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0"/>
  </p:notesMasterIdLst>
  <p:sldIdLst>
    <p:sldId id="273" r:id="rId2"/>
    <p:sldId id="275" r:id="rId3"/>
    <p:sldId id="276" r:id="rId4"/>
    <p:sldId id="277" r:id="rId5"/>
    <p:sldId id="278" r:id="rId6"/>
    <p:sldId id="279" r:id="rId7"/>
    <p:sldId id="280" r:id="rId8"/>
    <p:sldId id="281" r:id="rId9"/>
    <p:sldId id="282" r:id="rId10"/>
    <p:sldId id="283" r:id="rId11"/>
    <p:sldId id="284" r:id="rId12"/>
    <p:sldId id="285" r:id="rId13"/>
    <p:sldId id="286" r:id="rId14"/>
    <p:sldId id="287" r:id="rId15"/>
    <p:sldId id="288" r:id="rId16"/>
    <p:sldId id="289" r:id="rId17"/>
    <p:sldId id="291" r:id="rId18"/>
    <p:sldId id="292" r:id="rId19"/>
    <p:sldId id="293" r:id="rId20"/>
    <p:sldId id="294" r:id="rId21"/>
    <p:sldId id="295" r:id="rId22"/>
    <p:sldId id="296" r:id="rId23"/>
    <p:sldId id="297" r:id="rId24"/>
    <p:sldId id="298" r:id="rId25"/>
    <p:sldId id="299" r:id="rId26"/>
    <p:sldId id="300" r:id="rId27"/>
    <p:sldId id="301" r:id="rId28"/>
    <p:sldId id="290" r:id="rId29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13991"/>
    <a:srgbClr val="132B43"/>
    <a:srgbClr val="22496C"/>
    <a:srgbClr val="448DC6"/>
    <a:srgbClr val="56B1F7"/>
    <a:srgbClr val="C3C3C3"/>
    <a:srgbClr val="FFFFFF"/>
    <a:srgbClr val="203991"/>
    <a:srgbClr val="EBC7E3"/>
    <a:srgbClr val="2522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540" autoAdjust="0"/>
    <p:restoredTop sz="94162" autoAdjust="0"/>
  </p:normalViewPr>
  <p:slideViewPr>
    <p:cSldViewPr snapToGrid="0">
      <p:cViewPr>
        <p:scale>
          <a:sx n="95" d="100"/>
          <a:sy n="95" d="100"/>
        </p:scale>
        <p:origin x="1788" y="35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4" d="100"/>
          <a:sy n="74" d="100"/>
        </p:scale>
        <p:origin x="2928" y="5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338" y="0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337733-6A87-9343-A2B4-ED93C126772F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530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675" y="4473575"/>
            <a:ext cx="5607050" cy="36607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338" y="8829675"/>
            <a:ext cx="3038475" cy="4667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C094B8-215E-8D48-B46A-17D45EDC3EB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816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C094B8-215E-8D48-B46A-17D45EDC3EB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55477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C094B8-215E-8D48-B46A-17D45EDC3EB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266101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C094B8-215E-8D48-B46A-17D45EDC3EB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1001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C094B8-215E-8D48-B46A-17D45EDC3EB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7615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3C094B8-215E-8D48-B46A-17D45EDC3EB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43409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BA3356-7ED9-4E01-AB02-CC9BF3F9110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5A8EF72-E636-47BB-BB52-BD2D20A86F6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37EAA5-2225-45A9-B92D-35A8453C09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FFDD50-CC11-43C5-85D5-B7A2B76956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674074-4A8A-4E30-9016-84C5ADEE62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864189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9DAC06-42C2-4661-A926-35D35B4665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25C47B4-4CC9-4C6C-BB96-6C6E8EF229B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A603C9-C813-4903-9F01-691BDA24FA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D10A65-FE9D-43DF-AC4E-F99484ADA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2F82D03-F3C7-48AF-A085-64F01D026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0992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02770D4-62FF-4EEF-8C06-B61ECFA3180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003081F-6B2F-4337-BB6D-C3220E2A705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722614-EE58-4FD9-97B2-EAF311597C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EF6566-1A8C-410F-9736-B54732EC85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A5498D-88C3-4687-A5D3-59A6BDCBF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016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42C728-F6EB-4D29-B530-2229613507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4C819B3-4947-4AFE-9675-FC44FFFA2C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DD6C7E-0CE2-4994-8C0B-01F239D2CD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12B1B7-AD76-4CED-A1A7-3EDF5DB8BB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1FC4CA-C109-4FBA-9EDA-D9F76B33EF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15155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1AE92E-F3C4-41D0-9390-E3F6BC108B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9F29E6-BFDB-413A-94A4-69F3AE5ECC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BAF274-1723-46BF-9582-28CE976EDC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02BA07-6480-4BCB-A871-24B05B20B5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B17C1E-69DF-49DD-B480-FDB1B0B963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0180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2B455E-E00C-4287-AF22-6C337C00FD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CE6F00-2F3A-478E-9F53-0FCD8EBCFFC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227EDB-61D8-4F78-B71F-FD048E290EF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3E2C074-79E3-445D-9DD5-CD34681BE8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FBB4B3B-68C8-4DDC-BA0C-6C6E43D456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81EC3CC-D153-4E24-B513-E2B5C64F01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51902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C0D3C0-A405-4C6C-A01C-11E98359D3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7027CF-76CA-4ED6-83E9-3905727BAC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1C1632B-8CC4-4DF9-9CF6-DB6E07FD27B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42DAE27-6A20-4BDD-9AB1-50B7C1CB8D5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F19FA7D-2BB9-4AE4-B8D7-22BEEA39484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7496D31-2FEB-4D62-9BC2-60CC4EC76F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544A839-21D0-40EA-93DD-82B2D1DF1F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DBB2C31-DA36-4A1B-B6B3-C447E3041F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28739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6FF755-C50E-4AB0-B3CA-CF4380EA85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F539E8-42A6-4987-AADD-8F7EDE91D0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6EF869-439E-45FB-B0DD-3F9572C597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DB5DDFB-056E-4E2C-87C2-E4A638545B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7329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DA1AED1-139B-4622-95E3-5109829D1F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81F92F8-35A9-4731-981C-8ED02C12AB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6E6088-71D9-4FD1-85D2-7007E68558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65081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AD95E7-AF76-4406-96E5-2CB5FE702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8943CC-B0E4-4069-B934-1925B1F0C3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CC2ACF7-B9A1-49B2-A8A8-F3510850085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DFBC97A-6111-4B19-91AD-F9A48717C1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9F09FD5-5384-4E90-965B-BDE9F8C27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60F8C4A-DAE0-4657-87A7-3C7ADBF064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65725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C17E4F-9407-40B7-960C-170C2C6C00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B78A42-3E14-44FD-8BAC-5A2AD565542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0A85FA6-6D97-44E4-A94A-3762630B23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97B26F-5F6A-4973-9B59-A212310B2E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6C4EF96-502D-4B11-AF7E-AAD2344C08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1F26F7B-06D8-4460-8BF0-82786E64C5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6782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B748680-0FAE-4406-A0F0-0FB520512D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190CA7-039B-46E7-99AC-AF1DBE94B1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13BD5D-2B90-49CF-8EED-B33AA6E604D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F3045F-BEDD-4AB9-B082-0CDAB07E4209}" type="datetimeFigureOut">
              <a:rPr lang="en-US" smtClean="0"/>
              <a:t>8/8/2023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13F58FE-D2DB-4750-84C3-E3E41C0ED17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EA3EDE-B154-4C89-BF79-88268E9A36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0A3D1D-896F-4A78-B5E7-C9103AD42D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6831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group of people standing on a street corner&#10;&#10;Description automatically generated with low confidence">
            <a:extLst>
              <a:ext uri="{FF2B5EF4-FFF2-40B4-BE49-F238E27FC236}">
                <a16:creationId xmlns:a16="http://schemas.microsoft.com/office/drawing/2014/main" id="{5F099038-7A54-F54D-9D94-83FD77028A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7836" y="-1"/>
            <a:ext cx="9054164" cy="6859215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3273E238-31BC-C84E-AD95-9EA1746016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841BE5A-FA84-374C-9FDD-C55F5CD8D28F}"/>
              </a:ext>
            </a:extLst>
          </p:cNvPr>
          <p:cNvSpPr txBox="1"/>
          <p:nvPr/>
        </p:nvSpPr>
        <p:spPr>
          <a:xfrm>
            <a:off x="422908" y="5146123"/>
            <a:ext cx="69955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8F8FE"/>
                </a:solidFill>
                <a:latin typeface="NeutrifPro-Medium" panose="00000600000000000000" pitchFamily="50" charset="0"/>
              </a:rPr>
              <a:t>Built on Data.</a:t>
            </a:r>
          </a:p>
          <a:p>
            <a:r>
              <a:rPr lang="en-US" dirty="0">
                <a:solidFill>
                  <a:srgbClr val="F8F8FE"/>
                </a:solidFill>
                <a:latin typeface="NeutrifPro-Medium" panose="00000600000000000000" pitchFamily="50" charset="0"/>
              </a:rPr>
              <a:t>Focused on Results.</a:t>
            </a:r>
          </a:p>
          <a:p>
            <a:endParaRPr lang="en-US" dirty="0">
              <a:solidFill>
                <a:srgbClr val="F8F8FE"/>
              </a:solidFill>
              <a:latin typeface="NeutrifPro-Medium" panose="00000600000000000000" pitchFamily="50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A7D28A9-B4E1-5946-85D7-0148BB62D5B9}"/>
              </a:ext>
            </a:extLst>
          </p:cNvPr>
          <p:cNvSpPr txBox="1"/>
          <p:nvPr/>
        </p:nvSpPr>
        <p:spPr>
          <a:xfrm>
            <a:off x="434631" y="5958015"/>
            <a:ext cx="46117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>
                <a:solidFill>
                  <a:srgbClr val="F8F8FE"/>
                </a:solidFill>
                <a:latin typeface="NeutrifPro-Medium" panose="00000600000000000000" pitchFamily="50" charset="0"/>
              </a:rPr>
              <a:t>TRUSTED BY: </a:t>
            </a:r>
            <a:r>
              <a:rPr lang="en-US" sz="1000" dirty="0">
                <a:solidFill>
                  <a:srgbClr val="ECC8E3"/>
                </a:solidFill>
                <a:latin typeface="NeutrifPro-Medium" panose="00000600000000000000" pitchFamily="50" charset="0"/>
              </a:rPr>
              <a:t>LEADING COMPANIES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D33EAFB-6670-4441-8351-3BCD5817555A}"/>
              </a:ext>
            </a:extLst>
          </p:cNvPr>
          <p:cNvSpPr txBox="1"/>
          <p:nvPr/>
        </p:nvSpPr>
        <p:spPr>
          <a:xfrm>
            <a:off x="430282" y="4540202"/>
            <a:ext cx="26060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☞NEUTRIFPRO-BOLDITALIC" pitchFamily="2" charset="77"/>
              </a:rPr>
              <a:t>Profile Report 2023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7D9F7894-DCFA-A214-38DB-F3D7A450E93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80060" y="819551"/>
            <a:ext cx="3127041" cy="1042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0044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10506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HOUSE MARITAL STATUS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AE99304D-1BCB-4470-07F3-CE335BA05962}"/>
              </a:ext>
            </a:extLst>
          </p:cNvPr>
          <p:cNvGrpSpPr/>
          <p:nvPr/>
        </p:nvGrpSpPr>
        <p:grpSpPr>
          <a:xfrm>
            <a:off x="1524000" y="1677881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CADFD498-5EEA-13DC-EA87-9D9DEFCAEBD1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A94F7636-BB5C-2CD6-0E7C-EEA12742B7A8}"/>
                </a:ext>
              </a:extLst>
            </p:cNvPr>
            <p:cNvSpPr/>
            <p:nvPr/>
          </p:nvSpPr>
          <p:spPr>
            <a:xfrm>
              <a:off x="679306" y="1578349"/>
              <a:ext cx="3823104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08861756-B8A8-F6F0-BFB1-42E73A5FCBFA}"/>
                </a:ext>
              </a:extLst>
            </p:cNvPr>
            <p:cNvSpPr/>
            <p:nvPr/>
          </p:nvSpPr>
          <p:spPr>
            <a:xfrm>
              <a:off x="67930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" name="pl7">
              <a:extLst>
                <a:ext uri="{FF2B5EF4-FFF2-40B4-BE49-F238E27FC236}">
                  <a16:creationId xmlns:a16="http://schemas.microsoft.com/office/drawing/2014/main" id="{3057B7B8-3CBD-C110-39CA-D1A93778C655}"/>
                </a:ext>
              </a:extLst>
            </p:cNvPr>
            <p:cNvSpPr/>
            <p:nvPr/>
          </p:nvSpPr>
          <p:spPr>
            <a:xfrm>
              <a:off x="114553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8">
              <a:extLst>
                <a:ext uri="{FF2B5EF4-FFF2-40B4-BE49-F238E27FC236}">
                  <a16:creationId xmlns:a16="http://schemas.microsoft.com/office/drawing/2014/main" id="{7E0947FF-B2F4-7D9A-214A-B9AEA8E4E2B6}"/>
                </a:ext>
              </a:extLst>
            </p:cNvPr>
            <p:cNvSpPr/>
            <p:nvPr/>
          </p:nvSpPr>
          <p:spPr>
            <a:xfrm>
              <a:off x="161177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C46F8AB9-6656-6963-42AF-5CA56B9ADB18}"/>
                </a:ext>
              </a:extLst>
            </p:cNvPr>
            <p:cNvSpPr/>
            <p:nvPr/>
          </p:nvSpPr>
          <p:spPr>
            <a:xfrm>
              <a:off x="207800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AF1B0115-FF77-1355-B831-9CB475762CF6}"/>
                </a:ext>
              </a:extLst>
            </p:cNvPr>
            <p:cNvSpPr/>
            <p:nvPr/>
          </p:nvSpPr>
          <p:spPr>
            <a:xfrm>
              <a:off x="254423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11">
              <a:extLst>
                <a:ext uri="{FF2B5EF4-FFF2-40B4-BE49-F238E27FC236}">
                  <a16:creationId xmlns:a16="http://schemas.microsoft.com/office/drawing/2014/main" id="{5EB5416A-AAF3-FEBC-578E-4755156E0233}"/>
                </a:ext>
              </a:extLst>
            </p:cNvPr>
            <p:cNvSpPr/>
            <p:nvPr/>
          </p:nvSpPr>
          <p:spPr>
            <a:xfrm>
              <a:off x="301046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12">
              <a:extLst>
                <a:ext uri="{FF2B5EF4-FFF2-40B4-BE49-F238E27FC236}">
                  <a16:creationId xmlns:a16="http://schemas.microsoft.com/office/drawing/2014/main" id="{1986089C-39B3-8B31-2A96-B151C58F9C96}"/>
                </a:ext>
              </a:extLst>
            </p:cNvPr>
            <p:cNvSpPr/>
            <p:nvPr/>
          </p:nvSpPr>
          <p:spPr>
            <a:xfrm>
              <a:off x="347669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13">
              <a:extLst>
                <a:ext uri="{FF2B5EF4-FFF2-40B4-BE49-F238E27FC236}">
                  <a16:creationId xmlns:a16="http://schemas.microsoft.com/office/drawing/2014/main" id="{D254E9A9-0187-E702-5FE5-75674D3C163B}"/>
                </a:ext>
              </a:extLst>
            </p:cNvPr>
            <p:cNvSpPr/>
            <p:nvPr/>
          </p:nvSpPr>
          <p:spPr>
            <a:xfrm>
              <a:off x="394293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4">
              <a:extLst>
                <a:ext uri="{FF2B5EF4-FFF2-40B4-BE49-F238E27FC236}">
                  <a16:creationId xmlns:a16="http://schemas.microsoft.com/office/drawing/2014/main" id="{848DC387-711C-3905-1E0E-709FA1AD0C5F}"/>
                </a:ext>
              </a:extLst>
            </p:cNvPr>
            <p:cNvSpPr/>
            <p:nvPr/>
          </p:nvSpPr>
          <p:spPr>
            <a:xfrm>
              <a:off x="440916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rc15">
              <a:extLst>
                <a:ext uri="{FF2B5EF4-FFF2-40B4-BE49-F238E27FC236}">
                  <a16:creationId xmlns:a16="http://schemas.microsoft.com/office/drawing/2014/main" id="{B21D28B5-2BC9-FED1-1971-6354D6F16CEE}"/>
                </a:ext>
              </a:extLst>
            </p:cNvPr>
            <p:cNvSpPr/>
            <p:nvPr/>
          </p:nvSpPr>
          <p:spPr>
            <a:xfrm>
              <a:off x="679306" y="3734792"/>
              <a:ext cx="3113117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6">
              <a:extLst>
                <a:ext uri="{FF2B5EF4-FFF2-40B4-BE49-F238E27FC236}">
                  <a16:creationId xmlns:a16="http://schemas.microsoft.com/office/drawing/2014/main" id="{502203BB-B458-B5EA-BE4E-DCB07290368F}"/>
                </a:ext>
              </a:extLst>
            </p:cNvPr>
            <p:cNvSpPr/>
            <p:nvPr/>
          </p:nvSpPr>
          <p:spPr>
            <a:xfrm>
              <a:off x="679306" y="4232433"/>
              <a:ext cx="3026108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7">
              <a:extLst>
                <a:ext uri="{FF2B5EF4-FFF2-40B4-BE49-F238E27FC236}">
                  <a16:creationId xmlns:a16="http://schemas.microsoft.com/office/drawing/2014/main" id="{E3D0BD37-D364-F1BF-0ED3-93F97EAD207B}"/>
                </a:ext>
              </a:extLst>
            </p:cNvPr>
            <p:cNvSpPr/>
            <p:nvPr/>
          </p:nvSpPr>
          <p:spPr>
            <a:xfrm>
              <a:off x="679306" y="2075989"/>
              <a:ext cx="1549204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8">
              <a:extLst>
                <a:ext uri="{FF2B5EF4-FFF2-40B4-BE49-F238E27FC236}">
                  <a16:creationId xmlns:a16="http://schemas.microsoft.com/office/drawing/2014/main" id="{64542559-E233-6EEA-2D75-A1111C705029}"/>
                </a:ext>
              </a:extLst>
            </p:cNvPr>
            <p:cNvSpPr/>
            <p:nvPr/>
          </p:nvSpPr>
          <p:spPr>
            <a:xfrm>
              <a:off x="679306" y="2573630"/>
              <a:ext cx="1636214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9">
              <a:extLst>
                <a:ext uri="{FF2B5EF4-FFF2-40B4-BE49-F238E27FC236}">
                  <a16:creationId xmlns:a16="http://schemas.microsoft.com/office/drawing/2014/main" id="{AD02B063-A66C-E1A9-DF1A-1DB651BDDF2D}"/>
                </a:ext>
              </a:extLst>
            </p:cNvPr>
            <p:cNvSpPr/>
            <p:nvPr/>
          </p:nvSpPr>
          <p:spPr>
            <a:xfrm>
              <a:off x="67930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tx20">
              <a:extLst>
                <a:ext uri="{FF2B5EF4-FFF2-40B4-BE49-F238E27FC236}">
                  <a16:creationId xmlns:a16="http://schemas.microsoft.com/office/drawing/2014/main" id="{EAEA2CFA-8C45-8C01-F04C-8E866FBC36B3}"/>
                </a:ext>
              </a:extLst>
            </p:cNvPr>
            <p:cNvSpPr/>
            <p:nvPr/>
          </p:nvSpPr>
          <p:spPr>
            <a:xfrm>
              <a:off x="332639" y="4163575"/>
              <a:ext cx="30633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</a:t>
              </a:r>
            </a:p>
          </p:txBody>
        </p:sp>
        <p:sp>
          <p:nvSpPr>
            <p:cNvPr id="30" name="tx21">
              <a:extLst>
                <a:ext uri="{FF2B5EF4-FFF2-40B4-BE49-F238E27FC236}">
                  <a16:creationId xmlns:a16="http://schemas.microsoft.com/office/drawing/2014/main" id="{D6361B76-86D0-5A3C-C378-70A6CE7A3CEC}"/>
                </a:ext>
              </a:extLst>
            </p:cNvPr>
            <p:cNvSpPr/>
            <p:nvPr/>
          </p:nvSpPr>
          <p:spPr>
            <a:xfrm>
              <a:off x="227482" y="2526402"/>
              <a:ext cx="417028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Married</a:t>
              </a:r>
            </a:p>
          </p:txBody>
        </p:sp>
        <p:sp>
          <p:nvSpPr>
            <p:cNvPr id="31" name="tx22">
              <a:extLst>
                <a:ext uri="{FF2B5EF4-FFF2-40B4-BE49-F238E27FC236}">
                  <a16:creationId xmlns:a16="http://schemas.microsoft.com/office/drawing/2014/main" id="{AD0FD036-251B-8055-786C-6E33FC86FEF6}"/>
                </a:ext>
              </a:extLst>
            </p:cNvPr>
            <p:cNvSpPr/>
            <p:nvPr/>
          </p:nvSpPr>
          <p:spPr>
            <a:xfrm>
              <a:off x="64120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2" name="tx23">
              <a:extLst>
                <a:ext uri="{FF2B5EF4-FFF2-40B4-BE49-F238E27FC236}">
                  <a16:creationId xmlns:a16="http://schemas.microsoft.com/office/drawing/2014/main" id="{578D52F7-BE00-4884-392F-0774FA6D5922}"/>
                </a:ext>
              </a:extLst>
            </p:cNvPr>
            <p:cNvSpPr/>
            <p:nvPr/>
          </p:nvSpPr>
          <p:spPr>
            <a:xfrm>
              <a:off x="106933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3" name="tx24">
              <a:extLst>
                <a:ext uri="{FF2B5EF4-FFF2-40B4-BE49-F238E27FC236}">
                  <a16:creationId xmlns:a16="http://schemas.microsoft.com/office/drawing/2014/main" id="{2DFE2B7A-1840-E156-0C70-1A91920B8BCA}"/>
                </a:ext>
              </a:extLst>
            </p:cNvPr>
            <p:cNvSpPr/>
            <p:nvPr/>
          </p:nvSpPr>
          <p:spPr>
            <a:xfrm>
              <a:off x="153557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34" name="tx25">
              <a:extLst>
                <a:ext uri="{FF2B5EF4-FFF2-40B4-BE49-F238E27FC236}">
                  <a16:creationId xmlns:a16="http://schemas.microsoft.com/office/drawing/2014/main" id="{DB02AFB0-4AF6-7CF5-F70B-C4F8965466C5}"/>
                </a:ext>
              </a:extLst>
            </p:cNvPr>
            <p:cNvSpPr/>
            <p:nvPr/>
          </p:nvSpPr>
          <p:spPr>
            <a:xfrm>
              <a:off x="200180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35" name="tx26">
              <a:extLst>
                <a:ext uri="{FF2B5EF4-FFF2-40B4-BE49-F238E27FC236}">
                  <a16:creationId xmlns:a16="http://schemas.microsoft.com/office/drawing/2014/main" id="{B90E6149-B188-9377-24CA-A64C38CFD254}"/>
                </a:ext>
              </a:extLst>
            </p:cNvPr>
            <p:cNvSpPr/>
            <p:nvPr/>
          </p:nvSpPr>
          <p:spPr>
            <a:xfrm>
              <a:off x="246803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36" name="tx27">
              <a:extLst>
                <a:ext uri="{FF2B5EF4-FFF2-40B4-BE49-F238E27FC236}">
                  <a16:creationId xmlns:a16="http://schemas.microsoft.com/office/drawing/2014/main" id="{B7360BA0-CA1A-CF77-D766-11FD23A93359}"/>
                </a:ext>
              </a:extLst>
            </p:cNvPr>
            <p:cNvSpPr/>
            <p:nvPr/>
          </p:nvSpPr>
          <p:spPr>
            <a:xfrm>
              <a:off x="293426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37" name="tx28">
              <a:extLst>
                <a:ext uri="{FF2B5EF4-FFF2-40B4-BE49-F238E27FC236}">
                  <a16:creationId xmlns:a16="http://schemas.microsoft.com/office/drawing/2014/main" id="{3754F8B4-8CCC-9A54-790B-F8AD24E2F819}"/>
                </a:ext>
              </a:extLst>
            </p:cNvPr>
            <p:cNvSpPr/>
            <p:nvPr/>
          </p:nvSpPr>
          <p:spPr>
            <a:xfrm>
              <a:off x="340049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38" name="tx29">
              <a:extLst>
                <a:ext uri="{FF2B5EF4-FFF2-40B4-BE49-F238E27FC236}">
                  <a16:creationId xmlns:a16="http://schemas.microsoft.com/office/drawing/2014/main" id="{0ECF5D40-F5A7-A433-6422-E04B133E04F5}"/>
                </a:ext>
              </a:extLst>
            </p:cNvPr>
            <p:cNvSpPr/>
            <p:nvPr/>
          </p:nvSpPr>
          <p:spPr>
            <a:xfrm>
              <a:off x="386673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39" name="tx30">
              <a:extLst>
                <a:ext uri="{FF2B5EF4-FFF2-40B4-BE49-F238E27FC236}">
                  <a16:creationId xmlns:a16="http://schemas.microsoft.com/office/drawing/2014/main" id="{EE088EC2-1A5F-A0D3-10DC-EF2CC32049EE}"/>
                </a:ext>
              </a:extLst>
            </p:cNvPr>
            <p:cNvSpPr/>
            <p:nvPr/>
          </p:nvSpPr>
          <p:spPr>
            <a:xfrm>
              <a:off x="433296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80</a:t>
              </a:r>
            </a:p>
          </p:txBody>
        </p:sp>
        <p:sp>
          <p:nvSpPr>
            <p:cNvPr id="40" name="rc31">
              <a:extLst>
                <a:ext uri="{FF2B5EF4-FFF2-40B4-BE49-F238E27FC236}">
                  <a16:creationId xmlns:a16="http://schemas.microsoft.com/office/drawing/2014/main" id="{8B2DFCC2-7B60-33DD-2CF2-10E7212F5061}"/>
                </a:ext>
              </a:extLst>
            </p:cNvPr>
            <p:cNvSpPr/>
            <p:nvPr/>
          </p:nvSpPr>
          <p:spPr>
            <a:xfrm>
              <a:off x="1083721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" name="rc32">
              <a:extLst>
                <a:ext uri="{FF2B5EF4-FFF2-40B4-BE49-F238E27FC236}">
                  <a16:creationId xmlns:a16="http://schemas.microsoft.com/office/drawing/2014/main" id="{58680200-CFE3-E2A1-AF88-C423E0106B1F}"/>
                </a:ext>
              </a:extLst>
            </p:cNvPr>
            <p:cNvSpPr/>
            <p:nvPr/>
          </p:nvSpPr>
          <p:spPr>
            <a:xfrm>
              <a:off x="1215013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33">
              <a:extLst>
                <a:ext uri="{FF2B5EF4-FFF2-40B4-BE49-F238E27FC236}">
                  <a16:creationId xmlns:a16="http://schemas.microsoft.com/office/drawing/2014/main" id="{DB5151C8-F148-2908-B4B2-0EEA24041B94}"/>
                </a:ext>
              </a:extLst>
            </p:cNvPr>
            <p:cNvSpPr/>
            <p:nvPr/>
          </p:nvSpPr>
          <p:spPr>
            <a:xfrm>
              <a:off x="2618527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tx34">
              <a:extLst>
                <a:ext uri="{FF2B5EF4-FFF2-40B4-BE49-F238E27FC236}">
                  <a16:creationId xmlns:a16="http://schemas.microsoft.com/office/drawing/2014/main" id="{AFEB24CB-A594-6E3E-2D76-A7152CA6417B}"/>
                </a:ext>
              </a:extLst>
            </p:cNvPr>
            <p:cNvSpPr/>
            <p:nvPr/>
          </p:nvSpPr>
          <p:spPr>
            <a:xfrm>
              <a:off x="1432327" y="5812565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44" name="tx35">
              <a:extLst>
                <a:ext uri="{FF2B5EF4-FFF2-40B4-BE49-F238E27FC236}">
                  <a16:creationId xmlns:a16="http://schemas.microsoft.com/office/drawing/2014/main" id="{BBD65213-96F6-9F55-2557-A25800DCB896}"/>
                </a:ext>
              </a:extLst>
            </p:cNvPr>
            <p:cNvSpPr/>
            <p:nvPr/>
          </p:nvSpPr>
          <p:spPr>
            <a:xfrm>
              <a:off x="2835841" y="5812565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45" name="grp2">
            <a:extLst>
              <a:ext uri="{FF2B5EF4-FFF2-40B4-BE49-F238E27FC236}">
                <a16:creationId xmlns:a16="http://schemas.microsoft.com/office/drawing/2014/main" id="{6CE3BCFD-C810-ACA3-6D3B-53B8CFB30D2F}"/>
              </a:ext>
            </a:extLst>
          </p:cNvPr>
          <p:cNvGrpSpPr/>
          <p:nvPr/>
        </p:nvGrpSpPr>
        <p:grpSpPr>
          <a:xfrm>
            <a:off x="6553200" y="1677881"/>
            <a:ext cx="3429000" cy="4800600"/>
            <a:chOff x="5029200" y="1508760"/>
            <a:chExt cx="3429000" cy="4800600"/>
          </a:xfrm>
        </p:grpSpPr>
        <p:sp>
          <p:nvSpPr>
            <p:cNvPr id="46" name="rc4">
              <a:extLst>
                <a:ext uri="{FF2B5EF4-FFF2-40B4-BE49-F238E27FC236}">
                  <a16:creationId xmlns:a16="http://schemas.microsoft.com/office/drawing/2014/main" id="{A49DF521-6F7B-7DB6-00F1-020DDA0E4497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5">
              <a:extLst>
                <a:ext uri="{FF2B5EF4-FFF2-40B4-BE49-F238E27FC236}">
                  <a16:creationId xmlns:a16="http://schemas.microsoft.com/office/drawing/2014/main" id="{1F2721D5-43ED-8A77-B450-2DE44DCA6705}"/>
                </a:ext>
              </a:extLst>
            </p:cNvPr>
            <p:cNvSpPr/>
            <p:nvPr/>
          </p:nvSpPr>
          <p:spPr>
            <a:xfrm>
              <a:off x="5291477" y="1578349"/>
              <a:ext cx="3097133" cy="4117161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" name="rc6">
              <a:extLst>
                <a:ext uri="{FF2B5EF4-FFF2-40B4-BE49-F238E27FC236}">
                  <a16:creationId xmlns:a16="http://schemas.microsoft.com/office/drawing/2014/main" id="{154B8252-7470-ACD2-0270-EA5D72AF3998}"/>
                </a:ext>
              </a:extLst>
            </p:cNvPr>
            <p:cNvSpPr/>
            <p:nvPr/>
          </p:nvSpPr>
          <p:spPr>
            <a:xfrm>
              <a:off x="5291477" y="1578349"/>
              <a:ext cx="3097133" cy="96067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rc7">
              <a:extLst>
                <a:ext uri="{FF2B5EF4-FFF2-40B4-BE49-F238E27FC236}">
                  <a16:creationId xmlns:a16="http://schemas.microsoft.com/office/drawing/2014/main" id="{E617C4D4-7475-16B1-32ED-68A534412BB8}"/>
                </a:ext>
              </a:extLst>
            </p:cNvPr>
            <p:cNvSpPr/>
            <p:nvPr/>
          </p:nvSpPr>
          <p:spPr>
            <a:xfrm>
              <a:off x="5291477" y="1578349"/>
              <a:ext cx="3097133" cy="96067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rc8">
              <a:extLst>
                <a:ext uri="{FF2B5EF4-FFF2-40B4-BE49-F238E27FC236}">
                  <a16:creationId xmlns:a16="http://schemas.microsoft.com/office/drawing/2014/main" id="{212C3913-E587-9040-6410-5BD6CB36DA4D}"/>
                </a:ext>
              </a:extLst>
            </p:cNvPr>
            <p:cNvSpPr/>
            <p:nvPr/>
          </p:nvSpPr>
          <p:spPr>
            <a:xfrm>
              <a:off x="5291477" y="2539020"/>
              <a:ext cx="3097133" cy="823432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9">
              <a:extLst>
                <a:ext uri="{FF2B5EF4-FFF2-40B4-BE49-F238E27FC236}">
                  <a16:creationId xmlns:a16="http://schemas.microsoft.com/office/drawing/2014/main" id="{9F4E520C-CD38-657F-1C90-009F0A2683BC}"/>
                </a:ext>
              </a:extLst>
            </p:cNvPr>
            <p:cNvSpPr/>
            <p:nvPr/>
          </p:nvSpPr>
          <p:spPr>
            <a:xfrm>
              <a:off x="5291477" y="2539020"/>
              <a:ext cx="3097133" cy="823432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rc10">
              <a:extLst>
                <a:ext uri="{FF2B5EF4-FFF2-40B4-BE49-F238E27FC236}">
                  <a16:creationId xmlns:a16="http://schemas.microsoft.com/office/drawing/2014/main" id="{D4D2ABB9-D867-D495-5440-EAD7BD038551}"/>
                </a:ext>
              </a:extLst>
            </p:cNvPr>
            <p:cNvSpPr/>
            <p:nvPr/>
          </p:nvSpPr>
          <p:spPr>
            <a:xfrm>
              <a:off x="5291477" y="3362452"/>
              <a:ext cx="3097133" cy="233305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rc11">
              <a:extLst>
                <a:ext uri="{FF2B5EF4-FFF2-40B4-BE49-F238E27FC236}">
                  <a16:creationId xmlns:a16="http://schemas.microsoft.com/office/drawing/2014/main" id="{10BCF7EF-B17E-803D-08E3-FE3767BA2F54}"/>
                </a:ext>
              </a:extLst>
            </p:cNvPr>
            <p:cNvSpPr/>
            <p:nvPr/>
          </p:nvSpPr>
          <p:spPr>
            <a:xfrm>
              <a:off x="5291477" y="3362452"/>
              <a:ext cx="3097133" cy="233305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rc12">
              <a:extLst>
                <a:ext uri="{FF2B5EF4-FFF2-40B4-BE49-F238E27FC236}">
                  <a16:creationId xmlns:a16="http://schemas.microsoft.com/office/drawing/2014/main" id="{0D987F91-3A9E-F625-8DB6-595BE8F72E9F}"/>
                </a:ext>
              </a:extLst>
            </p:cNvPr>
            <p:cNvSpPr/>
            <p:nvPr/>
          </p:nvSpPr>
          <p:spPr>
            <a:xfrm>
              <a:off x="5924981" y="3087975"/>
              <a:ext cx="422336" cy="260753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rc13">
              <a:extLst>
                <a:ext uri="{FF2B5EF4-FFF2-40B4-BE49-F238E27FC236}">
                  <a16:creationId xmlns:a16="http://schemas.microsoft.com/office/drawing/2014/main" id="{154A159F-4B4F-3C8A-2551-B46614D54F18}"/>
                </a:ext>
              </a:extLst>
            </p:cNvPr>
            <p:cNvSpPr/>
            <p:nvPr/>
          </p:nvSpPr>
          <p:spPr>
            <a:xfrm>
              <a:off x="7332769" y="2868393"/>
              <a:ext cx="422336" cy="282711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tx14">
              <a:extLst>
                <a:ext uri="{FF2B5EF4-FFF2-40B4-BE49-F238E27FC236}">
                  <a16:creationId xmlns:a16="http://schemas.microsoft.com/office/drawing/2014/main" id="{684A4009-A51E-90BD-6C1D-0921FD4C2704}"/>
                </a:ext>
              </a:extLst>
            </p:cNvPr>
            <p:cNvSpPr/>
            <p:nvPr/>
          </p:nvSpPr>
          <p:spPr>
            <a:xfrm>
              <a:off x="6065345" y="2908786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95</a:t>
              </a:r>
            </a:p>
          </p:txBody>
        </p:sp>
        <p:sp>
          <p:nvSpPr>
            <p:cNvPr id="57" name="tx15">
              <a:extLst>
                <a:ext uri="{FF2B5EF4-FFF2-40B4-BE49-F238E27FC236}">
                  <a16:creationId xmlns:a16="http://schemas.microsoft.com/office/drawing/2014/main" id="{569CEF85-557C-B85C-1BD0-093B3D775D83}"/>
                </a:ext>
              </a:extLst>
            </p:cNvPr>
            <p:cNvSpPr/>
            <p:nvPr/>
          </p:nvSpPr>
          <p:spPr>
            <a:xfrm>
              <a:off x="7437730" y="268920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103</a:t>
              </a:r>
            </a:p>
          </p:txBody>
        </p:sp>
        <p:sp>
          <p:nvSpPr>
            <p:cNvPr id="58" name="tx16">
              <a:extLst>
                <a:ext uri="{FF2B5EF4-FFF2-40B4-BE49-F238E27FC236}">
                  <a16:creationId xmlns:a16="http://schemas.microsoft.com/office/drawing/2014/main" id="{2A9A50DD-1EA6-7F70-254B-F70AB46F1DF6}"/>
                </a:ext>
              </a:extLst>
            </p:cNvPr>
            <p:cNvSpPr/>
            <p:nvPr/>
          </p:nvSpPr>
          <p:spPr>
            <a:xfrm rot="-2700000">
              <a:off x="5803177" y="5874653"/>
              <a:ext cx="417028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Married</a:t>
              </a:r>
            </a:p>
          </p:txBody>
        </p:sp>
        <p:sp>
          <p:nvSpPr>
            <p:cNvPr id="59" name="tx17">
              <a:extLst>
                <a:ext uri="{FF2B5EF4-FFF2-40B4-BE49-F238E27FC236}">
                  <a16:creationId xmlns:a16="http://schemas.microsoft.com/office/drawing/2014/main" id="{1112B971-9181-02E8-086D-61B6E7F7047E}"/>
                </a:ext>
              </a:extLst>
            </p:cNvPr>
            <p:cNvSpPr/>
            <p:nvPr/>
          </p:nvSpPr>
          <p:spPr>
            <a:xfrm rot="-2700000">
              <a:off x="7297798" y="5817056"/>
              <a:ext cx="30633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</a:t>
              </a:r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E1C12099-60F3-5042-543A-F3C55C38BF89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983C5A5-4B87-8275-9181-9F0EF5E514D2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F1464291-A664-A355-0729-032609DDA17F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65" name="Graphic 64">
            <a:extLst>
              <a:ext uri="{FF2B5EF4-FFF2-40B4-BE49-F238E27FC236}">
                <a16:creationId xmlns:a16="http://schemas.microsoft.com/office/drawing/2014/main" id="{4731D6CA-CDAB-F04A-3F59-334BA6C15B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98187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4959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WEALTH RATING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84675A16-F705-32BB-6689-973BD1E92DB8}"/>
              </a:ext>
            </a:extLst>
          </p:cNvPr>
          <p:cNvGrpSpPr/>
          <p:nvPr/>
        </p:nvGrpSpPr>
        <p:grpSpPr>
          <a:xfrm>
            <a:off x="1722499" y="1691770"/>
            <a:ext cx="4338655" cy="4338655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2E493E81-F678-0074-2532-D935377ED898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2F4E5678-68AC-D6FD-9DC0-519551BB4C2A}"/>
                </a:ext>
              </a:extLst>
            </p:cNvPr>
            <p:cNvSpPr/>
            <p:nvPr/>
          </p:nvSpPr>
          <p:spPr>
            <a:xfrm>
              <a:off x="1464932" y="1578349"/>
              <a:ext cx="3037478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AED8FAC5-54BF-11E4-68A3-34E5F0CD61A0}"/>
                </a:ext>
              </a:extLst>
            </p:cNvPr>
            <p:cNvSpPr/>
            <p:nvPr/>
          </p:nvSpPr>
          <p:spPr>
            <a:xfrm>
              <a:off x="146493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pl7">
              <a:extLst>
                <a:ext uri="{FF2B5EF4-FFF2-40B4-BE49-F238E27FC236}">
                  <a16:creationId xmlns:a16="http://schemas.microsoft.com/office/drawing/2014/main" id="{19110B88-2155-A2FC-9EC5-0526518F9638}"/>
                </a:ext>
              </a:extLst>
            </p:cNvPr>
            <p:cNvSpPr/>
            <p:nvPr/>
          </p:nvSpPr>
          <p:spPr>
            <a:xfrm>
              <a:off x="182653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8">
              <a:extLst>
                <a:ext uri="{FF2B5EF4-FFF2-40B4-BE49-F238E27FC236}">
                  <a16:creationId xmlns:a16="http://schemas.microsoft.com/office/drawing/2014/main" id="{A5EB9402-A99D-8C96-8C92-EF1A1C3C5864}"/>
                </a:ext>
              </a:extLst>
            </p:cNvPr>
            <p:cNvSpPr/>
            <p:nvPr/>
          </p:nvSpPr>
          <p:spPr>
            <a:xfrm>
              <a:off x="218814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9">
              <a:extLst>
                <a:ext uri="{FF2B5EF4-FFF2-40B4-BE49-F238E27FC236}">
                  <a16:creationId xmlns:a16="http://schemas.microsoft.com/office/drawing/2014/main" id="{FAF61F82-D7CA-4EF2-B3AC-AA76B214E6C6}"/>
                </a:ext>
              </a:extLst>
            </p:cNvPr>
            <p:cNvSpPr/>
            <p:nvPr/>
          </p:nvSpPr>
          <p:spPr>
            <a:xfrm>
              <a:off x="254974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0">
              <a:extLst>
                <a:ext uri="{FF2B5EF4-FFF2-40B4-BE49-F238E27FC236}">
                  <a16:creationId xmlns:a16="http://schemas.microsoft.com/office/drawing/2014/main" id="{FFBB00AF-1DCE-6935-3B2F-FAB6E0FD3033}"/>
                </a:ext>
              </a:extLst>
            </p:cNvPr>
            <p:cNvSpPr/>
            <p:nvPr/>
          </p:nvSpPr>
          <p:spPr>
            <a:xfrm>
              <a:off x="291135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1">
              <a:extLst>
                <a:ext uri="{FF2B5EF4-FFF2-40B4-BE49-F238E27FC236}">
                  <a16:creationId xmlns:a16="http://schemas.microsoft.com/office/drawing/2014/main" id="{FC62D358-DE0C-19DA-6921-3053FEC0E1CE}"/>
                </a:ext>
              </a:extLst>
            </p:cNvPr>
            <p:cNvSpPr/>
            <p:nvPr/>
          </p:nvSpPr>
          <p:spPr>
            <a:xfrm>
              <a:off x="327295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12">
              <a:extLst>
                <a:ext uri="{FF2B5EF4-FFF2-40B4-BE49-F238E27FC236}">
                  <a16:creationId xmlns:a16="http://schemas.microsoft.com/office/drawing/2014/main" id="{3D394025-5B7A-014C-63E7-3D766826EE94}"/>
                </a:ext>
              </a:extLst>
            </p:cNvPr>
            <p:cNvSpPr/>
            <p:nvPr/>
          </p:nvSpPr>
          <p:spPr>
            <a:xfrm>
              <a:off x="363455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3">
              <a:extLst>
                <a:ext uri="{FF2B5EF4-FFF2-40B4-BE49-F238E27FC236}">
                  <a16:creationId xmlns:a16="http://schemas.microsoft.com/office/drawing/2014/main" id="{BF1A3845-3927-206F-CAC5-891C59B3124D}"/>
                </a:ext>
              </a:extLst>
            </p:cNvPr>
            <p:cNvSpPr/>
            <p:nvPr/>
          </p:nvSpPr>
          <p:spPr>
            <a:xfrm>
              <a:off x="399616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4">
              <a:extLst>
                <a:ext uri="{FF2B5EF4-FFF2-40B4-BE49-F238E27FC236}">
                  <a16:creationId xmlns:a16="http://schemas.microsoft.com/office/drawing/2014/main" id="{2B4EB56E-5DA2-4205-E4C6-87684BB7E69D}"/>
                </a:ext>
              </a:extLst>
            </p:cNvPr>
            <p:cNvSpPr/>
            <p:nvPr/>
          </p:nvSpPr>
          <p:spPr>
            <a:xfrm>
              <a:off x="435776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5">
              <a:extLst>
                <a:ext uri="{FF2B5EF4-FFF2-40B4-BE49-F238E27FC236}">
                  <a16:creationId xmlns:a16="http://schemas.microsoft.com/office/drawing/2014/main" id="{D84536B1-0A71-E2F1-2921-BA23DB2B2283}"/>
                </a:ext>
              </a:extLst>
            </p:cNvPr>
            <p:cNvSpPr/>
            <p:nvPr/>
          </p:nvSpPr>
          <p:spPr>
            <a:xfrm>
              <a:off x="1464932" y="4852044"/>
              <a:ext cx="148359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6">
              <a:extLst>
                <a:ext uri="{FF2B5EF4-FFF2-40B4-BE49-F238E27FC236}">
                  <a16:creationId xmlns:a16="http://schemas.microsoft.com/office/drawing/2014/main" id="{91EB1D98-9211-1247-DC4F-68BAC0DD39AB}"/>
                </a:ext>
              </a:extLst>
            </p:cNvPr>
            <p:cNvSpPr/>
            <p:nvPr/>
          </p:nvSpPr>
          <p:spPr>
            <a:xfrm>
              <a:off x="1464932" y="5013046"/>
              <a:ext cx="843296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7">
              <a:extLst>
                <a:ext uri="{FF2B5EF4-FFF2-40B4-BE49-F238E27FC236}">
                  <a16:creationId xmlns:a16="http://schemas.microsoft.com/office/drawing/2014/main" id="{2A28C732-F98D-2238-78E8-B522B38B3204}"/>
                </a:ext>
              </a:extLst>
            </p:cNvPr>
            <p:cNvSpPr/>
            <p:nvPr/>
          </p:nvSpPr>
          <p:spPr>
            <a:xfrm>
              <a:off x="1464932" y="4494263"/>
              <a:ext cx="97448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8">
              <a:extLst>
                <a:ext uri="{FF2B5EF4-FFF2-40B4-BE49-F238E27FC236}">
                  <a16:creationId xmlns:a16="http://schemas.microsoft.com/office/drawing/2014/main" id="{ECCBA8CA-04EC-2907-8FE8-31C42F76CD33}"/>
                </a:ext>
              </a:extLst>
            </p:cNvPr>
            <p:cNvSpPr/>
            <p:nvPr/>
          </p:nvSpPr>
          <p:spPr>
            <a:xfrm>
              <a:off x="1464932" y="4655265"/>
              <a:ext cx="396527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19">
              <a:extLst>
                <a:ext uri="{FF2B5EF4-FFF2-40B4-BE49-F238E27FC236}">
                  <a16:creationId xmlns:a16="http://schemas.microsoft.com/office/drawing/2014/main" id="{F76420C7-942A-2C07-AD9D-EC2B4AABB6C8}"/>
                </a:ext>
              </a:extLst>
            </p:cNvPr>
            <p:cNvSpPr/>
            <p:nvPr/>
          </p:nvSpPr>
          <p:spPr>
            <a:xfrm>
              <a:off x="1464932" y="4136482"/>
              <a:ext cx="24121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20">
              <a:extLst>
                <a:ext uri="{FF2B5EF4-FFF2-40B4-BE49-F238E27FC236}">
                  <a16:creationId xmlns:a16="http://schemas.microsoft.com/office/drawing/2014/main" id="{0485E4E0-FD8F-9A2C-2B5F-034A33C5ECE9}"/>
                </a:ext>
              </a:extLst>
            </p:cNvPr>
            <p:cNvSpPr/>
            <p:nvPr/>
          </p:nvSpPr>
          <p:spPr>
            <a:xfrm>
              <a:off x="1464932" y="4297484"/>
              <a:ext cx="681970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21">
              <a:extLst>
                <a:ext uri="{FF2B5EF4-FFF2-40B4-BE49-F238E27FC236}">
                  <a16:creationId xmlns:a16="http://schemas.microsoft.com/office/drawing/2014/main" id="{38907C1B-F5BE-B704-A9A4-9EE36F12E6B2}"/>
                </a:ext>
              </a:extLst>
            </p:cNvPr>
            <p:cNvSpPr/>
            <p:nvPr/>
          </p:nvSpPr>
          <p:spPr>
            <a:xfrm>
              <a:off x="1464932" y="3778701"/>
              <a:ext cx="54335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22">
              <a:extLst>
                <a:ext uri="{FF2B5EF4-FFF2-40B4-BE49-F238E27FC236}">
                  <a16:creationId xmlns:a16="http://schemas.microsoft.com/office/drawing/2014/main" id="{FE5402AD-3DD2-E67F-B329-5A6A0A30F99D}"/>
                </a:ext>
              </a:extLst>
            </p:cNvPr>
            <p:cNvSpPr/>
            <p:nvPr/>
          </p:nvSpPr>
          <p:spPr>
            <a:xfrm>
              <a:off x="1464932" y="3939703"/>
              <a:ext cx="1011922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23">
              <a:extLst>
                <a:ext uri="{FF2B5EF4-FFF2-40B4-BE49-F238E27FC236}">
                  <a16:creationId xmlns:a16="http://schemas.microsoft.com/office/drawing/2014/main" id="{FDB0C27A-06A8-769B-4E4E-5C6EB4C71169}"/>
                </a:ext>
              </a:extLst>
            </p:cNvPr>
            <p:cNvSpPr/>
            <p:nvPr/>
          </p:nvSpPr>
          <p:spPr>
            <a:xfrm>
              <a:off x="1464932" y="3420920"/>
              <a:ext cx="1054920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rc24">
              <a:extLst>
                <a:ext uri="{FF2B5EF4-FFF2-40B4-BE49-F238E27FC236}">
                  <a16:creationId xmlns:a16="http://schemas.microsoft.com/office/drawing/2014/main" id="{3B1649E8-1328-499C-43E8-E93295F6C7C9}"/>
                </a:ext>
              </a:extLst>
            </p:cNvPr>
            <p:cNvSpPr/>
            <p:nvPr/>
          </p:nvSpPr>
          <p:spPr>
            <a:xfrm>
              <a:off x="1464932" y="3581922"/>
              <a:ext cx="1366910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rc25">
              <a:extLst>
                <a:ext uri="{FF2B5EF4-FFF2-40B4-BE49-F238E27FC236}">
                  <a16:creationId xmlns:a16="http://schemas.microsoft.com/office/drawing/2014/main" id="{99A1F9EA-0D7B-DF2F-1899-BA3EFC57165B}"/>
                </a:ext>
              </a:extLst>
            </p:cNvPr>
            <p:cNvSpPr/>
            <p:nvPr/>
          </p:nvSpPr>
          <p:spPr>
            <a:xfrm>
              <a:off x="1464932" y="3063139"/>
              <a:ext cx="701506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26">
              <a:extLst>
                <a:ext uri="{FF2B5EF4-FFF2-40B4-BE49-F238E27FC236}">
                  <a16:creationId xmlns:a16="http://schemas.microsoft.com/office/drawing/2014/main" id="{06F70844-11BA-03A5-412D-BA2B9D8C9A9F}"/>
                </a:ext>
              </a:extLst>
            </p:cNvPr>
            <p:cNvSpPr/>
            <p:nvPr/>
          </p:nvSpPr>
          <p:spPr>
            <a:xfrm>
              <a:off x="1464932" y="3224141"/>
              <a:ext cx="591879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rc27">
              <a:extLst>
                <a:ext uri="{FF2B5EF4-FFF2-40B4-BE49-F238E27FC236}">
                  <a16:creationId xmlns:a16="http://schemas.microsoft.com/office/drawing/2014/main" id="{A40BA263-23EF-6592-65F3-F0DEDB3891CA}"/>
                </a:ext>
              </a:extLst>
            </p:cNvPr>
            <p:cNvSpPr/>
            <p:nvPr/>
          </p:nvSpPr>
          <p:spPr>
            <a:xfrm>
              <a:off x="1464932" y="2705359"/>
              <a:ext cx="82076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28">
              <a:extLst>
                <a:ext uri="{FF2B5EF4-FFF2-40B4-BE49-F238E27FC236}">
                  <a16:creationId xmlns:a16="http://schemas.microsoft.com/office/drawing/2014/main" id="{306EEE4E-E913-4080-4F0A-28E14A88ECF7}"/>
                </a:ext>
              </a:extLst>
            </p:cNvPr>
            <p:cNvSpPr/>
            <p:nvPr/>
          </p:nvSpPr>
          <p:spPr>
            <a:xfrm>
              <a:off x="1464932" y="2866360"/>
              <a:ext cx="608336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rc29">
              <a:extLst>
                <a:ext uri="{FF2B5EF4-FFF2-40B4-BE49-F238E27FC236}">
                  <a16:creationId xmlns:a16="http://schemas.microsoft.com/office/drawing/2014/main" id="{2F5FCAD2-0464-596F-095A-2D7DF16E8820}"/>
                </a:ext>
              </a:extLst>
            </p:cNvPr>
            <p:cNvSpPr/>
            <p:nvPr/>
          </p:nvSpPr>
          <p:spPr>
            <a:xfrm>
              <a:off x="1464932" y="2347578"/>
              <a:ext cx="952231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rc30">
              <a:extLst>
                <a:ext uri="{FF2B5EF4-FFF2-40B4-BE49-F238E27FC236}">
                  <a16:creationId xmlns:a16="http://schemas.microsoft.com/office/drawing/2014/main" id="{916A9A0D-3664-5A3E-BF98-4166F7D70DDC}"/>
                </a:ext>
              </a:extLst>
            </p:cNvPr>
            <p:cNvSpPr/>
            <p:nvPr/>
          </p:nvSpPr>
          <p:spPr>
            <a:xfrm>
              <a:off x="1464932" y="2508579"/>
              <a:ext cx="625792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rc31">
              <a:extLst>
                <a:ext uri="{FF2B5EF4-FFF2-40B4-BE49-F238E27FC236}">
                  <a16:creationId xmlns:a16="http://schemas.microsoft.com/office/drawing/2014/main" id="{F64FE491-8CA7-66A2-A73A-750EC11CFE00}"/>
                </a:ext>
              </a:extLst>
            </p:cNvPr>
            <p:cNvSpPr/>
            <p:nvPr/>
          </p:nvSpPr>
          <p:spPr>
            <a:xfrm>
              <a:off x="1464932" y="1989797"/>
              <a:ext cx="576688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6" name="rc32">
              <a:extLst>
                <a:ext uri="{FF2B5EF4-FFF2-40B4-BE49-F238E27FC236}">
                  <a16:creationId xmlns:a16="http://schemas.microsoft.com/office/drawing/2014/main" id="{E71AE93B-63A0-47BE-5746-3C69E955F094}"/>
                </a:ext>
              </a:extLst>
            </p:cNvPr>
            <p:cNvSpPr/>
            <p:nvPr/>
          </p:nvSpPr>
          <p:spPr>
            <a:xfrm>
              <a:off x="1464932" y="2150798"/>
              <a:ext cx="316209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33">
              <a:extLst>
                <a:ext uri="{FF2B5EF4-FFF2-40B4-BE49-F238E27FC236}">
                  <a16:creationId xmlns:a16="http://schemas.microsoft.com/office/drawing/2014/main" id="{741E5070-0818-5AE3-85A0-280A754C62AF}"/>
                </a:ext>
              </a:extLst>
            </p:cNvPr>
            <p:cNvSpPr/>
            <p:nvPr/>
          </p:nvSpPr>
          <p:spPr>
            <a:xfrm>
              <a:off x="1464932" y="1632016"/>
              <a:ext cx="2095611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rc34">
              <a:extLst>
                <a:ext uri="{FF2B5EF4-FFF2-40B4-BE49-F238E27FC236}">
                  <a16:creationId xmlns:a16="http://schemas.microsoft.com/office/drawing/2014/main" id="{0C3FEEAE-773F-14BF-ABFF-CA44C761B8B2}"/>
                </a:ext>
              </a:extLst>
            </p:cNvPr>
            <p:cNvSpPr/>
            <p:nvPr/>
          </p:nvSpPr>
          <p:spPr>
            <a:xfrm>
              <a:off x="1464932" y="1793017"/>
              <a:ext cx="789245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pl35">
              <a:extLst>
                <a:ext uri="{FF2B5EF4-FFF2-40B4-BE49-F238E27FC236}">
                  <a16:creationId xmlns:a16="http://schemas.microsoft.com/office/drawing/2014/main" id="{CDFCF690-7C7D-550A-EDFB-9BC4AC8706FC}"/>
                </a:ext>
              </a:extLst>
            </p:cNvPr>
            <p:cNvSpPr/>
            <p:nvPr/>
          </p:nvSpPr>
          <p:spPr>
            <a:xfrm>
              <a:off x="146493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tx36">
              <a:extLst>
                <a:ext uri="{FF2B5EF4-FFF2-40B4-BE49-F238E27FC236}">
                  <a16:creationId xmlns:a16="http://schemas.microsoft.com/office/drawing/2014/main" id="{9C4305DD-3A97-F20B-C5D8-118BC3ADD60B}"/>
                </a:ext>
              </a:extLst>
            </p:cNvPr>
            <p:cNvSpPr/>
            <p:nvPr/>
          </p:nvSpPr>
          <p:spPr>
            <a:xfrm>
              <a:off x="354495" y="4940616"/>
              <a:ext cx="1068958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J: $150,000 and over</a:t>
              </a:r>
            </a:p>
          </p:txBody>
        </p:sp>
        <p:sp>
          <p:nvSpPr>
            <p:cNvPr id="51" name="tx37">
              <a:extLst>
                <a:ext uri="{FF2B5EF4-FFF2-40B4-BE49-F238E27FC236}">
                  <a16:creationId xmlns:a16="http://schemas.microsoft.com/office/drawing/2014/main" id="{0E169C8F-1FA7-B806-8CB9-C66E94FAEA9F}"/>
                </a:ext>
              </a:extLst>
            </p:cNvPr>
            <p:cNvSpPr/>
            <p:nvPr/>
          </p:nvSpPr>
          <p:spPr>
            <a:xfrm>
              <a:off x="272255" y="4582835"/>
              <a:ext cx="1155526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I: $125,000 - $149,999</a:t>
              </a:r>
            </a:p>
          </p:txBody>
        </p:sp>
        <p:sp>
          <p:nvSpPr>
            <p:cNvPr id="52" name="tx38">
              <a:extLst>
                <a:ext uri="{FF2B5EF4-FFF2-40B4-BE49-F238E27FC236}">
                  <a16:creationId xmlns:a16="http://schemas.microsoft.com/office/drawing/2014/main" id="{8F577E5A-970B-8335-3DE0-38FCF0AA2BC5}"/>
                </a:ext>
              </a:extLst>
            </p:cNvPr>
            <p:cNvSpPr/>
            <p:nvPr/>
          </p:nvSpPr>
          <p:spPr>
            <a:xfrm>
              <a:off x="227482" y="4225054"/>
              <a:ext cx="120265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H: $100,000 - $124,999</a:t>
              </a:r>
            </a:p>
          </p:txBody>
        </p:sp>
        <p:sp>
          <p:nvSpPr>
            <p:cNvPr id="53" name="tx39">
              <a:extLst>
                <a:ext uri="{FF2B5EF4-FFF2-40B4-BE49-F238E27FC236}">
                  <a16:creationId xmlns:a16="http://schemas.microsoft.com/office/drawing/2014/main" id="{081015AF-F7A0-0C48-BBA7-5EB3AC6D5C77}"/>
                </a:ext>
              </a:extLst>
            </p:cNvPr>
            <p:cNvSpPr/>
            <p:nvPr/>
          </p:nvSpPr>
          <p:spPr>
            <a:xfrm>
              <a:off x="348839" y="3867273"/>
              <a:ext cx="1074911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$75,000 - $99,999</a:t>
              </a:r>
            </a:p>
          </p:txBody>
        </p:sp>
        <p:sp>
          <p:nvSpPr>
            <p:cNvPr id="54" name="tx40">
              <a:extLst>
                <a:ext uri="{FF2B5EF4-FFF2-40B4-BE49-F238E27FC236}">
                  <a16:creationId xmlns:a16="http://schemas.microsoft.com/office/drawing/2014/main" id="{43A61997-CDB9-A6F2-CC5D-2801E51FC844}"/>
                </a:ext>
              </a:extLst>
            </p:cNvPr>
            <p:cNvSpPr/>
            <p:nvPr/>
          </p:nvSpPr>
          <p:spPr>
            <a:xfrm>
              <a:off x="369517" y="3509492"/>
              <a:ext cx="105314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$50,000 - $74,999</a:t>
              </a:r>
            </a:p>
          </p:txBody>
        </p:sp>
        <p:sp>
          <p:nvSpPr>
            <p:cNvPr id="55" name="tx41">
              <a:extLst>
                <a:ext uri="{FF2B5EF4-FFF2-40B4-BE49-F238E27FC236}">
                  <a16:creationId xmlns:a16="http://schemas.microsoft.com/office/drawing/2014/main" id="{9C3BA62B-EC72-BB48-35CC-A5E6EB5937ED}"/>
                </a:ext>
              </a:extLst>
            </p:cNvPr>
            <p:cNvSpPr/>
            <p:nvPr/>
          </p:nvSpPr>
          <p:spPr>
            <a:xfrm>
              <a:off x="366041" y="3151711"/>
              <a:ext cx="1056803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$40,000 - $49,999</a:t>
              </a:r>
            </a:p>
          </p:txBody>
        </p:sp>
        <p:sp>
          <p:nvSpPr>
            <p:cNvPr id="56" name="tx42">
              <a:extLst>
                <a:ext uri="{FF2B5EF4-FFF2-40B4-BE49-F238E27FC236}">
                  <a16:creationId xmlns:a16="http://schemas.microsoft.com/office/drawing/2014/main" id="{CB71DD36-E44A-0719-37DB-8D6092222C6F}"/>
                </a:ext>
              </a:extLst>
            </p:cNvPr>
            <p:cNvSpPr/>
            <p:nvPr/>
          </p:nvSpPr>
          <p:spPr>
            <a:xfrm>
              <a:off x="350724" y="2793930"/>
              <a:ext cx="1072926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$30,000 - $39,999</a:t>
              </a:r>
            </a:p>
          </p:txBody>
        </p:sp>
        <p:sp>
          <p:nvSpPr>
            <p:cNvPr id="57" name="tx43">
              <a:extLst>
                <a:ext uri="{FF2B5EF4-FFF2-40B4-BE49-F238E27FC236}">
                  <a16:creationId xmlns:a16="http://schemas.microsoft.com/office/drawing/2014/main" id="{83996502-66C1-7388-C75C-74D24A1C5B60}"/>
                </a:ext>
              </a:extLst>
            </p:cNvPr>
            <p:cNvSpPr/>
            <p:nvPr/>
          </p:nvSpPr>
          <p:spPr>
            <a:xfrm>
              <a:off x="360621" y="2436149"/>
              <a:ext cx="1062508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$20,000 - $29,999</a:t>
              </a:r>
            </a:p>
          </p:txBody>
        </p:sp>
        <p:sp>
          <p:nvSpPr>
            <p:cNvPr id="58" name="tx44">
              <a:extLst>
                <a:ext uri="{FF2B5EF4-FFF2-40B4-BE49-F238E27FC236}">
                  <a16:creationId xmlns:a16="http://schemas.microsoft.com/office/drawing/2014/main" id="{F23C9CA7-75E4-3E93-BDDD-72096957F40A}"/>
                </a:ext>
              </a:extLst>
            </p:cNvPr>
            <p:cNvSpPr/>
            <p:nvPr/>
          </p:nvSpPr>
          <p:spPr>
            <a:xfrm>
              <a:off x="359325" y="2078368"/>
              <a:ext cx="1063873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$15,000 - $19,999</a:t>
              </a:r>
            </a:p>
          </p:txBody>
        </p:sp>
        <p:sp>
          <p:nvSpPr>
            <p:cNvPr id="59" name="tx45">
              <a:extLst>
                <a:ext uri="{FF2B5EF4-FFF2-40B4-BE49-F238E27FC236}">
                  <a16:creationId xmlns:a16="http://schemas.microsoft.com/office/drawing/2014/main" id="{2ED05859-1BE7-E057-2108-E907E58626B4}"/>
                </a:ext>
              </a:extLst>
            </p:cNvPr>
            <p:cNvSpPr/>
            <p:nvPr/>
          </p:nvSpPr>
          <p:spPr>
            <a:xfrm>
              <a:off x="510079" y="1720587"/>
              <a:ext cx="90518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Under $15,000</a:t>
              </a:r>
            </a:p>
          </p:txBody>
        </p:sp>
        <p:sp>
          <p:nvSpPr>
            <p:cNvPr id="60" name="tx46">
              <a:extLst>
                <a:ext uri="{FF2B5EF4-FFF2-40B4-BE49-F238E27FC236}">
                  <a16:creationId xmlns:a16="http://schemas.microsoft.com/office/drawing/2014/main" id="{58E8B56A-71E7-1E10-BC4D-01E231C17180}"/>
                </a:ext>
              </a:extLst>
            </p:cNvPr>
            <p:cNvSpPr/>
            <p:nvPr/>
          </p:nvSpPr>
          <p:spPr>
            <a:xfrm>
              <a:off x="1426832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61" name="tx47">
              <a:extLst>
                <a:ext uri="{FF2B5EF4-FFF2-40B4-BE49-F238E27FC236}">
                  <a16:creationId xmlns:a16="http://schemas.microsoft.com/office/drawing/2014/main" id="{FA0974A6-83CB-F3DB-489A-C493A9499EAC}"/>
                </a:ext>
              </a:extLst>
            </p:cNvPr>
            <p:cNvSpPr/>
            <p:nvPr/>
          </p:nvSpPr>
          <p:spPr>
            <a:xfrm>
              <a:off x="1788437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62" name="tx48">
              <a:extLst>
                <a:ext uri="{FF2B5EF4-FFF2-40B4-BE49-F238E27FC236}">
                  <a16:creationId xmlns:a16="http://schemas.microsoft.com/office/drawing/2014/main" id="{C750D86F-8235-3F75-224A-BC6BB0830B99}"/>
                </a:ext>
              </a:extLst>
            </p:cNvPr>
            <p:cNvSpPr/>
            <p:nvPr/>
          </p:nvSpPr>
          <p:spPr>
            <a:xfrm>
              <a:off x="2111941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63" name="tx49">
              <a:extLst>
                <a:ext uri="{FF2B5EF4-FFF2-40B4-BE49-F238E27FC236}">
                  <a16:creationId xmlns:a16="http://schemas.microsoft.com/office/drawing/2014/main" id="{B6E6B52F-E4E8-3017-1831-73272B98AA55}"/>
                </a:ext>
              </a:extLst>
            </p:cNvPr>
            <p:cNvSpPr/>
            <p:nvPr/>
          </p:nvSpPr>
          <p:spPr>
            <a:xfrm>
              <a:off x="247354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64" name="tx50">
              <a:extLst>
                <a:ext uri="{FF2B5EF4-FFF2-40B4-BE49-F238E27FC236}">
                  <a16:creationId xmlns:a16="http://schemas.microsoft.com/office/drawing/2014/main" id="{0431C91E-DCBA-256D-F0AC-A00B1676E437}"/>
                </a:ext>
              </a:extLst>
            </p:cNvPr>
            <p:cNvSpPr/>
            <p:nvPr/>
          </p:nvSpPr>
          <p:spPr>
            <a:xfrm>
              <a:off x="283515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65" name="tx51">
              <a:extLst>
                <a:ext uri="{FF2B5EF4-FFF2-40B4-BE49-F238E27FC236}">
                  <a16:creationId xmlns:a16="http://schemas.microsoft.com/office/drawing/2014/main" id="{6AD17738-9911-6343-985E-E9B981997F1D}"/>
                </a:ext>
              </a:extLst>
            </p:cNvPr>
            <p:cNvSpPr/>
            <p:nvPr/>
          </p:nvSpPr>
          <p:spPr>
            <a:xfrm>
              <a:off x="319675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66" name="tx52">
              <a:extLst>
                <a:ext uri="{FF2B5EF4-FFF2-40B4-BE49-F238E27FC236}">
                  <a16:creationId xmlns:a16="http://schemas.microsoft.com/office/drawing/2014/main" id="{F315889A-DC92-6411-B963-2DE97B545B35}"/>
                </a:ext>
              </a:extLst>
            </p:cNvPr>
            <p:cNvSpPr/>
            <p:nvPr/>
          </p:nvSpPr>
          <p:spPr>
            <a:xfrm>
              <a:off x="355835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67" name="tx53">
              <a:extLst>
                <a:ext uri="{FF2B5EF4-FFF2-40B4-BE49-F238E27FC236}">
                  <a16:creationId xmlns:a16="http://schemas.microsoft.com/office/drawing/2014/main" id="{C0B1D582-F37C-0607-8AAA-8F162568B786}"/>
                </a:ext>
              </a:extLst>
            </p:cNvPr>
            <p:cNvSpPr/>
            <p:nvPr/>
          </p:nvSpPr>
          <p:spPr>
            <a:xfrm>
              <a:off x="391996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68" name="tx54">
              <a:extLst>
                <a:ext uri="{FF2B5EF4-FFF2-40B4-BE49-F238E27FC236}">
                  <a16:creationId xmlns:a16="http://schemas.microsoft.com/office/drawing/2014/main" id="{37A15E3C-DA31-BACE-B3BD-418D0D85DD6F}"/>
                </a:ext>
              </a:extLst>
            </p:cNvPr>
            <p:cNvSpPr/>
            <p:nvPr/>
          </p:nvSpPr>
          <p:spPr>
            <a:xfrm>
              <a:off x="428156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69" name="rc55">
              <a:extLst>
                <a:ext uri="{FF2B5EF4-FFF2-40B4-BE49-F238E27FC236}">
                  <a16:creationId xmlns:a16="http://schemas.microsoft.com/office/drawing/2014/main" id="{D3E53AB2-9CFE-F0A0-DF03-8A071BD5182D}"/>
                </a:ext>
              </a:extLst>
            </p:cNvPr>
            <p:cNvSpPr/>
            <p:nvPr/>
          </p:nvSpPr>
          <p:spPr>
            <a:xfrm>
              <a:off x="1476535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" name="rc56">
              <a:extLst>
                <a:ext uri="{FF2B5EF4-FFF2-40B4-BE49-F238E27FC236}">
                  <a16:creationId xmlns:a16="http://schemas.microsoft.com/office/drawing/2014/main" id="{1213CC8D-EA0D-0FFF-C237-AC7E69BE79A8}"/>
                </a:ext>
              </a:extLst>
            </p:cNvPr>
            <p:cNvSpPr/>
            <p:nvPr/>
          </p:nvSpPr>
          <p:spPr>
            <a:xfrm>
              <a:off x="1607827" y="5747002"/>
              <a:ext cx="183168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57">
              <a:extLst>
                <a:ext uri="{FF2B5EF4-FFF2-40B4-BE49-F238E27FC236}">
                  <a16:creationId xmlns:a16="http://schemas.microsoft.com/office/drawing/2014/main" id="{A3702151-FED4-3286-9522-0EA2AEC759B3}"/>
                </a:ext>
              </a:extLst>
            </p:cNvPr>
            <p:cNvSpPr/>
            <p:nvPr/>
          </p:nvSpPr>
          <p:spPr>
            <a:xfrm>
              <a:off x="3011340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tx58">
              <a:extLst>
                <a:ext uri="{FF2B5EF4-FFF2-40B4-BE49-F238E27FC236}">
                  <a16:creationId xmlns:a16="http://schemas.microsoft.com/office/drawing/2014/main" id="{F88CEF0A-021E-8106-0043-5329EB56A516}"/>
                </a:ext>
              </a:extLst>
            </p:cNvPr>
            <p:cNvSpPr/>
            <p:nvPr/>
          </p:nvSpPr>
          <p:spPr>
            <a:xfrm>
              <a:off x="1825141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73" name="tx59">
              <a:extLst>
                <a:ext uri="{FF2B5EF4-FFF2-40B4-BE49-F238E27FC236}">
                  <a16:creationId xmlns:a16="http://schemas.microsoft.com/office/drawing/2014/main" id="{AFB94158-0E2C-EF90-FC16-2250C5E305D8}"/>
                </a:ext>
              </a:extLst>
            </p:cNvPr>
            <p:cNvSpPr/>
            <p:nvPr/>
          </p:nvSpPr>
          <p:spPr>
            <a:xfrm>
              <a:off x="3228654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74" name="grp2">
            <a:extLst>
              <a:ext uri="{FF2B5EF4-FFF2-40B4-BE49-F238E27FC236}">
                <a16:creationId xmlns:a16="http://schemas.microsoft.com/office/drawing/2014/main" id="{833B1F5F-88BD-13A6-FE87-CAB1BE12EBE8}"/>
              </a:ext>
            </a:extLst>
          </p:cNvPr>
          <p:cNvGrpSpPr/>
          <p:nvPr/>
        </p:nvGrpSpPr>
        <p:grpSpPr>
          <a:xfrm>
            <a:off x="6751699" y="1703438"/>
            <a:ext cx="3253991" cy="4555587"/>
            <a:chOff x="5029200" y="1508760"/>
            <a:chExt cx="3429000" cy="4800600"/>
          </a:xfrm>
        </p:grpSpPr>
        <p:sp>
          <p:nvSpPr>
            <p:cNvPr id="75" name="rc4">
              <a:extLst>
                <a:ext uri="{FF2B5EF4-FFF2-40B4-BE49-F238E27FC236}">
                  <a16:creationId xmlns:a16="http://schemas.microsoft.com/office/drawing/2014/main" id="{C1217D81-9BE0-6B7A-6438-4AECC01109E6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5">
              <a:extLst>
                <a:ext uri="{FF2B5EF4-FFF2-40B4-BE49-F238E27FC236}">
                  <a16:creationId xmlns:a16="http://schemas.microsoft.com/office/drawing/2014/main" id="{ACE952FB-BF2B-5946-5BD2-32329E8E446D}"/>
                </a:ext>
              </a:extLst>
            </p:cNvPr>
            <p:cNvSpPr/>
            <p:nvPr/>
          </p:nvSpPr>
          <p:spPr>
            <a:xfrm>
              <a:off x="5291477" y="1578349"/>
              <a:ext cx="3097133" cy="356164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" name="rc6">
              <a:extLst>
                <a:ext uri="{FF2B5EF4-FFF2-40B4-BE49-F238E27FC236}">
                  <a16:creationId xmlns:a16="http://schemas.microsoft.com/office/drawing/2014/main" id="{1E5CE61E-F742-7F41-D771-118DDF7BC760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7">
              <a:extLst>
                <a:ext uri="{FF2B5EF4-FFF2-40B4-BE49-F238E27FC236}">
                  <a16:creationId xmlns:a16="http://schemas.microsoft.com/office/drawing/2014/main" id="{1E861308-5C96-1663-496B-10B92B47320D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8">
              <a:extLst>
                <a:ext uri="{FF2B5EF4-FFF2-40B4-BE49-F238E27FC236}">
                  <a16:creationId xmlns:a16="http://schemas.microsoft.com/office/drawing/2014/main" id="{BA69D282-B89D-CF95-07E2-8EA7022B3190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9">
              <a:extLst>
                <a:ext uri="{FF2B5EF4-FFF2-40B4-BE49-F238E27FC236}">
                  <a16:creationId xmlns:a16="http://schemas.microsoft.com/office/drawing/2014/main" id="{4FBDA7BE-F786-3FE3-C924-9978F9FA1F48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10">
              <a:extLst>
                <a:ext uri="{FF2B5EF4-FFF2-40B4-BE49-F238E27FC236}">
                  <a16:creationId xmlns:a16="http://schemas.microsoft.com/office/drawing/2014/main" id="{3918EEC7-C98F-E0BF-5904-E6E6E820C1A1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11">
              <a:extLst>
                <a:ext uri="{FF2B5EF4-FFF2-40B4-BE49-F238E27FC236}">
                  <a16:creationId xmlns:a16="http://schemas.microsoft.com/office/drawing/2014/main" id="{8C86496E-93D0-F42F-1704-7FFE53F76C3C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12">
              <a:extLst>
                <a:ext uri="{FF2B5EF4-FFF2-40B4-BE49-F238E27FC236}">
                  <a16:creationId xmlns:a16="http://schemas.microsoft.com/office/drawing/2014/main" id="{53581E06-8859-064A-9767-BD68D84BACD0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13">
              <a:extLst>
                <a:ext uri="{FF2B5EF4-FFF2-40B4-BE49-F238E27FC236}">
                  <a16:creationId xmlns:a16="http://schemas.microsoft.com/office/drawing/2014/main" id="{3958A8A6-944A-3746-E720-D1F145F9D3D2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14">
              <a:extLst>
                <a:ext uri="{FF2B5EF4-FFF2-40B4-BE49-F238E27FC236}">
                  <a16:creationId xmlns:a16="http://schemas.microsoft.com/office/drawing/2014/main" id="{840F3107-C74B-94B9-8E25-1467784F2060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15">
              <a:extLst>
                <a:ext uri="{FF2B5EF4-FFF2-40B4-BE49-F238E27FC236}">
                  <a16:creationId xmlns:a16="http://schemas.microsoft.com/office/drawing/2014/main" id="{D90B1B7E-4CF8-B8F9-D0B5-265AEAA20A7F}"/>
                </a:ext>
              </a:extLst>
            </p:cNvPr>
            <p:cNvSpPr/>
            <p:nvPr/>
          </p:nvSpPr>
          <p:spPr>
            <a:xfrm>
              <a:off x="5291477" y="1578349"/>
              <a:ext cx="3097133" cy="22816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7" name="rc16">
              <a:extLst>
                <a:ext uri="{FF2B5EF4-FFF2-40B4-BE49-F238E27FC236}">
                  <a16:creationId xmlns:a16="http://schemas.microsoft.com/office/drawing/2014/main" id="{C8C1BD58-361E-F984-E381-CEE52C3E0464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17">
              <a:extLst>
                <a:ext uri="{FF2B5EF4-FFF2-40B4-BE49-F238E27FC236}">
                  <a16:creationId xmlns:a16="http://schemas.microsoft.com/office/drawing/2014/main" id="{343FBFB1-6F0A-7D18-4B28-47F69B820C50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18">
              <a:extLst>
                <a:ext uri="{FF2B5EF4-FFF2-40B4-BE49-F238E27FC236}">
                  <a16:creationId xmlns:a16="http://schemas.microsoft.com/office/drawing/2014/main" id="{FEB5781E-B8E8-1178-53DF-0C9BC9386784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19">
              <a:extLst>
                <a:ext uri="{FF2B5EF4-FFF2-40B4-BE49-F238E27FC236}">
                  <a16:creationId xmlns:a16="http://schemas.microsoft.com/office/drawing/2014/main" id="{0CE4B9E2-C28F-9781-74B8-5BAEBA6EEA7F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20">
              <a:extLst>
                <a:ext uri="{FF2B5EF4-FFF2-40B4-BE49-F238E27FC236}">
                  <a16:creationId xmlns:a16="http://schemas.microsoft.com/office/drawing/2014/main" id="{3D1C04D7-9BB0-4249-ABE5-6CCF1F4E237A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21">
              <a:extLst>
                <a:ext uri="{FF2B5EF4-FFF2-40B4-BE49-F238E27FC236}">
                  <a16:creationId xmlns:a16="http://schemas.microsoft.com/office/drawing/2014/main" id="{7EA1E47F-7FEB-F596-A270-5A7F504D0C5A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22">
              <a:extLst>
                <a:ext uri="{FF2B5EF4-FFF2-40B4-BE49-F238E27FC236}">
                  <a16:creationId xmlns:a16="http://schemas.microsoft.com/office/drawing/2014/main" id="{204F6B2D-52E5-D268-A683-6980032711A5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23">
              <a:extLst>
                <a:ext uri="{FF2B5EF4-FFF2-40B4-BE49-F238E27FC236}">
                  <a16:creationId xmlns:a16="http://schemas.microsoft.com/office/drawing/2014/main" id="{72E1088B-AAE3-FD57-68D5-F57EEA5D34E5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rc24">
              <a:extLst>
                <a:ext uri="{FF2B5EF4-FFF2-40B4-BE49-F238E27FC236}">
                  <a16:creationId xmlns:a16="http://schemas.microsoft.com/office/drawing/2014/main" id="{05AFBEB1-D4BF-F7E6-B824-71BBDB95EADF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6" name="rc25">
              <a:extLst>
                <a:ext uri="{FF2B5EF4-FFF2-40B4-BE49-F238E27FC236}">
                  <a16:creationId xmlns:a16="http://schemas.microsoft.com/office/drawing/2014/main" id="{0628B706-B078-3FF0-F77D-96ACDD8E2187}"/>
                </a:ext>
              </a:extLst>
            </p:cNvPr>
            <p:cNvSpPr/>
            <p:nvPr/>
          </p:nvSpPr>
          <p:spPr>
            <a:xfrm>
              <a:off x="5291477" y="3860024"/>
              <a:ext cx="3097133" cy="33390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7" name="rc26">
              <a:extLst>
                <a:ext uri="{FF2B5EF4-FFF2-40B4-BE49-F238E27FC236}">
                  <a16:creationId xmlns:a16="http://schemas.microsoft.com/office/drawing/2014/main" id="{1C63BA07-3193-2D0B-ACEC-3043308453D6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8" name="rc27">
              <a:extLst>
                <a:ext uri="{FF2B5EF4-FFF2-40B4-BE49-F238E27FC236}">
                  <a16:creationId xmlns:a16="http://schemas.microsoft.com/office/drawing/2014/main" id="{694F7D2F-7BB8-A0B4-76CA-F26FE4663266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9" name="rc28">
              <a:extLst>
                <a:ext uri="{FF2B5EF4-FFF2-40B4-BE49-F238E27FC236}">
                  <a16:creationId xmlns:a16="http://schemas.microsoft.com/office/drawing/2014/main" id="{71E1C12D-8970-EDB2-9AB3-838B38630753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0" name="rc29">
              <a:extLst>
                <a:ext uri="{FF2B5EF4-FFF2-40B4-BE49-F238E27FC236}">
                  <a16:creationId xmlns:a16="http://schemas.microsoft.com/office/drawing/2014/main" id="{23B59398-6889-16E5-20AE-731BF4F831C9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1" name="rc30">
              <a:extLst>
                <a:ext uri="{FF2B5EF4-FFF2-40B4-BE49-F238E27FC236}">
                  <a16:creationId xmlns:a16="http://schemas.microsoft.com/office/drawing/2014/main" id="{D4ABEC1B-7BA1-09E4-567F-54917CB2D08F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2" name="rc31">
              <a:extLst>
                <a:ext uri="{FF2B5EF4-FFF2-40B4-BE49-F238E27FC236}">
                  <a16:creationId xmlns:a16="http://schemas.microsoft.com/office/drawing/2014/main" id="{1413FA9B-FC41-4FCC-9B78-B2BCA5E90256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3" name="rc32">
              <a:extLst>
                <a:ext uri="{FF2B5EF4-FFF2-40B4-BE49-F238E27FC236}">
                  <a16:creationId xmlns:a16="http://schemas.microsoft.com/office/drawing/2014/main" id="{D3B6BAB5-D2DC-6FA2-4BED-9D8676B89FCF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4" name="rc33">
              <a:extLst>
                <a:ext uri="{FF2B5EF4-FFF2-40B4-BE49-F238E27FC236}">
                  <a16:creationId xmlns:a16="http://schemas.microsoft.com/office/drawing/2014/main" id="{EECEED7B-DBFB-8CF2-22CD-EA21C2EAB32D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5" name="rc34">
              <a:extLst>
                <a:ext uri="{FF2B5EF4-FFF2-40B4-BE49-F238E27FC236}">
                  <a16:creationId xmlns:a16="http://schemas.microsoft.com/office/drawing/2014/main" id="{B750A9AB-3192-0A15-ECC0-4E911DEE1A17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6" name="rc35">
              <a:extLst>
                <a:ext uri="{FF2B5EF4-FFF2-40B4-BE49-F238E27FC236}">
                  <a16:creationId xmlns:a16="http://schemas.microsoft.com/office/drawing/2014/main" id="{709D60F8-4237-55E3-5FAC-F8AC45E77946}"/>
                </a:ext>
              </a:extLst>
            </p:cNvPr>
            <p:cNvSpPr/>
            <p:nvPr/>
          </p:nvSpPr>
          <p:spPr>
            <a:xfrm>
              <a:off x="5291477" y="4193928"/>
              <a:ext cx="3097133" cy="9460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7" name="rc36">
              <a:extLst>
                <a:ext uri="{FF2B5EF4-FFF2-40B4-BE49-F238E27FC236}">
                  <a16:creationId xmlns:a16="http://schemas.microsoft.com/office/drawing/2014/main" id="{A4C8853D-3535-62CA-90DE-C5BAC2DBB332}"/>
                </a:ext>
              </a:extLst>
            </p:cNvPr>
            <p:cNvSpPr/>
            <p:nvPr/>
          </p:nvSpPr>
          <p:spPr>
            <a:xfrm>
              <a:off x="5397751" y="2179375"/>
              <a:ext cx="151820" cy="296061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8" name="rc37">
              <a:extLst>
                <a:ext uri="{FF2B5EF4-FFF2-40B4-BE49-F238E27FC236}">
                  <a16:creationId xmlns:a16="http://schemas.microsoft.com/office/drawing/2014/main" id="{B6529026-C101-A960-D504-7120C09EE8D0}"/>
                </a:ext>
              </a:extLst>
            </p:cNvPr>
            <p:cNvSpPr/>
            <p:nvPr/>
          </p:nvSpPr>
          <p:spPr>
            <a:xfrm>
              <a:off x="5701392" y="3114306"/>
              <a:ext cx="151820" cy="202568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9" name="rc38">
              <a:extLst>
                <a:ext uri="{FF2B5EF4-FFF2-40B4-BE49-F238E27FC236}">
                  <a16:creationId xmlns:a16="http://schemas.microsoft.com/office/drawing/2014/main" id="{4228BD11-12FA-A992-A4D9-DD44E242EF8E}"/>
                </a:ext>
              </a:extLst>
            </p:cNvPr>
            <p:cNvSpPr/>
            <p:nvPr/>
          </p:nvSpPr>
          <p:spPr>
            <a:xfrm>
              <a:off x="6005032" y="3448210"/>
              <a:ext cx="151820" cy="169177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0" name="rc39">
              <a:extLst>
                <a:ext uri="{FF2B5EF4-FFF2-40B4-BE49-F238E27FC236}">
                  <a16:creationId xmlns:a16="http://schemas.microsoft.com/office/drawing/2014/main" id="{B6A92F50-EC1E-3AC5-D2D7-E02B3E7D52C1}"/>
                </a:ext>
              </a:extLst>
            </p:cNvPr>
            <p:cNvSpPr/>
            <p:nvPr/>
          </p:nvSpPr>
          <p:spPr>
            <a:xfrm>
              <a:off x="6308673" y="3637422"/>
              <a:ext cx="151820" cy="150256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1" name="rc40">
              <a:extLst>
                <a:ext uri="{FF2B5EF4-FFF2-40B4-BE49-F238E27FC236}">
                  <a16:creationId xmlns:a16="http://schemas.microsoft.com/office/drawing/2014/main" id="{1752A2CB-9DBA-DE03-72FF-48C54168AD86}"/>
                </a:ext>
              </a:extLst>
            </p:cNvPr>
            <p:cNvSpPr/>
            <p:nvPr/>
          </p:nvSpPr>
          <p:spPr>
            <a:xfrm>
              <a:off x="6612313" y="3815504"/>
              <a:ext cx="151820" cy="132448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2" name="rc41">
              <a:extLst>
                <a:ext uri="{FF2B5EF4-FFF2-40B4-BE49-F238E27FC236}">
                  <a16:creationId xmlns:a16="http://schemas.microsoft.com/office/drawing/2014/main" id="{F33A131E-5D8B-9239-4C5A-778037431CA1}"/>
                </a:ext>
              </a:extLst>
            </p:cNvPr>
            <p:cNvSpPr/>
            <p:nvPr/>
          </p:nvSpPr>
          <p:spPr>
            <a:xfrm>
              <a:off x="6915954" y="4282969"/>
              <a:ext cx="151820" cy="85701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3" name="rc42">
              <a:extLst>
                <a:ext uri="{FF2B5EF4-FFF2-40B4-BE49-F238E27FC236}">
                  <a16:creationId xmlns:a16="http://schemas.microsoft.com/office/drawing/2014/main" id="{02DC84F4-E7BC-5FA5-63AF-2401A138BF36}"/>
                </a:ext>
              </a:extLst>
            </p:cNvPr>
            <p:cNvSpPr/>
            <p:nvPr/>
          </p:nvSpPr>
          <p:spPr>
            <a:xfrm>
              <a:off x="7219594" y="4538962"/>
              <a:ext cx="151820" cy="60102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4" name="rc43">
              <a:extLst>
                <a:ext uri="{FF2B5EF4-FFF2-40B4-BE49-F238E27FC236}">
                  <a16:creationId xmlns:a16="http://schemas.microsoft.com/office/drawing/2014/main" id="{0A7F9347-695D-2B12-89D0-5FD5119394CA}"/>
                </a:ext>
              </a:extLst>
            </p:cNvPr>
            <p:cNvSpPr/>
            <p:nvPr/>
          </p:nvSpPr>
          <p:spPr>
            <a:xfrm>
              <a:off x="7523235" y="4750434"/>
              <a:ext cx="151820" cy="38955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5" name="rc44">
              <a:extLst>
                <a:ext uri="{FF2B5EF4-FFF2-40B4-BE49-F238E27FC236}">
                  <a16:creationId xmlns:a16="http://schemas.microsoft.com/office/drawing/2014/main" id="{FC1D88F8-FD99-0BE2-84CF-4E6858D7C65F}"/>
                </a:ext>
              </a:extLst>
            </p:cNvPr>
            <p:cNvSpPr/>
            <p:nvPr/>
          </p:nvSpPr>
          <p:spPr>
            <a:xfrm>
              <a:off x="7826875" y="4861736"/>
              <a:ext cx="151820" cy="2782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6" name="rc45">
              <a:extLst>
                <a:ext uri="{FF2B5EF4-FFF2-40B4-BE49-F238E27FC236}">
                  <a16:creationId xmlns:a16="http://schemas.microsoft.com/office/drawing/2014/main" id="{6117ED2B-429F-649E-7D97-F8C161B8F522}"/>
                </a:ext>
              </a:extLst>
            </p:cNvPr>
            <p:cNvSpPr/>
            <p:nvPr/>
          </p:nvSpPr>
          <p:spPr>
            <a:xfrm>
              <a:off x="8130516" y="4939646"/>
              <a:ext cx="151820" cy="20034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7" name="tx46">
              <a:extLst>
                <a:ext uri="{FF2B5EF4-FFF2-40B4-BE49-F238E27FC236}">
                  <a16:creationId xmlns:a16="http://schemas.microsoft.com/office/drawing/2014/main" id="{95DA4191-40C9-D211-28B5-53B13C327D0B}"/>
                </a:ext>
              </a:extLst>
            </p:cNvPr>
            <p:cNvSpPr/>
            <p:nvPr/>
          </p:nvSpPr>
          <p:spPr>
            <a:xfrm>
              <a:off x="5367454" y="2000186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266</a:t>
              </a:r>
            </a:p>
          </p:txBody>
        </p:sp>
        <p:sp>
          <p:nvSpPr>
            <p:cNvPr id="118" name="tx47">
              <a:extLst>
                <a:ext uri="{FF2B5EF4-FFF2-40B4-BE49-F238E27FC236}">
                  <a16:creationId xmlns:a16="http://schemas.microsoft.com/office/drawing/2014/main" id="{846EBB5C-5782-8141-7A04-08E4908F0A7C}"/>
                </a:ext>
              </a:extLst>
            </p:cNvPr>
            <p:cNvSpPr/>
            <p:nvPr/>
          </p:nvSpPr>
          <p:spPr>
            <a:xfrm>
              <a:off x="5671094" y="293511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182</a:t>
              </a:r>
            </a:p>
          </p:txBody>
        </p:sp>
        <p:sp>
          <p:nvSpPr>
            <p:cNvPr id="119" name="tx48">
              <a:extLst>
                <a:ext uri="{FF2B5EF4-FFF2-40B4-BE49-F238E27FC236}">
                  <a16:creationId xmlns:a16="http://schemas.microsoft.com/office/drawing/2014/main" id="{D6FA1D05-1066-3787-503A-D485D606109A}"/>
                </a:ext>
              </a:extLst>
            </p:cNvPr>
            <p:cNvSpPr/>
            <p:nvPr/>
          </p:nvSpPr>
          <p:spPr>
            <a:xfrm>
              <a:off x="5974735" y="326902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152</a:t>
              </a:r>
            </a:p>
          </p:txBody>
        </p:sp>
        <p:sp>
          <p:nvSpPr>
            <p:cNvPr id="120" name="tx49">
              <a:extLst>
                <a:ext uri="{FF2B5EF4-FFF2-40B4-BE49-F238E27FC236}">
                  <a16:creationId xmlns:a16="http://schemas.microsoft.com/office/drawing/2014/main" id="{2C1EB228-5342-1910-03F6-C0F6E721A3FB}"/>
                </a:ext>
              </a:extLst>
            </p:cNvPr>
            <p:cNvSpPr/>
            <p:nvPr/>
          </p:nvSpPr>
          <p:spPr>
            <a:xfrm>
              <a:off x="6278375" y="345823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135</a:t>
              </a:r>
            </a:p>
          </p:txBody>
        </p:sp>
        <p:sp>
          <p:nvSpPr>
            <p:cNvPr id="121" name="tx50">
              <a:extLst>
                <a:ext uri="{FF2B5EF4-FFF2-40B4-BE49-F238E27FC236}">
                  <a16:creationId xmlns:a16="http://schemas.microsoft.com/office/drawing/2014/main" id="{AA266D1B-B8ED-5B83-5FF7-50CEF9DD819A}"/>
                </a:ext>
              </a:extLst>
            </p:cNvPr>
            <p:cNvSpPr/>
            <p:nvPr/>
          </p:nvSpPr>
          <p:spPr>
            <a:xfrm>
              <a:off x="6582016" y="363631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119</a:t>
              </a:r>
            </a:p>
          </p:txBody>
        </p:sp>
        <p:sp>
          <p:nvSpPr>
            <p:cNvPr id="122" name="tx51">
              <a:extLst>
                <a:ext uri="{FF2B5EF4-FFF2-40B4-BE49-F238E27FC236}">
                  <a16:creationId xmlns:a16="http://schemas.microsoft.com/office/drawing/2014/main" id="{7865C18E-55AF-EE22-13FE-EE46BEBC405B}"/>
                </a:ext>
              </a:extLst>
            </p:cNvPr>
            <p:cNvSpPr/>
            <p:nvPr/>
          </p:nvSpPr>
          <p:spPr>
            <a:xfrm>
              <a:off x="6921059" y="4105963"/>
              <a:ext cx="141609" cy="88701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77</a:t>
              </a:r>
            </a:p>
          </p:txBody>
        </p:sp>
        <p:sp>
          <p:nvSpPr>
            <p:cNvPr id="123" name="tx52">
              <a:extLst>
                <a:ext uri="{FF2B5EF4-FFF2-40B4-BE49-F238E27FC236}">
                  <a16:creationId xmlns:a16="http://schemas.microsoft.com/office/drawing/2014/main" id="{DB9F69A1-2D47-CA22-D282-FA16731249E0}"/>
                </a:ext>
              </a:extLst>
            </p:cNvPr>
            <p:cNvSpPr/>
            <p:nvPr/>
          </p:nvSpPr>
          <p:spPr>
            <a:xfrm>
              <a:off x="7224699" y="4360567"/>
              <a:ext cx="141609" cy="9009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54</a:t>
              </a:r>
            </a:p>
          </p:txBody>
        </p:sp>
        <p:sp>
          <p:nvSpPr>
            <p:cNvPr id="124" name="tx53">
              <a:extLst>
                <a:ext uri="{FF2B5EF4-FFF2-40B4-BE49-F238E27FC236}">
                  <a16:creationId xmlns:a16="http://schemas.microsoft.com/office/drawing/2014/main" id="{148B185D-51FA-C6C7-03D9-4660C4262B56}"/>
                </a:ext>
              </a:extLst>
            </p:cNvPr>
            <p:cNvSpPr/>
            <p:nvPr/>
          </p:nvSpPr>
          <p:spPr>
            <a:xfrm>
              <a:off x="7528340" y="4571245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125" name="tx54">
              <a:extLst>
                <a:ext uri="{FF2B5EF4-FFF2-40B4-BE49-F238E27FC236}">
                  <a16:creationId xmlns:a16="http://schemas.microsoft.com/office/drawing/2014/main" id="{E5B607F3-A1B7-A993-9637-7B6678CE9534}"/>
                </a:ext>
              </a:extLst>
            </p:cNvPr>
            <p:cNvSpPr/>
            <p:nvPr/>
          </p:nvSpPr>
          <p:spPr>
            <a:xfrm>
              <a:off x="7831981" y="4682546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126" name="tx55">
              <a:extLst>
                <a:ext uri="{FF2B5EF4-FFF2-40B4-BE49-F238E27FC236}">
                  <a16:creationId xmlns:a16="http://schemas.microsoft.com/office/drawing/2014/main" id="{F45DEFE6-7640-96D9-2BCE-545D64C67595}"/>
                </a:ext>
              </a:extLst>
            </p:cNvPr>
            <p:cNvSpPr/>
            <p:nvPr/>
          </p:nvSpPr>
          <p:spPr>
            <a:xfrm>
              <a:off x="8135621" y="476045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18</a:t>
              </a:r>
            </a:p>
          </p:txBody>
        </p:sp>
        <p:sp>
          <p:nvSpPr>
            <p:cNvPr id="127" name="tx56">
              <a:extLst>
                <a:ext uri="{FF2B5EF4-FFF2-40B4-BE49-F238E27FC236}">
                  <a16:creationId xmlns:a16="http://schemas.microsoft.com/office/drawing/2014/main" id="{E6A04041-5600-9E7D-92CF-BC50BBE1FCE7}"/>
                </a:ext>
              </a:extLst>
            </p:cNvPr>
            <p:cNvSpPr/>
            <p:nvPr/>
          </p:nvSpPr>
          <p:spPr>
            <a:xfrm rot="-2700000">
              <a:off x="4715111" y="5497986"/>
              <a:ext cx="90518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Under $15,000</a:t>
              </a:r>
            </a:p>
          </p:txBody>
        </p:sp>
        <p:sp>
          <p:nvSpPr>
            <p:cNvPr id="128" name="tx57">
              <a:extLst>
                <a:ext uri="{FF2B5EF4-FFF2-40B4-BE49-F238E27FC236}">
                  <a16:creationId xmlns:a16="http://schemas.microsoft.com/office/drawing/2014/main" id="{C6DEE4A0-CC74-0494-35DE-045A49A3714D}"/>
                </a:ext>
              </a:extLst>
            </p:cNvPr>
            <p:cNvSpPr/>
            <p:nvPr/>
          </p:nvSpPr>
          <p:spPr>
            <a:xfrm rot="-2700000">
              <a:off x="4883303" y="5554090"/>
              <a:ext cx="1063873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$15,000 - $19,999</a:t>
              </a:r>
            </a:p>
          </p:txBody>
        </p:sp>
        <p:sp>
          <p:nvSpPr>
            <p:cNvPr id="129" name="tx58">
              <a:extLst>
                <a:ext uri="{FF2B5EF4-FFF2-40B4-BE49-F238E27FC236}">
                  <a16:creationId xmlns:a16="http://schemas.microsoft.com/office/drawing/2014/main" id="{DF5A7DD6-94C4-EACC-285D-EF0FDFD71F30}"/>
                </a:ext>
              </a:extLst>
            </p:cNvPr>
            <p:cNvSpPr/>
            <p:nvPr/>
          </p:nvSpPr>
          <p:spPr>
            <a:xfrm rot="-2700000">
              <a:off x="5188108" y="5553608"/>
              <a:ext cx="1062508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$20,000 - $29,999</a:t>
              </a:r>
            </a:p>
          </p:txBody>
        </p:sp>
        <p:sp>
          <p:nvSpPr>
            <p:cNvPr id="130" name="tx59">
              <a:extLst>
                <a:ext uri="{FF2B5EF4-FFF2-40B4-BE49-F238E27FC236}">
                  <a16:creationId xmlns:a16="http://schemas.microsoft.com/office/drawing/2014/main" id="{D0B47BC8-B7A4-4887-1B67-DF69CC3D3A82}"/>
                </a:ext>
              </a:extLst>
            </p:cNvPr>
            <p:cNvSpPr/>
            <p:nvPr/>
          </p:nvSpPr>
          <p:spPr>
            <a:xfrm rot="-2700000">
              <a:off x="5482856" y="5557291"/>
              <a:ext cx="1072926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$30,000 - $39,999</a:t>
              </a:r>
            </a:p>
          </p:txBody>
        </p:sp>
        <p:sp>
          <p:nvSpPr>
            <p:cNvPr id="131" name="tx60">
              <a:extLst>
                <a:ext uri="{FF2B5EF4-FFF2-40B4-BE49-F238E27FC236}">
                  <a16:creationId xmlns:a16="http://schemas.microsoft.com/office/drawing/2014/main" id="{643B7AB8-FD76-7E23-E6EA-C12323F0A710}"/>
                </a:ext>
              </a:extLst>
            </p:cNvPr>
            <p:cNvSpPr/>
            <p:nvPr/>
          </p:nvSpPr>
          <p:spPr>
            <a:xfrm rot="-2700000">
              <a:off x="5800259" y="5551591"/>
              <a:ext cx="1056803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$40,000 - $49,999</a:t>
              </a:r>
            </a:p>
          </p:txBody>
        </p:sp>
        <p:sp>
          <p:nvSpPr>
            <p:cNvPr id="132" name="tx61">
              <a:extLst>
                <a:ext uri="{FF2B5EF4-FFF2-40B4-BE49-F238E27FC236}">
                  <a16:creationId xmlns:a16="http://schemas.microsoft.com/office/drawing/2014/main" id="{6D57ED16-BA01-263D-354E-CC1BF04CE4AE}"/>
                </a:ext>
              </a:extLst>
            </p:cNvPr>
            <p:cNvSpPr/>
            <p:nvPr/>
          </p:nvSpPr>
          <p:spPr>
            <a:xfrm rot="-2700000">
              <a:off x="6107022" y="5550298"/>
              <a:ext cx="105314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$50,000 - $74,999</a:t>
              </a:r>
            </a:p>
          </p:txBody>
        </p:sp>
        <p:sp>
          <p:nvSpPr>
            <p:cNvPr id="133" name="tx62">
              <a:extLst>
                <a:ext uri="{FF2B5EF4-FFF2-40B4-BE49-F238E27FC236}">
                  <a16:creationId xmlns:a16="http://schemas.microsoft.com/office/drawing/2014/main" id="{DB346425-A5DA-9583-9E09-A3A2F4562E42}"/>
                </a:ext>
              </a:extLst>
            </p:cNvPr>
            <p:cNvSpPr/>
            <p:nvPr/>
          </p:nvSpPr>
          <p:spPr>
            <a:xfrm rot="-2700000">
              <a:off x="6392084" y="5557993"/>
              <a:ext cx="1074911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$75,000 - $99,999</a:t>
              </a:r>
            </a:p>
          </p:txBody>
        </p:sp>
        <p:sp>
          <p:nvSpPr>
            <p:cNvPr id="134" name="tx63">
              <a:extLst>
                <a:ext uri="{FF2B5EF4-FFF2-40B4-BE49-F238E27FC236}">
                  <a16:creationId xmlns:a16="http://schemas.microsoft.com/office/drawing/2014/main" id="{6F8E0E62-6997-095F-4DF7-4D2BC1AF5A2D}"/>
                </a:ext>
              </a:extLst>
            </p:cNvPr>
            <p:cNvSpPr/>
            <p:nvPr/>
          </p:nvSpPr>
          <p:spPr>
            <a:xfrm rot="-2700000">
              <a:off x="6586688" y="5603157"/>
              <a:ext cx="1202655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H: $100,000 - $124,999</a:t>
              </a:r>
            </a:p>
          </p:txBody>
        </p:sp>
        <p:sp>
          <p:nvSpPr>
            <p:cNvPr id="135" name="tx64">
              <a:extLst>
                <a:ext uri="{FF2B5EF4-FFF2-40B4-BE49-F238E27FC236}">
                  <a16:creationId xmlns:a16="http://schemas.microsoft.com/office/drawing/2014/main" id="{622B40FD-2412-7E74-8AFC-51A1C802B8D5}"/>
                </a:ext>
              </a:extLst>
            </p:cNvPr>
            <p:cNvSpPr/>
            <p:nvPr/>
          </p:nvSpPr>
          <p:spPr>
            <a:xfrm rot="-2700000">
              <a:off x="6930556" y="5586495"/>
              <a:ext cx="1155526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I: $125,000 - $149,999</a:t>
              </a:r>
            </a:p>
          </p:txBody>
        </p:sp>
        <p:sp>
          <p:nvSpPr>
            <p:cNvPr id="136" name="tx65">
              <a:extLst>
                <a:ext uri="{FF2B5EF4-FFF2-40B4-BE49-F238E27FC236}">
                  <a16:creationId xmlns:a16="http://schemas.microsoft.com/office/drawing/2014/main" id="{097A8BA5-8636-A8B7-F5DA-677793269993}"/>
                </a:ext>
              </a:extLst>
            </p:cNvPr>
            <p:cNvSpPr/>
            <p:nvPr/>
          </p:nvSpPr>
          <p:spPr>
            <a:xfrm rot="-2700000">
              <a:off x="7308087" y="5555888"/>
              <a:ext cx="1068958" cy="11251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J: $150,000 and over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6F67F1E5-EB38-CA4C-9CB1-56C1E85D0ADE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C695CADA-CD0C-39FD-6CD0-3836B913088F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92F59F5E-8BB1-B271-3987-C7C80A7268E9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43" name="Graphic 142">
            <a:extLst>
              <a:ext uri="{FF2B5EF4-FFF2-40B4-BE49-F238E27FC236}">
                <a16:creationId xmlns:a16="http://schemas.microsoft.com/office/drawing/2014/main" id="{5A011F18-5C99-9960-8346-DA0A693ABB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83295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9001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HOUSEHOLD LEVEL OF EDUCATION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30A2D5C1-22CD-55FF-F92A-CA18056355C2}"/>
              </a:ext>
            </a:extLst>
          </p:cNvPr>
          <p:cNvGrpSpPr/>
          <p:nvPr/>
        </p:nvGrpSpPr>
        <p:grpSpPr>
          <a:xfrm>
            <a:off x="1436042" y="1677881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7CEEC3F2-EE91-E3BB-BDDD-2A25F4CDA5D8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398EFC99-90A2-17F3-A81F-CDC1D8A397D4}"/>
                </a:ext>
              </a:extLst>
            </p:cNvPr>
            <p:cNvSpPr/>
            <p:nvPr/>
          </p:nvSpPr>
          <p:spPr>
            <a:xfrm>
              <a:off x="1512061" y="1578349"/>
              <a:ext cx="299034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B5361F3F-A6AF-AA90-CDA4-1C651E668DC3}"/>
                </a:ext>
              </a:extLst>
            </p:cNvPr>
            <p:cNvSpPr/>
            <p:nvPr/>
          </p:nvSpPr>
          <p:spPr>
            <a:xfrm>
              <a:off x="151206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pl7">
              <a:extLst>
                <a:ext uri="{FF2B5EF4-FFF2-40B4-BE49-F238E27FC236}">
                  <a16:creationId xmlns:a16="http://schemas.microsoft.com/office/drawing/2014/main" id="{09433141-FCB1-38B3-2F2B-619C7557FAAF}"/>
                </a:ext>
              </a:extLst>
            </p:cNvPr>
            <p:cNvSpPr/>
            <p:nvPr/>
          </p:nvSpPr>
          <p:spPr>
            <a:xfrm>
              <a:off x="192738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" name="pl8">
              <a:extLst>
                <a:ext uri="{FF2B5EF4-FFF2-40B4-BE49-F238E27FC236}">
                  <a16:creationId xmlns:a16="http://schemas.microsoft.com/office/drawing/2014/main" id="{B5EF68B7-F272-EA16-022F-6DBE1E93364F}"/>
                </a:ext>
              </a:extLst>
            </p:cNvPr>
            <p:cNvSpPr/>
            <p:nvPr/>
          </p:nvSpPr>
          <p:spPr>
            <a:xfrm>
              <a:off x="234271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" name="pl9">
              <a:extLst>
                <a:ext uri="{FF2B5EF4-FFF2-40B4-BE49-F238E27FC236}">
                  <a16:creationId xmlns:a16="http://schemas.microsoft.com/office/drawing/2014/main" id="{3C885464-590F-CB14-E9DA-A680E79E5F92}"/>
                </a:ext>
              </a:extLst>
            </p:cNvPr>
            <p:cNvSpPr/>
            <p:nvPr/>
          </p:nvSpPr>
          <p:spPr>
            <a:xfrm>
              <a:off x="27580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57A84D9B-51C3-D318-B706-BB9286BD146D}"/>
                </a:ext>
              </a:extLst>
            </p:cNvPr>
            <p:cNvSpPr/>
            <p:nvPr/>
          </p:nvSpPr>
          <p:spPr>
            <a:xfrm>
              <a:off x="317336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11">
              <a:extLst>
                <a:ext uri="{FF2B5EF4-FFF2-40B4-BE49-F238E27FC236}">
                  <a16:creationId xmlns:a16="http://schemas.microsoft.com/office/drawing/2014/main" id="{836E94EA-40ED-D7F1-18D2-9A99AF48EB5A}"/>
                </a:ext>
              </a:extLst>
            </p:cNvPr>
            <p:cNvSpPr/>
            <p:nvPr/>
          </p:nvSpPr>
          <p:spPr>
            <a:xfrm>
              <a:off x="358869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12">
              <a:extLst>
                <a:ext uri="{FF2B5EF4-FFF2-40B4-BE49-F238E27FC236}">
                  <a16:creationId xmlns:a16="http://schemas.microsoft.com/office/drawing/2014/main" id="{A7C511FA-3EED-D397-1A1A-5A6902764807}"/>
                </a:ext>
              </a:extLst>
            </p:cNvPr>
            <p:cNvSpPr/>
            <p:nvPr/>
          </p:nvSpPr>
          <p:spPr>
            <a:xfrm>
              <a:off x="400401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13">
              <a:extLst>
                <a:ext uri="{FF2B5EF4-FFF2-40B4-BE49-F238E27FC236}">
                  <a16:creationId xmlns:a16="http://schemas.microsoft.com/office/drawing/2014/main" id="{2377E4BD-2067-14AA-F7CE-C0A360DD8EDD}"/>
                </a:ext>
              </a:extLst>
            </p:cNvPr>
            <p:cNvSpPr/>
            <p:nvPr/>
          </p:nvSpPr>
          <p:spPr>
            <a:xfrm>
              <a:off x="44193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rc14">
              <a:extLst>
                <a:ext uri="{FF2B5EF4-FFF2-40B4-BE49-F238E27FC236}">
                  <a16:creationId xmlns:a16="http://schemas.microsoft.com/office/drawing/2014/main" id="{5FF23E26-D751-450D-3B00-F13653B6FC66}"/>
                </a:ext>
              </a:extLst>
            </p:cNvPr>
            <p:cNvSpPr/>
            <p:nvPr/>
          </p:nvSpPr>
          <p:spPr>
            <a:xfrm>
              <a:off x="1512061" y="4315373"/>
              <a:ext cx="118384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rc15">
              <a:extLst>
                <a:ext uri="{FF2B5EF4-FFF2-40B4-BE49-F238E27FC236}">
                  <a16:creationId xmlns:a16="http://schemas.microsoft.com/office/drawing/2014/main" id="{1A0B2B66-8523-3250-994B-B0F8A541C197}"/>
                </a:ext>
              </a:extLst>
            </p:cNvPr>
            <p:cNvSpPr/>
            <p:nvPr/>
          </p:nvSpPr>
          <p:spPr>
            <a:xfrm>
              <a:off x="1512061" y="4706376"/>
              <a:ext cx="647110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6">
              <a:extLst>
                <a:ext uri="{FF2B5EF4-FFF2-40B4-BE49-F238E27FC236}">
                  <a16:creationId xmlns:a16="http://schemas.microsoft.com/office/drawing/2014/main" id="{5CAF8416-4C1A-E4DE-42BC-FFA3A259C4D6}"/>
                </a:ext>
              </a:extLst>
            </p:cNvPr>
            <p:cNvSpPr/>
            <p:nvPr/>
          </p:nvSpPr>
          <p:spPr>
            <a:xfrm>
              <a:off x="1512061" y="3446476"/>
              <a:ext cx="1694626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7">
              <a:extLst>
                <a:ext uri="{FF2B5EF4-FFF2-40B4-BE49-F238E27FC236}">
                  <a16:creationId xmlns:a16="http://schemas.microsoft.com/office/drawing/2014/main" id="{8EDD88D1-5DAA-4099-0984-8F86F6CA2C28}"/>
                </a:ext>
              </a:extLst>
            </p:cNvPr>
            <p:cNvSpPr/>
            <p:nvPr/>
          </p:nvSpPr>
          <p:spPr>
            <a:xfrm>
              <a:off x="1512061" y="3837480"/>
              <a:ext cx="2208456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8">
              <a:extLst>
                <a:ext uri="{FF2B5EF4-FFF2-40B4-BE49-F238E27FC236}">
                  <a16:creationId xmlns:a16="http://schemas.microsoft.com/office/drawing/2014/main" id="{D5E6E1C1-40C3-AAEC-3F02-8EBD8B55D80F}"/>
                </a:ext>
              </a:extLst>
            </p:cNvPr>
            <p:cNvSpPr/>
            <p:nvPr/>
          </p:nvSpPr>
          <p:spPr>
            <a:xfrm>
              <a:off x="1512061" y="2577580"/>
              <a:ext cx="2294290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9">
              <a:extLst>
                <a:ext uri="{FF2B5EF4-FFF2-40B4-BE49-F238E27FC236}">
                  <a16:creationId xmlns:a16="http://schemas.microsoft.com/office/drawing/2014/main" id="{A00F1956-8812-0192-7F9C-6F70538D01B8}"/>
                </a:ext>
              </a:extLst>
            </p:cNvPr>
            <p:cNvSpPr/>
            <p:nvPr/>
          </p:nvSpPr>
          <p:spPr>
            <a:xfrm>
              <a:off x="1512061" y="2968583"/>
              <a:ext cx="1255263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20">
              <a:extLst>
                <a:ext uri="{FF2B5EF4-FFF2-40B4-BE49-F238E27FC236}">
                  <a16:creationId xmlns:a16="http://schemas.microsoft.com/office/drawing/2014/main" id="{4A4CBC40-861D-6B6E-5AFB-44B89A7AA69C}"/>
                </a:ext>
              </a:extLst>
            </p:cNvPr>
            <p:cNvSpPr/>
            <p:nvPr/>
          </p:nvSpPr>
          <p:spPr>
            <a:xfrm>
              <a:off x="1512061" y="1708683"/>
              <a:ext cx="43682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21">
              <a:extLst>
                <a:ext uri="{FF2B5EF4-FFF2-40B4-BE49-F238E27FC236}">
                  <a16:creationId xmlns:a16="http://schemas.microsoft.com/office/drawing/2014/main" id="{AF1684D3-4CEF-9125-F518-EDDACF30F583}"/>
                </a:ext>
              </a:extLst>
            </p:cNvPr>
            <p:cNvSpPr/>
            <p:nvPr/>
          </p:nvSpPr>
          <p:spPr>
            <a:xfrm>
              <a:off x="1512061" y="2099686"/>
              <a:ext cx="27893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pl22">
              <a:extLst>
                <a:ext uri="{FF2B5EF4-FFF2-40B4-BE49-F238E27FC236}">
                  <a16:creationId xmlns:a16="http://schemas.microsoft.com/office/drawing/2014/main" id="{2F08F855-A540-D6A6-448B-A289FB161355}"/>
                </a:ext>
              </a:extLst>
            </p:cNvPr>
            <p:cNvSpPr/>
            <p:nvPr/>
          </p:nvSpPr>
          <p:spPr>
            <a:xfrm>
              <a:off x="151206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tx23">
              <a:extLst>
                <a:ext uri="{FF2B5EF4-FFF2-40B4-BE49-F238E27FC236}">
                  <a16:creationId xmlns:a16="http://schemas.microsoft.com/office/drawing/2014/main" id="{319F1BE6-BF71-B3BE-0B98-CA319CF3629E}"/>
                </a:ext>
              </a:extLst>
            </p:cNvPr>
            <p:cNvSpPr/>
            <p:nvPr/>
          </p:nvSpPr>
          <p:spPr>
            <a:xfrm>
              <a:off x="434378" y="4637518"/>
              <a:ext cx="103199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College Graduate</a:t>
              </a:r>
            </a:p>
          </p:txBody>
        </p:sp>
        <p:sp>
          <p:nvSpPr>
            <p:cNvPr id="33" name="tx24">
              <a:extLst>
                <a:ext uri="{FF2B5EF4-FFF2-40B4-BE49-F238E27FC236}">
                  <a16:creationId xmlns:a16="http://schemas.microsoft.com/office/drawing/2014/main" id="{7DDA82FC-48F3-4D95-2FEA-4516560324BF}"/>
                </a:ext>
              </a:extLst>
            </p:cNvPr>
            <p:cNvSpPr/>
            <p:nvPr/>
          </p:nvSpPr>
          <p:spPr>
            <a:xfrm>
              <a:off x="629786" y="3768622"/>
              <a:ext cx="82630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Some College</a:t>
              </a:r>
            </a:p>
          </p:txBody>
        </p:sp>
        <p:sp>
          <p:nvSpPr>
            <p:cNvPr id="34" name="tx25">
              <a:extLst>
                <a:ext uri="{FF2B5EF4-FFF2-40B4-BE49-F238E27FC236}">
                  <a16:creationId xmlns:a16="http://schemas.microsoft.com/office/drawing/2014/main" id="{0FDF5E8A-541B-7782-57D2-9867DD542BC2}"/>
                </a:ext>
              </a:extLst>
            </p:cNvPr>
            <p:cNvSpPr/>
            <p:nvPr/>
          </p:nvSpPr>
          <p:spPr>
            <a:xfrm>
              <a:off x="278264" y="2899725"/>
              <a:ext cx="119633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High School Diploma</a:t>
              </a:r>
            </a:p>
          </p:txBody>
        </p:sp>
        <p:sp>
          <p:nvSpPr>
            <p:cNvPr id="35" name="tx26">
              <a:extLst>
                <a:ext uri="{FF2B5EF4-FFF2-40B4-BE49-F238E27FC236}">
                  <a16:creationId xmlns:a16="http://schemas.microsoft.com/office/drawing/2014/main" id="{BE1E602D-035C-1DDD-1B04-70A7177E2B10}"/>
                </a:ext>
              </a:extLst>
            </p:cNvPr>
            <p:cNvSpPr/>
            <p:nvPr/>
          </p:nvSpPr>
          <p:spPr>
            <a:xfrm>
              <a:off x="227482" y="1962249"/>
              <a:ext cx="124978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Less than High School</a:t>
              </a:r>
            </a:p>
          </p:txBody>
        </p:sp>
        <p:sp>
          <p:nvSpPr>
            <p:cNvPr id="36" name="tx27">
              <a:extLst>
                <a:ext uri="{FF2B5EF4-FFF2-40B4-BE49-F238E27FC236}">
                  <a16:creationId xmlns:a16="http://schemas.microsoft.com/office/drawing/2014/main" id="{5E405396-CC54-B23E-C454-182F5CE0BC94}"/>
                </a:ext>
              </a:extLst>
            </p:cNvPr>
            <p:cNvSpPr/>
            <p:nvPr/>
          </p:nvSpPr>
          <p:spPr>
            <a:xfrm>
              <a:off x="1003990" y="2099409"/>
              <a:ext cx="43240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Diploma</a:t>
              </a:r>
            </a:p>
          </p:txBody>
        </p:sp>
        <p:sp>
          <p:nvSpPr>
            <p:cNvPr id="37" name="tx28">
              <a:extLst>
                <a:ext uri="{FF2B5EF4-FFF2-40B4-BE49-F238E27FC236}">
                  <a16:creationId xmlns:a16="http://schemas.microsoft.com/office/drawing/2014/main" id="{66E5D3B7-A8E5-BAC7-F9A5-82AC6EC78A98}"/>
                </a:ext>
              </a:extLst>
            </p:cNvPr>
            <p:cNvSpPr/>
            <p:nvPr/>
          </p:nvSpPr>
          <p:spPr>
            <a:xfrm>
              <a:off x="147396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8" name="tx29">
              <a:extLst>
                <a:ext uri="{FF2B5EF4-FFF2-40B4-BE49-F238E27FC236}">
                  <a16:creationId xmlns:a16="http://schemas.microsoft.com/office/drawing/2014/main" id="{FA6CB8B0-60B7-EA3E-F7A0-404CD014B25F}"/>
                </a:ext>
              </a:extLst>
            </p:cNvPr>
            <p:cNvSpPr/>
            <p:nvPr/>
          </p:nvSpPr>
          <p:spPr>
            <a:xfrm>
              <a:off x="185118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9" name="tx30">
              <a:extLst>
                <a:ext uri="{FF2B5EF4-FFF2-40B4-BE49-F238E27FC236}">
                  <a16:creationId xmlns:a16="http://schemas.microsoft.com/office/drawing/2014/main" id="{2F9936CF-21DA-3C92-DE26-53C5D3EC45B8}"/>
                </a:ext>
              </a:extLst>
            </p:cNvPr>
            <p:cNvSpPr/>
            <p:nvPr/>
          </p:nvSpPr>
          <p:spPr>
            <a:xfrm>
              <a:off x="226651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40" name="tx31">
              <a:extLst>
                <a:ext uri="{FF2B5EF4-FFF2-40B4-BE49-F238E27FC236}">
                  <a16:creationId xmlns:a16="http://schemas.microsoft.com/office/drawing/2014/main" id="{587239E2-DD43-6825-D11C-A909BC906C29}"/>
                </a:ext>
              </a:extLst>
            </p:cNvPr>
            <p:cNvSpPr/>
            <p:nvPr/>
          </p:nvSpPr>
          <p:spPr>
            <a:xfrm>
              <a:off x="268184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41" name="tx32">
              <a:extLst>
                <a:ext uri="{FF2B5EF4-FFF2-40B4-BE49-F238E27FC236}">
                  <a16:creationId xmlns:a16="http://schemas.microsoft.com/office/drawing/2014/main" id="{7DF9962B-0DD2-3F59-964C-E6609AC13313}"/>
                </a:ext>
              </a:extLst>
            </p:cNvPr>
            <p:cNvSpPr/>
            <p:nvPr/>
          </p:nvSpPr>
          <p:spPr>
            <a:xfrm>
              <a:off x="309716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42" name="tx33">
              <a:extLst>
                <a:ext uri="{FF2B5EF4-FFF2-40B4-BE49-F238E27FC236}">
                  <a16:creationId xmlns:a16="http://schemas.microsoft.com/office/drawing/2014/main" id="{A470A5BE-B5AA-7CED-27C4-5C6F3B52C2CA}"/>
                </a:ext>
              </a:extLst>
            </p:cNvPr>
            <p:cNvSpPr/>
            <p:nvPr/>
          </p:nvSpPr>
          <p:spPr>
            <a:xfrm>
              <a:off x="351249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43" name="tx34">
              <a:extLst>
                <a:ext uri="{FF2B5EF4-FFF2-40B4-BE49-F238E27FC236}">
                  <a16:creationId xmlns:a16="http://schemas.microsoft.com/office/drawing/2014/main" id="{7E30DE0E-3BDA-D7B3-CD75-C6963E9F5EF4}"/>
                </a:ext>
              </a:extLst>
            </p:cNvPr>
            <p:cNvSpPr/>
            <p:nvPr/>
          </p:nvSpPr>
          <p:spPr>
            <a:xfrm>
              <a:off x="392781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4" name="tx35">
              <a:extLst>
                <a:ext uri="{FF2B5EF4-FFF2-40B4-BE49-F238E27FC236}">
                  <a16:creationId xmlns:a16="http://schemas.microsoft.com/office/drawing/2014/main" id="{FA4A9266-2495-03E1-ED4C-FDD346C80771}"/>
                </a:ext>
              </a:extLst>
            </p:cNvPr>
            <p:cNvSpPr/>
            <p:nvPr/>
          </p:nvSpPr>
          <p:spPr>
            <a:xfrm>
              <a:off x="434314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45" name="rc36">
              <a:extLst>
                <a:ext uri="{FF2B5EF4-FFF2-40B4-BE49-F238E27FC236}">
                  <a16:creationId xmlns:a16="http://schemas.microsoft.com/office/drawing/2014/main" id="{F9C77054-11C6-9BBD-0926-7AD13981BFF6}"/>
                </a:ext>
              </a:extLst>
            </p:cNvPr>
            <p:cNvSpPr/>
            <p:nvPr/>
          </p:nvSpPr>
          <p:spPr>
            <a:xfrm>
              <a:off x="150009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" name="rc37">
              <a:extLst>
                <a:ext uri="{FF2B5EF4-FFF2-40B4-BE49-F238E27FC236}">
                  <a16:creationId xmlns:a16="http://schemas.microsoft.com/office/drawing/2014/main" id="{4745CB8E-B280-7442-80A3-90CF12E25773}"/>
                </a:ext>
              </a:extLst>
            </p:cNvPr>
            <p:cNvSpPr/>
            <p:nvPr/>
          </p:nvSpPr>
          <p:spPr>
            <a:xfrm>
              <a:off x="163139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38">
              <a:extLst>
                <a:ext uri="{FF2B5EF4-FFF2-40B4-BE49-F238E27FC236}">
                  <a16:creationId xmlns:a16="http://schemas.microsoft.com/office/drawing/2014/main" id="{48BF36DB-FF3A-032B-6661-6561C7D4BA28}"/>
                </a:ext>
              </a:extLst>
            </p:cNvPr>
            <p:cNvSpPr/>
            <p:nvPr/>
          </p:nvSpPr>
          <p:spPr>
            <a:xfrm>
              <a:off x="3034905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tx39">
              <a:extLst>
                <a:ext uri="{FF2B5EF4-FFF2-40B4-BE49-F238E27FC236}">
                  <a16:creationId xmlns:a16="http://schemas.microsoft.com/office/drawing/2014/main" id="{E35975A6-572D-87E4-5DB2-97D550767B56}"/>
                </a:ext>
              </a:extLst>
            </p:cNvPr>
            <p:cNvSpPr/>
            <p:nvPr/>
          </p:nvSpPr>
          <p:spPr>
            <a:xfrm>
              <a:off x="184870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49" name="tx40">
              <a:extLst>
                <a:ext uri="{FF2B5EF4-FFF2-40B4-BE49-F238E27FC236}">
                  <a16:creationId xmlns:a16="http://schemas.microsoft.com/office/drawing/2014/main" id="{763D15D5-F712-2A62-1091-7ACC97EEF621}"/>
                </a:ext>
              </a:extLst>
            </p:cNvPr>
            <p:cNvSpPr/>
            <p:nvPr/>
          </p:nvSpPr>
          <p:spPr>
            <a:xfrm>
              <a:off x="325221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50" name="grp2">
            <a:extLst>
              <a:ext uri="{FF2B5EF4-FFF2-40B4-BE49-F238E27FC236}">
                <a16:creationId xmlns:a16="http://schemas.microsoft.com/office/drawing/2014/main" id="{BE26BC9F-2708-C615-2E89-EAC2AFD1512D}"/>
              </a:ext>
            </a:extLst>
          </p:cNvPr>
          <p:cNvGrpSpPr/>
          <p:nvPr/>
        </p:nvGrpSpPr>
        <p:grpSpPr>
          <a:xfrm>
            <a:off x="6465242" y="1677881"/>
            <a:ext cx="3429000" cy="4800600"/>
            <a:chOff x="5029200" y="1508760"/>
            <a:chExt cx="3429000" cy="4800600"/>
          </a:xfrm>
        </p:grpSpPr>
        <p:sp>
          <p:nvSpPr>
            <p:cNvPr id="51" name="rc4">
              <a:extLst>
                <a:ext uri="{FF2B5EF4-FFF2-40B4-BE49-F238E27FC236}">
                  <a16:creationId xmlns:a16="http://schemas.microsoft.com/office/drawing/2014/main" id="{93CDF247-E142-0D9B-AFC9-98A895EAE599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rc5">
              <a:extLst>
                <a:ext uri="{FF2B5EF4-FFF2-40B4-BE49-F238E27FC236}">
                  <a16:creationId xmlns:a16="http://schemas.microsoft.com/office/drawing/2014/main" id="{4A8440F8-3219-D66B-E0D5-558BDADD9AD6}"/>
                </a:ext>
              </a:extLst>
            </p:cNvPr>
            <p:cNvSpPr/>
            <p:nvPr/>
          </p:nvSpPr>
          <p:spPr>
            <a:xfrm>
              <a:off x="5291477" y="1578349"/>
              <a:ext cx="3097133" cy="343132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" name="rc6">
              <a:extLst>
                <a:ext uri="{FF2B5EF4-FFF2-40B4-BE49-F238E27FC236}">
                  <a16:creationId xmlns:a16="http://schemas.microsoft.com/office/drawing/2014/main" id="{65C5529A-3E83-281E-DA16-10B9254EE7EC}"/>
                </a:ext>
              </a:extLst>
            </p:cNvPr>
            <p:cNvSpPr/>
            <p:nvPr/>
          </p:nvSpPr>
          <p:spPr>
            <a:xfrm>
              <a:off x="5291477" y="1578349"/>
              <a:ext cx="3097133" cy="1715664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rc7">
              <a:extLst>
                <a:ext uri="{FF2B5EF4-FFF2-40B4-BE49-F238E27FC236}">
                  <a16:creationId xmlns:a16="http://schemas.microsoft.com/office/drawing/2014/main" id="{405728AC-97E5-4D09-5B8C-14DEB679C400}"/>
                </a:ext>
              </a:extLst>
            </p:cNvPr>
            <p:cNvSpPr/>
            <p:nvPr/>
          </p:nvSpPr>
          <p:spPr>
            <a:xfrm>
              <a:off x="5291477" y="1578349"/>
              <a:ext cx="3097133" cy="1715664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rc8">
              <a:extLst>
                <a:ext uri="{FF2B5EF4-FFF2-40B4-BE49-F238E27FC236}">
                  <a16:creationId xmlns:a16="http://schemas.microsoft.com/office/drawing/2014/main" id="{3634E55C-CBD8-E95B-32BD-9FC68C54AA19}"/>
                </a:ext>
              </a:extLst>
            </p:cNvPr>
            <p:cNvSpPr/>
            <p:nvPr/>
          </p:nvSpPr>
          <p:spPr>
            <a:xfrm>
              <a:off x="5291477" y="1578349"/>
              <a:ext cx="3097133" cy="1715664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9">
              <a:extLst>
                <a:ext uri="{FF2B5EF4-FFF2-40B4-BE49-F238E27FC236}">
                  <a16:creationId xmlns:a16="http://schemas.microsoft.com/office/drawing/2014/main" id="{A44ED1DA-0E6D-2DC8-60EA-155B5373AAB2}"/>
                </a:ext>
              </a:extLst>
            </p:cNvPr>
            <p:cNvSpPr/>
            <p:nvPr/>
          </p:nvSpPr>
          <p:spPr>
            <a:xfrm>
              <a:off x="5291477" y="1578349"/>
              <a:ext cx="3097133" cy="1715664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rc10">
              <a:extLst>
                <a:ext uri="{FF2B5EF4-FFF2-40B4-BE49-F238E27FC236}">
                  <a16:creationId xmlns:a16="http://schemas.microsoft.com/office/drawing/2014/main" id="{16A475D9-3CEA-60FD-6AB0-0A4A445D3FDC}"/>
                </a:ext>
              </a:extLst>
            </p:cNvPr>
            <p:cNvSpPr/>
            <p:nvPr/>
          </p:nvSpPr>
          <p:spPr>
            <a:xfrm>
              <a:off x="5291477" y="3294013"/>
              <a:ext cx="3097133" cy="44756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11">
              <a:extLst>
                <a:ext uri="{FF2B5EF4-FFF2-40B4-BE49-F238E27FC236}">
                  <a16:creationId xmlns:a16="http://schemas.microsoft.com/office/drawing/2014/main" id="{B2267DED-F513-0911-8D04-ABBD7DCA4239}"/>
                </a:ext>
              </a:extLst>
            </p:cNvPr>
            <p:cNvSpPr/>
            <p:nvPr/>
          </p:nvSpPr>
          <p:spPr>
            <a:xfrm>
              <a:off x="5291477" y="3294013"/>
              <a:ext cx="3097133" cy="44756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12">
              <a:extLst>
                <a:ext uri="{FF2B5EF4-FFF2-40B4-BE49-F238E27FC236}">
                  <a16:creationId xmlns:a16="http://schemas.microsoft.com/office/drawing/2014/main" id="{61A57A8B-9AA1-A156-48CE-021ED68E196F}"/>
                </a:ext>
              </a:extLst>
            </p:cNvPr>
            <p:cNvSpPr/>
            <p:nvPr/>
          </p:nvSpPr>
          <p:spPr>
            <a:xfrm>
              <a:off x="5291477" y="3294013"/>
              <a:ext cx="3097133" cy="44756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rc13">
              <a:extLst>
                <a:ext uri="{FF2B5EF4-FFF2-40B4-BE49-F238E27FC236}">
                  <a16:creationId xmlns:a16="http://schemas.microsoft.com/office/drawing/2014/main" id="{1F7B0509-F02A-E1AD-377F-57D166823456}"/>
                </a:ext>
              </a:extLst>
            </p:cNvPr>
            <p:cNvSpPr/>
            <p:nvPr/>
          </p:nvSpPr>
          <p:spPr>
            <a:xfrm>
              <a:off x="5291477" y="3294013"/>
              <a:ext cx="3097133" cy="44756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14">
              <a:extLst>
                <a:ext uri="{FF2B5EF4-FFF2-40B4-BE49-F238E27FC236}">
                  <a16:creationId xmlns:a16="http://schemas.microsoft.com/office/drawing/2014/main" id="{4F4444EB-D497-E992-F0C3-B4F042D9B2B3}"/>
                </a:ext>
              </a:extLst>
            </p:cNvPr>
            <p:cNvSpPr/>
            <p:nvPr/>
          </p:nvSpPr>
          <p:spPr>
            <a:xfrm>
              <a:off x="5291477" y="3741577"/>
              <a:ext cx="3097133" cy="126809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15">
              <a:extLst>
                <a:ext uri="{FF2B5EF4-FFF2-40B4-BE49-F238E27FC236}">
                  <a16:creationId xmlns:a16="http://schemas.microsoft.com/office/drawing/2014/main" id="{0127291F-16B3-9171-63C7-3DD12A644498}"/>
                </a:ext>
              </a:extLst>
            </p:cNvPr>
            <p:cNvSpPr/>
            <p:nvPr/>
          </p:nvSpPr>
          <p:spPr>
            <a:xfrm>
              <a:off x="5291477" y="3741577"/>
              <a:ext cx="3097133" cy="126809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16">
              <a:extLst>
                <a:ext uri="{FF2B5EF4-FFF2-40B4-BE49-F238E27FC236}">
                  <a16:creationId xmlns:a16="http://schemas.microsoft.com/office/drawing/2014/main" id="{AE7B2A0C-5774-BE44-F9CD-0D86BC2FC9F8}"/>
                </a:ext>
              </a:extLst>
            </p:cNvPr>
            <p:cNvSpPr/>
            <p:nvPr/>
          </p:nvSpPr>
          <p:spPr>
            <a:xfrm>
              <a:off x="5291477" y="3741577"/>
              <a:ext cx="3097133" cy="126809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7">
              <a:extLst>
                <a:ext uri="{FF2B5EF4-FFF2-40B4-BE49-F238E27FC236}">
                  <a16:creationId xmlns:a16="http://schemas.microsoft.com/office/drawing/2014/main" id="{F5D7BD84-B885-FB78-40D6-DF020443091B}"/>
                </a:ext>
              </a:extLst>
            </p:cNvPr>
            <p:cNvSpPr/>
            <p:nvPr/>
          </p:nvSpPr>
          <p:spPr>
            <a:xfrm>
              <a:off x="5291477" y="3741577"/>
              <a:ext cx="3097133" cy="126809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18">
              <a:extLst>
                <a:ext uri="{FF2B5EF4-FFF2-40B4-BE49-F238E27FC236}">
                  <a16:creationId xmlns:a16="http://schemas.microsoft.com/office/drawing/2014/main" id="{01FF2F6A-BC14-F90C-81A6-22379142436B}"/>
                </a:ext>
              </a:extLst>
            </p:cNvPr>
            <p:cNvSpPr/>
            <p:nvPr/>
          </p:nvSpPr>
          <p:spPr>
            <a:xfrm>
              <a:off x="5549571" y="2667422"/>
              <a:ext cx="368706" cy="234225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19">
              <a:extLst>
                <a:ext uri="{FF2B5EF4-FFF2-40B4-BE49-F238E27FC236}">
                  <a16:creationId xmlns:a16="http://schemas.microsoft.com/office/drawing/2014/main" id="{DB73291F-51F6-3BD8-81AB-EADB26A5479A}"/>
                </a:ext>
              </a:extLst>
            </p:cNvPr>
            <p:cNvSpPr/>
            <p:nvPr/>
          </p:nvSpPr>
          <p:spPr>
            <a:xfrm>
              <a:off x="6286984" y="2279533"/>
              <a:ext cx="368706" cy="273014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20">
              <a:extLst>
                <a:ext uri="{FF2B5EF4-FFF2-40B4-BE49-F238E27FC236}">
                  <a16:creationId xmlns:a16="http://schemas.microsoft.com/office/drawing/2014/main" id="{0DBA818C-F032-A69A-A400-FEFCBAB01DB2}"/>
                </a:ext>
              </a:extLst>
            </p:cNvPr>
            <p:cNvSpPr/>
            <p:nvPr/>
          </p:nvSpPr>
          <p:spPr>
            <a:xfrm>
              <a:off x="7024397" y="3860928"/>
              <a:ext cx="368706" cy="114874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21">
              <a:extLst>
                <a:ext uri="{FF2B5EF4-FFF2-40B4-BE49-F238E27FC236}">
                  <a16:creationId xmlns:a16="http://schemas.microsoft.com/office/drawing/2014/main" id="{0DE3D681-9678-349C-2511-2260572FFBE2}"/>
                </a:ext>
              </a:extLst>
            </p:cNvPr>
            <p:cNvSpPr/>
            <p:nvPr/>
          </p:nvSpPr>
          <p:spPr>
            <a:xfrm>
              <a:off x="7761810" y="4741138"/>
              <a:ext cx="368706" cy="26853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tx22">
              <a:extLst>
                <a:ext uri="{FF2B5EF4-FFF2-40B4-BE49-F238E27FC236}">
                  <a16:creationId xmlns:a16="http://schemas.microsoft.com/office/drawing/2014/main" id="{AC320329-7317-58FC-89A8-382CFC131F97}"/>
                </a:ext>
              </a:extLst>
            </p:cNvPr>
            <p:cNvSpPr/>
            <p:nvPr/>
          </p:nvSpPr>
          <p:spPr>
            <a:xfrm>
              <a:off x="5627717" y="2488829"/>
              <a:ext cx="212414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157</a:t>
              </a:r>
            </a:p>
          </p:txBody>
        </p:sp>
        <p:sp>
          <p:nvSpPr>
            <p:cNvPr id="70" name="tx23">
              <a:extLst>
                <a:ext uri="{FF2B5EF4-FFF2-40B4-BE49-F238E27FC236}">
                  <a16:creationId xmlns:a16="http://schemas.microsoft.com/office/drawing/2014/main" id="{9E15CF2E-7F99-B093-EA99-9F8F81AE76D2}"/>
                </a:ext>
              </a:extLst>
            </p:cNvPr>
            <p:cNvSpPr/>
            <p:nvPr/>
          </p:nvSpPr>
          <p:spPr>
            <a:xfrm>
              <a:off x="6365130" y="210034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183</a:t>
              </a:r>
            </a:p>
          </p:txBody>
        </p:sp>
        <p:sp>
          <p:nvSpPr>
            <p:cNvPr id="71" name="tx24">
              <a:extLst>
                <a:ext uri="{FF2B5EF4-FFF2-40B4-BE49-F238E27FC236}">
                  <a16:creationId xmlns:a16="http://schemas.microsoft.com/office/drawing/2014/main" id="{8518E1D4-B9E2-D571-38EB-1123F3783EBB}"/>
                </a:ext>
              </a:extLst>
            </p:cNvPr>
            <p:cNvSpPr/>
            <p:nvPr/>
          </p:nvSpPr>
          <p:spPr>
            <a:xfrm>
              <a:off x="7137945" y="3683921"/>
              <a:ext cx="141609" cy="88701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77</a:t>
              </a:r>
            </a:p>
          </p:txBody>
        </p:sp>
        <p:sp>
          <p:nvSpPr>
            <p:cNvPr id="72" name="tx25">
              <a:extLst>
                <a:ext uri="{FF2B5EF4-FFF2-40B4-BE49-F238E27FC236}">
                  <a16:creationId xmlns:a16="http://schemas.microsoft.com/office/drawing/2014/main" id="{08191787-2ACB-5B14-DB23-28CCC3B335AA}"/>
                </a:ext>
              </a:extLst>
            </p:cNvPr>
            <p:cNvSpPr/>
            <p:nvPr/>
          </p:nvSpPr>
          <p:spPr>
            <a:xfrm>
              <a:off x="7875358" y="456194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18</a:t>
              </a:r>
            </a:p>
          </p:txBody>
        </p:sp>
        <p:sp>
          <p:nvSpPr>
            <p:cNvPr id="73" name="tx26">
              <a:extLst>
                <a:ext uri="{FF2B5EF4-FFF2-40B4-BE49-F238E27FC236}">
                  <a16:creationId xmlns:a16="http://schemas.microsoft.com/office/drawing/2014/main" id="{4F6B0645-23E7-3BB2-5755-17D165C55287}"/>
                </a:ext>
              </a:extLst>
            </p:cNvPr>
            <p:cNvSpPr/>
            <p:nvPr/>
          </p:nvSpPr>
          <p:spPr>
            <a:xfrm rot="-2700000">
              <a:off x="4677654" y="5494223"/>
              <a:ext cx="124978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Less than High School</a:t>
              </a:r>
            </a:p>
          </p:txBody>
        </p:sp>
        <p:sp>
          <p:nvSpPr>
            <p:cNvPr id="74" name="tx27">
              <a:extLst>
                <a:ext uri="{FF2B5EF4-FFF2-40B4-BE49-F238E27FC236}">
                  <a16:creationId xmlns:a16="http://schemas.microsoft.com/office/drawing/2014/main" id="{68ECD6B4-6755-121F-FD00-08D2AF1560D2}"/>
                </a:ext>
              </a:extLst>
            </p:cNvPr>
            <p:cNvSpPr/>
            <p:nvPr/>
          </p:nvSpPr>
          <p:spPr>
            <a:xfrm rot="-2700000">
              <a:off x="5472315" y="5302224"/>
              <a:ext cx="43240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Diploma</a:t>
              </a:r>
            </a:p>
          </p:txBody>
        </p:sp>
        <p:sp>
          <p:nvSpPr>
            <p:cNvPr id="75" name="tx28">
              <a:extLst>
                <a:ext uri="{FF2B5EF4-FFF2-40B4-BE49-F238E27FC236}">
                  <a16:creationId xmlns:a16="http://schemas.microsoft.com/office/drawing/2014/main" id="{7077001E-6DAB-4AD1-D012-E5EDEB4B75C5}"/>
                </a:ext>
              </a:extLst>
            </p:cNvPr>
            <p:cNvSpPr/>
            <p:nvPr/>
          </p:nvSpPr>
          <p:spPr>
            <a:xfrm rot="-2700000">
              <a:off x="5465542" y="5480174"/>
              <a:ext cx="119633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High School Diploma</a:t>
              </a:r>
            </a:p>
          </p:txBody>
        </p:sp>
        <p:sp>
          <p:nvSpPr>
            <p:cNvPr id="76" name="tx29">
              <a:extLst>
                <a:ext uri="{FF2B5EF4-FFF2-40B4-BE49-F238E27FC236}">
                  <a16:creationId xmlns:a16="http://schemas.microsoft.com/office/drawing/2014/main" id="{DF8DC30B-1173-69D9-3289-CA267974E287}"/>
                </a:ext>
              </a:extLst>
            </p:cNvPr>
            <p:cNvSpPr/>
            <p:nvPr/>
          </p:nvSpPr>
          <p:spPr>
            <a:xfrm rot="-2700000">
              <a:off x="6518790" y="5349350"/>
              <a:ext cx="82630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Some College</a:t>
              </a:r>
            </a:p>
          </p:txBody>
        </p:sp>
        <p:sp>
          <p:nvSpPr>
            <p:cNvPr id="77" name="tx30">
              <a:extLst>
                <a:ext uri="{FF2B5EF4-FFF2-40B4-BE49-F238E27FC236}">
                  <a16:creationId xmlns:a16="http://schemas.microsoft.com/office/drawing/2014/main" id="{EF0756D9-B85E-CBDC-0420-33F5B233DD70}"/>
                </a:ext>
              </a:extLst>
            </p:cNvPr>
            <p:cNvSpPr/>
            <p:nvPr/>
          </p:nvSpPr>
          <p:spPr>
            <a:xfrm rot="-2700000">
              <a:off x="7080633" y="5422074"/>
              <a:ext cx="103199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College Graduate</a:t>
              </a:r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7EE6EA71-43A1-9D2F-FA23-11F1075DE76B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9D923AAA-3261-5CD2-9D45-7B555599BF15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A7006A0D-D1CC-C7A3-6AB3-13688137A378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81" name="Graphic 80">
            <a:extLst>
              <a:ext uri="{FF2B5EF4-FFF2-40B4-BE49-F238E27FC236}">
                <a16:creationId xmlns:a16="http://schemas.microsoft.com/office/drawing/2014/main" id="{322411C8-7113-C0C1-86F3-C67689B267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28319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5872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HOUSEHOLD TYPE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3771D3-AD07-50B9-F60B-36F79130E1F1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AA16C99-868C-79F3-9861-C069E206CE99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6" name="grp2">
            <a:extLst>
              <a:ext uri="{FF2B5EF4-FFF2-40B4-BE49-F238E27FC236}">
                <a16:creationId xmlns:a16="http://schemas.microsoft.com/office/drawing/2014/main" id="{950528E7-D12A-E8DD-CF51-92DE018624B5}"/>
              </a:ext>
            </a:extLst>
          </p:cNvPr>
          <p:cNvGrpSpPr/>
          <p:nvPr/>
        </p:nvGrpSpPr>
        <p:grpSpPr>
          <a:xfrm>
            <a:off x="1286189" y="1616509"/>
            <a:ext cx="4572000" cy="4572000"/>
            <a:chOff x="0" y="1508760"/>
            <a:chExt cx="4572000" cy="4572000"/>
          </a:xfrm>
        </p:grpSpPr>
        <p:sp>
          <p:nvSpPr>
            <p:cNvPr id="7" name="rc4">
              <a:extLst>
                <a:ext uri="{FF2B5EF4-FFF2-40B4-BE49-F238E27FC236}">
                  <a16:creationId xmlns:a16="http://schemas.microsoft.com/office/drawing/2014/main" id="{C1E55B2B-F22A-7CC0-F3A2-D744D76C9D47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rc5">
              <a:extLst>
                <a:ext uri="{FF2B5EF4-FFF2-40B4-BE49-F238E27FC236}">
                  <a16:creationId xmlns:a16="http://schemas.microsoft.com/office/drawing/2014/main" id="{21BC9A1F-370C-ED56-5737-94ABAECC48E7}"/>
                </a:ext>
              </a:extLst>
            </p:cNvPr>
            <p:cNvSpPr/>
            <p:nvPr/>
          </p:nvSpPr>
          <p:spPr>
            <a:xfrm>
              <a:off x="1611962" y="1578349"/>
              <a:ext cx="2890448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" name="pl6">
              <a:extLst>
                <a:ext uri="{FF2B5EF4-FFF2-40B4-BE49-F238E27FC236}">
                  <a16:creationId xmlns:a16="http://schemas.microsoft.com/office/drawing/2014/main" id="{4AEBAAE6-3DDF-EAEF-29B5-5B9C6E623137}"/>
                </a:ext>
              </a:extLst>
            </p:cNvPr>
            <p:cNvSpPr/>
            <p:nvPr/>
          </p:nvSpPr>
          <p:spPr>
            <a:xfrm>
              <a:off x="161196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7">
              <a:extLst>
                <a:ext uri="{FF2B5EF4-FFF2-40B4-BE49-F238E27FC236}">
                  <a16:creationId xmlns:a16="http://schemas.microsoft.com/office/drawing/2014/main" id="{66DCA5F5-F347-4CA2-CB17-D04B72982F65}"/>
                </a:ext>
              </a:extLst>
            </p:cNvPr>
            <p:cNvSpPr/>
            <p:nvPr/>
          </p:nvSpPr>
          <p:spPr>
            <a:xfrm>
              <a:off x="195606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8">
              <a:extLst>
                <a:ext uri="{FF2B5EF4-FFF2-40B4-BE49-F238E27FC236}">
                  <a16:creationId xmlns:a16="http://schemas.microsoft.com/office/drawing/2014/main" id="{87E72AD5-83DC-3FFF-223C-D6FE19B8B4E8}"/>
                </a:ext>
              </a:extLst>
            </p:cNvPr>
            <p:cNvSpPr/>
            <p:nvPr/>
          </p:nvSpPr>
          <p:spPr>
            <a:xfrm>
              <a:off x="230016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9">
              <a:extLst>
                <a:ext uri="{FF2B5EF4-FFF2-40B4-BE49-F238E27FC236}">
                  <a16:creationId xmlns:a16="http://schemas.microsoft.com/office/drawing/2014/main" id="{3F0CEF0E-7FB5-F9ED-7E26-4982DC4F8B18}"/>
                </a:ext>
              </a:extLst>
            </p:cNvPr>
            <p:cNvSpPr/>
            <p:nvPr/>
          </p:nvSpPr>
          <p:spPr>
            <a:xfrm>
              <a:off x="264426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10">
              <a:extLst>
                <a:ext uri="{FF2B5EF4-FFF2-40B4-BE49-F238E27FC236}">
                  <a16:creationId xmlns:a16="http://schemas.microsoft.com/office/drawing/2014/main" id="{2B435E74-C014-B154-5A2C-DC6E21AFA90C}"/>
                </a:ext>
              </a:extLst>
            </p:cNvPr>
            <p:cNvSpPr/>
            <p:nvPr/>
          </p:nvSpPr>
          <p:spPr>
            <a:xfrm>
              <a:off x="298836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1">
              <a:extLst>
                <a:ext uri="{FF2B5EF4-FFF2-40B4-BE49-F238E27FC236}">
                  <a16:creationId xmlns:a16="http://schemas.microsoft.com/office/drawing/2014/main" id="{12042311-E909-535B-156C-4134DAABB0E1}"/>
                </a:ext>
              </a:extLst>
            </p:cNvPr>
            <p:cNvSpPr/>
            <p:nvPr/>
          </p:nvSpPr>
          <p:spPr>
            <a:xfrm>
              <a:off x="333246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2">
              <a:extLst>
                <a:ext uri="{FF2B5EF4-FFF2-40B4-BE49-F238E27FC236}">
                  <a16:creationId xmlns:a16="http://schemas.microsoft.com/office/drawing/2014/main" id="{9A147582-CD23-CD3F-9891-2B73D9B6CAAB}"/>
                </a:ext>
              </a:extLst>
            </p:cNvPr>
            <p:cNvSpPr/>
            <p:nvPr/>
          </p:nvSpPr>
          <p:spPr>
            <a:xfrm>
              <a:off x="367656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pl13">
              <a:extLst>
                <a:ext uri="{FF2B5EF4-FFF2-40B4-BE49-F238E27FC236}">
                  <a16:creationId xmlns:a16="http://schemas.microsoft.com/office/drawing/2014/main" id="{45BF223F-5F37-0E01-5758-C6FCE37F7DF3}"/>
                </a:ext>
              </a:extLst>
            </p:cNvPr>
            <p:cNvSpPr/>
            <p:nvPr/>
          </p:nvSpPr>
          <p:spPr>
            <a:xfrm>
              <a:off x="402066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pl14">
              <a:extLst>
                <a:ext uri="{FF2B5EF4-FFF2-40B4-BE49-F238E27FC236}">
                  <a16:creationId xmlns:a16="http://schemas.microsoft.com/office/drawing/2014/main" id="{FB81F421-E083-EB79-E1EC-BF5E66B02AF8}"/>
                </a:ext>
              </a:extLst>
            </p:cNvPr>
            <p:cNvSpPr/>
            <p:nvPr/>
          </p:nvSpPr>
          <p:spPr>
            <a:xfrm>
              <a:off x="436477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5">
              <a:extLst>
                <a:ext uri="{FF2B5EF4-FFF2-40B4-BE49-F238E27FC236}">
                  <a16:creationId xmlns:a16="http://schemas.microsoft.com/office/drawing/2014/main" id="{5FE1421C-FEE9-96D1-3277-DC84EC2F542C}"/>
                </a:ext>
              </a:extLst>
            </p:cNvPr>
            <p:cNvSpPr/>
            <p:nvPr/>
          </p:nvSpPr>
          <p:spPr>
            <a:xfrm>
              <a:off x="1611962" y="4609676"/>
              <a:ext cx="584178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6">
              <a:extLst>
                <a:ext uri="{FF2B5EF4-FFF2-40B4-BE49-F238E27FC236}">
                  <a16:creationId xmlns:a16="http://schemas.microsoft.com/office/drawing/2014/main" id="{6A8DE716-853A-EFE4-9B20-8E3CF5FDD7E2}"/>
                </a:ext>
              </a:extLst>
            </p:cNvPr>
            <p:cNvSpPr/>
            <p:nvPr/>
          </p:nvSpPr>
          <p:spPr>
            <a:xfrm>
              <a:off x="1611962" y="4874550"/>
              <a:ext cx="395143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17">
              <a:extLst>
                <a:ext uri="{FF2B5EF4-FFF2-40B4-BE49-F238E27FC236}">
                  <a16:creationId xmlns:a16="http://schemas.microsoft.com/office/drawing/2014/main" id="{414C4D88-2FC1-07F3-B7BA-2B0C4A3A4F6B}"/>
                </a:ext>
              </a:extLst>
            </p:cNvPr>
            <p:cNvSpPr/>
            <p:nvPr/>
          </p:nvSpPr>
          <p:spPr>
            <a:xfrm>
              <a:off x="1611962" y="4021069"/>
              <a:ext cx="1445054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18">
              <a:extLst>
                <a:ext uri="{FF2B5EF4-FFF2-40B4-BE49-F238E27FC236}">
                  <a16:creationId xmlns:a16="http://schemas.microsoft.com/office/drawing/2014/main" id="{906F68CC-A5A5-BE40-7D18-9CD2595B1DD5}"/>
                </a:ext>
              </a:extLst>
            </p:cNvPr>
            <p:cNvSpPr/>
            <p:nvPr/>
          </p:nvSpPr>
          <p:spPr>
            <a:xfrm>
              <a:off x="1611962" y="4285942"/>
              <a:ext cx="683337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19">
              <a:extLst>
                <a:ext uri="{FF2B5EF4-FFF2-40B4-BE49-F238E27FC236}">
                  <a16:creationId xmlns:a16="http://schemas.microsoft.com/office/drawing/2014/main" id="{163FFB16-F18A-A19D-34DD-FB2E69081850}"/>
                </a:ext>
              </a:extLst>
            </p:cNvPr>
            <p:cNvSpPr/>
            <p:nvPr/>
          </p:nvSpPr>
          <p:spPr>
            <a:xfrm>
              <a:off x="1611962" y="3432462"/>
              <a:ext cx="2226585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20">
              <a:extLst>
                <a:ext uri="{FF2B5EF4-FFF2-40B4-BE49-F238E27FC236}">
                  <a16:creationId xmlns:a16="http://schemas.microsoft.com/office/drawing/2014/main" id="{7877AEC0-941D-C6D6-3676-5D81434DAF9B}"/>
                </a:ext>
              </a:extLst>
            </p:cNvPr>
            <p:cNvSpPr/>
            <p:nvPr/>
          </p:nvSpPr>
          <p:spPr>
            <a:xfrm>
              <a:off x="1611962" y="3697335"/>
              <a:ext cx="1865093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21">
              <a:extLst>
                <a:ext uri="{FF2B5EF4-FFF2-40B4-BE49-F238E27FC236}">
                  <a16:creationId xmlns:a16="http://schemas.microsoft.com/office/drawing/2014/main" id="{B5BD5BEC-FCE7-ADE2-87C3-9F22A72A84EA}"/>
                </a:ext>
              </a:extLst>
            </p:cNvPr>
            <p:cNvSpPr/>
            <p:nvPr/>
          </p:nvSpPr>
          <p:spPr>
            <a:xfrm>
              <a:off x="1611962" y="2843854"/>
              <a:ext cx="545206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rc22">
              <a:extLst>
                <a:ext uri="{FF2B5EF4-FFF2-40B4-BE49-F238E27FC236}">
                  <a16:creationId xmlns:a16="http://schemas.microsoft.com/office/drawing/2014/main" id="{A9899596-1237-8F62-F7AA-FBF4696F5E99}"/>
                </a:ext>
              </a:extLst>
            </p:cNvPr>
            <p:cNvSpPr/>
            <p:nvPr/>
          </p:nvSpPr>
          <p:spPr>
            <a:xfrm>
              <a:off x="1611962" y="3108728"/>
              <a:ext cx="880532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rc23">
              <a:extLst>
                <a:ext uri="{FF2B5EF4-FFF2-40B4-BE49-F238E27FC236}">
                  <a16:creationId xmlns:a16="http://schemas.microsoft.com/office/drawing/2014/main" id="{5BED288F-596F-90F5-0070-10366A30D50D}"/>
                </a:ext>
              </a:extLst>
            </p:cNvPr>
            <p:cNvSpPr/>
            <p:nvPr/>
          </p:nvSpPr>
          <p:spPr>
            <a:xfrm>
              <a:off x="1611962" y="2255247"/>
              <a:ext cx="859494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24">
              <a:extLst>
                <a:ext uri="{FF2B5EF4-FFF2-40B4-BE49-F238E27FC236}">
                  <a16:creationId xmlns:a16="http://schemas.microsoft.com/office/drawing/2014/main" id="{ED60A726-3A00-ADA1-AC76-A62851DB6BA2}"/>
                </a:ext>
              </a:extLst>
            </p:cNvPr>
            <p:cNvSpPr/>
            <p:nvPr/>
          </p:nvSpPr>
          <p:spPr>
            <a:xfrm>
              <a:off x="1611962" y="2520120"/>
              <a:ext cx="1421747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rc25">
              <a:extLst>
                <a:ext uri="{FF2B5EF4-FFF2-40B4-BE49-F238E27FC236}">
                  <a16:creationId xmlns:a16="http://schemas.microsoft.com/office/drawing/2014/main" id="{0D52FF88-1AEF-80EC-B2A7-C465887DB9D0}"/>
                </a:ext>
              </a:extLst>
            </p:cNvPr>
            <p:cNvSpPr/>
            <p:nvPr/>
          </p:nvSpPr>
          <p:spPr>
            <a:xfrm>
              <a:off x="1611962" y="1666640"/>
              <a:ext cx="1221501" cy="2648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26">
              <a:extLst>
                <a:ext uri="{FF2B5EF4-FFF2-40B4-BE49-F238E27FC236}">
                  <a16:creationId xmlns:a16="http://schemas.microsoft.com/office/drawing/2014/main" id="{0D341A37-4960-52B7-D1F6-30A8E1EE1E9A}"/>
                </a:ext>
              </a:extLst>
            </p:cNvPr>
            <p:cNvSpPr/>
            <p:nvPr/>
          </p:nvSpPr>
          <p:spPr>
            <a:xfrm>
              <a:off x="1611962" y="1931513"/>
              <a:ext cx="1636165" cy="2648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pl27">
              <a:extLst>
                <a:ext uri="{FF2B5EF4-FFF2-40B4-BE49-F238E27FC236}">
                  <a16:creationId xmlns:a16="http://schemas.microsoft.com/office/drawing/2014/main" id="{22A23B31-FBD5-2B8F-9EC1-F2B5D636D48F}"/>
                </a:ext>
              </a:extLst>
            </p:cNvPr>
            <p:cNvSpPr/>
            <p:nvPr/>
          </p:nvSpPr>
          <p:spPr>
            <a:xfrm>
              <a:off x="161196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tx28">
              <a:extLst>
                <a:ext uri="{FF2B5EF4-FFF2-40B4-BE49-F238E27FC236}">
                  <a16:creationId xmlns:a16="http://schemas.microsoft.com/office/drawing/2014/main" id="{C9664CCF-CCA7-4B7A-C8E8-B2D0EB80FA0A}"/>
                </a:ext>
              </a:extLst>
            </p:cNvPr>
            <p:cNvSpPr/>
            <p:nvPr/>
          </p:nvSpPr>
          <p:spPr>
            <a:xfrm>
              <a:off x="339649" y="4758543"/>
              <a:ext cx="1231614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Adult Male Present w</a:t>
              </a:r>
            </a:p>
          </p:txBody>
        </p:sp>
        <p:sp>
          <p:nvSpPr>
            <p:cNvPr id="45" name="tx29">
              <a:extLst>
                <a:ext uri="{FF2B5EF4-FFF2-40B4-BE49-F238E27FC236}">
                  <a16:creationId xmlns:a16="http://schemas.microsoft.com/office/drawing/2014/main" id="{0CD3A4C9-5903-49E3-E2A9-D8531EEA11AF}"/>
                </a:ext>
              </a:extLst>
            </p:cNvPr>
            <p:cNvSpPr/>
            <p:nvPr/>
          </p:nvSpPr>
          <p:spPr>
            <a:xfrm>
              <a:off x="1097718" y="4895703"/>
              <a:ext cx="43364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</a:t>
              </a:r>
            </a:p>
          </p:txBody>
        </p:sp>
        <p:sp>
          <p:nvSpPr>
            <p:cNvPr id="46" name="tx30">
              <a:extLst>
                <a:ext uri="{FF2B5EF4-FFF2-40B4-BE49-F238E27FC236}">
                  <a16:creationId xmlns:a16="http://schemas.microsoft.com/office/drawing/2014/main" id="{7F614B47-688C-2BBC-BEFE-363AACA096B4}"/>
                </a:ext>
              </a:extLst>
            </p:cNvPr>
            <p:cNvSpPr/>
            <p:nvPr/>
          </p:nvSpPr>
          <p:spPr>
            <a:xfrm>
              <a:off x="227482" y="4169936"/>
              <a:ext cx="1349685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Adult Female Present w</a:t>
              </a:r>
            </a:p>
          </p:txBody>
        </p:sp>
        <p:sp>
          <p:nvSpPr>
            <p:cNvPr id="47" name="tx31">
              <a:extLst>
                <a:ext uri="{FF2B5EF4-FFF2-40B4-BE49-F238E27FC236}">
                  <a16:creationId xmlns:a16="http://schemas.microsoft.com/office/drawing/2014/main" id="{468C7968-8DD5-09B9-1FBD-3364DC908865}"/>
                </a:ext>
              </a:extLst>
            </p:cNvPr>
            <p:cNvSpPr/>
            <p:nvPr/>
          </p:nvSpPr>
          <p:spPr>
            <a:xfrm>
              <a:off x="1097718" y="4307096"/>
              <a:ext cx="43364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</a:t>
              </a:r>
            </a:p>
          </p:txBody>
        </p:sp>
        <p:sp>
          <p:nvSpPr>
            <p:cNvPr id="48" name="tx32">
              <a:extLst>
                <a:ext uri="{FF2B5EF4-FFF2-40B4-BE49-F238E27FC236}">
                  <a16:creationId xmlns:a16="http://schemas.microsoft.com/office/drawing/2014/main" id="{4556AD8E-60F9-1C56-C743-3E4615F5AFA7}"/>
                </a:ext>
              </a:extLst>
            </p:cNvPr>
            <p:cNvSpPr/>
            <p:nvPr/>
          </p:nvSpPr>
          <p:spPr>
            <a:xfrm>
              <a:off x="342889" y="3581328"/>
              <a:ext cx="1228204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Adult Male &amp; Female</a:t>
              </a:r>
            </a:p>
          </p:txBody>
        </p:sp>
        <p:sp>
          <p:nvSpPr>
            <p:cNvPr id="49" name="tx33">
              <a:extLst>
                <a:ext uri="{FF2B5EF4-FFF2-40B4-BE49-F238E27FC236}">
                  <a16:creationId xmlns:a16="http://schemas.microsoft.com/office/drawing/2014/main" id="{9ED8725E-E78C-D371-8377-8BC350D64DE6}"/>
                </a:ext>
              </a:extLst>
            </p:cNvPr>
            <p:cNvSpPr/>
            <p:nvPr/>
          </p:nvSpPr>
          <p:spPr>
            <a:xfrm>
              <a:off x="581479" y="3718488"/>
              <a:ext cx="97705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Present w Children</a:t>
              </a:r>
            </a:p>
          </p:txBody>
        </p:sp>
        <p:sp>
          <p:nvSpPr>
            <p:cNvPr id="50" name="tx34">
              <a:extLst>
                <a:ext uri="{FF2B5EF4-FFF2-40B4-BE49-F238E27FC236}">
                  <a16:creationId xmlns:a16="http://schemas.microsoft.com/office/drawing/2014/main" id="{993802A8-CD48-2EAC-14D4-20869544C929}"/>
                </a:ext>
              </a:extLst>
            </p:cNvPr>
            <p:cNvSpPr/>
            <p:nvPr/>
          </p:nvSpPr>
          <p:spPr>
            <a:xfrm>
              <a:off x="352786" y="2992721"/>
              <a:ext cx="121778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Adult Male &amp; Female</a:t>
              </a:r>
            </a:p>
          </p:txBody>
        </p:sp>
        <p:sp>
          <p:nvSpPr>
            <p:cNvPr id="51" name="tx35">
              <a:extLst>
                <a:ext uri="{FF2B5EF4-FFF2-40B4-BE49-F238E27FC236}">
                  <a16:creationId xmlns:a16="http://schemas.microsoft.com/office/drawing/2014/main" id="{D927FCD3-0E1C-9B4C-E655-30FE5D6D2143}"/>
                </a:ext>
              </a:extLst>
            </p:cNvPr>
            <p:cNvSpPr/>
            <p:nvPr/>
          </p:nvSpPr>
          <p:spPr>
            <a:xfrm>
              <a:off x="1134242" y="3136033"/>
              <a:ext cx="395200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Present</a:t>
              </a:r>
            </a:p>
          </p:txBody>
        </p:sp>
        <p:sp>
          <p:nvSpPr>
            <p:cNvPr id="52" name="tx36">
              <a:extLst>
                <a:ext uri="{FF2B5EF4-FFF2-40B4-BE49-F238E27FC236}">
                  <a16:creationId xmlns:a16="http://schemas.microsoft.com/office/drawing/2014/main" id="{3B15F30C-EE96-E134-E528-50E4B7A4EF87}"/>
                </a:ext>
              </a:extLst>
            </p:cNvPr>
            <p:cNvSpPr/>
            <p:nvPr/>
          </p:nvSpPr>
          <p:spPr>
            <a:xfrm>
              <a:off x="442979" y="2472694"/>
              <a:ext cx="112284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Adult Male Present</a:t>
              </a:r>
            </a:p>
          </p:txBody>
        </p:sp>
        <p:sp>
          <p:nvSpPr>
            <p:cNvPr id="53" name="tx37">
              <a:extLst>
                <a:ext uri="{FF2B5EF4-FFF2-40B4-BE49-F238E27FC236}">
                  <a16:creationId xmlns:a16="http://schemas.microsoft.com/office/drawing/2014/main" id="{B56FC087-C2CF-3487-B616-3DF8B996DA53}"/>
                </a:ext>
              </a:extLst>
            </p:cNvPr>
            <p:cNvSpPr/>
            <p:nvPr/>
          </p:nvSpPr>
          <p:spPr>
            <a:xfrm>
              <a:off x="330105" y="1884086"/>
              <a:ext cx="1241660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Adult Female Present</a:t>
              </a:r>
            </a:p>
          </p:txBody>
        </p:sp>
        <p:sp>
          <p:nvSpPr>
            <p:cNvPr id="54" name="tx38">
              <a:extLst>
                <a:ext uri="{FF2B5EF4-FFF2-40B4-BE49-F238E27FC236}">
                  <a16:creationId xmlns:a16="http://schemas.microsoft.com/office/drawing/2014/main" id="{A41E7E95-03E3-D673-7398-1EE6D5A810F0}"/>
                </a:ext>
              </a:extLst>
            </p:cNvPr>
            <p:cNvSpPr/>
            <p:nvPr/>
          </p:nvSpPr>
          <p:spPr>
            <a:xfrm>
              <a:off x="1573862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55" name="tx39">
              <a:extLst>
                <a:ext uri="{FF2B5EF4-FFF2-40B4-BE49-F238E27FC236}">
                  <a16:creationId xmlns:a16="http://schemas.microsoft.com/office/drawing/2014/main" id="{FB401DE3-C5A7-D203-AE49-B95F537032A3}"/>
                </a:ext>
              </a:extLst>
            </p:cNvPr>
            <p:cNvSpPr/>
            <p:nvPr/>
          </p:nvSpPr>
          <p:spPr>
            <a:xfrm>
              <a:off x="1917963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56" name="tx40">
              <a:extLst>
                <a:ext uri="{FF2B5EF4-FFF2-40B4-BE49-F238E27FC236}">
                  <a16:creationId xmlns:a16="http://schemas.microsoft.com/office/drawing/2014/main" id="{489B1B85-A2B6-40C7-71B1-CBFE33353FBD}"/>
                </a:ext>
              </a:extLst>
            </p:cNvPr>
            <p:cNvSpPr/>
            <p:nvPr/>
          </p:nvSpPr>
          <p:spPr>
            <a:xfrm>
              <a:off x="222396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57" name="tx41">
              <a:extLst>
                <a:ext uri="{FF2B5EF4-FFF2-40B4-BE49-F238E27FC236}">
                  <a16:creationId xmlns:a16="http://schemas.microsoft.com/office/drawing/2014/main" id="{A1FF424D-0A93-0C9B-AD55-CB01B5BDE01E}"/>
                </a:ext>
              </a:extLst>
            </p:cNvPr>
            <p:cNvSpPr/>
            <p:nvPr/>
          </p:nvSpPr>
          <p:spPr>
            <a:xfrm>
              <a:off x="256806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58" name="tx42">
              <a:extLst>
                <a:ext uri="{FF2B5EF4-FFF2-40B4-BE49-F238E27FC236}">
                  <a16:creationId xmlns:a16="http://schemas.microsoft.com/office/drawing/2014/main" id="{BD3A0A02-DF50-C1C9-40DF-424526C343B2}"/>
                </a:ext>
              </a:extLst>
            </p:cNvPr>
            <p:cNvSpPr/>
            <p:nvPr/>
          </p:nvSpPr>
          <p:spPr>
            <a:xfrm>
              <a:off x="291216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59" name="tx43">
              <a:extLst>
                <a:ext uri="{FF2B5EF4-FFF2-40B4-BE49-F238E27FC236}">
                  <a16:creationId xmlns:a16="http://schemas.microsoft.com/office/drawing/2014/main" id="{9A6C477F-B16C-5F00-75FE-7CD480F5639B}"/>
                </a:ext>
              </a:extLst>
            </p:cNvPr>
            <p:cNvSpPr/>
            <p:nvPr/>
          </p:nvSpPr>
          <p:spPr>
            <a:xfrm>
              <a:off x="325626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60" name="tx44">
              <a:extLst>
                <a:ext uri="{FF2B5EF4-FFF2-40B4-BE49-F238E27FC236}">
                  <a16:creationId xmlns:a16="http://schemas.microsoft.com/office/drawing/2014/main" id="{5225C48C-6193-0FE0-60AF-7F8813A9F88E}"/>
                </a:ext>
              </a:extLst>
            </p:cNvPr>
            <p:cNvSpPr/>
            <p:nvPr/>
          </p:nvSpPr>
          <p:spPr>
            <a:xfrm>
              <a:off x="360036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61" name="tx45">
              <a:extLst>
                <a:ext uri="{FF2B5EF4-FFF2-40B4-BE49-F238E27FC236}">
                  <a16:creationId xmlns:a16="http://schemas.microsoft.com/office/drawing/2014/main" id="{BB2A6DD1-7024-DCA3-32CF-BA7FF53C8F74}"/>
                </a:ext>
              </a:extLst>
            </p:cNvPr>
            <p:cNvSpPr/>
            <p:nvPr/>
          </p:nvSpPr>
          <p:spPr>
            <a:xfrm>
              <a:off x="394446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62" name="tx46">
              <a:extLst>
                <a:ext uri="{FF2B5EF4-FFF2-40B4-BE49-F238E27FC236}">
                  <a16:creationId xmlns:a16="http://schemas.microsoft.com/office/drawing/2014/main" id="{B30854F7-019C-FA45-1ED5-6670EB6807F1}"/>
                </a:ext>
              </a:extLst>
            </p:cNvPr>
            <p:cNvSpPr/>
            <p:nvPr/>
          </p:nvSpPr>
          <p:spPr>
            <a:xfrm>
              <a:off x="428857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63" name="rc47">
              <a:extLst>
                <a:ext uri="{FF2B5EF4-FFF2-40B4-BE49-F238E27FC236}">
                  <a16:creationId xmlns:a16="http://schemas.microsoft.com/office/drawing/2014/main" id="{61D93399-0C8F-5973-125E-5C9A044A15F1}"/>
                </a:ext>
              </a:extLst>
            </p:cNvPr>
            <p:cNvSpPr/>
            <p:nvPr/>
          </p:nvSpPr>
          <p:spPr>
            <a:xfrm>
              <a:off x="155004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" name="rc48">
              <a:extLst>
                <a:ext uri="{FF2B5EF4-FFF2-40B4-BE49-F238E27FC236}">
                  <a16:creationId xmlns:a16="http://schemas.microsoft.com/office/drawing/2014/main" id="{9ED2D2E6-B594-6192-E7D6-950422149FC9}"/>
                </a:ext>
              </a:extLst>
            </p:cNvPr>
            <p:cNvSpPr/>
            <p:nvPr/>
          </p:nvSpPr>
          <p:spPr>
            <a:xfrm>
              <a:off x="168134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49">
              <a:extLst>
                <a:ext uri="{FF2B5EF4-FFF2-40B4-BE49-F238E27FC236}">
                  <a16:creationId xmlns:a16="http://schemas.microsoft.com/office/drawing/2014/main" id="{AE9CF0F4-1F63-F7FB-DFBB-AF4FC963342D}"/>
                </a:ext>
              </a:extLst>
            </p:cNvPr>
            <p:cNvSpPr/>
            <p:nvPr/>
          </p:nvSpPr>
          <p:spPr>
            <a:xfrm>
              <a:off x="308485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tx50">
              <a:extLst>
                <a:ext uri="{FF2B5EF4-FFF2-40B4-BE49-F238E27FC236}">
                  <a16:creationId xmlns:a16="http://schemas.microsoft.com/office/drawing/2014/main" id="{2E5DBB22-CF70-EC72-DB79-6590AA0E984F}"/>
                </a:ext>
              </a:extLst>
            </p:cNvPr>
            <p:cNvSpPr/>
            <p:nvPr/>
          </p:nvSpPr>
          <p:spPr>
            <a:xfrm>
              <a:off x="189865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67" name="tx51">
              <a:extLst>
                <a:ext uri="{FF2B5EF4-FFF2-40B4-BE49-F238E27FC236}">
                  <a16:creationId xmlns:a16="http://schemas.microsoft.com/office/drawing/2014/main" id="{529DF467-F1E6-32A5-49A5-FD100721C40E}"/>
                </a:ext>
              </a:extLst>
            </p:cNvPr>
            <p:cNvSpPr/>
            <p:nvPr/>
          </p:nvSpPr>
          <p:spPr>
            <a:xfrm>
              <a:off x="330216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68" name="grp2">
            <a:extLst>
              <a:ext uri="{FF2B5EF4-FFF2-40B4-BE49-F238E27FC236}">
                <a16:creationId xmlns:a16="http://schemas.microsoft.com/office/drawing/2014/main" id="{0536B7B6-1354-3915-87FF-54A3451BEDDD}"/>
              </a:ext>
            </a:extLst>
          </p:cNvPr>
          <p:cNvGrpSpPr/>
          <p:nvPr/>
        </p:nvGrpSpPr>
        <p:grpSpPr>
          <a:xfrm>
            <a:off x="6315389" y="1616509"/>
            <a:ext cx="3429000" cy="4800600"/>
            <a:chOff x="5029200" y="1508760"/>
            <a:chExt cx="3429000" cy="4800600"/>
          </a:xfrm>
        </p:grpSpPr>
        <p:sp>
          <p:nvSpPr>
            <p:cNvPr id="69" name="rc4">
              <a:extLst>
                <a:ext uri="{FF2B5EF4-FFF2-40B4-BE49-F238E27FC236}">
                  <a16:creationId xmlns:a16="http://schemas.microsoft.com/office/drawing/2014/main" id="{3B3B7482-0388-CBD5-0C0A-996C8DF49EDA}"/>
                </a:ext>
              </a:extLst>
            </p:cNvPr>
            <p:cNvSpPr/>
            <p:nvPr/>
          </p:nvSpPr>
          <p:spPr>
            <a:xfrm>
              <a:off x="5029200" y="1508760"/>
              <a:ext cx="3428999" cy="480059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5">
              <a:extLst>
                <a:ext uri="{FF2B5EF4-FFF2-40B4-BE49-F238E27FC236}">
                  <a16:creationId xmlns:a16="http://schemas.microsoft.com/office/drawing/2014/main" id="{A8A65657-99BB-6E08-714B-17656BA7364B}"/>
                </a:ext>
              </a:extLst>
            </p:cNvPr>
            <p:cNvSpPr/>
            <p:nvPr/>
          </p:nvSpPr>
          <p:spPr>
            <a:xfrm>
              <a:off x="5291477" y="1578349"/>
              <a:ext cx="3097133" cy="3360687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" name="rc6">
              <a:extLst>
                <a:ext uri="{FF2B5EF4-FFF2-40B4-BE49-F238E27FC236}">
                  <a16:creationId xmlns:a16="http://schemas.microsoft.com/office/drawing/2014/main" id="{F7A1FF59-9192-2FDF-39BB-46850C2B7F6D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7">
              <a:extLst>
                <a:ext uri="{FF2B5EF4-FFF2-40B4-BE49-F238E27FC236}">
                  <a16:creationId xmlns:a16="http://schemas.microsoft.com/office/drawing/2014/main" id="{11E79F0C-458C-6E5A-93A7-1C93655C232E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8">
              <a:extLst>
                <a:ext uri="{FF2B5EF4-FFF2-40B4-BE49-F238E27FC236}">
                  <a16:creationId xmlns:a16="http://schemas.microsoft.com/office/drawing/2014/main" id="{18D5B09A-F0D3-0899-39C0-9F9AE7F11FF4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9">
              <a:extLst>
                <a:ext uri="{FF2B5EF4-FFF2-40B4-BE49-F238E27FC236}">
                  <a16:creationId xmlns:a16="http://schemas.microsoft.com/office/drawing/2014/main" id="{A9CE37CD-23D5-101D-1082-46F3E8EA8EB5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10">
              <a:extLst>
                <a:ext uri="{FF2B5EF4-FFF2-40B4-BE49-F238E27FC236}">
                  <a16:creationId xmlns:a16="http://schemas.microsoft.com/office/drawing/2014/main" id="{03E57D76-C076-553D-79F7-39AF988ED164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11">
              <a:extLst>
                <a:ext uri="{FF2B5EF4-FFF2-40B4-BE49-F238E27FC236}">
                  <a16:creationId xmlns:a16="http://schemas.microsoft.com/office/drawing/2014/main" id="{BB196D22-4A1A-AB6B-B8E9-8DF534FECEBC}"/>
                </a:ext>
              </a:extLst>
            </p:cNvPr>
            <p:cNvSpPr/>
            <p:nvPr/>
          </p:nvSpPr>
          <p:spPr>
            <a:xfrm>
              <a:off x="5291477" y="1578349"/>
              <a:ext cx="3097133" cy="1874229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12">
              <a:extLst>
                <a:ext uri="{FF2B5EF4-FFF2-40B4-BE49-F238E27FC236}">
                  <a16:creationId xmlns:a16="http://schemas.microsoft.com/office/drawing/2014/main" id="{38BF9980-CF5A-D097-BDE9-67BE78D74519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13">
              <a:extLst>
                <a:ext uri="{FF2B5EF4-FFF2-40B4-BE49-F238E27FC236}">
                  <a16:creationId xmlns:a16="http://schemas.microsoft.com/office/drawing/2014/main" id="{1DA7401F-87AA-D68E-79B0-2050B644225D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14">
              <a:extLst>
                <a:ext uri="{FF2B5EF4-FFF2-40B4-BE49-F238E27FC236}">
                  <a16:creationId xmlns:a16="http://schemas.microsoft.com/office/drawing/2014/main" id="{EAF602D3-E246-6428-EF85-EDB96C4ED121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15">
              <a:extLst>
                <a:ext uri="{FF2B5EF4-FFF2-40B4-BE49-F238E27FC236}">
                  <a16:creationId xmlns:a16="http://schemas.microsoft.com/office/drawing/2014/main" id="{6F71258C-AEC2-AB63-BAE9-9A3D223BE8D8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16">
              <a:extLst>
                <a:ext uri="{FF2B5EF4-FFF2-40B4-BE49-F238E27FC236}">
                  <a16:creationId xmlns:a16="http://schemas.microsoft.com/office/drawing/2014/main" id="{DEC6CE18-3EEE-5176-1009-04F62714D21B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17">
              <a:extLst>
                <a:ext uri="{FF2B5EF4-FFF2-40B4-BE49-F238E27FC236}">
                  <a16:creationId xmlns:a16="http://schemas.microsoft.com/office/drawing/2014/main" id="{426DD67F-543D-D56E-0722-C55F76FC3687}"/>
                </a:ext>
              </a:extLst>
            </p:cNvPr>
            <p:cNvSpPr/>
            <p:nvPr/>
          </p:nvSpPr>
          <p:spPr>
            <a:xfrm>
              <a:off x="5291477" y="3452578"/>
              <a:ext cx="3097133" cy="38777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18">
              <a:extLst>
                <a:ext uri="{FF2B5EF4-FFF2-40B4-BE49-F238E27FC236}">
                  <a16:creationId xmlns:a16="http://schemas.microsoft.com/office/drawing/2014/main" id="{3D784947-6520-2E1C-898E-138C8416748A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19">
              <a:extLst>
                <a:ext uri="{FF2B5EF4-FFF2-40B4-BE49-F238E27FC236}">
                  <a16:creationId xmlns:a16="http://schemas.microsoft.com/office/drawing/2014/main" id="{1635753D-CB40-98A0-2196-0976FFD9A57C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20">
              <a:extLst>
                <a:ext uri="{FF2B5EF4-FFF2-40B4-BE49-F238E27FC236}">
                  <a16:creationId xmlns:a16="http://schemas.microsoft.com/office/drawing/2014/main" id="{AE9E3BAA-1C97-7DB5-18A1-4E0D80E44CEF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21">
              <a:extLst>
                <a:ext uri="{FF2B5EF4-FFF2-40B4-BE49-F238E27FC236}">
                  <a16:creationId xmlns:a16="http://schemas.microsoft.com/office/drawing/2014/main" id="{66F2DCFC-5768-D548-B879-0B57591667D5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7" name="rc22">
              <a:extLst>
                <a:ext uri="{FF2B5EF4-FFF2-40B4-BE49-F238E27FC236}">
                  <a16:creationId xmlns:a16="http://schemas.microsoft.com/office/drawing/2014/main" id="{46F1829D-5CD2-BFD4-E02E-942C5BF37E15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23">
              <a:extLst>
                <a:ext uri="{FF2B5EF4-FFF2-40B4-BE49-F238E27FC236}">
                  <a16:creationId xmlns:a16="http://schemas.microsoft.com/office/drawing/2014/main" id="{D1B622B0-6F58-24A3-8828-98B22AC75621}"/>
                </a:ext>
              </a:extLst>
            </p:cNvPr>
            <p:cNvSpPr/>
            <p:nvPr/>
          </p:nvSpPr>
          <p:spPr>
            <a:xfrm>
              <a:off x="5291477" y="3840350"/>
              <a:ext cx="3097133" cy="109868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24">
              <a:extLst>
                <a:ext uri="{FF2B5EF4-FFF2-40B4-BE49-F238E27FC236}">
                  <a16:creationId xmlns:a16="http://schemas.microsoft.com/office/drawing/2014/main" id="{E1A46E4F-3E8A-9960-1577-CDC9B3B32C6E}"/>
                </a:ext>
              </a:extLst>
            </p:cNvPr>
            <p:cNvSpPr/>
            <p:nvPr/>
          </p:nvSpPr>
          <p:spPr>
            <a:xfrm>
              <a:off x="5466315" y="3969607"/>
              <a:ext cx="249768" cy="96942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25">
              <a:extLst>
                <a:ext uri="{FF2B5EF4-FFF2-40B4-BE49-F238E27FC236}">
                  <a16:creationId xmlns:a16="http://schemas.microsoft.com/office/drawing/2014/main" id="{5C62904E-AD98-2B1E-CFF7-07B24E841148}"/>
                </a:ext>
              </a:extLst>
            </p:cNvPr>
            <p:cNvSpPr/>
            <p:nvPr/>
          </p:nvSpPr>
          <p:spPr>
            <a:xfrm>
              <a:off x="5965853" y="4163493"/>
              <a:ext cx="249768" cy="77554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26">
              <a:extLst>
                <a:ext uri="{FF2B5EF4-FFF2-40B4-BE49-F238E27FC236}">
                  <a16:creationId xmlns:a16="http://schemas.microsoft.com/office/drawing/2014/main" id="{1FC96B34-23A1-9A47-73DC-C0433B4994E1}"/>
                </a:ext>
              </a:extLst>
            </p:cNvPr>
            <p:cNvSpPr/>
            <p:nvPr/>
          </p:nvSpPr>
          <p:spPr>
            <a:xfrm>
              <a:off x="6465390" y="4137641"/>
              <a:ext cx="249768" cy="80139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27">
              <a:extLst>
                <a:ext uri="{FF2B5EF4-FFF2-40B4-BE49-F238E27FC236}">
                  <a16:creationId xmlns:a16="http://schemas.microsoft.com/office/drawing/2014/main" id="{B42583C5-43C7-3297-B68B-88B5FDD4D4CD}"/>
                </a:ext>
              </a:extLst>
            </p:cNvPr>
            <p:cNvSpPr/>
            <p:nvPr/>
          </p:nvSpPr>
          <p:spPr>
            <a:xfrm>
              <a:off x="6964928" y="3400875"/>
              <a:ext cx="249768" cy="153816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28">
              <a:extLst>
                <a:ext uri="{FF2B5EF4-FFF2-40B4-BE49-F238E27FC236}">
                  <a16:creationId xmlns:a16="http://schemas.microsoft.com/office/drawing/2014/main" id="{C92DA0F5-B3A9-4050-92CC-0B95E8215809}"/>
                </a:ext>
              </a:extLst>
            </p:cNvPr>
            <p:cNvSpPr/>
            <p:nvPr/>
          </p:nvSpPr>
          <p:spPr>
            <a:xfrm>
              <a:off x="7464466" y="2211709"/>
              <a:ext cx="249768" cy="272732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29">
              <a:extLst>
                <a:ext uri="{FF2B5EF4-FFF2-40B4-BE49-F238E27FC236}">
                  <a16:creationId xmlns:a16="http://schemas.microsoft.com/office/drawing/2014/main" id="{8925C72D-8C4D-6278-9EAA-E6E22A67E6D3}"/>
                </a:ext>
              </a:extLst>
            </p:cNvPr>
            <p:cNvSpPr/>
            <p:nvPr/>
          </p:nvSpPr>
          <p:spPr>
            <a:xfrm>
              <a:off x="7964003" y="3026029"/>
              <a:ext cx="249768" cy="191300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tx30">
              <a:extLst>
                <a:ext uri="{FF2B5EF4-FFF2-40B4-BE49-F238E27FC236}">
                  <a16:creationId xmlns:a16="http://schemas.microsoft.com/office/drawing/2014/main" id="{DD873198-2C95-0601-E081-FA7CBFA5157D}"/>
                </a:ext>
              </a:extLst>
            </p:cNvPr>
            <p:cNvSpPr/>
            <p:nvPr/>
          </p:nvSpPr>
          <p:spPr>
            <a:xfrm>
              <a:off x="5520394" y="3791609"/>
              <a:ext cx="141609" cy="8969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75</a:t>
              </a:r>
            </a:p>
          </p:txBody>
        </p:sp>
        <p:sp>
          <p:nvSpPr>
            <p:cNvPr id="96" name="tx31">
              <a:extLst>
                <a:ext uri="{FF2B5EF4-FFF2-40B4-BE49-F238E27FC236}">
                  <a16:creationId xmlns:a16="http://schemas.microsoft.com/office/drawing/2014/main" id="{8BC74C3E-0B6F-77A1-E40D-45687915027E}"/>
                </a:ext>
              </a:extLst>
            </p:cNvPr>
            <p:cNvSpPr/>
            <p:nvPr/>
          </p:nvSpPr>
          <p:spPr>
            <a:xfrm>
              <a:off x="6019932" y="3984304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97" name="tx32">
              <a:extLst>
                <a:ext uri="{FF2B5EF4-FFF2-40B4-BE49-F238E27FC236}">
                  <a16:creationId xmlns:a16="http://schemas.microsoft.com/office/drawing/2014/main" id="{A588B927-B52C-EC41-DAC0-CD05465B660B}"/>
                </a:ext>
              </a:extLst>
            </p:cNvPr>
            <p:cNvSpPr/>
            <p:nvPr/>
          </p:nvSpPr>
          <p:spPr>
            <a:xfrm>
              <a:off x="6519470" y="3958452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62</a:t>
              </a:r>
            </a:p>
          </p:txBody>
        </p:sp>
        <p:sp>
          <p:nvSpPr>
            <p:cNvPr id="98" name="tx33">
              <a:extLst>
                <a:ext uri="{FF2B5EF4-FFF2-40B4-BE49-F238E27FC236}">
                  <a16:creationId xmlns:a16="http://schemas.microsoft.com/office/drawing/2014/main" id="{9798A732-9120-DDD6-A848-0AD163E87D26}"/>
                </a:ext>
              </a:extLst>
            </p:cNvPr>
            <p:cNvSpPr/>
            <p:nvPr/>
          </p:nvSpPr>
          <p:spPr>
            <a:xfrm>
              <a:off x="6983605" y="3221686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119</a:t>
              </a:r>
            </a:p>
          </p:txBody>
        </p:sp>
        <p:sp>
          <p:nvSpPr>
            <p:cNvPr id="99" name="tx34">
              <a:extLst>
                <a:ext uri="{FF2B5EF4-FFF2-40B4-BE49-F238E27FC236}">
                  <a16:creationId xmlns:a16="http://schemas.microsoft.com/office/drawing/2014/main" id="{4722413F-8762-6142-D16C-BA09DDFCAC3E}"/>
                </a:ext>
              </a:extLst>
            </p:cNvPr>
            <p:cNvSpPr/>
            <p:nvPr/>
          </p:nvSpPr>
          <p:spPr>
            <a:xfrm>
              <a:off x="7483143" y="2033909"/>
              <a:ext cx="212414" cy="8949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211</a:t>
              </a:r>
            </a:p>
          </p:txBody>
        </p:sp>
        <p:sp>
          <p:nvSpPr>
            <p:cNvPr id="100" name="tx35">
              <a:extLst>
                <a:ext uri="{FF2B5EF4-FFF2-40B4-BE49-F238E27FC236}">
                  <a16:creationId xmlns:a16="http://schemas.microsoft.com/office/drawing/2014/main" id="{470D9045-CFBD-41C7-02FF-42B3E5BB5D8B}"/>
                </a:ext>
              </a:extLst>
            </p:cNvPr>
            <p:cNvSpPr/>
            <p:nvPr/>
          </p:nvSpPr>
          <p:spPr>
            <a:xfrm>
              <a:off x="7982680" y="284684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148</a:t>
              </a:r>
            </a:p>
          </p:txBody>
        </p:sp>
        <p:sp>
          <p:nvSpPr>
            <p:cNvPr id="101" name="tx36">
              <a:extLst>
                <a:ext uri="{FF2B5EF4-FFF2-40B4-BE49-F238E27FC236}">
                  <a16:creationId xmlns:a16="http://schemas.microsoft.com/office/drawing/2014/main" id="{D9CDAF7D-472E-8B9D-F910-9053D8604F0E}"/>
                </a:ext>
              </a:extLst>
            </p:cNvPr>
            <p:cNvSpPr/>
            <p:nvPr/>
          </p:nvSpPr>
          <p:spPr>
            <a:xfrm rot="-2700000">
              <a:off x="4554289" y="5447384"/>
              <a:ext cx="1241660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Adult Female Present</a:t>
              </a:r>
            </a:p>
          </p:txBody>
        </p:sp>
        <p:sp>
          <p:nvSpPr>
            <p:cNvPr id="102" name="tx37">
              <a:extLst>
                <a:ext uri="{FF2B5EF4-FFF2-40B4-BE49-F238E27FC236}">
                  <a16:creationId xmlns:a16="http://schemas.microsoft.com/office/drawing/2014/main" id="{953BE891-6569-016F-9D71-CEA671E02D09}"/>
                </a:ext>
              </a:extLst>
            </p:cNvPr>
            <p:cNvSpPr/>
            <p:nvPr/>
          </p:nvSpPr>
          <p:spPr>
            <a:xfrm rot="-2700000">
              <a:off x="5155242" y="5405377"/>
              <a:ext cx="112284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Adult Male Present</a:t>
              </a:r>
            </a:p>
          </p:txBody>
        </p:sp>
        <p:sp>
          <p:nvSpPr>
            <p:cNvPr id="103" name="tx38">
              <a:extLst>
                <a:ext uri="{FF2B5EF4-FFF2-40B4-BE49-F238E27FC236}">
                  <a16:creationId xmlns:a16="http://schemas.microsoft.com/office/drawing/2014/main" id="{6B5CD6D0-DE7C-E953-474B-8D21ADBD10E1}"/>
                </a:ext>
              </a:extLst>
            </p:cNvPr>
            <p:cNvSpPr/>
            <p:nvPr/>
          </p:nvSpPr>
          <p:spPr>
            <a:xfrm rot="-2700000">
              <a:off x="5568894" y="5434094"/>
              <a:ext cx="121778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Adult Male &amp; Female</a:t>
              </a:r>
            </a:p>
          </p:txBody>
        </p:sp>
        <p:sp>
          <p:nvSpPr>
            <p:cNvPr id="104" name="tx39">
              <a:extLst>
                <a:ext uri="{FF2B5EF4-FFF2-40B4-BE49-F238E27FC236}">
                  <a16:creationId xmlns:a16="http://schemas.microsoft.com/office/drawing/2014/main" id="{D6C4C66E-BAE4-36E9-6B7E-BC413106DF18}"/>
                </a:ext>
              </a:extLst>
            </p:cNvPr>
            <p:cNvSpPr/>
            <p:nvPr/>
          </p:nvSpPr>
          <p:spPr>
            <a:xfrm rot="-2700000">
              <a:off x="6370176" y="5245504"/>
              <a:ext cx="395200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Present</a:t>
              </a:r>
            </a:p>
          </p:txBody>
        </p:sp>
        <p:sp>
          <p:nvSpPr>
            <p:cNvPr id="105" name="tx40">
              <a:extLst>
                <a:ext uri="{FF2B5EF4-FFF2-40B4-BE49-F238E27FC236}">
                  <a16:creationId xmlns:a16="http://schemas.microsoft.com/office/drawing/2014/main" id="{D5E5CED1-DAA4-7996-0FE0-5BD0DB71C6DC}"/>
                </a:ext>
              </a:extLst>
            </p:cNvPr>
            <p:cNvSpPr/>
            <p:nvPr/>
          </p:nvSpPr>
          <p:spPr>
            <a:xfrm rot="-2700000">
              <a:off x="6059539" y="5437778"/>
              <a:ext cx="1228204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Adult Male &amp; Female</a:t>
              </a:r>
            </a:p>
          </p:txBody>
        </p:sp>
        <p:sp>
          <p:nvSpPr>
            <p:cNvPr id="106" name="tx41">
              <a:extLst>
                <a:ext uri="{FF2B5EF4-FFF2-40B4-BE49-F238E27FC236}">
                  <a16:creationId xmlns:a16="http://schemas.microsoft.com/office/drawing/2014/main" id="{2095FE8C-D3C2-EAB0-FF92-69ADAF6C7D40}"/>
                </a:ext>
              </a:extLst>
            </p:cNvPr>
            <p:cNvSpPr/>
            <p:nvPr/>
          </p:nvSpPr>
          <p:spPr>
            <a:xfrm rot="-2700000">
              <a:off x="6370894" y="5445970"/>
              <a:ext cx="977056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Present w Children</a:t>
              </a:r>
            </a:p>
          </p:txBody>
        </p:sp>
        <p:sp>
          <p:nvSpPr>
            <p:cNvPr id="107" name="tx42">
              <a:extLst>
                <a:ext uri="{FF2B5EF4-FFF2-40B4-BE49-F238E27FC236}">
                  <a16:creationId xmlns:a16="http://schemas.microsoft.com/office/drawing/2014/main" id="{2218FAD4-701F-F052-1625-12623C7C4435}"/>
                </a:ext>
              </a:extLst>
            </p:cNvPr>
            <p:cNvSpPr/>
            <p:nvPr/>
          </p:nvSpPr>
          <p:spPr>
            <a:xfrm rot="-2700000">
              <a:off x="6455386" y="5480728"/>
              <a:ext cx="1349685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Adult Female Present w</a:t>
              </a:r>
            </a:p>
          </p:txBody>
        </p:sp>
        <p:sp>
          <p:nvSpPr>
            <p:cNvPr id="108" name="tx43">
              <a:extLst>
                <a:ext uri="{FF2B5EF4-FFF2-40B4-BE49-F238E27FC236}">
                  <a16:creationId xmlns:a16="http://schemas.microsoft.com/office/drawing/2014/main" id="{44560AB9-EC08-1755-34A1-ADEDAB08B4BE}"/>
                </a:ext>
              </a:extLst>
            </p:cNvPr>
            <p:cNvSpPr/>
            <p:nvPr/>
          </p:nvSpPr>
          <p:spPr>
            <a:xfrm rot="-2700000">
              <a:off x="7334260" y="5253846"/>
              <a:ext cx="43364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</a:t>
              </a:r>
            </a:p>
          </p:txBody>
        </p:sp>
        <p:sp>
          <p:nvSpPr>
            <p:cNvPr id="109" name="tx44">
              <a:extLst>
                <a:ext uri="{FF2B5EF4-FFF2-40B4-BE49-F238E27FC236}">
                  <a16:creationId xmlns:a16="http://schemas.microsoft.com/office/drawing/2014/main" id="{D77E910C-DC5B-8EED-1B22-DFF8AFF1ABD3}"/>
                </a:ext>
              </a:extLst>
            </p:cNvPr>
            <p:cNvSpPr/>
            <p:nvPr/>
          </p:nvSpPr>
          <p:spPr>
            <a:xfrm rot="-2700000">
              <a:off x="7055703" y="5438983"/>
              <a:ext cx="1231614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Adult Male Present w</a:t>
              </a:r>
            </a:p>
          </p:txBody>
        </p:sp>
        <p:sp>
          <p:nvSpPr>
            <p:cNvPr id="110" name="tx45">
              <a:extLst>
                <a:ext uri="{FF2B5EF4-FFF2-40B4-BE49-F238E27FC236}">
                  <a16:creationId xmlns:a16="http://schemas.microsoft.com/office/drawing/2014/main" id="{A92AA001-B326-B1EB-0BD3-9313CEA108E9}"/>
                </a:ext>
              </a:extLst>
            </p:cNvPr>
            <p:cNvSpPr/>
            <p:nvPr/>
          </p:nvSpPr>
          <p:spPr>
            <a:xfrm rot="-2700000">
              <a:off x="7833797" y="5253846"/>
              <a:ext cx="43364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</a:t>
              </a:r>
            </a:p>
          </p:txBody>
        </p:sp>
      </p:grp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13618AD-2548-EDD6-0221-01B77DDDE3A6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12" name="Graphic 111">
            <a:extLst>
              <a:ext uri="{FF2B5EF4-FFF2-40B4-BE49-F238E27FC236}">
                <a16:creationId xmlns:a16="http://schemas.microsoft.com/office/drawing/2014/main" id="{8B97A499-7636-EB5F-0B43-DA8EBDA27F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92034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0874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PRESENCE OF CHILDREN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75097DE-70A3-8648-E88C-5E7158CF1859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D61D469-13B7-3509-7F6A-882E9C0A640E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6" name="grp2">
            <a:extLst>
              <a:ext uri="{FF2B5EF4-FFF2-40B4-BE49-F238E27FC236}">
                <a16:creationId xmlns:a16="http://schemas.microsoft.com/office/drawing/2014/main" id="{A78CA499-28BE-C27F-37BC-59CB686A6FBF}"/>
              </a:ext>
            </a:extLst>
          </p:cNvPr>
          <p:cNvGrpSpPr/>
          <p:nvPr/>
        </p:nvGrpSpPr>
        <p:grpSpPr>
          <a:xfrm>
            <a:off x="1326382" y="1508760"/>
            <a:ext cx="4572000" cy="4572000"/>
            <a:chOff x="0" y="1508760"/>
            <a:chExt cx="4572000" cy="4572000"/>
          </a:xfrm>
        </p:grpSpPr>
        <p:sp>
          <p:nvSpPr>
            <p:cNvPr id="7" name="rc4">
              <a:extLst>
                <a:ext uri="{FF2B5EF4-FFF2-40B4-BE49-F238E27FC236}">
                  <a16:creationId xmlns:a16="http://schemas.microsoft.com/office/drawing/2014/main" id="{E81B6144-1DC8-4C18-DA0F-6D5FC5AD5F86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rc5">
              <a:extLst>
                <a:ext uri="{FF2B5EF4-FFF2-40B4-BE49-F238E27FC236}">
                  <a16:creationId xmlns:a16="http://schemas.microsoft.com/office/drawing/2014/main" id="{8194E524-1C7F-2591-11EF-5FF6A1341117}"/>
                </a:ext>
              </a:extLst>
            </p:cNvPr>
            <p:cNvSpPr/>
            <p:nvPr/>
          </p:nvSpPr>
          <p:spPr>
            <a:xfrm>
              <a:off x="437026" y="1578349"/>
              <a:ext cx="4065384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" name="pl6">
              <a:extLst>
                <a:ext uri="{FF2B5EF4-FFF2-40B4-BE49-F238E27FC236}">
                  <a16:creationId xmlns:a16="http://schemas.microsoft.com/office/drawing/2014/main" id="{16F99D54-C11C-2D27-35B3-6E3270AA1941}"/>
                </a:ext>
              </a:extLst>
            </p:cNvPr>
            <p:cNvSpPr/>
            <p:nvPr/>
          </p:nvSpPr>
          <p:spPr>
            <a:xfrm>
              <a:off x="43702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" name="pl7">
              <a:extLst>
                <a:ext uri="{FF2B5EF4-FFF2-40B4-BE49-F238E27FC236}">
                  <a16:creationId xmlns:a16="http://schemas.microsoft.com/office/drawing/2014/main" id="{B16D2078-C7E0-7B01-E68D-F7D7972B9D5F}"/>
                </a:ext>
              </a:extLst>
            </p:cNvPr>
            <p:cNvSpPr/>
            <p:nvPr/>
          </p:nvSpPr>
          <p:spPr>
            <a:xfrm>
              <a:off x="100166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" name="pl8">
              <a:extLst>
                <a:ext uri="{FF2B5EF4-FFF2-40B4-BE49-F238E27FC236}">
                  <a16:creationId xmlns:a16="http://schemas.microsoft.com/office/drawing/2014/main" id="{329AB02A-9E41-76AB-5AC6-390114084DB5}"/>
                </a:ext>
              </a:extLst>
            </p:cNvPr>
            <p:cNvSpPr/>
            <p:nvPr/>
          </p:nvSpPr>
          <p:spPr>
            <a:xfrm>
              <a:off x="156629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9">
              <a:extLst>
                <a:ext uri="{FF2B5EF4-FFF2-40B4-BE49-F238E27FC236}">
                  <a16:creationId xmlns:a16="http://schemas.microsoft.com/office/drawing/2014/main" id="{D4088EF6-4FDA-D911-A755-CBA974780EBD}"/>
                </a:ext>
              </a:extLst>
            </p:cNvPr>
            <p:cNvSpPr/>
            <p:nvPr/>
          </p:nvSpPr>
          <p:spPr>
            <a:xfrm>
              <a:off x="21309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10">
              <a:extLst>
                <a:ext uri="{FF2B5EF4-FFF2-40B4-BE49-F238E27FC236}">
                  <a16:creationId xmlns:a16="http://schemas.microsoft.com/office/drawing/2014/main" id="{F4A527BB-AFD0-9916-F9F7-10AA13D255B2}"/>
                </a:ext>
              </a:extLst>
            </p:cNvPr>
            <p:cNvSpPr/>
            <p:nvPr/>
          </p:nvSpPr>
          <p:spPr>
            <a:xfrm>
              <a:off x="269557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1">
              <a:extLst>
                <a:ext uri="{FF2B5EF4-FFF2-40B4-BE49-F238E27FC236}">
                  <a16:creationId xmlns:a16="http://schemas.microsoft.com/office/drawing/2014/main" id="{117E4DFC-9025-8942-3374-C1F8FFC6829E}"/>
                </a:ext>
              </a:extLst>
            </p:cNvPr>
            <p:cNvSpPr/>
            <p:nvPr/>
          </p:nvSpPr>
          <p:spPr>
            <a:xfrm>
              <a:off x="326021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2">
              <a:extLst>
                <a:ext uri="{FF2B5EF4-FFF2-40B4-BE49-F238E27FC236}">
                  <a16:creationId xmlns:a16="http://schemas.microsoft.com/office/drawing/2014/main" id="{069D861B-84A3-3598-3E1A-BEDEE49D2951}"/>
                </a:ext>
              </a:extLst>
            </p:cNvPr>
            <p:cNvSpPr/>
            <p:nvPr/>
          </p:nvSpPr>
          <p:spPr>
            <a:xfrm>
              <a:off x="382484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3">
              <a:extLst>
                <a:ext uri="{FF2B5EF4-FFF2-40B4-BE49-F238E27FC236}">
                  <a16:creationId xmlns:a16="http://schemas.microsoft.com/office/drawing/2014/main" id="{D8498BBC-E480-A482-50D8-70621E6B9B58}"/>
                </a:ext>
              </a:extLst>
            </p:cNvPr>
            <p:cNvSpPr/>
            <p:nvPr/>
          </p:nvSpPr>
          <p:spPr>
            <a:xfrm>
              <a:off x="438948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4">
              <a:extLst>
                <a:ext uri="{FF2B5EF4-FFF2-40B4-BE49-F238E27FC236}">
                  <a16:creationId xmlns:a16="http://schemas.microsoft.com/office/drawing/2014/main" id="{04B71A37-BDCA-1AC9-8EBE-3C11EFD476EA}"/>
                </a:ext>
              </a:extLst>
            </p:cNvPr>
            <p:cNvSpPr/>
            <p:nvPr/>
          </p:nvSpPr>
          <p:spPr>
            <a:xfrm>
              <a:off x="437026" y="2855627"/>
              <a:ext cx="3455707" cy="547404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5">
              <a:extLst>
                <a:ext uri="{FF2B5EF4-FFF2-40B4-BE49-F238E27FC236}">
                  <a16:creationId xmlns:a16="http://schemas.microsoft.com/office/drawing/2014/main" id="{06F911FD-F176-50BF-460D-864D0488FAF3}"/>
                </a:ext>
              </a:extLst>
            </p:cNvPr>
            <p:cNvSpPr/>
            <p:nvPr/>
          </p:nvSpPr>
          <p:spPr>
            <a:xfrm>
              <a:off x="437026" y="3403031"/>
              <a:ext cx="2381616" cy="54740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6">
              <a:extLst>
                <a:ext uri="{FF2B5EF4-FFF2-40B4-BE49-F238E27FC236}">
                  <a16:creationId xmlns:a16="http://schemas.microsoft.com/office/drawing/2014/main" id="{2D56F924-4E5A-82C6-2DFC-900D1E787447}"/>
                </a:ext>
              </a:extLst>
            </p:cNvPr>
            <p:cNvSpPr/>
            <p:nvPr/>
          </p:nvSpPr>
          <p:spPr>
            <a:xfrm>
              <a:off x="43702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tx17">
              <a:extLst>
                <a:ext uri="{FF2B5EF4-FFF2-40B4-BE49-F238E27FC236}">
                  <a16:creationId xmlns:a16="http://schemas.microsoft.com/office/drawing/2014/main" id="{DE724447-DE67-AF44-34D9-C786C32A71F6}"/>
                </a:ext>
              </a:extLst>
            </p:cNvPr>
            <p:cNvSpPr/>
            <p:nvPr/>
          </p:nvSpPr>
          <p:spPr>
            <a:xfrm>
              <a:off x="227482" y="3361360"/>
              <a:ext cx="174749" cy="8175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Yes</a:t>
              </a:r>
            </a:p>
          </p:txBody>
        </p:sp>
        <p:sp>
          <p:nvSpPr>
            <p:cNvPr id="30" name="tx18">
              <a:extLst>
                <a:ext uri="{FF2B5EF4-FFF2-40B4-BE49-F238E27FC236}">
                  <a16:creationId xmlns:a16="http://schemas.microsoft.com/office/drawing/2014/main" id="{EF0DA765-40D5-A37B-88DB-6681F777935A}"/>
                </a:ext>
              </a:extLst>
            </p:cNvPr>
            <p:cNvSpPr/>
            <p:nvPr/>
          </p:nvSpPr>
          <p:spPr>
            <a:xfrm>
              <a:off x="39892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1" name="tx19">
              <a:extLst>
                <a:ext uri="{FF2B5EF4-FFF2-40B4-BE49-F238E27FC236}">
                  <a16:creationId xmlns:a16="http://schemas.microsoft.com/office/drawing/2014/main" id="{E52FB3C2-03E3-A669-6901-3CE35F9536DE}"/>
                </a:ext>
              </a:extLst>
            </p:cNvPr>
            <p:cNvSpPr/>
            <p:nvPr/>
          </p:nvSpPr>
          <p:spPr>
            <a:xfrm>
              <a:off x="92546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2" name="tx20">
              <a:extLst>
                <a:ext uri="{FF2B5EF4-FFF2-40B4-BE49-F238E27FC236}">
                  <a16:creationId xmlns:a16="http://schemas.microsoft.com/office/drawing/2014/main" id="{7CC20453-5C09-3DD6-8C39-CB5613D48831}"/>
                </a:ext>
              </a:extLst>
            </p:cNvPr>
            <p:cNvSpPr/>
            <p:nvPr/>
          </p:nvSpPr>
          <p:spPr>
            <a:xfrm>
              <a:off x="149009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33" name="tx21">
              <a:extLst>
                <a:ext uri="{FF2B5EF4-FFF2-40B4-BE49-F238E27FC236}">
                  <a16:creationId xmlns:a16="http://schemas.microsoft.com/office/drawing/2014/main" id="{997556DB-8141-5FFA-2268-D4C4D2091DA9}"/>
                </a:ext>
              </a:extLst>
            </p:cNvPr>
            <p:cNvSpPr/>
            <p:nvPr/>
          </p:nvSpPr>
          <p:spPr>
            <a:xfrm>
              <a:off x="205473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34" name="tx22">
              <a:extLst>
                <a:ext uri="{FF2B5EF4-FFF2-40B4-BE49-F238E27FC236}">
                  <a16:creationId xmlns:a16="http://schemas.microsoft.com/office/drawing/2014/main" id="{5A738E55-8D18-131B-1CE9-7436A82DEC0D}"/>
                </a:ext>
              </a:extLst>
            </p:cNvPr>
            <p:cNvSpPr/>
            <p:nvPr/>
          </p:nvSpPr>
          <p:spPr>
            <a:xfrm>
              <a:off x="261937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35" name="tx23">
              <a:extLst>
                <a:ext uri="{FF2B5EF4-FFF2-40B4-BE49-F238E27FC236}">
                  <a16:creationId xmlns:a16="http://schemas.microsoft.com/office/drawing/2014/main" id="{8B191892-ADD4-F0E7-6FF3-3993AEC74F36}"/>
                </a:ext>
              </a:extLst>
            </p:cNvPr>
            <p:cNvSpPr/>
            <p:nvPr/>
          </p:nvSpPr>
          <p:spPr>
            <a:xfrm>
              <a:off x="318401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36" name="tx24">
              <a:extLst>
                <a:ext uri="{FF2B5EF4-FFF2-40B4-BE49-F238E27FC236}">
                  <a16:creationId xmlns:a16="http://schemas.microsoft.com/office/drawing/2014/main" id="{F64638F3-B2E4-2D2E-0E69-7CDC8DB0753B}"/>
                </a:ext>
              </a:extLst>
            </p:cNvPr>
            <p:cNvSpPr/>
            <p:nvPr/>
          </p:nvSpPr>
          <p:spPr>
            <a:xfrm>
              <a:off x="374864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37" name="tx25">
              <a:extLst>
                <a:ext uri="{FF2B5EF4-FFF2-40B4-BE49-F238E27FC236}">
                  <a16:creationId xmlns:a16="http://schemas.microsoft.com/office/drawing/2014/main" id="{85460F0D-1654-74CB-0F3E-F74DEEDB0DC8}"/>
                </a:ext>
              </a:extLst>
            </p:cNvPr>
            <p:cNvSpPr/>
            <p:nvPr/>
          </p:nvSpPr>
          <p:spPr>
            <a:xfrm>
              <a:off x="431328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38" name="rc26">
              <a:extLst>
                <a:ext uri="{FF2B5EF4-FFF2-40B4-BE49-F238E27FC236}">
                  <a16:creationId xmlns:a16="http://schemas.microsoft.com/office/drawing/2014/main" id="{39F597C2-107D-FD41-28C2-EFD1E7FA7B97}"/>
                </a:ext>
              </a:extLst>
            </p:cNvPr>
            <p:cNvSpPr/>
            <p:nvPr/>
          </p:nvSpPr>
          <p:spPr>
            <a:xfrm>
              <a:off x="962581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" name="rc27">
              <a:extLst>
                <a:ext uri="{FF2B5EF4-FFF2-40B4-BE49-F238E27FC236}">
                  <a16:creationId xmlns:a16="http://schemas.microsoft.com/office/drawing/2014/main" id="{C4F69772-7627-1513-F31A-41A9C92CA3E6}"/>
                </a:ext>
              </a:extLst>
            </p:cNvPr>
            <p:cNvSpPr/>
            <p:nvPr/>
          </p:nvSpPr>
          <p:spPr>
            <a:xfrm>
              <a:off x="1093873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28">
              <a:extLst>
                <a:ext uri="{FF2B5EF4-FFF2-40B4-BE49-F238E27FC236}">
                  <a16:creationId xmlns:a16="http://schemas.microsoft.com/office/drawing/2014/main" id="{4CC4F7C9-A5C9-D678-ACD0-206168F3FB2D}"/>
                </a:ext>
              </a:extLst>
            </p:cNvPr>
            <p:cNvSpPr/>
            <p:nvPr/>
          </p:nvSpPr>
          <p:spPr>
            <a:xfrm>
              <a:off x="2497387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tx29">
              <a:extLst>
                <a:ext uri="{FF2B5EF4-FFF2-40B4-BE49-F238E27FC236}">
                  <a16:creationId xmlns:a16="http://schemas.microsoft.com/office/drawing/2014/main" id="{B5734C4F-3973-0291-1003-8800E00CC286}"/>
                </a:ext>
              </a:extLst>
            </p:cNvPr>
            <p:cNvSpPr/>
            <p:nvPr/>
          </p:nvSpPr>
          <p:spPr>
            <a:xfrm>
              <a:off x="1311187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42" name="tx30">
              <a:extLst>
                <a:ext uri="{FF2B5EF4-FFF2-40B4-BE49-F238E27FC236}">
                  <a16:creationId xmlns:a16="http://schemas.microsoft.com/office/drawing/2014/main" id="{D1F967BD-EC34-09F0-C4E0-91D682E2A096}"/>
                </a:ext>
              </a:extLst>
            </p:cNvPr>
            <p:cNvSpPr/>
            <p:nvPr/>
          </p:nvSpPr>
          <p:spPr>
            <a:xfrm>
              <a:off x="2714701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43" name="grp2">
            <a:extLst>
              <a:ext uri="{FF2B5EF4-FFF2-40B4-BE49-F238E27FC236}">
                <a16:creationId xmlns:a16="http://schemas.microsoft.com/office/drawing/2014/main" id="{B3C77466-F6E0-E6C1-7633-EDA58D8E1F41}"/>
              </a:ext>
            </a:extLst>
          </p:cNvPr>
          <p:cNvGrpSpPr/>
          <p:nvPr/>
        </p:nvGrpSpPr>
        <p:grpSpPr>
          <a:xfrm>
            <a:off x="6355582" y="1508760"/>
            <a:ext cx="3429000" cy="4800600"/>
            <a:chOff x="5029200" y="1508760"/>
            <a:chExt cx="3429000" cy="4800600"/>
          </a:xfrm>
        </p:grpSpPr>
        <p:sp>
          <p:nvSpPr>
            <p:cNvPr id="44" name="rc4">
              <a:extLst>
                <a:ext uri="{FF2B5EF4-FFF2-40B4-BE49-F238E27FC236}">
                  <a16:creationId xmlns:a16="http://schemas.microsoft.com/office/drawing/2014/main" id="{DA8BE7D2-3EBA-AD51-26F7-7B7E70F1450F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rc5">
              <a:extLst>
                <a:ext uri="{FF2B5EF4-FFF2-40B4-BE49-F238E27FC236}">
                  <a16:creationId xmlns:a16="http://schemas.microsoft.com/office/drawing/2014/main" id="{6DF7A247-7F26-60BF-3DD0-A55A927A30D0}"/>
                </a:ext>
              </a:extLst>
            </p:cNvPr>
            <p:cNvSpPr/>
            <p:nvPr/>
          </p:nvSpPr>
          <p:spPr>
            <a:xfrm>
              <a:off x="5291477" y="1578349"/>
              <a:ext cx="3097133" cy="4287497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" name="rc6">
              <a:extLst>
                <a:ext uri="{FF2B5EF4-FFF2-40B4-BE49-F238E27FC236}">
                  <a16:creationId xmlns:a16="http://schemas.microsoft.com/office/drawing/2014/main" id="{48EFF395-4039-A258-688D-8B6653A0C2F3}"/>
                </a:ext>
              </a:extLst>
            </p:cNvPr>
            <p:cNvSpPr/>
            <p:nvPr/>
          </p:nvSpPr>
          <p:spPr>
            <a:xfrm>
              <a:off x="5291477" y="1578349"/>
              <a:ext cx="3097133" cy="169243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7">
              <a:extLst>
                <a:ext uri="{FF2B5EF4-FFF2-40B4-BE49-F238E27FC236}">
                  <a16:creationId xmlns:a16="http://schemas.microsoft.com/office/drawing/2014/main" id="{CC5D82DC-D6FE-55A6-3687-2A474A32DD7C}"/>
                </a:ext>
              </a:extLst>
            </p:cNvPr>
            <p:cNvSpPr/>
            <p:nvPr/>
          </p:nvSpPr>
          <p:spPr>
            <a:xfrm>
              <a:off x="5291477" y="3270782"/>
              <a:ext cx="3097133" cy="67697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rc8">
              <a:extLst>
                <a:ext uri="{FF2B5EF4-FFF2-40B4-BE49-F238E27FC236}">
                  <a16:creationId xmlns:a16="http://schemas.microsoft.com/office/drawing/2014/main" id="{DF700F1F-B5CF-AF58-C280-C6317825C0B6}"/>
                </a:ext>
              </a:extLst>
            </p:cNvPr>
            <p:cNvSpPr/>
            <p:nvPr/>
          </p:nvSpPr>
          <p:spPr>
            <a:xfrm>
              <a:off x="5291477" y="3947755"/>
              <a:ext cx="3097133" cy="191809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rc9">
              <a:extLst>
                <a:ext uri="{FF2B5EF4-FFF2-40B4-BE49-F238E27FC236}">
                  <a16:creationId xmlns:a16="http://schemas.microsoft.com/office/drawing/2014/main" id="{D2ADDC25-ADBE-A3D3-444A-863ADBEECD3C}"/>
                </a:ext>
              </a:extLst>
            </p:cNvPr>
            <p:cNvSpPr/>
            <p:nvPr/>
          </p:nvSpPr>
          <p:spPr>
            <a:xfrm>
              <a:off x="6607759" y="2593808"/>
              <a:ext cx="464570" cy="327203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tx10">
              <a:extLst>
                <a:ext uri="{FF2B5EF4-FFF2-40B4-BE49-F238E27FC236}">
                  <a16:creationId xmlns:a16="http://schemas.microsoft.com/office/drawing/2014/main" id="{AF46802D-0488-9799-7DAC-E7FFC7C6656E}"/>
                </a:ext>
              </a:extLst>
            </p:cNvPr>
            <p:cNvSpPr/>
            <p:nvPr/>
          </p:nvSpPr>
          <p:spPr>
            <a:xfrm>
              <a:off x="6733836" y="2415215"/>
              <a:ext cx="212414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145</a:t>
              </a:r>
            </a:p>
          </p:txBody>
        </p:sp>
        <p:sp>
          <p:nvSpPr>
            <p:cNvPr id="51" name="tx11">
              <a:extLst>
                <a:ext uri="{FF2B5EF4-FFF2-40B4-BE49-F238E27FC236}">
                  <a16:creationId xmlns:a16="http://schemas.microsoft.com/office/drawing/2014/main" id="{724EC679-1ABC-6C64-AD3C-08C433D55184}"/>
                </a:ext>
              </a:extLst>
            </p:cNvPr>
            <p:cNvSpPr/>
            <p:nvPr/>
          </p:nvSpPr>
          <p:spPr>
            <a:xfrm rot="-2700000">
              <a:off x="6715834" y="5955556"/>
              <a:ext cx="174749" cy="8175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Yes</a:t>
              </a:r>
            </a:p>
          </p:txBody>
        </p:sp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id="{63599247-173E-5BDE-4944-D6FD4810549F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53" name="Graphic 52">
            <a:extLst>
              <a:ext uri="{FF2B5EF4-FFF2-40B4-BE49-F238E27FC236}">
                <a16:creationId xmlns:a16="http://schemas.microsoft.com/office/drawing/2014/main" id="{56883182-0112-7808-2885-0FE3222703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75842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9383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NUMBER OF CHILDREN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8011694F-4E67-E1B5-ED98-011DF8957B16}"/>
              </a:ext>
            </a:extLst>
          </p:cNvPr>
          <p:cNvGrpSpPr/>
          <p:nvPr/>
        </p:nvGrpSpPr>
        <p:grpSpPr>
          <a:xfrm>
            <a:off x="1758461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48FE9F11-A15B-C6EC-17AF-D5BE0E670445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CBD2AE77-FAB2-9024-1AAB-CC664C896AE6}"/>
                </a:ext>
              </a:extLst>
            </p:cNvPr>
            <p:cNvSpPr/>
            <p:nvPr/>
          </p:nvSpPr>
          <p:spPr>
            <a:xfrm>
              <a:off x="389897" y="1578349"/>
              <a:ext cx="4112513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52951B0B-0035-6539-C952-F338CA7E8817}"/>
                </a:ext>
              </a:extLst>
            </p:cNvPr>
            <p:cNvSpPr/>
            <p:nvPr/>
          </p:nvSpPr>
          <p:spPr>
            <a:xfrm>
              <a:off x="38989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pl7">
              <a:extLst>
                <a:ext uri="{FF2B5EF4-FFF2-40B4-BE49-F238E27FC236}">
                  <a16:creationId xmlns:a16="http://schemas.microsoft.com/office/drawing/2014/main" id="{A28490F8-946B-A2CD-C038-4B82DE3D70B3}"/>
                </a:ext>
              </a:extLst>
            </p:cNvPr>
            <p:cNvSpPr/>
            <p:nvPr/>
          </p:nvSpPr>
          <p:spPr>
            <a:xfrm>
              <a:off x="103247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ED35EFBB-40FF-6716-1801-EA1859194DAE}"/>
                </a:ext>
              </a:extLst>
            </p:cNvPr>
            <p:cNvSpPr/>
            <p:nvPr/>
          </p:nvSpPr>
          <p:spPr>
            <a:xfrm>
              <a:off x="167505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EACB3D26-FDB8-B115-5858-3F9750E217AB}"/>
                </a:ext>
              </a:extLst>
            </p:cNvPr>
            <p:cNvSpPr/>
            <p:nvPr/>
          </p:nvSpPr>
          <p:spPr>
            <a:xfrm>
              <a:off x="231763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61A37A2B-F369-80B8-BC16-1651A23DCD70}"/>
                </a:ext>
              </a:extLst>
            </p:cNvPr>
            <p:cNvSpPr/>
            <p:nvPr/>
          </p:nvSpPr>
          <p:spPr>
            <a:xfrm>
              <a:off x="296021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4538F030-FCD9-7202-BA44-F6A5A13BD617}"/>
                </a:ext>
              </a:extLst>
            </p:cNvPr>
            <p:cNvSpPr/>
            <p:nvPr/>
          </p:nvSpPr>
          <p:spPr>
            <a:xfrm>
              <a:off x="360279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2">
              <a:extLst>
                <a:ext uri="{FF2B5EF4-FFF2-40B4-BE49-F238E27FC236}">
                  <a16:creationId xmlns:a16="http://schemas.microsoft.com/office/drawing/2014/main" id="{3933A481-B472-FD85-6985-204F72020BCE}"/>
                </a:ext>
              </a:extLst>
            </p:cNvPr>
            <p:cNvSpPr/>
            <p:nvPr/>
          </p:nvSpPr>
          <p:spPr>
            <a:xfrm>
              <a:off x="424537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3">
              <a:extLst>
                <a:ext uri="{FF2B5EF4-FFF2-40B4-BE49-F238E27FC236}">
                  <a16:creationId xmlns:a16="http://schemas.microsoft.com/office/drawing/2014/main" id="{BB40E3F8-0636-B0F8-5F51-D5C676489CDF}"/>
                </a:ext>
              </a:extLst>
            </p:cNvPr>
            <p:cNvSpPr/>
            <p:nvPr/>
          </p:nvSpPr>
          <p:spPr>
            <a:xfrm>
              <a:off x="389897" y="4315373"/>
              <a:ext cx="1809399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4">
              <a:extLst>
                <a:ext uri="{FF2B5EF4-FFF2-40B4-BE49-F238E27FC236}">
                  <a16:creationId xmlns:a16="http://schemas.microsoft.com/office/drawing/2014/main" id="{FB640577-E449-E243-059A-AEA512D16BE7}"/>
                </a:ext>
              </a:extLst>
            </p:cNvPr>
            <p:cNvSpPr/>
            <p:nvPr/>
          </p:nvSpPr>
          <p:spPr>
            <a:xfrm>
              <a:off x="389897" y="4706376"/>
              <a:ext cx="889371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669738D0-DABD-4C1F-7F87-16CCCB1B2B42}"/>
                </a:ext>
              </a:extLst>
            </p:cNvPr>
            <p:cNvSpPr/>
            <p:nvPr/>
          </p:nvSpPr>
          <p:spPr>
            <a:xfrm>
              <a:off x="389897" y="3446476"/>
              <a:ext cx="1254437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B6C293BF-EA89-573B-3E8F-47BF5C213BF2}"/>
                </a:ext>
              </a:extLst>
            </p:cNvPr>
            <p:cNvSpPr/>
            <p:nvPr/>
          </p:nvSpPr>
          <p:spPr>
            <a:xfrm>
              <a:off x="389897" y="3837480"/>
              <a:ext cx="609812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C72912A4-9A7E-8F7B-9EE6-502859AA416E}"/>
                </a:ext>
              </a:extLst>
            </p:cNvPr>
            <p:cNvSpPr/>
            <p:nvPr/>
          </p:nvSpPr>
          <p:spPr>
            <a:xfrm>
              <a:off x="389897" y="2577580"/>
              <a:ext cx="1703385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8FFCE730-C6FC-103F-055C-2A3E47E7EFF8}"/>
                </a:ext>
              </a:extLst>
            </p:cNvPr>
            <p:cNvSpPr/>
            <p:nvPr/>
          </p:nvSpPr>
          <p:spPr>
            <a:xfrm>
              <a:off x="389897" y="2968583"/>
              <a:ext cx="923308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9">
              <a:extLst>
                <a:ext uri="{FF2B5EF4-FFF2-40B4-BE49-F238E27FC236}">
                  <a16:creationId xmlns:a16="http://schemas.microsoft.com/office/drawing/2014/main" id="{6347F768-7DAF-9B1B-68B2-5257C77F1747}"/>
                </a:ext>
              </a:extLst>
            </p:cNvPr>
            <p:cNvSpPr/>
            <p:nvPr/>
          </p:nvSpPr>
          <p:spPr>
            <a:xfrm>
              <a:off x="389897" y="1708683"/>
              <a:ext cx="2217946" cy="3910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20">
              <a:extLst>
                <a:ext uri="{FF2B5EF4-FFF2-40B4-BE49-F238E27FC236}">
                  <a16:creationId xmlns:a16="http://schemas.microsoft.com/office/drawing/2014/main" id="{4E784BB4-0720-B1F9-DA04-B3A82F0B31E5}"/>
                </a:ext>
              </a:extLst>
            </p:cNvPr>
            <p:cNvSpPr/>
            <p:nvPr/>
          </p:nvSpPr>
          <p:spPr>
            <a:xfrm>
              <a:off x="389897" y="2099686"/>
              <a:ext cx="1671722" cy="391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pl21">
              <a:extLst>
                <a:ext uri="{FF2B5EF4-FFF2-40B4-BE49-F238E27FC236}">
                  <a16:creationId xmlns:a16="http://schemas.microsoft.com/office/drawing/2014/main" id="{8A75E634-5B7B-6D90-9EBD-DD4357EA03C3}"/>
                </a:ext>
              </a:extLst>
            </p:cNvPr>
            <p:cNvSpPr/>
            <p:nvPr/>
          </p:nvSpPr>
          <p:spPr>
            <a:xfrm>
              <a:off x="38989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tx22">
              <a:extLst>
                <a:ext uri="{FF2B5EF4-FFF2-40B4-BE49-F238E27FC236}">
                  <a16:creationId xmlns:a16="http://schemas.microsoft.com/office/drawing/2014/main" id="{0E4D6788-633B-9D29-7B6C-4FF85F5436EF}"/>
                </a:ext>
              </a:extLst>
            </p:cNvPr>
            <p:cNvSpPr/>
            <p:nvPr/>
          </p:nvSpPr>
          <p:spPr>
            <a:xfrm>
              <a:off x="227482" y="4665498"/>
              <a:ext cx="127620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4+</a:t>
              </a:r>
            </a:p>
          </p:txBody>
        </p:sp>
        <p:sp>
          <p:nvSpPr>
            <p:cNvPr id="36" name="tx23">
              <a:extLst>
                <a:ext uri="{FF2B5EF4-FFF2-40B4-BE49-F238E27FC236}">
                  <a16:creationId xmlns:a16="http://schemas.microsoft.com/office/drawing/2014/main" id="{9D11DFC9-9A7F-E654-2C5E-FBB93009C760}"/>
                </a:ext>
              </a:extLst>
            </p:cNvPr>
            <p:cNvSpPr/>
            <p:nvPr/>
          </p:nvSpPr>
          <p:spPr>
            <a:xfrm>
              <a:off x="287572" y="3795014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37" name="tx24">
              <a:extLst>
                <a:ext uri="{FF2B5EF4-FFF2-40B4-BE49-F238E27FC236}">
                  <a16:creationId xmlns:a16="http://schemas.microsoft.com/office/drawing/2014/main" id="{2DBA8DFA-35E3-AE98-42EE-FE430848FE6C}"/>
                </a:ext>
              </a:extLst>
            </p:cNvPr>
            <p:cNvSpPr/>
            <p:nvPr/>
          </p:nvSpPr>
          <p:spPr>
            <a:xfrm>
              <a:off x="287572" y="2927308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38" name="tx25">
              <a:extLst>
                <a:ext uri="{FF2B5EF4-FFF2-40B4-BE49-F238E27FC236}">
                  <a16:creationId xmlns:a16="http://schemas.microsoft.com/office/drawing/2014/main" id="{159A8106-7457-6B77-69ED-27031641C5C9}"/>
                </a:ext>
              </a:extLst>
            </p:cNvPr>
            <p:cNvSpPr/>
            <p:nvPr/>
          </p:nvSpPr>
          <p:spPr>
            <a:xfrm>
              <a:off x="287572" y="2059007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39" name="tx26">
              <a:extLst>
                <a:ext uri="{FF2B5EF4-FFF2-40B4-BE49-F238E27FC236}">
                  <a16:creationId xmlns:a16="http://schemas.microsoft.com/office/drawing/2014/main" id="{E33EAA2E-DA2F-1DC3-60B9-DA0CE7415843}"/>
                </a:ext>
              </a:extLst>
            </p:cNvPr>
            <p:cNvSpPr/>
            <p:nvPr/>
          </p:nvSpPr>
          <p:spPr>
            <a:xfrm>
              <a:off x="351797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40" name="tx27">
              <a:extLst>
                <a:ext uri="{FF2B5EF4-FFF2-40B4-BE49-F238E27FC236}">
                  <a16:creationId xmlns:a16="http://schemas.microsoft.com/office/drawing/2014/main" id="{51FE463A-BA6D-6A45-871F-392D8A813A1F}"/>
                </a:ext>
              </a:extLst>
            </p:cNvPr>
            <p:cNvSpPr/>
            <p:nvPr/>
          </p:nvSpPr>
          <p:spPr>
            <a:xfrm>
              <a:off x="994377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41" name="tx28">
              <a:extLst>
                <a:ext uri="{FF2B5EF4-FFF2-40B4-BE49-F238E27FC236}">
                  <a16:creationId xmlns:a16="http://schemas.microsoft.com/office/drawing/2014/main" id="{4DE3D45D-4040-1ECE-7559-824A306E2961}"/>
                </a:ext>
              </a:extLst>
            </p:cNvPr>
            <p:cNvSpPr/>
            <p:nvPr/>
          </p:nvSpPr>
          <p:spPr>
            <a:xfrm>
              <a:off x="159885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42" name="tx29">
              <a:extLst>
                <a:ext uri="{FF2B5EF4-FFF2-40B4-BE49-F238E27FC236}">
                  <a16:creationId xmlns:a16="http://schemas.microsoft.com/office/drawing/2014/main" id="{3B802EAA-07A8-A8B7-932B-909F09F5C77A}"/>
                </a:ext>
              </a:extLst>
            </p:cNvPr>
            <p:cNvSpPr/>
            <p:nvPr/>
          </p:nvSpPr>
          <p:spPr>
            <a:xfrm>
              <a:off x="224143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43" name="tx30">
              <a:extLst>
                <a:ext uri="{FF2B5EF4-FFF2-40B4-BE49-F238E27FC236}">
                  <a16:creationId xmlns:a16="http://schemas.microsoft.com/office/drawing/2014/main" id="{CDAE58ED-EA84-4221-47AC-6AA86702D99F}"/>
                </a:ext>
              </a:extLst>
            </p:cNvPr>
            <p:cNvSpPr/>
            <p:nvPr/>
          </p:nvSpPr>
          <p:spPr>
            <a:xfrm>
              <a:off x="288401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44" name="tx31">
              <a:extLst>
                <a:ext uri="{FF2B5EF4-FFF2-40B4-BE49-F238E27FC236}">
                  <a16:creationId xmlns:a16="http://schemas.microsoft.com/office/drawing/2014/main" id="{097EC6BB-B3C8-C771-838A-8197F4FF21A7}"/>
                </a:ext>
              </a:extLst>
            </p:cNvPr>
            <p:cNvSpPr/>
            <p:nvPr/>
          </p:nvSpPr>
          <p:spPr>
            <a:xfrm>
              <a:off x="352659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45" name="tx32">
              <a:extLst>
                <a:ext uri="{FF2B5EF4-FFF2-40B4-BE49-F238E27FC236}">
                  <a16:creationId xmlns:a16="http://schemas.microsoft.com/office/drawing/2014/main" id="{6549645B-C834-16EF-9ABD-BF7A66341725}"/>
                </a:ext>
              </a:extLst>
            </p:cNvPr>
            <p:cNvSpPr/>
            <p:nvPr/>
          </p:nvSpPr>
          <p:spPr>
            <a:xfrm>
              <a:off x="416917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46" name="rc33">
              <a:extLst>
                <a:ext uri="{FF2B5EF4-FFF2-40B4-BE49-F238E27FC236}">
                  <a16:creationId xmlns:a16="http://schemas.microsoft.com/office/drawing/2014/main" id="{3D1A066C-87A6-1805-5922-E4B624064871}"/>
                </a:ext>
              </a:extLst>
            </p:cNvPr>
            <p:cNvSpPr/>
            <p:nvPr/>
          </p:nvSpPr>
          <p:spPr>
            <a:xfrm>
              <a:off x="939017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" name="rc34">
              <a:extLst>
                <a:ext uri="{FF2B5EF4-FFF2-40B4-BE49-F238E27FC236}">
                  <a16:creationId xmlns:a16="http://schemas.microsoft.com/office/drawing/2014/main" id="{5F5831B6-D99E-104F-0BA8-72E3F0354FC1}"/>
                </a:ext>
              </a:extLst>
            </p:cNvPr>
            <p:cNvSpPr/>
            <p:nvPr/>
          </p:nvSpPr>
          <p:spPr>
            <a:xfrm>
              <a:off x="1070309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rc35">
              <a:extLst>
                <a:ext uri="{FF2B5EF4-FFF2-40B4-BE49-F238E27FC236}">
                  <a16:creationId xmlns:a16="http://schemas.microsoft.com/office/drawing/2014/main" id="{EF3BA06E-3818-61AE-F133-3BFEDB5DE157}"/>
                </a:ext>
              </a:extLst>
            </p:cNvPr>
            <p:cNvSpPr/>
            <p:nvPr/>
          </p:nvSpPr>
          <p:spPr>
            <a:xfrm>
              <a:off x="2473823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tx36">
              <a:extLst>
                <a:ext uri="{FF2B5EF4-FFF2-40B4-BE49-F238E27FC236}">
                  <a16:creationId xmlns:a16="http://schemas.microsoft.com/office/drawing/2014/main" id="{17D89231-0E50-4143-5E9A-52BA15A75BA9}"/>
                </a:ext>
              </a:extLst>
            </p:cNvPr>
            <p:cNvSpPr/>
            <p:nvPr/>
          </p:nvSpPr>
          <p:spPr>
            <a:xfrm>
              <a:off x="1287623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50" name="tx37">
              <a:extLst>
                <a:ext uri="{FF2B5EF4-FFF2-40B4-BE49-F238E27FC236}">
                  <a16:creationId xmlns:a16="http://schemas.microsoft.com/office/drawing/2014/main" id="{F55B53CE-FDB9-659C-4324-36B567FFFB54}"/>
                </a:ext>
              </a:extLst>
            </p:cNvPr>
            <p:cNvSpPr/>
            <p:nvPr/>
          </p:nvSpPr>
          <p:spPr>
            <a:xfrm>
              <a:off x="2691137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51" name="grp2">
            <a:extLst>
              <a:ext uri="{FF2B5EF4-FFF2-40B4-BE49-F238E27FC236}">
                <a16:creationId xmlns:a16="http://schemas.microsoft.com/office/drawing/2014/main" id="{44CB596C-B93C-80CB-428B-69854225C7C2}"/>
              </a:ext>
            </a:extLst>
          </p:cNvPr>
          <p:cNvGrpSpPr/>
          <p:nvPr/>
        </p:nvGrpSpPr>
        <p:grpSpPr>
          <a:xfrm>
            <a:off x="6787661" y="1508760"/>
            <a:ext cx="3429000" cy="4800600"/>
            <a:chOff x="5029200" y="1508760"/>
            <a:chExt cx="3429000" cy="4800600"/>
          </a:xfrm>
        </p:grpSpPr>
        <p:sp>
          <p:nvSpPr>
            <p:cNvPr id="52" name="rc4">
              <a:extLst>
                <a:ext uri="{FF2B5EF4-FFF2-40B4-BE49-F238E27FC236}">
                  <a16:creationId xmlns:a16="http://schemas.microsoft.com/office/drawing/2014/main" id="{0E047730-5D30-833B-F815-8380360B75D4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rc5">
              <a:extLst>
                <a:ext uri="{FF2B5EF4-FFF2-40B4-BE49-F238E27FC236}">
                  <a16:creationId xmlns:a16="http://schemas.microsoft.com/office/drawing/2014/main" id="{76A7F30A-1EDD-63B9-998E-E8BA8F659120}"/>
                </a:ext>
              </a:extLst>
            </p:cNvPr>
            <p:cNvSpPr/>
            <p:nvPr/>
          </p:nvSpPr>
          <p:spPr>
            <a:xfrm>
              <a:off x="5291477" y="1578349"/>
              <a:ext cx="3097133" cy="4321804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" name="rc6">
              <a:extLst>
                <a:ext uri="{FF2B5EF4-FFF2-40B4-BE49-F238E27FC236}">
                  <a16:creationId xmlns:a16="http://schemas.microsoft.com/office/drawing/2014/main" id="{E2B13F49-27F5-86AC-07D3-BF80E4BF87F1}"/>
                </a:ext>
              </a:extLst>
            </p:cNvPr>
            <p:cNvSpPr/>
            <p:nvPr/>
          </p:nvSpPr>
          <p:spPr>
            <a:xfrm>
              <a:off x="5291477" y="1578349"/>
              <a:ext cx="3097133" cy="241023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rc7">
              <a:extLst>
                <a:ext uri="{FF2B5EF4-FFF2-40B4-BE49-F238E27FC236}">
                  <a16:creationId xmlns:a16="http://schemas.microsoft.com/office/drawing/2014/main" id="{52D8DD4A-181C-7F08-4A5B-41D605FA24AD}"/>
                </a:ext>
              </a:extLst>
            </p:cNvPr>
            <p:cNvSpPr/>
            <p:nvPr/>
          </p:nvSpPr>
          <p:spPr>
            <a:xfrm>
              <a:off x="5291477" y="1578349"/>
              <a:ext cx="3097133" cy="241023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8">
              <a:extLst>
                <a:ext uri="{FF2B5EF4-FFF2-40B4-BE49-F238E27FC236}">
                  <a16:creationId xmlns:a16="http://schemas.microsoft.com/office/drawing/2014/main" id="{AD59BEB6-4CFF-D8A7-092D-44907BF3B9C4}"/>
                </a:ext>
              </a:extLst>
            </p:cNvPr>
            <p:cNvSpPr/>
            <p:nvPr/>
          </p:nvSpPr>
          <p:spPr>
            <a:xfrm>
              <a:off x="5291477" y="1578349"/>
              <a:ext cx="3097133" cy="241023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rc9">
              <a:extLst>
                <a:ext uri="{FF2B5EF4-FFF2-40B4-BE49-F238E27FC236}">
                  <a16:creationId xmlns:a16="http://schemas.microsoft.com/office/drawing/2014/main" id="{A1D2CA90-49D7-103B-47F6-433E83A4AF62}"/>
                </a:ext>
              </a:extLst>
            </p:cNvPr>
            <p:cNvSpPr/>
            <p:nvPr/>
          </p:nvSpPr>
          <p:spPr>
            <a:xfrm>
              <a:off x="5291477" y="1578349"/>
              <a:ext cx="3097133" cy="241023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10">
              <a:extLst>
                <a:ext uri="{FF2B5EF4-FFF2-40B4-BE49-F238E27FC236}">
                  <a16:creationId xmlns:a16="http://schemas.microsoft.com/office/drawing/2014/main" id="{F9C81FA3-DAFB-35A1-A818-7D9067E1B2B8}"/>
                </a:ext>
              </a:extLst>
            </p:cNvPr>
            <p:cNvSpPr/>
            <p:nvPr/>
          </p:nvSpPr>
          <p:spPr>
            <a:xfrm>
              <a:off x="5291477" y="3988586"/>
              <a:ext cx="3097133" cy="49866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11">
              <a:extLst>
                <a:ext uri="{FF2B5EF4-FFF2-40B4-BE49-F238E27FC236}">
                  <a16:creationId xmlns:a16="http://schemas.microsoft.com/office/drawing/2014/main" id="{AC004A62-8BE1-38F8-F434-AAEA967ECA27}"/>
                </a:ext>
              </a:extLst>
            </p:cNvPr>
            <p:cNvSpPr/>
            <p:nvPr/>
          </p:nvSpPr>
          <p:spPr>
            <a:xfrm>
              <a:off x="5291477" y="3988586"/>
              <a:ext cx="3097133" cy="49866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rc12">
              <a:extLst>
                <a:ext uri="{FF2B5EF4-FFF2-40B4-BE49-F238E27FC236}">
                  <a16:creationId xmlns:a16="http://schemas.microsoft.com/office/drawing/2014/main" id="{8954E636-FB0A-02C9-0F04-09047DDE4E0E}"/>
                </a:ext>
              </a:extLst>
            </p:cNvPr>
            <p:cNvSpPr/>
            <p:nvPr/>
          </p:nvSpPr>
          <p:spPr>
            <a:xfrm>
              <a:off x="5291477" y="3988586"/>
              <a:ext cx="3097133" cy="49866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13">
              <a:extLst>
                <a:ext uri="{FF2B5EF4-FFF2-40B4-BE49-F238E27FC236}">
                  <a16:creationId xmlns:a16="http://schemas.microsoft.com/office/drawing/2014/main" id="{707387C7-A9ED-FEC4-684A-5204E6311845}"/>
                </a:ext>
              </a:extLst>
            </p:cNvPr>
            <p:cNvSpPr/>
            <p:nvPr/>
          </p:nvSpPr>
          <p:spPr>
            <a:xfrm>
              <a:off x="5291477" y="3988586"/>
              <a:ext cx="3097133" cy="49866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14">
              <a:extLst>
                <a:ext uri="{FF2B5EF4-FFF2-40B4-BE49-F238E27FC236}">
                  <a16:creationId xmlns:a16="http://schemas.microsoft.com/office/drawing/2014/main" id="{ED07242F-53A4-6F3F-272D-593BFC4241BF}"/>
                </a:ext>
              </a:extLst>
            </p:cNvPr>
            <p:cNvSpPr/>
            <p:nvPr/>
          </p:nvSpPr>
          <p:spPr>
            <a:xfrm>
              <a:off x="5291477" y="4487256"/>
              <a:ext cx="3097133" cy="14128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15">
              <a:extLst>
                <a:ext uri="{FF2B5EF4-FFF2-40B4-BE49-F238E27FC236}">
                  <a16:creationId xmlns:a16="http://schemas.microsoft.com/office/drawing/2014/main" id="{F1CEDB50-32FD-3A1C-07F8-FFDB043BC9C8}"/>
                </a:ext>
              </a:extLst>
            </p:cNvPr>
            <p:cNvSpPr/>
            <p:nvPr/>
          </p:nvSpPr>
          <p:spPr>
            <a:xfrm>
              <a:off x="5291477" y="4487256"/>
              <a:ext cx="3097133" cy="14128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6">
              <a:extLst>
                <a:ext uri="{FF2B5EF4-FFF2-40B4-BE49-F238E27FC236}">
                  <a16:creationId xmlns:a16="http://schemas.microsoft.com/office/drawing/2014/main" id="{6BE015C8-5203-C3E0-5626-AE85531CC13D}"/>
                </a:ext>
              </a:extLst>
            </p:cNvPr>
            <p:cNvSpPr/>
            <p:nvPr/>
          </p:nvSpPr>
          <p:spPr>
            <a:xfrm>
              <a:off x="5291477" y="4487256"/>
              <a:ext cx="3097133" cy="14128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17">
              <a:extLst>
                <a:ext uri="{FF2B5EF4-FFF2-40B4-BE49-F238E27FC236}">
                  <a16:creationId xmlns:a16="http://schemas.microsoft.com/office/drawing/2014/main" id="{882A0693-1399-0A4B-9DB3-99C2DA91BCA8}"/>
                </a:ext>
              </a:extLst>
            </p:cNvPr>
            <p:cNvSpPr/>
            <p:nvPr/>
          </p:nvSpPr>
          <p:spPr>
            <a:xfrm>
              <a:off x="5291477" y="4487256"/>
              <a:ext cx="3097133" cy="14128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18">
              <a:extLst>
                <a:ext uri="{FF2B5EF4-FFF2-40B4-BE49-F238E27FC236}">
                  <a16:creationId xmlns:a16="http://schemas.microsoft.com/office/drawing/2014/main" id="{F6C9A127-7B15-596A-ADD2-B47F8E3B8ABC}"/>
                </a:ext>
              </a:extLst>
            </p:cNvPr>
            <p:cNvSpPr/>
            <p:nvPr/>
          </p:nvSpPr>
          <p:spPr>
            <a:xfrm>
              <a:off x="5549571" y="3689384"/>
              <a:ext cx="368706" cy="221076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19">
              <a:extLst>
                <a:ext uri="{FF2B5EF4-FFF2-40B4-BE49-F238E27FC236}">
                  <a16:creationId xmlns:a16="http://schemas.microsoft.com/office/drawing/2014/main" id="{294D5EF1-CF1F-F1EA-6EAE-09D0B4B729D1}"/>
                </a:ext>
              </a:extLst>
            </p:cNvPr>
            <p:cNvSpPr/>
            <p:nvPr/>
          </p:nvSpPr>
          <p:spPr>
            <a:xfrm>
              <a:off x="6286984" y="2841645"/>
              <a:ext cx="368706" cy="30585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20">
              <a:extLst>
                <a:ext uri="{FF2B5EF4-FFF2-40B4-BE49-F238E27FC236}">
                  <a16:creationId xmlns:a16="http://schemas.microsoft.com/office/drawing/2014/main" id="{B329B164-E271-8A4C-7652-D131AA025803}"/>
                </a:ext>
              </a:extLst>
            </p:cNvPr>
            <p:cNvSpPr/>
            <p:nvPr/>
          </p:nvSpPr>
          <p:spPr>
            <a:xfrm>
              <a:off x="7024397" y="2475954"/>
              <a:ext cx="368706" cy="342419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21">
              <a:extLst>
                <a:ext uri="{FF2B5EF4-FFF2-40B4-BE49-F238E27FC236}">
                  <a16:creationId xmlns:a16="http://schemas.microsoft.com/office/drawing/2014/main" id="{4BB18A2F-F06F-D263-309D-A906FAB63A30}"/>
                </a:ext>
              </a:extLst>
            </p:cNvPr>
            <p:cNvSpPr/>
            <p:nvPr/>
          </p:nvSpPr>
          <p:spPr>
            <a:xfrm>
              <a:off x="7761810" y="2525821"/>
              <a:ext cx="368706" cy="337433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tx22">
              <a:extLst>
                <a:ext uri="{FF2B5EF4-FFF2-40B4-BE49-F238E27FC236}">
                  <a16:creationId xmlns:a16="http://schemas.microsoft.com/office/drawing/2014/main" id="{BC9CAD00-077F-2122-B43E-DEAFAF8132C1}"/>
                </a:ext>
              </a:extLst>
            </p:cNvPr>
            <p:cNvSpPr/>
            <p:nvPr/>
          </p:nvSpPr>
          <p:spPr>
            <a:xfrm>
              <a:off x="5627717" y="351019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133</a:t>
              </a:r>
            </a:p>
          </p:txBody>
        </p:sp>
        <p:sp>
          <p:nvSpPr>
            <p:cNvPr id="71" name="tx23">
              <a:extLst>
                <a:ext uri="{FF2B5EF4-FFF2-40B4-BE49-F238E27FC236}">
                  <a16:creationId xmlns:a16="http://schemas.microsoft.com/office/drawing/2014/main" id="{F8EF7956-B10D-6349-2A3A-F2A840E8F63D}"/>
                </a:ext>
              </a:extLst>
            </p:cNvPr>
            <p:cNvSpPr/>
            <p:nvPr/>
          </p:nvSpPr>
          <p:spPr>
            <a:xfrm>
              <a:off x="6365130" y="2662456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184</a:t>
              </a:r>
            </a:p>
          </p:txBody>
        </p:sp>
        <p:sp>
          <p:nvSpPr>
            <p:cNvPr id="72" name="tx24">
              <a:extLst>
                <a:ext uri="{FF2B5EF4-FFF2-40B4-BE49-F238E27FC236}">
                  <a16:creationId xmlns:a16="http://schemas.microsoft.com/office/drawing/2014/main" id="{79985DA1-14C1-BA22-DF18-1574C72B1B95}"/>
                </a:ext>
              </a:extLst>
            </p:cNvPr>
            <p:cNvSpPr/>
            <p:nvPr/>
          </p:nvSpPr>
          <p:spPr>
            <a:xfrm>
              <a:off x="7102543" y="229676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206</a:t>
              </a:r>
            </a:p>
          </p:txBody>
        </p:sp>
        <p:sp>
          <p:nvSpPr>
            <p:cNvPr id="73" name="tx25">
              <a:extLst>
                <a:ext uri="{FF2B5EF4-FFF2-40B4-BE49-F238E27FC236}">
                  <a16:creationId xmlns:a16="http://schemas.microsoft.com/office/drawing/2014/main" id="{EE1A8F97-8B20-0B8B-3395-C8A3EF5CA2CF}"/>
                </a:ext>
              </a:extLst>
            </p:cNvPr>
            <p:cNvSpPr/>
            <p:nvPr/>
          </p:nvSpPr>
          <p:spPr>
            <a:xfrm>
              <a:off x="7839955" y="2346632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203</a:t>
              </a:r>
            </a:p>
          </p:txBody>
        </p:sp>
        <p:sp>
          <p:nvSpPr>
            <p:cNvPr id="74" name="tx26">
              <a:extLst>
                <a:ext uri="{FF2B5EF4-FFF2-40B4-BE49-F238E27FC236}">
                  <a16:creationId xmlns:a16="http://schemas.microsoft.com/office/drawing/2014/main" id="{3E499943-ECE5-A176-A29C-F91A375C8BF8}"/>
                </a:ext>
              </a:extLst>
            </p:cNvPr>
            <p:cNvSpPr/>
            <p:nvPr/>
          </p:nvSpPr>
          <p:spPr>
            <a:xfrm rot="-2700000">
              <a:off x="5704282" y="5949969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75" name="tx27">
              <a:extLst>
                <a:ext uri="{FF2B5EF4-FFF2-40B4-BE49-F238E27FC236}">
                  <a16:creationId xmlns:a16="http://schemas.microsoft.com/office/drawing/2014/main" id="{D122A680-4D94-A81F-ABD3-5E61AFBCA440}"/>
                </a:ext>
              </a:extLst>
            </p:cNvPr>
            <p:cNvSpPr/>
            <p:nvPr/>
          </p:nvSpPr>
          <p:spPr>
            <a:xfrm rot="-2700000">
              <a:off x="6441484" y="5949461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76" name="tx28">
              <a:extLst>
                <a:ext uri="{FF2B5EF4-FFF2-40B4-BE49-F238E27FC236}">
                  <a16:creationId xmlns:a16="http://schemas.microsoft.com/office/drawing/2014/main" id="{4C68D15C-E090-87E6-E40E-FA12971FC3E2}"/>
                </a:ext>
              </a:extLst>
            </p:cNvPr>
            <p:cNvSpPr/>
            <p:nvPr/>
          </p:nvSpPr>
          <p:spPr>
            <a:xfrm rot="-2700000">
              <a:off x="7178476" y="5948444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77" name="tx29">
              <a:extLst>
                <a:ext uri="{FF2B5EF4-FFF2-40B4-BE49-F238E27FC236}">
                  <a16:creationId xmlns:a16="http://schemas.microsoft.com/office/drawing/2014/main" id="{7DA649F4-4C51-5C2A-FCFF-285C8C6FC8A1}"/>
                </a:ext>
              </a:extLst>
            </p:cNvPr>
            <p:cNvSpPr/>
            <p:nvPr/>
          </p:nvSpPr>
          <p:spPr>
            <a:xfrm rot="-2700000">
              <a:off x="7862461" y="5972162"/>
              <a:ext cx="127620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4+</a:t>
              </a:r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98CFF8CC-8DB7-CB16-99C2-5DA87F582C1E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CC23B8A-1F9B-BA00-33D3-E558820C059A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AC7F7ADA-E4D2-90B2-10C8-8C3B3AF8577D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81" name="Graphic 80">
            <a:extLst>
              <a:ext uri="{FF2B5EF4-FFF2-40B4-BE49-F238E27FC236}">
                <a16:creationId xmlns:a16="http://schemas.microsoft.com/office/drawing/2014/main" id="{B06D543D-913D-5DF0-862E-BD0F6E5056A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3796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7620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NUMBER OF ADULTS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88A1FDFE-683E-66DE-53D9-2F80E5A41820}"/>
              </a:ext>
            </a:extLst>
          </p:cNvPr>
          <p:cNvGrpSpPr/>
          <p:nvPr/>
        </p:nvGrpSpPr>
        <p:grpSpPr>
          <a:xfrm>
            <a:off x="1743992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FFC223A4-CE78-65EE-EF3D-F159DD99AE5D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55897D21-2638-0F90-616A-492098767B6B}"/>
                </a:ext>
              </a:extLst>
            </p:cNvPr>
            <p:cNvSpPr/>
            <p:nvPr/>
          </p:nvSpPr>
          <p:spPr>
            <a:xfrm>
              <a:off x="326645" y="1578349"/>
              <a:ext cx="4175765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0C9C06AC-9ED2-5E26-0060-805718AE4939}"/>
                </a:ext>
              </a:extLst>
            </p:cNvPr>
            <p:cNvSpPr/>
            <p:nvPr/>
          </p:nvSpPr>
          <p:spPr>
            <a:xfrm>
              <a:off x="3266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5F01E1A5-172F-AE08-9640-6FD073CDFB1B}"/>
                </a:ext>
              </a:extLst>
            </p:cNvPr>
            <p:cNvSpPr/>
            <p:nvPr/>
          </p:nvSpPr>
          <p:spPr>
            <a:xfrm>
              <a:off x="100015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506A539A-D59F-98E0-D7A0-79FC788C705A}"/>
                </a:ext>
              </a:extLst>
            </p:cNvPr>
            <p:cNvSpPr/>
            <p:nvPr/>
          </p:nvSpPr>
          <p:spPr>
            <a:xfrm>
              <a:off x="167366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19B423BB-0B13-A4CF-A6C1-C56718521EB3}"/>
                </a:ext>
              </a:extLst>
            </p:cNvPr>
            <p:cNvSpPr/>
            <p:nvPr/>
          </p:nvSpPr>
          <p:spPr>
            <a:xfrm>
              <a:off x="234717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1D1F110B-2EA1-317E-7968-53699F1AEB3C}"/>
                </a:ext>
              </a:extLst>
            </p:cNvPr>
            <p:cNvSpPr/>
            <p:nvPr/>
          </p:nvSpPr>
          <p:spPr>
            <a:xfrm>
              <a:off x="302068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873BF1E2-8665-31A5-C07E-6B42ECBDD765}"/>
                </a:ext>
              </a:extLst>
            </p:cNvPr>
            <p:cNvSpPr/>
            <p:nvPr/>
          </p:nvSpPr>
          <p:spPr>
            <a:xfrm>
              <a:off x="369419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2">
              <a:extLst>
                <a:ext uri="{FF2B5EF4-FFF2-40B4-BE49-F238E27FC236}">
                  <a16:creationId xmlns:a16="http://schemas.microsoft.com/office/drawing/2014/main" id="{70C3459A-B473-DB14-13FE-8654C79C5F90}"/>
                </a:ext>
              </a:extLst>
            </p:cNvPr>
            <p:cNvSpPr/>
            <p:nvPr/>
          </p:nvSpPr>
          <p:spPr>
            <a:xfrm>
              <a:off x="436770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3">
              <a:extLst>
                <a:ext uri="{FF2B5EF4-FFF2-40B4-BE49-F238E27FC236}">
                  <a16:creationId xmlns:a16="http://schemas.microsoft.com/office/drawing/2014/main" id="{AA7BA942-2B38-D520-878F-0FC25AB53EC6}"/>
                </a:ext>
              </a:extLst>
            </p:cNvPr>
            <p:cNvSpPr/>
            <p:nvPr/>
          </p:nvSpPr>
          <p:spPr>
            <a:xfrm>
              <a:off x="326645" y="4490823"/>
              <a:ext cx="112393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4">
              <a:extLst>
                <a:ext uri="{FF2B5EF4-FFF2-40B4-BE49-F238E27FC236}">
                  <a16:creationId xmlns:a16="http://schemas.microsoft.com/office/drawing/2014/main" id="{4A1CB01F-8CE7-7636-6C30-CB2C0314978B}"/>
                </a:ext>
              </a:extLst>
            </p:cNvPr>
            <p:cNvSpPr/>
            <p:nvPr/>
          </p:nvSpPr>
          <p:spPr>
            <a:xfrm>
              <a:off x="326645" y="4806634"/>
              <a:ext cx="75930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2FBD1DE7-CF8B-7905-9D16-BD3CAA005AD0}"/>
                </a:ext>
              </a:extLst>
            </p:cNvPr>
            <p:cNvSpPr/>
            <p:nvPr/>
          </p:nvSpPr>
          <p:spPr>
            <a:xfrm>
              <a:off x="326645" y="3789022"/>
              <a:ext cx="321544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AC0FC466-0CE8-CB59-01B3-6473778756A3}"/>
                </a:ext>
              </a:extLst>
            </p:cNvPr>
            <p:cNvSpPr/>
            <p:nvPr/>
          </p:nvSpPr>
          <p:spPr>
            <a:xfrm>
              <a:off x="326645" y="4104832"/>
              <a:ext cx="271506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968EAF7D-28D3-BB02-DFD0-D6057940001B}"/>
                </a:ext>
              </a:extLst>
            </p:cNvPr>
            <p:cNvSpPr/>
            <p:nvPr/>
          </p:nvSpPr>
          <p:spPr>
            <a:xfrm>
              <a:off x="326645" y="3087221"/>
              <a:ext cx="783167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3359853F-4A56-A197-18DC-660AF7EA0572}"/>
                </a:ext>
              </a:extLst>
            </p:cNvPr>
            <p:cNvSpPr/>
            <p:nvPr/>
          </p:nvSpPr>
          <p:spPr>
            <a:xfrm>
              <a:off x="326645" y="3403031"/>
              <a:ext cx="703690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9">
              <a:extLst>
                <a:ext uri="{FF2B5EF4-FFF2-40B4-BE49-F238E27FC236}">
                  <a16:creationId xmlns:a16="http://schemas.microsoft.com/office/drawing/2014/main" id="{9117BB39-4EEB-D807-E247-3D4177164C14}"/>
                </a:ext>
              </a:extLst>
            </p:cNvPr>
            <p:cNvSpPr/>
            <p:nvPr/>
          </p:nvSpPr>
          <p:spPr>
            <a:xfrm>
              <a:off x="326645" y="2385420"/>
              <a:ext cx="1981614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20">
              <a:extLst>
                <a:ext uri="{FF2B5EF4-FFF2-40B4-BE49-F238E27FC236}">
                  <a16:creationId xmlns:a16="http://schemas.microsoft.com/office/drawing/2014/main" id="{8E62E53D-B95E-3E5D-9CB5-77D4D4874217}"/>
                </a:ext>
              </a:extLst>
            </p:cNvPr>
            <p:cNvSpPr/>
            <p:nvPr/>
          </p:nvSpPr>
          <p:spPr>
            <a:xfrm>
              <a:off x="326645" y="2701230"/>
              <a:ext cx="1978474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21">
              <a:extLst>
                <a:ext uri="{FF2B5EF4-FFF2-40B4-BE49-F238E27FC236}">
                  <a16:creationId xmlns:a16="http://schemas.microsoft.com/office/drawing/2014/main" id="{5BE2CFCB-1DC3-99D6-6398-123CB3D913E2}"/>
                </a:ext>
              </a:extLst>
            </p:cNvPr>
            <p:cNvSpPr/>
            <p:nvPr/>
          </p:nvSpPr>
          <p:spPr>
            <a:xfrm>
              <a:off x="326645" y="1683619"/>
              <a:ext cx="3481935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22">
              <a:extLst>
                <a:ext uri="{FF2B5EF4-FFF2-40B4-BE49-F238E27FC236}">
                  <a16:creationId xmlns:a16="http://schemas.microsoft.com/office/drawing/2014/main" id="{551A544D-A9F9-979A-0302-2BD7D1B883DB}"/>
                </a:ext>
              </a:extLst>
            </p:cNvPr>
            <p:cNvSpPr/>
            <p:nvPr/>
          </p:nvSpPr>
          <p:spPr>
            <a:xfrm>
              <a:off x="326645" y="1999429"/>
              <a:ext cx="3680402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pl23">
              <a:extLst>
                <a:ext uri="{FF2B5EF4-FFF2-40B4-BE49-F238E27FC236}">
                  <a16:creationId xmlns:a16="http://schemas.microsoft.com/office/drawing/2014/main" id="{E0A621E2-1CD6-13DA-38A8-280D2C18847A}"/>
                </a:ext>
              </a:extLst>
            </p:cNvPr>
            <p:cNvSpPr/>
            <p:nvPr/>
          </p:nvSpPr>
          <p:spPr>
            <a:xfrm>
              <a:off x="3266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tx24">
              <a:extLst>
                <a:ext uri="{FF2B5EF4-FFF2-40B4-BE49-F238E27FC236}">
                  <a16:creationId xmlns:a16="http://schemas.microsoft.com/office/drawing/2014/main" id="{173846F8-2338-D918-AA84-BC813BE42EC1}"/>
                </a:ext>
              </a:extLst>
            </p:cNvPr>
            <p:cNvSpPr/>
            <p:nvPr/>
          </p:nvSpPr>
          <p:spPr>
            <a:xfrm>
              <a:off x="227482" y="4765359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38" name="tx25">
              <a:extLst>
                <a:ext uri="{FF2B5EF4-FFF2-40B4-BE49-F238E27FC236}">
                  <a16:creationId xmlns:a16="http://schemas.microsoft.com/office/drawing/2014/main" id="{5D9BDE16-1F3B-93B9-089E-D031EFDB0795}"/>
                </a:ext>
              </a:extLst>
            </p:cNvPr>
            <p:cNvSpPr/>
            <p:nvPr/>
          </p:nvSpPr>
          <p:spPr>
            <a:xfrm>
              <a:off x="227482" y="4063954"/>
              <a:ext cx="64368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</a:t>
              </a:r>
            </a:p>
          </p:txBody>
        </p:sp>
        <p:sp>
          <p:nvSpPr>
            <p:cNvPr id="39" name="tx26">
              <a:extLst>
                <a:ext uri="{FF2B5EF4-FFF2-40B4-BE49-F238E27FC236}">
                  <a16:creationId xmlns:a16="http://schemas.microsoft.com/office/drawing/2014/main" id="{6444E631-15BE-D3DB-FCB2-1F2D345493BD}"/>
                </a:ext>
              </a:extLst>
            </p:cNvPr>
            <p:cNvSpPr/>
            <p:nvPr/>
          </p:nvSpPr>
          <p:spPr>
            <a:xfrm>
              <a:off x="227482" y="3360566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40" name="tx27">
              <a:extLst>
                <a:ext uri="{FF2B5EF4-FFF2-40B4-BE49-F238E27FC236}">
                  <a16:creationId xmlns:a16="http://schemas.microsoft.com/office/drawing/2014/main" id="{BFF46696-EE0C-F391-3470-5A23BB468688}"/>
                </a:ext>
              </a:extLst>
            </p:cNvPr>
            <p:cNvSpPr/>
            <p:nvPr/>
          </p:nvSpPr>
          <p:spPr>
            <a:xfrm>
              <a:off x="227482" y="2659955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41" name="tx28">
              <a:extLst>
                <a:ext uri="{FF2B5EF4-FFF2-40B4-BE49-F238E27FC236}">
                  <a16:creationId xmlns:a16="http://schemas.microsoft.com/office/drawing/2014/main" id="{B57ECD84-8AA7-BFCE-7C48-66E1A9717796}"/>
                </a:ext>
              </a:extLst>
            </p:cNvPr>
            <p:cNvSpPr/>
            <p:nvPr/>
          </p:nvSpPr>
          <p:spPr>
            <a:xfrm>
              <a:off x="227482" y="1958750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42" name="tx29">
              <a:extLst>
                <a:ext uri="{FF2B5EF4-FFF2-40B4-BE49-F238E27FC236}">
                  <a16:creationId xmlns:a16="http://schemas.microsoft.com/office/drawing/2014/main" id="{AAE6AD6D-FB90-FEF1-D0C0-6E6B1CDB9719}"/>
                </a:ext>
              </a:extLst>
            </p:cNvPr>
            <p:cNvSpPr/>
            <p:nvPr/>
          </p:nvSpPr>
          <p:spPr>
            <a:xfrm>
              <a:off x="288545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43" name="tx30">
              <a:extLst>
                <a:ext uri="{FF2B5EF4-FFF2-40B4-BE49-F238E27FC236}">
                  <a16:creationId xmlns:a16="http://schemas.microsoft.com/office/drawing/2014/main" id="{8D00189F-DB08-425C-6523-60ECF083B70B}"/>
                </a:ext>
              </a:extLst>
            </p:cNvPr>
            <p:cNvSpPr/>
            <p:nvPr/>
          </p:nvSpPr>
          <p:spPr>
            <a:xfrm>
              <a:off x="92395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44" name="tx31">
              <a:extLst>
                <a:ext uri="{FF2B5EF4-FFF2-40B4-BE49-F238E27FC236}">
                  <a16:creationId xmlns:a16="http://schemas.microsoft.com/office/drawing/2014/main" id="{1E493B2F-0779-CA03-AB42-27FD113CF140}"/>
                </a:ext>
              </a:extLst>
            </p:cNvPr>
            <p:cNvSpPr/>
            <p:nvPr/>
          </p:nvSpPr>
          <p:spPr>
            <a:xfrm>
              <a:off x="159746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45" name="tx32">
              <a:extLst>
                <a:ext uri="{FF2B5EF4-FFF2-40B4-BE49-F238E27FC236}">
                  <a16:creationId xmlns:a16="http://schemas.microsoft.com/office/drawing/2014/main" id="{8B3A8F3E-A717-CC29-EC51-37CB01D71B0B}"/>
                </a:ext>
              </a:extLst>
            </p:cNvPr>
            <p:cNvSpPr/>
            <p:nvPr/>
          </p:nvSpPr>
          <p:spPr>
            <a:xfrm>
              <a:off x="227097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46" name="tx33">
              <a:extLst>
                <a:ext uri="{FF2B5EF4-FFF2-40B4-BE49-F238E27FC236}">
                  <a16:creationId xmlns:a16="http://schemas.microsoft.com/office/drawing/2014/main" id="{99F528B4-E886-B08D-D2EE-8BD07607301C}"/>
                </a:ext>
              </a:extLst>
            </p:cNvPr>
            <p:cNvSpPr/>
            <p:nvPr/>
          </p:nvSpPr>
          <p:spPr>
            <a:xfrm>
              <a:off x="294448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47" name="tx34">
              <a:extLst>
                <a:ext uri="{FF2B5EF4-FFF2-40B4-BE49-F238E27FC236}">
                  <a16:creationId xmlns:a16="http://schemas.microsoft.com/office/drawing/2014/main" id="{06DF33AB-A56E-01ED-9285-2B1D5CABEACB}"/>
                </a:ext>
              </a:extLst>
            </p:cNvPr>
            <p:cNvSpPr/>
            <p:nvPr/>
          </p:nvSpPr>
          <p:spPr>
            <a:xfrm>
              <a:off x="361799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48" name="tx35">
              <a:extLst>
                <a:ext uri="{FF2B5EF4-FFF2-40B4-BE49-F238E27FC236}">
                  <a16:creationId xmlns:a16="http://schemas.microsoft.com/office/drawing/2014/main" id="{9965227C-D975-0791-466F-C0CEC43AB016}"/>
                </a:ext>
              </a:extLst>
            </p:cNvPr>
            <p:cNvSpPr/>
            <p:nvPr/>
          </p:nvSpPr>
          <p:spPr>
            <a:xfrm>
              <a:off x="429150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9" name="rc36">
              <a:extLst>
                <a:ext uri="{FF2B5EF4-FFF2-40B4-BE49-F238E27FC236}">
                  <a16:creationId xmlns:a16="http://schemas.microsoft.com/office/drawing/2014/main" id="{0C8313E5-9BA8-7CD2-BF04-3EFCB66D7180}"/>
                </a:ext>
              </a:extLst>
            </p:cNvPr>
            <p:cNvSpPr/>
            <p:nvPr/>
          </p:nvSpPr>
          <p:spPr>
            <a:xfrm>
              <a:off x="907391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" name="rc37">
              <a:extLst>
                <a:ext uri="{FF2B5EF4-FFF2-40B4-BE49-F238E27FC236}">
                  <a16:creationId xmlns:a16="http://schemas.microsoft.com/office/drawing/2014/main" id="{74326964-5586-CAFC-35D0-04109083AA37}"/>
                </a:ext>
              </a:extLst>
            </p:cNvPr>
            <p:cNvSpPr/>
            <p:nvPr/>
          </p:nvSpPr>
          <p:spPr>
            <a:xfrm>
              <a:off x="1038683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38">
              <a:extLst>
                <a:ext uri="{FF2B5EF4-FFF2-40B4-BE49-F238E27FC236}">
                  <a16:creationId xmlns:a16="http://schemas.microsoft.com/office/drawing/2014/main" id="{D27DCAA9-32AC-A434-B12C-7BD9D67E7AF3}"/>
                </a:ext>
              </a:extLst>
            </p:cNvPr>
            <p:cNvSpPr/>
            <p:nvPr/>
          </p:nvSpPr>
          <p:spPr>
            <a:xfrm>
              <a:off x="2442197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tx39">
              <a:extLst>
                <a:ext uri="{FF2B5EF4-FFF2-40B4-BE49-F238E27FC236}">
                  <a16:creationId xmlns:a16="http://schemas.microsoft.com/office/drawing/2014/main" id="{91EED655-E37E-0749-1861-DD191544EBD2}"/>
                </a:ext>
              </a:extLst>
            </p:cNvPr>
            <p:cNvSpPr/>
            <p:nvPr/>
          </p:nvSpPr>
          <p:spPr>
            <a:xfrm>
              <a:off x="1255997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53" name="tx40">
              <a:extLst>
                <a:ext uri="{FF2B5EF4-FFF2-40B4-BE49-F238E27FC236}">
                  <a16:creationId xmlns:a16="http://schemas.microsoft.com/office/drawing/2014/main" id="{F8A65331-7E56-793B-DD7F-84729185DF0D}"/>
                </a:ext>
              </a:extLst>
            </p:cNvPr>
            <p:cNvSpPr/>
            <p:nvPr/>
          </p:nvSpPr>
          <p:spPr>
            <a:xfrm>
              <a:off x="2659511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54" name="grp2">
            <a:extLst>
              <a:ext uri="{FF2B5EF4-FFF2-40B4-BE49-F238E27FC236}">
                <a16:creationId xmlns:a16="http://schemas.microsoft.com/office/drawing/2014/main" id="{E96175C6-4CE8-35E0-A84F-A33C2E8C0D89}"/>
              </a:ext>
            </a:extLst>
          </p:cNvPr>
          <p:cNvGrpSpPr/>
          <p:nvPr/>
        </p:nvGrpSpPr>
        <p:grpSpPr>
          <a:xfrm>
            <a:off x="6773192" y="1508760"/>
            <a:ext cx="3429000" cy="4800600"/>
            <a:chOff x="5029200" y="1508760"/>
            <a:chExt cx="3429000" cy="4800600"/>
          </a:xfrm>
        </p:grpSpPr>
        <p:sp>
          <p:nvSpPr>
            <p:cNvPr id="55" name="rc4">
              <a:extLst>
                <a:ext uri="{FF2B5EF4-FFF2-40B4-BE49-F238E27FC236}">
                  <a16:creationId xmlns:a16="http://schemas.microsoft.com/office/drawing/2014/main" id="{1F243E53-C430-B548-498F-B96D1C6DCA2A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5">
              <a:extLst>
                <a:ext uri="{FF2B5EF4-FFF2-40B4-BE49-F238E27FC236}">
                  <a16:creationId xmlns:a16="http://schemas.microsoft.com/office/drawing/2014/main" id="{10C1B594-827A-389B-7F03-88DC6C3E90B5}"/>
                </a:ext>
              </a:extLst>
            </p:cNvPr>
            <p:cNvSpPr/>
            <p:nvPr/>
          </p:nvSpPr>
          <p:spPr>
            <a:xfrm>
              <a:off x="5291477" y="1578349"/>
              <a:ext cx="3097133" cy="436653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" name="rc6">
              <a:extLst>
                <a:ext uri="{FF2B5EF4-FFF2-40B4-BE49-F238E27FC236}">
                  <a16:creationId xmlns:a16="http://schemas.microsoft.com/office/drawing/2014/main" id="{FECF717B-5D8D-708E-3FE7-7CCC84C31048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7">
              <a:extLst>
                <a:ext uri="{FF2B5EF4-FFF2-40B4-BE49-F238E27FC236}">
                  <a16:creationId xmlns:a16="http://schemas.microsoft.com/office/drawing/2014/main" id="{3806AEE4-12FF-D093-5F0F-18C2D98199B6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8">
              <a:extLst>
                <a:ext uri="{FF2B5EF4-FFF2-40B4-BE49-F238E27FC236}">
                  <a16:creationId xmlns:a16="http://schemas.microsoft.com/office/drawing/2014/main" id="{EE9C89FB-1839-016E-1885-7F060CB4F61B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rc9">
              <a:extLst>
                <a:ext uri="{FF2B5EF4-FFF2-40B4-BE49-F238E27FC236}">
                  <a16:creationId xmlns:a16="http://schemas.microsoft.com/office/drawing/2014/main" id="{010EFC0F-34BD-BDC3-33D2-13EF81A4DAF0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10">
              <a:extLst>
                <a:ext uri="{FF2B5EF4-FFF2-40B4-BE49-F238E27FC236}">
                  <a16:creationId xmlns:a16="http://schemas.microsoft.com/office/drawing/2014/main" id="{481CFCFD-48A9-949C-B092-970E88D386FF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11">
              <a:extLst>
                <a:ext uri="{FF2B5EF4-FFF2-40B4-BE49-F238E27FC236}">
                  <a16:creationId xmlns:a16="http://schemas.microsoft.com/office/drawing/2014/main" id="{BF8CD3F5-103A-6401-CB0B-44DCB3E5266C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12">
              <a:extLst>
                <a:ext uri="{FF2B5EF4-FFF2-40B4-BE49-F238E27FC236}">
                  <a16:creationId xmlns:a16="http://schemas.microsoft.com/office/drawing/2014/main" id="{E43BCE34-F09A-F6C7-8CFB-9854338534AE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3">
              <a:extLst>
                <a:ext uri="{FF2B5EF4-FFF2-40B4-BE49-F238E27FC236}">
                  <a16:creationId xmlns:a16="http://schemas.microsoft.com/office/drawing/2014/main" id="{2F014E4F-F537-45FD-E2F9-050C7ECF9B68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14">
              <a:extLst>
                <a:ext uri="{FF2B5EF4-FFF2-40B4-BE49-F238E27FC236}">
                  <a16:creationId xmlns:a16="http://schemas.microsoft.com/office/drawing/2014/main" id="{6AA4670A-0536-C915-B2C3-FED8AD1842A4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15">
              <a:extLst>
                <a:ext uri="{FF2B5EF4-FFF2-40B4-BE49-F238E27FC236}">
                  <a16:creationId xmlns:a16="http://schemas.microsoft.com/office/drawing/2014/main" id="{00E8DE1F-B6C8-D7D9-6BE9-8288196DC7F9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16">
              <a:extLst>
                <a:ext uri="{FF2B5EF4-FFF2-40B4-BE49-F238E27FC236}">
                  <a16:creationId xmlns:a16="http://schemas.microsoft.com/office/drawing/2014/main" id="{5D37DA4A-2A3F-1718-6F8E-1F3487D59ABA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17">
              <a:extLst>
                <a:ext uri="{FF2B5EF4-FFF2-40B4-BE49-F238E27FC236}">
                  <a16:creationId xmlns:a16="http://schemas.microsoft.com/office/drawing/2014/main" id="{E2FE4BE5-5BE2-A577-EC66-D4322D493294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18">
              <a:extLst>
                <a:ext uri="{FF2B5EF4-FFF2-40B4-BE49-F238E27FC236}">
                  <a16:creationId xmlns:a16="http://schemas.microsoft.com/office/drawing/2014/main" id="{AC39A39F-617C-5EC7-2B4D-E629D8ADBD1C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19">
              <a:extLst>
                <a:ext uri="{FF2B5EF4-FFF2-40B4-BE49-F238E27FC236}">
                  <a16:creationId xmlns:a16="http://schemas.microsoft.com/office/drawing/2014/main" id="{3D81AE10-BA50-E876-C94D-684D706A59BB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20">
              <a:extLst>
                <a:ext uri="{FF2B5EF4-FFF2-40B4-BE49-F238E27FC236}">
                  <a16:creationId xmlns:a16="http://schemas.microsoft.com/office/drawing/2014/main" id="{85D0F08B-5929-D466-D84F-8C1E1C305C39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21">
              <a:extLst>
                <a:ext uri="{FF2B5EF4-FFF2-40B4-BE49-F238E27FC236}">
                  <a16:creationId xmlns:a16="http://schemas.microsoft.com/office/drawing/2014/main" id="{BE9FD974-DD5E-1B9E-BB00-9F5954D54074}"/>
                </a:ext>
              </a:extLst>
            </p:cNvPr>
            <p:cNvSpPr/>
            <p:nvPr/>
          </p:nvSpPr>
          <p:spPr>
            <a:xfrm>
              <a:off x="5499938" y="3870777"/>
              <a:ext cx="297801" cy="207410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22">
              <a:extLst>
                <a:ext uri="{FF2B5EF4-FFF2-40B4-BE49-F238E27FC236}">
                  <a16:creationId xmlns:a16="http://schemas.microsoft.com/office/drawing/2014/main" id="{F9C0EB67-F149-3DB1-1CDD-F029B28BC423}"/>
                </a:ext>
              </a:extLst>
            </p:cNvPr>
            <p:cNvSpPr/>
            <p:nvPr/>
          </p:nvSpPr>
          <p:spPr>
            <a:xfrm>
              <a:off x="6095540" y="3761614"/>
              <a:ext cx="297801" cy="218326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23">
              <a:extLst>
                <a:ext uri="{FF2B5EF4-FFF2-40B4-BE49-F238E27FC236}">
                  <a16:creationId xmlns:a16="http://schemas.microsoft.com/office/drawing/2014/main" id="{BFC00BFC-CA51-DEDF-F8EF-792E9B2D7D50}"/>
                </a:ext>
              </a:extLst>
            </p:cNvPr>
            <p:cNvSpPr/>
            <p:nvPr/>
          </p:nvSpPr>
          <p:spPr>
            <a:xfrm>
              <a:off x="6691143" y="3521455"/>
              <a:ext cx="297801" cy="242342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24">
              <a:extLst>
                <a:ext uri="{FF2B5EF4-FFF2-40B4-BE49-F238E27FC236}">
                  <a16:creationId xmlns:a16="http://schemas.microsoft.com/office/drawing/2014/main" id="{1BBB209B-2D39-87E0-1EF1-AA23D942A69E}"/>
                </a:ext>
              </a:extLst>
            </p:cNvPr>
            <p:cNvSpPr/>
            <p:nvPr/>
          </p:nvSpPr>
          <p:spPr>
            <a:xfrm>
              <a:off x="7286746" y="3368626"/>
              <a:ext cx="297801" cy="25762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25">
              <a:extLst>
                <a:ext uri="{FF2B5EF4-FFF2-40B4-BE49-F238E27FC236}">
                  <a16:creationId xmlns:a16="http://schemas.microsoft.com/office/drawing/2014/main" id="{2E539AAB-893C-AFFE-74A5-53D33054DE44}"/>
                </a:ext>
              </a:extLst>
            </p:cNvPr>
            <p:cNvSpPr/>
            <p:nvPr/>
          </p:nvSpPr>
          <p:spPr>
            <a:xfrm>
              <a:off x="7882348" y="2713647"/>
              <a:ext cx="297801" cy="323123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tx26">
              <a:extLst>
                <a:ext uri="{FF2B5EF4-FFF2-40B4-BE49-F238E27FC236}">
                  <a16:creationId xmlns:a16="http://schemas.microsoft.com/office/drawing/2014/main" id="{FC33F518-EBB0-BA1C-0413-4C6FDC4ECC4B}"/>
                </a:ext>
              </a:extLst>
            </p:cNvPr>
            <p:cNvSpPr/>
            <p:nvPr/>
          </p:nvSpPr>
          <p:spPr>
            <a:xfrm>
              <a:off x="5578033" y="3691588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95</a:t>
              </a:r>
            </a:p>
          </p:txBody>
        </p:sp>
        <p:sp>
          <p:nvSpPr>
            <p:cNvPr id="78" name="tx27">
              <a:extLst>
                <a:ext uri="{FF2B5EF4-FFF2-40B4-BE49-F238E27FC236}">
                  <a16:creationId xmlns:a16="http://schemas.microsoft.com/office/drawing/2014/main" id="{9988113A-1591-EFF4-E441-54782D53F5D1}"/>
                </a:ext>
              </a:extLst>
            </p:cNvPr>
            <p:cNvSpPr/>
            <p:nvPr/>
          </p:nvSpPr>
          <p:spPr>
            <a:xfrm>
              <a:off x="6138234" y="358242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100</a:t>
              </a:r>
            </a:p>
          </p:txBody>
        </p:sp>
        <p:sp>
          <p:nvSpPr>
            <p:cNvPr id="79" name="tx28">
              <a:extLst>
                <a:ext uri="{FF2B5EF4-FFF2-40B4-BE49-F238E27FC236}">
                  <a16:creationId xmlns:a16="http://schemas.microsoft.com/office/drawing/2014/main" id="{EEA204DD-490A-76D0-77F3-48CED1F31EC1}"/>
                </a:ext>
              </a:extLst>
            </p:cNvPr>
            <p:cNvSpPr/>
            <p:nvPr/>
          </p:nvSpPr>
          <p:spPr>
            <a:xfrm>
              <a:off x="6733836" y="3344250"/>
              <a:ext cx="212414" cy="8889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111</a:t>
              </a:r>
            </a:p>
          </p:txBody>
        </p:sp>
        <p:sp>
          <p:nvSpPr>
            <p:cNvPr id="80" name="tx29">
              <a:extLst>
                <a:ext uri="{FF2B5EF4-FFF2-40B4-BE49-F238E27FC236}">
                  <a16:creationId xmlns:a16="http://schemas.microsoft.com/office/drawing/2014/main" id="{8F0DEB2D-A8AE-9E38-A2D2-AC52C7DA5AE2}"/>
                </a:ext>
              </a:extLst>
            </p:cNvPr>
            <p:cNvSpPr/>
            <p:nvPr/>
          </p:nvSpPr>
          <p:spPr>
            <a:xfrm>
              <a:off x="7329439" y="318943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118</a:t>
              </a:r>
            </a:p>
          </p:txBody>
        </p:sp>
        <p:sp>
          <p:nvSpPr>
            <p:cNvPr id="81" name="tx30">
              <a:extLst>
                <a:ext uri="{FF2B5EF4-FFF2-40B4-BE49-F238E27FC236}">
                  <a16:creationId xmlns:a16="http://schemas.microsoft.com/office/drawing/2014/main" id="{A4B25BCD-7219-B91E-B74B-651B57719104}"/>
                </a:ext>
              </a:extLst>
            </p:cNvPr>
            <p:cNvSpPr/>
            <p:nvPr/>
          </p:nvSpPr>
          <p:spPr>
            <a:xfrm>
              <a:off x="7925041" y="253445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148</a:t>
              </a:r>
            </a:p>
          </p:txBody>
        </p:sp>
        <p:sp>
          <p:nvSpPr>
            <p:cNvPr id="82" name="tx31">
              <a:extLst>
                <a:ext uri="{FF2B5EF4-FFF2-40B4-BE49-F238E27FC236}">
                  <a16:creationId xmlns:a16="http://schemas.microsoft.com/office/drawing/2014/main" id="{C2A6A8CA-FFBD-A5CE-65AF-686218C3F420}"/>
                </a:ext>
              </a:extLst>
            </p:cNvPr>
            <p:cNvSpPr/>
            <p:nvPr/>
          </p:nvSpPr>
          <p:spPr>
            <a:xfrm rot="-2700000">
              <a:off x="5619196" y="5992458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83" name="tx32">
              <a:extLst>
                <a:ext uri="{FF2B5EF4-FFF2-40B4-BE49-F238E27FC236}">
                  <a16:creationId xmlns:a16="http://schemas.microsoft.com/office/drawing/2014/main" id="{A7132E9B-8FF4-11C2-92B2-B1A51FC9ADED}"/>
                </a:ext>
              </a:extLst>
            </p:cNvPr>
            <p:cNvSpPr/>
            <p:nvPr/>
          </p:nvSpPr>
          <p:spPr>
            <a:xfrm rot="-2700000">
              <a:off x="6214588" y="5991950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84" name="tx33">
              <a:extLst>
                <a:ext uri="{FF2B5EF4-FFF2-40B4-BE49-F238E27FC236}">
                  <a16:creationId xmlns:a16="http://schemas.microsoft.com/office/drawing/2014/main" id="{6A690BED-9E8F-D541-0EAE-5D2E7D56A1E9}"/>
                </a:ext>
              </a:extLst>
            </p:cNvPr>
            <p:cNvSpPr/>
            <p:nvPr/>
          </p:nvSpPr>
          <p:spPr>
            <a:xfrm rot="-2700000">
              <a:off x="6809770" y="5990934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85" name="tx34">
              <a:extLst>
                <a:ext uri="{FF2B5EF4-FFF2-40B4-BE49-F238E27FC236}">
                  <a16:creationId xmlns:a16="http://schemas.microsoft.com/office/drawing/2014/main" id="{77B26F17-4EE3-0D03-F9AA-9B9393ABF60E}"/>
                </a:ext>
              </a:extLst>
            </p:cNvPr>
            <p:cNvSpPr/>
            <p:nvPr/>
          </p:nvSpPr>
          <p:spPr>
            <a:xfrm rot="-2700000">
              <a:off x="7405933" y="5992289"/>
              <a:ext cx="64368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</a:t>
              </a:r>
            </a:p>
          </p:txBody>
        </p:sp>
        <p:sp>
          <p:nvSpPr>
            <p:cNvPr id="86" name="tx35">
              <a:extLst>
                <a:ext uri="{FF2B5EF4-FFF2-40B4-BE49-F238E27FC236}">
                  <a16:creationId xmlns:a16="http://schemas.microsoft.com/office/drawing/2014/main" id="{9A64579A-ED41-3754-55C2-9C04C572E993}"/>
                </a:ext>
              </a:extLst>
            </p:cNvPr>
            <p:cNvSpPr/>
            <p:nvPr/>
          </p:nvSpPr>
          <p:spPr>
            <a:xfrm rot="-2700000">
              <a:off x="8001396" y="5991950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E32AA46C-1E1E-95D3-7A4D-BEB836685F5F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92" name="Graphic 91">
            <a:extLst>
              <a:ext uri="{FF2B5EF4-FFF2-40B4-BE49-F238E27FC236}">
                <a16:creationId xmlns:a16="http://schemas.microsoft.com/office/drawing/2014/main" id="{63F57B17-1081-97B6-A800-82BBFD38BF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141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34612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PRESENCE OF ADULT MALES IN HH BY 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88A1FDFE-683E-66DE-53D9-2F80E5A41820}"/>
              </a:ext>
            </a:extLst>
          </p:cNvPr>
          <p:cNvGrpSpPr/>
          <p:nvPr/>
        </p:nvGrpSpPr>
        <p:grpSpPr>
          <a:xfrm>
            <a:off x="1743992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FFC223A4-CE78-65EE-EF3D-F159DD99AE5D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55897D21-2638-0F90-616A-492098767B6B}"/>
                </a:ext>
              </a:extLst>
            </p:cNvPr>
            <p:cNvSpPr/>
            <p:nvPr/>
          </p:nvSpPr>
          <p:spPr>
            <a:xfrm>
              <a:off x="326645" y="1578349"/>
              <a:ext cx="4175765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0C9C06AC-9ED2-5E26-0060-805718AE4939}"/>
                </a:ext>
              </a:extLst>
            </p:cNvPr>
            <p:cNvSpPr/>
            <p:nvPr/>
          </p:nvSpPr>
          <p:spPr>
            <a:xfrm>
              <a:off x="3266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5F01E1A5-172F-AE08-9640-6FD073CDFB1B}"/>
                </a:ext>
              </a:extLst>
            </p:cNvPr>
            <p:cNvSpPr/>
            <p:nvPr/>
          </p:nvSpPr>
          <p:spPr>
            <a:xfrm>
              <a:off x="100015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506A539A-D59F-98E0-D7A0-79FC788C705A}"/>
                </a:ext>
              </a:extLst>
            </p:cNvPr>
            <p:cNvSpPr/>
            <p:nvPr/>
          </p:nvSpPr>
          <p:spPr>
            <a:xfrm>
              <a:off x="167366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19B423BB-0B13-A4CF-A6C1-C56718521EB3}"/>
                </a:ext>
              </a:extLst>
            </p:cNvPr>
            <p:cNvSpPr/>
            <p:nvPr/>
          </p:nvSpPr>
          <p:spPr>
            <a:xfrm>
              <a:off x="234717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1D1F110B-2EA1-317E-7968-53699F1AEB3C}"/>
                </a:ext>
              </a:extLst>
            </p:cNvPr>
            <p:cNvSpPr/>
            <p:nvPr/>
          </p:nvSpPr>
          <p:spPr>
            <a:xfrm>
              <a:off x="302068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873BF1E2-8665-31A5-C07E-6B42ECBDD765}"/>
                </a:ext>
              </a:extLst>
            </p:cNvPr>
            <p:cNvSpPr/>
            <p:nvPr/>
          </p:nvSpPr>
          <p:spPr>
            <a:xfrm>
              <a:off x="369419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2">
              <a:extLst>
                <a:ext uri="{FF2B5EF4-FFF2-40B4-BE49-F238E27FC236}">
                  <a16:creationId xmlns:a16="http://schemas.microsoft.com/office/drawing/2014/main" id="{70C3459A-B473-DB14-13FE-8654C79C5F90}"/>
                </a:ext>
              </a:extLst>
            </p:cNvPr>
            <p:cNvSpPr/>
            <p:nvPr/>
          </p:nvSpPr>
          <p:spPr>
            <a:xfrm>
              <a:off x="436770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3">
              <a:extLst>
                <a:ext uri="{FF2B5EF4-FFF2-40B4-BE49-F238E27FC236}">
                  <a16:creationId xmlns:a16="http://schemas.microsoft.com/office/drawing/2014/main" id="{AA7BA942-2B38-D520-878F-0FC25AB53EC6}"/>
                </a:ext>
              </a:extLst>
            </p:cNvPr>
            <p:cNvSpPr/>
            <p:nvPr/>
          </p:nvSpPr>
          <p:spPr>
            <a:xfrm>
              <a:off x="326645" y="4490823"/>
              <a:ext cx="112393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4">
              <a:extLst>
                <a:ext uri="{FF2B5EF4-FFF2-40B4-BE49-F238E27FC236}">
                  <a16:creationId xmlns:a16="http://schemas.microsoft.com/office/drawing/2014/main" id="{4A1CB01F-8CE7-7636-6C30-CB2C0314978B}"/>
                </a:ext>
              </a:extLst>
            </p:cNvPr>
            <p:cNvSpPr/>
            <p:nvPr/>
          </p:nvSpPr>
          <p:spPr>
            <a:xfrm>
              <a:off x="326645" y="4806634"/>
              <a:ext cx="75930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2FBD1DE7-CF8B-7905-9D16-BD3CAA005AD0}"/>
                </a:ext>
              </a:extLst>
            </p:cNvPr>
            <p:cNvSpPr/>
            <p:nvPr/>
          </p:nvSpPr>
          <p:spPr>
            <a:xfrm>
              <a:off x="326645" y="3789022"/>
              <a:ext cx="321544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AC0FC466-0CE8-CB59-01B3-6473778756A3}"/>
                </a:ext>
              </a:extLst>
            </p:cNvPr>
            <p:cNvSpPr/>
            <p:nvPr/>
          </p:nvSpPr>
          <p:spPr>
            <a:xfrm>
              <a:off x="326645" y="4104832"/>
              <a:ext cx="271506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968EAF7D-28D3-BB02-DFD0-D6057940001B}"/>
                </a:ext>
              </a:extLst>
            </p:cNvPr>
            <p:cNvSpPr/>
            <p:nvPr/>
          </p:nvSpPr>
          <p:spPr>
            <a:xfrm>
              <a:off x="326645" y="3087221"/>
              <a:ext cx="783167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3359853F-4A56-A197-18DC-660AF7EA0572}"/>
                </a:ext>
              </a:extLst>
            </p:cNvPr>
            <p:cNvSpPr/>
            <p:nvPr/>
          </p:nvSpPr>
          <p:spPr>
            <a:xfrm>
              <a:off x="326645" y="3403031"/>
              <a:ext cx="703690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9">
              <a:extLst>
                <a:ext uri="{FF2B5EF4-FFF2-40B4-BE49-F238E27FC236}">
                  <a16:creationId xmlns:a16="http://schemas.microsoft.com/office/drawing/2014/main" id="{9117BB39-4EEB-D807-E247-3D4177164C14}"/>
                </a:ext>
              </a:extLst>
            </p:cNvPr>
            <p:cNvSpPr/>
            <p:nvPr/>
          </p:nvSpPr>
          <p:spPr>
            <a:xfrm>
              <a:off x="326645" y="2385420"/>
              <a:ext cx="1981614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20">
              <a:extLst>
                <a:ext uri="{FF2B5EF4-FFF2-40B4-BE49-F238E27FC236}">
                  <a16:creationId xmlns:a16="http://schemas.microsoft.com/office/drawing/2014/main" id="{8E62E53D-B95E-3E5D-9CB5-77D4D4874217}"/>
                </a:ext>
              </a:extLst>
            </p:cNvPr>
            <p:cNvSpPr/>
            <p:nvPr/>
          </p:nvSpPr>
          <p:spPr>
            <a:xfrm>
              <a:off x="326645" y="2701230"/>
              <a:ext cx="1978474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21">
              <a:extLst>
                <a:ext uri="{FF2B5EF4-FFF2-40B4-BE49-F238E27FC236}">
                  <a16:creationId xmlns:a16="http://schemas.microsoft.com/office/drawing/2014/main" id="{5BE2CFCB-1DC3-99D6-6398-123CB3D913E2}"/>
                </a:ext>
              </a:extLst>
            </p:cNvPr>
            <p:cNvSpPr/>
            <p:nvPr/>
          </p:nvSpPr>
          <p:spPr>
            <a:xfrm>
              <a:off x="326645" y="1683619"/>
              <a:ext cx="3481935" cy="31581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22">
              <a:extLst>
                <a:ext uri="{FF2B5EF4-FFF2-40B4-BE49-F238E27FC236}">
                  <a16:creationId xmlns:a16="http://schemas.microsoft.com/office/drawing/2014/main" id="{551A544D-A9F9-979A-0302-2BD7D1B883DB}"/>
                </a:ext>
              </a:extLst>
            </p:cNvPr>
            <p:cNvSpPr/>
            <p:nvPr/>
          </p:nvSpPr>
          <p:spPr>
            <a:xfrm>
              <a:off x="326645" y="1999429"/>
              <a:ext cx="3680402" cy="31581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pl23">
              <a:extLst>
                <a:ext uri="{FF2B5EF4-FFF2-40B4-BE49-F238E27FC236}">
                  <a16:creationId xmlns:a16="http://schemas.microsoft.com/office/drawing/2014/main" id="{E0A621E2-1CD6-13DA-38A8-280D2C18847A}"/>
                </a:ext>
              </a:extLst>
            </p:cNvPr>
            <p:cNvSpPr/>
            <p:nvPr/>
          </p:nvSpPr>
          <p:spPr>
            <a:xfrm>
              <a:off x="3266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tx24">
              <a:extLst>
                <a:ext uri="{FF2B5EF4-FFF2-40B4-BE49-F238E27FC236}">
                  <a16:creationId xmlns:a16="http://schemas.microsoft.com/office/drawing/2014/main" id="{173846F8-2338-D918-AA84-BC813BE42EC1}"/>
                </a:ext>
              </a:extLst>
            </p:cNvPr>
            <p:cNvSpPr/>
            <p:nvPr/>
          </p:nvSpPr>
          <p:spPr>
            <a:xfrm>
              <a:off x="227482" y="4765359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38" name="tx25">
              <a:extLst>
                <a:ext uri="{FF2B5EF4-FFF2-40B4-BE49-F238E27FC236}">
                  <a16:creationId xmlns:a16="http://schemas.microsoft.com/office/drawing/2014/main" id="{5D9BDE16-1F3B-93B9-089E-D031EFDB0795}"/>
                </a:ext>
              </a:extLst>
            </p:cNvPr>
            <p:cNvSpPr/>
            <p:nvPr/>
          </p:nvSpPr>
          <p:spPr>
            <a:xfrm>
              <a:off x="227482" y="4063954"/>
              <a:ext cx="64368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</a:t>
              </a:r>
            </a:p>
          </p:txBody>
        </p:sp>
        <p:sp>
          <p:nvSpPr>
            <p:cNvPr id="39" name="tx26">
              <a:extLst>
                <a:ext uri="{FF2B5EF4-FFF2-40B4-BE49-F238E27FC236}">
                  <a16:creationId xmlns:a16="http://schemas.microsoft.com/office/drawing/2014/main" id="{6444E631-15BE-D3DB-FCB2-1F2D345493BD}"/>
                </a:ext>
              </a:extLst>
            </p:cNvPr>
            <p:cNvSpPr/>
            <p:nvPr/>
          </p:nvSpPr>
          <p:spPr>
            <a:xfrm>
              <a:off x="227482" y="3360566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40" name="tx27">
              <a:extLst>
                <a:ext uri="{FF2B5EF4-FFF2-40B4-BE49-F238E27FC236}">
                  <a16:creationId xmlns:a16="http://schemas.microsoft.com/office/drawing/2014/main" id="{BFF46696-EE0C-F391-3470-5A23BB468688}"/>
                </a:ext>
              </a:extLst>
            </p:cNvPr>
            <p:cNvSpPr/>
            <p:nvPr/>
          </p:nvSpPr>
          <p:spPr>
            <a:xfrm>
              <a:off x="227482" y="2659955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41" name="tx28">
              <a:extLst>
                <a:ext uri="{FF2B5EF4-FFF2-40B4-BE49-F238E27FC236}">
                  <a16:creationId xmlns:a16="http://schemas.microsoft.com/office/drawing/2014/main" id="{B57ECD84-8AA7-BFCE-7C48-66E1A9717796}"/>
                </a:ext>
              </a:extLst>
            </p:cNvPr>
            <p:cNvSpPr/>
            <p:nvPr/>
          </p:nvSpPr>
          <p:spPr>
            <a:xfrm>
              <a:off x="227482" y="1958750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42" name="tx29">
              <a:extLst>
                <a:ext uri="{FF2B5EF4-FFF2-40B4-BE49-F238E27FC236}">
                  <a16:creationId xmlns:a16="http://schemas.microsoft.com/office/drawing/2014/main" id="{AAE6AD6D-FB90-FEF1-D0C0-6E6B1CDB9719}"/>
                </a:ext>
              </a:extLst>
            </p:cNvPr>
            <p:cNvSpPr/>
            <p:nvPr/>
          </p:nvSpPr>
          <p:spPr>
            <a:xfrm>
              <a:off x="288545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43" name="tx30">
              <a:extLst>
                <a:ext uri="{FF2B5EF4-FFF2-40B4-BE49-F238E27FC236}">
                  <a16:creationId xmlns:a16="http://schemas.microsoft.com/office/drawing/2014/main" id="{8D00189F-DB08-425C-6523-60ECF083B70B}"/>
                </a:ext>
              </a:extLst>
            </p:cNvPr>
            <p:cNvSpPr/>
            <p:nvPr/>
          </p:nvSpPr>
          <p:spPr>
            <a:xfrm>
              <a:off x="92395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44" name="tx31">
              <a:extLst>
                <a:ext uri="{FF2B5EF4-FFF2-40B4-BE49-F238E27FC236}">
                  <a16:creationId xmlns:a16="http://schemas.microsoft.com/office/drawing/2014/main" id="{1E493B2F-0779-CA03-AB42-27FD113CF140}"/>
                </a:ext>
              </a:extLst>
            </p:cNvPr>
            <p:cNvSpPr/>
            <p:nvPr/>
          </p:nvSpPr>
          <p:spPr>
            <a:xfrm>
              <a:off x="159746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45" name="tx32">
              <a:extLst>
                <a:ext uri="{FF2B5EF4-FFF2-40B4-BE49-F238E27FC236}">
                  <a16:creationId xmlns:a16="http://schemas.microsoft.com/office/drawing/2014/main" id="{8B3A8F3E-A717-CC29-EC51-37CB01D71B0B}"/>
                </a:ext>
              </a:extLst>
            </p:cNvPr>
            <p:cNvSpPr/>
            <p:nvPr/>
          </p:nvSpPr>
          <p:spPr>
            <a:xfrm>
              <a:off x="227097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46" name="tx33">
              <a:extLst>
                <a:ext uri="{FF2B5EF4-FFF2-40B4-BE49-F238E27FC236}">
                  <a16:creationId xmlns:a16="http://schemas.microsoft.com/office/drawing/2014/main" id="{99F528B4-E886-B08D-D2EE-8BD07607301C}"/>
                </a:ext>
              </a:extLst>
            </p:cNvPr>
            <p:cNvSpPr/>
            <p:nvPr/>
          </p:nvSpPr>
          <p:spPr>
            <a:xfrm>
              <a:off x="294448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47" name="tx34">
              <a:extLst>
                <a:ext uri="{FF2B5EF4-FFF2-40B4-BE49-F238E27FC236}">
                  <a16:creationId xmlns:a16="http://schemas.microsoft.com/office/drawing/2014/main" id="{06DF33AB-A56E-01ED-9285-2B1D5CABEACB}"/>
                </a:ext>
              </a:extLst>
            </p:cNvPr>
            <p:cNvSpPr/>
            <p:nvPr/>
          </p:nvSpPr>
          <p:spPr>
            <a:xfrm>
              <a:off x="361799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48" name="tx35">
              <a:extLst>
                <a:ext uri="{FF2B5EF4-FFF2-40B4-BE49-F238E27FC236}">
                  <a16:creationId xmlns:a16="http://schemas.microsoft.com/office/drawing/2014/main" id="{9965227C-D975-0791-466F-C0CEC43AB016}"/>
                </a:ext>
              </a:extLst>
            </p:cNvPr>
            <p:cNvSpPr/>
            <p:nvPr/>
          </p:nvSpPr>
          <p:spPr>
            <a:xfrm>
              <a:off x="429150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9" name="rc36">
              <a:extLst>
                <a:ext uri="{FF2B5EF4-FFF2-40B4-BE49-F238E27FC236}">
                  <a16:creationId xmlns:a16="http://schemas.microsoft.com/office/drawing/2014/main" id="{0C8313E5-9BA8-7CD2-BF04-3EFCB66D7180}"/>
                </a:ext>
              </a:extLst>
            </p:cNvPr>
            <p:cNvSpPr/>
            <p:nvPr/>
          </p:nvSpPr>
          <p:spPr>
            <a:xfrm>
              <a:off x="907391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" name="rc37">
              <a:extLst>
                <a:ext uri="{FF2B5EF4-FFF2-40B4-BE49-F238E27FC236}">
                  <a16:creationId xmlns:a16="http://schemas.microsoft.com/office/drawing/2014/main" id="{74326964-5586-CAFC-35D0-04109083AA37}"/>
                </a:ext>
              </a:extLst>
            </p:cNvPr>
            <p:cNvSpPr/>
            <p:nvPr/>
          </p:nvSpPr>
          <p:spPr>
            <a:xfrm>
              <a:off x="1038683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38">
              <a:extLst>
                <a:ext uri="{FF2B5EF4-FFF2-40B4-BE49-F238E27FC236}">
                  <a16:creationId xmlns:a16="http://schemas.microsoft.com/office/drawing/2014/main" id="{D27DCAA9-32AC-A434-B12C-7BD9D67E7AF3}"/>
                </a:ext>
              </a:extLst>
            </p:cNvPr>
            <p:cNvSpPr/>
            <p:nvPr/>
          </p:nvSpPr>
          <p:spPr>
            <a:xfrm>
              <a:off x="2442197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tx39">
              <a:extLst>
                <a:ext uri="{FF2B5EF4-FFF2-40B4-BE49-F238E27FC236}">
                  <a16:creationId xmlns:a16="http://schemas.microsoft.com/office/drawing/2014/main" id="{91EED655-E37E-0749-1861-DD191544EBD2}"/>
                </a:ext>
              </a:extLst>
            </p:cNvPr>
            <p:cNvSpPr/>
            <p:nvPr/>
          </p:nvSpPr>
          <p:spPr>
            <a:xfrm>
              <a:off x="1255997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53" name="tx40">
              <a:extLst>
                <a:ext uri="{FF2B5EF4-FFF2-40B4-BE49-F238E27FC236}">
                  <a16:creationId xmlns:a16="http://schemas.microsoft.com/office/drawing/2014/main" id="{F8A65331-7E56-793B-DD7F-84729185DF0D}"/>
                </a:ext>
              </a:extLst>
            </p:cNvPr>
            <p:cNvSpPr/>
            <p:nvPr/>
          </p:nvSpPr>
          <p:spPr>
            <a:xfrm>
              <a:off x="2659511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54" name="grp2">
            <a:extLst>
              <a:ext uri="{FF2B5EF4-FFF2-40B4-BE49-F238E27FC236}">
                <a16:creationId xmlns:a16="http://schemas.microsoft.com/office/drawing/2014/main" id="{E96175C6-4CE8-35E0-A84F-A33C2E8C0D89}"/>
              </a:ext>
            </a:extLst>
          </p:cNvPr>
          <p:cNvGrpSpPr/>
          <p:nvPr/>
        </p:nvGrpSpPr>
        <p:grpSpPr>
          <a:xfrm>
            <a:off x="6773192" y="1508760"/>
            <a:ext cx="3429000" cy="4800600"/>
            <a:chOff x="5029200" y="1508760"/>
            <a:chExt cx="3429000" cy="4800600"/>
          </a:xfrm>
        </p:grpSpPr>
        <p:sp>
          <p:nvSpPr>
            <p:cNvPr id="55" name="rc4">
              <a:extLst>
                <a:ext uri="{FF2B5EF4-FFF2-40B4-BE49-F238E27FC236}">
                  <a16:creationId xmlns:a16="http://schemas.microsoft.com/office/drawing/2014/main" id="{1F243E53-C430-B548-498F-B96D1C6DCA2A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5">
              <a:extLst>
                <a:ext uri="{FF2B5EF4-FFF2-40B4-BE49-F238E27FC236}">
                  <a16:creationId xmlns:a16="http://schemas.microsoft.com/office/drawing/2014/main" id="{10C1B594-827A-389B-7F03-88DC6C3E90B5}"/>
                </a:ext>
              </a:extLst>
            </p:cNvPr>
            <p:cNvSpPr/>
            <p:nvPr/>
          </p:nvSpPr>
          <p:spPr>
            <a:xfrm>
              <a:off x="5291477" y="1578349"/>
              <a:ext cx="3097133" cy="436653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" name="rc6">
              <a:extLst>
                <a:ext uri="{FF2B5EF4-FFF2-40B4-BE49-F238E27FC236}">
                  <a16:creationId xmlns:a16="http://schemas.microsoft.com/office/drawing/2014/main" id="{FECF717B-5D8D-708E-3FE7-7CCC84C31048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7">
              <a:extLst>
                <a:ext uri="{FF2B5EF4-FFF2-40B4-BE49-F238E27FC236}">
                  <a16:creationId xmlns:a16="http://schemas.microsoft.com/office/drawing/2014/main" id="{3806AEE4-12FF-D093-5F0F-18C2D98199B6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8">
              <a:extLst>
                <a:ext uri="{FF2B5EF4-FFF2-40B4-BE49-F238E27FC236}">
                  <a16:creationId xmlns:a16="http://schemas.microsoft.com/office/drawing/2014/main" id="{EE9C89FB-1839-016E-1885-7F060CB4F61B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rc9">
              <a:extLst>
                <a:ext uri="{FF2B5EF4-FFF2-40B4-BE49-F238E27FC236}">
                  <a16:creationId xmlns:a16="http://schemas.microsoft.com/office/drawing/2014/main" id="{010EFC0F-34BD-BDC3-33D2-13EF81A4DAF0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10">
              <a:extLst>
                <a:ext uri="{FF2B5EF4-FFF2-40B4-BE49-F238E27FC236}">
                  <a16:creationId xmlns:a16="http://schemas.microsoft.com/office/drawing/2014/main" id="{481CFCFD-48A9-949C-B092-970E88D386FF}"/>
                </a:ext>
              </a:extLst>
            </p:cNvPr>
            <p:cNvSpPr/>
            <p:nvPr/>
          </p:nvSpPr>
          <p:spPr>
            <a:xfrm>
              <a:off x="5291477" y="1578349"/>
              <a:ext cx="3097133" cy="185577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11">
              <a:extLst>
                <a:ext uri="{FF2B5EF4-FFF2-40B4-BE49-F238E27FC236}">
                  <a16:creationId xmlns:a16="http://schemas.microsoft.com/office/drawing/2014/main" id="{BF8CD3F5-103A-6401-CB0B-44DCB3E5266C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12">
              <a:extLst>
                <a:ext uri="{FF2B5EF4-FFF2-40B4-BE49-F238E27FC236}">
                  <a16:creationId xmlns:a16="http://schemas.microsoft.com/office/drawing/2014/main" id="{E43BCE34-F09A-F6C7-8CFB-9854338534AE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3">
              <a:extLst>
                <a:ext uri="{FF2B5EF4-FFF2-40B4-BE49-F238E27FC236}">
                  <a16:creationId xmlns:a16="http://schemas.microsoft.com/office/drawing/2014/main" id="{2F014E4F-F537-45FD-E2F9-050C7ECF9B68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14">
              <a:extLst>
                <a:ext uri="{FF2B5EF4-FFF2-40B4-BE49-F238E27FC236}">
                  <a16:creationId xmlns:a16="http://schemas.microsoft.com/office/drawing/2014/main" id="{6AA4670A-0536-C915-B2C3-FED8AD1842A4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15">
              <a:extLst>
                <a:ext uri="{FF2B5EF4-FFF2-40B4-BE49-F238E27FC236}">
                  <a16:creationId xmlns:a16="http://schemas.microsoft.com/office/drawing/2014/main" id="{00E8DE1F-B6C8-D7D9-6BE9-8288196DC7F9}"/>
                </a:ext>
              </a:extLst>
            </p:cNvPr>
            <p:cNvSpPr/>
            <p:nvPr/>
          </p:nvSpPr>
          <p:spPr>
            <a:xfrm>
              <a:off x="5291477" y="3434124"/>
              <a:ext cx="3097133" cy="65497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16">
              <a:extLst>
                <a:ext uri="{FF2B5EF4-FFF2-40B4-BE49-F238E27FC236}">
                  <a16:creationId xmlns:a16="http://schemas.microsoft.com/office/drawing/2014/main" id="{5D37DA4A-2A3F-1718-6F8E-1F3487D59ABA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17">
              <a:extLst>
                <a:ext uri="{FF2B5EF4-FFF2-40B4-BE49-F238E27FC236}">
                  <a16:creationId xmlns:a16="http://schemas.microsoft.com/office/drawing/2014/main" id="{E2FE4BE5-5BE2-A577-EC66-D4322D493294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18">
              <a:extLst>
                <a:ext uri="{FF2B5EF4-FFF2-40B4-BE49-F238E27FC236}">
                  <a16:creationId xmlns:a16="http://schemas.microsoft.com/office/drawing/2014/main" id="{AC39A39F-617C-5EC7-2B4D-E629D8ADBD1C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19">
              <a:extLst>
                <a:ext uri="{FF2B5EF4-FFF2-40B4-BE49-F238E27FC236}">
                  <a16:creationId xmlns:a16="http://schemas.microsoft.com/office/drawing/2014/main" id="{3D81AE10-BA50-E876-C94D-684D706A59BB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20">
              <a:extLst>
                <a:ext uri="{FF2B5EF4-FFF2-40B4-BE49-F238E27FC236}">
                  <a16:creationId xmlns:a16="http://schemas.microsoft.com/office/drawing/2014/main" id="{85D0F08B-5929-D466-D84F-8C1E1C305C39}"/>
                </a:ext>
              </a:extLst>
            </p:cNvPr>
            <p:cNvSpPr/>
            <p:nvPr/>
          </p:nvSpPr>
          <p:spPr>
            <a:xfrm>
              <a:off x="5291477" y="4089104"/>
              <a:ext cx="3097133" cy="1855775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21">
              <a:extLst>
                <a:ext uri="{FF2B5EF4-FFF2-40B4-BE49-F238E27FC236}">
                  <a16:creationId xmlns:a16="http://schemas.microsoft.com/office/drawing/2014/main" id="{BE9FD974-DD5E-1B9E-BB00-9F5954D54074}"/>
                </a:ext>
              </a:extLst>
            </p:cNvPr>
            <p:cNvSpPr/>
            <p:nvPr/>
          </p:nvSpPr>
          <p:spPr>
            <a:xfrm>
              <a:off x="5499938" y="3870777"/>
              <a:ext cx="297801" cy="207410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22">
              <a:extLst>
                <a:ext uri="{FF2B5EF4-FFF2-40B4-BE49-F238E27FC236}">
                  <a16:creationId xmlns:a16="http://schemas.microsoft.com/office/drawing/2014/main" id="{F9C0EB67-F149-3DB1-1CDD-F029B28BC423}"/>
                </a:ext>
              </a:extLst>
            </p:cNvPr>
            <p:cNvSpPr/>
            <p:nvPr/>
          </p:nvSpPr>
          <p:spPr>
            <a:xfrm>
              <a:off x="6095540" y="3761614"/>
              <a:ext cx="297801" cy="218326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23">
              <a:extLst>
                <a:ext uri="{FF2B5EF4-FFF2-40B4-BE49-F238E27FC236}">
                  <a16:creationId xmlns:a16="http://schemas.microsoft.com/office/drawing/2014/main" id="{BFC00BFC-CA51-DEDF-F8EF-792E9B2D7D50}"/>
                </a:ext>
              </a:extLst>
            </p:cNvPr>
            <p:cNvSpPr/>
            <p:nvPr/>
          </p:nvSpPr>
          <p:spPr>
            <a:xfrm>
              <a:off x="6691143" y="3521455"/>
              <a:ext cx="297801" cy="242342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24">
              <a:extLst>
                <a:ext uri="{FF2B5EF4-FFF2-40B4-BE49-F238E27FC236}">
                  <a16:creationId xmlns:a16="http://schemas.microsoft.com/office/drawing/2014/main" id="{1BBB209B-2D39-87E0-1EF1-AA23D942A69E}"/>
                </a:ext>
              </a:extLst>
            </p:cNvPr>
            <p:cNvSpPr/>
            <p:nvPr/>
          </p:nvSpPr>
          <p:spPr>
            <a:xfrm>
              <a:off x="7286746" y="3368626"/>
              <a:ext cx="297801" cy="25762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25">
              <a:extLst>
                <a:ext uri="{FF2B5EF4-FFF2-40B4-BE49-F238E27FC236}">
                  <a16:creationId xmlns:a16="http://schemas.microsoft.com/office/drawing/2014/main" id="{2E539AAB-893C-AFFE-74A5-53D33054DE44}"/>
                </a:ext>
              </a:extLst>
            </p:cNvPr>
            <p:cNvSpPr/>
            <p:nvPr/>
          </p:nvSpPr>
          <p:spPr>
            <a:xfrm>
              <a:off x="7882348" y="2713647"/>
              <a:ext cx="297801" cy="323123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tx26">
              <a:extLst>
                <a:ext uri="{FF2B5EF4-FFF2-40B4-BE49-F238E27FC236}">
                  <a16:creationId xmlns:a16="http://schemas.microsoft.com/office/drawing/2014/main" id="{FC33F518-EBB0-BA1C-0413-4C6FDC4ECC4B}"/>
                </a:ext>
              </a:extLst>
            </p:cNvPr>
            <p:cNvSpPr/>
            <p:nvPr/>
          </p:nvSpPr>
          <p:spPr>
            <a:xfrm>
              <a:off x="5578033" y="3691588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95</a:t>
              </a:r>
            </a:p>
          </p:txBody>
        </p:sp>
        <p:sp>
          <p:nvSpPr>
            <p:cNvPr id="78" name="tx27">
              <a:extLst>
                <a:ext uri="{FF2B5EF4-FFF2-40B4-BE49-F238E27FC236}">
                  <a16:creationId xmlns:a16="http://schemas.microsoft.com/office/drawing/2014/main" id="{9988113A-1591-EFF4-E441-54782D53F5D1}"/>
                </a:ext>
              </a:extLst>
            </p:cNvPr>
            <p:cNvSpPr/>
            <p:nvPr/>
          </p:nvSpPr>
          <p:spPr>
            <a:xfrm>
              <a:off x="6138234" y="358242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100</a:t>
              </a:r>
            </a:p>
          </p:txBody>
        </p:sp>
        <p:sp>
          <p:nvSpPr>
            <p:cNvPr id="79" name="tx28">
              <a:extLst>
                <a:ext uri="{FF2B5EF4-FFF2-40B4-BE49-F238E27FC236}">
                  <a16:creationId xmlns:a16="http://schemas.microsoft.com/office/drawing/2014/main" id="{EEA204DD-490A-76D0-77F3-48CED1F31EC1}"/>
                </a:ext>
              </a:extLst>
            </p:cNvPr>
            <p:cNvSpPr/>
            <p:nvPr/>
          </p:nvSpPr>
          <p:spPr>
            <a:xfrm>
              <a:off x="6733836" y="3344250"/>
              <a:ext cx="212414" cy="8889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111</a:t>
              </a:r>
            </a:p>
          </p:txBody>
        </p:sp>
        <p:sp>
          <p:nvSpPr>
            <p:cNvPr id="80" name="tx29">
              <a:extLst>
                <a:ext uri="{FF2B5EF4-FFF2-40B4-BE49-F238E27FC236}">
                  <a16:creationId xmlns:a16="http://schemas.microsoft.com/office/drawing/2014/main" id="{8F0DEB2D-A8AE-9E38-A2D2-AC52C7DA5AE2}"/>
                </a:ext>
              </a:extLst>
            </p:cNvPr>
            <p:cNvSpPr/>
            <p:nvPr/>
          </p:nvSpPr>
          <p:spPr>
            <a:xfrm>
              <a:off x="7329439" y="318943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118</a:t>
              </a:r>
            </a:p>
          </p:txBody>
        </p:sp>
        <p:sp>
          <p:nvSpPr>
            <p:cNvPr id="81" name="tx30">
              <a:extLst>
                <a:ext uri="{FF2B5EF4-FFF2-40B4-BE49-F238E27FC236}">
                  <a16:creationId xmlns:a16="http://schemas.microsoft.com/office/drawing/2014/main" id="{A4B25BCD-7219-B91E-B74B-651B57719104}"/>
                </a:ext>
              </a:extLst>
            </p:cNvPr>
            <p:cNvSpPr/>
            <p:nvPr/>
          </p:nvSpPr>
          <p:spPr>
            <a:xfrm>
              <a:off x="7925041" y="253445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148</a:t>
              </a:r>
            </a:p>
          </p:txBody>
        </p:sp>
        <p:sp>
          <p:nvSpPr>
            <p:cNvPr id="82" name="tx31">
              <a:extLst>
                <a:ext uri="{FF2B5EF4-FFF2-40B4-BE49-F238E27FC236}">
                  <a16:creationId xmlns:a16="http://schemas.microsoft.com/office/drawing/2014/main" id="{C2A6A8CA-FFBD-A5CE-65AF-686218C3F420}"/>
                </a:ext>
              </a:extLst>
            </p:cNvPr>
            <p:cNvSpPr/>
            <p:nvPr/>
          </p:nvSpPr>
          <p:spPr>
            <a:xfrm rot="-2700000">
              <a:off x="5619196" y="5992458"/>
              <a:ext cx="64368" cy="8076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83" name="tx32">
              <a:extLst>
                <a:ext uri="{FF2B5EF4-FFF2-40B4-BE49-F238E27FC236}">
                  <a16:creationId xmlns:a16="http://schemas.microsoft.com/office/drawing/2014/main" id="{A7132E9B-8FF4-11C2-92B2-B1A51FC9ADED}"/>
                </a:ext>
              </a:extLst>
            </p:cNvPr>
            <p:cNvSpPr/>
            <p:nvPr/>
          </p:nvSpPr>
          <p:spPr>
            <a:xfrm rot="-2700000">
              <a:off x="6214588" y="5991950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84" name="tx33">
              <a:extLst>
                <a:ext uri="{FF2B5EF4-FFF2-40B4-BE49-F238E27FC236}">
                  <a16:creationId xmlns:a16="http://schemas.microsoft.com/office/drawing/2014/main" id="{6A690BED-9E8F-D541-0EAE-5D2E7D56A1E9}"/>
                </a:ext>
              </a:extLst>
            </p:cNvPr>
            <p:cNvSpPr/>
            <p:nvPr/>
          </p:nvSpPr>
          <p:spPr>
            <a:xfrm rot="-2700000">
              <a:off x="6809770" y="5990934"/>
              <a:ext cx="64368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85" name="tx34">
              <a:extLst>
                <a:ext uri="{FF2B5EF4-FFF2-40B4-BE49-F238E27FC236}">
                  <a16:creationId xmlns:a16="http://schemas.microsoft.com/office/drawing/2014/main" id="{77B26F17-4EE3-0D03-F9AA-9B9393ABF60E}"/>
                </a:ext>
              </a:extLst>
            </p:cNvPr>
            <p:cNvSpPr/>
            <p:nvPr/>
          </p:nvSpPr>
          <p:spPr>
            <a:xfrm rot="-2700000">
              <a:off x="7405933" y="5992289"/>
              <a:ext cx="64368" cy="8096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</a:t>
              </a:r>
            </a:p>
          </p:txBody>
        </p:sp>
        <p:sp>
          <p:nvSpPr>
            <p:cNvPr id="86" name="tx35">
              <a:extLst>
                <a:ext uri="{FF2B5EF4-FFF2-40B4-BE49-F238E27FC236}">
                  <a16:creationId xmlns:a16="http://schemas.microsoft.com/office/drawing/2014/main" id="{9A64579A-ED41-3754-55C2-9C04C572E993}"/>
                </a:ext>
              </a:extLst>
            </p:cNvPr>
            <p:cNvSpPr/>
            <p:nvPr/>
          </p:nvSpPr>
          <p:spPr>
            <a:xfrm rot="-2700000">
              <a:off x="8001396" y="5991950"/>
              <a:ext cx="64368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23C1C40-B901-C6BA-FA41-844E8103BF6F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7A6555EE-A314-15F5-9614-130E8DA987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081676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36439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PRESENCE OF ADULT FEMALES IN HH BY 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8" name="grp2">
            <a:extLst>
              <a:ext uri="{FF2B5EF4-FFF2-40B4-BE49-F238E27FC236}">
                <a16:creationId xmlns:a16="http://schemas.microsoft.com/office/drawing/2014/main" id="{F26FA6C2-7FD5-171F-1FC3-002D4189D5BD}"/>
              </a:ext>
            </a:extLst>
          </p:cNvPr>
          <p:cNvGrpSpPr/>
          <p:nvPr/>
        </p:nvGrpSpPr>
        <p:grpSpPr>
          <a:xfrm>
            <a:off x="1814536" y="1616509"/>
            <a:ext cx="4572000" cy="4572000"/>
            <a:chOff x="0" y="1508760"/>
            <a:chExt cx="4572000" cy="4572000"/>
          </a:xfrm>
        </p:grpSpPr>
        <p:sp>
          <p:nvSpPr>
            <p:cNvPr id="9" name="rc4">
              <a:extLst>
                <a:ext uri="{FF2B5EF4-FFF2-40B4-BE49-F238E27FC236}">
                  <a16:creationId xmlns:a16="http://schemas.microsoft.com/office/drawing/2014/main" id="{C92522A9-D58C-FE24-4B47-9350F66E1972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rc5">
              <a:extLst>
                <a:ext uri="{FF2B5EF4-FFF2-40B4-BE49-F238E27FC236}">
                  <a16:creationId xmlns:a16="http://schemas.microsoft.com/office/drawing/2014/main" id="{E7ED1C2E-CB8F-19BB-3EB5-59C48FB81048}"/>
                </a:ext>
              </a:extLst>
            </p:cNvPr>
            <p:cNvSpPr/>
            <p:nvPr/>
          </p:nvSpPr>
          <p:spPr>
            <a:xfrm>
              <a:off x="1195181" y="1578349"/>
              <a:ext cx="330722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" name="pl6">
              <a:extLst>
                <a:ext uri="{FF2B5EF4-FFF2-40B4-BE49-F238E27FC236}">
                  <a16:creationId xmlns:a16="http://schemas.microsoft.com/office/drawing/2014/main" id="{2E2F67A1-8C2F-DA7A-4169-34E0879995C0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" name="pl7">
              <a:extLst>
                <a:ext uri="{FF2B5EF4-FFF2-40B4-BE49-F238E27FC236}">
                  <a16:creationId xmlns:a16="http://schemas.microsoft.com/office/drawing/2014/main" id="{504A9983-06E4-2638-D110-EC03C80EC67A}"/>
                </a:ext>
              </a:extLst>
            </p:cNvPr>
            <p:cNvSpPr/>
            <p:nvPr/>
          </p:nvSpPr>
          <p:spPr>
            <a:xfrm>
              <a:off x="17119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8">
              <a:extLst>
                <a:ext uri="{FF2B5EF4-FFF2-40B4-BE49-F238E27FC236}">
                  <a16:creationId xmlns:a16="http://schemas.microsoft.com/office/drawing/2014/main" id="{0AC2C933-E3B7-E03B-8196-231969CE8617}"/>
                </a:ext>
              </a:extLst>
            </p:cNvPr>
            <p:cNvSpPr/>
            <p:nvPr/>
          </p:nvSpPr>
          <p:spPr>
            <a:xfrm>
              <a:off x="222869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286A9FFB-6246-0830-94CB-1124A7B6CDF4}"/>
                </a:ext>
              </a:extLst>
            </p:cNvPr>
            <p:cNvSpPr/>
            <p:nvPr/>
          </p:nvSpPr>
          <p:spPr>
            <a:xfrm>
              <a:off x="27454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2CFA3D9B-7235-7975-2795-AAE483F6E315}"/>
                </a:ext>
              </a:extLst>
            </p:cNvPr>
            <p:cNvSpPr/>
            <p:nvPr/>
          </p:nvSpPr>
          <p:spPr>
            <a:xfrm>
              <a:off x="326219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pl11">
              <a:extLst>
                <a:ext uri="{FF2B5EF4-FFF2-40B4-BE49-F238E27FC236}">
                  <a16:creationId xmlns:a16="http://schemas.microsoft.com/office/drawing/2014/main" id="{9CDDD60B-4E0A-FC75-7521-46F71B42B063}"/>
                </a:ext>
              </a:extLst>
            </p:cNvPr>
            <p:cNvSpPr/>
            <p:nvPr/>
          </p:nvSpPr>
          <p:spPr>
            <a:xfrm>
              <a:off x="377895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pl12">
              <a:extLst>
                <a:ext uri="{FF2B5EF4-FFF2-40B4-BE49-F238E27FC236}">
                  <a16:creationId xmlns:a16="http://schemas.microsoft.com/office/drawing/2014/main" id="{54DE4E50-DCED-5A96-FC0F-4A88708DBB1E}"/>
                </a:ext>
              </a:extLst>
            </p:cNvPr>
            <p:cNvSpPr/>
            <p:nvPr/>
          </p:nvSpPr>
          <p:spPr>
            <a:xfrm>
              <a:off x="429570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13">
              <a:extLst>
                <a:ext uri="{FF2B5EF4-FFF2-40B4-BE49-F238E27FC236}">
                  <a16:creationId xmlns:a16="http://schemas.microsoft.com/office/drawing/2014/main" id="{50DEEB4D-0314-F354-F753-E7B5EA5DFF94}"/>
                </a:ext>
              </a:extLst>
            </p:cNvPr>
            <p:cNvSpPr/>
            <p:nvPr/>
          </p:nvSpPr>
          <p:spPr>
            <a:xfrm>
              <a:off x="1195181" y="4695515"/>
              <a:ext cx="369102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14">
              <a:extLst>
                <a:ext uri="{FF2B5EF4-FFF2-40B4-BE49-F238E27FC236}">
                  <a16:creationId xmlns:a16="http://schemas.microsoft.com/office/drawing/2014/main" id="{B2AEE0B5-9D61-ED6B-B9F2-E81F981F52AB}"/>
                </a:ext>
              </a:extLst>
            </p:cNvPr>
            <p:cNvSpPr/>
            <p:nvPr/>
          </p:nvSpPr>
          <p:spPr>
            <a:xfrm>
              <a:off x="1195181" y="4923600"/>
              <a:ext cx="1041183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15">
              <a:extLst>
                <a:ext uri="{FF2B5EF4-FFF2-40B4-BE49-F238E27FC236}">
                  <a16:creationId xmlns:a16="http://schemas.microsoft.com/office/drawing/2014/main" id="{A0332D62-038C-A486-0C1B-3AAC130BB260}"/>
                </a:ext>
              </a:extLst>
            </p:cNvPr>
            <p:cNvSpPr/>
            <p:nvPr/>
          </p:nvSpPr>
          <p:spPr>
            <a:xfrm>
              <a:off x="1195181" y="4188659"/>
              <a:ext cx="803009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16">
              <a:extLst>
                <a:ext uri="{FF2B5EF4-FFF2-40B4-BE49-F238E27FC236}">
                  <a16:creationId xmlns:a16="http://schemas.microsoft.com/office/drawing/2014/main" id="{2E5A8542-DD5B-0CAB-9CE8-39F5C6DFB7A9}"/>
                </a:ext>
              </a:extLst>
            </p:cNvPr>
            <p:cNvSpPr/>
            <p:nvPr/>
          </p:nvSpPr>
          <p:spPr>
            <a:xfrm>
              <a:off x="1195181" y="4416744"/>
              <a:ext cx="1220921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rc17">
              <a:extLst>
                <a:ext uri="{FF2B5EF4-FFF2-40B4-BE49-F238E27FC236}">
                  <a16:creationId xmlns:a16="http://schemas.microsoft.com/office/drawing/2014/main" id="{70B8D61C-AADD-9D6E-C064-45EC33A35EB5}"/>
                </a:ext>
              </a:extLst>
            </p:cNvPr>
            <p:cNvSpPr/>
            <p:nvPr/>
          </p:nvSpPr>
          <p:spPr>
            <a:xfrm>
              <a:off x="1195181" y="3681802"/>
              <a:ext cx="1536432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6" name="rc18">
              <a:extLst>
                <a:ext uri="{FF2B5EF4-FFF2-40B4-BE49-F238E27FC236}">
                  <a16:creationId xmlns:a16="http://schemas.microsoft.com/office/drawing/2014/main" id="{3F08ED35-EFA1-38A0-2798-79453843B48A}"/>
                </a:ext>
              </a:extLst>
            </p:cNvPr>
            <p:cNvSpPr/>
            <p:nvPr/>
          </p:nvSpPr>
          <p:spPr>
            <a:xfrm>
              <a:off x="1195181" y="3909888"/>
              <a:ext cx="1542924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7" name="rc19">
              <a:extLst>
                <a:ext uri="{FF2B5EF4-FFF2-40B4-BE49-F238E27FC236}">
                  <a16:creationId xmlns:a16="http://schemas.microsoft.com/office/drawing/2014/main" id="{35AA5D83-2CA7-FE94-E41E-DCDEB984F2C7}"/>
                </a:ext>
              </a:extLst>
            </p:cNvPr>
            <p:cNvSpPr/>
            <p:nvPr/>
          </p:nvSpPr>
          <p:spPr>
            <a:xfrm>
              <a:off x="1195181" y="3174946"/>
              <a:ext cx="1827307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8" name="rc20">
              <a:extLst>
                <a:ext uri="{FF2B5EF4-FFF2-40B4-BE49-F238E27FC236}">
                  <a16:creationId xmlns:a16="http://schemas.microsoft.com/office/drawing/2014/main" id="{46BB3F12-AF27-859D-AAF8-A6F74F5EA681}"/>
                </a:ext>
              </a:extLst>
            </p:cNvPr>
            <p:cNvSpPr/>
            <p:nvPr/>
          </p:nvSpPr>
          <p:spPr>
            <a:xfrm>
              <a:off x="1195181" y="3403031"/>
              <a:ext cx="1380955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9" name="rc21">
              <a:extLst>
                <a:ext uri="{FF2B5EF4-FFF2-40B4-BE49-F238E27FC236}">
                  <a16:creationId xmlns:a16="http://schemas.microsoft.com/office/drawing/2014/main" id="{071398A2-41B3-7F07-839E-89FFB254C8B4}"/>
                </a:ext>
              </a:extLst>
            </p:cNvPr>
            <p:cNvSpPr/>
            <p:nvPr/>
          </p:nvSpPr>
          <p:spPr>
            <a:xfrm>
              <a:off x="1195181" y="2668090"/>
              <a:ext cx="1727651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0" name="rc22">
              <a:extLst>
                <a:ext uri="{FF2B5EF4-FFF2-40B4-BE49-F238E27FC236}">
                  <a16:creationId xmlns:a16="http://schemas.microsoft.com/office/drawing/2014/main" id="{D7B369F4-AEFB-F9CB-520A-0FF7A535D154}"/>
                </a:ext>
              </a:extLst>
            </p:cNvPr>
            <p:cNvSpPr/>
            <p:nvPr/>
          </p:nvSpPr>
          <p:spPr>
            <a:xfrm>
              <a:off x="1195181" y="2896175"/>
              <a:ext cx="1202074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1" name="rc23">
              <a:extLst>
                <a:ext uri="{FF2B5EF4-FFF2-40B4-BE49-F238E27FC236}">
                  <a16:creationId xmlns:a16="http://schemas.microsoft.com/office/drawing/2014/main" id="{26BA0CC4-3E6D-E9D3-BD4A-E1EC12BFC1F7}"/>
                </a:ext>
              </a:extLst>
            </p:cNvPr>
            <p:cNvSpPr/>
            <p:nvPr/>
          </p:nvSpPr>
          <p:spPr>
            <a:xfrm>
              <a:off x="1195181" y="2161233"/>
              <a:ext cx="1515608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2" name="rc24">
              <a:extLst>
                <a:ext uri="{FF2B5EF4-FFF2-40B4-BE49-F238E27FC236}">
                  <a16:creationId xmlns:a16="http://schemas.microsoft.com/office/drawing/2014/main" id="{628940B1-8F58-3E22-1996-CFB1AF2E3F6D}"/>
                </a:ext>
              </a:extLst>
            </p:cNvPr>
            <p:cNvSpPr/>
            <p:nvPr/>
          </p:nvSpPr>
          <p:spPr>
            <a:xfrm>
              <a:off x="1195181" y="2389319"/>
              <a:ext cx="915158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3" name="rc25">
              <a:extLst>
                <a:ext uri="{FF2B5EF4-FFF2-40B4-BE49-F238E27FC236}">
                  <a16:creationId xmlns:a16="http://schemas.microsoft.com/office/drawing/2014/main" id="{0880B775-B74F-C5F9-590A-63308938D461}"/>
                </a:ext>
              </a:extLst>
            </p:cNvPr>
            <p:cNvSpPr/>
            <p:nvPr/>
          </p:nvSpPr>
          <p:spPr>
            <a:xfrm>
              <a:off x="1195181" y="1654377"/>
              <a:ext cx="613490" cy="22808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4" name="rc26">
              <a:extLst>
                <a:ext uri="{FF2B5EF4-FFF2-40B4-BE49-F238E27FC236}">
                  <a16:creationId xmlns:a16="http://schemas.microsoft.com/office/drawing/2014/main" id="{EAF1CCAE-B8E5-72D2-83A1-2C61C56E499D}"/>
                </a:ext>
              </a:extLst>
            </p:cNvPr>
            <p:cNvSpPr/>
            <p:nvPr/>
          </p:nvSpPr>
          <p:spPr>
            <a:xfrm>
              <a:off x="1195181" y="1882462"/>
              <a:ext cx="304761" cy="22808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5" name="pl27">
              <a:extLst>
                <a:ext uri="{FF2B5EF4-FFF2-40B4-BE49-F238E27FC236}">
                  <a16:creationId xmlns:a16="http://schemas.microsoft.com/office/drawing/2014/main" id="{A2521EF1-202C-E724-3040-FD88C29FEF4C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6" name="tx28">
              <a:extLst>
                <a:ext uri="{FF2B5EF4-FFF2-40B4-BE49-F238E27FC236}">
                  <a16:creationId xmlns:a16="http://schemas.microsoft.com/office/drawing/2014/main" id="{8A9DE7B9-4F17-A2BE-791E-9931F1445AE1}"/>
                </a:ext>
              </a:extLst>
            </p:cNvPr>
            <p:cNvSpPr/>
            <p:nvPr/>
          </p:nvSpPr>
          <p:spPr>
            <a:xfrm>
              <a:off x="324745" y="4854743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  <p:sp>
          <p:nvSpPr>
            <p:cNvPr id="107" name="tx29">
              <a:extLst>
                <a:ext uri="{FF2B5EF4-FFF2-40B4-BE49-F238E27FC236}">
                  <a16:creationId xmlns:a16="http://schemas.microsoft.com/office/drawing/2014/main" id="{112DD3E5-1D30-AE65-8C99-E40143A2B411}"/>
                </a:ext>
              </a:extLst>
            </p:cNvPr>
            <p:cNvSpPr/>
            <p:nvPr/>
          </p:nvSpPr>
          <p:spPr>
            <a:xfrm>
              <a:off x="246275" y="4347886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108" name="tx30">
              <a:extLst>
                <a:ext uri="{FF2B5EF4-FFF2-40B4-BE49-F238E27FC236}">
                  <a16:creationId xmlns:a16="http://schemas.microsoft.com/office/drawing/2014/main" id="{40E965ED-D544-E01D-94BC-A4A5D790B083}"/>
                </a:ext>
              </a:extLst>
            </p:cNvPr>
            <p:cNvSpPr/>
            <p:nvPr/>
          </p:nvSpPr>
          <p:spPr>
            <a:xfrm>
              <a:off x="242799" y="3841030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109" name="tx31">
              <a:extLst>
                <a:ext uri="{FF2B5EF4-FFF2-40B4-BE49-F238E27FC236}">
                  <a16:creationId xmlns:a16="http://schemas.microsoft.com/office/drawing/2014/main" id="{892CD5D9-8397-2169-B07E-77ED55B6D039}"/>
                </a:ext>
              </a:extLst>
            </p:cNvPr>
            <p:cNvSpPr/>
            <p:nvPr/>
          </p:nvSpPr>
          <p:spPr>
            <a:xfrm>
              <a:off x="227482" y="3334174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110" name="tx32">
              <a:extLst>
                <a:ext uri="{FF2B5EF4-FFF2-40B4-BE49-F238E27FC236}">
                  <a16:creationId xmlns:a16="http://schemas.microsoft.com/office/drawing/2014/main" id="{7390361E-F589-7F23-5094-F1C33921AE0E}"/>
                </a:ext>
              </a:extLst>
            </p:cNvPr>
            <p:cNvSpPr/>
            <p:nvPr/>
          </p:nvSpPr>
          <p:spPr>
            <a:xfrm>
              <a:off x="237379" y="282731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111" name="tx33">
              <a:extLst>
                <a:ext uri="{FF2B5EF4-FFF2-40B4-BE49-F238E27FC236}">
                  <a16:creationId xmlns:a16="http://schemas.microsoft.com/office/drawing/2014/main" id="{3B1D151A-153A-6A9B-4CD7-992A95F693FA}"/>
                </a:ext>
              </a:extLst>
            </p:cNvPr>
            <p:cNvSpPr/>
            <p:nvPr/>
          </p:nvSpPr>
          <p:spPr>
            <a:xfrm>
              <a:off x="236083" y="2320461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112" name="tx34">
              <a:extLst>
                <a:ext uri="{FF2B5EF4-FFF2-40B4-BE49-F238E27FC236}">
                  <a16:creationId xmlns:a16="http://schemas.microsoft.com/office/drawing/2014/main" id="{D50599D9-1BA1-A79F-F1A3-477C6843ACAD}"/>
                </a:ext>
              </a:extLst>
            </p:cNvPr>
            <p:cNvSpPr/>
            <p:nvPr/>
          </p:nvSpPr>
          <p:spPr>
            <a:xfrm>
              <a:off x="231901" y="1813605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113" name="tx35">
              <a:extLst>
                <a:ext uri="{FF2B5EF4-FFF2-40B4-BE49-F238E27FC236}">
                  <a16:creationId xmlns:a16="http://schemas.microsoft.com/office/drawing/2014/main" id="{FEA313C9-322D-4706-8035-6CB29EE86D2B}"/>
                </a:ext>
              </a:extLst>
            </p:cNvPr>
            <p:cNvSpPr/>
            <p:nvPr/>
          </p:nvSpPr>
          <p:spPr>
            <a:xfrm>
              <a:off x="115708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114" name="tx36">
              <a:extLst>
                <a:ext uri="{FF2B5EF4-FFF2-40B4-BE49-F238E27FC236}">
                  <a16:creationId xmlns:a16="http://schemas.microsoft.com/office/drawing/2014/main" id="{49F1FB80-0547-43AD-447C-817CAC1E6C9C}"/>
                </a:ext>
              </a:extLst>
            </p:cNvPr>
            <p:cNvSpPr/>
            <p:nvPr/>
          </p:nvSpPr>
          <p:spPr>
            <a:xfrm>
              <a:off x="167383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115" name="tx37">
              <a:extLst>
                <a:ext uri="{FF2B5EF4-FFF2-40B4-BE49-F238E27FC236}">
                  <a16:creationId xmlns:a16="http://schemas.microsoft.com/office/drawing/2014/main" id="{0BFBE5A3-A7E8-1BDE-D21E-577F1E982D2D}"/>
                </a:ext>
              </a:extLst>
            </p:cNvPr>
            <p:cNvSpPr/>
            <p:nvPr/>
          </p:nvSpPr>
          <p:spPr>
            <a:xfrm>
              <a:off x="215249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116" name="tx38">
              <a:extLst>
                <a:ext uri="{FF2B5EF4-FFF2-40B4-BE49-F238E27FC236}">
                  <a16:creationId xmlns:a16="http://schemas.microsoft.com/office/drawing/2014/main" id="{F2AF28A3-7864-BBC0-4E47-B37187EC5958}"/>
                </a:ext>
              </a:extLst>
            </p:cNvPr>
            <p:cNvSpPr/>
            <p:nvPr/>
          </p:nvSpPr>
          <p:spPr>
            <a:xfrm>
              <a:off x="266924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117" name="tx39">
              <a:extLst>
                <a:ext uri="{FF2B5EF4-FFF2-40B4-BE49-F238E27FC236}">
                  <a16:creationId xmlns:a16="http://schemas.microsoft.com/office/drawing/2014/main" id="{A18F832A-3D0A-8CF4-4CF6-813743402874}"/>
                </a:ext>
              </a:extLst>
            </p:cNvPr>
            <p:cNvSpPr/>
            <p:nvPr/>
          </p:nvSpPr>
          <p:spPr>
            <a:xfrm>
              <a:off x="318599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118" name="tx40">
              <a:extLst>
                <a:ext uri="{FF2B5EF4-FFF2-40B4-BE49-F238E27FC236}">
                  <a16:creationId xmlns:a16="http://schemas.microsoft.com/office/drawing/2014/main" id="{B84E473C-E2C0-E07B-ED71-0343E7F4F743}"/>
                </a:ext>
              </a:extLst>
            </p:cNvPr>
            <p:cNvSpPr/>
            <p:nvPr/>
          </p:nvSpPr>
          <p:spPr>
            <a:xfrm>
              <a:off x="370275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119" name="tx41">
              <a:extLst>
                <a:ext uri="{FF2B5EF4-FFF2-40B4-BE49-F238E27FC236}">
                  <a16:creationId xmlns:a16="http://schemas.microsoft.com/office/drawing/2014/main" id="{A049B68A-0414-9648-D7CE-30B79F775419}"/>
                </a:ext>
              </a:extLst>
            </p:cNvPr>
            <p:cNvSpPr/>
            <p:nvPr/>
          </p:nvSpPr>
          <p:spPr>
            <a:xfrm>
              <a:off x="421950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120" name="rc42">
              <a:extLst>
                <a:ext uri="{FF2B5EF4-FFF2-40B4-BE49-F238E27FC236}">
                  <a16:creationId xmlns:a16="http://schemas.microsoft.com/office/drawing/2014/main" id="{80E5EBAA-703E-AED1-EE0C-D97EBB58D5B3}"/>
                </a:ext>
              </a:extLst>
            </p:cNvPr>
            <p:cNvSpPr/>
            <p:nvPr/>
          </p:nvSpPr>
          <p:spPr>
            <a:xfrm>
              <a:off x="134165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" name="rc43">
              <a:extLst>
                <a:ext uri="{FF2B5EF4-FFF2-40B4-BE49-F238E27FC236}">
                  <a16:creationId xmlns:a16="http://schemas.microsoft.com/office/drawing/2014/main" id="{F5832EFE-7066-4324-537B-34B30273C624}"/>
                </a:ext>
              </a:extLst>
            </p:cNvPr>
            <p:cNvSpPr/>
            <p:nvPr/>
          </p:nvSpPr>
          <p:spPr>
            <a:xfrm>
              <a:off x="147295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2" name="rc44">
              <a:extLst>
                <a:ext uri="{FF2B5EF4-FFF2-40B4-BE49-F238E27FC236}">
                  <a16:creationId xmlns:a16="http://schemas.microsoft.com/office/drawing/2014/main" id="{E355D680-8748-5A92-1D20-3C7ECF53444F}"/>
                </a:ext>
              </a:extLst>
            </p:cNvPr>
            <p:cNvSpPr/>
            <p:nvPr/>
          </p:nvSpPr>
          <p:spPr>
            <a:xfrm>
              <a:off x="287646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3" name="tx45">
              <a:extLst>
                <a:ext uri="{FF2B5EF4-FFF2-40B4-BE49-F238E27FC236}">
                  <a16:creationId xmlns:a16="http://schemas.microsoft.com/office/drawing/2014/main" id="{6ED2E698-EAD4-0489-B14B-917F87A6FDF7}"/>
                </a:ext>
              </a:extLst>
            </p:cNvPr>
            <p:cNvSpPr/>
            <p:nvPr/>
          </p:nvSpPr>
          <p:spPr>
            <a:xfrm>
              <a:off x="169026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124" name="tx46">
              <a:extLst>
                <a:ext uri="{FF2B5EF4-FFF2-40B4-BE49-F238E27FC236}">
                  <a16:creationId xmlns:a16="http://schemas.microsoft.com/office/drawing/2014/main" id="{0A090369-C91E-4DAC-22E1-76A4C928D0DA}"/>
                </a:ext>
              </a:extLst>
            </p:cNvPr>
            <p:cNvSpPr/>
            <p:nvPr/>
          </p:nvSpPr>
          <p:spPr>
            <a:xfrm>
              <a:off x="309377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125" name="grp2">
            <a:extLst>
              <a:ext uri="{FF2B5EF4-FFF2-40B4-BE49-F238E27FC236}">
                <a16:creationId xmlns:a16="http://schemas.microsoft.com/office/drawing/2014/main" id="{C09F0A43-BA3E-790C-E91D-60D575852E91}"/>
              </a:ext>
            </a:extLst>
          </p:cNvPr>
          <p:cNvGrpSpPr/>
          <p:nvPr/>
        </p:nvGrpSpPr>
        <p:grpSpPr>
          <a:xfrm>
            <a:off x="6843736" y="1616509"/>
            <a:ext cx="3429000" cy="4800600"/>
            <a:chOff x="5029200" y="1508760"/>
            <a:chExt cx="3429000" cy="4800600"/>
          </a:xfrm>
        </p:grpSpPr>
        <p:sp>
          <p:nvSpPr>
            <p:cNvPr id="126" name="rc4">
              <a:extLst>
                <a:ext uri="{FF2B5EF4-FFF2-40B4-BE49-F238E27FC236}">
                  <a16:creationId xmlns:a16="http://schemas.microsoft.com/office/drawing/2014/main" id="{2144B1C5-4AA5-2345-F126-6D19AA19F34C}"/>
                </a:ext>
              </a:extLst>
            </p:cNvPr>
            <p:cNvSpPr/>
            <p:nvPr/>
          </p:nvSpPr>
          <p:spPr>
            <a:xfrm>
              <a:off x="5029200" y="1508760"/>
              <a:ext cx="3428999" cy="480059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7" name="rc5">
              <a:extLst>
                <a:ext uri="{FF2B5EF4-FFF2-40B4-BE49-F238E27FC236}">
                  <a16:creationId xmlns:a16="http://schemas.microsoft.com/office/drawing/2014/main" id="{CBAAD865-A67A-803E-16A4-5B19529D474E}"/>
                </a:ext>
              </a:extLst>
            </p:cNvPr>
            <p:cNvSpPr/>
            <p:nvPr/>
          </p:nvSpPr>
          <p:spPr>
            <a:xfrm>
              <a:off x="5291477" y="1578349"/>
              <a:ext cx="3097133" cy="3752382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" name="rc6">
              <a:extLst>
                <a:ext uri="{FF2B5EF4-FFF2-40B4-BE49-F238E27FC236}">
                  <a16:creationId xmlns:a16="http://schemas.microsoft.com/office/drawing/2014/main" id="{1E078434-9C9E-36E8-A292-B43FA009261B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9" name="rc7">
              <a:extLst>
                <a:ext uri="{FF2B5EF4-FFF2-40B4-BE49-F238E27FC236}">
                  <a16:creationId xmlns:a16="http://schemas.microsoft.com/office/drawing/2014/main" id="{4F279013-BA9A-5454-DE06-BB314D8087E4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0" name="rc8">
              <a:extLst>
                <a:ext uri="{FF2B5EF4-FFF2-40B4-BE49-F238E27FC236}">
                  <a16:creationId xmlns:a16="http://schemas.microsoft.com/office/drawing/2014/main" id="{4F1A359B-C25C-906A-5624-3A375684A3A4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1" name="rc9">
              <a:extLst>
                <a:ext uri="{FF2B5EF4-FFF2-40B4-BE49-F238E27FC236}">
                  <a16:creationId xmlns:a16="http://schemas.microsoft.com/office/drawing/2014/main" id="{E43249F1-9AE8-80A5-F6B9-5720428E37E0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2" name="rc10">
              <a:extLst>
                <a:ext uri="{FF2B5EF4-FFF2-40B4-BE49-F238E27FC236}">
                  <a16:creationId xmlns:a16="http://schemas.microsoft.com/office/drawing/2014/main" id="{A7AF94C0-5BE2-880E-BB24-614F72071885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3" name="rc11">
              <a:extLst>
                <a:ext uri="{FF2B5EF4-FFF2-40B4-BE49-F238E27FC236}">
                  <a16:creationId xmlns:a16="http://schemas.microsoft.com/office/drawing/2014/main" id="{CC98B703-ABF1-FC64-D4EE-69184613DBE1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4" name="rc12">
              <a:extLst>
                <a:ext uri="{FF2B5EF4-FFF2-40B4-BE49-F238E27FC236}">
                  <a16:creationId xmlns:a16="http://schemas.microsoft.com/office/drawing/2014/main" id="{8D665675-1DC1-0CA4-C2AA-BF82E40725B6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5" name="rc13">
              <a:extLst>
                <a:ext uri="{FF2B5EF4-FFF2-40B4-BE49-F238E27FC236}">
                  <a16:creationId xmlns:a16="http://schemas.microsoft.com/office/drawing/2014/main" id="{78FEBA1A-3429-569F-2A3F-347CDEFBA0ED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6" name="rc14">
              <a:extLst>
                <a:ext uri="{FF2B5EF4-FFF2-40B4-BE49-F238E27FC236}">
                  <a16:creationId xmlns:a16="http://schemas.microsoft.com/office/drawing/2014/main" id="{F472BA13-E916-7B20-E41E-1B1D66D58DE0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7" name="rc15">
              <a:extLst>
                <a:ext uri="{FF2B5EF4-FFF2-40B4-BE49-F238E27FC236}">
                  <a16:creationId xmlns:a16="http://schemas.microsoft.com/office/drawing/2014/main" id="{4AD6B87C-1480-4217-4160-CCE1F08B5CF1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8" name="rc16">
              <a:extLst>
                <a:ext uri="{FF2B5EF4-FFF2-40B4-BE49-F238E27FC236}">
                  <a16:creationId xmlns:a16="http://schemas.microsoft.com/office/drawing/2014/main" id="{41E3A6EE-FC81-79F2-4E63-A6794F914658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9" name="rc17">
              <a:extLst>
                <a:ext uri="{FF2B5EF4-FFF2-40B4-BE49-F238E27FC236}">
                  <a16:creationId xmlns:a16="http://schemas.microsoft.com/office/drawing/2014/main" id="{75996A2B-F527-1E3D-D42F-E1CE7729FC1F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0" name="rc18">
              <a:extLst>
                <a:ext uri="{FF2B5EF4-FFF2-40B4-BE49-F238E27FC236}">
                  <a16:creationId xmlns:a16="http://schemas.microsoft.com/office/drawing/2014/main" id="{78288A68-BF3F-4B98-602D-158E584D4E20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" name="rc19">
              <a:extLst>
                <a:ext uri="{FF2B5EF4-FFF2-40B4-BE49-F238E27FC236}">
                  <a16:creationId xmlns:a16="http://schemas.microsoft.com/office/drawing/2014/main" id="{9A4C8F81-8E16-0020-ABE6-781C303F412A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" name="rc20">
              <a:extLst>
                <a:ext uri="{FF2B5EF4-FFF2-40B4-BE49-F238E27FC236}">
                  <a16:creationId xmlns:a16="http://schemas.microsoft.com/office/drawing/2014/main" id="{BE725612-F5FC-AB33-D0DC-BD863E17739C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" name="rc21">
              <a:extLst>
                <a:ext uri="{FF2B5EF4-FFF2-40B4-BE49-F238E27FC236}">
                  <a16:creationId xmlns:a16="http://schemas.microsoft.com/office/drawing/2014/main" id="{D8272853-1D5E-E53C-EE0B-1C93C6581755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" name="rc22">
              <a:extLst>
                <a:ext uri="{FF2B5EF4-FFF2-40B4-BE49-F238E27FC236}">
                  <a16:creationId xmlns:a16="http://schemas.microsoft.com/office/drawing/2014/main" id="{D4839D52-41EE-BD6F-F619-953EB5986C78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" name="rc23">
              <a:extLst>
                <a:ext uri="{FF2B5EF4-FFF2-40B4-BE49-F238E27FC236}">
                  <a16:creationId xmlns:a16="http://schemas.microsoft.com/office/drawing/2014/main" id="{0DA52CD8-5CE4-1678-9469-A29CDCAA3440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" name="rc24">
              <a:extLst>
                <a:ext uri="{FF2B5EF4-FFF2-40B4-BE49-F238E27FC236}">
                  <a16:creationId xmlns:a16="http://schemas.microsoft.com/office/drawing/2014/main" id="{53E2171E-32B1-CDB4-D5F8-29F4A997A920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" name="rc25">
              <a:extLst>
                <a:ext uri="{FF2B5EF4-FFF2-40B4-BE49-F238E27FC236}">
                  <a16:creationId xmlns:a16="http://schemas.microsoft.com/office/drawing/2014/main" id="{128F7599-36EC-AE82-2913-812C77FFA746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8" name="rc26">
              <a:extLst>
                <a:ext uri="{FF2B5EF4-FFF2-40B4-BE49-F238E27FC236}">
                  <a16:creationId xmlns:a16="http://schemas.microsoft.com/office/drawing/2014/main" id="{1D39716B-9597-E513-C959-E1C38735DE42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9" name="rc27">
              <a:extLst>
                <a:ext uri="{FF2B5EF4-FFF2-40B4-BE49-F238E27FC236}">
                  <a16:creationId xmlns:a16="http://schemas.microsoft.com/office/drawing/2014/main" id="{64BD05B4-40FF-0469-8188-3361C5E8CE95}"/>
                </a:ext>
              </a:extLst>
            </p:cNvPr>
            <p:cNvSpPr/>
            <p:nvPr/>
          </p:nvSpPr>
          <p:spPr>
            <a:xfrm>
              <a:off x="5442032" y="2313816"/>
              <a:ext cx="215078" cy="301691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0" name="rc28">
              <a:extLst>
                <a:ext uri="{FF2B5EF4-FFF2-40B4-BE49-F238E27FC236}">
                  <a16:creationId xmlns:a16="http://schemas.microsoft.com/office/drawing/2014/main" id="{25F29500-A550-6328-D867-4E492FF32586}"/>
                </a:ext>
              </a:extLst>
            </p:cNvPr>
            <p:cNvSpPr/>
            <p:nvPr/>
          </p:nvSpPr>
          <p:spPr>
            <a:xfrm>
              <a:off x="5872189" y="2839149"/>
              <a:ext cx="215078" cy="249158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1" name="rc29">
              <a:extLst>
                <a:ext uri="{FF2B5EF4-FFF2-40B4-BE49-F238E27FC236}">
                  <a16:creationId xmlns:a16="http://schemas.microsoft.com/office/drawing/2014/main" id="{35BC6FD2-78F4-07C3-F981-2FD04CC147BD}"/>
                </a:ext>
              </a:extLst>
            </p:cNvPr>
            <p:cNvSpPr/>
            <p:nvPr/>
          </p:nvSpPr>
          <p:spPr>
            <a:xfrm>
              <a:off x="6302347" y="3169359"/>
              <a:ext cx="215078" cy="216137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2" name="rc30">
              <a:extLst>
                <a:ext uri="{FF2B5EF4-FFF2-40B4-BE49-F238E27FC236}">
                  <a16:creationId xmlns:a16="http://schemas.microsoft.com/office/drawing/2014/main" id="{C6952AB2-92AF-4076-C78A-515EC358BFAE}"/>
                </a:ext>
              </a:extLst>
            </p:cNvPr>
            <p:cNvSpPr/>
            <p:nvPr/>
          </p:nvSpPr>
          <p:spPr>
            <a:xfrm>
              <a:off x="6732504" y="3349473"/>
              <a:ext cx="215078" cy="198125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3" name="rc31">
              <a:extLst>
                <a:ext uri="{FF2B5EF4-FFF2-40B4-BE49-F238E27FC236}">
                  <a16:creationId xmlns:a16="http://schemas.microsoft.com/office/drawing/2014/main" id="{D6B5C728-8A2C-B2DF-904A-82DD6E649220}"/>
                </a:ext>
              </a:extLst>
            </p:cNvPr>
            <p:cNvSpPr/>
            <p:nvPr/>
          </p:nvSpPr>
          <p:spPr>
            <a:xfrm>
              <a:off x="7162662" y="3829778"/>
              <a:ext cx="215078" cy="15009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4" name="rc32">
              <a:extLst>
                <a:ext uri="{FF2B5EF4-FFF2-40B4-BE49-F238E27FC236}">
                  <a16:creationId xmlns:a16="http://schemas.microsoft.com/office/drawing/2014/main" id="{1BB4128B-3B27-BFF6-76A2-CACE81C0D659}"/>
                </a:ext>
              </a:extLst>
            </p:cNvPr>
            <p:cNvSpPr/>
            <p:nvPr/>
          </p:nvSpPr>
          <p:spPr>
            <a:xfrm>
              <a:off x="7592819" y="4340102"/>
              <a:ext cx="215078" cy="99062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5" name="rc33">
              <a:extLst>
                <a:ext uri="{FF2B5EF4-FFF2-40B4-BE49-F238E27FC236}">
                  <a16:creationId xmlns:a16="http://schemas.microsoft.com/office/drawing/2014/main" id="{2E22FE8E-CE6D-F124-8A8F-82D5C5D83F94}"/>
                </a:ext>
              </a:extLst>
            </p:cNvPr>
            <p:cNvSpPr/>
            <p:nvPr/>
          </p:nvSpPr>
          <p:spPr>
            <a:xfrm>
              <a:off x="8022977" y="4805398"/>
              <a:ext cx="215078" cy="52533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6" name="tx34">
              <a:extLst>
                <a:ext uri="{FF2B5EF4-FFF2-40B4-BE49-F238E27FC236}">
                  <a16:creationId xmlns:a16="http://schemas.microsoft.com/office/drawing/2014/main" id="{FA75FA92-DEA1-9974-365F-66ECEDC38391}"/>
                </a:ext>
              </a:extLst>
            </p:cNvPr>
            <p:cNvSpPr/>
            <p:nvPr/>
          </p:nvSpPr>
          <p:spPr>
            <a:xfrm>
              <a:off x="5443364" y="213462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201</a:t>
              </a:r>
            </a:p>
          </p:txBody>
        </p:sp>
        <p:sp>
          <p:nvSpPr>
            <p:cNvPr id="157" name="tx35">
              <a:extLst>
                <a:ext uri="{FF2B5EF4-FFF2-40B4-BE49-F238E27FC236}">
                  <a16:creationId xmlns:a16="http://schemas.microsoft.com/office/drawing/2014/main" id="{27492EC6-D2DE-38BD-18B8-CADAF2CCA4AD}"/>
                </a:ext>
              </a:extLst>
            </p:cNvPr>
            <p:cNvSpPr/>
            <p:nvPr/>
          </p:nvSpPr>
          <p:spPr>
            <a:xfrm>
              <a:off x="5873521" y="265996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166</a:t>
              </a:r>
            </a:p>
          </p:txBody>
        </p:sp>
        <p:sp>
          <p:nvSpPr>
            <p:cNvPr id="158" name="tx36">
              <a:extLst>
                <a:ext uri="{FF2B5EF4-FFF2-40B4-BE49-F238E27FC236}">
                  <a16:creationId xmlns:a16="http://schemas.microsoft.com/office/drawing/2014/main" id="{9B0D21EC-0F71-4534-98AC-33C911B12E62}"/>
                </a:ext>
              </a:extLst>
            </p:cNvPr>
            <p:cNvSpPr/>
            <p:nvPr/>
          </p:nvSpPr>
          <p:spPr>
            <a:xfrm>
              <a:off x="6303679" y="2991757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144</a:t>
              </a:r>
            </a:p>
          </p:txBody>
        </p:sp>
        <p:sp>
          <p:nvSpPr>
            <p:cNvPr id="159" name="tx37">
              <a:extLst>
                <a:ext uri="{FF2B5EF4-FFF2-40B4-BE49-F238E27FC236}">
                  <a16:creationId xmlns:a16="http://schemas.microsoft.com/office/drawing/2014/main" id="{F57CD2E3-7492-59D6-2052-8BB919A1C0D2}"/>
                </a:ext>
              </a:extLst>
            </p:cNvPr>
            <p:cNvSpPr/>
            <p:nvPr/>
          </p:nvSpPr>
          <p:spPr>
            <a:xfrm>
              <a:off x="6733836" y="317028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132</a:t>
              </a:r>
            </a:p>
          </p:txBody>
        </p:sp>
        <p:sp>
          <p:nvSpPr>
            <p:cNvPr id="160" name="tx38">
              <a:extLst>
                <a:ext uri="{FF2B5EF4-FFF2-40B4-BE49-F238E27FC236}">
                  <a16:creationId xmlns:a16="http://schemas.microsoft.com/office/drawing/2014/main" id="{166EDFAC-3910-7957-7AD4-155AA7BCC6DB}"/>
                </a:ext>
              </a:extLst>
            </p:cNvPr>
            <p:cNvSpPr/>
            <p:nvPr/>
          </p:nvSpPr>
          <p:spPr>
            <a:xfrm>
              <a:off x="7163994" y="365058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100</a:t>
              </a:r>
            </a:p>
          </p:txBody>
        </p:sp>
        <p:sp>
          <p:nvSpPr>
            <p:cNvPr id="161" name="tx39">
              <a:extLst>
                <a:ext uri="{FF2B5EF4-FFF2-40B4-BE49-F238E27FC236}">
                  <a16:creationId xmlns:a16="http://schemas.microsoft.com/office/drawing/2014/main" id="{86D8F03D-E381-1D3C-BC39-BD522291217F}"/>
                </a:ext>
              </a:extLst>
            </p:cNvPr>
            <p:cNvSpPr/>
            <p:nvPr/>
          </p:nvSpPr>
          <p:spPr>
            <a:xfrm>
              <a:off x="7629554" y="4160913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66</a:t>
              </a:r>
            </a:p>
          </p:txBody>
        </p:sp>
        <p:sp>
          <p:nvSpPr>
            <p:cNvPr id="162" name="tx40">
              <a:extLst>
                <a:ext uri="{FF2B5EF4-FFF2-40B4-BE49-F238E27FC236}">
                  <a16:creationId xmlns:a16="http://schemas.microsoft.com/office/drawing/2014/main" id="{F83D2046-6DFE-AC6C-8DB4-05FAE475B71A}"/>
                </a:ext>
              </a:extLst>
            </p:cNvPr>
            <p:cNvSpPr/>
            <p:nvPr/>
          </p:nvSpPr>
          <p:spPr>
            <a:xfrm>
              <a:off x="8059711" y="462620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163" name="tx41">
              <a:extLst>
                <a:ext uri="{FF2B5EF4-FFF2-40B4-BE49-F238E27FC236}">
                  <a16:creationId xmlns:a16="http://schemas.microsoft.com/office/drawing/2014/main" id="{D21D55D8-9DE1-EB8B-25EA-C85DFB2D934B}"/>
                </a:ext>
              </a:extLst>
            </p:cNvPr>
            <p:cNvSpPr/>
            <p:nvPr/>
          </p:nvSpPr>
          <p:spPr>
            <a:xfrm rot="-2700000">
              <a:off x="4772594" y="5690396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164" name="tx42">
              <a:extLst>
                <a:ext uri="{FF2B5EF4-FFF2-40B4-BE49-F238E27FC236}">
                  <a16:creationId xmlns:a16="http://schemas.microsoft.com/office/drawing/2014/main" id="{98C095D3-2702-2A45-DC71-CF0F4AB798A0}"/>
                </a:ext>
              </a:extLst>
            </p:cNvPr>
            <p:cNvSpPr/>
            <p:nvPr/>
          </p:nvSpPr>
          <p:spPr>
            <a:xfrm rot="-2700000">
              <a:off x="5206510" y="5688839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165" name="tx43">
              <a:extLst>
                <a:ext uri="{FF2B5EF4-FFF2-40B4-BE49-F238E27FC236}">
                  <a16:creationId xmlns:a16="http://schemas.microsoft.com/office/drawing/2014/main" id="{7EE5582A-3077-A303-E8BA-7615307D9BB6}"/>
                </a:ext>
              </a:extLst>
            </p:cNvPr>
            <p:cNvSpPr/>
            <p:nvPr/>
          </p:nvSpPr>
          <p:spPr>
            <a:xfrm rot="-2700000">
              <a:off x="5637831" y="568835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166" name="tx44">
              <a:extLst>
                <a:ext uri="{FF2B5EF4-FFF2-40B4-BE49-F238E27FC236}">
                  <a16:creationId xmlns:a16="http://schemas.microsoft.com/office/drawing/2014/main" id="{776AA028-7D9A-CDC2-47DB-221D0B9BFAAC}"/>
                </a:ext>
              </a:extLst>
            </p:cNvPr>
            <p:cNvSpPr/>
            <p:nvPr/>
          </p:nvSpPr>
          <p:spPr>
            <a:xfrm rot="-2700000">
              <a:off x="6059097" y="5692040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167" name="tx45">
              <a:extLst>
                <a:ext uri="{FF2B5EF4-FFF2-40B4-BE49-F238E27FC236}">
                  <a16:creationId xmlns:a16="http://schemas.microsoft.com/office/drawing/2014/main" id="{8A56612F-C83F-0540-3B31-9750A488138C}"/>
                </a:ext>
              </a:extLst>
            </p:cNvPr>
            <p:cNvSpPr/>
            <p:nvPr/>
          </p:nvSpPr>
          <p:spPr>
            <a:xfrm rot="-2700000">
              <a:off x="6503016" y="5686340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168" name="tx46">
              <a:extLst>
                <a:ext uri="{FF2B5EF4-FFF2-40B4-BE49-F238E27FC236}">
                  <a16:creationId xmlns:a16="http://schemas.microsoft.com/office/drawing/2014/main" id="{C4A42869-4BA5-57D2-6009-C96EDCC046D8}"/>
                </a:ext>
              </a:extLst>
            </p:cNvPr>
            <p:cNvSpPr/>
            <p:nvPr/>
          </p:nvSpPr>
          <p:spPr>
            <a:xfrm rot="-2700000">
              <a:off x="6936296" y="5685047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169" name="tx47">
              <a:extLst>
                <a:ext uri="{FF2B5EF4-FFF2-40B4-BE49-F238E27FC236}">
                  <a16:creationId xmlns:a16="http://schemas.microsoft.com/office/drawing/2014/main" id="{3C509AD9-9502-BA4F-6E9C-DCF7B05F83E0}"/>
                </a:ext>
              </a:extLst>
            </p:cNvPr>
            <p:cNvSpPr/>
            <p:nvPr/>
          </p:nvSpPr>
          <p:spPr>
            <a:xfrm rot="-2700000">
              <a:off x="7436957" y="5655843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</p:grpSp>
      <p:sp>
        <p:nvSpPr>
          <p:cNvPr id="170" name="Rectangle 169">
            <a:extLst>
              <a:ext uri="{FF2B5EF4-FFF2-40B4-BE49-F238E27FC236}">
                <a16:creationId xmlns:a16="http://schemas.microsoft.com/office/drawing/2014/main" id="{8205E4EB-AC20-3AA6-2626-0097028FEA74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71" name="Graphic 170">
            <a:extLst>
              <a:ext uri="{FF2B5EF4-FFF2-40B4-BE49-F238E27FC236}">
                <a16:creationId xmlns:a16="http://schemas.microsoft.com/office/drawing/2014/main" id="{CEDB7356-DC88-9DC1-CD77-E4BFC85819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62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9848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LENGTH OF RESIDENCE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F45D5E6A-FA62-CD36-0ACE-E4A2876E0C0E}"/>
              </a:ext>
            </a:extLst>
          </p:cNvPr>
          <p:cNvGrpSpPr/>
          <p:nvPr/>
        </p:nvGrpSpPr>
        <p:grpSpPr>
          <a:xfrm>
            <a:off x="1426866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BD5A7D42-A3EA-284E-CA05-C558E799537E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385B7B86-6F5F-0935-C398-6FF4F69A7F61}"/>
                </a:ext>
              </a:extLst>
            </p:cNvPr>
            <p:cNvSpPr/>
            <p:nvPr/>
          </p:nvSpPr>
          <p:spPr>
            <a:xfrm>
              <a:off x="986326" y="1578349"/>
              <a:ext cx="3516084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C5A7CF28-31EC-7A60-DF5A-616519939827}"/>
                </a:ext>
              </a:extLst>
            </p:cNvPr>
            <p:cNvSpPr/>
            <p:nvPr/>
          </p:nvSpPr>
          <p:spPr>
            <a:xfrm>
              <a:off x="98632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CDA4BAA6-2EA1-1534-67EA-10556ACBAAEF}"/>
                </a:ext>
              </a:extLst>
            </p:cNvPr>
            <p:cNvSpPr/>
            <p:nvPr/>
          </p:nvSpPr>
          <p:spPr>
            <a:xfrm>
              <a:off x="140490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2A88C9BB-01CD-19D5-1A8C-C63B2C70571F}"/>
                </a:ext>
              </a:extLst>
            </p:cNvPr>
            <p:cNvSpPr/>
            <p:nvPr/>
          </p:nvSpPr>
          <p:spPr>
            <a:xfrm>
              <a:off x="182348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641933A4-4EAF-BB60-8ACD-8274AB945863}"/>
                </a:ext>
              </a:extLst>
            </p:cNvPr>
            <p:cNvSpPr/>
            <p:nvPr/>
          </p:nvSpPr>
          <p:spPr>
            <a:xfrm>
              <a:off x="224207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4CC13C59-B967-BC98-27D3-21FA9420249D}"/>
                </a:ext>
              </a:extLst>
            </p:cNvPr>
            <p:cNvSpPr/>
            <p:nvPr/>
          </p:nvSpPr>
          <p:spPr>
            <a:xfrm>
              <a:off x="266065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82675524-69D0-0D7E-A9E1-A63B19FCF4FA}"/>
                </a:ext>
              </a:extLst>
            </p:cNvPr>
            <p:cNvSpPr/>
            <p:nvPr/>
          </p:nvSpPr>
          <p:spPr>
            <a:xfrm>
              <a:off x="307923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2">
              <a:extLst>
                <a:ext uri="{FF2B5EF4-FFF2-40B4-BE49-F238E27FC236}">
                  <a16:creationId xmlns:a16="http://schemas.microsoft.com/office/drawing/2014/main" id="{05EF641D-8E31-AFFA-D8CD-8E1C28B84A14}"/>
                </a:ext>
              </a:extLst>
            </p:cNvPr>
            <p:cNvSpPr/>
            <p:nvPr/>
          </p:nvSpPr>
          <p:spPr>
            <a:xfrm>
              <a:off x="349781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13">
              <a:extLst>
                <a:ext uri="{FF2B5EF4-FFF2-40B4-BE49-F238E27FC236}">
                  <a16:creationId xmlns:a16="http://schemas.microsoft.com/office/drawing/2014/main" id="{E98BE01B-8E6D-1CFB-4F7D-700BED562244}"/>
                </a:ext>
              </a:extLst>
            </p:cNvPr>
            <p:cNvSpPr/>
            <p:nvPr/>
          </p:nvSpPr>
          <p:spPr>
            <a:xfrm>
              <a:off x="391639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4">
              <a:extLst>
                <a:ext uri="{FF2B5EF4-FFF2-40B4-BE49-F238E27FC236}">
                  <a16:creationId xmlns:a16="http://schemas.microsoft.com/office/drawing/2014/main" id="{D32DAE3E-D057-405B-6752-E9C1739BB3D6}"/>
                </a:ext>
              </a:extLst>
            </p:cNvPr>
            <p:cNvSpPr/>
            <p:nvPr/>
          </p:nvSpPr>
          <p:spPr>
            <a:xfrm>
              <a:off x="433497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36FE16F5-31BF-FAAD-D169-AD4FB4B53CDA}"/>
                </a:ext>
              </a:extLst>
            </p:cNvPr>
            <p:cNvSpPr/>
            <p:nvPr/>
          </p:nvSpPr>
          <p:spPr>
            <a:xfrm>
              <a:off x="986326" y="4760417"/>
              <a:ext cx="519849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8EB055D2-E576-84B8-3B31-781365C966BC}"/>
                </a:ext>
              </a:extLst>
            </p:cNvPr>
            <p:cNvSpPr/>
            <p:nvPr/>
          </p:nvSpPr>
          <p:spPr>
            <a:xfrm>
              <a:off x="986326" y="4960687"/>
              <a:ext cx="688680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EC9B084A-290E-7329-3E3C-5EAAA35A2853}"/>
                </a:ext>
              </a:extLst>
            </p:cNvPr>
            <p:cNvSpPr/>
            <p:nvPr/>
          </p:nvSpPr>
          <p:spPr>
            <a:xfrm>
              <a:off x="986326" y="4315373"/>
              <a:ext cx="1254900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E48B8B84-8218-86BF-D50E-16E7C3A383CE}"/>
                </a:ext>
              </a:extLst>
            </p:cNvPr>
            <p:cNvSpPr/>
            <p:nvPr/>
          </p:nvSpPr>
          <p:spPr>
            <a:xfrm>
              <a:off x="986326" y="4515643"/>
              <a:ext cx="2499147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9">
              <a:extLst>
                <a:ext uri="{FF2B5EF4-FFF2-40B4-BE49-F238E27FC236}">
                  <a16:creationId xmlns:a16="http://schemas.microsoft.com/office/drawing/2014/main" id="{41E73E41-8122-A6A2-94C8-53C682A5C77C}"/>
                </a:ext>
              </a:extLst>
            </p:cNvPr>
            <p:cNvSpPr/>
            <p:nvPr/>
          </p:nvSpPr>
          <p:spPr>
            <a:xfrm>
              <a:off x="986326" y="3870328"/>
              <a:ext cx="911078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20">
              <a:extLst>
                <a:ext uri="{FF2B5EF4-FFF2-40B4-BE49-F238E27FC236}">
                  <a16:creationId xmlns:a16="http://schemas.microsoft.com/office/drawing/2014/main" id="{F28AC1ED-530C-5C53-51EA-0AC0B2B0BE1D}"/>
                </a:ext>
              </a:extLst>
            </p:cNvPr>
            <p:cNvSpPr/>
            <p:nvPr/>
          </p:nvSpPr>
          <p:spPr>
            <a:xfrm>
              <a:off x="986326" y="4070598"/>
              <a:ext cx="1175416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21">
              <a:extLst>
                <a:ext uri="{FF2B5EF4-FFF2-40B4-BE49-F238E27FC236}">
                  <a16:creationId xmlns:a16="http://schemas.microsoft.com/office/drawing/2014/main" id="{C5B5A763-0331-847F-5264-B62AC95D421A}"/>
                </a:ext>
              </a:extLst>
            </p:cNvPr>
            <p:cNvSpPr/>
            <p:nvPr/>
          </p:nvSpPr>
          <p:spPr>
            <a:xfrm>
              <a:off x="986326" y="3425284"/>
              <a:ext cx="110964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22">
              <a:extLst>
                <a:ext uri="{FF2B5EF4-FFF2-40B4-BE49-F238E27FC236}">
                  <a16:creationId xmlns:a16="http://schemas.microsoft.com/office/drawing/2014/main" id="{EC309AA8-1C6E-2E91-88DF-4BA055F2EC6A}"/>
                </a:ext>
              </a:extLst>
            </p:cNvPr>
            <p:cNvSpPr/>
            <p:nvPr/>
          </p:nvSpPr>
          <p:spPr>
            <a:xfrm>
              <a:off x="986326" y="3625554"/>
              <a:ext cx="1052574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23">
              <a:extLst>
                <a:ext uri="{FF2B5EF4-FFF2-40B4-BE49-F238E27FC236}">
                  <a16:creationId xmlns:a16="http://schemas.microsoft.com/office/drawing/2014/main" id="{16F5B01F-A212-F937-797B-D5BA9D37F34F}"/>
                </a:ext>
              </a:extLst>
            </p:cNvPr>
            <p:cNvSpPr/>
            <p:nvPr/>
          </p:nvSpPr>
          <p:spPr>
            <a:xfrm>
              <a:off x="986326" y="2980239"/>
              <a:ext cx="635592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24">
              <a:extLst>
                <a:ext uri="{FF2B5EF4-FFF2-40B4-BE49-F238E27FC236}">
                  <a16:creationId xmlns:a16="http://schemas.microsoft.com/office/drawing/2014/main" id="{D7426679-D08C-18B4-5F82-042B21DF8823}"/>
                </a:ext>
              </a:extLst>
            </p:cNvPr>
            <p:cNvSpPr/>
            <p:nvPr/>
          </p:nvSpPr>
          <p:spPr>
            <a:xfrm>
              <a:off x="986326" y="3180509"/>
              <a:ext cx="53775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25">
              <a:extLst>
                <a:ext uri="{FF2B5EF4-FFF2-40B4-BE49-F238E27FC236}">
                  <a16:creationId xmlns:a16="http://schemas.microsoft.com/office/drawing/2014/main" id="{C0A7CE41-0093-E669-7D71-F9C9F83A32CF}"/>
                </a:ext>
              </a:extLst>
            </p:cNvPr>
            <p:cNvSpPr/>
            <p:nvPr/>
          </p:nvSpPr>
          <p:spPr>
            <a:xfrm>
              <a:off x="986326" y="2535194"/>
              <a:ext cx="1916295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26">
              <a:extLst>
                <a:ext uri="{FF2B5EF4-FFF2-40B4-BE49-F238E27FC236}">
                  <a16:creationId xmlns:a16="http://schemas.microsoft.com/office/drawing/2014/main" id="{2A6102F4-FFBC-1FC0-05D2-CE97390F6C2B}"/>
                </a:ext>
              </a:extLst>
            </p:cNvPr>
            <p:cNvSpPr/>
            <p:nvPr/>
          </p:nvSpPr>
          <p:spPr>
            <a:xfrm>
              <a:off x="986326" y="2735464"/>
              <a:ext cx="1312464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27">
              <a:extLst>
                <a:ext uri="{FF2B5EF4-FFF2-40B4-BE49-F238E27FC236}">
                  <a16:creationId xmlns:a16="http://schemas.microsoft.com/office/drawing/2014/main" id="{3230BB65-2496-AE33-5797-45EEC36D17FD}"/>
                </a:ext>
              </a:extLst>
            </p:cNvPr>
            <p:cNvSpPr/>
            <p:nvPr/>
          </p:nvSpPr>
          <p:spPr>
            <a:xfrm>
              <a:off x="986326" y="2090150"/>
              <a:ext cx="132603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28">
              <a:extLst>
                <a:ext uri="{FF2B5EF4-FFF2-40B4-BE49-F238E27FC236}">
                  <a16:creationId xmlns:a16="http://schemas.microsoft.com/office/drawing/2014/main" id="{B489352F-A11F-5FB9-2DA2-C6F28AC8C56C}"/>
                </a:ext>
              </a:extLst>
            </p:cNvPr>
            <p:cNvSpPr/>
            <p:nvPr/>
          </p:nvSpPr>
          <p:spPr>
            <a:xfrm>
              <a:off x="986326" y="2290420"/>
              <a:ext cx="75476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29">
              <a:extLst>
                <a:ext uri="{FF2B5EF4-FFF2-40B4-BE49-F238E27FC236}">
                  <a16:creationId xmlns:a16="http://schemas.microsoft.com/office/drawing/2014/main" id="{11DF8DC6-8D4B-FD54-4D1B-8BB4E484CDF4}"/>
                </a:ext>
              </a:extLst>
            </p:cNvPr>
            <p:cNvSpPr/>
            <p:nvPr/>
          </p:nvSpPr>
          <p:spPr>
            <a:xfrm>
              <a:off x="986326" y="1645105"/>
              <a:ext cx="69823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30">
              <a:extLst>
                <a:ext uri="{FF2B5EF4-FFF2-40B4-BE49-F238E27FC236}">
                  <a16:creationId xmlns:a16="http://schemas.microsoft.com/office/drawing/2014/main" id="{F254916B-B2C1-1905-0634-5754D9D6016C}"/>
                </a:ext>
              </a:extLst>
            </p:cNvPr>
            <p:cNvSpPr/>
            <p:nvPr/>
          </p:nvSpPr>
          <p:spPr>
            <a:xfrm>
              <a:off x="986326" y="1845375"/>
              <a:ext cx="350820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pl31">
              <a:extLst>
                <a:ext uri="{FF2B5EF4-FFF2-40B4-BE49-F238E27FC236}">
                  <a16:creationId xmlns:a16="http://schemas.microsoft.com/office/drawing/2014/main" id="{6A1B2E7A-5DB3-7FCF-0D63-6BAC1DFAF80E}"/>
                </a:ext>
              </a:extLst>
            </p:cNvPr>
            <p:cNvSpPr/>
            <p:nvPr/>
          </p:nvSpPr>
          <p:spPr>
            <a:xfrm>
              <a:off x="98632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tx32">
              <a:extLst>
                <a:ext uri="{FF2B5EF4-FFF2-40B4-BE49-F238E27FC236}">
                  <a16:creationId xmlns:a16="http://schemas.microsoft.com/office/drawing/2014/main" id="{DC61043D-A13B-440C-8771-84407C509B4B}"/>
                </a:ext>
              </a:extLst>
            </p:cNvPr>
            <p:cNvSpPr/>
            <p:nvPr/>
          </p:nvSpPr>
          <p:spPr>
            <a:xfrm>
              <a:off x="328809" y="4913261"/>
              <a:ext cx="61738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Z. Unknown</a:t>
              </a:r>
            </a:p>
          </p:txBody>
        </p:sp>
        <p:sp>
          <p:nvSpPr>
            <p:cNvPr id="78" name="tx33">
              <a:extLst>
                <a:ext uri="{FF2B5EF4-FFF2-40B4-BE49-F238E27FC236}">
                  <a16:creationId xmlns:a16="http://schemas.microsoft.com/office/drawing/2014/main" id="{E16A4568-3968-78BE-F1BD-C1414C6F2F29}"/>
                </a:ext>
              </a:extLst>
            </p:cNvPr>
            <p:cNvSpPr/>
            <p:nvPr/>
          </p:nvSpPr>
          <p:spPr>
            <a:xfrm>
              <a:off x="305952" y="4473177"/>
              <a:ext cx="641449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15+ Years</a:t>
              </a:r>
            </a:p>
          </p:txBody>
        </p:sp>
        <p:sp>
          <p:nvSpPr>
            <p:cNvPr id="79" name="tx34">
              <a:extLst>
                <a:ext uri="{FF2B5EF4-FFF2-40B4-BE49-F238E27FC236}">
                  <a16:creationId xmlns:a16="http://schemas.microsoft.com/office/drawing/2014/main" id="{F67F71C9-B546-8A83-7838-ACD9157D5C1C}"/>
                </a:ext>
              </a:extLst>
            </p:cNvPr>
            <p:cNvSpPr/>
            <p:nvPr/>
          </p:nvSpPr>
          <p:spPr>
            <a:xfrm>
              <a:off x="227482" y="4028728"/>
              <a:ext cx="724048" cy="8195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11-14 Years</a:t>
              </a:r>
            </a:p>
          </p:txBody>
        </p:sp>
        <p:sp>
          <p:nvSpPr>
            <p:cNvPr id="80" name="tx35">
              <a:extLst>
                <a:ext uri="{FF2B5EF4-FFF2-40B4-BE49-F238E27FC236}">
                  <a16:creationId xmlns:a16="http://schemas.microsoft.com/office/drawing/2014/main" id="{A476C984-DB3F-ABC6-66F5-52675042C17B}"/>
                </a:ext>
              </a:extLst>
            </p:cNvPr>
            <p:cNvSpPr/>
            <p:nvPr/>
          </p:nvSpPr>
          <p:spPr>
            <a:xfrm>
              <a:off x="285156" y="3583088"/>
              <a:ext cx="663339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8-10 Years</a:t>
              </a:r>
            </a:p>
          </p:txBody>
        </p:sp>
        <p:sp>
          <p:nvSpPr>
            <p:cNvPr id="81" name="tx36">
              <a:extLst>
                <a:ext uri="{FF2B5EF4-FFF2-40B4-BE49-F238E27FC236}">
                  <a16:creationId xmlns:a16="http://schemas.microsoft.com/office/drawing/2014/main" id="{EB470DDA-434E-4A73-855F-2BD05BE58AAD}"/>
                </a:ext>
              </a:extLst>
            </p:cNvPr>
            <p:cNvSpPr/>
            <p:nvPr/>
          </p:nvSpPr>
          <p:spPr>
            <a:xfrm>
              <a:off x="330989" y="3138043"/>
              <a:ext cx="615094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6-7 Years</a:t>
              </a:r>
            </a:p>
          </p:txBody>
        </p:sp>
        <p:sp>
          <p:nvSpPr>
            <p:cNvPr id="82" name="tx37">
              <a:extLst>
                <a:ext uri="{FF2B5EF4-FFF2-40B4-BE49-F238E27FC236}">
                  <a16:creationId xmlns:a16="http://schemas.microsoft.com/office/drawing/2014/main" id="{FCC63F0E-C8A9-A783-B37C-00F643FBE175}"/>
                </a:ext>
              </a:extLst>
            </p:cNvPr>
            <p:cNvSpPr/>
            <p:nvPr/>
          </p:nvSpPr>
          <p:spPr>
            <a:xfrm>
              <a:off x="340886" y="2692999"/>
              <a:ext cx="604676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3-5 Years</a:t>
              </a:r>
            </a:p>
          </p:txBody>
        </p:sp>
        <p:sp>
          <p:nvSpPr>
            <p:cNvPr id="83" name="tx38">
              <a:extLst>
                <a:ext uri="{FF2B5EF4-FFF2-40B4-BE49-F238E27FC236}">
                  <a16:creationId xmlns:a16="http://schemas.microsoft.com/office/drawing/2014/main" id="{05BCE426-604E-3839-FE87-A2809915E3E8}"/>
                </a:ext>
              </a:extLst>
            </p:cNvPr>
            <p:cNvSpPr/>
            <p:nvPr/>
          </p:nvSpPr>
          <p:spPr>
            <a:xfrm>
              <a:off x="437677" y="2247954"/>
              <a:ext cx="502791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2 Years</a:t>
              </a:r>
            </a:p>
          </p:txBody>
        </p:sp>
        <p:sp>
          <p:nvSpPr>
            <p:cNvPr id="84" name="tx39">
              <a:extLst>
                <a:ext uri="{FF2B5EF4-FFF2-40B4-BE49-F238E27FC236}">
                  <a16:creationId xmlns:a16="http://schemas.microsoft.com/office/drawing/2014/main" id="{E7ECB993-FEE1-8586-372A-C96E242124C5}"/>
                </a:ext>
              </a:extLst>
            </p:cNvPr>
            <p:cNvSpPr/>
            <p:nvPr/>
          </p:nvSpPr>
          <p:spPr>
            <a:xfrm>
              <a:off x="480682" y="1803505"/>
              <a:ext cx="457522" cy="8195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1 Year</a:t>
              </a:r>
            </a:p>
          </p:txBody>
        </p:sp>
        <p:sp>
          <p:nvSpPr>
            <p:cNvPr id="85" name="tx40">
              <a:extLst>
                <a:ext uri="{FF2B5EF4-FFF2-40B4-BE49-F238E27FC236}">
                  <a16:creationId xmlns:a16="http://schemas.microsoft.com/office/drawing/2014/main" id="{294105A3-EA37-3F2D-0FD9-88532D9C129D}"/>
                </a:ext>
              </a:extLst>
            </p:cNvPr>
            <p:cNvSpPr/>
            <p:nvPr/>
          </p:nvSpPr>
          <p:spPr>
            <a:xfrm>
              <a:off x="94822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86" name="tx41">
              <a:extLst>
                <a:ext uri="{FF2B5EF4-FFF2-40B4-BE49-F238E27FC236}">
                  <a16:creationId xmlns:a16="http://schemas.microsoft.com/office/drawing/2014/main" id="{4BD0F2BD-FF5B-4BD1-849B-7805E59B5247}"/>
                </a:ext>
              </a:extLst>
            </p:cNvPr>
            <p:cNvSpPr/>
            <p:nvPr/>
          </p:nvSpPr>
          <p:spPr>
            <a:xfrm>
              <a:off x="1366807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170" name="tx42">
              <a:extLst>
                <a:ext uri="{FF2B5EF4-FFF2-40B4-BE49-F238E27FC236}">
                  <a16:creationId xmlns:a16="http://schemas.microsoft.com/office/drawing/2014/main" id="{CE678D49-4C9A-59F1-54E9-2FEFB7077BE4}"/>
                </a:ext>
              </a:extLst>
            </p:cNvPr>
            <p:cNvSpPr/>
            <p:nvPr/>
          </p:nvSpPr>
          <p:spPr>
            <a:xfrm>
              <a:off x="174728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171" name="tx43">
              <a:extLst>
                <a:ext uri="{FF2B5EF4-FFF2-40B4-BE49-F238E27FC236}">
                  <a16:creationId xmlns:a16="http://schemas.microsoft.com/office/drawing/2014/main" id="{22543A14-530D-91F8-9ABA-7AE616C757C2}"/>
                </a:ext>
              </a:extLst>
            </p:cNvPr>
            <p:cNvSpPr/>
            <p:nvPr/>
          </p:nvSpPr>
          <p:spPr>
            <a:xfrm>
              <a:off x="216587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172" name="tx44">
              <a:extLst>
                <a:ext uri="{FF2B5EF4-FFF2-40B4-BE49-F238E27FC236}">
                  <a16:creationId xmlns:a16="http://schemas.microsoft.com/office/drawing/2014/main" id="{C6EED13C-BB49-73AF-EFC7-48EB8900AE59}"/>
                </a:ext>
              </a:extLst>
            </p:cNvPr>
            <p:cNvSpPr/>
            <p:nvPr/>
          </p:nvSpPr>
          <p:spPr>
            <a:xfrm>
              <a:off x="258445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173" name="tx45">
              <a:extLst>
                <a:ext uri="{FF2B5EF4-FFF2-40B4-BE49-F238E27FC236}">
                  <a16:creationId xmlns:a16="http://schemas.microsoft.com/office/drawing/2014/main" id="{DFEE2A2B-8D42-6D49-8CE4-7D9F33B21A48}"/>
                </a:ext>
              </a:extLst>
            </p:cNvPr>
            <p:cNvSpPr/>
            <p:nvPr/>
          </p:nvSpPr>
          <p:spPr>
            <a:xfrm>
              <a:off x="300303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174" name="tx46">
              <a:extLst>
                <a:ext uri="{FF2B5EF4-FFF2-40B4-BE49-F238E27FC236}">
                  <a16:creationId xmlns:a16="http://schemas.microsoft.com/office/drawing/2014/main" id="{E4914023-0065-03A0-B591-6ED68B7D276D}"/>
                </a:ext>
              </a:extLst>
            </p:cNvPr>
            <p:cNvSpPr/>
            <p:nvPr/>
          </p:nvSpPr>
          <p:spPr>
            <a:xfrm>
              <a:off x="342161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175" name="tx47">
              <a:extLst>
                <a:ext uri="{FF2B5EF4-FFF2-40B4-BE49-F238E27FC236}">
                  <a16:creationId xmlns:a16="http://schemas.microsoft.com/office/drawing/2014/main" id="{54057735-4FB3-D252-D186-243801613DA3}"/>
                </a:ext>
              </a:extLst>
            </p:cNvPr>
            <p:cNvSpPr/>
            <p:nvPr/>
          </p:nvSpPr>
          <p:spPr>
            <a:xfrm>
              <a:off x="384019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176" name="tx48">
              <a:extLst>
                <a:ext uri="{FF2B5EF4-FFF2-40B4-BE49-F238E27FC236}">
                  <a16:creationId xmlns:a16="http://schemas.microsoft.com/office/drawing/2014/main" id="{0E854DE6-5382-B94A-F634-CF80F3A200CA}"/>
                </a:ext>
              </a:extLst>
            </p:cNvPr>
            <p:cNvSpPr/>
            <p:nvPr/>
          </p:nvSpPr>
          <p:spPr>
            <a:xfrm>
              <a:off x="425877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177" name="rc49">
              <a:extLst>
                <a:ext uri="{FF2B5EF4-FFF2-40B4-BE49-F238E27FC236}">
                  <a16:creationId xmlns:a16="http://schemas.microsoft.com/office/drawing/2014/main" id="{9FFC1014-F033-233C-F03C-6AA6E6CB9721}"/>
                </a:ext>
              </a:extLst>
            </p:cNvPr>
            <p:cNvSpPr/>
            <p:nvPr/>
          </p:nvSpPr>
          <p:spPr>
            <a:xfrm>
              <a:off x="1237231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8" name="rc50">
              <a:extLst>
                <a:ext uri="{FF2B5EF4-FFF2-40B4-BE49-F238E27FC236}">
                  <a16:creationId xmlns:a16="http://schemas.microsoft.com/office/drawing/2014/main" id="{05C9CDD2-ECCE-AE7C-9300-5E3FB95296DB}"/>
                </a:ext>
              </a:extLst>
            </p:cNvPr>
            <p:cNvSpPr/>
            <p:nvPr/>
          </p:nvSpPr>
          <p:spPr>
            <a:xfrm>
              <a:off x="1368523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9" name="rc51">
              <a:extLst>
                <a:ext uri="{FF2B5EF4-FFF2-40B4-BE49-F238E27FC236}">
                  <a16:creationId xmlns:a16="http://schemas.microsoft.com/office/drawing/2014/main" id="{C1D05FB4-956C-DAD1-DBF3-C4617F8E7A53}"/>
                </a:ext>
              </a:extLst>
            </p:cNvPr>
            <p:cNvSpPr/>
            <p:nvPr/>
          </p:nvSpPr>
          <p:spPr>
            <a:xfrm>
              <a:off x="2772037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0" name="tx52">
              <a:extLst>
                <a:ext uri="{FF2B5EF4-FFF2-40B4-BE49-F238E27FC236}">
                  <a16:creationId xmlns:a16="http://schemas.microsoft.com/office/drawing/2014/main" id="{42B85710-8E1B-9D9D-A35B-7EB9D9E420AE}"/>
                </a:ext>
              </a:extLst>
            </p:cNvPr>
            <p:cNvSpPr/>
            <p:nvPr/>
          </p:nvSpPr>
          <p:spPr>
            <a:xfrm>
              <a:off x="1585837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181" name="tx53">
              <a:extLst>
                <a:ext uri="{FF2B5EF4-FFF2-40B4-BE49-F238E27FC236}">
                  <a16:creationId xmlns:a16="http://schemas.microsoft.com/office/drawing/2014/main" id="{4650446A-BE2A-E3FB-83ED-AA2E74611FBD}"/>
                </a:ext>
              </a:extLst>
            </p:cNvPr>
            <p:cNvSpPr/>
            <p:nvPr/>
          </p:nvSpPr>
          <p:spPr>
            <a:xfrm>
              <a:off x="2989351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182" name="grp2">
            <a:extLst>
              <a:ext uri="{FF2B5EF4-FFF2-40B4-BE49-F238E27FC236}">
                <a16:creationId xmlns:a16="http://schemas.microsoft.com/office/drawing/2014/main" id="{9FAED395-3CEE-DDE0-0EBE-98F5AA9A06F5}"/>
              </a:ext>
            </a:extLst>
          </p:cNvPr>
          <p:cNvGrpSpPr/>
          <p:nvPr/>
        </p:nvGrpSpPr>
        <p:grpSpPr>
          <a:xfrm>
            <a:off x="6456066" y="1508760"/>
            <a:ext cx="3429000" cy="4800600"/>
            <a:chOff x="5029200" y="1508760"/>
            <a:chExt cx="3429000" cy="4800600"/>
          </a:xfrm>
        </p:grpSpPr>
        <p:sp>
          <p:nvSpPr>
            <p:cNvPr id="183" name="rc4">
              <a:extLst>
                <a:ext uri="{FF2B5EF4-FFF2-40B4-BE49-F238E27FC236}">
                  <a16:creationId xmlns:a16="http://schemas.microsoft.com/office/drawing/2014/main" id="{69DF5C83-E7C5-97AC-7E83-E342B6175547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4" name="rc5">
              <a:extLst>
                <a:ext uri="{FF2B5EF4-FFF2-40B4-BE49-F238E27FC236}">
                  <a16:creationId xmlns:a16="http://schemas.microsoft.com/office/drawing/2014/main" id="{2BE21ED5-B4D6-F7A8-837D-15BA34E03ACA}"/>
                </a:ext>
              </a:extLst>
            </p:cNvPr>
            <p:cNvSpPr/>
            <p:nvPr/>
          </p:nvSpPr>
          <p:spPr>
            <a:xfrm>
              <a:off x="5291477" y="1578349"/>
              <a:ext cx="3097133" cy="39000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5" name="rc6">
              <a:extLst>
                <a:ext uri="{FF2B5EF4-FFF2-40B4-BE49-F238E27FC236}">
                  <a16:creationId xmlns:a16="http://schemas.microsoft.com/office/drawing/2014/main" id="{2693F966-0797-7BC6-5E55-4F776904B97E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6" name="rc7">
              <a:extLst>
                <a:ext uri="{FF2B5EF4-FFF2-40B4-BE49-F238E27FC236}">
                  <a16:creationId xmlns:a16="http://schemas.microsoft.com/office/drawing/2014/main" id="{09B1E9E3-2ED7-6A18-EEDF-C558886B4ABF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7" name="rc8">
              <a:extLst>
                <a:ext uri="{FF2B5EF4-FFF2-40B4-BE49-F238E27FC236}">
                  <a16:creationId xmlns:a16="http://schemas.microsoft.com/office/drawing/2014/main" id="{30C56F8C-C8E1-7548-1C7B-2851220225A7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8" name="rc9">
              <a:extLst>
                <a:ext uri="{FF2B5EF4-FFF2-40B4-BE49-F238E27FC236}">
                  <a16:creationId xmlns:a16="http://schemas.microsoft.com/office/drawing/2014/main" id="{19893DA1-47D0-0519-2B93-BFFD76842D85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9" name="rc10">
              <a:extLst>
                <a:ext uri="{FF2B5EF4-FFF2-40B4-BE49-F238E27FC236}">
                  <a16:creationId xmlns:a16="http://schemas.microsoft.com/office/drawing/2014/main" id="{496D39C9-BC2B-7F6E-7303-18234BFD8C2B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0" name="rc11">
              <a:extLst>
                <a:ext uri="{FF2B5EF4-FFF2-40B4-BE49-F238E27FC236}">
                  <a16:creationId xmlns:a16="http://schemas.microsoft.com/office/drawing/2014/main" id="{02709A92-82EF-3C17-1DD1-D1A66EE15668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1" name="rc12">
              <a:extLst>
                <a:ext uri="{FF2B5EF4-FFF2-40B4-BE49-F238E27FC236}">
                  <a16:creationId xmlns:a16="http://schemas.microsoft.com/office/drawing/2014/main" id="{1542DAD6-CF81-A4AA-6FA0-BAA498918C09}"/>
                </a:ext>
              </a:extLst>
            </p:cNvPr>
            <p:cNvSpPr/>
            <p:nvPr/>
          </p:nvSpPr>
          <p:spPr>
            <a:xfrm>
              <a:off x="5291477" y="1578349"/>
              <a:ext cx="3097133" cy="210603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2" name="rc13">
              <a:extLst>
                <a:ext uri="{FF2B5EF4-FFF2-40B4-BE49-F238E27FC236}">
                  <a16:creationId xmlns:a16="http://schemas.microsoft.com/office/drawing/2014/main" id="{D985D2E7-F82B-CAC5-EE1B-F280E34EB6AF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3" name="rc14">
              <a:extLst>
                <a:ext uri="{FF2B5EF4-FFF2-40B4-BE49-F238E27FC236}">
                  <a16:creationId xmlns:a16="http://schemas.microsoft.com/office/drawing/2014/main" id="{62B25F59-45D3-E899-A86C-515800D06E55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4" name="rc15">
              <a:extLst>
                <a:ext uri="{FF2B5EF4-FFF2-40B4-BE49-F238E27FC236}">
                  <a16:creationId xmlns:a16="http://schemas.microsoft.com/office/drawing/2014/main" id="{83BFBCC7-30F1-8B0B-0F60-8DBAF72B4037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5" name="rc16">
              <a:extLst>
                <a:ext uri="{FF2B5EF4-FFF2-40B4-BE49-F238E27FC236}">
                  <a16:creationId xmlns:a16="http://schemas.microsoft.com/office/drawing/2014/main" id="{81FDC5A8-BBD3-7A37-F7DD-0F585096E107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6" name="rc17">
              <a:extLst>
                <a:ext uri="{FF2B5EF4-FFF2-40B4-BE49-F238E27FC236}">
                  <a16:creationId xmlns:a16="http://schemas.microsoft.com/office/drawing/2014/main" id="{33A68A89-8C0D-2953-B9E8-BC712FB092DF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7" name="rc18">
              <a:extLst>
                <a:ext uri="{FF2B5EF4-FFF2-40B4-BE49-F238E27FC236}">
                  <a16:creationId xmlns:a16="http://schemas.microsoft.com/office/drawing/2014/main" id="{BC87D1A0-7BCE-F2BB-F857-BE795C02F908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8" name="rc19">
              <a:extLst>
                <a:ext uri="{FF2B5EF4-FFF2-40B4-BE49-F238E27FC236}">
                  <a16:creationId xmlns:a16="http://schemas.microsoft.com/office/drawing/2014/main" id="{6877CB1A-5C38-D992-51F0-07AC9409BA72}"/>
                </a:ext>
              </a:extLst>
            </p:cNvPr>
            <p:cNvSpPr/>
            <p:nvPr/>
          </p:nvSpPr>
          <p:spPr>
            <a:xfrm>
              <a:off x="5291477" y="3684384"/>
              <a:ext cx="3097133" cy="46800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9" name="rc20">
              <a:extLst>
                <a:ext uri="{FF2B5EF4-FFF2-40B4-BE49-F238E27FC236}">
                  <a16:creationId xmlns:a16="http://schemas.microsoft.com/office/drawing/2014/main" id="{EE8B3F6D-08B4-D96E-A03A-F623036409B4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0" name="rc21">
              <a:extLst>
                <a:ext uri="{FF2B5EF4-FFF2-40B4-BE49-F238E27FC236}">
                  <a16:creationId xmlns:a16="http://schemas.microsoft.com/office/drawing/2014/main" id="{583BD8AC-C60A-E6AB-02E2-532ABB1A65C4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1" name="rc22">
              <a:extLst>
                <a:ext uri="{FF2B5EF4-FFF2-40B4-BE49-F238E27FC236}">
                  <a16:creationId xmlns:a16="http://schemas.microsoft.com/office/drawing/2014/main" id="{D0E2E333-330F-2820-DEFD-FCF1451D3806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2" name="rc23">
              <a:extLst>
                <a:ext uri="{FF2B5EF4-FFF2-40B4-BE49-F238E27FC236}">
                  <a16:creationId xmlns:a16="http://schemas.microsoft.com/office/drawing/2014/main" id="{B9286CF4-8FD7-8391-8E83-C7E1AD81DD13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3" name="rc24">
              <a:extLst>
                <a:ext uri="{FF2B5EF4-FFF2-40B4-BE49-F238E27FC236}">
                  <a16:creationId xmlns:a16="http://schemas.microsoft.com/office/drawing/2014/main" id="{E177DEE9-92A0-540D-1384-9B63EAC009F2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4" name="rc25">
              <a:extLst>
                <a:ext uri="{FF2B5EF4-FFF2-40B4-BE49-F238E27FC236}">
                  <a16:creationId xmlns:a16="http://schemas.microsoft.com/office/drawing/2014/main" id="{9A4D7CE1-109E-74BF-F62C-8BCCD12C70C6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5" name="rc26">
              <a:extLst>
                <a:ext uri="{FF2B5EF4-FFF2-40B4-BE49-F238E27FC236}">
                  <a16:creationId xmlns:a16="http://schemas.microsoft.com/office/drawing/2014/main" id="{A28B8A1D-0169-DB47-9EC6-7B056557E17F}"/>
                </a:ext>
              </a:extLst>
            </p:cNvPr>
            <p:cNvSpPr/>
            <p:nvPr/>
          </p:nvSpPr>
          <p:spPr>
            <a:xfrm>
              <a:off x="5291477" y="4152392"/>
              <a:ext cx="3097133" cy="1326022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6" name="rc27">
              <a:extLst>
                <a:ext uri="{FF2B5EF4-FFF2-40B4-BE49-F238E27FC236}">
                  <a16:creationId xmlns:a16="http://schemas.microsoft.com/office/drawing/2014/main" id="{77E45AD7-F6E4-48F6-73A5-916FD057AFF7}"/>
                </a:ext>
              </a:extLst>
            </p:cNvPr>
            <p:cNvSpPr/>
            <p:nvPr/>
          </p:nvSpPr>
          <p:spPr>
            <a:xfrm>
              <a:off x="5442032" y="2373962"/>
              <a:ext cx="215078" cy="310445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7" name="rc28">
              <a:extLst>
                <a:ext uri="{FF2B5EF4-FFF2-40B4-BE49-F238E27FC236}">
                  <a16:creationId xmlns:a16="http://schemas.microsoft.com/office/drawing/2014/main" id="{643EA929-60D7-3CBB-E946-7627077F16E6}"/>
                </a:ext>
              </a:extLst>
            </p:cNvPr>
            <p:cNvSpPr/>
            <p:nvPr/>
          </p:nvSpPr>
          <p:spPr>
            <a:xfrm>
              <a:off x="5872189" y="2732768"/>
              <a:ext cx="215078" cy="274564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8" name="rc29">
              <a:extLst>
                <a:ext uri="{FF2B5EF4-FFF2-40B4-BE49-F238E27FC236}">
                  <a16:creationId xmlns:a16="http://schemas.microsoft.com/office/drawing/2014/main" id="{2205ED38-FD57-B9DC-A929-C85BC60FA507}"/>
                </a:ext>
              </a:extLst>
            </p:cNvPr>
            <p:cNvSpPr/>
            <p:nvPr/>
          </p:nvSpPr>
          <p:spPr>
            <a:xfrm>
              <a:off x="6302347" y="3200776"/>
              <a:ext cx="215078" cy="227763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9" name="rc30">
              <a:extLst>
                <a:ext uri="{FF2B5EF4-FFF2-40B4-BE49-F238E27FC236}">
                  <a16:creationId xmlns:a16="http://schemas.microsoft.com/office/drawing/2014/main" id="{3049F52B-A463-31C2-E431-7FA3B7248079}"/>
                </a:ext>
              </a:extLst>
            </p:cNvPr>
            <p:cNvSpPr/>
            <p:nvPr/>
          </p:nvSpPr>
          <p:spPr>
            <a:xfrm>
              <a:off x="6732504" y="3637583"/>
              <a:ext cx="215078" cy="184083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0" name="rc31">
              <a:extLst>
                <a:ext uri="{FF2B5EF4-FFF2-40B4-BE49-F238E27FC236}">
                  <a16:creationId xmlns:a16="http://schemas.microsoft.com/office/drawing/2014/main" id="{95F0F12A-0A4E-0845-A55D-7982F0F8C536}"/>
                </a:ext>
              </a:extLst>
            </p:cNvPr>
            <p:cNvSpPr/>
            <p:nvPr/>
          </p:nvSpPr>
          <p:spPr>
            <a:xfrm>
              <a:off x="7162662" y="3840387"/>
              <a:ext cx="215078" cy="163802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1" name="rc32">
              <a:extLst>
                <a:ext uri="{FF2B5EF4-FFF2-40B4-BE49-F238E27FC236}">
                  <a16:creationId xmlns:a16="http://schemas.microsoft.com/office/drawing/2014/main" id="{4219B1B5-87D5-46A7-3558-763D139CDACE}"/>
                </a:ext>
              </a:extLst>
            </p:cNvPr>
            <p:cNvSpPr/>
            <p:nvPr/>
          </p:nvSpPr>
          <p:spPr>
            <a:xfrm>
              <a:off x="7592819" y="4261594"/>
              <a:ext cx="215078" cy="121682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2" name="rc33">
              <a:extLst>
                <a:ext uri="{FF2B5EF4-FFF2-40B4-BE49-F238E27FC236}">
                  <a16:creationId xmlns:a16="http://schemas.microsoft.com/office/drawing/2014/main" id="{01A387DA-3039-30BF-F7B6-660C12170B33}"/>
                </a:ext>
              </a:extLst>
            </p:cNvPr>
            <p:cNvSpPr/>
            <p:nvPr/>
          </p:nvSpPr>
          <p:spPr>
            <a:xfrm>
              <a:off x="8022977" y="4698401"/>
              <a:ext cx="215078" cy="78001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3" name="tx34">
              <a:extLst>
                <a:ext uri="{FF2B5EF4-FFF2-40B4-BE49-F238E27FC236}">
                  <a16:creationId xmlns:a16="http://schemas.microsoft.com/office/drawing/2014/main" id="{E63EDA69-D683-ED0A-0A7A-91FB607FA8C5}"/>
                </a:ext>
              </a:extLst>
            </p:cNvPr>
            <p:cNvSpPr/>
            <p:nvPr/>
          </p:nvSpPr>
          <p:spPr>
            <a:xfrm>
              <a:off x="5443364" y="219477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199</a:t>
              </a:r>
            </a:p>
          </p:txBody>
        </p:sp>
        <p:sp>
          <p:nvSpPr>
            <p:cNvPr id="214" name="tx35">
              <a:extLst>
                <a:ext uri="{FF2B5EF4-FFF2-40B4-BE49-F238E27FC236}">
                  <a16:creationId xmlns:a16="http://schemas.microsoft.com/office/drawing/2014/main" id="{6E94D7F9-3ACD-AFD6-065E-7525D0C409D4}"/>
                </a:ext>
              </a:extLst>
            </p:cNvPr>
            <p:cNvSpPr/>
            <p:nvPr/>
          </p:nvSpPr>
          <p:spPr>
            <a:xfrm>
              <a:off x="5873521" y="255357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176</a:t>
              </a:r>
            </a:p>
          </p:txBody>
        </p:sp>
        <p:sp>
          <p:nvSpPr>
            <p:cNvPr id="215" name="tx36">
              <a:extLst>
                <a:ext uri="{FF2B5EF4-FFF2-40B4-BE49-F238E27FC236}">
                  <a16:creationId xmlns:a16="http://schemas.microsoft.com/office/drawing/2014/main" id="{E246C4C1-C66F-9B91-E9EB-3AC49A351B42}"/>
                </a:ext>
              </a:extLst>
            </p:cNvPr>
            <p:cNvSpPr/>
            <p:nvPr/>
          </p:nvSpPr>
          <p:spPr>
            <a:xfrm>
              <a:off x="6303679" y="302158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146</a:t>
              </a:r>
            </a:p>
          </p:txBody>
        </p:sp>
        <p:sp>
          <p:nvSpPr>
            <p:cNvPr id="216" name="tx37">
              <a:extLst>
                <a:ext uri="{FF2B5EF4-FFF2-40B4-BE49-F238E27FC236}">
                  <a16:creationId xmlns:a16="http://schemas.microsoft.com/office/drawing/2014/main" id="{76E2F639-88D7-3324-0DAC-8031AA92A89D}"/>
                </a:ext>
              </a:extLst>
            </p:cNvPr>
            <p:cNvSpPr/>
            <p:nvPr/>
          </p:nvSpPr>
          <p:spPr>
            <a:xfrm>
              <a:off x="6733836" y="345839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118</a:t>
              </a:r>
            </a:p>
          </p:txBody>
        </p:sp>
        <p:sp>
          <p:nvSpPr>
            <p:cNvPr id="217" name="tx38">
              <a:extLst>
                <a:ext uri="{FF2B5EF4-FFF2-40B4-BE49-F238E27FC236}">
                  <a16:creationId xmlns:a16="http://schemas.microsoft.com/office/drawing/2014/main" id="{7E6E7EAC-FF03-5F06-0E36-54A2C41E80B9}"/>
                </a:ext>
              </a:extLst>
            </p:cNvPr>
            <p:cNvSpPr/>
            <p:nvPr/>
          </p:nvSpPr>
          <p:spPr>
            <a:xfrm>
              <a:off x="7163994" y="3661198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105</a:t>
              </a:r>
            </a:p>
          </p:txBody>
        </p:sp>
        <p:sp>
          <p:nvSpPr>
            <p:cNvPr id="218" name="tx39">
              <a:extLst>
                <a:ext uri="{FF2B5EF4-FFF2-40B4-BE49-F238E27FC236}">
                  <a16:creationId xmlns:a16="http://schemas.microsoft.com/office/drawing/2014/main" id="{B0EDC34C-3D09-4B89-B699-50BF605D8D1E}"/>
                </a:ext>
              </a:extLst>
            </p:cNvPr>
            <p:cNvSpPr/>
            <p:nvPr/>
          </p:nvSpPr>
          <p:spPr>
            <a:xfrm>
              <a:off x="7629554" y="4082405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78</a:t>
              </a:r>
            </a:p>
          </p:txBody>
        </p:sp>
        <p:sp>
          <p:nvSpPr>
            <p:cNvPr id="219" name="tx40">
              <a:extLst>
                <a:ext uri="{FF2B5EF4-FFF2-40B4-BE49-F238E27FC236}">
                  <a16:creationId xmlns:a16="http://schemas.microsoft.com/office/drawing/2014/main" id="{135C3FB3-210C-B6D0-8BF5-F8930DFC7FA9}"/>
                </a:ext>
              </a:extLst>
            </p:cNvPr>
            <p:cNvSpPr/>
            <p:nvPr/>
          </p:nvSpPr>
          <p:spPr>
            <a:xfrm>
              <a:off x="8059711" y="4519212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220" name="tx41">
              <a:extLst>
                <a:ext uri="{FF2B5EF4-FFF2-40B4-BE49-F238E27FC236}">
                  <a16:creationId xmlns:a16="http://schemas.microsoft.com/office/drawing/2014/main" id="{1D5BC4C8-D6BA-9A70-F4A0-73C8EF9A877D}"/>
                </a:ext>
              </a:extLst>
            </p:cNvPr>
            <p:cNvSpPr/>
            <p:nvPr/>
          </p:nvSpPr>
          <p:spPr>
            <a:xfrm rot="-2700000">
              <a:off x="5183930" y="5687302"/>
              <a:ext cx="457522" cy="8195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1 Year</a:t>
              </a:r>
            </a:p>
          </p:txBody>
        </p:sp>
        <p:sp>
          <p:nvSpPr>
            <p:cNvPr id="221" name="tx42">
              <a:extLst>
                <a:ext uri="{FF2B5EF4-FFF2-40B4-BE49-F238E27FC236}">
                  <a16:creationId xmlns:a16="http://schemas.microsoft.com/office/drawing/2014/main" id="{836680AE-D721-64B9-4894-D2E54F443A6A}"/>
                </a:ext>
              </a:extLst>
            </p:cNvPr>
            <p:cNvSpPr/>
            <p:nvPr/>
          </p:nvSpPr>
          <p:spPr>
            <a:xfrm rot="-2700000">
              <a:off x="5575237" y="5702799"/>
              <a:ext cx="502791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2 Years</a:t>
              </a:r>
            </a:p>
          </p:txBody>
        </p:sp>
        <p:sp>
          <p:nvSpPr>
            <p:cNvPr id="222" name="tx43">
              <a:extLst>
                <a:ext uri="{FF2B5EF4-FFF2-40B4-BE49-F238E27FC236}">
                  <a16:creationId xmlns:a16="http://schemas.microsoft.com/office/drawing/2014/main" id="{47897CB2-9C5C-9D01-4C54-359402D6D530}"/>
                </a:ext>
              </a:extLst>
            </p:cNvPr>
            <p:cNvSpPr/>
            <p:nvPr/>
          </p:nvSpPr>
          <p:spPr>
            <a:xfrm rot="-2700000">
              <a:off x="5918430" y="5738820"/>
              <a:ext cx="604676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3-5 Years</a:t>
              </a:r>
            </a:p>
          </p:txBody>
        </p:sp>
        <p:sp>
          <p:nvSpPr>
            <p:cNvPr id="223" name="tx44">
              <a:extLst>
                <a:ext uri="{FF2B5EF4-FFF2-40B4-BE49-F238E27FC236}">
                  <a16:creationId xmlns:a16="http://schemas.microsoft.com/office/drawing/2014/main" id="{AF671AD3-2003-22EF-2F10-12EEB1EC5E0E}"/>
                </a:ext>
              </a:extLst>
            </p:cNvPr>
            <p:cNvSpPr/>
            <p:nvPr/>
          </p:nvSpPr>
          <p:spPr>
            <a:xfrm rot="-2700000">
              <a:off x="6339695" y="5742504"/>
              <a:ext cx="615094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6-7 Years</a:t>
              </a:r>
            </a:p>
          </p:txBody>
        </p:sp>
        <p:sp>
          <p:nvSpPr>
            <p:cNvPr id="224" name="tx45">
              <a:extLst>
                <a:ext uri="{FF2B5EF4-FFF2-40B4-BE49-F238E27FC236}">
                  <a16:creationId xmlns:a16="http://schemas.microsoft.com/office/drawing/2014/main" id="{6BB61B49-F58E-EAB5-0E50-610EDA161745}"/>
                </a:ext>
              </a:extLst>
            </p:cNvPr>
            <p:cNvSpPr/>
            <p:nvPr/>
          </p:nvSpPr>
          <p:spPr>
            <a:xfrm rot="-2700000">
              <a:off x="6728673" y="5759561"/>
              <a:ext cx="663339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8-10 Years</a:t>
              </a:r>
            </a:p>
          </p:txBody>
        </p:sp>
        <p:sp>
          <p:nvSpPr>
            <p:cNvPr id="225" name="tx46">
              <a:extLst>
                <a:ext uri="{FF2B5EF4-FFF2-40B4-BE49-F238E27FC236}">
                  <a16:creationId xmlns:a16="http://schemas.microsoft.com/office/drawing/2014/main" id="{807DEE81-B596-730A-A5C5-224A56B9ECB4}"/>
                </a:ext>
              </a:extLst>
            </p:cNvPr>
            <p:cNvSpPr/>
            <p:nvPr/>
          </p:nvSpPr>
          <p:spPr>
            <a:xfrm rot="-2700000">
              <a:off x="7107222" y="5781533"/>
              <a:ext cx="724048" cy="8195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11-14 Years</a:t>
              </a:r>
            </a:p>
          </p:txBody>
        </p:sp>
        <p:sp>
          <p:nvSpPr>
            <p:cNvPr id="226" name="tx47">
              <a:extLst>
                <a:ext uri="{FF2B5EF4-FFF2-40B4-BE49-F238E27FC236}">
                  <a16:creationId xmlns:a16="http://schemas.microsoft.com/office/drawing/2014/main" id="{1A4F64C9-E52A-615E-73A8-546BE509139B}"/>
                </a:ext>
              </a:extLst>
            </p:cNvPr>
            <p:cNvSpPr/>
            <p:nvPr/>
          </p:nvSpPr>
          <p:spPr>
            <a:xfrm rot="-2700000">
              <a:off x="7607672" y="5751822"/>
              <a:ext cx="641449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15+ Years</a:t>
              </a:r>
            </a:p>
          </p:txBody>
        </p:sp>
      </p:grpSp>
      <p:sp>
        <p:nvSpPr>
          <p:cNvPr id="227" name="Rectangle 226">
            <a:extLst>
              <a:ext uri="{FF2B5EF4-FFF2-40B4-BE49-F238E27FC236}">
                <a16:creationId xmlns:a16="http://schemas.microsoft.com/office/drawing/2014/main" id="{0BA7B58F-39E6-82F2-3E94-E6809F532A75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228" name="Graphic 227">
            <a:extLst>
              <a:ext uri="{FF2B5EF4-FFF2-40B4-BE49-F238E27FC236}">
                <a16:creationId xmlns:a16="http://schemas.microsoft.com/office/drawing/2014/main" id="{382B50A9-8528-8D35-3BE1-C113A4F6AA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689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16289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HEAT MAP REPORT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39F9C2D-D711-2E47-8427-6714784F03E3}"/>
              </a:ext>
            </a:extLst>
          </p:cNvPr>
          <p:cNvSpPr txBox="1"/>
          <p:nvPr/>
        </p:nvSpPr>
        <p:spPr>
          <a:xfrm>
            <a:off x="137109" y="5402498"/>
            <a:ext cx="62101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dirty="0">
                <a:latin typeface="NeutrifPro-Regular" panose="00000500000000000000" pitchFamily="50" charset="0"/>
              </a:rPr>
              <a:t>This map depicts the geographical distribution of your customers</a:t>
            </a:r>
          </a:p>
          <a:p>
            <a:pPr algn="ctr"/>
            <a:r>
              <a:rPr lang="en-US" sz="1200" dirty="0">
                <a:latin typeface="NeutrifPro-Regular" panose="00000500000000000000" pitchFamily="50" charset="0"/>
              </a:rPr>
              <a:t>based on their </a:t>
            </a:r>
            <a:r>
              <a:rPr lang="en-US" sz="1200" dirty="0" err="1">
                <a:latin typeface="NeutrifPro-Regular" panose="00000500000000000000" pitchFamily="50" charset="0"/>
              </a:rPr>
              <a:t>GeoFootprint</a:t>
            </a:r>
            <a:r>
              <a:rPr lang="en-US" sz="1200" dirty="0">
                <a:latin typeface="NeutrifPro-Regular" panose="00000500000000000000" pitchFamily="50" charset="0"/>
              </a:rPr>
              <a:t> provided in the processed client file</a:t>
            </a:r>
            <a:endParaRPr lang="en-US" sz="1200" dirty="0">
              <a:effectLst/>
              <a:latin typeface="NeutrifPro-Regular" panose="00000500000000000000" pitchFamily="50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D5B25AF-EEF3-4914-A10D-62E8DFF14CB8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grpSp>
        <p:nvGrpSpPr>
          <p:cNvPr id="15" name="grp2">
            <a:extLst>
              <a:ext uri="{FF2B5EF4-FFF2-40B4-BE49-F238E27FC236}">
                <a16:creationId xmlns:a16="http://schemas.microsoft.com/office/drawing/2014/main" id="{A589240C-4F46-434B-8925-E678C4EE1C44}"/>
              </a:ext>
            </a:extLst>
          </p:cNvPr>
          <p:cNvGrpSpPr/>
          <p:nvPr/>
        </p:nvGrpSpPr>
        <p:grpSpPr>
          <a:xfrm>
            <a:off x="3383972" y="83574"/>
            <a:ext cx="8312726" cy="5402517"/>
            <a:chOff x="0" y="0"/>
            <a:chExt cx="8312726" cy="5402517"/>
          </a:xfrm>
        </p:grpSpPr>
        <p:sp>
          <p:nvSpPr>
            <p:cNvPr id="16" name="pg4">
              <a:extLst>
                <a:ext uri="{FF2B5EF4-FFF2-40B4-BE49-F238E27FC236}">
                  <a16:creationId xmlns:a16="http://schemas.microsoft.com/office/drawing/2014/main" id="{2631BA46-CD7E-1E43-8590-F61553F053FF}"/>
                </a:ext>
              </a:extLst>
            </p:cNvPr>
            <p:cNvSpPr/>
            <p:nvPr/>
          </p:nvSpPr>
          <p:spPr>
            <a:xfrm>
              <a:off x="5525629" y="3793053"/>
              <a:ext cx="462904" cy="776333"/>
            </a:xfrm>
            <a:custGeom>
              <a:avLst/>
              <a:gdLst/>
              <a:ahLst/>
              <a:cxnLst/>
              <a:rect l="0" t="0" r="0" b="0"/>
              <a:pathLst>
                <a:path w="462904" h="776333">
                  <a:moveTo>
                    <a:pt x="131304" y="752102"/>
                  </a:moveTo>
                  <a:lnTo>
                    <a:pt x="128336" y="754898"/>
                  </a:lnTo>
                  <a:lnTo>
                    <a:pt x="123144" y="754898"/>
                  </a:lnTo>
                  <a:lnTo>
                    <a:pt x="122402" y="761422"/>
                  </a:lnTo>
                  <a:lnTo>
                    <a:pt x="117209" y="762354"/>
                  </a:lnTo>
                  <a:lnTo>
                    <a:pt x="114984" y="762354"/>
                  </a:lnTo>
                  <a:lnTo>
                    <a:pt x="114242" y="765150"/>
                  </a:lnTo>
                  <a:lnTo>
                    <a:pt x="114242" y="768877"/>
                  </a:lnTo>
                  <a:lnTo>
                    <a:pt x="103856" y="770741"/>
                  </a:lnTo>
                  <a:lnTo>
                    <a:pt x="86052" y="773537"/>
                  </a:lnTo>
                  <a:lnTo>
                    <a:pt x="77151" y="775401"/>
                  </a:lnTo>
                  <a:lnTo>
                    <a:pt x="71958" y="775401"/>
                  </a:lnTo>
                  <a:lnTo>
                    <a:pt x="67507" y="775401"/>
                  </a:lnTo>
                  <a:lnTo>
                    <a:pt x="60830" y="776333"/>
                  </a:lnTo>
                  <a:lnTo>
                    <a:pt x="59346" y="774469"/>
                  </a:lnTo>
                  <a:lnTo>
                    <a:pt x="60088" y="771673"/>
                  </a:lnTo>
                  <a:lnTo>
                    <a:pt x="62314" y="770741"/>
                  </a:lnTo>
                  <a:lnTo>
                    <a:pt x="67507" y="770741"/>
                  </a:lnTo>
                  <a:lnTo>
                    <a:pt x="74183" y="769809"/>
                  </a:lnTo>
                  <a:lnTo>
                    <a:pt x="83827" y="768877"/>
                  </a:lnTo>
                  <a:lnTo>
                    <a:pt x="87535" y="768877"/>
                  </a:lnTo>
                  <a:lnTo>
                    <a:pt x="87535" y="762354"/>
                  </a:lnTo>
                  <a:lnTo>
                    <a:pt x="85311" y="759558"/>
                  </a:lnTo>
                  <a:lnTo>
                    <a:pt x="82343" y="753034"/>
                  </a:lnTo>
                  <a:lnTo>
                    <a:pt x="80859" y="750238"/>
                  </a:lnTo>
                  <a:lnTo>
                    <a:pt x="77892" y="748374"/>
                  </a:lnTo>
                  <a:lnTo>
                    <a:pt x="74183" y="746510"/>
                  </a:lnTo>
                  <a:lnTo>
                    <a:pt x="71216" y="742782"/>
                  </a:lnTo>
                  <a:lnTo>
                    <a:pt x="70474" y="735326"/>
                  </a:lnTo>
                  <a:lnTo>
                    <a:pt x="68990" y="729734"/>
                  </a:lnTo>
                  <a:lnTo>
                    <a:pt x="71958" y="724143"/>
                  </a:lnTo>
                  <a:lnTo>
                    <a:pt x="72699" y="720415"/>
                  </a:lnTo>
                  <a:lnTo>
                    <a:pt x="71216" y="714823"/>
                  </a:lnTo>
                  <a:lnTo>
                    <a:pt x="71958" y="706435"/>
                  </a:lnTo>
                  <a:lnTo>
                    <a:pt x="68248" y="701775"/>
                  </a:lnTo>
                  <a:lnTo>
                    <a:pt x="63055" y="686864"/>
                  </a:lnTo>
                  <a:lnTo>
                    <a:pt x="60830" y="685932"/>
                  </a:lnTo>
                  <a:lnTo>
                    <a:pt x="59346" y="685000"/>
                  </a:lnTo>
                  <a:lnTo>
                    <a:pt x="57121" y="686864"/>
                  </a:lnTo>
                  <a:lnTo>
                    <a:pt x="55637" y="692455"/>
                  </a:lnTo>
                  <a:lnTo>
                    <a:pt x="54895" y="697116"/>
                  </a:lnTo>
                  <a:lnTo>
                    <a:pt x="54895" y="699911"/>
                  </a:lnTo>
                  <a:lnTo>
                    <a:pt x="53412" y="703639"/>
                  </a:lnTo>
                  <a:lnTo>
                    <a:pt x="52670" y="704571"/>
                  </a:lnTo>
                  <a:lnTo>
                    <a:pt x="51186" y="712959"/>
                  </a:lnTo>
                  <a:lnTo>
                    <a:pt x="51186" y="715755"/>
                  </a:lnTo>
                  <a:lnTo>
                    <a:pt x="48960" y="716687"/>
                  </a:lnTo>
                  <a:lnTo>
                    <a:pt x="47478" y="718551"/>
                  </a:lnTo>
                  <a:lnTo>
                    <a:pt x="46735" y="720415"/>
                  </a:lnTo>
                  <a:lnTo>
                    <a:pt x="47478" y="725075"/>
                  </a:lnTo>
                  <a:lnTo>
                    <a:pt x="45993" y="737190"/>
                  </a:lnTo>
                  <a:lnTo>
                    <a:pt x="45993" y="743714"/>
                  </a:lnTo>
                  <a:lnTo>
                    <a:pt x="45251" y="752102"/>
                  </a:lnTo>
                  <a:lnTo>
                    <a:pt x="44509" y="756762"/>
                  </a:lnTo>
                  <a:lnTo>
                    <a:pt x="43026" y="759558"/>
                  </a:lnTo>
                  <a:lnTo>
                    <a:pt x="40800" y="760490"/>
                  </a:lnTo>
                  <a:lnTo>
                    <a:pt x="39316" y="760490"/>
                  </a:lnTo>
                  <a:lnTo>
                    <a:pt x="37092" y="757694"/>
                  </a:lnTo>
                  <a:lnTo>
                    <a:pt x="32640" y="753966"/>
                  </a:lnTo>
                  <a:lnTo>
                    <a:pt x="31157" y="751170"/>
                  </a:lnTo>
                  <a:lnTo>
                    <a:pt x="24480" y="750238"/>
                  </a:lnTo>
                  <a:lnTo>
                    <a:pt x="20771" y="750238"/>
                  </a:lnTo>
                  <a:lnTo>
                    <a:pt x="18546" y="750238"/>
                  </a:lnTo>
                  <a:lnTo>
                    <a:pt x="16319" y="746510"/>
                  </a:lnTo>
                  <a:lnTo>
                    <a:pt x="11126" y="748374"/>
                  </a:lnTo>
                  <a:lnTo>
                    <a:pt x="8902" y="696183"/>
                  </a:lnTo>
                  <a:lnTo>
                    <a:pt x="7418" y="653313"/>
                  </a:lnTo>
                  <a:lnTo>
                    <a:pt x="5934" y="632809"/>
                  </a:lnTo>
                  <a:lnTo>
                    <a:pt x="2967" y="582482"/>
                  </a:lnTo>
                  <a:lnTo>
                    <a:pt x="1483" y="539612"/>
                  </a:lnTo>
                  <a:lnTo>
                    <a:pt x="0" y="507925"/>
                  </a:lnTo>
                  <a:lnTo>
                    <a:pt x="5934" y="453871"/>
                  </a:lnTo>
                  <a:lnTo>
                    <a:pt x="5934" y="439891"/>
                  </a:lnTo>
                  <a:lnTo>
                    <a:pt x="11126" y="396088"/>
                  </a:lnTo>
                  <a:lnTo>
                    <a:pt x="16319" y="340170"/>
                  </a:lnTo>
                  <a:lnTo>
                    <a:pt x="17804" y="329918"/>
                  </a:lnTo>
                  <a:lnTo>
                    <a:pt x="22996" y="281455"/>
                  </a:lnTo>
                  <a:lnTo>
                    <a:pt x="25964" y="241380"/>
                  </a:lnTo>
                  <a:lnTo>
                    <a:pt x="28931" y="207829"/>
                  </a:lnTo>
                  <a:lnTo>
                    <a:pt x="34865" y="154707"/>
                  </a:lnTo>
                  <a:lnTo>
                    <a:pt x="34865" y="151911"/>
                  </a:lnTo>
                  <a:lnTo>
                    <a:pt x="37833" y="113700"/>
                  </a:lnTo>
                  <a:lnTo>
                    <a:pt x="40058" y="89469"/>
                  </a:lnTo>
                  <a:lnTo>
                    <a:pt x="42285" y="69897"/>
                  </a:lnTo>
                  <a:lnTo>
                    <a:pt x="47478" y="18639"/>
                  </a:lnTo>
                  <a:lnTo>
                    <a:pt x="44509" y="17707"/>
                  </a:lnTo>
                  <a:lnTo>
                    <a:pt x="40058" y="10251"/>
                  </a:lnTo>
                  <a:lnTo>
                    <a:pt x="37092" y="2795"/>
                  </a:lnTo>
                  <a:lnTo>
                    <a:pt x="37833" y="0"/>
                  </a:lnTo>
                  <a:lnTo>
                    <a:pt x="63055" y="0"/>
                  </a:lnTo>
                  <a:lnTo>
                    <a:pt x="112758" y="931"/>
                  </a:lnTo>
                  <a:lnTo>
                    <a:pt x="161719" y="1863"/>
                  </a:lnTo>
                  <a:lnTo>
                    <a:pt x="164687" y="1863"/>
                  </a:lnTo>
                  <a:lnTo>
                    <a:pt x="213647" y="2795"/>
                  </a:lnTo>
                  <a:lnTo>
                    <a:pt x="219582" y="3727"/>
                  </a:lnTo>
                  <a:lnTo>
                    <a:pt x="280412" y="3727"/>
                  </a:lnTo>
                  <a:lnTo>
                    <a:pt x="339759" y="4659"/>
                  </a:lnTo>
                  <a:lnTo>
                    <a:pt x="370917" y="5591"/>
                  </a:lnTo>
                  <a:lnTo>
                    <a:pt x="373883" y="27959"/>
                  </a:lnTo>
                  <a:lnTo>
                    <a:pt x="379818" y="64306"/>
                  </a:lnTo>
                  <a:lnTo>
                    <a:pt x="382044" y="69897"/>
                  </a:lnTo>
                  <a:lnTo>
                    <a:pt x="389462" y="122088"/>
                  </a:lnTo>
                  <a:lnTo>
                    <a:pt x="394655" y="151911"/>
                  </a:lnTo>
                  <a:lnTo>
                    <a:pt x="397622" y="171482"/>
                  </a:lnTo>
                  <a:lnTo>
                    <a:pt x="399106" y="179870"/>
                  </a:lnTo>
                  <a:lnTo>
                    <a:pt x="405041" y="219945"/>
                  </a:lnTo>
                  <a:lnTo>
                    <a:pt x="409492" y="246973"/>
                  </a:lnTo>
                  <a:lnTo>
                    <a:pt x="411717" y="257224"/>
                  </a:lnTo>
                  <a:lnTo>
                    <a:pt x="418394" y="308482"/>
                  </a:lnTo>
                  <a:lnTo>
                    <a:pt x="419136" y="310347"/>
                  </a:lnTo>
                  <a:lnTo>
                    <a:pt x="425070" y="348557"/>
                  </a:lnTo>
                  <a:lnTo>
                    <a:pt x="425070" y="350422"/>
                  </a:lnTo>
                  <a:lnTo>
                    <a:pt x="428037" y="353217"/>
                  </a:lnTo>
                  <a:lnTo>
                    <a:pt x="431005" y="361605"/>
                  </a:lnTo>
                  <a:lnTo>
                    <a:pt x="433230" y="365333"/>
                  </a:lnTo>
                  <a:lnTo>
                    <a:pt x="433230" y="368129"/>
                  </a:lnTo>
                  <a:lnTo>
                    <a:pt x="433972" y="370924"/>
                  </a:lnTo>
                  <a:lnTo>
                    <a:pt x="436940" y="380245"/>
                  </a:lnTo>
                  <a:lnTo>
                    <a:pt x="436940" y="386769"/>
                  </a:lnTo>
                  <a:lnTo>
                    <a:pt x="441391" y="391428"/>
                  </a:lnTo>
                  <a:lnTo>
                    <a:pt x="443616" y="399816"/>
                  </a:lnTo>
                  <a:lnTo>
                    <a:pt x="448809" y="404475"/>
                  </a:lnTo>
                  <a:lnTo>
                    <a:pt x="451776" y="409136"/>
                  </a:lnTo>
                  <a:lnTo>
                    <a:pt x="451034" y="413796"/>
                  </a:lnTo>
                  <a:lnTo>
                    <a:pt x="453260" y="421251"/>
                  </a:lnTo>
                  <a:lnTo>
                    <a:pt x="452519" y="428707"/>
                  </a:lnTo>
                  <a:lnTo>
                    <a:pt x="449550" y="435231"/>
                  </a:lnTo>
                  <a:lnTo>
                    <a:pt x="453260" y="439891"/>
                  </a:lnTo>
                  <a:lnTo>
                    <a:pt x="459936" y="444551"/>
                  </a:lnTo>
                  <a:lnTo>
                    <a:pt x="462904" y="449211"/>
                  </a:lnTo>
                  <a:lnTo>
                    <a:pt x="459194" y="452006"/>
                  </a:lnTo>
                  <a:lnTo>
                    <a:pt x="456227" y="452939"/>
                  </a:lnTo>
                  <a:lnTo>
                    <a:pt x="454001" y="457599"/>
                  </a:lnTo>
                  <a:lnTo>
                    <a:pt x="451034" y="460395"/>
                  </a:lnTo>
                  <a:lnTo>
                    <a:pt x="443616" y="464123"/>
                  </a:lnTo>
                  <a:lnTo>
                    <a:pt x="442133" y="470646"/>
                  </a:lnTo>
                  <a:lnTo>
                    <a:pt x="442133" y="473442"/>
                  </a:lnTo>
                  <a:lnTo>
                    <a:pt x="442133" y="476238"/>
                  </a:lnTo>
                  <a:lnTo>
                    <a:pt x="442133" y="479966"/>
                  </a:lnTo>
                  <a:lnTo>
                    <a:pt x="442133" y="485557"/>
                  </a:lnTo>
                  <a:lnTo>
                    <a:pt x="442133" y="491150"/>
                  </a:lnTo>
                  <a:lnTo>
                    <a:pt x="439906" y="496741"/>
                  </a:lnTo>
                  <a:lnTo>
                    <a:pt x="436198" y="500469"/>
                  </a:lnTo>
                  <a:lnTo>
                    <a:pt x="431747" y="511653"/>
                  </a:lnTo>
                  <a:lnTo>
                    <a:pt x="432488" y="524701"/>
                  </a:lnTo>
                  <a:lnTo>
                    <a:pt x="432488" y="526564"/>
                  </a:lnTo>
                  <a:lnTo>
                    <a:pt x="433230" y="534020"/>
                  </a:lnTo>
                  <a:lnTo>
                    <a:pt x="434714" y="541476"/>
                  </a:lnTo>
                  <a:lnTo>
                    <a:pt x="439906" y="552659"/>
                  </a:lnTo>
                  <a:lnTo>
                    <a:pt x="442133" y="561979"/>
                  </a:lnTo>
                  <a:lnTo>
                    <a:pt x="442133" y="567571"/>
                  </a:lnTo>
                  <a:lnTo>
                    <a:pt x="439165" y="575027"/>
                  </a:lnTo>
                  <a:lnTo>
                    <a:pt x="439165" y="580619"/>
                  </a:lnTo>
                  <a:lnTo>
                    <a:pt x="437681" y="586210"/>
                  </a:lnTo>
                  <a:lnTo>
                    <a:pt x="437681" y="597394"/>
                  </a:lnTo>
                  <a:lnTo>
                    <a:pt x="436940" y="603918"/>
                  </a:lnTo>
                  <a:lnTo>
                    <a:pt x="433972" y="606714"/>
                  </a:lnTo>
                  <a:lnTo>
                    <a:pt x="433972" y="611374"/>
                  </a:lnTo>
                  <a:lnTo>
                    <a:pt x="435456" y="621626"/>
                  </a:lnTo>
                  <a:lnTo>
                    <a:pt x="435456" y="624422"/>
                  </a:lnTo>
                  <a:lnTo>
                    <a:pt x="438423" y="630013"/>
                  </a:lnTo>
                  <a:lnTo>
                    <a:pt x="444357" y="634674"/>
                  </a:lnTo>
                  <a:lnTo>
                    <a:pt x="445099" y="637469"/>
                  </a:lnTo>
                  <a:lnTo>
                    <a:pt x="445841" y="640265"/>
                  </a:lnTo>
                  <a:lnTo>
                    <a:pt x="445841" y="646789"/>
                  </a:lnTo>
                  <a:lnTo>
                    <a:pt x="448067" y="652380"/>
                  </a:lnTo>
                  <a:lnTo>
                    <a:pt x="448067" y="653313"/>
                  </a:lnTo>
                  <a:lnTo>
                    <a:pt x="385753" y="651449"/>
                  </a:lnTo>
                  <a:lnTo>
                    <a:pt x="382786" y="651449"/>
                  </a:lnTo>
                  <a:lnTo>
                    <a:pt x="314537" y="651449"/>
                  </a:lnTo>
                  <a:lnTo>
                    <a:pt x="294507" y="651449"/>
                  </a:lnTo>
                  <a:lnTo>
                    <a:pt x="270028" y="651449"/>
                  </a:lnTo>
                  <a:lnTo>
                    <a:pt x="229227" y="651449"/>
                  </a:lnTo>
                  <a:lnTo>
                    <a:pt x="217357" y="651449"/>
                  </a:lnTo>
                  <a:lnTo>
                    <a:pt x="167654" y="651449"/>
                  </a:lnTo>
                  <a:lnTo>
                    <a:pt x="112758" y="651449"/>
                  </a:lnTo>
                  <a:lnTo>
                    <a:pt x="112758" y="659836"/>
                  </a:lnTo>
                  <a:lnTo>
                    <a:pt x="112017" y="663564"/>
                  </a:lnTo>
                  <a:lnTo>
                    <a:pt x="109049" y="669156"/>
                  </a:lnTo>
                  <a:lnTo>
                    <a:pt x="108307" y="672884"/>
                  </a:lnTo>
                  <a:lnTo>
                    <a:pt x="109049" y="675680"/>
                  </a:lnTo>
                  <a:lnTo>
                    <a:pt x="112017" y="678476"/>
                  </a:lnTo>
                  <a:lnTo>
                    <a:pt x="120177" y="689660"/>
                  </a:lnTo>
                  <a:lnTo>
                    <a:pt x="127595" y="698048"/>
                  </a:lnTo>
                  <a:lnTo>
                    <a:pt x="131304" y="699911"/>
                  </a:lnTo>
                  <a:lnTo>
                    <a:pt x="132788" y="701775"/>
                  </a:lnTo>
                  <a:lnTo>
                    <a:pt x="136497" y="705503"/>
                  </a:lnTo>
                  <a:lnTo>
                    <a:pt x="137981" y="710163"/>
                  </a:lnTo>
                  <a:lnTo>
                    <a:pt x="137981" y="714823"/>
                  </a:lnTo>
                  <a:lnTo>
                    <a:pt x="135014" y="720415"/>
                  </a:lnTo>
                  <a:lnTo>
                    <a:pt x="131304" y="726939"/>
                  </a:lnTo>
                  <a:lnTo>
                    <a:pt x="130562" y="729734"/>
                  </a:lnTo>
                  <a:lnTo>
                    <a:pt x="131304" y="732530"/>
                  </a:lnTo>
                  <a:lnTo>
                    <a:pt x="133529" y="735326"/>
                  </a:lnTo>
                  <a:lnTo>
                    <a:pt x="139464" y="740918"/>
                  </a:lnTo>
                  <a:lnTo>
                    <a:pt x="140205" y="742782"/>
                  </a:lnTo>
                  <a:lnTo>
                    <a:pt x="138722" y="745578"/>
                  </a:lnTo>
                  <a:lnTo>
                    <a:pt x="136497" y="745578"/>
                  </a:lnTo>
                  <a:lnTo>
                    <a:pt x="134271" y="746510"/>
                  </a:lnTo>
                  <a:lnTo>
                    <a:pt x="134271" y="747442"/>
                  </a:lnTo>
                  <a:lnTo>
                    <a:pt x="132788" y="750238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g5">
              <a:extLst>
                <a:ext uri="{FF2B5EF4-FFF2-40B4-BE49-F238E27FC236}">
                  <a16:creationId xmlns:a16="http://schemas.microsoft.com/office/drawing/2014/main" id="{2567E213-665E-BF44-B8A9-2D29F56B9EC0}"/>
                </a:ext>
              </a:extLst>
            </p:cNvPr>
            <p:cNvSpPr/>
            <p:nvPr/>
          </p:nvSpPr>
          <p:spPr>
            <a:xfrm>
              <a:off x="2116162" y="3469659"/>
              <a:ext cx="747026" cy="919857"/>
            </a:xfrm>
            <a:custGeom>
              <a:avLst/>
              <a:gdLst/>
              <a:ahLst/>
              <a:cxnLst/>
              <a:rect l="0" t="0" r="0" b="0"/>
              <a:pathLst>
                <a:path w="747026" h="919857">
                  <a:moveTo>
                    <a:pt x="22255" y="322462"/>
                  </a:moveTo>
                  <a:lnTo>
                    <a:pt x="21512" y="308483"/>
                  </a:lnTo>
                  <a:lnTo>
                    <a:pt x="26705" y="305687"/>
                  </a:lnTo>
                  <a:lnTo>
                    <a:pt x="30415" y="296366"/>
                  </a:lnTo>
                  <a:lnTo>
                    <a:pt x="28931" y="287047"/>
                  </a:lnTo>
                  <a:lnTo>
                    <a:pt x="27448" y="279591"/>
                  </a:lnTo>
                  <a:lnTo>
                    <a:pt x="25964" y="267475"/>
                  </a:lnTo>
                  <a:lnTo>
                    <a:pt x="23738" y="259088"/>
                  </a:lnTo>
                  <a:lnTo>
                    <a:pt x="18545" y="251632"/>
                  </a:lnTo>
                  <a:lnTo>
                    <a:pt x="19288" y="244176"/>
                  </a:lnTo>
                  <a:lnTo>
                    <a:pt x="18545" y="237652"/>
                  </a:lnTo>
                  <a:lnTo>
                    <a:pt x="17803" y="226469"/>
                  </a:lnTo>
                  <a:lnTo>
                    <a:pt x="16319" y="217149"/>
                  </a:lnTo>
                  <a:lnTo>
                    <a:pt x="14095" y="209693"/>
                  </a:lnTo>
                  <a:lnTo>
                    <a:pt x="14095" y="196645"/>
                  </a:lnTo>
                  <a:lnTo>
                    <a:pt x="15578" y="181734"/>
                  </a:lnTo>
                  <a:lnTo>
                    <a:pt x="12611" y="177074"/>
                  </a:lnTo>
                  <a:lnTo>
                    <a:pt x="9643" y="169618"/>
                  </a:lnTo>
                  <a:lnTo>
                    <a:pt x="9643" y="160299"/>
                  </a:lnTo>
                  <a:lnTo>
                    <a:pt x="6676" y="152843"/>
                  </a:lnTo>
                  <a:lnTo>
                    <a:pt x="9643" y="145387"/>
                  </a:lnTo>
                  <a:lnTo>
                    <a:pt x="14095" y="143523"/>
                  </a:lnTo>
                  <a:lnTo>
                    <a:pt x="21512" y="139795"/>
                  </a:lnTo>
                  <a:lnTo>
                    <a:pt x="32640" y="137931"/>
                  </a:lnTo>
                  <a:lnTo>
                    <a:pt x="41542" y="140727"/>
                  </a:lnTo>
                  <a:lnTo>
                    <a:pt x="53411" y="140727"/>
                  </a:lnTo>
                  <a:lnTo>
                    <a:pt x="62314" y="144455"/>
                  </a:lnTo>
                  <a:lnTo>
                    <a:pt x="64538" y="155639"/>
                  </a:lnTo>
                  <a:lnTo>
                    <a:pt x="70473" y="158435"/>
                  </a:lnTo>
                  <a:lnTo>
                    <a:pt x="78634" y="159367"/>
                  </a:lnTo>
                  <a:lnTo>
                    <a:pt x="86794" y="156571"/>
                  </a:lnTo>
                  <a:lnTo>
                    <a:pt x="89761" y="147251"/>
                  </a:lnTo>
                  <a:lnTo>
                    <a:pt x="94212" y="140727"/>
                  </a:lnTo>
                  <a:lnTo>
                    <a:pt x="97921" y="128612"/>
                  </a:lnTo>
                  <a:lnTo>
                    <a:pt x="98663" y="26095"/>
                  </a:lnTo>
                  <a:lnTo>
                    <a:pt x="99405" y="931"/>
                  </a:lnTo>
                  <a:lnTo>
                    <a:pt x="127594" y="931"/>
                  </a:lnTo>
                  <a:lnTo>
                    <a:pt x="164685" y="0"/>
                  </a:lnTo>
                  <a:lnTo>
                    <a:pt x="198068" y="0"/>
                  </a:lnTo>
                  <a:lnTo>
                    <a:pt x="233676" y="0"/>
                  </a:lnTo>
                  <a:lnTo>
                    <a:pt x="246287" y="931"/>
                  </a:lnTo>
                  <a:lnTo>
                    <a:pt x="269285" y="0"/>
                  </a:lnTo>
                  <a:lnTo>
                    <a:pt x="293765" y="931"/>
                  </a:lnTo>
                  <a:lnTo>
                    <a:pt x="310085" y="931"/>
                  </a:lnTo>
                  <a:lnTo>
                    <a:pt x="336792" y="931"/>
                  </a:lnTo>
                  <a:lnTo>
                    <a:pt x="370174" y="0"/>
                  </a:lnTo>
                  <a:lnTo>
                    <a:pt x="404298" y="0"/>
                  </a:lnTo>
                  <a:lnTo>
                    <a:pt x="439906" y="0"/>
                  </a:lnTo>
                  <a:lnTo>
                    <a:pt x="451776" y="0"/>
                  </a:lnTo>
                  <a:lnTo>
                    <a:pt x="460678" y="931"/>
                  </a:lnTo>
                  <a:lnTo>
                    <a:pt x="476999" y="931"/>
                  </a:lnTo>
                  <a:lnTo>
                    <a:pt x="513348" y="0"/>
                  </a:lnTo>
                  <a:lnTo>
                    <a:pt x="524476" y="931"/>
                  </a:lnTo>
                  <a:lnTo>
                    <a:pt x="534119" y="931"/>
                  </a:lnTo>
                  <a:lnTo>
                    <a:pt x="551923" y="931"/>
                  </a:lnTo>
                  <a:lnTo>
                    <a:pt x="583081" y="0"/>
                  </a:lnTo>
                  <a:lnTo>
                    <a:pt x="611271" y="0"/>
                  </a:lnTo>
                  <a:lnTo>
                    <a:pt x="621656" y="0"/>
                  </a:lnTo>
                  <a:lnTo>
                    <a:pt x="631300" y="931"/>
                  </a:lnTo>
                  <a:lnTo>
                    <a:pt x="659490" y="931"/>
                  </a:lnTo>
                  <a:lnTo>
                    <a:pt x="698806" y="931"/>
                  </a:lnTo>
                  <a:lnTo>
                    <a:pt x="732931" y="931"/>
                  </a:lnTo>
                  <a:lnTo>
                    <a:pt x="747026" y="931"/>
                  </a:lnTo>
                  <a:lnTo>
                    <a:pt x="746284" y="163094"/>
                  </a:lnTo>
                  <a:lnTo>
                    <a:pt x="745541" y="333645"/>
                  </a:lnTo>
                  <a:lnTo>
                    <a:pt x="745541" y="395156"/>
                  </a:lnTo>
                  <a:lnTo>
                    <a:pt x="744800" y="524700"/>
                  </a:lnTo>
                  <a:lnTo>
                    <a:pt x="745541" y="617898"/>
                  </a:lnTo>
                  <a:lnTo>
                    <a:pt x="744800" y="686864"/>
                  </a:lnTo>
                  <a:lnTo>
                    <a:pt x="744800" y="744646"/>
                  </a:lnTo>
                  <a:lnTo>
                    <a:pt x="744800" y="918925"/>
                  </a:lnTo>
                  <a:lnTo>
                    <a:pt x="721803" y="918925"/>
                  </a:lnTo>
                  <a:lnTo>
                    <a:pt x="671358" y="919857"/>
                  </a:lnTo>
                  <a:lnTo>
                    <a:pt x="623139" y="918925"/>
                  </a:lnTo>
                  <a:lnTo>
                    <a:pt x="577146" y="918925"/>
                  </a:lnTo>
                  <a:lnTo>
                    <a:pt x="560825" y="918925"/>
                  </a:lnTo>
                  <a:lnTo>
                    <a:pt x="540796" y="918925"/>
                  </a:lnTo>
                  <a:lnTo>
                    <a:pt x="494802" y="919857"/>
                  </a:lnTo>
                  <a:lnTo>
                    <a:pt x="477741" y="917993"/>
                  </a:lnTo>
                  <a:lnTo>
                    <a:pt x="454743" y="908673"/>
                  </a:lnTo>
                  <a:lnTo>
                    <a:pt x="442874" y="904013"/>
                  </a:lnTo>
                  <a:lnTo>
                    <a:pt x="411717" y="891898"/>
                  </a:lnTo>
                  <a:lnTo>
                    <a:pt x="359047" y="870462"/>
                  </a:lnTo>
                  <a:lnTo>
                    <a:pt x="321213" y="855551"/>
                  </a:lnTo>
                  <a:lnTo>
                    <a:pt x="277445" y="839707"/>
                  </a:lnTo>
                  <a:lnTo>
                    <a:pt x="243321" y="825728"/>
                  </a:lnTo>
                  <a:lnTo>
                    <a:pt x="209938" y="812680"/>
                  </a:lnTo>
                  <a:lnTo>
                    <a:pt x="189167" y="804292"/>
                  </a:lnTo>
                  <a:lnTo>
                    <a:pt x="173589" y="797768"/>
                  </a:lnTo>
                  <a:lnTo>
                    <a:pt x="137980" y="782857"/>
                  </a:lnTo>
                  <a:lnTo>
                    <a:pt x="100146" y="768877"/>
                  </a:lnTo>
                  <a:lnTo>
                    <a:pt x="63796" y="754898"/>
                  </a:lnTo>
                  <a:lnTo>
                    <a:pt x="14095" y="735326"/>
                  </a:lnTo>
                  <a:lnTo>
                    <a:pt x="0" y="729735"/>
                  </a:lnTo>
                  <a:lnTo>
                    <a:pt x="1484" y="719483"/>
                  </a:lnTo>
                  <a:lnTo>
                    <a:pt x="5192" y="704571"/>
                  </a:lnTo>
                  <a:lnTo>
                    <a:pt x="9643" y="694319"/>
                  </a:lnTo>
                  <a:lnTo>
                    <a:pt x="15578" y="692456"/>
                  </a:lnTo>
                  <a:lnTo>
                    <a:pt x="20028" y="693388"/>
                  </a:lnTo>
                  <a:lnTo>
                    <a:pt x="28189" y="693388"/>
                  </a:lnTo>
                  <a:lnTo>
                    <a:pt x="33382" y="689660"/>
                  </a:lnTo>
                  <a:lnTo>
                    <a:pt x="37091" y="679408"/>
                  </a:lnTo>
                  <a:lnTo>
                    <a:pt x="43026" y="671020"/>
                  </a:lnTo>
                  <a:lnTo>
                    <a:pt x="43026" y="661700"/>
                  </a:lnTo>
                  <a:lnTo>
                    <a:pt x="42284" y="651449"/>
                  </a:lnTo>
                  <a:lnTo>
                    <a:pt x="34865" y="643993"/>
                  </a:lnTo>
                  <a:lnTo>
                    <a:pt x="19288" y="642129"/>
                  </a:lnTo>
                  <a:lnTo>
                    <a:pt x="14095" y="637469"/>
                  </a:lnTo>
                  <a:lnTo>
                    <a:pt x="12611" y="629082"/>
                  </a:lnTo>
                  <a:lnTo>
                    <a:pt x="15578" y="607646"/>
                  </a:lnTo>
                  <a:lnTo>
                    <a:pt x="8902" y="600191"/>
                  </a:lnTo>
                  <a:lnTo>
                    <a:pt x="11869" y="592735"/>
                  </a:lnTo>
                  <a:lnTo>
                    <a:pt x="10385" y="585279"/>
                  </a:lnTo>
                  <a:lnTo>
                    <a:pt x="15578" y="580618"/>
                  </a:lnTo>
                  <a:lnTo>
                    <a:pt x="20771" y="576891"/>
                  </a:lnTo>
                  <a:lnTo>
                    <a:pt x="22255" y="572231"/>
                  </a:lnTo>
                  <a:lnTo>
                    <a:pt x="25964" y="569435"/>
                  </a:lnTo>
                  <a:lnTo>
                    <a:pt x="24480" y="564775"/>
                  </a:lnTo>
                  <a:lnTo>
                    <a:pt x="31156" y="561979"/>
                  </a:lnTo>
                  <a:lnTo>
                    <a:pt x="32640" y="557319"/>
                  </a:lnTo>
                  <a:lnTo>
                    <a:pt x="36349" y="548000"/>
                  </a:lnTo>
                  <a:lnTo>
                    <a:pt x="34865" y="537748"/>
                  </a:lnTo>
                  <a:lnTo>
                    <a:pt x="37091" y="532156"/>
                  </a:lnTo>
                  <a:lnTo>
                    <a:pt x="34865" y="523768"/>
                  </a:lnTo>
                  <a:lnTo>
                    <a:pt x="34865" y="500469"/>
                  </a:lnTo>
                  <a:lnTo>
                    <a:pt x="37833" y="493945"/>
                  </a:lnTo>
                  <a:lnTo>
                    <a:pt x="45993" y="488353"/>
                  </a:lnTo>
                  <a:lnTo>
                    <a:pt x="43767" y="485558"/>
                  </a:lnTo>
                  <a:lnTo>
                    <a:pt x="46735" y="481830"/>
                  </a:lnTo>
                  <a:lnTo>
                    <a:pt x="50444" y="475306"/>
                  </a:lnTo>
                  <a:lnTo>
                    <a:pt x="53411" y="469714"/>
                  </a:lnTo>
                  <a:lnTo>
                    <a:pt x="66023" y="463191"/>
                  </a:lnTo>
                  <a:lnTo>
                    <a:pt x="74924" y="455735"/>
                  </a:lnTo>
                  <a:lnTo>
                    <a:pt x="80117" y="448279"/>
                  </a:lnTo>
                  <a:lnTo>
                    <a:pt x="87535" y="445483"/>
                  </a:lnTo>
                  <a:lnTo>
                    <a:pt x="86794" y="439891"/>
                  </a:lnTo>
                  <a:lnTo>
                    <a:pt x="83085" y="433367"/>
                  </a:lnTo>
                  <a:lnTo>
                    <a:pt x="67507" y="419388"/>
                  </a:lnTo>
                  <a:lnTo>
                    <a:pt x="56379" y="411932"/>
                  </a:lnTo>
                  <a:lnTo>
                    <a:pt x="52669" y="392360"/>
                  </a:lnTo>
                  <a:lnTo>
                    <a:pt x="50444" y="388632"/>
                  </a:lnTo>
                  <a:lnTo>
                    <a:pt x="46735" y="372789"/>
                  </a:lnTo>
                  <a:lnTo>
                    <a:pt x="30415" y="356945"/>
                  </a:lnTo>
                  <a:lnTo>
                    <a:pt x="33382" y="352285"/>
                  </a:lnTo>
                  <a:lnTo>
                    <a:pt x="34123" y="350421"/>
                  </a:lnTo>
                  <a:lnTo>
                    <a:pt x="31156" y="347625"/>
                  </a:lnTo>
                  <a:lnTo>
                    <a:pt x="25964" y="343897"/>
                  </a:lnTo>
                  <a:lnTo>
                    <a:pt x="22996" y="331782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g6">
              <a:extLst>
                <a:ext uri="{FF2B5EF4-FFF2-40B4-BE49-F238E27FC236}">
                  <a16:creationId xmlns:a16="http://schemas.microsoft.com/office/drawing/2014/main" id="{2E31117D-70C3-334B-889A-F4077E2DA991}"/>
                </a:ext>
              </a:extLst>
            </p:cNvPr>
            <p:cNvSpPr/>
            <p:nvPr/>
          </p:nvSpPr>
          <p:spPr>
            <a:xfrm>
              <a:off x="4729642" y="3549808"/>
              <a:ext cx="643911" cy="571299"/>
            </a:xfrm>
            <a:custGeom>
              <a:avLst/>
              <a:gdLst/>
              <a:ahLst/>
              <a:cxnLst/>
              <a:rect l="0" t="0" r="0" b="0"/>
              <a:pathLst>
                <a:path w="643911" h="571299">
                  <a:moveTo>
                    <a:pt x="74182" y="564775"/>
                  </a:moveTo>
                  <a:lnTo>
                    <a:pt x="74182" y="521904"/>
                  </a:lnTo>
                  <a:lnTo>
                    <a:pt x="73440" y="477169"/>
                  </a:lnTo>
                  <a:lnTo>
                    <a:pt x="70474" y="475306"/>
                  </a:lnTo>
                  <a:lnTo>
                    <a:pt x="68990" y="473442"/>
                  </a:lnTo>
                  <a:lnTo>
                    <a:pt x="65281" y="474373"/>
                  </a:lnTo>
                  <a:lnTo>
                    <a:pt x="61571" y="475306"/>
                  </a:lnTo>
                  <a:lnTo>
                    <a:pt x="60829" y="475306"/>
                  </a:lnTo>
                  <a:lnTo>
                    <a:pt x="56378" y="471578"/>
                  </a:lnTo>
                  <a:lnTo>
                    <a:pt x="54153" y="470645"/>
                  </a:lnTo>
                  <a:lnTo>
                    <a:pt x="51928" y="471578"/>
                  </a:lnTo>
                  <a:lnTo>
                    <a:pt x="51186" y="473442"/>
                  </a:lnTo>
                  <a:lnTo>
                    <a:pt x="49702" y="477169"/>
                  </a:lnTo>
                  <a:lnTo>
                    <a:pt x="46735" y="475306"/>
                  </a:lnTo>
                  <a:lnTo>
                    <a:pt x="44509" y="475306"/>
                  </a:lnTo>
                  <a:lnTo>
                    <a:pt x="42284" y="477169"/>
                  </a:lnTo>
                  <a:lnTo>
                    <a:pt x="40800" y="478101"/>
                  </a:lnTo>
                  <a:lnTo>
                    <a:pt x="33382" y="477169"/>
                  </a:lnTo>
                  <a:lnTo>
                    <a:pt x="28931" y="478101"/>
                  </a:lnTo>
                  <a:lnTo>
                    <a:pt x="28190" y="477169"/>
                  </a:lnTo>
                  <a:lnTo>
                    <a:pt x="25963" y="473442"/>
                  </a:lnTo>
                  <a:lnTo>
                    <a:pt x="22255" y="473442"/>
                  </a:lnTo>
                  <a:lnTo>
                    <a:pt x="20770" y="470645"/>
                  </a:lnTo>
                  <a:lnTo>
                    <a:pt x="19287" y="467850"/>
                  </a:lnTo>
                  <a:lnTo>
                    <a:pt x="18545" y="464122"/>
                  </a:lnTo>
                  <a:lnTo>
                    <a:pt x="16320" y="462258"/>
                  </a:lnTo>
                  <a:lnTo>
                    <a:pt x="17062" y="460394"/>
                  </a:lnTo>
                  <a:lnTo>
                    <a:pt x="17062" y="413795"/>
                  </a:lnTo>
                  <a:lnTo>
                    <a:pt x="17804" y="373720"/>
                  </a:lnTo>
                  <a:lnTo>
                    <a:pt x="18545" y="321530"/>
                  </a:lnTo>
                  <a:lnTo>
                    <a:pt x="20028" y="286115"/>
                  </a:lnTo>
                  <a:lnTo>
                    <a:pt x="21512" y="247904"/>
                  </a:lnTo>
                  <a:lnTo>
                    <a:pt x="23738" y="180802"/>
                  </a:lnTo>
                  <a:lnTo>
                    <a:pt x="22997" y="173346"/>
                  </a:lnTo>
                  <a:lnTo>
                    <a:pt x="18545" y="138863"/>
                  </a:lnTo>
                  <a:lnTo>
                    <a:pt x="15577" y="121156"/>
                  </a:lnTo>
                  <a:lnTo>
                    <a:pt x="8159" y="64306"/>
                  </a:lnTo>
                  <a:lnTo>
                    <a:pt x="6676" y="54054"/>
                  </a:lnTo>
                  <a:lnTo>
                    <a:pt x="0" y="0"/>
                  </a:lnTo>
                  <a:lnTo>
                    <a:pt x="69732" y="931"/>
                  </a:lnTo>
                  <a:lnTo>
                    <a:pt x="70474" y="1863"/>
                  </a:lnTo>
                  <a:lnTo>
                    <a:pt x="94954" y="931"/>
                  </a:lnTo>
                  <a:lnTo>
                    <a:pt x="97179" y="1863"/>
                  </a:lnTo>
                  <a:lnTo>
                    <a:pt x="132787" y="931"/>
                  </a:lnTo>
                  <a:lnTo>
                    <a:pt x="133530" y="1863"/>
                  </a:lnTo>
                  <a:lnTo>
                    <a:pt x="166912" y="931"/>
                  </a:lnTo>
                  <a:lnTo>
                    <a:pt x="168396" y="1863"/>
                  </a:lnTo>
                  <a:lnTo>
                    <a:pt x="170621" y="931"/>
                  </a:lnTo>
                  <a:lnTo>
                    <a:pt x="171363" y="1863"/>
                  </a:lnTo>
                  <a:lnTo>
                    <a:pt x="229968" y="931"/>
                  </a:lnTo>
                  <a:lnTo>
                    <a:pt x="230710" y="931"/>
                  </a:lnTo>
                  <a:lnTo>
                    <a:pt x="239612" y="931"/>
                  </a:lnTo>
                  <a:lnTo>
                    <a:pt x="240354" y="931"/>
                  </a:lnTo>
                  <a:lnTo>
                    <a:pt x="268543" y="931"/>
                  </a:lnTo>
                  <a:lnTo>
                    <a:pt x="318987" y="1863"/>
                  </a:lnTo>
                  <a:lnTo>
                    <a:pt x="322697" y="1863"/>
                  </a:lnTo>
                  <a:lnTo>
                    <a:pt x="382043" y="931"/>
                  </a:lnTo>
                  <a:lnTo>
                    <a:pt x="408750" y="1863"/>
                  </a:lnTo>
                  <a:lnTo>
                    <a:pt x="409492" y="1863"/>
                  </a:lnTo>
                  <a:lnTo>
                    <a:pt x="414685" y="1863"/>
                  </a:lnTo>
                  <a:lnTo>
                    <a:pt x="415426" y="931"/>
                  </a:lnTo>
                  <a:lnTo>
                    <a:pt x="450292" y="931"/>
                  </a:lnTo>
                  <a:lnTo>
                    <a:pt x="496286" y="931"/>
                  </a:lnTo>
                  <a:lnTo>
                    <a:pt x="524475" y="0"/>
                  </a:lnTo>
                  <a:lnTo>
                    <a:pt x="569727" y="0"/>
                  </a:lnTo>
                  <a:lnTo>
                    <a:pt x="576404" y="931"/>
                  </a:lnTo>
                  <a:lnTo>
                    <a:pt x="580855" y="5591"/>
                  </a:lnTo>
                  <a:lnTo>
                    <a:pt x="582339" y="16775"/>
                  </a:lnTo>
                  <a:lnTo>
                    <a:pt x="585306" y="17707"/>
                  </a:lnTo>
                  <a:lnTo>
                    <a:pt x="589756" y="19571"/>
                  </a:lnTo>
                  <a:lnTo>
                    <a:pt x="589756" y="26095"/>
                  </a:lnTo>
                  <a:lnTo>
                    <a:pt x="586790" y="36346"/>
                  </a:lnTo>
                  <a:lnTo>
                    <a:pt x="583080" y="38210"/>
                  </a:lnTo>
                  <a:lnTo>
                    <a:pt x="580855" y="47530"/>
                  </a:lnTo>
                  <a:lnTo>
                    <a:pt x="574179" y="50326"/>
                  </a:lnTo>
                  <a:lnTo>
                    <a:pt x="574179" y="54054"/>
                  </a:lnTo>
                  <a:lnTo>
                    <a:pt x="564535" y="61510"/>
                  </a:lnTo>
                  <a:lnTo>
                    <a:pt x="549698" y="82013"/>
                  </a:lnTo>
                  <a:lnTo>
                    <a:pt x="548956" y="82013"/>
                  </a:lnTo>
                  <a:lnTo>
                    <a:pt x="560083" y="82945"/>
                  </a:lnTo>
                  <a:lnTo>
                    <a:pt x="602368" y="82945"/>
                  </a:lnTo>
                  <a:lnTo>
                    <a:pt x="603111" y="82013"/>
                  </a:lnTo>
                  <a:lnTo>
                    <a:pt x="625365" y="82013"/>
                  </a:lnTo>
                  <a:lnTo>
                    <a:pt x="630558" y="82013"/>
                  </a:lnTo>
                  <a:lnTo>
                    <a:pt x="635009" y="82013"/>
                  </a:lnTo>
                  <a:lnTo>
                    <a:pt x="635751" y="84809"/>
                  </a:lnTo>
                  <a:lnTo>
                    <a:pt x="639460" y="87605"/>
                  </a:lnTo>
                  <a:lnTo>
                    <a:pt x="643168" y="91333"/>
                  </a:lnTo>
                  <a:lnTo>
                    <a:pt x="643911" y="95061"/>
                  </a:lnTo>
                  <a:lnTo>
                    <a:pt x="642426" y="96925"/>
                  </a:lnTo>
                  <a:lnTo>
                    <a:pt x="636492" y="97856"/>
                  </a:lnTo>
                  <a:lnTo>
                    <a:pt x="632783" y="98788"/>
                  </a:lnTo>
                  <a:lnTo>
                    <a:pt x="632783" y="102516"/>
                  </a:lnTo>
                  <a:lnTo>
                    <a:pt x="633525" y="106244"/>
                  </a:lnTo>
                  <a:lnTo>
                    <a:pt x="633525" y="109972"/>
                  </a:lnTo>
                  <a:lnTo>
                    <a:pt x="632042" y="111836"/>
                  </a:lnTo>
                  <a:lnTo>
                    <a:pt x="626849" y="114632"/>
                  </a:lnTo>
                  <a:lnTo>
                    <a:pt x="624623" y="116496"/>
                  </a:lnTo>
                  <a:lnTo>
                    <a:pt x="624623" y="119292"/>
                  </a:lnTo>
                  <a:lnTo>
                    <a:pt x="620914" y="121156"/>
                  </a:lnTo>
                  <a:lnTo>
                    <a:pt x="610528" y="123952"/>
                  </a:lnTo>
                  <a:lnTo>
                    <a:pt x="606819" y="125816"/>
                  </a:lnTo>
                  <a:lnTo>
                    <a:pt x="606077" y="130475"/>
                  </a:lnTo>
                  <a:lnTo>
                    <a:pt x="606819" y="133271"/>
                  </a:lnTo>
                  <a:lnTo>
                    <a:pt x="609786" y="136999"/>
                  </a:lnTo>
                  <a:lnTo>
                    <a:pt x="614979" y="136999"/>
                  </a:lnTo>
                  <a:lnTo>
                    <a:pt x="616463" y="138863"/>
                  </a:lnTo>
                  <a:lnTo>
                    <a:pt x="615721" y="140727"/>
                  </a:lnTo>
                  <a:lnTo>
                    <a:pt x="612012" y="148183"/>
                  </a:lnTo>
                  <a:lnTo>
                    <a:pt x="611270" y="151911"/>
                  </a:lnTo>
                  <a:lnTo>
                    <a:pt x="610528" y="155639"/>
                  </a:lnTo>
                  <a:lnTo>
                    <a:pt x="610528" y="158435"/>
                  </a:lnTo>
                  <a:lnTo>
                    <a:pt x="609786" y="160299"/>
                  </a:lnTo>
                  <a:lnTo>
                    <a:pt x="603852" y="161231"/>
                  </a:lnTo>
                  <a:lnTo>
                    <a:pt x="600884" y="161231"/>
                  </a:lnTo>
                  <a:lnTo>
                    <a:pt x="599400" y="164958"/>
                  </a:lnTo>
                  <a:lnTo>
                    <a:pt x="597176" y="174278"/>
                  </a:lnTo>
                  <a:lnTo>
                    <a:pt x="594949" y="177074"/>
                  </a:lnTo>
                  <a:lnTo>
                    <a:pt x="592725" y="178938"/>
                  </a:lnTo>
                  <a:lnTo>
                    <a:pt x="589756" y="178006"/>
                  </a:lnTo>
                  <a:lnTo>
                    <a:pt x="588274" y="176142"/>
                  </a:lnTo>
                  <a:lnTo>
                    <a:pt x="587532" y="168686"/>
                  </a:lnTo>
                  <a:lnTo>
                    <a:pt x="586048" y="167754"/>
                  </a:lnTo>
                  <a:lnTo>
                    <a:pt x="583080" y="168686"/>
                  </a:lnTo>
                  <a:lnTo>
                    <a:pt x="582339" y="172414"/>
                  </a:lnTo>
                  <a:lnTo>
                    <a:pt x="580855" y="174278"/>
                  </a:lnTo>
                  <a:lnTo>
                    <a:pt x="577887" y="176142"/>
                  </a:lnTo>
                  <a:lnTo>
                    <a:pt x="574920" y="178006"/>
                  </a:lnTo>
                  <a:lnTo>
                    <a:pt x="574179" y="180802"/>
                  </a:lnTo>
                  <a:lnTo>
                    <a:pt x="574179" y="182666"/>
                  </a:lnTo>
                  <a:lnTo>
                    <a:pt x="577146" y="185462"/>
                  </a:lnTo>
                  <a:lnTo>
                    <a:pt x="579371" y="185462"/>
                  </a:lnTo>
                  <a:lnTo>
                    <a:pt x="584563" y="180802"/>
                  </a:lnTo>
                  <a:lnTo>
                    <a:pt x="585306" y="185462"/>
                  </a:lnTo>
                  <a:lnTo>
                    <a:pt x="586790" y="186394"/>
                  </a:lnTo>
                  <a:lnTo>
                    <a:pt x="586048" y="189190"/>
                  </a:lnTo>
                  <a:lnTo>
                    <a:pt x="586048" y="195714"/>
                  </a:lnTo>
                  <a:lnTo>
                    <a:pt x="587532" y="204101"/>
                  </a:lnTo>
                  <a:lnTo>
                    <a:pt x="589756" y="209693"/>
                  </a:lnTo>
                  <a:lnTo>
                    <a:pt x="591241" y="213421"/>
                  </a:lnTo>
                  <a:lnTo>
                    <a:pt x="589756" y="216217"/>
                  </a:lnTo>
                  <a:lnTo>
                    <a:pt x="589015" y="219013"/>
                  </a:lnTo>
                  <a:lnTo>
                    <a:pt x="590498" y="222741"/>
                  </a:lnTo>
                  <a:lnTo>
                    <a:pt x="587532" y="227400"/>
                  </a:lnTo>
                  <a:lnTo>
                    <a:pt x="585306" y="231128"/>
                  </a:lnTo>
                  <a:lnTo>
                    <a:pt x="583080" y="232061"/>
                  </a:lnTo>
                  <a:lnTo>
                    <a:pt x="579371" y="232061"/>
                  </a:lnTo>
                  <a:lnTo>
                    <a:pt x="575662" y="231128"/>
                  </a:lnTo>
                  <a:lnTo>
                    <a:pt x="573437" y="232061"/>
                  </a:lnTo>
                  <a:lnTo>
                    <a:pt x="571953" y="235789"/>
                  </a:lnTo>
                  <a:lnTo>
                    <a:pt x="570469" y="238584"/>
                  </a:lnTo>
                  <a:lnTo>
                    <a:pt x="565276" y="239516"/>
                  </a:lnTo>
                  <a:lnTo>
                    <a:pt x="563793" y="239516"/>
                  </a:lnTo>
                  <a:lnTo>
                    <a:pt x="561567" y="241380"/>
                  </a:lnTo>
                  <a:lnTo>
                    <a:pt x="562309" y="246040"/>
                  </a:lnTo>
                  <a:lnTo>
                    <a:pt x="564535" y="251632"/>
                  </a:lnTo>
                  <a:lnTo>
                    <a:pt x="566018" y="254428"/>
                  </a:lnTo>
                  <a:lnTo>
                    <a:pt x="566760" y="256292"/>
                  </a:lnTo>
                  <a:lnTo>
                    <a:pt x="565276" y="258156"/>
                  </a:lnTo>
                  <a:lnTo>
                    <a:pt x="561567" y="262815"/>
                  </a:lnTo>
                  <a:lnTo>
                    <a:pt x="557858" y="265612"/>
                  </a:lnTo>
                  <a:lnTo>
                    <a:pt x="553407" y="268407"/>
                  </a:lnTo>
                  <a:lnTo>
                    <a:pt x="545248" y="271203"/>
                  </a:lnTo>
                  <a:lnTo>
                    <a:pt x="543763" y="273067"/>
                  </a:lnTo>
                  <a:lnTo>
                    <a:pt x="543021" y="275863"/>
                  </a:lnTo>
                  <a:lnTo>
                    <a:pt x="543021" y="279591"/>
                  </a:lnTo>
                  <a:lnTo>
                    <a:pt x="540795" y="282387"/>
                  </a:lnTo>
                  <a:lnTo>
                    <a:pt x="539313" y="285183"/>
                  </a:lnTo>
                  <a:lnTo>
                    <a:pt x="537086" y="285183"/>
                  </a:lnTo>
                  <a:lnTo>
                    <a:pt x="531151" y="284251"/>
                  </a:lnTo>
                  <a:lnTo>
                    <a:pt x="529668" y="284251"/>
                  </a:lnTo>
                  <a:lnTo>
                    <a:pt x="528185" y="288911"/>
                  </a:lnTo>
                  <a:lnTo>
                    <a:pt x="529668" y="288911"/>
                  </a:lnTo>
                  <a:lnTo>
                    <a:pt x="536344" y="291707"/>
                  </a:lnTo>
                  <a:lnTo>
                    <a:pt x="537828" y="294503"/>
                  </a:lnTo>
                  <a:lnTo>
                    <a:pt x="538571" y="298231"/>
                  </a:lnTo>
                  <a:lnTo>
                    <a:pt x="538571" y="301026"/>
                  </a:lnTo>
                  <a:lnTo>
                    <a:pt x="536344" y="301026"/>
                  </a:lnTo>
                  <a:lnTo>
                    <a:pt x="534862" y="299163"/>
                  </a:lnTo>
                  <a:lnTo>
                    <a:pt x="529668" y="296366"/>
                  </a:lnTo>
                  <a:lnTo>
                    <a:pt x="526701" y="298231"/>
                  </a:lnTo>
                  <a:lnTo>
                    <a:pt x="524475" y="303822"/>
                  </a:lnTo>
                  <a:lnTo>
                    <a:pt x="525217" y="307550"/>
                  </a:lnTo>
                  <a:lnTo>
                    <a:pt x="529668" y="313142"/>
                  </a:lnTo>
                  <a:lnTo>
                    <a:pt x="529668" y="316870"/>
                  </a:lnTo>
                  <a:lnTo>
                    <a:pt x="528927" y="317802"/>
                  </a:lnTo>
                  <a:lnTo>
                    <a:pt x="525959" y="322462"/>
                  </a:lnTo>
                  <a:lnTo>
                    <a:pt x="524475" y="324326"/>
                  </a:lnTo>
                  <a:lnTo>
                    <a:pt x="525217" y="335510"/>
                  </a:lnTo>
                  <a:lnTo>
                    <a:pt x="523734" y="339238"/>
                  </a:lnTo>
                  <a:lnTo>
                    <a:pt x="520024" y="342966"/>
                  </a:lnTo>
                  <a:lnTo>
                    <a:pt x="514089" y="344829"/>
                  </a:lnTo>
                  <a:lnTo>
                    <a:pt x="511123" y="345761"/>
                  </a:lnTo>
                  <a:lnTo>
                    <a:pt x="505930" y="344829"/>
                  </a:lnTo>
                  <a:lnTo>
                    <a:pt x="502962" y="345761"/>
                  </a:lnTo>
                  <a:lnTo>
                    <a:pt x="501479" y="349489"/>
                  </a:lnTo>
                  <a:lnTo>
                    <a:pt x="502220" y="354149"/>
                  </a:lnTo>
                  <a:lnTo>
                    <a:pt x="505188" y="357877"/>
                  </a:lnTo>
                  <a:lnTo>
                    <a:pt x="502962" y="359741"/>
                  </a:lnTo>
                  <a:lnTo>
                    <a:pt x="499253" y="359741"/>
                  </a:lnTo>
                  <a:lnTo>
                    <a:pt x="495544" y="360673"/>
                  </a:lnTo>
                  <a:lnTo>
                    <a:pt x="492576" y="365333"/>
                  </a:lnTo>
                  <a:lnTo>
                    <a:pt x="490351" y="368129"/>
                  </a:lnTo>
                  <a:lnTo>
                    <a:pt x="487384" y="369061"/>
                  </a:lnTo>
                  <a:lnTo>
                    <a:pt x="482191" y="368129"/>
                  </a:lnTo>
                  <a:lnTo>
                    <a:pt x="480708" y="369992"/>
                  </a:lnTo>
                  <a:lnTo>
                    <a:pt x="480708" y="373720"/>
                  </a:lnTo>
                  <a:lnTo>
                    <a:pt x="482932" y="374652"/>
                  </a:lnTo>
                  <a:lnTo>
                    <a:pt x="491093" y="376516"/>
                  </a:lnTo>
                  <a:lnTo>
                    <a:pt x="492576" y="378380"/>
                  </a:lnTo>
                  <a:lnTo>
                    <a:pt x="491093" y="383041"/>
                  </a:lnTo>
                  <a:lnTo>
                    <a:pt x="486643" y="383041"/>
                  </a:lnTo>
                  <a:lnTo>
                    <a:pt x="479224" y="380244"/>
                  </a:lnTo>
                  <a:lnTo>
                    <a:pt x="474031" y="380244"/>
                  </a:lnTo>
                  <a:lnTo>
                    <a:pt x="471805" y="383041"/>
                  </a:lnTo>
                  <a:lnTo>
                    <a:pt x="476257" y="387700"/>
                  </a:lnTo>
                  <a:lnTo>
                    <a:pt x="478481" y="390496"/>
                  </a:lnTo>
                  <a:lnTo>
                    <a:pt x="478481" y="396088"/>
                  </a:lnTo>
                  <a:lnTo>
                    <a:pt x="476257" y="401680"/>
                  </a:lnTo>
                  <a:lnTo>
                    <a:pt x="474031" y="404475"/>
                  </a:lnTo>
                  <a:lnTo>
                    <a:pt x="471805" y="408203"/>
                  </a:lnTo>
                  <a:lnTo>
                    <a:pt x="471063" y="410999"/>
                  </a:lnTo>
                  <a:lnTo>
                    <a:pt x="468097" y="410999"/>
                  </a:lnTo>
                  <a:lnTo>
                    <a:pt x="463645" y="405408"/>
                  </a:lnTo>
                  <a:lnTo>
                    <a:pt x="461420" y="405408"/>
                  </a:lnTo>
                  <a:lnTo>
                    <a:pt x="459936" y="406340"/>
                  </a:lnTo>
                  <a:lnTo>
                    <a:pt x="459936" y="410999"/>
                  </a:lnTo>
                  <a:lnTo>
                    <a:pt x="462162" y="414727"/>
                  </a:lnTo>
                  <a:lnTo>
                    <a:pt x="462904" y="420319"/>
                  </a:lnTo>
                  <a:lnTo>
                    <a:pt x="461420" y="423115"/>
                  </a:lnTo>
                  <a:lnTo>
                    <a:pt x="460677" y="426843"/>
                  </a:lnTo>
                  <a:lnTo>
                    <a:pt x="462162" y="434299"/>
                  </a:lnTo>
                  <a:lnTo>
                    <a:pt x="460677" y="438959"/>
                  </a:lnTo>
                  <a:lnTo>
                    <a:pt x="456969" y="441754"/>
                  </a:lnTo>
                  <a:lnTo>
                    <a:pt x="451776" y="445482"/>
                  </a:lnTo>
                  <a:lnTo>
                    <a:pt x="451034" y="450142"/>
                  </a:lnTo>
                  <a:lnTo>
                    <a:pt x="451776" y="451074"/>
                  </a:lnTo>
                  <a:lnTo>
                    <a:pt x="459194" y="452938"/>
                  </a:lnTo>
                  <a:lnTo>
                    <a:pt x="460677" y="457598"/>
                  </a:lnTo>
                  <a:lnTo>
                    <a:pt x="459194" y="458530"/>
                  </a:lnTo>
                  <a:lnTo>
                    <a:pt x="454743" y="459462"/>
                  </a:lnTo>
                  <a:lnTo>
                    <a:pt x="451034" y="458530"/>
                  </a:lnTo>
                  <a:lnTo>
                    <a:pt x="445099" y="452938"/>
                  </a:lnTo>
                  <a:lnTo>
                    <a:pt x="442874" y="452006"/>
                  </a:lnTo>
                  <a:lnTo>
                    <a:pt x="440648" y="454802"/>
                  </a:lnTo>
                  <a:lnTo>
                    <a:pt x="442132" y="458530"/>
                  </a:lnTo>
                  <a:lnTo>
                    <a:pt x="442874" y="461326"/>
                  </a:lnTo>
                  <a:lnTo>
                    <a:pt x="446583" y="466917"/>
                  </a:lnTo>
                  <a:lnTo>
                    <a:pt x="448067" y="469714"/>
                  </a:lnTo>
                  <a:lnTo>
                    <a:pt x="447325" y="472510"/>
                  </a:lnTo>
                  <a:lnTo>
                    <a:pt x="441390" y="474373"/>
                  </a:lnTo>
                  <a:lnTo>
                    <a:pt x="438424" y="477169"/>
                  </a:lnTo>
                  <a:lnTo>
                    <a:pt x="439165" y="481829"/>
                  </a:lnTo>
                  <a:lnTo>
                    <a:pt x="441390" y="484625"/>
                  </a:lnTo>
                  <a:lnTo>
                    <a:pt x="442132" y="486490"/>
                  </a:lnTo>
                  <a:lnTo>
                    <a:pt x="439906" y="490218"/>
                  </a:lnTo>
                  <a:lnTo>
                    <a:pt x="439165" y="493945"/>
                  </a:lnTo>
                  <a:lnTo>
                    <a:pt x="439906" y="496741"/>
                  </a:lnTo>
                  <a:lnTo>
                    <a:pt x="442132" y="496741"/>
                  </a:lnTo>
                  <a:lnTo>
                    <a:pt x="445099" y="493013"/>
                  </a:lnTo>
                  <a:lnTo>
                    <a:pt x="447325" y="490218"/>
                  </a:lnTo>
                  <a:lnTo>
                    <a:pt x="450292" y="489285"/>
                  </a:lnTo>
                  <a:lnTo>
                    <a:pt x="451776" y="491149"/>
                  </a:lnTo>
                  <a:lnTo>
                    <a:pt x="451776" y="493945"/>
                  </a:lnTo>
                  <a:lnTo>
                    <a:pt x="448067" y="496741"/>
                  </a:lnTo>
                  <a:lnTo>
                    <a:pt x="445099" y="501401"/>
                  </a:lnTo>
                  <a:lnTo>
                    <a:pt x="445099" y="505129"/>
                  </a:lnTo>
                  <a:lnTo>
                    <a:pt x="445841" y="506993"/>
                  </a:lnTo>
                  <a:lnTo>
                    <a:pt x="448067" y="506993"/>
                  </a:lnTo>
                  <a:lnTo>
                    <a:pt x="451034" y="505129"/>
                  </a:lnTo>
                  <a:lnTo>
                    <a:pt x="454743" y="499537"/>
                  </a:lnTo>
                  <a:lnTo>
                    <a:pt x="456969" y="498605"/>
                  </a:lnTo>
                  <a:lnTo>
                    <a:pt x="459194" y="498605"/>
                  </a:lnTo>
                  <a:lnTo>
                    <a:pt x="459936" y="501401"/>
                  </a:lnTo>
                  <a:lnTo>
                    <a:pt x="456969" y="506061"/>
                  </a:lnTo>
                  <a:lnTo>
                    <a:pt x="452518" y="509789"/>
                  </a:lnTo>
                  <a:lnTo>
                    <a:pt x="448067" y="512585"/>
                  </a:lnTo>
                  <a:lnTo>
                    <a:pt x="447325" y="515380"/>
                  </a:lnTo>
                  <a:lnTo>
                    <a:pt x="448809" y="518176"/>
                  </a:lnTo>
                  <a:lnTo>
                    <a:pt x="453260" y="529360"/>
                  </a:lnTo>
                  <a:lnTo>
                    <a:pt x="454743" y="530292"/>
                  </a:lnTo>
                  <a:lnTo>
                    <a:pt x="456227" y="529360"/>
                  </a:lnTo>
                  <a:lnTo>
                    <a:pt x="457711" y="525632"/>
                  </a:lnTo>
                  <a:lnTo>
                    <a:pt x="459936" y="524700"/>
                  </a:lnTo>
                  <a:lnTo>
                    <a:pt x="462162" y="523769"/>
                  </a:lnTo>
                  <a:lnTo>
                    <a:pt x="462904" y="525632"/>
                  </a:lnTo>
                  <a:lnTo>
                    <a:pt x="463645" y="529360"/>
                  </a:lnTo>
                  <a:lnTo>
                    <a:pt x="461420" y="533088"/>
                  </a:lnTo>
                  <a:lnTo>
                    <a:pt x="459936" y="535884"/>
                  </a:lnTo>
                  <a:lnTo>
                    <a:pt x="459194" y="539612"/>
                  </a:lnTo>
                  <a:lnTo>
                    <a:pt x="457711" y="543340"/>
                  </a:lnTo>
                  <a:lnTo>
                    <a:pt x="452518" y="547068"/>
                  </a:lnTo>
                  <a:lnTo>
                    <a:pt x="447325" y="547068"/>
                  </a:lnTo>
                  <a:lnTo>
                    <a:pt x="445841" y="548932"/>
                  </a:lnTo>
                  <a:lnTo>
                    <a:pt x="445099" y="551727"/>
                  </a:lnTo>
                  <a:lnTo>
                    <a:pt x="451034" y="558251"/>
                  </a:lnTo>
                  <a:lnTo>
                    <a:pt x="451776" y="561047"/>
                  </a:lnTo>
                  <a:lnTo>
                    <a:pt x="450292" y="563844"/>
                  </a:lnTo>
                  <a:lnTo>
                    <a:pt x="445099" y="570367"/>
                  </a:lnTo>
                  <a:lnTo>
                    <a:pt x="444358" y="571299"/>
                  </a:lnTo>
                  <a:lnTo>
                    <a:pt x="431746" y="570367"/>
                  </a:lnTo>
                  <a:lnTo>
                    <a:pt x="411717" y="570367"/>
                  </a:lnTo>
                  <a:lnTo>
                    <a:pt x="408750" y="570367"/>
                  </a:lnTo>
                  <a:lnTo>
                    <a:pt x="331599" y="570367"/>
                  </a:lnTo>
                  <a:lnTo>
                    <a:pt x="328631" y="570367"/>
                  </a:lnTo>
                  <a:lnTo>
                    <a:pt x="245547" y="568503"/>
                  </a:lnTo>
                  <a:lnTo>
                    <a:pt x="211422" y="567571"/>
                  </a:lnTo>
                  <a:lnTo>
                    <a:pt x="179522" y="567571"/>
                  </a:lnTo>
                  <a:lnTo>
                    <a:pt x="146882" y="567571"/>
                  </a:lnTo>
                  <a:lnTo>
                    <a:pt x="142431" y="567571"/>
                  </a:lnTo>
                  <a:lnTo>
                    <a:pt x="102372" y="56663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g7">
              <a:extLst>
                <a:ext uri="{FF2B5EF4-FFF2-40B4-BE49-F238E27FC236}">
                  <a16:creationId xmlns:a16="http://schemas.microsoft.com/office/drawing/2014/main" id="{05DEACD0-00F8-3340-8915-A14812AA77F8}"/>
                </a:ext>
              </a:extLst>
            </p:cNvPr>
            <p:cNvSpPr/>
            <p:nvPr/>
          </p:nvSpPr>
          <p:spPr>
            <a:xfrm>
              <a:off x="876557" y="2653250"/>
              <a:ext cx="1327141" cy="1542415"/>
            </a:xfrm>
            <a:custGeom>
              <a:avLst/>
              <a:gdLst/>
              <a:ahLst/>
              <a:cxnLst/>
              <a:rect l="0" t="0" r="0" b="0"/>
              <a:pathLst>
                <a:path w="1327141" h="1542415">
                  <a:moveTo>
                    <a:pt x="566761" y="1863"/>
                  </a:moveTo>
                  <a:lnTo>
                    <a:pt x="566761" y="133272"/>
                  </a:lnTo>
                  <a:lnTo>
                    <a:pt x="566761" y="377449"/>
                  </a:lnTo>
                  <a:lnTo>
                    <a:pt x="568245" y="419388"/>
                  </a:lnTo>
                  <a:lnTo>
                    <a:pt x="566761" y="439891"/>
                  </a:lnTo>
                  <a:lnTo>
                    <a:pt x="566761" y="465055"/>
                  </a:lnTo>
                  <a:lnTo>
                    <a:pt x="566761" y="472511"/>
                  </a:lnTo>
                  <a:lnTo>
                    <a:pt x="566761" y="480898"/>
                  </a:lnTo>
                  <a:lnTo>
                    <a:pt x="568245" y="493014"/>
                  </a:lnTo>
                  <a:lnTo>
                    <a:pt x="584566" y="506062"/>
                  </a:lnTo>
                  <a:lnTo>
                    <a:pt x="623140" y="540544"/>
                  </a:lnTo>
                  <a:lnTo>
                    <a:pt x="654298" y="567571"/>
                  </a:lnTo>
                  <a:lnTo>
                    <a:pt x="678778" y="589007"/>
                  </a:lnTo>
                  <a:lnTo>
                    <a:pt x="772249" y="672884"/>
                  </a:lnTo>
                  <a:lnTo>
                    <a:pt x="846433" y="739054"/>
                  </a:lnTo>
                  <a:lnTo>
                    <a:pt x="932484" y="819204"/>
                  </a:lnTo>
                  <a:lnTo>
                    <a:pt x="1098656" y="978571"/>
                  </a:lnTo>
                  <a:lnTo>
                    <a:pt x="1127588" y="1006530"/>
                  </a:lnTo>
                  <a:lnTo>
                    <a:pt x="1261860" y="1138871"/>
                  </a:lnTo>
                  <a:lnTo>
                    <a:pt x="1262601" y="1148191"/>
                  </a:lnTo>
                  <a:lnTo>
                    <a:pt x="1265569" y="1160306"/>
                  </a:lnTo>
                  <a:lnTo>
                    <a:pt x="1270761" y="1164034"/>
                  </a:lnTo>
                  <a:lnTo>
                    <a:pt x="1273729" y="1166830"/>
                  </a:lnTo>
                  <a:lnTo>
                    <a:pt x="1272987" y="1168694"/>
                  </a:lnTo>
                  <a:lnTo>
                    <a:pt x="1270020" y="1173354"/>
                  </a:lnTo>
                  <a:lnTo>
                    <a:pt x="1286340" y="1189198"/>
                  </a:lnTo>
                  <a:lnTo>
                    <a:pt x="1290049" y="1205041"/>
                  </a:lnTo>
                  <a:lnTo>
                    <a:pt x="1292274" y="1208769"/>
                  </a:lnTo>
                  <a:lnTo>
                    <a:pt x="1295984" y="1228341"/>
                  </a:lnTo>
                  <a:lnTo>
                    <a:pt x="1307112" y="1235797"/>
                  </a:lnTo>
                  <a:lnTo>
                    <a:pt x="1322691" y="1249776"/>
                  </a:lnTo>
                  <a:lnTo>
                    <a:pt x="1326399" y="1256300"/>
                  </a:lnTo>
                  <a:lnTo>
                    <a:pt x="1327141" y="1261892"/>
                  </a:lnTo>
                  <a:lnTo>
                    <a:pt x="1319722" y="1264688"/>
                  </a:lnTo>
                  <a:lnTo>
                    <a:pt x="1314529" y="1272143"/>
                  </a:lnTo>
                  <a:lnTo>
                    <a:pt x="1305628" y="1279599"/>
                  </a:lnTo>
                  <a:lnTo>
                    <a:pt x="1293017" y="1286123"/>
                  </a:lnTo>
                  <a:lnTo>
                    <a:pt x="1290049" y="1291715"/>
                  </a:lnTo>
                  <a:lnTo>
                    <a:pt x="1286340" y="1298239"/>
                  </a:lnTo>
                  <a:lnTo>
                    <a:pt x="1283373" y="1301967"/>
                  </a:lnTo>
                  <a:lnTo>
                    <a:pt x="1285598" y="1304762"/>
                  </a:lnTo>
                  <a:lnTo>
                    <a:pt x="1277438" y="1310354"/>
                  </a:lnTo>
                  <a:lnTo>
                    <a:pt x="1274471" y="1316878"/>
                  </a:lnTo>
                  <a:lnTo>
                    <a:pt x="1274471" y="1340177"/>
                  </a:lnTo>
                  <a:lnTo>
                    <a:pt x="1276696" y="1348565"/>
                  </a:lnTo>
                  <a:lnTo>
                    <a:pt x="1274471" y="1354157"/>
                  </a:lnTo>
                  <a:lnTo>
                    <a:pt x="1275954" y="1364409"/>
                  </a:lnTo>
                  <a:lnTo>
                    <a:pt x="1272245" y="1373728"/>
                  </a:lnTo>
                  <a:lnTo>
                    <a:pt x="1270761" y="1378388"/>
                  </a:lnTo>
                  <a:lnTo>
                    <a:pt x="1264086" y="1381184"/>
                  </a:lnTo>
                  <a:lnTo>
                    <a:pt x="1265569" y="1385844"/>
                  </a:lnTo>
                  <a:lnTo>
                    <a:pt x="1261860" y="1388640"/>
                  </a:lnTo>
                  <a:lnTo>
                    <a:pt x="1260376" y="1393300"/>
                  </a:lnTo>
                  <a:lnTo>
                    <a:pt x="1255183" y="1397027"/>
                  </a:lnTo>
                  <a:lnTo>
                    <a:pt x="1249991" y="1401687"/>
                  </a:lnTo>
                  <a:lnTo>
                    <a:pt x="1251474" y="1409143"/>
                  </a:lnTo>
                  <a:lnTo>
                    <a:pt x="1248507" y="1416599"/>
                  </a:lnTo>
                  <a:lnTo>
                    <a:pt x="1255183" y="1424055"/>
                  </a:lnTo>
                  <a:lnTo>
                    <a:pt x="1252216" y="1445490"/>
                  </a:lnTo>
                  <a:lnTo>
                    <a:pt x="1253700" y="1453878"/>
                  </a:lnTo>
                  <a:lnTo>
                    <a:pt x="1258893" y="1458538"/>
                  </a:lnTo>
                  <a:lnTo>
                    <a:pt x="1274471" y="1460402"/>
                  </a:lnTo>
                  <a:lnTo>
                    <a:pt x="1281889" y="1467857"/>
                  </a:lnTo>
                  <a:lnTo>
                    <a:pt x="1282631" y="1478109"/>
                  </a:lnTo>
                  <a:lnTo>
                    <a:pt x="1282631" y="1487429"/>
                  </a:lnTo>
                  <a:lnTo>
                    <a:pt x="1276696" y="1495817"/>
                  </a:lnTo>
                  <a:lnTo>
                    <a:pt x="1272987" y="1506068"/>
                  </a:lnTo>
                  <a:lnTo>
                    <a:pt x="1267794" y="1509796"/>
                  </a:lnTo>
                  <a:lnTo>
                    <a:pt x="1259634" y="1509796"/>
                  </a:lnTo>
                  <a:lnTo>
                    <a:pt x="1255183" y="1508864"/>
                  </a:lnTo>
                  <a:lnTo>
                    <a:pt x="1249248" y="1510728"/>
                  </a:lnTo>
                  <a:lnTo>
                    <a:pt x="1071949" y="1528436"/>
                  </a:lnTo>
                  <a:lnTo>
                    <a:pt x="941387" y="1542415"/>
                  </a:lnTo>
                  <a:lnTo>
                    <a:pt x="941387" y="1533095"/>
                  </a:lnTo>
                  <a:lnTo>
                    <a:pt x="941387" y="1529368"/>
                  </a:lnTo>
                  <a:lnTo>
                    <a:pt x="939904" y="1525640"/>
                  </a:lnTo>
                  <a:lnTo>
                    <a:pt x="935453" y="1521912"/>
                  </a:lnTo>
                  <a:lnTo>
                    <a:pt x="934711" y="1519116"/>
                  </a:lnTo>
                  <a:lnTo>
                    <a:pt x="936196" y="1518184"/>
                  </a:lnTo>
                  <a:lnTo>
                    <a:pt x="942870" y="1525640"/>
                  </a:lnTo>
                  <a:lnTo>
                    <a:pt x="945097" y="1527504"/>
                  </a:lnTo>
                  <a:lnTo>
                    <a:pt x="945097" y="1523776"/>
                  </a:lnTo>
                  <a:lnTo>
                    <a:pt x="943613" y="1518184"/>
                  </a:lnTo>
                  <a:lnTo>
                    <a:pt x="939904" y="1515388"/>
                  </a:lnTo>
                  <a:lnTo>
                    <a:pt x="936936" y="1512592"/>
                  </a:lnTo>
                  <a:lnTo>
                    <a:pt x="935453" y="1510728"/>
                  </a:lnTo>
                  <a:lnTo>
                    <a:pt x="932484" y="1510728"/>
                  </a:lnTo>
                  <a:lnTo>
                    <a:pt x="930260" y="1515388"/>
                  </a:lnTo>
                  <a:lnTo>
                    <a:pt x="928775" y="1516320"/>
                  </a:lnTo>
                  <a:lnTo>
                    <a:pt x="926551" y="1514456"/>
                  </a:lnTo>
                  <a:lnTo>
                    <a:pt x="925810" y="1507932"/>
                  </a:lnTo>
                  <a:lnTo>
                    <a:pt x="928775" y="1505136"/>
                  </a:lnTo>
                  <a:lnTo>
                    <a:pt x="929518" y="1502340"/>
                  </a:lnTo>
                  <a:lnTo>
                    <a:pt x="928775" y="1500476"/>
                  </a:lnTo>
                  <a:lnTo>
                    <a:pt x="926551" y="1498612"/>
                  </a:lnTo>
                  <a:lnTo>
                    <a:pt x="923583" y="1495817"/>
                  </a:lnTo>
                  <a:lnTo>
                    <a:pt x="922841" y="1491157"/>
                  </a:lnTo>
                  <a:lnTo>
                    <a:pt x="925810" y="1487429"/>
                  </a:lnTo>
                  <a:lnTo>
                    <a:pt x="926551" y="1480905"/>
                  </a:lnTo>
                  <a:lnTo>
                    <a:pt x="924326" y="1468789"/>
                  </a:lnTo>
                  <a:lnTo>
                    <a:pt x="923583" y="1462266"/>
                  </a:lnTo>
                  <a:lnTo>
                    <a:pt x="919133" y="1450150"/>
                  </a:lnTo>
                  <a:lnTo>
                    <a:pt x="914681" y="1442694"/>
                  </a:lnTo>
                  <a:lnTo>
                    <a:pt x="910231" y="1432443"/>
                  </a:lnTo>
                  <a:lnTo>
                    <a:pt x="903554" y="1424055"/>
                  </a:lnTo>
                  <a:lnTo>
                    <a:pt x="899845" y="1416599"/>
                  </a:lnTo>
                  <a:lnTo>
                    <a:pt x="894652" y="1411939"/>
                  </a:lnTo>
                  <a:lnTo>
                    <a:pt x="887976" y="1406347"/>
                  </a:lnTo>
                  <a:lnTo>
                    <a:pt x="882783" y="1401687"/>
                  </a:lnTo>
                  <a:lnTo>
                    <a:pt x="880556" y="1397027"/>
                  </a:lnTo>
                  <a:lnTo>
                    <a:pt x="872398" y="1392368"/>
                  </a:lnTo>
                  <a:lnTo>
                    <a:pt x="867946" y="1388640"/>
                  </a:lnTo>
                  <a:lnTo>
                    <a:pt x="863494" y="1384912"/>
                  </a:lnTo>
                  <a:lnTo>
                    <a:pt x="859785" y="1379320"/>
                  </a:lnTo>
                  <a:lnTo>
                    <a:pt x="853852" y="1371864"/>
                  </a:lnTo>
                  <a:lnTo>
                    <a:pt x="847916" y="1366273"/>
                  </a:lnTo>
                  <a:lnTo>
                    <a:pt x="843466" y="1364409"/>
                  </a:lnTo>
                  <a:lnTo>
                    <a:pt x="840497" y="1364409"/>
                  </a:lnTo>
                  <a:lnTo>
                    <a:pt x="835304" y="1359749"/>
                  </a:lnTo>
                  <a:lnTo>
                    <a:pt x="825660" y="1349497"/>
                  </a:lnTo>
                  <a:lnTo>
                    <a:pt x="818986" y="1344837"/>
                  </a:lnTo>
                  <a:lnTo>
                    <a:pt x="816017" y="1342973"/>
                  </a:lnTo>
                  <a:lnTo>
                    <a:pt x="814534" y="1341109"/>
                  </a:lnTo>
                  <a:lnTo>
                    <a:pt x="808600" y="1339245"/>
                  </a:lnTo>
                  <a:lnTo>
                    <a:pt x="804148" y="1338313"/>
                  </a:lnTo>
                  <a:lnTo>
                    <a:pt x="799696" y="1341109"/>
                  </a:lnTo>
                  <a:lnTo>
                    <a:pt x="795988" y="1341109"/>
                  </a:lnTo>
                  <a:lnTo>
                    <a:pt x="795988" y="1344837"/>
                  </a:lnTo>
                  <a:lnTo>
                    <a:pt x="794504" y="1347633"/>
                  </a:lnTo>
                  <a:lnTo>
                    <a:pt x="790054" y="1347633"/>
                  </a:lnTo>
                  <a:lnTo>
                    <a:pt x="787085" y="1345769"/>
                  </a:lnTo>
                  <a:lnTo>
                    <a:pt x="784118" y="1344837"/>
                  </a:lnTo>
                  <a:lnTo>
                    <a:pt x="778925" y="1342973"/>
                  </a:lnTo>
                  <a:lnTo>
                    <a:pt x="775959" y="1340177"/>
                  </a:lnTo>
                  <a:lnTo>
                    <a:pt x="775959" y="1336449"/>
                  </a:lnTo>
                  <a:lnTo>
                    <a:pt x="778184" y="1332722"/>
                  </a:lnTo>
                  <a:lnTo>
                    <a:pt x="778925" y="1328062"/>
                  </a:lnTo>
                  <a:lnTo>
                    <a:pt x="775959" y="1318742"/>
                  </a:lnTo>
                  <a:lnTo>
                    <a:pt x="769282" y="1307558"/>
                  </a:lnTo>
                  <a:lnTo>
                    <a:pt x="767798" y="1302899"/>
                  </a:lnTo>
                  <a:lnTo>
                    <a:pt x="764089" y="1300102"/>
                  </a:lnTo>
                  <a:lnTo>
                    <a:pt x="757413" y="1298239"/>
                  </a:lnTo>
                  <a:lnTo>
                    <a:pt x="741091" y="1296375"/>
                  </a:lnTo>
                  <a:lnTo>
                    <a:pt x="732190" y="1298239"/>
                  </a:lnTo>
                  <a:lnTo>
                    <a:pt x="726256" y="1299171"/>
                  </a:lnTo>
                  <a:lnTo>
                    <a:pt x="721804" y="1298239"/>
                  </a:lnTo>
                  <a:lnTo>
                    <a:pt x="706225" y="1293578"/>
                  </a:lnTo>
                  <a:lnTo>
                    <a:pt x="704001" y="1291715"/>
                  </a:lnTo>
                  <a:lnTo>
                    <a:pt x="698065" y="1289850"/>
                  </a:lnTo>
                  <a:lnTo>
                    <a:pt x="693615" y="1285191"/>
                  </a:lnTo>
                  <a:lnTo>
                    <a:pt x="689907" y="1285191"/>
                  </a:lnTo>
                  <a:lnTo>
                    <a:pt x="683971" y="1286123"/>
                  </a:lnTo>
                  <a:lnTo>
                    <a:pt x="676552" y="1279599"/>
                  </a:lnTo>
                  <a:lnTo>
                    <a:pt x="671360" y="1267483"/>
                  </a:lnTo>
                  <a:lnTo>
                    <a:pt x="667651" y="1260960"/>
                  </a:lnTo>
                  <a:lnTo>
                    <a:pt x="666167" y="1257232"/>
                  </a:lnTo>
                  <a:lnTo>
                    <a:pt x="654298" y="1252572"/>
                  </a:lnTo>
                  <a:lnTo>
                    <a:pt x="646137" y="1245116"/>
                  </a:lnTo>
                  <a:lnTo>
                    <a:pt x="640203" y="1238592"/>
                  </a:lnTo>
                  <a:lnTo>
                    <a:pt x="633526" y="1236728"/>
                  </a:lnTo>
                  <a:lnTo>
                    <a:pt x="627592" y="1233932"/>
                  </a:lnTo>
                  <a:lnTo>
                    <a:pt x="621657" y="1233000"/>
                  </a:lnTo>
                  <a:lnTo>
                    <a:pt x="610530" y="1236728"/>
                  </a:lnTo>
                  <a:lnTo>
                    <a:pt x="603111" y="1234864"/>
                  </a:lnTo>
                  <a:lnTo>
                    <a:pt x="596434" y="1233932"/>
                  </a:lnTo>
                  <a:lnTo>
                    <a:pt x="588275" y="1234864"/>
                  </a:lnTo>
                  <a:lnTo>
                    <a:pt x="582339" y="1233000"/>
                  </a:lnTo>
                  <a:lnTo>
                    <a:pt x="574181" y="1229273"/>
                  </a:lnTo>
                  <a:lnTo>
                    <a:pt x="568245" y="1228341"/>
                  </a:lnTo>
                  <a:lnTo>
                    <a:pt x="559343" y="1228341"/>
                  </a:lnTo>
                  <a:lnTo>
                    <a:pt x="551182" y="1227408"/>
                  </a:lnTo>
                  <a:lnTo>
                    <a:pt x="531895" y="1228341"/>
                  </a:lnTo>
                  <a:lnTo>
                    <a:pt x="515576" y="1229273"/>
                  </a:lnTo>
                  <a:lnTo>
                    <a:pt x="511864" y="1227408"/>
                  </a:lnTo>
                  <a:lnTo>
                    <a:pt x="507415" y="1220885"/>
                  </a:lnTo>
                  <a:lnTo>
                    <a:pt x="502963" y="1214361"/>
                  </a:lnTo>
                  <a:lnTo>
                    <a:pt x="494061" y="1211565"/>
                  </a:lnTo>
                  <a:lnTo>
                    <a:pt x="488868" y="1209701"/>
                  </a:lnTo>
                  <a:lnTo>
                    <a:pt x="487385" y="1202246"/>
                  </a:lnTo>
                  <a:lnTo>
                    <a:pt x="491837" y="1192925"/>
                  </a:lnTo>
                  <a:lnTo>
                    <a:pt x="491837" y="1183606"/>
                  </a:lnTo>
                  <a:lnTo>
                    <a:pt x="488127" y="1177082"/>
                  </a:lnTo>
                  <a:lnTo>
                    <a:pt x="488868" y="1170558"/>
                  </a:lnTo>
                  <a:lnTo>
                    <a:pt x="493320" y="1164034"/>
                  </a:lnTo>
                  <a:lnTo>
                    <a:pt x="489611" y="1158443"/>
                  </a:lnTo>
                  <a:lnTo>
                    <a:pt x="488127" y="1155647"/>
                  </a:lnTo>
                  <a:lnTo>
                    <a:pt x="485901" y="1151919"/>
                  </a:lnTo>
                  <a:lnTo>
                    <a:pt x="487385" y="1148191"/>
                  </a:lnTo>
                  <a:lnTo>
                    <a:pt x="487385" y="1139803"/>
                  </a:lnTo>
                  <a:lnTo>
                    <a:pt x="489611" y="1133279"/>
                  </a:lnTo>
                  <a:lnTo>
                    <a:pt x="490353" y="1121164"/>
                  </a:lnTo>
                  <a:lnTo>
                    <a:pt x="487385" y="1114640"/>
                  </a:lnTo>
                  <a:lnTo>
                    <a:pt x="482934" y="1111844"/>
                  </a:lnTo>
                  <a:lnTo>
                    <a:pt x="478483" y="1110912"/>
                  </a:lnTo>
                  <a:lnTo>
                    <a:pt x="477742" y="1113708"/>
                  </a:lnTo>
                  <a:lnTo>
                    <a:pt x="474774" y="1113708"/>
                  </a:lnTo>
                  <a:lnTo>
                    <a:pt x="468838" y="1108116"/>
                  </a:lnTo>
                  <a:lnTo>
                    <a:pt x="462164" y="1104388"/>
                  </a:lnTo>
                  <a:lnTo>
                    <a:pt x="456971" y="1096000"/>
                  </a:lnTo>
                  <a:lnTo>
                    <a:pt x="456971" y="1091340"/>
                  </a:lnTo>
                  <a:lnTo>
                    <a:pt x="460680" y="1085748"/>
                  </a:lnTo>
                  <a:lnTo>
                    <a:pt x="462164" y="1085748"/>
                  </a:lnTo>
                  <a:lnTo>
                    <a:pt x="464388" y="1087612"/>
                  </a:lnTo>
                  <a:lnTo>
                    <a:pt x="465872" y="1086680"/>
                  </a:lnTo>
                  <a:lnTo>
                    <a:pt x="462164" y="1076428"/>
                  </a:lnTo>
                  <a:lnTo>
                    <a:pt x="458453" y="1069905"/>
                  </a:lnTo>
                  <a:lnTo>
                    <a:pt x="457712" y="1066177"/>
                  </a:lnTo>
                  <a:lnTo>
                    <a:pt x="452519" y="1066177"/>
                  </a:lnTo>
                  <a:lnTo>
                    <a:pt x="442133" y="1065245"/>
                  </a:lnTo>
                  <a:lnTo>
                    <a:pt x="437682" y="1059653"/>
                  </a:lnTo>
                  <a:lnTo>
                    <a:pt x="428780" y="1048470"/>
                  </a:lnTo>
                  <a:lnTo>
                    <a:pt x="422103" y="1039149"/>
                  </a:lnTo>
                  <a:lnTo>
                    <a:pt x="416910" y="1036354"/>
                  </a:lnTo>
                  <a:lnTo>
                    <a:pt x="410234" y="1030762"/>
                  </a:lnTo>
                  <a:lnTo>
                    <a:pt x="405783" y="1027034"/>
                  </a:lnTo>
                  <a:lnTo>
                    <a:pt x="402816" y="1020510"/>
                  </a:lnTo>
                  <a:lnTo>
                    <a:pt x="402816" y="1013986"/>
                  </a:lnTo>
                  <a:lnTo>
                    <a:pt x="398366" y="1012122"/>
                  </a:lnTo>
                  <a:lnTo>
                    <a:pt x="394655" y="1006530"/>
                  </a:lnTo>
                  <a:lnTo>
                    <a:pt x="389463" y="1001871"/>
                  </a:lnTo>
                  <a:lnTo>
                    <a:pt x="385013" y="998143"/>
                  </a:lnTo>
                  <a:lnTo>
                    <a:pt x="380561" y="992551"/>
                  </a:lnTo>
                  <a:lnTo>
                    <a:pt x="377594" y="982299"/>
                  </a:lnTo>
                  <a:lnTo>
                    <a:pt x="373884" y="975775"/>
                  </a:lnTo>
                  <a:lnTo>
                    <a:pt x="368691" y="972047"/>
                  </a:lnTo>
                  <a:lnTo>
                    <a:pt x="364241" y="963660"/>
                  </a:lnTo>
                  <a:lnTo>
                    <a:pt x="357564" y="952476"/>
                  </a:lnTo>
                  <a:lnTo>
                    <a:pt x="351629" y="947817"/>
                  </a:lnTo>
                  <a:lnTo>
                    <a:pt x="347919" y="943156"/>
                  </a:lnTo>
                  <a:lnTo>
                    <a:pt x="343470" y="942224"/>
                  </a:lnTo>
                  <a:lnTo>
                    <a:pt x="336793" y="938496"/>
                  </a:lnTo>
                  <a:lnTo>
                    <a:pt x="330858" y="931972"/>
                  </a:lnTo>
                  <a:lnTo>
                    <a:pt x="326408" y="927313"/>
                  </a:lnTo>
                  <a:lnTo>
                    <a:pt x="326408" y="922653"/>
                  </a:lnTo>
                  <a:lnTo>
                    <a:pt x="326408" y="917061"/>
                  </a:lnTo>
                  <a:lnTo>
                    <a:pt x="322699" y="904014"/>
                  </a:lnTo>
                  <a:lnTo>
                    <a:pt x="321956" y="898421"/>
                  </a:lnTo>
                  <a:lnTo>
                    <a:pt x="317506" y="893762"/>
                  </a:lnTo>
                  <a:lnTo>
                    <a:pt x="317506" y="891898"/>
                  </a:lnTo>
                  <a:lnTo>
                    <a:pt x="320472" y="890966"/>
                  </a:lnTo>
                  <a:lnTo>
                    <a:pt x="318989" y="885374"/>
                  </a:lnTo>
                  <a:lnTo>
                    <a:pt x="317506" y="884442"/>
                  </a:lnTo>
                  <a:lnTo>
                    <a:pt x="319731" y="877919"/>
                  </a:lnTo>
                  <a:lnTo>
                    <a:pt x="322699" y="875122"/>
                  </a:lnTo>
                  <a:lnTo>
                    <a:pt x="327892" y="876054"/>
                  </a:lnTo>
                  <a:lnTo>
                    <a:pt x="330116" y="876986"/>
                  </a:lnTo>
                  <a:lnTo>
                    <a:pt x="335309" y="872326"/>
                  </a:lnTo>
                  <a:lnTo>
                    <a:pt x="338277" y="862075"/>
                  </a:lnTo>
                  <a:lnTo>
                    <a:pt x="339761" y="852755"/>
                  </a:lnTo>
                  <a:lnTo>
                    <a:pt x="339018" y="842503"/>
                  </a:lnTo>
                  <a:lnTo>
                    <a:pt x="338277" y="840639"/>
                  </a:lnTo>
                  <a:lnTo>
                    <a:pt x="339018" y="835979"/>
                  </a:lnTo>
                  <a:lnTo>
                    <a:pt x="334568" y="831319"/>
                  </a:lnTo>
                  <a:lnTo>
                    <a:pt x="330116" y="824796"/>
                  </a:lnTo>
                  <a:lnTo>
                    <a:pt x="323439" y="821068"/>
                  </a:lnTo>
                  <a:lnTo>
                    <a:pt x="320472" y="819204"/>
                  </a:lnTo>
                  <a:lnTo>
                    <a:pt x="318247" y="822000"/>
                  </a:lnTo>
                  <a:lnTo>
                    <a:pt x="314538" y="822000"/>
                  </a:lnTo>
                  <a:lnTo>
                    <a:pt x="312313" y="820136"/>
                  </a:lnTo>
                  <a:lnTo>
                    <a:pt x="307120" y="822000"/>
                  </a:lnTo>
                  <a:lnTo>
                    <a:pt x="304152" y="822000"/>
                  </a:lnTo>
                  <a:lnTo>
                    <a:pt x="295250" y="819204"/>
                  </a:lnTo>
                  <a:lnTo>
                    <a:pt x="287831" y="813612"/>
                  </a:lnTo>
                  <a:lnTo>
                    <a:pt x="281156" y="808020"/>
                  </a:lnTo>
                  <a:lnTo>
                    <a:pt x="278188" y="801496"/>
                  </a:lnTo>
                  <a:lnTo>
                    <a:pt x="275220" y="798700"/>
                  </a:lnTo>
                  <a:lnTo>
                    <a:pt x="270770" y="796837"/>
                  </a:lnTo>
                  <a:lnTo>
                    <a:pt x="269287" y="793109"/>
                  </a:lnTo>
                  <a:lnTo>
                    <a:pt x="267060" y="791245"/>
                  </a:lnTo>
                  <a:lnTo>
                    <a:pt x="264835" y="785653"/>
                  </a:lnTo>
                  <a:lnTo>
                    <a:pt x="260385" y="780993"/>
                  </a:lnTo>
                  <a:lnTo>
                    <a:pt x="258158" y="774469"/>
                  </a:lnTo>
                  <a:lnTo>
                    <a:pt x="258901" y="766081"/>
                  </a:lnTo>
                  <a:lnTo>
                    <a:pt x="260385" y="758626"/>
                  </a:lnTo>
                  <a:lnTo>
                    <a:pt x="259642" y="750238"/>
                  </a:lnTo>
                  <a:lnTo>
                    <a:pt x="256674" y="748374"/>
                  </a:lnTo>
                  <a:lnTo>
                    <a:pt x="254449" y="743714"/>
                  </a:lnTo>
                  <a:lnTo>
                    <a:pt x="254449" y="737190"/>
                  </a:lnTo>
                  <a:lnTo>
                    <a:pt x="252965" y="734394"/>
                  </a:lnTo>
                  <a:lnTo>
                    <a:pt x="247772" y="732531"/>
                  </a:lnTo>
                  <a:lnTo>
                    <a:pt x="245548" y="726939"/>
                  </a:lnTo>
                  <a:lnTo>
                    <a:pt x="245548" y="723211"/>
                  </a:lnTo>
                  <a:lnTo>
                    <a:pt x="245548" y="716687"/>
                  </a:lnTo>
                  <a:lnTo>
                    <a:pt x="249257" y="713891"/>
                  </a:lnTo>
                  <a:lnTo>
                    <a:pt x="249257" y="711095"/>
                  </a:lnTo>
                  <a:lnTo>
                    <a:pt x="247772" y="707367"/>
                  </a:lnTo>
                  <a:lnTo>
                    <a:pt x="249257" y="702707"/>
                  </a:lnTo>
                  <a:lnTo>
                    <a:pt x="247772" y="699912"/>
                  </a:lnTo>
                  <a:lnTo>
                    <a:pt x="246288" y="692456"/>
                  </a:lnTo>
                  <a:lnTo>
                    <a:pt x="246288" y="688728"/>
                  </a:lnTo>
                  <a:lnTo>
                    <a:pt x="249257" y="687796"/>
                  </a:lnTo>
                  <a:lnTo>
                    <a:pt x="250741" y="687796"/>
                  </a:lnTo>
                  <a:lnTo>
                    <a:pt x="255192" y="684068"/>
                  </a:lnTo>
                  <a:lnTo>
                    <a:pt x="256674" y="685932"/>
                  </a:lnTo>
                  <a:lnTo>
                    <a:pt x="258901" y="685932"/>
                  </a:lnTo>
                  <a:lnTo>
                    <a:pt x="264094" y="685932"/>
                  </a:lnTo>
                  <a:lnTo>
                    <a:pt x="264094" y="688728"/>
                  </a:lnTo>
                  <a:lnTo>
                    <a:pt x="264835" y="692456"/>
                  </a:lnTo>
                  <a:lnTo>
                    <a:pt x="267060" y="697116"/>
                  </a:lnTo>
                  <a:lnTo>
                    <a:pt x="264094" y="698048"/>
                  </a:lnTo>
                  <a:lnTo>
                    <a:pt x="261867" y="699912"/>
                  </a:lnTo>
                  <a:lnTo>
                    <a:pt x="261867" y="702707"/>
                  </a:lnTo>
                  <a:lnTo>
                    <a:pt x="263351" y="706435"/>
                  </a:lnTo>
                  <a:lnTo>
                    <a:pt x="265577" y="709231"/>
                  </a:lnTo>
                  <a:lnTo>
                    <a:pt x="264835" y="712959"/>
                  </a:lnTo>
                  <a:lnTo>
                    <a:pt x="264094" y="716687"/>
                  </a:lnTo>
                  <a:lnTo>
                    <a:pt x="268544" y="718551"/>
                  </a:lnTo>
                  <a:lnTo>
                    <a:pt x="275963" y="720415"/>
                  </a:lnTo>
                  <a:lnTo>
                    <a:pt x="280413" y="723211"/>
                  </a:lnTo>
                  <a:lnTo>
                    <a:pt x="283381" y="726939"/>
                  </a:lnTo>
                  <a:lnTo>
                    <a:pt x="288574" y="729735"/>
                  </a:lnTo>
                  <a:lnTo>
                    <a:pt x="293767" y="731599"/>
                  </a:lnTo>
                  <a:lnTo>
                    <a:pt x="296735" y="734394"/>
                  </a:lnTo>
                  <a:lnTo>
                    <a:pt x="298217" y="735326"/>
                  </a:lnTo>
                  <a:lnTo>
                    <a:pt x="300443" y="738122"/>
                  </a:lnTo>
                  <a:lnTo>
                    <a:pt x="302669" y="739986"/>
                  </a:lnTo>
                  <a:lnTo>
                    <a:pt x="307862" y="741850"/>
                  </a:lnTo>
                  <a:lnTo>
                    <a:pt x="312313" y="741850"/>
                  </a:lnTo>
                  <a:lnTo>
                    <a:pt x="315279" y="739054"/>
                  </a:lnTo>
                  <a:lnTo>
                    <a:pt x="314538" y="739054"/>
                  </a:lnTo>
                  <a:lnTo>
                    <a:pt x="314538" y="736258"/>
                  </a:lnTo>
                  <a:lnTo>
                    <a:pt x="308603" y="734394"/>
                  </a:lnTo>
                  <a:lnTo>
                    <a:pt x="302669" y="730667"/>
                  </a:lnTo>
                  <a:lnTo>
                    <a:pt x="298960" y="727871"/>
                  </a:lnTo>
                  <a:lnTo>
                    <a:pt x="296735" y="720415"/>
                  </a:lnTo>
                  <a:lnTo>
                    <a:pt x="293767" y="711095"/>
                  </a:lnTo>
                  <a:lnTo>
                    <a:pt x="290057" y="702707"/>
                  </a:lnTo>
                  <a:lnTo>
                    <a:pt x="284123" y="697116"/>
                  </a:lnTo>
                  <a:lnTo>
                    <a:pt x="277445" y="692456"/>
                  </a:lnTo>
                  <a:lnTo>
                    <a:pt x="272996" y="687796"/>
                  </a:lnTo>
                  <a:lnTo>
                    <a:pt x="273737" y="681272"/>
                  </a:lnTo>
                  <a:lnTo>
                    <a:pt x="272996" y="678476"/>
                  </a:lnTo>
                  <a:lnTo>
                    <a:pt x="272996" y="674748"/>
                  </a:lnTo>
                  <a:lnTo>
                    <a:pt x="272996" y="670088"/>
                  </a:lnTo>
                  <a:lnTo>
                    <a:pt x="269287" y="667292"/>
                  </a:lnTo>
                  <a:lnTo>
                    <a:pt x="265577" y="665429"/>
                  </a:lnTo>
                  <a:lnTo>
                    <a:pt x="261867" y="664497"/>
                  </a:lnTo>
                  <a:lnTo>
                    <a:pt x="259642" y="659837"/>
                  </a:lnTo>
                  <a:lnTo>
                    <a:pt x="261126" y="658905"/>
                  </a:lnTo>
                  <a:lnTo>
                    <a:pt x="263351" y="655177"/>
                  </a:lnTo>
                  <a:lnTo>
                    <a:pt x="264835" y="651449"/>
                  </a:lnTo>
                  <a:lnTo>
                    <a:pt x="264835" y="649585"/>
                  </a:lnTo>
                  <a:lnTo>
                    <a:pt x="270770" y="649585"/>
                  </a:lnTo>
                  <a:lnTo>
                    <a:pt x="274480" y="649585"/>
                  </a:lnTo>
                  <a:lnTo>
                    <a:pt x="276704" y="645857"/>
                  </a:lnTo>
                  <a:lnTo>
                    <a:pt x="280413" y="643993"/>
                  </a:lnTo>
                  <a:lnTo>
                    <a:pt x="278188" y="643993"/>
                  </a:lnTo>
                  <a:lnTo>
                    <a:pt x="288574" y="644925"/>
                  </a:lnTo>
                  <a:lnTo>
                    <a:pt x="292283" y="645857"/>
                  </a:lnTo>
                  <a:lnTo>
                    <a:pt x="290799" y="643061"/>
                  </a:lnTo>
                  <a:lnTo>
                    <a:pt x="285606" y="641197"/>
                  </a:lnTo>
                  <a:lnTo>
                    <a:pt x="280413" y="638401"/>
                  </a:lnTo>
                  <a:lnTo>
                    <a:pt x="275963" y="635606"/>
                  </a:lnTo>
                  <a:lnTo>
                    <a:pt x="275963" y="630946"/>
                  </a:lnTo>
                  <a:lnTo>
                    <a:pt x="271511" y="629082"/>
                  </a:lnTo>
                  <a:lnTo>
                    <a:pt x="268544" y="630946"/>
                  </a:lnTo>
                  <a:lnTo>
                    <a:pt x="263351" y="628150"/>
                  </a:lnTo>
                  <a:lnTo>
                    <a:pt x="260385" y="625354"/>
                  </a:lnTo>
                  <a:lnTo>
                    <a:pt x="257417" y="624422"/>
                  </a:lnTo>
                  <a:lnTo>
                    <a:pt x="254449" y="627218"/>
                  </a:lnTo>
                  <a:lnTo>
                    <a:pt x="253708" y="630946"/>
                  </a:lnTo>
                  <a:lnTo>
                    <a:pt x="251481" y="631878"/>
                  </a:lnTo>
                  <a:lnTo>
                    <a:pt x="247772" y="630946"/>
                  </a:lnTo>
                  <a:lnTo>
                    <a:pt x="244064" y="630946"/>
                  </a:lnTo>
                  <a:lnTo>
                    <a:pt x="246288" y="633741"/>
                  </a:lnTo>
                  <a:lnTo>
                    <a:pt x="248515" y="633741"/>
                  </a:lnTo>
                  <a:lnTo>
                    <a:pt x="247772" y="641197"/>
                  </a:lnTo>
                  <a:lnTo>
                    <a:pt x="246288" y="644925"/>
                  </a:lnTo>
                  <a:lnTo>
                    <a:pt x="246288" y="649585"/>
                  </a:lnTo>
                  <a:lnTo>
                    <a:pt x="247772" y="650517"/>
                  </a:lnTo>
                  <a:lnTo>
                    <a:pt x="251481" y="652381"/>
                  </a:lnTo>
                  <a:lnTo>
                    <a:pt x="252965" y="653313"/>
                  </a:lnTo>
                  <a:lnTo>
                    <a:pt x="252965" y="656109"/>
                  </a:lnTo>
                  <a:lnTo>
                    <a:pt x="249257" y="657041"/>
                  </a:lnTo>
                  <a:lnTo>
                    <a:pt x="248515" y="659837"/>
                  </a:lnTo>
                  <a:lnTo>
                    <a:pt x="249257" y="662633"/>
                  </a:lnTo>
                  <a:lnTo>
                    <a:pt x="250741" y="665429"/>
                  </a:lnTo>
                  <a:lnTo>
                    <a:pt x="253708" y="668224"/>
                  </a:lnTo>
                  <a:lnTo>
                    <a:pt x="255933" y="670088"/>
                  </a:lnTo>
                  <a:lnTo>
                    <a:pt x="255933" y="672884"/>
                  </a:lnTo>
                  <a:lnTo>
                    <a:pt x="254449" y="673816"/>
                  </a:lnTo>
                  <a:lnTo>
                    <a:pt x="251481" y="671020"/>
                  </a:lnTo>
                  <a:lnTo>
                    <a:pt x="249257" y="670088"/>
                  </a:lnTo>
                  <a:lnTo>
                    <a:pt x="247772" y="671020"/>
                  </a:lnTo>
                  <a:lnTo>
                    <a:pt x="249257" y="674748"/>
                  </a:lnTo>
                  <a:lnTo>
                    <a:pt x="249998" y="678476"/>
                  </a:lnTo>
                  <a:lnTo>
                    <a:pt x="249257" y="680340"/>
                  </a:lnTo>
                  <a:lnTo>
                    <a:pt x="245548" y="679408"/>
                  </a:lnTo>
                  <a:lnTo>
                    <a:pt x="243322" y="678476"/>
                  </a:lnTo>
                  <a:lnTo>
                    <a:pt x="239612" y="675680"/>
                  </a:lnTo>
                  <a:lnTo>
                    <a:pt x="237387" y="672884"/>
                  </a:lnTo>
                  <a:lnTo>
                    <a:pt x="231453" y="671020"/>
                  </a:lnTo>
                  <a:lnTo>
                    <a:pt x="228485" y="667292"/>
                  </a:lnTo>
                  <a:lnTo>
                    <a:pt x="226261" y="665429"/>
                  </a:lnTo>
                  <a:lnTo>
                    <a:pt x="224776" y="665429"/>
                  </a:lnTo>
                  <a:lnTo>
                    <a:pt x="223292" y="667292"/>
                  </a:lnTo>
                  <a:lnTo>
                    <a:pt x="221809" y="665429"/>
                  </a:lnTo>
                  <a:lnTo>
                    <a:pt x="215875" y="661701"/>
                  </a:lnTo>
                  <a:lnTo>
                    <a:pt x="210682" y="658905"/>
                  </a:lnTo>
                  <a:lnTo>
                    <a:pt x="207713" y="654245"/>
                  </a:lnTo>
                  <a:lnTo>
                    <a:pt x="201037" y="649585"/>
                  </a:lnTo>
                  <a:lnTo>
                    <a:pt x="195103" y="647721"/>
                  </a:lnTo>
                  <a:lnTo>
                    <a:pt x="194360" y="645857"/>
                  </a:lnTo>
                  <a:lnTo>
                    <a:pt x="193619" y="642129"/>
                  </a:lnTo>
                  <a:lnTo>
                    <a:pt x="189167" y="644925"/>
                  </a:lnTo>
                  <a:lnTo>
                    <a:pt x="187684" y="650517"/>
                  </a:lnTo>
                  <a:lnTo>
                    <a:pt x="186200" y="652381"/>
                  </a:lnTo>
                  <a:lnTo>
                    <a:pt x="183234" y="653313"/>
                  </a:lnTo>
                  <a:lnTo>
                    <a:pt x="181007" y="650517"/>
                  </a:lnTo>
                  <a:lnTo>
                    <a:pt x="181750" y="644925"/>
                  </a:lnTo>
                  <a:lnTo>
                    <a:pt x="185459" y="635606"/>
                  </a:lnTo>
                  <a:lnTo>
                    <a:pt x="186943" y="630946"/>
                  </a:lnTo>
                  <a:lnTo>
                    <a:pt x="186200" y="623490"/>
                  </a:lnTo>
                  <a:lnTo>
                    <a:pt x="183974" y="617898"/>
                  </a:lnTo>
                  <a:lnTo>
                    <a:pt x="186943" y="616966"/>
                  </a:lnTo>
                  <a:lnTo>
                    <a:pt x="189910" y="621626"/>
                  </a:lnTo>
                  <a:lnTo>
                    <a:pt x="193619" y="623490"/>
                  </a:lnTo>
                  <a:lnTo>
                    <a:pt x="195103" y="621626"/>
                  </a:lnTo>
                  <a:lnTo>
                    <a:pt x="193619" y="615102"/>
                  </a:lnTo>
                  <a:lnTo>
                    <a:pt x="188426" y="609510"/>
                  </a:lnTo>
                  <a:lnTo>
                    <a:pt x="186200" y="604850"/>
                  </a:lnTo>
                  <a:lnTo>
                    <a:pt x="183234" y="602987"/>
                  </a:lnTo>
                  <a:lnTo>
                    <a:pt x="179525" y="600190"/>
                  </a:lnTo>
                  <a:lnTo>
                    <a:pt x="175073" y="600190"/>
                  </a:lnTo>
                  <a:lnTo>
                    <a:pt x="172105" y="591803"/>
                  </a:lnTo>
                  <a:lnTo>
                    <a:pt x="167656" y="581551"/>
                  </a:lnTo>
                  <a:lnTo>
                    <a:pt x="160978" y="573163"/>
                  </a:lnTo>
                  <a:lnTo>
                    <a:pt x="152077" y="569436"/>
                  </a:lnTo>
                  <a:lnTo>
                    <a:pt x="143917" y="565708"/>
                  </a:lnTo>
                  <a:lnTo>
                    <a:pt x="137239" y="557320"/>
                  </a:lnTo>
                  <a:lnTo>
                    <a:pt x="132788" y="547068"/>
                  </a:lnTo>
                  <a:lnTo>
                    <a:pt x="126113" y="537748"/>
                  </a:lnTo>
                  <a:lnTo>
                    <a:pt x="120178" y="534953"/>
                  </a:lnTo>
                  <a:lnTo>
                    <a:pt x="117209" y="531225"/>
                  </a:lnTo>
                  <a:lnTo>
                    <a:pt x="114985" y="527497"/>
                  </a:lnTo>
                  <a:lnTo>
                    <a:pt x="109792" y="522837"/>
                  </a:lnTo>
                  <a:lnTo>
                    <a:pt x="105342" y="519109"/>
                  </a:lnTo>
                  <a:lnTo>
                    <a:pt x="103115" y="513517"/>
                  </a:lnTo>
                  <a:lnTo>
                    <a:pt x="95697" y="509789"/>
                  </a:lnTo>
                  <a:lnTo>
                    <a:pt x="89763" y="502334"/>
                  </a:lnTo>
                  <a:lnTo>
                    <a:pt x="86053" y="497673"/>
                  </a:lnTo>
                  <a:lnTo>
                    <a:pt x="87536" y="492082"/>
                  </a:lnTo>
                  <a:lnTo>
                    <a:pt x="90505" y="484626"/>
                  </a:lnTo>
                  <a:lnTo>
                    <a:pt x="91988" y="479034"/>
                  </a:lnTo>
                  <a:lnTo>
                    <a:pt x="84570" y="465055"/>
                  </a:lnTo>
                  <a:lnTo>
                    <a:pt x="77151" y="446415"/>
                  </a:lnTo>
                  <a:lnTo>
                    <a:pt x="74926" y="435231"/>
                  </a:lnTo>
                  <a:lnTo>
                    <a:pt x="74183" y="420319"/>
                  </a:lnTo>
                  <a:lnTo>
                    <a:pt x="77151" y="410068"/>
                  </a:lnTo>
                  <a:lnTo>
                    <a:pt x="80860" y="399816"/>
                  </a:lnTo>
                  <a:lnTo>
                    <a:pt x="80119" y="390496"/>
                  </a:lnTo>
                  <a:lnTo>
                    <a:pt x="80860" y="383040"/>
                  </a:lnTo>
                  <a:lnTo>
                    <a:pt x="78635" y="377449"/>
                  </a:lnTo>
                  <a:lnTo>
                    <a:pt x="74926" y="369061"/>
                  </a:lnTo>
                  <a:lnTo>
                    <a:pt x="74926" y="359741"/>
                  </a:lnTo>
                  <a:lnTo>
                    <a:pt x="68249" y="351354"/>
                  </a:lnTo>
                  <a:lnTo>
                    <a:pt x="62316" y="349489"/>
                  </a:lnTo>
                  <a:lnTo>
                    <a:pt x="60831" y="342034"/>
                  </a:lnTo>
                  <a:lnTo>
                    <a:pt x="56380" y="336442"/>
                  </a:lnTo>
                  <a:lnTo>
                    <a:pt x="52671" y="332714"/>
                  </a:lnTo>
                  <a:lnTo>
                    <a:pt x="49703" y="327122"/>
                  </a:lnTo>
                  <a:lnTo>
                    <a:pt x="45994" y="323394"/>
                  </a:lnTo>
                  <a:lnTo>
                    <a:pt x="43769" y="320598"/>
                  </a:lnTo>
                  <a:lnTo>
                    <a:pt x="40060" y="314075"/>
                  </a:lnTo>
                  <a:lnTo>
                    <a:pt x="39317" y="308483"/>
                  </a:lnTo>
                  <a:lnTo>
                    <a:pt x="33384" y="304755"/>
                  </a:lnTo>
                  <a:lnTo>
                    <a:pt x="29674" y="301959"/>
                  </a:lnTo>
                  <a:lnTo>
                    <a:pt x="23739" y="296367"/>
                  </a:lnTo>
                  <a:lnTo>
                    <a:pt x="17062" y="289843"/>
                  </a:lnTo>
                  <a:lnTo>
                    <a:pt x="10385" y="286115"/>
                  </a:lnTo>
                  <a:lnTo>
                    <a:pt x="4452" y="280523"/>
                  </a:lnTo>
                  <a:lnTo>
                    <a:pt x="3711" y="276795"/>
                  </a:lnTo>
                  <a:lnTo>
                    <a:pt x="6676" y="268408"/>
                  </a:lnTo>
                  <a:lnTo>
                    <a:pt x="5192" y="260952"/>
                  </a:lnTo>
                  <a:lnTo>
                    <a:pt x="0" y="255361"/>
                  </a:lnTo>
                  <a:lnTo>
                    <a:pt x="742" y="244177"/>
                  </a:lnTo>
                  <a:lnTo>
                    <a:pt x="6676" y="227401"/>
                  </a:lnTo>
                  <a:lnTo>
                    <a:pt x="12612" y="214353"/>
                  </a:lnTo>
                  <a:lnTo>
                    <a:pt x="22255" y="196646"/>
                  </a:lnTo>
                  <a:lnTo>
                    <a:pt x="29674" y="180802"/>
                  </a:lnTo>
                  <a:lnTo>
                    <a:pt x="34867" y="168686"/>
                  </a:lnTo>
                  <a:lnTo>
                    <a:pt x="37834" y="159367"/>
                  </a:lnTo>
                  <a:lnTo>
                    <a:pt x="33384" y="150047"/>
                  </a:lnTo>
                  <a:lnTo>
                    <a:pt x="29674" y="140728"/>
                  </a:lnTo>
                  <a:lnTo>
                    <a:pt x="31158" y="136067"/>
                  </a:lnTo>
                  <a:lnTo>
                    <a:pt x="32641" y="131408"/>
                  </a:lnTo>
                  <a:lnTo>
                    <a:pt x="37834" y="135135"/>
                  </a:lnTo>
                  <a:lnTo>
                    <a:pt x="39317" y="131408"/>
                  </a:lnTo>
                  <a:lnTo>
                    <a:pt x="37834" y="120224"/>
                  </a:lnTo>
                  <a:lnTo>
                    <a:pt x="42285" y="109972"/>
                  </a:lnTo>
                  <a:lnTo>
                    <a:pt x="43769" y="99720"/>
                  </a:lnTo>
                  <a:lnTo>
                    <a:pt x="44510" y="92265"/>
                  </a:lnTo>
                  <a:lnTo>
                    <a:pt x="44510" y="90401"/>
                  </a:lnTo>
                  <a:lnTo>
                    <a:pt x="42285" y="82945"/>
                  </a:lnTo>
                  <a:lnTo>
                    <a:pt x="40801" y="80149"/>
                  </a:lnTo>
                  <a:lnTo>
                    <a:pt x="40060" y="76421"/>
                  </a:lnTo>
                  <a:lnTo>
                    <a:pt x="44510" y="76421"/>
                  </a:lnTo>
                  <a:lnTo>
                    <a:pt x="42285" y="70830"/>
                  </a:lnTo>
                  <a:lnTo>
                    <a:pt x="37092" y="64306"/>
                  </a:lnTo>
                  <a:lnTo>
                    <a:pt x="35608" y="54986"/>
                  </a:lnTo>
                  <a:lnTo>
                    <a:pt x="32641" y="48462"/>
                  </a:lnTo>
                  <a:lnTo>
                    <a:pt x="29674" y="41938"/>
                  </a:lnTo>
                  <a:lnTo>
                    <a:pt x="25222" y="39142"/>
                  </a:lnTo>
                  <a:lnTo>
                    <a:pt x="20771" y="34482"/>
                  </a:lnTo>
                  <a:lnTo>
                    <a:pt x="19288" y="27959"/>
                  </a:lnTo>
                  <a:lnTo>
                    <a:pt x="20771" y="20503"/>
                  </a:lnTo>
                  <a:lnTo>
                    <a:pt x="23739" y="13047"/>
                  </a:lnTo>
                  <a:lnTo>
                    <a:pt x="25222" y="7455"/>
                  </a:lnTo>
                  <a:lnTo>
                    <a:pt x="25965" y="2795"/>
                  </a:lnTo>
                  <a:lnTo>
                    <a:pt x="69733" y="1863"/>
                  </a:lnTo>
                  <a:lnTo>
                    <a:pt x="108308" y="1863"/>
                  </a:lnTo>
                  <a:lnTo>
                    <a:pt x="148368" y="1863"/>
                  </a:lnTo>
                  <a:lnTo>
                    <a:pt x="269287" y="1863"/>
                  </a:lnTo>
                  <a:lnTo>
                    <a:pt x="376851" y="1863"/>
                  </a:lnTo>
                  <a:lnTo>
                    <a:pt x="452519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g8">
              <a:extLst>
                <a:ext uri="{FF2B5EF4-FFF2-40B4-BE49-F238E27FC236}">
                  <a16:creationId xmlns:a16="http://schemas.microsoft.com/office/drawing/2014/main" id="{928F49BE-15E2-454E-9861-76CF1A5F76AA}"/>
                </a:ext>
              </a:extLst>
            </p:cNvPr>
            <p:cNvSpPr/>
            <p:nvPr/>
          </p:nvSpPr>
          <p:spPr>
            <a:xfrm>
              <a:off x="2860221" y="2816345"/>
              <a:ext cx="908745" cy="656109"/>
            </a:xfrm>
            <a:custGeom>
              <a:avLst/>
              <a:gdLst/>
              <a:ahLst/>
              <a:cxnLst/>
              <a:rect l="0" t="0" r="0" b="0"/>
              <a:pathLst>
                <a:path w="908745" h="656109">
                  <a:moveTo>
                    <a:pt x="907262" y="164026"/>
                  </a:moveTo>
                  <a:lnTo>
                    <a:pt x="906521" y="164958"/>
                  </a:lnTo>
                  <a:lnTo>
                    <a:pt x="907262" y="233924"/>
                  </a:lnTo>
                  <a:lnTo>
                    <a:pt x="907262" y="235789"/>
                  </a:lnTo>
                  <a:lnTo>
                    <a:pt x="907262" y="306618"/>
                  </a:lnTo>
                  <a:lnTo>
                    <a:pt x="907262" y="319666"/>
                  </a:lnTo>
                  <a:lnTo>
                    <a:pt x="908003" y="378380"/>
                  </a:lnTo>
                  <a:lnTo>
                    <a:pt x="908003" y="391428"/>
                  </a:lnTo>
                  <a:lnTo>
                    <a:pt x="908003" y="449210"/>
                  </a:lnTo>
                  <a:lnTo>
                    <a:pt x="908745" y="534020"/>
                  </a:lnTo>
                  <a:lnTo>
                    <a:pt x="908745" y="547999"/>
                  </a:lnTo>
                  <a:lnTo>
                    <a:pt x="908003" y="590871"/>
                  </a:lnTo>
                  <a:lnTo>
                    <a:pt x="908003" y="653313"/>
                  </a:lnTo>
                  <a:lnTo>
                    <a:pt x="898359" y="656109"/>
                  </a:lnTo>
                  <a:lnTo>
                    <a:pt x="878331" y="656109"/>
                  </a:lnTo>
                  <a:lnTo>
                    <a:pt x="851624" y="656109"/>
                  </a:lnTo>
                  <a:lnTo>
                    <a:pt x="817500" y="656109"/>
                  </a:lnTo>
                  <a:lnTo>
                    <a:pt x="799696" y="656109"/>
                  </a:lnTo>
                  <a:lnTo>
                    <a:pt x="784118" y="653313"/>
                  </a:lnTo>
                  <a:lnTo>
                    <a:pt x="773731" y="654245"/>
                  </a:lnTo>
                  <a:lnTo>
                    <a:pt x="763345" y="656109"/>
                  </a:lnTo>
                  <a:lnTo>
                    <a:pt x="734414" y="656109"/>
                  </a:lnTo>
                  <a:lnTo>
                    <a:pt x="702516" y="656109"/>
                  </a:lnTo>
                  <a:lnTo>
                    <a:pt x="671359" y="656109"/>
                  </a:lnTo>
                  <a:lnTo>
                    <a:pt x="653555" y="656109"/>
                  </a:lnTo>
                  <a:lnTo>
                    <a:pt x="640943" y="656109"/>
                  </a:lnTo>
                  <a:lnTo>
                    <a:pt x="603851" y="656109"/>
                  </a:lnTo>
                  <a:lnTo>
                    <a:pt x="551923" y="656109"/>
                  </a:lnTo>
                  <a:lnTo>
                    <a:pt x="512606" y="656109"/>
                  </a:lnTo>
                  <a:lnTo>
                    <a:pt x="494803" y="656109"/>
                  </a:lnTo>
                  <a:lnTo>
                    <a:pt x="475514" y="656109"/>
                  </a:lnTo>
                  <a:lnTo>
                    <a:pt x="448068" y="656109"/>
                  </a:lnTo>
                  <a:lnTo>
                    <a:pt x="432489" y="656109"/>
                  </a:lnTo>
                  <a:lnTo>
                    <a:pt x="395397" y="656109"/>
                  </a:lnTo>
                  <a:lnTo>
                    <a:pt x="335308" y="656109"/>
                  </a:lnTo>
                  <a:lnTo>
                    <a:pt x="318988" y="656109"/>
                  </a:lnTo>
                  <a:lnTo>
                    <a:pt x="278929" y="656109"/>
                  </a:lnTo>
                  <a:lnTo>
                    <a:pt x="231452" y="654245"/>
                  </a:lnTo>
                  <a:lnTo>
                    <a:pt x="209938" y="656109"/>
                  </a:lnTo>
                  <a:lnTo>
                    <a:pt x="207713" y="654245"/>
                  </a:lnTo>
                  <a:lnTo>
                    <a:pt x="195844" y="654245"/>
                  </a:lnTo>
                  <a:lnTo>
                    <a:pt x="148366" y="654245"/>
                  </a:lnTo>
                  <a:lnTo>
                    <a:pt x="102372" y="654245"/>
                  </a:lnTo>
                  <a:lnTo>
                    <a:pt x="86794" y="654245"/>
                  </a:lnTo>
                  <a:lnTo>
                    <a:pt x="74183" y="653313"/>
                  </a:lnTo>
                  <a:lnTo>
                    <a:pt x="48219" y="654245"/>
                  </a:lnTo>
                  <a:lnTo>
                    <a:pt x="18545" y="654245"/>
                  </a:lnTo>
                  <a:lnTo>
                    <a:pt x="2967" y="654245"/>
                  </a:lnTo>
                  <a:lnTo>
                    <a:pt x="1482" y="550796"/>
                  </a:lnTo>
                  <a:lnTo>
                    <a:pt x="2225" y="512585"/>
                  </a:lnTo>
                  <a:lnTo>
                    <a:pt x="1482" y="465986"/>
                  </a:lnTo>
                  <a:lnTo>
                    <a:pt x="741" y="408203"/>
                  </a:lnTo>
                  <a:lnTo>
                    <a:pt x="741" y="269340"/>
                  </a:lnTo>
                  <a:lnTo>
                    <a:pt x="0" y="246972"/>
                  </a:lnTo>
                  <a:lnTo>
                    <a:pt x="741" y="221809"/>
                  </a:lnTo>
                  <a:lnTo>
                    <a:pt x="741" y="129543"/>
                  </a:lnTo>
                  <a:lnTo>
                    <a:pt x="741" y="58714"/>
                  </a:lnTo>
                  <a:lnTo>
                    <a:pt x="1482" y="3727"/>
                  </a:lnTo>
                  <a:lnTo>
                    <a:pt x="741" y="4659"/>
                  </a:lnTo>
                  <a:lnTo>
                    <a:pt x="147624" y="0"/>
                  </a:lnTo>
                  <a:lnTo>
                    <a:pt x="227000" y="0"/>
                  </a:lnTo>
                  <a:lnTo>
                    <a:pt x="285605" y="931"/>
                  </a:lnTo>
                  <a:lnTo>
                    <a:pt x="353854" y="1863"/>
                  </a:lnTo>
                  <a:lnTo>
                    <a:pt x="370174" y="1863"/>
                  </a:lnTo>
                  <a:lnTo>
                    <a:pt x="369432" y="931"/>
                  </a:lnTo>
                  <a:lnTo>
                    <a:pt x="488868" y="1863"/>
                  </a:lnTo>
                  <a:lnTo>
                    <a:pt x="533378" y="931"/>
                  </a:lnTo>
                  <a:lnTo>
                    <a:pt x="647620" y="1863"/>
                  </a:lnTo>
                  <a:lnTo>
                    <a:pt x="710675" y="1863"/>
                  </a:lnTo>
                  <a:lnTo>
                    <a:pt x="736640" y="1863"/>
                  </a:lnTo>
                  <a:lnTo>
                    <a:pt x="829370" y="1863"/>
                  </a:lnTo>
                  <a:lnTo>
                    <a:pt x="834562" y="1863"/>
                  </a:lnTo>
                  <a:lnTo>
                    <a:pt x="906521" y="2795"/>
                  </a:lnTo>
                  <a:lnTo>
                    <a:pt x="906521" y="43802"/>
                  </a:lnTo>
                  <a:lnTo>
                    <a:pt x="905779" y="51258"/>
                  </a:lnTo>
                  <a:lnTo>
                    <a:pt x="906521" y="53122"/>
                  </a:lnTo>
                  <a:lnTo>
                    <a:pt x="905779" y="94129"/>
                  </a:lnTo>
                  <a:lnTo>
                    <a:pt x="905779" y="10904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g9">
              <a:extLst>
                <a:ext uri="{FF2B5EF4-FFF2-40B4-BE49-F238E27FC236}">
                  <a16:creationId xmlns:a16="http://schemas.microsoft.com/office/drawing/2014/main" id="{ADCBB026-A3E1-CF41-83CD-E640B9693AE8}"/>
                </a:ext>
              </a:extLst>
            </p:cNvPr>
            <p:cNvSpPr/>
            <p:nvPr/>
          </p:nvSpPr>
          <p:spPr>
            <a:xfrm>
              <a:off x="7435850" y="2648590"/>
              <a:ext cx="251481" cy="168687"/>
            </a:xfrm>
            <a:custGeom>
              <a:avLst/>
              <a:gdLst/>
              <a:ahLst/>
              <a:cxnLst/>
              <a:rect l="0" t="0" r="0" b="0"/>
              <a:pathLst>
                <a:path w="251481" h="168687">
                  <a:moveTo>
                    <a:pt x="28932" y="0"/>
                  </a:moveTo>
                  <a:lnTo>
                    <a:pt x="88278" y="931"/>
                  </a:lnTo>
                  <a:lnTo>
                    <a:pt x="91987" y="931"/>
                  </a:lnTo>
                  <a:lnTo>
                    <a:pt x="117209" y="1864"/>
                  </a:lnTo>
                  <a:lnTo>
                    <a:pt x="117209" y="6523"/>
                  </a:lnTo>
                  <a:lnTo>
                    <a:pt x="124628" y="7455"/>
                  </a:lnTo>
                  <a:lnTo>
                    <a:pt x="126111" y="1864"/>
                  </a:lnTo>
                  <a:lnTo>
                    <a:pt x="151334" y="2795"/>
                  </a:lnTo>
                  <a:lnTo>
                    <a:pt x="158010" y="1864"/>
                  </a:lnTo>
                  <a:lnTo>
                    <a:pt x="206229" y="1864"/>
                  </a:lnTo>
                  <a:lnTo>
                    <a:pt x="209939" y="2795"/>
                  </a:lnTo>
                  <a:lnTo>
                    <a:pt x="248513" y="1864"/>
                  </a:lnTo>
                  <a:lnTo>
                    <a:pt x="250740" y="6523"/>
                  </a:lnTo>
                  <a:lnTo>
                    <a:pt x="251481" y="53122"/>
                  </a:lnTo>
                  <a:lnTo>
                    <a:pt x="251481" y="66169"/>
                  </a:lnTo>
                  <a:lnTo>
                    <a:pt x="251481" y="72693"/>
                  </a:lnTo>
                  <a:lnTo>
                    <a:pt x="251481" y="95993"/>
                  </a:lnTo>
                  <a:lnTo>
                    <a:pt x="250740" y="100652"/>
                  </a:lnTo>
                  <a:lnTo>
                    <a:pt x="247772" y="100652"/>
                  </a:lnTo>
                  <a:lnTo>
                    <a:pt x="244063" y="102517"/>
                  </a:lnTo>
                  <a:lnTo>
                    <a:pt x="243321" y="105313"/>
                  </a:lnTo>
                  <a:lnTo>
                    <a:pt x="242579" y="107176"/>
                  </a:lnTo>
                  <a:lnTo>
                    <a:pt x="243321" y="114632"/>
                  </a:lnTo>
                  <a:lnTo>
                    <a:pt x="225517" y="116496"/>
                  </a:lnTo>
                  <a:lnTo>
                    <a:pt x="222549" y="119292"/>
                  </a:lnTo>
                  <a:lnTo>
                    <a:pt x="216615" y="120224"/>
                  </a:lnTo>
                  <a:lnTo>
                    <a:pt x="212164" y="119292"/>
                  </a:lnTo>
                  <a:lnTo>
                    <a:pt x="209197" y="119292"/>
                  </a:lnTo>
                  <a:lnTo>
                    <a:pt x="206971" y="121156"/>
                  </a:lnTo>
                  <a:lnTo>
                    <a:pt x="204004" y="121156"/>
                  </a:lnTo>
                  <a:lnTo>
                    <a:pt x="201036" y="119292"/>
                  </a:lnTo>
                  <a:lnTo>
                    <a:pt x="197328" y="119292"/>
                  </a:lnTo>
                  <a:lnTo>
                    <a:pt x="195843" y="122088"/>
                  </a:lnTo>
                  <a:lnTo>
                    <a:pt x="192135" y="122088"/>
                  </a:lnTo>
                  <a:lnTo>
                    <a:pt x="186942" y="124884"/>
                  </a:lnTo>
                  <a:lnTo>
                    <a:pt x="183974" y="125816"/>
                  </a:lnTo>
                  <a:lnTo>
                    <a:pt x="181007" y="124884"/>
                  </a:lnTo>
                  <a:lnTo>
                    <a:pt x="176556" y="117428"/>
                  </a:lnTo>
                  <a:lnTo>
                    <a:pt x="173590" y="120224"/>
                  </a:lnTo>
                  <a:lnTo>
                    <a:pt x="173590" y="122088"/>
                  </a:lnTo>
                  <a:lnTo>
                    <a:pt x="174330" y="124884"/>
                  </a:lnTo>
                  <a:lnTo>
                    <a:pt x="172848" y="126748"/>
                  </a:lnTo>
                  <a:lnTo>
                    <a:pt x="170621" y="128612"/>
                  </a:lnTo>
                  <a:lnTo>
                    <a:pt x="164686" y="125816"/>
                  </a:lnTo>
                  <a:lnTo>
                    <a:pt x="160978" y="126748"/>
                  </a:lnTo>
                  <a:lnTo>
                    <a:pt x="154301" y="128612"/>
                  </a:lnTo>
                  <a:lnTo>
                    <a:pt x="147624" y="128612"/>
                  </a:lnTo>
                  <a:lnTo>
                    <a:pt x="141689" y="126748"/>
                  </a:lnTo>
                  <a:lnTo>
                    <a:pt x="138723" y="126748"/>
                  </a:lnTo>
                  <a:lnTo>
                    <a:pt x="135014" y="126748"/>
                  </a:lnTo>
                  <a:lnTo>
                    <a:pt x="132046" y="128612"/>
                  </a:lnTo>
                  <a:lnTo>
                    <a:pt x="128337" y="128612"/>
                  </a:lnTo>
                  <a:lnTo>
                    <a:pt x="121660" y="128612"/>
                  </a:lnTo>
                  <a:lnTo>
                    <a:pt x="116467" y="128612"/>
                  </a:lnTo>
                  <a:lnTo>
                    <a:pt x="110533" y="129543"/>
                  </a:lnTo>
                  <a:lnTo>
                    <a:pt x="106823" y="130476"/>
                  </a:lnTo>
                  <a:lnTo>
                    <a:pt x="104598" y="122088"/>
                  </a:lnTo>
                  <a:lnTo>
                    <a:pt x="100147" y="122088"/>
                  </a:lnTo>
                  <a:lnTo>
                    <a:pt x="97180" y="128612"/>
                  </a:lnTo>
                  <a:lnTo>
                    <a:pt x="94954" y="133271"/>
                  </a:lnTo>
                  <a:lnTo>
                    <a:pt x="90504" y="137932"/>
                  </a:lnTo>
                  <a:lnTo>
                    <a:pt x="84569" y="138864"/>
                  </a:lnTo>
                  <a:lnTo>
                    <a:pt x="80860" y="140727"/>
                  </a:lnTo>
                  <a:lnTo>
                    <a:pt x="79376" y="142592"/>
                  </a:lnTo>
                  <a:lnTo>
                    <a:pt x="78634" y="145388"/>
                  </a:lnTo>
                  <a:lnTo>
                    <a:pt x="77151" y="147251"/>
                  </a:lnTo>
                  <a:lnTo>
                    <a:pt x="74183" y="147251"/>
                  </a:lnTo>
                  <a:lnTo>
                    <a:pt x="69732" y="144455"/>
                  </a:lnTo>
                  <a:lnTo>
                    <a:pt x="66023" y="144455"/>
                  </a:lnTo>
                  <a:lnTo>
                    <a:pt x="62314" y="147251"/>
                  </a:lnTo>
                  <a:lnTo>
                    <a:pt x="59346" y="150979"/>
                  </a:lnTo>
                  <a:lnTo>
                    <a:pt x="57121" y="151911"/>
                  </a:lnTo>
                  <a:lnTo>
                    <a:pt x="46735" y="150979"/>
                  </a:lnTo>
                  <a:lnTo>
                    <a:pt x="43026" y="150979"/>
                  </a:lnTo>
                  <a:lnTo>
                    <a:pt x="41542" y="151911"/>
                  </a:lnTo>
                  <a:lnTo>
                    <a:pt x="38576" y="156571"/>
                  </a:lnTo>
                  <a:lnTo>
                    <a:pt x="35607" y="159367"/>
                  </a:lnTo>
                  <a:lnTo>
                    <a:pt x="31156" y="163094"/>
                  </a:lnTo>
                  <a:lnTo>
                    <a:pt x="27448" y="163094"/>
                  </a:lnTo>
                  <a:lnTo>
                    <a:pt x="26706" y="165891"/>
                  </a:lnTo>
                  <a:lnTo>
                    <a:pt x="20771" y="167755"/>
                  </a:lnTo>
                  <a:lnTo>
                    <a:pt x="11869" y="168687"/>
                  </a:lnTo>
                  <a:lnTo>
                    <a:pt x="6676" y="166822"/>
                  </a:lnTo>
                  <a:lnTo>
                    <a:pt x="0" y="152844"/>
                  </a:lnTo>
                  <a:lnTo>
                    <a:pt x="23739" y="138864"/>
                  </a:lnTo>
                  <a:lnTo>
                    <a:pt x="28932" y="135136"/>
                  </a:lnTo>
                  <a:lnTo>
                    <a:pt x="20771" y="121156"/>
                  </a:lnTo>
                  <a:lnTo>
                    <a:pt x="21513" y="110904"/>
                  </a:lnTo>
                  <a:lnTo>
                    <a:pt x="22997" y="83877"/>
                  </a:lnTo>
                  <a:lnTo>
                    <a:pt x="24479" y="60578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pg10">
              <a:extLst>
                <a:ext uri="{FF2B5EF4-FFF2-40B4-BE49-F238E27FC236}">
                  <a16:creationId xmlns:a16="http://schemas.microsoft.com/office/drawing/2014/main" id="{5F91BD67-9A19-CA49-B693-121E19E0B5E9}"/>
                </a:ext>
              </a:extLst>
            </p:cNvPr>
            <p:cNvSpPr/>
            <p:nvPr/>
          </p:nvSpPr>
          <p:spPr>
            <a:xfrm>
              <a:off x="7166565" y="3006468"/>
              <a:ext cx="97179" cy="226470"/>
            </a:xfrm>
            <a:custGeom>
              <a:avLst/>
              <a:gdLst/>
              <a:ahLst/>
              <a:cxnLst/>
              <a:rect l="0" t="0" r="0" b="0"/>
              <a:pathLst>
                <a:path w="97179" h="226470">
                  <a:moveTo>
                    <a:pt x="0" y="19571"/>
                  </a:moveTo>
                  <a:lnTo>
                    <a:pt x="5192" y="19571"/>
                  </a:lnTo>
                  <a:lnTo>
                    <a:pt x="7417" y="14911"/>
                  </a:lnTo>
                  <a:lnTo>
                    <a:pt x="8902" y="11183"/>
                  </a:lnTo>
                  <a:lnTo>
                    <a:pt x="12610" y="8387"/>
                  </a:lnTo>
                  <a:lnTo>
                    <a:pt x="15578" y="5592"/>
                  </a:lnTo>
                  <a:lnTo>
                    <a:pt x="20771" y="2795"/>
                  </a:lnTo>
                  <a:lnTo>
                    <a:pt x="23738" y="1864"/>
                  </a:lnTo>
                  <a:lnTo>
                    <a:pt x="31156" y="931"/>
                  </a:lnTo>
                  <a:lnTo>
                    <a:pt x="35607" y="0"/>
                  </a:lnTo>
                  <a:lnTo>
                    <a:pt x="42284" y="1864"/>
                  </a:lnTo>
                  <a:lnTo>
                    <a:pt x="46735" y="3727"/>
                  </a:lnTo>
                  <a:lnTo>
                    <a:pt x="50444" y="7455"/>
                  </a:lnTo>
                  <a:lnTo>
                    <a:pt x="48960" y="6523"/>
                  </a:lnTo>
                  <a:lnTo>
                    <a:pt x="46735" y="10251"/>
                  </a:lnTo>
                  <a:lnTo>
                    <a:pt x="35607" y="27959"/>
                  </a:lnTo>
                  <a:lnTo>
                    <a:pt x="36349" y="27959"/>
                  </a:lnTo>
                  <a:lnTo>
                    <a:pt x="31899" y="28891"/>
                  </a:lnTo>
                  <a:lnTo>
                    <a:pt x="28931" y="31687"/>
                  </a:lnTo>
                  <a:lnTo>
                    <a:pt x="27447" y="34483"/>
                  </a:lnTo>
                  <a:lnTo>
                    <a:pt x="26706" y="40074"/>
                  </a:lnTo>
                  <a:lnTo>
                    <a:pt x="27447" y="44734"/>
                  </a:lnTo>
                  <a:lnTo>
                    <a:pt x="28189" y="48462"/>
                  </a:lnTo>
                  <a:lnTo>
                    <a:pt x="28931" y="52190"/>
                  </a:lnTo>
                  <a:lnTo>
                    <a:pt x="28189" y="54054"/>
                  </a:lnTo>
                  <a:lnTo>
                    <a:pt x="27447" y="59646"/>
                  </a:lnTo>
                  <a:lnTo>
                    <a:pt x="27447" y="63374"/>
                  </a:lnTo>
                  <a:lnTo>
                    <a:pt x="28189" y="67101"/>
                  </a:lnTo>
                  <a:lnTo>
                    <a:pt x="31899" y="70829"/>
                  </a:lnTo>
                  <a:lnTo>
                    <a:pt x="34123" y="75490"/>
                  </a:lnTo>
                  <a:lnTo>
                    <a:pt x="36349" y="78285"/>
                  </a:lnTo>
                  <a:lnTo>
                    <a:pt x="40058" y="82013"/>
                  </a:lnTo>
                  <a:lnTo>
                    <a:pt x="44509" y="85741"/>
                  </a:lnTo>
                  <a:lnTo>
                    <a:pt x="47477" y="90401"/>
                  </a:lnTo>
                  <a:lnTo>
                    <a:pt x="49702" y="95061"/>
                  </a:lnTo>
                  <a:lnTo>
                    <a:pt x="51928" y="100653"/>
                  </a:lnTo>
                  <a:lnTo>
                    <a:pt x="52670" y="106245"/>
                  </a:lnTo>
                  <a:lnTo>
                    <a:pt x="52670" y="112769"/>
                  </a:lnTo>
                  <a:lnTo>
                    <a:pt x="51928" y="121156"/>
                  </a:lnTo>
                  <a:lnTo>
                    <a:pt x="52670" y="127680"/>
                  </a:lnTo>
                  <a:lnTo>
                    <a:pt x="56379" y="131408"/>
                  </a:lnTo>
                  <a:lnTo>
                    <a:pt x="60830" y="137932"/>
                  </a:lnTo>
                  <a:lnTo>
                    <a:pt x="62314" y="142592"/>
                  </a:lnTo>
                  <a:lnTo>
                    <a:pt x="63055" y="147251"/>
                  </a:lnTo>
                  <a:lnTo>
                    <a:pt x="63055" y="152844"/>
                  </a:lnTo>
                  <a:lnTo>
                    <a:pt x="65280" y="155639"/>
                  </a:lnTo>
                  <a:lnTo>
                    <a:pt x="66765" y="157503"/>
                  </a:lnTo>
                  <a:lnTo>
                    <a:pt x="72699" y="162163"/>
                  </a:lnTo>
                  <a:lnTo>
                    <a:pt x="77150" y="167755"/>
                  </a:lnTo>
                  <a:lnTo>
                    <a:pt x="80118" y="171483"/>
                  </a:lnTo>
                  <a:lnTo>
                    <a:pt x="83826" y="172415"/>
                  </a:lnTo>
                  <a:lnTo>
                    <a:pt x="86794" y="174279"/>
                  </a:lnTo>
                  <a:lnTo>
                    <a:pt x="91986" y="174279"/>
                  </a:lnTo>
                  <a:lnTo>
                    <a:pt x="93470" y="176143"/>
                  </a:lnTo>
                  <a:lnTo>
                    <a:pt x="95696" y="189191"/>
                  </a:lnTo>
                  <a:lnTo>
                    <a:pt x="96439" y="193850"/>
                  </a:lnTo>
                  <a:lnTo>
                    <a:pt x="97179" y="195714"/>
                  </a:lnTo>
                  <a:lnTo>
                    <a:pt x="95696" y="196647"/>
                  </a:lnTo>
                  <a:lnTo>
                    <a:pt x="92728" y="196647"/>
                  </a:lnTo>
                  <a:lnTo>
                    <a:pt x="91986" y="191986"/>
                  </a:lnTo>
                  <a:lnTo>
                    <a:pt x="89019" y="189191"/>
                  </a:lnTo>
                  <a:lnTo>
                    <a:pt x="87535" y="188258"/>
                  </a:lnTo>
                  <a:lnTo>
                    <a:pt x="86794" y="191054"/>
                  </a:lnTo>
                  <a:lnTo>
                    <a:pt x="86794" y="192919"/>
                  </a:lnTo>
                  <a:lnTo>
                    <a:pt x="83084" y="193850"/>
                  </a:lnTo>
                  <a:lnTo>
                    <a:pt x="86794" y="196647"/>
                  </a:lnTo>
                  <a:lnTo>
                    <a:pt x="88277" y="198510"/>
                  </a:lnTo>
                  <a:lnTo>
                    <a:pt x="87535" y="201306"/>
                  </a:lnTo>
                  <a:lnTo>
                    <a:pt x="86794" y="203170"/>
                  </a:lnTo>
                  <a:lnTo>
                    <a:pt x="83826" y="204102"/>
                  </a:lnTo>
                  <a:lnTo>
                    <a:pt x="79376" y="203170"/>
                  </a:lnTo>
                  <a:lnTo>
                    <a:pt x="74925" y="203170"/>
                  </a:lnTo>
                  <a:lnTo>
                    <a:pt x="75666" y="207830"/>
                  </a:lnTo>
                  <a:lnTo>
                    <a:pt x="76408" y="208762"/>
                  </a:lnTo>
                  <a:lnTo>
                    <a:pt x="79376" y="209694"/>
                  </a:lnTo>
                  <a:lnTo>
                    <a:pt x="82342" y="208762"/>
                  </a:lnTo>
                  <a:lnTo>
                    <a:pt x="85311" y="206897"/>
                  </a:lnTo>
                  <a:lnTo>
                    <a:pt x="86794" y="207830"/>
                  </a:lnTo>
                  <a:lnTo>
                    <a:pt x="89019" y="208762"/>
                  </a:lnTo>
                  <a:lnTo>
                    <a:pt x="90504" y="209694"/>
                  </a:lnTo>
                  <a:lnTo>
                    <a:pt x="91986" y="208762"/>
                  </a:lnTo>
                  <a:lnTo>
                    <a:pt x="94954" y="208762"/>
                  </a:lnTo>
                  <a:lnTo>
                    <a:pt x="97179" y="218081"/>
                  </a:lnTo>
                  <a:lnTo>
                    <a:pt x="96439" y="226470"/>
                  </a:lnTo>
                  <a:lnTo>
                    <a:pt x="58604" y="226470"/>
                  </a:lnTo>
                  <a:lnTo>
                    <a:pt x="14095" y="225537"/>
                  </a:lnTo>
                  <a:lnTo>
                    <a:pt x="12610" y="209694"/>
                  </a:lnTo>
                  <a:lnTo>
                    <a:pt x="10385" y="194782"/>
                  </a:lnTo>
                  <a:lnTo>
                    <a:pt x="8902" y="165891"/>
                  </a:lnTo>
                  <a:lnTo>
                    <a:pt x="5934" y="116496"/>
                  </a:lnTo>
                  <a:lnTo>
                    <a:pt x="4451" y="99720"/>
                  </a:lnTo>
                  <a:lnTo>
                    <a:pt x="3709" y="90401"/>
                  </a:lnTo>
                  <a:lnTo>
                    <a:pt x="2967" y="7828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pg11">
              <a:extLst>
                <a:ext uri="{FF2B5EF4-FFF2-40B4-BE49-F238E27FC236}">
                  <a16:creationId xmlns:a16="http://schemas.microsoft.com/office/drawing/2014/main" id="{9EC2BB48-A325-E048-A932-2DD067AFA1F7}"/>
                </a:ext>
              </a:extLst>
            </p:cNvPr>
            <p:cNvSpPr/>
            <p:nvPr/>
          </p:nvSpPr>
          <p:spPr>
            <a:xfrm>
              <a:off x="6993718" y="3145332"/>
              <a:ext cx="26705" cy="30755"/>
            </a:xfrm>
            <a:custGeom>
              <a:avLst/>
              <a:gdLst/>
              <a:ahLst/>
              <a:cxnLst/>
              <a:rect l="0" t="0" r="0" b="0"/>
              <a:pathLst>
                <a:path w="26705" h="30755">
                  <a:moveTo>
                    <a:pt x="0" y="8387"/>
                  </a:moveTo>
                  <a:lnTo>
                    <a:pt x="9643" y="0"/>
                  </a:lnTo>
                  <a:lnTo>
                    <a:pt x="15577" y="3727"/>
                  </a:lnTo>
                  <a:lnTo>
                    <a:pt x="26705" y="16775"/>
                  </a:lnTo>
                  <a:lnTo>
                    <a:pt x="11127" y="30755"/>
                  </a:lnTo>
                  <a:lnTo>
                    <a:pt x="11127" y="27027"/>
                  </a:lnTo>
                  <a:lnTo>
                    <a:pt x="9643" y="21435"/>
                  </a:lnTo>
                  <a:lnTo>
                    <a:pt x="8160" y="17707"/>
                  </a:lnTo>
                  <a:lnTo>
                    <a:pt x="5192" y="1397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pg12">
              <a:extLst>
                <a:ext uri="{FF2B5EF4-FFF2-40B4-BE49-F238E27FC236}">
                  <a16:creationId xmlns:a16="http://schemas.microsoft.com/office/drawing/2014/main" id="{B704B65E-12C1-984D-BCEB-729DBAE2B7B2}"/>
                </a:ext>
              </a:extLst>
            </p:cNvPr>
            <p:cNvSpPr/>
            <p:nvPr/>
          </p:nvSpPr>
          <p:spPr>
            <a:xfrm>
              <a:off x="5633937" y="4444503"/>
              <a:ext cx="983672" cy="956204"/>
            </a:xfrm>
            <a:custGeom>
              <a:avLst/>
              <a:gdLst/>
              <a:ahLst/>
              <a:cxnLst/>
              <a:rect l="0" t="0" r="0" b="0"/>
              <a:pathLst>
                <a:path w="983672" h="956204">
                  <a:moveTo>
                    <a:pt x="339759" y="1863"/>
                  </a:moveTo>
                  <a:lnTo>
                    <a:pt x="341985" y="7455"/>
                  </a:lnTo>
                  <a:lnTo>
                    <a:pt x="344952" y="13979"/>
                  </a:lnTo>
                  <a:lnTo>
                    <a:pt x="348661" y="17706"/>
                  </a:lnTo>
                  <a:lnTo>
                    <a:pt x="349403" y="19571"/>
                  </a:lnTo>
                  <a:lnTo>
                    <a:pt x="348661" y="24230"/>
                  </a:lnTo>
                  <a:lnTo>
                    <a:pt x="349403" y="36346"/>
                  </a:lnTo>
                  <a:lnTo>
                    <a:pt x="353854" y="42870"/>
                  </a:lnTo>
                  <a:lnTo>
                    <a:pt x="357563" y="45666"/>
                  </a:lnTo>
                  <a:lnTo>
                    <a:pt x="359047" y="47530"/>
                  </a:lnTo>
                  <a:lnTo>
                    <a:pt x="422845" y="52190"/>
                  </a:lnTo>
                  <a:lnTo>
                    <a:pt x="431004" y="52190"/>
                  </a:lnTo>
                  <a:lnTo>
                    <a:pt x="459936" y="54054"/>
                  </a:lnTo>
                  <a:lnTo>
                    <a:pt x="469580" y="54986"/>
                  </a:lnTo>
                  <a:lnTo>
                    <a:pt x="502221" y="56850"/>
                  </a:lnTo>
                  <a:lnTo>
                    <a:pt x="523734" y="58714"/>
                  </a:lnTo>
                  <a:lnTo>
                    <a:pt x="551182" y="61509"/>
                  </a:lnTo>
                  <a:lnTo>
                    <a:pt x="563793" y="61509"/>
                  </a:lnTo>
                  <a:lnTo>
                    <a:pt x="584565" y="63374"/>
                  </a:lnTo>
                  <a:lnTo>
                    <a:pt x="638718" y="68033"/>
                  </a:lnTo>
                  <a:lnTo>
                    <a:pt x="652071" y="68965"/>
                  </a:lnTo>
                  <a:lnTo>
                    <a:pt x="670617" y="70829"/>
                  </a:lnTo>
                  <a:lnTo>
                    <a:pt x="702516" y="72693"/>
                  </a:lnTo>
                  <a:lnTo>
                    <a:pt x="701032" y="76421"/>
                  </a:lnTo>
                  <a:lnTo>
                    <a:pt x="698807" y="78285"/>
                  </a:lnTo>
                  <a:lnTo>
                    <a:pt x="700290" y="81081"/>
                  </a:lnTo>
                  <a:lnTo>
                    <a:pt x="702516" y="83877"/>
                  </a:lnTo>
                  <a:lnTo>
                    <a:pt x="703258" y="87605"/>
                  </a:lnTo>
                  <a:lnTo>
                    <a:pt x="703258" y="99720"/>
                  </a:lnTo>
                  <a:lnTo>
                    <a:pt x="706967" y="103448"/>
                  </a:lnTo>
                  <a:lnTo>
                    <a:pt x="709193" y="105312"/>
                  </a:lnTo>
                  <a:lnTo>
                    <a:pt x="714386" y="105312"/>
                  </a:lnTo>
                  <a:lnTo>
                    <a:pt x="718837" y="106244"/>
                  </a:lnTo>
                  <a:lnTo>
                    <a:pt x="724029" y="105312"/>
                  </a:lnTo>
                  <a:lnTo>
                    <a:pt x="724029" y="101584"/>
                  </a:lnTo>
                  <a:lnTo>
                    <a:pt x="725513" y="92265"/>
                  </a:lnTo>
                  <a:lnTo>
                    <a:pt x="726255" y="80149"/>
                  </a:lnTo>
                  <a:lnTo>
                    <a:pt x="726997" y="73625"/>
                  </a:lnTo>
                  <a:lnTo>
                    <a:pt x="726255" y="68965"/>
                  </a:lnTo>
                  <a:lnTo>
                    <a:pt x="724029" y="63374"/>
                  </a:lnTo>
                  <a:lnTo>
                    <a:pt x="723287" y="49394"/>
                  </a:lnTo>
                  <a:lnTo>
                    <a:pt x="723287" y="44734"/>
                  </a:lnTo>
                  <a:lnTo>
                    <a:pt x="724029" y="41938"/>
                  </a:lnTo>
                  <a:lnTo>
                    <a:pt x="726997" y="39142"/>
                  </a:lnTo>
                  <a:lnTo>
                    <a:pt x="726997" y="35414"/>
                  </a:lnTo>
                  <a:lnTo>
                    <a:pt x="728481" y="34482"/>
                  </a:lnTo>
                  <a:lnTo>
                    <a:pt x="732190" y="35414"/>
                  </a:lnTo>
                  <a:lnTo>
                    <a:pt x="733674" y="34482"/>
                  </a:lnTo>
                  <a:lnTo>
                    <a:pt x="735156" y="32618"/>
                  </a:lnTo>
                  <a:lnTo>
                    <a:pt x="737383" y="29823"/>
                  </a:lnTo>
                  <a:lnTo>
                    <a:pt x="739607" y="29823"/>
                  </a:lnTo>
                  <a:lnTo>
                    <a:pt x="744059" y="28890"/>
                  </a:lnTo>
                  <a:lnTo>
                    <a:pt x="746284" y="32618"/>
                  </a:lnTo>
                  <a:lnTo>
                    <a:pt x="751477" y="35414"/>
                  </a:lnTo>
                  <a:lnTo>
                    <a:pt x="755928" y="35414"/>
                  </a:lnTo>
                  <a:lnTo>
                    <a:pt x="759637" y="39142"/>
                  </a:lnTo>
                  <a:lnTo>
                    <a:pt x="762605" y="38210"/>
                  </a:lnTo>
                  <a:lnTo>
                    <a:pt x="764830" y="40074"/>
                  </a:lnTo>
                  <a:lnTo>
                    <a:pt x="770023" y="44734"/>
                  </a:lnTo>
                  <a:lnTo>
                    <a:pt x="772990" y="42870"/>
                  </a:lnTo>
                  <a:lnTo>
                    <a:pt x="775216" y="42870"/>
                  </a:lnTo>
                  <a:lnTo>
                    <a:pt x="777440" y="45666"/>
                  </a:lnTo>
                  <a:lnTo>
                    <a:pt x="781892" y="46598"/>
                  </a:lnTo>
                  <a:lnTo>
                    <a:pt x="787826" y="47530"/>
                  </a:lnTo>
                  <a:lnTo>
                    <a:pt x="790053" y="52190"/>
                  </a:lnTo>
                  <a:lnTo>
                    <a:pt x="791537" y="52190"/>
                  </a:lnTo>
                  <a:lnTo>
                    <a:pt x="793761" y="54054"/>
                  </a:lnTo>
                  <a:lnTo>
                    <a:pt x="794503" y="54986"/>
                  </a:lnTo>
                  <a:lnTo>
                    <a:pt x="797471" y="54054"/>
                  </a:lnTo>
                  <a:lnTo>
                    <a:pt x="799696" y="53122"/>
                  </a:lnTo>
                  <a:lnTo>
                    <a:pt x="801180" y="53122"/>
                  </a:lnTo>
                  <a:lnTo>
                    <a:pt x="801180" y="54986"/>
                  </a:lnTo>
                  <a:lnTo>
                    <a:pt x="799696" y="59646"/>
                  </a:lnTo>
                  <a:lnTo>
                    <a:pt x="798954" y="63374"/>
                  </a:lnTo>
                  <a:lnTo>
                    <a:pt x="798212" y="67101"/>
                  </a:lnTo>
                  <a:lnTo>
                    <a:pt x="800438" y="71761"/>
                  </a:lnTo>
                  <a:lnTo>
                    <a:pt x="800438" y="73625"/>
                  </a:lnTo>
                  <a:lnTo>
                    <a:pt x="801180" y="77353"/>
                  </a:lnTo>
                  <a:lnTo>
                    <a:pt x="801180" y="80149"/>
                  </a:lnTo>
                  <a:lnTo>
                    <a:pt x="802664" y="84809"/>
                  </a:lnTo>
                  <a:lnTo>
                    <a:pt x="803405" y="89469"/>
                  </a:lnTo>
                  <a:lnTo>
                    <a:pt x="802664" y="96925"/>
                  </a:lnTo>
                  <a:lnTo>
                    <a:pt x="800438" y="100652"/>
                  </a:lnTo>
                  <a:lnTo>
                    <a:pt x="801180" y="103448"/>
                  </a:lnTo>
                  <a:lnTo>
                    <a:pt x="802664" y="104380"/>
                  </a:lnTo>
                  <a:lnTo>
                    <a:pt x="804889" y="103448"/>
                  </a:lnTo>
                  <a:lnTo>
                    <a:pt x="807857" y="100652"/>
                  </a:lnTo>
                  <a:lnTo>
                    <a:pt x="809340" y="101584"/>
                  </a:lnTo>
                  <a:lnTo>
                    <a:pt x="811565" y="111836"/>
                  </a:lnTo>
                  <a:lnTo>
                    <a:pt x="812307" y="123952"/>
                  </a:lnTo>
                  <a:lnTo>
                    <a:pt x="813792" y="133271"/>
                  </a:lnTo>
                  <a:lnTo>
                    <a:pt x="816758" y="148183"/>
                  </a:lnTo>
                  <a:lnTo>
                    <a:pt x="821951" y="169618"/>
                  </a:lnTo>
                  <a:lnTo>
                    <a:pt x="823435" y="177074"/>
                  </a:lnTo>
                  <a:lnTo>
                    <a:pt x="821951" y="183598"/>
                  </a:lnTo>
                  <a:lnTo>
                    <a:pt x="824919" y="186394"/>
                  </a:lnTo>
                  <a:lnTo>
                    <a:pt x="827144" y="191054"/>
                  </a:lnTo>
                  <a:lnTo>
                    <a:pt x="827144" y="198509"/>
                  </a:lnTo>
                  <a:lnTo>
                    <a:pt x="827886" y="208761"/>
                  </a:lnTo>
                  <a:lnTo>
                    <a:pt x="829370" y="212489"/>
                  </a:lnTo>
                  <a:lnTo>
                    <a:pt x="832337" y="214353"/>
                  </a:lnTo>
                  <a:lnTo>
                    <a:pt x="833821" y="217149"/>
                  </a:lnTo>
                  <a:lnTo>
                    <a:pt x="833821" y="221809"/>
                  </a:lnTo>
                  <a:lnTo>
                    <a:pt x="839014" y="236720"/>
                  </a:lnTo>
                  <a:lnTo>
                    <a:pt x="845690" y="256292"/>
                  </a:lnTo>
                  <a:lnTo>
                    <a:pt x="848658" y="264680"/>
                  </a:lnTo>
                  <a:lnTo>
                    <a:pt x="848658" y="268408"/>
                  </a:lnTo>
                  <a:lnTo>
                    <a:pt x="860527" y="293571"/>
                  </a:lnTo>
                  <a:lnTo>
                    <a:pt x="863494" y="300095"/>
                  </a:lnTo>
                  <a:lnTo>
                    <a:pt x="864977" y="307551"/>
                  </a:lnTo>
                  <a:lnTo>
                    <a:pt x="864977" y="316870"/>
                  </a:lnTo>
                  <a:lnTo>
                    <a:pt x="866462" y="317802"/>
                  </a:lnTo>
                  <a:lnTo>
                    <a:pt x="868687" y="317802"/>
                  </a:lnTo>
                  <a:lnTo>
                    <a:pt x="871654" y="319666"/>
                  </a:lnTo>
                  <a:lnTo>
                    <a:pt x="872397" y="324326"/>
                  </a:lnTo>
                  <a:lnTo>
                    <a:pt x="872397" y="331782"/>
                  </a:lnTo>
                  <a:lnTo>
                    <a:pt x="878331" y="343897"/>
                  </a:lnTo>
                  <a:lnTo>
                    <a:pt x="887233" y="357877"/>
                  </a:lnTo>
                  <a:lnTo>
                    <a:pt x="890942" y="365333"/>
                  </a:lnTo>
                  <a:lnTo>
                    <a:pt x="890200" y="368129"/>
                  </a:lnTo>
                  <a:lnTo>
                    <a:pt x="887975" y="368129"/>
                  </a:lnTo>
                  <a:lnTo>
                    <a:pt x="882040" y="361605"/>
                  </a:lnTo>
                  <a:lnTo>
                    <a:pt x="879814" y="361605"/>
                  </a:lnTo>
                  <a:lnTo>
                    <a:pt x="879072" y="363469"/>
                  </a:lnTo>
                  <a:lnTo>
                    <a:pt x="883523" y="383040"/>
                  </a:lnTo>
                  <a:lnTo>
                    <a:pt x="887975" y="402612"/>
                  </a:lnTo>
                  <a:lnTo>
                    <a:pt x="896135" y="434299"/>
                  </a:lnTo>
                  <a:lnTo>
                    <a:pt x="905778" y="462258"/>
                  </a:lnTo>
                  <a:lnTo>
                    <a:pt x="912455" y="478102"/>
                  </a:lnTo>
                  <a:lnTo>
                    <a:pt x="921357" y="501401"/>
                  </a:lnTo>
                  <a:lnTo>
                    <a:pt x="927291" y="513516"/>
                  </a:lnTo>
                  <a:lnTo>
                    <a:pt x="931743" y="522836"/>
                  </a:lnTo>
                  <a:lnTo>
                    <a:pt x="935452" y="534952"/>
                  </a:lnTo>
                  <a:lnTo>
                    <a:pt x="939903" y="546135"/>
                  </a:lnTo>
                  <a:lnTo>
                    <a:pt x="942870" y="552659"/>
                  </a:lnTo>
                  <a:lnTo>
                    <a:pt x="945838" y="562911"/>
                  </a:lnTo>
                  <a:lnTo>
                    <a:pt x="946579" y="569435"/>
                  </a:lnTo>
                  <a:lnTo>
                    <a:pt x="946579" y="575959"/>
                  </a:lnTo>
                  <a:lnTo>
                    <a:pt x="948805" y="581550"/>
                  </a:lnTo>
                  <a:lnTo>
                    <a:pt x="953998" y="594598"/>
                  </a:lnTo>
                  <a:lnTo>
                    <a:pt x="957706" y="603918"/>
                  </a:lnTo>
                  <a:lnTo>
                    <a:pt x="961416" y="610442"/>
                  </a:lnTo>
                  <a:lnTo>
                    <a:pt x="963641" y="619761"/>
                  </a:lnTo>
                  <a:lnTo>
                    <a:pt x="962158" y="624421"/>
                  </a:lnTo>
                  <a:lnTo>
                    <a:pt x="962158" y="627217"/>
                  </a:lnTo>
                  <a:lnTo>
                    <a:pt x="965867" y="629081"/>
                  </a:lnTo>
                  <a:lnTo>
                    <a:pt x="969576" y="630013"/>
                  </a:lnTo>
                  <a:lnTo>
                    <a:pt x="971802" y="632809"/>
                  </a:lnTo>
                  <a:lnTo>
                    <a:pt x="974027" y="639333"/>
                  </a:lnTo>
                  <a:lnTo>
                    <a:pt x="976994" y="649584"/>
                  </a:lnTo>
                  <a:lnTo>
                    <a:pt x="978479" y="658904"/>
                  </a:lnTo>
                  <a:lnTo>
                    <a:pt x="979962" y="666360"/>
                  </a:lnTo>
                  <a:lnTo>
                    <a:pt x="982187" y="679408"/>
                  </a:lnTo>
                  <a:lnTo>
                    <a:pt x="982929" y="690592"/>
                  </a:lnTo>
                  <a:lnTo>
                    <a:pt x="983672" y="703639"/>
                  </a:lnTo>
                  <a:lnTo>
                    <a:pt x="982929" y="715755"/>
                  </a:lnTo>
                  <a:lnTo>
                    <a:pt x="981445" y="730666"/>
                  </a:lnTo>
                  <a:lnTo>
                    <a:pt x="979220" y="749306"/>
                  </a:lnTo>
                  <a:lnTo>
                    <a:pt x="977737" y="763285"/>
                  </a:lnTo>
                  <a:lnTo>
                    <a:pt x="977737" y="768877"/>
                  </a:lnTo>
                  <a:lnTo>
                    <a:pt x="976252" y="787517"/>
                  </a:lnTo>
                  <a:lnTo>
                    <a:pt x="974769" y="794972"/>
                  </a:lnTo>
                  <a:lnTo>
                    <a:pt x="973286" y="799632"/>
                  </a:lnTo>
                  <a:lnTo>
                    <a:pt x="972544" y="806156"/>
                  </a:lnTo>
                  <a:lnTo>
                    <a:pt x="972544" y="813612"/>
                  </a:lnTo>
                  <a:lnTo>
                    <a:pt x="971802" y="821068"/>
                  </a:lnTo>
                  <a:lnTo>
                    <a:pt x="971059" y="830387"/>
                  </a:lnTo>
                  <a:lnTo>
                    <a:pt x="972544" y="838775"/>
                  </a:lnTo>
                  <a:lnTo>
                    <a:pt x="972544" y="844367"/>
                  </a:lnTo>
                  <a:lnTo>
                    <a:pt x="972544" y="848095"/>
                  </a:lnTo>
                  <a:lnTo>
                    <a:pt x="971802" y="849959"/>
                  </a:lnTo>
                  <a:lnTo>
                    <a:pt x="970318" y="850891"/>
                  </a:lnTo>
                  <a:lnTo>
                    <a:pt x="968093" y="849959"/>
                  </a:lnTo>
                  <a:lnTo>
                    <a:pt x="967351" y="847163"/>
                  </a:lnTo>
                  <a:lnTo>
                    <a:pt x="967351" y="843435"/>
                  </a:lnTo>
                  <a:lnTo>
                    <a:pt x="968093" y="837843"/>
                  </a:lnTo>
                  <a:lnTo>
                    <a:pt x="966609" y="837843"/>
                  </a:lnTo>
                  <a:lnTo>
                    <a:pt x="965125" y="838775"/>
                  </a:lnTo>
                  <a:lnTo>
                    <a:pt x="963641" y="841571"/>
                  </a:lnTo>
                  <a:lnTo>
                    <a:pt x="962900" y="849027"/>
                  </a:lnTo>
                  <a:lnTo>
                    <a:pt x="962158" y="854619"/>
                  </a:lnTo>
                  <a:lnTo>
                    <a:pt x="960675" y="857415"/>
                  </a:lnTo>
                  <a:lnTo>
                    <a:pt x="956223" y="860211"/>
                  </a:lnTo>
                  <a:lnTo>
                    <a:pt x="954740" y="863938"/>
                  </a:lnTo>
                  <a:lnTo>
                    <a:pt x="953255" y="873258"/>
                  </a:lnTo>
                  <a:lnTo>
                    <a:pt x="950289" y="875122"/>
                  </a:lnTo>
                  <a:lnTo>
                    <a:pt x="948805" y="876986"/>
                  </a:lnTo>
                  <a:lnTo>
                    <a:pt x="947320" y="879782"/>
                  </a:lnTo>
                  <a:lnTo>
                    <a:pt x="947320" y="885374"/>
                  </a:lnTo>
                  <a:lnTo>
                    <a:pt x="947320" y="888170"/>
                  </a:lnTo>
                  <a:lnTo>
                    <a:pt x="945838" y="891898"/>
                  </a:lnTo>
                  <a:lnTo>
                    <a:pt x="943612" y="896557"/>
                  </a:lnTo>
                  <a:lnTo>
                    <a:pt x="942870" y="902149"/>
                  </a:lnTo>
                  <a:lnTo>
                    <a:pt x="944354" y="908673"/>
                  </a:lnTo>
                  <a:lnTo>
                    <a:pt x="946579" y="913333"/>
                  </a:lnTo>
                  <a:lnTo>
                    <a:pt x="946579" y="917061"/>
                  </a:lnTo>
                  <a:lnTo>
                    <a:pt x="945838" y="919857"/>
                  </a:lnTo>
                  <a:lnTo>
                    <a:pt x="939161" y="923585"/>
                  </a:lnTo>
                  <a:lnTo>
                    <a:pt x="938419" y="928245"/>
                  </a:lnTo>
                  <a:lnTo>
                    <a:pt x="936935" y="930109"/>
                  </a:lnTo>
                  <a:lnTo>
                    <a:pt x="933968" y="932904"/>
                  </a:lnTo>
                  <a:lnTo>
                    <a:pt x="932484" y="938496"/>
                  </a:lnTo>
                  <a:lnTo>
                    <a:pt x="931743" y="941292"/>
                  </a:lnTo>
                  <a:lnTo>
                    <a:pt x="928033" y="939428"/>
                  </a:lnTo>
                  <a:lnTo>
                    <a:pt x="925808" y="940360"/>
                  </a:lnTo>
                  <a:lnTo>
                    <a:pt x="924324" y="944088"/>
                  </a:lnTo>
                  <a:lnTo>
                    <a:pt x="922099" y="944088"/>
                  </a:lnTo>
                  <a:lnTo>
                    <a:pt x="916906" y="939428"/>
                  </a:lnTo>
                  <a:lnTo>
                    <a:pt x="913197" y="938496"/>
                  </a:lnTo>
                  <a:lnTo>
                    <a:pt x="911713" y="939428"/>
                  </a:lnTo>
                  <a:lnTo>
                    <a:pt x="912455" y="944088"/>
                  </a:lnTo>
                  <a:lnTo>
                    <a:pt x="910229" y="945952"/>
                  </a:lnTo>
                  <a:lnTo>
                    <a:pt x="907263" y="945952"/>
                  </a:lnTo>
                  <a:lnTo>
                    <a:pt x="901328" y="947816"/>
                  </a:lnTo>
                  <a:lnTo>
                    <a:pt x="896877" y="951544"/>
                  </a:lnTo>
                  <a:lnTo>
                    <a:pt x="886491" y="951544"/>
                  </a:lnTo>
                  <a:lnTo>
                    <a:pt x="882040" y="948748"/>
                  </a:lnTo>
                  <a:lnTo>
                    <a:pt x="879072" y="947816"/>
                  </a:lnTo>
                  <a:lnTo>
                    <a:pt x="873138" y="947816"/>
                  </a:lnTo>
                  <a:lnTo>
                    <a:pt x="866462" y="953408"/>
                  </a:lnTo>
                  <a:lnTo>
                    <a:pt x="864235" y="954340"/>
                  </a:lnTo>
                  <a:lnTo>
                    <a:pt x="860527" y="955272"/>
                  </a:lnTo>
                  <a:lnTo>
                    <a:pt x="853850" y="954340"/>
                  </a:lnTo>
                  <a:lnTo>
                    <a:pt x="848658" y="956204"/>
                  </a:lnTo>
                  <a:lnTo>
                    <a:pt x="845690" y="955272"/>
                  </a:lnTo>
                  <a:lnTo>
                    <a:pt x="842723" y="951544"/>
                  </a:lnTo>
                  <a:lnTo>
                    <a:pt x="838272" y="944088"/>
                  </a:lnTo>
                  <a:lnTo>
                    <a:pt x="836788" y="938496"/>
                  </a:lnTo>
                  <a:lnTo>
                    <a:pt x="836045" y="933836"/>
                  </a:lnTo>
                  <a:lnTo>
                    <a:pt x="836788" y="928245"/>
                  </a:lnTo>
                  <a:lnTo>
                    <a:pt x="838272" y="925449"/>
                  </a:lnTo>
                  <a:lnTo>
                    <a:pt x="841238" y="924517"/>
                  </a:lnTo>
                  <a:lnTo>
                    <a:pt x="844207" y="925449"/>
                  </a:lnTo>
                  <a:lnTo>
                    <a:pt x="846431" y="928245"/>
                  </a:lnTo>
                  <a:lnTo>
                    <a:pt x="849400" y="932904"/>
                  </a:lnTo>
                  <a:lnTo>
                    <a:pt x="853108" y="937564"/>
                  </a:lnTo>
                  <a:lnTo>
                    <a:pt x="856817" y="939428"/>
                  </a:lnTo>
                  <a:lnTo>
                    <a:pt x="860527" y="941292"/>
                  </a:lnTo>
                  <a:lnTo>
                    <a:pt x="864977" y="939428"/>
                  </a:lnTo>
                  <a:lnTo>
                    <a:pt x="867945" y="937564"/>
                  </a:lnTo>
                  <a:lnTo>
                    <a:pt x="869428" y="935700"/>
                  </a:lnTo>
                  <a:lnTo>
                    <a:pt x="868687" y="931973"/>
                  </a:lnTo>
                  <a:lnTo>
                    <a:pt x="869428" y="929176"/>
                  </a:lnTo>
                  <a:lnTo>
                    <a:pt x="870170" y="926381"/>
                  </a:lnTo>
                  <a:lnTo>
                    <a:pt x="870170" y="924517"/>
                  </a:lnTo>
                  <a:lnTo>
                    <a:pt x="868687" y="923585"/>
                  </a:lnTo>
                  <a:lnTo>
                    <a:pt x="864235" y="924517"/>
                  </a:lnTo>
                  <a:lnTo>
                    <a:pt x="862010" y="924517"/>
                  </a:lnTo>
                  <a:lnTo>
                    <a:pt x="861269" y="923585"/>
                  </a:lnTo>
                  <a:lnTo>
                    <a:pt x="859784" y="919857"/>
                  </a:lnTo>
                  <a:lnTo>
                    <a:pt x="857559" y="918925"/>
                  </a:lnTo>
                  <a:lnTo>
                    <a:pt x="856817" y="918925"/>
                  </a:lnTo>
                  <a:lnTo>
                    <a:pt x="851624" y="915197"/>
                  </a:lnTo>
                  <a:lnTo>
                    <a:pt x="850141" y="915197"/>
                  </a:lnTo>
                  <a:lnTo>
                    <a:pt x="846431" y="916129"/>
                  </a:lnTo>
                  <a:lnTo>
                    <a:pt x="844948" y="915197"/>
                  </a:lnTo>
                  <a:lnTo>
                    <a:pt x="839756" y="912401"/>
                  </a:lnTo>
                  <a:lnTo>
                    <a:pt x="837530" y="908673"/>
                  </a:lnTo>
                  <a:lnTo>
                    <a:pt x="836788" y="900285"/>
                  </a:lnTo>
                  <a:lnTo>
                    <a:pt x="834563" y="897489"/>
                  </a:lnTo>
                  <a:lnTo>
                    <a:pt x="831595" y="893762"/>
                  </a:lnTo>
                  <a:lnTo>
                    <a:pt x="830853" y="891898"/>
                  </a:lnTo>
                  <a:lnTo>
                    <a:pt x="832337" y="888170"/>
                  </a:lnTo>
                  <a:lnTo>
                    <a:pt x="831595" y="886306"/>
                  </a:lnTo>
                  <a:lnTo>
                    <a:pt x="827886" y="884442"/>
                  </a:lnTo>
                  <a:lnTo>
                    <a:pt x="827144" y="881646"/>
                  </a:lnTo>
                  <a:lnTo>
                    <a:pt x="822693" y="870462"/>
                  </a:lnTo>
                  <a:lnTo>
                    <a:pt x="818984" y="865802"/>
                  </a:lnTo>
                  <a:lnTo>
                    <a:pt x="816758" y="863006"/>
                  </a:lnTo>
                  <a:lnTo>
                    <a:pt x="813049" y="852755"/>
                  </a:lnTo>
                  <a:lnTo>
                    <a:pt x="810082" y="847163"/>
                  </a:lnTo>
                  <a:lnTo>
                    <a:pt x="806372" y="842503"/>
                  </a:lnTo>
                  <a:lnTo>
                    <a:pt x="799696" y="836911"/>
                  </a:lnTo>
                  <a:lnTo>
                    <a:pt x="794503" y="834115"/>
                  </a:lnTo>
                  <a:lnTo>
                    <a:pt x="791537" y="833183"/>
                  </a:lnTo>
                  <a:lnTo>
                    <a:pt x="789310" y="829456"/>
                  </a:lnTo>
                  <a:lnTo>
                    <a:pt x="786344" y="829456"/>
                  </a:lnTo>
                  <a:lnTo>
                    <a:pt x="784860" y="831319"/>
                  </a:lnTo>
                  <a:lnTo>
                    <a:pt x="780409" y="828523"/>
                  </a:lnTo>
                  <a:lnTo>
                    <a:pt x="777440" y="829456"/>
                  </a:lnTo>
                  <a:lnTo>
                    <a:pt x="775216" y="828523"/>
                  </a:lnTo>
                  <a:lnTo>
                    <a:pt x="772249" y="827592"/>
                  </a:lnTo>
                  <a:lnTo>
                    <a:pt x="770023" y="828523"/>
                  </a:lnTo>
                  <a:lnTo>
                    <a:pt x="767797" y="828523"/>
                  </a:lnTo>
                  <a:lnTo>
                    <a:pt x="766314" y="827592"/>
                  </a:lnTo>
                  <a:lnTo>
                    <a:pt x="762605" y="824796"/>
                  </a:lnTo>
                  <a:lnTo>
                    <a:pt x="758153" y="814544"/>
                  </a:lnTo>
                  <a:lnTo>
                    <a:pt x="752961" y="793109"/>
                  </a:lnTo>
                  <a:lnTo>
                    <a:pt x="749993" y="776333"/>
                  </a:lnTo>
                  <a:lnTo>
                    <a:pt x="749252" y="767013"/>
                  </a:lnTo>
                  <a:lnTo>
                    <a:pt x="749252" y="761421"/>
                  </a:lnTo>
                  <a:lnTo>
                    <a:pt x="749252" y="753966"/>
                  </a:lnTo>
                  <a:lnTo>
                    <a:pt x="749252" y="750238"/>
                  </a:lnTo>
                  <a:lnTo>
                    <a:pt x="746284" y="747442"/>
                  </a:lnTo>
                  <a:lnTo>
                    <a:pt x="746284" y="744646"/>
                  </a:lnTo>
                  <a:lnTo>
                    <a:pt x="746284" y="740918"/>
                  </a:lnTo>
                  <a:lnTo>
                    <a:pt x="744800" y="740918"/>
                  </a:lnTo>
                  <a:lnTo>
                    <a:pt x="741091" y="742782"/>
                  </a:lnTo>
                  <a:lnTo>
                    <a:pt x="738866" y="741850"/>
                  </a:lnTo>
                  <a:lnTo>
                    <a:pt x="734414" y="735326"/>
                  </a:lnTo>
                  <a:lnTo>
                    <a:pt x="731448" y="735326"/>
                  </a:lnTo>
                  <a:lnTo>
                    <a:pt x="729221" y="731598"/>
                  </a:lnTo>
                  <a:lnTo>
                    <a:pt x="729221" y="729734"/>
                  </a:lnTo>
                  <a:lnTo>
                    <a:pt x="732190" y="726938"/>
                  </a:lnTo>
                  <a:lnTo>
                    <a:pt x="731448" y="725074"/>
                  </a:lnTo>
                  <a:lnTo>
                    <a:pt x="727739" y="725074"/>
                  </a:lnTo>
                  <a:lnTo>
                    <a:pt x="724029" y="725074"/>
                  </a:lnTo>
                  <a:lnTo>
                    <a:pt x="722546" y="723210"/>
                  </a:lnTo>
                  <a:lnTo>
                    <a:pt x="721804" y="719483"/>
                  </a:lnTo>
                  <a:lnTo>
                    <a:pt x="721804" y="712959"/>
                  </a:lnTo>
                  <a:lnTo>
                    <a:pt x="720320" y="709231"/>
                  </a:lnTo>
                  <a:lnTo>
                    <a:pt x="718094" y="706435"/>
                  </a:lnTo>
                  <a:lnTo>
                    <a:pt x="717353" y="702707"/>
                  </a:lnTo>
                  <a:lnTo>
                    <a:pt x="718094" y="695251"/>
                  </a:lnTo>
                  <a:lnTo>
                    <a:pt x="719578" y="690592"/>
                  </a:lnTo>
                  <a:lnTo>
                    <a:pt x="721804" y="685000"/>
                  </a:lnTo>
                  <a:lnTo>
                    <a:pt x="720320" y="674748"/>
                  </a:lnTo>
                  <a:lnTo>
                    <a:pt x="718094" y="670088"/>
                  </a:lnTo>
                  <a:lnTo>
                    <a:pt x="715869" y="666360"/>
                  </a:lnTo>
                  <a:lnTo>
                    <a:pt x="716611" y="664496"/>
                  </a:lnTo>
                  <a:lnTo>
                    <a:pt x="718094" y="662632"/>
                  </a:lnTo>
                  <a:lnTo>
                    <a:pt x="724029" y="660768"/>
                  </a:lnTo>
                  <a:lnTo>
                    <a:pt x="725513" y="658904"/>
                  </a:lnTo>
                  <a:lnTo>
                    <a:pt x="725513" y="656108"/>
                  </a:lnTo>
                  <a:lnTo>
                    <a:pt x="724029" y="655176"/>
                  </a:lnTo>
                  <a:lnTo>
                    <a:pt x="720320" y="657040"/>
                  </a:lnTo>
                  <a:lnTo>
                    <a:pt x="717353" y="657972"/>
                  </a:lnTo>
                  <a:lnTo>
                    <a:pt x="715127" y="657972"/>
                  </a:lnTo>
                  <a:lnTo>
                    <a:pt x="713644" y="657972"/>
                  </a:lnTo>
                  <a:lnTo>
                    <a:pt x="710676" y="657972"/>
                  </a:lnTo>
                  <a:lnTo>
                    <a:pt x="708451" y="658904"/>
                  </a:lnTo>
                  <a:lnTo>
                    <a:pt x="699549" y="652381"/>
                  </a:lnTo>
                  <a:lnTo>
                    <a:pt x="697323" y="651448"/>
                  </a:lnTo>
                  <a:lnTo>
                    <a:pt x="696581" y="652381"/>
                  </a:lnTo>
                  <a:lnTo>
                    <a:pt x="696581" y="656108"/>
                  </a:lnTo>
                  <a:lnTo>
                    <a:pt x="698807" y="658904"/>
                  </a:lnTo>
                  <a:lnTo>
                    <a:pt x="707709" y="671020"/>
                  </a:lnTo>
                  <a:lnTo>
                    <a:pt x="709193" y="675680"/>
                  </a:lnTo>
                  <a:lnTo>
                    <a:pt x="709193" y="681272"/>
                  </a:lnTo>
                  <a:lnTo>
                    <a:pt x="707709" y="682204"/>
                  </a:lnTo>
                  <a:lnTo>
                    <a:pt x="704000" y="681272"/>
                  </a:lnTo>
                  <a:lnTo>
                    <a:pt x="702516" y="680340"/>
                  </a:lnTo>
                  <a:lnTo>
                    <a:pt x="699549" y="680340"/>
                  </a:lnTo>
                  <a:lnTo>
                    <a:pt x="698065" y="681272"/>
                  </a:lnTo>
                  <a:lnTo>
                    <a:pt x="695840" y="677544"/>
                  </a:lnTo>
                  <a:lnTo>
                    <a:pt x="693614" y="678476"/>
                  </a:lnTo>
                  <a:lnTo>
                    <a:pt x="692130" y="675680"/>
                  </a:lnTo>
                  <a:lnTo>
                    <a:pt x="686937" y="669156"/>
                  </a:lnTo>
                  <a:lnTo>
                    <a:pt x="685455" y="661700"/>
                  </a:lnTo>
                  <a:lnTo>
                    <a:pt x="683228" y="659836"/>
                  </a:lnTo>
                  <a:lnTo>
                    <a:pt x="680262" y="657040"/>
                  </a:lnTo>
                  <a:lnTo>
                    <a:pt x="677293" y="652381"/>
                  </a:lnTo>
                  <a:lnTo>
                    <a:pt x="675069" y="646789"/>
                  </a:lnTo>
                  <a:lnTo>
                    <a:pt x="669876" y="639333"/>
                  </a:lnTo>
                  <a:lnTo>
                    <a:pt x="668392" y="635605"/>
                  </a:lnTo>
                  <a:lnTo>
                    <a:pt x="668392" y="632809"/>
                  </a:lnTo>
                  <a:lnTo>
                    <a:pt x="669134" y="627217"/>
                  </a:lnTo>
                  <a:lnTo>
                    <a:pt x="667650" y="622557"/>
                  </a:lnTo>
                  <a:lnTo>
                    <a:pt x="663199" y="615102"/>
                  </a:lnTo>
                  <a:lnTo>
                    <a:pt x="659489" y="602986"/>
                  </a:lnTo>
                  <a:lnTo>
                    <a:pt x="657264" y="595530"/>
                  </a:lnTo>
                  <a:lnTo>
                    <a:pt x="657264" y="589006"/>
                  </a:lnTo>
                  <a:lnTo>
                    <a:pt x="656523" y="585278"/>
                  </a:lnTo>
                  <a:lnTo>
                    <a:pt x="652071" y="581550"/>
                  </a:lnTo>
                  <a:lnTo>
                    <a:pt x="649104" y="578755"/>
                  </a:lnTo>
                  <a:lnTo>
                    <a:pt x="643170" y="576891"/>
                  </a:lnTo>
                  <a:lnTo>
                    <a:pt x="642427" y="575027"/>
                  </a:lnTo>
                  <a:lnTo>
                    <a:pt x="643911" y="568503"/>
                  </a:lnTo>
                  <a:lnTo>
                    <a:pt x="644653" y="565707"/>
                  </a:lnTo>
                  <a:lnTo>
                    <a:pt x="645395" y="565707"/>
                  </a:lnTo>
                  <a:lnTo>
                    <a:pt x="648362" y="565707"/>
                  </a:lnTo>
                  <a:lnTo>
                    <a:pt x="654297" y="566639"/>
                  </a:lnTo>
                  <a:lnTo>
                    <a:pt x="655039" y="564775"/>
                  </a:lnTo>
                  <a:lnTo>
                    <a:pt x="654297" y="558251"/>
                  </a:lnTo>
                  <a:lnTo>
                    <a:pt x="653555" y="557319"/>
                  </a:lnTo>
                  <a:lnTo>
                    <a:pt x="652813" y="555455"/>
                  </a:lnTo>
                  <a:lnTo>
                    <a:pt x="653555" y="553591"/>
                  </a:lnTo>
                  <a:lnTo>
                    <a:pt x="656523" y="550795"/>
                  </a:lnTo>
                  <a:lnTo>
                    <a:pt x="657264" y="547068"/>
                  </a:lnTo>
                  <a:lnTo>
                    <a:pt x="657264" y="545204"/>
                  </a:lnTo>
                  <a:lnTo>
                    <a:pt x="658006" y="543340"/>
                  </a:lnTo>
                  <a:lnTo>
                    <a:pt x="660232" y="542408"/>
                  </a:lnTo>
                  <a:lnTo>
                    <a:pt x="663199" y="540544"/>
                  </a:lnTo>
                  <a:lnTo>
                    <a:pt x="665424" y="537748"/>
                  </a:lnTo>
                  <a:lnTo>
                    <a:pt x="668392" y="535884"/>
                  </a:lnTo>
                  <a:lnTo>
                    <a:pt x="669134" y="534020"/>
                  </a:lnTo>
                  <a:lnTo>
                    <a:pt x="668392" y="530292"/>
                  </a:lnTo>
                  <a:lnTo>
                    <a:pt x="668392" y="528428"/>
                  </a:lnTo>
                  <a:lnTo>
                    <a:pt x="669876" y="526564"/>
                  </a:lnTo>
                  <a:lnTo>
                    <a:pt x="674327" y="524700"/>
                  </a:lnTo>
                  <a:lnTo>
                    <a:pt x="680262" y="514448"/>
                  </a:lnTo>
                  <a:lnTo>
                    <a:pt x="679520" y="511653"/>
                  </a:lnTo>
                  <a:lnTo>
                    <a:pt x="678778" y="509789"/>
                  </a:lnTo>
                  <a:lnTo>
                    <a:pt x="677293" y="507925"/>
                  </a:lnTo>
                  <a:lnTo>
                    <a:pt x="676551" y="503265"/>
                  </a:lnTo>
                  <a:lnTo>
                    <a:pt x="677293" y="498605"/>
                  </a:lnTo>
                  <a:lnTo>
                    <a:pt x="674327" y="497673"/>
                  </a:lnTo>
                  <a:lnTo>
                    <a:pt x="673585" y="495809"/>
                  </a:lnTo>
                  <a:lnTo>
                    <a:pt x="672101" y="495809"/>
                  </a:lnTo>
                  <a:lnTo>
                    <a:pt x="670617" y="496741"/>
                  </a:lnTo>
                  <a:lnTo>
                    <a:pt x="669876" y="500469"/>
                  </a:lnTo>
                  <a:lnTo>
                    <a:pt x="667650" y="504197"/>
                  </a:lnTo>
                  <a:lnTo>
                    <a:pt x="668392" y="510721"/>
                  </a:lnTo>
                  <a:lnTo>
                    <a:pt x="667650" y="513516"/>
                  </a:lnTo>
                  <a:lnTo>
                    <a:pt x="666167" y="515380"/>
                  </a:lnTo>
                  <a:lnTo>
                    <a:pt x="663941" y="514448"/>
                  </a:lnTo>
                  <a:lnTo>
                    <a:pt x="662457" y="513516"/>
                  </a:lnTo>
                  <a:lnTo>
                    <a:pt x="660232" y="509789"/>
                  </a:lnTo>
                  <a:lnTo>
                    <a:pt x="660232" y="506061"/>
                  </a:lnTo>
                  <a:lnTo>
                    <a:pt x="660232" y="500469"/>
                  </a:lnTo>
                  <a:lnTo>
                    <a:pt x="660232" y="495809"/>
                  </a:lnTo>
                  <a:lnTo>
                    <a:pt x="657264" y="493013"/>
                  </a:lnTo>
                  <a:lnTo>
                    <a:pt x="652071" y="491149"/>
                  </a:lnTo>
                  <a:lnTo>
                    <a:pt x="649846" y="488353"/>
                  </a:lnTo>
                  <a:lnTo>
                    <a:pt x="647620" y="486489"/>
                  </a:lnTo>
                  <a:lnTo>
                    <a:pt x="645395" y="487421"/>
                  </a:lnTo>
                  <a:lnTo>
                    <a:pt x="644653" y="487421"/>
                  </a:lnTo>
                  <a:lnTo>
                    <a:pt x="642427" y="485557"/>
                  </a:lnTo>
                  <a:lnTo>
                    <a:pt x="641686" y="482761"/>
                  </a:lnTo>
                  <a:lnTo>
                    <a:pt x="640202" y="481829"/>
                  </a:lnTo>
                  <a:lnTo>
                    <a:pt x="639460" y="482761"/>
                  </a:lnTo>
                  <a:lnTo>
                    <a:pt x="638718" y="489285"/>
                  </a:lnTo>
                  <a:lnTo>
                    <a:pt x="638718" y="493013"/>
                  </a:lnTo>
                  <a:lnTo>
                    <a:pt x="637235" y="494877"/>
                  </a:lnTo>
                  <a:lnTo>
                    <a:pt x="635751" y="495809"/>
                  </a:lnTo>
                  <a:lnTo>
                    <a:pt x="635751" y="499537"/>
                  </a:lnTo>
                  <a:lnTo>
                    <a:pt x="637235" y="500469"/>
                  </a:lnTo>
                  <a:lnTo>
                    <a:pt x="643170" y="502333"/>
                  </a:lnTo>
                  <a:lnTo>
                    <a:pt x="645395" y="506993"/>
                  </a:lnTo>
                  <a:lnTo>
                    <a:pt x="648362" y="507925"/>
                  </a:lnTo>
                  <a:lnTo>
                    <a:pt x="649104" y="509789"/>
                  </a:lnTo>
                  <a:lnTo>
                    <a:pt x="647620" y="511653"/>
                  </a:lnTo>
                  <a:lnTo>
                    <a:pt x="647620" y="512584"/>
                  </a:lnTo>
                  <a:lnTo>
                    <a:pt x="648362" y="516312"/>
                  </a:lnTo>
                  <a:lnTo>
                    <a:pt x="648362" y="520972"/>
                  </a:lnTo>
                  <a:lnTo>
                    <a:pt x="647620" y="523768"/>
                  </a:lnTo>
                  <a:lnTo>
                    <a:pt x="647620" y="525632"/>
                  </a:lnTo>
                  <a:lnTo>
                    <a:pt x="647620" y="530292"/>
                  </a:lnTo>
                  <a:lnTo>
                    <a:pt x="646879" y="534020"/>
                  </a:lnTo>
                  <a:lnTo>
                    <a:pt x="644653" y="534952"/>
                  </a:lnTo>
                  <a:lnTo>
                    <a:pt x="641686" y="534952"/>
                  </a:lnTo>
                  <a:lnTo>
                    <a:pt x="640202" y="533088"/>
                  </a:lnTo>
                  <a:lnTo>
                    <a:pt x="639460" y="531224"/>
                  </a:lnTo>
                  <a:lnTo>
                    <a:pt x="637235" y="530292"/>
                  </a:lnTo>
                  <a:lnTo>
                    <a:pt x="635009" y="529360"/>
                  </a:lnTo>
                  <a:lnTo>
                    <a:pt x="632783" y="527496"/>
                  </a:lnTo>
                  <a:lnTo>
                    <a:pt x="632043" y="525632"/>
                  </a:lnTo>
                  <a:lnTo>
                    <a:pt x="630558" y="516312"/>
                  </a:lnTo>
                  <a:lnTo>
                    <a:pt x="629816" y="514448"/>
                  </a:lnTo>
                  <a:lnTo>
                    <a:pt x="628332" y="513516"/>
                  </a:lnTo>
                  <a:lnTo>
                    <a:pt x="626108" y="513516"/>
                  </a:lnTo>
                  <a:lnTo>
                    <a:pt x="625366" y="516312"/>
                  </a:lnTo>
                  <a:lnTo>
                    <a:pt x="623881" y="516312"/>
                  </a:lnTo>
                  <a:lnTo>
                    <a:pt x="623139" y="515380"/>
                  </a:lnTo>
                  <a:lnTo>
                    <a:pt x="620915" y="510721"/>
                  </a:lnTo>
                  <a:lnTo>
                    <a:pt x="620173" y="505129"/>
                  </a:lnTo>
                  <a:lnTo>
                    <a:pt x="620173" y="501401"/>
                  </a:lnTo>
                  <a:lnTo>
                    <a:pt x="622398" y="495809"/>
                  </a:lnTo>
                  <a:lnTo>
                    <a:pt x="626108" y="487421"/>
                  </a:lnTo>
                  <a:lnTo>
                    <a:pt x="628332" y="480897"/>
                  </a:lnTo>
                  <a:lnTo>
                    <a:pt x="628332" y="474374"/>
                  </a:lnTo>
                  <a:lnTo>
                    <a:pt x="628332" y="468782"/>
                  </a:lnTo>
                  <a:lnTo>
                    <a:pt x="626850" y="461326"/>
                  </a:lnTo>
                  <a:lnTo>
                    <a:pt x="626850" y="458530"/>
                  </a:lnTo>
                  <a:lnTo>
                    <a:pt x="629816" y="454802"/>
                  </a:lnTo>
                  <a:lnTo>
                    <a:pt x="634267" y="445483"/>
                  </a:lnTo>
                  <a:lnTo>
                    <a:pt x="635009" y="444551"/>
                  </a:lnTo>
                  <a:lnTo>
                    <a:pt x="635751" y="439891"/>
                  </a:lnTo>
                  <a:lnTo>
                    <a:pt x="635751" y="433367"/>
                  </a:lnTo>
                  <a:lnTo>
                    <a:pt x="637235" y="428707"/>
                  </a:lnTo>
                  <a:lnTo>
                    <a:pt x="638718" y="424979"/>
                  </a:lnTo>
                  <a:lnTo>
                    <a:pt x="639460" y="421251"/>
                  </a:lnTo>
                  <a:lnTo>
                    <a:pt x="641686" y="417523"/>
                  </a:lnTo>
                  <a:lnTo>
                    <a:pt x="642427" y="414728"/>
                  </a:lnTo>
                  <a:lnTo>
                    <a:pt x="640944" y="411931"/>
                  </a:lnTo>
                  <a:lnTo>
                    <a:pt x="642427" y="405408"/>
                  </a:lnTo>
                  <a:lnTo>
                    <a:pt x="643911" y="403544"/>
                  </a:lnTo>
                  <a:lnTo>
                    <a:pt x="644653" y="399816"/>
                  </a:lnTo>
                  <a:lnTo>
                    <a:pt x="644653" y="394224"/>
                  </a:lnTo>
                  <a:lnTo>
                    <a:pt x="643170" y="388632"/>
                  </a:lnTo>
                  <a:lnTo>
                    <a:pt x="643170" y="384904"/>
                  </a:lnTo>
                  <a:lnTo>
                    <a:pt x="643911" y="382109"/>
                  </a:lnTo>
                  <a:lnTo>
                    <a:pt x="645395" y="380244"/>
                  </a:lnTo>
                  <a:lnTo>
                    <a:pt x="647620" y="375585"/>
                  </a:lnTo>
                  <a:lnTo>
                    <a:pt x="647620" y="372788"/>
                  </a:lnTo>
                  <a:lnTo>
                    <a:pt x="645395" y="369060"/>
                  </a:lnTo>
                  <a:lnTo>
                    <a:pt x="645395" y="366265"/>
                  </a:lnTo>
                  <a:lnTo>
                    <a:pt x="646879" y="363469"/>
                  </a:lnTo>
                  <a:lnTo>
                    <a:pt x="646879" y="361605"/>
                  </a:lnTo>
                  <a:lnTo>
                    <a:pt x="646879" y="358809"/>
                  </a:lnTo>
                  <a:lnTo>
                    <a:pt x="643911" y="357877"/>
                  </a:lnTo>
                  <a:lnTo>
                    <a:pt x="641686" y="356945"/>
                  </a:lnTo>
                  <a:lnTo>
                    <a:pt x="640202" y="355081"/>
                  </a:lnTo>
                  <a:lnTo>
                    <a:pt x="640202" y="353217"/>
                  </a:lnTo>
                  <a:lnTo>
                    <a:pt x="640202" y="352285"/>
                  </a:lnTo>
                  <a:lnTo>
                    <a:pt x="640944" y="349489"/>
                  </a:lnTo>
                  <a:lnTo>
                    <a:pt x="642427" y="348558"/>
                  </a:lnTo>
                  <a:lnTo>
                    <a:pt x="645395" y="348558"/>
                  </a:lnTo>
                  <a:lnTo>
                    <a:pt x="647620" y="348558"/>
                  </a:lnTo>
                  <a:lnTo>
                    <a:pt x="649104" y="346693"/>
                  </a:lnTo>
                  <a:lnTo>
                    <a:pt x="649846" y="344830"/>
                  </a:lnTo>
                  <a:lnTo>
                    <a:pt x="648362" y="342965"/>
                  </a:lnTo>
                  <a:lnTo>
                    <a:pt x="645395" y="339237"/>
                  </a:lnTo>
                  <a:lnTo>
                    <a:pt x="640202" y="336441"/>
                  </a:lnTo>
                  <a:lnTo>
                    <a:pt x="637976" y="333646"/>
                  </a:lnTo>
                  <a:lnTo>
                    <a:pt x="636493" y="331782"/>
                  </a:lnTo>
                  <a:lnTo>
                    <a:pt x="636493" y="327122"/>
                  </a:lnTo>
                  <a:lnTo>
                    <a:pt x="635009" y="325258"/>
                  </a:lnTo>
                  <a:lnTo>
                    <a:pt x="633525" y="321530"/>
                  </a:lnTo>
                  <a:lnTo>
                    <a:pt x="634267" y="317802"/>
                  </a:lnTo>
                  <a:lnTo>
                    <a:pt x="634267" y="315938"/>
                  </a:lnTo>
                  <a:lnTo>
                    <a:pt x="633525" y="315007"/>
                  </a:lnTo>
                  <a:lnTo>
                    <a:pt x="632043" y="313142"/>
                  </a:lnTo>
                  <a:lnTo>
                    <a:pt x="627591" y="312210"/>
                  </a:lnTo>
                  <a:lnTo>
                    <a:pt x="626108" y="311279"/>
                  </a:lnTo>
                  <a:lnTo>
                    <a:pt x="625366" y="307551"/>
                  </a:lnTo>
                  <a:lnTo>
                    <a:pt x="626108" y="303823"/>
                  </a:lnTo>
                  <a:lnTo>
                    <a:pt x="626850" y="301958"/>
                  </a:lnTo>
                  <a:lnTo>
                    <a:pt x="625366" y="299162"/>
                  </a:lnTo>
                  <a:lnTo>
                    <a:pt x="620173" y="298231"/>
                  </a:lnTo>
                  <a:lnTo>
                    <a:pt x="615722" y="298231"/>
                  </a:lnTo>
                  <a:lnTo>
                    <a:pt x="603852" y="296367"/>
                  </a:lnTo>
                  <a:lnTo>
                    <a:pt x="599401" y="296367"/>
                  </a:lnTo>
                  <a:lnTo>
                    <a:pt x="594950" y="294503"/>
                  </a:lnTo>
                  <a:lnTo>
                    <a:pt x="591983" y="292639"/>
                  </a:lnTo>
                  <a:lnTo>
                    <a:pt x="591241" y="289843"/>
                  </a:lnTo>
                  <a:lnTo>
                    <a:pt x="591241" y="287047"/>
                  </a:lnTo>
                  <a:lnTo>
                    <a:pt x="591983" y="284251"/>
                  </a:lnTo>
                  <a:lnTo>
                    <a:pt x="589015" y="279591"/>
                  </a:lnTo>
                  <a:lnTo>
                    <a:pt x="585306" y="278659"/>
                  </a:lnTo>
                  <a:lnTo>
                    <a:pt x="582339" y="278659"/>
                  </a:lnTo>
                  <a:lnTo>
                    <a:pt x="580855" y="276795"/>
                  </a:lnTo>
                  <a:lnTo>
                    <a:pt x="579371" y="272135"/>
                  </a:lnTo>
                  <a:lnTo>
                    <a:pt x="579371" y="267476"/>
                  </a:lnTo>
                  <a:lnTo>
                    <a:pt x="576404" y="261883"/>
                  </a:lnTo>
                  <a:lnTo>
                    <a:pt x="573438" y="258156"/>
                  </a:lnTo>
                  <a:lnTo>
                    <a:pt x="570469" y="255360"/>
                  </a:lnTo>
                  <a:lnTo>
                    <a:pt x="568245" y="254428"/>
                  </a:lnTo>
                  <a:lnTo>
                    <a:pt x="566018" y="254428"/>
                  </a:lnTo>
                  <a:lnTo>
                    <a:pt x="564535" y="254428"/>
                  </a:lnTo>
                  <a:lnTo>
                    <a:pt x="562310" y="255360"/>
                  </a:lnTo>
                  <a:lnTo>
                    <a:pt x="560826" y="252564"/>
                  </a:lnTo>
                  <a:lnTo>
                    <a:pt x="560083" y="249768"/>
                  </a:lnTo>
                  <a:lnTo>
                    <a:pt x="557859" y="246040"/>
                  </a:lnTo>
                  <a:lnTo>
                    <a:pt x="555633" y="245108"/>
                  </a:lnTo>
                  <a:lnTo>
                    <a:pt x="552665" y="243244"/>
                  </a:lnTo>
                  <a:lnTo>
                    <a:pt x="550440" y="241381"/>
                  </a:lnTo>
                  <a:lnTo>
                    <a:pt x="548957" y="239516"/>
                  </a:lnTo>
                  <a:lnTo>
                    <a:pt x="549699" y="232992"/>
                  </a:lnTo>
                  <a:lnTo>
                    <a:pt x="548957" y="230197"/>
                  </a:lnTo>
                  <a:lnTo>
                    <a:pt x="547472" y="224605"/>
                  </a:lnTo>
                  <a:lnTo>
                    <a:pt x="547472" y="217149"/>
                  </a:lnTo>
                  <a:lnTo>
                    <a:pt x="542279" y="215285"/>
                  </a:lnTo>
                  <a:lnTo>
                    <a:pt x="537829" y="213421"/>
                  </a:lnTo>
                  <a:lnTo>
                    <a:pt x="537087" y="208761"/>
                  </a:lnTo>
                  <a:lnTo>
                    <a:pt x="534862" y="207830"/>
                  </a:lnTo>
                  <a:lnTo>
                    <a:pt x="532636" y="208761"/>
                  </a:lnTo>
                  <a:lnTo>
                    <a:pt x="529669" y="207830"/>
                  </a:lnTo>
                  <a:lnTo>
                    <a:pt x="527443" y="202237"/>
                  </a:lnTo>
                  <a:lnTo>
                    <a:pt x="523734" y="200374"/>
                  </a:lnTo>
                  <a:lnTo>
                    <a:pt x="522992" y="197578"/>
                  </a:lnTo>
                  <a:lnTo>
                    <a:pt x="522992" y="194782"/>
                  </a:lnTo>
                  <a:lnTo>
                    <a:pt x="525218" y="192918"/>
                  </a:lnTo>
                  <a:lnTo>
                    <a:pt x="525961" y="191054"/>
                  </a:lnTo>
                  <a:lnTo>
                    <a:pt x="523734" y="188258"/>
                  </a:lnTo>
                  <a:lnTo>
                    <a:pt x="520026" y="186394"/>
                  </a:lnTo>
                  <a:lnTo>
                    <a:pt x="515574" y="180802"/>
                  </a:lnTo>
                  <a:lnTo>
                    <a:pt x="510381" y="174278"/>
                  </a:lnTo>
                  <a:lnTo>
                    <a:pt x="504447" y="170550"/>
                  </a:lnTo>
                  <a:lnTo>
                    <a:pt x="499995" y="165890"/>
                  </a:lnTo>
                  <a:lnTo>
                    <a:pt x="495544" y="165890"/>
                  </a:lnTo>
                  <a:lnTo>
                    <a:pt x="493319" y="164958"/>
                  </a:lnTo>
                  <a:lnTo>
                    <a:pt x="478482" y="150979"/>
                  </a:lnTo>
                  <a:lnTo>
                    <a:pt x="473289" y="147251"/>
                  </a:lnTo>
                  <a:lnTo>
                    <a:pt x="467356" y="145387"/>
                  </a:lnTo>
                  <a:lnTo>
                    <a:pt x="461421" y="146319"/>
                  </a:lnTo>
                  <a:lnTo>
                    <a:pt x="457711" y="147251"/>
                  </a:lnTo>
                  <a:lnTo>
                    <a:pt x="454001" y="149115"/>
                  </a:lnTo>
                  <a:lnTo>
                    <a:pt x="451035" y="149115"/>
                  </a:lnTo>
                  <a:lnTo>
                    <a:pt x="448067" y="148183"/>
                  </a:lnTo>
                  <a:lnTo>
                    <a:pt x="443617" y="145387"/>
                  </a:lnTo>
                  <a:lnTo>
                    <a:pt x="441390" y="145387"/>
                  </a:lnTo>
                  <a:lnTo>
                    <a:pt x="439166" y="145387"/>
                  </a:lnTo>
                  <a:lnTo>
                    <a:pt x="435455" y="145387"/>
                  </a:lnTo>
                  <a:lnTo>
                    <a:pt x="435455" y="150047"/>
                  </a:lnTo>
                  <a:lnTo>
                    <a:pt x="434714" y="151911"/>
                  </a:lnTo>
                  <a:lnTo>
                    <a:pt x="431747" y="151911"/>
                  </a:lnTo>
                  <a:lnTo>
                    <a:pt x="427296" y="151911"/>
                  </a:lnTo>
                  <a:lnTo>
                    <a:pt x="425069" y="152843"/>
                  </a:lnTo>
                  <a:lnTo>
                    <a:pt x="420619" y="157503"/>
                  </a:lnTo>
                  <a:lnTo>
                    <a:pt x="420619" y="160299"/>
                  </a:lnTo>
                  <a:lnTo>
                    <a:pt x="423587" y="164958"/>
                  </a:lnTo>
                  <a:lnTo>
                    <a:pt x="423587" y="165890"/>
                  </a:lnTo>
                  <a:lnTo>
                    <a:pt x="419136" y="165890"/>
                  </a:lnTo>
                  <a:lnTo>
                    <a:pt x="416910" y="165890"/>
                  </a:lnTo>
                  <a:lnTo>
                    <a:pt x="415426" y="166822"/>
                  </a:lnTo>
                  <a:lnTo>
                    <a:pt x="418394" y="168686"/>
                  </a:lnTo>
                  <a:lnTo>
                    <a:pt x="422845" y="170550"/>
                  </a:lnTo>
                  <a:lnTo>
                    <a:pt x="425812" y="172414"/>
                  </a:lnTo>
                  <a:lnTo>
                    <a:pt x="426554" y="175210"/>
                  </a:lnTo>
                  <a:lnTo>
                    <a:pt x="425069" y="177074"/>
                  </a:lnTo>
                  <a:lnTo>
                    <a:pt x="423587" y="178938"/>
                  </a:lnTo>
                  <a:lnTo>
                    <a:pt x="422845" y="178938"/>
                  </a:lnTo>
                  <a:lnTo>
                    <a:pt x="417652" y="178006"/>
                  </a:lnTo>
                  <a:lnTo>
                    <a:pt x="414685" y="175210"/>
                  </a:lnTo>
                  <a:lnTo>
                    <a:pt x="412459" y="174278"/>
                  </a:lnTo>
                  <a:lnTo>
                    <a:pt x="410975" y="174278"/>
                  </a:lnTo>
                  <a:lnTo>
                    <a:pt x="408751" y="175210"/>
                  </a:lnTo>
                  <a:lnTo>
                    <a:pt x="406524" y="177074"/>
                  </a:lnTo>
                  <a:lnTo>
                    <a:pt x="403557" y="176142"/>
                  </a:lnTo>
                  <a:lnTo>
                    <a:pt x="402073" y="176142"/>
                  </a:lnTo>
                  <a:lnTo>
                    <a:pt x="398364" y="177074"/>
                  </a:lnTo>
                  <a:lnTo>
                    <a:pt x="390204" y="183598"/>
                  </a:lnTo>
                  <a:lnTo>
                    <a:pt x="378334" y="189190"/>
                  </a:lnTo>
                  <a:lnTo>
                    <a:pt x="366465" y="196646"/>
                  </a:lnTo>
                  <a:lnTo>
                    <a:pt x="360531" y="200374"/>
                  </a:lnTo>
                  <a:lnTo>
                    <a:pt x="356822" y="203169"/>
                  </a:lnTo>
                  <a:lnTo>
                    <a:pt x="355338" y="203169"/>
                  </a:lnTo>
                  <a:lnTo>
                    <a:pt x="354596" y="202237"/>
                  </a:lnTo>
                  <a:lnTo>
                    <a:pt x="355338" y="197578"/>
                  </a:lnTo>
                  <a:lnTo>
                    <a:pt x="356822" y="195713"/>
                  </a:lnTo>
                  <a:lnTo>
                    <a:pt x="354596" y="193850"/>
                  </a:lnTo>
                  <a:lnTo>
                    <a:pt x="352371" y="193850"/>
                  </a:lnTo>
                  <a:lnTo>
                    <a:pt x="348661" y="194782"/>
                  </a:lnTo>
                  <a:lnTo>
                    <a:pt x="348661" y="198509"/>
                  </a:lnTo>
                  <a:lnTo>
                    <a:pt x="346436" y="200374"/>
                  </a:lnTo>
                  <a:lnTo>
                    <a:pt x="343468" y="200374"/>
                  </a:lnTo>
                  <a:lnTo>
                    <a:pt x="341985" y="202237"/>
                  </a:lnTo>
                  <a:lnTo>
                    <a:pt x="340501" y="205965"/>
                  </a:lnTo>
                  <a:lnTo>
                    <a:pt x="339018" y="206897"/>
                  </a:lnTo>
                  <a:lnTo>
                    <a:pt x="333825" y="206897"/>
                  </a:lnTo>
                  <a:lnTo>
                    <a:pt x="325664" y="205965"/>
                  </a:lnTo>
                  <a:lnTo>
                    <a:pt x="319729" y="205965"/>
                  </a:lnTo>
                  <a:lnTo>
                    <a:pt x="316763" y="205965"/>
                  </a:lnTo>
                  <a:lnTo>
                    <a:pt x="313795" y="208761"/>
                  </a:lnTo>
                  <a:lnTo>
                    <a:pt x="310828" y="211558"/>
                  </a:lnTo>
                  <a:lnTo>
                    <a:pt x="307860" y="211558"/>
                  </a:lnTo>
                  <a:lnTo>
                    <a:pt x="303410" y="211558"/>
                  </a:lnTo>
                  <a:lnTo>
                    <a:pt x="300442" y="211558"/>
                  </a:lnTo>
                  <a:lnTo>
                    <a:pt x="297475" y="213421"/>
                  </a:lnTo>
                  <a:lnTo>
                    <a:pt x="294507" y="215285"/>
                  </a:lnTo>
                  <a:lnTo>
                    <a:pt x="292282" y="215285"/>
                  </a:lnTo>
                  <a:lnTo>
                    <a:pt x="290056" y="214353"/>
                  </a:lnTo>
                  <a:lnTo>
                    <a:pt x="285606" y="206897"/>
                  </a:lnTo>
                  <a:lnTo>
                    <a:pt x="284122" y="199441"/>
                  </a:lnTo>
                  <a:lnTo>
                    <a:pt x="282638" y="193850"/>
                  </a:lnTo>
                  <a:lnTo>
                    <a:pt x="283380" y="189190"/>
                  </a:lnTo>
                  <a:lnTo>
                    <a:pt x="283380" y="185462"/>
                  </a:lnTo>
                  <a:lnTo>
                    <a:pt x="284863" y="183598"/>
                  </a:lnTo>
                  <a:lnTo>
                    <a:pt x="286347" y="180802"/>
                  </a:lnTo>
                  <a:lnTo>
                    <a:pt x="288573" y="179870"/>
                  </a:lnTo>
                  <a:lnTo>
                    <a:pt x="289315" y="179870"/>
                  </a:lnTo>
                  <a:lnTo>
                    <a:pt x="289315" y="192918"/>
                  </a:lnTo>
                  <a:lnTo>
                    <a:pt x="288573" y="198509"/>
                  </a:lnTo>
                  <a:lnTo>
                    <a:pt x="289315" y="205033"/>
                  </a:lnTo>
                  <a:lnTo>
                    <a:pt x="292282" y="209693"/>
                  </a:lnTo>
                  <a:lnTo>
                    <a:pt x="294507" y="211558"/>
                  </a:lnTo>
                  <a:lnTo>
                    <a:pt x="296733" y="208761"/>
                  </a:lnTo>
                  <a:lnTo>
                    <a:pt x="298959" y="203169"/>
                  </a:lnTo>
                  <a:lnTo>
                    <a:pt x="299700" y="196646"/>
                  </a:lnTo>
                  <a:lnTo>
                    <a:pt x="298959" y="189190"/>
                  </a:lnTo>
                  <a:lnTo>
                    <a:pt x="295991" y="183598"/>
                  </a:lnTo>
                  <a:lnTo>
                    <a:pt x="293024" y="179870"/>
                  </a:lnTo>
                  <a:lnTo>
                    <a:pt x="290798" y="174278"/>
                  </a:lnTo>
                  <a:lnTo>
                    <a:pt x="290798" y="171482"/>
                  </a:lnTo>
                  <a:lnTo>
                    <a:pt x="288573" y="169618"/>
                  </a:lnTo>
                  <a:lnTo>
                    <a:pt x="283380" y="168686"/>
                  </a:lnTo>
                  <a:lnTo>
                    <a:pt x="278929" y="166822"/>
                  </a:lnTo>
                  <a:lnTo>
                    <a:pt x="275961" y="164958"/>
                  </a:lnTo>
                  <a:lnTo>
                    <a:pt x="273737" y="163094"/>
                  </a:lnTo>
                  <a:lnTo>
                    <a:pt x="273737" y="158435"/>
                  </a:lnTo>
                  <a:lnTo>
                    <a:pt x="252965" y="145387"/>
                  </a:lnTo>
                  <a:lnTo>
                    <a:pt x="252223" y="142591"/>
                  </a:lnTo>
                  <a:lnTo>
                    <a:pt x="252223" y="140727"/>
                  </a:lnTo>
                  <a:lnTo>
                    <a:pt x="254448" y="140727"/>
                  </a:lnTo>
                  <a:lnTo>
                    <a:pt x="259641" y="142591"/>
                  </a:lnTo>
                  <a:lnTo>
                    <a:pt x="274479" y="151911"/>
                  </a:lnTo>
                  <a:lnTo>
                    <a:pt x="276703" y="151911"/>
                  </a:lnTo>
                  <a:lnTo>
                    <a:pt x="277445" y="150047"/>
                  </a:lnTo>
                  <a:lnTo>
                    <a:pt x="275220" y="147251"/>
                  </a:lnTo>
                  <a:lnTo>
                    <a:pt x="273737" y="139795"/>
                  </a:lnTo>
                  <a:lnTo>
                    <a:pt x="270768" y="138863"/>
                  </a:lnTo>
                  <a:lnTo>
                    <a:pt x="268544" y="138863"/>
                  </a:lnTo>
                  <a:lnTo>
                    <a:pt x="264835" y="140727"/>
                  </a:lnTo>
                  <a:lnTo>
                    <a:pt x="261867" y="139795"/>
                  </a:lnTo>
                  <a:lnTo>
                    <a:pt x="256674" y="136067"/>
                  </a:lnTo>
                  <a:lnTo>
                    <a:pt x="253707" y="136067"/>
                  </a:lnTo>
                  <a:lnTo>
                    <a:pt x="250740" y="134204"/>
                  </a:lnTo>
                  <a:lnTo>
                    <a:pt x="247030" y="129543"/>
                  </a:lnTo>
                  <a:lnTo>
                    <a:pt x="250740" y="126748"/>
                  </a:lnTo>
                  <a:lnTo>
                    <a:pt x="250740" y="123020"/>
                  </a:lnTo>
                  <a:lnTo>
                    <a:pt x="252965" y="121156"/>
                  </a:lnTo>
                  <a:lnTo>
                    <a:pt x="252965" y="119292"/>
                  </a:lnTo>
                  <a:lnTo>
                    <a:pt x="251481" y="119292"/>
                  </a:lnTo>
                  <a:lnTo>
                    <a:pt x="248514" y="120224"/>
                  </a:lnTo>
                  <a:lnTo>
                    <a:pt x="247030" y="120224"/>
                  </a:lnTo>
                  <a:lnTo>
                    <a:pt x="245547" y="118360"/>
                  </a:lnTo>
                  <a:lnTo>
                    <a:pt x="244063" y="112768"/>
                  </a:lnTo>
                  <a:lnTo>
                    <a:pt x="241096" y="110904"/>
                  </a:lnTo>
                  <a:lnTo>
                    <a:pt x="237386" y="110904"/>
                  </a:lnTo>
                  <a:lnTo>
                    <a:pt x="235161" y="114632"/>
                  </a:lnTo>
                  <a:lnTo>
                    <a:pt x="232193" y="115564"/>
                  </a:lnTo>
                  <a:lnTo>
                    <a:pt x="229226" y="119292"/>
                  </a:lnTo>
                  <a:lnTo>
                    <a:pt x="229226" y="122088"/>
                  </a:lnTo>
                  <a:lnTo>
                    <a:pt x="231452" y="123952"/>
                  </a:lnTo>
                  <a:lnTo>
                    <a:pt x="234419" y="123952"/>
                  </a:lnTo>
                  <a:lnTo>
                    <a:pt x="238128" y="120224"/>
                  </a:lnTo>
                  <a:lnTo>
                    <a:pt x="240354" y="120224"/>
                  </a:lnTo>
                  <a:lnTo>
                    <a:pt x="240354" y="123020"/>
                  </a:lnTo>
                  <a:lnTo>
                    <a:pt x="241096" y="124884"/>
                  </a:lnTo>
                  <a:lnTo>
                    <a:pt x="244063" y="124884"/>
                  </a:lnTo>
                  <a:lnTo>
                    <a:pt x="244063" y="126748"/>
                  </a:lnTo>
                  <a:lnTo>
                    <a:pt x="244063" y="130476"/>
                  </a:lnTo>
                  <a:lnTo>
                    <a:pt x="244805" y="138863"/>
                  </a:lnTo>
                  <a:lnTo>
                    <a:pt x="244063" y="139795"/>
                  </a:lnTo>
                  <a:lnTo>
                    <a:pt x="241096" y="138863"/>
                  </a:lnTo>
                  <a:lnTo>
                    <a:pt x="228484" y="127680"/>
                  </a:lnTo>
                  <a:lnTo>
                    <a:pt x="218840" y="121156"/>
                  </a:lnTo>
                  <a:lnTo>
                    <a:pt x="213647" y="117428"/>
                  </a:lnTo>
                  <a:lnTo>
                    <a:pt x="207712" y="113700"/>
                  </a:lnTo>
                  <a:lnTo>
                    <a:pt x="192135" y="108108"/>
                  </a:lnTo>
                  <a:lnTo>
                    <a:pt x="178040" y="102516"/>
                  </a:lnTo>
                  <a:lnTo>
                    <a:pt x="168397" y="99720"/>
                  </a:lnTo>
                  <a:lnTo>
                    <a:pt x="160235" y="98788"/>
                  </a:lnTo>
                  <a:lnTo>
                    <a:pt x="155785" y="96925"/>
                  </a:lnTo>
                  <a:lnTo>
                    <a:pt x="150592" y="95993"/>
                  </a:lnTo>
                  <a:lnTo>
                    <a:pt x="148366" y="95993"/>
                  </a:lnTo>
                  <a:lnTo>
                    <a:pt x="146141" y="94129"/>
                  </a:lnTo>
                  <a:lnTo>
                    <a:pt x="146141" y="91332"/>
                  </a:lnTo>
                  <a:lnTo>
                    <a:pt x="146883" y="91332"/>
                  </a:lnTo>
                  <a:lnTo>
                    <a:pt x="150592" y="91332"/>
                  </a:lnTo>
                  <a:lnTo>
                    <a:pt x="156527" y="92265"/>
                  </a:lnTo>
                  <a:lnTo>
                    <a:pt x="160235" y="91332"/>
                  </a:lnTo>
                  <a:lnTo>
                    <a:pt x="163945" y="93197"/>
                  </a:lnTo>
                  <a:lnTo>
                    <a:pt x="166912" y="92265"/>
                  </a:lnTo>
                  <a:lnTo>
                    <a:pt x="169137" y="90401"/>
                  </a:lnTo>
                  <a:lnTo>
                    <a:pt x="170621" y="90401"/>
                  </a:lnTo>
                  <a:lnTo>
                    <a:pt x="172847" y="91332"/>
                  </a:lnTo>
                  <a:lnTo>
                    <a:pt x="175072" y="91332"/>
                  </a:lnTo>
                  <a:lnTo>
                    <a:pt x="180265" y="91332"/>
                  </a:lnTo>
                  <a:lnTo>
                    <a:pt x="185458" y="93197"/>
                  </a:lnTo>
                  <a:lnTo>
                    <a:pt x="190650" y="95060"/>
                  </a:lnTo>
                  <a:lnTo>
                    <a:pt x="193618" y="94129"/>
                  </a:lnTo>
                  <a:lnTo>
                    <a:pt x="194360" y="93197"/>
                  </a:lnTo>
                  <a:lnTo>
                    <a:pt x="194360" y="90401"/>
                  </a:lnTo>
                  <a:lnTo>
                    <a:pt x="191393" y="86673"/>
                  </a:lnTo>
                  <a:lnTo>
                    <a:pt x="186942" y="82945"/>
                  </a:lnTo>
                  <a:lnTo>
                    <a:pt x="181749" y="80149"/>
                  </a:lnTo>
                  <a:lnTo>
                    <a:pt x="180265" y="80149"/>
                  </a:lnTo>
                  <a:lnTo>
                    <a:pt x="178781" y="80149"/>
                  </a:lnTo>
                  <a:lnTo>
                    <a:pt x="175072" y="82013"/>
                  </a:lnTo>
                  <a:lnTo>
                    <a:pt x="173590" y="82945"/>
                  </a:lnTo>
                  <a:lnTo>
                    <a:pt x="169137" y="82013"/>
                  </a:lnTo>
                  <a:lnTo>
                    <a:pt x="165428" y="81081"/>
                  </a:lnTo>
                  <a:lnTo>
                    <a:pt x="160235" y="83877"/>
                  </a:lnTo>
                  <a:lnTo>
                    <a:pt x="157269" y="83877"/>
                  </a:lnTo>
                  <a:lnTo>
                    <a:pt x="155042" y="83877"/>
                  </a:lnTo>
                  <a:lnTo>
                    <a:pt x="153559" y="82013"/>
                  </a:lnTo>
                  <a:lnTo>
                    <a:pt x="152076" y="80149"/>
                  </a:lnTo>
                  <a:lnTo>
                    <a:pt x="151334" y="77353"/>
                  </a:lnTo>
                  <a:lnTo>
                    <a:pt x="149850" y="77353"/>
                  </a:lnTo>
                  <a:lnTo>
                    <a:pt x="146883" y="77353"/>
                  </a:lnTo>
                  <a:lnTo>
                    <a:pt x="146141" y="80149"/>
                  </a:lnTo>
                  <a:lnTo>
                    <a:pt x="146883" y="82013"/>
                  </a:lnTo>
                  <a:lnTo>
                    <a:pt x="146141" y="84809"/>
                  </a:lnTo>
                  <a:lnTo>
                    <a:pt x="143916" y="85741"/>
                  </a:lnTo>
                  <a:lnTo>
                    <a:pt x="140206" y="84809"/>
                  </a:lnTo>
                  <a:lnTo>
                    <a:pt x="138723" y="85741"/>
                  </a:lnTo>
                  <a:lnTo>
                    <a:pt x="136497" y="89469"/>
                  </a:lnTo>
                  <a:lnTo>
                    <a:pt x="133530" y="89469"/>
                  </a:lnTo>
                  <a:lnTo>
                    <a:pt x="131304" y="91332"/>
                  </a:lnTo>
                  <a:lnTo>
                    <a:pt x="124628" y="91332"/>
                  </a:lnTo>
                  <a:lnTo>
                    <a:pt x="114242" y="91332"/>
                  </a:lnTo>
                  <a:lnTo>
                    <a:pt x="108307" y="91332"/>
                  </a:lnTo>
                  <a:lnTo>
                    <a:pt x="98664" y="93197"/>
                  </a:lnTo>
                  <a:lnTo>
                    <a:pt x="89019" y="94129"/>
                  </a:lnTo>
                  <a:lnTo>
                    <a:pt x="79376" y="96925"/>
                  </a:lnTo>
                  <a:lnTo>
                    <a:pt x="72699" y="98788"/>
                  </a:lnTo>
                  <a:lnTo>
                    <a:pt x="67507" y="99720"/>
                  </a:lnTo>
                  <a:lnTo>
                    <a:pt x="64539" y="101584"/>
                  </a:lnTo>
                  <a:lnTo>
                    <a:pt x="61572" y="101584"/>
                  </a:lnTo>
                  <a:lnTo>
                    <a:pt x="59346" y="101584"/>
                  </a:lnTo>
                  <a:lnTo>
                    <a:pt x="58604" y="100652"/>
                  </a:lnTo>
                  <a:lnTo>
                    <a:pt x="58604" y="99720"/>
                  </a:lnTo>
                  <a:lnTo>
                    <a:pt x="60088" y="98788"/>
                  </a:lnTo>
                  <a:lnTo>
                    <a:pt x="62315" y="95993"/>
                  </a:lnTo>
                  <a:lnTo>
                    <a:pt x="66765" y="95060"/>
                  </a:lnTo>
                  <a:lnTo>
                    <a:pt x="72699" y="93197"/>
                  </a:lnTo>
                  <a:lnTo>
                    <a:pt x="75667" y="93197"/>
                  </a:lnTo>
                  <a:lnTo>
                    <a:pt x="80118" y="91332"/>
                  </a:lnTo>
                  <a:lnTo>
                    <a:pt x="84568" y="86673"/>
                  </a:lnTo>
                  <a:lnTo>
                    <a:pt x="86053" y="85741"/>
                  </a:lnTo>
                  <a:lnTo>
                    <a:pt x="86053" y="82945"/>
                  </a:lnTo>
                  <a:lnTo>
                    <a:pt x="85311" y="81081"/>
                  </a:lnTo>
                  <a:lnTo>
                    <a:pt x="82343" y="80149"/>
                  </a:lnTo>
                  <a:lnTo>
                    <a:pt x="80860" y="77353"/>
                  </a:lnTo>
                  <a:lnTo>
                    <a:pt x="80860" y="74557"/>
                  </a:lnTo>
                  <a:lnTo>
                    <a:pt x="80860" y="70829"/>
                  </a:lnTo>
                  <a:lnTo>
                    <a:pt x="80118" y="68965"/>
                  </a:lnTo>
                  <a:lnTo>
                    <a:pt x="78633" y="68965"/>
                  </a:lnTo>
                  <a:lnTo>
                    <a:pt x="76409" y="72693"/>
                  </a:lnTo>
                  <a:lnTo>
                    <a:pt x="73441" y="80149"/>
                  </a:lnTo>
                  <a:lnTo>
                    <a:pt x="72699" y="83877"/>
                  </a:lnTo>
                  <a:lnTo>
                    <a:pt x="71216" y="84809"/>
                  </a:lnTo>
                  <a:lnTo>
                    <a:pt x="68990" y="84809"/>
                  </a:lnTo>
                  <a:lnTo>
                    <a:pt x="66765" y="83877"/>
                  </a:lnTo>
                  <a:lnTo>
                    <a:pt x="66765" y="81081"/>
                  </a:lnTo>
                  <a:lnTo>
                    <a:pt x="67507" y="76421"/>
                  </a:lnTo>
                  <a:lnTo>
                    <a:pt x="66023" y="74557"/>
                  </a:lnTo>
                  <a:lnTo>
                    <a:pt x="63797" y="72693"/>
                  </a:lnTo>
                  <a:lnTo>
                    <a:pt x="60830" y="68965"/>
                  </a:lnTo>
                  <a:lnTo>
                    <a:pt x="58604" y="68033"/>
                  </a:lnTo>
                  <a:lnTo>
                    <a:pt x="56380" y="68033"/>
                  </a:lnTo>
                  <a:lnTo>
                    <a:pt x="57121" y="71761"/>
                  </a:lnTo>
                  <a:lnTo>
                    <a:pt x="58604" y="74557"/>
                  </a:lnTo>
                  <a:lnTo>
                    <a:pt x="60088" y="80149"/>
                  </a:lnTo>
                  <a:lnTo>
                    <a:pt x="59346" y="84809"/>
                  </a:lnTo>
                  <a:lnTo>
                    <a:pt x="57121" y="89469"/>
                  </a:lnTo>
                  <a:lnTo>
                    <a:pt x="54153" y="92265"/>
                  </a:lnTo>
                  <a:lnTo>
                    <a:pt x="48960" y="95060"/>
                  </a:lnTo>
                  <a:lnTo>
                    <a:pt x="44510" y="98788"/>
                  </a:lnTo>
                  <a:lnTo>
                    <a:pt x="43026" y="98788"/>
                  </a:lnTo>
                  <a:lnTo>
                    <a:pt x="42284" y="101584"/>
                  </a:lnTo>
                  <a:lnTo>
                    <a:pt x="41542" y="103448"/>
                  </a:lnTo>
                  <a:lnTo>
                    <a:pt x="39317" y="103448"/>
                  </a:lnTo>
                  <a:lnTo>
                    <a:pt x="33383" y="104380"/>
                  </a:lnTo>
                  <a:lnTo>
                    <a:pt x="31898" y="105312"/>
                  </a:lnTo>
                  <a:lnTo>
                    <a:pt x="30414" y="108108"/>
                  </a:lnTo>
                  <a:lnTo>
                    <a:pt x="29673" y="109040"/>
                  </a:lnTo>
                  <a:lnTo>
                    <a:pt x="25963" y="109972"/>
                  </a:lnTo>
                  <a:lnTo>
                    <a:pt x="19288" y="112768"/>
                  </a:lnTo>
                  <a:lnTo>
                    <a:pt x="17062" y="112768"/>
                  </a:lnTo>
                  <a:lnTo>
                    <a:pt x="16320" y="110904"/>
                  </a:lnTo>
                  <a:lnTo>
                    <a:pt x="16320" y="109972"/>
                  </a:lnTo>
                  <a:lnTo>
                    <a:pt x="22255" y="106244"/>
                  </a:lnTo>
                  <a:lnTo>
                    <a:pt x="22997" y="105312"/>
                  </a:lnTo>
                  <a:lnTo>
                    <a:pt x="22997" y="100652"/>
                  </a:lnTo>
                  <a:lnTo>
                    <a:pt x="24480" y="98788"/>
                  </a:lnTo>
                  <a:lnTo>
                    <a:pt x="25963" y="95993"/>
                  </a:lnTo>
                  <a:lnTo>
                    <a:pt x="25963" y="95060"/>
                  </a:lnTo>
                  <a:lnTo>
                    <a:pt x="28190" y="94129"/>
                  </a:lnTo>
                  <a:lnTo>
                    <a:pt x="30414" y="94129"/>
                  </a:lnTo>
                  <a:lnTo>
                    <a:pt x="31898" y="91332"/>
                  </a:lnTo>
                  <a:lnTo>
                    <a:pt x="31156" y="89469"/>
                  </a:lnTo>
                  <a:lnTo>
                    <a:pt x="25221" y="83877"/>
                  </a:lnTo>
                  <a:lnTo>
                    <a:pt x="22997" y="81081"/>
                  </a:lnTo>
                  <a:lnTo>
                    <a:pt x="22255" y="78285"/>
                  </a:lnTo>
                  <a:lnTo>
                    <a:pt x="22997" y="75489"/>
                  </a:lnTo>
                  <a:lnTo>
                    <a:pt x="26706" y="68965"/>
                  </a:lnTo>
                  <a:lnTo>
                    <a:pt x="29673" y="63374"/>
                  </a:lnTo>
                  <a:lnTo>
                    <a:pt x="29673" y="58714"/>
                  </a:lnTo>
                  <a:lnTo>
                    <a:pt x="28190" y="54054"/>
                  </a:lnTo>
                  <a:lnTo>
                    <a:pt x="24480" y="50326"/>
                  </a:lnTo>
                  <a:lnTo>
                    <a:pt x="22997" y="48462"/>
                  </a:lnTo>
                  <a:lnTo>
                    <a:pt x="19288" y="46598"/>
                  </a:lnTo>
                  <a:lnTo>
                    <a:pt x="11869" y="38210"/>
                  </a:lnTo>
                  <a:lnTo>
                    <a:pt x="3710" y="27027"/>
                  </a:lnTo>
                  <a:lnTo>
                    <a:pt x="741" y="24230"/>
                  </a:lnTo>
                  <a:lnTo>
                    <a:pt x="0" y="21434"/>
                  </a:lnTo>
                  <a:lnTo>
                    <a:pt x="741" y="17706"/>
                  </a:lnTo>
                  <a:lnTo>
                    <a:pt x="3710" y="12115"/>
                  </a:lnTo>
                  <a:lnTo>
                    <a:pt x="4451" y="8387"/>
                  </a:lnTo>
                  <a:lnTo>
                    <a:pt x="4451" y="0"/>
                  </a:lnTo>
                  <a:lnTo>
                    <a:pt x="59346" y="0"/>
                  </a:lnTo>
                  <a:lnTo>
                    <a:pt x="109050" y="0"/>
                  </a:lnTo>
                  <a:lnTo>
                    <a:pt x="120919" y="0"/>
                  </a:lnTo>
                  <a:lnTo>
                    <a:pt x="161720" y="0"/>
                  </a:lnTo>
                  <a:lnTo>
                    <a:pt x="186200" y="0"/>
                  </a:lnTo>
                  <a:lnTo>
                    <a:pt x="206230" y="0"/>
                  </a:lnTo>
                  <a:lnTo>
                    <a:pt x="274479" y="0"/>
                  </a:lnTo>
                  <a:lnTo>
                    <a:pt x="277445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pg13">
              <a:extLst>
                <a:ext uri="{FF2B5EF4-FFF2-40B4-BE49-F238E27FC236}">
                  <a16:creationId xmlns:a16="http://schemas.microsoft.com/office/drawing/2014/main" id="{8EFA3352-0C0B-A144-95FC-1126AA3AB7F1}"/>
                </a:ext>
              </a:extLst>
            </p:cNvPr>
            <p:cNvSpPr/>
            <p:nvPr/>
          </p:nvSpPr>
          <p:spPr>
            <a:xfrm>
              <a:off x="5896546" y="3795849"/>
              <a:ext cx="617205" cy="754898"/>
            </a:xfrm>
            <a:custGeom>
              <a:avLst/>
              <a:gdLst/>
              <a:ahLst/>
              <a:cxnLst/>
              <a:rect l="0" t="0" r="0" b="0"/>
              <a:pathLst>
                <a:path w="617205" h="754898">
                  <a:moveTo>
                    <a:pt x="611270" y="480898"/>
                  </a:moveTo>
                  <a:lnTo>
                    <a:pt x="616463" y="482762"/>
                  </a:lnTo>
                  <a:lnTo>
                    <a:pt x="617205" y="484626"/>
                  </a:lnTo>
                  <a:lnTo>
                    <a:pt x="616463" y="488354"/>
                  </a:lnTo>
                  <a:lnTo>
                    <a:pt x="612012" y="492082"/>
                  </a:lnTo>
                  <a:lnTo>
                    <a:pt x="606077" y="493946"/>
                  </a:lnTo>
                  <a:lnTo>
                    <a:pt x="603110" y="494878"/>
                  </a:lnTo>
                  <a:lnTo>
                    <a:pt x="601626" y="496742"/>
                  </a:lnTo>
                  <a:lnTo>
                    <a:pt x="602368" y="499538"/>
                  </a:lnTo>
                  <a:lnTo>
                    <a:pt x="603852" y="503266"/>
                  </a:lnTo>
                  <a:lnTo>
                    <a:pt x="598659" y="506993"/>
                  </a:lnTo>
                  <a:lnTo>
                    <a:pt x="595691" y="507925"/>
                  </a:lnTo>
                  <a:lnTo>
                    <a:pt x="591983" y="506061"/>
                  </a:lnTo>
                  <a:lnTo>
                    <a:pt x="584563" y="505130"/>
                  </a:lnTo>
                  <a:lnTo>
                    <a:pt x="583081" y="506993"/>
                  </a:lnTo>
                  <a:lnTo>
                    <a:pt x="582339" y="509789"/>
                  </a:lnTo>
                  <a:lnTo>
                    <a:pt x="585305" y="510721"/>
                  </a:lnTo>
                  <a:lnTo>
                    <a:pt x="586048" y="514449"/>
                  </a:lnTo>
                  <a:lnTo>
                    <a:pt x="587532" y="514449"/>
                  </a:lnTo>
                  <a:lnTo>
                    <a:pt x="591983" y="515381"/>
                  </a:lnTo>
                  <a:lnTo>
                    <a:pt x="591983" y="517245"/>
                  </a:lnTo>
                  <a:lnTo>
                    <a:pt x="591240" y="519109"/>
                  </a:lnTo>
                  <a:lnTo>
                    <a:pt x="587532" y="521905"/>
                  </a:lnTo>
                  <a:lnTo>
                    <a:pt x="586048" y="523769"/>
                  </a:lnTo>
                  <a:lnTo>
                    <a:pt x="583081" y="529361"/>
                  </a:lnTo>
                  <a:lnTo>
                    <a:pt x="580855" y="531225"/>
                  </a:lnTo>
                  <a:lnTo>
                    <a:pt x="578629" y="528429"/>
                  </a:lnTo>
                  <a:lnTo>
                    <a:pt x="574179" y="527497"/>
                  </a:lnTo>
                  <a:lnTo>
                    <a:pt x="571211" y="531225"/>
                  </a:lnTo>
                  <a:lnTo>
                    <a:pt x="573436" y="532157"/>
                  </a:lnTo>
                  <a:lnTo>
                    <a:pt x="573436" y="538681"/>
                  </a:lnTo>
                  <a:lnTo>
                    <a:pt x="574920" y="540544"/>
                  </a:lnTo>
                  <a:lnTo>
                    <a:pt x="579371" y="537749"/>
                  </a:lnTo>
                  <a:lnTo>
                    <a:pt x="580113" y="538681"/>
                  </a:lnTo>
                  <a:lnTo>
                    <a:pt x="580113" y="543340"/>
                  </a:lnTo>
                  <a:lnTo>
                    <a:pt x="579371" y="549864"/>
                  </a:lnTo>
                  <a:lnTo>
                    <a:pt x="577146" y="555456"/>
                  </a:lnTo>
                  <a:lnTo>
                    <a:pt x="575662" y="559184"/>
                  </a:lnTo>
                  <a:lnTo>
                    <a:pt x="571953" y="556388"/>
                  </a:lnTo>
                  <a:lnTo>
                    <a:pt x="570469" y="555456"/>
                  </a:lnTo>
                  <a:lnTo>
                    <a:pt x="567501" y="557320"/>
                  </a:lnTo>
                  <a:lnTo>
                    <a:pt x="564535" y="559184"/>
                  </a:lnTo>
                  <a:lnTo>
                    <a:pt x="561567" y="559184"/>
                  </a:lnTo>
                  <a:lnTo>
                    <a:pt x="560083" y="561980"/>
                  </a:lnTo>
                  <a:lnTo>
                    <a:pt x="560083" y="564776"/>
                  </a:lnTo>
                  <a:lnTo>
                    <a:pt x="561567" y="565708"/>
                  </a:lnTo>
                  <a:lnTo>
                    <a:pt x="563793" y="565708"/>
                  </a:lnTo>
                  <a:lnTo>
                    <a:pt x="565276" y="563844"/>
                  </a:lnTo>
                  <a:lnTo>
                    <a:pt x="569727" y="562912"/>
                  </a:lnTo>
                  <a:lnTo>
                    <a:pt x="571211" y="562912"/>
                  </a:lnTo>
                  <a:lnTo>
                    <a:pt x="571953" y="564776"/>
                  </a:lnTo>
                  <a:lnTo>
                    <a:pt x="571953" y="566640"/>
                  </a:lnTo>
                  <a:lnTo>
                    <a:pt x="570469" y="570368"/>
                  </a:lnTo>
                  <a:lnTo>
                    <a:pt x="567501" y="574095"/>
                  </a:lnTo>
                  <a:lnTo>
                    <a:pt x="565276" y="583415"/>
                  </a:lnTo>
                  <a:lnTo>
                    <a:pt x="564535" y="585279"/>
                  </a:lnTo>
                  <a:lnTo>
                    <a:pt x="559342" y="582483"/>
                  </a:lnTo>
                  <a:lnTo>
                    <a:pt x="557858" y="583415"/>
                  </a:lnTo>
                  <a:lnTo>
                    <a:pt x="555632" y="584347"/>
                  </a:lnTo>
                  <a:lnTo>
                    <a:pt x="554891" y="588075"/>
                  </a:lnTo>
                  <a:lnTo>
                    <a:pt x="554891" y="592735"/>
                  </a:lnTo>
                  <a:lnTo>
                    <a:pt x="554891" y="595531"/>
                  </a:lnTo>
                  <a:lnTo>
                    <a:pt x="552665" y="597395"/>
                  </a:lnTo>
                  <a:lnTo>
                    <a:pt x="544505" y="594599"/>
                  </a:lnTo>
                  <a:lnTo>
                    <a:pt x="541537" y="594599"/>
                  </a:lnTo>
                  <a:lnTo>
                    <a:pt x="540055" y="597395"/>
                  </a:lnTo>
                  <a:lnTo>
                    <a:pt x="539313" y="597395"/>
                  </a:lnTo>
                  <a:lnTo>
                    <a:pt x="542279" y="600191"/>
                  </a:lnTo>
                  <a:lnTo>
                    <a:pt x="545248" y="606714"/>
                  </a:lnTo>
                  <a:lnTo>
                    <a:pt x="545248" y="607647"/>
                  </a:lnTo>
                  <a:lnTo>
                    <a:pt x="543763" y="609510"/>
                  </a:lnTo>
                  <a:lnTo>
                    <a:pt x="541537" y="612307"/>
                  </a:lnTo>
                  <a:lnTo>
                    <a:pt x="540055" y="616034"/>
                  </a:lnTo>
                  <a:lnTo>
                    <a:pt x="539313" y="616966"/>
                  </a:lnTo>
                  <a:lnTo>
                    <a:pt x="540055" y="626286"/>
                  </a:lnTo>
                  <a:lnTo>
                    <a:pt x="540055" y="628150"/>
                  </a:lnTo>
                  <a:lnTo>
                    <a:pt x="538570" y="629082"/>
                  </a:lnTo>
                  <a:lnTo>
                    <a:pt x="535603" y="629082"/>
                  </a:lnTo>
                  <a:lnTo>
                    <a:pt x="531151" y="623490"/>
                  </a:lnTo>
                  <a:lnTo>
                    <a:pt x="529669" y="620694"/>
                  </a:lnTo>
                  <a:lnTo>
                    <a:pt x="528185" y="619762"/>
                  </a:lnTo>
                  <a:lnTo>
                    <a:pt x="526700" y="620694"/>
                  </a:lnTo>
                  <a:lnTo>
                    <a:pt x="528185" y="623490"/>
                  </a:lnTo>
                  <a:lnTo>
                    <a:pt x="528927" y="625354"/>
                  </a:lnTo>
                  <a:lnTo>
                    <a:pt x="527443" y="629082"/>
                  </a:lnTo>
                  <a:lnTo>
                    <a:pt x="528927" y="630946"/>
                  </a:lnTo>
                  <a:lnTo>
                    <a:pt x="531893" y="632810"/>
                  </a:lnTo>
                  <a:lnTo>
                    <a:pt x="534120" y="634674"/>
                  </a:lnTo>
                  <a:lnTo>
                    <a:pt x="534862" y="640265"/>
                  </a:lnTo>
                  <a:lnTo>
                    <a:pt x="536344" y="644926"/>
                  </a:lnTo>
                  <a:lnTo>
                    <a:pt x="540055" y="642130"/>
                  </a:lnTo>
                  <a:lnTo>
                    <a:pt x="540795" y="639333"/>
                  </a:lnTo>
                  <a:lnTo>
                    <a:pt x="542279" y="632810"/>
                  </a:lnTo>
                  <a:lnTo>
                    <a:pt x="543763" y="631878"/>
                  </a:lnTo>
                  <a:lnTo>
                    <a:pt x="544505" y="632810"/>
                  </a:lnTo>
                  <a:lnTo>
                    <a:pt x="545248" y="635606"/>
                  </a:lnTo>
                  <a:lnTo>
                    <a:pt x="545248" y="639333"/>
                  </a:lnTo>
                  <a:lnTo>
                    <a:pt x="544505" y="643993"/>
                  </a:lnTo>
                  <a:lnTo>
                    <a:pt x="542279" y="646789"/>
                  </a:lnTo>
                  <a:lnTo>
                    <a:pt x="540055" y="646789"/>
                  </a:lnTo>
                  <a:lnTo>
                    <a:pt x="537828" y="648654"/>
                  </a:lnTo>
                  <a:lnTo>
                    <a:pt x="535603" y="650517"/>
                  </a:lnTo>
                  <a:lnTo>
                    <a:pt x="532635" y="650517"/>
                  </a:lnTo>
                  <a:lnTo>
                    <a:pt x="531151" y="651449"/>
                  </a:lnTo>
                  <a:lnTo>
                    <a:pt x="531151" y="654245"/>
                  </a:lnTo>
                  <a:lnTo>
                    <a:pt x="532635" y="656109"/>
                  </a:lnTo>
                  <a:lnTo>
                    <a:pt x="535603" y="655177"/>
                  </a:lnTo>
                  <a:lnTo>
                    <a:pt x="537828" y="655177"/>
                  </a:lnTo>
                  <a:lnTo>
                    <a:pt x="539313" y="656109"/>
                  </a:lnTo>
                  <a:lnTo>
                    <a:pt x="538570" y="658905"/>
                  </a:lnTo>
                  <a:lnTo>
                    <a:pt x="534862" y="662633"/>
                  </a:lnTo>
                  <a:lnTo>
                    <a:pt x="532635" y="666361"/>
                  </a:lnTo>
                  <a:lnTo>
                    <a:pt x="531893" y="669157"/>
                  </a:lnTo>
                  <a:lnTo>
                    <a:pt x="531893" y="672884"/>
                  </a:lnTo>
                  <a:lnTo>
                    <a:pt x="530410" y="675681"/>
                  </a:lnTo>
                  <a:lnTo>
                    <a:pt x="529669" y="678477"/>
                  </a:lnTo>
                  <a:lnTo>
                    <a:pt x="529669" y="681272"/>
                  </a:lnTo>
                  <a:lnTo>
                    <a:pt x="534120" y="685933"/>
                  </a:lnTo>
                  <a:lnTo>
                    <a:pt x="534120" y="688728"/>
                  </a:lnTo>
                  <a:lnTo>
                    <a:pt x="531151" y="694320"/>
                  </a:lnTo>
                  <a:lnTo>
                    <a:pt x="525217" y="696184"/>
                  </a:lnTo>
                  <a:lnTo>
                    <a:pt x="519282" y="695252"/>
                  </a:lnTo>
                  <a:lnTo>
                    <a:pt x="514831" y="694320"/>
                  </a:lnTo>
                  <a:lnTo>
                    <a:pt x="512606" y="691524"/>
                  </a:lnTo>
                  <a:lnTo>
                    <a:pt x="510381" y="691524"/>
                  </a:lnTo>
                  <a:lnTo>
                    <a:pt x="507413" y="693388"/>
                  </a:lnTo>
                  <a:lnTo>
                    <a:pt x="502220" y="688728"/>
                  </a:lnTo>
                  <a:lnTo>
                    <a:pt x="499995" y="686864"/>
                  </a:lnTo>
                  <a:lnTo>
                    <a:pt x="497028" y="687796"/>
                  </a:lnTo>
                  <a:lnTo>
                    <a:pt x="493318" y="684068"/>
                  </a:lnTo>
                  <a:lnTo>
                    <a:pt x="488867" y="684068"/>
                  </a:lnTo>
                  <a:lnTo>
                    <a:pt x="483674" y="681272"/>
                  </a:lnTo>
                  <a:lnTo>
                    <a:pt x="481450" y="677544"/>
                  </a:lnTo>
                  <a:lnTo>
                    <a:pt x="476998" y="678477"/>
                  </a:lnTo>
                  <a:lnTo>
                    <a:pt x="474773" y="678477"/>
                  </a:lnTo>
                  <a:lnTo>
                    <a:pt x="472547" y="681272"/>
                  </a:lnTo>
                  <a:lnTo>
                    <a:pt x="471064" y="683136"/>
                  </a:lnTo>
                  <a:lnTo>
                    <a:pt x="469580" y="684068"/>
                  </a:lnTo>
                  <a:lnTo>
                    <a:pt x="465871" y="683136"/>
                  </a:lnTo>
                  <a:lnTo>
                    <a:pt x="464387" y="684068"/>
                  </a:lnTo>
                  <a:lnTo>
                    <a:pt x="464387" y="687796"/>
                  </a:lnTo>
                  <a:lnTo>
                    <a:pt x="461419" y="690592"/>
                  </a:lnTo>
                  <a:lnTo>
                    <a:pt x="460677" y="693388"/>
                  </a:lnTo>
                  <a:lnTo>
                    <a:pt x="460677" y="698048"/>
                  </a:lnTo>
                  <a:lnTo>
                    <a:pt x="461419" y="712028"/>
                  </a:lnTo>
                  <a:lnTo>
                    <a:pt x="463645" y="717619"/>
                  </a:lnTo>
                  <a:lnTo>
                    <a:pt x="464387" y="722280"/>
                  </a:lnTo>
                  <a:lnTo>
                    <a:pt x="463645" y="728803"/>
                  </a:lnTo>
                  <a:lnTo>
                    <a:pt x="462904" y="740919"/>
                  </a:lnTo>
                  <a:lnTo>
                    <a:pt x="461419" y="750238"/>
                  </a:lnTo>
                  <a:lnTo>
                    <a:pt x="461419" y="753966"/>
                  </a:lnTo>
                  <a:lnTo>
                    <a:pt x="456227" y="754898"/>
                  </a:lnTo>
                  <a:lnTo>
                    <a:pt x="451776" y="753966"/>
                  </a:lnTo>
                  <a:lnTo>
                    <a:pt x="446583" y="753966"/>
                  </a:lnTo>
                  <a:lnTo>
                    <a:pt x="444357" y="752103"/>
                  </a:lnTo>
                  <a:lnTo>
                    <a:pt x="440648" y="748375"/>
                  </a:lnTo>
                  <a:lnTo>
                    <a:pt x="440648" y="736259"/>
                  </a:lnTo>
                  <a:lnTo>
                    <a:pt x="439906" y="732531"/>
                  </a:lnTo>
                  <a:lnTo>
                    <a:pt x="437681" y="729735"/>
                  </a:lnTo>
                  <a:lnTo>
                    <a:pt x="436197" y="726939"/>
                  </a:lnTo>
                  <a:lnTo>
                    <a:pt x="438423" y="725075"/>
                  </a:lnTo>
                  <a:lnTo>
                    <a:pt x="439906" y="721347"/>
                  </a:lnTo>
                  <a:lnTo>
                    <a:pt x="408007" y="719484"/>
                  </a:lnTo>
                  <a:lnTo>
                    <a:pt x="389462" y="717619"/>
                  </a:lnTo>
                  <a:lnTo>
                    <a:pt x="376109" y="716687"/>
                  </a:lnTo>
                  <a:lnTo>
                    <a:pt x="321956" y="712028"/>
                  </a:lnTo>
                  <a:lnTo>
                    <a:pt x="301183" y="710163"/>
                  </a:lnTo>
                  <a:lnTo>
                    <a:pt x="288573" y="710163"/>
                  </a:lnTo>
                  <a:lnTo>
                    <a:pt x="261124" y="707368"/>
                  </a:lnTo>
                  <a:lnTo>
                    <a:pt x="239612" y="705504"/>
                  </a:lnTo>
                  <a:lnTo>
                    <a:pt x="206971" y="703640"/>
                  </a:lnTo>
                  <a:lnTo>
                    <a:pt x="197327" y="702708"/>
                  </a:lnTo>
                  <a:lnTo>
                    <a:pt x="168395" y="700844"/>
                  </a:lnTo>
                  <a:lnTo>
                    <a:pt x="160235" y="700844"/>
                  </a:lnTo>
                  <a:lnTo>
                    <a:pt x="96438" y="696184"/>
                  </a:lnTo>
                  <a:lnTo>
                    <a:pt x="94954" y="694320"/>
                  </a:lnTo>
                  <a:lnTo>
                    <a:pt x="91245" y="691524"/>
                  </a:lnTo>
                  <a:lnTo>
                    <a:pt x="86794" y="685000"/>
                  </a:lnTo>
                  <a:lnTo>
                    <a:pt x="86052" y="672884"/>
                  </a:lnTo>
                  <a:lnTo>
                    <a:pt x="86794" y="668225"/>
                  </a:lnTo>
                  <a:lnTo>
                    <a:pt x="86052" y="666361"/>
                  </a:lnTo>
                  <a:lnTo>
                    <a:pt x="82342" y="662633"/>
                  </a:lnTo>
                  <a:lnTo>
                    <a:pt x="79375" y="656109"/>
                  </a:lnTo>
                  <a:lnTo>
                    <a:pt x="77150" y="650517"/>
                  </a:lnTo>
                  <a:lnTo>
                    <a:pt x="77150" y="649585"/>
                  </a:lnTo>
                  <a:lnTo>
                    <a:pt x="74924" y="643993"/>
                  </a:lnTo>
                  <a:lnTo>
                    <a:pt x="74924" y="637470"/>
                  </a:lnTo>
                  <a:lnTo>
                    <a:pt x="74182" y="634674"/>
                  </a:lnTo>
                  <a:lnTo>
                    <a:pt x="73440" y="631878"/>
                  </a:lnTo>
                  <a:lnTo>
                    <a:pt x="67506" y="627218"/>
                  </a:lnTo>
                  <a:lnTo>
                    <a:pt x="64539" y="621626"/>
                  </a:lnTo>
                  <a:lnTo>
                    <a:pt x="64539" y="618831"/>
                  </a:lnTo>
                  <a:lnTo>
                    <a:pt x="63054" y="608579"/>
                  </a:lnTo>
                  <a:lnTo>
                    <a:pt x="63054" y="603919"/>
                  </a:lnTo>
                  <a:lnTo>
                    <a:pt x="66023" y="601123"/>
                  </a:lnTo>
                  <a:lnTo>
                    <a:pt x="66764" y="594599"/>
                  </a:lnTo>
                  <a:lnTo>
                    <a:pt x="66764" y="583415"/>
                  </a:lnTo>
                  <a:lnTo>
                    <a:pt x="68247" y="577823"/>
                  </a:lnTo>
                  <a:lnTo>
                    <a:pt x="68247" y="572232"/>
                  </a:lnTo>
                  <a:lnTo>
                    <a:pt x="71216" y="564776"/>
                  </a:lnTo>
                  <a:lnTo>
                    <a:pt x="71216" y="559184"/>
                  </a:lnTo>
                  <a:lnTo>
                    <a:pt x="68989" y="549864"/>
                  </a:lnTo>
                  <a:lnTo>
                    <a:pt x="63797" y="538681"/>
                  </a:lnTo>
                  <a:lnTo>
                    <a:pt x="62313" y="531225"/>
                  </a:lnTo>
                  <a:lnTo>
                    <a:pt x="61571" y="523769"/>
                  </a:lnTo>
                  <a:lnTo>
                    <a:pt x="61571" y="521905"/>
                  </a:lnTo>
                  <a:lnTo>
                    <a:pt x="60830" y="508857"/>
                  </a:lnTo>
                  <a:lnTo>
                    <a:pt x="65281" y="497674"/>
                  </a:lnTo>
                  <a:lnTo>
                    <a:pt x="68989" y="493946"/>
                  </a:lnTo>
                  <a:lnTo>
                    <a:pt x="71216" y="488354"/>
                  </a:lnTo>
                  <a:lnTo>
                    <a:pt x="71216" y="482762"/>
                  </a:lnTo>
                  <a:lnTo>
                    <a:pt x="71216" y="477170"/>
                  </a:lnTo>
                  <a:lnTo>
                    <a:pt x="71216" y="473443"/>
                  </a:lnTo>
                  <a:lnTo>
                    <a:pt x="71216" y="470647"/>
                  </a:lnTo>
                  <a:lnTo>
                    <a:pt x="71216" y="467851"/>
                  </a:lnTo>
                  <a:lnTo>
                    <a:pt x="72698" y="461327"/>
                  </a:lnTo>
                  <a:lnTo>
                    <a:pt x="80117" y="457599"/>
                  </a:lnTo>
                  <a:lnTo>
                    <a:pt x="83084" y="454803"/>
                  </a:lnTo>
                  <a:lnTo>
                    <a:pt x="85310" y="450143"/>
                  </a:lnTo>
                  <a:lnTo>
                    <a:pt x="88277" y="449211"/>
                  </a:lnTo>
                  <a:lnTo>
                    <a:pt x="91986" y="446415"/>
                  </a:lnTo>
                  <a:lnTo>
                    <a:pt x="89019" y="441755"/>
                  </a:lnTo>
                  <a:lnTo>
                    <a:pt x="82342" y="437096"/>
                  </a:lnTo>
                  <a:lnTo>
                    <a:pt x="78633" y="432436"/>
                  </a:lnTo>
                  <a:lnTo>
                    <a:pt x="81602" y="425912"/>
                  </a:lnTo>
                  <a:lnTo>
                    <a:pt x="82342" y="418456"/>
                  </a:lnTo>
                  <a:lnTo>
                    <a:pt x="80117" y="411000"/>
                  </a:lnTo>
                  <a:lnTo>
                    <a:pt x="80859" y="406341"/>
                  </a:lnTo>
                  <a:lnTo>
                    <a:pt x="77891" y="401680"/>
                  </a:lnTo>
                  <a:lnTo>
                    <a:pt x="72698" y="397021"/>
                  </a:lnTo>
                  <a:lnTo>
                    <a:pt x="70474" y="388633"/>
                  </a:lnTo>
                  <a:lnTo>
                    <a:pt x="66023" y="383973"/>
                  </a:lnTo>
                  <a:lnTo>
                    <a:pt x="66023" y="377449"/>
                  </a:lnTo>
                  <a:lnTo>
                    <a:pt x="63054" y="368129"/>
                  </a:lnTo>
                  <a:lnTo>
                    <a:pt x="62313" y="365334"/>
                  </a:lnTo>
                  <a:lnTo>
                    <a:pt x="62313" y="362538"/>
                  </a:lnTo>
                  <a:lnTo>
                    <a:pt x="60088" y="358810"/>
                  </a:lnTo>
                  <a:lnTo>
                    <a:pt x="57120" y="350422"/>
                  </a:lnTo>
                  <a:lnTo>
                    <a:pt x="54153" y="347626"/>
                  </a:lnTo>
                  <a:lnTo>
                    <a:pt x="54153" y="345762"/>
                  </a:lnTo>
                  <a:lnTo>
                    <a:pt x="48219" y="307552"/>
                  </a:lnTo>
                  <a:lnTo>
                    <a:pt x="47477" y="305687"/>
                  </a:lnTo>
                  <a:lnTo>
                    <a:pt x="40800" y="254428"/>
                  </a:lnTo>
                  <a:lnTo>
                    <a:pt x="38575" y="244178"/>
                  </a:lnTo>
                  <a:lnTo>
                    <a:pt x="34123" y="217150"/>
                  </a:lnTo>
                  <a:lnTo>
                    <a:pt x="28189" y="177075"/>
                  </a:lnTo>
                  <a:lnTo>
                    <a:pt x="26705" y="168687"/>
                  </a:lnTo>
                  <a:lnTo>
                    <a:pt x="23738" y="149116"/>
                  </a:lnTo>
                  <a:lnTo>
                    <a:pt x="18545" y="119293"/>
                  </a:lnTo>
                  <a:lnTo>
                    <a:pt x="11127" y="67102"/>
                  </a:lnTo>
                  <a:lnTo>
                    <a:pt x="8901" y="61510"/>
                  </a:lnTo>
                  <a:lnTo>
                    <a:pt x="2966" y="25163"/>
                  </a:lnTo>
                  <a:lnTo>
                    <a:pt x="0" y="2796"/>
                  </a:lnTo>
                  <a:lnTo>
                    <a:pt x="20028" y="2796"/>
                  </a:lnTo>
                  <a:lnTo>
                    <a:pt x="31898" y="2796"/>
                  </a:lnTo>
                  <a:lnTo>
                    <a:pt x="43767" y="2796"/>
                  </a:lnTo>
                  <a:lnTo>
                    <a:pt x="80117" y="2796"/>
                  </a:lnTo>
                  <a:lnTo>
                    <a:pt x="101630" y="1864"/>
                  </a:lnTo>
                  <a:lnTo>
                    <a:pt x="108307" y="1864"/>
                  </a:lnTo>
                  <a:lnTo>
                    <a:pt x="126852" y="1864"/>
                  </a:lnTo>
                  <a:lnTo>
                    <a:pt x="166170" y="1864"/>
                  </a:lnTo>
                  <a:lnTo>
                    <a:pt x="166912" y="0"/>
                  </a:lnTo>
                  <a:lnTo>
                    <a:pt x="166912" y="932"/>
                  </a:lnTo>
                  <a:lnTo>
                    <a:pt x="189908" y="2796"/>
                  </a:lnTo>
                  <a:lnTo>
                    <a:pt x="206229" y="2796"/>
                  </a:lnTo>
                  <a:lnTo>
                    <a:pt x="215131" y="2796"/>
                  </a:lnTo>
                  <a:lnTo>
                    <a:pt x="262608" y="932"/>
                  </a:lnTo>
                  <a:lnTo>
                    <a:pt x="271510" y="932"/>
                  </a:lnTo>
                  <a:lnTo>
                    <a:pt x="320471" y="0"/>
                  </a:lnTo>
                  <a:lnTo>
                    <a:pt x="324180" y="932"/>
                  </a:lnTo>
                  <a:lnTo>
                    <a:pt x="321213" y="5592"/>
                  </a:lnTo>
                  <a:lnTo>
                    <a:pt x="319729" y="9320"/>
                  </a:lnTo>
                  <a:lnTo>
                    <a:pt x="314536" y="13048"/>
                  </a:lnTo>
                  <a:lnTo>
                    <a:pt x="298217" y="29823"/>
                  </a:lnTo>
                  <a:lnTo>
                    <a:pt x="295990" y="33551"/>
                  </a:lnTo>
                  <a:lnTo>
                    <a:pt x="292282" y="41007"/>
                  </a:lnTo>
                  <a:lnTo>
                    <a:pt x="290797" y="43802"/>
                  </a:lnTo>
                  <a:lnTo>
                    <a:pt x="290797" y="47530"/>
                  </a:lnTo>
                  <a:lnTo>
                    <a:pt x="293024" y="52191"/>
                  </a:lnTo>
                  <a:lnTo>
                    <a:pt x="297474" y="54054"/>
                  </a:lnTo>
                  <a:lnTo>
                    <a:pt x="302667" y="61510"/>
                  </a:lnTo>
                  <a:lnTo>
                    <a:pt x="306376" y="61510"/>
                  </a:lnTo>
                  <a:lnTo>
                    <a:pt x="311569" y="62442"/>
                  </a:lnTo>
                  <a:lnTo>
                    <a:pt x="314536" y="64306"/>
                  </a:lnTo>
                  <a:lnTo>
                    <a:pt x="317504" y="67102"/>
                  </a:lnTo>
                  <a:lnTo>
                    <a:pt x="324180" y="76422"/>
                  </a:lnTo>
                  <a:lnTo>
                    <a:pt x="330115" y="81081"/>
                  </a:lnTo>
                  <a:lnTo>
                    <a:pt x="337534" y="82946"/>
                  </a:lnTo>
                  <a:lnTo>
                    <a:pt x="343467" y="83877"/>
                  </a:lnTo>
                  <a:lnTo>
                    <a:pt x="350887" y="84809"/>
                  </a:lnTo>
                  <a:lnTo>
                    <a:pt x="354595" y="86674"/>
                  </a:lnTo>
                  <a:lnTo>
                    <a:pt x="356822" y="91333"/>
                  </a:lnTo>
                  <a:lnTo>
                    <a:pt x="359047" y="101585"/>
                  </a:lnTo>
                  <a:lnTo>
                    <a:pt x="361272" y="105313"/>
                  </a:lnTo>
                  <a:lnTo>
                    <a:pt x="365723" y="112769"/>
                  </a:lnTo>
                  <a:lnTo>
                    <a:pt x="370174" y="120225"/>
                  </a:lnTo>
                  <a:lnTo>
                    <a:pt x="371658" y="127680"/>
                  </a:lnTo>
                  <a:lnTo>
                    <a:pt x="372399" y="131408"/>
                  </a:lnTo>
                  <a:lnTo>
                    <a:pt x="373883" y="135136"/>
                  </a:lnTo>
                  <a:lnTo>
                    <a:pt x="378334" y="139796"/>
                  </a:lnTo>
                  <a:lnTo>
                    <a:pt x="381302" y="142592"/>
                  </a:lnTo>
                  <a:lnTo>
                    <a:pt x="385011" y="149116"/>
                  </a:lnTo>
                  <a:lnTo>
                    <a:pt x="387236" y="151912"/>
                  </a:lnTo>
                  <a:lnTo>
                    <a:pt x="389462" y="153776"/>
                  </a:lnTo>
                  <a:lnTo>
                    <a:pt x="390946" y="158435"/>
                  </a:lnTo>
                  <a:lnTo>
                    <a:pt x="394655" y="168687"/>
                  </a:lnTo>
                  <a:lnTo>
                    <a:pt x="396138" y="170552"/>
                  </a:lnTo>
                  <a:lnTo>
                    <a:pt x="402072" y="176143"/>
                  </a:lnTo>
                  <a:lnTo>
                    <a:pt x="404299" y="179871"/>
                  </a:lnTo>
                  <a:lnTo>
                    <a:pt x="407266" y="181735"/>
                  </a:lnTo>
                  <a:lnTo>
                    <a:pt x="413942" y="184531"/>
                  </a:lnTo>
                  <a:lnTo>
                    <a:pt x="419877" y="189191"/>
                  </a:lnTo>
                  <a:lnTo>
                    <a:pt x="428038" y="196647"/>
                  </a:lnTo>
                  <a:lnTo>
                    <a:pt x="430262" y="198510"/>
                  </a:lnTo>
                  <a:lnTo>
                    <a:pt x="433231" y="202238"/>
                  </a:lnTo>
                  <a:lnTo>
                    <a:pt x="435455" y="205966"/>
                  </a:lnTo>
                  <a:lnTo>
                    <a:pt x="439166" y="212490"/>
                  </a:lnTo>
                  <a:lnTo>
                    <a:pt x="441390" y="219014"/>
                  </a:lnTo>
                  <a:lnTo>
                    <a:pt x="445099" y="224605"/>
                  </a:lnTo>
                  <a:lnTo>
                    <a:pt x="447325" y="227402"/>
                  </a:lnTo>
                  <a:lnTo>
                    <a:pt x="452518" y="228333"/>
                  </a:lnTo>
                  <a:lnTo>
                    <a:pt x="455484" y="229266"/>
                  </a:lnTo>
                  <a:lnTo>
                    <a:pt x="462162" y="235789"/>
                  </a:lnTo>
                  <a:lnTo>
                    <a:pt x="467354" y="240450"/>
                  </a:lnTo>
                  <a:lnTo>
                    <a:pt x="469580" y="244178"/>
                  </a:lnTo>
                  <a:lnTo>
                    <a:pt x="476998" y="249769"/>
                  </a:lnTo>
                  <a:lnTo>
                    <a:pt x="476998" y="251633"/>
                  </a:lnTo>
                  <a:lnTo>
                    <a:pt x="476257" y="254428"/>
                  </a:lnTo>
                  <a:lnTo>
                    <a:pt x="474773" y="259089"/>
                  </a:lnTo>
                  <a:lnTo>
                    <a:pt x="475515" y="261884"/>
                  </a:lnTo>
                  <a:lnTo>
                    <a:pt x="474773" y="265612"/>
                  </a:lnTo>
                  <a:lnTo>
                    <a:pt x="476257" y="269340"/>
                  </a:lnTo>
                  <a:lnTo>
                    <a:pt x="484416" y="273068"/>
                  </a:lnTo>
                  <a:lnTo>
                    <a:pt x="487384" y="280524"/>
                  </a:lnTo>
                  <a:lnTo>
                    <a:pt x="486643" y="284252"/>
                  </a:lnTo>
                  <a:lnTo>
                    <a:pt x="487384" y="287048"/>
                  </a:lnTo>
                  <a:lnTo>
                    <a:pt x="491836" y="289844"/>
                  </a:lnTo>
                  <a:lnTo>
                    <a:pt x="495544" y="288912"/>
                  </a:lnTo>
                  <a:lnTo>
                    <a:pt x="498511" y="291708"/>
                  </a:lnTo>
                  <a:lnTo>
                    <a:pt x="497028" y="296368"/>
                  </a:lnTo>
                  <a:lnTo>
                    <a:pt x="498511" y="299164"/>
                  </a:lnTo>
                  <a:lnTo>
                    <a:pt x="501479" y="303824"/>
                  </a:lnTo>
                  <a:lnTo>
                    <a:pt x="508896" y="307552"/>
                  </a:lnTo>
                  <a:lnTo>
                    <a:pt x="515574" y="310348"/>
                  </a:lnTo>
                  <a:lnTo>
                    <a:pt x="525217" y="317803"/>
                  </a:lnTo>
                  <a:lnTo>
                    <a:pt x="531151" y="321531"/>
                  </a:lnTo>
                  <a:lnTo>
                    <a:pt x="534120" y="325259"/>
                  </a:lnTo>
                  <a:lnTo>
                    <a:pt x="532635" y="335510"/>
                  </a:lnTo>
                  <a:lnTo>
                    <a:pt x="535603" y="338306"/>
                  </a:lnTo>
                  <a:lnTo>
                    <a:pt x="537828" y="342966"/>
                  </a:lnTo>
                  <a:lnTo>
                    <a:pt x="538570" y="348558"/>
                  </a:lnTo>
                  <a:lnTo>
                    <a:pt x="542279" y="350422"/>
                  </a:lnTo>
                  <a:lnTo>
                    <a:pt x="543021" y="360674"/>
                  </a:lnTo>
                  <a:lnTo>
                    <a:pt x="543763" y="367198"/>
                  </a:lnTo>
                  <a:lnTo>
                    <a:pt x="542279" y="369994"/>
                  </a:lnTo>
                  <a:lnTo>
                    <a:pt x="542279" y="372790"/>
                  </a:lnTo>
                  <a:lnTo>
                    <a:pt x="544505" y="377449"/>
                  </a:lnTo>
                  <a:lnTo>
                    <a:pt x="544505" y="381177"/>
                  </a:lnTo>
                  <a:lnTo>
                    <a:pt x="543763" y="383973"/>
                  </a:lnTo>
                  <a:lnTo>
                    <a:pt x="545988" y="388633"/>
                  </a:lnTo>
                  <a:lnTo>
                    <a:pt x="550439" y="393293"/>
                  </a:lnTo>
                  <a:lnTo>
                    <a:pt x="553407" y="394225"/>
                  </a:lnTo>
                  <a:lnTo>
                    <a:pt x="559342" y="397021"/>
                  </a:lnTo>
                  <a:lnTo>
                    <a:pt x="571211" y="409136"/>
                  </a:lnTo>
                  <a:lnTo>
                    <a:pt x="571953" y="411932"/>
                  </a:lnTo>
                  <a:lnTo>
                    <a:pt x="573436" y="418456"/>
                  </a:lnTo>
                  <a:lnTo>
                    <a:pt x="576404" y="425912"/>
                  </a:lnTo>
                  <a:lnTo>
                    <a:pt x="579371" y="431504"/>
                  </a:lnTo>
                  <a:lnTo>
                    <a:pt x="580855" y="435232"/>
                  </a:lnTo>
                  <a:lnTo>
                    <a:pt x="580113" y="438960"/>
                  </a:lnTo>
                  <a:lnTo>
                    <a:pt x="578629" y="450143"/>
                  </a:lnTo>
                  <a:lnTo>
                    <a:pt x="576404" y="457599"/>
                  </a:lnTo>
                  <a:lnTo>
                    <a:pt x="577146" y="461327"/>
                  </a:lnTo>
                  <a:lnTo>
                    <a:pt x="579371" y="465987"/>
                  </a:lnTo>
                  <a:lnTo>
                    <a:pt x="580855" y="468783"/>
                  </a:lnTo>
                  <a:lnTo>
                    <a:pt x="585305" y="471579"/>
                  </a:lnTo>
                  <a:lnTo>
                    <a:pt x="590498" y="472511"/>
                  </a:lnTo>
                  <a:lnTo>
                    <a:pt x="597175" y="473443"/>
                  </a:lnTo>
                  <a:lnTo>
                    <a:pt x="601626" y="476238"/>
                  </a:lnTo>
                  <a:lnTo>
                    <a:pt x="606819" y="479034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pg14">
              <a:extLst>
                <a:ext uri="{FF2B5EF4-FFF2-40B4-BE49-F238E27FC236}">
                  <a16:creationId xmlns:a16="http://schemas.microsoft.com/office/drawing/2014/main" id="{05D1BE0B-0D6C-3F4B-B678-E63F04F1DC3F}"/>
                </a:ext>
              </a:extLst>
            </p:cNvPr>
            <p:cNvSpPr/>
            <p:nvPr/>
          </p:nvSpPr>
          <p:spPr>
            <a:xfrm>
              <a:off x="1802367" y="1519039"/>
              <a:ext cx="800437" cy="1137938"/>
            </a:xfrm>
            <a:custGeom>
              <a:avLst/>
              <a:gdLst/>
              <a:ahLst/>
              <a:cxnLst/>
              <a:rect l="0" t="0" r="0" b="0"/>
              <a:pathLst>
                <a:path w="800437" h="1137938">
                  <a:moveTo>
                    <a:pt x="26704" y="1136074"/>
                  </a:moveTo>
                  <a:lnTo>
                    <a:pt x="26704" y="863938"/>
                  </a:lnTo>
                  <a:lnTo>
                    <a:pt x="26704" y="846231"/>
                  </a:lnTo>
                  <a:lnTo>
                    <a:pt x="32640" y="831319"/>
                  </a:lnTo>
                  <a:lnTo>
                    <a:pt x="36349" y="819204"/>
                  </a:lnTo>
                  <a:lnTo>
                    <a:pt x="38574" y="810816"/>
                  </a:lnTo>
                  <a:lnTo>
                    <a:pt x="35606" y="803360"/>
                  </a:lnTo>
                  <a:lnTo>
                    <a:pt x="35606" y="797768"/>
                  </a:lnTo>
                  <a:lnTo>
                    <a:pt x="40058" y="792177"/>
                  </a:lnTo>
                  <a:lnTo>
                    <a:pt x="42283" y="788449"/>
                  </a:lnTo>
                  <a:lnTo>
                    <a:pt x="40799" y="780061"/>
                  </a:lnTo>
                  <a:lnTo>
                    <a:pt x="36349" y="776333"/>
                  </a:lnTo>
                  <a:lnTo>
                    <a:pt x="29672" y="770741"/>
                  </a:lnTo>
                  <a:lnTo>
                    <a:pt x="23737" y="774469"/>
                  </a:lnTo>
                  <a:lnTo>
                    <a:pt x="17803" y="767945"/>
                  </a:lnTo>
                  <a:lnTo>
                    <a:pt x="9643" y="769809"/>
                  </a:lnTo>
                  <a:lnTo>
                    <a:pt x="3708" y="766081"/>
                  </a:lnTo>
                  <a:lnTo>
                    <a:pt x="3708" y="762353"/>
                  </a:lnTo>
                  <a:lnTo>
                    <a:pt x="3708" y="757693"/>
                  </a:lnTo>
                  <a:lnTo>
                    <a:pt x="1481" y="753965"/>
                  </a:lnTo>
                  <a:lnTo>
                    <a:pt x="0" y="748374"/>
                  </a:lnTo>
                  <a:lnTo>
                    <a:pt x="2965" y="740918"/>
                  </a:lnTo>
                  <a:lnTo>
                    <a:pt x="3708" y="731598"/>
                  </a:lnTo>
                  <a:lnTo>
                    <a:pt x="11867" y="722279"/>
                  </a:lnTo>
                  <a:lnTo>
                    <a:pt x="20027" y="701775"/>
                  </a:lnTo>
                  <a:lnTo>
                    <a:pt x="25220" y="690591"/>
                  </a:lnTo>
                  <a:lnTo>
                    <a:pt x="31156" y="686863"/>
                  </a:lnTo>
                  <a:lnTo>
                    <a:pt x="37833" y="684999"/>
                  </a:lnTo>
                  <a:lnTo>
                    <a:pt x="40799" y="679408"/>
                  </a:lnTo>
                  <a:lnTo>
                    <a:pt x="45251" y="675680"/>
                  </a:lnTo>
                  <a:lnTo>
                    <a:pt x="48959" y="668224"/>
                  </a:lnTo>
                  <a:lnTo>
                    <a:pt x="51928" y="657972"/>
                  </a:lnTo>
                  <a:lnTo>
                    <a:pt x="53411" y="651448"/>
                  </a:lnTo>
                  <a:lnTo>
                    <a:pt x="49700" y="650516"/>
                  </a:lnTo>
                  <a:lnTo>
                    <a:pt x="50443" y="645857"/>
                  </a:lnTo>
                  <a:lnTo>
                    <a:pt x="57121" y="638401"/>
                  </a:lnTo>
                  <a:lnTo>
                    <a:pt x="59345" y="635605"/>
                  </a:lnTo>
                  <a:lnTo>
                    <a:pt x="63054" y="630945"/>
                  </a:lnTo>
                  <a:lnTo>
                    <a:pt x="66763" y="621625"/>
                  </a:lnTo>
                  <a:lnTo>
                    <a:pt x="71215" y="611373"/>
                  </a:lnTo>
                  <a:lnTo>
                    <a:pt x="72698" y="605782"/>
                  </a:lnTo>
                  <a:lnTo>
                    <a:pt x="73439" y="598326"/>
                  </a:lnTo>
                  <a:lnTo>
                    <a:pt x="87534" y="574094"/>
                  </a:lnTo>
                  <a:lnTo>
                    <a:pt x="89018" y="567571"/>
                  </a:lnTo>
                  <a:lnTo>
                    <a:pt x="99404" y="549863"/>
                  </a:lnTo>
                  <a:lnTo>
                    <a:pt x="98663" y="544271"/>
                  </a:lnTo>
                  <a:lnTo>
                    <a:pt x="91986" y="535884"/>
                  </a:lnTo>
                  <a:lnTo>
                    <a:pt x="89018" y="525632"/>
                  </a:lnTo>
                  <a:lnTo>
                    <a:pt x="84568" y="521904"/>
                  </a:lnTo>
                  <a:lnTo>
                    <a:pt x="74924" y="520040"/>
                  </a:lnTo>
                  <a:lnTo>
                    <a:pt x="68990" y="513516"/>
                  </a:lnTo>
                  <a:lnTo>
                    <a:pt x="63054" y="518176"/>
                  </a:lnTo>
                  <a:lnTo>
                    <a:pt x="59345" y="510720"/>
                  </a:lnTo>
                  <a:lnTo>
                    <a:pt x="54893" y="506060"/>
                  </a:lnTo>
                  <a:lnTo>
                    <a:pt x="50443" y="500468"/>
                  </a:lnTo>
                  <a:lnTo>
                    <a:pt x="43766" y="492081"/>
                  </a:lnTo>
                  <a:lnTo>
                    <a:pt x="39315" y="487421"/>
                  </a:lnTo>
                  <a:lnTo>
                    <a:pt x="36349" y="476237"/>
                  </a:lnTo>
                  <a:lnTo>
                    <a:pt x="40058" y="459461"/>
                  </a:lnTo>
                  <a:lnTo>
                    <a:pt x="35606" y="452938"/>
                  </a:lnTo>
                  <a:lnTo>
                    <a:pt x="34865" y="441754"/>
                  </a:lnTo>
                  <a:lnTo>
                    <a:pt x="25963" y="431503"/>
                  </a:lnTo>
                  <a:lnTo>
                    <a:pt x="25963" y="424047"/>
                  </a:lnTo>
                  <a:lnTo>
                    <a:pt x="26704" y="417523"/>
                  </a:lnTo>
                  <a:lnTo>
                    <a:pt x="26704" y="399815"/>
                  </a:lnTo>
                  <a:lnTo>
                    <a:pt x="25963" y="302890"/>
                  </a:lnTo>
                  <a:lnTo>
                    <a:pt x="25963" y="283319"/>
                  </a:lnTo>
                  <a:lnTo>
                    <a:pt x="25963" y="265611"/>
                  </a:lnTo>
                  <a:lnTo>
                    <a:pt x="25963" y="166822"/>
                  </a:lnTo>
                  <a:lnTo>
                    <a:pt x="25963" y="153775"/>
                  </a:lnTo>
                  <a:lnTo>
                    <a:pt x="26704" y="25162"/>
                  </a:lnTo>
                  <a:lnTo>
                    <a:pt x="27447" y="0"/>
                  </a:lnTo>
                  <a:lnTo>
                    <a:pt x="45992" y="0"/>
                  </a:lnTo>
                  <a:lnTo>
                    <a:pt x="86052" y="931"/>
                  </a:lnTo>
                  <a:lnTo>
                    <a:pt x="132044" y="0"/>
                  </a:lnTo>
                  <a:lnTo>
                    <a:pt x="154300" y="0"/>
                  </a:lnTo>
                  <a:lnTo>
                    <a:pt x="154300" y="82013"/>
                  </a:lnTo>
                  <a:lnTo>
                    <a:pt x="153559" y="125816"/>
                  </a:lnTo>
                  <a:lnTo>
                    <a:pt x="154300" y="162162"/>
                  </a:lnTo>
                  <a:lnTo>
                    <a:pt x="155783" y="168686"/>
                  </a:lnTo>
                  <a:lnTo>
                    <a:pt x="170621" y="187326"/>
                  </a:lnTo>
                  <a:lnTo>
                    <a:pt x="176555" y="191986"/>
                  </a:lnTo>
                  <a:lnTo>
                    <a:pt x="180264" y="201305"/>
                  </a:lnTo>
                  <a:lnTo>
                    <a:pt x="187682" y="203169"/>
                  </a:lnTo>
                  <a:lnTo>
                    <a:pt x="193617" y="212489"/>
                  </a:lnTo>
                  <a:lnTo>
                    <a:pt x="193617" y="220877"/>
                  </a:lnTo>
                  <a:lnTo>
                    <a:pt x="199551" y="225537"/>
                  </a:lnTo>
                  <a:lnTo>
                    <a:pt x="197327" y="232060"/>
                  </a:lnTo>
                  <a:lnTo>
                    <a:pt x="193617" y="235788"/>
                  </a:lnTo>
                  <a:lnTo>
                    <a:pt x="204744" y="246972"/>
                  </a:lnTo>
                  <a:lnTo>
                    <a:pt x="204003" y="249768"/>
                  </a:lnTo>
                  <a:lnTo>
                    <a:pt x="193617" y="255360"/>
                  </a:lnTo>
                  <a:lnTo>
                    <a:pt x="215130" y="265611"/>
                  </a:lnTo>
                  <a:lnTo>
                    <a:pt x="218840" y="269339"/>
                  </a:lnTo>
                  <a:lnTo>
                    <a:pt x="224774" y="277727"/>
                  </a:lnTo>
                  <a:lnTo>
                    <a:pt x="247029" y="284251"/>
                  </a:lnTo>
                  <a:lnTo>
                    <a:pt x="250739" y="291706"/>
                  </a:lnTo>
                  <a:lnTo>
                    <a:pt x="268542" y="306618"/>
                  </a:lnTo>
                  <a:lnTo>
                    <a:pt x="280411" y="322462"/>
                  </a:lnTo>
                  <a:lnTo>
                    <a:pt x="285604" y="329917"/>
                  </a:lnTo>
                  <a:lnTo>
                    <a:pt x="295248" y="335509"/>
                  </a:lnTo>
                  <a:lnTo>
                    <a:pt x="298217" y="339237"/>
                  </a:lnTo>
                  <a:lnTo>
                    <a:pt x="298217" y="348557"/>
                  </a:lnTo>
                  <a:lnTo>
                    <a:pt x="303410" y="356013"/>
                  </a:lnTo>
                  <a:lnTo>
                    <a:pt x="309343" y="357877"/>
                  </a:lnTo>
                  <a:lnTo>
                    <a:pt x="318987" y="366264"/>
                  </a:lnTo>
                  <a:lnTo>
                    <a:pt x="316761" y="374652"/>
                  </a:lnTo>
                  <a:lnTo>
                    <a:pt x="321213" y="374652"/>
                  </a:lnTo>
                  <a:lnTo>
                    <a:pt x="332340" y="367196"/>
                  </a:lnTo>
                  <a:lnTo>
                    <a:pt x="336050" y="370924"/>
                  </a:lnTo>
                  <a:lnTo>
                    <a:pt x="336791" y="377448"/>
                  </a:lnTo>
                  <a:lnTo>
                    <a:pt x="336791" y="382108"/>
                  </a:lnTo>
                  <a:lnTo>
                    <a:pt x="342726" y="384904"/>
                  </a:lnTo>
                  <a:lnTo>
                    <a:pt x="350144" y="383972"/>
                  </a:lnTo>
                  <a:lnTo>
                    <a:pt x="359788" y="383972"/>
                  </a:lnTo>
                  <a:lnTo>
                    <a:pt x="367206" y="379312"/>
                  </a:lnTo>
                  <a:lnTo>
                    <a:pt x="374625" y="379312"/>
                  </a:lnTo>
                  <a:lnTo>
                    <a:pt x="376849" y="383972"/>
                  </a:lnTo>
                  <a:lnTo>
                    <a:pt x="373883" y="395156"/>
                  </a:lnTo>
                  <a:lnTo>
                    <a:pt x="373883" y="403543"/>
                  </a:lnTo>
                  <a:lnTo>
                    <a:pt x="367206" y="406339"/>
                  </a:lnTo>
                  <a:lnTo>
                    <a:pt x="370174" y="417523"/>
                  </a:lnTo>
                  <a:lnTo>
                    <a:pt x="362014" y="442686"/>
                  </a:lnTo>
                  <a:lnTo>
                    <a:pt x="359046" y="445482"/>
                  </a:lnTo>
                  <a:lnTo>
                    <a:pt x="362014" y="452938"/>
                  </a:lnTo>
                  <a:lnTo>
                    <a:pt x="361272" y="459461"/>
                  </a:lnTo>
                  <a:lnTo>
                    <a:pt x="353111" y="461326"/>
                  </a:lnTo>
                  <a:lnTo>
                    <a:pt x="353111" y="465985"/>
                  </a:lnTo>
                  <a:lnTo>
                    <a:pt x="359788" y="471578"/>
                  </a:lnTo>
                  <a:lnTo>
                    <a:pt x="359046" y="475306"/>
                  </a:lnTo>
                  <a:lnTo>
                    <a:pt x="353853" y="480897"/>
                  </a:lnTo>
                  <a:lnTo>
                    <a:pt x="359046" y="488353"/>
                  </a:lnTo>
                  <a:lnTo>
                    <a:pt x="365723" y="491149"/>
                  </a:lnTo>
                  <a:lnTo>
                    <a:pt x="365723" y="499536"/>
                  </a:lnTo>
                  <a:lnTo>
                    <a:pt x="370174" y="506992"/>
                  </a:lnTo>
                  <a:lnTo>
                    <a:pt x="358304" y="511652"/>
                  </a:lnTo>
                  <a:lnTo>
                    <a:pt x="350144" y="517244"/>
                  </a:lnTo>
                  <a:lnTo>
                    <a:pt x="348660" y="524700"/>
                  </a:lnTo>
                  <a:lnTo>
                    <a:pt x="351628" y="530292"/>
                  </a:lnTo>
                  <a:lnTo>
                    <a:pt x="353853" y="536815"/>
                  </a:lnTo>
                  <a:lnTo>
                    <a:pt x="354595" y="542408"/>
                  </a:lnTo>
                  <a:lnTo>
                    <a:pt x="345693" y="547999"/>
                  </a:lnTo>
                  <a:lnTo>
                    <a:pt x="348660" y="558251"/>
                  </a:lnTo>
                  <a:lnTo>
                    <a:pt x="358304" y="559183"/>
                  </a:lnTo>
                  <a:lnTo>
                    <a:pt x="360530" y="563843"/>
                  </a:lnTo>
                  <a:lnTo>
                    <a:pt x="375367" y="575027"/>
                  </a:lnTo>
                  <a:lnTo>
                    <a:pt x="384268" y="572231"/>
                  </a:lnTo>
                  <a:lnTo>
                    <a:pt x="388719" y="562910"/>
                  </a:lnTo>
                  <a:lnTo>
                    <a:pt x="397622" y="562910"/>
                  </a:lnTo>
                  <a:lnTo>
                    <a:pt x="409491" y="549863"/>
                  </a:lnTo>
                  <a:lnTo>
                    <a:pt x="419876" y="534952"/>
                  </a:lnTo>
                  <a:lnTo>
                    <a:pt x="427295" y="535884"/>
                  </a:lnTo>
                  <a:lnTo>
                    <a:pt x="433972" y="545204"/>
                  </a:lnTo>
                  <a:lnTo>
                    <a:pt x="436196" y="547067"/>
                  </a:lnTo>
                  <a:lnTo>
                    <a:pt x="443615" y="549863"/>
                  </a:lnTo>
                  <a:lnTo>
                    <a:pt x="445841" y="554523"/>
                  </a:lnTo>
                  <a:lnTo>
                    <a:pt x="442131" y="561047"/>
                  </a:lnTo>
                  <a:lnTo>
                    <a:pt x="449549" y="564775"/>
                  </a:lnTo>
                  <a:lnTo>
                    <a:pt x="451034" y="569434"/>
                  </a:lnTo>
                  <a:lnTo>
                    <a:pt x="449549" y="575027"/>
                  </a:lnTo>
                  <a:lnTo>
                    <a:pt x="454742" y="591802"/>
                  </a:lnTo>
                  <a:lnTo>
                    <a:pt x="457710" y="601122"/>
                  </a:lnTo>
                  <a:lnTo>
                    <a:pt x="474030" y="628149"/>
                  </a:lnTo>
                  <a:lnTo>
                    <a:pt x="481449" y="630013"/>
                  </a:lnTo>
                  <a:lnTo>
                    <a:pt x="490350" y="640264"/>
                  </a:lnTo>
                  <a:lnTo>
                    <a:pt x="491093" y="655176"/>
                  </a:lnTo>
                  <a:lnTo>
                    <a:pt x="484415" y="659836"/>
                  </a:lnTo>
                  <a:lnTo>
                    <a:pt x="490350" y="671020"/>
                  </a:lnTo>
                  <a:lnTo>
                    <a:pt x="497769" y="677543"/>
                  </a:lnTo>
                  <a:lnTo>
                    <a:pt x="501478" y="680339"/>
                  </a:lnTo>
                  <a:lnTo>
                    <a:pt x="502219" y="684999"/>
                  </a:lnTo>
                  <a:lnTo>
                    <a:pt x="507412" y="683136"/>
                  </a:lnTo>
                  <a:lnTo>
                    <a:pt x="518540" y="678476"/>
                  </a:lnTo>
                  <a:lnTo>
                    <a:pt x="530410" y="687795"/>
                  </a:lnTo>
                  <a:lnTo>
                    <a:pt x="540795" y="708299"/>
                  </a:lnTo>
                  <a:lnTo>
                    <a:pt x="537828" y="713890"/>
                  </a:lnTo>
                  <a:lnTo>
                    <a:pt x="545988" y="727870"/>
                  </a:lnTo>
                  <a:lnTo>
                    <a:pt x="545247" y="734394"/>
                  </a:lnTo>
                  <a:lnTo>
                    <a:pt x="552664" y="743713"/>
                  </a:lnTo>
                  <a:lnTo>
                    <a:pt x="561567" y="745578"/>
                  </a:lnTo>
                  <a:lnTo>
                    <a:pt x="568244" y="752102"/>
                  </a:lnTo>
                  <a:lnTo>
                    <a:pt x="571952" y="750237"/>
                  </a:lnTo>
                  <a:lnTo>
                    <a:pt x="571210" y="743713"/>
                  </a:lnTo>
                  <a:lnTo>
                    <a:pt x="574919" y="735326"/>
                  </a:lnTo>
                  <a:lnTo>
                    <a:pt x="584563" y="729735"/>
                  </a:lnTo>
                  <a:lnTo>
                    <a:pt x="619429" y="734394"/>
                  </a:lnTo>
                  <a:lnTo>
                    <a:pt x="625364" y="739054"/>
                  </a:lnTo>
                  <a:lnTo>
                    <a:pt x="632782" y="737190"/>
                  </a:lnTo>
                  <a:lnTo>
                    <a:pt x="633524" y="725074"/>
                  </a:lnTo>
                  <a:lnTo>
                    <a:pt x="646136" y="718551"/>
                  </a:lnTo>
                  <a:lnTo>
                    <a:pt x="655038" y="726007"/>
                  </a:lnTo>
                  <a:lnTo>
                    <a:pt x="663198" y="724142"/>
                  </a:lnTo>
                  <a:lnTo>
                    <a:pt x="669874" y="725074"/>
                  </a:lnTo>
                  <a:lnTo>
                    <a:pt x="695097" y="720414"/>
                  </a:lnTo>
                  <a:lnTo>
                    <a:pt x="702515" y="726938"/>
                  </a:lnTo>
                  <a:lnTo>
                    <a:pt x="721803" y="722279"/>
                  </a:lnTo>
                  <a:lnTo>
                    <a:pt x="726254" y="720414"/>
                  </a:lnTo>
                  <a:lnTo>
                    <a:pt x="731447" y="720414"/>
                  </a:lnTo>
                  <a:lnTo>
                    <a:pt x="744799" y="723211"/>
                  </a:lnTo>
                  <a:lnTo>
                    <a:pt x="746283" y="722279"/>
                  </a:lnTo>
                  <a:lnTo>
                    <a:pt x="740348" y="711095"/>
                  </a:lnTo>
                  <a:lnTo>
                    <a:pt x="742574" y="704571"/>
                  </a:lnTo>
                  <a:lnTo>
                    <a:pt x="744799" y="700843"/>
                  </a:lnTo>
                  <a:lnTo>
                    <a:pt x="744799" y="695251"/>
                  </a:lnTo>
                  <a:lnTo>
                    <a:pt x="745541" y="694319"/>
                  </a:lnTo>
                  <a:lnTo>
                    <a:pt x="750734" y="694319"/>
                  </a:lnTo>
                  <a:lnTo>
                    <a:pt x="754443" y="690591"/>
                  </a:lnTo>
                  <a:lnTo>
                    <a:pt x="757411" y="687795"/>
                  </a:lnTo>
                  <a:lnTo>
                    <a:pt x="763345" y="691523"/>
                  </a:lnTo>
                  <a:lnTo>
                    <a:pt x="772248" y="704571"/>
                  </a:lnTo>
                  <a:lnTo>
                    <a:pt x="777439" y="708299"/>
                  </a:lnTo>
                  <a:lnTo>
                    <a:pt x="775957" y="712959"/>
                  </a:lnTo>
                  <a:lnTo>
                    <a:pt x="778182" y="716687"/>
                  </a:lnTo>
                  <a:lnTo>
                    <a:pt x="788567" y="724142"/>
                  </a:lnTo>
                  <a:lnTo>
                    <a:pt x="790794" y="729735"/>
                  </a:lnTo>
                  <a:lnTo>
                    <a:pt x="795244" y="732530"/>
                  </a:lnTo>
                  <a:lnTo>
                    <a:pt x="799695" y="732530"/>
                  </a:lnTo>
                  <a:lnTo>
                    <a:pt x="798953" y="789381"/>
                  </a:lnTo>
                  <a:lnTo>
                    <a:pt x="799695" y="814544"/>
                  </a:lnTo>
                  <a:lnTo>
                    <a:pt x="798953" y="892830"/>
                  </a:lnTo>
                  <a:lnTo>
                    <a:pt x="800437" y="927312"/>
                  </a:lnTo>
                  <a:lnTo>
                    <a:pt x="799695" y="971115"/>
                  </a:lnTo>
                  <a:lnTo>
                    <a:pt x="799695" y="1053129"/>
                  </a:lnTo>
                  <a:lnTo>
                    <a:pt x="800437" y="1137938"/>
                  </a:lnTo>
                  <a:lnTo>
                    <a:pt x="743317" y="1137938"/>
                  </a:lnTo>
                  <a:lnTo>
                    <a:pt x="739606" y="1137006"/>
                  </a:lnTo>
                  <a:lnTo>
                    <a:pt x="663198" y="1137006"/>
                  </a:lnTo>
                  <a:lnTo>
                    <a:pt x="655038" y="1137938"/>
                  </a:lnTo>
                  <a:lnTo>
                    <a:pt x="545988" y="1137938"/>
                  </a:lnTo>
                  <a:lnTo>
                    <a:pt x="412458" y="1137006"/>
                  </a:lnTo>
                  <a:lnTo>
                    <a:pt x="379076" y="1136074"/>
                  </a:lnTo>
                  <a:lnTo>
                    <a:pt x="281154" y="1136074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pg15">
              <a:extLst>
                <a:ext uri="{FF2B5EF4-FFF2-40B4-BE49-F238E27FC236}">
                  <a16:creationId xmlns:a16="http://schemas.microsoft.com/office/drawing/2014/main" id="{ECED73BB-1DA4-D548-85AB-1F2A0D0FE9E7}"/>
                </a:ext>
              </a:extLst>
            </p:cNvPr>
            <p:cNvSpPr/>
            <p:nvPr/>
          </p:nvSpPr>
          <p:spPr>
            <a:xfrm>
              <a:off x="5133941" y="2574032"/>
              <a:ext cx="518541" cy="895626"/>
            </a:xfrm>
            <a:custGeom>
              <a:avLst/>
              <a:gdLst/>
              <a:ahLst/>
              <a:cxnLst/>
              <a:rect l="0" t="0" r="0" b="0"/>
              <a:pathLst>
                <a:path w="518541" h="895626">
                  <a:moveTo>
                    <a:pt x="111274" y="0"/>
                  </a:moveTo>
                  <a:lnTo>
                    <a:pt x="140206" y="0"/>
                  </a:lnTo>
                  <a:lnTo>
                    <a:pt x="205487" y="931"/>
                  </a:lnTo>
                  <a:lnTo>
                    <a:pt x="214389" y="0"/>
                  </a:lnTo>
                  <a:lnTo>
                    <a:pt x="272994" y="931"/>
                  </a:lnTo>
                  <a:lnTo>
                    <a:pt x="275219" y="931"/>
                  </a:lnTo>
                  <a:lnTo>
                    <a:pt x="331599" y="1863"/>
                  </a:lnTo>
                  <a:lnTo>
                    <a:pt x="353112" y="931"/>
                  </a:lnTo>
                  <a:lnTo>
                    <a:pt x="362756" y="931"/>
                  </a:lnTo>
                  <a:lnTo>
                    <a:pt x="413942" y="931"/>
                  </a:lnTo>
                  <a:lnTo>
                    <a:pt x="427296" y="0"/>
                  </a:lnTo>
                  <a:lnTo>
                    <a:pt x="479223" y="931"/>
                  </a:lnTo>
                  <a:lnTo>
                    <a:pt x="479223" y="5591"/>
                  </a:lnTo>
                  <a:lnTo>
                    <a:pt x="479223" y="12115"/>
                  </a:lnTo>
                  <a:lnTo>
                    <a:pt x="477740" y="22367"/>
                  </a:lnTo>
                  <a:lnTo>
                    <a:pt x="475515" y="29823"/>
                  </a:lnTo>
                  <a:lnTo>
                    <a:pt x="475515" y="37278"/>
                  </a:lnTo>
                  <a:lnTo>
                    <a:pt x="476999" y="44734"/>
                  </a:lnTo>
                  <a:lnTo>
                    <a:pt x="480708" y="51258"/>
                  </a:lnTo>
                  <a:lnTo>
                    <a:pt x="482932" y="56850"/>
                  </a:lnTo>
                  <a:lnTo>
                    <a:pt x="486643" y="62442"/>
                  </a:lnTo>
                  <a:lnTo>
                    <a:pt x="495544" y="71761"/>
                  </a:lnTo>
                  <a:lnTo>
                    <a:pt x="497028" y="75489"/>
                  </a:lnTo>
                  <a:lnTo>
                    <a:pt x="499995" y="82945"/>
                  </a:lnTo>
                  <a:lnTo>
                    <a:pt x="501479" y="92265"/>
                  </a:lnTo>
                  <a:lnTo>
                    <a:pt x="504446" y="106245"/>
                  </a:lnTo>
                  <a:lnTo>
                    <a:pt x="507413" y="118360"/>
                  </a:lnTo>
                  <a:lnTo>
                    <a:pt x="511123" y="123020"/>
                  </a:lnTo>
                  <a:lnTo>
                    <a:pt x="514090" y="124884"/>
                  </a:lnTo>
                  <a:lnTo>
                    <a:pt x="514832" y="169619"/>
                  </a:lnTo>
                  <a:lnTo>
                    <a:pt x="514832" y="197578"/>
                  </a:lnTo>
                  <a:lnTo>
                    <a:pt x="514832" y="218081"/>
                  </a:lnTo>
                  <a:lnTo>
                    <a:pt x="514090" y="242313"/>
                  </a:lnTo>
                  <a:lnTo>
                    <a:pt x="514832" y="288911"/>
                  </a:lnTo>
                  <a:lnTo>
                    <a:pt x="514090" y="329918"/>
                  </a:lnTo>
                  <a:lnTo>
                    <a:pt x="514090" y="330851"/>
                  </a:lnTo>
                  <a:lnTo>
                    <a:pt x="514090" y="383973"/>
                  </a:lnTo>
                  <a:lnTo>
                    <a:pt x="513348" y="429639"/>
                  </a:lnTo>
                  <a:lnTo>
                    <a:pt x="514090" y="471579"/>
                  </a:lnTo>
                  <a:lnTo>
                    <a:pt x="513348" y="493946"/>
                  </a:lnTo>
                  <a:lnTo>
                    <a:pt x="513348" y="512585"/>
                  </a:lnTo>
                  <a:lnTo>
                    <a:pt x="507413" y="516313"/>
                  </a:lnTo>
                  <a:lnTo>
                    <a:pt x="503705" y="520973"/>
                  </a:lnTo>
                  <a:lnTo>
                    <a:pt x="504446" y="524701"/>
                  </a:lnTo>
                  <a:lnTo>
                    <a:pt x="504446" y="527497"/>
                  </a:lnTo>
                  <a:lnTo>
                    <a:pt x="505930" y="530293"/>
                  </a:lnTo>
                  <a:lnTo>
                    <a:pt x="505930" y="534021"/>
                  </a:lnTo>
                  <a:lnTo>
                    <a:pt x="503705" y="539612"/>
                  </a:lnTo>
                  <a:lnTo>
                    <a:pt x="500737" y="542408"/>
                  </a:lnTo>
                  <a:lnTo>
                    <a:pt x="495544" y="547068"/>
                  </a:lnTo>
                  <a:lnTo>
                    <a:pt x="497770" y="550796"/>
                  </a:lnTo>
                  <a:lnTo>
                    <a:pt x="505930" y="557320"/>
                  </a:lnTo>
                  <a:lnTo>
                    <a:pt x="508155" y="560116"/>
                  </a:lnTo>
                  <a:lnTo>
                    <a:pt x="508897" y="570368"/>
                  </a:lnTo>
                  <a:lnTo>
                    <a:pt x="514090" y="575027"/>
                  </a:lnTo>
                  <a:lnTo>
                    <a:pt x="514832" y="578755"/>
                  </a:lnTo>
                  <a:lnTo>
                    <a:pt x="513348" y="585279"/>
                  </a:lnTo>
                  <a:lnTo>
                    <a:pt x="511864" y="594599"/>
                  </a:lnTo>
                  <a:lnTo>
                    <a:pt x="515574" y="602987"/>
                  </a:lnTo>
                  <a:lnTo>
                    <a:pt x="518541" y="613238"/>
                  </a:lnTo>
                  <a:lnTo>
                    <a:pt x="515574" y="618830"/>
                  </a:lnTo>
                  <a:lnTo>
                    <a:pt x="511864" y="621626"/>
                  </a:lnTo>
                  <a:lnTo>
                    <a:pt x="505930" y="624422"/>
                  </a:lnTo>
                  <a:lnTo>
                    <a:pt x="501479" y="630014"/>
                  </a:lnTo>
                  <a:lnTo>
                    <a:pt x="500737" y="636537"/>
                  </a:lnTo>
                  <a:lnTo>
                    <a:pt x="497028" y="641197"/>
                  </a:lnTo>
                  <a:lnTo>
                    <a:pt x="495544" y="644925"/>
                  </a:lnTo>
                  <a:lnTo>
                    <a:pt x="494802" y="650517"/>
                  </a:lnTo>
                  <a:lnTo>
                    <a:pt x="488867" y="655177"/>
                  </a:lnTo>
                  <a:lnTo>
                    <a:pt x="485901" y="657041"/>
                  </a:lnTo>
                  <a:lnTo>
                    <a:pt x="486643" y="661701"/>
                  </a:lnTo>
                  <a:lnTo>
                    <a:pt x="485158" y="666361"/>
                  </a:lnTo>
                  <a:lnTo>
                    <a:pt x="479966" y="672884"/>
                  </a:lnTo>
                  <a:lnTo>
                    <a:pt x="476999" y="677544"/>
                  </a:lnTo>
                  <a:lnTo>
                    <a:pt x="475515" y="684068"/>
                  </a:lnTo>
                  <a:lnTo>
                    <a:pt x="474773" y="685932"/>
                  </a:lnTo>
                  <a:lnTo>
                    <a:pt x="469580" y="685000"/>
                  </a:lnTo>
                  <a:lnTo>
                    <a:pt x="466612" y="688728"/>
                  </a:lnTo>
                  <a:lnTo>
                    <a:pt x="463645" y="685932"/>
                  </a:lnTo>
                  <a:lnTo>
                    <a:pt x="460678" y="685000"/>
                  </a:lnTo>
                  <a:lnTo>
                    <a:pt x="460678" y="691524"/>
                  </a:lnTo>
                  <a:lnTo>
                    <a:pt x="456969" y="694320"/>
                  </a:lnTo>
                  <a:lnTo>
                    <a:pt x="454001" y="695252"/>
                  </a:lnTo>
                  <a:lnTo>
                    <a:pt x="454743" y="700843"/>
                  </a:lnTo>
                  <a:lnTo>
                    <a:pt x="457711" y="704571"/>
                  </a:lnTo>
                  <a:lnTo>
                    <a:pt x="462162" y="705503"/>
                  </a:lnTo>
                  <a:lnTo>
                    <a:pt x="463645" y="707367"/>
                  </a:lnTo>
                  <a:lnTo>
                    <a:pt x="460678" y="712027"/>
                  </a:lnTo>
                  <a:lnTo>
                    <a:pt x="457711" y="719483"/>
                  </a:lnTo>
                  <a:lnTo>
                    <a:pt x="448809" y="726007"/>
                  </a:lnTo>
                  <a:lnTo>
                    <a:pt x="450292" y="730667"/>
                  </a:lnTo>
                  <a:lnTo>
                    <a:pt x="448809" y="741850"/>
                  </a:lnTo>
                  <a:lnTo>
                    <a:pt x="448809" y="747442"/>
                  </a:lnTo>
                  <a:lnTo>
                    <a:pt x="442874" y="748374"/>
                  </a:lnTo>
                  <a:lnTo>
                    <a:pt x="439906" y="749306"/>
                  </a:lnTo>
                  <a:lnTo>
                    <a:pt x="441390" y="752102"/>
                  </a:lnTo>
                  <a:lnTo>
                    <a:pt x="446583" y="755830"/>
                  </a:lnTo>
                  <a:lnTo>
                    <a:pt x="442874" y="760490"/>
                  </a:lnTo>
                  <a:lnTo>
                    <a:pt x="447325" y="762354"/>
                  </a:lnTo>
                  <a:lnTo>
                    <a:pt x="450292" y="767013"/>
                  </a:lnTo>
                  <a:lnTo>
                    <a:pt x="447325" y="771673"/>
                  </a:lnTo>
                  <a:lnTo>
                    <a:pt x="440648" y="777265"/>
                  </a:lnTo>
                  <a:lnTo>
                    <a:pt x="434713" y="781925"/>
                  </a:lnTo>
                  <a:lnTo>
                    <a:pt x="432488" y="786585"/>
                  </a:lnTo>
                  <a:lnTo>
                    <a:pt x="432488" y="793109"/>
                  </a:lnTo>
                  <a:lnTo>
                    <a:pt x="436939" y="800564"/>
                  </a:lnTo>
                  <a:lnTo>
                    <a:pt x="439906" y="807088"/>
                  </a:lnTo>
                  <a:lnTo>
                    <a:pt x="442874" y="813612"/>
                  </a:lnTo>
                  <a:lnTo>
                    <a:pt x="442132" y="815476"/>
                  </a:lnTo>
                  <a:lnTo>
                    <a:pt x="438423" y="817340"/>
                  </a:lnTo>
                  <a:lnTo>
                    <a:pt x="429521" y="818272"/>
                  </a:lnTo>
                  <a:lnTo>
                    <a:pt x="419135" y="821068"/>
                  </a:lnTo>
                  <a:lnTo>
                    <a:pt x="408749" y="824796"/>
                  </a:lnTo>
                  <a:lnTo>
                    <a:pt x="405041" y="825728"/>
                  </a:lnTo>
                  <a:lnTo>
                    <a:pt x="401331" y="825728"/>
                  </a:lnTo>
                  <a:lnTo>
                    <a:pt x="395397" y="826660"/>
                  </a:lnTo>
                  <a:lnTo>
                    <a:pt x="392429" y="829456"/>
                  </a:lnTo>
                  <a:lnTo>
                    <a:pt x="390946" y="833184"/>
                  </a:lnTo>
                  <a:lnTo>
                    <a:pt x="390204" y="841571"/>
                  </a:lnTo>
                  <a:lnTo>
                    <a:pt x="387236" y="846231"/>
                  </a:lnTo>
                  <a:lnTo>
                    <a:pt x="386495" y="850891"/>
                  </a:lnTo>
                  <a:lnTo>
                    <a:pt x="387978" y="854619"/>
                  </a:lnTo>
                  <a:lnTo>
                    <a:pt x="394655" y="863007"/>
                  </a:lnTo>
                  <a:lnTo>
                    <a:pt x="395397" y="868599"/>
                  </a:lnTo>
                  <a:lnTo>
                    <a:pt x="394655" y="874190"/>
                  </a:lnTo>
                  <a:lnTo>
                    <a:pt x="392429" y="881646"/>
                  </a:lnTo>
                  <a:lnTo>
                    <a:pt x="388720" y="882578"/>
                  </a:lnTo>
                  <a:lnTo>
                    <a:pt x="382043" y="881646"/>
                  </a:lnTo>
                  <a:lnTo>
                    <a:pt x="377592" y="879783"/>
                  </a:lnTo>
                  <a:lnTo>
                    <a:pt x="370175" y="874190"/>
                  </a:lnTo>
                  <a:lnTo>
                    <a:pt x="358305" y="870462"/>
                  </a:lnTo>
                  <a:lnTo>
                    <a:pt x="356079" y="868599"/>
                  </a:lnTo>
                  <a:lnTo>
                    <a:pt x="347919" y="863938"/>
                  </a:lnTo>
                  <a:lnTo>
                    <a:pt x="342727" y="860211"/>
                  </a:lnTo>
                  <a:lnTo>
                    <a:pt x="332341" y="857415"/>
                  </a:lnTo>
                  <a:lnTo>
                    <a:pt x="327148" y="856483"/>
                  </a:lnTo>
                  <a:lnTo>
                    <a:pt x="321956" y="857415"/>
                  </a:lnTo>
                  <a:lnTo>
                    <a:pt x="316021" y="860211"/>
                  </a:lnTo>
                  <a:lnTo>
                    <a:pt x="311570" y="864871"/>
                  </a:lnTo>
                  <a:lnTo>
                    <a:pt x="309343" y="872327"/>
                  </a:lnTo>
                  <a:lnTo>
                    <a:pt x="304893" y="876055"/>
                  </a:lnTo>
                  <a:lnTo>
                    <a:pt x="300442" y="884442"/>
                  </a:lnTo>
                  <a:lnTo>
                    <a:pt x="298959" y="889102"/>
                  </a:lnTo>
                  <a:lnTo>
                    <a:pt x="301184" y="895626"/>
                  </a:lnTo>
                  <a:lnTo>
                    <a:pt x="298217" y="890966"/>
                  </a:lnTo>
                  <a:lnTo>
                    <a:pt x="292282" y="884442"/>
                  </a:lnTo>
                  <a:lnTo>
                    <a:pt x="289315" y="880714"/>
                  </a:lnTo>
                  <a:lnTo>
                    <a:pt x="286347" y="881646"/>
                  </a:lnTo>
                  <a:lnTo>
                    <a:pt x="287089" y="886306"/>
                  </a:lnTo>
                  <a:lnTo>
                    <a:pt x="290056" y="891898"/>
                  </a:lnTo>
                  <a:lnTo>
                    <a:pt x="287831" y="894694"/>
                  </a:lnTo>
                  <a:lnTo>
                    <a:pt x="284863" y="894694"/>
                  </a:lnTo>
                  <a:lnTo>
                    <a:pt x="281154" y="892830"/>
                  </a:lnTo>
                  <a:lnTo>
                    <a:pt x="278187" y="889102"/>
                  </a:lnTo>
                  <a:lnTo>
                    <a:pt x="273736" y="882578"/>
                  </a:lnTo>
                  <a:lnTo>
                    <a:pt x="272994" y="876986"/>
                  </a:lnTo>
                  <a:lnTo>
                    <a:pt x="271510" y="872327"/>
                  </a:lnTo>
                  <a:lnTo>
                    <a:pt x="266317" y="866735"/>
                  </a:lnTo>
                  <a:lnTo>
                    <a:pt x="264834" y="860211"/>
                  </a:lnTo>
                  <a:lnTo>
                    <a:pt x="263351" y="853687"/>
                  </a:lnTo>
                  <a:lnTo>
                    <a:pt x="258899" y="851823"/>
                  </a:lnTo>
                  <a:lnTo>
                    <a:pt x="257416" y="849027"/>
                  </a:lnTo>
                  <a:lnTo>
                    <a:pt x="258158" y="844367"/>
                  </a:lnTo>
                  <a:lnTo>
                    <a:pt x="262608" y="841571"/>
                  </a:lnTo>
                  <a:lnTo>
                    <a:pt x="267801" y="836911"/>
                  </a:lnTo>
                  <a:lnTo>
                    <a:pt x="269285" y="834115"/>
                  </a:lnTo>
                  <a:lnTo>
                    <a:pt x="266317" y="824796"/>
                  </a:lnTo>
                  <a:lnTo>
                    <a:pt x="258158" y="808952"/>
                  </a:lnTo>
                  <a:lnTo>
                    <a:pt x="256673" y="804292"/>
                  </a:lnTo>
                  <a:lnTo>
                    <a:pt x="256673" y="801496"/>
                  </a:lnTo>
                  <a:lnTo>
                    <a:pt x="258899" y="790313"/>
                  </a:lnTo>
                  <a:lnTo>
                    <a:pt x="257416" y="786585"/>
                  </a:lnTo>
                  <a:lnTo>
                    <a:pt x="252965" y="783789"/>
                  </a:lnTo>
                  <a:lnTo>
                    <a:pt x="240354" y="774469"/>
                  </a:lnTo>
                  <a:lnTo>
                    <a:pt x="238869" y="769809"/>
                  </a:lnTo>
                  <a:lnTo>
                    <a:pt x="236644" y="765150"/>
                  </a:lnTo>
                  <a:lnTo>
                    <a:pt x="230710" y="762354"/>
                  </a:lnTo>
                  <a:lnTo>
                    <a:pt x="215131" y="751170"/>
                  </a:lnTo>
                  <a:lnTo>
                    <a:pt x="206971" y="753034"/>
                  </a:lnTo>
                  <a:lnTo>
                    <a:pt x="203261" y="750238"/>
                  </a:lnTo>
                  <a:lnTo>
                    <a:pt x="196585" y="746510"/>
                  </a:lnTo>
                  <a:lnTo>
                    <a:pt x="196585" y="743714"/>
                  </a:lnTo>
                  <a:lnTo>
                    <a:pt x="201778" y="740918"/>
                  </a:lnTo>
                  <a:lnTo>
                    <a:pt x="202520" y="738122"/>
                  </a:lnTo>
                  <a:lnTo>
                    <a:pt x="200294" y="738122"/>
                  </a:lnTo>
                  <a:lnTo>
                    <a:pt x="194360" y="738122"/>
                  </a:lnTo>
                  <a:lnTo>
                    <a:pt x="178780" y="728803"/>
                  </a:lnTo>
                  <a:lnTo>
                    <a:pt x="173588" y="721347"/>
                  </a:lnTo>
                  <a:lnTo>
                    <a:pt x="169137" y="720415"/>
                  </a:lnTo>
                  <a:lnTo>
                    <a:pt x="167654" y="719483"/>
                  </a:lnTo>
                  <a:lnTo>
                    <a:pt x="161719" y="713891"/>
                  </a:lnTo>
                  <a:lnTo>
                    <a:pt x="155042" y="705503"/>
                  </a:lnTo>
                  <a:lnTo>
                    <a:pt x="146141" y="698048"/>
                  </a:lnTo>
                  <a:lnTo>
                    <a:pt x="145398" y="693388"/>
                  </a:lnTo>
                  <a:lnTo>
                    <a:pt x="143173" y="679408"/>
                  </a:lnTo>
                  <a:lnTo>
                    <a:pt x="146882" y="671020"/>
                  </a:lnTo>
                  <a:lnTo>
                    <a:pt x="149849" y="667293"/>
                  </a:lnTo>
                  <a:lnTo>
                    <a:pt x="155042" y="663565"/>
                  </a:lnTo>
                  <a:lnTo>
                    <a:pt x="160235" y="651449"/>
                  </a:lnTo>
                  <a:lnTo>
                    <a:pt x="162461" y="644925"/>
                  </a:lnTo>
                  <a:lnTo>
                    <a:pt x="168395" y="638401"/>
                  </a:lnTo>
                  <a:lnTo>
                    <a:pt x="170621" y="632810"/>
                  </a:lnTo>
                  <a:lnTo>
                    <a:pt x="170621" y="627218"/>
                  </a:lnTo>
                  <a:lnTo>
                    <a:pt x="169137" y="621626"/>
                  </a:lnTo>
                  <a:lnTo>
                    <a:pt x="169879" y="613238"/>
                  </a:lnTo>
                  <a:lnTo>
                    <a:pt x="171363" y="607646"/>
                  </a:lnTo>
                  <a:lnTo>
                    <a:pt x="175814" y="606714"/>
                  </a:lnTo>
                  <a:lnTo>
                    <a:pt x="178780" y="602987"/>
                  </a:lnTo>
                  <a:lnTo>
                    <a:pt x="178780" y="598327"/>
                  </a:lnTo>
                  <a:lnTo>
                    <a:pt x="175814" y="593667"/>
                  </a:lnTo>
                  <a:lnTo>
                    <a:pt x="169879" y="589007"/>
                  </a:lnTo>
                  <a:lnTo>
                    <a:pt x="163203" y="583415"/>
                  </a:lnTo>
                  <a:lnTo>
                    <a:pt x="159493" y="582483"/>
                  </a:lnTo>
                  <a:lnTo>
                    <a:pt x="153559" y="582483"/>
                  </a:lnTo>
                  <a:lnTo>
                    <a:pt x="146141" y="579687"/>
                  </a:lnTo>
                  <a:lnTo>
                    <a:pt x="141689" y="578755"/>
                  </a:lnTo>
                  <a:lnTo>
                    <a:pt x="135755" y="576891"/>
                  </a:lnTo>
                  <a:lnTo>
                    <a:pt x="130562" y="582483"/>
                  </a:lnTo>
                  <a:lnTo>
                    <a:pt x="123886" y="589007"/>
                  </a:lnTo>
                  <a:lnTo>
                    <a:pt x="120917" y="591803"/>
                  </a:lnTo>
                  <a:lnTo>
                    <a:pt x="116467" y="593667"/>
                  </a:lnTo>
                  <a:lnTo>
                    <a:pt x="112016" y="589939"/>
                  </a:lnTo>
                  <a:lnTo>
                    <a:pt x="107565" y="584347"/>
                  </a:lnTo>
                  <a:lnTo>
                    <a:pt x="106823" y="580619"/>
                  </a:lnTo>
                  <a:lnTo>
                    <a:pt x="103856" y="571299"/>
                  </a:lnTo>
                  <a:lnTo>
                    <a:pt x="101630" y="561980"/>
                  </a:lnTo>
                  <a:lnTo>
                    <a:pt x="103856" y="552660"/>
                  </a:lnTo>
                  <a:lnTo>
                    <a:pt x="100889" y="547068"/>
                  </a:lnTo>
                  <a:lnTo>
                    <a:pt x="100147" y="541476"/>
                  </a:lnTo>
                  <a:lnTo>
                    <a:pt x="100889" y="534953"/>
                  </a:lnTo>
                  <a:lnTo>
                    <a:pt x="97921" y="532156"/>
                  </a:lnTo>
                  <a:lnTo>
                    <a:pt x="95696" y="527497"/>
                  </a:lnTo>
                  <a:lnTo>
                    <a:pt x="89019" y="520041"/>
                  </a:lnTo>
                  <a:lnTo>
                    <a:pt x="78633" y="510721"/>
                  </a:lnTo>
                  <a:lnTo>
                    <a:pt x="73440" y="505130"/>
                  </a:lnTo>
                  <a:lnTo>
                    <a:pt x="67506" y="503265"/>
                  </a:lnTo>
                  <a:lnTo>
                    <a:pt x="60088" y="498606"/>
                  </a:lnTo>
                  <a:lnTo>
                    <a:pt x="56378" y="496742"/>
                  </a:lnTo>
                  <a:lnTo>
                    <a:pt x="51186" y="487422"/>
                  </a:lnTo>
                  <a:lnTo>
                    <a:pt x="43767" y="478102"/>
                  </a:lnTo>
                  <a:lnTo>
                    <a:pt x="40800" y="473442"/>
                  </a:lnTo>
                  <a:lnTo>
                    <a:pt x="28190" y="459463"/>
                  </a:lnTo>
                  <a:lnTo>
                    <a:pt x="21512" y="454803"/>
                  </a:lnTo>
                  <a:lnTo>
                    <a:pt x="19287" y="451075"/>
                  </a:lnTo>
                  <a:lnTo>
                    <a:pt x="17804" y="447347"/>
                  </a:lnTo>
                  <a:lnTo>
                    <a:pt x="15577" y="440823"/>
                  </a:lnTo>
                  <a:lnTo>
                    <a:pt x="6676" y="431504"/>
                  </a:lnTo>
                  <a:lnTo>
                    <a:pt x="5934" y="426844"/>
                  </a:lnTo>
                  <a:lnTo>
                    <a:pt x="7418" y="421252"/>
                  </a:lnTo>
                  <a:lnTo>
                    <a:pt x="10385" y="417524"/>
                  </a:lnTo>
                  <a:lnTo>
                    <a:pt x="4451" y="406340"/>
                  </a:lnTo>
                  <a:lnTo>
                    <a:pt x="2225" y="401680"/>
                  </a:lnTo>
                  <a:lnTo>
                    <a:pt x="0" y="382109"/>
                  </a:lnTo>
                  <a:lnTo>
                    <a:pt x="741" y="373721"/>
                  </a:lnTo>
                  <a:lnTo>
                    <a:pt x="1483" y="367197"/>
                  </a:lnTo>
                  <a:lnTo>
                    <a:pt x="4451" y="362537"/>
                  </a:lnTo>
                  <a:lnTo>
                    <a:pt x="8159" y="351353"/>
                  </a:lnTo>
                  <a:lnTo>
                    <a:pt x="11127" y="346694"/>
                  </a:lnTo>
                  <a:lnTo>
                    <a:pt x="11869" y="345762"/>
                  </a:lnTo>
                  <a:lnTo>
                    <a:pt x="14835" y="343898"/>
                  </a:lnTo>
                  <a:lnTo>
                    <a:pt x="14094" y="339238"/>
                  </a:lnTo>
                  <a:lnTo>
                    <a:pt x="14094" y="335510"/>
                  </a:lnTo>
                  <a:lnTo>
                    <a:pt x="16320" y="327123"/>
                  </a:lnTo>
                  <a:lnTo>
                    <a:pt x="11127" y="317803"/>
                  </a:lnTo>
                  <a:lnTo>
                    <a:pt x="11127" y="315939"/>
                  </a:lnTo>
                  <a:lnTo>
                    <a:pt x="16320" y="312211"/>
                  </a:lnTo>
                  <a:lnTo>
                    <a:pt x="19287" y="308483"/>
                  </a:lnTo>
                  <a:lnTo>
                    <a:pt x="25221" y="306619"/>
                  </a:lnTo>
                  <a:lnTo>
                    <a:pt x="30414" y="306619"/>
                  </a:lnTo>
                  <a:lnTo>
                    <a:pt x="40800" y="304755"/>
                  </a:lnTo>
                  <a:lnTo>
                    <a:pt x="45993" y="301027"/>
                  </a:lnTo>
                  <a:lnTo>
                    <a:pt x="50444" y="297299"/>
                  </a:lnTo>
                  <a:lnTo>
                    <a:pt x="50444" y="292639"/>
                  </a:lnTo>
                  <a:lnTo>
                    <a:pt x="51928" y="285183"/>
                  </a:lnTo>
                  <a:lnTo>
                    <a:pt x="53411" y="274000"/>
                  </a:lnTo>
                  <a:lnTo>
                    <a:pt x="59346" y="265612"/>
                  </a:lnTo>
                  <a:lnTo>
                    <a:pt x="68247" y="256292"/>
                  </a:lnTo>
                  <a:lnTo>
                    <a:pt x="71216" y="250701"/>
                  </a:lnTo>
                  <a:lnTo>
                    <a:pt x="71958" y="233925"/>
                  </a:lnTo>
                  <a:lnTo>
                    <a:pt x="71216" y="232061"/>
                  </a:lnTo>
                  <a:lnTo>
                    <a:pt x="70474" y="226469"/>
                  </a:lnTo>
                  <a:lnTo>
                    <a:pt x="66764" y="219946"/>
                  </a:lnTo>
                  <a:lnTo>
                    <a:pt x="62313" y="216218"/>
                  </a:lnTo>
                  <a:lnTo>
                    <a:pt x="57863" y="212490"/>
                  </a:lnTo>
                  <a:lnTo>
                    <a:pt x="53411" y="207829"/>
                  </a:lnTo>
                  <a:lnTo>
                    <a:pt x="53411" y="201306"/>
                  </a:lnTo>
                  <a:lnTo>
                    <a:pt x="56378" y="194782"/>
                  </a:lnTo>
                  <a:lnTo>
                    <a:pt x="57121" y="191986"/>
                  </a:lnTo>
                  <a:lnTo>
                    <a:pt x="56378" y="189190"/>
                  </a:lnTo>
                  <a:lnTo>
                    <a:pt x="60088" y="178938"/>
                  </a:lnTo>
                  <a:lnTo>
                    <a:pt x="63055" y="175210"/>
                  </a:lnTo>
                  <a:lnTo>
                    <a:pt x="66764" y="175210"/>
                  </a:lnTo>
                  <a:lnTo>
                    <a:pt x="74182" y="175210"/>
                  </a:lnTo>
                  <a:lnTo>
                    <a:pt x="80860" y="172415"/>
                  </a:lnTo>
                  <a:lnTo>
                    <a:pt x="86052" y="171482"/>
                  </a:lnTo>
                  <a:lnTo>
                    <a:pt x="94212" y="170551"/>
                  </a:lnTo>
                  <a:lnTo>
                    <a:pt x="101630" y="170551"/>
                  </a:lnTo>
                  <a:lnTo>
                    <a:pt x="109790" y="169619"/>
                  </a:lnTo>
                  <a:lnTo>
                    <a:pt x="115725" y="164026"/>
                  </a:lnTo>
                  <a:lnTo>
                    <a:pt x="123886" y="160299"/>
                  </a:lnTo>
                  <a:lnTo>
                    <a:pt x="135014" y="157503"/>
                  </a:lnTo>
                  <a:lnTo>
                    <a:pt x="140948" y="153776"/>
                  </a:lnTo>
                  <a:lnTo>
                    <a:pt x="148366" y="148183"/>
                  </a:lnTo>
                  <a:lnTo>
                    <a:pt x="149849" y="144455"/>
                  </a:lnTo>
                  <a:lnTo>
                    <a:pt x="152075" y="132340"/>
                  </a:lnTo>
                  <a:lnTo>
                    <a:pt x="152817" y="127680"/>
                  </a:lnTo>
                  <a:lnTo>
                    <a:pt x="155042" y="122088"/>
                  </a:lnTo>
                  <a:lnTo>
                    <a:pt x="159493" y="118360"/>
                  </a:lnTo>
                  <a:lnTo>
                    <a:pt x="163203" y="116496"/>
                  </a:lnTo>
                  <a:lnTo>
                    <a:pt x="169879" y="111836"/>
                  </a:lnTo>
                  <a:lnTo>
                    <a:pt x="171363" y="109040"/>
                  </a:lnTo>
                  <a:lnTo>
                    <a:pt x="173588" y="99721"/>
                  </a:lnTo>
                  <a:lnTo>
                    <a:pt x="173588" y="93197"/>
                  </a:lnTo>
                  <a:lnTo>
                    <a:pt x="175072" y="88537"/>
                  </a:lnTo>
                  <a:lnTo>
                    <a:pt x="176556" y="81081"/>
                  </a:lnTo>
                  <a:lnTo>
                    <a:pt x="175072" y="76422"/>
                  </a:lnTo>
                  <a:lnTo>
                    <a:pt x="173588" y="66170"/>
                  </a:lnTo>
                  <a:lnTo>
                    <a:pt x="171363" y="60578"/>
                  </a:lnTo>
                  <a:lnTo>
                    <a:pt x="162461" y="54054"/>
                  </a:lnTo>
                  <a:lnTo>
                    <a:pt x="152075" y="49394"/>
                  </a:lnTo>
                  <a:lnTo>
                    <a:pt x="146141" y="45666"/>
                  </a:lnTo>
                  <a:lnTo>
                    <a:pt x="141689" y="41938"/>
                  </a:lnTo>
                  <a:lnTo>
                    <a:pt x="140206" y="34482"/>
                  </a:lnTo>
                  <a:lnTo>
                    <a:pt x="140206" y="27959"/>
                  </a:lnTo>
                  <a:lnTo>
                    <a:pt x="135755" y="22367"/>
                  </a:lnTo>
                  <a:lnTo>
                    <a:pt x="132045" y="19571"/>
                  </a:lnTo>
                  <a:lnTo>
                    <a:pt x="111274" y="5591"/>
                  </a:lnTo>
                  <a:lnTo>
                    <a:pt x="110533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pg16">
              <a:extLst>
                <a:ext uri="{FF2B5EF4-FFF2-40B4-BE49-F238E27FC236}">
                  <a16:creationId xmlns:a16="http://schemas.microsoft.com/office/drawing/2014/main" id="{BB2704AC-2532-AA46-80E3-9C13E0C9156F}"/>
                </a:ext>
              </a:extLst>
            </p:cNvPr>
            <p:cNvSpPr/>
            <p:nvPr/>
          </p:nvSpPr>
          <p:spPr>
            <a:xfrm>
              <a:off x="5573848" y="2692393"/>
              <a:ext cx="428038" cy="649585"/>
            </a:xfrm>
            <a:custGeom>
              <a:avLst/>
              <a:gdLst/>
              <a:ahLst/>
              <a:cxnLst/>
              <a:rect l="0" t="0" r="0" b="0"/>
              <a:pathLst>
                <a:path w="428038" h="649585">
                  <a:moveTo>
                    <a:pt x="10385" y="648653"/>
                  </a:moveTo>
                  <a:lnTo>
                    <a:pt x="7418" y="643993"/>
                  </a:lnTo>
                  <a:lnTo>
                    <a:pt x="2967" y="642129"/>
                  </a:lnTo>
                  <a:lnTo>
                    <a:pt x="6676" y="637469"/>
                  </a:lnTo>
                  <a:lnTo>
                    <a:pt x="1483" y="633742"/>
                  </a:lnTo>
                  <a:lnTo>
                    <a:pt x="0" y="630946"/>
                  </a:lnTo>
                  <a:lnTo>
                    <a:pt x="2967" y="630014"/>
                  </a:lnTo>
                  <a:lnTo>
                    <a:pt x="8902" y="629082"/>
                  </a:lnTo>
                  <a:lnTo>
                    <a:pt x="8902" y="623490"/>
                  </a:lnTo>
                  <a:lnTo>
                    <a:pt x="10385" y="612306"/>
                  </a:lnTo>
                  <a:lnTo>
                    <a:pt x="8902" y="607646"/>
                  </a:lnTo>
                  <a:lnTo>
                    <a:pt x="17804" y="601123"/>
                  </a:lnTo>
                  <a:lnTo>
                    <a:pt x="20771" y="593667"/>
                  </a:lnTo>
                  <a:lnTo>
                    <a:pt x="23739" y="589007"/>
                  </a:lnTo>
                  <a:lnTo>
                    <a:pt x="22255" y="587143"/>
                  </a:lnTo>
                  <a:lnTo>
                    <a:pt x="17804" y="586211"/>
                  </a:lnTo>
                  <a:lnTo>
                    <a:pt x="14836" y="582483"/>
                  </a:lnTo>
                  <a:lnTo>
                    <a:pt x="14095" y="576891"/>
                  </a:lnTo>
                  <a:lnTo>
                    <a:pt x="17062" y="575959"/>
                  </a:lnTo>
                  <a:lnTo>
                    <a:pt x="20771" y="573163"/>
                  </a:lnTo>
                  <a:lnTo>
                    <a:pt x="20771" y="566640"/>
                  </a:lnTo>
                  <a:lnTo>
                    <a:pt x="23739" y="567572"/>
                  </a:lnTo>
                  <a:lnTo>
                    <a:pt x="26705" y="570368"/>
                  </a:lnTo>
                  <a:lnTo>
                    <a:pt x="29673" y="566640"/>
                  </a:lnTo>
                  <a:lnTo>
                    <a:pt x="34866" y="567572"/>
                  </a:lnTo>
                  <a:lnTo>
                    <a:pt x="35608" y="565707"/>
                  </a:lnTo>
                  <a:lnTo>
                    <a:pt x="37092" y="559184"/>
                  </a:lnTo>
                  <a:lnTo>
                    <a:pt x="40059" y="554523"/>
                  </a:lnTo>
                  <a:lnTo>
                    <a:pt x="45251" y="548000"/>
                  </a:lnTo>
                  <a:lnTo>
                    <a:pt x="46736" y="543340"/>
                  </a:lnTo>
                  <a:lnTo>
                    <a:pt x="45994" y="538680"/>
                  </a:lnTo>
                  <a:lnTo>
                    <a:pt x="48960" y="536817"/>
                  </a:lnTo>
                  <a:lnTo>
                    <a:pt x="54895" y="532156"/>
                  </a:lnTo>
                  <a:lnTo>
                    <a:pt x="55637" y="526565"/>
                  </a:lnTo>
                  <a:lnTo>
                    <a:pt x="57121" y="522837"/>
                  </a:lnTo>
                  <a:lnTo>
                    <a:pt x="60830" y="518177"/>
                  </a:lnTo>
                  <a:lnTo>
                    <a:pt x="61572" y="511653"/>
                  </a:lnTo>
                  <a:lnTo>
                    <a:pt x="66023" y="506061"/>
                  </a:lnTo>
                  <a:lnTo>
                    <a:pt x="71958" y="503266"/>
                  </a:lnTo>
                  <a:lnTo>
                    <a:pt x="75667" y="500470"/>
                  </a:lnTo>
                  <a:lnTo>
                    <a:pt x="78634" y="494877"/>
                  </a:lnTo>
                  <a:lnTo>
                    <a:pt x="75667" y="484626"/>
                  </a:lnTo>
                  <a:lnTo>
                    <a:pt x="71958" y="476238"/>
                  </a:lnTo>
                  <a:lnTo>
                    <a:pt x="73441" y="466919"/>
                  </a:lnTo>
                  <a:lnTo>
                    <a:pt x="74925" y="460395"/>
                  </a:lnTo>
                  <a:lnTo>
                    <a:pt x="74183" y="456667"/>
                  </a:lnTo>
                  <a:lnTo>
                    <a:pt x="68990" y="452007"/>
                  </a:lnTo>
                  <a:lnTo>
                    <a:pt x="68248" y="441755"/>
                  </a:lnTo>
                  <a:lnTo>
                    <a:pt x="66023" y="438959"/>
                  </a:lnTo>
                  <a:lnTo>
                    <a:pt x="57864" y="432435"/>
                  </a:lnTo>
                  <a:lnTo>
                    <a:pt x="55637" y="428707"/>
                  </a:lnTo>
                  <a:lnTo>
                    <a:pt x="60830" y="424047"/>
                  </a:lnTo>
                  <a:lnTo>
                    <a:pt x="63798" y="421251"/>
                  </a:lnTo>
                  <a:lnTo>
                    <a:pt x="66023" y="415660"/>
                  </a:lnTo>
                  <a:lnTo>
                    <a:pt x="66023" y="411932"/>
                  </a:lnTo>
                  <a:lnTo>
                    <a:pt x="64539" y="409136"/>
                  </a:lnTo>
                  <a:lnTo>
                    <a:pt x="64539" y="406340"/>
                  </a:lnTo>
                  <a:lnTo>
                    <a:pt x="63798" y="402612"/>
                  </a:lnTo>
                  <a:lnTo>
                    <a:pt x="67507" y="397952"/>
                  </a:lnTo>
                  <a:lnTo>
                    <a:pt x="73441" y="394224"/>
                  </a:lnTo>
                  <a:lnTo>
                    <a:pt x="73441" y="375585"/>
                  </a:lnTo>
                  <a:lnTo>
                    <a:pt x="74183" y="353218"/>
                  </a:lnTo>
                  <a:lnTo>
                    <a:pt x="73441" y="311278"/>
                  </a:lnTo>
                  <a:lnTo>
                    <a:pt x="74183" y="265612"/>
                  </a:lnTo>
                  <a:lnTo>
                    <a:pt x="74183" y="212490"/>
                  </a:lnTo>
                  <a:lnTo>
                    <a:pt x="74183" y="211557"/>
                  </a:lnTo>
                  <a:lnTo>
                    <a:pt x="74925" y="170550"/>
                  </a:lnTo>
                  <a:lnTo>
                    <a:pt x="74183" y="123952"/>
                  </a:lnTo>
                  <a:lnTo>
                    <a:pt x="74925" y="99720"/>
                  </a:lnTo>
                  <a:lnTo>
                    <a:pt x="74925" y="79217"/>
                  </a:lnTo>
                  <a:lnTo>
                    <a:pt x="74925" y="51258"/>
                  </a:lnTo>
                  <a:lnTo>
                    <a:pt x="74183" y="6523"/>
                  </a:lnTo>
                  <a:lnTo>
                    <a:pt x="79376" y="10251"/>
                  </a:lnTo>
                  <a:lnTo>
                    <a:pt x="82343" y="14911"/>
                  </a:lnTo>
                  <a:lnTo>
                    <a:pt x="86795" y="19571"/>
                  </a:lnTo>
                  <a:lnTo>
                    <a:pt x="91245" y="22367"/>
                  </a:lnTo>
                  <a:lnTo>
                    <a:pt x="97921" y="24231"/>
                  </a:lnTo>
                  <a:lnTo>
                    <a:pt x="103114" y="24231"/>
                  </a:lnTo>
                  <a:lnTo>
                    <a:pt x="114242" y="24231"/>
                  </a:lnTo>
                  <a:lnTo>
                    <a:pt x="119435" y="22367"/>
                  </a:lnTo>
                  <a:lnTo>
                    <a:pt x="132788" y="18639"/>
                  </a:lnTo>
                  <a:lnTo>
                    <a:pt x="142432" y="14911"/>
                  </a:lnTo>
                  <a:lnTo>
                    <a:pt x="152076" y="10251"/>
                  </a:lnTo>
                  <a:lnTo>
                    <a:pt x="159494" y="5591"/>
                  </a:lnTo>
                  <a:lnTo>
                    <a:pt x="166170" y="1863"/>
                  </a:lnTo>
                  <a:lnTo>
                    <a:pt x="204746" y="1863"/>
                  </a:lnTo>
                  <a:lnTo>
                    <a:pt x="241837" y="1863"/>
                  </a:lnTo>
                  <a:lnTo>
                    <a:pt x="264835" y="1863"/>
                  </a:lnTo>
                  <a:lnTo>
                    <a:pt x="304151" y="1863"/>
                  </a:lnTo>
                  <a:lnTo>
                    <a:pt x="316021" y="931"/>
                  </a:lnTo>
                  <a:lnTo>
                    <a:pt x="363498" y="0"/>
                  </a:lnTo>
                  <a:lnTo>
                    <a:pt x="374626" y="0"/>
                  </a:lnTo>
                  <a:lnTo>
                    <a:pt x="423587" y="0"/>
                  </a:lnTo>
                  <a:lnTo>
                    <a:pt x="427296" y="0"/>
                  </a:lnTo>
                  <a:lnTo>
                    <a:pt x="428038" y="11183"/>
                  </a:lnTo>
                  <a:lnTo>
                    <a:pt x="428038" y="39142"/>
                  </a:lnTo>
                  <a:lnTo>
                    <a:pt x="428038" y="56850"/>
                  </a:lnTo>
                  <a:lnTo>
                    <a:pt x="427296" y="81081"/>
                  </a:lnTo>
                  <a:lnTo>
                    <a:pt x="427296" y="84809"/>
                  </a:lnTo>
                  <a:lnTo>
                    <a:pt x="427296" y="127680"/>
                  </a:lnTo>
                  <a:lnTo>
                    <a:pt x="426553" y="137931"/>
                  </a:lnTo>
                  <a:lnTo>
                    <a:pt x="425812" y="169618"/>
                  </a:lnTo>
                  <a:lnTo>
                    <a:pt x="426553" y="197578"/>
                  </a:lnTo>
                  <a:lnTo>
                    <a:pt x="425812" y="232061"/>
                  </a:lnTo>
                  <a:lnTo>
                    <a:pt x="425812" y="238585"/>
                  </a:lnTo>
                  <a:lnTo>
                    <a:pt x="425070" y="287047"/>
                  </a:lnTo>
                  <a:lnTo>
                    <a:pt x="425070" y="301027"/>
                  </a:lnTo>
                  <a:lnTo>
                    <a:pt x="425070" y="332714"/>
                  </a:lnTo>
                  <a:lnTo>
                    <a:pt x="425070" y="358809"/>
                  </a:lnTo>
                  <a:lnTo>
                    <a:pt x="425070" y="366265"/>
                  </a:lnTo>
                  <a:lnTo>
                    <a:pt x="425070" y="401680"/>
                  </a:lnTo>
                  <a:lnTo>
                    <a:pt x="425070" y="433368"/>
                  </a:lnTo>
                  <a:lnTo>
                    <a:pt x="418394" y="438959"/>
                  </a:lnTo>
                  <a:lnTo>
                    <a:pt x="415426" y="444551"/>
                  </a:lnTo>
                  <a:lnTo>
                    <a:pt x="416168" y="447346"/>
                  </a:lnTo>
                  <a:lnTo>
                    <a:pt x="419878" y="451074"/>
                  </a:lnTo>
                  <a:lnTo>
                    <a:pt x="420619" y="454802"/>
                  </a:lnTo>
                  <a:lnTo>
                    <a:pt x="420619" y="458530"/>
                  </a:lnTo>
                  <a:lnTo>
                    <a:pt x="416910" y="463191"/>
                  </a:lnTo>
                  <a:lnTo>
                    <a:pt x="418394" y="466919"/>
                  </a:lnTo>
                  <a:lnTo>
                    <a:pt x="425070" y="469714"/>
                  </a:lnTo>
                  <a:lnTo>
                    <a:pt x="428038" y="472510"/>
                  </a:lnTo>
                  <a:lnTo>
                    <a:pt x="426553" y="474374"/>
                  </a:lnTo>
                  <a:lnTo>
                    <a:pt x="423587" y="475306"/>
                  </a:lnTo>
                  <a:lnTo>
                    <a:pt x="423587" y="479034"/>
                  </a:lnTo>
                  <a:lnTo>
                    <a:pt x="426553" y="484626"/>
                  </a:lnTo>
                  <a:lnTo>
                    <a:pt x="425812" y="486490"/>
                  </a:lnTo>
                  <a:lnTo>
                    <a:pt x="424329" y="488354"/>
                  </a:lnTo>
                  <a:lnTo>
                    <a:pt x="413943" y="488354"/>
                  </a:lnTo>
                  <a:lnTo>
                    <a:pt x="402073" y="488354"/>
                  </a:lnTo>
                  <a:lnTo>
                    <a:pt x="396880" y="491149"/>
                  </a:lnTo>
                  <a:lnTo>
                    <a:pt x="393914" y="493014"/>
                  </a:lnTo>
                  <a:lnTo>
                    <a:pt x="382044" y="501401"/>
                  </a:lnTo>
                  <a:lnTo>
                    <a:pt x="378334" y="503266"/>
                  </a:lnTo>
                  <a:lnTo>
                    <a:pt x="376110" y="501401"/>
                  </a:lnTo>
                  <a:lnTo>
                    <a:pt x="371659" y="500470"/>
                  </a:lnTo>
                  <a:lnTo>
                    <a:pt x="367207" y="494877"/>
                  </a:lnTo>
                  <a:lnTo>
                    <a:pt x="364240" y="493946"/>
                  </a:lnTo>
                  <a:lnTo>
                    <a:pt x="358305" y="493946"/>
                  </a:lnTo>
                  <a:lnTo>
                    <a:pt x="356080" y="494877"/>
                  </a:lnTo>
                  <a:lnTo>
                    <a:pt x="351629" y="495810"/>
                  </a:lnTo>
                  <a:lnTo>
                    <a:pt x="346436" y="497673"/>
                  </a:lnTo>
                  <a:lnTo>
                    <a:pt x="342727" y="504197"/>
                  </a:lnTo>
                  <a:lnTo>
                    <a:pt x="342727" y="509789"/>
                  </a:lnTo>
                  <a:lnTo>
                    <a:pt x="344952" y="520041"/>
                  </a:lnTo>
                  <a:lnTo>
                    <a:pt x="346436" y="526565"/>
                  </a:lnTo>
                  <a:lnTo>
                    <a:pt x="343468" y="529361"/>
                  </a:lnTo>
                  <a:lnTo>
                    <a:pt x="340502" y="532156"/>
                  </a:lnTo>
                  <a:lnTo>
                    <a:pt x="335309" y="539612"/>
                  </a:lnTo>
                  <a:lnTo>
                    <a:pt x="325664" y="541476"/>
                  </a:lnTo>
                  <a:lnTo>
                    <a:pt x="321956" y="545204"/>
                  </a:lnTo>
                  <a:lnTo>
                    <a:pt x="320471" y="549864"/>
                  </a:lnTo>
                  <a:lnTo>
                    <a:pt x="318988" y="554523"/>
                  </a:lnTo>
                  <a:lnTo>
                    <a:pt x="316763" y="561979"/>
                  </a:lnTo>
                  <a:lnTo>
                    <a:pt x="306377" y="570368"/>
                  </a:lnTo>
                  <a:lnTo>
                    <a:pt x="301184" y="567572"/>
                  </a:lnTo>
                  <a:lnTo>
                    <a:pt x="297475" y="568503"/>
                  </a:lnTo>
                  <a:lnTo>
                    <a:pt x="293024" y="573163"/>
                  </a:lnTo>
                  <a:lnTo>
                    <a:pt x="290798" y="579687"/>
                  </a:lnTo>
                  <a:lnTo>
                    <a:pt x="286347" y="585279"/>
                  </a:lnTo>
                  <a:lnTo>
                    <a:pt x="283380" y="591803"/>
                  </a:lnTo>
                  <a:lnTo>
                    <a:pt x="283380" y="598326"/>
                  </a:lnTo>
                  <a:lnTo>
                    <a:pt x="283380" y="602054"/>
                  </a:lnTo>
                  <a:lnTo>
                    <a:pt x="281155" y="608578"/>
                  </a:lnTo>
                  <a:lnTo>
                    <a:pt x="277445" y="613238"/>
                  </a:lnTo>
                  <a:lnTo>
                    <a:pt x="273736" y="612306"/>
                  </a:lnTo>
                  <a:lnTo>
                    <a:pt x="269286" y="613238"/>
                  </a:lnTo>
                  <a:lnTo>
                    <a:pt x="266318" y="616034"/>
                  </a:lnTo>
                  <a:lnTo>
                    <a:pt x="264093" y="616966"/>
                  </a:lnTo>
                  <a:lnTo>
                    <a:pt x="258900" y="612306"/>
                  </a:lnTo>
                  <a:lnTo>
                    <a:pt x="253707" y="612306"/>
                  </a:lnTo>
                  <a:lnTo>
                    <a:pt x="247030" y="610442"/>
                  </a:lnTo>
                  <a:lnTo>
                    <a:pt x="241837" y="607646"/>
                  </a:lnTo>
                  <a:lnTo>
                    <a:pt x="238128" y="604850"/>
                  </a:lnTo>
                  <a:lnTo>
                    <a:pt x="236644" y="599259"/>
                  </a:lnTo>
                  <a:lnTo>
                    <a:pt x="236644" y="591803"/>
                  </a:lnTo>
                  <a:lnTo>
                    <a:pt x="234419" y="587143"/>
                  </a:lnTo>
                  <a:lnTo>
                    <a:pt x="233678" y="583415"/>
                  </a:lnTo>
                  <a:lnTo>
                    <a:pt x="230710" y="582483"/>
                  </a:lnTo>
                  <a:lnTo>
                    <a:pt x="229226" y="582483"/>
                  </a:lnTo>
                  <a:lnTo>
                    <a:pt x="224033" y="583415"/>
                  </a:lnTo>
                  <a:lnTo>
                    <a:pt x="222550" y="587143"/>
                  </a:lnTo>
                  <a:lnTo>
                    <a:pt x="224775" y="589939"/>
                  </a:lnTo>
                  <a:lnTo>
                    <a:pt x="229968" y="592735"/>
                  </a:lnTo>
                  <a:lnTo>
                    <a:pt x="222550" y="595531"/>
                  </a:lnTo>
                  <a:lnTo>
                    <a:pt x="213647" y="592735"/>
                  </a:lnTo>
                  <a:lnTo>
                    <a:pt x="211423" y="593667"/>
                  </a:lnTo>
                  <a:lnTo>
                    <a:pt x="210681" y="596463"/>
                  </a:lnTo>
                  <a:lnTo>
                    <a:pt x="214389" y="602987"/>
                  </a:lnTo>
                  <a:lnTo>
                    <a:pt x="213647" y="606714"/>
                  </a:lnTo>
                  <a:lnTo>
                    <a:pt x="209196" y="606714"/>
                  </a:lnTo>
                  <a:lnTo>
                    <a:pt x="206230" y="607646"/>
                  </a:lnTo>
                  <a:lnTo>
                    <a:pt x="203261" y="614170"/>
                  </a:lnTo>
                  <a:lnTo>
                    <a:pt x="205488" y="621626"/>
                  </a:lnTo>
                  <a:lnTo>
                    <a:pt x="203261" y="625354"/>
                  </a:lnTo>
                  <a:lnTo>
                    <a:pt x="195844" y="625354"/>
                  </a:lnTo>
                  <a:lnTo>
                    <a:pt x="194360" y="635605"/>
                  </a:lnTo>
                  <a:lnTo>
                    <a:pt x="190651" y="639333"/>
                  </a:lnTo>
                  <a:lnTo>
                    <a:pt x="187684" y="636537"/>
                  </a:lnTo>
                  <a:lnTo>
                    <a:pt x="187684" y="632810"/>
                  </a:lnTo>
                  <a:lnTo>
                    <a:pt x="187684" y="628149"/>
                  </a:lnTo>
                  <a:lnTo>
                    <a:pt x="183974" y="628149"/>
                  </a:lnTo>
                  <a:lnTo>
                    <a:pt x="180265" y="630014"/>
                  </a:lnTo>
                  <a:lnTo>
                    <a:pt x="177298" y="629082"/>
                  </a:lnTo>
                  <a:lnTo>
                    <a:pt x="169880" y="617898"/>
                  </a:lnTo>
                  <a:lnTo>
                    <a:pt x="168396" y="616034"/>
                  </a:lnTo>
                  <a:lnTo>
                    <a:pt x="162461" y="616966"/>
                  </a:lnTo>
                  <a:lnTo>
                    <a:pt x="157269" y="621626"/>
                  </a:lnTo>
                  <a:lnTo>
                    <a:pt x="152076" y="622558"/>
                  </a:lnTo>
                  <a:lnTo>
                    <a:pt x="145399" y="625354"/>
                  </a:lnTo>
                  <a:lnTo>
                    <a:pt x="141690" y="628149"/>
                  </a:lnTo>
                  <a:lnTo>
                    <a:pt x="139465" y="630014"/>
                  </a:lnTo>
                  <a:lnTo>
                    <a:pt x="135014" y="639333"/>
                  </a:lnTo>
                  <a:lnTo>
                    <a:pt x="132046" y="648653"/>
                  </a:lnTo>
                  <a:lnTo>
                    <a:pt x="129821" y="648653"/>
                  </a:lnTo>
                  <a:lnTo>
                    <a:pt x="126853" y="648653"/>
                  </a:lnTo>
                  <a:lnTo>
                    <a:pt x="124628" y="643061"/>
                  </a:lnTo>
                  <a:lnTo>
                    <a:pt x="121660" y="641197"/>
                  </a:lnTo>
                  <a:lnTo>
                    <a:pt x="112758" y="639333"/>
                  </a:lnTo>
                  <a:lnTo>
                    <a:pt x="103856" y="631877"/>
                  </a:lnTo>
                  <a:lnTo>
                    <a:pt x="102372" y="630014"/>
                  </a:lnTo>
                  <a:lnTo>
                    <a:pt x="98664" y="629082"/>
                  </a:lnTo>
                  <a:lnTo>
                    <a:pt x="93471" y="626286"/>
                  </a:lnTo>
                  <a:lnTo>
                    <a:pt x="86052" y="625354"/>
                  </a:lnTo>
                  <a:lnTo>
                    <a:pt x="83827" y="624422"/>
                  </a:lnTo>
                  <a:lnTo>
                    <a:pt x="81602" y="626286"/>
                  </a:lnTo>
                  <a:lnTo>
                    <a:pt x="79376" y="627218"/>
                  </a:lnTo>
                  <a:lnTo>
                    <a:pt x="74183" y="627218"/>
                  </a:lnTo>
                  <a:lnTo>
                    <a:pt x="71216" y="625354"/>
                  </a:lnTo>
                  <a:lnTo>
                    <a:pt x="68248" y="620694"/>
                  </a:lnTo>
                  <a:lnTo>
                    <a:pt x="64539" y="620694"/>
                  </a:lnTo>
                  <a:lnTo>
                    <a:pt x="63798" y="626286"/>
                  </a:lnTo>
                  <a:lnTo>
                    <a:pt x="65281" y="630946"/>
                  </a:lnTo>
                  <a:lnTo>
                    <a:pt x="65281" y="634674"/>
                  </a:lnTo>
                  <a:lnTo>
                    <a:pt x="63798" y="639333"/>
                  </a:lnTo>
                  <a:lnTo>
                    <a:pt x="60088" y="642129"/>
                  </a:lnTo>
                  <a:lnTo>
                    <a:pt x="57121" y="642129"/>
                  </a:lnTo>
                  <a:lnTo>
                    <a:pt x="54153" y="640265"/>
                  </a:lnTo>
                  <a:lnTo>
                    <a:pt x="54895" y="633742"/>
                  </a:lnTo>
                  <a:lnTo>
                    <a:pt x="51929" y="630014"/>
                  </a:lnTo>
                  <a:lnTo>
                    <a:pt x="48960" y="630014"/>
                  </a:lnTo>
                  <a:lnTo>
                    <a:pt x="40059" y="632810"/>
                  </a:lnTo>
                  <a:lnTo>
                    <a:pt x="37092" y="632810"/>
                  </a:lnTo>
                  <a:lnTo>
                    <a:pt x="34124" y="630946"/>
                  </a:lnTo>
                  <a:lnTo>
                    <a:pt x="29673" y="627218"/>
                  </a:lnTo>
                  <a:lnTo>
                    <a:pt x="26705" y="627218"/>
                  </a:lnTo>
                  <a:lnTo>
                    <a:pt x="24480" y="630014"/>
                  </a:lnTo>
                  <a:lnTo>
                    <a:pt x="23739" y="632810"/>
                  </a:lnTo>
                  <a:lnTo>
                    <a:pt x="23739" y="636537"/>
                  </a:lnTo>
                  <a:lnTo>
                    <a:pt x="25222" y="639333"/>
                  </a:lnTo>
                  <a:lnTo>
                    <a:pt x="25964" y="642129"/>
                  </a:lnTo>
                  <a:lnTo>
                    <a:pt x="25222" y="646789"/>
                  </a:lnTo>
                  <a:lnTo>
                    <a:pt x="23739" y="648653"/>
                  </a:lnTo>
                  <a:lnTo>
                    <a:pt x="20771" y="648653"/>
                  </a:lnTo>
                  <a:lnTo>
                    <a:pt x="19288" y="649585"/>
                  </a:lnTo>
                  <a:lnTo>
                    <a:pt x="13353" y="64865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pg17">
              <a:extLst>
                <a:ext uri="{FF2B5EF4-FFF2-40B4-BE49-F238E27FC236}">
                  <a16:creationId xmlns:a16="http://schemas.microsoft.com/office/drawing/2014/main" id="{FFAA9864-C82F-0543-98F9-3EC090FA4ADD}"/>
                </a:ext>
              </a:extLst>
            </p:cNvPr>
            <p:cNvSpPr/>
            <p:nvPr/>
          </p:nvSpPr>
          <p:spPr>
            <a:xfrm>
              <a:off x="4472967" y="2410937"/>
              <a:ext cx="837530" cy="509789"/>
            </a:xfrm>
            <a:custGeom>
              <a:avLst/>
              <a:gdLst/>
              <a:ahLst/>
              <a:cxnLst/>
              <a:rect l="0" t="0" r="0" b="0"/>
              <a:pathLst>
                <a:path w="837530" h="509789">
                  <a:moveTo>
                    <a:pt x="696581" y="1863"/>
                  </a:moveTo>
                  <a:lnTo>
                    <a:pt x="696581" y="9319"/>
                  </a:lnTo>
                  <a:lnTo>
                    <a:pt x="699549" y="13047"/>
                  </a:lnTo>
                  <a:lnTo>
                    <a:pt x="704000" y="15843"/>
                  </a:lnTo>
                  <a:lnTo>
                    <a:pt x="706225" y="24231"/>
                  </a:lnTo>
                  <a:lnTo>
                    <a:pt x="716611" y="34482"/>
                  </a:lnTo>
                  <a:lnTo>
                    <a:pt x="718095" y="40074"/>
                  </a:lnTo>
                  <a:lnTo>
                    <a:pt x="716611" y="43802"/>
                  </a:lnTo>
                  <a:lnTo>
                    <a:pt x="707709" y="55918"/>
                  </a:lnTo>
                  <a:lnTo>
                    <a:pt x="703258" y="62442"/>
                  </a:lnTo>
                  <a:lnTo>
                    <a:pt x="702516" y="69897"/>
                  </a:lnTo>
                  <a:lnTo>
                    <a:pt x="703258" y="68965"/>
                  </a:lnTo>
                  <a:lnTo>
                    <a:pt x="706225" y="83877"/>
                  </a:lnTo>
                  <a:lnTo>
                    <a:pt x="709193" y="95993"/>
                  </a:lnTo>
                  <a:lnTo>
                    <a:pt x="714386" y="103448"/>
                  </a:lnTo>
                  <a:lnTo>
                    <a:pt x="716611" y="117428"/>
                  </a:lnTo>
                  <a:lnTo>
                    <a:pt x="718095" y="123020"/>
                  </a:lnTo>
                  <a:lnTo>
                    <a:pt x="724771" y="126748"/>
                  </a:lnTo>
                  <a:lnTo>
                    <a:pt x="731448" y="131407"/>
                  </a:lnTo>
                  <a:lnTo>
                    <a:pt x="738865" y="133271"/>
                  </a:lnTo>
                  <a:lnTo>
                    <a:pt x="741834" y="135135"/>
                  </a:lnTo>
                  <a:lnTo>
                    <a:pt x="749251" y="136999"/>
                  </a:lnTo>
                  <a:lnTo>
                    <a:pt x="758153" y="140727"/>
                  </a:lnTo>
                  <a:lnTo>
                    <a:pt x="764830" y="146319"/>
                  </a:lnTo>
                  <a:lnTo>
                    <a:pt x="769281" y="152843"/>
                  </a:lnTo>
                  <a:lnTo>
                    <a:pt x="770023" y="157503"/>
                  </a:lnTo>
                  <a:lnTo>
                    <a:pt x="772249" y="163094"/>
                  </a:lnTo>
                  <a:lnTo>
                    <a:pt x="771507" y="163094"/>
                  </a:lnTo>
                  <a:lnTo>
                    <a:pt x="772249" y="168686"/>
                  </a:lnTo>
                  <a:lnTo>
                    <a:pt x="793019" y="182666"/>
                  </a:lnTo>
                  <a:lnTo>
                    <a:pt x="796729" y="185462"/>
                  </a:lnTo>
                  <a:lnTo>
                    <a:pt x="801181" y="191054"/>
                  </a:lnTo>
                  <a:lnTo>
                    <a:pt x="801181" y="197577"/>
                  </a:lnTo>
                  <a:lnTo>
                    <a:pt x="802663" y="205033"/>
                  </a:lnTo>
                  <a:lnTo>
                    <a:pt x="807115" y="208761"/>
                  </a:lnTo>
                  <a:lnTo>
                    <a:pt x="813049" y="212489"/>
                  </a:lnTo>
                  <a:lnTo>
                    <a:pt x="823435" y="217149"/>
                  </a:lnTo>
                  <a:lnTo>
                    <a:pt x="832337" y="223673"/>
                  </a:lnTo>
                  <a:lnTo>
                    <a:pt x="834562" y="229265"/>
                  </a:lnTo>
                  <a:lnTo>
                    <a:pt x="836046" y="239517"/>
                  </a:lnTo>
                  <a:lnTo>
                    <a:pt x="837530" y="244176"/>
                  </a:lnTo>
                  <a:lnTo>
                    <a:pt x="836046" y="251632"/>
                  </a:lnTo>
                  <a:lnTo>
                    <a:pt x="834562" y="256292"/>
                  </a:lnTo>
                  <a:lnTo>
                    <a:pt x="834562" y="262816"/>
                  </a:lnTo>
                  <a:lnTo>
                    <a:pt x="832337" y="272135"/>
                  </a:lnTo>
                  <a:lnTo>
                    <a:pt x="830853" y="274931"/>
                  </a:lnTo>
                  <a:lnTo>
                    <a:pt x="824177" y="279591"/>
                  </a:lnTo>
                  <a:lnTo>
                    <a:pt x="820468" y="281455"/>
                  </a:lnTo>
                  <a:lnTo>
                    <a:pt x="816016" y="285183"/>
                  </a:lnTo>
                  <a:lnTo>
                    <a:pt x="813791" y="290775"/>
                  </a:lnTo>
                  <a:lnTo>
                    <a:pt x="813049" y="295435"/>
                  </a:lnTo>
                  <a:lnTo>
                    <a:pt x="810824" y="307550"/>
                  </a:lnTo>
                  <a:lnTo>
                    <a:pt x="809340" y="311278"/>
                  </a:lnTo>
                  <a:lnTo>
                    <a:pt x="801922" y="316871"/>
                  </a:lnTo>
                  <a:lnTo>
                    <a:pt x="795988" y="320598"/>
                  </a:lnTo>
                  <a:lnTo>
                    <a:pt x="784860" y="323394"/>
                  </a:lnTo>
                  <a:lnTo>
                    <a:pt x="776699" y="327121"/>
                  </a:lnTo>
                  <a:lnTo>
                    <a:pt x="770764" y="332714"/>
                  </a:lnTo>
                  <a:lnTo>
                    <a:pt x="762605" y="333646"/>
                  </a:lnTo>
                  <a:lnTo>
                    <a:pt x="755186" y="333646"/>
                  </a:lnTo>
                  <a:lnTo>
                    <a:pt x="747026" y="334577"/>
                  </a:lnTo>
                  <a:lnTo>
                    <a:pt x="741834" y="335510"/>
                  </a:lnTo>
                  <a:lnTo>
                    <a:pt x="735156" y="338305"/>
                  </a:lnTo>
                  <a:lnTo>
                    <a:pt x="727738" y="338305"/>
                  </a:lnTo>
                  <a:lnTo>
                    <a:pt x="724030" y="338305"/>
                  </a:lnTo>
                  <a:lnTo>
                    <a:pt x="721062" y="342033"/>
                  </a:lnTo>
                  <a:lnTo>
                    <a:pt x="717352" y="352285"/>
                  </a:lnTo>
                  <a:lnTo>
                    <a:pt x="718095" y="355081"/>
                  </a:lnTo>
                  <a:lnTo>
                    <a:pt x="717352" y="357877"/>
                  </a:lnTo>
                  <a:lnTo>
                    <a:pt x="714386" y="364401"/>
                  </a:lnTo>
                  <a:lnTo>
                    <a:pt x="714386" y="370924"/>
                  </a:lnTo>
                  <a:lnTo>
                    <a:pt x="718837" y="375585"/>
                  </a:lnTo>
                  <a:lnTo>
                    <a:pt x="723287" y="379313"/>
                  </a:lnTo>
                  <a:lnTo>
                    <a:pt x="727738" y="383041"/>
                  </a:lnTo>
                  <a:lnTo>
                    <a:pt x="731448" y="389564"/>
                  </a:lnTo>
                  <a:lnTo>
                    <a:pt x="732190" y="395156"/>
                  </a:lnTo>
                  <a:lnTo>
                    <a:pt x="732932" y="397020"/>
                  </a:lnTo>
                  <a:lnTo>
                    <a:pt x="732190" y="413796"/>
                  </a:lnTo>
                  <a:lnTo>
                    <a:pt x="729221" y="419387"/>
                  </a:lnTo>
                  <a:lnTo>
                    <a:pt x="720320" y="428707"/>
                  </a:lnTo>
                  <a:lnTo>
                    <a:pt x="714386" y="437095"/>
                  </a:lnTo>
                  <a:lnTo>
                    <a:pt x="712902" y="448278"/>
                  </a:lnTo>
                  <a:lnTo>
                    <a:pt x="711418" y="455734"/>
                  </a:lnTo>
                  <a:lnTo>
                    <a:pt x="711418" y="460394"/>
                  </a:lnTo>
                  <a:lnTo>
                    <a:pt x="706967" y="464122"/>
                  </a:lnTo>
                  <a:lnTo>
                    <a:pt x="701774" y="467850"/>
                  </a:lnTo>
                  <a:lnTo>
                    <a:pt x="691388" y="469714"/>
                  </a:lnTo>
                  <a:lnTo>
                    <a:pt x="686195" y="469714"/>
                  </a:lnTo>
                  <a:lnTo>
                    <a:pt x="680261" y="471578"/>
                  </a:lnTo>
                  <a:lnTo>
                    <a:pt x="677294" y="475306"/>
                  </a:lnTo>
                  <a:lnTo>
                    <a:pt x="672101" y="479034"/>
                  </a:lnTo>
                  <a:lnTo>
                    <a:pt x="672101" y="480898"/>
                  </a:lnTo>
                  <a:lnTo>
                    <a:pt x="677294" y="490218"/>
                  </a:lnTo>
                  <a:lnTo>
                    <a:pt x="675068" y="498605"/>
                  </a:lnTo>
                  <a:lnTo>
                    <a:pt x="675068" y="502333"/>
                  </a:lnTo>
                  <a:lnTo>
                    <a:pt x="675810" y="506993"/>
                  </a:lnTo>
                  <a:lnTo>
                    <a:pt x="672843" y="508857"/>
                  </a:lnTo>
                  <a:lnTo>
                    <a:pt x="672101" y="509789"/>
                  </a:lnTo>
                  <a:lnTo>
                    <a:pt x="662457" y="503265"/>
                  </a:lnTo>
                  <a:lnTo>
                    <a:pt x="658006" y="493946"/>
                  </a:lnTo>
                  <a:lnTo>
                    <a:pt x="649846" y="488353"/>
                  </a:lnTo>
                  <a:lnTo>
                    <a:pt x="646137" y="479034"/>
                  </a:lnTo>
                  <a:lnTo>
                    <a:pt x="639460" y="479034"/>
                  </a:lnTo>
                  <a:lnTo>
                    <a:pt x="635009" y="470646"/>
                  </a:lnTo>
                  <a:lnTo>
                    <a:pt x="604594" y="470646"/>
                  </a:lnTo>
                  <a:lnTo>
                    <a:pt x="574179" y="470646"/>
                  </a:lnTo>
                  <a:lnTo>
                    <a:pt x="551923" y="471578"/>
                  </a:lnTo>
                  <a:lnTo>
                    <a:pt x="514832" y="472510"/>
                  </a:lnTo>
                  <a:lnTo>
                    <a:pt x="507414" y="472510"/>
                  </a:lnTo>
                  <a:lnTo>
                    <a:pt x="454001" y="472510"/>
                  </a:lnTo>
                  <a:lnTo>
                    <a:pt x="418394" y="473442"/>
                  </a:lnTo>
                  <a:lnTo>
                    <a:pt x="393171" y="473442"/>
                  </a:lnTo>
                  <a:lnTo>
                    <a:pt x="366466" y="473442"/>
                  </a:lnTo>
                  <a:lnTo>
                    <a:pt x="335308" y="473442"/>
                  </a:lnTo>
                  <a:lnTo>
                    <a:pt x="306377" y="474373"/>
                  </a:lnTo>
                  <a:lnTo>
                    <a:pt x="275219" y="474373"/>
                  </a:lnTo>
                  <a:lnTo>
                    <a:pt x="255191" y="474373"/>
                  </a:lnTo>
                  <a:lnTo>
                    <a:pt x="218840" y="473442"/>
                  </a:lnTo>
                  <a:lnTo>
                    <a:pt x="181749" y="472510"/>
                  </a:lnTo>
                  <a:lnTo>
                    <a:pt x="159493" y="472510"/>
                  </a:lnTo>
                  <a:lnTo>
                    <a:pt x="110533" y="471578"/>
                  </a:lnTo>
                  <a:lnTo>
                    <a:pt x="109050" y="472510"/>
                  </a:lnTo>
                  <a:lnTo>
                    <a:pt x="108308" y="466918"/>
                  </a:lnTo>
                  <a:lnTo>
                    <a:pt x="105340" y="463190"/>
                  </a:lnTo>
                  <a:lnTo>
                    <a:pt x="100147" y="458530"/>
                  </a:lnTo>
                  <a:lnTo>
                    <a:pt x="96439" y="453871"/>
                  </a:lnTo>
                  <a:lnTo>
                    <a:pt x="94954" y="449210"/>
                  </a:lnTo>
                  <a:lnTo>
                    <a:pt x="95696" y="446415"/>
                  </a:lnTo>
                  <a:lnTo>
                    <a:pt x="98664" y="438959"/>
                  </a:lnTo>
                  <a:lnTo>
                    <a:pt x="97180" y="432435"/>
                  </a:lnTo>
                  <a:lnTo>
                    <a:pt x="100889" y="423115"/>
                  </a:lnTo>
                  <a:lnTo>
                    <a:pt x="100889" y="419387"/>
                  </a:lnTo>
                  <a:lnTo>
                    <a:pt x="101630" y="416592"/>
                  </a:lnTo>
                  <a:lnTo>
                    <a:pt x="99405" y="412864"/>
                  </a:lnTo>
                  <a:lnTo>
                    <a:pt x="94954" y="403544"/>
                  </a:lnTo>
                  <a:lnTo>
                    <a:pt x="94954" y="400747"/>
                  </a:lnTo>
                  <a:lnTo>
                    <a:pt x="94954" y="396088"/>
                  </a:lnTo>
                  <a:lnTo>
                    <a:pt x="97180" y="392360"/>
                  </a:lnTo>
                  <a:lnTo>
                    <a:pt x="94954" y="386769"/>
                  </a:lnTo>
                  <a:lnTo>
                    <a:pt x="93471" y="382108"/>
                  </a:lnTo>
                  <a:lnTo>
                    <a:pt x="92729" y="379313"/>
                  </a:lnTo>
                  <a:lnTo>
                    <a:pt x="91246" y="372789"/>
                  </a:lnTo>
                  <a:lnTo>
                    <a:pt x="91246" y="366265"/>
                  </a:lnTo>
                  <a:lnTo>
                    <a:pt x="94212" y="360673"/>
                  </a:lnTo>
                  <a:lnTo>
                    <a:pt x="94954" y="357877"/>
                  </a:lnTo>
                  <a:lnTo>
                    <a:pt x="94212" y="356945"/>
                  </a:lnTo>
                  <a:lnTo>
                    <a:pt x="91246" y="355081"/>
                  </a:lnTo>
                  <a:lnTo>
                    <a:pt x="88277" y="353217"/>
                  </a:lnTo>
                  <a:lnTo>
                    <a:pt x="87536" y="351353"/>
                  </a:lnTo>
                  <a:lnTo>
                    <a:pt x="88277" y="349489"/>
                  </a:lnTo>
                  <a:lnTo>
                    <a:pt x="88277" y="345761"/>
                  </a:lnTo>
                  <a:lnTo>
                    <a:pt x="87536" y="340170"/>
                  </a:lnTo>
                  <a:lnTo>
                    <a:pt x="86795" y="336442"/>
                  </a:lnTo>
                  <a:lnTo>
                    <a:pt x="85311" y="333646"/>
                  </a:lnTo>
                  <a:lnTo>
                    <a:pt x="78634" y="328986"/>
                  </a:lnTo>
                  <a:lnTo>
                    <a:pt x="77891" y="326190"/>
                  </a:lnTo>
                  <a:lnTo>
                    <a:pt x="76409" y="321530"/>
                  </a:lnTo>
                  <a:lnTo>
                    <a:pt x="72699" y="321530"/>
                  </a:lnTo>
                  <a:lnTo>
                    <a:pt x="67507" y="318734"/>
                  </a:lnTo>
                  <a:lnTo>
                    <a:pt x="68248" y="315938"/>
                  </a:lnTo>
                  <a:lnTo>
                    <a:pt x="71958" y="310346"/>
                  </a:lnTo>
                  <a:lnTo>
                    <a:pt x="71958" y="307550"/>
                  </a:lnTo>
                  <a:lnTo>
                    <a:pt x="69732" y="307550"/>
                  </a:lnTo>
                  <a:lnTo>
                    <a:pt x="66023" y="307550"/>
                  </a:lnTo>
                  <a:lnTo>
                    <a:pt x="62314" y="304754"/>
                  </a:lnTo>
                  <a:lnTo>
                    <a:pt x="62314" y="300095"/>
                  </a:lnTo>
                  <a:lnTo>
                    <a:pt x="63055" y="291707"/>
                  </a:lnTo>
                  <a:lnTo>
                    <a:pt x="66765" y="286115"/>
                  </a:lnTo>
                  <a:lnTo>
                    <a:pt x="65281" y="281455"/>
                  </a:lnTo>
                  <a:lnTo>
                    <a:pt x="66023" y="273999"/>
                  </a:lnTo>
                  <a:lnTo>
                    <a:pt x="61572" y="268407"/>
                  </a:lnTo>
                  <a:lnTo>
                    <a:pt x="57121" y="259088"/>
                  </a:lnTo>
                  <a:lnTo>
                    <a:pt x="58604" y="254428"/>
                  </a:lnTo>
                  <a:lnTo>
                    <a:pt x="58604" y="250700"/>
                  </a:lnTo>
                  <a:lnTo>
                    <a:pt x="57121" y="247904"/>
                  </a:lnTo>
                  <a:lnTo>
                    <a:pt x="54895" y="245108"/>
                  </a:lnTo>
                  <a:lnTo>
                    <a:pt x="49703" y="245108"/>
                  </a:lnTo>
                  <a:lnTo>
                    <a:pt x="48960" y="240448"/>
                  </a:lnTo>
                  <a:lnTo>
                    <a:pt x="44510" y="236720"/>
                  </a:lnTo>
                  <a:lnTo>
                    <a:pt x="42284" y="234856"/>
                  </a:lnTo>
                  <a:lnTo>
                    <a:pt x="40059" y="226469"/>
                  </a:lnTo>
                  <a:lnTo>
                    <a:pt x="34866" y="221809"/>
                  </a:lnTo>
                  <a:lnTo>
                    <a:pt x="34124" y="219945"/>
                  </a:lnTo>
                  <a:lnTo>
                    <a:pt x="34124" y="217149"/>
                  </a:lnTo>
                  <a:lnTo>
                    <a:pt x="37091" y="213421"/>
                  </a:lnTo>
                  <a:lnTo>
                    <a:pt x="37091" y="211557"/>
                  </a:lnTo>
                  <a:lnTo>
                    <a:pt x="33383" y="205965"/>
                  </a:lnTo>
                  <a:lnTo>
                    <a:pt x="34124" y="205033"/>
                  </a:lnTo>
                  <a:lnTo>
                    <a:pt x="33383" y="202237"/>
                  </a:lnTo>
                  <a:lnTo>
                    <a:pt x="25964" y="191986"/>
                  </a:lnTo>
                  <a:lnTo>
                    <a:pt x="25221" y="188258"/>
                  </a:lnTo>
                  <a:lnTo>
                    <a:pt x="25964" y="183598"/>
                  </a:lnTo>
                  <a:lnTo>
                    <a:pt x="27448" y="180802"/>
                  </a:lnTo>
                  <a:lnTo>
                    <a:pt x="28190" y="178006"/>
                  </a:lnTo>
                  <a:lnTo>
                    <a:pt x="28190" y="174278"/>
                  </a:lnTo>
                  <a:lnTo>
                    <a:pt x="27448" y="170550"/>
                  </a:lnTo>
                  <a:lnTo>
                    <a:pt x="22255" y="168686"/>
                  </a:lnTo>
                  <a:lnTo>
                    <a:pt x="21513" y="168686"/>
                  </a:lnTo>
                  <a:lnTo>
                    <a:pt x="17804" y="163094"/>
                  </a:lnTo>
                  <a:lnTo>
                    <a:pt x="17804" y="159367"/>
                  </a:lnTo>
                  <a:lnTo>
                    <a:pt x="17804" y="156571"/>
                  </a:lnTo>
                  <a:lnTo>
                    <a:pt x="17062" y="152843"/>
                  </a:lnTo>
                  <a:lnTo>
                    <a:pt x="5934" y="136999"/>
                  </a:lnTo>
                  <a:lnTo>
                    <a:pt x="2967" y="134203"/>
                  </a:lnTo>
                  <a:lnTo>
                    <a:pt x="0" y="131407"/>
                  </a:lnTo>
                  <a:lnTo>
                    <a:pt x="0" y="125816"/>
                  </a:lnTo>
                  <a:lnTo>
                    <a:pt x="1483" y="119292"/>
                  </a:lnTo>
                  <a:lnTo>
                    <a:pt x="5934" y="112768"/>
                  </a:lnTo>
                  <a:lnTo>
                    <a:pt x="11127" y="103448"/>
                  </a:lnTo>
                  <a:lnTo>
                    <a:pt x="11127" y="98788"/>
                  </a:lnTo>
                  <a:lnTo>
                    <a:pt x="11127" y="95061"/>
                  </a:lnTo>
                  <a:lnTo>
                    <a:pt x="14095" y="92265"/>
                  </a:lnTo>
                  <a:lnTo>
                    <a:pt x="14095" y="85741"/>
                  </a:lnTo>
                  <a:lnTo>
                    <a:pt x="14095" y="81081"/>
                  </a:lnTo>
                  <a:lnTo>
                    <a:pt x="11869" y="78285"/>
                  </a:lnTo>
                  <a:lnTo>
                    <a:pt x="20771" y="74557"/>
                  </a:lnTo>
                  <a:lnTo>
                    <a:pt x="21513" y="69897"/>
                  </a:lnTo>
                  <a:lnTo>
                    <a:pt x="22255" y="66169"/>
                  </a:lnTo>
                  <a:lnTo>
                    <a:pt x="22255" y="63374"/>
                  </a:lnTo>
                  <a:lnTo>
                    <a:pt x="21513" y="58714"/>
                  </a:lnTo>
                  <a:lnTo>
                    <a:pt x="20029" y="54054"/>
                  </a:lnTo>
                  <a:lnTo>
                    <a:pt x="19287" y="50326"/>
                  </a:lnTo>
                  <a:lnTo>
                    <a:pt x="17804" y="47530"/>
                  </a:lnTo>
                  <a:lnTo>
                    <a:pt x="14095" y="46598"/>
                  </a:lnTo>
                  <a:lnTo>
                    <a:pt x="9644" y="46598"/>
                  </a:lnTo>
                  <a:lnTo>
                    <a:pt x="6676" y="44734"/>
                  </a:lnTo>
                  <a:lnTo>
                    <a:pt x="5934" y="41006"/>
                  </a:lnTo>
                  <a:lnTo>
                    <a:pt x="4451" y="37278"/>
                  </a:lnTo>
                  <a:lnTo>
                    <a:pt x="6676" y="34482"/>
                  </a:lnTo>
                  <a:lnTo>
                    <a:pt x="9644" y="32618"/>
                  </a:lnTo>
                  <a:lnTo>
                    <a:pt x="11869" y="27959"/>
                  </a:lnTo>
                  <a:lnTo>
                    <a:pt x="12611" y="21435"/>
                  </a:lnTo>
                  <a:lnTo>
                    <a:pt x="8902" y="18639"/>
                  </a:lnTo>
                  <a:lnTo>
                    <a:pt x="4451" y="13979"/>
                  </a:lnTo>
                  <a:lnTo>
                    <a:pt x="1483" y="9319"/>
                  </a:lnTo>
                  <a:lnTo>
                    <a:pt x="2967" y="1863"/>
                  </a:lnTo>
                  <a:lnTo>
                    <a:pt x="22997" y="2795"/>
                  </a:lnTo>
                  <a:lnTo>
                    <a:pt x="72699" y="1863"/>
                  </a:lnTo>
                  <a:lnTo>
                    <a:pt x="96439" y="931"/>
                  </a:lnTo>
                  <a:lnTo>
                    <a:pt x="147624" y="931"/>
                  </a:lnTo>
                  <a:lnTo>
                    <a:pt x="157269" y="931"/>
                  </a:lnTo>
                  <a:lnTo>
                    <a:pt x="218840" y="931"/>
                  </a:lnTo>
                  <a:lnTo>
                    <a:pt x="225517" y="931"/>
                  </a:lnTo>
                  <a:lnTo>
                    <a:pt x="278930" y="931"/>
                  </a:lnTo>
                  <a:lnTo>
                    <a:pt x="303410" y="931"/>
                  </a:lnTo>
                  <a:lnTo>
                    <a:pt x="340501" y="0"/>
                  </a:lnTo>
                  <a:lnTo>
                    <a:pt x="383527" y="0"/>
                  </a:lnTo>
                  <a:lnTo>
                    <a:pt x="402815" y="0"/>
                  </a:lnTo>
                  <a:lnTo>
                    <a:pt x="459194" y="0"/>
                  </a:lnTo>
                  <a:lnTo>
                    <a:pt x="463645" y="0"/>
                  </a:lnTo>
                  <a:lnTo>
                    <a:pt x="525218" y="0"/>
                  </a:lnTo>
                  <a:lnTo>
                    <a:pt x="537087" y="931"/>
                  </a:lnTo>
                  <a:lnTo>
                    <a:pt x="586048" y="931"/>
                  </a:lnTo>
                  <a:lnTo>
                    <a:pt x="632042" y="0"/>
                  </a:lnTo>
                  <a:lnTo>
                    <a:pt x="647620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pg18">
              <a:extLst>
                <a:ext uri="{FF2B5EF4-FFF2-40B4-BE49-F238E27FC236}">
                  <a16:creationId xmlns:a16="http://schemas.microsoft.com/office/drawing/2014/main" id="{4E703B1F-A6BB-094D-B449-F6683B57A13D}"/>
                </a:ext>
              </a:extLst>
            </p:cNvPr>
            <p:cNvSpPr/>
            <p:nvPr/>
          </p:nvSpPr>
          <p:spPr>
            <a:xfrm>
              <a:off x="3766742" y="2978509"/>
              <a:ext cx="968092" cy="492081"/>
            </a:xfrm>
            <a:custGeom>
              <a:avLst/>
              <a:gdLst/>
              <a:ahLst/>
              <a:cxnLst/>
              <a:rect l="0" t="0" r="0" b="0"/>
              <a:pathLst>
                <a:path w="968092" h="492081">
                  <a:moveTo>
                    <a:pt x="961415" y="487421"/>
                  </a:moveTo>
                  <a:lnTo>
                    <a:pt x="913195" y="489284"/>
                  </a:lnTo>
                  <a:lnTo>
                    <a:pt x="902811" y="489284"/>
                  </a:lnTo>
                  <a:lnTo>
                    <a:pt x="859783" y="489284"/>
                  </a:lnTo>
                  <a:lnTo>
                    <a:pt x="845689" y="488353"/>
                  </a:lnTo>
                  <a:lnTo>
                    <a:pt x="810082" y="489284"/>
                  </a:lnTo>
                  <a:lnTo>
                    <a:pt x="787826" y="489284"/>
                  </a:lnTo>
                  <a:lnTo>
                    <a:pt x="783375" y="490217"/>
                  </a:lnTo>
                  <a:lnTo>
                    <a:pt x="715868" y="491149"/>
                  </a:lnTo>
                  <a:lnTo>
                    <a:pt x="688420" y="492081"/>
                  </a:lnTo>
                  <a:lnTo>
                    <a:pt x="632783" y="492081"/>
                  </a:lnTo>
                  <a:lnTo>
                    <a:pt x="594949" y="491149"/>
                  </a:lnTo>
                  <a:lnTo>
                    <a:pt x="550439" y="492081"/>
                  </a:lnTo>
                  <a:lnTo>
                    <a:pt x="511123" y="492081"/>
                  </a:lnTo>
                  <a:lnTo>
                    <a:pt x="479965" y="492081"/>
                  </a:lnTo>
                  <a:lnTo>
                    <a:pt x="455484" y="491149"/>
                  </a:lnTo>
                  <a:lnTo>
                    <a:pt x="394655" y="491149"/>
                  </a:lnTo>
                  <a:lnTo>
                    <a:pt x="334566" y="492081"/>
                  </a:lnTo>
                  <a:lnTo>
                    <a:pt x="324922" y="492081"/>
                  </a:lnTo>
                  <a:lnTo>
                    <a:pt x="265575" y="492081"/>
                  </a:lnTo>
                  <a:lnTo>
                    <a:pt x="255931" y="491149"/>
                  </a:lnTo>
                  <a:lnTo>
                    <a:pt x="186199" y="491149"/>
                  </a:lnTo>
                  <a:lnTo>
                    <a:pt x="145398" y="491149"/>
                  </a:lnTo>
                  <a:lnTo>
                    <a:pt x="128336" y="491149"/>
                  </a:lnTo>
                  <a:lnTo>
                    <a:pt x="65280" y="491149"/>
                  </a:lnTo>
                  <a:lnTo>
                    <a:pt x="5933" y="492081"/>
                  </a:lnTo>
                  <a:lnTo>
                    <a:pt x="1482" y="491149"/>
                  </a:lnTo>
                  <a:lnTo>
                    <a:pt x="1482" y="428707"/>
                  </a:lnTo>
                  <a:lnTo>
                    <a:pt x="2224" y="385836"/>
                  </a:lnTo>
                  <a:lnTo>
                    <a:pt x="2224" y="371856"/>
                  </a:lnTo>
                  <a:lnTo>
                    <a:pt x="1482" y="287047"/>
                  </a:lnTo>
                  <a:lnTo>
                    <a:pt x="1482" y="229264"/>
                  </a:lnTo>
                  <a:lnTo>
                    <a:pt x="1482" y="216217"/>
                  </a:lnTo>
                  <a:lnTo>
                    <a:pt x="740" y="157503"/>
                  </a:lnTo>
                  <a:lnTo>
                    <a:pt x="740" y="144455"/>
                  </a:lnTo>
                  <a:lnTo>
                    <a:pt x="740" y="73625"/>
                  </a:lnTo>
                  <a:lnTo>
                    <a:pt x="740" y="71761"/>
                  </a:lnTo>
                  <a:lnTo>
                    <a:pt x="0" y="2795"/>
                  </a:lnTo>
                  <a:lnTo>
                    <a:pt x="740" y="1863"/>
                  </a:lnTo>
                  <a:lnTo>
                    <a:pt x="84568" y="2795"/>
                  </a:lnTo>
                  <a:lnTo>
                    <a:pt x="96437" y="1863"/>
                  </a:lnTo>
                  <a:lnTo>
                    <a:pt x="168395" y="1863"/>
                  </a:lnTo>
                  <a:lnTo>
                    <a:pt x="172104" y="2795"/>
                  </a:lnTo>
                  <a:lnTo>
                    <a:pt x="243320" y="2795"/>
                  </a:lnTo>
                  <a:lnTo>
                    <a:pt x="314536" y="2795"/>
                  </a:lnTo>
                  <a:lnTo>
                    <a:pt x="314536" y="3727"/>
                  </a:lnTo>
                  <a:lnTo>
                    <a:pt x="374625" y="3727"/>
                  </a:lnTo>
                  <a:lnTo>
                    <a:pt x="387236" y="2795"/>
                  </a:lnTo>
                  <a:lnTo>
                    <a:pt x="433230" y="2795"/>
                  </a:lnTo>
                  <a:lnTo>
                    <a:pt x="459193" y="2795"/>
                  </a:lnTo>
                  <a:lnTo>
                    <a:pt x="489609" y="2795"/>
                  </a:lnTo>
                  <a:lnTo>
                    <a:pt x="532635" y="1863"/>
                  </a:lnTo>
                  <a:lnTo>
                    <a:pt x="549697" y="2795"/>
                  </a:lnTo>
                  <a:lnTo>
                    <a:pt x="606819" y="2795"/>
                  </a:lnTo>
                  <a:lnTo>
                    <a:pt x="667649" y="2795"/>
                  </a:lnTo>
                  <a:lnTo>
                    <a:pt x="679519" y="2795"/>
                  </a:lnTo>
                  <a:lnTo>
                    <a:pt x="725511" y="2795"/>
                  </a:lnTo>
                  <a:lnTo>
                    <a:pt x="753701" y="3727"/>
                  </a:lnTo>
                  <a:lnTo>
                    <a:pt x="781892" y="2795"/>
                  </a:lnTo>
                  <a:lnTo>
                    <a:pt x="810823" y="2795"/>
                  </a:lnTo>
                  <a:lnTo>
                    <a:pt x="868687" y="931"/>
                  </a:lnTo>
                  <a:lnTo>
                    <a:pt x="870911" y="0"/>
                  </a:lnTo>
                  <a:lnTo>
                    <a:pt x="875362" y="1863"/>
                  </a:lnTo>
                  <a:lnTo>
                    <a:pt x="882039" y="8387"/>
                  </a:lnTo>
                  <a:lnTo>
                    <a:pt x="885006" y="13047"/>
                  </a:lnTo>
                  <a:lnTo>
                    <a:pt x="890941" y="17706"/>
                  </a:lnTo>
                  <a:lnTo>
                    <a:pt x="897618" y="24230"/>
                  </a:lnTo>
                  <a:lnTo>
                    <a:pt x="908002" y="22367"/>
                  </a:lnTo>
                  <a:lnTo>
                    <a:pt x="910971" y="18639"/>
                  </a:lnTo>
                  <a:lnTo>
                    <a:pt x="913937" y="17706"/>
                  </a:lnTo>
                  <a:lnTo>
                    <a:pt x="916906" y="14911"/>
                  </a:lnTo>
                  <a:lnTo>
                    <a:pt x="920615" y="24230"/>
                  </a:lnTo>
                  <a:lnTo>
                    <a:pt x="928032" y="25162"/>
                  </a:lnTo>
                  <a:lnTo>
                    <a:pt x="928774" y="30754"/>
                  </a:lnTo>
                  <a:lnTo>
                    <a:pt x="928032" y="36346"/>
                  </a:lnTo>
                  <a:lnTo>
                    <a:pt x="923581" y="38210"/>
                  </a:lnTo>
                  <a:lnTo>
                    <a:pt x="931000" y="42870"/>
                  </a:lnTo>
                  <a:lnTo>
                    <a:pt x="925807" y="43802"/>
                  </a:lnTo>
                  <a:lnTo>
                    <a:pt x="916906" y="43802"/>
                  </a:lnTo>
                  <a:lnTo>
                    <a:pt x="916906" y="50326"/>
                  </a:lnTo>
                  <a:lnTo>
                    <a:pt x="909487" y="56850"/>
                  </a:lnTo>
                  <a:lnTo>
                    <a:pt x="906519" y="62442"/>
                  </a:lnTo>
                  <a:lnTo>
                    <a:pt x="904294" y="68033"/>
                  </a:lnTo>
                  <a:lnTo>
                    <a:pt x="899843" y="75489"/>
                  </a:lnTo>
                  <a:lnTo>
                    <a:pt x="899843" y="78285"/>
                  </a:lnTo>
                  <a:lnTo>
                    <a:pt x="905778" y="83877"/>
                  </a:lnTo>
                  <a:lnTo>
                    <a:pt x="916164" y="90401"/>
                  </a:lnTo>
                  <a:lnTo>
                    <a:pt x="919872" y="96925"/>
                  </a:lnTo>
                  <a:lnTo>
                    <a:pt x="922099" y="100652"/>
                  </a:lnTo>
                  <a:lnTo>
                    <a:pt x="928032" y="103448"/>
                  </a:lnTo>
                  <a:lnTo>
                    <a:pt x="928032" y="111836"/>
                  </a:lnTo>
                  <a:lnTo>
                    <a:pt x="932484" y="121156"/>
                  </a:lnTo>
                  <a:lnTo>
                    <a:pt x="938418" y="131407"/>
                  </a:lnTo>
                  <a:lnTo>
                    <a:pt x="944353" y="134203"/>
                  </a:lnTo>
                  <a:lnTo>
                    <a:pt x="948804" y="136999"/>
                  </a:lnTo>
                  <a:lnTo>
                    <a:pt x="955481" y="134203"/>
                  </a:lnTo>
                  <a:lnTo>
                    <a:pt x="960673" y="138863"/>
                  </a:lnTo>
                  <a:lnTo>
                    <a:pt x="965124" y="140727"/>
                  </a:lnTo>
                  <a:lnTo>
                    <a:pt x="968092" y="140727"/>
                  </a:lnTo>
                  <a:lnTo>
                    <a:pt x="966607" y="143523"/>
                  </a:lnTo>
                  <a:lnTo>
                    <a:pt x="964383" y="157503"/>
                  </a:lnTo>
                  <a:lnTo>
                    <a:pt x="963641" y="191054"/>
                  </a:lnTo>
                  <a:lnTo>
                    <a:pt x="964383" y="208761"/>
                  </a:lnTo>
                  <a:lnTo>
                    <a:pt x="963641" y="250700"/>
                  </a:lnTo>
                  <a:lnTo>
                    <a:pt x="964383" y="264679"/>
                  </a:lnTo>
                  <a:lnTo>
                    <a:pt x="962899" y="318734"/>
                  </a:lnTo>
                  <a:lnTo>
                    <a:pt x="962899" y="321530"/>
                  </a:lnTo>
                  <a:lnTo>
                    <a:pt x="962157" y="381176"/>
                  </a:lnTo>
                  <a:lnTo>
                    <a:pt x="962157" y="384904"/>
                  </a:lnTo>
                  <a:lnTo>
                    <a:pt x="962157" y="430570"/>
                  </a:lnTo>
                  <a:lnTo>
                    <a:pt x="961415" y="435231"/>
                  </a:lnTo>
                  <a:lnTo>
                    <a:pt x="961415" y="48089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pg19">
              <a:extLst>
                <a:ext uri="{FF2B5EF4-FFF2-40B4-BE49-F238E27FC236}">
                  <a16:creationId xmlns:a16="http://schemas.microsoft.com/office/drawing/2014/main" id="{ABDB128F-A400-714F-9FD8-15661A7BCCCB}"/>
                </a:ext>
              </a:extLst>
            </p:cNvPr>
            <p:cNvSpPr/>
            <p:nvPr/>
          </p:nvSpPr>
          <p:spPr>
            <a:xfrm>
              <a:off x="5405452" y="3122964"/>
              <a:ext cx="962899" cy="428707"/>
            </a:xfrm>
            <a:custGeom>
              <a:avLst/>
              <a:gdLst/>
              <a:ahLst/>
              <a:cxnLst/>
              <a:rect l="0" t="0" r="0" b="0"/>
              <a:pathLst>
                <a:path w="962899" h="428707">
                  <a:moveTo>
                    <a:pt x="885007" y="114632"/>
                  </a:moveTo>
                  <a:lnTo>
                    <a:pt x="884265" y="112768"/>
                  </a:lnTo>
                  <a:lnTo>
                    <a:pt x="883523" y="114632"/>
                  </a:lnTo>
                  <a:lnTo>
                    <a:pt x="882782" y="125816"/>
                  </a:lnTo>
                  <a:lnTo>
                    <a:pt x="883523" y="129544"/>
                  </a:lnTo>
                  <a:lnTo>
                    <a:pt x="885007" y="135135"/>
                  </a:lnTo>
                  <a:lnTo>
                    <a:pt x="885749" y="138863"/>
                  </a:lnTo>
                  <a:lnTo>
                    <a:pt x="884265" y="142591"/>
                  </a:lnTo>
                  <a:lnTo>
                    <a:pt x="882782" y="145387"/>
                  </a:lnTo>
                  <a:lnTo>
                    <a:pt x="882782" y="149115"/>
                  </a:lnTo>
                  <a:lnTo>
                    <a:pt x="883523" y="153775"/>
                  </a:lnTo>
                  <a:lnTo>
                    <a:pt x="881298" y="155639"/>
                  </a:lnTo>
                  <a:lnTo>
                    <a:pt x="879072" y="157503"/>
                  </a:lnTo>
                  <a:lnTo>
                    <a:pt x="878331" y="159367"/>
                  </a:lnTo>
                  <a:lnTo>
                    <a:pt x="879072" y="163095"/>
                  </a:lnTo>
                  <a:lnTo>
                    <a:pt x="887233" y="172415"/>
                  </a:lnTo>
                  <a:lnTo>
                    <a:pt x="896877" y="185462"/>
                  </a:lnTo>
                  <a:lnTo>
                    <a:pt x="898360" y="189190"/>
                  </a:lnTo>
                  <a:lnTo>
                    <a:pt x="897619" y="191054"/>
                  </a:lnTo>
                  <a:lnTo>
                    <a:pt x="896135" y="194782"/>
                  </a:lnTo>
                  <a:lnTo>
                    <a:pt x="896135" y="196646"/>
                  </a:lnTo>
                  <a:lnTo>
                    <a:pt x="898360" y="199442"/>
                  </a:lnTo>
                  <a:lnTo>
                    <a:pt x="900586" y="200374"/>
                  </a:lnTo>
                  <a:lnTo>
                    <a:pt x="903553" y="201305"/>
                  </a:lnTo>
                  <a:lnTo>
                    <a:pt x="905778" y="208761"/>
                  </a:lnTo>
                  <a:lnTo>
                    <a:pt x="907263" y="214353"/>
                  </a:lnTo>
                  <a:lnTo>
                    <a:pt x="912455" y="219013"/>
                  </a:lnTo>
                  <a:lnTo>
                    <a:pt x="917647" y="222741"/>
                  </a:lnTo>
                  <a:lnTo>
                    <a:pt x="918390" y="225537"/>
                  </a:lnTo>
                  <a:lnTo>
                    <a:pt x="918390" y="230197"/>
                  </a:lnTo>
                  <a:lnTo>
                    <a:pt x="920615" y="234857"/>
                  </a:lnTo>
                  <a:lnTo>
                    <a:pt x="925808" y="240449"/>
                  </a:lnTo>
                  <a:lnTo>
                    <a:pt x="931001" y="246041"/>
                  </a:lnTo>
                  <a:lnTo>
                    <a:pt x="933968" y="242313"/>
                  </a:lnTo>
                  <a:lnTo>
                    <a:pt x="936194" y="242313"/>
                  </a:lnTo>
                  <a:lnTo>
                    <a:pt x="936935" y="246973"/>
                  </a:lnTo>
                  <a:lnTo>
                    <a:pt x="938419" y="249769"/>
                  </a:lnTo>
                  <a:lnTo>
                    <a:pt x="941387" y="250701"/>
                  </a:lnTo>
                  <a:lnTo>
                    <a:pt x="941387" y="252564"/>
                  </a:lnTo>
                  <a:lnTo>
                    <a:pt x="940645" y="255360"/>
                  </a:lnTo>
                  <a:lnTo>
                    <a:pt x="942870" y="257225"/>
                  </a:lnTo>
                  <a:lnTo>
                    <a:pt x="947321" y="258156"/>
                  </a:lnTo>
                  <a:lnTo>
                    <a:pt x="950289" y="259088"/>
                  </a:lnTo>
                  <a:lnTo>
                    <a:pt x="956223" y="258156"/>
                  </a:lnTo>
                  <a:lnTo>
                    <a:pt x="962899" y="259088"/>
                  </a:lnTo>
                  <a:lnTo>
                    <a:pt x="937677" y="283320"/>
                  </a:lnTo>
                  <a:lnTo>
                    <a:pt x="927291" y="289843"/>
                  </a:lnTo>
                  <a:lnTo>
                    <a:pt x="920615" y="297299"/>
                  </a:lnTo>
                  <a:lnTo>
                    <a:pt x="916906" y="301959"/>
                  </a:lnTo>
                  <a:lnTo>
                    <a:pt x="912455" y="303823"/>
                  </a:lnTo>
                  <a:lnTo>
                    <a:pt x="905778" y="305687"/>
                  </a:lnTo>
                  <a:lnTo>
                    <a:pt x="896135" y="309415"/>
                  </a:lnTo>
                  <a:lnTo>
                    <a:pt x="888716" y="312211"/>
                  </a:lnTo>
                  <a:lnTo>
                    <a:pt x="887233" y="315006"/>
                  </a:lnTo>
                  <a:lnTo>
                    <a:pt x="869428" y="325258"/>
                  </a:lnTo>
                  <a:lnTo>
                    <a:pt x="866461" y="327123"/>
                  </a:lnTo>
                  <a:lnTo>
                    <a:pt x="866461" y="330851"/>
                  </a:lnTo>
                  <a:lnTo>
                    <a:pt x="866461" y="340170"/>
                  </a:lnTo>
                  <a:lnTo>
                    <a:pt x="862752" y="340170"/>
                  </a:lnTo>
                  <a:lnTo>
                    <a:pt x="861268" y="342966"/>
                  </a:lnTo>
                  <a:lnTo>
                    <a:pt x="860527" y="343898"/>
                  </a:lnTo>
                  <a:lnTo>
                    <a:pt x="854592" y="345762"/>
                  </a:lnTo>
                  <a:lnTo>
                    <a:pt x="850882" y="346694"/>
                  </a:lnTo>
                  <a:lnTo>
                    <a:pt x="847916" y="350422"/>
                  </a:lnTo>
                  <a:lnTo>
                    <a:pt x="847916" y="353218"/>
                  </a:lnTo>
                  <a:lnTo>
                    <a:pt x="848658" y="356946"/>
                  </a:lnTo>
                  <a:lnTo>
                    <a:pt x="847173" y="360674"/>
                  </a:lnTo>
                  <a:lnTo>
                    <a:pt x="846431" y="363469"/>
                  </a:lnTo>
                  <a:lnTo>
                    <a:pt x="844207" y="364402"/>
                  </a:lnTo>
                  <a:lnTo>
                    <a:pt x="834562" y="369061"/>
                  </a:lnTo>
                  <a:lnTo>
                    <a:pt x="829369" y="369993"/>
                  </a:lnTo>
                  <a:lnTo>
                    <a:pt x="824177" y="370925"/>
                  </a:lnTo>
                  <a:lnTo>
                    <a:pt x="818984" y="373721"/>
                  </a:lnTo>
                  <a:lnTo>
                    <a:pt x="815275" y="386769"/>
                  </a:lnTo>
                  <a:lnTo>
                    <a:pt x="813791" y="387701"/>
                  </a:lnTo>
                  <a:lnTo>
                    <a:pt x="810824" y="388632"/>
                  </a:lnTo>
                  <a:lnTo>
                    <a:pt x="804147" y="389565"/>
                  </a:lnTo>
                  <a:lnTo>
                    <a:pt x="778925" y="399816"/>
                  </a:lnTo>
                  <a:lnTo>
                    <a:pt x="771507" y="401680"/>
                  </a:lnTo>
                  <a:lnTo>
                    <a:pt x="765572" y="402612"/>
                  </a:lnTo>
                  <a:lnTo>
                    <a:pt x="756670" y="406340"/>
                  </a:lnTo>
                  <a:lnTo>
                    <a:pt x="749251" y="409136"/>
                  </a:lnTo>
                  <a:lnTo>
                    <a:pt x="745542" y="411932"/>
                  </a:lnTo>
                  <a:lnTo>
                    <a:pt x="743318" y="412864"/>
                  </a:lnTo>
                  <a:lnTo>
                    <a:pt x="741091" y="414728"/>
                  </a:lnTo>
                  <a:lnTo>
                    <a:pt x="731448" y="414728"/>
                  </a:lnTo>
                  <a:lnTo>
                    <a:pt x="696581" y="414728"/>
                  </a:lnTo>
                  <a:lnTo>
                    <a:pt x="672101" y="414728"/>
                  </a:lnTo>
                  <a:lnTo>
                    <a:pt x="606077" y="410068"/>
                  </a:lnTo>
                  <a:lnTo>
                    <a:pt x="597918" y="410068"/>
                  </a:lnTo>
                  <a:lnTo>
                    <a:pt x="574920" y="408205"/>
                  </a:lnTo>
                  <a:lnTo>
                    <a:pt x="533378" y="407272"/>
                  </a:lnTo>
                  <a:lnTo>
                    <a:pt x="531894" y="407272"/>
                  </a:lnTo>
                  <a:lnTo>
                    <a:pt x="511864" y="408205"/>
                  </a:lnTo>
                  <a:lnTo>
                    <a:pt x="472548" y="408205"/>
                  </a:lnTo>
                  <a:lnTo>
                    <a:pt x="445100" y="406340"/>
                  </a:lnTo>
                  <a:lnTo>
                    <a:pt x="416168" y="405408"/>
                  </a:lnTo>
                  <a:lnTo>
                    <a:pt x="390947" y="403544"/>
                  </a:lnTo>
                  <a:lnTo>
                    <a:pt x="382043" y="402612"/>
                  </a:lnTo>
                  <a:lnTo>
                    <a:pt x="376110" y="403544"/>
                  </a:lnTo>
                  <a:lnTo>
                    <a:pt x="371658" y="406340"/>
                  </a:lnTo>
                  <a:lnTo>
                    <a:pt x="367949" y="406340"/>
                  </a:lnTo>
                  <a:lnTo>
                    <a:pt x="363498" y="403544"/>
                  </a:lnTo>
                  <a:lnTo>
                    <a:pt x="353854" y="403544"/>
                  </a:lnTo>
                  <a:lnTo>
                    <a:pt x="341985" y="405408"/>
                  </a:lnTo>
                  <a:lnTo>
                    <a:pt x="302668" y="405408"/>
                  </a:lnTo>
                  <a:lnTo>
                    <a:pt x="295991" y="405408"/>
                  </a:lnTo>
                  <a:lnTo>
                    <a:pt x="269286" y="405408"/>
                  </a:lnTo>
                  <a:lnTo>
                    <a:pt x="227742" y="406340"/>
                  </a:lnTo>
                  <a:lnTo>
                    <a:pt x="223291" y="405408"/>
                  </a:lnTo>
                  <a:lnTo>
                    <a:pt x="203262" y="405408"/>
                  </a:lnTo>
                  <a:lnTo>
                    <a:pt x="203262" y="402612"/>
                  </a:lnTo>
                  <a:lnTo>
                    <a:pt x="201036" y="401680"/>
                  </a:lnTo>
                  <a:lnTo>
                    <a:pt x="189167" y="400749"/>
                  </a:lnTo>
                  <a:lnTo>
                    <a:pt x="173590" y="399816"/>
                  </a:lnTo>
                  <a:lnTo>
                    <a:pt x="175072" y="406340"/>
                  </a:lnTo>
                  <a:lnTo>
                    <a:pt x="176556" y="412864"/>
                  </a:lnTo>
                  <a:lnTo>
                    <a:pt x="176556" y="418455"/>
                  </a:lnTo>
                  <a:lnTo>
                    <a:pt x="175814" y="426844"/>
                  </a:lnTo>
                  <a:lnTo>
                    <a:pt x="173590" y="427776"/>
                  </a:lnTo>
                  <a:lnTo>
                    <a:pt x="119435" y="426844"/>
                  </a:lnTo>
                  <a:lnTo>
                    <a:pt x="114242" y="427776"/>
                  </a:lnTo>
                  <a:lnTo>
                    <a:pt x="76409" y="426844"/>
                  </a:lnTo>
                  <a:lnTo>
                    <a:pt x="71958" y="427776"/>
                  </a:lnTo>
                  <a:lnTo>
                    <a:pt x="8902" y="427776"/>
                  </a:lnTo>
                  <a:lnTo>
                    <a:pt x="0" y="427776"/>
                  </a:lnTo>
                  <a:lnTo>
                    <a:pt x="741" y="428707"/>
                  </a:lnTo>
                  <a:lnTo>
                    <a:pt x="0" y="427776"/>
                  </a:lnTo>
                  <a:lnTo>
                    <a:pt x="9644" y="405408"/>
                  </a:lnTo>
                  <a:lnTo>
                    <a:pt x="14094" y="409136"/>
                  </a:lnTo>
                  <a:lnTo>
                    <a:pt x="20028" y="415660"/>
                  </a:lnTo>
                  <a:lnTo>
                    <a:pt x="23739" y="417524"/>
                  </a:lnTo>
                  <a:lnTo>
                    <a:pt x="27448" y="416592"/>
                  </a:lnTo>
                  <a:lnTo>
                    <a:pt x="30414" y="414728"/>
                  </a:lnTo>
                  <a:lnTo>
                    <a:pt x="30414" y="407272"/>
                  </a:lnTo>
                  <a:lnTo>
                    <a:pt x="31156" y="403544"/>
                  </a:lnTo>
                  <a:lnTo>
                    <a:pt x="32641" y="399816"/>
                  </a:lnTo>
                  <a:lnTo>
                    <a:pt x="33383" y="399816"/>
                  </a:lnTo>
                  <a:lnTo>
                    <a:pt x="35607" y="394225"/>
                  </a:lnTo>
                  <a:lnTo>
                    <a:pt x="37833" y="388632"/>
                  </a:lnTo>
                  <a:lnTo>
                    <a:pt x="38576" y="388632"/>
                  </a:lnTo>
                  <a:lnTo>
                    <a:pt x="37833" y="383973"/>
                  </a:lnTo>
                  <a:lnTo>
                    <a:pt x="37833" y="381177"/>
                  </a:lnTo>
                  <a:lnTo>
                    <a:pt x="34866" y="378381"/>
                  </a:lnTo>
                  <a:lnTo>
                    <a:pt x="33383" y="377449"/>
                  </a:lnTo>
                  <a:lnTo>
                    <a:pt x="34124" y="372789"/>
                  </a:lnTo>
                  <a:lnTo>
                    <a:pt x="40800" y="364402"/>
                  </a:lnTo>
                  <a:lnTo>
                    <a:pt x="40800" y="358809"/>
                  </a:lnTo>
                  <a:lnTo>
                    <a:pt x="40800" y="352285"/>
                  </a:lnTo>
                  <a:lnTo>
                    <a:pt x="41542" y="352285"/>
                  </a:lnTo>
                  <a:lnTo>
                    <a:pt x="38576" y="349490"/>
                  </a:lnTo>
                  <a:lnTo>
                    <a:pt x="34866" y="347626"/>
                  </a:lnTo>
                  <a:lnTo>
                    <a:pt x="29673" y="346694"/>
                  </a:lnTo>
                  <a:lnTo>
                    <a:pt x="27448" y="340170"/>
                  </a:lnTo>
                  <a:lnTo>
                    <a:pt x="28932" y="335510"/>
                  </a:lnTo>
                  <a:lnTo>
                    <a:pt x="33383" y="327123"/>
                  </a:lnTo>
                  <a:lnTo>
                    <a:pt x="37833" y="323395"/>
                  </a:lnTo>
                  <a:lnTo>
                    <a:pt x="40059" y="315939"/>
                  </a:lnTo>
                  <a:lnTo>
                    <a:pt x="44510" y="311278"/>
                  </a:lnTo>
                  <a:lnTo>
                    <a:pt x="50445" y="308483"/>
                  </a:lnTo>
                  <a:lnTo>
                    <a:pt x="55637" y="307551"/>
                  </a:lnTo>
                  <a:lnTo>
                    <a:pt x="60830" y="308483"/>
                  </a:lnTo>
                  <a:lnTo>
                    <a:pt x="71216" y="311278"/>
                  </a:lnTo>
                  <a:lnTo>
                    <a:pt x="76409" y="315006"/>
                  </a:lnTo>
                  <a:lnTo>
                    <a:pt x="84568" y="319667"/>
                  </a:lnTo>
                  <a:lnTo>
                    <a:pt x="86795" y="321530"/>
                  </a:lnTo>
                  <a:lnTo>
                    <a:pt x="98664" y="325258"/>
                  </a:lnTo>
                  <a:lnTo>
                    <a:pt x="106082" y="330851"/>
                  </a:lnTo>
                  <a:lnTo>
                    <a:pt x="110533" y="332714"/>
                  </a:lnTo>
                  <a:lnTo>
                    <a:pt x="117209" y="333646"/>
                  </a:lnTo>
                  <a:lnTo>
                    <a:pt x="120918" y="332714"/>
                  </a:lnTo>
                  <a:lnTo>
                    <a:pt x="123144" y="325258"/>
                  </a:lnTo>
                  <a:lnTo>
                    <a:pt x="123886" y="319667"/>
                  </a:lnTo>
                  <a:lnTo>
                    <a:pt x="123144" y="314075"/>
                  </a:lnTo>
                  <a:lnTo>
                    <a:pt x="116467" y="305687"/>
                  </a:lnTo>
                  <a:lnTo>
                    <a:pt x="114985" y="301959"/>
                  </a:lnTo>
                  <a:lnTo>
                    <a:pt x="115726" y="297299"/>
                  </a:lnTo>
                  <a:lnTo>
                    <a:pt x="118693" y="292639"/>
                  </a:lnTo>
                  <a:lnTo>
                    <a:pt x="119435" y="284252"/>
                  </a:lnTo>
                  <a:lnTo>
                    <a:pt x="120918" y="280524"/>
                  </a:lnTo>
                  <a:lnTo>
                    <a:pt x="123886" y="277728"/>
                  </a:lnTo>
                  <a:lnTo>
                    <a:pt x="129821" y="276796"/>
                  </a:lnTo>
                  <a:lnTo>
                    <a:pt x="133530" y="276796"/>
                  </a:lnTo>
                  <a:lnTo>
                    <a:pt x="137238" y="275864"/>
                  </a:lnTo>
                  <a:lnTo>
                    <a:pt x="147624" y="272136"/>
                  </a:lnTo>
                  <a:lnTo>
                    <a:pt x="158010" y="269340"/>
                  </a:lnTo>
                  <a:lnTo>
                    <a:pt x="166912" y="268408"/>
                  </a:lnTo>
                  <a:lnTo>
                    <a:pt x="170621" y="266544"/>
                  </a:lnTo>
                  <a:lnTo>
                    <a:pt x="171363" y="264680"/>
                  </a:lnTo>
                  <a:lnTo>
                    <a:pt x="168396" y="258156"/>
                  </a:lnTo>
                  <a:lnTo>
                    <a:pt x="165428" y="251632"/>
                  </a:lnTo>
                  <a:lnTo>
                    <a:pt x="160977" y="244177"/>
                  </a:lnTo>
                  <a:lnTo>
                    <a:pt x="160977" y="237652"/>
                  </a:lnTo>
                  <a:lnTo>
                    <a:pt x="163203" y="232993"/>
                  </a:lnTo>
                  <a:lnTo>
                    <a:pt x="169137" y="228333"/>
                  </a:lnTo>
                  <a:lnTo>
                    <a:pt x="175814" y="222741"/>
                  </a:lnTo>
                  <a:lnTo>
                    <a:pt x="178781" y="218081"/>
                  </a:lnTo>
                  <a:lnTo>
                    <a:pt x="181749" y="218081"/>
                  </a:lnTo>
                  <a:lnTo>
                    <a:pt x="187684" y="219013"/>
                  </a:lnTo>
                  <a:lnTo>
                    <a:pt x="189167" y="218081"/>
                  </a:lnTo>
                  <a:lnTo>
                    <a:pt x="192135" y="218081"/>
                  </a:lnTo>
                  <a:lnTo>
                    <a:pt x="193618" y="216217"/>
                  </a:lnTo>
                  <a:lnTo>
                    <a:pt x="194360" y="211557"/>
                  </a:lnTo>
                  <a:lnTo>
                    <a:pt x="193618" y="208761"/>
                  </a:lnTo>
                  <a:lnTo>
                    <a:pt x="192135" y="205966"/>
                  </a:lnTo>
                  <a:lnTo>
                    <a:pt x="192135" y="202238"/>
                  </a:lnTo>
                  <a:lnTo>
                    <a:pt x="192877" y="199442"/>
                  </a:lnTo>
                  <a:lnTo>
                    <a:pt x="195101" y="196646"/>
                  </a:lnTo>
                  <a:lnTo>
                    <a:pt x="198069" y="196646"/>
                  </a:lnTo>
                  <a:lnTo>
                    <a:pt x="202521" y="200374"/>
                  </a:lnTo>
                  <a:lnTo>
                    <a:pt x="205488" y="202238"/>
                  </a:lnTo>
                  <a:lnTo>
                    <a:pt x="208455" y="202238"/>
                  </a:lnTo>
                  <a:lnTo>
                    <a:pt x="217356" y="199442"/>
                  </a:lnTo>
                  <a:lnTo>
                    <a:pt x="220325" y="199442"/>
                  </a:lnTo>
                  <a:lnTo>
                    <a:pt x="223291" y="203170"/>
                  </a:lnTo>
                  <a:lnTo>
                    <a:pt x="222549" y="209694"/>
                  </a:lnTo>
                  <a:lnTo>
                    <a:pt x="225517" y="211557"/>
                  </a:lnTo>
                  <a:lnTo>
                    <a:pt x="228484" y="211557"/>
                  </a:lnTo>
                  <a:lnTo>
                    <a:pt x="232194" y="208761"/>
                  </a:lnTo>
                  <a:lnTo>
                    <a:pt x="233677" y="204102"/>
                  </a:lnTo>
                  <a:lnTo>
                    <a:pt x="233677" y="200374"/>
                  </a:lnTo>
                  <a:lnTo>
                    <a:pt x="232194" y="195714"/>
                  </a:lnTo>
                  <a:lnTo>
                    <a:pt x="232935" y="190122"/>
                  </a:lnTo>
                  <a:lnTo>
                    <a:pt x="236644" y="190122"/>
                  </a:lnTo>
                  <a:lnTo>
                    <a:pt x="239612" y="194782"/>
                  </a:lnTo>
                  <a:lnTo>
                    <a:pt x="242579" y="196646"/>
                  </a:lnTo>
                  <a:lnTo>
                    <a:pt x="247772" y="196646"/>
                  </a:lnTo>
                  <a:lnTo>
                    <a:pt x="249998" y="195714"/>
                  </a:lnTo>
                  <a:lnTo>
                    <a:pt x="252223" y="193850"/>
                  </a:lnTo>
                  <a:lnTo>
                    <a:pt x="254448" y="194782"/>
                  </a:lnTo>
                  <a:lnTo>
                    <a:pt x="261867" y="195714"/>
                  </a:lnTo>
                  <a:lnTo>
                    <a:pt x="267060" y="198510"/>
                  </a:lnTo>
                  <a:lnTo>
                    <a:pt x="270768" y="199442"/>
                  </a:lnTo>
                  <a:lnTo>
                    <a:pt x="272252" y="201305"/>
                  </a:lnTo>
                  <a:lnTo>
                    <a:pt x="281154" y="208761"/>
                  </a:lnTo>
                  <a:lnTo>
                    <a:pt x="290056" y="210626"/>
                  </a:lnTo>
                  <a:lnTo>
                    <a:pt x="293024" y="212489"/>
                  </a:lnTo>
                  <a:lnTo>
                    <a:pt x="295249" y="218081"/>
                  </a:lnTo>
                  <a:lnTo>
                    <a:pt x="298217" y="218081"/>
                  </a:lnTo>
                  <a:lnTo>
                    <a:pt x="300442" y="218081"/>
                  </a:lnTo>
                  <a:lnTo>
                    <a:pt x="303410" y="208761"/>
                  </a:lnTo>
                  <a:lnTo>
                    <a:pt x="307861" y="199442"/>
                  </a:lnTo>
                  <a:lnTo>
                    <a:pt x="310086" y="197577"/>
                  </a:lnTo>
                  <a:lnTo>
                    <a:pt x="313795" y="194782"/>
                  </a:lnTo>
                  <a:lnTo>
                    <a:pt x="320472" y="191986"/>
                  </a:lnTo>
                  <a:lnTo>
                    <a:pt x="325665" y="191054"/>
                  </a:lnTo>
                  <a:lnTo>
                    <a:pt x="330857" y="186394"/>
                  </a:lnTo>
                  <a:lnTo>
                    <a:pt x="336792" y="185462"/>
                  </a:lnTo>
                  <a:lnTo>
                    <a:pt x="338276" y="187327"/>
                  </a:lnTo>
                  <a:lnTo>
                    <a:pt x="345694" y="198510"/>
                  </a:lnTo>
                  <a:lnTo>
                    <a:pt x="348661" y="199442"/>
                  </a:lnTo>
                  <a:lnTo>
                    <a:pt x="352371" y="197577"/>
                  </a:lnTo>
                  <a:lnTo>
                    <a:pt x="356080" y="197577"/>
                  </a:lnTo>
                  <a:lnTo>
                    <a:pt x="356080" y="202238"/>
                  </a:lnTo>
                  <a:lnTo>
                    <a:pt x="356080" y="205966"/>
                  </a:lnTo>
                  <a:lnTo>
                    <a:pt x="359047" y="208761"/>
                  </a:lnTo>
                  <a:lnTo>
                    <a:pt x="362756" y="205033"/>
                  </a:lnTo>
                  <a:lnTo>
                    <a:pt x="364240" y="194782"/>
                  </a:lnTo>
                  <a:lnTo>
                    <a:pt x="371658" y="194782"/>
                  </a:lnTo>
                  <a:lnTo>
                    <a:pt x="373884" y="191054"/>
                  </a:lnTo>
                  <a:lnTo>
                    <a:pt x="371658" y="183599"/>
                  </a:lnTo>
                  <a:lnTo>
                    <a:pt x="374626" y="177075"/>
                  </a:lnTo>
                  <a:lnTo>
                    <a:pt x="377592" y="176143"/>
                  </a:lnTo>
                  <a:lnTo>
                    <a:pt x="382043" y="176143"/>
                  </a:lnTo>
                  <a:lnTo>
                    <a:pt x="382785" y="172415"/>
                  </a:lnTo>
                  <a:lnTo>
                    <a:pt x="379077" y="165891"/>
                  </a:lnTo>
                  <a:lnTo>
                    <a:pt x="379819" y="163095"/>
                  </a:lnTo>
                  <a:lnTo>
                    <a:pt x="382043" y="162163"/>
                  </a:lnTo>
                  <a:lnTo>
                    <a:pt x="390947" y="164959"/>
                  </a:lnTo>
                  <a:lnTo>
                    <a:pt x="398364" y="162163"/>
                  </a:lnTo>
                  <a:lnTo>
                    <a:pt x="393171" y="159367"/>
                  </a:lnTo>
                  <a:lnTo>
                    <a:pt x="390947" y="156571"/>
                  </a:lnTo>
                  <a:lnTo>
                    <a:pt x="392429" y="152843"/>
                  </a:lnTo>
                  <a:lnTo>
                    <a:pt x="397622" y="151911"/>
                  </a:lnTo>
                  <a:lnTo>
                    <a:pt x="399106" y="151911"/>
                  </a:lnTo>
                  <a:lnTo>
                    <a:pt x="402074" y="152843"/>
                  </a:lnTo>
                  <a:lnTo>
                    <a:pt x="402815" y="156571"/>
                  </a:lnTo>
                  <a:lnTo>
                    <a:pt x="405041" y="161231"/>
                  </a:lnTo>
                  <a:lnTo>
                    <a:pt x="405041" y="168687"/>
                  </a:lnTo>
                  <a:lnTo>
                    <a:pt x="406524" y="174278"/>
                  </a:lnTo>
                  <a:lnTo>
                    <a:pt x="410234" y="177075"/>
                  </a:lnTo>
                  <a:lnTo>
                    <a:pt x="415426" y="179871"/>
                  </a:lnTo>
                  <a:lnTo>
                    <a:pt x="422103" y="181734"/>
                  </a:lnTo>
                  <a:lnTo>
                    <a:pt x="427296" y="181734"/>
                  </a:lnTo>
                  <a:lnTo>
                    <a:pt x="432489" y="186394"/>
                  </a:lnTo>
                  <a:lnTo>
                    <a:pt x="434714" y="185462"/>
                  </a:lnTo>
                  <a:lnTo>
                    <a:pt x="437682" y="182666"/>
                  </a:lnTo>
                  <a:lnTo>
                    <a:pt x="442132" y="181734"/>
                  </a:lnTo>
                  <a:lnTo>
                    <a:pt x="445841" y="182666"/>
                  </a:lnTo>
                  <a:lnTo>
                    <a:pt x="449551" y="178006"/>
                  </a:lnTo>
                  <a:lnTo>
                    <a:pt x="451776" y="171482"/>
                  </a:lnTo>
                  <a:lnTo>
                    <a:pt x="451776" y="167754"/>
                  </a:lnTo>
                  <a:lnTo>
                    <a:pt x="451776" y="161231"/>
                  </a:lnTo>
                  <a:lnTo>
                    <a:pt x="454743" y="154707"/>
                  </a:lnTo>
                  <a:lnTo>
                    <a:pt x="459194" y="149115"/>
                  </a:lnTo>
                  <a:lnTo>
                    <a:pt x="461420" y="142591"/>
                  </a:lnTo>
                  <a:lnTo>
                    <a:pt x="465871" y="137931"/>
                  </a:lnTo>
                  <a:lnTo>
                    <a:pt x="469580" y="137000"/>
                  </a:lnTo>
                  <a:lnTo>
                    <a:pt x="474773" y="139796"/>
                  </a:lnTo>
                  <a:lnTo>
                    <a:pt x="485159" y="131407"/>
                  </a:lnTo>
                  <a:lnTo>
                    <a:pt x="487385" y="123952"/>
                  </a:lnTo>
                  <a:lnTo>
                    <a:pt x="488867" y="119292"/>
                  </a:lnTo>
                  <a:lnTo>
                    <a:pt x="490352" y="114632"/>
                  </a:lnTo>
                  <a:lnTo>
                    <a:pt x="494060" y="110904"/>
                  </a:lnTo>
                  <a:lnTo>
                    <a:pt x="503705" y="109040"/>
                  </a:lnTo>
                  <a:lnTo>
                    <a:pt x="508898" y="101584"/>
                  </a:lnTo>
                  <a:lnTo>
                    <a:pt x="511864" y="98789"/>
                  </a:lnTo>
                  <a:lnTo>
                    <a:pt x="514832" y="95993"/>
                  </a:lnTo>
                  <a:lnTo>
                    <a:pt x="513348" y="89469"/>
                  </a:lnTo>
                  <a:lnTo>
                    <a:pt x="511123" y="79217"/>
                  </a:lnTo>
                  <a:lnTo>
                    <a:pt x="511123" y="73625"/>
                  </a:lnTo>
                  <a:lnTo>
                    <a:pt x="514832" y="67101"/>
                  </a:lnTo>
                  <a:lnTo>
                    <a:pt x="520025" y="65238"/>
                  </a:lnTo>
                  <a:lnTo>
                    <a:pt x="524476" y="64306"/>
                  </a:lnTo>
                  <a:lnTo>
                    <a:pt x="526701" y="63374"/>
                  </a:lnTo>
                  <a:lnTo>
                    <a:pt x="532636" y="63374"/>
                  </a:lnTo>
                  <a:lnTo>
                    <a:pt x="535604" y="64306"/>
                  </a:lnTo>
                  <a:lnTo>
                    <a:pt x="540055" y="69898"/>
                  </a:lnTo>
                  <a:lnTo>
                    <a:pt x="544506" y="70829"/>
                  </a:lnTo>
                  <a:lnTo>
                    <a:pt x="546730" y="72694"/>
                  </a:lnTo>
                  <a:lnTo>
                    <a:pt x="550440" y="70829"/>
                  </a:lnTo>
                  <a:lnTo>
                    <a:pt x="562310" y="62442"/>
                  </a:lnTo>
                  <a:lnTo>
                    <a:pt x="565276" y="60578"/>
                  </a:lnTo>
                  <a:lnTo>
                    <a:pt x="570469" y="57782"/>
                  </a:lnTo>
                  <a:lnTo>
                    <a:pt x="582339" y="57782"/>
                  </a:lnTo>
                  <a:lnTo>
                    <a:pt x="592725" y="57782"/>
                  </a:lnTo>
                  <a:lnTo>
                    <a:pt x="594208" y="55918"/>
                  </a:lnTo>
                  <a:lnTo>
                    <a:pt x="594949" y="54054"/>
                  </a:lnTo>
                  <a:lnTo>
                    <a:pt x="591983" y="48462"/>
                  </a:lnTo>
                  <a:lnTo>
                    <a:pt x="591983" y="44734"/>
                  </a:lnTo>
                  <a:lnTo>
                    <a:pt x="594949" y="43802"/>
                  </a:lnTo>
                  <a:lnTo>
                    <a:pt x="596434" y="41938"/>
                  </a:lnTo>
                  <a:lnTo>
                    <a:pt x="593467" y="39142"/>
                  </a:lnTo>
                  <a:lnTo>
                    <a:pt x="586790" y="36347"/>
                  </a:lnTo>
                  <a:lnTo>
                    <a:pt x="585306" y="32619"/>
                  </a:lnTo>
                  <a:lnTo>
                    <a:pt x="589015" y="27959"/>
                  </a:lnTo>
                  <a:lnTo>
                    <a:pt x="589015" y="24231"/>
                  </a:lnTo>
                  <a:lnTo>
                    <a:pt x="588274" y="20503"/>
                  </a:lnTo>
                  <a:lnTo>
                    <a:pt x="584564" y="16775"/>
                  </a:lnTo>
                  <a:lnTo>
                    <a:pt x="583823" y="13979"/>
                  </a:lnTo>
                  <a:lnTo>
                    <a:pt x="586790" y="8387"/>
                  </a:lnTo>
                  <a:lnTo>
                    <a:pt x="593467" y="2796"/>
                  </a:lnTo>
                  <a:lnTo>
                    <a:pt x="598659" y="0"/>
                  </a:lnTo>
                  <a:lnTo>
                    <a:pt x="603111" y="0"/>
                  </a:lnTo>
                  <a:lnTo>
                    <a:pt x="607562" y="3727"/>
                  </a:lnTo>
                  <a:lnTo>
                    <a:pt x="613496" y="6524"/>
                  </a:lnTo>
                  <a:lnTo>
                    <a:pt x="618688" y="8387"/>
                  </a:lnTo>
                  <a:lnTo>
                    <a:pt x="626108" y="7455"/>
                  </a:lnTo>
                  <a:lnTo>
                    <a:pt x="633525" y="4659"/>
                  </a:lnTo>
                  <a:lnTo>
                    <a:pt x="637976" y="1863"/>
                  </a:lnTo>
                  <a:lnTo>
                    <a:pt x="640944" y="1863"/>
                  </a:lnTo>
                  <a:lnTo>
                    <a:pt x="643911" y="3727"/>
                  </a:lnTo>
                  <a:lnTo>
                    <a:pt x="645395" y="8387"/>
                  </a:lnTo>
                  <a:lnTo>
                    <a:pt x="649104" y="11183"/>
                  </a:lnTo>
                  <a:lnTo>
                    <a:pt x="655039" y="14911"/>
                  </a:lnTo>
                  <a:lnTo>
                    <a:pt x="659489" y="17707"/>
                  </a:lnTo>
                  <a:lnTo>
                    <a:pt x="660974" y="21435"/>
                  </a:lnTo>
                  <a:lnTo>
                    <a:pt x="663199" y="26095"/>
                  </a:lnTo>
                  <a:lnTo>
                    <a:pt x="666908" y="32619"/>
                  </a:lnTo>
                  <a:lnTo>
                    <a:pt x="669875" y="39142"/>
                  </a:lnTo>
                  <a:lnTo>
                    <a:pt x="669875" y="42870"/>
                  </a:lnTo>
                  <a:lnTo>
                    <a:pt x="669875" y="48462"/>
                  </a:lnTo>
                  <a:lnTo>
                    <a:pt x="679520" y="52190"/>
                  </a:lnTo>
                  <a:lnTo>
                    <a:pt x="688421" y="54986"/>
                  </a:lnTo>
                  <a:lnTo>
                    <a:pt x="692872" y="54986"/>
                  </a:lnTo>
                  <a:lnTo>
                    <a:pt x="704000" y="54054"/>
                  </a:lnTo>
                  <a:lnTo>
                    <a:pt x="709193" y="57782"/>
                  </a:lnTo>
                  <a:lnTo>
                    <a:pt x="712159" y="58714"/>
                  </a:lnTo>
                  <a:lnTo>
                    <a:pt x="716611" y="60578"/>
                  </a:lnTo>
                  <a:lnTo>
                    <a:pt x="721062" y="67101"/>
                  </a:lnTo>
                  <a:lnTo>
                    <a:pt x="729963" y="74557"/>
                  </a:lnTo>
                  <a:lnTo>
                    <a:pt x="737383" y="76422"/>
                  </a:lnTo>
                  <a:lnTo>
                    <a:pt x="742576" y="78285"/>
                  </a:lnTo>
                  <a:lnTo>
                    <a:pt x="745542" y="76422"/>
                  </a:lnTo>
                  <a:lnTo>
                    <a:pt x="749251" y="70829"/>
                  </a:lnTo>
                  <a:lnTo>
                    <a:pt x="761121" y="68033"/>
                  </a:lnTo>
                  <a:lnTo>
                    <a:pt x="771507" y="71761"/>
                  </a:lnTo>
                  <a:lnTo>
                    <a:pt x="781150" y="74557"/>
                  </a:lnTo>
                  <a:lnTo>
                    <a:pt x="787826" y="80150"/>
                  </a:lnTo>
                  <a:lnTo>
                    <a:pt x="791537" y="82945"/>
                  </a:lnTo>
                  <a:lnTo>
                    <a:pt x="796729" y="80150"/>
                  </a:lnTo>
                  <a:lnTo>
                    <a:pt x="803405" y="79217"/>
                  </a:lnTo>
                  <a:lnTo>
                    <a:pt x="811565" y="80150"/>
                  </a:lnTo>
                  <a:lnTo>
                    <a:pt x="816016" y="72694"/>
                  </a:lnTo>
                  <a:lnTo>
                    <a:pt x="827144" y="67101"/>
                  </a:lnTo>
                  <a:lnTo>
                    <a:pt x="839014" y="60578"/>
                  </a:lnTo>
                  <a:lnTo>
                    <a:pt x="843465" y="61510"/>
                  </a:lnTo>
                  <a:lnTo>
                    <a:pt x="846431" y="70829"/>
                  </a:lnTo>
                  <a:lnTo>
                    <a:pt x="848658" y="75489"/>
                  </a:lnTo>
                  <a:lnTo>
                    <a:pt x="849400" y="83877"/>
                  </a:lnTo>
                  <a:lnTo>
                    <a:pt x="855334" y="87605"/>
                  </a:lnTo>
                  <a:lnTo>
                    <a:pt x="867945" y="92265"/>
                  </a:lnTo>
                  <a:lnTo>
                    <a:pt x="876105" y="99721"/>
                  </a:lnTo>
                  <a:lnTo>
                    <a:pt x="879072" y="105312"/>
                  </a:lnTo>
                  <a:lnTo>
                    <a:pt x="882782" y="110904"/>
                  </a:lnTo>
                  <a:lnTo>
                    <a:pt x="884265" y="112768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pg20">
              <a:extLst>
                <a:ext uri="{FF2B5EF4-FFF2-40B4-BE49-F238E27FC236}">
                  <a16:creationId xmlns:a16="http://schemas.microsoft.com/office/drawing/2014/main" id="{8F26A4FF-D79C-534F-AC8D-F1E17385CF5D}"/>
                </a:ext>
              </a:extLst>
            </p:cNvPr>
            <p:cNvSpPr/>
            <p:nvPr/>
          </p:nvSpPr>
          <p:spPr>
            <a:xfrm>
              <a:off x="4803083" y="4114584"/>
              <a:ext cx="651330" cy="659837"/>
            </a:xfrm>
            <a:custGeom>
              <a:avLst/>
              <a:gdLst/>
              <a:ahLst/>
              <a:cxnLst/>
              <a:rect l="0" t="0" r="0" b="0"/>
              <a:pathLst>
                <a:path w="651330" h="659837">
                  <a:moveTo>
                    <a:pt x="741" y="0"/>
                  </a:moveTo>
                  <a:lnTo>
                    <a:pt x="28932" y="1863"/>
                  </a:lnTo>
                  <a:lnTo>
                    <a:pt x="68990" y="2795"/>
                  </a:lnTo>
                  <a:lnTo>
                    <a:pt x="73441" y="2795"/>
                  </a:lnTo>
                  <a:lnTo>
                    <a:pt x="106082" y="2795"/>
                  </a:lnTo>
                  <a:lnTo>
                    <a:pt x="137981" y="2795"/>
                  </a:lnTo>
                  <a:lnTo>
                    <a:pt x="172106" y="3727"/>
                  </a:lnTo>
                  <a:lnTo>
                    <a:pt x="255191" y="5591"/>
                  </a:lnTo>
                  <a:lnTo>
                    <a:pt x="258158" y="5591"/>
                  </a:lnTo>
                  <a:lnTo>
                    <a:pt x="335309" y="5591"/>
                  </a:lnTo>
                  <a:lnTo>
                    <a:pt x="338276" y="5591"/>
                  </a:lnTo>
                  <a:lnTo>
                    <a:pt x="358305" y="5591"/>
                  </a:lnTo>
                  <a:lnTo>
                    <a:pt x="370918" y="6523"/>
                  </a:lnTo>
                  <a:lnTo>
                    <a:pt x="368691" y="9319"/>
                  </a:lnTo>
                  <a:lnTo>
                    <a:pt x="367949" y="17707"/>
                  </a:lnTo>
                  <a:lnTo>
                    <a:pt x="369433" y="20503"/>
                  </a:lnTo>
                  <a:lnTo>
                    <a:pt x="372400" y="22367"/>
                  </a:lnTo>
                  <a:lnTo>
                    <a:pt x="376851" y="19571"/>
                  </a:lnTo>
                  <a:lnTo>
                    <a:pt x="379077" y="14911"/>
                  </a:lnTo>
                  <a:lnTo>
                    <a:pt x="381303" y="13047"/>
                  </a:lnTo>
                  <a:lnTo>
                    <a:pt x="385754" y="15843"/>
                  </a:lnTo>
                  <a:lnTo>
                    <a:pt x="384270" y="18639"/>
                  </a:lnTo>
                  <a:lnTo>
                    <a:pt x="382044" y="24231"/>
                  </a:lnTo>
                  <a:lnTo>
                    <a:pt x="376110" y="34482"/>
                  </a:lnTo>
                  <a:lnTo>
                    <a:pt x="375368" y="39142"/>
                  </a:lnTo>
                  <a:lnTo>
                    <a:pt x="376851" y="43802"/>
                  </a:lnTo>
                  <a:lnTo>
                    <a:pt x="380561" y="46598"/>
                  </a:lnTo>
                  <a:lnTo>
                    <a:pt x="386495" y="46598"/>
                  </a:lnTo>
                  <a:lnTo>
                    <a:pt x="386495" y="48462"/>
                  </a:lnTo>
                  <a:lnTo>
                    <a:pt x="386495" y="53122"/>
                  </a:lnTo>
                  <a:lnTo>
                    <a:pt x="383528" y="54054"/>
                  </a:lnTo>
                  <a:lnTo>
                    <a:pt x="378335" y="56850"/>
                  </a:lnTo>
                  <a:lnTo>
                    <a:pt x="376851" y="59646"/>
                  </a:lnTo>
                  <a:lnTo>
                    <a:pt x="376851" y="68966"/>
                  </a:lnTo>
                  <a:lnTo>
                    <a:pt x="379077" y="69897"/>
                  </a:lnTo>
                  <a:lnTo>
                    <a:pt x="382786" y="67101"/>
                  </a:lnTo>
                  <a:lnTo>
                    <a:pt x="388721" y="65238"/>
                  </a:lnTo>
                  <a:lnTo>
                    <a:pt x="392429" y="66169"/>
                  </a:lnTo>
                  <a:lnTo>
                    <a:pt x="393171" y="68033"/>
                  </a:lnTo>
                  <a:lnTo>
                    <a:pt x="392429" y="71761"/>
                  </a:lnTo>
                  <a:lnTo>
                    <a:pt x="387979" y="75489"/>
                  </a:lnTo>
                  <a:lnTo>
                    <a:pt x="387236" y="77353"/>
                  </a:lnTo>
                  <a:lnTo>
                    <a:pt x="390947" y="81081"/>
                  </a:lnTo>
                  <a:lnTo>
                    <a:pt x="395398" y="85741"/>
                  </a:lnTo>
                  <a:lnTo>
                    <a:pt x="394656" y="88537"/>
                  </a:lnTo>
                  <a:lnTo>
                    <a:pt x="392429" y="90401"/>
                  </a:lnTo>
                  <a:lnTo>
                    <a:pt x="383528" y="82013"/>
                  </a:lnTo>
                  <a:lnTo>
                    <a:pt x="380561" y="82945"/>
                  </a:lnTo>
                  <a:lnTo>
                    <a:pt x="380561" y="86673"/>
                  </a:lnTo>
                  <a:lnTo>
                    <a:pt x="382786" y="91333"/>
                  </a:lnTo>
                  <a:lnTo>
                    <a:pt x="386495" y="93197"/>
                  </a:lnTo>
                  <a:lnTo>
                    <a:pt x="390947" y="94129"/>
                  </a:lnTo>
                  <a:lnTo>
                    <a:pt x="392429" y="95993"/>
                  </a:lnTo>
                  <a:lnTo>
                    <a:pt x="393171" y="106245"/>
                  </a:lnTo>
                  <a:lnTo>
                    <a:pt x="399106" y="110904"/>
                  </a:lnTo>
                  <a:lnTo>
                    <a:pt x="405783" y="112768"/>
                  </a:lnTo>
                  <a:lnTo>
                    <a:pt x="407267" y="114632"/>
                  </a:lnTo>
                  <a:lnTo>
                    <a:pt x="405041" y="119292"/>
                  </a:lnTo>
                  <a:lnTo>
                    <a:pt x="402074" y="123952"/>
                  </a:lnTo>
                  <a:lnTo>
                    <a:pt x="400591" y="131408"/>
                  </a:lnTo>
                  <a:lnTo>
                    <a:pt x="397622" y="132340"/>
                  </a:lnTo>
                  <a:lnTo>
                    <a:pt x="382786" y="133271"/>
                  </a:lnTo>
                  <a:lnTo>
                    <a:pt x="380561" y="133271"/>
                  </a:lnTo>
                  <a:lnTo>
                    <a:pt x="377593" y="133271"/>
                  </a:lnTo>
                  <a:lnTo>
                    <a:pt x="373884" y="134203"/>
                  </a:lnTo>
                  <a:lnTo>
                    <a:pt x="373142" y="141659"/>
                  </a:lnTo>
                  <a:lnTo>
                    <a:pt x="373884" y="144455"/>
                  </a:lnTo>
                  <a:lnTo>
                    <a:pt x="379819" y="147251"/>
                  </a:lnTo>
                  <a:lnTo>
                    <a:pt x="382786" y="148183"/>
                  </a:lnTo>
                  <a:lnTo>
                    <a:pt x="392429" y="141659"/>
                  </a:lnTo>
                  <a:lnTo>
                    <a:pt x="393914" y="136999"/>
                  </a:lnTo>
                  <a:lnTo>
                    <a:pt x="397622" y="137931"/>
                  </a:lnTo>
                  <a:lnTo>
                    <a:pt x="401332" y="140727"/>
                  </a:lnTo>
                  <a:lnTo>
                    <a:pt x="399106" y="144455"/>
                  </a:lnTo>
                  <a:lnTo>
                    <a:pt x="395398" y="147251"/>
                  </a:lnTo>
                  <a:lnTo>
                    <a:pt x="393171" y="150979"/>
                  </a:lnTo>
                  <a:lnTo>
                    <a:pt x="390205" y="154707"/>
                  </a:lnTo>
                  <a:lnTo>
                    <a:pt x="387236" y="156571"/>
                  </a:lnTo>
                  <a:lnTo>
                    <a:pt x="381303" y="156571"/>
                  </a:lnTo>
                  <a:lnTo>
                    <a:pt x="379077" y="156571"/>
                  </a:lnTo>
                  <a:lnTo>
                    <a:pt x="379077" y="158435"/>
                  </a:lnTo>
                  <a:lnTo>
                    <a:pt x="381303" y="161231"/>
                  </a:lnTo>
                  <a:lnTo>
                    <a:pt x="383528" y="165891"/>
                  </a:lnTo>
                  <a:lnTo>
                    <a:pt x="381303" y="167754"/>
                  </a:lnTo>
                  <a:lnTo>
                    <a:pt x="375368" y="170550"/>
                  </a:lnTo>
                  <a:lnTo>
                    <a:pt x="371659" y="178006"/>
                  </a:lnTo>
                  <a:lnTo>
                    <a:pt x="368691" y="181734"/>
                  </a:lnTo>
                  <a:lnTo>
                    <a:pt x="365724" y="185462"/>
                  </a:lnTo>
                  <a:lnTo>
                    <a:pt x="364983" y="188258"/>
                  </a:lnTo>
                  <a:lnTo>
                    <a:pt x="365724" y="191054"/>
                  </a:lnTo>
                  <a:lnTo>
                    <a:pt x="366466" y="193850"/>
                  </a:lnTo>
                  <a:lnTo>
                    <a:pt x="360531" y="193850"/>
                  </a:lnTo>
                  <a:lnTo>
                    <a:pt x="356080" y="191986"/>
                  </a:lnTo>
                  <a:lnTo>
                    <a:pt x="353113" y="193850"/>
                  </a:lnTo>
                  <a:lnTo>
                    <a:pt x="350887" y="194782"/>
                  </a:lnTo>
                  <a:lnTo>
                    <a:pt x="350145" y="201306"/>
                  </a:lnTo>
                  <a:lnTo>
                    <a:pt x="353113" y="203170"/>
                  </a:lnTo>
                  <a:lnTo>
                    <a:pt x="359048" y="205034"/>
                  </a:lnTo>
                  <a:lnTo>
                    <a:pt x="361273" y="207830"/>
                  </a:lnTo>
                  <a:lnTo>
                    <a:pt x="354597" y="209694"/>
                  </a:lnTo>
                  <a:lnTo>
                    <a:pt x="348662" y="209694"/>
                  </a:lnTo>
                  <a:lnTo>
                    <a:pt x="345694" y="213422"/>
                  </a:lnTo>
                  <a:lnTo>
                    <a:pt x="343469" y="218081"/>
                  </a:lnTo>
                  <a:lnTo>
                    <a:pt x="344211" y="223673"/>
                  </a:lnTo>
                  <a:lnTo>
                    <a:pt x="342727" y="228333"/>
                  </a:lnTo>
                  <a:lnTo>
                    <a:pt x="334566" y="226469"/>
                  </a:lnTo>
                  <a:lnTo>
                    <a:pt x="332342" y="228333"/>
                  </a:lnTo>
                  <a:lnTo>
                    <a:pt x="330858" y="231129"/>
                  </a:lnTo>
                  <a:lnTo>
                    <a:pt x="332342" y="232993"/>
                  </a:lnTo>
                  <a:lnTo>
                    <a:pt x="339759" y="232993"/>
                  </a:lnTo>
                  <a:lnTo>
                    <a:pt x="341986" y="235789"/>
                  </a:lnTo>
                  <a:lnTo>
                    <a:pt x="341986" y="238585"/>
                  </a:lnTo>
                  <a:lnTo>
                    <a:pt x="339759" y="240448"/>
                  </a:lnTo>
                  <a:lnTo>
                    <a:pt x="330858" y="244176"/>
                  </a:lnTo>
                  <a:lnTo>
                    <a:pt x="329374" y="252565"/>
                  </a:lnTo>
                  <a:lnTo>
                    <a:pt x="332342" y="258156"/>
                  </a:lnTo>
                  <a:lnTo>
                    <a:pt x="335309" y="261884"/>
                  </a:lnTo>
                  <a:lnTo>
                    <a:pt x="334566" y="266544"/>
                  </a:lnTo>
                  <a:lnTo>
                    <a:pt x="330116" y="265612"/>
                  </a:lnTo>
                  <a:lnTo>
                    <a:pt x="324923" y="262816"/>
                  </a:lnTo>
                  <a:lnTo>
                    <a:pt x="323439" y="266544"/>
                  </a:lnTo>
                  <a:lnTo>
                    <a:pt x="323439" y="271204"/>
                  </a:lnTo>
                  <a:lnTo>
                    <a:pt x="327891" y="276796"/>
                  </a:lnTo>
                  <a:lnTo>
                    <a:pt x="327149" y="285184"/>
                  </a:lnTo>
                  <a:lnTo>
                    <a:pt x="322698" y="287979"/>
                  </a:lnTo>
                  <a:lnTo>
                    <a:pt x="316763" y="287979"/>
                  </a:lnTo>
                  <a:lnTo>
                    <a:pt x="313795" y="287979"/>
                  </a:lnTo>
                  <a:lnTo>
                    <a:pt x="314537" y="291707"/>
                  </a:lnTo>
                  <a:lnTo>
                    <a:pt x="317505" y="298231"/>
                  </a:lnTo>
                  <a:lnTo>
                    <a:pt x="316763" y="302891"/>
                  </a:lnTo>
                  <a:lnTo>
                    <a:pt x="316021" y="307551"/>
                  </a:lnTo>
                  <a:lnTo>
                    <a:pt x="316763" y="310347"/>
                  </a:lnTo>
                  <a:lnTo>
                    <a:pt x="319730" y="315939"/>
                  </a:lnTo>
                  <a:lnTo>
                    <a:pt x="321956" y="320598"/>
                  </a:lnTo>
                  <a:lnTo>
                    <a:pt x="315279" y="328054"/>
                  </a:lnTo>
                  <a:lnTo>
                    <a:pt x="314537" y="329918"/>
                  </a:lnTo>
                  <a:lnTo>
                    <a:pt x="316763" y="331782"/>
                  </a:lnTo>
                  <a:lnTo>
                    <a:pt x="371659" y="331782"/>
                  </a:lnTo>
                  <a:lnTo>
                    <a:pt x="387979" y="331782"/>
                  </a:lnTo>
                  <a:lnTo>
                    <a:pt x="414685" y="331782"/>
                  </a:lnTo>
                  <a:lnTo>
                    <a:pt x="451776" y="331782"/>
                  </a:lnTo>
                  <a:lnTo>
                    <a:pt x="452518" y="331782"/>
                  </a:lnTo>
                  <a:lnTo>
                    <a:pt x="479966" y="331782"/>
                  </a:lnTo>
                  <a:lnTo>
                    <a:pt x="490352" y="330850"/>
                  </a:lnTo>
                  <a:lnTo>
                    <a:pt x="545989" y="330850"/>
                  </a:lnTo>
                  <a:lnTo>
                    <a:pt x="557117" y="330850"/>
                  </a:lnTo>
                  <a:lnTo>
                    <a:pt x="560084" y="334578"/>
                  </a:lnTo>
                  <a:lnTo>
                    <a:pt x="560826" y="337374"/>
                  </a:lnTo>
                  <a:lnTo>
                    <a:pt x="555633" y="350422"/>
                  </a:lnTo>
                  <a:lnTo>
                    <a:pt x="553408" y="360673"/>
                  </a:lnTo>
                  <a:lnTo>
                    <a:pt x="550440" y="367197"/>
                  </a:lnTo>
                  <a:lnTo>
                    <a:pt x="548215" y="373721"/>
                  </a:lnTo>
                  <a:lnTo>
                    <a:pt x="546731" y="379313"/>
                  </a:lnTo>
                  <a:lnTo>
                    <a:pt x="546731" y="384904"/>
                  </a:lnTo>
                  <a:lnTo>
                    <a:pt x="550440" y="387700"/>
                  </a:lnTo>
                  <a:lnTo>
                    <a:pt x="552666" y="403544"/>
                  </a:lnTo>
                  <a:lnTo>
                    <a:pt x="554892" y="406340"/>
                  </a:lnTo>
                  <a:lnTo>
                    <a:pt x="563793" y="415659"/>
                  </a:lnTo>
                  <a:lnTo>
                    <a:pt x="566019" y="420320"/>
                  </a:lnTo>
                  <a:lnTo>
                    <a:pt x="566761" y="424048"/>
                  </a:lnTo>
                  <a:lnTo>
                    <a:pt x="568244" y="426843"/>
                  </a:lnTo>
                  <a:lnTo>
                    <a:pt x="568986" y="433367"/>
                  </a:lnTo>
                  <a:lnTo>
                    <a:pt x="572696" y="438027"/>
                  </a:lnTo>
                  <a:lnTo>
                    <a:pt x="571954" y="445483"/>
                  </a:lnTo>
                  <a:lnTo>
                    <a:pt x="572696" y="447347"/>
                  </a:lnTo>
                  <a:lnTo>
                    <a:pt x="575662" y="454802"/>
                  </a:lnTo>
                  <a:lnTo>
                    <a:pt x="576405" y="457599"/>
                  </a:lnTo>
                  <a:lnTo>
                    <a:pt x="580113" y="461326"/>
                  </a:lnTo>
                  <a:lnTo>
                    <a:pt x="583824" y="464123"/>
                  </a:lnTo>
                  <a:lnTo>
                    <a:pt x="577147" y="464123"/>
                  </a:lnTo>
                  <a:lnTo>
                    <a:pt x="570470" y="462258"/>
                  </a:lnTo>
                  <a:lnTo>
                    <a:pt x="563051" y="460395"/>
                  </a:lnTo>
                  <a:lnTo>
                    <a:pt x="554150" y="457599"/>
                  </a:lnTo>
                  <a:lnTo>
                    <a:pt x="548957" y="453871"/>
                  </a:lnTo>
                  <a:lnTo>
                    <a:pt x="544506" y="453871"/>
                  </a:lnTo>
                  <a:lnTo>
                    <a:pt x="539313" y="449211"/>
                  </a:lnTo>
                  <a:lnTo>
                    <a:pt x="537087" y="448278"/>
                  </a:lnTo>
                  <a:lnTo>
                    <a:pt x="533378" y="448278"/>
                  </a:lnTo>
                  <a:lnTo>
                    <a:pt x="528185" y="449211"/>
                  </a:lnTo>
                  <a:lnTo>
                    <a:pt x="525960" y="448278"/>
                  </a:lnTo>
                  <a:lnTo>
                    <a:pt x="525219" y="443619"/>
                  </a:lnTo>
                  <a:lnTo>
                    <a:pt x="524477" y="440823"/>
                  </a:lnTo>
                  <a:lnTo>
                    <a:pt x="521508" y="438959"/>
                  </a:lnTo>
                  <a:lnTo>
                    <a:pt x="519284" y="438027"/>
                  </a:lnTo>
                  <a:lnTo>
                    <a:pt x="515574" y="432435"/>
                  </a:lnTo>
                  <a:lnTo>
                    <a:pt x="514091" y="432435"/>
                  </a:lnTo>
                  <a:lnTo>
                    <a:pt x="509639" y="431503"/>
                  </a:lnTo>
                  <a:lnTo>
                    <a:pt x="503705" y="428707"/>
                  </a:lnTo>
                  <a:lnTo>
                    <a:pt x="498512" y="428707"/>
                  </a:lnTo>
                  <a:lnTo>
                    <a:pt x="493319" y="429639"/>
                  </a:lnTo>
                  <a:lnTo>
                    <a:pt x="490352" y="433367"/>
                  </a:lnTo>
                  <a:lnTo>
                    <a:pt x="486643" y="438959"/>
                  </a:lnTo>
                  <a:lnTo>
                    <a:pt x="484417" y="440823"/>
                  </a:lnTo>
                  <a:lnTo>
                    <a:pt x="481450" y="441755"/>
                  </a:lnTo>
                  <a:lnTo>
                    <a:pt x="480708" y="442687"/>
                  </a:lnTo>
                  <a:lnTo>
                    <a:pt x="479966" y="445483"/>
                  </a:lnTo>
                  <a:lnTo>
                    <a:pt x="479966" y="449211"/>
                  </a:lnTo>
                  <a:lnTo>
                    <a:pt x="477000" y="452006"/>
                  </a:lnTo>
                  <a:lnTo>
                    <a:pt x="473289" y="456667"/>
                  </a:lnTo>
                  <a:lnTo>
                    <a:pt x="470322" y="459462"/>
                  </a:lnTo>
                  <a:lnTo>
                    <a:pt x="468838" y="464123"/>
                  </a:lnTo>
                  <a:lnTo>
                    <a:pt x="468838" y="467850"/>
                  </a:lnTo>
                  <a:lnTo>
                    <a:pt x="470322" y="470646"/>
                  </a:lnTo>
                  <a:lnTo>
                    <a:pt x="471065" y="475306"/>
                  </a:lnTo>
                  <a:lnTo>
                    <a:pt x="474031" y="477170"/>
                  </a:lnTo>
                  <a:lnTo>
                    <a:pt x="478482" y="479966"/>
                  </a:lnTo>
                  <a:lnTo>
                    <a:pt x="486643" y="480898"/>
                  </a:lnTo>
                  <a:lnTo>
                    <a:pt x="491094" y="482762"/>
                  </a:lnTo>
                  <a:lnTo>
                    <a:pt x="506673" y="485557"/>
                  </a:lnTo>
                  <a:lnTo>
                    <a:pt x="509639" y="485557"/>
                  </a:lnTo>
                  <a:lnTo>
                    <a:pt x="513349" y="485557"/>
                  </a:lnTo>
                  <a:lnTo>
                    <a:pt x="517800" y="485557"/>
                  </a:lnTo>
                  <a:lnTo>
                    <a:pt x="522250" y="484625"/>
                  </a:lnTo>
                  <a:lnTo>
                    <a:pt x="527443" y="482762"/>
                  </a:lnTo>
                  <a:lnTo>
                    <a:pt x="531152" y="479034"/>
                  </a:lnTo>
                  <a:lnTo>
                    <a:pt x="535605" y="475306"/>
                  </a:lnTo>
                  <a:lnTo>
                    <a:pt x="536345" y="472510"/>
                  </a:lnTo>
                  <a:lnTo>
                    <a:pt x="537829" y="467850"/>
                  </a:lnTo>
                  <a:lnTo>
                    <a:pt x="540055" y="465986"/>
                  </a:lnTo>
                  <a:lnTo>
                    <a:pt x="542280" y="465986"/>
                  </a:lnTo>
                  <a:lnTo>
                    <a:pt x="544506" y="467850"/>
                  </a:lnTo>
                  <a:lnTo>
                    <a:pt x="545248" y="472510"/>
                  </a:lnTo>
                  <a:lnTo>
                    <a:pt x="548215" y="473442"/>
                  </a:lnTo>
                  <a:lnTo>
                    <a:pt x="551182" y="473442"/>
                  </a:lnTo>
                  <a:lnTo>
                    <a:pt x="552666" y="473442"/>
                  </a:lnTo>
                  <a:lnTo>
                    <a:pt x="554892" y="468782"/>
                  </a:lnTo>
                  <a:lnTo>
                    <a:pt x="555633" y="465986"/>
                  </a:lnTo>
                  <a:lnTo>
                    <a:pt x="558601" y="465986"/>
                  </a:lnTo>
                  <a:lnTo>
                    <a:pt x="559343" y="465986"/>
                  </a:lnTo>
                  <a:lnTo>
                    <a:pt x="558601" y="470646"/>
                  </a:lnTo>
                  <a:lnTo>
                    <a:pt x="558601" y="472510"/>
                  </a:lnTo>
                  <a:lnTo>
                    <a:pt x="560084" y="473442"/>
                  </a:lnTo>
                  <a:lnTo>
                    <a:pt x="562310" y="468782"/>
                  </a:lnTo>
                  <a:lnTo>
                    <a:pt x="566019" y="466918"/>
                  </a:lnTo>
                  <a:lnTo>
                    <a:pt x="568244" y="465986"/>
                  </a:lnTo>
                  <a:lnTo>
                    <a:pt x="570470" y="466918"/>
                  </a:lnTo>
                  <a:lnTo>
                    <a:pt x="570470" y="468782"/>
                  </a:lnTo>
                  <a:lnTo>
                    <a:pt x="566761" y="472510"/>
                  </a:lnTo>
                  <a:lnTo>
                    <a:pt x="566019" y="476238"/>
                  </a:lnTo>
                  <a:lnTo>
                    <a:pt x="566019" y="477170"/>
                  </a:lnTo>
                  <a:lnTo>
                    <a:pt x="563793" y="478102"/>
                  </a:lnTo>
                  <a:lnTo>
                    <a:pt x="561568" y="479966"/>
                  </a:lnTo>
                  <a:lnTo>
                    <a:pt x="561568" y="482762"/>
                  </a:lnTo>
                  <a:lnTo>
                    <a:pt x="562310" y="485557"/>
                  </a:lnTo>
                  <a:lnTo>
                    <a:pt x="559343" y="485557"/>
                  </a:lnTo>
                  <a:lnTo>
                    <a:pt x="554150" y="482762"/>
                  </a:lnTo>
                  <a:lnTo>
                    <a:pt x="550440" y="483694"/>
                  </a:lnTo>
                  <a:lnTo>
                    <a:pt x="547473" y="485557"/>
                  </a:lnTo>
                  <a:lnTo>
                    <a:pt x="545248" y="492081"/>
                  </a:lnTo>
                  <a:lnTo>
                    <a:pt x="544506" y="495809"/>
                  </a:lnTo>
                  <a:lnTo>
                    <a:pt x="545989" y="498605"/>
                  </a:lnTo>
                  <a:lnTo>
                    <a:pt x="548215" y="500469"/>
                  </a:lnTo>
                  <a:lnTo>
                    <a:pt x="554150" y="502333"/>
                  </a:lnTo>
                  <a:lnTo>
                    <a:pt x="558601" y="504197"/>
                  </a:lnTo>
                  <a:lnTo>
                    <a:pt x="561568" y="506993"/>
                  </a:lnTo>
                  <a:lnTo>
                    <a:pt x="565277" y="513517"/>
                  </a:lnTo>
                  <a:lnTo>
                    <a:pt x="570470" y="513517"/>
                  </a:lnTo>
                  <a:lnTo>
                    <a:pt x="573438" y="511653"/>
                  </a:lnTo>
                  <a:lnTo>
                    <a:pt x="577147" y="507925"/>
                  </a:lnTo>
                  <a:lnTo>
                    <a:pt x="578631" y="501401"/>
                  </a:lnTo>
                  <a:lnTo>
                    <a:pt x="578631" y="495809"/>
                  </a:lnTo>
                  <a:lnTo>
                    <a:pt x="580855" y="490218"/>
                  </a:lnTo>
                  <a:lnTo>
                    <a:pt x="584564" y="486490"/>
                  </a:lnTo>
                  <a:lnTo>
                    <a:pt x="589016" y="484625"/>
                  </a:lnTo>
                  <a:lnTo>
                    <a:pt x="589757" y="479966"/>
                  </a:lnTo>
                  <a:lnTo>
                    <a:pt x="591983" y="479966"/>
                  </a:lnTo>
                  <a:lnTo>
                    <a:pt x="595692" y="481829"/>
                  </a:lnTo>
                  <a:lnTo>
                    <a:pt x="603111" y="482762"/>
                  </a:lnTo>
                  <a:lnTo>
                    <a:pt x="608303" y="482762"/>
                  </a:lnTo>
                  <a:lnTo>
                    <a:pt x="612013" y="480898"/>
                  </a:lnTo>
                  <a:lnTo>
                    <a:pt x="623882" y="467850"/>
                  </a:lnTo>
                  <a:lnTo>
                    <a:pt x="626849" y="465986"/>
                  </a:lnTo>
                  <a:lnTo>
                    <a:pt x="629075" y="466918"/>
                  </a:lnTo>
                  <a:lnTo>
                    <a:pt x="629817" y="467850"/>
                  </a:lnTo>
                  <a:lnTo>
                    <a:pt x="626108" y="473442"/>
                  </a:lnTo>
                  <a:lnTo>
                    <a:pt x="625366" y="476238"/>
                  </a:lnTo>
                  <a:lnTo>
                    <a:pt x="626108" y="478102"/>
                  </a:lnTo>
                  <a:lnTo>
                    <a:pt x="631301" y="479034"/>
                  </a:lnTo>
                  <a:lnTo>
                    <a:pt x="632043" y="480898"/>
                  </a:lnTo>
                  <a:lnTo>
                    <a:pt x="629075" y="484625"/>
                  </a:lnTo>
                  <a:lnTo>
                    <a:pt x="626108" y="489285"/>
                  </a:lnTo>
                  <a:lnTo>
                    <a:pt x="626108" y="493013"/>
                  </a:lnTo>
                  <a:lnTo>
                    <a:pt x="627591" y="496741"/>
                  </a:lnTo>
                  <a:lnTo>
                    <a:pt x="626849" y="501401"/>
                  </a:lnTo>
                  <a:lnTo>
                    <a:pt x="632043" y="502333"/>
                  </a:lnTo>
                  <a:lnTo>
                    <a:pt x="633525" y="504197"/>
                  </a:lnTo>
                  <a:lnTo>
                    <a:pt x="632043" y="507925"/>
                  </a:lnTo>
                  <a:lnTo>
                    <a:pt x="627591" y="509789"/>
                  </a:lnTo>
                  <a:lnTo>
                    <a:pt x="621656" y="511653"/>
                  </a:lnTo>
                  <a:lnTo>
                    <a:pt x="617947" y="513517"/>
                  </a:lnTo>
                  <a:lnTo>
                    <a:pt x="615722" y="517245"/>
                  </a:lnTo>
                  <a:lnTo>
                    <a:pt x="615722" y="522837"/>
                  </a:lnTo>
                  <a:lnTo>
                    <a:pt x="613496" y="524701"/>
                  </a:lnTo>
                  <a:lnTo>
                    <a:pt x="604594" y="524701"/>
                  </a:lnTo>
                  <a:lnTo>
                    <a:pt x="602369" y="525632"/>
                  </a:lnTo>
                  <a:lnTo>
                    <a:pt x="597918" y="533088"/>
                  </a:lnTo>
                  <a:lnTo>
                    <a:pt x="597176" y="536816"/>
                  </a:lnTo>
                  <a:lnTo>
                    <a:pt x="597918" y="542408"/>
                  </a:lnTo>
                  <a:lnTo>
                    <a:pt x="595692" y="544272"/>
                  </a:lnTo>
                  <a:lnTo>
                    <a:pt x="593467" y="545204"/>
                  </a:lnTo>
                  <a:lnTo>
                    <a:pt x="587532" y="544272"/>
                  </a:lnTo>
                  <a:lnTo>
                    <a:pt x="584564" y="546136"/>
                  </a:lnTo>
                  <a:lnTo>
                    <a:pt x="583824" y="550796"/>
                  </a:lnTo>
                  <a:lnTo>
                    <a:pt x="581597" y="551727"/>
                  </a:lnTo>
                  <a:lnTo>
                    <a:pt x="577147" y="552660"/>
                  </a:lnTo>
                  <a:lnTo>
                    <a:pt x="574920" y="554524"/>
                  </a:lnTo>
                  <a:lnTo>
                    <a:pt x="574179" y="557320"/>
                  </a:lnTo>
                  <a:lnTo>
                    <a:pt x="576405" y="562911"/>
                  </a:lnTo>
                  <a:lnTo>
                    <a:pt x="576405" y="567572"/>
                  </a:lnTo>
                  <a:lnTo>
                    <a:pt x="577889" y="571299"/>
                  </a:lnTo>
                  <a:lnTo>
                    <a:pt x="580855" y="574095"/>
                  </a:lnTo>
                  <a:lnTo>
                    <a:pt x="583082" y="579687"/>
                  </a:lnTo>
                  <a:lnTo>
                    <a:pt x="586790" y="582483"/>
                  </a:lnTo>
                  <a:lnTo>
                    <a:pt x="585306" y="588075"/>
                  </a:lnTo>
                  <a:lnTo>
                    <a:pt x="587532" y="590871"/>
                  </a:lnTo>
                  <a:lnTo>
                    <a:pt x="592725" y="589939"/>
                  </a:lnTo>
                  <a:lnTo>
                    <a:pt x="596434" y="589939"/>
                  </a:lnTo>
                  <a:lnTo>
                    <a:pt x="598659" y="591802"/>
                  </a:lnTo>
                  <a:lnTo>
                    <a:pt x="600885" y="591802"/>
                  </a:lnTo>
                  <a:lnTo>
                    <a:pt x="604594" y="592734"/>
                  </a:lnTo>
                  <a:lnTo>
                    <a:pt x="611271" y="598327"/>
                  </a:lnTo>
                  <a:lnTo>
                    <a:pt x="611271" y="602054"/>
                  </a:lnTo>
                  <a:lnTo>
                    <a:pt x="610529" y="605782"/>
                  </a:lnTo>
                  <a:lnTo>
                    <a:pt x="611271" y="607646"/>
                  </a:lnTo>
                  <a:lnTo>
                    <a:pt x="612755" y="607646"/>
                  </a:lnTo>
                  <a:lnTo>
                    <a:pt x="620173" y="605782"/>
                  </a:lnTo>
                  <a:lnTo>
                    <a:pt x="622398" y="609510"/>
                  </a:lnTo>
                  <a:lnTo>
                    <a:pt x="625366" y="607646"/>
                  </a:lnTo>
                  <a:lnTo>
                    <a:pt x="626108" y="606714"/>
                  </a:lnTo>
                  <a:lnTo>
                    <a:pt x="627591" y="607646"/>
                  </a:lnTo>
                  <a:lnTo>
                    <a:pt x="628332" y="613238"/>
                  </a:lnTo>
                  <a:lnTo>
                    <a:pt x="632043" y="613238"/>
                  </a:lnTo>
                  <a:lnTo>
                    <a:pt x="634267" y="619762"/>
                  </a:lnTo>
                  <a:lnTo>
                    <a:pt x="640202" y="620694"/>
                  </a:lnTo>
                  <a:lnTo>
                    <a:pt x="645395" y="620694"/>
                  </a:lnTo>
                  <a:lnTo>
                    <a:pt x="649846" y="620694"/>
                  </a:lnTo>
                  <a:lnTo>
                    <a:pt x="651330" y="623490"/>
                  </a:lnTo>
                  <a:lnTo>
                    <a:pt x="650588" y="626286"/>
                  </a:lnTo>
                  <a:lnTo>
                    <a:pt x="645395" y="628150"/>
                  </a:lnTo>
                  <a:lnTo>
                    <a:pt x="649104" y="632809"/>
                  </a:lnTo>
                  <a:lnTo>
                    <a:pt x="649846" y="635605"/>
                  </a:lnTo>
                  <a:lnTo>
                    <a:pt x="646137" y="640265"/>
                  </a:lnTo>
                  <a:lnTo>
                    <a:pt x="643911" y="640265"/>
                  </a:lnTo>
                  <a:lnTo>
                    <a:pt x="640202" y="637469"/>
                  </a:lnTo>
                  <a:lnTo>
                    <a:pt x="636494" y="637469"/>
                  </a:lnTo>
                  <a:lnTo>
                    <a:pt x="634267" y="638401"/>
                  </a:lnTo>
                  <a:lnTo>
                    <a:pt x="632783" y="644925"/>
                  </a:lnTo>
                  <a:lnTo>
                    <a:pt x="633525" y="647721"/>
                  </a:lnTo>
                  <a:lnTo>
                    <a:pt x="635010" y="652381"/>
                  </a:lnTo>
                  <a:lnTo>
                    <a:pt x="633525" y="654245"/>
                  </a:lnTo>
                  <a:lnTo>
                    <a:pt x="631301" y="654245"/>
                  </a:lnTo>
                  <a:lnTo>
                    <a:pt x="627591" y="650517"/>
                  </a:lnTo>
                  <a:lnTo>
                    <a:pt x="623882" y="640265"/>
                  </a:lnTo>
                  <a:lnTo>
                    <a:pt x="621656" y="640265"/>
                  </a:lnTo>
                  <a:lnTo>
                    <a:pt x="618689" y="641197"/>
                  </a:lnTo>
                  <a:lnTo>
                    <a:pt x="612013" y="654245"/>
                  </a:lnTo>
                  <a:lnTo>
                    <a:pt x="609045" y="657041"/>
                  </a:lnTo>
                  <a:lnTo>
                    <a:pt x="606078" y="659837"/>
                  </a:lnTo>
                  <a:lnTo>
                    <a:pt x="603111" y="659837"/>
                  </a:lnTo>
                  <a:lnTo>
                    <a:pt x="601627" y="657041"/>
                  </a:lnTo>
                  <a:lnTo>
                    <a:pt x="602369" y="654245"/>
                  </a:lnTo>
                  <a:lnTo>
                    <a:pt x="606078" y="650517"/>
                  </a:lnTo>
                  <a:lnTo>
                    <a:pt x="609045" y="647721"/>
                  </a:lnTo>
                  <a:lnTo>
                    <a:pt x="610529" y="644925"/>
                  </a:lnTo>
                  <a:lnTo>
                    <a:pt x="611271" y="638401"/>
                  </a:lnTo>
                  <a:lnTo>
                    <a:pt x="608303" y="635605"/>
                  </a:lnTo>
                  <a:lnTo>
                    <a:pt x="604594" y="633742"/>
                  </a:lnTo>
                  <a:lnTo>
                    <a:pt x="601627" y="630014"/>
                  </a:lnTo>
                  <a:lnTo>
                    <a:pt x="597176" y="628150"/>
                  </a:lnTo>
                  <a:lnTo>
                    <a:pt x="596434" y="623490"/>
                  </a:lnTo>
                  <a:lnTo>
                    <a:pt x="592725" y="616966"/>
                  </a:lnTo>
                  <a:lnTo>
                    <a:pt x="590499" y="613238"/>
                  </a:lnTo>
                  <a:lnTo>
                    <a:pt x="588275" y="613238"/>
                  </a:lnTo>
                  <a:lnTo>
                    <a:pt x="586048" y="616966"/>
                  </a:lnTo>
                  <a:lnTo>
                    <a:pt x="582340" y="615102"/>
                  </a:lnTo>
                  <a:lnTo>
                    <a:pt x="578631" y="612306"/>
                  </a:lnTo>
                  <a:lnTo>
                    <a:pt x="573438" y="611374"/>
                  </a:lnTo>
                  <a:lnTo>
                    <a:pt x="571212" y="609510"/>
                  </a:lnTo>
                  <a:lnTo>
                    <a:pt x="568986" y="601123"/>
                  </a:lnTo>
                  <a:lnTo>
                    <a:pt x="566761" y="602986"/>
                  </a:lnTo>
                  <a:lnTo>
                    <a:pt x="565277" y="603918"/>
                  </a:lnTo>
                  <a:lnTo>
                    <a:pt x="555633" y="602986"/>
                  </a:lnTo>
                  <a:lnTo>
                    <a:pt x="548215" y="601123"/>
                  </a:lnTo>
                  <a:lnTo>
                    <a:pt x="545989" y="595530"/>
                  </a:lnTo>
                  <a:lnTo>
                    <a:pt x="545248" y="583415"/>
                  </a:lnTo>
                  <a:lnTo>
                    <a:pt x="544506" y="581551"/>
                  </a:lnTo>
                  <a:lnTo>
                    <a:pt x="543022" y="580619"/>
                  </a:lnTo>
                  <a:lnTo>
                    <a:pt x="538571" y="581551"/>
                  </a:lnTo>
                  <a:lnTo>
                    <a:pt x="534120" y="578755"/>
                  </a:lnTo>
                  <a:lnTo>
                    <a:pt x="529670" y="578755"/>
                  </a:lnTo>
                  <a:lnTo>
                    <a:pt x="525960" y="578755"/>
                  </a:lnTo>
                  <a:lnTo>
                    <a:pt x="520767" y="574095"/>
                  </a:lnTo>
                  <a:lnTo>
                    <a:pt x="518542" y="578755"/>
                  </a:lnTo>
                  <a:lnTo>
                    <a:pt x="520767" y="580619"/>
                  </a:lnTo>
                  <a:lnTo>
                    <a:pt x="521508" y="585278"/>
                  </a:lnTo>
                  <a:lnTo>
                    <a:pt x="518542" y="588075"/>
                  </a:lnTo>
                  <a:lnTo>
                    <a:pt x="518542" y="590871"/>
                  </a:lnTo>
                  <a:lnTo>
                    <a:pt x="520767" y="594599"/>
                  </a:lnTo>
                  <a:lnTo>
                    <a:pt x="521508" y="598327"/>
                  </a:lnTo>
                  <a:lnTo>
                    <a:pt x="517057" y="600190"/>
                  </a:lnTo>
                  <a:lnTo>
                    <a:pt x="515574" y="602986"/>
                  </a:lnTo>
                  <a:lnTo>
                    <a:pt x="515574" y="606714"/>
                  </a:lnTo>
                  <a:lnTo>
                    <a:pt x="516316" y="609510"/>
                  </a:lnTo>
                  <a:lnTo>
                    <a:pt x="522250" y="615102"/>
                  </a:lnTo>
                  <a:lnTo>
                    <a:pt x="522992" y="616966"/>
                  </a:lnTo>
                  <a:lnTo>
                    <a:pt x="522250" y="617898"/>
                  </a:lnTo>
                  <a:lnTo>
                    <a:pt x="514833" y="626286"/>
                  </a:lnTo>
                  <a:lnTo>
                    <a:pt x="511123" y="628150"/>
                  </a:lnTo>
                  <a:lnTo>
                    <a:pt x="502221" y="637469"/>
                  </a:lnTo>
                  <a:lnTo>
                    <a:pt x="495545" y="640265"/>
                  </a:lnTo>
                  <a:lnTo>
                    <a:pt x="493319" y="640265"/>
                  </a:lnTo>
                  <a:lnTo>
                    <a:pt x="491094" y="626286"/>
                  </a:lnTo>
                  <a:lnTo>
                    <a:pt x="488868" y="622558"/>
                  </a:lnTo>
                  <a:lnTo>
                    <a:pt x="485159" y="619762"/>
                  </a:lnTo>
                  <a:lnTo>
                    <a:pt x="482933" y="609510"/>
                  </a:lnTo>
                  <a:lnTo>
                    <a:pt x="480708" y="606714"/>
                  </a:lnTo>
                  <a:lnTo>
                    <a:pt x="477741" y="608578"/>
                  </a:lnTo>
                  <a:lnTo>
                    <a:pt x="473289" y="616966"/>
                  </a:lnTo>
                  <a:lnTo>
                    <a:pt x="471065" y="621626"/>
                  </a:lnTo>
                  <a:lnTo>
                    <a:pt x="469580" y="622558"/>
                  </a:lnTo>
                  <a:lnTo>
                    <a:pt x="464387" y="620694"/>
                  </a:lnTo>
                  <a:lnTo>
                    <a:pt x="463645" y="611374"/>
                  </a:lnTo>
                  <a:lnTo>
                    <a:pt x="460679" y="606714"/>
                  </a:lnTo>
                  <a:lnTo>
                    <a:pt x="454744" y="605782"/>
                  </a:lnTo>
                  <a:lnTo>
                    <a:pt x="453261" y="605782"/>
                  </a:lnTo>
                  <a:lnTo>
                    <a:pt x="450293" y="602986"/>
                  </a:lnTo>
                  <a:lnTo>
                    <a:pt x="448810" y="604850"/>
                  </a:lnTo>
                  <a:lnTo>
                    <a:pt x="450293" y="607646"/>
                  </a:lnTo>
                  <a:lnTo>
                    <a:pt x="449551" y="611374"/>
                  </a:lnTo>
                  <a:lnTo>
                    <a:pt x="451034" y="613238"/>
                  </a:lnTo>
                  <a:lnTo>
                    <a:pt x="451776" y="616966"/>
                  </a:lnTo>
                  <a:lnTo>
                    <a:pt x="451034" y="616966"/>
                  </a:lnTo>
                  <a:lnTo>
                    <a:pt x="444358" y="619762"/>
                  </a:lnTo>
                  <a:lnTo>
                    <a:pt x="439166" y="624422"/>
                  </a:lnTo>
                  <a:lnTo>
                    <a:pt x="437682" y="627218"/>
                  </a:lnTo>
                  <a:lnTo>
                    <a:pt x="436940" y="633742"/>
                  </a:lnTo>
                  <a:lnTo>
                    <a:pt x="431747" y="633742"/>
                  </a:lnTo>
                  <a:lnTo>
                    <a:pt x="427296" y="635605"/>
                  </a:lnTo>
                  <a:lnTo>
                    <a:pt x="419878" y="639333"/>
                  </a:lnTo>
                  <a:lnTo>
                    <a:pt x="414685" y="636537"/>
                  </a:lnTo>
                  <a:lnTo>
                    <a:pt x="405783" y="628150"/>
                  </a:lnTo>
                  <a:lnTo>
                    <a:pt x="401332" y="623490"/>
                  </a:lnTo>
                  <a:lnTo>
                    <a:pt x="397622" y="622558"/>
                  </a:lnTo>
                  <a:lnTo>
                    <a:pt x="390947" y="622558"/>
                  </a:lnTo>
                  <a:lnTo>
                    <a:pt x="388721" y="620694"/>
                  </a:lnTo>
                  <a:lnTo>
                    <a:pt x="386495" y="620694"/>
                  </a:lnTo>
                  <a:lnTo>
                    <a:pt x="381303" y="619762"/>
                  </a:lnTo>
                  <a:lnTo>
                    <a:pt x="379077" y="614170"/>
                  </a:lnTo>
                  <a:lnTo>
                    <a:pt x="379077" y="607646"/>
                  </a:lnTo>
                  <a:lnTo>
                    <a:pt x="377593" y="599258"/>
                  </a:lnTo>
                  <a:lnTo>
                    <a:pt x="375368" y="595530"/>
                  </a:lnTo>
                  <a:lnTo>
                    <a:pt x="373884" y="592734"/>
                  </a:lnTo>
                  <a:lnTo>
                    <a:pt x="369433" y="591802"/>
                  </a:lnTo>
                  <a:lnTo>
                    <a:pt x="367207" y="589939"/>
                  </a:lnTo>
                  <a:lnTo>
                    <a:pt x="366466" y="585278"/>
                  </a:lnTo>
                  <a:lnTo>
                    <a:pt x="364983" y="583415"/>
                  </a:lnTo>
                  <a:lnTo>
                    <a:pt x="359790" y="582483"/>
                  </a:lnTo>
                  <a:lnTo>
                    <a:pt x="358305" y="579687"/>
                  </a:lnTo>
                  <a:lnTo>
                    <a:pt x="358305" y="575027"/>
                  </a:lnTo>
                  <a:lnTo>
                    <a:pt x="353855" y="575027"/>
                  </a:lnTo>
                  <a:lnTo>
                    <a:pt x="350887" y="574095"/>
                  </a:lnTo>
                  <a:lnTo>
                    <a:pt x="346436" y="570367"/>
                  </a:lnTo>
                  <a:lnTo>
                    <a:pt x="344211" y="570367"/>
                  </a:lnTo>
                  <a:lnTo>
                    <a:pt x="341244" y="569435"/>
                  </a:lnTo>
                  <a:lnTo>
                    <a:pt x="339017" y="567572"/>
                  </a:lnTo>
                  <a:lnTo>
                    <a:pt x="338276" y="564776"/>
                  </a:lnTo>
                  <a:lnTo>
                    <a:pt x="336051" y="564776"/>
                  </a:lnTo>
                  <a:lnTo>
                    <a:pt x="326407" y="569435"/>
                  </a:lnTo>
                  <a:lnTo>
                    <a:pt x="324181" y="567572"/>
                  </a:lnTo>
                  <a:lnTo>
                    <a:pt x="324923" y="565707"/>
                  </a:lnTo>
                  <a:lnTo>
                    <a:pt x="326407" y="561979"/>
                  </a:lnTo>
                  <a:lnTo>
                    <a:pt x="326407" y="558251"/>
                  </a:lnTo>
                  <a:lnTo>
                    <a:pt x="323439" y="552660"/>
                  </a:lnTo>
                  <a:lnTo>
                    <a:pt x="321956" y="550796"/>
                  </a:lnTo>
                  <a:lnTo>
                    <a:pt x="317505" y="550796"/>
                  </a:lnTo>
                  <a:lnTo>
                    <a:pt x="313795" y="551727"/>
                  </a:lnTo>
                  <a:lnTo>
                    <a:pt x="311570" y="551727"/>
                  </a:lnTo>
                  <a:lnTo>
                    <a:pt x="310086" y="550796"/>
                  </a:lnTo>
                  <a:lnTo>
                    <a:pt x="311570" y="546136"/>
                  </a:lnTo>
                  <a:lnTo>
                    <a:pt x="313054" y="542408"/>
                  </a:lnTo>
                  <a:lnTo>
                    <a:pt x="313054" y="539612"/>
                  </a:lnTo>
                  <a:lnTo>
                    <a:pt x="313795" y="536816"/>
                  </a:lnTo>
                  <a:lnTo>
                    <a:pt x="316021" y="534021"/>
                  </a:lnTo>
                  <a:lnTo>
                    <a:pt x="318247" y="533088"/>
                  </a:lnTo>
                  <a:lnTo>
                    <a:pt x="318247" y="532156"/>
                  </a:lnTo>
                  <a:lnTo>
                    <a:pt x="316021" y="530293"/>
                  </a:lnTo>
                  <a:lnTo>
                    <a:pt x="311570" y="530293"/>
                  </a:lnTo>
                  <a:lnTo>
                    <a:pt x="303410" y="532156"/>
                  </a:lnTo>
                  <a:lnTo>
                    <a:pt x="296733" y="532156"/>
                  </a:lnTo>
                  <a:lnTo>
                    <a:pt x="289316" y="534021"/>
                  </a:lnTo>
                  <a:lnTo>
                    <a:pt x="284864" y="535884"/>
                  </a:lnTo>
                  <a:lnTo>
                    <a:pt x="282639" y="535884"/>
                  </a:lnTo>
                  <a:lnTo>
                    <a:pt x="281896" y="534021"/>
                  </a:lnTo>
                  <a:lnTo>
                    <a:pt x="281896" y="532156"/>
                  </a:lnTo>
                  <a:lnTo>
                    <a:pt x="281896" y="526565"/>
                  </a:lnTo>
                  <a:lnTo>
                    <a:pt x="285606" y="523769"/>
                  </a:lnTo>
                  <a:lnTo>
                    <a:pt x="285606" y="520973"/>
                  </a:lnTo>
                  <a:lnTo>
                    <a:pt x="284864" y="518176"/>
                  </a:lnTo>
                  <a:lnTo>
                    <a:pt x="281896" y="518176"/>
                  </a:lnTo>
                  <a:lnTo>
                    <a:pt x="278930" y="519109"/>
                  </a:lnTo>
                  <a:lnTo>
                    <a:pt x="274479" y="520041"/>
                  </a:lnTo>
                  <a:lnTo>
                    <a:pt x="270769" y="518176"/>
                  </a:lnTo>
                  <a:lnTo>
                    <a:pt x="268544" y="518176"/>
                  </a:lnTo>
                  <a:lnTo>
                    <a:pt x="267060" y="520041"/>
                  </a:lnTo>
                  <a:lnTo>
                    <a:pt x="267060" y="523769"/>
                  </a:lnTo>
                  <a:lnTo>
                    <a:pt x="264093" y="526565"/>
                  </a:lnTo>
                  <a:lnTo>
                    <a:pt x="252965" y="532156"/>
                  </a:lnTo>
                  <a:lnTo>
                    <a:pt x="248514" y="535884"/>
                  </a:lnTo>
                  <a:lnTo>
                    <a:pt x="247030" y="534952"/>
                  </a:lnTo>
                  <a:lnTo>
                    <a:pt x="247773" y="532156"/>
                  </a:lnTo>
                  <a:lnTo>
                    <a:pt x="247030" y="530293"/>
                  </a:lnTo>
                  <a:lnTo>
                    <a:pt x="240354" y="532156"/>
                  </a:lnTo>
                  <a:lnTo>
                    <a:pt x="238870" y="534021"/>
                  </a:lnTo>
                  <a:lnTo>
                    <a:pt x="241096" y="538680"/>
                  </a:lnTo>
                  <a:lnTo>
                    <a:pt x="244063" y="541476"/>
                  </a:lnTo>
                  <a:lnTo>
                    <a:pt x="248514" y="541476"/>
                  </a:lnTo>
                  <a:lnTo>
                    <a:pt x="249998" y="541476"/>
                  </a:lnTo>
                  <a:lnTo>
                    <a:pt x="249256" y="543340"/>
                  </a:lnTo>
                  <a:lnTo>
                    <a:pt x="249256" y="547068"/>
                  </a:lnTo>
                  <a:lnTo>
                    <a:pt x="249998" y="550796"/>
                  </a:lnTo>
                  <a:lnTo>
                    <a:pt x="253708" y="551727"/>
                  </a:lnTo>
                  <a:lnTo>
                    <a:pt x="257416" y="551727"/>
                  </a:lnTo>
                  <a:lnTo>
                    <a:pt x="260384" y="552660"/>
                  </a:lnTo>
                  <a:lnTo>
                    <a:pt x="260384" y="553592"/>
                  </a:lnTo>
                  <a:lnTo>
                    <a:pt x="257416" y="555455"/>
                  </a:lnTo>
                  <a:lnTo>
                    <a:pt x="256674" y="558251"/>
                  </a:lnTo>
                  <a:lnTo>
                    <a:pt x="238870" y="560116"/>
                  </a:lnTo>
                  <a:lnTo>
                    <a:pt x="234419" y="561979"/>
                  </a:lnTo>
                  <a:lnTo>
                    <a:pt x="228484" y="565707"/>
                  </a:lnTo>
                  <a:lnTo>
                    <a:pt x="223291" y="564776"/>
                  </a:lnTo>
                  <a:lnTo>
                    <a:pt x="216615" y="563844"/>
                  </a:lnTo>
                  <a:lnTo>
                    <a:pt x="204746" y="561979"/>
                  </a:lnTo>
                  <a:lnTo>
                    <a:pt x="186942" y="560116"/>
                  </a:lnTo>
                  <a:lnTo>
                    <a:pt x="180265" y="557320"/>
                  </a:lnTo>
                  <a:lnTo>
                    <a:pt x="162462" y="548932"/>
                  </a:lnTo>
                  <a:lnTo>
                    <a:pt x="149109" y="542408"/>
                  </a:lnTo>
                  <a:lnTo>
                    <a:pt x="139465" y="534952"/>
                  </a:lnTo>
                  <a:lnTo>
                    <a:pt x="133530" y="533088"/>
                  </a:lnTo>
                  <a:lnTo>
                    <a:pt x="127595" y="532156"/>
                  </a:lnTo>
                  <a:lnTo>
                    <a:pt x="124629" y="528428"/>
                  </a:lnTo>
                  <a:lnTo>
                    <a:pt x="122402" y="527497"/>
                  </a:lnTo>
                  <a:lnTo>
                    <a:pt x="117209" y="525632"/>
                  </a:lnTo>
                  <a:lnTo>
                    <a:pt x="110533" y="524701"/>
                  </a:lnTo>
                  <a:lnTo>
                    <a:pt x="105340" y="525632"/>
                  </a:lnTo>
                  <a:lnTo>
                    <a:pt x="97922" y="526565"/>
                  </a:lnTo>
                  <a:lnTo>
                    <a:pt x="91987" y="524701"/>
                  </a:lnTo>
                  <a:lnTo>
                    <a:pt x="89020" y="526565"/>
                  </a:lnTo>
                  <a:lnTo>
                    <a:pt x="72699" y="526565"/>
                  </a:lnTo>
                  <a:lnTo>
                    <a:pt x="63797" y="527497"/>
                  </a:lnTo>
                  <a:lnTo>
                    <a:pt x="57863" y="527497"/>
                  </a:lnTo>
                  <a:lnTo>
                    <a:pt x="51187" y="528428"/>
                  </a:lnTo>
                  <a:lnTo>
                    <a:pt x="45252" y="530293"/>
                  </a:lnTo>
                  <a:lnTo>
                    <a:pt x="38576" y="532156"/>
                  </a:lnTo>
                  <a:lnTo>
                    <a:pt x="32641" y="534952"/>
                  </a:lnTo>
                  <a:lnTo>
                    <a:pt x="27448" y="536816"/>
                  </a:lnTo>
                  <a:lnTo>
                    <a:pt x="22255" y="530293"/>
                  </a:lnTo>
                  <a:lnTo>
                    <a:pt x="19288" y="530293"/>
                  </a:lnTo>
                  <a:lnTo>
                    <a:pt x="16320" y="526565"/>
                  </a:lnTo>
                  <a:lnTo>
                    <a:pt x="16320" y="522837"/>
                  </a:lnTo>
                  <a:lnTo>
                    <a:pt x="19288" y="518176"/>
                  </a:lnTo>
                  <a:lnTo>
                    <a:pt x="25222" y="513517"/>
                  </a:lnTo>
                  <a:lnTo>
                    <a:pt x="28932" y="506061"/>
                  </a:lnTo>
                  <a:lnTo>
                    <a:pt x="32641" y="500469"/>
                  </a:lnTo>
                  <a:lnTo>
                    <a:pt x="33383" y="497674"/>
                  </a:lnTo>
                  <a:lnTo>
                    <a:pt x="37834" y="491150"/>
                  </a:lnTo>
                  <a:lnTo>
                    <a:pt x="40800" y="487422"/>
                  </a:lnTo>
                  <a:lnTo>
                    <a:pt x="44510" y="482762"/>
                  </a:lnTo>
                  <a:lnTo>
                    <a:pt x="43027" y="479034"/>
                  </a:lnTo>
                  <a:lnTo>
                    <a:pt x="45993" y="471578"/>
                  </a:lnTo>
                  <a:lnTo>
                    <a:pt x="48220" y="461326"/>
                  </a:lnTo>
                  <a:lnTo>
                    <a:pt x="47477" y="457599"/>
                  </a:lnTo>
                  <a:lnTo>
                    <a:pt x="48961" y="453871"/>
                  </a:lnTo>
                  <a:lnTo>
                    <a:pt x="44510" y="448278"/>
                  </a:lnTo>
                  <a:lnTo>
                    <a:pt x="40059" y="441755"/>
                  </a:lnTo>
                  <a:lnTo>
                    <a:pt x="38576" y="439891"/>
                  </a:lnTo>
                  <a:lnTo>
                    <a:pt x="39317" y="428707"/>
                  </a:lnTo>
                  <a:lnTo>
                    <a:pt x="42285" y="425911"/>
                  </a:lnTo>
                  <a:lnTo>
                    <a:pt x="42285" y="422183"/>
                  </a:lnTo>
                  <a:lnTo>
                    <a:pt x="43768" y="419387"/>
                  </a:lnTo>
                  <a:lnTo>
                    <a:pt x="42285" y="411932"/>
                  </a:lnTo>
                  <a:lnTo>
                    <a:pt x="40800" y="405408"/>
                  </a:lnTo>
                  <a:lnTo>
                    <a:pt x="42285" y="398884"/>
                  </a:lnTo>
                  <a:lnTo>
                    <a:pt x="43768" y="396088"/>
                  </a:lnTo>
                  <a:lnTo>
                    <a:pt x="45993" y="394224"/>
                  </a:lnTo>
                  <a:lnTo>
                    <a:pt x="45993" y="391428"/>
                  </a:lnTo>
                  <a:lnTo>
                    <a:pt x="45993" y="387700"/>
                  </a:lnTo>
                  <a:lnTo>
                    <a:pt x="50445" y="382109"/>
                  </a:lnTo>
                  <a:lnTo>
                    <a:pt x="52670" y="375585"/>
                  </a:lnTo>
                  <a:lnTo>
                    <a:pt x="59346" y="362537"/>
                  </a:lnTo>
                  <a:lnTo>
                    <a:pt x="61573" y="357877"/>
                  </a:lnTo>
                  <a:lnTo>
                    <a:pt x="62314" y="355081"/>
                  </a:lnTo>
                  <a:lnTo>
                    <a:pt x="63797" y="350422"/>
                  </a:lnTo>
                  <a:lnTo>
                    <a:pt x="62314" y="347625"/>
                  </a:lnTo>
                  <a:lnTo>
                    <a:pt x="63797" y="344830"/>
                  </a:lnTo>
                  <a:lnTo>
                    <a:pt x="66024" y="342034"/>
                  </a:lnTo>
                  <a:lnTo>
                    <a:pt x="66024" y="339238"/>
                  </a:lnTo>
                  <a:lnTo>
                    <a:pt x="64539" y="336442"/>
                  </a:lnTo>
                  <a:lnTo>
                    <a:pt x="63055" y="334578"/>
                  </a:lnTo>
                  <a:lnTo>
                    <a:pt x="61573" y="331782"/>
                  </a:lnTo>
                  <a:lnTo>
                    <a:pt x="63797" y="328986"/>
                  </a:lnTo>
                  <a:lnTo>
                    <a:pt x="66024" y="327122"/>
                  </a:lnTo>
                  <a:lnTo>
                    <a:pt x="67507" y="323394"/>
                  </a:lnTo>
                  <a:lnTo>
                    <a:pt x="66024" y="320598"/>
                  </a:lnTo>
                  <a:lnTo>
                    <a:pt x="63797" y="314074"/>
                  </a:lnTo>
                  <a:lnTo>
                    <a:pt x="65281" y="307551"/>
                  </a:lnTo>
                  <a:lnTo>
                    <a:pt x="66024" y="298231"/>
                  </a:lnTo>
                  <a:lnTo>
                    <a:pt x="62314" y="299163"/>
                  </a:lnTo>
                  <a:lnTo>
                    <a:pt x="57863" y="295435"/>
                  </a:lnTo>
                  <a:lnTo>
                    <a:pt x="57863" y="291707"/>
                  </a:lnTo>
                  <a:lnTo>
                    <a:pt x="55638" y="287979"/>
                  </a:lnTo>
                  <a:lnTo>
                    <a:pt x="52670" y="284251"/>
                  </a:lnTo>
                  <a:lnTo>
                    <a:pt x="48961" y="282388"/>
                  </a:lnTo>
                  <a:lnTo>
                    <a:pt x="46735" y="280523"/>
                  </a:lnTo>
                  <a:lnTo>
                    <a:pt x="45993" y="278660"/>
                  </a:lnTo>
                  <a:lnTo>
                    <a:pt x="48220" y="275864"/>
                  </a:lnTo>
                  <a:lnTo>
                    <a:pt x="50445" y="271204"/>
                  </a:lnTo>
                  <a:lnTo>
                    <a:pt x="51187" y="269340"/>
                  </a:lnTo>
                  <a:lnTo>
                    <a:pt x="45993" y="262816"/>
                  </a:lnTo>
                  <a:lnTo>
                    <a:pt x="43768" y="256292"/>
                  </a:lnTo>
                  <a:lnTo>
                    <a:pt x="39317" y="253496"/>
                  </a:lnTo>
                  <a:lnTo>
                    <a:pt x="40800" y="248837"/>
                  </a:lnTo>
                  <a:lnTo>
                    <a:pt x="42285" y="246972"/>
                  </a:lnTo>
                  <a:lnTo>
                    <a:pt x="40059" y="245109"/>
                  </a:lnTo>
                  <a:lnTo>
                    <a:pt x="36350" y="245109"/>
                  </a:lnTo>
                  <a:lnTo>
                    <a:pt x="33383" y="243245"/>
                  </a:lnTo>
                  <a:lnTo>
                    <a:pt x="30415" y="236721"/>
                  </a:lnTo>
                  <a:lnTo>
                    <a:pt x="27448" y="233925"/>
                  </a:lnTo>
                  <a:lnTo>
                    <a:pt x="28190" y="231129"/>
                  </a:lnTo>
                  <a:lnTo>
                    <a:pt x="29673" y="229265"/>
                  </a:lnTo>
                  <a:lnTo>
                    <a:pt x="30415" y="227401"/>
                  </a:lnTo>
                  <a:lnTo>
                    <a:pt x="28190" y="225537"/>
                  </a:lnTo>
                  <a:lnTo>
                    <a:pt x="28190" y="221809"/>
                  </a:lnTo>
                  <a:lnTo>
                    <a:pt x="29673" y="219946"/>
                  </a:lnTo>
                  <a:lnTo>
                    <a:pt x="31899" y="218081"/>
                  </a:lnTo>
                  <a:lnTo>
                    <a:pt x="33383" y="215286"/>
                  </a:lnTo>
                  <a:lnTo>
                    <a:pt x="31157" y="212490"/>
                  </a:lnTo>
                  <a:lnTo>
                    <a:pt x="28932" y="207830"/>
                  </a:lnTo>
                  <a:lnTo>
                    <a:pt x="28932" y="203170"/>
                  </a:lnTo>
                  <a:lnTo>
                    <a:pt x="27448" y="200374"/>
                  </a:lnTo>
                  <a:lnTo>
                    <a:pt x="23739" y="196646"/>
                  </a:lnTo>
                  <a:lnTo>
                    <a:pt x="23739" y="191986"/>
                  </a:lnTo>
                  <a:lnTo>
                    <a:pt x="19288" y="186395"/>
                  </a:lnTo>
                  <a:lnTo>
                    <a:pt x="12611" y="178939"/>
                  </a:lnTo>
                  <a:lnTo>
                    <a:pt x="5934" y="170550"/>
                  </a:lnTo>
                  <a:lnTo>
                    <a:pt x="0" y="165891"/>
                  </a:lnTo>
                  <a:lnTo>
                    <a:pt x="741" y="134203"/>
                  </a:lnTo>
                  <a:lnTo>
                    <a:pt x="741" y="102517"/>
                  </a:lnTo>
                  <a:lnTo>
                    <a:pt x="741" y="53122"/>
                  </a:lnTo>
                  <a:lnTo>
                    <a:pt x="741" y="2236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pg21">
              <a:extLst>
                <a:ext uri="{FF2B5EF4-FFF2-40B4-BE49-F238E27FC236}">
                  <a16:creationId xmlns:a16="http://schemas.microsoft.com/office/drawing/2014/main" id="{A73D244A-EFA9-844E-BBFD-F0EA98F61816}"/>
                </a:ext>
              </a:extLst>
            </p:cNvPr>
            <p:cNvSpPr/>
            <p:nvPr/>
          </p:nvSpPr>
          <p:spPr>
            <a:xfrm>
              <a:off x="7778577" y="1766944"/>
              <a:ext cx="526701" cy="716686"/>
            </a:xfrm>
            <a:custGeom>
              <a:avLst/>
              <a:gdLst/>
              <a:ahLst/>
              <a:cxnLst/>
              <a:rect l="0" t="0" r="0" b="0"/>
              <a:pathLst>
                <a:path w="526701" h="716686">
                  <a:moveTo>
                    <a:pt x="43768" y="712959"/>
                  </a:moveTo>
                  <a:lnTo>
                    <a:pt x="39316" y="710163"/>
                  </a:lnTo>
                  <a:lnTo>
                    <a:pt x="35608" y="707367"/>
                  </a:lnTo>
                  <a:lnTo>
                    <a:pt x="34123" y="705503"/>
                  </a:lnTo>
                  <a:lnTo>
                    <a:pt x="32641" y="700843"/>
                  </a:lnTo>
                  <a:lnTo>
                    <a:pt x="33383" y="694319"/>
                  </a:lnTo>
                  <a:lnTo>
                    <a:pt x="33383" y="687796"/>
                  </a:lnTo>
                  <a:lnTo>
                    <a:pt x="31899" y="685932"/>
                  </a:lnTo>
                  <a:lnTo>
                    <a:pt x="28189" y="682204"/>
                  </a:lnTo>
                  <a:lnTo>
                    <a:pt x="18546" y="671952"/>
                  </a:lnTo>
                  <a:lnTo>
                    <a:pt x="14095" y="663564"/>
                  </a:lnTo>
                  <a:lnTo>
                    <a:pt x="13353" y="657040"/>
                  </a:lnTo>
                  <a:lnTo>
                    <a:pt x="14095" y="647721"/>
                  </a:lnTo>
                  <a:lnTo>
                    <a:pt x="14836" y="643993"/>
                  </a:lnTo>
                  <a:lnTo>
                    <a:pt x="14836" y="635605"/>
                  </a:lnTo>
                  <a:lnTo>
                    <a:pt x="13353" y="630945"/>
                  </a:lnTo>
                  <a:lnTo>
                    <a:pt x="13353" y="598326"/>
                  </a:lnTo>
                  <a:lnTo>
                    <a:pt x="7418" y="516312"/>
                  </a:lnTo>
                  <a:lnTo>
                    <a:pt x="0" y="350421"/>
                  </a:lnTo>
                  <a:lnTo>
                    <a:pt x="4451" y="349489"/>
                  </a:lnTo>
                  <a:lnTo>
                    <a:pt x="8160" y="344829"/>
                  </a:lnTo>
                  <a:lnTo>
                    <a:pt x="13353" y="343897"/>
                  </a:lnTo>
                  <a:lnTo>
                    <a:pt x="17804" y="344829"/>
                  </a:lnTo>
                  <a:lnTo>
                    <a:pt x="20029" y="349489"/>
                  </a:lnTo>
                  <a:lnTo>
                    <a:pt x="22255" y="357877"/>
                  </a:lnTo>
                  <a:lnTo>
                    <a:pt x="25964" y="359740"/>
                  </a:lnTo>
                  <a:lnTo>
                    <a:pt x="30415" y="358808"/>
                  </a:lnTo>
                  <a:lnTo>
                    <a:pt x="31899" y="356945"/>
                  </a:lnTo>
                  <a:lnTo>
                    <a:pt x="32641" y="347625"/>
                  </a:lnTo>
                  <a:lnTo>
                    <a:pt x="33383" y="336441"/>
                  </a:lnTo>
                  <a:lnTo>
                    <a:pt x="34123" y="333645"/>
                  </a:lnTo>
                  <a:lnTo>
                    <a:pt x="36350" y="331781"/>
                  </a:lnTo>
                  <a:lnTo>
                    <a:pt x="40800" y="333645"/>
                  </a:lnTo>
                  <a:lnTo>
                    <a:pt x="53412" y="337373"/>
                  </a:lnTo>
                  <a:lnTo>
                    <a:pt x="56379" y="336441"/>
                  </a:lnTo>
                  <a:lnTo>
                    <a:pt x="57863" y="334578"/>
                  </a:lnTo>
                  <a:lnTo>
                    <a:pt x="56379" y="333645"/>
                  </a:lnTo>
                  <a:lnTo>
                    <a:pt x="48961" y="324326"/>
                  </a:lnTo>
                  <a:lnTo>
                    <a:pt x="45993" y="316870"/>
                  </a:lnTo>
                  <a:lnTo>
                    <a:pt x="46735" y="313142"/>
                  </a:lnTo>
                  <a:lnTo>
                    <a:pt x="49702" y="309414"/>
                  </a:lnTo>
                  <a:lnTo>
                    <a:pt x="63055" y="294503"/>
                  </a:lnTo>
                  <a:lnTo>
                    <a:pt x="66765" y="293571"/>
                  </a:lnTo>
                  <a:lnTo>
                    <a:pt x="68990" y="291706"/>
                  </a:lnTo>
                  <a:lnTo>
                    <a:pt x="74925" y="290775"/>
                  </a:lnTo>
                  <a:lnTo>
                    <a:pt x="77892" y="287047"/>
                  </a:lnTo>
                  <a:lnTo>
                    <a:pt x="83085" y="284251"/>
                  </a:lnTo>
                  <a:lnTo>
                    <a:pt x="87535" y="280523"/>
                  </a:lnTo>
                  <a:lnTo>
                    <a:pt x="88278" y="277727"/>
                  </a:lnTo>
                  <a:lnTo>
                    <a:pt x="86053" y="273999"/>
                  </a:lnTo>
                  <a:lnTo>
                    <a:pt x="87535" y="269339"/>
                  </a:lnTo>
                  <a:lnTo>
                    <a:pt x="89020" y="264679"/>
                  </a:lnTo>
                  <a:lnTo>
                    <a:pt x="92728" y="261883"/>
                  </a:lnTo>
                  <a:lnTo>
                    <a:pt x="99405" y="260019"/>
                  </a:lnTo>
                  <a:lnTo>
                    <a:pt x="103114" y="256292"/>
                  </a:lnTo>
                  <a:lnTo>
                    <a:pt x="105340" y="246972"/>
                  </a:lnTo>
                  <a:lnTo>
                    <a:pt x="104598" y="245108"/>
                  </a:lnTo>
                  <a:lnTo>
                    <a:pt x="100148" y="242312"/>
                  </a:lnTo>
                  <a:lnTo>
                    <a:pt x="99405" y="232992"/>
                  </a:lnTo>
                  <a:lnTo>
                    <a:pt x="103856" y="227401"/>
                  </a:lnTo>
                  <a:lnTo>
                    <a:pt x="107566" y="214353"/>
                  </a:lnTo>
                  <a:lnTo>
                    <a:pt x="106083" y="212489"/>
                  </a:lnTo>
                  <a:lnTo>
                    <a:pt x="100890" y="205965"/>
                  </a:lnTo>
                  <a:lnTo>
                    <a:pt x="104598" y="197577"/>
                  </a:lnTo>
                  <a:lnTo>
                    <a:pt x="108307" y="192918"/>
                  </a:lnTo>
                  <a:lnTo>
                    <a:pt x="111274" y="187326"/>
                  </a:lnTo>
                  <a:lnTo>
                    <a:pt x="112759" y="183598"/>
                  </a:lnTo>
                  <a:lnTo>
                    <a:pt x="114984" y="181734"/>
                  </a:lnTo>
                  <a:lnTo>
                    <a:pt x="120918" y="178006"/>
                  </a:lnTo>
                  <a:lnTo>
                    <a:pt x="126853" y="174278"/>
                  </a:lnTo>
                  <a:lnTo>
                    <a:pt x="129821" y="169618"/>
                  </a:lnTo>
                  <a:lnTo>
                    <a:pt x="132788" y="162162"/>
                  </a:lnTo>
                  <a:lnTo>
                    <a:pt x="134272" y="150979"/>
                  </a:lnTo>
                  <a:lnTo>
                    <a:pt x="135014" y="147251"/>
                  </a:lnTo>
                  <a:lnTo>
                    <a:pt x="135755" y="138863"/>
                  </a:lnTo>
                  <a:lnTo>
                    <a:pt x="140205" y="123020"/>
                  </a:lnTo>
                  <a:lnTo>
                    <a:pt x="178040" y="74557"/>
                  </a:lnTo>
                  <a:lnTo>
                    <a:pt x="208455" y="36346"/>
                  </a:lnTo>
                  <a:lnTo>
                    <a:pt x="233677" y="5591"/>
                  </a:lnTo>
                  <a:lnTo>
                    <a:pt x="237386" y="1863"/>
                  </a:lnTo>
                  <a:lnTo>
                    <a:pt x="241097" y="0"/>
                  </a:lnTo>
                  <a:lnTo>
                    <a:pt x="245547" y="0"/>
                  </a:lnTo>
                  <a:lnTo>
                    <a:pt x="249998" y="1863"/>
                  </a:lnTo>
                  <a:lnTo>
                    <a:pt x="258158" y="3727"/>
                  </a:lnTo>
                  <a:lnTo>
                    <a:pt x="261867" y="3727"/>
                  </a:lnTo>
                  <a:lnTo>
                    <a:pt x="262608" y="6523"/>
                  </a:lnTo>
                  <a:lnTo>
                    <a:pt x="260384" y="22367"/>
                  </a:lnTo>
                  <a:lnTo>
                    <a:pt x="261867" y="33550"/>
                  </a:lnTo>
                  <a:lnTo>
                    <a:pt x="267802" y="38210"/>
                  </a:lnTo>
                  <a:lnTo>
                    <a:pt x="278929" y="43802"/>
                  </a:lnTo>
                  <a:lnTo>
                    <a:pt x="285605" y="42870"/>
                  </a:lnTo>
                  <a:lnTo>
                    <a:pt x="298959" y="36346"/>
                  </a:lnTo>
                  <a:lnTo>
                    <a:pt x="310086" y="33550"/>
                  </a:lnTo>
                  <a:lnTo>
                    <a:pt x="316763" y="33550"/>
                  </a:lnTo>
                  <a:lnTo>
                    <a:pt x="323439" y="27958"/>
                  </a:lnTo>
                  <a:lnTo>
                    <a:pt x="330116" y="26095"/>
                  </a:lnTo>
                  <a:lnTo>
                    <a:pt x="344952" y="27958"/>
                  </a:lnTo>
                  <a:lnTo>
                    <a:pt x="347179" y="27026"/>
                  </a:lnTo>
                  <a:lnTo>
                    <a:pt x="347919" y="18639"/>
                  </a:lnTo>
                  <a:lnTo>
                    <a:pt x="349403" y="17707"/>
                  </a:lnTo>
                  <a:lnTo>
                    <a:pt x="362756" y="15843"/>
                  </a:lnTo>
                  <a:lnTo>
                    <a:pt x="372400" y="17707"/>
                  </a:lnTo>
                  <a:lnTo>
                    <a:pt x="377593" y="21435"/>
                  </a:lnTo>
                  <a:lnTo>
                    <a:pt x="398364" y="38210"/>
                  </a:lnTo>
                  <a:lnTo>
                    <a:pt x="405783" y="44734"/>
                  </a:lnTo>
                  <a:lnTo>
                    <a:pt x="411718" y="54054"/>
                  </a:lnTo>
                  <a:lnTo>
                    <a:pt x="414685" y="56850"/>
                  </a:lnTo>
                  <a:lnTo>
                    <a:pt x="420619" y="61510"/>
                  </a:lnTo>
                  <a:lnTo>
                    <a:pt x="425070" y="66169"/>
                  </a:lnTo>
                  <a:lnTo>
                    <a:pt x="427296" y="74557"/>
                  </a:lnTo>
                  <a:lnTo>
                    <a:pt x="428038" y="132339"/>
                  </a:lnTo>
                  <a:lnTo>
                    <a:pt x="427296" y="209693"/>
                  </a:lnTo>
                  <a:lnTo>
                    <a:pt x="428780" y="245108"/>
                  </a:lnTo>
                  <a:lnTo>
                    <a:pt x="428780" y="249768"/>
                  </a:lnTo>
                  <a:lnTo>
                    <a:pt x="427296" y="254428"/>
                  </a:lnTo>
                  <a:lnTo>
                    <a:pt x="425070" y="259087"/>
                  </a:lnTo>
                  <a:lnTo>
                    <a:pt x="425070" y="262815"/>
                  </a:lnTo>
                  <a:lnTo>
                    <a:pt x="428038" y="265611"/>
                  </a:lnTo>
                  <a:lnTo>
                    <a:pt x="428780" y="267475"/>
                  </a:lnTo>
                  <a:lnTo>
                    <a:pt x="425070" y="271203"/>
                  </a:lnTo>
                  <a:lnTo>
                    <a:pt x="422845" y="281455"/>
                  </a:lnTo>
                  <a:lnTo>
                    <a:pt x="423587" y="287047"/>
                  </a:lnTo>
                  <a:lnTo>
                    <a:pt x="426554" y="290775"/>
                  </a:lnTo>
                  <a:lnTo>
                    <a:pt x="429522" y="291706"/>
                  </a:lnTo>
                  <a:lnTo>
                    <a:pt x="433230" y="291706"/>
                  </a:lnTo>
                  <a:lnTo>
                    <a:pt x="437682" y="289843"/>
                  </a:lnTo>
                  <a:lnTo>
                    <a:pt x="440649" y="296366"/>
                  </a:lnTo>
                  <a:lnTo>
                    <a:pt x="443617" y="299162"/>
                  </a:lnTo>
                  <a:lnTo>
                    <a:pt x="453261" y="302890"/>
                  </a:lnTo>
                  <a:lnTo>
                    <a:pt x="459936" y="305686"/>
                  </a:lnTo>
                  <a:lnTo>
                    <a:pt x="468097" y="302890"/>
                  </a:lnTo>
                  <a:lnTo>
                    <a:pt x="471064" y="303822"/>
                  </a:lnTo>
                  <a:lnTo>
                    <a:pt x="473289" y="307550"/>
                  </a:lnTo>
                  <a:lnTo>
                    <a:pt x="474031" y="316870"/>
                  </a:lnTo>
                  <a:lnTo>
                    <a:pt x="471806" y="320598"/>
                  </a:lnTo>
                  <a:lnTo>
                    <a:pt x="465871" y="321530"/>
                  </a:lnTo>
                  <a:lnTo>
                    <a:pt x="465129" y="324326"/>
                  </a:lnTo>
                  <a:lnTo>
                    <a:pt x="465129" y="326189"/>
                  </a:lnTo>
                  <a:lnTo>
                    <a:pt x="468838" y="335509"/>
                  </a:lnTo>
                  <a:lnTo>
                    <a:pt x="472548" y="339237"/>
                  </a:lnTo>
                  <a:lnTo>
                    <a:pt x="473289" y="342965"/>
                  </a:lnTo>
                  <a:lnTo>
                    <a:pt x="469580" y="355081"/>
                  </a:lnTo>
                  <a:lnTo>
                    <a:pt x="468097" y="356945"/>
                  </a:lnTo>
                  <a:lnTo>
                    <a:pt x="471806" y="362536"/>
                  </a:lnTo>
                  <a:lnTo>
                    <a:pt x="478482" y="374652"/>
                  </a:lnTo>
                  <a:lnTo>
                    <a:pt x="482933" y="377448"/>
                  </a:lnTo>
                  <a:lnTo>
                    <a:pt x="487385" y="375584"/>
                  </a:lnTo>
                  <a:lnTo>
                    <a:pt x="494061" y="369060"/>
                  </a:lnTo>
                  <a:lnTo>
                    <a:pt x="496287" y="370924"/>
                  </a:lnTo>
                  <a:lnTo>
                    <a:pt x="500738" y="372788"/>
                  </a:lnTo>
                  <a:lnTo>
                    <a:pt x="505189" y="373720"/>
                  </a:lnTo>
                  <a:lnTo>
                    <a:pt x="512607" y="381176"/>
                  </a:lnTo>
                  <a:lnTo>
                    <a:pt x="517058" y="386768"/>
                  </a:lnTo>
                  <a:lnTo>
                    <a:pt x="513348" y="391428"/>
                  </a:lnTo>
                  <a:lnTo>
                    <a:pt x="512607" y="394224"/>
                  </a:lnTo>
                  <a:lnTo>
                    <a:pt x="519283" y="403543"/>
                  </a:lnTo>
                  <a:lnTo>
                    <a:pt x="519283" y="409135"/>
                  </a:lnTo>
                  <a:lnTo>
                    <a:pt x="517058" y="412863"/>
                  </a:lnTo>
                  <a:lnTo>
                    <a:pt x="511865" y="412863"/>
                  </a:lnTo>
                  <a:lnTo>
                    <a:pt x="503704" y="412863"/>
                  </a:lnTo>
                  <a:lnTo>
                    <a:pt x="502962" y="422182"/>
                  </a:lnTo>
                  <a:lnTo>
                    <a:pt x="507414" y="423115"/>
                  </a:lnTo>
                  <a:lnTo>
                    <a:pt x="509639" y="424979"/>
                  </a:lnTo>
                  <a:lnTo>
                    <a:pt x="513348" y="422182"/>
                  </a:lnTo>
                  <a:lnTo>
                    <a:pt x="515574" y="422182"/>
                  </a:lnTo>
                  <a:lnTo>
                    <a:pt x="517058" y="424979"/>
                  </a:lnTo>
                  <a:lnTo>
                    <a:pt x="518541" y="428706"/>
                  </a:lnTo>
                  <a:lnTo>
                    <a:pt x="524476" y="427775"/>
                  </a:lnTo>
                  <a:lnTo>
                    <a:pt x="526701" y="427775"/>
                  </a:lnTo>
                  <a:lnTo>
                    <a:pt x="525218" y="431503"/>
                  </a:lnTo>
                  <a:lnTo>
                    <a:pt x="525218" y="437094"/>
                  </a:lnTo>
                  <a:lnTo>
                    <a:pt x="522250" y="438958"/>
                  </a:lnTo>
                  <a:lnTo>
                    <a:pt x="517058" y="439890"/>
                  </a:lnTo>
                  <a:lnTo>
                    <a:pt x="514090" y="442686"/>
                  </a:lnTo>
                  <a:lnTo>
                    <a:pt x="507414" y="452938"/>
                  </a:lnTo>
                  <a:lnTo>
                    <a:pt x="503704" y="456666"/>
                  </a:lnTo>
                  <a:lnTo>
                    <a:pt x="499996" y="457598"/>
                  </a:lnTo>
                  <a:lnTo>
                    <a:pt x="497029" y="461326"/>
                  </a:lnTo>
                  <a:lnTo>
                    <a:pt x="492576" y="458530"/>
                  </a:lnTo>
                  <a:lnTo>
                    <a:pt x="488868" y="459462"/>
                  </a:lnTo>
                  <a:lnTo>
                    <a:pt x="488868" y="455734"/>
                  </a:lnTo>
                  <a:lnTo>
                    <a:pt x="488126" y="452006"/>
                  </a:lnTo>
                  <a:lnTo>
                    <a:pt x="484417" y="450142"/>
                  </a:lnTo>
                  <a:lnTo>
                    <a:pt x="480708" y="450142"/>
                  </a:lnTo>
                  <a:lnTo>
                    <a:pt x="477741" y="451074"/>
                  </a:lnTo>
                  <a:lnTo>
                    <a:pt x="478482" y="456666"/>
                  </a:lnTo>
                  <a:lnTo>
                    <a:pt x="476999" y="462257"/>
                  </a:lnTo>
                  <a:lnTo>
                    <a:pt x="474773" y="465985"/>
                  </a:lnTo>
                  <a:lnTo>
                    <a:pt x="471806" y="465054"/>
                  </a:lnTo>
                  <a:lnTo>
                    <a:pt x="470323" y="465054"/>
                  </a:lnTo>
                  <a:lnTo>
                    <a:pt x="471806" y="459462"/>
                  </a:lnTo>
                  <a:lnTo>
                    <a:pt x="468838" y="458530"/>
                  </a:lnTo>
                  <a:lnTo>
                    <a:pt x="466613" y="459462"/>
                  </a:lnTo>
                  <a:lnTo>
                    <a:pt x="463645" y="465054"/>
                  </a:lnTo>
                  <a:lnTo>
                    <a:pt x="462162" y="463190"/>
                  </a:lnTo>
                  <a:lnTo>
                    <a:pt x="456969" y="461326"/>
                  </a:lnTo>
                  <a:lnTo>
                    <a:pt x="454002" y="460394"/>
                  </a:lnTo>
                  <a:lnTo>
                    <a:pt x="452519" y="465054"/>
                  </a:lnTo>
                  <a:lnTo>
                    <a:pt x="453261" y="471578"/>
                  </a:lnTo>
                  <a:lnTo>
                    <a:pt x="451034" y="476237"/>
                  </a:lnTo>
                  <a:lnTo>
                    <a:pt x="447326" y="477169"/>
                  </a:lnTo>
                  <a:lnTo>
                    <a:pt x="442133" y="474374"/>
                  </a:lnTo>
                  <a:lnTo>
                    <a:pt x="439165" y="474374"/>
                  </a:lnTo>
                  <a:lnTo>
                    <a:pt x="433230" y="480897"/>
                  </a:lnTo>
                  <a:lnTo>
                    <a:pt x="431747" y="479965"/>
                  </a:lnTo>
                  <a:lnTo>
                    <a:pt x="428780" y="478102"/>
                  </a:lnTo>
                  <a:lnTo>
                    <a:pt x="428780" y="471578"/>
                  </a:lnTo>
                  <a:lnTo>
                    <a:pt x="427296" y="470646"/>
                  </a:lnTo>
                  <a:lnTo>
                    <a:pt x="423587" y="472509"/>
                  </a:lnTo>
                  <a:lnTo>
                    <a:pt x="419878" y="472509"/>
                  </a:lnTo>
                  <a:lnTo>
                    <a:pt x="417652" y="471578"/>
                  </a:lnTo>
                  <a:lnTo>
                    <a:pt x="416911" y="475306"/>
                  </a:lnTo>
                  <a:lnTo>
                    <a:pt x="413943" y="478102"/>
                  </a:lnTo>
                  <a:lnTo>
                    <a:pt x="414685" y="483693"/>
                  </a:lnTo>
                  <a:lnTo>
                    <a:pt x="413201" y="487421"/>
                  </a:lnTo>
                  <a:lnTo>
                    <a:pt x="410234" y="491149"/>
                  </a:lnTo>
                  <a:lnTo>
                    <a:pt x="410234" y="494877"/>
                  </a:lnTo>
                  <a:lnTo>
                    <a:pt x="408008" y="495808"/>
                  </a:lnTo>
                  <a:lnTo>
                    <a:pt x="404299" y="491149"/>
                  </a:lnTo>
                  <a:lnTo>
                    <a:pt x="400591" y="490217"/>
                  </a:lnTo>
                  <a:lnTo>
                    <a:pt x="399107" y="487421"/>
                  </a:lnTo>
                  <a:lnTo>
                    <a:pt x="399849" y="484625"/>
                  </a:lnTo>
                  <a:lnTo>
                    <a:pt x="397622" y="484625"/>
                  </a:lnTo>
                  <a:lnTo>
                    <a:pt x="396138" y="488353"/>
                  </a:lnTo>
                  <a:lnTo>
                    <a:pt x="398364" y="498605"/>
                  </a:lnTo>
                  <a:lnTo>
                    <a:pt x="391687" y="500469"/>
                  </a:lnTo>
                  <a:lnTo>
                    <a:pt x="391687" y="506060"/>
                  </a:lnTo>
                  <a:lnTo>
                    <a:pt x="387237" y="509788"/>
                  </a:lnTo>
                  <a:lnTo>
                    <a:pt x="386494" y="505129"/>
                  </a:lnTo>
                  <a:lnTo>
                    <a:pt x="387237" y="499536"/>
                  </a:lnTo>
                  <a:lnTo>
                    <a:pt x="381303" y="494877"/>
                  </a:lnTo>
                  <a:lnTo>
                    <a:pt x="384270" y="491149"/>
                  </a:lnTo>
                  <a:lnTo>
                    <a:pt x="381303" y="487421"/>
                  </a:lnTo>
                  <a:lnTo>
                    <a:pt x="376110" y="489285"/>
                  </a:lnTo>
                  <a:lnTo>
                    <a:pt x="373142" y="484625"/>
                  </a:lnTo>
                  <a:lnTo>
                    <a:pt x="371659" y="480897"/>
                  </a:lnTo>
                  <a:lnTo>
                    <a:pt x="367949" y="480897"/>
                  </a:lnTo>
                  <a:lnTo>
                    <a:pt x="366466" y="483693"/>
                  </a:lnTo>
                  <a:lnTo>
                    <a:pt x="366466" y="487421"/>
                  </a:lnTo>
                  <a:lnTo>
                    <a:pt x="364240" y="489285"/>
                  </a:lnTo>
                  <a:lnTo>
                    <a:pt x="362015" y="487421"/>
                  </a:lnTo>
                  <a:lnTo>
                    <a:pt x="359789" y="483693"/>
                  </a:lnTo>
                  <a:lnTo>
                    <a:pt x="357563" y="481830"/>
                  </a:lnTo>
                  <a:lnTo>
                    <a:pt x="356822" y="483693"/>
                  </a:lnTo>
                  <a:lnTo>
                    <a:pt x="357563" y="488353"/>
                  </a:lnTo>
                  <a:lnTo>
                    <a:pt x="352372" y="493013"/>
                  </a:lnTo>
                  <a:lnTo>
                    <a:pt x="349403" y="493013"/>
                  </a:lnTo>
                  <a:lnTo>
                    <a:pt x="344952" y="497673"/>
                  </a:lnTo>
                  <a:lnTo>
                    <a:pt x="342727" y="497673"/>
                  </a:lnTo>
                  <a:lnTo>
                    <a:pt x="339759" y="495808"/>
                  </a:lnTo>
                  <a:lnTo>
                    <a:pt x="339017" y="493945"/>
                  </a:lnTo>
                  <a:lnTo>
                    <a:pt x="341986" y="489285"/>
                  </a:lnTo>
                  <a:lnTo>
                    <a:pt x="339017" y="484625"/>
                  </a:lnTo>
                  <a:lnTo>
                    <a:pt x="336051" y="486489"/>
                  </a:lnTo>
                  <a:lnTo>
                    <a:pt x="335309" y="493013"/>
                  </a:lnTo>
                  <a:lnTo>
                    <a:pt x="330858" y="496741"/>
                  </a:lnTo>
                  <a:lnTo>
                    <a:pt x="327890" y="498605"/>
                  </a:lnTo>
                  <a:lnTo>
                    <a:pt x="325665" y="499536"/>
                  </a:lnTo>
                  <a:lnTo>
                    <a:pt x="321214" y="500469"/>
                  </a:lnTo>
                  <a:lnTo>
                    <a:pt x="323439" y="505129"/>
                  </a:lnTo>
                  <a:lnTo>
                    <a:pt x="321214" y="509788"/>
                  </a:lnTo>
                  <a:lnTo>
                    <a:pt x="321955" y="513516"/>
                  </a:lnTo>
                  <a:lnTo>
                    <a:pt x="324923" y="516312"/>
                  </a:lnTo>
                  <a:lnTo>
                    <a:pt x="327890" y="518176"/>
                  </a:lnTo>
                  <a:lnTo>
                    <a:pt x="325665" y="522836"/>
                  </a:lnTo>
                  <a:lnTo>
                    <a:pt x="321955" y="522836"/>
                  </a:lnTo>
                  <a:lnTo>
                    <a:pt x="313795" y="519108"/>
                  </a:lnTo>
                  <a:lnTo>
                    <a:pt x="312312" y="521904"/>
                  </a:lnTo>
                  <a:lnTo>
                    <a:pt x="309344" y="521904"/>
                  </a:lnTo>
                  <a:lnTo>
                    <a:pt x="307119" y="514448"/>
                  </a:lnTo>
                  <a:lnTo>
                    <a:pt x="303410" y="513516"/>
                  </a:lnTo>
                  <a:lnTo>
                    <a:pt x="298959" y="512584"/>
                  </a:lnTo>
                  <a:lnTo>
                    <a:pt x="291540" y="512584"/>
                  </a:lnTo>
                  <a:lnTo>
                    <a:pt x="289315" y="510720"/>
                  </a:lnTo>
                  <a:lnTo>
                    <a:pt x="289315" y="507925"/>
                  </a:lnTo>
                  <a:lnTo>
                    <a:pt x="291540" y="506992"/>
                  </a:lnTo>
                  <a:lnTo>
                    <a:pt x="295249" y="506992"/>
                  </a:lnTo>
                  <a:lnTo>
                    <a:pt x="294508" y="502332"/>
                  </a:lnTo>
                  <a:lnTo>
                    <a:pt x="296733" y="499536"/>
                  </a:lnTo>
                  <a:lnTo>
                    <a:pt x="300442" y="500469"/>
                  </a:lnTo>
                  <a:lnTo>
                    <a:pt x="307119" y="502332"/>
                  </a:lnTo>
                  <a:lnTo>
                    <a:pt x="307119" y="500469"/>
                  </a:lnTo>
                  <a:lnTo>
                    <a:pt x="304151" y="497673"/>
                  </a:lnTo>
                  <a:lnTo>
                    <a:pt x="304893" y="493945"/>
                  </a:lnTo>
                  <a:lnTo>
                    <a:pt x="301926" y="493013"/>
                  </a:lnTo>
                  <a:lnTo>
                    <a:pt x="298217" y="493013"/>
                  </a:lnTo>
                  <a:lnTo>
                    <a:pt x="294508" y="497673"/>
                  </a:lnTo>
                  <a:lnTo>
                    <a:pt x="291540" y="496741"/>
                  </a:lnTo>
                  <a:lnTo>
                    <a:pt x="293024" y="493013"/>
                  </a:lnTo>
                  <a:lnTo>
                    <a:pt x="297475" y="484625"/>
                  </a:lnTo>
                  <a:lnTo>
                    <a:pt x="297475" y="479033"/>
                  </a:lnTo>
                  <a:lnTo>
                    <a:pt x="295249" y="474374"/>
                  </a:lnTo>
                  <a:lnTo>
                    <a:pt x="293767" y="472509"/>
                  </a:lnTo>
                  <a:lnTo>
                    <a:pt x="291540" y="472509"/>
                  </a:lnTo>
                  <a:lnTo>
                    <a:pt x="287832" y="488353"/>
                  </a:lnTo>
                  <a:lnTo>
                    <a:pt x="284122" y="491149"/>
                  </a:lnTo>
                  <a:lnTo>
                    <a:pt x="275962" y="491149"/>
                  </a:lnTo>
                  <a:lnTo>
                    <a:pt x="271511" y="493945"/>
                  </a:lnTo>
                  <a:lnTo>
                    <a:pt x="268543" y="496741"/>
                  </a:lnTo>
                  <a:lnTo>
                    <a:pt x="268543" y="500469"/>
                  </a:lnTo>
                  <a:lnTo>
                    <a:pt x="271511" y="505129"/>
                  </a:lnTo>
                  <a:lnTo>
                    <a:pt x="270028" y="512584"/>
                  </a:lnTo>
                  <a:lnTo>
                    <a:pt x="269285" y="516312"/>
                  </a:lnTo>
                  <a:lnTo>
                    <a:pt x="264093" y="521904"/>
                  </a:lnTo>
                  <a:lnTo>
                    <a:pt x="261125" y="529360"/>
                  </a:lnTo>
                  <a:lnTo>
                    <a:pt x="258900" y="532156"/>
                  </a:lnTo>
                  <a:lnTo>
                    <a:pt x="256674" y="538680"/>
                  </a:lnTo>
                  <a:lnTo>
                    <a:pt x="254449" y="541476"/>
                  </a:lnTo>
                  <a:lnTo>
                    <a:pt x="252965" y="544272"/>
                  </a:lnTo>
                  <a:lnTo>
                    <a:pt x="252965" y="547067"/>
                  </a:lnTo>
                  <a:lnTo>
                    <a:pt x="256674" y="549863"/>
                  </a:lnTo>
                  <a:lnTo>
                    <a:pt x="255932" y="555456"/>
                  </a:lnTo>
                  <a:lnTo>
                    <a:pt x="252965" y="557319"/>
                  </a:lnTo>
                  <a:lnTo>
                    <a:pt x="248514" y="559184"/>
                  </a:lnTo>
                  <a:lnTo>
                    <a:pt x="247772" y="561047"/>
                  </a:lnTo>
                  <a:lnTo>
                    <a:pt x="247772" y="562911"/>
                  </a:lnTo>
                  <a:lnTo>
                    <a:pt x="244805" y="564775"/>
                  </a:lnTo>
                  <a:lnTo>
                    <a:pt x="241097" y="566639"/>
                  </a:lnTo>
                  <a:lnTo>
                    <a:pt x="238128" y="574095"/>
                  </a:lnTo>
                  <a:lnTo>
                    <a:pt x="235162" y="575958"/>
                  </a:lnTo>
                  <a:lnTo>
                    <a:pt x="232193" y="575027"/>
                  </a:lnTo>
                  <a:lnTo>
                    <a:pt x="230710" y="570367"/>
                  </a:lnTo>
                  <a:lnTo>
                    <a:pt x="235162" y="566639"/>
                  </a:lnTo>
                  <a:lnTo>
                    <a:pt x="235904" y="564775"/>
                  </a:lnTo>
                  <a:lnTo>
                    <a:pt x="230710" y="564775"/>
                  </a:lnTo>
                  <a:lnTo>
                    <a:pt x="226259" y="564775"/>
                  </a:lnTo>
                  <a:lnTo>
                    <a:pt x="222549" y="568503"/>
                  </a:lnTo>
                  <a:lnTo>
                    <a:pt x="221066" y="568503"/>
                  </a:lnTo>
                  <a:lnTo>
                    <a:pt x="218099" y="566639"/>
                  </a:lnTo>
                  <a:lnTo>
                    <a:pt x="220324" y="560115"/>
                  </a:lnTo>
                  <a:lnTo>
                    <a:pt x="219583" y="557319"/>
                  </a:lnTo>
                  <a:lnTo>
                    <a:pt x="217357" y="557319"/>
                  </a:lnTo>
                  <a:lnTo>
                    <a:pt x="215131" y="559184"/>
                  </a:lnTo>
                  <a:lnTo>
                    <a:pt x="213648" y="565707"/>
                  </a:lnTo>
                  <a:lnTo>
                    <a:pt x="209938" y="566639"/>
                  </a:lnTo>
                  <a:lnTo>
                    <a:pt x="208455" y="577823"/>
                  </a:lnTo>
                  <a:lnTo>
                    <a:pt x="207713" y="578755"/>
                  </a:lnTo>
                  <a:lnTo>
                    <a:pt x="204003" y="581551"/>
                  </a:lnTo>
                  <a:lnTo>
                    <a:pt x="202521" y="588074"/>
                  </a:lnTo>
                  <a:lnTo>
                    <a:pt x="201037" y="589007"/>
                  </a:lnTo>
                  <a:lnTo>
                    <a:pt x="198810" y="588074"/>
                  </a:lnTo>
                  <a:lnTo>
                    <a:pt x="198069" y="581551"/>
                  </a:lnTo>
                  <a:lnTo>
                    <a:pt x="189167" y="575958"/>
                  </a:lnTo>
                  <a:lnTo>
                    <a:pt x="189909" y="587142"/>
                  </a:lnTo>
                  <a:lnTo>
                    <a:pt x="187684" y="589938"/>
                  </a:lnTo>
                  <a:lnTo>
                    <a:pt x="183974" y="589938"/>
                  </a:lnTo>
                  <a:lnTo>
                    <a:pt x="180265" y="587142"/>
                  </a:lnTo>
                  <a:lnTo>
                    <a:pt x="178040" y="583414"/>
                  </a:lnTo>
                  <a:lnTo>
                    <a:pt x="173589" y="582483"/>
                  </a:lnTo>
                  <a:lnTo>
                    <a:pt x="171364" y="582483"/>
                  </a:lnTo>
                  <a:lnTo>
                    <a:pt x="166912" y="583414"/>
                  </a:lnTo>
                  <a:lnTo>
                    <a:pt x="163203" y="592734"/>
                  </a:lnTo>
                  <a:lnTo>
                    <a:pt x="160978" y="596462"/>
                  </a:lnTo>
                  <a:lnTo>
                    <a:pt x="163203" y="605782"/>
                  </a:lnTo>
                  <a:lnTo>
                    <a:pt x="160236" y="612306"/>
                  </a:lnTo>
                  <a:lnTo>
                    <a:pt x="158010" y="612306"/>
                  </a:lnTo>
                  <a:lnTo>
                    <a:pt x="155785" y="610442"/>
                  </a:lnTo>
                  <a:lnTo>
                    <a:pt x="155785" y="606714"/>
                  </a:lnTo>
                  <a:lnTo>
                    <a:pt x="153560" y="602986"/>
                  </a:lnTo>
                  <a:lnTo>
                    <a:pt x="153560" y="596462"/>
                  </a:lnTo>
                  <a:lnTo>
                    <a:pt x="154302" y="589938"/>
                  </a:lnTo>
                  <a:lnTo>
                    <a:pt x="152075" y="587142"/>
                  </a:lnTo>
                  <a:lnTo>
                    <a:pt x="148367" y="588074"/>
                  </a:lnTo>
                  <a:lnTo>
                    <a:pt x="142432" y="593666"/>
                  </a:lnTo>
                  <a:lnTo>
                    <a:pt x="141690" y="589007"/>
                  </a:lnTo>
                  <a:lnTo>
                    <a:pt x="140205" y="588074"/>
                  </a:lnTo>
                  <a:lnTo>
                    <a:pt x="136497" y="589007"/>
                  </a:lnTo>
                  <a:lnTo>
                    <a:pt x="129821" y="594598"/>
                  </a:lnTo>
                  <a:lnTo>
                    <a:pt x="123144" y="596462"/>
                  </a:lnTo>
                  <a:lnTo>
                    <a:pt x="117952" y="601122"/>
                  </a:lnTo>
                  <a:lnTo>
                    <a:pt x="112759" y="602986"/>
                  </a:lnTo>
                  <a:lnTo>
                    <a:pt x="111274" y="605782"/>
                  </a:lnTo>
                  <a:lnTo>
                    <a:pt x="110533" y="608578"/>
                  </a:lnTo>
                  <a:lnTo>
                    <a:pt x="106083" y="611374"/>
                  </a:lnTo>
                  <a:lnTo>
                    <a:pt x="104598" y="616034"/>
                  </a:lnTo>
                  <a:lnTo>
                    <a:pt x="102373" y="619761"/>
                  </a:lnTo>
                  <a:lnTo>
                    <a:pt x="106824" y="624421"/>
                  </a:lnTo>
                  <a:lnTo>
                    <a:pt x="110533" y="630945"/>
                  </a:lnTo>
                  <a:lnTo>
                    <a:pt x="109049" y="634673"/>
                  </a:lnTo>
                  <a:lnTo>
                    <a:pt x="104598" y="636537"/>
                  </a:lnTo>
                  <a:lnTo>
                    <a:pt x="97180" y="637469"/>
                  </a:lnTo>
                  <a:lnTo>
                    <a:pt x="92728" y="638401"/>
                  </a:lnTo>
                  <a:lnTo>
                    <a:pt x="89020" y="646788"/>
                  </a:lnTo>
                  <a:lnTo>
                    <a:pt x="89020" y="649584"/>
                  </a:lnTo>
                  <a:lnTo>
                    <a:pt x="90504" y="657040"/>
                  </a:lnTo>
                  <a:lnTo>
                    <a:pt x="89020" y="659836"/>
                  </a:lnTo>
                  <a:lnTo>
                    <a:pt x="85311" y="662633"/>
                  </a:lnTo>
                  <a:lnTo>
                    <a:pt x="81601" y="668224"/>
                  </a:lnTo>
                  <a:lnTo>
                    <a:pt x="78634" y="671952"/>
                  </a:lnTo>
                  <a:lnTo>
                    <a:pt x="73441" y="671952"/>
                  </a:lnTo>
                  <a:lnTo>
                    <a:pt x="69732" y="671952"/>
                  </a:lnTo>
                  <a:lnTo>
                    <a:pt x="65282" y="679408"/>
                  </a:lnTo>
                  <a:lnTo>
                    <a:pt x="60830" y="690591"/>
                  </a:lnTo>
                  <a:lnTo>
                    <a:pt x="58604" y="699911"/>
                  </a:lnTo>
                  <a:lnTo>
                    <a:pt x="54895" y="705503"/>
                  </a:lnTo>
                  <a:lnTo>
                    <a:pt x="53412" y="711095"/>
                  </a:lnTo>
                  <a:lnTo>
                    <a:pt x="52670" y="714823"/>
                  </a:lnTo>
                  <a:lnTo>
                    <a:pt x="48961" y="716686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pg22">
              <a:extLst>
                <a:ext uri="{FF2B5EF4-FFF2-40B4-BE49-F238E27FC236}">
                  <a16:creationId xmlns:a16="http://schemas.microsoft.com/office/drawing/2014/main" id="{D0F3C877-DE97-F649-81B0-D89793CE45AA}"/>
                </a:ext>
              </a:extLst>
            </p:cNvPr>
            <p:cNvSpPr/>
            <p:nvPr/>
          </p:nvSpPr>
          <p:spPr>
            <a:xfrm>
              <a:off x="6688082" y="3025107"/>
              <a:ext cx="574921" cy="295434"/>
            </a:xfrm>
            <a:custGeom>
              <a:avLst/>
              <a:gdLst/>
              <a:ahLst/>
              <a:cxnLst/>
              <a:rect l="0" t="0" r="0" b="0"/>
              <a:pathLst>
                <a:path w="574921" h="295434">
                  <a:moveTo>
                    <a:pt x="230710" y="66169"/>
                  </a:moveTo>
                  <a:lnTo>
                    <a:pt x="225517" y="61510"/>
                  </a:lnTo>
                  <a:lnTo>
                    <a:pt x="226259" y="55918"/>
                  </a:lnTo>
                  <a:lnTo>
                    <a:pt x="226259" y="54054"/>
                  </a:lnTo>
                  <a:lnTo>
                    <a:pt x="224775" y="52190"/>
                  </a:lnTo>
                  <a:lnTo>
                    <a:pt x="221808" y="50326"/>
                  </a:lnTo>
                  <a:lnTo>
                    <a:pt x="221066" y="47530"/>
                  </a:lnTo>
                  <a:lnTo>
                    <a:pt x="221808" y="42870"/>
                  </a:lnTo>
                  <a:lnTo>
                    <a:pt x="223292" y="41006"/>
                  </a:lnTo>
                  <a:lnTo>
                    <a:pt x="222550" y="38210"/>
                  </a:lnTo>
                  <a:lnTo>
                    <a:pt x="221066" y="38210"/>
                  </a:lnTo>
                  <a:lnTo>
                    <a:pt x="217357" y="38210"/>
                  </a:lnTo>
                  <a:lnTo>
                    <a:pt x="215131" y="37278"/>
                  </a:lnTo>
                  <a:lnTo>
                    <a:pt x="212905" y="34482"/>
                  </a:lnTo>
                  <a:lnTo>
                    <a:pt x="211423" y="30755"/>
                  </a:lnTo>
                  <a:lnTo>
                    <a:pt x="212165" y="29823"/>
                  </a:lnTo>
                  <a:lnTo>
                    <a:pt x="215131" y="26095"/>
                  </a:lnTo>
                  <a:lnTo>
                    <a:pt x="215873" y="24231"/>
                  </a:lnTo>
                  <a:lnTo>
                    <a:pt x="212905" y="20503"/>
                  </a:lnTo>
                  <a:lnTo>
                    <a:pt x="210681" y="19571"/>
                  </a:lnTo>
                  <a:lnTo>
                    <a:pt x="207712" y="19571"/>
                  </a:lnTo>
                  <a:lnTo>
                    <a:pt x="206230" y="22367"/>
                  </a:lnTo>
                  <a:lnTo>
                    <a:pt x="203261" y="22367"/>
                  </a:lnTo>
                  <a:lnTo>
                    <a:pt x="200295" y="21435"/>
                  </a:lnTo>
                  <a:lnTo>
                    <a:pt x="192877" y="21435"/>
                  </a:lnTo>
                  <a:lnTo>
                    <a:pt x="188425" y="18639"/>
                  </a:lnTo>
                  <a:lnTo>
                    <a:pt x="179523" y="11183"/>
                  </a:lnTo>
                  <a:lnTo>
                    <a:pt x="176556" y="9319"/>
                  </a:lnTo>
                  <a:lnTo>
                    <a:pt x="169137" y="8387"/>
                  </a:lnTo>
                  <a:lnTo>
                    <a:pt x="164686" y="10251"/>
                  </a:lnTo>
                  <a:lnTo>
                    <a:pt x="162461" y="13047"/>
                  </a:lnTo>
                  <a:lnTo>
                    <a:pt x="160977" y="15843"/>
                  </a:lnTo>
                  <a:lnTo>
                    <a:pt x="158011" y="17707"/>
                  </a:lnTo>
                  <a:lnTo>
                    <a:pt x="155042" y="17707"/>
                  </a:lnTo>
                  <a:lnTo>
                    <a:pt x="152076" y="16775"/>
                  </a:lnTo>
                  <a:lnTo>
                    <a:pt x="148367" y="15843"/>
                  </a:lnTo>
                  <a:lnTo>
                    <a:pt x="142432" y="19571"/>
                  </a:lnTo>
                  <a:lnTo>
                    <a:pt x="138722" y="17707"/>
                  </a:lnTo>
                  <a:lnTo>
                    <a:pt x="137239" y="17707"/>
                  </a:lnTo>
                  <a:lnTo>
                    <a:pt x="135755" y="19571"/>
                  </a:lnTo>
                  <a:lnTo>
                    <a:pt x="136497" y="22367"/>
                  </a:lnTo>
                  <a:lnTo>
                    <a:pt x="137981" y="24231"/>
                  </a:lnTo>
                  <a:lnTo>
                    <a:pt x="136497" y="26095"/>
                  </a:lnTo>
                  <a:lnTo>
                    <a:pt x="134272" y="27027"/>
                  </a:lnTo>
                  <a:lnTo>
                    <a:pt x="134272" y="29823"/>
                  </a:lnTo>
                  <a:lnTo>
                    <a:pt x="132046" y="31687"/>
                  </a:lnTo>
                  <a:lnTo>
                    <a:pt x="132046" y="33550"/>
                  </a:lnTo>
                  <a:lnTo>
                    <a:pt x="131304" y="34482"/>
                  </a:lnTo>
                  <a:lnTo>
                    <a:pt x="129079" y="36346"/>
                  </a:lnTo>
                  <a:lnTo>
                    <a:pt x="123144" y="34482"/>
                  </a:lnTo>
                  <a:lnTo>
                    <a:pt x="114984" y="33550"/>
                  </a:lnTo>
                  <a:lnTo>
                    <a:pt x="109791" y="31687"/>
                  </a:lnTo>
                  <a:lnTo>
                    <a:pt x="103114" y="29823"/>
                  </a:lnTo>
                  <a:lnTo>
                    <a:pt x="97921" y="26095"/>
                  </a:lnTo>
                  <a:lnTo>
                    <a:pt x="95696" y="24231"/>
                  </a:lnTo>
                  <a:lnTo>
                    <a:pt x="97179" y="19571"/>
                  </a:lnTo>
                  <a:lnTo>
                    <a:pt x="97179" y="16775"/>
                  </a:lnTo>
                  <a:lnTo>
                    <a:pt x="94955" y="15843"/>
                  </a:lnTo>
                  <a:lnTo>
                    <a:pt x="93471" y="16775"/>
                  </a:lnTo>
                  <a:lnTo>
                    <a:pt x="89762" y="19571"/>
                  </a:lnTo>
                  <a:lnTo>
                    <a:pt x="88278" y="24231"/>
                  </a:lnTo>
                  <a:lnTo>
                    <a:pt x="87536" y="27959"/>
                  </a:lnTo>
                  <a:lnTo>
                    <a:pt x="84569" y="28891"/>
                  </a:lnTo>
                  <a:lnTo>
                    <a:pt x="81602" y="31687"/>
                  </a:lnTo>
                  <a:lnTo>
                    <a:pt x="75667" y="39142"/>
                  </a:lnTo>
                  <a:lnTo>
                    <a:pt x="69732" y="46598"/>
                  </a:lnTo>
                  <a:lnTo>
                    <a:pt x="66765" y="47530"/>
                  </a:lnTo>
                  <a:lnTo>
                    <a:pt x="62314" y="45666"/>
                  </a:lnTo>
                  <a:lnTo>
                    <a:pt x="57863" y="42870"/>
                  </a:lnTo>
                  <a:lnTo>
                    <a:pt x="56379" y="42870"/>
                  </a:lnTo>
                  <a:lnTo>
                    <a:pt x="52671" y="42870"/>
                  </a:lnTo>
                  <a:lnTo>
                    <a:pt x="51186" y="44734"/>
                  </a:lnTo>
                  <a:lnTo>
                    <a:pt x="48219" y="49394"/>
                  </a:lnTo>
                  <a:lnTo>
                    <a:pt x="45993" y="52190"/>
                  </a:lnTo>
                  <a:lnTo>
                    <a:pt x="36350" y="57782"/>
                  </a:lnTo>
                  <a:lnTo>
                    <a:pt x="31898" y="60578"/>
                  </a:lnTo>
                  <a:lnTo>
                    <a:pt x="29673" y="63374"/>
                  </a:lnTo>
                  <a:lnTo>
                    <a:pt x="27447" y="66169"/>
                  </a:lnTo>
                  <a:lnTo>
                    <a:pt x="25222" y="68033"/>
                  </a:lnTo>
                  <a:lnTo>
                    <a:pt x="21512" y="68965"/>
                  </a:lnTo>
                  <a:lnTo>
                    <a:pt x="17062" y="71761"/>
                  </a:lnTo>
                  <a:lnTo>
                    <a:pt x="12611" y="75489"/>
                  </a:lnTo>
                  <a:lnTo>
                    <a:pt x="5192" y="82013"/>
                  </a:lnTo>
                  <a:lnTo>
                    <a:pt x="741" y="85741"/>
                  </a:lnTo>
                  <a:lnTo>
                    <a:pt x="0" y="1863"/>
                  </a:lnTo>
                  <a:lnTo>
                    <a:pt x="12611" y="0"/>
                  </a:lnTo>
                  <a:lnTo>
                    <a:pt x="75667" y="931"/>
                  </a:lnTo>
                  <a:lnTo>
                    <a:pt x="90503" y="931"/>
                  </a:lnTo>
                  <a:lnTo>
                    <a:pt x="144657" y="931"/>
                  </a:lnTo>
                  <a:lnTo>
                    <a:pt x="151333" y="1863"/>
                  </a:lnTo>
                  <a:lnTo>
                    <a:pt x="181749" y="1863"/>
                  </a:lnTo>
                  <a:lnTo>
                    <a:pt x="262608" y="931"/>
                  </a:lnTo>
                  <a:lnTo>
                    <a:pt x="265576" y="931"/>
                  </a:lnTo>
                  <a:lnTo>
                    <a:pt x="293766" y="931"/>
                  </a:lnTo>
                  <a:lnTo>
                    <a:pt x="322698" y="931"/>
                  </a:lnTo>
                  <a:lnTo>
                    <a:pt x="350145" y="931"/>
                  </a:lnTo>
                  <a:lnTo>
                    <a:pt x="379076" y="931"/>
                  </a:lnTo>
                  <a:lnTo>
                    <a:pt x="422103" y="931"/>
                  </a:lnTo>
                  <a:lnTo>
                    <a:pt x="439165" y="931"/>
                  </a:lnTo>
                  <a:lnTo>
                    <a:pt x="478482" y="931"/>
                  </a:lnTo>
                  <a:lnTo>
                    <a:pt x="481450" y="59646"/>
                  </a:lnTo>
                  <a:lnTo>
                    <a:pt x="482192" y="71761"/>
                  </a:lnTo>
                  <a:lnTo>
                    <a:pt x="482933" y="81081"/>
                  </a:lnTo>
                  <a:lnTo>
                    <a:pt x="484417" y="97856"/>
                  </a:lnTo>
                  <a:lnTo>
                    <a:pt x="487385" y="147251"/>
                  </a:lnTo>
                  <a:lnTo>
                    <a:pt x="488868" y="176142"/>
                  </a:lnTo>
                  <a:lnTo>
                    <a:pt x="491093" y="191054"/>
                  </a:lnTo>
                  <a:lnTo>
                    <a:pt x="492577" y="206897"/>
                  </a:lnTo>
                  <a:lnTo>
                    <a:pt x="537087" y="207830"/>
                  </a:lnTo>
                  <a:lnTo>
                    <a:pt x="574921" y="207830"/>
                  </a:lnTo>
                  <a:lnTo>
                    <a:pt x="574921" y="212489"/>
                  </a:lnTo>
                  <a:lnTo>
                    <a:pt x="572695" y="216217"/>
                  </a:lnTo>
                  <a:lnTo>
                    <a:pt x="570469" y="219013"/>
                  </a:lnTo>
                  <a:lnTo>
                    <a:pt x="570469" y="222741"/>
                  </a:lnTo>
                  <a:lnTo>
                    <a:pt x="571211" y="228332"/>
                  </a:lnTo>
                  <a:lnTo>
                    <a:pt x="570469" y="231129"/>
                  </a:lnTo>
                  <a:lnTo>
                    <a:pt x="568987" y="235788"/>
                  </a:lnTo>
                  <a:lnTo>
                    <a:pt x="562309" y="249768"/>
                  </a:lnTo>
                  <a:lnTo>
                    <a:pt x="560083" y="261883"/>
                  </a:lnTo>
                  <a:lnTo>
                    <a:pt x="556374" y="270272"/>
                  </a:lnTo>
                  <a:lnTo>
                    <a:pt x="554149" y="277728"/>
                  </a:lnTo>
                  <a:lnTo>
                    <a:pt x="546731" y="275863"/>
                  </a:lnTo>
                  <a:lnTo>
                    <a:pt x="550439" y="271204"/>
                  </a:lnTo>
                  <a:lnTo>
                    <a:pt x="552666" y="265611"/>
                  </a:lnTo>
                  <a:lnTo>
                    <a:pt x="553408" y="262816"/>
                  </a:lnTo>
                  <a:lnTo>
                    <a:pt x="554891" y="257224"/>
                  </a:lnTo>
                  <a:lnTo>
                    <a:pt x="557859" y="249768"/>
                  </a:lnTo>
                  <a:lnTo>
                    <a:pt x="557859" y="246040"/>
                  </a:lnTo>
                  <a:lnTo>
                    <a:pt x="556374" y="244176"/>
                  </a:lnTo>
                  <a:lnTo>
                    <a:pt x="553408" y="243244"/>
                  </a:lnTo>
                  <a:lnTo>
                    <a:pt x="551182" y="244176"/>
                  </a:lnTo>
                  <a:lnTo>
                    <a:pt x="550439" y="246972"/>
                  </a:lnTo>
                  <a:lnTo>
                    <a:pt x="547473" y="251632"/>
                  </a:lnTo>
                  <a:lnTo>
                    <a:pt x="545989" y="257224"/>
                  </a:lnTo>
                  <a:lnTo>
                    <a:pt x="545248" y="263748"/>
                  </a:lnTo>
                  <a:lnTo>
                    <a:pt x="543763" y="264680"/>
                  </a:lnTo>
                  <a:lnTo>
                    <a:pt x="539313" y="266544"/>
                  </a:lnTo>
                  <a:lnTo>
                    <a:pt x="535604" y="277728"/>
                  </a:lnTo>
                  <a:lnTo>
                    <a:pt x="502220" y="282387"/>
                  </a:lnTo>
                  <a:lnTo>
                    <a:pt x="499254" y="287979"/>
                  </a:lnTo>
                  <a:lnTo>
                    <a:pt x="497028" y="287979"/>
                  </a:lnTo>
                  <a:lnTo>
                    <a:pt x="492577" y="287979"/>
                  </a:lnTo>
                  <a:lnTo>
                    <a:pt x="488126" y="287047"/>
                  </a:lnTo>
                  <a:lnTo>
                    <a:pt x="486643" y="290775"/>
                  </a:lnTo>
                  <a:lnTo>
                    <a:pt x="482192" y="288911"/>
                  </a:lnTo>
                  <a:lnTo>
                    <a:pt x="479965" y="288911"/>
                  </a:lnTo>
                  <a:lnTo>
                    <a:pt x="477741" y="289843"/>
                  </a:lnTo>
                  <a:lnTo>
                    <a:pt x="475515" y="294503"/>
                  </a:lnTo>
                  <a:lnTo>
                    <a:pt x="473289" y="295434"/>
                  </a:lnTo>
                  <a:lnTo>
                    <a:pt x="471064" y="294503"/>
                  </a:lnTo>
                  <a:lnTo>
                    <a:pt x="471064" y="289843"/>
                  </a:lnTo>
                  <a:lnTo>
                    <a:pt x="470322" y="288911"/>
                  </a:lnTo>
                  <a:lnTo>
                    <a:pt x="466613" y="287979"/>
                  </a:lnTo>
                  <a:lnTo>
                    <a:pt x="467355" y="283319"/>
                  </a:lnTo>
                  <a:lnTo>
                    <a:pt x="468838" y="280523"/>
                  </a:lnTo>
                  <a:lnTo>
                    <a:pt x="471806" y="279591"/>
                  </a:lnTo>
                  <a:lnTo>
                    <a:pt x="476999" y="277728"/>
                  </a:lnTo>
                  <a:lnTo>
                    <a:pt x="482192" y="273067"/>
                  </a:lnTo>
                  <a:lnTo>
                    <a:pt x="482192" y="271204"/>
                  </a:lnTo>
                  <a:lnTo>
                    <a:pt x="481450" y="270272"/>
                  </a:lnTo>
                  <a:lnTo>
                    <a:pt x="471806" y="272135"/>
                  </a:lnTo>
                  <a:lnTo>
                    <a:pt x="469580" y="271204"/>
                  </a:lnTo>
                  <a:lnTo>
                    <a:pt x="468097" y="270272"/>
                  </a:lnTo>
                  <a:lnTo>
                    <a:pt x="471806" y="263748"/>
                  </a:lnTo>
                  <a:lnTo>
                    <a:pt x="479223" y="261883"/>
                  </a:lnTo>
                  <a:lnTo>
                    <a:pt x="481450" y="260020"/>
                  </a:lnTo>
                  <a:lnTo>
                    <a:pt x="480708" y="259088"/>
                  </a:lnTo>
                  <a:lnTo>
                    <a:pt x="478482" y="257224"/>
                  </a:lnTo>
                  <a:lnTo>
                    <a:pt x="475515" y="257224"/>
                  </a:lnTo>
                  <a:lnTo>
                    <a:pt x="469580" y="260020"/>
                  </a:lnTo>
                  <a:lnTo>
                    <a:pt x="466613" y="259088"/>
                  </a:lnTo>
                  <a:lnTo>
                    <a:pt x="460678" y="260952"/>
                  </a:lnTo>
                  <a:lnTo>
                    <a:pt x="459936" y="260020"/>
                  </a:lnTo>
                  <a:lnTo>
                    <a:pt x="459936" y="259088"/>
                  </a:lnTo>
                  <a:lnTo>
                    <a:pt x="461420" y="253496"/>
                  </a:lnTo>
                  <a:lnTo>
                    <a:pt x="464387" y="249768"/>
                  </a:lnTo>
                  <a:lnTo>
                    <a:pt x="471064" y="247904"/>
                  </a:lnTo>
                  <a:lnTo>
                    <a:pt x="473289" y="245108"/>
                  </a:lnTo>
                  <a:lnTo>
                    <a:pt x="473289" y="243244"/>
                  </a:lnTo>
                  <a:lnTo>
                    <a:pt x="471064" y="242312"/>
                  </a:lnTo>
                  <a:lnTo>
                    <a:pt x="468097" y="244176"/>
                  </a:lnTo>
                  <a:lnTo>
                    <a:pt x="464387" y="243244"/>
                  </a:lnTo>
                  <a:lnTo>
                    <a:pt x="464387" y="240448"/>
                  </a:lnTo>
                  <a:lnTo>
                    <a:pt x="465871" y="234857"/>
                  </a:lnTo>
                  <a:lnTo>
                    <a:pt x="466613" y="231129"/>
                  </a:lnTo>
                  <a:lnTo>
                    <a:pt x="465871" y="228332"/>
                  </a:lnTo>
                  <a:lnTo>
                    <a:pt x="464387" y="229264"/>
                  </a:lnTo>
                  <a:lnTo>
                    <a:pt x="462162" y="231129"/>
                  </a:lnTo>
                  <a:lnTo>
                    <a:pt x="460678" y="234857"/>
                  </a:lnTo>
                  <a:lnTo>
                    <a:pt x="460678" y="241381"/>
                  </a:lnTo>
                  <a:lnTo>
                    <a:pt x="458453" y="243244"/>
                  </a:lnTo>
                  <a:lnTo>
                    <a:pt x="456969" y="242312"/>
                  </a:lnTo>
                  <a:lnTo>
                    <a:pt x="451777" y="234857"/>
                  </a:lnTo>
                  <a:lnTo>
                    <a:pt x="451777" y="232992"/>
                  </a:lnTo>
                  <a:lnTo>
                    <a:pt x="454743" y="229264"/>
                  </a:lnTo>
                  <a:lnTo>
                    <a:pt x="453260" y="227401"/>
                  </a:lnTo>
                  <a:lnTo>
                    <a:pt x="451777" y="227401"/>
                  </a:lnTo>
                  <a:lnTo>
                    <a:pt x="448067" y="231129"/>
                  </a:lnTo>
                  <a:lnTo>
                    <a:pt x="447325" y="232992"/>
                  </a:lnTo>
                  <a:lnTo>
                    <a:pt x="447325" y="235788"/>
                  </a:lnTo>
                  <a:lnTo>
                    <a:pt x="446584" y="238584"/>
                  </a:lnTo>
                  <a:lnTo>
                    <a:pt x="446584" y="242312"/>
                  </a:lnTo>
                  <a:lnTo>
                    <a:pt x="445842" y="244176"/>
                  </a:lnTo>
                  <a:lnTo>
                    <a:pt x="443616" y="243244"/>
                  </a:lnTo>
                  <a:lnTo>
                    <a:pt x="440649" y="240448"/>
                  </a:lnTo>
                  <a:lnTo>
                    <a:pt x="436198" y="236720"/>
                  </a:lnTo>
                  <a:lnTo>
                    <a:pt x="433230" y="233925"/>
                  </a:lnTo>
                  <a:lnTo>
                    <a:pt x="431746" y="229264"/>
                  </a:lnTo>
                  <a:lnTo>
                    <a:pt x="428038" y="225537"/>
                  </a:lnTo>
                  <a:lnTo>
                    <a:pt x="425811" y="223673"/>
                  </a:lnTo>
                  <a:lnTo>
                    <a:pt x="420618" y="223673"/>
                  </a:lnTo>
                  <a:lnTo>
                    <a:pt x="418394" y="222741"/>
                  </a:lnTo>
                  <a:lnTo>
                    <a:pt x="413201" y="210625"/>
                  </a:lnTo>
                  <a:lnTo>
                    <a:pt x="413201" y="207830"/>
                  </a:lnTo>
                  <a:lnTo>
                    <a:pt x="419136" y="203169"/>
                  </a:lnTo>
                  <a:lnTo>
                    <a:pt x="420618" y="196646"/>
                  </a:lnTo>
                  <a:lnTo>
                    <a:pt x="428038" y="196646"/>
                  </a:lnTo>
                  <a:lnTo>
                    <a:pt x="430263" y="195713"/>
                  </a:lnTo>
                  <a:lnTo>
                    <a:pt x="430263" y="194782"/>
                  </a:lnTo>
                  <a:lnTo>
                    <a:pt x="425070" y="191054"/>
                  </a:lnTo>
                  <a:lnTo>
                    <a:pt x="422103" y="191054"/>
                  </a:lnTo>
                  <a:lnTo>
                    <a:pt x="418394" y="193850"/>
                  </a:lnTo>
                  <a:lnTo>
                    <a:pt x="416168" y="189190"/>
                  </a:lnTo>
                  <a:lnTo>
                    <a:pt x="416168" y="185462"/>
                  </a:lnTo>
                  <a:lnTo>
                    <a:pt x="418394" y="181734"/>
                  </a:lnTo>
                  <a:lnTo>
                    <a:pt x="420618" y="180802"/>
                  </a:lnTo>
                  <a:lnTo>
                    <a:pt x="425070" y="181734"/>
                  </a:lnTo>
                  <a:lnTo>
                    <a:pt x="431005" y="181734"/>
                  </a:lnTo>
                  <a:lnTo>
                    <a:pt x="435456" y="184530"/>
                  </a:lnTo>
                  <a:lnTo>
                    <a:pt x="439165" y="188258"/>
                  </a:lnTo>
                  <a:lnTo>
                    <a:pt x="445099" y="189190"/>
                  </a:lnTo>
                  <a:lnTo>
                    <a:pt x="445842" y="188258"/>
                  </a:lnTo>
                  <a:lnTo>
                    <a:pt x="445099" y="184530"/>
                  </a:lnTo>
                  <a:lnTo>
                    <a:pt x="442132" y="181734"/>
                  </a:lnTo>
                  <a:lnTo>
                    <a:pt x="436939" y="179870"/>
                  </a:lnTo>
                  <a:lnTo>
                    <a:pt x="433230" y="176142"/>
                  </a:lnTo>
                  <a:lnTo>
                    <a:pt x="433230" y="173346"/>
                  </a:lnTo>
                  <a:lnTo>
                    <a:pt x="435456" y="171482"/>
                  </a:lnTo>
                  <a:lnTo>
                    <a:pt x="437681" y="164958"/>
                  </a:lnTo>
                  <a:lnTo>
                    <a:pt x="437681" y="163095"/>
                  </a:lnTo>
                  <a:lnTo>
                    <a:pt x="435456" y="163095"/>
                  </a:lnTo>
                  <a:lnTo>
                    <a:pt x="431005" y="165890"/>
                  </a:lnTo>
                  <a:lnTo>
                    <a:pt x="428780" y="169618"/>
                  </a:lnTo>
                  <a:lnTo>
                    <a:pt x="426553" y="170551"/>
                  </a:lnTo>
                  <a:lnTo>
                    <a:pt x="424329" y="170551"/>
                  </a:lnTo>
                  <a:lnTo>
                    <a:pt x="422845" y="164958"/>
                  </a:lnTo>
                  <a:lnTo>
                    <a:pt x="420618" y="163095"/>
                  </a:lnTo>
                  <a:lnTo>
                    <a:pt x="416910" y="163095"/>
                  </a:lnTo>
                  <a:lnTo>
                    <a:pt x="413943" y="162162"/>
                  </a:lnTo>
                  <a:lnTo>
                    <a:pt x="412459" y="162162"/>
                  </a:lnTo>
                  <a:lnTo>
                    <a:pt x="408750" y="163095"/>
                  </a:lnTo>
                  <a:lnTo>
                    <a:pt x="408750" y="160299"/>
                  </a:lnTo>
                  <a:lnTo>
                    <a:pt x="411717" y="155639"/>
                  </a:lnTo>
                  <a:lnTo>
                    <a:pt x="413201" y="149115"/>
                  </a:lnTo>
                  <a:lnTo>
                    <a:pt x="416168" y="146319"/>
                  </a:lnTo>
                  <a:lnTo>
                    <a:pt x="417652" y="146319"/>
                  </a:lnTo>
                  <a:lnTo>
                    <a:pt x="419878" y="146319"/>
                  </a:lnTo>
                  <a:lnTo>
                    <a:pt x="424329" y="152843"/>
                  </a:lnTo>
                  <a:lnTo>
                    <a:pt x="426553" y="155639"/>
                  </a:lnTo>
                  <a:lnTo>
                    <a:pt x="428780" y="155639"/>
                  </a:lnTo>
                  <a:lnTo>
                    <a:pt x="430263" y="150979"/>
                  </a:lnTo>
                  <a:lnTo>
                    <a:pt x="428780" y="147251"/>
                  </a:lnTo>
                  <a:lnTo>
                    <a:pt x="431005" y="143523"/>
                  </a:lnTo>
                  <a:lnTo>
                    <a:pt x="428038" y="140727"/>
                  </a:lnTo>
                  <a:lnTo>
                    <a:pt x="425811" y="139795"/>
                  </a:lnTo>
                  <a:lnTo>
                    <a:pt x="426553" y="132339"/>
                  </a:lnTo>
                  <a:lnTo>
                    <a:pt x="424329" y="129543"/>
                  </a:lnTo>
                  <a:lnTo>
                    <a:pt x="425070" y="127680"/>
                  </a:lnTo>
                  <a:lnTo>
                    <a:pt x="425811" y="124884"/>
                  </a:lnTo>
                  <a:lnTo>
                    <a:pt x="431005" y="123020"/>
                  </a:lnTo>
                  <a:lnTo>
                    <a:pt x="431746" y="121156"/>
                  </a:lnTo>
                  <a:lnTo>
                    <a:pt x="432488" y="119292"/>
                  </a:lnTo>
                  <a:lnTo>
                    <a:pt x="430263" y="115564"/>
                  </a:lnTo>
                  <a:lnTo>
                    <a:pt x="431005" y="112768"/>
                  </a:lnTo>
                  <a:lnTo>
                    <a:pt x="433973" y="107176"/>
                  </a:lnTo>
                  <a:lnTo>
                    <a:pt x="436198" y="106244"/>
                  </a:lnTo>
                  <a:lnTo>
                    <a:pt x="437681" y="104381"/>
                  </a:lnTo>
                  <a:lnTo>
                    <a:pt x="437681" y="101584"/>
                  </a:lnTo>
                  <a:lnTo>
                    <a:pt x="433973" y="99720"/>
                  </a:lnTo>
                  <a:lnTo>
                    <a:pt x="432488" y="99720"/>
                  </a:lnTo>
                  <a:lnTo>
                    <a:pt x="426553" y="102516"/>
                  </a:lnTo>
                  <a:lnTo>
                    <a:pt x="425811" y="107176"/>
                  </a:lnTo>
                  <a:lnTo>
                    <a:pt x="424329" y="109040"/>
                  </a:lnTo>
                  <a:lnTo>
                    <a:pt x="422845" y="109040"/>
                  </a:lnTo>
                  <a:lnTo>
                    <a:pt x="422103" y="100653"/>
                  </a:lnTo>
                  <a:lnTo>
                    <a:pt x="418394" y="95993"/>
                  </a:lnTo>
                  <a:lnTo>
                    <a:pt x="418394" y="93197"/>
                  </a:lnTo>
                  <a:lnTo>
                    <a:pt x="421360" y="84809"/>
                  </a:lnTo>
                  <a:lnTo>
                    <a:pt x="426553" y="76421"/>
                  </a:lnTo>
                  <a:lnTo>
                    <a:pt x="431005" y="72693"/>
                  </a:lnTo>
                  <a:lnTo>
                    <a:pt x="431005" y="69897"/>
                  </a:lnTo>
                  <a:lnTo>
                    <a:pt x="431005" y="67101"/>
                  </a:lnTo>
                  <a:lnTo>
                    <a:pt x="436198" y="68033"/>
                  </a:lnTo>
                  <a:lnTo>
                    <a:pt x="437681" y="66169"/>
                  </a:lnTo>
                  <a:lnTo>
                    <a:pt x="438423" y="65237"/>
                  </a:lnTo>
                  <a:lnTo>
                    <a:pt x="436939" y="62442"/>
                  </a:lnTo>
                  <a:lnTo>
                    <a:pt x="439165" y="60578"/>
                  </a:lnTo>
                  <a:lnTo>
                    <a:pt x="452518" y="62442"/>
                  </a:lnTo>
                  <a:lnTo>
                    <a:pt x="455485" y="61510"/>
                  </a:lnTo>
                  <a:lnTo>
                    <a:pt x="457712" y="60578"/>
                  </a:lnTo>
                  <a:lnTo>
                    <a:pt x="457712" y="57782"/>
                  </a:lnTo>
                  <a:lnTo>
                    <a:pt x="450292" y="55918"/>
                  </a:lnTo>
                  <a:lnTo>
                    <a:pt x="451777" y="50326"/>
                  </a:lnTo>
                  <a:lnTo>
                    <a:pt x="456969" y="48462"/>
                  </a:lnTo>
                  <a:lnTo>
                    <a:pt x="459936" y="44734"/>
                  </a:lnTo>
                  <a:lnTo>
                    <a:pt x="465129" y="45666"/>
                  </a:lnTo>
                  <a:lnTo>
                    <a:pt x="465871" y="45666"/>
                  </a:lnTo>
                  <a:lnTo>
                    <a:pt x="466613" y="44734"/>
                  </a:lnTo>
                  <a:lnTo>
                    <a:pt x="465129" y="42870"/>
                  </a:lnTo>
                  <a:lnTo>
                    <a:pt x="465871" y="39142"/>
                  </a:lnTo>
                  <a:lnTo>
                    <a:pt x="468838" y="36346"/>
                  </a:lnTo>
                  <a:lnTo>
                    <a:pt x="468097" y="35414"/>
                  </a:lnTo>
                  <a:lnTo>
                    <a:pt x="462904" y="34482"/>
                  </a:lnTo>
                  <a:lnTo>
                    <a:pt x="455485" y="41006"/>
                  </a:lnTo>
                  <a:lnTo>
                    <a:pt x="453260" y="42870"/>
                  </a:lnTo>
                  <a:lnTo>
                    <a:pt x="452518" y="40074"/>
                  </a:lnTo>
                  <a:lnTo>
                    <a:pt x="454743" y="35414"/>
                  </a:lnTo>
                  <a:lnTo>
                    <a:pt x="456969" y="28891"/>
                  </a:lnTo>
                  <a:lnTo>
                    <a:pt x="456969" y="25163"/>
                  </a:lnTo>
                  <a:lnTo>
                    <a:pt x="452518" y="27959"/>
                  </a:lnTo>
                  <a:lnTo>
                    <a:pt x="448809" y="29823"/>
                  </a:lnTo>
                  <a:lnTo>
                    <a:pt x="445842" y="27027"/>
                  </a:lnTo>
                  <a:lnTo>
                    <a:pt x="443616" y="27959"/>
                  </a:lnTo>
                  <a:lnTo>
                    <a:pt x="441391" y="29823"/>
                  </a:lnTo>
                  <a:lnTo>
                    <a:pt x="438423" y="35414"/>
                  </a:lnTo>
                  <a:lnTo>
                    <a:pt x="435456" y="37278"/>
                  </a:lnTo>
                  <a:lnTo>
                    <a:pt x="434714" y="39142"/>
                  </a:lnTo>
                  <a:lnTo>
                    <a:pt x="437681" y="43802"/>
                  </a:lnTo>
                  <a:lnTo>
                    <a:pt x="438423" y="46598"/>
                  </a:lnTo>
                  <a:lnTo>
                    <a:pt x="437681" y="50326"/>
                  </a:lnTo>
                  <a:lnTo>
                    <a:pt x="434714" y="54054"/>
                  </a:lnTo>
                  <a:lnTo>
                    <a:pt x="431746" y="54986"/>
                  </a:lnTo>
                  <a:lnTo>
                    <a:pt x="428038" y="54054"/>
                  </a:lnTo>
                  <a:lnTo>
                    <a:pt x="425811" y="54054"/>
                  </a:lnTo>
                  <a:lnTo>
                    <a:pt x="425811" y="58714"/>
                  </a:lnTo>
                  <a:lnTo>
                    <a:pt x="425070" y="60578"/>
                  </a:lnTo>
                  <a:lnTo>
                    <a:pt x="422103" y="61510"/>
                  </a:lnTo>
                  <a:lnTo>
                    <a:pt x="419878" y="58714"/>
                  </a:lnTo>
                  <a:lnTo>
                    <a:pt x="418394" y="57782"/>
                  </a:lnTo>
                  <a:lnTo>
                    <a:pt x="416910" y="58714"/>
                  </a:lnTo>
                  <a:lnTo>
                    <a:pt x="416910" y="60578"/>
                  </a:lnTo>
                  <a:lnTo>
                    <a:pt x="417652" y="65237"/>
                  </a:lnTo>
                  <a:lnTo>
                    <a:pt x="416910" y="66169"/>
                  </a:lnTo>
                  <a:lnTo>
                    <a:pt x="416168" y="67101"/>
                  </a:lnTo>
                  <a:lnTo>
                    <a:pt x="413201" y="66169"/>
                  </a:lnTo>
                  <a:lnTo>
                    <a:pt x="412459" y="65237"/>
                  </a:lnTo>
                  <a:lnTo>
                    <a:pt x="411717" y="59646"/>
                  </a:lnTo>
                  <a:lnTo>
                    <a:pt x="409492" y="58714"/>
                  </a:lnTo>
                  <a:lnTo>
                    <a:pt x="407266" y="59646"/>
                  </a:lnTo>
                  <a:lnTo>
                    <a:pt x="405782" y="60578"/>
                  </a:lnTo>
                  <a:lnTo>
                    <a:pt x="405041" y="63374"/>
                  </a:lnTo>
                  <a:lnTo>
                    <a:pt x="405782" y="66169"/>
                  </a:lnTo>
                  <a:lnTo>
                    <a:pt x="407266" y="68965"/>
                  </a:lnTo>
                  <a:lnTo>
                    <a:pt x="402815" y="68033"/>
                  </a:lnTo>
                  <a:lnTo>
                    <a:pt x="400590" y="68033"/>
                  </a:lnTo>
                  <a:lnTo>
                    <a:pt x="399107" y="68965"/>
                  </a:lnTo>
                  <a:lnTo>
                    <a:pt x="399107" y="71761"/>
                  </a:lnTo>
                  <a:lnTo>
                    <a:pt x="401331" y="74557"/>
                  </a:lnTo>
                  <a:lnTo>
                    <a:pt x="400590" y="77353"/>
                  </a:lnTo>
                  <a:lnTo>
                    <a:pt x="398364" y="77353"/>
                  </a:lnTo>
                  <a:lnTo>
                    <a:pt x="394655" y="76421"/>
                  </a:lnTo>
                  <a:lnTo>
                    <a:pt x="393172" y="77353"/>
                  </a:lnTo>
                  <a:lnTo>
                    <a:pt x="396138" y="82945"/>
                  </a:lnTo>
                  <a:lnTo>
                    <a:pt x="396138" y="84809"/>
                  </a:lnTo>
                  <a:lnTo>
                    <a:pt x="393913" y="85741"/>
                  </a:lnTo>
                  <a:lnTo>
                    <a:pt x="388720" y="82945"/>
                  </a:lnTo>
                  <a:lnTo>
                    <a:pt x="385753" y="82945"/>
                  </a:lnTo>
                  <a:lnTo>
                    <a:pt x="382786" y="78285"/>
                  </a:lnTo>
                  <a:lnTo>
                    <a:pt x="380560" y="76421"/>
                  </a:lnTo>
                  <a:lnTo>
                    <a:pt x="376851" y="75489"/>
                  </a:lnTo>
                  <a:lnTo>
                    <a:pt x="374625" y="75489"/>
                  </a:lnTo>
                  <a:lnTo>
                    <a:pt x="373141" y="76421"/>
                  </a:lnTo>
                  <a:lnTo>
                    <a:pt x="372400" y="78285"/>
                  </a:lnTo>
                  <a:lnTo>
                    <a:pt x="374625" y="79217"/>
                  </a:lnTo>
                  <a:lnTo>
                    <a:pt x="376851" y="81081"/>
                  </a:lnTo>
                  <a:lnTo>
                    <a:pt x="376851" y="84809"/>
                  </a:lnTo>
                  <a:lnTo>
                    <a:pt x="382786" y="86673"/>
                  </a:lnTo>
                  <a:lnTo>
                    <a:pt x="384269" y="94129"/>
                  </a:lnTo>
                  <a:lnTo>
                    <a:pt x="388720" y="95993"/>
                  </a:lnTo>
                  <a:lnTo>
                    <a:pt x="390204" y="99720"/>
                  </a:lnTo>
                  <a:lnTo>
                    <a:pt x="395397" y="100653"/>
                  </a:lnTo>
                  <a:lnTo>
                    <a:pt x="397622" y="103448"/>
                  </a:lnTo>
                  <a:lnTo>
                    <a:pt x="396880" y="107176"/>
                  </a:lnTo>
                  <a:lnTo>
                    <a:pt x="394655" y="109040"/>
                  </a:lnTo>
                  <a:lnTo>
                    <a:pt x="387979" y="104381"/>
                  </a:lnTo>
                  <a:lnTo>
                    <a:pt x="386494" y="106244"/>
                  </a:lnTo>
                  <a:lnTo>
                    <a:pt x="387979" y="109972"/>
                  </a:lnTo>
                  <a:lnTo>
                    <a:pt x="390946" y="113700"/>
                  </a:lnTo>
                  <a:lnTo>
                    <a:pt x="396138" y="114632"/>
                  </a:lnTo>
                  <a:lnTo>
                    <a:pt x="397622" y="115564"/>
                  </a:lnTo>
                  <a:lnTo>
                    <a:pt x="397622" y="121156"/>
                  </a:lnTo>
                  <a:lnTo>
                    <a:pt x="395397" y="123020"/>
                  </a:lnTo>
                  <a:lnTo>
                    <a:pt x="390204" y="121156"/>
                  </a:lnTo>
                  <a:lnTo>
                    <a:pt x="388720" y="120224"/>
                  </a:lnTo>
                  <a:lnTo>
                    <a:pt x="386494" y="121156"/>
                  </a:lnTo>
                  <a:lnTo>
                    <a:pt x="390946" y="127680"/>
                  </a:lnTo>
                  <a:lnTo>
                    <a:pt x="392429" y="132339"/>
                  </a:lnTo>
                  <a:lnTo>
                    <a:pt x="391687" y="135135"/>
                  </a:lnTo>
                  <a:lnTo>
                    <a:pt x="390204" y="135135"/>
                  </a:lnTo>
                  <a:lnTo>
                    <a:pt x="385753" y="130476"/>
                  </a:lnTo>
                  <a:lnTo>
                    <a:pt x="384269" y="130476"/>
                  </a:lnTo>
                  <a:lnTo>
                    <a:pt x="382044" y="132339"/>
                  </a:lnTo>
                  <a:lnTo>
                    <a:pt x="383527" y="135135"/>
                  </a:lnTo>
                  <a:lnTo>
                    <a:pt x="383527" y="137932"/>
                  </a:lnTo>
                  <a:lnTo>
                    <a:pt x="381303" y="141659"/>
                  </a:lnTo>
                  <a:lnTo>
                    <a:pt x="379076" y="143523"/>
                  </a:lnTo>
                  <a:lnTo>
                    <a:pt x="379076" y="146319"/>
                  </a:lnTo>
                  <a:lnTo>
                    <a:pt x="385753" y="146319"/>
                  </a:lnTo>
                  <a:lnTo>
                    <a:pt x="386494" y="147251"/>
                  </a:lnTo>
                  <a:lnTo>
                    <a:pt x="385753" y="151911"/>
                  </a:lnTo>
                  <a:lnTo>
                    <a:pt x="382786" y="152843"/>
                  </a:lnTo>
                  <a:lnTo>
                    <a:pt x="380560" y="155639"/>
                  </a:lnTo>
                  <a:lnTo>
                    <a:pt x="378334" y="158435"/>
                  </a:lnTo>
                  <a:lnTo>
                    <a:pt x="379076" y="160299"/>
                  </a:lnTo>
                  <a:lnTo>
                    <a:pt x="381303" y="163095"/>
                  </a:lnTo>
                  <a:lnTo>
                    <a:pt x="382044" y="165890"/>
                  </a:lnTo>
                  <a:lnTo>
                    <a:pt x="382786" y="168686"/>
                  </a:lnTo>
                  <a:lnTo>
                    <a:pt x="382786" y="173346"/>
                  </a:lnTo>
                  <a:lnTo>
                    <a:pt x="382044" y="180802"/>
                  </a:lnTo>
                  <a:lnTo>
                    <a:pt x="384269" y="183598"/>
                  </a:lnTo>
                  <a:lnTo>
                    <a:pt x="382786" y="189190"/>
                  </a:lnTo>
                  <a:lnTo>
                    <a:pt x="382786" y="193850"/>
                  </a:lnTo>
                  <a:lnTo>
                    <a:pt x="385753" y="198509"/>
                  </a:lnTo>
                  <a:lnTo>
                    <a:pt x="387979" y="204102"/>
                  </a:lnTo>
                  <a:lnTo>
                    <a:pt x="392429" y="210625"/>
                  </a:lnTo>
                  <a:lnTo>
                    <a:pt x="398364" y="217149"/>
                  </a:lnTo>
                  <a:lnTo>
                    <a:pt x="402073" y="221809"/>
                  </a:lnTo>
                  <a:lnTo>
                    <a:pt x="402073" y="223673"/>
                  </a:lnTo>
                  <a:lnTo>
                    <a:pt x="400590" y="229264"/>
                  </a:lnTo>
                  <a:lnTo>
                    <a:pt x="397622" y="229264"/>
                  </a:lnTo>
                  <a:lnTo>
                    <a:pt x="393913" y="228332"/>
                  </a:lnTo>
                  <a:lnTo>
                    <a:pt x="390946" y="226469"/>
                  </a:lnTo>
                  <a:lnTo>
                    <a:pt x="390204" y="221809"/>
                  </a:lnTo>
                  <a:lnTo>
                    <a:pt x="382786" y="215285"/>
                  </a:lnTo>
                  <a:lnTo>
                    <a:pt x="380560" y="212489"/>
                  </a:lnTo>
                  <a:lnTo>
                    <a:pt x="377593" y="212489"/>
                  </a:lnTo>
                  <a:lnTo>
                    <a:pt x="373883" y="210625"/>
                  </a:lnTo>
                  <a:lnTo>
                    <a:pt x="371659" y="207830"/>
                  </a:lnTo>
                  <a:lnTo>
                    <a:pt x="370175" y="204102"/>
                  </a:lnTo>
                  <a:lnTo>
                    <a:pt x="367206" y="203169"/>
                  </a:lnTo>
                  <a:lnTo>
                    <a:pt x="364982" y="203169"/>
                  </a:lnTo>
                  <a:lnTo>
                    <a:pt x="364982" y="205033"/>
                  </a:lnTo>
                  <a:lnTo>
                    <a:pt x="364240" y="207830"/>
                  </a:lnTo>
                  <a:lnTo>
                    <a:pt x="367206" y="212489"/>
                  </a:lnTo>
                  <a:lnTo>
                    <a:pt x="379818" y="222741"/>
                  </a:lnTo>
                  <a:lnTo>
                    <a:pt x="384269" y="226469"/>
                  </a:lnTo>
                  <a:lnTo>
                    <a:pt x="387237" y="232060"/>
                  </a:lnTo>
                  <a:lnTo>
                    <a:pt x="390204" y="233925"/>
                  </a:lnTo>
                  <a:lnTo>
                    <a:pt x="393913" y="233925"/>
                  </a:lnTo>
                  <a:lnTo>
                    <a:pt x="398364" y="232992"/>
                  </a:lnTo>
                  <a:lnTo>
                    <a:pt x="401331" y="233925"/>
                  </a:lnTo>
                  <a:lnTo>
                    <a:pt x="402815" y="235788"/>
                  </a:lnTo>
                  <a:lnTo>
                    <a:pt x="402815" y="237653"/>
                  </a:lnTo>
                  <a:lnTo>
                    <a:pt x="400590" y="240448"/>
                  </a:lnTo>
                  <a:lnTo>
                    <a:pt x="400590" y="244176"/>
                  </a:lnTo>
                  <a:lnTo>
                    <a:pt x="401331" y="249768"/>
                  </a:lnTo>
                  <a:lnTo>
                    <a:pt x="405041" y="254428"/>
                  </a:lnTo>
                  <a:lnTo>
                    <a:pt x="408750" y="259088"/>
                  </a:lnTo>
                  <a:lnTo>
                    <a:pt x="408750" y="260952"/>
                  </a:lnTo>
                  <a:lnTo>
                    <a:pt x="407266" y="263748"/>
                  </a:lnTo>
                  <a:lnTo>
                    <a:pt x="408750" y="268408"/>
                  </a:lnTo>
                  <a:lnTo>
                    <a:pt x="409492" y="271204"/>
                  </a:lnTo>
                  <a:lnTo>
                    <a:pt x="408750" y="274000"/>
                  </a:lnTo>
                  <a:lnTo>
                    <a:pt x="408008" y="274000"/>
                  </a:lnTo>
                  <a:lnTo>
                    <a:pt x="404299" y="273067"/>
                  </a:lnTo>
                  <a:lnTo>
                    <a:pt x="402815" y="269339"/>
                  </a:lnTo>
                  <a:lnTo>
                    <a:pt x="401331" y="264680"/>
                  </a:lnTo>
                  <a:lnTo>
                    <a:pt x="396880" y="263748"/>
                  </a:lnTo>
                  <a:lnTo>
                    <a:pt x="395397" y="259088"/>
                  </a:lnTo>
                  <a:lnTo>
                    <a:pt x="396138" y="253496"/>
                  </a:lnTo>
                  <a:lnTo>
                    <a:pt x="396138" y="251632"/>
                  </a:lnTo>
                  <a:lnTo>
                    <a:pt x="393172" y="249768"/>
                  </a:lnTo>
                  <a:lnTo>
                    <a:pt x="391687" y="249768"/>
                  </a:lnTo>
                  <a:lnTo>
                    <a:pt x="390204" y="256292"/>
                  </a:lnTo>
                  <a:lnTo>
                    <a:pt x="390204" y="259088"/>
                  </a:lnTo>
                  <a:lnTo>
                    <a:pt x="387979" y="259088"/>
                  </a:lnTo>
                  <a:lnTo>
                    <a:pt x="385753" y="256292"/>
                  </a:lnTo>
                  <a:lnTo>
                    <a:pt x="381303" y="259088"/>
                  </a:lnTo>
                  <a:lnTo>
                    <a:pt x="379076" y="256292"/>
                  </a:lnTo>
                  <a:lnTo>
                    <a:pt x="379076" y="252564"/>
                  </a:lnTo>
                  <a:lnTo>
                    <a:pt x="375368" y="249768"/>
                  </a:lnTo>
                  <a:lnTo>
                    <a:pt x="372400" y="247904"/>
                  </a:lnTo>
                  <a:lnTo>
                    <a:pt x="367948" y="246972"/>
                  </a:lnTo>
                  <a:lnTo>
                    <a:pt x="365724" y="246040"/>
                  </a:lnTo>
                  <a:lnTo>
                    <a:pt x="364982" y="243244"/>
                  </a:lnTo>
                  <a:lnTo>
                    <a:pt x="358305" y="238584"/>
                  </a:lnTo>
                  <a:lnTo>
                    <a:pt x="356821" y="238584"/>
                  </a:lnTo>
                  <a:lnTo>
                    <a:pt x="355338" y="244176"/>
                  </a:lnTo>
                  <a:lnTo>
                    <a:pt x="353112" y="246040"/>
                  </a:lnTo>
                  <a:lnTo>
                    <a:pt x="350145" y="246040"/>
                  </a:lnTo>
                  <a:lnTo>
                    <a:pt x="348661" y="241381"/>
                  </a:lnTo>
                  <a:lnTo>
                    <a:pt x="345695" y="236720"/>
                  </a:lnTo>
                  <a:lnTo>
                    <a:pt x="344952" y="232060"/>
                  </a:lnTo>
                  <a:lnTo>
                    <a:pt x="341985" y="226469"/>
                  </a:lnTo>
                  <a:lnTo>
                    <a:pt x="341243" y="225537"/>
                  </a:lnTo>
                  <a:lnTo>
                    <a:pt x="339017" y="226469"/>
                  </a:lnTo>
                  <a:lnTo>
                    <a:pt x="339017" y="227401"/>
                  </a:lnTo>
                  <a:lnTo>
                    <a:pt x="339017" y="231129"/>
                  </a:lnTo>
                  <a:lnTo>
                    <a:pt x="341243" y="235788"/>
                  </a:lnTo>
                  <a:lnTo>
                    <a:pt x="341243" y="238584"/>
                  </a:lnTo>
                  <a:lnTo>
                    <a:pt x="339017" y="240448"/>
                  </a:lnTo>
                  <a:lnTo>
                    <a:pt x="336050" y="237653"/>
                  </a:lnTo>
                  <a:lnTo>
                    <a:pt x="333083" y="236720"/>
                  </a:lnTo>
                  <a:lnTo>
                    <a:pt x="332341" y="231129"/>
                  </a:lnTo>
                  <a:lnTo>
                    <a:pt x="326406" y="227401"/>
                  </a:lnTo>
                  <a:lnTo>
                    <a:pt x="326406" y="219945"/>
                  </a:lnTo>
                  <a:lnTo>
                    <a:pt x="321956" y="209693"/>
                  </a:lnTo>
                  <a:lnTo>
                    <a:pt x="319729" y="208761"/>
                  </a:lnTo>
                  <a:lnTo>
                    <a:pt x="317505" y="208761"/>
                  </a:lnTo>
                  <a:lnTo>
                    <a:pt x="316021" y="212489"/>
                  </a:lnTo>
                  <a:lnTo>
                    <a:pt x="314536" y="214353"/>
                  </a:lnTo>
                  <a:lnTo>
                    <a:pt x="312312" y="216217"/>
                  </a:lnTo>
                  <a:lnTo>
                    <a:pt x="313795" y="219945"/>
                  </a:lnTo>
                  <a:lnTo>
                    <a:pt x="308602" y="223673"/>
                  </a:lnTo>
                  <a:lnTo>
                    <a:pt x="304151" y="223673"/>
                  </a:lnTo>
                  <a:lnTo>
                    <a:pt x="294507" y="228332"/>
                  </a:lnTo>
                  <a:lnTo>
                    <a:pt x="290798" y="229264"/>
                  </a:lnTo>
                  <a:lnTo>
                    <a:pt x="288573" y="229264"/>
                  </a:lnTo>
                  <a:lnTo>
                    <a:pt x="286347" y="226469"/>
                  </a:lnTo>
                  <a:lnTo>
                    <a:pt x="282638" y="221809"/>
                  </a:lnTo>
                  <a:lnTo>
                    <a:pt x="281155" y="216217"/>
                  </a:lnTo>
                  <a:lnTo>
                    <a:pt x="281155" y="212489"/>
                  </a:lnTo>
                  <a:lnTo>
                    <a:pt x="281155" y="205033"/>
                  </a:lnTo>
                  <a:lnTo>
                    <a:pt x="282638" y="200374"/>
                  </a:lnTo>
                  <a:lnTo>
                    <a:pt x="285605" y="195713"/>
                  </a:lnTo>
                  <a:lnTo>
                    <a:pt x="287090" y="193850"/>
                  </a:lnTo>
                  <a:lnTo>
                    <a:pt x="289315" y="187326"/>
                  </a:lnTo>
                  <a:lnTo>
                    <a:pt x="291540" y="184530"/>
                  </a:lnTo>
                  <a:lnTo>
                    <a:pt x="293766" y="183598"/>
                  </a:lnTo>
                  <a:lnTo>
                    <a:pt x="300442" y="180802"/>
                  </a:lnTo>
                  <a:lnTo>
                    <a:pt x="303409" y="178007"/>
                  </a:lnTo>
                  <a:lnTo>
                    <a:pt x="304151" y="173346"/>
                  </a:lnTo>
                  <a:lnTo>
                    <a:pt x="305635" y="171482"/>
                  </a:lnTo>
                  <a:lnTo>
                    <a:pt x="311570" y="168686"/>
                  </a:lnTo>
                  <a:lnTo>
                    <a:pt x="313054" y="167755"/>
                  </a:lnTo>
                  <a:lnTo>
                    <a:pt x="316021" y="164958"/>
                  </a:lnTo>
                  <a:lnTo>
                    <a:pt x="316021" y="162162"/>
                  </a:lnTo>
                  <a:lnTo>
                    <a:pt x="315278" y="155639"/>
                  </a:lnTo>
                  <a:lnTo>
                    <a:pt x="316763" y="150979"/>
                  </a:lnTo>
                  <a:lnTo>
                    <a:pt x="332341" y="136999"/>
                  </a:lnTo>
                  <a:lnTo>
                    <a:pt x="321213" y="123952"/>
                  </a:lnTo>
                  <a:lnTo>
                    <a:pt x="315278" y="120224"/>
                  </a:lnTo>
                  <a:lnTo>
                    <a:pt x="305635" y="128612"/>
                  </a:lnTo>
                  <a:lnTo>
                    <a:pt x="299700" y="124884"/>
                  </a:lnTo>
                  <a:lnTo>
                    <a:pt x="294507" y="123952"/>
                  </a:lnTo>
                  <a:lnTo>
                    <a:pt x="290798" y="122088"/>
                  </a:lnTo>
                  <a:lnTo>
                    <a:pt x="289315" y="119292"/>
                  </a:lnTo>
                  <a:lnTo>
                    <a:pt x="286347" y="113700"/>
                  </a:lnTo>
                  <a:lnTo>
                    <a:pt x="278187" y="109972"/>
                  </a:lnTo>
                  <a:lnTo>
                    <a:pt x="267801" y="109040"/>
                  </a:lnTo>
                  <a:lnTo>
                    <a:pt x="261124" y="104381"/>
                  </a:lnTo>
                  <a:lnTo>
                    <a:pt x="255931" y="100653"/>
                  </a:lnTo>
                  <a:lnTo>
                    <a:pt x="252965" y="96925"/>
                  </a:lnTo>
                  <a:lnTo>
                    <a:pt x="252965" y="94129"/>
                  </a:lnTo>
                  <a:lnTo>
                    <a:pt x="254449" y="91333"/>
                  </a:lnTo>
                  <a:lnTo>
                    <a:pt x="258158" y="87605"/>
                  </a:lnTo>
                  <a:lnTo>
                    <a:pt x="262608" y="83877"/>
                  </a:lnTo>
                  <a:lnTo>
                    <a:pt x="263351" y="82013"/>
                  </a:lnTo>
                  <a:lnTo>
                    <a:pt x="261866" y="79217"/>
                  </a:lnTo>
                  <a:lnTo>
                    <a:pt x="258900" y="78285"/>
                  </a:lnTo>
                  <a:lnTo>
                    <a:pt x="254449" y="75489"/>
                  </a:lnTo>
                  <a:lnTo>
                    <a:pt x="251481" y="74557"/>
                  </a:lnTo>
                  <a:lnTo>
                    <a:pt x="244063" y="68965"/>
                  </a:lnTo>
                  <a:lnTo>
                    <a:pt x="240354" y="68965"/>
                  </a:lnTo>
                  <a:lnTo>
                    <a:pt x="234419" y="6710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pg23">
              <a:extLst>
                <a:ext uri="{FF2B5EF4-FFF2-40B4-BE49-F238E27FC236}">
                  <a16:creationId xmlns:a16="http://schemas.microsoft.com/office/drawing/2014/main" id="{542C0B19-B2AC-B44C-A0AC-795B1CDAC9A0}"/>
                </a:ext>
              </a:extLst>
            </p:cNvPr>
            <p:cNvSpPr/>
            <p:nvPr/>
          </p:nvSpPr>
          <p:spPr>
            <a:xfrm>
              <a:off x="7810477" y="2741787"/>
              <a:ext cx="48960" cy="27959"/>
            </a:xfrm>
            <a:custGeom>
              <a:avLst/>
              <a:gdLst/>
              <a:ahLst/>
              <a:cxnLst/>
              <a:rect l="0" t="0" r="0" b="0"/>
              <a:pathLst>
                <a:path w="48960" h="27959">
                  <a:moveTo>
                    <a:pt x="48960" y="12116"/>
                  </a:moveTo>
                  <a:lnTo>
                    <a:pt x="48219" y="13979"/>
                  </a:lnTo>
                  <a:lnTo>
                    <a:pt x="48219" y="16775"/>
                  </a:lnTo>
                  <a:lnTo>
                    <a:pt x="46735" y="19571"/>
                  </a:lnTo>
                  <a:lnTo>
                    <a:pt x="41542" y="19571"/>
                  </a:lnTo>
                  <a:lnTo>
                    <a:pt x="34123" y="21435"/>
                  </a:lnTo>
                  <a:lnTo>
                    <a:pt x="27448" y="21435"/>
                  </a:lnTo>
                  <a:lnTo>
                    <a:pt x="19287" y="21435"/>
                  </a:lnTo>
                  <a:lnTo>
                    <a:pt x="15578" y="22367"/>
                  </a:lnTo>
                  <a:lnTo>
                    <a:pt x="11869" y="22367"/>
                  </a:lnTo>
                  <a:lnTo>
                    <a:pt x="11127" y="24231"/>
                  </a:lnTo>
                  <a:lnTo>
                    <a:pt x="6676" y="27027"/>
                  </a:lnTo>
                  <a:lnTo>
                    <a:pt x="3709" y="27959"/>
                  </a:lnTo>
                  <a:lnTo>
                    <a:pt x="1483" y="27027"/>
                  </a:lnTo>
                  <a:lnTo>
                    <a:pt x="0" y="24231"/>
                  </a:lnTo>
                  <a:lnTo>
                    <a:pt x="0" y="21435"/>
                  </a:lnTo>
                  <a:lnTo>
                    <a:pt x="741" y="19571"/>
                  </a:lnTo>
                  <a:lnTo>
                    <a:pt x="2966" y="20503"/>
                  </a:lnTo>
                  <a:lnTo>
                    <a:pt x="6676" y="21435"/>
                  </a:lnTo>
                  <a:lnTo>
                    <a:pt x="11127" y="16775"/>
                  </a:lnTo>
                  <a:lnTo>
                    <a:pt x="17062" y="7455"/>
                  </a:lnTo>
                  <a:lnTo>
                    <a:pt x="24479" y="932"/>
                  </a:lnTo>
                  <a:lnTo>
                    <a:pt x="27448" y="0"/>
                  </a:lnTo>
                  <a:lnTo>
                    <a:pt x="28190" y="932"/>
                  </a:lnTo>
                  <a:lnTo>
                    <a:pt x="27448" y="4660"/>
                  </a:lnTo>
                  <a:lnTo>
                    <a:pt x="28190" y="4660"/>
                  </a:lnTo>
                  <a:lnTo>
                    <a:pt x="30414" y="4660"/>
                  </a:lnTo>
                  <a:lnTo>
                    <a:pt x="34123" y="3727"/>
                  </a:lnTo>
                  <a:lnTo>
                    <a:pt x="36349" y="5592"/>
                  </a:lnTo>
                  <a:lnTo>
                    <a:pt x="36349" y="12116"/>
                  </a:lnTo>
                  <a:lnTo>
                    <a:pt x="38575" y="13979"/>
                  </a:lnTo>
                  <a:lnTo>
                    <a:pt x="43026" y="13979"/>
                  </a:lnTo>
                  <a:lnTo>
                    <a:pt x="44509" y="12116"/>
                  </a:lnTo>
                  <a:lnTo>
                    <a:pt x="46735" y="9320"/>
                  </a:lnTo>
                  <a:lnTo>
                    <a:pt x="48219" y="932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pg24">
              <a:extLst>
                <a:ext uri="{FF2B5EF4-FFF2-40B4-BE49-F238E27FC236}">
                  <a16:creationId xmlns:a16="http://schemas.microsoft.com/office/drawing/2014/main" id="{99A08680-26A3-9D4F-A3C3-9B26CA1EACC2}"/>
                </a:ext>
              </a:extLst>
            </p:cNvPr>
            <p:cNvSpPr/>
            <p:nvPr/>
          </p:nvSpPr>
          <p:spPr>
            <a:xfrm>
              <a:off x="7464041" y="2514386"/>
              <a:ext cx="460677" cy="223673"/>
            </a:xfrm>
            <a:custGeom>
              <a:avLst/>
              <a:gdLst/>
              <a:ahLst/>
              <a:cxnLst/>
              <a:rect l="0" t="0" r="0" b="0"/>
              <a:pathLst>
                <a:path w="460677" h="223673">
                  <a:moveTo>
                    <a:pt x="741" y="134203"/>
                  </a:moveTo>
                  <a:lnTo>
                    <a:pt x="0" y="126748"/>
                  </a:lnTo>
                  <a:lnTo>
                    <a:pt x="3709" y="113700"/>
                  </a:lnTo>
                  <a:lnTo>
                    <a:pt x="11127" y="89469"/>
                  </a:lnTo>
                  <a:lnTo>
                    <a:pt x="16320" y="68033"/>
                  </a:lnTo>
                  <a:lnTo>
                    <a:pt x="20028" y="58714"/>
                  </a:lnTo>
                  <a:lnTo>
                    <a:pt x="24479" y="44734"/>
                  </a:lnTo>
                  <a:lnTo>
                    <a:pt x="29672" y="27959"/>
                  </a:lnTo>
                  <a:lnTo>
                    <a:pt x="28931" y="21435"/>
                  </a:lnTo>
                  <a:lnTo>
                    <a:pt x="61571" y="22367"/>
                  </a:lnTo>
                  <a:lnTo>
                    <a:pt x="74925" y="22367"/>
                  </a:lnTo>
                  <a:lnTo>
                    <a:pt x="133530" y="23299"/>
                  </a:lnTo>
                  <a:lnTo>
                    <a:pt x="158010" y="24231"/>
                  </a:lnTo>
                  <a:lnTo>
                    <a:pt x="203261" y="26095"/>
                  </a:lnTo>
                  <a:lnTo>
                    <a:pt x="207712" y="26095"/>
                  </a:lnTo>
                  <a:lnTo>
                    <a:pt x="227742" y="27959"/>
                  </a:lnTo>
                  <a:lnTo>
                    <a:pt x="279671" y="28891"/>
                  </a:lnTo>
                  <a:lnTo>
                    <a:pt x="284121" y="28891"/>
                  </a:lnTo>
                  <a:lnTo>
                    <a:pt x="287831" y="26095"/>
                  </a:lnTo>
                  <a:lnTo>
                    <a:pt x="290055" y="24231"/>
                  </a:lnTo>
                  <a:lnTo>
                    <a:pt x="293766" y="23299"/>
                  </a:lnTo>
                  <a:lnTo>
                    <a:pt x="295990" y="23299"/>
                  </a:lnTo>
                  <a:lnTo>
                    <a:pt x="298959" y="22367"/>
                  </a:lnTo>
                  <a:lnTo>
                    <a:pt x="298959" y="18639"/>
                  </a:lnTo>
                  <a:lnTo>
                    <a:pt x="298959" y="13979"/>
                  </a:lnTo>
                  <a:lnTo>
                    <a:pt x="301183" y="11183"/>
                  </a:lnTo>
                  <a:lnTo>
                    <a:pt x="305634" y="10251"/>
                  </a:lnTo>
                  <a:lnTo>
                    <a:pt x="313053" y="11183"/>
                  </a:lnTo>
                  <a:lnTo>
                    <a:pt x="315279" y="10251"/>
                  </a:lnTo>
                  <a:lnTo>
                    <a:pt x="318987" y="2795"/>
                  </a:lnTo>
                  <a:lnTo>
                    <a:pt x="322697" y="931"/>
                  </a:lnTo>
                  <a:lnTo>
                    <a:pt x="336050" y="0"/>
                  </a:lnTo>
                  <a:lnTo>
                    <a:pt x="339017" y="0"/>
                  </a:lnTo>
                  <a:lnTo>
                    <a:pt x="344952" y="2795"/>
                  </a:lnTo>
                  <a:lnTo>
                    <a:pt x="344210" y="9319"/>
                  </a:lnTo>
                  <a:lnTo>
                    <a:pt x="342726" y="10251"/>
                  </a:lnTo>
                  <a:lnTo>
                    <a:pt x="342726" y="13047"/>
                  </a:lnTo>
                  <a:lnTo>
                    <a:pt x="345694" y="18639"/>
                  </a:lnTo>
                  <a:lnTo>
                    <a:pt x="347919" y="25163"/>
                  </a:lnTo>
                  <a:lnTo>
                    <a:pt x="347178" y="28891"/>
                  </a:lnTo>
                  <a:lnTo>
                    <a:pt x="352371" y="30755"/>
                  </a:lnTo>
                  <a:lnTo>
                    <a:pt x="353853" y="31687"/>
                  </a:lnTo>
                  <a:lnTo>
                    <a:pt x="353853" y="37278"/>
                  </a:lnTo>
                  <a:lnTo>
                    <a:pt x="360530" y="38210"/>
                  </a:lnTo>
                  <a:lnTo>
                    <a:pt x="362756" y="41006"/>
                  </a:lnTo>
                  <a:lnTo>
                    <a:pt x="363498" y="46598"/>
                  </a:lnTo>
                  <a:lnTo>
                    <a:pt x="361272" y="49394"/>
                  </a:lnTo>
                  <a:lnTo>
                    <a:pt x="355337" y="51258"/>
                  </a:lnTo>
                  <a:lnTo>
                    <a:pt x="344210" y="52190"/>
                  </a:lnTo>
                  <a:lnTo>
                    <a:pt x="340501" y="54054"/>
                  </a:lnTo>
                  <a:lnTo>
                    <a:pt x="339017" y="56850"/>
                  </a:lnTo>
                  <a:lnTo>
                    <a:pt x="339759" y="58714"/>
                  </a:lnTo>
                  <a:lnTo>
                    <a:pt x="342726" y="60578"/>
                  </a:lnTo>
                  <a:lnTo>
                    <a:pt x="342726" y="61510"/>
                  </a:lnTo>
                  <a:lnTo>
                    <a:pt x="341243" y="65237"/>
                  </a:lnTo>
                  <a:lnTo>
                    <a:pt x="332341" y="68033"/>
                  </a:lnTo>
                  <a:lnTo>
                    <a:pt x="327890" y="68965"/>
                  </a:lnTo>
                  <a:lnTo>
                    <a:pt x="324922" y="71761"/>
                  </a:lnTo>
                  <a:lnTo>
                    <a:pt x="324180" y="74557"/>
                  </a:lnTo>
                  <a:lnTo>
                    <a:pt x="323439" y="77353"/>
                  </a:lnTo>
                  <a:lnTo>
                    <a:pt x="324180" y="81081"/>
                  </a:lnTo>
                  <a:lnTo>
                    <a:pt x="321214" y="80149"/>
                  </a:lnTo>
                  <a:lnTo>
                    <a:pt x="318246" y="81081"/>
                  </a:lnTo>
                  <a:lnTo>
                    <a:pt x="318246" y="83877"/>
                  </a:lnTo>
                  <a:lnTo>
                    <a:pt x="318246" y="85741"/>
                  </a:lnTo>
                  <a:lnTo>
                    <a:pt x="318987" y="87605"/>
                  </a:lnTo>
                  <a:lnTo>
                    <a:pt x="318246" y="91333"/>
                  </a:lnTo>
                  <a:lnTo>
                    <a:pt x="318987" y="93197"/>
                  </a:lnTo>
                  <a:lnTo>
                    <a:pt x="319729" y="96925"/>
                  </a:lnTo>
                  <a:lnTo>
                    <a:pt x="321214" y="99720"/>
                  </a:lnTo>
                  <a:lnTo>
                    <a:pt x="325664" y="103448"/>
                  </a:lnTo>
                  <a:lnTo>
                    <a:pt x="329373" y="105312"/>
                  </a:lnTo>
                  <a:lnTo>
                    <a:pt x="333824" y="104380"/>
                  </a:lnTo>
                  <a:lnTo>
                    <a:pt x="335308" y="102516"/>
                  </a:lnTo>
                  <a:lnTo>
                    <a:pt x="336050" y="100652"/>
                  </a:lnTo>
                  <a:lnTo>
                    <a:pt x="337533" y="95061"/>
                  </a:lnTo>
                  <a:lnTo>
                    <a:pt x="340501" y="98788"/>
                  </a:lnTo>
                  <a:lnTo>
                    <a:pt x="344210" y="101584"/>
                  </a:lnTo>
                  <a:lnTo>
                    <a:pt x="351629" y="103448"/>
                  </a:lnTo>
                  <a:lnTo>
                    <a:pt x="359046" y="109040"/>
                  </a:lnTo>
                  <a:lnTo>
                    <a:pt x="359788" y="112768"/>
                  </a:lnTo>
                  <a:lnTo>
                    <a:pt x="359046" y="117428"/>
                  </a:lnTo>
                  <a:lnTo>
                    <a:pt x="360530" y="120224"/>
                  </a:lnTo>
                  <a:lnTo>
                    <a:pt x="367949" y="123952"/>
                  </a:lnTo>
                  <a:lnTo>
                    <a:pt x="370174" y="126748"/>
                  </a:lnTo>
                  <a:lnTo>
                    <a:pt x="370916" y="136068"/>
                  </a:lnTo>
                  <a:lnTo>
                    <a:pt x="373884" y="137931"/>
                  </a:lnTo>
                  <a:lnTo>
                    <a:pt x="373884" y="140727"/>
                  </a:lnTo>
                  <a:lnTo>
                    <a:pt x="373141" y="140727"/>
                  </a:lnTo>
                  <a:lnTo>
                    <a:pt x="370174" y="140727"/>
                  </a:lnTo>
                  <a:lnTo>
                    <a:pt x="369432" y="137931"/>
                  </a:lnTo>
                  <a:lnTo>
                    <a:pt x="366465" y="136999"/>
                  </a:lnTo>
                  <a:lnTo>
                    <a:pt x="364981" y="136999"/>
                  </a:lnTo>
                  <a:lnTo>
                    <a:pt x="362756" y="142591"/>
                  </a:lnTo>
                  <a:lnTo>
                    <a:pt x="364239" y="146319"/>
                  </a:lnTo>
                  <a:lnTo>
                    <a:pt x="367949" y="150047"/>
                  </a:lnTo>
                  <a:lnTo>
                    <a:pt x="370174" y="150979"/>
                  </a:lnTo>
                  <a:lnTo>
                    <a:pt x="375367" y="150979"/>
                  </a:lnTo>
                  <a:lnTo>
                    <a:pt x="380560" y="152843"/>
                  </a:lnTo>
                  <a:lnTo>
                    <a:pt x="382043" y="157503"/>
                  </a:lnTo>
                  <a:lnTo>
                    <a:pt x="382785" y="170550"/>
                  </a:lnTo>
                  <a:lnTo>
                    <a:pt x="384269" y="175210"/>
                  </a:lnTo>
                  <a:lnTo>
                    <a:pt x="387236" y="178006"/>
                  </a:lnTo>
                  <a:lnTo>
                    <a:pt x="391687" y="181734"/>
                  </a:lnTo>
                  <a:lnTo>
                    <a:pt x="400590" y="185462"/>
                  </a:lnTo>
                  <a:lnTo>
                    <a:pt x="410234" y="187326"/>
                  </a:lnTo>
                  <a:lnTo>
                    <a:pt x="420619" y="184530"/>
                  </a:lnTo>
                  <a:lnTo>
                    <a:pt x="431004" y="180802"/>
                  </a:lnTo>
                  <a:lnTo>
                    <a:pt x="442132" y="178006"/>
                  </a:lnTo>
                  <a:lnTo>
                    <a:pt x="447325" y="175210"/>
                  </a:lnTo>
                  <a:lnTo>
                    <a:pt x="450292" y="170550"/>
                  </a:lnTo>
                  <a:lnTo>
                    <a:pt x="451034" y="166822"/>
                  </a:lnTo>
                  <a:lnTo>
                    <a:pt x="450292" y="156571"/>
                  </a:lnTo>
                  <a:lnTo>
                    <a:pt x="447325" y="154707"/>
                  </a:lnTo>
                  <a:lnTo>
                    <a:pt x="442874" y="155639"/>
                  </a:lnTo>
                  <a:lnTo>
                    <a:pt x="442132" y="153775"/>
                  </a:lnTo>
                  <a:lnTo>
                    <a:pt x="442132" y="148183"/>
                  </a:lnTo>
                  <a:lnTo>
                    <a:pt x="442874" y="142591"/>
                  </a:lnTo>
                  <a:lnTo>
                    <a:pt x="439906" y="138863"/>
                  </a:lnTo>
                  <a:lnTo>
                    <a:pt x="436197" y="136068"/>
                  </a:lnTo>
                  <a:lnTo>
                    <a:pt x="432489" y="134203"/>
                  </a:lnTo>
                  <a:lnTo>
                    <a:pt x="430262" y="134203"/>
                  </a:lnTo>
                  <a:lnTo>
                    <a:pt x="428037" y="136068"/>
                  </a:lnTo>
                  <a:lnTo>
                    <a:pt x="425811" y="137931"/>
                  </a:lnTo>
                  <a:lnTo>
                    <a:pt x="423586" y="136999"/>
                  </a:lnTo>
                  <a:lnTo>
                    <a:pt x="421361" y="134203"/>
                  </a:lnTo>
                  <a:lnTo>
                    <a:pt x="421361" y="131407"/>
                  </a:lnTo>
                  <a:lnTo>
                    <a:pt x="423586" y="128612"/>
                  </a:lnTo>
                  <a:lnTo>
                    <a:pt x="426554" y="127680"/>
                  </a:lnTo>
                  <a:lnTo>
                    <a:pt x="432489" y="128612"/>
                  </a:lnTo>
                  <a:lnTo>
                    <a:pt x="437681" y="131407"/>
                  </a:lnTo>
                  <a:lnTo>
                    <a:pt x="442874" y="133271"/>
                  </a:lnTo>
                  <a:lnTo>
                    <a:pt x="449550" y="140727"/>
                  </a:lnTo>
                  <a:lnTo>
                    <a:pt x="454001" y="148183"/>
                  </a:lnTo>
                  <a:lnTo>
                    <a:pt x="460677" y="165891"/>
                  </a:lnTo>
                  <a:lnTo>
                    <a:pt x="459935" y="169619"/>
                  </a:lnTo>
                  <a:lnTo>
                    <a:pt x="458453" y="170550"/>
                  </a:lnTo>
                  <a:lnTo>
                    <a:pt x="456969" y="173346"/>
                  </a:lnTo>
                  <a:lnTo>
                    <a:pt x="460677" y="175210"/>
                  </a:lnTo>
                  <a:lnTo>
                    <a:pt x="460677" y="179870"/>
                  </a:lnTo>
                  <a:lnTo>
                    <a:pt x="459194" y="183598"/>
                  </a:lnTo>
                  <a:lnTo>
                    <a:pt x="457711" y="187326"/>
                  </a:lnTo>
                  <a:lnTo>
                    <a:pt x="459194" y="194782"/>
                  </a:lnTo>
                  <a:lnTo>
                    <a:pt x="460677" y="200373"/>
                  </a:lnTo>
                  <a:lnTo>
                    <a:pt x="458453" y="207829"/>
                  </a:lnTo>
                  <a:lnTo>
                    <a:pt x="456227" y="209694"/>
                  </a:lnTo>
                  <a:lnTo>
                    <a:pt x="454742" y="208761"/>
                  </a:lnTo>
                  <a:lnTo>
                    <a:pt x="454001" y="200373"/>
                  </a:lnTo>
                  <a:lnTo>
                    <a:pt x="451776" y="198510"/>
                  </a:lnTo>
                  <a:lnTo>
                    <a:pt x="447325" y="196646"/>
                  </a:lnTo>
                  <a:lnTo>
                    <a:pt x="441390" y="197577"/>
                  </a:lnTo>
                  <a:lnTo>
                    <a:pt x="436939" y="198510"/>
                  </a:lnTo>
                  <a:lnTo>
                    <a:pt x="433231" y="197577"/>
                  </a:lnTo>
                  <a:lnTo>
                    <a:pt x="429521" y="196646"/>
                  </a:lnTo>
                  <a:lnTo>
                    <a:pt x="426554" y="198510"/>
                  </a:lnTo>
                  <a:lnTo>
                    <a:pt x="421361" y="202238"/>
                  </a:lnTo>
                  <a:lnTo>
                    <a:pt x="417651" y="200373"/>
                  </a:lnTo>
                  <a:lnTo>
                    <a:pt x="410234" y="202238"/>
                  </a:lnTo>
                  <a:lnTo>
                    <a:pt x="408007" y="203170"/>
                  </a:lnTo>
                  <a:lnTo>
                    <a:pt x="403557" y="202238"/>
                  </a:lnTo>
                  <a:lnTo>
                    <a:pt x="398364" y="203170"/>
                  </a:lnTo>
                  <a:lnTo>
                    <a:pt x="396880" y="204101"/>
                  </a:lnTo>
                  <a:lnTo>
                    <a:pt x="393913" y="210625"/>
                  </a:lnTo>
                  <a:lnTo>
                    <a:pt x="390204" y="215285"/>
                  </a:lnTo>
                  <a:lnTo>
                    <a:pt x="367949" y="216217"/>
                  </a:lnTo>
                  <a:lnTo>
                    <a:pt x="367949" y="208761"/>
                  </a:lnTo>
                  <a:lnTo>
                    <a:pt x="370174" y="202238"/>
                  </a:lnTo>
                  <a:lnTo>
                    <a:pt x="369432" y="192918"/>
                  </a:lnTo>
                  <a:lnTo>
                    <a:pt x="372399" y="189190"/>
                  </a:lnTo>
                  <a:lnTo>
                    <a:pt x="373141" y="187326"/>
                  </a:lnTo>
                  <a:lnTo>
                    <a:pt x="370174" y="185462"/>
                  </a:lnTo>
                  <a:lnTo>
                    <a:pt x="366465" y="184530"/>
                  </a:lnTo>
                  <a:lnTo>
                    <a:pt x="363498" y="183598"/>
                  </a:lnTo>
                  <a:lnTo>
                    <a:pt x="359788" y="184530"/>
                  </a:lnTo>
                  <a:lnTo>
                    <a:pt x="357563" y="188258"/>
                  </a:lnTo>
                  <a:lnTo>
                    <a:pt x="353853" y="196646"/>
                  </a:lnTo>
                  <a:lnTo>
                    <a:pt x="351629" y="199442"/>
                  </a:lnTo>
                  <a:lnTo>
                    <a:pt x="347919" y="202238"/>
                  </a:lnTo>
                  <a:lnTo>
                    <a:pt x="344952" y="204101"/>
                  </a:lnTo>
                  <a:lnTo>
                    <a:pt x="343467" y="207829"/>
                  </a:lnTo>
                  <a:lnTo>
                    <a:pt x="340501" y="207829"/>
                  </a:lnTo>
                  <a:lnTo>
                    <a:pt x="338275" y="205966"/>
                  </a:lnTo>
                  <a:lnTo>
                    <a:pt x="335308" y="205966"/>
                  </a:lnTo>
                  <a:lnTo>
                    <a:pt x="329373" y="210625"/>
                  </a:lnTo>
                  <a:lnTo>
                    <a:pt x="329373" y="213422"/>
                  </a:lnTo>
                  <a:lnTo>
                    <a:pt x="330115" y="218081"/>
                  </a:lnTo>
                  <a:lnTo>
                    <a:pt x="329373" y="219013"/>
                  </a:lnTo>
                  <a:lnTo>
                    <a:pt x="324922" y="218081"/>
                  </a:lnTo>
                  <a:lnTo>
                    <a:pt x="324922" y="220877"/>
                  </a:lnTo>
                  <a:lnTo>
                    <a:pt x="323439" y="222741"/>
                  </a:lnTo>
                  <a:lnTo>
                    <a:pt x="316020" y="223673"/>
                  </a:lnTo>
                  <a:lnTo>
                    <a:pt x="313795" y="216217"/>
                  </a:lnTo>
                  <a:lnTo>
                    <a:pt x="310086" y="217149"/>
                  </a:lnTo>
                  <a:lnTo>
                    <a:pt x="306376" y="198510"/>
                  </a:lnTo>
                  <a:lnTo>
                    <a:pt x="304151" y="192918"/>
                  </a:lnTo>
                  <a:lnTo>
                    <a:pt x="303410" y="188258"/>
                  </a:lnTo>
                  <a:lnTo>
                    <a:pt x="302667" y="183598"/>
                  </a:lnTo>
                  <a:lnTo>
                    <a:pt x="298217" y="182666"/>
                  </a:lnTo>
                  <a:lnTo>
                    <a:pt x="290055" y="181734"/>
                  </a:lnTo>
                  <a:lnTo>
                    <a:pt x="282638" y="178938"/>
                  </a:lnTo>
                  <a:lnTo>
                    <a:pt x="280412" y="175210"/>
                  </a:lnTo>
                  <a:lnTo>
                    <a:pt x="279671" y="172414"/>
                  </a:lnTo>
                  <a:lnTo>
                    <a:pt x="278928" y="156571"/>
                  </a:lnTo>
                  <a:lnTo>
                    <a:pt x="275219" y="156571"/>
                  </a:lnTo>
                  <a:lnTo>
                    <a:pt x="274478" y="144455"/>
                  </a:lnTo>
                  <a:lnTo>
                    <a:pt x="273736" y="137931"/>
                  </a:lnTo>
                  <a:lnTo>
                    <a:pt x="260383" y="137931"/>
                  </a:lnTo>
                  <a:lnTo>
                    <a:pt x="222549" y="140727"/>
                  </a:lnTo>
                  <a:lnTo>
                    <a:pt x="220323" y="136068"/>
                  </a:lnTo>
                  <a:lnTo>
                    <a:pt x="181749" y="136999"/>
                  </a:lnTo>
                  <a:lnTo>
                    <a:pt x="178039" y="136068"/>
                  </a:lnTo>
                  <a:lnTo>
                    <a:pt x="129820" y="136068"/>
                  </a:lnTo>
                  <a:lnTo>
                    <a:pt x="123144" y="136999"/>
                  </a:lnTo>
                  <a:lnTo>
                    <a:pt x="97921" y="136068"/>
                  </a:lnTo>
                  <a:lnTo>
                    <a:pt x="96438" y="141659"/>
                  </a:lnTo>
                  <a:lnTo>
                    <a:pt x="89019" y="140727"/>
                  </a:lnTo>
                  <a:lnTo>
                    <a:pt x="89019" y="136068"/>
                  </a:lnTo>
                  <a:lnTo>
                    <a:pt x="63797" y="135135"/>
                  </a:lnTo>
                  <a:lnTo>
                    <a:pt x="60088" y="13513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pg25">
              <a:extLst>
                <a:ext uri="{FF2B5EF4-FFF2-40B4-BE49-F238E27FC236}">
                  <a16:creationId xmlns:a16="http://schemas.microsoft.com/office/drawing/2014/main" id="{F61DB545-33DC-164A-9C17-6326FCEE68B5}"/>
                </a:ext>
              </a:extLst>
            </p:cNvPr>
            <p:cNvSpPr/>
            <p:nvPr/>
          </p:nvSpPr>
          <p:spPr>
            <a:xfrm>
              <a:off x="7890595" y="2756699"/>
              <a:ext cx="33381" cy="23299"/>
            </a:xfrm>
            <a:custGeom>
              <a:avLst/>
              <a:gdLst/>
              <a:ahLst/>
              <a:cxnLst/>
              <a:rect l="0" t="0" r="0" b="0"/>
              <a:pathLst>
                <a:path w="33381" h="23299">
                  <a:moveTo>
                    <a:pt x="19287" y="17707"/>
                  </a:moveTo>
                  <a:lnTo>
                    <a:pt x="22254" y="16775"/>
                  </a:lnTo>
                  <a:lnTo>
                    <a:pt x="24479" y="13979"/>
                  </a:lnTo>
                  <a:lnTo>
                    <a:pt x="25221" y="11183"/>
                  </a:lnTo>
                  <a:lnTo>
                    <a:pt x="21512" y="11183"/>
                  </a:lnTo>
                  <a:lnTo>
                    <a:pt x="20770" y="9319"/>
                  </a:lnTo>
                  <a:lnTo>
                    <a:pt x="22996" y="5591"/>
                  </a:lnTo>
                  <a:lnTo>
                    <a:pt x="20770" y="1863"/>
                  </a:lnTo>
                  <a:lnTo>
                    <a:pt x="21512" y="0"/>
                  </a:lnTo>
                  <a:lnTo>
                    <a:pt x="23738" y="0"/>
                  </a:lnTo>
                  <a:lnTo>
                    <a:pt x="25221" y="1863"/>
                  </a:lnTo>
                  <a:lnTo>
                    <a:pt x="28188" y="6523"/>
                  </a:lnTo>
                  <a:lnTo>
                    <a:pt x="28931" y="11183"/>
                  </a:lnTo>
                  <a:lnTo>
                    <a:pt x="28931" y="12115"/>
                  </a:lnTo>
                  <a:lnTo>
                    <a:pt x="31156" y="15843"/>
                  </a:lnTo>
                  <a:lnTo>
                    <a:pt x="33381" y="17707"/>
                  </a:lnTo>
                  <a:lnTo>
                    <a:pt x="33381" y="20503"/>
                  </a:lnTo>
                  <a:lnTo>
                    <a:pt x="30414" y="21435"/>
                  </a:lnTo>
                  <a:lnTo>
                    <a:pt x="24479" y="23299"/>
                  </a:lnTo>
                  <a:lnTo>
                    <a:pt x="20770" y="23299"/>
                  </a:lnTo>
                  <a:lnTo>
                    <a:pt x="14835" y="21435"/>
                  </a:lnTo>
                  <a:lnTo>
                    <a:pt x="7417" y="20503"/>
                  </a:lnTo>
                  <a:lnTo>
                    <a:pt x="3708" y="20503"/>
                  </a:lnTo>
                  <a:lnTo>
                    <a:pt x="0" y="17707"/>
                  </a:lnTo>
                  <a:lnTo>
                    <a:pt x="0" y="16775"/>
                  </a:lnTo>
                  <a:lnTo>
                    <a:pt x="3708" y="15843"/>
                  </a:lnTo>
                  <a:lnTo>
                    <a:pt x="7417" y="14911"/>
                  </a:lnTo>
                  <a:lnTo>
                    <a:pt x="10384" y="14911"/>
                  </a:lnTo>
                  <a:lnTo>
                    <a:pt x="15577" y="1770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pg26">
              <a:extLst>
                <a:ext uri="{FF2B5EF4-FFF2-40B4-BE49-F238E27FC236}">
                  <a16:creationId xmlns:a16="http://schemas.microsoft.com/office/drawing/2014/main" id="{9C9AAE75-0F1B-3A48-BCF7-AAE394999C9B}"/>
                </a:ext>
              </a:extLst>
            </p:cNvPr>
            <p:cNvSpPr/>
            <p:nvPr/>
          </p:nvSpPr>
          <p:spPr>
            <a:xfrm>
              <a:off x="5274890" y="1765079"/>
              <a:ext cx="841980" cy="387701"/>
            </a:xfrm>
            <a:custGeom>
              <a:avLst/>
              <a:gdLst/>
              <a:ahLst/>
              <a:cxnLst/>
              <a:rect l="0" t="0" r="0" b="0"/>
              <a:pathLst>
                <a:path w="841980" h="387701">
                  <a:moveTo>
                    <a:pt x="0" y="150047"/>
                  </a:moveTo>
                  <a:lnTo>
                    <a:pt x="4450" y="149116"/>
                  </a:lnTo>
                  <a:lnTo>
                    <a:pt x="12610" y="144456"/>
                  </a:lnTo>
                  <a:lnTo>
                    <a:pt x="17061" y="140728"/>
                  </a:lnTo>
                  <a:lnTo>
                    <a:pt x="27446" y="137932"/>
                  </a:lnTo>
                  <a:lnTo>
                    <a:pt x="35607" y="136067"/>
                  </a:lnTo>
                  <a:lnTo>
                    <a:pt x="43766" y="134204"/>
                  </a:lnTo>
                  <a:lnTo>
                    <a:pt x="50443" y="130476"/>
                  </a:lnTo>
                  <a:lnTo>
                    <a:pt x="59345" y="124884"/>
                  </a:lnTo>
                  <a:lnTo>
                    <a:pt x="66022" y="120224"/>
                  </a:lnTo>
                  <a:lnTo>
                    <a:pt x="69731" y="116496"/>
                  </a:lnTo>
                  <a:lnTo>
                    <a:pt x="74182" y="111837"/>
                  </a:lnTo>
                  <a:lnTo>
                    <a:pt x="80859" y="107176"/>
                  </a:lnTo>
                  <a:lnTo>
                    <a:pt x="87535" y="106244"/>
                  </a:lnTo>
                  <a:lnTo>
                    <a:pt x="95696" y="105313"/>
                  </a:lnTo>
                  <a:lnTo>
                    <a:pt x="103855" y="106244"/>
                  </a:lnTo>
                  <a:lnTo>
                    <a:pt x="109048" y="106244"/>
                  </a:lnTo>
                  <a:lnTo>
                    <a:pt x="115725" y="102516"/>
                  </a:lnTo>
                  <a:lnTo>
                    <a:pt x="121659" y="102516"/>
                  </a:lnTo>
                  <a:lnTo>
                    <a:pt x="127594" y="103448"/>
                  </a:lnTo>
                  <a:lnTo>
                    <a:pt x="132787" y="102516"/>
                  </a:lnTo>
                  <a:lnTo>
                    <a:pt x="140205" y="100653"/>
                  </a:lnTo>
                  <a:lnTo>
                    <a:pt x="151333" y="95061"/>
                  </a:lnTo>
                  <a:lnTo>
                    <a:pt x="156525" y="91333"/>
                  </a:lnTo>
                  <a:lnTo>
                    <a:pt x="160235" y="84809"/>
                  </a:lnTo>
                  <a:lnTo>
                    <a:pt x="163203" y="82014"/>
                  </a:lnTo>
                  <a:lnTo>
                    <a:pt x="166911" y="81081"/>
                  </a:lnTo>
                  <a:lnTo>
                    <a:pt x="172104" y="81081"/>
                  </a:lnTo>
                  <a:lnTo>
                    <a:pt x="178780" y="78286"/>
                  </a:lnTo>
                  <a:lnTo>
                    <a:pt x="184715" y="78286"/>
                  </a:lnTo>
                  <a:lnTo>
                    <a:pt x="191392" y="76421"/>
                  </a:lnTo>
                  <a:lnTo>
                    <a:pt x="192134" y="75490"/>
                  </a:lnTo>
                  <a:lnTo>
                    <a:pt x="194359" y="70830"/>
                  </a:lnTo>
                  <a:lnTo>
                    <a:pt x="195843" y="64306"/>
                  </a:lnTo>
                  <a:lnTo>
                    <a:pt x="201036" y="62442"/>
                  </a:lnTo>
                  <a:lnTo>
                    <a:pt x="205487" y="60578"/>
                  </a:lnTo>
                  <a:lnTo>
                    <a:pt x="208453" y="54986"/>
                  </a:lnTo>
                  <a:lnTo>
                    <a:pt x="213646" y="53122"/>
                  </a:lnTo>
                  <a:lnTo>
                    <a:pt x="217356" y="53122"/>
                  </a:lnTo>
                  <a:lnTo>
                    <a:pt x="222549" y="46598"/>
                  </a:lnTo>
                  <a:lnTo>
                    <a:pt x="228484" y="41939"/>
                  </a:lnTo>
                  <a:lnTo>
                    <a:pt x="231451" y="42870"/>
                  </a:lnTo>
                  <a:lnTo>
                    <a:pt x="238127" y="41939"/>
                  </a:lnTo>
                  <a:lnTo>
                    <a:pt x="241836" y="40074"/>
                  </a:lnTo>
                  <a:lnTo>
                    <a:pt x="246287" y="36346"/>
                  </a:lnTo>
                  <a:lnTo>
                    <a:pt x="249997" y="30755"/>
                  </a:lnTo>
                  <a:lnTo>
                    <a:pt x="256673" y="21435"/>
                  </a:lnTo>
                  <a:lnTo>
                    <a:pt x="261865" y="16775"/>
                  </a:lnTo>
                  <a:lnTo>
                    <a:pt x="267800" y="13979"/>
                  </a:lnTo>
                  <a:lnTo>
                    <a:pt x="277445" y="11183"/>
                  </a:lnTo>
                  <a:lnTo>
                    <a:pt x="285604" y="6523"/>
                  </a:lnTo>
                  <a:lnTo>
                    <a:pt x="294507" y="3727"/>
                  </a:lnTo>
                  <a:lnTo>
                    <a:pt x="301925" y="2795"/>
                  </a:lnTo>
                  <a:lnTo>
                    <a:pt x="312311" y="2795"/>
                  </a:lnTo>
                  <a:lnTo>
                    <a:pt x="319729" y="1864"/>
                  </a:lnTo>
                  <a:lnTo>
                    <a:pt x="324922" y="932"/>
                  </a:lnTo>
                  <a:lnTo>
                    <a:pt x="331598" y="2795"/>
                  </a:lnTo>
                  <a:lnTo>
                    <a:pt x="333824" y="0"/>
                  </a:lnTo>
                  <a:lnTo>
                    <a:pt x="344952" y="3727"/>
                  </a:lnTo>
                  <a:lnTo>
                    <a:pt x="348660" y="10251"/>
                  </a:lnTo>
                  <a:lnTo>
                    <a:pt x="348660" y="12115"/>
                  </a:lnTo>
                  <a:lnTo>
                    <a:pt x="345694" y="13979"/>
                  </a:lnTo>
                  <a:lnTo>
                    <a:pt x="342726" y="13979"/>
                  </a:lnTo>
                  <a:lnTo>
                    <a:pt x="341984" y="13047"/>
                  </a:lnTo>
                  <a:lnTo>
                    <a:pt x="339759" y="14911"/>
                  </a:lnTo>
                  <a:lnTo>
                    <a:pt x="327148" y="15843"/>
                  </a:lnTo>
                  <a:lnTo>
                    <a:pt x="318987" y="16775"/>
                  </a:lnTo>
                  <a:lnTo>
                    <a:pt x="318246" y="19571"/>
                  </a:lnTo>
                  <a:lnTo>
                    <a:pt x="319729" y="22367"/>
                  </a:lnTo>
                  <a:lnTo>
                    <a:pt x="318246" y="25163"/>
                  </a:lnTo>
                  <a:lnTo>
                    <a:pt x="304151" y="34483"/>
                  </a:lnTo>
                  <a:lnTo>
                    <a:pt x="295248" y="41006"/>
                  </a:lnTo>
                  <a:lnTo>
                    <a:pt x="290055" y="42870"/>
                  </a:lnTo>
                  <a:lnTo>
                    <a:pt x="285604" y="45666"/>
                  </a:lnTo>
                  <a:lnTo>
                    <a:pt x="282638" y="49394"/>
                  </a:lnTo>
                  <a:lnTo>
                    <a:pt x="282638" y="53122"/>
                  </a:lnTo>
                  <a:lnTo>
                    <a:pt x="281154" y="54054"/>
                  </a:lnTo>
                  <a:lnTo>
                    <a:pt x="281154" y="57782"/>
                  </a:lnTo>
                  <a:lnTo>
                    <a:pt x="274478" y="63374"/>
                  </a:lnTo>
                  <a:lnTo>
                    <a:pt x="269285" y="64306"/>
                  </a:lnTo>
                  <a:lnTo>
                    <a:pt x="266317" y="66169"/>
                  </a:lnTo>
                  <a:lnTo>
                    <a:pt x="267058" y="70830"/>
                  </a:lnTo>
                  <a:lnTo>
                    <a:pt x="264092" y="79217"/>
                  </a:lnTo>
                  <a:lnTo>
                    <a:pt x="261865" y="81081"/>
                  </a:lnTo>
                  <a:lnTo>
                    <a:pt x="258899" y="81081"/>
                  </a:lnTo>
                  <a:lnTo>
                    <a:pt x="258157" y="79217"/>
                  </a:lnTo>
                  <a:lnTo>
                    <a:pt x="255190" y="79217"/>
                  </a:lnTo>
                  <a:lnTo>
                    <a:pt x="256673" y="84809"/>
                  </a:lnTo>
                  <a:lnTo>
                    <a:pt x="256673" y="86673"/>
                  </a:lnTo>
                  <a:lnTo>
                    <a:pt x="258157" y="87605"/>
                  </a:lnTo>
                  <a:lnTo>
                    <a:pt x="255190" y="93197"/>
                  </a:lnTo>
                  <a:lnTo>
                    <a:pt x="255190" y="100653"/>
                  </a:lnTo>
                  <a:lnTo>
                    <a:pt x="252964" y="105313"/>
                  </a:lnTo>
                  <a:lnTo>
                    <a:pt x="253706" y="109972"/>
                  </a:lnTo>
                  <a:lnTo>
                    <a:pt x="251480" y="116496"/>
                  </a:lnTo>
                  <a:lnTo>
                    <a:pt x="252964" y="119292"/>
                  </a:lnTo>
                  <a:lnTo>
                    <a:pt x="256673" y="114632"/>
                  </a:lnTo>
                  <a:lnTo>
                    <a:pt x="260383" y="109972"/>
                  </a:lnTo>
                  <a:lnTo>
                    <a:pt x="264834" y="106244"/>
                  </a:lnTo>
                  <a:lnTo>
                    <a:pt x="264834" y="100653"/>
                  </a:lnTo>
                  <a:lnTo>
                    <a:pt x="271510" y="97857"/>
                  </a:lnTo>
                  <a:lnTo>
                    <a:pt x="278928" y="93197"/>
                  </a:lnTo>
                  <a:lnTo>
                    <a:pt x="286347" y="87605"/>
                  </a:lnTo>
                  <a:lnTo>
                    <a:pt x="290797" y="84809"/>
                  </a:lnTo>
                  <a:lnTo>
                    <a:pt x="293765" y="84809"/>
                  </a:lnTo>
                  <a:lnTo>
                    <a:pt x="294507" y="87605"/>
                  </a:lnTo>
                  <a:lnTo>
                    <a:pt x="291539" y="91333"/>
                  </a:lnTo>
                  <a:lnTo>
                    <a:pt x="287831" y="93197"/>
                  </a:lnTo>
                  <a:lnTo>
                    <a:pt x="281896" y="100653"/>
                  </a:lnTo>
                  <a:lnTo>
                    <a:pt x="278186" y="104381"/>
                  </a:lnTo>
                  <a:lnTo>
                    <a:pt x="279670" y="106244"/>
                  </a:lnTo>
                  <a:lnTo>
                    <a:pt x="281896" y="106244"/>
                  </a:lnTo>
                  <a:lnTo>
                    <a:pt x="285604" y="100653"/>
                  </a:lnTo>
                  <a:lnTo>
                    <a:pt x="289314" y="96925"/>
                  </a:lnTo>
                  <a:lnTo>
                    <a:pt x="291539" y="95061"/>
                  </a:lnTo>
                  <a:lnTo>
                    <a:pt x="299699" y="94129"/>
                  </a:lnTo>
                  <a:lnTo>
                    <a:pt x="306376" y="93197"/>
                  </a:lnTo>
                  <a:lnTo>
                    <a:pt x="308602" y="94129"/>
                  </a:lnTo>
                  <a:lnTo>
                    <a:pt x="318987" y="94129"/>
                  </a:lnTo>
                  <a:lnTo>
                    <a:pt x="322697" y="94129"/>
                  </a:lnTo>
                  <a:lnTo>
                    <a:pt x="333083" y="97857"/>
                  </a:lnTo>
                  <a:lnTo>
                    <a:pt x="336791" y="96925"/>
                  </a:lnTo>
                  <a:lnTo>
                    <a:pt x="339759" y="100653"/>
                  </a:lnTo>
                  <a:lnTo>
                    <a:pt x="344952" y="100653"/>
                  </a:lnTo>
                  <a:lnTo>
                    <a:pt x="348660" y="103448"/>
                  </a:lnTo>
                  <a:lnTo>
                    <a:pt x="348660" y="106244"/>
                  </a:lnTo>
                  <a:lnTo>
                    <a:pt x="353111" y="105313"/>
                  </a:lnTo>
                  <a:lnTo>
                    <a:pt x="356079" y="105313"/>
                  </a:lnTo>
                  <a:lnTo>
                    <a:pt x="357562" y="109972"/>
                  </a:lnTo>
                  <a:lnTo>
                    <a:pt x="364981" y="111837"/>
                  </a:lnTo>
                  <a:lnTo>
                    <a:pt x="366465" y="114632"/>
                  </a:lnTo>
                  <a:lnTo>
                    <a:pt x="366465" y="120224"/>
                  </a:lnTo>
                  <a:lnTo>
                    <a:pt x="367206" y="123020"/>
                  </a:lnTo>
                  <a:lnTo>
                    <a:pt x="372399" y="126748"/>
                  </a:lnTo>
                  <a:lnTo>
                    <a:pt x="376109" y="133272"/>
                  </a:lnTo>
                  <a:lnTo>
                    <a:pt x="378334" y="137932"/>
                  </a:lnTo>
                  <a:lnTo>
                    <a:pt x="383527" y="137932"/>
                  </a:lnTo>
                  <a:lnTo>
                    <a:pt x="384268" y="139795"/>
                  </a:lnTo>
                  <a:lnTo>
                    <a:pt x="384268" y="143523"/>
                  </a:lnTo>
                  <a:lnTo>
                    <a:pt x="389461" y="145388"/>
                  </a:lnTo>
                  <a:lnTo>
                    <a:pt x="392429" y="148184"/>
                  </a:lnTo>
                  <a:lnTo>
                    <a:pt x="390945" y="150979"/>
                  </a:lnTo>
                  <a:lnTo>
                    <a:pt x="390945" y="153775"/>
                  </a:lnTo>
                  <a:lnTo>
                    <a:pt x="393171" y="157503"/>
                  </a:lnTo>
                  <a:lnTo>
                    <a:pt x="394655" y="159367"/>
                  </a:lnTo>
                  <a:lnTo>
                    <a:pt x="399848" y="159367"/>
                  </a:lnTo>
                  <a:lnTo>
                    <a:pt x="401330" y="159367"/>
                  </a:lnTo>
                  <a:lnTo>
                    <a:pt x="408749" y="160299"/>
                  </a:lnTo>
                  <a:lnTo>
                    <a:pt x="413942" y="160299"/>
                  </a:lnTo>
                  <a:lnTo>
                    <a:pt x="419135" y="159367"/>
                  </a:lnTo>
                  <a:lnTo>
                    <a:pt x="421361" y="157503"/>
                  </a:lnTo>
                  <a:lnTo>
                    <a:pt x="425069" y="157503"/>
                  </a:lnTo>
                  <a:lnTo>
                    <a:pt x="428037" y="157503"/>
                  </a:lnTo>
                  <a:lnTo>
                    <a:pt x="433972" y="155640"/>
                  </a:lnTo>
                  <a:lnTo>
                    <a:pt x="439165" y="153775"/>
                  </a:lnTo>
                  <a:lnTo>
                    <a:pt x="445099" y="157503"/>
                  </a:lnTo>
                  <a:lnTo>
                    <a:pt x="447325" y="161231"/>
                  </a:lnTo>
                  <a:lnTo>
                    <a:pt x="448066" y="162163"/>
                  </a:lnTo>
                  <a:lnTo>
                    <a:pt x="452518" y="166823"/>
                  </a:lnTo>
                  <a:lnTo>
                    <a:pt x="459193" y="168687"/>
                  </a:lnTo>
                  <a:lnTo>
                    <a:pt x="464386" y="166823"/>
                  </a:lnTo>
                  <a:lnTo>
                    <a:pt x="471063" y="164027"/>
                  </a:lnTo>
                  <a:lnTo>
                    <a:pt x="476998" y="164027"/>
                  </a:lnTo>
                  <a:lnTo>
                    <a:pt x="482932" y="167755"/>
                  </a:lnTo>
                  <a:lnTo>
                    <a:pt x="485158" y="172415"/>
                  </a:lnTo>
                  <a:lnTo>
                    <a:pt x="486642" y="174279"/>
                  </a:lnTo>
                  <a:lnTo>
                    <a:pt x="492576" y="170551"/>
                  </a:lnTo>
                  <a:lnTo>
                    <a:pt x="494060" y="166823"/>
                  </a:lnTo>
                  <a:lnTo>
                    <a:pt x="500737" y="161231"/>
                  </a:lnTo>
                  <a:lnTo>
                    <a:pt x="505930" y="159367"/>
                  </a:lnTo>
                  <a:lnTo>
                    <a:pt x="509639" y="152843"/>
                  </a:lnTo>
                  <a:lnTo>
                    <a:pt x="513347" y="151912"/>
                  </a:lnTo>
                  <a:lnTo>
                    <a:pt x="517798" y="151912"/>
                  </a:lnTo>
                  <a:lnTo>
                    <a:pt x="525217" y="147251"/>
                  </a:lnTo>
                  <a:lnTo>
                    <a:pt x="537828" y="139795"/>
                  </a:lnTo>
                  <a:lnTo>
                    <a:pt x="546730" y="134204"/>
                  </a:lnTo>
                  <a:lnTo>
                    <a:pt x="553407" y="132340"/>
                  </a:lnTo>
                  <a:lnTo>
                    <a:pt x="557858" y="134204"/>
                  </a:lnTo>
                  <a:lnTo>
                    <a:pt x="560824" y="134204"/>
                  </a:lnTo>
                  <a:lnTo>
                    <a:pt x="568244" y="131408"/>
                  </a:lnTo>
                  <a:lnTo>
                    <a:pt x="575662" y="131408"/>
                  </a:lnTo>
                  <a:lnTo>
                    <a:pt x="579371" y="131408"/>
                  </a:lnTo>
                  <a:lnTo>
                    <a:pt x="581596" y="128612"/>
                  </a:lnTo>
                  <a:lnTo>
                    <a:pt x="588273" y="129544"/>
                  </a:lnTo>
                  <a:lnTo>
                    <a:pt x="594207" y="130476"/>
                  </a:lnTo>
                  <a:lnTo>
                    <a:pt x="600884" y="131408"/>
                  </a:lnTo>
                  <a:lnTo>
                    <a:pt x="610528" y="129544"/>
                  </a:lnTo>
                  <a:lnTo>
                    <a:pt x="619429" y="128612"/>
                  </a:lnTo>
                  <a:lnTo>
                    <a:pt x="627591" y="130476"/>
                  </a:lnTo>
                  <a:lnTo>
                    <a:pt x="634267" y="131408"/>
                  </a:lnTo>
                  <a:lnTo>
                    <a:pt x="643910" y="129544"/>
                  </a:lnTo>
                  <a:lnTo>
                    <a:pt x="655038" y="124884"/>
                  </a:lnTo>
                  <a:lnTo>
                    <a:pt x="661714" y="122088"/>
                  </a:lnTo>
                  <a:lnTo>
                    <a:pt x="669875" y="119292"/>
                  </a:lnTo>
                  <a:lnTo>
                    <a:pt x="675810" y="119292"/>
                  </a:lnTo>
                  <a:lnTo>
                    <a:pt x="683227" y="117428"/>
                  </a:lnTo>
                  <a:lnTo>
                    <a:pt x="686195" y="119292"/>
                  </a:lnTo>
                  <a:lnTo>
                    <a:pt x="695097" y="119292"/>
                  </a:lnTo>
                  <a:lnTo>
                    <a:pt x="701773" y="116496"/>
                  </a:lnTo>
                  <a:lnTo>
                    <a:pt x="705482" y="115565"/>
                  </a:lnTo>
                  <a:lnTo>
                    <a:pt x="707708" y="116496"/>
                  </a:lnTo>
                  <a:lnTo>
                    <a:pt x="704741" y="121156"/>
                  </a:lnTo>
                  <a:lnTo>
                    <a:pt x="701031" y="125816"/>
                  </a:lnTo>
                  <a:lnTo>
                    <a:pt x="698806" y="130476"/>
                  </a:lnTo>
                  <a:lnTo>
                    <a:pt x="696580" y="137932"/>
                  </a:lnTo>
                  <a:lnTo>
                    <a:pt x="697323" y="142592"/>
                  </a:lnTo>
                  <a:lnTo>
                    <a:pt x="697323" y="152843"/>
                  </a:lnTo>
                  <a:lnTo>
                    <a:pt x="696580" y="156571"/>
                  </a:lnTo>
                  <a:lnTo>
                    <a:pt x="697323" y="161231"/>
                  </a:lnTo>
                  <a:lnTo>
                    <a:pt x="702515" y="164959"/>
                  </a:lnTo>
                  <a:lnTo>
                    <a:pt x="707708" y="164027"/>
                  </a:lnTo>
                  <a:lnTo>
                    <a:pt x="712901" y="167755"/>
                  </a:lnTo>
                  <a:lnTo>
                    <a:pt x="722545" y="168687"/>
                  </a:lnTo>
                  <a:lnTo>
                    <a:pt x="724770" y="169618"/>
                  </a:lnTo>
                  <a:lnTo>
                    <a:pt x="727738" y="170551"/>
                  </a:lnTo>
                  <a:lnTo>
                    <a:pt x="732931" y="169618"/>
                  </a:lnTo>
                  <a:lnTo>
                    <a:pt x="736639" y="168687"/>
                  </a:lnTo>
                  <a:lnTo>
                    <a:pt x="738865" y="166823"/>
                  </a:lnTo>
                  <a:lnTo>
                    <a:pt x="741832" y="164027"/>
                  </a:lnTo>
                  <a:lnTo>
                    <a:pt x="744800" y="164027"/>
                  </a:lnTo>
                  <a:lnTo>
                    <a:pt x="752960" y="166823"/>
                  </a:lnTo>
                  <a:lnTo>
                    <a:pt x="753701" y="171483"/>
                  </a:lnTo>
                  <a:lnTo>
                    <a:pt x="755928" y="173346"/>
                  </a:lnTo>
                  <a:lnTo>
                    <a:pt x="759636" y="173346"/>
                  </a:lnTo>
                  <a:lnTo>
                    <a:pt x="763345" y="172415"/>
                  </a:lnTo>
                  <a:lnTo>
                    <a:pt x="769280" y="170551"/>
                  </a:lnTo>
                  <a:lnTo>
                    <a:pt x="774473" y="168687"/>
                  </a:lnTo>
                  <a:lnTo>
                    <a:pt x="778924" y="166823"/>
                  </a:lnTo>
                  <a:lnTo>
                    <a:pt x="783375" y="166823"/>
                  </a:lnTo>
                  <a:lnTo>
                    <a:pt x="787826" y="166823"/>
                  </a:lnTo>
                  <a:lnTo>
                    <a:pt x="793761" y="168687"/>
                  </a:lnTo>
                  <a:lnTo>
                    <a:pt x="796728" y="174279"/>
                  </a:lnTo>
                  <a:lnTo>
                    <a:pt x="801179" y="181735"/>
                  </a:lnTo>
                  <a:lnTo>
                    <a:pt x="800437" y="191054"/>
                  </a:lnTo>
                  <a:lnTo>
                    <a:pt x="804147" y="202238"/>
                  </a:lnTo>
                  <a:lnTo>
                    <a:pt x="801920" y="205034"/>
                  </a:lnTo>
                  <a:lnTo>
                    <a:pt x="798954" y="208762"/>
                  </a:lnTo>
                  <a:lnTo>
                    <a:pt x="798212" y="210626"/>
                  </a:lnTo>
                  <a:lnTo>
                    <a:pt x="801179" y="213421"/>
                  </a:lnTo>
                  <a:lnTo>
                    <a:pt x="806371" y="214354"/>
                  </a:lnTo>
                  <a:lnTo>
                    <a:pt x="812306" y="214354"/>
                  </a:lnTo>
                  <a:lnTo>
                    <a:pt x="816015" y="217149"/>
                  </a:lnTo>
                  <a:lnTo>
                    <a:pt x="822692" y="222742"/>
                  </a:lnTo>
                  <a:lnTo>
                    <a:pt x="823434" y="224605"/>
                  </a:lnTo>
                  <a:lnTo>
                    <a:pt x="824176" y="229266"/>
                  </a:lnTo>
                  <a:lnTo>
                    <a:pt x="827143" y="232994"/>
                  </a:lnTo>
                  <a:lnTo>
                    <a:pt x="829369" y="234857"/>
                  </a:lnTo>
                  <a:lnTo>
                    <a:pt x="834562" y="237653"/>
                  </a:lnTo>
                  <a:lnTo>
                    <a:pt x="838271" y="238585"/>
                  </a:lnTo>
                  <a:lnTo>
                    <a:pt x="841980" y="241381"/>
                  </a:lnTo>
                  <a:lnTo>
                    <a:pt x="841980" y="245109"/>
                  </a:lnTo>
                  <a:lnTo>
                    <a:pt x="839013" y="246041"/>
                  </a:lnTo>
                  <a:lnTo>
                    <a:pt x="834562" y="246972"/>
                  </a:lnTo>
                  <a:lnTo>
                    <a:pt x="830852" y="246041"/>
                  </a:lnTo>
                  <a:lnTo>
                    <a:pt x="827143" y="246972"/>
                  </a:lnTo>
                  <a:lnTo>
                    <a:pt x="824918" y="247905"/>
                  </a:lnTo>
                  <a:lnTo>
                    <a:pt x="821950" y="246972"/>
                  </a:lnTo>
                  <a:lnTo>
                    <a:pt x="819725" y="245109"/>
                  </a:lnTo>
                  <a:lnTo>
                    <a:pt x="817499" y="243244"/>
                  </a:lnTo>
                  <a:lnTo>
                    <a:pt x="812306" y="244177"/>
                  </a:lnTo>
                  <a:lnTo>
                    <a:pt x="807855" y="245109"/>
                  </a:lnTo>
                  <a:lnTo>
                    <a:pt x="804147" y="245109"/>
                  </a:lnTo>
                  <a:lnTo>
                    <a:pt x="796728" y="243244"/>
                  </a:lnTo>
                  <a:lnTo>
                    <a:pt x="790794" y="241381"/>
                  </a:lnTo>
                  <a:lnTo>
                    <a:pt x="787826" y="242313"/>
                  </a:lnTo>
                  <a:lnTo>
                    <a:pt x="784859" y="243244"/>
                  </a:lnTo>
                  <a:lnTo>
                    <a:pt x="781892" y="242313"/>
                  </a:lnTo>
                  <a:lnTo>
                    <a:pt x="777440" y="241381"/>
                  </a:lnTo>
                  <a:lnTo>
                    <a:pt x="773731" y="241381"/>
                  </a:lnTo>
                  <a:lnTo>
                    <a:pt x="772248" y="242313"/>
                  </a:lnTo>
                  <a:lnTo>
                    <a:pt x="769280" y="242313"/>
                  </a:lnTo>
                  <a:lnTo>
                    <a:pt x="767055" y="244177"/>
                  </a:lnTo>
                  <a:lnTo>
                    <a:pt x="763345" y="243244"/>
                  </a:lnTo>
                  <a:lnTo>
                    <a:pt x="761120" y="237653"/>
                  </a:lnTo>
                  <a:lnTo>
                    <a:pt x="752218" y="237653"/>
                  </a:lnTo>
                  <a:lnTo>
                    <a:pt x="746284" y="234857"/>
                  </a:lnTo>
                  <a:lnTo>
                    <a:pt x="741832" y="236721"/>
                  </a:lnTo>
                  <a:lnTo>
                    <a:pt x="743316" y="242313"/>
                  </a:lnTo>
                  <a:lnTo>
                    <a:pt x="738124" y="246041"/>
                  </a:lnTo>
                  <a:lnTo>
                    <a:pt x="738124" y="248837"/>
                  </a:lnTo>
                  <a:lnTo>
                    <a:pt x="738865" y="252565"/>
                  </a:lnTo>
                  <a:lnTo>
                    <a:pt x="737381" y="255361"/>
                  </a:lnTo>
                  <a:lnTo>
                    <a:pt x="738865" y="261884"/>
                  </a:lnTo>
                  <a:lnTo>
                    <a:pt x="736639" y="264680"/>
                  </a:lnTo>
                  <a:lnTo>
                    <a:pt x="732931" y="263748"/>
                  </a:lnTo>
                  <a:lnTo>
                    <a:pt x="729221" y="261884"/>
                  </a:lnTo>
                  <a:lnTo>
                    <a:pt x="724770" y="260020"/>
                  </a:lnTo>
                  <a:lnTo>
                    <a:pt x="723287" y="257224"/>
                  </a:lnTo>
                  <a:lnTo>
                    <a:pt x="723287" y="253496"/>
                  </a:lnTo>
                  <a:lnTo>
                    <a:pt x="717352" y="251633"/>
                  </a:lnTo>
                  <a:lnTo>
                    <a:pt x="712901" y="250700"/>
                  </a:lnTo>
                  <a:lnTo>
                    <a:pt x="709933" y="245109"/>
                  </a:lnTo>
                  <a:lnTo>
                    <a:pt x="703258" y="238585"/>
                  </a:lnTo>
                  <a:lnTo>
                    <a:pt x="695838" y="236721"/>
                  </a:lnTo>
                  <a:lnTo>
                    <a:pt x="686937" y="233925"/>
                  </a:lnTo>
                  <a:lnTo>
                    <a:pt x="678034" y="232994"/>
                  </a:lnTo>
                  <a:lnTo>
                    <a:pt x="674326" y="232061"/>
                  </a:lnTo>
                  <a:lnTo>
                    <a:pt x="666906" y="230197"/>
                  </a:lnTo>
                  <a:lnTo>
                    <a:pt x="660231" y="227401"/>
                  </a:lnTo>
                  <a:lnTo>
                    <a:pt x="655038" y="227401"/>
                  </a:lnTo>
                  <a:lnTo>
                    <a:pt x="649845" y="226469"/>
                  </a:lnTo>
                  <a:lnTo>
                    <a:pt x="644653" y="228333"/>
                  </a:lnTo>
                  <a:lnTo>
                    <a:pt x="636492" y="226469"/>
                  </a:lnTo>
                  <a:lnTo>
                    <a:pt x="628332" y="232994"/>
                  </a:lnTo>
                  <a:lnTo>
                    <a:pt x="620914" y="241381"/>
                  </a:lnTo>
                  <a:lnTo>
                    <a:pt x="615721" y="244177"/>
                  </a:lnTo>
                  <a:lnTo>
                    <a:pt x="611270" y="246041"/>
                  </a:lnTo>
                  <a:lnTo>
                    <a:pt x="603110" y="245109"/>
                  </a:lnTo>
                  <a:lnTo>
                    <a:pt x="595691" y="244177"/>
                  </a:lnTo>
                  <a:lnTo>
                    <a:pt x="590498" y="246041"/>
                  </a:lnTo>
                  <a:lnTo>
                    <a:pt x="587531" y="246041"/>
                  </a:lnTo>
                  <a:lnTo>
                    <a:pt x="585305" y="246972"/>
                  </a:lnTo>
                  <a:lnTo>
                    <a:pt x="581596" y="250700"/>
                  </a:lnTo>
                  <a:lnTo>
                    <a:pt x="570469" y="246972"/>
                  </a:lnTo>
                  <a:lnTo>
                    <a:pt x="557858" y="246041"/>
                  </a:lnTo>
                  <a:lnTo>
                    <a:pt x="548956" y="246972"/>
                  </a:lnTo>
                  <a:lnTo>
                    <a:pt x="537828" y="250700"/>
                  </a:lnTo>
                  <a:lnTo>
                    <a:pt x="536344" y="253496"/>
                  </a:lnTo>
                  <a:lnTo>
                    <a:pt x="531893" y="255361"/>
                  </a:lnTo>
                  <a:lnTo>
                    <a:pt x="531151" y="260020"/>
                  </a:lnTo>
                  <a:lnTo>
                    <a:pt x="529668" y="261884"/>
                  </a:lnTo>
                  <a:lnTo>
                    <a:pt x="529668" y="266544"/>
                  </a:lnTo>
                  <a:lnTo>
                    <a:pt x="528184" y="271204"/>
                  </a:lnTo>
                  <a:lnTo>
                    <a:pt x="525217" y="274932"/>
                  </a:lnTo>
                  <a:lnTo>
                    <a:pt x="519282" y="275864"/>
                  </a:lnTo>
                  <a:lnTo>
                    <a:pt x="516316" y="276796"/>
                  </a:lnTo>
                  <a:lnTo>
                    <a:pt x="510381" y="280524"/>
                  </a:lnTo>
                  <a:lnTo>
                    <a:pt x="505930" y="282388"/>
                  </a:lnTo>
                  <a:lnTo>
                    <a:pt x="504446" y="287047"/>
                  </a:lnTo>
                  <a:lnTo>
                    <a:pt x="497769" y="288912"/>
                  </a:lnTo>
                  <a:lnTo>
                    <a:pt x="496285" y="293571"/>
                  </a:lnTo>
                  <a:lnTo>
                    <a:pt x="491835" y="295436"/>
                  </a:lnTo>
                  <a:lnTo>
                    <a:pt x="492576" y="300095"/>
                  </a:lnTo>
                  <a:lnTo>
                    <a:pt x="491093" y="302892"/>
                  </a:lnTo>
                  <a:lnTo>
                    <a:pt x="488125" y="302892"/>
                  </a:lnTo>
                  <a:lnTo>
                    <a:pt x="485900" y="301027"/>
                  </a:lnTo>
                  <a:lnTo>
                    <a:pt x="478481" y="296368"/>
                  </a:lnTo>
                  <a:lnTo>
                    <a:pt x="478481" y="294503"/>
                  </a:lnTo>
                  <a:lnTo>
                    <a:pt x="478481" y="290775"/>
                  </a:lnTo>
                  <a:lnTo>
                    <a:pt x="484416" y="288912"/>
                  </a:lnTo>
                  <a:lnTo>
                    <a:pt x="487384" y="278660"/>
                  </a:lnTo>
                  <a:lnTo>
                    <a:pt x="494802" y="275864"/>
                  </a:lnTo>
                  <a:lnTo>
                    <a:pt x="496285" y="269340"/>
                  </a:lnTo>
                  <a:lnTo>
                    <a:pt x="501478" y="262817"/>
                  </a:lnTo>
                  <a:lnTo>
                    <a:pt x="501478" y="260020"/>
                  </a:lnTo>
                  <a:lnTo>
                    <a:pt x="499995" y="257224"/>
                  </a:lnTo>
                  <a:lnTo>
                    <a:pt x="497769" y="256293"/>
                  </a:lnTo>
                  <a:lnTo>
                    <a:pt x="493318" y="257224"/>
                  </a:lnTo>
                  <a:lnTo>
                    <a:pt x="488125" y="266544"/>
                  </a:lnTo>
                  <a:lnTo>
                    <a:pt x="483674" y="265612"/>
                  </a:lnTo>
                  <a:lnTo>
                    <a:pt x="479966" y="265612"/>
                  </a:lnTo>
                  <a:lnTo>
                    <a:pt x="472547" y="261884"/>
                  </a:lnTo>
                  <a:lnTo>
                    <a:pt x="470321" y="262817"/>
                  </a:lnTo>
                  <a:lnTo>
                    <a:pt x="470321" y="272136"/>
                  </a:lnTo>
                  <a:lnTo>
                    <a:pt x="465128" y="278660"/>
                  </a:lnTo>
                  <a:lnTo>
                    <a:pt x="460677" y="285184"/>
                  </a:lnTo>
                  <a:lnTo>
                    <a:pt x="453260" y="287047"/>
                  </a:lnTo>
                  <a:lnTo>
                    <a:pt x="445099" y="289844"/>
                  </a:lnTo>
                  <a:lnTo>
                    <a:pt x="445841" y="285184"/>
                  </a:lnTo>
                  <a:lnTo>
                    <a:pt x="445841" y="281456"/>
                  </a:lnTo>
                  <a:lnTo>
                    <a:pt x="445099" y="275864"/>
                  </a:lnTo>
                  <a:lnTo>
                    <a:pt x="444357" y="268408"/>
                  </a:lnTo>
                  <a:lnTo>
                    <a:pt x="450292" y="256293"/>
                  </a:lnTo>
                  <a:lnTo>
                    <a:pt x="449549" y="254428"/>
                  </a:lnTo>
                  <a:lnTo>
                    <a:pt x="446583" y="254428"/>
                  </a:lnTo>
                  <a:lnTo>
                    <a:pt x="440648" y="260952"/>
                  </a:lnTo>
                  <a:lnTo>
                    <a:pt x="438423" y="266544"/>
                  </a:lnTo>
                  <a:lnTo>
                    <a:pt x="431746" y="274000"/>
                  </a:lnTo>
                  <a:lnTo>
                    <a:pt x="433230" y="280524"/>
                  </a:lnTo>
                  <a:lnTo>
                    <a:pt x="432488" y="284252"/>
                  </a:lnTo>
                  <a:lnTo>
                    <a:pt x="431004" y="287047"/>
                  </a:lnTo>
                  <a:lnTo>
                    <a:pt x="425811" y="288912"/>
                  </a:lnTo>
                  <a:lnTo>
                    <a:pt x="417651" y="298231"/>
                  </a:lnTo>
                  <a:lnTo>
                    <a:pt x="411716" y="307551"/>
                  </a:lnTo>
                  <a:lnTo>
                    <a:pt x="408749" y="314075"/>
                  </a:lnTo>
                  <a:lnTo>
                    <a:pt x="403557" y="323394"/>
                  </a:lnTo>
                  <a:lnTo>
                    <a:pt x="393913" y="342034"/>
                  </a:lnTo>
                  <a:lnTo>
                    <a:pt x="387236" y="354149"/>
                  </a:lnTo>
                  <a:lnTo>
                    <a:pt x="375367" y="368129"/>
                  </a:lnTo>
                  <a:lnTo>
                    <a:pt x="366465" y="376517"/>
                  </a:lnTo>
                  <a:lnTo>
                    <a:pt x="363497" y="383041"/>
                  </a:lnTo>
                  <a:lnTo>
                    <a:pt x="364981" y="387701"/>
                  </a:lnTo>
                  <a:lnTo>
                    <a:pt x="360530" y="385837"/>
                  </a:lnTo>
                  <a:lnTo>
                    <a:pt x="355337" y="383973"/>
                  </a:lnTo>
                  <a:lnTo>
                    <a:pt x="350887" y="378381"/>
                  </a:lnTo>
                  <a:lnTo>
                    <a:pt x="344952" y="373721"/>
                  </a:lnTo>
                  <a:lnTo>
                    <a:pt x="344952" y="369994"/>
                  </a:lnTo>
                  <a:lnTo>
                    <a:pt x="346436" y="364401"/>
                  </a:lnTo>
                  <a:lnTo>
                    <a:pt x="351629" y="355082"/>
                  </a:lnTo>
                  <a:lnTo>
                    <a:pt x="354595" y="346694"/>
                  </a:lnTo>
                  <a:lnTo>
                    <a:pt x="351629" y="342034"/>
                  </a:lnTo>
                  <a:lnTo>
                    <a:pt x="345694" y="344830"/>
                  </a:lnTo>
                  <a:lnTo>
                    <a:pt x="333824" y="346694"/>
                  </a:lnTo>
                  <a:lnTo>
                    <a:pt x="330115" y="346694"/>
                  </a:lnTo>
                  <a:lnTo>
                    <a:pt x="325663" y="342034"/>
                  </a:lnTo>
                  <a:lnTo>
                    <a:pt x="328631" y="337374"/>
                  </a:lnTo>
                  <a:lnTo>
                    <a:pt x="331598" y="329919"/>
                  </a:lnTo>
                  <a:lnTo>
                    <a:pt x="335308" y="323394"/>
                  </a:lnTo>
                  <a:lnTo>
                    <a:pt x="334566" y="316870"/>
                  </a:lnTo>
                  <a:lnTo>
                    <a:pt x="333824" y="312211"/>
                  </a:lnTo>
                  <a:lnTo>
                    <a:pt x="336791" y="308483"/>
                  </a:lnTo>
                  <a:lnTo>
                    <a:pt x="337533" y="303823"/>
                  </a:lnTo>
                  <a:lnTo>
                    <a:pt x="336050" y="300095"/>
                  </a:lnTo>
                  <a:lnTo>
                    <a:pt x="333824" y="296368"/>
                  </a:lnTo>
                  <a:lnTo>
                    <a:pt x="336791" y="293571"/>
                  </a:lnTo>
                  <a:lnTo>
                    <a:pt x="337533" y="291708"/>
                  </a:lnTo>
                  <a:lnTo>
                    <a:pt x="333824" y="286116"/>
                  </a:lnTo>
                  <a:lnTo>
                    <a:pt x="324922" y="280524"/>
                  </a:lnTo>
                  <a:lnTo>
                    <a:pt x="315278" y="277728"/>
                  </a:lnTo>
                  <a:lnTo>
                    <a:pt x="311569" y="274932"/>
                  </a:lnTo>
                  <a:lnTo>
                    <a:pt x="309343" y="274932"/>
                  </a:lnTo>
                  <a:lnTo>
                    <a:pt x="304892" y="275864"/>
                  </a:lnTo>
                  <a:lnTo>
                    <a:pt x="301183" y="274932"/>
                  </a:lnTo>
                  <a:lnTo>
                    <a:pt x="296732" y="273068"/>
                  </a:lnTo>
                  <a:lnTo>
                    <a:pt x="293765" y="269340"/>
                  </a:lnTo>
                  <a:lnTo>
                    <a:pt x="293765" y="265612"/>
                  </a:lnTo>
                  <a:lnTo>
                    <a:pt x="298217" y="262817"/>
                  </a:lnTo>
                  <a:lnTo>
                    <a:pt x="299699" y="260020"/>
                  </a:lnTo>
                  <a:lnTo>
                    <a:pt x="295990" y="256293"/>
                  </a:lnTo>
                  <a:lnTo>
                    <a:pt x="295990" y="253496"/>
                  </a:lnTo>
                  <a:lnTo>
                    <a:pt x="295248" y="252565"/>
                  </a:lnTo>
                  <a:lnTo>
                    <a:pt x="291539" y="250700"/>
                  </a:lnTo>
                  <a:lnTo>
                    <a:pt x="288572" y="247905"/>
                  </a:lnTo>
                  <a:lnTo>
                    <a:pt x="278928" y="246972"/>
                  </a:lnTo>
                  <a:lnTo>
                    <a:pt x="267800" y="246041"/>
                  </a:lnTo>
                  <a:lnTo>
                    <a:pt x="263350" y="243244"/>
                  </a:lnTo>
                  <a:lnTo>
                    <a:pt x="258899" y="242313"/>
                  </a:lnTo>
                  <a:lnTo>
                    <a:pt x="251480" y="241381"/>
                  </a:lnTo>
                  <a:lnTo>
                    <a:pt x="241836" y="237653"/>
                  </a:lnTo>
                  <a:lnTo>
                    <a:pt x="232934" y="238585"/>
                  </a:lnTo>
                  <a:lnTo>
                    <a:pt x="229226" y="241381"/>
                  </a:lnTo>
                  <a:lnTo>
                    <a:pt x="226258" y="241381"/>
                  </a:lnTo>
                  <a:lnTo>
                    <a:pt x="222549" y="239517"/>
                  </a:lnTo>
                  <a:lnTo>
                    <a:pt x="215873" y="236721"/>
                  </a:lnTo>
                  <a:lnTo>
                    <a:pt x="206971" y="235789"/>
                  </a:lnTo>
                  <a:lnTo>
                    <a:pt x="201036" y="234857"/>
                  </a:lnTo>
                  <a:lnTo>
                    <a:pt x="191392" y="228333"/>
                  </a:lnTo>
                  <a:lnTo>
                    <a:pt x="183973" y="224605"/>
                  </a:lnTo>
                  <a:lnTo>
                    <a:pt x="178039" y="220877"/>
                  </a:lnTo>
                  <a:lnTo>
                    <a:pt x="174329" y="219945"/>
                  </a:lnTo>
                  <a:lnTo>
                    <a:pt x="169137" y="218082"/>
                  </a:lnTo>
                  <a:lnTo>
                    <a:pt x="138722" y="213421"/>
                  </a:lnTo>
                  <a:lnTo>
                    <a:pt x="94212" y="200374"/>
                  </a:lnTo>
                  <a:lnTo>
                    <a:pt x="68247" y="194782"/>
                  </a:lnTo>
                  <a:lnTo>
                    <a:pt x="63797" y="194782"/>
                  </a:lnTo>
                  <a:lnTo>
                    <a:pt x="41542" y="188258"/>
                  </a:lnTo>
                  <a:lnTo>
                    <a:pt x="37832" y="186394"/>
                  </a:lnTo>
                  <a:lnTo>
                    <a:pt x="36349" y="185463"/>
                  </a:lnTo>
                  <a:lnTo>
                    <a:pt x="35607" y="177074"/>
                  </a:lnTo>
                  <a:lnTo>
                    <a:pt x="31156" y="167755"/>
                  </a:lnTo>
                  <a:lnTo>
                    <a:pt x="27446" y="162163"/>
                  </a:lnTo>
                  <a:lnTo>
                    <a:pt x="25221" y="159367"/>
                  </a:lnTo>
                  <a:lnTo>
                    <a:pt x="22254" y="158435"/>
                  </a:lnTo>
                  <a:lnTo>
                    <a:pt x="14835" y="157503"/>
                  </a:lnTo>
                  <a:lnTo>
                    <a:pt x="12610" y="157503"/>
                  </a:lnTo>
                  <a:lnTo>
                    <a:pt x="11126" y="154707"/>
                  </a:lnTo>
                  <a:lnTo>
                    <a:pt x="9643" y="152843"/>
                  </a:lnTo>
                  <a:lnTo>
                    <a:pt x="4450" y="153775"/>
                  </a:lnTo>
                  <a:lnTo>
                    <a:pt x="740" y="15284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6" name="pg27">
              <a:extLst>
                <a:ext uri="{FF2B5EF4-FFF2-40B4-BE49-F238E27FC236}">
                  <a16:creationId xmlns:a16="http://schemas.microsoft.com/office/drawing/2014/main" id="{C0F237FB-0ED9-7F4B-8F67-EAC7F3DC1747}"/>
                </a:ext>
              </a:extLst>
            </p:cNvPr>
            <p:cNvSpPr/>
            <p:nvPr/>
          </p:nvSpPr>
          <p:spPr>
            <a:xfrm>
              <a:off x="5740019" y="2040012"/>
              <a:ext cx="566761" cy="663565"/>
            </a:xfrm>
            <a:custGeom>
              <a:avLst/>
              <a:gdLst/>
              <a:ahLst/>
              <a:cxnLst/>
              <a:rect l="0" t="0" r="0" b="0"/>
              <a:pathLst>
                <a:path w="566761" h="663565">
                  <a:moveTo>
                    <a:pt x="436940" y="657041"/>
                  </a:moveTo>
                  <a:lnTo>
                    <a:pt x="394655" y="658905"/>
                  </a:lnTo>
                  <a:lnTo>
                    <a:pt x="379819" y="658905"/>
                  </a:lnTo>
                  <a:lnTo>
                    <a:pt x="317505" y="661701"/>
                  </a:lnTo>
                  <a:lnTo>
                    <a:pt x="313054" y="661701"/>
                  </a:lnTo>
                  <a:lnTo>
                    <a:pt x="261867" y="663565"/>
                  </a:lnTo>
                  <a:lnTo>
                    <a:pt x="261125" y="652381"/>
                  </a:lnTo>
                  <a:lnTo>
                    <a:pt x="257416" y="652381"/>
                  </a:lnTo>
                  <a:lnTo>
                    <a:pt x="208455" y="652381"/>
                  </a:lnTo>
                  <a:lnTo>
                    <a:pt x="197328" y="652381"/>
                  </a:lnTo>
                  <a:lnTo>
                    <a:pt x="149850" y="653313"/>
                  </a:lnTo>
                  <a:lnTo>
                    <a:pt x="137981" y="654245"/>
                  </a:lnTo>
                  <a:lnTo>
                    <a:pt x="98664" y="654245"/>
                  </a:lnTo>
                  <a:lnTo>
                    <a:pt x="75667" y="654245"/>
                  </a:lnTo>
                  <a:lnTo>
                    <a:pt x="38576" y="654245"/>
                  </a:lnTo>
                  <a:lnTo>
                    <a:pt x="0" y="654245"/>
                  </a:lnTo>
                  <a:lnTo>
                    <a:pt x="6676" y="649585"/>
                  </a:lnTo>
                  <a:lnTo>
                    <a:pt x="11127" y="643061"/>
                  </a:lnTo>
                  <a:lnTo>
                    <a:pt x="17804" y="641197"/>
                  </a:lnTo>
                  <a:lnTo>
                    <a:pt x="23739" y="636537"/>
                  </a:lnTo>
                  <a:lnTo>
                    <a:pt x="27448" y="631877"/>
                  </a:lnTo>
                  <a:lnTo>
                    <a:pt x="29673" y="627218"/>
                  </a:lnTo>
                  <a:lnTo>
                    <a:pt x="31156" y="617898"/>
                  </a:lnTo>
                  <a:lnTo>
                    <a:pt x="37091" y="608578"/>
                  </a:lnTo>
                  <a:lnTo>
                    <a:pt x="48219" y="590870"/>
                  </a:lnTo>
                  <a:lnTo>
                    <a:pt x="55638" y="579687"/>
                  </a:lnTo>
                  <a:lnTo>
                    <a:pt x="59346" y="576891"/>
                  </a:lnTo>
                  <a:lnTo>
                    <a:pt x="65281" y="567571"/>
                  </a:lnTo>
                  <a:lnTo>
                    <a:pt x="69732" y="556388"/>
                  </a:lnTo>
                  <a:lnTo>
                    <a:pt x="71958" y="548932"/>
                  </a:lnTo>
                  <a:lnTo>
                    <a:pt x="74183" y="539612"/>
                  </a:lnTo>
                  <a:lnTo>
                    <a:pt x="77151" y="528428"/>
                  </a:lnTo>
                  <a:lnTo>
                    <a:pt x="77892" y="521905"/>
                  </a:lnTo>
                  <a:lnTo>
                    <a:pt x="77151" y="512585"/>
                  </a:lnTo>
                  <a:lnTo>
                    <a:pt x="77892" y="511653"/>
                  </a:lnTo>
                  <a:lnTo>
                    <a:pt x="82343" y="513517"/>
                  </a:lnTo>
                  <a:lnTo>
                    <a:pt x="84568" y="509789"/>
                  </a:lnTo>
                  <a:lnTo>
                    <a:pt x="83827" y="506993"/>
                  </a:lnTo>
                  <a:lnTo>
                    <a:pt x="79376" y="503265"/>
                  </a:lnTo>
                  <a:lnTo>
                    <a:pt x="80860" y="495809"/>
                  </a:lnTo>
                  <a:lnTo>
                    <a:pt x="81602" y="491149"/>
                  </a:lnTo>
                  <a:lnTo>
                    <a:pt x="81602" y="486490"/>
                  </a:lnTo>
                  <a:lnTo>
                    <a:pt x="79376" y="478102"/>
                  </a:lnTo>
                  <a:lnTo>
                    <a:pt x="79376" y="464122"/>
                  </a:lnTo>
                  <a:lnTo>
                    <a:pt x="78634" y="460394"/>
                  </a:lnTo>
                  <a:lnTo>
                    <a:pt x="77151" y="446415"/>
                  </a:lnTo>
                  <a:lnTo>
                    <a:pt x="74925" y="434299"/>
                  </a:lnTo>
                  <a:lnTo>
                    <a:pt x="73442" y="429640"/>
                  </a:lnTo>
                  <a:lnTo>
                    <a:pt x="66023" y="415660"/>
                  </a:lnTo>
                  <a:lnTo>
                    <a:pt x="59346" y="402612"/>
                  </a:lnTo>
                  <a:lnTo>
                    <a:pt x="48219" y="383041"/>
                  </a:lnTo>
                  <a:lnTo>
                    <a:pt x="49703" y="378381"/>
                  </a:lnTo>
                  <a:lnTo>
                    <a:pt x="49703" y="372789"/>
                  </a:lnTo>
                  <a:lnTo>
                    <a:pt x="48219" y="367197"/>
                  </a:lnTo>
                  <a:lnTo>
                    <a:pt x="43768" y="358809"/>
                  </a:lnTo>
                  <a:lnTo>
                    <a:pt x="40059" y="352286"/>
                  </a:lnTo>
                  <a:lnTo>
                    <a:pt x="39317" y="346693"/>
                  </a:lnTo>
                  <a:lnTo>
                    <a:pt x="41543" y="342966"/>
                  </a:lnTo>
                  <a:lnTo>
                    <a:pt x="48960" y="333646"/>
                  </a:lnTo>
                  <a:lnTo>
                    <a:pt x="50445" y="329918"/>
                  </a:lnTo>
                  <a:lnTo>
                    <a:pt x="51929" y="320598"/>
                  </a:lnTo>
                  <a:lnTo>
                    <a:pt x="50445" y="312211"/>
                  </a:lnTo>
                  <a:lnTo>
                    <a:pt x="49703" y="300094"/>
                  </a:lnTo>
                  <a:lnTo>
                    <a:pt x="40801" y="286116"/>
                  </a:lnTo>
                  <a:lnTo>
                    <a:pt x="41543" y="281455"/>
                  </a:lnTo>
                  <a:lnTo>
                    <a:pt x="43026" y="278660"/>
                  </a:lnTo>
                  <a:lnTo>
                    <a:pt x="48960" y="276795"/>
                  </a:lnTo>
                  <a:lnTo>
                    <a:pt x="51929" y="272136"/>
                  </a:lnTo>
                  <a:lnTo>
                    <a:pt x="53411" y="269340"/>
                  </a:lnTo>
                  <a:lnTo>
                    <a:pt x="58604" y="262815"/>
                  </a:lnTo>
                  <a:lnTo>
                    <a:pt x="62315" y="255360"/>
                  </a:lnTo>
                  <a:lnTo>
                    <a:pt x="65281" y="243244"/>
                  </a:lnTo>
                  <a:lnTo>
                    <a:pt x="73442" y="232061"/>
                  </a:lnTo>
                  <a:lnTo>
                    <a:pt x="75667" y="223673"/>
                  </a:lnTo>
                  <a:lnTo>
                    <a:pt x="75667" y="211557"/>
                  </a:lnTo>
                  <a:lnTo>
                    <a:pt x="77892" y="205965"/>
                  </a:lnTo>
                  <a:lnTo>
                    <a:pt x="78634" y="198510"/>
                  </a:lnTo>
                  <a:lnTo>
                    <a:pt x="78634" y="193850"/>
                  </a:lnTo>
                  <a:lnTo>
                    <a:pt x="75667" y="185462"/>
                  </a:lnTo>
                  <a:lnTo>
                    <a:pt x="75667" y="180802"/>
                  </a:lnTo>
                  <a:lnTo>
                    <a:pt x="77892" y="178006"/>
                  </a:lnTo>
                  <a:lnTo>
                    <a:pt x="80860" y="175210"/>
                  </a:lnTo>
                  <a:lnTo>
                    <a:pt x="87536" y="173346"/>
                  </a:lnTo>
                  <a:lnTo>
                    <a:pt x="93471" y="170550"/>
                  </a:lnTo>
                  <a:lnTo>
                    <a:pt x="97180" y="166822"/>
                  </a:lnTo>
                  <a:lnTo>
                    <a:pt x="100148" y="164026"/>
                  </a:lnTo>
                  <a:lnTo>
                    <a:pt x="99406" y="155639"/>
                  </a:lnTo>
                  <a:lnTo>
                    <a:pt x="98664" y="147251"/>
                  </a:lnTo>
                  <a:lnTo>
                    <a:pt x="99406" y="145387"/>
                  </a:lnTo>
                  <a:lnTo>
                    <a:pt x="101630" y="143523"/>
                  </a:lnTo>
                  <a:lnTo>
                    <a:pt x="106823" y="143523"/>
                  </a:lnTo>
                  <a:lnTo>
                    <a:pt x="109050" y="142591"/>
                  </a:lnTo>
                  <a:lnTo>
                    <a:pt x="113500" y="138863"/>
                  </a:lnTo>
                  <a:lnTo>
                    <a:pt x="114242" y="136067"/>
                  </a:lnTo>
                  <a:lnTo>
                    <a:pt x="117209" y="133271"/>
                  </a:lnTo>
                  <a:lnTo>
                    <a:pt x="124628" y="136067"/>
                  </a:lnTo>
                  <a:lnTo>
                    <a:pt x="128337" y="136067"/>
                  </a:lnTo>
                  <a:lnTo>
                    <a:pt x="135014" y="133271"/>
                  </a:lnTo>
                  <a:lnTo>
                    <a:pt x="138723" y="122088"/>
                  </a:lnTo>
                  <a:lnTo>
                    <a:pt x="148366" y="114632"/>
                  </a:lnTo>
                  <a:lnTo>
                    <a:pt x="153559" y="103448"/>
                  </a:lnTo>
                  <a:lnTo>
                    <a:pt x="158011" y="101584"/>
                  </a:lnTo>
                  <a:lnTo>
                    <a:pt x="163204" y="95061"/>
                  </a:lnTo>
                  <a:lnTo>
                    <a:pt x="167655" y="94129"/>
                  </a:lnTo>
                  <a:lnTo>
                    <a:pt x="167655" y="100652"/>
                  </a:lnTo>
                  <a:lnTo>
                    <a:pt x="167655" y="103448"/>
                  </a:lnTo>
                  <a:lnTo>
                    <a:pt x="160235" y="107176"/>
                  </a:lnTo>
                  <a:lnTo>
                    <a:pt x="160235" y="109972"/>
                  </a:lnTo>
                  <a:lnTo>
                    <a:pt x="163204" y="117428"/>
                  </a:lnTo>
                  <a:lnTo>
                    <a:pt x="163204" y="122088"/>
                  </a:lnTo>
                  <a:lnTo>
                    <a:pt x="158011" y="127680"/>
                  </a:lnTo>
                  <a:lnTo>
                    <a:pt x="157269" y="130475"/>
                  </a:lnTo>
                  <a:lnTo>
                    <a:pt x="159493" y="136067"/>
                  </a:lnTo>
                  <a:lnTo>
                    <a:pt x="156527" y="142591"/>
                  </a:lnTo>
                  <a:lnTo>
                    <a:pt x="155042" y="151911"/>
                  </a:lnTo>
                  <a:lnTo>
                    <a:pt x="154301" y="160299"/>
                  </a:lnTo>
                  <a:lnTo>
                    <a:pt x="155785" y="162163"/>
                  </a:lnTo>
                  <a:lnTo>
                    <a:pt x="158011" y="164026"/>
                  </a:lnTo>
                  <a:lnTo>
                    <a:pt x="159493" y="162163"/>
                  </a:lnTo>
                  <a:lnTo>
                    <a:pt x="162462" y="154707"/>
                  </a:lnTo>
                  <a:lnTo>
                    <a:pt x="165428" y="147251"/>
                  </a:lnTo>
                  <a:lnTo>
                    <a:pt x="167655" y="136067"/>
                  </a:lnTo>
                  <a:lnTo>
                    <a:pt x="169138" y="131408"/>
                  </a:lnTo>
                  <a:lnTo>
                    <a:pt x="172105" y="128612"/>
                  </a:lnTo>
                  <a:lnTo>
                    <a:pt x="175072" y="129543"/>
                  </a:lnTo>
                  <a:lnTo>
                    <a:pt x="174331" y="133271"/>
                  </a:lnTo>
                  <a:lnTo>
                    <a:pt x="173590" y="137931"/>
                  </a:lnTo>
                  <a:lnTo>
                    <a:pt x="173590" y="148183"/>
                  </a:lnTo>
                  <a:lnTo>
                    <a:pt x="170621" y="152843"/>
                  </a:lnTo>
                  <a:lnTo>
                    <a:pt x="167655" y="155639"/>
                  </a:lnTo>
                  <a:lnTo>
                    <a:pt x="164686" y="161231"/>
                  </a:lnTo>
                  <a:lnTo>
                    <a:pt x="164686" y="164026"/>
                  </a:lnTo>
                  <a:lnTo>
                    <a:pt x="165428" y="166822"/>
                  </a:lnTo>
                  <a:lnTo>
                    <a:pt x="169138" y="165890"/>
                  </a:lnTo>
                  <a:lnTo>
                    <a:pt x="173590" y="164026"/>
                  </a:lnTo>
                  <a:lnTo>
                    <a:pt x="177298" y="156571"/>
                  </a:lnTo>
                  <a:lnTo>
                    <a:pt x="181749" y="150047"/>
                  </a:lnTo>
                  <a:lnTo>
                    <a:pt x="184716" y="140727"/>
                  </a:lnTo>
                  <a:lnTo>
                    <a:pt x="187684" y="126748"/>
                  </a:lnTo>
                  <a:lnTo>
                    <a:pt x="189167" y="118360"/>
                  </a:lnTo>
                  <a:lnTo>
                    <a:pt x="187684" y="108108"/>
                  </a:lnTo>
                  <a:lnTo>
                    <a:pt x="186942" y="94129"/>
                  </a:lnTo>
                  <a:lnTo>
                    <a:pt x="186942" y="89469"/>
                  </a:lnTo>
                  <a:lnTo>
                    <a:pt x="190651" y="82013"/>
                  </a:lnTo>
                  <a:lnTo>
                    <a:pt x="197328" y="79217"/>
                  </a:lnTo>
                  <a:lnTo>
                    <a:pt x="201037" y="79217"/>
                  </a:lnTo>
                  <a:lnTo>
                    <a:pt x="204004" y="77353"/>
                  </a:lnTo>
                  <a:lnTo>
                    <a:pt x="205488" y="72693"/>
                  </a:lnTo>
                  <a:lnTo>
                    <a:pt x="212164" y="69897"/>
                  </a:lnTo>
                  <a:lnTo>
                    <a:pt x="216616" y="67101"/>
                  </a:lnTo>
                  <a:lnTo>
                    <a:pt x="222550" y="66169"/>
                  </a:lnTo>
                  <a:lnTo>
                    <a:pt x="230710" y="67101"/>
                  </a:lnTo>
                  <a:lnTo>
                    <a:pt x="238129" y="67101"/>
                  </a:lnTo>
                  <a:lnTo>
                    <a:pt x="242579" y="67101"/>
                  </a:lnTo>
                  <a:lnTo>
                    <a:pt x="244805" y="64306"/>
                  </a:lnTo>
                  <a:lnTo>
                    <a:pt x="244805" y="62442"/>
                  </a:lnTo>
                  <a:lnTo>
                    <a:pt x="238129" y="60578"/>
                  </a:lnTo>
                  <a:lnTo>
                    <a:pt x="232936" y="55918"/>
                  </a:lnTo>
                  <a:lnTo>
                    <a:pt x="227743" y="53122"/>
                  </a:lnTo>
                  <a:lnTo>
                    <a:pt x="225517" y="49394"/>
                  </a:lnTo>
                  <a:lnTo>
                    <a:pt x="223291" y="43802"/>
                  </a:lnTo>
                  <a:lnTo>
                    <a:pt x="223291" y="37278"/>
                  </a:lnTo>
                  <a:lnTo>
                    <a:pt x="223291" y="32618"/>
                  </a:lnTo>
                  <a:lnTo>
                    <a:pt x="227001" y="28891"/>
                  </a:lnTo>
                  <a:lnTo>
                    <a:pt x="231452" y="24231"/>
                  </a:lnTo>
                  <a:lnTo>
                    <a:pt x="237386" y="20503"/>
                  </a:lnTo>
                  <a:lnTo>
                    <a:pt x="242579" y="16775"/>
                  </a:lnTo>
                  <a:lnTo>
                    <a:pt x="243321" y="15843"/>
                  </a:lnTo>
                  <a:lnTo>
                    <a:pt x="243321" y="12115"/>
                  </a:lnTo>
                  <a:lnTo>
                    <a:pt x="239612" y="7455"/>
                  </a:lnTo>
                  <a:lnTo>
                    <a:pt x="239612" y="5591"/>
                  </a:lnTo>
                  <a:lnTo>
                    <a:pt x="244805" y="5591"/>
                  </a:lnTo>
                  <a:lnTo>
                    <a:pt x="251481" y="6523"/>
                  </a:lnTo>
                  <a:lnTo>
                    <a:pt x="258158" y="7455"/>
                  </a:lnTo>
                  <a:lnTo>
                    <a:pt x="261867" y="6523"/>
                  </a:lnTo>
                  <a:lnTo>
                    <a:pt x="265575" y="3727"/>
                  </a:lnTo>
                  <a:lnTo>
                    <a:pt x="266317" y="931"/>
                  </a:lnTo>
                  <a:lnTo>
                    <a:pt x="268544" y="0"/>
                  </a:lnTo>
                  <a:lnTo>
                    <a:pt x="269286" y="0"/>
                  </a:lnTo>
                  <a:lnTo>
                    <a:pt x="273737" y="931"/>
                  </a:lnTo>
                  <a:lnTo>
                    <a:pt x="280413" y="5591"/>
                  </a:lnTo>
                  <a:lnTo>
                    <a:pt x="292282" y="11183"/>
                  </a:lnTo>
                  <a:lnTo>
                    <a:pt x="304151" y="19571"/>
                  </a:lnTo>
                  <a:lnTo>
                    <a:pt x="310828" y="21435"/>
                  </a:lnTo>
                  <a:lnTo>
                    <a:pt x="317505" y="23299"/>
                  </a:lnTo>
                  <a:lnTo>
                    <a:pt x="325665" y="21435"/>
                  </a:lnTo>
                  <a:lnTo>
                    <a:pt x="329373" y="23299"/>
                  </a:lnTo>
                  <a:lnTo>
                    <a:pt x="333083" y="23299"/>
                  </a:lnTo>
                  <a:lnTo>
                    <a:pt x="337535" y="26095"/>
                  </a:lnTo>
                  <a:lnTo>
                    <a:pt x="342727" y="28891"/>
                  </a:lnTo>
                  <a:lnTo>
                    <a:pt x="347178" y="34482"/>
                  </a:lnTo>
                  <a:lnTo>
                    <a:pt x="350146" y="41938"/>
                  </a:lnTo>
                  <a:lnTo>
                    <a:pt x="351629" y="44734"/>
                  </a:lnTo>
                  <a:lnTo>
                    <a:pt x="354596" y="47530"/>
                  </a:lnTo>
                  <a:lnTo>
                    <a:pt x="359789" y="46598"/>
                  </a:lnTo>
                  <a:lnTo>
                    <a:pt x="367207" y="46598"/>
                  </a:lnTo>
                  <a:lnTo>
                    <a:pt x="373142" y="46598"/>
                  </a:lnTo>
                  <a:lnTo>
                    <a:pt x="378335" y="49394"/>
                  </a:lnTo>
                  <a:lnTo>
                    <a:pt x="393172" y="58714"/>
                  </a:lnTo>
                  <a:lnTo>
                    <a:pt x="402074" y="61510"/>
                  </a:lnTo>
                  <a:lnTo>
                    <a:pt x="407266" y="63374"/>
                  </a:lnTo>
                  <a:lnTo>
                    <a:pt x="413944" y="67101"/>
                  </a:lnTo>
                  <a:lnTo>
                    <a:pt x="427296" y="69897"/>
                  </a:lnTo>
                  <a:lnTo>
                    <a:pt x="430263" y="70829"/>
                  </a:lnTo>
                  <a:lnTo>
                    <a:pt x="433973" y="75489"/>
                  </a:lnTo>
                  <a:lnTo>
                    <a:pt x="441390" y="80149"/>
                  </a:lnTo>
                  <a:lnTo>
                    <a:pt x="442875" y="83877"/>
                  </a:lnTo>
                  <a:lnTo>
                    <a:pt x="442132" y="89469"/>
                  </a:lnTo>
                  <a:lnTo>
                    <a:pt x="442132" y="94129"/>
                  </a:lnTo>
                  <a:lnTo>
                    <a:pt x="444358" y="97856"/>
                  </a:lnTo>
                  <a:lnTo>
                    <a:pt x="449551" y="101584"/>
                  </a:lnTo>
                  <a:lnTo>
                    <a:pt x="454001" y="107176"/>
                  </a:lnTo>
                  <a:lnTo>
                    <a:pt x="454001" y="113700"/>
                  </a:lnTo>
                  <a:lnTo>
                    <a:pt x="459936" y="120224"/>
                  </a:lnTo>
                  <a:lnTo>
                    <a:pt x="459936" y="122088"/>
                  </a:lnTo>
                  <a:lnTo>
                    <a:pt x="456970" y="122088"/>
                  </a:lnTo>
                  <a:lnTo>
                    <a:pt x="445842" y="118360"/>
                  </a:lnTo>
                  <a:lnTo>
                    <a:pt x="439907" y="117428"/>
                  </a:lnTo>
                  <a:lnTo>
                    <a:pt x="438424" y="121156"/>
                  </a:lnTo>
                  <a:lnTo>
                    <a:pt x="436197" y="124884"/>
                  </a:lnTo>
                  <a:lnTo>
                    <a:pt x="436197" y="131408"/>
                  </a:lnTo>
                  <a:lnTo>
                    <a:pt x="438424" y="137931"/>
                  </a:lnTo>
                  <a:lnTo>
                    <a:pt x="442875" y="145387"/>
                  </a:lnTo>
                  <a:lnTo>
                    <a:pt x="447325" y="150047"/>
                  </a:lnTo>
                  <a:lnTo>
                    <a:pt x="451777" y="154707"/>
                  </a:lnTo>
                  <a:lnTo>
                    <a:pt x="454744" y="160299"/>
                  </a:lnTo>
                  <a:lnTo>
                    <a:pt x="455486" y="164959"/>
                  </a:lnTo>
                  <a:lnTo>
                    <a:pt x="457711" y="173346"/>
                  </a:lnTo>
                  <a:lnTo>
                    <a:pt x="458453" y="178006"/>
                  </a:lnTo>
                  <a:lnTo>
                    <a:pt x="455486" y="183598"/>
                  </a:lnTo>
                  <a:lnTo>
                    <a:pt x="455486" y="195714"/>
                  </a:lnTo>
                  <a:lnTo>
                    <a:pt x="454001" y="204101"/>
                  </a:lnTo>
                  <a:lnTo>
                    <a:pt x="453260" y="206897"/>
                  </a:lnTo>
                  <a:lnTo>
                    <a:pt x="452518" y="213421"/>
                  </a:lnTo>
                  <a:lnTo>
                    <a:pt x="451777" y="226469"/>
                  </a:lnTo>
                  <a:lnTo>
                    <a:pt x="451035" y="232061"/>
                  </a:lnTo>
                  <a:lnTo>
                    <a:pt x="449551" y="234857"/>
                  </a:lnTo>
                  <a:lnTo>
                    <a:pt x="446583" y="239516"/>
                  </a:lnTo>
                  <a:lnTo>
                    <a:pt x="442132" y="240448"/>
                  </a:lnTo>
                  <a:lnTo>
                    <a:pt x="439907" y="246040"/>
                  </a:lnTo>
                  <a:lnTo>
                    <a:pt x="436940" y="248836"/>
                  </a:lnTo>
                  <a:lnTo>
                    <a:pt x="431005" y="246972"/>
                  </a:lnTo>
                  <a:lnTo>
                    <a:pt x="427296" y="248836"/>
                  </a:lnTo>
                  <a:lnTo>
                    <a:pt x="423587" y="255360"/>
                  </a:lnTo>
                  <a:lnTo>
                    <a:pt x="422103" y="260020"/>
                  </a:lnTo>
                  <a:lnTo>
                    <a:pt x="422103" y="264680"/>
                  </a:lnTo>
                  <a:lnTo>
                    <a:pt x="419879" y="273999"/>
                  </a:lnTo>
                  <a:lnTo>
                    <a:pt x="418394" y="279591"/>
                  </a:lnTo>
                  <a:lnTo>
                    <a:pt x="416910" y="281455"/>
                  </a:lnTo>
                  <a:lnTo>
                    <a:pt x="409492" y="282388"/>
                  </a:lnTo>
                  <a:lnTo>
                    <a:pt x="407266" y="286116"/>
                  </a:lnTo>
                  <a:lnTo>
                    <a:pt x="406524" y="289843"/>
                  </a:lnTo>
                  <a:lnTo>
                    <a:pt x="402816" y="290775"/>
                  </a:lnTo>
                  <a:lnTo>
                    <a:pt x="397623" y="289843"/>
                  </a:lnTo>
                  <a:lnTo>
                    <a:pt x="392430" y="291707"/>
                  </a:lnTo>
                  <a:lnTo>
                    <a:pt x="385012" y="291707"/>
                  </a:lnTo>
                  <a:lnTo>
                    <a:pt x="379819" y="297299"/>
                  </a:lnTo>
                  <a:lnTo>
                    <a:pt x="377592" y="301959"/>
                  </a:lnTo>
                  <a:lnTo>
                    <a:pt x="376851" y="305687"/>
                  </a:lnTo>
                  <a:lnTo>
                    <a:pt x="376110" y="312211"/>
                  </a:lnTo>
                  <a:lnTo>
                    <a:pt x="373142" y="320598"/>
                  </a:lnTo>
                  <a:lnTo>
                    <a:pt x="370175" y="328054"/>
                  </a:lnTo>
                  <a:lnTo>
                    <a:pt x="376110" y="336441"/>
                  </a:lnTo>
                  <a:lnTo>
                    <a:pt x="376110" y="340169"/>
                  </a:lnTo>
                  <a:lnTo>
                    <a:pt x="379819" y="344830"/>
                  </a:lnTo>
                  <a:lnTo>
                    <a:pt x="383527" y="349490"/>
                  </a:lnTo>
                  <a:lnTo>
                    <a:pt x="391688" y="350421"/>
                  </a:lnTo>
                  <a:lnTo>
                    <a:pt x="398365" y="351353"/>
                  </a:lnTo>
                  <a:lnTo>
                    <a:pt x="401331" y="354149"/>
                  </a:lnTo>
                  <a:lnTo>
                    <a:pt x="401331" y="358809"/>
                  </a:lnTo>
                  <a:lnTo>
                    <a:pt x="405041" y="358809"/>
                  </a:lnTo>
                  <a:lnTo>
                    <a:pt x="408751" y="356945"/>
                  </a:lnTo>
                  <a:lnTo>
                    <a:pt x="413201" y="350421"/>
                  </a:lnTo>
                  <a:lnTo>
                    <a:pt x="419136" y="344830"/>
                  </a:lnTo>
                  <a:lnTo>
                    <a:pt x="422845" y="339238"/>
                  </a:lnTo>
                  <a:lnTo>
                    <a:pt x="425812" y="337374"/>
                  </a:lnTo>
                  <a:lnTo>
                    <a:pt x="429522" y="338306"/>
                  </a:lnTo>
                  <a:lnTo>
                    <a:pt x="431747" y="337374"/>
                  </a:lnTo>
                  <a:lnTo>
                    <a:pt x="434714" y="333646"/>
                  </a:lnTo>
                  <a:lnTo>
                    <a:pt x="436197" y="330850"/>
                  </a:lnTo>
                  <a:lnTo>
                    <a:pt x="441390" y="319666"/>
                  </a:lnTo>
                  <a:lnTo>
                    <a:pt x="447325" y="314074"/>
                  </a:lnTo>
                  <a:lnTo>
                    <a:pt x="451035" y="305687"/>
                  </a:lnTo>
                  <a:lnTo>
                    <a:pt x="457711" y="298231"/>
                  </a:lnTo>
                  <a:lnTo>
                    <a:pt x="464387" y="293571"/>
                  </a:lnTo>
                  <a:lnTo>
                    <a:pt x="472549" y="291707"/>
                  </a:lnTo>
                  <a:lnTo>
                    <a:pt x="485159" y="287979"/>
                  </a:lnTo>
                  <a:lnTo>
                    <a:pt x="488126" y="284251"/>
                  </a:lnTo>
                  <a:lnTo>
                    <a:pt x="494061" y="281455"/>
                  </a:lnTo>
                  <a:lnTo>
                    <a:pt x="497029" y="280523"/>
                  </a:lnTo>
                  <a:lnTo>
                    <a:pt x="502221" y="280523"/>
                  </a:lnTo>
                  <a:lnTo>
                    <a:pt x="505930" y="280523"/>
                  </a:lnTo>
                  <a:lnTo>
                    <a:pt x="511864" y="284251"/>
                  </a:lnTo>
                  <a:lnTo>
                    <a:pt x="520026" y="287047"/>
                  </a:lnTo>
                  <a:lnTo>
                    <a:pt x="526701" y="289843"/>
                  </a:lnTo>
                  <a:lnTo>
                    <a:pt x="531153" y="295435"/>
                  </a:lnTo>
                  <a:lnTo>
                    <a:pt x="533378" y="298231"/>
                  </a:lnTo>
                  <a:lnTo>
                    <a:pt x="534862" y="305687"/>
                  </a:lnTo>
                  <a:lnTo>
                    <a:pt x="539313" y="310346"/>
                  </a:lnTo>
                  <a:lnTo>
                    <a:pt x="544506" y="321530"/>
                  </a:lnTo>
                  <a:lnTo>
                    <a:pt x="545989" y="332714"/>
                  </a:lnTo>
                  <a:lnTo>
                    <a:pt x="546731" y="342034"/>
                  </a:lnTo>
                  <a:lnTo>
                    <a:pt x="545989" y="350421"/>
                  </a:lnTo>
                  <a:lnTo>
                    <a:pt x="546731" y="361605"/>
                  </a:lnTo>
                  <a:lnTo>
                    <a:pt x="549699" y="370925"/>
                  </a:lnTo>
                  <a:lnTo>
                    <a:pt x="552666" y="377448"/>
                  </a:lnTo>
                  <a:lnTo>
                    <a:pt x="555633" y="387700"/>
                  </a:lnTo>
                  <a:lnTo>
                    <a:pt x="555633" y="397020"/>
                  </a:lnTo>
                  <a:lnTo>
                    <a:pt x="556375" y="408204"/>
                  </a:lnTo>
                  <a:lnTo>
                    <a:pt x="557117" y="420319"/>
                  </a:lnTo>
                  <a:lnTo>
                    <a:pt x="559342" y="423116"/>
                  </a:lnTo>
                  <a:lnTo>
                    <a:pt x="560084" y="424979"/>
                  </a:lnTo>
                  <a:lnTo>
                    <a:pt x="560826" y="436163"/>
                  </a:lnTo>
                  <a:lnTo>
                    <a:pt x="565276" y="447346"/>
                  </a:lnTo>
                  <a:lnTo>
                    <a:pt x="566761" y="452939"/>
                  </a:lnTo>
                  <a:lnTo>
                    <a:pt x="563052" y="460394"/>
                  </a:lnTo>
                  <a:lnTo>
                    <a:pt x="559342" y="465986"/>
                  </a:lnTo>
                  <a:lnTo>
                    <a:pt x="557117" y="472510"/>
                  </a:lnTo>
                  <a:lnTo>
                    <a:pt x="556375" y="484625"/>
                  </a:lnTo>
                  <a:lnTo>
                    <a:pt x="556375" y="494877"/>
                  </a:lnTo>
                  <a:lnTo>
                    <a:pt x="555633" y="506993"/>
                  </a:lnTo>
                  <a:lnTo>
                    <a:pt x="551182" y="516313"/>
                  </a:lnTo>
                  <a:lnTo>
                    <a:pt x="545248" y="522837"/>
                  </a:lnTo>
                  <a:lnTo>
                    <a:pt x="543022" y="524700"/>
                  </a:lnTo>
                  <a:lnTo>
                    <a:pt x="542280" y="522837"/>
                  </a:lnTo>
                  <a:lnTo>
                    <a:pt x="538571" y="520972"/>
                  </a:lnTo>
                  <a:lnTo>
                    <a:pt x="535604" y="518177"/>
                  </a:lnTo>
                  <a:lnTo>
                    <a:pt x="537088" y="515381"/>
                  </a:lnTo>
                  <a:lnTo>
                    <a:pt x="540796" y="512585"/>
                  </a:lnTo>
                  <a:lnTo>
                    <a:pt x="540796" y="508857"/>
                  </a:lnTo>
                  <a:lnTo>
                    <a:pt x="536345" y="505129"/>
                  </a:lnTo>
                  <a:lnTo>
                    <a:pt x="533378" y="504197"/>
                  </a:lnTo>
                  <a:lnTo>
                    <a:pt x="530411" y="506061"/>
                  </a:lnTo>
                  <a:lnTo>
                    <a:pt x="523734" y="507925"/>
                  </a:lnTo>
                  <a:lnTo>
                    <a:pt x="518541" y="511653"/>
                  </a:lnTo>
                  <a:lnTo>
                    <a:pt x="518541" y="514449"/>
                  </a:lnTo>
                  <a:lnTo>
                    <a:pt x="520768" y="517244"/>
                  </a:lnTo>
                  <a:lnTo>
                    <a:pt x="520768" y="520972"/>
                  </a:lnTo>
                  <a:lnTo>
                    <a:pt x="519284" y="522837"/>
                  </a:lnTo>
                  <a:lnTo>
                    <a:pt x="512606" y="528428"/>
                  </a:lnTo>
                  <a:lnTo>
                    <a:pt x="511864" y="533089"/>
                  </a:lnTo>
                  <a:lnTo>
                    <a:pt x="511864" y="537748"/>
                  </a:lnTo>
                  <a:lnTo>
                    <a:pt x="511864" y="541476"/>
                  </a:lnTo>
                  <a:lnTo>
                    <a:pt x="511864" y="544272"/>
                  </a:lnTo>
                  <a:lnTo>
                    <a:pt x="508898" y="550795"/>
                  </a:lnTo>
                  <a:lnTo>
                    <a:pt x="504447" y="555456"/>
                  </a:lnTo>
                  <a:lnTo>
                    <a:pt x="499254" y="558251"/>
                  </a:lnTo>
                  <a:lnTo>
                    <a:pt x="491094" y="561047"/>
                  </a:lnTo>
                  <a:lnTo>
                    <a:pt x="485159" y="563844"/>
                  </a:lnTo>
                  <a:lnTo>
                    <a:pt x="480708" y="567571"/>
                  </a:lnTo>
                  <a:lnTo>
                    <a:pt x="476257" y="575959"/>
                  </a:lnTo>
                  <a:lnTo>
                    <a:pt x="476257" y="581551"/>
                  </a:lnTo>
                  <a:lnTo>
                    <a:pt x="475515" y="586211"/>
                  </a:lnTo>
                  <a:lnTo>
                    <a:pt x="472549" y="591803"/>
                  </a:lnTo>
                  <a:lnTo>
                    <a:pt x="471806" y="596463"/>
                  </a:lnTo>
                  <a:lnTo>
                    <a:pt x="472549" y="605782"/>
                  </a:lnTo>
                  <a:lnTo>
                    <a:pt x="473289" y="608578"/>
                  </a:lnTo>
                  <a:lnTo>
                    <a:pt x="471806" y="611374"/>
                  </a:lnTo>
                  <a:lnTo>
                    <a:pt x="469580" y="613238"/>
                  </a:lnTo>
                  <a:lnTo>
                    <a:pt x="466614" y="615102"/>
                  </a:lnTo>
                  <a:lnTo>
                    <a:pt x="464387" y="619762"/>
                  </a:lnTo>
                  <a:lnTo>
                    <a:pt x="461421" y="621626"/>
                  </a:lnTo>
                  <a:lnTo>
                    <a:pt x="454744" y="624421"/>
                  </a:lnTo>
                  <a:lnTo>
                    <a:pt x="451035" y="630014"/>
                  </a:lnTo>
                  <a:lnTo>
                    <a:pt x="448067" y="633742"/>
                  </a:lnTo>
                  <a:lnTo>
                    <a:pt x="445100" y="636537"/>
                  </a:lnTo>
                  <a:lnTo>
                    <a:pt x="441390" y="641197"/>
                  </a:lnTo>
                  <a:lnTo>
                    <a:pt x="438424" y="647721"/>
                  </a:lnTo>
                  <a:lnTo>
                    <a:pt x="437682" y="65238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pg28">
              <a:extLst>
                <a:ext uri="{FF2B5EF4-FFF2-40B4-BE49-F238E27FC236}">
                  <a16:creationId xmlns:a16="http://schemas.microsoft.com/office/drawing/2014/main" id="{8C505C65-F817-CC4A-9B11-170ECA3A720D}"/>
                </a:ext>
              </a:extLst>
            </p:cNvPr>
            <p:cNvSpPr/>
            <p:nvPr/>
          </p:nvSpPr>
          <p:spPr>
            <a:xfrm>
              <a:off x="4392849" y="1455664"/>
              <a:ext cx="1003701" cy="958068"/>
            </a:xfrm>
            <a:custGeom>
              <a:avLst/>
              <a:gdLst/>
              <a:ahLst/>
              <a:cxnLst/>
              <a:rect l="0" t="0" r="0" b="0"/>
              <a:pathLst>
                <a:path w="1003701" h="958068">
                  <a:moveTo>
                    <a:pt x="103115" y="958068"/>
                  </a:moveTo>
                  <a:lnTo>
                    <a:pt x="103115" y="899353"/>
                  </a:lnTo>
                  <a:lnTo>
                    <a:pt x="103115" y="842503"/>
                  </a:lnTo>
                  <a:lnTo>
                    <a:pt x="102373" y="786585"/>
                  </a:lnTo>
                  <a:lnTo>
                    <a:pt x="102373" y="771673"/>
                  </a:lnTo>
                  <a:lnTo>
                    <a:pt x="102373" y="742782"/>
                  </a:lnTo>
                  <a:lnTo>
                    <a:pt x="102373" y="716687"/>
                  </a:lnTo>
                  <a:lnTo>
                    <a:pt x="102373" y="670088"/>
                  </a:lnTo>
                  <a:lnTo>
                    <a:pt x="102373" y="665429"/>
                  </a:lnTo>
                  <a:lnTo>
                    <a:pt x="101631" y="661701"/>
                  </a:lnTo>
                  <a:lnTo>
                    <a:pt x="101631" y="659836"/>
                  </a:lnTo>
                  <a:lnTo>
                    <a:pt x="99405" y="655177"/>
                  </a:lnTo>
                  <a:lnTo>
                    <a:pt x="91987" y="651449"/>
                  </a:lnTo>
                  <a:lnTo>
                    <a:pt x="83827" y="646789"/>
                  </a:lnTo>
                  <a:lnTo>
                    <a:pt x="69732" y="640265"/>
                  </a:lnTo>
                  <a:lnTo>
                    <a:pt x="65282" y="631878"/>
                  </a:lnTo>
                  <a:lnTo>
                    <a:pt x="57863" y="622558"/>
                  </a:lnTo>
                  <a:lnTo>
                    <a:pt x="53412" y="617898"/>
                  </a:lnTo>
                  <a:lnTo>
                    <a:pt x="50445" y="616966"/>
                  </a:lnTo>
                  <a:lnTo>
                    <a:pt x="49703" y="610442"/>
                  </a:lnTo>
                  <a:lnTo>
                    <a:pt x="50445" y="607646"/>
                  </a:lnTo>
                  <a:lnTo>
                    <a:pt x="51928" y="603918"/>
                  </a:lnTo>
                  <a:lnTo>
                    <a:pt x="57863" y="601123"/>
                  </a:lnTo>
                  <a:lnTo>
                    <a:pt x="74183" y="589007"/>
                  </a:lnTo>
                  <a:lnTo>
                    <a:pt x="81602" y="579687"/>
                  </a:lnTo>
                  <a:lnTo>
                    <a:pt x="84569" y="575027"/>
                  </a:lnTo>
                  <a:lnTo>
                    <a:pt x="86053" y="570367"/>
                  </a:lnTo>
                  <a:lnTo>
                    <a:pt x="86795" y="564776"/>
                  </a:lnTo>
                  <a:lnTo>
                    <a:pt x="86053" y="560115"/>
                  </a:lnTo>
                  <a:lnTo>
                    <a:pt x="85311" y="554524"/>
                  </a:lnTo>
                  <a:lnTo>
                    <a:pt x="85311" y="550796"/>
                  </a:lnTo>
                  <a:lnTo>
                    <a:pt x="87536" y="545204"/>
                  </a:lnTo>
                  <a:lnTo>
                    <a:pt x="87536" y="541476"/>
                  </a:lnTo>
                  <a:lnTo>
                    <a:pt x="89020" y="535884"/>
                  </a:lnTo>
                  <a:lnTo>
                    <a:pt x="86795" y="530292"/>
                  </a:lnTo>
                  <a:lnTo>
                    <a:pt x="83827" y="524701"/>
                  </a:lnTo>
                  <a:lnTo>
                    <a:pt x="83827" y="509789"/>
                  </a:lnTo>
                  <a:lnTo>
                    <a:pt x="82343" y="497673"/>
                  </a:lnTo>
                  <a:lnTo>
                    <a:pt x="77892" y="492082"/>
                  </a:lnTo>
                  <a:lnTo>
                    <a:pt x="71217" y="485557"/>
                  </a:lnTo>
                  <a:lnTo>
                    <a:pt x="66766" y="477170"/>
                  </a:lnTo>
                  <a:lnTo>
                    <a:pt x="65282" y="471578"/>
                  </a:lnTo>
                  <a:lnTo>
                    <a:pt x="63055" y="457599"/>
                  </a:lnTo>
                  <a:lnTo>
                    <a:pt x="57863" y="447347"/>
                  </a:lnTo>
                  <a:lnTo>
                    <a:pt x="57121" y="441755"/>
                  </a:lnTo>
                  <a:lnTo>
                    <a:pt x="57863" y="435231"/>
                  </a:lnTo>
                  <a:lnTo>
                    <a:pt x="58604" y="420319"/>
                  </a:lnTo>
                  <a:lnTo>
                    <a:pt x="59347" y="408204"/>
                  </a:lnTo>
                  <a:lnTo>
                    <a:pt x="60831" y="400748"/>
                  </a:lnTo>
                  <a:lnTo>
                    <a:pt x="51928" y="387701"/>
                  </a:lnTo>
                  <a:lnTo>
                    <a:pt x="52670" y="382108"/>
                  </a:lnTo>
                  <a:lnTo>
                    <a:pt x="53412" y="379312"/>
                  </a:lnTo>
                  <a:lnTo>
                    <a:pt x="53412" y="373721"/>
                  </a:lnTo>
                  <a:lnTo>
                    <a:pt x="52670" y="368129"/>
                  </a:lnTo>
                  <a:lnTo>
                    <a:pt x="52670" y="363469"/>
                  </a:lnTo>
                  <a:lnTo>
                    <a:pt x="51928" y="354149"/>
                  </a:lnTo>
                  <a:lnTo>
                    <a:pt x="51186" y="348557"/>
                  </a:lnTo>
                  <a:lnTo>
                    <a:pt x="50445" y="342965"/>
                  </a:lnTo>
                  <a:lnTo>
                    <a:pt x="51186" y="335509"/>
                  </a:lnTo>
                  <a:lnTo>
                    <a:pt x="51928" y="328986"/>
                  </a:lnTo>
                  <a:lnTo>
                    <a:pt x="51928" y="324326"/>
                  </a:lnTo>
                  <a:lnTo>
                    <a:pt x="50445" y="316870"/>
                  </a:lnTo>
                  <a:lnTo>
                    <a:pt x="50445" y="307551"/>
                  </a:lnTo>
                  <a:lnTo>
                    <a:pt x="50445" y="306619"/>
                  </a:lnTo>
                  <a:lnTo>
                    <a:pt x="49703" y="301027"/>
                  </a:lnTo>
                  <a:lnTo>
                    <a:pt x="48961" y="297299"/>
                  </a:lnTo>
                  <a:lnTo>
                    <a:pt x="48961" y="292639"/>
                  </a:lnTo>
                  <a:lnTo>
                    <a:pt x="47478" y="288911"/>
                  </a:lnTo>
                  <a:lnTo>
                    <a:pt x="45993" y="283319"/>
                  </a:lnTo>
                  <a:lnTo>
                    <a:pt x="44510" y="278659"/>
                  </a:lnTo>
                  <a:lnTo>
                    <a:pt x="40800" y="271204"/>
                  </a:lnTo>
                  <a:lnTo>
                    <a:pt x="37834" y="262816"/>
                  </a:lnTo>
                  <a:lnTo>
                    <a:pt x="34866" y="256292"/>
                  </a:lnTo>
                  <a:lnTo>
                    <a:pt x="30415" y="247904"/>
                  </a:lnTo>
                  <a:lnTo>
                    <a:pt x="26706" y="244177"/>
                  </a:lnTo>
                  <a:lnTo>
                    <a:pt x="24480" y="236721"/>
                  </a:lnTo>
                  <a:lnTo>
                    <a:pt x="22997" y="231128"/>
                  </a:lnTo>
                  <a:lnTo>
                    <a:pt x="21513" y="225537"/>
                  </a:lnTo>
                  <a:lnTo>
                    <a:pt x="20771" y="219013"/>
                  </a:lnTo>
                  <a:lnTo>
                    <a:pt x="19288" y="215285"/>
                  </a:lnTo>
                  <a:lnTo>
                    <a:pt x="11869" y="203170"/>
                  </a:lnTo>
                  <a:lnTo>
                    <a:pt x="10385" y="197578"/>
                  </a:lnTo>
                  <a:lnTo>
                    <a:pt x="11127" y="193850"/>
                  </a:lnTo>
                  <a:lnTo>
                    <a:pt x="11127" y="187326"/>
                  </a:lnTo>
                  <a:lnTo>
                    <a:pt x="11127" y="179870"/>
                  </a:lnTo>
                  <a:lnTo>
                    <a:pt x="11127" y="172414"/>
                  </a:lnTo>
                  <a:lnTo>
                    <a:pt x="9644" y="164958"/>
                  </a:lnTo>
                  <a:lnTo>
                    <a:pt x="11127" y="158435"/>
                  </a:lnTo>
                  <a:lnTo>
                    <a:pt x="11127" y="150979"/>
                  </a:lnTo>
                  <a:lnTo>
                    <a:pt x="11127" y="141659"/>
                  </a:lnTo>
                  <a:lnTo>
                    <a:pt x="10385" y="136067"/>
                  </a:lnTo>
                  <a:lnTo>
                    <a:pt x="8902" y="132339"/>
                  </a:lnTo>
                  <a:lnTo>
                    <a:pt x="8902" y="130476"/>
                  </a:lnTo>
                  <a:lnTo>
                    <a:pt x="11127" y="125816"/>
                  </a:lnTo>
                  <a:lnTo>
                    <a:pt x="14836" y="122088"/>
                  </a:lnTo>
                  <a:lnTo>
                    <a:pt x="17062" y="117428"/>
                  </a:lnTo>
                  <a:lnTo>
                    <a:pt x="14836" y="111836"/>
                  </a:lnTo>
                  <a:lnTo>
                    <a:pt x="12612" y="106244"/>
                  </a:lnTo>
                  <a:lnTo>
                    <a:pt x="10385" y="103448"/>
                  </a:lnTo>
                  <a:lnTo>
                    <a:pt x="5934" y="93197"/>
                  </a:lnTo>
                  <a:lnTo>
                    <a:pt x="5192" y="83877"/>
                  </a:lnTo>
                  <a:lnTo>
                    <a:pt x="4451" y="79217"/>
                  </a:lnTo>
                  <a:lnTo>
                    <a:pt x="0" y="72693"/>
                  </a:lnTo>
                  <a:lnTo>
                    <a:pt x="0" y="62442"/>
                  </a:lnTo>
                  <a:lnTo>
                    <a:pt x="110533" y="62442"/>
                  </a:lnTo>
                  <a:lnTo>
                    <a:pt x="249998" y="62442"/>
                  </a:lnTo>
                  <a:lnTo>
                    <a:pt x="267802" y="61510"/>
                  </a:lnTo>
                  <a:lnTo>
                    <a:pt x="268544" y="0"/>
                  </a:lnTo>
                  <a:lnTo>
                    <a:pt x="274479" y="1863"/>
                  </a:lnTo>
                  <a:lnTo>
                    <a:pt x="281154" y="2795"/>
                  </a:lnTo>
                  <a:lnTo>
                    <a:pt x="285605" y="3727"/>
                  </a:lnTo>
                  <a:lnTo>
                    <a:pt x="290057" y="1863"/>
                  </a:lnTo>
                  <a:lnTo>
                    <a:pt x="296733" y="931"/>
                  </a:lnTo>
                  <a:lnTo>
                    <a:pt x="300443" y="2795"/>
                  </a:lnTo>
                  <a:lnTo>
                    <a:pt x="303410" y="5591"/>
                  </a:lnTo>
                  <a:lnTo>
                    <a:pt x="308603" y="6523"/>
                  </a:lnTo>
                  <a:lnTo>
                    <a:pt x="313795" y="7455"/>
                  </a:lnTo>
                  <a:lnTo>
                    <a:pt x="314537" y="13979"/>
                  </a:lnTo>
                  <a:lnTo>
                    <a:pt x="315279" y="23299"/>
                  </a:lnTo>
                  <a:lnTo>
                    <a:pt x="318988" y="34482"/>
                  </a:lnTo>
                  <a:lnTo>
                    <a:pt x="322698" y="43802"/>
                  </a:lnTo>
                  <a:lnTo>
                    <a:pt x="324181" y="53122"/>
                  </a:lnTo>
                  <a:lnTo>
                    <a:pt x="327149" y="65237"/>
                  </a:lnTo>
                  <a:lnTo>
                    <a:pt x="330116" y="73625"/>
                  </a:lnTo>
                  <a:lnTo>
                    <a:pt x="330116" y="80149"/>
                  </a:lnTo>
                  <a:lnTo>
                    <a:pt x="330116" y="86673"/>
                  </a:lnTo>
                  <a:lnTo>
                    <a:pt x="328631" y="92265"/>
                  </a:lnTo>
                  <a:lnTo>
                    <a:pt x="329374" y="96925"/>
                  </a:lnTo>
                  <a:lnTo>
                    <a:pt x="330858" y="100652"/>
                  </a:lnTo>
                  <a:lnTo>
                    <a:pt x="339017" y="105312"/>
                  </a:lnTo>
                  <a:lnTo>
                    <a:pt x="350145" y="109040"/>
                  </a:lnTo>
                  <a:lnTo>
                    <a:pt x="360531" y="112768"/>
                  </a:lnTo>
                  <a:lnTo>
                    <a:pt x="365724" y="110904"/>
                  </a:lnTo>
                  <a:lnTo>
                    <a:pt x="369433" y="109972"/>
                  </a:lnTo>
                  <a:lnTo>
                    <a:pt x="374626" y="109972"/>
                  </a:lnTo>
                  <a:lnTo>
                    <a:pt x="379819" y="110904"/>
                  </a:lnTo>
                  <a:lnTo>
                    <a:pt x="385012" y="112768"/>
                  </a:lnTo>
                  <a:lnTo>
                    <a:pt x="387236" y="119292"/>
                  </a:lnTo>
                  <a:lnTo>
                    <a:pt x="397622" y="119292"/>
                  </a:lnTo>
                  <a:lnTo>
                    <a:pt x="437682" y="121156"/>
                  </a:lnTo>
                  <a:lnTo>
                    <a:pt x="442133" y="123952"/>
                  </a:lnTo>
                  <a:lnTo>
                    <a:pt x="445100" y="127680"/>
                  </a:lnTo>
                  <a:lnTo>
                    <a:pt x="444358" y="137931"/>
                  </a:lnTo>
                  <a:lnTo>
                    <a:pt x="447326" y="142591"/>
                  </a:lnTo>
                  <a:lnTo>
                    <a:pt x="488868" y="134203"/>
                  </a:lnTo>
                  <a:lnTo>
                    <a:pt x="490352" y="128612"/>
                  </a:lnTo>
                  <a:lnTo>
                    <a:pt x="494061" y="126748"/>
                  </a:lnTo>
                  <a:lnTo>
                    <a:pt x="512607" y="121156"/>
                  </a:lnTo>
                  <a:lnTo>
                    <a:pt x="516316" y="120224"/>
                  </a:lnTo>
                  <a:lnTo>
                    <a:pt x="522993" y="120224"/>
                  </a:lnTo>
                  <a:lnTo>
                    <a:pt x="537829" y="123020"/>
                  </a:lnTo>
                  <a:lnTo>
                    <a:pt x="545989" y="123020"/>
                  </a:lnTo>
                  <a:lnTo>
                    <a:pt x="552666" y="122088"/>
                  </a:lnTo>
                  <a:lnTo>
                    <a:pt x="557117" y="123952"/>
                  </a:lnTo>
                  <a:lnTo>
                    <a:pt x="562310" y="127680"/>
                  </a:lnTo>
                  <a:lnTo>
                    <a:pt x="572696" y="131407"/>
                  </a:lnTo>
                  <a:lnTo>
                    <a:pt x="580855" y="134203"/>
                  </a:lnTo>
                  <a:lnTo>
                    <a:pt x="587533" y="134203"/>
                  </a:lnTo>
                  <a:lnTo>
                    <a:pt x="591983" y="134203"/>
                  </a:lnTo>
                  <a:lnTo>
                    <a:pt x="596434" y="134203"/>
                  </a:lnTo>
                  <a:lnTo>
                    <a:pt x="597176" y="142591"/>
                  </a:lnTo>
                  <a:lnTo>
                    <a:pt x="589757" y="144455"/>
                  </a:lnTo>
                  <a:lnTo>
                    <a:pt x="587533" y="147251"/>
                  </a:lnTo>
                  <a:lnTo>
                    <a:pt x="587533" y="150979"/>
                  </a:lnTo>
                  <a:lnTo>
                    <a:pt x="594950" y="150979"/>
                  </a:lnTo>
                  <a:lnTo>
                    <a:pt x="602369" y="150979"/>
                  </a:lnTo>
                  <a:lnTo>
                    <a:pt x="607562" y="151911"/>
                  </a:lnTo>
                  <a:lnTo>
                    <a:pt x="611271" y="151911"/>
                  </a:lnTo>
                  <a:lnTo>
                    <a:pt x="618689" y="158435"/>
                  </a:lnTo>
                  <a:lnTo>
                    <a:pt x="617206" y="164958"/>
                  </a:lnTo>
                  <a:lnTo>
                    <a:pt x="617947" y="169618"/>
                  </a:lnTo>
                  <a:lnTo>
                    <a:pt x="622399" y="178006"/>
                  </a:lnTo>
                  <a:lnTo>
                    <a:pt x="629075" y="187326"/>
                  </a:lnTo>
                  <a:lnTo>
                    <a:pt x="640203" y="183598"/>
                  </a:lnTo>
                  <a:lnTo>
                    <a:pt x="639460" y="173346"/>
                  </a:lnTo>
                  <a:lnTo>
                    <a:pt x="640945" y="169618"/>
                  </a:lnTo>
                  <a:lnTo>
                    <a:pt x="643169" y="167754"/>
                  </a:lnTo>
                  <a:lnTo>
                    <a:pt x="649104" y="166823"/>
                  </a:lnTo>
                  <a:lnTo>
                    <a:pt x="656523" y="166823"/>
                  </a:lnTo>
                  <a:lnTo>
                    <a:pt x="665425" y="165890"/>
                  </a:lnTo>
                  <a:lnTo>
                    <a:pt x="667650" y="165890"/>
                  </a:lnTo>
                  <a:lnTo>
                    <a:pt x="670618" y="166823"/>
                  </a:lnTo>
                  <a:lnTo>
                    <a:pt x="674327" y="169618"/>
                  </a:lnTo>
                  <a:lnTo>
                    <a:pt x="675069" y="170551"/>
                  </a:lnTo>
                  <a:lnTo>
                    <a:pt x="678036" y="173346"/>
                  </a:lnTo>
                  <a:lnTo>
                    <a:pt x="677294" y="178938"/>
                  </a:lnTo>
                  <a:lnTo>
                    <a:pt x="679520" y="184530"/>
                  </a:lnTo>
                  <a:lnTo>
                    <a:pt x="683971" y="185462"/>
                  </a:lnTo>
                  <a:lnTo>
                    <a:pt x="688422" y="185462"/>
                  </a:lnTo>
                  <a:lnTo>
                    <a:pt x="692130" y="186394"/>
                  </a:lnTo>
                  <a:lnTo>
                    <a:pt x="696581" y="190122"/>
                  </a:lnTo>
                  <a:lnTo>
                    <a:pt x="706226" y="191986"/>
                  </a:lnTo>
                  <a:lnTo>
                    <a:pt x="708451" y="191054"/>
                  </a:lnTo>
                  <a:lnTo>
                    <a:pt x="712160" y="191986"/>
                  </a:lnTo>
                  <a:lnTo>
                    <a:pt x="715127" y="193850"/>
                  </a:lnTo>
                  <a:lnTo>
                    <a:pt x="715869" y="197578"/>
                  </a:lnTo>
                  <a:lnTo>
                    <a:pt x="716612" y="203170"/>
                  </a:lnTo>
                  <a:lnTo>
                    <a:pt x="718837" y="205965"/>
                  </a:lnTo>
                  <a:lnTo>
                    <a:pt x="725513" y="207829"/>
                  </a:lnTo>
                  <a:lnTo>
                    <a:pt x="732932" y="207829"/>
                  </a:lnTo>
                  <a:lnTo>
                    <a:pt x="734415" y="213421"/>
                  </a:lnTo>
                  <a:lnTo>
                    <a:pt x="738865" y="214353"/>
                  </a:lnTo>
                  <a:lnTo>
                    <a:pt x="742576" y="213421"/>
                  </a:lnTo>
                  <a:lnTo>
                    <a:pt x="747027" y="212489"/>
                  </a:lnTo>
                  <a:lnTo>
                    <a:pt x="752962" y="215285"/>
                  </a:lnTo>
                  <a:lnTo>
                    <a:pt x="767056" y="212489"/>
                  </a:lnTo>
                  <a:lnTo>
                    <a:pt x="776700" y="208761"/>
                  </a:lnTo>
                  <a:lnTo>
                    <a:pt x="784860" y="202237"/>
                  </a:lnTo>
                  <a:lnTo>
                    <a:pt x="796729" y="194781"/>
                  </a:lnTo>
                  <a:lnTo>
                    <a:pt x="804148" y="192918"/>
                  </a:lnTo>
                  <a:lnTo>
                    <a:pt x="807115" y="190122"/>
                  </a:lnTo>
                  <a:lnTo>
                    <a:pt x="812308" y="186394"/>
                  </a:lnTo>
                  <a:lnTo>
                    <a:pt x="818243" y="184530"/>
                  </a:lnTo>
                  <a:lnTo>
                    <a:pt x="821952" y="183598"/>
                  </a:lnTo>
                  <a:lnTo>
                    <a:pt x="827144" y="183598"/>
                  </a:lnTo>
                  <a:lnTo>
                    <a:pt x="827886" y="185462"/>
                  </a:lnTo>
                  <a:lnTo>
                    <a:pt x="830112" y="193850"/>
                  </a:lnTo>
                  <a:lnTo>
                    <a:pt x="836788" y="197578"/>
                  </a:lnTo>
                  <a:lnTo>
                    <a:pt x="837530" y="202237"/>
                  </a:lnTo>
                  <a:lnTo>
                    <a:pt x="838272" y="205965"/>
                  </a:lnTo>
                  <a:lnTo>
                    <a:pt x="841981" y="207829"/>
                  </a:lnTo>
                  <a:lnTo>
                    <a:pt x="847174" y="206898"/>
                  </a:lnTo>
                  <a:lnTo>
                    <a:pt x="854592" y="205033"/>
                  </a:lnTo>
                  <a:lnTo>
                    <a:pt x="859044" y="204102"/>
                  </a:lnTo>
                  <a:lnTo>
                    <a:pt x="862752" y="204102"/>
                  </a:lnTo>
                  <a:lnTo>
                    <a:pt x="871655" y="207829"/>
                  </a:lnTo>
                  <a:lnTo>
                    <a:pt x="880556" y="206898"/>
                  </a:lnTo>
                  <a:lnTo>
                    <a:pt x="895393" y="205965"/>
                  </a:lnTo>
                  <a:lnTo>
                    <a:pt x="905779" y="206898"/>
                  </a:lnTo>
                  <a:lnTo>
                    <a:pt x="913197" y="205033"/>
                  </a:lnTo>
                  <a:lnTo>
                    <a:pt x="920615" y="205965"/>
                  </a:lnTo>
                  <a:lnTo>
                    <a:pt x="927291" y="206898"/>
                  </a:lnTo>
                  <a:lnTo>
                    <a:pt x="931743" y="210626"/>
                  </a:lnTo>
                  <a:lnTo>
                    <a:pt x="936194" y="214353"/>
                  </a:lnTo>
                  <a:lnTo>
                    <a:pt x="940646" y="218081"/>
                  </a:lnTo>
                  <a:lnTo>
                    <a:pt x="946579" y="221809"/>
                  </a:lnTo>
                  <a:lnTo>
                    <a:pt x="955482" y="225537"/>
                  </a:lnTo>
                  <a:lnTo>
                    <a:pt x="962900" y="222741"/>
                  </a:lnTo>
                  <a:lnTo>
                    <a:pt x="967351" y="220877"/>
                  </a:lnTo>
                  <a:lnTo>
                    <a:pt x="976253" y="221809"/>
                  </a:lnTo>
                  <a:lnTo>
                    <a:pt x="992574" y="222741"/>
                  </a:lnTo>
                  <a:lnTo>
                    <a:pt x="1003701" y="223673"/>
                  </a:lnTo>
                  <a:lnTo>
                    <a:pt x="988865" y="228332"/>
                  </a:lnTo>
                  <a:lnTo>
                    <a:pt x="979220" y="235788"/>
                  </a:lnTo>
                  <a:lnTo>
                    <a:pt x="965126" y="243244"/>
                  </a:lnTo>
                  <a:lnTo>
                    <a:pt x="956223" y="246040"/>
                  </a:lnTo>
                  <a:lnTo>
                    <a:pt x="941387" y="251632"/>
                  </a:lnTo>
                  <a:lnTo>
                    <a:pt x="922099" y="259088"/>
                  </a:lnTo>
                  <a:lnTo>
                    <a:pt x="908004" y="262816"/>
                  </a:lnTo>
                  <a:lnTo>
                    <a:pt x="889458" y="267476"/>
                  </a:lnTo>
                  <a:lnTo>
                    <a:pt x="871655" y="274000"/>
                  </a:lnTo>
                  <a:lnTo>
                    <a:pt x="844207" y="288911"/>
                  </a:lnTo>
                  <a:lnTo>
                    <a:pt x="833821" y="292639"/>
                  </a:lnTo>
                  <a:lnTo>
                    <a:pt x="826402" y="300095"/>
                  </a:lnTo>
                  <a:lnTo>
                    <a:pt x="813050" y="308482"/>
                  </a:lnTo>
                  <a:lnTo>
                    <a:pt x="805632" y="314075"/>
                  </a:lnTo>
                  <a:lnTo>
                    <a:pt x="796729" y="322462"/>
                  </a:lnTo>
                  <a:lnTo>
                    <a:pt x="787827" y="330850"/>
                  </a:lnTo>
                  <a:lnTo>
                    <a:pt x="768539" y="350421"/>
                  </a:lnTo>
                  <a:lnTo>
                    <a:pt x="754445" y="363469"/>
                  </a:lnTo>
                  <a:lnTo>
                    <a:pt x="736641" y="373721"/>
                  </a:lnTo>
                  <a:lnTo>
                    <a:pt x="726255" y="381177"/>
                  </a:lnTo>
                  <a:lnTo>
                    <a:pt x="709934" y="392360"/>
                  </a:lnTo>
                  <a:lnTo>
                    <a:pt x="704000" y="396088"/>
                  </a:lnTo>
                  <a:lnTo>
                    <a:pt x="698065" y="401680"/>
                  </a:lnTo>
                  <a:lnTo>
                    <a:pt x="687680" y="408204"/>
                  </a:lnTo>
                  <a:lnTo>
                    <a:pt x="676552" y="414728"/>
                  </a:lnTo>
                  <a:lnTo>
                    <a:pt x="666908" y="419387"/>
                  </a:lnTo>
                  <a:lnTo>
                    <a:pt x="660232" y="425911"/>
                  </a:lnTo>
                  <a:lnTo>
                    <a:pt x="655781" y="429639"/>
                  </a:lnTo>
                  <a:lnTo>
                    <a:pt x="650588" y="434299"/>
                  </a:lnTo>
                  <a:lnTo>
                    <a:pt x="647621" y="441755"/>
                  </a:lnTo>
                  <a:lnTo>
                    <a:pt x="640945" y="442687"/>
                  </a:lnTo>
                  <a:lnTo>
                    <a:pt x="637235" y="443619"/>
                  </a:lnTo>
                  <a:lnTo>
                    <a:pt x="638718" y="481830"/>
                  </a:lnTo>
                  <a:lnTo>
                    <a:pt x="638718" y="525633"/>
                  </a:lnTo>
                  <a:lnTo>
                    <a:pt x="637235" y="538680"/>
                  </a:lnTo>
                  <a:lnTo>
                    <a:pt x="633525" y="541476"/>
                  </a:lnTo>
                  <a:lnTo>
                    <a:pt x="629817" y="546136"/>
                  </a:lnTo>
                  <a:lnTo>
                    <a:pt x="620173" y="546136"/>
                  </a:lnTo>
                  <a:lnTo>
                    <a:pt x="616464" y="551728"/>
                  </a:lnTo>
                  <a:lnTo>
                    <a:pt x="606820" y="553592"/>
                  </a:lnTo>
                  <a:lnTo>
                    <a:pt x="601627" y="558252"/>
                  </a:lnTo>
                  <a:lnTo>
                    <a:pt x="587533" y="564776"/>
                  </a:lnTo>
                  <a:lnTo>
                    <a:pt x="581598" y="567571"/>
                  </a:lnTo>
                  <a:lnTo>
                    <a:pt x="578631" y="572231"/>
                  </a:lnTo>
                  <a:lnTo>
                    <a:pt x="575663" y="575959"/>
                  </a:lnTo>
                  <a:lnTo>
                    <a:pt x="574920" y="585279"/>
                  </a:lnTo>
                  <a:lnTo>
                    <a:pt x="571954" y="589939"/>
                  </a:lnTo>
                  <a:lnTo>
                    <a:pt x="566761" y="593667"/>
                  </a:lnTo>
                  <a:lnTo>
                    <a:pt x="561568" y="598327"/>
                  </a:lnTo>
                  <a:lnTo>
                    <a:pt x="559343" y="608578"/>
                  </a:lnTo>
                  <a:lnTo>
                    <a:pt x="557117" y="612306"/>
                  </a:lnTo>
                  <a:lnTo>
                    <a:pt x="558601" y="617898"/>
                  </a:lnTo>
                  <a:lnTo>
                    <a:pt x="575663" y="620694"/>
                  </a:lnTo>
                  <a:lnTo>
                    <a:pt x="580855" y="628150"/>
                  </a:lnTo>
                  <a:lnTo>
                    <a:pt x="588275" y="638401"/>
                  </a:lnTo>
                  <a:lnTo>
                    <a:pt x="589757" y="643061"/>
                  </a:lnTo>
                  <a:lnTo>
                    <a:pt x="587533" y="646789"/>
                  </a:lnTo>
                  <a:lnTo>
                    <a:pt x="582340" y="652381"/>
                  </a:lnTo>
                  <a:lnTo>
                    <a:pt x="579371" y="658905"/>
                  </a:lnTo>
                  <a:lnTo>
                    <a:pt x="577889" y="664497"/>
                  </a:lnTo>
                  <a:lnTo>
                    <a:pt x="574920" y="666360"/>
                  </a:lnTo>
                  <a:lnTo>
                    <a:pt x="577147" y="677544"/>
                  </a:lnTo>
                  <a:lnTo>
                    <a:pt x="574179" y="680340"/>
                  </a:lnTo>
                  <a:lnTo>
                    <a:pt x="575663" y="691524"/>
                  </a:lnTo>
                  <a:lnTo>
                    <a:pt x="572696" y="700843"/>
                  </a:lnTo>
                  <a:lnTo>
                    <a:pt x="574179" y="705503"/>
                  </a:lnTo>
                  <a:lnTo>
                    <a:pt x="577889" y="720415"/>
                  </a:lnTo>
                  <a:lnTo>
                    <a:pt x="575663" y="726939"/>
                  </a:lnTo>
                  <a:lnTo>
                    <a:pt x="577889" y="734394"/>
                  </a:lnTo>
                  <a:lnTo>
                    <a:pt x="573437" y="740918"/>
                  </a:lnTo>
                  <a:lnTo>
                    <a:pt x="572696" y="753034"/>
                  </a:lnTo>
                  <a:lnTo>
                    <a:pt x="580855" y="759558"/>
                  </a:lnTo>
                  <a:lnTo>
                    <a:pt x="589016" y="763286"/>
                  </a:lnTo>
                  <a:lnTo>
                    <a:pt x="594950" y="769809"/>
                  </a:lnTo>
                  <a:lnTo>
                    <a:pt x="600143" y="777265"/>
                  </a:lnTo>
                  <a:lnTo>
                    <a:pt x="607562" y="780993"/>
                  </a:lnTo>
                  <a:lnTo>
                    <a:pt x="620173" y="781925"/>
                  </a:lnTo>
                  <a:lnTo>
                    <a:pt x="629817" y="785653"/>
                  </a:lnTo>
                  <a:lnTo>
                    <a:pt x="632783" y="787517"/>
                  </a:lnTo>
                  <a:lnTo>
                    <a:pt x="635010" y="790313"/>
                  </a:lnTo>
                  <a:lnTo>
                    <a:pt x="637976" y="796837"/>
                  </a:lnTo>
                  <a:lnTo>
                    <a:pt x="643911" y="801496"/>
                  </a:lnTo>
                  <a:lnTo>
                    <a:pt x="663942" y="806156"/>
                  </a:lnTo>
                  <a:lnTo>
                    <a:pt x="663199" y="807088"/>
                  </a:lnTo>
                  <a:lnTo>
                    <a:pt x="674327" y="810816"/>
                  </a:lnTo>
                  <a:lnTo>
                    <a:pt x="683971" y="816408"/>
                  </a:lnTo>
                  <a:lnTo>
                    <a:pt x="688422" y="822000"/>
                  </a:lnTo>
                  <a:lnTo>
                    <a:pt x="692130" y="830387"/>
                  </a:lnTo>
                  <a:lnTo>
                    <a:pt x="694357" y="837843"/>
                  </a:lnTo>
                  <a:lnTo>
                    <a:pt x="698065" y="844367"/>
                  </a:lnTo>
                  <a:lnTo>
                    <a:pt x="701033" y="847163"/>
                  </a:lnTo>
                  <a:lnTo>
                    <a:pt x="712160" y="852755"/>
                  </a:lnTo>
                  <a:lnTo>
                    <a:pt x="719578" y="859279"/>
                  </a:lnTo>
                  <a:lnTo>
                    <a:pt x="727739" y="864870"/>
                  </a:lnTo>
                  <a:lnTo>
                    <a:pt x="735157" y="870463"/>
                  </a:lnTo>
                  <a:lnTo>
                    <a:pt x="741834" y="873258"/>
                  </a:lnTo>
                  <a:lnTo>
                    <a:pt x="749251" y="876986"/>
                  </a:lnTo>
                  <a:lnTo>
                    <a:pt x="754445" y="879782"/>
                  </a:lnTo>
                  <a:lnTo>
                    <a:pt x="759638" y="887238"/>
                  </a:lnTo>
                  <a:lnTo>
                    <a:pt x="766314" y="892830"/>
                  </a:lnTo>
                  <a:lnTo>
                    <a:pt x="768539" y="899353"/>
                  </a:lnTo>
                  <a:lnTo>
                    <a:pt x="772249" y="901217"/>
                  </a:lnTo>
                  <a:lnTo>
                    <a:pt x="774474" y="907741"/>
                  </a:lnTo>
                  <a:lnTo>
                    <a:pt x="774474" y="910537"/>
                  </a:lnTo>
                  <a:lnTo>
                    <a:pt x="772990" y="919857"/>
                  </a:lnTo>
                  <a:lnTo>
                    <a:pt x="770765" y="926381"/>
                  </a:lnTo>
                  <a:lnTo>
                    <a:pt x="775217" y="935700"/>
                  </a:lnTo>
                  <a:lnTo>
                    <a:pt x="773732" y="941292"/>
                  </a:lnTo>
                  <a:lnTo>
                    <a:pt x="772249" y="947816"/>
                  </a:lnTo>
                  <a:lnTo>
                    <a:pt x="776700" y="955272"/>
                  </a:lnTo>
                  <a:lnTo>
                    <a:pt x="777441" y="955272"/>
                  </a:lnTo>
                  <a:lnTo>
                    <a:pt x="776700" y="957136"/>
                  </a:lnTo>
                  <a:lnTo>
                    <a:pt x="727739" y="955272"/>
                  </a:lnTo>
                  <a:lnTo>
                    <a:pt x="712160" y="955272"/>
                  </a:lnTo>
                  <a:lnTo>
                    <a:pt x="666167" y="956204"/>
                  </a:lnTo>
                  <a:lnTo>
                    <a:pt x="617206" y="956204"/>
                  </a:lnTo>
                  <a:lnTo>
                    <a:pt x="605336" y="955272"/>
                  </a:lnTo>
                  <a:lnTo>
                    <a:pt x="543764" y="955272"/>
                  </a:lnTo>
                  <a:lnTo>
                    <a:pt x="539313" y="955272"/>
                  </a:lnTo>
                  <a:lnTo>
                    <a:pt x="482933" y="955272"/>
                  </a:lnTo>
                  <a:lnTo>
                    <a:pt x="463645" y="955272"/>
                  </a:lnTo>
                  <a:lnTo>
                    <a:pt x="420619" y="955272"/>
                  </a:lnTo>
                  <a:lnTo>
                    <a:pt x="383528" y="956204"/>
                  </a:lnTo>
                  <a:lnTo>
                    <a:pt x="359048" y="956204"/>
                  </a:lnTo>
                  <a:lnTo>
                    <a:pt x="305635" y="956204"/>
                  </a:lnTo>
                  <a:lnTo>
                    <a:pt x="298959" y="956204"/>
                  </a:lnTo>
                  <a:lnTo>
                    <a:pt x="237387" y="956204"/>
                  </a:lnTo>
                  <a:lnTo>
                    <a:pt x="227742" y="956204"/>
                  </a:lnTo>
                  <a:lnTo>
                    <a:pt x="176557" y="956204"/>
                  </a:lnTo>
                  <a:lnTo>
                    <a:pt x="152818" y="957136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pg29">
              <a:extLst>
                <a:ext uri="{FF2B5EF4-FFF2-40B4-BE49-F238E27FC236}">
                  <a16:creationId xmlns:a16="http://schemas.microsoft.com/office/drawing/2014/main" id="{4C4BCA9F-4458-EC4C-AAB0-5EE76C0D0A4A}"/>
                </a:ext>
              </a:extLst>
            </p:cNvPr>
            <p:cNvSpPr/>
            <p:nvPr/>
          </p:nvSpPr>
          <p:spPr>
            <a:xfrm>
              <a:off x="5116879" y="3795849"/>
              <a:ext cx="456228" cy="782858"/>
            </a:xfrm>
            <a:custGeom>
              <a:avLst/>
              <a:gdLst/>
              <a:ahLst/>
              <a:cxnLst/>
              <a:rect l="0" t="0" r="0" b="0"/>
              <a:pathLst>
                <a:path w="456228" h="782858">
                  <a:moveTo>
                    <a:pt x="445842" y="0"/>
                  </a:moveTo>
                  <a:lnTo>
                    <a:pt x="448809" y="7455"/>
                  </a:lnTo>
                  <a:lnTo>
                    <a:pt x="453260" y="14911"/>
                  </a:lnTo>
                  <a:lnTo>
                    <a:pt x="456228" y="15844"/>
                  </a:lnTo>
                  <a:lnTo>
                    <a:pt x="451035" y="67102"/>
                  </a:lnTo>
                  <a:lnTo>
                    <a:pt x="448809" y="86674"/>
                  </a:lnTo>
                  <a:lnTo>
                    <a:pt x="446583" y="110905"/>
                  </a:lnTo>
                  <a:lnTo>
                    <a:pt x="443616" y="149116"/>
                  </a:lnTo>
                  <a:lnTo>
                    <a:pt x="443616" y="151912"/>
                  </a:lnTo>
                  <a:lnTo>
                    <a:pt x="437681" y="205034"/>
                  </a:lnTo>
                  <a:lnTo>
                    <a:pt x="434714" y="238585"/>
                  </a:lnTo>
                  <a:lnTo>
                    <a:pt x="431746" y="278660"/>
                  </a:lnTo>
                  <a:lnTo>
                    <a:pt x="426554" y="327123"/>
                  </a:lnTo>
                  <a:lnTo>
                    <a:pt x="425069" y="337375"/>
                  </a:lnTo>
                  <a:lnTo>
                    <a:pt x="419877" y="393293"/>
                  </a:lnTo>
                  <a:lnTo>
                    <a:pt x="414685" y="437096"/>
                  </a:lnTo>
                  <a:lnTo>
                    <a:pt x="414685" y="451075"/>
                  </a:lnTo>
                  <a:lnTo>
                    <a:pt x="408750" y="505130"/>
                  </a:lnTo>
                  <a:lnTo>
                    <a:pt x="410234" y="536817"/>
                  </a:lnTo>
                  <a:lnTo>
                    <a:pt x="411717" y="579687"/>
                  </a:lnTo>
                  <a:lnTo>
                    <a:pt x="414685" y="630014"/>
                  </a:lnTo>
                  <a:lnTo>
                    <a:pt x="416168" y="650517"/>
                  </a:lnTo>
                  <a:lnTo>
                    <a:pt x="417652" y="693388"/>
                  </a:lnTo>
                  <a:lnTo>
                    <a:pt x="419877" y="745579"/>
                  </a:lnTo>
                  <a:lnTo>
                    <a:pt x="416910" y="747442"/>
                  </a:lnTo>
                  <a:lnTo>
                    <a:pt x="417652" y="750238"/>
                  </a:lnTo>
                  <a:lnTo>
                    <a:pt x="416910" y="752103"/>
                  </a:lnTo>
                  <a:lnTo>
                    <a:pt x="411717" y="752103"/>
                  </a:lnTo>
                  <a:lnTo>
                    <a:pt x="408008" y="754898"/>
                  </a:lnTo>
                  <a:lnTo>
                    <a:pt x="404299" y="754898"/>
                  </a:lnTo>
                  <a:lnTo>
                    <a:pt x="399848" y="753966"/>
                  </a:lnTo>
                  <a:lnTo>
                    <a:pt x="396880" y="748375"/>
                  </a:lnTo>
                  <a:lnTo>
                    <a:pt x="395397" y="744647"/>
                  </a:lnTo>
                  <a:lnTo>
                    <a:pt x="393171" y="743714"/>
                  </a:lnTo>
                  <a:lnTo>
                    <a:pt x="390204" y="745579"/>
                  </a:lnTo>
                  <a:lnTo>
                    <a:pt x="386495" y="749307"/>
                  </a:lnTo>
                  <a:lnTo>
                    <a:pt x="378334" y="752103"/>
                  </a:lnTo>
                  <a:lnTo>
                    <a:pt x="372399" y="752103"/>
                  </a:lnTo>
                  <a:lnTo>
                    <a:pt x="369433" y="751170"/>
                  </a:lnTo>
                  <a:lnTo>
                    <a:pt x="367206" y="748375"/>
                  </a:lnTo>
                  <a:lnTo>
                    <a:pt x="367206" y="744647"/>
                  </a:lnTo>
                  <a:lnTo>
                    <a:pt x="364982" y="742783"/>
                  </a:lnTo>
                  <a:lnTo>
                    <a:pt x="362015" y="741851"/>
                  </a:lnTo>
                  <a:lnTo>
                    <a:pt x="359047" y="739986"/>
                  </a:lnTo>
                  <a:lnTo>
                    <a:pt x="356822" y="738123"/>
                  </a:lnTo>
                  <a:lnTo>
                    <a:pt x="354596" y="738123"/>
                  </a:lnTo>
                  <a:lnTo>
                    <a:pt x="353112" y="739986"/>
                  </a:lnTo>
                  <a:lnTo>
                    <a:pt x="356080" y="743714"/>
                  </a:lnTo>
                  <a:lnTo>
                    <a:pt x="356080" y="745579"/>
                  </a:lnTo>
                  <a:lnTo>
                    <a:pt x="353854" y="747442"/>
                  </a:lnTo>
                  <a:lnTo>
                    <a:pt x="347178" y="745579"/>
                  </a:lnTo>
                  <a:lnTo>
                    <a:pt x="341243" y="747442"/>
                  </a:lnTo>
                  <a:lnTo>
                    <a:pt x="333825" y="747442"/>
                  </a:lnTo>
                  <a:lnTo>
                    <a:pt x="317505" y="754898"/>
                  </a:lnTo>
                  <a:lnTo>
                    <a:pt x="306377" y="759558"/>
                  </a:lnTo>
                  <a:lnTo>
                    <a:pt x="304151" y="759558"/>
                  </a:lnTo>
                  <a:lnTo>
                    <a:pt x="302667" y="757694"/>
                  </a:lnTo>
                  <a:lnTo>
                    <a:pt x="301926" y="752103"/>
                  </a:lnTo>
                  <a:lnTo>
                    <a:pt x="300442" y="751170"/>
                  </a:lnTo>
                  <a:lnTo>
                    <a:pt x="297475" y="751170"/>
                  </a:lnTo>
                  <a:lnTo>
                    <a:pt x="295249" y="752103"/>
                  </a:lnTo>
                  <a:lnTo>
                    <a:pt x="294507" y="753966"/>
                  </a:lnTo>
                  <a:lnTo>
                    <a:pt x="294507" y="756762"/>
                  </a:lnTo>
                  <a:lnTo>
                    <a:pt x="296733" y="759558"/>
                  </a:lnTo>
                  <a:lnTo>
                    <a:pt x="289315" y="764218"/>
                  </a:lnTo>
                  <a:lnTo>
                    <a:pt x="287089" y="767014"/>
                  </a:lnTo>
                  <a:lnTo>
                    <a:pt x="284122" y="772606"/>
                  </a:lnTo>
                  <a:lnTo>
                    <a:pt x="283380" y="776334"/>
                  </a:lnTo>
                  <a:lnTo>
                    <a:pt x="280413" y="778198"/>
                  </a:lnTo>
                  <a:lnTo>
                    <a:pt x="275961" y="780061"/>
                  </a:lnTo>
                  <a:lnTo>
                    <a:pt x="270028" y="782858"/>
                  </a:lnTo>
                  <a:lnTo>
                    <a:pt x="266317" y="780061"/>
                  </a:lnTo>
                  <a:lnTo>
                    <a:pt x="262609" y="776334"/>
                  </a:lnTo>
                  <a:lnTo>
                    <a:pt x="261866" y="773538"/>
                  </a:lnTo>
                  <a:lnTo>
                    <a:pt x="258900" y="766082"/>
                  </a:lnTo>
                  <a:lnTo>
                    <a:pt x="258158" y="764218"/>
                  </a:lnTo>
                  <a:lnTo>
                    <a:pt x="258900" y="756762"/>
                  </a:lnTo>
                  <a:lnTo>
                    <a:pt x="255190" y="752103"/>
                  </a:lnTo>
                  <a:lnTo>
                    <a:pt x="254448" y="745579"/>
                  </a:lnTo>
                  <a:lnTo>
                    <a:pt x="252965" y="742783"/>
                  </a:lnTo>
                  <a:lnTo>
                    <a:pt x="252223" y="739055"/>
                  </a:lnTo>
                  <a:lnTo>
                    <a:pt x="249997" y="734395"/>
                  </a:lnTo>
                  <a:lnTo>
                    <a:pt x="241096" y="725075"/>
                  </a:lnTo>
                  <a:lnTo>
                    <a:pt x="238870" y="722280"/>
                  </a:lnTo>
                  <a:lnTo>
                    <a:pt x="236644" y="706435"/>
                  </a:lnTo>
                  <a:lnTo>
                    <a:pt x="232935" y="703640"/>
                  </a:lnTo>
                  <a:lnTo>
                    <a:pt x="232935" y="698048"/>
                  </a:lnTo>
                  <a:lnTo>
                    <a:pt x="234419" y="692456"/>
                  </a:lnTo>
                  <a:lnTo>
                    <a:pt x="236644" y="685933"/>
                  </a:lnTo>
                  <a:lnTo>
                    <a:pt x="239612" y="679409"/>
                  </a:lnTo>
                  <a:lnTo>
                    <a:pt x="241837" y="669157"/>
                  </a:lnTo>
                  <a:lnTo>
                    <a:pt x="247030" y="656109"/>
                  </a:lnTo>
                  <a:lnTo>
                    <a:pt x="246288" y="653313"/>
                  </a:lnTo>
                  <a:lnTo>
                    <a:pt x="243321" y="649585"/>
                  </a:lnTo>
                  <a:lnTo>
                    <a:pt x="232193" y="649585"/>
                  </a:lnTo>
                  <a:lnTo>
                    <a:pt x="176556" y="649585"/>
                  </a:lnTo>
                  <a:lnTo>
                    <a:pt x="166170" y="650517"/>
                  </a:lnTo>
                  <a:lnTo>
                    <a:pt x="138722" y="650517"/>
                  </a:lnTo>
                  <a:lnTo>
                    <a:pt x="137980" y="650517"/>
                  </a:lnTo>
                  <a:lnTo>
                    <a:pt x="100889" y="650517"/>
                  </a:lnTo>
                  <a:lnTo>
                    <a:pt x="74183" y="650517"/>
                  </a:lnTo>
                  <a:lnTo>
                    <a:pt x="57863" y="650517"/>
                  </a:lnTo>
                  <a:lnTo>
                    <a:pt x="2967" y="650517"/>
                  </a:lnTo>
                  <a:lnTo>
                    <a:pt x="741" y="648654"/>
                  </a:lnTo>
                  <a:lnTo>
                    <a:pt x="1483" y="646789"/>
                  </a:lnTo>
                  <a:lnTo>
                    <a:pt x="8160" y="639333"/>
                  </a:lnTo>
                  <a:lnTo>
                    <a:pt x="5934" y="634674"/>
                  </a:lnTo>
                  <a:lnTo>
                    <a:pt x="2967" y="629082"/>
                  </a:lnTo>
                  <a:lnTo>
                    <a:pt x="2225" y="626286"/>
                  </a:lnTo>
                  <a:lnTo>
                    <a:pt x="2967" y="621626"/>
                  </a:lnTo>
                  <a:lnTo>
                    <a:pt x="3709" y="616966"/>
                  </a:lnTo>
                  <a:lnTo>
                    <a:pt x="741" y="610442"/>
                  </a:lnTo>
                  <a:lnTo>
                    <a:pt x="0" y="606714"/>
                  </a:lnTo>
                  <a:lnTo>
                    <a:pt x="2967" y="606714"/>
                  </a:lnTo>
                  <a:lnTo>
                    <a:pt x="8902" y="606714"/>
                  </a:lnTo>
                  <a:lnTo>
                    <a:pt x="13353" y="603919"/>
                  </a:lnTo>
                  <a:lnTo>
                    <a:pt x="14095" y="595531"/>
                  </a:lnTo>
                  <a:lnTo>
                    <a:pt x="9644" y="589939"/>
                  </a:lnTo>
                  <a:lnTo>
                    <a:pt x="9644" y="585279"/>
                  </a:lnTo>
                  <a:lnTo>
                    <a:pt x="11127" y="581551"/>
                  </a:lnTo>
                  <a:lnTo>
                    <a:pt x="16320" y="584347"/>
                  </a:lnTo>
                  <a:lnTo>
                    <a:pt x="20770" y="585279"/>
                  </a:lnTo>
                  <a:lnTo>
                    <a:pt x="21513" y="580619"/>
                  </a:lnTo>
                  <a:lnTo>
                    <a:pt x="18546" y="576891"/>
                  </a:lnTo>
                  <a:lnTo>
                    <a:pt x="15578" y="571300"/>
                  </a:lnTo>
                  <a:lnTo>
                    <a:pt x="17062" y="562912"/>
                  </a:lnTo>
                  <a:lnTo>
                    <a:pt x="25963" y="559184"/>
                  </a:lnTo>
                  <a:lnTo>
                    <a:pt x="28190" y="557320"/>
                  </a:lnTo>
                  <a:lnTo>
                    <a:pt x="28190" y="554524"/>
                  </a:lnTo>
                  <a:lnTo>
                    <a:pt x="25963" y="551728"/>
                  </a:lnTo>
                  <a:lnTo>
                    <a:pt x="18546" y="551728"/>
                  </a:lnTo>
                  <a:lnTo>
                    <a:pt x="17062" y="549864"/>
                  </a:lnTo>
                  <a:lnTo>
                    <a:pt x="18546" y="547068"/>
                  </a:lnTo>
                  <a:lnTo>
                    <a:pt x="20770" y="545205"/>
                  </a:lnTo>
                  <a:lnTo>
                    <a:pt x="28932" y="547068"/>
                  </a:lnTo>
                  <a:lnTo>
                    <a:pt x="30415" y="542408"/>
                  </a:lnTo>
                  <a:lnTo>
                    <a:pt x="29673" y="536817"/>
                  </a:lnTo>
                  <a:lnTo>
                    <a:pt x="31898" y="532157"/>
                  </a:lnTo>
                  <a:lnTo>
                    <a:pt x="34866" y="528429"/>
                  </a:lnTo>
                  <a:lnTo>
                    <a:pt x="40801" y="528429"/>
                  </a:lnTo>
                  <a:lnTo>
                    <a:pt x="47477" y="526565"/>
                  </a:lnTo>
                  <a:lnTo>
                    <a:pt x="45252" y="523769"/>
                  </a:lnTo>
                  <a:lnTo>
                    <a:pt x="39317" y="521905"/>
                  </a:lnTo>
                  <a:lnTo>
                    <a:pt x="36349" y="520041"/>
                  </a:lnTo>
                  <a:lnTo>
                    <a:pt x="37091" y="513517"/>
                  </a:lnTo>
                  <a:lnTo>
                    <a:pt x="39317" y="512585"/>
                  </a:lnTo>
                  <a:lnTo>
                    <a:pt x="42284" y="510721"/>
                  </a:lnTo>
                  <a:lnTo>
                    <a:pt x="46735" y="512585"/>
                  </a:lnTo>
                  <a:lnTo>
                    <a:pt x="52670" y="512585"/>
                  </a:lnTo>
                  <a:lnTo>
                    <a:pt x="51928" y="509789"/>
                  </a:lnTo>
                  <a:lnTo>
                    <a:pt x="51187" y="506993"/>
                  </a:lnTo>
                  <a:lnTo>
                    <a:pt x="51928" y="504198"/>
                  </a:lnTo>
                  <a:lnTo>
                    <a:pt x="54895" y="500470"/>
                  </a:lnTo>
                  <a:lnTo>
                    <a:pt x="57863" y="496742"/>
                  </a:lnTo>
                  <a:lnTo>
                    <a:pt x="61572" y="489286"/>
                  </a:lnTo>
                  <a:lnTo>
                    <a:pt x="67507" y="486490"/>
                  </a:lnTo>
                  <a:lnTo>
                    <a:pt x="69732" y="484626"/>
                  </a:lnTo>
                  <a:lnTo>
                    <a:pt x="67507" y="479966"/>
                  </a:lnTo>
                  <a:lnTo>
                    <a:pt x="65281" y="477170"/>
                  </a:lnTo>
                  <a:lnTo>
                    <a:pt x="65281" y="475306"/>
                  </a:lnTo>
                  <a:lnTo>
                    <a:pt x="67507" y="475306"/>
                  </a:lnTo>
                  <a:lnTo>
                    <a:pt x="73440" y="475306"/>
                  </a:lnTo>
                  <a:lnTo>
                    <a:pt x="76409" y="473443"/>
                  </a:lnTo>
                  <a:lnTo>
                    <a:pt x="79375" y="469715"/>
                  </a:lnTo>
                  <a:lnTo>
                    <a:pt x="81602" y="465987"/>
                  </a:lnTo>
                  <a:lnTo>
                    <a:pt x="85310" y="463191"/>
                  </a:lnTo>
                  <a:lnTo>
                    <a:pt x="87536" y="459463"/>
                  </a:lnTo>
                  <a:lnTo>
                    <a:pt x="83826" y="456667"/>
                  </a:lnTo>
                  <a:lnTo>
                    <a:pt x="80118" y="455735"/>
                  </a:lnTo>
                  <a:lnTo>
                    <a:pt x="78633" y="460395"/>
                  </a:lnTo>
                  <a:lnTo>
                    <a:pt x="68990" y="466919"/>
                  </a:lnTo>
                  <a:lnTo>
                    <a:pt x="66023" y="465987"/>
                  </a:lnTo>
                  <a:lnTo>
                    <a:pt x="60088" y="463191"/>
                  </a:lnTo>
                  <a:lnTo>
                    <a:pt x="59346" y="460395"/>
                  </a:lnTo>
                  <a:lnTo>
                    <a:pt x="60088" y="452939"/>
                  </a:lnTo>
                  <a:lnTo>
                    <a:pt x="63797" y="452007"/>
                  </a:lnTo>
                  <a:lnTo>
                    <a:pt x="66765" y="452007"/>
                  </a:lnTo>
                  <a:lnTo>
                    <a:pt x="68990" y="452007"/>
                  </a:lnTo>
                  <a:lnTo>
                    <a:pt x="83826" y="451075"/>
                  </a:lnTo>
                  <a:lnTo>
                    <a:pt x="86795" y="450143"/>
                  </a:lnTo>
                  <a:lnTo>
                    <a:pt x="88278" y="442687"/>
                  </a:lnTo>
                  <a:lnTo>
                    <a:pt x="91245" y="438028"/>
                  </a:lnTo>
                  <a:lnTo>
                    <a:pt x="93471" y="433368"/>
                  </a:lnTo>
                  <a:lnTo>
                    <a:pt x="91987" y="431504"/>
                  </a:lnTo>
                  <a:lnTo>
                    <a:pt x="85310" y="429640"/>
                  </a:lnTo>
                  <a:lnTo>
                    <a:pt x="79375" y="424980"/>
                  </a:lnTo>
                  <a:lnTo>
                    <a:pt x="78633" y="414728"/>
                  </a:lnTo>
                  <a:lnTo>
                    <a:pt x="77151" y="412864"/>
                  </a:lnTo>
                  <a:lnTo>
                    <a:pt x="72699" y="411932"/>
                  </a:lnTo>
                  <a:lnTo>
                    <a:pt x="68990" y="410068"/>
                  </a:lnTo>
                  <a:lnTo>
                    <a:pt x="66765" y="405408"/>
                  </a:lnTo>
                  <a:lnTo>
                    <a:pt x="66765" y="401680"/>
                  </a:lnTo>
                  <a:lnTo>
                    <a:pt x="69732" y="400749"/>
                  </a:lnTo>
                  <a:lnTo>
                    <a:pt x="78633" y="409136"/>
                  </a:lnTo>
                  <a:lnTo>
                    <a:pt x="80860" y="407273"/>
                  </a:lnTo>
                  <a:lnTo>
                    <a:pt x="81602" y="404477"/>
                  </a:lnTo>
                  <a:lnTo>
                    <a:pt x="77151" y="399817"/>
                  </a:lnTo>
                  <a:lnTo>
                    <a:pt x="73440" y="396089"/>
                  </a:lnTo>
                  <a:lnTo>
                    <a:pt x="74183" y="394225"/>
                  </a:lnTo>
                  <a:lnTo>
                    <a:pt x="78633" y="390497"/>
                  </a:lnTo>
                  <a:lnTo>
                    <a:pt x="79375" y="386769"/>
                  </a:lnTo>
                  <a:lnTo>
                    <a:pt x="78633" y="384905"/>
                  </a:lnTo>
                  <a:lnTo>
                    <a:pt x="74925" y="383973"/>
                  </a:lnTo>
                  <a:lnTo>
                    <a:pt x="68990" y="385837"/>
                  </a:lnTo>
                  <a:lnTo>
                    <a:pt x="65281" y="388633"/>
                  </a:lnTo>
                  <a:lnTo>
                    <a:pt x="63055" y="387701"/>
                  </a:lnTo>
                  <a:lnTo>
                    <a:pt x="63055" y="378381"/>
                  </a:lnTo>
                  <a:lnTo>
                    <a:pt x="64539" y="375585"/>
                  </a:lnTo>
                  <a:lnTo>
                    <a:pt x="69732" y="372790"/>
                  </a:lnTo>
                  <a:lnTo>
                    <a:pt x="72699" y="371857"/>
                  </a:lnTo>
                  <a:lnTo>
                    <a:pt x="72699" y="367198"/>
                  </a:lnTo>
                  <a:lnTo>
                    <a:pt x="72699" y="365334"/>
                  </a:lnTo>
                  <a:lnTo>
                    <a:pt x="66765" y="365334"/>
                  </a:lnTo>
                  <a:lnTo>
                    <a:pt x="63055" y="362538"/>
                  </a:lnTo>
                  <a:lnTo>
                    <a:pt x="61572" y="357878"/>
                  </a:lnTo>
                  <a:lnTo>
                    <a:pt x="62314" y="353218"/>
                  </a:lnTo>
                  <a:lnTo>
                    <a:pt x="68248" y="342966"/>
                  </a:lnTo>
                  <a:lnTo>
                    <a:pt x="70474" y="337375"/>
                  </a:lnTo>
                  <a:lnTo>
                    <a:pt x="71958" y="334579"/>
                  </a:lnTo>
                  <a:lnTo>
                    <a:pt x="67507" y="331782"/>
                  </a:lnTo>
                  <a:lnTo>
                    <a:pt x="65281" y="333647"/>
                  </a:lnTo>
                  <a:lnTo>
                    <a:pt x="63055" y="338306"/>
                  </a:lnTo>
                  <a:lnTo>
                    <a:pt x="58604" y="341103"/>
                  </a:lnTo>
                  <a:lnTo>
                    <a:pt x="55637" y="339238"/>
                  </a:lnTo>
                  <a:lnTo>
                    <a:pt x="54153" y="336443"/>
                  </a:lnTo>
                  <a:lnTo>
                    <a:pt x="54895" y="328054"/>
                  </a:lnTo>
                  <a:lnTo>
                    <a:pt x="57122" y="325259"/>
                  </a:lnTo>
                  <a:lnTo>
                    <a:pt x="57863" y="324327"/>
                  </a:lnTo>
                  <a:lnTo>
                    <a:pt x="63055" y="317803"/>
                  </a:lnTo>
                  <a:lnTo>
                    <a:pt x="64539" y="315007"/>
                  </a:lnTo>
                  <a:lnTo>
                    <a:pt x="63797" y="312211"/>
                  </a:lnTo>
                  <a:lnTo>
                    <a:pt x="57863" y="305687"/>
                  </a:lnTo>
                  <a:lnTo>
                    <a:pt x="58604" y="302892"/>
                  </a:lnTo>
                  <a:lnTo>
                    <a:pt x="60088" y="301028"/>
                  </a:lnTo>
                  <a:lnTo>
                    <a:pt x="65281" y="301028"/>
                  </a:lnTo>
                  <a:lnTo>
                    <a:pt x="70474" y="297300"/>
                  </a:lnTo>
                  <a:lnTo>
                    <a:pt x="71958" y="293572"/>
                  </a:lnTo>
                  <a:lnTo>
                    <a:pt x="72699" y="289844"/>
                  </a:lnTo>
                  <a:lnTo>
                    <a:pt x="74183" y="287048"/>
                  </a:lnTo>
                  <a:lnTo>
                    <a:pt x="76409" y="283320"/>
                  </a:lnTo>
                  <a:lnTo>
                    <a:pt x="75667" y="279592"/>
                  </a:lnTo>
                  <a:lnTo>
                    <a:pt x="74925" y="277729"/>
                  </a:lnTo>
                  <a:lnTo>
                    <a:pt x="72699" y="278660"/>
                  </a:lnTo>
                  <a:lnTo>
                    <a:pt x="70474" y="279592"/>
                  </a:lnTo>
                  <a:lnTo>
                    <a:pt x="68990" y="283320"/>
                  </a:lnTo>
                  <a:lnTo>
                    <a:pt x="67507" y="284252"/>
                  </a:lnTo>
                  <a:lnTo>
                    <a:pt x="66023" y="283320"/>
                  </a:lnTo>
                  <a:lnTo>
                    <a:pt x="61572" y="272136"/>
                  </a:lnTo>
                  <a:lnTo>
                    <a:pt x="60088" y="269340"/>
                  </a:lnTo>
                  <a:lnTo>
                    <a:pt x="60830" y="266545"/>
                  </a:lnTo>
                  <a:lnTo>
                    <a:pt x="65281" y="263749"/>
                  </a:lnTo>
                  <a:lnTo>
                    <a:pt x="69732" y="260021"/>
                  </a:lnTo>
                  <a:lnTo>
                    <a:pt x="72699" y="255361"/>
                  </a:lnTo>
                  <a:lnTo>
                    <a:pt x="71958" y="252565"/>
                  </a:lnTo>
                  <a:lnTo>
                    <a:pt x="69732" y="252565"/>
                  </a:lnTo>
                  <a:lnTo>
                    <a:pt x="67507" y="253497"/>
                  </a:lnTo>
                  <a:lnTo>
                    <a:pt x="63797" y="259089"/>
                  </a:lnTo>
                  <a:lnTo>
                    <a:pt x="60830" y="260953"/>
                  </a:lnTo>
                  <a:lnTo>
                    <a:pt x="58604" y="260953"/>
                  </a:lnTo>
                  <a:lnTo>
                    <a:pt x="57863" y="259089"/>
                  </a:lnTo>
                  <a:lnTo>
                    <a:pt x="57863" y="255361"/>
                  </a:lnTo>
                  <a:lnTo>
                    <a:pt x="60830" y="250701"/>
                  </a:lnTo>
                  <a:lnTo>
                    <a:pt x="64539" y="247905"/>
                  </a:lnTo>
                  <a:lnTo>
                    <a:pt x="64539" y="245109"/>
                  </a:lnTo>
                  <a:lnTo>
                    <a:pt x="63055" y="243245"/>
                  </a:lnTo>
                  <a:lnTo>
                    <a:pt x="60088" y="244178"/>
                  </a:lnTo>
                  <a:lnTo>
                    <a:pt x="57863" y="246973"/>
                  </a:lnTo>
                  <a:lnTo>
                    <a:pt x="54895" y="250701"/>
                  </a:lnTo>
                  <a:lnTo>
                    <a:pt x="52670" y="250701"/>
                  </a:lnTo>
                  <a:lnTo>
                    <a:pt x="51928" y="247905"/>
                  </a:lnTo>
                  <a:lnTo>
                    <a:pt x="52670" y="244178"/>
                  </a:lnTo>
                  <a:lnTo>
                    <a:pt x="54895" y="240450"/>
                  </a:lnTo>
                  <a:lnTo>
                    <a:pt x="54153" y="238585"/>
                  </a:lnTo>
                  <a:lnTo>
                    <a:pt x="51928" y="235789"/>
                  </a:lnTo>
                  <a:lnTo>
                    <a:pt x="51187" y="231129"/>
                  </a:lnTo>
                  <a:lnTo>
                    <a:pt x="54153" y="228333"/>
                  </a:lnTo>
                  <a:lnTo>
                    <a:pt x="60088" y="226470"/>
                  </a:lnTo>
                  <a:lnTo>
                    <a:pt x="60830" y="223674"/>
                  </a:lnTo>
                  <a:lnTo>
                    <a:pt x="59346" y="220877"/>
                  </a:lnTo>
                  <a:lnTo>
                    <a:pt x="55637" y="215286"/>
                  </a:lnTo>
                  <a:lnTo>
                    <a:pt x="54895" y="212490"/>
                  </a:lnTo>
                  <a:lnTo>
                    <a:pt x="53411" y="208762"/>
                  </a:lnTo>
                  <a:lnTo>
                    <a:pt x="55637" y="205966"/>
                  </a:lnTo>
                  <a:lnTo>
                    <a:pt x="57863" y="206898"/>
                  </a:lnTo>
                  <a:lnTo>
                    <a:pt x="63797" y="212490"/>
                  </a:lnTo>
                  <a:lnTo>
                    <a:pt x="67507" y="213422"/>
                  </a:lnTo>
                  <a:lnTo>
                    <a:pt x="71958" y="212490"/>
                  </a:lnTo>
                  <a:lnTo>
                    <a:pt x="73440" y="211558"/>
                  </a:lnTo>
                  <a:lnTo>
                    <a:pt x="71958" y="206898"/>
                  </a:lnTo>
                  <a:lnTo>
                    <a:pt x="64539" y="205034"/>
                  </a:lnTo>
                  <a:lnTo>
                    <a:pt x="63797" y="204102"/>
                  </a:lnTo>
                  <a:lnTo>
                    <a:pt x="64539" y="199442"/>
                  </a:lnTo>
                  <a:lnTo>
                    <a:pt x="69732" y="195714"/>
                  </a:lnTo>
                  <a:lnTo>
                    <a:pt x="73440" y="192919"/>
                  </a:lnTo>
                  <a:lnTo>
                    <a:pt x="74925" y="188259"/>
                  </a:lnTo>
                  <a:lnTo>
                    <a:pt x="73440" y="180803"/>
                  </a:lnTo>
                  <a:lnTo>
                    <a:pt x="74183" y="177075"/>
                  </a:lnTo>
                  <a:lnTo>
                    <a:pt x="75667" y="174279"/>
                  </a:lnTo>
                  <a:lnTo>
                    <a:pt x="74925" y="168687"/>
                  </a:lnTo>
                  <a:lnTo>
                    <a:pt x="72699" y="164959"/>
                  </a:lnTo>
                  <a:lnTo>
                    <a:pt x="72699" y="160300"/>
                  </a:lnTo>
                  <a:lnTo>
                    <a:pt x="74183" y="159368"/>
                  </a:lnTo>
                  <a:lnTo>
                    <a:pt x="76409" y="159368"/>
                  </a:lnTo>
                  <a:lnTo>
                    <a:pt x="80860" y="164959"/>
                  </a:lnTo>
                  <a:lnTo>
                    <a:pt x="83826" y="164959"/>
                  </a:lnTo>
                  <a:lnTo>
                    <a:pt x="84568" y="162163"/>
                  </a:lnTo>
                  <a:lnTo>
                    <a:pt x="86795" y="158435"/>
                  </a:lnTo>
                  <a:lnTo>
                    <a:pt x="89020" y="155640"/>
                  </a:lnTo>
                  <a:lnTo>
                    <a:pt x="91245" y="150048"/>
                  </a:lnTo>
                  <a:lnTo>
                    <a:pt x="91245" y="144456"/>
                  </a:lnTo>
                  <a:lnTo>
                    <a:pt x="89020" y="141660"/>
                  </a:lnTo>
                  <a:lnTo>
                    <a:pt x="84568" y="137001"/>
                  </a:lnTo>
                  <a:lnTo>
                    <a:pt x="86795" y="134204"/>
                  </a:lnTo>
                  <a:lnTo>
                    <a:pt x="91987" y="134204"/>
                  </a:lnTo>
                  <a:lnTo>
                    <a:pt x="99406" y="137001"/>
                  </a:lnTo>
                  <a:lnTo>
                    <a:pt x="103856" y="137001"/>
                  </a:lnTo>
                  <a:lnTo>
                    <a:pt x="105340" y="132340"/>
                  </a:lnTo>
                  <a:lnTo>
                    <a:pt x="103856" y="130476"/>
                  </a:lnTo>
                  <a:lnTo>
                    <a:pt x="95696" y="128612"/>
                  </a:lnTo>
                  <a:lnTo>
                    <a:pt x="93471" y="127680"/>
                  </a:lnTo>
                  <a:lnTo>
                    <a:pt x="93471" y="123952"/>
                  </a:lnTo>
                  <a:lnTo>
                    <a:pt x="94954" y="122089"/>
                  </a:lnTo>
                  <a:lnTo>
                    <a:pt x="100147" y="123021"/>
                  </a:lnTo>
                  <a:lnTo>
                    <a:pt x="103114" y="122089"/>
                  </a:lnTo>
                  <a:lnTo>
                    <a:pt x="105340" y="119293"/>
                  </a:lnTo>
                  <a:lnTo>
                    <a:pt x="108307" y="114633"/>
                  </a:lnTo>
                  <a:lnTo>
                    <a:pt x="112016" y="113701"/>
                  </a:lnTo>
                  <a:lnTo>
                    <a:pt x="115726" y="113701"/>
                  </a:lnTo>
                  <a:lnTo>
                    <a:pt x="117951" y="111837"/>
                  </a:lnTo>
                  <a:lnTo>
                    <a:pt x="114984" y="108109"/>
                  </a:lnTo>
                  <a:lnTo>
                    <a:pt x="114242" y="103449"/>
                  </a:lnTo>
                  <a:lnTo>
                    <a:pt x="115726" y="99721"/>
                  </a:lnTo>
                  <a:lnTo>
                    <a:pt x="118693" y="98789"/>
                  </a:lnTo>
                  <a:lnTo>
                    <a:pt x="123886" y="99721"/>
                  </a:lnTo>
                  <a:lnTo>
                    <a:pt x="126852" y="98789"/>
                  </a:lnTo>
                  <a:lnTo>
                    <a:pt x="132787" y="96926"/>
                  </a:lnTo>
                  <a:lnTo>
                    <a:pt x="136497" y="93198"/>
                  </a:lnTo>
                  <a:lnTo>
                    <a:pt x="137980" y="89470"/>
                  </a:lnTo>
                  <a:lnTo>
                    <a:pt x="137238" y="78286"/>
                  </a:lnTo>
                  <a:lnTo>
                    <a:pt x="138722" y="76422"/>
                  </a:lnTo>
                  <a:lnTo>
                    <a:pt x="141690" y="71762"/>
                  </a:lnTo>
                  <a:lnTo>
                    <a:pt x="142431" y="70830"/>
                  </a:lnTo>
                  <a:lnTo>
                    <a:pt x="142431" y="67102"/>
                  </a:lnTo>
                  <a:lnTo>
                    <a:pt x="137980" y="61510"/>
                  </a:lnTo>
                  <a:lnTo>
                    <a:pt x="137238" y="57782"/>
                  </a:lnTo>
                  <a:lnTo>
                    <a:pt x="139465" y="52191"/>
                  </a:lnTo>
                  <a:lnTo>
                    <a:pt x="142431" y="50326"/>
                  </a:lnTo>
                  <a:lnTo>
                    <a:pt x="147625" y="53123"/>
                  </a:lnTo>
                  <a:lnTo>
                    <a:pt x="149108" y="54986"/>
                  </a:lnTo>
                  <a:lnTo>
                    <a:pt x="151334" y="54986"/>
                  </a:lnTo>
                  <a:lnTo>
                    <a:pt x="151334" y="52191"/>
                  </a:lnTo>
                  <a:lnTo>
                    <a:pt x="150591" y="48463"/>
                  </a:lnTo>
                  <a:lnTo>
                    <a:pt x="149108" y="45667"/>
                  </a:lnTo>
                  <a:lnTo>
                    <a:pt x="142431" y="42871"/>
                  </a:lnTo>
                  <a:lnTo>
                    <a:pt x="140948" y="42871"/>
                  </a:lnTo>
                  <a:lnTo>
                    <a:pt x="142431" y="38211"/>
                  </a:lnTo>
                  <a:lnTo>
                    <a:pt x="143915" y="38211"/>
                  </a:lnTo>
                  <a:lnTo>
                    <a:pt x="149849" y="39143"/>
                  </a:lnTo>
                  <a:lnTo>
                    <a:pt x="152076" y="39143"/>
                  </a:lnTo>
                  <a:lnTo>
                    <a:pt x="153559" y="36347"/>
                  </a:lnTo>
                  <a:lnTo>
                    <a:pt x="155784" y="33551"/>
                  </a:lnTo>
                  <a:lnTo>
                    <a:pt x="155784" y="29823"/>
                  </a:lnTo>
                  <a:lnTo>
                    <a:pt x="156526" y="27027"/>
                  </a:lnTo>
                  <a:lnTo>
                    <a:pt x="158011" y="25163"/>
                  </a:lnTo>
                  <a:lnTo>
                    <a:pt x="166170" y="22367"/>
                  </a:lnTo>
                  <a:lnTo>
                    <a:pt x="170621" y="19572"/>
                  </a:lnTo>
                  <a:lnTo>
                    <a:pt x="174330" y="16775"/>
                  </a:lnTo>
                  <a:lnTo>
                    <a:pt x="178040" y="12116"/>
                  </a:lnTo>
                  <a:lnTo>
                    <a:pt x="179523" y="10251"/>
                  </a:lnTo>
                  <a:lnTo>
                    <a:pt x="178781" y="8388"/>
                  </a:lnTo>
                  <a:lnTo>
                    <a:pt x="177298" y="5592"/>
                  </a:lnTo>
                  <a:lnTo>
                    <a:pt x="175072" y="0"/>
                  </a:lnTo>
                  <a:lnTo>
                    <a:pt x="247030" y="932"/>
                  </a:lnTo>
                  <a:lnTo>
                    <a:pt x="257416" y="0"/>
                  </a:lnTo>
                  <a:lnTo>
                    <a:pt x="295249" y="932"/>
                  </a:lnTo>
                  <a:lnTo>
                    <a:pt x="315279" y="0"/>
                  </a:lnTo>
                  <a:lnTo>
                    <a:pt x="338275" y="932"/>
                  </a:lnTo>
                  <a:lnTo>
                    <a:pt x="363498" y="0"/>
                  </a:lnTo>
                  <a:lnTo>
                    <a:pt x="367949" y="0"/>
                  </a:lnTo>
                  <a:lnTo>
                    <a:pt x="419136" y="0"/>
                  </a:lnTo>
                  <a:lnTo>
                    <a:pt x="422845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pg30">
              <a:extLst>
                <a:ext uri="{FF2B5EF4-FFF2-40B4-BE49-F238E27FC236}">
                  <a16:creationId xmlns:a16="http://schemas.microsoft.com/office/drawing/2014/main" id="{0B8B175E-34E2-5946-B94A-6ABC558A9166}"/>
                </a:ext>
              </a:extLst>
            </p:cNvPr>
            <p:cNvSpPr/>
            <p:nvPr/>
          </p:nvSpPr>
          <p:spPr>
            <a:xfrm>
              <a:off x="4582017" y="2881583"/>
              <a:ext cx="864976" cy="751170"/>
            </a:xfrm>
            <a:custGeom>
              <a:avLst/>
              <a:gdLst/>
              <a:ahLst/>
              <a:cxnLst/>
              <a:rect l="0" t="0" r="0" b="0"/>
              <a:pathLst>
                <a:path w="864976" h="751170">
                  <a:moveTo>
                    <a:pt x="1482" y="931"/>
                  </a:moveTo>
                  <a:lnTo>
                    <a:pt x="50443" y="1863"/>
                  </a:lnTo>
                  <a:lnTo>
                    <a:pt x="72698" y="1863"/>
                  </a:lnTo>
                  <a:lnTo>
                    <a:pt x="109790" y="2795"/>
                  </a:lnTo>
                  <a:lnTo>
                    <a:pt x="146140" y="3727"/>
                  </a:lnTo>
                  <a:lnTo>
                    <a:pt x="166169" y="3727"/>
                  </a:lnTo>
                  <a:lnTo>
                    <a:pt x="197327" y="3727"/>
                  </a:lnTo>
                  <a:lnTo>
                    <a:pt x="226258" y="2795"/>
                  </a:lnTo>
                  <a:lnTo>
                    <a:pt x="257415" y="2795"/>
                  </a:lnTo>
                  <a:lnTo>
                    <a:pt x="284121" y="2795"/>
                  </a:lnTo>
                  <a:lnTo>
                    <a:pt x="309343" y="2795"/>
                  </a:lnTo>
                  <a:lnTo>
                    <a:pt x="344951" y="1863"/>
                  </a:lnTo>
                  <a:lnTo>
                    <a:pt x="398364" y="1863"/>
                  </a:lnTo>
                  <a:lnTo>
                    <a:pt x="405781" y="1863"/>
                  </a:lnTo>
                  <a:lnTo>
                    <a:pt x="442873" y="931"/>
                  </a:lnTo>
                  <a:lnTo>
                    <a:pt x="465128" y="0"/>
                  </a:lnTo>
                  <a:lnTo>
                    <a:pt x="495544" y="0"/>
                  </a:lnTo>
                  <a:lnTo>
                    <a:pt x="525959" y="0"/>
                  </a:lnTo>
                  <a:lnTo>
                    <a:pt x="530410" y="8387"/>
                  </a:lnTo>
                  <a:lnTo>
                    <a:pt x="537086" y="8387"/>
                  </a:lnTo>
                  <a:lnTo>
                    <a:pt x="540795" y="17707"/>
                  </a:lnTo>
                  <a:lnTo>
                    <a:pt x="548956" y="23299"/>
                  </a:lnTo>
                  <a:lnTo>
                    <a:pt x="553407" y="32618"/>
                  </a:lnTo>
                  <a:lnTo>
                    <a:pt x="563051" y="39142"/>
                  </a:lnTo>
                  <a:lnTo>
                    <a:pt x="560083" y="43802"/>
                  </a:lnTo>
                  <a:lnTo>
                    <a:pt x="556374" y="54986"/>
                  </a:lnTo>
                  <a:lnTo>
                    <a:pt x="553407" y="59646"/>
                  </a:lnTo>
                  <a:lnTo>
                    <a:pt x="552665" y="66169"/>
                  </a:lnTo>
                  <a:lnTo>
                    <a:pt x="551923" y="74557"/>
                  </a:lnTo>
                  <a:lnTo>
                    <a:pt x="554149" y="94129"/>
                  </a:lnTo>
                  <a:lnTo>
                    <a:pt x="556374" y="98788"/>
                  </a:lnTo>
                  <a:lnTo>
                    <a:pt x="562309" y="109972"/>
                  </a:lnTo>
                  <a:lnTo>
                    <a:pt x="559342" y="113700"/>
                  </a:lnTo>
                  <a:lnTo>
                    <a:pt x="557858" y="119292"/>
                  </a:lnTo>
                  <a:lnTo>
                    <a:pt x="558600" y="123952"/>
                  </a:lnTo>
                  <a:lnTo>
                    <a:pt x="567501" y="133271"/>
                  </a:lnTo>
                  <a:lnTo>
                    <a:pt x="569727" y="139795"/>
                  </a:lnTo>
                  <a:lnTo>
                    <a:pt x="571210" y="143523"/>
                  </a:lnTo>
                  <a:lnTo>
                    <a:pt x="573436" y="147251"/>
                  </a:lnTo>
                  <a:lnTo>
                    <a:pt x="580113" y="151911"/>
                  </a:lnTo>
                  <a:lnTo>
                    <a:pt x="592724" y="165890"/>
                  </a:lnTo>
                  <a:lnTo>
                    <a:pt x="595691" y="170551"/>
                  </a:lnTo>
                  <a:lnTo>
                    <a:pt x="603110" y="179870"/>
                  </a:lnTo>
                  <a:lnTo>
                    <a:pt x="608302" y="189190"/>
                  </a:lnTo>
                  <a:lnTo>
                    <a:pt x="612012" y="191054"/>
                  </a:lnTo>
                  <a:lnTo>
                    <a:pt x="619429" y="195713"/>
                  </a:lnTo>
                  <a:lnTo>
                    <a:pt x="625364" y="197578"/>
                  </a:lnTo>
                  <a:lnTo>
                    <a:pt x="630557" y="203169"/>
                  </a:lnTo>
                  <a:lnTo>
                    <a:pt x="640943" y="212489"/>
                  </a:lnTo>
                  <a:lnTo>
                    <a:pt x="647619" y="219945"/>
                  </a:lnTo>
                  <a:lnTo>
                    <a:pt x="649845" y="224605"/>
                  </a:lnTo>
                  <a:lnTo>
                    <a:pt x="652812" y="227401"/>
                  </a:lnTo>
                  <a:lnTo>
                    <a:pt x="652070" y="233925"/>
                  </a:lnTo>
                  <a:lnTo>
                    <a:pt x="652812" y="239516"/>
                  </a:lnTo>
                  <a:lnTo>
                    <a:pt x="655780" y="245108"/>
                  </a:lnTo>
                  <a:lnTo>
                    <a:pt x="653554" y="254428"/>
                  </a:lnTo>
                  <a:lnTo>
                    <a:pt x="655780" y="263748"/>
                  </a:lnTo>
                  <a:lnTo>
                    <a:pt x="658747" y="273067"/>
                  </a:lnTo>
                  <a:lnTo>
                    <a:pt x="659489" y="276795"/>
                  </a:lnTo>
                  <a:lnTo>
                    <a:pt x="663940" y="282387"/>
                  </a:lnTo>
                  <a:lnTo>
                    <a:pt x="668391" y="286115"/>
                  </a:lnTo>
                  <a:lnTo>
                    <a:pt x="672841" y="284251"/>
                  </a:lnTo>
                  <a:lnTo>
                    <a:pt x="675810" y="281456"/>
                  </a:lnTo>
                  <a:lnTo>
                    <a:pt x="682486" y="274931"/>
                  </a:lnTo>
                  <a:lnTo>
                    <a:pt x="687679" y="269339"/>
                  </a:lnTo>
                  <a:lnTo>
                    <a:pt x="693613" y="271204"/>
                  </a:lnTo>
                  <a:lnTo>
                    <a:pt x="698065" y="272135"/>
                  </a:lnTo>
                  <a:lnTo>
                    <a:pt x="705482" y="274931"/>
                  </a:lnTo>
                  <a:lnTo>
                    <a:pt x="711417" y="274931"/>
                  </a:lnTo>
                  <a:lnTo>
                    <a:pt x="715126" y="275863"/>
                  </a:lnTo>
                  <a:lnTo>
                    <a:pt x="721803" y="281456"/>
                  </a:lnTo>
                  <a:lnTo>
                    <a:pt x="727738" y="286115"/>
                  </a:lnTo>
                  <a:lnTo>
                    <a:pt x="730704" y="290775"/>
                  </a:lnTo>
                  <a:lnTo>
                    <a:pt x="730704" y="295435"/>
                  </a:lnTo>
                  <a:lnTo>
                    <a:pt x="727738" y="299163"/>
                  </a:lnTo>
                  <a:lnTo>
                    <a:pt x="723287" y="300095"/>
                  </a:lnTo>
                  <a:lnTo>
                    <a:pt x="721803" y="305686"/>
                  </a:lnTo>
                  <a:lnTo>
                    <a:pt x="721061" y="314075"/>
                  </a:lnTo>
                  <a:lnTo>
                    <a:pt x="722545" y="319666"/>
                  </a:lnTo>
                  <a:lnTo>
                    <a:pt x="722545" y="325258"/>
                  </a:lnTo>
                  <a:lnTo>
                    <a:pt x="720318" y="330850"/>
                  </a:lnTo>
                  <a:lnTo>
                    <a:pt x="714385" y="337374"/>
                  </a:lnTo>
                  <a:lnTo>
                    <a:pt x="712159" y="343898"/>
                  </a:lnTo>
                  <a:lnTo>
                    <a:pt x="706966" y="356013"/>
                  </a:lnTo>
                  <a:lnTo>
                    <a:pt x="701773" y="359741"/>
                  </a:lnTo>
                  <a:lnTo>
                    <a:pt x="698806" y="363469"/>
                  </a:lnTo>
                  <a:lnTo>
                    <a:pt x="695097" y="371856"/>
                  </a:lnTo>
                  <a:lnTo>
                    <a:pt x="697322" y="385836"/>
                  </a:lnTo>
                  <a:lnTo>
                    <a:pt x="698065" y="390496"/>
                  </a:lnTo>
                  <a:lnTo>
                    <a:pt x="706966" y="397952"/>
                  </a:lnTo>
                  <a:lnTo>
                    <a:pt x="713643" y="406340"/>
                  </a:lnTo>
                  <a:lnTo>
                    <a:pt x="719577" y="411932"/>
                  </a:lnTo>
                  <a:lnTo>
                    <a:pt x="721061" y="412863"/>
                  </a:lnTo>
                  <a:lnTo>
                    <a:pt x="725511" y="413796"/>
                  </a:lnTo>
                  <a:lnTo>
                    <a:pt x="730704" y="421252"/>
                  </a:lnTo>
                  <a:lnTo>
                    <a:pt x="746284" y="430571"/>
                  </a:lnTo>
                  <a:lnTo>
                    <a:pt x="752218" y="430571"/>
                  </a:lnTo>
                  <a:lnTo>
                    <a:pt x="754443" y="430571"/>
                  </a:lnTo>
                  <a:lnTo>
                    <a:pt x="753701" y="433367"/>
                  </a:lnTo>
                  <a:lnTo>
                    <a:pt x="748508" y="436163"/>
                  </a:lnTo>
                  <a:lnTo>
                    <a:pt x="748508" y="438958"/>
                  </a:lnTo>
                  <a:lnTo>
                    <a:pt x="755185" y="442686"/>
                  </a:lnTo>
                  <a:lnTo>
                    <a:pt x="758894" y="445483"/>
                  </a:lnTo>
                  <a:lnTo>
                    <a:pt x="767055" y="443619"/>
                  </a:lnTo>
                  <a:lnTo>
                    <a:pt x="782633" y="454803"/>
                  </a:lnTo>
                  <a:lnTo>
                    <a:pt x="788568" y="457598"/>
                  </a:lnTo>
                  <a:lnTo>
                    <a:pt x="790793" y="462258"/>
                  </a:lnTo>
                  <a:lnTo>
                    <a:pt x="792277" y="466918"/>
                  </a:lnTo>
                  <a:lnTo>
                    <a:pt x="804889" y="476238"/>
                  </a:lnTo>
                  <a:lnTo>
                    <a:pt x="809340" y="479033"/>
                  </a:lnTo>
                  <a:lnTo>
                    <a:pt x="810823" y="482761"/>
                  </a:lnTo>
                  <a:lnTo>
                    <a:pt x="808597" y="493945"/>
                  </a:lnTo>
                  <a:lnTo>
                    <a:pt x="808597" y="496741"/>
                  </a:lnTo>
                  <a:lnTo>
                    <a:pt x="810082" y="501401"/>
                  </a:lnTo>
                  <a:lnTo>
                    <a:pt x="818241" y="517245"/>
                  </a:lnTo>
                  <a:lnTo>
                    <a:pt x="821208" y="526564"/>
                  </a:lnTo>
                  <a:lnTo>
                    <a:pt x="819725" y="529360"/>
                  </a:lnTo>
                  <a:lnTo>
                    <a:pt x="814532" y="534020"/>
                  </a:lnTo>
                  <a:lnTo>
                    <a:pt x="810082" y="536816"/>
                  </a:lnTo>
                  <a:lnTo>
                    <a:pt x="809340" y="541476"/>
                  </a:lnTo>
                  <a:lnTo>
                    <a:pt x="810823" y="544272"/>
                  </a:lnTo>
                  <a:lnTo>
                    <a:pt x="815275" y="546136"/>
                  </a:lnTo>
                  <a:lnTo>
                    <a:pt x="816757" y="552659"/>
                  </a:lnTo>
                  <a:lnTo>
                    <a:pt x="818241" y="559184"/>
                  </a:lnTo>
                  <a:lnTo>
                    <a:pt x="823434" y="564776"/>
                  </a:lnTo>
                  <a:lnTo>
                    <a:pt x="824918" y="569435"/>
                  </a:lnTo>
                  <a:lnTo>
                    <a:pt x="825659" y="575027"/>
                  </a:lnTo>
                  <a:lnTo>
                    <a:pt x="830111" y="581551"/>
                  </a:lnTo>
                  <a:lnTo>
                    <a:pt x="833078" y="585279"/>
                  </a:lnTo>
                  <a:lnTo>
                    <a:pt x="836787" y="587143"/>
                  </a:lnTo>
                  <a:lnTo>
                    <a:pt x="839755" y="587143"/>
                  </a:lnTo>
                  <a:lnTo>
                    <a:pt x="841980" y="584347"/>
                  </a:lnTo>
                  <a:lnTo>
                    <a:pt x="839013" y="578755"/>
                  </a:lnTo>
                  <a:lnTo>
                    <a:pt x="838271" y="574095"/>
                  </a:lnTo>
                  <a:lnTo>
                    <a:pt x="841238" y="573163"/>
                  </a:lnTo>
                  <a:lnTo>
                    <a:pt x="844206" y="576891"/>
                  </a:lnTo>
                  <a:lnTo>
                    <a:pt x="850140" y="583415"/>
                  </a:lnTo>
                  <a:lnTo>
                    <a:pt x="853108" y="588075"/>
                  </a:lnTo>
                  <a:lnTo>
                    <a:pt x="858301" y="589007"/>
                  </a:lnTo>
                  <a:lnTo>
                    <a:pt x="862010" y="590871"/>
                  </a:lnTo>
                  <a:lnTo>
                    <a:pt x="864976" y="593666"/>
                  </a:lnTo>
                  <a:lnTo>
                    <a:pt x="864235" y="593666"/>
                  </a:lnTo>
                  <a:lnTo>
                    <a:pt x="864235" y="600190"/>
                  </a:lnTo>
                  <a:lnTo>
                    <a:pt x="864235" y="605782"/>
                  </a:lnTo>
                  <a:lnTo>
                    <a:pt x="857559" y="614170"/>
                  </a:lnTo>
                  <a:lnTo>
                    <a:pt x="856817" y="618830"/>
                  </a:lnTo>
                  <a:lnTo>
                    <a:pt x="858301" y="619762"/>
                  </a:lnTo>
                  <a:lnTo>
                    <a:pt x="861267" y="622558"/>
                  </a:lnTo>
                  <a:lnTo>
                    <a:pt x="861267" y="625354"/>
                  </a:lnTo>
                  <a:lnTo>
                    <a:pt x="862010" y="630013"/>
                  </a:lnTo>
                  <a:lnTo>
                    <a:pt x="861267" y="630013"/>
                  </a:lnTo>
                  <a:lnTo>
                    <a:pt x="859042" y="635606"/>
                  </a:lnTo>
                  <a:lnTo>
                    <a:pt x="856817" y="641197"/>
                  </a:lnTo>
                  <a:lnTo>
                    <a:pt x="856075" y="641197"/>
                  </a:lnTo>
                  <a:lnTo>
                    <a:pt x="854591" y="644925"/>
                  </a:lnTo>
                  <a:lnTo>
                    <a:pt x="853849" y="648653"/>
                  </a:lnTo>
                  <a:lnTo>
                    <a:pt x="853849" y="656109"/>
                  </a:lnTo>
                  <a:lnTo>
                    <a:pt x="850882" y="657973"/>
                  </a:lnTo>
                  <a:lnTo>
                    <a:pt x="847173" y="658905"/>
                  </a:lnTo>
                  <a:lnTo>
                    <a:pt x="843463" y="657041"/>
                  </a:lnTo>
                  <a:lnTo>
                    <a:pt x="837528" y="650517"/>
                  </a:lnTo>
                  <a:lnTo>
                    <a:pt x="833078" y="646789"/>
                  </a:lnTo>
                  <a:lnTo>
                    <a:pt x="823434" y="669156"/>
                  </a:lnTo>
                  <a:lnTo>
                    <a:pt x="819725" y="673816"/>
                  </a:lnTo>
                  <a:lnTo>
                    <a:pt x="817499" y="676612"/>
                  </a:lnTo>
                  <a:lnTo>
                    <a:pt x="813790" y="673816"/>
                  </a:lnTo>
                  <a:lnTo>
                    <a:pt x="815275" y="663564"/>
                  </a:lnTo>
                  <a:lnTo>
                    <a:pt x="813790" y="658905"/>
                  </a:lnTo>
                  <a:lnTo>
                    <a:pt x="808597" y="656109"/>
                  </a:lnTo>
                  <a:lnTo>
                    <a:pt x="804889" y="657041"/>
                  </a:lnTo>
                  <a:lnTo>
                    <a:pt x="803405" y="661701"/>
                  </a:lnTo>
                  <a:lnTo>
                    <a:pt x="806371" y="663564"/>
                  </a:lnTo>
                  <a:lnTo>
                    <a:pt x="809340" y="666361"/>
                  </a:lnTo>
                  <a:lnTo>
                    <a:pt x="809340" y="669156"/>
                  </a:lnTo>
                  <a:lnTo>
                    <a:pt x="805630" y="671952"/>
                  </a:lnTo>
                  <a:lnTo>
                    <a:pt x="804889" y="679408"/>
                  </a:lnTo>
                  <a:lnTo>
                    <a:pt x="810082" y="687796"/>
                  </a:lnTo>
                  <a:lnTo>
                    <a:pt x="808597" y="690592"/>
                  </a:lnTo>
                  <a:lnTo>
                    <a:pt x="806371" y="692456"/>
                  </a:lnTo>
                  <a:lnTo>
                    <a:pt x="802662" y="691524"/>
                  </a:lnTo>
                  <a:lnTo>
                    <a:pt x="799696" y="694320"/>
                  </a:lnTo>
                  <a:lnTo>
                    <a:pt x="797470" y="695252"/>
                  </a:lnTo>
                  <a:lnTo>
                    <a:pt x="796727" y="698048"/>
                  </a:lnTo>
                  <a:lnTo>
                    <a:pt x="804147" y="705503"/>
                  </a:lnTo>
                  <a:lnTo>
                    <a:pt x="804147" y="708299"/>
                  </a:lnTo>
                  <a:lnTo>
                    <a:pt x="801920" y="711095"/>
                  </a:lnTo>
                  <a:lnTo>
                    <a:pt x="796727" y="709231"/>
                  </a:lnTo>
                  <a:lnTo>
                    <a:pt x="790051" y="708299"/>
                  </a:lnTo>
                  <a:lnTo>
                    <a:pt x="787084" y="712959"/>
                  </a:lnTo>
                  <a:lnTo>
                    <a:pt x="788568" y="715755"/>
                  </a:lnTo>
                  <a:lnTo>
                    <a:pt x="796727" y="720415"/>
                  </a:lnTo>
                  <a:lnTo>
                    <a:pt x="798212" y="723211"/>
                  </a:lnTo>
                  <a:lnTo>
                    <a:pt x="797470" y="727871"/>
                  </a:lnTo>
                  <a:lnTo>
                    <a:pt x="794503" y="735326"/>
                  </a:lnTo>
                  <a:lnTo>
                    <a:pt x="791536" y="740918"/>
                  </a:lnTo>
                  <a:lnTo>
                    <a:pt x="787084" y="740918"/>
                  </a:lnTo>
                  <a:lnTo>
                    <a:pt x="784116" y="745578"/>
                  </a:lnTo>
                  <a:lnTo>
                    <a:pt x="782633" y="750238"/>
                  </a:lnTo>
                  <a:lnTo>
                    <a:pt x="778182" y="750238"/>
                  </a:lnTo>
                  <a:lnTo>
                    <a:pt x="772989" y="750238"/>
                  </a:lnTo>
                  <a:lnTo>
                    <a:pt x="750735" y="750238"/>
                  </a:lnTo>
                  <a:lnTo>
                    <a:pt x="749992" y="751170"/>
                  </a:lnTo>
                  <a:lnTo>
                    <a:pt x="707708" y="751170"/>
                  </a:lnTo>
                  <a:lnTo>
                    <a:pt x="696580" y="750238"/>
                  </a:lnTo>
                  <a:lnTo>
                    <a:pt x="697322" y="750238"/>
                  </a:lnTo>
                  <a:lnTo>
                    <a:pt x="712159" y="729735"/>
                  </a:lnTo>
                  <a:lnTo>
                    <a:pt x="721803" y="722279"/>
                  </a:lnTo>
                  <a:lnTo>
                    <a:pt x="721803" y="718551"/>
                  </a:lnTo>
                  <a:lnTo>
                    <a:pt x="728480" y="715755"/>
                  </a:lnTo>
                  <a:lnTo>
                    <a:pt x="730704" y="706435"/>
                  </a:lnTo>
                  <a:lnTo>
                    <a:pt x="734414" y="704571"/>
                  </a:lnTo>
                  <a:lnTo>
                    <a:pt x="737381" y="694320"/>
                  </a:lnTo>
                  <a:lnTo>
                    <a:pt x="737381" y="687796"/>
                  </a:lnTo>
                  <a:lnTo>
                    <a:pt x="732931" y="685932"/>
                  </a:lnTo>
                  <a:lnTo>
                    <a:pt x="729963" y="685000"/>
                  </a:lnTo>
                  <a:lnTo>
                    <a:pt x="728480" y="673816"/>
                  </a:lnTo>
                  <a:lnTo>
                    <a:pt x="724029" y="669156"/>
                  </a:lnTo>
                  <a:lnTo>
                    <a:pt x="717352" y="668224"/>
                  </a:lnTo>
                  <a:lnTo>
                    <a:pt x="672099" y="668224"/>
                  </a:lnTo>
                  <a:lnTo>
                    <a:pt x="643910" y="669156"/>
                  </a:lnTo>
                  <a:lnTo>
                    <a:pt x="597917" y="669156"/>
                  </a:lnTo>
                  <a:lnTo>
                    <a:pt x="563051" y="669156"/>
                  </a:lnTo>
                  <a:lnTo>
                    <a:pt x="562309" y="670088"/>
                  </a:lnTo>
                  <a:lnTo>
                    <a:pt x="557116" y="670088"/>
                  </a:lnTo>
                  <a:lnTo>
                    <a:pt x="556374" y="670088"/>
                  </a:lnTo>
                  <a:lnTo>
                    <a:pt x="529668" y="669156"/>
                  </a:lnTo>
                  <a:lnTo>
                    <a:pt x="470321" y="670088"/>
                  </a:lnTo>
                  <a:lnTo>
                    <a:pt x="466612" y="670088"/>
                  </a:lnTo>
                  <a:lnTo>
                    <a:pt x="416167" y="669156"/>
                  </a:lnTo>
                  <a:lnTo>
                    <a:pt x="387978" y="669156"/>
                  </a:lnTo>
                  <a:lnTo>
                    <a:pt x="387236" y="669156"/>
                  </a:lnTo>
                  <a:lnTo>
                    <a:pt x="378334" y="669156"/>
                  </a:lnTo>
                  <a:lnTo>
                    <a:pt x="377592" y="669156"/>
                  </a:lnTo>
                  <a:lnTo>
                    <a:pt x="318987" y="670088"/>
                  </a:lnTo>
                  <a:lnTo>
                    <a:pt x="318246" y="669156"/>
                  </a:lnTo>
                  <a:lnTo>
                    <a:pt x="316020" y="670088"/>
                  </a:lnTo>
                  <a:lnTo>
                    <a:pt x="314536" y="669156"/>
                  </a:lnTo>
                  <a:lnTo>
                    <a:pt x="281154" y="670088"/>
                  </a:lnTo>
                  <a:lnTo>
                    <a:pt x="280411" y="669156"/>
                  </a:lnTo>
                  <a:lnTo>
                    <a:pt x="244804" y="670088"/>
                  </a:lnTo>
                  <a:lnTo>
                    <a:pt x="242578" y="669156"/>
                  </a:lnTo>
                  <a:lnTo>
                    <a:pt x="218098" y="670088"/>
                  </a:lnTo>
                  <a:lnTo>
                    <a:pt x="217356" y="669156"/>
                  </a:lnTo>
                  <a:lnTo>
                    <a:pt x="147624" y="668224"/>
                  </a:lnTo>
                  <a:lnTo>
                    <a:pt x="146140" y="639333"/>
                  </a:lnTo>
                  <a:lnTo>
                    <a:pt x="146882" y="623490"/>
                  </a:lnTo>
                  <a:lnTo>
                    <a:pt x="146140" y="586210"/>
                  </a:lnTo>
                  <a:lnTo>
                    <a:pt x="146140" y="584347"/>
                  </a:lnTo>
                  <a:lnTo>
                    <a:pt x="146140" y="577823"/>
                  </a:lnTo>
                  <a:lnTo>
                    <a:pt x="146140" y="532157"/>
                  </a:lnTo>
                  <a:lnTo>
                    <a:pt x="146882" y="527496"/>
                  </a:lnTo>
                  <a:lnTo>
                    <a:pt x="146882" y="481830"/>
                  </a:lnTo>
                  <a:lnTo>
                    <a:pt x="146882" y="478102"/>
                  </a:lnTo>
                  <a:lnTo>
                    <a:pt x="147624" y="418456"/>
                  </a:lnTo>
                  <a:lnTo>
                    <a:pt x="147624" y="415659"/>
                  </a:lnTo>
                  <a:lnTo>
                    <a:pt x="149108" y="361605"/>
                  </a:lnTo>
                  <a:lnTo>
                    <a:pt x="148366" y="347626"/>
                  </a:lnTo>
                  <a:lnTo>
                    <a:pt x="149108" y="305686"/>
                  </a:lnTo>
                  <a:lnTo>
                    <a:pt x="148366" y="287979"/>
                  </a:lnTo>
                  <a:lnTo>
                    <a:pt x="149108" y="254428"/>
                  </a:lnTo>
                  <a:lnTo>
                    <a:pt x="151332" y="240449"/>
                  </a:lnTo>
                  <a:lnTo>
                    <a:pt x="152817" y="237653"/>
                  </a:lnTo>
                  <a:lnTo>
                    <a:pt x="149848" y="237653"/>
                  </a:lnTo>
                  <a:lnTo>
                    <a:pt x="145397" y="235788"/>
                  </a:lnTo>
                  <a:lnTo>
                    <a:pt x="140205" y="231129"/>
                  </a:lnTo>
                  <a:lnTo>
                    <a:pt x="133529" y="233925"/>
                  </a:lnTo>
                  <a:lnTo>
                    <a:pt x="129078" y="231129"/>
                  </a:lnTo>
                  <a:lnTo>
                    <a:pt x="123143" y="228332"/>
                  </a:lnTo>
                  <a:lnTo>
                    <a:pt x="117209" y="218081"/>
                  </a:lnTo>
                  <a:lnTo>
                    <a:pt x="112757" y="208761"/>
                  </a:lnTo>
                  <a:lnTo>
                    <a:pt x="112757" y="200374"/>
                  </a:lnTo>
                  <a:lnTo>
                    <a:pt x="106823" y="197578"/>
                  </a:lnTo>
                  <a:lnTo>
                    <a:pt x="104597" y="193850"/>
                  </a:lnTo>
                  <a:lnTo>
                    <a:pt x="100889" y="187326"/>
                  </a:lnTo>
                  <a:lnTo>
                    <a:pt x="90503" y="180802"/>
                  </a:lnTo>
                  <a:lnTo>
                    <a:pt x="84568" y="175210"/>
                  </a:lnTo>
                  <a:lnTo>
                    <a:pt x="84568" y="172414"/>
                  </a:lnTo>
                  <a:lnTo>
                    <a:pt x="89019" y="164958"/>
                  </a:lnTo>
                  <a:lnTo>
                    <a:pt x="91244" y="159367"/>
                  </a:lnTo>
                  <a:lnTo>
                    <a:pt x="94212" y="153775"/>
                  </a:lnTo>
                  <a:lnTo>
                    <a:pt x="101630" y="147251"/>
                  </a:lnTo>
                  <a:lnTo>
                    <a:pt x="101630" y="140727"/>
                  </a:lnTo>
                  <a:lnTo>
                    <a:pt x="110532" y="140727"/>
                  </a:lnTo>
                  <a:lnTo>
                    <a:pt x="115725" y="139795"/>
                  </a:lnTo>
                  <a:lnTo>
                    <a:pt x="108306" y="135135"/>
                  </a:lnTo>
                  <a:lnTo>
                    <a:pt x="112757" y="133271"/>
                  </a:lnTo>
                  <a:lnTo>
                    <a:pt x="113499" y="127680"/>
                  </a:lnTo>
                  <a:lnTo>
                    <a:pt x="112757" y="122088"/>
                  </a:lnTo>
                  <a:lnTo>
                    <a:pt x="105340" y="121156"/>
                  </a:lnTo>
                  <a:lnTo>
                    <a:pt x="101630" y="111836"/>
                  </a:lnTo>
                  <a:lnTo>
                    <a:pt x="98662" y="114632"/>
                  </a:lnTo>
                  <a:lnTo>
                    <a:pt x="95696" y="115564"/>
                  </a:lnTo>
                  <a:lnTo>
                    <a:pt x="92727" y="119292"/>
                  </a:lnTo>
                  <a:lnTo>
                    <a:pt x="82342" y="121156"/>
                  </a:lnTo>
                  <a:lnTo>
                    <a:pt x="75666" y="114632"/>
                  </a:lnTo>
                  <a:lnTo>
                    <a:pt x="69731" y="109972"/>
                  </a:lnTo>
                  <a:lnTo>
                    <a:pt x="66764" y="105312"/>
                  </a:lnTo>
                  <a:lnTo>
                    <a:pt x="60087" y="98788"/>
                  </a:lnTo>
                  <a:lnTo>
                    <a:pt x="55636" y="96925"/>
                  </a:lnTo>
                  <a:lnTo>
                    <a:pt x="54894" y="96925"/>
                  </a:lnTo>
                  <a:lnTo>
                    <a:pt x="46735" y="87605"/>
                  </a:lnTo>
                  <a:lnTo>
                    <a:pt x="48219" y="80149"/>
                  </a:lnTo>
                  <a:lnTo>
                    <a:pt x="45250" y="70829"/>
                  </a:lnTo>
                  <a:lnTo>
                    <a:pt x="38574" y="66169"/>
                  </a:lnTo>
                  <a:lnTo>
                    <a:pt x="36349" y="57782"/>
                  </a:lnTo>
                  <a:lnTo>
                    <a:pt x="29672" y="55918"/>
                  </a:lnTo>
                  <a:lnTo>
                    <a:pt x="25963" y="50326"/>
                  </a:lnTo>
                  <a:lnTo>
                    <a:pt x="17061" y="47530"/>
                  </a:lnTo>
                  <a:lnTo>
                    <a:pt x="18545" y="38210"/>
                  </a:lnTo>
                  <a:lnTo>
                    <a:pt x="15577" y="28891"/>
                  </a:lnTo>
                  <a:lnTo>
                    <a:pt x="9643" y="18639"/>
                  </a:lnTo>
                  <a:lnTo>
                    <a:pt x="5933" y="13979"/>
                  </a:lnTo>
                  <a:lnTo>
                    <a:pt x="1482" y="9319"/>
                  </a:lnTo>
                  <a:lnTo>
                    <a:pt x="0" y="372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pg31">
              <a:extLst>
                <a:ext uri="{FF2B5EF4-FFF2-40B4-BE49-F238E27FC236}">
                  <a16:creationId xmlns:a16="http://schemas.microsoft.com/office/drawing/2014/main" id="{1FA3E7E0-87FA-A340-94B2-070FC18D23AD}"/>
                </a:ext>
              </a:extLst>
            </p:cNvPr>
            <p:cNvSpPr/>
            <p:nvPr/>
          </p:nvSpPr>
          <p:spPr>
            <a:xfrm>
              <a:off x="1955926" y="1517174"/>
              <a:ext cx="1554141" cy="753966"/>
            </a:xfrm>
            <a:custGeom>
              <a:avLst/>
              <a:gdLst/>
              <a:ahLst/>
              <a:cxnLst/>
              <a:rect l="0" t="0" r="0" b="0"/>
              <a:pathLst>
                <a:path w="1554141" h="753966">
                  <a:moveTo>
                    <a:pt x="1553399" y="931"/>
                  </a:moveTo>
                  <a:lnTo>
                    <a:pt x="1553399" y="60578"/>
                  </a:lnTo>
                  <a:lnTo>
                    <a:pt x="1553399" y="100652"/>
                  </a:lnTo>
                  <a:lnTo>
                    <a:pt x="1553399" y="165891"/>
                  </a:lnTo>
                  <a:lnTo>
                    <a:pt x="1553399" y="260952"/>
                  </a:lnTo>
                  <a:lnTo>
                    <a:pt x="1553399" y="272136"/>
                  </a:lnTo>
                  <a:lnTo>
                    <a:pt x="1554141" y="383972"/>
                  </a:lnTo>
                  <a:lnTo>
                    <a:pt x="1554141" y="401680"/>
                  </a:lnTo>
                  <a:lnTo>
                    <a:pt x="1554141" y="444551"/>
                  </a:lnTo>
                  <a:lnTo>
                    <a:pt x="1553399" y="498605"/>
                  </a:lnTo>
                  <a:lnTo>
                    <a:pt x="1554141" y="508857"/>
                  </a:lnTo>
                  <a:lnTo>
                    <a:pt x="1553399" y="616966"/>
                  </a:lnTo>
                  <a:lnTo>
                    <a:pt x="1552657" y="650517"/>
                  </a:lnTo>
                  <a:lnTo>
                    <a:pt x="1539304" y="650517"/>
                  </a:lnTo>
                  <a:lnTo>
                    <a:pt x="1515565" y="650517"/>
                  </a:lnTo>
                  <a:lnTo>
                    <a:pt x="1484408" y="650517"/>
                  </a:lnTo>
                  <a:lnTo>
                    <a:pt x="1458444" y="650517"/>
                  </a:lnTo>
                  <a:lnTo>
                    <a:pt x="1439897" y="650517"/>
                  </a:lnTo>
                  <a:lnTo>
                    <a:pt x="1426545" y="650517"/>
                  </a:lnTo>
                  <a:lnTo>
                    <a:pt x="1419127" y="651449"/>
                  </a:lnTo>
                  <a:lnTo>
                    <a:pt x="1405774" y="650517"/>
                  </a:lnTo>
                  <a:lnTo>
                    <a:pt x="1382777" y="650517"/>
                  </a:lnTo>
                  <a:lnTo>
                    <a:pt x="1340493" y="650517"/>
                  </a:lnTo>
                  <a:lnTo>
                    <a:pt x="1312303" y="650517"/>
                  </a:lnTo>
                  <a:lnTo>
                    <a:pt x="1298208" y="651449"/>
                  </a:lnTo>
                  <a:lnTo>
                    <a:pt x="1270018" y="650517"/>
                  </a:lnTo>
                  <a:lnTo>
                    <a:pt x="1255923" y="650517"/>
                  </a:lnTo>
                  <a:lnTo>
                    <a:pt x="1211414" y="650517"/>
                  </a:lnTo>
                  <a:lnTo>
                    <a:pt x="1167645" y="650517"/>
                  </a:lnTo>
                  <a:lnTo>
                    <a:pt x="1128328" y="650517"/>
                  </a:lnTo>
                  <a:lnTo>
                    <a:pt x="1095688" y="651449"/>
                  </a:lnTo>
                  <a:lnTo>
                    <a:pt x="1070465" y="651449"/>
                  </a:lnTo>
                  <a:lnTo>
                    <a:pt x="1054145" y="652381"/>
                  </a:lnTo>
                  <a:lnTo>
                    <a:pt x="1005183" y="651449"/>
                  </a:lnTo>
                  <a:lnTo>
                    <a:pt x="962157" y="652381"/>
                  </a:lnTo>
                  <a:lnTo>
                    <a:pt x="939902" y="651449"/>
                  </a:lnTo>
                  <a:lnTo>
                    <a:pt x="913196" y="652381"/>
                  </a:lnTo>
                  <a:lnTo>
                    <a:pt x="877589" y="651449"/>
                  </a:lnTo>
                  <a:lnTo>
                    <a:pt x="848657" y="651449"/>
                  </a:lnTo>
                  <a:lnTo>
                    <a:pt x="817499" y="651449"/>
                  </a:lnTo>
                  <a:lnTo>
                    <a:pt x="807114" y="652381"/>
                  </a:lnTo>
                  <a:lnTo>
                    <a:pt x="783375" y="652381"/>
                  </a:lnTo>
                  <a:lnTo>
                    <a:pt x="647619" y="652381"/>
                  </a:lnTo>
                  <a:lnTo>
                    <a:pt x="646136" y="734394"/>
                  </a:lnTo>
                  <a:lnTo>
                    <a:pt x="641685" y="734394"/>
                  </a:lnTo>
                  <a:lnTo>
                    <a:pt x="637235" y="731599"/>
                  </a:lnTo>
                  <a:lnTo>
                    <a:pt x="635008" y="726007"/>
                  </a:lnTo>
                  <a:lnTo>
                    <a:pt x="624623" y="718551"/>
                  </a:lnTo>
                  <a:lnTo>
                    <a:pt x="622398" y="714823"/>
                  </a:lnTo>
                  <a:lnTo>
                    <a:pt x="623880" y="710163"/>
                  </a:lnTo>
                  <a:lnTo>
                    <a:pt x="618688" y="706435"/>
                  </a:lnTo>
                  <a:lnTo>
                    <a:pt x="609786" y="693388"/>
                  </a:lnTo>
                  <a:lnTo>
                    <a:pt x="603851" y="689660"/>
                  </a:lnTo>
                  <a:lnTo>
                    <a:pt x="600884" y="692456"/>
                  </a:lnTo>
                  <a:lnTo>
                    <a:pt x="597175" y="696184"/>
                  </a:lnTo>
                  <a:lnTo>
                    <a:pt x="591982" y="696184"/>
                  </a:lnTo>
                  <a:lnTo>
                    <a:pt x="591240" y="697116"/>
                  </a:lnTo>
                  <a:lnTo>
                    <a:pt x="591240" y="702707"/>
                  </a:lnTo>
                  <a:lnTo>
                    <a:pt x="589015" y="706435"/>
                  </a:lnTo>
                  <a:lnTo>
                    <a:pt x="586789" y="712959"/>
                  </a:lnTo>
                  <a:lnTo>
                    <a:pt x="592724" y="724143"/>
                  </a:lnTo>
                  <a:lnTo>
                    <a:pt x="591240" y="725075"/>
                  </a:lnTo>
                  <a:lnTo>
                    <a:pt x="577888" y="722279"/>
                  </a:lnTo>
                  <a:lnTo>
                    <a:pt x="572695" y="722279"/>
                  </a:lnTo>
                  <a:lnTo>
                    <a:pt x="568244" y="724143"/>
                  </a:lnTo>
                  <a:lnTo>
                    <a:pt x="548956" y="728803"/>
                  </a:lnTo>
                  <a:lnTo>
                    <a:pt x="541537" y="722279"/>
                  </a:lnTo>
                  <a:lnTo>
                    <a:pt x="516315" y="726939"/>
                  </a:lnTo>
                  <a:lnTo>
                    <a:pt x="509639" y="726007"/>
                  </a:lnTo>
                  <a:lnTo>
                    <a:pt x="501479" y="727871"/>
                  </a:lnTo>
                  <a:lnTo>
                    <a:pt x="492576" y="720415"/>
                  </a:lnTo>
                  <a:lnTo>
                    <a:pt x="479965" y="726939"/>
                  </a:lnTo>
                  <a:lnTo>
                    <a:pt x="479223" y="739054"/>
                  </a:lnTo>
                  <a:lnTo>
                    <a:pt x="471805" y="740918"/>
                  </a:lnTo>
                  <a:lnTo>
                    <a:pt x="465870" y="736258"/>
                  </a:lnTo>
                  <a:lnTo>
                    <a:pt x="431004" y="731599"/>
                  </a:lnTo>
                  <a:lnTo>
                    <a:pt x="421360" y="737190"/>
                  </a:lnTo>
                  <a:lnTo>
                    <a:pt x="417651" y="745578"/>
                  </a:lnTo>
                  <a:lnTo>
                    <a:pt x="418393" y="752102"/>
                  </a:lnTo>
                  <a:lnTo>
                    <a:pt x="414685" y="753966"/>
                  </a:lnTo>
                  <a:lnTo>
                    <a:pt x="408008" y="747442"/>
                  </a:lnTo>
                  <a:lnTo>
                    <a:pt x="399105" y="745578"/>
                  </a:lnTo>
                  <a:lnTo>
                    <a:pt x="391687" y="736258"/>
                  </a:lnTo>
                  <a:lnTo>
                    <a:pt x="392429" y="729735"/>
                  </a:lnTo>
                  <a:lnTo>
                    <a:pt x="384269" y="715755"/>
                  </a:lnTo>
                  <a:lnTo>
                    <a:pt x="387236" y="710163"/>
                  </a:lnTo>
                  <a:lnTo>
                    <a:pt x="376850" y="689660"/>
                  </a:lnTo>
                  <a:lnTo>
                    <a:pt x="364981" y="680340"/>
                  </a:lnTo>
                  <a:lnTo>
                    <a:pt x="353853" y="685000"/>
                  </a:lnTo>
                  <a:lnTo>
                    <a:pt x="348660" y="686864"/>
                  </a:lnTo>
                  <a:lnTo>
                    <a:pt x="347918" y="682204"/>
                  </a:lnTo>
                  <a:lnTo>
                    <a:pt x="344210" y="679408"/>
                  </a:lnTo>
                  <a:lnTo>
                    <a:pt x="336791" y="672884"/>
                  </a:lnTo>
                  <a:lnTo>
                    <a:pt x="330856" y="661701"/>
                  </a:lnTo>
                  <a:lnTo>
                    <a:pt x="337534" y="657041"/>
                  </a:lnTo>
                  <a:lnTo>
                    <a:pt x="336791" y="642129"/>
                  </a:lnTo>
                  <a:lnTo>
                    <a:pt x="327890" y="631878"/>
                  </a:lnTo>
                  <a:lnTo>
                    <a:pt x="320471" y="630014"/>
                  </a:lnTo>
                  <a:lnTo>
                    <a:pt x="304151" y="602987"/>
                  </a:lnTo>
                  <a:lnTo>
                    <a:pt x="301183" y="593667"/>
                  </a:lnTo>
                  <a:lnTo>
                    <a:pt x="295990" y="576891"/>
                  </a:lnTo>
                  <a:lnTo>
                    <a:pt x="297475" y="571299"/>
                  </a:lnTo>
                  <a:lnTo>
                    <a:pt x="295990" y="566640"/>
                  </a:lnTo>
                  <a:lnTo>
                    <a:pt x="288572" y="562912"/>
                  </a:lnTo>
                  <a:lnTo>
                    <a:pt x="292282" y="556388"/>
                  </a:lnTo>
                  <a:lnTo>
                    <a:pt x="290055" y="551728"/>
                  </a:lnTo>
                  <a:lnTo>
                    <a:pt x="282637" y="548932"/>
                  </a:lnTo>
                  <a:lnTo>
                    <a:pt x="280412" y="547068"/>
                  </a:lnTo>
                  <a:lnTo>
                    <a:pt x="273736" y="537749"/>
                  </a:lnTo>
                  <a:lnTo>
                    <a:pt x="266316" y="536817"/>
                  </a:lnTo>
                  <a:lnTo>
                    <a:pt x="255931" y="551728"/>
                  </a:lnTo>
                  <a:lnTo>
                    <a:pt x="244063" y="564775"/>
                  </a:lnTo>
                  <a:lnTo>
                    <a:pt x="235160" y="564775"/>
                  </a:lnTo>
                  <a:lnTo>
                    <a:pt x="230709" y="574095"/>
                  </a:lnTo>
                  <a:lnTo>
                    <a:pt x="221808" y="576891"/>
                  </a:lnTo>
                  <a:lnTo>
                    <a:pt x="206971" y="565708"/>
                  </a:lnTo>
                  <a:lnTo>
                    <a:pt x="204745" y="561048"/>
                  </a:lnTo>
                  <a:lnTo>
                    <a:pt x="195101" y="560116"/>
                  </a:lnTo>
                  <a:lnTo>
                    <a:pt x="192134" y="549864"/>
                  </a:lnTo>
                  <a:lnTo>
                    <a:pt x="201036" y="544272"/>
                  </a:lnTo>
                  <a:lnTo>
                    <a:pt x="200294" y="538680"/>
                  </a:lnTo>
                  <a:lnTo>
                    <a:pt x="198068" y="532157"/>
                  </a:lnTo>
                  <a:lnTo>
                    <a:pt x="195101" y="526565"/>
                  </a:lnTo>
                  <a:lnTo>
                    <a:pt x="196585" y="519109"/>
                  </a:lnTo>
                  <a:lnTo>
                    <a:pt x="204745" y="513517"/>
                  </a:lnTo>
                  <a:lnTo>
                    <a:pt x="216615" y="508857"/>
                  </a:lnTo>
                  <a:lnTo>
                    <a:pt x="212164" y="501401"/>
                  </a:lnTo>
                  <a:lnTo>
                    <a:pt x="212164" y="493014"/>
                  </a:lnTo>
                  <a:lnTo>
                    <a:pt x="205487" y="490218"/>
                  </a:lnTo>
                  <a:lnTo>
                    <a:pt x="200294" y="482762"/>
                  </a:lnTo>
                  <a:lnTo>
                    <a:pt x="205487" y="477170"/>
                  </a:lnTo>
                  <a:lnTo>
                    <a:pt x="206229" y="473443"/>
                  </a:lnTo>
                  <a:lnTo>
                    <a:pt x="199552" y="467850"/>
                  </a:lnTo>
                  <a:lnTo>
                    <a:pt x="199552" y="463191"/>
                  </a:lnTo>
                  <a:lnTo>
                    <a:pt x="207712" y="461326"/>
                  </a:lnTo>
                  <a:lnTo>
                    <a:pt x="208454" y="454803"/>
                  </a:lnTo>
                  <a:lnTo>
                    <a:pt x="205487" y="447347"/>
                  </a:lnTo>
                  <a:lnTo>
                    <a:pt x="208454" y="444551"/>
                  </a:lnTo>
                  <a:lnTo>
                    <a:pt x="216615" y="419388"/>
                  </a:lnTo>
                  <a:lnTo>
                    <a:pt x="213647" y="408204"/>
                  </a:lnTo>
                  <a:lnTo>
                    <a:pt x="220324" y="405408"/>
                  </a:lnTo>
                  <a:lnTo>
                    <a:pt x="220324" y="397021"/>
                  </a:lnTo>
                  <a:lnTo>
                    <a:pt x="223290" y="385837"/>
                  </a:lnTo>
                  <a:lnTo>
                    <a:pt x="221066" y="381177"/>
                  </a:lnTo>
                  <a:lnTo>
                    <a:pt x="213647" y="381177"/>
                  </a:lnTo>
                  <a:lnTo>
                    <a:pt x="206229" y="385837"/>
                  </a:lnTo>
                  <a:lnTo>
                    <a:pt x="196585" y="385837"/>
                  </a:lnTo>
                  <a:lnTo>
                    <a:pt x="189166" y="386769"/>
                  </a:lnTo>
                  <a:lnTo>
                    <a:pt x="183232" y="383972"/>
                  </a:lnTo>
                  <a:lnTo>
                    <a:pt x="183232" y="379313"/>
                  </a:lnTo>
                  <a:lnTo>
                    <a:pt x="182491" y="372789"/>
                  </a:lnTo>
                  <a:lnTo>
                    <a:pt x="178780" y="369061"/>
                  </a:lnTo>
                  <a:lnTo>
                    <a:pt x="167654" y="376517"/>
                  </a:lnTo>
                  <a:lnTo>
                    <a:pt x="163202" y="376517"/>
                  </a:lnTo>
                  <a:lnTo>
                    <a:pt x="165428" y="368129"/>
                  </a:lnTo>
                  <a:lnTo>
                    <a:pt x="155784" y="359742"/>
                  </a:lnTo>
                  <a:lnTo>
                    <a:pt x="149850" y="357877"/>
                  </a:lnTo>
                  <a:lnTo>
                    <a:pt x="144658" y="350421"/>
                  </a:lnTo>
                  <a:lnTo>
                    <a:pt x="144658" y="341102"/>
                  </a:lnTo>
                  <a:lnTo>
                    <a:pt x="141689" y="337374"/>
                  </a:lnTo>
                  <a:lnTo>
                    <a:pt x="132045" y="331782"/>
                  </a:lnTo>
                  <a:lnTo>
                    <a:pt x="126852" y="324326"/>
                  </a:lnTo>
                  <a:lnTo>
                    <a:pt x="114983" y="308483"/>
                  </a:lnTo>
                  <a:lnTo>
                    <a:pt x="97179" y="293571"/>
                  </a:lnTo>
                  <a:lnTo>
                    <a:pt x="93470" y="286116"/>
                  </a:lnTo>
                  <a:lnTo>
                    <a:pt x="71215" y="279592"/>
                  </a:lnTo>
                  <a:lnTo>
                    <a:pt x="65281" y="271204"/>
                  </a:lnTo>
                  <a:lnTo>
                    <a:pt x="61571" y="267476"/>
                  </a:lnTo>
                  <a:lnTo>
                    <a:pt x="40058" y="257224"/>
                  </a:lnTo>
                  <a:lnTo>
                    <a:pt x="50444" y="251632"/>
                  </a:lnTo>
                  <a:lnTo>
                    <a:pt x="51185" y="248837"/>
                  </a:lnTo>
                  <a:lnTo>
                    <a:pt x="40058" y="237653"/>
                  </a:lnTo>
                  <a:lnTo>
                    <a:pt x="43767" y="233925"/>
                  </a:lnTo>
                  <a:lnTo>
                    <a:pt x="45992" y="227401"/>
                  </a:lnTo>
                  <a:lnTo>
                    <a:pt x="40058" y="222741"/>
                  </a:lnTo>
                  <a:lnTo>
                    <a:pt x="40058" y="214353"/>
                  </a:lnTo>
                  <a:lnTo>
                    <a:pt x="34122" y="205034"/>
                  </a:lnTo>
                  <a:lnTo>
                    <a:pt x="26705" y="203169"/>
                  </a:lnTo>
                  <a:lnTo>
                    <a:pt x="22996" y="193850"/>
                  </a:lnTo>
                  <a:lnTo>
                    <a:pt x="17062" y="189190"/>
                  </a:lnTo>
                  <a:lnTo>
                    <a:pt x="2224" y="170550"/>
                  </a:lnTo>
                  <a:lnTo>
                    <a:pt x="740" y="164027"/>
                  </a:lnTo>
                  <a:lnTo>
                    <a:pt x="0" y="127680"/>
                  </a:lnTo>
                  <a:lnTo>
                    <a:pt x="740" y="83877"/>
                  </a:lnTo>
                  <a:lnTo>
                    <a:pt x="740" y="1864"/>
                  </a:lnTo>
                  <a:lnTo>
                    <a:pt x="25963" y="1864"/>
                  </a:lnTo>
                  <a:lnTo>
                    <a:pt x="72698" y="1864"/>
                  </a:lnTo>
                  <a:lnTo>
                    <a:pt x="135013" y="1864"/>
                  </a:lnTo>
                  <a:lnTo>
                    <a:pt x="171362" y="1864"/>
                  </a:lnTo>
                  <a:lnTo>
                    <a:pt x="186941" y="2795"/>
                  </a:lnTo>
                  <a:lnTo>
                    <a:pt x="221808" y="2795"/>
                  </a:lnTo>
                  <a:lnTo>
                    <a:pt x="241836" y="1864"/>
                  </a:lnTo>
                  <a:lnTo>
                    <a:pt x="256673" y="1864"/>
                  </a:lnTo>
                  <a:lnTo>
                    <a:pt x="274478" y="1864"/>
                  </a:lnTo>
                  <a:lnTo>
                    <a:pt x="319729" y="1864"/>
                  </a:lnTo>
                  <a:lnTo>
                    <a:pt x="381302" y="1864"/>
                  </a:lnTo>
                  <a:lnTo>
                    <a:pt x="454743" y="1864"/>
                  </a:lnTo>
                  <a:lnTo>
                    <a:pt x="498511" y="1864"/>
                  </a:lnTo>
                  <a:lnTo>
                    <a:pt x="511863" y="1864"/>
                  </a:lnTo>
                  <a:lnTo>
                    <a:pt x="542279" y="1864"/>
                  </a:lnTo>
                  <a:lnTo>
                    <a:pt x="577888" y="1864"/>
                  </a:lnTo>
                  <a:lnTo>
                    <a:pt x="604593" y="1864"/>
                  </a:lnTo>
                  <a:lnTo>
                    <a:pt x="620914" y="931"/>
                  </a:lnTo>
                  <a:lnTo>
                    <a:pt x="637976" y="1864"/>
                  </a:lnTo>
                  <a:lnTo>
                    <a:pt x="667649" y="1864"/>
                  </a:lnTo>
                  <a:lnTo>
                    <a:pt x="687678" y="1864"/>
                  </a:lnTo>
                  <a:lnTo>
                    <a:pt x="715868" y="1864"/>
                  </a:lnTo>
                  <a:lnTo>
                    <a:pt x="764829" y="1864"/>
                  </a:lnTo>
                  <a:lnTo>
                    <a:pt x="816015" y="1864"/>
                  </a:lnTo>
                  <a:lnTo>
                    <a:pt x="850882" y="1864"/>
                  </a:lnTo>
                  <a:lnTo>
                    <a:pt x="871654" y="1864"/>
                  </a:lnTo>
                  <a:lnTo>
                    <a:pt x="902811" y="1864"/>
                  </a:lnTo>
                  <a:lnTo>
                    <a:pt x="939160" y="1864"/>
                  </a:lnTo>
                  <a:lnTo>
                    <a:pt x="976994" y="1864"/>
                  </a:lnTo>
                  <a:lnTo>
                    <a:pt x="1011860" y="1864"/>
                  </a:lnTo>
                  <a:lnTo>
                    <a:pt x="1029664" y="931"/>
                  </a:lnTo>
                  <a:lnTo>
                    <a:pt x="1057853" y="1864"/>
                  </a:lnTo>
                  <a:lnTo>
                    <a:pt x="1083076" y="1864"/>
                  </a:lnTo>
                  <a:lnTo>
                    <a:pt x="1114233" y="931"/>
                  </a:lnTo>
                  <a:lnTo>
                    <a:pt x="1135746" y="1864"/>
                  </a:lnTo>
                  <a:lnTo>
                    <a:pt x="1147616" y="931"/>
                  </a:lnTo>
                  <a:lnTo>
                    <a:pt x="1163935" y="1864"/>
                  </a:lnTo>
                  <a:lnTo>
                    <a:pt x="1188416" y="931"/>
                  </a:lnTo>
                  <a:lnTo>
                    <a:pt x="1218090" y="931"/>
                  </a:lnTo>
                  <a:lnTo>
                    <a:pt x="1244054" y="931"/>
                  </a:lnTo>
                  <a:lnTo>
                    <a:pt x="1270760" y="931"/>
                  </a:lnTo>
                  <a:lnTo>
                    <a:pt x="1287823" y="931"/>
                  </a:lnTo>
                  <a:lnTo>
                    <a:pt x="1299691" y="0"/>
                  </a:lnTo>
                  <a:lnTo>
                    <a:pt x="1320463" y="931"/>
                  </a:lnTo>
                  <a:lnTo>
                    <a:pt x="1350136" y="931"/>
                  </a:lnTo>
                  <a:lnTo>
                    <a:pt x="1379809" y="0"/>
                  </a:lnTo>
                  <a:lnTo>
                    <a:pt x="1409483" y="0"/>
                  </a:lnTo>
                  <a:lnTo>
                    <a:pt x="1422836" y="931"/>
                  </a:lnTo>
                  <a:lnTo>
                    <a:pt x="1436931" y="0"/>
                  </a:lnTo>
                  <a:lnTo>
                    <a:pt x="1462153" y="0"/>
                  </a:lnTo>
                  <a:lnTo>
                    <a:pt x="1494794" y="0"/>
                  </a:lnTo>
                  <a:lnTo>
                    <a:pt x="1527434" y="93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pg32">
              <a:extLst>
                <a:ext uri="{FF2B5EF4-FFF2-40B4-BE49-F238E27FC236}">
                  <a16:creationId xmlns:a16="http://schemas.microsoft.com/office/drawing/2014/main" id="{9A7F600A-F505-2447-9A7F-3D308F625DB0}"/>
                </a:ext>
              </a:extLst>
            </p:cNvPr>
            <p:cNvSpPr/>
            <p:nvPr/>
          </p:nvSpPr>
          <p:spPr>
            <a:xfrm>
              <a:off x="3507842" y="2492951"/>
              <a:ext cx="1129811" cy="489286"/>
            </a:xfrm>
            <a:custGeom>
              <a:avLst/>
              <a:gdLst/>
              <a:ahLst/>
              <a:cxnLst/>
              <a:rect l="0" t="0" r="0" b="0"/>
              <a:pathLst>
                <a:path w="1129811" h="489286">
                  <a:moveTo>
                    <a:pt x="0" y="0"/>
                  </a:moveTo>
                  <a:lnTo>
                    <a:pt x="71216" y="1863"/>
                  </a:lnTo>
                  <a:lnTo>
                    <a:pt x="136497" y="1863"/>
                  </a:lnTo>
                  <a:lnTo>
                    <a:pt x="163945" y="1863"/>
                  </a:lnTo>
                  <a:lnTo>
                    <a:pt x="256673" y="1863"/>
                  </a:lnTo>
                  <a:lnTo>
                    <a:pt x="366465" y="1863"/>
                  </a:lnTo>
                  <a:lnTo>
                    <a:pt x="499253" y="1863"/>
                  </a:lnTo>
                  <a:lnTo>
                    <a:pt x="585305" y="1863"/>
                  </a:lnTo>
                  <a:lnTo>
                    <a:pt x="620914" y="1863"/>
                  </a:lnTo>
                  <a:lnTo>
                    <a:pt x="718094" y="1863"/>
                  </a:lnTo>
                  <a:lnTo>
                    <a:pt x="719577" y="1863"/>
                  </a:lnTo>
                  <a:lnTo>
                    <a:pt x="722546" y="3727"/>
                  </a:lnTo>
                  <a:lnTo>
                    <a:pt x="724029" y="8387"/>
                  </a:lnTo>
                  <a:lnTo>
                    <a:pt x="725512" y="10251"/>
                  </a:lnTo>
                  <a:lnTo>
                    <a:pt x="730705" y="12115"/>
                  </a:lnTo>
                  <a:lnTo>
                    <a:pt x="733673" y="13979"/>
                  </a:lnTo>
                  <a:lnTo>
                    <a:pt x="741091" y="18639"/>
                  </a:lnTo>
                  <a:lnTo>
                    <a:pt x="744058" y="21435"/>
                  </a:lnTo>
                  <a:lnTo>
                    <a:pt x="747026" y="19571"/>
                  </a:lnTo>
                  <a:lnTo>
                    <a:pt x="754444" y="24230"/>
                  </a:lnTo>
                  <a:lnTo>
                    <a:pt x="761120" y="27027"/>
                  </a:lnTo>
                  <a:lnTo>
                    <a:pt x="767055" y="32618"/>
                  </a:lnTo>
                  <a:lnTo>
                    <a:pt x="774474" y="37278"/>
                  </a:lnTo>
                  <a:lnTo>
                    <a:pt x="781151" y="38210"/>
                  </a:lnTo>
                  <a:lnTo>
                    <a:pt x="788568" y="41006"/>
                  </a:lnTo>
                  <a:lnTo>
                    <a:pt x="793761" y="38210"/>
                  </a:lnTo>
                  <a:lnTo>
                    <a:pt x="798212" y="34482"/>
                  </a:lnTo>
                  <a:lnTo>
                    <a:pt x="801180" y="27958"/>
                  </a:lnTo>
                  <a:lnTo>
                    <a:pt x="804889" y="26095"/>
                  </a:lnTo>
                  <a:lnTo>
                    <a:pt x="810082" y="27027"/>
                  </a:lnTo>
                  <a:lnTo>
                    <a:pt x="814532" y="27958"/>
                  </a:lnTo>
                  <a:lnTo>
                    <a:pt x="818983" y="25163"/>
                  </a:lnTo>
                  <a:lnTo>
                    <a:pt x="824918" y="28891"/>
                  </a:lnTo>
                  <a:lnTo>
                    <a:pt x="828628" y="27958"/>
                  </a:lnTo>
                  <a:lnTo>
                    <a:pt x="832336" y="27958"/>
                  </a:lnTo>
                  <a:lnTo>
                    <a:pt x="837529" y="27027"/>
                  </a:lnTo>
                  <a:lnTo>
                    <a:pt x="846431" y="25163"/>
                  </a:lnTo>
                  <a:lnTo>
                    <a:pt x="852366" y="27027"/>
                  </a:lnTo>
                  <a:lnTo>
                    <a:pt x="857559" y="27027"/>
                  </a:lnTo>
                  <a:lnTo>
                    <a:pt x="862010" y="25163"/>
                  </a:lnTo>
                  <a:lnTo>
                    <a:pt x="867202" y="23299"/>
                  </a:lnTo>
                  <a:lnTo>
                    <a:pt x="870170" y="23299"/>
                  </a:lnTo>
                  <a:lnTo>
                    <a:pt x="875363" y="25163"/>
                  </a:lnTo>
                  <a:lnTo>
                    <a:pt x="883523" y="26095"/>
                  </a:lnTo>
                  <a:lnTo>
                    <a:pt x="885006" y="27958"/>
                  </a:lnTo>
                  <a:lnTo>
                    <a:pt x="883523" y="30754"/>
                  </a:lnTo>
                  <a:lnTo>
                    <a:pt x="885749" y="32618"/>
                  </a:lnTo>
                  <a:lnTo>
                    <a:pt x="889457" y="33550"/>
                  </a:lnTo>
                  <a:lnTo>
                    <a:pt x="893167" y="35414"/>
                  </a:lnTo>
                  <a:lnTo>
                    <a:pt x="896134" y="37278"/>
                  </a:lnTo>
                  <a:lnTo>
                    <a:pt x="901327" y="40074"/>
                  </a:lnTo>
                  <a:lnTo>
                    <a:pt x="905778" y="40074"/>
                  </a:lnTo>
                  <a:lnTo>
                    <a:pt x="912455" y="41938"/>
                  </a:lnTo>
                  <a:lnTo>
                    <a:pt x="915422" y="41938"/>
                  </a:lnTo>
                  <a:lnTo>
                    <a:pt x="916906" y="45666"/>
                  </a:lnTo>
                  <a:lnTo>
                    <a:pt x="919873" y="46598"/>
                  </a:lnTo>
                  <a:lnTo>
                    <a:pt x="924324" y="45666"/>
                  </a:lnTo>
                  <a:lnTo>
                    <a:pt x="930259" y="49394"/>
                  </a:lnTo>
                  <a:lnTo>
                    <a:pt x="934710" y="49394"/>
                  </a:lnTo>
                  <a:lnTo>
                    <a:pt x="938419" y="49394"/>
                  </a:lnTo>
                  <a:lnTo>
                    <a:pt x="940645" y="53122"/>
                  </a:lnTo>
                  <a:lnTo>
                    <a:pt x="941387" y="53122"/>
                  </a:lnTo>
                  <a:lnTo>
                    <a:pt x="948062" y="54986"/>
                  </a:lnTo>
                  <a:lnTo>
                    <a:pt x="949546" y="59646"/>
                  </a:lnTo>
                  <a:lnTo>
                    <a:pt x="951031" y="64305"/>
                  </a:lnTo>
                  <a:lnTo>
                    <a:pt x="954739" y="68965"/>
                  </a:lnTo>
                  <a:lnTo>
                    <a:pt x="959190" y="70829"/>
                  </a:lnTo>
                  <a:lnTo>
                    <a:pt x="961415" y="71761"/>
                  </a:lnTo>
                  <a:lnTo>
                    <a:pt x="965125" y="81081"/>
                  </a:lnTo>
                  <a:lnTo>
                    <a:pt x="968834" y="79217"/>
                  </a:lnTo>
                  <a:lnTo>
                    <a:pt x="973285" y="82945"/>
                  </a:lnTo>
                  <a:lnTo>
                    <a:pt x="976252" y="84809"/>
                  </a:lnTo>
                  <a:lnTo>
                    <a:pt x="977736" y="86673"/>
                  </a:lnTo>
                  <a:lnTo>
                    <a:pt x="981445" y="86673"/>
                  </a:lnTo>
                  <a:lnTo>
                    <a:pt x="986638" y="86673"/>
                  </a:lnTo>
                  <a:lnTo>
                    <a:pt x="987380" y="86673"/>
                  </a:lnTo>
                  <a:lnTo>
                    <a:pt x="992573" y="88537"/>
                  </a:lnTo>
                  <a:lnTo>
                    <a:pt x="993315" y="92265"/>
                  </a:lnTo>
                  <a:lnTo>
                    <a:pt x="993315" y="95993"/>
                  </a:lnTo>
                  <a:lnTo>
                    <a:pt x="992573" y="98788"/>
                  </a:lnTo>
                  <a:lnTo>
                    <a:pt x="991089" y="101584"/>
                  </a:lnTo>
                  <a:lnTo>
                    <a:pt x="990346" y="106244"/>
                  </a:lnTo>
                  <a:lnTo>
                    <a:pt x="991089" y="109972"/>
                  </a:lnTo>
                  <a:lnTo>
                    <a:pt x="998508" y="120224"/>
                  </a:lnTo>
                  <a:lnTo>
                    <a:pt x="999250" y="123020"/>
                  </a:lnTo>
                  <a:lnTo>
                    <a:pt x="998508" y="123952"/>
                  </a:lnTo>
                  <a:lnTo>
                    <a:pt x="1002216" y="129543"/>
                  </a:lnTo>
                  <a:lnTo>
                    <a:pt x="1002216" y="131407"/>
                  </a:lnTo>
                  <a:lnTo>
                    <a:pt x="999250" y="135135"/>
                  </a:lnTo>
                  <a:lnTo>
                    <a:pt x="999250" y="137931"/>
                  </a:lnTo>
                  <a:lnTo>
                    <a:pt x="999991" y="139795"/>
                  </a:lnTo>
                  <a:lnTo>
                    <a:pt x="1005184" y="144455"/>
                  </a:lnTo>
                  <a:lnTo>
                    <a:pt x="1007409" y="152843"/>
                  </a:lnTo>
                  <a:lnTo>
                    <a:pt x="1009635" y="154707"/>
                  </a:lnTo>
                  <a:lnTo>
                    <a:pt x="1014085" y="158435"/>
                  </a:lnTo>
                  <a:lnTo>
                    <a:pt x="1014828" y="163094"/>
                  </a:lnTo>
                  <a:lnTo>
                    <a:pt x="1020020" y="163094"/>
                  </a:lnTo>
                  <a:lnTo>
                    <a:pt x="1022246" y="165890"/>
                  </a:lnTo>
                  <a:lnTo>
                    <a:pt x="1023729" y="168686"/>
                  </a:lnTo>
                  <a:lnTo>
                    <a:pt x="1023729" y="172414"/>
                  </a:lnTo>
                  <a:lnTo>
                    <a:pt x="1022246" y="177074"/>
                  </a:lnTo>
                  <a:lnTo>
                    <a:pt x="1026697" y="186394"/>
                  </a:lnTo>
                  <a:lnTo>
                    <a:pt x="1031148" y="191986"/>
                  </a:lnTo>
                  <a:lnTo>
                    <a:pt x="1030406" y="199441"/>
                  </a:lnTo>
                  <a:lnTo>
                    <a:pt x="1031890" y="204101"/>
                  </a:lnTo>
                  <a:lnTo>
                    <a:pt x="1028181" y="209693"/>
                  </a:lnTo>
                  <a:lnTo>
                    <a:pt x="1027439" y="218081"/>
                  </a:lnTo>
                  <a:lnTo>
                    <a:pt x="1027439" y="222741"/>
                  </a:lnTo>
                  <a:lnTo>
                    <a:pt x="1031148" y="225537"/>
                  </a:lnTo>
                  <a:lnTo>
                    <a:pt x="1034857" y="225537"/>
                  </a:lnTo>
                  <a:lnTo>
                    <a:pt x="1037083" y="225537"/>
                  </a:lnTo>
                  <a:lnTo>
                    <a:pt x="1037083" y="228332"/>
                  </a:lnTo>
                  <a:lnTo>
                    <a:pt x="1033373" y="233924"/>
                  </a:lnTo>
                  <a:lnTo>
                    <a:pt x="1032632" y="236720"/>
                  </a:lnTo>
                  <a:lnTo>
                    <a:pt x="1037825" y="239516"/>
                  </a:lnTo>
                  <a:lnTo>
                    <a:pt x="1041534" y="239516"/>
                  </a:lnTo>
                  <a:lnTo>
                    <a:pt x="1043016" y="244176"/>
                  </a:lnTo>
                  <a:lnTo>
                    <a:pt x="1043759" y="246972"/>
                  </a:lnTo>
                  <a:lnTo>
                    <a:pt x="1050436" y="251632"/>
                  </a:lnTo>
                  <a:lnTo>
                    <a:pt x="1051920" y="254428"/>
                  </a:lnTo>
                  <a:lnTo>
                    <a:pt x="1052661" y="258156"/>
                  </a:lnTo>
                  <a:lnTo>
                    <a:pt x="1053402" y="263747"/>
                  </a:lnTo>
                  <a:lnTo>
                    <a:pt x="1053402" y="267475"/>
                  </a:lnTo>
                  <a:lnTo>
                    <a:pt x="1052661" y="269339"/>
                  </a:lnTo>
                  <a:lnTo>
                    <a:pt x="1053402" y="271203"/>
                  </a:lnTo>
                  <a:lnTo>
                    <a:pt x="1056371" y="273067"/>
                  </a:lnTo>
                  <a:lnTo>
                    <a:pt x="1059337" y="274931"/>
                  </a:lnTo>
                  <a:lnTo>
                    <a:pt x="1060079" y="275863"/>
                  </a:lnTo>
                  <a:lnTo>
                    <a:pt x="1059337" y="278659"/>
                  </a:lnTo>
                  <a:lnTo>
                    <a:pt x="1056371" y="284251"/>
                  </a:lnTo>
                  <a:lnTo>
                    <a:pt x="1056371" y="290775"/>
                  </a:lnTo>
                  <a:lnTo>
                    <a:pt x="1057854" y="297299"/>
                  </a:lnTo>
                  <a:lnTo>
                    <a:pt x="1058596" y="300094"/>
                  </a:lnTo>
                  <a:lnTo>
                    <a:pt x="1060079" y="304755"/>
                  </a:lnTo>
                  <a:lnTo>
                    <a:pt x="1062305" y="310346"/>
                  </a:lnTo>
                  <a:lnTo>
                    <a:pt x="1060079" y="314074"/>
                  </a:lnTo>
                  <a:lnTo>
                    <a:pt x="1060079" y="318734"/>
                  </a:lnTo>
                  <a:lnTo>
                    <a:pt x="1060079" y="321530"/>
                  </a:lnTo>
                  <a:lnTo>
                    <a:pt x="1064530" y="330850"/>
                  </a:lnTo>
                  <a:lnTo>
                    <a:pt x="1066756" y="334578"/>
                  </a:lnTo>
                  <a:lnTo>
                    <a:pt x="1066014" y="337373"/>
                  </a:lnTo>
                  <a:lnTo>
                    <a:pt x="1066014" y="341101"/>
                  </a:lnTo>
                  <a:lnTo>
                    <a:pt x="1062305" y="350421"/>
                  </a:lnTo>
                  <a:lnTo>
                    <a:pt x="1063789" y="356945"/>
                  </a:lnTo>
                  <a:lnTo>
                    <a:pt x="1060821" y="364401"/>
                  </a:lnTo>
                  <a:lnTo>
                    <a:pt x="1060079" y="367196"/>
                  </a:lnTo>
                  <a:lnTo>
                    <a:pt x="1061564" y="371857"/>
                  </a:lnTo>
                  <a:lnTo>
                    <a:pt x="1065272" y="376516"/>
                  </a:lnTo>
                  <a:lnTo>
                    <a:pt x="1070465" y="381176"/>
                  </a:lnTo>
                  <a:lnTo>
                    <a:pt x="1073433" y="384904"/>
                  </a:lnTo>
                  <a:lnTo>
                    <a:pt x="1074175" y="390496"/>
                  </a:lnTo>
                  <a:lnTo>
                    <a:pt x="1075658" y="389564"/>
                  </a:lnTo>
                  <a:lnTo>
                    <a:pt x="1074175" y="392359"/>
                  </a:lnTo>
                  <a:lnTo>
                    <a:pt x="1075658" y="397952"/>
                  </a:lnTo>
                  <a:lnTo>
                    <a:pt x="1080109" y="402611"/>
                  </a:lnTo>
                  <a:lnTo>
                    <a:pt x="1083818" y="407271"/>
                  </a:lnTo>
                  <a:lnTo>
                    <a:pt x="1089753" y="417523"/>
                  </a:lnTo>
                  <a:lnTo>
                    <a:pt x="1092720" y="426843"/>
                  </a:lnTo>
                  <a:lnTo>
                    <a:pt x="1091236" y="436162"/>
                  </a:lnTo>
                  <a:lnTo>
                    <a:pt x="1100139" y="438959"/>
                  </a:lnTo>
                  <a:lnTo>
                    <a:pt x="1103848" y="444550"/>
                  </a:lnTo>
                  <a:lnTo>
                    <a:pt x="1110524" y="446414"/>
                  </a:lnTo>
                  <a:lnTo>
                    <a:pt x="1112749" y="454802"/>
                  </a:lnTo>
                  <a:lnTo>
                    <a:pt x="1119426" y="459462"/>
                  </a:lnTo>
                  <a:lnTo>
                    <a:pt x="1122394" y="468782"/>
                  </a:lnTo>
                  <a:lnTo>
                    <a:pt x="1120910" y="476237"/>
                  </a:lnTo>
                  <a:lnTo>
                    <a:pt x="1129070" y="485558"/>
                  </a:lnTo>
                  <a:lnTo>
                    <a:pt x="1129811" y="485558"/>
                  </a:lnTo>
                  <a:lnTo>
                    <a:pt x="1127587" y="486489"/>
                  </a:lnTo>
                  <a:lnTo>
                    <a:pt x="1069723" y="488353"/>
                  </a:lnTo>
                  <a:lnTo>
                    <a:pt x="1040792" y="488353"/>
                  </a:lnTo>
                  <a:lnTo>
                    <a:pt x="1012602" y="489286"/>
                  </a:lnTo>
                  <a:lnTo>
                    <a:pt x="984412" y="488353"/>
                  </a:lnTo>
                  <a:lnTo>
                    <a:pt x="938419" y="488353"/>
                  </a:lnTo>
                  <a:lnTo>
                    <a:pt x="926550" y="488353"/>
                  </a:lnTo>
                  <a:lnTo>
                    <a:pt x="865719" y="488353"/>
                  </a:lnTo>
                  <a:lnTo>
                    <a:pt x="808597" y="488353"/>
                  </a:lnTo>
                  <a:lnTo>
                    <a:pt x="791536" y="487421"/>
                  </a:lnTo>
                  <a:lnTo>
                    <a:pt x="748509" y="488353"/>
                  </a:lnTo>
                  <a:lnTo>
                    <a:pt x="718094" y="488353"/>
                  </a:lnTo>
                  <a:lnTo>
                    <a:pt x="692130" y="488353"/>
                  </a:lnTo>
                  <a:lnTo>
                    <a:pt x="646137" y="488353"/>
                  </a:lnTo>
                  <a:lnTo>
                    <a:pt x="633525" y="489286"/>
                  </a:lnTo>
                  <a:lnTo>
                    <a:pt x="573437" y="489286"/>
                  </a:lnTo>
                  <a:lnTo>
                    <a:pt x="573437" y="488353"/>
                  </a:lnTo>
                  <a:lnTo>
                    <a:pt x="502220" y="488353"/>
                  </a:lnTo>
                  <a:lnTo>
                    <a:pt x="431004" y="488353"/>
                  </a:lnTo>
                  <a:lnTo>
                    <a:pt x="427295" y="487421"/>
                  </a:lnTo>
                  <a:lnTo>
                    <a:pt x="355337" y="487421"/>
                  </a:lnTo>
                  <a:lnTo>
                    <a:pt x="343468" y="488353"/>
                  </a:lnTo>
                  <a:lnTo>
                    <a:pt x="259641" y="487421"/>
                  </a:lnTo>
                  <a:lnTo>
                    <a:pt x="258158" y="432434"/>
                  </a:lnTo>
                  <a:lnTo>
                    <a:pt x="258158" y="417523"/>
                  </a:lnTo>
                  <a:lnTo>
                    <a:pt x="258900" y="376516"/>
                  </a:lnTo>
                  <a:lnTo>
                    <a:pt x="258158" y="374652"/>
                  </a:lnTo>
                  <a:lnTo>
                    <a:pt x="258900" y="367196"/>
                  </a:lnTo>
                  <a:lnTo>
                    <a:pt x="258900" y="326189"/>
                  </a:lnTo>
                  <a:lnTo>
                    <a:pt x="186941" y="325258"/>
                  </a:lnTo>
                  <a:lnTo>
                    <a:pt x="181749" y="325258"/>
                  </a:lnTo>
                  <a:lnTo>
                    <a:pt x="89019" y="325258"/>
                  </a:lnTo>
                  <a:lnTo>
                    <a:pt x="63054" y="325258"/>
                  </a:lnTo>
                  <a:lnTo>
                    <a:pt x="0" y="325258"/>
                  </a:lnTo>
                  <a:lnTo>
                    <a:pt x="0" y="261883"/>
                  </a:lnTo>
                  <a:lnTo>
                    <a:pt x="0" y="234857"/>
                  </a:lnTo>
                  <a:lnTo>
                    <a:pt x="0" y="212489"/>
                  </a:lnTo>
                  <a:lnTo>
                    <a:pt x="741" y="164026"/>
                  </a:lnTo>
                  <a:lnTo>
                    <a:pt x="0" y="6430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pg33">
              <a:extLst>
                <a:ext uri="{FF2B5EF4-FFF2-40B4-BE49-F238E27FC236}">
                  <a16:creationId xmlns:a16="http://schemas.microsoft.com/office/drawing/2014/main" id="{F0CD5794-7E1F-A943-9D24-31E751A13984}"/>
                </a:ext>
              </a:extLst>
            </p:cNvPr>
            <p:cNvSpPr/>
            <p:nvPr/>
          </p:nvSpPr>
          <p:spPr>
            <a:xfrm>
              <a:off x="1443319" y="2655114"/>
              <a:ext cx="772989" cy="1137007"/>
            </a:xfrm>
            <a:custGeom>
              <a:avLst/>
              <a:gdLst/>
              <a:ahLst/>
              <a:cxnLst/>
              <a:rect l="0" t="0" r="0" b="0"/>
              <a:pathLst>
                <a:path w="772989" h="1137007">
                  <a:moveTo>
                    <a:pt x="772249" y="815476"/>
                  </a:moveTo>
                  <a:lnTo>
                    <a:pt x="771507" y="840639"/>
                  </a:lnTo>
                  <a:lnTo>
                    <a:pt x="770765" y="943156"/>
                  </a:lnTo>
                  <a:lnTo>
                    <a:pt x="767056" y="955272"/>
                  </a:lnTo>
                  <a:lnTo>
                    <a:pt x="762605" y="961796"/>
                  </a:lnTo>
                  <a:lnTo>
                    <a:pt x="759637" y="971115"/>
                  </a:lnTo>
                  <a:lnTo>
                    <a:pt x="751478" y="973911"/>
                  </a:lnTo>
                  <a:lnTo>
                    <a:pt x="743317" y="972980"/>
                  </a:lnTo>
                  <a:lnTo>
                    <a:pt x="737382" y="970183"/>
                  </a:lnTo>
                  <a:lnTo>
                    <a:pt x="735157" y="959000"/>
                  </a:lnTo>
                  <a:lnTo>
                    <a:pt x="726255" y="955272"/>
                  </a:lnTo>
                  <a:lnTo>
                    <a:pt x="714386" y="955272"/>
                  </a:lnTo>
                  <a:lnTo>
                    <a:pt x="705483" y="952476"/>
                  </a:lnTo>
                  <a:lnTo>
                    <a:pt x="694356" y="954340"/>
                  </a:lnTo>
                  <a:lnTo>
                    <a:pt x="686938" y="958068"/>
                  </a:lnTo>
                  <a:lnTo>
                    <a:pt x="682486" y="959931"/>
                  </a:lnTo>
                  <a:lnTo>
                    <a:pt x="679520" y="967387"/>
                  </a:lnTo>
                  <a:lnTo>
                    <a:pt x="682486" y="974843"/>
                  </a:lnTo>
                  <a:lnTo>
                    <a:pt x="682486" y="984163"/>
                  </a:lnTo>
                  <a:lnTo>
                    <a:pt x="685455" y="991619"/>
                  </a:lnTo>
                  <a:lnTo>
                    <a:pt x="688422" y="996279"/>
                  </a:lnTo>
                  <a:lnTo>
                    <a:pt x="686938" y="1011190"/>
                  </a:lnTo>
                  <a:lnTo>
                    <a:pt x="686938" y="1024238"/>
                  </a:lnTo>
                  <a:lnTo>
                    <a:pt x="689163" y="1031694"/>
                  </a:lnTo>
                  <a:lnTo>
                    <a:pt x="690646" y="1041013"/>
                  </a:lnTo>
                  <a:lnTo>
                    <a:pt x="691388" y="1052197"/>
                  </a:lnTo>
                  <a:lnTo>
                    <a:pt x="692131" y="1058721"/>
                  </a:lnTo>
                  <a:lnTo>
                    <a:pt x="691388" y="1066177"/>
                  </a:lnTo>
                  <a:lnTo>
                    <a:pt x="696581" y="1073633"/>
                  </a:lnTo>
                  <a:lnTo>
                    <a:pt x="698808" y="1082020"/>
                  </a:lnTo>
                  <a:lnTo>
                    <a:pt x="700291" y="1094136"/>
                  </a:lnTo>
                  <a:lnTo>
                    <a:pt x="701774" y="1101592"/>
                  </a:lnTo>
                  <a:lnTo>
                    <a:pt x="703259" y="1110911"/>
                  </a:lnTo>
                  <a:lnTo>
                    <a:pt x="699549" y="1120232"/>
                  </a:lnTo>
                  <a:lnTo>
                    <a:pt x="694356" y="1123028"/>
                  </a:lnTo>
                  <a:lnTo>
                    <a:pt x="695099" y="1137007"/>
                  </a:lnTo>
                  <a:lnTo>
                    <a:pt x="560826" y="1004666"/>
                  </a:lnTo>
                  <a:lnTo>
                    <a:pt x="531894" y="976707"/>
                  </a:lnTo>
                  <a:lnTo>
                    <a:pt x="365723" y="817340"/>
                  </a:lnTo>
                  <a:lnTo>
                    <a:pt x="279672" y="737190"/>
                  </a:lnTo>
                  <a:lnTo>
                    <a:pt x="205487" y="671020"/>
                  </a:lnTo>
                  <a:lnTo>
                    <a:pt x="112016" y="587143"/>
                  </a:lnTo>
                  <a:lnTo>
                    <a:pt x="87536" y="565707"/>
                  </a:lnTo>
                  <a:lnTo>
                    <a:pt x="56379" y="538680"/>
                  </a:lnTo>
                  <a:lnTo>
                    <a:pt x="17805" y="504198"/>
                  </a:lnTo>
                  <a:lnTo>
                    <a:pt x="1483" y="491150"/>
                  </a:lnTo>
                  <a:lnTo>
                    <a:pt x="0" y="479034"/>
                  </a:lnTo>
                  <a:lnTo>
                    <a:pt x="0" y="470647"/>
                  </a:lnTo>
                  <a:lnTo>
                    <a:pt x="0" y="463191"/>
                  </a:lnTo>
                  <a:lnTo>
                    <a:pt x="0" y="438027"/>
                  </a:lnTo>
                  <a:lnTo>
                    <a:pt x="1483" y="417524"/>
                  </a:lnTo>
                  <a:lnTo>
                    <a:pt x="0" y="375585"/>
                  </a:lnTo>
                  <a:lnTo>
                    <a:pt x="0" y="131408"/>
                  </a:lnTo>
                  <a:lnTo>
                    <a:pt x="0" y="0"/>
                  </a:lnTo>
                  <a:lnTo>
                    <a:pt x="82343" y="0"/>
                  </a:lnTo>
                  <a:lnTo>
                    <a:pt x="90504" y="0"/>
                  </a:lnTo>
                  <a:lnTo>
                    <a:pt x="233677" y="0"/>
                  </a:lnTo>
                  <a:lnTo>
                    <a:pt x="385753" y="0"/>
                  </a:lnTo>
                  <a:lnTo>
                    <a:pt x="640203" y="0"/>
                  </a:lnTo>
                  <a:lnTo>
                    <a:pt x="738125" y="0"/>
                  </a:lnTo>
                  <a:lnTo>
                    <a:pt x="771507" y="931"/>
                  </a:lnTo>
                  <a:lnTo>
                    <a:pt x="772249" y="163095"/>
                  </a:lnTo>
                  <a:lnTo>
                    <a:pt x="772249" y="305687"/>
                  </a:lnTo>
                  <a:lnTo>
                    <a:pt x="772989" y="342966"/>
                  </a:lnTo>
                  <a:lnTo>
                    <a:pt x="772249" y="401680"/>
                  </a:lnTo>
                  <a:lnTo>
                    <a:pt x="771507" y="543340"/>
                  </a:lnTo>
                  <a:lnTo>
                    <a:pt x="771507" y="556388"/>
                  </a:lnTo>
                  <a:lnTo>
                    <a:pt x="772249" y="629082"/>
                  </a:lnTo>
                  <a:lnTo>
                    <a:pt x="771507" y="71575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pg34">
              <a:extLst>
                <a:ext uri="{FF2B5EF4-FFF2-40B4-BE49-F238E27FC236}">
                  <a16:creationId xmlns:a16="http://schemas.microsoft.com/office/drawing/2014/main" id="{4D2E15F7-0F25-A246-A0A2-3E26FF5B2AF1}"/>
                </a:ext>
              </a:extLst>
            </p:cNvPr>
            <p:cNvSpPr/>
            <p:nvPr/>
          </p:nvSpPr>
          <p:spPr>
            <a:xfrm>
              <a:off x="7587185" y="2117365"/>
              <a:ext cx="235902" cy="425911"/>
            </a:xfrm>
            <a:custGeom>
              <a:avLst/>
              <a:gdLst/>
              <a:ahLst/>
              <a:cxnLst/>
              <a:rect l="0" t="0" r="0" b="0"/>
              <a:pathLst>
                <a:path w="235902" h="425911">
                  <a:moveTo>
                    <a:pt x="10385" y="420319"/>
                  </a:moveTo>
                  <a:lnTo>
                    <a:pt x="6675" y="415660"/>
                  </a:lnTo>
                  <a:lnTo>
                    <a:pt x="2966" y="410067"/>
                  </a:lnTo>
                  <a:lnTo>
                    <a:pt x="0" y="397952"/>
                  </a:lnTo>
                  <a:lnTo>
                    <a:pt x="2966" y="391428"/>
                  </a:lnTo>
                  <a:lnTo>
                    <a:pt x="3709" y="385837"/>
                  </a:lnTo>
                  <a:lnTo>
                    <a:pt x="6675" y="382109"/>
                  </a:lnTo>
                  <a:lnTo>
                    <a:pt x="10385" y="378381"/>
                  </a:lnTo>
                  <a:lnTo>
                    <a:pt x="12610" y="372789"/>
                  </a:lnTo>
                  <a:lnTo>
                    <a:pt x="11127" y="368129"/>
                  </a:lnTo>
                  <a:lnTo>
                    <a:pt x="12610" y="364401"/>
                  </a:lnTo>
                  <a:lnTo>
                    <a:pt x="14835" y="358809"/>
                  </a:lnTo>
                  <a:lnTo>
                    <a:pt x="14094" y="354149"/>
                  </a:lnTo>
                  <a:lnTo>
                    <a:pt x="13352" y="340169"/>
                  </a:lnTo>
                  <a:lnTo>
                    <a:pt x="14835" y="332713"/>
                  </a:lnTo>
                  <a:lnTo>
                    <a:pt x="17803" y="324326"/>
                  </a:lnTo>
                  <a:lnTo>
                    <a:pt x="18545" y="307550"/>
                  </a:lnTo>
                  <a:lnTo>
                    <a:pt x="22255" y="287047"/>
                  </a:lnTo>
                  <a:lnTo>
                    <a:pt x="22996" y="284251"/>
                  </a:lnTo>
                  <a:lnTo>
                    <a:pt x="26705" y="279591"/>
                  </a:lnTo>
                  <a:lnTo>
                    <a:pt x="30414" y="274932"/>
                  </a:lnTo>
                  <a:lnTo>
                    <a:pt x="31898" y="273067"/>
                  </a:lnTo>
                  <a:lnTo>
                    <a:pt x="32640" y="265612"/>
                  </a:lnTo>
                  <a:lnTo>
                    <a:pt x="34865" y="261884"/>
                  </a:lnTo>
                  <a:lnTo>
                    <a:pt x="40800" y="255360"/>
                  </a:lnTo>
                  <a:lnTo>
                    <a:pt x="43766" y="250700"/>
                  </a:lnTo>
                  <a:lnTo>
                    <a:pt x="46735" y="246040"/>
                  </a:lnTo>
                  <a:lnTo>
                    <a:pt x="48219" y="242312"/>
                  </a:lnTo>
                  <a:lnTo>
                    <a:pt x="48219" y="236720"/>
                  </a:lnTo>
                  <a:lnTo>
                    <a:pt x="54894" y="225537"/>
                  </a:lnTo>
                  <a:lnTo>
                    <a:pt x="57121" y="220877"/>
                  </a:lnTo>
                  <a:lnTo>
                    <a:pt x="58604" y="216217"/>
                  </a:lnTo>
                  <a:lnTo>
                    <a:pt x="57863" y="213421"/>
                  </a:lnTo>
                  <a:lnTo>
                    <a:pt x="60087" y="208762"/>
                  </a:lnTo>
                  <a:lnTo>
                    <a:pt x="63797" y="203169"/>
                  </a:lnTo>
                  <a:lnTo>
                    <a:pt x="66022" y="200373"/>
                  </a:lnTo>
                  <a:lnTo>
                    <a:pt x="66764" y="191054"/>
                  </a:lnTo>
                  <a:lnTo>
                    <a:pt x="65280" y="187326"/>
                  </a:lnTo>
                  <a:lnTo>
                    <a:pt x="67506" y="180802"/>
                  </a:lnTo>
                  <a:lnTo>
                    <a:pt x="68247" y="171482"/>
                  </a:lnTo>
                  <a:lnTo>
                    <a:pt x="70473" y="166822"/>
                  </a:lnTo>
                  <a:lnTo>
                    <a:pt x="72698" y="163094"/>
                  </a:lnTo>
                  <a:lnTo>
                    <a:pt x="77150" y="160299"/>
                  </a:lnTo>
                  <a:lnTo>
                    <a:pt x="89019" y="159367"/>
                  </a:lnTo>
                  <a:lnTo>
                    <a:pt x="92728" y="158435"/>
                  </a:lnTo>
                  <a:lnTo>
                    <a:pt x="96438" y="155639"/>
                  </a:lnTo>
                  <a:lnTo>
                    <a:pt x="100889" y="150979"/>
                  </a:lnTo>
                  <a:lnTo>
                    <a:pt x="103856" y="149115"/>
                  </a:lnTo>
                  <a:lnTo>
                    <a:pt x="111274" y="145387"/>
                  </a:lnTo>
                  <a:lnTo>
                    <a:pt x="117209" y="140727"/>
                  </a:lnTo>
                  <a:lnTo>
                    <a:pt x="123144" y="133271"/>
                  </a:lnTo>
                  <a:lnTo>
                    <a:pt x="124627" y="130475"/>
                  </a:lnTo>
                  <a:lnTo>
                    <a:pt x="126110" y="123952"/>
                  </a:lnTo>
                  <a:lnTo>
                    <a:pt x="128337" y="119292"/>
                  </a:lnTo>
                  <a:lnTo>
                    <a:pt x="129820" y="116496"/>
                  </a:lnTo>
                  <a:lnTo>
                    <a:pt x="127595" y="109972"/>
                  </a:lnTo>
                  <a:lnTo>
                    <a:pt x="120176" y="92265"/>
                  </a:lnTo>
                  <a:lnTo>
                    <a:pt x="124627" y="83877"/>
                  </a:lnTo>
                  <a:lnTo>
                    <a:pt x="132787" y="68965"/>
                  </a:lnTo>
                  <a:lnTo>
                    <a:pt x="132787" y="63374"/>
                  </a:lnTo>
                  <a:lnTo>
                    <a:pt x="130561" y="54054"/>
                  </a:lnTo>
                  <a:lnTo>
                    <a:pt x="132045" y="51258"/>
                  </a:lnTo>
                  <a:lnTo>
                    <a:pt x="135754" y="49394"/>
                  </a:lnTo>
                  <a:lnTo>
                    <a:pt x="137980" y="42870"/>
                  </a:lnTo>
                  <a:lnTo>
                    <a:pt x="138722" y="40074"/>
                  </a:lnTo>
                  <a:lnTo>
                    <a:pt x="144657" y="29823"/>
                  </a:lnTo>
                  <a:lnTo>
                    <a:pt x="149108" y="18639"/>
                  </a:lnTo>
                  <a:lnTo>
                    <a:pt x="148366" y="15843"/>
                  </a:lnTo>
                  <a:lnTo>
                    <a:pt x="145398" y="11183"/>
                  </a:lnTo>
                  <a:lnTo>
                    <a:pt x="149108" y="9319"/>
                  </a:lnTo>
                  <a:lnTo>
                    <a:pt x="153559" y="8387"/>
                  </a:lnTo>
                  <a:lnTo>
                    <a:pt x="160235" y="2795"/>
                  </a:lnTo>
                  <a:lnTo>
                    <a:pt x="163945" y="1863"/>
                  </a:lnTo>
                  <a:lnTo>
                    <a:pt x="166911" y="1863"/>
                  </a:lnTo>
                  <a:lnTo>
                    <a:pt x="171363" y="6523"/>
                  </a:lnTo>
                  <a:lnTo>
                    <a:pt x="176556" y="7455"/>
                  </a:lnTo>
                  <a:lnTo>
                    <a:pt x="181749" y="5591"/>
                  </a:lnTo>
                  <a:lnTo>
                    <a:pt x="186200" y="1863"/>
                  </a:lnTo>
                  <a:lnTo>
                    <a:pt x="191392" y="0"/>
                  </a:lnTo>
                  <a:lnTo>
                    <a:pt x="198810" y="165890"/>
                  </a:lnTo>
                  <a:lnTo>
                    <a:pt x="204745" y="247904"/>
                  </a:lnTo>
                  <a:lnTo>
                    <a:pt x="204745" y="280523"/>
                  </a:lnTo>
                  <a:lnTo>
                    <a:pt x="206229" y="285183"/>
                  </a:lnTo>
                  <a:lnTo>
                    <a:pt x="206229" y="293571"/>
                  </a:lnTo>
                  <a:lnTo>
                    <a:pt x="205487" y="297299"/>
                  </a:lnTo>
                  <a:lnTo>
                    <a:pt x="204745" y="306618"/>
                  </a:lnTo>
                  <a:lnTo>
                    <a:pt x="205487" y="313142"/>
                  </a:lnTo>
                  <a:lnTo>
                    <a:pt x="209938" y="321530"/>
                  </a:lnTo>
                  <a:lnTo>
                    <a:pt x="219581" y="331782"/>
                  </a:lnTo>
                  <a:lnTo>
                    <a:pt x="223291" y="335510"/>
                  </a:lnTo>
                  <a:lnTo>
                    <a:pt x="224775" y="337374"/>
                  </a:lnTo>
                  <a:lnTo>
                    <a:pt x="224775" y="343897"/>
                  </a:lnTo>
                  <a:lnTo>
                    <a:pt x="224033" y="350421"/>
                  </a:lnTo>
                  <a:lnTo>
                    <a:pt x="225516" y="355081"/>
                  </a:lnTo>
                  <a:lnTo>
                    <a:pt x="227000" y="356945"/>
                  </a:lnTo>
                  <a:lnTo>
                    <a:pt x="230709" y="359741"/>
                  </a:lnTo>
                  <a:lnTo>
                    <a:pt x="235161" y="362537"/>
                  </a:lnTo>
                  <a:lnTo>
                    <a:pt x="232935" y="368129"/>
                  </a:lnTo>
                  <a:lnTo>
                    <a:pt x="234419" y="369992"/>
                  </a:lnTo>
                  <a:lnTo>
                    <a:pt x="235902" y="372789"/>
                  </a:lnTo>
                  <a:lnTo>
                    <a:pt x="235902" y="375585"/>
                  </a:lnTo>
                  <a:lnTo>
                    <a:pt x="230709" y="381176"/>
                  </a:lnTo>
                  <a:lnTo>
                    <a:pt x="221808" y="399815"/>
                  </a:lnTo>
                  <a:lnTo>
                    <a:pt x="215873" y="397020"/>
                  </a:lnTo>
                  <a:lnTo>
                    <a:pt x="212905" y="397020"/>
                  </a:lnTo>
                  <a:lnTo>
                    <a:pt x="199552" y="397952"/>
                  </a:lnTo>
                  <a:lnTo>
                    <a:pt x="195843" y="399815"/>
                  </a:lnTo>
                  <a:lnTo>
                    <a:pt x="192135" y="407271"/>
                  </a:lnTo>
                  <a:lnTo>
                    <a:pt x="189908" y="408204"/>
                  </a:lnTo>
                  <a:lnTo>
                    <a:pt x="182490" y="407271"/>
                  </a:lnTo>
                  <a:lnTo>
                    <a:pt x="178039" y="408204"/>
                  </a:lnTo>
                  <a:lnTo>
                    <a:pt x="175814" y="410999"/>
                  </a:lnTo>
                  <a:lnTo>
                    <a:pt x="175814" y="415660"/>
                  </a:lnTo>
                  <a:lnTo>
                    <a:pt x="175814" y="419388"/>
                  </a:lnTo>
                  <a:lnTo>
                    <a:pt x="172846" y="420319"/>
                  </a:lnTo>
                  <a:lnTo>
                    <a:pt x="170621" y="420319"/>
                  </a:lnTo>
                  <a:lnTo>
                    <a:pt x="166911" y="421251"/>
                  </a:lnTo>
                  <a:lnTo>
                    <a:pt x="164686" y="423115"/>
                  </a:lnTo>
                  <a:lnTo>
                    <a:pt x="160976" y="425911"/>
                  </a:lnTo>
                  <a:lnTo>
                    <a:pt x="156526" y="425911"/>
                  </a:lnTo>
                  <a:lnTo>
                    <a:pt x="104598" y="424979"/>
                  </a:lnTo>
                  <a:lnTo>
                    <a:pt x="84568" y="423115"/>
                  </a:lnTo>
                  <a:lnTo>
                    <a:pt x="80117" y="423115"/>
                  </a:lnTo>
                  <a:lnTo>
                    <a:pt x="34865" y="42125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pg35">
              <a:extLst>
                <a:ext uri="{FF2B5EF4-FFF2-40B4-BE49-F238E27FC236}">
                  <a16:creationId xmlns:a16="http://schemas.microsoft.com/office/drawing/2014/main" id="{43378114-1D2A-544A-A0D7-C900BB3BCD5D}"/>
                </a:ext>
              </a:extLst>
            </p:cNvPr>
            <p:cNvSpPr/>
            <p:nvPr/>
          </p:nvSpPr>
          <p:spPr>
            <a:xfrm>
              <a:off x="7199205" y="2759495"/>
              <a:ext cx="213647" cy="397020"/>
            </a:xfrm>
            <a:custGeom>
              <a:avLst/>
              <a:gdLst/>
              <a:ahLst/>
              <a:cxnLst/>
              <a:rect l="0" t="0" r="0" b="0"/>
              <a:pathLst>
                <a:path w="213647" h="397020">
                  <a:moveTo>
                    <a:pt x="106823" y="0"/>
                  </a:moveTo>
                  <a:lnTo>
                    <a:pt x="152076" y="27027"/>
                  </a:lnTo>
                  <a:lnTo>
                    <a:pt x="169880" y="36346"/>
                  </a:lnTo>
                  <a:lnTo>
                    <a:pt x="175815" y="39142"/>
                  </a:lnTo>
                  <a:lnTo>
                    <a:pt x="213647" y="60578"/>
                  </a:lnTo>
                  <a:lnTo>
                    <a:pt x="212165" y="74557"/>
                  </a:lnTo>
                  <a:lnTo>
                    <a:pt x="211423" y="75489"/>
                  </a:lnTo>
                  <a:lnTo>
                    <a:pt x="208454" y="77353"/>
                  </a:lnTo>
                  <a:lnTo>
                    <a:pt x="204004" y="84809"/>
                  </a:lnTo>
                  <a:lnTo>
                    <a:pt x="200295" y="88537"/>
                  </a:lnTo>
                  <a:lnTo>
                    <a:pt x="198811" y="91333"/>
                  </a:lnTo>
                  <a:lnTo>
                    <a:pt x="196586" y="95993"/>
                  </a:lnTo>
                  <a:lnTo>
                    <a:pt x="193618" y="99720"/>
                  </a:lnTo>
                  <a:lnTo>
                    <a:pt x="190651" y="109972"/>
                  </a:lnTo>
                  <a:lnTo>
                    <a:pt x="188425" y="114632"/>
                  </a:lnTo>
                  <a:lnTo>
                    <a:pt x="181749" y="115564"/>
                  </a:lnTo>
                  <a:lnTo>
                    <a:pt x="178781" y="116496"/>
                  </a:lnTo>
                  <a:lnTo>
                    <a:pt x="177298" y="116496"/>
                  </a:lnTo>
                  <a:lnTo>
                    <a:pt x="174330" y="121156"/>
                  </a:lnTo>
                  <a:lnTo>
                    <a:pt x="172105" y="123020"/>
                  </a:lnTo>
                  <a:lnTo>
                    <a:pt x="170621" y="127680"/>
                  </a:lnTo>
                  <a:lnTo>
                    <a:pt x="169138" y="132340"/>
                  </a:lnTo>
                  <a:lnTo>
                    <a:pt x="166912" y="136067"/>
                  </a:lnTo>
                  <a:lnTo>
                    <a:pt x="163204" y="137932"/>
                  </a:lnTo>
                  <a:lnTo>
                    <a:pt x="162461" y="139795"/>
                  </a:lnTo>
                  <a:lnTo>
                    <a:pt x="164687" y="143523"/>
                  </a:lnTo>
                  <a:lnTo>
                    <a:pt x="166912" y="146319"/>
                  </a:lnTo>
                  <a:lnTo>
                    <a:pt x="173589" y="149116"/>
                  </a:lnTo>
                  <a:lnTo>
                    <a:pt x="174330" y="150047"/>
                  </a:lnTo>
                  <a:lnTo>
                    <a:pt x="175815" y="151911"/>
                  </a:lnTo>
                  <a:lnTo>
                    <a:pt x="182491" y="151911"/>
                  </a:lnTo>
                  <a:lnTo>
                    <a:pt x="189167" y="151911"/>
                  </a:lnTo>
                  <a:lnTo>
                    <a:pt x="192135" y="153775"/>
                  </a:lnTo>
                  <a:lnTo>
                    <a:pt x="199553" y="156571"/>
                  </a:lnTo>
                  <a:lnTo>
                    <a:pt x="198069" y="149116"/>
                  </a:lnTo>
                  <a:lnTo>
                    <a:pt x="199553" y="146319"/>
                  </a:lnTo>
                  <a:lnTo>
                    <a:pt x="201779" y="149116"/>
                  </a:lnTo>
                  <a:lnTo>
                    <a:pt x="204004" y="151911"/>
                  </a:lnTo>
                  <a:lnTo>
                    <a:pt x="206230" y="158435"/>
                  </a:lnTo>
                  <a:lnTo>
                    <a:pt x="206230" y="167755"/>
                  </a:lnTo>
                  <a:lnTo>
                    <a:pt x="206230" y="173346"/>
                  </a:lnTo>
                  <a:lnTo>
                    <a:pt x="206230" y="178939"/>
                  </a:lnTo>
                  <a:lnTo>
                    <a:pt x="204004" y="186394"/>
                  </a:lnTo>
                  <a:lnTo>
                    <a:pt x="200295" y="196646"/>
                  </a:lnTo>
                  <a:lnTo>
                    <a:pt x="199553" y="205034"/>
                  </a:lnTo>
                  <a:lnTo>
                    <a:pt x="198069" y="217149"/>
                  </a:lnTo>
                  <a:lnTo>
                    <a:pt x="196586" y="230197"/>
                  </a:lnTo>
                  <a:lnTo>
                    <a:pt x="194360" y="236720"/>
                  </a:lnTo>
                  <a:lnTo>
                    <a:pt x="193618" y="248837"/>
                  </a:lnTo>
                  <a:lnTo>
                    <a:pt x="191393" y="256292"/>
                  </a:lnTo>
                  <a:lnTo>
                    <a:pt x="189167" y="258156"/>
                  </a:lnTo>
                  <a:lnTo>
                    <a:pt x="188425" y="256292"/>
                  </a:lnTo>
                  <a:lnTo>
                    <a:pt x="189167" y="250700"/>
                  </a:lnTo>
                  <a:lnTo>
                    <a:pt x="191393" y="237653"/>
                  </a:lnTo>
                  <a:lnTo>
                    <a:pt x="191393" y="228333"/>
                  </a:lnTo>
                  <a:lnTo>
                    <a:pt x="191393" y="219014"/>
                  </a:lnTo>
                  <a:lnTo>
                    <a:pt x="189167" y="217149"/>
                  </a:lnTo>
                  <a:lnTo>
                    <a:pt x="184716" y="227401"/>
                  </a:lnTo>
                  <a:lnTo>
                    <a:pt x="185458" y="231129"/>
                  </a:lnTo>
                  <a:lnTo>
                    <a:pt x="186200" y="234857"/>
                  </a:lnTo>
                  <a:lnTo>
                    <a:pt x="183974" y="246972"/>
                  </a:lnTo>
                  <a:lnTo>
                    <a:pt x="181008" y="252565"/>
                  </a:lnTo>
                  <a:lnTo>
                    <a:pt x="178040" y="256292"/>
                  </a:lnTo>
                  <a:lnTo>
                    <a:pt x="178040" y="264680"/>
                  </a:lnTo>
                  <a:lnTo>
                    <a:pt x="178040" y="271204"/>
                  </a:lnTo>
                  <a:lnTo>
                    <a:pt x="174330" y="277728"/>
                  </a:lnTo>
                  <a:lnTo>
                    <a:pt x="171363" y="281456"/>
                  </a:lnTo>
                  <a:lnTo>
                    <a:pt x="169138" y="285184"/>
                  </a:lnTo>
                  <a:lnTo>
                    <a:pt x="160977" y="291707"/>
                  </a:lnTo>
                  <a:lnTo>
                    <a:pt x="160235" y="293571"/>
                  </a:lnTo>
                  <a:lnTo>
                    <a:pt x="159494" y="299163"/>
                  </a:lnTo>
                  <a:lnTo>
                    <a:pt x="156526" y="299163"/>
                  </a:lnTo>
                  <a:lnTo>
                    <a:pt x="153560" y="296368"/>
                  </a:lnTo>
                  <a:lnTo>
                    <a:pt x="150591" y="296368"/>
                  </a:lnTo>
                  <a:lnTo>
                    <a:pt x="149849" y="297299"/>
                  </a:lnTo>
                  <a:lnTo>
                    <a:pt x="149109" y="301027"/>
                  </a:lnTo>
                  <a:lnTo>
                    <a:pt x="149849" y="302891"/>
                  </a:lnTo>
                  <a:lnTo>
                    <a:pt x="152076" y="310346"/>
                  </a:lnTo>
                  <a:lnTo>
                    <a:pt x="149109" y="315939"/>
                  </a:lnTo>
                  <a:lnTo>
                    <a:pt x="146141" y="320598"/>
                  </a:lnTo>
                  <a:lnTo>
                    <a:pt x="140948" y="323394"/>
                  </a:lnTo>
                  <a:lnTo>
                    <a:pt x="135755" y="327122"/>
                  </a:lnTo>
                  <a:lnTo>
                    <a:pt x="129079" y="337374"/>
                  </a:lnTo>
                  <a:lnTo>
                    <a:pt x="125370" y="339238"/>
                  </a:lnTo>
                  <a:lnTo>
                    <a:pt x="121660" y="343898"/>
                  </a:lnTo>
                  <a:lnTo>
                    <a:pt x="114984" y="352286"/>
                  </a:lnTo>
                  <a:lnTo>
                    <a:pt x="109049" y="359742"/>
                  </a:lnTo>
                  <a:lnTo>
                    <a:pt x="104599" y="368129"/>
                  </a:lnTo>
                  <a:lnTo>
                    <a:pt x="100890" y="377449"/>
                  </a:lnTo>
                  <a:lnTo>
                    <a:pt x="99406" y="383972"/>
                  </a:lnTo>
                  <a:lnTo>
                    <a:pt x="96438" y="388633"/>
                  </a:lnTo>
                  <a:lnTo>
                    <a:pt x="91986" y="393293"/>
                  </a:lnTo>
                  <a:lnTo>
                    <a:pt x="87536" y="396089"/>
                  </a:lnTo>
                  <a:lnTo>
                    <a:pt x="81602" y="397020"/>
                  </a:lnTo>
                  <a:lnTo>
                    <a:pt x="77892" y="396089"/>
                  </a:lnTo>
                  <a:lnTo>
                    <a:pt x="76409" y="394224"/>
                  </a:lnTo>
                  <a:lnTo>
                    <a:pt x="77151" y="388633"/>
                  </a:lnTo>
                  <a:lnTo>
                    <a:pt x="79376" y="383972"/>
                  </a:lnTo>
                  <a:lnTo>
                    <a:pt x="83827" y="375585"/>
                  </a:lnTo>
                  <a:lnTo>
                    <a:pt x="85310" y="370925"/>
                  </a:lnTo>
                  <a:lnTo>
                    <a:pt x="86052" y="365333"/>
                  </a:lnTo>
                  <a:lnTo>
                    <a:pt x="86052" y="361605"/>
                  </a:lnTo>
                  <a:lnTo>
                    <a:pt x="81602" y="357877"/>
                  </a:lnTo>
                  <a:lnTo>
                    <a:pt x="76409" y="356945"/>
                  </a:lnTo>
                  <a:lnTo>
                    <a:pt x="73441" y="356945"/>
                  </a:lnTo>
                  <a:lnTo>
                    <a:pt x="71216" y="354149"/>
                  </a:lnTo>
                  <a:lnTo>
                    <a:pt x="69732" y="352286"/>
                  </a:lnTo>
                  <a:lnTo>
                    <a:pt x="65281" y="352286"/>
                  </a:lnTo>
                  <a:lnTo>
                    <a:pt x="62314" y="351354"/>
                  </a:lnTo>
                  <a:lnTo>
                    <a:pt x="60088" y="351354"/>
                  </a:lnTo>
                  <a:lnTo>
                    <a:pt x="57864" y="353218"/>
                  </a:lnTo>
                  <a:lnTo>
                    <a:pt x="55637" y="356014"/>
                  </a:lnTo>
                  <a:lnTo>
                    <a:pt x="51929" y="354149"/>
                  </a:lnTo>
                  <a:lnTo>
                    <a:pt x="50444" y="351354"/>
                  </a:lnTo>
                  <a:lnTo>
                    <a:pt x="48960" y="346693"/>
                  </a:lnTo>
                  <a:lnTo>
                    <a:pt x="43767" y="343898"/>
                  </a:lnTo>
                  <a:lnTo>
                    <a:pt x="41543" y="341102"/>
                  </a:lnTo>
                  <a:lnTo>
                    <a:pt x="40059" y="338306"/>
                  </a:lnTo>
                  <a:lnTo>
                    <a:pt x="36350" y="337374"/>
                  </a:lnTo>
                  <a:lnTo>
                    <a:pt x="32640" y="337374"/>
                  </a:lnTo>
                  <a:lnTo>
                    <a:pt x="28932" y="330850"/>
                  </a:lnTo>
                  <a:lnTo>
                    <a:pt x="24480" y="328986"/>
                  </a:lnTo>
                  <a:lnTo>
                    <a:pt x="20029" y="326191"/>
                  </a:lnTo>
                  <a:lnTo>
                    <a:pt x="16320" y="319667"/>
                  </a:lnTo>
                  <a:lnTo>
                    <a:pt x="11127" y="315939"/>
                  </a:lnTo>
                  <a:lnTo>
                    <a:pt x="4451" y="306618"/>
                  </a:lnTo>
                  <a:lnTo>
                    <a:pt x="4451" y="302891"/>
                  </a:lnTo>
                  <a:lnTo>
                    <a:pt x="5193" y="299163"/>
                  </a:lnTo>
                  <a:lnTo>
                    <a:pt x="5934" y="295435"/>
                  </a:lnTo>
                  <a:lnTo>
                    <a:pt x="5934" y="292640"/>
                  </a:lnTo>
                  <a:lnTo>
                    <a:pt x="2967" y="289843"/>
                  </a:lnTo>
                  <a:lnTo>
                    <a:pt x="0" y="286116"/>
                  </a:lnTo>
                  <a:lnTo>
                    <a:pt x="1483" y="281456"/>
                  </a:lnTo>
                  <a:lnTo>
                    <a:pt x="3709" y="274932"/>
                  </a:lnTo>
                  <a:lnTo>
                    <a:pt x="2967" y="274932"/>
                  </a:lnTo>
                  <a:lnTo>
                    <a:pt x="14095" y="257224"/>
                  </a:lnTo>
                  <a:lnTo>
                    <a:pt x="16320" y="253496"/>
                  </a:lnTo>
                  <a:lnTo>
                    <a:pt x="17804" y="254428"/>
                  </a:lnTo>
                  <a:lnTo>
                    <a:pt x="23739" y="250700"/>
                  </a:lnTo>
                  <a:lnTo>
                    <a:pt x="27447" y="247904"/>
                  </a:lnTo>
                  <a:lnTo>
                    <a:pt x="34866" y="246972"/>
                  </a:lnTo>
                  <a:lnTo>
                    <a:pt x="40059" y="246041"/>
                  </a:lnTo>
                  <a:lnTo>
                    <a:pt x="44509" y="245109"/>
                  </a:lnTo>
                  <a:lnTo>
                    <a:pt x="49702" y="243244"/>
                  </a:lnTo>
                  <a:lnTo>
                    <a:pt x="51929" y="241381"/>
                  </a:lnTo>
                  <a:lnTo>
                    <a:pt x="54153" y="237653"/>
                  </a:lnTo>
                  <a:lnTo>
                    <a:pt x="55637" y="233925"/>
                  </a:lnTo>
                  <a:lnTo>
                    <a:pt x="56379" y="229265"/>
                  </a:lnTo>
                  <a:lnTo>
                    <a:pt x="61572" y="224605"/>
                  </a:lnTo>
                  <a:lnTo>
                    <a:pt x="65281" y="222742"/>
                  </a:lnTo>
                  <a:lnTo>
                    <a:pt x="74925" y="213421"/>
                  </a:lnTo>
                  <a:lnTo>
                    <a:pt x="82343" y="208762"/>
                  </a:lnTo>
                  <a:lnTo>
                    <a:pt x="89020" y="206897"/>
                  </a:lnTo>
                  <a:lnTo>
                    <a:pt x="92729" y="205034"/>
                  </a:lnTo>
                  <a:lnTo>
                    <a:pt x="96438" y="201306"/>
                  </a:lnTo>
                  <a:lnTo>
                    <a:pt x="101630" y="200374"/>
                  </a:lnTo>
                  <a:lnTo>
                    <a:pt x="106083" y="198510"/>
                  </a:lnTo>
                  <a:lnTo>
                    <a:pt x="105341" y="195714"/>
                  </a:lnTo>
                  <a:lnTo>
                    <a:pt x="99406" y="184530"/>
                  </a:lnTo>
                  <a:lnTo>
                    <a:pt x="94955" y="182666"/>
                  </a:lnTo>
                  <a:lnTo>
                    <a:pt x="92729" y="178939"/>
                  </a:lnTo>
                  <a:lnTo>
                    <a:pt x="89762" y="175211"/>
                  </a:lnTo>
                  <a:lnTo>
                    <a:pt x="87536" y="172415"/>
                  </a:lnTo>
                  <a:lnTo>
                    <a:pt x="84569" y="169618"/>
                  </a:lnTo>
                  <a:lnTo>
                    <a:pt x="81602" y="167755"/>
                  </a:lnTo>
                  <a:lnTo>
                    <a:pt x="80117" y="164027"/>
                  </a:lnTo>
                  <a:lnTo>
                    <a:pt x="75667" y="156571"/>
                  </a:lnTo>
                  <a:lnTo>
                    <a:pt x="69732" y="154707"/>
                  </a:lnTo>
                  <a:lnTo>
                    <a:pt x="65281" y="152843"/>
                  </a:lnTo>
                  <a:lnTo>
                    <a:pt x="63055" y="150047"/>
                  </a:lnTo>
                  <a:lnTo>
                    <a:pt x="62314" y="144455"/>
                  </a:lnTo>
                  <a:lnTo>
                    <a:pt x="62314" y="132340"/>
                  </a:lnTo>
                  <a:lnTo>
                    <a:pt x="60088" y="130476"/>
                  </a:lnTo>
                  <a:lnTo>
                    <a:pt x="55637" y="128612"/>
                  </a:lnTo>
                  <a:lnTo>
                    <a:pt x="52671" y="128612"/>
                  </a:lnTo>
                  <a:lnTo>
                    <a:pt x="48960" y="128612"/>
                  </a:lnTo>
                  <a:lnTo>
                    <a:pt x="45251" y="125816"/>
                  </a:lnTo>
                  <a:lnTo>
                    <a:pt x="44509" y="122088"/>
                  </a:lnTo>
                  <a:lnTo>
                    <a:pt x="45251" y="117428"/>
                  </a:lnTo>
                  <a:lnTo>
                    <a:pt x="47478" y="111836"/>
                  </a:lnTo>
                  <a:lnTo>
                    <a:pt x="45994" y="108108"/>
                  </a:lnTo>
                  <a:lnTo>
                    <a:pt x="47478" y="99720"/>
                  </a:lnTo>
                  <a:lnTo>
                    <a:pt x="48960" y="95993"/>
                  </a:lnTo>
                  <a:lnTo>
                    <a:pt x="54153" y="95061"/>
                  </a:lnTo>
                  <a:lnTo>
                    <a:pt x="56379" y="93197"/>
                  </a:lnTo>
                  <a:lnTo>
                    <a:pt x="58604" y="84809"/>
                  </a:lnTo>
                  <a:lnTo>
                    <a:pt x="62314" y="81081"/>
                  </a:lnTo>
                  <a:lnTo>
                    <a:pt x="62314" y="76421"/>
                  </a:lnTo>
                  <a:lnTo>
                    <a:pt x="59346" y="71762"/>
                  </a:lnTo>
                  <a:lnTo>
                    <a:pt x="56379" y="68965"/>
                  </a:lnTo>
                  <a:lnTo>
                    <a:pt x="54895" y="66169"/>
                  </a:lnTo>
                  <a:lnTo>
                    <a:pt x="54153" y="62442"/>
                  </a:lnTo>
                  <a:lnTo>
                    <a:pt x="55637" y="59646"/>
                  </a:lnTo>
                  <a:lnTo>
                    <a:pt x="62314" y="54986"/>
                  </a:lnTo>
                  <a:lnTo>
                    <a:pt x="68990" y="51258"/>
                  </a:lnTo>
                  <a:lnTo>
                    <a:pt x="73441" y="46598"/>
                  </a:lnTo>
                  <a:lnTo>
                    <a:pt x="74183" y="42870"/>
                  </a:lnTo>
                  <a:lnTo>
                    <a:pt x="77151" y="40074"/>
                  </a:lnTo>
                  <a:lnTo>
                    <a:pt x="80860" y="37278"/>
                  </a:lnTo>
                  <a:lnTo>
                    <a:pt x="85310" y="27959"/>
                  </a:lnTo>
                  <a:lnTo>
                    <a:pt x="88278" y="22367"/>
                  </a:lnTo>
                  <a:lnTo>
                    <a:pt x="90504" y="15843"/>
                  </a:lnTo>
                  <a:lnTo>
                    <a:pt x="95697" y="9319"/>
                  </a:lnTo>
                  <a:lnTo>
                    <a:pt x="100890" y="465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pg36">
              <a:extLst>
                <a:ext uri="{FF2B5EF4-FFF2-40B4-BE49-F238E27FC236}">
                  <a16:creationId xmlns:a16="http://schemas.microsoft.com/office/drawing/2014/main" id="{5832A89F-53FA-054E-8C4B-77B5077D1EB5}"/>
                </a:ext>
              </a:extLst>
            </p:cNvPr>
            <p:cNvSpPr/>
            <p:nvPr/>
          </p:nvSpPr>
          <p:spPr>
            <a:xfrm>
              <a:off x="2860963" y="3469659"/>
              <a:ext cx="784117" cy="919857"/>
            </a:xfrm>
            <a:custGeom>
              <a:avLst/>
              <a:gdLst/>
              <a:ahLst/>
              <a:cxnLst/>
              <a:rect l="0" t="0" r="0" b="0"/>
              <a:pathLst>
                <a:path w="784117" h="919857">
                  <a:moveTo>
                    <a:pt x="783376" y="0"/>
                  </a:moveTo>
                  <a:lnTo>
                    <a:pt x="784117" y="84809"/>
                  </a:lnTo>
                  <a:lnTo>
                    <a:pt x="778183" y="84809"/>
                  </a:lnTo>
                  <a:lnTo>
                    <a:pt x="778183" y="155639"/>
                  </a:lnTo>
                  <a:lnTo>
                    <a:pt x="778183" y="206897"/>
                  </a:lnTo>
                  <a:lnTo>
                    <a:pt x="778183" y="226469"/>
                  </a:lnTo>
                  <a:lnTo>
                    <a:pt x="778183" y="297299"/>
                  </a:lnTo>
                  <a:lnTo>
                    <a:pt x="778183" y="335510"/>
                  </a:lnTo>
                  <a:lnTo>
                    <a:pt x="778183" y="369061"/>
                  </a:lnTo>
                  <a:lnTo>
                    <a:pt x="777441" y="437095"/>
                  </a:lnTo>
                  <a:lnTo>
                    <a:pt x="777441" y="439891"/>
                  </a:lnTo>
                  <a:lnTo>
                    <a:pt x="776700" y="517244"/>
                  </a:lnTo>
                  <a:lnTo>
                    <a:pt x="775958" y="561047"/>
                  </a:lnTo>
                  <a:lnTo>
                    <a:pt x="775958" y="588074"/>
                  </a:lnTo>
                  <a:lnTo>
                    <a:pt x="775215" y="659837"/>
                  </a:lnTo>
                  <a:lnTo>
                    <a:pt x="774473" y="730667"/>
                  </a:lnTo>
                  <a:lnTo>
                    <a:pt x="774473" y="801496"/>
                  </a:lnTo>
                  <a:lnTo>
                    <a:pt x="774473" y="814544"/>
                  </a:lnTo>
                  <a:lnTo>
                    <a:pt x="737382" y="814544"/>
                  </a:lnTo>
                  <a:lnTo>
                    <a:pt x="691388" y="814544"/>
                  </a:lnTo>
                  <a:lnTo>
                    <a:pt x="659490" y="814544"/>
                  </a:lnTo>
                  <a:lnTo>
                    <a:pt x="652813" y="814544"/>
                  </a:lnTo>
                  <a:lnTo>
                    <a:pt x="545247" y="814544"/>
                  </a:lnTo>
                  <a:lnTo>
                    <a:pt x="536345" y="815476"/>
                  </a:lnTo>
                  <a:lnTo>
                    <a:pt x="396138" y="814544"/>
                  </a:lnTo>
                  <a:lnTo>
                    <a:pt x="345694" y="815476"/>
                  </a:lnTo>
                  <a:lnTo>
                    <a:pt x="336050" y="814544"/>
                  </a:lnTo>
                  <a:lnTo>
                    <a:pt x="314537" y="814544"/>
                  </a:lnTo>
                  <a:lnTo>
                    <a:pt x="311569" y="816408"/>
                  </a:lnTo>
                  <a:lnTo>
                    <a:pt x="313054" y="822000"/>
                  </a:lnTo>
                  <a:lnTo>
                    <a:pt x="312312" y="829456"/>
                  </a:lnTo>
                  <a:lnTo>
                    <a:pt x="313054" y="835047"/>
                  </a:lnTo>
                  <a:lnTo>
                    <a:pt x="318247" y="842503"/>
                  </a:lnTo>
                  <a:lnTo>
                    <a:pt x="324923" y="849027"/>
                  </a:lnTo>
                  <a:lnTo>
                    <a:pt x="225517" y="848095"/>
                  </a:lnTo>
                  <a:lnTo>
                    <a:pt x="108307" y="848095"/>
                  </a:lnTo>
                  <a:lnTo>
                    <a:pt x="107565" y="866734"/>
                  </a:lnTo>
                  <a:lnTo>
                    <a:pt x="106823" y="918925"/>
                  </a:lnTo>
                  <a:lnTo>
                    <a:pt x="71215" y="919857"/>
                  </a:lnTo>
                  <a:lnTo>
                    <a:pt x="20029" y="919857"/>
                  </a:lnTo>
                  <a:lnTo>
                    <a:pt x="0" y="918925"/>
                  </a:lnTo>
                  <a:lnTo>
                    <a:pt x="0" y="744646"/>
                  </a:lnTo>
                  <a:lnTo>
                    <a:pt x="0" y="686864"/>
                  </a:lnTo>
                  <a:lnTo>
                    <a:pt x="740" y="617898"/>
                  </a:lnTo>
                  <a:lnTo>
                    <a:pt x="0" y="524700"/>
                  </a:lnTo>
                  <a:lnTo>
                    <a:pt x="740" y="395156"/>
                  </a:lnTo>
                  <a:lnTo>
                    <a:pt x="740" y="333645"/>
                  </a:lnTo>
                  <a:lnTo>
                    <a:pt x="1483" y="163094"/>
                  </a:lnTo>
                  <a:lnTo>
                    <a:pt x="2225" y="931"/>
                  </a:lnTo>
                  <a:lnTo>
                    <a:pt x="17803" y="931"/>
                  </a:lnTo>
                  <a:lnTo>
                    <a:pt x="47477" y="931"/>
                  </a:lnTo>
                  <a:lnTo>
                    <a:pt x="73441" y="0"/>
                  </a:lnTo>
                  <a:lnTo>
                    <a:pt x="86052" y="931"/>
                  </a:lnTo>
                  <a:lnTo>
                    <a:pt x="101630" y="931"/>
                  </a:lnTo>
                  <a:lnTo>
                    <a:pt x="147624" y="931"/>
                  </a:lnTo>
                  <a:lnTo>
                    <a:pt x="195102" y="931"/>
                  </a:lnTo>
                  <a:lnTo>
                    <a:pt x="206972" y="931"/>
                  </a:lnTo>
                  <a:lnTo>
                    <a:pt x="209196" y="2795"/>
                  </a:lnTo>
                  <a:lnTo>
                    <a:pt x="230710" y="931"/>
                  </a:lnTo>
                  <a:lnTo>
                    <a:pt x="278187" y="2795"/>
                  </a:lnTo>
                  <a:lnTo>
                    <a:pt x="318247" y="2795"/>
                  </a:lnTo>
                  <a:lnTo>
                    <a:pt x="334566" y="2795"/>
                  </a:lnTo>
                  <a:lnTo>
                    <a:pt x="394655" y="2795"/>
                  </a:lnTo>
                  <a:lnTo>
                    <a:pt x="431747" y="2795"/>
                  </a:lnTo>
                  <a:lnTo>
                    <a:pt x="447326" y="2795"/>
                  </a:lnTo>
                  <a:lnTo>
                    <a:pt x="474772" y="2795"/>
                  </a:lnTo>
                  <a:lnTo>
                    <a:pt x="494061" y="2795"/>
                  </a:lnTo>
                  <a:lnTo>
                    <a:pt x="511864" y="2795"/>
                  </a:lnTo>
                  <a:lnTo>
                    <a:pt x="551181" y="2795"/>
                  </a:lnTo>
                  <a:lnTo>
                    <a:pt x="603110" y="2795"/>
                  </a:lnTo>
                  <a:lnTo>
                    <a:pt x="640201" y="2795"/>
                  </a:lnTo>
                  <a:lnTo>
                    <a:pt x="652813" y="2795"/>
                  </a:lnTo>
                  <a:lnTo>
                    <a:pt x="670618" y="2795"/>
                  </a:lnTo>
                  <a:lnTo>
                    <a:pt x="701774" y="2795"/>
                  </a:lnTo>
                  <a:lnTo>
                    <a:pt x="733673" y="2795"/>
                  </a:lnTo>
                  <a:lnTo>
                    <a:pt x="762604" y="2795"/>
                  </a:lnTo>
                  <a:lnTo>
                    <a:pt x="772989" y="93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pg37">
              <a:extLst>
                <a:ext uri="{FF2B5EF4-FFF2-40B4-BE49-F238E27FC236}">
                  <a16:creationId xmlns:a16="http://schemas.microsoft.com/office/drawing/2014/main" id="{A8158B6F-70BD-1246-A352-4D6E80B4EF6B}"/>
                </a:ext>
              </a:extLst>
            </p:cNvPr>
            <p:cNvSpPr/>
            <p:nvPr/>
          </p:nvSpPr>
          <p:spPr>
            <a:xfrm>
              <a:off x="7396533" y="2845236"/>
              <a:ext cx="12612" cy="21435"/>
            </a:xfrm>
            <a:custGeom>
              <a:avLst/>
              <a:gdLst/>
              <a:ahLst/>
              <a:cxnLst/>
              <a:rect l="0" t="0" r="0" b="0"/>
              <a:pathLst>
                <a:path w="12612" h="21435">
                  <a:moveTo>
                    <a:pt x="12612" y="5592"/>
                  </a:moveTo>
                  <a:lnTo>
                    <a:pt x="11869" y="8388"/>
                  </a:lnTo>
                  <a:lnTo>
                    <a:pt x="9644" y="10251"/>
                  </a:lnTo>
                  <a:lnTo>
                    <a:pt x="8161" y="13979"/>
                  </a:lnTo>
                  <a:lnTo>
                    <a:pt x="7419" y="16775"/>
                  </a:lnTo>
                  <a:lnTo>
                    <a:pt x="6677" y="18639"/>
                  </a:lnTo>
                  <a:lnTo>
                    <a:pt x="2968" y="20503"/>
                  </a:lnTo>
                  <a:lnTo>
                    <a:pt x="742" y="21435"/>
                  </a:lnTo>
                  <a:lnTo>
                    <a:pt x="0" y="19572"/>
                  </a:lnTo>
                  <a:lnTo>
                    <a:pt x="2968" y="12116"/>
                  </a:lnTo>
                  <a:lnTo>
                    <a:pt x="6677" y="7455"/>
                  </a:lnTo>
                  <a:lnTo>
                    <a:pt x="9644" y="932"/>
                  </a:lnTo>
                  <a:lnTo>
                    <a:pt x="11869" y="0"/>
                  </a:lnTo>
                  <a:lnTo>
                    <a:pt x="12612" y="932"/>
                  </a:lnTo>
                  <a:lnTo>
                    <a:pt x="11869" y="2796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pg38">
              <a:extLst>
                <a:ext uri="{FF2B5EF4-FFF2-40B4-BE49-F238E27FC236}">
                  <a16:creationId xmlns:a16="http://schemas.microsoft.com/office/drawing/2014/main" id="{DB5433A4-E9FE-D74C-B549-342B29C8FD26}"/>
                </a:ext>
              </a:extLst>
            </p:cNvPr>
            <p:cNvSpPr/>
            <p:nvPr/>
          </p:nvSpPr>
          <p:spPr>
            <a:xfrm>
              <a:off x="6653216" y="2166760"/>
              <a:ext cx="842722" cy="684068"/>
            </a:xfrm>
            <a:custGeom>
              <a:avLst/>
              <a:gdLst/>
              <a:ahLst/>
              <a:cxnLst/>
              <a:rect l="0" t="0" r="0" b="0"/>
              <a:pathLst>
                <a:path w="842722" h="684068">
                  <a:moveTo>
                    <a:pt x="0" y="447347"/>
                  </a:moveTo>
                  <a:lnTo>
                    <a:pt x="8901" y="441755"/>
                  </a:lnTo>
                  <a:lnTo>
                    <a:pt x="28189" y="431503"/>
                  </a:lnTo>
                  <a:lnTo>
                    <a:pt x="43026" y="420320"/>
                  </a:lnTo>
                  <a:lnTo>
                    <a:pt x="46735" y="416592"/>
                  </a:lnTo>
                  <a:lnTo>
                    <a:pt x="49702" y="412864"/>
                  </a:lnTo>
                  <a:lnTo>
                    <a:pt x="54153" y="410068"/>
                  </a:lnTo>
                  <a:lnTo>
                    <a:pt x="57863" y="409136"/>
                  </a:lnTo>
                  <a:lnTo>
                    <a:pt x="62313" y="406341"/>
                  </a:lnTo>
                  <a:lnTo>
                    <a:pt x="71957" y="401680"/>
                  </a:lnTo>
                  <a:lnTo>
                    <a:pt x="78633" y="398885"/>
                  </a:lnTo>
                  <a:lnTo>
                    <a:pt x="83084" y="396089"/>
                  </a:lnTo>
                  <a:lnTo>
                    <a:pt x="86052" y="391429"/>
                  </a:lnTo>
                  <a:lnTo>
                    <a:pt x="91986" y="383041"/>
                  </a:lnTo>
                  <a:lnTo>
                    <a:pt x="93470" y="377449"/>
                  </a:lnTo>
                  <a:lnTo>
                    <a:pt x="96438" y="373721"/>
                  </a:lnTo>
                  <a:lnTo>
                    <a:pt x="100147" y="372789"/>
                  </a:lnTo>
                  <a:lnTo>
                    <a:pt x="111274" y="369061"/>
                  </a:lnTo>
                  <a:lnTo>
                    <a:pt x="115725" y="366266"/>
                  </a:lnTo>
                  <a:lnTo>
                    <a:pt x="117951" y="357877"/>
                  </a:lnTo>
                  <a:lnTo>
                    <a:pt x="114242" y="350421"/>
                  </a:lnTo>
                  <a:lnTo>
                    <a:pt x="112016" y="342966"/>
                  </a:lnTo>
                  <a:lnTo>
                    <a:pt x="112016" y="336443"/>
                  </a:lnTo>
                  <a:lnTo>
                    <a:pt x="109790" y="333646"/>
                  </a:lnTo>
                  <a:lnTo>
                    <a:pt x="106082" y="332715"/>
                  </a:lnTo>
                  <a:lnTo>
                    <a:pt x="102372" y="335510"/>
                  </a:lnTo>
                  <a:lnTo>
                    <a:pt x="101630" y="331782"/>
                  </a:lnTo>
                  <a:lnTo>
                    <a:pt x="97179" y="328054"/>
                  </a:lnTo>
                  <a:lnTo>
                    <a:pt x="97179" y="323395"/>
                  </a:lnTo>
                  <a:lnTo>
                    <a:pt x="97921" y="318735"/>
                  </a:lnTo>
                  <a:lnTo>
                    <a:pt x="95696" y="314075"/>
                  </a:lnTo>
                  <a:lnTo>
                    <a:pt x="91986" y="312211"/>
                  </a:lnTo>
                  <a:lnTo>
                    <a:pt x="91986" y="309415"/>
                  </a:lnTo>
                  <a:lnTo>
                    <a:pt x="94212" y="305687"/>
                  </a:lnTo>
                  <a:lnTo>
                    <a:pt x="97179" y="302892"/>
                  </a:lnTo>
                  <a:lnTo>
                    <a:pt x="97179" y="295436"/>
                  </a:lnTo>
                  <a:lnTo>
                    <a:pt x="97179" y="287047"/>
                  </a:lnTo>
                  <a:lnTo>
                    <a:pt x="97921" y="281456"/>
                  </a:lnTo>
                  <a:lnTo>
                    <a:pt x="103114" y="279592"/>
                  </a:lnTo>
                  <a:lnTo>
                    <a:pt x="119435" y="276796"/>
                  </a:lnTo>
                  <a:lnTo>
                    <a:pt x="141689" y="272136"/>
                  </a:lnTo>
                  <a:lnTo>
                    <a:pt x="160977" y="268408"/>
                  </a:lnTo>
                  <a:lnTo>
                    <a:pt x="169137" y="268408"/>
                  </a:lnTo>
                  <a:lnTo>
                    <a:pt x="175072" y="268408"/>
                  </a:lnTo>
                  <a:lnTo>
                    <a:pt x="194359" y="268408"/>
                  </a:lnTo>
                  <a:lnTo>
                    <a:pt x="201778" y="267476"/>
                  </a:lnTo>
                  <a:lnTo>
                    <a:pt x="204746" y="268408"/>
                  </a:lnTo>
                  <a:lnTo>
                    <a:pt x="216615" y="267476"/>
                  </a:lnTo>
                  <a:lnTo>
                    <a:pt x="227742" y="268408"/>
                  </a:lnTo>
                  <a:lnTo>
                    <a:pt x="236644" y="269340"/>
                  </a:lnTo>
                  <a:lnTo>
                    <a:pt x="252964" y="272136"/>
                  </a:lnTo>
                  <a:lnTo>
                    <a:pt x="260383" y="273068"/>
                  </a:lnTo>
                  <a:lnTo>
                    <a:pt x="269285" y="279592"/>
                  </a:lnTo>
                  <a:lnTo>
                    <a:pt x="275961" y="285184"/>
                  </a:lnTo>
                  <a:lnTo>
                    <a:pt x="281154" y="287047"/>
                  </a:lnTo>
                  <a:lnTo>
                    <a:pt x="286347" y="287047"/>
                  </a:lnTo>
                  <a:lnTo>
                    <a:pt x="288573" y="290775"/>
                  </a:lnTo>
                  <a:lnTo>
                    <a:pt x="291539" y="287047"/>
                  </a:lnTo>
                  <a:lnTo>
                    <a:pt x="295249" y="284252"/>
                  </a:lnTo>
                  <a:lnTo>
                    <a:pt x="304151" y="281456"/>
                  </a:lnTo>
                  <a:lnTo>
                    <a:pt x="310086" y="281456"/>
                  </a:lnTo>
                  <a:lnTo>
                    <a:pt x="317504" y="279592"/>
                  </a:lnTo>
                  <a:lnTo>
                    <a:pt x="330857" y="279592"/>
                  </a:lnTo>
                  <a:lnTo>
                    <a:pt x="346436" y="281456"/>
                  </a:lnTo>
                  <a:lnTo>
                    <a:pt x="357563" y="281456"/>
                  </a:lnTo>
                  <a:lnTo>
                    <a:pt x="361272" y="286116"/>
                  </a:lnTo>
                  <a:lnTo>
                    <a:pt x="365723" y="282388"/>
                  </a:lnTo>
                  <a:lnTo>
                    <a:pt x="366465" y="279592"/>
                  </a:lnTo>
                  <a:lnTo>
                    <a:pt x="369433" y="278660"/>
                  </a:lnTo>
                  <a:lnTo>
                    <a:pt x="379076" y="278660"/>
                  </a:lnTo>
                  <a:lnTo>
                    <a:pt x="382043" y="276796"/>
                  </a:lnTo>
                  <a:lnTo>
                    <a:pt x="390946" y="272136"/>
                  </a:lnTo>
                  <a:lnTo>
                    <a:pt x="394655" y="274000"/>
                  </a:lnTo>
                  <a:lnTo>
                    <a:pt x="396138" y="274000"/>
                  </a:lnTo>
                  <a:lnTo>
                    <a:pt x="399106" y="267476"/>
                  </a:lnTo>
                  <a:lnTo>
                    <a:pt x="402072" y="263748"/>
                  </a:lnTo>
                  <a:lnTo>
                    <a:pt x="405041" y="260952"/>
                  </a:lnTo>
                  <a:lnTo>
                    <a:pt x="408007" y="259089"/>
                  </a:lnTo>
                  <a:lnTo>
                    <a:pt x="413200" y="254428"/>
                  </a:lnTo>
                  <a:lnTo>
                    <a:pt x="420618" y="254428"/>
                  </a:lnTo>
                  <a:lnTo>
                    <a:pt x="422103" y="253496"/>
                  </a:lnTo>
                  <a:lnTo>
                    <a:pt x="423586" y="249768"/>
                  </a:lnTo>
                  <a:lnTo>
                    <a:pt x="425069" y="246041"/>
                  </a:lnTo>
                  <a:lnTo>
                    <a:pt x="429521" y="242313"/>
                  </a:lnTo>
                  <a:lnTo>
                    <a:pt x="435455" y="242313"/>
                  </a:lnTo>
                  <a:lnTo>
                    <a:pt x="442874" y="244177"/>
                  </a:lnTo>
                  <a:lnTo>
                    <a:pt x="451034" y="244177"/>
                  </a:lnTo>
                  <a:lnTo>
                    <a:pt x="454001" y="240449"/>
                  </a:lnTo>
                  <a:lnTo>
                    <a:pt x="457711" y="235789"/>
                  </a:lnTo>
                  <a:lnTo>
                    <a:pt x="458453" y="231129"/>
                  </a:lnTo>
                  <a:lnTo>
                    <a:pt x="459194" y="222742"/>
                  </a:lnTo>
                  <a:lnTo>
                    <a:pt x="459936" y="216218"/>
                  </a:lnTo>
                  <a:lnTo>
                    <a:pt x="456969" y="208762"/>
                  </a:lnTo>
                  <a:lnTo>
                    <a:pt x="456226" y="202238"/>
                  </a:lnTo>
                  <a:lnTo>
                    <a:pt x="451034" y="194782"/>
                  </a:lnTo>
                  <a:lnTo>
                    <a:pt x="448067" y="191054"/>
                  </a:lnTo>
                  <a:lnTo>
                    <a:pt x="448809" y="187326"/>
                  </a:lnTo>
                  <a:lnTo>
                    <a:pt x="451776" y="184530"/>
                  </a:lnTo>
                  <a:lnTo>
                    <a:pt x="454001" y="184530"/>
                  </a:lnTo>
                  <a:lnTo>
                    <a:pt x="457711" y="187326"/>
                  </a:lnTo>
                  <a:lnTo>
                    <a:pt x="460677" y="187326"/>
                  </a:lnTo>
                  <a:lnTo>
                    <a:pt x="466612" y="179870"/>
                  </a:lnTo>
                  <a:lnTo>
                    <a:pt x="467354" y="173346"/>
                  </a:lnTo>
                  <a:lnTo>
                    <a:pt x="459936" y="168687"/>
                  </a:lnTo>
                  <a:lnTo>
                    <a:pt x="468096" y="162163"/>
                  </a:lnTo>
                  <a:lnTo>
                    <a:pt x="466612" y="161231"/>
                  </a:lnTo>
                  <a:lnTo>
                    <a:pt x="462904" y="160299"/>
                  </a:lnTo>
                  <a:lnTo>
                    <a:pt x="460677" y="157503"/>
                  </a:lnTo>
                  <a:lnTo>
                    <a:pt x="458453" y="155640"/>
                  </a:lnTo>
                  <a:lnTo>
                    <a:pt x="455484" y="156571"/>
                  </a:lnTo>
                  <a:lnTo>
                    <a:pt x="454001" y="159368"/>
                  </a:lnTo>
                  <a:lnTo>
                    <a:pt x="453260" y="160299"/>
                  </a:lnTo>
                  <a:lnTo>
                    <a:pt x="456969" y="163095"/>
                  </a:lnTo>
                  <a:lnTo>
                    <a:pt x="456226" y="168687"/>
                  </a:lnTo>
                  <a:lnTo>
                    <a:pt x="453260" y="171483"/>
                  </a:lnTo>
                  <a:lnTo>
                    <a:pt x="451034" y="170551"/>
                  </a:lnTo>
                  <a:lnTo>
                    <a:pt x="448809" y="169618"/>
                  </a:lnTo>
                  <a:lnTo>
                    <a:pt x="448067" y="164027"/>
                  </a:lnTo>
                  <a:lnTo>
                    <a:pt x="445841" y="155640"/>
                  </a:lnTo>
                  <a:lnTo>
                    <a:pt x="439165" y="150979"/>
                  </a:lnTo>
                  <a:lnTo>
                    <a:pt x="439906" y="146319"/>
                  </a:lnTo>
                  <a:lnTo>
                    <a:pt x="442874" y="143523"/>
                  </a:lnTo>
                  <a:lnTo>
                    <a:pt x="447325" y="140728"/>
                  </a:lnTo>
                  <a:lnTo>
                    <a:pt x="467354" y="131408"/>
                  </a:lnTo>
                  <a:lnTo>
                    <a:pt x="482191" y="123020"/>
                  </a:lnTo>
                  <a:lnTo>
                    <a:pt x="490351" y="116496"/>
                  </a:lnTo>
                  <a:lnTo>
                    <a:pt x="497028" y="109972"/>
                  </a:lnTo>
                  <a:lnTo>
                    <a:pt x="510381" y="100653"/>
                  </a:lnTo>
                  <a:lnTo>
                    <a:pt x="511864" y="96925"/>
                  </a:lnTo>
                  <a:lnTo>
                    <a:pt x="514831" y="91333"/>
                  </a:lnTo>
                  <a:lnTo>
                    <a:pt x="516316" y="86673"/>
                  </a:lnTo>
                  <a:lnTo>
                    <a:pt x="514831" y="83877"/>
                  </a:lnTo>
                  <a:lnTo>
                    <a:pt x="520024" y="76421"/>
                  </a:lnTo>
                  <a:lnTo>
                    <a:pt x="533378" y="66169"/>
                  </a:lnTo>
                  <a:lnTo>
                    <a:pt x="554891" y="47530"/>
                  </a:lnTo>
                  <a:lnTo>
                    <a:pt x="580113" y="25163"/>
                  </a:lnTo>
                  <a:lnTo>
                    <a:pt x="589015" y="21435"/>
                  </a:lnTo>
                  <a:lnTo>
                    <a:pt x="605335" y="13047"/>
                  </a:lnTo>
                  <a:lnTo>
                    <a:pt x="612754" y="10251"/>
                  </a:lnTo>
                  <a:lnTo>
                    <a:pt x="616463" y="6523"/>
                  </a:lnTo>
                  <a:lnTo>
                    <a:pt x="624623" y="3727"/>
                  </a:lnTo>
                  <a:lnTo>
                    <a:pt x="630558" y="2795"/>
                  </a:lnTo>
                  <a:lnTo>
                    <a:pt x="637975" y="0"/>
                  </a:lnTo>
                  <a:lnTo>
                    <a:pt x="641686" y="0"/>
                  </a:lnTo>
                  <a:lnTo>
                    <a:pt x="650588" y="2795"/>
                  </a:lnTo>
                  <a:lnTo>
                    <a:pt x="652812" y="2795"/>
                  </a:lnTo>
                  <a:lnTo>
                    <a:pt x="665424" y="1864"/>
                  </a:lnTo>
                  <a:lnTo>
                    <a:pt x="681002" y="2795"/>
                  </a:lnTo>
                  <a:lnTo>
                    <a:pt x="696580" y="2795"/>
                  </a:lnTo>
                  <a:lnTo>
                    <a:pt x="719577" y="1864"/>
                  </a:lnTo>
                  <a:lnTo>
                    <a:pt x="742575" y="1864"/>
                  </a:lnTo>
                  <a:lnTo>
                    <a:pt x="829369" y="0"/>
                  </a:lnTo>
                  <a:lnTo>
                    <a:pt x="830111" y="7455"/>
                  </a:lnTo>
                  <a:lnTo>
                    <a:pt x="831594" y="11183"/>
                  </a:lnTo>
                  <a:lnTo>
                    <a:pt x="825659" y="23299"/>
                  </a:lnTo>
                  <a:lnTo>
                    <a:pt x="825659" y="28891"/>
                  </a:lnTo>
                  <a:lnTo>
                    <a:pt x="828627" y="33550"/>
                  </a:lnTo>
                  <a:lnTo>
                    <a:pt x="829369" y="37278"/>
                  </a:lnTo>
                  <a:lnTo>
                    <a:pt x="827144" y="53122"/>
                  </a:lnTo>
                  <a:lnTo>
                    <a:pt x="826402" y="65238"/>
                  </a:lnTo>
                  <a:lnTo>
                    <a:pt x="827886" y="71762"/>
                  </a:lnTo>
                  <a:lnTo>
                    <a:pt x="827886" y="75490"/>
                  </a:lnTo>
                  <a:lnTo>
                    <a:pt x="830852" y="81081"/>
                  </a:lnTo>
                  <a:lnTo>
                    <a:pt x="833079" y="87605"/>
                  </a:lnTo>
                  <a:lnTo>
                    <a:pt x="834562" y="95993"/>
                  </a:lnTo>
                  <a:lnTo>
                    <a:pt x="833820" y="105313"/>
                  </a:lnTo>
                  <a:lnTo>
                    <a:pt x="833820" y="114632"/>
                  </a:lnTo>
                  <a:lnTo>
                    <a:pt x="833820" y="120224"/>
                  </a:lnTo>
                  <a:lnTo>
                    <a:pt x="831594" y="126748"/>
                  </a:lnTo>
                  <a:lnTo>
                    <a:pt x="824918" y="133272"/>
                  </a:lnTo>
                  <a:lnTo>
                    <a:pt x="822693" y="137000"/>
                  </a:lnTo>
                  <a:lnTo>
                    <a:pt x="821951" y="142592"/>
                  </a:lnTo>
                  <a:lnTo>
                    <a:pt x="817500" y="153775"/>
                  </a:lnTo>
                  <a:lnTo>
                    <a:pt x="821209" y="163095"/>
                  </a:lnTo>
                  <a:lnTo>
                    <a:pt x="821209" y="169618"/>
                  </a:lnTo>
                  <a:lnTo>
                    <a:pt x="822693" y="175211"/>
                  </a:lnTo>
                  <a:lnTo>
                    <a:pt x="824918" y="181735"/>
                  </a:lnTo>
                  <a:lnTo>
                    <a:pt x="825659" y="188258"/>
                  </a:lnTo>
                  <a:lnTo>
                    <a:pt x="825659" y="194782"/>
                  </a:lnTo>
                  <a:lnTo>
                    <a:pt x="827886" y="198510"/>
                  </a:lnTo>
                  <a:lnTo>
                    <a:pt x="828627" y="201306"/>
                  </a:lnTo>
                  <a:lnTo>
                    <a:pt x="827886" y="205966"/>
                  </a:lnTo>
                  <a:lnTo>
                    <a:pt x="826402" y="209693"/>
                  </a:lnTo>
                  <a:lnTo>
                    <a:pt x="824176" y="215286"/>
                  </a:lnTo>
                  <a:lnTo>
                    <a:pt x="820468" y="220877"/>
                  </a:lnTo>
                  <a:lnTo>
                    <a:pt x="821209" y="232994"/>
                  </a:lnTo>
                  <a:lnTo>
                    <a:pt x="824176" y="234857"/>
                  </a:lnTo>
                  <a:lnTo>
                    <a:pt x="826402" y="231129"/>
                  </a:lnTo>
                  <a:lnTo>
                    <a:pt x="828627" y="227401"/>
                  </a:lnTo>
                  <a:lnTo>
                    <a:pt x="831594" y="225538"/>
                  </a:lnTo>
                  <a:lnTo>
                    <a:pt x="834562" y="226469"/>
                  </a:lnTo>
                  <a:lnTo>
                    <a:pt x="836787" y="228333"/>
                  </a:lnTo>
                  <a:lnTo>
                    <a:pt x="839014" y="232061"/>
                  </a:lnTo>
                  <a:lnTo>
                    <a:pt x="840496" y="234857"/>
                  </a:lnTo>
                  <a:lnTo>
                    <a:pt x="841980" y="236721"/>
                  </a:lnTo>
                  <a:lnTo>
                    <a:pt x="842722" y="238585"/>
                  </a:lnTo>
                  <a:lnTo>
                    <a:pt x="841980" y="247905"/>
                  </a:lnTo>
                  <a:lnTo>
                    <a:pt x="842722" y="253496"/>
                  </a:lnTo>
                  <a:lnTo>
                    <a:pt x="842722" y="264680"/>
                  </a:lnTo>
                  <a:lnTo>
                    <a:pt x="841238" y="275864"/>
                  </a:lnTo>
                  <a:lnTo>
                    <a:pt x="839755" y="296368"/>
                  </a:lnTo>
                  <a:lnTo>
                    <a:pt x="840496" y="301027"/>
                  </a:lnTo>
                  <a:lnTo>
                    <a:pt x="841238" y="309415"/>
                  </a:lnTo>
                  <a:lnTo>
                    <a:pt x="840496" y="315007"/>
                  </a:lnTo>
                  <a:lnTo>
                    <a:pt x="839755" y="328054"/>
                  </a:lnTo>
                  <a:lnTo>
                    <a:pt x="839755" y="336443"/>
                  </a:lnTo>
                  <a:lnTo>
                    <a:pt x="839755" y="343898"/>
                  </a:lnTo>
                  <a:lnTo>
                    <a:pt x="840496" y="353218"/>
                  </a:lnTo>
                  <a:lnTo>
                    <a:pt x="839755" y="356945"/>
                  </a:lnTo>
                  <a:lnTo>
                    <a:pt x="839755" y="361605"/>
                  </a:lnTo>
                  <a:lnTo>
                    <a:pt x="839755" y="369061"/>
                  </a:lnTo>
                  <a:lnTo>
                    <a:pt x="840496" y="375585"/>
                  </a:lnTo>
                  <a:lnTo>
                    <a:pt x="835303" y="392361"/>
                  </a:lnTo>
                  <a:lnTo>
                    <a:pt x="830852" y="406341"/>
                  </a:lnTo>
                  <a:lnTo>
                    <a:pt x="827144" y="415660"/>
                  </a:lnTo>
                  <a:lnTo>
                    <a:pt x="821951" y="437096"/>
                  </a:lnTo>
                  <a:lnTo>
                    <a:pt x="814533" y="461327"/>
                  </a:lnTo>
                  <a:lnTo>
                    <a:pt x="810824" y="474374"/>
                  </a:lnTo>
                  <a:lnTo>
                    <a:pt x="811565" y="481830"/>
                  </a:lnTo>
                  <a:lnTo>
                    <a:pt x="807113" y="542408"/>
                  </a:lnTo>
                  <a:lnTo>
                    <a:pt x="805631" y="565708"/>
                  </a:lnTo>
                  <a:lnTo>
                    <a:pt x="804147" y="592735"/>
                  </a:lnTo>
                  <a:lnTo>
                    <a:pt x="803405" y="602987"/>
                  </a:lnTo>
                  <a:lnTo>
                    <a:pt x="811565" y="616966"/>
                  </a:lnTo>
                  <a:lnTo>
                    <a:pt x="806372" y="620694"/>
                  </a:lnTo>
                  <a:lnTo>
                    <a:pt x="782633" y="634674"/>
                  </a:lnTo>
                  <a:lnTo>
                    <a:pt x="789310" y="648653"/>
                  </a:lnTo>
                  <a:lnTo>
                    <a:pt x="787084" y="657041"/>
                  </a:lnTo>
                  <a:lnTo>
                    <a:pt x="785602" y="659837"/>
                  </a:lnTo>
                  <a:lnTo>
                    <a:pt x="782633" y="662633"/>
                  </a:lnTo>
                  <a:lnTo>
                    <a:pt x="779667" y="666361"/>
                  </a:lnTo>
                  <a:lnTo>
                    <a:pt x="777440" y="669156"/>
                  </a:lnTo>
                  <a:lnTo>
                    <a:pt x="771506" y="671020"/>
                  </a:lnTo>
                  <a:lnTo>
                    <a:pt x="769281" y="673816"/>
                  </a:lnTo>
                  <a:lnTo>
                    <a:pt x="770022" y="675680"/>
                  </a:lnTo>
                  <a:lnTo>
                    <a:pt x="770022" y="681272"/>
                  </a:lnTo>
                  <a:lnTo>
                    <a:pt x="770764" y="683136"/>
                  </a:lnTo>
                  <a:lnTo>
                    <a:pt x="758895" y="677544"/>
                  </a:lnTo>
                  <a:lnTo>
                    <a:pt x="758895" y="683136"/>
                  </a:lnTo>
                  <a:lnTo>
                    <a:pt x="760378" y="684068"/>
                  </a:lnTo>
                  <a:lnTo>
                    <a:pt x="757412" y="668224"/>
                  </a:lnTo>
                  <a:lnTo>
                    <a:pt x="758153" y="667293"/>
                  </a:lnTo>
                  <a:lnTo>
                    <a:pt x="759636" y="653313"/>
                  </a:lnTo>
                  <a:lnTo>
                    <a:pt x="721804" y="631878"/>
                  </a:lnTo>
                  <a:lnTo>
                    <a:pt x="715869" y="629082"/>
                  </a:lnTo>
                  <a:lnTo>
                    <a:pt x="698065" y="619762"/>
                  </a:lnTo>
                  <a:lnTo>
                    <a:pt x="652812" y="592735"/>
                  </a:lnTo>
                  <a:lnTo>
                    <a:pt x="651330" y="589007"/>
                  </a:lnTo>
                  <a:lnTo>
                    <a:pt x="649103" y="585279"/>
                  </a:lnTo>
                  <a:lnTo>
                    <a:pt x="647619" y="582483"/>
                  </a:lnTo>
                  <a:lnTo>
                    <a:pt x="639460" y="582483"/>
                  </a:lnTo>
                  <a:lnTo>
                    <a:pt x="635751" y="582483"/>
                  </a:lnTo>
                  <a:lnTo>
                    <a:pt x="630558" y="578755"/>
                  </a:lnTo>
                  <a:lnTo>
                    <a:pt x="625365" y="575959"/>
                  </a:lnTo>
                  <a:lnTo>
                    <a:pt x="620172" y="574095"/>
                  </a:lnTo>
                  <a:lnTo>
                    <a:pt x="617205" y="571299"/>
                  </a:lnTo>
                  <a:lnTo>
                    <a:pt x="615721" y="567572"/>
                  </a:lnTo>
                  <a:lnTo>
                    <a:pt x="612012" y="559184"/>
                  </a:lnTo>
                  <a:lnTo>
                    <a:pt x="609044" y="555456"/>
                  </a:lnTo>
                  <a:lnTo>
                    <a:pt x="608303" y="553592"/>
                  </a:lnTo>
                  <a:lnTo>
                    <a:pt x="609044" y="536817"/>
                  </a:lnTo>
                  <a:lnTo>
                    <a:pt x="610528" y="532157"/>
                  </a:lnTo>
                  <a:lnTo>
                    <a:pt x="607561" y="529361"/>
                  </a:lnTo>
                  <a:lnTo>
                    <a:pt x="602368" y="525633"/>
                  </a:lnTo>
                  <a:lnTo>
                    <a:pt x="602368" y="520041"/>
                  </a:lnTo>
                  <a:lnTo>
                    <a:pt x="600884" y="517245"/>
                  </a:lnTo>
                  <a:lnTo>
                    <a:pt x="597175" y="514449"/>
                  </a:lnTo>
                  <a:lnTo>
                    <a:pt x="594207" y="513517"/>
                  </a:lnTo>
                  <a:lnTo>
                    <a:pt x="587532" y="512585"/>
                  </a:lnTo>
                  <a:lnTo>
                    <a:pt x="585305" y="511653"/>
                  </a:lnTo>
                  <a:lnTo>
                    <a:pt x="582339" y="508857"/>
                  </a:lnTo>
                  <a:lnTo>
                    <a:pt x="580113" y="499538"/>
                  </a:lnTo>
                  <a:lnTo>
                    <a:pt x="576404" y="495810"/>
                  </a:lnTo>
                  <a:lnTo>
                    <a:pt x="571211" y="489286"/>
                  </a:lnTo>
                  <a:lnTo>
                    <a:pt x="565276" y="489286"/>
                  </a:lnTo>
                  <a:lnTo>
                    <a:pt x="555632" y="489286"/>
                  </a:lnTo>
                  <a:lnTo>
                    <a:pt x="474030" y="489286"/>
                  </a:lnTo>
                  <a:lnTo>
                    <a:pt x="468838" y="489286"/>
                  </a:lnTo>
                  <a:lnTo>
                    <a:pt x="414684" y="489286"/>
                  </a:lnTo>
                  <a:lnTo>
                    <a:pt x="366465" y="490218"/>
                  </a:lnTo>
                  <a:lnTo>
                    <a:pt x="362014" y="490218"/>
                  </a:lnTo>
                  <a:lnTo>
                    <a:pt x="278929" y="489286"/>
                  </a:lnTo>
                  <a:lnTo>
                    <a:pt x="259641" y="489286"/>
                  </a:lnTo>
                  <a:lnTo>
                    <a:pt x="201778" y="490218"/>
                  </a:lnTo>
                  <a:lnTo>
                    <a:pt x="188425" y="489286"/>
                  </a:lnTo>
                  <a:lnTo>
                    <a:pt x="109048" y="489286"/>
                  </a:lnTo>
                  <a:lnTo>
                    <a:pt x="91245" y="489286"/>
                  </a:lnTo>
                  <a:lnTo>
                    <a:pt x="19287" y="489286"/>
                  </a:lnTo>
                  <a:lnTo>
                    <a:pt x="1483" y="489286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pg39">
              <a:extLst>
                <a:ext uri="{FF2B5EF4-FFF2-40B4-BE49-F238E27FC236}">
                  <a16:creationId xmlns:a16="http://schemas.microsoft.com/office/drawing/2014/main" id="{FB5986B6-99D5-2A43-9BB9-51AC37AEEFFB}"/>
                </a:ext>
              </a:extLst>
            </p:cNvPr>
            <p:cNvSpPr/>
            <p:nvPr/>
          </p:nvSpPr>
          <p:spPr>
            <a:xfrm>
              <a:off x="7361667" y="2874128"/>
              <a:ext cx="30415" cy="28891"/>
            </a:xfrm>
            <a:custGeom>
              <a:avLst/>
              <a:gdLst/>
              <a:ahLst/>
              <a:cxnLst/>
              <a:rect l="0" t="0" r="0" b="0"/>
              <a:pathLst>
                <a:path w="30415" h="28891">
                  <a:moveTo>
                    <a:pt x="2226" y="28891"/>
                  </a:moveTo>
                  <a:lnTo>
                    <a:pt x="11869" y="5591"/>
                  </a:lnTo>
                  <a:lnTo>
                    <a:pt x="25964" y="0"/>
                  </a:lnTo>
                  <a:lnTo>
                    <a:pt x="30415" y="8387"/>
                  </a:lnTo>
                  <a:lnTo>
                    <a:pt x="27448" y="12115"/>
                  </a:lnTo>
                  <a:lnTo>
                    <a:pt x="21513" y="17707"/>
                  </a:lnTo>
                  <a:lnTo>
                    <a:pt x="17062" y="21435"/>
                  </a:lnTo>
                  <a:lnTo>
                    <a:pt x="14095" y="25163"/>
                  </a:lnTo>
                  <a:lnTo>
                    <a:pt x="8160" y="27959"/>
                  </a:lnTo>
                  <a:lnTo>
                    <a:pt x="2226" y="28891"/>
                  </a:lnTo>
                  <a:lnTo>
                    <a:pt x="0" y="25163"/>
                  </a:lnTo>
                  <a:lnTo>
                    <a:pt x="742" y="23299"/>
                  </a:lnTo>
                  <a:lnTo>
                    <a:pt x="4451" y="21435"/>
                  </a:lnTo>
                  <a:lnTo>
                    <a:pt x="6677" y="17707"/>
                  </a:lnTo>
                  <a:lnTo>
                    <a:pt x="8160" y="13047"/>
                  </a:lnTo>
                  <a:lnTo>
                    <a:pt x="9644" y="8387"/>
                  </a:lnTo>
                  <a:lnTo>
                    <a:pt x="11869" y="6523"/>
                  </a:lnTo>
                  <a:lnTo>
                    <a:pt x="14836" y="1863"/>
                  </a:lnTo>
                  <a:lnTo>
                    <a:pt x="16320" y="1863"/>
                  </a:lnTo>
                  <a:lnTo>
                    <a:pt x="19288" y="93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pg40">
              <a:extLst>
                <a:ext uri="{FF2B5EF4-FFF2-40B4-BE49-F238E27FC236}">
                  <a16:creationId xmlns:a16="http://schemas.microsoft.com/office/drawing/2014/main" id="{DBBEDA6F-C420-D94A-98C7-D17198023C63}"/>
                </a:ext>
              </a:extLst>
            </p:cNvPr>
            <p:cNvSpPr/>
            <p:nvPr/>
          </p:nvSpPr>
          <p:spPr>
            <a:xfrm>
              <a:off x="7396533" y="2793978"/>
              <a:ext cx="278188" cy="98788"/>
            </a:xfrm>
            <a:custGeom>
              <a:avLst/>
              <a:gdLst/>
              <a:ahLst/>
              <a:cxnLst/>
              <a:rect l="0" t="0" r="0" b="0"/>
              <a:pathLst>
                <a:path w="278188" h="98788">
                  <a:moveTo>
                    <a:pt x="198069" y="41938"/>
                  </a:moveTo>
                  <a:lnTo>
                    <a:pt x="203262" y="40074"/>
                  </a:lnTo>
                  <a:lnTo>
                    <a:pt x="205488" y="35414"/>
                  </a:lnTo>
                  <a:lnTo>
                    <a:pt x="208455" y="34482"/>
                  </a:lnTo>
                  <a:lnTo>
                    <a:pt x="210681" y="31686"/>
                  </a:lnTo>
                  <a:lnTo>
                    <a:pt x="211423" y="27958"/>
                  </a:lnTo>
                  <a:lnTo>
                    <a:pt x="213648" y="25162"/>
                  </a:lnTo>
                  <a:lnTo>
                    <a:pt x="217357" y="25162"/>
                  </a:lnTo>
                  <a:lnTo>
                    <a:pt x="218841" y="21434"/>
                  </a:lnTo>
                  <a:lnTo>
                    <a:pt x="221809" y="25162"/>
                  </a:lnTo>
                  <a:lnTo>
                    <a:pt x="225518" y="25162"/>
                  </a:lnTo>
                  <a:lnTo>
                    <a:pt x="227743" y="23299"/>
                  </a:lnTo>
                  <a:lnTo>
                    <a:pt x="230711" y="20503"/>
                  </a:lnTo>
                  <a:lnTo>
                    <a:pt x="234419" y="22367"/>
                  </a:lnTo>
                  <a:lnTo>
                    <a:pt x="236645" y="21434"/>
                  </a:lnTo>
                  <a:lnTo>
                    <a:pt x="238871" y="18639"/>
                  </a:lnTo>
                  <a:lnTo>
                    <a:pt x="241096" y="18639"/>
                  </a:lnTo>
                  <a:lnTo>
                    <a:pt x="243322" y="23299"/>
                  </a:lnTo>
                  <a:lnTo>
                    <a:pt x="249257" y="24231"/>
                  </a:lnTo>
                  <a:lnTo>
                    <a:pt x="256674" y="22367"/>
                  </a:lnTo>
                  <a:lnTo>
                    <a:pt x="261125" y="18639"/>
                  </a:lnTo>
                  <a:lnTo>
                    <a:pt x="264835" y="15843"/>
                  </a:lnTo>
                  <a:lnTo>
                    <a:pt x="271512" y="13047"/>
                  </a:lnTo>
                  <a:lnTo>
                    <a:pt x="276704" y="13047"/>
                  </a:lnTo>
                  <a:lnTo>
                    <a:pt x="278188" y="13979"/>
                  </a:lnTo>
                  <a:lnTo>
                    <a:pt x="277446" y="17706"/>
                  </a:lnTo>
                  <a:lnTo>
                    <a:pt x="275220" y="20503"/>
                  </a:lnTo>
                  <a:lnTo>
                    <a:pt x="258900" y="27027"/>
                  </a:lnTo>
                  <a:lnTo>
                    <a:pt x="247030" y="32618"/>
                  </a:lnTo>
                  <a:lnTo>
                    <a:pt x="230711" y="39142"/>
                  </a:lnTo>
                  <a:lnTo>
                    <a:pt x="217357" y="48462"/>
                  </a:lnTo>
                  <a:lnTo>
                    <a:pt x="190652" y="56850"/>
                  </a:lnTo>
                  <a:lnTo>
                    <a:pt x="155785" y="72693"/>
                  </a:lnTo>
                  <a:lnTo>
                    <a:pt x="126112" y="82945"/>
                  </a:lnTo>
                  <a:lnTo>
                    <a:pt x="111275" y="87605"/>
                  </a:lnTo>
                  <a:lnTo>
                    <a:pt x="106083" y="87605"/>
                  </a:lnTo>
                  <a:lnTo>
                    <a:pt x="103857" y="86673"/>
                  </a:lnTo>
                  <a:lnTo>
                    <a:pt x="104599" y="83877"/>
                  </a:lnTo>
                  <a:lnTo>
                    <a:pt x="110534" y="82945"/>
                  </a:lnTo>
                  <a:lnTo>
                    <a:pt x="114985" y="82945"/>
                  </a:lnTo>
                  <a:lnTo>
                    <a:pt x="139465" y="72693"/>
                  </a:lnTo>
                  <a:lnTo>
                    <a:pt x="163204" y="63374"/>
                  </a:lnTo>
                  <a:lnTo>
                    <a:pt x="175073" y="59646"/>
                  </a:lnTo>
                  <a:lnTo>
                    <a:pt x="177299" y="57781"/>
                  </a:lnTo>
                  <a:lnTo>
                    <a:pt x="177299" y="55918"/>
                  </a:lnTo>
                  <a:lnTo>
                    <a:pt x="174331" y="54985"/>
                  </a:lnTo>
                  <a:lnTo>
                    <a:pt x="163204" y="58713"/>
                  </a:lnTo>
                  <a:lnTo>
                    <a:pt x="158011" y="59646"/>
                  </a:lnTo>
                  <a:lnTo>
                    <a:pt x="154303" y="61509"/>
                  </a:lnTo>
                  <a:lnTo>
                    <a:pt x="147626" y="65237"/>
                  </a:lnTo>
                  <a:lnTo>
                    <a:pt x="135756" y="68033"/>
                  </a:lnTo>
                  <a:lnTo>
                    <a:pt x="130563" y="68033"/>
                  </a:lnTo>
                  <a:lnTo>
                    <a:pt x="126854" y="68033"/>
                  </a:lnTo>
                  <a:lnTo>
                    <a:pt x="121661" y="70829"/>
                  </a:lnTo>
                  <a:lnTo>
                    <a:pt x="117209" y="70829"/>
                  </a:lnTo>
                  <a:lnTo>
                    <a:pt x="112759" y="69897"/>
                  </a:lnTo>
                  <a:lnTo>
                    <a:pt x="112017" y="72693"/>
                  </a:lnTo>
                  <a:lnTo>
                    <a:pt x="109050" y="74557"/>
                  </a:lnTo>
                  <a:lnTo>
                    <a:pt x="100148" y="73625"/>
                  </a:lnTo>
                  <a:lnTo>
                    <a:pt x="97922" y="77353"/>
                  </a:lnTo>
                  <a:lnTo>
                    <a:pt x="94213" y="77353"/>
                  </a:lnTo>
                  <a:lnTo>
                    <a:pt x="87536" y="77353"/>
                  </a:lnTo>
                  <a:lnTo>
                    <a:pt x="85311" y="80149"/>
                  </a:lnTo>
                  <a:lnTo>
                    <a:pt x="80860" y="82013"/>
                  </a:lnTo>
                  <a:lnTo>
                    <a:pt x="72700" y="83877"/>
                  </a:lnTo>
                  <a:lnTo>
                    <a:pt x="68249" y="82945"/>
                  </a:lnTo>
                  <a:lnTo>
                    <a:pt x="63056" y="84809"/>
                  </a:lnTo>
                  <a:lnTo>
                    <a:pt x="48220" y="88537"/>
                  </a:lnTo>
                  <a:lnTo>
                    <a:pt x="43768" y="88537"/>
                  </a:lnTo>
                  <a:lnTo>
                    <a:pt x="40059" y="94129"/>
                  </a:lnTo>
                  <a:lnTo>
                    <a:pt x="33383" y="95993"/>
                  </a:lnTo>
                  <a:lnTo>
                    <a:pt x="27448" y="95993"/>
                  </a:lnTo>
                  <a:lnTo>
                    <a:pt x="22255" y="97856"/>
                  </a:lnTo>
                  <a:lnTo>
                    <a:pt x="18547" y="98788"/>
                  </a:lnTo>
                  <a:lnTo>
                    <a:pt x="14837" y="97856"/>
                  </a:lnTo>
                  <a:lnTo>
                    <a:pt x="16320" y="95993"/>
                  </a:lnTo>
                  <a:lnTo>
                    <a:pt x="20772" y="94129"/>
                  </a:lnTo>
                  <a:lnTo>
                    <a:pt x="25965" y="92265"/>
                  </a:lnTo>
                  <a:lnTo>
                    <a:pt x="30416" y="91332"/>
                  </a:lnTo>
                  <a:lnTo>
                    <a:pt x="31899" y="88537"/>
                  </a:lnTo>
                  <a:lnTo>
                    <a:pt x="31899" y="86673"/>
                  </a:lnTo>
                  <a:lnTo>
                    <a:pt x="29673" y="83877"/>
                  </a:lnTo>
                  <a:lnTo>
                    <a:pt x="25223" y="84809"/>
                  </a:lnTo>
                  <a:lnTo>
                    <a:pt x="20772" y="84809"/>
                  </a:lnTo>
                  <a:lnTo>
                    <a:pt x="17062" y="86673"/>
                  </a:lnTo>
                  <a:lnTo>
                    <a:pt x="13354" y="88537"/>
                  </a:lnTo>
                  <a:lnTo>
                    <a:pt x="10386" y="93197"/>
                  </a:lnTo>
                  <a:lnTo>
                    <a:pt x="8903" y="95993"/>
                  </a:lnTo>
                  <a:lnTo>
                    <a:pt x="2968" y="93197"/>
                  </a:lnTo>
                  <a:lnTo>
                    <a:pt x="2968" y="89469"/>
                  </a:lnTo>
                  <a:lnTo>
                    <a:pt x="2226" y="86673"/>
                  </a:lnTo>
                  <a:lnTo>
                    <a:pt x="742" y="82945"/>
                  </a:lnTo>
                  <a:lnTo>
                    <a:pt x="0" y="80149"/>
                  </a:lnTo>
                  <a:lnTo>
                    <a:pt x="1484" y="78285"/>
                  </a:lnTo>
                  <a:lnTo>
                    <a:pt x="4452" y="77353"/>
                  </a:lnTo>
                  <a:lnTo>
                    <a:pt x="7419" y="74557"/>
                  </a:lnTo>
                  <a:lnTo>
                    <a:pt x="10386" y="70829"/>
                  </a:lnTo>
                  <a:lnTo>
                    <a:pt x="14837" y="62441"/>
                  </a:lnTo>
                  <a:lnTo>
                    <a:pt x="17804" y="63374"/>
                  </a:lnTo>
                  <a:lnTo>
                    <a:pt x="20772" y="65237"/>
                  </a:lnTo>
                  <a:lnTo>
                    <a:pt x="22997" y="64306"/>
                  </a:lnTo>
                  <a:lnTo>
                    <a:pt x="25223" y="61509"/>
                  </a:lnTo>
                  <a:lnTo>
                    <a:pt x="27448" y="57781"/>
                  </a:lnTo>
                  <a:lnTo>
                    <a:pt x="28190" y="60578"/>
                  </a:lnTo>
                  <a:lnTo>
                    <a:pt x="32641" y="62441"/>
                  </a:lnTo>
                  <a:lnTo>
                    <a:pt x="34124" y="61509"/>
                  </a:lnTo>
                  <a:lnTo>
                    <a:pt x="34866" y="57781"/>
                  </a:lnTo>
                  <a:lnTo>
                    <a:pt x="37834" y="57781"/>
                  </a:lnTo>
                  <a:lnTo>
                    <a:pt x="39317" y="56850"/>
                  </a:lnTo>
                  <a:lnTo>
                    <a:pt x="39317" y="52190"/>
                  </a:lnTo>
                  <a:lnTo>
                    <a:pt x="41543" y="50326"/>
                  </a:lnTo>
                  <a:lnTo>
                    <a:pt x="44510" y="51257"/>
                  </a:lnTo>
                  <a:lnTo>
                    <a:pt x="46736" y="54985"/>
                  </a:lnTo>
                  <a:lnTo>
                    <a:pt x="47478" y="54054"/>
                  </a:lnTo>
                  <a:lnTo>
                    <a:pt x="47478" y="52190"/>
                  </a:lnTo>
                  <a:lnTo>
                    <a:pt x="46736" y="49394"/>
                  </a:lnTo>
                  <a:lnTo>
                    <a:pt x="51187" y="44734"/>
                  </a:lnTo>
                  <a:lnTo>
                    <a:pt x="60089" y="40074"/>
                  </a:lnTo>
                  <a:lnTo>
                    <a:pt x="63797" y="41006"/>
                  </a:lnTo>
                  <a:lnTo>
                    <a:pt x="66766" y="45666"/>
                  </a:lnTo>
                  <a:lnTo>
                    <a:pt x="70474" y="42870"/>
                  </a:lnTo>
                  <a:lnTo>
                    <a:pt x="68991" y="39142"/>
                  </a:lnTo>
                  <a:lnTo>
                    <a:pt x="70474" y="36346"/>
                  </a:lnTo>
                  <a:lnTo>
                    <a:pt x="72700" y="35414"/>
                  </a:lnTo>
                  <a:lnTo>
                    <a:pt x="78635" y="40074"/>
                  </a:lnTo>
                  <a:lnTo>
                    <a:pt x="82343" y="40074"/>
                  </a:lnTo>
                  <a:lnTo>
                    <a:pt x="84570" y="36346"/>
                  </a:lnTo>
                  <a:lnTo>
                    <a:pt x="87536" y="36346"/>
                  </a:lnTo>
                  <a:lnTo>
                    <a:pt x="102373" y="40074"/>
                  </a:lnTo>
                  <a:lnTo>
                    <a:pt x="106824" y="39142"/>
                  </a:lnTo>
                  <a:lnTo>
                    <a:pt x="110534" y="37278"/>
                  </a:lnTo>
                  <a:lnTo>
                    <a:pt x="111275" y="31686"/>
                  </a:lnTo>
                  <a:lnTo>
                    <a:pt x="115727" y="29823"/>
                  </a:lnTo>
                  <a:lnTo>
                    <a:pt x="120919" y="32618"/>
                  </a:lnTo>
                  <a:lnTo>
                    <a:pt x="137240" y="32618"/>
                  </a:lnTo>
                  <a:lnTo>
                    <a:pt x="156527" y="30755"/>
                  </a:lnTo>
                  <a:lnTo>
                    <a:pt x="171364" y="29823"/>
                  </a:lnTo>
                  <a:lnTo>
                    <a:pt x="180266" y="27027"/>
                  </a:lnTo>
                  <a:lnTo>
                    <a:pt x="187684" y="23299"/>
                  </a:lnTo>
                  <a:lnTo>
                    <a:pt x="197328" y="15843"/>
                  </a:lnTo>
                  <a:lnTo>
                    <a:pt x="207713" y="7455"/>
                  </a:lnTo>
                  <a:lnTo>
                    <a:pt x="218100" y="1863"/>
                  </a:lnTo>
                  <a:lnTo>
                    <a:pt x="222550" y="0"/>
                  </a:lnTo>
                  <a:lnTo>
                    <a:pt x="228485" y="1863"/>
                  </a:lnTo>
                  <a:lnTo>
                    <a:pt x="227743" y="3727"/>
                  </a:lnTo>
                  <a:lnTo>
                    <a:pt x="224776" y="5591"/>
                  </a:lnTo>
                  <a:lnTo>
                    <a:pt x="218100" y="4659"/>
                  </a:lnTo>
                  <a:lnTo>
                    <a:pt x="215874" y="9319"/>
                  </a:lnTo>
                  <a:lnTo>
                    <a:pt x="211423" y="12115"/>
                  </a:lnTo>
                  <a:lnTo>
                    <a:pt x="207713" y="13979"/>
                  </a:lnTo>
                  <a:lnTo>
                    <a:pt x="208455" y="20503"/>
                  </a:lnTo>
                  <a:lnTo>
                    <a:pt x="204004" y="21434"/>
                  </a:lnTo>
                  <a:lnTo>
                    <a:pt x="201038" y="26095"/>
                  </a:lnTo>
                  <a:lnTo>
                    <a:pt x="197328" y="27958"/>
                  </a:lnTo>
                  <a:lnTo>
                    <a:pt x="193618" y="27958"/>
                  </a:lnTo>
                  <a:lnTo>
                    <a:pt x="191394" y="29823"/>
                  </a:lnTo>
                  <a:lnTo>
                    <a:pt x="189168" y="33550"/>
                  </a:lnTo>
                  <a:lnTo>
                    <a:pt x="186201" y="35414"/>
                  </a:lnTo>
                  <a:lnTo>
                    <a:pt x="180266" y="36346"/>
                  </a:lnTo>
                  <a:lnTo>
                    <a:pt x="180266" y="39142"/>
                  </a:lnTo>
                  <a:lnTo>
                    <a:pt x="182492" y="40074"/>
                  </a:lnTo>
                  <a:lnTo>
                    <a:pt x="188426" y="40074"/>
                  </a:lnTo>
                  <a:lnTo>
                    <a:pt x="192135" y="41938"/>
                  </a:lnTo>
                  <a:lnTo>
                    <a:pt x="192877" y="45666"/>
                  </a:lnTo>
                  <a:lnTo>
                    <a:pt x="190652" y="49394"/>
                  </a:lnTo>
                  <a:lnTo>
                    <a:pt x="196587" y="49394"/>
                  </a:lnTo>
                  <a:lnTo>
                    <a:pt x="201780" y="46598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pg41">
              <a:extLst>
                <a:ext uri="{FF2B5EF4-FFF2-40B4-BE49-F238E27FC236}">
                  <a16:creationId xmlns:a16="http://schemas.microsoft.com/office/drawing/2014/main" id="{ADF1412E-DB2D-A849-B3DF-FF5C5C31AFED}"/>
                </a:ext>
              </a:extLst>
            </p:cNvPr>
            <p:cNvSpPr/>
            <p:nvPr/>
          </p:nvSpPr>
          <p:spPr>
            <a:xfrm>
              <a:off x="7154696" y="3542353"/>
              <a:ext cx="45993" cy="123952"/>
            </a:xfrm>
            <a:custGeom>
              <a:avLst/>
              <a:gdLst/>
              <a:ahLst/>
              <a:cxnLst/>
              <a:rect l="0" t="0" r="0" b="0"/>
              <a:pathLst>
                <a:path w="45993" h="123952">
                  <a:moveTo>
                    <a:pt x="0" y="0"/>
                  </a:moveTo>
                  <a:lnTo>
                    <a:pt x="4451" y="0"/>
                  </a:lnTo>
                  <a:lnTo>
                    <a:pt x="6676" y="7455"/>
                  </a:lnTo>
                  <a:lnTo>
                    <a:pt x="8902" y="16775"/>
                  </a:lnTo>
                  <a:lnTo>
                    <a:pt x="10385" y="27027"/>
                  </a:lnTo>
                  <a:lnTo>
                    <a:pt x="14836" y="42870"/>
                  </a:lnTo>
                  <a:lnTo>
                    <a:pt x="19287" y="56850"/>
                  </a:lnTo>
                  <a:lnTo>
                    <a:pt x="21513" y="65237"/>
                  </a:lnTo>
                  <a:lnTo>
                    <a:pt x="24479" y="70829"/>
                  </a:lnTo>
                  <a:lnTo>
                    <a:pt x="27448" y="80149"/>
                  </a:lnTo>
                  <a:lnTo>
                    <a:pt x="31156" y="86673"/>
                  </a:lnTo>
                  <a:lnTo>
                    <a:pt x="39316" y="98788"/>
                  </a:lnTo>
                  <a:lnTo>
                    <a:pt x="40800" y="105312"/>
                  </a:lnTo>
                  <a:lnTo>
                    <a:pt x="42284" y="109972"/>
                  </a:lnTo>
                  <a:lnTo>
                    <a:pt x="44509" y="114632"/>
                  </a:lnTo>
                  <a:lnTo>
                    <a:pt x="45993" y="119292"/>
                  </a:lnTo>
                  <a:lnTo>
                    <a:pt x="45993" y="122088"/>
                  </a:lnTo>
                  <a:lnTo>
                    <a:pt x="44509" y="123952"/>
                  </a:lnTo>
                  <a:lnTo>
                    <a:pt x="43026" y="123020"/>
                  </a:lnTo>
                  <a:lnTo>
                    <a:pt x="41542" y="122088"/>
                  </a:lnTo>
                  <a:lnTo>
                    <a:pt x="39316" y="115564"/>
                  </a:lnTo>
                  <a:lnTo>
                    <a:pt x="38576" y="111836"/>
                  </a:lnTo>
                  <a:lnTo>
                    <a:pt x="37091" y="108108"/>
                  </a:lnTo>
                  <a:lnTo>
                    <a:pt x="33383" y="100652"/>
                  </a:lnTo>
                  <a:lnTo>
                    <a:pt x="29672" y="95061"/>
                  </a:lnTo>
                  <a:lnTo>
                    <a:pt x="26706" y="91333"/>
                  </a:lnTo>
                  <a:lnTo>
                    <a:pt x="26706" y="86673"/>
                  </a:lnTo>
                  <a:lnTo>
                    <a:pt x="25221" y="85741"/>
                  </a:lnTo>
                  <a:lnTo>
                    <a:pt x="18545" y="82013"/>
                  </a:lnTo>
                  <a:lnTo>
                    <a:pt x="16320" y="72693"/>
                  </a:lnTo>
                  <a:lnTo>
                    <a:pt x="16320" y="63374"/>
                  </a:lnTo>
                  <a:lnTo>
                    <a:pt x="9644" y="44734"/>
                  </a:lnTo>
                  <a:lnTo>
                    <a:pt x="6676" y="28891"/>
                  </a:lnTo>
                  <a:lnTo>
                    <a:pt x="4451" y="22367"/>
                  </a:lnTo>
                  <a:lnTo>
                    <a:pt x="3709" y="14911"/>
                  </a:lnTo>
                  <a:lnTo>
                    <a:pt x="1483" y="931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pg42">
              <a:extLst>
                <a:ext uri="{FF2B5EF4-FFF2-40B4-BE49-F238E27FC236}">
                  <a16:creationId xmlns:a16="http://schemas.microsoft.com/office/drawing/2014/main" id="{BD5ED833-BA18-4C48-B9E2-84A4A39D9F91}"/>
                </a:ext>
              </a:extLst>
            </p:cNvPr>
            <p:cNvSpPr/>
            <p:nvPr/>
          </p:nvSpPr>
          <p:spPr>
            <a:xfrm>
              <a:off x="6063459" y="3535829"/>
              <a:ext cx="1115716" cy="444551"/>
            </a:xfrm>
            <a:custGeom>
              <a:avLst/>
              <a:gdLst/>
              <a:ahLst/>
              <a:cxnLst/>
              <a:rect l="0" t="0" r="0" b="0"/>
              <a:pathLst>
                <a:path w="1115716" h="444551">
                  <a:moveTo>
                    <a:pt x="746284" y="443619"/>
                  </a:moveTo>
                  <a:lnTo>
                    <a:pt x="735899" y="430572"/>
                  </a:lnTo>
                  <a:lnTo>
                    <a:pt x="681744" y="372789"/>
                  </a:lnTo>
                  <a:lnTo>
                    <a:pt x="631300" y="322462"/>
                  </a:lnTo>
                  <a:lnTo>
                    <a:pt x="631300" y="321530"/>
                  </a:lnTo>
                  <a:lnTo>
                    <a:pt x="601627" y="291707"/>
                  </a:lnTo>
                  <a:lnTo>
                    <a:pt x="599400" y="290775"/>
                  </a:lnTo>
                  <a:lnTo>
                    <a:pt x="571211" y="290775"/>
                  </a:lnTo>
                  <a:lnTo>
                    <a:pt x="517798" y="289843"/>
                  </a:lnTo>
                  <a:lnTo>
                    <a:pt x="489610" y="289843"/>
                  </a:lnTo>
                  <a:lnTo>
                    <a:pt x="458453" y="288911"/>
                  </a:lnTo>
                  <a:lnTo>
                    <a:pt x="459193" y="271203"/>
                  </a:lnTo>
                  <a:lnTo>
                    <a:pt x="448067" y="255360"/>
                  </a:lnTo>
                  <a:lnTo>
                    <a:pt x="442132" y="246041"/>
                  </a:lnTo>
                  <a:lnTo>
                    <a:pt x="437681" y="240448"/>
                  </a:lnTo>
                  <a:lnTo>
                    <a:pt x="425070" y="249769"/>
                  </a:lnTo>
                  <a:lnTo>
                    <a:pt x="422844" y="246041"/>
                  </a:lnTo>
                  <a:lnTo>
                    <a:pt x="422844" y="243244"/>
                  </a:lnTo>
                  <a:lnTo>
                    <a:pt x="424328" y="241380"/>
                  </a:lnTo>
                  <a:lnTo>
                    <a:pt x="426554" y="237652"/>
                  </a:lnTo>
                  <a:lnTo>
                    <a:pt x="427295" y="232993"/>
                  </a:lnTo>
                  <a:lnTo>
                    <a:pt x="387978" y="231129"/>
                  </a:lnTo>
                  <a:lnTo>
                    <a:pt x="382785" y="231129"/>
                  </a:lnTo>
                  <a:lnTo>
                    <a:pt x="330115" y="228333"/>
                  </a:lnTo>
                  <a:lnTo>
                    <a:pt x="317504" y="228333"/>
                  </a:lnTo>
                  <a:lnTo>
                    <a:pt x="302668" y="227401"/>
                  </a:lnTo>
                  <a:lnTo>
                    <a:pt x="272253" y="227401"/>
                  </a:lnTo>
                  <a:lnTo>
                    <a:pt x="264834" y="227401"/>
                  </a:lnTo>
                  <a:lnTo>
                    <a:pt x="259641" y="228333"/>
                  </a:lnTo>
                  <a:lnTo>
                    <a:pt x="253706" y="227401"/>
                  </a:lnTo>
                  <a:lnTo>
                    <a:pt x="251480" y="227401"/>
                  </a:lnTo>
                  <a:lnTo>
                    <a:pt x="248514" y="225537"/>
                  </a:lnTo>
                  <a:lnTo>
                    <a:pt x="247771" y="225537"/>
                  </a:lnTo>
                  <a:lnTo>
                    <a:pt x="243321" y="231129"/>
                  </a:lnTo>
                  <a:lnTo>
                    <a:pt x="238870" y="229265"/>
                  </a:lnTo>
                  <a:lnTo>
                    <a:pt x="235902" y="231129"/>
                  </a:lnTo>
                  <a:lnTo>
                    <a:pt x="224033" y="236720"/>
                  </a:lnTo>
                  <a:lnTo>
                    <a:pt x="217356" y="238585"/>
                  </a:lnTo>
                  <a:lnTo>
                    <a:pt x="213648" y="238585"/>
                  </a:lnTo>
                  <a:lnTo>
                    <a:pt x="210680" y="237652"/>
                  </a:lnTo>
                  <a:lnTo>
                    <a:pt x="209938" y="240448"/>
                  </a:lnTo>
                  <a:lnTo>
                    <a:pt x="209938" y="243244"/>
                  </a:lnTo>
                  <a:lnTo>
                    <a:pt x="203261" y="246972"/>
                  </a:lnTo>
                  <a:lnTo>
                    <a:pt x="201036" y="247904"/>
                  </a:lnTo>
                  <a:lnTo>
                    <a:pt x="198810" y="246041"/>
                  </a:lnTo>
                  <a:lnTo>
                    <a:pt x="196586" y="246041"/>
                  </a:lnTo>
                  <a:lnTo>
                    <a:pt x="188424" y="248836"/>
                  </a:lnTo>
                  <a:lnTo>
                    <a:pt x="172847" y="255360"/>
                  </a:lnTo>
                  <a:lnTo>
                    <a:pt x="170621" y="256292"/>
                  </a:lnTo>
                  <a:lnTo>
                    <a:pt x="157268" y="260952"/>
                  </a:lnTo>
                  <a:lnTo>
                    <a:pt x="153559" y="260019"/>
                  </a:lnTo>
                  <a:lnTo>
                    <a:pt x="104598" y="260952"/>
                  </a:lnTo>
                  <a:lnTo>
                    <a:pt x="95696" y="260952"/>
                  </a:lnTo>
                  <a:lnTo>
                    <a:pt x="48219" y="262816"/>
                  </a:lnTo>
                  <a:lnTo>
                    <a:pt x="39316" y="262816"/>
                  </a:lnTo>
                  <a:lnTo>
                    <a:pt x="22996" y="262816"/>
                  </a:lnTo>
                  <a:lnTo>
                    <a:pt x="0" y="260952"/>
                  </a:lnTo>
                  <a:lnTo>
                    <a:pt x="0" y="260019"/>
                  </a:lnTo>
                  <a:lnTo>
                    <a:pt x="3709" y="223673"/>
                  </a:lnTo>
                  <a:lnTo>
                    <a:pt x="4451" y="220877"/>
                  </a:lnTo>
                  <a:lnTo>
                    <a:pt x="10385" y="216217"/>
                  </a:lnTo>
                  <a:lnTo>
                    <a:pt x="13352" y="218081"/>
                  </a:lnTo>
                  <a:lnTo>
                    <a:pt x="14836" y="219945"/>
                  </a:lnTo>
                  <a:lnTo>
                    <a:pt x="19287" y="220877"/>
                  </a:lnTo>
                  <a:lnTo>
                    <a:pt x="25221" y="219945"/>
                  </a:lnTo>
                  <a:lnTo>
                    <a:pt x="29672" y="218081"/>
                  </a:lnTo>
                  <a:lnTo>
                    <a:pt x="34865" y="213421"/>
                  </a:lnTo>
                  <a:lnTo>
                    <a:pt x="38575" y="211557"/>
                  </a:lnTo>
                  <a:lnTo>
                    <a:pt x="39316" y="208761"/>
                  </a:lnTo>
                  <a:lnTo>
                    <a:pt x="38575" y="205033"/>
                  </a:lnTo>
                  <a:lnTo>
                    <a:pt x="40058" y="202238"/>
                  </a:lnTo>
                  <a:lnTo>
                    <a:pt x="40058" y="199442"/>
                  </a:lnTo>
                  <a:lnTo>
                    <a:pt x="40058" y="192918"/>
                  </a:lnTo>
                  <a:lnTo>
                    <a:pt x="43767" y="190122"/>
                  </a:lnTo>
                  <a:lnTo>
                    <a:pt x="48219" y="184530"/>
                  </a:lnTo>
                  <a:lnTo>
                    <a:pt x="54895" y="178938"/>
                  </a:lnTo>
                  <a:lnTo>
                    <a:pt x="62314" y="173346"/>
                  </a:lnTo>
                  <a:lnTo>
                    <a:pt x="68990" y="171482"/>
                  </a:lnTo>
                  <a:lnTo>
                    <a:pt x="75666" y="167754"/>
                  </a:lnTo>
                  <a:lnTo>
                    <a:pt x="83084" y="165891"/>
                  </a:lnTo>
                  <a:lnTo>
                    <a:pt x="86052" y="165891"/>
                  </a:lnTo>
                  <a:lnTo>
                    <a:pt x="94212" y="166822"/>
                  </a:lnTo>
                  <a:lnTo>
                    <a:pt x="104598" y="168687"/>
                  </a:lnTo>
                  <a:lnTo>
                    <a:pt x="107565" y="166822"/>
                  </a:lnTo>
                  <a:lnTo>
                    <a:pt x="112757" y="162163"/>
                  </a:lnTo>
                  <a:lnTo>
                    <a:pt x="115726" y="158435"/>
                  </a:lnTo>
                  <a:lnTo>
                    <a:pt x="119435" y="157503"/>
                  </a:lnTo>
                  <a:lnTo>
                    <a:pt x="123143" y="154707"/>
                  </a:lnTo>
                  <a:lnTo>
                    <a:pt x="125370" y="152843"/>
                  </a:lnTo>
                  <a:lnTo>
                    <a:pt x="129078" y="150979"/>
                  </a:lnTo>
                  <a:lnTo>
                    <a:pt x="132788" y="150979"/>
                  </a:lnTo>
                  <a:lnTo>
                    <a:pt x="135013" y="149115"/>
                  </a:lnTo>
                  <a:lnTo>
                    <a:pt x="137981" y="145387"/>
                  </a:lnTo>
                  <a:lnTo>
                    <a:pt x="142431" y="141659"/>
                  </a:lnTo>
                  <a:lnTo>
                    <a:pt x="149849" y="137931"/>
                  </a:lnTo>
                  <a:lnTo>
                    <a:pt x="157268" y="134203"/>
                  </a:lnTo>
                  <a:lnTo>
                    <a:pt x="163945" y="131407"/>
                  </a:lnTo>
                  <a:lnTo>
                    <a:pt x="168396" y="131407"/>
                  </a:lnTo>
                  <a:lnTo>
                    <a:pt x="171362" y="131407"/>
                  </a:lnTo>
                  <a:lnTo>
                    <a:pt x="175814" y="128612"/>
                  </a:lnTo>
                  <a:lnTo>
                    <a:pt x="178781" y="126748"/>
                  </a:lnTo>
                  <a:lnTo>
                    <a:pt x="182490" y="120224"/>
                  </a:lnTo>
                  <a:lnTo>
                    <a:pt x="184716" y="117428"/>
                  </a:lnTo>
                  <a:lnTo>
                    <a:pt x="182490" y="114632"/>
                  </a:lnTo>
                  <a:lnTo>
                    <a:pt x="181749" y="109040"/>
                  </a:lnTo>
                  <a:lnTo>
                    <a:pt x="185458" y="107176"/>
                  </a:lnTo>
                  <a:lnTo>
                    <a:pt x="188424" y="105312"/>
                  </a:lnTo>
                  <a:lnTo>
                    <a:pt x="193617" y="108108"/>
                  </a:lnTo>
                  <a:lnTo>
                    <a:pt x="196586" y="106244"/>
                  </a:lnTo>
                  <a:lnTo>
                    <a:pt x="198810" y="103448"/>
                  </a:lnTo>
                  <a:lnTo>
                    <a:pt x="198810" y="99720"/>
                  </a:lnTo>
                  <a:lnTo>
                    <a:pt x="203261" y="95993"/>
                  </a:lnTo>
                  <a:lnTo>
                    <a:pt x="215131" y="86673"/>
                  </a:lnTo>
                  <a:lnTo>
                    <a:pt x="218098" y="86673"/>
                  </a:lnTo>
                  <a:lnTo>
                    <a:pt x="221808" y="91333"/>
                  </a:lnTo>
                  <a:lnTo>
                    <a:pt x="220324" y="95993"/>
                  </a:lnTo>
                  <a:lnTo>
                    <a:pt x="220324" y="99720"/>
                  </a:lnTo>
                  <a:lnTo>
                    <a:pt x="221808" y="101584"/>
                  </a:lnTo>
                  <a:lnTo>
                    <a:pt x="225517" y="102517"/>
                  </a:lnTo>
                  <a:lnTo>
                    <a:pt x="229967" y="102517"/>
                  </a:lnTo>
                  <a:lnTo>
                    <a:pt x="235160" y="100652"/>
                  </a:lnTo>
                  <a:lnTo>
                    <a:pt x="238128" y="97856"/>
                  </a:lnTo>
                  <a:lnTo>
                    <a:pt x="243321" y="94129"/>
                  </a:lnTo>
                  <a:lnTo>
                    <a:pt x="247771" y="89469"/>
                  </a:lnTo>
                  <a:lnTo>
                    <a:pt x="248514" y="86673"/>
                  </a:lnTo>
                  <a:lnTo>
                    <a:pt x="250740" y="82945"/>
                  </a:lnTo>
                  <a:lnTo>
                    <a:pt x="255932" y="78285"/>
                  </a:lnTo>
                  <a:lnTo>
                    <a:pt x="259641" y="77353"/>
                  </a:lnTo>
                  <a:lnTo>
                    <a:pt x="264834" y="77353"/>
                  </a:lnTo>
                  <a:lnTo>
                    <a:pt x="267801" y="77353"/>
                  </a:lnTo>
                  <a:lnTo>
                    <a:pt x="272253" y="74557"/>
                  </a:lnTo>
                  <a:lnTo>
                    <a:pt x="278187" y="73625"/>
                  </a:lnTo>
                  <a:lnTo>
                    <a:pt x="281154" y="75489"/>
                  </a:lnTo>
                  <a:lnTo>
                    <a:pt x="283380" y="78285"/>
                  </a:lnTo>
                  <a:lnTo>
                    <a:pt x="285605" y="79217"/>
                  </a:lnTo>
                  <a:lnTo>
                    <a:pt x="290056" y="80149"/>
                  </a:lnTo>
                  <a:lnTo>
                    <a:pt x="294507" y="77353"/>
                  </a:lnTo>
                  <a:lnTo>
                    <a:pt x="298959" y="74557"/>
                  </a:lnTo>
                  <a:lnTo>
                    <a:pt x="303410" y="62442"/>
                  </a:lnTo>
                  <a:lnTo>
                    <a:pt x="309344" y="54986"/>
                  </a:lnTo>
                  <a:lnTo>
                    <a:pt x="310085" y="54054"/>
                  </a:lnTo>
                  <a:lnTo>
                    <a:pt x="317504" y="43802"/>
                  </a:lnTo>
                  <a:lnTo>
                    <a:pt x="322697" y="40074"/>
                  </a:lnTo>
                  <a:lnTo>
                    <a:pt x="326406" y="40074"/>
                  </a:lnTo>
                  <a:lnTo>
                    <a:pt x="332341" y="41006"/>
                  </a:lnTo>
                  <a:lnTo>
                    <a:pt x="337534" y="41006"/>
                  </a:lnTo>
                  <a:lnTo>
                    <a:pt x="337534" y="37278"/>
                  </a:lnTo>
                  <a:lnTo>
                    <a:pt x="336792" y="34482"/>
                  </a:lnTo>
                  <a:lnTo>
                    <a:pt x="333824" y="30755"/>
                  </a:lnTo>
                  <a:lnTo>
                    <a:pt x="336792" y="25163"/>
                  </a:lnTo>
                  <a:lnTo>
                    <a:pt x="339759" y="19571"/>
                  </a:lnTo>
                  <a:lnTo>
                    <a:pt x="339017" y="14911"/>
                  </a:lnTo>
                  <a:lnTo>
                    <a:pt x="338275" y="11183"/>
                  </a:lnTo>
                  <a:lnTo>
                    <a:pt x="339017" y="6523"/>
                  </a:lnTo>
                  <a:lnTo>
                    <a:pt x="342727" y="1863"/>
                  </a:lnTo>
                  <a:lnTo>
                    <a:pt x="346436" y="0"/>
                  </a:lnTo>
                  <a:lnTo>
                    <a:pt x="382785" y="2795"/>
                  </a:lnTo>
                  <a:lnTo>
                    <a:pt x="445099" y="5591"/>
                  </a:lnTo>
                  <a:lnTo>
                    <a:pt x="451776" y="5591"/>
                  </a:lnTo>
                  <a:lnTo>
                    <a:pt x="482191" y="5591"/>
                  </a:lnTo>
                  <a:lnTo>
                    <a:pt x="502220" y="6523"/>
                  </a:lnTo>
                  <a:lnTo>
                    <a:pt x="547472" y="7455"/>
                  </a:lnTo>
                  <a:lnTo>
                    <a:pt x="555632" y="7455"/>
                  </a:lnTo>
                  <a:lnTo>
                    <a:pt x="597176" y="7455"/>
                  </a:lnTo>
                  <a:lnTo>
                    <a:pt x="626107" y="8387"/>
                  </a:lnTo>
                  <a:lnTo>
                    <a:pt x="660974" y="8387"/>
                  </a:lnTo>
                  <a:lnTo>
                    <a:pt x="672842" y="9319"/>
                  </a:lnTo>
                  <a:lnTo>
                    <a:pt x="715126" y="9319"/>
                  </a:lnTo>
                  <a:lnTo>
                    <a:pt x="726254" y="8387"/>
                  </a:lnTo>
                  <a:lnTo>
                    <a:pt x="761121" y="9319"/>
                  </a:lnTo>
                  <a:lnTo>
                    <a:pt x="777441" y="9319"/>
                  </a:lnTo>
                  <a:lnTo>
                    <a:pt x="813049" y="9319"/>
                  </a:lnTo>
                  <a:lnTo>
                    <a:pt x="832336" y="9319"/>
                  </a:lnTo>
                  <a:lnTo>
                    <a:pt x="849399" y="8387"/>
                  </a:lnTo>
                  <a:lnTo>
                    <a:pt x="904294" y="8387"/>
                  </a:lnTo>
                  <a:lnTo>
                    <a:pt x="928032" y="8387"/>
                  </a:lnTo>
                  <a:lnTo>
                    <a:pt x="958449" y="7455"/>
                  </a:lnTo>
                  <a:lnTo>
                    <a:pt x="1008893" y="7455"/>
                  </a:lnTo>
                  <a:lnTo>
                    <a:pt x="1014085" y="7455"/>
                  </a:lnTo>
                  <a:lnTo>
                    <a:pt x="1033373" y="7455"/>
                  </a:lnTo>
                  <a:lnTo>
                    <a:pt x="1063046" y="6523"/>
                  </a:lnTo>
                  <a:lnTo>
                    <a:pt x="1071208" y="6523"/>
                  </a:lnTo>
                  <a:lnTo>
                    <a:pt x="1071948" y="8387"/>
                  </a:lnTo>
                  <a:lnTo>
                    <a:pt x="1073432" y="11183"/>
                  </a:lnTo>
                  <a:lnTo>
                    <a:pt x="1071948" y="12115"/>
                  </a:lnTo>
                  <a:lnTo>
                    <a:pt x="1069723" y="11183"/>
                  </a:lnTo>
                  <a:lnTo>
                    <a:pt x="1067497" y="12115"/>
                  </a:lnTo>
                  <a:lnTo>
                    <a:pt x="1066756" y="13979"/>
                  </a:lnTo>
                  <a:lnTo>
                    <a:pt x="1067497" y="15843"/>
                  </a:lnTo>
                  <a:lnTo>
                    <a:pt x="1069723" y="16775"/>
                  </a:lnTo>
                  <a:lnTo>
                    <a:pt x="1071208" y="17707"/>
                  </a:lnTo>
                  <a:lnTo>
                    <a:pt x="1074174" y="17707"/>
                  </a:lnTo>
                  <a:lnTo>
                    <a:pt x="1074916" y="21435"/>
                  </a:lnTo>
                  <a:lnTo>
                    <a:pt x="1076401" y="23299"/>
                  </a:lnTo>
                  <a:lnTo>
                    <a:pt x="1079367" y="24231"/>
                  </a:lnTo>
                  <a:lnTo>
                    <a:pt x="1081592" y="26095"/>
                  </a:lnTo>
                  <a:lnTo>
                    <a:pt x="1079367" y="28891"/>
                  </a:lnTo>
                  <a:lnTo>
                    <a:pt x="1080109" y="32618"/>
                  </a:lnTo>
                  <a:lnTo>
                    <a:pt x="1082335" y="33550"/>
                  </a:lnTo>
                  <a:lnTo>
                    <a:pt x="1085302" y="30755"/>
                  </a:lnTo>
                  <a:lnTo>
                    <a:pt x="1086044" y="28891"/>
                  </a:lnTo>
                  <a:lnTo>
                    <a:pt x="1087527" y="28891"/>
                  </a:lnTo>
                  <a:lnTo>
                    <a:pt x="1089753" y="31687"/>
                  </a:lnTo>
                  <a:lnTo>
                    <a:pt x="1089753" y="35414"/>
                  </a:lnTo>
                  <a:lnTo>
                    <a:pt x="1091236" y="44734"/>
                  </a:lnTo>
                  <a:lnTo>
                    <a:pt x="1092720" y="53122"/>
                  </a:lnTo>
                  <a:lnTo>
                    <a:pt x="1097171" y="60578"/>
                  </a:lnTo>
                  <a:lnTo>
                    <a:pt x="1100139" y="63374"/>
                  </a:lnTo>
                  <a:lnTo>
                    <a:pt x="1098654" y="66169"/>
                  </a:lnTo>
                  <a:lnTo>
                    <a:pt x="1100139" y="71761"/>
                  </a:lnTo>
                  <a:lnTo>
                    <a:pt x="1100139" y="75489"/>
                  </a:lnTo>
                  <a:lnTo>
                    <a:pt x="1102364" y="79217"/>
                  </a:lnTo>
                  <a:lnTo>
                    <a:pt x="1103106" y="81081"/>
                  </a:lnTo>
                  <a:lnTo>
                    <a:pt x="1102364" y="82945"/>
                  </a:lnTo>
                  <a:lnTo>
                    <a:pt x="1097913" y="81081"/>
                  </a:lnTo>
                  <a:lnTo>
                    <a:pt x="1095688" y="75489"/>
                  </a:lnTo>
                  <a:lnTo>
                    <a:pt x="1093462" y="68966"/>
                  </a:lnTo>
                  <a:lnTo>
                    <a:pt x="1091236" y="66169"/>
                  </a:lnTo>
                  <a:lnTo>
                    <a:pt x="1089011" y="64306"/>
                  </a:lnTo>
                  <a:lnTo>
                    <a:pt x="1089753" y="59646"/>
                  </a:lnTo>
                  <a:lnTo>
                    <a:pt x="1085302" y="56850"/>
                  </a:lnTo>
                  <a:lnTo>
                    <a:pt x="1084560" y="50326"/>
                  </a:lnTo>
                  <a:lnTo>
                    <a:pt x="1082335" y="49394"/>
                  </a:lnTo>
                  <a:lnTo>
                    <a:pt x="1079367" y="49394"/>
                  </a:lnTo>
                  <a:lnTo>
                    <a:pt x="1079367" y="53122"/>
                  </a:lnTo>
                  <a:lnTo>
                    <a:pt x="1081592" y="55918"/>
                  </a:lnTo>
                  <a:lnTo>
                    <a:pt x="1081592" y="58714"/>
                  </a:lnTo>
                  <a:lnTo>
                    <a:pt x="1080109" y="62442"/>
                  </a:lnTo>
                  <a:lnTo>
                    <a:pt x="1082335" y="65238"/>
                  </a:lnTo>
                  <a:lnTo>
                    <a:pt x="1085302" y="68033"/>
                  </a:lnTo>
                  <a:lnTo>
                    <a:pt x="1086044" y="68966"/>
                  </a:lnTo>
                  <a:lnTo>
                    <a:pt x="1085302" y="69897"/>
                  </a:lnTo>
                  <a:lnTo>
                    <a:pt x="1079367" y="68033"/>
                  </a:lnTo>
                  <a:lnTo>
                    <a:pt x="1070466" y="58714"/>
                  </a:lnTo>
                  <a:lnTo>
                    <a:pt x="1066015" y="56850"/>
                  </a:lnTo>
                  <a:lnTo>
                    <a:pt x="1063788" y="53122"/>
                  </a:lnTo>
                  <a:lnTo>
                    <a:pt x="1060822" y="49394"/>
                  </a:lnTo>
                  <a:lnTo>
                    <a:pt x="1056370" y="49394"/>
                  </a:lnTo>
                  <a:lnTo>
                    <a:pt x="1055629" y="49394"/>
                  </a:lnTo>
                  <a:lnTo>
                    <a:pt x="1053403" y="51258"/>
                  </a:lnTo>
                  <a:lnTo>
                    <a:pt x="1055629" y="53122"/>
                  </a:lnTo>
                  <a:lnTo>
                    <a:pt x="1058596" y="55918"/>
                  </a:lnTo>
                  <a:lnTo>
                    <a:pt x="1060822" y="58714"/>
                  </a:lnTo>
                  <a:lnTo>
                    <a:pt x="1060080" y="62442"/>
                  </a:lnTo>
                  <a:lnTo>
                    <a:pt x="1066015" y="65238"/>
                  </a:lnTo>
                  <a:lnTo>
                    <a:pt x="1069723" y="68033"/>
                  </a:lnTo>
                  <a:lnTo>
                    <a:pt x="1070466" y="70829"/>
                  </a:lnTo>
                  <a:lnTo>
                    <a:pt x="1069723" y="73625"/>
                  </a:lnTo>
                  <a:lnTo>
                    <a:pt x="1065273" y="73625"/>
                  </a:lnTo>
                  <a:lnTo>
                    <a:pt x="1060080" y="73625"/>
                  </a:lnTo>
                  <a:lnTo>
                    <a:pt x="1058596" y="74557"/>
                  </a:lnTo>
                  <a:lnTo>
                    <a:pt x="1056370" y="77353"/>
                  </a:lnTo>
                  <a:lnTo>
                    <a:pt x="1054887" y="75489"/>
                  </a:lnTo>
                  <a:lnTo>
                    <a:pt x="1049694" y="69897"/>
                  </a:lnTo>
                  <a:lnTo>
                    <a:pt x="1045984" y="65238"/>
                  </a:lnTo>
                  <a:lnTo>
                    <a:pt x="1043017" y="64306"/>
                  </a:lnTo>
                  <a:lnTo>
                    <a:pt x="1041534" y="65238"/>
                  </a:lnTo>
                  <a:lnTo>
                    <a:pt x="1042276" y="68033"/>
                  </a:lnTo>
                  <a:lnTo>
                    <a:pt x="1045242" y="69897"/>
                  </a:lnTo>
                  <a:lnTo>
                    <a:pt x="1045242" y="71761"/>
                  </a:lnTo>
                  <a:lnTo>
                    <a:pt x="1045984" y="75489"/>
                  </a:lnTo>
                  <a:lnTo>
                    <a:pt x="1048210" y="77353"/>
                  </a:lnTo>
                  <a:lnTo>
                    <a:pt x="1048952" y="79217"/>
                  </a:lnTo>
                  <a:lnTo>
                    <a:pt x="1047469" y="80149"/>
                  </a:lnTo>
                  <a:lnTo>
                    <a:pt x="1043759" y="79217"/>
                  </a:lnTo>
                  <a:lnTo>
                    <a:pt x="1034857" y="73625"/>
                  </a:lnTo>
                  <a:lnTo>
                    <a:pt x="1030406" y="70829"/>
                  </a:lnTo>
                  <a:lnTo>
                    <a:pt x="1027439" y="69897"/>
                  </a:lnTo>
                  <a:lnTo>
                    <a:pt x="1025955" y="70829"/>
                  </a:lnTo>
                  <a:lnTo>
                    <a:pt x="1025955" y="74557"/>
                  </a:lnTo>
                  <a:lnTo>
                    <a:pt x="1031148" y="77353"/>
                  </a:lnTo>
                  <a:lnTo>
                    <a:pt x="1033373" y="79217"/>
                  </a:lnTo>
                  <a:lnTo>
                    <a:pt x="1033373" y="81081"/>
                  </a:lnTo>
                  <a:lnTo>
                    <a:pt x="1031890" y="82013"/>
                  </a:lnTo>
                  <a:lnTo>
                    <a:pt x="1028181" y="82945"/>
                  </a:lnTo>
                  <a:lnTo>
                    <a:pt x="1021504" y="82013"/>
                  </a:lnTo>
                  <a:lnTo>
                    <a:pt x="1018537" y="82945"/>
                  </a:lnTo>
                  <a:lnTo>
                    <a:pt x="1020020" y="86673"/>
                  </a:lnTo>
                  <a:lnTo>
                    <a:pt x="1020762" y="88537"/>
                  </a:lnTo>
                  <a:lnTo>
                    <a:pt x="1019278" y="92265"/>
                  </a:lnTo>
                  <a:lnTo>
                    <a:pt x="1015569" y="94129"/>
                  </a:lnTo>
                  <a:lnTo>
                    <a:pt x="1010376" y="95993"/>
                  </a:lnTo>
                  <a:lnTo>
                    <a:pt x="1002958" y="93197"/>
                  </a:lnTo>
                  <a:lnTo>
                    <a:pt x="997765" y="89469"/>
                  </a:lnTo>
                  <a:lnTo>
                    <a:pt x="995540" y="90401"/>
                  </a:lnTo>
                  <a:lnTo>
                    <a:pt x="991830" y="90401"/>
                  </a:lnTo>
                  <a:lnTo>
                    <a:pt x="989606" y="87605"/>
                  </a:lnTo>
                  <a:lnTo>
                    <a:pt x="988864" y="83877"/>
                  </a:lnTo>
                  <a:lnTo>
                    <a:pt x="989606" y="79217"/>
                  </a:lnTo>
                  <a:lnTo>
                    <a:pt x="986637" y="73625"/>
                  </a:lnTo>
                  <a:lnTo>
                    <a:pt x="985896" y="68033"/>
                  </a:lnTo>
                  <a:lnTo>
                    <a:pt x="986637" y="61510"/>
                  </a:lnTo>
                  <a:lnTo>
                    <a:pt x="990347" y="58714"/>
                  </a:lnTo>
                  <a:lnTo>
                    <a:pt x="991830" y="53122"/>
                  </a:lnTo>
                  <a:lnTo>
                    <a:pt x="991830" y="49394"/>
                  </a:lnTo>
                  <a:lnTo>
                    <a:pt x="989606" y="47530"/>
                  </a:lnTo>
                  <a:lnTo>
                    <a:pt x="987379" y="44734"/>
                  </a:lnTo>
                  <a:lnTo>
                    <a:pt x="985154" y="41938"/>
                  </a:lnTo>
                  <a:lnTo>
                    <a:pt x="982929" y="41006"/>
                  </a:lnTo>
                  <a:lnTo>
                    <a:pt x="980703" y="41938"/>
                  </a:lnTo>
                  <a:lnTo>
                    <a:pt x="980703" y="42870"/>
                  </a:lnTo>
                  <a:lnTo>
                    <a:pt x="980703" y="45666"/>
                  </a:lnTo>
                  <a:lnTo>
                    <a:pt x="983671" y="49394"/>
                  </a:lnTo>
                  <a:lnTo>
                    <a:pt x="985154" y="52190"/>
                  </a:lnTo>
                  <a:lnTo>
                    <a:pt x="985896" y="54986"/>
                  </a:lnTo>
                  <a:lnTo>
                    <a:pt x="984413" y="58714"/>
                  </a:lnTo>
                  <a:lnTo>
                    <a:pt x="982929" y="60578"/>
                  </a:lnTo>
                  <a:lnTo>
                    <a:pt x="980703" y="62442"/>
                  </a:lnTo>
                  <a:lnTo>
                    <a:pt x="980703" y="65238"/>
                  </a:lnTo>
                  <a:lnTo>
                    <a:pt x="980703" y="69897"/>
                  </a:lnTo>
                  <a:lnTo>
                    <a:pt x="982187" y="82945"/>
                  </a:lnTo>
                  <a:lnTo>
                    <a:pt x="985154" y="91333"/>
                  </a:lnTo>
                  <a:lnTo>
                    <a:pt x="988122" y="95993"/>
                  </a:lnTo>
                  <a:lnTo>
                    <a:pt x="988864" y="97856"/>
                  </a:lnTo>
                  <a:lnTo>
                    <a:pt x="988122" y="99720"/>
                  </a:lnTo>
                  <a:lnTo>
                    <a:pt x="984413" y="101584"/>
                  </a:lnTo>
                  <a:lnTo>
                    <a:pt x="982929" y="106244"/>
                  </a:lnTo>
                  <a:lnTo>
                    <a:pt x="982929" y="108108"/>
                  </a:lnTo>
                  <a:lnTo>
                    <a:pt x="983671" y="109972"/>
                  </a:lnTo>
                  <a:lnTo>
                    <a:pt x="989606" y="109972"/>
                  </a:lnTo>
                  <a:lnTo>
                    <a:pt x="1005926" y="106244"/>
                  </a:lnTo>
                  <a:lnTo>
                    <a:pt x="1011861" y="106244"/>
                  </a:lnTo>
                  <a:lnTo>
                    <a:pt x="1017053" y="105312"/>
                  </a:lnTo>
                  <a:lnTo>
                    <a:pt x="1020020" y="101584"/>
                  </a:lnTo>
                  <a:lnTo>
                    <a:pt x="1023730" y="100652"/>
                  </a:lnTo>
                  <a:lnTo>
                    <a:pt x="1025955" y="100652"/>
                  </a:lnTo>
                  <a:lnTo>
                    <a:pt x="1027439" y="102517"/>
                  </a:lnTo>
                  <a:lnTo>
                    <a:pt x="1027439" y="105312"/>
                  </a:lnTo>
                  <a:lnTo>
                    <a:pt x="1027439" y="108108"/>
                  </a:lnTo>
                  <a:lnTo>
                    <a:pt x="1028922" y="109040"/>
                  </a:lnTo>
                  <a:lnTo>
                    <a:pt x="1032632" y="109040"/>
                  </a:lnTo>
                  <a:lnTo>
                    <a:pt x="1037083" y="108108"/>
                  </a:lnTo>
                  <a:lnTo>
                    <a:pt x="1038566" y="107176"/>
                  </a:lnTo>
                  <a:lnTo>
                    <a:pt x="1040792" y="103448"/>
                  </a:lnTo>
                  <a:lnTo>
                    <a:pt x="1047469" y="100652"/>
                  </a:lnTo>
                  <a:lnTo>
                    <a:pt x="1058596" y="99720"/>
                  </a:lnTo>
                  <a:lnTo>
                    <a:pt x="1067497" y="99720"/>
                  </a:lnTo>
                  <a:lnTo>
                    <a:pt x="1072690" y="101584"/>
                  </a:lnTo>
                  <a:lnTo>
                    <a:pt x="1074174" y="103448"/>
                  </a:lnTo>
                  <a:lnTo>
                    <a:pt x="1070466" y="106244"/>
                  </a:lnTo>
                  <a:lnTo>
                    <a:pt x="1074916" y="108108"/>
                  </a:lnTo>
                  <a:lnTo>
                    <a:pt x="1073432" y="115564"/>
                  </a:lnTo>
                  <a:lnTo>
                    <a:pt x="1069723" y="116496"/>
                  </a:lnTo>
                  <a:lnTo>
                    <a:pt x="1067497" y="117428"/>
                  </a:lnTo>
                  <a:lnTo>
                    <a:pt x="1067497" y="119292"/>
                  </a:lnTo>
                  <a:lnTo>
                    <a:pt x="1070466" y="121156"/>
                  </a:lnTo>
                  <a:lnTo>
                    <a:pt x="1071208" y="128612"/>
                  </a:lnTo>
                  <a:lnTo>
                    <a:pt x="1071208" y="130475"/>
                  </a:lnTo>
                  <a:lnTo>
                    <a:pt x="1066756" y="131407"/>
                  </a:lnTo>
                  <a:lnTo>
                    <a:pt x="1065273" y="133271"/>
                  </a:lnTo>
                  <a:lnTo>
                    <a:pt x="1065273" y="135135"/>
                  </a:lnTo>
                  <a:lnTo>
                    <a:pt x="1069723" y="136999"/>
                  </a:lnTo>
                  <a:lnTo>
                    <a:pt x="1071208" y="137931"/>
                  </a:lnTo>
                  <a:lnTo>
                    <a:pt x="1070466" y="140727"/>
                  </a:lnTo>
                  <a:lnTo>
                    <a:pt x="1071948" y="146319"/>
                  </a:lnTo>
                  <a:lnTo>
                    <a:pt x="1070466" y="149115"/>
                  </a:lnTo>
                  <a:lnTo>
                    <a:pt x="1063788" y="146319"/>
                  </a:lnTo>
                  <a:lnTo>
                    <a:pt x="1058596" y="145387"/>
                  </a:lnTo>
                  <a:lnTo>
                    <a:pt x="1060080" y="147251"/>
                  </a:lnTo>
                  <a:lnTo>
                    <a:pt x="1063046" y="150047"/>
                  </a:lnTo>
                  <a:lnTo>
                    <a:pt x="1067497" y="152843"/>
                  </a:lnTo>
                  <a:lnTo>
                    <a:pt x="1073432" y="153775"/>
                  </a:lnTo>
                  <a:lnTo>
                    <a:pt x="1074916" y="152843"/>
                  </a:lnTo>
                  <a:lnTo>
                    <a:pt x="1074916" y="150979"/>
                  </a:lnTo>
                  <a:lnTo>
                    <a:pt x="1076401" y="143523"/>
                  </a:lnTo>
                  <a:lnTo>
                    <a:pt x="1079367" y="138863"/>
                  </a:lnTo>
                  <a:lnTo>
                    <a:pt x="1079367" y="132340"/>
                  </a:lnTo>
                  <a:lnTo>
                    <a:pt x="1080851" y="126748"/>
                  </a:lnTo>
                  <a:lnTo>
                    <a:pt x="1080109" y="118360"/>
                  </a:lnTo>
                  <a:lnTo>
                    <a:pt x="1080851" y="115564"/>
                  </a:lnTo>
                  <a:lnTo>
                    <a:pt x="1083076" y="112768"/>
                  </a:lnTo>
                  <a:lnTo>
                    <a:pt x="1086044" y="111836"/>
                  </a:lnTo>
                  <a:lnTo>
                    <a:pt x="1092720" y="112768"/>
                  </a:lnTo>
                  <a:lnTo>
                    <a:pt x="1091978" y="108108"/>
                  </a:lnTo>
                  <a:lnTo>
                    <a:pt x="1093462" y="107176"/>
                  </a:lnTo>
                  <a:lnTo>
                    <a:pt x="1096429" y="106244"/>
                  </a:lnTo>
                  <a:lnTo>
                    <a:pt x="1097171" y="102517"/>
                  </a:lnTo>
                  <a:lnTo>
                    <a:pt x="1107557" y="109972"/>
                  </a:lnTo>
                  <a:lnTo>
                    <a:pt x="1108299" y="115564"/>
                  </a:lnTo>
                  <a:lnTo>
                    <a:pt x="1112008" y="123952"/>
                  </a:lnTo>
                  <a:lnTo>
                    <a:pt x="1114975" y="125816"/>
                  </a:lnTo>
                  <a:lnTo>
                    <a:pt x="1115716" y="127680"/>
                  </a:lnTo>
                  <a:lnTo>
                    <a:pt x="1114975" y="133271"/>
                  </a:lnTo>
                  <a:lnTo>
                    <a:pt x="1112750" y="138863"/>
                  </a:lnTo>
                  <a:lnTo>
                    <a:pt x="1114975" y="145387"/>
                  </a:lnTo>
                  <a:lnTo>
                    <a:pt x="1114975" y="146319"/>
                  </a:lnTo>
                  <a:lnTo>
                    <a:pt x="1110523" y="145387"/>
                  </a:lnTo>
                  <a:lnTo>
                    <a:pt x="1109041" y="145387"/>
                  </a:lnTo>
                  <a:lnTo>
                    <a:pt x="1108299" y="148183"/>
                  </a:lnTo>
                  <a:lnTo>
                    <a:pt x="1111266" y="155639"/>
                  </a:lnTo>
                  <a:lnTo>
                    <a:pt x="1112008" y="158435"/>
                  </a:lnTo>
                  <a:lnTo>
                    <a:pt x="1111266" y="162163"/>
                  </a:lnTo>
                  <a:lnTo>
                    <a:pt x="1103847" y="166822"/>
                  </a:lnTo>
                  <a:lnTo>
                    <a:pt x="1100139" y="167754"/>
                  </a:lnTo>
                  <a:lnTo>
                    <a:pt x="1097913" y="164026"/>
                  </a:lnTo>
                  <a:lnTo>
                    <a:pt x="1094946" y="160299"/>
                  </a:lnTo>
                  <a:lnTo>
                    <a:pt x="1093462" y="162163"/>
                  </a:lnTo>
                  <a:lnTo>
                    <a:pt x="1090495" y="166822"/>
                  </a:lnTo>
                  <a:lnTo>
                    <a:pt x="1089753" y="172415"/>
                  </a:lnTo>
                  <a:lnTo>
                    <a:pt x="1084560" y="172415"/>
                  </a:lnTo>
                  <a:lnTo>
                    <a:pt x="1083076" y="174278"/>
                  </a:lnTo>
                  <a:lnTo>
                    <a:pt x="1081592" y="182666"/>
                  </a:lnTo>
                  <a:lnTo>
                    <a:pt x="1079367" y="184530"/>
                  </a:lnTo>
                  <a:lnTo>
                    <a:pt x="1077141" y="190122"/>
                  </a:lnTo>
                  <a:lnTo>
                    <a:pt x="1074916" y="190122"/>
                  </a:lnTo>
                  <a:lnTo>
                    <a:pt x="1073432" y="187326"/>
                  </a:lnTo>
                  <a:lnTo>
                    <a:pt x="1070466" y="185462"/>
                  </a:lnTo>
                  <a:lnTo>
                    <a:pt x="1069723" y="186394"/>
                  </a:lnTo>
                  <a:lnTo>
                    <a:pt x="1069723" y="191986"/>
                  </a:lnTo>
                  <a:lnTo>
                    <a:pt x="1069723" y="197577"/>
                  </a:lnTo>
                  <a:lnTo>
                    <a:pt x="1067497" y="199442"/>
                  </a:lnTo>
                  <a:lnTo>
                    <a:pt x="1064531" y="199442"/>
                  </a:lnTo>
                  <a:lnTo>
                    <a:pt x="1060822" y="202238"/>
                  </a:lnTo>
                  <a:lnTo>
                    <a:pt x="1058596" y="205033"/>
                  </a:lnTo>
                  <a:lnTo>
                    <a:pt x="1051177" y="203169"/>
                  </a:lnTo>
                  <a:lnTo>
                    <a:pt x="1047469" y="199442"/>
                  </a:lnTo>
                  <a:lnTo>
                    <a:pt x="1044501" y="199442"/>
                  </a:lnTo>
                  <a:lnTo>
                    <a:pt x="1043017" y="203169"/>
                  </a:lnTo>
                  <a:lnTo>
                    <a:pt x="1040049" y="201305"/>
                  </a:lnTo>
                  <a:lnTo>
                    <a:pt x="1036341" y="195714"/>
                  </a:lnTo>
                  <a:lnTo>
                    <a:pt x="1034115" y="193850"/>
                  </a:lnTo>
                  <a:lnTo>
                    <a:pt x="1032632" y="195714"/>
                  </a:lnTo>
                  <a:lnTo>
                    <a:pt x="1032632" y="201305"/>
                  </a:lnTo>
                  <a:lnTo>
                    <a:pt x="1030406" y="202238"/>
                  </a:lnTo>
                  <a:lnTo>
                    <a:pt x="1028922" y="201305"/>
                  </a:lnTo>
                  <a:lnTo>
                    <a:pt x="1026697" y="196645"/>
                  </a:lnTo>
                  <a:lnTo>
                    <a:pt x="1028922" y="190122"/>
                  </a:lnTo>
                  <a:lnTo>
                    <a:pt x="1025955" y="187326"/>
                  </a:lnTo>
                  <a:lnTo>
                    <a:pt x="1025213" y="187326"/>
                  </a:lnTo>
                  <a:lnTo>
                    <a:pt x="1023730" y="191986"/>
                  </a:lnTo>
                  <a:lnTo>
                    <a:pt x="1019278" y="192918"/>
                  </a:lnTo>
                  <a:lnTo>
                    <a:pt x="1016311" y="196645"/>
                  </a:lnTo>
                  <a:lnTo>
                    <a:pt x="1010376" y="196645"/>
                  </a:lnTo>
                  <a:lnTo>
                    <a:pt x="1007410" y="184530"/>
                  </a:lnTo>
                  <a:lnTo>
                    <a:pt x="1006668" y="180802"/>
                  </a:lnTo>
                  <a:lnTo>
                    <a:pt x="1008151" y="178938"/>
                  </a:lnTo>
                  <a:lnTo>
                    <a:pt x="1017053" y="177074"/>
                  </a:lnTo>
                  <a:lnTo>
                    <a:pt x="1017053" y="173346"/>
                  </a:lnTo>
                  <a:lnTo>
                    <a:pt x="1020020" y="169618"/>
                  </a:lnTo>
                  <a:lnTo>
                    <a:pt x="1015569" y="166822"/>
                  </a:lnTo>
                  <a:lnTo>
                    <a:pt x="1013344" y="166822"/>
                  </a:lnTo>
                  <a:lnTo>
                    <a:pt x="1013344" y="168687"/>
                  </a:lnTo>
                  <a:lnTo>
                    <a:pt x="1013344" y="172415"/>
                  </a:lnTo>
                  <a:lnTo>
                    <a:pt x="1011118" y="174278"/>
                  </a:lnTo>
                  <a:lnTo>
                    <a:pt x="1006668" y="172415"/>
                  </a:lnTo>
                  <a:lnTo>
                    <a:pt x="1001475" y="174278"/>
                  </a:lnTo>
                  <a:lnTo>
                    <a:pt x="995540" y="169618"/>
                  </a:lnTo>
                  <a:lnTo>
                    <a:pt x="991830" y="169618"/>
                  </a:lnTo>
                  <a:lnTo>
                    <a:pt x="990347" y="172415"/>
                  </a:lnTo>
                  <a:lnTo>
                    <a:pt x="991830" y="174278"/>
                  </a:lnTo>
                  <a:lnTo>
                    <a:pt x="995540" y="177074"/>
                  </a:lnTo>
                  <a:lnTo>
                    <a:pt x="999991" y="180802"/>
                  </a:lnTo>
                  <a:lnTo>
                    <a:pt x="997765" y="183598"/>
                  </a:lnTo>
                  <a:lnTo>
                    <a:pt x="1000733" y="190122"/>
                  </a:lnTo>
                  <a:lnTo>
                    <a:pt x="999991" y="192918"/>
                  </a:lnTo>
                  <a:lnTo>
                    <a:pt x="997765" y="195714"/>
                  </a:lnTo>
                  <a:lnTo>
                    <a:pt x="995540" y="195714"/>
                  </a:lnTo>
                  <a:lnTo>
                    <a:pt x="990347" y="191054"/>
                  </a:lnTo>
                  <a:lnTo>
                    <a:pt x="988122" y="190122"/>
                  </a:lnTo>
                  <a:lnTo>
                    <a:pt x="985896" y="190122"/>
                  </a:lnTo>
                  <a:lnTo>
                    <a:pt x="980703" y="190122"/>
                  </a:lnTo>
                  <a:lnTo>
                    <a:pt x="974769" y="187326"/>
                  </a:lnTo>
                  <a:lnTo>
                    <a:pt x="974027" y="185462"/>
                  </a:lnTo>
                  <a:lnTo>
                    <a:pt x="974769" y="181734"/>
                  </a:lnTo>
                  <a:lnTo>
                    <a:pt x="973285" y="180802"/>
                  </a:lnTo>
                  <a:lnTo>
                    <a:pt x="971801" y="180802"/>
                  </a:lnTo>
                  <a:lnTo>
                    <a:pt x="968834" y="184530"/>
                  </a:lnTo>
                  <a:lnTo>
                    <a:pt x="967350" y="185462"/>
                  </a:lnTo>
                  <a:lnTo>
                    <a:pt x="965866" y="184530"/>
                  </a:lnTo>
                  <a:lnTo>
                    <a:pt x="948063" y="177074"/>
                  </a:lnTo>
                  <a:lnTo>
                    <a:pt x="945837" y="178006"/>
                  </a:lnTo>
                  <a:lnTo>
                    <a:pt x="945095" y="180802"/>
                  </a:lnTo>
                  <a:lnTo>
                    <a:pt x="945095" y="181734"/>
                  </a:lnTo>
                  <a:lnTo>
                    <a:pt x="951030" y="184530"/>
                  </a:lnTo>
                  <a:lnTo>
                    <a:pt x="951030" y="187326"/>
                  </a:lnTo>
                  <a:lnTo>
                    <a:pt x="951771" y="188258"/>
                  </a:lnTo>
                  <a:lnTo>
                    <a:pt x="956964" y="187326"/>
                  </a:lnTo>
                  <a:lnTo>
                    <a:pt x="959932" y="190122"/>
                  </a:lnTo>
                  <a:lnTo>
                    <a:pt x="962157" y="191986"/>
                  </a:lnTo>
                  <a:lnTo>
                    <a:pt x="965126" y="191986"/>
                  </a:lnTo>
                  <a:lnTo>
                    <a:pt x="968092" y="191986"/>
                  </a:lnTo>
                  <a:lnTo>
                    <a:pt x="971059" y="193850"/>
                  </a:lnTo>
                  <a:lnTo>
                    <a:pt x="971059" y="197577"/>
                  </a:lnTo>
                  <a:lnTo>
                    <a:pt x="971801" y="199442"/>
                  </a:lnTo>
                  <a:lnTo>
                    <a:pt x="975510" y="197577"/>
                  </a:lnTo>
                  <a:lnTo>
                    <a:pt x="979962" y="197577"/>
                  </a:lnTo>
                  <a:lnTo>
                    <a:pt x="980703" y="199442"/>
                  </a:lnTo>
                  <a:lnTo>
                    <a:pt x="980703" y="200373"/>
                  </a:lnTo>
                  <a:lnTo>
                    <a:pt x="978478" y="203169"/>
                  </a:lnTo>
                  <a:lnTo>
                    <a:pt x="978478" y="205033"/>
                  </a:lnTo>
                  <a:lnTo>
                    <a:pt x="980703" y="205966"/>
                  </a:lnTo>
                  <a:lnTo>
                    <a:pt x="988122" y="203169"/>
                  </a:lnTo>
                  <a:lnTo>
                    <a:pt x="991830" y="204101"/>
                  </a:lnTo>
                  <a:lnTo>
                    <a:pt x="993314" y="205033"/>
                  </a:lnTo>
                  <a:lnTo>
                    <a:pt x="993314" y="209694"/>
                  </a:lnTo>
                  <a:lnTo>
                    <a:pt x="995540" y="211557"/>
                  </a:lnTo>
                  <a:lnTo>
                    <a:pt x="996282" y="211557"/>
                  </a:lnTo>
                  <a:lnTo>
                    <a:pt x="998507" y="205966"/>
                  </a:lnTo>
                  <a:lnTo>
                    <a:pt x="1001475" y="205966"/>
                  </a:lnTo>
                  <a:lnTo>
                    <a:pt x="1004441" y="206897"/>
                  </a:lnTo>
                  <a:lnTo>
                    <a:pt x="1007410" y="208761"/>
                  </a:lnTo>
                  <a:lnTo>
                    <a:pt x="1011861" y="208761"/>
                  </a:lnTo>
                  <a:lnTo>
                    <a:pt x="1013344" y="208761"/>
                  </a:lnTo>
                  <a:lnTo>
                    <a:pt x="1015569" y="210625"/>
                  </a:lnTo>
                  <a:lnTo>
                    <a:pt x="1014827" y="214353"/>
                  </a:lnTo>
                  <a:lnTo>
                    <a:pt x="1014085" y="219945"/>
                  </a:lnTo>
                  <a:lnTo>
                    <a:pt x="1012603" y="220877"/>
                  </a:lnTo>
                  <a:lnTo>
                    <a:pt x="1008151" y="219945"/>
                  </a:lnTo>
                  <a:lnTo>
                    <a:pt x="1005926" y="219945"/>
                  </a:lnTo>
                  <a:lnTo>
                    <a:pt x="1010376" y="224605"/>
                  </a:lnTo>
                  <a:lnTo>
                    <a:pt x="1010376" y="227401"/>
                  </a:lnTo>
                  <a:lnTo>
                    <a:pt x="1008893" y="228333"/>
                  </a:lnTo>
                  <a:lnTo>
                    <a:pt x="1002217" y="225537"/>
                  </a:lnTo>
                  <a:lnTo>
                    <a:pt x="999249" y="229265"/>
                  </a:lnTo>
                  <a:lnTo>
                    <a:pt x="995540" y="229265"/>
                  </a:lnTo>
                  <a:lnTo>
                    <a:pt x="994798" y="231129"/>
                  </a:lnTo>
                  <a:lnTo>
                    <a:pt x="995540" y="232993"/>
                  </a:lnTo>
                  <a:lnTo>
                    <a:pt x="999991" y="234857"/>
                  </a:lnTo>
                  <a:lnTo>
                    <a:pt x="1003700" y="233924"/>
                  </a:lnTo>
                  <a:lnTo>
                    <a:pt x="1005926" y="232993"/>
                  </a:lnTo>
                  <a:lnTo>
                    <a:pt x="1008151" y="233924"/>
                  </a:lnTo>
                  <a:lnTo>
                    <a:pt x="1008893" y="236720"/>
                  </a:lnTo>
                  <a:lnTo>
                    <a:pt x="1005183" y="239517"/>
                  </a:lnTo>
                  <a:lnTo>
                    <a:pt x="1004441" y="241380"/>
                  </a:lnTo>
                  <a:lnTo>
                    <a:pt x="1001475" y="243244"/>
                  </a:lnTo>
                  <a:lnTo>
                    <a:pt x="998507" y="245108"/>
                  </a:lnTo>
                  <a:lnTo>
                    <a:pt x="995540" y="251632"/>
                  </a:lnTo>
                  <a:lnTo>
                    <a:pt x="993314" y="252564"/>
                  </a:lnTo>
                  <a:lnTo>
                    <a:pt x="989606" y="252564"/>
                  </a:lnTo>
                  <a:lnTo>
                    <a:pt x="986637" y="255360"/>
                  </a:lnTo>
                  <a:lnTo>
                    <a:pt x="985154" y="259088"/>
                  </a:lnTo>
                  <a:lnTo>
                    <a:pt x="980703" y="259088"/>
                  </a:lnTo>
                  <a:lnTo>
                    <a:pt x="976252" y="262816"/>
                  </a:lnTo>
                  <a:lnTo>
                    <a:pt x="972543" y="262816"/>
                  </a:lnTo>
                  <a:lnTo>
                    <a:pt x="965866" y="256292"/>
                  </a:lnTo>
                  <a:lnTo>
                    <a:pt x="962899" y="255360"/>
                  </a:lnTo>
                  <a:lnTo>
                    <a:pt x="959191" y="253496"/>
                  </a:lnTo>
                  <a:lnTo>
                    <a:pt x="956964" y="247904"/>
                  </a:lnTo>
                  <a:lnTo>
                    <a:pt x="954739" y="246972"/>
                  </a:lnTo>
                  <a:lnTo>
                    <a:pt x="951030" y="246972"/>
                  </a:lnTo>
                  <a:lnTo>
                    <a:pt x="950288" y="244176"/>
                  </a:lnTo>
                  <a:lnTo>
                    <a:pt x="943612" y="237652"/>
                  </a:lnTo>
                  <a:lnTo>
                    <a:pt x="940645" y="233924"/>
                  </a:lnTo>
                  <a:lnTo>
                    <a:pt x="939160" y="233924"/>
                  </a:lnTo>
                  <a:lnTo>
                    <a:pt x="938419" y="236720"/>
                  </a:lnTo>
                  <a:lnTo>
                    <a:pt x="939160" y="240448"/>
                  </a:lnTo>
                  <a:lnTo>
                    <a:pt x="938419" y="242313"/>
                  </a:lnTo>
                  <a:lnTo>
                    <a:pt x="936935" y="244176"/>
                  </a:lnTo>
                  <a:lnTo>
                    <a:pt x="942870" y="247904"/>
                  </a:lnTo>
                  <a:lnTo>
                    <a:pt x="951771" y="257224"/>
                  </a:lnTo>
                  <a:lnTo>
                    <a:pt x="954739" y="261884"/>
                  </a:lnTo>
                  <a:lnTo>
                    <a:pt x="956964" y="265612"/>
                  </a:lnTo>
                  <a:lnTo>
                    <a:pt x="962157" y="266544"/>
                  </a:lnTo>
                  <a:lnTo>
                    <a:pt x="966608" y="270271"/>
                  </a:lnTo>
                  <a:lnTo>
                    <a:pt x="970319" y="270271"/>
                  </a:lnTo>
                  <a:lnTo>
                    <a:pt x="974027" y="271203"/>
                  </a:lnTo>
                  <a:lnTo>
                    <a:pt x="976252" y="273068"/>
                  </a:lnTo>
                  <a:lnTo>
                    <a:pt x="978478" y="274931"/>
                  </a:lnTo>
                  <a:lnTo>
                    <a:pt x="981444" y="273068"/>
                  </a:lnTo>
                  <a:lnTo>
                    <a:pt x="983671" y="270271"/>
                  </a:lnTo>
                  <a:lnTo>
                    <a:pt x="985896" y="267475"/>
                  </a:lnTo>
                  <a:lnTo>
                    <a:pt x="989606" y="266544"/>
                  </a:lnTo>
                  <a:lnTo>
                    <a:pt x="991089" y="266544"/>
                  </a:lnTo>
                  <a:lnTo>
                    <a:pt x="991830" y="270271"/>
                  </a:lnTo>
                  <a:lnTo>
                    <a:pt x="991089" y="274931"/>
                  </a:lnTo>
                  <a:lnTo>
                    <a:pt x="995540" y="274931"/>
                  </a:lnTo>
                  <a:lnTo>
                    <a:pt x="996282" y="271203"/>
                  </a:lnTo>
                  <a:lnTo>
                    <a:pt x="994798" y="266544"/>
                  </a:lnTo>
                  <a:lnTo>
                    <a:pt x="993314" y="265612"/>
                  </a:lnTo>
                  <a:lnTo>
                    <a:pt x="995540" y="262816"/>
                  </a:lnTo>
                  <a:lnTo>
                    <a:pt x="998507" y="262816"/>
                  </a:lnTo>
                  <a:lnTo>
                    <a:pt x="1001475" y="267475"/>
                  </a:lnTo>
                  <a:lnTo>
                    <a:pt x="1002958" y="271203"/>
                  </a:lnTo>
                  <a:lnTo>
                    <a:pt x="1005926" y="272136"/>
                  </a:lnTo>
                  <a:lnTo>
                    <a:pt x="1007410" y="271203"/>
                  </a:lnTo>
                  <a:lnTo>
                    <a:pt x="1006668" y="268408"/>
                  </a:lnTo>
                  <a:lnTo>
                    <a:pt x="1003700" y="263747"/>
                  </a:lnTo>
                  <a:lnTo>
                    <a:pt x="1004441" y="259088"/>
                  </a:lnTo>
                  <a:lnTo>
                    <a:pt x="1008151" y="259088"/>
                  </a:lnTo>
                  <a:lnTo>
                    <a:pt x="1011118" y="260952"/>
                  </a:lnTo>
                  <a:lnTo>
                    <a:pt x="1014827" y="261884"/>
                  </a:lnTo>
                  <a:lnTo>
                    <a:pt x="1014827" y="259088"/>
                  </a:lnTo>
                  <a:lnTo>
                    <a:pt x="1015569" y="255360"/>
                  </a:lnTo>
                  <a:lnTo>
                    <a:pt x="1017796" y="253496"/>
                  </a:lnTo>
                  <a:lnTo>
                    <a:pt x="1017053" y="249769"/>
                  </a:lnTo>
                  <a:lnTo>
                    <a:pt x="1019278" y="248836"/>
                  </a:lnTo>
                  <a:lnTo>
                    <a:pt x="1022246" y="250700"/>
                  </a:lnTo>
                  <a:lnTo>
                    <a:pt x="1022988" y="253496"/>
                  </a:lnTo>
                  <a:lnTo>
                    <a:pt x="1021504" y="257224"/>
                  </a:lnTo>
                  <a:lnTo>
                    <a:pt x="1025213" y="260019"/>
                  </a:lnTo>
                  <a:lnTo>
                    <a:pt x="1023730" y="262816"/>
                  </a:lnTo>
                  <a:lnTo>
                    <a:pt x="1020020" y="265612"/>
                  </a:lnTo>
                  <a:lnTo>
                    <a:pt x="1019278" y="267475"/>
                  </a:lnTo>
                  <a:lnTo>
                    <a:pt x="1020020" y="268408"/>
                  </a:lnTo>
                  <a:lnTo>
                    <a:pt x="1022988" y="267475"/>
                  </a:lnTo>
                  <a:lnTo>
                    <a:pt x="1025955" y="266544"/>
                  </a:lnTo>
                  <a:lnTo>
                    <a:pt x="1026697" y="268408"/>
                  </a:lnTo>
                  <a:lnTo>
                    <a:pt x="1028181" y="269340"/>
                  </a:lnTo>
                  <a:lnTo>
                    <a:pt x="1029664" y="269340"/>
                  </a:lnTo>
                  <a:lnTo>
                    <a:pt x="1029664" y="265612"/>
                  </a:lnTo>
                  <a:lnTo>
                    <a:pt x="1032632" y="262816"/>
                  </a:lnTo>
                  <a:lnTo>
                    <a:pt x="1032632" y="257224"/>
                  </a:lnTo>
                  <a:lnTo>
                    <a:pt x="1035599" y="256292"/>
                  </a:lnTo>
                  <a:lnTo>
                    <a:pt x="1037825" y="259088"/>
                  </a:lnTo>
                  <a:lnTo>
                    <a:pt x="1040792" y="262816"/>
                  </a:lnTo>
                  <a:lnTo>
                    <a:pt x="1040792" y="268408"/>
                  </a:lnTo>
                  <a:lnTo>
                    <a:pt x="1037825" y="269340"/>
                  </a:lnTo>
                  <a:lnTo>
                    <a:pt x="1034857" y="270271"/>
                  </a:lnTo>
                  <a:lnTo>
                    <a:pt x="1035599" y="273068"/>
                  </a:lnTo>
                  <a:lnTo>
                    <a:pt x="1037083" y="274931"/>
                  </a:lnTo>
                  <a:lnTo>
                    <a:pt x="1034115" y="275864"/>
                  </a:lnTo>
                  <a:lnTo>
                    <a:pt x="1030406" y="279592"/>
                  </a:lnTo>
                  <a:lnTo>
                    <a:pt x="1025955" y="279592"/>
                  </a:lnTo>
                  <a:lnTo>
                    <a:pt x="1025213" y="284251"/>
                  </a:lnTo>
                  <a:lnTo>
                    <a:pt x="1025213" y="285183"/>
                  </a:lnTo>
                  <a:lnTo>
                    <a:pt x="1019278" y="287047"/>
                  </a:lnTo>
                  <a:lnTo>
                    <a:pt x="1020020" y="289843"/>
                  </a:lnTo>
                  <a:lnTo>
                    <a:pt x="1020020" y="291707"/>
                  </a:lnTo>
                  <a:lnTo>
                    <a:pt x="1014085" y="295435"/>
                  </a:lnTo>
                  <a:lnTo>
                    <a:pt x="1013344" y="301027"/>
                  </a:lnTo>
                  <a:lnTo>
                    <a:pt x="1011118" y="303822"/>
                  </a:lnTo>
                  <a:lnTo>
                    <a:pt x="1006668" y="304755"/>
                  </a:lnTo>
                  <a:lnTo>
                    <a:pt x="1002217" y="302891"/>
                  </a:lnTo>
                  <a:lnTo>
                    <a:pt x="1002958" y="297299"/>
                  </a:lnTo>
                  <a:lnTo>
                    <a:pt x="1003700" y="294503"/>
                  </a:lnTo>
                  <a:lnTo>
                    <a:pt x="1001475" y="293571"/>
                  </a:lnTo>
                  <a:lnTo>
                    <a:pt x="998507" y="293571"/>
                  </a:lnTo>
                  <a:lnTo>
                    <a:pt x="997024" y="301027"/>
                  </a:lnTo>
                  <a:lnTo>
                    <a:pt x="997024" y="302891"/>
                  </a:lnTo>
                  <a:lnTo>
                    <a:pt x="995540" y="302891"/>
                  </a:lnTo>
                  <a:lnTo>
                    <a:pt x="991089" y="299163"/>
                  </a:lnTo>
                  <a:lnTo>
                    <a:pt x="991830" y="293571"/>
                  </a:lnTo>
                  <a:lnTo>
                    <a:pt x="990347" y="291707"/>
                  </a:lnTo>
                  <a:lnTo>
                    <a:pt x="983671" y="293571"/>
                  </a:lnTo>
                  <a:lnTo>
                    <a:pt x="980703" y="298231"/>
                  </a:lnTo>
                  <a:lnTo>
                    <a:pt x="986637" y="299163"/>
                  </a:lnTo>
                  <a:lnTo>
                    <a:pt x="988122" y="301027"/>
                  </a:lnTo>
                  <a:lnTo>
                    <a:pt x="986637" y="302891"/>
                  </a:lnTo>
                  <a:lnTo>
                    <a:pt x="985154" y="304755"/>
                  </a:lnTo>
                  <a:lnTo>
                    <a:pt x="970319" y="302891"/>
                  </a:lnTo>
                  <a:lnTo>
                    <a:pt x="962157" y="303822"/>
                  </a:lnTo>
                  <a:lnTo>
                    <a:pt x="943612" y="309415"/>
                  </a:lnTo>
                  <a:lnTo>
                    <a:pt x="939160" y="312211"/>
                  </a:lnTo>
                  <a:lnTo>
                    <a:pt x="937677" y="310346"/>
                  </a:lnTo>
                  <a:lnTo>
                    <a:pt x="937677" y="307550"/>
                  </a:lnTo>
                  <a:lnTo>
                    <a:pt x="935452" y="303822"/>
                  </a:lnTo>
                  <a:lnTo>
                    <a:pt x="933967" y="296367"/>
                  </a:lnTo>
                  <a:lnTo>
                    <a:pt x="931743" y="296367"/>
                  </a:lnTo>
                  <a:lnTo>
                    <a:pt x="928775" y="296367"/>
                  </a:lnTo>
                  <a:lnTo>
                    <a:pt x="928775" y="298231"/>
                  </a:lnTo>
                  <a:lnTo>
                    <a:pt x="930259" y="302891"/>
                  </a:lnTo>
                  <a:lnTo>
                    <a:pt x="932484" y="304755"/>
                  </a:lnTo>
                  <a:lnTo>
                    <a:pt x="931743" y="306619"/>
                  </a:lnTo>
                  <a:lnTo>
                    <a:pt x="929517" y="310346"/>
                  </a:lnTo>
                  <a:lnTo>
                    <a:pt x="930259" y="314074"/>
                  </a:lnTo>
                  <a:lnTo>
                    <a:pt x="929517" y="316870"/>
                  </a:lnTo>
                  <a:lnTo>
                    <a:pt x="929517" y="318734"/>
                  </a:lnTo>
                  <a:lnTo>
                    <a:pt x="926550" y="319667"/>
                  </a:lnTo>
                  <a:lnTo>
                    <a:pt x="923582" y="319667"/>
                  </a:lnTo>
                  <a:lnTo>
                    <a:pt x="921357" y="321530"/>
                  </a:lnTo>
                  <a:lnTo>
                    <a:pt x="921357" y="324326"/>
                  </a:lnTo>
                  <a:lnTo>
                    <a:pt x="916906" y="327122"/>
                  </a:lnTo>
                  <a:lnTo>
                    <a:pt x="911714" y="330850"/>
                  </a:lnTo>
                  <a:lnTo>
                    <a:pt x="909487" y="330850"/>
                  </a:lnTo>
                  <a:lnTo>
                    <a:pt x="906521" y="330850"/>
                  </a:lnTo>
                  <a:lnTo>
                    <a:pt x="901327" y="326190"/>
                  </a:lnTo>
                  <a:lnTo>
                    <a:pt x="899844" y="323395"/>
                  </a:lnTo>
                  <a:lnTo>
                    <a:pt x="901327" y="321530"/>
                  </a:lnTo>
                  <a:lnTo>
                    <a:pt x="905779" y="317802"/>
                  </a:lnTo>
                  <a:lnTo>
                    <a:pt x="901327" y="313143"/>
                  </a:lnTo>
                  <a:lnTo>
                    <a:pt x="902811" y="310346"/>
                  </a:lnTo>
                  <a:lnTo>
                    <a:pt x="902069" y="308483"/>
                  </a:lnTo>
                  <a:lnTo>
                    <a:pt x="898359" y="306619"/>
                  </a:lnTo>
                  <a:lnTo>
                    <a:pt x="896134" y="304755"/>
                  </a:lnTo>
                  <a:lnTo>
                    <a:pt x="895393" y="299163"/>
                  </a:lnTo>
                  <a:lnTo>
                    <a:pt x="893167" y="299163"/>
                  </a:lnTo>
                  <a:lnTo>
                    <a:pt x="891683" y="300094"/>
                  </a:lnTo>
                  <a:lnTo>
                    <a:pt x="893167" y="309415"/>
                  </a:lnTo>
                  <a:lnTo>
                    <a:pt x="894651" y="312211"/>
                  </a:lnTo>
                  <a:lnTo>
                    <a:pt x="896134" y="312211"/>
                  </a:lnTo>
                  <a:lnTo>
                    <a:pt x="899101" y="315006"/>
                  </a:lnTo>
                  <a:lnTo>
                    <a:pt x="899101" y="317802"/>
                  </a:lnTo>
                  <a:lnTo>
                    <a:pt x="898359" y="319667"/>
                  </a:lnTo>
                  <a:lnTo>
                    <a:pt x="893909" y="321530"/>
                  </a:lnTo>
                  <a:lnTo>
                    <a:pt x="893167" y="324326"/>
                  </a:lnTo>
                  <a:lnTo>
                    <a:pt x="893167" y="327122"/>
                  </a:lnTo>
                  <a:lnTo>
                    <a:pt x="894651" y="330850"/>
                  </a:lnTo>
                  <a:lnTo>
                    <a:pt x="899844" y="331782"/>
                  </a:lnTo>
                  <a:lnTo>
                    <a:pt x="902069" y="332714"/>
                  </a:lnTo>
                  <a:lnTo>
                    <a:pt x="902811" y="335510"/>
                  </a:lnTo>
                  <a:lnTo>
                    <a:pt x="902069" y="337373"/>
                  </a:lnTo>
                  <a:lnTo>
                    <a:pt x="895393" y="341101"/>
                  </a:lnTo>
                  <a:lnTo>
                    <a:pt x="884265" y="344829"/>
                  </a:lnTo>
                  <a:lnTo>
                    <a:pt x="879814" y="347625"/>
                  </a:lnTo>
                  <a:lnTo>
                    <a:pt x="877589" y="351353"/>
                  </a:lnTo>
                  <a:lnTo>
                    <a:pt x="870170" y="356946"/>
                  </a:lnTo>
                  <a:lnTo>
                    <a:pt x="857559" y="368129"/>
                  </a:lnTo>
                  <a:lnTo>
                    <a:pt x="852366" y="373721"/>
                  </a:lnTo>
                  <a:lnTo>
                    <a:pt x="850882" y="374653"/>
                  </a:lnTo>
                  <a:lnTo>
                    <a:pt x="847916" y="379313"/>
                  </a:lnTo>
                  <a:lnTo>
                    <a:pt x="842722" y="390496"/>
                  </a:lnTo>
                  <a:lnTo>
                    <a:pt x="838271" y="399816"/>
                  </a:lnTo>
                  <a:lnTo>
                    <a:pt x="835304" y="408204"/>
                  </a:lnTo>
                  <a:lnTo>
                    <a:pt x="834562" y="415660"/>
                  </a:lnTo>
                  <a:lnTo>
                    <a:pt x="833078" y="421251"/>
                  </a:lnTo>
                  <a:lnTo>
                    <a:pt x="832336" y="425911"/>
                  </a:lnTo>
                  <a:lnTo>
                    <a:pt x="831595" y="427775"/>
                  </a:lnTo>
                  <a:lnTo>
                    <a:pt x="830853" y="427775"/>
                  </a:lnTo>
                  <a:lnTo>
                    <a:pt x="828627" y="425911"/>
                  </a:lnTo>
                  <a:lnTo>
                    <a:pt x="828627" y="423116"/>
                  </a:lnTo>
                  <a:lnTo>
                    <a:pt x="830853" y="411932"/>
                  </a:lnTo>
                  <a:lnTo>
                    <a:pt x="829370" y="409136"/>
                  </a:lnTo>
                  <a:lnTo>
                    <a:pt x="826402" y="408204"/>
                  </a:lnTo>
                  <a:lnTo>
                    <a:pt x="824919" y="418455"/>
                  </a:lnTo>
                  <a:lnTo>
                    <a:pt x="823435" y="424979"/>
                  </a:lnTo>
                  <a:lnTo>
                    <a:pt x="819726" y="430572"/>
                  </a:lnTo>
                  <a:lnTo>
                    <a:pt x="816015" y="434299"/>
                  </a:lnTo>
                  <a:lnTo>
                    <a:pt x="814533" y="437095"/>
                  </a:lnTo>
                  <a:lnTo>
                    <a:pt x="812307" y="438959"/>
                  </a:lnTo>
                  <a:lnTo>
                    <a:pt x="807856" y="438027"/>
                  </a:lnTo>
                  <a:lnTo>
                    <a:pt x="801921" y="438027"/>
                  </a:lnTo>
                  <a:lnTo>
                    <a:pt x="795245" y="437095"/>
                  </a:lnTo>
                  <a:lnTo>
                    <a:pt x="791536" y="434299"/>
                  </a:lnTo>
                  <a:lnTo>
                    <a:pt x="785601" y="436163"/>
                  </a:lnTo>
                  <a:lnTo>
                    <a:pt x="777441" y="438027"/>
                  </a:lnTo>
                  <a:lnTo>
                    <a:pt x="773731" y="437095"/>
                  </a:lnTo>
                  <a:lnTo>
                    <a:pt x="772990" y="434299"/>
                  </a:lnTo>
                  <a:lnTo>
                    <a:pt x="771507" y="434299"/>
                  </a:lnTo>
                  <a:lnTo>
                    <a:pt x="767797" y="437095"/>
                  </a:lnTo>
                  <a:lnTo>
                    <a:pt x="763345" y="439891"/>
                  </a:lnTo>
                  <a:lnTo>
                    <a:pt x="758152" y="443619"/>
                  </a:lnTo>
                  <a:lnTo>
                    <a:pt x="752961" y="44455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pg43">
              <a:extLst>
                <a:ext uri="{FF2B5EF4-FFF2-40B4-BE49-F238E27FC236}">
                  <a16:creationId xmlns:a16="http://schemas.microsoft.com/office/drawing/2014/main" id="{D676D1A5-443B-1F40-813B-FD7276A8C1C5}"/>
                </a:ext>
              </a:extLst>
            </p:cNvPr>
            <p:cNvSpPr/>
            <p:nvPr/>
          </p:nvSpPr>
          <p:spPr>
            <a:xfrm>
              <a:off x="7140601" y="3542353"/>
              <a:ext cx="11869" cy="10251"/>
            </a:xfrm>
            <a:custGeom>
              <a:avLst/>
              <a:gdLst/>
              <a:ahLst/>
              <a:cxnLst/>
              <a:rect l="0" t="0" r="0" b="0"/>
              <a:pathLst>
                <a:path w="11869" h="10251">
                  <a:moveTo>
                    <a:pt x="0" y="0"/>
                  </a:moveTo>
                  <a:lnTo>
                    <a:pt x="8160" y="0"/>
                  </a:lnTo>
                  <a:lnTo>
                    <a:pt x="9644" y="931"/>
                  </a:lnTo>
                  <a:lnTo>
                    <a:pt x="11127" y="4659"/>
                  </a:lnTo>
                  <a:lnTo>
                    <a:pt x="11869" y="7455"/>
                  </a:lnTo>
                  <a:lnTo>
                    <a:pt x="11869" y="10251"/>
                  </a:lnTo>
                  <a:lnTo>
                    <a:pt x="8160" y="10251"/>
                  </a:lnTo>
                  <a:lnTo>
                    <a:pt x="4451" y="9319"/>
                  </a:lnTo>
                  <a:lnTo>
                    <a:pt x="3709" y="8387"/>
                  </a:lnTo>
                  <a:lnTo>
                    <a:pt x="3709" y="4659"/>
                  </a:lnTo>
                  <a:lnTo>
                    <a:pt x="2225" y="0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pg44">
              <a:extLst>
                <a:ext uri="{FF2B5EF4-FFF2-40B4-BE49-F238E27FC236}">
                  <a16:creationId xmlns:a16="http://schemas.microsoft.com/office/drawing/2014/main" id="{815E138B-116D-8B42-83A0-47E482F60648}"/>
                </a:ext>
              </a:extLst>
            </p:cNvPr>
            <p:cNvSpPr/>
            <p:nvPr/>
          </p:nvSpPr>
          <p:spPr>
            <a:xfrm>
              <a:off x="3509326" y="1517174"/>
              <a:ext cx="972543" cy="499538"/>
            </a:xfrm>
            <a:custGeom>
              <a:avLst/>
              <a:gdLst/>
              <a:ahLst/>
              <a:cxnLst/>
              <a:rect l="0" t="0" r="0" b="0"/>
              <a:pathLst>
                <a:path w="972543" h="499538">
                  <a:moveTo>
                    <a:pt x="0" y="498605"/>
                  </a:moveTo>
                  <a:lnTo>
                    <a:pt x="741" y="444551"/>
                  </a:lnTo>
                  <a:lnTo>
                    <a:pt x="741" y="401680"/>
                  </a:lnTo>
                  <a:lnTo>
                    <a:pt x="741" y="383972"/>
                  </a:lnTo>
                  <a:lnTo>
                    <a:pt x="0" y="272136"/>
                  </a:lnTo>
                  <a:lnTo>
                    <a:pt x="0" y="260952"/>
                  </a:lnTo>
                  <a:lnTo>
                    <a:pt x="0" y="165891"/>
                  </a:lnTo>
                  <a:lnTo>
                    <a:pt x="0" y="100652"/>
                  </a:lnTo>
                  <a:lnTo>
                    <a:pt x="0" y="60578"/>
                  </a:lnTo>
                  <a:lnTo>
                    <a:pt x="0" y="931"/>
                  </a:lnTo>
                  <a:lnTo>
                    <a:pt x="144657" y="0"/>
                  </a:lnTo>
                  <a:lnTo>
                    <a:pt x="263350" y="0"/>
                  </a:lnTo>
                  <a:lnTo>
                    <a:pt x="330857" y="931"/>
                  </a:lnTo>
                  <a:lnTo>
                    <a:pt x="499995" y="931"/>
                  </a:lnTo>
                  <a:lnTo>
                    <a:pt x="585306" y="931"/>
                  </a:lnTo>
                  <a:lnTo>
                    <a:pt x="654296" y="931"/>
                  </a:lnTo>
                  <a:lnTo>
                    <a:pt x="792277" y="0"/>
                  </a:lnTo>
                  <a:lnTo>
                    <a:pt x="883523" y="931"/>
                  </a:lnTo>
                  <a:lnTo>
                    <a:pt x="883523" y="11183"/>
                  </a:lnTo>
                  <a:lnTo>
                    <a:pt x="887974" y="17707"/>
                  </a:lnTo>
                  <a:lnTo>
                    <a:pt x="888715" y="22367"/>
                  </a:lnTo>
                  <a:lnTo>
                    <a:pt x="889457" y="31687"/>
                  </a:lnTo>
                  <a:lnTo>
                    <a:pt x="893908" y="41938"/>
                  </a:lnTo>
                  <a:lnTo>
                    <a:pt x="896135" y="44734"/>
                  </a:lnTo>
                  <a:lnTo>
                    <a:pt x="898359" y="50326"/>
                  </a:lnTo>
                  <a:lnTo>
                    <a:pt x="900585" y="55918"/>
                  </a:lnTo>
                  <a:lnTo>
                    <a:pt x="898359" y="60578"/>
                  </a:lnTo>
                  <a:lnTo>
                    <a:pt x="894650" y="64306"/>
                  </a:lnTo>
                  <a:lnTo>
                    <a:pt x="892425" y="68966"/>
                  </a:lnTo>
                  <a:lnTo>
                    <a:pt x="892425" y="70829"/>
                  </a:lnTo>
                  <a:lnTo>
                    <a:pt x="893908" y="74557"/>
                  </a:lnTo>
                  <a:lnTo>
                    <a:pt x="894650" y="80149"/>
                  </a:lnTo>
                  <a:lnTo>
                    <a:pt x="894650" y="89469"/>
                  </a:lnTo>
                  <a:lnTo>
                    <a:pt x="894650" y="96925"/>
                  </a:lnTo>
                  <a:lnTo>
                    <a:pt x="893167" y="103448"/>
                  </a:lnTo>
                  <a:lnTo>
                    <a:pt x="894650" y="110904"/>
                  </a:lnTo>
                  <a:lnTo>
                    <a:pt x="894650" y="118360"/>
                  </a:lnTo>
                  <a:lnTo>
                    <a:pt x="894650" y="125816"/>
                  </a:lnTo>
                  <a:lnTo>
                    <a:pt x="894650" y="132340"/>
                  </a:lnTo>
                  <a:lnTo>
                    <a:pt x="893908" y="136068"/>
                  </a:lnTo>
                  <a:lnTo>
                    <a:pt x="895392" y="141660"/>
                  </a:lnTo>
                  <a:lnTo>
                    <a:pt x="902811" y="153775"/>
                  </a:lnTo>
                  <a:lnTo>
                    <a:pt x="904294" y="157503"/>
                  </a:lnTo>
                  <a:lnTo>
                    <a:pt x="905036" y="164027"/>
                  </a:lnTo>
                  <a:lnTo>
                    <a:pt x="906520" y="169618"/>
                  </a:lnTo>
                  <a:lnTo>
                    <a:pt x="908003" y="175211"/>
                  </a:lnTo>
                  <a:lnTo>
                    <a:pt x="910229" y="182667"/>
                  </a:lnTo>
                  <a:lnTo>
                    <a:pt x="913938" y="186394"/>
                  </a:lnTo>
                  <a:lnTo>
                    <a:pt x="918389" y="194782"/>
                  </a:lnTo>
                  <a:lnTo>
                    <a:pt x="921357" y="201306"/>
                  </a:lnTo>
                  <a:lnTo>
                    <a:pt x="924323" y="209694"/>
                  </a:lnTo>
                  <a:lnTo>
                    <a:pt x="928033" y="217149"/>
                  </a:lnTo>
                  <a:lnTo>
                    <a:pt x="929516" y="221809"/>
                  </a:lnTo>
                  <a:lnTo>
                    <a:pt x="931001" y="227401"/>
                  </a:lnTo>
                  <a:lnTo>
                    <a:pt x="932484" y="231129"/>
                  </a:lnTo>
                  <a:lnTo>
                    <a:pt x="932484" y="235789"/>
                  </a:lnTo>
                  <a:lnTo>
                    <a:pt x="933226" y="239517"/>
                  </a:lnTo>
                  <a:lnTo>
                    <a:pt x="933968" y="245109"/>
                  </a:lnTo>
                  <a:lnTo>
                    <a:pt x="933968" y="246041"/>
                  </a:lnTo>
                  <a:lnTo>
                    <a:pt x="933968" y="255360"/>
                  </a:lnTo>
                  <a:lnTo>
                    <a:pt x="935451" y="262816"/>
                  </a:lnTo>
                  <a:lnTo>
                    <a:pt x="935451" y="267476"/>
                  </a:lnTo>
                  <a:lnTo>
                    <a:pt x="934709" y="273999"/>
                  </a:lnTo>
                  <a:lnTo>
                    <a:pt x="933968" y="281455"/>
                  </a:lnTo>
                  <a:lnTo>
                    <a:pt x="934709" y="287047"/>
                  </a:lnTo>
                  <a:lnTo>
                    <a:pt x="935451" y="292639"/>
                  </a:lnTo>
                  <a:lnTo>
                    <a:pt x="936193" y="301959"/>
                  </a:lnTo>
                  <a:lnTo>
                    <a:pt x="936193" y="306619"/>
                  </a:lnTo>
                  <a:lnTo>
                    <a:pt x="936935" y="312211"/>
                  </a:lnTo>
                  <a:lnTo>
                    <a:pt x="936935" y="317802"/>
                  </a:lnTo>
                  <a:lnTo>
                    <a:pt x="936193" y="320598"/>
                  </a:lnTo>
                  <a:lnTo>
                    <a:pt x="935451" y="326191"/>
                  </a:lnTo>
                  <a:lnTo>
                    <a:pt x="944354" y="339238"/>
                  </a:lnTo>
                  <a:lnTo>
                    <a:pt x="942870" y="346694"/>
                  </a:lnTo>
                  <a:lnTo>
                    <a:pt x="942127" y="358809"/>
                  </a:lnTo>
                  <a:lnTo>
                    <a:pt x="941386" y="373721"/>
                  </a:lnTo>
                  <a:lnTo>
                    <a:pt x="940644" y="380245"/>
                  </a:lnTo>
                  <a:lnTo>
                    <a:pt x="941386" y="385837"/>
                  </a:lnTo>
                  <a:lnTo>
                    <a:pt x="946578" y="396089"/>
                  </a:lnTo>
                  <a:lnTo>
                    <a:pt x="948805" y="410068"/>
                  </a:lnTo>
                  <a:lnTo>
                    <a:pt x="950289" y="415660"/>
                  </a:lnTo>
                  <a:lnTo>
                    <a:pt x="954740" y="424047"/>
                  </a:lnTo>
                  <a:lnTo>
                    <a:pt x="961415" y="430572"/>
                  </a:lnTo>
                  <a:lnTo>
                    <a:pt x="965866" y="436163"/>
                  </a:lnTo>
                  <a:lnTo>
                    <a:pt x="967350" y="448279"/>
                  </a:lnTo>
                  <a:lnTo>
                    <a:pt x="967350" y="463191"/>
                  </a:lnTo>
                  <a:lnTo>
                    <a:pt x="970318" y="468782"/>
                  </a:lnTo>
                  <a:lnTo>
                    <a:pt x="972543" y="474374"/>
                  </a:lnTo>
                  <a:lnTo>
                    <a:pt x="971059" y="479966"/>
                  </a:lnTo>
                  <a:lnTo>
                    <a:pt x="971059" y="483694"/>
                  </a:lnTo>
                  <a:lnTo>
                    <a:pt x="968834" y="489286"/>
                  </a:lnTo>
                  <a:lnTo>
                    <a:pt x="968834" y="493014"/>
                  </a:lnTo>
                  <a:lnTo>
                    <a:pt x="969576" y="498605"/>
                  </a:lnTo>
                  <a:lnTo>
                    <a:pt x="883523" y="498605"/>
                  </a:lnTo>
                  <a:lnTo>
                    <a:pt x="786343" y="499538"/>
                  </a:lnTo>
                  <a:lnTo>
                    <a:pt x="784117" y="498605"/>
                  </a:lnTo>
                  <a:lnTo>
                    <a:pt x="689904" y="499538"/>
                  </a:lnTo>
                  <a:lnTo>
                    <a:pt x="653554" y="498605"/>
                  </a:lnTo>
                  <a:lnTo>
                    <a:pt x="561567" y="498605"/>
                  </a:lnTo>
                  <a:lnTo>
                    <a:pt x="541537" y="498605"/>
                  </a:lnTo>
                  <a:lnTo>
                    <a:pt x="459936" y="498605"/>
                  </a:lnTo>
                  <a:lnTo>
                    <a:pt x="265575" y="498605"/>
                  </a:lnTo>
                  <a:lnTo>
                    <a:pt x="144657" y="498605"/>
                  </a:lnTo>
                  <a:lnTo>
                    <a:pt x="137980" y="49860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pg45">
              <a:extLst>
                <a:ext uri="{FF2B5EF4-FFF2-40B4-BE49-F238E27FC236}">
                  <a16:creationId xmlns:a16="http://schemas.microsoft.com/office/drawing/2014/main" id="{4E575019-F472-FC43-B9A2-71559D0F2823}"/>
                </a:ext>
              </a:extLst>
            </p:cNvPr>
            <p:cNvSpPr/>
            <p:nvPr/>
          </p:nvSpPr>
          <p:spPr>
            <a:xfrm>
              <a:off x="5998919" y="2661638"/>
              <a:ext cx="557858" cy="575959"/>
            </a:xfrm>
            <a:custGeom>
              <a:avLst/>
              <a:gdLst/>
              <a:ahLst/>
              <a:cxnLst/>
              <a:rect l="0" t="0" r="0" b="0"/>
              <a:pathLst>
                <a:path w="557858" h="575959">
                  <a:moveTo>
                    <a:pt x="557116" y="215285"/>
                  </a:moveTo>
                  <a:lnTo>
                    <a:pt x="551923" y="216217"/>
                  </a:lnTo>
                  <a:lnTo>
                    <a:pt x="543764" y="217149"/>
                  </a:lnTo>
                  <a:lnTo>
                    <a:pt x="538571" y="219945"/>
                  </a:lnTo>
                  <a:lnTo>
                    <a:pt x="537829" y="221809"/>
                  </a:lnTo>
                  <a:lnTo>
                    <a:pt x="537087" y="224605"/>
                  </a:lnTo>
                  <a:lnTo>
                    <a:pt x="543764" y="238584"/>
                  </a:lnTo>
                  <a:lnTo>
                    <a:pt x="545247" y="244176"/>
                  </a:lnTo>
                  <a:lnTo>
                    <a:pt x="543022" y="249768"/>
                  </a:lnTo>
                  <a:lnTo>
                    <a:pt x="543022" y="253496"/>
                  </a:lnTo>
                  <a:lnTo>
                    <a:pt x="543022" y="258156"/>
                  </a:lnTo>
                  <a:lnTo>
                    <a:pt x="544506" y="265612"/>
                  </a:lnTo>
                  <a:lnTo>
                    <a:pt x="544506" y="269340"/>
                  </a:lnTo>
                  <a:lnTo>
                    <a:pt x="542280" y="274931"/>
                  </a:lnTo>
                  <a:lnTo>
                    <a:pt x="538571" y="280523"/>
                  </a:lnTo>
                  <a:lnTo>
                    <a:pt x="534861" y="287979"/>
                  </a:lnTo>
                  <a:lnTo>
                    <a:pt x="532636" y="293571"/>
                  </a:lnTo>
                  <a:lnTo>
                    <a:pt x="526701" y="308482"/>
                  </a:lnTo>
                  <a:lnTo>
                    <a:pt x="527443" y="313143"/>
                  </a:lnTo>
                  <a:lnTo>
                    <a:pt x="527443" y="314074"/>
                  </a:lnTo>
                  <a:lnTo>
                    <a:pt x="525218" y="324326"/>
                  </a:lnTo>
                  <a:lnTo>
                    <a:pt x="524476" y="329918"/>
                  </a:lnTo>
                  <a:lnTo>
                    <a:pt x="519283" y="331782"/>
                  </a:lnTo>
                  <a:lnTo>
                    <a:pt x="518541" y="334577"/>
                  </a:lnTo>
                  <a:lnTo>
                    <a:pt x="520025" y="338305"/>
                  </a:lnTo>
                  <a:lnTo>
                    <a:pt x="517057" y="342966"/>
                  </a:lnTo>
                  <a:lnTo>
                    <a:pt x="517057" y="348557"/>
                  </a:lnTo>
                  <a:lnTo>
                    <a:pt x="513348" y="356013"/>
                  </a:lnTo>
                  <a:lnTo>
                    <a:pt x="515574" y="363469"/>
                  </a:lnTo>
                  <a:lnTo>
                    <a:pt x="515574" y="365333"/>
                  </a:lnTo>
                  <a:lnTo>
                    <a:pt x="512606" y="369061"/>
                  </a:lnTo>
                  <a:lnTo>
                    <a:pt x="509639" y="379313"/>
                  </a:lnTo>
                  <a:lnTo>
                    <a:pt x="505188" y="382108"/>
                  </a:lnTo>
                  <a:lnTo>
                    <a:pt x="496287" y="385836"/>
                  </a:lnTo>
                  <a:lnTo>
                    <a:pt x="491094" y="392360"/>
                  </a:lnTo>
                  <a:lnTo>
                    <a:pt x="480708" y="404475"/>
                  </a:lnTo>
                  <a:lnTo>
                    <a:pt x="476998" y="407272"/>
                  </a:lnTo>
                  <a:lnTo>
                    <a:pt x="473289" y="410068"/>
                  </a:lnTo>
                  <a:lnTo>
                    <a:pt x="464387" y="417524"/>
                  </a:lnTo>
                  <a:lnTo>
                    <a:pt x="456227" y="420320"/>
                  </a:lnTo>
                  <a:lnTo>
                    <a:pt x="447325" y="424048"/>
                  </a:lnTo>
                  <a:lnTo>
                    <a:pt x="444357" y="423115"/>
                  </a:lnTo>
                  <a:lnTo>
                    <a:pt x="442132" y="418455"/>
                  </a:lnTo>
                  <a:lnTo>
                    <a:pt x="436197" y="415659"/>
                  </a:lnTo>
                  <a:lnTo>
                    <a:pt x="432489" y="416592"/>
                  </a:lnTo>
                  <a:lnTo>
                    <a:pt x="422844" y="424979"/>
                  </a:lnTo>
                  <a:lnTo>
                    <a:pt x="421361" y="430571"/>
                  </a:lnTo>
                  <a:lnTo>
                    <a:pt x="418393" y="437095"/>
                  </a:lnTo>
                  <a:lnTo>
                    <a:pt x="408750" y="436163"/>
                  </a:lnTo>
                  <a:lnTo>
                    <a:pt x="405041" y="438027"/>
                  </a:lnTo>
                  <a:lnTo>
                    <a:pt x="403557" y="444550"/>
                  </a:lnTo>
                  <a:lnTo>
                    <a:pt x="399848" y="446415"/>
                  </a:lnTo>
                  <a:lnTo>
                    <a:pt x="397622" y="452006"/>
                  </a:lnTo>
                  <a:lnTo>
                    <a:pt x="396880" y="464123"/>
                  </a:lnTo>
                  <a:lnTo>
                    <a:pt x="394655" y="467851"/>
                  </a:lnTo>
                  <a:lnTo>
                    <a:pt x="387978" y="468782"/>
                  </a:lnTo>
                  <a:lnTo>
                    <a:pt x="387978" y="473442"/>
                  </a:lnTo>
                  <a:lnTo>
                    <a:pt x="393913" y="479034"/>
                  </a:lnTo>
                  <a:lnTo>
                    <a:pt x="393171" y="485557"/>
                  </a:lnTo>
                  <a:lnTo>
                    <a:pt x="394655" y="492081"/>
                  </a:lnTo>
                  <a:lnTo>
                    <a:pt x="387978" y="491150"/>
                  </a:lnTo>
                  <a:lnTo>
                    <a:pt x="385011" y="491150"/>
                  </a:lnTo>
                  <a:lnTo>
                    <a:pt x="382043" y="498605"/>
                  </a:lnTo>
                  <a:lnTo>
                    <a:pt x="378335" y="500469"/>
                  </a:lnTo>
                  <a:lnTo>
                    <a:pt x="375367" y="500469"/>
                  </a:lnTo>
                  <a:lnTo>
                    <a:pt x="373884" y="500469"/>
                  </a:lnTo>
                  <a:lnTo>
                    <a:pt x="376109" y="494877"/>
                  </a:lnTo>
                  <a:lnTo>
                    <a:pt x="376850" y="489285"/>
                  </a:lnTo>
                  <a:lnTo>
                    <a:pt x="373884" y="484626"/>
                  </a:lnTo>
                  <a:lnTo>
                    <a:pt x="366466" y="481829"/>
                  </a:lnTo>
                  <a:lnTo>
                    <a:pt x="361273" y="478101"/>
                  </a:lnTo>
                  <a:lnTo>
                    <a:pt x="354596" y="482762"/>
                  </a:lnTo>
                  <a:lnTo>
                    <a:pt x="350145" y="487422"/>
                  </a:lnTo>
                  <a:lnTo>
                    <a:pt x="347178" y="496741"/>
                  </a:lnTo>
                  <a:lnTo>
                    <a:pt x="345694" y="506993"/>
                  </a:lnTo>
                  <a:lnTo>
                    <a:pt x="336793" y="513517"/>
                  </a:lnTo>
                  <a:lnTo>
                    <a:pt x="336793" y="519109"/>
                  </a:lnTo>
                  <a:lnTo>
                    <a:pt x="339017" y="526565"/>
                  </a:lnTo>
                  <a:lnTo>
                    <a:pt x="339017" y="534952"/>
                  </a:lnTo>
                  <a:lnTo>
                    <a:pt x="339759" y="545204"/>
                  </a:lnTo>
                  <a:lnTo>
                    <a:pt x="337534" y="547068"/>
                  </a:lnTo>
                  <a:lnTo>
                    <a:pt x="329373" y="548000"/>
                  </a:lnTo>
                  <a:lnTo>
                    <a:pt x="327890" y="549864"/>
                  </a:lnTo>
                  <a:lnTo>
                    <a:pt x="322697" y="569435"/>
                  </a:lnTo>
                  <a:lnTo>
                    <a:pt x="301184" y="575959"/>
                  </a:lnTo>
                  <a:lnTo>
                    <a:pt x="291540" y="575959"/>
                  </a:lnTo>
                  <a:lnTo>
                    <a:pt x="290798" y="574095"/>
                  </a:lnTo>
                  <a:lnTo>
                    <a:pt x="289315" y="572231"/>
                  </a:lnTo>
                  <a:lnTo>
                    <a:pt x="285605" y="566639"/>
                  </a:lnTo>
                  <a:lnTo>
                    <a:pt x="282638" y="561048"/>
                  </a:lnTo>
                  <a:lnTo>
                    <a:pt x="274478" y="553592"/>
                  </a:lnTo>
                  <a:lnTo>
                    <a:pt x="261867" y="548932"/>
                  </a:lnTo>
                  <a:lnTo>
                    <a:pt x="255932" y="545204"/>
                  </a:lnTo>
                  <a:lnTo>
                    <a:pt x="255191" y="536816"/>
                  </a:lnTo>
                  <a:lnTo>
                    <a:pt x="252964" y="532156"/>
                  </a:lnTo>
                  <a:lnTo>
                    <a:pt x="249998" y="522837"/>
                  </a:lnTo>
                  <a:lnTo>
                    <a:pt x="245547" y="521904"/>
                  </a:lnTo>
                  <a:lnTo>
                    <a:pt x="233677" y="528428"/>
                  </a:lnTo>
                  <a:lnTo>
                    <a:pt x="222549" y="534021"/>
                  </a:lnTo>
                  <a:lnTo>
                    <a:pt x="218098" y="541476"/>
                  </a:lnTo>
                  <a:lnTo>
                    <a:pt x="209938" y="540544"/>
                  </a:lnTo>
                  <a:lnTo>
                    <a:pt x="203262" y="541476"/>
                  </a:lnTo>
                  <a:lnTo>
                    <a:pt x="198069" y="544272"/>
                  </a:lnTo>
                  <a:lnTo>
                    <a:pt x="194359" y="541476"/>
                  </a:lnTo>
                  <a:lnTo>
                    <a:pt x="187683" y="535884"/>
                  </a:lnTo>
                  <a:lnTo>
                    <a:pt x="178040" y="533088"/>
                  </a:lnTo>
                  <a:lnTo>
                    <a:pt x="167654" y="529360"/>
                  </a:lnTo>
                  <a:lnTo>
                    <a:pt x="155784" y="532156"/>
                  </a:lnTo>
                  <a:lnTo>
                    <a:pt x="152075" y="537749"/>
                  </a:lnTo>
                  <a:lnTo>
                    <a:pt x="149109" y="539612"/>
                  </a:lnTo>
                  <a:lnTo>
                    <a:pt x="143916" y="537749"/>
                  </a:lnTo>
                  <a:lnTo>
                    <a:pt x="136496" y="535884"/>
                  </a:lnTo>
                  <a:lnTo>
                    <a:pt x="127595" y="528428"/>
                  </a:lnTo>
                  <a:lnTo>
                    <a:pt x="123144" y="521904"/>
                  </a:lnTo>
                  <a:lnTo>
                    <a:pt x="118692" y="520041"/>
                  </a:lnTo>
                  <a:lnTo>
                    <a:pt x="115726" y="519109"/>
                  </a:lnTo>
                  <a:lnTo>
                    <a:pt x="110533" y="515381"/>
                  </a:lnTo>
                  <a:lnTo>
                    <a:pt x="99405" y="516313"/>
                  </a:lnTo>
                  <a:lnTo>
                    <a:pt x="94954" y="516313"/>
                  </a:lnTo>
                  <a:lnTo>
                    <a:pt x="86053" y="513517"/>
                  </a:lnTo>
                  <a:lnTo>
                    <a:pt x="76408" y="509789"/>
                  </a:lnTo>
                  <a:lnTo>
                    <a:pt x="76408" y="504197"/>
                  </a:lnTo>
                  <a:lnTo>
                    <a:pt x="76408" y="500469"/>
                  </a:lnTo>
                  <a:lnTo>
                    <a:pt x="73441" y="493946"/>
                  </a:lnTo>
                  <a:lnTo>
                    <a:pt x="69732" y="487422"/>
                  </a:lnTo>
                  <a:lnTo>
                    <a:pt x="67507" y="482762"/>
                  </a:lnTo>
                  <a:lnTo>
                    <a:pt x="66022" y="479034"/>
                  </a:lnTo>
                  <a:lnTo>
                    <a:pt x="61572" y="476238"/>
                  </a:lnTo>
                  <a:lnTo>
                    <a:pt x="55637" y="472510"/>
                  </a:lnTo>
                  <a:lnTo>
                    <a:pt x="51928" y="469714"/>
                  </a:lnTo>
                  <a:lnTo>
                    <a:pt x="50444" y="465054"/>
                  </a:lnTo>
                  <a:lnTo>
                    <a:pt x="47477" y="463190"/>
                  </a:lnTo>
                  <a:lnTo>
                    <a:pt x="44509" y="463190"/>
                  </a:lnTo>
                  <a:lnTo>
                    <a:pt x="40058" y="465986"/>
                  </a:lnTo>
                  <a:lnTo>
                    <a:pt x="32641" y="468782"/>
                  </a:lnTo>
                  <a:lnTo>
                    <a:pt x="25221" y="469714"/>
                  </a:lnTo>
                  <a:lnTo>
                    <a:pt x="20029" y="467851"/>
                  </a:lnTo>
                  <a:lnTo>
                    <a:pt x="14095" y="465054"/>
                  </a:lnTo>
                  <a:lnTo>
                    <a:pt x="9644" y="461326"/>
                  </a:lnTo>
                  <a:lnTo>
                    <a:pt x="5192" y="461326"/>
                  </a:lnTo>
                  <a:lnTo>
                    <a:pt x="0" y="464123"/>
                  </a:lnTo>
                  <a:lnTo>
                    <a:pt x="0" y="432435"/>
                  </a:lnTo>
                  <a:lnTo>
                    <a:pt x="0" y="397020"/>
                  </a:lnTo>
                  <a:lnTo>
                    <a:pt x="0" y="389564"/>
                  </a:lnTo>
                  <a:lnTo>
                    <a:pt x="0" y="363469"/>
                  </a:lnTo>
                  <a:lnTo>
                    <a:pt x="0" y="331782"/>
                  </a:lnTo>
                  <a:lnTo>
                    <a:pt x="0" y="317802"/>
                  </a:lnTo>
                  <a:lnTo>
                    <a:pt x="741" y="269340"/>
                  </a:lnTo>
                  <a:lnTo>
                    <a:pt x="741" y="262816"/>
                  </a:lnTo>
                  <a:lnTo>
                    <a:pt x="1482" y="228333"/>
                  </a:lnTo>
                  <a:lnTo>
                    <a:pt x="741" y="200373"/>
                  </a:lnTo>
                  <a:lnTo>
                    <a:pt x="1482" y="168686"/>
                  </a:lnTo>
                  <a:lnTo>
                    <a:pt x="2225" y="158435"/>
                  </a:lnTo>
                  <a:lnTo>
                    <a:pt x="2225" y="115564"/>
                  </a:lnTo>
                  <a:lnTo>
                    <a:pt x="2225" y="111836"/>
                  </a:lnTo>
                  <a:lnTo>
                    <a:pt x="2967" y="87605"/>
                  </a:lnTo>
                  <a:lnTo>
                    <a:pt x="2967" y="69897"/>
                  </a:lnTo>
                  <a:lnTo>
                    <a:pt x="2967" y="41938"/>
                  </a:lnTo>
                  <a:lnTo>
                    <a:pt x="54153" y="40074"/>
                  </a:lnTo>
                  <a:lnTo>
                    <a:pt x="58604" y="40074"/>
                  </a:lnTo>
                  <a:lnTo>
                    <a:pt x="120918" y="37278"/>
                  </a:lnTo>
                  <a:lnTo>
                    <a:pt x="135754" y="37278"/>
                  </a:lnTo>
                  <a:lnTo>
                    <a:pt x="178040" y="35414"/>
                  </a:lnTo>
                  <a:lnTo>
                    <a:pt x="175072" y="40074"/>
                  </a:lnTo>
                  <a:lnTo>
                    <a:pt x="171363" y="49394"/>
                  </a:lnTo>
                  <a:lnTo>
                    <a:pt x="175072" y="46598"/>
                  </a:lnTo>
                  <a:lnTo>
                    <a:pt x="179523" y="44734"/>
                  </a:lnTo>
                  <a:lnTo>
                    <a:pt x="184716" y="43802"/>
                  </a:lnTo>
                  <a:lnTo>
                    <a:pt x="188424" y="43802"/>
                  </a:lnTo>
                  <a:lnTo>
                    <a:pt x="190651" y="41006"/>
                  </a:lnTo>
                  <a:lnTo>
                    <a:pt x="193617" y="41006"/>
                  </a:lnTo>
                  <a:lnTo>
                    <a:pt x="198810" y="45666"/>
                  </a:lnTo>
                  <a:lnTo>
                    <a:pt x="203262" y="50326"/>
                  </a:lnTo>
                  <a:lnTo>
                    <a:pt x="208455" y="52190"/>
                  </a:lnTo>
                  <a:lnTo>
                    <a:pt x="214389" y="54054"/>
                  </a:lnTo>
                  <a:lnTo>
                    <a:pt x="219583" y="54986"/>
                  </a:lnTo>
                  <a:lnTo>
                    <a:pt x="226259" y="58714"/>
                  </a:lnTo>
                  <a:lnTo>
                    <a:pt x="231452" y="63374"/>
                  </a:lnTo>
                  <a:lnTo>
                    <a:pt x="238128" y="68033"/>
                  </a:lnTo>
                  <a:lnTo>
                    <a:pt x="243321" y="69897"/>
                  </a:lnTo>
                  <a:lnTo>
                    <a:pt x="250740" y="69897"/>
                  </a:lnTo>
                  <a:lnTo>
                    <a:pt x="254449" y="68033"/>
                  </a:lnTo>
                  <a:lnTo>
                    <a:pt x="255191" y="60578"/>
                  </a:lnTo>
                  <a:lnTo>
                    <a:pt x="261125" y="60578"/>
                  </a:lnTo>
                  <a:lnTo>
                    <a:pt x="261867" y="63374"/>
                  </a:lnTo>
                  <a:lnTo>
                    <a:pt x="263350" y="68033"/>
                  </a:lnTo>
                  <a:lnTo>
                    <a:pt x="270768" y="68033"/>
                  </a:lnTo>
                  <a:lnTo>
                    <a:pt x="272253" y="68965"/>
                  </a:lnTo>
                  <a:lnTo>
                    <a:pt x="270768" y="71761"/>
                  </a:lnTo>
                  <a:lnTo>
                    <a:pt x="267060" y="73625"/>
                  </a:lnTo>
                  <a:lnTo>
                    <a:pt x="242579" y="77353"/>
                  </a:lnTo>
                  <a:lnTo>
                    <a:pt x="238870" y="81081"/>
                  </a:lnTo>
                  <a:lnTo>
                    <a:pt x="238128" y="82945"/>
                  </a:lnTo>
                  <a:lnTo>
                    <a:pt x="243321" y="87605"/>
                  </a:lnTo>
                  <a:lnTo>
                    <a:pt x="247771" y="85741"/>
                  </a:lnTo>
                  <a:lnTo>
                    <a:pt x="252964" y="87605"/>
                  </a:lnTo>
                  <a:lnTo>
                    <a:pt x="258157" y="81081"/>
                  </a:lnTo>
                  <a:lnTo>
                    <a:pt x="264092" y="80149"/>
                  </a:lnTo>
                  <a:lnTo>
                    <a:pt x="269285" y="80149"/>
                  </a:lnTo>
                  <a:lnTo>
                    <a:pt x="272253" y="80149"/>
                  </a:lnTo>
                  <a:lnTo>
                    <a:pt x="275219" y="78285"/>
                  </a:lnTo>
                  <a:lnTo>
                    <a:pt x="278188" y="78285"/>
                  </a:lnTo>
                  <a:lnTo>
                    <a:pt x="282638" y="84809"/>
                  </a:lnTo>
                  <a:lnTo>
                    <a:pt x="300441" y="93197"/>
                  </a:lnTo>
                  <a:lnTo>
                    <a:pt x="304893" y="93197"/>
                  </a:lnTo>
                  <a:lnTo>
                    <a:pt x="316762" y="87605"/>
                  </a:lnTo>
                  <a:lnTo>
                    <a:pt x="319730" y="87605"/>
                  </a:lnTo>
                  <a:lnTo>
                    <a:pt x="327890" y="85741"/>
                  </a:lnTo>
                  <a:lnTo>
                    <a:pt x="342727" y="81081"/>
                  </a:lnTo>
                  <a:lnTo>
                    <a:pt x="357563" y="74557"/>
                  </a:lnTo>
                  <a:lnTo>
                    <a:pt x="370174" y="75489"/>
                  </a:lnTo>
                  <a:lnTo>
                    <a:pt x="380560" y="77353"/>
                  </a:lnTo>
                  <a:lnTo>
                    <a:pt x="384270" y="77353"/>
                  </a:lnTo>
                  <a:lnTo>
                    <a:pt x="393913" y="76421"/>
                  </a:lnTo>
                  <a:lnTo>
                    <a:pt x="398364" y="74557"/>
                  </a:lnTo>
                  <a:lnTo>
                    <a:pt x="408008" y="71761"/>
                  </a:lnTo>
                  <a:lnTo>
                    <a:pt x="422103" y="59646"/>
                  </a:lnTo>
                  <a:lnTo>
                    <a:pt x="432489" y="53122"/>
                  </a:lnTo>
                  <a:lnTo>
                    <a:pt x="448067" y="40074"/>
                  </a:lnTo>
                  <a:lnTo>
                    <a:pt x="451034" y="33550"/>
                  </a:lnTo>
                  <a:lnTo>
                    <a:pt x="459194" y="31687"/>
                  </a:lnTo>
                  <a:lnTo>
                    <a:pt x="474031" y="27959"/>
                  </a:lnTo>
                  <a:lnTo>
                    <a:pt x="481449" y="21435"/>
                  </a:lnTo>
                  <a:lnTo>
                    <a:pt x="489610" y="17707"/>
                  </a:lnTo>
                  <a:lnTo>
                    <a:pt x="494060" y="17707"/>
                  </a:lnTo>
                  <a:lnTo>
                    <a:pt x="502962" y="15843"/>
                  </a:lnTo>
                  <a:lnTo>
                    <a:pt x="517057" y="12115"/>
                  </a:lnTo>
                  <a:lnTo>
                    <a:pt x="528926" y="6523"/>
                  </a:lnTo>
                  <a:lnTo>
                    <a:pt x="540795" y="2795"/>
                  </a:lnTo>
                  <a:lnTo>
                    <a:pt x="554892" y="0"/>
                  </a:lnTo>
                  <a:lnTo>
                    <a:pt x="555632" y="21435"/>
                  </a:lnTo>
                  <a:lnTo>
                    <a:pt x="555632" y="76421"/>
                  </a:lnTo>
                  <a:lnTo>
                    <a:pt x="556374" y="79217"/>
                  </a:lnTo>
                  <a:lnTo>
                    <a:pt x="556374" y="136068"/>
                  </a:lnTo>
                  <a:lnTo>
                    <a:pt x="557116" y="136999"/>
                  </a:lnTo>
                  <a:lnTo>
                    <a:pt x="557858" y="172414"/>
                  </a:lnTo>
                  <a:lnTo>
                    <a:pt x="557858" y="180802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pg46">
              <a:extLst>
                <a:ext uri="{FF2B5EF4-FFF2-40B4-BE49-F238E27FC236}">
                  <a16:creationId xmlns:a16="http://schemas.microsoft.com/office/drawing/2014/main" id="{7BDC91A7-4BC2-B74C-B441-E90A0E6BDB26}"/>
                </a:ext>
              </a:extLst>
            </p:cNvPr>
            <p:cNvSpPr/>
            <p:nvPr/>
          </p:nvSpPr>
          <p:spPr>
            <a:xfrm>
              <a:off x="3644340" y="3465931"/>
              <a:ext cx="1109040" cy="547068"/>
            </a:xfrm>
            <a:custGeom>
              <a:avLst/>
              <a:gdLst/>
              <a:ahLst/>
              <a:cxnLst/>
              <a:rect l="0" t="0" r="0" b="0"/>
              <a:pathLst>
                <a:path w="1109040" h="547068">
                  <a:moveTo>
                    <a:pt x="123885" y="3727"/>
                  </a:moveTo>
                  <a:lnTo>
                    <a:pt x="128336" y="4659"/>
                  </a:lnTo>
                  <a:lnTo>
                    <a:pt x="187683" y="3727"/>
                  </a:lnTo>
                  <a:lnTo>
                    <a:pt x="250739" y="3727"/>
                  </a:lnTo>
                  <a:lnTo>
                    <a:pt x="267801" y="3727"/>
                  </a:lnTo>
                  <a:lnTo>
                    <a:pt x="308602" y="3727"/>
                  </a:lnTo>
                  <a:lnTo>
                    <a:pt x="378334" y="3727"/>
                  </a:lnTo>
                  <a:lnTo>
                    <a:pt x="387978" y="4659"/>
                  </a:lnTo>
                  <a:lnTo>
                    <a:pt x="447325" y="4659"/>
                  </a:lnTo>
                  <a:lnTo>
                    <a:pt x="456969" y="4659"/>
                  </a:lnTo>
                  <a:lnTo>
                    <a:pt x="517057" y="3727"/>
                  </a:lnTo>
                  <a:lnTo>
                    <a:pt x="577887" y="3727"/>
                  </a:lnTo>
                  <a:lnTo>
                    <a:pt x="602368" y="4659"/>
                  </a:lnTo>
                  <a:lnTo>
                    <a:pt x="633525" y="4659"/>
                  </a:lnTo>
                  <a:lnTo>
                    <a:pt x="672842" y="4659"/>
                  </a:lnTo>
                  <a:lnTo>
                    <a:pt x="717352" y="3727"/>
                  </a:lnTo>
                  <a:lnTo>
                    <a:pt x="755186" y="4659"/>
                  </a:lnTo>
                  <a:lnTo>
                    <a:pt x="810823" y="4659"/>
                  </a:lnTo>
                  <a:lnTo>
                    <a:pt x="838271" y="3727"/>
                  </a:lnTo>
                  <a:lnTo>
                    <a:pt x="905778" y="2795"/>
                  </a:lnTo>
                  <a:lnTo>
                    <a:pt x="910229" y="1863"/>
                  </a:lnTo>
                  <a:lnTo>
                    <a:pt x="932484" y="1863"/>
                  </a:lnTo>
                  <a:lnTo>
                    <a:pt x="968092" y="931"/>
                  </a:lnTo>
                  <a:lnTo>
                    <a:pt x="982186" y="1863"/>
                  </a:lnTo>
                  <a:lnTo>
                    <a:pt x="1025213" y="1863"/>
                  </a:lnTo>
                  <a:lnTo>
                    <a:pt x="1035598" y="1863"/>
                  </a:lnTo>
                  <a:lnTo>
                    <a:pt x="1083818" y="0"/>
                  </a:lnTo>
                  <a:lnTo>
                    <a:pt x="1083818" y="1863"/>
                  </a:lnTo>
                  <a:lnTo>
                    <a:pt x="1084560" y="39142"/>
                  </a:lnTo>
                  <a:lnTo>
                    <a:pt x="1083818" y="54986"/>
                  </a:lnTo>
                  <a:lnTo>
                    <a:pt x="1085302" y="83877"/>
                  </a:lnTo>
                  <a:lnTo>
                    <a:pt x="1091978" y="137931"/>
                  </a:lnTo>
                  <a:lnTo>
                    <a:pt x="1093461" y="148183"/>
                  </a:lnTo>
                  <a:lnTo>
                    <a:pt x="1100879" y="205033"/>
                  </a:lnTo>
                  <a:lnTo>
                    <a:pt x="1103847" y="222741"/>
                  </a:lnTo>
                  <a:lnTo>
                    <a:pt x="1108299" y="257224"/>
                  </a:lnTo>
                  <a:lnTo>
                    <a:pt x="1109040" y="264680"/>
                  </a:lnTo>
                  <a:lnTo>
                    <a:pt x="1106814" y="331782"/>
                  </a:lnTo>
                  <a:lnTo>
                    <a:pt x="1105331" y="369992"/>
                  </a:lnTo>
                  <a:lnTo>
                    <a:pt x="1103847" y="405408"/>
                  </a:lnTo>
                  <a:lnTo>
                    <a:pt x="1103106" y="457598"/>
                  </a:lnTo>
                  <a:lnTo>
                    <a:pt x="1102364" y="497673"/>
                  </a:lnTo>
                  <a:lnTo>
                    <a:pt x="1102364" y="544272"/>
                  </a:lnTo>
                  <a:lnTo>
                    <a:pt x="1101622" y="546136"/>
                  </a:lnTo>
                  <a:lnTo>
                    <a:pt x="1094945" y="547068"/>
                  </a:lnTo>
                  <a:lnTo>
                    <a:pt x="1091236" y="542408"/>
                  </a:lnTo>
                  <a:lnTo>
                    <a:pt x="1085302" y="539612"/>
                  </a:lnTo>
                  <a:lnTo>
                    <a:pt x="1082333" y="541476"/>
                  </a:lnTo>
                  <a:lnTo>
                    <a:pt x="1080109" y="541476"/>
                  </a:lnTo>
                  <a:lnTo>
                    <a:pt x="1080109" y="536816"/>
                  </a:lnTo>
                  <a:lnTo>
                    <a:pt x="1077883" y="535884"/>
                  </a:lnTo>
                  <a:lnTo>
                    <a:pt x="1075658" y="537748"/>
                  </a:lnTo>
                  <a:lnTo>
                    <a:pt x="1073432" y="534952"/>
                  </a:lnTo>
                  <a:lnTo>
                    <a:pt x="1071207" y="535884"/>
                  </a:lnTo>
                  <a:lnTo>
                    <a:pt x="1068981" y="533088"/>
                  </a:lnTo>
                  <a:lnTo>
                    <a:pt x="1064530" y="532156"/>
                  </a:lnTo>
                  <a:lnTo>
                    <a:pt x="1063046" y="528428"/>
                  </a:lnTo>
                  <a:lnTo>
                    <a:pt x="1058595" y="528428"/>
                  </a:lnTo>
                  <a:lnTo>
                    <a:pt x="1054144" y="528428"/>
                  </a:lnTo>
                  <a:lnTo>
                    <a:pt x="1049694" y="525632"/>
                  </a:lnTo>
                  <a:lnTo>
                    <a:pt x="1042275" y="516313"/>
                  </a:lnTo>
                  <a:lnTo>
                    <a:pt x="1040791" y="511653"/>
                  </a:lnTo>
                  <a:lnTo>
                    <a:pt x="1037825" y="509789"/>
                  </a:lnTo>
                  <a:lnTo>
                    <a:pt x="1032632" y="510721"/>
                  </a:lnTo>
                  <a:lnTo>
                    <a:pt x="1027439" y="508857"/>
                  </a:lnTo>
                  <a:lnTo>
                    <a:pt x="1024470" y="505129"/>
                  </a:lnTo>
                  <a:lnTo>
                    <a:pt x="1022246" y="501401"/>
                  </a:lnTo>
                  <a:lnTo>
                    <a:pt x="1017795" y="497673"/>
                  </a:lnTo>
                  <a:lnTo>
                    <a:pt x="1015569" y="495809"/>
                  </a:lnTo>
                  <a:lnTo>
                    <a:pt x="1005183" y="494877"/>
                  </a:lnTo>
                  <a:lnTo>
                    <a:pt x="1002216" y="498605"/>
                  </a:lnTo>
                  <a:lnTo>
                    <a:pt x="999990" y="506061"/>
                  </a:lnTo>
                  <a:lnTo>
                    <a:pt x="997765" y="506993"/>
                  </a:lnTo>
                  <a:lnTo>
                    <a:pt x="994797" y="506061"/>
                  </a:lnTo>
                  <a:lnTo>
                    <a:pt x="988863" y="507925"/>
                  </a:lnTo>
                  <a:lnTo>
                    <a:pt x="984413" y="510721"/>
                  </a:lnTo>
                  <a:lnTo>
                    <a:pt x="979962" y="509789"/>
                  </a:lnTo>
                  <a:lnTo>
                    <a:pt x="974027" y="507925"/>
                  </a:lnTo>
                  <a:lnTo>
                    <a:pt x="968092" y="508857"/>
                  </a:lnTo>
                  <a:lnTo>
                    <a:pt x="965124" y="506061"/>
                  </a:lnTo>
                  <a:lnTo>
                    <a:pt x="963641" y="499537"/>
                  </a:lnTo>
                  <a:lnTo>
                    <a:pt x="960674" y="498605"/>
                  </a:lnTo>
                  <a:lnTo>
                    <a:pt x="956222" y="498605"/>
                  </a:lnTo>
                  <a:lnTo>
                    <a:pt x="951030" y="504197"/>
                  </a:lnTo>
                  <a:lnTo>
                    <a:pt x="945837" y="506993"/>
                  </a:lnTo>
                  <a:lnTo>
                    <a:pt x="942127" y="505129"/>
                  </a:lnTo>
                  <a:lnTo>
                    <a:pt x="939902" y="506993"/>
                  </a:lnTo>
                  <a:lnTo>
                    <a:pt x="935451" y="506061"/>
                  </a:lnTo>
                  <a:lnTo>
                    <a:pt x="933967" y="508857"/>
                  </a:lnTo>
                  <a:lnTo>
                    <a:pt x="934709" y="513517"/>
                  </a:lnTo>
                  <a:lnTo>
                    <a:pt x="929516" y="513517"/>
                  </a:lnTo>
                  <a:lnTo>
                    <a:pt x="925066" y="513517"/>
                  </a:lnTo>
                  <a:lnTo>
                    <a:pt x="917646" y="513517"/>
                  </a:lnTo>
                  <a:lnTo>
                    <a:pt x="911712" y="513517"/>
                  </a:lnTo>
                  <a:lnTo>
                    <a:pt x="909487" y="518177"/>
                  </a:lnTo>
                  <a:lnTo>
                    <a:pt x="907262" y="516313"/>
                  </a:lnTo>
                  <a:lnTo>
                    <a:pt x="898359" y="515381"/>
                  </a:lnTo>
                  <a:lnTo>
                    <a:pt x="892425" y="519109"/>
                  </a:lnTo>
                  <a:lnTo>
                    <a:pt x="887232" y="520972"/>
                  </a:lnTo>
                  <a:lnTo>
                    <a:pt x="882781" y="529360"/>
                  </a:lnTo>
                  <a:lnTo>
                    <a:pt x="879813" y="532156"/>
                  </a:lnTo>
                  <a:lnTo>
                    <a:pt x="876846" y="532156"/>
                  </a:lnTo>
                  <a:lnTo>
                    <a:pt x="873138" y="532156"/>
                  </a:lnTo>
                  <a:lnTo>
                    <a:pt x="869427" y="533088"/>
                  </a:lnTo>
                  <a:lnTo>
                    <a:pt x="866461" y="534020"/>
                  </a:lnTo>
                  <a:lnTo>
                    <a:pt x="863494" y="541476"/>
                  </a:lnTo>
                  <a:lnTo>
                    <a:pt x="859783" y="541476"/>
                  </a:lnTo>
                  <a:lnTo>
                    <a:pt x="856817" y="536816"/>
                  </a:lnTo>
                  <a:lnTo>
                    <a:pt x="852366" y="533088"/>
                  </a:lnTo>
                  <a:lnTo>
                    <a:pt x="847914" y="529360"/>
                  </a:lnTo>
                  <a:lnTo>
                    <a:pt x="844947" y="530293"/>
                  </a:lnTo>
                  <a:lnTo>
                    <a:pt x="840496" y="530293"/>
                  </a:lnTo>
                  <a:lnTo>
                    <a:pt x="839013" y="526565"/>
                  </a:lnTo>
                  <a:lnTo>
                    <a:pt x="836787" y="522837"/>
                  </a:lnTo>
                  <a:lnTo>
                    <a:pt x="826401" y="520972"/>
                  </a:lnTo>
                  <a:lnTo>
                    <a:pt x="824918" y="517245"/>
                  </a:lnTo>
                  <a:lnTo>
                    <a:pt x="827885" y="516313"/>
                  </a:lnTo>
                  <a:lnTo>
                    <a:pt x="830852" y="513517"/>
                  </a:lnTo>
                  <a:lnTo>
                    <a:pt x="830111" y="509789"/>
                  </a:lnTo>
                  <a:lnTo>
                    <a:pt x="827885" y="510721"/>
                  </a:lnTo>
                  <a:lnTo>
                    <a:pt x="824918" y="510721"/>
                  </a:lnTo>
                  <a:lnTo>
                    <a:pt x="824176" y="506993"/>
                  </a:lnTo>
                  <a:lnTo>
                    <a:pt x="820468" y="506061"/>
                  </a:lnTo>
                  <a:lnTo>
                    <a:pt x="817499" y="510721"/>
                  </a:lnTo>
                  <a:lnTo>
                    <a:pt x="814533" y="519109"/>
                  </a:lnTo>
                  <a:lnTo>
                    <a:pt x="811564" y="520972"/>
                  </a:lnTo>
                  <a:lnTo>
                    <a:pt x="807856" y="519109"/>
                  </a:lnTo>
                  <a:lnTo>
                    <a:pt x="803405" y="514449"/>
                  </a:lnTo>
                  <a:lnTo>
                    <a:pt x="798212" y="514449"/>
                  </a:lnTo>
                  <a:lnTo>
                    <a:pt x="795244" y="517245"/>
                  </a:lnTo>
                  <a:lnTo>
                    <a:pt x="793019" y="515381"/>
                  </a:lnTo>
                  <a:lnTo>
                    <a:pt x="791536" y="500470"/>
                  </a:lnTo>
                  <a:lnTo>
                    <a:pt x="788568" y="497673"/>
                  </a:lnTo>
                  <a:lnTo>
                    <a:pt x="784859" y="499537"/>
                  </a:lnTo>
                  <a:lnTo>
                    <a:pt x="778924" y="499537"/>
                  </a:lnTo>
                  <a:lnTo>
                    <a:pt x="780408" y="510721"/>
                  </a:lnTo>
                  <a:lnTo>
                    <a:pt x="772989" y="519109"/>
                  </a:lnTo>
                  <a:lnTo>
                    <a:pt x="770022" y="517245"/>
                  </a:lnTo>
                  <a:lnTo>
                    <a:pt x="766313" y="515381"/>
                  </a:lnTo>
                  <a:lnTo>
                    <a:pt x="763345" y="516313"/>
                  </a:lnTo>
                  <a:lnTo>
                    <a:pt x="763345" y="520041"/>
                  </a:lnTo>
                  <a:lnTo>
                    <a:pt x="767056" y="522837"/>
                  </a:lnTo>
                  <a:lnTo>
                    <a:pt x="764829" y="524700"/>
                  </a:lnTo>
                  <a:lnTo>
                    <a:pt x="764829" y="532156"/>
                  </a:lnTo>
                  <a:lnTo>
                    <a:pt x="763345" y="536816"/>
                  </a:lnTo>
                  <a:lnTo>
                    <a:pt x="759636" y="538680"/>
                  </a:lnTo>
                  <a:lnTo>
                    <a:pt x="755928" y="537748"/>
                  </a:lnTo>
                  <a:lnTo>
                    <a:pt x="752218" y="532156"/>
                  </a:lnTo>
                  <a:lnTo>
                    <a:pt x="749993" y="525632"/>
                  </a:lnTo>
                  <a:lnTo>
                    <a:pt x="752960" y="520972"/>
                  </a:lnTo>
                  <a:lnTo>
                    <a:pt x="755186" y="517245"/>
                  </a:lnTo>
                  <a:lnTo>
                    <a:pt x="753701" y="513517"/>
                  </a:lnTo>
                  <a:lnTo>
                    <a:pt x="750735" y="507925"/>
                  </a:lnTo>
                  <a:lnTo>
                    <a:pt x="747025" y="506061"/>
                  </a:lnTo>
                  <a:lnTo>
                    <a:pt x="744058" y="507925"/>
                  </a:lnTo>
                  <a:lnTo>
                    <a:pt x="741832" y="514449"/>
                  </a:lnTo>
                  <a:lnTo>
                    <a:pt x="738124" y="514449"/>
                  </a:lnTo>
                  <a:lnTo>
                    <a:pt x="735156" y="513517"/>
                  </a:lnTo>
                  <a:lnTo>
                    <a:pt x="726996" y="524700"/>
                  </a:lnTo>
                  <a:lnTo>
                    <a:pt x="722545" y="522837"/>
                  </a:lnTo>
                  <a:lnTo>
                    <a:pt x="718836" y="519109"/>
                  </a:lnTo>
                  <a:lnTo>
                    <a:pt x="717352" y="511653"/>
                  </a:lnTo>
                  <a:lnTo>
                    <a:pt x="714385" y="506061"/>
                  </a:lnTo>
                  <a:lnTo>
                    <a:pt x="710675" y="506061"/>
                  </a:lnTo>
                  <a:lnTo>
                    <a:pt x="706966" y="504197"/>
                  </a:lnTo>
                  <a:lnTo>
                    <a:pt x="704741" y="507925"/>
                  </a:lnTo>
                  <a:lnTo>
                    <a:pt x="701773" y="506993"/>
                  </a:lnTo>
                  <a:lnTo>
                    <a:pt x="700289" y="501401"/>
                  </a:lnTo>
                  <a:lnTo>
                    <a:pt x="697323" y="495809"/>
                  </a:lnTo>
                  <a:lnTo>
                    <a:pt x="692872" y="494877"/>
                  </a:lnTo>
                  <a:lnTo>
                    <a:pt x="687678" y="494877"/>
                  </a:lnTo>
                  <a:lnTo>
                    <a:pt x="684712" y="495809"/>
                  </a:lnTo>
                  <a:lnTo>
                    <a:pt x="682485" y="499537"/>
                  </a:lnTo>
                  <a:lnTo>
                    <a:pt x="678777" y="501401"/>
                  </a:lnTo>
                  <a:lnTo>
                    <a:pt x="676551" y="504197"/>
                  </a:lnTo>
                  <a:lnTo>
                    <a:pt x="673584" y="508857"/>
                  </a:lnTo>
                  <a:lnTo>
                    <a:pt x="669875" y="514449"/>
                  </a:lnTo>
                  <a:lnTo>
                    <a:pt x="666166" y="518177"/>
                  </a:lnTo>
                  <a:lnTo>
                    <a:pt x="663198" y="518177"/>
                  </a:lnTo>
                  <a:lnTo>
                    <a:pt x="660231" y="516313"/>
                  </a:lnTo>
                  <a:lnTo>
                    <a:pt x="654296" y="513517"/>
                  </a:lnTo>
                  <a:lnTo>
                    <a:pt x="651329" y="506061"/>
                  </a:lnTo>
                  <a:lnTo>
                    <a:pt x="651329" y="505129"/>
                  </a:lnTo>
                  <a:lnTo>
                    <a:pt x="652812" y="499537"/>
                  </a:lnTo>
                  <a:lnTo>
                    <a:pt x="655038" y="494877"/>
                  </a:lnTo>
                  <a:lnTo>
                    <a:pt x="652812" y="493014"/>
                  </a:lnTo>
                  <a:lnTo>
                    <a:pt x="648361" y="490218"/>
                  </a:lnTo>
                  <a:lnTo>
                    <a:pt x="642426" y="492081"/>
                  </a:lnTo>
                  <a:lnTo>
                    <a:pt x="638718" y="490218"/>
                  </a:lnTo>
                  <a:lnTo>
                    <a:pt x="635750" y="485558"/>
                  </a:lnTo>
                  <a:lnTo>
                    <a:pt x="635008" y="478102"/>
                  </a:lnTo>
                  <a:lnTo>
                    <a:pt x="637234" y="472510"/>
                  </a:lnTo>
                  <a:lnTo>
                    <a:pt x="636492" y="469714"/>
                  </a:lnTo>
                  <a:lnTo>
                    <a:pt x="633525" y="467850"/>
                  </a:lnTo>
                  <a:lnTo>
                    <a:pt x="631299" y="466919"/>
                  </a:lnTo>
                  <a:lnTo>
                    <a:pt x="627591" y="470646"/>
                  </a:lnTo>
                  <a:lnTo>
                    <a:pt x="624622" y="472510"/>
                  </a:lnTo>
                  <a:lnTo>
                    <a:pt x="620914" y="472510"/>
                  </a:lnTo>
                  <a:lnTo>
                    <a:pt x="612012" y="471578"/>
                  </a:lnTo>
                  <a:lnTo>
                    <a:pt x="606077" y="466919"/>
                  </a:lnTo>
                  <a:lnTo>
                    <a:pt x="602368" y="465054"/>
                  </a:lnTo>
                  <a:lnTo>
                    <a:pt x="598659" y="466919"/>
                  </a:lnTo>
                  <a:lnTo>
                    <a:pt x="597175" y="468782"/>
                  </a:lnTo>
                  <a:lnTo>
                    <a:pt x="594949" y="478102"/>
                  </a:lnTo>
                  <a:lnTo>
                    <a:pt x="593466" y="478102"/>
                  </a:lnTo>
                  <a:lnTo>
                    <a:pt x="590498" y="480897"/>
                  </a:lnTo>
                  <a:lnTo>
                    <a:pt x="585306" y="481830"/>
                  </a:lnTo>
                  <a:lnTo>
                    <a:pt x="582338" y="479966"/>
                  </a:lnTo>
                  <a:lnTo>
                    <a:pt x="578629" y="476238"/>
                  </a:lnTo>
                  <a:lnTo>
                    <a:pt x="576403" y="468782"/>
                  </a:lnTo>
                  <a:lnTo>
                    <a:pt x="573437" y="466919"/>
                  </a:lnTo>
                  <a:lnTo>
                    <a:pt x="569727" y="463191"/>
                  </a:lnTo>
                  <a:lnTo>
                    <a:pt x="566759" y="466919"/>
                  </a:lnTo>
                  <a:lnTo>
                    <a:pt x="563051" y="466919"/>
                  </a:lnTo>
                  <a:lnTo>
                    <a:pt x="558600" y="466919"/>
                  </a:lnTo>
                  <a:lnTo>
                    <a:pt x="554890" y="469714"/>
                  </a:lnTo>
                  <a:lnTo>
                    <a:pt x="551181" y="470646"/>
                  </a:lnTo>
                  <a:lnTo>
                    <a:pt x="548956" y="467850"/>
                  </a:lnTo>
                  <a:lnTo>
                    <a:pt x="544505" y="466919"/>
                  </a:lnTo>
                  <a:lnTo>
                    <a:pt x="540054" y="466919"/>
                  </a:lnTo>
                  <a:lnTo>
                    <a:pt x="534119" y="465054"/>
                  </a:lnTo>
                  <a:lnTo>
                    <a:pt x="528926" y="462258"/>
                  </a:lnTo>
                  <a:lnTo>
                    <a:pt x="525217" y="457598"/>
                  </a:lnTo>
                  <a:lnTo>
                    <a:pt x="520767" y="455735"/>
                  </a:lnTo>
                  <a:lnTo>
                    <a:pt x="517057" y="457598"/>
                  </a:lnTo>
                  <a:lnTo>
                    <a:pt x="513347" y="458530"/>
                  </a:lnTo>
                  <a:lnTo>
                    <a:pt x="506671" y="458530"/>
                  </a:lnTo>
                  <a:lnTo>
                    <a:pt x="497769" y="457598"/>
                  </a:lnTo>
                  <a:lnTo>
                    <a:pt x="494060" y="455735"/>
                  </a:lnTo>
                  <a:lnTo>
                    <a:pt x="492576" y="452007"/>
                  </a:lnTo>
                  <a:lnTo>
                    <a:pt x="494060" y="441755"/>
                  </a:lnTo>
                  <a:lnTo>
                    <a:pt x="494060" y="436163"/>
                  </a:lnTo>
                  <a:lnTo>
                    <a:pt x="491093" y="436163"/>
                  </a:lnTo>
                  <a:lnTo>
                    <a:pt x="488125" y="432435"/>
                  </a:lnTo>
                  <a:lnTo>
                    <a:pt x="484416" y="426844"/>
                  </a:lnTo>
                  <a:lnTo>
                    <a:pt x="480707" y="424979"/>
                  </a:lnTo>
                  <a:lnTo>
                    <a:pt x="477740" y="423116"/>
                  </a:lnTo>
                  <a:lnTo>
                    <a:pt x="475514" y="419388"/>
                  </a:lnTo>
                  <a:lnTo>
                    <a:pt x="472547" y="417523"/>
                  </a:lnTo>
                  <a:lnTo>
                    <a:pt x="470321" y="419388"/>
                  </a:lnTo>
                  <a:lnTo>
                    <a:pt x="468838" y="420319"/>
                  </a:lnTo>
                  <a:lnTo>
                    <a:pt x="468097" y="426844"/>
                  </a:lnTo>
                  <a:lnTo>
                    <a:pt x="465870" y="430571"/>
                  </a:lnTo>
                  <a:lnTo>
                    <a:pt x="462904" y="430571"/>
                  </a:lnTo>
                  <a:lnTo>
                    <a:pt x="457711" y="424979"/>
                  </a:lnTo>
                  <a:lnTo>
                    <a:pt x="454000" y="424047"/>
                  </a:lnTo>
                  <a:lnTo>
                    <a:pt x="445841" y="424047"/>
                  </a:lnTo>
                  <a:lnTo>
                    <a:pt x="444357" y="424979"/>
                  </a:lnTo>
                  <a:lnTo>
                    <a:pt x="442132" y="430571"/>
                  </a:lnTo>
                  <a:lnTo>
                    <a:pt x="439906" y="431503"/>
                  </a:lnTo>
                  <a:lnTo>
                    <a:pt x="433230" y="429639"/>
                  </a:lnTo>
                  <a:lnTo>
                    <a:pt x="429521" y="430571"/>
                  </a:lnTo>
                  <a:lnTo>
                    <a:pt x="425811" y="428707"/>
                  </a:lnTo>
                  <a:lnTo>
                    <a:pt x="420618" y="421251"/>
                  </a:lnTo>
                  <a:lnTo>
                    <a:pt x="413942" y="414727"/>
                  </a:lnTo>
                  <a:lnTo>
                    <a:pt x="412458" y="410068"/>
                  </a:lnTo>
                  <a:lnTo>
                    <a:pt x="408749" y="407271"/>
                  </a:lnTo>
                  <a:lnTo>
                    <a:pt x="403557" y="402612"/>
                  </a:lnTo>
                  <a:lnTo>
                    <a:pt x="399848" y="400748"/>
                  </a:lnTo>
                  <a:lnTo>
                    <a:pt x="396137" y="400748"/>
                  </a:lnTo>
                  <a:lnTo>
                    <a:pt x="390945" y="400748"/>
                  </a:lnTo>
                  <a:lnTo>
                    <a:pt x="389461" y="400748"/>
                  </a:lnTo>
                  <a:lnTo>
                    <a:pt x="388720" y="369992"/>
                  </a:lnTo>
                  <a:lnTo>
                    <a:pt x="388720" y="324326"/>
                  </a:lnTo>
                  <a:lnTo>
                    <a:pt x="387978" y="300094"/>
                  </a:lnTo>
                  <a:lnTo>
                    <a:pt x="388720" y="261884"/>
                  </a:lnTo>
                  <a:lnTo>
                    <a:pt x="387978" y="229265"/>
                  </a:lnTo>
                  <a:lnTo>
                    <a:pt x="388720" y="186394"/>
                  </a:lnTo>
                  <a:lnTo>
                    <a:pt x="388720" y="159367"/>
                  </a:lnTo>
                  <a:lnTo>
                    <a:pt x="388720" y="86673"/>
                  </a:lnTo>
                  <a:lnTo>
                    <a:pt x="318987" y="86673"/>
                  </a:lnTo>
                  <a:lnTo>
                    <a:pt x="267058" y="86673"/>
                  </a:lnTo>
                  <a:lnTo>
                    <a:pt x="249997" y="87605"/>
                  </a:lnTo>
                  <a:lnTo>
                    <a:pt x="178780" y="86673"/>
                  </a:lnTo>
                  <a:lnTo>
                    <a:pt x="128336" y="86673"/>
                  </a:lnTo>
                  <a:lnTo>
                    <a:pt x="109791" y="86673"/>
                  </a:lnTo>
                  <a:lnTo>
                    <a:pt x="740" y="88537"/>
                  </a:lnTo>
                  <a:lnTo>
                    <a:pt x="0" y="3727"/>
                  </a:lnTo>
                  <a:lnTo>
                    <a:pt x="15577" y="6523"/>
                  </a:lnTo>
                  <a:lnTo>
                    <a:pt x="33382" y="6523"/>
                  </a:lnTo>
                  <a:lnTo>
                    <a:pt x="67506" y="6523"/>
                  </a:lnTo>
                  <a:lnTo>
                    <a:pt x="94212" y="6523"/>
                  </a:lnTo>
                  <a:lnTo>
                    <a:pt x="114241" y="652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pg47">
              <a:extLst>
                <a:ext uri="{FF2B5EF4-FFF2-40B4-BE49-F238E27FC236}">
                  <a16:creationId xmlns:a16="http://schemas.microsoft.com/office/drawing/2014/main" id="{AB7567B8-2B08-9444-AD2B-11A1519BA74C}"/>
                </a:ext>
              </a:extLst>
            </p:cNvPr>
            <p:cNvSpPr/>
            <p:nvPr/>
          </p:nvSpPr>
          <p:spPr>
            <a:xfrm>
              <a:off x="857270" y="1969182"/>
              <a:ext cx="1044501" cy="686864"/>
            </a:xfrm>
            <a:custGeom>
              <a:avLst/>
              <a:gdLst/>
              <a:ahLst/>
              <a:cxnLst/>
              <a:rect l="0" t="0" r="0" b="0"/>
              <a:pathLst>
                <a:path w="1044501" h="686864">
                  <a:moveTo>
                    <a:pt x="984413" y="37278"/>
                  </a:moveTo>
                  <a:lnTo>
                    <a:pt x="988864" y="41938"/>
                  </a:lnTo>
                  <a:lnTo>
                    <a:pt x="995540" y="50326"/>
                  </a:lnTo>
                  <a:lnTo>
                    <a:pt x="999990" y="55918"/>
                  </a:lnTo>
                  <a:lnTo>
                    <a:pt x="1004442" y="60578"/>
                  </a:lnTo>
                  <a:lnTo>
                    <a:pt x="1008152" y="68033"/>
                  </a:lnTo>
                  <a:lnTo>
                    <a:pt x="1014087" y="63374"/>
                  </a:lnTo>
                  <a:lnTo>
                    <a:pt x="1020021" y="69897"/>
                  </a:lnTo>
                  <a:lnTo>
                    <a:pt x="1029665" y="71761"/>
                  </a:lnTo>
                  <a:lnTo>
                    <a:pt x="1034115" y="75489"/>
                  </a:lnTo>
                  <a:lnTo>
                    <a:pt x="1037084" y="85741"/>
                  </a:lnTo>
                  <a:lnTo>
                    <a:pt x="1043760" y="94129"/>
                  </a:lnTo>
                  <a:lnTo>
                    <a:pt x="1044501" y="99720"/>
                  </a:lnTo>
                  <a:lnTo>
                    <a:pt x="1034115" y="117428"/>
                  </a:lnTo>
                  <a:lnTo>
                    <a:pt x="1032632" y="123952"/>
                  </a:lnTo>
                  <a:lnTo>
                    <a:pt x="1018537" y="148183"/>
                  </a:lnTo>
                  <a:lnTo>
                    <a:pt x="1017796" y="155639"/>
                  </a:lnTo>
                  <a:lnTo>
                    <a:pt x="1016312" y="161231"/>
                  </a:lnTo>
                  <a:lnTo>
                    <a:pt x="1011860" y="171482"/>
                  </a:lnTo>
                  <a:lnTo>
                    <a:pt x="1008152" y="180802"/>
                  </a:lnTo>
                  <a:lnTo>
                    <a:pt x="1004442" y="185462"/>
                  </a:lnTo>
                  <a:lnTo>
                    <a:pt x="1002218" y="188258"/>
                  </a:lnTo>
                  <a:lnTo>
                    <a:pt x="995540" y="195714"/>
                  </a:lnTo>
                  <a:lnTo>
                    <a:pt x="994797" y="200373"/>
                  </a:lnTo>
                  <a:lnTo>
                    <a:pt x="998509" y="201305"/>
                  </a:lnTo>
                  <a:lnTo>
                    <a:pt x="997025" y="207829"/>
                  </a:lnTo>
                  <a:lnTo>
                    <a:pt x="994057" y="218081"/>
                  </a:lnTo>
                  <a:lnTo>
                    <a:pt x="990348" y="225537"/>
                  </a:lnTo>
                  <a:lnTo>
                    <a:pt x="985896" y="229265"/>
                  </a:lnTo>
                  <a:lnTo>
                    <a:pt x="982930" y="234856"/>
                  </a:lnTo>
                  <a:lnTo>
                    <a:pt x="976253" y="236720"/>
                  </a:lnTo>
                  <a:lnTo>
                    <a:pt x="970318" y="240448"/>
                  </a:lnTo>
                  <a:lnTo>
                    <a:pt x="965125" y="251632"/>
                  </a:lnTo>
                  <a:lnTo>
                    <a:pt x="956964" y="272136"/>
                  </a:lnTo>
                  <a:lnTo>
                    <a:pt x="948805" y="281455"/>
                  </a:lnTo>
                  <a:lnTo>
                    <a:pt x="948062" y="290775"/>
                  </a:lnTo>
                  <a:lnTo>
                    <a:pt x="945097" y="298231"/>
                  </a:lnTo>
                  <a:lnTo>
                    <a:pt x="946578" y="303822"/>
                  </a:lnTo>
                  <a:lnTo>
                    <a:pt x="948805" y="307550"/>
                  </a:lnTo>
                  <a:lnTo>
                    <a:pt x="948805" y="312210"/>
                  </a:lnTo>
                  <a:lnTo>
                    <a:pt x="948805" y="315938"/>
                  </a:lnTo>
                  <a:lnTo>
                    <a:pt x="954740" y="319666"/>
                  </a:lnTo>
                  <a:lnTo>
                    <a:pt x="962900" y="317802"/>
                  </a:lnTo>
                  <a:lnTo>
                    <a:pt x="968834" y="324326"/>
                  </a:lnTo>
                  <a:lnTo>
                    <a:pt x="974770" y="320598"/>
                  </a:lnTo>
                  <a:lnTo>
                    <a:pt x="981446" y="326190"/>
                  </a:lnTo>
                  <a:lnTo>
                    <a:pt x="985896" y="329918"/>
                  </a:lnTo>
                  <a:lnTo>
                    <a:pt x="987380" y="338306"/>
                  </a:lnTo>
                  <a:lnTo>
                    <a:pt x="985155" y="342034"/>
                  </a:lnTo>
                  <a:lnTo>
                    <a:pt x="980703" y="347625"/>
                  </a:lnTo>
                  <a:lnTo>
                    <a:pt x="980703" y="353218"/>
                  </a:lnTo>
                  <a:lnTo>
                    <a:pt x="983671" y="360673"/>
                  </a:lnTo>
                  <a:lnTo>
                    <a:pt x="981446" y="369061"/>
                  </a:lnTo>
                  <a:lnTo>
                    <a:pt x="977737" y="381176"/>
                  </a:lnTo>
                  <a:lnTo>
                    <a:pt x="971801" y="396088"/>
                  </a:lnTo>
                  <a:lnTo>
                    <a:pt x="971801" y="413796"/>
                  </a:lnTo>
                  <a:lnTo>
                    <a:pt x="971801" y="685932"/>
                  </a:lnTo>
                  <a:lnTo>
                    <a:pt x="819726" y="685932"/>
                  </a:lnTo>
                  <a:lnTo>
                    <a:pt x="676552" y="685932"/>
                  </a:lnTo>
                  <a:lnTo>
                    <a:pt x="668392" y="685932"/>
                  </a:lnTo>
                  <a:lnTo>
                    <a:pt x="586048" y="685932"/>
                  </a:lnTo>
                  <a:lnTo>
                    <a:pt x="471806" y="684068"/>
                  </a:lnTo>
                  <a:lnTo>
                    <a:pt x="396138" y="685932"/>
                  </a:lnTo>
                  <a:lnTo>
                    <a:pt x="288574" y="685932"/>
                  </a:lnTo>
                  <a:lnTo>
                    <a:pt x="167655" y="685932"/>
                  </a:lnTo>
                  <a:lnTo>
                    <a:pt x="127595" y="685932"/>
                  </a:lnTo>
                  <a:lnTo>
                    <a:pt x="89020" y="685932"/>
                  </a:lnTo>
                  <a:lnTo>
                    <a:pt x="45252" y="686864"/>
                  </a:lnTo>
                  <a:lnTo>
                    <a:pt x="44509" y="682204"/>
                  </a:lnTo>
                  <a:lnTo>
                    <a:pt x="36349" y="676612"/>
                  </a:lnTo>
                  <a:lnTo>
                    <a:pt x="30415" y="671020"/>
                  </a:lnTo>
                  <a:lnTo>
                    <a:pt x="25963" y="660769"/>
                  </a:lnTo>
                  <a:lnTo>
                    <a:pt x="22998" y="648653"/>
                  </a:lnTo>
                  <a:lnTo>
                    <a:pt x="20029" y="644925"/>
                  </a:lnTo>
                  <a:lnTo>
                    <a:pt x="20770" y="638401"/>
                  </a:lnTo>
                  <a:lnTo>
                    <a:pt x="17805" y="631877"/>
                  </a:lnTo>
                  <a:lnTo>
                    <a:pt x="19287" y="625353"/>
                  </a:lnTo>
                  <a:lnTo>
                    <a:pt x="17805" y="615102"/>
                  </a:lnTo>
                  <a:lnTo>
                    <a:pt x="19287" y="606714"/>
                  </a:lnTo>
                  <a:lnTo>
                    <a:pt x="24479" y="595530"/>
                  </a:lnTo>
                  <a:lnTo>
                    <a:pt x="20770" y="585279"/>
                  </a:lnTo>
                  <a:lnTo>
                    <a:pt x="20029" y="580619"/>
                  </a:lnTo>
                  <a:lnTo>
                    <a:pt x="14836" y="574095"/>
                  </a:lnTo>
                  <a:lnTo>
                    <a:pt x="13353" y="567572"/>
                  </a:lnTo>
                  <a:lnTo>
                    <a:pt x="7419" y="563844"/>
                  </a:lnTo>
                  <a:lnTo>
                    <a:pt x="5935" y="556388"/>
                  </a:lnTo>
                  <a:lnTo>
                    <a:pt x="0" y="549864"/>
                  </a:lnTo>
                  <a:lnTo>
                    <a:pt x="8160" y="536816"/>
                  </a:lnTo>
                  <a:lnTo>
                    <a:pt x="11128" y="532156"/>
                  </a:lnTo>
                  <a:lnTo>
                    <a:pt x="14094" y="525632"/>
                  </a:lnTo>
                  <a:lnTo>
                    <a:pt x="17805" y="506993"/>
                  </a:lnTo>
                  <a:lnTo>
                    <a:pt x="25222" y="480897"/>
                  </a:lnTo>
                  <a:lnTo>
                    <a:pt x="22998" y="473442"/>
                  </a:lnTo>
                  <a:lnTo>
                    <a:pt x="24479" y="469714"/>
                  </a:lnTo>
                  <a:lnTo>
                    <a:pt x="31899" y="463190"/>
                  </a:lnTo>
                  <a:lnTo>
                    <a:pt x="40801" y="443619"/>
                  </a:lnTo>
                  <a:lnTo>
                    <a:pt x="45994" y="426844"/>
                  </a:lnTo>
                  <a:lnTo>
                    <a:pt x="47478" y="421251"/>
                  </a:lnTo>
                  <a:lnTo>
                    <a:pt x="47478" y="416592"/>
                  </a:lnTo>
                  <a:lnTo>
                    <a:pt x="50445" y="413796"/>
                  </a:lnTo>
                  <a:lnTo>
                    <a:pt x="48961" y="409136"/>
                  </a:lnTo>
                  <a:lnTo>
                    <a:pt x="51187" y="391428"/>
                  </a:lnTo>
                  <a:lnTo>
                    <a:pt x="51928" y="386769"/>
                  </a:lnTo>
                  <a:lnTo>
                    <a:pt x="54154" y="373720"/>
                  </a:lnTo>
                  <a:lnTo>
                    <a:pt x="55638" y="347625"/>
                  </a:lnTo>
                  <a:lnTo>
                    <a:pt x="57864" y="335510"/>
                  </a:lnTo>
                  <a:lnTo>
                    <a:pt x="60088" y="324326"/>
                  </a:lnTo>
                  <a:lnTo>
                    <a:pt x="61572" y="319666"/>
                  </a:lnTo>
                  <a:lnTo>
                    <a:pt x="63056" y="311278"/>
                  </a:lnTo>
                  <a:lnTo>
                    <a:pt x="63056" y="298231"/>
                  </a:lnTo>
                  <a:lnTo>
                    <a:pt x="66024" y="291707"/>
                  </a:lnTo>
                  <a:lnTo>
                    <a:pt x="63797" y="278659"/>
                  </a:lnTo>
                  <a:lnTo>
                    <a:pt x="65281" y="267475"/>
                  </a:lnTo>
                  <a:lnTo>
                    <a:pt x="66765" y="256292"/>
                  </a:lnTo>
                  <a:lnTo>
                    <a:pt x="64540" y="249768"/>
                  </a:lnTo>
                  <a:lnTo>
                    <a:pt x="67506" y="244176"/>
                  </a:lnTo>
                  <a:lnTo>
                    <a:pt x="66024" y="234856"/>
                  </a:lnTo>
                  <a:lnTo>
                    <a:pt x="67506" y="227400"/>
                  </a:lnTo>
                  <a:lnTo>
                    <a:pt x="70474" y="212489"/>
                  </a:lnTo>
                  <a:lnTo>
                    <a:pt x="72698" y="204101"/>
                  </a:lnTo>
                  <a:lnTo>
                    <a:pt x="71958" y="198510"/>
                  </a:lnTo>
                  <a:lnTo>
                    <a:pt x="71958" y="193850"/>
                  </a:lnTo>
                  <a:lnTo>
                    <a:pt x="72698" y="188258"/>
                  </a:lnTo>
                  <a:lnTo>
                    <a:pt x="78634" y="169618"/>
                  </a:lnTo>
                  <a:lnTo>
                    <a:pt x="77151" y="164958"/>
                  </a:lnTo>
                  <a:lnTo>
                    <a:pt x="80118" y="150979"/>
                  </a:lnTo>
                  <a:lnTo>
                    <a:pt x="77151" y="140727"/>
                  </a:lnTo>
                  <a:lnTo>
                    <a:pt x="82343" y="131407"/>
                  </a:lnTo>
                  <a:lnTo>
                    <a:pt x="77151" y="120224"/>
                  </a:lnTo>
                  <a:lnTo>
                    <a:pt x="80118" y="117428"/>
                  </a:lnTo>
                  <a:lnTo>
                    <a:pt x="89020" y="122088"/>
                  </a:lnTo>
                  <a:lnTo>
                    <a:pt x="89020" y="115564"/>
                  </a:lnTo>
                  <a:lnTo>
                    <a:pt x="81603" y="103448"/>
                  </a:lnTo>
                  <a:lnTo>
                    <a:pt x="80860" y="97856"/>
                  </a:lnTo>
                  <a:lnTo>
                    <a:pt x="83827" y="89469"/>
                  </a:lnTo>
                  <a:lnTo>
                    <a:pt x="79375" y="79217"/>
                  </a:lnTo>
                  <a:lnTo>
                    <a:pt x="78634" y="75489"/>
                  </a:lnTo>
                  <a:lnTo>
                    <a:pt x="77151" y="67101"/>
                  </a:lnTo>
                  <a:lnTo>
                    <a:pt x="79375" y="55918"/>
                  </a:lnTo>
                  <a:lnTo>
                    <a:pt x="77151" y="49394"/>
                  </a:lnTo>
                  <a:lnTo>
                    <a:pt x="74926" y="42870"/>
                  </a:lnTo>
                  <a:lnTo>
                    <a:pt x="80860" y="37278"/>
                  </a:lnTo>
                  <a:lnTo>
                    <a:pt x="83827" y="30755"/>
                  </a:lnTo>
                  <a:lnTo>
                    <a:pt x="83827" y="22367"/>
                  </a:lnTo>
                  <a:lnTo>
                    <a:pt x="80860" y="14911"/>
                  </a:lnTo>
                  <a:lnTo>
                    <a:pt x="78634" y="7455"/>
                  </a:lnTo>
                  <a:lnTo>
                    <a:pt x="72698" y="1863"/>
                  </a:lnTo>
                  <a:lnTo>
                    <a:pt x="75667" y="0"/>
                  </a:lnTo>
                  <a:lnTo>
                    <a:pt x="81603" y="931"/>
                  </a:lnTo>
                  <a:lnTo>
                    <a:pt x="90504" y="9319"/>
                  </a:lnTo>
                  <a:lnTo>
                    <a:pt x="98663" y="13047"/>
                  </a:lnTo>
                  <a:lnTo>
                    <a:pt x="101630" y="12115"/>
                  </a:lnTo>
                  <a:lnTo>
                    <a:pt x="100147" y="9319"/>
                  </a:lnTo>
                  <a:lnTo>
                    <a:pt x="94954" y="4659"/>
                  </a:lnTo>
                  <a:lnTo>
                    <a:pt x="100147" y="3727"/>
                  </a:lnTo>
                  <a:lnTo>
                    <a:pt x="106823" y="2795"/>
                  </a:lnTo>
                  <a:lnTo>
                    <a:pt x="111275" y="9319"/>
                  </a:lnTo>
                  <a:lnTo>
                    <a:pt x="118693" y="9319"/>
                  </a:lnTo>
                  <a:lnTo>
                    <a:pt x="127595" y="4659"/>
                  </a:lnTo>
                  <a:lnTo>
                    <a:pt x="132046" y="0"/>
                  </a:lnTo>
                  <a:lnTo>
                    <a:pt x="137980" y="0"/>
                  </a:lnTo>
                  <a:lnTo>
                    <a:pt x="142432" y="0"/>
                  </a:lnTo>
                  <a:lnTo>
                    <a:pt x="143173" y="6523"/>
                  </a:lnTo>
                  <a:lnTo>
                    <a:pt x="146882" y="9319"/>
                  </a:lnTo>
                  <a:lnTo>
                    <a:pt x="150592" y="13979"/>
                  </a:lnTo>
                  <a:lnTo>
                    <a:pt x="155785" y="14911"/>
                  </a:lnTo>
                  <a:lnTo>
                    <a:pt x="162462" y="13979"/>
                  </a:lnTo>
                  <a:lnTo>
                    <a:pt x="167655" y="12115"/>
                  </a:lnTo>
                  <a:lnTo>
                    <a:pt x="169880" y="11183"/>
                  </a:lnTo>
                  <a:lnTo>
                    <a:pt x="175814" y="9319"/>
                  </a:lnTo>
                  <a:lnTo>
                    <a:pt x="183234" y="9319"/>
                  </a:lnTo>
                  <a:lnTo>
                    <a:pt x="198812" y="18639"/>
                  </a:lnTo>
                  <a:lnTo>
                    <a:pt x="209939" y="25163"/>
                  </a:lnTo>
                  <a:lnTo>
                    <a:pt x="218099" y="40074"/>
                  </a:lnTo>
                  <a:lnTo>
                    <a:pt x="223292" y="47530"/>
                  </a:lnTo>
                  <a:lnTo>
                    <a:pt x="225517" y="56850"/>
                  </a:lnTo>
                  <a:lnTo>
                    <a:pt x="225517" y="62442"/>
                  </a:lnTo>
                  <a:lnTo>
                    <a:pt x="225517" y="66169"/>
                  </a:lnTo>
                  <a:lnTo>
                    <a:pt x="227000" y="70829"/>
                  </a:lnTo>
                  <a:lnTo>
                    <a:pt x="228485" y="74557"/>
                  </a:lnTo>
                  <a:lnTo>
                    <a:pt x="227000" y="80149"/>
                  </a:lnTo>
                  <a:lnTo>
                    <a:pt x="227000" y="84809"/>
                  </a:lnTo>
                  <a:lnTo>
                    <a:pt x="227000" y="88537"/>
                  </a:lnTo>
                  <a:lnTo>
                    <a:pt x="229226" y="95061"/>
                  </a:lnTo>
                  <a:lnTo>
                    <a:pt x="233678" y="99720"/>
                  </a:lnTo>
                  <a:lnTo>
                    <a:pt x="246288" y="103448"/>
                  </a:lnTo>
                  <a:lnTo>
                    <a:pt x="265575" y="106244"/>
                  </a:lnTo>
                  <a:lnTo>
                    <a:pt x="278929" y="109040"/>
                  </a:lnTo>
                  <a:lnTo>
                    <a:pt x="286347" y="112768"/>
                  </a:lnTo>
                  <a:lnTo>
                    <a:pt x="294507" y="110904"/>
                  </a:lnTo>
                  <a:lnTo>
                    <a:pt x="336793" y="95061"/>
                  </a:lnTo>
                  <a:lnTo>
                    <a:pt x="341243" y="90401"/>
                  </a:lnTo>
                  <a:lnTo>
                    <a:pt x="348662" y="86673"/>
                  </a:lnTo>
                  <a:lnTo>
                    <a:pt x="356822" y="86673"/>
                  </a:lnTo>
                  <a:lnTo>
                    <a:pt x="370175" y="86673"/>
                  </a:lnTo>
                  <a:lnTo>
                    <a:pt x="383528" y="84809"/>
                  </a:lnTo>
                  <a:lnTo>
                    <a:pt x="389462" y="84809"/>
                  </a:lnTo>
                  <a:lnTo>
                    <a:pt x="402074" y="86673"/>
                  </a:lnTo>
                  <a:lnTo>
                    <a:pt x="409493" y="86673"/>
                  </a:lnTo>
                  <a:lnTo>
                    <a:pt x="415426" y="87605"/>
                  </a:lnTo>
                  <a:lnTo>
                    <a:pt x="422846" y="90401"/>
                  </a:lnTo>
                  <a:lnTo>
                    <a:pt x="430263" y="94129"/>
                  </a:lnTo>
                  <a:lnTo>
                    <a:pt x="436197" y="101584"/>
                  </a:lnTo>
                  <a:lnTo>
                    <a:pt x="440649" y="100652"/>
                  </a:lnTo>
                  <a:lnTo>
                    <a:pt x="450293" y="94129"/>
                  </a:lnTo>
                  <a:lnTo>
                    <a:pt x="462162" y="95061"/>
                  </a:lnTo>
                  <a:lnTo>
                    <a:pt x="469581" y="95061"/>
                  </a:lnTo>
                  <a:lnTo>
                    <a:pt x="502221" y="81081"/>
                  </a:lnTo>
                  <a:lnTo>
                    <a:pt x="508155" y="79217"/>
                  </a:lnTo>
                  <a:lnTo>
                    <a:pt x="514833" y="81081"/>
                  </a:lnTo>
                  <a:lnTo>
                    <a:pt x="520767" y="84809"/>
                  </a:lnTo>
                  <a:lnTo>
                    <a:pt x="528927" y="87605"/>
                  </a:lnTo>
                  <a:lnTo>
                    <a:pt x="559343" y="80149"/>
                  </a:lnTo>
                  <a:lnTo>
                    <a:pt x="568245" y="73625"/>
                  </a:lnTo>
                  <a:lnTo>
                    <a:pt x="578630" y="70829"/>
                  </a:lnTo>
                  <a:lnTo>
                    <a:pt x="586048" y="68965"/>
                  </a:lnTo>
                  <a:lnTo>
                    <a:pt x="603853" y="63374"/>
                  </a:lnTo>
                  <a:lnTo>
                    <a:pt x="608303" y="63374"/>
                  </a:lnTo>
                  <a:lnTo>
                    <a:pt x="626108" y="60578"/>
                  </a:lnTo>
                  <a:lnTo>
                    <a:pt x="632043" y="56850"/>
                  </a:lnTo>
                  <a:lnTo>
                    <a:pt x="639460" y="50326"/>
                  </a:lnTo>
                  <a:lnTo>
                    <a:pt x="645396" y="50326"/>
                  </a:lnTo>
                  <a:lnTo>
                    <a:pt x="652072" y="53122"/>
                  </a:lnTo>
                  <a:lnTo>
                    <a:pt x="660974" y="51258"/>
                  </a:lnTo>
                  <a:lnTo>
                    <a:pt x="666167" y="50326"/>
                  </a:lnTo>
                  <a:lnTo>
                    <a:pt x="675069" y="47530"/>
                  </a:lnTo>
                  <a:lnTo>
                    <a:pt x="683970" y="48462"/>
                  </a:lnTo>
                  <a:lnTo>
                    <a:pt x="693615" y="49394"/>
                  </a:lnTo>
                  <a:lnTo>
                    <a:pt x="707709" y="42870"/>
                  </a:lnTo>
                  <a:lnTo>
                    <a:pt x="715870" y="38210"/>
                  </a:lnTo>
                  <a:lnTo>
                    <a:pt x="721804" y="37278"/>
                  </a:lnTo>
                  <a:lnTo>
                    <a:pt x="846431" y="35414"/>
                  </a:lnTo>
                  <a:lnTo>
                    <a:pt x="847915" y="37278"/>
                  </a:lnTo>
                  <a:lnTo>
                    <a:pt x="895393" y="35414"/>
                  </a:lnTo>
                  <a:lnTo>
                    <a:pt x="913939" y="35414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pg48">
              <a:extLst>
                <a:ext uri="{FF2B5EF4-FFF2-40B4-BE49-F238E27FC236}">
                  <a16:creationId xmlns:a16="http://schemas.microsoft.com/office/drawing/2014/main" id="{AE19A567-9EB2-0448-86B8-C07032B569D6}"/>
                </a:ext>
              </a:extLst>
            </p:cNvPr>
            <p:cNvSpPr/>
            <p:nvPr/>
          </p:nvSpPr>
          <p:spPr>
            <a:xfrm>
              <a:off x="6553811" y="2614107"/>
              <a:ext cx="752218" cy="412864"/>
            </a:xfrm>
            <a:custGeom>
              <a:avLst/>
              <a:gdLst/>
              <a:ahLst/>
              <a:cxnLst/>
              <a:rect l="0" t="0" r="0" b="0"/>
              <a:pathLst>
                <a:path w="752218" h="412864">
                  <a:moveTo>
                    <a:pt x="99405" y="0"/>
                  </a:moveTo>
                  <a:lnTo>
                    <a:pt x="100889" y="41938"/>
                  </a:lnTo>
                  <a:lnTo>
                    <a:pt x="118692" y="41938"/>
                  </a:lnTo>
                  <a:lnTo>
                    <a:pt x="190650" y="41938"/>
                  </a:lnTo>
                  <a:lnTo>
                    <a:pt x="208453" y="41938"/>
                  </a:lnTo>
                  <a:lnTo>
                    <a:pt x="287831" y="41938"/>
                  </a:lnTo>
                  <a:lnTo>
                    <a:pt x="301183" y="42870"/>
                  </a:lnTo>
                  <a:lnTo>
                    <a:pt x="359046" y="41938"/>
                  </a:lnTo>
                  <a:lnTo>
                    <a:pt x="378334" y="41938"/>
                  </a:lnTo>
                  <a:lnTo>
                    <a:pt x="461419" y="42870"/>
                  </a:lnTo>
                  <a:lnTo>
                    <a:pt x="465870" y="42870"/>
                  </a:lnTo>
                  <a:lnTo>
                    <a:pt x="514089" y="41938"/>
                  </a:lnTo>
                  <a:lnTo>
                    <a:pt x="568244" y="41938"/>
                  </a:lnTo>
                  <a:lnTo>
                    <a:pt x="573436" y="41938"/>
                  </a:lnTo>
                  <a:lnTo>
                    <a:pt x="655038" y="41938"/>
                  </a:lnTo>
                  <a:lnTo>
                    <a:pt x="664682" y="41938"/>
                  </a:lnTo>
                  <a:lnTo>
                    <a:pt x="670617" y="41938"/>
                  </a:lnTo>
                  <a:lnTo>
                    <a:pt x="675810" y="48462"/>
                  </a:lnTo>
                  <a:lnTo>
                    <a:pt x="679519" y="52190"/>
                  </a:lnTo>
                  <a:lnTo>
                    <a:pt x="681744" y="61510"/>
                  </a:lnTo>
                  <a:lnTo>
                    <a:pt x="684711" y="64306"/>
                  </a:lnTo>
                  <a:lnTo>
                    <a:pt x="686937" y="65237"/>
                  </a:lnTo>
                  <a:lnTo>
                    <a:pt x="693613" y="66170"/>
                  </a:lnTo>
                  <a:lnTo>
                    <a:pt x="696580" y="67101"/>
                  </a:lnTo>
                  <a:lnTo>
                    <a:pt x="700289" y="69898"/>
                  </a:lnTo>
                  <a:lnTo>
                    <a:pt x="701773" y="72693"/>
                  </a:lnTo>
                  <a:lnTo>
                    <a:pt x="701773" y="78285"/>
                  </a:lnTo>
                  <a:lnTo>
                    <a:pt x="706966" y="82013"/>
                  </a:lnTo>
                  <a:lnTo>
                    <a:pt x="709933" y="84809"/>
                  </a:lnTo>
                  <a:lnTo>
                    <a:pt x="708450" y="89469"/>
                  </a:lnTo>
                  <a:lnTo>
                    <a:pt x="707708" y="106245"/>
                  </a:lnTo>
                  <a:lnTo>
                    <a:pt x="708450" y="108108"/>
                  </a:lnTo>
                  <a:lnTo>
                    <a:pt x="711417" y="111836"/>
                  </a:lnTo>
                  <a:lnTo>
                    <a:pt x="715126" y="120224"/>
                  </a:lnTo>
                  <a:lnTo>
                    <a:pt x="716610" y="123952"/>
                  </a:lnTo>
                  <a:lnTo>
                    <a:pt x="719577" y="126748"/>
                  </a:lnTo>
                  <a:lnTo>
                    <a:pt x="724770" y="128612"/>
                  </a:lnTo>
                  <a:lnTo>
                    <a:pt x="729963" y="131407"/>
                  </a:lnTo>
                  <a:lnTo>
                    <a:pt x="735156" y="135135"/>
                  </a:lnTo>
                  <a:lnTo>
                    <a:pt x="738865" y="135135"/>
                  </a:lnTo>
                  <a:lnTo>
                    <a:pt x="747025" y="135135"/>
                  </a:lnTo>
                  <a:lnTo>
                    <a:pt x="748508" y="137931"/>
                  </a:lnTo>
                  <a:lnTo>
                    <a:pt x="750735" y="141659"/>
                  </a:lnTo>
                  <a:lnTo>
                    <a:pt x="752218" y="145387"/>
                  </a:lnTo>
                  <a:lnTo>
                    <a:pt x="746284" y="150047"/>
                  </a:lnTo>
                  <a:lnTo>
                    <a:pt x="741091" y="154707"/>
                  </a:lnTo>
                  <a:lnTo>
                    <a:pt x="735898" y="161231"/>
                  </a:lnTo>
                  <a:lnTo>
                    <a:pt x="733673" y="167754"/>
                  </a:lnTo>
                  <a:lnTo>
                    <a:pt x="730704" y="173347"/>
                  </a:lnTo>
                  <a:lnTo>
                    <a:pt x="726254" y="182666"/>
                  </a:lnTo>
                  <a:lnTo>
                    <a:pt x="722545" y="185462"/>
                  </a:lnTo>
                  <a:lnTo>
                    <a:pt x="719577" y="188258"/>
                  </a:lnTo>
                  <a:lnTo>
                    <a:pt x="718836" y="191986"/>
                  </a:lnTo>
                  <a:lnTo>
                    <a:pt x="714385" y="196646"/>
                  </a:lnTo>
                  <a:lnTo>
                    <a:pt x="707708" y="200374"/>
                  </a:lnTo>
                  <a:lnTo>
                    <a:pt x="701031" y="205033"/>
                  </a:lnTo>
                  <a:lnTo>
                    <a:pt x="699548" y="207829"/>
                  </a:lnTo>
                  <a:lnTo>
                    <a:pt x="700289" y="211557"/>
                  </a:lnTo>
                  <a:lnTo>
                    <a:pt x="701773" y="214353"/>
                  </a:lnTo>
                  <a:lnTo>
                    <a:pt x="704741" y="217150"/>
                  </a:lnTo>
                  <a:lnTo>
                    <a:pt x="707708" y="221809"/>
                  </a:lnTo>
                  <a:lnTo>
                    <a:pt x="707708" y="226469"/>
                  </a:lnTo>
                  <a:lnTo>
                    <a:pt x="703999" y="230197"/>
                  </a:lnTo>
                  <a:lnTo>
                    <a:pt x="701773" y="238584"/>
                  </a:lnTo>
                  <a:lnTo>
                    <a:pt x="699548" y="240449"/>
                  </a:lnTo>
                  <a:lnTo>
                    <a:pt x="694355" y="241380"/>
                  </a:lnTo>
                  <a:lnTo>
                    <a:pt x="692872" y="245108"/>
                  </a:lnTo>
                  <a:lnTo>
                    <a:pt x="691388" y="253496"/>
                  </a:lnTo>
                  <a:lnTo>
                    <a:pt x="692872" y="257224"/>
                  </a:lnTo>
                  <a:lnTo>
                    <a:pt x="690645" y="262816"/>
                  </a:lnTo>
                  <a:lnTo>
                    <a:pt x="689904" y="267476"/>
                  </a:lnTo>
                  <a:lnTo>
                    <a:pt x="690645" y="271203"/>
                  </a:lnTo>
                  <a:lnTo>
                    <a:pt x="694355" y="274000"/>
                  </a:lnTo>
                  <a:lnTo>
                    <a:pt x="698065" y="274000"/>
                  </a:lnTo>
                  <a:lnTo>
                    <a:pt x="701031" y="274000"/>
                  </a:lnTo>
                  <a:lnTo>
                    <a:pt x="705482" y="275864"/>
                  </a:lnTo>
                  <a:lnTo>
                    <a:pt x="707708" y="277728"/>
                  </a:lnTo>
                  <a:lnTo>
                    <a:pt x="707708" y="289843"/>
                  </a:lnTo>
                  <a:lnTo>
                    <a:pt x="708450" y="295435"/>
                  </a:lnTo>
                  <a:lnTo>
                    <a:pt x="710675" y="298231"/>
                  </a:lnTo>
                  <a:lnTo>
                    <a:pt x="715126" y="300095"/>
                  </a:lnTo>
                  <a:lnTo>
                    <a:pt x="721061" y="301959"/>
                  </a:lnTo>
                  <a:lnTo>
                    <a:pt x="725511" y="309415"/>
                  </a:lnTo>
                  <a:lnTo>
                    <a:pt x="726996" y="313143"/>
                  </a:lnTo>
                  <a:lnTo>
                    <a:pt x="729963" y="315006"/>
                  </a:lnTo>
                  <a:lnTo>
                    <a:pt x="732931" y="317803"/>
                  </a:lnTo>
                  <a:lnTo>
                    <a:pt x="735156" y="320599"/>
                  </a:lnTo>
                  <a:lnTo>
                    <a:pt x="738124" y="324327"/>
                  </a:lnTo>
                  <a:lnTo>
                    <a:pt x="740349" y="328054"/>
                  </a:lnTo>
                  <a:lnTo>
                    <a:pt x="744800" y="329918"/>
                  </a:lnTo>
                  <a:lnTo>
                    <a:pt x="750735" y="341102"/>
                  </a:lnTo>
                  <a:lnTo>
                    <a:pt x="751477" y="343898"/>
                  </a:lnTo>
                  <a:lnTo>
                    <a:pt x="747025" y="345762"/>
                  </a:lnTo>
                  <a:lnTo>
                    <a:pt x="741832" y="346694"/>
                  </a:lnTo>
                  <a:lnTo>
                    <a:pt x="738124" y="350422"/>
                  </a:lnTo>
                  <a:lnTo>
                    <a:pt x="734414" y="352285"/>
                  </a:lnTo>
                  <a:lnTo>
                    <a:pt x="727738" y="354150"/>
                  </a:lnTo>
                  <a:lnTo>
                    <a:pt x="720319" y="358809"/>
                  </a:lnTo>
                  <a:lnTo>
                    <a:pt x="710675" y="368130"/>
                  </a:lnTo>
                  <a:lnTo>
                    <a:pt x="706966" y="369993"/>
                  </a:lnTo>
                  <a:lnTo>
                    <a:pt x="701773" y="374653"/>
                  </a:lnTo>
                  <a:lnTo>
                    <a:pt x="701031" y="379313"/>
                  </a:lnTo>
                  <a:lnTo>
                    <a:pt x="699548" y="383041"/>
                  </a:lnTo>
                  <a:lnTo>
                    <a:pt x="697323" y="386769"/>
                  </a:lnTo>
                  <a:lnTo>
                    <a:pt x="695097" y="388632"/>
                  </a:lnTo>
                  <a:lnTo>
                    <a:pt x="689904" y="390497"/>
                  </a:lnTo>
                  <a:lnTo>
                    <a:pt x="685454" y="391429"/>
                  </a:lnTo>
                  <a:lnTo>
                    <a:pt x="680261" y="392360"/>
                  </a:lnTo>
                  <a:lnTo>
                    <a:pt x="672841" y="393292"/>
                  </a:lnTo>
                  <a:lnTo>
                    <a:pt x="669133" y="396088"/>
                  </a:lnTo>
                  <a:lnTo>
                    <a:pt x="663198" y="399816"/>
                  </a:lnTo>
                  <a:lnTo>
                    <a:pt x="659489" y="396088"/>
                  </a:lnTo>
                  <a:lnTo>
                    <a:pt x="655038" y="394225"/>
                  </a:lnTo>
                  <a:lnTo>
                    <a:pt x="648361" y="392360"/>
                  </a:lnTo>
                  <a:lnTo>
                    <a:pt x="643910" y="393292"/>
                  </a:lnTo>
                  <a:lnTo>
                    <a:pt x="636492" y="394225"/>
                  </a:lnTo>
                  <a:lnTo>
                    <a:pt x="633525" y="395156"/>
                  </a:lnTo>
                  <a:lnTo>
                    <a:pt x="628332" y="397953"/>
                  </a:lnTo>
                  <a:lnTo>
                    <a:pt x="625364" y="400748"/>
                  </a:lnTo>
                  <a:lnTo>
                    <a:pt x="621656" y="403544"/>
                  </a:lnTo>
                  <a:lnTo>
                    <a:pt x="620171" y="407272"/>
                  </a:lnTo>
                  <a:lnTo>
                    <a:pt x="617947" y="411932"/>
                  </a:lnTo>
                  <a:lnTo>
                    <a:pt x="612754" y="411932"/>
                  </a:lnTo>
                  <a:lnTo>
                    <a:pt x="573436" y="411932"/>
                  </a:lnTo>
                  <a:lnTo>
                    <a:pt x="556374" y="411932"/>
                  </a:lnTo>
                  <a:lnTo>
                    <a:pt x="513347" y="411932"/>
                  </a:lnTo>
                  <a:lnTo>
                    <a:pt x="484416" y="411932"/>
                  </a:lnTo>
                  <a:lnTo>
                    <a:pt x="456969" y="411932"/>
                  </a:lnTo>
                  <a:lnTo>
                    <a:pt x="428037" y="411932"/>
                  </a:lnTo>
                  <a:lnTo>
                    <a:pt x="399848" y="411932"/>
                  </a:lnTo>
                  <a:lnTo>
                    <a:pt x="396879" y="411932"/>
                  </a:lnTo>
                  <a:lnTo>
                    <a:pt x="316020" y="412864"/>
                  </a:lnTo>
                  <a:lnTo>
                    <a:pt x="285604" y="412864"/>
                  </a:lnTo>
                  <a:lnTo>
                    <a:pt x="278928" y="411932"/>
                  </a:lnTo>
                  <a:lnTo>
                    <a:pt x="224774" y="411932"/>
                  </a:lnTo>
                  <a:lnTo>
                    <a:pt x="209938" y="411932"/>
                  </a:lnTo>
                  <a:lnTo>
                    <a:pt x="146882" y="411000"/>
                  </a:lnTo>
                  <a:lnTo>
                    <a:pt x="134271" y="412864"/>
                  </a:lnTo>
                  <a:lnTo>
                    <a:pt x="100889" y="411932"/>
                  </a:lnTo>
                  <a:lnTo>
                    <a:pt x="83826" y="411932"/>
                  </a:lnTo>
                  <a:lnTo>
                    <a:pt x="16319" y="412864"/>
                  </a:lnTo>
                  <a:lnTo>
                    <a:pt x="2224" y="412864"/>
                  </a:lnTo>
                  <a:lnTo>
                    <a:pt x="2224" y="375585"/>
                  </a:lnTo>
                  <a:lnTo>
                    <a:pt x="1482" y="365333"/>
                  </a:lnTo>
                  <a:lnTo>
                    <a:pt x="2224" y="341102"/>
                  </a:lnTo>
                  <a:lnTo>
                    <a:pt x="1482" y="301959"/>
                  </a:lnTo>
                  <a:lnTo>
                    <a:pt x="2224" y="289843"/>
                  </a:lnTo>
                  <a:lnTo>
                    <a:pt x="2224" y="262816"/>
                  </a:lnTo>
                  <a:lnTo>
                    <a:pt x="2966" y="228333"/>
                  </a:lnTo>
                  <a:lnTo>
                    <a:pt x="2966" y="219945"/>
                  </a:lnTo>
                  <a:lnTo>
                    <a:pt x="2224" y="184530"/>
                  </a:lnTo>
                  <a:lnTo>
                    <a:pt x="1482" y="183599"/>
                  </a:lnTo>
                  <a:lnTo>
                    <a:pt x="1482" y="126748"/>
                  </a:lnTo>
                  <a:lnTo>
                    <a:pt x="740" y="123952"/>
                  </a:lnTo>
                  <a:lnTo>
                    <a:pt x="740" y="68965"/>
                  </a:lnTo>
                  <a:lnTo>
                    <a:pt x="0" y="47530"/>
                  </a:lnTo>
                  <a:lnTo>
                    <a:pt x="8901" y="44734"/>
                  </a:lnTo>
                  <a:lnTo>
                    <a:pt x="13352" y="42870"/>
                  </a:lnTo>
                  <a:lnTo>
                    <a:pt x="23738" y="39142"/>
                  </a:lnTo>
                  <a:lnTo>
                    <a:pt x="37832" y="31687"/>
                  </a:lnTo>
                  <a:lnTo>
                    <a:pt x="39315" y="27959"/>
                  </a:lnTo>
                  <a:lnTo>
                    <a:pt x="44508" y="26095"/>
                  </a:lnTo>
                  <a:lnTo>
                    <a:pt x="48219" y="22367"/>
                  </a:lnTo>
                  <a:lnTo>
                    <a:pt x="52670" y="16775"/>
                  </a:lnTo>
                  <a:lnTo>
                    <a:pt x="56378" y="15843"/>
                  </a:lnTo>
                  <a:lnTo>
                    <a:pt x="57863" y="15843"/>
                  </a:lnTo>
                  <a:lnTo>
                    <a:pt x="57863" y="17707"/>
                  </a:lnTo>
                  <a:lnTo>
                    <a:pt x="54152" y="22367"/>
                  </a:lnTo>
                  <a:lnTo>
                    <a:pt x="58604" y="22367"/>
                  </a:lnTo>
                  <a:lnTo>
                    <a:pt x="71957" y="13047"/>
                  </a:lnTo>
                  <a:lnTo>
                    <a:pt x="86794" y="5591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pg49">
              <a:extLst>
                <a:ext uri="{FF2B5EF4-FFF2-40B4-BE49-F238E27FC236}">
                  <a16:creationId xmlns:a16="http://schemas.microsoft.com/office/drawing/2014/main" id="{32C58E25-04FA-2B40-B94F-BDCE7E43D79B}"/>
                </a:ext>
              </a:extLst>
            </p:cNvPr>
            <p:cNvSpPr/>
            <p:nvPr/>
          </p:nvSpPr>
          <p:spPr>
            <a:xfrm>
              <a:off x="7676946" y="2652318"/>
              <a:ext cx="97180" cy="117428"/>
            </a:xfrm>
            <a:custGeom>
              <a:avLst/>
              <a:gdLst/>
              <a:ahLst/>
              <a:cxnLst/>
              <a:rect l="0" t="0" r="0" b="0"/>
              <a:pathLst>
                <a:path w="97180" h="117428">
                  <a:moveTo>
                    <a:pt x="2225" y="110904"/>
                  </a:moveTo>
                  <a:lnTo>
                    <a:pt x="1483" y="103448"/>
                  </a:lnTo>
                  <a:lnTo>
                    <a:pt x="2225" y="101585"/>
                  </a:lnTo>
                  <a:lnTo>
                    <a:pt x="2967" y="98789"/>
                  </a:lnTo>
                  <a:lnTo>
                    <a:pt x="6676" y="96925"/>
                  </a:lnTo>
                  <a:lnTo>
                    <a:pt x="9644" y="96925"/>
                  </a:lnTo>
                  <a:lnTo>
                    <a:pt x="10385" y="92265"/>
                  </a:lnTo>
                  <a:lnTo>
                    <a:pt x="10385" y="68965"/>
                  </a:lnTo>
                  <a:lnTo>
                    <a:pt x="10385" y="62442"/>
                  </a:lnTo>
                  <a:lnTo>
                    <a:pt x="10385" y="49394"/>
                  </a:lnTo>
                  <a:lnTo>
                    <a:pt x="9644" y="2795"/>
                  </a:lnTo>
                  <a:lnTo>
                    <a:pt x="47477" y="0"/>
                  </a:lnTo>
                  <a:lnTo>
                    <a:pt x="60830" y="0"/>
                  </a:lnTo>
                  <a:lnTo>
                    <a:pt x="61572" y="6523"/>
                  </a:lnTo>
                  <a:lnTo>
                    <a:pt x="62314" y="18639"/>
                  </a:lnTo>
                  <a:lnTo>
                    <a:pt x="66022" y="18639"/>
                  </a:lnTo>
                  <a:lnTo>
                    <a:pt x="66765" y="34482"/>
                  </a:lnTo>
                  <a:lnTo>
                    <a:pt x="67507" y="37278"/>
                  </a:lnTo>
                  <a:lnTo>
                    <a:pt x="69732" y="41006"/>
                  </a:lnTo>
                  <a:lnTo>
                    <a:pt x="77150" y="43802"/>
                  </a:lnTo>
                  <a:lnTo>
                    <a:pt x="85311" y="44734"/>
                  </a:lnTo>
                  <a:lnTo>
                    <a:pt x="89761" y="45666"/>
                  </a:lnTo>
                  <a:lnTo>
                    <a:pt x="90504" y="50326"/>
                  </a:lnTo>
                  <a:lnTo>
                    <a:pt x="91246" y="54986"/>
                  </a:lnTo>
                  <a:lnTo>
                    <a:pt x="93470" y="60578"/>
                  </a:lnTo>
                  <a:lnTo>
                    <a:pt x="97180" y="79217"/>
                  </a:lnTo>
                  <a:lnTo>
                    <a:pt x="96439" y="84809"/>
                  </a:lnTo>
                  <a:lnTo>
                    <a:pt x="90504" y="88537"/>
                  </a:lnTo>
                  <a:lnTo>
                    <a:pt x="86795" y="91333"/>
                  </a:lnTo>
                  <a:lnTo>
                    <a:pt x="85311" y="83877"/>
                  </a:lnTo>
                  <a:lnTo>
                    <a:pt x="83084" y="82945"/>
                  </a:lnTo>
                  <a:lnTo>
                    <a:pt x="80860" y="84809"/>
                  </a:lnTo>
                  <a:lnTo>
                    <a:pt x="81602" y="91333"/>
                  </a:lnTo>
                  <a:lnTo>
                    <a:pt x="80860" y="95061"/>
                  </a:lnTo>
                  <a:lnTo>
                    <a:pt x="77891" y="96925"/>
                  </a:lnTo>
                  <a:lnTo>
                    <a:pt x="73441" y="96925"/>
                  </a:lnTo>
                  <a:lnTo>
                    <a:pt x="69732" y="96925"/>
                  </a:lnTo>
                  <a:lnTo>
                    <a:pt x="66765" y="91333"/>
                  </a:lnTo>
                  <a:lnTo>
                    <a:pt x="70474" y="82013"/>
                  </a:lnTo>
                  <a:lnTo>
                    <a:pt x="71215" y="72693"/>
                  </a:lnTo>
                  <a:lnTo>
                    <a:pt x="70474" y="65238"/>
                  </a:lnTo>
                  <a:lnTo>
                    <a:pt x="66765" y="60578"/>
                  </a:lnTo>
                  <a:lnTo>
                    <a:pt x="63797" y="60578"/>
                  </a:lnTo>
                  <a:lnTo>
                    <a:pt x="60830" y="60578"/>
                  </a:lnTo>
                  <a:lnTo>
                    <a:pt x="58604" y="63374"/>
                  </a:lnTo>
                  <a:lnTo>
                    <a:pt x="57121" y="68965"/>
                  </a:lnTo>
                  <a:lnTo>
                    <a:pt x="52670" y="73625"/>
                  </a:lnTo>
                  <a:lnTo>
                    <a:pt x="53411" y="75490"/>
                  </a:lnTo>
                  <a:lnTo>
                    <a:pt x="56379" y="85741"/>
                  </a:lnTo>
                  <a:lnTo>
                    <a:pt x="55637" y="89469"/>
                  </a:lnTo>
                  <a:lnTo>
                    <a:pt x="51186" y="95061"/>
                  </a:lnTo>
                  <a:lnTo>
                    <a:pt x="50444" y="96925"/>
                  </a:lnTo>
                  <a:lnTo>
                    <a:pt x="50444" y="101585"/>
                  </a:lnTo>
                  <a:lnTo>
                    <a:pt x="49703" y="106244"/>
                  </a:lnTo>
                  <a:lnTo>
                    <a:pt x="47477" y="106244"/>
                  </a:lnTo>
                  <a:lnTo>
                    <a:pt x="45993" y="103448"/>
                  </a:lnTo>
                  <a:lnTo>
                    <a:pt x="46735" y="97857"/>
                  </a:lnTo>
                  <a:lnTo>
                    <a:pt x="41542" y="100652"/>
                  </a:lnTo>
                  <a:lnTo>
                    <a:pt x="40058" y="104380"/>
                  </a:lnTo>
                  <a:lnTo>
                    <a:pt x="27448" y="109040"/>
                  </a:lnTo>
                  <a:lnTo>
                    <a:pt x="14095" y="111836"/>
                  </a:lnTo>
                  <a:lnTo>
                    <a:pt x="10385" y="113700"/>
                  </a:lnTo>
                  <a:lnTo>
                    <a:pt x="8160" y="115564"/>
                  </a:lnTo>
                  <a:lnTo>
                    <a:pt x="5192" y="117428"/>
                  </a:lnTo>
                  <a:lnTo>
                    <a:pt x="0" y="116496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pg50">
              <a:extLst>
                <a:ext uri="{FF2B5EF4-FFF2-40B4-BE49-F238E27FC236}">
                  <a16:creationId xmlns:a16="http://schemas.microsoft.com/office/drawing/2014/main" id="{AB469A4C-AD83-4E44-BFE0-8948FF8C9F5A}"/>
                </a:ext>
              </a:extLst>
            </p:cNvPr>
            <p:cNvSpPr/>
            <p:nvPr/>
          </p:nvSpPr>
          <p:spPr>
            <a:xfrm>
              <a:off x="6187344" y="3761366"/>
              <a:ext cx="622399" cy="515381"/>
            </a:xfrm>
            <a:custGeom>
              <a:avLst/>
              <a:gdLst/>
              <a:ahLst/>
              <a:cxnLst/>
              <a:rect l="0" t="0" r="0" b="0"/>
              <a:pathLst>
                <a:path w="622399" h="515381">
                  <a:moveTo>
                    <a:pt x="33383" y="35414"/>
                  </a:moveTo>
                  <a:lnTo>
                    <a:pt x="46736" y="30755"/>
                  </a:lnTo>
                  <a:lnTo>
                    <a:pt x="48961" y="29823"/>
                  </a:lnTo>
                  <a:lnTo>
                    <a:pt x="64539" y="23299"/>
                  </a:lnTo>
                  <a:lnTo>
                    <a:pt x="72700" y="20503"/>
                  </a:lnTo>
                  <a:lnTo>
                    <a:pt x="74925" y="20503"/>
                  </a:lnTo>
                  <a:lnTo>
                    <a:pt x="77151" y="22367"/>
                  </a:lnTo>
                  <a:lnTo>
                    <a:pt x="79376" y="21435"/>
                  </a:lnTo>
                  <a:lnTo>
                    <a:pt x="86053" y="17707"/>
                  </a:lnTo>
                  <a:lnTo>
                    <a:pt x="86053" y="14911"/>
                  </a:lnTo>
                  <a:lnTo>
                    <a:pt x="86795" y="12115"/>
                  </a:lnTo>
                  <a:lnTo>
                    <a:pt x="89763" y="13047"/>
                  </a:lnTo>
                  <a:lnTo>
                    <a:pt x="93471" y="13047"/>
                  </a:lnTo>
                  <a:lnTo>
                    <a:pt x="100148" y="11183"/>
                  </a:lnTo>
                  <a:lnTo>
                    <a:pt x="112016" y="5591"/>
                  </a:lnTo>
                  <a:lnTo>
                    <a:pt x="114985" y="3727"/>
                  </a:lnTo>
                  <a:lnTo>
                    <a:pt x="119436" y="5591"/>
                  </a:lnTo>
                  <a:lnTo>
                    <a:pt x="123886" y="0"/>
                  </a:lnTo>
                  <a:lnTo>
                    <a:pt x="124629" y="0"/>
                  </a:lnTo>
                  <a:lnTo>
                    <a:pt x="127595" y="1863"/>
                  </a:lnTo>
                  <a:lnTo>
                    <a:pt x="129821" y="1863"/>
                  </a:lnTo>
                  <a:lnTo>
                    <a:pt x="135755" y="2795"/>
                  </a:lnTo>
                  <a:lnTo>
                    <a:pt x="140948" y="1863"/>
                  </a:lnTo>
                  <a:lnTo>
                    <a:pt x="148368" y="1863"/>
                  </a:lnTo>
                  <a:lnTo>
                    <a:pt x="178782" y="1863"/>
                  </a:lnTo>
                  <a:lnTo>
                    <a:pt x="193618" y="2795"/>
                  </a:lnTo>
                  <a:lnTo>
                    <a:pt x="206230" y="2795"/>
                  </a:lnTo>
                  <a:lnTo>
                    <a:pt x="258900" y="5591"/>
                  </a:lnTo>
                  <a:lnTo>
                    <a:pt x="264093" y="5591"/>
                  </a:lnTo>
                  <a:lnTo>
                    <a:pt x="303410" y="7455"/>
                  </a:lnTo>
                  <a:lnTo>
                    <a:pt x="302669" y="12115"/>
                  </a:lnTo>
                  <a:lnTo>
                    <a:pt x="300442" y="15843"/>
                  </a:lnTo>
                  <a:lnTo>
                    <a:pt x="298959" y="17707"/>
                  </a:lnTo>
                  <a:lnTo>
                    <a:pt x="298959" y="20503"/>
                  </a:lnTo>
                  <a:lnTo>
                    <a:pt x="301185" y="24231"/>
                  </a:lnTo>
                  <a:lnTo>
                    <a:pt x="313795" y="14911"/>
                  </a:lnTo>
                  <a:lnTo>
                    <a:pt x="318247" y="20503"/>
                  </a:lnTo>
                  <a:lnTo>
                    <a:pt x="324181" y="29823"/>
                  </a:lnTo>
                  <a:lnTo>
                    <a:pt x="335308" y="45666"/>
                  </a:lnTo>
                  <a:lnTo>
                    <a:pt x="334567" y="63374"/>
                  </a:lnTo>
                  <a:lnTo>
                    <a:pt x="365725" y="64306"/>
                  </a:lnTo>
                  <a:lnTo>
                    <a:pt x="393913" y="64306"/>
                  </a:lnTo>
                  <a:lnTo>
                    <a:pt x="447326" y="65237"/>
                  </a:lnTo>
                  <a:lnTo>
                    <a:pt x="475515" y="65237"/>
                  </a:lnTo>
                  <a:lnTo>
                    <a:pt x="477742" y="66169"/>
                  </a:lnTo>
                  <a:lnTo>
                    <a:pt x="507414" y="95993"/>
                  </a:lnTo>
                  <a:lnTo>
                    <a:pt x="507414" y="96925"/>
                  </a:lnTo>
                  <a:lnTo>
                    <a:pt x="557859" y="147251"/>
                  </a:lnTo>
                  <a:lnTo>
                    <a:pt x="612014" y="205034"/>
                  </a:lnTo>
                  <a:lnTo>
                    <a:pt x="622399" y="218081"/>
                  </a:lnTo>
                  <a:lnTo>
                    <a:pt x="617947" y="220877"/>
                  </a:lnTo>
                  <a:lnTo>
                    <a:pt x="611271" y="224605"/>
                  </a:lnTo>
                  <a:lnTo>
                    <a:pt x="602369" y="229264"/>
                  </a:lnTo>
                  <a:lnTo>
                    <a:pt x="594209" y="236720"/>
                  </a:lnTo>
                  <a:lnTo>
                    <a:pt x="584565" y="243244"/>
                  </a:lnTo>
                  <a:lnTo>
                    <a:pt x="577147" y="250700"/>
                  </a:lnTo>
                  <a:lnTo>
                    <a:pt x="568987" y="260020"/>
                  </a:lnTo>
                  <a:lnTo>
                    <a:pt x="565277" y="265611"/>
                  </a:lnTo>
                  <a:lnTo>
                    <a:pt x="563052" y="269339"/>
                  </a:lnTo>
                  <a:lnTo>
                    <a:pt x="557859" y="276795"/>
                  </a:lnTo>
                  <a:lnTo>
                    <a:pt x="550440" y="287047"/>
                  </a:lnTo>
                  <a:lnTo>
                    <a:pt x="548215" y="293571"/>
                  </a:lnTo>
                  <a:lnTo>
                    <a:pt x="546731" y="298231"/>
                  </a:lnTo>
                  <a:lnTo>
                    <a:pt x="542281" y="304755"/>
                  </a:lnTo>
                  <a:lnTo>
                    <a:pt x="536346" y="307550"/>
                  </a:lnTo>
                  <a:lnTo>
                    <a:pt x="534120" y="308483"/>
                  </a:lnTo>
                  <a:lnTo>
                    <a:pt x="533378" y="306618"/>
                  </a:lnTo>
                  <a:lnTo>
                    <a:pt x="534120" y="299162"/>
                  </a:lnTo>
                  <a:lnTo>
                    <a:pt x="532636" y="297299"/>
                  </a:lnTo>
                  <a:lnTo>
                    <a:pt x="531895" y="297299"/>
                  </a:lnTo>
                  <a:lnTo>
                    <a:pt x="528927" y="299162"/>
                  </a:lnTo>
                  <a:lnTo>
                    <a:pt x="528185" y="304755"/>
                  </a:lnTo>
                  <a:lnTo>
                    <a:pt x="528927" y="308483"/>
                  </a:lnTo>
                  <a:lnTo>
                    <a:pt x="530412" y="314074"/>
                  </a:lnTo>
                  <a:lnTo>
                    <a:pt x="532636" y="315938"/>
                  </a:lnTo>
                  <a:lnTo>
                    <a:pt x="537088" y="318734"/>
                  </a:lnTo>
                  <a:lnTo>
                    <a:pt x="540055" y="321530"/>
                  </a:lnTo>
                  <a:lnTo>
                    <a:pt x="540796" y="324326"/>
                  </a:lnTo>
                  <a:lnTo>
                    <a:pt x="539313" y="330850"/>
                  </a:lnTo>
                  <a:lnTo>
                    <a:pt x="537829" y="332713"/>
                  </a:lnTo>
                  <a:lnTo>
                    <a:pt x="535605" y="331782"/>
                  </a:lnTo>
                  <a:lnTo>
                    <a:pt x="533378" y="331782"/>
                  </a:lnTo>
                  <a:lnTo>
                    <a:pt x="532636" y="332713"/>
                  </a:lnTo>
                  <a:lnTo>
                    <a:pt x="533378" y="335510"/>
                  </a:lnTo>
                  <a:lnTo>
                    <a:pt x="533378" y="337374"/>
                  </a:lnTo>
                  <a:lnTo>
                    <a:pt x="530412" y="338306"/>
                  </a:lnTo>
                  <a:lnTo>
                    <a:pt x="528927" y="340169"/>
                  </a:lnTo>
                  <a:lnTo>
                    <a:pt x="524477" y="342965"/>
                  </a:lnTo>
                  <a:lnTo>
                    <a:pt x="520768" y="342965"/>
                  </a:lnTo>
                  <a:lnTo>
                    <a:pt x="518542" y="343897"/>
                  </a:lnTo>
                  <a:lnTo>
                    <a:pt x="517057" y="347625"/>
                  </a:lnTo>
                  <a:lnTo>
                    <a:pt x="515575" y="349489"/>
                  </a:lnTo>
                  <a:lnTo>
                    <a:pt x="512607" y="349489"/>
                  </a:lnTo>
                  <a:lnTo>
                    <a:pt x="509640" y="350421"/>
                  </a:lnTo>
                  <a:lnTo>
                    <a:pt x="506673" y="355081"/>
                  </a:lnTo>
                  <a:lnTo>
                    <a:pt x="503705" y="356013"/>
                  </a:lnTo>
                  <a:lnTo>
                    <a:pt x="500738" y="355081"/>
                  </a:lnTo>
                  <a:lnTo>
                    <a:pt x="498512" y="354149"/>
                  </a:lnTo>
                  <a:lnTo>
                    <a:pt x="495545" y="355081"/>
                  </a:lnTo>
                  <a:lnTo>
                    <a:pt x="488869" y="362536"/>
                  </a:lnTo>
                  <a:lnTo>
                    <a:pt x="482192" y="368129"/>
                  </a:lnTo>
                  <a:lnTo>
                    <a:pt x="480708" y="369992"/>
                  </a:lnTo>
                  <a:lnTo>
                    <a:pt x="480708" y="372788"/>
                  </a:lnTo>
                  <a:lnTo>
                    <a:pt x="482934" y="375585"/>
                  </a:lnTo>
                  <a:lnTo>
                    <a:pt x="482934" y="376516"/>
                  </a:lnTo>
                  <a:lnTo>
                    <a:pt x="477742" y="379312"/>
                  </a:lnTo>
                  <a:lnTo>
                    <a:pt x="473290" y="382109"/>
                  </a:lnTo>
                  <a:lnTo>
                    <a:pt x="468838" y="385837"/>
                  </a:lnTo>
                  <a:lnTo>
                    <a:pt x="462163" y="394224"/>
                  </a:lnTo>
                  <a:lnTo>
                    <a:pt x="458453" y="397020"/>
                  </a:lnTo>
                  <a:lnTo>
                    <a:pt x="454744" y="397020"/>
                  </a:lnTo>
                  <a:lnTo>
                    <a:pt x="453261" y="397020"/>
                  </a:lnTo>
                  <a:lnTo>
                    <a:pt x="449551" y="387700"/>
                  </a:lnTo>
                  <a:lnTo>
                    <a:pt x="447326" y="387700"/>
                  </a:lnTo>
                  <a:lnTo>
                    <a:pt x="445842" y="388632"/>
                  </a:lnTo>
                  <a:lnTo>
                    <a:pt x="445842" y="393292"/>
                  </a:lnTo>
                  <a:lnTo>
                    <a:pt x="444358" y="395156"/>
                  </a:lnTo>
                  <a:lnTo>
                    <a:pt x="442875" y="397952"/>
                  </a:lnTo>
                  <a:lnTo>
                    <a:pt x="444358" y="399816"/>
                  </a:lnTo>
                  <a:lnTo>
                    <a:pt x="448068" y="400748"/>
                  </a:lnTo>
                  <a:lnTo>
                    <a:pt x="448810" y="402611"/>
                  </a:lnTo>
                  <a:lnTo>
                    <a:pt x="448068" y="404476"/>
                  </a:lnTo>
                  <a:lnTo>
                    <a:pt x="443617" y="407272"/>
                  </a:lnTo>
                  <a:lnTo>
                    <a:pt x="439907" y="416591"/>
                  </a:lnTo>
                  <a:lnTo>
                    <a:pt x="437682" y="417523"/>
                  </a:lnTo>
                  <a:lnTo>
                    <a:pt x="433231" y="417523"/>
                  </a:lnTo>
                  <a:lnTo>
                    <a:pt x="425812" y="420319"/>
                  </a:lnTo>
                  <a:lnTo>
                    <a:pt x="419879" y="420319"/>
                  </a:lnTo>
                  <a:lnTo>
                    <a:pt x="416910" y="424979"/>
                  </a:lnTo>
                  <a:lnTo>
                    <a:pt x="412460" y="424979"/>
                  </a:lnTo>
                  <a:lnTo>
                    <a:pt x="411717" y="424979"/>
                  </a:lnTo>
                  <a:lnTo>
                    <a:pt x="408009" y="423115"/>
                  </a:lnTo>
                  <a:lnTo>
                    <a:pt x="407267" y="424979"/>
                  </a:lnTo>
                  <a:lnTo>
                    <a:pt x="408009" y="427775"/>
                  </a:lnTo>
                  <a:lnTo>
                    <a:pt x="408009" y="429639"/>
                  </a:lnTo>
                  <a:lnTo>
                    <a:pt x="407267" y="431503"/>
                  </a:lnTo>
                  <a:lnTo>
                    <a:pt x="402074" y="435231"/>
                  </a:lnTo>
                  <a:lnTo>
                    <a:pt x="399106" y="437095"/>
                  </a:lnTo>
                  <a:lnTo>
                    <a:pt x="396139" y="439890"/>
                  </a:lnTo>
                  <a:lnTo>
                    <a:pt x="390947" y="441755"/>
                  </a:lnTo>
                  <a:lnTo>
                    <a:pt x="387979" y="438027"/>
                  </a:lnTo>
                  <a:lnTo>
                    <a:pt x="385012" y="437095"/>
                  </a:lnTo>
                  <a:lnTo>
                    <a:pt x="380561" y="438959"/>
                  </a:lnTo>
                  <a:lnTo>
                    <a:pt x="377594" y="440823"/>
                  </a:lnTo>
                  <a:lnTo>
                    <a:pt x="378335" y="439890"/>
                  </a:lnTo>
                  <a:lnTo>
                    <a:pt x="367949" y="438959"/>
                  </a:lnTo>
                  <a:lnTo>
                    <a:pt x="365725" y="439890"/>
                  </a:lnTo>
                  <a:lnTo>
                    <a:pt x="364982" y="441755"/>
                  </a:lnTo>
                  <a:lnTo>
                    <a:pt x="364982" y="444551"/>
                  </a:lnTo>
                  <a:lnTo>
                    <a:pt x="367207" y="445483"/>
                  </a:lnTo>
                  <a:lnTo>
                    <a:pt x="371660" y="447346"/>
                  </a:lnTo>
                  <a:lnTo>
                    <a:pt x="373884" y="449211"/>
                  </a:lnTo>
                  <a:lnTo>
                    <a:pt x="373884" y="451074"/>
                  </a:lnTo>
                  <a:lnTo>
                    <a:pt x="373142" y="453870"/>
                  </a:lnTo>
                  <a:lnTo>
                    <a:pt x="369433" y="455735"/>
                  </a:lnTo>
                  <a:lnTo>
                    <a:pt x="366467" y="458530"/>
                  </a:lnTo>
                  <a:lnTo>
                    <a:pt x="362756" y="465986"/>
                  </a:lnTo>
                  <a:lnTo>
                    <a:pt x="359047" y="468782"/>
                  </a:lnTo>
                  <a:lnTo>
                    <a:pt x="356081" y="471578"/>
                  </a:lnTo>
                  <a:lnTo>
                    <a:pt x="353855" y="472510"/>
                  </a:lnTo>
                  <a:lnTo>
                    <a:pt x="350888" y="471578"/>
                  </a:lnTo>
                  <a:lnTo>
                    <a:pt x="347920" y="471578"/>
                  </a:lnTo>
                  <a:lnTo>
                    <a:pt x="339760" y="462258"/>
                  </a:lnTo>
                  <a:lnTo>
                    <a:pt x="336793" y="457598"/>
                  </a:lnTo>
                  <a:lnTo>
                    <a:pt x="333083" y="449211"/>
                  </a:lnTo>
                  <a:lnTo>
                    <a:pt x="331600" y="448279"/>
                  </a:lnTo>
                  <a:lnTo>
                    <a:pt x="329374" y="449211"/>
                  </a:lnTo>
                  <a:lnTo>
                    <a:pt x="328632" y="452938"/>
                  </a:lnTo>
                  <a:lnTo>
                    <a:pt x="327891" y="458530"/>
                  </a:lnTo>
                  <a:lnTo>
                    <a:pt x="329374" y="462258"/>
                  </a:lnTo>
                  <a:lnTo>
                    <a:pt x="333825" y="467850"/>
                  </a:lnTo>
                  <a:lnTo>
                    <a:pt x="335308" y="472510"/>
                  </a:lnTo>
                  <a:lnTo>
                    <a:pt x="335308" y="476238"/>
                  </a:lnTo>
                  <a:lnTo>
                    <a:pt x="333825" y="480898"/>
                  </a:lnTo>
                  <a:lnTo>
                    <a:pt x="333083" y="482762"/>
                  </a:lnTo>
                  <a:lnTo>
                    <a:pt x="334567" y="484626"/>
                  </a:lnTo>
                  <a:lnTo>
                    <a:pt x="337535" y="482762"/>
                  </a:lnTo>
                  <a:lnTo>
                    <a:pt x="340501" y="479034"/>
                  </a:lnTo>
                  <a:lnTo>
                    <a:pt x="343469" y="478102"/>
                  </a:lnTo>
                  <a:lnTo>
                    <a:pt x="346436" y="480898"/>
                  </a:lnTo>
                  <a:lnTo>
                    <a:pt x="348662" y="481830"/>
                  </a:lnTo>
                  <a:lnTo>
                    <a:pt x="348662" y="485558"/>
                  </a:lnTo>
                  <a:lnTo>
                    <a:pt x="344953" y="491149"/>
                  </a:lnTo>
                  <a:lnTo>
                    <a:pt x="340501" y="496741"/>
                  </a:lnTo>
                  <a:lnTo>
                    <a:pt x="336051" y="500469"/>
                  </a:lnTo>
                  <a:lnTo>
                    <a:pt x="333083" y="501401"/>
                  </a:lnTo>
                  <a:lnTo>
                    <a:pt x="329374" y="498605"/>
                  </a:lnTo>
                  <a:lnTo>
                    <a:pt x="327891" y="498605"/>
                  </a:lnTo>
                  <a:lnTo>
                    <a:pt x="326407" y="500469"/>
                  </a:lnTo>
                  <a:lnTo>
                    <a:pt x="325665" y="504197"/>
                  </a:lnTo>
                  <a:lnTo>
                    <a:pt x="323439" y="506061"/>
                  </a:lnTo>
                  <a:lnTo>
                    <a:pt x="321214" y="509788"/>
                  </a:lnTo>
                  <a:lnTo>
                    <a:pt x="320472" y="515381"/>
                  </a:lnTo>
                  <a:lnTo>
                    <a:pt x="316021" y="513516"/>
                  </a:lnTo>
                  <a:lnTo>
                    <a:pt x="310828" y="510721"/>
                  </a:lnTo>
                  <a:lnTo>
                    <a:pt x="306377" y="507925"/>
                  </a:lnTo>
                  <a:lnTo>
                    <a:pt x="299700" y="506993"/>
                  </a:lnTo>
                  <a:lnTo>
                    <a:pt x="294507" y="506061"/>
                  </a:lnTo>
                  <a:lnTo>
                    <a:pt x="290057" y="503265"/>
                  </a:lnTo>
                  <a:lnTo>
                    <a:pt x="288573" y="500469"/>
                  </a:lnTo>
                  <a:lnTo>
                    <a:pt x="286348" y="495810"/>
                  </a:lnTo>
                  <a:lnTo>
                    <a:pt x="285606" y="492082"/>
                  </a:lnTo>
                  <a:lnTo>
                    <a:pt x="287831" y="484626"/>
                  </a:lnTo>
                  <a:lnTo>
                    <a:pt x="289316" y="473442"/>
                  </a:lnTo>
                  <a:lnTo>
                    <a:pt x="290057" y="469714"/>
                  </a:lnTo>
                  <a:lnTo>
                    <a:pt x="288573" y="465986"/>
                  </a:lnTo>
                  <a:lnTo>
                    <a:pt x="285606" y="460394"/>
                  </a:lnTo>
                  <a:lnTo>
                    <a:pt x="282638" y="452938"/>
                  </a:lnTo>
                  <a:lnTo>
                    <a:pt x="281155" y="446414"/>
                  </a:lnTo>
                  <a:lnTo>
                    <a:pt x="280413" y="443618"/>
                  </a:lnTo>
                  <a:lnTo>
                    <a:pt x="268544" y="431503"/>
                  </a:lnTo>
                  <a:lnTo>
                    <a:pt x="262609" y="428707"/>
                  </a:lnTo>
                  <a:lnTo>
                    <a:pt x="259642" y="427775"/>
                  </a:lnTo>
                  <a:lnTo>
                    <a:pt x="255191" y="423115"/>
                  </a:lnTo>
                  <a:lnTo>
                    <a:pt x="252965" y="418456"/>
                  </a:lnTo>
                  <a:lnTo>
                    <a:pt x="253707" y="415660"/>
                  </a:lnTo>
                  <a:lnTo>
                    <a:pt x="253707" y="411932"/>
                  </a:lnTo>
                  <a:lnTo>
                    <a:pt x="251481" y="407272"/>
                  </a:lnTo>
                  <a:lnTo>
                    <a:pt x="251481" y="404476"/>
                  </a:lnTo>
                  <a:lnTo>
                    <a:pt x="252965" y="401680"/>
                  </a:lnTo>
                  <a:lnTo>
                    <a:pt x="252223" y="395156"/>
                  </a:lnTo>
                  <a:lnTo>
                    <a:pt x="251481" y="384904"/>
                  </a:lnTo>
                  <a:lnTo>
                    <a:pt x="247772" y="383040"/>
                  </a:lnTo>
                  <a:lnTo>
                    <a:pt x="247030" y="377448"/>
                  </a:lnTo>
                  <a:lnTo>
                    <a:pt x="244805" y="372788"/>
                  </a:lnTo>
                  <a:lnTo>
                    <a:pt x="241837" y="369992"/>
                  </a:lnTo>
                  <a:lnTo>
                    <a:pt x="243322" y="359741"/>
                  </a:lnTo>
                  <a:lnTo>
                    <a:pt x="240354" y="356013"/>
                  </a:lnTo>
                  <a:lnTo>
                    <a:pt x="234419" y="352286"/>
                  </a:lnTo>
                  <a:lnTo>
                    <a:pt x="224776" y="344830"/>
                  </a:lnTo>
                  <a:lnTo>
                    <a:pt x="218098" y="342034"/>
                  </a:lnTo>
                  <a:lnTo>
                    <a:pt x="210681" y="338306"/>
                  </a:lnTo>
                  <a:lnTo>
                    <a:pt x="207713" y="333646"/>
                  </a:lnTo>
                  <a:lnTo>
                    <a:pt x="206230" y="330850"/>
                  </a:lnTo>
                  <a:lnTo>
                    <a:pt x="207713" y="326190"/>
                  </a:lnTo>
                  <a:lnTo>
                    <a:pt x="204746" y="323394"/>
                  </a:lnTo>
                  <a:lnTo>
                    <a:pt x="201038" y="324326"/>
                  </a:lnTo>
                  <a:lnTo>
                    <a:pt x="196586" y="321530"/>
                  </a:lnTo>
                  <a:lnTo>
                    <a:pt x="195845" y="318734"/>
                  </a:lnTo>
                  <a:lnTo>
                    <a:pt x="196586" y="315006"/>
                  </a:lnTo>
                  <a:lnTo>
                    <a:pt x="193618" y="307550"/>
                  </a:lnTo>
                  <a:lnTo>
                    <a:pt x="185459" y="303822"/>
                  </a:lnTo>
                  <a:lnTo>
                    <a:pt x="183975" y="300094"/>
                  </a:lnTo>
                  <a:lnTo>
                    <a:pt x="184717" y="296366"/>
                  </a:lnTo>
                  <a:lnTo>
                    <a:pt x="183975" y="293571"/>
                  </a:lnTo>
                  <a:lnTo>
                    <a:pt x="185459" y="288911"/>
                  </a:lnTo>
                  <a:lnTo>
                    <a:pt x="186200" y="286115"/>
                  </a:lnTo>
                  <a:lnTo>
                    <a:pt x="186200" y="284251"/>
                  </a:lnTo>
                  <a:lnTo>
                    <a:pt x="178782" y="278660"/>
                  </a:lnTo>
                  <a:lnTo>
                    <a:pt x="176556" y="274932"/>
                  </a:lnTo>
                  <a:lnTo>
                    <a:pt x="171364" y="270271"/>
                  </a:lnTo>
                  <a:lnTo>
                    <a:pt x="164686" y="263748"/>
                  </a:lnTo>
                  <a:lnTo>
                    <a:pt x="161720" y="262815"/>
                  </a:lnTo>
                  <a:lnTo>
                    <a:pt x="156527" y="261884"/>
                  </a:lnTo>
                  <a:lnTo>
                    <a:pt x="154302" y="259087"/>
                  </a:lnTo>
                  <a:lnTo>
                    <a:pt x="150592" y="253496"/>
                  </a:lnTo>
                  <a:lnTo>
                    <a:pt x="148368" y="246972"/>
                  </a:lnTo>
                  <a:lnTo>
                    <a:pt x="144658" y="240448"/>
                  </a:lnTo>
                  <a:lnTo>
                    <a:pt x="142433" y="236720"/>
                  </a:lnTo>
                  <a:lnTo>
                    <a:pt x="139465" y="232992"/>
                  </a:lnTo>
                  <a:lnTo>
                    <a:pt x="137240" y="231129"/>
                  </a:lnTo>
                  <a:lnTo>
                    <a:pt x="129079" y="223673"/>
                  </a:lnTo>
                  <a:lnTo>
                    <a:pt x="123144" y="219013"/>
                  </a:lnTo>
                  <a:lnTo>
                    <a:pt x="116468" y="216217"/>
                  </a:lnTo>
                  <a:lnTo>
                    <a:pt x="113501" y="214353"/>
                  </a:lnTo>
                  <a:lnTo>
                    <a:pt x="111274" y="210625"/>
                  </a:lnTo>
                  <a:lnTo>
                    <a:pt x="105341" y="205034"/>
                  </a:lnTo>
                  <a:lnTo>
                    <a:pt x="103857" y="203169"/>
                  </a:lnTo>
                  <a:lnTo>
                    <a:pt x="100148" y="192918"/>
                  </a:lnTo>
                  <a:lnTo>
                    <a:pt x="98664" y="188258"/>
                  </a:lnTo>
                  <a:lnTo>
                    <a:pt x="96439" y="186394"/>
                  </a:lnTo>
                  <a:lnTo>
                    <a:pt x="94213" y="183598"/>
                  </a:lnTo>
                  <a:lnTo>
                    <a:pt x="90504" y="177074"/>
                  </a:lnTo>
                  <a:lnTo>
                    <a:pt x="87536" y="174278"/>
                  </a:lnTo>
                  <a:lnTo>
                    <a:pt x="83085" y="169618"/>
                  </a:lnTo>
                  <a:lnTo>
                    <a:pt x="81602" y="165890"/>
                  </a:lnTo>
                  <a:lnTo>
                    <a:pt x="80860" y="162162"/>
                  </a:lnTo>
                  <a:lnTo>
                    <a:pt x="79376" y="154707"/>
                  </a:lnTo>
                  <a:lnTo>
                    <a:pt x="74925" y="147251"/>
                  </a:lnTo>
                  <a:lnTo>
                    <a:pt x="70474" y="139795"/>
                  </a:lnTo>
                  <a:lnTo>
                    <a:pt x="68249" y="136067"/>
                  </a:lnTo>
                  <a:lnTo>
                    <a:pt x="66024" y="125816"/>
                  </a:lnTo>
                  <a:lnTo>
                    <a:pt x="63797" y="121156"/>
                  </a:lnTo>
                  <a:lnTo>
                    <a:pt x="60089" y="119292"/>
                  </a:lnTo>
                  <a:lnTo>
                    <a:pt x="52670" y="118360"/>
                  </a:lnTo>
                  <a:lnTo>
                    <a:pt x="46736" y="117428"/>
                  </a:lnTo>
                  <a:lnTo>
                    <a:pt x="39317" y="115564"/>
                  </a:lnTo>
                  <a:lnTo>
                    <a:pt x="33383" y="110904"/>
                  </a:lnTo>
                  <a:lnTo>
                    <a:pt x="26706" y="101584"/>
                  </a:lnTo>
                  <a:lnTo>
                    <a:pt x="23739" y="98788"/>
                  </a:lnTo>
                  <a:lnTo>
                    <a:pt x="20771" y="96925"/>
                  </a:lnTo>
                  <a:lnTo>
                    <a:pt x="15578" y="95993"/>
                  </a:lnTo>
                  <a:lnTo>
                    <a:pt x="11869" y="95993"/>
                  </a:lnTo>
                  <a:lnTo>
                    <a:pt x="6676" y="88537"/>
                  </a:lnTo>
                  <a:lnTo>
                    <a:pt x="2226" y="86673"/>
                  </a:lnTo>
                  <a:lnTo>
                    <a:pt x="0" y="82013"/>
                  </a:lnTo>
                  <a:lnTo>
                    <a:pt x="0" y="78285"/>
                  </a:lnTo>
                  <a:lnTo>
                    <a:pt x="1484" y="75489"/>
                  </a:lnTo>
                  <a:lnTo>
                    <a:pt x="5192" y="68033"/>
                  </a:lnTo>
                  <a:lnTo>
                    <a:pt x="7419" y="64306"/>
                  </a:lnTo>
                  <a:lnTo>
                    <a:pt x="23739" y="47530"/>
                  </a:lnTo>
                  <a:lnTo>
                    <a:pt x="28932" y="43802"/>
                  </a:lnTo>
                  <a:lnTo>
                    <a:pt x="30415" y="40074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pg51">
              <a:extLst>
                <a:ext uri="{FF2B5EF4-FFF2-40B4-BE49-F238E27FC236}">
                  <a16:creationId xmlns:a16="http://schemas.microsoft.com/office/drawing/2014/main" id="{58A38881-089B-5F46-9DE3-CB3D2BD8EEC0}"/>
                </a:ext>
              </a:extLst>
            </p:cNvPr>
            <p:cNvSpPr/>
            <p:nvPr/>
          </p:nvSpPr>
          <p:spPr>
            <a:xfrm>
              <a:off x="3507099" y="2015780"/>
              <a:ext cx="988865" cy="563844"/>
            </a:xfrm>
            <a:custGeom>
              <a:avLst/>
              <a:gdLst/>
              <a:ahLst/>
              <a:cxnLst/>
              <a:rect l="0" t="0" r="0" b="0"/>
              <a:pathLst>
                <a:path w="988865" h="563844">
                  <a:moveTo>
                    <a:pt x="988123" y="563844"/>
                  </a:moveTo>
                  <a:lnTo>
                    <a:pt x="987381" y="563844"/>
                  </a:lnTo>
                  <a:lnTo>
                    <a:pt x="982188" y="563844"/>
                  </a:lnTo>
                  <a:lnTo>
                    <a:pt x="978479" y="563844"/>
                  </a:lnTo>
                  <a:lnTo>
                    <a:pt x="976995" y="561980"/>
                  </a:lnTo>
                  <a:lnTo>
                    <a:pt x="974028" y="560116"/>
                  </a:lnTo>
                  <a:lnTo>
                    <a:pt x="969577" y="556388"/>
                  </a:lnTo>
                  <a:lnTo>
                    <a:pt x="965867" y="558252"/>
                  </a:lnTo>
                  <a:lnTo>
                    <a:pt x="962158" y="548932"/>
                  </a:lnTo>
                  <a:lnTo>
                    <a:pt x="959933" y="548000"/>
                  </a:lnTo>
                  <a:lnTo>
                    <a:pt x="955482" y="546136"/>
                  </a:lnTo>
                  <a:lnTo>
                    <a:pt x="951773" y="541476"/>
                  </a:lnTo>
                  <a:lnTo>
                    <a:pt x="950289" y="536817"/>
                  </a:lnTo>
                  <a:lnTo>
                    <a:pt x="948805" y="532157"/>
                  </a:lnTo>
                  <a:lnTo>
                    <a:pt x="942129" y="530293"/>
                  </a:lnTo>
                  <a:lnTo>
                    <a:pt x="941387" y="530293"/>
                  </a:lnTo>
                  <a:lnTo>
                    <a:pt x="939162" y="526565"/>
                  </a:lnTo>
                  <a:lnTo>
                    <a:pt x="935453" y="526565"/>
                  </a:lnTo>
                  <a:lnTo>
                    <a:pt x="931002" y="526565"/>
                  </a:lnTo>
                  <a:lnTo>
                    <a:pt x="925067" y="522837"/>
                  </a:lnTo>
                  <a:lnTo>
                    <a:pt x="920616" y="523769"/>
                  </a:lnTo>
                  <a:lnTo>
                    <a:pt x="917648" y="522837"/>
                  </a:lnTo>
                  <a:lnTo>
                    <a:pt x="916165" y="519109"/>
                  </a:lnTo>
                  <a:lnTo>
                    <a:pt x="913197" y="519109"/>
                  </a:lnTo>
                  <a:lnTo>
                    <a:pt x="906521" y="517245"/>
                  </a:lnTo>
                  <a:lnTo>
                    <a:pt x="902070" y="517245"/>
                  </a:lnTo>
                  <a:lnTo>
                    <a:pt x="896877" y="514449"/>
                  </a:lnTo>
                  <a:lnTo>
                    <a:pt x="893910" y="512585"/>
                  </a:lnTo>
                  <a:lnTo>
                    <a:pt x="890200" y="510721"/>
                  </a:lnTo>
                  <a:lnTo>
                    <a:pt x="886492" y="509789"/>
                  </a:lnTo>
                  <a:lnTo>
                    <a:pt x="884265" y="507925"/>
                  </a:lnTo>
                  <a:lnTo>
                    <a:pt x="885749" y="505129"/>
                  </a:lnTo>
                  <a:lnTo>
                    <a:pt x="884265" y="503266"/>
                  </a:lnTo>
                  <a:lnTo>
                    <a:pt x="876106" y="502334"/>
                  </a:lnTo>
                  <a:lnTo>
                    <a:pt x="870913" y="500470"/>
                  </a:lnTo>
                  <a:lnTo>
                    <a:pt x="867945" y="500470"/>
                  </a:lnTo>
                  <a:lnTo>
                    <a:pt x="862753" y="502334"/>
                  </a:lnTo>
                  <a:lnTo>
                    <a:pt x="858302" y="504198"/>
                  </a:lnTo>
                  <a:lnTo>
                    <a:pt x="853109" y="504198"/>
                  </a:lnTo>
                  <a:lnTo>
                    <a:pt x="847174" y="502334"/>
                  </a:lnTo>
                  <a:lnTo>
                    <a:pt x="838272" y="504198"/>
                  </a:lnTo>
                  <a:lnTo>
                    <a:pt x="833079" y="505129"/>
                  </a:lnTo>
                  <a:lnTo>
                    <a:pt x="829371" y="505129"/>
                  </a:lnTo>
                  <a:lnTo>
                    <a:pt x="825660" y="506062"/>
                  </a:lnTo>
                  <a:lnTo>
                    <a:pt x="819726" y="502334"/>
                  </a:lnTo>
                  <a:lnTo>
                    <a:pt x="815275" y="505129"/>
                  </a:lnTo>
                  <a:lnTo>
                    <a:pt x="810825" y="504198"/>
                  </a:lnTo>
                  <a:lnTo>
                    <a:pt x="805632" y="503266"/>
                  </a:lnTo>
                  <a:lnTo>
                    <a:pt x="801922" y="505129"/>
                  </a:lnTo>
                  <a:lnTo>
                    <a:pt x="798955" y="511653"/>
                  </a:lnTo>
                  <a:lnTo>
                    <a:pt x="794504" y="515381"/>
                  </a:lnTo>
                  <a:lnTo>
                    <a:pt x="789311" y="518177"/>
                  </a:lnTo>
                  <a:lnTo>
                    <a:pt x="781894" y="515381"/>
                  </a:lnTo>
                  <a:lnTo>
                    <a:pt x="775217" y="514449"/>
                  </a:lnTo>
                  <a:lnTo>
                    <a:pt x="767797" y="509789"/>
                  </a:lnTo>
                  <a:lnTo>
                    <a:pt x="761863" y="504198"/>
                  </a:lnTo>
                  <a:lnTo>
                    <a:pt x="755187" y="501401"/>
                  </a:lnTo>
                  <a:lnTo>
                    <a:pt x="747769" y="496742"/>
                  </a:lnTo>
                  <a:lnTo>
                    <a:pt x="744801" y="498606"/>
                  </a:lnTo>
                  <a:lnTo>
                    <a:pt x="741834" y="495810"/>
                  </a:lnTo>
                  <a:lnTo>
                    <a:pt x="734415" y="491150"/>
                  </a:lnTo>
                  <a:lnTo>
                    <a:pt x="731448" y="489286"/>
                  </a:lnTo>
                  <a:lnTo>
                    <a:pt x="726255" y="487422"/>
                  </a:lnTo>
                  <a:lnTo>
                    <a:pt x="724771" y="485558"/>
                  </a:lnTo>
                  <a:lnTo>
                    <a:pt x="723289" y="480898"/>
                  </a:lnTo>
                  <a:lnTo>
                    <a:pt x="720320" y="479034"/>
                  </a:lnTo>
                  <a:lnTo>
                    <a:pt x="718837" y="479034"/>
                  </a:lnTo>
                  <a:lnTo>
                    <a:pt x="621657" y="479034"/>
                  </a:lnTo>
                  <a:lnTo>
                    <a:pt x="586048" y="479034"/>
                  </a:lnTo>
                  <a:lnTo>
                    <a:pt x="499996" y="479034"/>
                  </a:lnTo>
                  <a:lnTo>
                    <a:pt x="367207" y="479034"/>
                  </a:lnTo>
                  <a:lnTo>
                    <a:pt x="257416" y="479034"/>
                  </a:lnTo>
                  <a:lnTo>
                    <a:pt x="164687" y="479034"/>
                  </a:lnTo>
                  <a:lnTo>
                    <a:pt x="137240" y="479034"/>
                  </a:lnTo>
                  <a:lnTo>
                    <a:pt x="71959" y="479034"/>
                  </a:lnTo>
                  <a:lnTo>
                    <a:pt x="742" y="477170"/>
                  </a:lnTo>
                  <a:lnTo>
                    <a:pt x="0" y="400748"/>
                  </a:lnTo>
                  <a:lnTo>
                    <a:pt x="742" y="397021"/>
                  </a:lnTo>
                  <a:lnTo>
                    <a:pt x="1484" y="340171"/>
                  </a:lnTo>
                  <a:lnTo>
                    <a:pt x="742" y="293572"/>
                  </a:lnTo>
                  <a:lnTo>
                    <a:pt x="1484" y="286116"/>
                  </a:lnTo>
                  <a:lnTo>
                    <a:pt x="1484" y="220877"/>
                  </a:lnTo>
                  <a:lnTo>
                    <a:pt x="1484" y="151912"/>
                  </a:lnTo>
                  <a:lnTo>
                    <a:pt x="2226" y="118360"/>
                  </a:lnTo>
                  <a:lnTo>
                    <a:pt x="2968" y="10251"/>
                  </a:lnTo>
                  <a:lnTo>
                    <a:pt x="2226" y="0"/>
                  </a:lnTo>
                  <a:lnTo>
                    <a:pt x="140206" y="0"/>
                  </a:lnTo>
                  <a:lnTo>
                    <a:pt x="146883" y="0"/>
                  </a:lnTo>
                  <a:lnTo>
                    <a:pt x="267802" y="0"/>
                  </a:lnTo>
                  <a:lnTo>
                    <a:pt x="462163" y="0"/>
                  </a:lnTo>
                  <a:lnTo>
                    <a:pt x="543764" y="0"/>
                  </a:lnTo>
                  <a:lnTo>
                    <a:pt x="563794" y="0"/>
                  </a:lnTo>
                  <a:lnTo>
                    <a:pt x="655781" y="0"/>
                  </a:lnTo>
                  <a:lnTo>
                    <a:pt x="692130" y="932"/>
                  </a:lnTo>
                  <a:lnTo>
                    <a:pt x="786344" y="0"/>
                  </a:lnTo>
                  <a:lnTo>
                    <a:pt x="788569" y="932"/>
                  </a:lnTo>
                  <a:lnTo>
                    <a:pt x="885749" y="0"/>
                  </a:lnTo>
                  <a:lnTo>
                    <a:pt x="971802" y="0"/>
                  </a:lnTo>
                  <a:lnTo>
                    <a:pt x="972544" y="4660"/>
                  </a:lnTo>
                  <a:lnTo>
                    <a:pt x="971802" y="10251"/>
                  </a:lnTo>
                  <a:lnTo>
                    <a:pt x="970319" y="14911"/>
                  </a:lnTo>
                  <a:lnTo>
                    <a:pt x="967351" y="19571"/>
                  </a:lnTo>
                  <a:lnTo>
                    <a:pt x="959933" y="28891"/>
                  </a:lnTo>
                  <a:lnTo>
                    <a:pt x="943612" y="41007"/>
                  </a:lnTo>
                  <a:lnTo>
                    <a:pt x="937677" y="43802"/>
                  </a:lnTo>
                  <a:lnTo>
                    <a:pt x="936195" y="47530"/>
                  </a:lnTo>
                  <a:lnTo>
                    <a:pt x="935453" y="50326"/>
                  </a:lnTo>
                  <a:lnTo>
                    <a:pt x="936195" y="56850"/>
                  </a:lnTo>
                  <a:lnTo>
                    <a:pt x="939162" y="57782"/>
                  </a:lnTo>
                  <a:lnTo>
                    <a:pt x="943612" y="62442"/>
                  </a:lnTo>
                  <a:lnTo>
                    <a:pt x="951031" y="71762"/>
                  </a:lnTo>
                  <a:lnTo>
                    <a:pt x="955482" y="80149"/>
                  </a:lnTo>
                  <a:lnTo>
                    <a:pt x="969577" y="86673"/>
                  </a:lnTo>
                  <a:lnTo>
                    <a:pt x="977737" y="91333"/>
                  </a:lnTo>
                  <a:lnTo>
                    <a:pt x="985154" y="95061"/>
                  </a:lnTo>
                  <a:lnTo>
                    <a:pt x="987381" y="99720"/>
                  </a:lnTo>
                  <a:lnTo>
                    <a:pt x="987381" y="101585"/>
                  </a:lnTo>
                  <a:lnTo>
                    <a:pt x="988123" y="105313"/>
                  </a:lnTo>
                  <a:lnTo>
                    <a:pt x="988123" y="109972"/>
                  </a:lnTo>
                  <a:lnTo>
                    <a:pt x="988123" y="156571"/>
                  </a:lnTo>
                  <a:lnTo>
                    <a:pt x="988123" y="182667"/>
                  </a:lnTo>
                  <a:lnTo>
                    <a:pt x="988123" y="211558"/>
                  </a:lnTo>
                  <a:lnTo>
                    <a:pt x="988123" y="226470"/>
                  </a:lnTo>
                  <a:lnTo>
                    <a:pt x="988865" y="282388"/>
                  </a:lnTo>
                  <a:lnTo>
                    <a:pt x="988865" y="339238"/>
                  </a:lnTo>
                  <a:lnTo>
                    <a:pt x="988865" y="397952"/>
                  </a:lnTo>
                  <a:lnTo>
                    <a:pt x="968835" y="397021"/>
                  </a:lnTo>
                  <a:lnTo>
                    <a:pt x="967351" y="404476"/>
                  </a:lnTo>
                  <a:lnTo>
                    <a:pt x="970319" y="409136"/>
                  </a:lnTo>
                  <a:lnTo>
                    <a:pt x="974770" y="413796"/>
                  </a:lnTo>
                  <a:lnTo>
                    <a:pt x="978479" y="416592"/>
                  </a:lnTo>
                  <a:lnTo>
                    <a:pt x="977737" y="423116"/>
                  </a:lnTo>
                  <a:lnTo>
                    <a:pt x="975511" y="427776"/>
                  </a:lnTo>
                  <a:lnTo>
                    <a:pt x="972544" y="429640"/>
                  </a:lnTo>
                  <a:lnTo>
                    <a:pt x="970319" y="432436"/>
                  </a:lnTo>
                  <a:lnTo>
                    <a:pt x="971802" y="436164"/>
                  </a:lnTo>
                  <a:lnTo>
                    <a:pt x="972544" y="439892"/>
                  </a:lnTo>
                  <a:lnTo>
                    <a:pt x="975511" y="441755"/>
                  </a:lnTo>
                  <a:lnTo>
                    <a:pt x="979963" y="441755"/>
                  </a:lnTo>
                  <a:lnTo>
                    <a:pt x="983672" y="442687"/>
                  </a:lnTo>
                  <a:lnTo>
                    <a:pt x="985154" y="445483"/>
                  </a:lnTo>
                  <a:lnTo>
                    <a:pt x="985897" y="449211"/>
                  </a:lnTo>
                  <a:lnTo>
                    <a:pt x="987381" y="453871"/>
                  </a:lnTo>
                  <a:lnTo>
                    <a:pt x="988123" y="458531"/>
                  </a:lnTo>
                  <a:lnTo>
                    <a:pt x="988123" y="461327"/>
                  </a:lnTo>
                  <a:lnTo>
                    <a:pt x="987381" y="465055"/>
                  </a:lnTo>
                  <a:lnTo>
                    <a:pt x="986639" y="469715"/>
                  </a:lnTo>
                  <a:lnTo>
                    <a:pt x="977737" y="473443"/>
                  </a:lnTo>
                  <a:lnTo>
                    <a:pt x="979963" y="476238"/>
                  </a:lnTo>
                  <a:lnTo>
                    <a:pt x="979963" y="480898"/>
                  </a:lnTo>
                  <a:lnTo>
                    <a:pt x="979963" y="487422"/>
                  </a:lnTo>
                  <a:lnTo>
                    <a:pt x="976995" y="490218"/>
                  </a:lnTo>
                  <a:lnTo>
                    <a:pt x="976995" y="493946"/>
                  </a:lnTo>
                  <a:lnTo>
                    <a:pt x="976995" y="498606"/>
                  </a:lnTo>
                  <a:lnTo>
                    <a:pt x="971802" y="507925"/>
                  </a:lnTo>
                  <a:lnTo>
                    <a:pt x="967351" y="514449"/>
                  </a:lnTo>
                  <a:lnTo>
                    <a:pt x="965867" y="520973"/>
                  </a:lnTo>
                  <a:lnTo>
                    <a:pt x="965867" y="526565"/>
                  </a:lnTo>
                  <a:lnTo>
                    <a:pt x="968835" y="529361"/>
                  </a:lnTo>
                  <a:lnTo>
                    <a:pt x="971802" y="532157"/>
                  </a:lnTo>
                  <a:lnTo>
                    <a:pt x="982930" y="548000"/>
                  </a:lnTo>
                  <a:lnTo>
                    <a:pt x="983672" y="551728"/>
                  </a:lnTo>
                  <a:lnTo>
                    <a:pt x="983672" y="554524"/>
                  </a:lnTo>
                  <a:lnTo>
                    <a:pt x="983672" y="558252"/>
                  </a:lnTo>
                  <a:lnTo>
                    <a:pt x="987381" y="563844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pg52">
              <a:extLst>
                <a:ext uri="{FF2B5EF4-FFF2-40B4-BE49-F238E27FC236}">
                  <a16:creationId xmlns:a16="http://schemas.microsoft.com/office/drawing/2014/main" id="{E89D7F61-B122-D145-8F68-124EDFD3234B}"/>
                </a:ext>
              </a:extLst>
            </p:cNvPr>
            <p:cNvSpPr/>
            <p:nvPr/>
          </p:nvSpPr>
          <p:spPr>
            <a:xfrm>
              <a:off x="5291210" y="3522781"/>
              <a:ext cx="1118685" cy="275864"/>
            </a:xfrm>
            <a:custGeom>
              <a:avLst/>
              <a:gdLst/>
              <a:ahLst/>
              <a:cxnLst/>
              <a:rect l="0" t="0" r="0" b="0"/>
              <a:pathLst>
                <a:path w="1118685" h="275864">
                  <a:moveTo>
                    <a:pt x="73441" y="109040"/>
                  </a:moveTo>
                  <a:lnTo>
                    <a:pt x="74924" y="104381"/>
                  </a:lnTo>
                  <a:lnTo>
                    <a:pt x="77892" y="99720"/>
                  </a:lnTo>
                  <a:lnTo>
                    <a:pt x="82343" y="99720"/>
                  </a:lnTo>
                  <a:lnTo>
                    <a:pt x="85311" y="94129"/>
                  </a:lnTo>
                  <a:lnTo>
                    <a:pt x="88278" y="86673"/>
                  </a:lnTo>
                  <a:lnTo>
                    <a:pt x="89020" y="82014"/>
                  </a:lnTo>
                  <a:lnTo>
                    <a:pt x="87535" y="79217"/>
                  </a:lnTo>
                  <a:lnTo>
                    <a:pt x="79376" y="74558"/>
                  </a:lnTo>
                  <a:lnTo>
                    <a:pt x="77892" y="71762"/>
                  </a:lnTo>
                  <a:lnTo>
                    <a:pt x="80859" y="67102"/>
                  </a:lnTo>
                  <a:lnTo>
                    <a:pt x="87535" y="68034"/>
                  </a:lnTo>
                  <a:lnTo>
                    <a:pt x="92728" y="69897"/>
                  </a:lnTo>
                  <a:lnTo>
                    <a:pt x="94955" y="67102"/>
                  </a:lnTo>
                  <a:lnTo>
                    <a:pt x="94955" y="64306"/>
                  </a:lnTo>
                  <a:lnTo>
                    <a:pt x="87535" y="56850"/>
                  </a:lnTo>
                  <a:lnTo>
                    <a:pt x="88278" y="54054"/>
                  </a:lnTo>
                  <a:lnTo>
                    <a:pt x="90504" y="53122"/>
                  </a:lnTo>
                  <a:lnTo>
                    <a:pt x="93470" y="50326"/>
                  </a:lnTo>
                  <a:lnTo>
                    <a:pt x="97179" y="51258"/>
                  </a:lnTo>
                  <a:lnTo>
                    <a:pt x="99405" y="49394"/>
                  </a:lnTo>
                  <a:lnTo>
                    <a:pt x="100890" y="46598"/>
                  </a:lnTo>
                  <a:lnTo>
                    <a:pt x="95697" y="38211"/>
                  </a:lnTo>
                  <a:lnTo>
                    <a:pt x="96438" y="30755"/>
                  </a:lnTo>
                  <a:lnTo>
                    <a:pt x="100148" y="27959"/>
                  </a:lnTo>
                  <a:lnTo>
                    <a:pt x="100148" y="25163"/>
                  </a:lnTo>
                  <a:lnTo>
                    <a:pt x="97179" y="22367"/>
                  </a:lnTo>
                  <a:lnTo>
                    <a:pt x="94213" y="20503"/>
                  </a:lnTo>
                  <a:lnTo>
                    <a:pt x="95697" y="15843"/>
                  </a:lnTo>
                  <a:lnTo>
                    <a:pt x="99405" y="14911"/>
                  </a:lnTo>
                  <a:lnTo>
                    <a:pt x="104598" y="17707"/>
                  </a:lnTo>
                  <a:lnTo>
                    <a:pt x="106083" y="22367"/>
                  </a:lnTo>
                  <a:lnTo>
                    <a:pt x="104598" y="32618"/>
                  </a:lnTo>
                  <a:lnTo>
                    <a:pt x="108307" y="35414"/>
                  </a:lnTo>
                  <a:lnTo>
                    <a:pt x="110533" y="32618"/>
                  </a:lnTo>
                  <a:lnTo>
                    <a:pt x="114242" y="27959"/>
                  </a:lnTo>
                  <a:lnTo>
                    <a:pt x="114984" y="28891"/>
                  </a:lnTo>
                  <a:lnTo>
                    <a:pt x="114242" y="27959"/>
                  </a:lnTo>
                  <a:lnTo>
                    <a:pt x="123144" y="27959"/>
                  </a:lnTo>
                  <a:lnTo>
                    <a:pt x="186200" y="27959"/>
                  </a:lnTo>
                  <a:lnTo>
                    <a:pt x="190651" y="27027"/>
                  </a:lnTo>
                  <a:lnTo>
                    <a:pt x="228484" y="27959"/>
                  </a:lnTo>
                  <a:lnTo>
                    <a:pt x="233677" y="27027"/>
                  </a:lnTo>
                  <a:lnTo>
                    <a:pt x="287832" y="27959"/>
                  </a:lnTo>
                  <a:lnTo>
                    <a:pt x="290056" y="27027"/>
                  </a:lnTo>
                  <a:lnTo>
                    <a:pt x="290798" y="18639"/>
                  </a:lnTo>
                  <a:lnTo>
                    <a:pt x="290798" y="13047"/>
                  </a:lnTo>
                  <a:lnTo>
                    <a:pt x="289315" y="6523"/>
                  </a:lnTo>
                  <a:lnTo>
                    <a:pt x="287832" y="0"/>
                  </a:lnTo>
                  <a:lnTo>
                    <a:pt x="303410" y="932"/>
                  </a:lnTo>
                  <a:lnTo>
                    <a:pt x="315278" y="1863"/>
                  </a:lnTo>
                  <a:lnTo>
                    <a:pt x="317505" y="2795"/>
                  </a:lnTo>
                  <a:lnTo>
                    <a:pt x="317505" y="5591"/>
                  </a:lnTo>
                  <a:lnTo>
                    <a:pt x="337534" y="5591"/>
                  </a:lnTo>
                  <a:lnTo>
                    <a:pt x="341985" y="6523"/>
                  </a:lnTo>
                  <a:lnTo>
                    <a:pt x="383528" y="5591"/>
                  </a:lnTo>
                  <a:lnTo>
                    <a:pt x="410234" y="5591"/>
                  </a:lnTo>
                  <a:lnTo>
                    <a:pt x="416910" y="5591"/>
                  </a:lnTo>
                  <a:lnTo>
                    <a:pt x="456227" y="5591"/>
                  </a:lnTo>
                  <a:lnTo>
                    <a:pt x="468097" y="3727"/>
                  </a:lnTo>
                  <a:lnTo>
                    <a:pt x="477741" y="3727"/>
                  </a:lnTo>
                  <a:lnTo>
                    <a:pt x="482192" y="6523"/>
                  </a:lnTo>
                  <a:lnTo>
                    <a:pt x="485900" y="6523"/>
                  </a:lnTo>
                  <a:lnTo>
                    <a:pt x="490352" y="3727"/>
                  </a:lnTo>
                  <a:lnTo>
                    <a:pt x="496286" y="2795"/>
                  </a:lnTo>
                  <a:lnTo>
                    <a:pt x="505189" y="3727"/>
                  </a:lnTo>
                  <a:lnTo>
                    <a:pt x="530411" y="5591"/>
                  </a:lnTo>
                  <a:lnTo>
                    <a:pt x="559343" y="6523"/>
                  </a:lnTo>
                  <a:lnTo>
                    <a:pt x="586790" y="8388"/>
                  </a:lnTo>
                  <a:lnTo>
                    <a:pt x="626107" y="8388"/>
                  </a:lnTo>
                  <a:lnTo>
                    <a:pt x="646137" y="7455"/>
                  </a:lnTo>
                  <a:lnTo>
                    <a:pt x="647620" y="7455"/>
                  </a:lnTo>
                  <a:lnTo>
                    <a:pt x="689163" y="8388"/>
                  </a:lnTo>
                  <a:lnTo>
                    <a:pt x="712160" y="10251"/>
                  </a:lnTo>
                  <a:lnTo>
                    <a:pt x="720319" y="10251"/>
                  </a:lnTo>
                  <a:lnTo>
                    <a:pt x="786344" y="14911"/>
                  </a:lnTo>
                  <a:lnTo>
                    <a:pt x="810824" y="14911"/>
                  </a:lnTo>
                  <a:lnTo>
                    <a:pt x="845690" y="14911"/>
                  </a:lnTo>
                  <a:lnTo>
                    <a:pt x="855333" y="14911"/>
                  </a:lnTo>
                  <a:lnTo>
                    <a:pt x="857560" y="13047"/>
                  </a:lnTo>
                  <a:lnTo>
                    <a:pt x="859784" y="12115"/>
                  </a:lnTo>
                  <a:lnTo>
                    <a:pt x="861268" y="12115"/>
                  </a:lnTo>
                  <a:lnTo>
                    <a:pt x="882040" y="13047"/>
                  </a:lnTo>
                  <a:lnTo>
                    <a:pt x="945096" y="13047"/>
                  </a:lnTo>
                  <a:lnTo>
                    <a:pt x="964384" y="14911"/>
                  </a:lnTo>
                  <a:lnTo>
                    <a:pt x="995540" y="13047"/>
                  </a:lnTo>
                  <a:lnTo>
                    <a:pt x="1034857" y="13047"/>
                  </a:lnTo>
                  <a:lnTo>
                    <a:pt x="1082334" y="12115"/>
                  </a:lnTo>
                  <a:lnTo>
                    <a:pt x="1085303" y="9319"/>
                  </a:lnTo>
                  <a:lnTo>
                    <a:pt x="1095688" y="9319"/>
                  </a:lnTo>
                  <a:lnTo>
                    <a:pt x="1117943" y="9319"/>
                  </a:lnTo>
                  <a:lnTo>
                    <a:pt x="1118685" y="13047"/>
                  </a:lnTo>
                  <a:lnTo>
                    <a:pt x="1114976" y="14911"/>
                  </a:lnTo>
                  <a:lnTo>
                    <a:pt x="1111266" y="19571"/>
                  </a:lnTo>
                  <a:lnTo>
                    <a:pt x="1110524" y="24231"/>
                  </a:lnTo>
                  <a:lnTo>
                    <a:pt x="1111266" y="27959"/>
                  </a:lnTo>
                  <a:lnTo>
                    <a:pt x="1112008" y="32618"/>
                  </a:lnTo>
                  <a:lnTo>
                    <a:pt x="1109041" y="38211"/>
                  </a:lnTo>
                  <a:lnTo>
                    <a:pt x="1106073" y="43802"/>
                  </a:lnTo>
                  <a:lnTo>
                    <a:pt x="1109041" y="47530"/>
                  </a:lnTo>
                  <a:lnTo>
                    <a:pt x="1109783" y="50326"/>
                  </a:lnTo>
                  <a:lnTo>
                    <a:pt x="1109783" y="54054"/>
                  </a:lnTo>
                  <a:lnTo>
                    <a:pt x="1104590" y="54054"/>
                  </a:lnTo>
                  <a:lnTo>
                    <a:pt x="1098655" y="53122"/>
                  </a:lnTo>
                  <a:lnTo>
                    <a:pt x="1094946" y="53122"/>
                  </a:lnTo>
                  <a:lnTo>
                    <a:pt x="1089753" y="56850"/>
                  </a:lnTo>
                  <a:lnTo>
                    <a:pt x="1082334" y="67102"/>
                  </a:lnTo>
                  <a:lnTo>
                    <a:pt x="1081593" y="68034"/>
                  </a:lnTo>
                  <a:lnTo>
                    <a:pt x="1075659" y="75489"/>
                  </a:lnTo>
                  <a:lnTo>
                    <a:pt x="1071208" y="87605"/>
                  </a:lnTo>
                  <a:lnTo>
                    <a:pt x="1066756" y="90401"/>
                  </a:lnTo>
                  <a:lnTo>
                    <a:pt x="1062305" y="93197"/>
                  </a:lnTo>
                  <a:lnTo>
                    <a:pt x="1057854" y="92265"/>
                  </a:lnTo>
                  <a:lnTo>
                    <a:pt x="1055629" y="91333"/>
                  </a:lnTo>
                  <a:lnTo>
                    <a:pt x="1053403" y="88537"/>
                  </a:lnTo>
                  <a:lnTo>
                    <a:pt x="1050436" y="86673"/>
                  </a:lnTo>
                  <a:lnTo>
                    <a:pt x="1044502" y="87605"/>
                  </a:lnTo>
                  <a:lnTo>
                    <a:pt x="1040050" y="90401"/>
                  </a:lnTo>
                  <a:lnTo>
                    <a:pt x="1037083" y="90401"/>
                  </a:lnTo>
                  <a:lnTo>
                    <a:pt x="1031890" y="90401"/>
                  </a:lnTo>
                  <a:lnTo>
                    <a:pt x="1028182" y="91333"/>
                  </a:lnTo>
                  <a:lnTo>
                    <a:pt x="1022989" y="95993"/>
                  </a:lnTo>
                  <a:lnTo>
                    <a:pt x="1020763" y="99720"/>
                  </a:lnTo>
                  <a:lnTo>
                    <a:pt x="1020020" y="102516"/>
                  </a:lnTo>
                  <a:lnTo>
                    <a:pt x="1015570" y="107176"/>
                  </a:lnTo>
                  <a:lnTo>
                    <a:pt x="1010377" y="110904"/>
                  </a:lnTo>
                  <a:lnTo>
                    <a:pt x="1007409" y="113700"/>
                  </a:lnTo>
                  <a:lnTo>
                    <a:pt x="1002216" y="115565"/>
                  </a:lnTo>
                  <a:lnTo>
                    <a:pt x="997766" y="115565"/>
                  </a:lnTo>
                  <a:lnTo>
                    <a:pt x="994057" y="114632"/>
                  </a:lnTo>
                  <a:lnTo>
                    <a:pt x="992573" y="112768"/>
                  </a:lnTo>
                  <a:lnTo>
                    <a:pt x="992573" y="109040"/>
                  </a:lnTo>
                  <a:lnTo>
                    <a:pt x="994057" y="104381"/>
                  </a:lnTo>
                  <a:lnTo>
                    <a:pt x="990347" y="99720"/>
                  </a:lnTo>
                  <a:lnTo>
                    <a:pt x="987380" y="99720"/>
                  </a:lnTo>
                  <a:lnTo>
                    <a:pt x="975510" y="109040"/>
                  </a:lnTo>
                  <a:lnTo>
                    <a:pt x="971059" y="112768"/>
                  </a:lnTo>
                  <a:lnTo>
                    <a:pt x="971059" y="116496"/>
                  </a:lnTo>
                  <a:lnTo>
                    <a:pt x="968835" y="119292"/>
                  </a:lnTo>
                  <a:lnTo>
                    <a:pt x="965866" y="121156"/>
                  </a:lnTo>
                  <a:lnTo>
                    <a:pt x="960674" y="118360"/>
                  </a:lnTo>
                  <a:lnTo>
                    <a:pt x="957707" y="120224"/>
                  </a:lnTo>
                  <a:lnTo>
                    <a:pt x="953998" y="122088"/>
                  </a:lnTo>
                  <a:lnTo>
                    <a:pt x="954739" y="127680"/>
                  </a:lnTo>
                  <a:lnTo>
                    <a:pt x="956965" y="130476"/>
                  </a:lnTo>
                  <a:lnTo>
                    <a:pt x="954739" y="133271"/>
                  </a:lnTo>
                  <a:lnTo>
                    <a:pt x="951031" y="139795"/>
                  </a:lnTo>
                  <a:lnTo>
                    <a:pt x="948063" y="141660"/>
                  </a:lnTo>
                  <a:lnTo>
                    <a:pt x="943611" y="144455"/>
                  </a:lnTo>
                  <a:lnTo>
                    <a:pt x="940645" y="144455"/>
                  </a:lnTo>
                  <a:lnTo>
                    <a:pt x="936194" y="144455"/>
                  </a:lnTo>
                  <a:lnTo>
                    <a:pt x="929517" y="147251"/>
                  </a:lnTo>
                  <a:lnTo>
                    <a:pt x="922099" y="150979"/>
                  </a:lnTo>
                  <a:lnTo>
                    <a:pt x="914680" y="154707"/>
                  </a:lnTo>
                  <a:lnTo>
                    <a:pt x="910230" y="158435"/>
                  </a:lnTo>
                  <a:lnTo>
                    <a:pt x="907262" y="162163"/>
                  </a:lnTo>
                  <a:lnTo>
                    <a:pt x="905037" y="164027"/>
                  </a:lnTo>
                  <a:lnTo>
                    <a:pt x="901327" y="164027"/>
                  </a:lnTo>
                  <a:lnTo>
                    <a:pt x="897619" y="165890"/>
                  </a:lnTo>
                  <a:lnTo>
                    <a:pt x="895392" y="167755"/>
                  </a:lnTo>
                  <a:lnTo>
                    <a:pt x="891684" y="170551"/>
                  </a:lnTo>
                  <a:lnTo>
                    <a:pt x="887975" y="171483"/>
                  </a:lnTo>
                  <a:lnTo>
                    <a:pt x="885006" y="175211"/>
                  </a:lnTo>
                  <a:lnTo>
                    <a:pt x="879814" y="179870"/>
                  </a:lnTo>
                  <a:lnTo>
                    <a:pt x="876847" y="181735"/>
                  </a:lnTo>
                  <a:lnTo>
                    <a:pt x="866461" y="179870"/>
                  </a:lnTo>
                  <a:lnTo>
                    <a:pt x="858301" y="178939"/>
                  </a:lnTo>
                  <a:lnTo>
                    <a:pt x="855333" y="178939"/>
                  </a:lnTo>
                  <a:lnTo>
                    <a:pt x="847915" y="180802"/>
                  </a:lnTo>
                  <a:lnTo>
                    <a:pt x="841239" y="184530"/>
                  </a:lnTo>
                  <a:lnTo>
                    <a:pt x="834563" y="186394"/>
                  </a:lnTo>
                  <a:lnTo>
                    <a:pt x="827144" y="191986"/>
                  </a:lnTo>
                  <a:lnTo>
                    <a:pt x="820468" y="197578"/>
                  </a:lnTo>
                  <a:lnTo>
                    <a:pt x="816016" y="203169"/>
                  </a:lnTo>
                  <a:lnTo>
                    <a:pt x="812307" y="205966"/>
                  </a:lnTo>
                  <a:lnTo>
                    <a:pt x="812307" y="212490"/>
                  </a:lnTo>
                  <a:lnTo>
                    <a:pt x="812307" y="215286"/>
                  </a:lnTo>
                  <a:lnTo>
                    <a:pt x="810824" y="218081"/>
                  </a:lnTo>
                  <a:lnTo>
                    <a:pt x="811565" y="221809"/>
                  </a:lnTo>
                  <a:lnTo>
                    <a:pt x="810824" y="224605"/>
                  </a:lnTo>
                  <a:lnTo>
                    <a:pt x="807114" y="226469"/>
                  </a:lnTo>
                  <a:lnTo>
                    <a:pt x="801921" y="231129"/>
                  </a:lnTo>
                  <a:lnTo>
                    <a:pt x="797470" y="232993"/>
                  </a:lnTo>
                  <a:lnTo>
                    <a:pt x="791536" y="233925"/>
                  </a:lnTo>
                  <a:lnTo>
                    <a:pt x="787085" y="232993"/>
                  </a:lnTo>
                  <a:lnTo>
                    <a:pt x="785601" y="231129"/>
                  </a:lnTo>
                  <a:lnTo>
                    <a:pt x="782634" y="229265"/>
                  </a:lnTo>
                  <a:lnTo>
                    <a:pt x="776700" y="233925"/>
                  </a:lnTo>
                  <a:lnTo>
                    <a:pt x="775958" y="236721"/>
                  </a:lnTo>
                  <a:lnTo>
                    <a:pt x="772249" y="273067"/>
                  </a:lnTo>
                  <a:lnTo>
                    <a:pt x="771507" y="274932"/>
                  </a:lnTo>
                  <a:lnTo>
                    <a:pt x="732189" y="274932"/>
                  </a:lnTo>
                  <a:lnTo>
                    <a:pt x="713644" y="274932"/>
                  </a:lnTo>
                  <a:lnTo>
                    <a:pt x="706967" y="274932"/>
                  </a:lnTo>
                  <a:lnTo>
                    <a:pt x="685454" y="275864"/>
                  </a:lnTo>
                  <a:lnTo>
                    <a:pt x="649104" y="275864"/>
                  </a:lnTo>
                  <a:lnTo>
                    <a:pt x="637235" y="275864"/>
                  </a:lnTo>
                  <a:lnTo>
                    <a:pt x="625365" y="275864"/>
                  </a:lnTo>
                  <a:lnTo>
                    <a:pt x="605336" y="275864"/>
                  </a:lnTo>
                  <a:lnTo>
                    <a:pt x="574179" y="274932"/>
                  </a:lnTo>
                  <a:lnTo>
                    <a:pt x="514832" y="274000"/>
                  </a:lnTo>
                  <a:lnTo>
                    <a:pt x="454001" y="274000"/>
                  </a:lnTo>
                  <a:lnTo>
                    <a:pt x="448067" y="273067"/>
                  </a:lnTo>
                  <a:lnTo>
                    <a:pt x="399107" y="272136"/>
                  </a:lnTo>
                  <a:lnTo>
                    <a:pt x="396138" y="272136"/>
                  </a:lnTo>
                  <a:lnTo>
                    <a:pt x="347178" y="271204"/>
                  </a:lnTo>
                  <a:lnTo>
                    <a:pt x="297475" y="270272"/>
                  </a:lnTo>
                  <a:lnTo>
                    <a:pt x="272252" y="270272"/>
                  </a:lnTo>
                  <a:lnTo>
                    <a:pt x="271511" y="273067"/>
                  </a:lnTo>
                  <a:lnTo>
                    <a:pt x="248514" y="273067"/>
                  </a:lnTo>
                  <a:lnTo>
                    <a:pt x="244805" y="273067"/>
                  </a:lnTo>
                  <a:lnTo>
                    <a:pt x="193618" y="273067"/>
                  </a:lnTo>
                  <a:lnTo>
                    <a:pt x="189167" y="273067"/>
                  </a:lnTo>
                  <a:lnTo>
                    <a:pt x="163945" y="274000"/>
                  </a:lnTo>
                  <a:lnTo>
                    <a:pt x="140948" y="273067"/>
                  </a:lnTo>
                  <a:lnTo>
                    <a:pt x="120918" y="274000"/>
                  </a:lnTo>
                  <a:lnTo>
                    <a:pt x="83085" y="273067"/>
                  </a:lnTo>
                  <a:lnTo>
                    <a:pt x="72699" y="274000"/>
                  </a:lnTo>
                  <a:lnTo>
                    <a:pt x="741" y="273067"/>
                  </a:lnTo>
                  <a:lnTo>
                    <a:pt x="0" y="268408"/>
                  </a:lnTo>
                  <a:lnTo>
                    <a:pt x="2225" y="266544"/>
                  </a:lnTo>
                  <a:lnTo>
                    <a:pt x="3709" y="266544"/>
                  </a:lnTo>
                  <a:lnTo>
                    <a:pt x="8902" y="265612"/>
                  </a:lnTo>
                  <a:lnTo>
                    <a:pt x="10385" y="262817"/>
                  </a:lnTo>
                  <a:lnTo>
                    <a:pt x="11869" y="259089"/>
                  </a:lnTo>
                  <a:lnTo>
                    <a:pt x="14095" y="258156"/>
                  </a:lnTo>
                  <a:lnTo>
                    <a:pt x="17804" y="259089"/>
                  </a:lnTo>
                  <a:lnTo>
                    <a:pt x="21512" y="259089"/>
                  </a:lnTo>
                  <a:lnTo>
                    <a:pt x="23739" y="258156"/>
                  </a:lnTo>
                  <a:lnTo>
                    <a:pt x="25964" y="254428"/>
                  </a:lnTo>
                  <a:lnTo>
                    <a:pt x="28931" y="249768"/>
                  </a:lnTo>
                  <a:lnTo>
                    <a:pt x="27447" y="246041"/>
                  </a:lnTo>
                  <a:lnTo>
                    <a:pt x="28189" y="243244"/>
                  </a:lnTo>
                  <a:lnTo>
                    <a:pt x="29673" y="240449"/>
                  </a:lnTo>
                  <a:lnTo>
                    <a:pt x="28189" y="236721"/>
                  </a:lnTo>
                  <a:lnTo>
                    <a:pt x="25964" y="231129"/>
                  </a:lnTo>
                  <a:lnTo>
                    <a:pt x="24480" y="222742"/>
                  </a:lnTo>
                  <a:lnTo>
                    <a:pt x="24480" y="216217"/>
                  </a:lnTo>
                  <a:lnTo>
                    <a:pt x="25222" y="213421"/>
                  </a:lnTo>
                  <a:lnTo>
                    <a:pt x="23739" y="212490"/>
                  </a:lnTo>
                  <a:lnTo>
                    <a:pt x="22996" y="207830"/>
                  </a:lnTo>
                  <a:lnTo>
                    <a:pt x="17804" y="212490"/>
                  </a:lnTo>
                  <a:lnTo>
                    <a:pt x="15578" y="212490"/>
                  </a:lnTo>
                  <a:lnTo>
                    <a:pt x="12611" y="209693"/>
                  </a:lnTo>
                  <a:lnTo>
                    <a:pt x="12611" y="207830"/>
                  </a:lnTo>
                  <a:lnTo>
                    <a:pt x="13353" y="205034"/>
                  </a:lnTo>
                  <a:lnTo>
                    <a:pt x="16319" y="203169"/>
                  </a:lnTo>
                  <a:lnTo>
                    <a:pt x="19288" y="201306"/>
                  </a:lnTo>
                  <a:lnTo>
                    <a:pt x="20771" y="199441"/>
                  </a:lnTo>
                  <a:lnTo>
                    <a:pt x="21512" y="195714"/>
                  </a:lnTo>
                  <a:lnTo>
                    <a:pt x="24480" y="194782"/>
                  </a:lnTo>
                  <a:lnTo>
                    <a:pt x="25964" y="195714"/>
                  </a:lnTo>
                  <a:lnTo>
                    <a:pt x="26706" y="203169"/>
                  </a:lnTo>
                  <a:lnTo>
                    <a:pt x="28189" y="205034"/>
                  </a:lnTo>
                  <a:lnTo>
                    <a:pt x="31157" y="205966"/>
                  </a:lnTo>
                  <a:lnTo>
                    <a:pt x="33382" y="204102"/>
                  </a:lnTo>
                  <a:lnTo>
                    <a:pt x="35608" y="201306"/>
                  </a:lnTo>
                  <a:lnTo>
                    <a:pt x="37833" y="191986"/>
                  </a:lnTo>
                  <a:lnTo>
                    <a:pt x="39316" y="188258"/>
                  </a:lnTo>
                  <a:lnTo>
                    <a:pt x="42285" y="188258"/>
                  </a:lnTo>
                  <a:lnTo>
                    <a:pt x="48219" y="187326"/>
                  </a:lnTo>
                  <a:lnTo>
                    <a:pt x="48960" y="185463"/>
                  </a:lnTo>
                  <a:lnTo>
                    <a:pt x="48960" y="182666"/>
                  </a:lnTo>
                  <a:lnTo>
                    <a:pt x="49702" y="178939"/>
                  </a:lnTo>
                  <a:lnTo>
                    <a:pt x="50444" y="175211"/>
                  </a:lnTo>
                  <a:lnTo>
                    <a:pt x="54153" y="167755"/>
                  </a:lnTo>
                  <a:lnTo>
                    <a:pt x="54895" y="165890"/>
                  </a:lnTo>
                  <a:lnTo>
                    <a:pt x="53411" y="164027"/>
                  </a:lnTo>
                  <a:lnTo>
                    <a:pt x="48219" y="164027"/>
                  </a:lnTo>
                  <a:lnTo>
                    <a:pt x="45251" y="160299"/>
                  </a:lnTo>
                  <a:lnTo>
                    <a:pt x="44509" y="157503"/>
                  </a:lnTo>
                  <a:lnTo>
                    <a:pt x="45251" y="152843"/>
                  </a:lnTo>
                  <a:lnTo>
                    <a:pt x="48960" y="150979"/>
                  </a:lnTo>
                  <a:lnTo>
                    <a:pt x="59346" y="148183"/>
                  </a:lnTo>
                  <a:lnTo>
                    <a:pt x="63055" y="146319"/>
                  </a:lnTo>
                  <a:lnTo>
                    <a:pt x="63055" y="143523"/>
                  </a:lnTo>
                  <a:lnTo>
                    <a:pt x="65281" y="141660"/>
                  </a:lnTo>
                  <a:lnTo>
                    <a:pt x="70474" y="138864"/>
                  </a:lnTo>
                  <a:lnTo>
                    <a:pt x="71958" y="136999"/>
                  </a:lnTo>
                  <a:lnTo>
                    <a:pt x="71958" y="133271"/>
                  </a:lnTo>
                  <a:lnTo>
                    <a:pt x="71216" y="129543"/>
                  </a:lnTo>
                  <a:lnTo>
                    <a:pt x="71216" y="125816"/>
                  </a:lnTo>
                  <a:lnTo>
                    <a:pt x="74924" y="124884"/>
                  </a:lnTo>
                  <a:lnTo>
                    <a:pt x="80859" y="123952"/>
                  </a:lnTo>
                  <a:lnTo>
                    <a:pt x="82343" y="122088"/>
                  </a:lnTo>
                  <a:lnTo>
                    <a:pt x="81601" y="118360"/>
                  </a:lnTo>
                  <a:lnTo>
                    <a:pt x="77892" y="114632"/>
                  </a:lnTo>
                  <a:lnTo>
                    <a:pt x="74183" y="11183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pg53">
              <a:extLst>
                <a:ext uri="{FF2B5EF4-FFF2-40B4-BE49-F238E27FC236}">
                  <a16:creationId xmlns:a16="http://schemas.microsoft.com/office/drawing/2014/main" id="{85C9F313-0891-4447-87A0-37617692770A}"/>
                </a:ext>
              </a:extLst>
            </p:cNvPr>
            <p:cNvSpPr/>
            <p:nvPr/>
          </p:nvSpPr>
          <p:spPr>
            <a:xfrm>
              <a:off x="3172532" y="3552604"/>
              <a:ext cx="1698057" cy="1716695"/>
            </a:xfrm>
            <a:custGeom>
              <a:avLst/>
              <a:gdLst/>
              <a:ahLst/>
              <a:cxnLst/>
              <a:rect l="0" t="0" r="0" b="0"/>
              <a:pathLst>
                <a:path w="1698057" h="1716695">
                  <a:moveTo>
                    <a:pt x="1573430" y="459463"/>
                  </a:moveTo>
                  <a:lnTo>
                    <a:pt x="1575654" y="461327"/>
                  </a:lnTo>
                  <a:lnTo>
                    <a:pt x="1576396" y="465055"/>
                  </a:lnTo>
                  <a:lnTo>
                    <a:pt x="1577880" y="467850"/>
                  </a:lnTo>
                  <a:lnTo>
                    <a:pt x="1579364" y="470647"/>
                  </a:lnTo>
                  <a:lnTo>
                    <a:pt x="1583073" y="470647"/>
                  </a:lnTo>
                  <a:lnTo>
                    <a:pt x="1585299" y="474374"/>
                  </a:lnTo>
                  <a:lnTo>
                    <a:pt x="1586040" y="475306"/>
                  </a:lnTo>
                  <a:lnTo>
                    <a:pt x="1590491" y="474374"/>
                  </a:lnTo>
                  <a:lnTo>
                    <a:pt x="1597910" y="475306"/>
                  </a:lnTo>
                  <a:lnTo>
                    <a:pt x="1599393" y="474374"/>
                  </a:lnTo>
                  <a:lnTo>
                    <a:pt x="1601619" y="472511"/>
                  </a:lnTo>
                  <a:lnTo>
                    <a:pt x="1603844" y="472511"/>
                  </a:lnTo>
                  <a:lnTo>
                    <a:pt x="1606812" y="474374"/>
                  </a:lnTo>
                  <a:lnTo>
                    <a:pt x="1608295" y="470647"/>
                  </a:lnTo>
                  <a:lnTo>
                    <a:pt x="1609037" y="468783"/>
                  </a:lnTo>
                  <a:lnTo>
                    <a:pt x="1611263" y="467850"/>
                  </a:lnTo>
                  <a:lnTo>
                    <a:pt x="1613487" y="468783"/>
                  </a:lnTo>
                  <a:lnTo>
                    <a:pt x="1617938" y="472511"/>
                  </a:lnTo>
                  <a:lnTo>
                    <a:pt x="1618680" y="472511"/>
                  </a:lnTo>
                  <a:lnTo>
                    <a:pt x="1622390" y="471578"/>
                  </a:lnTo>
                  <a:lnTo>
                    <a:pt x="1626100" y="470647"/>
                  </a:lnTo>
                  <a:lnTo>
                    <a:pt x="1627583" y="472511"/>
                  </a:lnTo>
                  <a:lnTo>
                    <a:pt x="1630550" y="474374"/>
                  </a:lnTo>
                  <a:lnTo>
                    <a:pt x="1631292" y="519109"/>
                  </a:lnTo>
                  <a:lnTo>
                    <a:pt x="1631292" y="561980"/>
                  </a:lnTo>
                  <a:lnTo>
                    <a:pt x="1631292" y="584347"/>
                  </a:lnTo>
                  <a:lnTo>
                    <a:pt x="1631292" y="615102"/>
                  </a:lnTo>
                  <a:lnTo>
                    <a:pt x="1631292" y="664497"/>
                  </a:lnTo>
                  <a:lnTo>
                    <a:pt x="1631292" y="696184"/>
                  </a:lnTo>
                  <a:lnTo>
                    <a:pt x="1630550" y="727871"/>
                  </a:lnTo>
                  <a:lnTo>
                    <a:pt x="1636485" y="732531"/>
                  </a:lnTo>
                  <a:lnTo>
                    <a:pt x="1643161" y="740919"/>
                  </a:lnTo>
                  <a:lnTo>
                    <a:pt x="1649838" y="748375"/>
                  </a:lnTo>
                  <a:lnTo>
                    <a:pt x="1654289" y="753966"/>
                  </a:lnTo>
                  <a:lnTo>
                    <a:pt x="1654289" y="758626"/>
                  </a:lnTo>
                  <a:lnTo>
                    <a:pt x="1657998" y="762354"/>
                  </a:lnTo>
                  <a:lnTo>
                    <a:pt x="1659482" y="765150"/>
                  </a:lnTo>
                  <a:lnTo>
                    <a:pt x="1659482" y="769810"/>
                  </a:lnTo>
                  <a:lnTo>
                    <a:pt x="1661707" y="774470"/>
                  </a:lnTo>
                  <a:lnTo>
                    <a:pt x="1663933" y="777266"/>
                  </a:lnTo>
                  <a:lnTo>
                    <a:pt x="1662449" y="780061"/>
                  </a:lnTo>
                  <a:lnTo>
                    <a:pt x="1660224" y="781926"/>
                  </a:lnTo>
                  <a:lnTo>
                    <a:pt x="1658740" y="783789"/>
                  </a:lnTo>
                  <a:lnTo>
                    <a:pt x="1658740" y="787517"/>
                  </a:lnTo>
                  <a:lnTo>
                    <a:pt x="1660965" y="789381"/>
                  </a:lnTo>
                  <a:lnTo>
                    <a:pt x="1660224" y="791245"/>
                  </a:lnTo>
                  <a:lnTo>
                    <a:pt x="1658740" y="793109"/>
                  </a:lnTo>
                  <a:lnTo>
                    <a:pt x="1657998" y="795905"/>
                  </a:lnTo>
                  <a:lnTo>
                    <a:pt x="1660965" y="798701"/>
                  </a:lnTo>
                  <a:lnTo>
                    <a:pt x="1663933" y="805225"/>
                  </a:lnTo>
                  <a:lnTo>
                    <a:pt x="1666900" y="807089"/>
                  </a:lnTo>
                  <a:lnTo>
                    <a:pt x="1670609" y="807089"/>
                  </a:lnTo>
                  <a:lnTo>
                    <a:pt x="1672835" y="808952"/>
                  </a:lnTo>
                  <a:lnTo>
                    <a:pt x="1671350" y="810817"/>
                  </a:lnTo>
                  <a:lnTo>
                    <a:pt x="1669868" y="815477"/>
                  </a:lnTo>
                  <a:lnTo>
                    <a:pt x="1674319" y="818273"/>
                  </a:lnTo>
                  <a:lnTo>
                    <a:pt x="1676543" y="824796"/>
                  </a:lnTo>
                  <a:lnTo>
                    <a:pt x="1681737" y="831320"/>
                  </a:lnTo>
                  <a:lnTo>
                    <a:pt x="1680995" y="833184"/>
                  </a:lnTo>
                  <a:lnTo>
                    <a:pt x="1678770" y="837844"/>
                  </a:lnTo>
                  <a:lnTo>
                    <a:pt x="1676543" y="840640"/>
                  </a:lnTo>
                  <a:lnTo>
                    <a:pt x="1677285" y="842503"/>
                  </a:lnTo>
                  <a:lnTo>
                    <a:pt x="1679512" y="844368"/>
                  </a:lnTo>
                  <a:lnTo>
                    <a:pt x="1683220" y="846231"/>
                  </a:lnTo>
                  <a:lnTo>
                    <a:pt x="1686188" y="849959"/>
                  </a:lnTo>
                  <a:lnTo>
                    <a:pt x="1688413" y="853687"/>
                  </a:lnTo>
                  <a:lnTo>
                    <a:pt x="1688413" y="857415"/>
                  </a:lnTo>
                  <a:lnTo>
                    <a:pt x="1692864" y="861143"/>
                  </a:lnTo>
                  <a:lnTo>
                    <a:pt x="1696574" y="860211"/>
                  </a:lnTo>
                  <a:lnTo>
                    <a:pt x="1695831" y="869531"/>
                  </a:lnTo>
                  <a:lnTo>
                    <a:pt x="1694348" y="876054"/>
                  </a:lnTo>
                  <a:lnTo>
                    <a:pt x="1696574" y="882578"/>
                  </a:lnTo>
                  <a:lnTo>
                    <a:pt x="1698057" y="885375"/>
                  </a:lnTo>
                  <a:lnTo>
                    <a:pt x="1696574" y="889102"/>
                  </a:lnTo>
                  <a:lnTo>
                    <a:pt x="1694348" y="890966"/>
                  </a:lnTo>
                  <a:lnTo>
                    <a:pt x="1692123" y="893762"/>
                  </a:lnTo>
                  <a:lnTo>
                    <a:pt x="1693606" y="896558"/>
                  </a:lnTo>
                  <a:lnTo>
                    <a:pt x="1695089" y="898422"/>
                  </a:lnTo>
                  <a:lnTo>
                    <a:pt x="1696574" y="901218"/>
                  </a:lnTo>
                  <a:lnTo>
                    <a:pt x="1696574" y="904014"/>
                  </a:lnTo>
                  <a:lnTo>
                    <a:pt x="1694348" y="906810"/>
                  </a:lnTo>
                  <a:lnTo>
                    <a:pt x="1692864" y="909605"/>
                  </a:lnTo>
                  <a:lnTo>
                    <a:pt x="1694348" y="912402"/>
                  </a:lnTo>
                  <a:lnTo>
                    <a:pt x="1692864" y="917061"/>
                  </a:lnTo>
                  <a:lnTo>
                    <a:pt x="1692123" y="919857"/>
                  </a:lnTo>
                  <a:lnTo>
                    <a:pt x="1689896" y="924517"/>
                  </a:lnTo>
                  <a:lnTo>
                    <a:pt x="1683220" y="937565"/>
                  </a:lnTo>
                  <a:lnTo>
                    <a:pt x="1680995" y="944089"/>
                  </a:lnTo>
                  <a:lnTo>
                    <a:pt x="1676543" y="949680"/>
                  </a:lnTo>
                  <a:lnTo>
                    <a:pt x="1676543" y="953408"/>
                  </a:lnTo>
                  <a:lnTo>
                    <a:pt x="1676543" y="956204"/>
                  </a:lnTo>
                  <a:lnTo>
                    <a:pt x="1674319" y="958068"/>
                  </a:lnTo>
                  <a:lnTo>
                    <a:pt x="1672835" y="960864"/>
                  </a:lnTo>
                  <a:lnTo>
                    <a:pt x="1671350" y="967388"/>
                  </a:lnTo>
                  <a:lnTo>
                    <a:pt x="1672835" y="973912"/>
                  </a:lnTo>
                  <a:lnTo>
                    <a:pt x="1674319" y="981368"/>
                  </a:lnTo>
                  <a:lnTo>
                    <a:pt x="1672835" y="984164"/>
                  </a:lnTo>
                  <a:lnTo>
                    <a:pt x="1672835" y="987891"/>
                  </a:lnTo>
                  <a:lnTo>
                    <a:pt x="1669868" y="990687"/>
                  </a:lnTo>
                  <a:lnTo>
                    <a:pt x="1669126" y="1001871"/>
                  </a:lnTo>
                  <a:lnTo>
                    <a:pt x="1670609" y="1003735"/>
                  </a:lnTo>
                  <a:lnTo>
                    <a:pt x="1675061" y="1010259"/>
                  </a:lnTo>
                  <a:lnTo>
                    <a:pt x="1679512" y="1015851"/>
                  </a:lnTo>
                  <a:lnTo>
                    <a:pt x="1678027" y="1019579"/>
                  </a:lnTo>
                  <a:lnTo>
                    <a:pt x="1678770" y="1023306"/>
                  </a:lnTo>
                  <a:lnTo>
                    <a:pt x="1676543" y="1033558"/>
                  </a:lnTo>
                  <a:lnTo>
                    <a:pt x="1673577" y="1041014"/>
                  </a:lnTo>
                  <a:lnTo>
                    <a:pt x="1675061" y="1044742"/>
                  </a:lnTo>
                  <a:lnTo>
                    <a:pt x="1671350" y="1049402"/>
                  </a:lnTo>
                  <a:lnTo>
                    <a:pt x="1668384" y="1053130"/>
                  </a:lnTo>
                  <a:lnTo>
                    <a:pt x="1663933" y="1059654"/>
                  </a:lnTo>
                  <a:lnTo>
                    <a:pt x="1663191" y="1062449"/>
                  </a:lnTo>
                  <a:lnTo>
                    <a:pt x="1659482" y="1068041"/>
                  </a:lnTo>
                  <a:lnTo>
                    <a:pt x="1655773" y="1075497"/>
                  </a:lnTo>
                  <a:lnTo>
                    <a:pt x="1649838" y="1080157"/>
                  </a:lnTo>
                  <a:lnTo>
                    <a:pt x="1646870" y="1084817"/>
                  </a:lnTo>
                  <a:lnTo>
                    <a:pt x="1646870" y="1088545"/>
                  </a:lnTo>
                  <a:lnTo>
                    <a:pt x="1649838" y="1092273"/>
                  </a:lnTo>
                  <a:lnTo>
                    <a:pt x="1652805" y="1092273"/>
                  </a:lnTo>
                  <a:lnTo>
                    <a:pt x="1657998" y="1098796"/>
                  </a:lnTo>
                  <a:lnTo>
                    <a:pt x="1654289" y="1098796"/>
                  </a:lnTo>
                  <a:lnTo>
                    <a:pt x="1632776" y="1103457"/>
                  </a:lnTo>
                  <a:lnTo>
                    <a:pt x="1629066" y="1103457"/>
                  </a:lnTo>
                  <a:lnTo>
                    <a:pt x="1596426" y="1119300"/>
                  </a:lnTo>
                  <a:lnTo>
                    <a:pt x="1591233" y="1122096"/>
                  </a:lnTo>
                  <a:lnTo>
                    <a:pt x="1588266" y="1123028"/>
                  </a:lnTo>
                  <a:lnTo>
                    <a:pt x="1582331" y="1124891"/>
                  </a:lnTo>
                  <a:lnTo>
                    <a:pt x="1576396" y="1127687"/>
                  </a:lnTo>
                  <a:lnTo>
                    <a:pt x="1568979" y="1131415"/>
                  </a:lnTo>
                  <a:lnTo>
                    <a:pt x="1558593" y="1137007"/>
                  </a:lnTo>
                  <a:lnTo>
                    <a:pt x="1549691" y="1143531"/>
                  </a:lnTo>
                  <a:lnTo>
                    <a:pt x="1544498" y="1150055"/>
                  </a:lnTo>
                  <a:lnTo>
                    <a:pt x="1540788" y="1151919"/>
                  </a:lnTo>
                  <a:lnTo>
                    <a:pt x="1538563" y="1153782"/>
                  </a:lnTo>
                  <a:lnTo>
                    <a:pt x="1536337" y="1151919"/>
                  </a:lnTo>
                  <a:lnTo>
                    <a:pt x="1536337" y="1150055"/>
                  </a:lnTo>
                  <a:lnTo>
                    <a:pt x="1538563" y="1146327"/>
                  </a:lnTo>
                  <a:lnTo>
                    <a:pt x="1545239" y="1141667"/>
                  </a:lnTo>
                  <a:lnTo>
                    <a:pt x="1549691" y="1135143"/>
                  </a:lnTo>
                  <a:lnTo>
                    <a:pt x="1553400" y="1135143"/>
                  </a:lnTo>
                  <a:lnTo>
                    <a:pt x="1555625" y="1133280"/>
                  </a:lnTo>
                  <a:lnTo>
                    <a:pt x="1558593" y="1129552"/>
                  </a:lnTo>
                  <a:lnTo>
                    <a:pt x="1560817" y="1127687"/>
                  </a:lnTo>
                  <a:lnTo>
                    <a:pt x="1566752" y="1127687"/>
                  </a:lnTo>
                  <a:lnTo>
                    <a:pt x="1569720" y="1126756"/>
                  </a:lnTo>
                  <a:lnTo>
                    <a:pt x="1568237" y="1122096"/>
                  </a:lnTo>
                  <a:lnTo>
                    <a:pt x="1564526" y="1120231"/>
                  </a:lnTo>
                  <a:lnTo>
                    <a:pt x="1558593" y="1123028"/>
                  </a:lnTo>
                  <a:lnTo>
                    <a:pt x="1548948" y="1124891"/>
                  </a:lnTo>
                  <a:lnTo>
                    <a:pt x="1540047" y="1127687"/>
                  </a:lnTo>
                  <a:lnTo>
                    <a:pt x="1537079" y="1127687"/>
                  </a:lnTo>
                  <a:lnTo>
                    <a:pt x="1535595" y="1125824"/>
                  </a:lnTo>
                  <a:lnTo>
                    <a:pt x="1536337" y="1123028"/>
                  </a:lnTo>
                  <a:lnTo>
                    <a:pt x="1538563" y="1117435"/>
                  </a:lnTo>
                  <a:lnTo>
                    <a:pt x="1543014" y="1108116"/>
                  </a:lnTo>
                  <a:lnTo>
                    <a:pt x="1545981" y="1091340"/>
                  </a:lnTo>
                  <a:lnTo>
                    <a:pt x="1548207" y="1084817"/>
                  </a:lnTo>
                  <a:lnTo>
                    <a:pt x="1547465" y="1082021"/>
                  </a:lnTo>
                  <a:lnTo>
                    <a:pt x="1545981" y="1081089"/>
                  </a:lnTo>
                  <a:lnTo>
                    <a:pt x="1542272" y="1085749"/>
                  </a:lnTo>
                  <a:lnTo>
                    <a:pt x="1535595" y="1088545"/>
                  </a:lnTo>
                  <a:lnTo>
                    <a:pt x="1528177" y="1094136"/>
                  </a:lnTo>
                  <a:lnTo>
                    <a:pt x="1523726" y="1100660"/>
                  </a:lnTo>
                  <a:lnTo>
                    <a:pt x="1520017" y="1106252"/>
                  </a:lnTo>
                  <a:lnTo>
                    <a:pt x="1517791" y="1106252"/>
                  </a:lnTo>
                  <a:lnTo>
                    <a:pt x="1512598" y="1101592"/>
                  </a:lnTo>
                  <a:lnTo>
                    <a:pt x="1508890" y="1097864"/>
                  </a:lnTo>
                  <a:lnTo>
                    <a:pt x="1505922" y="1096932"/>
                  </a:lnTo>
                  <a:lnTo>
                    <a:pt x="1508147" y="1096001"/>
                  </a:lnTo>
                  <a:lnTo>
                    <a:pt x="1504439" y="1097864"/>
                  </a:lnTo>
                  <a:lnTo>
                    <a:pt x="1503697" y="1099729"/>
                  </a:lnTo>
                  <a:lnTo>
                    <a:pt x="1506663" y="1103457"/>
                  </a:lnTo>
                  <a:lnTo>
                    <a:pt x="1506663" y="1105320"/>
                  </a:lnTo>
                  <a:lnTo>
                    <a:pt x="1505181" y="1109980"/>
                  </a:lnTo>
                  <a:lnTo>
                    <a:pt x="1508147" y="1112776"/>
                  </a:lnTo>
                  <a:lnTo>
                    <a:pt x="1509632" y="1116504"/>
                  </a:lnTo>
                  <a:lnTo>
                    <a:pt x="1507405" y="1122096"/>
                  </a:lnTo>
                  <a:lnTo>
                    <a:pt x="1505922" y="1123959"/>
                  </a:lnTo>
                  <a:lnTo>
                    <a:pt x="1505922" y="1127687"/>
                  </a:lnTo>
                  <a:lnTo>
                    <a:pt x="1508147" y="1129552"/>
                  </a:lnTo>
                  <a:lnTo>
                    <a:pt x="1512598" y="1131415"/>
                  </a:lnTo>
                  <a:lnTo>
                    <a:pt x="1517049" y="1133280"/>
                  </a:lnTo>
                  <a:lnTo>
                    <a:pt x="1517049" y="1136075"/>
                  </a:lnTo>
                  <a:lnTo>
                    <a:pt x="1513340" y="1138871"/>
                  </a:lnTo>
                  <a:lnTo>
                    <a:pt x="1513340" y="1141667"/>
                  </a:lnTo>
                  <a:lnTo>
                    <a:pt x="1518533" y="1142599"/>
                  </a:lnTo>
                  <a:lnTo>
                    <a:pt x="1520017" y="1148191"/>
                  </a:lnTo>
                  <a:lnTo>
                    <a:pt x="1520017" y="1154714"/>
                  </a:lnTo>
                  <a:lnTo>
                    <a:pt x="1519275" y="1161238"/>
                  </a:lnTo>
                  <a:lnTo>
                    <a:pt x="1517791" y="1164034"/>
                  </a:lnTo>
                  <a:lnTo>
                    <a:pt x="1514082" y="1163103"/>
                  </a:lnTo>
                  <a:lnTo>
                    <a:pt x="1511856" y="1162170"/>
                  </a:lnTo>
                  <a:lnTo>
                    <a:pt x="1502212" y="1176150"/>
                  </a:lnTo>
                  <a:lnTo>
                    <a:pt x="1498504" y="1181742"/>
                  </a:lnTo>
                  <a:lnTo>
                    <a:pt x="1492569" y="1183606"/>
                  </a:lnTo>
                  <a:lnTo>
                    <a:pt x="1490343" y="1182674"/>
                  </a:lnTo>
                  <a:lnTo>
                    <a:pt x="1488118" y="1179878"/>
                  </a:lnTo>
                  <a:lnTo>
                    <a:pt x="1485893" y="1180810"/>
                  </a:lnTo>
                  <a:lnTo>
                    <a:pt x="1485893" y="1186402"/>
                  </a:lnTo>
                  <a:lnTo>
                    <a:pt x="1485151" y="1191994"/>
                  </a:lnTo>
                  <a:lnTo>
                    <a:pt x="1481442" y="1193857"/>
                  </a:lnTo>
                  <a:lnTo>
                    <a:pt x="1478474" y="1197585"/>
                  </a:lnTo>
                  <a:lnTo>
                    <a:pt x="1478474" y="1201313"/>
                  </a:lnTo>
                  <a:lnTo>
                    <a:pt x="1480700" y="1203178"/>
                  </a:lnTo>
                  <a:lnTo>
                    <a:pt x="1486635" y="1200382"/>
                  </a:lnTo>
                  <a:lnTo>
                    <a:pt x="1487376" y="1202245"/>
                  </a:lnTo>
                  <a:lnTo>
                    <a:pt x="1482183" y="1211565"/>
                  </a:lnTo>
                  <a:lnTo>
                    <a:pt x="1470314" y="1220884"/>
                  </a:lnTo>
                  <a:lnTo>
                    <a:pt x="1462155" y="1227408"/>
                  </a:lnTo>
                  <a:lnTo>
                    <a:pt x="1456220" y="1231136"/>
                  </a:lnTo>
                  <a:lnTo>
                    <a:pt x="1436931" y="1244184"/>
                  </a:lnTo>
                  <a:lnTo>
                    <a:pt x="1425062" y="1253504"/>
                  </a:lnTo>
                  <a:lnTo>
                    <a:pt x="1411709" y="1262824"/>
                  </a:lnTo>
                  <a:lnTo>
                    <a:pt x="1394647" y="1273075"/>
                  </a:lnTo>
                  <a:lnTo>
                    <a:pt x="1378326" y="1280531"/>
                  </a:lnTo>
                  <a:lnTo>
                    <a:pt x="1362748" y="1290783"/>
                  </a:lnTo>
                  <a:lnTo>
                    <a:pt x="1342718" y="1303830"/>
                  </a:lnTo>
                  <a:lnTo>
                    <a:pt x="1335301" y="1311286"/>
                  </a:lnTo>
                  <a:lnTo>
                    <a:pt x="1331591" y="1314082"/>
                  </a:lnTo>
                  <a:lnTo>
                    <a:pt x="1329366" y="1311286"/>
                  </a:lnTo>
                  <a:lnTo>
                    <a:pt x="1330107" y="1310354"/>
                  </a:lnTo>
                  <a:lnTo>
                    <a:pt x="1333075" y="1303830"/>
                  </a:lnTo>
                  <a:lnTo>
                    <a:pt x="1339010" y="1302899"/>
                  </a:lnTo>
                  <a:lnTo>
                    <a:pt x="1347911" y="1295443"/>
                  </a:lnTo>
                  <a:lnTo>
                    <a:pt x="1364232" y="1286123"/>
                  </a:lnTo>
                  <a:lnTo>
                    <a:pt x="1371650" y="1281463"/>
                  </a:lnTo>
                  <a:lnTo>
                    <a:pt x="1376843" y="1276803"/>
                  </a:lnTo>
                  <a:lnTo>
                    <a:pt x="1379811" y="1273075"/>
                  </a:lnTo>
                  <a:lnTo>
                    <a:pt x="1391680" y="1270280"/>
                  </a:lnTo>
                  <a:lnTo>
                    <a:pt x="1407258" y="1260028"/>
                  </a:lnTo>
                  <a:lnTo>
                    <a:pt x="1410225" y="1257232"/>
                  </a:lnTo>
                  <a:lnTo>
                    <a:pt x="1410225" y="1253504"/>
                  </a:lnTo>
                  <a:lnTo>
                    <a:pt x="1407258" y="1253504"/>
                  </a:lnTo>
                  <a:lnTo>
                    <a:pt x="1402808" y="1253504"/>
                  </a:lnTo>
                  <a:lnTo>
                    <a:pt x="1396873" y="1258164"/>
                  </a:lnTo>
                  <a:lnTo>
                    <a:pt x="1389454" y="1260028"/>
                  </a:lnTo>
                  <a:lnTo>
                    <a:pt x="1379811" y="1265620"/>
                  </a:lnTo>
                  <a:lnTo>
                    <a:pt x="1362006" y="1277735"/>
                  </a:lnTo>
                  <a:lnTo>
                    <a:pt x="1355330" y="1280531"/>
                  </a:lnTo>
                  <a:lnTo>
                    <a:pt x="1348653" y="1285191"/>
                  </a:lnTo>
                  <a:lnTo>
                    <a:pt x="1345687" y="1281463"/>
                  </a:lnTo>
                  <a:lnTo>
                    <a:pt x="1345687" y="1278667"/>
                  </a:lnTo>
                  <a:lnTo>
                    <a:pt x="1353846" y="1278667"/>
                  </a:lnTo>
                  <a:lnTo>
                    <a:pt x="1354588" y="1276803"/>
                  </a:lnTo>
                  <a:lnTo>
                    <a:pt x="1353104" y="1274939"/>
                  </a:lnTo>
                  <a:lnTo>
                    <a:pt x="1347911" y="1275871"/>
                  </a:lnTo>
                  <a:lnTo>
                    <a:pt x="1347911" y="1273075"/>
                  </a:lnTo>
                  <a:lnTo>
                    <a:pt x="1351621" y="1260028"/>
                  </a:lnTo>
                  <a:lnTo>
                    <a:pt x="1351621" y="1256300"/>
                  </a:lnTo>
                  <a:lnTo>
                    <a:pt x="1350138" y="1256300"/>
                  </a:lnTo>
                  <a:lnTo>
                    <a:pt x="1347169" y="1263756"/>
                  </a:lnTo>
                  <a:lnTo>
                    <a:pt x="1343460" y="1267484"/>
                  </a:lnTo>
                  <a:lnTo>
                    <a:pt x="1342718" y="1262824"/>
                  </a:lnTo>
                  <a:lnTo>
                    <a:pt x="1341977" y="1260028"/>
                  </a:lnTo>
                  <a:lnTo>
                    <a:pt x="1340494" y="1264687"/>
                  </a:lnTo>
                  <a:lnTo>
                    <a:pt x="1337525" y="1272143"/>
                  </a:lnTo>
                  <a:lnTo>
                    <a:pt x="1332334" y="1274939"/>
                  </a:lnTo>
                  <a:lnTo>
                    <a:pt x="1329366" y="1272143"/>
                  </a:lnTo>
                  <a:lnTo>
                    <a:pt x="1326399" y="1265620"/>
                  </a:lnTo>
                  <a:lnTo>
                    <a:pt x="1325656" y="1260028"/>
                  </a:lnTo>
                  <a:lnTo>
                    <a:pt x="1321948" y="1262824"/>
                  </a:lnTo>
                  <a:lnTo>
                    <a:pt x="1321948" y="1267484"/>
                  </a:lnTo>
                  <a:lnTo>
                    <a:pt x="1327141" y="1278667"/>
                  </a:lnTo>
                  <a:lnTo>
                    <a:pt x="1320464" y="1282395"/>
                  </a:lnTo>
                  <a:lnTo>
                    <a:pt x="1316013" y="1286123"/>
                  </a:lnTo>
                  <a:lnTo>
                    <a:pt x="1313787" y="1284259"/>
                  </a:lnTo>
                  <a:lnTo>
                    <a:pt x="1316013" y="1282395"/>
                  </a:lnTo>
                  <a:lnTo>
                    <a:pt x="1318980" y="1279599"/>
                  </a:lnTo>
                  <a:lnTo>
                    <a:pt x="1317497" y="1272143"/>
                  </a:lnTo>
                  <a:lnTo>
                    <a:pt x="1315271" y="1278667"/>
                  </a:lnTo>
                  <a:lnTo>
                    <a:pt x="1312304" y="1278667"/>
                  </a:lnTo>
                  <a:lnTo>
                    <a:pt x="1310820" y="1274939"/>
                  </a:lnTo>
                  <a:lnTo>
                    <a:pt x="1308594" y="1269348"/>
                  </a:lnTo>
                  <a:lnTo>
                    <a:pt x="1303402" y="1272143"/>
                  </a:lnTo>
                  <a:lnTo>
                    <a:pt x="1301918" y="1265620"/>
                  </a:lnTo>
                  <a:lnTo>
                    <a:pt x="1299692" y="1262824"/>
                  </a:lnTo>
                  <a:lnTo>
                    <a:pt x="1294499" y="1263756"/>
                  </a:lnTo>
                  <a:lnTo>
                    <a:pt x="1292275" y="1262824"/>
                  </a:lnTo>
                  <a:lnTo>
                    <a:pt x="1293758" y="1269348"/>
                  </a:lnTo>
                  <a:lnTo>
                    <a:pt x="1295983" y="1277735"/>
                  </a:lnTo>
                  <a:lnTo>
                    <a:pt x="1293758" y="1282395"/>
                  </a:lnTo>
                  <a:lnTo>
                    <a:pt x="1293758" y="1285191"/>
                  </a:lnTo>
                  <a:lnTo>
                    <a:pt x="1295983" y="1285191"/>
                  </a:lnTo>
                  <a:lnTo>
                    <a:pt x="1301176" y="1284259"/>
                  </a:lnTo>
                  <a:lnTo>
                    <a:pt x="1304143" y="1283327"/>
                  </a:lnTo>
                  <a:lnTo>
                    <a:pt x="1310820" y="1288919"/>
                  </a:lnTo>
                  <a:lnTo>
                    <a:pt x="1312304" y="1291715"/>
                  </a:lnTo>
                  <a:lnTo>
                    <a:pt x="1307111" y="1294511"/>
                  </a:lnTo>
                  <a:lnTo>
                    <a:pt x="1303402" y="1298239"/>
                  </a:lnTo>
                  <a:lnTo>
                    <a:pt x="1302660" y="1301035"/>
                  </a:lnTo>
                  <a:lnTo>
                    <a:pt x="1307111" y="1301035"/>
                  </a:lnTo>
                  <a:lnTo>
                    <a:pt x="1312304" y="1298239"/>
                  </a:lnTo>
                  <a:lnTo>
                    <a:pt x="1318238" y="1297307"/>
                  </a:lnTo>
                  <a:lnTo>
                    <a:pt x="1322690" y="1305694"/>
                  </a:lnTo>
                  <a:lnTo>
                    <a:pt x="1317497" y="1309422"/>
                  </a:lnTo>
                  <a:lnTo>
                    <a:pt x="1314529" y="1312218"/>
                  </a:lnTo>
                  <a:lnTo>
                    <a:pt x="1312304" y="1311286"/>
                  </a:lnTo>
                  <a:lnTo>
                    <a:pt x="1309336" y="1315014"/>
                  </a:lnTo>
                  <a:lnTo>
                    <a:pt x="1298950" y="1321538"/>
                  </a:lnTo>
                  <a:lnTo>
                    <a:pt x="1294499" y="1324334"/>
                  </a:lnTo>
                  <a:lnTo>
                    <a:pt x="1290048" y="1326198"/>
                  </a:lnTo>
                  <a:lnTo>
                    <a:pt x="1288565" y="1325266"/>
                  </a:lnTo>
                  <a:lnTo>
                    <a:pt x="1286340" y="1322470"/>
                  </a:lnTo>
                  <a:lnTo>
                    <a:pt x="1284855" y="1312218"/>
                  </a:lnTo>
                  <a:lnTo>
                    <a:pt x="1283372" y="1310354"/>
                  </a:lnTo>
                  <a:lnTo>
                    <a:pt x="1278921" y="1308490"/>
                  </a:lnTo>
                  <a:lnTo>
                    <a:pt x="1275954" y="1303830"/>
                  </a:lnTo>
                  <a:lnTo>
                    <a:pt x="1275212" y="1300103"/>
                  </a:lnTo>
                  <a:lnTo>
                    <a:pt x="1272244" y="1299171"/>
                  </a:lnTo>
                  <a:lnTo>
                    <a:pt x="1270761" y="1301035"/>
                  </a:lnTo>
                  <a:lnTo>
                    <a:pt x="1271502" y="1304762"/>
                  </a:lnTo>
                  <a:lnTo>
                    <a:pt x="1275212" y="1308490"/>
                  </a:lnTo>
                  <a:lnTo>
                    <a:pt x="1275954" y="1312218"/>
                  </a:lnTo>
                  <a:lnTo>
                    <a:pt x="1275954" y="1315014"/>
                  </a:lnTo>
                  <a:lnTo>
                    <a:pt x="1273729" y="1315014"/>
                  </a:lnTo>
                  <a:lnTo>
                    <a:pt x="1270761" y="1311286"/>
                  </a:lnTo>
                  <a:lnTo>
                    <a:pt x="1267794" y="1310354"/>
                  </a:lnTo>
                  <a:lnTo>
                    <a:pt x="1266309" y="1313150"/>
                  </a:lnTo>
                  <a:lnTo>
                    <a:pt x="1268536" y="1315946"/>
                  </a:lnTo>
                  <a:lnTo>
                    <a:pt x="1271502" y="1320606"/>
                  </a:lnTo>
                  <a:lnTo>
                    <a:pt x="1274471" y="1325266"/>
                  </a:lnTo>
                  <a:lnTo>
                    <a:pt x="1275212" y="1329926"/>
                  </a:lnTo>
                  <a:lnTo>
                    <a:pt x="1273729" y="1334586"/>
                  </a:lnTo>
                  <a:lnTo>
                    <a:pt x="1274471" y="1339245"/>
                  </a:lnTo>
                  <a:lnTo>
                    <a:pt x="1272244" y="1345769"/>
                  </a:lnTo>
                  <a:lnTo>
                    <a:pt x="1265568" y="1349497"/>
                  </a:lnTo>
                  <a:lnTo>
                    <a:pt x="1261116" y="1354157"/>
                  </a:lnTo>
                  <a:lnTo>
                    <a:pt x="1256666" y="1356953"/>
                  </a:lnTo>
                  <a:lnTo>
                    <a:pt x="1256666" y="1351361"/>
                  </a:lnTo>
                  <a:lnTo>
                    <a:pt x="1258892" y="1342041"/>
                  </a:lnTo>
                  <a:lnTo>
                    <a:pt x="1259634" y="1337381"/>
                  </a:lnTo>
                  <a:lnTo>
                    <a:pt x="1256666" y="1336449"/>
                  </a:lnTo>
                  <a:lnTo>
                    <a:pt x="1250731" y="1340177"/>
                  </a:lnTo>
                  <a:lnTo>
                    <a:pt x="1251473" y="1342973"/>
                  </a:lnTo>
                  <a:lnTo>
                    <a:pt x="1252957" y="1345769"/>
                  </a:lnTo>
                  <a:lnTo>
                    <a:pt x="1254441" y="1349497"/>
                  </a:lnTo>
                  <a:lnTo>
                    <a:pt x="1252957" y="1353225"/>
                  </a:lnTo>
                  <a:lnTo>
                    <a:pt x="1249248" y="1356021"/>
                  </a:lnTo>
                  <a:lnTo>
                    <a:pt x="1244797" y="1356021"/>
                  </a:lnTo>
                  <a:lnTo>
                    <a:pt x="1244055" y="1353225"/>
                  </a:lnTo>
                  <a:lnTo>
                    <a:pt x="1244797" y="1348565"/>
                  </a:lnTo>
                  <a:lnTo>
                    <a:pt x="1241829" y="1345769"/>
                  </a:lnTo>
                  <a:lnTo>
                    <a:pt x="1239604" y="1347633"/>
                  </a:lnTo>
                  <a:lnTo>
                    <a:pt x="1235153" y="1350429"/>
                  </a:lnTo>
                  <a:lnTo>
                    <a:pt x="1233670" y="1353225"/>
                  </a:lnTo>
                  <a:lnTo>
                    <a:pt x="1230702" y="1354157"/>
                  </a:lnTo>
                  <a:lnTo>
                    <a:pt x="1228477" y="1351361"/>
                  </a:lnTo>
                  <a:lnTo>
                    <a:pt x="1224767" y="1350429"/>
                  </a:lnTo>
                  <a:lnTo>
                    <a:pt x="1221800" y="1351361"/>
                  </a:lnTo>
                  <a:lnTo>
                    <a:pt x="1224767" y="1355089"/>
                  </a:lnTo>
                  <a:lnTo>
                    <a:pt x="1224767" y="1356953"/>
                  </a:lnTo>
                  <a:lnTo>
                    <a:pt x="1223284" y="1360681"/>
                  </a:lnTo>
                  <a:lnTo>
                    <a:pt x="1217349" y="1365341"/>
                  </a:lnTo>
                  <a:lnTo>
                    <a:pt x="1215124" y="1365341"/>
                  </a:lnTo>
                  <a:lnTo>
                    <a:pt x="1216607" y="1369068"/>
                  </a:lnTo>
                  <a:lnTo>
                    <a:pt x="1231443" y="1398892"/>
                  </a:lnTo>
                  <a:lnTo>
                    <a:pt x="1224025" y="1404483"/>
                  </a:lnTo>
                  <a:lnTo>
                    <a:pt x="1219574" y="1407279"/>
                  </a:lnTo>
                  <a:lnTo>
                    <a:pt x="1217349" y="1407279"/>
                  </a:lnTo>
                  <a:lnTo>
                    <a:pt x="1214381" y="1402619"/>
                  </a:lnTo>
                  <a:lnTo>
                    <a:pt x="1211415" y="1400756"/>
                  </a:lnTo>
                  <a:lnTo>
                    <a:pt x="1208446" y="1400756"/>
                  </a:lnTo>
                  <a:lnTo>
                    <a:pt x="1203254" y="1401687"/>
                  </a:lnTo>
                  <a:lnTo>
                    <a:pt x="1198803" y="1398892"/>
                  </a:lnTo>
                  <a:lnTo>
                    <a:pt x="1196578" y="1397960"/>
                  </a:lnTo>
                  <a:lnTo>
                    <a:pt x="1186192" y="1400756"/>
                  </a:lnTo>
                  <a:lnTo>
                    <a:pt x="1183224" y="1397960"/>
                  </a:lnTo>
                  <a:lnTo>
                    <a:pt x="1179515" y="1397960"/>
                  </a:lnTo>
                  <a:lnTo>
                    <a:pt x="1175806" y="1398892"/>
                  </a:lnTo>
                  <a:lnTo>
                    <a:pt x="1178773" y="1403551"/>
                  </a:lnTo>
                  <a:lnTo>
                    <a:pt x="1182483" y="1406347"/>
                  </a:lnTo>
                  <a:lnTo>
                    <a:pt x="1188417" y="1408211"/>
                  </a:lnTo>
                  <a:lnTo>
                    <a:pt x="1192127" y="1408211"/>
                  </a:lnTo>
                  <a:lnTo>
                    <a:pt x="1195094" y="1405415"/>
                  </a:lnTo>
                  <a:lnTo>
                    <a:pt x="1197319" y="1409143"/>
                  </a:lnTo>
                  <a:lnTo>
                    <a:pt x="1196578" y="1411007"/>
                  </a:lnTo>
                  <a:lnTo>
                    <a:pt x="1195836" y="1415667"/>
                  </a:lnTo>
                  <a:lnTo>
                    <a:pt x="1195836" y="1420327"/>
                  </a:lnTo>
                  <a:lnTo>
                    <a:pt x="1199545" y="1424055"/>
                  </a:lnTo>
                  <a:lnTo>
                    <a:pt x="1202511" y="1427783"/>
                  </a:lnTo>
                  <a:lnTo>
                    <a:pt x="1202511" y="1429647"/>
                  </a:lnTo>
                  <a:lnTo>
                    <a:pt x="1199545" y="1433375"/>
                  </a:lnTo>
                  <a:lnTo>
                    <a:pt x="1198061" y="1437103"/>
                  </a:lnTo>
                  <a:lnTo>
                    <a:pt x="1199545" y="1438967"/>
                  </a:lnTo>
                  <a:lnTo>
                    <a:pt x="1201771" y="1437103"/>
                  </a:lnTo>
                  <a:lnTo>
                    <a:pt x="1206963" y="1430579"/>
                  </a:lnTo>
                  <a:lnTo>
                    <a:pt x="1209189" y="1428715"/>
                  </a:lnTo>
                  <a:lnTo>
                    <a:pt x="1210673" y="1431511"/>
                  </a:lnTo>
                  <a:lnTo>
                    <a:pt x="1211415" y="1435239"/>
                  </a:lnTo>
                  <a:lnTo>
                    <a:pt x="1207704" y="1440830"/>
                  </a:lnTo>
                  <a:lnTo>
                    <a:pt x="1204738" y="1452946"/>
                  </a:lnTo>
                  <a:lnTo>
                    <a:pt x="1201029" y="1466926"/>
                  </a:lnTo>
                  <a:lnTo>
                    <a:pt x="1197319" y="1472518"/>
                  </a:lnTo>
                  <a:lnTo>
                    <a:pt x="1194352" y="1482769"/>
                  </a:lnTo>
                  <a:lnTo>
                    <a:pt x="1189159" y="1491157"/>
                  </a:lnTo>
                  <a:lnTo>
                    <a:pt x="1186192" y="1493021"/>
                  </a:lnTo>
                  <a:lnTo>
                    <a:pt x="1182483" y="1496749"/>
                  </a:lnTo>
                  <a:lnTo>
                    <a:pt x="1178031" y="1495817"/>
                  </a:lnTo>
                  <a:lnTo>
                    <a:pt x="1175806" y="1493021"/>
                  </a:lnTo>
                  <a:lnTo>
                    <a:pt x="1179515" y="1492089"/>
                  </a:lnTo>
                  <a:lnTo>
                    <a:pt x="1182483" y="1488361"/>
                  </a:lnTo>
                  <a:lnTo>
                    <a:pt x="1183224" y="1482769"/>
                  </a:lnTo>
                  <a:lnTo>
                    <a:pt x="1183224" y="1475313"/>
                  </a:lnTo>
                  <a:lnTo>
                    <a:pt x="1180999" y="1474381"/>
                  </a:lnTo>
                  <a:lnTo>
                    <a:pt x="1179515" y="1475313"/>
                  </a:lnTo>
                  <a:lnTo>
                    <a:pt x="1180258" y="1479973"/>
                  </a:lnTo>
                  <a:lnTo>
                    <a:pt x="1177290" y="1484633"/>
                  </a:lnTo>
                  <a:lnTo>
                    <a:pt x="1175065" y="1488361"/>
                  </a:lnTo>
                  <a:lnTo>
                    <a:pt x="1169130" y="1488361"/>
                  </a:lnTo>
                  <a:lnTo>
                    <a:pt x="1167646" y="1489293"/>
                  </a:lnTo>
                  <a:lnTo>
                    <a:pt x="1169872" y="1493953"/>
                  </a:lnTo>
                  <a:lnTo>
                    <a:pt x="1167646" y="1494885"/>
                  </a:lnTo>
                  <a:lnTo>
                    <a:pt x="1164679" y="1493953"/>
                  </a:lnTo>
                  <a:lnTo>
                    <a:pt x="1163196" y="1488361"/>
                  </a:lnTo>
                  <a:lnTo>
                    <a:pt x="1158744" y="1485565"/>
                  </a:lnTo>
                  <a:lnTo>
                    <a:pt x="1155776" y="1479973"/>
                  </a:lnTo>
                  <a:lnTo>
                    <a:pt x="1148359" y="1468790"/>
                  </a:lnTo>
                  <a:lnTo>
                    <a:pt x="1146133" y="1467857"/>
                  </a:lnTo>
                  <a:lnTo>
                    <a:pt x="1145391" y="1469721"/>
                  </a:lnTo>
                  <a:lnTo>
                    <a:pt x="1150584" y="1476245"/>
                  </a:lnTo>
                  <a:lnTo>
                    <a:pt x="1150584" y="1479973"/>
                  </a:lnTo>
                  <a:lnTo>
                    <a:pt x="1154292" y="1484633"/>
                  </a:lnTo>
                  <a:lnTo>
                    <a:pt x="1154292" y="1488361"/>
                  </a:lnTo>
                  <a:lnTo>
                    <a:pt x="1158003" y="1492089"/>
                  </a:lnTo>
                  <a:lnTo>
                    <a:pt x="1159485" y="1494885"/>
                  </a:lnTo>
                  <a:lnTo>
                    <a:pt x="1158003" y="1496749"/>
                  </a:lnTo>
                  <a:lnTo>
                    <a:pt x="1151326" y="1498613"/>
                  </a:lnTo>
                  <a:lnTo>
                    <a:pt x="1151326" y="1500477"/>
                  </a:lnTo>
                  <a:lnTo>
                    <a:pt x="1155776" y="1503273"/>
                  </a:lnTo>
                  <a:lnTo>
                    <a:pt x="1160227" y="1504205"/>
                  </a:lnTo>
                  <a:lnTo>
                    <a:pt x="1165420" y="1503273"/>
                  </a:lnTo>
                  <a:lnTo>
                    <a:pt x="1169872" y="1502341"/>
                  </a:lnTo>
                  <a:lnTo>
                    <a:pt x="1172839" y="1503273"/>
                  </a:lnTo>
                  <a:lnTo>
                    <a:pt x="1176548" y="1506068"/>
                  </a:lnTo>
                  <a:lnTo>
                    <a:pt x="1180258" y="1504205"/>
                  </a:lnTo>
                  <a:lnTo>
                    <a:pt x="1183966" y="1502341"/>
                  </a:lnTo>
                  <a:lnTo>
                    <a:pt x="1187675" y="1500477"/>
                  </a:lnTo>
                  <a:lnTo>
                    <a:pt x="1190643" y="1502341"/>
                  </a:lnTo>
                  <a:lnTo>
                    <a:pt x="1190643" y="1511660"/>
                  </a:lnTo>
                  <a:lnTo>
                    <a:pt x="1190643" y="1519116"/>
                  </a:lnTo>
                  <a:lnTo>
                    <a:pt x="1188417" y="1522844"/>
                  </a:lnTo>
                  <a:lnTo>
                    <a:pt x="1185450" y="1524708"/>
                  </a:lnTo>
                  <a:lnTo>
                    <a:pt x="1183966" y="1528436"/>
                  </a:lnTo>
                  <a:lnTo>
                    <a:pt x="1185450" y="1533096"/>
                  </a:lnTo>
                  <a:lnTo>
                    <a:pt x="1186192" y="1535892"/>
                  </a:lnTo>
                  <a:lnTo>
                    <a:pt x="1184708" y="1539619"/>
                  </a:lnTo>
                  <a:lnTo>
                    <a:pt x="1178773" y="1542416"/>
                  </a:lnTo>
                  <a:lnTo>
                    <a:pt x="1177290" y="1545211"/>
                  </a:lnTo>
                  <a:lnTo>
                    <a:pt x="1175806" y="1548939"/>
                  </a:lnTo>
                  <a:lnTo>
                    <a:pt x="1177290" y="1555463"/>
                  </a:lnTo>
                  <a:lnTo>
                    <a:pt x="1175806" y="1560123"/>
                  </a:lnTo>
                  <a:lnTo>
                    <a:pt x="1175806" y="1567579"/>
                  </a:lnTo>
                  <a:lnTo>
                    <a:pt x="1179515" y="1570375"/>
                  </a:lnTo>
                  <a:lnTo>
                    <a:pt x="1183224" y="1575035"/>
                  </a:lnTo>
                  <a:lnTo>
                    <a:pt x="1185450" y="1582491"/>
                  </a:lnTo>
                  <a:lnTo>
                    <a:pt x="1189159" y="1600198"/>
                  </a:lnTo>
                  <a:lnTo>
                    <a:pt x="1190643" y="1607654"/>
                  </a:lnTo>
                  <a:lnTo>
                    <a:pt x="1192127" y="1616973"/>
                  </a:lnTo>
                  <a:lnTo>
                    <a:pt x="1190643" y="1620701"/>
                  </a:lnTo>
                  <a:lnTo>
                    <a:pt x="1188417" y="1627225"/>
                  </a:lnTo>
                  <a:lnTo>
                    <a:pt x="1190643" y="1638409"/>
                  </a:lnTo>
                  <a:lnTo>
                    <a:pt x="1195094" y="1639341"/>
                  </a:lnTo>
                  <a:lnTo>
                    <a:pt x="1198803" y="1643069"/>
                  </a:lnTo>
                  <a:lnTo>
                    <a:pt x="1201029" y="1647729"/>
                  </a:lnTo>
                  <a:lnTo>
                    <a:pt x="1201029" y="1657048"/>
                  </a:lnTo>
                  <a:lnTo>
                    <a:pt x="1202511" y="1659844"/>
                  </a:lnTo>
                  <a:lnTo>
                    <a:pt x="1205480" y="1657980"/>
                  </a:lnTo>
                  <a:lnTo>
                    <a:pt x="1207704" y="1659844"/>
                  </a:lnTo>
                  <a:lnTo>
                    <a:pt x="1206222" y="1662640"/>
                  </a:lnTo>
                  <a:lnTo>
                    <a:pt x="1204738" y="1669164"/>
                  </a:lnTo>
                  <a:lnTo>
                    <a:pt x="1209931" y="1671960"/>
                  </a:lnTo>
                  <a:lnTo>
                    <a:pt x="1208446" y="1679416"/>
                  </a:lnTo>
                  <a:lnTo>
                    <a:pt x="1208446" y="1683144"/>
                  </a:lnTo>
                  <a:lnTo>
                    <a:pt x="1209189" y="1686871"/>
                  </a:lnTo>
                  <a:lnTo>
                    <a:pt x="1212897" y="1689667"/>
                  </a:lnTo>
                  <a:lnTo>
                    <a:pt x="1216607" y="1687803"/>
                  </a:lnTo>
                  <a:lnTo>
                    <a:pt x="1219574" y="1686871"/>
                  </a:lnTo>
                  <a:lnTo>
                    <a:pt x="1221800" y="1689667"/>
                  </a:lnTo>
                  <a:lnTo>
                    <a:pt x="1220316" y="1692463"/>
                  </a:lnTo>
                  <a:lnTo>
                    <a:pt x="1216607" y="1695259"/>
                  </a:lnTo>
                  <a:lnTo>
                    <a:pt x="1215124" y="1699919"/>
                  </a:lnTo>
                  <a:lnTo>
                    <a:pt x="1216607" y="1706443"/>
                  </a:lnTo>
                  <a:lnTo>
                    <a:pt x="1221059" y="1704579"/>
                  </a:lnTo>
                  <a:lnTo>
                    <a:pt x="1220316" y="1701783"/>
                  </a:lnTo>
                  <a:lnTo>
                    <a:pt x="1222542" y="1699919"/>
                  </a:lnTo>
                  <a:lnTo>
                    <a:pt x="1226251" y="1704579"/>
                  </a:lnTo>
                  <a:lnTo>
                    <a:pt x="1225509" y="1696191"/>
                  </a:lnTo>
                  <a:lnTo>
                    <a:pt x="1226251" y="1693395"/>
                  </a:lnTo>
                  <a:lnTo>
                    <a:pt x="1229218" y="1693395"/>
                  </a:lnTo>
                  <a:lnTo>
                    <a:pt x="1229960" y="1697123"/>
                  </a:lnTo>
                  <a:lnTo>
                    <a:pt x="1227735" y="1712035"/>
                  </a:lnTo>
                  <a:lnTo>
                    <a:pt x="1214381" y="1712035"/>
                  </a:lnTo>
                  <a:lnTo>
                    <a:pt x="1211415" y="1712967"/>
                  </a:lnTo>
                  <a:lnTo>
                    <a:pt x="1211415" y="1715763"/>
                  </a:lnTo>
                  <a:lnTo>
                    <a:pt x="1210673" y="1716695"/>
                  </a:lnTo>
                  <a:lnTo>
                    <a:pt x="1206222" y="1716695"/>
                  </a:lnTo>
                  <a:lnTo>
                    <a:pt x="1202511" y="1716695"/>
                  </a:lnTo>
                  <a:lnTo>
                    <a:pt x="1201029" y="1716695"/>
                  </a:lnTo>
                  <a:lnTo>
                    <a:pt x="1201771" y="1716695"/>
                  </a:lnTo>
                  <a:lnTo>
                    <a:pt x="1201029" y="1716695"/>
                  </a:lnTo>
                  <a:lnTo>
                    <a:pt x="1198061" y="1716695"/>
                  </a:lnTo>
                  <a:lnTo>
                    <a:pt x="1195836" y="1716695"/>
                  </a:lnTo>
                  <a:lnTo>
                    <a:pt x="1194352" y="1716695"/>
                  </a:lnTo>
                  <a:lnTo>
                    <a:pt x="1191385" y="1716695"/>
                  </a:lnTo>
                  <a:lnTo>
                    <a:pt x="1187675" y="1716695"/>
                  </a:lnTo>
                  <a:lnTo>
                    <a:pt x="1185450" y="1716695"/>
                  </a:lnTo>
                  <a:lnTo>
                    <a:pt x="1181741" y="1716695"/>
                  </a:lnTo>
                  <a:lnTo>
                    <a:pt x="1169872" y="1710171"/>
                  </a:lnTo>
                  <a:lnTo>
                    <a:pt x="1165420" y="1700851"/>
                  </a:lnTo>
                  <a:lnTo>
                    <a:pt x="1161711" y="1699919"/>
                  </a:lnTo>
                  <a:lnTo>
                    <a:pt x="1158003" y="1700851"/>
                  </a:lnTo>
                  <a:lnTo>
                    <a:pt x="1154292" y="1700851"/>
                  </a:lnTo>
                  <a:lnTo>
                    <a:pt x="1149841" y="1698987"/>
                  </a:lnTo>
                  <a:lnTo>
                    <a:pt x="1146875" y="1699919"/>
                  </a:lnTo>
                  <a:lnTo>
                    <a:pt x="1144649" y="1696191"/>
                  </a:lnTo>
                  <a:lnTo>
                    <a:pt x="1142424" y="1698055"/>
                  </a:lnTo>
                  <a:lnTo>
                    <a:pt x="1140198" y="1695259"/>
                  </a:lnTo>
                  <a:lnTo>
                    <a:pt x="1137231" y="1695259"/>
                  </a:lnTo>
                  <a:lnTo>
                    <a:pt x="1125361" y="1695259"/>
                  </a:lnTo>
                  <a:lnTo>
                    <a:pt x="1122394" y="1697123"/>
                  </a:lnTo>
                  <a:lnTo>
                    <a:pt x="1120910" y="1695259"/>
                  </a:lnTo>
                  <a:lnTo>
                    <a:pt x="1117943" y="1695259"/>
                  </a:lnTo>
                  <a:lnTo>
                    <a:pt x="1112750" y="1698055"/>
                  </a:lnTo>
                  <a:lnTo>
                    <a:pt x="1109784" y="1698055"/>
                  </a:lnTo>
                  <a:lnTo>
                    <a:pt x="1106074" y="1695259"/>
                  </a:lnTo>
                  <a:lnTo>
                    <a:pt x="1103849" y="1696191"/>
                  </a:lnTo>
                  <a:lnTo>
                    <a:pt x="1099398" y="1697123"/>
                  </a:lnTo>
                  <a:lnTo>
                    <a:pt x="1097171" y="1695259"/>
                  </a:lnTo>
                  <a:lnTo>
                    <a:pt x="1094947" y="1694327"/>
                  </a:lnTo>
                  <a:lnTo>
                    <a:pt x="1091236" y="1694327"/>
                  </a:lnTo>
                  <a:lnTo>
                    <a:pt x="1083077" y="1690599"/>
                  </a:lnTo>
                  <a:lnTo>
                    <a:pt x="1083077" y="1686871"/>
                  </a:lnTo>
                  <a:lnTo>
                    <a:pt x="1081593" y="1685008"/>
                  </a:lnTo>
                  <a:lnTo>
                    <a:pt x="1080110" y="1685008"/>
                  </a:lnTo>
                  <a:lnTo>
                    <a:pt x="1078626" y="1686871"/>
                  </a:lnTo>
                  <a:lnTo>
                    <a:pt x="1077142" y="1686871"/>
                  </a:lnTo>
                  <a:lnTo>
                    <a:pt x="1074917" y="1679416"/>
                  </a:lnTo>
                  <a:lnTo>
                    <a:pt x="1072691" y="1679416"/>
                  </a:lnTo>
                  <a:lnTo>
                    <a:pt x="1069724" y="1679416"/>
                  </a:lnTo>
                  <a:lnTo>
                    <a:pt x="1067498" y="1678484"/>
                  </a:lnTo>
                  <a:lnTo>
                    <a:pt x="1066757" y="1674756"/>
                  </a:lnTo>
                  <a:lnTo>
                    <a:pt x="1063789" y="1674756"/>
                  </a:lnTo>
                  <a:lnTo>
                    <a:pt x="1061564" y="1673824"/>
                  </a:lnTo>
                  <a:lnTo>
                    <a:pt x="1060822" y="1670096"/>
                  </a:lnTo>
                  <a:lnTo>
                    <a:pt x="1059338" y="1668232"/>
                  </a:lnTo>
                  <a:lnTo>
                    <a:pt x="1056371" y="1670096"/>
                  </a:lnTo>
                  <a:lnTo>
                    <a:pt x="1054145" y="1670096"/>
                  </a:lnTo>
                  <a:lnTo>
                    <a:pt x="1050436" y="1666368"/>
                  </a:lnTo>
                  <a:lnTo>
                    <a:pt x="1047470" y="1665436"/>
                  </a:lnTo>
                  <a:lnTo>
                    <a:pt x="1045986" y="1667300"/>
                  </a:lnTo>
                  <a:lnTo>
                    <a:pt x="1044501" y="1666368"/>
                  </a:lnTo>
                  <a:lnTo>
                    <a:pt x="1043017" y="1664504"/>
                  </a:lnTo>
                  <a:lnTo>
                    <a:pt x="1038566" y="1664504"/>
                  </a:lnTo>
                  <a:lnTo>
                    <a:pt x="1037083" y="1667300"/>
                  </a:lnTo>
                  <a:lnTo>
                    <a:pt x="1033374" y="1666368"/>
                  </a:lnTo>
                  <a:lnTo>
                    <a:pt x="1023730" y="1656116"/>
                  </a:lnTo>
                  <a:lnTo>
                    <a:pt x="1022989" y="1653320"/>
                  </a:lnTo>
                  <a:lnTo>
                    <a:pt x="1020021" y="1651457"/>
                  </a:lnTo>
                  <a:lnTo>
                    <a:pt x="1015570" y="1649593"/>
                  </a:lnTo>
                  <a:lnTo>
                    <a:pt x="1012603" y="1646797"/>
                  </a:lnTo>
                  <a:lnTo>
                    <a:pt x="1008152" y="1645865"/>
                  </a:lnTo>
                  <a:lnTo>
                    <a:pt x="1002217" y="1646797"/>
                  </a:lnTo>
                  <a:lnTo>
                    <a:pt x="999251" y="1644933"/>
                  </a:lnTo>
                  <a:lnTo>
                    <a:pt x="994798" y="1644001"/>
                  </a:lnTo>
                  <a:lnTo>
                    <a:pt x="991831" y="1641205"/>
                  </a:lnTo>
                  <a:lnTo>
                    <a:pt x="984413" y="1639341"/>
                  </a:lnTo>
                  <a:lnTo>
                    <a:pt x="981446" y="1642137"/>
                  </a:lnTo>
                  <a:lnTo>
                    <a:pt x="977737" y="1640273"/>
                  </a:lnTo>
                  <a:lnTo>
                    <a:pt x="976995" y="1636545"/>
                  </a:lnTo>
                  <a:lnTo>
                    <a:pt x="977737" y="1628157"/>
                  </a:lnTo>
                  <a:lnTo>
                    <a:pt x="970319" y="1616973"/>
                  </a:lnTo>
                  <a:lnTo>
                    <a:pt x="970319" y="1611382"/>
                  </a:lnTo>
                  <a:lnTo>
                    <a:pt x="967351" y="1603926"/>
                  </a:lnTo>
                  <a:lnTo>
                    <a:pt x="964384" y="1599266"/>
                  </a:lnTo>
                  <a:lnTo>
                    <a:pt x="963642" y="1591810"/>
                  </a:lnTo>
                  <a:lnTo>
                    <a:pt x="954740" y="1568511"/>
                  </a:lnTo>
                  <a:lnTo>
                    <a:pt x="949547" y="1565715"/>
                  </a:lnTo>
                  <a:lnTo>
                    <a:pt x="945839" y="1558259"/>
                  </a:lnTo>
                  <a:lnTo>
                    <a:pt x="941387" y="1556395"/>
                  </a:lnTo>
                  <a:lnTo>
                    <a:pt x="939904" y="1553599"/>
                  </a:lnTo>
                  <a:lnTo>
                    <a:pt x="938419" y="1547075"/>
                  </a:lnTo>
                  <a:lnTo>
                    <a:pt x="935453" y="1543347"/>
                  </a:lnTo>
                  <a:lnTo>
                    <a:pt x="931743" y="1538688"/>
                  </a:lnTo>
                  <a:lnTo>
                    <a:pt x="930260" y="1534028"/>
                  </a:lnTo>
                  <a:lnTo>
                    <a:pt x="932484" y="1528436"/>
                  </a:lnTo>
                  <a:lnTo>
                    <a:pt x="933969" y="1523776"/>
                  </a:lnTo>
                  <a:lnTo>
                    <a:pt x="933226" y="1508865"/>
                  </a:lnTo>
                  <a:lnTo>
                    <a:pt x="933226" y="1505137"/>
                  </a:lnTo>
                  <a:lnTo>
                    <a:pt x="926550" y="1499545"/>
                  </a:lnTo>
                  <a:lnTo>
                    <a:pt x="925066" y="1495817"/>
                  </a:lnTo>
                  <a:lnTo>
                    <a:pt x="920615" y="1493953"/>
                  </a:lnTo>
                  <a:lnTo>
                    <a:pt x="922841" y="1488361"/>
                  </a:lnTo>
                  <a:lnTo>
                    <a:pt x="925066" y="1483701"/>
                  </a:lnTo>
                  <a:lnTo>
                    <a:pt x="924325" y="1477177"/>
                  </a:lnTo>
                  <a:lnTo>
                    <a:pt x="925066" y="1470654"/>
                  </a:lnTo>
                  <a:lnTo>
                    <a:pt x="925808" y="1462266"/>
                  </a:lnTo>
                  <a:lnTo>
                    <a:pt x="921357" y="1461334"/>
                  </a:lnTo>
                  <a:lnTo>
                    <a:pt x="921357" y="1454810"/>
                  </a:lnTo>
                  <a:lnTo>
                    <a:pt x="919873" y="1448286"/>
                  </a:lnTo>
                  <a:lnTo>
                    <a:pt x="908746" y="1439898"/>
                  </a:lnTo>
                  <a:lnTo>
                    <a:pt x="905779" y="1441762"/>
                  </a:lnTo>
                  <a:lnTo>
                    <a:pt x="902811" y="1437103"/>
                  </a:lnTo>
                  <a:lnTo>
                    <a:pt x="897619" y="1436170"/>
                  </a:lnTo>
                  <a:lnTo>
                    <a:pt x="893167" y="1430579"/>
                  </a:lnTo>
                  <a:lnTo>
                    <a:pt x="888716" y="1424987"/>
                  </a:lnTo>
                  <a:lnTo>
                    <a:pt x="887234" y="1420327"/>
                  </a:lnTo>
                  <a:lnTo>
                    <a:pt x="883523" y="1419395"/>
                  </a:lnTo>
                  <a:lnTo>
                    <a:pt x="879814" y="1416599"/>
                  </a:lnTo>
                  <a:lnTo>
                    <a:pt x="877589" y="1411007"/>
                  </a:lnTo>
                  <a:lnTo>
                    <a:pt x="875364" y="1402619"/>
                  </a:lnTo>
                  <a:lnTo>
                    <a:pt x="870171" y="1395164"/>
                  </a:lnTo>
                  <a:lnTo>
                    <a:pt x="869429" y="1389572"/>
                  </a:lnTo>
                  <a:lnTo>
                    <a:pt x="867203" y="1386776"/>
                  </a:lnTo>
                  <a:lnTo>
                    <a:pt x="864236" y="1386776"/>
                  </a:lnTo>
                  <a:lnTo>
                    <a:pt x="861268" y="1383980"/>
                  </a:lnTo>
                  <a:lnTo>
                    <a:pt x="858302" y="1375592"/>
                  </a:lnTo>
                  <a:lnTo>
                    <a:pt x="853851" y="1367205"/>
                  </a:lnTo>
                  <a:lnTo>
                    <a:pt x="850141" y="1360681"/>
                  </a:lnTo>
                  <a:lnTo>
                    <a:pt x="843465" y="1356953"/>
                  </a:lnTo>
                  <a:lnTo>
                    <a:pt x="837530" y="1353225"/>
                  </a:lnTo>
                  <a:lnTo>
                    <a:pt x="835304" y="1349497"/>
                  </a:lnTo>
                  <a:lnTo>
                    <a:pt x="831595" y="1344837"/>
                  </a:lnTo>
                  <a:lnTo>
                    <a:pt x="825660" y="1339245"/>
                  </a:lnTo>
                  <a:lnTo>
                    <a:pt x="823436" y="1334586"/>
                  </a:lnTo>
                  <a:lnTo>
                    <a:pt x="821952" y="1329926"/>
                  </a:lnTo>
                  <a:lnTo>
                    <a:pt x="819726" y="1327130"/>
                  </a:lnTo>
                  <a:lnTo>
                    <a:pt x="818984" y="1321538"/>
                  </a:lnTo>
                  <a:lnTo>
                    <a:pt x="818243" y="1315946"/>
                  </a:lnTo>
                  <a:lnTo>
                    <a:pt x="816759" y="1311286"/>
                  </a:lnTo>
                  <a:lnTo>
                    <a:pt x="813050" y="1307558"/>
                  </a:lnTo>
                  <a:lnTo>
                    <a:pt x="812308" y="1304762"/>
                  </a:lnTo>
                  <a:lnTo>
                    <a:pt x="813791" y="1301035"/>
                  </a:lnTo>
                  <a:lnTo>
                    <a:pt x="813050" y="1298239"/>
                  </a:lnTo>
                  <a:lnTo>
                    <a:pt x="809340" y="1296375"/>
                  </a:lnTo>
                  <a:lnTo>
                    <a:pt x="806373" y="1293579"/>
                  </a:lnTo>
                  <a:lnTo>
                    <a:pt x="805632" y="1288919"/>
                  </a:lnTo>
                  <a:lnTo>
                    <a:pt x="806373" y="1286123"/>
                  </a:lnTo>
                  <a:lnTo>
                    <a:pt x="804148" y="1285191"/>
                  </a:lnTo>
                  <a:lnTo>
                    <a:pt x="801922" y="1282395"/>
                  </a:lnTo>
                  <a:lnTo>
                    <a:pt x="800439" y="1276803"/>
                  </a:lnTo>
                  <a:lnTo>
                    <a:pt x="795246" y="1274939"/>
                  </a:lnTo>
                  <a:lnTo>
                    <a:pt x="793020" y="1270280"/>
                  </a:lnTo>
                  <a:lnTo>
                    <a:pt x="793020" y="1263756"/>
                  </a:lnTo>
                  <a:lnTo>
                    <a:pt x="788569" y="1250708"/>
                  </a:lnTo>
                  <a:lnTo>
                    <a:pt x="785602" y="1248844"/>
                  </a:lnTo>
                  <a:lnTo>
                    <a:pt x="784118" y="1242320"/>
                  </a:lnTo>
                  <a:lnTo>
                    <a:pt x="784860" y="1237660"/>
                  </a:lnTo>
                  <a:lnTo>
                    <a:pt x="780409" y="1236729"/>
                  </a:lnTo>
                  <a:lnTo>
                    <a:pt x="777441" y="1233001"/>
                  </a:lnTo>
                  <a:lnTo>
                    <a:pt x="775217" y="1225545"/>
                  </a:lnTo>
                  <a:lnTo>
                    <a:pt x="772249" y="1209701"/>
                  </a:lnTo>
                  <a:lnTo>
                    <a:pt x="771507" y="1206905"/>
                  </a:lnTo>
                  <a:lnTo>
                    <a:pt x="768539" y="1199450"/>
                  </a:lnTo>
                  <a:lnTo>
                    <a:pt x="762605" y="1193857"/>
                  </a:lnTo>
                  <a:lnTo>
                    <a:pt x="758896" y="1190130"/>
                  </a:lnTo>
                  <a:lnTo>
                    <a:pt x="756670" y="1182674"/>
                  </a:lnTo>
                  <a:lnTo>
                    <a:pt x="756670" y="1178946"/>
                  </a:lnTo>
                  <a:lnTo>
                    <a:pt x="752962" y="1177082"/>
                  </a:lnTo>
                  <a:lnTo>
                    <a:pt x="748510" y="1173354"/>
                  </a:lnTo>
                  <a:lnTo>
                    <a:pt x="744058" y="1168694"/>
                  </a:lnTo>
                  <a:lnTo>
                    <a:pt x="736641" y="1164034"/>
                  </a:lnTo>
                  <a:lnTo>
                    <a:pt x="728481" y="1159375"/>
                  </a:lnTo>
                  <a:lnTo>
                    <a:pt x="724771" y="1146327"/>
                  </a:lnTo>
                  <a:lnTo>
                    <a:pt x="721804" y="1145395"/>
                  </a:lnTo>
                  <a:lnTo>
                    <a:pt x="718095" y="1141667"/>
                  </a:lnTo>
                  <a:lnTo>
                    <a:pt x="711419" y="1140735"/>
                  </a:lnTo>
                  <a:lnTo>
                    <a:pt x="705484" y="1136075"/>
                  </a:lnTo>
                  <a:lnTo>
                    <a:pt x="700291" y="1136075"/>
                  </a:lnTo>
                  <a:lnTo>
                    <a:pt x="698808" y="1131415"/>
                  </a:lnTo>
                  <a:lnTo>
                    <a:pt x="701033" y="1128619"/>
                  </a:lnTo>
                  <a:lnTo>
                    <a:pt x="701774" y="1122096"/>
                  </a:lnTo>
                  <a:lnTo>
                    <a:pt x="699550" y="1119300"/>
                  </a:lnTo>
                  <a:lnTo>
                    <a:pt x="697323" y="1118368"/>
                  </a:lnTo>
                  <a:lnTo>
                    <a:pt x="696581" y="1122096"/>
                  </a:lnTo>
                  <a:lnTo>
                    <a:pt x="695099" y="1125824"/>
                  </a:lnTo>
                  <a:lnTo>
                    <a:pt x="692130" y="1126756"/>
                  </a:lnTo>
                  <a:lnTo>
                    <a:pt x="690646" y="1123959"/>
                  </a:lnTo>
                  <a:lnTo>
                    <a:pt x="692130" y="1117435"/>
                  </a:lnTo>
                  <a:lnTo>
                    <a:pt x="692130" y="1113708"/>
                  </a:lnTo>
                  <a:lnTo>
                    <a:pt x="689906" y="1115572"/>
                  </a:lnTo>
                  <a:lnTo>
                    <a:pt x="686195" y="1114640"/>
                  </a:lnTo>
                  <a:lnTo>
                    <a:pt x="684713" y="1112776"/>
                  </a:lnTo>
                  <a:lnTo>
                    <a:pt x="681003" y="1097864"/>
                  </a:lnTo>
                  <a:lnTo>
                    <a:pt x="678778" y="1097864"/>
                  </a:lnTo>
                  <a:lnTo>
                    <a:pt x="675069" y="1099729"/>
                  </a:lnTo>
                  <a:lnTo>
                    <a:pt x="672101" y="1098796"/>
                  </a:lnTo>
                  <a:lnTo>
                    <a:pt x="671359" y="1094136"/>
                  </a:lnTo>
                  <a:lnTo>
                    <a:pt x="664683" y="1095068"/>
                  </a:lnTo>
                  <a:lnTo>
                    <a:pt x="661715" y="1095068"/>
                  </a:lnTo>
                  <a:lnTo>
                    <a:pt x="662457" y="1091340"/>
                  </a:lnTo>
                  <a:lnTo>
                    <a:pt x="660232" y="1089477"/>
                  </a:lnTo>
                  <a:lnTo>
                    <a:pt x="656523" y="1092273"/>
                  </a:lnTo>
                  <a:lnTo>
                    <a:pt x="652072" y="1096001"/>
                  </a:lnTo>
                  <a:lnTo>
                    <a:pt x="646138" y="1096001"/>
                  </a:lnTo>
                  <a:lnTo>
                    <a:pt x="637235" y="1095068"/>
                  </a:lnTo>
                  <a:lnTo>
                    <a:pt x="634268" y="1094136"/>
                  </a:lnTo>
                  <a:lnTo>
                    <a:pt x="628333" y="1091340"/>
                  </a:lnTo>
                  <a:lnTo>
                    <a:pt x="625366" y="1091340"/>
                  </a:lnTo>
                  <a:lnTo>
                    <a:pt x="610529" y="1094136"/>
                  </a:lnTo>
                  <a:lnTo>
                    <a:pt x="606820" y="1087612"/>
                  </a:lnTo>
                  <a:lnTo>
                    <a:pt x="595692" y="1092273"/>
                  </a:lnTo>
                  <a:lnTo>
                    <a:pt x="573437" y="1082021"/>
                  </a:lnTo>
                  <a:lnTo>
                    <a:pt x="566761" y="1078293"/>
                  </a:lnTo>
                  <a:lnTo>
                    <a:pt x="560084" y="1077361"/>
                  </a:lnTo>
                  <a:lnTo>
                    <a:pt x="554892" y="1080157"/>
                  </a:lnTo>
                  <a:lnTo>
                    <a:pt x="552666" y="1094136"/>
                  </a:lnTo>
                  <a:lnTo>
                    <a:pt x="550440" y="1096001"/>
                  </a:lnTo>
                  <a:lnTo>
                    <a:pt x="542280" y="1095068"/>
                  </a:lnTo>
                  <a:lnTo>
                    <a:pt x="537087" y="1091340"/>
                  </a:lnTo>
                  <a:lnTo>
                    <a:pt x="534120" y="1096001"/>
                  </a:lnTo>
                  <a:lnTo>
                    <a:pt x="531152" y="1097864"/>
                  </a:lnTo>
                  <a:lnTo>
                    <a:pt x="527443" y="1095068"/>
                  </a:lnTo>
                  <a:lnTo>
                    <a:pt x="521508" y="1098796"/>
                  </a:lnTo>
                  <a:lnTo>
                    <a:pt x="517800" y="1098796"/>
                  </a:lnTo>
                  <a:lnTo>
                    <a:pt x="514832" y="1098796"/>
                  </a:lnTo>
                  <a:lnTo>
                    <a:pt x="510381" y="1110912"/>
                  </a:lnTo>
                  <a:lnTo>
                    <a:pt x="505931" y="1115572"/>
                  </a:lnTo>
                  <a:lnTo>
                    <a:pt x="505931" y="1122096"/>
                  </a:lnTo>
                  <a:lnTo>
                    <a:pt x="502963" y="1120231"/>
                  </a:lnTo>
                  <a:lnTo>
                    <a:pt x="502221" y="1124891"/>
                  </a:lnTo>
                  <a:lnTo>
                    <a:pt x="500738" y="1131415"/>
                  </a:lnTo>
                  <a:lnTo>
                    <a:pt x="497029" y="1133280"/>
                  </a:lnTo>
                  <a:lnTo>
                    <a:pt x="497029" y="1140735"/>
                  </a:lnTo>
                  <a:lnTo>
                    <a:pt x="494803" y="1145395"/>
                  </a:lnTo>
                  <a:lnTo>
                    <a:pt x="494803" y="1150986"/>
                  </a:lnTo>
                  <a:lnTo>
                    <a:pt x="494061" y="1159375"/>
                  </a:lnTo>
                  <a:lnTo>
                    <a:pt x="488126" y="1162170"/>
                  </a:lnTo>
                  <a:lnTo>
                    <a:pt x="485901" y="1170558"/>
                  </a:lnTo>
                  <a:lnTo>
                    <a:pt x="485159" y="1175218"/>
                  </a:lnTo>
                  <a:lnTo>
                    <a:pt x="488126" y="1183606"/>
                  </a:lnTo>
                  <a:lnTo>
                    <a:pt x="484417" y="1183606"/>
                  </a:lnTo>
                  <a:lnTo>
                    <a:pt x="480708" y="1188266"/>
                  </a:lnTo>
                  <a:lnTo>
                    <a:pt x="474031" y="1191061"/>
                  </a:lnTo>
                  <a:lnTo>
                    <a:pt x="471065" y="1191994"/>
                  </a:lnTo>
                  <a:lnTo>
                    <a:pt x="468097" y="1200382"/>
                  </a:lnTo>
                  <a:lnTo>
                    <a:pt x="462904" y="1204109"/>
                  </a:lnTo>
                  <a:lnTo>
                    <a:pt x="459195" y="1210633"/>
                  </a:lnTo>
                  <a:lnTo>
                    <a:pt x="457711" y="1219953"/>
                  </a:lnTo>
                  <a:lnTo>
                    <a:pt x="455486" y="1222749"/>
                  </a:lnTo>
                  <a:lnTo>
                    <a:pt x="451776" y="1220884"/>
                  </a:lnTo>
                  <a:lnTo>
                    <a:pt x="447326" y="1220884"/>
                  </a:lnTo>
                  <a:lnTo>
                    <a:pt x="439166" y="1222749"/>
                  </a:lnTo>
                  <a:lnTo>
                    <a:pt x="435456" y="1222749"/>
                  </a:lnTo>
                  <a:lnTo>
                    <a:pt x="428780" y="1212497"/>
                  </a:lnTo>
                  <a:lnTo>
                    <a:pt x="427296" y="1212497"/>
                  </a:lnTo>
                  <a:lnTo>
                    <a:pt x="424329" y="1216225"/>
                  </a:lnTo>
                  <a:lnTo>
                    <a:pt x="422103" y="1216225"/>
                  </a:lnTo>
                  <a:lnTo>
                    <a:pt x="415426" y="1209701"/>
                  </a:lnTo>
                  <a:lnTo>
                    <a:pt x="411718" y="1208769"/>
                  </a:lnTo>
                  <a:lnTo>
                    <a:pt x="408750" y="1198517"/>
                  </a:lnTo>
                  <a:lnTo>
                    <a:pt x="402074" y="1195722"/>
                  </a:lnTo>
                  <a:lnTo>
                    <a:pt x="398364" y="1193857"/>
                  </a:lnTo>
                  <a:lnTo>
                    <a:pt x="389463" y="1193857"/>
                  </a:lnTo>
                  <a:lnTo>
                    <a:pt x="382044" y="1191994"/>
                  </a:lnTo>
                  <a:lnTo>
                    <a:pt x="376851" y="1186402"/>
                  </a:lnTo>
                  <a:lnTo>
                    <a:pt x="374626" y="1183606"/>
                  </a:lnTo>
                  <a:lnTo>
                    <a:pt x="370175" y="1183606"/>
                  </a:lnTo>
                  <a:lnTo>
                    <a:pt x="372400" y="1178946"/>
                  </a:lnTo>
                  <a:lnTo>
                    <a:pt x="369433" y="1176150"/>
                  </a:lnTo>
                  <a:lnTo>
                    <a:pt x="362756" y="1174286"/>
                  </a:lnTo>
                  <a:lnTo>
                    <a:pt x="353855" y="1173354"/>
                  </a:lnTo>
                  <a:lnTo>
                    <a:pt x="341986" y="1170558"/>
                  </a:lnTo>
                  <a:lnTo>
                    <a:pt x="333083" y="1163103"/>
                  </a:lnTo>
                  <a:lnTo>
                    <a:pt x="324181" y="1156579"/>
                  </a:lnTo>
                  <a:lnTo>
                    <a:pt x="318988" y="1153782"/>
                  </a:lnTo>
                  <a:lnTo>
                    <a:pt x="314537" y="1145395"/>
                  </a:lnTo>
                  <a:lnTo>
                    <a:pt x="312312" y="1140735"/>
                  </a:lnTo>
                  <a:lnTo>
                    <a:pt x="306378" y="1136075"/>
                  </a:lnTo>
                  <a:lnTo>
                    <a:pt x="298217" y="1134211"/>
                  </a:lnTo>
                  <a:lnTo>
                    <a:pt x="293766" y="1132347"/>
                  </a:lnTo>
                  <a:lnTo>
                    <a:pt x="287089" y="1123028"/>
                  </a:lnTo>
                  <a:lnTo>
                    <a:pt x="281896" y="1122096"/>
                  </a:lnTo>
                  <a:lnTo>
                    <a:pt x="276704" y="1116504"/>
                  </a:lnTo>
                  <a:lnTo>
                    <a:pt x="273737" y="1112776"/>
                  </a:lnTo>
                  <a:lnTo>
                    <a:pt x="268544" y="1091340"/>
                  </a:lnTo>
                  <a:lnTo>
                    <a:pt x="264093" y="1089477"/>
                  </a:lnTo>
                  <a:lnTo>
                    <a:pt x="260384" y="1078293"/>
                  </a:lnTo>
                  <a:lnTo>
                    <a:pt x="255932" y="1070837"/>
                  </a:lnTo>
                  <a:lnTo>
                    <a:pt x="252965" y="1056857"/>
                  </a:lnTo>
                  <a:lnTo>
                    <a:pt x="252965" y="1042878"/>
                  </a:lnTo>
                  <a:lnTo>
                    <a:pt x="254449" y="1032626"/>
                  </a:lnTo>
                  <a:lnTo>
                    <a:pt x="252223" y="1021442"/>
                  </a:lnTo>
                  <a:lnTo>
                    <a:pt x="247773" y="1014919"/>
                  </a:lnTo>
                  <a:lnTo>
                    <a:pt x="237387" y="997211"/>
                  </a:lnTo>
                  <a:lnTo>
                    <a:pt x="232935" y="995347"/>
                  </a:lnTo>
                  <a:lnTo>
                    <a:pt x="232935" y="990687"/>
                  </a:lnTo>
                  <a:lnTo>
                    <a:pt x="230711" y="976708"/>
                  </a:lnTo>
                  <a:lnTo>
                    <a:pt x="228484" y="966456"/>
                  </a:lnTo>
                  <a:lnTo>
                    <a:pt x="221067" y="960864"/>
                  </a:lnTo>
                  <a:lnTo>
                    <a:pt x="217356" y="956204"/>
                  </a:lnTo>
                  <a:lnTo>
                    <a:pt x="214390" y="949680"/>
                  </a:lnTo>
                  <a:lnTo>
                    <a:pt x="211423" y="947817"/>
                  </a:lnTo>
                  <a:lnTo>
                    <a:pt x="204746" y="945953"/>
                  </a:lnTo>
                  <a:lnTo>
                    <a:pt x="198811" y="939429"/>
                  </a:lnTo>
                  <a:lnTo>
                    <a:pt x="192135" y="933837"/>
                  </a:lnTo>
                  <a:lnTo>
                    <a:pt x="184716" y="929177"/>
                  </a:lnTo>
                  <a:lnTo>
                    <a:pt x="176557" y="926381"/>
                  </a:lnTo>
                  <a:lnTo>
                    <a:pt x="163203" y="917994"/>
                  </a:lnTo>
                  <a:lnTo>
                    <a:pt x="152076" y="906810"/>
                  </a:lnTo>
                  <a:lnTo>
                    <a:pt x="143174" y="898422"/>
                  </a:lnTo>
                  <a:lnTo>
                    <a:pt x="138723" y="890034"/>
                  </a:lnTo>
                  <a:lnTo>
                    <a:pt x="136497" y="882578"/>
                  </a:lnTo>
                  <a:lnTo>
                    <a:pt x="124629" y="872327"/>
                  </a:lnTo>
                  <a:lnTo>
                    <a:pt x="114984" y="868599"/>
                  </a:lnTo>
                  <a:lnTo>
                    <a:pt x="109791" y="862075"/>
                  </a:lnTo>
                  <a:lnTo>
                    <a:pt x="100890" y="849959"/>
                  </a:lnTo>
                  <a:lnTo>
                    <a:pt x="94213" y="844368"/>
                  </a:lnTo>
                  <a:lnTo>
                    <a:pt x="89762" y="836912"/>
                  </a:lnTo>
                  <a:lnTo>
                    <a:pt x="84569" y="831320"/>
                  </a:lnTo>
                  <a:lnTo>
                    <a:pt x="80860" y="831320"/>
                  </a:lnTo>
                  <a:lnTo>
                    <a:pt x="73441" y="831320"/>
                  </a:lnTo>
                  <a:lnTo>
                    <a:pt x="68990" y="826660"/>
                  </a:lnTo>
                  <a:lnTo>
                    <a:pt x="63055" y="822001"/>
                  </a:lnTo>
                  <a:lnTo>
                    <a:pt x="56379" y="818273"/>
                  </a:lnTo>
                  <a:lnTo>
                    <a:pt x="53412" y="809884"/>
                  </a:lnTo>
                  <a:lnTo>
                    <a:pt x="47478" y="802428"/>
                  </a:lnTo>
                  <a:lnTo>
                    <a:pt x="43768" y="794041"/>
                  </a:lnTo>
                  <a:lnTo>
                    <a:pt x="40059" y="783789"/>
                  </a:lnTo>
                  <a:lnTo>
                    <a:pt x="33383" y="771674"/>
                  </a:lnTo>
                  <a:lnTo>
                    <a:pt x="22997" y="772605"/>
                  </a:lnTo>
                  <a:lnTo>
                    <a:pt x="17804" y="770742"/>
                  </a:lnTo>
                  <a:lnTo>
                    <a:pt x="13354" y="766082"/>
                  </a:lnTo>
                  <a:lnTo>
                    <a:pt x="6677" y="759558"/>
                  </a:lnTo>
                  <a:lnTo>
                    <a:pt x="1484" y="752102"/>
                  </a:lnTo>
                  <a:lnTo>
                    <a:pt x="742" y="746510"/>
                  </a:lnTo>
                  <a:lnTo>
                    <a:pt x="1484" y="739054"/>
                  </a:lnTo>
                  <a:lnTo>
                    <a:pt x="0" y="733463"/>
                  </a:lnTo>
                  <a:lnTo>
                    <a:pt x="2968" y="731599"/>
                  </a:lnTo>
                  <a:lnTo>
                    <a:pt x="24480" y="731599"/>
                  </a:lnTo>
                  <a:lnTo>
                    <a:pt x="34124" y="732531"/>
                  </a:lnTo>
                  <a:lnTo>
                    <a:pt x="84569" y="731599"/>
                  </a:lnTo>
                  <a:lnTo>
                    <a:pt x="224776" y="732531"/>
                  </a:lnTo>
                  <a:lnTo>
                    <a:pt x="233677" y="731599"/>
                  </a:lnTo>
                  <a:lnTo>
                    <a:pt x="341244" y="731599"/>
                  </a:lnTo>
                  <a:lnTo>
                    <a:pt x="347920" y="731599"/>
                  </a:lnTo>
                  <a:lnTo>
                    <a:pt x="379819" y="731599"/>
                  </a:lnTo>
                  <a:lnTo>
                    <a:pt x="425812" y="731599"/>
                  </a:lnTo>
                  <a:lnTo>
                    <a:pt x="462904" y="731599"/>
                  </a:lnTo>
                  <a:lnTo>
                    <a:pt x="462904" y="718551"/>
                  </a:lnTo>
                  <a:lnTo>
                    <a:pt x="462904" y="647721"/>
                  </a:lnTo>
                  <a:lnTo>
                    <a:pt x="463645" y="576891"/>
                  </a:lnTo>
                  <a:lnTo>
                    <a:pt x="464388" y="505129"/>
                  </a:lnTo>
                  <a:lnTo>
                    <a:pt x="464388" y="478102"/>
                  </a:lnTo>
                  <a:lnTo>
                    <a:pt x="465130" y="434299"/>
                  </a:lnTo>
                  <a:lnTo>
                    <a:pt x="465872" y="356946"/>
                  </a:lnTo>
                  <a:lnTo>
                    <a:pt x="465872" y="354150"/>
                  </a:lnTo>
                  <a:lnTo>
                    <a:pt x="466614" y="286116"/>
                  </a:lnTo>
                  <a:lnTo>
                    <a:pt x="466614" y="252565"/>
                  </a:lnTo>
                  <a:lnTo>
                    <a:pt x="466614" y="214354"/>
                  </a:lnTo>
                  <a:lnTo>
                    <a:pt x="466614" y="143523"/>
                  </a:lnTo>
                  <a:lnTo>
                    <a:pt x="466614" y="123952"/>
                  </a:lnTo>
                  <a:lnTo>
                    <a:pt x="466614" y="72693"/>
                  </a:lnTo>
                  <a:lnTo>
                    <a:pt x="466614" y="1864"/>
                  </a:lnTo>
                  <a:lnTo>
                    <a:pt x="472548" y="1864"/>
                  </a:lnTo>
                  <a:lnTo>
                    <a:pt x="581598" y="0"/>
                  </a:lnTo>
                  <a:lnTo>
                    <a:pt x="600143" y="0"/>
                  </a:lnTo>
                  <a:lnTo>
                    <a:pt x="650588" y="0"/>
                  </a:lnTo>
                  <a:lnTo>
                    <a:pt x="721804" y="932"/>
                  </a:lnTo>
                  <a:lnTo>
                    <a:pt x="738865" y="0"/>
                  </a:lnTo>
                  <a:lnTo>
                    <a:pt x="790795" y="0"/>
                  </a:lnTo>
                  <a:lnTo>
                    <a:pt x="860527" y="0"/>
                  </a:lnTo>
                  <a:lnTo>
                    <a:pt x="860527" y="72693"/>
                  </a:lnTo>
                  <a:lnTo>
                    <a:pt x="860527" y="99720"/>
                  </a:lnTo>
                  <a:lnTo>
                    <a:pt x="859785" y="142592"/>
                  </a:lnTo>
                  <a:lnTo>
                    <a:pt x="860527" y="175211"/>
                  </a:lnTo>
                  <a:lnTo>
                    <a:pt x="859785" y="213421"/>
                  </a:lnTo>
                  <a:lnTo>
                    <a:pt x="860527" y="237653"/>
                  </a:lnTo>
                  <a:lnTo>
                    <a:pt x="860527" y="283319"/>
                  </a:lnTo>
                  <a:lnTo>
                    <a:pt x="861268" y="314075"/>
                  </a:lnTo>
                  <a:lnTo>
                    <a:pt x="862752" y="314075"/>
                  </a:lnTo>
                  <a:lnTo>
                    <a:pt x="867945" y="314075"/>
                  </a:lnTo>
                  <a:lnTo>
                    <a:pt x="871655" y="314075"/>
                  </a:lnTo>
                  <a:lnTo>
                    <a:pt x="875364" y="315939"/>
                  </a:lnTo>
                  <a:lnTo>
                    <a:pt x="880556" y="320598"/>
                  </a:lnTo>
                  <a:lnTo>
                    <a:pt x="884265" y="323395"/>
                  </a:lnTo>
                  <a:lnTo>
                    <a:pt x="885749" y="328054"/>
                  </a:lnTo>
                  <a:lnTo>
                    <a:pt x="892426" y="334578"/>
                  </a:lnTo>
                  <a:lnTo>
                    <a:pt x="897619" y="342034"/>
                  </a:lnTo>
                  <a:lnTo>
                    <a:pt x="901328" y="343898"/>
                  </a:lnTo>
                  <a:lnTo>
                    <a:pt x="905037" y="342966"/>
                  </a:lnTo>
                  <a:lnTo>
                    <a:pt x="911714" y="344830"/>
                  </a:lnTo>
                  <a:lnTo>
                    <a:pt x="913939" y="343898"/>
                  </a:lnTo>
                  <a:lnTo>
                    <a:pt x="916165" y="338306"/>
                  </a:lnTo>
                  <a:lnTo>
                    <a:pt x="917648" y="337374"/>
                  </a:lnTo>
                  <a:lnTo>
                    <a:pt x="925808" y="337374"/>
                  </a:lnTo>
                  <a:lnTo>
                    <a:pt x="929518" y="338306"/>
                  </a:lnTo>
                  <a:lnTo>
                    <a:pt x="934711" y="343898"/>
                  </a:lnTo>
                  <a:lnTo>
                    <a:pt x="937677" y="343898"/>
                  </a:lnTo>
                  <a:lnTo>
                    <a:pt x="939904" y="340171"/>
                  </a:lnTo>
                  <a:lnTo>
                    <a:pt x="940646" y="333646"/>
                  </a:lnTo>
                  <a:lnTo>
                    <a:pt x="942128" y="332715"/>
                  </a:lnTo>
                  <a:lnTo>
                    <a:pt x="944354" y="330850"/>
                  </a:lnTo>
                  <a:lnTo>
                    <a:pt x="947321" y="332715"/>
                  </a:lnTo>
                  <a:lnTo>
                    <a:pt x="949547" y="336443"/>
                  </a:lnTo>
                  <a:lnTo>
                    <a:pt x="952514" y="338306"/>
                  </a:lnTo>
                  <a:lnTo>
                    <a:pt x="956223" y="340171"/>
                  </a:lnTo>
                  <a:lnTo>
                    <a:pt x="959933" y="345762"/>
                  </a:lnTo>
                  <a:lnTo>
                    <a:pt x="962900" y="349490"/>
                  </a:lnTo>
                  <a:lnTo>
                    <a:pt x="965867" y="349490"/>
                  </a:lnTo>
                  <a:lnTo>
                    <a:pt x="965867" y="355082"/>
                  </a:lnTo>
                  <a:lnTo>
                    <a:pt x="964384" y="365334"/>
                  </a:lnTo>
                  <a:lnTo>
                    <a:pt x="965867" y="369062"/>
                  </a:lnTo>
                  <a:lnTo>
                    <a:pt x="969577" y="370925"/>
                  </a:lnTo>
                  <a:lnTo>
                    <a:pt x="978478" y="371857"/>
                  </a:lnTo>
                  <a:lnTo>
                    <a:pt x="985154" y="371857"/>
                  </a:lnTo>
                  <a:lnTo>
                    <a:pt x="988865" y="370925"/>
                  </a:lnTo>
                  <a:lnTo>
                    <a:pt x="992574" y="369062"/>
                  </a:lnTo>
                  <a:lnTo>
                    <a:pt x="997024" y="370925"/>
                  </a:lnTo>
                  <a:lnTo>
                    <a:pt x="1000733" y="375585"/>
                  </a:lnTo>
                  <a:lnTo>
                    <a:pt x="1005926" y="378381"/>
                  </a:lnTo>
                  <a:lnTo>
                    <a:pt x="1011861" y="380245"/>
                  </a:lnTo>
                  <a:lnTo>
                    <a:pt x="1016312" y="380245"/>
                  </a:lnTo>
                  <a:lnTo>
                    <a:pt x="1020763" y="381177"/>
                  </a:lnTo>
                  <a:lnTo>
                    <a:pt x="1022989" y="383973"/>
                  </a:lnTo>
                  <a:lnTo>
                    <a:pt x="1026697" y="383041"/>
                  </a:lnTo>
                  <a:lnTo>
                    <a:pt x="1030407" y="380245"/>
                  </a:lnTo>
                  <a:lnTo>
                    <a:pt x="1034858" y="380245"/>
                  </a:lnTo>
                  <a:lnTo>
                    <a:pt x="1038566" y="380245"/>
                  </a:lnTo>
                  <a:lnTo>
                    <a:pt x="1041535" y="376518"/>
                  </a:lnTo>
                  <a:lnTo>
                    <a:pt x="1045244" y="380245"/>
                  </a:lnTo>
                  <a:lnTo>
                    <a:pt x="1048210" y="382109"/>
                  </a:lnTo>
                  <a:lnTo>
                    <a:pt x="1050436" y="389565"/>
                  </a:lnTo>
                  <a:lnTo>
                    <a:pt x="1054145" y="393293"/>
                  </a:lnTo>
                  <a:lnTo>
                    <a:pt x="1057114" y="395157"/>
                  </a:lnTo>
                  <a:lnTo>
                    <a:pt x="1062305" y="394224"/>
                  </a:lnTo>
                  <a:lnTo>
                    <a:pt x="1065273" y="391429"/>
                  </a:lnTo>
                  <a:lnTo>
                    <a:pt x="1066757" y="391429"/>
                  </a:lnTo>
                  <a:lnTo>
                    <a:pt x="1068982" y="382109"/>
                  </a:lnTo>
                  <a:lnTo>
                    <a:pt x="1070466" y="380245"/>
                  </a:lnTo>
                  <a:lnTo>
                    <a:pt x="1074175" y="378381"/>
                  </a:lnTo>
                  <a:lnTo>
                    <a:pt x="1077884" y="380245"/>
                  </a:lnTo>
                  <a:lnTo>
                    <a:pt x="1083819" y="384905"/>
                  </a:lnTo>
                  <a:lnTo>
                    <a:pt x="1092721" y="385837"/>
                  </a:lnTo>
                  <a:lnTo>
                    <a:pt x="1096429" y="385837"/>
                  </a:lnTo>
                  <a:lnTo>
                    <a:pt x="1099398" y="383973"/>
                  </a:lnTo>
                  <a:lnTo>
                    <a:pt x="1103106" y="380245"/>
                  </a:lnTo>
                  <a:lnTo>
                    <a:pt x="1105333" y="381177"/>
                  </a:lnTo>
                  <a:lnTo>
                    <a:pt x="1108299" y="383041"/>
                  </a:lnTo>
                  <a:lnTo>
                    <a:pt x="1109041" y="385837"/>
                  </a:lnTo>
                  <a:lnTo>
                    <a:pt x="1106815" y="391429"/>
                  </a:lnTo>
                  <a:lnTo>
                    <a:pt x="1107557" y="398885"/>
                  </a:lnTo>
                  <a:lnTo>
                    <a:pt x="1110525" y="403545"/>
                  </a:lnTo>
                  <a:lnTo>
                    <a:pt x="1114234" y="405408"/>
                  </a:lnTo>
                  <a:lnTo>
                    <a:pt x="1120168" y="403545"/>
                  </a:lnTo>
                  <a:lnTo>
                    <a:pt x="1124620" y="406341"/>
                  </a:lnTo>
                  <a:lnTo>
                    <a:pt x="1126845" y="408204"/>
                  </a:lnTo>
                  <a:lnTo>
                    <a:pt x="1124620" y="412864"/>
                  </a:lnTo>
                  <a:lnTo>
                    <a:pt x="1123136" y="418456"/>
                  </a:lnTo>
                  <a:lnTo>
                    <a:pt x="1123136" y="419388"/>
                  </a:lnTo>
                  <a:lnTo>
                    <a:pt x="1126103" y="426844"/>
                  </a:lnTo>
                  <a:lnTo>
                    <a:pt x="1132038" y="429640"/>
                  </a:lnTo>
                  <a:lnTo>
                    <a:pt x="1135005" y="431504"/>
                  </a:lnTo>
                  <a:lnTo>
                    <a:pt x="1137973" y="431504"/>
                  </a:lnTo>
                  <a:lnTo>
                    <a:pt x="1141682" y="427776"/>
                  </a:lnTo>
                  <a:lnTo>
                    <a:pt x="1145391" y="422184"/>
                  </a:lnTo>
                  <a:lnTo>
                    <a:pt x="1148359" y="417524"/>
                  </a:lnTo>
                  <a:lnTo>
                    <a:pt x="1150584" y="414728"/>
                  </a:lnTo>
                  <a:lnTo>
                    <a:pt x="1154292" y="412864"/>
                  </a:lnTo>
                  <a:lnTo>
                    <a:pt x="1156519" y="409136"/>
                  </a:lnTo>
                  <a:lnTo>
                    <a:pt x="1159485" y="408204"/>
                  </a:lnTo>
                  <a:lnTo>
                    <a:pt x="1164679" y="408204"/>
                  </a:lnTo>
                  <a:lnTo>
                    <a:pt x="1169130" y="409136"/>
                  </a:lnTo>
                  <a:lnTo>
                    <a:pt x="1172097" y="414728"/>
                  </a:lnTo>
                  <a:lnTo>
                    <a:pt x="1173580" y="420320"/>
                  </a:lnTo>
                  <a:lnTo>
                    <a:pt x="1176548" y="421252"/>
                  </a:lnTo>
                  <a:lnTo>
                    <a:pt x="1178773" y="417524"/>
                  </a:lnTo>
                  <a:lnTo>
                    <a:pt x="1182483" y="419388"/>
                  </a:lnTo>
                  <a:lnTo>
                    <a:pt x="1186192" y="419388"/>
                  </a:lnTo>
                  <a:lnTo>
                    <a:pt x="1189159" y="424980"/>
                  </a:lnTo>
                  <a:lnTo>
                    <a:pt x="1190643" y="432436"/>
                  </a:lnTo>
                  <a:lnTo>
                    <a:pt x="1194352" y="436164"/>
                  </a:lnTo>
                  <a:lnTo>
                    <a:pt x="1198803" y="438027"/>
                  </a:lnTo>
                  <a:lnTo>
                    <a:pt x="1206963" y="426844"/>
                  </a:lnTo>
                  <a:lnTo>
                    <a:pt x="1209931" y="427776"/>
                  </a:lnTo>
                  <a:lnTo>
                    <a:pt x="1213639" y="427776"/>
                  </a:lnTo>
                  <a:lnTo>
                    <a:pt x="1215866" y="421252"/>
                  </a:lnTo>
                  <a:lnTo>
                    <a:pt x="1218832" y="419388"/>
                  </a:lnTo>
                  <a:lnTo>
                    <a:pt x="1222542" y="421252"/>
                  </a:lnTo>
                  <a:lnTo>
                    <a:pt x="1225509" y="426844"/>
                  </a:lnTo>
                  <a:lnTo>
                    <a:pt x="1226993" y="430572"/>
                  </a:lnTo>
                  <a:lnTo>
                    <a:pt x="1224767" y="434299"/>
                  </a:lnTo>
                  <a:lnTo>
                    <a:pt x="1221800" y="438959"/>
                  </a:lnTo>
                  <a:lnTo>
                    <a:pt x="1224025" y="445483"/>
                  </a:lnTo>
                  <a:lnTo>
                    <a:pt x="1227735" y="451075"/>
                  </a:lnTo>
                  <a:lnTo>
                    <a:pt x="1231443" y="452007"/>
                  </a:lnTo>
                  <a:lnTo>
                    <a:pt x="1235153" y="450143"/>
                  </a:lnTo>
                  <a:lnTo>
                    <a:pt x="1236636" y="445483"/>
                  </a:lnTo>
                  <a:lnTo>
                    <a:pt x="1236636" y="438027"/>
                  </a:lnTo>
                  <a:lnTo>
                    <a:pt x="1238863" y="436164"/>
                  </a:lnTo>
                  <a:lnTo>
                    <a:pt x="1235153" y="433368"/>
                  </a:lnTo>
                  <a:lnTo>
                    <a:pt x="1235153" y="429640"/>
                  </a:lnTo>
                  <a:lnTo>
                    <a:pt x="1238120" y="428708"/>
                  </a:lnTo>
                  <a:lnTo>
                    <a:pt x="1241829" y="430572"/>
                  </a:lnTo>
                  <a:lnTo>
                    <a:pt x="1244797" y="432436"/>
                  </a:lnTo>
                  <a:lnTo>
                    <a:pt x="1252215" y="424048"/>
                  </a:lnTo>
                  <a:lnTo>
                    <a:pt x="1250731" y="412864"/>
                  </a:lnTo>
                  <a:lnTo>
                    <a:pt x="1256666" y="412864"/>
                  </a:lnTo>
                  <a:lnTo>
                    <a:pt x="1260375" y="411000"/>
                  </a:lnTo>
                  <a:lnTo>
                    <a:pt x="1263343" y="413796"/>
                  </a:lnTo>
                  <a:lnTo>
                    <a:pt x="1264827" y="428708"/>
                  </a:lnTo>
                  <a:lnTo>
                    <a:pt x="1267051" y="430572"/>
                  </a:lnTo>
                  <a:lnTo>
                    <a:pt x="1270019" y="427776"/>
                  </a:lnTo>
                  <a:lnTo>
                    <a:pt x="1275212" y="427776"/>
                  </a:lnTo>
                  <a:lnTo>
                    <a:pt x="1279663" y="432436"/>
                  </a:lnTo>
                  <a:lnTo>
                    <a:pt x="1283372" y="434299"/>
                  </a:lnTo>
                  <a:lnTo>
                    <a:pt x="1286340" y="432436"/>
                  </a:lnTo>
                  <a:lnTo>
                    <a:pt x="1289306" y="424048"/>
                  </a:lnTo>
                  <a:lnTo>
                    <a:pt x="1292275" y="419388"/>
                  </a:lnTo>
                  <a:lnTo>
                    <a:pt x="1295983" y="420320"/>
                  </a:lnTo>
                  <a:lnTo>
                    <a:pt x="1296725" y="424048"/>
                  </a:lnTo>
                  <a:lnTo>
                    <a:pt x="1299692" y="424048"/>
                  </a:lnTo>
                  <a:lnTo>
                    <a:pt x="1301918" y="423116"/>
                  </a:lnTo>
                  <a:lnTo>
                    <a:pt x="1302660" y="426844"/>
                  </a:lnTo>
                  <a:lnTo>
                    <a:pt x="1299692" y="429640"/>
                  </a:lnTo>
                  <a:lnTo>
                    <a:pt x="1296725" y="430572"/>
                  </a:lnTo>
                  <a:lnTo>
                    <a:pt x="1298209" y="434299"/>
                  </a:lnTo>
                  <a:lnTo>
                    <a:pt x="1308594" y="436164"/>
                  </a:lnTo>
                  <a:lnTo>
                    <a:pt x="1310820" y="439892"/>
                  </a:lnTo>
                  <a:lnTo>
                    <a:pt x="1312304" y="443619"/>
                  </a:lnTo>
                  <a:lnTo>
                    <a:pt x="1316755" y="443619"/>
                  </a:lnTo>
                  <a:lnTo>
                    <a:pt x="1319721" y="442687"/>
                  </a:lnTo>
                  <a:lnTo>
                    <a:pt x="1324173" y="446415"/>
                  </a:lnTo>
                  <a:lnTo>
                    <a:pt x="1328624" y="450143"/>
                  </a:lnTo>
                  <a:lnTo>
                    <a:pt x="1331591" y="454803"/>
                  </a:lnTo>
                  <a:lnTo>
                    <a:pt x="1335301" y="454803"/>
                  </a:lnTo>
                  <a:lnTo>
                    <a:pt x="1338268" y="447347"/>
                  </a:lnTo>
                  <a:lnTo>
                    <a:pt x="1341235" y="446415"/>
                  </a:lnTo>
                  <a:lnTo>
                    <a:pt x="1344945" y="445483"/>
                  </a:lnTo>
                  <a:lnTo>
                    <a:pt x="1348653" y="445483"/>
                  </a:lnTo>
                  <a:lnTo>
                    <a:pt x="1351621" y="445483"/>
                  </a:lnTo>
                  <a:lnTo>
                    <a:pt x="1354588" y="442687"/>
                  </a:lnTo>
                  <a:lnTo>
                    <a:pt x="1359039" y="434299"/>
                  </a:lnTo>
                  <a:lnTo>
                    <a:pt x="1364232" y="432436"/>
                  </a:lnTo>
                  <a:lnTo>
                    <a:pt x="1370167" y="428708"/>
                  </a:lnTo>
                  <a:lnTo>
                    <a:pt x="1379069" y="429640"/>
                  </a:lnTo>
                  <a:lnTo>
                    <a:pt x="1381294" y="431504"/>
                  </a:lnTo>
                  <a:lnTo>
                    <a:pt x="1383519" y="426844"/>
                  </a:lnTo>
                  <a:lnTo>
                    <a:pt x="1389454" y="426844"/>
                  </a:lnTo>
                  <a:lnTo>
                    <a:pt x="1396873" y="426844"/>
                  </a:lnTo>
                  <a:lnTo>
                    <a:pt x="1401323" y="426844"/>
                  </a:lnTo>
                  <a:lnTo>
                    <a:pt x="1406516" y="426844"/>
                  </a:lnTo>
                  <a:lnTo>
                    <a:pt x="1405774" y="422184"/>
                  </a:lnTo>
                  <a:lnTo>
                    <a:pt x="1407258" y="419388"/>
                  </a:lnTo>
                  <a:lnTo>
                    <a:pt x="1411709" y="420320"/>
                  </a:lnTo>
                  <a:lnTo>
                    <a:pt x="1413935" y="418456"/>
                  </a:lnTo>
                  <a:lnTo>
                    <a:pt x="1417644" y="420320"/>
                  </a:lnTo>
                  <a:lnTo>
                    <a:pt x="1422837" y="417524"/>
                  </a:lnTo>
                  <a:lnTo>
                    <a:pt x="1428030" y="411932"/>
                  </a:lnTo>
                  <a:lnTo>
                    <a:pt x="1432481" y="411932"/>
                  </a:lnTo>
                  <a:lnTo>
                    <a:pt x="1435448" y="412864"/>
                  </a:lnTo>
                  <a:lnTo>
                    <a:pt x="1436931" y="419388"/>
                  </a:lnTo>
                  <a:lnTo>
                    <a:pt x="1439899" y="422184"/>
                  </a:lnTo>
                  <a:lnTo>
                    <a:pt x="1445834" y="421252"/>
                  </a:lnTo>
                  <a:lnTo>
                    <a:pt x="1451769" y="423116"/>
                  </a:lnTo>
                  <a:lnTo>
                    <a:pt x="1456220" y="424048"/>
                  </a:lnTo>
                  <a:lnTo>
                    <a:pt x="1460670" y="421252"/>
                  </a:lnTo>
                  <a:lnTo>
                    <a:pt x="1466605" y="419388"/>
                  </a:lnTo>
                  <a:lnTo>
                    <a:pt x="1469572" y="420320"/>
                  </a:lnTo>
                  <a:lnTo>
                    <a:pt x="1471798" y="419388"/>
                  </a:lnTo>
                  <a:lnTo>
                    <a:pt x="1474023" y="411932"/>
                  </a:lnTo>
                  <a:lnTo>
                    <a:pt x="1476991" y="408204"/>
                  </a:lnTo>
                  <a:lnTo>
                    <a:pt x="1487376" y="409136"/>
                  </a:lnTo>
                  <a:lnTo>
                    <a:pt x="1489602" y="411000"/>
                  </a:lnTo>
                  <a:lnTo>
                    <a:pt x="1494053" y="414728"/>
                  </a:lnTo>
                  <a:lnTo>
                    <a:pt x="1496278" y="418456"/>
                  </a:lnTo>
                  <a:lnTo>
                    <a:pt x="1499246" y="422184"/>
                  </a:lnTo>
                  <a:lnTo>
                    <a:pt x="1504439" y="424048"/>
                  </a:lnTo>
                  <a:lnTo>
                    <a:pt x="1509632" y="423116"/>
                  </a:lnTo>
                  <a:lnTo>
                    <a:pt x="1512598" y="424980"/>
                  </a:lnTo>
                  <a:lnTo>
                    <a:pt x="1514082" y="429640"/>
                  </a:lnTo>
                  <a:lnTo>
                    <a:pt x="1521501" y="438959"/>
                  </a:lnTo>
                  <a:lnTo>
                    <a:pt x="1525951" y="441755"/>
                  </a:lnTo>
                  <a:lnTo>
                    <a:pt x="1530403" y="441755"/>
                  </a:lnTo>
                  <a:lnTo>
                    <a:pt x="1534854" y="441755"/>
                  </a:lnTo>
                  <a:lnTo>
                    <a:pt x="1536337" y="445483"/>
                  </a:lnTo>
                  <a:lnTo>
                    <a:pt x="1540788" y="446415"/>
                  </a:lnTo>
                  <a:lnTo>
                    <a:pt x="1543014" y="449211"/>
                  </a:lnTo>
                  <a:lnTo>
                    <a:pt x="1545239" y="448279"/>
                  </a:lnTo>
                  <a:lnTo>
                    <a:pt x="1547465" y="451075"/>
                  </a:lnTo>
                  <a:lnTo>
                    <a:pt x="1549691" y="449211"/>
                  </a:lnTo>
                  <a:lnTo>
                    <a:pt x="1551916" y="450143"/>
                  </a:lnTo>
                  <a:lnTo>
                    <a:pt x="1551916" y="454803"/>
                  </a:lnTo>
                  <a:lnTo>
                    <a:pt x="1554141" y="454803"/>
                  </a:lnTo>
                  <a:lnTo>
                    <a:pt x="1557109" y="452939"/>
                  </a:lnTo>
                  <a:lnTo>
                    <a:pt x="1563044" y="455735"/>
                  </a:lnTo>
                  <a:lnTo>
                    <a:pt x="1566752" y="46039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pg54">
              <a:extLst>
                <a:ext uri="{FF2B5EF4-FFF2-40B4-BE49-F238E27FC236}">
                  <a16:creationId xmlns:a16="http://schemas.microsoft.com/office/drawing/2014/main" id="{E405B0F3-B5B2-6347-99E9-9CAF17267EE6}"/>
                </a:ext>
              </a:extLst>
            </p:cNvPr>
            <p:cNvSpPr/>
            <p:nvPr/>
          </p:nvSpPr>
          <p:spPr>
            <a:xfrm>
              <a:off x="2214826" y="2656046"/>
              <a:ext cx="648362" cy="814544"/>
            </a:xfrm>
            <a:custGeom>
              <a:avLst/>
              <a:gdLst/>
              <a:ahLst/>
              <a:cxnLst/>
              <a:rect l="0" t="0" r="0" b="0"/>
              <a:pathLst>
                <a:path w="648362" h="814544">
                  <a:moveTo>
                    <a:pt x="0" y="0"/>
                  </a:moveTo>
                  <a:lnTo>
                    <a:pt x="133530" y="931"/>
                  </a:lnTo>
                  <a:lnTo>
                    <a:pt x="242579" y="931"/>
                  </a:lnTo>
                  <a:lnTo>
                    <a:pt x="250740" y="0"/>
                  </a:lnTo>
                  <a:lnTo>
                    <a:pt x="327148" y="0"/>
                  </a:lnTo>
                  <a:lnTo>
                    <a:pt x="330858" y="931"/>
                  </a:lnTo>
                  <a:lnTo>
                    <a:pt x="387978" y="931"/>
                  </a:lnTo>
                  <a:lnTo>
                    <a:pt x="387236" y="68965"/>
                  </a:lnTo>
                  <a:lnTo>
                    <a:pt x="387236" y="125816"/>
                  </a:lnTo>
                  <a:lnTo>
                    <a:pt x="387236" y="164027"/>
                  </a:lnTo>
                  <a:lnTo>
                    <a:pt x="517057" y="163094"/>
                  </a:lnTo>
                  <a:lnTo>
                    <a:pt x="522992" y="163094"/>
                  </a:lnTo>
                  <a:lnTo>
                    <a:pt x="646878" y="164027"/>
                  </a:lnTo>
                  <a:lnTo>
                    <a:pt x="646137" y="219013"/>
                  </a:lnTo>
                  <a:lnTo>
                    <a:pt x="646137" y="289843"/>
                  </a:lnTo>
                  <a:lnTo>
                    <a:pt x="646137" y="382109"/>
                  </a:lnTo>
                  <a:lnTo>
                    <a:pt x="645395" y="407272"/>
                  </a:lnTo>
                  <a:lnTo>
                    <a:pt x="646137" y="429640"/>
                  </a:lnTo>
                  <a:lnTo>
                    <a:pt x="646137" y="568503"/>
                  </a:lnTo>
                  <a:lnTo>
                    <a:pt x="646878" y="626286"/>
                  </a:lnTo>
                  <a:lnTo>
                    <a:pt x="647620" y="672884"/>
                  </a:lnTo>
                  <a:lnTo>
                    <a:pt x="646878" y="711095"/>
                  </a:lnTo>
                  <a:lnTo>
                    <a:pt x="648362" y="814544"/>
                  </a:lnTo>
                  <a:lnTo>
                    <a:pt x="634267" y="814544"/>
                  </a:lnTo>
                  <a:lnTo>
                    <a:pt x="600142" y="814544"/>
                  </a:lnTo>
                  <a:lnTo>
                    <a:pt x="560826" y="814544"/>
                  </a:lnTo>
                  <a:lnTo>
                    <a:pt x="532636" y="814544"/>
                  </a:lnTo>
                  <a:lnTo>
                    <a:pt x="522992" y="813612"/>
                  </a:lnTo>
                  <a:lnTo>
                    <a:pt x="512607" y="813612"/>
                  </a:lnTo>
                  <a:lnTo>
                    <a:pt x="484417" y="813612"/>
                  </a:lnTo>
                  <a:lnTo>
                    <a:pt x="453260" y="814544"/>
                  </a:lnTo>
                  <a:lnTo>
                    <a:pt x="435455" y="814544"/>
                  </a:lnTo>
                  <a:lnTo>
                    <a:pt x="425812" y="814544"/>
                  </a:lnTo>
                  <a:lnTo>
                    <a:pt x="414685" y="813612"/>
                  </a:lnTo>
                  <a:lnTo>
                    <a:pt x="378335" y="814544"/>
                  </a:lnTo>
                  <a:lnTo>
                    <a:pt x="362015" y="814544"/>
                  </a:lnTo>
                  <a:lnTo>
                    <a:pt x="353112" y="813612"/>
                  </a:lnTo>
                  <a:lnTo>
                    <a:pt x="341243" y="813612"/>
                  </a:lnTo>
                  <a:lnTo>
                    <a:pt x="305634" y="813612"/>
                  </a:lnTo>
                  <a:lnTo>
                    <a:pt x="271510" y="813612"/>
                  </a:lnTo>
                  <a:lnTo>
                    <a:pt x="238128" y="814544"/>
                  </a:lnTo>
                  <a:lnTo>
                    <a:pt x="211422" y="814544"/>
                  </a:lnTo>
                  <a:lnTo>
                    <a:pt x="195101" y="814544"/>
                  </a:lnTo>
                  <a:lnTo>
                    <a:pt x="170621" y="813612"/>
                  </a:lnTo>
                  <a:lnTo>
                    <a:pt x="147624" y="814544"/>
                  </a:lnTo>
                  <a:lnTo>
                    <a:pt x="135013" y="813612"/>
                  </a:lnTo>
                  <a:lnTo>
                    <a:pt x="99405" y="813612"/>
                  </a:lnTo>
                  <a:lnTo>
                    <a:pt x="66022" y="813612"/>
                  </a:lnTo>
                  <a:lnTo>
                    <a:pt x="28931" y="814544"/>
                  </a:lnTo>
                  <a:lnTo>
                    <a:pt x="741" y="814544"/>
                  </a:lnTo>
                  <a:lnTo>
                    <a:pt x="0" y="714823"/>
                  </a:lnTo>
                  <a:lnTo>
                    <a:pt x="741" y="628150"/>
                  </a:lnTo>
                  <a:lnTo>
                    <a:pt x="0" y="555456"/>
                  </a:lnTo>
                  <a:lnTo>
                    <a:pt x="0" y="542408"/>
                  </a:lnTo>
                  <a:lnTo>
                    <a:pt x="741" y="400748"/>
                  </a:lnTo>
                  <a:lnTo>
                    <a:pt x="1482" y="342034"/>
                  </a:lnTo>
                  <a:lnTo>
                    <a:pt x="741" y="304755"/>
                  </a:lnTo>
                  <a:lnTo>
                    <a:pt x="741" y="16216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pg55">
              <a:extLst>
                <a:ext uri="{FF2B5EF4-FFF2-40B4-BE49-F238E27FC236}">
                  <a16:creationId xmlns:a16="http://schemas.microsoft.com/office/drawing/2014/main" id="{C600688B-C40E-534F-B664-E743CBAD8C32}"/>
                </a:ext>
              </a:extLst>
            </p:cNvPr>
            <p:cNvSpPr/>
            <p:nvPr/>
          </p:nvSpPr>
          <p:spPr>
            <a:xfrm>
              <a:off x="7470717" y="2164896"/>
              <a:ext cx="252222" cy="372788"/>
            </a:xfrm>
            <a:custGeom>
              <a:avLst/>
              <a:gdLst/>
              <a:ahLst/>
              <a:cxnLst/>
              <a:rect l="0" t="0" r="0" b="0"/>
              <a:pathLst>
                <a:path w="252222" h="372788">
                  <a:moveTo>
                    <a:pt x="11868" y="1863"/>
                  </a:moveTo>
                  <a:lnTo>
                    <a:pt x="33382" y="1863"/>
                  </a:lnTo>
                  <a:lnTo>
                    <a:pt x="114984" y="1863"/>
                  </a:lnTo>
                  <a:lnTo>
                    <a:pt x="202520" y="0"/>
                  </a:lnTo>
                  <a:lnTo>
                    <a:pt x="252222" y="1863"/>
                  </a:lnTo>
                  <a:lnTo>
                    <a:pt x="248513" y="3727"/>
                  </a:lnTo>
                  <a:lnTo>
                    <a:pt x="247029" y="6523"/>
                  </a:lnTo>
                  <a:lnTo>
                    <a:pt x="249255" y="15843"/>
                  </a:lnTo>
                  <a:lnTo>
                    <a:pt x="249255" y="21435"/>
                  </a:lnTo>
                  <a:lnTo>
                    <a:pt x="241095" y="36346"/>
                  </a:lnTo>
                  <a:lnTo>
                    <a:pt x="236643" y="44734"/>
                  </a:lnTo>
                  <a:lnTo>
                    <a:pt x="244063" y="62442"/>
                  </a:lnTo>
                  <a:lnTo>
                    <a:pt x="246287" y="68965"/>
                  </a:lnTo>
                  <a:lnTo>
                    <a:pt x="244805" y="71761"/>
                  </a:lnTo>
                  <a:lnTo>
                    <a:pt x="242578" y="76421"/>
                  </a:lnTo>
                  <a:lnTo>
                    <a:pt x="241095" y="82945"/>
                  </a:lnTo>
                  <a:lnTo>
                    <a:pt x="239612" y="85741"/>
                  </a:lnTo>
                  <a:lnTo>
                    <a:pt x="233677" y="93197"/>
                  </a:lnTo>
                  <a:lnTo>
                    <a:pt x="227742" y="97856"/>
                  </a:lnTo>
                  <a:lnTo>
                    <a:pt x="220324" y="101584"/>
                  </a:lnTo>
                  <a:lnTo>
                    <a:pt x="217356" y="103448"/>
                  </a:lnTo>
                  <a:lnTo>
                    <a:pt x="212905" y="108108"/>
                  </a:lnTo>
                  <a:lnTo>
                    <a:pt x="209196" y="110904"/>
                  </a:lnTo>
                  <a:lnTo>
                    <a:pt x="205487" y="111836"/>
                  </a:lnTo>
                  <a:lnTo>
                    <a:pt x="193617" y="112768"/>
                  </a:lnTo>
                  <a:lnTo>
                    <a:pt x="189166" y="115564"/>
                  </a:lnTo>
                  <a:lnTo>
                    <a:pt x="186941" y="119292"/>
                  </a:lnTo>
                  <a:lnTo>
                    <a:pt x="184715" y="123952"/>
                  </a:lnTo>
                  <a:lnTo>
                    <a:pt x="183973" y="133271"/>
                  </a:lnTo>
                  <a:lnTo>
                    <a:pt x="181748" y="139795"/>
                  </a:lnTo>
                  <a:lnTo>
                    <a:pt x="183232" y="143523"/>
                  </a:lnTo>
                  <a:lnTo>
                    <a:pt x="182490" y="152843"/>
                  </a:lnTo>
                  <a:lnTo>
                    <a:pt x="180265" y="155639"/>
                  </a:lnTo>
                  <a:lnTo>
                    <a:pt x="176555" y="161231"/>
                  </a:lnTo>
                  <a:lnTo>
                    <a:pt x="174330" y="165890"/>
                  </a:lnTo>
                  <a:lnTo>
                    <a:pt x="175072" y="168686"/>
                  </a:lnTo>
                  <a:lnTo>
                    <a:pt x="173589" y="173346"/>
                  </a:lnTo>
                  <a:lnTo>
                    <a:pt x="171362" y="178006"/>
                  </a:lnTo>
                  <a:lnTo>
                    <a:pt x="164686" y="189190"/>
                  </a:lnTo>
                  <a:lnTo>
                    <a:pt x="164686" y="194781"/>
                  </a:lnTo>
                  <a:lnTo>
                    <a:pt x="163203" y="198509"/>
                  </a:lnTo>
                  <a:lnTo>
                    <a:pt x="160234" y="203169"/>
                  </a:lnTo>
                  <a:lnTo>
                    <a:pt x="157268" y="207829"/>
                  </a:lnTo>
                  <a:lnTo>
                    <a:pt x="151333" y="214353"/>
                  </a:lnTo>
                  <a:lnTo>
                    <a:pt x="149108" y="218081"/>
                  </a:lnTo>
                  <a:lnTo>
                    <a:pt x="148366" y="225537"/>
                  </a:lnTo>
                  <a:lnTo>
                    <a:pt x="146882" y="227401"/>
                  </a:lnTo>
                  <a:lnTo>
                    <a:pt x="143173" y="232060"/>
                  </a:lnTo>
                  <a:lnTo>
                    <a:pt x="139464" y="236720"/>
                  </a:lnTo>
                  <a:lnTo>
                    <a:pt x="138723" y="239516"/>
                  </a:lnTo>
                  <a:lnTo>
                    <a:pt x="135013" y="260019"/>
                  </a:lnTo>
                  <a:lnTo>
                    <a:pt x="134271" y="276795"/>
                  </a:lnTo>
                  <a:lnTo>
                    <a:pt x="131303" y="285183"/>
                  </a:lnTo>
                  <a:lnTo>
                    <a:pt x="129820" y="292638"/>
                  </a:lnTo>
                  <a:lnTo>
                    <a:pt x="130561" y="306618"/>
                  </a:lnTo>
                  <a:lnTo>
                    <a:pt x="131303" y="311278"/>
                  </a:lnTo>
                  <a:lnTo>
                    <a:pt x="129078" y="316870"/>
                  </a:lnTo>
                  <a:lnTo>
                    <a:pt x="127595" y="320598"/>
                  </a:lnTo>
                  <a:lnTo>
                    <a:pt x="129078" y="325258"/>
                  </a:lnTo>
                  <a:lnTo>
                    <a:pt x="126853" y="330850"/>
                  </a:lnTo>
                  <a:lnTo>
                    <a:pt x="123143" y="334578"/>
                  </a:lnTo>
                  <a:lnTo>
                    <a:pt x="120177" y="338306"/>
                  </a:lnTo>
                  <a:lnTo>
                    <a:pt x="119434" y="343897"/>
                  </a:lnTo>
                  <a:lnTo>
                    <a:pt x="116467" y="350421"/>
                  </a:lnTo>
                  <a:lnTo>
                    <a:pt x="119434" y="362536"/>
                  </a:lnTo>
                  <a:lnTo>
                    <a:pt x="123143" y="368129"/>
                  </a:lnTo>
                  <a:lnTo>
                    <a:pt x="126853" y="372788"/>
                  </a:lnTo>
                  <a:lnTo>
                    <a:pt x="68248" y="371857"/>
                  </a:lnTo>
                  <a:lnTo>
                    <a:pt x="54894" y="371857"/>
                  </a:lnTo>
                  <a:lnTo>
                    <a:pt x="22254" y="370924"/>
                  </a:lnTo>
                  <a:lnTo>
                    <a:pt x="22254" y="363468"/>
                  </a:lnTo>
                  <a:lnTo>
                    <a:pt x="22254" y="358808"/>
                  </a:lnTo>
                  <a:lnTo>
                    <a:pt x="22996" y="355081"/>
                  </a:lnTo>
                  <a:lnTo>
                    <a:pt x="22254" y="345761"/>
                  </a:lnTo>
                  <a:lnTo>
                    <a:pt x="22254" y="338306"/>
                  </a:lnTo>
                  <a:lnTo>
                    <a:pt x="22254" y="329917"/>
                  </a:lnTo>
                  <a:lnTo>
                    <a:pt x="22996" y="316870"/>
                  </a:lnTo>
                  <a:lnTo>
                    <a:pt x="23738" y="311278"/>
                  </a:lnTo>
                  <a:lnTo>
                    <a:pt x="22996" y="302890"/>
                  </a:lnTo>
                  <a:lnTo>
                    <a:pt x="22254" y="298231"/>
                  </a:lnTo>
                  <a:lnTo>
                    <a:pt x="23738" y="277727"/>
                  </a:lnTo>
                  <a:lnTo>
                    <a:pt x="25221" y="266543"/>
                  </a:lnTo>
                  <a:lnTo>
                    <a:pt x="25221" y="255360"/>
                  </a:lnTo>
                  <a:lnTo>
                    <a:pt x="24479" y="249768"/>
                  </a:lnTo>
                  <a:lnTo>
                    <a:pt x="25221" y="240448"/>
                  </a:lnTo>
                  <a:lnTo>
                    <a:pt x="24479" y="238584"/>
                  </a:lnTo>
                  <a:lnTo>
                    <a:pt x="22996" y="236720"/>
                  </a:lnTo>
                  <a:lnTo>
                    <a:pt x="21513" y="233924"/>
                  </a:lnTo>
                  <a:lnTo>
                    <a:pt x="19287" y="230196"/>
                  </a:lnTo>
                  <a:lnTo>
                    <a:pt x="17061" y="228332"/>
                  </a:lnTo>
                  <a:lnTo>
                    <a:pt x="14094" y="227401"/>
                  </a:lnTo>
                  <a:lnTo>
                    <a:pt x="11126" y="229264"/>
                  </a:lnTo>
                  <a:lnTo>
                    <a:pt x="8902" y="232992"/>
                  </a:lnTo>
                  <a:lnTo>
                    <a:pt x="6675" y="236720"/>
                  </a:lnTo>
                  <a:lnTo>
                    <a:pt x="3709" y="234857"/>
                  </a:lnTo>
                  <a:lnTo>
                    <a:pt x="2967" y="222741"/>
                  </a:lnTo>
                  <a:lnTo>
                    <a:pt x="6675" y="217149"/>
                  </a:lnTo>
                  <a:lnTo>
                    <a:pt x="8902" y="211557"/>
                  </a:lnTo>
                  <a:lnTo>
                    <a:pt x="10385" y="207829"/>
                  </a:lnTo>
                  <a:lnTo>
                    <a:pt x="11126" y="203169"/>
                  </a:lnTo>
                  <a:lnTo>
                    <a:pt x="10385" y="200373"/>
                  </a:lnTo>
                  <a:lnTo>
                    <a:pt x="8159" y="196645"/>
                  </a:lnTo>
                  <a:lnTo>
                    <a:pt x="8159" y="190122"/>
                  </a:lnTo>
                  <a:lnTo>
                    <a:pt x="7417" y="183598"/>
                  </a:lnTo>
                  <a:lnTo>
                    <a:pt x="5192" y="177074"/>
                  </a:lnTo>
                  <a:lnTo>
                    <a:pt x="3709" y="171482"/>
                  </a:lnTo>
                  <a:lnTo>
                    <a:pt x="3709" y="164958"/>
                  </a:lnTo>
                  <a:lnTo>
                    <a:pt x="0" y="155639"/>
                  </a:lnTo>
                  <a:lnTo>
                    <a:pt x="4451" y="144455"/>
                  </a:lnTo>
                  <a:lnTo>
                    <a:pt x="5192" y="138863"/>
                  </a:lnTo>
                  <a:lnTo>
                    <a:pt x="7417" y="135135"/>
                  </a:lnTo>
                  <a:lnTo>
                    <a:pt x="14094" y="128612"/>
                  </a:lnTo>
                  <a:lnTo>
                    <a:pt x="16319" y="122088"/>
                  </a:lnTo>
                  <a:lnTo>
                    <a:pt x="16319" y="116496"/>
                  </a:lnTo>
                  <a:lnTo>
                    <a:pt x="16319" y="107176"/>
                  </a:lnTo>
                  <a:lnTo>
                    <a:pt x="17061" y="97856"/>
                  </a:lnTo>
                  <a:lnTo>
                    <a:pt x="15578" y="89469"/>
                  </a:lnTo>
                  <a:lnTo>
                    <a:pt x="13352" y="82945"/>
                  </a:lnTo>
                  <a:lnTo>
                    <a:pt x="10385" y="77353"/>
                  </a:lnTo>
                  <a:lnTo>
                    <a:pt x="10385" y="73625"/>
                  </a:lnTo>
                  <a:lnTo>
                    <a:pt x="8902" y="67101"/>
                  </a:lnTo>
                  <a:lnTo>
                    <a:pt x="9644" y="54986"/>
                  </a:lnTo>
                  <a:lnTo>
                    <a:pt x="11868" y="39142"/>
                  </a:lnTo>
                  <a:lnTo>
                    <a:pt x="11126" y="35414"/>
                  </a:lnTo>
                  <a:lnTo>
                    <a:pt x="8159" y="30754"/>
                  </a:lnTo>
                  <a:lnTo>
                    <a:pt x="8159" y="25163"/>
                  </a:lnTo>
                  <a:lnTo>
                    <a:pt x="14094" y="13047"/>
                  </a:lnTo>
                  <a:lnTo>
                    <a:pt x="12610" y="931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pg56">
              <a:extLst>
                <a:ext uri="{FF2B5EF4-FFF2-40B4-BE49-F238E27FC236}">
                  <a16:creationId xmlns:a16="http://schemas.microsoft.com/office/drawing/2014/main" id="{0896B7A8-92CE-FE4D-9767-DDF1D408C341}"/>
                </a:ext>
              </a:extLst>
            </p:cNvPr>
            <p:cNvSpPr/>
            <p:nvPr/>
          </p:nvSpPr>
          <p:spPr>
            <a:xfrm>
              <a:off x="7139117" y="3302836"/>
              <a:ext cx="84569" cy="147251"/>
            </a:xfrm>
            <a:custGeom>
              <a:avLst/>
              <a:gdLst/>
              <a:ahLst/>
              <a:cxnLst/>
              <a:rect l="0" t="0" r="0" b="0"/>
              <a:pathLst>
                <a:path w="84569" h="147251">
                  <a:moveTo>
                    <a:pt x="48220" y="10251"/>
                  </a:moveTo>
                  <a:lnTo>
                    <a:pt x="51186" y="4659"/>
                  </a:lnTo>
                  <a:lnTo>
                    <a:pt x="84569" y="0"/>
                  </a:lnTo>
                  <a:lnTo>
                    <a:pt x="80118" y="5591"/>
                  </a:lnTo>
                  <a:lnTo>
                    <a:pt x="77151" y="9319"/>
                  </a:lnTo>
                  <a:lnTo>
                    <a:pt x="75667" y="13979"/>
                  </a:lnTo>
                  <a:lnTo>
                    <a:pt x="76409" y="15843"/>
                  </a:lnTo>
                  <a:lnTo>
                    <a:pt x="74925" y="19571"/>
                  </a:lnTo>
                  <a:lnTo>
                    <a:pt x="72699" y="22367"/>
                  </a:lnTo>
                  <a:lnTo>
                    <a:pt x="73441" y="25162"/>
                  </a:lnTo>
                  <a:lnTo>
                    <a:pt x="73441" y="27027"/>
                  </a:lnTo>
                  <a:lnTo>
                    <a:pt x="68990" y="33550"/>
                  </a:lnTo>
                  <a:lnTo>
                    <a:pt x="66765" y="38210"/>
                  </a:lnTo>
                  <a:lnTo>
                    <a:pt x="63797" y="42870"/>
                  </a:lnTo>
                  <a:lnTo>
                    <a:pt x="58604" y="47530"/>
                  </a:lnTo>
                  <a:lnTo>
                    <a:pt x="56379" y="53122"/>
                  </a:lnTo>
                  <a:lnTo>
                    <a:pt x="55637" y="56850"/>
                  </a:lnTo>
                  <a:lnTo>
                    <a:pt x="54154" y="62442"/>
                  </a:lnTo>
                  <a:lnTo>
                    <a:pt x="54895" y="66169"/>
                  </a:lnTo>
                  <a:lnTo>
                    <a:pt x="52670" y="70829"/>
                  </a:lnTo>
                  <a:lnTo>
                    <a:pt x="51928" y="71761"/>
                  </a:lnTo>
                  <a:lnTo>
                    <a:pt x="49702" y="70829"/>
                  </a:lnTo>
                  <a:lnTo>
                    <a:pt x="47478" y="73625"/>
                  </a:lnTo>
                  <a:lnTo>
                    <a:pt x="44509" y="77353"/>
                  </a:lnTo>
                  <a:lnTo>
                    <a:pt x="43768" y="82013"/>
                  </a:lnTo>
                  <a:lnTo>
                    <a:pt x="41543" y="82945"/>
                  </a:lnTo>
                  <a:lnTo>
                    <a:pt x="40058" y="86673"/>
                  </a:lnTo>
                  <a:lnTo>
                    <a:pt x="39316" y="88537"/>
                  </a:lnTo>
                  <a:lnTo>
                    <a:pt x="35608" y="87605"/>
                  </a:lnTo>
                  <a:lnTo>
                    <a:pt x="31899" y="89469"/>
                  </a:lnTo>
                  <a:lnTo>
                    <a:pt x="28931" y="91332"/>
                  </a:lnTo>
                  <a:lnTo>
                    <a:pt x="27448" y="95060"/>
                  </a:lnTo>
                  <a:lnTo>
                    <a:pt x="28189" y="103448"/>
                  </a:lnTo>
                  <a:lnTo>
                    <a:pt x="27448" y="106244"/>
                  </a:lnTo>
                  <a:lnTo>
                    <a:pt x="25964" y="108108"/>
                  </a:lnTo>
                  <a:lnTo>
                    <a:pt x="22996" y="109972"/>
                  </a:lnTo>
                  <a:lnTo>
                    <a:pt x="20771" y="112768"/>
                  </a:lnTo>
                  <a:lnTo>
                    <a:pt x="19288" y="115564"/>
                  </a:lnTo>
                  <a:lnTo>
                    <a:pt x="17062" y="122088"/>
                  </a:lnTo>
                  <a:lnTo>
                    <a:pt x="17062" y="124884"/>
                  </a:lnTo>
                  <a:lnTo>
                    <a:pt x="14836" y="127680"/>
                  </a:lnTo>
                  <a:lnTo>
                    <a:pt x="13353" y="129543"/>
                  </a:lnTo>
                  <a:lnTo>
                    <a:pt x="10385" y="137931"/>
                  </a:lnTo>
                  <a:lnTo>
                    <a:pt x="10385" y="141659"/>
                  </a:lnTo>
                  <a:lnTo>
                    <a:pt x="11127" y="143523"/>
                  </a:lnTo>
                  <a:lnTo>
                    <a:pt x="9644" y="146319"/>
                  </a:lnTo>
                  <a:lnTo>
                    <a:pt x="7418" y="147251"/>
                  </a:lnTo>
                  <a:lnTo>
                    <a:pt x="5192" y="145387"/>
                  </a:lnTo>
                  <a:lnTo>
                    <a:pt x="742" y="132339"/>
                  </a:lnTo>
                  <a:lnTo>
                    <a:pt x="1483" y="131407"/>
                  </a:lnTo>
                  <a:lnTo>
                    <a:pt x="2225" y="127680"/>
                  </a:lnTo>
                  <a:lnTo>
                    <a:pt x="0" y="124884"/>
                  </a:lnTo>
                  <a:lnTo>
                    <a:pt x="742" y="120224"/>
                  </a:lnTo>
                  <a:lnTo>
                    <a:pt x="2967" y="116496"/>
                  </a:lnTo>
                  <a:lnTo>
                    <a:pt x="2967" y="113700"/>
                  </a:lnTo>
                  <a:lnTo>
                    <a:pt x="2967" y="109972"/>
                  </a:lnTo>
                  <a:lnTo>
                    <a:pt x="6677" y="106244"/>
                  </a:lnTo>
                  <a:lnTo>
                    <a:pt x="7418" y="103448"/>
                  </a:lnTo>
                  <a:lnTo>
                    <a:pt x="7418" y="100652"/>
                  </a:lnTo>
                  <a:lnTo>
                    <a:pt x="4451" y="98788"/>
                  </a:lnTo>
                  <a:lnTo>
                    <a:pt x="4451" y="95993"/>
                  </a:lnTo>
                  <a:lnTo>
                    <a:pt x="9644" y="91332"/>
                  </a:lnTo>
                  <a:lnTo>
                    <a:pt x="8902" y="87605"/>
                  </a:lnTo>
                  <a:lnTo>
                    <a:pt x="10385" y="81081"/>
                  </a:lnTo>
                  <a:lnTo>
                    <a:pt x="11127" y="77353"/>
                  </a:lnTo>
                  <a:lnTo>
                    <a:pt x="11127" y="75489"/>
                  </a:lnTo>
                  <a:lnTo>
                    <a:pt x="12611" y="73625"/>
                  </a:lnTo>
                  <a:lnTo>
                    <a:pt x="13353" y="69897"/>
                  </a:lnTo>
                  <a:lnTo>
                    <a:pt x="17062" y="68965"/>
                  </a:lnTo>
                  <a:lnTo>
                    <a:pt x="18546" y="68033"/>
                  </a:lnTo>
                  <a:lnTo>
                    <a:pt x="17062" y="66169"/>
                  </a:lnTo>
                  <a:lnTo>
                    <a:pt x="17804" y="62442"/>
                  </a:lnTo>
                  <a:lnTo>
                    <a:pt x="20029" y="60578"/>
                  </a:lnTo>
                  <a:lnTo>
                    <a:pt x="20771" y="57781"/>
                  </a:lnTo>
                  <a:lnTo>
                    <a:pt x="22996" y="56850"/>
                  </a:lnTo>
                  <a:lnTo>
                    <a:pt x="24480" y="54054"/>
                  </a:lnTo>
                  <a:lnTo>
                    <a:pt x="24480" y="50326"/>
                  </a:lnTo>
                  <a:lnTo>
                    <a:pt x="25222" y="49394"/>
                  </a:lnTo>
                  <a:lnTo>
                    <a:pt x="27448" y="45666"/>
                  </a:lnTo>
                  <a:lnTo>
                    <a:pt x="26706" y="41006"/>
                  </a:lnTo>
                  <a:lnTo>
                    <a:pt x="29673" y="40074"/>
                  </a:lnTo>
                  <a:lnTo>
                    <a:pt x="31157" y="41006"/>
                  </a:lnTo>
                  <a:lnTo>
                    <a:pt x="36350" y="41938"/>
                  </a:lnTo>
                  <a:lnTo>
                    <a:pt x="39316" y="41006"/>
                  </a:lnTo>
                  <a:lnTo>
                    <a:pt x="37834" y="36346"/>
                  </a:lnTo>
                  <a:lnTo>
                    <a:pt x="40058" y="31686"/>
                  </a:lnTo>
                  <a:lnTo>
                    <a:pt x="42285" y="31686"/>
                  </a:lnTo>
                  <a:lnTo>
                    <a:pt x="43027" y="29823"/>
                  </a:lnTo>
                  <a:lnTo>
                    <a:pt x="40800" y="25162"/>
                  </a:lnTo>
                  <a:lnTo>
                    <a:pt x="40800" y="22367"/>
                  </a:lnTo>
                  <a:lnTo>
                    <a:pt x="37092" y="21434"/>
                  </a:lnTo>
                  <a:lnTo>
                    <a:pt x="37092" y="18639"/>
                  </a:lnTo>
                  <a:lnTo>
                    <a:pt x="40058" y="16775"/>
                  </a:lnTo>
                  <a:lnTo>
                    <a:pt x="46735" y="15843"/>
                  </a:lnTo>
                  <a:lnTo>
                    <a:pt x="48220" y="13979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pg57">
              <a:extLst>
                <a:ext uri="{FF2B5EF4-FFF2-40B4-BE49-F238E27FC236}">
                  <a16:creationId xmlns:a16="http://schemas.microsoft.com/office/drawing/2014/main" id="{FE62A7DA-4CE6-8342-89B8-78CFFC9CDDD5}"/>
                </a:ext>
              </a:extLst>
            </p:cNvPr>
            <p:cNvSpPr/>
            <p:nvPr/>
          </p:nvSpPr>
          <p:spPr>
            <a:xfrm>
              <a:off x="7222944" y="3300971"/>
              <a:ext cx="19287" cy="30755"/>
            </a:xfrm>
            <a:custGeom>
              <a:avLst/>
              <a:gdLst/>
              <a:ahLst/>
              <a:cxnLst/>
              <a:rect l="0" t="0" r="0" b="0"/>
              <a:pathLst>
                <a:path w="19287" h="30755">
                  <a:moveTo>
                    <a:pt x="11869" y="0"/>
                  </a:moveTo>
                  <a:lnTo>
                    <a:pt x="19287" y="1864"/>
                  </a:lnTo>
                  <a:lnTo>
                    <a:pt x="15577" y="7455"/>
                  </a:lnTo>
                  <a:lnTo>
                    <a:pt x="8160" y="15843"/>
                  </a:lnTo>
                  <a:lnTo>
                    <a:pt x="6676" y="17707"/>
                  </a:lnTo>
                  <a:lnTo>
                    <a:pt x="4451" y="27027"/>
                  </a:lnTo>
                  <a:lnTo>
                    <a:pt x="3708" y="30755"/>
                  </a:lnTo>
                  <a:lnTo>
                    <a:pt x="741" y="30755"/>
                  </a:lnTo>
                  <a:lnTo>
                    <a:pt x="0" y="27959"/>
                  </a:lnTo>
                  <a:lnTo>
                    <a:pt x="0" y="22367"/>
                  </a:lnTo>
                  <a:lnTo>
                    <a:pt x="741" y="17707"/>
                  </a:lnTo>
                  <a:lnTo>
                    <a:pt x="2225" y="14911"/>
                  </a:lnTo>
                  <a:lnTo>
                    <a:pt x="6676" y="8387"/>
                  </a:lnTo>
                  <a:lnTo>
                    <a:pt x="9643" y="5592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pg58">
              <a:extLst>
                <a:ext uri="{FF2B5EF4-FFF2-40B4-BE49-F238E27FC236}">
                  <a16:creationId xmlns:a16="http://schemas.microsoft.com/office/drawing/2014/main" id="{A9C9EF66-DEF4-504F-A685-8AFF8B16BBFC}"/>
                </a:ext>
              </a:extLst>
            </p:cNvPr>
            <p:cNvSpPr/>
            <p:nvPr/>
          </p:nvSpPr>
          <p:spPr>
            <a:xfrm>
              <a:off x="6150995" y="3069842"/>
              <a:ext cx="1008152" cy="475306"/>
            </a:xfrm>
            <a:custGeom>
              <a:avLst/>
              <a:gdLst/>
              <a:ahLst/>
              <a:cxnLst/>
              <a:rect l="0" t="0" r="0" b="0"/>
              <a:pathLst>
                <a:path w="1008152" h="475306">
                  <a:moveTo>
                    <a:pt x="767797" y="21435"/>
                  </a:moveTo>
                  <a:lnTo>
                    <a:pt x="771507" y="22367"/>
                  </a:lnTo>
                  <a:lnTo>
                    <a:pt x="777441" y="24231"/>
                  </a:lnTo>
                  <a:lnTo>
                    <a:pt x="781151" y="24231"/>
                  </a:lnTo>
                  <a:lnTo>
                    <a:pt x="788569" y="29823"/>
                  </a:lnTo>
                  <a:lnTo>
                    <a:pt x="791537" y="30755"/>
                  </a:lnTo>
                  <a:lnTo>
                    <a:pt x="795988" y="33551"/>
                  </a:lnTo>
                  <a:lnTo>
                    <a:pt x="798954" y="34483"/>
                  </a:lnTo>
                  <a:lnTo>
                    <a:pt x="800439" y="37279"/>
                  </a:lnTo>
                  <a:lnTo>
                    <a:pt x="799696" y="39143"/>
                  </a:lnTo>
                  <a:lnTo>
                    <a:pt x="795246" y="42871"/>
                  </a:lnTo>
                  <a:lnTo>
                    <a:pt x="791537" y="46598"/>
                  </a:lnTo>
                  <a:lnTo>
                    <a:pt x="790053" y="49395"/>
                  </a:lnTo>
                  <a:lnTo>
                    <a:pt x="790053" y="52191"/>
                  </a:lnTo>
                  <a:lnTo>
                    <a:pt x="793019" y="55919"/>
                  </a:lnTo>
                  <a:lnTo>
                    <a:pt x="798212" y="59647"/>
                  </a:lnTo>
                  <a:lnTo>
                    <a:pt x="804889" y="64306"/>
                  </a:lnTo>
                  <a:lnTo>
                    <a:pt x="815275" y="65238"/>
                  </a:lnTo>
                  <a:lnTo>
                    <a:pt x="823435" y="68966"/>
                  </a:lnTo>
                  <a:lnTo>
                    <a:pt x="826402" y="74558"/>
                  </a:lnTo>
                  <a:lnTo>
                    <a:pt x="827886" y="77353"/>
                  </a:lnTo>
                  <a:lnTo>
                    <a:pt x="831595" y="79218"/>
                  </a:lnTo>
                  <a:lnTo>
                    <a:pt x="836788" y="80149"/>
                  </a:lnTo>
                  <a:lnTo>
                    <a:pt x="842723" y="83877"/>
                  </a:lnTo>
                  <a:lnTo>
                    <a:pt x="847916" y="89470"/>
                  </a:lnTo>
                  <a:lnTo>
                    <a:pt x="850883" y="93198"/>
                  </a:lnTo>
                  <a:lnTo>
                    <a:pt x="852366" y="96925"/>
                  </a:lnTo>
                  <a:lnTo>
                    <a:pt x="853851" y="102517"/>
                  </a:lnTo>
                  <a:lnTo>
                    <a:pt x="853851" y="106245"/>
                  </a:lnTo>
                  <a:lnTo>
                    <a:pt x="852366" y="110905"/>
                  </a:lnTo>
                  <a:lnTo>
                    <a:pt x="853109" y="117428"/>
                  </a:lnTo>
                  <a:lnTo>
                    <a:pt x="853109" y="120224"/>
                  </a:lnTo>
                  <a:lnTo>
                    <a:pt x="850141" y="123021"/>
                  </a:lnTo>
                  <a:lnTo>
                    <a:pt x="848658" y="123952"/>
                  </a:lnTo>
                  <a:lnTo>
                    <a:pt x="842723" y="126748"/>
                  </a:lnTo>
                  <a:lnTo>
                    <a:pt x="841239" y="128612"/>
                  </a:lnTo>
                  <a:lnTo>
                    <a:pt x="840496" y="133273"/>
                  </a:lnTo>
                  <a:lnTo>
                    <a:pt x="837530" y="136068"/>
                  </a:lnTo>
                  <a:lnTo>
                    <a:pt x="830853" y="138864"/>
                  </a:lnTo>
                  <a:lnTo>
                    <a:pt x="828628" y="139796"/>
                  </a:lnTo>
                  <a:lnTo>
                    <a:pt x="826402" y="142592"/>
                  </a:lnTo>
                  <a:lnTo>
                    <a:pt x="824178" y="149116"/>
                  </a:lnTo>
                  <a:lnTo>
                    <a:pt x="822693" y="150979"/>
                  </a:lnTo>
                  <a:lnTo>
                    <a:pt x="819726" y="155640"/>
                  </a:lnTo>
                  <a:lnTo>
                    <a:pt x="818243" y="160299"/>
                  </a:lnTo>
                  <a:lnTo>
                    <a:pt x="818243" y="167755"/>
                  </a:lnTo>
                  <a:lnTo>
                    <a:pt x="818243" y="171483"/>
                  </a:lnTo>
                  <a:lnTo>
                    <a:pt x="819726" y="177074"/>
                  </a:lnTo>
                  <a:lnTo>
                    <a:pt x="823435" y="181735"/>
                  </a:lnTo>
                  <a:lnTo>
                    <a:pt x="825660" y="184530"/>
                  </a:lnTo>
                  <a:lnTo>
                    <a:pt x="827886" y="184530"/>
                  </a:lnTo>
                  <a:lnTo>
                    <a:pt x="831595" y="183598"/>
                  </a:lnTo>
                  <a:lnTo>
                    <a:pt x="841239" y="178939"/>
                  </a:lnTo>
                  <a:lnTo>
                    <a:pt x="845689" y="178939"/>
                  </a:lnTo>
                  <a:lnTo>
                    <a:pt x="850883" y="175211"/>
                  </a:lnTo>
                  <a:lnTo>
                    <a:pt x="853109" y="174279"/>
                  </a:lnTo>
                  <a:lnTo>
                    <a:pt x="856076" y="177074"/>
                  </a:lnTo>
                  <a:lnTo>
                    <a:pt x="856817" y="181735"/>
                  </a:lnTo>
                  <a:lnTo>
                    <a:pt x="853851" y="186395"/>
                  </a:lnTo>
                  <a:lnTo>
                    <a:pt x="855334" y="187326"/>
                  </a:lnTo>
                  <a:lnTo>
                    <a:pt x="856076" y="189191"/>
                  </a:lnTo>
                  <a:lnTo>
                    <a:pt x="858301" y="192919"/>
                  </a:lnTo>
                  <a:lnTo>
                    <a:pt x="862752" y="195714"/>
                  </a:lnTo>
                  <a:lnTo>
                    <a:pt x="865720" y="198510"/>
                  </a:lnTo>
                  <a:lnTo>
                    <a:pt x="864978" y="203170"/>
                  </a:lnTo>
                  <a:lnTo>
                    <a:pt x="866462" y="205034"/>
                  </a:lnTo>
                  <a:lnTo>
                    <a:pt x="868687" y="205966"/>
                  </a:lnTo>
                  <a:lnTo>
                    <a:pt x="873879" y="208762"/>
                  </a:lnTo>
                  <a:lnTo>
                    <a:pt x="879072" y="211558"/>
                  </a:lnTo>
                  <a:lnTo>
                    <a:pt x="884265" y="212490"/>
                  </a:lnTo>
                  <a:lnTo>
                    <a:pt x="887975" y="214354"/>
                  </a:lnTo>
                  <a:lnTo>
                    <a:pt x="892426" y="216218"/>
                  </a:lnTo>
                  <a:lnTo>
                    <a:pt x="893908" y="218082"/>
                  </a:lnTo>
                  <a:lnTo>
                    <a:pt x="896877" y="218082"/>
                  </a:lnTo>
                  <a:lnTo>
                    <a:pt x="897619" y="214354"/>
                  </a:lnTo>
                  <a:lnTo>
                    <a:pt x="900586" y="214354"/>
                  </a:lnTo>
                  <a:lnTo>
                    <a:pt x="900586" y="216218"/>
                  </a:lnTo>
                  <a:lnTo>
                    <a:pt x="902070" y="218082"/>
                  </a:lnTo>
                  <a:lnTo>
                    <a:pt x="904294" y="219946"/>
                  </a:lnTo>
                  <a:lnTo>
                    <a:pt x="905778" y="220877"/>
                  </a:lnTo>
                  <a:lnTo>
                    <a:pt x="907263" y="217149"/>
                  </a:lnTo>
                  <a:lnTo>
                    <a:pt x="908746" y="217149"/>
                  </a:lnTo>
                  <a:lnTo>
                    <a:pt x="910229" y="219014"/>
                  </a:lnTo>
                  <a:lnTo>
                    <a:pt x="912455" y="223674"/>
                  </a:lnTo>
                  <a:lnTo>
                    <a:pt x="916906" y="226470"/>
                  </a:lnTo>
                  <a:lnTo>
                    <a:pt x="918390" y="230198"/>
                  </a:lnTo>
                  <a:lnTo>
                    <a:pt x="918390" y="233925"/>
                  </a:lnTo>
                  <a:lnTo>
                    <a:pt x="919874" y="234857"/>
                  </a:lnTo>
                  <a:lnTo>
                    <a:pt x="924325" y="235789"/>
                  </a:lnTo>
                  <a:lnTo>
                    <a:pt x="925067" y="240450"/>
                  </a:lnTo>
                  <a:lnTo>
                    <a:pt x="926550" y="242313"/>
                  </a:lnTo>
                  <a:lnTo>
                    <a:pt x="932484" y="238585"/>
                  </a:lnTo>
                  <a:lnTo>
                    <a:pt x="939903" y="244177"/>
                  </a:lnTo>
                  <a:lnTo>
                    <a:pt x="943612" y="246973"/>
                  </a:lnTo>
                  <a:lnTo>
                    <a:pt x="949547" y="249769"/>
                  </a:lnTo>
                  <a:lnTo>
                    <a:pt x="956223" y="251633"/>
                  </a:lnTo>
                  <a:lnTo>
                    <a:pt x="958448" y="253497"/>
                  </a:lnTo>
                  <a:lnTo>
                    <a:pt x="959191" y="257225"/>
                  </a:lnTo>
                  <a:lnTo>
                    <a:pt x="959191" y="261884"/>
                  </a:lnTo>
                  <a:lnTo>
                    <a:pt x="957706" y="264680"/>
                  </a:lnTo>
                  <a:lnTo>
                    <a:pt x="956223" y="265612"/>
                  </a:lnTo>
                  <a:lnTo>
                    <a:pt x="954740" y="264680"/>
                  </a:lnTo>
                  <a:lnTo>
                    <a:pt x="950289" y="264680"/>
                  </a:lnTo>
                  <a:lnTo>
                    <a:pt x="947321" y="261884"/>
                  </a:lnTo>
                  <a:lnTo>
                    <a:pt x="945838" y="261884"/>
                  </a:lnTo>
                  <a:lnTo>
                    <a:pt x="945096" y="263749"/>
                  </a:lnTo>
                  <a:lnTo>
                    <a:pt x="947321" y="267476"/>
                  </a:lnTo>
                  <a:lnTo>
                    <a:pt x="946579" y="271204"/>
                  </a:lnTo>
                  <a:lnTo>
                    <a:pt x="947321" y="272136"/>
                  </a:lnTo>
                  <a:lnTo>
                    <a:pt x="948805" y="274000"/>
                  </a:lnTo>
                  <a:lnTo>
                    <a:pt x="949547" y="276796"/>
                  </a:lnTo>
                  <a:lnTo>
                    <a:pt x="948805" y="277728"/>
                  </a:lnTo>
                  <a:lnTo>
                    <a:pt x="947321" y="280524"/>
                  </a:lnTo>
                  <a:lnTo>
                    <a:pt x="947321" y="284252"/>
                  </a:lnTo>
                  <a:lnTo>
                    <a:pt x="944354" y="287048"/>
                  </a:lnTo>
                  <a:lnTo>
                    <a:pt x="944354" y="287980"/>
                  </a:lnTo>
                  <a:lnTo>
                    <a:pt x="945096" y="290775"/>
                  </a:lnTo>
                  <a:lnTo>
                    <a:pt x="946579" y="294503"/>
                  </a:lnTo>
                  <a:lnTo>
                    <a:pt x="946579" y="297300"/>
                  </a:lnTo>
                  <a:lnTo>
                    <a:pt x="945096" y="299164"/>
                  </a:lnTo>
                  <a:lnTo>
                    <a:pt x="942870" y="299164"/>
                  </a:lnTo>
                  <a:lnTo>
                    <a:pt x="938419" y="297300"/>
                  </a:lnTo>
                  <a:lnTo>
                    <a:pt x="933226" y="295436"/>
                  </a:lnTo>
                  <a:lnTo>
                    <a:pt x="930260" y="290775"/>
                  </a:lnTo>
                  <a:lnTo>
                    <a:pt x="928033" y="290775"/>
                  </a:lnTo>
                  <a:lnTo>
                    <a:pt x="926550" y="292640"/>
                  </a:lnTo>
                  <a:lnTo>
                    <a:pt x="924325" y="293572"/>
                  </a:lnTo>
                  <a:lnTo>
                    <a:pt x="922840" y="292640"/>
                  </a:lnTo>
                  <a:lnTo>
                    <a:pt x="921357" y="287048"/>
                  </a:lnTo>
                  <a:lnTo>
                    <a:pt x="919132" y="281456"/>
                  </a:lnTo>
                  <a:lnTo>
                    <a:pt x="916906" y="280524"/>
                  </a:lnTo>
                  <a:lnTo>
                    <a:pt x="912455" y="276796"/>
                  </a:lnTo>
                  <a:lnTo>
                    <a:pt x="910229" y="274000"/>
                  </a:lnTo>
                  <a:lnTo>
                    <a:pt x="907263" y="271204"/>
                  </a:lnTo>
                  <a:lnTo>
                    <a:pt x="901328" y="268408"/>
                  </a:lnTo>
                  <a:lnTo>
                    <a:pt x="898360" y="265612"/>
                  </a:lnTo>
                  <a:lnTo>
                    <a:pt x="896135" y="261884"/>
                  </a:lnTo>
                  <a:lnTo>
                    <a:pt x="893908" y="256293"/>
                  </a:lnTo>
                  <a:lnTo>
                    <a:pt x="887975" y="253497"/>
                  </a:lnTo>
                  <a:lnTo>
                    <a:pt x="884265" y="249769"/>
                  </a:lnTo>
                  <a:lnTo>
                    <a:pt x="882040" y="246973"/>
                  </a:lnTo>
                  <a:lnTo>
                    <a:pt x="879072" y="243245"/>
                  </a:lnTo>
                  <a:lnTo>
                    <a:pt x="872396" y="232994"/>
                  </a:lnTo>
                  <a:lnTo>
                    <a:pt x="868687" y="232994"/>
                  </a:lnTo>
                  <a:lnTo>
                    <a:pt x="867945" y="232994"/>
                  </a:lnTo>
                  <a:lnTo>
                    <a:pt x="867945" y="234857"/>
                  </a:lnTo>
                  <a:lnTo>
                    <a:pt x="869428" y="238585"/>
                  </a:lnTo>
                  <a:lnTo>
                    <a:pt x="876105" y="247905"/>
                  </a:lnTo>
                  <a:lnTo>
                    <a:pt x="879072" y="252565"/>
                  </a:lnTo>
                  <a:lnTo>
                    <a:pt x="882783" y="254428"/>
                  </a:lnTo>
                  <a:lnTo>
                    <a:pt x="885007" y="256293"/>
                  </a:lnTo>
                  <a:lnTo>
                    <a:pt x="887975" y="261884"/>
                  </a:lnTo>
                  <a:lnTo>
                    <a:pt x="890200" y="266545"/>
                  </a:lnTo>
                  <a:lnTo>
                    <a:pt x="893167" y="268408"/>
                  </a:lnTo>
                  <a:lnTo>
                    <a:pt x="896135" y="269340"/>
                  </a:lnTo>
                  <a:lnTo>
                    <a:pt x="897619" y="272136"/>
                  </a:lnTo>
                  <a:lnTo>
                    <a:pt x="899843" y="276796"/>
                  </a:lnTo>
                  <a:lnTo>
                    <a:pt x="904294" y="280524"/>
                  </a:lnTo>
                  <a:lnTo>
                    <a:pt x="910229" y="283320"/>
                  </a:lnTo>
                  <a:lnTo>
                    <a:pt x="912455" y="286116"/>
                  </a:lnTo>
                  <a:lnTo>
                    <a:pt x="913939" y="290775"/>
                  </a:lnTo>
                  <a:lnTo>
                    <a:pt x="913939" y="295436"/>
                  </a:lnTo>
                  <a:lnTo>
                    <a:pt x="915422" y="299164"/>
                  </a:lnTo>
                  <a:lnTo>
                    <a:pt x="917647" y="301027"/>
                  </a:lnTo>
                  <a:lnTo>
                    <a:pt x="920615" y="302892"/>
                  </a:lnTo>
                  <a:lnTo>
                    <a:pt x="926550" y="301959"/>
                  </a:lnTo>
                  <a:lnTo>
                    <a:pt x="930260" y="301959"/>
                  </a:lnTo>
                  <a:lnTo>
                    <a:pt x="933226" y="302892"/>
                  </a:lnTo>
                  <a:lnTo>
                    <a:pt x="937677" y="306620"/>
                  </a:lnTo>
                  <a:lnTo>
                    <a:pt x="939903" y="308483"/>
                  </a:lnTo>
                  <a:lnTo>
                    <a:pt x="945838" y="308483"/>
                  </a:lnTo>
                  <a:lnTo>
                    <a:pt x="948063" y="308483"/>
                  </a:lnTo>
                  <a:lnTo>
                    <a:pt x="950289" y="309415"/>
                  </a:lnTo>
                  <a:lnTo>
                    <a:pt x="949547" y="312211"/>
                  </a:lnTo>
                  <a:lnTo>
                    <a:pt x="948805" y="314075"/>
                  </a:lnTo>
                  <a:lnTo>
                    <a:pt x="946579" y="314075"/>
                  </a:lnTo>
                  <a:lnTo>
                    <a:pt x="941387" y="314075"/>
                  </a:lnTo>
                  <a:lnTo>
                    <a:pt x="934710" y="313143"/>
                  </a:lnTo>
                  <a:lnTo>
                    <a:pt x="931743" y="313143"/>
                  </a:lnTo>
                  <a:lnTo>
                    <a:pt x="929517" y="315007"/>
                  </a:lnTo>
                  <a:lnTo>
                    <a:pt x="930260" y="317803"/>
                  </a:lnTo>
                  <a:lnTo>
                    <a:pt x="932484" y="318735"/>
                  </a:lnTo>
                  <a:lnTo>
                    <a:pt x="936195" y="317803"/>
                  </a:lnTo>
                  <a:lnTo>
                    <a:pt x="939903" y="318735"/>
                  </a:lnTo>
                  <a:lnTo>
                    <a:pt x="944354" y="320599"/>
                  </a:lnTo>
                  <a:lnTo>
                    <a:pt x="948063" y="323395"/>
                  </a:lnTo>
                  <a:lnTo>
                    <a:pt x="949547" y="325259"/>
                  </a:lnTo>
                  <a:lnTo>
                    <a:pt x="950289" y="328054"/>
                  </a:lnTo>
                  <a:lnTo>
                    <a:pt x="954740" y="328054"/>
                  </a:lnTo>
                  <a:lnTo>
                    <a:pt x="956223" y="328987"/>
                  </a:lnTo>
                  <a:lnTo>
                    <a:pt x="956965" y="333647"/>
                  </a:lnTo>
                  <a:lnTo>
                    <a:pt x="957706" y="336443"/>
                  </a:lnTo>
                  <a:lnTo>
                    <a:pt x="956965" y="338306"/>
                  </a:lnTo>
                  <a:lnTo>
                    <a:pt x="954740" y="340171"/>
                  </a:lnTo>
                  <a:lnTo>
                    <a:pt x="953998" y="342966"/>
                  </a:lnTo>
                  <a:lnTo>
                    <a:pt x="953998" y="345762"/>
                  </a:lnTo>
                  <a:lnTo>
                    <a:pt x="954740" y="348558"/>
                  </a:lnTo>
                  <a:lnTo>
                    <a:pt x="952513" y="348558"/>
                  </a:lnTo>
                  <a:lnTo>
                    <a:pt x="951031" y="345762"/>
                  </a:lnTo>
                  <a:lnTo>
                    <a:pt x="948063" y="342966"/>
                  </a:lnTo>
                  <a:lnTo>
                    <a:pt x="948063" y="339238"/>
                  </a:lnTo>
                  <a:lnTo>
                    <a:pt x="946579" y="337375"/>
                  </a:lnTo>
                  <a:lnTo>
                    <a:pt x="945096" y="337375"/>
                  </a:lnTo>
                  <a:lnTo>
                    <a:pt x="942870" y="339238"/>
                  </a:lnTo>
                  <a:lnTo>
                    <a:pt x="939903" y="336443"/>
                  </a:lnTo>
                  <a:lnTo>
                    <a:pt x="938419" y="332715"/>
                  </a:lnTo>
                  <a:lnTo>
                    <a:pt x="934710" y="332715"/>
                  </a:lnTo>
                  <a:lnTo>
                    <a:pt x="933226" y="333647"/>
                  </a:lnTo>
                  <a:lnTo>
                    <a:pt x="933968" y="337375"/>
                  </a:lnTo>
                  <a:lnTo>
                    <a:pt x="930260" y="338306"/>
                  </a:lnTo>
                  <a:lnTo>
                    <a:pt x="929517" y="339238"/>
                  </a:lnTo>
                  <a:lnTo>
                    <a:pt x="929517" y="341102"/>
                  </a:lnTo>
                  <a:lnTo>
                    <a:pt x="931001" y="342034"/>
                  </a:lnTo>
                  <a:lnTo>
                    <a:pt x="933226" y="342966"/>
                  </a:lnTo>
                  <a:lnTo>
                    <a:pt x="933968" y="345762"/>
                  </a:lnTo>
                  <a:lnTo>
                    <a:pt x="933226" y="346694"/>
                  </a:lnTo>
                  <a:lnTo>
                    <a:pt x="929517" y="348558"/>
                  </a:lnTo>
                  <a:lnTo>
                    <a:pt x="928775" y="349490"/>
                  </a:lnTo>
                  <a:lnTo>
                    <a:pt x="929517" y="352286"/>
                  </a:lnTo>
                  <a:lnTo>
                    <a:pt x="931743" y="353218"/>
                  </a:lnTo>
                  <a:lnTo>
                    <a:pt x="938419" y="351354"/>
                  </a:lnTo>
                  <a:lnTo>
                    <a:pt x="939161" y="352286"/>
                  </a:lnTo>
                  <a:lnTo>
                    <a:pt x="940645" y="352286"/>
                  </a:lnTo>
                  <a:lnTo>
                    <a:pt x="941387" y="355082"/>
                  </a:lnTo>
                  <a:lnTo>
                    <a:pt x="940645" y="357878"/>
                  </a:lnTo>
                  <a:lnTo>
                    <a:pt x="938419" y="359742"/>
                  </a:lnTo>
                  <a:lnTo>
                    <a:pt x="933968" y="358810"/>
                  </a:lnTo>
                  <a:lnTo>
                    <a:pt x="930260" y="358810"/>
                  </a:lnTo>
                  <a:lnTo>
                    <a:pt x="927291" y="358810"/>
                  </a:lnTo>
                  <a:lnTo>
                    <a:pt x="922840" y="356014"/>
                  </a:lnTo>
                  <a:lnTo>
                    <a:pt x="919132" y="353218"/>
                  </a:lnTo>
                  <a:lnTo>
                    <a:pt x="916164" y="348558"/>
                  </a:lnTo>
                  <a:lnTo>
                    <a:pt x="905778" y="337375"/>
                  </a:lnTo>
                  <a:lnTo>
                    <a:pt x="900586" y="331782"/>
                  </a:lnTo>
                  <a:lnTo>
                    <a:pt x="898360" y="328054"/>
                  </a:lnTo>
                  <a:lnTo>
                    <a:pt x="896135" y="324326"/>
                  </a:lnTo>
                  <a:lnTo>
                    <a:pt x="889458" y="315939"/>
                  </a:lnTo>
                  <a:lnTo>
                    <a:pt x="887233" y="315007"/>
                  </a:lnTo>
                  <a:lnTo>
                    <a:pt x="885007" y="315007"/>
                  </a:lnTo>
                  <a:lnTo>
                    <a:pt x="884265" y="317803"/>
                  </a:lnTo>
                  <a:lnTo>
                    <a:pt x="884265" y="319667"/>
                  </a:lnTo>
                  <a:lnTo>
                    <a:pt x="886491" y="322463"/>
                  </a:lnTo>
                  <a:lnTo>
                    <a:pt x="888716" y="324326"/>
                  </a:lnTo>
                  <a:lnTo>
                    <a:pt x="890200" y="328987"/>
                  </a:lnTo>
                  <a:lnTo>
                    <a:pt x="893167" y="331782"/>
                  </a:lnTo>
                  <a:lnTo>
                    <a:pt x="896135" y="334578"/>
                  </a:lnTo>
                  <a:lnTo>
                    <a:pt x="900586" y="342034"/>
                  </a:lnTo>
                  <a:lnTo>
                    <a:pt x="903553" y="345762"/>
                  </a:lnTo>
                  <a:lnTo>
                    <a:pt x="911713" y="355082"/>
                  </a:lnTo>
                  <a:lnTo>
                    <a:pt x="915422" y="357878"/>
                  </a:lnTo>
                  <a:lnTo>
                    <a:pt x="920615" y="362538"/>
                  </a:lnTo>
                  <a:lnTo>
                    <a:pt x="925808" y="365334"/>
                  </a:lnTo>
                  <a:lnTo>
                    <a:pt x="930260" y="366266"/>
                  </a:lnTo>
                  <a:lnTo>
                    <a:pt x="933226" y="366266"/>
                  </a:lnTo>
                  <a:lnTo>
                    <a:pt x="934710" y="367198"/>
                  </a:lnTo>
                  <a:lnTo>
                    <a:pt x="935452" y="368129"/>
                  </a:lnTo>
                  <a:lnTo>
                    <a:pt x="936195" y="371857"/>
                  </a:lnTo>
                  <a:lnTo>
                    <a:pt x="938419" y="374653"/>
                  </a:lnTo>
                  <a:lnTo>
                    <a:pt x="939161" y="375585"/>
                  </a:lnTo>
                  <a:lnTo>
                    <a:pt x="940645" y="374653"/>
                  </a:lnTo>
                  <a:lnTo>
                    <a:pt x="942870" y="374653"/>
                  </a:lnTo>
                  <a:lnTo>
                    <a:pt x="945096" y="374653"/>
                  </a:lnTo>
                  <a:lnTo>
                    <a:pt x="948063" y="375585"/>
                  </a:lnTo>
                  <a:lnTo>
                    <a:pt x="948063" y="378381"/>
                  </a:lnTo>
                  <a:lnTo>
                    <a:pt x="948063" y="380245"/>
                  </a:lnTo>
                  <a:lnTo>
                    <a:pt x="945096" y="383973"/>
                  </a:lnTo>
                  <a:lnTo>
                    <a:pt x="945838" y="383973"/>
                  </a:lnTo>
                  <a:lnTo>
                    <a:pt x="945838" y="385837"/>
                  </a:lnTo>
                  <a:lnTo>
                    <a:pt x="948063" y="385837"/>
                  </a:lnTo>
                  <a:lnTo>
                    <a:pt x="950289" y="384905"/>
                  </a:lnTo>
                  <a:lnTo>
                    <a:pt x="952513" y="384905"/>
                  </a:lnTo>
                  <a:lnTo>
                    <a:pt x="953256" y="385837"/>
                  </a:lnTo>
                  <a:lnTo>
                    <a:pt x="954740" y="387701"/>
                  </a:lnTo>
                  <a:lnTo>
                    <a:pt x="955482" y="390497"/>
                  </a:lnTo>
                  <a:lnTo>
                    <a:pt x="954740" y="393293"/>
                  </a:lnTo>
                  <a:lnTo>
                    <a:pt x="953256" y="396089"/>
                  </a:lnTo>
                  <a:lnTo>
                    <a:pt x="953256" y="397952"/>
                  </a:lnTo>
                  <a:lnTo>
                    <a:pt x="951031" y="397952"/>
                  </a:lnTo>
                  <a:lnTo>
                    <a:pt x="945838" y="397952"/>
                  </a:lnTo>
                  <a:lnTo>
                    <a:pt x="943612" y="399817"/>
                  </a:lnTo>
                  <a:lnTo>
                    <a:pt x="938419" y="402613"/>
                  </a:lnTo>
                  <a:lnTo>
                    <a:pt x="936195" y="403545"/>
                  </a:lnTo>
                  <a:lnTo>
                    <a:pt x="934710" y="404477"/>
                  </a:lnTo>
                  <a:lnTo>
                    <a:pt x="929517" y="396089"/>
                  </a:lnTo>
                  <a:lnTo>
                    <a:pt x="927291" y="393293"/>
                  </a:lnTo>
                  <a:lnTo>
                    <a:pt x="925067" y="393293"/>
                  </a:lnTo>
                  <a:lnTo>
                    <a:pt x="922840" y="391429"/>
                  </a:lnTo>
                  <a:lnTo>
                    <a:pt x="919132" y="384905"/>
                  </a:lnTo>
                  <a:lnTo>
                    <a:pt x="914681" y="385837"/>
                  </a:lnTo>
                  <a:lnTo>
                    <a:pt x="909488" y="381177"/>
                  </a:lnTo>
                  <a:lnTo>
                    <a:pt x="911713" y="376518"/>
                  </a:lnTo>
                  <a:lnTo>
                    <a:pt x="911713" y="374653"/>
                  </a:lnTo>
                  <a:lnTo>
                    <a:pt x="910971" y="371857"/>
                  </a:lnTo>
                  <a:lnTo>
                    <a:pt x="910229" y="369062"/>
                  </a:lnTo>
                  <a:lnTo>
                    <a:pt x="908004" y="366266"/>
                  </a:lnTo>
                  <a:lnTo>
                    <a:pt x="903553" y="365334"/>
                  </a:lnTo>
                  <a:lnTo>
                    <a:pt x="899843" y="364401"/>
                  </a:lnTo>
                  <a:lnTo>
                    <a:pt x="897619" y="365334"/>
                  </a:lnTo>
                  <a:lnTo>
                    <a:pt x="893908" y="366266"/>
                  </a:lnTo>
                  <a:lnTo>
                    <a:pt x="888716" y="364401"/>
                  </a:lnTo>
                  <a:lnTo>
                    <a:pt x="886491" y="362538"/>
                  </a:lnTo>
                  <a:lnTo>
                    <a:pt x="883523" y="361606"/>
                  </a:lnTo>
                  <a:lnTo>
                    <a:pt x="881298" y="361606"/>
                  </a:lnTo>
                  <a:lnTo>
                    <a:pt x="879072" y="361606"/>
                  </a:lnTo>
                  <a:lnTo>
                    <a:pt x="878331" y="359742"/>
                  </a:lnTo>
                  <a:lnTo>
                    <a:pt x="878331" y="353218"/>
                  </a:lnTo>
                  <a:lnTo>
                    <a:pt x="878331" y="350422"/>
                  </a:lnTo>
                  <a:lnTo>
                    <a:pt x="875363" y="350422"/>
                  </a:lnTo>
                  <a:lnTo>
                    <a:pt x="873879" y="351354"/>
                  </a:lnTo>
                  <a:lnTo>
                    <a:pt x="873879" y="355082"/>
                  </a:lnTo>
                  <a:lnTo>
                    <a:pt x="872396" y="358810"/>
                  </a:lnTo>
                  <a:lnTo>
                    <a:pt x="871655" y="359742"/>
                  </a:lnTo>
                  <a:lnTo>
                    <a:pt x="867203" y="359742"/>
                  </a:lnTo>
                  <a:lnTo>
                    <a:pt x="863494" y="358810"/>
                  </a:lnTo>
                  <a:lnTo>
                    <a:pt x="862752" y="361606"/>
                  </a:lnTo>
                  <a:lnTo>
                    <a:pt x="863494" y="363470"/>
                  </a:lnTo>
                  <a:lnTo>
                    <a:pt x="864978" y="364401"/>
                  </a:lnTo>
                  <a:lnTo>
                    <a:pt x="869428" y="365334"/>
                  </a:lnTo>
                  <a:lnTo>
                    <a:pt x="872396" y="368129"/>
                  </a:lnTo>
                  <a:lnTo>
                    <a:pt x="875363" y="369062"/>
                  </a:lnTo>
                  <a:lnTo>
                    <a:pt x="878331" y="369062"/>
                  </a:lnTo>
                  <a:lnTo>
                    <a:pt x="882783" y="368129"/>
                  </a:lnTo>
                  <a:lnTo>
                    <a:pt x="886491" y="368129"/>
                  </a:lnTo>
                  <a:lnTo>
                    <a:pt x="889458" y="372790"/>
                  </a:lnTo>
                  <a:lnTo>
                    <a:pt x="890942" y="374653"/>
                  </a:lnTo>
                  <a:lnTo>
                    <a:pt x="893167" y="375585"/>
                  </a:lnTo>
                  <a:lnTo>
                    <a:pt x="896877" y="375585"/>
                  </a:lnTo>
                  <a:lnTo>
                    <a:pt x="899101" y="372790"/>
                  </a:lnTo>
                  <a:lnTo>
                    <a:pt x="901328" y="374653"/>
                  </a:lnTo>
                  <a:lnTo>
                    <a:pt x="902070" y="375585"/>
                  </a:lnTo>
                  <a:lnTo>
                    <a:pt x="902811" y="380245"/>
                  </a:lnTo>
                  <a:lnTo>
                    <a:pt x="903553" y="383973"/>
                  </a:lnTo>
                  <a:lnTo>
                    <a:pt x="902811" y="389565"/>
                  </a:lnTo>
                  <a:lnTo>
                    <a:pt x="902811" y="393293"/>
                  </a:lnTo>
                  <a:lnTo>
                    <a:pt x="905778" y="395157"/>
                  </a:lnTo>
                  <a:lnTo>
                    <a:pt x="908004" y="397021"/>
                  </a:lnTo>
                  <a:lnTo>
                    <a:pt x="912455" y="397021"/>
                  </a:lnTo>
                  <a:lnTo>
                    <a:pt x="913197" y="400749"/>
                  </a:lnTo>
                  <a:lnTo>
                    <a:pt x="913197" y="402613"/>
                  </a:lnTo>
                  <a:lnTo>
                    <a:pt x="914681" y="402613"/>
                  </a:lnTo>
                  <a:lnTo>
                    <a:pt x="919874" y="402613"/>
                  </a:lnTo>
                  <a:lnTo>
                    <a:pt x="922840" y="406341"/>
                  </a:lnTo>
                  <a:lnTo>
                    <a:pt x="925808" y="407273"/>
                  </a:lnTo>
                  <a:lnTo>
                    <a:pt x="927291" y="408204"/>
                  </a:lnTo>
                  <a:lnTo>
                    <a:pt x="927291" y="410068"/>
                  </a:lnTo>
                  <a:lnTo>
                    <a:pt x="927291" y="414728"/>
                  </a:lnTo>
                  <a:lnTo>
                    <a:pt x="927291" y="418456"/>
                  </a:lnTo>
                  <a:lnTo>
                    <a:pt x="928033" y="421252"/>
                  </a:lnTo>
                  <a:lnTo>
                    <a:pt x="931001" y="417524"/>
                  </a:lnTo>
                  <a:lnTo>
                    <a:pt x="934710" y="416592"/>
                  </a:lnTo>
                  <a:lnTo>
                    <a:pt x="936195" y="416592"/>
                  </a:lnTo>
                  <a:lnTo>
                    <a:pt x="948063" y="418456"/>
                  </a:lnTo>
                  <a:lnTo>
                    <a:pt x="950289" y="415660"/>
                  </a:lnTo>
                  <a:lnTo>
                    <a:pt x="948805" y="411932"/>
                  </a:lnTo>
                  <a:lnTo>
                    <a:pt x="948805" y="410068"/>
                  </a:lnTo>
                  <a:lnTo>
                    <a:pt x="951031" y="407273"/>
                  </a:lnTo>
                  <a:lnTo>
                    <a:pt x="953256" y="406341"/>
                  </a:lnTo>
                  <a:lnTo>
                    <a:pt x="956223" y="408204"/>
                  </a:lnTo>
                  <a:lnTo>
                    <a:pt x="959933" y="409136"/>
                  </a:lnTo>
                  <a:lnTo>
                    <a:pt x="963641" y="411932"/>
                  </a:lnTo>
                  <a:lnTo>
                    <a:pt x="967351" y="412864"/>
                  </a:lnTo>
                  <a:lnTo>
                    <a:pt x="969576" y="412864"/>
                  </a:lnTo>
                  <a:lnTo>
                    <a:pt x="972544" y="413796"/>
                  </a:lnTo>
                  <a:lnTo>
                    <a:pt x="976252" y="416592"/>
                  </a:lnTo>
                  <a:lnTo>
                    <a:pt x="978479" y="417524"/>
                  </a:lnTo>
                  <a:lnTo>
                    <a:pt x="980703" y="415660"/>
                  </a:lnTo>
                  <a:lnTo>
                    <a:pt x="984413" y="413796"/>
                  </a:lnTo>
                  <a:lnTo>
                    <a:pt x="986638" y="412864"/>
                  </a:lnTo>
                  <a:lnTo>
                    <a:pt x="988865" y="413796"/>
                  </a:lnTo>
                  <a:lnTo>
                    <a:pt x="991089" y="415660"/>
                  </a:lnTo>
                  <a:lnTo>
                    <a:pt x="991831" y="417524"/>
                  </a:lnTo>
                  <a:lnTo>
                    <a:pt x="993315" y="421252"/>
                  </a:lnTo>
                  <a:lnTo>
                    <a:pt x="995540" y="427776"/>
                  </a:lnTo>
                  <a:lnTo>
                    <a:pt x="998508" y="439892"/>
                  </a:lnTo>
                  <a:lnTo>
                    <a:pt x="999250" y="444551"/>
                  </a:lnTo>
                  <a:lnTo>
                    <a:pt x="1003701" y="453871"/>
                  </a:lnTo>
                  <a:lnTo>
                    <a:pt x="1007410" y="465987"/>
                  </a:lnTo>
                  <a:lnTo>
                    <a:pt x="1008152" y="472511"/>
                  </a:lnTo>
                  <a:lnTo>
                    <a:pt x="1003701" y="472511"/>
                  </a:lnTo>
                  <a:lnTo>
                    <a:pt x="1004442" y="468783"/>
                  </a:lnTo>
                  <a:lnTo>
                    <a:pt x="1003701" y="464123"/>
                  </a:lnTo>
                  <a:lnTo>
                    <a:pt x="1002217" y="461327"/>
                  </a:lnTo>
                  <a:lnTo>
                    <a:pt x="999250" y="458531"/>
                  </a:lnTo>
                  <a:lnTo>
                    <a:pt x="995540" y="456667"/>
                  </a:lnTo>
                  <a:lnTo>
                    <a:pt x="993315" y="458531"/>
                  </a:lnTo>
                  <a:lnTo>
                    <a:pt x="991831" y="460395"/>
                  </a:lnTo>
                  <a:lnTo>
                    <a:pt x="992573" y="467851"/>
                  </a:lnTo>
                  <a:lnTo>
                    <a:pt x="994057" y="470647"/>
                  </a:lnTo>
                  <a:lnTo>
                    <a:pt x="994799" y="472511"/>
                  </a:lnTo>
                  <a:lnTo>
                    <a:pt x="999250" y="473443"/>
                  </a:lnTo>
                  <a:lnTo>
                    <a:pt x="997766" y="472511"/>
                  </a:lnTo>
                  <a:lnTo>
                    <a:pt x="989606" y="472511"/>
                  </a:lnTo>
                  <a:lnTo>
                    <a:pt x="987380" y="470647"/>
                  </a:lnTo>
                  <a:lnTo>
                    <a:pt x="985896" y="467851"/>
                  </a:lnTo>
                  <a:lnTo>
                    <a:pt x="984413" y="467851"/>
                  </a:lnTo>
                  <a:lnTo>
                    <a:pt x="983672" y="467851"/>
                  </a:lnTo>
                  <a:lnTo>
                    <a:pt x="982930" y="469715"/>
                  </a:lnTo>
                  <a:lnTo>
                    <a:pt x="984413" y="474374"/>
                  </a:lnTo>
                  <a:lnTo>
                    <a:pt x="983672" y="472511"/>
                  </a:lnTo>
                  <a:lnTo>
                    <a:pt x="975510" y="472511"/>
                  </a:lnTo>
                  <a:lnTo>
                    <a:pt x="945838" y="473443"/>
                  </a:lnTo>
                  <a:lnTo>
                    <a:pt x="926550" y="473443"/>
                  </a:lnTo>
                  <a:lnTo>
                    <a:pt x="921357" y="473443"/>
                  </a:lnTo>
                  <a:lnTo>
                    <a:pt x="870913" y="473443"/>
                  </a:lnTo>
                  <a:lnTo>
                    <a:pt x="840496" y="474374"/>
                  </a:lnTo>
                  <a:lnTo>
                    <a:pt x="816758" y="474374"/>
                  </a:lnTo>
                  <a:lnTo>
                    <a:pt x="761863" y="474374"/>
                  </a:lnTo>
                  <a:lnTo>
                    <a:pt x="744800" y="475306"/>
                  </a:lnTo>
                  <a:lnTo>
                    <a:pt x="725513" y="475306"/>
                  </a:lnTo>
                  <a:lnTo>
                    <a:pt x="689906" y="475306"/>
                  </a:lnTo>
                  <a:lnTo>
                    <a:pt x="673585" y="475306"/>
                  </a:lnTo>
                  <a:lnTo>
                    <a:pt x="638718" y="474374"/>
                  </a:lnTo>
                  <a:lnTo>
                    <a:pt x="627591" y="475306"/>
                  </a:lnTo>
                  <a:lnTo>
                    <a:pt x="585306" y="475306"/>
                  </a:lnTo>
                  <a:lnTo>
                    <a:pt x="573438" y="474374"/>
                  </a:lnTo>
                  <a:lnTo>
                    <a:pt x="538571" y="474374"/>
                  </a:lnTo>
                  <a:lnTo>
                    <a:pt x="509640" y="473443"/>
                  </a:lnTo>
                  <a:lnTo>
                    <a:pt x="468097" y="473443"/>
                  </a:lnTo>
                  <a:lnTo>
                    <a:pt x="459936" y="473443"/>
                  </a:lnTo>
                  <a:lnTo>
                    <a:pt x="414685" y="472511"/>
                  </a:lnTo>
                  <a:lnTo>
                    <a:pt x="394655" y="471578"/>
                  </a:lnTo>
                  <a:lnTo>
                    <a:pt x="364240" y="471578"/>
                  </a:lnTo>
                  <a:lnTo>
                    <a:pt x="357563" y="471578"/>
                  </a:lnTo>
                  <a:lnTo>
                    <a:pt x="295249" y="468783"/>
                  </a:lnTo>
                  <a:lnTo>
                    <a:pt x="258900" y="465987"/>
                  </a:lnTo>
                  <a:lnTo>
                    <a:pt x="258158" y="462259"/>
                  </a:lnTo>
                  <a:lnTo>
                    <a:pt x="235903" y="462259"/>
                  </a:lnTo>
                  <a:lnTo>
                    <a:pt x="225518" y="462259"/>
                  </a:lnTo>
                  <a:lnTo>
                    <a:pt x="222549" y="465055"/>
                  </a:lnTo>
                  <a:lnTo>
                    <a:pt x="175072" y="465987"/>
                  </a:lnTo>
                  <a:lnTo>
                    <a:pt x="135755" y="465987"/>
                  </a:lnTo>
                  <a:lnTo>
                    <a:pt x="104599" y="467851"/>
                  </a:lnTo>
                  <a:lnTo>
                    <a:pt x="85311" y="465987"/>
                  </a:lnTo>
                  <a:lnTo>
                    <a:pt x="22255" y="465987"/>
                  </a:lnTo>
                  <a:lnTo>
                    <a:pt x="1483" y="465055"/>
                  </a:lnTo>
                  <a:lnTo>
                    <a:pt x="0" y="465055"/>
                  </a:lnTo>
                  <a:lnTo>
                    <a:pt x="3709" y="462259"/>
                  </a:lnTo>
                  <a:lnTo>
                    <a:pt x="11127" y="459463"/>
                  </a:lnTo>
                  <a:lnTo>
                    <a:pt x="20029" y="455735"/>
                  </a:lnTo>
                  <a:lnTo>
                    <a:pt x="25964" y="454803"/>
                  </a:lnTo>
                  <a:lnTo>
                    <a:pt x="33383" y="452939"/>
                  </a:lnTo>
                  <a:lnTo>
                    <a:pt x="58604" y="442687"/>
                  </a:lnTo>
                  <a:lnTo>
                    <a:pt x="65281" y="441755"/>
                  </a:lnTo>
                  <a:lnTo>
                    <a:pt x="68248" y="440824"/>
                  </a:lnTo>
                  <a:lnTo>
                    <a:pt x="69732" y="439892"/>
                  </a:lnTo>
                  <a:lnTo>
                    <a:pt x="73441" y="426844"/>
                  </a:lnTo>
                  <a:lnTo>
                    <a:pt x="78634" y="424048"/>
                  </a:lnTo>
                  <a:lnTo>
                    <a:pt x="83826" y="423116"/>
                  </a:lnTo>
                  <a:lnTo>
                    <a:pt x="89019" y="422184"/>
                  </a:lnTo>
                  <a:lnTo>
                    <a:pt x="98664" y="417524"/>
                  </a:lnTo>
                  <a:lnTo>
                    <a:pt x="100889" y="416592"/>
                  </a:lnTo>
                  <a:lnTo>
                    <a:pt x="101630" y="413796"/>
                  </a:lnTo>
                  <a:lnTo>
                    <a:pt x="103115" y="410068"/>
                  </a:lnTo>
                  <a:lnTo>
                    <a:pt x="102373" y="406341"/>
                  </a:lnTo>
                  <a:lnTo>
                    <a:pt x="102373" y="403545"/>
                  </a:lnTo>
                  <a:lnTo>
                    <a:pt x="105340" y="399817"/>
                  </a:lnTo>
                  <a:lnTo>
                    <a:pt x="109050" y="398885"/>
                  </a:lnTo>
                  <a:lnTo>
                    <a:pt x="114985" y="397021"/>
                  </a:lnTo>
                  <a:lnTo>
                    <a:pt x="115726" y="396089"/>
                  </a:lnTo>
                  <a:lnTo>
                    <a:pt x="117209" y="393293"/>
                  </a:lnTo>
                  <a:lnTo>
                    <a:pt x="120918" y="393293"/>
                  </a:lnTo>
                  <a:lnTo>
                    <a:pt x="120918" y="383973"/>
                  </a:lnTo>
                  <a:lnTo>
                    <a:pt x="120918" y="380245"/>
                  </a:lnTo>
                  <a:lnTo>
                    <a:pt x="123886" y="378381"/>
                  </a:lnTo>
                  <a:lnTo>
                    <a:pt x="141690" y="368129"/>
                  </a:lnTo>
                  <a:lnTo>
                    <a:pt x="143174" y="365334"/>
                  </a:lnTo>
                  <a:lnTo>
                    <a:pt x="150592" y="362538"/>
                  </a:lnTo>
                  <a:lnTo>
                    <a:pt x="160235" y="358810"/>
                  </a:lnTo>
                  <a:lnTo>
                    <a:pt x="166913" y="356946"/>
                  </a:lnTo>
                  <a:lnTo>
                    <a:pt x="171363" y="355082"/>
                  </a:lnTo>
                  <a:lnTo>
                    <a:pt x="175072" y="350422"/>
                  </a:lnTo>
                  <a:lnTo>
                    <a:pt x="181749" y="342966"/>
                  </a:lnTo>
                  <a:lnTo>
                    <a:pt x="192135" y="336443"/>
                  </a:lnTo>
                  <a:lnTo>
                    <a:pt x="217356" y="312211"/>
                  </a:lnTo>
                  <a:lnTo>
                    <a:pt x="221067" y="317803"/>
                  </a:lnTo>
                  <a:lnTo>
                    <a:pt x="220325" y="319667"/>
                  </a:lnTo>
                  <a:lnTo>
                    <a:pt x="217356" y="321531"/>
                  </a:lnTo>
                  <a:lnTo>
                    <a:pt x="215132" y="323395"/>
                  </a:lnTo>
                  <a:lnTo>
                    <a:pt x="215132" y="327123"/>
                  </a:lnTo>
                  <a:lnTo>
                    <a:pt x="218098" y="328054"/>
                  </a:lnTo>
                  <a:lnTo>
                    <a:pt x="220325" y="331782"/>
                  </a:lnTo>
                  <a:lnTo>
                    <a:pt x="220325" y="337375"/>
                  </a:lnTo>
                  <a:lnTo>
                    <a:pt x="222549" y="342034"/>
                  </a:lnTo>
                  <a:lnTo>
                    <a:pt x="224775" y="345762"/>
                  </a:lnTo>
                  <a:lnTo>
                    <a:pt x="229226" y="348558"/>
                  </a:lnTo>
                  <a:lnTo>
                    <a:pt x="232194" y="353218"/>
                  </a:lnTo>
                  <a:lnTo>
                    <a:pt x="238870" y="353218"/>
                  </a:lnTo>
                  <a:lnTo>
                    <a:pt x="243322" y="356014"/>
                  </a:lnTo>
                  <a:lnTo>
                    <a:pt x="244805" y="358810"/>
                  </a:lnTo>
                  <a:lnTo>
                    <a:pt x="247030" y="360674"/>
                  </a:lnTo>
                  <a:lnTo>
                    <a:pt x="250740" y="364401"/>
                  </a:lnTo>
                  <a:lnTo>
                    <a:pt x="255932" y="366266"/>
                  </a:lnTo>
                  <a:lnTo>
                    <a:pt x="264834" y="367198"/>
                  </a:lnTo>
                  <a:lnTo>
                    <a:pt x="269286" y="367198"/>
                  </a:lnTo>
                  <a:lnTo>
                    <a:pt x="273737" y="362538"/>
                  </a:lnTo>
                  <a:lnTo>
                    <a:pt x="275961" y="359742"/>
                  </a:lnTo>
                  <a:lnTo>
                    <a:pt x="279672" y="359742"/>
                  </a:lnTo>
                  <a:lnTo>
                    <a:pt x="282638" y="357878"/>
                  </a:lnTo>
                  <a:lnTo>
                    <a:pt x="287089" y="355082"/>
                  </a:lnTo>
                  <a:lnTo>
                    <a:pt x="290799" y="350422"/>
                  </a:lnTo>
                  <a:lnTo>
                    <a:pt x="293024" y="345762"/>
                  </a:lnTo>
                  <a:lnTo>
                    <a:pt x="295991" y="345762"/>
                  </a:lnTo>
                  <a:lnTo>
                    <a:pt x="297475" y="348558"/>
                  </a:lnTo>
                  <a:lnTo>
                    <a:pt x="302668" y="353218"/>
                  </a:lnTo>
                  <a:lnTo>
                    <a:pt x="307119" y="359742"/>
                  </a:lnTo>
                  <a:lnTo>
                    <a:pt x="312312" y="361606"/>
                  </a:lnTo>
                  <a:lnTo>
                    <a:pt x="314537" y="361606"/>
                  </a:lnTo>
                  <a:lnTo>
                    <a:pt x="321214" y="357878"/>
                  </a:lnTo>
                  <a:lnTo>
                    <a:pt x="327149" y="356014"/>
                  </a:lnTo>
                  <a:lnTo>
                    <a:pt x="332342" y="355082"/>
                  </a:lnTo>
                  <a:lnTo>
                    <a:pt x="341985" y="352286"/>
                  </a:lnTo>
                  <a:lnTo>
                    <a:pt x="344211" y="350422"/>
                  </a:lnTo>
                  <a:lnTo>
                    <a:pt x="346436" y="350422"/>
                  </a:lnTo>
                  <a:lnTo>
                    <a:pt x="348661" y="353218"/>
                  </a:lnTo>
                  <a:lnTo>
                    <a:pt x="359047" y="347626"/>
                  </a:lnTo>
                  <a:lnTo>
                    <a:pt x="362756" y="343899"/>
                  </a:lnTo>
                  <a:lnTo>
                    <a:pt x="357563" y="340171"/>
                  </a:lnTo>
                  <a:lnTo>
                    <a:pt x="356822" y="337375"/>
                  </a:lnTo>
                  <a:lnTo>
                    <a:pt x="362756" y="331782"/>
                  </a:lnTo>
                  <a:lnTo>
                    <a:pt x="369433" y="333647"/>
                  </a:lnTo>
                  <a:lnTo>
                    <a:pt x="372400" y="339238"/>
                  </a:lnTo>
                  <a:lnTo>
                    <a:pt x="399848" y="325259"/>
                  </a:lnTo>
                  <a:lnTo>
                    <a:pt x="404299" y="323395"/>
                  </a:lnTo>
                  <a:lnTo>
                    <a:pt x="407266" y="324326"/>
                  </a:lnTo>
                  <a:lnTo>
                    <a:pt x="410234" y="329919"/>
                  </a:lnTo>
                  <a:lnTo>
                    <a:pt x="414685" y="330851"/>
                  </a:lnTo>
                  <a:lnTo>
                    <a:pt x="416910" y="328987"/>
                  </a:lnTo>
                  <a:lnTo>
                    <a:pt x="426554" y="320599"/>
                  </a:lnTo>
                  <a:lnTo>
                    <a:pt x="432489" y="317803"/>
                  </a:lnTo>
                  <a:lnTo>
                    <a:pt x="434714" y="314075"/>
                  </a:lnTo>
                  <a:lnTo>
                    <a:pt x="428780" y="312211"/>
                  </a:lnTo>
                  <a:lnTo>
                    <a:pt x="430262" y="310348"/>
                  </a:lnTo>
                  <a:lnTo>
                    <a:pt x="429522" y="308483"/>
                  </a:lnTo>
                  <a:lnTo>
                    <a:pt x="445100" y="301027"/>
                  </a:lnTo>
                  <a:lnTo>
                    <a:pt x="436197" y="296368"/>
                  </a:lnTo>
                  <a:lnTo>
                    <a:pt x="433973" y="289844"/>
                  </a:lnTo>
                  <a:lnTo>
                    <a:pt x="433973" y="287048"/>
                  </a:lnTo>
                  <a:lnTo>
                    <a:pt x="436197" y="286116"/>
                  </a:lnTo>
                  <a:lnTo>
                    <a:pt x="437682" y="283320"/>
                  </a:lnTo>
                  <a:lnTo>
                    <a:pt x="439166" y="277728"/>
                  </a:lnTo>
                  <a:lnTo>
                    <a:pt x="441390" y="274000"/>
                  </a:lnTo>
                  <a:lnTo>
                    <a:pt x="445100" y="266545"/>
                  </a:lnTo>
                  <a:lnTo>
                    <a:pt x="451776" y="259089"/>
                  </a:lnTo>
                  <a:lnTo>
                    <a:pt x="459194" y="250700"/>
                  </a:lnTo>
                  <a:lnTo>
                    <a:pt x="463645" y="247905"/>
                  </a:lnTo>
                  <a:lnTo>
                    <a:pt x="465129" y="245109"/>
                  </a:lnTo>
                  <a:lnTo>
                    <a:pt x="468838" y="240450"/>
                  </a:lnTo>
                  <a:lnTo>
                    <a:pt x="474773" y="232994"/>
                  </a:lnTo>
                  <a:lnTo>
                    <a:pt x="476257" y="228333"/>
                  </a:lnTo>
                  <a:lnTo>
                    <a:pt x="479224" y="220877"/>
                  </a:lnTo>
                  <a:lnTo>
                    <a:pt x="480708" y="215286"/>
                  </a:lnTo>
                  <a:lnTo>
                    <a:pt x="482192" y="208762"/>
                  </a:lnTo>
                  <a:lnTo>
                    <a:pt x="485901" y="203170"/>
                  </a:lnTo>
                  <a:lnTo>
                    <a:pt x="495545" y="195714"/>
                  </a:lnTo>
                  <a:lnTo>
                    <a:pt x="498512" y="192919"/>
                  </a:lnTo>
                  <a:lnTo>
                    <a:pt x="496287" y="190123"/>
                  </a:lnTo>
                  <a:lnTo>
                    <a:pt x="496287" y="187326"/>
                  </a:lnTo>
                  <a:lnTo>
                    <a:pt x="498512" y="183598"/>
                  </a:lnTo>
                  <a:lnTo>
                    <a:pt x="502221" y="180802"/>
                  </a:lnTo>
                  <a:lnTo>
                    <a:pt x="506672" y="178939"/>
                  </a:lnTo>
                  <a:lnTo>
                    <a:pt x="506672" y="178007"/>
                  </a:lnTo>
                  <a:lnTo>
                    <a:pt x="506672" y="175211"/>
                  </a:lnTo>
                  <a:lnTo>
                    <a:pt x="510381" y="165891"/>
                  </a:lnTo>
                  <a:lnTo>
                    <a:pt x="510381" y="152844"/>
                  </a:lnTo>
                  <a:lnTo>
                    <a:pt x="514833" y="143523"/>
                  </a:lnTo>
                  <a:lnTo>
                    <a:pt x="519284" y="140728"/>
                  </a:lnTo>
                  <a:lnTo>
                    <a:pt x="531894" y="149116"/>
                  </a:lnTo>
                  <a:lnTo>
                    <a:pt x="536345" y="161231"/>
                  </a:lnTo>
                  <a:lnTo>
                    <a:pt x="537087" y="164027"/>
                  </a:lnTo>
                  <a:lnTo>
                    <a:pt x="540055" y="164959"/>
                  </a:lnTo>
                  <a:lnTo>
                    <a:pt x="551924" y="168687"/>
                  </a:lnTo>
                  <a:lnTo>
                    <a:pt x="560826" y="169619"/>
                  </a:lnTo>
                  <a:lnTo>
                    <a:pt x="562310" y="168687"/>
                  </a:lnTo>
                  <a:lnTo>
                    <a:pt x="566019" y="165891"/>
                  </a:lnTo>
                  <a:lnTo>
                    <a:pt x="568986" y="162163"/>
                  </a:lnTo>
                  <a:lnTo>
                    <a:pt x="571211" y="160299"/>
                  </a:lnTo>
                  <a:lnTo>
                    <a:pt x="574179" y="154707"/>
                  </a:lnTo>
                  <a:lnTo>
                    <a:pt x="576404" y="147251"/>
                  </a:lnTo>
                  <a:lnTo>
                    <a:pt x="580113" y="137932"/>
                  </a:lnTo>
                  <a:lnTo>
                    <a:pt x="583824" y="130476"/>
                  </a:lnTo>
                  <a:lnTo>
                    <a:pt x="587532" y="126748"/>
                  </a:lnTo>
                  <a:lnTo>
                    <a:pt x="589015" y="124884"/>
                  </a:lnTo>
                  <a:lnTo>
                    <a:pt x="589758" y="118361"/>
                  </a:lnTo>
                  <a:lnTo>
                    <a:pt x="591241" y="115565"/>
                  </a:lnTo>
                  <a:lnTo>
                    <a:pt x="594208" y="112769"/>
                  </a:lnTo>
                  <a:lnTo>
                    <a:pt x="594208" y="107177"/>
                  </a:lnTo>
                  <a:lnTo>
                    <a:pt x="594950" y="106245"/>
                  </a:lnTo>
                  <a:lnTo>
                    <a:pt x="597918" y="105313"/>
                  </a:lnTo>
                  <a:lnTo>
                    <a:pt x="600885" y="102517"/>
                  </a:lnTo>
                  <a:lnTo>
                    <a:pt x="603111" y="99721"/>
                  </a:lnTo>
                  <a:lnTo>
                    <a:pt x="618689" y="112769"/>
                  </a:lnTo>
                  <a:lnTo>
                    <a:pt x="623881" y="101585"/>
                  </a:lnTo>
                  <a:lnTo>
                    <a:pt x="632783" y="86673"/>
                  </a:lnTo>
                  <a:lnTo>
                    <a:pt x="635009" y="84809"/>
                  </a:lnTo>
                  <a:lnTo>
                    <a:pt x="636494" y="83877"/>
                  </a:lnTo>
                  <a:lnTo>
                    <a:pt x="640202" y="86673"/>
                  </a:lnTo>
                  <a:lnTo>
                    <a:pt x="646879" y="77353"/>
                  </a:lnTo>
                  <a:lnTo>
                    <a:pt x="649846" y="75490"/>
                  </a:lnTo>
                  <a:lnTo>
                    <a:pt x="653555" y="76422"/>
                  </a:lnTo>
                  <a:lnTo>
                    <a:pt x="658748" y="69897"/>
                  </a:lnTo>
                  <a:lnTo>
                    <a:pt x="657264" y="68034"/>
                  </a:lnTo>
                  <a:lnTo>
                    <a:pt x="656523" y="67102"/>
                  </a:lnTo>
                  <a:lnTo>
                    <a:pt x="658006" y="65238"/>
                  </a:lnTo>
                  <a:lnTo>
                    <a:pt x="663941" y="60578"/>
                  </a:lnTo>
                  <a:lnTo>
                    <a:pt x="673585" y="51258"/>
                  </a:lnTo>
                  <a:lnTo>
                    <a:pt x="676551" y="47530"/>
                  </a:lnTo>
                  <a:lnTo>
                    <a:pt x="676551" y="45667"/>
                  </a:lnTo>
                  <a:lnTo>
                    <a:pt x="672101" y="41939"/>
                  </a:lnTo>
                  <a:lnTo>
                    <a:pt x="677294" y="32619"/>
                  </a:lnTo>
                  <a:lnTo>
                    <a:pt x="674327" y="30755"/>
                  </a:lnTo>
                  <a:lnTo>
                    <a:pt x="683971" y="15844"/>
                  </a:lnTo>
                  <a:lnTo>
                    <a:pt x="680262" y="14911"/>
                  </a:lnTo>
                  <a:lnTo>
                    <a:pt x="684713" y="8388"/>
                  </a:lnTo>
                  <a:lnTo>
                    <a:pt x="681744" y="7455"/>
                  </a:lnTo>
                  <a:lnTo>
                    <a:pt x="686195" y="0"/>
                  </a:lnTo>
                  <a:lnTo>
                    <a:pt x="700290" y="10251"/>
                  </a:lnTo>
                  <a:lnTo>
                    <a:pt x="725513" y="30755"/>
                  </a:lnTo>
                  <a:lnTo>
                    <a:pt x="750735" y="51258"/>
                  </a:lnTo>
                  <a:lnTo>
                    <a:pt x="752961" y="50326"/>
                  </a:lnTo>
                  <a:lnTo>
                    <a:pt x="755186" y="45667"/>
                  </a:lnTo>
                  <a:lnTo>
                    <a:pt x="758895" y="36346"/>
                  </a:lnTo>
                  <a:lnTo>
                    <a:pt x="762605" y="2982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pg59">
              <a:extLst>
                <a:ext uri="{FF2B5EF4-FFF2-40B4-BE49-F238E27FC236}">
                  <a16:creationId xmlns:a16="http://schemas.microsoft.com/office/drawing/2014/main" id="{D1CEA1A4-AF9C-3F4F-81EB-E7156CEC82C6}"/>
                </a:ext>
              </a:extLst>
            </p:cNvPr>
            <p:cNvSpPr/>
            <p:nvPr/>
          </p:nvSpPr>
          <p:spPr>
            <a:xfrm>
              <a:off x="1040504" y="1580548"/>
              <a:ext cx="22996" cy="28891"/>
            </a:xfrm>
            <a:custGeom>
              <a:avLst/>
              <a:gdLst/>
              <a:ahLst/>
              <a:cxnLst/>
              <a:rect l="0" t="0" r="0" b="0"/>
              <a:pathLst>
                <a:path w="22996" h="28891">
                  <a:moveTo>
                    <a:pt x="12610" y="7455"/>
                  </a:moveTo>
                  <a:lnTo>
                    <a:pt x="8158" y="0"/>
                  </a:lnTo>
                  <a:lnTo>
                    <a:pt x="2966" y="932"/>
                  </a:lnTo>
                  <a:lnTo>
                    <a:pt x="2966" y="5592"/>
                  </a:lnTo>
                  <a:lnTo>
                    <a:pt x="0" y="8388"/>
                  </a:lnTo>
                  <a:lnTo>
                    <a:pt x="740" y="13047"/>
                  </a:lnTo>
                  <a:lnTo>
                    <a:pt x="3709" y="18639"/>
                  </a:lnTo>
                  <a:lnTo>
                    <a:pt x="6674" y="21435"/>
                  </a:lnTo>
                  <a:lnTo>
                    <a:pt x="9643" y="22367"/>
                  </a:lnTo>
                  <a:lnTo>
                    <a:pt x="14094" y="22367"/>
                  </a:lnTo>
                  <a:lnTo>
                    <a:pt x="20027" y="28891"/>
                  </a:lnTo>
                  <a:lnTo>
                    <a:pt x="22996" y="26095"/>
                  </a:lnTo>
                  <a:lnTo>
                    <a:pt x="19287" y="19571"/>
                  </a:lnTo>
                  <a:lnTo>
                    <a:pt x="22996" y="15843"/>
                  </a:lnTo>
                  <a:lnTo>
                    <a:pt x="19287" y="13047"/>
                  </a:lnTo>
                  <a:lnTo>
                    <a:pt x="17060" y="1118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pg60">
              <a:extLst>
                <a:ext uri="{FF2B5EF4-FFF2-40B4-BE49-F238E27FC236}">
                  <a16:creationId xmlns:a16="http://schemas.microsoft.com/office/drawing/2014/main" id="{0157DB6D-D500-9042-A720-037FBBD1A6CB}"/>
                </a:ext>
              </a:extLst>
            </p:cNvPr>
            <p:cNvSpPr/>
            <p:nvPr/>
          </p:nvSpPr>
          <p:spPr>
            <a:xfrm>
              <a:off x="1070177" y="1592665"/>
              <a:ext cx="17062" cy="22367"/>
            </a:xfrm>
            <a:custGeom>
              <a:avLst/>
              <a:gdLst/>
              <a:ahLst/>
              <a:cxnLst/>
              <a:rect l="0" t="0" r="0" b="0"/>
              <a:pathLst>
                <a:path w="17062" h="22367">
                  <a:moveTo>
                    <a:pt x="8160" y="22367"/>
                  </a:moveTo>
                  <a:lnTo>
                    <a:pt x="11869" y="21434"/>
                  </a:lnTo>
                  <a:lnTo>
                    <a:pt x="15578" y="21434"/>
                  </a:lnTo>
                  <a:lnTo>
                    <a:pt x="17062" y="16775"/>
                  </a:lnTo>
                  <a:lnTo>
                    <a:pt x="14094" y="13978"/>
                  </a:lnTo>
                  <a:lnTo>
                    <a:pt x="11126" y="13978"/>
                  </a:lnTo>
                  <a:lnTo>
                    <a:pt x="8902" y="10251"/>
                  </a:lnTo>
                  <a:lnTo>
                    <a:pt x="8902" y="2795"/>
                  </a:lnTo>
                  <a:lnTo>
                    <a:pt x="6676" y="0"/>
                  </a:lnTo>
                  <a:lnTo>
                    <a:pt x="3709" y="3727"/>
                  </a:lnTo>
                  <a:lnTo>
                    <a:pt x="3709" y="6523"/>
                  </a:lnTo>
                  <a:lnTo>
                    <a:pt x="0" y="7455"/>
                  </a:lnTo>
                  <a:lnTo>
                    <a:pt x="0" y="13047"/>
                  </a:lnTo>
                  <a:lnTo>
                    <a:pt x="2224" y="15843"/>
                  </a:lnTo>
                  <a:lnTo>
                    <a:pt x="6676" y="17706"/>
                  </a:lnTo>
                  <a:lnTo>
                    <a:pt x="5933" y="20502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pg61">
              <a:extLst>
                <a:ext uri="{FF2B5EF4-FFF2-40B4-BE49-F238E27FC236}">
                  <a16:creationId xmlns:a16="http://schemas.microsoft.com/office/drawing/2014/main" id="{E0DBAA6F-5DA9-784A-A768-0F95C66F474B}"/>
                </a:ext>
              </a:extLst>
            </p:cNvPr>
            <p:cNvSpPr/>
            <p:nvPr/>
          </p:nvSpPr>
          <p:spPr>
            <a:xfrm>
              <a:off x="1062017" y="1563773"/>
              <a:ext cx="30415" cy="20503"/>
            </a:xfrm>
            <a:custGeom>
              <a:avLst/>
              <a:gdLst/>
              <a:ahLst/>
              <a:cxnLst/>
              <a:rect l="0" t="0" r="0" b="0"/>
              <a:pathLst>
                <a:path w="30415" h="20503">
                  <a:moveTo>
                    <a:pt x="23739" y="17707"/>
                  </a:moveTo>
                  <a:lnTo>
                    <a:pt x="25963" y="13047"/>
                  </a:lnTo>
                  <a:lnTo>
                    <a:pt x="30415" y="10251"/>
                  </a:lnTo>
                  <a:lnTo>
                    <a:pt x="28932" y="6523"/>
                  </a:lnTo>
                  <a:lnTo>
                    <a:pt x="23739" y="5591"/>
                  </a:lnTo>
                  <a:lnTo>
                    <a:pt x="14836" y="931"/>
                  </a:lnTo>
                  <a:lnTo>
                    <a:pt x="8901" y="0"/>
                  </a:lnTo>
                  <a:lnTo>
                    <a:pt x="8160" y="6523"/>
                  </a:lnTo>
                  <a:lnTo>
                    <a:pt x="2967" y="8387"/>
                  </a:lnTo>
                  <a:lnTo>
                    <a:pt x="0" y="12115"/>
                  </a:lnTo>
                  <a:lnTo>
                    <a:pt x="740" y="19571"/>
                  </a:lnTo>
                  <a:lnTo>
                    <a:pt x="6676" y="15843"/>
                  </a:lnTo>
                  <a:lnTo>
                    <a:pt x="11127" y="20503"/>
                  </a:lnTo>
                  <a:lnTo>
                    <a:pt x="16320" y="20503"/>
                  </a:lnTo>
                  <a:lnTo>
                    <a:pt x="12610" y="13047"/>
                  </a:lnTo>
                  <a:lnTo>
                    <a:pt x="11127" y="7455"/>
                  </a:lnTo>
                  <a:lnTo>
                    <a:pt x="16320" y="8387"/>
                  </a:lnTo>
                  <a:lnTo>
                    <a:pt x="19287" y="1677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pg62">
              <a:extLst>
                <a:ext uri="{FF2B5EF4-FFF2-40B4-BE49-F238E27FC236}">
                  <a16:creationId xmlns:a16="http://schemas.microsoft.com/office/drawing/2014/main" id="{3621065D-CB18-6143-A423-2319008207B3}"/>
                </a:ext>
              </a:extLst>
            </p:cNvPr>
            <p:cNvSpPr/>
            <p:nvPr/>
          </p:nvSpPr>
          <p:spPr>
            <a:xfrm>
              <a:off x="1091689" y="1619692"/>
              <a:ext cx="53411" cy="77353"/>
            </a:xfrm>
            <a:custGeom>
              <a:avLst/>
              <a:gdLst/>
              <a:ahLst/>
              <a:cxnLst/>
              <a:rect l="0" t="0" r="0" b="0"/>
              <a:pathLst>
                <a:path w="53411" h="77353">
                  <a:moveTo>
                    <a:pt x="6676" y="32618"/>
                  </a:moveTo>
                  <a:lnTo>
                    <a:pt x="1483" y="26095"/>
                  </a:lnTo>
                  <a:lnTo>
                    <a:pt x="0" y="22367"/>
                  </a:lnTo>
                  <a:lnTo>
                    <a:pt x="6676" y="10251"/>
                  </a:lnTo>
                  <a:lnTo>
                    <a:pt x="11128" y="2795"/>
                  </a:lnTo>
                  <a:lnTo>
                    <a:pt x="13353" y="0"/>
                  </a:lnTo>
                  <a:lnTo>
                    <a:pt x="22255" y="0"/>
                  </a:lnTo>
                  <a:lnTo>
                    <a:pt x="22255" y="4659"/>
                  </a:lnTo>
                  <a:lnTo>
                    <a:pt x="25963" y="5591"/>
                  </a:lnTo>
                  <a:lnTo>
                    <a:pt x="29672" y="7455"/>
                  </a:lnTo>
                  <a:lnTo>
                    <a:pt x="33383" y="13979"/>
                  </a:lnTo>
                  <a:lnTo>
                    <a:pt x="27447" y="15843"/>
                  </a:lnTo>
                  <a:lnTo>
                    <a:pt x="22255" y="14911"/>
                  </a:lnTo>
                  <a:lnTo>
                    <a:pt x="19287" y="17707"/>
                  </a:lnTo>
                  <a:lnTo>
                    <a:pt x="14836" y="16775"/>
                  </a:lnTo>
                  <a:lnTo>
                    <a:pt x="14836" y="21435"/>
                  </a:lnTo>
                  <a:lnTo>
                    <a:pt x="8160" y="23299"/>
                  </a:lnTo>
                  <a:lnTo>
                    <a:pt x="6676" y="26095"/>
                  </a:lnTo>
                  <a:lnTo>
                    <a:pt x="14836" y="26095"/>
                  </a:lnTo>
                  <a:lnTo>
                    <a:pt x="23739" y="31687"/>
                  </a:lnTo>
                  <a:lnTo>
                    <a:pt x="26706" y="45666"/>
                  </a:lnTo>
                  <a:lnTo>
                    <a:pt x="29672" y="55918"/>
                  </a:lnTo>
                  <a:lnTo>
                    <a:pt x="32640" y="55918"/>
                  </a:lnTo>
                  <a:lnTo>
                    <a:pt x="32640" y="47530"/>
                  </a:lnTo>
                  <a:lnTo>
                    <a:pt x="36349" y="47530"/>
                  </a:lnTo>
                  <a:lnTo>
                    <a:pt x="41542" y="52190"/>
                  </a:lnTo>
                  <a:lnTo>
                    <a:pt x="49702" y="58714"/>
                  </a:lnTo>
                  <a:lnTo>
                    <a:pt x="53411" y="63374"/>
                  </a:lnTo>
                  <a:lnTo>
                    <a:pt x="51928" y="69897"/>
                  </a:lnTo>
                  <a:lnTo>
                    <a:pt x="51928" y="72693"/>
                  </a:lnTo>
                  <a:lnTo>
                    <a:pt x="48219" y="77353"/>
                  </a:lnTo>
                  <a:lnTo>
                    <a:pt x="42285" y="74557"/>
                  </a:lnTo>
                  <a:lnTo>
                    <a:pt x="41542" y="68033"/>
                  </a:lnTo>
                  <a:lnTo>
                    <a:pt x="40059" y="64305"/>
                  </a:lnTo>
                  <a:lnTo>
                    <a:pt x="34865" y="64305"/>
                  </a:lnTo>
                  <a:lnTo>
                    <a:pt x="31156" y="67101"/>
                  </a:lnTo>
                  <a:lnTo>
                    <a:pt x="28190" y="64305"/>
                  </a:lnTo>
                  <a:lnTo>
                    <a:pt x="28932" y="61510"/>
                  </a:lnTo>
                  <a:lnTo>
                    <a:pt x="23739" y="58714"/>
                  </a:lnTo>
                  <a:lnTo>
                    <a:pt x="20770" y="53122"/>
                  </a:lnTo>
                  <a:lnTo>
                    <a:pt x="20029" y="42870"/>
                  </a:lnTo>
                  <a:lnTo>
                    <a:pt x="19287" y="36346"/>
                  </a:lnTo>
                  <a:lnTo>
                    <a:pt x="11869" y="37278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pg63">
              <a:extLst>
                <a:ext uri="{FF2B5EF4-FFF2-40B4-BE49-F238E27FC236}">
                  <a16:creationId xmlns:a16="http://schemas.microsoft.com/office/drawing/2014/main" id="{BF0F822B-B191-1B49-8853-E47FD3791B51}"/>
                </a:ext>
              </a:extLst>
            </p:cNvPr>
            <p:cNvSpPr/>
            <p:nvPr/>
          </p:nvSpPr>
          <p:spPr>
            <a:xfrm>
              <a:off x="837983" y="1517174"/>
              <a:ext cx="1004442" cy="564775"/>
            </a:xfrm>
            <a:custGeom>
              <a:avLst/>
              <a:gdLst/>
              <a:ahLst/>
              <a:cxnLst/>
              <a:rect l="0" t="0" r="0" b="0"/>
              <a:pathLst>
                <a:path w="1004442" h="564775">
                  <a:moveTo>
                    <a:pt x="1003700" y="489286"/>
                  </a:moveTo>
                  <a:lnTo>
                    <a:pt x="933226" y="487422"/>
                  </a:lnTo>
                  <a:lnTo>
                    <a:pt x="914680" y="487422"/>
                  </a:lnTo>
                  <a:lnTo>
                    <a:pt x="867202" y="489286"/>
                  </a:lnTo>
                  <a:lnTo>
                    <a:pt x="865718" y="487422"/>
                  </a:lnTo>
                  <a:lnTo>
                    <a:pt x="741091" y="489286"/>
                  </a:lnTo>
                  <a:lnTo>
                    <a:pt x="735157" y="490218"/>
                  </a:lnTo>
                  <a:lnTo>
                    <a:pt x="726996" y="494877"/>
                  </a:lnTo>
                  <a:lnTo>
                    <a:pt x="712902" y="501401"/>
                  </a:lnTo>
                  <a:lnTo>
                    <a:pt x="703257" y="500470"/>
                  </a:lnTo>
                  <a:lnTo>
                    <a:pt x="694356" y="499538"/>
                  </a:lnTo>
                  <a:lnTo>
                    <a:pt x="685454" y="502333"/>
                  </a:lnTo>
                  <a:lnTo>
                    <a:pt x="680261" y="503266"/>
                  </a:lnTo>
                  <a:lnTo>
                    <a:pt x="671359" y="505129"/>
                  </a:lnTo>
                  <a:lnTo>
                    <a:pt x="664683" y="502333"/>
                  </a:lnTo>
                  <a:lnTo>
                    <a:pt x="658747" y="502333"/>
                  </a:lnTo>
                  <a:lnTo>
                    <a:pt x="651330" y="508857"/>
                  </a:lnTo>
                  <a:lnTo>
                    <a:pt x="645395" y="512585"/>
                  </a:lnTo>
                  <a:lnTo>
                    <a:pt x="627591" y="515381"/>
                  </a:lnTo>
                  <a:lnTo>
                    <a:pt x="623140" y="515381"/>
                  </a:lnTo>
                  <a:lnTo>
                    <a:pt x="605335" y="520973"/>
                  </a:lnTo>
                  <a:lnTo>
                    <a:pt x="597917" y="522837"/>
                  </a:lnTo>
                  <a:lnTo>
                    <a:pt x="587532" y="525633"/>
                  </a:lnTo>
                  <a:lnTo>
                    <a:pt x="578630" y="532157"/>
                  </a:lnTo>
                  <a:lnTo>
                    <a:pt x="548214" y="539612"/>
                  </a:lnTo>
                  <a:lnTo>
                    <a:pt x="540054" y="536817"/>
                  </a:lnTo>
                  <a:lnTo>
                    <a:pt x="534120" y="533089"/>
                  </a:lnTo>
                  <a:lnTo>
                    <a:pt x="527442" y="531224"/>
                  </a:lnTo>
                  <a:lnTo>
                    <a:pt x="521508" y="533089"/>
                  </a:lnTo>
                  <a:lnTo>
                    <a:pt x="488868" y="547068"/>
                  </a:lnTo>
                  <a:lnTo>
                    <a:pt x="481449" y="547068"/>
                  </a:lnTo>
                  <a:lnTo>
                    <a:pt x="469580" y="546136"/>
                  </a:lnTo>
                  <a:lnTo>
                    <a:pt x="459936" y="552660"/>
                  </a:lnTo>
                  <a:lnTo>
                    <a:pt x="455484" y="553592"/>
                  </a:lnTo>
                  <a:lnTo>
                    <a:pt x="449550" y="546136"/>
                  </a:lnTo>
                  <a:lnTo>
                    <a:pt x="442133" y="542408"/>
                  </a:lnTo>
                  <a:lnTo>
                    <a:pt x="434713" y="539612"/>
                  </a:lnTo>
                  <a:lnTo>
                    <a:pt x="428780" y="538680"/>
                  </a:lnTo>
                  <a:lnTo>
                    <a:pt x="421361" y="538680"/>
                  </a:lnTo>
                  <a:lnTo>
                    <a:pt x="408749" y="536817"/>
                  </a:lnTo>
                  <a:lnTo>
                    <a:pt x="402815" y="536817"/>
                  </a:lnTo>
                  <a:lnTo>
                    <a:pt x="389462" y="538680"/>
                  </a:lnTo>
                  <a:lnTo>
                    <a:pt x="376109" y="538680"/>
                  </a:lnTo>
                  <a:lnTo>
                    <a:pt x="367949" y="538680"/>
                  </a:lnTo>
                  <a:lnTo>
                    <a:pt x="360530" y="542408"/>
                  </a:lnTo>
                  <a:lnTo>
                    <a:pt x="356080" y="547068"/>
                  </a:lnTo>
                  <a:lnTo>
                    <a:pt x="313795" y="562912"/>
                  </a:lnTo>
                  <a:lnTo>
                    <a:pt x="305634" y="564775"/>
                  </a:lnTo>
                  <a:lnTo>
                    <a:pt x="298216" y="561048"/>
                  </a:lnTo>
                  <a:lnTo>
                    <a:pt x="284863" y="558252"/>
                  </a:lnTo>
                  <a:lnTo>
                    <a:pt x="265575" y="555456"/>
                  </a:lnTo>
                  <a:lnTo>
                    <a:pt x="252965" y="551728"/>
                  </a:lnTo>
                  <a:lnTo>
                    <a:pt x="248513" y="547068"/>
                  </a:lnTo>
                  <a:lnTo>
                    <a:pt x="246287" y="540544"/>
                  </a:lnTo>
                  <a:lnTo>
                    <a:pt x="246287" y="536817"/>
                  </a:lnTo>
                  <a:lnTo>
                    <a:pt x="246287" y="532157"/>
                  </a:lnTo>
                  <a:lnTo>
                    <a:pt x="247772" y="526565"/>
                  </a:lnTo>
                  <a:lnTo>
                    <a:pt x="246287" y="522837"/>
                  </a:lnTo>
                  <a:lnTo>
                    <a:pt x="244804" y="518177"/>
                  </a:lnTo>
                  <a:lnTo>
                    <a:pt x="244804" y="514449"/>
                  </a:lnTo>
                  <a:lnTo>
                    <a:pt x="244804" y="508857"/>
                  </a:lnTo>
                  <a:lnTo>
                    <a:pt x="242579" y="499538"/>
                  </a:lnTo>
                  <a:lnTo>
                    <a:pt x="237386" y="492082"/>
                  </a:lnTo>
                  <a:lnTo>
                    <a:pt x="229226" y="477170"/>
                  </a:lnTo>
                  <a:lnTo>
                    <a:pt x="218099" y="470647"/>
                  </a:lnTo>
                  <a:lnTo>
                    <a:pt x="202521" y="461326"/>
                  </a:lnTo>
                  <a:lnTo>
                    <a:pt x="195101" y="461326"/>
                  </a:lnTo>
                  <a:lnTo>
                    <a:pt x="189167" y="463191"/>
                  </a:lnTo>
                  <a:lnTo>
                    <a:pt x="186942" y="464123"/>
                  </a:lnTo>
                  <a:lnTo>
                    <a:pt x="181749" y="465987"/>
                  </a:lnTo>
                  <a:lnTo>
                    <a:pt x="175072" y="466919"/>
                  </a:lnTo>
                  <a:lnTo>
                    <a:pt x="169879" y="465987"/>
                  </a:lnTo>
                  <a:lnTo>
                    <a:pt x="166169" y="461326"/>
                  </a:lnTo>
                  <a:lnTo>
                    <a:pt x="162460" y="458531"/>
                  </a:lnTo>
                  <a:lnTo>
                    <a:pt x="161719" y="452007"/>
                  </a:lnTo>
                  <a:lnTo>
                    <a:pt x="166169" y="455735"/>
                  </a:lnTo>
                  <a:lnTo>
                    <a:pt x="171362" y="457598"/>
                  </a:lnTo>
                  <a:lnTo>
                    <a:pt x="172846" y="452007"/>
                  </a:lnTo>
                  <a:lnTo>
                    <a:pt x="167653" y="447347"/>
                  </a:lnTo>
                  <a:lnTo>
                    <a:pt x="159494" y="445483"/>
                  </a:lnTo>
                  <a:lnTo>
                    <a:pt x="150590" y="445483"/>
                  </a:lnTo>
                  <a:lnTo>
                    <a:pt x="141689" y="444551"/>
                  </a:lnTo>
                  <a:lnTo>
                    <a:pt x="136496" y="442687"/>
                  </a:lnTo>
                  <a:lnTo>
                    <a:pt x="132046" y="438959"/>
                  </a:lnTo>
                  <a:lnTo>
                    <a:pt x="126110" y="442687"/>
                  </a:lnTo>
                  <a:lnTo>
                    <a:pt x="119434" y="442687"/>
                  </a:lnTo>
                  <a:lnTo>
                    <a:pt x="114241" y="445483"/>
                  </a:lnTo>
                  <a:lnTo>
                    <a:pt x="107564" y="446415"/>
                  </a:lnTo>
                  <a:lnTo>
                    <a:pt x="102371" y="444551"/>
                  </a:lnTo>
                  <a:lnTo>
                    <a:pt x="98662" y="438959"/>
                  </a:lnTo>
                  <a:lnTo>
                    <a:pt x="91245" y="437096"/>
                  </a:lnTo>
                  <a:lnTo>
                    <a:pt x="87535" y="440823"/>
                  </a:lnTo>
                  <a:lnTo>
                    <a:pt x="84568" y="438027"/>
                  </a:lnTo>
                  <a:lnTo>
                    <a:pt x="86052" y="428707"/>
                  </a:lnTo>
                  <a:lnTo>
                    <a:pt x="86793" y="414728"/>
                  </a:lnTo>
                  <a:lnTo>
                    <a:pt x="85311" y="402612"/>
                  </a:lnTo>
                  <a:lnTo>
                    <a:pt x="83827" y="388633"/>
                  </a:lnTo>
                  <a:lnTo>
                    <a:pt x="86052" y="385837"/>
                  </a:lnTo>
                  <a:lnTo>
                    <a:pt x="89761" y="388633"/>
                  </a:lnTo>
                  <a:lnTo>
                    <a:pt x="91985" y="396089"/>
                  </a:lnTo>
                  <a:lnTo>
                    <a:pt x="93470" y="428707"/>
                  </a:lnTo>
                  <a:lnTo>
                    <a:pt x="101630" y="426844"/>
                  </a:lnTo>
                  <a:lnTo>
                    <a:pt x="104598" y="417523"/>
                  </a:lnTo>
                  <a:lnTo>
                    <a:pt x="103855" y="408204"/>
                  </a:lnTo>
                  <a:lnTo>
                    <a:pt x="107564" y="403545"/>
                  </a:lnTo>
                  <a:lnTo>
                    <a:pt x="97921" y="386769"/>
                  </a:lnTo>
                  <a:lnTo>
                    <a:pt x="103855" y="385837"/>
                  </a:lnTo>
                  <a:lnTo>
                    <a:pt x="106083" y="378381"/>
                  </a:lnTo>
                  <a:lnTo>
                    <a:pt x="114241" y="373721"/>
                  </a:lnTo>
                  <a:lnTo>
                    <a:pt x="107564" y="367197"/>
                  </a:lnTo>
                  <a:lnTo>
                    <a:pt x="103855" y="369993"/>
                  </a:lnTo>
                  <a:lnTo>
                    <a:pt x="100890" y="370925"/>
                  </a:lnTo>
                  <a:lnTo>
                    <a:pt x="97921" y="369061"/>
                  </a:lnTo>
                  <a:lnTo>
                    <a:pt x="94213" y="373721"/>
                  </a:lnTo>
                  <a:lnTo>
                    <a:pt x="89761" y="371857"/>
                  </a:lnTo>
                  <a:lnTo>
                    <a:pt x="84568" y="372789"/>
                  </a:lnTo>
                  <a:lnTo>
                    <a:pt x="82343" y="369061"/>
                  </a:lnTo>
                  <a:lnTo>
                    <a:pt x="82343" y="360673"/>
                  </a:lnTo>
                  <a:lnTo>
                    <a:pt x="80859" y="354149"/>
                  </a:lnTo>
                  <a:lnTo>
                    <a:pt x="77151" y="344830"/>
                  </a:lnTo>
                  <a:lnTo>
                    <a:pt x="77891" y="341102"/>
                  </a:lnTo>
                  <a:lnTo>
                    <a:pt x="82343" y="342034"/>
                  </a:lnTo>
                  <a:lnTo>
                    <a:pt x="84568" y="348558"/>
                  </a:lnTo>
                  <a:lnTo>
                    <a:pt x="89761" y="351353"/>
                  </a:lnTo>
                  <a:lnTo>
                    <a:pt x="89761" y="348558"/>
                  </a:lnTo>
                  <a:lnTo>
                    <a:pt x="89020" y="342966"/>
                  </a:lnTo>
                  <a:lnTo>
                    <a:pt x="93470" y="339238"/>
                  </a:lnTo>
                  <a:lnTo>
                    <a:pt x="105340" y="336442"/>
                  </a:lnTo>
                  <a:lnTo>
                    <a:pt x="117950" y="329919"/>
                  </a:lnTo>
                  <a:lnTo>
                    <a:pt x="106823" y="326191"/>
                  </a:lnTo>
                  <a:lnTo>
                    <a:pt x="94954" y="326191"/>
                  </a:lnTo>
                  <a:lnTo>
                    <a:pt x="92728" y="322463"/>
                  </a:lnTo>
                  <a:lnTo>
                    <a:pt x="89761" y="317802"/>
                  </a:lnTo>
                  <a:lnTo>
                    <a:pt x="82343" y="318735"/>
                  </a:lnTo>
                  <a:lnTo>
                    <a:pt x="78634" y="329919"/>
                  </a:lnTo>
                  <a:lnTo>
                    <a:pt x="76408" y="331782"/>
                  </a:lnTo>
                  <a:lnTo>
                    <a:pt x="74182" y="328054"/>
                  </a:lnTo>
                  <a:lnTo>
                    <a:pt x="74182" y="314074"/>
                  </a:lnTo>
                  <a:lnTo>
                    <a:pt x="70474" y="295435"/>
                  </a:lnTo>
                  <a:lnTo>
                    <a:pt x="68248" y="284251"/>
                  </a:lnTo>
                  <a:lnTo>
                    <a:pt x="63055" y="277727"/>
                  </a:lnTo>
                  <a:lnTo>
                    <a:pt x="56379" y="272136"/>
                  </a:lnTo>
                  <a:lnTo>
                    <a:pt x="52670" y="260020"/>
                  </a:lnTo>
                  <a:lnTo>
                    <a:pt x="48959" y="246972"/>
                  </a:lnTo>
                  <a:lnTo>
                    <a:pt x="47478" y="242313"/>
                  </a:lnTo>
                  <a:lnTo>
                    <a:pt x="48959" y="238585"/>
                  </a:lnTo>
                  <a:lnTo>
                    <a:pt x="46735" y="229265"/>
                  </a:lnTo>
                  <a:lnTo>
                    <a:pt x="40057" y="210625"/>
                  </a:lnTo>
                  <a:lnTo>
                    <a:pt x="38574" y="203169"/>
                  </a:lnTo>
                  <a:lnTo>
                    <a:pt x="32640" y="198510"/>
                  </a:lnTo>
                  <a:lnTo>
                    <a:pt x="31156" y="191054"/>
                  </a:lnTo>
                  <a:lnTo>
                    <a:pt x="26706" y="189190"/>
                  </a:lnTo>
                  <a:lnTo>
                    <a:pt x="22996" y="186394"/>
                  </a:lnTo>
                  <a:lnTo>
                    <a:pt x="14836" y="179870"/>
                  </a:lnTo>
                  <a:lnTo>
                    <a:pt x="11127" y="172415"/>
                  </a:lnTo>
                  <a:lnTo>
                    <a:pt x="5934" y="165891"/>
                  </a:lnTo>
                  <a:lnTo>
                    <a:pt x="4451" y="150979"/>
                  </a:lnTo>
                  <a:lnTo>
                    <a:pt x="0" y="137932"/>
                  </a:lnTo>
                  <a:lnTo>
                    <a:pt x="2967" y="125816"/>
                  </a:lnTo>
                  <a:lnTo>
                    <a:pt x="5934" y="116496"/>
                  </a:lnTo>
                  <a:lnTo>
                    <a:pt x="7417" y="108108"/>
                  </a:lnTo>
                  <a:lnTo>
                    <a:pt x="2224" y="106244"/>
                  </a:lnTo>
                  <a:lnTo>
                    <a:pt x="0" y="101585"/>
                  </a:lnTo>
                  <a:lnTo>
                    <a:pt x="5934" y="99720"/>
                  </a:lnTo>
                  <a:lnTo>
                    <a:pt x="11869" y="99720"/>
                  </a:lnTo>
                  <a:lnTo>
                    <a:pt x="23739" y="103448"/>
                  </a:lnTo>
                  <a:lnTo>
                    <a:pt x="34123" y="109972"/>
                  </a:lnTo>
                  <a:lnTo>
                    <a:pt x="45250" y="114632"/>
                  </a:lnTo>
                  <a:lnTo>
                    <a:pt x="52670" y="116496"/>
                  </a:lnTo>
                  <a:lnTo>
                    <a:pt x="59345" y="120224"/>
                  </a:lnTo>
                  <a:lnTo>
                    <a:pt x="68248" y="122088"/>
                  </a:lnTo>
                  <a:lnTo>
                    <a:pt x="77891" y="125816"/>
                  </a:lnTo>
                  <a:lnTo>
                    <a:pt x="82343" y="130476"/>
                  </a:lnTo>
                  <a:lnTo>
                    <a:pt x="99405" y="135136"/>
                  </a:lnTo>
                  <a:lnTo>
                    <a:pt x="117950" y="137932"/>
                  </a:lnTo>
                  <a:lnTo>
                    <a:pt x="135755" y="135136"/>
                  </a:lnTo>
                  <a:lnTo>
                    <a:pt x="143173" y="139795"/>
                  </a:lnTo>
                  <a:lnTo>
                    <a:pt x="152074" y="141660"/>
                  </a:lnTo>
                  <a:lnTo>
                    <a:pt x="158010" y="140727"/>
                  </a:lnTo>
                  <a:lnTo>
                    <a:pt x="169136" y="142592"/>
                  </a:lnTo>
                  <a:lnTo>
                    <a:pt x="181006" y="144455"/>
                  </a:lnTo>
                  <a:lnTo>
                    <a:pt x="187683" y="143523"/>
                  </a:lnTo>
                  <a:lnTo>
                    <a:pt x="198809" y="144455"/>
                  </a:lnTo>
                  <a:lnTo>
                    <a:pt x="204002" y="139795"/>
                  </a:lnTo>
                  <a:lnTo>
                    <a:pt x="211422" y="142592"/>
                  </a:lnTo>
                  <a:lnTo>
                    <a:pt x="217356" y="148183"/>
                  </a:lnTo>
                  <a:lnTo>
                    <a:pt x="218840" y="152843"/>
                  </a:lnTo>
                  <a:lnTo>
                    <a:pt x="222548" y="157503"/>
                  </a:lnTo>
                  <a:lnTo>
                    <a:pt x="224774" y="153775"/>
                  </a:lnTo>
                  <a:lnTo>
                    <a:pt x="225517" y="149116"/>
                  </a:lnTo>
                  <a:lnTo>
                    <a:pt x="233677" y="150979"/>
                  </a:lnTo>
                  <a:lnTo>
                    <a:pt x="233677" y="156571"/>
                  </a:lnTo>
                  <a:lnTo>
                    <a:pt x="240354" y="159367"/>
                  </a:lnTo>
                  <a:lnTo>
                    <a:pt x="237386" y="164959"/>
                  </a:lnTo>
                  <a:lnTo>
                    <a:pt x="240354" y="165891"/>
                  </a:lnTo>
                  <a:lnTo>
                    <a:pt x="247772" y="159367"/>
                  </a:lnTo>
                  <a:lnTo>
                    <a:pt x="241096" y="150979"/>
                  </a:lnTo>
                  <a:lnTo>
                    <a:pt x="243320" y="144455"/>
                  </a:lnTo>
                  <a:lnTo>
                    <a:pt x="252222" y="142592"/>
                  </a:lnTo>
                  <a:lnTo>
                    <a:pt x="254449" y="147251"/>
                  </a:lnTo>
                  <a:lnTo>
                    <a:pt x="249256" y="151911"/>
                  </a:lnTo>
                  <a:lnTo>
                    <a:pt x="251480" y="160299"/>
                  </a:lnTo>
                  <a:lnTo>
                    <a:pt x="256673" y="155639"/>
                  </a:lnTo>
                  <a:lnTo>
                    <a:pt x="260383" y="160299"/>
                  </a:lnTo>
                  <a:lnTo>
                    <a:pt x="260383" y="147251"/>
                  </a:lnTo>
                  <a:lnTo>
                    <a:pt x="265575" y="150979"/>
                  </a:lnTo>
                  <a:lnTo>
                    <a:pt x="267800" y="162163"/>
                  </a:lnTo>
                  <a:lnTo>
                    <a:pt x="263350" y="172415"/>
                  </a:lnTo>
                  <a:lnTo>
                    <a:pt x="267800" y="180802"/>
                  </a:lnTo>
                  <a:lnTo>
                    <a:pt x="269284" y="184530"/>
                  </a:lnTo>
                  <a:lnTo>
                    <a:pt x="263350" y="187326"/>
                  </a:lnTo>
                  <a:lnTo>
                    <a:pt x="262607" y="192918"/>
                  </a:lnTo>
                  <a:lnTo>
                    <a:pt x="255932" y="194782"/>
                  </a:lnTo>
                  <a:lnTo>
                    <a:pt x="255190" y="200373"/>
                  </a:lnTo>
                  <a:lnTo>
                    <a:pt x="249997" y="203169"/>
                  </a:lnTo>
                  <a:lnTo>
                    <a:pt x="251480" y="194782"/>
                  </a:lnTo>
                  <a:lnTo>
                    <a:pt x="247772" y="190122"/>
                  </a:lnTo>
                  <a:lnTo>
                    <a:pt x="247772" y="195714"/>
                  </a:lnTo>
                  <a:lnTo>
                    <a:pt x="246287" y="199442"/>
                  </a:lnTo>
                  <a:lnTo>
                    <a:pt x="240354" y="193850"/>
                  </a:lnTo>
                  <a:lnTo>
                    <a:pt x="240354" y="201306"/>
                  </a:lnTo>
                  <a:lnTo>
                    <a:pt x="241836" y="206897"/>
                  </a:lnTo>
                  <a:lnTo>
                    <a:pt x="237386" y="207829"/>
                  </a:lnTo>
                  <a:lnTo>
                    <a:pt x="234418" y="216218"/>
                  </a:lnTo>
                  <a:lnTo>
                    <a:pt x="224033" y="223673"/>
                  </a:lnTo>
                  <a:lnTo>
                    <a:pt x="220324" y="225537"/>
                  </a:lnTo>
                  <a:lnTo>
                    <a:pt x="217356" y="229265"/>
                  </a:lnTo>
                  <a:lnTo>
                    <a:pt x="215131" y="234857"/>
                  </a:lnTo>
                  <a:lnTo>
                    <a:pt x="208454" y="247904"/>
                  </a:lnTo>
                  <a:lnTo>
                    <a:pt x="205487" y="259088"/>
                  </a:lnTo>
                  <a:lnTo>
                    <a:pt x="202521" y="269340"/>
                  </a:lnTo>
                  <a:lnTo>
                    <a:pt x="207713" y="271204"/>
                  </a:lnTo>
                  <a:lnTo>
                    <a:pt x="212164" y="269340"/>
                  </a:lnTo>
                  <a:lnTo>
                    <a:pt x="217356" y="270271"/>
                  </a:lnTo>
                  <a:lnTo>
                    <a:pt x="230710" y="265612"/>
                  </a:lnTo>
                  <a:lnTo>
                    <a:pt x="235161" y="262816"/>
                  </a:lnTo>
                  <a:lnTo>
                    <a:pt x="242579" y="257224"/>
                  </a:lnTo>
                  <a:lnTo>
                    <a:pt x="236643" y="256293"/>
                  </a:lnTo>
                  <a:lnTo>
                    <a:pt x="224774" y="263748"/>
                  </a:lnTo>
                  <a:lnTo>
                    <a:pt x="218099" y="264680"/>
                  </a:lnTo>
                  <a:lnTo>
                    <a:pt x="211422" y="264680"/>
                  </a:lnTo>
                  <a:lnTo>
                    <a:pt x="209938" y="260952"/>
                  </a:lnTo>
                  <a:lnTo>
                    <a:pt x="216615" y="249769"/>
                  </a:lnTo>
                  <a:lnTo>
                    <a:pt x="218099" y="246972"/>
                  </a:lnTo>
                  <a:lnTo>
                    <a:pt x="221808" y="242313"/>
                  </a:lnTo>
                  <a:lnTo>
                    <a:pt x="225517" y="236720"/>
                  </a:lnTo>
                  <a:lnTo>
                    <a:pt x="234418" y="229265"/>
                  </a:lnTo>
                  <a:lnTo>
                    <a:pt x="241096" y="222741"/>
                  </a:lnTo>
                  <a:lnTo>
                    <a:pt x="253706" y="219013"/>
                  </a:lnTo>
                  <a:lnTo>
                    <a:pt x="260383" y="204101"/>
                  </a:lnTo>
                  <a:lnTo>
                    <a:pt x="267059" y="196645"/>
                  </a:lnTo>
                  <a:lnTo>
                    <a:pt x="271511" y="190122"/>
                  </a:lnTo>
                  <a:lnTo>
                    <a:pt x="278186" y="192918"/>
                  </a:lnTo>
                  <a:lnTo>
                    <a:pt x="278186" y="186394"/>
                  </a:lnTo>
                  <a:lnTo>
                    <a:pt x="272993" y="178939"/>
                  </a:lnTo>
                  <a:lnTo>
                    <a:pt x="272993" y="173346"/>
                  </a:lnTo>
                  <a:lnTo>
                    <a:pt x="278929" y="178006"/>
                  </a:lnTo>
                  <a:lnTo>
                    <a:pt x="284863" y="181734"/>
                  </a:lnTo>
                  <a:lnTo>
                    <a:pt x="288572" y="191054"/>
                  </a:lnTo>
                  <a:lnTo>
                    <a:pt x="287089" y="195714"/>
                  </a:lnTo>
                  <a:lnTo>
                    <a:pt x="291539" y="204101"/>
                  </a:lnTo>
                  <a:lnTo>
                    <a:pt x="286346" y="206897"/>
                  </a:lnTo>
                  <a:lnTo>
                    <a:pt x="281896" y="203169"/>
                  </a:lnTo>
                  <a:lnTo>
                    <a:pt x="278929" y="209694"/>
                  </a:lnTo>
                  <a:lnTo>
                    <a:pt x="275961" y="211557"/>
                  </a:lnTo>
                  <a:lnTo>
                    <a:pt x="270027" y="205966"/>
                  </a:lnTo>
                  <a:lnTo>
                    <a:pt x="267059" y="208762"/>
                  </a:lnTo>
                  <a:lnTo>
                    <a:pt x="270027" y="212490"/>
                  </a:lnTo>
                  <a:lnTo>
                    <a:pt x="272252" y="220877"/>
                  </a:lnTo>
                  <a:lnTo>
                    <a:pt x="274477" y="225537"/>
                  </a:lnTo>
                  <a:lnTo>
                    <a:pt x="274477" y="231129"/>
                  </a:lnTo>
                  <a:lnTo>
                    <a:pt x="270768" y="232061"/>
                  </a:lnTo>
                  <a:lnTo>
                    <a:pt x="267059" y="226469"/>
                  </a:lnTo>
                  <a:lnTo>
                    <a:pt x="262607" y="225537"/>
                  </a:lnTo>
                  <a:lnTo>
                    <a:pt x="263350" y="232061"/>
                  </a:lnTo>
                  <a:lnTo>
                    <a:pt x="266318" y="234857"/>
                  </a:lnTo>
                  <a:lnTo>
                    <a:pt x="262607" y="237653"/>
                  </a:lnTo>
                  <a:lnTo>
                    <a:pt x="263350" y="240448"/>
                  </a:lnTo>
                  <a:lnTo>
                    <a:pt x="270027" y="240448"/>
                  </a:lnTo>
                  <a:lnTo>
                    <a:pt x="275961" y="237653"/>
                  </a:lnTo>
                  <a:lnTo>
                    <a:pt x="280412" y="234857"/>
                  </a:lnTo>
                  <a:lnTo>
                    <a:pt x="284863" y="240448"/>
                  </a:lnTo>
                  <a:lnTo>
                    <a:pt x="287089" y="245109"/>
                  </a:lnTo>
                  <a:lnTo>
                    <a:pt x="284863" y="253496"/>
                  </a:lnTo>
                  <a:lnTo>
                    <a:pt x="282638" y="258156"/>
                  </a:lnTo>
                  <a:lnTo>
                    <a:pt x="281896" y="261884"/>
                  </a:lnTo>
                  <a:lnTo>
                    <a:pt x="280412" y="262816"/>
                  </a:lnTo>
                  <a:lnTo>
                    <a:pt x="278929" y="270271"/>
                  </a:lnTo>
                  <a:lnTo>
                    <a:pt x="275961" y="273068"/>
                  </a:lnTo>
                  <a:lnTo>
                    <a:pt x="278186" y="279592"/>
                  </a:lnTo>
                  <a:lnTo>
                    <a:pt x="278929" y="284251"/>
                  </a:lnTo>
                  <a:lnTo>
                    <a:pt x="277445" y="284251"/>
                  </a:lnTo>
                  <a:lnTo>
                    <a:pt x="272252" y="281455"/>
                  </a:lnTo>
                  <a:lnTo>
                    <a:pt x="265575" y="279592"/>
                  </a:lnTo>
                  <a:lnTo>
                    <a:pt x="266318" y="273068"/>
                  </a:lnTo>
                  <a:lnTo>
                    <a:pt x="270768" y="267476"/>
                  </a:lnTo>
                  <a:lnTo>
                    <a:pt x="270768" y="263748"/>
                  </a:lnTo>
                  <a:lnTo>
                    <a:pt x="261866" y="269340"/>
                  </a:lnTo>
                  <a:lnTo>
                    <a:pt x="255190" y="276795"/>
                  </a:lnTo>
                  <a:lnTo>
                    <a:pt x="254449" y="281455"/>
                  </a:lnTo>
                  <a:lnTo>
                    <a:pt x="258157" y="287979"/>
                  </a:lnTo>
                  <a:lnTo>
                    <a:pt x="255932" y="291707"/>
                  </a:lnTo>
                  <a:lnTo>
                    <a:pt x="254449" y="298231"/>
                  </a:lnTo>
                  <a:lnTo>
                    <a:pt x="249997" y="297299"/>
                  </a:lnTo>
                  <a:lnTo>
                    <a:pt x="247772" y="288911"/>
                  </a:lnTo>
                  <a:lnTo>
                    <a:pt x="248513" y="280523"/>
                  </a:lnTo>
                  <a:lnTo>
                    <a:pt x="249997" y="273999"/>
                  </a:lnTo>
                  <a:lnTo>
                    <a:pt x="249997" y="271204"/>
                  </a:lnTo>
                  <a:lnTo>
                    <a:pt x="249256" y="265612"/>
                  </a:lnTo>
                  <a:lnTo>
                    <a:pt x="246287" y="264680"/>
                  </a:lnTo>
                  <a:lnTo>
                    <a:pt x="244804" y="270271"/>
                  </a:lnTo>
                  <a:lnTo>
                    <a:pt x="243320" y="275864"/>
                  </a:lnTo>
                  <a:lnTo>
                    <a:pt x="241096" y="275864"/>
                  </a:lnTo>
                  <a:lnTo>
                    <a:pt x="232934" y="280523"/>
                  </a:lnTo>
                  <a:lnTo>
                    <a:pt x="230710" y="288911"/>
                  </a:lnTo>
                  <a:lnTo>
                    <a:pt x="229226" y="291707"/>
                  </a:lnTo>
                  <a:lnTo>
                    <a:pt x="218099" y="292639"/>
                  </a:lnTo>
                  <a:lnTo>
                    <a:pt x="220324" y="287979"/>
                  </a:lnTo>
                  <a:lnTo>
                    <a:pt x="215131" y="287979"/>
                  </a:lnTo>
                  <a:lnTo>
                    <a:pt x="212164" y="296367"/>
                  </a:lnTo>
                  <a:lnTo>
                    <a:pt x="225517" y="296367"/>
                  </a:lnTo>
                  <a:lnTo>
                    <a:pt x="223291" y="299163"/>
                  </a:lnTo>
                  <a:lnTo>
                    <a:pt x="216615" y="304755"/>
                  </a:lnTo>
                  <a:lnTo>
                    <a:pt x="216615" y="310346"/>
                  </a:lnTo>
                  <a:lnTo>
                    <a:pt x="222548" y="304755"/>
                  </a:lnTo>
                  <a:lnTo>
                    <a:pt x="227741" y="301027"/>
                  </a:lnTo>
                  <a:lnTo>
                    <a:pt x="232193" y="301959"/>
                  </a:lnTo>
                  <a:lnTo>
                    <a:pt x="227000" y="308483"/>
                  </a:lnTo>
                  <a:lnTo>
                    <a:pt x="223291" y="314074"/>
                  </a:lnTo>
                  <a:lnTo>
                    <a:pt x="227741" y="314074"/>
                  </a:lnTo>
                  <a:lnTo>
                    <a:pt x="230710" y="310346"/>
                  </a:lnTo>
                  <a:lnTo>
                    <a:pt x="232193" y="310346"/>
                  </a:lnTo>
                  <a:lnTo>
                    <a:pt x="233677" y="321530"/>
                  </a:lnTo>
                  <a:lnTo>
                    <a:pt x="238127" y="321530"/>
                  </a:lnTo>
                  <a:lnTo>
                    <a:pt x="237386" y="310346"/>
                  </a:lnTo>
                  <a:lnTo>
                    <a:pt x="237386" y="305687"/>
                  </a:lnTo>
                  <a:lnTo>
                    <a:pt x="242579" y="305687"/>
                  </a:lnTo>
                  <a:lnTo>
                    <a:pt x="246287" y="309415"/>
                  </a:lnTo>
                  <a:lnTo>
                    <a:pt x="246287" y="301959"/>
                  </a:lnTo>
                  <a:lnTo>
                    <a:pt x="250740" y="302891"/>
                  </a:lnTo>
                  <a:lnTo>
                    <a:pt x="252965" y="306619"/>
                  </a:lnTo>
                  <a:lnTo>
                    <a:pt x="254449" y="310346"/>
                  </a:lnTo>
                  <a:lnTo>
                    <a:pt x="260383" y="311279"/>
                  </a:lnTo>
                  <a:lnTo>
                    <a:pt x="264835" y="311279"/>
                  </a:lnTo>
                  <a:lnTo>
                    <a:pt x="270768" y="301959"/>
                  </a:lnTo>
                  <a:lnTo>
                    <a:pt x="275961" y="296367"/>
                  </a:lnTo>
                  <a:lnTo>
                    <a:pt x="279670" y="287979"/>
                  </a:lnTo>
                  <a:lnTo>
                    <a:pt x="284122" y="283320"/>
                  </a:lnTo>
                  <a:lnTo>
                    <a:pt x="284122" y="276795"/>
                  </a:lnTo>
                  <a:lnTo>
                    <a:pt x="287089" y="278660"/>
                  </a:lnTo>
                  <a:lnTo>
                    <a:pt x="293023" y="284251"/>
                  </a:lnTo>
                  <a:lnTo>
                    <a:pt x="299700" y="286116"/>
                  </a:lnTo>
                  <a:lnTo>
                    <a:pt x="298216" y="280523"/>
                  </a:lnTo>
                  <a:lnTo>
                    <a:pt x="296732" y="275864"/>
                  </a:lnTo>
                  <a:lnTo>
                    <a:pt x="305634" y="270271"/>
                  </a:lnTo>
                  <a:lnTo>
                    <a:pt x="310827" y="267476"/>
                  </a:lnTo>
                  <a:lnTo>
                    <a:pt x="307861" y="260952"/>
                  </a:lnTo>
                  <a:lnTo>
                    <a:pt x="307861" y="255360"/>
                  </a:lnTo>
                  <a:lnTo>
                    <a:pt x="304151" y="248837"/>
                  </a:lnTo>
                  <a:lnTo>
                    <a:pt x="300441" y="238585"/>
                  </a:lnTo>
                  <a:lnTo>
                    <a:pt x="299700" y="232061"/>
                  </a:lnTo>
                  <a:lnTo>
                    <a:pt x="307118" y="231129"/>
                  </a:lnTo>
                  <a:lnTo>
                    <a:pt x="307861" y="227401"/>
                  </a:lnTo>
                  <a:lnTo>
                    <a:pt x="302668" y="223673"/>
                  </a:lnTo>
                  <a:lnTo>
                    <a:pt x="298216" y="219013"/>
                  </a:lnTo>
                  <a:lnTo>
                    <a:pt x="302668" y="216218"/>
                  </a:lnTo>
                  <a:lnTo>
                    <a:pt x="302668" y="208762"/>
                  </a:lnTo>
                  <a:lnTo>
                    <a:pt x="303409" y="202238"/>
                  </a:lnTo>
                  <a:lnTo>
                    <a:pt x="301184" y="195714"/>
                  </a:lnTo>
                  <a:lnTo>
                    <a:pt x="307118" y="188258"/>
                  </a:lnTo>
                  <a:lnTo>
                    <a:pt x="311570" y="178939"/>
                  </a:lnTo>
                  <a:lnTo>
                    <a:pt x="313795" y="170550"/>
                  </a:lnTo>
                  <a:lnTo>
                    <a:pt x="322697" y="165891"/>
                  </a:lnTo>
                  <a:lnTo>
                    <a:pt x="322697" y="162163"/>
                  </a:lnTo>
                  <a:lnTo>
                    <a:pt x="325664" y="158435"/>
                  </a:lnTo>
                  <a:lnTo>
                    <a:pt x="316762" y="158435"/>
                  </a:lnTo>
                  <a:lnTo>
                    <a:pt x="307118" y="149116"/>
                  </a:lnTo>
                  <a:lnTo>
                    <a:pt x="305634" y="136068"/>
                  </a:lnTo>
                  <a:lnTo>
                    <a:pt x="302668" y="127680"/>
                  </a:lnTo>
                  <a:lnTo>
                    <a:pt x="303409" y="121156"/>
                  </a:lnTo>
                  <a:lnTo>
                    <a:pt x="303409" y="116496"/>
                  </a:lnTo>
                  <a:lnTo>
                    <a:pt x="300441" y="113700"/>
                  </a:lnTo>
                  <a:lnTo>
                    <a:pt x="293023" y="109972"/>
                  </a:lnTo>
                  <a:lnTo>
                    <a:pt x="289315" y="105313"/>
                  </a:lnTo>
                  <a:lnTo>
                    <a:pt x="281896" y="102517"/>
                  </a:lnTo>
                  <a:lnTo>
                    <a:pt x="280412" y="95061"/>
                  </a:lnTo>
                  <a:lnTo>
                    <a:pt x="273736" y="97857"/>
                  </a:lnTo>
                  <a:lnTo>
                    <a:pt x="267800" y="95993"/>
                  </a:lnTo>
                  <a:lnTo>
                    <a:pt x="269284" y="92265"/>
                  </a:lnTo>
                  <a:lnTo>
                    <a:pt x="264092" y="85741"/>
                  </a:lnTo>
                  <a:lnTo>
                    <a:pt x="269284" y="82013"/>
                  </a:lnTo>
                  <a:lnTo>
                    <a:pt x="275961" y="83877"/>
                  </a:lnTo>
                  <a:lnTo>
                    <a:pt x="277445" y="89469"/>
                  </a:lnTo>
                  <a:lnTo>
                    <a:pt x="281896" y="87605"/>
                  </a:lnTo>
                  <a:lnTo>
                    <a:pt x="287831" y="91333"/>
                  </a:lnTo>
                  <a:lnTo>
                    <a:pt x="290055" y="91333"/>
                  </a:lnTo>
                  <a:lnTo>
                    <a:pt x="290055" y="81081"/>
                  </a:lnTo>
                  <a:lnTo>
                    <a:pt x="289315" y="74557"/>
                  </a:lnTo>
                  <a:lnTo>
                    <a:pt x="294507" y="71762"/>
                  </a:lnTo>
                  <a:lnTo>
                    <a:pt x="295248" y="67101"/>
                  </a:lnTo>
                  <a:lnTo>
                    <a:pt x="292282" y="62442"/>
                  </a:lnTo>
                  <a:lnTo>
                    <a:pt x="289315" y="59646"/>
                  </a:lnTo>
                  <a:lnTo>
                    <a:pt x="289315" y="54986"/>
                  </a:lnTo>
                  <a:lnTo>
                    <a:pt x="290055" y="51258"/>
                  </a:lnTo>
                  <a:lnTo>
                    <a:pt x="284863" y="48462"/>
                  </a:lnTo>
                  <a:lnTo>
                    <a:pt x="290055" y="45666"/>
                  </a:lnTo>
                  <a:lnTo>
                    <a:pt x="288572" y="41938"/>
                  </a:lnTo>
                  <a:lnTo>
                    <a:pt x="281896" y="38210"/>
                  </a:lnTo>
                  <a:lnTo>
                    <a:pt x="275961" y="39142"/>
                  </a:lnTo>
                  <a:lnTo>
                    <a:pt x="270768" y="46598"/>
                  </a:lnTo>
                  <a:lnTo>
                    <a:pt x="267059" y="45666"/>
                  </a:lnTo>
                  <a:lnTo>
                    <a:pt x="267800" y="39142"/>
                  </a:lnTo>
                  <a:lnTo>
                    <a:pt x="260383" y="36346"/>
                  </a:lnTo>
                  <a:lnTo>
                    <a:pt x="260383" y="27027"/>
                  </a:lnTo>
                  <a:lnTo>
                    <a:pt x="255932" y="23299"/>
                  </a:lnTo>
                  <a:lnTo>
                    <a:pt x="250740" y="20503"/>
                  </a:lnTo>
                  <a:lnTo>
                    <a:pt x="250740" y="16775"/>
                  </a:lnTo>
                  <a:lnTo>
                    <a:pt x="255932" y="14911"/>
                  </a:lnTo>
                  <a:lnTo>
                    <a:pt x="255190" y="11183"/>
                  </a:lnTo>
                  <a:lnTo>
                    <a:pt x="248513" y="10251"/>
                  </a:lnTo>
                  <a:lnTo>
                    <a:pt x="248513" y="7455"/>
                  </a:lnTo>
                  <a:lnTo>
                    <a:pt x="250740" y="5591"/>
                  </a:lnTo>
                  <a:lnTo>
                    <a:pt x="255932" y="7455"/>
                  </a:lnTo>
                  <a:lnTo>
                    <a:pt x="255190" y="2795"/>
                  </a:lnTo>
                  <a:lnTo>
                    <a:pt x="335309" y="1864"/>
                  </a:lnTo>
                  <a:lnTo>
                    <a:pt x="422102" y="931"/>
                  </a:lnTo>
                  <a:lnTo>
                    <a:pt x="495545" y="931"/>
                  </a:lnTo>
                  <a:lnTo>
                    <a:pt x="588273" y="931"/>
                  </a:lnTo>
                  <a:lnTo>
                    <a:pt x="692130" y="931"/>
                  </a:lnTo>
                  <a:lnTo>
                    <a:pt x="755928" y="0"/>
                  </a:lnTo>
                  <a:lnTo>
                    <a:pt x="838270" y="1864"/>
                  </a:lnTo>
                  <a:lnTo>
                    <a:pt x="939161" y="0"/>
                  </a:lnTo>
                  <a:lnTo>
                    <a:pt x="991831" y="1864"/>
                  </a:lnTo>
                  <a:lnTo>
                    <a:pt x="991088" y="27027"/>
                  </a:lnTo>
                  <a:lnTo>
                    <a:pt x="990347" y="155639"/>
                  </a:lnTo>
                  <a:lnTo>
                    <a:pt x="990347" y="168687"/>
                  </a:lnTo>
                  <a:lnTo>
                    <a:pt x="990347" y="267476"/>
                  </a:lnTo>
                  <a:lnTo>
                    <a:pt x="990347" y="285183"/>
                  </a:lnTo>
                  <a:lnTo>
                    <a:pt x="990347" y="304755"/>
                  </a:lnTo>
                  <a:lnTo>
                    <a:pt x="991088" y="401680"/>
                  </a:lnTo>
                  <a:lnTo>
                    <a:pt x="991088" y="419388"/>
                  </a:lnTo>
                  <a:lnTo>
                    <a:pt x="990347" y="425912"/>
                  </a:lnTo>
                  <a:lnTo>
                    <a:pt x="990347" y="433368"/>
                  </a:lnTo>
                  <a:lnTo>
                    <a:pt x="999250" y="443619"/>
                  </a:lnTo>
                  <a:lnTo>
                    <a:pt x="999990" y="454803"/>
                  </a:lnTo>
                  <a:lnTo>
                    <a:pt x="1004442" y="461326"/>
                  </a:lnTo>
                  <a:lnTo>
                    <a:pt x="1000733" y="478102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pg64">
              <a:extLst>
                <a:ext uri="{FF2B5EF4-FFF2-40B4-BE49-F238E27FC236}">
                  <a16:creationId xmlns:a16="http://schemas.microsoft.com/office/drawing/2014/main" id="{313A5F35-D32D-EC42-B552-F19E2E6C4B24}"/>
                </a:ext>
              </a:extLst>
            </p:cNvPr>
            <p:cNvSpPr/>
            <p:nvPr/>
          </p:nvSpPr>
          <p:spPr>
            <a:xfrm>
              <a:off x="6283783" y="2876924"/>
              <a:ext cx="635009" cy="560116"/>
            </a:xfrm>
            <a:custGeom>
              <a:avLst/>
              <a:gdLst/>
              <a:ahLst/>
              <a:cxnLst/>
              <a:rect l="0" t="0" r="0" b="0"/>
              <a:pathLst>
                <a:path w="635009" h="560116">
                  <a:moveTo>
                    <a:pt x="404299" y="150047"/>
                  </a:moveTo>
                  <a:lnTo>
                    <a:pt x="405041" y="233925"/>
                  </a:lnTo>
                  <a:lnTo>
                    <a:pt x="409492" y="230197"/>
                  </a:lnTo>
                  <a:lnTo>
                    <a:pt x="416910" y="223673"/>
                  </a:lnTo>
                  <a:lnTo>
                    <a:pt x="421361" y="219945"/>
                  </a:lnTo>
                  <a:lnTo>
                    <a:pt x="425811" y="217149"/>
                  </a:lnTo>
                  <a:lnTo>
                    <a:pt x="429522" y="216217"/>
                  </a:lnTo>
                  <a:lnTo>
                    <a:pt x="431746" y="214353"/>
                  </a:lnTo>
                  <a:lnTo>
                    <a:pt x="433973" y="211557"/>
                  </a:lnTo>
                  <a:lnTo>
                    <a:pt x="436197" y="208762"/>
                  </a:lnTo>
                  <a:lnTo>
                    <a:pt x="440649" y="205965"/>
                  </a:lnTo>
                  <a:lnTo>
                    <a:pt x="450292" y="200373"/>
                  </a:lnTo>
                  <a:lnTo>
                    <a:pt x="452518" y="197578"/>
                  </a:lnTo>
                  <a:lnTo>
                    <a:pt x="455485" y="192918"/>
                  </a:lnTo>
                  <a:lnTo>
                    <a:pt x="456970" y="191054"/>
                  </a:lnTo>
                  <a:lnTo>
                    <a:pt x="460678" y="191054"/>
                  </a:lnTo>
                  <a:lnTo>
                    <a:pt x="462162" y="191054"/>
                  </a:lnTo>
                  <a:lnTo>
                    <a:pt x="466613" y="193850"/>
                  </a:lnTo>
                  <a:lnTo>
                    <a:pt x="471064" y="195714"/>
                  </a:lnTo>
                  <a:lnTo>
                    <a:pt x="474031" y="194782"/>
                  </a:lnTo>
                  <a:lnTo>
                    <a:pt x="479966" y="187326"/>
                  </a:lnTo>
                  <a:lnTo>
                    <a:pt x="485901" y="179870"/>
                  </a:lnTo>
                  <a:lnTo>
                    <a:pt x="488868" y="177074"/>
                  </a:lnTo>
                  <a:lnTo>
                    <a:pt x="491836" y="176142"/>
                  </a:lnTo>
                  <a:lnTo>
                    <a:pt x="492577" y="172414"/>
                  </a:lnTo>
                  <a:lnTo>
                    <a:pt x="494061" y="167755"/>
                  </a:lnTo>
                  <a:lnTo>
                    <a:pt x="497770" y="164959"/>
                  </a:lnTo>
                  <a:lnTo>
                    <a:pt x="499254" y="164027"/>
                  </a:lnTo>
                  <a:lnTo>
                    <a:pt x="501479" y="164959"/>
                  </a:lnTo>
                  <a:lnTo>
                    <a:pt x="501479" y="167755"/>
                  </a:lnTo>
                  <a:lnTo>
                    <a:pt x="499995" y="172414"/>
                  </a:lnTo>
                  <a:lnTo>
                    <a:pt x="502220" y="174278"/>
                  </a:lnTo>
                  <a:lnTo>
                    <a:pt x="507413" y="178006"/>
                  </a:lnTo>
                  <a:lnTo>
                    <a:pt x="514090" y="179870"/>
                  </a:lnTo>
                  <a:lnTo>
                    <a:pt x="519283" y="181734"/>
                  </a:lnTo>
                  <a:lnTo>
                    <a:pt x="527443" y="182666"/>
                  </a:lnTo>
                  <a:lnTo>
                    <a:pt x="533378" y="184530"/>
                  </a:lnTo>
                  <a:lnTo>
                    <a:pt x="535604" y="182666"/>
                  </a:lnTo>
                  <a:lnTo>
                    <a:pt x="536345" y="181734"/>
                  </a:lnTo>
                  <a:lnTo>
                    <a:pt x="536345" y="179870"/>
                  </a:lnTo>
                  <a:lnTo>
                    <a:pt x="538571" y="178006"/>
                  </a:lnTo>
                  <a:lnTo>
                    <a:pt x="538571" y="175211"/>
                  </a:lnTo>
                  <a:lnTo>
                    <a:pt x="540796" y="174278"/>
                  </a:lnTo>
                  <a:lnTo>
                    <a:pt x="542280" y="172414"/>
                  </a:lnTo>
                  <a:lnTo>
                    <a:pt x="540796" y="170550"/>
                  </a:lnTo>
                  <a:lnTo>
                    <a:pt x="540055" y="167755"/>
                  </a:lnTo>
                  <a:lnTo>
                    <a:pt x="541538" y="165890"/>
                  </a:lnTo>
                  <a:lnTo>
                    <a:pt x="543021" y="165890"/>
                  </a:lnTo>
                  <a:lnTo>
                    <a:pt x="546731" y="167755"/>
                  </a:lnTo>
                  <a:lnTo>
                    <a:pt x="552666" y="164027"/>
                  </a:lnTo>
                  <a:lnTo>
                    <a:pt x="556375" y="164959"/>
                  </a:lnTo>
                  <a:lnTo>
                    <a:pt x="559342" y="165890"/>
                  </a:lnTo>
                  <a:lnTo>
                    <a:pt x="562310" y="165890"/>
                  </a:lnTo>
                  <a:lnTo>
                    <a:pt x="565276" y="164027"/>
                  </a:lnTo>
                  <a:lnTo>
                    <a:pt x="566760" y="161231"/>
                  </a:lnTo>
                  <a:lnTo>
                    <a:pt x="568986" y="158435"/>
                  </a:lnTo>
                  <a:lnTo>
                    <a:pt x="573437" y="156571"/>
                  </a:lnTo>
                  <a:lnTo>
                    <a:pt x="580855" y="157503"/>
                  </a:lnTo>
                  <a:lnTo>
                    <a:pt x="583823" y="159367"/>
                  </a:lnTo>
                  <a:lnTo>
                    <a:pt x="592725" y="166822"/>
                  </a:lnTo>
                  <a:lnTo>
                    <a:pt x="597176" y="169618"/>
                  </a:lnTo>
                  <a:lnTo>
                    <a:pt x="604594" y="169618"/>
                  </a:lnTo>
                  <a:lnTo>
                    <a:pt x="607561" y="170550"/>
                  </a:lnTo>
                  <a:lnTo>
                    <a:pt x="610529" y="170550"/>
                  </a:lnTo>
                  <a:lnTo>
                    <a:pt x="612012" y="167755"/>
                  </a:lnTo>
                  <a:lnTo>
                    <a:pt x="614980" y="167755"/>
                  </a:lnTo>
                  <a:lnTo>
                    <a:pt x="617205" y="168687"/>
                  </a:lnTo>
                  <a:lnTo>
                    <a:pt x="620172" y="172414"/>
                  </a:lnTo>
                  <a:lnTo>
                    <a:pt x="619430" y="174278"/>
                  </a:lnTo>
                  <a:lnTo>
                    <a:pt x="616464" y="178006"/>
                  </a:lnTo>
                  <a:lnTo>
                    <a:pt x="615722" y="178939"/>
                  </a:lnTo>
                  <a:lnTo>
                    <a:pt x="617205" y="182666"/>
                  </a:lnTo>
                  <a:lnTo>
                    <a:pt x="619430" y="185462"/>
                  </a:lnTo>
                  <a:lnTo>
                    <a:pt x="621657" y="186394"/>
                  </a:lnTo>
                  <a:lnTo>
                    <a:pt x="625365" y="186394"/>
                  </a:lnTo>
                  <a:lnTo>
                    <a:pt x="626850" y="186394"/>
                  </a:lnTo>
                  <a:lnTo>
                    <a:pt x="627591" y="189190"/>
                  </a:lnTo>
                  <a:lnTo>
                    <a:pt x="626107" y="191054"/>
                  </a:lnTo>
                  <a:lnTo>
                    <a:pt x="625365" y="195714"/>
                  </a:lnTo>
                  <a:lnTo>
                    <a:pt x="626107" y="198510"/>
                  </a:lnTo>
                  <a:lnTo>
                    <a:pt x="629074" y="200373"/>
                  </a:lnTo>
                  <a:lnTo>
                    <a:pt x="630558" y="202238"/>
                  </a:lnTo>
                  <a:lnTo>
                    <a:pt x="630558" y="204101"/>
                  </a:lnTo>
                  <a:lnTo>
                    <a:pt x="629816" y="209693"/>
                  </a:lnTo>
                  <a:lnTo>
                    <a:pt x="635009" y="214353"/>
                  </a:lnTo>
                  <a:lnTo>
                    <a:pt x="629816" y="222741"/>
                  </a:lnTo>
                  <a:lnTo>
                    <a:pt x="626107" y="229264"/>
                  </a:lnTo>
                  <a:lnTo>
                    <a:pt x="622398" y="238585"/>
                  </a:lnTo>
                  <a:lnTo>
                    <a:pt x="620172" y="243244"/>
                  </a:lnTo>
                  <a:lnTo>
                    <a:pt x="617947" y="244176"/>
                  </a:lnTo>
                  <a:lnTo>
                    <a:pt x="592725" y="223673"/>
                  </a:lnTo>
                  <a:lnTo>
                    <a:pt x="567502" y="203169"/>
                  </a:lnTo>
                  <a:lnTo>
                    <a:pt x="553407" y="192918"/>
                  </a:lnTo>
                  <a:lnTo>
                    <a:pt x="548956" y="200373"/>
                  </a:lnTo>
                  <a:lnTo>
                    <a:pt x="551924" y="201306"/>
                  </a:lnTo>
                  <a:lnTo>
                    <a:pt x="547473" y="207829"/>
                  </a:lnTo>
                  <a:lnTo>
                    <a:pt x="551182" y="208762"/>
                  </a:lnTo>
                  <a:lnTo>
                    <a:pt x="541538" y="223673"/>
                  </a:lnTo>
                  <a:lnTo>
                    <a:pt x="544506" y="225537"/>
                  </a:lnTo>
                  <a:lnTo>
                    <a:pt x="539313" y="234857"/>
                  </a:lnTo>
                  <a:lnTo>
                    <a:pt x="543763" y="238585"/>
                  </a:lnTo>
                  <a:lnTo>
                    <a:pt x="543763" y="240448"/>
                  </a:lnTo>
                  <a:lnTo>
                    <a:pt x="540796" y="244176"/>
                  </a:lnTo>
                  <a:lnTo>
                    <a:pt x="531152" y="253496"/>
                  </a:lnTo>
                  <a:lnTo>
                    <a:pt x="525218" y="258156"/>
                  </a:lnTo>
                  <a:lnTo>
                    <a:pt x="523734" y="260020"/>
                  </a:lnTo>
                  <a:lnTo>
                    <a:pt x="524476" y="260952"/>
                  </a:lnTo>
                  <a:lnTo>
                    <a:pt x="525960" y="262815"/>
                  </a:lnTo>
                  <a:lnTo>
                    <a:pt x="520767" y="269340"/>
                  </a:lnTo>
                  <a:lnTo>
                    <a:pt x="517057" y="268408"/>
                  </a:lnTo>
                  <a:lnTo>
                    <a:pt x="514090" y="270271"/>
                  </a:lnTo>
                  <a:lnTo>
                    <a:pt x="507413" y="279591"/>
                  </a:lnTo>
                  <a:lnTo>
                    <a:pt x="503705" y="276795"/>
                  </a:lnTo>
                  <a:lnTo>
                    <a:pt x="502220" y="277727"/>
                  </a:lnTo>
                  <a:lnTo>
                    <a:pt x="499995" y="279591"/>
                  </a:lnTo>
                  <a:lnTo>
                    <a:pt x="491093" y="294503"/>
                  </a:lnTo>
                  <a:lnTo>
                    <a:pt x="485901" y="305687"/>
                  </a:lnTo>
                  <a:lnTo>
                    <a:pt x="470322" y="292639"/>
                  </a:lnTo>
                  <a:lnTo>
                    <a:pt x="468097" y="295435"/>
                  </a:lnTo>
                  <a:lnTo>
                    <a:pt x="465129" y="298231"/>
                  </a:lnTo>
                  <a:lnTo>
                    <a:pt x="462162" y="299163"/>
                  </a:lnTo>
                  <a:lnTo>
                    <a:pt x="461420" y="300095"/>
                  </a:lnTo>
                  <a:lnTo>
                    <a:pt x="461420" y="305687"/>
                  </a:lnTo>
                  <a:lnTo>
                    <a:pt x="458453" y="308483"/>
                  </a:lnTo>
                  <a:lnTo>
                    <a:pt x="456970" y="311279"/>
                  </a:lnTo>
                  <a:lnTo>
                    <a:pt x="456227" y="317802"/>
                  </a:lnTo>
                  <a:lnTo>
                    <a:pt x="454743" y="319666"/>
                  </a:lnTo>
                  <a:lnTo>
                    <a:pt x="451035" y="323394"/>
                  </a:lnTo>
                  <a:lnTo>
                    <a:pt x="447325" y="330850"/>
                  </a:lnTo>
                  <a:lnTo>
                    <a:pt x="443616" y="340169"/>
                  </a:lnTo>
                  <a:lnTo>
                    <a:pt x="441390" y="347625"/>
                  </a:lnTo>
                  <a:lnTo>
                    <a:pt x="438423" y="353217"/>
                  </a:lnTo>
                  <a:lnTo>
                    <a:pt x="436197" y="355081"/>
                  </a:lnTo>
                  <a:lnTo>
                    <a:pt x="433231" y="358809"/>
                  </a:lnTo>
                  <a:lnTo>
                    <a:pt x="429522" y="361605"/>
                  </a:lnTo>
                  <a:lnTo>
                    <a:pt x="428038" y="362537"/>
                  </a:lnTo>
                  <a:lnTo>
                    <a:pt x="419136" y="361605"/>
                  </a:lnTo>
                  <a:lnTo>
                    <a:pt x="407266" y="357877"/>
                  </a:lnTo>
                  <a:lnTo>
                    <a:pt x="404299" y="356945"/>
                  </a:lnTo>
                  <a:lnTo>
                    <a:pt x="403557" y="354149"/>
                  </a:lnTo>
                  <a:lnTo>
                    <a:pt x="399106" y="342034"/>
                  </a:lnTo>
                  <a:lnTo>
                    <a:pt x="386495" y="333646"/>
                  </a:lnTo>
                  <a:lnTo>
                    <a:pt x="382044" y="336441"/>
                  </a:lnTo>
                  <a:lnTo>
                    <a:pt x="377592" y="345762"/>
                  </a:lnTo>
                  <a:lnTo>
                    <a:pt x="377592" y="358809"/>
                  </a:lnTo>
                  <a:lnTo>
                    <a:pt x="373883" y="368129"/>
                  </a:lnTo>
                  <a:lnTo>
                    <a:pt x="373883" y="370925"/>
                  </a:lnTo>
                  <a:lnTo>
                    <a:pt x="373883" y="371857"/>
                  </a:lnTo>
                  <a:lnTo>
                    <a:pt x="369433" y="373720"/>
                  </a:lnTo>
                  <a:lnTo>
                    <a:pt x="365724" y="376516"/>
                  </a:lnTo>
                  <a:lnTo>
                    <a:pt x="363498" y="380244"/>
                  </a:lnTo>
                  <a:lnTo>
                    <a:pt x="363498" y="383041"/>
                  </a:lnTo>
                  <a:lnTo>
                    <a:pt x="365724" y="385837"/>
                  </a:lnTo>
                  <a:lnTo>
                    <a:pt x="362756" y="388632"/>
                  </a:lnTo>
                  <a:lnTo>
                    <a:pt x="353112" y="396088"/>
                  </a:lnTo>
                  <a:lnTo>
                    <a:pt x="349403" y="401680"/>
                  </a:lnTo>
                  <a:lnTo>
                    <a:pt x="347919" y="408204"/>
                  </a:lnTo>
                  <a:lnTo>
                    <a:pt x="346436" y="413795"/>
                  </a:lnTo>
                  <a:lnTo>
                    <a:pt x="343468" y="421251"/>
                  </a:lnTo>
                  <a:lnTo>
                    <a:pt x="341985" y="425912"/>
                  </a:lnTo>
                  <a:lnTo>
                    <a:pt x="336050" y="433368"/>
                  </a:lnTo>
                  <a:lnTo>
                    <a:pt x="332341" y="438027"/>
                  </a:lnTo>
                  <a:lnTo>
                    <a:pt x="330857" y="440823"/>
                  </a:lnTo>
                  <a:lnTo>
                    <a:pt x="326406" y="443618"/>
                  </a:lnTo>
                  <a:lnTo>
                    <a:pt x="318987" y="452007"/>
                  </a:lnTo>
                  <a:lnTo>
                    <a:pt x="312312" y="459463"/>
                  </a:lnTo>
                  <a:lnTo>
                    <a:pt x="308602" y="466918"/>
                  </a:lnTo>
                  <a:lnTo>
                    <a:pt x="306377" y="470646"/>
                  </a:lnTo>
                  <a:lnTo>
                    <a:pt x="304893" y="476238"/>
                  </a:lnTo>
                  <a:lnTo>
                    <a:pt x="303409" y="479034"/>
                  </a:lnTo>
                  <a:lnTo>
                    <a:pt x="301184" y="479966"/>
                  </a:lnTo>
                  <a:lnTo>
                    <a:pt x="301184" y="482762"/>
                  </a:lnTo>
                  <a:lnTo>
                    <a:pt x="303409" y="489286"/>
                  </a:lnTo>
                  <a:lnTo>
                    <a:pt x="312312" y="493945"/>
                  </a:lnTo>
                  <a:lnTo>
                    <a:pt x="296733" y="501401"/>
                  </a:lnTo>
                  <a:lnTo>
                    <a:pt x="297474" y="503266"/>
                  </a:lnTo>
                  <a:lnTo>
                    <a:pt x="295991" y="505129"/>
                  </a:lnTo>
                  <a:lnTo>
                    <a:pt x="301926" y="506993"/>
                  </a:lnTo>
                  <a:lnTo>
                    <a:pt x="299700" y="510721"/>
                  </a:lnTo>
                  <a:lnTo>
                    <a:pt x="293766" y="513517"/>
                  </a:lnTo>
                  <a:lnTo>
                    <a:pt x="284122" y="521905"/>
                  </a:lnTo>
                  <a:lnTo>
                    <a:pt x="281896" y="523769"/>
                  </a:lnTo>
                  <a:lnTo>
                    <a:pt x="277445" y="522837"/>
                  </a:lnTo>
                  <a:lnTo>
                    <a:pt x="274478" y="517244"/>
                  </a:lnTo>
                  <a:lnTo>
                    <a:pt x="271510" y="516313"/>
                  </a:lnTo>
                  <a:lnTo>
                    <a:pt x="267059" y="518177"/>
                  </a:lnTo>
                  <a:lnTo>
                    <a:pt x="239612" y="532156"/>
                  </a:lnTo>
                  <a:lnTo>
                    <a:pt x="236644" y="526565"/>
                  </a:lnTo>
                  <a:lnTo>
                    <a:pt x="229968" y="524700"/>
                  </a:lnTo>
                  <a:lnTo>
                    <a:pt x="224033" y="530293"/>
                  </a:lnTo>
                  <a:lnTo>
                    <a:pt x="224775" y="533089"/>
                  </a:lnTo>
                  <a:lnTo>
                    <a:pt x="229968" y="536817"/>
                  </a:lnTo>
                  <a:lnTo>
                    <a:pt x="226259" y="540544"/>
                  </a:lnTo>
                  <a:lnTo>
                    <a:pt x="215873" y="546136"/>
                  </a:lnTo>
                  <a:lnTo>
                    <a:pt x="213647" y="543340"/>
                  </a:lnTo>
                  <a:lnTo>
                    <a:pt x="211423" y="543340"/>
                  </a:lnTo>
                  <a:lnTo>
                    <a:pt x="209196" y="545204"/>
                  </a:lnTo>
                  <a:lnTo>
                    <a:pt x="199553" y="548000"/>
                  </a:lnTo>
                  <a:lnTo>
                    <a:pt x="194360" y="548932"/>
                  </a:lnTo>
                  <a:lnTo>
                    <a:pt x="188425" y="550796"/>
                  </a:lnTo>
                  <a:lnTo>
                    <a:pt x="181749" y="554524"/>
                  </a:lnTo>
                  <a:lnTo>
                    <a:pt x="179523" y="554524"/>
                  </a:lnTo>
                  <a:lnTo>
                    <a:pt x="174330" y="552660"/>
                  </a:lnTo>
                  <a:lnTo>
                    <a:pt x="169879" y="546136"/>
                  </a:lnTo>
                  <a:lnTo>
                    <a:pt x="164686" y="541476"/>
                  </a:lnTo>
                  <a:lnTo>
                    <a:pt x="163203" y="538680"/>
                  </a:lnTo>
                  <a:lnTo>
                    <a:pt x="160235" y="538680"/>
                  </a:lnTo>
                  <a:lnTo>
                    <a:pt x="158011" y="543340"/>
                  </a:lnTo>
                  <a:lnTo>
                    <a:pt x="154301" y="548000"/>
                  </a:lnTo>
                  <a:lnTo>
                    <a:pt x="149849" y="550796"/>
                  </a:lnTo>
                  <a:lnTo>
                    <a:pt x="146883" y="552660"/>
                  </a:lnTo>
                  <a:lnTo>
                    <a:pt x="143173" y="552660"/>
                  </a:lnTo>
                  <a:lnTo>
                    <a:pt x="140948" y="555456"/>
                  </a:lnTo>
                  <a:lnTo>
                    <a:pt x="136497" y="560116"/>
                  </a:lnTo>
                  <a:lnTo>
                    <a:pt x="132045" y="560116"/>
                  </a:lnTo>
                  <a:lnTo>
                    <a:pt x="123144" y="559184"/>
                  </a:lnTo>
                  <a:lnTo>
                    <a:pt x="117951" y="557319"/>
                  </a:lnTo>
                  <a:lnTo>
                    <a:pt x="114242" y="553592"/>
                  </a:lnTo>
                  <a:lnTo>
                    <a:pt x="112016" y="551728"/>
                  </a:lnTo>
                  <a:lnTo>
                    <a:pt x="110534" y="548932"/>
                  </a:lnTo>
                  <a:lnTo>
                    <a:pt x="106082" y="546136"/>
                  </a:lnTo>
                  <a:lnTo>
                    <a:pt x="99406" y="546136"/>
                  </a:lnTo>
                  <a:lnTo>
                    <a:pt x="96438" y="541476"/>
                  </a:lnTo>
                  <a:lnTo>
                    <a:pt x="91986" y="538680"/>
                  </a:lnTo>
                  <a:lnTo>
                    <a:pt x="89761" y="534952"/>
                  </a:lnTo>
                  <a:lnTo>
                    <a:pt x="87536" y="530293"/>
                  </a:lnTo>
                  <a:lnTo>
                    <a:pt x="87536" y="524700"/>
                  </a:lnTo>
                  <a:lnTo>
                    <a:pt x="85310" y="520972"/>
                  </a:lnTo>
                  <a:lnTo>
                    <a:pt x="82343" y="520041"/>
                  </a:lnTo>
                  <a:lnTo>
                    <a:pt x="82343" y="516313"/>
                  </a:lnTo>
                  <a:lnTo>
                    <a:pt x="84568" y="514449"/>
                  </a:lnTo>
                  <a:lnTo>
                    <a:pt x="87536" y="512585"/>
                  </a:lnTo>
                  <a:lnTo>
                    <a:pt x="88278" y="510721"/>
                  </a:lnTo>
                  <a:lnTo>
                    <a:pt x="84568" y="505129"/>
                  </a:lnTo>
                  <a:lnTo>
                    <a:pt x="77892" y="504197"/>
                  </a:lnTo>
                  <a:lnTo>
                    <a:pt x="71958" y="505129"/>
                  </a:lnTo>
                  <a:lnTo>
                    <a:pt x="68990" y="504197"/>
                  </a:lnTo>
                  <a:lnTo>
                    <a:pt x="64539" y="503266"/>
                  </a:lnTo>
                  <a:lnTo>
                    <a:pt x="62314" y="501401"/>
                  </a:lnTo>
                  <a:lnTo>
                    <a:pt x="63055" y="498605"/>
                  </a:lnTo>
                  <a:lnTo>
                    <a:pt x="63055" y="496742"/>
                  </a:lnTo>
                  <a:lnTo>
                    <a:pt x="60088" y="495810"/>
                  </a:lnTo>
                  <a:lnTo>
                    <a:pt x="58604" y="493014"/>
                  </a:lnTo>
                  <a:lnTo>
                    <a:pt x="57863" y="488354"/>
                  </a:lnTo>
                  <a:lnTo>
                    <a:pt x="55637" y="488354"/>
                  </a:lnTo>
                  <a:lnTo>
                    <a:pt x="52670" y="492082"/>
                  </a:lnTo>
                  <a:lnTo>
                    <a:pt x="47477" y="486490"/>
                  </a:lnTo>
                  <a:lnTo>
                    <a:pt x="42284" y="480898"/>
                  </a:lnTo>
                  <a:lnTo>
                    <a:pt x="40059" y="476238"/>
                  </a:lnTo>
                  <a:lnTo>
                    <a:pt x="40059" y="471578"/>
                  </a:lnTo>
                  <a:lnTo>
                    <a:pt x="39316" y="468782"/>
                  </a:lnTo>
                  <a:lnTo>
                    <a:pt x="34124" y="465054"/>
                  </a:lnTo>
                  <a:lnTo>
                    <a:pt x="28932" y="460394"/>
                  </a:lnTo>
                  <a:lnTo>
                    <a:pt x="27447" y="454802"/>
                  </a:lnTo>
                  <a:lnTo>
                    <a:pt x="25222" y="447346"/>
                  </a:lnTo>
                  <a:lnTo>
                    <a:pt x="22255" y="446415"/>
                  </a:lnTo>
                  <a:lnTo>
                    <a:pt x="20029" y="445483"/>
                  </a:lnTo>
                  <a:lnTo>
                    <a:pt x="17804" y="442687"/>
                  </a:lnTo>
                  <a:lnTo>
                    <a:pt x="17804" y="440823"/>
                  </a:lnTo>
                  <a:lnTo>
                    <a:pt x="19288" y="437095"/>
                  </a:lnTo>
                  <a:lnTo>
                    <a:pt x="20029" y="435231"/>
                  </a:lnTo>
                  <a:lnTo>
                    <a:pt x="18546" y="431503"/>
                  </a:lnTo>
                  <a:lnTo>
                    <a:pt x="8902" y="418456"/>
                  </a:lnTo>
                  <a:lnTo>
                    <a:pt x="741" y="409136"/>
                  </a:lnTo>
                  <a:lnTo>
                    <a:pt x="0" y="405408"/>
                  </a:lnTo>
                  <a:lnTo>
                    <a:pt x="741" y="403544"/>
                  </a:lnTo>
                  <a:lnTo>
                    <a:pt x="2967" y="401680"/>
                  </a:lnTo>
                  <a:lnTo>
                    <a:pt x="5192" y="399816"/>
                  </a:lnTo>
                  <a:lnTo>
                    <a:pt x="4451" y="395156"/>
                  </a:lnTo>
                  <a:lnTo>
                    <a:pt x="4451" y="391428"/>
                  </a:lnTo>
                  <a:lnTo>
                    <a:pt x="5934" y="388632"/>
                  </a:lnTo>
                  <a:lnTo>
                    <a:pt x="7418" y="384904"/>
                  </a:lnTo>
                  <a:lnTo>
                    <a:pt x="6676" y="381176"/>
                  </a:lnTo>
                  <a:lnTo>
                    <a:pt x="5192" y="375585"/>
                  </a:lnTo>
                  <a:lnTo>
                    <a:pt x="4451" y="371857"/>
                  </a:lnTo>
                  <a:lnTo>
                    <a:pt x="5192" y="360673"/>
                  </a:lnTo>
                  <a:lnTo>
                    <a:pt x="5934" y="358809"/>
                  </a:lnTo>
                  <a:lnTo>
                    <a:pt x="6676" y="360673"/>
                  </a:lnTo>
                  <a:lnTo>
                    <a:pt x="16320" y="360673"/>
                  </a:lnTo>
                  <a:lnTo>
                    <a:pt x="37833" y="354149"/>
                  </a:lnTo>
                  <a:lnTo>
                    <a:pt x="43026" y="334578"/>
                  </a:lnTo>
                  <a:lnTo>
                    <a:pt x="44509" y="332714"/>
                  </a:lnTo>
                  <a:lnTo>
                    <a:pt x="52670" y="331782"/>
                  </a:lnTo>
                  <a:lnTo>
                    <a:pt x="54895" y="329918"/>
                  </a:lnTo>
                  <a:lnTo>
                    <a:pt x="54153" y="319666"/>
                  </a:lnTo>
                  <a:lnTo>
                    <a:pt x="54153" y="311279"/>
                  </a:lnTo>
                  <a:lnTo>
                    <a:pt x="51929" y="303823"/>
                  </a:lnTo>
                  <a:lnTo>
                    <a:pt x="51929" y="298231"/>
                  </a:lnTo>
                  <a:lnTo>
                    <a:pt x="60830" y="291707"/>
                  </a:lnTo>
                  <a:lnTo>
                    <a:pt x="62314" y="281455"/>
                  </a:lnTo>
                  <a:lnTo>
                    <a:pt x="65281" y="272136"/>
                  </a:lnTo>
                  <a:lnTo>
                    <a:pt x="69732" y="267476"/>
                  </a:lnTo>
                  <a:lnTo>
                    <a:pt x="76409" y="262815"/>
                  </a:lnTo>
                  <a:lnTo>
                    <a:pt x="81602" y="266543"/>
                  </a:lnTo>
                  <a:lnTo>
                    <a:pt x="89020" y="269340"/>
                  </a:lnTo>
                  <a:lnTo>
                    <a:pt x="91986" y="273999"/>
                  </a:lnTo>
                  <a:lnTo>
                    <a:pt x="91245" y="279591"/>
                  </a:lnTo>
                  <a:lnTo>
                    <a:pt x="89020" y="285183"/>
                  </a:lnTo>
                  <a:lnTo>
                    <a:pt x="90503" y="285183"/>
                  </a:lnTo>
                  <a:lnTo>
                    <a:pt x="93471" y="285183"/>
                  </a:lnTo>
                  <a:lnTo>
                    <a:pt x="97179" y="283319"/>
                  </a:lnTo>
                  <a:lnTo>
                    <a:pt x="100147" y="275864"/>
                  </a:lnTo>
                  <a:lnTo>
                    <a:pt x="103114" y="275864"/>
                  </a:lnTo>
                  <a:lnTo>
                    <a:pt x="109791" y="276795"/>
                  </a:lnTo>
                  <a:lnTo>
                    <a:pt x="108307" y="270271"/>
                  </a:lnTo>
                  <a:lnTo>
                    <a:pt x="109049" y="263748"/>
                  </a:lnTo>
                  <a:lnTo>
                    <a:pt x="103114" y="258156"/>
                  </a:lnTo>
                  <a:lnTo>
                    <a:pt x="103114" y="253496"/>
                  </a:lnTo>
                  <a:lnTo>
                    <a:pt x="109791" y="252565"/>
                  </a:lnTo>
                  <a:lnTo>
                    <a:pt x="112016" y="248837"/>
                  </a:lnTo>
                  <a:lnTo>
                    <a:pt x="112758" y="236720"/>
                  </a:lnTo>
                  <a:lnTo>
                    <a:pt x="114984" y="231129"/>
                  </a:lnTo>
                  <a:lnTo>
                    <a:pt x="118693" y="229264"/>
                  </a:lnTo>
                  <a:lnTo>
                    <a:pt x="120177" y="222741"/>
                  </a:lnTo>
                  <a:lnTo>
                    <a:pt x="123886" y="220877"/>
                  </a:lnTo>
                  <a:lnTo>
                    <a:pt x="133529" y="221809"/>
                  </a:lnTo>
                  <a:lnTo>
                    <a:pt x="136497" y="215285"/>
                  </a:lnTo>
                  <a:lnTo>
                    <a:pt x="137980" y="209693"/>
                  </a:lnTo>
                  <a:lnTo>
                    <a:pt x="147625" y="201306"/>
                  </a:lnTo>
                  <a:lnTo>
                    <a:pt x="151333" y="200373"/>
                  </a:lnTo>
                  <a:lnTo>
                    <a:pt x="157268" y="203169"/>
                  </a:lnTo>
                  <a:lnTo>
                    <a:pt x="159493" y="207829"/>
                  </a:lnTo>
                  <a:lnTo>
                    <a:pt x="162461" y="208762"/>
                  </a:lnTo>
                  <a:lnTo>
                    <a:pt x="171363" y="205034"/>
                  </a:lnTo>
                  <a:lnTo>
                    <a:pt x="179523" y="202238"/>
                  </a:lnTo>
                  <a:lnTo>
                    <a:pt x="188425" y="194782"/>
                  </a:lnTo>
                  <a:lnTo>
                    <a:pt x="192134" y="191986"/>
                  </a:lnTo>
                  <a:lnTo>
                    <a:pt x="195844" y="189190"/>
                  </a:lnTo>
                  <a:lnTo>
                    <a:pt x="206230" y="177074"/>
                  </a:lnTo>
                  <a:lnTo>
                    <a:pt x="211423" y="170550"/>
                  </a:lnTo>
                  <a:lnTo>
                    <a:pt x="220324" y="166822"/>
                  </a:lnTo>
                  <a:lnTo>
                    <a:pt x="224775" y="164027"/>
                  </a:lnTo>
                  <a:lnTo>
                    <a:pt x="227742" y="153775"/>
                  </a:lnTo>
                  <a:lnTo>
                    <a:pt x="230710" y="150047"/>
                  </a:lnTo>
                  <a:lnTo>
                    <a:pt x="230710" y="148183"/>
                  </a:lnTo>
                  <a:lnTo>
                    <a:pt x="228484" y="140727"/>
                  </a:lnTo>
                  <a:lnTo>
                    <a:pt x="232193" y="133271"/>
                  </a:lnTo>
                  <a:lnTo>
                    <a:pt x="232193" y="127680"/>
                  </a:lnTo>
                  <a:lnTo>
                    <a:pt x="235161" y="123020"/>
                  </a:lnTo>
                  <a:lnTo>
                    <a:pt x="233677" y="119292"/>
                  </a:lnTo>
                  <a:lnTo>
                    <a:pt x="234419" y="116496"/>
                  </a:lnTo>
                  <a:lnTo>
                    <a:pt x="239612" y="114632"/>
                  </a:lnTo>
                  <a:lnTo>
                    <a:pt x="240354" y="109040"/>
                  </a:lnTo>
                  <a:lnTo>
                    <a:pt x="242579" y="98788"/>
                  </a:lnTo>
                  <a:lnTo>
                    <a:pt x="242579" y="97857"/>
                  </a:lnTo>
                  <a:lnTo>
                    <a:pt x="241837" y="93197"/>
                  </a:lnTo>
                  <a:lnTo>
                    <a:pt x="247772" y="78285"/>
                  </a:lnTo>
                  <a:lnTo>
                    <a:pt x="249997" y="72693"/>
                  </a:lnTo>
                  <a:lnTo>
                    <a:pt x="253707" y="65237"/>
                  </a:lnTo>
                  <a:lnTo>
                    <a:pt x="257416" y="59646"/>
                  </a:lnTo>
                  <a:lnTo>
                    <a:pt x="259642" y="54054"/>
                  </a:lnTo>
                  <a:lnTo>
                    <a:pt x="259642" y="50326"/>
                  </a:lnTo>
                  <a:lnTo>
                    <a:pt x="258158" y="42870"/>
                  </a:lnTo>
                  <a:lnTo>
                    <a:pt x="258158" y="38210"/>
                  </a:lnTo>
                  <a:lnTo>
                    <a:pt x="258158" y="34482"/>
                  </a:lnTo>
                  <a:lnTo>
                    <a:pt x="260383" y="28891"/>
                  </a:lnTo>
                  <a:lnTo>
                    <a:pt x="258900" y="23299"/>
                  </a:lnTo>
                  <a:lnTo>
                    <a:pt x="252223" y="9319"/>
                  </a:lnTo>
                  <a:lnTo>
                    <a:pt x="252965" y="6523"/>
                  </a:lnTo>
                  <a:lnTo>
                    <a:pt x="253707" y="4659"/>
                  </a:lnTo>
                  <a:lnTo>
                    <a:pt x="258900" y="1863"/>
                  </a:lnTo>
                  <a:lnTo>
                    <a:pt x="267059" y="931"/>
                  </a:lnTo>
                  <a:lnTo>
                    <a:pt x="272252" y="0"/>
                  </a:lnTo>
                  <a:lnTo>
                    <a:pt x="272252" y="27027"/>
                  </a:lnTo>
                  <a:lnTo>
                    <a:pt x="271510" y="39142"/>
                  </a:lnTo>
                  <a:lnTo>
                    <a:pt x="272252" y="78285"/>
                  </a:lnTo>
                  <a:lnTo>
                    <a:pt x="271510" y="102516"/>
                  </a:lnTo>
                  <a:lnTo>
                    <a:pt x="272252" y="112768"/>
                  </a:lnTo>
                  <a:lnTo>
                    <a:pt x="272252" y="150047"/>
                  </a:lnTo>
                  <a:lnTo>
                    <a:pt x="286347" y="150047"/>
                  </a:lnTo>
                  <a:lnTo>
                    <a:pt x="353854" y="149115"/>
                  </a:lnTo>
                  <a:lnTo>
                    <a:pt x="370917" y="149115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pg65">
              <a:extLst>
                <a:ext uri="{FF2B5EF4-FFF2-40B4-BE49-F238E27FC236}">
                  <a16:creationId xmlns:a16="http://schemas.microsoft.com/office/drawing/2014/main" id="{3C7FC67C-C0E1-124C-9EEC-13B814D24F48}"/>
                </a:ext>
              </a:extLst>
            </p:cNvPr>
            <p:cNvSpPr/>
            <p:nvPr/>
          </p:nvSpPr>
          <p:spPr>
            <a:xfrm>
              <a:off x="4949966" y="1853617"/>
              <a:ext cx="772249" cy="722279"/>
            </a:xfrm>
            <a:custGeom>
              <a:avLst/>
              <a:gdLst/>
              <a:ahLst/>
              <a:cxnLst/>
              <a:rect l="0" t="0" r="0" b="0"/>
              <a:pathLst>
                <a:path w="772249" h="722279">
                  <a:moveTo>
                    <a:pt x="663198" y="721347"/>
                  </a:moveTo>
                  <a:lnTo>
                    <a:pt x="611271" y="720415"/>
                  </a:lnTo>
                  <a:lnTo>
                    <a:pt x="597917" y="721347"/>
                  </a:lnTo>
                  <a:lnTo>
                    <a:pt x="546731" y="721347"/>
                  </a:lnTo>
                  <a:lnTo>
                    <a:pt x="537087" y="721347"/>
                  </a:lnTo>
                  <a:lnTo>
                    <a:pt x="515574" y="722279"/>
                  </a:lnTo>
                  <a:lnTo>
                    <a:pt x="459194" y="721347"/>
                  </a:lnTo>
                  <a:lnTo>
                    <a:pt x="456969" y="721347"/>
                  </a:lnTo>
                  <a:lnTo>
                    <a:pt x="398364" y="720415"/>
                  </a:lnTo>
                  <a:lnTo>
                    <a:pt x="389462" y="721347"/>
                  </a:lnTo>
                  <a:lnTo>
                    <a:pt x="324181" y="720415"/>
                  </a:lnTo>
                  <a:lnTo>
                    <a:pt x="295249" y="720415"/>
                  </a:lnTo>
                  <a:lnTo>
                    <a:pt x="293024" y="714823"/>
                  </a:lnTo>
                  <a:lnTo>
                    <a:pt x="292282" y="710163"/>
                  </a:lnTo>
                  <a:lnTo>
                    <a:pt x="287831" y="703639"/>
                  </a:lnTo>
                  <a:lnTo>
                    <a:pt x="281154" y="698048"/>
                  </a:lnTo>
                  <a:lnTo>
                    <a:pt x="272252" y="694320"/>
                  </a:lnTo>
                  <a:lnTo>
                    <a:pt x="264835" y="692456"/>
                  </a:lnTo>
                  <a:lnTo>
                    <a:pt x="261866" y="690592"/>
                  </a:lnTo>
                  <a:lnTo>
                    <a:pt x="254449" y="688728"/>
                  </a:lnTo>
                  <a:lnTo>
                    <a:pt x="247772" y="684068"/>
                  </a:lnTo>
                  <a:lnTo>
                    <a:pt x="241096" y="680340"/>
                  </a:lnTo>
                  <a:lnTo>
                    <a:pt x="239612" y="674748"/>
                  </a:lnTo>
                  <a:lnTo>
                    <a:pt x="237386" y="660769"/>
                  </a:lnTo>
                  <a:lnTo>
                    <a:pt x="232193" y="653313"/>
                  </a:lnTo>
                  <a:lnTo>
                    <a:pt x="229226" y="641197"/>
                  </a:lnTo>
                  <a:lnTo>
                    <a:pt x="226259" y="626286"/>
                  </a:lnTo>
                  <a:lnTo>
                    <a:pt x="225517" y="627218"/>
                  </a:lnTo>
                  <a:lnTo>
                    <a:pt x="226259" y="619762"/>
                  </a:lnTo>
                  <a:lnTo>
                    <a:pt x="230710" y="613238"/>
                  </a:lnTo>
                  <a:lnTo>
                    <a:pt x="239612" y="601123"/>
                  </a:lnTo>
                  <a:lnTo>
                    <a:pt x="241096" y="597395"/>
                  </a:lnTo>
                  <a:lnTo>
                    <a:pt x="239612" y="591803"/>
                  </a:lnTo>
                  <a:lnTo>
                    <a:pt x="229226" y="581551"/>
                  </a:lnTo>
                  <a:lnTo>
                    <a:pt x="227000" y="573163"/>
                  </a:lnTo>
                  <a:lnTo>
                    <a:pt x="222549" y="570367"/>
                  </a:lnTo>
                  <a:lnTo>
                    <a:pt x="219582" y="566639"/>
                  </a:lnTo>
                  <a:lnTo>
                    <a:pt x="219582" y="559184"/>
                  </a:lnTo>
                  <a:lnTo>
                    <a:pt x="220324" y="557320"/>
                  </a:lnTo>
                  <a:lnTo>
                    <a:pt x="219582" y="557320"/>
                  </a:lnTo>
                  <a:lnTo>
                    <a:pt x="215131" y="549864"/>
                  </a:lnTo>
                  <a:lnTo>
                    <a:pt x="216615" y="543340"/>
                  </a:lnTo>
                  <a:lnTo>
                    <a:pt x="218099" y="537748"/>
                  </a:lnTo>
                  <a:lnTo>
                    <a:pt x="213647" y="528429"/>
                  </a:lnTo>
                  <a:lnTo>
                    <a:pt x="215873" y="521905"/>
                  </a:lnTo>
                  <a:lnTo>
                    <a:pt x="217356" y="512585"/>
                  </a:lnTo>
                  <a:lnTo>
                    <a:pt x="217356" y="509789"/>
                  </a:lnTo>
                  <a:lnTo>
                    <a:pt x="215131" y="503265"/>
                  </a:lnTo>
                  <a:lnTo>
                    <a:pt x="211422" y="501401"/>
                  </a:lnTo>
                  <a:lnTo>
                    <a:pt x="209196" y="494878"/>
                  </a:lnTo>
                  <a:lnTo>
                    <a:pt x="202521" y="489285"/>
                  </a:lnTo>
                  <a:lnTo>
                    <a:pt x="197328" y="481830"/>
                  </a:lnTo>
                  <a:lnTo>
                    <a:pt x="192134" y="479034"/>
                  </a:lnTo>
                  <a:lnTo>
                    <a:pt x="184716" y="475306"/>
                  </a:lnTo>
                  <a:lnTo>
                    <a:pt x="178040" y="472511"/>
                  </a:lnTo>
                  <a:lnTo>
                    <a:pt x="170621" y="466918"/>
                  </a:lnTo>
                  <a:lnTo>
                    <a:pt x="162461" y="461327"/>
                  </a:lnTo>
                  <a:lnTo>
                    <a:pt x="155042" y="454803"/>
                  </a:lnTo>
                  <a:lnTo>
                    <a:pt x="143916" y="449210"/>
                  </a:lnTo>
                  <a:lnTo>
                    <a:pt x="140947" y="446415"/>
                  </a:lnTo>
                  <a:lnTo>
                    <a:pt x="137239" y="439891"/>
                  </a:lnTo>
                  <a:lnTo>
                    <a:pt x="135013" y="432435"/>
                  </a:lnTo>
                  <a:lnTo>
                    <a:pt x="131304" y="424047"/>
                  </a:lnTo>
                  <a:lnTo>
                    <a:pt x="126853" y="418456"/>
                  </a:lnTo>
                  <a:lnTo>
                    <a:pt x="117209" y="412863"/>
                  </a:lnTo>
                  <a:lnTo>
                    <a:pt x="106082" y="409135"/>
                  </a:lnTo>
                  <a:lnTo>
                    <a:pt x="106824" y="408204"/>
                  </a:lnTo>
                  <a:lnTo>
                    <a:pt x="86794" y="403544"/>
                  </a:lnTo>
                  <a:lnTo>
                    <a:pt x="80859" y="398884"/>
                  </a:lnTo>
                  <a:lnTo>
                    <a:pt x="77892" y="392360"/>
                  </a:lnTo>
                  <a:lnTo>
                    <a:pt x="75666" y="389564"/>
                  </a:lnTo>
                  <a:lnTo>
                    <a:pt x="72699" y="387701"/>
                  </a:lnTo>
                  <a:lnTo>
                    <a:pt x="63055" y="383973"/>
                  </a:lnTo>
                  <a:lnTo>
                    <a:pt x="50444" y="383040"/>
                  </a:lnTo>
                  <a:lnTo>
                    <a:pt x="43026" y="379312"/>
                  </a:lnTo>
                  <a:lnTo>
                    <a:pt x="37833" y="371857"/>
                  </a:lnTo>
                  <a:lnTo>
                    <a:pt x="31899" y="365333"/>
                  </a:lnTo>
                  <a:lnTo>
                    <a:pt x="23738" y="361605"/>
                  </a:lnTo>
                  <a:lnTo>
                    <a:pt x="15578" y="355082"/>
                  </a:lnTo>
                  <a:lnTo>
                    <a:pt x="16319" y="342965"/>
                  </a:lnTo>
                  <a:lnTo>
                    <a:pt x="20771" y="336442"/>
                  </a:lnTo>
                  <a:lnTo>
                    <a:pt x="18546" y="328986"/>
                  </a:lnTo>
                  <a:lnTo>
                    <a:pt x="20771" y="322462"/>
                  </a:lnTo>
                  <a:lnTo>
                    <a:pt x="17061" y="307551"/>
                  </a:lnTo>
                  <a:lnTo>
                    <a:pt x="15578" y="302891"/>
                  </a:lnTo>
                  <a:lnTo>
                    <a:pt x="18546" y="293571"/>
                  </a:lnTo>
                  <a:lnTo>
                    <a:pt x="17061" y="282387"/>
                  </a:lnTo>
                  <a:lnTo>
                    <a:pt x="20029" y="279591"/>
                  </a:lnTo>
                  <a:lnTo>
                    <a:pt x="17803" y="268407"/>
                  </a:lnTo>
                  <a:lnTo>
                    <a:pt x="20771" y="266544"/>
                  </a:lnTo>
                  <a:lnTo>
                    <a:pt x="22254" y="260952"/>
                  </a:lnTo>
                  <a:lnTo>
                    <a:pt x="25222" y="254428"/>
                  </a:lnTo>
                  <a:lnTo>
                    <a:pt x="30415" y="248836"/>
                  </a:lnTo>
                  <a:lnTo>
                    <a:pt x="32640" y="245108"/>
                  </a:lnTo>
                  <a:lnTo>
                    <a:pt x="31157" y="240449"/>
                  </a:lnTo>
                  <a:lnTo>
                    <a:pt x="23738" y="230197"/>
                  </a:lnTo>
                  <a:lnTo>
                    <a:pt x="18546" y="222741"/>
                  </a:lnTo>
                  <a:lnTo>
                    <a:pt x="1483" y="219945"/>
                  </a:lnTo>
                  <a:lnTo>
                    <a:pt x="0" y="214354"/>
                  </a:lnTo>
                  <a:lnTo>
                    <a:pt x="2225" y="210626"/>
                  </a:lnTo>
                  <a:lnTo>
                    <a:pt x="4451" y="200374"/>
                  </a:lnTo>
                  <a:lnTo>
                    <a:pt x="9644" y="195714"/>
                  </a:lnTo>
                  <a:lnTo>
                    <a:pt x="14836" y="191986"/>
                  </a:lnTo>
                  <a:lnTo>
                    <a:pt x="17803" y="187326"/>
                  </a:lnTo>
                  <a:lnTo>
                    <a:pt x="18546" y="178006"/>
                  </a:lnTo>
                  <a:lnTo>
                    <a:pt x="21513" y="174279"/>
                  </a:lnTo>
                  <a:lnTo>
                    <a:pt x="24480" y="169618"/>
                  </a:lnTo>
                  <a:lnTo>
                    <a:pt x="30415" y="166823"/>
                  </a:lnTo>
                  <a:lnTo>
                    <a:pt x="44509" y="160299"/>
                  </a:lnTo>
                  <a:lnTo>
                    <a:pt x="49702" y="155639"/>
                  </a:lnTo>
                  <a:lnTo>
                    <a:pt x="59346" y="153775"/>
                  </a:lnTo>
                  <a:lnTo>
                    <a:pt x="63055" y="148183"/>
                  </a:lnTo>
                  <a:lnTo>
                    <a:pt x="72699" y="148183"/>
                  </a:lnTo>
                  <a:lnTo>
                    <a:pt x="76408" y="143523"/>
                  </a:lnTo>
                  <a:lnTo>
                    <a:pt x="80118" y="140728"/>
                  </a:lnTo>
                  <a:lnTo>
                    <a:pt x="81601" y="127680"/>
                  </a:lnTo>
                  <a:lnTo>
                    <a:pt x="81601" y="83877"/>
                  </a:lnTo>
                  <a:lnTo>
                    <a:pt x="80118" y="45666"/>
                  </a:lnTo>
                  <a:lnTo>
                    <a:pt x="83827" y="44734"/>
                  </a:lnTo>
                  <a:lnTo>
                    <a:pt x="90504" y="43802"/>
                  </a:lnTo>
                  <a:lnTo>
                    <a:pt x="93470" y="36346"/>
                  </a:lnTo>
                  <a:lnTo>
                    <a:pt x="98663" y="31687"/>
                  </a:lnTo>
                  <a:lnTo>
                    <a:pt x="97921" y="40074"/>
                  </a:lnTo>
                  <a:lnTo>
                    <a:pt x="100890" y="41006"/>
                  </a:lnTo>
                  <a:lnTo>
                    <a:pt x="104598" y="34482"/>
                  </a:lnTo>
                  <a:lnTo>
                    <a:pt x="106082" y="32618"/>
                  </a:lnTo>
                  <a:lnTo>
                    <a:pt x="108307" y="34482"/>
                  </a:lnTo>
                  <a:lnTo>
                    <a:pt x="113500" y="38210"/>
                  </a:lnTo>
                  <a:lnTo>
                    <a:pt x="120177" y="41006"/>
                  </a:lnTo>
                  <a:lnTo>
                    <a:pt x="123143" y="41938"/>
                  </a:lnTo>
                  <a:lnTo>
                    <a:pt x="128336" y="43802"/>
                  </a:lnTo>
                  <a:lnTo>
                    <a:pt x="135013" y="42870"/>
                  </a:lnTo>
                  <a:lnTo>
                    <a:pt x="142432" y="42870"/>
                  </a:lnTo>
                  <a:lnTo>
                    <a:pt x="149849" y="41006"/>
                  </a:lnTo>
                  <a:lnTo>
                    <a:pt x="160977" y="36346"/>
                  </a:lnTo>
                  <a:lnTo>
                    <a:pt x="168396" y="32618"/>
                  </a:lnTo>
                  <a:lnTo>
                    <a:pt x="176556" y="32618"/>
                  </a:lnTo>
                  <a:lnTo>
                    <a:pt x="186200" y="31687"/>
                  </a:lnTo>
                  <a:lnTo>
                    <a:pt x="194360" y="28891"/>
                  </a:lnTo>
                  <a:lnTo>
                    <a:pt x="200295" y="26095"/>
                  </a:lnTo>
                  <a:lnTo>
                    <a:pt x="207713" y="23299"/>
                  </a:lnTo>
                  <a:lnTo>
                    <a:pt x="217356" y="15843"/>
                  </a:lnTo>
                  <a:lnTo>
                    <a:pt x="221066" y="15843"/>
                  </a:lnTo>
                  <a:lnTo>
                    <a:pt x="227000" y="16775"/>
                  </a:lnTo>
                  <a:lnTo>
                    <a:pt x="245546" y="9319"/>
                  </a:lnTo>
                  <a:lnTo>
                    <a:pt x="253707" y="3727"/>
                  </a:lnTo>
                  <a:lnTo>
                    <a:pt x="261125" y="2795"/>
                  </a:lnTo>
                  <a:lnTo>
                    <a:pt x="264835" y="931"/>
                  </a:lnTo>
                  <a:lnTo>
                    <a:pt x="270027" y="0"/>
                  </a:lnTo>
                  <a:lnTo>
                    <a:pt x="272252" y="2795"/>
                  </a:lnTo>
                  <a:lnTo>
                    <a:pt x="275219" y="4659"/>
                  </a:lnTo>
                  <a:lnTo>
                    <a:pt x="280412" y="5591"/>
                  </a:lnTo>
                  <a:lnTo>
                    <a:pt x="281154" y="8387"/>
                  </a:lnTo>
                  <a:lnTo>
                    <a:pt x="279671" y="14911"/>
                  </a:lnTo>
                  <a:lnTo>
                    <a:pt x="278929" y="19571"/>
                  </a:lnTo>
                  <a:lnTo>
                    <a:pt x="271511" y="25163"/>
                  </a:lnTo>
                  <a:lnTo>
                    <a:pt x="269285" y="33550"/>
                  </a:lnTo>
                  <a:lnTo>
                    <a:pt x="270027" y="41938"/>
                  </a:lnTo>
                  <a:lnTo>
                    <a:pt x="269285" y="43802"/>
                  </a:lnTo>
                  <a:lnTo>
                    <a:pt x="262608" y="49394"/>
                  </a:lnTo>
                  <a:lnTo>
                    <a:pt x="258157" y="54986"/>
                  </a:lnTo>
                  <a:lnTo>
                    <a:pt x="265576" y="58714"/>
                  </a:lnTo>
                  <a:lnTo>
                    <a:pt x="269285" y="54986"/>
                  </a:lnTo>
                  <a:lnTo>
                    <a:pt x="273736" y="51258"/>
                  </a:lnTo>
                  <a:lnTo>
                    <a:pt x="278187" y="50326"/>
                  </a:lnTo>
                  <a:lnTo>
                    <a:pt x="282638" y="49394"/>
                  </a:lnTo>
                  <a:lnTo>
                    <a:pt x="284863" y="45666"/>
                  </a:lnTo>
                  <a:lnTo>
                    <a:pt x="288573" y="44734"/>
                  </a:lnTo>
                  <a:lnTo>
                    <a:pt x="295991" y="49394"/>
                  </a:lnTo>
                  <a:lnTo>
                    <a:pt x="306377" y="55918"/>
                  </a:lnTo>
                  <a:lnTo>
                    <a:pt x="314537" y="58714"/>
                  </a:lnTo>
                  <a:lnTo>
                    <a:pt x="320471" y="60578"/>
                  </a:lnTo>
                  <a:lnTo>
                    <a:pt x="324923" y="61510"/>
                  </a:lnTo>
                  <a:lnTo>
                    <a:pt x="325664" y="64306"/>
                  </a:lnTo>
                  <a:lnTo>
                    <a:pt x="329373" y="65237"/>
                  </a:lnTo>
                  <a:lnTo>
                    <a:pt x="334566" y="64306"/>
                  </a:lnTo>
                  <a:lnTo>
                    <a:pt x="336050" y="66169"/>
                  </a:lnTo>
                  <a:lnTo>
                    <a:pt x="337534" y="68965"/>
                  </a:lnTo>
                  <a:lnTo>
                    <a:pt x="339759" y="68965"/>
                  </a:lnTo>
                  <a:lnTo>
                    <a:pt x="347178" y="69897"/>
                  </a:lnTo>
                  <a:lnTo>
                    <a:pt x="350145" y="70829"/>
                  </a:lnTo>
                  <a:lnTo>
                    <a:pt x="352370" y="73625"/>
                  </a:lnTo>
                  <a:lnTo>
                    <a:pt x="356080" y="79217"/>
                  </a:lnTo>
                  <a:lnTo>
                    <a:pt x="360531" y="88537"/>
                  </a:lnTo>
                  <a:lnTo>
                    <a:pt x="361273" y="96925"/>
                  </a:lnTo>
                  <a:lnTo>
                    <a:pt x="362755" y="97856"/>
                  </a:lnTo>
                  <a:lnTo>
                    <a:pt x="366466" y="99720"/>
                  </a:lnTo>
                  <a:lnTo>
                    <a:pt x="388721" y="106244"/>
                  </a:lnTo>
                  <a:lnTo>
                    <a:pt x="393171" y="106244"/>
                  </a:lnTo>
                  <a:lnTo>
                    <a:pt x="419136" y="111836"/>
                  </a:lnTo>
                  <a:lnTo>
                    <a:pt x="463645" y="124884"/>
                  </a:lnTo>
                  <a:lnTo>
                    <a:pt x="494061" y="129544"/>
                  </a:lnTo>
                  <a:lnTo>
                    <a:pt x="499253" y="131407"/>
                  </a:lnTo>
                  <a:lnTo>
                    <a:pt x="502962" y="132339"/>
                  </a:lnTo>
                  <a:lnTo>
                    <a:pt x="508897" y="136067"/>
                  </a:lnTo>
                  <a:lnTo>
                    <a:pt x="516316" y="139795"/>
                  </a:lnTo>
                  <a:lnTo>
                    <a:pt x="525960" y="146319"/>
                  </a:lnTo>
                  <a:lnTo>
                    <a:pt x="531894" y="147251"/>
                  </a:lnTo>
                  <a:lnTo>
                    <a:pt x="540796" y="148183"/>
                  </a:lnTo>
                  <a:lnTo>
                    <a:pt x="547473" y="150979"/>
                  </a:lnTo>
                  <a:lnTo>
                    <a:pt x="551181" y="152843"/>
                  </a:lnTo>
                  <a:lnTo>
                    <a:pt x="554150" y="152843"/>
                  </a:lnTo>
                  <a:lnTo>
                    <a:pt x="557858" y="150047"/>
                  </a:lnTo>
                  <a:lnTo>
                    <a:pt x="566760" y="149115"/>
                  </a:lnTo>
                  <a:lnTo>
                    <a:pt x="576404" y="152843"/>
                  </a:lnTo>
                  <a:lnTo>
                    <a:pt x="583823" y="153775"/>
                  </a:lnTo>
                  <a:lnTo>
                    <a:pt x="588274" y="154707"/>
                  </a:lnTo>
                  <a:lnTo>
                    <a:pt x="592724" y="157503"/>
                  </a:lnTo>
                  <a:lnTo>
                    <a:pt x="603851" y="158435"/>
                  </a:lnTo>
                  <a:lnTo>
                    <a:pt x="613495" y="159367"/>
                  </a:lnTo>
                  <a:lnTo>
                    <a:pt x="616463" y="162162"/>
                  </a:lnTo>
                  <a:lnTo>
                    <a:pt x="620172" y="164027"/>
                  </a:lnTo>
                  <a:lnTo>
                    <a:pt x="620914" y="164958"/>
                  </a:lnTo>
                  <a:lnTo>
                    <a:pt x="620914" y="167755"/>
                  </a:lnTo>
                  <a:lnTo>
                    <a:pt x="624623" y="171482"/>
                  </a:lnTo>
                  <a:lnTo>
                    <a:pt x="623140" y="174279"/>
                  </a:lnTo>
                  <a:lnTo>
                    <a:pt x="618688" y="177074"/>
                  </a:lnTo>
                  <a:lnTo>
                    <a:pt x="618688" y="180802"/>
                  </a:lnTo>
                  <a:lnTo>
                    <a:pt x="621656" y="184530"/>
                  </a:lnTo>
                  <a:lnTo>
                    <a:pt x="626107" y="186394"/>
                  </a:lnTo>
                  <a:lnTo>
                    <a:pt x="629816" y="187326"/>
                  </a:lnTo>
                  <a:lnTo>
                    <a:pt x="634267" y="186394"/>
                  </a:lnTo>
                  <a:lnTo>
                    <a:pt x="636493" y="186394"/>
                  </a:lnTo>
                  <a:lnTo>
                    <a:pt x="640202" y="189190"/>
                  </a:lnTo>
                  <a:lnTo>
                    <a:pt x="649846" y="191986"/>
                  </a:lnTo>
                  <a:lnTo>
                    <a:pt x="658748" y="197578"/>
                  </a:lnTo>
                  <a:lnTo>
                    <a:pt x="662456" y="203170"/>
                  </a:lnTo>
                  <a:lnTo>
                    <a:pt x="661714" y="205033"/>
                  </a:lnTo>
                  <a:lnTo>
                    <a:pt x="658748" y="207830"/>
                  </a:lnTo>
                  <a:lnTo>
                    <a:pt x="660974" y="211557"/>
                  </a:lnTo>
                  <a:lnTo>
                    <a:pt x="662456" y="215285"/>
                  </a:lnTo>
                  <a:lnTo>
                    <a:pt x="661714" y="219945"/>
                  </a:lnTo>
                  <a:lnTo>
                    <a:pt x="658748" y="223673"/>
                  </a:lnTo>
                  <a:lnTo>
                    <a:pt x="659490" y="228332"/>
                  </a:lnTo>
                  <a:lnTo>
                    <a:pt x="660232" y="234856"/>
                  </a:lnTo>
                  <a:lnTo>
                    <a:pt x="656522" y="241381"/>
                  </a:lnTo>
                  <a:lnTo>
                    <a:pt x="653555" y="248836"/>
                  </a:lnTo>
                  <a:lnTo>
                    <a:pt x="650587" y="253496"/>
                  </a:lnTo>
                  <a:lnTo>
                    <a:pt x="655039" y="258156"/>
                  </a:lnTo>
                  <a:lnTo>
                    <a:pt x="658748" y="258156"/>
                  </a:lnTo>
                  <a:lnTo>
                    <a:pt x="670618" y="256292"/>
                  </a:lnTo>
                  <a:lnTo>
                    <a:pt x="676552" y="253496"/>
                  </a:lnTo>
                  <a:lnTo>
                    <a:pt x="679519" y="258156"/>
                  </a:lnTo>
                  <a:lnTo>
                    <a:pt x="676552" y="266544"/>
                  </a:lnTo>
                  <a:lnTo>
                    <a:pt x="671359" y="275863"/>
                  </a:lnTo>
                  <a:lnTo>
                    <a:pt x="669876" y="281456"/>
                  </a:lnTo>
                  <a:lnTo>
                    <a:pt x="669876" y="285183"/>
                  </a:lnTo>
                  <a:lnTo>
                    <a:pt x="675811" y="289843"/>
                  </a:lnTo>
                  <a:lnTo>
                    <a:pt x="680261" y="295435"/>
                  </a:lnTo>
                  <a:lnTo>
                    <a:pt x="685454" y="297299"/>
                  </a:lnTo>
                  <a:lnTo>
                    <a:pt x="689905" y="299163"/>
                  </a:lnTo>
                  <a:lnTo>
                    <a:pt x="688421" y="303823"/>
                  </a:lnTo>
                  <a:lnTo>
                    <a:pt x="687680" y="314075"/>
                  </a:lnTo>
                  <a:lnTo>
                    <a:pt x="684712" y="315938"/>
                  </a:lnTo>
                  <a:lnTo>
                    <a:pt x="673584" y="318734"/>
                  </a:lnTo>
                  <a:lnTo>
                    <a:pt x="668391" y="322462"/>
                  </a:lnTo>
                  <a:lnTo>
                    <a:pt x="663941" y="323394"/>
                  </a:lnTo>
                  <a:lnTo>
                    <a:pt x="660974" y="328054"/>
                  </a:lnTo>
                  <a:lnTo>
                    <a:pt x="660232" y="333646"/>
                  </a:lnTo>
                  <a:lnTo>
                    <a:pt x="656522" y="339237"/>
                  </a:lnTo>
                  <a:lnTo>
                    <a:pt x="652071" y="342965"/>
                  </a:lnTo>
                  <a:lnTo>
                    <a:pt x="648362" y="345761"/>
                  </a:lnTo>
                  <a:lnTo>
                    <a:pt x="647620" y="352285"/>
                  </a:lnTo>
                  <a:lnTo>
                    <a:pt x="640202" y="359741"/>
                  </a:lnTo>
                  <a:lnTo>
                    <a:pt x="640202" y="363469"/>
                  </a:lnTo>
                  <a:lnTo>
                    <a:pt x="639460" y="369061"/>
                  </a:lnTo>
                  <a:lnTo>
                    <a:pt x="635751" y="373721"/>
                  </a:lnTo>
                  <a:lnTo>
                    <a:pt x="635751" y="380245"/>
                  </a:lnTo>
                  <a:lnTo>
                    <a:pt x="634267" y="383040"/>
                  </a:lnTo>
                  <a:lnTo>
                    <a:pt x="631300" y="385836"/>
                  </a:lnTo>
                  <a:lnTo>
                    <a:pt x="631300" y="388633"/>
                  </a:lnTo>
                  <a:lnTo>
                    <a:pt x="634267" y="392360"/>
                  </a:lnTo>
                  <a:lnTo>
                    <a:pt x="637976" y="389564"/>
                  </a:lnTo>
                  <a:lnTo>
                    <a:pt x="646137" y="389564"/>
                  </a:lnTo>
                  <a:lnTo>
                    <a:pt x="650587" y="379312"/>
                  </a:lnTo>
                  <a:lnTo>
                    <a:pt x="659490" y="373721"/>
                  </a:lnTo>
                  <a:lnTo>
                    <a:pt x="667649" y="372789"/>
                  </a:lnTo>
                  <a:lnTo>
                    <a:pt x="669876" y="369993"/>
                  </a:lnTo>
                  <a:lnTo>
                    <a:pt x="677293" y="355082"/>
                  </a:lnTo>
                  <a:lnTo>
                    <a:pt x="684712" y="342033"/>
                  </a:lnTo>
                  <a:lnTo>
                    <a:pt x="689905" y="339237"/>
                  </a:lnTo>
                  <a:lnTo>
                    <a:pt x="692872" y="341102"/>
                  </a:lnTo>
                  <a:lnTo>
                    <a:pt x="693614" y="341102"/>
                  </a:lnTo>
                  <a:lnTo>
                    <a:pt x="695839" y="341102"/>
                  </a:lnTo>
                  <a:lnTo>
                    <a:pt x="697323" y="339237"/>
                  </a:lnTo>
                  <a:lnTo>
                    <a:pt x="705483" y="337374"/>
                  </a:lnTo>
                  <a:lnTo>
                    <a:pt x="706967" y="334578"/>
                  </a:lnTo>
                  <a:lnTo>
                    <a:pt x="709192" y="333646"/>
                  </a:lnTo>
                  <a:lnTo>
                    <a:pt x="711418" y="332714"/>
                  </a:lnTo>
                  <a:lnTo>
                    <a:pt x="713644" y="335509"/>
                  </a:lnTo>
                  <a:lnTo>
                    <a:pt x="715126" y="338306"/>
                  </a:lnTo>
                  <a:lnTo>
                    <a:pt x="717353" y="341102"/>
                  </a:lnTo>
                  <a:lnTo>
                    <a:pt x="719578" y="338306"/>
                  </a:lnTo>
                  <a:lnTo>
                    <a:pt x="720319" y="335509"/>
                  </a:lnTo>
                  <a:lnTo>
                    <a:pt x="718095" y="328986"/>
                  </a:lnTo>
                  <a:lnTo>
                    <a:pt x="719578" y="325258"/>
                  </a:lnTo>
                  <a:lnTo>
                    <a:pt x="723288" y="314075"/>
                  </a:lnTo>
                  <a:lnTo>
                    <a:pt x="725512" y="310347"/>
                  </a:lnTo>
                  <a:lnTo>
                    <a:pt x="730705" y="306619"/>
                  </a:lnTo>
                  <a:lnTo>
                    <a:pt x="732931" y="301027"/>
                  </a:lnTo>
                  <a:lnTo>
                    <a:pt x="736640" y="295435"/>
                  </a:lnTo>
                  <a:lnTo>
                    <a:pt x="736640" y="287047"/>
                  </a:lnTo>
                  <a:lnTo>
                    <a:pt x="739607" y="287047"/>
                  </a:lnTo>
                  <a:lnTo>
                    <a:pt x="743317" y="287979"/>
                  </a:lnTo>
                  <a:lnTo>
                    <a:pt x="748509" y="287979"/>
                  </a:lnTo>
                  <a:lnTo>
                    <a:pt x="747768" y="284251"/>
                  </a:lnTo>
                  <a:lnTo>
                    <a:pt x="752961" y="282387"/>
                  </a:lnTo>
                  <a:lnTo>
                    <a:pt x="751477" y="274932"/>
                  </a:lnTo>
                  <a:lnTo>
                    <a:pt x="757412" y="272135"/>
                  </a:lnTo>
                  <a:lnTo>
                    <a:pt x="756670" y="269339"/>
                  </a:lnTo>
                  <a:lnTo>
                    <a:pt x="758153" y="267476"/>
                  </a:lnTo>
                  <a:lnTo>
                    <a:pt x="761121" y="268407"/>
                  </a:lnTo>
                  <a:lnTo>
                    <a:pt x="764088" y="267476"/>
                  </a:lnTo>
                  <a:lnTo>
                    <a:pt x="769281" y="268407"/>
                  </a:lnTo>
                  <a:lnTo>
                    <a:pt x="771507" y="269339"/>
                  </a:lnTo>
                  <a:lnTo>
                    <a:pt x="772249" y="273067"/>
                  </a:lnTo>
                  <a:lnTo>
                    <a:pt x="770765" y="275863"/>
                  </a:lnTo>
                  <a:lnTo>
                    <a:pt x="765572" y="280523"/>
                  </a:lnTo>
                  <a:lnTo>
                    <a:pt x="762604" y="285183"/>
                  </a:lnTo>
                  <a:lnTo>
                    <a:pt x="761121" y="288911"/>
                  </a:lnTo>
                  <a:lnTo>
                    <a:pt x="762604" y="293571"/>
                  </a:lnTo>
                  <a:lnTo>
                    <a:pt x="761121" y="299163"/>
                  </a:lnTo>
                  <a:lnTo>
                    <a:pt x="756670" y="301958"/>
                  </a:lnTo>
                  <a:lnTo>
                    <a:pt x="752219" y="304755"/>
                  </a:lnTo>
                  <a:lnTo>
                    <a:pt x="750735" y="310347"/>
                  </a:lnTo>
                  <a:lnTo>
                    <a:pt x="748509" y="314075"/>
                  </a:lnTo>
                  <a:lnTo>
                    <a:pt x="744800" y="316870"/>
                  </a:lnTo>
                  <a:lnTo>
                    <a:pt x="741833" y="322462"/>
                  </a:lnTo>
                  <a:lnTo>
                    <a:pt x="741091" y="331782"/>
                  </a:lnTo>
                  <a:lnTo>
                    <a:pt x="733673" y="339237"/>
                  </a:lnTo>
                  <a:lnTo>
                    <a:pt x="726254" y="347626"/>
                  </a:lnTo>
                  <a:lnTo>
                    <a:pt x="722546" y="356945"/>
                  </a:lnTo>
                  <a:lnTo>
                    <a:pt x="720319" y="362537"/>
                  </a:lnTo>
                  <a:lnTo>
                    <a:pt x="718837" y="369993"/>
                  </a:lnTo>
                  <a:lnTo>
                    <a:pt x="718095" y="373721"/>
                  </a:lnTo>
                  <a:lnTo>
                    <a:pt x="712160" y="380245"/>
                  </a:lnTo>
                  <a:lnTo>
                    <a:pt x="706967" y="388633"/>
                  </a:lnTo>
                  <a:lnTo>
                    <a:pt x="703258" y="398884"/>
                  </a:lnTo>
                  <a:lnTo>
                    <a:pt x="700290" y="408204"/>
                  </a:lnTo>
                  <a:lnTo>
                    <a:pt x="698807" y="416591"/>
                  </a:lnTo>
                  <a:lnTo>
                    <a:pt x="699549" y="425911"/>
                  </a:lnTo>
                  <a:lnTo>
                    <a:pt x="699549" y="431503"/>
                  </a:lnTo>
                  <a:lnTo>
                    <a:pt x="702516" y="439891"/>
                  </a:lnTo>
                  <a:lnTo>
                    <a:pt x="701032" y="446415"/>
                  </a:lnTo>
                  <a:lnTo>
                    <a:pt x="692872" y="453871"/>
                  </a:lnTo>
                  <a:lnTo>
                    <a:pt x="684712" y="457599"/>
                  </a:lnTo>
                  <a:lnTo>
                    <a:pt x="682486" y="461327"/>
                  </a:lnTo>
                  <a:lnTo>
                    <a:pt x="682486" y="468783"/>
                  </a:lnTo>
                  <a:lnTo>
                    <a:pt x="678035" y="474374"/>
                  </a:lnTo>
                  <a:lnTo>
                    <a:pt x="678777" y="482761"/>
                  </a:lnTo>
                  <a:lnTo>
                    <a:pt x="675811" y="487422"/>
                  </a:lnTo>
                  <a:lnTo>
                    <a:pt x="674326" y="493013"/>
                  </a:lnTo>
                  <a:lnTo>
                    <a:pt x="675068" y="495810"/>
                  </a:lnTo>
                  <a:lnTo>
                    <a:pt x="673584" y="500469"/>
                  </a:lnTo>
                  <a:lnTo>
                    <a:pt x="675811" y="506061"/>
                  </a:lnTo>
                  <a:lnTo>
                    <a:pt x="678035" y="522836"/>
                  </a:lnTo>
                  <a:lnTo>
                    <a:pt x="677293" y="526564"/>
                  </a:lnTo>
                  <a:lnTo>
                    <a:pt x="674326" y="533088"/>
                  </a:lnTo>
                  <a:lnTo>
                    <a:pt x="670618" y="537748"/>
                  </a:lnTo>
                  <a:lnTo>
                    <a:pt x="668391" y="546136"/>
                  </a:lnTo>
                  <a:lnTo>
                    <a:pt x="667649" y="552660"/>
                  </a:lnTo>
                  <a:lnTo>
                    <a:pt x="665425" y="562911"/>
                  </a:lnTo>
                  <a:lnTo>
                    <a:pt x="660974" y="571299"/>
                  </a:lnTo>
                  <a:lnTo>
                    <a:pt x="656522" y="577823"/>
                  </a:lnTo>
                  <a:lnTo>
                    <a:pt x="652813" y="587143"/>
                  </a:lnTo>
                  <a:lnTo>
                    <a:pt x="651329" y="596462"/>
                  </a:lnTo>
                  <a:lnTo>
                    <a:pt x="650587" y="603918"/>
                  </a:lnTo>
                  <a:lnTo>
                    <a:pt x="651329" y="608578"/>
                  </a:lnTo>
                  <a:lnTo>
                    <a:pt x="650587" y="614170"/>
                  </a:lnTo>
                  <a:lnTo>
                    <a:pt x="652813" y="620694"/>
                  </a:lnTo>
                  <a:lnTo>
                    <a:pt x="654297" y="626286"/>
                  </a:lnTo>
                  <a:lnTo>
                    <a:pt x="654297" y="630013"/>
                  </a:lnTo>
                  <a:lnTo>
                    <a:pt x="652071" y="632810"/>
                  </a:lnTo>
                  <a:lnTo>
                    <a:pt x="652813" y="637469"/>
                  </a:lnTo>
                  <a:lnTo>
                    <a:pt x="658748" y="646789"/>
                  </a:lnTo>
                  <a:lnTo>
                    <a:pt x="659490" y="653313"/>
                  </a:lnTo>
                  <a:lnTo>
                    <a:pt x="658748" y="660769"/>
                  </a:lnTo>
                  <a:lnTo>
                    <a:pt x="660232" y="665429"/>
                  </a:lnTo>
                  <a:lnTo>
                    <a:pt x="662456" y="670088"/>
                  </a:lnTo>
                  <a:lnTo>
                    <a:pt x="666907" y="673816"/>
                  </a:lnTo>
                  <a:lnTo>
                    <a:pt x="667649" y="679408"/>
                  </a:lnTo>
                  <a:lnTo>
                    <a:pt x="666907" y="685932"/>
                  </a:lnTo>
                  <a:lnTo>
                    <a:pt x="665425" y="691524"/>
                  </a:lnTo>
                  <a:lnTo>
                    <a:pt x="664683" y="694320"/>
                  </a:lnTo>
                  <a:lnTo>
                    <a:pt x="661714" y="702707"/>
                  </a:lnTo>
                  <a:lnTo>
                    <a:pt x="660974" y="709231"/>
                  </a:lnTo>
                  <a:lnTo>
                    <a:pt x="661714" y="716687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pg66">
              <a:extLst>
                <a:ext uri="{FF2B5EF4-FFF2-40B4-BE49-F238E27FC236}">
                  <a16:creationId xmlns:a16="http://schemas.microsoft.com/office/drawing/2014/main" id="{2003198A-5E88-414F-BD82-8AB6E0EA74C5}"/>
                </a:ext>
              </a:extLst>
            </p:cNvPr>
            <p:cNvSpPr/>
            <p:nvPr/>
          </p:nvSpPr>
          <p:spPr>
            <a:xfrm>
              <a:off x="2601321" y="2167692"/>
              <a:ext cx="907263" cy="653313"/>
            </a:xfrm>
            <a:custGeom>
              <a:avLst/>
              <a:gdLst/>
              <a:ahLst/>
              <a:cxnLst/>
              <a:rect l="0" t="0" r="0" b="0"/>
              <a:pathLst>
                <a:path w="907263" h="653313">
                  <a:moveTo>
                    <a:pt x="260383" y="652381"/>
                  </a:moveTo>
                  <a:lnTo>
                    <a:pt x="136497" y="651448"/>
                  </a:lnTo>
                  <a:lnTo>
                    <a:pt x="130562" y="651448"/>
                  </a:lnTo>
                  <a:lnTo>
                    <a:pt x="741" y="652381"/>
                  </a:lnTo>
                  <a:lnTo>
                    <a:pt x="741" y="614169"/>
                  </a:lnTo>
                  <a:lnTo>
                    <a:pt x="741" y="557319"/>
                  </a:lnTo>
                  <a:lnTo>
                    <a:pt x="1483" y="489285"/>
                  </a:lnTo>
                  <a:lnTo>
                    <a:pt x="741" y="404475"/>
                  </a:lnTo>
                  <a:lnTo>
                    <a:pt x="741" y="322462"/>
                  </a:lnTo>
                  <a:lnTo>
                    <a:pt x="1483" y="278659"/>
                  </a:lnTo>
                  <a:lnTo>
                    <a:pt x="0" y="244176"/>
                  </a:lnTo>
                  <a:lnTo>
                    <a:pt x="741" y="165890"/>
                  </a:lnTo>
                  <a:lnTo>
                    <a:pt x="0" y="140727"/>
                  </a:lnTo>
                  <a:lnTo>
                    <a:pt x="741" y="83877"/>
                  </a:lnTo>
                  <a:lnTo>
                    <a:pt x="2225" y="1863"/>
                  </a:lnTo>
                  <a:lnTo>
                    <a:pt x="137981" y="1863"/>
                  </a:lnTo>
                  <a:lnTo>
                    <a:pt x="161720" y="1863"/>
                  </a:lnTo>
                  <a:lnTo>
                    <a:pt x="172105" y="931"/>
                  </a:lnTo>
                  <a:lnTo>
                    <a:pt x="203262" y="931"/>
                  </a:lnTo>
                  <a:lnTo>
                    <a:pt x="232194" y="931"/>
                  </a:lnTo>
                  <a:lnTo>
                    <a:pt x="267802" y="1863"/>
                  </a:lnTo>
                  <a:lnTo>
                    <a:pt x="294507" y="931"/>
                  </a:lnTo>
                  <a:lnTo>
                    <a:pt x="316763" y="1863"/>
                  </a:lnTo>
                  <a:lnTo>
                    <a:pt x="359789" y="931"/>
                  </a:lnTo>
                  <a:lnTo>
                    <a:pt x="408751" y="1863"/>
                  </a:lnTo>
                  <a:lnTo>
                    <a:pt x="425070" y="931"/>
                  </a:lnTo>
                  <a:lnTo>
                    <a:pt x="450293" y="931"/>
                  </a:lnTo>
                  <a:lnTo>
                    <a:pt x="482933" y="0"/>
                  </a:lnTo>
                  <a:lnTo>
                    <a:pt x="522250" y="0"/>
                  </a:lnTo>
                  <a:lnTo>
                    <a:pt x="566019" y="0"/>
                  </a:lnTo>
                  <a:lnTo>
                    <a:pt x="610529" y="0"/>
                  </a:lnTo>
                  <a:lnTo>
                    <a:pt x="624624" y="0"/>
                  </a:lnTo>
                  <a:lnTo>
                    <a:pt x="652813" y="931"/>
                  </a:lnTo>
                  <a:lnTo>
                    <a:pt x="666908" y="0"/>
                  </a:lnTo>
                  <a:lnTo>
                    <a:pt x="695099" y="0"/>
                  </a:lnTo>
                  <a:lnTo>
                    <a:pt x="737383" y="0"/>
                  </a:lnTo>
                  <a:lnTo>
                    <a:pt x="760380" y="0"/>
                  </a:lnTo>
                  <a:lnTo>
                    <a:pt x="773732" y="931"/>
                  </a:lnTo>
                  <a:lnTo>
                    <a:pt x="781151" y="0"/>
                  </a:lnTo>
                  <a:lnTo>
                    <a:pt x="794503" y="0"/>
                  </a:lnTo>
                  <a:lnTo>
                    <a:pt x="813050" y="0"/>
                  </a:lnTo>
                  <a:lnTo>
                    <a:pt x="839014" y="0"/>
                  </a:lnTo>
                  <a:lnTo>
                    <a:pt x="870170" y="0"/>
                  </a:lnTo>
                  <a:lnTo>
                    <a:pt x="893909" y="0"/>
                  </a:lnTo>
                  <a:lnTo>
                    <a:pt x="907263" y="0"/>
                  </a:lnTo>
                  <a:lnTo>
                    <a:pt x="907263" y="68965"/>
                  </a:lnTo>
                  <a:lnTo>
                    <a:pt x="907263" y="134203"/>
                  </a:lnTo>
                  <a:lnTo>
                    <a:pt x="906521" y="141659"/>
                  </a:lnTo>
                  <a:lnTo>
                    <a:pt x="907263" y="188258"/>
                  </a:lnTo>
                  <a:lnTo>
                    <a:pt x="906521" y="245108"/>
                  </a:lnTo>
                  <a:lnTo>
                    <a:pt x="905778" y="248836"/>
                  </a:lnTo>
                  <a:lnTo>
                    <a:pt x="906521" y="325258"/>
                  </a:lnTo>
                  <a:lnTo>
                    <a:pt x="906521" y="389563"/>
                  </a:lnTo>
                  <a:lnTo>
                    <a:pt x="907263" y="489285"/>
                  </a:lnTo>
                  <a:lnTo>
                    <a:pt x="906521" y="537748"/>
                  </a:lnTo>
                  <a:lnTo>
                    <a:pt x="906521" y="560116"/>
                  </a:lnTo>
                  <a:lnTo>
                    <a:pt x="906521" y="587142"/>
                  </a:lnTo>
                  <a:lnTo>
                    <a:pt x="906521" y="650517"/>
                  </a:lnTo>
                  <a:lnTo>
                    <a:pt x="792278" y="649585"/>
                  </a:lnTo>
                  <a:lnTo>
                    <a:pt x="747769" y="650517"/>
                  </a:lnTo>
                  <a:lnTo>
                    <a:pt x="628332" y="649585"/>
                  </a:lnTo>
                  <a:lnTo>
                    <a:pt x="629074" y="650517"/>
                  </a:lnTo>
                  <a:lnTo>
                    <a:pt x="612755" y="650517"/>
                  </a:lnTo>
                  <a:lnTo>
                    <a:pt x="544506" y="649585"/>
                  </a:lnTo>
                  <a:lnTo>
                    <a:pt x="485901" y="648653"/>
                  </a:lnTo>
                  <a:lnTo>
                    <a:pt x="406524" y="648653"/>
                  </a:lnTo>
                  <a:lnTo>
                    <a:pt x="259642" y="653313"/>
                  </a:ln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pg67">
              <a:extLst>
                <a:ext uri="{FF2B5EF4-FFF2-40B4-BE49-F238E27FC236}">
                  <a16:creationId xmlns:a16="http://schemas.microsoft.com/office/drawing/2014/main" id="{C9E6C79D-FDC9-F246-85E4-1EF2223685C8}"/>
                </a:ext>
              </a:extLst>
            </p:cNvPr>
            <p:cNvSpPr/>
            <p:nvPr/>
          </p:nvSpPr>
          <p:spPr>
            <a:xfrm>
              <a:off x="7516421" y="2566193"/>
              <a:ext cx="142691" cy="90819"/>
            </a:xfrm>
            <a:custGeom>
              <a:avLst/>
              <a:gdLst/>
              <a:ahLst/>
              <a:cxnLst/>
              <a:rect l="0" t="0" r="0" b="0"/>
              <a:pathLst>
                <a:path w="142691" h="90819">
                  <a:moveTo>
                    <a:pt x="16159" y="0"/>
                  </a:moveTo>
                  <a:lnTo>
                    <a:pt x="28903" y="2404"/>
                  </a:lnTo>
                  <a:lnTo>
                    <a:pt x="28927" y="3940"/>
                  </a:lnTo>
                  <a:lnTo>
                    <a:pt x="29089" y="4901"/>
                  </a:lnTo>
                  <a:lnTo>
                    <a:pt x="29625" y="5105"/>
                  </a:lnTo>
                  <a:lnTo>
                    <a:pt x="29131" y="7948"/>
                  </a:lnTo>
                  <a:lnTo>
                    <a:pt x="29334" y="9531"/>
                  </a:lnTo>
                  <a:lnTo>
                    <a:pt x="29649" y="11671"/>
                  </a:lnTo>
                  <a:lnTo>
                    <a:pt x="31095" y="12045"/>
                  </a:lnTo>
                  <a:lnTo>
                    <a:pt x="33806" y="12703"/>
                  </a:lnTo>
                  <a:lnTo>
                    <a:pt x="34792" y="12835"/>
                  </a:lnTo>
                  <a:lnTo>
                    <a:pt x="40947" y="14194"/>
                  </a:lnTo>
                  <a:lnTo>
                    <a:pt x="41856" y="14467"/>
                  </a:lnTo>
                  <a:lnTo>
                    <a:pt x="42526" y="14767"/>
                  </a:lnTo>
                  <a:lnTo>
                    <a:pt x="43560" y="15017"/>
                  </a:lnTo>
                  <a:lnTo>
                    <a:pt x="43487" y="15591"/>
                  </a:lnTo>
                  <a:lnTo>
                    <a:pt x="44265" y="15451"/>
                  </a:lnTo>
                  <a:lnTo>
                    <a:pt x="44167" y="16178"/>
                  </a:lnTo>
                  <a:lnTo>
                    <a:pt x="43381" y="16281"/>
                  </a:lnTo>
                  <a:lnTo>
                    <a:pt x="43273" y="16964"/>
                  </a:lnTo>
                  <a:lnTo>
                    <a:pt x="44418" y="16841"/>
                  </a:lnTo>
                  <a:lnTo>
                    <a:pt x="44341" y="17888"/>
                  </a:lnTo>
                  <a:lnTo>
                    <a:pt x="45549" y="17692"/>
                  </a:lnTo>
                  <a:lnTo>
                    <a:pt x="51690" y="16754"/>
                  </a:lnTo>
                  <a:lnTo>
                    <a:pt x="51512" y="20313"/>
                  </a:lnTo>
                  <a:lnTo>
                    <a:pt x="51271" y="24142"/>
                  </a:lnTo>
                  <a:lnTo>
                    <a:pt x="51923" y="24363"/>
                  </a:lnTo>
                  <a:lnTo>
                    <a:pt x="55977" y="23761"/>
                  </a:lnTo>
                  <a:lnTo>
                    <a:pt x="61001" y="22945"/>
                  </a:lnTo>
                  <a:lnTo>
                    <a:pt x="61339" y="22932"/>
                  </a:lnTo>
                  <a:lnTo>
                    <a:pt x="61856" y="22894"/>
                  </a:lnTo>
                  <a:lnTo>
                    <a:pt x="66631" y="21594"/>
                  </a:lnTo>
                  <a:lnTo>
                    <a:pt x="66968" y="21664"/>
                  </a:lnTo>
                  <a:lnTo>
                    <a:pt x="67376" y="21675"/>
                  </a:lnTo>
                  <a:lnTo>
                    <a:pt x="72004" y="20955"/>
                  </a:lnTo>
                  <a:lnTo>
                    <a:pt x="73716" y="20698"/>
                  </a:lnTo>
                  <a:lnTo>
                    <a:pt x="73307" y="18638"/>
                  </a:lnTo>
                  <a:lnTo>
                    <a:pt x="73258" y="17656"/>
                  </a:lnTo>
                  <a:lnTo>
                    <a:pt x="73227" y="15863"/>
                  </a:lnTo>
                  <a:lnTo>
                    <a:pt x="74534" y="12934"/>
                  </a:lnTo>
                  <a:lnTo>
                    <a:pt x="74763" y="10519"/>
                  </a:lnTo>
                  <a:lnTo>
                    <a:pt x="74641" y="10218"/>
                  </a:lnTo>
                  <a:lnTo>
                    <a:pt x="74002" y="9206"/>
                  </a:lnTo>
                  <a:lnTo>
                    <a:pt x="74073" y="8533"/>
                  </a:lnTo>
                  <a:lnTo>
                    <a:pt x="74496" y="8471"/>
                  </a:lnTo>
                  <a:lnTo>
                    <a:pt x="74310" y="8119"/>
                  </a:lnTo>
                  <a:lnTo>
                    <a:pt x="73840" y="7554"/>
                  </a:lnTo>
                  <a:lnTo>
                    <a:pt x="82943" y="6407"/>
                  </a:lnTo>
                  <a:lnTo>
                    <a:pt x="85426" y="6087"/>
                  </a:lnTo>
                  <a:lnTo>
                    <a:pt x="85457" y="6471"/>
                  </a:lnTo>
                  <a:lnTo>
                    <a:pt x="85404" y="7037"/>
                  </a:lnTo>
                  <a:lnTo>
                    <a:pt x="85662" y="7457"/>
                  </a:lnTo>
                  <a:lnTo>
                    <a:pt x="87846" y="7750"/>
                  </a:lnTo>
                  <a:lnTo>
                    <a:pt x="88262" y="7583"/>
                  </a:lnTo>
                  <a:lnTo>
                    <a:pt x="88958" y="7728"/>
                  </a:lnTo>
                  <a:lnTo>
                    <a:pt x="89354" y="7955"/>
                  </a:lnTo>
                  <a:lnTo>
                    <a:pt x="93390" y="8493"/>
                  </a:lnTo>
                  <a:lnTo>
                    <a:pt x="93641" y="8698"/>
                  </a:lnTo>
                  <a:lnTo>
                    <a:pt x="93314" y="9083"/>
                  </a:lnTo>
                  <a:lnTo>
                    <a:pt x="93102" y="9610"/>
                  </a:lnTo>
                  <a:lnTo>
                    <a:pt x="92945" y="10268"/>
                  </a:lnTo>
                  <a:lnTo>
                    <a:pt x="92953" y="10774"/>
                  </a:lnTo>
                  <a:lnTo>
                    <a:pt x="93136" y="11544"/>
                  </a:lnTo>
                  <a:lnTo>
                    <a:pt x="93139" y="12953"/>
                  </a:lnTo>
                  <a:lnTo>
                    <a:pt x="93043" y="14046"/>
                  </a:lnTo>
                  <a:lnTo>
                    <a:pt x="93142" y="14668"/>
                  </a:lnTo>
                  <a:lnTo>
                    <a:pt x="92746" y="15039"/>
                  </a:lnTo>
                  <a:lnTo>
                    <a:pt x="92178" y="14998"/>
                  </a:lnTo>
                  <a:lnTo>
                    <a:pt x="91678" y="15265"/>
                  </a:lnTo>
                  <a:lnTo>
                    <a:pt x="90498" y="16730"/>
                  </a:lnTo>
                  <a:lnTo>
                    <a:pt x="90826" y="16990"/>
                  </a:lnTo>
                  <a:lnTo>
                    <a:pt x="91817" y="17117"/>
                  </a:lnTo>
                  <a:lnTo>
                    <a:pt x="92357" y="17069"/>
                  </a:lnTo>
                  <a:lnTo>
                    <a:pt x="92949" y="16638"/>
                  </a:lnTo>
                  <a:lnTo>
                    <a:pt x="93336" y="17397"/>
                  </a:lnTo>
                  <a:lnTo>
                    <a:pt x="93473" y="17814"/>
                  </a:lnTo>
                  <a:lnTo>
                    <a:pt x="93280" y="18041"/>
                  </a:lnTo>
                  <a:lnTo>
                    <a:pt x="93284" y="18893"/>
                  </a:lnTo>
                  <a:lnTo>
                    <a:pt x="93368" y="19155"/>
                  </a:lnTo>
                  <a:lnTo>
                    <a:pt x="93801" y="19453"/>
                  </a:lnTo>
                  <a:lnTo>
                    <a:pt x="93930" y="20845"/>
                  </a:lnTo>
                  <a:lnTo>
                    <a:pt x="93747" y="21110"/>
                  </a:lnTo>
                  <a:lnTo>
                    <a:pt x="93681" y="21353"/>
                  </a:lnTo>
                  <a:lnTo>
                    <a:pt x="93835" y="22040"/>
                  </a:lnTo>
                  <a:lnTo>
                    <a:pt x="93819" y="22241"/>
                  </a:lnTo>
                  <a:lnTo>
                    <a:pt x="94090" y="23070"/>
                  </a:lnTo>
                  <a:lnTo>
                    <a:pt x="94321" y="23458"/>
                  </a:lnTo>
                  <a:lnTo>
                    <a:pt x="94660" y="24262"/>
                  </a:lnTo>
                  <a:lnTo>
                    <a:pt x="94751" y="24988"/>
                  </a:lnTo>
                  <a:lnTo>
                    <a:pt x="94617" y="25298"/>
                  </a:lnTo>
                  <a:lnTo>
                    <a:pt x="94686" y="25957"/>
                  </a:lnTo>
                  <a:lnTo>
                    <a:pt x="95065" y="26996"/>
                  </a:lnTo>
                  <a:lnTo>
                    <a:pt x="94912" y="27825"/>
                  </a:lnTo>
                  <a:lnTo>
                    <a:pt x="94990" y="28765"/>
                  </a:lnTo>
                  <a:lnTo>
                    <a:pt x="95370" y="29705"/>
                  </a:lnTo>
                  <a:lnTo>
                    <a:pt x="96024" y="30723"/>
                  </a:lnTo>
                  <a:lnTo>
                    <a:pt x="96201" y="31933"/>
                  </a:lnTo>
                  <a:lnTo>
                    <a:pt x="96183" y="32958"/>
                  </a:lnTo>
                  <a:lnTo>
                    <a:pt x="95991" y="34279"/>
                  </a:lnTo>
                  <a:lnTo>
                    <a:pt x="96840" y="35746"/>
                  </a:lnTo>
                  <a:lnTo>
                    <a:pt x="96861" y="36190"/>
                  </a:lnTo>
                  <a:lnTo>
                    <a:pt x="96780" y="36417"/>
                  </a:lnTo>
                  <a:lnTo>
                    <a:pt x="96713" y="37065"/>
                  </a:lnTo>
                  <a:lnTo>
                    <a:pt x="96922" y="37556"/>
                  </a:lnTo>
                  <a:lnTo>
                    <a:pt x="96551" y="39077"/>
                  </a:lnTo>
                  <a:lnTo>
                    <a:pt x="96182" y="39920"/>
                  </a:lnTo>
                  <a:lnTo>
                    <a:pt x="96031" y="39974"/>
                  </a:lnTo>
                  <a:lnTo>
                    <a:pt x="95766" y="40251"/>
                  </a:lnTo>
                  <a:lnTo>
                    <a:pt x="96277" y="41097"/>
                  </a:lnTo>
                  <a:lnTo>
                    <a:pt x="97143" y="40895"/>
                  </a:lnTo>
                  <a:lnTo>
                    <a:pt x="97607" y="40043"/>
                  </a:lnTo>
                  <a:lnTo>
                    <a:pt x="98539" y="39303"/>
                  </a:lnTo>
                  <a:lnTo>
                    <a:pt x="99306" y="38535"/>
                  </a:lnTo>
                  <a:lnTo>
                    <a:pt x="99784" y="38422"/>
                  </a:lnTo>
                  <a:lnTo>
                    <a:pt x="100057" y="37272"/>
                  </a:lnTo>
                  <a:lnTo>
                    <a:pt x="100618" y="36118"/>
                  </a:lnTo>
                  <a:lnTo>
                    <a:pt x="101338" y="35174"/>
                  </a:lnTo>
                  <a:lnTo>
                    <a:pt x="101670" y="35198"/>
                  </a:lnTo>
                  <a:lnTo>
                    <a:pt x="101713" y="34550"/>
                  </a:lnTo>
                  <a:lnTo>
                    <a:pt x="102007" y="34676"/>
                  </a:lnTo>
                  <a:lnTo>
                    <a:pt x="102190" y="34624"/>
                  </a:lnTo>
                  <a:lnTo>
                    <a:pt x="103095" y="34216"/>
                  </a:lnTo>
                  <a:lnTo>
                    <a:pt x="103458" y="33755"/>
                  </a:lnTo>
                  <a:lnTo>
                    <a:pt x="103646" y="33656"/>
                  </a:lnTo>
                  <a:lnTo>
                    <a:pt x="104642" y="33212"/>
                  </a:lnTo>
                  <a:lnTo>
                    <a:pt x="105062" y="33167"/>
                  </a:lnTo>
                  <a:lnTo>
                    <a:pt x="105406" y="32551"/>
                  </a:lnTo>
                  <a:lnTo>
                    <a:pt x="105595" y="31905"/>
                  </a:lnTo>
                  <a:lnTo>
                    <a:pt x="105520" y="30978"/>
                  </a:lnTo>
                  <a:lnTo>
                    <a:pt x="105537" y="29730"/>
                  </a:lnTo>
                  <a:lnTo>
                    <a:pt x="106304" y="28316"/>
                  </a:lnTo>
                  <a:lnTo>
                    <a:pt x="106748" y="28017"/>
                  </a:lnTo>
                  <a:lnTo>
                    <a:pt x="106949" y="27876"/>
                  </a:lnTo>
                  <a:lnTo>
                    <a:pt x="107065" y="27365"/>
                  </a:lnTo>
                  <a:lnTo>
                    <a:pt x="107765" y="27127"/>
                  </a:lnTo>
                  <a:lnTo>
                    <a:pt x="107991" y="27458"/>
                  </a:lnTo>
                  <a:lnTo>
                    <a:pt x="108204" y="27532"/>
                  </a:lnTo>
                  <a:lnTo>
                    <a:pt x="108684" y="26871"/>
                  </a:lnTo>
                  <a:lnTo>
                    <a:pt x="109784" y="27185"/>
                  </a:lnTo>
                  <a:lnTo>
                    <a:pt x="109964" y="27501"/>
                  </a:lnTo>
                  <a:lnTo>
                    <a:pt x="110179" y="27025"/>
                  </a:lnTo>
                  <a:lnTo>
                    <a:pt x="110640" y="27128"/>
                  </a:lnTo>
                  <a:lnTo>
                    <a:pt x="111111" y="26994"/>
                  </a:lnTo>
                  <a:lnTo>
                    <a:pt x="111423" y="26438"/>
                  </a:lnTo>
                  <a:lnTo>
                    <a:pt x="111505" y="26221"/>
                  </a:lnTo>
                  <a:lnTo>
                    <a:pt x="111845" y="25790"/>
                  </a:lnTo>
                  <a:lnTo>
                    <a:pt x="112650" y="25374"/>
                  </a:lnTo>
                  <a:lnTo>
                    <a:pt x="112848" y="25459"/>
                  </a:lnTo>
                  <a:lnTo>
                    <a:pt x="112947" y="25089"/>
                  </a:lnTo>
                  <a:lnTo>
                    <a:pt x="113123" y="24892"/>
                  </a:lnTo>
                  <a:lnTo>
                    <a:pt x="113949" y="24419"/>
                  </a:lnTo>
                  <a:lnTo>
                    <a:pt x="113725" y="24126"/>
                  </a:lnTo>
                  <a:lnTo>
                    <a:pt x="113590" y="24130"/>
                  </a:lnTo>
                  <a:lnTo>
                    <a:pt x="113585" y="23806"/>
                  </a:lnTo>
                  <a:lnTo>
                    <a:pt x="113721" y="23438"/>
                  </a:lnTo>
                  <a:lnTo>
                    <a:pt x="113985" y="23404"/>
                  </a:lnTo>
                  <a:lnTo>
                    <a:pt x="114021" y="23170"/>
                  </a:lnTo>
                  <a:lnTo>
                    <a:pt x="113853" y="22958"/>
                  </a:lnTo>
                  <a:lnTo>
                    <a:pt x="113857" y="22601"/>
                  </a:lnTo>
                  <a:lnTo>
                    <a:pt x="114124" y="21958"/>
                  </a:lnTo>
                  <a:lnTo>
                    <a:pt x="114248" y="21809"/>
                  </a:lnTo>
                  <a:lnTo>
                    <a:pt x="114428" y="21969"/>
                  </a:lnTo>
                  <a:lnTo>
                    <a:pt x="114619" y="22006"/>
                  </a:lnTo>
                  <a:lnTo>
                    <a:pt x="115017" y="21887"/>
                  </a:lnTo>
                  <a:lnTo>
                    <a:pt x="115372" y="21833"/>
                  </a:lnTo>
                  <a:lnTo>
                    <a:pt x="117045" y="21573"/>
                  </a:lnTo>
                  <a:lnTo>
                    <a:pt x="118765" y="20206"/>
                  </a:lnTo>
                  <a:lnTo>
                    <a:pt x="118422" y="20143"/>
                  </a:lnTo>
                  <a:lnTo>
                    <a:pt x="118255" y="19923"/>
                  </a:lnTo>
                  <a:lnTo>
                    <a:pt x="118518" y="19209"/>
                  </a:lnTo>
                  <a:lnTo>
                    <a:pt x="119066" y="18339"/>
                  </a:lnTo>
                  <a:lnTo>
                    <a:pt x="119366" y="18049"/>
                  </a:lnTo>
                  <a:lnTo>
                    <a:pt x="119897" y="17849"/>
                  </a:lnTo>
                  <a:lnTo>
                    <a:pt x="120628" y="18425"/>
                  </a:lnTo>
                  <a:lnTo>
                    <a:pt x="120977" y="18449"/>
                  </a:lnTo>
                  <a:lnTo>
                    <a:pt x="129384" y="11754"/>
                  </a:lnTo>
                  <a:lnTo>
                    <a:pt x="129559" y="11614"/>
                  </a:lnTo>
                  <a:lnTo>
                    <a:pt x="132415" y="14076"/>
                  </a:lnTo>
                  <a:lnTo>
                    <a:pt x="132581" y="14498"/>
                  </a:lnTo>
                  <a:lnTo>
                    <a:pt x="132541" y="15253"/>
                  </a:lnTo>
                  <a:lnTo>
                    <a:pt x="132789" y="15670"/>
                  </a:lnTo>
                  <a:lnTo>
                    <a:pt x="133504" y="16041"/>
                  </a:lnTo>
                  <a:lnTo>
                    <a:pt x="134959" y="18287"/>
                  </a:lnTo>
                  <a:lnTo>
                    <a:pt x="135398" y="19146"/>
                  </a:lnTo>
                  <a:lnTo>
                    <a:pt x="135826" y="19377"/>
                  </a:lnTo>
                  <a:lnTo>
                    <a:pt x="136741" y="19384"/>
                  </a:lnTo>
                  <a:lnTo>
                    <a:pt x="137192" y="19288"/>
                  </a:lnTo>
                  <a:lnTo>
                    <a:pt x="137640" y="19054"/>
                  </a:lnTo>
                  <a:lnTo>
                    <a:pt x="138114" y="18989"/>
                  </a:lnTo>
                  <a:lnTo>
                    <a:pt x="139011" y="19762"/>
                  </a:lnTo>
                  <a:lnTo>
                    <a:pt x="139034" y="20222"/>
                  </a:lnTo>
                  <a:lnTo>
                    <a:pt x="138946" y="20456"/>
                  </a:lnTo>
                  <a:lnTo>
                    <a:pt x="138778" y="20638"/>
                  </a:lnTo>
                  <a:lnTo>
                    <a:pt x="139222" y="20825"/>
                  </a:lnTo>
                  <a:lnTo>
                    <a:pt x="139401" y="20887"/>
                  </a:lnTo>
                  <a:lnTo>
                    <a:pt x="139409" y="21137"/>
                  </a:lnTo>
                  <a:lnTo>
                    <a:pt x="139241" y="21363"/>
                  </a:lnTo>
                  <a:lnTo>
                    <a:pt x="138761" y="21560"/>
                  </a:lnTo>
                  <a:lnTo>
                    <a:pt x="138465" y="23025"/>
                  </a:lnTo>
                  <a:lnTo>
                    <a:pt x="138656" y="24133"/>
                  </a:lnTo>
                  <a:lnTo>
                    <a:pt x="137921" y="24704"/>
                  </a:lnTo>
                  <a:lnTo>
                    <a:pt x="138420" y="26074"/>
                  </a:lnTo>
                  <a:lnTo>
                    <a:pt x="138472" y="26628"/>
                  </a:lnTo>
                  <a:lnTo>
                    <a:pt x="138148" y="26617"/>
                  </a:lnTo>
                  <a:lnTo>
                    <a:pt x="137473" y="26899"/>
                  </a:lnTo>
                  <a:lnTo>
                    <a:pt x="137605" y="27312"/>
                  </a:lnTo>
                  <a:lnTo>
                    <a:pt x="137864" y="27758"/>
                  </a:lnTo>
                  <a:lnTo>
                    <a:pt x="138176" y="27903"/>
                  </a:lnTo>
                  <a:lnTo>
                    <a:pt x="138519" y="27762"/>
                  </a:lnTo>
                  <a:lnTo>
                    <a:pt x="139095" y="27737"/>
                  </a:lnTo>
                  <a:lnTo>
                    <a:pt x="139869" y="29737"/>
                  </a:lnTo>
                  <a:lnTo>
                    <a:pt x="140795" y="30073"/>
                  </a:lnTo>
                  <a:lnTo>
                    <a:pt x="140610" y="30241"/>
                  </a:lnTo>
                  <a:lnTo>
                    <a:pt x="140098" y="30355"/>
                  </a:lnTo>
                  <a:lnTo>
                    <a:pt x="142691" y="37059"/>
                  </a:lnTo>
                  <a:lnTo>
                    <a:pt x="142632" y="37814"/>
                  </a:lnTo>
                  <a:lnTo>
                    <a:pt x="142508" y="38202"/>
                  </a:lnTo>
                  <a:lnTo>
                    <a:pt x="142228" y="38684"/>
                  </a:lnTo>
                  <a:lnTo>
                    <a:pt x="142581" y="40041"/>
                  </a:lnTo>
                  <a:lnTo>
                    <a:pt x="141503" y="40162"/>
                  </a:lnTo>
                  <a:lnTo>
                    <a:pt x="139281" y="40230"/>
                  </a:lnTo>
                  <a:lnTo>
                    <a:pt x="137866" y="40688"/>
                  </a:lnTo>
                  <a:lnTo>
                    <a:pt x="137574" y="40730"/>
                  </a:lnTo>
                  <a:lnTo>
                    <a:pt x="137380" y="40610"/>
                  </a:lnTo>
                  <a:lnTo>
                    <a:pt x="137167" y="40910"/>
                  </a:lnTo>
                  <a:lnTo>
                    <a:pt x="136971" y="39676"/>
                  </a:lnTo>
                  <a:lnTo>
                    <a:pt x="136621" y="39948"/>
                  </a:lnTo>
                  <a:lnTo>
                    <a:pt x="127749" y="32408"/>
                  </a:lnTo>
                  <a:lnTo>
                    <a:pt x="126428" y="31255"/>
                  </a:lnTo>
                  <a:lnTo>
                    <a:pt x="126398" y="31553"/>
                  </a:lnTo>
                  <a:lnTo>
                    <a:pt x="126065" y="31881"/>
                  </a:lnTo>
                  <a:lnTo>
                    <a:pt x="125682" y="31922"/>
                  </a:lnTo>
                  <a:lnTo>
                    <a:pt x="125247" y="31947"/>
                  </a:lnTo>
                  <a:lnTo>
                    <a:pt x="124995" y="32204"/>
                  </a:lnTo>
                  <a:lnTo>
                    <a:pt x="124668" y="32828"/>
                  </a:lnTo>
                  <a:lnTo>
                    <a:pt x="124696" y="33155"/>
                  </a:lnTo>
                  <a:lnTo>
                    <a:pt x="124631" y="33802"/>
                  </a:lnTo>
                  <a:lnTo>
                    <a:pt x="124204" y="34382"/>
                  </a:lnTo>
                  <a:lnTo>
                    <a:pt x="123765" y="34460"/>
                  </a:lnTo>
                  <a:lnTo>
                    <a:pt x="123414" y="34203"/>
                  </a:lnTo>
                  <a:lnTo>
                    <a:pt x="122740" y="34229"/>
                  </a:lnTo>
                  <a:lnTo>
                    <a:pt x="121878" y="34675"/>
                  </a:lnTo>
                  <a:lnTo>
                    <a:pt x="121774" y="34931"/>
                  </a:lnTo>
                  <a:lnTo>
                    <a:pt x="121742" y="35351"/>
                  </a:lnTo>
                  <a:lnTo>
                    <a:pt x="121211" y="36303"/>
                  </a:lnTo>
                  <a:lnTo>
                    <a:pt x="120764" y="36575"/>
                  </a:lnTo>
                  <a:lnTo>
                    <a:pt x="120090" y="37430"/>
                  </a:lnTo>
                  <a:lnTo>
                    <a:pt x="120101" y="37820"/>
                  </a:lnTo>
                  <a:lnTo>
                    <a:pt x="119236" y="39289"/>
                  </a:lnTo>
                  <a:lnTo>
                    <a:pt x="118630" y="39653"/>
                  </a:lnTo>
                  <a:lnTo>
                    <a:pt x="118474" y="39917"/>
                  </a:lnTo>
                  <a:lnTo>
                    <a:pt x="118430" y="40304"/>
                  </a:lnTo>
                  <a:lnTo>
                    <a:pt x="118626" y="40490"/>
                  </a:lnTo>
                  <a:lnTo>
                    <a:pt x="118598" y="40631"/>
                  </a:lnTo>
                  <a:lnTo>
                    <a:pt x="118311" y="40810"/>
                  </a:lnTo>
                  <a:lnTo>
                    <a:pt x="118008" y="40876"/>
                  </a:lnTo>
                  <a:lnTo>
                    <a:pt x="117669" y="40847"/>
                  </a:lnTo>
                  <a:lnTo>
                    <a:pt x="117358" y="40676"/>
                  </a:lnTo>
                  <a:lnTo>
                    <a:pt x="117322" y="40475"/>
                  </a:lnTo>
                  <a:lnTo>
                    <a:pt x="117401" y="40215"/>
                  </a:lnTo>
                  <a:lnTo>
                    <a:pt x="117106" y="39991"/>
                  </a:lnTo>
                  <a:lnTo>
                    <a:pt x="116679" y="39802"/>
                  </a:lnTo>
                  <a:lnTo>
                    <a:pt x="116325" y="39765"/>
                  </a:lnTo>
                  <a:lnTo>
                    <a:pt x="116093" y="39835"/>
                  </a:lnTo>
                  <a:lnTo>
                    <a:pt x="115651" y="39728"/>
                  </a:lnTo>
                  <a:lnTo>
                    <a:pt x="115084" y="39828"/>
                  </a:lnTo>
                  <a:lnTo>
                    <a:pt x="114905" y="40260"/>
                  </a:lnTo>
                  <a:lnTo>
                    <a:pt x="114869" y="40985"/>
                  </a:lnTo>
                  <a:lnTo>
                    <a:pt x="114451" y="41836"/>
                  </a:lnTo>
                  <a:lnTo>
                    <a:pt x="114368" y="42584"/>
                  </a:lnTo>
                  <a:lnTo>
                    <a:pt x="115151" y="42531"/>
                  </a:lnTo>
                  <a:lnTo>
                    <a:pt x="116115" y="43067"/>
                  </a:lnTo>
                  <a:lnTo>
                    <a:pt x="116032" y="43452"/>
                  </a:lnTo>
                  <a:lnTo>
                    <a:pt x="115612" y="44036"/>
                  </a:lnTo>
                  <a:lnTo>
                    <a:pt x="114980" y="44449"/>
                  </a:lnTo>
                  <a:lnTo>
                    <a:pt x="114875" y="46522"/>
                  </a:lnTo>
                  <a:lnTo>
                    <a:pt x="114236" y="46495"/>
                  </a:lnTo>
                  <a:lnTo>
                    <a:pt x="114461" y="48763"/>
                  </a:lnTo>
                  <a:lnTo>
                    <a:pt x="115091" y="48846"/>
                  </a:lnTo>
                  <a:lnTo>
                    <a:pt x="115086" y="49373"/>
                  </a:lnTo>
                  <a:lnTo>
                    <a:pt x="115811" y="49574"/>
                  </a:lnTo>
                  <a:lnTo>
                    <a:pt x="118803" y="49550"/>
                  </a:lnTo>
                  <a:lnTo>
                    <a:pt x="119168" y="50741"/>
                  </a:lnTo>
                  <a:lnTo>
                    <a:pt x="119562" y="52400"/>
                  </a:lnTo>
                  <a:lnTo>
                    <a:pt x="119972" y="52158"/>
                  </a:lnTo>
                  <a:lnTo>
                    <a:pt x="120330" y="52437"/>
                  </a:lnTo>
                  <a:lnTo>
                    <a:pt x="121389" y="52192"/>
                  </a:lnTo>
                  <a:lnTo>
                    <a:pt x="121419" y="52343"/>
                  </a:lnTo>
                  <a:lnTo>
                    <a:pt x="121115" y="52612"/>
                  </a:lnTo>
                  <a:lnTo>
                    <a:pt x="120772" y="53356"/>
                  </a:lnTo>
                  <a:lnTo>
                    <a:pt x="120258" y="54170"/>
                  </a:lnTo>
                  <a:lnTo>
                    <a:pt x="119510" y="54675"/>
                  </a:lnTo>
                  <a:lnTo>
                    <a:pt x="119163" y="55029"/>
                  </a:lnTo>
                  <a:lnTo>
                    <a:pt x="118649" y="56129"/>
                  </a:lnTo>
                  <a:lnTo>
                    <a:pt x="118128" y="56542"/>
                  </a:lnTo>
                  <a:lnTo>
                    <a:pt x="117483" y="56386"/>
                  </a:lnTo>
                  <a:lnTo>
                    <a:pt x="117395" y="55940"/>
                  </a:lnTo>
                  <a:lnTo>
                    <a:pt x="116754" y="56285"/>
                  </a:lnTo>
                  <a:lnTo>
                    <a:pt x="116336" y="57256"/>
                  </a:lnTo>
                  <a:lnTo>
                    <a:pt x="116217" y="58513"/>
                  </a:lnTo>
                  <a:lnTo>
                    <a:pt x="116249" y="58922"/>
                  </a:lnTo>
                  <a:lnTo>
                    <a:pt x="116157" y="59498"/>
                  </a:lnTo>
                  <a:lnTo>
                    <a:pt x="115632" y="60484"/>
                  </a:lnTo>
                  <a:lnTo>
                    <a:pt x="115477" y="61373"/>
                  </a:lnTo>
                  <a:lnTo>
                    <a:pt x="115855" y="61811"/>
                  </a:lnTo>
                  <a:lnTo>
                    <a:pt x="118438" y="62358"/>
                  </a:lnTo>
                  <a:lnTo>
                    <a:pt x="118696" y="62246"/>
                  </a:lnTo>
                  <a:lnTo>
                    <a:pt x="119162" y="61819"/>
                  </a:lnTo>
                  <a:lnTo>
                    <a:pt x="120113" y="61796"/>
                  </a:lnTo>
                  <a:lnTo>
                    <a:pt x="120806" y="61090"/>
                  </a:lnTo>
                  <a:lnTo>
                    <a:pt x="120985" y="60625"/>
                  </a:lnTo>
                  <a:lnTo>
                    <a:pt x="121291" y="60893"/>
                  </a:lnTo>
                  <a:lnTo>
                    <a:pt x="121768" y="61641"/>
                  </a:lnTo>
                  <a:lnTo>
                    <a:pt x="122309" y="62232"/>
                  </a:lnTo>
                  <a:lnTo>
                    <a:pt x="122803" y="62649"/>
                  </a:lnTo>
                  <a:lnTo>
                    <a:pt x="123216" y="63173"/>
                  </a:lnTo>
                  <a:lnTo>
                    <a:pt x="123343" y="63798"/>
                  </a:lnTo>
                  <a:lnTo>
                    <a:pt x="122986" y="64431"/>
                  </a:lnTo>
                  <a:lnTo>
                    <a:pt x="124081" y="64256"/>
                  </a:lnTo>
                  <a:lnTo>
                    <a:pt x="124993" y="64120"/>
                  </a:lnTo>
                  <a:lnTo>
                    <a:pt x="124973" y="75661"/>
                  </a:lnTo>
                  <a:lnTo>
                    <a:pt x="120798" y="75586"/>
                  </a:lnTo>
                  <a:lnTo>
                    <a:pt x="120770" y="76499"/>
                  </a:lnTo>
                  <a:lnTo>
                    <a:pt x="121092" y="76778"/>
                  </a:lnTo>
                  <a:lnTo>
                    <a:pt x="121247" y="77073"/>
                  </a:lnTo>
                  <a:lnTo>
                    <a:pt x="120643" y="77228"/>
                  </a:lnTo>
                  <a:lnTo>
                    <a:pt x="120027" y="76331"/>
                  </a:lnTo>
                  <a:lnTo>
                    <a:pt x="118879" y="75561"/>
                  </a:lnTo>
                  <a:lnTo>
                    <a:pt x="117506" y="75530"/>
                  </a:lnTo>
                  <a:lnTo>
                    <a:pt x="117545" y="76630"/>
                  </a:lnTo>
                  <a:lnTo>
                    <a:pt x="117373" y="79563"/>
                  </a:lnTo>
                  <a:lnTo>
                    <a:pt x="117025" y="80050"/>
                  </a:lnTo>
                  <a:lnTo>
                    <a:pt x="116644" y="81280"/>
                  </a:lnTo>
                  <a:lnTo>
                    <a:pt x="116645" y="81610"/>
                  </a:lnTo>
                  <a:lnTo>
                    <a:pt x="116814" y="81939"/>
                  </a:lnTo>
                  <a:lnTo>
                    <a:pt x="117017" y="82161"/>
                  </a:lnTo>
                  <a:lnTo>
                    <a:pt x="116700" y="82949"/>
                  </a:lnTo>
                  <a:lnTo>
                    <a:pt x="116411" y="83253"/>
                  </a:lnTo>
                  <a:lnTo>
                    <a:pt x="116247" y="84015"/>
                  </a:lnTo>
                  <a:lnTo>
                    <a:pt x="116733" y="84826"/>
                  </a:lnTo>
                  <a:lnTo>
                    <a:pt x="116711" y="85383"/>
                  </a:lnTo>
                  <a:lnTo>
                    <a:pt x="116045" y="85373"/>
                  </a:lnTo>
                  <a:lnTo>
                    <a:pt x="110139" y="85283"/>
                  </a:lnTo>
                  <a:lnTo>
                    <a:pt x="107410" y="85269"/>
                  </a:lnTo>
                  <a:lnTo>
                    <a:pt x="106685" y="85265"/>
                  </a:lnTo>
                  <a:lnTo>
                    <a:pt x="101383" y="85238"/>
                  </a:lnTo>
                  <a:lnTo>
                    <a:pt x="94921" y="85116"/>
                  </a:lnTo>
                  <a:lnTo>
                    <a:pt x="90989" y="85042"/>
                  </a:lnTo>
                  <a:lnTo>
                    <a:pt x="83317" y="84897"/>
                  </a:lnTo>
                  <a:lnTo>
                    <a:pt x="83124" y="84896"/>
                  </a:lnTo>
                  <a:lnTo>
                    <a:pt x="80261" y="84881"/>
                  </a:lnTo>
                  <a:lnTo>
                    <a:pt x="76517" y="84862"/>
                  </a:lnTo>
                  <a:lnTo>
                    <a:pt x="76157" y="84860"/>
                  </a:lnTo>
                  <a:lnTo>
                    <a:pt x="74869" y="84853"/>
                  </a:lnTo>
                  <a:lnTo>
                    <a:pt x="74066" y="84849"/>
                  </a:lnTo>
                  <a:lnTo>
                    <a:pt x="73621" y="84901"/>
                  </a:lnTo>
                  <a:lnTo>
                    <a:pt x="72940" y="80083"/>
                  </a:lnTo>
                  <a:lnTo>
                    <a:pt x="72577" y="77253"/>
                  </a:lnTo>
                  <a:lnTo>
                    <a:pt x="73082" y="77204"/>
                  </a:lnTo>
                  <a:lnTo>
                    <a:pt x="78832" y="76283"/>
                  </a:lnTo>
                  <a:lnTo>
                    <a:pt x="81447" y="75903"/>
                  </a:lnTo>
                  <a:lnTo>
                    <a:pt x="81355" y="75278"/>
                  </a:lnTo>
                  <a:lnTo>
                    <a:pt x="79919" y="66225"/>
                  </a:lnTo>
                  <a:lnTo>
                    <a:pt x="79711" y="64956"/>
                  </a:lnTo>
                  <a:lnTo>
                    <a:pt x="79271" y="64826"/>
                  </a:lnTo>
                  <a:lnTo>
                    <a:pt x="79206" y="64696"/>
                  </a:lnTo>
                  <a:lnTo>
                    <a:pt x="79336" y="64419"/>
                  </a:lnTo>
                  <a:lnTo>
                    <a:pt x="79064" y="64550"/>
                  </a:lnTo>
                  <a:lnTo>
                    <a:pt x="79064" y="64159"/>
                  </a:lnTo>
                  <a:lnTo>
                    <a:pt x="76902" y="64062"/>
                  </a:lnTo>
                  <a:lnTo>
                    <a:pt x="76345" y="64306"/>
                  </a:lnTo>
                  <a:lnTo>
                    <a:pt x="74817" y="64224"/>
                  </a:lnTo>
                  <a:lnTo>
                    <a:pt x="74079" y="64615"/>
                  </a:lnTo>
                  <a:lnTo>
                    <a:pt x="73069" y="64859"/>
                  </a:lnTo>
                  <a:lnTo>
                    <a:pt x="72733" y="65200"/>
                  </a:lnTo>
                  <a:lnTo>
                    <a:pt x="72409" y="65103"/>
                  </a:lnTo>
                  <a:lnTo>
                    <a:pt x="72279" y="64842"/>
                  </a:lnTo>
                  <a:lnTo>
                    <a:pt x="66595" y="67900"/>
                  </a:lnTo>
                  <a:lnTo>
                    <a:pt x="65676" y="68388"/>
                  </a:lnTo>
                  <a:lnTo>
                    <a:pt x="62335" y="70178"/>
                  </a:lnTo>
                  <a:lnTo>
                    <a:pt x="61999" y="70356"/>
                  </a:lnTo>
                  <a:lnTo>
                    <a:pt x="61973" y="71170"/>
                  </a:lnTo>
                  <a:lnTo>
                    <a:pt x="62931" y="72780"/>
                  </a:lnTo>
                  <a:lnTo>
                    <a:pt x="64873" y="73951"/>
                  </a:lnTo>
                  <a:lnTo>
                    <a:pt x="65404" y="74358"/>
                  </a:lnTo>
                  <a:lnTo>
                    <a:pt x="65870" y="74846"/>
                  </a:lnTo>
                  <a:lnTo>
                    <a:pt x="66233" y="75317"/>
                  </a:lnTo>
                  <a:lnTo>
                    <a:pt x="66945" y="76928"/>
                  </a:lnTo>
                  <a:lnTo>
                    <a:pt x="66984" y="77172"/>
                  </a:lnTo>
                  <a:lnTo>
                    <a:pt x="66906" y="77691"/>
                  </a:lnTo>
                  <a:lnTo>
                    <a:pt x="66155" y="78717"/>
                  </a:lnTo>
                  <a:lnTo>
                    <a:pt x="64006" y="82458"/>
                  </a:lnTo>
                  <a:lnTo>
                    <a:pt x="63786" y="83385"/>
                  </a:lnTo>
                  <a:lnTo>
                    <a:pt x="63734" y="85418"/>
                  </a:lnTo>
                  <a:lnTo>
                    <a:pt x="63359" y="85397"/>
                  </a:lnTo>
                  <a:lnTo>
                    <a:pt x="62096" y="85325"/>
                  </a:lnTo>
                  <a:lnTo>
                    <a:pt x="59607" y="85183"/>
                  </a:lnTo>
                  <a:lnTo>
                    <a:pt x="59176" y="85158"/>
                  </a:lnTo>
                  <a:lnTo>
                    <a:pt x="56571" y="84886"/>
                  </a:lnTo>
                  <a:lnTo>
                    <a:pt x="54584" y="84678"/>
                  </a:lnTo>
                  <a:lnTo>
                    <a:pt x="53130" y="84526"/>
                  </a:lnTo>
                  <a:lnTo>
                    <a:pt x="52341" y="84444"/>
                  </a:lnTo>
                  <a:lnTo>
                    <a:pt x="52082" y="84447"/>
                  </a:lnTo>
                  <a:lnTo>
                    <a:pt x="49967" y="84473"/>
                  </a:lnTo>
                  <a:lnTo>
                    <a:pt x="49838" y="84475"/>
                  </a:lnTo>
                  <a:lnTo>
                    <a:pt x="44584" y="84540"/>
                  </a:lnTo>
                  <a:lnTo>
                    <a:pt x="44364" y="85012"/>
                  </a:lnTo>
                  <a:lnTo>
                    <a:pt x="44882" y="85207"/>
                  </a:lnTo>
                  <a:lnTo>
                    <a:pt x="45115" y="85516"/>
                  </a:lnTo>
                  <a:lnTo>
                    <a:pt x="44817" y="86297"/>
                  </a:lnTo>
                  <a:lnTo>
                    <a:pt x="44285" y="87034"/>
                  </a:lnTo>
                  <a:lnTo>
                    <a:pt x="43973" y="86874"/>
                  </a:lnTo>
                  <a:lnTo>
                    <a:pt x="43767" y="86926"/>
                  </a:lnTo>
                  <a:lnTo>
                    <a:pt x="43803" y="87330"/>
                  </a:lnTo>
                  <a:lnTo>
                    <a:pt x="43870" y="87470"/>
                  </a:lnTo>
                  <a:lnTo>
                    <a:pt x="44079" y="87663"/>
                  </a:lnTo>
                  <a:lnTo>
                    <a:pt x="43885" y="88054"/>
                  </a:lnTo>
                  <a:lnTo>
                    <a:pt x="43626" y="88346"/>
                  </a:lnTo>
                  <a:lnTo>
                    <a:pt x="43622" y="88843"/>
                  </a:lnTo>
                  <a:lnTo>
                    <a:pt x="43250" y="89176"/>
                  </a:lnTo>
                  <a:lnTo>
                    <a:pt x="43173" y="89940"/>
                  </a:lnTo>
                  <a:lnTo>
                    <a:pt x="42718" y="90002"/>
                  </a:lnTo>
                  <a:lnTo>
                    <a:pt x="37758" y="90675"/>
                  </a:lnTo>
                  <a:lnTo>
                    <a:pt x="36699" y="90819"/>
                  </a:lnTo>
                  <a:lnTo>
                    <a:pt x="37113" y="84491"/>
                  </a:lnTo>
                  <a:lnTo>
                    <a:pt x="34349" y="84450"/>
                  </a:lnTo>
                  <a:lnTo>
                    <a:pt x="34158" y="84447"/>
                  </a:lnTo>
                  <a:lnTo>
                    <a:pt x="32762" y="84426"/>
                  </a:lnTo>
                  <a:lnTo>
                    <a:pt x="30614" y="84294"/>
                  </a:lnTo>
                  <a:lnTo>
                    <a:pt x="30463" y="84292"/>
                  </a:lnTo>
                  <a:lnTo>
                    <a:pt x="20763" y="84208"/>
                  </a:lnTo>
                  <a:lnTo>
                    <a:pt x="18084" y="84184"/>
                  </a:lnTo>
                  <a:lnTo>
                    <a:pt x="13030" y="84140"/>
                  </a:lnTo>
                  <a:lnTo>
                    <a:pt x="11839" y="84107"/>
                  </a:lnTo>
                  <a:lnTo>
                    <a:pt x="6076" y="83944"/>
                  </a:lnTo>
                  <a:lnTo>
                    <a:pt x="5913" y="83600"/>
                  </a:lnTo>
                  <a:lnTo>
                    <a:pt x="5619" y="82617"/>
                  </a:lnTo>
                  <a:lnTo>
                    <a:pt x="5867" y="82253"/>
                  </a:lnTo>
                  <a:lnTo>
                    <a:pt x="5927" y="82023"/>
                  </a:lnTo>
                  <a:lnTo>
                    <a:pt x="6005" y="81559"/>
                  </a:lnTo>
                  <a:lnTo>
                    <a:pt x="5970" y="80991"/>
                  </a:lnTo>
                  <a:lnTo>
                    <a:pt x="5314" y="80689"/>
                  </a:lnTo>
                  <a:lnTo>
                    <a:pt x="5140" y="80530"/>
                  </a:lnTo>
                  <a:lnTo>
                    <a:pt x="5116" y="80143"/>
                  </a:lnTo>
                  <a:lnTo>
                    <a:pt x="5402" y="79663"/>
                  </a:lnTo>
                  <a:lnTo>
                    <a:pt x="5406" y="79507"/>
                  </a:lnTo>
                  <a:lnTo>
                    <a:pt x="5116" y="79035"/>
                  </a:lnTo>
                  <a:lnTo>
                    <a:pt x="4979" y="78967"/>
                  </a:lnTo>
                  <a:lnTo>
                    <a:pt x="3522" y="75134"/>
                  </a:lnTo>
                  <a:lnTo>
                    <a:pt x="3276" y="73284"/>
                  </a:lnTo>
                  <a:lnTo>
                    <a:pt x="3590" y="72242"/>
                  </a:lnTo>
                  <a:lnTo>
                    <a:pt x="4075" y="71885"/>
                  </a:lnTo>
                  <a:lnTo>
                    <a:pt x="4719" y="71695"/>
                  </a:lnTo>
                  <a:lnTo>
                    <a:pt x="5037" y="71331"/>
                  </a:lnTo>
                  <a:lnTo>
                    <a:pt x="5073" y="71096"/>
                  </a:lnTo>
                  <a:lnTo>
                    <a:pt x="4982" y="70869"/>
                  </a:lnTo>
                  <a:lnTo>
                    <a:pt x="4381" y="70160"/>
                  </a:lnTo>
                  <a:lnTo>
                    <a:pt x="4319" y="69904"/>
                  </a:lnTo>
                  <a:lnTo>
                    <a:pt x="3999" y="69070"/>
                  </a:lnTo>
                  <a:lnTo>
                    <a:pt x="3959" y="68757"/>
                  </a:lnTo>
                  <a:lnTo>
                    <a:pt x="4102" y="68389"/>
                  </a:lnTo>
                  <a:lnTo>
                    <a:pt x="4098" y="68106"/>
                  </a:lnTo>
                  <a:lnTo>
                    <a:pt x="4042" y="67831"/>
                  </a:lnTo>
                  <a:lnTo>
                    <a:pt x="3874" y="67632"/>
                  </a:lnTo>
                  <a:lnTo>
                    <a:pt x="3672" y="67087"/>
                  </a:lnTo>
                  <a:lnTo>
                    <a:pt x="3757" y="66317"/>
                  </a:lnTo>
                  <a:lnTo>
                    <a:pt x="4746" y="66362"/>
                  </a:lnTo>
                  <a:lnTo>
                    <a:pt x="4790" y="65421"/>
                  </a:lnTo>
                  <a:lnTo>
                    <a:pt x="5570" y="64327"/>
                  </a:lnTo>
                  <a:lnTo>
                    <a:pt x="5777" y="63817"/>
                  </a:lnTo>
                  <a:lnTo>
                    <a:pt x="5940" y="63289"/>
                  </a:lnTo>
                  <a:lnTo>
                    <a:pt x="5929" y="62575"/>
                  </a:lnTo>
                  <a:lnTo>
                    <a:pt x="5097" y="62701"/>
                  </a:lnTo>
                  <a:lnTo>
                    <a:pt x="4627" y="63334"/>
                  </a:lnTo>
                  <a:lnTo>
                    <a:pt x="4647" y="63858"/>
                  </a:lnTo>
                  <a:lnTo>
                    <a:pt x="4492" y="64167"/>
                  </a:lnTo>
                  <a:lnTo>
                    <a:pt x="3993" y="64551"/>
                  </a:lnTo>
                  <a:lnTo>
                    <a:pt x="3827" y="64379"/>
                  </a:lnTo>
                  <a:lnTo>
                    <a:pt x="3755" y="64182"/>
                  </a:lnTo>
                  <a:lnTo>
                    <a:pt x="3445" y="62761"/>
                  </a:lnTo>
                  <a:lnTo>
                    <a:pt x="3505" y="62363"/>
                  </a:lnTo>
                  <a:lnTo>
                    <a:pt x="3632" y="61972"/>
                  </a:lnTo>
                  <a:lnTo>
                    <a:pt x="4380" y="61161"/>
                  </a:lnTo>
                  <a:lnTo>
                    <a:pt x="4444" y="60957"/>
                  </a:lnTo>
                  <a:lnTo>
                    <a:pt x="4448" y="60510"/>
                  </a:lnTo>
                  <a:lnTo>
                    <a:pt x="4758" y="60272"/>
                  </a:lnTo>
                  <a:lnTo>
                    <a:pt x="5280" y="60257"/>
                  </a:lnTo>
                  <a:lnTo>
                    <a:pt x="6120" y="60057"/>
                  </a:lnTo>
                  <a:lnTo>
                    <a:pt x="6363" y="59592"/>
                  </a:lnTo>
                  <a:lnTo>
                    <a:pt x="6514" y="59112"/>
                  </a:lnTo>
                  <a:lnTo>
                    <a:pt x="6383" y="58904"/>
                  </a:lnTo>
                  <a:lnTo>
                    <a:pt x="5853" y="58684"/>
                  </a:lnTo>
                  <a:lnTo>
                    <a:pt x="5491" y="58907"/>
                  </a:lnTo>
                  <a:lnTo>
                    <a:pt x="4954" y="58762"/>
                  </a:lnTo>
                  <a:lnTo>
                    <a:pt x="3145" y="56114"/>
                  </a:lnTo>
                  <a:lnTo>
                    <a:pt x="2341" y="53845"/>
                  </a:lnTo>
                  <a:lnTo>
                    <a:pt x="2316" y="53354"/>
                  </a:lnTo>
                  <a:lnTo>
                    <a:pt x="2679" y="52297"/>
                  </a:lnTo>
                  <a:lnTo>
                    <a:pt x="2723" y="51988"/>
                  </a:lnTo>
                  <a:lnTo>
                    <a:pt x="2635" y="51706"/>
                  </a:lnTo>
                  <a:lnTo>
                    <a:pt x="2236" y="51062"/>
                  </a:lnTo>
                  <a:lnTo>
                    <a:pt x="2149" y="50571"/>
                  </a:lnTo>
                  <a:lnTo>
                    <a:pt x="2061" y="50058"/>
                  </a:lnTo>
                  <a:lnTo>
                    <a:pt x="1511" y="50177"/>
                  </a:lnTo>
                  <a:lnTo>
                    <a:pt x="830" y="49378"/>
                  </a:lnTo>
                  <a:lnTo>
                    <a:pt x="550" y="49330"/>
                  </a:lnTo>
                  <a:lnTo>
                    <a:pt x="482" y="49601"/>
                  </a:lnTo>
                  <a:lnTo>
                    <a:pt x="83" y="49557"/>
                  </a:lnTo>
                  <a:lnTo>
                    <a:pt x="0" y="49271"/>
                  </a:lnTo>
                  <a:lnTo>
                    <a:pt x="47" y="48653"/>
                  </a:lnTo>
                  <a:lnTo>
                    <a:pt x="262" y="48247"/>
                  </a:lnTo>
                  <a:lnTo>
                    <a:pt x="573" y="48061"/>
                  </a:lnTo>
                  <a:lnTo>
                    <a:pt x="796" y="48039"/>
                  </a:lnTo>
                  <a:lnTo>
                    <a:pt x="1510" y="48325"/>
                  </a:lnTo>
                  <a:lnTo>
                    <a:pt x="3020" y="48473"/>
                  </a:lnTo>
                  <a:lnTo>
                    <a:pt x="4168" y="49258"/>
                  </a:lnTo>
                  <a:lnTo>
                    <a:pt x="4576" y="49942"/>
                  </a:lnTo>
                  <a:lnTo>
                    <a:pt x="4580" y="50389"/>
                  </a:lnTo>
                  <a:lnTo>
                    <a:pt x="4727" y="50567"/>
                  </a:lnTo>
                  <a:lnTo>
                    <a:pt x="5161" y="50698"/>
                  </a:lnTo>
                  <a:lnTo>
                    <a:pt x="5512" y="50389"/>
                  </a:lnTo>
                  <a:lnTo>
                    <a:pt x="5337" y="49875"/>
                  </a:lnTo>
                  <a:lnTo>
                    <a:pt x="4870" y="49199"/>
                  </a:lnTo>
                  <a:lnTo>
                    <a:pt x="4686" y="47700"/>
                  </a:lnTo>
                  <a:lnTo>
                    <a:pt x="5332" y="47227"/>
                  </a:lnTo>
                  <a:lnTo>
                    <a:pt x="5595" y="47149"/>
                  </a:lnTo>
                  <a:lnTo>
                    <a:pt x="6125" y="47547"/>
                  </a:lnTo>
                  <a:lnTo>
                    <a:pt x="6436" y="47566"/>
                  </a:lnTo>
                  <a:lnTo>
                    <a:pt x="5787" y="45925"/>
                  </a:lnTo>
                  <a:lnTo>
                    <a:pt x="4830" y="44502"/>
                  </a:lnTo>
                  <a:lnTo>
                    <a:pt x="5044" y="44248"/>
                  </a:lnTo>
                  <a:lnTo>
                    <a:pt x="5354" y="44174"/>
                  </a:lnTo>
                  <a:lnTo>
                    <a:pt x="5538" y="44312"/>
                  </a:lnTo>
                  <a:lnTo>
                    <a:pt x="5736" y="44881"/>
                  </a:lnTo>
                  <a:lnTo>
                    <a:pt x="6773" y="45176"/>
                  </a:lnTo>
                  <a:lnTo>
                    <a:pt x="7101" y="44878"/>
                  </a:lnTo>
                  <a:lnTo>
                    <a:pt x="6501" y="44556"/>
                  </a:lnTo>
                  <a:lnTo>
                    <a:pt x="5971" y="43597"/>
                  </a:lnTo>
                  <a:lnTo>
                    <a:pt x="8216" y="43270"/>
                  </a:lnTo>
                  <a:lnTo>
                    <a:pt x="9395" y="45026"/>
                  </a:lnTo>
                  <a:lnTo>
                    <a:pt x="9877" y="45592"/>
                  </a:lnTo>
                  <a:lnTo>
                    <a:pt x="10722" y="46325"/>
                  </a:lnTo>
                  <a:lnTo>
                    <a:pt x="11459" y="46712"/>
                  </a:lnTo>
                  <a:lnTo>
                    <a:pt x="12799" y="46396"/>
                  </a:lnTo>
                  <a:lnTo>
                    <a:pt x="12922" y="39620"/>
                  </a:lnTo>
                  <a:lnTo>
                    <a:pt x="12717" y="39787"/>
                  </a:lnTo>
                  <a:lnTo>
                    <a:pt x="12190" y="40516"/>
                  </a:lnTo>
                  <a:lnTo>
                    <a:pt x="12133" y="40809"/>
                  </a:lnTo>
                  <a:lnTo>
                    <a:pt x="11635" y="40854"/>
                  </a:lnTo>
                  <a:lnTo>
                    <a:pt x="11312" y="40504"/>
                  </a:lnTo>
                  <a:lnTo>
                    <a:pt x="11061" y="40098"/>
                  </a:lnTo>
                  <a:lnTo>
                    <a:pt x="10782" y="39886"/>
                  </a:lnTo>
                  <a:lnTo>
                    <a:pt x="10403" y="40280"/>
                  </a:lnTo>
                  <a:lnTo>
                    <a:pt x="9445" y="40347"/>
                  </a:lnTo>
                  <a:lnTo>
                    <a:pt x="9098" y="40231"/>
                  </a:lnTo>
                  <a:lnTo>
                    <a:pt x="8723" y="39997"/>
                  </a:lnTo>
                  <a:lnTo>
                    <a:pt x="7910" y="39219"/>
                  </a:lnTo>
                  <a:lnTo>
                    <a:pt x="7814" y="38828"/>
                  </a:lnTo>
                  <a:lnTo>
                    <a:pt x="7862" y="38560"/>
                  </a:lnTo>
                  <a:lnTo>
                    <a:pt x="7711" y="38326"/>
                  </a:lnTo>
                  <a:lnTo>
                    <a:pt x="6957" y="38222"/>
                  </a:lnTo>
                  <a:lnTo>
                    <a:pt x="4777" y="36838"/>
                  </a:lnTo>
                  <a:lnTo>
                    <a:pt x="4087" y="28509"/>
                  </a:lnTo>
                  <a:lnTo>
                    <a:pt x="4437" y="27148"/>
                  </a:lnTo>
                  <a:lnTo>
                    <a:pt x="11456" y="28655"/>
                  </a:lnTo>
                  <a:lnTo>
                    <a:pt x="11961" y="26505"/>
                  </a:lnTo>
                  <a:lnTo>
                    <a:pt x="12032" y="26216"/>
                  </a:lnTo>
                  <a:lnTo>
                    <a:pt x="13030" y="21589"/>
                  </a:lnTo>
                  <a:lnTo>
                    <a:pt x="14484" y="14488"/>
                  </a:lnTo>
                  <a:lnTo>
                    <a:pt x="14666" y="14506"/>
                  </a:lnTo>
                  <a:lnTo>
                    <a:pt x="14814" y="13898"/>
                  </a:lnTo>
                  <a:lnTo>
                    <a:pt x="15641" y="9463"/>
                  </a:lnTo>
                  <a:lnTo>
                    <a:pt x="16019" y="7733"/>
                  </a:lnTo>
                  <a:lnTo>
                    <a:pt x="17043" y="2599"/>
                  </a:lnTo>
                  <a:lnTo>
                    <a:pt x="15672" y="232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" name="pg68">
              <a:extLst>
                <a:ext uri="{FF2B5EF4-FFF2-40B4-BE49-F238E27FC236}">
                  <a16:creationId xmlns:a16="http://schemas.microsoft.com/office/drawing/2014/main" id="{B148B036-9FCA-5B46-B935-91BACA69C3CF}"/>
                </a:ext>
              </a:extLst>
            </p:cNvPr>
            <p:cNvSpPr/>
            <p:nvPr/>
          </p:nvSpPr>
          <p:spPr>
            <a:xfrm>
              <a:off x="7633544" y="2619612"/>
              <a:ext cx="2931" cy="2320"/>
            </a:xfrm>
            <a:custGeom>
              <a:avLst/>
              <a:gdLst/>
              <a:ahLst/>
              <a:cxnLst/>
              <a:rect l="0" t="0" r="0" b="0"/>
              <a:pathLst>
                <a:path w="2931" h="2320">
                  <a:moveTo>
                    <a:pt x="1894" y="67"/>
                  </a:moveTo>
                  <a:lnTo>
                    <a:pt x="1550" y="0"/>
                  </a:lnTo>
                  <a:lnTo>
                    <a:pt x="1061" y="185"/>
                  </a:lnTo>
                  <a:lnTo>
                    <a:pt x="220" y="1665"/>
                  </a:lnTo>
                  <a:lnTo>
                    <a:pt x="0" y="2304"/>
                  </a:lnTo>
                  <a:lnTo>
                    <a:pt x="694" y="2320"/>
                  </a:lnTo>
                  <a:lnTo>
                    <a:pt x="1049" y="2085"/>
                  </a:lnTo>
                  <a:lnTo>
                    <a:pt x="2931" y="292"/>
                  </a:lnTo>
                  <a:lnTo>
                    <a:pt x="2797" y="264"/>
                  </a:lnTo>
                  <a:lnTo>
                    <a:pt x="2657" y="379"/>
                  </a:lnTo>
                  <a:lnTo>
                    <a:pt x="2188" y="47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" name="pg69">
              <a:extLst>
                <a:ext uri="{FF2B5EF4-FFF2-40B4-BE49-F238E27FC236}">
                  <a16:creationId xmlns:a16="http://schemas.microsoft.com/office/drawing/2014/main" id="{32A5F0F9-3F06-5343-BFCA-61482D8514F8}"/>
                </a:ext>
              </a:extLst>
            </p:cNvPr>
            <p:cNvSpPr/>
            <p:nvPr/>
          </p:nvSpPr>
          <p:spPr>
            <a:xfrm>
              <a:off x="7578395" y="2630255"/>
              <a:ext cx="19473" cy="22349"/>
            </a:xfrm>
            <a:custGeom>
              <a:avLst/>
              <a:gdLst/>
              <a:ahLst/>
              <a:cxnLst/>
              <a:rect l="0" t="0" r="0" b="0"/>
              <a:pathLst>
                <a:path w="19473" h="22349">
                  <a:moveTo>
                    <a:pt x="1760" y="21356"/>
                  </a:moveTo>
                  <a:lnTo>
                    <a:pt x="1812" y="19323"/>
                  </a:lnTo>
                  <a:lnTo>
                    <a:pt x="2032" y="18396"/>
                  </a:lnTo>
                  <a:lnTo>
                    <a:pt x="4182" y="14655"/>
                  </a:lnTo>
                  <a:lnTo>
                    <a:pt x="4932" y="13629"/>
                  </a:lnTo>
                  <a:lnTo>
                    <a:pt x="5010" y="13110"/>
                  </a:lnTo>
                  <a:lnTo>
                    <a:pt x="4972" y="12866"/>
                  </a:lnTo>
                  <a:lnTo>
                    <a:pt x="4259" y="11255"/>
                  </a:lnTo>
                  <a:lnTo>
                    <a:pt x="3897" y="10784"/>
                  </a:lnTo>
                  <a:lnTo>
                    <a:pt x="3431" y="10296"/>
                  </a:lnTo>
                  <a:lnTo>
                    <a:pt x="2900" y="9889"/>
                  </a:lnTo>
                  <a:lnTo>
                    <a:pt x="958" y="8718"/>
                  </a:lnTo>
                  <a:lnTo>
                    <a:pt x="0" y="7108"/>
                  </a:lnTo>
                  <a:lnTo>
                    <a:pt x="25" y="6294"/>
                  </a:lnTo>
                  <a:lnTo>
                    <a:pt x="362" y="6116"/>
                  </a:lnTo>
                  <a:lnTo>
                    <a:pt x="3703" y="4326"/>
                  </a:lnTo>
                  <a:lnTo>
                    <a:pt x="4622" y="3838"/>
                  </a:lnTo>
                  <a:lnTo>
                    <a:pt x="10423" y="748"/>
                  </a:lnTo>
                  <a:lnTo>
                    <a:pt x="10436" y="1041"/>
                  </a:lnTo>
                  <a:lnTo>
                    <a:pt x="10759" y="1138"/>
                  </a:lnTo>
                  <a:lnTo>
                    <a:pt x="11096" y="797"/>
                  </a:lnTo>
                  <a:lnTo>
                    <a:pt x="12106" y="553"/>
                  </a:lnTo>
                  <a:lnTo>
                    <a:pt x="12844" y="162"/>
                  </a:lnTo>
                  <a:lnTo>
                    <a:pt x="14372" y="243"/>
                  </a:lnTo>
                  <a:lnTo>
                    <a:pt x="14928" y="0"/>
                  </a:lnTo>
                  <a:lnTo>
                    <a:pt x="17091" y="97"/>
                  </a:lnTo>
                  <a:lnTo>
                    <a:pt x="17091" y="487"/>
                  </a:lnTo>
                  <a:lnTo>
                    <a:pt x="17479" y="390"/>
                  </a:lnTo>
                  <a:lnTo>
                    <a:pt x="17233" y="634"/>
                  </a:lnTo>
                  <a:lnTo>
                    <a:pt x="17298" y="764"/>
                  </a:lnTo>
                  <a:lnTo>
                    <a:pt x="17738" y="894"/>
                  </a:lnTo>
                  <a:lnTo>
                    <a:pt x="17945" y="2163"/>
                  </a:lnTo>
                  <a:lnTo>
                    <a:pt x="19382" y="11216"/>
                  </a:lnTo>
                  <a:lnTo>
                    <a:pt x="19473" y="11841"/>
                  </a:lnTo>
                  <a:lnTo>
                    <a:pt x="16859" y="12221"/>
                  </a:lnTo>
                  <a:lnTo>
                    <a:pt x="11109" y="13142"/>
                  </a:lnTo>
                  <a:lnTo>
                    <a:pt x="10604" y="13191"/>
                  </a:lnTo>
                  <a:lnTo>
                    <a:pt x="10966" y="16021"/>
                  </a:lnTo>
                  <a:lnTo>
                    <a:pt x="11648" y="20839"/>
                  </a:lnTo>
                  <a:lnTo>
                    <a:pt x="6254" y="21463"/>
                  </a:lnTo>
                  <a:lnTo>
                    <a:pt x="5075" y="22349"/>
                  </a:lnTo>
                  <a:lnTo>
                    <a:pt x="4052" y="22349"/>
                  </a:lnTo>
                  <a:lnTo>
                    <a:pt x="2226" y="22307"/>
                  </a:lnTo>
                  <a:lnTo>
                    <a:pt x="1890" y="2230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" name="pg70">
              <a:extLst>
                <a:ext uri="{FF2B5EF4-FFF2-40B4-BE49-F238E27FC236}">
                  <a16:creationId xmlns:a16="http://schemas.microsoft.com/office/drawing/2014/main" id="{9DFA3B09-EF48-F44D-9F19-9FAF70275ABA}"/>
                </a:ext>
              </a:extLst>
            </p:cNvPr>
            <p:cNvSpPr/>
            <p:nvPr/>
          </p:nvSpPr>
          <p:spPr>
            <a:xfrm>
              <a:off x="7796953" y="2606397"/>
              <a:ext cx="38196" cy="41669"/>
            </a:xfrm>
            <a:custGeom>
              <a:avLst/>
              <a:gdLst/>
              <a:ahLst/>
              <a:cxnLst/>
              <a:rect l="0" t="0" r="0" b="0"/>
              <a:pathLst>
                <a:path w="38196" h="41669">
                  <a:moveTo>
                    <a:pt x="3520" y="6039"/>
                  </a:moveTo>
                  <a:lnTo>
                    <a:pt x="4304" y="4717"/>
                  </a:lnTo>
                  <a:lnTo>
                    <a:pt x="4500" y="4386"/>
                  </a:lnTo>
                  <a:lnTo>
                    <a:pt x="4819" y="3849"/>
                  </a:lnTo>
                  <a:lnTo>
                    <a:pt x="4882" y="2655"/>
                  </a:lnTo>
                  <a:lnTo>
                    <a:pt x="4708" y="2098"/>
                  </a:lnTo>
                  <a:lnTo>
                    <a:pt x="3172" y="1408"/>
                  </a:lnTo>
                  <a:lnTo>
                    <a:pt x="2318" y="1024"/>
                  </a:lnTo>
                  <a:lnTo>
                    <a:pt x="2071" y="500"/>
                  </a:lnTo>
                  <a:lnTo>
                    <a:pt x="3215" y="182"/>
                  </a:lnTo>
                  <a:lnTo>
                    <a:pt x="3357" y="142"/>
                  </a:lnTo>
                  <a:lnTo>
                    <a:pt x="5353" y="44"/>
                  </a:lnTo>
                  <a:lnTo>
                    <a:pt x="6570" y="0"/>
                  </a:lnTo>
                  <a:lnTo>
                    <a:pt x="6764" y="1317"/>
                  </a:lnTo>
                  <a:lnTo>
                    <a:pt x="7943" y="3458"/>
                  </a:lnTo>
                  <a:lnTo>
                    <a:pt x="8107" y="3756"/>
                  </a:lnTo>
                  <a:lnTo>
                    <a:pt x="8365" y="4103"/>
                  </a:lnTo>
                  <a:lnTo>
                    <a:pt x="9281" y="5335"/>
                  </a:lnTo>
                  <a:lnTo>
                    <a:pt x="10695" y="6588"/>
                  </a:lnTo>
                  <a:lnTo>
                    <a:pt x="10848" y="6596"/>
                  </a:lnTo>
                  <a:lnTo>
                    <a:pt x="11844" y="6649"/>
                  </a:lnTo>
                  <a:lnTo>
                    <a:pt x="13260" y="6724"/>
                  </a:lnTo>
                  <a:lnTo>
                    <a:pt x="13811" y="6885"/>
                  </a:lnTo>
                  <a:lnTo>
                    <a:pt x="14255" y="7014"/>
                  </a:lnTo>
                  <a:lnTo>
                    <a:pt x="15763" y="7454"/>
                  </a:lnTo>
                  <a:lnTo>
                    <a:pt x="16938" y="8032"/>
                  </a:lnTo>
                  <a:lnTo>
                    <a:pt x="17069" y="8097"/>
                  </a:lnTo>
                  <a:lnTo>
                    <a:pt x="18743" y="8920"/>
                  </a:lnTo>
                  <a:lnTo>
                    <a:pt x="21122" y="9771"/>
                  </a:lnTo>
                  <a:lnTo>
                    <a:pt x="21846" y="10524"/>
                  </a:lnTo>
                  <a:lnTo>
                    <a:pt x="23205" y="13062"/>
                  </a:lnTo>
                  <a:lnTo>
                    <a:pt x="23452" y="13355"/>
                  </a:lnTo>
                  <a:lnTo>
                    <a:pt x="24186" y="14200"/>
                  </a:lnTo>
                  <a:lnTo>
                    <a:pt x="24370" y="14351"/>
                  </a:lnTo>
                  <a:lnTo>
                    <a:pt x="25976" y="15668"/>
                  </a:lnTo>
                  <a:lnTo>
                    <a:pt x="26274" y="15912"/>
                  </a:lnTo>
                  <a:lnTo>
                    <a:pt x="27347" y="16396"/>
                  </a:lnTo>
                  <a:lnTo>
                    <a:pt x="27374" y="16615"/>
                  </a:lnTo>
                  <a:lnTo>
                    <a:pt x="27622" y="18632"/>
                  </a:lnTo>
                  <a:lnTo>
                    <a:pt x="27809" y="20155"/>
                  </a:lnTo>
                  <a:lnTo>
                    <a:pt x="28311" y="22456"/>
                  </a:lnTo>
                  <a:lnTo>
                    <a:pt x="28379" y="22769"/>
                  </a:lnTo>
                  <a:lnTo>
                    <a:pt x="29440" y="23724"/>
                  </a:lnTo>
                  <a:lnTo>
                    <a:pt x="31747" y="27890"/>
                  </a:lnTo>
                  <a:lnTo>
                    <a:pt x="32017" y="28377"/>
                  </a:lnTo>
                  <a:lnTo>
                    <a:pt x="32132" y="28585"/>
                  </a:lnTo>
                  <a:lnTo>
                    <a:pt x="32239" y="28741"/>
                  </a:lnTo>
                  <a:lnTo>
                    <a:pt x="33379" y="30394"/>
                  </a:lnTo>
                  <a:lnTo>
                    <a:pt x="34901" y="32601"/>
                  </a:lnTo>
                  <a:lnTo>
                    <a:pt x="36543" y="34312"/>
                  </a:lnTo>
                  <a:lnTo>
                    <a:pt x="37977" y="35806"/>
                  </a:lnTo>
                  <a:lnTo>
                    <a:pt x="38196" y="36953"/>
                  </a:lnTo>
                  <a:lnTo>
                    <a:pt x="37843" y="37216"/>
                  </a:lnTo>
                  <a:lnTo>
                    <a:pt x="37601" y="37396"/>
                  </a:lnTo>
                  <a:lnTo>
                    <a:pt x="37048" y="37807"/>
                  </a:lnTo>
                  <a:lnTo>
                    <a:pt x="37005" y="38313"/>
                  </a:lnTo>
                  <a:lnTo>
                    <a:pt x="36385" y="39157"/>
                  </a:lnTo>
                  <a:lnTo>
                    <a:pt x="36244" y="39189"/>
                  </a:lnTo>
                  <a:lnTo>
                    <a:pt x="36070" y="39405"/>
                  </a:lnTo>
                  <a:lnTo>
                    <a:pt x="36117" y="39608"/>
                  </a:lnTo>
                  <a:lnTo>
                    <a:pt x="35926" y="40016"/>
                  </a:lnTo>
                  <a:lnTo>
                    <a:pt x="35626" y="39622"/>
                  </a:lnTo>
                  <a:lnTo>
                    <a:pt x="35660" y="39386"/>
                  </a:lnTo>
                  <a:lnTo>
                    <a:pt x="35802" y="39145"/>
                  </a:lnTo>
                  <a:lnTo>
                    <a:pt x="35645" y="39160"/>
                  </a:lnTo>
                  <a:lnTo>
                    <a:pt x="35862" y="39236"/>
                  </a:lnTo>
                  <a:lnTo>
                    <a:pt x="35663" y="39290"/>
                  </a:lnTo>
                  <a:lnTo>
                    <a:pt x="35522" y="39552"/>
                  </a:lnTo>
                  <a:lnTo>
                    <a:pt x="35932" y="40357"/>
                  </a:lnTo>
                  <a:lnTo>
                    <a:pt x="35530" y="40534"/>
                  </a:lnTo>
                  <a:lnTo>
                    <a:pt x="35330" y="40706"/>
                  </a:lnTo>
                  <a:lnTo>
                    <a:pt x="35242" y="40896"/>
                  </a:lnTo>
                  <a:lnTo>
                    <a:pt x="35222" y="41065"/>
                  </a:lnTo>
                  <a:lnTo>
                    <a:pt x="35494" y="41497"/>
                  </a:lnTo>
                  <a:lnTo>
                    <a:pt x="35388" y="41669"/>
                  </a:lnTo>
                  <a:lnTo>
                    <a:pt x="35094" y="41317"/>
                  </a:lnTo>
                  <a:lnTo>
                    <a:pt x="35029" y="40684"/>
                  </a:lnTo>
                  <a:lnTo>
                    <a:pt x="34989" y="40958"/>
                  </a:lnTo>
                  <a:lnTo>
                    <a:pt x="34725" y="40902"/>
                  </a:lnTo>
                  <a:lnTo>
                    <a:pt x="34644" y="40752"/>
                  </a:lnTo>
                  <a:lnTo>
                    <a:pt x="34661" y="40394"/>
                  </a:lnTo>
                  <a:lnTo>
                    <a:pt x="34424" y="40088"/>
                  </a:lnTo>
                  <a:lnTo>
                    <a:pt x="34606" y="39833"/>
                  </a:lnTo>
                  <a:lnTo>
                    <a:pt x="34778" y="39717"/>
                  </a:lnTo>
                  <a:lnTo>
                    <a:pt x="34620" y="39739"/>
                  </a:lnTo>
                  <a:lnTo>
                    <a:pt x="34412" y="39789"/>
                  </a:lnTo>
                  <a:lnTo>
                    <a:pt x="34161" y="39923"/>
                  </a:lnTo>
                  <a:lnTo>
                    <a:pt x="33874" y="40087"/>
                  </a:lnTo>
                  <a:lnTo>
                    <a:pt x="32516" y="40841"/>
                  </a:lnTo>
                  <a:lnTo>
                    <a:pt x="30618" y="39258"/>
                  </a:lnTo>
                  <a:lnTo>
                    <a:pt x="30457" y="38994"/>
                  </a:lnTo>
                  <a:lnTo>
                    <a:pt x="30452" y="38755"/>
                  </a:lnTo>
                  <a:lnTo>
                    <a:pt x="30174" y="38537"/>
                  </a:lnTo>
                  <a:lnTo>
                    <a:pt x="23759" y="34396"/>
                  </a:lnTo>
                  <a:lnTo>
                    <a:pt x="23682" y="34567"/>
                  </a:lnTo>
                  <a:lnTo>
                    <a:pt x="23298" y="34137"/>
                  </a:lnTo>
                  <a:lnTo>
                    <a:pt x="22233" y="33229"/>
                  </a:lnTo>
                  <a:lnTo>
                    <a:pt x="22395" y="32750"/>
                  </a:lnTo>
                  <a:lnTo>
                    <a:pt x="22438" y="32395"/>
                  </a:lnTo>
                  <a:lnTo>
                    <a:pt x="21610" y="32330"/>
                  </a:lnTo>
                  <a:lnTo>
                    <a:pt x="21558" y="31793"/>
                  </a:lnTo>
                  <a:lnTo>
                    <a:pt x="20713" y="31824"/>
                  </a:lnTo>
                  <a:lnTo>
                    <a:pt x="20127" y="31323"/>
                  </a:lnTo>
                  <a:lnTo>
                    <a:pt x="19603" y="31582"/>
                  </a:lnTo>
                  <a:lnTo>
                    <a:pt x="19447" y="32021"/>
                  </a:lnTo>
                  <a:lnTo>
                    <a:pt x="18787" y="32070"/>
                  </a:lnTo>
                  <a:lnTo>
                    <a:pt x="18554" y="32216"/>
                  </a:lnTo>
                  <a:lnTo>
                    <a:pt x="18308" y="32477"/>
                  </a:lnTo>
                  <a:lnTo>
                    <a:pt x="18645" y="32851"/>
                  </a:lnTo>
                  <a:lnTo>
                    <a:pt x="18295" y="32948"/>
                  </a:lnTo>
                  <a:lnTo>
                    <a:pt x="17428" y="31956"/>
                  </a:lnTo>
                  <a:lnTo>
                    <a:pt x="17194" y="32379"/>
                  </a:lnTo>
                  <a:lnTo>
                    <a:pt x="16830" y="32053"/>
                  </a:lnTo>
                  <a:lnTo>
                    <a:pt x="16798" y="31813"/>
                  </a:lnTo>
                  <a:lnTo>
                    <a:pt x="16669" y="31640"/>
                  </a:lnTo>
                  <a:lnTo>
                    <a:pt x="16210" y="31469"/>
                  </a:lnTo>
                  <a:lnTo>
                    <a:pt x="16018" y="31083"/>
                  </a:lnTo>
                  <a:lnTo>
                    <a:pt x="16215" y="30481"/>
                  </a:lnTo>
                  <a:lnTo>
                    <a:pt x="16112" y="29950"/>
                  </a:lnTo>
                  <a:lnTo>
                    <a:pt x="14862" y="28595"/>
                  </a:lnTo>
                  <a:lnTo>
                    <a:pt x="14564" y="28579"/>
                  </a:lnTo>
                  <a:lnTo>
                    <a:pt x="13810" y="28756"/>
                  </a:lnTo>
                  <a:lnTo>
                    <a:pt x="13119" y="28560"/>
                  </a:lnTo>
                  <a:lnTo>
                    <a:pt x="12852" y="28333"/>
                  </a:lnTo>
                  <a:lnTo>
                    <a:pt x="12514" y="27160"/>
                  </a:lnTo>
                  <a:lnTo>
                    <a:pt x="12369" y="26304"/>
                  </a:lnTo>
                  <a:lnTo>
                    <a:pt x="11298" y="24871"/>
                  </a:lnTo>
                  <a:lnTo>
                    <a:pt x="11158" y="24478"/>
                  </a:lnTo>
                  <a:lnTo>
                    <a:pt x="6400" y="25250"/>
                  </a:lnTo>
                  <a:lnTo>
                    <a:pt x="5805" y="23037"/>
                  </a:lnTo>
                  <a:lnTo>
                    <a:pt x="6064" y="22319"/>
                  </a:lnTo>
                  <a:lnTo>
                    <a:pt x="5955" y="22076"/>
                  </a:lnTo>
                  <a:lnTo>
                    <a:pt x="5735" y="21907"/>
                  </a:lnTo>
                  <a:lnTo>
                    <a:pt x="5470" y="21870"/>
                  </a:lnTo>
                  <a:lnTo>
                    <a:pt x="5139" y="22137"/>
                  </a:lnTo>
                  <a:lnTo>
                    <a:pt x="5097" y="22474"/>
                  </a:lnTo>
                  <a:lnTo>
                    <a:pt x="5238" y="22608"/>
                  </a:lnTo>
                  <a:lnTo>
                    <a:pt x="1146" y="24604"/>
                  </a:lnTo>
                  <a:lnTo>
                    <a:pt x="1592" y="20814"/>
                  </a:lnTo>
                  <a:lnTo>
                    <a:pt x="1631" y="20554"/>
                  </a:lnTo>
                  <a:lnTo>
                    <a:pt x="2219" y="15422"/>
                  </a:lnTo>
                  <a:lnTo>
                    <a:pt x="2228" y="15277"/>
                  </a:lnTo>
                  <a:lnTo>
                    <a:pt x="2335" y="14374"/>
                  </a:lnTo>
                  <a:lnTo>
                    <a:pt x="2354" y="14234"/>
                  </a:lnTo>
                  <a:lnTo>
                    <a:pt x="2256" y="13528"/>
                  </a:lnTo>
                  <a:lnTo>
                    <a:pt x="1993" y="13543"/>
                  </a:lnTo>
                  <a:lnTo>
                    <a:pt x="1903" y="13413"/>
                  </a:lnTo>
                  <a:lnTo>
                    <a:pt x="1683" y="13494"/>
                  </a:lnTo>
                  <a:lnTo>
                    <a:pt x="1374" y="13521"/>
                  </a:lnTo>
                  <a:lnTo>
                    <a:pt x="1437" y="12925"/>
                  </a:lnTo>
                  <a:lnTo>
                    <a:pt x="997" y="11705"/>
                  </a:lnTo>
                  <a:lnTo>
                    <a:pt x="504" y="10745"/>
                  </a:lnTo>
                  <a:lnTo>
                    <a:pt x="284" y="10485"/>
                  </a:lnTo>
                  <a:lnTo>
                    <a:pt x="320" y="10049"/>
                  </a:lnTo>
                  <a:lnTo>
                    <a:pt x="297" y="9786"/>
                  </a:lnTo>
                  <a:lnTo>
                    <a:pt x="0" y="9558"/>
                  </a:lnTo>
                  <a:lnTo>
                    <a:pt x="136" y="9128"/>
                  </a:lnTo>
                  <a:lnTo>
                    <a:pt x="1087" y="8924"/>
                  </a:lnTo>
                  <a:lnTo>
                    <a:pt x="1593" y="8864"/>
                  </a:lnTo>
                  <a:lnTo>
                    <a:pt x="2124" y="8647"/>
                  </a:lnTo>
                  <a:lnTo>
                    <a:pt x="1980" y="7915"/>
                  </a:lnTo>
                  <a:lnTo>
                    <a:pt x="2084" y="7297"/>
                  </a:lnTo>
                  <a:lnTo>
                    <a:pt x="3172" y="7216"/>
                  </a:lnTo>
                  <a:lnTo>
                    <a:pt x="4065" y="671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" name="pg71">
              <a:extLst>
                <a:ext uri="{FF2B5EF4-FFF2-40B4-BE49-F238E27FC236}">
                  <a16:creationId xmlns:a16="http://schemas.microsoft.com/office/drawing/2014/main" id="{2AF0B43D-1421-2B4E-9238-DA3A9AC8E5B2}"/>
                </a:ext>
              </a:extLst>
            </p:cNvPr>
            <p:cNvSpPr/>
            <p:nvPr/>
          </p:nvSpPr>
          <p:spPr>
            <a:xfrm>
              <a:off x="7310547" y="2383744"/>
              <a:ext cx="83456" cy="96643"/>
            </a:xfrm>
            <a:custGeom>
              <a:avLst/>
              <a:gdLst/>
              <a:ahLst/>
              <a:cxnLst/>
              <a:rect l="0" t="0" r="0" b="0"/>
              <a:pathLst>
                <a:path w="83456" h="96643">
                  <a:moveTo>
                    <a:pt x="5701" y="18066"/>
                  </a:moveTo>
                  <a:lnTo>
                    <a:pt x="5865" y="18332"/>
                  </a:lnTo>
                  <a:lnTo>
                    <a:pt x="6069" y="18407"/>
                  </a:lnTo>
                  <a:lnTo>
                    <a:pt x="7206" y="17567"/>
                  </a:lnTo>
                  <a:lnTo>
                    <a:pt x="7702" y="17515"/>
                  </a:lnTo>
                  <a:lnTo>
                    <a:pt x="9185" y="17050"/>
                  </a:lnTo>
                  <a:lnTo>
                    <a:pt x="9291" y="16894"/>
                  </a:lnTo>
                  <a:lnTo>
                    <a:pt x="9071" y="16782"/>
                  </a:lnTo>
                  <a:lnTo>
                    <a:pt x="8867" y="16306"/>
                  </a:lnTo>
                  <a:lnTo>
                    <a:pt x="9156" y="15811"/>
                  </a:lnTo>
                  <a:lnTo>
                    <a:pt x="9905" y="15245"/>
                  </a:lnTo>
                  <a:lnTo>
                    <a:pt x="9961" y="14709"/>
                  </a:lnTo>
                  <a:lnTo>
                    <a:pt x="10360" y="14449"/>
                  </a:lnTo>
                  <a:lnTo>
                    <a:pt x="11138" y="14396"/>
                  </a:lnTo>
                  <a:lnTo>
                    <a:pt x="11309" y="14251"/>
                  </a:lnTo>
                  <a:lnTo>
                    <a:pt x="11705" y="14188"/>
                  </a:lnTo>
                  <a:lnTo>
                    <a:pt x="12633" y="14176"/>
                  </a:lnTo>
                  <a:lnTo>
                    <a:pt x="14442" y="13826"/>
                  </a:lnTo>
                  <a:lnTo>
                    <a:pt x="14841" y="13662"/>
                  </a:lnTo>
                  <a:lnTo>
                    <a:pt x="15188" y="13298"/>
                  </a:lnTo>
                  <a:lnTo>
                    <a:pt x="15591" y="13056"/>
                  </a:lnTo>
                  <a:lnTo>
                    <a:pt x="16414" y="12922"/>
                  </a:lnTo>
                  <a:lnTo>
                    <a:pt x="16915" y="13026"/>
                  </a:lnTo>
                  <a:lnTo>
                    <a:pt x="16720" y="13644"/>
                  </a:lnTo>
                  <a:lnTo>
                    <a:pt x="16296" y="14034"/>
                  </a:lnTo>
                  <a:lnTo>
                    <a:pt x="15856" y="13915"/>
                  </a:lnTo>
                  <a:lnTo>
                    <a:pt x="15677" y="14257"/>
                  </a:lnTo>
                  <a:lnTo>
                    <a:pt x="16141" y="14841"/>
                  </a:lnTo>
                  <a:lnTo>
                    <a:pt x="16536" y="15013"/>
                  </a:lnTo>
                  <a:lnTo>
                    <a:pt x="17168" y="15139"/>
                  </a:lnTo>
                  <a:lnTo>
                    <a:pt x="17135" y="14979"/>
                  </a:lnTo>
                  <a:lnTo>
                    <a:pt x="16956" y="14853"/>
                  </a:lnTo>
                  <a:lnTo>
                    <a:pt x="16809" y="14592"/>
                  </a:lnTo>
                  <a:lnTo>
                    <a:pt x="16777" y="14426"/>
                  </a:lnTo>
                  <a:lnTo>
                    <a:pt x="17520" y="14306"/>
                  </a:lnTo>
                  <a:lnTo>
                    <a:pt x="17923" y="14375"/>
                  </a:lnTo>
                  <a:lnTo>
                    <a:pt x="19388" y="14068"/>
                  </a:lnTo>
                  <a:lnTo>
                    <a:pt x="20341" y="13536"/>
                  </a:lnTo>
                  <a:lnTo>
                    <a:pt x="20541" y="13272"/>
                  </a:lnTo>
                  <a:lnTo>
                    <a:pt x="22212" y="12681"/>
                  </a:lnTo>
                  <a:lnTo>
                    <a:pt x="22840" y="12135"/>
                  </a:lnTo>
                  <a:lnTo>
                    <a:pt x="23633" y="11916"/>
                  </a:lnTo>
                  <a:lnTo>
                    <a:pt x="24705" y="21464"/>
                  </a:lnTo>
                  <a:lnTo>
                    <a:pt x="25047" y="21231"/>
                  </a:lnTo>
                  <a:lnTo>
                    <a:pt x="25613" y="20993"/>
                  </a:lnTo>
                  <a:lnTo>
                    <a:pt x="26317" y="20356"/>
                  </a:lnTo>
                  <a:lnTo>
                    <a:pt x="26158" y="20133"/>
                  </a:lnTo>
                  <a:lnTo>
                    <a:pt x="25861" y="19977"/>
                  </a:lnTo>
                  <a:lnTo>
                    <a:pt x="25262" y="19914"/>
                  </a:lnTo>
                  <a:lnTo>
                    <a:pt x="25717" y="18856"/>
                  </a:lnTo>
                  <a:lnTo>
                    <a:pt x="26755" y="18254"/>
                  </a:lnTo>
                  <a:lnTo>
                    <a:pt x="28482" y="17800"/>
                  </a:lnTo>
                  <a:lnTo>
                    <a:pt x="28946" y="17859"/>
                  </a:lnTo>
                  <a:lnTo>
                    <a:pt x="30237" y="16918"/>
                  </a:lnTo>
                  <a:lnTo>
                    <a:pt x="30603" y="16571"/>
                  </a:lnTo>
                  <a:lnTo>
                    <a:pt x="30681" y="16255"/>
                  </a:lnTo>
                  <a:lnTo>
                    <a:pt x="30469" y="16136"/>
                  </a:lnTo>
                  <a:lnTo>
                    <a:pt x="30408" y="15761"/>
                  </a:lnTo>
                  <a:lnTo>
                    <a:pt x="30750" y="15005"/>
                  </a:lnTo>
                  <a:lnTo>
                    <a:pt x="31438" y="14191"/>
                  </a:lnTo>
                  <a:lnTo>
                    <a:pt x="31959" y="13387"/>
                  </a:lnTo>
                  <a:lnTo>
                    <a:pt x="32016" y="12316"/>
                  </a:lnTo>
                  <a:lnTo>
                    <a:pt x="32469" y="12081"/>
                  </a:lnTo>
                  <a:lnTo>
                    <a:pt x="33019" y="11657"/>
                  </a:lnTo>
                  <a:lnTo>
                    <a:pt x="33108" y="10988"/>
                  </a:lnTo>
                  <a:lnTo>
                    <a:pt x="33593" y="10445"/>
                  </a:lnTo>
                  <a:lnTo>
                    <a:pt x="34119" y="10281"/>
                  </a:lnTo>
                  <a:lnTo>
                    <a:pt x="35411" y="9176"/>
                  </a:lnTo>
                  <a:lnTo>
                    <a:pt x="36031" y="8543"/>
                  </a:lnTo>
                  <a:lnTo>
                    <a:pt x="36166" y="8285"/>
                  </a:lnTo>
                  <a:lnTo>
                    <a:pt x="36064" y="8110"/>
                  </a:lnTo>
                  <a:lnTo>
                    <a:pt x="36159" y="7878"/>
                  </a:lnTo>
                  <a:lnTo>
                    <a:pt x="37014" y="7301"/>
                  </a:lnTo>
                  <a:lnTo>
                    <a:pt x="37446" y="7701"/>
                  </a:lnTo>
                  <a:lnTo>
                    <a:pt x="37821" y="7657"/>
                  </a:lnTo>
                  <a:lnTo>
                    <a:pt x="38070" y="7408"/>
                  </a:lnTo>
                  <a:lnTo>
                    <a:pt x="38221" y="6694"/>
                  </a:lnTo>
                  <a:lnTo>
                    <a:pt x="38311" y="5790"/>
                  </a:lnTo>
                  <a:lnTo>
                    <a:pt x="39049" y="5146"/>
                  </a:lnTo>
                  <a:lnTo>
                    <a:pt x="38923" y="4473"/>
                  </a:lnTo>
                  <a:lnTo>
                    <a:pt x="38744" y="4161"/>
                  </a:lnTo>
                  <a:lnTo>
                    <a:pt x="39943" y="4228"/>
                  </a:lnTo>
                  <a:lnTo>
                    <a:pt x="39776" y="4634"/>
                  </a:lnTo>
                  <a:lnTo>
                    <a:pt x="39931" y="4582"/>
                  </a:lnTo>
                  <a:lnTo>
                    <a:pt x="40518" y="3901"/>
                  </a:lnTo>
                  <a:lnTo>
                    <a:pt x="41039" y="3991"/>
                  </a:lnTo>
                  <a:lnTo>
                    <a:pt x="41288" y="3689"/>
                  </a:lnTo>
                  <a:lnTo>
                    <a:pt x="41247" y="3391"/>
                  </a:lnTo>
                  <a:lnTo>
                    <a:pt x="42274" y="3142"/>
                  </a:lnTo>
                  <a:lnTo>
                    <a:pt x="42637" y="3130"/>
                  </a:lnTo>
                  <a:lnTo>
                    <a:pt x="43485" y="2799"/>
                  </a:lnTo>
                  <a:lnTo>
                    <a:pt x="43710" y="2628"/>
                  </a:lnTo>
                  <a:lnTo>
                    <a:pt x="43722" y="2427"/>
                  </a:lnTo>
                  <a:lnTo>
                    <a:pt x="43844" y="2189"/>
                  </a:lnTo>
                  <a:lnTo>
                    <a:pt x="44154" y="1828"/>
                  </a:lnTo>
                  <a:lnTo>
                    <a:pt x="44227" y="2121"/>
                  </a:lnTo>
                  <a:lnTo>
                    <a:pt x="44175" y="2638"/>
                  </a:lnTo>
                  <a:lnTo>
                    <a:pt x="43551" y="3565"/>
                  </a:lnTo>
                  <a:lnTo>
                    <a:pt x="43038" y="4175"/>
                  </a:lnTo>
                  <a:lnTo>
                    <a:pt x="42852" y="4291"/>
                  </a:lnTo>
                  <a:lnTo>
                    <a:pt x="43115" y="4611"/>
                  </a:lnTo>
                  <a:lnTo>
                    <a:pt x="47061" y="9438"/>
                  </a:lnTo>
                  <a:lnTo>
                    <a:pt x="48276" y="8544"/>
                  </a:lnTo>
                  <a:lnTo>
                    <a:pt x="49613" y="7736"/>
                  </a:lnTo>
                  <a:lnTo>
                    <a:pt x="49765" y="7700"/>
                  </a:lnTo>
                  <a:lnTo>
                    <a:pt x="50353" y="7916"/>
                  </a:lnTo>
                  <a:lnTo>
                    <a:pt x="50659" y="7942"/>
                  </a:lnTo>
                  <a:lnTo>
                    <a:pt x="50708" y="7738"/>
                  </a:lnTo>
                  <a:lnTo>
                    <a:pt x="50533" y="7243"/>
                  </a:lnTo>
                  <a:lnTo>
                    <a:pt x="50308" y="7180"/>
                  </a:lnTo>
                  <a:lnTo>
                    <a:pt x="50554" y="6968"/>
                  </a:lnTo>
                  <a:lnTo>
                    <a:pt x="51560" y="6354"/>
                  </a:lnTo>
                  <a:lnTo>
                    <a:pt x="51707" y="6321"/>
                  </a:lnTo>
                  <a:lnTo>
                    <a:pt x="51613" y="6756"/>
                  </a:lnTo>
                  <a:lnTo>
                    <a:pt x="51829" y="6793"/>
                  </a:lnTo>
                  <a:lnTo>
                    <a:pt x="52039" y="6310"/>
                  </a:lnTo>
                  <a:lnTo>
                    <a:pt x="52145" y="5849"/>
                  </a:lnTo>
                  <a:lnTo>
                    <a:pt x="58712" y="1248"/>
                  </a:lnTo>
                  <a:lnTo>
                    <a:pt x="59634" y="594"/>
                  </a:lnTo>
                  <a:lnTo>
                    <a:pt x="60471" y="0"/>
                  </a:lnTo>
                  <a:lnTo>
                    <a:pt x="62987" y="3057"/>
                  </a:lnTo>
                  <a:lnTo>
                    <a:pt x="65735" y="25490"/>
                  </a:lnTo>
                  <a:lnTo>
                    <a:pt x="66145" y="28876"/>
                  </a:lnTo>
                  <a:lnTo>
                    <a:pt x="67044" y="36398"/>
                  </a:lnTo>
                  <a:lnTo>
                    <a:pt x="68527" y="48670"/>
                  </a:lnTo>
                  <a:lnTo>
                    <a:pt x="68642" y="49783"/>
                  </a:lnTo>
                  <a:lnTo>
                    <a:pt x="68805" y="51002"/>
                  </a:lnTo>
                  <a:lnTo>
                    <a:pt x="69942" y="59463"/>
                  </a:lnTo>
                  <a:lnTo>
                    <a:pt x="71278" y="58514"/>
                  </a:lnTo>
                  <a:lnTo>
                    <a:pt x="71807" y="59065"/>
                  </a:lnTo>
                  <a:lnTo>
                    <a:pt x="72100" y="58916"/>
                  </a:lnTo>
                  <a:lnTo>
                    <a:pt x="72286" y="58994"/>
                  </a:lnTo>
                  <a:lnTo>
                    <a:pt x="72213" y="59600"/>
                  </a:lnTo>
                  <a:lnTo>
                    <a:pt x="71945" y="60069"/>
                  </a:lnTo>
                  <a:lnTo>
                    <a:pt x="71941" y="60296"/>
                  </a:lnTo>
                  <a:lnTo>
                    <a:pt x="72541" y="60854"/>
                  </a:lnTo>
                  <a:lnTo>
                    <a:pt x="72719" y="60821"/>
                  </a:lnTo>
                  <a:lnTo>
                    <a:pt x="72771" y="61702"/>
                  </a:lnTo>
                  <a:lnTo>
                    <a:pt x="72657" y="62123"/>
                  </a:lnTo>
                  <a:lnTo>
                    <a:pt x="73620" y="62926"/>
                  </a:lnTo>
                  <a:lnTo>
                    <a:pt x="73851" y="63294"/>
                  </a:lnTo>
                  <a:lnTo>
                    <a:pt x="73902" y="63589"/>
                  </a:lnTo>
                  <a:lnTo>
                    <a:pt x="74614" y="64005"/>
                  </a:lnTo>
                  <a:lnTo>
                    <a:pt x="74886" y="65012"/>
                  </a:lnTo>
                  <a:lnTo>
                    <a:pt x="75466" y="65410"/>
                  </a:lnTo>
                  <a:lnTo>
                    <a:pt x="75616" y="65663"/>
                  </a:lnTo>
                  <a:lnTo>
                    <a:pt x="75608" y="66005"/>
                  </a:lnTo>
                  <a:lnTo>
                    <a:pt x="75782" y="66392"/>
                  </a:lnTo>
                  <a:lnTo>
                    <a:pt x="76018" y="66574"/>
                  </a:lnTo>
                  <a:lnTo>
                    <a:pt x="75978" y="67806"/>
                  </a:lnTo>
                  <a:lnTo>
                    <a:pt x="75723" y="68334"/>
                  </a:lnTo>
                  <a:lnTo>
                    <a:pt x="75577" y="68490"/>
                  </a:lnTo>
                  <a:lnTo>
                    <a:pt x="75188" y="68647"/>
                  </a:lnTo>
                  <a:lnTo>
                    <a:pt x="75298" y="69049"/>
                  </a:lnTo>
                  <a:lnTo>
                    <a:pt x="75019" y="69661"/>
                  </a:lnTo>
                  <a:lnTo>
                    <a:pt x="75132" y="69951"/>
                  </a:lnTo>
                  <a:lnTo>
                    <a:pt x="74910" y="70286"/>
                  </a:lnTo>
                  <a:lnTo>
                    <a:pt x="74618" y="70528"/>
                  </a:lnTo>
                  <a:lnTo>
                    <a:pt x="74542" y="71015"/>
                  </a:lnTo>
                  <a:lnTo>
                    <a:pt x="74724" y="71261"/>
                  </a:lnTo>
                  <a:lnTo>
                    <a:pt x="74761" y="71413"/>
                  </a:lnTo>
                  <a:lnTo>
                    <a:pt x="74583" y="71867"/>
                  </a:lnTo>
                  <a:lnTo>
                    <a:pt x="74388" y="71915"/>
                  </a:lnTo>
                  <a:lnTo>
                    <a:pt x="74182" y="72198"/>
                  </a:lnTo>
                  <a:lnTo>
                    <a:pt x="74162" y="72445"/>
                  </a:lnTo>
                  <a:lnTo>
                    <a:pt x="74506" y="72648"/>
                  </a:lnTo>
                  <a:lnTo>
                    <a:pt x="74688" y="72351"/>
                  </a:lnTo>
                  <a:lnTo>
                    <a:pt x="74753" y="72094"/>
                  </a:lnTo>
                  <a:lnTo>
                    <a:pt x="75595" y="70962"/>
                  </a:lnTo>
                  <a:lnTo>
                    <a:pt x="75757" y="71241"/>
                  </a:lnTo>
                  <a:lnTo>
                    <a:pt x="75959" y="71862"/>
                  </a:lnTo>
                  <a:lnTo>
                    <a:pt x="76066" y="73886"/>
                  </a:lnTo>
                  <a:lnTo>
                    <a:pt x="75917" y="74191"/>
                  </a:lnTo>
                  <a:lnTo>
                    <a:pt x="76245" y="74239"/>
                  </a:lnTo>
                  <a:lnTo>
                    <a:pt x="76917" y="74131"/>
                  </a:lnTo>
                  <a:lnTo>
                    <a:pt x="77338" y="73945"/>
                  </a:lnTo>
                  <a:lnTo>
                    <a:pt x="77524" y="73536"/>
                  </a:lnTo>
                  <a:lnTo>
                    <a:pt x="77633" y="72863"/>
                  </a:lnTo>
                  <a:lnTo>
                    <a:pt x="77835" y="72892"/>
                  </a:lnTo>
                  <a:lnTo>
                    <a:pt x="77467" y="73941"/>
                  </a:lnTo>
                  <a:lnTo>
                    <a:pt x="77350" y="74366"/>
                  </a:lnTo>
                  <a:lnTo>
                    <a:pt x="77386" y="74540"/>
                  </a:lnTo>
                  <a:lnTo>
                    <a:pt x="77302" y="75225"/>
                  </a:lnTo>
                  <a:lnTo>
                    <a:pt x="77199" y="75401"/>
                  </a:lnTo>
                  <a:lnTo>
                    <a:pt x="78529" y="76021"/>
                  </a:lnTo>
                  <a:lnTo>
                    <a:pt x="78682" y="75984"/>
                  </a:lnTo>
                  <a:lnTo>
                    <a:pt x="78788" y="75794"/>
                  </a:lnTo>
                  <a:lnTo>
                    <a:pt x="79043" y="75790"/>
                  </a:lnTo>
                  <a:lnTo>
                    <a:pt x="79241" y="75823"/>
                  </a:lnTo>
                  <a:lnTo>
                    <a:pt x="79383" y="75797"/>
                  </a:lnTo>
                  <a:lnTo>
                    <a:pt x="79763" y="75634"/>
                  </a:lnTo>
                  <a:lnTo>
                    <a:pt x="80314" y="75715"/>
                  </a:lnTo>
                  <a:lnTo>
                    <a:pt x="80613" y="75507"/>
                  </a:lnTo>
                  <a:lnTo>
                    <a:pt x="80779" y="75414"/>
                  </a:lnTo>
                  <a:lnTo>
                    <a:pt x="81184" y="75247"/>
                  </a:lnTo>
                  <a:lnTo>
                    <a:pt x="81411" y="75250"/>
                  </a:lnTo>
                  <a:lnTo>
                    <a:pt x="81658" y="75146"/>
                  </a:lnTo>
                  <a:lnTo>
                    <a:pt x="82520" y="74231"/>
                  </a:lnTo>
                  <a:lnTo>
                    <a:pt x="82759" y="74127"/>
                  </a:lnTo>
                  <a:lnTo>
                    <a:pt x="82890" y="74163"/>
                  </a:lnTo>
                  <a:lnTo>
                    <a:pt x="82601" y="74306"/>
                  </a:lnTo>
                  <a:lnTo>
                    <a:pt x="82221" y="74700"/>
                  </a:lnTo>
                  <a:lnTo>
                    <a:pt x="82087" y="74975"/>
                  </a:lnTo>
                  <a:lnTo>
                    <a:pt x="81702" y="75161"/>
                  </a:lnTo>
                  <a:lnTo>
                    <a:pt x="81217" y="75306"/>
                  </a:lnTo>
                  <a:lnTo>
                    <a:pt x="80723" y="75518"/>
                  </a:lnTo>
                  <a:lnTo>
                    <a:pt x="80397" y="75794"/>
                  </a:lnTo>
                  <a:lnTo>
                    <a:pt x="80630" y="76556"/>
                  </a:lnTo>
                  <a:lnTo>
                    <a:pt x="80885" y="77200"/>
                  </a:lnTo>
                  <a:lnTo>
                    <a:pt x="81039" y="77438"/>
                  </a:lnTo>
                  <a:lnTo>
                    <a:pt x="81375" y="77839"/>
                  </a:lnTo>
                  <a:lnTo>
                    <a:pt x="81913" y="78357"/>
                  </a:lnTo>
                  <a:lnTo>
                    <a:pt x="82390" y="78610"/>
                  </a:lnTo>
                  <a:lnTo>
                    <a:pt x="83224" y="78729"/>
                  </a:lnTo>
                  <a:lnTo>
                    <a:pt x="83456" y="78736"/>
                  </a:lnTo>
                  <a:lnTo>
                    <a:pt x="82767" y="79544"/>
                  </a:lnTo>
                  <a:lnTo>
                    <a:pt x="82273" y="79618"/>
                  </a:lnTo>
                  <a:lnTo>
                    <a:pt x="82002" y="79532"/>
                  </a:lnTo>
                  <a:lnTo>
                    <a:pt x="80618" y="78204"/>
                  </a:lnTo>
                  <a:lnTo>
                    <a:pt x="80439" y="77419"/>
                  </a:lnTo>
                  <a:lnTo>
                    <a:pt x="80472" y="77177"/>
                  </a:lnTo>
                  <a:lnTo>
                    <a:pt x="80249" y="76694"/>
                  </a:lnTo>
                  <a:lnTo>
                    <a:pt x="79427" y="75898"/>
                  </a:lnTo>
                  <a:lnTo>
                    <a:pt x="78638" y="76534"/>
                  </a:lnTo>
                  <a:lnTo>
                    <a:pt x="77805" y="77944"/>
                  </a:lnTo>
                  <a:lnTo>
                    <a:pt x="77461" y="78725"/>
                  </a:lnTo>
                  <a:lnTo>
                    <a:pt x="77465" y="78860"/>
                  </a:lnTo>
                  <a:lnTo>
                    <a:pt x="76098" y="81736"/>
                  </a:lnTo>
                  <a:lnTo>
                    <a:pt x="75348" y="83062"/>
                  </a:lnTo>
                  <a:lnTo>
                    <a:pt x="75125" y="83145"/>
                  </a:lnTo>
                  <a:lnTo>
                    <a:pt x="74636" y="82960"/>
                  </a:lnTo>
                  <a:lnTo>
                    <a:pt x="74492" y="82829"/>
                  </a:lnTo>
                  <a:lnTo>
                    <a:pt x="73864" y="83049"/>
                  </a:lnTo>
                  <a:lnTo>
                    <a:pt x="73497" y="83870"/>
                  </a:lnTo>
                  <a:lnTo>
                    <a:pt x="73787" y="84409"/>
                  </a:lnTo>
                  <a:lnTo>
                    <a:pt x="73454" y="85161"/>
                  </a:lnTo>
                  <a:lnTo>
                    <a:pt x="73273" y="85183"/>
                  </a:lnTo>
                  <a:lnTo>
                    <a:pt x="73310" y="85487"/>
                  </a:lnTo>
                  <a:lnTo>
                    <a:pt x="73387" y="86086"/>
                  </a:lnTo>
                  <a:lnTo>
                    <a:pt x="73173" y="86261"/>
                  </a:lnTo>
                  <a:lnTo>
                    <a:pt x="72158" y="86607"/>
                  </a:lnTo>
                  <a:lnTo>
                    <a:pt x="71587" y="86316"/>
                  </a:lnTo>
                  <a:lnTo>
                    <a:pt x="71151" y="86643"/>
                  </a:lnTo>
                  <a:lnTo>
                    <a:pt x="70867" y="87253"/>
                  </a:lnTo>
                  <a:lnTo>
                    <a:pt x="70673" y="87384"/>
                  </a:lnTo>
                  <a:lnTo>
                    <a:pt x="61845" y="89142"/>
                  </a:lnTo>
                  <a:lnTo>
                    <a:pt x="61852" y="93106"/>
                  </a:lnTo>
                  <a:lnTo>
                    <a:pt x="62086" y="94922"/>
                  </a:lnTo>
                  <a:lnTo>
                    <a:pt x="61763" y="95107"/>
                  </a:lnTo>
                  <a:lnTo>
                    <a:pt x="61440" y="95557"/>
                  </a:lnTo>
                  <a:lnTo>
                    <a:pt x="61359" y="95940"/>
                  </a:lnTo>
                  <a:lnTo>
                    <a:pt x="61671" y="95962"/>
                  </a:lnTo>
                  <a:lnTo>
                    <a:pt x="61873" y="95728"/>
                  </a:lnTo>
                  <a:lnTo>
                    <a:pt x="61905" y="95575"/>
                  </a:lnTo>
                  <a:lnTo>
                    <a:pt x="62144" y="95378"/>
                  </a:lnTo>
                  <a:lnTo>
                    <a:pt x="62307" y="96643"/>
                  </a:lnTo>
                  <a:lnTo>
                    <a:pt x="61578" y="96582"/>
                  </a:lnTo>
                  <a:lnTo>
                    <a:pt x="61212" y="96363"/>
                  </a:lnTo>
                  <a:lnTo>
                    <a:pt x="61045" y="96153"/>
                  </a:lnTo>
                  <a:lnTo>
                    <a:pt x="60820" y="94836"/>
                  </a:lnTo>
                  <a:lnTo>
                    <a:pt x="60492" y="94192"/>
                  </a:lnTo>
                  <a:lnTo>
                    <a:pt x="59980" y="93719"/>
                  </a:lnTo>
                  <a:lnTo>
                    <a:pt x="59570" y="93535"/>
                  </a:lnTo>
                  <a:lnTo>
                    <a:pt x="57854" y="93326"/>
                  </a:lnTo>
                  <a:lnTo>
                    <a:pt x="57285" y="93332"/>
                  </a:lnTo>
                  <a:lnTo>
                    <a:pt x="57012" y="93443"/>
                  </a:lnTo>
                  <a:lnTo>
                    <a:pt x="56400" y="94086"/>
                  </a:lnTo>
                  <a:lnTo>
                    <a:pt x="56239" y="94261"/>
                  </a:lnTo>
                  <a:lnTo>
                    <a:pt x="55175" y="94848"/>
                  </a:lnTo>
                  <a:lnTo>
                    <a:pt x="54537" y="95253"/>
                  </a:lnTo>
                  <a:lnTo>
                    <a:pt x="54333" y="95382"/>
                  </a:lnTo>
                  <a:lnTo>
                    <a:pt x="54435" y="95908"/>
                  </a:lnTo>
                  <a:lnTo>
                    <a:pt x="54306" y="96015"/>
                  </a:lnTo>
                  <a:lnTo>
                    <a:pt x="53248" y="94795"/>
                  </a:lnTo>
                  <a:lnTo>
                    <a:pt x="53766" y="93608"/>
                  </a:lnTo>
                  <a:lnTo>
                    <a:pt x="53111" y="93294"/>
                  </a:lnTo>
                  <a:lnTo>
                    <a:pt x="51816" y="93385"/>
                  </a:lnTo>
                  <a:lnTo>
                    <a:pt x="51418" y="93161"/>
                  </a:lnTo>
                  <a:lnTo>
                    <a:pt x="51850" y="92804"/>
                  </a:lnTo>
                  <a:lnTo>
                    <a:pt x="51867" y="92350"/>
                  </a:lnTo>
                  <a:lnTo>
                    <a:pt x="51084" y="91845"/>
                  </a:lnTo>
                  <a:lnTo>
                    <a:pt x="50525" y="92242"/>
                  </a:lnTo>
                  <a:lnTo>
                    <a:pt x="49607" y="92157"/>
                  </a:lnTo>
                  <a:lnTo>
                    <a:pt x="48248" y="80602"/>
                  </a:lnTo>
                  <a:lnTo>
                    <a:pt x="47989" y="80593"/>
                  </a:lnTo>
                  <a:lnTo>
                    <a:pt x="47382" y="80232"/>
                  </a:lnTo>
                  <a:lnTo>
                    <a:pt x="47285" y="79719"/>
                  </a:lnTo>
                  <a:lnTo>
                    <a:pt x="48065" y="79000"/>
                  </a:lnTo>
                  <a:lnTo>
                    <a:pt x="47632" y="75296"/>
                  </a:lnTo>
                  <a:lnTo>
                    <a:pt x="47113" y="70912"/>
                  </a:lnTo>
                  <a:lnTo>
                    <a:pt x="46056" y="70917"/>
                  </a:lnTo>
                  <a:lnTo>
                    <a:pt x="43099" y="71247"/>
                  </a:lnTo>
                  <a:lnTo>
                    <a:pt x="30108" y="72336"/>
                  </a:lnTo>
                  <a:lnTo>
                    <a:pt x="26665" y="72583"/>
                  </a:lnTo>
                  <a:lnTo>
                    <a:pt x="22902" y="72848"/>
                  </a:lnTo>
                  <a:lnTo>
                    <a:pt x="20363" y="73014"/>
                  </a:lnTo>
                  <a:lnTo>
                    <a:pt x="20146" y="73111"/>
                  </a:lnTo>
                  <a:lnTo>
                    <a:pt x="3457" y="65947"/>
                  </a:lnTo>
                  <a:lnTo>
                    <a:pt x="3186" y="65428"/>
                  </a:lnTo>
                  <a:lnTo>
                    <a:pt x="2444" y="64569"/>
                  </a:lnTo>
                  <a:lnTo>
                    <a:pt x="2145" y="64007"/>
                  </a:lnTo>
                  <a:lnTo>
                    <a:pt x="1975" y="63159"/>
                  </a:lnTo>
                  <a:lnTo>
                    <a:pt x="2048" y="62958"/>
                  </a:lnTo>
                  <a:lnTo>
                    <a:pt x="1877" y="62433"/>
                  </a:lnTo>
                  <a:lnTo>
                    <a:pt x="1342" y="62202"/>
                  </a:lnTo>
                  <a:lnTo>
                    <a:pt x="1042" y="60997"/>
                  </a:lnTo>
                  <a:lnTo>
                    <a:pt x="576" y="60398"/>
                  </a:lnTo>
                  <a:lnTo>
                    <a:pt x="0" y="59857"/>
                  </a:lnTo>
                  <a:lnTo>
                    <a:pt x="1964" y="56058"/>
                  </a:lnTo>
                  <a:lnTo>
                    <a:pt x="2875" y="54115"/>
                  </a:lnTo>
                  <a:lnTo>
                    <a:pt x="4289" y="51344"/>
                  </a:lnTo>
                  <a:lnTo>
                    <a:pt x="4115" y="51240"/>
                  </a:lnTo>
                  <a:lnTo>
                    <a:pt x="4196" y="50935"/>
                  </a:lnTo>
                  <a:lnTo>
                    <a:pt x="4387" y="50682"/>
                  </a:lnTo>
                  <a:lnTo>
                    <a:pt x="4549" y="50836"/>
                  </a:lnTo>
                  <a:lnTo>
                    <a:pt x="6653" y="46742"/>
                  </a:lnTo>
                  <a:lnTo>
                    <a:pt x="7004" y="45570"/>
                  </a:lnTo>
                  <a:lnTo>
                    <a:pt x="7497" y="45092"/>
                  </a:lnTo>
                  <a:lnTo>
                    <a:pt x="7935" y="44235"/>
                  </a:lnTo>
                  <a:lnTo>
                    <a:pt x="7848" y="43821"/>
                  </a:lnTo>
                  <a:lnTo>
                    <a:pt x="5655" y="42897"/>
                  </a:lnTo>
                  <a:lnTo>
                    <a:pt x="7886" y="3857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" name="pg72">
              <a:extLst>
                <a:ext uri="{FF2B5EF4-FFF2-40B4-BE49-F238E27FC236}">
                  <a16:creationId xmlns:a16="http://schemas.microsoft.com/office/drawing/2014/main" id="{C04E0692-AF13-BC4B-8A58-CD0AF311041B}"/>
                </a:ext>
              </a:extLst>
            </p:cNvPr>
            <p:cNvSpPr/>
            <p:nvPr/>
          </p:nvSpPr>
          <p:spPr>
            <a:xfrm>
              <a:off x="7370666" y="2451683"/>
              <a:ext cx="4158" cy="1732"/>
            </a:xfrm>
            <a:custGeom>
              <a:avLst/>
              <a:gdLst/>
              <a:ahLst/>
              <a:cxnLst/>
              <a:rect l="0" t="0" r="0" b="0"/>
              <a:pathLst>
                <a:path w="4158" h="1732">
                  <a:moveTo>
                    <a:pt x="0" y="0"/>
                  </a:moveTo>
                  <a:lnTo>
                    <a:pt x="206" y="173"/>
                  </a:lnTo>
                  <a:lnTo>
                    <a:pt x="448" y="469"/>
                  </a:lnTo>
                  <a:lnTo>
                    <a:pt x="2093" y="1732"/>
                  </a:lnTo>
                  <a:lnTo>
                    <a:pt x="4158" y="1554"/>
                  </a:lnTo>
                  <a:lnTo>
                    <a:pt x="3633" y="1454"/>
                  </a:lnTo>
                  <a:lnTo>
                    <a:pt x="3086" y="829"/>
                  </a:lnTo>
                  <a:lnTo>
                    <a:pt x="2895" y="1026"/>
                  </a:lnTo>
                  <a:lnTo>
                    <a:pt x="2693" y="1465"/>
                  </a:lnTo>
                  <a:lnTo>
                    <a:pt x="1728" y="1279"/>
                  </a:lnTo>
                  <a:lnTo>
                    <a:pt x="598" y="487"/>
                  </a:lnTo>
                  <a:lnTo>
                    <a:pt x="326" y="11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" name="pg73">
              <a:extLst>
                <a:ext uri="{FF2B5EF4-FFF2-40B4-BE49-F238E27FC236}">
                  <a16:creationId xmlns:a16="http://schemas.microsoft.com/office/drawing/2014/main" id="{C4E1E9EF-51BB-8845-87BF-61005FF54EB9}"/>
                </a:ext>
              </a:extLst>
            </p:cNvPr>
            <p:cNvSpPr/>
            <p:nvPr/>
          </p:nvSpPr>
          <p:spPr>
            <a:xfrm>
              <a:off x="7412422" y="2532678"/>
              <a:ext cx="26020" cy="25016"/>
            </a:xfrm>
            <a:custGeom>
              <a:avLst/>
              <a:gdLst/>
              <a:ahLst/>
              <a:cxnLst/>
              <a:rect l="0" t="0" r="0" b="0"/>
              <a:pathLst>
                <a:path w="26020" h="25016">
                  <a:moveTo>
                    <a:pt x="18604" y="24104"/>
                  </a:moveTo>
                  <a:lnTo>
                    <a:pt x="18302" y="24084"/>
                  </a:lnTo>
                  <a:lnTo>
                    <a:pt x="18147" y="25016"/>
                  </a:lnTo>
                  <a:lnTo>
                    <a:pt x="17629" y="24967"/>
                  </a:lnTo>
                  <a:lnTo>
                    <a:pt x="17892" y="23873"/>
                  </a:lnTo>
                  <a:lnTo>
                    <a:pt x="17901" y="23064"/>
                  </a:lnTo>
                  <a:lnTo>
                    <a:pt x="17707" y="23048"/>
                  </a:lnTo>
                  <a:lnTo>
                    <a:pt x="17370" y="22999"/>
                  </a:lnTo>
                  <a:lnTo>
                    <a:pt x="17319" y="22869"/>
                  </a:lnTo>
                  <a:lnTo>
                    <a:pt x="16775" y="22544"/>
                  </a:lnTo>
                  <a:lnTo>
                    <a:pt x="16386" y="22153"/>
                  </a:lnTo>
                  <a:lnTo>
                    <a:pt x="16127" y="22137"/>
                  </a:lnTo>
                  <a:lnTo>
                    <a:pt x="13952" y="21958"/>
                  </a:lnTo>
                  <a:lnTo>
                    <a:pt x="13978" y="21519"/>
                  </a:lnTo>
                  <a:lnTo>
                    <a:pt x="13499" y="20755"/>
                  </a:lnTo>
                  <a:lnTo>
                    <a:pt x="13098" y="20706"/>
                  </a:lnTo>
                  <a:lnTo>
                    <a:pt x="12424" y="21145"/>
                  </a:lnTo>
                  <a:lnTo>
                    <a:pt x="12217" y="21063"/>
                  </a:lnTo>
                  <a:lnTo>
                    <a:pt x="12088" y="20267"/>
                  </a:lnTo>
                  <a:lnTo>
                    <a:pt x="12204" y="19974"/>
                  </a:lnTo>
                  <a:lnTo>
                    <a:pt x="11298" y="19096"/>
                  </a:lnTo>
                  <a:lnTo>
                    <a:pt x="11039" y="19096"/>
                  </a:lnTo>
                  <a:lnTo>
                    <a:pt x="10793" y="19258"/>
                  </a:lnTo>
                  <a:lnTo>
                    <a:pt x="10547" y="19746"/>
                  </a:lnTo>
                  <a:lnTo>
                    <a:pt x="8475" y="19649"/>
                  </a:lnTo>
                  <a:lnTo>
                    <a:pt x="7698" y="19519"/>
                  </a:lnTo>
                  <a:lnTo>
                    <a:pt x="7439" y="19323"/>
                  </a:lnTo>
                  <a:lnTo>
                    <a:pt x="7388" y="19079"/>
                  </a:lnTo>
                  <a:lnTo>
                    <a:pt x="7439" y="18559"/>
                  </a:lnTo>
                  <a:lnTo>
                    <a:pt x="7310" y="18396"/>
                  </a:lnTo>
                  <a:lnTo>
                    <a:pt x="7673" y="18185"/>
                  </a:lnTo>
                  <a:lnTo>
                    <a:pt x="8411" y="17876"/>
                  </a:lnTo>
                  <a:lnTo>
                    <a:pt x="9718" y="17469"/>
                  </a:lnTo>
                  <a:lnTo>
                    <a:pt x="10638" y="16818"/>
                  </a:lnTo>
                  <a:lnTo>
                    <a:pt x="10793" y="16526"/>
                  </a:lnTo>
                  <a:lnTo>
                    <a:pt x="10042" y="16623"/>
                  </a:lnTo>
                  <a:lnTo>
                    <a:pt x="9718" y="16265"/>
                  </a:lnTo>
                  <a:lnTo>
                    <a:pt x="9187" y="15729"/>
                  </a:lnTo>
                  <a:lnTo>
                    <a:pt x="8346" y="15729"/>
                  </a:lnTo>
                  <a:lnTo>
                    <a:pt x="7737" y="15956"/>
                  </a:lnTo>
                  <a:lnTo>
                    <a:pt x="6714" y="15794"/>
                  </a:lnTo>
                  <a:lnTo>
                    <a:pt x="5963" y="16542"/>
                  </a:lnTo>
                  <a:lnTo>
                    <a:pt x="5018" y="16721"/>
                  </a:lnTo>
                  <a:lnTo>
                    <a:pt x="5135" y="16997"/>
                  </a:lnTo>
                  <a:lnTo>
                    <a:pt x="5173" y="17322"/>
                  </a:lnTo>
                  <a:lnTo>
                    <a:pt x="4772" y="18152"/>
                  </a:lnTo>
                  <a:lnTo>
                    <a:pt x="4487" y="18347"/>
                  </a:lnTo>
                  <a:lnTo>
                    <a:pt x="3685" y="18478"/>
                  </a:lnTo>
                  <a:lnTo>
                    <a:pt x="3335" y="18103"/>
                  </a:lnTo>
                  <a:lnTo>
                    <a:pt x="3154" y="17664"/>
                  </a:lnTo>
                  <a:lnTo>
                    <a:pt x="1369" y="17033"/>
                  </a:lnTo>
                  <a:lnTo>
                    <a:pt x="1561" y="16902"/>
                  </a:lnTo>
                  <a:lnTo>
                    <a:pt x="1711" y="16964"/>
                  </a:lnTo>
                  <a:lnTo>
                    <a:pt x="2377" y="16591"/>
                  </a:lnTo>
                  <a:lnTo>
                    <a:pt x="2830" y="15859"/>
                  </a:lnTo>
                  <a:lnTo>
                    <a:pt x="3736" y="15241"/>
                  </a:lnTo>
                  <a:lnTo>
                    <a:pt x="7206" y="15013"/>
                  </a:lnTo>
                  <a:lnTo>
                    <a:pt x="7375" y="14704"/>
                  </a:lnTo>
                  <a:lnTo>
                    <a:pt x="7129" y="13809"/>
                  </a:lnTo>
                  <a:lnTo>
                    <a:pt x="6567" y="13341"/>
                  </a:lnTo>
                  <a:lnTo>
                    <a:pt x="5886" y="13435"/>
                  </a:lnTo>
                  <a:lnTo>
                    <a:pt x="5251" y="13386"/>
                  </a:lnTo>
                  <a:lnTo>
                    <a:pt x="4449" y="13077"/>
                  </a:lnTo>
                  <a:lnTo>
                    <a:pt x="4008" y="13142"/>
                  </a:lnTo>
                  <a:lnTo>
                    <a:pt x="3905" y="13630"/>
                  </a:lnTo>
                  <a:lnTo>
                    <a:pt x="3180" y="13354"/>
                  </a:lnTo>
                  <a:lnTo>
                    <a:pt x="2260" y="13305"/>
                  </a:lnTo>
                  <a:lnTo>
                    <a:pt x="1419" y="13549"/>
                  </a:lnTo>
                  <a:lnTo>
                    <a:pt x="1160" y="13777"/>
                  </a:lnTo>
                  <a:lnTo>
                    <a:pt x="52" y="12916"/>
                  </a:lnTo>
                  <a:lnTo>
                    <a:pt x="0" y="12740"/>
                  </a:lnTo>
                  <a:lnTo>
                    <a:pt x="254" y="12394"/>
                  </a:lnTo>
                  <a:lnTo>
                    <a:pt x="461" y="12345"/>
                  </a:lnTo>
                  <a:lnTo>
                    <a:pt x="668" y="12443"/>
                  </a:lnTo>
                  <a:lnTo>
                    <a:pt x="2014" y="12199"/>
                  </a:lnTo>
                  <a:lnTo>
                    <a:pt x="2916" y="10866"/>
                  </a:lnTo>
                  <a:lnTo>
                    <a:pt x="2377" y="10605"/>
                  </a:lnTo>
                  <a:lnTo>
                    <a:pt x="2118" y="10979"/>
                  </a:lnTo>
                  <a:lnTo>
                    <a:pt x="1744" y="10772"/>
                  </a:lnTo>
                  <a:lnTo>
                    <a:pt x="2596" y="9521"/>
                  </a:lnTo>
                  <a:lnTo>
                    <a:pt x="2222" y="9385"/>
                  </a:lnTo>
                  <a:lnTo>
                    <a:pt x="2092" y="9450"/>
                  </a:lnTo>
                  <a:lnTo>
                    <a:pt x="690" y="8873"/>
                  </a:lnTo>
                  <a:lnTo>
                    <a:pt x="805" y="8285"/>
                  </a:lnTo>
                  <a:lnTo>
                    <a:pt x="993" y="8107"/>
                  </a:lnTo>
                  <a:lnTo>
                    <a:pt x="2144" y="7889"/>
                  </a:lnTo>
                  <a:lnTo>
                    <a:pt x="2843" y="7108"/>
                  </a:lnTo>
                  <a:lnTo>
                    <a:pt x="3270" y="6929"/>
                  </a:lnTo>
                  <a:lnTo>
                    <a:pt x="4008" y="6587"/>
                  </a:lnTo>
                  <a:lnTo>
                    <a:pt x="4345" y="6441"/>
                  </a:lnTo>
                  <a:lnTo>
                    <a:pt x="4876" y="6864"/>
                  </a:lnTo>
                  <a:lnTo>
                    <a:pt x="4954" y="6636"/>
                  </a:lnTo>
                  <a:lnTo>
                    <a:pt x="4630" y="6376"/>
                  </a:lnTo>
                  <a:lnTo>
                    <a:pt x="4578" y="6213"/>
                  </a:lnTo>
                  <a:lnTo>
                    <a:pt x="4733" y="6148"/>
                  </a:lnTo>
                  <a:lnTo>
                    <a:pt x="5109" y="6392"/>
                  </a:lnTo>
                  <a:lnTo>
                    <a:pt x="5484" y="6018"/>
                  </a:lnTo>
                  <a:lnTo>
                    <a:pt x="6132" y="5465"/>
                  </a:lnTo>
                  <a:lnTo>
                    <a:pt x="5912" y="5448"/>
                  </a:lnTo>
                  <a:lnTo>
                    <a:pt x="5420" y="5188"/>
                  </a:lnTo>
                  <a:lnTo>
                    <a:pt x="5135" y="4879"/>
                  </a:lnTo>
                  <a:lnTo>
                    <a:pt x="4423" y="3464"/>
                  </a:lnTo>
                  <a:lnTo>
                    <a:pt x="4384" y="2846"/>
                  </a:lnTo>
                  <a:lnTo>
                    <a:pt x="3866" y="2000"/>
                  </a:lnTo>
                  <a:lnTo>
                    <a:pt x="4980" y="797"/>
                  </a:lnTo>
                  <a:lnTo>
                    <a:pt x="5368" y="0"/>
                  </a:lnTo>
                  <a:lnTo>
                    <a:pt x="5769" y="211"/>
                  </a:lnTo>
                  <a:lnTo>
                    <a:pt x="6184" y="666"/>
                  </a:lnTo>
                  <a:lnTo>
                    <a:pt x="6300" y="845"/>
                  </a:lnTo>
                  <a:lnTo>
                    <a:pt x="6158" y="1529"/>
                  </a:lnTo>
                  <a:lnTo>
                    <a:pt x="6210" y="1691"/>
                  </a:lnTo>
                  <a:lnTo>
                    <a:pt x="7077" y="2472"/>
                  </a:lnTo>
                  <a:lnTo>
                    <a:pt x="7245" y="2570"/>
                  </a:lnTo>
                  <a:lnTo>
                    <a:pt x="7737" y="2358"/>
                  </a:lnTo>
                  <a:lnTo>
                    <a:pt x="8255" y="2700"/>
                  </a:lnTo>
                  <a:lnTo>
                    <a:pt x="9097" y="3578"/>
                  </a:lnTo>
                  <a:lnTo>
                    <a:pt x="9602" y="3806"/>
                  </a:lnTo>
                  <a:lnTo>
                    <a:pt x="11738" y="3724"/>
                  </a:lnTo>
                  <a:lnTo>
                    <a:pt x="11894" y="3708"/>
                  </a:lnTo>
                  <a:lnTo>
                    <a:pt x="12334" y="4164"/>
                  </a:lnTo>
                  <a:lnTo>
                    <a:pt x="13926" y="5481"/>
                  </a:lnTo>
                  <a:lnTo>
                    <a:pt x="14224" y="5758"/>
                  </a:lnTo>
                  <a:lnTo>
                    <a:pt x="14897" y="5481"/>
                  </a:lnTo>
                  <a:lnTo>
                    <a:pt x="16814" y="5627"/>
                  </a:lnTo>
                  <a:lnTo>
                    <a:pt x="17124" y="6571"/>
                  </a:lnTo>
                  <a:lnTo>
                    <a:pt x="17824" y="6636"/>
                  </a:lnTo>
                  <a:lnTo>
                    <a:pt x="17953" y="6489"/>
                  </a:lnTo>
                  <a:lnTo>
                    <a:pt x="18872" y="6278"/>
                  </a:lnTo>
                  <a:lnTo>
                    <a:pt x="19110" y="6590"/>
                  </a:lnTo>
                  <a:lnTo>
                    <a:pt x="19167" y="6795"/>
                  </a:lnTo>
                  <a:lnTo>
                    <a:pt x="19157" y="7514"/>
                  </a:lnTo>
                  <a:lnTo>
                    <a:pt x="19714" y="7498"/>
                  </a:lnTo>
                  <a:lnTo>
                    <a:pt x="20426" y="7774"/>
                  </a:lnTo>
                  <a:lnTo>
                    <a:pt x="20879" y="7791"/>
                  </a:lnTo>
                  <a:lnTo>
                    <a:pt x="20840" y="8051"/>
                  </a:lnTo>
                  <a:lnTo>
                    <a:pt x="21488" y="8165"/>
                  </a:lnTo>
                  <a:lnTo>
                    <a:pt x="21682" y="8376"/>
                  </a:lnTo>
                  <a:lnTo>
                    <a:pt x="22317" y="8506"/>
                  </a:lnTo>
                  <a:lnTo>
                    <a:pt x="23068" y="8799"/>
                  </a:lnTo>
                  <a:lnTo>
                    <a:pt x="23430" y="8816"/>
                  </a:lnTo>
                  <a:lnTo>
                    <a:pt x="23275" y="8604"/>
                  </a:lnTo>
                  <a:lnTo>
                    <a:pt x="23624" y="8669"/>
                  </a:lnTo>
                  <a:lnTo>
                    <a:pt x="24556" y="9238"/>
                  </a:lnTo>
                  <a:lnTo>
                    <a:pt x="24790" y="8799"/>
                  </a:lnTo>
                  <a:lnTo>
                    <a:pt x="25476" y="9027"/>
                  </a:lnTo>
                  <a:lnTo>
                    <a:pt x="25761" y="9125"/>
                  </a:lnTo>
                  <a:lnTo>
                    <a:pt x="25890" y="9173"/>
                  </a:lnTo>
                  <a:lnTo>
                    <a:pt x="26020" y="10084"/>
                  </a:lnTo>
                  <a:lnTo>
                    <a:pt x="25502" y="11044"/>
                  </a:lnTo>
                  <a:lnTo>
                    <a:pt x="24220" y="12947"/>
                  </a:lnTo>
                  <a:lnTo>
                    <a:pt x="23327" y="14492"/>
                  </a:lnTo>
                  <a:lnTo>
                    <a:pt x="22550" y="15793"/>
                  </a:lnTo>
                  <a:lnTo>
                    <a:pt x="21112" y="17225"/>
                  </a:lnTo>
                  <a:lnTo>
                    <a:pt x="20931" y="17501"/>
                  </a:lnTo>
                  <a:lnTo>
                    <a:pt x="20068" y="19602"/>
                  </a:lnTo>
                  <a:lnTo>
                    <a:pt x="19999" y="19795"/>
                  </a:lnTo>
                  <a:lnTo>
                    <a:pt x="19714" y="20478"/>
                  </a:lnTo>
                  <a:lnTo>
                    <a:pt x="19481" y="2168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" name="pg74">
              <a:extLst>
                <a:ext uri="{FF2B5EF4-FFF2-40B4-BE49-F238E27FC236}">
                  <a16:creationId xmlns:a16="http://schemas.microsoft.com/office/drawing/2014/main" id="{325103C1-E876-6142-B0CF-D9C0B8565783}"/>
                </a:ext>
              </a:extLst>
            </p:cNvPr>
            <p:cNvSpPr/>
            <p:nvPr/>
          </p:nvSpPr>
          <p:spPr>
            <a:xfrm>
              <a:off x="7378139" y="2502554"/>
              <a:ext cx="46462" cy="39314"/>
            </a:xfrm>
            <a:custGeom>
              <a:avLst/>
              <a:gdLst/>
              <a:ahLst/>
              <a:cxnLst/>
              <a:rect l="0" t="0" r="0" b="0"/>
              <a:pathLst>
                <a:path w="46462" h="39314">
                  <a:moveTo>
                    <a:pt x="34640" y="9645"/>
                  </a:moveTo>
                  <a:lnTo>
                    <a:pt x="34977" y="13093"/>
                  </a:lnTo>
                  <a:lnTo>
                    <a:pt x="34343" y="13012"/>
                  </a:lnTo>
                  <a:lnTo>
                    <a:pt x="33760" y="14736"/>
                  </a:lnTo>
                  <a:lnTo>
                    <a:pt x="33268" y="15419"/>
                  </a:lnTo>
                  <a:lnTo>
                    <a:pt x="32802" y="15924"/>
                  </a:lnTo>
                  <a:lnTo>
                    <a:pt x="31753" y="16851"/>
                  </a:lnTo>
                  <a:lnTo>
                    <a:pt x="31410" y="17096"/>
                  </a:lnTo>
                  <a:lnTo>
                    <a:pt x="31253" y="16971"/>
                  </a:lnTo>
                  <a:lnTo>
                    <a:pt x="31067" y="17339"/>
                  </a:lnTo>
                  <a:lnTo>
                    <a:pt x="30497" y="18136"/>
                  </a:lnTo>
                  <a:lnTo>
                    <a:pt x="30937" y="17859"/>
                  </a:lnTo>
                  <a:lnTo>
                    <a:pt x="31131" y="18396"/>
                  </a:lnTo>
                  <a:lnTo>
                    <a:pt x="30872" y="18943"/>
                  </a:lnTo>
                  <a:lnTo>
                    <a:pt x="31869" y="17453"/>
                  </a:lnTo>
                  <a:lnTo>
                    <a:pt x="32763" y="16656"/>
                  </a:lnTo>
                  <a:lnTo>
                    <a:pt x="32996" y="16656"/>
                  </a:lnTo>
                  <a:lnTo>
                    <a:pt x="33436" y="16460"/>
                  </a:lnTo>
                  <a:lnTo>
                    <a:pt x="33734" y="16314"/>
                  </a:lnTo>
                  <a:lnTo>
                    <a:pt x="34278" y="15826"/>
                  </a:lnTo>
                  <a:lnTo>
                    <a:pt x="34744" y="15663"/>
                  </a:lnTo>
                  <a:lnTo>
                    <a:pt x="35262" y="15631"/>
                  </a:lnTo>
                  <a:lnTo>
                    <a:pt x="36311" y="15777"/>
                  </a:lnTo>
                  <a:lnTo>
                    <a:pt x="37087" y="15663"/>
                  </a:lnTo>
                  <a:lnTo>
                    <a:pt x="37359" y="16037"/>
                  </a:lnTo>
                  <a:lnTo>
                    <a:pt x="37851" y="18363"/>
                  </a:lnTo>
                  <a:lnTo>
                    <a:pt x="38820" y="19152"/>
                  </a:lnTo>
                  <a:lnTo>
                    <a:pt x="39030" y="19323"/>
                  </a:lnTo>
                  <a:lnTo>
                    <a:pt x="40104" y="20690"/>
                  </a:lnTo>
                  <a:lnTo>
                    <a:pt x="40765" y="21926"/>
                  </a:lnTo>
                  <a:lnTo>
                    <a:pt x="41674" y="23144"/>
                  </a:lnTo>
                  <a:lnTo>
                    <a:pt x="42124" y="23991"/>
                  </a:lnTo>
                  <a:lnTo>
                    <a:pt x="42292" y="24284"/>
                  </a:lnTo>
                  <a:lnTo>
                    <a:pt x="43509" y="25065"/>
                  </a:lnTo>
                  <a:lnTo>
                    <a:pt x="43911" y="25537"/>
                  </a:lnTo>
                  <a:lnTo>
                    <a:pt x="43989" y="26399"/>
                  </a:lnTo>
                  <a:lnTo>
                    <a:pt x="44092" y="26578"/>
                  </a:lnTo>
                  <a:lnTo>
                    <a:pt x="44804" y="27147"/>
                  </a:lnTo>
                  <a:lnTo>
                    <a:pt x="46462" y="27375"/>
                  </a:lnTo>
                  <a:lnTo>
                    <a:pt x="46436" y="27635"/>
                  </a:lnTo>
                  <a:lnTo>
                    <a:pt x="46436" y="27977"/>
                  </a:lnTo>
                  <a:lnTo>
                    <a:pt x="44442" y="28269"/>
                  </a:lnTo>
                  <a:lnTo>
                    <a:pt x="45737" y="29327"/>
                  </a:lnTo>
                  <a:lnTo>
                    <a:pt x="45788" y="30742"/>
                  </a:lnTo>
                  <a:lnTo>
                    <a:pt x="45957" y="33848"/>
                  </a:lnTo>
                  <a:lnTo>
                    <a:pt x="43885" y="33930"/>
                  </a:lnTo>
                  <a:lnTo>
                    <a:pt x="43380" y="33702"/>
                  </a:lnTo>
                  <a:lnTo>
                    <a:pt x="42538" y="32824"/>
                  </a:lnTo>
                  <a:lnTo>
                    <a:pt x="42021" y="32482"/>
                  </a:lnTo>
                  <a:lnTo>
                    <a:pt x="41529" y="32694"/>
                  </a:lnTo>
                  <a:lnTo>
                    <a:pt x="41360" y="32596"/>
                  </a:lnTo>
                  <a:lnTo>
                    <a:pt x="40493" y="31815"/>
                  </a:lnTo>
                  <a:lnTo>
                    <a:pt x="40441" y="31653"/>
                  </a:lnTo>
                  <a:lnTo>
                    <a:pt x="40583" y="30969"/>
                  </a:lnTo>
                  <a:lnTo>
                    <a:pt x="40467" y="30791"/>
                  </a:lnTo>
                  <a:lnTo>
                    <a:pt x="40053" y="30335"/>
                  </a:lnTo>
                  <a:lnTo>
                    <a:pt x="39651" y="30124"/>
                  </a:lnTo>
                  <a:lnTo>
                    <a:pt x="39263" y="30921"/>
                  </a:lnTo>
                  <a:lnTo>
                    <a:pt x="38149" y="32124"/>
                  </a:lnTo>
                  <a:lnTo>
                    <a:pt x="38667" y="32970"/>
                  </a:lnTo>
                  <a:lnTo>
                    <a:pt x="38706" y="33588"/>
                  </a:lnTo>
                  <a:lnTo>
                    <a:pt x="39418" y="35003"/>
                  </a:lnTo>
                  <a:lnTo>
                    <a:pt x="39703" y="35312"/>
                  </a:lnTo>
                  <a:lnTo>
                    <a:pt x="40195" y="35573"/>
                  </a:lnTo>
                  <a:lnTo>
                    <a:pt x="40415" y="35589"/>
                  </a:lnTo>
                  <a:lnTo>
                    <a:pt x="39768" y="36142"/>
                  </a:lnTo>
                  <a:lnTo>
                    <a:pt x="39392" y="36516"/>
                  </a:lnTo>
                  <a:lnTo>
                    <a:pt x="39016" y="36272"/>
                  </a:lnTo>
                  <a:lnTo>
                    <a:pt x="38861" y="36337"/>
                  </a:lnTo>
                  <a:lnTo>
                    <a:pt x="38913" y="36500"/>
                  </a:lnTo>
                  <a:lnTo>
                    <a:pt x="39237" y="36760"/>
                  </a:lnTo>
                  <a:lnTo>
                    <a:pt x="39159" y="36988"/>
                  </a:lnTo>
                  <a:lnTo>
                    <a:pt x="38628" y="36565"/>
                  </a:lnTo>
                  <a:lnTo>
                    <a:pt x="38292" y="36711"/>
                  </a:lnTo>
                  <a:lnTo>
                    <a:pt x="37554" y="37053"/>
                  </a:lnTo>
                  <a:lnTo>
                    <a:pt x="36764" y="36598"/>
                  </a:lnTo>
                  <a:lnTo>
                    <a:pt x="36194" y="36093"/>
                  </a:lnTo>
                  <a:lnTo>
                    <a:pt x="35922" y="36337"/>
                  </a:lnTo>
                  <a:lnTo>
                    <a:pt x="34174" y="35069"/>
                  </a:lnTo>
                  <a:lnTo>
                    <a:pt x="33928" y="35898"/>
                  </a:lnTo>
                  <a:lnTo>
                    <a:pt x="34200" y="36093"/>
                  </a:lnTo>
                  <a:lnTo>
                    <a:pt x="34291" y="36598"/>
                  </a:lnTo>
                  <a:lnTo>
                    <a:pt x="33371" y="37883"/>
                  </a:lnTo>
                  <a:lnTo>
                    <a:pt x="33319" y="38354"/>
                  </a:lnTo>
                  <a:lnTo>
                    <a:pt x="33177" y="38810"/>
                  </a:lnTo>
                  <a:lnTo>
                    <a:pt x="32918" y="39314"/>
                  </a:lnTo>
                  <a:lnTo>
                    <a:pt x="31857" y="38940"/>
                  </a:lnTo>
                  <a:lnTo>
                    <a:pt x="30924" y="38061"/>
                  </a:lnTo>
                  <a:lnTo>
                    <a:pt x="29811" y="37362"/>
                  </a:lnTo>
                  <a:lnTo>
                    <a:pt x="29737" y="37167"/>
                  </a:lnTo>
                  <a:lnTo>
                    <a:pt x="28866" y="36484"/>
                  </a:lnTo>
                  <a:lnTo>
                    <a:pt x="28995" y="36370"/>
                  </a:lnTo>
                  <a:lnTo>
                    <a:pt x="29034" y="35996"/>
                  </a:lnTo>
                  <a:lnTo>
                    <a:pt x="27584" y="35410"/>
                  </a:lnTo>
                  <a:lnTo>
                    <a:pt x="27415" y="35914"/>
                  </a:lnTo>
                  <a:lnTo>
                    <a:pt x="27402" y="36256"/>
                  </a:lnTo>
                  <a:lnTo>
                    <a:pt x="23674" y="34532"/>
                  </a:lnTo>
                  <a:lnTo>
                    <a:pt x="24127" y="33475"/>
                  </a:lnTo>
                  <a:lnTo>
                    <a:pt x="23829" y="31994"/>
                  </a:lnTo>
                  <a:lnTo>
                    <a:pt x="23648" y="31441"/>
                  </a:lnTo>
                  <a:lnTo>
                    <a:pt x="16811" y="32499"/>
                  </a:lnTo>
                  <a:lnTo>
                    <a:pt x="15581" y="31929"/>
                  </a:lnTo>
                  <a:lnTo>
                    <a:pt x="17213" y="31913"/>
                  </a:lnTo>
                  <a:lnTo>
                    <a:pt x="18158" y="31799"/>
                  </a:lnTo>
                  <a:lnTo>
                    <a:pt x="18935" y="31897"/>
                  </a:lnTo>
                  <a:lnTo>
                    <a:pt x="19220" y="31799"/>
                  </a:lnTo>
                  <a:lnTo>
                    <a:pt x="19129" y="31409"/>
                  </a:lnTo>
                  <a:lnTo>
                    <a:pt x="18974" y="31197"/>
                  </a:lnTo>
                  <a:lnTo>
                    <a:pt x="18728" y="31100"/>
                  </a:lnTo>
                  <a:lnTo>
                    <a:pt x="18443" y="30856"/>
                  </a:lnTo>
                  <a:lnTo>
                    <a:pt x="18249" y="30563"/>
                  </a:lnTo>
                  <a:lnTo>
                    <a:pt x="19258" y="30108"/>
                  </a:lnTo>
                  <a:lnTo>
                    <a:pt x="20009" y="29668"/>
                  </a:lnTo>
                  <a:lnTo>
                    <a:pt x="21045" y="30205"/>
                  </a:lnTo>
                  <a:lnTo>
                    <a:pt x="20048" y="29359"/>
                  </a:lnTo>
                  <a:lnTo>
                    <a:pt x="17847" y="27277"/>
                  </a:lnTo>
                  <a:lnTo>
                    <a:pt x="17653" y="27261"/>
                  </a:lnTo>
                  <a:lnTo>
                    <a:pt x="16876" y="27489"/>
                  </a:lnTo>
                  <a:lnTo>
                    <a:pt x="16591" y="27098"/>
                  </a:lnTo>
                  <a:lnTo>
                    <a:pt x="13604" y="27264"/>
                  </a:lnTo>
                  <a:lnTo>
                    <a:pt x="12931" y="27362"/>
                  </a:lnTo>
                  <a:lnTo>
                    <a:pt x="12679" y="27129"/>
                  </a:lnTo>
                  <a:lnTo>
                    <a:pt x="13054" y="26610"/>
                  </a:lnTo>
                  <a:lnTo>
                    <a:pt x="13265" y="26449"/>
                  </a:lnTo>
                  <a:lnTo>
                    <a:pt x="14130" y="26150"/>
                  </a:lnTo>
                  <a:lnTo>
                    <a:pt x="14208" y="26004"/>
                  </a:lnTo>
                  <a:lnTo>
                    <a:pt x="14173" y="25777"/>
                  </a:lnTo>
                  <a:lnTo>
                    <a:pt x="13739" y="25162"/>
                  </a:lnTo>
                  <a:lnTo>
                    <a:pt x="13071" y="25143"/>
                  </a:lnTo>
                  <a:lnTo>
                    <a:pt x="12042" y="25394"/>
                  </a:lnTo>
                  <a:lnTo>
                    <a:pt x="11384" y="25021"/>
                  </a:lnTo>
                  <a:lnTo>
                    <a:pt x="11277" y="24844"/>
                  </a:lnTo>
                  <a:lnTo>
                    <a:pt x="11145" y="24778"/>
                  </a:lnTo>
                  <a:lnTo>
                    <a:pt x="10052" y="25022"/>
                  </a:lnTo>
                  <a:lnTo>
                    <a:pt x="10017" y="25151"/>
                  </a:lnTo>
                  <a:lnTo>
                    <a:pt x="9550" y="25478"/>
                  </a:lnTo>
                  <a:lnTo>
                    <a:pt x="8479" y="25935"/>
                  </a:lnTo>
                  <a:lnTo>
                    <a:pt x="8217" y="26182"/>
                  </a:lnTo>
                  <a:lnTo>
                    <a:pt x="8270" y="26664"/>
                  </a:lnTo>
                  <a:lnTo>
                    <a:pt x="8031" y="26690"/>
                  </a:lnTo>
                  <a:lnTo>
                    <a:pt x="7641" y="23824"/>
                  </a:lnTo>
                  <a:lnTo>
                    <a:pt x="6775" y="23779"/>
                  </a:lnTo>
                  <a:lnTo>
                    <a:pt x="6184" y="23933"/>
                  </a:lnTo>
                  <a:lnTo>
                    <a:pt x="5824" y="24126"/>
                  </a:lnTo>
                  <a:lnTo>
                    <a:pt x="4374" y="24475"/>
                  </a:lnTo>
                  <a:lnTo>
                    <a:pt x="3055" y="25080"/>
                  </a:lnTo>
                  <a:lnTo>
                    <a:pt x="2938" y="25274"/>
                  </a:lnTo>
                  <a:lnTo>
                    <a:pt x="2934" y="25412"/>
                  </a:lnTo>
                  <a:lnTo>
                    <a:pt x="3026" y="26420"/>
                  </a:lnTo>
                  <a:lnTo>
                    <a:pt x="3122" y="26714"/>
                  </a:lnTo>
                  <a:lnTo>
                    <a:pt x="3038" y="27294"/>
                  </a:lnTo>
                  <a:lnTo>
                    <a:pt x="2692" y="27748"/>
                  </a:lnTo>
                  <a:lnTo>
                    <a:pt x="2079" y="27899"/>
                  </a:lnTo>
                  <a:lnTo>
                    <a:pt x="1872" y="27654"/>
                  </a:lnTo>
                  <a:lnTo>
                    <a:pt x="1498" y="26843"/>
                  </a:lnTo>
                  <a:lnTo>
                    <a:pt x="1418" y="26630"/>
                  </a:lnTo>
                  <a:lnTo>
                    <a:pt x="1354" y="26006"/>
                  </a:lnTo>
                  <a:lnTo>
                    <a:pt x="1116" y="25586"/>
                  </a:lnTo>
                  <a:lnTo>
                    <a:pt x="152" y="24938"/>
                  </a:lnTo>
                  <a:lnTo>
                    <a:pt x="59" y="24648"/>
                  </a:lnTo>
                  <a:lnTo>
                    <a:pt x="0" y="23912"/>
                  </a:lnTo>
                  <a:lnTo>
                    <a:pt x="2971" y="23566"/>
                  </a:lnTo>
                  <a:lnTo>
                    <a:pt x="3156" y="23306"/>
                  </a:lnTo>
                  <a:lnTo>
                    <a:pt x="3189" y="22915"/>
                  </a:lnTo>
                  <a:lnTo>
                    <a:pt x="3322" y="22450"/>
                  </a:lnTo>
                  <a:lnTo>
                    <a:pt x="4814" y="22023"/>
                  </a:lnTo>
                  <a:lnTo>
                    <a:pt x="5651" y="23213"/>
                  </a:lnTo>
                  <a:lnTo>
                    <a:pt x="5985" y="23505"/>
                  </a:lnTo>
                  <a:lnTo>
                    <a:pt x="7552" y="23160"/>
                  </a:lnTo>
                  <a:lnTo>
                    <a:pt x="6981" y="19090"/>
                  </a:lnTo>
                  <a:lnTo>
                    <a:pt x="7165" y="18989"/>
                  </a:lnTo>
                  <a:lnTo>
                    <a:pt x="7202" y="18813"/>
                  </a:lnTo>
                  <a:lnTo>
                    <a:pt x="6919" y="18774"/>
                  </a:lnTo>
                  <a:lnTo>
                    <a:pt x="7026" y="18607"/>
                  </a:lnTo>
                  <a:lnTo>
                    <a:pt x="7409" y="18397"/>
                  </a:lnTo>
                  <a:lnTo>
                    <a:pt x="8106" y="18295"/>
                  </a:lnTo>
                  <a:lnTo>
                    <a:pt x="8526" y="17899"/>
                  </a:lnTo>
                  <a:lnTo>
                    <a:pt x="9117" y="19078"/>
                  </a:lnTo>
                  <a:lnTo>
                    <a:pt x="10871" y="20666"/>
                  </a:lnTo>
                  <a:lnTo>
                    <a:pt x="11047" y="20758"/>
                  </a:lnTo>
                  <a:lnTo>
                    <a:pt x="12474" y="20475"/>
                  </a:lnTo>
                  <a:lnTo>
                    <a:pt x="12621" y="20246"/>
                  </a:lnTo>
                  <a:lnTo>
                    <a:pt x="12496" y="19496"/>
                  </a:lnTo>
                  <a:lnTo>
                    <a:pt x="11885" y="18633"/>
                  </a:lnTo>
                  <a:lnTo>
                    <a:pt x="11367" y="17323"/>
                  </a:lnTo>
                  <a:lnTo>
                    <a:pt x="10751" y="17047"/>
                  </a:lnTo>
                  <a:lnTo>
                    <a:pt x="10556" y="15906"/>
                  </a:lnTo>
                  <a:lnTo>
                    <a:pt x="10255" y="14993"/>
                  </a:lnTo>
                  <a:lnTo>
                    <a:pt x="10265" y="14441"/>
                  </a:lnTo>
                  <a:lnTo>
                    <a:pt x="10856" y="14796"/>
                  </a:lnTo>
                  <a:lnTo>
                    <a:pt x="11684" y="14696"/>
                  </a:lnTo>
                  <a:lnTo>
                    <a:pt x="10942" y="10758"/>
                  </a:lnTo>
                  <a:lnTo>
                    <a:pt x="11011" y="10553"/>
                  </a:lnTo>
                  <a:lnTo>
                    <a:pt x="11624" y="9806"/>
                  </a:lnTo>
                  <a:lnTo>
                    <a:pt x="13761" y="11467"/>
                  </a:lnTo>
                  <a:lnTo>
                    <a:pt x="14087" y="11721"/>
                  </a:lnTo>
                  <a:lnTo>
                    <a:pt x="16267" y="12573"/>
                  </a:lnTo>
                  <a:lnTo>
                    <a:pt x="16578" y="12345"/>
                  </a:lnTo>
                  <a:lnTo>
                    <a:pt x="18091" y="14020"/>
                  </a:lnTo>
                  <a:lnTo>
                    <a:pt x="19038" y="14492"/>
                  </a:lnTo>
                  <a:lnTo>
                    <a:pt x="19090" y="14118"/>
                  </a:lnTo>
                  <a:lnTo>
                    <a:pt x="17744" y="12980"/>
                  </a:lnTo>
                  <a:lnTo>
                    <a:pt x="17653" y="12459"/>
                  </a:lnTo>
                  <a:lnTo>
                    <a:pt x="17264" y="11874"/>
                  </a:lnTo>
                  <a:lnTo>
                    <a:pt x="16986" y="11602"/>
                  </a:lnTo>
                  <a:lnTo>
                    <a:pt x="16433" y="11133"/>
                  </a:lnTo>
                  <a:lnTo>
                    <a:pt x="15528" y="10250"/>
                  </a:lnTo>
                  <a:lnTo>
                    <a:pt x="14975" y="9944"/>
                  </a:lnTo>
                  <a:lnTo>
                    <a:pt x="14909" y="10130"/>
                  </a:lnTo>
                  <a:lnTo>
                    <a:pt x="14545" y="10124"/>
                  </a:lnTo>
                  <a:lnTo>
                    <a:pt x="14153" y="10388"/>
                  </a:lnTo>
                  <a:lnTo>
                    <a:pt x="13845" y="10496"/>
                  </a:lnTo>
                  <a:lnTo>
                    <a:pt x="13375" y="10178"/>
                  </a:lnTo>
                  <a:lnTo>
                    <a:pt x="12661" y="9306"/>
                  </a:lnTo>
                  <a:lnTo>
                    <a:pt x="11852" y="8798"/>
                  </a:lnTo>
                  <a:lnTo>
                    <a:pt x="11223" y="8577"/>
                  </a:lnTo>
                  <a:lnTo>
                    <a:pt x="10739" y="8194"/>
                  </a:lnTo>
                  <a:lnTo>
                    <a:pt x="10915" y="8081"/>
                  </a:lnTo>
                  <a:lnTo>
                    <a:pt x="10902" y="7896"/>
                  </a:lnTo>
                  <a:lnTo>
                    <a:pt x="11236" y="8120"/>
                  </a:lnTo>
                  <a:lnTo>
                    <a:pt x="12031" y="7363"/>
                  </a:lnTo>
                  <a:lnTo>
                    <a:pt x="12081" y="7009"/>
                  </a:lnTo>
                  <a:lnTo>
                    <a:pt x="11771" y="6762"/>
                  </a:lnTo>
                  <a:lnTo>
                    <a:pt x="12237" y="5214"/>
                  </a:lnTo>
                  <a:lnTo>
                    <a:pt x="12737" y="4904"/>
                  </a:lnTo>
                  <a:lnTo>
                    <a:pt x="12594" y="3976"/>
                  </a:lnTo>
                  <a:lnTo>
                    <a:pt x="14298" y="3094"/>
                  </a:lnTo>
                  <a:lnTo>
                    <a:pt x="15020" y="2892"/>
                  </a:lnTo>
                  <a:lnTo>
                    <a:pt x="15385" y="3000"/>
                  </a:lnTo>
                  <a:lnTo>
                    <a:pt x="15765" y="3282"/>
                  </a:lnTo>
                  <a:lnTo>
                    <a:pt x="16817" y="3530"/>
                  </a:lnTo>
                  <a:lnTo>
                    <a:pt x="18195" y="3394"/>
                  </a:lnTo>
                  <a:lnTo>
                    <a:pt x="18271" y="2476"/>
                  </a:lnTo>
                  <a:lnTo>
                    <a:pt x="17805" y="2353"/>
                  </a:lnTo>
                  <a:lnTo>
                    <a:pt x="17395" y="2367"/>
                  </a:lnTo>
                  <a:lnTo>
                    <a:pt x="16803" y="2039"/>
                  </a:lnTo>
                  <a:lnTo>
                    <a:pt x="16417" y="1604"/>
                  </a:lnTo>
                  <a:lnTo>
                    <a:pt x="16428" y="1297"/>
                  </a:lnTo>
                  <a:lnTo>
                    <a:pt x="16764" y="1071"/>
                  </a:lnTo>
                  <a:lnTo>
                    <a:pt x="17548" y="690"/>
                  </a:lnTo>
                  <a:lnTo>
                    <a:pt x="18663" y="928"/>
                  </a:lnTo>
                  <a:lnTo>
                    <a:pt x="18592" y="358"/>
                  </a:lnTo>
                  <a:lnTo>
                    <a:pt x="20161" y="33"/>
                  </a:lnTo>
                  <a:lnTo>
                    <a:pt x="20679" y="0"/>
                  </a:lnTo>
                  <a:lnTo>
                    <a:pt x="20788" y="989"/>
                  </a:lnTo>
                  <a:lnTo>
                    <a:pt x="20942" y="1512"/>
                  </a:lnTo>
                  <a:lnTo>
                    <a:pt x="21176" y="1536"/>
                  </a:lnTo>
                  <a:lnTo>
                    <a:pt x="21693" y="1496"/>
                  </a:lnTo>
                  <a:lnTo>
                    <a:pt x="22819" y="2277"/>
                  </a:lnTo>
                  <a:lnTo>
                    <a:pt x="23648" y="2439"/>
                  </a:lnTo>
                  <a:lnTo>
                    <a:pt x="24088" y="2390"/>
                  </a:lnTo>
                  <a:lnTo>
                    <a:pt x="24761" y="2667"/>
                  </a:lnTo>
                  <a:lnTo>
                    <a:pt x="25085" y="3041"/>
                  </a:lnTo>
                  <a:lnTo>
                    <a:pt x="25124" y="3220"/>
                  </a:lnTo>
                  <a:lnTo>
                    <a:pt x="25538" y="3675"/>
                  </a:lnTo>
                  <a:lnTo>
                    <a:pt x="26548" y="4196"/>
                  </a:lnTo>
                  <a:lnTo>
                    <a:pt x="27390" y="4359"/>
                  </a:lnTo>
                  <a:lnTo>
                    <a:pt x="27791" y="4879"/>
                  </a:lnTo>
                  <a:lnTo>
                    <a:pt x="27791" y="5188"/>
                  </a:lnTo>
                  <a:lnTo>
                    <a:pt x="28102" y="5351"/>
                  </a:lnTo>
                  <a:lnTo>
                    <a:pt x="28399" y="5383"/>
                  </a:lnTo>
                  <a:lnTo>
                    <a:pt x="28645" y="5188"/>
                  </a:lnTo>
                  <a:lnTo>
                    <a:pt x="28673" y="5345"/>
                  </a:lnTo>
                  <a:lnTo>
                    <a:pt x="28587" y="5473"/>
                  </a:lnTo>
                  <a:lnTo>
                    <a:pt x="27907" y="5659"/>
                  </a:lnTo>
                  <a:lnTo>
                    <a:pt x="27650" y="5567"/>
                  </a:lnTo>
                  <a:lnTo>
                    <a:pt x="26677" y="5676"/>
                  </a:lnTo>
                  <a:lnTo>
                    <a:pt x="26846" y="6050"/>
                  </a:lnTo>
                  <a:lnTo>
                    <a:pt x="27040" y="7774"/>
                  </a:lnTo>
                  <a:lnTo>
                    <a:pt x="27545" y="8100"/>
                  </a:lnTo>
                  <a:lnTo>
                    <a:pt x="29604" y="7238"/>
                  </a:lnTo>
                  <a:lnTo>
                    <a:pt x="30160" y="7888"/>
                  </a:lnTo>
                  <a:lnTo>
                    <a:pt x="30937" y="7937"/>
                  </a:lnTo>
                  <a:lnTo>
                    <a:pt x="30885" y="7303"/>
                  </a:lnTo>
                  <a:lnTo>
                    <a:pt x="31196" y="6977"/>
                  </a:lnTo>
                  <a:lnTo>
                    <a:pt x="31326" y="6929"/>
                  </a:lnTo>
                  <a:lnTo>
                    <a:pt x="31753" y="7173"/>
                  </a:lnTo>
                  <a:lnTo>
                    <a:pt x="32802" y="6489"/>
                  </a:lnTo>
                  <a:lnTo>
                    <a:pt x="33242" y="6359"/>
                  </a:lnTo>
                  <a:lnTo>
                    <a:pt x="33190" y="7173"/>
                  </a:lnTo>
                  <a:lnTo>
                    <a:pt x="32711" y="7238"/>
                  </a:lnTo>
                  <a:lnTo>
                    <a:pt x="32724" y="7693"/>
                  </a:lnTo>
                  <a:lnTo>
                    <a:pt x="33863" y="8132"/>
                  </a:lnTo>
                  <a:lnTo>
                    <a:pt x="34317" y="7807"/>
                  </a:lnTo>
                  <a:lnTo>
                    <a:pt x="34459" y="816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" name="pg75">
              <a:extLst>
                <a:ext uri="{FF2B5EF4-FFF2-40B4-BE49-F238E27FC236}">
                  <a16:creationId xmlns:a16="http://schemas.microsoft.com/office/drawing/2014/main" id="{61E634AB-477C-934F-806D-D9BF2649D432}"/>
                </a:ext>
              </a:extLst>
            </p:cNvPr>
            <p:cNvSpPr/>
            <p:nvPr/>
          </p:nvSpPr>
          <p:spPr>
            <a:xfrm>
              <a:off x="7300582" y="2574783"/>
              <a:ext cx="122255" cy="138536"/>
            </a:xfrm>
            <a:custGeom>
              <a:avLst/>
              <a:gdLst/>
              <a:ahLst/>
              <a:cxnLst/>
              <a:rect l="0" t="0" r="0" b="0"/>
              <a:pathLst>
                <a:path w="122255" h="138536">
                  <a:moveTo>
                    <a:pt x="57096" y="6797"/>
                  </a:moveTo>
                  <a:lnTo>
                    <a:pt x="57420" y="5706"/>
                  </a:lnTo>
                  <a:lnTo>
                    <a:pt x="59589" y="4727"/>
                  </a:lnTo>
                  <a:lnTo>
                    <a:pt x="59945" y="4675"/>
                  </a:lnTo>
                  <a:lnTo>
                    <a:pt x="61562" y="4888"/>
                  </a:lnTo>
                  <a:lnTo>
                    <a:pt x="61458" y="4449"/>
                  </a:lnTo>
                  <a:lnTo>
                    <a:pt x="61434" y="3202"/>
                  </a:lnTo>
                  <a:lnTo>
                    <a:pt x="61502" y="2663"/>
                  </a:lnTo>
                  <a:lnTo>
                    <a:pt x="61690" y="2491"/>
                  </a:lnTo>
                  <a:lnTo>
                    <a:pt x="63311" y="2618"/>
                  </a:lnTo>
                  <a:lnTo>
                    <a:pt x="64379" y="2831"/>
                  </a:lnTo>
                  <a:lnTo>
                    <a:pt x="65211" y="3099"/>
                  </a:lnTo>
                  <a:lnTo>
                    <a:pt x="66223" y="4149"/>
                  </a:lnTo>
                  <a:lnTo>
                    <a:pt x="66342" y="4603"/>
                  </a:lnTo>
                  <a:lnTo>
                    <a:pt x="66458" y="4808"/>
                  </a:lnTo>
                  <a:lnTo>
                    <a:pt x="66710" y="4976"/>
                  </a:lnTo>
                  <a:lnTo>
                    <a:pt x="67229" y="5061"/>
                  </a:lnTo>
                  <a:lnTo>
                    <a:pt x="67647" y="5492"/>
                  </a:lnTo>
                  <a:lnTo>
                    <a:pt x="67685" y="5344"/>
                  </a:lnTo>
                  <a:lnTo>
                    <a:pt x="68052" y="5056"/>
                  </a:lnTo>
                  <a:lnTo>
                    <a:pt x="68723" y="2873"/>
                  </a:lnTo>
                  <a:lnTo>
                    <a:pt x="69529" y="1797"/>
                  </a:lnTo>
                  <a:lnTo>
                    <a:pt x="69751" y="1422"/>
                  </a:lnTo>
                  <a:lnTo>
                    <a:pt x="69918" y="927"/>
                  </a:lnTo>
                  <a:lnTo>
                    <a:pt x="70112" y="799"/>
                  </a:lnTo>
                  <a:lnTo>
                    <a:pt x="70548" y="721"/>
                  </a:lnTo>
                  <a:lnTo>
                    <a:pt x="71220" y="829"/>
                  </a:lnTo>
                  <a:lnTo>
                    <a:pt x="72825" y="616"/>
                  </a:lnTo>
                  <a:lnTo>
                    <a:pt x="74402" y="646"/>
                  </a:lnTo>
                  <a:lnTo>
                    <a:pt x="74902" y="316"/>
                  </a:lnTo>
                  <a:lnTo>
                    <a:pt x="75823" y="0"/>
                  </a:lnTo>
                  <a:lnTo>
                    <a:pt x="76319" y="495"/>
                  </a:lnTo>
                  <a:lnTo>
                    <a:pt x="76315" y="725"/>
                  </a:lnTo>
                  <a:lnTo>
                    <a:pt x="75919" y="1252"/>
                  </a:lnTo>
                  <a:lnTo>
                    <a:pt x="75830" y="1502"/>
                  </a:lnTo>
                  <a:lnTo>
                    <a:pt x="75582" y="3139"/>
                  </a:lnTo>
                  <a:lnTo>
                    <a:pt x="75730" y="3987"/>
                  </a:lnTo>
                  <a:lnTo>
                    <a:pt x="75754" y="4962"/>
                  </a:lnTo>
                  <a:lnTo>
                    <a:pt x="75646" y="6026"/>
                  </a:lnTo>
                  <a:lnTo>
                    <a:pt x="75854" y="6989"/>
                  </a:lnTo>
                  <a:lnTo>
                    <a:pt x="76319" y="6607"/>
                  </a:lnTo>
                  <a:lnTo>
                    <a:pt x="76484" y="6573"/>
                  </a:lnTo>
                  <a:lnTo>
                    <a:pt x="77382" y="6640"/>
                  </a:lnTo>
                  <a:lnTo>
                    <a:pt x="79154" y="7064"/>
                  </a:lnTo>
                  <a:lnTo>
                    <a:pt x="79262" y="7195"/>
                  </a:lnTo>
                  <a:lnTo>
                    <a:pt x="79050" y="7574"/>
                  </a:lnTo>
                  <a:lnTo>
                    <a:pt x="78481" y="8072"/>
                  </a:lnTo>
                  <a:lnTo>
                    <a:pt x="78457" y="8474"/>
                  </a:lnTo>
                  <a:lnTo>
                    <a:pt x="78937" y="9222"/>
                  </a:lnTo>
                  <a:lnTo>
                    <a:pt x="79516" y="9740"/>
                  </a:lnTo>
                  <a:lnTo>
                    <a:pt x="79732" y="10570"/>
                  </a:lnTo>
                  <a:lnTo>
                    <a:pt x="79376" y="11775"/>
                  </a:lnTo>
                  <a:lnTo>
                    <a:pt x="79080" y="12184"/>
                  </a:lnTo>
                  <a:lnTo>
                    <a:pt x="78748" y="12236"/>
                  </a:lnTo>
                  <a:lnTo>
                    <a:pt x="78384" y="12050"/>
                  </a:lnTo>
                  <a:lnTo>
                    <a:pt x="78160" y="11105"/>
                  </a:lnTo>
                  <a:lnTo>
                    <a:pt x="77705" y="11268"/>
                  </a:lnTo>
                  <a:lnTo>
                    <a:pt x="77125" y="11283"/>
                  </a:lnTo>
                  <a:lnTo>
                    <a:pt x="76981" y="11164"/>
                  </a:lnTo>
                  <a:lnTo>
                    <a:pt x="76841" y="10848"/>
                  </a:lnTo>
                  <a:lnTo>
                    <a:pt x="76517" y="10569"/>
                  </a:lnTo>
                  <a:lnTo>
                    <a:pt x="75574" y="10710"/>
                  </a:lnTo>
                  <a:lnTo>
                    <a:pt x="75582" y="10855"/>
                  </a:lnTo>
                  <a:lnTo>
                    <a:pt x="75686" y="11004"/>
                  </a:lnTo>
                  <a:lnTo>
                    <a:pt x="75974" y="11112"/>
                  </a:lnTo>
                  <a:lnTo>
                    <a:pt x="76193" y="11339"/>
                  </a:lnTo>
                  <a:lnTo>
                    <a:pt x="77153" y="12608"/>
                  </a:lnTo>
                  <a:lnTo>
                    <a:pt x="77500" y="13393"/>
                  </a:lnTo>
                  <a:lnTo>
                    <a:pt x="77836" y="13746"/>
                  </a:lnTo>
                  <a:lnTo>
                    <a:pt x="78140" y="13806"/>
                  </a:lnTo>
                  <a:lnTo>
                    <a:pt x="81434" y="13281"/>
                  </a:lnTo>
                  <a:lnTo>
                    <a:pt x="81234" y="13487"/>
                  </a:lnTo>
                  <a:lnTo>
                    <a:pt x="81365" y="14860"/>
                  </a:lnTo>
                  <a:lnTo>
                    <a:pt x="81604" y="14979"/>
                  </a:lnTo>
                  <a:lnTo>
                    <a:pt x="81956" y="14920"/>
                  </a:lnTo>
                  <a:lnTo>
                    <a:pt x="82364" y="14492"/>
                  </a:lnTo>
                  <a:lnTo>
                    <a:pt x="82550" y="14440"/>
                  </a:lnTo>
                  <a:lnTo>
                    <a:pt x="82800" y="14530"/>
                  </a:lnTo>
                  <a:lnTo>
                    <a:pt x="83056" y="14493"/>
                  </a:lnTo>
                  <a:lnTo>
                    <a:pt x="83206" y="14026"/>
                  </a:lnTo>
                  <a:lnTo>
                    <a:pt x="84052" y="13205"/>
                  </a:lnTo>
                  <a:lnTo>
                    <a:pt x="84148" y="12933"/>
                  </a:lnTo>
                  <a:lnTo>
                    <a:pt x="85346" y="12751"/>
                  </a:lnTo>
                  <a:lnTo>
                    <a:pt x="85339" y="12962"/>
                  </a:lnTo>
                  <a:lnTo>
                    <a:pt x="85515" y="13472"/>
                  </a:lnTo>
                  <a:lnTo>
                    <a:pt x="85931" y="14257"/>
                  </a:lnTo>
                  <a:lnTo>
                    <a:pt x="86239" y="14662"/>
                  </a:lnTo>
                  <a:lnTo>
                    <a:pt x="86391" y="15269"/>
                  </a:lnTo>
                  <a:lnTo>
                    <a:pt x="86883" y="16385"/>
                  </a:lnTo>
                  <a:lnTo>
                    <a:pt x="88917" y="16181"/>
                  </a:lnTo>
                  <a:lnTo>
                    <a:pt x="90803" y="15896"/>
                  </a:lnTo>
                  <a:lnTo>
                    <a:pt x="91726" y="17656"/>
                  </a:lnTo>
                  <a:lnTo>
                    <a:pt x="91758" y="17786"/>
                  </a:lnTo>
                  <a:lnTo>
                    <a:pt x="91662" y="18177"/>
                  </a:lnTo>
                  <a:lnTo>
                    <a:pt x="91670" y="18560"/>
                  </a:lnTo>
                  <a:lnTo>
                    <a:pt x="92194" y="19159"/>
                  </a:lnTo>
                  <a:lnTo>
                    <a:pt x="93432" y="19014"/>
                  </a:lnTo>
                  <a:lnTo>
                    <a:pt x="93484" y="18452"/>
                  </a:lnTo>
                  <a:lnTo>
                    <a:pt x="95458" y="18174"/>
                  </a:lnTo>
                  <a:lnTo>
                    <a:pt x="95482" y="18527"/>
                  </a:lnTo>
                  <a:lnTo>
                    <a:pt x="95114" y="19502"/>
                  </a:lnTo>
                  <a:lnTo>
                    <a:pt x="96699" y="20899"/>
                  </a:lnTo>
                  <a:lnTo>
                    <a:pt x="96319" y="21511"/>
                  </a:lnTo>
                  <a:lnTo>
                    <a:pt x="96379" y="22270"/>
                  </a:lnTo>
                  <a:lnTo>
                    <a:pt x="97038" y="22303"/>
                  </a:lnTo>
                  <a:lnTo>
                    <a:pt x="97585" y="22226"/>
                  </a:lnTo>
                  <a:lnTo>
                    <a:pt x="97889" y="22021"/>
                  </a:lnTo>
                  <a:lnTo>
                    <a:pt x="98089" y="21690"/>
                  </a:lnTo>
                  <a:lnTo>
                    <a:pt x="98216" y="21664"/>
                  </a:lnTo>
                  <a:lnTo>
                    <a:pt x="99776" y="22513"/>
                  </a:lnTo>
                  <a:lnTo>
                    <a:pt x="100475" y="22133"/>
                  </a:lnTo>
                  <a:lnTo>
                    <a:pt x="100130" y="20746"/>
                  </a:lnTo>
                  <a:lnTo>
                    <a:pt x="99818" y="20302"/>
                  </a:lnTo>
                  <a:lnTo>
                    <a:pt x="100054" y="20396"/>
                  </a:lnTo>
                  <a:lnTo>
                    <a:pt x="100202" y="20672"/>
                  </a:lnTo>
                  <a:lnTo>
                    <a:pt x="100598" y="22177"/>
                  </a:lnTo>
                  <a:lnTo>
                    <a:pt x="100854" y="22248"/>
                  </a:lnTo>
                  <a:lnTo>
                    <a:pt x="101146" y="22278"/>
                  </a:lnTo>
                  <a:lnTo>
                    <a:pt x="101302" y="22099"/>
                  </a:lnTo>
                  <a:lnTo>
                    <a:pt x="101541" y="21299"/>
                  </a:lnTo>
                  <a:lnTo>
                    <a:pt x="102167" y="20209"/>
                  </a:lnTo>
                  <a:lnTo>
                    <a:pt x="102874" y="20123"/>
                  </a:lnTo>
                  <a:lnTo>
                    <a:pt x="104044" y="19818"/>
                  </a:lnTo>
                  <a:lnTo>
                    <a:pt x="104192" y="19810"/>
                  </a:lnTo>
                  <a:lnTo>
                    <a:pt x="104908" y="21540"/>
                  </a:lnTo>
                  <a:lnTo>
                    <a:pt x="104964" y="21993"/>
                  </a:lnTo>
                  <a:lnTo>
                    <a:pt x="105096" y="22328"/>
                  </a:lnTo>
                  <a:lnTo>
                    <a:pt x="105419" y="22927"/>
                  </a:lnTo>
                  <a:lnTo>
                    <a:pt x="105581" y="23077"/>
                  </a:lnTo>
                  <a:lnTo>
                    <a:pt x="105646" y="23772"/>
                  </a:lnTo>
                  <a:lnTo>
                    <a:pt x="105771" y="24035"/>
                  </a:lnTo>
                  <a:lnTo>
                    <a:pt x="105913" y="27431"/>
                  </a:lnTo>
                  <a:lnTo>
                    <a:pt x="106426" y="27667"/>
                  </a:lnTo>
                  <a:lnTo>
                    <a:pt x="106048" y="28613"/>
                  </a:lnTo>
                  <a:lnTo>
                    <a:pt x="106282" y="29047"/>
                  </a:lnTo>
                  <a:lnTo>
                    <a:pt x="106733" y="29442"/>
                  </a:lnTo>
                  <a:lnTo>
                    <a:pt x="106825" y="29717"/>
                  </a:lnTo>
                  <a:lnTo>
                    <a:pt x="106801" y="30167"/>
                  </a:lnTo>
                  <a:lnTo>
                    <a:pt x="106634" y="30368"/>
                  </a:lnTo>
                  <a:lnTo>
                    <a:pt x="106582" y="32050"/>
                  </a:lnTo>
                  <a:lnTo>
                    <a:pt x="106442" y="32333"/>
                  </a:lnTo>
                  <a:lnTo>
                    <a:pt x="106107" y="32627"/>
                  </a:lnTo>
                  <a:lnTo>
                    <a:pt x="105736" y="33400"/>
                  </a:lnTo>
                  <a:lnTo>
                    <a:pt x="105708" y="34182"/>
                  </a:lnTo>
                  <a:lnTo>
                    <a:pt x="106108" y="35484"/>
                  </a:lnTo>
                  <a:lnTo>
                    <a:pt x="108313" y="36697"/>
                  </a:lnTo>
                  <a:lnTo>
                    <a:pt x="108630" y="37024"/>
                  </a:lnTo>
                  <a:lnTo>
                    <a:pt x="108832" y="35782"/>
                  </a:lnTo>
                  <a:lnTo>
                    <a:pt x="109071" y="35447"/>
                  </a:lnTo>
                  <a:lnTo>
                    <a:pt x="109330" y="34212"/>
                  </a:lnTo>
                  <a:lnTo>
                    <a:pt x="109582" y="33888"/>
                  </a:lnTo>
                  <a:lnTo>
                    <a:pt x="110093" y="32813"/>
                  </a:lnTo>
                  <a:lnTo>
                    <a:pt x="110169" y="32471"/>
                  </a:lnTo>
                  <a:lnTo>
                    <a:pt x="110101" y="32151"/>
                  </a:lnTo>
                  <a:lnTo>
                    <a:pt x="110600" y="30532"/>
                  </a:lnTo>
                  <a:lnTo>
                    <a:pt x="110700" y="29669"/>
                  </a:lnTo>
                  <a:lnTo>
                    <a:pt x="110900" y="28988"/>
                  </a:lnTo>
                  <a:lnTo>
                    <a:pt x="111108" y="28660"/>
                  </a:lnTo>
                  <a:lnTo>
                    <a:pt x="111363" y="28825"/>
                  </a:lnTo>
                  <a:lnTo>
                    <a:pt x="111495" y="28702"/>
                  </a:lnTo>
                  <a:lnTo>
                    <a:pt x="111882" y="27962"/>
                  </a:lnTo>
                  <a:lnTo>
                    <a:pt x="111995" y="25599"/>
                  </a:lnTo>
                  <a:lnTo>
                    <a:pt x="112131" y="25238"/>
                  </a:lnTo>
                  <a:lnTo>
                    <a:pt x="112579" y="24498"/>
                  </a:lnTo>
                  <a:lnTo>
                    <a:pt x="113042" y="24145"/>
                  </a:lnTo>
                  <a:lnTo>
                    <a:pt x="115235" y="23246"/>
                  </a:lnTo>
                  <a:lnTo>
                    <a:pt x="116362" y="23610"/>
                  </a:lnTo>
                  <a:lnTo>
                    <a:pt x="116793" y="23937"/>
                  </a:lnTo>
                  <a:lnTo>
                    <a:pt x="116610" y="25295"/>
                  </a:lnTo>
                  <a:lnTo>
                    <a:pt x="116144" y="26672"/>
                  </a:lnTo>
                  <a:lnTo>
                    <a:pt x="115997" y="27510"/>
                  </a:lnTo>
                  <a:lnTo>
                    <a:pt x="116520" y="28153"/>
                  </a:lnTo>
                  <a:lnTo>
                    <a:pt x="117071" y="28647"/>
                  </a:lnTo>
                  <a:lnTo>
                    <a:pt x="116193" y="31203"/>
                  </a:lnTo>
                  <a:lnTo>
                    <a:pt x="116873" y="31386"/>
                  </a:lnTo>
                  <a:lnTo>
                    <a:pt x="118701" y="31628"/>
                  </a:lnTo>
                  <a:lnTo>
                    <a:pt x="118602" y="33494"/>
                  </a:lnTo>
                  <a:lnTo>
                    <a:pt x="117564" y="38231"/>
                  </a:lnTo>
                  <a:lnTo>
                    <a:pt x="117680" y="39366"/>
                  </a:lnTo>
                  <a:lnTo>
                    <a:pt x="117680" y="40024"/>
                  </a:lnTo>
                  <a:lnTo>
                    <a:pt x="117064" y="41429"/>
                  </a:lnTo>
                  <a:lnTo>
                    <a:pt x="116941" y="42278"/>
                  </a:lnTo>
                  <a:lnTo>
                    <a:pt x="116574" y="43120"/>
                  </a:lnTo>
                  <a:lnTo>
                    <a:pt x="117107" y="43289"/>
                  </a:lnTo>
                  <a:lnTo>
                    <a:pt x="118417" y="39680"/>
                  </a:lnTo>
                  <a:lnTo>
                    <a:pt x="119465" y="36469"/>
                  </a:lnTo>
                  <a:lnTo>
                    <a:pt x="120478" y="36571"/>
                  </a:lnTo>
                  <a:lnTo>
                    <a:pt x="120646" y="37188"/>
                  </a:lnTo>
                  <a:lnTo>
                    <a:pt x="120534" y="37475"/>
                  </a:lnTo>
                  <a:lnTo>
                    <a:pt x="120439" y="38446"/>
                  </a:lnTo>
                  <a:lnTo>
                    <a:pt x="120455" y="40228"/>
                  </a:lnTo>
                  <a:lnTo>
                    <a:pt x="120766" y="40637"/>
                  </a:lnTo>
                  <a:lnTo>
                    <a:pt x="120965" y="40513"/>
                  </a:lnTo>
                  <a:lnTo>
                    <a:pt x="121232" y="40650"/>
                  </a:lnTo>
                  <a:lnTo>
                    <a:pt x="121352" y="40849"/>
                  </a:lnTo>
                  <a:lnTo>
                    <a:pt x="122255" y="41798"/>
                  </a:lnTo>
                  <a:lnTo>
                    <a:pt x="121961" y="41898"/>
                  </a:lnTo>
                  <a:lnTo>
                    <a:pt x="121418" y="41875"/>
                  </a:lnTo>
                  <a:lnTo>
                    <a:pt x="121010" y="42139"/>
                  </a:lnTo>
                  <a:lnTo>
                    <a:pt x="119802" y="43510"/>
                  </a:lnTo>
                  <a:lnTo>
                    <a:pt x="119041" y="44369"/>
                  </a:lnTo>
                  <a:lnTo>
                    <a:pt x="118861" y="44787"/>
                  </a:lnTo>
                  <a:lnTo>
                    <a:pt x="118695" y="45484"/>
                  </a:lnTo>
                  <a:lnTo>
                    <a:pt x="118591" y="45953"/>
                  </a:lnTo>
                  <a:lnTo>
                    <a:pt x="118781" y="47240"/>
                  </a:lnTo>
                  <a:lnTo>
                    <a:pt x="118826" y="47737"/>
                  </a:lnTo>
                  <a:lnTo>
                    <a:pt x="118337" y="49864"/>
                  </a:lnTo>
                  <a:lnTo>
                    <a:pt x="118290" y="50016"/>
                  </a:lnTo>
                  <a:lnTo>
                    <a:pt x="118077" y="50702"/>
                  </a:lnTo>
                  <a:lnTo>
                    <a:pt x="117626" y="51322"/>
                  </a:lnTo>
                  <a:lnTo>
                    <a:pt x="116971" y="52147"/>
                  </a:lnTo>
                  <a:lnTo>
                    <a:pt x="115576" y="53524"/>
                  </a:lnTo>
                  <a:lnTo>
                    <a:pt x="114945" y="53756"/>
                  </a:lnTo>
                  <a:lnTo>
                    <a:pt x="114479" y="54175"/>
                  </a:lnTo>
                  <a:lnTo>
                    <a:pt x="113708" y="54215"/>
                  </a:lnTo>
                  <a:lnTo>
                    <a:pt x="113433" y="54362"/>
                  </a:lnTo>
                  <a:lnTo>
                    <a:pt x="113227" y="54696"/>
                  </a:lnTo>
                  <a:lnTo>
                    <a:pt x="113172" y="56005"/>
                  </a:lnTo>
                  <a:lnTo>
                    <a:pt x="113081" y="56313"/>
                  </a:lnTo>
                  <a:lnTo>
                    <a:pt x="112488" y="57318"/>
                  </a:lnTo>
                  <a:lnTo>
                    <a:pt x="112328" y="57905"/>
                  </a:lnTo>
                  <a:lnTo>
                    <a:pt x="111971" y="59088"/>
                  </a:lnTo>
                  <a:lnTo>
                    <a:pt x="110902" y="61132"/>
                  </a:lnTo>
                  <a:lnTo>
                    <a:pt x="110300" y="62101"/>
                  </a:lnTo>
                  <a:lnTo>
                    <a:pt x="109505" y="63941"/>
                  </a:lnTo>
                  <a:lnTo>
                    <a:pt x="109364" y="64490"/>
                  </a:lnTo>
                  <a:lnTo>
                    <a:pt x="109082" y="66317"/>
                  </a:lnTo>
                  <a:lnTo>
                    <a:pt x="108829" y="67149"/>
                  </a:lnTo>
                  <a:lnTo>
                    <a:pt x="108514" y="68555"/>
                  </a:lnTo>
                  <a:lnTo>
                    <a:pt x="108390" y="69435"/>
                  </a:lnTo>
                  <a:lnTo>
                    <a:pt x="108431" y="69588"/>
                  </a:lnTo>
                  <a:lnTo>
                    <a:pt x="108873" y="70044"/>
                  </a:lnTo>
                  <a:lnTo>
                    <a:pt x="108879" y="70351"/>
                  </a:lnTo>
                  <a:lnTo>
                    <a:pt x="108610" y="71334"/>
                  </a:lnTo>
                  <a:lnTo>
                    <a:pt x="108220" y="71681"/>
                  </a:lnTo>
                  <a:lnTo>
                    <a:pt x="108046" y="71946"/>
                  </a:lnTo>
                  <a:lnTo>
                    <a:pt x="107860" y="75405"/>
                  </a:lnTo>
                  <a:lnTo>
                    <a:pt x="107532" y="76193"/>
                  </a:lnTo>
                  <a:lnTo>
                    <a:pt x="107456" y="76992"/>
                  </a:lnTo>
                  <a:lnTo>
                    <a:pt x="107520" y="77575"/>
                  </a:lnTo>
                  <a:lnTo>
                    <a:pt x="107797" y="78044"/>
                  </a:lnTo>
                  <a:lnTo>
                    <a:pt x="107905" y="78366"/>
                  </a:lnTo>
                  <a:lnTo>
                    <a:pt x="107969" y="78830"/>
                  </a:lnTo>
                  <a:lnTo>
                    <a:pt x="107955" y="79290"/>
                  </a:lnTo>
                  <a:lnTo>
                    <a:pt x="107310" y="81436"/>
                  </a:lnTo>
                  <a:lnTo>
                    <a:pt x="107122" y="82218"/>
                  </a:lnTo>
                  <a:lnTo>
                    <a:pt x="107132" y="82556"/>
                  </a:lnTo>
                  <a:lnTo>
                    <a:pt x="105800" y="87407"/>
                  </a:lnTo>
                  <a:lnTo>
                    <a:pt x="105330" y="89523"/>
                  </a:lnTo>
                  <a:lnTo>
                    <a:pt x="105216" y="90281"/>
                  </a:lnTo>
                  <a:lnTo>
                    <a:pt x="105085" y="92217"/>
                  </a:lnTo>
                  <a:lnTo>
                    <a:pt x="104782" y="94528"/>
                  </a:lnTo>
                  <a:lnTo>
                    <a:pt x="104168" y="95423"/>
                  </a:lnTo>
                  <a:lnTo>
                    <a:pt x="103944" y="95965"/>
                  </a:lnTo>
                  <a:lnTo>
                    <a:pt x="103973" y="96451"/>
                  </a:lnTo>
                  <a:lnTo>
                    <a:pt x="104228" y="97937"/>
                  </a:lnTo>
                  <a:lnTo>
                    <a:pt x="105386" y="99692"/>
                  </a:lnTo>
                  <a:lnTo>
                    <a:pt x="106444" y="101120"/>
                  </a:lnTo>
                  <a:lnTo>
                    <a:pt x="106940" y="102148"/>
                  </a:lnTo>
                  <a:lnTo>
                    <a:pt x="107159" y="102976"/>
                  </a:lnTo>
                  <a:lnTo>
                    <a:pt x="107190" y="103325"/>
                  </a:lnTo>
                  <a:lnTo>
                    <a:pt x="107159" y="103819"/>
                  </a:lnTo>
                  <a:lnTo>
                    <a:pt x="106979" y="104501"/>
                  </a:lnTo>
                  <a:lnTo>
                    <a:pt x="106252" y="105547"/>
                  </a:lnTo>
                  <a:lnTo>
                    <a:pt x="106007" y="106122"/>
                  </a:lnTo>
                  <a:lnTo>
                    <a:pt x="105852" y="107843"/>
                  </a:lnTo>
                  <a:lnTo>
                    <a:pt x="105908" y="110250"/>
                  </a:lnTo>
                  <a:lnTo>
                    <a:pt x="105844" y="110919"/>
                  </a:lnTo>
                  <a:lnTo>
                    <a:pt x="106026" y="111809"/>
                  </a:lnTo>
                  <a:lnTo>
                    <a:pt x="105898" y="112806"/>
                  </a:lnTo>
                  <a:lnTo>
                    <a:pt x="105856" y="114045"/>
                  </a:lnTo>
                  <a:lnTo>
                    <a:pt x="105493" y="116327"/>
                  </a:lnTo>
                  <a:lnTo>
                    <a:pt x="105601" y="119148"/>
                  </a:lnTo>
                  <a:lnTo>
                    <a:pt x="105663" y="119343"/>
                  </a:lnTo>
                  <a:lnTo>
                    <a:pt x="106252" y="120278"/>
                  </a:lnTo>
                  <a:lnTo>
                    <a:pt x="105460" y="119874"/>
                  </a:lnTo>
                  <a:lnTo>
                    <a:pt x="99390" y="116793"/>
                  </a:lnTo>
                  <a:lnTo>
                    <a:pt x="98669" y="116596"/>
                  </a:lnTo>
                  <a:lnTo>
                    <a:pt x="98132" y="116354"/>
                  </a:lnTo>
                  <a:lnTo>
                    <a:pt x="98006" y="115736"/>
                  </a:lnTo>
                  <a:lnTo>
                    <a:pt x="98003" y="115408"/>
                  </a:lnTo>
                  <a:lnTo>
                    <a:pt x="98300" y="114761"/>
                  </a:lnTo>
                  <a:lnTo>
                    <a:pt x="98565" y="114218"/>
                  </a:lnTo>
                  <a:lnTo>
                    <a:pt x="98997" y="113880"/>
                  </a:lnTo>
                  <a:lnTo>
                    <a:pt x="100339" y="112140"/>
                  </a:lnTo>
                  <a:lnTo>
                    <a:pt x="100840" y="111718"/>
                  </a:lnTo>
                  <a:lnTo>
                    <a:pt x="101392" y="111294"/>
                  </a:lnTo>
                  <a:lnTo>
                    <a:pt x="102525" y="110893"/>
                  </a:lnTo>
                  <a:lnTo>
                    <a:pt x="102448" y="110583"/>
                  </a:lnTo>
                  <a:lnTo>
                    <a:pt x="100743" y="109849"/>
                  </a:lnTo>
                  <a:lnTo>
                    <a:pt x="99784" y="110300"/>
                  </a:lnTo>
                  <a:lnTo>
                    <a:pt x="99390" y="110884"/>
                  </a:lnTo>
                  <a:lnTo>
                    <a:pt x="99249" y="110981"/>
                  </a:lnTo>
                  <a:lnTo>
                    <a:pt x="98699" y="110244"/>
                  </a:lnTo>
                  <a:lnTo>
                    <a:pt x="97788" y="110300"/>
                  </a:lnTo>
                  <a:lnTo>
                    <a:pt x="97638" y="110393"/>
                  </a:lnTo>
                  <a:lnTo>
                    <a:pt x="97388" y="110831"/>
                  </a:lnTo>
                  <a:lnTo>
                    <a:pt x="97134" y="111006"/>
                  </a:lnTo>
                  <a:lnTo>
                    <a:pt x="96196" y="111080"/>
                  </a:lnTo>
                  <a:lnTo>
                    <a:pt x="95515" y="111411"/>
                  </a:lnTo>
                  <a:lnTo>
                    <a:pt x="95008" y="111441"/>
                  </a:lnTo>
                  <a:lnTo>
                    <a:pt x="94992" y="111224"/>
                  </a:lnTo>
                  <a:lnTo>
                    <a:pt x="94418" y="110138"/>
                  </a:lnTo>
                  <a:lnTo>
                    <a:pt x="94220" y="110038"/>
                  </a:lnTo>
                  <a:lnTo>
                    <a:pt x="93959" y="109729"/>
                  </a:lnTo>
                  <a:lnTo>
                    <a:pt x="94363" y="108799"/>
                  </a:lnTo>
                  <a:lnTo>
                    <a:pt x="94455" y="108252"/>
                  </a:lnTo>
                  <a:lnTo>
                    <a:pt x="94070" y="108177"/>
                  </a:lnTo>
                  <a:lnTo>
                    <a:pt x="93698" y="108438"/>
                  </a:lnTo>
                  <a:lnTo>
                    <a:pt x="93262" y="109423"/>
                  </a:lnTo>
                  <a:lnTo>
                    <a:pt x="93262" y="109859"/>
                  </a:lnTo>
                  <a:lnTo>
                    <a:pt x="93432" y="110544"/>
                  </a:lnTo>
                  <a:lnTo>
                    <a:pt x="93377" y="110968"/>
                  </a:lnTo>
                  <a:lnTo>
                    <a:pt x="93127" y="110972"/>
                  </a:lnTo>
                  <a:lnTo>
                    <a:pt x="92922" y="110824"/>
                  </a:lnTo>
                  <a:lnTo>
                    <a:pt x="92640" y="110945"/>
                  </a:lnTo>
                  <a:lnTo>
                    <a:pt x="92359" y="111351"/>
                  </a:lnTo>
                  <a:lnTo>
                    <a:pt x="91967" y="111622"/>
                  </a:lnTo>
                  <a:lnTo>
                    <a:pt x="91752" y="111928"/>
                  </a:lnTo>
                  <a:lnTo>
                    <a:pt x="91654" y="111273"/>
                  </a:lnTo>
                  <a:lnTo>
                    <a:pt x="90201" y="109844"/>
                  </a:lnTo>
                  <a:lnTo>
                    <a:pt x="90153" y="109665"/>
                  </a:lnTo>
                  <a:lnTo>
                    <a:pt x="89540" y="109807"/>
                  </a:lnTo>
                  <a:lnTo>
                    <a:pt x="88910" y="111306"/>
                  </a:lnTo>
                  <a:lnTo>
                    <a:pt x="88304" y="111092"/>
                  </a:lnTo>
                  <a:lnTo>
                    <a:pt x="88469" y="111530"/>
                  </a:lnTo>
                  <a:lnTo>
                    <a:pt x="88477" y="111768"/>
                  </a:lnTo>
                  <a:lnTo>
                    <a:pt x="87978" y="114334"/>
                  </a:lnTo>
                  <a:lnTo>
                    <a:pt x="84277" y="114679"/>
                  </a:lnTo>
                  <a:lnTo>
                    <a:pt x="82814" y="116548"/>
                  </a:lnTo>
                  <a:lnTo>
                    <a:pt x="82502" y="116585"/>
                  </a:lnTo>
                  <a:lnTo>
                    <a:pt x="81841" y="116920"/>
                  </a:lnTo>
                  <a:lnTo>
                    <a:pt x="81381" y="117477"/>
                  </a:lnTo>
                  <a:lnTo>
                    <a:pt x="81060" y="118017"/>
                  </a:lnTo>
                  <a:lnTo>
                    <a:pt x="80510" y="118057"/>
                  </a:lnTo>
                  <a:lnTo>
                    <a:pt x="80312" y="117782"/>
                  </a:lnTo>
                  <a:lnTo>
                    <a:pt x="80427" y="117525"/>
                  </a:lnTo>
                  <a:lnTo>
                    <a:pt x="81334" y="116700"/>
                  </a:lnTo>
                  <a:lnTo>
                    <a:pt x="81342" y="116205"/>
                  </a:lnTo>
                  <a:lnTo>
                    <a:pt x="81117" y="115717"/>
                  </a:lnTo>
                  <a:lnTo>
                    <a:pt x="80705" y="115535"/>
                  </a:lnTo>
                  <a:lnTo>
                    <a:pt x="79953" y="115851"/>
                  </a:lnTo>
                  <a:lnTo>
                    <a:pt x="79514" y="115798"/>
                  </a:lnTo>
                  <a:lnTo>
                    <a:pt x="79249" y="116021"/>
                  </a:lnTo>
                  <a:lnTo>
                    <a:pt x="78925" y="116547"/>
                  </a:lnTo>
                  <a:lnTo>
                    <a:pt x="79018" y="119751"/>
                  </a:lnTo>
                  <a:lnTo>
                    <a:pt x="79024" y="119935"/>
                  </a:lnTo>
                  <a:lnTo>
                    <a:pt x="79043" y="120777"/>
                  </a:lnTo>
                  <a:lnTo>
                    <a:pt x="78216" y="121725"/>
                  </a:lnTo>
                  <a:lnTo>
                    <a:pt x="77728" y="121484"/>
                  </a:lnTo>
                  <a:lnTo>
                    <a:pt x="77063" y="122399"/>
                  </a:lnTo>
                  <a:lnTo>
                    <a:pt x="76832" y="122584"/>
                  </a:lnTo>
                  <a:lnTo>
                    <a:pt x="75932" y="122468"/>
                  </a:lnTo>
                  <a:lnTo>
                    <a:pt x="75524" y="122778"/>
                  </a:lnTo>
                  <a:lnTo>
                    <a:pt x="74896" y="123046"/>
                  </a:lnTo>
                  <a:lnTo>
                    <a:pt x="74053" y="123277"/>
                  </a:lnTo>
                  <a:lnTo>
                    <a:pt x="74379" y="122487"/>
                  </a:lnTo>
                  <a:lnTo>
                    <a:pt x="74202" y="122268"/>
                  </a:lnTo>
                  <a:lnTo>
                    <a:pt x="73343" y="122154"/>
                  </a:lnTo>
                  <a:lnTo>
                    <a:pt x="71163" y="124702"/>
                  </a:lnTo>
                  <a:lnTo>
                    <a:pt x="70593" y="124491"/>
                  </a:lnTo>
                  <a:lnTo>
                    <a:pt x="69225" y="124458"/>
                  </a:lnTo>
                  <a:lnTo>
                    <a:pt x="69138" y="124737"/>
                  </a:lnTo>
                  <a:lnTo>
                    <a:pt x="69004" y="124919"/>
                  </a:lnTo>
                  <a:lnTo>
                    <a:pt x="68778" y="125027"/>
                  </a:lnTo>
                  <a:lnTo>
                    <a:pt x="68430" y="125031"/>
                  </a:lnTo>
                  <a:lnTo>
                    <a:pt x="68411" y="125284"/>
                  </a:lnTo>
                  <a:lnTo>
                    <a:pt x="68628" y="125474"/>
                  </a:lnTo>
                  <a:lnTo>
                    <a:pt x="68905" y="125530"/>
                  </a:lnTo>
                  <a:lnTo>
                    <a:pt x="69344" y="126430"/>
                  </a:lnTo>
                  <a:lnTo>
                    <a:pt x="69123" y="127230"/>
                  </a:lnTo>
                  <a:lnTo>
                    <a:pt x="68926" y="127219"/>
                  </a:lnTo>
                  <a:lnTo>
                    <a:pt x="68491" y="127465"/>
                  </a:lnTo>
                  <a:lnTo>
                    <a:pt x="66458" y="128872"/>
                  </a:lnTo>
                  <a:lnTo>
                    <a:pt x="66229" y="129345"/>
                  </a:lnTo>
                  <a:lnTo>
                    <a:pt x="66015" y="129590"/>
                  </a:lnTo>
                  <a:lnTo>
                    <a:pt x="64254" y="130617"/>
                  </a:lnTo>
                  <a:lnTo>
                    <a:pt x="63059" y="130384"/>
                  </a:lnTo>
                  <a:lnTo>
                    <a:pt x="62596" y="130799"/>
                  </a:lnTo>
                  <a:lnTo>
                    <a:pt x="61977" y="130575"/>
                  </a:lnTo>
                  <a:lnTo>
                    <a:pt x="60621" y="131325"/>
                  </a:lnTo>
                  <a:lnTo>
                    <a:pt x="60024" y="131515"/>
                  </a:lnTo>
                  <a:lnTo>
                    <a:pt x="59507" y="131996"/>
                  </a:lnTo>
                  <a:lnTo>
                    <a:pt x="58464" y="132381"/>
                  </a:lnTo>
                  <a:lnTo>
                    <a:pt x="57916" y="132880"/>
                  </a:lnTo>
                  <a:lnTo>
                    <a:pt x="56333" y="133108"/>
                  </a:lnTo>
                  <a:lnTo>
                    <a:pt x="54847" y="134251"/>
                  </a:lnTo>
                  <a:lnTo>
                    <a:pt x="54594" y="133812"/>
                  </a:lnTo>
                  <a:lnTo>
                    <a:pt x="53961" y="133482"/>
                  </a:lnTo>
                  <a:lnTo>
                    <a:pt x="53665" y="133284"/>
                  </a:lnTo>
                  <a:lnTo>
                    <a:pt x="53336" y="133346"/>
                  </a:lnTo>
                  <a:lnTo>
                    <a:pt x="53010" y="133668"/>
                  </a:lnTo>
                  <a:lnTo>
                    <a:pt x="52729" y="134323"/>
                  </a:lnTo>
                  <a:lnTo>
                    <a:pt x="52880" y="135179"/>
                  </a:lnTo>
                  <a:lnTo>
                    <a:pt x="53151" y="135573"/>
                  </a:lnTo>
                  <a:lnTo>
                    <a:pt x="49490" y="138536"/>
                  </a:lnTo>
                  <a:lnTo>
                    <a:pt x="49528" y="138127"/>
                  </a:lnTo>
                  <a:lnTo>
                    <a:pt x="49485" y="137933"/>
                  </a:lnTo>
                  <a:lnTo>
                    <a:pt x="47416" y="136775"/>
                  </a:lnTo>
                  <a:lnTo>
                    <a:pt x="47282" y="136600"/>
                  </a:lnTo>
                  <a:lnTo>
                    <a:pt x="47148" y="136053"/>
                  </a:lnTo>
                  <a:lnTo>
                    <a:pt x="46986" y="136008"/>
                  </a:lnTo>
                  <a:lnTo>
                    <a:pt x="45785" y="136372"/>
                  </a:lnTo>
                  <a:lnTo>
                    <a:pt x="44818" y="137415"/>
                  </a:lnTo>
                  <a:lnTo>
                    <a:pt x="44261" y="137043"/>
                  </a:lnTo>
                  <a:lnTo>
                    <a:pt x="38175" y="132760"/>
                  </a:lnTo>
                  <a:lnTo>
                    <a:pt x="36888" y="131888"/>
                  </a:lnTo>
                  <a:lnTo>
                    <a:pt x="29569" y="126664"/>
                  </a:lnTo>
                  <a:lnTo>
                    <a:pt x="26582" y="124505"/>
                  </a:lnTo>
                  <a:lnTo>
                    <a:pt x="24877" y="123274"/>
                  </a:lnTo>
                  <a:lnTo>
                    <a:pt x="26402" y="121305"/>
                  </a:lnTo>
                  <a:lnTo>
                    <a:pt x="28851" y="117943"/>
                  </a:lnTo>
                  <a:lnTo>
                    <a:pt x="31297" y="114887"/>
                  </a:lnTo>
                  <a:lnTo>
                    <a:pt x="31423" y="114701"/>
                  </a:lnTo>
                  <a:lnTo>
                    <a:pt x="31866" y="115300"/>
                  </a:lnTo>
                  <a:lnTo>
                    <a:pt x="31905" y="116048"/>
                  </a:lnTo>
                  <a:lnTo>
                    <a:pt x="32380" y="116402"/>
                  </a:lnTo>
                  <a:lnTo>
                    <a:pt x="33821" y="116816"/>
                  </a:lnTo>
                  <a:lnTo>
                    <a:pt x="34359" y="117110"/>
                  </a:lnTo>
                  <a:lnTo>
                    <a:pt x="34916" y="117560"/>
                  </a:lnTo>
                  <a:lnTo>
                    <a:pt x="35850" y="117965"/>
                  </a:lnTo>
                  <a:lnTo>
                    <a:pt x="36369" y="118646"/>
                  </a:lnTo>
                  <a:lnTo>
                    <a:pt x="36290" y="119055"/>
                  </a:lnTo>
                  <a:lnTo>
                    <a:pt x="36464" y="119327"/>
                  </a:lnTo>
                  <a:lnTo>
                    <a:pt x="36657" y="118646"/>
                  </a:lnTo>
                  <a:lnTo>
                    <a:pt x="35323" y="117221"/>
                  </a:lnTo>
                  <a:lnTo>
                    <a:pt x="34157" y="116470"/>
                  </a:lnTo>
                  <a:lnTo>
                    <a:pt x="32880" y="114932"/>
                  </a:lnTo>
                  <a:lnTo>
                    <a:pt x="33272" y="114486"/>
                  </a:lnTo>
                  <a:lnTo>
                    <a:pt x="33649" y="113347"/>
                  </a:lnTo>
                  <a:lnTo>
                    <a:pt x="35945" y="112744"/>
                  </a:lnTo>
                  <a:lnTo>
                    <a:pt x="36670" y="112725"/>
                  </a:lnTo>
                  <a:lnTo>
                    <a:pt x="37050" y="112829"/>
                  </a:lnTo>
                  <a:lnTo>
                    <a:pt x="36892" y="113157"/>
                  </a:lnTo>
                  <a:lnTo>
                    <a:pt x="36655" y="114143"/>
                  </a:lnTo>
                  <a:lnTo>
                    <a:pt x="36841" y="114329"/>
                  </a:lnTo>
                  <a:lnTo>
                    <a:pt x="37775" y="114410"/>
                  </a:lnTo>
                  <a:lnTo>
                    <a:pt x="38096" y="114235"/>
                  </a:lnTo>
                  <a:lnTo>
                    <a:pt x="38733" y="112888"/>
                  </a:lnTo>
                  <a:lnTo>
                    <a:pt x="38071" y="111675"/>
                  </a:lnTo>
                  <a:lnTo>
                    <a:pt x="37211" y="110485"/>
                  </a:lnTo>
                  <a:lnTo>
                    <a:pt x="35959" y="109514"/>
                  </a:lnTo>
                  <a:lnTo>
                    <a:pt x="35871" y="109161"/>
                  </a:lnTo>
                  <a:lnTo>
                    <a:pt x="36175" y="108780"/>
                  </a:lnTo>
                  <a:lnTo>
                    <a:pt x="36786" y="107893"/>
                  </a:lnTo>
                  <a:lnTo>
                    <a:pt x="40596" y="102073"/>
                  </a:lnTo>
                  <a:lnTo>
                    <a:pt x="38223" y="100778"/>
                  </a:lnTo>
                  <a:lnTo>
                    <a:pt x="38466" y="100668"/>
                  </a:lnTo>
                  <a:lnTo>
                    <a:pt x="39094" y="100072"/>
                  </a:lnTo>
                  <a:lnTo>
                    <a:pt x="39235" y="99473"/>
                  </a:lnTo>
                  <a:lnTo>
                    <a:pt x="39053" y="99068"/>
                  </a:lnTo>
                  <a:lnTo>
                    <a:pt x="39041" y="98766"/>
                  </a:lnTo>
                  <a:lnTo>
                    <a:pt x="39865" y="96991"/>
                  </a:lnTo>
                  <a:lnTo>
                    <a:pt x="40030" y="96901"/>
                  </a:lnTo>
                  <a:lnTo>
                    <a:pt x="40280" y="96974"/>
                  </a:lnTo>
                  <a:lnTo>
                    <a:pt x="41011" y="96370"/>
                  </a:lnTo>
                  <a:lnTo>
                    <a:pt x="41344" y="95990"/>
                  </a:lnTo>
                  <a:lnTo>
                    <a:pt x="42006" y="95551"/>
                  </a:lnTo>
                  <a:lnTo>
                    <a:pt x="42414" y="95420"/>
                  </a:lnTo>
                  <a:lnTo>
                    <a:pt x="43017" y="95502"/>
                  </a:lnTo>
                  <a:lnTo>
                    <a:pt x="43683" y="95703"/>
                  </a:lnTo>
                  <a:lnTo>
                    <a:pt x="44024" y="95655"/>
                  </a:lnTo>
                  <a:lnTo>
                    <a:pt x="45373" y="94576"/>
                  </a:lnTo>
                  <a:lnTo>
                    <a:pt x="45778" y="94327"/>
                  </a:lnTo>
                  <a:lnTo>
                    <a:pt x="46178" y="94223"/>
                  </a:lnTo>
                  <a:lnTo>
                    <a:pt x="46840" y="94327"/>
                  </a:lnTo>
                  <a:lnTo>
                    <a:pt x="47209" y="94294"/>
                  </a:lnTo>
                  <a:lnTo>
                    <a:pt x="49621" y="93785"/>
                  </a:lnTo>
                  <a:lnTo>
                    <a:pt x="50153" y="93737"/>
                  </a:lnTo>
                  <a:lnTo>
                    <a:pt x="50836" y="93814"/>
                  </a:lnTo>
                  <a:lnTo>
                    <a:pt x="51797" y="94280"/>
                  </a:lnTo>
                  <a:lnTo>
                    <a:pt x="52384" y="94298"/>
                  </a:lnTo>
                  <a:lnTo>
                    <a:pt x="53776" y="93907"/>
                  </a:lnTo>
                  <a:lnTo>
                    <a:pt x="54214" y="93552"/>
                  </a:lnTo>
                  <a:lnTo>
                    <a:pt x="55601" y="89799"/>
                  </a:lnTo>
                  <a:lnTo>
                    <a:pt x="48569" y="85107"/>
                  </a:lnTo>
                  <a:lnTo>
                    <a:pt x="47085" y="84092"/>
                  </a:lnTo>
                  <a:lnTo>
                    <a:pt x="42884" y="81477"/>
                  </a:lnTo>
                  <a:lnTo>
                    <a:pt x="42751" y="81389"/>
                  </a:lnTo>
                  <a:lnTo>
                    <a:pt x="41973" y="81700"/>
                  </a:lnTo>
                  <a:lnTo>
                    <a:pt x="41401" y="81578"/>
                  </a:lnTo>
                  <a:lnTo>
                    <a:pt x="40869" y="81634"/>
                  </a:lnTo>
                  <a:lnTo>
                    <a:pt x="39833" y="81995"/>
                  </a:lnTo>
                  <a:lnTo>
                    <a:pt x="37880" y="83082"/>
                  </a:lnTo>
                  <a:lnTo>
                    <a:pt x="37106" y="83280"/>
                  </a:lnTo>
                  <a:lnTo>
                    <a:pt x="36602" y="83291"/>
                  </a:lnTo>
                  <a:lnTo>
                    <a:pt x="36292" y="83094"/>
                  </a:lnTo>
                  <a:lnTo>
                    <a:pt x="35863" y="83135"/>
                  </a:lnTo>
                  <a:lnTo>
                    <a:pt x="35014" y="83545"/>
                  </a:lnTo>
                  <a:lnTo>
                    <a:pt x="34463" y="83947"/>
                  </a:lnTo>
                  <a:lnTo>
                    <a:pt x="34118" y="84058"/>
                  </a:lnTo>
                  <a:lnTo>
                    <a:pt x="34149" y="83517"/>
                  </a:lnTo>
                  <a:lnTo>
                    <a:pt x="34361" y="82723"/>
                  </a:lnTo>
                  <a:lnTo>
                    <a:pt x="35001" y="82120"/>
                  </a:lnTo>
                  <a:lnTo>
                    <a:pt x="35727" y="81658"/>
                  </a:lnTo>
                  <a:lnTo>
                    <a:pt x="36227" y="81118"/>
                  </a:lnTo>
                  <a:lnTo>
                    <a:pt x="36564" y="80414"/>
                  </a:lnTo>
                  <a:lnTo>
                    <a:pt x="36929" y="79131"/>
                  </a:lnTo>
                  <a:lnTo>
                    <a:pt x="36809" y="78781"/>
                  </a:lnTo>
                  <a:lnTo>
                    <a:pt x="36829" y="78256"/>
                  </a:lnTo>
                  <a:lnTo>
                    <a:pt x="37108" y="77619"/>
                  </a:lnTo>
                  <a:lnTo>
                    <a:pt x="33728" y="75322"/>
                  </a:lnTo>
                  <a:lnTo>
                    <a:pt x="32956" y="76185"/>
                  </a:lnTo>
                  <a:lnTo>
                    <a:pt x="31339" y="77990"/>
                  </a:lnTo>
                  <a:lnTo>
                    <a:pt x="30975" y="77372"/>
                  </a:lnTo>
                  <a:lnTo>
                    <a:pt x="30350" y="77235"/>
                  </a:lnTo>
                  <a:lnTo>
                    <a:pt x="29956" y="77014"/>
                  </a:lnTo>
                  <a:lnTo>
                    <a:pt x="29738" y="76478"/>
                  </a:lnTo>
                  <a:lnTo>
                    <a:pt x="29099" y="76004"/>
                  </a:lnTo>
                  <a:lnTo>
                    <a:pt x="28755" y="75836"/>
                  </a:lnTo>
                  <a:lnTo>
                    <a:pt x="27396" y="74751"/>
                  </a:lnTo>
                  <a:lnTo>
                    <a:pt x="26797" y="74575"/>
                  </a:lnTo>
                  <a:lnTo>
                    <a:pt x="26375" y="74538"/>
                  </a:lnTo>
                  <a:lnTo>
                    <a:pt x="25414" y="74810"/>
                  </a:lnTo>
                  <a:lnTo>
                    <a:pt x="24610" y="74424"/>
                  </a:lnTo>
                  <a:lnTo>
                    <a:pt x="23334" y="74207"/>
                  </a:lnTo>
                  <a:lnTo>
                    <a:pt x="22375" y="74375"/>
                  </a:lnTo>
                  <a:lnTo>
                    <a:pt x="22035" y="74138"/>
                  </a:lnTo>
                  <a:lnTo>
                    <a:pt x="21482" y="73917"/>
                  </a:lnTo>
                  <a:lnTo>
                    <a:pt x="20632" y="74202"/>
                  </a:lnTo>
                  <a:lnTo>
                    <a:pt x="19910" y="73918"/>
                  </a:lnTo>
                  <a:lnTo>
                    <a:pt x="19356" y="73362"/>
                  </a:lnTo>
                  <a:lnTo>
                    <a:pt x="18673" y="73407"/>
                  </a:lnTo>
                  <a:lnTo>
                    <a:pt x="18303" y="73298"/>
                  </a:lnTo>
                  <a:lnTo>
                    <a:pt x="17533" y="72556"/>
                  </a:lnTo>
                  <a:lnTo>
                    <a:pt x="17096" y="72585"/>
                  </a:lnTo>
                  <a:lnTo>
                    <a:pt x="15843" y="72923"/>
                  </a:lnTo>
                  <a:lnTo>
                    <a:pt x="15554" y="72911"/>
                  </a:lnTo>
                  <a:lnTo>
                    <a:pt x="14610" y="72650"/>
                  </a:lnTo>
                  <a:lnTo>
                    <a:pt x="12899" y="71355"/>
                  </a:lnTo>
                  <a:lnTo>
                    <a:pt x="12573" y="70990"/>
                  </a:lnTo>
                  <a:lnTo>
                    <a:pt x="12543" y="70856"/>
                  </a:lnTo>
                  <a:lnTo>
                    <a:pt x="10062" y="72291"/>
                  </a:lnTo>
                  <a:lnTo>
                    <a:pt x="9735" y="71888"/>
                  </a:lnTo>
                  <a:lnTo>
                    <a:pt x="9699" y="71550"/>
                  </a:lnTo>
                  <a:lnTo>
                    <a:pt x="9774" y="71263"/>
                  </a:lnTo>
                  <a:lnTo>
                    <a:pt x="10076" y="70843"/>
                  </a:lnTo>
                  <a:lnTo>
                    <a:pt x="10100" y="70687"/>
                  </a:lnTo>
                  <a:lnTo>
                    <a:pt x="9134" y="69730"/>
                  </a:lnTo>
                  <a:lnTo>
                    <a:pt x="8542" y="69522"/>
                  </a:lnTo>
                  <a:lnTo>
                    <a:pt x="7910" y="69451"/>
                  </a:lnTo>
                  <a:lnTo>
                    <a:pt x="7683" y="68852"/>
                  </a:lnTo>
                  <a:lnTo>
                    <a:pt x="7734" y="68320"/>
                  </a:lnTo>
                  <a:lnTo>
                    <a:pt x="7530" y="67946"/>
                  </a:lnTo>
                  <a:lnTo>
                    <a:pt x="2282" y="64997"/>
                  </a:lnTo>
                  <a:lnTo>
                    <a:pt x="0" y="63517"/>
                  </a:lnTo>
                  <a:lnTo>
                    <a:pt x="258" y="63210"/>
                  </a:lnTo>
                  <a:lnTo>
                    <a:pt x="438" y="63199"/>
                  </a:lnTo>
                  <a:lnTo>
                    <a:pt x="734" y="63349"/>
                  </a:lnTo>
                  <a:lnTo>
                    <a:pt x="1934" y="63391"/>
                  </a:lnTo>
                  <a:lnTo>
                    <a:pt x="2397" y="63082"/>
                  </a:lnTo>
                  <a:lnTo>
                    <a:pt x="2732" y="62747"/>
                  </a:lnTo>
                  <a:lnTo>
                    <a:pt x="3098" y="62633"/>
                  </a:lnTo>
                  <a:lnTo>
                    <a:pt x="3742" y="61770"/>
                  </a:lnTo>
                  <a:lnTo>
                    <a:pt x="3726" y="61491"/>
                  </a:lnTo>
                  <a:lnTo>
                    <a:pt x="3527" y="61255"/>
                  </a:lnTo>
                  <a:lnTo>
                    <a:pt x="3535" y="60991"/>
                  </a:lnTo>
                  <a:lnTo>
                    <a:pt x="3682" y="60678"/>
                  </a:lnTo>
                  <a:lnTo>
                    <a:pt x="4123" y="60176"/>
                  </a:lnTo>
                  <a:lnTo>
                    <a:pt x="4286" y="59491"/>
                  </a:lnTo>
                  <a:lnTo>
                    <a:pt x="4433" y="58423"/>
                  </a:lnTo>
                  <a:lnTo>
                    <a:pt x="4838" y="57593"/>
                  </a:lnTo>
                  <a:lnTo>
                    <a:pt x="5236" y="57329"/>
                  </a:lnTo>
                  <a:lnTo>
                    <a:pt x="7495" y="58113"/>
                  </a:lnTo>
                  <a:lnTo>
                    <a:pt x="9003" y="56633"/>
                  </a:lnTo>
                  <a:lnTo>
                    <a:pt x="9924" y="53807"/>
                  </a:lnTo>
                  <a:lnTo>
                    <a:pt x="10565" y="51842"/>
                  </a:lnTo>
                  <a:lnTo>
                    <a:pt x="10243" y="51352"/>
                  </a:lnTo>
                  <a:lnTo>
                    <a:pt x="9609" y="49879"/>
                  </a:lnTo>
                  <a:lnTo>
                    <a:pt x="9677" y="49273"/>
                  </a:lnTo>
                  <a:lnTo>
                    <a:pt x="9620" y="49078"/>
                  </a:lnTo>
                  <a:lnTo>
                    <a:pt x="8924" y="47896"/>
                  </a:lnTo>
                  <a:lnTo>
                    <a:pt x="8479" y="47614"/>
                  </a:lnTo>
                  <a:lnTo>
                    <a:pt x="7341" y="46536"/>
                  </a:lnTo>
                  <a:lnTo>
                    <a:pt x="6924" y="46253"/>
                  </a:lnTo>
                  <a:lnTo>
                    <a:pt x="5293" y="45545"/>
                  </a:lnTo>
                  <a:lnTo>
                    <a:pt x="10733" y="39571"/>
                  </a:lnTo>
                  <a:lnTo>
                    <a:pt x="12171" y="37333"/>
                  </a:lnTo>
                  <a:lnTo>
                    <a:pt x="13526" y="35329"/>
                  </a:lnTo>
                  <a:lnTo>
                    <a:pt x="13721" y="34685"/>
                  </a:lnTo>
                  <a:lnTo>
                    <a:pt x="13690" y="34188"/>
                  </a:lnTo>
                  <a:lnTo>
                    <a:pt x="13754" y="33928"/>
                  </a:lnTo>
                  <a:lnTo>
                    <a:pt x="13933" y="33762"/>
                  </a:lnTo>
                  <a:lnTo>
                    <a:pt x="15725" y="33465"/>
                  </a:lnTo>
                  <a:lnTo>
                    <a:pt x="16527" y="33768"/>
                  </a:lnTo>
                  <a:lnTo>
                    <a:pt x="17156" y="32809"/>
                  </a:lnTo>
                  <a:lnTo>
                    <a:pt x="17130" y="32070"/>
                  </a:lnTo>
                  <a:lnTo>
                    <a:pt x="16783" y="31416"/>
                  </a:lnTo>
                  <a:lnTo>
                    <a:pt x="17470" y="30954"/>
                  </a:lnTo>
                  <a:lnTo>
                    <a:pt x="17735" y="30867"/>
                  </a:lnTo>
                  <a:lnTo>
                    <a:pt x="18055" y="30862"/>
                  </a:lnTo>
                  <a:lnTo>
                    <a:pt x="18671" y="31099"/>
                  </a:lnTo>
                  <a:lnTo>
                    <a:pt x="19162" y="31165"/>
                  </a:lnTo>
                  <a:lnTo>
                    <a:pt x="19496" y="30982"/>
                  </a:lnTo>
                  <a:lnTo>
                    <a:pt x="19755" y="30730"/>
                  </a:lnTo>
                  <a:lnTo>
                    <a:pt x="20215" y="30582"/>
                  </a:lnTo>
                  <a:lnTo>
                    <a:pt x="20652" y="30311"/>
                  </a:lnTo>
                  <a:lnTo>
                    <a:pt x="20856" y="29990"/>
                  </a:lnTo>
                  <a:lnTo>
                    <a:pt x="20909" y="29789"/>
                  </a:lnTo>
                  <a:lnTo>
                    <a:pt x="20813" y="29167"/>
                  </a:lnTo>
                  <a:lnTo>
                    <a:pt x="20510" y="28285"/>
                  </a:lnTo>
                  <a:lnTo>
                    <a:pt x="20403" y="27652"/>
                  </a:lnTo>
                  <a:lnTo>
                    <a:pt x="21519" y="26870"/>
                  </a:lnTo>
                  <a:lnTo>
                    <a:pt x="21971" y="26983"/>
                  </a:lnTo>
                  <a:lnTo>
                    <a:pt x="22142" y="26934"/>
                  </a:lnTo>
                  <a:lnTo>
                    <a:pt x="22623" y="26486"/>
                  </a:lnTo>
                  <a:lnTo>
                    <a:pt x="23080" y="26183"/>
                  </a:lnTo>
                  <a:lnTo>
                    <a:pt x="24605" y="26610"/>
                  </a:lnTo>
                  <a:lnTo>
                    <a:pt x="24930" y="26556"/>
                  </a:lnTo>
                  <a:lnTo>
                    <a:pt x="25247" y="26239"/>
                  </a:lnTo>
                  <a:lnTo>
                    <a:pt x="26069" y="24472"/>
                  </a:lnTo>
                  <a:lnTo>
                    <a:pt x="26443" y="23302"/>
                  </a:lnTo>
                  <a:lnTo>
                    <a:pt x="25912" y="16740"/>
                  </a:lnTo>
                  <a:lnTo>
                    <a:pt x="26172" y="16689"/>
                  </a:lnTo>
                  <a:lnTo>
                    <a:pt x="25918" y="16122"/>
                  </a:lnTo>
                  <a:lnTo>
                    <a:pt x="28963" y="17631"/>
                  </a:lnTo>
                  <a:lnTo>
                    <a:pt x="30111" y="18200"/>
                  </a:lnTo>
                  <a:lnTo>
                    <a:pt x="31143" y="18711"/>
                  </a:lnTo>
                  <a:lnTo>
                    <a:pt x="34118" y="20186"/>
                  </a:lnTo>
                  <a:lnTo>
                    <a:pt x="41781" y="24023"/>
                  </a:lnTo>
                  <a:lnTo>
                    <a:pt x="41914" y="24090"/>
                  </a:lnTo>
                  <a:lnTo>
                    <a:pt x="50259" y="21023"/>
                  </a:lnTo>
                  <a:lnTo>
                    <a:pt x="50354" y="21249"/>
                  </a:lnTo>
                  <a:lnTo>
                    <a:pt x="50631" y="21547"/>
                  </a:lnTo>
                  <a:lnTo>
                    <a:pt x="50837" y="21632"/>
                  </a:lnTo>
                  <a:lnTo>
                    <a:pt x="51208" y="21630"/>
                  </a:lnTo>
                  <a:lnTo>
                    <a:pt x="52340" y="22096"/>
                  </a:lnTo>
                  <a:lnTo>
                    <a:pt x="53092" y="22522"/>
                  </a:lnTo>
                  <a:lnTo>
                    <a:pt x="54527" y="23981"/>
                  </a:lnTo>
                  <a:lnTo>
                    <a:pt x="55190" y="23527"/>
                  </a:lnTo>
                  <a:lnTo>
                    <a:pt x="55702" y="23559"/>
                  </a:lnTo>
                  <a:lnTo>
                    <a:pt x="56248" y="23743"/>
                  </a:lnTo>
                  <a:lnTo>
                    <a:pt x="56532" y="23748"/>
                  </a:lnTo>
                  <a:lnTo>
                    <a:pt x="57278" y="23307"/>
                  </a:lnTo>
                  <a:lnTo>
                    <a:pt x="57780" y="23172"/>
                  </a:lnTo>
                  <a:lnTo>
                    <a:pt x="58228" y="23279"/>
                  </a:lnTo>
                  <a:lnTo>
                    <a:pt x="58865" y="23753"/>
                  </a:lnTo>
                  <a:lnTo>
                    <a:pt x="59388" y="23309"/>
                  </a:lnTo>
                  <a:lnTo>
                    <a:pt x="60484" y="22879"/>
                  </a:lnTo>
                  <a:lnTo>
                    <a:pt x="60666" y="22871"/>
                  </a:lnTo>
                  <a:lnTo>
                    <a:pt x="61346" y="23085"/>
                  </a:lnTo>
                  <a:lnTo>
                    <a:pt x="61944" y="23050"/>
                  </a:lnTo>
                  <a:lnTo>
                    <a:pt x="62561" y="22993"/>
                  </a:lnTo>
                  <a:lnTo>
                    <a:pt x="63518" y="22735"/>
                  </a:lnTo>
                  <a:lnTo>
                    <a:pt x="63929" y="22461"/>
                  </a:lnTo>
                  <a:lnTo>
                    <a:pt x="64347" y="22055"/>
                  </a:lnTo>
                  <a:lnTo>
                    <a:pt x="64650" y="21369"/>
                  </a:lnTo>
                  <a:lnTo>
                    <a:pt x="64914" y="20988"/>
                  </a:lnTo>
                  <a:lnTo>
                    <a:pt x="65778" y="20170"/>
                  </a:lnTo>
                  <a:lnTo>
                    <a:pt x="66313" y="20055"/>
                  </a:lnTo>
                  <a:lnTo>
                    <a:pt x="67353" y="20164"/>
                  </a:lnTo>
                  <a:lnTo>
                    <a:pt x="67655" y="20489"/>
                  </a:lnTo>
                  <a:lnTo>
                    <a:pt x="66702" y="16601"/>
                  </a:lnTo>
                  <a:lnTo>
                    <a:pt x="66419" y="15471"/>
                  </a:lnTo>
                  <a:lnTo>
                    <a:pt x="64895" y="15920"/>
                  </a:lnTo>
                  <a:lnTo>
                    <a:pt x="63932" y="16021"/>
                  </a:lnTo>
                  <a:lnTo>
                    <a:pt x="62985" y="15633"/>
                  </a:lnTo>
                  <a:lnTo>
                    <a:pt x="62870" y="15495"/>
                  </a:lnTo>
                  <a:lnTo>
                    <a:pt x="61576" y="14685"/>
                  </a:lnTo>
                  <a:lnTo>
                    <a:pt x="61051" y="14736"/>
                  </a:lnTo>
                  <a:lnTo>
                    <a:pt x="59925" y="13966"/>
                  </a:lnTo>
                  <a:lnTo>
                    <a:pt x="58377" y="13850"/>
                  </a:lnTo>
                  <a:lnTo>
                    <a:pt x="58194" y="13713"/>
                  </a:lnTo>
                  <a:lnTo>
                    <a:pt x="58090" y="13475"/>
                  </a:lnTo>
                  <a:lnTo>
                    <a:pt x="57934" y="11640"/>
                  </a:lnTo>
                  <a:lnTo>
                    <a:pt x="58309" y="10933"/>
                  </a:lnTo>
                  <a:lnTo>
                    <a:pt x="58024" y="10648"/>
                  </a:lnTo>
                  <a:lnTo>
                    <a:pt x="56948" y="10736"/>
                  </a:lnTo>
                  <a:lnTo>
                    <a:pt x="56660" y="7632"/>
                  </a:lnTo>
                  <a:lnTo>
                    <a:pt x="56600" y="8179"/>
                  </a:lnTo>
                  <a:lnTo>
                    <a:pt x="56398" y="8206"/>
                  </a:lnTo>
                  <a:lnTo>
                    <a:pt x="55566" y="7827"/>
                  </a:lnTo>
                  <a:lnTo>
                    <a:pt x="53973" y="6402"/>
                  </a:lnTo>
                  <a:lnTo>
                    <a:pt x="54305" y="6387"/>
                  </a:lnTo>
                  <a:lnTo>
                    <a:pt x="55977" y="700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" name="pg76">
              <a:extLst>
                <a:ext uri="{FF2B5EF4-FFF2-40B4-BE49-F238E27FC236}">
                  <a16:creationId xmlns:a16="http://schemas.microsoft.com/office/drawing/2014/main" id="{ADF275C9-74F1-2A45-835B-313D3ABAA75B}"/>
                </a:ext>
              </a:extLst>
            </p:cNvPr>
            <p:cNvSpPr/>
            <p:nvPr/>
          </p:nvSpPr>
          <p:spPr>
            <a:xfrm>
              <a:off x="7342228" y="2598474"/>
              <a:ext cx="129825" cy="166095"/>
            </a:xfrm>
            <a:custGeom>
              <a:avLst/>
              <a:gdLst/>
              <a:ahLst/>
              <a:cxnLst/>
              <a:rect l="0" t="0" r="0" b="0"/>
              <a:pathLst>
                <a:path w="129825" h="166095">
                  <a:moveTo>
                    <a:pt x="85223" y="2415"/>
                  </a:moveTo>
                  <a:lnTo>
                    <a:pt x="86051" y="2110"/>
                  </a:lnTo>
                  <a:lnTo>
                    <a:pt x="87063" y="1735"/>
                  </a:lnTo>
                  <a:lnTo>
                    <a:pt x="88287" y="2196"/>
                  </a:lnTo>
                  <a:lnTo>
                    <a:pt x="88657" y="2501"/>
                  </a:lnTo>
                  <a:lnTo>
                    <a:pt x="90115" y="2515"/>
                  </a:lnTo>
                  <a:lnTo>
                    <a:pt x="90178" y="2204"/>
                  </a:lnTo>
                  <a:lnTo>
                    <a:pt x="90794" y="1102"/>
                  </a:lnTo>
                  <a:lnTo>
                    <a:pt x="91169" y="182"/>
                  </a:lnTo>
                  <a:lnTo>
                    <a:pt x="91659" y="0"/>
                  </a:lnTo>
                  <a:lnTo>
                    <a:pt x="91952" y="931"/>
                  </a:lnTo>
                  <a:lnTo>
                    <a:pt x="91980" y="1753"/>
                  </a:lnTo>
                  <a:lnTo>
                    <a:pt x="91800" y="1853"/>
                  </a:lnTo>
                  <a:lnTo>
                    <a:pt x="91222" y="1846"/>
                  </a:lnTo>
                  <a:lnTo>
                    <a:pt x="91050" y="1947"/>
                  </a:lnTo>
                  <a:lnTo>
                    <a:pt x="90683" y="3041"/>
                  </a:lnTo>
                  <a:lnTo>
                    <a:pt x="90696" y="3506"/>
                  </a:lnTo>
                  <a:lnTo>
                    <a:pt x="90417" y="3904"/>
                  </a:lnTo>
                  <a:lnTo>
                    <a:pt x="89719" y="3770"/>
                  </a:lnTo>
                  <a:lnTo>
                    <a:pt x="89486" y="4603"/>
                  </a:lnTo>
                  <a:lnTo>
                    <a:pt x="89889" y="5240"/>
                  </a:lnTo>
                  <a:lnTo>
                    <a:pt x="89916" y="5939"/>
                  </a:lnTo>
                  <a:lnTo>
                    <a:pt x="89420" y="6896"/>
                  </a:lnTo>
                  <a:lnTo>
                    <a:pt x="89724" y="7018"/>
                  </a:lnTo>
                  <a:lnTo>
                    <a:pt x="89779" y="7338"/>
                  </a:lnTo>
                  <a:lnTo>
                    <a:pt x="90027" y="7275"/>
                  </a:lnTo>
                  <a:lnTo>
                    <a:pt x="90180" y="7055"/>
                  </a:lnTo>
                  <a:lnTo>
                    <a:pt x="90259" y="6881"/>
                  </a:lnTo>
                  <a:lnTo>
                    <a:pt x="90582" y="6553"/>
                  </a:lnTo>
                  <a:lnTo>
                    <a:pt x="90965" y="5407"/>
                  </a:lnTo>
                  <a:lnTo>
                    <a:pt x="91024" y="5020"/>
                  </a:lnTo>
                  <a:lnTo>
                    <a:pt x="90956" y="4458"/>
                  </a:lnTo>
                  <a:lnTo>
                    <a:pt x="92120" y="2400"/>
                  </a:lnTo>
                  <a:lnTo>
                    <a:pt x="93577" y="2224"/>
                  </a:lnTo>
                  <a:lnTo>
                    <a:pt x="93558" y="1987"/>
                  </a:lnTo>
                  <a:lnTo>
                    <a:pt x="94046" y="1883"/>
                  </a:lnTo>
                  <a:lnTo>
                    <a:pt x="95877" y="1388"/>
                  </a:lnTo>
                  <a:lnTo>
                    <a:pt x="95981" y="4363"/>
                  </a:lnTo>
                  <a:lnTo>
                    <a:pt x="96320" y="6781"/>
                  </a:lnTo>
                  <a:lnTo>
                    <a:pt x="96296" y="7514"/>
                  </a:lnTo>
                  <a:lnTo>
                    <a:pt x="96093" y="7838"/>
                  </a:lnTo>
                  <a:lnTo>
                    <a:pt x="95246" y="8378"/>
                  </a:lnTo>
                  <a:lnTo>
                    <a:pt x="95044" y="8426"/>
                  </a:lnTo>
                  <a:lnTo>
                    <a:pt x="94709" y="8285"/>
                  </a:lnTo>
                  <a:lnTo>
                    <a:pt x="94641" y="7995"/>
                  </a:lnTo>
                  <a:lnTo>
                    <a:pt x="94429" y="7719"/>
                  </a:lnTo>
                  <a:lnTo>
                    <a:pt x="94150" y="7638"/>
                  </a:lnTo>
                  <a:lnTo>
                    <a:pt x="94490" y="8631"/>
                  </a:lnTo>
                  <a:lnTo>
                    <a:pt x="94753" y="9137"/>
                  </a:lnTo>
                  <a:lnTo>
                    <a:pt x="94790" y="9706"/>
                  </a:lnTo>
                  <a:lnTo>
                    <a:pt x="94199" y="10271"/>
                  </a:lnTo>
                  <a:lnTo>
                    <a:pt x="94055" y="11053"/>
                  </a:lnTo>
                  <a:lnTo>
                    <a:pt x="94163" y="11533"/>
                  </a:lnTo>
                  <a:lnTo>
                    <a:pt x="93530" y="13732"/>
                  </a:lnTo>
                  <a:lnTo>
                    <a:pt x="93785" y="13620"/>
                  </a:lnTo>
                  <a:lnTo>
                    <a:pt x="94642" y="12942"/>
                  </a:lnTo>
                  <a:lnTo>
                    <a:pt x="96364" y="13481"/>
                  </a:lnTo>
                  <a:lnTo>
                    <a:pt x="96553" y="13448"/>
                  </a:lnTo>
                  <a:lnTo>
                    <a:pt x="97137" y="12636"/>
                  </a:lnTo>
                  <a:lnTo>
                    <a:pt x="97148" y="12178"/>
                  </a:lnTo>
                  <a:lnTo>
                    <a:pt x="96925" y="12178"/>
                  </a:lnTo>
                  <a:lnTo>
                    <a:pt x="96749" y="11840"/>
                  </a:lnTo>
                  <a:lnTo>
                    <a:pt x="96971" y="11147"/>
                  </a:lnTo>
                  <a:lnTo>
                    <a:pt x="97853" y="10907"/>
                  </a:lnTo>
                  <a:lnTo>
                    <a:pt x="98523" y="11067"/>
                  </a:lnTo>
                  <a:lnTo>
                    <a:pt x="98854" y="11662"/>
                  </a:lnTo>
                  <a:lnTo>
                    <a:pt x="99432" y="11752"/>
                  </a:lnTo>
                  <a:lnTo>
                    <a:pt x="99743" y="11904"/>
                  </a:lnTo>
                  <a:lnTo>
                    <a:pt x="99926" y="12697"/>
                  </a:lnTo>
                  <a:lnTo>
                    <a:pt x="99815" y="12864"/>
                  </a:lnTo>
                  <a:lnTo>
                    <a:pt x="99615" y="12946"/>
                  </a:lnTo>
                  <a:lnTo>
                    <a:pt x="99444" y="13192"/>
                  </a:lnTo>
                  <a:lnTo>
                    <a:pt x="99376" y="13668"/>
                  </a:lnTo>
                  <a:lnTo>
                    <a:pt x="99380" y="14366"/>
                  </a:lnTo>
                  <a:lnTo>
                    <a:pt x="101111" y="14900"/>
                  </a:lnTo>
                  <a:lnTo>
                    <a:pt x="103378" y="15862"/>
                  </a:lnTo>
                  <a:lnTo>
                    <a:pt x="107537" y="17025"/>
                  </a:lnTo>
                  <a:lnTo>
                    <a:pt x="107643" y="16333"/>
                  </a:lnTo>
                  <a:lnTo>
                    <a:pt x="108002" y="16378"/>
                  </a:lnTo>
                  <a:lnTo>
                    <a:pt x="108401" y="16217"/>
                  </a:lnTo>
                  <a:lnTo>
                    <a:pt x="109931" y="14918"/>
                  </a:lnTo>
                  <a:lnTo>
                    <a:pt x="110003" y="14598"/>
                  </a:lnTo>
                  <a:lnTo>
                    <a:pt x="110565" y="14103"/>
                  </a:lnTo>
                  <a:lnTo>
                    <a:pt x="111107" y="14032"/>
                  </a:lnTo>
                  <a:lnTo>
                    <a:pt x="112790" y="14363"/>
                  </a:lnTo>
                  <a:lnTo>
                    <a:pt x="113236" y="14385"/>
                  </a:lnTo>
                  <a:lnTo>
                    <a:pt x="113227" y="13833"/>
                  </a:lnTo>
                  <a:lnTo>
                    <a:pt x="116448" y="14080"/>
                  </a:lnTo>
                  <a:lnTo>
                    <a:pt x="116486" y="13429"/>
                  </a:lnTo>
                  <a:lnTo>
                    <a:pt x="118045" y="13162"/>
                  </a:lnTo>
                  <a:lnTo>
                    <a:pt x="118191" y="14215"/>
                  </a:lnTo>
                  <a:lnTo>
                    <a:pt x="122152" y="14522"/>
                  </a:lnTo>
                  <a:lnTo>
                    <a:pt x="122236" y="13179"/>
                  </a:lnTo>
                  <a:lnTo>
                    <a:pt x="122400" y="12762"/>
                  </a:lnTo>
                  <a:lnTo>
                    <a:pt x="122602" y="12539"/>
                  </a:lnTo>
                  <a:lnTo>
                    <a:pt x="123289" y="14067"/>
                  </a:lnTo>
                  <a:lnTo>
                    <a:pt x="123793" y="14653"/>
                  </a:lnTo>
                  <a:lnTo>
                    <a:pt x="125387" y="14642"/>
                  </a:lnTo>
                  <a:lnTo>
                    <a:pt x="125729" y="14505"/>
                  </a:lnTo>
                  <a:lnTo>
                    <a:pt x="125737" y="14144"/>
                  </a:lnTo>
                  <a:lnTo>
                    <a:pt x="125924" y="13869"/>
                  </a:lnTo>
                  <a:lnTo>
                    <a:pt x="126196" y="14445"/>
                  </a:lnTo>
                  <a:lnTo>
                    <a:pt x="126176" y="14680"/>
                  </a:lnTo>
                  <a:lnTo>
                    <a:pt x="126035" y="14858"/>
                  </a:lnTo>
                  <a:lnTo>
                    <a:pt x="129825" y="15204"/>
                  </a:lnTo>
                  <a:lnTo>
                    <a:pt x="125549" y="29831"/>
                  </a:lnTo>
                  <a:lnTo>
                    <a:pt x="124630" y="32975"/>
                  </a:lnTo>
                  <a:lnTo>
                    <a:pt x="123020" y="38482"/>
                  </a:lnTo>
                  <a:lnTo>
                    <a:pt x="122795" y="39254"/>
                  </a:lnTo>
                  <a:lnTo>
                    <a:pt x="121374" y="44116"/>
                  </a:lnTo>
                  <a:lnTo>
                    <a:pt x="122036" y="46818"/>
                  </a:lnTo>
                  <a:lnTo>
                    <a:pt x="122832" y="50066"/>
                  </a:lnTo>
                  <a:lnTo>
                    <a:pt x="124070" y="50072"/>
                  </a:lnTo>
                  <a:lnTo>
                    <a:pt x="123867" y="55577"/>
                  </a:lnTo>
                  <a:lnTo>
                    <a:pt x="123772" y="58131"/>
                  </a:lnTo>
                  <a:lnTo>
                    <a:pt x="123402" y="63882"/>
                  </a:lnTo>
                  <a:lnTo>
                    <a:pt x="123337" y="64893"/>
                  </a:lnTo>
                  <a:lnTo>
                    <a:pt x="122873" y="70863"/>
                  </a:lnTo>
                  <a:lnTo>
                    <a:pt x="122647" y="75631"/>
                  </a:lnTo>
                  <a:lnTo>
                    <a:pt x="122615" y="76000"/>
                  </a:lnTo>
                  <a:lnTo>
                    <a:pt x="122171" y="81127"/>
                  </a:lnTo>
                  <a:lnTo>
                    <a:pt x="121779" y="86811"/>
                  </a:lnTo>
                  <a:lnTo>
                    <a:pt x="121613" y="89096"/>
                  </a:lnTo>
                  <a:lnTo>
                    <a:pt x="121507" y="90554"/>
                  </a:lnTo>
                  <a:lnTo>
                    <a:pt x="121398" y="92046"/>
                  </a:lnTo>
                  <a:lnTo>
                    <a:pt x="121009" y="97388"/>
                  </a:lnTo>
                  <a:lnTo>
                    <a:pt x="120974" y="98195"/>
                  </a:lnTo>
                  <a:lnTo>
                    <a:pt x="120967" y="98354"/>
                  </a:lnTo>
                  <a:lnTo>
                    <a:pt x="120884" y="100285"/>
                  </a:lnTo>
                  <a:lnTo>
                    <a:pt x="120758" y="102033"/>
                  </a:lnTo>
                  <a:lnTo>
                    <a:pt x="120255" y="108964"/>
                  </a:lnTo>
                  <a:lnTo>
                    <a:pt x="120103" y="111697"/>
                  </a:lnTo>
                  <a:lnTo>
                    <a:pt x="120065" y="112382"/>
                  </a:lnTo>
                  <a:lnTo>
                    <a:pt x="119836" y="116509"/>
                  </a:lnTo>
                  <a:lnTo>
                    <a:pt x="119704" y="119994"/>
                  </a:lnTo>
                  <a:lnTo>
                    <a:pt x="118535" y="135053"/>
                  </a:lnTo>
                  <a:lnTo>
                    <a:pt x="118461" y="136182"/>
                  </a:lnTo>
                  <a:lnTo>
                    <a:pt x="118270" y="139107"/>
                  </a:lnTo>
                  <a:lnTo>
                    <a:pt x="118018" y="142909"/>
                  </a:lnTo>
                  <a:lnTo>
                    <a:pt x="117663" y="143061"/>
                  </a:lnTo>
                  <a:lnTo>
                    <a:pt x="116985" y="144351"/>
                  </a:lnTo>
                  <a:lnTo>
                    <a:pt x="116704" y="145039"/>
                  </a:lnTo>
                  <a:lnTo>
                    <a:pt x="116620" y="145431"/>
                  </a:lnTo>
                  <a:lnTo>
                    <a:pt x="116793" y="145641"/>
                  </a:lnTo>
                  <a:lnTo>
                    <a:pt x="117106" y="145720"/>
                  </a:lnTo>
                  <a:lnTo>
                    <a:pt x="116817" y="146348"/>
                  </a:lnTo>
                  <a:lnTo>
                    <a:pt x="116718" y="146607"/>
                  </a:lnTo>
                  <a:lnTo>
                    <a:pt x="116230" y="146107"/>
                  </a:lnTo>
                  <a:lnTo>
                    <a:pt x="116003" y="146332"/>
                  </a:lnTo>
                  <a:lnTo>
                    <a:pt x="115851" y="146685"/>
                  </a:lnTo>
                  <a:lnTo>
                    <a:pt x="115531" y="146867"/>
                  </a:lnTo>
                  <a:lnTo>
                    <a:pt x="115341" y="146939"/>
                  </a:lnTo>
                  <a:lnTo>
                    <a:pt x="114634" y="146729"/>
                  </a:lnTo>
                  <a:lnTo>
                    <a:pt x="114474" y="146546"/>
                  </a:lnTo>
                  <a:lnTo>
                    <a:pt x="114460" y="145871"/>
                  </a:lnTo>
                  <a:lnTo>
                    <a:pt x="114193" y="145445"/>
                  </a:lnTo>
                  <a:lnTo>
                    <a:pt x="113988" y="145553"/>
                  </a:lnTo>
                  <a:lnTo>
                    <a:pt x="113456" y="144897"/>
                  </a:lnTo>
                  <a:lnTo>
                    <a:pt x="113478" y="144703"/>
                  </a:lnTo>
                  <a:lnTo>
                    <a:pt x="113658" y="144510"/>
                  </a:lnTo>
                  <a:lnTo>
                    <a:pt x="113547" y="144218"/>
                  </a:lnTo>
                  <a:lnTo>
                    <a:pt x="112931" y="143694"/>
                  </a:lnTo>
                  <a:lnTo>
                    <a:pt x="112779" y="143713"/>
                  </a:lnTo>
                  <a:lnTo>
                    <a:pt x="112405" y="143550"/>
                  </a:lnTo>
                  <a:lnTo>
                    <a:pt x="112299" y="143304"/>
                  </a:lnTo>
                  <a:lnTo>
                    <a:pt x="112384" y="143139"/>
                  </a:lnTo>
                  <a:lnTo>
                    <a:pt x="112224" y="143037"/>
                  </a:lnTo>
                  <a:lnTo>
                    <a:pt x="112048" y="143296"/>
                  </a:lnTo>
                  <a:lnTo>
                    <a:pt x="111874" y="143895"/>
                  </a:lnTo>
                  <a:lnTo>
                    <a:pt x="111653" y="143325"/>
                  </a:lnTo>
                  <a:lnTo>
                    <a:pt x="111234" y="143011"/>
                  </a:lnTo>
                  <a:lnTo>
                    <a:pt x="110252" y="142863"/>
                  </a:lnTo>
                  <a:lnTo>
                    <a:pt x="110070" y="142923"/>
                  </a:lnTo>
                  <a:lnTo>
                    <a:pt x="109537" y="143304"/>
                  </a:lnTo>
                  <a:lnTo>
                    <a:pt x="109134" y="143190"/>
                  </a:lnTo>
                  <a:lnTo>
                    <a:pt x="108822" y="142835"/>
                  </a:lnTo>
                  <a:lnTo>
                    <a:pt x="108669" y="142765"/>
                  </a:lnTo>
                  <a:lnTo>
                    <a:pt x="107940" y="142808"/>
                  </a:lnTo>
                  <a:lnTo>
                    <a:pt x="107148" y="142281"/>
                  </a:lnTo>
                  <a:lnTo>
                    <a:pt x="106299" y="142096"/>
                  </a:lnTo>
                  <a:lnTo>
                    <a:pt x="105878" y="142108"/>
                  </a:lnTo>
                  <a:lnTo>
                    <a:pt x="105445" y="142548"/>
                  </a:lnTo>
                  <a:lnTo>
                    <a:pt x="105384" y="143458"/>
                  </a:lnTo>
                  <a:lnTo>
                    <a:pt x="105285" y="143624"/>
                  </a:lnTo>
                  <a:lnTo>
                    <a:pt x="104412" y="144220"/>
                  </a:lnTo>
                  <a:lnTo>
                    <a:pt x="104115" y="144771"/>
                  </a:lnTo>
                  <a:lnTo>
                    <a:pt x="103720" y="145088"/>
                  </a:lnTo>
                  <a:lnTo>
                    <a:pt x="103349" y="144058"/>
                  </a:lnTo>
                  <a:lnTo>
                    <a:pt x="102379" y="142103"/>
                  </a:lnTo>
                  <a:lnTo>
                    <a:pt x="101355" y="141172"/>
                  </a:lnTo>
                  <a:lnTo>
                    <a:pt x="101097" y="140757"/>
                  </a:lnTo>
                  <a:lnTo>
                    <a:pt x="100816" y="140059"/>
                  </a:lnTo>
                  <a:lnTo>
                    <a:pt x="100569" y="139706"/>
                  </a:lnTo>
                  <a:lnTo>
                    <a:pt x="99405" y="138972"/>
                  </a:lnTo>
                  <a:lnTo>
                    <a:pt x="99085" y="138619"/>
                  </a:lnTo>
                  <a:lnTo>
                    <a:pt x="98643" y="137309"/>
                  </a:lnTo>
                  <a:lnTo>
                    <a:pt x="94587" y="137837"/>
                  </a:lnTo>
                  <a:lnTo>
                    <a:pt x="91036" y="138248"/>
                  </a:lnTo>
                  <a:lnTo>
                    <a:pt x="90940" y="138712"/>
                  </a:lnTo>
                  <a:lnTo>
                    <a:pt x="90673" y="139189"/>
                  </a:lnTo>
                  <a:lnTo>
                    <a:pt x="90361" y="139303"/>
                  </a:lnTo>
                  <a:lnTo>
                    <a:pt x="89327" y="138823"/>
                  </a:lnTo>
                  <a:lnTo>
                    <a:pt x="89090" y="138656"/>
                  </a:lnTo>
                  <a:lnTo>
                    <a:pt x="89078" y="138489"/>
                  </a:lnTo>
                  <a:lnTo>
                    <a:pt x="88813" y="138522"/>
                  </a:lnTo>
                  <a:lnTo>
                    <a:pt x="88534" y="138566"/>
                  </a:lnTo>
                  <a:lnTo>
                    <a:pt x="87146" y="138795"/>
                  </a:lnTo>
                  <a:lnTo>
                    <a:pt x="84216" y="139099"/>
                  </a:lnTo>
                  <a:lnTo>
                    <a:pt x="84141" y="139463"/>
                  </a:lnTo>
                  <a:lnTo>
                    <a:pt x="83930" y="139436"/>
                  </a:lnTo>
                  <a:lnTo>
                    <a:pt x="83359" y="140053"/>
                  </a:lnTo>
                  <a:lnTo>
                    <a:pt x="82756" y="140868"/>
                  </a:lnTo>
                  <a:lnTo>
                    <a:pt x="81705" y="141905"/>
                  </a:lnTo>
                  <a:lnTo>
                    <a:pt x="81201" y="142278"/>
                  </a:lnTo>
                  <a:lnTo>
                    <a:pt x="80984" y="142544"/>
                  </a:lnTo>
                  <a:lnTo>
                    <a:pt x="80895" y="142951"/>
                  </a:lnTo>
                  <a:lnTo>
                    <a:pt x="81022" y="143757"/>
                  </a:lnTo>
                  <a:lnTo>
                    <a:pt x="80676" y="144618"/>
                  </a:lnTo>
                  <a:lnTo>
                    <a:pt x="80384" y="144748"/>
                  </a:lnTo>
                  <a:lnTo>
                    <a:pt x="79498" y="145699"/>
                  </a:lnTo>
                  <a:lnTo>
                    <a:pt x="79314" y="146489"/>
                  </a:lnTo>
                  <a:lnTo>
                    <a:pt x="78763" y="147012"/>
                  </a:lnTo>
                  <a:lnTo>
                    <a:pt x="78633" y="146663"/>
                  </a:lnTo>
                  <a:lnTo>
                    <a:pt x="78619" y="139781"/>
                  </a:lnTo>
                  <a:lnTo>
                    <a:pt x="75818" y="140169"/>
                  </a:lnTo>
                  <a:lnTo>
                    <a:pt x="73929" y="140278"/>
                  </a:lnTo>
                  <a:lnTo>
                    <a:pt x="70286" y="140726"/>
                  </a:lnTo>
                  <a:lnTo>
                    <a:pt x="69644" y="140951"/>
                  </a:lnTo>
                  <a:lnTo>
                    <a:pt x="66265" y="141383"/>
                  </a:lnTo>
                  <a:lnTo>
                    <a:pt x="60473" y="148878"/>
                  </a:lnTo>
                  <a:lnTo>
                    <a:pt x="60088" y="149414"/>
                  </a:lnTo>
                  <a:lnTo>
                    <a:pt x="60852" y="150936"/>
                  </a:lnTo>
                  <a:lnTo>
                    <a:pt x="61897" y="152666"/>
                  </a:lnTo>
                  <a:lnTo>
                    <a:pt x="62202" y="153486"/>
                  </a:lnTo>
                  <a:lnTo>
                    <a:pt x="61585" y="153552"/>
                  </a:lnTo>
                  <a:lnTo>
                    <a:pt x="61320" y="153579"/>
                  </a:lnTo>
                  <a:lnTo>
                    <a:pt x="58639" y="153880"/>
                  </a:lnTo>
                  <a:lnTo>
                    <a:pt x="59018" y="156327"/>
                  </a:lnTo>
                  <a:lnTo>
                    <a:pt x="58827" y="156744"/>
                  </a:lnTo>
                  <a:lnTo>
                    <a:pt x="57745" y="157004"/>
                  </a:lnTo>
                  <a:lnTo>
                    <a:pt x="56814" y="157066"/>
                  </a:lnTo>
                  <a:lnTo>
                    <a:pt x="56723" y="157322"/>
                  </a:lnTo>
                  <a:lnTo>
                    <a:pt x="56657" y="157521"/>
                  </a:lnTo>
                  <a:lnTo>
                    <a:pt x="56294" y="158302"/>
                  </a:lnTo>
                  <a:lnTo>
                    <a:pt x="56043" y="158272"/>
                  </a:lnTo>
                  <a:lnTo>
                    <a:pt x="55877" y="158787"/>
                  </a:lnTo>
                  <a:lnTo>
                    <a:pt x="56106" y="159113"/>
                  </a:lnTo>
                  <a:lnTo>
                    <a:pt x="55741" y="159545"/>
                  </a:lnTo>
                  <a:lnTo>
                    <a:pt x="55326" y="159861"/>
                  </a:lnTo>
                  <a:lnTo>
                    <a:pt x="54182" y="160387"/>
                  </a:lnTo>
                  <a:lnTo>
                    <a:pt x="52603" y="162174"/>
                  </a:lnTo>
                  <a:lnTo>
                    <a:pt x="51969" y="162794"/>
                  </a:lnTo>
                  <a:lnTo>
                    <a:pt x="51762" y="163241"/>
                  </a:lnTo>
                  <a:lnTo>
                    <a:pt x="51479" y="164220"/>
                  </a:lnTo>
                  <a:lnTo>
                    <a:pt x="51252" y="164479"/>
                  </a:lnTo>
                  <a:lnTo>
                    <a:pt x="49146" y="165108"/>
                  </a:lnTo>
                  <a:lnTo>
                    <a:pt x="48834" y="165313"/>
                  </a:lnTo>
                  <a:lnTo>
                    <a:pt x="48664" y="165520"/>
                  </a:lnTo>
                  <a:lnTo>
                    <a:pt x="48464" y="166095"/>
                  </a:lnTo>
                  <a:lnTo>
                    <a:pt x="48012" y="165593"/>
                  </a:lnTo>
                  <a:lnTo>
                    <a:pt x="49857" y="160954"/>
                  </a:lnTo>
                  <a:lnTo>
                    <a:pt x="48415" y="159950"/>
                  </a:lnTo>
                  <a:lnTo>
                    <a:pt x="48324" y="159794"/>
                  </a:lnTo>
                  <a:lnTo>
                    <a:pt x="48397" y="159087"/>
                  </a:lnTo>
                  <a:lnTo>
                    <a:pt x="48756" y="158477"/>
                  </a:lnTo>
                  <a:lnTo>
                    <a:pt x="48897" y="158458"/>
                  </a:lnTo>
                  <a:lnTo>
                    <a:pt x="49138" y="158469"/>
                  </a:lnTo>
                  <a:lnTo>
                    <a:pt x="49324" y="157948"/>
                  </a:lnTo>
                  <a:lnTo>
                    <a:pt x="49395" y="157369"/>
                  </a:lnTo>
                  <a:lnTo>
                    <a:pt x="49296" y="155292"/>
                  </a:lnTo>
                  <a:lnTo>
                    <a:pt x="48054" y="155005"/>
                  </a:lnTo>
                  <a:lnTo>
                    <a:pt x="47770" y="155060"/>
                  </a:lnTo>
                  <a:lnTo>
                    <a:pt x="47555" y="155252"/>
                  </a:lnTo>
                  <a:lnTo>
                    <a:pt x="47529" y="155486"/>
                  </a:lnTo>
                  <a:lnTo>
                    <a:pt x="46874" y="155986"/>
                  </a:lnTo>
                  <a:lnTo>
                    <a:pt x="45459" y="157829"/>
                  </a:lnTo>
                  <a:lnTo>
                    <a:pt x="44781" y="157328"/>
                  </a:lnTo>
                  <a:lnTo>
                    <a:pt x="43284" y="156266"/>
                  </a:lnTo>
                  <a:lnTo>
                    <a:pt x="42180" y="155452"/>
                  </a:lnTo>
                  <a:lnTo>
                    <a:pt x="42347" y="153452"/>
                  </a:lnTo>
                  <a:lnTo>
                    <a:pt x="42177" y="153313"/>
                  </a:lnTo>
                  <a:lnTo>
                    <a:pt x="42385" y="153007"/>
                  </a:lnTo>
                  <a:lnTo>
                    <a:pt x="42476" y="151911"/>
                  </a:lnTo>
                  <a:lnTo>
                    <a:pt x="42203" y="150746"/>
                  </a:lnTo>
                  <a:lnTo>
                    <a:pt x="41931" y="150647"/>
                  </a:lnTo>
                  <a:lnTo>
                    <a:pt x="41330" y="150607"/>
                  </a:lnTo>
                  <a:lnTo>
                    <a:pt x="41075" y="151030"/>
                  </a:lnTo>
                  <a:lnTo>
                    <a:pt x="40437" y="151714"/>
                  </a:lnTo>
                  <a:lnTo>
                    <a:pt x="40197" y="151662"/>
                  </a:lnTo>
                  <a:lnTo>
                    <a:pt x="39595" y="151171"/>
                  </a:lnTo>
                  <a:lnTo>
                    <a:pt x="39744" y="149558"/>
                  </a:lnTo>
                  <a:lnTo>
                    <a:pt x="40745" y="149565"/>
                  </a:lnTo>
                  <a:lnTo>
                    <a:pt x="40309" y="148373"/>
                  </a:lnTo>
                  <a:lnTo>
                    <a:pt x="40089" y="148067"/>
                  </a:lnTo>
                  <a:lnTo>
                    <a:pt x="39440" y="147810"/>
                  </a:lnTo>
                  <a:lnTo>
                    <a:pt x="39356" y="146306"/>
                  </a:lnTo>
                  <a:lnTo>
                    <a:pt x="39314" y="147433"/>
                  </a:lnTo>
                  <a:lnTo>
                    <a:pt x="37312" y="148097"/>
                  </a:lnTo>
                  <a:lnTo>
                    <a:pt x="37424" y="147698"/>
                  </a:lnTo>
                  <a:lnTo>
                    <a:pt x="37998" y="147039"/>
                  </a:lnTo>
                  <a:lnTo>
                    <a:pt x="37662" y="146850"/>
                  </a:lnTo>
                  <a:lnTo>
                    <a:pt x="37200" y="147497"/>
                  </a:lnTo>
                  <a:lnTo>
                    <a:pt x="37113" y="147924"/>
                  </a:lnTo>
                  <a:lnTo>
                    <a:pt x="36707" y="148296"/>
                  </a:lnTo>
                  <a:lnTo>
                    <a:pt x="35171" y="148775"/>
                  </a:lnTo>
                  <a:lnTo>
                    <a:pt x="33251" y="148789"/>
                  </a:lnTo>
                  <a:lnTo>
                    <a:pt x="33188" y="148550"/>
                  </a:lnTo>
                  <a:lnTo>
                    <a:pt x="33235" y="147928"/>
                  </a:lnTo>
                  <a:lnTo>
                    <a:pt x="33881" y="147120"/>
                  </a:lnTo>
                  <a:lnTo>
                    <a:pt x="33928" y="146387"/>
                  </a:lnTo>
                  <a:lnTo>
                    <a:pt x="34089" y="145996"/>
                  </a:lnTo>
                  <a:lnTo>
                    <a:pt x="34050" y="145728"/>
                  </a:lnTo>
                  <a:lnTo>
                    <a:pt x="33589" y="145732"/>
                  </a:lnTo>
                  <a:lnTo>
                    <a:pt x="33581" y="145520"/>
                  </a:lnTo>
                  <a:lnTo>
                    <a:pt x="33337" y="145557"/>
                  </a:lnTo>
                  <a:lnTo>
                    <a:pt x="32971" y="145840"/>
                  </a:lnTo>
                  <a:lnTo>
                    <a:pt x="32511" y="146435"/>
                  </a:lnTo>
                  <a:lnTo>
                    <a:pt x="32310" y="147009"/>
                  </a:lnTo>
                  <a:lnTo>
                    <a:pt x="31841" y="147898"/>
                  </a:lnTo>
                  <a:lnTo>
                    <a:pt x="31814" y="148110"/>
                  </a:lnTo>
                  <a:lnTo>
                    <a:pt x="31885" y="148359"/>
                  </a:lnTo>
                  <a:lnTo>
                    <a:pt x="32310" y="149126"/>
                  </a:lnTo>
                  <a:lnTo>
                    <a:pt x="32396" y="149412"/>
                  </a:lnTo>
                  <a:lnTo>
                    <a:pt x="32314" y="149785"/>
                  </a:lnTo>
                  <a:lnTo>
                    <a:pt x="32054" y="149948"/>
                  </a:lnTo>
                  <a:lnTo>
                    <a:pt x="32038" y="150462"/>
                  </a:lnTo>
                  <a:lnTo>
                    <a:pt x="31767" y="150309"/>
                  </a:lnTo>
                  <a:lnTo>
                    <a:pt x="31716" y="150149"/>
                  </a:lnTo>
                  <a:lnTo>
                    <a:pt x="31845" y="149952"/>
                  </a:lnTo>
                  <a:lnTo>
                    <a:pt x="32282" y="149677"/>
                  </a:lnTo>
                  <a:lnTo>
                    <a:pt x="32314" y="149353"/>
                  </a:lnTo>
                  <a:lnTo>
                    <a:pt x="32121" y="148973"/>
                  </a:lnTo>
                  <a:lnTo>
                    <a:pt x="31822" y="148717"/>
                  </a:lnTo>
                  <a:lnTo>
                    <a:pt x="31692" y="147619"/>
                  </a:lnTo>
                  <a:lnTo>
                    <a:pt x="31396" y="147481"/>
                  </a:lnTo>
                  <a:lnTo>
                    <a:pt x="30925" y="146977"/>
                  </a:lnTo>
                  <a:lnTo>
                    <a:pt x="30675" y="146473"/>
                  </a:lnTo>
                  <a:lnTo>
                    <a:pt x="31557" y="145531"/>
                  </a:lnTo>
                  <a:lnTo>
                    <a:pt x="32015" y="145330"/>
                  </a:lnTo>
                  <a:lnTo>
                    <a:pt x="31387" y="143598"/>
                  </a:lnTo>
                  <a:lnTo>
                    <a:pt x="32344" y="142232"/>
                  </a:lnTo>
                  <a:lnTo>
                    <a:pt x="33294" y="142963"/>
                  </a:lnTo>
                  <a:lnTo>
                    <a:pt x="33652" y="142669"/>
                  </a:lnTo>
                  <a:lnTo>
                    <a:pt x="33518" y="142316"/>
                  </a:lnTo>
                  <a:lnTo>
                    <a:pt x="33605" y="141393"/>
                  </a:lnTo>
                  <a:lnTo>
                    <a:pt x="32908" y="140928"/>
                  </a:lnTo>
                  <a:lnTo>
                    <a:pt x="32518" y="141278"/>
                  </a:lnTo>
                  <a:lnTo>
                    <a:pt x="32419" y="141627"/>
                  </a:lnTo>
                  <a:lnTo>
                    <a:pt x="32163" y="142003"/>
                  </a:lnTo>
                  <a:lnTo>
                    <a:pt x="31494" y="142580"/>
                  </a:lnTo>
                  <a:lnTo>
                    <a:pt x="31173" y="142608"/>
                  </a:lnTo>
                  <a:lnTo>
                    <a:pt x="30840" y="142510"/>
                  </a:lnTo>
                  <a:lnTo>
                    <a:pt x="30651" y="142871"/>
                  </a:lnTo>
                  <a:lnTo>
                    <a:pt x="29906" y="142383"/>
                  </a:lnTo>
                  <a:lnTo>
                    <a:pt x="29777" y="142373"/>
                  </a:lnTo>
                  <a:lnTo>
                    <a:pt x="29351" y="142718"/>
                  </a:lnTo>
                  <a:lnTo>
                    <a:pt x="29781" y="143391"/>
                  </a:lnTo>
                  <a:lnTo>
                    <a:pt x="30112" y="143630"/>
                  </a:lnTo>
                  <a:lnTo>
                    <a:pt x="29820" y="143928"/>
                  </a:lnTo>
                  <a:lnTo>
                    <a:pt x="29443" y="143850"/>
                  </a:lnTo>
                  <a:lnTo>
                    <a:pt x="29440" y="143276"/>
                  </a:lnTo>
                  <a:lnTo>
                    <a:pt x="29107" y="143072"/>
                  </a:lnTo>
                  <a:lnTo>
                    <a:pt x="28181" y="143411"/>
                  </a:lnTo>
                  <a:lnTo>
                    <a:pt x="27241" y="144241"/>
                  </a:lnTo>
                  <a:lnTo>
                    <a:pt x="25909" y="145134"/>
                  </a:lnTo>
                  <a:lnTo>
                    <a:pt x="25973" y="144878"/>
                  </a:lnTo>
                  <a:lnTo>
                    <a:pt x="26689" y="144312"/>
                  </a:lnTo>
                  <a:lnTo>
                    <a:pt x="26756" y="143791"/>
                  </a:lnTo>
                  <a:lnTo>
                    <a:pt x="26665" y="143121"/>
                  </a:lnTo>
                  <a:lnTo>
                    <a:pt x="26649" y="142344"/>
                  </a:lnTo>
                  <a:lnTo>
                    <a:pt x="26869" y="142146"/>
                  </a:lnTo>
                  <a:lnTo>
                    <a:pt x="27212" y="141982"/>
                  </a:lnTo>
                  <a:lnTo>
                    <a:pt x="27448" y="141616"/>
                  </a:lnTo>
                  <a:lnTo>
                    <a:pt x="27250" y="141516"/>
                  </a:lnTo>
                  <a:lnTo>
                    <a:pt x="26531" y="142280"/>
                  </a:lnTo>
                  <a:lnTo>
                    <a:pt x="24481" y="144707"/>
                  </a:lnTo>
                  <a:lnTo>
                    <a:pt x="24241" y="144506"/>
                  </a:lnTo>
                  <a:lnTo>
                    <a:pt x="23697" y="145254"/>
                  </a:lnTo>
                  <a:lnTo>
                    <a:pt x="22685" y="146113"/>
                  </a:lnTo>
                  <a:lnTo>
                    <a:pt x="21542" y="146372"/>
                  </a:lnTo>
                  <a:lnTo>
                    <a:pt x="20367" y="145621"/>
                  </a:lnTo>
                  <a:lnTo>
                    <a:pt x="20582" y="145325"/>
                  </a:lnTo>
                  <a:lnTo>
                    <a:pt x="20618" y="144811"/>
                  </a:lnTo>
                  <a:lnTo>
                    <a:pt x="20702" y="144597"/>
                  </a:lnTo>
                  <a:lnTo>
                    <a:pt x="21052" y="144180"/>
                  </a:lnTo>
                  <a:lnTo>
                    <a:pt x="21390" y="143150"/>
                  </a:lnTo>
                  <a:lnTo>
                    <a:pt x="21728" y="142743"/>
                  </a:lnTo>
                  <a:lnTo>
                    <a:pt x="21874" y="142122"/>
                  </a:lnTo>
                  <a:lnTo>
                    <a:pt x="21894" y="141654"/>
                  </a:lnTo>
                  <a:lnTo>
                    <a:pt x="22018" y="141359"/>
                  </a:lnTo>
                  <a:lnTo>
                    <a:pt x="22886" y="141137"/>
                  </a:lnTo>
                  <a:lnTo>
                    <a:pt x="23596" y="141233"/>
                  </a:lnTo>
                  <a:lnTo>
                    <a:pt x="23986" y="141142"/>
                  </a:lnTo>
                  <a:lnTo>
                    <a:pt x="24357" y="140541"/>
                  </a:lnTo>
                  <a:lnTo>
                    <a:pt x="24675" y="140173"/>
                  </a:lnTo>
                  <a:lnTo>
                    <a:pt x="24370" y="140427"/>
                  </a:lnTo>
                  <a:lnTo>
                    <a:pt x="23984" y="141026"/>
                  </a:lnTo>
                  <a:lnTo>
                    <a:pt x="23822" y="141145"/>
                  </a:lnTo>
                  <a:lnTo>
                    <a:pt x="23038" y="141149"/>
                  </a:lnTo>
                  <a:lnTo>
                    <a:pt x="22786" y="141063"/>
                  </a:lnTo>
                  <a:lnTo>
                    <a:pt x="22070" y="141130"/>
                  </a:lnTo>
                  <a:lnTo>
                    <a:pt x="21656" y="141486"/>
                  </a:lnTo>
                  <a:lnTo>
                    <a:pt x="20174" y="141133"/>
                  </a:lnTo>
                  <a:lnTo>
                    <a:pt x="19989" y="140861"/>
                  </a:lnTo>
                  <a:lnTo>
                    <a:pt x="18716" y="139733"/>
                  </a:lnTo>
                  <a:lnTo>
                    <a:pt x="18321" y="139131"/>
                  </a:lnTo>
                  <a:lnTo>
                    <a:pt x="20518" y="135718"/>
                  </a:lnTo>
                  <a:lnTo>
                    <a:pt x="20120" y="135660"/>
                  </a:lnTo>
                  <a:lnTo>
                    <a:pt x="19316" y="135857"/>
                  </a:lnTo>
                  <a:lnTo>
                    <a:pt x="18082" y="135749"/>
                  </a:lnTo>
                  <a:lnTo>
                    <a:pt x="17613" y="135630"/>
                  </a:lnTo>
                  <a:lnTo>
                    <a:pt x="17314" y="135417"/>
                  </a:lnTo>
                  <a:lnTo>
                    <a:pt x="16648" y="135187"/>
                  </a:lnTo>
                  <a:lnTo>
                    <a:pt x="16048" y="135123"/>
                  </a:lnTo>
                  <a:lnTo>
                    <a:pt x="15106" y="135369"/>
                  </a:lnTo>
                  <a:lnTo>
                    <a:pt x="14688" y="135232"/>
                  </a:lnTo>
                  <a:lnTo>
                    <a:pt x="13873" y="135172"/>
                  </a:lnTo>
                  <a:lnTo>
                    <a:pt x="12954" y="135333"/>
                  </a:lnTo>
                  <a:lnTo>
                    <a:pt x="12182" y="134787"/>
                  </a:lnTo>
                  <a:lnTo>
                    <a:pt x="13244" y="133145"/>
                  </a:lnTo>
                  <a:lnTo>
                    <a:pt x="11136" y="132666"/>
                  </a:lnTo>
                  <a:lnTo>
                    <a:pt x="10867" y="132610"/>
                  </a:lnTo>
                  <a:lnTo>
                    <a:pt x="8025" y="131951"/>
                  </a:lnTo>
                  <a:lnTo>
                    <a:pt x="7422" y="131798"/>
                  </a:lnTo>
                  <a:lnTo>
                    <a:pt x="8752" y="130232"/>
                  </a:lnTo>
                  <a:lnTo>
                    <a:pt x="9246" y="128919"/>
                  </a:lnTo>
                  <a:lnTo>
                    <a:pt x="9874" y="126578"/>
                  </a:lnTo>
                  <a:lnTo>
                    <a:pt x="10027" y="126005"/>
                  </a:lnTo>
                  <a:lnTo>
                    <a:pt x="9742" y="125097"/>
                  </a:lnTo>
                  <a:lnTo>
                    <a:pt x="10046" y="124564"/>
                  </a:lnTo>
                  <a:lnTo>
                    <a:pt x="10334" y="124419"/>
                  </a:lnTo>
                  <a:lnTo>
                    <a:pt x="10523" y="124218"/>
                  </a:lnTo>
                  <a:lnTo>
                    <a:pt x="10468" y="123986"/>
                  </a:lnTo>
                  <a:lnTo>
                    <a:pt x="9805" y="124218"/>
                  </a:lnTo>
                  <a:lnTo>
                    <a:pt x="9371" y="124219"/>
                  </a:lnTo>
                  <a:lnTo>
                    <a:pt x="8910" y="124375"/>
                  </a:lnTo>
                  <a:lnTo>
                    <a:pt x="8180" y="124814"/>
                  </a:lnTo>
                  <a:lnTo>
                    <a:pt x="6811" y="123697"/>
                  </a:lnTo>
                  <a:lnTo>
                    <a:pt x="5897" y="122174"/>
                  </a:lnTo>
                  <a:lnTo>
                    <a:pt x="5778" y="121579"/>
                  </a:lnTo>
                  <a:lnTo>
                    <a:pt x="5510" y="120957"/>
                  </a:lnTo>
                  <a:lnTo>
                    <a:pt x="4993" y="120667"/>
                  </a:lnTo>
                  <a:lnTo>
                    <a:pt x="3979" y="121556"/>
                  </a:lnTo>
                  <a:lnTo>
                    <a:pt x="3149" y="123078"/>
                  </a:lnTo>
                  <a:lnTo>
                    <a:pt x="2897" y="122698"/>
                  </a:lnTo>
                  <a:lnTo>
                    <a:pt x="2913" y="122527"/>
                  </a:lnTo>
                  <a:lnTo>
                    <a:pt x="2428" y="121641"/>
                  </a:lnTo>
                  <a:lnTo>
                    <a:pt x="1997" y="121392"/>
                  </a:lnTo>
                  <a:lnTo>
                    <a:pt x="1326" y="121354"/>
                  </a:lnTo>
                  <a:lnTo>
                    <a:pt x="722" y="120781"/>
                  </a:lnTo>
                  <a:lnTo>
                    <a:pt x="324" y="120100"/>
                  </a:lnTo>
                  <a:lnTo>
                    <a:pt x="572" y="118587"/>
                  </a:lnTo>
                  <a:lnTo>
                    <a:pt x="1157" y="117615"/>
                  </a:lnTo>
                  <a:lnTo>
                    <a:pt x="1271" y="117318"/>
                  </a:lnTo>
                  <a:lnTo>
                    <a:pt x="821" y="117050"/>
                  </a:lnTo>
                  <a:lnTo>
                    <a:pt x="15" y="116946"/>
                  </a:lnTo>
                  <a:lnTo>
                    <a:pt x="0" y="116797"/>
                  </a:lnTo>
                  <a:lnTo>
                    <a:pt x="912" y="116242"/>
                  </a:lnTo>
                  <a:lnTo>
                    <a:pt x="1595" y="115937"/>
                  </a:lnTo>
                  <a:lnTo>
                    <a:pt x="1792" y="115706"/>
                  </a:lnTo>
                  <a:lnTo>
                    <a:pt x="1982" y="115319"/>
                  </a:lnTo>
                  <a:lnTo>
                    <a:pt x="2093" y="114322"/>
                  </a:lnTo>
                  <a:lnTo>
                    <a:pt x="2586" y="113503"/>
                  </a:lnTo>
                  <a:lnTo>
                    <a:pt x="2616" y="113352"/>
                  </a:lnTo>
                  <a:lnTo>
                    <a:pt x="3173" y="113724"/>
                  </a:lnTo>
                  <a:lnTo>
                    <a:pt x="4139" y="112681"/>
                  </a:lnTo>
                  <a:lnTo>
                    <a:pt x="5340" y="112317"/>
                  </a:lnTo>
                  <a:lnTo>
                    <a:pt x="5502" y="112362"/>
                  </a:lnTo>
                  <a:lnTo>
                    <a:pt x="5636" y="112909"/>
                  </a:lnTo>
                  <a:lnTo>
                    <a:pt x="5770" y="113084"/>
                  </a:lnTo>
                  <a:lnTo>
                    <a:pt x="7839" y="114242"/>
                  </a:lnTo>
                  <a:lnTo>
                    <a:pt x="7883" y="114436"/>
                  </a:lnTo>
                  <a:lnTo>
                    <a:pt x="7844" y="114844"/>
                  </a:lnTo>
                  <a:lnTo>
                    <a:pt x="11505" y="111882"/>
                  </a:lnTo>
                  <a:lnTo>
                    <a:pt x="11092" y="111521"/>
                  </a:lnTo>
                  <a:lnTo>
                    <a:pt x="11083" y="110632"/>
                  </a:lnTo>
                  <a:lnTo>
                    <a:pt x="11365" y="109977"/>
                  </a:lnTo>
                  <a:lnTo>
                    <a:pt x="11690" y="109654"/>
                  </a:lnTo>
                  <a:lnTo>
                    <a:pt x="12019" y="109593"/>
                  </a:lnTo>
                  <a:lnTo>
                    <a:pt x="12315" y="109790"/>
                  </a:lnTo>
                  <a:lnTo>
                    <a:pt x="12948" y="110121"/>
                  </a:lnTo>
                  <a:lnTo>
                    <a:pt x="13201" y="110560"/>
                  </a:lnTo>
                  <a:lnTo>
                    <a:pt x="14687" y="109417"/>
                  </a:lnTo>
                  <a:lnTo>
                    <a:pt x="16270" y="109189"/>
                  </a:lnTo>
                  <a:lnTo>
                    <a:pt x="16818" y="108689"/>
                  </a:lnTo>
                  <a:lnTo>
                    <a:pt x="17861" y="108305"/>
                  </a:lnTo>
                  <a:lnTo>
                    <a:pt x="18378" y="107824"/>
                  </a:lnTo>
                  <a:lnTo>
                    <a:pt x="18976" y="107634"/>
                  </a:lnTo>
                  <a:lnTo>
                    <a:pt x="20331" y="106884"/>
                  </a:lnTo>
                  <a:lnTo>
                    <a:pt x="20951" y="107108"/>
                  </a:lnTo>
                  <a:lnTo>
                    <a:pt x="21413" y="106693"/>
                  </a:lnTo>
                  <a:lnTo>
                    <a:pt x="22726" y="106887"/>
                  </a:lnTo>
                  <a:lnTo>
                    <a:pt x="24370" y="105899"/>
                  </a:lnTo>
                  <a:lnTo>
                    <a:pt x="24583" y="105654"/>
                  </a:lnTo>
                  <a:lnTo>
                    <a:pt x="24813" y="105181"/>
                  </a:lnTo>
                  <a:lnTo>
                    <a:pt x="26845" y="103774"/>
                  </a:lnTo>
                  <a:lnTo>
                    <a:pt x="27280" y="103528"/>
                  </a:lnTo>
                  <a:lnTo>
                    <a:pt x="27478" y="103539"/>
                  </a:lnTo>
                  <a:lnTo>
                    <a:pt x="27699" y="102739"/>
                  </a:lnTo>
                  <a:lnTo>
                    <a:pt x="27259" y="101839"/>
                  </a:lnTo>
                  <a:lnTo>
                    <a:pt x="26982" y="101783"/>
                  </a:lnTo>
                  <a:lnTo>
                    <a:pt x="26765" y="101593"/>
                  </a:lnTo>
                  <a:lnTo>
                    <a:pt x="26784" y="101340"/>
                  </a:lnTo>
                  <a:lnTo>
                    <a:pt x="27133" y="101336"/>
                  </a:lnTo>
                  <a:lnTo>
                    <a:pt x="27358" y="101228"/>
                  </a:lnTo>
                  <a:lnTo>
                    <a:pt x="27492" y="101046"/>
                  </a:lnTo>
                  <a:lnTo>
                    <a:pt x="27693" y="100702"/>
                  </a:lnTo>
                  <a:lnTo>
                    <a:pt x="28947" y="100800"/>
                  </a:lnTo>
                  <a:lnTo>
                    <a:pt x="29518" y="101011"/>
                  </a:lnTo>
                  <a:lnTo>
                    <a:pt x="31698" y="98463"/>
                  </a:lnTo>
                  <a:lnTo>
                    <a:pt x="32557" y="98577"/>
                  </a:lnTo>
                  <a:lnTo>
                    <a:pt x="32733" y="98796"/>
                  </a:lnTo>
                  <a:lnTo>
                    <a:pt x="32407" y="99586"/>
                  </a:lnTo>
                  <a:lnTo>
                    <a:pt x="33250" y="99355"/>
                  </a:lnTo>
                  <a:lnTo>
                    <a:pt x="33879" y="99087"/>
                  </a:lnTo>
                  <a:lnTo>
                    <a:pt x="34286" y="98777"/>
                  </a:lnTo>
                  <a:lnTo>
                    <a:pt x="35186" y="98892"/>
                  </a:lnTo>
                  <a:lnTo>
                    <a:pt x="35417" y="98708"/>
                  </a:lnTo>
                  <a:lnTo>
                    <a:pt x="36082" y="97792"/>
                  </a:lnTo>
                  <a:lnTo>
                    <a:pt x="36570" y="98034"/>
                  </a:lnTo>
                  <a:lnTo>
                    <a:pt x="37397" y="97086"/>
                  </a:lnTo>
                  <a:lnTo>
                    <a:pt x="37378" y="96243"/>
                  </a:lnTo>
                  <a:lnTo>
                    <a:pt x="37373" y="96060"/>
                  </a:lnTo>
                  <a:lnTo>
                    <a:pt x="37279" y="92856"/>
                  </a:lnTo>
                  <a:lnTo>
                    <a:pt x="37603" y="92330"/>
                  </a:lnTo>
                  <a:lnTo>
                    <a:pt x="37868" y="92107"/>
                  </a:lnTo>
                  <a:lnTo>
                    <a:pt x="38308" y="92159"/>
                  </a:lnTo>
                  <a:lnTo>
                    <a:pt x="39060" y="91844"/>
                  </a:lnTo>
                  <a:lnTo>
                    <a:pt x="39471" y="92026"/>
                  </a:lnTo>
                  <a:lnTo>
                    <a:pt x="39697" y="92514"/>
                  </a:lnTo>
                  <a:lnTo>
                    <a:pt x="39688" y="93008"/>
                  </a:lnTo>
                  <a:lnTo>
                    <a:pt x="38782" y="93834"/>
                  </a:lnTo>
                  <a:lnTo>
                    <a:pt x="38667" y="94091"/>
                  </a:lnTo>
                  <a:lnTo>
                    <a:pt x="38864" y="94366"/>
                  </a:lnTo>
                  <a:lnTo>
                    <a:pt x="39415" y="94326"/>
                  </a:lnTo>
                  <a:lnTo>
                    <a:pt x="39735" y="93786"/>
                  </a:lnTo>
                  <a:lnTo>
                    <a:pt x="40195" y="93228"/>
                  </a:lnTo>
                  <a:lnTo>
                    <a:pt x="40856" y="92894"/>
                  </a:lnTo>
                  <a:lnTo>
                    <a:pt x="41169" y="92857"/>
                  </a:lnTo>
                  <a:lnTo>
                    <a:pt x="42631" y="90988"/>
                  </a:lnTo>
                  <a:lnTo>
                    <a:pt x="46332" y="90643"/>
                  </a:lnTo>
                  <a:lnTo>
                    <a:pt x="46831" y="88077"/>
                  </a:lnTo>
                  <a:lnTo>
                    <a:pt x="46824" y="87839"/>
                  </a:lnTo>
                  <a:lnTo>
                    <a:pt x="46658" y="87401"/>
                  </a:lnTo>
                  <a:lnTo>
                    <a:pt x="47265" y="87615"/>
                  </a:lnTo>
                  <a:lnTo>
                    <a:pt x="47894" y="86116"/>
                  </a:lnTo>
                  <a:lnTo>
                    <a:pt x="48508" y="85974"/>
                  </a:lnTo>
                  <a:lnTo>
                    <a:pt x="48555" y="86153"/>
                  </a:lnTo>
                  <a:lnTo>
                    <a:pt x="50009" y="87582"/>
                  </a:lnTo>
                  <a:lnTo>
                    <a:pt x="50197" y="88231"/>
                  </a:lnTo>
                  <a:lnTo>
                    <a:pt x="50394" y="87893"/>
                  </a:lnTo>
                  <a:lnTo>
                    <a:pt x="50713" y="87660"/>
                  </a:lnTo>
                  <a:lnTo>
                    <a:pt x="50995" y="87254"/>
                  </a:lnTo>
                  <a:lnTo>
                    <a:pt x="51276" y="87132"/>
                  </a:lnTo>
                  <a:lnTo>
                    <a:pt x="51481" y="87280"/>
                  </a:lnTo>
                  <a:lnTo>
                    <a:pt x="51767" y="87217"/>
                  </a:lnTo>
                  <a:lnTo>
                    <a:pt x="51787" y="86852"/>
                  </a:lnTo>
                  <a:lnTo>
                    <a:pt x="51616" y="86168"/>
                  </a:lnTo>
                  <a:lnTo>
                    <a:pt x="51617" y="85732"/>
                  </a:lnTo>
                  <a:lnTo>
                    <a:pt x="52052" y="84747"/>
                  </a:lnTo>
                  <a:lnTo>
                    <a:pt x="52425" y="84486"/>
                  </a:lnTo>
                  <a:lnTo>
                    <a:pt x="52809" y="84561"/>
                  </a:lnTo>
                  <a:lnTo>
                    <a:pt x="52718" y="85108"/>
                  </a:lnTo>
                  <a:lnTo>
                    <a:pt x="52313" y="86038"/>
                  </a:lnTo>
                  <a:lnTo>
                    <a:pt x="52575" y="86347"/>
                  </a:lnTo>
                  <a:lnTo>
                    <a:pt x="52773" y="86447"/>
                  </a:lnTo>
                  <a:lnTo>
                    <a:pt x="53346" y="87533"/>
                  </a:lnTo>
                  <a:lnTo>
                    <a:pt x="53445" y="87783"/>
                  </a:lnTo>
                  <a:lnTo>
                    <a:pt x="53869" y="87720"/>
                  </a:lnTo>
                  <a:lnTo>
                    <a:pt x="54550" y="87389"/>
                  </a:lnTo>
                  <a:lnTo>
                    <a:pt x="55489" y="87315"/>
                  </a:lnTo>
                  <a:lnTo>
                    <a:pt x="55742" y="87140"/>
                  </a:lnTo>
                  <a:lnTo>
                    <a:pt x="55992" y="86702"/>
                  </a:lnTo>
                  <a:lnTo>
                    <a:pt x="56142" y="86609"/>
                  </a:lnTo>
                  <a:lnTo>
                    <a:pt x="57053" y="86553"/>
                  </a:lnTo>
                  <a:lnTo>
                    <a:pt x="57603" y="87290"/>
                  </a:lnTo>
                  <a:lnTo>
                    <a:pt x="57745" y="87193"/>
                  </a:lnTo>
                  <a:lnTo>
                    <a:pt x="58138" y="86608"/>
                  </a:lnTo>
                  <a:lnTo>
                    <a:pt x="59097" y="86158"/>
                  </a:lnTo>
                  <a:lnTo>
                    <a:pt x="60802" y="86892"/>
                  </a:lnTo>
                  <a:lnTo>
                    <a:pt x="60879" y="87202"/>
                  </a:lnTo>
                  <a:lnTo>
                    <a:pt x="59746" y="87603"/>
                  </a:lnTo>
                  <a:lnTo>
                    <a:pt x="59195" y="88027"/>
                  </a:lnTo>
                  <a:lnTo>
                    <a:pt x="58693" y="88448"/>
                  </a:lnTo>
                  <a:lnTo>
                    <a:pt x="57351" y="90189"/>
                  </a:lnTo>
                  <a:lnTo>
                    <a:pt x="56920" y="90527"/>
                  </a:lnTo>
                  <a:lnTo>
                    <a:pt x="56654" y="91070"/>
                  </a:lnTo>
                  <a:lnTo>
                    <a:pt x="56357" y="91717"/>
                  </a:lnTo>
                  <a:lnTo>
                    <a:pt x="56361" y="92045"/>
                  </a:lnTo>
                  <a:lnTo>
                    <a:pt x="56486" y="92663"/>
                  </a:lnTo>
                  <a:lnTo>
                    <a:pt x="57023" y="92905"/>
                  </a:lnTo>
                  <a:lnTo>
                    <a:pt x="57745" y="93102"/>
                  </a:lnTo>
                  <a:lnTo>
                    <a:pt x="63815" y="96183"/>
                  </a:lnTo>
                  <a:lnTo>
                    <a:pt x="64606" y="96587"/>
                  </a:lnTo>
                  <a:lnTo>
                    <a:pt x="64018" y="95652"/>
                  </a:lnTo>
                  <a:lnTo>
                    <a:pt x="63955" y="95457"/>
                  </a:lnTo>
                  <a:lnTo>
                    <a:pt x="63848" y="92636"/>
                  </a:lnTo>
                  <a:lnTo>
                    <a:pt x="64210" y="90353"/>
                  </a:lnTo>
                  <a:lnTo>
                    <a:pt x="64252" y="89115"/>
                  </a:lnTo>
                  <a:lnTo>
                    <a:pt x="64380" y="88118"/>
                  </a:lnTo>
                  <a:lnTo>
                    <a:pt x="64198" y="87228"/>
                  </a:lnTo>
                  <a:lnTo>
                    <a:pt x="64262" y="86559"/>
                  </a:lnTo>
                  <a:lnTo>
                    <a:pt x="64206" y="84152"/>
                  </a:lnTo>
                  <a:lnTo>
                    <a:pt x="64362" y="82431"/>
                  </a:lnTo>
                  <a:lnTo>
                    <a:pt x="64606" y="81856"/>
                  </a:lnTo>
                  <a:lnTo>
                    <a:pt x="65333" y="80810"/>
                  </a:lnTo>
                  <a:lnTo>
                    <a:pt x="65513" y="80128"/>
                  </a:lnTo>
                  <a:lnTo>
                    <a:pt x="65544" y="79634"/>
                  </a:lnTo>
                  <a:lnTo>
                    <a:pt x="65513" y="79285"/>
                  </a:lnTo>
                  <a:lnTo>
                    <a:pt x="65294" y="78457"/>
                  </a:lnTo>
                  <a:lnTo>
                    <a:pt x="64799" y="77429"/>
                  </a:lnTo>
                  <a:lnTo>
                    <a:pt x="63740" y="76000"/>
                  </a:lnTo>
                  <a:lnTo>
                    <a:pt x="62582" y="74246"/>
                  </a:lnTo>
                  <a:lnTo>
                    <a:pt x="62327" y="72760"/>
                  </a:lnTo>
                  <a:lnTo>
                    <a:pt x="62298" y="72274"/>
                  </a:lnTo>
                  <a:lnTo>
                    <a:pt x="62522" y="71732"/>
                  </a:lnTo>
                  <a:lnTo>
                    <a:pt x="63137" y="70837"/>
                  </a:lnTo>
                  <a:lnTo>
                    <a:pt x="63440" y="68526"/>
                  </a:lnTo>
                  <a:lnTo>
                    <a:pt x="63570" y="66590"/>
                  </a:lnTo>
                  <a:lnTo>
                    <a:pt x="63684" y="65832"/>
                  </a:lnTo>
                  <a:lnTo>
                    <a:pt x="64155" y="63716"/>
                  </a:lnTo>
                  <a:lnTo>
                    <a:pt x="65487" y="58865"/>
                  </a:lnTo>
                  <a:lnTo>
                    <a:pt x="65476" y="58527"/>
                  </a:lnTo>
                  <a:lnTo>
                    <a:pt x="65664" y="57745"/>
                  </a:lnTo>
                  <a:lnTo>
                    <a:pt x="66309" y="55599"/>
                  </a:lnTo>
                  <a:lnTo>
                    <a:pt x="66324" y="55138"/>
                  </a:lnTo>
                  <a:lnTo>
                    <a:pt x="66259" y="54675"/>
                  </a:lnTo>
                  <a:lnTo>
                    <a:pt x="66152" y="54353"/>
                  </a:lnTo>
                  <a:lnTo>
                    <a:pt x="65874" y="53884"/>
                  </a:lnTo>
                  <a:lnTo>
                    <a:pt x="65810" y="53301"/>
                  </a:lnTo>
                  <a:lnTo>
                    <a:pt x="65887" y="52502"/>
                  </a:lnTo>
                  <a:lnTo>
                    <a:pt x="66214" y="51714"/>
                  </a:lnTo>
                  <a:lnTo>
                    <a:pt x="66400" y="48255"/>
                  </a:lnTo>
                  <a:lnTo>
                    <a:pt x="66574" y="47989"/>
                  </a:lnTo>
                  <a:lnTo>
                    <a:pt x="66964" y="47643"/>
                  </a:lnTo>
                  <a:lnTo>
                    <a:pt x="67233" y="46660"/>
                  </a:lnTo>
                  <a:lnTo>
                    <a:pt x="67227" y="46352"/>
                  </a:lnTo>
                  <a:lnTo>
                    <a:pt x="66786" y="45897"/>
                  </a:lnTo>
                  <a:lnTo>
                    <a:pt x="66744" y="45743"/>
                  </a:lnTo>
                  <a:lnTo>
                    <a:pt x="66869" y="44864"/>
                  </a:lnTo>
                  <a:lnTo>
                    <a:pt x="67183" y="43458"/>
                  </a:lnTo>
                  <a:lnTo>
                    <a:pt x="67436" y="42626"/>
                  </a:lnTo>
                  <a:lnTo>
                    <a:pt x="67718" y="40799"/>
                  </a:lnTo>
                  <a:lnTo>
                    <a:pt x="67859" y="40250"/>
                  </a:lnTo>
                  <a:lnTo>
                    <a:pt x="68654" y="38410"/>
                  </a:lnTo>
                  <a:lnTo>
                    <a:pt x="69256" y="37441"/>
                  </a:lnTo>
                  <a:lnTo>
                    <a:pt x="70325" y="35397"/>
                  </a:lnTo>
                  <a:lnTo>
                    <a:pt x="70682" y="34214"/>
                  </a:lnTo>
                  <a:lnTo>
                    <a:pt x="70842" y="33627"/>
                  </a:lnTo>
                  <a:lnTo>
                    <a:pt x="71435" y="32622"/>
                  </a:lnTo>
                  <a:lnTo>
                    <a:pt x="71527" y="32314"/>
                  </a:lnTo>
                  <a:lnTo>
                    <a:pt x="71582" y="31005"/>
                  </a:lnTo>
                  <a:lnTo>
                    <a:pt x="71787" y="30671"/>
                  </a:lnTo>
                  <a:lnTo>
                    <a:pt x="72062" y="30524"/>
                  </a:lnTo>
                  <a:lnTo>
                    <a:pt x="72833" y="30484"/>
                  </a:lnTo>
                  <a:lnTo>
                    <a:pt x="73299" y="30065"/>
                  </a:lnTo>
                  <a:lnTo>
                    <a:pt x="73930" y="29833"/>
                  </a:lnTo>
                  <a:lnTo>
                    <a:pt x="75325" y="28456"/>
                  </a:lnTo>
                  <a:lnTo>
                    <a:pt x="75980" y="27631"/>
                  </a:lnTo>
                  <a:lnTo>
                    <a:pt x="76431" y="27011"/>
                  </a:lnTo>
                  <a:lnTo>
                    <a:pt x="76645" y="26325"/>
                  </a:lnTo>
                  <a:lnTo>
                    <a:pt x="76692" y="26173"/>
                  </a:lnTo>
                  <a:lnTo>
                    <a:pt x="77180" y="24046"/>
                  </a:lnTo>
                  <a:lnTo>
                    <a:pt x="77135" y="23548"/>
                  </a:lnTo>
                  <a:lnTo>
                    <a:pt x="76945" y="22261"/>
                  </a:lnTo>
                  <a:lnTo>
                    <a:pt x="77049" y="21793"/>
                  </a:lnTo>
                  <a:lnTo>
                    <a:pt x="77215" y="21096"/>
                  </a:lnTo>
                  <a:lnTo>
                    <a:pt x="77395" y="20678"/>
                  </a:lnTo>
                  <a:lnTo>
                    <a:pt x="78156" y="19818"/>
                  </a:lnTo>
                  <a:lnTo>
                    <a:pt x="79364" y="18448"/>
                  </a:lnTo>
                  <a:lnTo>
                    <a:pt x="79773" y="18184"/>
                  </a:lnTo>
                  <a:lnTo>
                    <a:pt x="80315" y="18207"/>
                  </a:lnTo>
                  <a:lnTo>
                    <a:pt x="80609" y="18106"/>
                  </a:lnTo>
                  <a:lnTo>
                    <a:pt x="81126" y="17730"/>
                  </a:lnTo>
                  <a:lnTo>
                    <a:pt x="81613" y="17350"/>
                  </a:lnTo>
                  <a:lnTo>
                    <a:pt x="82424" y="17213"/>
                  </a:lnTo>
                  <a:lnTo>
                    <a:pt x="83198" y="16887"/>
                  </a:lnTo>
                  <a:lnTo>
                    <a:pt x="83639" y="16429"/>
                  </a:lnTo>
                  <a:lnTo>
                    <a:pt x="84200" y="15675"/>
                  </a:lnTo>
                  <a:lnTo>
                    <a:pt x="84945" y="14596"/>
                  </a:lnTo>
                  <a:lnTo>
                    <a:pt x="85109" y="14255"/>
                  </a:lnTo>
                  <a:lnTo>
                    <a:pt x="85540" y="12911"/>
                  </a:lnTo>
                  <a:lnTo>
                    <a:pt x="85641" y="12534"/>
                  </a:lnTo>
                  <a:lnTo>
                    <a:pt x="85946" y="9618"/>
                  </a:lnTo>
                  <a:lnTo>
                    <a:pt x="86046" y="9050"/>
                  </a:lnTo>
                  <a:lnTo>
                    <a:pt x="86095" y="8858"/>
                  </a:lnTo>
                  <a:lnTo>
                    <a:pt x="86082" y="8195"/>
                  </a:lnTo>
                  <a:lnTo>
                    <a:pt x="85620" y="6082"/>
                  </a:lnTo>
                  <a:lnTo>
                    <a:pt x="85648" y="5851"/>
                  </a:lnTo>
                  <a:lnTo>
                    <a:pt x="85864" y="5287"/>
                  </a:lnTo>
                  <a:lnTo>
                    <a:pt x="85865" y="4907"/>
                  </a:lnTo>
                  <a:lnTo>
                    <a:pt x="85750" y="4193"/>
                  </a:lnTo>
                  <a:lnTo>
                    <a:pt x="85471" y="345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" name="pg77">
              <a:extLst>
                <a:ext uri="{FF2B5EF4-FFF2-40B4-BE49-F238E27FC236}">
                  <a16:creationId xmlns:a16="http://schemas.microsoft.com/office/drawing/2014/main" id="{2EBE40EC-56B8-C74F-98AC-FC879CC601B2}"/>
                </a:ext>
              </a:extLst>
            </p:cNvPr>
            <p:cNvSpPr/>
            <p:nvPr/>
          </p:nvSpPr>
          <p:spPr>
            <a:xfrm>
              <a:off x="7406058" y="2690424"/>
              <a:ext cx="20601" cy="28985"/>
            </a:xfrm>
            <a:custGeom>
              <a:avLst/>
              <a:gdLst/>
              <a:ahLst/>
              <a:cxnLst/>
              <a:rect l="0" t="0" r="0" b="0"/>
              <a:pathLst>
                <a:path w="20601" h="28985">
                  <a:moveTo>
                    <a:pt x="7674" y="2196"/>
                  </a:moveTo>
                  <a:lnTo>
                    <a:pt x="8051" y="2063"/>
                  </a:lnTo>
                  <a:lnTo>
                    <a:pt x="8310" y="1821"/>
                  </a:lnTo>
                  <a:lnTo>
                    <a:pt x="8503" y="1741"/>
                  </a:lnTo>
                  <a:lnTo>
                    <a:pt x="8782" y="1769"/>
                  </a:lnTo>
                  <a:lnTo>
                    <a:pt x="9298" y="2131"/>
                  </a:lnTo>
                  <a:lnTo>
                    <a:pt x="9311" y="2638"/>
                  </a:lnTo>
                  <a:lnTo>
                    <a:pt x="9195" y="3237"/>
                  </a:lnTo>
                  <a:lnTo>
                    <a:pt x="9404" y="4114"/>
                  </a:lnTo>
                  <a:lnTo>
                    <a:pt x="9458" y="4801"/>
                  </a:lnTo>
                  <a:lnTo>
                    <a:pt x="8793" y="5585"/>
                  </a:lnTo>
                  <a:lnTo>
                    <a:pt x="8376" y="5790"/>
                  </a:lnTo>
                  <a:lnTo>
                    <a:pt x="7939" y="5439"/>
                  </a:lnTo>
                  <a:lnTo>
                    <a:pt x="7852" y="5280"/>
                  </a:lnTo>
                  <a:lnTo>
                    <a:pt x="7631" y="4921"/>
                  </a:lnTo>
                  <a:lnTo>
                    <a:pt x="7289" y="5132"/>
                  </a:lnTo>
                  <a:lnTo>
                    <a:pt x="7249" y="5941"/>
                  </a:lnTo>
                  <a:lnTo>
                    <a:pt x="7415" y="6548"/>
                  </a:lnTo>
                  <a:lnTo>
                    <a:pt x="7324" y="7065"/>
                  </a:lnTo>
                  <a:lnTo>
                    <a:pt x="7125" y="6287"/>
                  </a:lnTo>
                  <a:lnTo>
                    <a:pt x="6816" y="4538"/>
                  </a:lnTo>
                  <a:lnTo>
                    <a:pt x="6632" y="4369"/>
                  </a:lnTo>
                  <a:lnTo>
                    <a:pt x="5735" y="4335"/>
                  </a:lnTo>
                  <a:lnTo>
                    <a:pt x="6050" y="5046"/>
                  </a:lnTo>
                  <a:lnTo>
                    <a:pt x="6562" y="5470"/>
                  </a:lnTo>
                  <a:lnTo>
                    <a:pt x="6849" y="5892"/>
                  </a:lnTo>
                  <a:lnTo>
                    <a:pt x="7065" y="6384"/>
                  </a:lnTo>
                  <a:lnTo>
                    <a:pt x="6994" y="7037"/>
                  </a:lnTo>
                  <a:lnTo>
                    <a:pt x="6634" y="7032"/>
                  </a:lnTo>
                  <a:lnTo>
                    <a:pt x="5818" y="7235"/>
                  </a:lnTo>
                  <a:lnTo>
                    <a:pt x="5582" y="7334"/>
                  </a:lnTo>
                  <a:lnTo>
                    <a:pt x="5387" y="7607"/>
                  </a:lnTo>
                  <a:lnTo>
                    <a:pt x="5037" y="7849"/>
                  </a:lnTo>
                  <a:lnTo>
                    <a:pt x="4187" y="7976"/>
                  </a:lnTo>
                  <a:lnTo>
                    <a:pt x="2806" y="8026"/>
                  </a:lnTo>
                  <a:lnTo>
                    <a:pt x="2816" y="6162"/>
                  </a:lnTo>
                  <a:lnTo>
                    <a:pt x="2358" y="6488"/>
                  </a:lnTo>
                  <a:lnTo>
                    <a:pt x="2114" y="6511"/>
                  </a:lnTo>
                  <a:lnTo>
                    <a:pt x="2120" y="8265"/>
                  </a:lnTo>
                  <a:lnTo>
                    <a:pt x="1956" y="8591"/>
                  </a:lnTo>
                  <a:lnTo>
                    <a:pt x="2175" y="9157"/>
                  </a:lnTo>
                  <a:lnTo>
                    <a:pt x="1489" y="9140"/>
                  </a:lnTo>
                  <a:lnTo>
                    <a:pt x="1489" y="9677"/>
                  </a:lnTo>
                  <a:lnTo>
                    <a:pt x="1048" y="12654"/>
                  </a:lnTo>
                  <a:lnTo>
                    <a:pt x="763" y="15094"/>
                  </a:lnTo>
                  <a:lnTo>
                    <a:pt x="880" y="15712"/>
                  </a:lnTo>
                  <a:lnTo>
                    <a:pt x="1178" y="16574"/>
                  </a:lnTo>
                  <a:lnTo>
                    <a:pt x="1307" y="17582"/>
                  </a:lnTo>
                  <a:lnTo>
                    <a:pt x="1204" y="18347"/>
                  </a:lnTo>
                  <a:lnTo>
                    <a:pt x="958" y="18916"/>
                  </a:lnTo>
                  <a:lnTo>
                    <a:pt x="673" y="20283"/>
                  </a:lnTo>
                  <a:lnTo>
                    <a:pt x="738" y="22088"/>
                  </a:lnTo>
                  <a:lnTo>
                    <a:pt x="569" y="22722"/>
                  </a:lnTo>
                  <a:lnTo>
                    <a:pt x="466" y="23975"/>
                  </a:lnTo>
                  <a:lnTo>
                    <a:pt x="492" y="24398"/>
                  </a:lnTo>
                  <a:lnTo>
                    <a:pt x="142" y="26756"/>
                  </a:lnTo>
                  <a:lnTo>
                    <a:pt x="0" y="27163"/>
                  </a:lnTo>
                  <a:lnTo>
                    <a:pt x="64" y="28985"/>
                  </a:lnTo>
                  <a:lnTo>
                    <a:pt x="789" y="28741"/>
                  </a:lnTo>
                  <a:lnTo>
                    <a:pt x="996" y="28432"/>
                  </a:lnTo>
                  <a:lnTo>
                    <a:pt x="1605" y="28253"/>
                  </a:lnTo>
                  <a:lnTo>
                    <a:pt x="2278" y="27732"/>
                  </a:lnTo>
                  <a:lnTo>
                    <a:pt x="2706" y="26919"/>
                  </a:lnTo>
                  <a:lnTo>
                    <a:pt x="3357" y="26343"/>
                  </a:lnTo>
                  <a:lnTo>
                    <a:pt x="3871" y="26512"/>
                  </a:lnTo>
                  <a:lnTo>
                    <a:pt x="3547" y="26854"/>
                  </a:lnTo>
                  <a:lnTo>
                    <a:pt x="3107" y="27863"/>
                  </a:lnTo>
                  <a:lnTo>
                    <a:pt x="3418" y="27684"/>
                  </a:lnTo>
                  <a:lnTo>
                    <a:pt x="4401" y="27993"/>
                  </a:lnTo>
                  <a:lnTo>
                    <a:pt x="4494" y="28151"/>
                  </a:lnTo>
                  <a:lnTo>
                    <a:pt x="4643" y="28888"/>
                  </a:lnTo>
                  <a:lnTo>
                    <a:pt x="4790" y="28529"/>
                  </a:lnTo>
                  <a:lnTo>
                    <a:pt x="5192" y="28318"/>
                  </a:lnTo>
                  <a:lnTo>
                    <a:pt x="5813" y="27765"/>
                  </a:lnTo>
                  <a:lnTo>
                    <a:pt x="6538" y="28318"/>
                  </a:lnTo>
                  <a:lnTo>
                    <a:pt x="7678" y="27732"/>
                  </a:lnTo>
                  <a:lnTo>
                    <a:pt x="7846" y="26480"/>
                  </a:lnTo>
                  <a:lnTo>
                    <a:pt x="8325" y="25878"/>
                  </a:lnTo>
                  <a:lnTo>
                    <a:pt x="8532" y="26057"/>
                  </a:lnTo>
                  <a:lnTo>
                    <a:pt x="9555" y="25488"/>
                  </a:lnTo>
                  <a:lnTo>
                    <a:pt x="9231" y="25114"/>
                  </a:lnTo>
                  <a:lnTo>
                    <a:pt x="10151" y="24544"/>
                  </a:lnTo>
                  <a:lnTo>
                    <a:pt x="11381" y="24642"/>
                  </a:lnTo>
                  <a:lnTo>
                    <a:pt x="13027" y="24474"/>
                  </a:lnTo>
                  <a:lnTo>
                    <a:pt x="13804" y="23849"/>
                  </a:lnTo>
                  <a:lnTo>
                    <a:pt x="15012" y="24117"/>
                  </a:lnTo>
                  <a:lnTo>
                    <a:pt x="15741" y="24859"/>
                  </a:lnTo>
                  <a:lnTo>
                    <a:pt x="15841" y="25143"/>
                  </a:lnTo>
                  <a:lnTo>
                    <a:pt x="15835" y="25325"/>
                  </a:lnTo>
                  <a:lnTo>
                    <a:pt x="17492" y="25650"/>
                  </a:lnTo>
                  <a:lnTo>
                    <a:pt x="17740" y="25065"/>
                  </a:lnTo>
                  <a:lnTo>
                    <a:pt x="17738" y="24864"/>
                  </a:lnTo>
                  <a:lnTo>
                    <a:pt x="17643" y="24635"/>
                  </a:lnTo>
                  <a:lnTo>
                    <a:pt x="17804" y="24300"/>
                  </a:lnTo>
                  <a:lnTo>
                    <a:pt x="17927" y="24146"/>
                  </a:lnTo>
                  <a:lnTo>
                    <a:pt x="18374" y="24086"/>
                  </a:lnTo>
                  <a:lnTo>
                    <a:pt x="18347" y="24261"/>
                  </a:lnTo>
                  <a:lnTo>
                    <a:pt x="17964" y="24417"/>
                  </a:lnTo>
                  <a:lnTo>
                    <a:pt x="17900" y="24552"/>
                  </a:lnTo>
                  <a:lnTo>
                    <a:pt x="18152" y="25764"/>
                  </a:lnTo>
                  <a:lnTo>
                    <a:pt x="19710" y="26101"/>
                  </a:lnTo>
                  <a:lnTo>
                    <a:pt x="20058" y="25721"/>
                  </a:lnTo>
                  <a:lnTo>
                    <a:pt x="20601" y="24604"/>
                  </a:lnTo>
                  <a:lnTo>
                    <a:pt x="20369" y="24117"/>
                  </a:lnTo>
                  <a:lnTo>
                    <a:pt x="19654" y="23966"/>
                  </a:lnTo>
                  <a:lnTo>
                    <a:pt x="19399" y="23796"/>
                  </a:lnTo>
                  <a:lnTo>
                    <a:pt x="19180" y="23204"/>
                  </a:lnTo>
                  <a:lnTo>
                    <a:pt x="19557" y="22652"/>
                  </a:lnTo>
                  <a:lnTo>
                    <a:pt x="19932" y="22288"/>
                  </a:lnTo>
                  <a:lnTo>
                    <a:pt x="19864" y="21739"/>
                  </a:lnTo>
                  <a:lnTo>
                    <a:pt x="19093" y="21046"/>
                  </a:lnTo>
                  <a:lnTo>
                    <a:pt x="18364" y="20778"/>
                  </a:lnTo>
                  <a:lnTo>
                    <a:pt x="18716" y="19383"/>
                  </a:lnTo>
                  <a:lnTo>
                    <a:pt x="18846" y="19282"/>
                  </a:lnTo>
                  <a:lnTo>
                    <a:pt x="19012" y="19295"/>
                  </a:lnTo>
                  <a:lnTo>
                    <a:pt x="19213" y="18186"/>
                  </a:lnTo>
                  <a:lnTo>
                    <a:pt x="19019" y="16091"/>
                  </a:lnTo>
                  <a:lnTo>
                    <a:pt x="18836" y="15433"/>
                  </a:lnTo>
                  <a:lnTo>
                    <a:pt x="17879" y="15235"/>
                  </a:lnTo>
                  <a:lnTo>
                    <a:pt x="17042" y="15355"/>
                  </a:lnTo>
                  <a:lnTo>
                    <a:pt x="16897" y="15454"/>
                  </a:lnTo>
                  <a:lnTo>
                    <a:pt x="16593" y="15873"/>
                  </a:lnTo>
                  <a:lnTo>
                    <a:pt x="15642" y="16297"/>
                  </a:lnTo>
                  <a:lnTo>
                    <a:pt x="15273" y="16371"/>
                  </a:lnTo>
                  <a:lnTo>
                    <a:pt x="15307" y="12946"/>
                  </a:lnTo>
                  <a:lnTo>
                    <a:pt x="15770" y="12913"/>
                  </a:lnTo>
                  <a:lnTo>
                    <a:pt x="15994" y="12978"/>
                  </a:lnTo>
                  <a:lnTo>
                    <a:pt x="16298" y="13171"/>
                  </a:lnTo>
                  <a:lnTo>
                    <a:pt x="16576" y="13606"/>
                  </a:lnTo>
                  <a:lnTo>
                    <a:pt x="17297" y="13554"/>
                  </a:lnTo>
                  <a:lnTo>
                    <a:pt x="17601" y="12539"/>
                  </a:lnTo>
                  <a:lnTo>
                    <a:pt x="17514" y="11763"/>
                  </a:lnTo>
                  <a:lnTo>
                    <a:pt x="17353" y="11469"/>
                  </a:lnTo>
                  <a:lnTo>
                    <a:pt x="14152" y="11922"/>
                  </a:lnTo>
                  <a:lnTo>
                    <a:pt x="14566" y="11531"/>
                  </a:lnTo>
                  <a:lnTo>
                    <a:pt x="14566" y="11125"/>
                  </a:lnTo>
                  <a:lnTo>
                    <a:pt x="14644" y="10865"/>
                  </a:lnTo>
                  <a:lnTo>
                    <a:pt x="14398" y="10621"/>
                  </a:lnTo>
                  <a:lnTo>
                    <a:pt x="14680" y="10105"/>
                  </a:lnTo>
                  <a:lnTo>
                    <a:pt x="14361" y="9952"/>
                  </a:lnTo>
                  <a:lnTo>
                    <a:pt x="14191" y="10248"/>
                  </a:lnTo>
                  <a:lnTo>
                    <a:pt x="13634" y="9954"/>
                  </a:lnTo>
                  <a:lnTo>
                    <a:pt x="13012" y="9384"/>
                  </a:lnTo>
                  <a:lnTo>
                    <a:pt x="12986" y="9173"/>
                  </a:lnTo>
                  <a:lnTo>
                    <a:pt x="12837" y="8122"/>
                  </a:lnTo>
                  <a:lnTo>
                    <a:pt x="13537" y="6800"/>
                  </a:lnTo>
                  <a:lnTo>
                    <a:pt x="13696" y="6566"/>
                  </a:lnTo>
                  <a:lnTo>
                    <a:pt x="13885" y="6495"/>
                  </a:lnTo>
                  <a:lnTo>
                    <a:pt x="14030" y="6277"/>
                  </a:lnTo>
                  <a:lnTo>
                    <a:pt x="13785" y="5343"/>
                  </a:lnTo>
                  <a:lnTo>
                    <a:pt x="12942" y="5228"/>
                  </a:lnTo>
                  <a:lnTo>
                    <a:pt x="12518" y="5777"/>
                  </a:lnTo>
                  <a:lnTo>
                    <a:pt x="12658" y="6870"/>
                  </a:lnTo>
                  <a:lnTo>
                    <a:pt x="11896" y="6839"/>
                  </a:lnTo>
                  <a:lnTo>
                    <a:pt x="11857" y="6558"/>
                  </a:lnTo>
                  <a:lnTo>
                    <a:pt x="11909" y="5850"/>
                  </a:lnTo>
                  <a:lnTo>
                    <a:pt x="11022" y="5704"/>
                  </a:lnTo>
                  <a:lnTo>
                    <a:pt x="10469" y="5098"/>
                  </a:lnTo>
                  <a:lnTo>
                    <a:pt x="11409" y="4354"/>
                  </a:lnTo>
                  <a:lnTo>
                    <a:pt x="11979" y="4283"/>
                  </a:lnTo>
                  <a:lnTo>
                    <a:pt x="11527" y="2217"/>
                  </a:lnTo>
                  <a:lnTo>
                    <a:pt x="11324" y="1561"/>
                  </a:lnTo>
                  <a:lnTo>
                    <a:pt x="11476" y="845"/>
                  </a:lnTo>
                  <a:lnTo>
                    <a:pt x="11351" y="0"/>
                  </a:lnTo>
                  <a:lnTo>
                    <a:pt x="11096" y="130"/>
                  </a:lnTo>
                  <a:lnTo>
                    <a:pt x="10989" y="322"/>
                  </a:lnTo>
                  <a:lnTo>
                    <a:pt x="10204" y="546"/>
                  </a:lnTo>
                  <a:lnTo>
                    <a:pt x="9804" y="572"/>
                  </a:lnTo>
                  <a:lnTo>
                    <a:pt x="8345" y="1285"/>
                  </a:lnTo>
                  <a:lnTo>
                    <a:pt x="7740" y="201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" name="pg78">
              <a:extLst>
                <a:ext uri="{FF2B5EF4-FFF2-40B4-BE49-F238E27FC236}">
                  <a16:creationId xmlns:a16="http://schemas.microsoft.com/office/drawing/2014/main" id="{95BD5C50-13AD-EA42-94EB-BDBD4D454A56}"/>
                </a:ext>
              </a:extLst>
            </p:cNvPr>
            <p:cNvSpPr/>
            <p:nvPr/>
          </p:nvSpPr>
          <p:spPr>
            <a:xfrm>
              <a:off x="7411657" y="2692620"/>
              <a:ext cx="2075" cy="1462"/>
            </a:xfrm>
            <a:custGeom>
              <a:avLst/>
              <a:gdLst/>
              <a:ahLst/>
              <a:cxnLst/>
              <a:rect l="0" t="0" r="0" b="0"/>
              <a:pathLst>
                <a:path w="2075" h="1462">
                  <a:moveTo>
                    <a:pt x="2075" y="0"/>
                  </a:moveTo>
                  <a:lnTo>
                    <a:pt x="1595" y="62"/>
                  </a:lnTo>
                  <a:lnTo>
                    <a:pt x="1340" y="301"/>
                  </a:lnTo>
                  <a:lnTo>
                    <a:pt x="1220" y="546"/>
                  </a:lnTo>
                  <a:lnTo>
                    <a:pt x="582" y="1290"/>
                  </a:lnTo>
                  <a:lnTo>
                    <a:pt x="0" y="1270"/>
                  </a:lnTo>
                  <a:lnTo>
                    <a:pt x="22" y="1462"/>
                  </a:lnTo>
                  <a:lnTo>
                    <a:pt x="865" y="1462"/>
                  </a:lnTo>
                  <a:lnTo>
                    <a:pt x="1462" y="117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" name="pg79">
              <a:extLst>
                <a:ext uri="{FF2B5EF4-FFF2-40B4-BE49-F238E27FC236}">
                  <a16:creationId xmlns:a16="http://schemas.microsoft.com/office/drawing/2014/main" id="{77261EC1-6EF4-5B46-9BE4-8BC5AABDD950}"/>
                </a:ext>
              </a:extLst>
            </p:cNvPr>
            <p:cNvSpPr/>
            <p:nvPr/>
          </p:nvSpPr>
          <p:spPr>
            <a:xfrm>
              <a:off x="7406058" y="2690424"/>
              <a:ext cx="20601" cy="28985"/>
            </a:xfrm>
            <a:custGeom>
              <a:avLst/>
              <a:gdLst/>
              <a:ahLst/>
              <a:cxnLst/>
              <a:rect l="0" t="0" r="0" b="0"/>
              <a:pathLst>
                <a:path w="20601" h="28985">
                  <a:moveTo>
                    <a:pt x="7674" y="2196"/>
                  </a:moveTo>
                  <a:lnTo>
                    <a:pt x="7740" y="2019"/>
                  </a:lnTo>
                  <a:lnTo>
                    <a:pt x="8345" y="1285"/>
                  </a:lnTo>
                  <a:lnTo>
                    <a:pt x="9804" y="572"/>
                  </a:lnTo>
                  <a:lnTo>
                    <a:pt x="10204" y="546"/>
                  </a:lnTo>
                  <a:lnTo>
                    <a:pt x="10989" y="322"/>
                  </a:lnTo>
                  <a:lnTo>
                    <a:pt x="11096" y="130"/>
                  </a:lnTo>
                  <a:lnTo>
                    <a:pt x="11351" y="0"/>
                  </a:lnTo>
                  <a:lnTo>
                    <a:pt x="11476" y="845"/>
                  </a:lnTo>
                  <a:lnTo>
                    <a:pt x="11324" y="1561"/>
                  </a:lnTo>
                  <a:lnTo>
                    <a:pt x="11527" y="2217"/>
                  </a:lnTo>
                  <a:lnTo>
                    <a:pt x="11979" y="4283"/>
                  </a:lnTo>
                  <a:lnTo>
                    <a:pt x="11409" y="4354"/>
                  </a:lnTo>
                  <a:lnTo>
                    <a:pt x="10469" y="5098"/>
                  </a:lnTo>
                  <a:lnTo>
                    <a:pt x="11022" y="5704"/>
                  </a:lnTo>
                  <a:lnTo>
                    <a:pt x="11909" y="5850"/>
                  </a:lnTo>
                  <a:lnTo>
                    <a:pt x="11857" y="6558"/>
                  </a:lnTo>
                  <a:lnTo>
                    <a:pt x="11896" y="6839"/>
                  </a:lnTo>
                  <a:lnTo>
                    <a:pt x="12658" y="6870"/>
                  </a:lnTo>
                  <a:lnTo>
                    <a:pt x="12518" y="5777"/>
                  </a:lnTo>
                  <a:lnTo>
                    <a:pt x="12942" y="5228"/>
                  </a:lnTo>
                  <a:lnTo>
                    <a:pt x="13785" y="5343"/>
                  </a:lnTo>
                  <a:lnTo>
                    <a:pt x="14030" y="6277"/>
                  </a:lnTo>
                  <a:lnTo>
                    <a:pt x="13885" y="6495"/>
                  </a:lnTo>
                  <a:lnTo>
                    <a:pt x="13696" y="6566"/>
                  </a:lnTo>
                  <a:lnTo>
                    <a:pt x="13537" y="6800"/>
                  </a:lnTo>
                  <a:lnTo>
                    <a:pt x="12837" y="8122"/>
                  </a:lnTo>
                  <a:lnTo>
                    <a:pt x="12986" y="9173"/>
                  </a:lnTo>
                  <a:lnTo>
                    <a:pt x="13012" y="9384"/>
                  </a:lnTo>
                  <a:lnTo>
                    <a:pt x="13634" y="9954"/>
                  </a:lnTo>
                  <a:lnTo>
                    <a:pt x="14191" y="10248"/>
                  </a:lnTo>
                  <a:lnTo>
                    <a:pt x="14361" y="9952"/>
                  </a:lnTo>
                  <a:lnTo>
                    <a:pt x="14680" y="10105"/>
                  </a:lnTo>
                  <a:lnTo>
                    <a:pt x="14398" y="10621"/>
                  </a:lnTo>
                  <a:lnTo>
                    <a:pt x="14644" y="10865"/>
                  </a:lnTo>
                  <a:lnTo>
                    <a:pt x="14566" y="11125"/>
                  </a:lnTo>
                  <a:lnTo>
                    <a:pt x="14566" y="11531"/>
                  </a:lnTo>
                  <a:lnTo>
                    <a:pt x="14175" y="11935"/>
                  </a:lnTo>
                  <a:lnTo>
                    <a:pt x="17353" y="11469"/>
                  </a:lnTo>
                  <a:lnTo>
                    <a:pt x="17514" y="11763"/>
                  </a:lnTo>
                  <a:lnTo>
                    <a:pt x="17601" y="12539"/>
                  </a:lnTo>
                  <a:lnTo>
                    <a:pt x="17297" y="13554"/>
                  </a:lnTo>
                  <a:lnTo>
                    <a:pt x="16576" y="13606"/>
                  </a:lnTo>
                  <a:lnTo>
                    <a:pt x="16298" y="13171"/>
                  </a:lnTo>
                  <a:lnTo>
                    <a:pt x="15994" y="12978"/>
                  </a:lnTo>
                  <a:lnTo>
                    <a:pt x="15770" y="12913"/>
                  </a:lnTo>
                  <a:lnTo>
                    <a:pt x="15307" y="12946"/>
                  </a:lnTo>
                  <a:lnTo>
                    <a:pt x="15273" y="16371"/>
                  </a:lnTo>
                  <a:lnTo>
                    <a:pt x="15642" y="16297"/>
                  </a:lnTo>
                  <a:lnTo>
                    <a:pt x="16593" y="15873"/>
                  </a:lnTo>
                  <a:lnTo>
                    <a:pt x="16897" y="15454"/>
                  </a:lnTo>
                  <a:lnTo>
                    <a:pt x="17042" y="15355"/>
                  </a:lnTo>
                  <a:lnTo>
                    <a:pt x="17879" y="15235"/>
                  </a:lnTo>
                  <a:lnTo>
                    <a:pt x="18836" y="15433"/>
                  </a:lnTo>
                  <a:lnTo>
                    <a:pt x="19019" y="16091"/>
                  </a:lnTo>
                  <a:lnTo>
                    <a:pt x="19213" y="18186"/>
                  </a:lnTo>
                  <a:lnTo>
                    <a:pt x="19012" y="19295"/>
                  </a:lnTo>
                  <a:lnTo>
                    <a:pt x="18846" y="19282"/>
                  </a:lnTo>
                  <a:lnTo>
                    <a:pt x="18716" y="19383"/>
                  </a:lnTo>
                  <a:lnTo>
                    <a:pt x="18364" y="20778"/>
                  </a:lnTo>
                  <a:lnTo>
                    <a:pt x="19093" y="21046"/>
                  </a:lnTo>
                  <a:lnTo>
                    <a:pt x="19864" y="21739"/>
                  </a:lnTo>
                  <a:lnTo>
                    <a:pt x="19932" y="22288"/>
                  </a:lnTo>
                  <a:lnTo>
                    <a:pt x="19557" y="22652"/>
                  </a:lnTo>
                  <a:lnTo>
                    <a:pt x="19180" y="23204"/>
                  </a:lnTo>
                  <a:lnTo>
                    <a:pt x="19399" y="23796"/>
                  </a:lnTo>
                  <a:lnTo>
                    <a:pt x="19654" y="23966"/>
                  </a:lnTo>
                  <a:lnTo>
                    <a:pt x="20369" y="24117"/>
                  </a:lnTo>
                  <a:lnTo>
                    <a:pt x="20601" y="24604"/>
                  </a:lnTo>
                  <a:lnTo>
                    <a:pt x="20058" y="25721"/>
                  </a:lnTo>
                  <a:lnTo>
                    <a:pt x="19710" y="26101"/>
                  </a:lnTo>
                  <a:lnTo>
                    <a:pt x="18152" y="25764"/>
                  </a:lnTo>
                  <a:lnTo>
                    <a:pt x="17900" y="24552"/>
                  </a:lnTo>
                  <a:lnTo>
                    <a:pt x="17964" y="24417"/>
                  </a:lnTo>
                  <a:lnTo>
                    <a:pt x="18347" y="24261"/>
                  </a:lnTo>
                  <a:lnTo>
                    <a:pt x="18374" y="24086"/>
                  </a:lnTo>
                  <a:lnTo>
                    <a:pt x="17927" y="24146"/>
                  </a:lnTo>
                  <a:lnTo>
                    <a:pt x="17804" y="24300"/>
                  </a:lnTo>
                  <a:lnTo>
                    <a:pt x="17643" y="24635"/>
                  </a:lnTo>
                  <a:lnTo>
                    <a:pt x="17738" y="24864"/>
                  </a:lnTo>
                  <a:lnTo>
                    <a:pt x="17740" y="25065"/>
                  </a:lnTo>
                  <a:lnTo>
                    <a:pt x="17492" y="25650"/>
                  </a:lnTo>
                  <a:lnTo>
                    <a:pt x="15835" y="25325"/>
                  </a:lnTo>
                  <a:lnTo>
                    <a:pt x="15841" y="25143"/>
                  </a:lnTo>
                  <a:lnTo>
                    <a:pt x="15741" y="24859"/>
                  </a:lnTo>
                  <a:lnTo>
                    <a:pt x="15012" y="24117"/>
                  </a:lnTo>
                  <a:lnTo>
                    <a:pt x="13804" y="23849"/>
                  </a:lnTo>
                  <a:lnTo>
                    <a:pt x="13027" y="24474"/>
                  </a:lnTo>
                  <a:lnTo>
                    <a:pt x="11381" y="24642"/>
                  </a:lnTo>
                  <a:lnTo>
                    <a:pt x="10151" y="24544"/>
                  </a:lnTo>
                  <a:lnTo>
                    <a:pt x="9270" y="25227"/>
                  </a:lnTo>
                  <a:lnTo>
                    <a:pt x="9555" y="25488"/>
                  </a:lnTo>
                  <a:lnTo>
                    <a:pt x="8532" y="26057"/>
                  </a:lnTo>
                  <a:lnTo>
                    <a:pt x="8208" y="25894"/>
                  </a:lnTo>
                  <a:lnTo>
                    <a:pt x="7846" y="26480"/>
                  </a:lnTo>
                  <a:lnTo>
                    <a:pt x="7678" y="27732"/>
                  </a:lnTo>
                  <a:lnTo>
                    <a:pt x="6538" y="28318"/>
                  </a:lnTo>
                  <a:lnTo>
                    <a:pt x="5813" y="27765"/>
                  </a:lnTo>
                  <a:lnTo>
                    <a:pt x="5192" y="28318"/>
                  </a:lnTo>
                  <a:lnTo>
                    <a:pt x="4790" y="28529"/>
                  </a:lnTo>
                  <a:lnTo>
                    <a:pt x="4529" y="28820"/>
                  </a:lnTo>
                  <a:lnTo>
                    <a:pt x="4494" y="28151"/>
                  </a:lnTo>
                  <a:lnTo>
                    <a:pt x="4401" y="27993"/>
                  </a:lnTo>
                  <a:lnTo>
                    <a:pt x="3418" y="27684"/>
                  </a:lnTo>
                  <a:lnTo>
                    <a:pt x="3107" y="27863"/>
                  </a:lnTo>
                  <a:lnTo>
                    <a:pt x="3547" y="26854"/>
                  </a:lnTo>
                  <a:lnTo>
                    <a:pt x="3871" y="26512"/>
                  </a:lnTo>
                  <a:lnTo>
                    <a:pt x="3357" y="26343"/>
                  </a:lnTo>
                  <a:lnTo>
                    <a:pt x="2706" y="26919"/>
                  </a:lnTo>
                  <a:lnTo>
                    <a:pt x="2278" y="27732"/>
                  </a:lnTo>
                  <a:lnTo>
                    <a:pt x="1605" y="28253"/>
                  </a:lnTo>
                  <a:lnTo>
                    <a:pt x="996" y="28432"/>
                  </a:lnTo>
                  <a:lnTo>
                    <a:pt x="789" y="28741"/>
                  </a:lnTo>
                  <a:lnTo>
                    <a:pt x="64" y="28985"/>
                  </a:lnTo>
                  <a:lnTo>
                    <a:pt x="0" y="27163"/>
                  </a:lnTo>
                  <a:lnTo>
                    <a:pt x="142" y="26756"/>
                  </a:lnTo>
                  <a:lnTo>
                    <a:pt x="492" y="24398"/>
                  </a:lnTo>
                  <a:lnTo>
                    <a:pt x="466" y="23975"/>
                  </a:lnTo>
                  <a:lnTo>
                    <a:pt x="569" y="22722"/>
                  </a:lnTo>
                  <a:lnTo>
                    <a:pt x="738" y="22088"/>
                  </a:lnTo>
                  <a:lnTo>
                    <a:pt x="673" y="20283"/>
                  </a:lnTo>
                  <a:lnTo>
                    <a:pt x="958" y="18916"/>
                  </a:lnTo>
                  <a:lnTo>
                    <a:pt x="1204" y="18347"/>
                  </a:lnTo>
                  <a:lnTo>
                    <a:pt x="1307" y="17582"/>
                  </a:lnTo>
                  <a:lnTo>
                    <a:pt x="1178" y="16574"/>
                  </a:lnTo>
                  <a:lnTo>
                    <a:pt x="880" y="15712"/>
                  </a:lnTo>
                  <a:lnTo>
                    <a:pt x="763" y="15094"/>
                  </a:lnTo>
                  <a:lnTo>
                    <a:pt x="1048" y="12654"/>
                  </a:lnTo>
                  <a:lnTo>
                    <a:pt x="1489" y="9677"/>
                  </a:lnTo>
                  <a:lnTo>
                    <a:pt x="1489" y="9140"/>
                  </a:lnTo>
                  <a:lnTo>
                    <a:pt x="2175" y="9157"/>
                  </a:lnTo>
                  <a:lnTo>
                    <a:pt x="1956" y="8591"/>
                  </a:lnTo>
                  <a:lnTo>
                    <a:pt x="2120" y="8265"/>
                  </a:lnTo>
                  <a:lnTo>
                    <a:pt x="2114" y="6511"/>
                  </a:lnTo>
                  <a:lnTo>
                    <a:pt x="2358" y="6488"/>
                  </a:lnTo>
                  <a:lnTo>
                    <a:pt x="2816" y="6162"/>
                  </a:lnTo>
                  <a:lnTo>
                    <a:pt x="2806" y="8026"/>
                  </a:lnTo>
                  <a:lnTo>
                    <a:pt x="4187" y="7976"/>
                  </a:lnTo>
                  <a:lnTo>
                    <a:pt x="5037" y="7849"/>
                  </a:lnTo>
                  <a:lnTo>
                    <a:pt x="5387" y="7607"/>
                  </a:lnTo>
                  <a:lnTo>
                    <a:pt x="5582" y="7334"/>
                  </a:lnTo>
                  <a:lnTo>
                    <a:pt x="5818" y="7235"/>
                  </a:lnTo>
                  <a:lnTo>
                    <a:pt x="6634" y="7032"/>
                  </a:lnTo>
                  <a:lnTo>
                    <a:pt x="6994" y="7037"/>
                  </a:lnTo>
                  <a:lnTo>
                    <a:pt x="7065" y="6384"/>
                  </a:lnTo>
                  <a:lnTo>
                    <a:pt x="6849" y="5892"/>
                  </a:lnTo>
                  <a:lnTo>
                    <a:pt x="6562" y="5470"/>
                  </a:lnTo>
                  <a:lnTo>
                    <a:pt x="6050" y="5046"/>
                  </a:lnTo>
                  <a:lnTo>
                    <a:pt x="5735" y="4335"/>
                  </a:lnTo>
                  <a:lnTo>
                    <a:pt x="6632" y="4369"/>
                  </a:lnTo>
                  <a:lnTo>
                    <a:pt x="6816" y="4538"/>
                  </a:lnTo>
                  <a:lnTo>
                    <a:pt x="7125" y="6287"/>
                  </a:lnTo>
                  <a:lnTo>
                    <a:pt x="7324" y="7065"/>
                  </a:lnTo>
                  <a:lnTo>
                    <a:pt x="7415" y="6548"/>
                  </a:lnTo>
                  <a:lnTo>
                    <a:pt x="7249" y="5941"/>
                  </a:lnTo>
                  <a:lnTo>
                    <a:pt x="7289" y="5132"/>
                  </a:lnTo>
                  <a:lnTo>
                    <a:pt x="7834" y="5043"/>
                  </a:lnTo>
                  <a:lnTo>
                    <a:pt x="7852" y="5280"/>
                  </a:lnTo>
                  <a:lnTo>
                    <a:pt x="7939" y="5439"/>
                  </a:lnTo>
                  <a:lnTo>
                    <a:pt x="8376" y="5790"/>
                  </a:lnTo>
                  <a:lnTo>
                    <a:pt x="8793" y="5585"/>
                  </a:lnTo>
                  <a:lnTo>
                    <a:pt x="9458" y="4801"/>
                  </a:lnTo>
                  <a:lnTo>
                    <a:pt x="9404" y="4114"/>
                  </a:lnTo>
                  <a:lnTo>
                    <a:pt x="9195" y="3237"/>
                  </a:lnTo>
                  <a:lnTo>
                    <a:pt x="9311" y="2638"/>
                  </a:lnTo>
                  <a:lnTo>
                    <a:pt x="9298" y="2131"/>
                  </a:lnTo>
                  <a:lnTo>
                    <a:pt x="8782" y="1769"/>
                  </a:lnTo>
                  <a:lnTo>
                    <a:pt x="8503" y="1741"/>
                  </a:lnTo>
                  <a:lnTo>
                    <a:pt x="8310" y="1821"/>
                  </a:lnTo>
                  <a:lnTo>
                    <a:pt x="8051" y="206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" name="pg80">
              <a:extLst>
                <a:ext uri="{FF2B5EF4-FFF2-40B4-BE49-F238E27FC236}">
                  <a16:creationId xmlns:a16="http://schemas.microsoft.com/office/drawing/2014/main" id="{29DB53BC-D26C-DD46-9A87-8E1F52C3D95A}"/>
                </a:ext>
              </a:extLst>
            </p:cNvPr>
            <p:cNvSpPr/>
            <p:nvPr/>
          </p:nvSpPr>
          <p:spPr>
            <a:xfrm>
              <a:off x="7246828" y="2641778"/>
              <a:ext cx="109355" cy="125813"/>
            </a:xfrm>
            <a:custGeom>
              <a:avLst/>
              <a:gdLst/>
              <a:ahLst/>
              <a:cxnLst/>
              <a:rect l="0" t="0" r="0" b="0"/>
              <a:pathLst>
                <a:path w="109355" h="125813">
                  <a:moveTo>
                    <a:pt x="1719" y="35711"/>
                  </a:moveTo>
                  <a:lnTo>
                    <a:pt x="1521" y="35565"/>
                  </a:lnTo>
                  <a:lnTo>
                    <a:pt x="883" y="35412"/>
                  </a:lnTo>
                  <a:lnTo>
                    <a:pt x="657" y="35457"/>
                  </a:lnTo>
                  <a:lnTo>
                    <a:pt x="376" y="35652"/>
                  </a:lnTo>
                  <a:lnTo>
                    <a:pt x="0" y="33472"/>
                  </a:lnTo>
                  <a:lnTo>
                    <a:pt x="51" y="32761"/>
                  </a:lnTo>
                  <a:lnTo>
                    <a:pt x="519" y="31318"/>
                  </a:lnTo>
                  <a:lnTo>
                    <a:pt x="933" y="30579"/>
                  </a:lnTo>
                  <a:lnTo>
                    <a:pt x="2748" y="28672"/>
                  </a:lnTo>
                  <a:lnTo>
                    <a:pt x="3367" y="27764"/>
                  </a:lnTo>
                  <a:lnTo>
                    <a:pt x="2255" y="27653"/>
                  </a:lnTo>
                  <a:lnTo>
                    <a:pt x="3005" y="25653"/>
                  </a:lnTo>
                  <a:lnTo>
                    <a:pt x="3014" y="25353"/>
                  </a:lnTo>
                  <a:lnTo>
                    <a:pt x="3048" y="24935"/>
                  </a:lnTo>
                  <a:lnTo>
                    <a:pt x="2975" y="24599"/>
                  </a:lnTo>
                  <a:lnTo>
                    <a:pt x="3503" y="24209"/>
                  </a:lnTo>
                  <a:lnTo>
                    <a:pt x="4236" y="23855"/>
                  </a:lnTo>
                  <a:lnTo>
                    <a:pt x="4288" y="23514"/>
                  </a:lnTo>
                  <a:lnTo>
                    <a:pt x="4485" y="23244"/>
                  </a:lnTo>
                  <a:lnTo>
                    <a:pt x="4699" y="23169"/>
                  </a:lnTo>
                  <a:lnTo>
                    <a:pt x="5234" y="23639"/>
                  </a:lnTo>
                  <a:lnTo>
                    <a:pt x="5418" y="22751"/>
                  </a:lnTo>
                  <a:lnTo>
                    <a:pt x="5685" y="22210"/>
                  </a:lnTo>
                  <a:lnTo>
                    <a:pt x="6502" y="21277"/>
                  </a:lnTo>
                  <a:lnTo>
                    <a:pt x="6319" y="20762"/>
                  </a:lnTo>
                  <a:lnTo>
                    <a:pt x="5929" y="20702"/>
                  </a:lnTo>
                  <a:lnTo>
                    <a:pt x="5934" y="20265"/>
                  </a:lnTo>
                  <a:lnTo>
                    <a:pt x="6043" y="19977"/>
                  </a:lnTo>
                  <a:lnTo>
                    <a:pt x="6400" y="19900"/>
                  </a:lnTo>
                  <a:lnTo>
                    <a:pt x="6042" y="18992"/>
                  </a:lnTo>
                  <a:lnTo>
                    <a:pt x="5747" y="18846"/>
                  </a:lnTo>
                  <a:lnTo>
                    <a:pt x="5138" y="18275"/>
                  </a:lnTo>
                  <a:lnTo>
                    <a:pt x="5076" y="18050"/>
                  </a:lnTo>
                  <a:lnTo>
                    <a:pt x="4678" y="17420"/>
                  </a:lnTo>
                  <a:lnTo>
                    <a:pt x="4176" y="17405"/>
                  </a:lnTo>
                  <a:lnTo>
                    <a:pt x="4026" y="17703"/>
                  </a:lnTo>
                  <a:lnTo>
                    <a:pt x="3933" y="18070"/>
                  </a:lnTo>
                  <a:lnTo>
                    <a:pt x="3198" y="17999"/>
                  </a:lnTo>
                  <a:lnTo>
                    <a:pt x="2996" y="17708"/>
                  </a:lnTo>
                  <a:lnTo>
                    <a:pt x="3129" y="17308"/>
                  </a:lnTo>
                  <a:lnTo>
                    <a:pt x="3042" y="15626"/>
                  </a:lnTo>
                  <a:lnTo>
                    <a:pt x="3221" y="15320"/>
                  </a:lnTo>
                  <a:lnTo>
                    <a:pt x="3551" y="15190"/>
                  </a:lnTo>
                  <a:lnTo>
                    <a:pt x="3975" y="15298"/>
                  </a:lnTo>
                  <a:lnTo>
                    <a:pt x="4900" y="16259"/>
                  </a:lnTo>
                  <a:lnTo>
                    <a:pt x="5861" y="16605"/>
                  </a:lnTo>
                  <a:lnTo>
                    <a:pt x="5785" y="16933"/>
                  </a:lnTo>
                  <a:lnTo>
                    <a:pt x="6349" y="17037"/>
                  </a:lnTo>
                  <a:lnTo>
                    <a:pt x="6746" y="16866"/>
                  </a:lnTo>
                  <a:lnTo>
                    <a:pt x="6858" y="16594"/>
                  </a:lnTo>
                  <a:lnTo>
                    <a:pt x="7852" y="17016"/>
                  </a:lnTo>
                  <a:lnTo>
                    <a:pt x="8690" y="17696"/>
                  </a:lnTo>
                  <a:lnTo>
                    <a:pt x="10195" y="18187"/>
                  </a:lnTo>
                  <a:lnTo>
                    <a:pt x="10552" y="18142"/>
                  </a:lnTo>
                  <a:lnTo>
                    <a:pt x="11155" y="17821"/>
                  </a:lnTo>
                  <a:lnTo>
                    <a:pt x="11652" y="17710"/>
                  </a:lnTo>
                  <a:lnTo>
                    <a:pt x="12410" y="17694"/>
                  </a:lnTo>
                  <a:lnTo>
                    <a:pt x="12918" y="17858"/>
                  </a:lnTo>
                  <a:lnTo>
                    <a:pt x="13113" y="17847"/>
                  </a:lnTo>
                  <a:lnTo>
                    <a:pt x="13434" y="17620"/>
                  </a:lnTo>
                  <a:lnTo>
                    <a:pt x="13768" y="17538"/>
                  </a:lnTo>
                  <a:lnTo>
                    <a:pt x="15455" y="17415"/>
                  </a:lnTo>
                  <a:lnTo>
                    <a:pt x="16364" y="17541"/>
                  </a:lnTo>
                  <a:lnTo>
                    <a:pt x="16503" y="17218"/>
                  </a:lnTo>
                  <a:lnTo>
                    <a:pt x="16582" y="16748"/>
                  </a:lnTo>
                  <a:lnTo>
                    <a:pt x="16769" y="16179"/>
                  </a:lnTo>
                  <a:lnTo>
                    <a:pt x="17043" y="16116"/>
                  </a:lnTo>
                  <a:lnTo>
                    <a:pt x="17496" y="15589"/>
                  </a:lnTo>
                  <a:lnTo>
                    <a:pt x="17069" y="14828"/>
                  </a:lnTo>
                  <a:lnTo>
                    <a:pt x="15025" y="10428"/>
                  </a:lnTo>
                  <a:lnTo>
                    <a:pt x="14827" y="9485"/>
                  </a:lnTo>
                  <a:lnTo>
                    <a:pt x="14918" y="9217"/>
                  </a:lnTo>
                  <a:lnTo>
                    <a:pt x="15061" y="9176"/>
                  </a:lnTo>
                  <a:lnTo>
                    <a:pt x="16047" y="9697"/>
                  </a:lnTo>
                  <a:lnTo>
                    <a:pt x="17004" y="10710"/>
                  </a:lnTo>
                  <a:lnTo>
                    <a:pt x="17453" y="10911"/>
                  </a:lnTo>
                  <a:lnTo>
                    <a:pt x="18065" y="10873"/>
                  </a:lnTo>
                  <a:lnTo>
                    <a:pt x="18216" y="10814"/>
                  </a:lnTo>
                  <a:lnTo>
                    <a:pt x="18448" y="10466"/>
                  </a:lnTo>
                  <a:lnTo>
                    <a:pt x="19273" y="9623"/>
                  </a:lnTo>
                  <a:lnTo>
                    <a:pt x="20127" y="8961"/>
                  </a:lnTo>
                  <a:lnTo>
                    <a:pt x="20904" y="7613"/>
                  </a:lnTo>
                  <a:lnTo>
                    <a:pt x="22583" y="7809"/>
                  </a:lnTo>
                  <a:lnTo>
                    <a:pt x="24189" y="7731"/>
                  </a:lnTo>
                  <a:lnTo>
                    <a:pt x="25707" y="8419"/>
                  </a:lnTo>
                  <a:lnTo>
                    <a:pt x="26347" y="8430"/>
                  </a:lnTo>
                  <a:lnTo>
                    <a:pt x="27400" y="8783"/>
                  </a:lnTo>
                  <a:lnTo>
                    <a:pt x="28425" y="9382"/>
                  </a:lnTo>
                  <a:lnTo>
                    <a:pt x="28636" y="9415"/>
                  </a:lnTo>
                  <a:lnTo>
                    <a:pt x="29732" y="9270"/>
                  </a:lnTo>
                  <a:lnTo>
                    <a:pt x="30575" y="9869"/>
                  </a:lnTo>
                  <a:lnTo>
                    <a:pt x="30785" y="9936"/>
                  </a:lnTo>
                  <a:lnTo>
                    <a:pt x="31774" y="9876"/>
                  </a:lnTo>
                  <a:lnTo>
                    <a:pt x="32906" y="9875"/>
                  </a:lnTo>
                  <a:lnTo>
                    <a:pt x="32954" y="9414"/>
                  </a:lnTo>
                  <a:lnTo>
                    <a:pt x="33757" y="9374"/>
                  </a:lnTo>
                  <a:lnTo>
                    <a:pt x="35096" y="7774"/>
                  </a:lnTo>
                  <a:lnTo>
                    <a:pt x="35406" y="7904"/>
                  </a:lnTo>
                  <a:lnTo>
                    <a:pt x="35624" y="7772"/>
                  </a:lnTo>
                  <a:lnTo>
                    <a:pt x="34497" y="7011"/>
                  </a:lnTo>
                  <a:lnTo>
                    <a:pt x="33793" y="6084"/>
                  </a:lnTo>
                  <a:lnTo>
                    <a:pt x="33539" y="5493"/>
                  </a:lnTo>
                  <a:lnTo>
                    <a:pt x="33325" y="5370"/>
                  </a:lnTo>
                  <a:lnTo>
                    <a:pt x="32490" y="5169"/>
                  </a:lnTo>
                  <a:lnTo>
                    <a:pt x="31031" y="4261"/>
                  </a:lnTo>
                  <a:lnTo>
                    <a:pt x="30661" y="3892"/>
                  </a:lnTo>
                  <a:lnTo>
                    <a:pt x="30538" y="3490"/>
                  </a:lnTo>
                  <a:lnTo>
                    <a:pt x="30342" y="3363"/>
                  </a:lnTo>
                  <a:lnTo>
                    <a:pt x="29408" y="2847"/>
                  </a:lnTo>
                  <a:lnTo>
                    <a:pt x="29117" y="2505"/>
                  </a:lnTo>
                  <a:lnTo>
                    <a:pt x="29039" y="2279"/>
                  </a:lnTo>
                  <a:lnTo>
                    <a:pt x="31446" y="1457"/>
                  </a:lnTo>
                  <a:lnTo>
                    <a:pt x="32171" y="1035"/>
                  </a:lnTo>
                  <a:lnTo>
                    <a:pt x="32729" y="987"/>
                  </a:lnTo>
                  <a:lnTo>
                    <a:pt x="33567" y="1716"/>
                  </a:lnTo>
                  <a:lnTo>
                    <a:pt x="35348" y="1556"/>
                  </a:lnTo>
                  <a:lnTo>
                    <a:pt x="36324" y="2131"/>
                  </a:lnTo>
                  <a:lnTo>
                    <a:pt x="37373" y="2134"/>
                  </a:lnTo>
                  <a:lnTo>
                    <a:pt x="37522" y="2093"/>
                  </a:lnTo>
                  <a:lnTo>
                    <a:pt x="38979" y="0"/>
                  </a:lnTo>
                  <a:lnTo>
                    <a:pt x="39847" y="374"/>
                  </a:lnTo>
                  <a:lnTo>
                    <a:pt x="40086" y="954"/>
                  </a:lnTo>
                  <a:lnTo>
                    <a:pt x="40073" y="1339"/>
                  </a:lnTo>
                  <a:lnTo>
                    <a:pt x="40301" y="1874"/>
                  </a:lnTo>
                  <a:lnTo>
                    <a:pt x="40571" y="1965"/>
                  </a:lnTo>
                  <a:lnTo>
                    <a:pt x="40486" y="2817"/>
                  </a:lnTo>
                  <a:lnTo>
                    <a:pt x="41288" y="2759"/>
                  </a:lnTo>
                  <a:lnTo>
                    <a:pt x="41554" y="2610"/>
                  </a:lnTo>
                  <a:lnTo>
                    <a:pt x="42167" y="2539"/>
                  </a:lnTo>
                  <a:lnTo>
                    <a:pt x="44182" y="2654"/>
                  </a:lnTo>
                  <a:lnTo>
                    <a:pt x="44385" y="2736"/>
                  </a:lnTo>
                  <a:lnTo>
                    <a:pt x="44878" y="3141"/>
                  </a:lnTo>
                  <a:lnTo>
                    <a:pt x="45362" y="3166"/>
                  </a:lnTo>
                  <a:lnTo>
                    <a:pt x="45459" y="3308"/>
                  </a:lnTo>
                  <a:lnTo>
                    <a:pt x="45964" y="3409"/>
                  </a:lnTo>
                  <a:lnTo>
                    <a:pt x="46723" y="3777"/>
                  </a:lnTo>
                  <a:lnTo>
                    <a:pt x="47115" y="4399"/>
                  </a:lnTo>
                  <a:lnTo>
                    <a:pt x="47198" y="4594"/>
                  </a:lnTo>
                  <a:lnTo>
                    <a:pt x="46878" y="5243"/>
                  </a:lnTo>
                  <a:lnTo>
                    <a:pt x="47049" y="6307"/>
                  </a:lnTo>
                  <a:lnTo>
                    <a:pt x="47530" y="7092"/>
                  </a:lnTo>
                  <a:lnTo>
                    <a:pt x="47471" y="7457"/>
                  </a:lnTo>
                  <a:lnTo>
                    <a:pt x="47562" y="7747"/>
                  </a:lnTo>
                  <a:lnTo>
                    <a:pt x="47784" y="7967"/>
                  </a:lnTo>
                  <a:lnTo>
                    <a:pt x="47939" y="7937"/>
                  </a:lnTo>
                  <a:lnTo>
                    <a:pt x="48154" y="7740"/>
                  </a:lnTo>
                  <a:lnTo>
                    <a:pt x="48337" y="7829"/>
                  </a:lnTo>
                  <a:lnTo>
                    <a:pt x="48404" y="8626"/>
                  </a:lnTo>
                  <a:lnTo>
                    <a:pt x="48325" y="9370"/>
                  </a:lnTo>
                  <a:lnTo>
                    <a:pt x="48805" y="9660"/>
                  </a:lnTo>
                  <a:lnTo>
                    <a:pt x="48925" y="10449"/>
                  </a:lnTo>
                  <a:lnTo>
                    <a:pt x="49047" y="10597"/>
                  </a:lnTo>
                  <a:lnTo>
                    <a:pt x="49802" y="10918"/>
                  </a:lnTo>
                  <a:lnTo>
                    <a:pt x="50241" y="11232"/>
                  </a:lnTo>
                  <a:lnTo>
                    <a:pt x="50334" y="11681"/>
                  </a:lnTo>
                  <a:lnTo>
                    <a:pt x="51035" y="12748"/>
                  </a:lnTo>
                  <a:lnTo>
                    <a:pt x="63815" y="5296"/>
                  </a:lnTo>
                  <a:lnTo>
                    <a:pt x="66296" y="3860"/>
                  </a:lnTo>
                  <a:lnTo>
                    <a:pt x="66327" y="3995"/>
                  </a:lnTo>
                  <a:lnTo>
                    <a:pt x="66652" y="4360"/>
                  </a:lnTo>
                  <a:lnTo>
                    <a:pt x="68363" y="5655"/>
                  </a:lnTo>
                  <a:lnTo>
                    <a:pt x="69307" y="5916"/>
                  </a:lnTo>
                  <a:lnTo>
                    <a:pt x="69596" y="5927"/>
                  </a:lnTo>
                  <a:lnTo>
                    <a:pt x="70849" y="5589"/>
                  </a:lnTo>
                  <a:lnTo>
                    <a:pt x="71286" y="5561"/>
                  </a:lnTo>
                  <a:lnTo>
                    <a:pt x="72057" y="6303"/>
                  </a:lnTo>
                  <a:lnTo>
                    <a:pt x="72426" y="6412"/>
                  </a:lnTo>
                  <a:lnTo>
                    <a:pt x="73109" y="6367"/>
                  </a:lnTo>
                  <a:lnTo>
                    <a:pt x="73664" y="6923"/>
                  </a:lnTo>
                  <a:lnTo>
                    <a:pt x="74386" y="7207"/>
                  </a:lnTo>
                  <a:lnTo>
                    <a:pt x="75235" y="6922"/>
                  </a:lnTo>
                  <a:lnTo>
                    <a:pt x="75788" y="7143"/>
                  </a:lnTo>
                  <a:lnTo>
                    <a:pt x="76128" y="7379"/>
                  </a:lnTo>
                  <a:lnTo>
                    <a:pt x="77088" y="7212"/>
                  </a:lnTo>
                  <a:lnTo>
                    <a:pt x="78363" y="7429"/>
                  </a:lnTo>
                  <a:lnTo>
                    <a:pt x="79167" y="7815"/>
                  </a:lnTo>
                  <a:lnTo>
                    <a:pt x="80128" y="7543"/>
                  </a:lnTo>
                  <a:lnTo>
                    <a:pt x="80550" y="7579"/>
                  </a:lnTo>
                  <a:lnTo>
                    <a:pt x="81150" y="7756"/>
                  </a:lnTo>
                  <a:lnTo>
                    <a:pt x="82508" y="8841"/>
                  </a:lnTo>
                  <a:lnTo>
                    <a:pt x="82852" y="9009"/>
                  </a:lnTo>
                  <a:lnTo>
                    <a:pt x="83491" y="9483"/>
                  </a:lnTo>
                  <a:lnTo>
                    <a:pt x="83709" y="10019"/>
                  </a:lnTo>
                  <a:lnTo>
                    <a:pt x="84103" y="10240"/>
                  </a:lnTo>
                  <a:lnTo>
                    <a:pt x="84729" y="10376"/>
                  </a:lnTo>
                  <a:lnTo>
                    <a:pt x="85092" y="10995"/>
                  </a:lnTo>
                  <a:lnTo>
                    <a:pt x="86709" y="9189"/>
                  </a:lnTo>
                  <a:lnTo>
                    <a:pt x="87482" y="8327"/>
                  </a:lnTo>
                  <a:lnTo>
                    <a:pt x="90862" y="10624"/>
                  </a:lnTo>
                  <a:lnTo>
                    <a:pt x="90582" y="11261"/>
                  </a:lnTo>
                  <a:lnTo>
                    <a:pt x="90563" y="11786"/>
                  </a:lnTo>
                  <a:lnTo>
                    <a:pt x="90682" y="12135"/>
                  </a:lnTo>
                  <a:lnTo>
                    <a:pt x="90318" y="13419"/>
                  </a:lnTo>
                  <a:lnTo>
                    <a:pt x="89980" y="14123"/>
                  </a:lnTo>
                  <a:lnTo>
                    <a:pt x="89481" y="14662"/>
                  </a:lnTo>
                  <a:lnTo>
                    <a:pt x="88754" y="15124"/>
                  </a:lnTo>
                  <a:lnTo>
                    <a:pt x="88115" y="15727"/>
                  </a:lnTo>
                  <a:lnTo>
                    <a:pt x="87903" y="16522"/>
                  </a:lnTo>
                  <a:lnTo>
                    <a:pt x="87871" y="17063"/>
                  </a:lnTo>
                  <a:lnTo>
                    <a:pt x="88217" y="16952"/>
                  </a:lnTo>
                  <a:lnTo>
                    <a:pt x="88767" y="16550"/>
                  </a:lnTo>
                  <a:lnTo>
                    <a:pt x="89617" y="16140"/>
                  </a:lnTo>
                  <a:lnTo>
                    <a:pt x="90045" y="16099"/>
                  </a:lnTo>
                  <a:lnTo>
                    <a:pt x="90355" y="16296"/>
                  </a:lnTo>
                  <a:lnTo>
                    <a:pt x="90859" y="16284"/>
                  </a:lnTo>
                  <a:lnTo>
                    <a:pt x="91634" y="16087"/>
                  </a:lnTo>
                  <a:lnTo>
                    <a:pt x="93587" y="15000"/>
                  </a:lnTo>
                  <a:lnTo>
                    <a:pt x="94623" y="14638"/>
                  </a:lnTo>
                  <a:lnTo>
                    <a:pt x="95155" y="14582"/>
                  </a:lnTo>
                  <a:lnTo>
                    <a:pt x="95727" y="14705"/>
                  </a:lnTo>
                  <a:lnTo>
                    <a:pt x="96505" y="14393"/>
                  </a:lnTo>
                  <a:lnTo>
                    <a:pt x="96637" y="14482"/>
                  </a:lnTo>
                  <a:lnTo>
                    <a:pt x="100838" y="17097"/>
                  </a:lnTo>
                  <a:lnTo>
                    <a:pt x="102322" y="18112"/>
                  </a:lnTo>
                  <a:lnTo>
                    <a:pt x="109355" y="22803"/>
                  </a:lnTo>
                  <a:lnTo>
                    <a:pt x="107950" y="26569"/>
                  </a:lnTo>
                  <a:lnTo>
                    <a:pt x="107530" y="26912"/>
                  </a:lnTo>
                  <a:lnTo>
                    <a:pt x="106138" y="27303"/>
                  </a:lnTo>
                  <a:lnTo>
                    <a:pt x="105551" y="27285"/>
                  </a:lnTo>
                  <a:lnTo>
                    <a:pt x="104589" y="26819"/>
                  </a:lnTo>
                  <a:lnTo>
                    <a:pt x="103906" y="26742"/>
                  </a:lnTo>
                  <a:lnTo>
                    <a:pt x="103375" y="26790"/>
                  </a:lnTo>
                  <a:lnTo>
                    <a:pt x="100963" y="27299"/>
                  </a:lnTo>
                  <a:lnTo>
                    <a:pt x="100594" y="27332"/>
                  </a:lnTo>
                  <a:lnTo>
                    <a:pt x="99932" y="27227"/>
                  </a:lnTo>
                  <a:lnTo>
                    <a:pt x="99531" y="27332"/>
                  </a:lnTo>
                  <a:lnTo>
                    <a:pt x="99127" y="27581"/>
                  </a:lnTo>
                  <a:lnTo>
                    <a:pt x="97778" y="28660"/>
                  </a:lnTo>
                  <a:lnTo>
                    <a:pt x="97437" y="28708"/>
                  </a:lnTo>
                  <a:lnTo>
                    <a:pt x="96771" y="28507"/>
                  </a:lnTo>
                  <a:lnTo>
                    <a:pt x="96168" y="28425"/>
                  </a:lnTo>
                  <a:lnTo>
                    <a:pt x="95759" y="28555"/>
                  </a:lnTo>
                  <a:lnTo>
                    <a:pt x="95097" y="28995"/>
                  </a:lnTo>
                  <a:lnTo>
                    <a:pt x="94764" y="29374"/>
                  </a:lnTo>
                  <a:lnTo>
                    <a:pt x="94034" y="29979"/>
                  </a:lnTo>
                  <a:lnTo>
                    <a:pt x="93783" y="29906"/>
                  </a:lnTo>
                  <a:lnTo>
                    <a:pt x="93618" y="29996"/>
                  </a:lnTo>
                  <a:lnTo>
                    <a:pt x="92794" y="31771"/>
                  </a:lnTo>
                  <a:lnTo>
                    <a:pt x="92806" y="32072"/>
                  </a:lnTo>
                  <a:lnTo>
                    <a:pt x="92989" y="32478"/>
                  </a:lnTo>
                  <a:lnTo>
                    <a:pt x="92847" y="33076"/>
                  </a:lnTo>
                  <a:lnTo>
                    <a:pt x="92220" y="33673"/>
                  </a:lnTo>
                  <a:lnTo>
                    <a:pt x="91977" y="33783"/>
                  </a:lnTo>
                  <a:lnTo>
                    <a:pt x="94349" y="35078"/>
                  </a:lnTo>
                  <a:lnTo>
                    <a:pt x="90399" y="41109"/>
                  </a:lnTo>
                  <a:lnTo>
                    <a:pt x="89929" y="41785"/>
                  </a:lnTo>
                  <a:lnTo>
                    <a:pt x="89541" y="42270"/>
                  </a:lnTo>
                  <a:lnTo>
                    <a:pt x="89713" y="42519"/>
                  </a:lnTo>
                  <a:lnTo>
                    <a:pt x="90965" y="43490"/>
                  </a:lnTo>
                  <a:lnTo>
                    <a:pt x="91825" y="44680"/>
                  </a:lnTo>
                  <a:lnTo>
                    <a:pt x="92486" y="45893"/>
                  </a:lnTo>
                  <a:lnTo>
                    <a:pt x="91849" y="47240"/>
                  </a:lnTo>
                  <a:lnTo>
                    <a:pt x="91529" y="47415"/>
                  </a:lnTo>
                  <a:lnTo>
                    <a:pt x="90595" y="47334"/>
                  </a:lnTo>
                  <a:lnTo>
                    <a:pt x="90400" y="47032"/>
                  </a:lnTo>
                  <a:lnTo>
                    <a:pt x="90645" y="46162"/>
                  </a:lnTo>
                  <a:lnTo>
                    <a:pt x="90804" y="45834"/>
                  </a:lnTo>
                  <a:lnTo>
                    <a:pt x="90423" y="45730"/>
                  </a:lnTo>
                  <a:lnTo>
                    <a:pt x="89699" y="45749"/>
                  </a:lnTo>
                  <a:lnTo>
                    <a:pt x="87402" y="46352"/>
                  </a:lnTo>
                  <a:lnTo>
                    <a:pt x="87026" y="47491"/>
                  </a:lnTo>
                  <a:lnTo>
                    <a:pt x="86633" y="47937"/>
                  </a:lnTo>
                  <a:lnTo>
                    <a:pt x="87911" y="49475"/>
                  </a:lnTo>
                  <a:lnTo>
                    <a:pt x="89076" y="50226"/>
                  </a:lnTo>
                  <a:lnTo>
                    <a:pt x="90411" y="51651"/>
                  </a:lnTo>
                  <a:lnTo>
                    <a:pt x="90099" y="52317"/>
                  </a:lnTo>
                  <a:lnTo>
                    <a:pt x="90043" y="52060"/>
                  </a:lnTo>
                  <a:lnTo>
                    <a:pt x="90122" y="51651"/>
                  </a:lnTo>
                  <a:lnTo>
                    <a:pt x="89603" y="50970"/>
                  </a:lnTo>
                  <a:lnTo>
                    <a:pt x="88669" y="50565"/>
                  </a:lnTo>
                  <a:lnTo>
                    <a:pt x="88112" y="50115"/>
                  </a:lnTo>
                  <a:lnTo>
                    <a:pt x="87574" y="49820"/>
                  </a:lnTo>
                  <a:lnTo>
                    <a:pt x="86134" y="49407"/>
                  </a:lnTo>
                  <a:lnTo>
                    <a:pt x="85604" y="48960"/>
                  </a:lnTo>
                  <a:lnTo>
                    <a:pt x="85620" y="48305"/>
                  </a:lnTo>
                  <a:lnTo>
                    <a:pt x="85177" y="47706"/>
                  </a:lnTo>
                  <a:lnTo>
                    <a:pt x="85050" y="47892"/>
                  </a:lnTo>
                  <a:lnTo>
                    <a:pt x="82605" y="50948"/>
                  </a:lnTo>
                  <a:lnTo>
                    <a:pt x="80156" y="54309"/>
                  </a:lnTo>
                  <a:lnTo>
                    <a:pt x="78631" y="56278"/>
                  </a:lnTo>
                  <a:lnTo>
                    <a:pt x="80335" y="57510"/>
                  </a:lnTo>
                  <a:lnTo>
                    <a:pt x="83322" y="59668"/>
                  </a:lnTo>
                  <a:lnTo>
                    <a:pt x="90642" y="64893"/>
                  </a:lnTo>
                  <a:lnTo>
                    <a:pt x="91929" y="65764"/>
                  </a:lnTo>
                  <a:lnTo>
                    <a:pt x="98015" y="70048"/>
                  </a:lnTo>
                  <a:lnTo>
                    <a:pt x="97986" y="70199"/>
                  </a:lnTo>
                  <a:lnTo>
                    <a:pt x="97492" y="71018"/>
                  </a:lnTo>
                  <a:lnTo>
                    <a:pt x="97381" y="72015"/>
                  </a:lnTo>
                  <a:lnTo>
                    <a:pt x="97192" y="72402"/>
                  </a:lnTo>
                  <a:lnTo>
                    <a:pt x="96994" y="72633"/>
                  </a:lnTo>
                  <a:lnTo>
                    <a:pt x="96311" y="72938"/>
                  </a:lnTo>
                  <a:lnTo>
                    <a:pt x="95399" y="73493"/>
                  </a:lnTo>
                  <a:lnTo>
                    <a:pt x="95415" y="73641"/>
                  </a:lnTo>
                  <a:lnTo>
                    <a:pt x="96220" y="73746"/>
                  </a:lnTo>
                  <a:lnTo>
                    <a:pt x="96670" y="74014"/>
                  </a:lnTo>
                  <a:lnTo>
                    <a:pt x="96556" y="74311"/>
                  </a:lnTo>
                  <a:lnTo>
                    <a:pt x="95971" y="75282"/>
                  </a:lnTo>
                  <a:lnTo>
                    <a:pt x="95723" y="76796"/>
                  </a:lnTo>
                  <a:lnTo>
                    <a:pt x="96122" y="77477"/>
                  </a:lnTo>
                  <a:lnTo>
                    <a:pt x="96726" y="78050"/>
                  </a:lnTo>
                  <a:lnTo>
                    <a:pt x="97397" y="78087"/>
                  </a:lnTo>
                  <a:lnTo>
                    <a:pt x="97827" y="78337"/>
                  </a:lnTo>
                  <a:lnTo>
                    <a:pt x="98312" y="79223"/>
                  </a:lnTo>
                  <a:lnTo>
                    <a:pt x="98296" y="79394"/>
                  </a:lnTo>
                  <a:lnTo>
                    <a:pt x="98549" y="79773"/>
                  </a:lnTo>
                  <a:lnTo>
                    <a:pt x="99378" y="78251"/>
                  </a:lnTo>
                  <a:lnTo>
                    <a:pt x="100393" y="77362"/>
                  </a:lnTo>
                  <a:lnTo>
                    <a:pt x="100910" y="77653"/>
                  </a:lnTo>
                  <a:lnTo>
                    <a:pt x="101178" y="78274"/>
                  </a:lnTo>
                  <a:lnTo>
                    <a:pt x="101296" y="78870"/>
                  </a:lnTo>
                  <a:lnTo>
                    <a:pt x="102210" y="80392"/>
                  </a:lnTo>
                  <a:lnTo>
                    <a:pt x="103579" y="81510"/>
                  </a:lnTo>
                  <a:lnTo>
                    <a:pt x="104309" y="81071"/>
                  </a:lnTo>
                  <a:lnTo>
                    <a:pt x="104770" y="80915"/>
                  </a:lnTo>
                  <a:lnTo>
                    <a:pt x="105204" y="80914"/>
                  </a:lnTo>
                  <a:lnTo>
                    <a:pt x="105867" y="80681"/>
                  </a:lnTo>
                  <a:lnTo>
                    <a:pt x="105922" y="80914"/>
                  </a:lnTo>
                  <a:lnTo>
                    <a:pt x="105733" y="81115"/>
                  </a:lnTo>
                  <a:lnTo>
                    <a:pt x="105516" y="81372"/>
                  </a:lnTo>
                  <a:lnTo>
                    <a:pt x="105142" y="81793"/>
                  </a:lnTo>
                  <a:lnTo>
                    <a:pt x="104196" y="82097"/>
                  </a:lnTo>
                  <a:lnTo>
                    <a:pt x="104244" y="82953"/>
                  </a:lnTo>
                  <a:lnTo>
                    <a:pt x="104397" y="83262"/>
                  </a:lnTo>
                  <a:lnTo>
                    <a:pt x="105273" y="83274"/>
                  </a:lnTo>
                  <a:lnTo>
                    <a:pt x="104645" y="85615"/>
                  </a:lnTo>
                  <a:lnTo>
                    <a:pt x="104045" y="86865"/>
                  </a:lnTo>
                  <a:lnTo>
                    <a:pt x="102821" y="88494"/>
                  </a:lnTo>
                  <a:lnTo>
                    <a:pt x="100933" y="88043"/>
                  </a:lnTo>
                  <a:lnTo>
                    <a:pt x="100132" y="87939"/>
                  </a:lnTo>
                  <a:lnTo>
                    <a:pt x="100160" y="88117"/>
                  </a:lnTo>
                  <a:lnTo>
                    <a:pt x="99355" y="88865"/>
                  </a:lnTo>
                  <a:lnTo>
                    <a:pt x="98421" y="87912"/>
                  </a:lnTo>
                  <a:lnTo>
                    <a:pt x="98330" y="87670"/>
                  </a:lnTo>
                  <a:lnTo>
                    <a:pt x="98090" y="87640"/>
                  </a:lnTo>
                  <a:lnTo>
                    <a:pt x="98011" y="88172"/>
                  </a:lnTo>
                  <a:lnTo>
                    <a:pt x="98066" y="88842"/>
                  </a:lnTo>
                  <a:lnTo>
                    <a:pt x="98350" y="89501"/>
                  </a:lnTo>
                  <a:lnTo>
                    <a:pt x="98889" y="90342"/>
                  </a:lnTo>
                  <a:lnTo>
                    <a:pt x="99087" y="90763"/>
                  </a:lnTo>
                  <a:lnTo>
                    <a:pt x="98882" y="90796"/>
                  </a:lnTo>
                  <a:lnTo>
                    <a:pt x="98054" y="90621"/>
                  </a:lnTo>
                  <a:lnTo>
                    <a:pt x="97829" y="89743"/>
                  </a:lnTo>
                  <a:lnTo>
                    <a:pt x="97250" y="88835"/>
                  </a:lnTo>
                  <a:lnTo>
                    <a:pt x="96962" y="90003"/>
                  </a:lnTo>
                  <a:lnTo>
                    <a:pt x="95818" y="89847"/>
                  </a:lnTo>
                  <a:lnTo>
                    <a:pt x="95661" y="89653"/>
                  </a:lnTo>
                  <a:lnTo>
                    <a:pt x="95562" y="90074"/>
                  </a:lnTo>
                  <a:lnTo>
                    <a:pt x="95002" y="90655"/>
                  </a:lnTo>
                  <a:lnTo>
                    <a:pt x="94683" y="90844"/>
                  </a:lnTo>
                  <a:lnTo>
                    <a:pt x="94033" y="91406"/>
                  </a:lnTo>
                  <a:lnTo>
                    <a:pt x="92910" y="92992"/>
                  </a:lnTo>
                  <a:lnTo>
                    <a:pt x="92752" y="93506"/>
                  </a:lnTo>
                  <a:lnTo>
                    <a:pt x="92390" y="93923"/>
                  </a:lnTo>
                  <a:lnTo>
                    <a:pt x="91687" y="94401"/>
                  </a:lnTo>
                  <a:lnTo>
                    <a:pt x="90912" y="94035"/>
                  </a:lnTo>
                  <a:lnTo>
                    <a:pt x="91247" y="93395"/>
                  </a:lnTo>
                  <a:lnTo>
                    <a:pt x="89895" y="93206"/>
                  </a:lnTo>
                  <a:lnTo>
                    <a:pt x="89599" y="93611"/>
                  </a:lnTo>
                  <a:lnTo>
                    <a:pt x="89513" y="94095"/>
                  </a:lnTo>
                  <a:lnTo>
                    <a:pt x="89234" y="94590"/>
                  </a:lnTo>
                  <a:lnTo>
                    <a:pt x="88186" y="95610"/>
                  </a:lnTo>
                  <a:lnTo>
                    <a:pt x="81155" y="95958"/>
                  </a:lnTo>
                  <a:lnTo>
                    <a:pt x="80651" y="95718"/>
                  </a:lnTo>
                  <a:lnTo>
                    <a:pt x="80502" y="96072"/>
                  </a:lnTo>
                  <a:lnTo>
                    <a:pt x="80206" y="96365"/>
                  </a:lnTo>
                  <a:lnTo>
                    <a:pt x="79831" y="96585"/>
                  </a:lnTo>
                  <a:lnTo>
                    <a:pt x="78657" y="98323"/>
                  </a:lnTo>
                  <a:lnTo>
                    <a:pt x="79134" y="98792"/>
                  </a:lnTo>
                  <a:lnTo>
                    <a:pt x="79264" y="98461"/>
                  </a:lnTo>
                  <a:lnTo>
                    <a:pt x="79504" y="98256"/>
                  </a:lnTo>
                  <a:lnTo>
                    <a:pt x="80806" y="98290"/>
                  </a:lnTo>
                  <a:lnTo>
                    <a:pt x="81026" y="98704"/>
                  </a:lnTo>
                  <a:lnTo>
                    <a:pt x="81269" y="100029"/>
                  </a:lnTo>
                  <a:lnTo>
                    <a:pt x="80883" y="100024"/>
                  </a:lnTo>
                  <a:lnTo>
                    <a:pt x="80651" y="100225"/>
                  </a:lnTo>
                  <a:lnTo>
                    <a:pt x="79001" y="102513"/>
                  </a:lnTo>
                  <a:lnTo>
                    <a:pt x="78603" y="103494"/>
                  </a:lnTo>
                  <a:lnTo>
                    <a:pt x="78150" y="104445"/>
                  </a:lnTo>
                  <a:lnTo>
                    <a:pt x="77639" y="104873"/>
                  </a:lnTo>
                  <a:lnTo>
                    <a:pt x="76285" y="107412"/>
                  </a:lnTo>
                  <a:lnTo>
                    <a:pt x="76919" y="108185"/>
                  </a:lnTo>
                  <a:lnTo>
                    <a:pt x="77809" y="108345"/>
                  </a:lnTo>
                  <a:lnTo>
                    <a:pt x="77697" y="109508"/>
                  </a:lnTo>
                  <a:lnTo>
                    <a:pt x="80147" y="109309"/>
                  </a:lnTo>
                  <a:lnTo>
                    <a:pt x="79930" y="109610"/>
                  </a:lnTo>
                  <a:lnTo>
                    <a:pt x="79792" y="109949"/>
                  </a:lnTo>
                  <a:lnTo>
                    <a:pt x="79914" y="110608"/>
                  </a:lnTo>
                  <a:lnTo>
                    <a:pt x="80571" y="111244"/>
                  </a:lnTo>
                  <a:lnTo>
                    <a:pt x="81071" y="112238"/>
                  </a:lnTo>
                  <a:lnTo>
                    <a:pt x="81169" y="113042"/>
                  </a:lnTo>
                  <a:lnTo>
                    <a:pt x="80898" y="113157"/>
                  </a:lnTo>
                  <a:lnTo>
                    <a:pt x="80245" y="113265"/>
                  </a:lnTo>
                  <a:lnTo>
                    <a:pt x="79057" y="113816"/>
                  </a:lnTo>
                  <a:lnTo>
                    <a:pt x="77842" y="115297"/>
                  </a:lnTo>
                  <a:lnTo>
                    <a:pt x="77315" y="116101"/>
                  </a:lnTo>
                  <a:lnTo>
                    <a:pt x="78165" y="117152"/>
                  </a:lnTo>
                  <a:lnTo>
                    <a:pt x="79242" y="116895"/>
                  </a:lnTo>
                  <a:lnTo>
                    <a:pt x="79624" y="117256"/>
                  </a:lnTo>
                  <a:lnTo>
                    <a:pt x="79557" y="117598"/>
                  </a:lnTo>
                  <a:lnTo>
                    <a:pt x="79659" y="117784"/>
                  </a:lnTo>
                  <a:lnTo>
                    <a:pt x="80434" y="118443"/>
                  </a:lnTo>
                  <a:lnTo>
                    <a:pt x="80564" y="118852"/>
                  </a:lnTo>
                  <a:lnTo>
                    <a:pt x="80245" y="119626"/>
                  </a:lnTo>
                  <a:lnTo>
                    <a:pt x="78996" y="121061"/>
                  </a:lnTo>
                  <a:lnTo>
                    <a:pt x="78643" y="120887"/>
                  </a:lnTo>
                  <a:lnTo>
                    <a:pt x="78382" y="120523"/>
                  </a:lnTo>
                  <a:lnTo>
                    <a:pt x="78142" y="120345"/>
                  </a:lnTo>
                  <a:lnTo>
                    <a:pt x="77230" y="120392"/>
                  </a:lnTo>
                  <a:lnTo>
                    <a:pt x="76404" y="120528"/>
                  </a:lnTo>
                  <a:lnTo>
                    <a:pt x="75732" y="121317"/>
                  </a:lnTo>
                  <a:lnTo>
                    <a:pt x="75827" y="121855"/>
                  </a:lnTo>
                  <a:lnTo>
                    <a:pt x="76476" y="122415"/>
                  </a:lnTo>
                  <a:lnTo>
                    <a:pt x="77031" y="123119"/>
                  </a:lnTo>
                  <a:lnTo>
                    <a:pt x="74454" y="125813"/>
                  </a:lnTo>
                  <a:lnTo>
                    <a:pt x="70026" y="123356"/>
                  </a:lnTo>
                  <a:lnTo>
                    <a:pt x="69057" y="122796"/>
                  </a:lnTo>
                  <a:lnTo>
                    <a:pt x="63116" y="119364"/>
                  </a:lnTo>
                  <a:lnTo>
                    <a:pt x="62924" y="119377"/>
                  </a:lnTo>
                  <a:lnTo>
                    <a:pt x="63613" y="118889"/>
                  </a:lnTo>
                  <a:lnTo>
                    <a:pt x="63783" y="118691"/>
                  </a:lnTo>
                  <a:lnTo>
                    <a:pt x="63815" y="118319"/>
                  </a:lnTo>
                  <a:lnTo>
                    <a:pt x="63606" y="117753"/>
                  </a:lnTo>
                  <a:lnTo>
                    <a:pt x="63109" y="117248"/>
                  </a:lnTo>
                  <a:lnTo>
                    <a:pt x="62033" y="116489"/>
                  </a:lnTo>
                  <a:lnTo>
                    <a:pt x="61363" y="115870"/>
                  </a:lnTo>
                  <a:lnTo>
                    <a:pt x="61112" y="115349"/>
                  </a:lnTo>
                  <a:lnTo>
                    <a:pt x="60721" y="114095"/>
                  </a:lnTo>
                  <a:lnTo>
                    <a:pt x="60389" y="113644"/>
                  </a:lnTo>
                  <a:lnTo>
                    <a:pt x="59753" y="113302"/>
                  </a:lnTo>
                  <a:lnTo>
                    <a:pt x="58524" y="113144"/>
                  </a:lnTo>
                  <a:lnTo>
                    <a:pt x="58102" y="112930"/>
                  </a:lnTo>
                  <a:lnTo>
                    <a:pt x="57783" y="112699"/>
                  </a:lnTo>
                  <a:lnTo>
                    <a:pt x="57466" y="112244"/>
                  </a:lnTo>
                  <a:lnTo>
                    <a:pt x="57154" y="111605"/>
                  </a:lnTo>
                  <a:lnTo>
                    <a:pt x="57057" y="111156"/>
                  </a:lnTo>
                  <a:lnTo>
                    <a:pt x="57138" y="110582"/>
                  </a:lnTo>
                  <a:lnTo>
                    <a:pt x="57449" y="110248"/>
                  </a:lnTo>
                  <a:lnTo>
                    <a:pt x="57961" y="108746"/>
                  </a:lnTo>
                  <a:lnTo>
                    <a:pt x="57940" y="108239"/>
                  </a:lnTo>
                  <a:lnTo>
                    <a:pt x="57859" y="107971"/>
                  </a:lnTo>
                  <a:lnTo>
                    <a:pt x="57708" y="107684"/>
                  </a:lnTo>
                  <a:lnTo>
                    <a:pt x="57479" y="107454"/>
                  </a:lnTo>
                  <a:lnTo>
                    <a:pt x="57158" y="107370"/>
                  </a:lnTo>
                  <a:lnTo>
                    <a:pt x="56784" y="107455"/>
                  </a:lnTo>
                  <a:lnTo>
                    <a:pt x="55887" y="107895"/>
                  </a:lnTo>
                  <a:lnTo>
                    <a:pt x="55388" y="108365"/>
                  </a:lnTo>
                  <a:lnTo>
                    <a:pt x="54780" y="108643"/>
                  </a:lnTo>
                  <a:lnTo>
                    <a:pt x="54394" y="108612"/>
                  </a:lnTo>
                  <a:lnTo>
                    <a:pt x="54210" y="108597"/>
                  </a:lnTo>
                  <a:lnTo>
                    <a:pt x="54048" y="108521"/>
                  </a:lnTo>
                  <a:lnTo>
                    <a:pt x="53310" y="108172"/>
                  </a:lnTo>
                  <a:lnTo>
                    <a:pt x="52975" y="108152"/>
                  </a:lnTo>
                  <a:lnTo>
                    <a:pt x="52355" y="108355"/>
                  </a:lnTo>
                  <a:lnTo>
                    <a:pt x="51538" y="108795"/>
                  </a:lnTo>
                  <a:lnTo>
                    <a:pt x="51044" y="108870"/>
                  </a:lnTo>
                  <a:lnTo>
                    <a:pt x="50751" y="108915"/>
                  </a:lnTo>
                  <a:lnTo>
                    <a:pt x="50604" y="108860"/>
                  </a:lnTo>
                  <a:lnTo>
                    <a:pt x="50306" y="108750"/>
                  </a:lnTo>
                  <a:lnTo>
                    <a:pt x="50057" y="108429"/>
                  </a:lnTo>
                  <a:lnTo>
                    <a:pt x="49699" y="107637"/>
                  </a:lnTo>
                  <a:lnTo>
                    <a:pt x="49569" y="107348"/>
                  </a:lnTo>
                  <a:lnTo>
                    <a:pt x="49498" y="107125"/>
                  </a:lnTo>
                  <a:lnTo>
                    <a:pt x="49431" y="106477"/>
                  </a:lnTo>
                  <a:lnTo>
                    <a:pt x="49344" y="106232"/>
                  </a:lnTo>
                  <a:lnTo>
                    <a:pt x="48778" y="105590"/>
                  </a:lnTo>
                  <a:lnTo>
                    <a:pt x="48529" y="105469"/>
                  </a:lnTo>
                  <a:lnTo>
                    <a:pt x="47941" y="105447"/>
                  </a:lnTo>
                  <a:lnTo>
                    <a:pt x="47419" y="105723"/>
                  </a:lnTo>
                  <a:lnTo>
                    <a:pt x="47118" y="105910"/>
                  </a:lnTo>
                  <a:lnTo>
                    <a:pt x="46548" y="106453"/>
                  </a:lnTo>
                  <a:lnTo>
                    <a:pt x="46308" y="106938"/>
                  </a:lnTo>
                  <a:lnTo>
                    <a:pt x="46140" y="107276"/>
                  </a:lnTo>
                  <a:lnTo>
                    <a:pt x="45808" y="107445"/>
                  </a:lnTo>
                  <a:lnTo>
                    <a:pt x="45539" y="107476"/>
                  </a:lnTo>
                  <a:lnTo>
                    <a:pt x="45026" y="107429"/>
                  </a:lnTo>
                  <a:lnTo>
                    <a:pt x="44731" y="107294"/>
                  </a:lnTo>
                  <a:lnTo>
                    <a:pt x="43610" y="106326"/>
                  </a:lnTo>
                  <a:lnTo>
                    <a:pt x="43218" y="105903"/>
                  </a:lnTo>
                  <a:lnTo>
                    <a:pt x="42493" y="105417"/>
                  </a:lnTo>
                  <a:lnTo>
                    <a:pt x="41926" y="105212"/>
                  </a:lnTo>
                  <a:lnTo>
                    <a:pt x="41135" y="105282"/>
                  </a:lnTo>
                  <a:lnTo>
                    <a:pt x="40536" y="105511"/>
                  </a:lnTo>
                  <a:lnTo>
                    <a:pt x="39577" y="105877"/>
                  </a:lnTo>
                  <a:lnTo>
                    <a:pt x="38418" y="106130"/>
                  </a:lnTo>
                  <a:lnTo>
                    <a:pt x="38005" y="106211"/>
                  </a:lnTo>
                  <a:lnTo>
                    <a:pt x="37311" y="106081"/>
                  </a:lnTo>
                  <a:lnTo>
                    <a:pt x="37078" y="105934"/>
                  </a:lnTo>
                  <a:lnTo>
                    <a:pt x="37029" y="105577"/>
                  </a:lnTo>
                  <a:lnTo>
                    <a:pt x="37219" y="104940"/>
                  </a:lnTo>
                  <a:lnTo>
                    <a:pt x="37679" y="104432"/>
                  </a:lnTo>
                  <a:lnTo>
                    <a:pt x="37977" y="104103"/>
                  </a:lnTo>
                  <a:lnTo>
                    <a:pt x="37972" y="103893"/>
                  </a:lnTo>
                  <a:lnTo>
                    <a:pt x="37811" y="103439"/>
                  </a:lnTo>
                  <a:lnTo>
                    <a:pt x="37584" y="103173"/>
                  </a:lnTo>
                  <a:lnTo>
                    <a:pt x="37201" y="102973"/>
                  </a:lnTo>
                  <a:lnTo>
                    <a:pt x="36778" y="102879"/>
                  </a:lnTo>
                  <a:lnTo>
                    <a:pt x="36019" y="102710"/>
                  </a:lnTo>
                  <a:lnTo>
                    <a:pt x="35671" y="102495"/>
                  </a:lnTo>
                  <a:lnTo>
                    <a:pt x="35514" y="101924"/>
                  </a:lnTo>
                  <a:lnTo>
                    <a:pt x="35512" y="101638"/>
                  </a:lnTo>
                  <a:lnTo>
                    <a:pt x="35510" y="101358"/>
                  </a:lnTo>
                  <a:lnTo>
                    <a:pt x="35374" y="100656"/>
                  </a:lnTo>
                  <a:lnTo>
                    <a:pt x="34928" y="100135"/>
                  </a:lnTo>
                  <a:lnTo>
                    <a:pt x="34325" y="99907"/>
                  </a:lnTo>
                  <a:lnTo>
                    <a:pt x="34029" y="99901"/>
                  </a:lnTo>
                  <a:lnTo>
                    <a:pt x="33444" y="99891"/>
                  </a:lnTo>
                  <a:lnTo>
                    <a:pt x="33088" y="99697"/>
                  </a:lnTo>
                  <a:lnTo>
                    <a:pt x="32344" y="99047"/>
                  </a:lnTo>
                  <a:lnTo>
                    <a:pt x="31151" y="98849"/>
                  </a:lnTo>
                  <a:lnTo>
                    <a:pt x="30655" y="98903"/>
                  </a:lnTo>
                  <a:lnTo>
                    <a:pt x="30464" y="99156"/>
                  </a:lnTo>
                  <a:lnTo>
                    <a:pt x="30338" y="99324"/>
                  </a:lnTo>
                  <a:lnTo>
                    <a:pt x="29259" y="99956"/>
                  </a:lnTo>
                  <a:lnTo>
                    <a:pt x="29020" y="100011"/>
                  </a:lnTo>
                  <a:lnTo>
                    <a:pt x="27514" y="99842"/>
                  </a:lnTo>
                  <a:lnTo>
                    <a:pt x="26605" y="99598"/>
                  </a:lnTo>
                  <a:lnTo>
                    <a:pt x="25991" y="99434"/>
                  </a:lnTo>
                  <a:lnTo>
                    <a:pt x="25772" y="99280"/>
                  </a:lnTo>
                  <a:lnTo>
                    <a:pt x="25557" y="98823"/>
                  </a:lnTo>
                  <a:lnTo>
                    <a:pt x="25481" y="98472"/>
                  </a:lnTo>
                  <a:lnTo>
                    <a:pt x="25526" y="97943"/>
                  </a:lnTo>
                  <a:lnTo>
                    <a:pt x="25886" y="96747"/>
                  </a:lnTo>
                  <a:lnTo>
                    <a:pt x="25924" y="96418"/>
                  </a:lnTo>
                  <a:lnTo>
                    <a:pt x="25896" y="96013"/>
                  </a:lnTo>
                  <a:lnTo>
                    <a:pt x="25639" y="95097"/>
                  </a:lnTo>
                  <a:lnTo>
                    <a:pt x="25473" y="94883"/>
                  </a:lnTo>
                  <a:lnTo>
                    <a:pt x="25215" y="94751"/>
                  </a:lnTo>
                  <a:lnTo>
                    <a:pt x="24406" y="94748"/>
                  </a:lnTo>
                  <a:lnTo>
                    <a:pt x="23666" y="94968"/>
                  </a:lnTo>
                  <a:lnTo>
                    <a:pt x="23208" y="94854"/>
                  </a:lnTo>
                  <a:lnTo>
                    <a:pt x="23137" y="94660"/>
                  </a:lnTo>
                  <a:lnTo>
                    <a:pt x="23136" y="94364"/>
                  </a:lnTo>
                  <a:lnTo>
                    <a:pt x="23280" y="93804"/>
                  </a:lnTo>
                  <a:lnTo>
                    <a:pt x="23494" y="93303"/>
                  </a:lnTo>
                  <a:lnTo>
                    <a:pt x="23498" y="93034"/>
                  </a:lnTo>
                  <a:lnTo>
                    <a:pt x="23448" y="92813"/>
                  </a:lnTo>
                  <a:lnTo>
                    <a:pt x="23117" y="92260"/>
                  </a:lnTo>
                  <a:lnTo>
                    <a:pt x="22379" y="91543"/>
                  </a:lnTo>
                  <a:lnTo>
                    <a:pt x="21684" y="91065"/>
                  </a:lnTo>
                  <a:lnTo>
                    <a:pt x="21464" y="90949"/>
                  </a:lnTo>
                  <a:lnTo>
                    <a:pt x="21164" y="90888"/>
                  </a:lnTo>
                  <a:lnTo>
                    <a:pt x="20635" y="90780"/>
                  </a:lnTo>
                  <a:lnTo>
                    <a:pt x="20481" y="90639"/>
                  </a:lnTo>
                  <a:lnTo>
                    <a:pt x="20410" y="90463"/>
                  </a:lnTo>
                  <a:lnTo>
                    <a:pt x="20405" y="89698"/>
                  </a:lnTo>
                  <a:lnTo>
                    <a:pt x="20660" y="89429"/>
                  </a:lnTo>
                  <a:lnTo>
                    <a:pt x="21333" y="89221"/>
                  </a:lnTo>
                  <a:lnTo>
                    <a:pt x="21525" y="88975"/>
                  </a:lnTo>
                  <a:lnTo>
                    <a:pt x="21501" y="88608"/>
                  </a:lnTo>
                  <a:lnTo>
                    <a:pt x="21217" y="87746"/>
                  </a:lnTo>
                  <a:lnTo>
                    <a:pt x="20075" y="85836"/>
                  </a:lnTo>
                  <a:lnTo>
                    <a:pt x="19833" y="85658"/>
                  </a:lnTo>
                  <a:lnTo>
                    <a:pt x="19322" y="85584"/>
                  </a:lnTo>
                  <a:lnTo>
                    <a:pt x="18826" y="85266"/>
                  </a:lnTo>
                  <a:lnTo>
                    <a:pt x="18373" y="84837"/>
                  </a:lnTo>
                  <a:lnTo>
                    <a:pt x="17934" y="83957"/>
                  </a:lnTo>
                  <a:lnTo>
                    <a:pt x="17561" y="82629"/>
                  </a:lnTo>
                  <a:lnTo>
                    <a:pt x="16772" y="81895"/>
                  </a:lnTo>
                  <a:lnTo>
                    <a:pt x="15845" y="81400"/>
                  </a:lnTo>
                  <a:lnTo>
                    <a:pt x="15371" y="80762"/>
                  </a:lnTo>
                  <a:lnTo>
                    <a:pt x="14947" y="79999"/>
                  </a:lnTo>
                  <a:lnTo>
                    <a:pt x="13955" y="78977"/>
                  </a:lnTo>
                  <a:lnTo>
                    <a:pt x="13953" y="78620"/>
                  </a:lnTo>
                  <a:lnTo>
                    <a:pt x="14432" y="78341"/>
                  </a:lnTo>
                  <a:lnTo>
                    <a:pt x="14838" y="78256"/>
                  </a:lnTo>
                  <a:lnTo>
                    <a:pt x="15495" y="78338"/>
                  </a:lnTo>
                  <a:lnTo>
                    <a:pt x="15883" y="78149"/>
                  </a:lnTo>
                  <a:lnTo>
                    <a:pt x="15853" y="77904"/>
                  </a:lnTo>
                  <a:lnTo>
                    <a:pt x="15630" y="77390"/>
                  </a:lnTo>
                  <a:lnTo>
                    <a:pt x="15929" y="77040"/>
                  </a:lnTo>
                  <a:lnTo>
                    <a:pt x="16346" y="76942"/>
                  </a:lnTo>
                  <a:lnTo>
                    <a:pt x="16643" y="76872"/>
                  </a:lnTo>
                  <a:lnTo>
                    <a:pt x="16901" y="76953"/>
                  </a:lnTo>
                  <a:lnTo>
                    <a:pt x="17351" y="77306"/>
                  </a:lnTo>
                  <a:lnTo>
                    <a:pt x="17492" y="77338"/>
                  </a:lnTo>
                  <a:lnTo>
                    <a:pt x="17723" y="77270"/>
                  </a:lnTo>
                  <a:lnTo>
                    <a:pt x="17890" y="76982"/>
                  </a:lnTo>
                  <a:lnTo>
                    <a:pt x="17975" y="76061"/>
                  </a:lnTo>
                  <a:lnTo>
                    <a:pt x="17375" y="74699"/>
                  </a:lnTo>
                  <a:lnTo>
                    <a:pt x="17316" y="74411"/>
                  </a:lnTo>
                  <a:lnTo>
                    <a:pt x="17235" y="73097"/>
                  </a:lnTo>
                  <a:lnTo>
                    <a:pt x="17242" y="72872"/>
                  </a:lnTo>
                  <a:lnTo>
                    <a:pt x="17278" y="71783"/>
                  </a:lnTo>
                  <a:lnTo>
                    <a:pt x="17312" y="70746"/>
                  </a:lnTo>
                  <a:lnTo>
                    <a:pt x="17152" y="69731"/>
                  </a:lnTo>
                  <a:lnTo>
                    <a:pt x="16625" y="68814"/>
                  </a:lnTo>
                  <a:lnTo>
                    <a:pt x="16203" y="68693"/>
                  </a:lnTo>
                  <a:lnTo>
                    <a:pt x="16050" y="68576"/>
                  </a:lnTo>
                  <a:lnTo>
                    <a:pt x="15934" y="68142"/>
                  </a:lnTo>
                  <a:lnTo>
                    <a:pt x="16007" y="67802"/>
                  </a:lnTo>
                  <a:lnTo>
                    <a:pt x="16798" y="67148"/>
                  </a:lnTo>
                  <a:lnTo>
                    <a:pt x="16975" y="66900"/>
                  </a:lnTo>
                  <a:lnTo>
                    <a:pt x="16982" y="66497"/>
                  </a:lnTo>
                  <a:lnTo>
                    <a:pt x="16788" y="65528"/>
                  </a:lnTo>
                  <a:lnTo>
                    <a:pt x="16268" y="64339"/>
                  </a:lnTo>
                  <a:lnTo>
                    <a:pt x="15869" y="63686"/>
                  </a:lnTo>
                  <a:lnTo>
                    <a:pt x="14905" y="62756"/>
                  </a:lnTo>
                  <a:lnTo>
                    <a:pt x="14704" y="62313"/>
                  </a:lnTo>
                  <a:lnTo>
                    <a:pt x="14728" y="61990"/>
                  </a:lnTo>
                  <a:lnTo>
                    <a:pt x="14989" y="61593"/>
                  </a:lnTo>
                  <a:lnTo>
                    <a:pt x="15695" y="61536"/>
                  </a:lnTo>
                  <a:lnTo>
                    <a:pt x="16854" y="61786"/>
                  </a:lnTo>
                  <a:lnTo>
                    <a:pt x="17160" y="61475"/>
                  </a:lnTo>
                  <a:lnTo>
                    <a:pt x="17181" y="61185"/>
                  </a:lnTo>
                  <a:lnTo>
                    <a:pt x="16685" y="59224"/>
                  </a:lnTo>
                  <a:lnTo>
                    <a:pt x="16642" y="58891"/>
                  </a:lnTo>
                  <a:lnTo>
                    <a:pt x="16518" y="57920"/>
                  </a:lnTo>
                  <a:lnTo>
                    <a:pt x="16778" y="56365"/>
                  </a:lnTo>
                  <a:lnTo>
                    <a:pt x="16698" y="55094"/>
                  </a:lnTo>
                  <a:lnTo>
                    <a:pt x="15749" y="53126"/>
                  </a:lnTo>
                  <a:lnTo>
                    <a:pt x="15212" y="52793"/>
                  </a:lnTo>
                  <a:lnTo>
                    <a:pt x="14738" y="52693"/>
                  </a:lnTo>
                  <a:lnTo>
                    <a:pt x="14207" y="52448"/>
                  </a:lnTo>
                  <a:lnTo>
                    <a:pt x="14004" y="52170"/>
                  </a:lnTo>
                  <a:lnTo>
                    <a:pt x="13783" y="52007"/>
                  </a:lnTo>
                  <a:lnTo>
                    <a:pt x="13325" y="52058"/>
                  </a:lnTo>
                  <a:lnTo>
                    <a:pt x="11599" y="52520"/>
                  </a:lnTo>
                  <a:lnTo>
                    <a:pt x="11257" y="52520"/>
                  </a:lnTo>
                  <a:lnTo>
                    <a:pt x="10490" y="52344"/>
                  </a:lnTo>
                  <a:lnTo>
                    <a:pt x="10216" y="52052"/>
                  </a:lnTo>
                  <a:lnTo>
                    <a:pt x="10067" y="51570"/>
                  </a:lnTo>
                  <a:lnTo>
                    <a:pt x="10209" y="50301"/>
                  </a:lnTo>
                  <a:lnTo>
                    <a:pt x="10367" y="49569"/>
                  </a:lnTo>
                  <a:lnTo>
                    <a:pt x="10479" y="49336"/>
                  </a:lnTo>
                  <a:lnTo>
                    <a:pt x="11590" y="47962"/>
                  </a:lnTo>
                  <a:lnTo>
                    <a:pt x="12179" y="47775"/>
                  </a:lnTo>
                  <a:lnTo>
                    <a:pt x="13074" y="47946"/>
                  </a:lnTo>
                  <a:lnTo>
                    <a:pt x="13482" y="47786"/>
                  </a:lnTo>
                  <a:lnTo>
                    <a:pt x="13660" y="47617"/>
                  </a:lnTo>
                  <a:lnTo>
                    <a:pt x="13981" y="47018"/>
                  </a:lnTo>
                  <a:lnTo>
                    <a:pt x="14272" y="46020"/>
                  </a:lnTo>
                  <a:lnTo>
                    <a:pt x="14326" y="45438"/>
                  </a:lnTo>
                  <a:lnTo>
                    <a:pt x="14271" y="45140"/>
                  </a:lnTo>
                  <a:lnTo>
                    <a:pt x="13981" y="44920"/>
                  </a:lnTo>
                  <a:lnTo>
                    <a:pt x="13508" y="44916"/>
                  </a:lnTo>
                  <a:lnTo>
                    <a:pt x="13281" y="44964"/>
                  </a:lnTo>
                  <a:lnTo>
                    <a:pt x="12508" y="45483"/>
                  </a:lnTo>
                  <a:lnTo>
                    <a:pt x="12030" y="45491"/>
                  </a:lnTo>
                  <a:lnTo>
                    <a:pt x="11505" y="45198"/>
                  </a:lnTo>
                  <a:lnTo>
                    <a:pt x="10665" y="44390"/>
                  </a:lnTo>
                  <a:lnTo>
                    <a:pt x="8901" y="43570"/>
                  </a:lnTo>
                  <a:lnTo>
                    <a:pt x="8747" y="43199"/>
                  </a:lnTo>
                  <a:lnTo>
                    <a:pt x="8707" y="42936"/>
                  </a:lnTo>
                  <a:lnTo>
                    <a:pt x="8726" y="42445"/>
                  </a:lnTo>
                  <a:lnTo>
                    <a:pt x="8928" y="41470"/>
                  </a:lnTo>
                  <a:lnTo>
                    <a:pt x="8937" y="40754"/>
                  </a:lnTo>
                  <a:lnTo>
                    <a:pt x="8804" y="40285"/>
                  </a:lnTo>
                  <a:lnTo>
                    <a:pt x="8649" y="40113"/>
                  </a:lnTo>
                  <a:lnTo>
                    <a:pt x="8235" y="39921"/>
                  </a:lnTo>
                  <a:lnTo>
                    <a:pt x="7054" y="40070"/>
                  </a:lnTo>
                  <a:lnTo>
                    <a:pt x="6657" y="40031"/>
                  </a:lnTo>
                  <a:lnTo>
                    <a:pt x="5458" y="38903"/>
                  </a:lnTo>
                  <a:lnTo>
                    <a:pt x="4994" y="38959"/>
                  </a:lnTo>
                  <a:lnTo>
                    <a:pt x="4654" y="39095"/>
                  </a:lnTo>
                  <a:lnTo>
                    <a:pt x="3819" y="39475"/>
                  </a:lnTo>
                  <a:lnTo>
                    <a:pt x="3351" y="39513"/>
                  </a:lnTo>
                  <a:lnTo>
                    <a:pt x="2700" y="39268"/>
                  </a:lnTo>
                  <a:lnTo>
                    <a:pt x="2360" y="38983"/>
                  </a:lnTo>
                  <a:lnTo>
                    <a:pt x="2095" y="38613"/>
                  </a:lnTo>
                  <a:lnTo>
                    <a:pt x="1769" y="37735"/>
                  </a:lnTo>
                  <a:lnTo>
                    <a:pt x="1857" y="3646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" name="pg81">
              <a:extLst>
                <a:ext uri="{FF2B5EF4-FFF2-40B4-BE49-F238E27FC236}">
                  <a16:creationId xmlns:a16="http://schemas.microsoft.com/office/drawing/2014/main" id="{A4BBEA54-4B50-A045-9EE5-F3D49BE689AE}"/>
                </a:ext>
              </a:extLst>
            </p:cNvPr>
            <p:cNvSpPr/>
            <p:nvPr/>
          </p:nvSpPr>
          <p:spPr>
            <a:xfrm>
              <a:off x="7289325" y="2308416"/>
              <a:ext cx="208813" cy="191333"/>
            </a:xfrm>
            <a:custGeom>
              <a:avLst/>
              <a:gdLst/>
              <a:ahLst/>
              <a:cxnLst/>
              <a:rect l="0" t="0" r="0" b="0"/>
              <a:pathLst>
                <a:path w="208813" h="191333">
                  <a:moveTo>
                    <a:pt x="187696" y="35285"/>
                  </a:moveTo>
                  <a:lnTo>
                    <a:pt x="188158" y="36377"/>
                  </a:lnTo>
                  <a:lnTo>
                    <a:pt x="188633" y="38228"/>
                  </a:lnTo>
                  <a:lnTo>
                    <a:pt x="188811" y="38655"/>
                  </a:lnTo>
                  <a:lnTo>
                    <a:pt x="190415" y="40622"/>
                  </a:lnTo>
                  <a:lnTo>
                    <a:pt x="191344" y="42356"/>
                  </a:lnTo>
                  <a:lnTo>
                    <a:pt x="191637" y="43125"/>
                  </a:lnTo>
                  <a:lnTo>
                    <a:pt x="191624" y="43353"/>
                  </a:lnTo>
                  <a:lnTo>
                    <a:pt x="190953" y="44901"/>
                  </a:lnTo>
                  <a:lnTo>
                    <a:pt x="190673" y="45781"/>
                  </a:lnTo>
                  <a:lnTo>
                    <a:pt x="190602" y="46469"/>
                  </a:lnTo>
                  <a:lnTo>
                    <a:pt x="190739" y="46855"/>
                  </a:lnTo>
                  <a:lnTo>
                    <a:pt x="191677" y="47659"/>
                  </a:lnTo>
                  <a:lnTo>
                    <a:pt x="191843" y="47891"/>
                  </a:lnTo>
                  <a:lnTo>
                    <a:pt x="191871" y="48042"/>
                  </a:lnTo>
                  <a:lnTo>
                    <a:pt x="191684" y="48485"/>
                  </a:lnTo>
                  <a:lnTo>
                    <a:pt x="191307" y="49014"/>
                  </a:lnTo>
                  <a:lnTo>
                    <a:pt x="190625" y="49347"/>
                  </a:lnTo>
                  <a:lnTo>
                    <a:pt x="189781" y="50145"/>
                  </a:lnTo>
                  <a:lnTo>
                    <a:pt x="189547" y="50640"/>
                  </a:lnTo>
                  <a:lnTo>
                    <a:pt x="189216" y="51806"/>
                  </a:lnTo>
                  <a:lnTo>
                    <a:pt x="189249" y="52036"/>
                  </a:lnTo>
                  <a:lnTo>
                    <a:pt x="189533" y="52591"/>
                  </a:lnTo>
                  <a:lnTo>
                    <a:pt x="190445" y="53251"/>
                  </a:lnTo>
                  <a:lnTo>
                    <a:pt x="190763" y="53635"/>
                  </a:lnTo>
                  <a:lnTo>
                    <a:pt x="190960" y="54051"/>
                  </a:lnTo>
                  <a:lnTo>
                    <a:pt x="191091" y="54441"/>
                  </a:lnTo>
                  <a:lnTo>
                    <a:pt x="191225" y="55324"/>
                  </a:lnTo>
                  <a:lnTo>
                    <a:pt x="191338" y="55617"/>
                  </a:lnTo>
                  <a:lnTo>
                    <a:pt x="192397" y="56499"/>
                  </a:lnTo>
                  <a:lnTo>
                    <a:pt x="193133" y="57009"/>
                  </a:lnTo>
                  <a:lnTo>
                    <a:pt x="193774" y="57704"/>
                  </a:lnTo>
                  <a:lnTo>
                    <a:pt x="194033" y="58919"/>
                  </a:lnTo>
                  <a:lnTo>
                    <a:pt x="194135" y="59203"/>
                  </a:lnTo>
                  <a:lnTo>
                    <a:pt x="194660" y="60221"/>
                  </a:lnTo>
                  <a:lnTo>
                    <a:pt x="194156" y="61245"/>
                  </a:lnTo>
                  <a:lnTo>
                    <a:pt x="193068" y="63042"/>
                  </a:lnTo>
                  <a:lnTo>
                    <a:pt x="192903" y="63315"/>
                  </a:lnTo>
                  <a:lnTo>
                    <a:pt x="192326" y="64268"/>
                  </a:lnTo>
                  <a:lnTo>
                    <a:pt x="192172" y="64594"/>
                  </a:lnTo>
                  <a:lnTo>
                    <a:pt x="192124" y="64807"/>
                  </a:lnTo>
                  <a:lnTo>
                    <a:pt x="192068" y="65896"/>
                  </a:lnTo>
                  <a:lnTo>
                    <a:pt x="192169" y="67020"/>
                  </a:lnTo>
                  <a:lnTo>
                    <a:pt x="192082" y="67562"/>
                  </a:lnTo>
                  <a:lnTo>
                    <a:pt x="191157" y="68801"/>
                  </a:lnTo>
                  <a:lnTo>
                    <a:pt x="190483" y="69396"/>
                  </a:lnTo>
                  <a:lnTo>
                    <a:pt x="190105" y="69838"/>
                  </a:lnTo>
                  <a:lnTo>
                    <a:pt x="189340" y="71116"/>
                  </a:lnTo>
                  <a:lnTo>
                    <a:pt x="189090" y="71812"/>
                  </a:lnTo>
                  <a:lnTo>
                    <a:pt x="188858" y="72198"/>
                  </a:lnTo>
                  <a:lnTo>
                    <a:pt x="188493" y="72557"/>
                  </a:lnTo>
                  <a:lnTo>
                    <a:pt x="188008" y="72804"/>
                  </a:lnTo>
                  <a:lnTo>
                    <a:pt x="187664" y="73274"/>
                  </a:lnTo>
                  <a:lnTo>
                    <a:pt x="187599" y="73575"/>
                  </a:lnTo>
                  <a:lnTo>
                    <a:pt x="187828" y="74172"/>
                  </a:lnTo>
                  <a:lnTo>
                    <a:pt x="187743" y="74718"/>
                  </a:lnTo>
                  <a:lnTo>
                    <a:pt x="187271" y="76152"/>
                  </a:lnTo>
                  <a:lnTo>
                    <a:pt x="187234" y="76654"/>
                  </a:lnTo>
                  <a:lnTo>
                    <a:pt x="186609" y="78012"/>
                  </a:lnTo>
                  <a:lnTo>
                    <a:pt x="186394" y="78480"/>
                  </a:lnTo>
                  <a:lnTo>
                    <a:pt x="186315" y="79071"/>
                  </a:lnTo>
                  <a:lnTo>
                    <a:pt x="186269" y="79417"/>
                  </a:lnTo>
                  <a:lnTo>
                    <a:pt x="185848" y="80160"/>
                  </a:lnTo>
                  <a:lnTo>
                    <a:pt x="185428" y="80403"/>
                  </a:lnTo>
                  <a:lnTo>
                    <a:pt x="185012" y="80744"/>
                  </a:lnTo>
                  <a:lnTo>
                    <a:pt x="184851" y="81019"/>
                  </a:lnTo>
                  <a:lnTo>
                    <a:pt x="184577" y="82004"/>
                  </a:lnTo>
                  <a:lnTo>
                    <a:pt x="184748" y="82470"/>
                  </a:lnTo>
                  <a:lnTo>
                    <a:pt x="185906" y="84154"/>
                  </a:lnTo>
                  <a:lnTo>
                    <a:pt x="185990" y="84421"/>
                  </a:lnTo>
                  <a:lnTo>
                    <a:pt x="185969" y="84600"/>
                  </a:lnTo>
                  <a:lnTo>
                    <a:pt x="185208" y="85938"/>
                  </a:lnTo>
                  <a:lnTo>
                    <a:pt x="185194" y="86161"/>
                  </a:lnTo>
                  <a:lnTo>
                    <a:pt x="185409" y="86889"/>
                  </a:lnTo>
                  <a:lnTo>
                    <a:pt x="185479" y="87457"/>
                  </a:lnTo>
                  <a:lnTo>
                    <a:pt x="185044" y="88148"/>
                  </a:lnTo>
                  <a:lnTo>
                    <a:pt x="184351" y="89488"/>
                  </a:lnTo>
                  <a:lnTo>
                    <a:pt x="184234" y="89854"/>
                  </a:lnTo>
                  <a:lnTo>
                    <a:pt x="184271" y="90057"/>
                  </a:lnTo>
                  <a:lnTo>
                    <a:pt x="184570" y="90552"/>
                  </a:lnTo>
                  <a:lnTo>
                    <a:pt x="184825" y="90718"/>
                  </a:lnTo>
                  <a:lnTo>
                    <a:pt x="185639" y="90959"/>
                  </a:lnTo>
                  <a:lnTo>
                    <a:pt x="186081" y="91571"/>
                  </a:lnTo>
                  <a:lnTo>
                    <a:pt x="187667" y="92700"/>
                  </a:lnTo>
                  <a:lnTo>
                    <a:pt x="187940" y="92848"/>
                  </a:lnTo>
                  <a:lnTo>
                    <a:pt x="188239" y="93009"/>
                  </a:lnTo>
                  <a:lnTo>
                    <a:pt x="188520" y="93143"/>
                  </a:lnTo>
                  <a:lnTo>
                    <a:pt x="188825" y="93139"/>
                  </a:lnTo>
                  <a:lnTo>
                    <a:pt x="189318" y="92842"/>
                  </a:lnTo>
                  <a:lnTo>
                    <a:pt x="190325" y="91932"/>
                  </a:lnTo>
                  <a:lnTo>
                    <a:pt x="190431" y="91727"/>
                  </a:lnTo>
                  <a:lnTo>
                    <a:pt x="190537" y="91333"/>
                  </a:lnTo>
                  <a:lnTo>
                    <a:pt x="190423" y="90433"/>
                  </a:lnTo>
                  <a:lnTo>
                    <a:pt x="190421" y="88472"/>
                  </a:lnTo>
                  <a:lnTo>
                    <a:pt x="191158" y="88004"/>
                  </a:lnTo>
                  <a:lnTo>
                    <a:pt x="191716" y="87413"/>
                  </a:lnTo>
                  <a:lnTo>
                    <a:pt x="191842" y="87160"/>
                  </a:lnTo>
                  <a:lnTo>
                    <a:pt x="191854" y="86970"/>
                  </a:lnTo>
                  <a:lnTo>
                    <a:pt x="191452" y="86062"/>
                  </a:lnTo>
                  <a:lnTo>
                    <a:pt x="191380" y="85899"/>
                  </a:lnTo>
                  <a:lnTo>
                    <a:pt x="191572" y="85561"/>
                  </a:lnTo>
                  <a:lnTo>
                    <a:pt x="192178" y="84742"/>
                  </a:lnTo>
                  <a:lnTo>
                    <a:pt x="191840" y="84248"/>
                  </a:lnTo>
                  <a:lnTo>
                    <a:pt x="191964" y="83961"/>
                  </a:lnTo>
                  <a:lnTo>
                    <a:pt x="192324" y="83945"/>
                  </a:lnTo>
                  <a:lnTo>
                    <a:pt x="192528" y="84106"/>
                  </a:lnTo>
                  <a:lnTo>
                    <a:pt x="192736" y="84136"/>
                  </a:lnTo>
                  <a:lnTo>
                    <a:pt x="193639" y="83871"/>
                  </a:lnTo>
                  <a:lnTo>
                    <a:pt x="195059" y="84287"/>
                  </a:lnTo>
                  <a:lnTo>
                    <a:pt x="195763" y="83708"/>
                  </a:lnTo>
                  <a:lnTo>
                    <a:pt x="197638" y="83733"/>
                  </a:lnTo>
                  <a:lnTo>
                    <a:pt x="198131" y="83454"/>
                  </a:lnTo>
                  <a:lnTo>
                    <a:pt x="198950" y="83499"/>
                  </a:lnTo>
                  <a:lnTo>
                    <a:pt x="199566" y="83947"/>
                  </a:lnTo>
                  <a:lnTo>
                    <a:pt x="199862" y="84010"/>
                  </a:lnTo>
                  <a:lnTo>
                    <a:pt x="200691" y="83547"/>
                  </a:lnTo>
                  <a:lnTo>
                    <a:pt x="200894" y="83767"/>
                  </a:lnTo>
                  <a:lnTo>
                    <a:pt x="200956" y="83985"/>
                  </a:lnTo>
                  <a:lnTo>
                    <a:pt x="201188" y="86191"/>
                  </a:lnTo>
                  <a:lnTo>
                    <a:pt x="201481" y="86317"/>
                  </a:lnTo>
                  <a:lnTo>
                    <a:pt x="202035" y="87102"/>
                  </a:lnTo>
                  <a:lnTo>
                    <a:pt x="202231" y="87534"/>
                  </a:lnTo>
                  <a:lnTo>
                    <a:pt x="202234" y="88248"/>
                  </a:lnTo>
                  <a:lnTo>
                    <a:pt x="202157" y="88947"/>
                  </a:lnTo>
                  <a:lnTo>
                    <a:pt x="202100" y="89159"/>
                  </a:lnTo>
                  <a:lnTo>
                    <a:pt x="201648" y="90025"/>
                  </a:lnTo>
                  <a:lnTo>
                    <a:pt x="201811" y="90125"/>
                  </a:lnTo>
                  <a:lnTo>
                    <a:pt x="202246" y="90468"/>
                  </a:lnTo>
                  <a:lnTo>
                    <a:pt x="201922" y="90867"/>
                  </a:lnTo>
                  <a:lnTo>
                    <a:pt x="201828" y="91163"/>
                  </a:lnTo>
                  <a:lnTo>
                    <a:pt x="201921" y="91369"/>
                  </a:lnTo>
                  <a:lnTo>
                    <a:pt x="202062" y="91443"/>
                  </a:lnTo>
                  <a:lnTo>
                    <a:pt x="203178" y="91320"/>
                  </a:lnTo>
                  <a:lnTo>
                    <a:pt x="203647" y="91595"/>
                  </a:lnTo>
                  <a:lnTo>
                    <a:pt x="203691" y="91949"/>
                  </a:lnTo>
                  <a:lnTo>
                    <a:pt x="203850" y="92138"/>
                  </a:lnTo>
                  <a:lnTo>
                    <a:pt x="205189" y="92507"/>
                  </a:lnTo>
                  <a:lnTo>
                    <a:pt x="205873" y="93010"/>
                  </a:lnTo>
                  <a:lnTo>
                    <a:pt x="206222" y="93325"/>
                  </a:lnTo>
                  <a:lnTo>
                    <a:pt x="206581" y="93650"/>
                  </a:lnTo>
                  <a:lnTo>
                    <a:pt x="207362" y="94967"/>
                  </a:lnTo>
                  <a:lnTo>
                    <a:pt x="207875" y="95454"/>
                  </a:lnTo>
                  <a:lnTo>
                    <a:pt x="207903" y="95662"/>
                  </a:lnTo>
                  <a:lnTo>
                    <a:pt x="207646" y="96012"/>
                  </a:lnTo>
                  <a:lnTo>
                    <a:pt x="207681" y="97150"/>
                  </a:lnTo>
                  <a:lnTo>
                    <a:pt x="207982" y="97250"/>
                  </a:lnTo>
                  <a:lnTo>
                    <a:pt x="208141" y="97406"/>
                  </a:lnTo>
                  <a:lnTo>
                    <a:pt x="208269" y="97652"/>
                  </a:lnTo>
                  <a:lnTo>
                    <a:pt x="208464" y="98025"/>
                  </a:lnTo>
                  <a:lnTo>
                    <a:pt x="208788" y="98526"/>
                  </a:lnTo>
                  <a:lnTo>
                    <a:pt x="208813" y="98953"/>
                  </a:lnTo>
                  <a:lnTo>
                    <a:pt x="208748" y="99429"/>
                  </a:lnTo>
                  <a:lnTo>
                    <a:pt x="208557" y="99704"/>
                  </a:lnTo>
                  <a:lnTo>
                    <a:pt x="208110" y="100021"/>
                  </a:lnTo>
                  <a:lnTo>
                    <a:pt x="207997" y="100445"/>
                  </a:lnTo>
                  <a:lnTo>
                    <a:pt x="208123" y="101144"/>
                  </a:lnTo>
                  <a:lnTo>
                    <a:pt x="208079" y="101788"/>
                  </a:lnTo>
                  <a:lnTo>
                    <a:pt x="207976" y="106066"/>
                  </a:lnTo>
                  <a:lnTo>
                    <a:pt x="207964" y="106580"/>
                  </a:lnTo>
                  <a:lnTo>
                    <a:pt x="207906" y="109022"/>
                  </a:lnTo>
                  <a:lnTo>
                    <a:pt x="207803" y="112092"/>
                  </a:lnTo>
                  <a:lnTo>
                    <a:pt x="207747" y="113751"/>
                  </a:lnTo>
                  <a:lnTo>
                    <a:pt x="207731" y="114252"/>
                  </a:lnTo>
                  <a:lnTo>
                    <a:pt x="207570" y="119064"/>
                  </a:lnTo>
                  <a:lnTo>
                    <a:pt x="207352" y="125314"/>
                  </a:lnTo>
                  <a:lnTo>
                    <a:pt x="207332" y="126419"/>
                  </a:lnTo>
                  <a:lnTo>
                    <a:pt x="207299" y="127847"/>
                  </a:lnTo>
                  <a:lnTo>
                    <a:pt x="207241" y="129886"/>
                  </a:lnTo>
                  <a:lnTo>
                    <a:pt x="207235" y="130102"/>
                  </a:lnTo>
                  <a:lnTo>
                    <a:pt x="207114" y="134360"/>
                  </a:lnTo>
                  <a:lnTo>
                    <a:pt x="206858" y="143375"/>
                  </a:lnTo>
                  <a:lnTo>
                    <a:pt x="206790" y="144495"/>
                  </a:lnTo>
                  <a:lnTo>
                    <a:pt x="206569" y="148162"/>
                  </a:lnTo>
                  <a:lnTo>
                    <a:pt x="206483" y="150273"/>
                  </a:lnTo>
                  <a:lnTo>
                    <a:pt x="206300" y="154761"/>
                  </a:lnTo>
                  <a:lnTo>
                    <a:pt x="205932" y="163784"/>
                  </a:lnTo>
                  <a:lnTo>
                    <a:pt x="205682" y="169893"/>
                  </a:lnTo>
                  <a:lnTo>
                    <a:pt x="205608" y="171232"/>
                  </a:lnTo>
                  <a:lnTo>
                    <a:pt x="205138" y="179701"/>
                  </a:lnTo>
                  <a:lnTo>
                    <a:pt x="205105" y="180548"/>
                  </a:lnTo>
                  <a:lnTo>
                    <a:pt x="204883" y="186243"/>
                  </a:lnTo>
                  <a:lnTo>
                    <a:pt x="204605" y="186576"/>
                  </a:lnTo>
                  <a:lnTo>
                    <a:pt x="203810" y="186947"/>
                  </a:lnTo>
                  <a:lnTo>
                    <a:pt x="202931" y="187553"/>
                  </a:lnTo>
                  <a:lnTo>
                    <a:pt x="201903" y="187892"/>
                  </a:lnTo>
                  <a:lnTo>
                    <a:pt x="201503" y="187572"/>
                  </a:lnTo>
                  <a:lnTo>
                    <a:pt x="200959" y="187322"/>
                  </a:lnTo>
                  <a:lnTo>
                    <a:pt x="199410" y="187330"/>
                  </a:lnTo>
                  <a:lnTo>
                    <a:pt x="198160" y="188256"/>
                  </a:lnTo>
                  <a:lnTo>
                    <a:pt x="195999" y="189376"/>
                  </a:lnTo>
                  <a:lnTo>
                    <a:pt x="195263" y="189608"/>
                  </a:lnTo>
                  <a:lnTo>
                    <a:pt x="195088" y="189439"/>
                  </a:lnTo>
                  <a:lnTo>
                    <a:pt x="194709" y="189466"/>
                  </a:lnTo>
                  <a:lnTo>
                    <a:pt x="194330" y="189834"/>
                  </a:lnTo>
                  <a:lnTo>
                    <a:pt x="194068" y="189979"/>
                  </a:lnTo>
                  <a:lnTo>
                    <a:pt x="193309" y="189481"/>
                  </a:lnTo>
                  <a:lnTo>
                    <a:pt x="192882" y="188931"/>
                  </a:lnTo>
                  <a:lnTo>
                    <a:pt x="192132" y="188935"/>
                  </a:lnTo>
                  <a:lnTo>
                    <a:pt x="191464" y="188325"/>
                  </a:lnTo>
                  <a:lnTo>
                    <a:pt x="191406" y="186347"/>
                  </a:lnTo>
                  <a:lnTo>
                    <a:pt x="190895" y="186417"/>
                  </a:lnTo>
                  <a:lnTo>
                    <a:pt x="190973" y="188183"/>
                  </a:lnTo>
                  <a:lnTo>
                    <a:pt x="190662" y="188065"/>
                  </a:lnTo>
                  <a:lnTo>
                    <a:pt x="190288" y="187049"/>
                  </a:lnTo>
                  <a:lnTo>
                    <a:pt x="190492" y="186433"/>
                  </a:lnTo>
                  <a:lnTo>
                    <a:pt x="190506" y="185989"/>
                  </a:lnTo>
                  <a:lnTo>
                    <a:pt x="190249" y="185672"/>
                  </a:lnTo>
                  <a:lnTo>
                    <a:pt x="189926" y="185010"/>
                  </a:lnTo>
                  <a:lnTo>
                    <a:pt x="190068" y="184140"/>
                  </a:lnTo>
                  <a:lnTo>
                    <a:pt x="190208" y="183936"/>
                  </a:lnTo>
                  <a:lnTo>
                    <a:pt x="189704" y="184236"/>
                  </a:lnTo>
                  <a:lnTo>
                    <a:pt x="189643" y="185181"/>
                  </a:lnTo>
                  <a:lnTo>
                    <a:pt x="189805" y="185769"/>
                  </a:lnTo>
                  <a:lnTo>
                    <a:pt x="189857" y="186312"/>
                  </a:lnTo>
                  <a:lnTo>
                    <a:pt x="189280" y="186345"/>
                  </a:lnTo>
                  <a:lnTo>
                    <a:pt x="189099" y="186289"/>
                  </a:lnTo>
                  <a:lnTo>
                    <a:pt x="188873" y="186018"/>
                  </a:lnTo>
                  <a:lnTo>
                    <a:pt x="188213" y="185878"/>
                  </a:lnTo>
                  <a:lnTo>
                    <a:pt x="187836" y="185824"/>
                  </a:lnTo>
                  <a:lnTo>
                    <a:pt x="187461" y="185946"/>
                  </a:lnTo>
                  <a:lnTo>
                    <a:pt x="187279" y="185920"/>
                  </a:lnTo>
                  <a:lnTo>
                    <a:pt x="187102" y="185598"/>
                  </a:lnTo>
                  <a:lnTo>
                    <a:pt x="187057" y="185131"/>
                  </a:lnTo>
                  <a:lnTo>
                    <a:pt x="186400" y="184521"/>
                  </a:lnTo>
                  <a:lnTo>
                    <a:pt x="185900" y="184663"/>
                  </a:lnTo>
                  <a:lnTo>
                    <a:pt x="185706" y="185053"/>
                  </a:lnTo>
                  <a:lnTo>
                    <a:pt x="185686" y="185532"/>
                  </a:lnTo>
                  <a:lnTo>
                    <a:pt x="185912" y="186560"/>
                  </a:lnTo>
                  <a:lnTo>
                    <a:pt x="185968" y="187274"/>
                  </a:lnTo>
                  <a:lnTo>
                    <a:pt x="185738" y="187702"/>
                  </a:lnTo>
                  <a:lnTo>
                    <a:pt x="185008" y="188620"/>
                  </a:lnTo>
                  <a:lnTo>
                    <a:pt x="184653" y="188486"/>
                  </a:lnTo>
                  <a:lnTo>
                    <a:pt x="184060" y="188471"/>
                  </a:lnTo>
                  <a:lnTo>
                    <a:pt x="182915" y="188895"/>
                  </a:lnTo>
                  <a:lnTo>
                    <a:pt x="182746" y="187850"/>
                  </a:lnTo>
                  <a:lnTo>
                    <a:pt x="182504" y="187396"/>
                  </a:lnTo>
                  <a:lnTo>
                    <a:pt x="181620" y="186597"/>
                  </a:lnTo>
                  <a:lnTo>
                    <a:pt x="181261" y="186582"/>
                  </a:lnTo>
                  <a:lnTo>
                    <a:pt x="179253" y="186850"/>
                  </a:lnTo>
                  <a:lnTo>
                    <a:pt x="179257" y="188595"/>
                  </a:lnTo>
                  <a:lnTo>
                    <a:pt x="179362" y="189208"/>
                  </a:lnTo>
                  <a:lnTo>
                    <a:pt x="179109" y="191005"/>
                  </a:lnTo>
                  <a:lnTo>
                    <a:pt x="178529" y="191310"/>
                  </a:lnTo>
                  <a:lnTo>
                    <a:pt x="178178" y="191333"/>
                  </a:lnTo>
                  <a:lnTo>
                    <a:pt x="177626" y="191240"/>
                  </a:lnTo>
                  <a:lnTo>
                    <a:pt x="177782" y="190600"/>
                  </a:lnTo>
                  <a:lnTo>
                    <a:pt x="177677" y="189741"/>
                  </a:lnTo>
                  <a:lnTo>
                    <a:pt x="177741" y="188815"/>
                  </a:lnTo>
                  <a:lnTo>
                    <a:pt x="177890" y="188465"/>
                  </a:lnTo>
                  <a:lnTo>
                    <a:pt x="177791" y="187296"/>
                  </a:lnTo>
                  <a:lnTo>
                    <a:pt x="177317" y="187528"/>
                  </a:lnTo>
                  <a:lnTo>
                    <a:pt x="177253" y="187777"/>
                  </a:lnTo>
                  <a:lnTo>
                    <a:pt x="176938" y="188075"/>
                  </a:lnTo>
                  <a:lnTo>
                    <a:pt x="175175" y="188381"/>
                  </a:lnTo>
                  <a:lnTo>
                    <a:pt x="173703" y="188521"/>
                  </a:lnTo>
                  <a:lnTo>
                    <a:pt x="174642" y="187901"/>
                  </a:lnTo>
                  <a:lnTo>
                    <a:pt x="176085" y="187626"/>
                  </a:lnTo>
                  <a:lnTo>
                    <a:pt x="176069" y="186971"/>
                  </a:lnTo>
                  <a:lnTo>
                    <a:pt x="176465" y="186509"/>
                  </a:lnTo>
                  <a:lnTo>
                    <a:pt x="176203" y="186498"/>
                  </a:lnTo>
                  <a:lnTo>
                    <a:pt x="173543" y="186665"/>
                  </a:lnTo>
                  <a:lnTo>
                    <a:pt x="170703" y="186902"/>
                  </a:lnTo>
                  <a:lnTo>
                    <a:pt x="170340" y="187092"/>
                  </a:lnTo>
                  <a:lnTo>
                    <a:pt x="169392" y="187158"/>
                  </a:lnTo>
                  <a:lnTo>
                    <a:pt x="168699" y="187578"/>
                  </a:lnTo>
                  <a:lnTo>
                    <a:pt x="168598" y="186652"/>
                  </a:lnTo>
                  <a:lnTo>
                    <a:pt x="169033" y="184785"/>
                  </a:lnTo>
                  <a:lnTo>
                    <a:pt x="169038" y="184584"/>
                  </a:lnTo>
                  <a:lnTo>
                    <a:pt x="168816" y="183911"/>
                  </a:lnTo>
                  <a:lnTo>
                    <a:pt x="167508" y="184053"/>
                  </a:lnTo>
                  <a:lnTo>
                    <a:pt x="167250" y="184514"/>
                  </a:lnTo>
                  <a:lnTo>
                    <a:pt x="166633" y="185169"/>
                  </a:lnTo>
                  <a:lnTo>
                    <a:pt x="165967" y="185131"/>
                  </a:lnTo>
                  <a:lnTo>
                    <a:pt x="165580" y="184931"/>
                  </a:lnTo>
                  <a:lnTo>
                    <a:pt x="163873" y="184552"/>
                  </a:lnTo>
                  <a:lnTo>
                    <a:pt x="163478" y="185244"/>
                  </a:lnTo>
                  <a:lnTo>
                    <a:pt x="162895" y="184324"/>
                  </a:lnTo>
                  <a:lnTo>
                    <a:pt x="162713" y="184345"/>
                  </a:lnTo>
                  <a:lnTo>
                    <a:pt x="163207" y="183213"/>
                  </a:lnTo>
                  <a:lnTo>
                    <a:pt x="163078" y="183216"/>
                  </a:lnTo>
                  <a:lnTo>
                    <a:pt x="159963" y="183195"/>
                  </a:lnTo>
                  <a:lnTo>
                    <a:pt x="159389" y="182960"/>
                  </a:lnTo>
                  <a:lnTo>
                    <a:pt x="159277" y="182459"/>
                  </a:lnTo>
                  <a:lnTo>
                    <a:pt x="159312" y="181771"/>
                  </a:lnTo>
                  <a:lnTo>
                    <a:pt x="159259" y="181585"/>
                  </a:lnTo>
                  <a:lnTo>
                    <a:pt x="159137" y="181359"/>
                  </a:lnTo>
                  <a:lnTo>
                    <a:pt x="158044" y="180216"/>
                  </a:lnTo>
                  <a:lnTo>
                    <a:pt x="157669" y="180212"/>
                  </a:lnTo>
                  <a:lnTo>
                    <a:pt x="156845" y="180636"/>
                  </a:lnTo>
                  <a:lnTo>
                    <a:pt x="156676" y="181197"/>
                  </a:lnTo>
                  <a:lnTo>
                    <a:pt x="156623" y="181770"/>
                  </a:lnTo>
                  <a:lnTo>
                    <a:pt x="155117" y="181766"/>
                  </a:lnTo>
                  <a:lnTo>
                    <a:pt x="154637" y="181613"/>
                  </a:lnTo>
                  <a:lnTo>
                    <a:pt x="154206" y="181126"/>
                  </a:lnTo>
                  <a:lnTo>
                    <a:pt x="154650" y="179816"/>
                  </a:lnTo>
                  <a:lnTo>
                    <a:pt x="155441" y="179902"/>
                  </a:lnTo>
                  <a:lnTo>
                    <a:pt x="155579" y="179832"/>
                  </a:lnTo>
                  <a:lnTo>
                    <a:pt x="155877" y="179300"/>
                  </a:lnTo>
                  <a:lnTo>
                    <a:pt x="156067" y="179144"/>
                  </a:lnTo>
                  <a:lnTo>
                    <a:pt x="156770" y="179103"/>
                  </a:lnTo>
                  <a:lnTo>
                    <a:pt x="157142" y="178143"/>
                  </a:lnTo>
                  <a:lnTo>
                    <a:pt x="156819" y="177998"/>
                  </a:lnTo>
                  <a:lnTo>
                    <a:pt x="155672" y="177782"/>
                  </a:lnTo>
                  <a:lnTo>
                    <a:pt x="155260" y="178355"/>
                  </a:lnTo>
                  <a:lnTo>
                    <a:pt x="154505" y="178451"/>
                  </a:lnTo>
                  <a:lnTo>
                    <a:pt x="154360" y="178340"/>
                  </a:lnTo>
                  <a:lnTo>
                    <a:pt x="154788" y="177257"/>
                  </a:lnTo>
                  <a:lnTo>
                    <a:pt x="154656" y="176625"/>
                  </a:lnTo>
                  <a:lnTo>
                    <a:pt x="152984" y="176985"/>
                  </a:lnTo>
                  <a:lnTo>
                    <a:pt x="152846" y="177078"/>
                  </a:lnTo>
                  <a:lnTo>
                    <a:pt x="152685" y="177532"/>
                  </a:lnTo>
                  <a:lnTo>
                    <a:pt x="152253" y="177530"/>
                  </a:lnTo>
                  <a:lnTo>
                    <a:pt x="152338" y="177134"/>
                  </a:lnTo>
                  <a:lnTo>
                    <a:pt x="152697" y="176263"/>
                  </a:lnTo>
                  <a:lnTo>
                    <a:pt x="152588" y="175415"/>
                  </a:lnTo>
                  <a:lnTo>
                    <a:pt x="152645" y="175140"/>
                  </a:lnTo>
                  <a:lnTo>
                    <a:pt x="152936" y="174634"/>
                  </a:lnTo>
                  <a:lnTo>
                    <a:pt x="153073" y="174467"/>
                  </a:lnTo>
                  <a:lnTo>
                    <a:pt x="153226" y="174425"/>
                  </a:lnTo>
                  <a:lnTo>
                    <a:pt x="152924" y="174363"/>
                  </a:lnTo>
                  <a:lnTo>
                    <a:pt x="151764" y="174377"/>
                  </a:lnTo>
                  <a:lnTo>
                    <a:pt x="151680" y="174526"/>
                  </a:lnTo>
                  <a:lnTo>
                    <a:pt x="151243" y="176327"/>
                  </a:lnTo>
                  <a:lnTo>
                    <a:pt x="151344" y="177498"/>
                  </a:lnTo>
                  <a:lnTo>
                    <a:pt x="150690" y="177513"/>
                  </a:lnTo>
                  <a:lnTo>
                    <a:pt x="150238" y="177610"/>
                  </a:lnTo>
                  <a:lnTo>
                    <a:pt x="149136" y="178826"/>
                  </a:lnTo>
                  <a:lnTo>
                    <a:pt x="148498" y="178518"/>
                  </a:lnTo>
                  <a:lnTo>
                    <a:pt x="147602" y="178570"/>
                  </a:lnTo>
                  <a:lnTo>
                    <a:pt x="147707" y="179415"/>
                  </a:lnTo>
                  <a:lnTo>
                    <a:pt x="147962" y="180177"/>
                  </a:lnTo>
                  <a:lnTo>
                    <a:pt x="148446" y="180452"/>
                  </a:lnTo>
                  <a:lnTo>
                    <a:pt x="148406" y="180795"/>
                  </a:lnTo>
                  <a:lnTo>
                    <a:pt x="147934" y="181684"/>
                  </a:lnTo>
                  <a:lnTo>
                    <a:pt x="147155" y="181673"/>
                  </a:lnTo>
                  <a:lnTo>
                    <a:pt x="146502" y="183087"/>
                  </a:lnTo>
                  <a:lnTo>
                    <a:pt x="146652" y="183719"/>
                  </a:lnTo>
                  <a:lnTo>
                    <a:pt x="147943" y="184269"/>
                  </a:lnTo>
                  <a:lnTo>
                    <a:pt x="148629" y="184689"/>
                  </a:lnTo>
                  <a:lnTo>
                    <a:pt x="148488" y="185206"/>
                  </a:lnTo>
                  <a:lnTo>
                    <a:pt x="148209" y="185612"/>
                  </a:lnTo>
                  <a:lnTo>
                    <a:pt x="147810" y="185610"/>
                  </a:lnTo>
                  <a:lnTo>
                    <a:pt x="147633" y="185719"/>
                  </a:lnTo>
                  <a:lnTo>
                    <a:pt x="147298" y="186318"/>
                  </a:lnTo>
                  <a:lnTo>
                    <a:pt x="147686" y="186396"/>
                  </a:lnTo>
                  <a:lnTo>
                    <a:pt x="147658" y="186712"/>
                  </a:lnTo>
                  <a:lnTo>
                    <a:pt x="147557" y="187378"/>
                  </a:lnTo>
                  <a:lnTo>
                    <a:pt x="146952" y="187333"/>
                  </a:lnTo>
                  <a:lnTo>
                    <a:pt x="146436" y="188186"/>
                  </a:lnTo>
                  <a:lnTo>
                    <a:pt x="145944" y="188152"/>
                  </a:lnTo>
                  <a:lnTo>
                    <a:pt x="145376" y="189291"/>
                  </a:lnTo>
                  <a:lnTo>
                    <a:pt x="146150" y="189915"/>
                  </a:lnTo>
                  <a:lnTo>
                    <a:pt x="144853" y="190987"/>
                  </a:lnTo>
                  <a:lnTo>
                    <a:pt x="144200" y="191006"/>
                  </a:lnTo>
                  <a:lnTo>
                    <a:pt x="143619" y="190824"/>
                  </a:lnTo>
                  <a:lnTo>
                    <a:pt x="143860" y="190389"/>
                  </a:lnTo>
                  <a:lnTo>
                    <a:pt x="143892" y="190125"/>
                  </a:lnTo>
                  <a:lnTo>
                    <a:pt x="143548" y="188299"/>
                  </a:lnTo>
                  <a:lnTo>
                    <a:pt x="143427" y="188087"/>
                  </a:lnTo>
                  <a:lnTo>
                    <a:pt x="143115" y="187760"/>
                  </a:lnTo>
                  <a:lnTo>
                    <a:pt x="143452" y="187774"/>
                  </a:lnTo>
                  <a:lnTo>
                    <a:pt x="143415" y="187390"/>
                  </a:lnTo>
                  <a:lnTo>
                    <a:pt x="143018" y="186367"/>
                  </a:lnTo>
                  <a:lnTo>
                    <a:pt x="142628" y="185079"/>
                  </a:lnTo>
                  <a:lnTo>
                    <a:pt x="142631" y="184909"/>
                  </a:lnTo>
                  <a:lnTo>
                    <a:pt x="142910" y="184172"/>
                  </a:lnTo>
                  <a:lnTo>
                    <a:pt x="143393" y="183246"/>
                  </a:lnTo>
                  <a:lnTo>
                    <a:pt x="143732" y="182934"/>
                  </a:lnTo>
                  <a:lnTo>
                    <a:pt x="144251" y="181964"/>
                  </a:lnTo>
                  <a:lnTo>
                    <a:pt x="144424" y="181271"/>
                  </a:lnTo>
                  <a:lnTo>
                    <a:pt x="145769" y="180161"/>
                  </a:lnTo>
                  <a:lnTo>
                    <a:pt x="146244" y="178987"/>
                  </a:lnTo>
                  <a:lnTo>
                    <a:pt x="146340" y="178568"/>
                  </a:lnTo>
                  <a:lnTo>
                    <a:pt x="146296" y="178391"/>
                  </a:lnTo>
                  <a:lnTo>
                    <a:pt x="144574" y="178936"/>
                  </a:lnTo>
                  <a:lnTo>
                    <a:pt x="144171" y="179081"/>
                  </a:lnTo>
                  <a:lnTo>
                    <a:pt x="143085" y="178896"/>
                  </a:lnTo>
                  <a:lnTo>
                    <a:pt x="141950" y="178996"/>
                  </a:lnTo>
                  <a:lnTo>
                    <a:pt x="140178" y="178486"/>
                  </a:lnTo>
                  <a:lnTo>
                    <a:pt x="139431" y="178716"/>
                  </a:lnTo>
                  <a:lnTo>
                    <a:pt x="138926" y="179519"/>
                  </a:lnTo>
                  <a:lnTo>
                    <a:pt x="138118" y="180118"/>
                  </a:lnTo>
                  <a:lnTo>
                    <a:pt x="137860" y="180058"/>
                  </a:lnTo>
                  <a:lnTo>
                    <a:pt x="137699" y="178775"/>
                  </a:lnTo>
                  <a:lnTo>
                    <a:pt x="138038" y="177187"/>
                  </a:lnTo>
                  <a:lnTo>
                    <a:pt x="138063" y="176684"/>
                  </a:lnTo>
                  <a:lnTo>
                    <a:pt x="137958" y="175289"/>
                  </a:lnTo>
                  <a:lnTo>
                    <a:pt x="137240" y="175207"/>
                  </a:lnTo>
                  <a:lnTo>
                    <a:pt x="135923" y="176204"/>
                  </a:lnTo>
                  <a:lnTo>
                    <a:pt x="135547" y="176126"/>
                  </a:lnTo>
                  <a:lnTo>
                    <a:pt x="135240" y="176598"/>
                  </a:lnTo>
                  <a:lnTo>
                    <a:pt x="135002" y="177153"/>
                  </a:lnTo>
                  <a:lnTo>
                    <a:pt x="133901" y="179180"/>
                  </a:lnTo>
                  <a:lnTo>
                    <a:pt x="131728" y="181815"/>
                  </a:lnTo>
                  <a:lnTo>
                    <a:pt x="131517" y="181523"/>
                  </a:lnTo>
                  <a:lnTo>
                    <a:pt x="130586" y="175011"/>
                  </a:lnTo>
                  <a:lnTo>
                    <a:pt x="129752" y="174323"/>
                  </a:lnTo>
                  <a:lnTo>
                    <a:pt x="129493" y="174274"/>
                  </a:lnTo>
                  <a:lnTo>
                    <a:pt x="129227" y="174338"/>
                  </a:lnTo>
                  <a:lnTo>
                    <a:pt x="129109" y="174126"/>
                  </a:lnTo>
                  <a:lnTo>
                    <a:pt x="129287" y="174111"/>
                  </a:lnTo>
                  <a:lnTo>
                    <a:pt x="130301" y="174140"/>
                  </a:lnTo>
                  <a:lnTo>
                    <a:pt x="130256" y="173314"/>
                  </a:lnTo>
                  <a:lnTo>
                    <a:pt x="127348" y="173442"/>
                  </a:lnTo>
                  <a:lnTo>
                    <a:pt x="127121" y="173678"/>
                  </a:lnTo>
                  <a:lnTo>
                    <a:pt x="126433" y="173741"/>
                  </a:lnTo>
                  <a:lnTo>
                    <a:pt x="126399" y="173948"/>
                  </a:lnTo>
                  <a:lnTo>
                    <a:pt x="126043" y="174134"/>
                  </a:lnTo>
                  <a:lnTo>
                    <a:pt x="124429" y="174417"/>
                  </a:lnTo>
                  <a:lnTo>
                    <a:pt x="124016" y="174185"/>
                  </a:lnTo>
                  <a:lnTo>
                    <a:pt x="123475" y="174058"/>
                  </a:lnTo>
                  <a:lnTo>
                    <a:pt x="123426" y="174311"/>
                  </a:lnTo>
                  <a:lnTo>
                    <a:pt x="123288" y="174527"/>
                  </a:lnTo>
                  <a:lnTo>
                    <a:pt x="122529" y="175092"/>
                  </a:lnTo>
                  <a:lnTo>
                    <a:pt x="122468" y="175237"/>
                  </a:lnTo>
                  <a:lnTo>
                    <a:pt x="122488" y="175449"/>
                  </a:lnTo>
                  <a:lnTo>
                    <a:pt x="122783" y="175784"/>
                  </a:lnTo>
                  <a:lnTo>
                    <a:pt x="122759" y="175982"/>
                  </a:lnTo>
                  <a:lnTo>
                    <a:pt x="122569" y="176164"/>
                  </a:lnTo>
                  <a:lnTo>
                    <a:pt x="121882" y="176498"/>
                  </a:lnTo>
                  <a:lnTo>
                    <a:pt x="121257" y="176958"/>
                  </a:lnTo>
                  <a:lnTo>
                    <a:pt x="121091" y="177302"/>
                  </a:lnTo>
                  <a:lnTo>
                    <a:pt x="121224" y="178764"/>
                  </a:lnTo>
                  <a:lnTo>
                    <a:pt x="120783" y="179052"/>
                  </a:lnTo>
                  <a:lnTo>
                    <a:pt x="120791" y="178920"/>
                  </a:lnTo>
                  <a:lnTo>
                    <a:pt x="120695" y="178767"/>
                  </a:lnTo>
                  <a:lnTo>
                    <a:pt x="119956" y="178127"/>
                  </a:lnTo>
                  <a:lnTo>
                    <a:pt x="119240" y="177997"/>
                  </a:lnTo>
                  <a:lnTo>
                    <a:pt x="118818" y="177131"/>
                  </a:lnTo>
                  <a:lnTo>
                    <a:pt x="118424" y="177098"/>
                  </a:lnTo>
                  <a:lnTo>
                    <a:pt x="117787" y="176257"/>
                  </a:lnTo>
                  <a:lnTo>
                    <a:pt x="117005" y="175582"/>
                  </a:lnTo>
                  <a:lnTo>
                    <a:pt x="115519" y="175730"/>
                  </a:lnTo>
                  <a:lnTo>
                    <a:pt x="116354" y="182148"/>
                  </a:lnTo>
                  <a:lnTo>
                    <a:pt x="114830" y="182306"/>
                  </a:lnTo>
                  <a:lnTo>
                    <a:pt x="114144" y="182209"/>
                  </a:lnTo>
                  <a:lnTo>
                    <a:pt x="112102" y="182374"/>
                  </a:lnTo>
                  <a:lnTo>
                    <a:pt x="111924" y="180957"/>
                  </a:lnTo>
                  <a:lnTo>
                    <a:pt x="111874" y="179134"/>
                  </a:lnTo>
                  <a:lnTo>
                    <a:pt x="111549" y="176563"/>
                  </a:lnTo>
                  <a:lnTo>
                    <a:pt x="112154" y="176139"/>
                  </a:lnTo>
                  <a:lnTo>
                    <a:pt x="112348" y="175670"/>
                  </a:lnTo>
                  <a:lnTo>
                    <a:pt x="112376" y="175238"/>
                  </a:lnTo>
                  <a:lnTo>
                    <a:pt x="112064" y="174000"/>
                  </a:lnTo>
                  <a:lnTo>
                    <a:pt x="109685" y="174855"/>
                  </a:lnTo>
                  <a:lnTo>
                    <a:pt x="109272" y="175536"/>
                  </a:lnTo>
                  <a:lnTo>
                    <a:pt x="109284" y="175890"/>
                  </a:lnTo>
                  <a:lnTo>
                    <a:pt x="109102" y="176317"/>
                  </a:lnTo>
                  <a:lnTo>
                    <a:pt x="108900" y="176410"/>
                  </a:lnTo>
                  <a:lnTo>
                    <a:pt x="108549" y="176278"/>
                  </a:lnTo>
                  <a:lnTo>
                    <a:pt x="108331" y="176098"/>
                  </a:lnTo>
                  <a:lnTo>
                    <a:pt x="108113" y="175190"/>
                  </a:lnTo>
                  <a:lnTo>
                    <a:pt x="107459" y="174438"/>
                  </a:lnTo>
                  <a:lnTo>
                    <a:pt x="105958" y="171000"/>
                  </a:lnTo>
                  <a:lnTo>
                    <a:pt x="105610" y="171022"/>
                  </a:lnTo>
                  <a:lnTo>
                    <a:pt x="105481" y="171133"/>
                  </a:lnTo>
                  <a:lnTo>
                    <a:pt x="104726" y="171335"/>
                  </a:lnTo>
                  <a:lnTo>
                    <a:pt x="104293" y="171241"/>
                  </a:lnTo>
                  <a:lnTo>
                    <a:pt x="104035" y="170981"/>
                  </a:lnTo>
                  <a:lnTo>
                    <a:pt x="103780" y="170121"/>
                  </a:lnTo>
                  <a:lnTo>
                    <a:pt x="104064" y="169900"/>
                  </a:lnTo>
                  <a:lnTo>
                    <a:pt x="104379" y="169833"/>
                  </a:lnTo>
                  <a:lnTo>
                    <a:pt x="104746" y="169311"/>
                  </a:lnTo>
                  <a:lnTo>
                    <a:pt x="104911" y="168959"/>
                  </a:lnTo>
                  <a:lnTo>
                    <a:pt x="103788" y="169566"/>
                  </a:lnTo>
                  <a:lnTo>
                    <a:pt x="102180" y="170304"/>
                  </a:lnTo>
                  <a:lnTo>
                    <a:pt x="101800" y="170341"/>
                  </a:lnTo>
                  <a:lnTo>
                    <a:pt x="101619" y="170256"/>
                  </a:lnTo>
                  <a:lnTo>
                    <a:pt x="102427" y="169962"/>
                  </a:lnTo>
                  <a:lnTo>
                    <a:pt x="103057" y="169422"/>
                  </a:lnTo>
                  <a:lnTo>
                    <a:pt x="102750" y="168648"/>
                  </a:lnTo>
                  <a:lnTo>
                    <a:pt x="103482" y="168101"/>
                  </a:lnTo>
                  <a:lnTo>
                    <a:pt x="104577" y="167819"/>
                  </a:lnTo>
                  <a:lnTo>
                    <a:pt x="104084" y="166792"/>
                  </a:lnTo>
                  <a:lnTo>
                    <a:pt x="103211" y="166193"/>
                  </a:lnTo>
                  <a:lnTo>
                    <a:pt x="102762" y="165460"/>
                  </a:lnTo>
                  <a:lnTo>
                    <a:pt x="102653" y="164982"/>
                  </a:lnTo>
                  <a:lnTo>
                    <a:pt x="102358" y="164443"/>
                  </a:lnTo>
                  <a:lnTo>
                    <a:pt x="101828" y="164261"/>
                  </a:lnTo>
                  <a:lnTo>
                    <a:pt x="101767" y="164475"/>
                  </a:lnTo>
                  <a:lnTo>
                    <a:pt x="101201" y="164853"/>
                  </a:lnTo>
                  <a:lnTo>
                    <a:pt x="101115" y="164272"/>
                  </a:lnTo>
                  <a:lnTo>
                    <a:pt x="102867" y="163267"/>
                  </a:lnTo>
                  <a:lnTo>
                    <a:pt x="104282" y="163016"/>
                  </a:lnTo>
                  <a:lnTo>
                    <a:pt x="104506" y="162920"/>
                  </a:lnTo>
                  <a:lnTo>
                    <a:pt x="104894" y="162539"/>
                  </a:lnTo>
                  <a:lnTo>
                    <a:pt x="105730" y="162353"/>
                  </a:lnTo>
                  <a:lnTo>
                    <a:pt x="106058" y="162453"/>
                  </a:lnTo>
                  <a:lnTo>
                    <a:pt x="106587" y="162472"/>
                  </a:lnTo>
                  <a:lnTo>
                    <a:pt x="107061" y="162189"/>
                  </a:lnTo>
                  <a:lnTo>
                    <a:pt x="108092" y="161699"/>
                  </a:lnTo>
                  <a:lnTo>
                    <a:pt x="108464" y="161401"/>
                  </a:lnTo>
                  <a:lnTo>
                    <a:pt x="108521" y="161212"/>
                  </a:lnTo>
                  <a:lnTo>
                    <a:pt x="109213" y="160159"/>
                  </a:lnTo>
                  <a:lnTo>
                    <a:pt x="109392" y="160044"/>
                  </a:lnTo>
                  <a:lnTo>
                    <a:pt x="109817" y="159538"/>
                  </a:lnTo>
                  <a:lnTo>
                    <a:pt x="110601" y="158966"/>
                  </a:lnTo>
                  <a:lnTo>
                    <a:pt x="110982" y="158939"/>
                  </a:lnTo>
                  <a:lnTo>
                    <a:pt x="111027" y="159159"/>
                  </a:lnTo>
                  <a:lnTo>
                    <a:pt x="111172" y="159252"/>
                  </a:lnTo>
                  <a:lnTo>
                    <a:pt x="111520" y="159240"/>
                  </a:lnTo>
                  <a:lnTo>
                    <a:pt x="112341" y="158634"/>
                  </a:lnTo>
                  <a:lnTo>
                    <a:pt x="112726" y="158490"/>
                  </a:lnTo>
                  <a:lnTo>
                    <a:pt x="113501" y="158383"/>
                  </a:lnTo>
                  <a:lnTo>
                    <a:pt x="112138" y="157685"/>
                  </a:lnTo>
                  <a:lnTo>
                    <a:pt x="111899" y="157395"/>
                  </a:lnTo>
                  <a:lnTo>
                    <a:pt x="111810" y="156923"/>
                  </a:lnTo>
                  <a:lnTo>
                    <a:pt x="111705" y="156737"/>
                  </a:lnTo>
                  <a:lnTo>
                    <a:pt x="111377" y="156432"/>
                  </a:lnTo>
                  <a:lnTo>
                    <a:pt x="110318" y="155708"/>
                  </a:lnTo>
                  <a:lnTo>
                    <a:pt x="110467" y="155424"/>
                  </a:lnTo>
                  <a:lnTo>
                    <a:pt x="110354" y="155253"/>
                  </a:lnTo>
                  <a:lnTo>
                    <a:pt x="109621" y="155141"/>
                  </a:lnTo>
                  <a:lnTo>
                    <a:pt x="108921" y="155226"/>
                  </a:lnTo>
                  <a:lnTo>
                    <a:pt x="108096" y="155181"/>
                  </a:lnTo>
                  <a:lnTo>
                    <a:pt x="107873" y="154984"/>
                  </a:lnTo>
                  <a:lnTo>
                    <a:pt x="107736" y="154709"/>
                  </a:lnTo>
                  <a:lnTo>
                    <a:pt x="107218" y="154396"/>
                  </a:lnTo>
                  <a:lnTo>
                    <a:pt x="106971" y="154325"/>
                  </a:lnTo>
                  <a:lnTo>
                    <a:pt x="106283" y="154388"/>
                  </a:lnTo>
                  <a:lnTo>
                    <a:pt x="105409" y="154287"/>
                  </a:lnTo>
                  <a:lnTo>
                    <a:pt x="104678" y="154064"/>
                  </a:lnTo>
                  <a:lnTo>
                    <a:pt x="104446" y="154057"/>
                  </a:lnTo>
                  <a:lnTo>
                    <a:pt x="103612" y="153937"/>
                  </a:lnTo>
                  <a:lnTo>
                    <a:pt x="103042" y="153610"/>
                  </a:lnTo>
                  <a:lnTo>
                    <a:pt x="102596" y="153167"/>
                  </a:lnTo>
                  <a:lnTo>
                    <a:pt x="102260" y="152765"/>
                  </a:lnTo>
                  <a:lnTo>
                    <a:pt x="102107" y="152527"/>
                  </a:lnTo>
                  <a:lnTo>
                    <a:pt x="101852" y="151884"/>
                  </a:lnTo>
                  <a:lnTo>
                    <a:pt x="101619" y="151121"/>
                  </a:lnTo>
                  <a:lnTo>
                    <a:pt x="101945" y="150846"/>
                  </a:lnTo>
                  <a:lnTo>
                    <a:pt x="102507" y="150634"/>
                  </a:lnTo>
                  <a:lnTo>
                    <a:pt x="102924" y="150489"/>
                  </a:lnTo>
                  <a:lnTo>
                    <a:pt x="103406" y="150180"/>
                  </a:lnTo>
                  <a:lnTo>
                    <a:pt x="103495" y="149931"/>
                  </a:lnTo>
                  <a:lnTo>
                    <a:pt x="103823" y="149633"/>
                  </a:lnTo>
                  <a:lnTo>
                    <a:pt x="104112" y="149490"/>
                  </a:lnTo>
                  <a:lnTo>
                    <a:pt x="103981" y="149455"/>
                  </a:lnTo>
                  <a:lnTo>
                    <a:pt x="103645" y="149641"/>
                  </a:lnTo>
                  <a:lnTo>
                    <a:pt x="102880" y="150474"/>
                  </a:lnTo>
                  <a:lnTo>
                    <a:pt x="102633" y="150578"/>
                  </a:lnTo>
                  <a:lnTo>
                    <a:pt x="102406" y="150574"/>
                  </a:lnTo>
                  <a:lnTo>
                    <a:pt x="102001" y="150742"/>
                  </a:lnTo>
                  <a:lnTo>
                    <a:pt x="101835" y="150835"/>
                  </a:lnTo>
                  <a:lnTo>
                    <a:pt x="101536" y="151043"/>
                  </a:lnTo>
                  <a:lnTo>
                    <a:pt x="100985" y="150961"/>
                  </a:lnTo>
                  <a:lnTo>
                    <a:pt x="100605" y="151125"/>
                  </a:lnTo>
                  <a:lnTo>
                    <a:pt x="100463" y="151151"/>
                  </a:lnTo>
                  <a:lnTo>
                    <a:pt x="100265" y="151118"/>
                  </a:lnTo>
                  <a:lnTo>
                    <a:pt x="100009" y="151121"/>
                  </a:lnTo>
                  <a:lnTo>
                    <a:pt x="99904" y="151311"/>
                  </a:lnTo>
                  <a:lnTo>
                    <a:pt x="99750" y="151349"/>
                  </a:lnTo>
                  <a:lnTo>
                    <a:pt x="98421" y="150729"/>
                  </a:lnTo>
                  <a:lnTo>
                    <a:pt x="98524" y="150553"/>
                  </a:lnTo>
                  <a:lnTo>
                    <a:pt x="98608" y="149868"/>
                  </a:lnTo>
                  <a:lnTo>
                    <a:pt x="98572" y="149693"/>
                  </a:lnTo>
                  <a:lnTo>
                    <a:pt x="98689" y="149269"/>
                  </a:lnTo>
                  <a:lnTo>
                    <a:pt x="99141" y="148144"/>
                  </a:lnTo>
                  <a:lnTo>
                    <a:pt x="98855" y="148190"/>
                  </a:lnTo>
                  <a:lnTo>
                    <a:pt x="98746" y="148864"/>
                  </a:lnTo>
                  <a:lnTo>
                    <a:pt x="98559" y="149273"/>
                  </a:lnTo>
                  <a:lnTo>
                    <a:pt x="98138" y="149459"/>
                  </a:lnTo>
                  <a:lnTo>
                    <a:pt x="97466" y="149567"/>
                  </a:lnTo>
                  <a:lnTo>
                    <a:pt x="97138" y="149519"/>
                  </a:lnTo>
                  <a:lnTo>
                    <a:pt x="97288" y="149214"/>
                  </a:lnTo>
                  <a:lnTo>
                    <a:pt x="97181" y="147189"/>
                  </a:lnTo>
                  <a:lnTo>
                    <a:pt x="96979" y="146569"/>
                  </a:lnTo>
                  <a:lnTo>
                    <a:pt x="96817" y="146290"/>
                  </a:lnTo>
                  <a:lnTo>
                    <a:pt x="95975" y="147422"/>
                  </a:lnTo>
                  <a:lnTo>
                    <a:pt x="95910" y="147678"/>
                  </a:lnTo>
                  <a:lnTo>
                    <a:pt x="95728" y="147976"/>
                  </a:lnTo>
                  <a:lnTo>
                    <a:pt x="95347" y="147697"/>
                  </a:lnTo>
                  <a:lnTo>
                    <a:pt x="95404" y="147526"/>
                  </a:lnTo>
                  <a:lnTo>
                    <a:pt x="95610" y="147243"/>
                  </a:lnTo>
                  <a:lnTo>
                    <a:pt x="95805" y="147195"/>
                  </a:lnTo>
                  <a:lnTo>
                    <a:pt x="95982" y="146741"/>
                  </a:lnTo>
                  <a:lnTo>
                    <a:pt x="95946" y="146588"/>
                  </a:lnTo>
                  <a:lnTo>
                    <a:pt x="95764" y="146343"/>
                  </a:lnTo>
                  <a:lnTo>
                    <a:pt x="95840" y="145855"/>
                  </a:lnTo>
                  <a:lnTo>
                    <a:pt x="96132" y="145613"/>
                  </a:lnTo>
                  <a:lnTo>
                    <a:pt x="96354" y="145278"/>
                  </a:lnTo>
                  <a:lnTo>
                    <a:pt x="96241" y="144988"/>
                  </a:lnTo>
                  <a:lnTo>
                    <a:pt x="96520" y="144376"/>
                  </a:lnTo>
                  <a:lnTo>
                    <a:pt x="96442" y="143852"/>
                  </a:lnTo>
                  <a:lnTo>
                    <a:pt x="96799" y="143818"/>
                  </a:lnTo>
                  <a:lnTo>
                    <a:pt x="96945" y="143662"/>
                  </a:lnTo>
                  <a:lnTo>
                    <a:pt x="97200" y="143133"/>
                  </a:lnTo>
                  <a:lnTo>
                    <a:pt x="97239" y="141902"/>
                  </a:lnTo>
                  <a:lnTo>
                    <a:pt x="97004" y="141720"/>
                  </a:lnTo>
                  <a:lnTo>
                    <a:pt x="96830" y="141333"/>
                  </a:lnTo>
                  <a:lnTo>
                    <a:pt x="96838" y="140991"/>
                  </a:lnTo>
                  <a:lnTo>
                    <a:pt x="96687" y="140738"/>
                  </a:lnTo>
                  <a:lnTo>
                    <a:pt x="96108" y="140340"/>
                  </a:lnTo>
                  <a:lnTo>
                    <a:pt x="95836" y="139332"/>
                  </a:lnTo>
                  <a:lnTo>
                    <a:pt x="95124" y="138917"/>
                  </a:lnTo>
                  <a:lnTo>
                    <a:pt x="95073" y="138622"/>
                  </a:lnTo>
                  <a:lnTo>
                    <a:pt x="94842" y="138254"/>
                  </a:lnTo>
                  <a:lnTo>
                    <a:pt x="93879" y="137450"/>
                  </a:lnTo>
                  <a:lnTo>
                    <a:pt x="93993" y="137030"/>
                  </a:lnTo>
                  <a:lnTo>
                    <a:pt x="93941" y="136149"/>
                  </a:lnTo>
                  <a:lnTo>
                    <a:pt x="93763" y="136182"/>
                  </a:lnTo>
                  <a:lnTo>
                    <a:pt x="93163" y="135623"/>
                  </a:lnTo>
                  <a:lnTo>
                    <a:pt x="93167" y="135397"/>
                  </a:lnTo>
                  <a:lnTo>
                    <a:pt x="93435" y="134928"/>
                  </a:lnTo>
                  <a:lnTo>
                    <a:pt x="93508" y="134322"/>
                  </a:lnTo>
                  <a:lnTo>
                    <a:pt x="93322" y="134243"/>
                  </a:lnTo>
                  <a:lnTo>
                    <a:pt x="93029" y="134392"/>
                  </a:lnTo>
                  <a:lnTo>
                    <a:pt x="92500" y="133842"/>
                  </a:lnTo>
                  <a:lnTo>
                    <a:pt x="91164" y="134791"/>
                  </a:lnTo>
                  <a:lnTo>
                    <a:pt x="90027" y="126329"/>
                  </a:lnTo>
                  <a:lnTo>
                    <a:pt x="89864" y="125111"/>
                  </a:lnTo>
                  <a:lnTo>
                    <a:pt x="89749" y="123998"/>
                  </a:lnTo>
                  <a:lnTo>
                    <a:pt x="88266" y="111725"/>
                  </a:lnTo>
                  <a:lnTo>
                    <a:pt x="87367" y="104204"/>
                  </a:lnTo>
                  <a:lnTo>
                    <a:pt x="86957" y="100818"/>
                  </a:lnTo>
                  <a:lnTo>
                    <a:pt x="84208" y="78384"/>
                  </a:lnTo>
                  <a:lnTo>
                    <a:pt x="81693" y="75327"/>
                  </a:lnTo>
                  <a:lnTo>
                    <a:pt x="80856" y="75921"/>
                  </a:lnTo>
                  <a:lnTo>
                    <a:pt x="79934" y="76575"/>
                  </a:lnTo>
                  <a:lnTo>
                    <a:pt x="73367" y="81177"/>
                  </a:lnTo>
                  <a:lnTo>
                    <a:pt x="73261" y="81637"/>
                  </a:lnTo>
                  <a:lnTo>
                    <a:pt x="73051" y="82121"/>
                  </a:lnTo>
                  <a:lnTo>
                    <a:pt x="72835" y="82084"/>
                  </a:lnTo>
                  <a:lnTo>
                    <a:pt x="72929" y="81648"/>
                  </a:lnTo>
                  <a:lnTo>
                    <a:pt x="72832" y="81585"/>
                  </a:lnTo>
                  <a:lnTo>
                    <a:pt x="71776" y="82296"/>
                  </a:lnTo>
                  <a:lnTo>
                    <a:pt x="71530" y="82507"/>
                  </a:lnTo>
                  <a:lnTo>
                    <a:pt x="71755" y="82571"/>
                  </a:lnTo>
                  <a:lnTo>
                    <a:pt x="71930" y="83066"/>
                  </a:lnTo>
                  <a:lnTo>
                    <a:pt x="71881" y="83270"/>
                  </a:lnTo>
                  <a:lnTo>
                    <a:pt x="71575" y="83244"/>
                  </a:lnTo>
                  <a:lnTo>
                    <a:pt x="70987" y="83028"/>
                  </a:lnTo>
                  <a:lnTo>
                    <a:pt x="70835" y="83064"/>
                  </a:lnTo>
                  <a:lnTo>
                    <a:pt x="69498" y="83871"/>
                  </a:lnTo>
                  <a:lnTo>
                    <a:pt x="68282" y="84765"/>
                  </a:lnTo>
                  <a:lnTo>
                    <a:pt x="64337" y="79938"/>
                  </a:lnTo>
                  <a:lnTo>
                    <a:pt x="64074" y="79619"/>
                  </a:lnTo>
                  <a:lnTo>
                    <a:pt x="64260" y="79503"/>
                  </a:lnTo>
                  <a:lnTo>
                    <a:pt x="64773" y="78893"/>
                  </a:lnTo>
                  <a:lnTo>
                    <a:pt x="65396" y="77966"/>
                  </a:lnTo>
                  <a:lnTo>
                    <a:pt x="65449" y="77449"/>
                  </a:lnTo>
                  <a:lnTo>
                    <a:pt x="65274" y="77207"/>
                  </a:lnTo>
                  <a:lnTo>
                    <a:pt x="65066" y="77516"/>
                  </a:lnTo>
                  <a:lnTo>
                    <a:pt x="64944" y="77754"/>
                  </a:lnTo>
                  <a:lnTo>
                    <a:pt x="64932" y="77955"/>
                  </a:lnTo>
                  <a:lnTo>
                    <a:pt x="64707" y="78126"/>
                  </a:lnTo>
                  <a:lnTo>
                    <a:pt x="63859" y="78458"/>
                  </a:lnTo>
                  <a:lnTo>
                    <a:pt x="63496" y="78469"/>
                  </a:lnTo>
                  <a:lnTo>
                    <a:pt x="62469" y="78719"/>
                  </a:lnTo>
                  <a:lnTo>
                    <a:pt x="62510" y="79017"/>
                  </a:lnTo>
                  <a:lnTo>
                    <a:pt x="62261" y="79318"/>
                  </a:lnTo>
                  <a:lnTo>
                    <a:pt x="61732" y="79426"/>
                  </a:lnTo>
                  <a:lnTo>
                    <a:pt x="61153" y="79909"/>
                  </a:lnTo>
                  <a:lnTo>
                    <a:pt x="60998" y="79961"/>
                  </a:lnTo>
                  <a:lnTo>
                    <a:pt x="61047" y="79448"/>
                  </a:lnTo>
                  <a:lnTo>
                    <a:pt x="59897" y="79585"/>
                  </a:lnTo>
                  <a:lnTo>
                    <a:pt x="60145" y="79801"/>
                  </a:lnTo>
                  <a:lnTo>
                    <a:pt x="60271" y="80474"/>
                  </a:lnTo>
                  <a:lnTo>
                    <a:pt x="59533" y="81117"/>
                  </a:lnTo>
                  <a:lnTo>
                    <a:pt x="59443" y="82021"/>
                  </a:lnTo>
                  <a:lnTo>
                    <a:pt x="59292" y="82735"/>
                  </a:lnTo>
                  <a:lnTo>
                    <a:pt x="59043" y="82985"/>
                  </a:lnTo>
                  <a:lnTo>
                    <a:pt x="58668" y="83029"/>
                  </a:lnTo>
                  <a:lnTo>
                    <a:pt x="58236" y="82629"/>
                  </a:lnTo>
                  <a:lnTo>
                    <a:pt x="57381" y="83206"/>
                  </a:lnTo>
                  <a:lnTo>
                    <a:pt x="57286" y="83438"/>
                  </a:lnTo>
                  <a:lnTo>
                    <a:pt x="57387" y="83613"/>
                  </a:lnTo>
                  <a:lnTo>
                    <a:pt x="57253" y="83871"/>
                  </a:lnTo>
                  <a:lnTo>
                    <a:pt x="56633" y="84504"/>
                  </a:lnTo>
                  <a:lnTo>
                    <a:pt x="55341" y="85609"/>
                  </a:lnTo>
                  <a:lnTo>
                    <a:pt x="54815" y="85772"/>
                  </a:lnTo>
                  <a:lnTo>
                    <a:pt x="54330" y="86315"/>
                  </a:lnTo>
                  <a:lnTo>
                    <a:pt x="54240" y="86985"/>
                  </a:lnTo>
                  <a:lnTo>
                    <a:pt x="53690" y="87409"/>
                  </a:lnTo>
                  <a:lnTo>
                    <a:pt x="53238" y="87643"/>
                  </a:lnTo>
                  <a:lnTo>
                    <a:pt x="53181" y="88715"/>
                  </a:lnTo>
                  <a:lnTo>
                    <a:pt x="52660" y="89518"/>
                  </a:lnTo>
                  <a:lnTo>
                    <a:pt x="51971" y="90333"/>
                  </a:lnTo>
                  <a:lnTo>
                    <a:pt x="51629" y="91088"/>
                  </a:lnTo>
                  <a:lnTo>
                    <a:pt x="51691" y="91464"/>
                  </a:lnTo>
                  <a:lnTo>
                    <a:pt x="51903" y="91583"/>
                  </a:lnTo>
                  <a:lnTo>
                    <a:pt x="51825" y="91899"/>
                  </a:lnTo>
                  <a:lnTo>
                    <a:pt x="51459" y="92245"/>
                  </a:lnTo>
                  <a:lnTo>
                    <a:pt x="50168" y="93187"/>
                  </a:lnTo>
                  <a:lnTo>
                    <a:pt x="49704" y="93127"/>
                  </a:lnTo>
                  <a:lnTo>
                    <a:pt x="47977" y="93582"/>
                  </a:lnTo>
                  <a:lnTo>
                    <a:pt x="46939" y="94184"/>
                  </a:lnTo>
                  <a:lnTo>
                    <a:pt x="46484" y="95242"/>
                  </a:lnTo>
                  <a:lnTo>
                    <a:pt x="47083" y="95305"/>
                  </a:lnTo>
                  <a:lnTo>
                    <a:pt x="47380" y="95461"/>
                  </a:lnTo>
                  <a:lnTo>
                    <a:pt x="47539" y="95684"/>
                  </a:lnTo>
                  <a:lnTo>
                    <a:pt x="46835" y="96320"/>
                  </a:lnTo>
                  <a:lnTo>
                    <a:pt x="46269" y="96559"/>
                  </a:lnTo>
                  <a:lnTo>
                    <a:pt x="45926" y="96792"/>
                  </a:lnTo>
                  <a:lnTo>
                    <a:pt x="44855" y="87244"/>
                  </a:lnTo>
                  <a:lnTo>
                    <a:pt x="44062" y="87463"/>
                  </a:lnTo>
                  <a:lnTo>
                    <a:pt x="43434" y="88009"/>
                  </a:lnTo>
                  <a:lnTo>
                    <a:pt x="41763" y="88600"/>
                  </a:lnTo>
                  <a:lnTo>
                    <a:pt x="41563" y="88864"/>
                  </a:lnTo>
                  <a:lnTo>
                    <a:pt x="40610" y="89396"/>
                  </a:lnTo>
                  <a:lnTo>
                    <a:pt x="39145" y="89703"/>
                  </a:lnTo>
                  <a:lnTo>
                    <a:pt x="38742" y="89634"/>
                  </a:lnTo>
                  <a:lnTo>
                    <a:pt x="37999" y="89753"/>
                  </a:lnTo>
                  <a:lnTo>
                    <a:pt x="38031" y="89920"/>
                  </a:lnTo>
                  <a:lnTo>
                    <a:pt x="38178" y="90180"/>
                  </a:lnTo>
                  <a:lnTo>
                    <a:pt x="38357" y="90307"/>
                  </a:lnTo>
                  <a:lnTo>
                    <a:pt x="38390" y="90467"/>
                  </a:lnTo>
                  <a:lnTo>
                    <a:pt x="37758" y="90340"/>
                  </a:lnTo>
                  <a:lnTo>
                    <a:pt x="37363" y="90169"/>
                  </a:lnTo>
                  <a:lnTo>
                    <a:pt x="36899" y="89585"/>
                  </a:lnTo>
                  <a:lnTo>
                    <a:pt x="37192" y="89220"/>
                  </a:lnTo>
                  <a:lnTo>
                    <a:pt x="37518" y="89362"/>
                  </a:lnTo>
                  <a:lnTo>
                    <a:pt x="37941" y="88971"/>
                  </a:lnTo>
                  <a:lnTo>
                    <a:pt x="38137" y="88354"/>
                  </a:lnTo>
                  <a:lnTo>
                    <a:pt x="37636" y="88250"/>
                  </a:lnTo>
                  <a:lnTo>
                    <a:pt x="36813" y="88384"/>
                  </a:lnTo>
                  <a:lnTo>
                    <a:pt x="36410" y="88625"/>
                  </a:lnTo>
                  <a:lnTo>
                    <a:pt x="36063" y="88990"/>
                  </a:lnTo>
                  <a:lnTo>
                    <a:pt x="35664" y="89154"/>
                  </a:lnTo>
                  <a:lnTo>
                    <a:pt x="33855" y="89504"/>
                  </a:lnTo>
                  <a:lnTo>
                    <a:pt x="32926" y="89515"/>
                  </a:lnTo>
                  <a:lnTo>
                    <a:pt x="32531" y="89579"/>
                  </a:lnTo>
                  <a:lnTo>
                    <a:pt x="32360" y="89724"/>
                  </a:lnTo>
                  <a:lnTo>
                    <a:pt x="31582" y="89776"/>
                  </a:lnTo>
                  <a:lnTo>
                    <a:pt x="31183" y="90037"/>
                  </a:lnTo>
                  <a:lnTo>
                    <a:pt x="31127" y="90573"/>
                  </a:lnTo>
                  <a:lnTo>
                    <a:pt x="30377" y="91139"/>
                  </a:lnTo>
                  <a:lnTo>
                    <a:pt x="30089" y="91634"/>
                  </a:lnTo>
                  <a:lnTo>
                    <a:pt x="30293" y="92110"/>
                  </a:lnTo>
                  <a:lnTo>
                    <a:pt x="30513" y="92221"/>
                  </a:lnTo>
                  <a:lnTo>
                    <a:pt x="30407" y="92378"/>
                  </a:lnTo>
                  <a:lnTo>
                    <a:pt x="28924" y="92842"/>
                  </a:lnTo>
                  <a:lnTo>
                    <a:pt x="28428" y="92894"/>
                  </a:lnTo>
                  <a:lnTo>
                    <a:pt x="27291" y="93734"/>
                  </a:lnTo>
                  <a:lnTo>
                    <a:pt x="27087" y="93660"/>
                  </a:lnTo>
                  <a:lnTo>
                    <a:pt x="26923" y="93394"/>
                  </a:lnTo>
                  <a:lnTo>
                    <a:pt x="26063" y="85433"/>
                  </a:lnTo>
                  <a:lnTo>
                    <a:pt x="25453" y="85672"/>
                  </a:lnTo>
                  <a:lnTo>
                    <a:pt x="24878" y="85657"/>
                  </a:lnTo>
                  <a:lnTo>
                    <a:pt x="24577" y="85505"/>
                  </a:lnTo>
                  <a:lnTo>
                    <a:pt x="24031" y="85490"/>
                  </a:lnTo>
                  <a:lnTo>
                    <a:pt x="21370" y="86070"/>
                  </a:lnTo>
                  <a:lnTo>
                    <a:pt x="21736" y="85806"/>
                  </a:lnTo>
                  <a:lnTo>
                    <a:pt x="21883" y="85329"/>
                  </a:lnTo>
                  <a:lnTo>
                    <a:pt x="21569" y="85203"/>
                  </a:lnTo>
                  <a:lnTo>
                    <a:pt x="21545" y="85013"/>
                  </a:lnTo>
                  <a:lnTo>
                    <a:pt x="21809" y="83542"/>
                  </a:lnTo>
                  <a:lnTo>
                    <a:pt x="22877" y="83333"/>
                  </a:lnTo>
                  <a:lnTo>
                    <a:pt x="23338" y="83378"/>
                  </a:lnTo>
                  <a:lnTo>
                    <a:pt x="23568" y="83311"/>
                  </a:lnTo>
                  <a:lnTo>
                    <a:pt x="23777" y="83052"/>
                  </a:lnTo>
                  <a:lnTo>
                    <a:pt x="23478" y="82096"/>
                  </a:lnTo>
                  <a:lnTo>
                    <a:pt x="23104" y="82032"/>
                  </a:lnTo>
                  <a:lnTo>
                    <a:pt x="22510" y="81788"/>
                  </a:lnTo>
                  <a:lnTo>
                    <a:pt x="20950" y="80488"/>
                  </a:lnTo>
                  <a:lnTo>
                    <a:pt x="21035" y="79866"/>
                  </a:lnTo>
                  <a:lnTo>
                    <a:pt x="21186" y="79729"/>
                  </a:lnTo>
                  <a:lnTo>
                    <a:pt x="21565" y="79673"/>
                  </a:lnTo>
                  <a:lnTo>
                    <a:pt x="21956" y="79449"/>
                  </a:lnTo>
                  <a:lnTo>
                    <a:pt x="21977" y="79275"/>
                  </a:lnTo>
                  <a:lnTo>
                    <a:pt x="21687" y="79122"/>
                  </a:lnTo>
                  <a:lnTo>
                    <a:pt x="20476" y="78754"/>
                  </a:lnTo>
                  <a:lnTo>
                    <a:pt x="19848" y="79078"/>
                  </a:lnTo>
                  <a:lnTo>
                    <a:pt x="19350" y="78806"/>
                  </a:lnTo>
                  <a:lnTo>
                    <a:pt x="19298" y="78456"/>
                  </a:lnTo>
                  <a:lnTo>
                    <a:pt x="20953" y="78021"/>
                  </a:lnTo>
                  <a:lnTo>
                    <a:pt x="22650" y="77102"/>
                  </a:lnTo>
                  <a:lnTo>
                    <a:pt x="23192" y="77039"/>
                  </a:lnTo>
                  <a:lnTo>
                    <a:pt x="23804" y="76783"/>
                  </a:lnTo>
                  <a:lnTo>
                    <a:pt x="24400" y="76470"/>
                  </a:lnTo>
                  <a:lnTo>
                    <a:pt x="25062" y="75976"/>
                  </a:lnTo>
                  <a:lnTo>
                    <a:pt x="25612" y="75581"/>
                  </a:lnTo>
                  <a:lnTo>
                    <a:pt x="26750" y="74946"/>
                  </a:lnTo>
                  <a:lnTo>
                    <a:pt x="27656" y="74704"/>
                  </a:lnTo>
                  <a:lnTo>
                    <a:pt x="27868" y="74794"/>
                  </a:lnTo>
                  <a:lnTo>
                    <a:pt x="28820" y="74434"/>
                  </a:lnTo>
                  <a:lnTo>
                    <a:pt x="28340" y="74249"/>
                  </a:lnTo>
                  <a:lnTo>
                    <a:pt x="29440" y="73482"/>
                  </a:lnTo>
                  <a:lnTo>
                    <a:pt x="31240" y="72923"/>
                  </a:lnTo>
                  <a:lnTo>
                    <a:pt x="31714" y="72986"/>
                  </a:lnTo>
                  <a:lnTo>
                    <a:pt x="32436" y="72729"/>
                  </a:lnTo>
                  <a:lnTo>
                    <a:pt x="32461" y="72587"/>
                  </a:lnTo>
                  <a:lnTo>
                    <a:pt x="32893" y="71996"/>
                  </a:lnTo>
                  <a:lnTo>
                    <a:pt x="33365" y="71466"/>
                  </a:lnTo>
                  <a:lnTo>
                    <a:pt x="33582" y="71564"/>
                  </a:lnTo>
                  <a:lnTo>
                    <a:pt x="34782" y="71359"/>
                  </a:lnTo>
                  <a:lnTo>
                    <a:pt x="35747" y="70995"/>
                  </a:lnTo>
                  <a:lnTo>
                    <a:pt x="36031" y="71087"/>
                  </a:lnTo>
                  <a:lnTo>
                    <a:pt x="38953" y="71106"/>
                  </a:lnTo>
                  <a:lnTo>
                    <a:pt x="40006" y="70916"/>
                  </a:lnTo>
                  <a:lnTo>
                    <a:pt x="40954" y="70868"/>
                  </a:lnTo>
                  <a:lnTo>
                    <a:pt x="41876" y="70623"/>
                  </a:lnTo>
                  <a:lnTo>
                    <a:pt x="41958" y="70333"/>
                  </a:lnTo>
                  <a:lnTo>
                    <a:pt x="41917" y="70106"/>
                  </a:lnTo>
                  <a:lnTo>
                    <a:pt x="41631" y="69823"/>
                  </a:lnTo>
                  <a:lnTo>
                    <a:pt x="41076" y="69681"/>
                  </a:lnTo>
                  <a:lnTo>
                    <a:pt x="40962" y="69473"/>
                  </a:lnTo>
                  <a:lnTo>
                    <a:pt x="40595" y="68216"/>
                  </a:lnTo>
                  <a:lnTo>
                    <a:pt x="40697" y="68082"/>
                  </a:lnTo>
                  <a:lnTo>
                    <a:pt x="41559" y="67520"/>
                  </a:lnTo>
                  <a:lnTo>
                    <a:pt x="42107" y="67248"/>
                  </a:lnTo>
                  <a:lnTo>
                    <a:pt x="42413" y="67241"/>
                  </a:lnTo>
                  <a:lnTo>
                    <a:pt x="42586" y="67092"/>
                  </a:lnTo>
                  <a:lnTo>
                    <a:pt x="41963" y="61765"/>
                  </a:lnTo>
                  <a:lnTo>
                    <a:pt x="39616" y="61948"/>
                  </a:lnTo>
                  <a:lnTo>
                    <a:pt x="38909" y="62313"/>
                  </a:lnTo>
                  <a:lnTo>
                    <a:pt x="38100" y="62562"/>
                  </a:lnTo>
                  <a:lnTo>
                    <a:pt x="36916" y="62662"/>
                  </a:lnTo>
                  <a:lnTo>
                    <a:pt x="36679" y="62294"/>
                  </a:lnTo>
                  <a:lnTo>
                    <a:pt x="36679" y="62023"/>
                  </a:lnTo>
                  <a:lnTo>
                    <a:pt x="36609" y="61822"/>
                  </a:lnTo>
                  <a:lnTo>
                    <a:pt x="36196" y="61308"/>
                  </a:lnTo>
                  <a:lnTo>
                    <a:pt x="35003" y="60148"/>
                  </a:lnTo>
                  <a:lnTo>
                    <a:pt x="33174" y="60419"/>
                  </a:lnTo>
                  <a:lnTo>
                    <a:pt x="31038" y="57826"/>
                  </a:lnTo>
                  <a:lnTo>
                    <a:pt x="29942" y="58574"/>
                  </a:lnTo>
                  <a:lnTo>
                    <a:pt x="28905" y="57468"/>
                  </a:lnTo>
                  <a:lnTo>
                    <a:pt x="28799" y="57311"/>
                  </a:lnTo>
                  <a:lnTo>
                    <a:pt x="28774" y="57085"/>
                  </a:lnTo>
                  <a:lnTo>
                    <a:pt x="29257" y="56966"/>
                  </a:lnTo>
                  <a:lnTo>
                    <a:pt x="29547" y="56858"/>
                  </a:lnTo>
                  <a:lnTo>
                    <a:pt x="29588" y="56590"/>
                  </a:lnTo>
                  <a:lnTo>
                    <a:pt x="29872" y="56311"/>
                  </a:lnTo>
                  <a:lnTo>
                    <a:pt x="29933" y="55969"/>
                  </a:lnTo>
                  <a:lnTo>
                    <a:pt x="29879" y="55835"/>
                  </a:lnTo>
                  <a:lnTo>
                    <a:pt x="30096" y="55801"/>
                  </a:lnTo>
                  <a:lnTo>
                    <a:pt x="30619" y="55503"/>
                  </a:lnTo>
                  <a:lnTo>
                    <a:pt x="30950" y="54815"/>
                  </a:lnTo>
                  <a:lnTo>
                    <a:pt x="31481" y="54432"/>
                  </a:lnTo>
                  <a:lnTo>
                    <a:pt x="31534" y="54257"/>
                  </a:lnTo>
                  <a:lnTo>
                    <a:pt x="31452" y="54071"/>
                  </a:lnTo>
                  <a:lnTo>
                    <a:pt x="31207" y="53982"/>
                  </a:lnTo>
                  <a:lnTo>
                    <a:pt x="30966" y="54190"/>
                  </a:lnTo>
                  <a:lnTo>
                    <a:pt x="30520" y="54350"/>
                  </a:lnTo>
                  <a:lnTo>
                    <a:pt x="30005" y="54150"/>
                  </a:lnTo>
                  <a:lnTo>
                    <a:pt x="29570" y="54102"/>
                  </a:lnTo>
                  <a:lnTo>
                    <a:pt x="27578" y="54312"/>
                  </a:lnTo>
                  <a:lnTo>
                    <a:pt x="27272" y="54201"/>
                  </a:lnTo>
                  <a:lnTo>
                    <a:pt x="27174" y="54033"/>
                  </a:lnTo>
                  <a:lnTo>
                    <a:pt x="27170" y="53866"/>
                  </a:lnTo>
                  <a:lnTo>
                    <a:pt x="26928" y="53676"/>
                  </a:lnTo>
                  <a:lnTo>
                    <a:pt x="25747" y="53802"/>
                  </a:lnTo>
                  <a:lnTo>
                    <a:pt x="25624" y="53456"/>
                  </a:lnTo>
                  <a:lnTo>
                    <a:pt x="25649" y="53259"/>
                  </a:lnTo>
                  <a:lnTo>
                    <a:pt x="25992" y="53114"/>
                  </a:lnTo>
                  <a:lnTo>
                    <a:pt x="26262" y="52512"/>
                  </a:lnTo>
                  <a:lnTo>
                    <a:pt x="25997" y="52523"/>
                  </a:lnTo>
                  <a:lnTo>
                    <a:pt x="25952" y="52307"/>
                  </a:lnTo>
                  <a:lnTo>
                    <a:pt x="26300" y="51883"/>
                  </a:lnTo>
                  <a:lnTo>
                    <a:pt x="26655" y="51701"/>
                  </a:lnTo>
                  <a:lnTo>
                    <a:pt x="26872" y="51452"/>
                  </a:lnTo>
                  <a:lnTo>
                    <a:pt x="26713" y="51046"/>
                  </a:lnTo>
                  <a:lnTo>
                    <a:pt x="26554" y="50845"/>
                  </a:lnTo>
                  <a:lnTo>
                    <a:pt x="26100" y="50555"/>
                  </a:lnTo>
                  <a:lnTo>
                    <a:pt x="25850" y="50570"/>
                  </a:lnTo>
                  <a:lnTo>
                    <a:pt x="25261" y="50789"/>
                  </a:lnTo>
                  <a:lnTo>
                    <a:pt x="25228" y="51008"/>
                  </a:lnTo>
                  <a:lnTo>
                    <a:pt x="25069" y="51101"/>
                  </a:lnTo>
                  <a:lnTo>
                    <a:pt x="24791" y="51101"/>
                  </a:lnTo>
                  <a:lnTo>
                    <a:pt x="24427" y="50048"/>
                  </a:lnTo>
                  <a:lnTo>
                    <a:pt x="24803" y="49740"/>
                  </a:lnTo>
                  <a:lnTo>
                    <a:pt x="25041" y="49773"/>
                  </a:lnTo>
                  <a:lnTo>
                    <a:pt x="25544" y="49584"/>
                  </a:lnTo>
                  <a:lnTo>
                    <a:pt x="27377" y="48275"/>
                  </a:lnTo>
                  <a:lnTo>
                    <a:pt x="27067" y="47416"/>
                  </a:lnTo>
                  <a:lnTo>
                    <a:pt x="26003" y="47519"/>
                  </a:lnTo>
                  <a:lnTo>
                    <a:pt x="25135" y="47928"/>
                  </a:lnTo>
                  <a:lnTo>
                    <a:pt x="25098" y="48136"/>
                  </a:lnTo>
                  <a:lnTo>
                    <a:pt x="24243" y="49156"/>
                  </a:lnTo>
                  <a:lnTo>
                    <a:pt x="22983" y="49505"/>
                  </a:lnTo>
                  <a:lnTo>
                    <a:pt x="22611" y="49490"/>
                  </a:lnTo>
                  <a:lnTo>
                    <a:pt x="22349" y="49233"/>
                  </a:lnTo>
                  <a:lnTo>
                    <a:pt x="22599" y="48672"/>
                  </a:lnTo>
                  <a:lnTo>
                    <a:pt x="22394" y="48646"/>
                  </a:lnTo>
                  <a:lnTo>
                    <a:pt x="21875" y="48263"/>
                  </a:lnTo>
                  <a:lnTo>
                    <a:pt x="21858" y="47983"/>
                  </a:lnTo>
                  <a:lnTo>
                    <a:pt x="20934" y="47957"/>
                  </a:lnTo>
                  <a:lnTo>
                    <a:pt x="20328" y="48300"/>
                  </a:lnTo>
                  <a:lnTo>
                    <a:pt x="20132" y="48813"/>
                  </a:lnTo>
                  <a:lnTo>
                    <a:pt x="20132" y="48969"/>
                  </a:lnTo>
                  <a:lnTo>
                    <a:pt x="19837" y="49200"/>
                  </a:lnTo>
                  <a:lnTo>
                    <a:pt x="19383" y="49074"/>
                  </a:lnTo>
                  <a:lnTo>
                    <a:pt x="18901" y="49148"/>
                  </a:lnTo>
                  <a:lnTo>
                    <a:pt x="18459" y="49643"/>
                  </a:lnTo>
                  <a:lnTo>
                    <a:pt x="17093" y="50172"/>
                  </a:lnTo>
                  <a:lnTo>
                    <a:pt x="16549" y="50198"/>
                  </a:lnTo>
                  <a:lnTo>
                    <a:pt x="15874" y="50641"/>
                  </a:lnTo>
                  <a:lnTo>
                    <a:pt x="15249" y="51132"/>
                  </a:lnTo>
                  <a:lnTo>
                    <a:pt x="15175" y="51538"/>
                  </a:lnTo>
                  <a:lnTo>
                    <a:pt x="15208" y="51735"/>
                  </a:lnTo>
                  <a:lnTo>
                    <a:pt x="14652" y="51795"/>
                  </a:lnTo>
                  <a:lnTo>
                    <a:pt x="14006" y="52256"/>
                  </a:lnTo>
                  <a:lnTo>
                    <a:pt x="13974" y="52387"/>
                  </a:lnTo>
                  <a:lnTo>
                    <a:pt x="14183" y="52654"/>
                  </a:lnTo>
                  <a:lnTo>
                    <a:pt x="14002" y="52606"/>
                  </a:lnTo>
                  <a:lnTo>
                    <a:pt x="13312" y="52729"/>
                  </a:lnTo>
                  <a:lnTo>
                    <a:pt x="12858" y="53138"/>
                  </a:lnTo>
                  <a:lnTo>
                    <a:pt x="11778" y="53595"/>
                  </a:lnTo>
                  <a:lnTo>
                    <a:pt x="10216" y="53851"/>
                  </a:lnTo>
                  <a:lnTo>
                    <a:pt x="8867" y="54196"/>
                  </a:lnTo>
                  <a:lnTo>
                    <a:pt x="7562" y="54843"/>
                  </a:lnTo>
                  <a:lnTo>
                    <a:pt x="6986" y="55163"/>
                  </a:lnTo>
                  <a:lnTo>
                    <a:pt x="6828" y="55337"/>
                  </a:lnTo>
                  <a:lnTo>
                    <a:pt x="7842" y="56565"/>
                  </a:lnTo>
                  <a:lnTo>
                    <a:pt x="6188" y="56748"/>
                  </a:lnTo>
                  <a:lnTo>
                    <a:pt x="5367" y="57216"/>
                  </a:lnTo>
                  <a:lnTo>
                    <a:pt x="4940" y="57439"/>
                  </a:lnTo>
                  <a:lnTo>
                    <a:pt x="2210" y="31567"/>
                  </a:lnTo>
                  <a:lnTo>
                    <a:pt x="2105" y="30559"/>
                  </a:lnTo>
                  <a:lnTo>
                    <a:pt x="0" y="11484"/>
                  </a:lnTo>
                  <a:lnTo>
                    <a:pt x="14968" y="9901"/>
                  </a:lnTo>
                  <a:lnTo>
                    <a:pt x="26554" y="8514"/>
                  </a:lnTo>
                  <a:lnTo>
                    <a:pt x="41304" y="6740"/>
                  </a:lnTo>
                  <a:lnTo>
                    <a:pt x="45906" y="6227"/>
                  </a:lnTo>
                  <a:lnTo>
                    <a:pt x="48682" y="6033"/>
                  </a:lnTo>
                  <a:lnTo>
                    <a:pt x="67394" y="4024"/>
                  </a:lnTo>
                  <a:lnTo>
                    <a:pt x="74098" y="3275"/>
                  </a:lnTo>
                  <a:lnTo>
                    <a:pt x="81113" y="2542"/>
                  </a:lnTo>
                  <a:lnTo>
                    <a:pt x="85717" y="1968"/>
                  </a:lnTo>
                  <a:lnTo>
                    <a:pt x="97658" y="589"/>
                  </a:lnTo>
                  <a:lnTo>
                    <a:pt x="97640" y="785"/>
                  </a:lnTo>
                  <a:lnTo>
                    <a:pt x="97813" y="956"/>
                  </a:lnTo>
                  <a:lnTo>
                    <a:pt x="97990" y="974"/>
                  </a:lnTo>
                  <a:lnTo>
                    <a:pt x="98191" y="777"/>
                  </a:lnTo>
                  <a:lnTo>
                    <a:pt x="98578" y="1071"/>
                  </a:lnTo>
                  <a:lnTo>
                    <a:pt x="98673" y="2095"/>
                  </a:lnTo>
                  <a:lnTo>
                    <a:pt x="98669" y="2603"/>
                  </a:lnTo>
                  <a:lnTo>
                    <a:pt x="98887" y="2794"/>
                  </a:lnTo>
                  <a:lnTo>
                    <a:pt x="99689" y="3065"/>
                  </a:lnTo>
                  <a:lnTo>
                    <a:pt x="99857" y="2983"/>
                  </a:lnTo>
                  <a:lnTo>
                    <a:pt x="99906" y="2786"/>
                  </a:lnTo>
                  <a:lnTo>
                    <a:pt x="99697" y="2616"/>
                  </a:lnTo>
                  <a:lnTo>
                    <a:pt x="99512" y="2641"/>
                  </a:lnTo>
                  <a:lnTo>
                    <a:pt x="99211" y="2413"/>
                  </a:lnTo>
                  <a:lnTo>
                    <a:pt x="99973" y="1808"/>
                  </a:lnTo>
                  <a:lnTo>
                    <a:pt x="103946" y="1171"/>
                  </a:lnTo>
                  <a:lnTo>
                    <a:pt x="111371" y="217"/>
                  </a:lnTo>
                  <a:lnTo>
                    <a:pt x="113675" y="0"/>
                  </a:lnTo>
                  <a:lnTo>
                    <a:pt x="113894" y="2122"/>
                  </a:lnTo>
                  <a:lnTo>
                    <a:pt x="114544" y="6885"/>
                  </a:lnTo>
                  <a:lnTo>
                    <a:pt x="114104" y="7221"/>
                  </a:lnTo>
                  <a:lnTo>
                    <a:pt x="113727" y="7924"/>
                  </a:lnTo>
                  <a:lnTo>
                    <a:pt x="113016" y="8319"/>
                  </a:lnTo>
                  <a:lnTo>
                    <a:pt x="112179" y="9119"/>
                  </a:lnTo>
                  <a:lnTo>
                    <a:pt x="111797" y="9245"/>
                  </a:lnTo>
                  <a:lnTo>
                    <a:pt x="111320" y="9104"/>
                  </a:lnTo>
                  <a:lnTo>
                    <a:pt x="111206" y="9491"/>
                  </a:lnTo>
                  <a:lnTo>
                    <a:pt x="110759" y="10261"/>
                  </a:lnTo>
                  <a:lnTo>
                    <a:pt x="111219" y="10733"/>
                  </a:lnTo>
                  <a:lnTo>
                    <a:pt x="111220" y="11637"/>
                  </a:lnTo>
                  <a:lnTo>
                    <a:pt x="111491" y="12150"/>
                  </a:lnTo>
                  <a:lnTo>
                    <a:pt x="111031" y="12482"/>
                  </a:lnTo>
                  <a:lnTo>
                    <a:pt x="110166" y="12831"/>
                  </a:lnTo>
                  <a:lnTo>
                    <a:pt x="110207" y="13047"/>
                  </a:lnTo>
                  <a:lnTo>
                    <a:pt x="111644" y="13247"/>
                  </a:lnTo>
                  <a:lnTo>
                    <a:pt x="112317" y="12927"/>
                  </a:lnTo>
                  <a:lnTo>
                    <a:pt x="112358" y="12793"/>
                  </a:lnTo>
                  <a:lnTo>
                    <a:pt x="112699" y="12522"/>
                  </a:lnTo>
                  <a:lnTo>
                    <a:pt x="112846" y="12555"/>
                  </a:lnTo>
                  <a:lnTo>
                    <a:pt x="113586" y="13101"/>
                  </a:lnTo>
                  <a:lnTo>
                    <a:pt x="113738" y="13109"/>
                  </a:lnTo>
                  <a:lnTo>
                    <a:pt x="114004" y="12967"/>
                  </a:lnTo>
                  <a:lnTo>
                    <a:pt x="114152" y="12681"/>
                  </a:lnTo>
                  <a:lnTo>
                    <a:pt x="115022" y="11732"/>
                  </a:lnTo>
                  <a:lnTo>
                    <a:pt x="115207" y="11648"/>
                  </a:lnTo>
                  <a:lnTo>
                    <a:pt x="115252" y="11984"/>
                  </a:lnTo>
                  <a:lnTo>
                    <a:pt x="126481" y="10712"/>
                  </a:lnTo>
                  <a:lnTo>
                    <a:pt x="126270" y="11269"/>
                  </a:lnTo>
                  <a:lnTo>
                    <a:pt x="126393" y="11626"/>
                  </a:lnTo>
                  <a:lnTo>
                    <a:pt x="126590" y="11489"/>
                  </a:lnTo>
                  <a:lnTo>
                    <a:pt x="126965" y="10819"/>
                  </a:lnTo>
                  <a:lnTo>
                    <a:pt x="127278" y="10582"/>
                  </a:lnTo>
                  <a:lnTo>
                    <a:pt x="143297" y="8772"/>
                  </a:lnTo>
                  <a:lnTo>
                    <a:pt x="143964" y="8647"/>
                  </a:lnTo>
                  <a:lnTo>
                    <a:pt x="146066" y="7969"/>
                  </a:lnTo>
                  <a:lnTo>
                    <a:pt x="148206" y="7744"/>
                  </a:lnTo>
                  <a:lnTo>
                    <a:pt x="149625" y="6689"/>
                  </a:lnTo>
                  <a:lnTo>
                    <a:pt x="150472" y="5915"/>
                  </a:lnTo>
                  <a:lnTo>
                    <a:pt x="150818" y="6182"/>
                  </a:lnTo>
                  <a:lnTo>
                    <a:pt x="151037" y="7504"/>
                  </a:lnTo>
                  <a:lnTo>
                    <a:pt x="152134" y="7416"/>
                  </a:lnTo>
                  <a:lnTo>
                    <a:pt x="152304" y="7734"/>
                  </a:lnTo>
                  <a:lnTo>
                    <a:pt x="152583" y="8738"/>
                  </a:lnTo>
                  <a:lnTo>
                    <a:pt x="153540" y="9813"/>
                  </a:lnTo>
                  <a:lnTo>
                    <a:pt x="154221" y="10468"/>
                  </a:lnTo>
                  <a:lnTo>
                    <a:pt x="154492" y="10516"/>
                  </a:lnTo>
                  <a:lnTo>
                    <a:pt x="154742" y="10543"/>
                  </a:lnTo>
                  <a:lnTo>
                    <a:pt x="155252" y="10424"/>
                  </a:lnTo>
                  <a:lnTo>
                    <a:pt x="155355" y="10171"/>
                  </a:lnTo>
                  <a:lnTo>
                    <a:pt x="155704" y="9691"/>
                  </a:lnTo>
                  <a:lnTo>
                    <a:pt x="156641" y="8565"/>
                  </a:lnTo>
                  <a:lnTo>
                    <a:pt x="158334" y="7227"/>
                  </a:lnTo>
                  <a:lnTo>
                    <a:pt x="158551" y="7236"/>
                  </a:lnTo>
                  <a:lnTo>
                    <a:pt x="158886" y="10597"/>
                  </a:lnTo>
                  <a:lnTo>
                    <a:pt x="158995" y="11819"/>
                  </a:lnTo>
                  <a:lnTo>
                    <a:pt x="160052" y="11726"/>
                  </a:lnTo>
                  <a:lnTo>
                    <a:pt x="160188" y="12888"/>
                  </a:lnTo>
                  <a:lnTo>
                    <a:pt x="157794" y="13020"/>
                  </a:lnTo>
                  <a:lnTo>
                    <a:pt x="158050" y="15541"/>
                  </a:lnTo>
                  <a:lnTo>
                    <a:pt x="158615" y="16436"/>
                  </a:lnTo>
                  <a:lnTo>
                    <a:pt x="158958" y="16595"/>
                  </a:lnTo>
                  <a:lnTo>
                    <a:pt x="159246" y="16568"/>
                  </a:lnTo>
                  <a:lnTo>
                    <a:pt x="159498" y="18966"/>
                  </a:lnTo>
                  <a:lnTo>
                    <a:pt x="159671" y="21785"/>
                  </a:lnTo>
                  <a:lnTo>
                    <a:pt x="159262" y="22707"/>
                  </a:lnTo>
                  <a:lnTo>
                    <a:pt x="158926" y="22806"/>
                  </a:lnTo>
                  <a:lnTo>
                    <a:pt x="158836" y="23018"/>
                  </a:lnTo>
                  <a:lnTo>
                    <a:pt x="159016" y="23178"/>
                  </a:lnTo>
                  <a:lnTo>
                    <a:pt x="159469" y="22935"/>
                  </a:lnTo>
                  <a:lnTo>
                    <a:pt x="159702" y="23095"/>
                  </a:lnTo>
                  <a:lnTo>
                    <a:pt x="159830" y="22921"/>
                  </a:lnTo>
                  <a:lnTo>
                    <a:pt x="160108" y="24608"/>
                  </a:lnTo>
                  <a:lnTo>
                    <a:pt x="157120" y="25013"/>
                  </a:lnTo>
                  <a:lnTo>
                    <a:pt x="156686" y="24359"/>
                  </a:lnTo>
                  <a:lnTo>
                    <a:pt x="157309" y="23772"/>
                  </a:lnTo>
                  <a:lnTo>
                    <a:pt x="157580" y="23683"/>
                  </a:lnTo>
                  <a:lnTo>
                    <a:pt x="157658" y="23389"/>
                  </a:lnTo>
                  <a:lnTo>
                    <a:pt x="157096" y="23675"/>
                  </a:lnTo>
                  <a:lnTo>
                    <a:pt x="156366" y="24463"/>
                  </a:lnTo>
                  <a:lnTo>
                    <a:pt x="156526" y="24742"/>
                  </a:lnTo>
                  <a:lnTo>
                    <a:pt x="157060" y="25015"/>
                  </a:lnTo>
                  <a:lnTo>
                    <a:pt x="155944" y="25090"/>
                  </a:lnTo>
                  <a:lnTo>
                    <a:pt x="156958" y="33864"/>
                  </a:lnTo>
                  <a:lnTo>
                    <a:pt x="157262" y="36329"/>
                  </a:lnTo>
                  <a:lnTo>
                    <a:pt x="157889" y="36248"/>
                  </a:lnTo>
                  <a:lnTo>
                    <a:pt x="158218" y="38899"/>
                  </a:lnTo>
                  <a:lnTo>
                    <a:pt x="158455" y="38609"/>
                  </a:lnTo>
                  <a:lnTo>
                    <a:pt x="158709" y="38434"/>
                  </a:lnTo>
                  <a:lnTo>
                    <a:pt x="159098" y="38326"/>
                  </a:lnTo>
                  <a:lnTo>
                    <a:pt x="159337" y="38371"/>
                  </a:lnTo>
                  <a:lnTo>
                    <a:pt x="159653" y="38757"/>
                  </a:lnTo>
                  <a:lnTo>
                    <a:pt x="159601" y="40018"/>
                  </a:lnTo>
                  <a:lnTo>
                    <a:pt x="160076" y="40498"/>
                  </a:lnTo>
                  <a:lnTo>
                    <a:pt x="161112" y="40620"/>
                  </a:lnTo>
                  <a:lnTo>
                    <a:pt x="161914" y="40475"/>
                  </a:lnTo>
                  <a:lnTo>
                    <a:pt x="163134" y="40574"/>
                  </a:lnTo>
                  <a:lnTo>
                    <a:pt x="164735" y="40332"/>
                  </a:lnTo>
                  <a:lnTo>
                    <a:pt x="165726" y="39956"/>
                  </a:lnTo>
                  <a:lnTo>
                    <a:pt x="165959" y="39681"/>
                  </a:lnTo>
                  <a:lnTo>
                    <a:pt x="166037" y="39444"/>
                  </a:lnTo>
                  <a:lnTo>
                    <a:pt x="167813" y="38748"/>
                  </a:lnTo>
                  <a:lnTo>
                    <a:pt x="168437" y="38934"/>
                  </a:lnTo>
                  <a:lnTo>
                    <a:pt x="168125" y="39216"/>
                  </a:lnTo>
                  <a:lnTo>
                    <a:pt x="168861" y="39121"/>
                  </a:lnTo>
                  <a:lnTo>
                    <a:pt x="169566" y="39599"/>
                  </a:lnTo>
                  <a:lnTo>
                    <a:pt x="169988" y="39243"/>
                  </a:lnTo>
                  <a:lnTo>
                    <a:pt x="169951" y="38614"/>
                  </a:lnTo>
                  <a:lnTo>
                    <a:pt x="169709" y="38748"/>
                  </a:lnTo>
                  <a:lnTo>
                    <a:pt x="169390" y="39105"/>
                  </a:lnTo>
                  <a:lnTo>
                    <a:pt x="168943" y="38964"/>
                  </a:lnTo>
                  <a:lnTo>
                    <a:pt x="168804" y="38744"/>
                  </a:lnTo>
                  <a:lnTo>
                    <a:pt x="170064" y="38506"/>
                  </a:lnTo>
                  <a:lnTo>
                    <a:pt x="170579" y="38410"/>
                  </a:lnTo>
                  <a:lnTo>
                    <a:pt x="170591" y="36093"/>
                  </a:lnTo>
                  <a:lnTo>
                    <a:pt x="170689" y="35684"/>
                  </a:lnTo>
                  <a:lnTo>
                    <a:pt x="170972" y="35609"/>
                  </a:lnTo>
                  <a:lnTo>
                    <a:pt x="171207" y="36000"/>
                  </a:lnTo>
                  <a:lnTo>
                    <a:pt x="171312" y="36521"/>
                  </a:lnTo>
                  <a:lnTo>
                    <a:pt x="171639" y="37782"/>
                  </a:lnTo>
                  <a:lnTo>
                    <a:pt x="171786" y="37997"/>
                  </a:lnTo>
                  <a:lnTo>
                    <a:pt x="172207" y="38109"/>
                  </a:lnTo>
                  <a:lnTo>
                    <a:pt x="186595" y="3548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" name="pg82">
              <a:extLst>
                <a:ext uri="{FF2B5EF4-FFF2-40B4-BE49-F238E27FC236}">
                  <a16:creationId xmlns:a16="http://schemas.microsoft.com/office/drawing/2014/main" id="{3158931F-00AF-D54E-B8CB-677848623A01}"/>
                </a:ext>
              </a:extLst>
            </p:cNvPr>
            <p:cNvSpPr/>
            <p:nvPr/>
          </p:nvSpPr>
          <p:spPr>
            <a:xfrm>
              <a:off x="7276826" y="2166878"/>
              <a:ext cx="214551" cy="182158"/>
            </a:xfrm>
            <a:custGeom>
              <a:avLst/>
              <a:gdLst/>
              <a:ahLst/>
              <a:cxnLst/>
              <a:rect l="0" t="0" r="0" b="0"/>
              <a:pathLst>
                <a:path w="214551" h="182158">
                  <a:moveTo>
                    <a:pt x="208141" y="0"/>
                  </a:moveTo>
                  <a:lnTo>
                    <a:pt x="207226" y="2689"/>
                  </a:lnTo>
                  <a:lnTo>
                    <a:pt x="206806" y="3362"/>
                  </a:lnTo>
                  <a:lnTo>
                    <a:pt x="206651" y="3820"/>
                  </a:lnTo>
                  <a:lnTo>
                    <a:pt x="206718" y="4355"/>
                  </a:lnTo>
                  <a:lnTo>
                    <a:pt x="206877" y="4911"/>
                  </a:lnTo>
                  <a:lnTo>
                    <a:pt x="207222" y="5630"/>
                  </a:lnTo>
                  <a:lnTo>
                    <a:pt x="207931" y="6566"/>
                  </a:lnTo>
                  <a:lnTo>
                    <a:pt x="208709" y="7312"/>
                  </a:lnTo>
                  <a:lnTo>
                    <a:pt x="208773" y="7497"/>
                  </a:lnTo>
                  <a:lnTo>
                    <a:pt x="208816" y="8181"/>
                  </a:lnTo>
                  <a:lnTo>
                    <a:pt x="208597" y="10974"/>
                  </a:lnTo>
                  <a:lnTo>
                    <a:pt x="208742" y="14107"/>
                  </a:lnTo>
                  <a:lnTo>
                    <a:pt x="208677" y="15153"/>
                  </a:lnTo>
                  <a:lnTo>
                    <a:pt x="208402" y="15649"/>
                  </a:lnTo>
                  <a:lnTo>
                    <a:pt x="207530" y="16189"/>
                  </a:lnTo>
                  <a:lnTo>
                    <a:pt x="207365" y="16331"/>
                  </a:lnTo>
                  <a:lnTo>
                    <a:pt x="206777" y="16834"/>
                  </a:lnTo>
                  <a:lnTo>
                    <a:pt x="206445" y="17298"/>
                  </a:lnTo>
                  <a:lnTo>
                    <a:pt x="206204" y="17813"/>
                  </a:lnTo>
                  <a:lnTo>
                    <a:pt x="205913" y="18478"/>
                  </a:lnTo>
                  <a:lnTo>
                    <a:pt x="205667" y="19417"/>
                  </a:lnTo>
                  <a:lnTo>
                    <a:pt x="205393" y="20756"/>
                  </a:lnTo>
                  <a:lnTo>
                    <a:pt x="205119" y="22089"/>
                  </a:lnTo>
                  <a:lnTo>
                    <a:pt x="204777" y="23449"/>
                  </a:lnTo>
                  <a:lnTo>
                    <a:pt x="204406" y="24142"/>
                  </a:lnTo>
                  <a:lnTo>
                    <a:pt x="203922" y="24414"/>
                  </a:lnTo>
                  <a:lnTo>
                    <a:pt x="203389" y="25017"/>
                  </a:lnTo>
                  <a:lnTo>
                    <a:pt x="203185" y="26356"/>
                  </a:lnTo>
                  <a:lnTo>
                    <a:pt x="203193" y="26983"/>
                  </a:lnTo>
                  <a:lnTo>
                    <a:pt x="203532" y="28218"/>
                  </a:lnTo>
                  <a:lnTo>
                    <a:pt x="203969" y="28389"/>
                  </a:lnTo>
                  <a:lnTo>
                    <a:pt x="204489" y="29294"/>
                  </a:lnTo>
                  <a:lnTo>
                    <a:pt x="204766" y="29606"/>
                  </a:lnTo>
                  <a:lnTo>
                    <a:pt x="205221" y="29992"/>
                  </a:lnTo>
                  <a:lnTo>
                    <a:pt x="206204" y="30503"/>
                  </a:lnTo>
                  <a:lnTo>
                    <a:pt x="206610" y="30798"/>
                  </a:lnTo>
                  <a:lnTo>
                    <a:pt x="206801" y="30979"/>
                  </a:lnTo>
                  <a:lnTo>
                    <a:pt x="207225" y="31628"/>
                  </a:lnTo>
                  <a:lnTo>
                    <a:pt x="209135" y="33546"/>
                  </a:lnTo>
                  <a:lnTo>
                    <a:pt x="209266" y="33939"/>
                  </a:lnTo>
                  <a:lnTo>
                    <a:pt x="209331" y="34425"/>
                  </a:lnTo>
                  <a:lnTo>
                    <a:pt x="209432" y="36123"/>
                  </a:lnTo>
                  <a:lnTo>
                    <a:pt x="209352" y="36703"/>
                  </a:lnTo>
                  <a:lnTo>
                    <a:pt x="209060" y="37243"/>
                  </a:lnTo>
                  <a:lnTo>
                    <a:pt x="207994" y="38153"/>
                  </a:lnTo>
                  <a:lnTo>
                    <a:pt x="207630" y="38689"/>
                  </a:lnTo>
                  <a:lnTo>
                    <a:pt x="207420" y="39460"/>
                  </a:lnTo>
                  <a:lnTo>
                    <a:pt x="206686" y="41566"/>
                  </a:lnTo>
                  <a:lnTo>
                    <a:pt x="206257" y="42262"/>
                  </a:lnTo>
                  <a:lnTo>
                    <a:pt x="205465" y="43200"/>
                  </a:lnTo>
                  <a:lnTo>
                    <a:pt x="205236" y="43764"/>
                  </a:lnTo>
                  <a:lnTo>
                    <a:pt x="205300" y="46389"/>
                  </a:lnTo>
                  <a:lnTo>
                    <a:pt x="205236" y="50512"/>
                  </a:lnTo>
                  <a:lnTo>
                    <a:pt x="205784" y="51314"/>
                  </a:lnTo>
                  <a:lnTo>
                    <a:pt x="205786" y="51452"/>
                  </a:lnTo>
                  <a:lnTo>
                    <a:pt x="205270" y="52587"/>
                  </a:lnTo>
                  <a:lnTo>
                    <a:pt x="204643" y="53025"/>
                  </a:lnTo>
                  <a:lnTo>
                    <a:pt x="204702" y="53203"/>
                  </a:lnTo>
                  <a:lnTo>
                    <a:pt x="204996" y="53604"/>
                  </a:lnTo>
                  <a:lnTo>
                    <a:pt x="205022" y="54056"/>
                  </a:lnTo>
                  <a:lnTo>
                    <a:pt x="204422" y="54309"/>
                  </a:lnTo>
                  <a:lnTo>
                    <a:pt x="204309" y="55646"/>
                  </a:lnTo>
                  <a:lnTo>
                    <a:pt x="204653" y="56080"/>
                  </a:lnTo>
                  <a:lnTo>
                    <a:pt x="204704" y="56501"/>
                  </a:lnTo>
                  <a:lnTo>
                    <a:pt x="204585" y="56658"/>
                  </a:lnTo>
                  <a:lnTo>
                    <a:pt x="204264" y="56626"/>
                  </a:lnTo>
                  <a:lnTo>
                    <a:pt x="204126" y="56687"/>
                  </a:lnTo>
                  <a:lnTo>
                    <a:pt x="203486" y="57592"/>
                  </a:lnTo>
                  <a:lnTo>
                    <a:pt x="203500" y="57851"/>
                  </a:lnTo>
                  <a:lnTo>
                    <a:pt x="203623" y="58068"/>
                  </a:lnTo>
                  <a:lnTo>
                    <a:pt x="203629" y="58219"/>
                  </a:lnTo>
                  <a:lnTo>
                    <a:pt x="202957" y="59383"/>
                  </a:lnTo>
                  <a:lnTo>
                    <a:pt x="203553" y="60080"/>
                  </a:lnTo>
                  <a:lnTo>
                    <a:pt x="203399" y="60262"/>
                  </a:lnTo>
                  <a:lnTo>
                    <a:pt x="202488" y="60911"/>
                  </a:lnTo>
                  <a:lnTo>
                    <a:pt x="202438" y="61045"/>
                  </a:lnTo>
                  <a:lnTo>
                    <a:pt x="202602" y="61777"/>
                  </a:lnTo>
                  <a:lnTo>
                    <a:pt x="202525" y="62447"/>
                  </a:lnTo>
                  <a:lnTo>
                    <a:pt x="202415" y="62976"/>
                  </a:lnTo>
                  <a:lnTo>
                    <a:pt x="202076" y="63635"/>
                  </a:lnTo>
                  <a:lnTo>
                    <a:pt x="202042" y="63841"/>
                  </a:lnTo>
                  <a:lnTo>
                    <a:pt x="202095" y="64027"/>
                  </a:lnTo>
                  <a:lnTo>
                    <a:pt x="202987" y="64845"/>
                  </a:lnTo>
                  <a:lnTo>
                    <a:pt x="203272" y="65975"/>
                  </a:lnTo>
                  <a:lnTo>
                    <a:pt x="203774" y="66892"/>
                  </a:lnTo>
                  <a:lnTo>
                    <a:pt x="203841" y="67279"/>
                  </a:lnTo>
                  <a:lnTo>
                    <a:pt x="203780" y="67566"/>
                  </a:lnTo>
                  <a:lnTo>
                    <a:pt x="203638" y="67827"/>
                  </a:lnTo>
                  <a:lnTo>
                    <a:pt x="203154" y="68359"/>
                  </a:lnTo>
                  <a:lnTo>
                    <a:pt x="203127" y="68565"/>
                  </a:lnTo>
                  <a:lnTo>
                    <a:pt x="203652" y="69246"/>
                  </a:lnTo>
                  <a:lnTo>
                    <a:pt x="203927" y="69748"/>
                  </a:lnTo>
                  <a:lnTo>
                    <a:pt x="204093" y="70819"/>
                  </a:lnTo>
                  <a:lnTo>
                    <a:pt x="205014" y="72106"/>
                  </a:lnTo>
                  <a:lnTo>
                    <a:pt x="205944" y="72919"/>
                  </a:lnTo>
                  <a:lnTo>
                    <a:pt x="206579" y="73834"/>
                  </a:lnTo>
                  <a:lnTo>
                    <a:pt x="207247" y="74083"/>
                  </a:lnTo>
                  <a:lnTo>
                    <a:pt x="208166" y="74650"/>
                  </a:lnTo>
                  <a:lnTo>
                    <a:pt x="208707" y="75278"/>
                  </a:lnTo>
                  <a:lnTo>
                    <a:pt x="208710" y="75530"/>
                  </a:lnTo>
                  <a:lnTo>
                    <a:pt x="208636" y="75858"/>
                  </a:lnTo>
                  <a:lnTo>
                    <a:pt x="208675" y="76049"/>
                  </a:lnTo>
                  <a:lnTo>
                    <a:pt x="209633" y="77249"/>
                  </a:lnTo>
                  <a:lnTo>
                    <a:pt x="209724" y="77519"/>
                  </a:lnTo>
                  <a:lnTo>
                    <a:pt x="209764" y="78045"/>
                  </a:lnTo>
                  <a:lnTo>
                    <a:pt x="210033" y="78461"/>
                  </a:lnTo>
                  <a:lnTo>
                    <a:pt x="210625" y="78681"/>
                  </a:lnTo>
                  <a:lnTo>
                    <a:pt x="210872" y="78979"/>
                  </a:lnTo>
                  <a:lnTo>
                    <a:pt x="210991" y="79863"/>
                  </a:lnTo>
                  <a:lnTo>
                    <a:pt x="210973" y="80548"/>
                  </a:lnTo>
                  <a:lnTo>
                    <a:pt x="211026" y="80876"/>
                  </a:lnTo>
                  <a:lnTo>
                    <a:pt x="211230" y="81147"/>
                  </a:lnTo>
                  <a:lnTo>
                    <a:pt x="212058" y="81914"/>
                  </a:lnTo>
                  <a:lnTo>
                    <a:pt x="212856" y="83038"/>
                  </a:lnTo>
                  <a:lnTo>
                    <a:pt x="213087" y="84360"/>
                  </a:lnTo>
                  <a:lnTo>
                    <a:pt x="213152" y="85412"/>
                  </a:lnTo>
                  <a:lnTo>
                    <a:pt x="213739" y="86891"/>
                  </a:lnTo>
                  <a:lnTo>
                    <a:pt x="213863" y="87808"/>
                  </a:lnTo>
                  <a:lnTo>
                    <a:pt x="213889" y="88955"/>
                  </a:lnTo>
                  <a:lnTo>
                    <a:pt x="213709" y="90459"/>
                  </a:lnTo>
                  <a:lnTo>
                    <a:pt x="214360" y="91964"/>
                  </a:lnTo>
                  <a:lnTo>
                    <a:pt x="214551" y="92761"/>
                  </a:lnTo>
                  <a:lnTo>
                    <a:pt x="214541" y="92926"/>
                  </a:lnTo>
                  <a:lnTo>
                    <a:pt x="214520" y="93250"/>
                  </a:lnTo>
                  <a:lnTo>
                    <a:pt x="214238" y="94749"/>
                  </a:lnTo>
                  <a:lnTo>
                    <a:pt x="212366" y="98936"/>
                  </a:lnTo>
                  <a:lnTo>
                    <a:pt x="212116" y="100219"/>
                  </a:lnTo>
                  <a:lnTo>
                    <a:pt x="211780" y="101227"/>
                  </a:lnTo>
                  <a:lnTo>
                    <a:pt x="211519" y="101640"/>
                  </a:lnTo>
                  <a:lnTo>
                    <a:pt x="211011" y="102178"/>
                  </a:lnTo>
                  <a:lnTo>
                    <a:pt x="209792" y="103265"/>
                  </a:lnTo>
                  <a:lnTo>
                    <a:pt x="209377" y="103866"/>
                  </a:lnTo>
                  <a:lnTo>
                    <a:pt x="209200" y="105143"/>
                  </a:lnTo>
                  <a:lnTo>
                    <a:pt x="209240" y="106373"/>
                  </a:lnTo>
                  <a:lnTo>
                    <a:pt x="210185" y="108408"/>
                  </a:lnTo>
                  <a:lnTo>
                    <a:pt x="210471" y="109357"/>
                  </a:lnTo>
                  <a:lnTo>
                    <a:pt x="210617" y="110120"/>
                  </a:lnTo>
                  <a:lnTo>
                    <a:pt x="210638" y="111490"/>
                  </a:lnTo>
                  <a:lnTo>
                    <a:pt x="210546" y="112494"/>
                  </a:lnTo>
                  <a:lnTo>
                    <a:pt x="210587" y="113994"/>
                  </a:lnTo>
                  <a:lnTo>
                    <a:pt x="210841" y="115377"/>
                  </a:lnTo>
                  <a:lnTo>
                    <a:pt x="211544" y="117628"/>
                  </a:lnTo>
                  <a:lnTo>
                    <a:pt x="212132" y="118874"/>
                  </a:lnTo>
                  <a:lnTo>
                    <a:pt x="212297" y="119815"/>
                  </a:lnTo>
                  <a:lnTo>
                    <a:pt x="212060" y="121262"/>
                  </a:lnTo>
                  <a:lnTo>
                    <a:pt x="212000" y="121413"/>
                  </a:lnTo>
                  <a:lnTo>
                    <a:pt x="211573" y="122494"/>
                  </a:lnTo>
                  <a:lnTo>
                    <a:pt x="211160" y="123831"/>
                  </a:lnTo>
                  <a:lnTo>
                    <a:pt x="210669" y="124750"/>
                  </a:lnTo>
                  <a:lnTo>
                    <a:pt x="210529" y="124796"/>
                  </a:lnTo>
                  <a:lnTo>
                    <a:pt x="209928" y="124652"/>
                  </a:lnTo>
                  <a:lnTo>
                    <a:pt x="209775" y="124692"/>
                  </a:lnTo>
                  <a:lnTo>
                    <a:pt x="209317" y="125226"/>
                  </a:lnTo>
                  <a:lnTo>
                    <a:pt x="208962" y="125456"/>
                  </a:lnTo>
                  <a:lnTo>
                    <a:pt x="208127" y="125702"/>
                  </a:lnTo>
                  <a:lnTo>
                    <a:pt x="208246" y="126274"/>
                  </a:lnTo>
                  <a:lnTo>
                    <a:pt x="207265" y="126953"/>
                  </a:lnTo>
                  <a:lnTo>
                    <a:pt x="207146" y="127671"/>
                  </a:lnTo>
                  <a:lnTo>
                    <a:pt x="206570" y="128171"/>
                  </a:lnTo>
                  <a:lnTo>
                    <a:pt x="206567" y="128710"/>
                  </a:lnTo>
                  <a:lnTo>
                    <a:pt x="206227" y="129257"/>
                  </a:lnTo>
                  <a:lnTo>
                    <a:pt x="205765" y="130203"/>
                  </a:lnTo>
                  <a:lnTo>
                    <a:pt x="205695" y="130501"/>
                  </a:lnTo>
                  <a:lnTo>
                    <a:pt x="204573" y="131151"/>
                  </a:lnTo>
                  <a:lnTo>
                    <a:pt x="204350" y="131539"/>
                  </a:lnTo>
                  <a:lnTo>
                    <a:pt x="203976" y="131912"/>
                  </a:lnTo>
                  <a:lnTo>
                    <a:pt x="203665" y="131980"/>
                  </a:lnTo>
                  <a:lnTo>
                    <a:pt x="203075" y="132350"/>
                  </a:lnTo>
                  <a:lnTo>
                    <a:pt x="202850" y="133004"/>
                  </a:lnTo>
                  <a:lnTo>
                    <a:pt x="202677" y="133095"/>
                  </a:lnTo>
                  <a:lnTo>
                    <a:pt x="202265" y="133140"/>
                  </a:lnTo>
                  <a:lnTo>
                    <a:pt x="201996" y="133373"/>
                  </a:lnTo>
                  <a:lnTo>
                    <a:pt x="201967" y="133668"/>
                  </a:lnTo>
                  <a:lnTo>
                    <a:pt x="202116" y="134941"/>
                  </a:lnTo>
                  <a:lnTo>
                    <a:pt x="202022" y="135228"/>
                  </a:lnTo>
                  <a:lnTo>
                    <a:pt x="201312" y="135830"/>
                  </a:lnTo>
                  <a:lnTo>
                    <a:pt x="201179" y="136145"/>
                  </a:lnTo>
                  <a:lnTo>
                    <a:pt x="201115" y="136511"/>
                  </a:lnTo>
                  <a:lnTo>
                    <a:pt x="201209" y="136961"/>
                  </a:lnTo>
                  <a:lnTo>
                    <a:pt x="201372" y="137274"/>
                  </a:lnTo>
                  <a:lnTo>
                    <a:pt x="201355" y="137401"/>
                  </a:lnTo>
                  <a:lnTo>
                    <a:pt x="200941" y="138031"/>
                  </a:lnTo>
                  <a:lnTo>
                    <a:pt x="200824" y="139157"/>
                  </a:lnTo>
                  <a:lnTo>
                    <a:pt x="200468" y="140698"/>
                  </a:lnTo>
                  <a:lnTo>
                    <a:pt x="200354" y="140952"/>
                  </a:lnTo>
                  <a:lnTo>
                    <a:pt x="199726" y="141752"/>
                  </a:lnTo>
                  <a:lnTo>
                    <a:pt x="199259" y="142004"/>
                  </a:lnTo>
                  <a:lnTo>
                    <a:pt x="198736" y="142817"/>
                  </a:lnTo>
                  <a:lnTo>
                    <a:pt x="198734" y="143029"/>
                  </a:lnTo>
                  <a:lnTo>
                    <a:pt x="198996" y="143917"/>
                  </a:lnTo>
                  <a:lnTo>
                    <a:pt x="199259" y="145304"/>
                  </a:lnTo>
                  <a:lnTo>
                    <a:pt x="199312" y="146093"/>
                  </a:lnTo>
                  <a:lnTo>
                    <a:pt x="198664" y="148251"/>
                  </a:lnTo>
                  <a:lnTo>
                    <a:pt x="196991" y="151505"/>
                  </a:lnTo>
                  <a:lnTo>
                    <a:pt x="196866" y="152757"/>
                  </a:lnTo>
                  <a:lnTo>
                    <a:pt x="196635" y="154102"/>
                  </a:lnTo>
                  <a:lnTo>
                    <a:pt x="195890" y="157102"/>
                  </a:lnTo>
                  <a:lnTo>
                    <a:pt x="196002" y="157497"/>
                  </a:lnTo>
                  <a:lnTo>
                    <a:pt x="196793" y="158120"/>
                  </a:lnTo>
                  <a:lnTo>
                    <a:pt x="197153" y="158289"/>
                  </a:lnTo>
                  <a:lnTo>
                    <a:pt x="197783" y="159094"/>
                  </a:lnTo>
                  <a:lnTo>
                    <a:pt x="198167" y="159217"/>
                  </a:lnTo>
                  <a:lnTo>
                    <a:pt x="198454" y="159371"/>
                  </a:lnTo>
                  <a:lnTo>
                    <a:pt x="198713" y="159510"/>
                  </a:lnTo>
                  <a:lnTo>
                    <a:pt x="198986" y="159683"/>
                  </a:lnTo>
                  <a:lnTo>
                    <a:pt x="199240" y="159912"/>
                  </a:lnTo>
                  <a:lnTo>
                    <a:pt x="199382" y="160040"/>
                  </a:lnTo>
                  <a:lnTo>
                    <a:pt x="199451" y="160202"/>
                  </a:lnTo>
                  <a:lnTo>
                    <a:pt x="199673" y="160720"/>
                  </a:lnTo>
                  <a:lnTo>
                    <a:pt x="199775" y="160956"/>
                  </a:lnTo>
                  <a:lnTo>
                    <a:pt x="199821" y="161125"/>
                  </a:lnTo>
                  <a:lnTo>
                    <a:pt x="200000" y="161783"/>
                  </a:lnTo>
                  <a:lnTo>
                    <a:pt x="200003" y="162555"/>
                  </a:lnTo>
                  <a:lnTo>
                    <a:pt x="199324" y="166667"/>
                  </a:lnTo>
                  <a:lnTo>
                    <a:pt x="199148" y="167234"/>
                  </a:lnTo>
                  <a:lnTo>
                    <a:pt x="199144" y="167679"/>
                  </a:lnTo>
                  <a:lnTo>
                    <a:pt x="199320" y="168392"/>
                  </a:lnTo>
                  <a:lnTo>
                    <a:pt x="199893" y="169739"/>
                  </a:lnTo>
                  <a:lnTo>
                    <a:pt x="200061" y="172749"/>
                  </a:lnTo>
                  <a:lnTo>
                    <a:pt x="199665" y="175332"/>
                  </a:lnTo>
                  <a:lnTo>
                    <a:pt x="199774" y="175827"/>
                  </a:lnTo>
                  <a:lnTo>
                    <a:pt x="200195" y="176824"/>
                  </a:lnTo>
                  <a:lnTo>
                    <a:pt x="199094" y="177026"/>
                  </a:lnTo>
                  <a:lnTo>
                    <a:pt x="184706" y="179647"/>
                  </a:lnTo>
                  <a:lnTo>
                    <a:pt x="184285" y="179535"/>
                  </a:lnTo>
                  <a:lnTo>
                    <a:pt x="184138" y="179320"/>
                  </a:lnTo>
                  <a:lnTo>
                    <a:pt x="183811" y="178060"/>
                  </a:lnTo>
                  <a:lnTo>
                    <a:pt x="183739" y="177419"/>
                  </a:lnTo>
                  <a:lnTo>
                    <a:pt x="183471" y="177148"/>
                  </a:lnTo>
                  <a:lnTo>
                    <a:pt x="183188" y="177222"/>
                  </a:lnTo>
                  <a:lnTo>
                    <a:pt x="183090" y="177631"/>
                  </a:lnTo>
                  <a:lnTo>
                    <a:pt x="183079" y="179949"/>
                  </a:lnTo>
                  <a:lnTo>
                    <a:pt x="182564" y="180044"/>
                  </a:lnTo>
                  <a:lnTo>
                    <a:pt x="181303" y="180283"/>
                  </a:lnTo>
                  <a:lnTo>
                    <a:pt x="181443" y="180502"/>
                  </a:lnTo>
                  <a:lnTo>
                    <a:pt x="181889" y="180643"/>
                  </a:lnTo>
                  <a:lnTo>
                    <a:pt x="182209" y="180286"/>
                  </a:lnTo>
                  <a:lnTo>
                    <a:pt x="182450" y="180152"/>
                  </a:lnTo>
                  <a:lnTo>
                    <a:pt x="182487" y="180781"/>
                  </a:lnTo>
                  <a:lnTo>
                    <a:pt x="181963" y="181134"/>
                  </a:lnTo>
                  <a:lnTo>
                    <a:pt x="181250" y="180732"/>
                  </a:lnTo>
                  <a:lnTo>
                    <a:pt x="180624" y="180755"/>
                  </a:lnTo>
                  <a:lnTo>
                    <a:pt x="180936" y="180473"/>
                  </a:lnTo>
                  <a:lnTo>
                    <a:pt x="180313" y="180286"/>
                  </a:lnTo>
                  <a:lnTo>
                    <a:pt x="178537" y="180983"/>
                  </a:lnTo>
                  <a:lnTo>
                    <a:pt x="178458" y="181220"/>
                  </a:lnTo>
                  <a:lnTo>
                    <a:pt x="178225" y="181495"/>
                  </a:lnTo>
                  <a:lnTo>
                    <a:pt x="177234" y="181871"/>
                  </a:lnTo>
                  <a:lnTo>
                    <a:pt x="175634" y="182113"/>
                  </a:lnTo>
                  <a:lnTo>
                    <a:pt x="174414" y="182013"/>
                  </a:lnTo>
                  <a:lnTo>
                    <a:pt x="173611" y="182158"/>
                  </a:lnTo>
                  <a:lnTo>
                    <a:pt x="172576" y="182036"/>
                  </a:lnTo>
                  <a:lnTo>
                    <a:pt x="172100" y="181557"/>
                  </a:lnTo>
                  <a:lnTo>
                    <a:pt x="172152" y="180296"/>
                  </a:lnTo>
                  <a:lnTo>
                    <a:pt x="171837" y="179909"/>
                  </a:lnTo>
                  <a:lnTo>
                    <a:pt x="171597" y="179865"/>
                  </a:lnTo>
                  <a:lnTo>
                    <a:pt x="171208" y="179972"/>
                  </a:lnTo>
                  <a:lnTo>
                    <a:pt x="170954" y="180147"/>
                  </a:lnTo>
                  <a:lnTo>
                    <a:pt x="170718" y="180437"/>
                  </a:lnTo>
                  <a:lnTo>
                    <a:pt x="170389" y="177786"/>
                  </a:lnTo>
                  <a:lnTo>
                    <a:pt x="169762" y="177868"/>
                  </a:lnTo>
                  <a:lnTo>
                    <a:pt x="169457" y="175402"/>
                  </a:lnTo>
                  <a:lnTo>
                    <a:pt x="168444" y="166628"/>
                  </a:lnTo>
                  <a:lnTo>
                    <a:pt x="169559" y="166553"/>
                  </a:lnTo>
                  <a:lnTo>
                    <a:pt x="169025" y="166280"/>
                  </a:lnTo>
                  <a:lnTo>
                    <a:pt x="168865" y="166002"/>
                  </a:lnTo>
                  <a:lnTo>
                    <a:pt x="169596" y="165213"/>
                  </a:lnTo>
                  <a:lnTo>
                    <a:pt x="170264" y="164972"/>
                  </a:lnTo>
                  <a:lnTo>
                    <a:pt x="170080" y="165221"/>
                  </a:lnTo>
                  <a:lnTo>
                    <a:pt x="169809" y="165310"/>
                  </a:lnTo>
                  <a:lnTo>
                    <a:pt x="169185" y="165898"/>
                  </a:lnTo>
                  <a:lnTo>
                    <a:pt x="169619" y="166551"/>
                  </a:lnTo>
                  <a:lnTo>
                    <a:pt x="172607" y="166147"/>
                  </a:lnTo>
                  <a:lnTo>
                    <a:pt x="172329" y="164459"/>
                  </a:lnTo>
                  <a:lnTo>
                    <a:pt x="172201" y="164634"/>
                  </a:lnTo>
                  <a:lnTo>
                    <a:pt x="171968" y="164474"/>
                  </a:lnTo>
                  <a:lnTo>
                    <a:pt x="171515" y="164716"/>
                  </a:lnTo>
                  <a:lnTo>
                    <a:pt x="171335" y="164556"/>
                  </a:lnTo>
                  <a:lnTo>
                    <a:pt x="171425" y="164345"/>
                  </a:lnTo>
                  <a:lnTo>
                    <a:pt x="171762" y="164245"/>
                  </a:lnTo>
                  <a:lnTo>
                    <a:pt x="172170" y="163323"/>
                  </a:lnTo>
                  <a:lnTo>
                    <a:pt x="171997" y="160505"/>
                  </a:lnTo>
                  <a:lnTo>
                    <a:pt x="171746" y="158106"/>
                  </a:lnTo>
                  <a:lnTo>
                    <a:pt x="171458" y="158134"/>
                  </a:lnTo>
                  <a:lnTo>
                    <a:pt x="171114" y="157974"/>
                  </a:lnTo>
                  <a:lnTo>
                    <a:pt x="170549" y="157079"/>
                  </a:lnTo>
                  <a:lnTo>
                    <a:pt x="170293" y="154559"/>
                  </a:lnTo>
                  <a:lnTo>
                    <a:pt x="172687" y="154426"/>
                  </a:lnTo>
                  <a:lnTo>
                    <a:pt x="172552" y="153264"/>
                  </a:lnTo>
                  <a:lnTo>
                    <a:pt x="171494" y="153358"/>
                  </a:lnTo>
                  <a:lnTo>
                    <a:pt x="171386" y="152135"/>
                  </a:lnTo>
                  <a:lnTo>
                    <a:pt x="171050" y="148774"/>
                  </a:lnTo>
                  <a:lnTo>
                    <a:pt x="170834" y="148765"/>
                  </a:lnTo>
                  <a:lnTo>
                    <a:pt x="169140" y="150103"/>
                  </a:lnTo>
                  <a:lnTo>
                    <a:pt x="168203" y="151230"/>
                  </a:lnTo>
                  <a:lnTo>
                    <a:pt x="167854" y="151709"/>
                  </a:lnTo>
                  <a:lnTo>
                    <a:pt x="167751" y="151962"/>
                  </a:lnTo>
                  <a:lnTo>
                    <a:pt x="167241" y="152081"/>
                  </a:lnTo>
                  <a:lnTo>
                    <a:pt x="166992" y="152055"/>
                  </a:lnTo>
                  <a:lnTo>
                    <a:pt x="166721" y="152006"/>
                  </a:lnTo>
                  <a:lnTo>
                    <a:pt x="166039" y="151352"/>
                  </a:lnTo>
                  <a:lnTo>
                    <a:pt x="165000" y="150165"/>
                  </a:lnTo>
                  <a:lnTo>
                    <a:pt x="164803" y="149273"/>
                  </a:lnTo>
                  <a:lnTo>
                    <a:pt x="164634" y="148954"/>
                  </a:lnTo>
                  <a:lnTo>
                    <a:pt x="163536" y="149043"/>
                  </a:lnTo>
                  <a:lnTo>
                    <a:pt x="163317" y="147721"/>
                  </a:lnTo>
                  <a:lnTo>
                    <a:pt x="162971" y="147454"/>
                  </a:lnTo>
                  <a:lnTo>
                    <a:pt x="162125" y="148227"/>
                  </a:lnTo>
                  <a:lnTo>
                    <a:pt x="160706" y="149283"/>
                  </a:lnTo>
                  <a:lnTo>
                    <a:pt x="158566" y="149508"/>
                  </a:lnTo>
                  <a:lnTo>
                    <a:pt x="156464" y="150185"/>
                  </a:lnTo>
                  <a:lnTo>
                    <a:pt x="155796" y="150311"/>
                  </a:lnTo>
                  <a:lnTo>
                    <a:pt x="139777" y="152120"/>
                  </a:lnTo>
                  <a:lnTo>
                    <a:pt x="139464" y="152358"/>
                  </a:lnTo>
                  <a:lnTo>
                    <a:pt x="139089" y="153027"/>
                  </a:lnTo>
                  <a:lnTo>
                    <a:pt x="138892" y="153165"/>
                  </a:lnTo>
                  <a:lnTo>
                    <a:pt x="138769" y="152808"/>
                  </a:lnTo>
                  <a:lnTo>
                    <a:pt x="138980" y="152250"/>
                  </a:lnTo>
                  <a:lnTo>
                    <a:pt x="127751" y="153522"/>
                  </a:lnTo>
                  <a:lnTo>
                    <a:pt x="127707" y="153187"/>
                  </a:lnTo>
                  <a:lnTo>
                    <a:pt x="127522" y="153271"/>
                  </a:lnTo>
                  <a:lnTo>
                    <a:pt x="126651" y="154219"/>
                  </a:lnTo>
                  <a:lnTo>
                    <a:pt x="126504" y="154506"/>
                  </a:lnTo>
                  <a:lnTo>
                    <a:pt x="126237" y="154647"/>
                  </a:lnTo>
                  <a:lnTo>
                    <a:pt x="126085" y="154640"/>
                  </a:lnTo>
                  <a:lnTo>
                    <a:pt x="125346" y="154094"/>
                  </a:lnTo>
                  <a:lnTo>
                    <a:pt x="125198" y="154060"/>
                  </a:lnTo>
                  <a:lnTo>
                    <a:pt x="124857" y="154332"/>
                  </a:lnTo>
                  <a:lnTo>
                    <a:pt x="124816" y="154466"/>
                  </a:lnTo>
                  <a:lnTo>
                    <a:pt x="124143" y="154786"/>
                  </a:lnTo>
                  <a:lnTo>
                    <a:pt x="122706" y="154585"/>
                  </a:lnTo>
                  <a:lnTo>
                    <a:pt x="122719" y="154310"/>
                  </a:lnTo>
                  <a:lnTo>
                    <a:pt x="123531" y="154020"/>
                  </a:lnTo>
                  <a:lnTo>
                    <a:pt x="123990" y="153689"/>
                  </a:lnTo>
                  <a:lnTo>
                    <a:pt x="123719" y="153176"/>
                  </a:lnTo>
                  <a:lnTo>
                    <a:pt x="123718" y="152272"/>
                  </a:lnTo>
                  <a:lnTo>
                    <a:pt x="123369" y="151725"/>
                  </a:lnTo>
                  <a:lnTo>
                    <a:pt x="123705" y="151029"/>
                  </a:lnTo>
                  <a:lnTo>
                    <a:pt x="123820" y="150643"/>
                  </a:lnTo>
                  <a:lnTo>
                    <a:pt x="124296" y="150784"/>
                  </a:lnTo>
                  <a:lnTo>
                    <a:pt x="124678" y="150657"/>
                  </a:lnTo>
                  <a:lnTo>
                    <a:pt x="125516" y="149857"/>
                  </a:lnTo>
                  <a:lnTo>
                    <a:pt x="126226" y="149462"/>
                  </a:lnTo>
                  <a:lnTo>
                    <a:pt x="126604" y="148759"/>
                  </a:lnTo>
                  <a:lnTo>
                    <a:pt x="127044" y="148424"/>
                  </a:lnTo>
                  <a:lnTo>
                    <a:pt x="126393" y="143661"/>
                  </a:lnTo>
                  <a:lnTo>
                    <a:pt x="126174" y="141538"/>
                  </a:lnTo>
                  <a:lnTo>
                    <a:pt x="123870" y="141756"/>
                  </a:lnTo>
                  <a:lnTo>
                    <a:pt x="116446" y="142709"/>
                  </a:lnTo>
                  <a:lnTo>
                    <a:pt x="112472" y="143346"/>
                  </a:lnTo>
                  <a:lnTo>
                    <a:pt x="111711" y="143952"/>
                  </a:lnTo>
                  <a:lnTo>
                    <a:pt x="112011" y="144180"/>
                  </a:lnTo>
                  <a:lnTo>
                    <a:pt x="112196" y="144154"/>
                  </a:lnTo>
                  <a:lnTo>
                    <a:pt x="112406" y="144325"/>
                  </a:lnTo>
                  <a:lnTo>
                    <a:pt x="112356" y="144522"/>
                  </a:lnTo>
                  <a:lnTo>
                    <a:pt x="112188" y="144604"/>
                  </a:lnTo>
                  <a:lnTo>
                    <a:pt x="111386" y="144332"/>
                  </a:lnTo>
                  <a:lnTo>
                    <a:pt x="111169" y="144141"/>
                  </a:lnTo>
                  <a:lnTo>
                    <a:pt x="111236" y="143515"/>
                  </a:lnTo>
                  <a:lnTo>
                    <a:pt x="111077" y="142609"/>
                  </a:lnTo>
                  <a:lnTo>
                    <a:pt x="110691" y="142315"/>
                  </a:lnTo>
                  <a:lnTo>
                    <a:pt x="110489" y="142513"/>
                  </a:lnTo>
                  <a:lnTo>
                    <a:pt x="110312" y="142494"/>
                  </a:lnTo>
                  <a:lnTo>
                    <a:pt x="110140" y="142323"/>
                  </a:lnTo>
                  <a:lnTo>
                    <a:pt x="110157" y="142127"/>
                  </a:lnTo>
                  <a:lnTo>
                    <a:pt x="98216" y="143507"/>
                  </a:lnTo>
                  <a:lnTo>
                    <a:pt x="93612" y="144081"/>
                  </a:lnTo>
                  <a:lnTo>
                    <a:pt x="86597" y="144814"/>
                  </a:lnTo>
                  <a:lnTo>
                    <a:pt x="79893" y="145562"/>
                  </a:lnTo>
                  <a:lnTo>
                    <a:pt x="61181" y="147572"/>
                  </a:lnTo>
                  <a:lnTo>
                    <a:pt x="58405" y="147766"/>
                  </a:lnTo>
                  <a:lnTo>
                    <a:pt x="53803" y="148279"/>
                  </a:lnTo>
                  <a:lnTo>
                    <a:pt x="39053" y="150053"/>
                  </a:lnTo>
                  <a:lnTo>
                    <a:pt x="27468" y="151440"/>
                  </a:lnTo>
                  <a:lnTo>
                    <a:pt x="12499" y="153022"/>
                  </a:lnTo>
                  <a:lnTo>
                    <a:pt x="7950" y="153552"/>
                  </a:lnTo>
                  <a:lnTo>
                    <a:pt x="7449" y="146423"/>
                  </a:lnTo>
                  <a:lnTo>
                    <a:pt x="7215" y="146485"/>
                  </a:lnTo>
                  <a:lnTo>
                    <a:pt x="6599" y="146463"/>
                  </a:lnTo>
                  <a:lnTo>
                    <a:pt x="6701" y="146173"/>
                  </a:lnTo>
                  <a:lnTo>
                    <a:pt x="7158" y="145615"/>
                  </a:lnTo>
                  <a:lnTo>
                    <a:pt x="7277" y="145180"/>
                  </a:lnTo>
                  <a:lnTo>
                    <a:pt x="7134" y="145053"/>
                  </a:lnTo>
                  <a:lnTo>
                    <a:pt x="7183" y="144800"/>
                  </a:lnTo>
                  <a:lnTo>
                    <a:pt x="7508" y="144975"/>
                  </a:lnTo>
                  <a:lnTo>
                    <a:pt x="8071" y="144555"/>
                  </a:lnTo>
                  <a:lnTo>
                    <a:pt x="8055" y="144391"/>
                  </a:lnTo>
                  <a:lnTo>
                    <a:pt x="7936" y="144202"/>
                  </a:lnTo>
                  <a:lnTo>
                    <a:pt x="7915" y="143960"/>
                  </a:lnTo>
                  <a:lnTo>
                    <a:pt x="8281" y="143510"/>
                  </a:lnTo>
                  <a:lnTo>
                    <a:pt x="8684" y="143268"/>
                  </a:lnTo>
                  <a:lnTo>
                    <a:pt x="9359" y="142670"/>
                  </a:lnTo>
                  <a:lnTo>
                    <a:pt x="9643" y="142057"/>
                  </a:lnTo>
                  <a:lnTo>
                    <a:pt x="9887" y="141841"/>
                  </a:lnTo>
                  <a:lnTo>
                    <a:pt x="9897" y="141688"/>
                  </a:lnTo>
                  <a:lnTo>
                    <a:pt x="8912" y="140628"/>
                  </a:lnTo>
                  <a:lnTo>
                    <a:pt x="9118" y="140334"/>
                  </a:lnTo>
                  <a:lnTo>
                    <a:pt x="9439" y="140081"/>
                  </a:lnTo>
                  <a:lnTo>
                    <a:pt x="9579" y="139702"/>
                  </a:lnTo>
                  <a:lnTo>
                    <a:pt x="9567" y="139449"/>
                  </a:lnTo>
                  <a:lnTo>
                    <a:pt x="9238" y="139508"/>
                  </a:lnTo>
                  <a:lnTo>
                    <a:pt x="8559" y="140029"/>
                  </a:lnTo>
                  <a:lnTo>
                    <a:pt x="7942" y="140248"/>
                  </a:lnTo>
                  <a:lnTo>
                    <a:pt x="7761" y="140218"/>
                  </a:lnTo>
                  <a:lnTo>
                    <a:pt x="6848" y="140664"/>
                  </a:lnTo>
                  <a:lnTo>
                    <a:pt x="6178" y="141061"/>
                  </a:lnTo>
                  <a:lnTo>
                    <a:pt x="5816" y="141385"/>
                  </a:lnTo>
                  <a:lnTo>
                    <a:pt x="4977" y="141824"/>
                  </a:lnTo>
                  <a:lnTo>
                    <a:pt x="4746" y="142103"/>
                  </a:lnTo>
                  <a:lnTo>
                    <a:pt x="4726" y="142285"/>
                  </a:lnTo>
                  <a:lnTo>
                    <a:pt x="4479" y="142727"/>
                  </a:lnTo>
                  <a:lnTo>
                    <a:pt x="3920" y="142906"/>
                  </a:lnTo>
                  <a:lnTo>
                    <a:pt x="3525" y="142846"/>
                  </a:lnTo>
                  <a:lnTo>
                    <a:pt x="4360" y="142601"/>
                  </a:lnTo>
                  <a:lnTo>
                    <a:pt x="4602" y="142114"/>
                  </a:lnTo>
                  <a:lnTo>
                    <a:pt x="4652" y="141708"/>
                  </a:lnTo>
                  <a:lnTo>
                    <a:pt x="5528" y="141225"/>
                  </a:lnTo>
                  <a:lnTo>
                    <a:pt x="6392" y="140861"/>
                  </a:lnTo>
                  <a:lnTo>
                    <a:pt x="6659" y="140329"/>
                  </a:lnTo>
                  <a:lnTo>
                    <a:pt x="7247" y="140255"/>
                  </a:lnTo>
                  <a:lnTo>
                    <a:pt x="6927" y="140048"/>
                  </a:lnTo>
                  <a:lnTo>
                    <a:pt x="6789" y="138390"/>
                  </a:lnTo>
                  <a:lnTo>
                    <a:pt x="6352" y="135139"/>
                  </a:lnTo>
                  <a:lnTo>
                    <a:pt x="8085" y="134858"/>
                  </a:lnTo>
                  <a:lnTo>
                    <a:pt x="9472" y="134100"/>
                  </a:lnTo>
                  <a:lnTo>
                    <a:pt x="9683" y="133776"/>
                  </a:lnTo>
                  <a:lnTo>
                    <a:pt x="9724" y="133177"/>
                  </a:lnTo>
                  <a:lnTo>
                    <a:pt x="9850" y="132815"/>
                  </a:lnTo>
                  <a:lnTo>
                    <a:pt x="10065" y="132530"/>
                  </a:lnTo>
                  <a:lnTo>
                    <a:pt x="10538" y="132113"/>
                  </a:lnTo>
                  <a:lnTo>
                    <a:pt x="10978" y="131540"/>
                  </a:lnTo>
                  <a:lnTo>
                    <a:pt x="11644" y="130067"/>
                  </a:lnTo>
                  <a:lnTo>
                    <a:pt x="11965" y="129724"/>
                  </a:lnTo>
                  <a:lnTo>
                    <a:pt x="12550" y="128805"/>
                  </a:lnTo>
                  <a:lnTo>
                    <a:pt x="12421" y="128813"/>
                  </a:lnTo>
                  <a:lnTo>
                    <a:pt x="11861" y="129029"/>
                  </a:lnTo>
                  <a:lnTo>
                    <a:pt x="10914" y="129059"/>
                  </a:lnTo>
                  <a:lnTo>
                    <a:pt x="9996" y="128673"/>
                  </a:lnTo>
                  <a:lnTo>
                    <a:pt x="9904" y="128483"/>
                  </a:lnTo>
                  <a:lnTo>
                    <a:pt x="9288" y="127899"/>
                  </a:lnTo>
                  <a:lnTo>
                    <a:pt x="9202" y="127679"/>
                  </a:lnTo>
                  <a:lnTo>
                    <a:pt x="9144" y="127248"/>
                  </a:lnTo>
                  <a:lnTo>
                    <a:pt x="9260" y="126586"/>
                  </a:lnTo>
                  <a:lnTo>
                    <a:pt x="8556" y="126232"/>
                  </a:lnTo>
                  <a:lnTo>
                    <a:pt x="8243" y="126157"/>
                  </a:lnTo>
                  <a:lnTo>
                    <a:pt x="6567" y="126093"/>
                  </a:lnTo>
                  <a:lnTo>
                    <a:pt x="6081" y="125955"/>
                  </a:lnTo>
                  <a:lnTo>
                    <a:pt x="5811" y="125610"/>
                  </a:lnTo>
                  <a:lnTo>
                    <a:pt x="5616" y="125546"/>
                  </a:lnTo>
                  <a:lnTo>
                    <a:pt x="4755" y="125598"/>
                  </a:lnTo>
                  <a:lnTo>
                    <a:pt x="4458" y="125936"/>
                  </a:lnTo>
                  <a:lnTo>
                    <a:pt x="4117" y="126167"/>
                  </a:lnTo>
                  <a:lnTo>
                    <a:pt x="2490" y="126055"/>
                  </a:lnTo>
                  <a:lnTo>
                    <a:pt x="2051" y="126037"/>
                  </a:lnTo>
                  <a:lnTo>
                    <a:pt x="2338" y="125947"/>
                  </a:lnTo>
                  <a:lnTo>
                    <a:pt x="2795" y="125892"/>
                  </a:lnTo>
                  <a:lnTo>
                    <a:pt x="4393" y="125851"/>
                  </a:lnTo>
                  <a:lnTo>
                    <a:pt x="4529" y="125810"/>
                  </a:lnTo>
                  <a:lnTo>
                    <a:pt x="4759" y="125501"/>
                  </a:lnTo>
                  <a:lnTo>
                    <a:pt x="5571" y="125103"/>
                  </a:lnTo>
                  <a:lnTo>
                    <a:pt x="7095" y="125260"/>
                  </a:lnTo>
                  <a:lnTo>
                    <a:pt x="8141" y="125198"/>
                  </a:lnTo>
                  <a:lnTo>
                    <a:pt x="8359" y="125101"/>
                  </a:lnTo>
                  <a:lnTo>
                    <a:pt x="8694" y="123748"/>
                  </a:lnTo>
                  <a:lnTo>
                    <a:pt x="8653" y="123494"/>
                  </a:lnTo>
                  <a:lnTo>
                    <a:pt x="8270" y="123166"/>
                  </a:lnTo>
                  <a:lnTo>
                    <a:pt x="8150" y="122965"/>
                  </a:lnTo>
                  <a:lnTo>
                    <a:pt x="7916" y="122311"/>
                  </a:lnTo>
                  <a:lnTo>
                    <a:pt x="7747" y="122020"/>
                  </a:lnTo>
                  <a:lnTo>
                    <a:pt x="6285" y="121365"/>
                  </a:lnTo>
                  <a:lnTo>
                    <a:pt x="4379" y="119871"/>
                  </a:lnTo>
                  <a:lnTo>
                    <a:pt x="3556" y="111345"/>
                  </a:lnTo>
                  <a:lnTo>
                    <a:pt x="2952" y="105439"/>
                  </a:lnTo>
                  <a:lnTo>
                    <a:pt x="2578" y="102787"/>
                  </a:lnTo>
                  <a:lnTo>
                    <a:pt x="1223" y="89779"/>
                  </a:lnTo>
                  <a:lnTo>
                    <a:pt x="880" y="89560"/>
                  </a:lnTo>
                  <a:lnTo>
                    <a:pt x="248" y="89958"/>
                  </a:lnTo>
                  <a:lnTo>
                    <a:pt x="0" y="89080"/>
                  </a:lnTo>
                  <a:lnTo>
                    <a:pt x="9" y="88776"/>
                  </a:lnTo>
                  <a:lnTo>
                    <a:pt x="1107" y="88730"/>
                  </a:lnTo>
                  <a:lnTo>
                    <a:pt x="1021" y="87957"/>
                  </a:lnTo>
                  <a:lnTo>
                    <a:pt x="12194" y="86838"/>
                  </a:lnTo>
                  <a:lnTo>
                    <a:pt x="12390" y="86513"/>
                  </a:lnTo>
                  <a:lnTo>
                    <a:pt x="12648" y="86792"/>
                  </a:lnTo>
                  <a:lnTo>
                    <a:pt x="13357" y="86720"/>
                  </a:lnTo>
                  <a:lnTo>
                    <a:pt x="13624" y="86905"/>
                  </a:lnTo>
                  <a:lnTo>
                    <a:pt x="14278" y="87697"/>
                  </a:lnTo>
                  <a:lnTo>
                    <a:pt x="14258" y="88299"/>
                  </a:lnTo>
                  <a:lnTo>
                    <a:pt x="14386" y="88545"/>
                  </a:lnTo>
                  <a:lnTo>
                    <a:pt x="14680" y="88790"/>
                  </a:lnTo>
                  <a:lnTo>
                    <a:pt x="16696" y="89742"/>
                  </a:lnTo>
                  <a:lnTo>
                    <a:pt x="16813" y="91053"/>
                  </a:lnTo>
                  <a:lnTo>
                    <a:pt x="18985" y="90821"/>
                  </a:lnTo>
                  <a:lnTo>
                    <a:pt x="19450" y="90992"/>
                  </a:lnTo>
                  <a:lnTo>
                    <a:pt x="19777" y="91446"/>
                  </a:lnTo>
                  <a:lnTo>
                    <a:pt x="20665" y="92990"/>
                  </a:lnTo>
                  <a:lnTo>
                    <a:pt x="20748" y="93191"/>
                  </a:lnTo>
                  <a:lnTo>
                    <a:pt x="20809" y="93897"/>
                  </a:lnTo>
                  <a:lnTo>
                    <a:pt x="21123" y="94928"/>
                  </a:lnTo>
                  <a:lnTo>
                    <a:pt x="21763" y="95590"/>
                  </a:lnTo>
                  <a:lnTo>
                    <a:pt x="22160" y="95713"/>
                  </a:lnTo>
                  <a:lnTo>
                    <a:pt x="22403" y="95877"/>
                  </a:lnTo>
                  <a:lnTo>
                    <a:pt x="22573" y="96152"/>
                  </a:lnTo>
                  <a:lnTo>
                    <a:pt x="22684" y="96762"/>
                  </a:lnTo>
                  <a:lnTo>
                    <a:pt x="23022" y="97432"/>
                  </a:lnTo>
                  <a:lnTo>
                    <a:pt x="23728" y="98228"/>
                  </a:lnTo>
                  <a:lnTo>
                    <a:pt x="25180" y="100334"/>
                  </a:lnTo>
                  <a:lnTo>
                    <a:pt x="25982" y="103743"/>
                  </a:lnTo>
                  <a:lnTo>
                    <a:pt x="26788" y="104810"/>
                  </a:lnTo>
                  <a:lnTo>
                    <a:pt x="27619" y="106249"/>
                  </a:lnTo>
                  <a:lnTo>
                    <a:pt x="27702" y="106476"/>
                  </a:lnTo>
                  <a:lnTo>
                    <a:pt x="27772" y="107209"/>
                  </a:lnTo>
                  <a:lnTo>
                    <a:pt x="28536" y="107472"/>
                  </a:lnTo>
                  <a:lnTo>
                    <a:pt x="28726" y="107751"/>
                  </a:lnTo>
                  <a:lnTo>
                    <a:pt x="28908" y="108104"/>
                  </a:lnTo>
                  <a:lnTo>
                    <a:pt x="29172" y="109205"/>
                  </a:lnTo>
                  <a:lnTo>
                    <a:pt x="29172" y="109916"/>
                  </a:lnTo>
                  <a:lnTo>
                    <a:pt x="29395" y="110038"/>
                  </a:lnTo>
                  <a:lnTo>
                    <a:pt x="29670" y="109845"/>
                  </a:lnTo>
                  <a:lnTo>
                    <a:pt x="29906" y="109038"/>
                  </a:lnTo>
                  <a:lnTo>
                    <a:pt x="29906" y="108454"/>
                  </a:lnTo>
                  <a:lnTo>
                    <a:pt x="30100" y="108119"/>
                  </a:lnTo>
                  <a:lnTo>
                    <a:pt x="30471" y="107795"/>
                  </a:lnTo>
                  <a:lnTo>
                    <a:pt x="30475" y="107512"/>
                  </a:lnTo>
                  <a:lnTo>
                    <a:pt x="29992" y="107338"/>
                  </a:lnTo>
                  <a:lnTo>
                    <a:pt x="29575" y="107356"/>
                  </a:lnTo>
                  <a:lnTo>
                    <a:pt x="29208" y="107145"/>
                  </a:lnTo>
                  <a:lnTo>
                    <a:pt x="28878" y="106643"/>
                  </a:lnTo>
                  <a:lnTo>
                    <a:pt x="28493" y="105423"/>
                  </a:lnTo>
                  <a:lnTo>
                    <a:pt x="28298" y="103909"/>
                  </a:lnTo>
                  <a:lnTo>
                    <a:pt x="28269" y="103242"/>
                  </a:lnTo>
                  <a:lnTo>
                    <a:pt x="28632" y="102792"/>
                  </a:lnTo>
                  <a:lnTo>
                    <a:pt x="28718" y="102505"/>
                  </a:lnTo>
                  <a:lnTo>
                    <a:pt x="28610" y="101096"/>
                  </a:lnTo>
                  <a:lnTo>
                    <a:pt x="28283" y="99842"/>
                  </a:lnTo>
                  <a:lnTo>
                    <a:pt x="28097" y="99355"/>
                  </a:lnTo>
                  <a:lnTo>
                    <a:pt x="27258" y="98191"/>
                  </a:lnTo>
                  <a:lnTo>
                    <a:pt x="26902" y="97834"/>
                  </a:lnTo>
                  <a:lnTo>
                    <a:pt x="26502" y="97920"/>
                  </a:lnTo>
                  <a:lnTo>
                    <a:pt x="25682" y="97630"/>
                  </a:lnTo>
                  <a:lnTo>
                    <a:pt x="24266" y="96826"/>
                  </a:lnTo>
                  <a:lnTo>
                    <a:pt x="23200" y="96985"/>
                  </a:lnTo>
                  <a:lnTo>
                    <a:pt x="22919" y="96725"/>
                  </a:lnTo>
                  <a:lnTo>
                    <a:pt x="23126" y="96375"/>
                  </a:lnTo>
                  <a:lnTo>
                    <a:pt x="23775" y="95944"/>
                  </a:lnTo>
                  <a:lnTo>
                    <a:pt x="25043" y="95781"/>
                  </a:lnTo>
                  <a:lnTo>
                    <a:pt x="25324" y="95956"/>
                  </a:lnTo>
                  <a:lnTo>
                    <a:pt x="26690" y="95792"/>
                  </a:lnTo>
                  <a:lnTo>
                    <a:pt x="27198" y="95625"/>
                  </a:lnTo>
                  <a:lnTo>
                    <a:pt x="27438" y="95361"/>
                  </a:lnTo>
                  <a:lnTo>
                    <a:pt x="27392" y="94974"/>
                  </a:lnTo>
                  <a:lnTo>
                    <a:pt x="26875" y="94383"/>
                  </a:lnTo>
                  <a:lnTo>
                    <a:pt x="26086" y="93840"/>
                  </a:lnTo>
                  <a:lnTo>
                    <a:pt x="25376" y="93237"/>
                  </a:lnTo>
                  <a:lnTo>
                    <a:pt x="25231" y="92783"/>
                  </a:lnTo>
                  <a:lnTo>
                    <a:pt x="25397" y="92705"/>
                  </a:lnTo>
                  <a:lnTo>
                    <a:pt x="25455" y="92575"/>
                  </a:lnTo>
                  <a:lnTo>
                    <a:pt x="25360" y="92244"/>
                  </a:lnTo>
                  <a:lnTo>
                    <a:pt x="23579" y="90916"/>
                  </a:lnTo>
                  <a:lnTo>
                    <a:pt x="23865" y="91064"/>
                  </a:lnTo>
                  <a:lnTo>
                    <a:pt x="24402" y="90677"/>
                  </a:lnTo>
                  <a:lnTo>
                    <a:pt x="25960" y="91415"/>
                  </a:lnTo>
                  <a:lnTo>
                    <a:pt x="26183" y="91824"/>
                  </a:lnTo>
                  <a:lnTo>
                    <a:pt x="26840" y="92237"/>
                  </a:lnTo>
                  <a:lnTo>
                    <a:pt x="27580" y="92567"/>
                  </a:lnTo>
                  <a:lnTo>
                    <a:pt x="27787" y="92511"/>
                  </a:lnTo>
                  <a:lnTo>
                    <a:pt x="28931" y="91640"/>
                  </a:lnTo>
                  <a:lnTo>
                    <a:pt x="29192" y="91566"/>
                  </a:lnTo>
                  <a:lnTo>
                    <a:pt x="28436" y="92976"/>
                  </a:lnTo>
                  <a:lnTo>
                    <a:pt x="27246" y="93043"/>
                  </a:lnTo>
                  <a:lnTo>
                    <a:pt x="26779" y="93222"/>
                  </a:lnTo>
                  <a:lnTo>
                    <a:pt x="26614" y="93393"/>
                  </a:lnTo>
                  <a:lnTo>
                    <a:pt x="26651" y="93650"/>
                  </a:lnTo>
                  <a:lnTo>
                    <a:pt x="27614" y="93523"/>
                  </a:lnTo>
                  <a:lnTo>
                    <a:pt x="28097" y="93180"/>
                  </a:lnTo>
                  <a:lnTo>
                    <a:pt x="28432" y="93311"/>
                  </a:lnTo>
                  <a:lnTo>
                    <a:pt x="29421" y="94809"/>
                  </a:lnTo>
                  <a:lnTo>
                    <a:pt x="29404" y="95081"/>
                  </a:lnTo>
                  <a:lnTo>
                    <a:pt x="29558" y="96360"/>
                  </a:lnTo>
                  <a:lnTo>
                    <a:pt x="29880" y="97305"/>
                  </a:lnTo>
                  <a:lnTo>
                    <a:pt x="30261" y="97718"/>
                  </a:lnTo>
                  <a:lnTo>
                    <a:pt x="30761" y="98104"/>
                  </a:lnTo>
                  <a:lnTo>
                    <a:pt x="31190" y="98658"/>
                  </a:lnTo>
                  <a:lnTo>
                    <a:pt x="30811" y="99845"/>
                  </a:lnTo>
                  <a:lnTo>
                    <a:pt x="30641" y="100053"/>
                  </a:lnTo>
                  <a:lnTo>
                    <a:pt x="30266" y="100042"/>
                  </a:lnTo>
                  <a:lnTo>
                    <a:pt x="29547" y="100787"/>
                  </a:lnTo>
                  <a:lnTo>
                    <a:pt x="29333" y="101453"/>
                  </a:lnTo>
                  <a:lnTo>
                    <a:pt x="29111" y="102468"/>
                  </a:lnTo>
                  <a:lnTo>
                    <a:pt x="29379" y="102699"/>
                  </a:lnTo>
                  <a:lnTo>
                    <a:pt x="29483" y="102996"/>
                  </a:lnTo>
                  <a:lnTo>
                    <a:pt x="28740" y="104463"/>
                  </a:lnTo>
                  <a:lnTo>
                    <a:pt x="28576" y="105010"/>
                  </a:lnTo>
                  <a:lnTo>
                    <a:pt x="29509" y="106553"/>
                  </a:lnTo>
                  <a:lnTo>
                    <a:pt x="29806" y="106657"/>
                  </a:lnTo>
                  <a:lnTo>
                    <a:pt x="30756" y="107486"/>
                  </a:lnTo>
                  <a:lnTo>
                    <a:pt x="30690" y="107780"/>
                  </a:lnTo>
                  <a:lnTo>
                    <a:pt x="30277" y="108126"/>
                  </a:lnTo>
                  <a:lnTo>
                    <a:pt x="30121" y="108361"/>
                  </a:lnTo>
                  <a:lnTo>
                    <a:pt x="29894" y="110060"/>
                  </a:lnTo>
                  <a:lnTo>
                    <a:pt x="29944" y="110243"/>
                  </a:lnTo>
                  <a:lnTo>
                    <a:pt x="30117" y="110328"/>
                  </a:lnTo>
                  <a:lnTo>
                    <a:pt x="30080" y="110503"/>
                  </a:lnTo>
                  <a:lnTo>
                    <a:pt x="30345" y="111318"/>
                  </a:lnTo>
                  <a:lnTo>
                    <a:pt x="30567" y="111701"/>
                  </a:lnTo>
                  <a:lnTo>
                    <a:pt x="30522" y="112530"/>
                  </a:lnTo>
                  <a:lnTo>
                    <a:pt x="30828" y="113006"/>
                  </a:lnTo>
                  <a:lnTo>
                    <a:pt x="30803" y="113174"/>
                  </a:lnTo>
                  <a:lnTo>
                    <a:pt x="30477" y="113300"/>
                  </a:lnTo>
                  <a:lnTo>
                    <a:pt x="30379" y="113609"/>
                  </a:lnTo>
                  <a:lnTo>
                    <a:pt x="30960" y="114014"/>
                  </a:lnTo>
                  <a:lnTo>
                    <a:pt x="31154" y="114267"/>
                  </a:lnTo>
                  <a:lnTo>
                    <a:pt x="31331" y="114260"/>
                  </a:lnTo>
                  <a:lnTo>
                    <a:pt x="31669" y="113869"/>
                  </a:lnTo>
                  <a:lnTo>
                    <a:pt x="32007" y="113653"/>
                  </a:lnTo>
                  <a:lnTo>
                    <a:pt x="33055" y="113397"/>
                  </a:lnTo>
                  <a:lnTo>
                    <a:pt x="33896" y="113084"/>
                  </a:lnTo>
                  <a:lnTo>
                    <a:pt x="34226" y="112872"/>
                  </a:lnTo>
                  <a:lnTo>
                    <a:pt x="34412" y="112623"/>
                  </a:lnTo>
                  <a:lnTo>
                    <a:pt x="34791" y="112675"/>
                  </a:lnTo>
                  <a:lnTo>
                    <a:pt x="34942" y="112593"/>
                  </a:lnTo>
                  <a:lnTo>
                    <a:pt x="34399" y="108681"/>
                  </a:lnTo>
                  <a:lnTo>
                    <a:pt x="51428" y="107185"/>
                  </a:lnTo>
                  <a:lnTo>
                    <a:pt x="50969" y="103761"/>
                  </a:lnTo>
                  <a:lnTo>
                    <a:pt x="49275" y="89047"/>
                  </a:lnTo>
                  <a:lnTo>
                    <a:pt x="49134" y="87933"/>
                  </a:lnTo>
                  <a:lnTo>
                    <a:pt x="42841" y="88584"/>
                  </a:lnTo>
                  <a:lnTo>
                    <a:pt x="42379" y="89458"/>
                  </a:lnTo>
                  <a:lnTo>
                    <a:pt x="42474" y="89793"/>
                  </a:lnTo>
                  <a:lnTo>
                    <a:pt x="43210" y="90083"/>
                  </a:lnTo>
                  <a:lnTo>
                    <a:pt x="43715" y="90536"/>
                  </a:lnTo>
                  <a:lnTo>
                    <a:pt x="43905" y="91031"/>
                  </a:lnTo>
                  <a:lnTo>
                    <a:pt x="44819" y="91845"/>
                  </a:lnTo>
                  <a:lnTo>
                    <a:pt x="45527" y="92756"/>
                  </a:lnTo>
                  <a:lnTo>
                    <a:pt x="45496" y="93048"/>
                  </a:lnTo>
                  <a:lnTo>
                    <a:pt x="44742" y="93126"/>
                  </a:lnTo>
                  <a:lnTo>
                    <a:pt x="45098" y="96104"/>
                  </a:lnTo>
                  <a:lnTo>
                    <a:pt x="44818" y="95955"/>
                  </a:lnTo>
                  <a:lnTo>
                    <a:pt x="43887" y="94676"/>
                  </a:lnTo>
                  <a:lnTo>
                    <a:pt x="43763" y="94453"/>
                  </a:lnTo>
                  <a:lnTo>
                    <a:pt x="43767" y="94230"/>
                  </a:lnTo>
                  <a:lnTo>
                    <a:pt x="43349" y="93743"/>
                  </a:lnTo>
                  <a:lnTo>
                    <a:pt x="42676" y="93457"/>
                  </a:lnTo>
                  <a:lnTo>
                    <a:pt x="41677" y="92415"/>
                  </a:lnTo>
                  <a:lnTo>
                    <a:pt x="41459" y="91229"/>
                  </a:lnTo>
                  <a:lnTo>
                    <a:pt x="41232" y="91348"/>
                  </a:lnTo>
                  <a:lnTo>
                    <a:pt x="41021" y="91582"/>
                  </a:lnTo>
                  <a:lnTo>
                    <a:pt x="40996" y="91883"/>
                  </a:lnTo>
                  <a:lnTo>
                    <a:pt x="41140" y="92248"/>
                  </a:lnTo>
                  <a:lnTo>
                    <a:pt x="41136" y="92426"/>
                  </a:lnTo>
                  <a:lnTo>
                    <a:pt x="40854" y="93207"/>
                  </a:lnTo>
                  <a:lnTo>
                    <a:pt x="39796" y="93593"/>
                  </a:lnTo>
                  <a:lnTo>
                    <a:pt x="39528" y="93400"/>
                  </a:lnTo>
                  <a:lnTo>
                    <a:pt x="39148" y="93284"/>
                  </a:lnTo>
                  <a:lnTo>
                    <a:pt x="37875" y="93329"/>
                  </a:lnTo>
                  <a:lnTo>
                    <a:pt x="37577" y="93083"/>
                  </a:lnTo>
                  <a:lnTo>
                    <a:pt x="35288" y="92614"/>
                  </a:lnTo>
                  <a:lnTo>
                    <a:pt x="33895" y="92625"/>
                  </a:lnTo>
                  <a:lnTo>
                    <a:pt x="33569" y="92714"/>
                  </a:lnTo>
                  <a:lnTo>
                    <a:pt x="33218" y="92960"/>
                  </a:lnTo>
                  <a:lnTo>
                    <a:pt x="32483" y="92938"/>
                  </a:lnTo>
                  <a:lnTo>
                    <a:pt x="32031" y="88711"/>
                  </a:lnTo>
                  <a:lnTo>
                    <a:pt x="32545" y="88314"/>
                  </a:lnTo>
                  <a:lnTo>
                    <a:pt x="32964" y="88486"/>
                  </a:lnTo>
                  <a:lnTo>
                    <a:pt x="33238" y="88466"/>
                  </a:lnTo>
                  <a:lnTo>
                    <a:pt x="34098" y="88675"/>
                  </a:lnTo>
                  <a:lnTo>
                    <a:pt x="34081" y="88344"/>
                  </a:lnTo>
                  <a:lnTo>
                    <a:pt x="33548" y="88213"/>
                  </a:lnTo>
                  <a:lnTo>
                    <a:pt x="32792" y="87890"/>
                  </a:lnTo>
                  <a:lnTo>
                    <a:pt x="31872" y="87147"/>
                  </a:lnTo>
                  <a:lnTo>
                    <a:pt x="31377" y="82506"/>
                  </a:lnTo>
                  <a:lnTo>
                    <a:pt x="31441" y="82049"/>
                  </a:lnTo>
                  <a:lnTo>
                    <a:pt x="31685" y="81536"/>
                  </a:lnTo>
                  <a:lnTo>
                    <a:pt x="31702" y="81294"/>
                  </a:lnTo>
                  <a:lnTo>
                    <a:pt x="31449" y="80885"/>
                  </a:lnTo>
                  <a:lnTo>
                    <a:pt x="32144" y="80710"/>
                  </a:lnTo>
                  <a:lnTo>
                    <a:pt x="33390" y="81116"/>
                  </a:lnTo>
                  <a:lnTo>
                    <a:pt x="34023" y="81465"/>
                  </a:lnTo>
                  <a:lnTo>
                    <a:pt x="34731" y="81621"/>
                  </a:lnTo>
                  <a:lnTo>
                    <a:pt x="34742" y="81453"/>
                  </a:lnTo>
                  <a:lnTo>
                    <a:pt x="34553" y="81465"/>
                  </a:lnTo>
                  <a:lnTo>
                    <a:pt x="34011" y="81260"/>
                  </a:lnTo>
                  <a:lnTo>
                    <a:pt x="33585" y="80687"/>
                  </a:lnTo>
                  <a:lnTo>
                    <a:pt x="32339" y="80137"/>
                  </a:lnTo>
                  <a:lnTo>
                    <a:pt x="31846" y="80319"/>
                  </a:lnTo>
                  <a:lnTo>
                    <a:pt x="31685" y="80617"/>
                  </a:lnTo>
                  <a:lnTo>
                    <a:pt x="31200" y="80768"/>
                  </a:lnTo>
                  <a:lnTo>
                    <a:pt x="30378" y="71760"/>
                  </a:lnTo>
                  <a:lnTo>
                    <a:pt x="26133" y="72068"/>
                  </a:lnTo>
                  <a:lnTo>
                    <a:pt x="25861" y="71239"/>
                  </a:lnTo>
                  <a:lnTo>
                    <a:pt x="25807" y="70700"/>
                  </a:lnTo>
                  <a:lnTo>
                    <a:pt x="26345" y="68249"/>
                  </a:lnTo>
                  <a:lnTo>
                    <a:pt x="26245" y="67791"/>
                  </a:lnTo>
                  <a:lnTo>
                    <a:pt x="26253" y="67363"/>
                  </a:lnTo>
                  <a:lnTo>
                    <a:pt x="26916" y="67010"/>
                  </a:lnTo>
                  <a:lnTo>
                    <a:pt x="27322" y="67065"/>
                  </a:lnTo>
                  <a:lnTo>
                    <a:pt x="27662" y="66987"/>
                  </a:lnTo>
                  <a:lnTo>
                    <a:pt x="28135" y="67392"/>
                  </a:lnTo>
                  <a:lnTo>
                    <a:pt x="29167" y="67905"/>
                  </a:lnTo>
                  <a:lnTo>
                    <a:pt x="29697" y="67637"/>
                  </a:lnTo>
                  <a:lnTo>
                    <a:pt x="29958" y="67298"/>
                  </a:lnTo>
                  <a:lnTo>
                    <a:pt x="30351" y="65769"/>
                  </a:lnTo>
                  <a:lnTo>
                    <a:pt x="31097" y="65137"/>
                  </a:lnTo>
                  <a:lnTo>
                    <a:pt x="31274" y="63478"/>
                  </a:lnTo>
                  <a:lnTo>
                    <a:pt x="31133" y="62368"/>
                  </a:lnTo>
                  <a:lnTo>
                    <a:pt x="30900" y="61293"/>
                  </a:lnTo>
                  <a:lnTo>
                    <a:pt x="30887" y="59828"/>
                  </a:lnTo>
                  <a:lnTo>
                    <a:pt x="30945" y="59314"/>
                  </a:lnTo>
                  <a:lnTo>
                    <a:pt x="30874" y="58437"/>
                  </a:lnTo>
                  <a:lnTo>
                    <a:pt x="30526" y="57726"/>
                  </a:lnTo>
                  <a:lnTo>
                    <a:pt x="31406" y="57679"/>
                  </a:lnTo>
                  <a:lnTo>
                    <a:pt x="32047" y="62111"/>
                  </a:lnTo>
                  <a:lnTo>
                    <a:pt x="32725" y="61523"/>
                  </a:lnTo>
                  <a:lnTo>
                    <a:pt x="33699" y="60006"/>
                  </a:lnTo>
                  <a:lnTo>
                    <a:pt x="33919" y="59228"/>
                  </a:lnTo>
                  <a:lnTo>
                    <a:pt x="33919" y="58994"/>
                  </a:lnTo>
                  <a:lnTo>
                    <a:pt x="33753" y="58845"/>
                  </a:lnTo>
                  <a:lnTo>
                    <a:pt x="33824" y="57919"/>
                  </a:lnTo>
                  <a:lnTo>
                    <a:pt x="33923" y="57640"/>
                  </a:lnTo>
                  <a:lnTo>
                    <a:pt x="34296" y="57201"/>
                  </a:lnTo>
                  <a:lnTo>
                    <a:pt x="34222" y="56015"/>
                  </a:lnTo>
                  <a:lnTo>
                    <a:pt x="33989" y="55703"/>
                  </a:lnTo>
                  <a:lnTo>
                    <a:pt x="34064" y="55383"/>
                  </a:lnTo>
                  <a:lnTo>
                    <a:pt x="34313" y="55126"/>
                  </a:lnTo>
                  <a:lnTo>
                    <a:pt x="32379" y="53549"/>
                  </a:lnTo>
                  <a:lnTo>
                    <a:pt x="31495" y="52564"/>
                  </a:lnTo>
                  <a:lnTo>
                    <a:pt x="31478" y="52248"/>
                  </a:lnTo>
                  <a:lnTo>
                    <a:pt x="32014" y="52177"/>
                  </a:lnTo>
                  <a:lnTo>
                    <a:pt x="31809" y="51299"/>
                  </a:lnTo>
                  <a:lnTo>
                    <a:pt x="30527" y="51434"/>
                  </a:lnTo>
                  <a:lnTo>
                    <a:pt x="30639" y="52339"/>
                  </a:lnTo>
                  <a:lnTo>
                    <a:pt x="26518" y="52235"/>
                  </a:lnTo>
                  <a:lnTo>
                    <a:pt x="26226" y="49665"/>
                  </a:lnTo>
                  <a:lnTo>
                    <a:pt x="26033" y="48436"/>
                  </a:lnTo>
                  <a:lnTo>
                    <a:pt x="26461" y="48188"/>
                  </a:lnTo>
                  <a:lnTo>
                    <a:pt x="26623" y="48311"/>
                  </a:lnTo>
                  <a:lnTo>
                    <a:pt x="27163" y="48270"/>
                  </a:lnTo>
                  <a:lnTo>
                    <a:pt x="27495" y="48779"/>
                  </a:lnTo>
                  <a:lnTo>
                    <a:pt x="28995" y="49083"/>
                  </a:lnTo>
                  <a:lnTo>
                    <a:pt x="29443" y="49064"/>
                  </a:lnTo>
                  <a:lnTo>
                    <a:pt x="29651" y="49161"/>
                  </a:lnTo>
                  <a:lnTo>
                    <a:pt x="29962" y="49522"/>
                  </a:lnTo>
                  <a:lnTo>
                    <a:pt x="30189" y="49568"/>
                  </a:lnTo>
                  <a:lnTo>
                    <a:pt x="30456" y="49417"/>
                  </a:lnTo>
                  <a:lnTo>
                    <a:pt x="30771" y="48878"/>
                  </a:lnTo>
                  <a:lnTo>
                    <a:pt x="32669" y="48357"/>
                  </a:lnTo>
                  <a:lnTo>
                    <a:pt x="35435" y="48911"/>
                  </a:lnTo>
                  <a:lnTo>
                    <a:pt x="34218" y="47959"/>
                  </a:lnTo>
                  <a:lnTo>
                    <a:pt x="33898" y="47163"/>
                  </a:lnTo>
                  <a:lnTo>
                    <a:pt x="33757" y="47033"/>
                  </a:lnTo>
                  <a:lnTo>
                    <a:pt x="31518" y="45512"/>
                  </a:lnTo>
                  <a:lnTo>
                    <a:pt x="30877" y="41887"/>
                  </a:lnTo>
                  <a:lnTo>
                    <a:pt x="33831" y="41528"/>
                  </a:lnTo>
                  <a:lnTo>
                    <a:pt x="33953" y="41091"/>
                  </a:lnTo>
                  <a:lnTo>
                    <a:pt x="33882" y="40637"/>
                  </a:lnTo>
                  <a:lnTo>
                    <a:pt x="32776" y="40017"/>
                  </a:lnTo>
                  <a:lnTo>
                    <a:pt x="30615" y="40533"/>
                  </a:lnTo>
                  <a:lnTo>
                    <a:pt x="30331" y="38912"/>
                  </a:lnTo>
                  <a:lnTo>
                    <a:pt x="30602" y="38849"/>
                  </a:lnTo>
                  <a:lnTo>
                    <a:pt x="30560" y="38599"/>
                  </a:lnTo>
                  <a:lnTo>
                    <a:pt x="29874" y="38172"/>
                  </a:lnTo>
                  <a:lnTo>
                    <a:pt x="29400" y="37555"/>
                  </a:lnTo>
                  <a:lnTo>
                    <a:pt x="28958" y="35866"/>
                  </a:lnTo>
                  <a:lnTo>
                    <a:pt x="29154" y="35669"/>
                  </a:lnTo>
                  <a:lnTo>
                    <a:pt x="29057" y="34182"/>
                  </a:lnTo>
                  <a:lnTo>
                    <a:pt x="28637" y="33702"/>
                  </a:lnTo>
                  <a:lnTo>
                    <a:pt x="28466" y="33642"/>
                  </a:lnTo>
                  <a:lnTo>
                    <a:pt x="28441" y="33175"/>
                  </a:lnTo>
                  <a:lnTo>
                    <a:pt x="34213" y="32570"/>
                  </a:lnTo>
                  <a:lnTo>
                    <a:pt x="34293" y="32849"/>
                  </a:lnTo>
                  <a:lnTo>
                    <a:pt x="34118" y="33254"/>
                  </a:lnTo>
                  <a:lnTo>
                    <a:pt x="33861" y="33428"/>
                  </a:lnTo>
                  <a:lnTo>
                    <a:pt x="35020" y="33321"/>
                  </a:lnTo>
                  <a:lnTo>
                    <a:pt x="35153" y="33009"/>
                  </a:lnTo>
                  <a:lnTo>
                    <a:pt x="35014" y="32477"/>
                  </a:lnTo>
                  <a:lnTo>
                    <a:pt x="36139" y="32194"/>
                  </a:lnTo>
                  <a:lnTo>
                    <a:pt x="35959" y="31668"/>
                  </a:lnTo>
                  <a:lnTo>
                    <a:pt x="37104" y="31510"/>
                  </a:lnTo>
                  <a:lnTo>
                    <a:pt x="36766" y="28731"/>
                  </a:lnTo>
                  <a:lnTo>
                    <a:pt x="35541" y="28163"/>
                  </a:lnTo>
                  <a:lnTo>
                    <a:pt x="35258" y="28352"/>
                  </a:lnTo>
                  <a:lnTo>
                    <a:pt x="35075" y="28419"/>
                  </a:lnTo>
                  <a:lnTo>
                    <a:pt x="34488" y="28397"/>
                  </a:lnTo>
                  <a:lnTo>
                    <a:pt x="34368" y="27415"/>
                  </a:lnTo>
                  <a:lnTo>
                    <a:pt x="34060" y="26946"/>
                  </a:lnTo>
                  <a:lnTo>
                    <a:pt x="34010" y="26649"/>
                  </a:lnTo>
                  <a:lnTo>
                    <a:pt x="34742" y="25511"/>
                  </a:lnTo>
                  <a:lnTo>
                    <a:pt x="34997" y="25250"/>
                  </a:lnTo>
                  <a:lnTo>
                    <a:pt x="35608" y="25158"/>
                  </a:lnTo>
                  <a:lnTo>
                    <a:pt x="35937" y="25191"/>
                  </a:lnTo>
                  <a:lnTo>
                    <a:pt x="36120" y="25437"/>
                  </a:lnTo>
                  <a:lnTo>
                    <a:pt x="36299" y="25493"/>
                  </a:lnTo>
                  <a:lnTo>
                    <a:pt x="37061" y="25478"/>
                  </a:lnTo>
                  <a:lnTo>
                    <a:pt x="37439" y="25452"/>
                  </a:lnTo>
                  <a:lnTo>
                    <a:pt x="38351" y="25125"/>
                  </a:lnTo>
                  <a:lnTo>
                    <a:pt x="40191" y="24947"/>
                  </a:lnTo>
                  <a:lnTo>
                    <a:pt x="40640" y="25033"/>
                  </a:lnTo>
                  <a:lnTo>
                    <a:pt x="40748" y="25234"/>
                  </a:lnTo>
                  <a:lnTo>
                    <a:pt x="41052" y="25502"/>
                  </a:lnTo>
                  <a:lnTo>
                    <a:pt x="41688" y="25022"/>
                  </a:lnTo>
                  <a:lnTo>
                    <a:pt x="41524" y="23660"/>
                  </a:lnTo>
                  <a:lnTo>
                    <a:pt x="41461" y="23007"/>
                  </a:lnTo>
                  <a:lnTo>
                    <a:pt x="41367" y="22032"/>
                  </a:lnTo>
                  <a:lnTo>
                    <a:pt x="40332" y="12599"/>
                  </a:lnTo>
                  <a:lnTo>
                    <a:pt x="39928" y="12705"/>
                  </a:lnTo>
                  <a:lnTo>
                    <a:pt x="36031" y="13056"/>
                  </a:lnTo>
                  <a:lnTo>
                    <a:pt x="35468" y="14051"/>
                  </a:lnTo>
                  <a:lnTo>
                    <a:pt x="35026" y="13750"/>
                  </a:lnTo>
                  <a:lnTo>
                    <a:pt x="32339" y="14262"/>
                  </a:lnTo>
                  <a:lnTo>
                    <a:pt x="30768" y="14346"/>
                  </a:lnTo>
                  <a:lnTo>
                    <a:pt x="30497" y="14302"/>
                  </a:lnTo>
                  <a:lnTo>
                    <a:pt x="29686" y="13907"/>
                  </a:lnTo>
                  <a:lnTo>
                    <a:pt x="29506" y="14034"/>
                  </a:lnTo>
                  <a:lnTo>
                    <a:pt x="29684" y="13619"/>
                  </a:lnTo>
                  <a:lnTo>
                    <a:pt x="29834" y="13540"/>
                  </a:lnTo>
                  <a:lnTo>
                    <a:pt x="30065" y="13555"/>
                  </a:lnTo>
                  <a:lnTo>
                    <a:pt x="30230" y="13462"/>
                  </a:lnTo>
                  <a:lnTo>
                    <a:pt x="30443" y="13146"/>
                  </a:lnTo>
                  <a:lnTo>
                    <a:pt x="30680" y="13045"/>
                  </a:lnTo>
                  <a:lnTo>
                    <a:pt x="31451" y="12472"/>
                  </a:lnTo>
                  <a:lnTo>
                    <a:pt x="31742" y="12056"/>
                  </a:lnTo>
                  <a:lnTo>
                    <a:pt x="32026" y="11390"/>
                  </a:lnTo>
                  <a:lnTo>
                    <a:pt x="32376" y="10862"/>
                  </a:lnTo>
                  <a:lnTo>
                    <a:pt x="32784" y="10397"/>
                  </a:lnTo>
                  <a:lnTo>
                    <a:pt x="33414" y="9887"/>
                  </a:lnTo>
                  <a:lnTo>
                    <a:pt x="33668" y="9423"/>
                  </a:lnTo>
                  <a:lnTo>
                    <a:pt x="33822" y="9424"/>
                  </a:lnTo>
                  <a:lnTo>
                    <a:pt x="34101" y="8739"/>
                  </a:lnTo>
                  <a:lnTo>
                    <a:pt x="34385" y="8377"/>
                  </a:lnTo>
                  <a:lnTo>
                    <a:pt x="34886" y="8269"/>
                  </a:lnTo>
                  <a:lnTo>
                    <a:pt x="35771" y="8450"/>
                  </a:lnTo>
                  <a:lnTo>
                    <a:pt x="36198" y="8032"/>
                  </a:lnTo>
                  <a:lnTo>
                    <a:pt x="36429" y="8011"/>
                  </a:lnTo>
                  <a:lnTo>
                    <a:pt x="36707" y="7943"/>
                  </a:lnTo>
                  <a:lnTo>
                    <a:pt x="36502" y="8296"/>
                  </a:lnTo>
                  <a:lnTo>
                    <a:pt x="36774" y="8114"/>
                  </a:lnTo>
                  <a:lnTo>
                    <a:pt x="36853" y="7909"/>
                  </a:lnTo>
                  <a:lnTo>
                    <a:pt x="37213" y="6229"/>
                  </a:lnTo>
                  <a:lnTo>
                    <a:pt x="40210" y="7253"/>
                  </a:lnTo>
                  <a:lnTo>
                    <a:pt x="43938" y="6933"/>
                  </a:lnTo>
                  <a:lnTo>
                    <a:pt x="49044" y="7057"/>
                  </a:lnTo>
                  <a:lnTo>
                    <a:pt x="49080" y="1945"/>
                  </a:lnTo>
                  <a:lnTo>
                    <a:pt x="52008" y="1974"/>
                  </a:lnTo>
                  <a:lnTo>
                    <a:pt x="63854" y="2246"/>
                  </a:lnTo>
                  <a:lnTo>
                    <a:pt x="68172" y="2473"/>
                  </a:lnTo>
                  <a:lnTo>
                    <a:pt x="79694" y="3079"/>
                  </a:lnTo>
                  <a:lnTo>
                    <a:pt x="91619" y="3043"/>
                  </a:lnTo>
                  <a:lnTo>
                    <a:pt x="92209" y="3042"/>
                  </a:lnTo>
                  <a:lnTo>
                    <a:pt x="92777" y="3040"/>
                  </a:lnTo>
                  <a:lnTo>
                    <a:pt x="96277" y="3073"/>
                  </a:lnTo>
                  <a:lnTo>
                    <a:pt x="104083" y="3145"/>
                  </a:lnTo>
                  <a:lnTo>
                    <a:pt x="104357" y="3133"/>
                  </a:lnTo>
                  <a:lnTo>
                    <a:pt x="119544" y="2452"/>
                  </a:lnTo>
                  <a:lnTo>
                    <a:pt x="139329" y="1564"/>
                  </a:lnTo>
                  <a:lnTo>
                    <a:pt x="147009" y="1390"/>
                  </a:lnTo>
                  <a:lnTo>
                    <a:pt x="153779" y="1236"/>
                  </a:lnTo>
                  <a:lnTo>
                    <a:pt x="165112" y="1290"/>
                  </a:lnTo>
                  <a:lnTo>
                    <a:pt x="169739" y="1199"/>
                  </a:lnTo>
                  <a:lnTo>
                    <a:pt x="185329" y="644"/>
                  </a:lnTo>
                  <a:lnTo>
                    <a:pt x="195938" y="267"/>
                  </a:lnTo>
                  <a:lnTo>
                    <a:pt x="199498" y="189"/>
                  </a:lnTo>
                  <a:lnTo>
                    <a:pt x="200694" y="162"/>
                  </a:lnTo>
                  <a:lnTo>
                    <a:pt x="206962" y="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" name="pg83">
              <a:extLst>
                <a:ext uri="{FF2B5EF4-FFF2-40B4-BE49-F238E27FC236}">
                  <a16:creationId xmlns:a16="http://schemas.microsoft.com/office/drawing/2014/main" id="{158AF554-8539-0E45-A9B8-A9D7AF147C90}"/>
                </a:ext>
              </a:extLst>
            </p:cNvPr>
            <p:cNvSpPr/>
            <p:nvPr/>
          </p:nvSpPr>
          <p:spPr>
            <a:xfrm>
              <a:off x="7128772" y="2378957"/>
              <a:ext cx="29514" cy="19818"/>
            </a:xfrm>
            <a:custGeom>
              <a:avLst/>
              <a:gdLst/>
              <a:ahLst/>
              <a:cxnLst/>
              <a:rect l="0" t="0" r="0" b="0"/>
              <a:pathLst>
                <a:path w="29514" h="19818">
                  <a:moveTo>
                    <a:pt x="3246" y="5767"/>
                  </a:moveTo>
                  <a:lnTo>
                    <a:pt x="9349" y="6323"/>
                  </a:lnTo>
                  <a:lnTo>
                    <a:pt x="8950" y="0"/>
                  </a:lnTo>
                  <a:lnTo>
                    <a:pt x="12244" y="391"/>
                  </a:lnTo>
                  <a:lnTo>
                    <a:pt x="15240" y="653"/>
                  </a:lnTo>
                  <a:lnTo>
                    <a:pt x="18372" y="937"/>
                  </a:lnTo>
                  <a:lnTo>
                    <a:pt x="20379" y="1118"/>
                  </a:lnTo>
                  <a:lnTo>
                    <a:pt x="24601" y="1420"/>
                  </a:lnTo>
                  <a:lnTo>
                    <a:pt x="28429" y="1860"/>
                  </a:lnTo>
                  <a:lnTo>
                    <a:pt x="28853" y="1813"/>
                  </a:lnTo>
                  <a:lnTo>
                    <a:pt x="29514" y="1874"/>
                  </a:lnTo>
                  <a:lnTo>
                    <a:pt x="29177" y="3137"/>
                  </a:lnTo>
                  <a:lnTo>
                    <a:pt x="28379" y="4197"/>
                  </a:lnTo>
                  <a:lnTo>
                    <a:pt x="28083" y="5529"/>
                  </a:lnTo>
                  <a:lnTo>
                    <a:pt x="27544" y="6205"/>
                  </a:lnTo>
                  <a:lnTo>
                    <a:pt x="26552" y="8161"/>
                  </a:lnTo>
                  <a:lnTo>
                    <a:pt x="26507" y="8790"/>
                  </a:lnTo>
                  <a:lnTo>
                    <a:pt x="26649" y="9084"/>
                  </a:lnTo>
                  <a:lnTo>
                    <a:pt x="26502" y="9478"/>
                  </a:lnTo>
                  <a:lnTo>
                    <a:pt x="26371" y="9478"/>
                  </a:lnTo>
                  <a:lnTo>
                    <a:pt x="25776" y="8987"/>
                  </a:lnTo>
                  <a:lnTo>
                    <a:pt x="25124" y="8045"/>
                  </a:lnTo>
                  <a:lnTo>
                    <a:pt x="25830" y="16693"/>
                  </a:lnTo>
                  <a:lnTo>
                    <a:pt x="12832" y="15520"/>
                  </a:lnTo>
                  <a:lnTo>
                    <a:pt x="9943" y="15483"/>
                  </a:lnTo>
                  <a:lnTo>
                    <a:pt x="10073" y="17676"/>
                  </a:lnTo>
                  <a:lnTo>
                    <a:pt x="9961" y="18013"/>
                  </a:lnTo>
                  <a:lnTo>
                    <a:pt x="9582" y="18502"/>
                  </a:lnTo>
                  <a:lnTo>
                    <a:pt x="8669" y="18958"/>
                  </a:lnTo>
                  <a:lnTo>
                    <a:pt x="7732" y="19762"/>
                  </a:lnTo>
                  <a:lnTo>
                    <a:pt x="5736" y="19818"/>
                  </a:lnTo>
                  <a:lnTo>
                    <a:pt x="4824" y="18014"/>
                  </a:lnTo>
                  <a:lnTo>
                    <a:pt x="4105" y="18058"/>
                  </a:lnTo>
                  <a:lnTo>
                    <a:pt x="3341" y="16442"/>
                  </a:lnTo>
                  <a:lnTo>
                    <a:pt x="2726" y="16461"/>
                  </a:lnTo>
                  <a:lnTo>
                    <a:pt x="1833" y="16920"/>
                  </a:lnTo>
                  <a:lnTo>
                    <a:pt x="778" y="17121"/>
                  </a:lnTo>
                  <a:lnTo>
                    <a:pt x="0" y="16441"/>
                  </a:lnTo>
                  <a:lnTo>
                    <a:pt x="1131" y="14166"/>
                  </a:lnTo>
                  <a:lnTo>
                    <a:pt x="284" y="14306"/>
                  </a:lnTo>
                  <a:lnTo>
                    <a:pt x="57" y="14182"/>
                  </a:lnTo>
                  <a:lnTo>
                    <a:pt x="243" y="12966"/>
                  </a:lnTo>
                  <a:lnTo>
                    <a:pt x="597" y="12866"/>
                  </a:lnTo>
                  <a:lnTo>
                    <a:pt x="1544" y="12839"/>
                  </a:lnTo>
                  <a:lnTo>
                    <a:pt x="1636" y="12001"/>
                  </a:lnTo>
                  <a:lnTo>
                    <a:pt x="2417" y="11957"/>
                  </a:lnTo>
                  <a:lnTo>
                    <a:pt x="2341" y="10321"/>
                  </a:lnTo>
                  <a:lnTo>
                    <a:pt x="1795" y="10295"/>
                  </a:lnTo>
                  <a:lnTo>
                    <a:pt x="1832" y="9946"/>
                  </a:lnTo>
                  <a:lnTo>
                    <a:pt x="2333" y="9923"/>
                  </a:lnTo>
                  <a:lnTo>
                    <a:pt x="2269" y="8577"/>
                  </a:lnTo>
                  <a:lnTo>
                    <a:pt x="3173" y="657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" name="pg84">
              <a:extLst>
                <a:ext uri="{FF2B5EF4-FFF2-40B4-BE49-F238E27FC236}">
                  <a16:creationId xmlns:a16="http://schemas.microsoft.com/office/drawing/2014/main" id="{CF6FA832-F8C0-2E4F-97F9-CB8DC3BA621C}"/>
                </a:ext>
              </a:extLst>
            </p:cNvPr>
            <p:cNvSpPr/>
            <p:nvPr/>
          </p:nvSpPr>
          <p:spPr>
            <a:xfrm>
              <a:off x="7763587" y="2574951"/>
              <a:ext cx="37432" cy="59401"/>
            </a:xfrm>
            <a:custGeom>
              <a:avLst/>
              <a:gdLst/>
              <a:ahLst/>
              <a:cxnLst/>
              <a:rect l="0" t="0" r="0" b="0"/>
              <a:pathLst>
                <a:path w="37432" h="59401">
                  <a:moveTo>
                    <a:pt x="5360" y="10783"/>
                  </a:moveTo>
                  <a:lnTo>
                    <a:pt x="7898" y="10832"/>
                  </a:lnTo>
                  <a:lnTo>
                    <a:pt x="8053" y="10783"/>
                  </a:lnTo>
                  <a:lnTo>
                    <a:pt x="8312" y="10279"/>
                  </a:lnTo>
                  <a:lnTo>
                    <a:pt x="8946" y="10181"/>
                  </a:lnTo>
                  <a:lnTo>
                    <a:pt x="8713" y="9400"/>
                  </a:lnTo>
                  <a:lnTo>
                    <a:pt x="9322" y="7920"/>
                  </a:lnTo>
                  <a:lnTo>
                    <a:pt x="10371" y="4716"/>
                  </a:lnTo>
                  <a:lnTo>
                    <a:pt x="10396" y="4586"/>
                  </a:lnTo>
                  <a:lnTo>
                    <a:pt x="10241" y="4634"/>
                  </a:lnTo>
                  <a:lnTo>
                    <a:pt x="9695" y="1709"/>
                  </a:lnTo>
                  <a:lnTo>
                    <a:pt x="9523" y="1276"/>
                  </a:lnTo>
                  <a:lnTo>
                    <a:pt x="9024" y="585"/>
                  </a:lnTo>
                  <a:lnTo>
                    <a:pt x="9233" y="263"/>
                  </a:lnTo>
                  <a:lnTo>
                    <a:pt x="11666" y="16"/>
                  </a:lnTo>
                  <a:lnTo>
                    <a:pt x="12528" y="0"/>
                  </a:lnTo>
                  <a:lnTo>
                    <a:pt x="13089" y="96"/>
                  </a:lnTo>
                  <a:lnTo>
                    <a:pt x="13672" y="1576"/>
                  </a:lnTo>
                  <a:lnTo>
                    <a:pt x="15050" y="2305"/>
                  </a:lnTo>
                  <a:lnTo>
                    <a:pt x="14876" y="3528"/>
                  </a:lnTo>
                  <a:lnTo>
                    <a:pt x="14708" y="4016"/>
                  </a:lnTo>
                  <a:lnTo>
                    <a:pt x="14675" y="4530"/>
                  </a:lnTo>
                  <a:lnTo>
                    <a:pt x="15692" y="4943"/>
                  </a:lnTo>
                  <a:lnTo>
                    <a:pt x="16003" y="4943"/>
                  </a:lnTo>
                  <a:lnTo>
                    <a:pt x="16793" y="4797"/>
                  </a:lnTo>
                  <a:lnTo>
                    <a:pt x="17401" y="4407"/>
                  </a:lnTo>
                  <a:lnTo>
                    <a:pt x="17828" y="4260"/>
                  </a:lnTo>
                  <a:lnTo>
                    <a:pt x="17958" y="4439"/>
                  </a:lnTo>
                  <a:lnTo>
                    <a:pt x="18320" y="4911"/>
                  </a:lnTo>
                  <a:lnTo>
                    <a:pt x="19693" y="6928"/>
                  </a:lnTo>
                  <a:lnTo>
                    <a:pt x="21480" y="9303"/>
                  </a:lnTo>
                  <a:lnTo>
                    <a:pt x="22360" y="8457"/>
                  </a:lnTo>
                  <a:lnTo>
                    <a:pt x="23189" y="9644"/>
                  </a:lnTo>
                  <a:lnTo>
                    <a:pt x="23292" y="10653"/>
                  </a:lnTo>
                  <a:lnTo>
                    <a:pt x="23526" y="11238"/>
                  </a:lnTo>
                  <a:lnTo>
                    <a:pt x="23694" y="10978"/>
                  </a:lnTo>
                  <a:lnTo>
                    <a:pt x="25144" y="11580"/>
                  </a:lnTo>
                  <a:lnTo>
                    <a:pt x="25407" y="11462"/>
                  </a:lnTo>
                  <a:lnTo>
                    <a:pt x="25998" y="10978"/>
                  </a:lnTo>
                  <a:lnTo>
                    <a:pt x="26698" y="11954"/>
                  </a:lnTo>
                  <a:lnTo>
                    <a:pt x="26957" y="11905"/>
                  </a:lnTo>
                  <a:lnTo>
                    <a:pt x="27902" y="11076"/>
                  </a:lnTo>
                  <a:lnTo>
                    <a:pt x="28290" y="10522"/>
                  </a:lnTo>
                  <a:lnTo>
                    <a:pt x="28536" y="9774"/>
                  </a:lnTo>
                  <a:lnTo>
                    <a:pt x="28834" y="9660"/>
                  </a:lnTo>
                  <a:lnTo>
                    <a:pt x="29825" y="9892"/>
                  </a:lnTo>
                  <a:lnTo>
                    <a:pt x="26957" y="12702"/>
                  </a:lnTo>
                  <a:lnTo>
                    <a:pt x="26348" y="13890"/>
                  </a:lnTo>
                  <a:lnTo>
                    <a:pt x="25972" y="15451"/>
                  </a:lnTo>
                  <a:lnTo>
                    <a:pt x="26154" y="16183"/>
                  </a:lnTo>
                  <a:lnTo>
                    <a:pt x="26692" y="16291"/>
                  </a:lnTo>
                  <a:lnTo>
                    <a:pt x="26823" y="16872"/>
                  </a:lnTo>
                  <a:lnTo>
                    <a:pt x="26868" y="17072"/>
                  </a:lnTo>
                  <a:lnTo>
                    <a:pt x="26901" y="17216"/>
                  </a:lnTo>
                  <a:lnTo>
                    <a:pt x="27115" y="17627"/>
                  </a:lnTo>
                  <a:lnTo>
                    <a:pt x="27301" y="17986"/>
                  </a:lnTo>
                  <a:lnTo>
                    <a:pt x="28289" y="18237"/>
                  </a:lnTo>
                  <a:lnTo>
                    <a:pt x="28614" y="18551"/>
                  </a:lnTo>
                  <a:lnTo>
                    <a:pt x="28414" y="18708"/>
                  </a:lnTo>
                  <a:lnTo>
                    <a:pt x="28314" y="19038"/>
                  </a:lnTo>
                  <a:lnTo>
                    <a:pt x="28289" y="19572"/>
                  </a:lnTo>
                  <a:lnTo>
                    <a:pt x="28351" y="20295"/>
                  </a:lnTo>
                  <a:lnTo>
                    <a:pt x="28815" y="21145"/>
                  </a:lnTo>
                  <a:lnTo>
                    <a:pt x="30802" y="24787"/>
                  </a:lnTo>
                  <a:lnTo>
                    <a:pt x="30837" y="25719"/>
                  </a:lnTo>
                  <a:lnTo>
                    <a:pt x="29470" y="25249"/>
                  </a:lnTo>
                  <a:lnTo>
                    <a:pt x="28005" y="23788"/>
                  </a:lnTo>
                  <a:lnTo>
                    <a:pt x="27354" y="23700"/>
                  </a:lnTo>
                  <a:lnTo>
                    <a:pt x="24981" y="24285"/>
                  </a:lnTo>
                  <a:lnTo>
                    <a:pt x="23864" y="25220"/>
                  </a:lnTo>
                  <a:lnTo>
                    <a:pt x="23445" y="26477"/>
                  </a:lnTo>
                  <a:lnTo>
                    <a:pt x="23144" y="27381"/>
                  </a:lnTo>
                  <a:lnTo>
                    <a:pt x="22725" y="28639"/>
                  </a:lnTo>
                  <a:lnTo>
                    <a:pt x="23060" y="30377"/>
                  </a:lnTo>
                  <a:lnTo>
                    <a:pt x="23507" y="30971"/>
                  </a:lnTo>
                  <a:lnTo>
                    <a:pt x="24524" y="32323"/>
                  </a:lnTo>
                  <a:lnTo>
                    <a:pt x="24623" y="32498"/>
                  </a:lnTo>
                  <a:lnTo>
                    <a:pt x="23957" y="34805"/>
                  </a:lnTo>
                  <a:lnTo>
                    <a:pt x="24120" y="35682"/>
                  </a:lnTo>
                  <a:lnTo>
                    <a:pt x="25260" y="37552"/>
                  </a:lnTo>
                  <a:lnTo>
                    <a:pt x="26167" y="38166"/>
                  </a:lnTo>
                  <a:lnTo>
                    <a:pt x="28982" y="38049"/>
                  </a:lnTo>
                  <a:lnTo>
                    <a:pt x="29232" y="37975"/>
                  </a:lnTo>
                  <a:lnTo>
                    <a:pt x="31362" y="37344"/>
                  </a:lnTo>
                  <a:lnTo>
                    <a:pt x="31805" y="37901"/>
                  </a:lnTo>
                  <a:lnTo>
                    <a:pt x="33056" y="38696"/>
                  </a:lnTo>
                  <a:lnTo>
                    <a:pt x="34702" y="38855"/>
                  </a:lnTo>
                  <a:lnTo>
                    <a:pt x="36286" y="38497"/>
                  </a:lnTo>
                  <a:lnTo>
                    <a:pt x="36886" y="37485"/>
                  </a:lnTo>
                  <a:lnTo>
                    <a:pt x="37432" y="38158"/>
                  </a:lnTo>
                  <a:lnTo>
                    <a:pt x="36538" y="38662"/>
                  </a:lnTo>
                  <a:lnTo>
                    <a:pt x="35451" y="38743"/>
                  </a:lnTo>
                  <a:lnTo>
                    <a:pt x="35347" y="39361"/>
                  </a:lnTo>
                  <a:lnTo>
                    <a:pt x="35491" y="40093"/>
                  </a:lnTo>
                  <a:lnTo>
                    <a:pt x="34960" y="40311"/>
                  </a:lnTo>
                  <a:lnTo>
                    <a:pt x="34454" y="40370"/>
                  </a:lnTo>
                  <a:lnTo>
                    <a:pt x="33503" y="40574"/>
                  </a:lnTo>
                  <a:lnTo>
                    <a:pt x="33366" y="41004"/>
                  </a:lnTo>
                  <a:lnTo>
                    <a:pt x="33664" y="41232"/>
                  </a:lnTo>
                  <a:lnTo>
                    <a:pt x="33687" y="41495"/>
                  </a:lnTo>
                  <a:lnTo>
                    <a:pt x="33651" y="41932"/>
                  </a:lnTo>
                  <a:lnTo>
                    <a:pt x="33871" y="42192"/>
                  </a:lnTo>
                  <a:lnTo>
                    <a:pt x="34363" y="43151"/>
                  </a:lnTo>
                  <a:lnTo>
                    <a:pt x="34687" y="44485"/>
                  </a:lnTo>
                  <a:lnTo>
                    <a:pt x="34741" y="44967"/>
                  </a:lnTo>
                  <a:lnTo>
                    <a:pt x="35049" y="44941"/>
                  </a:lnTo>
                  <a:lnTo>
                    <a:pt x="35269" y="44859"/>
                  </a:lnTo>
                  <a:lnTo>
                    <a:pt x="35360" y="44989"/>
                  </a:lnTo>
                  <a:lnTo>
                    <a:pt x="35623" y="44974"/>
                  </a:lnTo>
                  <a:lnTo>
                    <a:pt x="35721" y="45680"/>
                  </a:lnTo>
                  <a:lnTo>
                    <a:pt x="35701" y="45820"/>
                  </a:lnTo>
                  <a:lnTo>
                    <a:pt x="35594" y="46724"/>
                  </a:lnTo>
                  <a:lnTo>
                    <a:pt x="35585" y="46868"/>
                  </a:lnTo>
                  <a:lnTo>
                    <a:pt x="34997" y="52000"/>
                  </a:lnTo>
                  <a:lnTo>
                    <a:pt x="34946" y="52364"/>
                  </a:lnTo>
                  <a:lnTo>
                    <a:pt x="34512" y="56050"/>
                  </a:lnTo>
                  <a:lnTo>
                    <a:pt x="32447" y="57091"/>
                  </a:lnTo>
                  <a:lnTo>
                    <a:pt x="31385" y="57599"/>
                  </a:lnTo>
                  <a:lnTo>
                    <a:pt x="27695" y="59401"/>
                  </a:lnTo>
                  <a:lnTo>
                    <a:pt x="27307" y="58994"/>
                  </a:lnTo>
                  <a:lnTo>
                    <a:pt x="27307" y="58799"/>
                  </a:lnTo>
                  <a:lnTo>
                    <a:pt x="27591" y="56701"/>
                  </a:lnTo>
                  <a:lnTo>
                    <a:pt x="27786" y="54310"/>
                  </a:lnTo>
                  <a:lnTo>
                    <a:pt x="24411" y="54321"/>
                  </a:lnTo>
                  <a:lnTo>
                    <a:pt x="21928" y="54223"/>
                  </a:lnTo>
                  <a:lnTo>
                    <a:pt x="22089" y="53741"/>
                  </a:lnTo>
                  <a:lnTo>
                    <a:pt x="22037" y="53415"/>
                  </a:lnTo>
                  <a:lnTo>
                    <a:pt x="22166" y="52374"/>
                  </a:lnTo>
                  <a:lnTo>
                    <a:pt x="22322" y="52000"/>
                  </a:lnTo>
                  <a:lnTo>
                    <a:pt x="22309" y="51317"/>
                  </a:lnTo>
                  <a:lnTo>
                    <a:pt x="20971" y="50509"/>
                  </a:lnTo>
                  <a:lnTo>
                    <a:pt x="18658" y="49983"/>
                  </a:lnTo>
                  <a:lnTo>
                    <a:pt x="18347" y="48064"/>
                  </a:lnTo>
                  <a:lnTo>
                    <a:pt x="17583" y="48178"/>
                  </a:lnTo>
                  <a:lnTo>
                    <a:pt x="17246" y="48048"/>
                  </a:lnTo>
                  <a:lnTo>
                    <a:pt x="17402" y="47983"/>
                  </a:lnTo>
                  <a:lnTo>
                    <a:pt x="16340" y="48210"/>
                  </a:lnTo>
                  <a:lnTo>
                    <a:pt x="15757" y="48373"/>
                  </a:lnTo>
                  <a:lnTo>
                    <a:pt x="15161" y="48389"/>
                  </a:lnTo>
                  <a:lnTo>
                    <a:pt x="13830" y="48628"/>
                  </a:lnTo>
                  <a:lnTo>
                    <a:pt x="12404" y="48779"/>
                  </a:lnTo>
                  <a:lnTo>
                    <a:pt x="11743" y="48893"/>
                  </a:lnTo>
                  <a:lnTo>
                    <a:pt x="11471" y="49023"/>
                  </a:lnTo>
                  <a:lnTo>
                    <a:pt x="9076" y="46031"/>
                  </a:lnTo>
                  <a:lnTo>
                    <a:pt x="7833" y="44616"/>
                  </a:lnTo>
                  <a:lnTo>
                    <a:pt x="6318" y="43314"/>
                  </a:lnTo>
                  <a:lnTo>
                    <a:pt x="5874" y="40727"/>
                  </a:lnTo>
                  <a:lnTo>
                    <a:pt x="5839" y="40533"/>
                  </a:lnTo>
                  <a:lnTo>
                    <a:pt x="5282" y="39801"/>
                  </a:lnTo>
                  <a:lnTo>
                    <a:pt x="5049" y="39671"/>
                  </a:lnTo>
                  <a:lnTo>
                    <a:pt x="4583" y="39980"/>
                  </a:lnTo>
                  <a:lnTo>
                    <a:pt x="4246" y="40191"/>
                  </a:lnTo>
                  <a:lnTo>
                    <a:pt x="2252" y="38272"/>
                  </a:lnTo>
                  <a:lnTo>
                    <a:pt x="2175" y="38044"/>
                  </a:lnTo>
                  <a:lnTo>
                    <a:pt x="2382" y="37800"/>
                  </a:lnTo>
                  <a:lnTo>
                    <a:pt x="2188" y="36857"/>
                  </a:lnTo>
                  <a:lnTo>
                    <a:pt x="1760" y="36678"/>
                  </a:lnTo>
                  <a:lnTo>
                    <a:pt x="1035" y="36824"/>
                  </a:lnTo>
                  <a:lnTo>
                    <a:pt x="763" y="36239"/>
                  </a:lnTo>
                  <a:lnTo>
                    <a:pt x="401" y="36092"/>
                  </a:lnTo>
                  <a:lnTo>
                    <a:pt x="0" y="35686"/>
                  </a:lnTo>
                  <a:lnTo>
                    <a:pt x="1657" y="33766"/>
                  </a:lnTo>
                  <a:lnTo>
                    <a:pt x="1929" y="33539"/>
                  </a:lnTo>
                  <a:lnTo>
                    <a:pt x="3431" y="32270"/>
                  </a:lnTo>
                  <a:lnTo>
                    <a:pt x="5049" y="33750"/>
                  </a:lnTo>
                  <a:lnTo>
                    <a:pt x="5554" y="33457"/>
                  </a:lnTo>
                  <a:lnTo>
                    <a:pt x="5748" y="33311"/>
                  </a:lnTo>
                  <a:lnTo>
                    <a:pt x="5878" y="33213"/>
                  </a:lnTo>
                  <a:lnTo>
                    <a:pt x="6422" y="32725"/>
                  </a:lnTo>
                  <a:lnTo>
                    <a:pt x="6616" y="32530"/>
                  </a:lnTo>
                  <a:lnTo>
                    <a:pt x="7263" y="31538"/>
                  </a:lnTo>
                  <a:lnTo>
                    <a:pt x="7820" y="30513"/>
                  </a:lnTo>
                  <a:lnTo>
                    <a:pt x="8687" y="29293"/>
                  </a:lnTo>
                  <a:lnTo>
                    <a:pt x="9296" y="29163"/>
                  </a:lnTo>
                  <a:lnTo>
                    <a:pt x="9646" y="29017"/>
                  </a:lnTo>
                  <a:lnTo>
                    <a:pt x="9892" y="28252"/>
                  </a:lnTo>
                  <a:lnTo>
                    <a:pt x="10008" y="27976"/>
                  </a:lnTo>
                  <a:lnTo>
                    <a:pt x="10086" y="27699"/>
                  </a:lnTo>
                  <a:lnTo>
                    <a:pt x="10384" y="27097"/>
                  </a:lnTo>
                  <a:lnTo>
                    <a:pt x="11394" y="25861"/>
                  </a:lnTo>
                  <a:lnTo>
                    <a:pt x="11795" y="26300"/>
                  </a:lnTo>
                  <a:lnTo>
                    <a:pt x="12080" y="26496"/>
                  </a:lnTo>
                  <a:lnTo>
                    <a:pt x="12636" y="26056"/>
                  </a:lnTo>
                  <a:lnTo>
                    <a:pt x="12546" y="25715"/>
                  </a:lnTo>
                  <a:lnTo>
                    <a:pt x="12805" y="25308"/>
                  </a:lnTo>
                  <a:lnTo>
                    <a:pt x="13206" y="25209"/>
                  </a:lnTo>
                  <a:lnTo>
                    <a:pt x="13253" y="24885"/>
                  </a:lnTo>
                  <a:lnTo>
                    <a:pt x="12934" y="24056"/>
                  </a:lnTo>
                  <a:lnTo>
                    <a:pt x="12079" y="24246"/>
                  </a:lnTo>
                  <a:lnTo>
                    <a:pt x="10384" y="24316"/>
                  </a:lnTo>
                  <a:lnTo>
                    <a:pt x="10370" y="24447"/>
                  </a:lnTo>
                  <a:lnTo>
                    <a:pt x="10008" y="24462"/>
                  </a:lnTo>
                  <a:lnTo>
                    <a:pt x="9425" y="24039"/>
                  </a:lnTo>
                  <a:lnTo>
                    <a:pt x="9101" y="23980"/>
                  </a:lnTo>
                  <a:lnTo>
                    <a:pt x="8519" y="24218"/>
                  </a:lnTo>
                  <a:lnTo>
                    <a:pt x="8571" y="24544"/>
                  </a:lnTo>
                  <a:lnTo>
                    <a:pt x="7224" y="25373"/>
                  </a:lnTo>
                  <a:lnTo>
                    <a:pt x="6590" y="26024"/>
                  </a:lnTo>
                  <a:lnTo>
                    <a:pt x="5774" y="26609"/>
                  </a:lnTo>
                  <a:lnTo>
                    <a:pt x="5671" y="26837"/>
                  </a:lnTo>
                  <a:lnTo>
                    <a:pt x="5502" y="26886"/>
                  </a:lnTo>
                  <a:lnTo>
                    <a:pt x="5541" y="27049"/>
                  </a:lnTo>
                  <a:lnTo>
                    <a:pt x="5360" y="27260"/>
                  </a:lnTo>
                  <a:lnTo>
                    <a:pt x="4375" y="27904"/>
                  </a:lnTo>
                  <a:lnTo>
                    <a:pt x="3874" y="27440"/>
                  </a:lnTo>
                  <a:lnTo>
                    <a:pt x="3042" y="27455"/>
                  </a:lnTo>
                  <a:lnTo>
                    <a:pt x="2861" y="26658"/>
                  </a:lnTo>
                  <a:lnTo>
                    <a:pt x="3110" y="26310"/>
                  </a:lnTo>
                  <a:lnTo>
                    <a:pt x="2754" y="25744"/>
                  </a:lnTo>
                  <a:lnTo>
                    <a:pt x="2287" y="24993"/>
                  </a:lnTo>
                  <a:lnTo>
                    <a:pt x="2123" y="24723"/>
                  </a:lnTo>
                  <a:lnTo>
                    <a:pt x="2226" y="24218"/>
                  </a:lnTo>
                  <a:lnTo>
                    <a:pt x="2913" y="23210"/>
                  </a:lnTo>
                  <a:lnTo>
                    <a:pt x="3003" y="23080"/>
                  </a:lnTo>
                  <a:lnTo>
                    <a:pt x="3560" y="23356"/>
                  </a:lnTo>
                  <a:lnTo>
                    <a:pt x="5528" y="22917"/>
                  </a:lnTo>
                  <a:lnTo>
                    <a:pt x="5748" y="22738"/>
                  </a:lnTo>
                  <a:lnTo>
                    <a:pt x="5968" y="22380"/>
                  </a:lnTo>
                  <a:lnTo>
                    <a:pt x="6137" y="22299"/>
                  </a:lnTo>
                  <a:lnTo>
                    <a:pt x="6564" y="21388"/>
                  </a:lnTo>
                  <a:lnTo>
                    <a:pt x="6616" y="20900"/>
                  </a:lnTo>
                  <a:lnTo>
                    <a:pt x="6020" y="20591"/>
                  </a:lnTo>
                  <a:lnTo>
                    <a:pt x="5140" y="20689"/>
                  </a:lnTo>
                  <a:lnTo>
                    <a:pt x="4686" y="20624"/>
                  </a:lnTo>
                  <a:lnTo>
                    <a:pt x="4712" y="20494"/>
                  </a:lnTo>
                  <a:lnTo>
                    <a:pt x="4518" y="19778"/>
                  </a:lnTo>
                  <a:lnTo>
                    <a:pt x="4182" y="19290"/>
                  </a:lnTo>
                  <a:lnTo>
                    <a:pt x="3987" y="18802"/>
                  </a:lnTo>
                  <a:lnTo>
                    <a:pt x="4350" y="17972"/>
                  </a:lnTo>
                  <a:lnTo>
                    <a:pt x="4246" y="17517"/>
                  </a:lnTo>
                  <a:lnTo>
                    <a:pt x="4518" y="17305"/>
                  </a:lnTo>
                  <a:lnTo>
                    <a:pt x="5041" y="16465"/>
                  </a:lnTo>
                  <a:lnTo>
                    <a:pt x="6201" y="17094"/>
                  </a:lnTo>
                  <a:lnTo>
                    <a:pt x="6617" y="16654"/>
                  </a:lnTo>
                  <a:lnTo>
                    <a:pt x="7108" y="16427"/>
                  </a:lnTo>
                  <a:lnTo>
                    <a:pt x="7354" y="15988"/>
                  </a:lnTo>
                  <a:lnTo>
                    <a:pt x="7626" y="14117"/>
                  </a:lnTo>
                  <a:lnTo>
                    <a:pt x="6849" y="14068"/>
                  </a:lnTo>
                  <a:lnTo>
                    <a:pt x="6318" y="13467"/>
                  </a:lnTo>
                  <a:lnTo>
                    <a:pt x="5528" y="1154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" name="pg85">
              <a:extLst>
                <a:ext uri="{FF2B5EF4-FFF2-40B4-BE49-F238E27FC236}">
                  <a16:creationId xmlns:a16="http://schemas.microsoft.com/office/drawing/2014/main" id="{E83D8E54-BB04-A540-9543-4EBA68B826EF}"/>
                </a:ext>
              </a:extLst>
            </p:cNvPr>
            <p:cNvSpPr/>
            <p:nvPr/>
          </p:nvSpPr>
          <p:spPr>
            <a:xfrm>
              <a:off x="7780937" y="2597446"/>
              <a:ext cx="5981" cy="3806"/>
            </a:xfrm>
            <a:custGeom>
              <a:avLst/>
              <a:gdLst/>
              <a:ahLst/>
              <a:cxnLst/>
              <a:rect l="0" t="0" r="0" b="0"/>
              <a:pathLst>
                <a:path w="5981" h="3806">
                  <a:moveTo>
                    <a:pt x="841" y="1431"/>
                  </a:moveTo>
                  <a:lnTo>
                    <a:pt x="556" y="2017"/>
                  </a:lnTo>
                  <a:lnTo>
                    <a:pt x="0" y="2960"/>
                  </a:lnTo>
                  <a:lnTo>
                    <a:pt x="181" y="2944"/>
                  </a:lnTo>
                  <a:lnTo>
                    <a:pt x="168" y="3155"/>
                  </a:lnTo>
                  <a:lnTo>
                    <a:pt x="440" y="2586"/>
                  </a:lnTo>
                  <a:lnTo>
                    <a:pt x="581" y="2712"/>
                  </a:lnTo>
                  <a:lnTo>
                    <a:pt x="421" y="3316"/>
                  </a:lnTo>
                  <a:lnTo>
                    <a:pt x="1385" y="3806"/>
                  </a:lnTo>
                  <a:lnTo>
                    <a:pt x="2019" y="3123"/>
                  </a:lnTo>
                  <a:lnTo>
                    <a:pt x="2236" y="3078"/>
                  </a:lnTo>
                  <a:lnTo>
                    <a:pt x="2563" y="3350"/>
                  </a:lnTo>
                  <a:lnTo>
                    <a:pt x="2733" y="3507"/>
                  </a:lnTo>
                  <a:lnTo>
                    <a:pt x="5981" y="3432"/>
                  </a:lnTo>
                  <a:lnTo>
                    <a:pt x="1890" y="0"/>
                  </a:lnTo>
                  <a:lnTo>
                    <a:pt x="1017" y="149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" name="pg86">
              <a:extLst>
                <a:ext uri="{FF2B5EF4-FFF2-40B4-BE49-F238E27FC236}">
                  <a16:creationId xmlns:a16="http://schemas.microsoft.com/office/drawing/2014/main" id="{F91F2FE6-9067-E647-807F-3CDB3531C58E}"/>
                </a:ext>
              </a:extLst>
            </p:cNvPr>
            <p:cNvSpPr/>
            <p:nvPr/>
          </p:nvSpPr>
          <p:spPr>
            <a:xfrm>
              <a:off x="7779888" y="2596698"/>
              <a:ext cx="634" cy="683"/>
            </a:xfrm>
            <a:custGeom>
              <a:avLst/>
              <a:gdLst/>
              <a:ahLst/>
              <a:cxnLst/>
              <a:rect l="0" t="0" r="0" b="0"/>
              <a:pathLst>
                <a:path w="634" h="683">
                  <a:moveTo>
                    <a:pt x="453" y="97"/>
                  </a:moveTo>
                  <a:lnTo>
                    <a:pt x="0" y="0"/>
                  </a:lnTo>
                  <a:lnTo>
                    <a:pt x="87" y="506"/>
                  </a:lnTo>
                  <a:lnTo>
                    <a:pt x="233" y="683"/>
                  </a:lnTo>
                  <a:lnTo>
                    <a:pt x="634" y="37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" name="pg87">
              <a:extLst>
                <a:ext uri="{FF2B5EF4-FFF2-40B4-BE49-F238E27FC236}">
                  <a16:creationId xmlns:a16="http://schemas.microsoft.com/office/drawing/2014/main" id="{BFEF48D4-0F73-0241-92A2-4E1402897D80}"/>
                </a:ext>
              </a:extLst>
            </p:cNvPr>
            <p:cNvSpPr/>
            <p:nvPr/>
          </p:nvSpPr>
          <p:spPr>
            <a:xfrm>
              <a:off x="7016197" y="2383317"/>
              <a:ext cx="140468" cy="187203"/>
            </a:xfrm>
            <a:custGeom>
              <a:avLst/>
              <a:gdLst/>
              <a:ahLst/>
              <a:cxnLst/>
              <a:rect l="0" t="0" r="0" b="0"/>
              <a:pathLst>
                <a:path w="140468" h="187203">
                  <a:moveTo>
                    <a:pt x="115821" y="1408"/>
                  </a:moveTo>
                  <a:lnTo>
                    <a:pt x="115747" y="2212"/>
                  </a:lnTo>
                  <a:lnTo>
                    <a:pt x="114843" y="4218"/>
                  </a:lnTo>
                  <a:lnTo>
                    <a:pt x="114908" y="5564"/>
                  </a:lnTo>
                  <a:lnTo>
                    <a:pt x="114406" y="5586"/>
                  </a:lnTo>
                  <a:lnTo>
                    <a:pt x="114370" y="5936"/>
                  </a:lnTo>
                  <a:lnTo>
                    <a:pt x="114916" y="5962"/>
                  </a:lnTo>
                  <a:lnTo>
                    <a:pt x="114992" y="7598"/>
                  </a:lnTo>
                  <a:lnTo>
                    <a:pt x="114211" y="7641"/>
                  </a:lnTo>
                  <a:lnTo>
                    <a:pt x="114119" y="8480"/>
                  </a:lnTo>
                  <a:lnTo>
                    <a:pt x="113172" y="8507"/>
                  </a:lnTo>
                  <a:lnTo>
                    <a:pt x="112781" y="8722"/>
                  </a:lnTo>
                  <a:lnTo>
                    <a:pt x="112631" y="9822"/>
                  </a:lnTo>
                  <a:lnTo>
                    <a:pt x="112858" y="9946"/>
                  </a:lnTo>
                  <a:lnTo>
                    <a:pt x="113706" y="9807"/>
                  </a:lnTo>
                  <a:lnTo>
                    <a:pt x="112574" y="12082"/>
                  </a:lnTo>
                  <a:lnTo>
                    <a:pt x="113353" y="12762"/>
                  </a:lnTo>
                  <a:lnTo>
                    <a:pt x="114408" y="12561"/>
                  </a:lnTo>
                  <a:lnTo>
                    <a:pt x="115301" y="12102"/>
                  </a:lnTo>
                  <a:lnTo>
                    <a:pt x="115915" y="12083"/>
                  </a:lnTo>
                  <a:lnTo>
                    <a:pt x="116679" y="13698"/>
                  </a:lnTo>
                  <a:lnTo>
                    <a:pt x="117399" y="13655"/>
                  </a:lnTo>
                  <a:lnTo>
                    <a:pt x="118311" y="15458"/>
                  </a:lnTo>
                  <a:lnTo>
                    <a:pt x="120307" y="15403"/>
                  </a:lnTo>
                  <a:lnTo>
                    <a:pt x="121244" y="14599"/>
                  </a:lnTo>
                  <a:lnTo>
                    <a:pt x="122157" y="14143"/>
                  </a:lnTo>
                  <a:lnTo>
                    <a:pt x="122535" y="13654"/>
                  </a:lnTo>
                  <a:lnTo>
                    <a:pt x="122647" y="13317"/>
                  </a:lnTo>
                  <a:lnTo>
                    <a:pt x="122518" y="11123"/>
                  </a:lnTo>
                  <a:lnTo>
                    <a:pt x="125406" y="11161"/>
                  </a:lnTo>
                  <a:lnTo>
                    <a:pt x="138405" y="12334"/>
                  </a:lnTo>
                  <a:lnTo>
                    <a:pt x="138832" y="18928"/>
                  </a:lnTo>
                  <a:lnTo>
                    <a:pt x="139378" y="19475"/>
                  </a:lnTo>
                  <a:lnTo>
                    <a:pt x="139791" y="19546"/>
                  </a:lnTo>
                  <a:lnTo>
                    <a:pt x="140163" y="19452"/>
                  </a:lnTo>
                  <a:lnTo>
                    <a:pt x="140468" y="20133"/>
                  </a:lnTo>
                  <a:lnTo>
                    <a:pt x="140354" y="20421"/>
                  </a:lnTo>
                  <a:lnTo>
                    <a:pt x="139629" y="19894"/>
                  </a:lnTo>
                  <a:lnTo>
                    <a:pt x="139560" y="19762"/>
                  </a:lnTo>
                  <a:lnTo>
                    <a:pt x="138859" y="19342"/>
                  </a:lnTo>
                  <a:lnTo>
                    <a:pt x="138904" y="20909"/>
                  </a:lnTo>
                  <a:lnTo>
                    <a:pt x="134690" y="21105"/>
                  </a:lnTo>
                  <a:lnTo>
                    <a:pt x="134943" y="21273"/>
                  </a:lnTo>
                  <a:lnTo>
                    <a:pt x="135407" y="21887"/>
                  </a:lnTo>
                  <a:lnTo>
                    <a:pt x="135240" y="22121"/>
                  </a:lnTo>
                  <a:lnTo>
                    <a:pt x="133725" y="21730"/>
                  </a:lnTo>
                  <a:lnTo>
                    <a:pt x="132362" y="21466"/>
                  </a:lnTo>
                  <a:lnTo>
                    <a:pt x="131979" y="21570"/>
                  </a:lnTo>
                  <a:lnTo>
                    <a:pt x="132040" y="21778"/>
                  </a:lnTo>
                  <a:lnTo>
                    <a:pt x="132923" y="22206"/>
                  </a:lnTo>
                  <a:lnTo>
                    <a:pt x="133050" y="22373"/>
                  </a:lnTo>
                  <a:lnTo>
                    <a:pt x="133025" y="22526"/>
                  </a:lnTo>
                  <a:lnTo>
                    <a:pt x="132374" y="23467"/>
                  </a:lnTo>
                  <a:lnTo>
                    <a:pt x="132101" y="23575"/>
                  </a:lnTo>
                  <a:lnTo>
                    <a:pt x="131719" y="23467"/>
                  </a:lnTo>
                  <a:lnTo>
                    <a:pt x="131365" y="23501"/>
                  </a:lnTo>
                  <a:lnTo>
                    <a:pt x="131019" y="23728"/>
                  </a:lnTo>
                  <a:lnTo>
                    <a:pt x="130713" y="24122"/>
                  </a:lnTo>
                  <a:lnTo>
                    <a:pt x="130804" y="24371"/>
                  </a:lnTo>
                  <a:lnTo>
                    <a:pt x="130734" y="24728"/>
                  </a:lnTo>
                  <a:lnTo>
                    <a:pt x="130140" y="25591"/>
                  </a:lnTo>
                  <a:lnTo>
                    <a:pt x="129949" y="25692"/>
                  </a:lnTo>
                  <a:lnTo>
                    <a:pt x="129758" y="25744"/>
                  </a:lnTo>
                  <a:lnTo>
                    <a:pt x="128659" y="25629"/>
                  </a:lnTo>
                  <a:lnTo>
                    <a:pt x="127839" y="25968"/>
                  </a:lnTo>
                  <a:lnTo>
                    <a:pt x="125621" y="25317"/>
                  </a:lnTo>
                  <a:lnTo>
                    <a:pt x="125360" y="26123"/>
                  </a:lnTo>
                  <a:lnTo>
                    <a:pt x="125046" y="25665"/>
                  </a:lnTo>
                  <a:lnTo>
                    <a:pt x="125203" y="25192"/>
                  </a:lnTo>
                  <a:lnTo>
                    <a:pt x="123313" y="24626"/>
                  </a:lnTo>
                  <a:lnTo>
                    <a:pt x="121915" y="24890"/>
                  </a:lnTo>
                  <a:lnTo>
                    <a:pt x="121687" y="24325"/>
                  </a:lnTo>
                  <a:lnTo>
                    <a:pt x="121814" y="24156"/>
                  </a:lnTo>
                  <a:lnTo>
                    <a:pt x="122359" y="24328"/>
                  </a:lnTo>
                  <a:lnTo>
                    <a:pt x="121427" y="23014"/>
                  </a:lnTo>
                  <a:lnTo>
                    <a:pt x="119230" y="21846"/>
                  </a:lnTo>
                  <a:lnTo>
                    <a:pt x="118998" y="22043"/>
                  </a:lnTo>
                  <a:lnTo>
                    <a:pt x="118619" y="22887"/>
                  </a:lnTo>
                  <a:lnTo>
                    <a:pt x="119469" y="24011"/>
                  </a:lnTo>
                  <a:lnTo>
                    <a:pt x="119889" y="24344"/>
                  </a:lnTo>
                  <a:lnTo>
                    <a:pt x="119754" y="24609"/>
                  </a:lnTo>
                  <a:lnTo>
                    <a:pt x="119770" y="25755"/>
                  </a:lnTo>
                  <a:lnTo>
                    <a:pt x="119892" y="26767"/>
                  </a:lnTo>
                  <a:lnTo>
                    <a:pt x="119928" y="28593"/>
                  </a:lnTo>
                  <a:lnTo>
                    <a:pt x="119395" y="29129"/>
                  </a:lnTo>
                  <a:lnTo>
                    <a:pt x="117474" y="29976"/>
                  </a:lnTo>
                  <a:lnTo>
                    <a:pt x="118103" y="30407"/>
                  </a:lnTo>
                  <a:lnTo>
                    <a:pt x="118284" y="31148"/>
                  </a:lnTo>
                  <a:lnTo>
                    <a:pt x="118141" y="31487"/>
                  </a:lnTo>
                  <a:lnTo>
                    <a:pt x="118694" y="31267"/>
                  </a:lnTo>
                  <a:lnTo>
                    <a:pt x="119232" y="31652"/>
                  </a:lnTo>
                  <a:lnTo>
                    <a:pt x="117999" y="35367"/>
                  </a:lnTo>
                  <a:lnTo>
                    <a:pt x="118543" y="35274"/>
                  </a:lnTo>
                  <a:lnTo>
                    <a:pt x="118649" y="35698"/>
                  </a:lnTo>
                  <a:lnTo>
                    <a:pt x="118624" y="36196"/>
                  </a:lnTo>
                  <a:lnTo>
                    <a:pt x="118250" y="37323"/>
                  </a:lnTo>
                  <a:lnTo>
                    <a:pt x="118254" y="37566"/>
                  </a:lnTo>
                  <a:lnTo>
                    <a:pt x="122907" y="38936"/>
                  </a:lnTo>
                  <a:lnTo>
                    <a:pt x="122454" y="40522"/>
                  </a:lnTo>
                  <a:lnTo>
                    <a:pt x="123341" y="40056"/>
                  </a:lnTo>
                  <a:lnTo>
                    <a:pt x="123597" y="40089"/>
                  </a:lnTo>
                  <a:lnTo>
                    <a:pt x="123686" y="40312"/>
                  </a:lnTo>
                  <a:lnTo>
                    <a:pt x="123678" y="40762"/>
                  </a:lnTo>
                  <a:lnTo>
                    <a:pt x="123604" y="41328"/>
                  </a:lnTo>
                  <a:lnTo>
                    <a:pt x="123527" y="41475"/>
                  </a:lnTo>
                  <a:lnTo>
                    <a:pt x="124315" y="41726"/>
                  </a:lnTo>
                  <a:lnTo>
                    <a:pt x="125046" y="41355"/>
                  </a:lnTo>
                  <a:lnTo>
                    <a:pt x="125607" y="41265"/>
                  </a:lnTo>
                  <a:lnTo>
                    <a:pt x="125120" y="41857"/>
                  </a:lnTo>
                  <a:lnTo>
                    <a:pt x="124901" y="43003"/>
                  </a:lnTo>
                  <a:lnTo>
                    <a:pt x="124930" y="43814"/>
                  </a:lnTo>
                  <a:lnTo>
                    <a:pt x="124819" y="44007"/>
                  </a:lnTo>
                  <a:lnTo>
                    <a:pt x="124343" y="44131"/>
                  </a:lnTo>
                  <a:lnTo>
                    <a:pt x="125365" y="44427"/>
                  </a:lnTo>
                  <a:lnTo>
                    <a:pt x="126015" y="45038"/>
                  </a:lnTo>
                  <a:lnTo>
                    <a:pt x="127113" y="46171"/>
                  </a:lnTo>
                  <a:lnTo>
                    <a:pt x="126841" y="47081"/>
                  </a:lnTo>
                  <a:lnTo>
                    <a:pt x="126561" y="47294"/>
                  </a:lnTo>
                  <a:lnTo>
                    <a:pt x="125381" y="46900"/>
                  </a:lnTo>
                  <a:lnTo>
                    <a:pt x="124938" y="48210"/>
                  </a:lnTo>
                  <a:lnTo>
                    <a:pt x="126302" y="48552"/>
                  </a:lnTo>
                  <a:lnTo>
                    <a:pt x="126554" y="48489"/>
                  </a:lnTo>
                  <a:lnTo>
                    <a:pt x="126611" y="48355"/>
                  </a:lnTo>
                  <a:lnTo>
                    <a:pt x="126876" y="48228"/>
                  </a:lnTo>
                  <a:lnTo>
                    <a:pt x="128113" y="48827"/>
                  </a:lnTo>
                  <a:lnTo>
                    <a:pt x="128742" y="49529"/>
                  </a:lnTo>
                  <a:lnTo>
                    <a:pt x="128479" y="50336"/>
                  </a:lnTo>
                  <a:lnTo>
                    <a:pt x="128690" y="50562"/>
                  </a:lnTo>
                  <a:lnTo>
                    <a:pt x="129112" y="50812"/>
                  </a:lnTo>
                  <a:lnTo>
                    <a:pt x="129053" y="51007"/>
                  </a:lnTo>
                  <a:lnTo>
                    <a:pt x="128264" y="51035"/>
                  </a:lnTo>
                  <a:lnTo>
                    <a:pt x="128053" y="51210"/>
                  </a:lnTo>
                  <a:lnTo>
                    <a:pt x="127854" y="51775"/>
                  </a:lnTo>
                  <a:lnTo>
                    <a:pt x="127883" y="51965"/>
                  </a:lnTo>
                  <a:lnTo>
                    <a:pt x="127112" y="51869"/>
                  </a:lnTo>
                  <a:lnTo>
                    <a:pt x="126099" y="51328"/>
                  </a:lnTo>
                  <a:lnTo>
                    <a:pt x="126113" y="51010"/>
                  </a:lnTo>
                  <a:lnTo>
                    <a:pt x="126307" y="50262"/>
                  </a:lnTo>
                  <a:lnTo>
                    <a:pt x="126871" y="49419"/>
                  </a:lnTo>
                  <a:lnTo>
                    <a:pt x="126871" y="49247"/>
                  </a:lnTo>
                  <a:lnTo>
                    <a:pt x="126558" y="48865"/>
                  </a:lnTo>
                  <a:lnTo>
                    <a:pt x="125016" y="49635"/>
                  </a:lnTo>
                  <a:lnTo>
                    <a:pt x="124298" y="50106"/>
                  </a:lnTo>
                  <a:lnTo>
                    <a:pt x="118955" y="65869"/>
                  </a:lnTo>
                  <a:lnTo>
                    <a:pt x="118603" y="65781"/>
                  </a:lnTo>
                  <a:lnTo>
                    <a:pt x="118202" y="66763"/>
                  </a:lnTo>
                  <a:lnTo>
                    <a:pt x="118556" y="67007"/>
                  </a:lnTo>
                  <a:lnTo>
                    <a:pt x="117094" y="71149"/>
                  </a:lnTo>
                  <a:lnTo>
                    <a:pt x="115449" y="75706"/>
                  </a:lnTo>
                  <a:lnTo>
                    <a:pt x="114695" y="75615"/>
                  </a:lnTo>
                  <a:lnTo>
                    <a:pt x="113839" y="75368"/>
                  </a:lnTo>
                  <a:lnTo>
                    <a:pt x="113599" y="75212"/>
                  </a:lnTo>
                  <a:lnTo>
                    <a:pt x="113443" y="74988"/>
                  </a:lnTo>
                  <a:lnTo>
                    <a:pt x="112080" y="74114"/>
                  </a:lnTo>
                  <a:lnTo>
                    <a:pt x="111817" y="74090"/>
                  </a:lnTo>
                  <a:lnTo>
                    <a:pt x="111444" y="74233"/>
                  </a:lnTo>
                  <a:lnTo>
                    <a:pt x="110901" y="74020"/>
                  </a:lnTo>
                  <a:lnTo>
                    <a:pt x="110899" y="73783"/>
                  </a:lnTo>
                  <a:lnTo>
                    <a:pt x="110557" y="73302"/>
                  </a:lnTo>
                  <a:lnTo>
                    <a:pt x="110141" y="73027"/>
                  </a:lnTo>
                  <a:lnTo>
                    <a:pt x="109714" y="72638"/>
                  </a:lnTo>
                  <a:lnTo>
                    <a:pt x="109012" y="72484"/>
                  </a:lnTo>
                  <a:lnTo>
                    <a:pt x="108388" y="72604"/>
                  </a:lnTo>
                  <a:lnTo>
                    <a:pt x="107976" y="72417"/>
                  </a:lnTo>
                  <a:lnTo>
                    <a:pt x="107933" y="71724"/>
                  </a:lnTo>
                  <a:lnTo>
                    <a:pt x="108001" y="71563"/>
                  </a:lnTo>
                  <a:lnTo>
                    <a:pt x="108449" y="71217"/>
                  </a:lnTo>
                  <a:lnTo>
                    <a:pt x="109549" y="71214"/>
                  </a:lnTo>
                  <a:lnTo>
                    <a:pt x="109604" y="70876"/>
                  </a:lnTo>
                  <a:lnTo>
                    <a:pt x="108580" y="69845"/>
                  </a:lnTo>
                  <a:lnTo>
                    <a:pt x="108580" y="69432"/>
                  </a:lnTo>
                  <a:lnTo>
                    <a:pt x="109061" y="68949"/>
                  </a:lnTo>
                  <a:lnTo>
                    <a:pt x="109609" y="69060"/>
                  </a:lnTo>
                  <a:lnTo>
                    <a:pt x="109552" y="68840"/>
                  </a:lnTo>
                  <a:lnTo>
                    <a:pt x="109644" y="68383"/>
                  </a:lnTo>
                  <a:lnTo>
                    <a:pt x="109912" y="68026"/>
                  </a:lnTo>
                  <a:lnTo>
                    <a:pt x="110199" y="67832"/>
                  </a:lnTo>
                  <a:lnTo>
                    <a:pt x="110341" y="67590"/>
                  </a:lnTo>
                  <a:lnTo>
                    <a:pt x="110190" y="67047"/>
                  </a:lnTo>
                  <a:lnTo>
                    <a:pt x="110016" y="66634"/>
                  </a:lnTo>
                  <a:lnTo>
                    <a:pt x="108870" y="65506"/>
                  </a:lnTo>
                  <a:lnTo>
                    <a:pt x="108294" y="65499"/>
                  </a:lnTo>
                  <a:lnTo>
                    <a:pt x="110773" y="58338"/>
                  </a:lnTo>
                  <a:lnTo>
                    <a:pt x="111977" y="59022"/>
                  </a:lnTo>
                  <a:lnTo>
                    <a:pt x="112882" y="59799"/>
                  </a:lnTo>
                  <a:lnTo>
                    <a:pt x="114030" y="60100"/>
                  </a:lnTo>
                  <a:lnTo>
                    <a:pt x="114739" y="57935"/>
                  </a:lnTo>
                  <a:lnTo>
                    <a:pt x="114232" y="56808"/>
                  </a:lnTo>
                  <a:lnTo>
                    <a:pt x="113919" y="56514"/>
                  </a:lnTo>
                  <a:lnTo>
                    <a:pt x="113412" y="56202"/>
                  </a:lnTo>
                  <a:lnTo>
                    <a:pt x="113136" y="55908"/>
                  </a:lnTo>
                  <a:lnTo>
                    <a:pt x="113014" y="55644"/>
                  </a:lnTo>
                  <a:lnTo>
                    <a:pt x="112913" y="54878"/>
                  </a:lnTo>
                  <a:lnTo>
                    <a:pt x="112304" y="54048"/>
                  </a:lnTo>
                  <a:lnTo>
                    <a:pt x="112478" y="53654"/>
                  </a:lnTo>
                  <a:lnTo>
                    <a:pt x="114478" y="54156"/>
                  </a:lnTo>
                  <a:lnTo>
                    <a:pt x="116004" y="53415"/>
                  </a:lnTo>
                  <a:lnTo>
                    <a:pt x="116503" y="53800"/>
                  </a:lnTo>
                  <a:lnTo>
                    <a:pt x="117331" y="53151"/>
                  </a:lnTo>
                  <a:lnTo>
                    <a:pt x="117879" y="52195"/>
                  </a:lnTo>
                  <a:lnTo>
                    <a:pt x="118272" y="51961"/>
                  </a:lnTo>
                  <a:lnTo>
                    <a:pt x="118516" y="51931"/>
                  </a:lnTo>
                  <a:lnTo>
                    <a:pt x="118625" y="51789"/>
                  </a:lnTo>
                  <a:lnTo>
                    <a:pt x="118565" y="51514"/>
                  </a:lnTo>
                  <a:lnTo>
                    <a:pt x="116490" y="50934"/>
                  </a:lnTo>
                  <a:lnTo>
                    <a:pt x="116373" y="51127"/>
                  </a:lnTo>
                  <a:lnTo>
                    <a:pt x="116121" y="51209"/>
                  </a:lnTo>
                  <a:lnTo>
                    <a:pt x="115675" y="51246"/>
                  </a:lnTo>
                  <a:lnTo>
                    <a:pt x="115269" y="51168"/>
                  </a:lnTo>
                  <a:lnTo>
                    <a:pt x="114766" y="51373"/>
                  </a:lnTo>
                  <a:lnTo>
                    <a:pt x="114659" y="51173"/>
                  </a:lnTo>
                  <a:lnTo>
                    <a:pt x="114535" y="51429"/>
                  </a:lnTo>
                  <a:lnTo>
                    <a:pt x="113285" y="51228"/>
                  </a:lnTo>
                  <a:lnTo>
                    <a:pt x="113672" y="50133"/>
                  </a:lnTo>
                  <a:lnTo>
                    <a:pt x="111981" y="49584"/>
                  </a:lnTo>
                  <a:lnTo>
                    <a:pt x="111518" y="49860"/>
                  </a:lnTo>
                  <a:lnTo>
                    <a:pt x="111555" y="50131"/>
                  </a:lnTo>
                  <a:lnTo>
                    <a:pt x="111340" y="50314"/>
                  </a:lnTo>
                  <a:lnTo>
                    <a:pt x="110650" y="50124"/>
                  </a:lnTo>
                  <a:lnTo>
                    <a:pt x="110224" y="49577"/>
                  </a:lnTo>
                  <a:lnTo>
                    <a:pt x="109659" y="49464"/>
                  </a:lnTo>
                  <a:lnTo>
                    <a:pt x="109525" y="49720"/>
                  </a:lnTo>
                  <a:lnTo>
                    <a:pt x="108953" y="49869"/>
                  </a:lnTo>
                  <a:lnTo>
                    <a:pt x="109049" y="49290"/>
                  </a:lnTo>
                  <a:lnTo>
                    <a:pt x="107954" y="48384"/>
                  </a:lnTo>
                  <a:lnTo>
                    <a:pt x="104973" y="47503"/>
                  </a:lnTo>
                  <a:lnTo>
                    <a:pt x="104825" y="47569"/>
                  </a:lnTo>
                  <a:lnTo>
                    <a:pt x="105035" y="48685"/>
                  </a:lnTo>
                  <a:lnTo>
                    <a:pt x="105039" y="49826"/>
                  </a:lnTo>
                  <a:lnTo>
                    <a:pt x="104402" y="49635"/>
                  </a:lnTo>
                  <a:lnTo>
                    <a:pt x="102978" y="49615"/>
                  </a:lnTo>
                  <a:lnTo>
                    <a:pt x="102430" y="49063"/>
                  </a:lnTo>
                  <a:lnTo>
                    <a:pt x="100261" y="48332"/>
                  </a:lnTo>
                  <a:lnTo>
                    <a:pt x="99593" y="50116"/>
                  </a:lnTo>
                  <a:lnTo>
                    <a:pt x="98021" y="50477"/>
                  </a:lnTo>
                  <a:lnTo>
                    <a:pt x="98171" y="50008"/>
                  </a:lnTo>
                  <a:lnTo>
                    <a:pt x="98167" y="49833"/>
                  </a:lnTo>
                  <a:lnTo>
                    <a:pt x="97903" y="48736"/>
                  </a:lnTo>
                  <a:lnTo>
                    <a:pt x="98313" y="48267"/>
                  </a:lnTo>
                  <a:lnTo>
                    <a:pt x="98516" y="47014"/>
                  </a:lnTo>
                  <a:lnTo>
                    <a:pt x="98260" y="46690"/>
                  </a:lnTo>
                  <a:lnTo>
                    <a:pt x="98207" y="46441"/>
                  </a:lnTo>
                  <a:lnTo>
                    <a:pt x="98881" y="45637"/>
                  </a:lnTo>
                  <a:lnTo>
                    <a:pt x="90181" y="43078"/>
                  </a:lnTo>
                  <a:lnTo>
                    <a:pt x="90246" y="43727"/>
                  </a:lnTo>
                  <a:lnTo>
                    <a:pt x="90367" y="43980"/>
                  </a:lnTo>
                  <a:lnTo>
                    <a:pt x="91090" y="44910"/>
                  </a:lnTo>
                  <a:lnTo>
                    <a:pt x="91491" y="45725"/>
                  </a:lnTo>
                  <a:lnTo>
                    <a:pt x="91548" y="46097"/>
                  </a:lnTo>
                  <a:lnTo>
                    <a:pt x="90618" y="45821"/>
                  </a:lnTo>
                  <a:lnTo>
                    <a:pt x="89400" y="45596"/>
                  </a:lnTo>
                  <a:lnTo>
                    <a:pt x="89229" y="45460"/>
                  </a:lnTo>
                  <a:lnTo>
                    <a:pt x="88958" y="44035"/>
                  </a:lnTo>
                  <a:lnTo>
                    <a:pt x="89019" y="43797"/>
                  </a:lnTo>
                  <a:lnTo>
                    <a:pt x="89023" y="43317"/>
                  </a:lnTo>
                  <a:lnTo>
                    <a:pt x="88321" y="42323"/>
                  </a:lnTo>
                  <a:lnTo>
                    <a:pt x="86956" y="40973"/>
                  </a:lnTo>
                  <a:lnTo>
                    <a:pt x="86701" y="40493"/>
                  </a:lnTo>
                  <a:lnTo>
                    <a:pt x="86749" y="40210"/>
                  </a:lnTo>
                  <a:lnTo>
                    <a:pt x="85990" y="38797"/>
                  </a:lnTo>
                  <a:lnTo>
                    <a:pt x="85173" y="38495"/>
                  </a:lnTo>
                  <a:lnTo>
                    <a:pt x="84921" y="38573"/>
                  </a:lnTo>
                  <a:lnTo>
                    <a:pt x="84844" y="38711"/>
                  </a:lnTo>
                  <a:lnTo>
                    <a:pt x="83759" y="39600"/>
                  </a:lnTo>
                  <a:lnTo>
                    <a:pt x="83243" y="39719"/>
                  </a:lnTo>
                  <a:lnTo>
                    <a:pt x="83303" y="41004"/>
                  </a:lnTo>
                  <a:lnTo>
                    <a:pt x="79429" y="39840"/>
                  </a:lnTo>
                  <a:lnTo>
                    <a:pt x="79506" y="41119"/>
                  </a:lnTo>
                  <a:lnTo>
                    <a:pt x="79234" y="41885"/>
                  </a:lnTo>
                  <a:lnTo>
                    <a:pt x="77865" y="41811"/>
                  </a:lnTo>
                  <a:lnTo>
                    <a:pt x="78101" y="42477"/>
                  </a:lnTo>
                  <a:lnTo>
                    <a:pt x="78146" y="43076"/>
                  </a:lnTo>
                  <a:lnTo>
                    <a:pt x="77878" y="42626"/>
                  </a:lnTo>
                  <a:lnTo>
                    <a:pt x="77711" y="42038"/>
                  </a:lnTo>
                  <a:lnTo>
                    <a:pt x="77174" y="41306"/>
                  </a:lnTo>
                  <a:lnTo>
                    <a:pt x="77036" y="41488"/>
                  </a:lnTo>
                  <a:lnTo>
                    <a:pt x="76166" y="41474"/>
                  </a:lnTo>
                  <a:lnTo>
                    <a:pt x="75415" y="41075"/>
                  </a:lnTo>
                  <a:lnTo>
                    <a:pt x="74980" y="41358"/>
                  </a:lnTo>
                  <a:lnTo>
                    <a:pt x="75162" y="41838"/>
                  </a:lnTo>
                  <a:lnTo>
                    <a:pt x="75369" y="42065"/>
                  </a:lnTo>
                  <a:lnTo>
                    <a:pt x="75459" y="42280"/>
                  </a:lnTo>
                  <a:lnTo>
                    <a:pt x="75431" y="42771"/>
                  </a:lnTo>
                  <a:lnTo>
                    <a:pt x="74824" y="43984"/>
                  </a:lnTo>
                  <a:lnTo>
                    <a:pt x="74413" y="44419"/>
                  </a:lnTo>
                  <a:lnTo>
                    <a:pt x="73552" y="44902"/>
                  </a:lnTo>
                  <a:lnTo>
                    <a:pt x="72886" y="44987"/>
                  </a:lnTo>
                  <a:lnTo>
                    <a:pt x="73031" y="46657"/>
                  </a:lnTo>
                  <a:lnTo>
                    <a:pt x="71988" y="46750"/>
                  </a:lnTo>
                  <a:lnTo>
                    <a:pt x="71898" y="48688"/>
                  </a:lnTo>
                  <a:lnTo>
                    <a:pt x="71648" y="49207"/>
                  </a:lnTo>
                  <a:lnTo>
                    <a:pt x="70570" y="49695"/>
                  </a:lnTo>
                  <a:lnTo>
                    <a:pt x="70465" y="49275"/>
                  </a:lnTo>
                  <a:lnTo>
                    <a:pt x="69901" y="49312"/>
                  </a:lnTo>
                  <a:lnTo>
                    <a:pt x="69502" y="50068"/>
                  </a:lnTo>
                  <a:lnTo>
                    <a:pt x="69275" y="50332"/>
                  </a:lnTo>
                  <a:lnTo>
                    <a:pt x="68403" y="49716"/>
                  </a:lnTo>
                  <a:lnTo>
                    <a:pt x="67990" y="49574"/>
                  </a:lnTo>
                  <a:lnTo>
                    <a:pt x="69092" y="51366"/>
                  </a:lnTo>
                  <a:lnTo>
                    <a:pt x="68620" y="51094"/>
                  </a:lnTo>
                  <a:lnTo>
                    <a:pt x="68342" y="50876"/>
                  </a:lnTo>
                  <a:lnTo>
                    <a:pt x="67644" y="50957"/>
                  </a:lnTo>
                  <a:lnTo>
                    <a:pt x="67367" y="50804"/>
                  </a:lnTo>
                  <a:lnTo>
                    <a:pt x="67705" y="50823"/>
                  </a:lnTo>
                  <a:lnTo>
                    <a:pt x="67257" y="50595"/>
                  </a:lnTo>
                  <a:lnTo>
                    <a:pt x="67294" y="49886"/>
                  </a:lnTo>
                  <a:lnTo>
                    <a:pt x="66913" y="49088"/>
                  </a:lnTo>
                  <a:lnTo>
                    <a:pt x="66227" y="48314"/>
                  </a:lnTo>
                  <a:lnTo>
                    <a:pt x="65562" y="47943"/>
                  </a:lnTo>
                  <a:lnTo>
                    <a:pt x="65103" y="47354"/>
                  </a:lnTo>
                  <a:lnTo>
                    <a:pt x="64480" y="47053"/>
                  </a:lnTo>
                  <a:lnTo>
                    <a:pt x="64117" y="46599"/>
                  </a:lnTo>
                  <a:lnTo>
                    <a:pt x="63596" y="46107"/>
                  </a:lnTo>
                  <a:lnTo>
                    <a:pt x="64148" y="46981"/>
                  </a:lnTo>
                  <a:lnTo>
                    <a:pt x="65306" y="48058"/>
                  </a:lnTo>
                  <a:lnTo>
                    <a:pt x="65760" y="48899"/>
                  </a:lnTo>
                  <a:lnTo>
                    <a:pt x="64410" y="48986"/>
                  </a:lnTo>
                  <a:lnTo>
                    <a:pt x="64653" y="49296"/>
                  </a:lnTo>
                  <a:lnTo>
                    <a:pt x="66364" y="49233"/>
                  </a:lnTo>
                  <a:lnTo>
                    <a:pt x="66633" y="49914"/>
                  </a:lnTo>
                  <a:lnTo>
                    <a:pt x="63734" y="50037"/>
                  </a:lnTo>
                  <a:lnTo>
                    <a:pt x="63813" y="51393"/>
                  </a:lnTo>
                  <a:lnTo>
                    <a:pt x="66197" y="51344"/>
                  </a:lnTo>
                  <a:lnTo>
                    <a:pt x="66447" y="51681"/>
                  </a:lnTo>
                  <a:lnTo>
                    <a:pt x="66926" y="52847"/>
                  </a:lnTo>
                  <a:lnTo>
                    <a:pt x="65388" y="53159"/>
                  </a:lnTo>
                  <a:lnTo>
                    <a:pt x="63899" y="53212"/>
                  </a:lnTo>
                  <a:lnTo>
                    <a:pt x="63919" y="53803"/>
                  </a:lnTo>
                  <a:lnTo>
                    <a:pt x="62568" y="53867"/>
                  </a:lnTo>
                  <a:lnTo>
                    <a:pt x="62463" y="53730"/>
                  </a:lnTo>
                  <a:lnTo>
                    <a:pt x="62404" y="52476"/>
                  </a:lnTo>
                  <a:lnTo>
                    <a:pt x="62194" y="51483"/>
                  </a:lnTo>
                  <a:lnTo>
                    <a:pt x="61171" y="51595"/>
                  </a:lnTo>
                  <a:lnTo>
                    <a:pt x="60850" y="50959"/>
                  </a:lnTo>
                  <a:lnTo>
                    <a:pt x="58617" y="51044"/>
                  </a:lnTo>
                  <a:lnTo>
                    <a:pt x="58677" y="52536"/>
                  </a:lnTo>
                  <a:lnTo>
                    <a:pt x="57634" y="52773"/>
                  </a:lnTo>
                  <a:lnTo>
                    <a:pt x="56681" y="52635"/>
                  </a:lnTo>
                  <a:lnTo>
                    <a:pt x="54790" y="52739"/>
                  </a:lnTo>
                  <a:lnTo>
                    <a:pt x="54879" y="54502"/>
                  </a:lnTo>
                  <a:lnTo>
                    <a:pt x="54522" y="54361"/>
                  </a:lnTo>
                  <a:lnTo>
                    <a:pt x="54469" y="54149"/>
                  </a:lnTo>
                  <a:lnTo>
                    <a:pt x="52485" y="52497"/>
                  </a:lnTo>
                  <a:lnTo>
                    <a:pt x="52416" y="52003"/>
                  </a:lnTo>
                  <a:lnTo>
                    <a:pt x="52384" y="51828"/>
                  </a:lnTo>
                  <a:lnTo>
                    <a:pt x="51876" y="51497"/>
                  </a:lnTo>
                  <a:lnTo>
                    <a:pt x="50850" y="51482"/>
                  </a:lnTo>
                  <a:lnTo>
                    <a:pt x="50715" y="48776"/>
                  </a:lnTo>
                  <a:lnTo>
                    <a:pt x="49900" y="47839"/>
                  </a:lnTo>
                  <a:lnTo>
                    <a:pt x="49668" y="47638"/>
                  </a:lnTo>
                  <a:lnTo>
                    <a:pt x="49372" y="47694"/>
                  </a:lnTo>
                  <a:lnTo>
                    <a:pt x="48954" y="47560"/>
                  </a:lnTo>
                  <a:lnTo>
                    <a:pt x="48406" y="47185"/>
                  </a:lnTo>
                  <a:lnTo>
                    <a:pt x="47857" y="46657"/>
                  </a:lnTo>
                  <a:lnTo>
                    <a:pt x="46505" y="46676"/>
                  </a:lnTo>
                  <a:lnTo>
                    <a:pt x="46127" y="46379"/>
                  </a:lnTo>
                  <a:lnTo>
                    <a:pt x="46046" y="45988"/>
                  </a:lnTo>
                  <a:lnTo>
                    <a:pt x="45737" y="45616"/>
                  </a:lnTo>
                  <a:lnTo>
                    <a:pt x="45067" y="45148"/>
                  </a:lnTo>
                  <a:lnTo>
                    <a:pt x="45194" y="47715"/>
                  </a:lnTo>
                  <a:lnTo>
                    <a:pt x="45543" y="52689"/>
                  </a:lnTo>
                  <a:lnTo>
                    <a:pt x="45578" y="53256"/>
                  </a:lnTo>
                  <a:lnTo>
                    <a:pt x="45855" y="58092"/>
                  </a:lnTo>
                  <a:lnTo>
                    <a:pt x="46098" y="58037"/>
                  </a:lnTo>
                  <a:lnTo>
                    <a:pt x="46337" y="58130"/>
                  </a:lnTo>
                  <a:lnTo>
                    <a:pt x="46508" y="58584"/>
                  </a:lnTo>
                  <a:lnTo>
                    <a:pt x="46516" y="58837"/>
                  </a:lnTo>
                  <a:lnTo>
                    <a:pt x="46340" y="59023"/>
                  </a:lnTo>
                  <a:lnTo>
                    <a:pt x="46520" y="59018"/>
                  </a:lnTo>
                  <a:lnTo>
                    <a:pt x="46841" y="59956"/>
                  </a:lnTo>
                  <a:lnTo>
                    <a:pt x="47183" y="61831"/>
                  </a:lnTo>
                  <a:lnTo>
                    <a:pt x="46700" y="61950"/>
                  </a:lnTo>
                  <a:lnTo>
                    <a:pt x="46729" y="62958"/>
                  </a:lnTo>
                  <a:lnTo>
                    <a:pt x="46616" y="63549"/>
                  </a:lnTo>
                  <a:lnTo>
                    <a:pt x="46491" y="63873"/>
                  </a:lnTo>
                  <a:lnTo>
                    <a:pt x="46507" y="64513"/>
                  </a:lnTo>
                  <a:lnTo>
                    <a:pt x="46599" y="64891"/>
                  </a:lnTo>
                  <a:lnTo>
                    <a:pt x="47014" y="64699"/>
                  </a:lnTo>
                  <a:lnTo>
                    <a:pt x="48257" y="64629"/>
                  </a:lnTo>
                  <a:lnTo>
                    <a:pt x="48359" y="65122"/>
                  </a:lnTo>
                  <a:lnTo>
                    <a:pt x="48603" y="65416"/>
                  </a:lnTo>
                  <a:lnTo>
                    <a:pt x="49471" y="66161"/>
                  </a:lnTo>
                  <a:lnTo>
                    <a:pt x="49713" y="66137"/>
                  </a:lnTo>
                  <a:lnTo>
                    <a:pt x="49737" y="64568"/>
                  </a:lnTo>
                  <a:lnTo>
                    <a:pt x="52805" y="64460"/>
                  </a:lnTo>
                  <a:lnTo>
                    <a:pt x="51687" y="66892"/>
                  </a:lnTo>
                  <a:lnTo>
                    <a:pt x="52947" y="67499"/>
                  </a:lnTo>
                  <a:lnTo>
                    <a:pt x="53016" y="68640"/>
                  </a:lnTo>
                  <a:lnTo>
                    <a:pt x="53234" y="69116"/>
                  </a:lnTo>
                  <a:lnTo>
                    <a:pt x="51161" y="69185"/>
                  </a:lnTo>
                  <a:lnTo>
                    <a:pt x="51119" y="71000"/>
                  </a:lnTo>
                  <a:lnTo>
                    <a:pt x="51743" y="73466"/>
                  </a:lnTo>
                  <a:lnTo>
                    <a:pt x="52083" y="74407"/>
                  </a:lnTo>
                  <a:lnTo>
                    <a:pt x="52077" y="74640"/>
                  </a:lnTo>
                  <a:lnTo>
                    <a:pt x="51011" y="74693"/>
                  </a:lnTo>
                  <a:lnTo>
                    <a:pt x="50484" y="73726"/>
                  </a:lnTo>
                  <a:lnTo>
                    <a:pt x="49708" y="73661"/>
                  </a:lnTo>
                  <a:lnTo>
                    <a:pt x="49768" y="74727"/>
                  </a:lnTo>
                  <a:lnTo>
                    <a:pt x="48832" y="74630"/>
                  </a:lnTo>
                  <a:lnTo>
                    <a:pt x="48427" y="74314"/>
                  </a:lnTo>
                  <a:lnTo>
                    <a:pt x="47780" y="74579"/>
                  </a:lnTo>
                  <a:lnTo>
                    <a:pt x="46824" y="74657"/>
                  </a:lnTo>
                  <a:lnTo>
                    <a:pt x="46731" y="74200"/>
                  </a:lnTo>
                  <a:lnTo>
                    <a:pt x="45281" y="74275"/>
                  </a:lnTo>
                  <a:lnTo>
                    <a:pt x="45011" y="75540"/>
                  </a:lnTo>
                  <a:lnTo>
                    <a:pt x="45016" y="76012"/>
                  </a:lnTo>
                  <a:lnTo>
                    <a:pt x="44162" y="76210"/>
                  </a:lnTo>
                  <a:lnTo>
                    <a:pt x="43939" y="76697"/>
                  </a:lnTo>
                  <a:lnTo>
                    <a:pt x="43807" y="76816"/>
                  </a:lnTo>
                  <a:lnTo>
                    <a:pt x="42451" y="76874"/>
                  </a:lnTo>
                  <a:lnTo>
                    <a:pt x="42249" y="76488"/>
                  </a:lnTo>
                  <a:lnTo>
                    <a:pt x="42169" y="75941"/>
                  </a:lnTo>
                  <a:lnTo>
                    <a:pt x="42225" y="75625"/>
                  </a:lnTo>
                  <a:lnTo>
                    <a:pt x="42379" y="75346"/>
                  </a:lnTo>
                  <a:lnTo>
                    <a:pt x="42356" y="74438"/>
                  </a:lnTo>
                  <a:lnTo>
                    <a:pt x="41558" y="74481"/>
                  </a:lnTo>
                  <a:lnTo>
                    <a:pt x="41700" y="74858"/>
                  </a:lnTo>
                  <a:lnTo>
                    <a:pt x="41800" y="75639"/>
                  </a:lnTo>
                  <a:lnTo>
                    <a:pt x="41330" y="78530"/>
                  </a:lnTo>
                  <a:lnTo>
                    <a:pt x="40014" y="78213"/>
                  </a:lnTo>
                  <a:lnTo>
                    <a:pt x="39978" y="78421"/>
                  </a:lnTo>
                  <a:lnTo>
                    <a:pt x="39716" y="78121"/>
                  </a:lnTo>
                  <a:lnTo>
                    <a:pt x="39128" y="77956"/>
                  </a:lnTo>
                  <a:lnTo>
                    <a:pt x="38399" y="78350"/>
                  </a:lnTo>
                  <a:lnTo>
                    <a:pt x="37687" y="78547"/>
                  </a:lnTo>
                  <a:lnTo>
                    <a:pt x="37800" y="79045"/>
                  </a:lnTo>
                  <a:lnTo>
                    <a:pt x="38221" y="79983"/>
                  </a:lnTo>
                  <a:lnTo>
                    <a:pt x="38741" y="80370"/>
                  </a:lnTo>
                  <a:lnTo>
                    <a:pt x="38816" y="80638"/>
                  </a:lnTo>
                  <a:lnTo>
                    <a:pt x="38038" y="81556"/>
                  </a:lnTo>
                  <a:lnTo>
                    <a:pt x="37521" y="81545"/>
                  </a:lnTo>
                  <a:lnTo>
                    <a:pt x="36813" y="81162"/>
                  </a:lnTo>
                  <a:lnTo>
                    <a:pt x="36056" y="80463"/>
                  </a:lnTo>
                  <a:lnTo>
                    <a:pt x="35692" y="79522"/>
                  </a:lnTo>
                  <a:lnTo>
                    <a:pt x="35317" y="78993"/>
                  </a:lnTo>
                  <a:lnTo>
                    <a:pt x="35146" y="79097"/>
                  </a:lnTo>
                  <a:lnTo>
                    <a:pt x="34956" y="80236"/>
                  </a:lnTo>
                  <a:lnTo>
                    <a:pt x="34644" y="80797"/>
                  </a:lnTo>
                  <a:lnTo>
                    <a:pt x="34583" y="81132"/>
                  </a:lnTo>
                  <a:lnTo>
                    <a:pt x="34887" y="82494"/>
                  </a:lnTo>
                  <a:lnTo>
                    <a:pt x="35601" y="82500"/>
                  </a:lnTo>
                  <a:lnTo>
                    <a:pt x="35630" y="84188"/>
                  </a:lnTo>
                  <a:lnTo>
                    <a:pt x="36022" y="84165"/>
                  </a:lnTo>
                  <a:lnTo>
                    <a:pt x="37856" y="84074"/>
                  </a:lnTo>
                  <a:lnTo>
                    <a:pt x="37977" y="86020"/>
                  </a:lnTo>
                  <a:lnTo>
                    <a:pt x="36922" y="86078"/>
                  </a:lnTo>
                  <a:lnTo>
                    <a:pt x="36823" y="86323"/>
                  </a:lnTo>
                  <a:lnTo>
                    <a:pt x="37029" y="86317"/>
                  </a:lnTo>
                  <a:lnTo>
                    <a:pt x="37212" y="89419"/>
                  </a:lnTo>
                  <a:lnTo>
                    <a:pt x="40794" y="89253"/>
                  </a:lnTo>
                  <a:lnTo>
                    <a:pt x="40823" y="89926"/>
                  </a:lnTo>
                  <a:lnTo>
                    <a:pt x="42201" y="89829"/>
                  </a:lnTo>
                  <a:lnTo>
                    <a:pt x="42691" y="89151"/>
                  </a:lnTo>
                  <a:lnTo>
                    <a:pt x="42656" y="88483"/>
                  </a:lnTo>
                  <a:lnTo>
                    <a:pt x="43012" y="88330"/>
                  </a:lnTo>
                  <a:lnTo>
                    <a:pt x="43501" y="88298"/>
                  </a:lnTo>
                  <a:lnTo>
                    <a:pt x="44084" y="88660"/>
                  </a:lnTo>
                  <a:lnTo>
                    <a:pt x="44084" y="89087"/>
                  </a:lnTo>
                  <a:lnTo>
                    <a:pt x="44208" y="89358"/>
                  </a:lnTo>
                  <a:lnTo>
                    <a:pt x="44831" y="89106"/>
                  </a:lnTo>
                  <a:lnTo>
                    <a:pt x="45255" y="89068"/>
                  </a:lnTo>
                  <a:lnTo>
                    <a:pt x="45668" y="88689"/>
                  </a:lnTo>
                  <a:lnTo>
                    <a:pt x="45712" y="88495"/>
                  </a:lnTo>
                  <a:lnTo>
                    <a:pt x="46472" y="87914"/>
                  </a:lnTo>
                  <a:lnTo>
                    <a:pt x="46832" y="88375"/>
                  </a:lnTo>
                  <a:lnTo>
                    <a:pt x="46897" y="89078"/>
                  </a:lnTo>
                  <a:lnTo>
                    <a:pt x="47855" y="89889"/>
                  </a:lnTo>
                  <a:lnTo>
                    <a:pt x="48005" y="89904"/>
                  </a:lnTo>
                  <a:lnTo>
                    <a:pt x="48146" y="89454"/>
                  </a:lnTo>
                  <a:lnTo>
                    <a:pt x="48356" y="89283"/>
                  </a:lnTo>
                  <a:lnTo>
                    <a:pt x="48627" y="89896"/>
                  </a:lnTo>
                  <a:lnTo>
                    <a:pt x="48648" y="90201"/>
                  </a:lnTo>
                  <a:lnTo>
                    <a:pt x="50014" y="90141"/>
                  </a:lnTo>
                  <a:lnTo>
                    <a:pt x="50830" y="89855"/>
                  </a:lnTo>
                  <a:lnTo>
                    <a:pt x="50904" y="89062"/>
                  </a:lnTo>
                  <a:lnTo>
                    <a:pt x="50473" y="88391"/>
                  </a:lnTo>
                  <a:lnTo>
                    <a:pt x="51449" y="88360"/>
                  </a:lnTo>
                  <a:lnTo>
                    <a:pt x="51344" y="87995"/>
                  </a:lnTo>
                  <a:lnTo>
                    <a:pt x="51291" y="87199"/>
                  </a:lnTo>
                  <a:lnTo>
                    <a:pt x="53418" y="87140"/>
                  </a:lnTo>
                  <a:lnTo>
                    <a:pt x="54781" y="86948"/>
                  </a:lnTo>
                  <a:lnTo>
                    <a:pt x="55266" y="87995"/>
                  </a:lnTo>
                  <a:lnTo>
                    <a:pt x="55759" y="88743"/>
                  </a:lnTo>
                  <a:lnTo>
                    <a:pt x="56543" y="89543"/>
                  </a:lnTo>
                  <a:lnTo>
                    <a:pt x="56672" y="89473"/>
                  </a:lnTo>
                  <a:lnTo>
                    <a:pt x="56644" y="89112"/>
                  </a:lnTo>
                  <a:lnTo>
                    <a:pt x="57319" y="89041"/>
                  </a:lnTo>
                  <a:lnTo>
                    <a:pt x="57544" y="91594"/>
                  </a:lnTo>
                  <a:lnTo>
                    <a:pt x="57300" y="92769"/>
                  </a:lnTo>
                  <a:lnTo>
                    <a:pt x="57215" y="93550"/>
                  </a:lnTo>
                  <a:lnTo>
                    <a:pt x="57619" y="95179"/>
                  </a:lnTo>
                  <a:lnTo>
                    <a:pt x="58091" y="96165"/>
                  </a:lnTo>
                  <a:lnTo>
                    <a:pt x="58153" y="98054"/>
                  </a:lnTo>
                  <a:lnTo>
                    <a:pt x="58251" y="98209"/>
                  </a:lnTo>
                  <a:lnTo>
                    <a:pt x="58348" y="98706"/>
                  </a:lnTo>
                  <a:lnTo>
                    <a:pt x="58407" y="100231"/>
                  </a:lnTo>
                  <a:lnTo>
                    <a:pt x="58778" y="101987"/>
                  </a:lnTo>
                  <a:lnTo>
                    <a:pt x="58814" y="102415"/>
                  </a:lnTo>
                  <a:lnTo>
                    <a:pt x="58761" y="102980"/>
                  </a:lnTo>
                  <a:lnTo>
                    <a:pt x="58587" y="103356"/>
                  </a:lnTo>
                  <a:lnTo>
                    <a:pt x="58555" y="103587"/>
                  </a:lnTo>
                  <a:lnTo>
                    <a:pt x="59427" y="103769"/>
                  </a:lnTo>
                  <a:lnTo>
                    <a:pt x="59454" y="105060"/>
                  </a:lnTo>
                  <a:lnTo>
                    <a:pt x="59554" y="105589"/>
                  </a:lnTo>
                  <a:lnTo>
                    <a:pt x="60394" y="105384"/>
                  </a:lnTo>
                  <a:lnTo>
                    <a:pt x="60833" y="105518"/>
                  </a:lnTo>
                  <a:lnTo>
                    <a:pt x="60935" y="107193"/>
                  </a:lnTo>
                  <a:lnTo>
                    <a:pt x="60182" y="107624"/>
                  </a:lnTo>
                  <a:lnTo>
                    <a:pt x="59327" y="108240"/>
                  </a:lnTo>
                  <a:lnTo>
                    <a:pt x="57788" y="109934"/>
                  </a:lnTo>
                  <a:lnTo>
                    <a:pt x="57478" y="109668"/>
                  </a:lnTo>
                  <a:lnTo>
                    <a:pt x="56582" y="109322"/>
                  </a:lnTo>
                  <a:lnTo>
                    <a:pt x="55953" y="109846"/>
                  </a:lnTo>
                  <a:lnTo>
                    <a:pt x="55892" y="110088"/>
                  </a:lnTo>
                  <a:lnTo>
                    <a:pt x="55956" y="110307"/>
                  </a:lnTo>
                  <a:lnTo>
                    <a:pt x="55920" y="110586"/>
                  </a:lnTo>
                  <a:lnTo>
                    <a:pt x="55513" y="111602"/>
                  </a:lnTo>
                  <a:lnTo>
                    <a:pt x="54128" y="112204"/>
                  </a:lnTo>
                  <a:lnTo>
                    <a:pt x="53313" y="112687"/>
                  </a:lnTo>
                  <a:lnTo>
                    <a:pt x="52977" y="112978"/>
                  </a:lnTo>
                  <a:lnTo>
                    <a:pt x="52741" y="112516"/>
                  </a:lnTo>
                  <a:lnTo>
                    <a:pt x="52688" y="111936"/>
                  </a:lnTo>
                  <a:lnTo>
                    <a:pt x="52466" y="110917"/>
                  </a:lnTo>
                  <a:lnTo>
                    <a:pt x="51430" y="110203"/>
                  </a:lnTo>
                  <a:lnTo>
                    <a:pt x="51010" y="110247"/>
                  </a:lnTo>
                  <a:lnTo>
                    <a:pt x="51047" y="111097"/>
                  </a:lnTo>
                  <a:lnTo>
                    <a:pt x="50852" y="111702"/>
                  </a:lnTo>
                  <a:lnTo>
                    <a:pt x="49828" y="111851"/>
                  </a:lnTo>
                  <a:lnTo>
                    <a:pt x="49238" y="110667"/>
                  </a:lnTo>
                  <a:lnTo>
                    <a:pt x="49453" y="110311"/>
                  </a:lnTo>
                  <a:lnTo>
                    <a:pt x="49736" y="110028"/>
                  </a:lnTo>
                  <a:lnTo>
                    <a:pt x="48844" y="110077"/>
                  </a:lnTo>
                  <a:lnTo>
                    <a:pt x="48585" y="109843"/>
                  </a:lnTo>
                  <a:lnTo>
                    <a:pt x="48449" y="110188"/>
                  </a:lnTo>
                  <a:lnTo>
                    <a:pt x="48448" y="111171"/>
                  </a:lnTo>
                  <a:lnTo>
                    <a:pt x="47892" y="109887"/>
                  </a:lnTo>
                  <a:lnTo>
                    <a:pt x="47795" y="109214"/>
                  </a:lnTo>
                  <a:lnTo>
                    <a:pt x="47654" y="108970"/>
                  </a:lnTo>
                  <a:lnTo>
                    <a:pt x="46643" y="109026"/>
                  </a:lnTo>
                  <a:lnTo>
                    <a:pt x="46984" y="110159"/>
                  </a:lnTo>
                  <a:lnTo>
                    <a:pt x="46928" y="110509"/>
                  </a:lnTo>
                  <a:lnTo>
                    <a:pt x="46464" y="110524"/>
                  </a:lnTo>
                  <a:lnTo>
                    <a:pt x="45538" y="109086"/>
                  </a:lnTo>
                  <a:lnTo>
                    <a:pt x="44552" y="109140"/>
                  </a:lnTo>
                  <a:lnTo>
                    <a:pt x="44608" y="110108"/>
                  </a:lnTo>
                  <a:lnTo>
                    <a:pt x="44725" y="110886"/>
                  </a:lnTo>
                  <a:lnTo>
                    <a:pt x="45028" y="111697"/>
                  </a:lnTo>
                  <a:lnTo>
                    <a:pt x="45658" y="112619"/>
                  </a:lnTo>
                  <a:lnTo>
                    <a:pt x="45151" y="113832"/>
                  </a:lnTo>
                  <a:lnTo>
                    <a:pt x="45531" y="115301"/>
                  </a:lnTo>
                  <a:lnTo>
                    <a:pt x="45026" y="115491"/>
                  </a:lnTo>
                  <a:lnTo>
                    <a:pt x="44593" y="114871"/>
                  </a:lnTo>
                  <a:lnTo>
                    <a:pt x="43202" y="112236"/>
                  </a:lnTo>
                  <a:lnTo>
                    <a:pt x="42969" y="111447"/>
                  </a:lnTo>
                  <a:lnTo>
                    <a:pt x="42889" y="110748"/>
                  </a:lnTo>
                  <a:lnTo>
                    <a:pt x="42595" y="110517"/>
                  </a:lnTo>
                  <a:lnTo>
                    <a:pt x="42498" y="110267"/>
                  </a:lnTo>
                  <a:lnTo>
                    <a:pt x="42390" y="109609"/>
                  </a:lnTo>
                  <a:lnTo>
                    <a:pt x="42448" y="109237"/>
                  </a:lnTo>
                  <a:lnTo>
                    <a:pt x="40807" y="109325"/>
                  </a:lnTo>
                  <a:lnTo>
                    <a:pt x="40871" y="110438"/>
                  </a:lnTo>
                  <a:lnTo>
                    <a:pt x="40750" y="110959"/>
                  </a:lnTo>
                  <a:lnTo>
                    <a:pt x="40517" y="110762"/>
                  </a:lnTo>
                  <a:lnTo>
                    <a:pt x="40287" y="110705"/>
                  </a:lnTo>
                  <a:lnTo>
                    <a:pt x="39238" y="111033"/>
                  </a:lnTo>
                  <a:lnTo>
                    <a:pt x="39080" y="111182"/>
                  </a:lnTo>
                  <a:lnTo>
                    <a:pt x="38863" y="111085"/>
                  </a:lnTo>
                  <a:lnTo>
                    <a:pt x="38408" y="109924"/>
                  </a:lnTo>
                  <a:lnTo>
                    <a:pt x="38274" y="109182"/>
                  </a:lnTo>
                  <a:lnTo>
                    <a:pt x="37956" y="108674"/>
                  </a:lnTo>
                  <a:lnTo>
                    <a:pt x="37807" y="108715"/>
                  </a:lnTo>
                  <a:lnTo>
                    <a:pt x="37020" y="109618"/>
                  </a:lnTo>
                  <a:lnTo>
                    <a:pt x="37004" y="111308"/>
                  </a:lnTo>
                  <a:lnTo>
                    <a:pt x="36644" y="110939"/>
                  </a:lnTo>
                  <a:lnTo>
                    <a:pt x="36422" y="110817"/>
                  </a:lnTo>
                  <a:lnTo>
                    <a:pt x="36210" y="110937"/>
                  </a:lnTo>
                  <a:lnTo>
                    <a:pt x="36200" y="111326"/>
                  </a:lnTo>
                  <a:lnTo>
                    <a:pt x="36700" y="112688"/>
                  </a:lnTo>
                  <a:lnTo>
                    <a:pt x="37572" y="112844"/>
                  </a:lnTo>
                  <a:lnTo>
                    <a:pt x="37640" y="114633"/>
                  </a:lnTo>
                  <a:lnTo>
                    <a:pt x="37696" y="114957"/>
                  </a:lnTo>
                  <a:lnTo>
                    <a:pt x="38123" y="116070"/>
                  </a:lnTo>
                  <a:lnTo>
                    <a:pt x="37384" y="116108"/>
                  </a:lnTo>
                  <a:lnTo>
                    <a:pt x="37384" y="115679"/>
                  </a:lnTo>
                  <a:lnTo>
                    <a:pt x="36278" y="115740"/>
                  </a:lnTo>
                  <a:lnTo>
                    <a:pt x="36863" y="117453"/>
                  </a:lnTo>
                  <a:lnTo>
                    <a:pt x="36845" y="117631"/>
                  </a:lnTo>
                  <a:lnTo>
                    <a:pt x="36750" y="117770"/>
                  </a:lnTo>
                  <a:lnTo>
                    <a:pt x="36418" y="117981"/>
                  </a:lnTo>
                  <a:lnTo>
                    <a:pt x="35592" y="118247"/>
                  </a:lnTo>
                  <a:lnTo>
                    <a:pt x="35330" y="117743"/>
                  </a:lnTo>
                  <a:lnTo>
                    <a:pt x="34515" y="115686"/>
                  </a:lnTo>
                  <a:lnTo>
                    <a:pt x="33768" y="113510"/>
                  </a:lnTo>
                  <a:lnTo>
                    <a:pt x="33563" y="112606"/>
                  </a:lnTo>
                  <a:lnTo>
                    <a:pt x="33599" y="112026"/>
                  </a:lnTo>
                  <a:lnTo>
                    <a:pt x="33046" y="109916"/>
                  </a:lnTo>
                  <a:lnTo>
                    <a:pt x="31889" y="110449"/>
                  </a:lnTo>
                  <a:lnTo>
                    <a:pt x="31438" y="110581"/>
                  </a:lnTo>
                  <a:lnTo>
                    <a:pt x="31365" y="111674"/>
                  </a:lnTo>
                  <a:lnTo>
                    <a:pt x="31120" y="111974"/>
                  </a:lnTo>
                  <a:lnTo>
                    <a:pt x="30737" y="112214"/>
                  </a:lnTo>
                  <a:lnTo>
                    <a:pt x="30410" y="112634"/>
                  </a:lnTo>
                  <a:lnTo>
                    <a:pt x="30564" y="114199"/>
                  </a:lnTo>
                  <a:lnTo>
                    <a:pt x="30430" y="114536"/>
                  </a:lnTo>
                  <a:lnTo>
                    <a:pt x="29451" y="115416"/>
                  </a:lnTo>
                  <a:lnTo>
                    <a:pt x="29376" y="115880"/>
                  </a:lnTo>
                  <a:lnTo>
                    <a:pt x="29223" y="116941"/>
                  </a:lnTo>
                  <a:lnTo>
                    <a:pt x="29206" y="117705"/>
                  </a:lnTo>
                  <a:lnTo>
                    <a:pt x="29044" y="118049"/>
                  </a:lnTo>
                  <a:lnTo>
                    <a:pt x="29701" y="119621"/>
                  </a:lnTo>
                  <a:lnTo>
                    <a:pt x="29180" y="122799"/>
                  </a:lnTo>
                  <a:lnTo>
                    <a:pt x="29067" y="124171"/>
                  </a:lnTo>
                  <a:lnTo>
                    <a:pt x="29113" y="125057"/>
                  </a:lnTo>
                  <a:lnTo>
                    <a:pt x="29290" y="126567"/>
                  </a:lnTo>
                  <a:lnTo>
                    <a:pt x="29414" y="126936"/>
                  </a:lnTo>
                  <a:lnTo>
                    <a:pt x="29541" y="127315"/>
                  </a:lnTo>
                  <a:lnTo>
                    <a:pt x="30552" y="129391"/>
                  </a:lnTo>
                  <a:lnTo>
                    <a:pt x="31069" y="130688"/>
                  </a:lnTo>
                  <a:lnTo>
                    <a:pt x="31326" y="131612"/>
                  </a:lnTo>
                  <a:lnTo>
                    <a:pt x="33499" y="131614"/>
                  </a:lnTo>
                  <a:lnTo>
                    <a:pt x="33297" y="132016"/>
                  </a:lnTo>
                  <a:lnTo>
                    <a:pt x="33282" y="133213"/>
                  </a:lnTo>
                  <a:lnTo>
                    <a:pt x="32851" y="133842"/>
                  </a:lnTo>
                  <a:lnTo>
                    <a:pt x="32791" y="134359"/>
                  </a:lnTo>
                  <a:lnTo>
                    <a:pt x="32948" y="134433"/>
                  </a:lnTo>
                  <a:lnTo>
                    <a:pt x="33189" y="134266"/>
                  </a:lnTo>
                  <a:lnTo>
                    <a:pt x="33527" y="134363"/>
                  </a:lnTo>
                  <a:lnTo>
                    <a:pt x="33672" y="134489"/>
                  </a:lnTo>
                  <a:lnTo>
                    <a:pt x="33825" y="134794"/>
                  </a:lnTo>
                  <a:lnTo>
                    <a:pt x="33809" y="135013"/>
                  </a:lnTo>
                  <a:lnTo>
                    <a:pt x="33689" y="135144"/>
                  </a:lnTo>
                  <a:lnTo>
                    <a:pt x="33351" y="135248"/>
                  </a:lnTo>
                  <a:lnTo>
                    <a:pt x="33480" y="135657"/>
                  </a:lnTo>
                  <a:lnTo>
                    <a:pt x="33769" y="135813"/>
                  </a:lnTo>
                  <a:lnTo>
                    <a:pt x="34075" y="135661"/>
                  </a:lnTo>
                  <a:lnTo>
                    <a:pt x="34486" y="136289"/>
                  </a:lnTo>
                  <a:lnTo>
                    <a:pt x="34530" y="136587"/>
                  </a:lnTo>
                  <a:lnTo>
                    <a:pt x="34729" y="136601"/>
                  </a:lnTo>
                  <a:lnTo>
                    <a:pt x="34110" y="135394"/>
                  </a:lnTo>
                  <a:lnTo>
                    <a:pt x="34018" y="134836"/>
                  </a:lnTo>
                  <a:lnTo>
                    <a:pt x="35322" y="134757"/>
                  </a:lnTo>
                  <a:lnTo>
                    <a:pt x="35185" y="133879"/>
                  </a:lnTo>
                  <a:lnTo>
                    <a:pt x="35564" y="133674"/>
                  </a:lnTo>
                  <a:lnTo>
                    <a:pt x="36464" y="133628"/>
                  </a:lnTo>
                  <a:lnTo>
                    <a:pt x="36573" y="135329"/>
                  </a:lnTo>
                  <a:lnTo>
                    <a:pt x="37572" y="135289"/>
                  </a:lnTo>
                  <a:lnTo>
                    <a:pt x="38332" y="135434"/>
                  </a:lnTo>
                  <a:lnTo>
                    <a:pt x="38556" y="135652"/>
                  </a:lnTo>
                  <a:lnTo>
                    <a:pt x="39000" y="135631"/>
                  </a:lnTo>
                  <a:lnTo>
                    <a:pt x="38968" y="134653"/>
                  </a:lnTo>
                  <a:lnTo>
                    <a:pt x="39821" y="135434"/>
                  </a:lnTo>
                  <a:lnTo>
                    <a:pt x="39906" y="136041"/>
                  </a:lnTo>
                  <a:lnTo>
                    <a:pt x="40364" y="137276"/>
                  </a:lnTo>
                  <a:lnTo>
                    <a:pt x="41530" y="137220"/>
                  </a:lnTo>
                  <a:lnTo>
                    <a:pt x="42879" y="136689"/>
                  </a:lnTo>
                  <a:lnTo>
                    <a:pt x="42910" y="135420"/>
                  </a:lnTo>
                  <a:lnTo>
                    <a:pt x="44107" y="135355"/>
                  </a:lnTo>
                  <a:lnTo>
                    <a:pt x="44059" y="135079"/>
                  </a:lnTo>
                  <a:lnTo>
                    <a:pt x="43472" y="133775"/>
                  </a:lnTo>
                  <a:lnTo>
                    <a:pt x="42832" y="133808"/>
                  </a:lnTo>
                  <a:lnTo>
                    <a:pt x="42717" y="131500"/>
                  </a:lnTo>
                  <a:lnTo>
                    <a:pt x="43567" y="131013"/>
                  </a:lnTo>
                  <a:lnTo>
                    <a:pt x="44575" y="130083"/>
                  </a:lnTo>
                  <a:lnTo>
                    <a:pt x="44437" y="129064"/>
                  </a:lnTo>
                  <a:lnTo>
                    <a:pt x="46868" y="128942"/>
                  </a:lnTo>
                  <a:lnTo>
                    <a:pt x="47212" y="130595"/>
                  </a:lnTo>
                  <a:lnTo>
                    <a:pt x="47848" y="131748"/>
                  </a:lnTo>
                  <a:lnTo>
                    <a:pt x="47871" y="131969"/>
                  </a:lnTo>
                  <a:lnTo>
                    <a:pt x="46278" y="132010"/>
                  </a:lnTo>
                  <a:lnTo>
                    <a:pt x="46475" y="132288"/>
                  </a:lnTo>
                  <a:lnTo>
                    <a:pt x="46978" y="133567"/>
                  </a:lnTo>
                  <a:lnTo>
                    <a:pt x="45688" y="133613"/>
                  </a:lnTo>
                  <a:lnTo>
                    <a:pt x="45531" y="134200"/>
                  </a:lnTo>
                  <a:lnTo>
                    <a:pt x="45455" y="135290"/>
                  </a:lnTo>
                  <a:lnTo>
                    <a:pt x="45777" y="135889"/>
                  </a:lnTo>
                  <a:lnTo>
                    <a:pt x="46047" y="136209"/>
                  </a:lnTo>
                  <a:lnTo>
                    <a:pt x="46909" y="136967"/>
                  </a:lnTo>
                  <a:lnTo>
                    <a:pt x="47130" y="137045"/>
                  </a:lnTo>
                  <a:lnTo>
                    <a:pt x="48833" y="136958"/>
                  </a:lnTo>
                  <a:lnTo>
                    <a:pt x="49054" y="138265"/>
                  </a:lnTo>
                  <a:lnTo>
                    <a:pt x="49032" y="139074"/>
                  </a:lnTo>
                  <a:lnTo>
                    <a:pt x="51158" y="138975"/>
                  </a:lnTo>
                  <a:lnTo>
                    <a:pt x="52107" y="138926"/>
                  </a:lnTo>
                  <a:lnTo>
                    <a:pt x="52518" y="136765"/>
                  </a:lnTo>
                  <a:lnTo>
                    <a:pt x="56572" y="136577"/>
                  </a:lnTo>
                  <a:lnTo>
                    <a:pt x="57031" y="138827"/>
                  </a:lnTo>
                  <a:lnTo>
                    <a:pt x="57095" y="140281"/>
                  </a:lnTo>
                  <a:lnTo>
                    <a:pt x="56909" y="140992"/>
                  </a:lnTo>
                  <a:lnTo>
                    <a:pt x="57951" y="141230"/>
                  </a:lnTo>
                  <a:lnTo>
                    <a:pt x="57810" y="141089"/>
                  </a:lnTo>
                  <a:lnTo>
                    <a:pt x="57610" y="140375"/>
                  </a:lnTo>
                  <a:lnTo>
                    <a:pt x="56676" y="136573"/>
                  </a:lnTo>
                  <a:lnTo>
                    <a:pt x="58048" y="136513"/>
                  </a:lnTo>
                  <a:lnTo>
                    <a:pt x="58576" y="139119"/>
                  </a:lnTo>
                  <a:lnTo>
                    <a:pt x="59130" y="140918"/>
                  </a:lnTo>
                  <a:lnTo>
                    <a:pt x="59622" y="142001"/>
                  </a:lnTo>
                  <a:lnTo>
                    <a:pt x="62378" y="146328"/>
                  </a:lnTo>
                  <a:lnTo>
                    <a:pt x="63499" y="146249"/>
                  </a:lnTo>
                  <a:lnTo>
                    <a:pt x="63002" y="145229"/>
                  </a:lnTo>
                  <a:lnTo>
                    <a:pt x="61811" y="143370"/>
                  </a:lnTo>
                  <a:lnTo>
                    <a:pt x="61657" y="143028"/>
                  </a:lnTo>
                  <a:lnTo>
                    <a:pt x="61291" y="142522"/>
                  </a:lnTo>
                  <a:lnTo>
                    <a:pt x="61054" y="142418"/>
                  </a:lnTo>
                  <a:lnTo>
                    <a:pt x="62730" y="141316"/>
                  </a:lnTo>
                  <a:lnTo>
                    <a:pt x="63848" y="141405"/>
                  </a:lnTo>
                  <a:lnTo>
                    <a:pt x="63739" y="139281"/>
                  </a:lnTo>
                  <a:lnTo>
                    <a:pt x="65774" y="139254"/>
                  </a:lnTo>
                  <a:lnTo>
                    <a:pt x="66184" y="139485"/>
                  </a:lnTo>
                  <a:lnTo>
                    <a:pt x="68481" y="139391"/>
                  </a:lnTo>
                  <a:lnTo>
                    <a:pt x="68312" y="136226"/>
                  </a:lnTo>
                  <a:lnTo>
                    <a:pt x="68868" y="135597"/>
                  </a:lnTo>
                  <a:lnTo>
                    <a:pt x="67872" y="135647"/>
                  </a:lnTo>
                  <a:lnTo>
                    <a:pt x="67168" y="135683"/>
                  </a:lnTo>
                  <a:lnTo>
                    <a:pt x="66413" y="135727"/>
                  </a:lnTo>
                  <a:lnTo>
                    <a:pt x="64906" y="111455"/>
                  </a:lnTo>
                  <a:lnTo>
                    <a:pt x="64872" y="110482"/>
                  </a:lnTo>
                  <a:lnTo>
                    <a:pt x="65192" y="110356"/>
                  </a:lnTo>
                  <a:lnTo>
                    <a:pt x="65529" y="110021"/>
                  </a:lnTo>
                  <a:lnTo>
                    <a:pt x="65582" y="109615"/>
                  </a:lnTo>
                  <a:lnTo>
                    <a:pt x="65872" y="109654"/>
                  </a:lnTo>
                  <a:lnTo>
                    <a:pt x="66550" y="110075"/>
                  </a:lnTo>
                  <a:lnTo>
                    <a:pt x="67845" y="111296"/>
                  </a:lnTo>
                  <a:lnTo>
                    <a:pt x="67801" y="109455"/>
                  </a:lnTo>
                  <a:lnTo>
                    <a:pt x="69643" y="109345"/>
                  </a:lnTo>
                  <a:lnTo>
                    <a:pt x="69576" y="109859"/>
                  </a:lnTo>
                  <a:lnTo>
                    <a:pt x="69422" y="110065"/>
                  </a:lnTo>
                  <a:lnTo>
                    <a:pt x="69201" y="110140"/>
                  </a:lnTo>
                  <a:lnTo>
                    <a:pt x="69107" y="110887"/>
                  </a:lnTo>
                  <a:lnTo>
                    <a:pt x="69135" y="111043"/>
                  </a:lnTo>
                  <a:lnTo>
                    <a:pt x="69431" y="111494"/>
                  </a:lnTo>
                  <a:lnTo>
                    <a:pt x="69769" y="110467"/>
                  </a:lnTo>
                  <a:lnTo>
                    <a:pt x="70169" y="109928"/>
                  </a:lnTo>
                  <a:lnTo>
                    <a:pt x="70677" y="109370"/>
                  </a:lnTo>
                  <a:lnTo>
                    <a:pt x="70898" y="109269"/>
                  </a:lnTo>
                  <a:lnTo>
                    <a:pt x="71451" y="109242"/>
                  </a:lnTo>
                  <a:lnTo>
                    <a:pt x="71968" y="109724"/>
                  </a:lnTo>
                  <a:lnTo>
                    <a:pt x="72146" y="110018"/>
                  </a:lnTo>
                  <a:lnTo>
                    <a:pt x="72307" y="110566"/>
                  </a:lnTo>
                  <a:lnTo>
                    <a:pt x="72427" y="111575"/>
                  </a:lnTo>
                  <a:lnTo>
                    <a:pt x="73464" y="111520"/>
                  </a:lnTo>
                  <a:lnTo>
                    <a:pt x="73754" y="111494"/>
                  </a:lnTo>
                  <a:lnTo>
                    <a:pt x="73734" y="110992"/>
                  </a:lnTo>
                  <a:lnTo>
                    <a:pt x="73492" y="110695"/>
                  </a:lnTo>
                  <a:lnTo>
                    <a:pt x="73385" y="110084"/>
                  </a:lnTo>
                  <a:lnTo>
                    <a:pt x="73948" y="109795"/>
                  </a:lnTo>
                  <a:lnTo>
                    <a:pt x="74356" y="109173"/>
                  </a:lnTo>
                  <a:lnTo>
                    <a:pt x="74484" y="109077"/>
                  </a:lnTo>
                  <a:lnTo>
                    <a:pt x="76764" y="108947"/>
                  </a:lnTo>
                  <a:lnTo>
                    <a:pt x="77158" y="108608"/>
                  </a:lnTo>
                  <a:lnTo>
                    <a:pt x="77241" y="108169"/>
                  </a:lnTo>
                  <a:lnTo>
                    <a:pt x="77113" y="107703"/>
                  </a:lnTo>
                  <a:lnTo>
                    <a:pt x="77129" y="107521"/>
                  </a:lnTo>
                  <a:lnTo>
                    <a:pt x="77287" y="107297"/>
                  </a:lnTo>
                  <a:lnTo>
                    <a:pt x="77930" y="107064"/>
                  </a:lnTo>
                  <a:lnTo>
                    <a:pt x="78828" y="107341"/>
                  </a:lnTo>
                  <a:lnTo>
                    <a:pt x="79085" y="107455"/>
                  </a:lnTo>
                  <a:lnTo>
                    <a:pt x="79325" y="107671"/>
                  </a:lnTo>
                  <a:lnTo>
                    <a:pt x="80369" y="107945"/>
                  </a:lnTo>
                  <a:lnTo>
                    <a:pt x="80775" y="107900"/>
                  </a:lnTo>
                  <a:lnTo>
                    <a:pt x="81370" y="107822"/>
                  </a:lnTo>
                  <a:lnTo>
                    <a:pt x="81347" y="108684"/>
                  </a:lnTo>
                  <a:lnTo>
                    <a:pt x="87153" y="108307"/>
                  </a:lnTo>
                  <a:lnTo>
                    <a:pt x="87688" y="116433"/>
                  </a:lnTo>
                  <a:lnTo>
                    <a:pt x="89388" y="116382"/>
                  </a:lnTo>
                  <a:lnTo>
                    <a:pt x="89735" y="116672"/>
                  </a:lnTo>
                  <a:lnTo>
                    <a:pt x="89545" y="117941"/>
                  </a:lnTo>
                  <a:lnTo>
                    <a:pt x="89549" y="118893"/>
                  </a:lnTo>
                  <a:lnTo>
                    <a:pt x="89141" y="119845"/>
                  </a:lnTo>
                  <a:lnTo>
                    <a:pt x="87924" y="119926"/>
                  </a:lnTo>
                  <a:lnTo>
                    <a:pt x="87960" y="120648"/>
                  </a:lnTo>
                  <a:lnTo>
                    <a:pt x="89023" y="122248"/>
                  </a:lnTo>
                  <a:lnTo>
                    <a:pt x="89309" y="122438"/>
                  </a:lnTo>
                  <a:lnTo>
                    <a:pt x="91331" y="123402"/>
                  </a:lnTo>
                  <a:lnTo>
                    <a:pt x="92449" y="122955"/>
                  </a:lnTo>
                  <a:lnTo>
                    <a:pt x="93039" y="122935"/>
                  </a:lnTo>
                  <a:lnTo>
                    <a:pt x="93887" y="122751"/>
                  </a:lnTo>
                  <a:lnTo>
                    <a:pt x="94274" y="122735"/>
                  </a:lnTo>
                  <a:lnTo>
                    <a:pt x="94705" y="122860"/>
                  </a:lnTo>
                  <a:lnTo>
                    <a:pt x="95032" y="123034"/>
                  </a:lnTo>
                  <a:lnTo>
                    <a:pt x="95061" y="123302"/>
                  </a:lnTo>
                  <a:lnTo>
                    <a:pt x="94517" y="123347"/>
                  </a:lnTo>
                  <a:lnTo>
                    <a:pt x="93638" y="123565"/>
                  </a:lnTo>
                  <a:lnTo>
                    <a:pt x="93048" y="123956"/>
                  </a:lnTo>
                  <a:lnTo>
                    <a:pt x="92967" y="124151"/>
                  </a:lnTo>
                  <a:lnTo>
                    <a:pt x="93168" y="123974"/>
                  </a:lnTo>
                  <a:lnTo>
                    <a:pt x="93990" y="123763"/>
                  </a:lnTo>
                  <a:lnTo>
                    <a:pt x="94730" y="123732"/>
                  </a:lnTo>
                  <a:lnTo>
                    <a:pt x="94974" y="123482"/>
                  </a:lnTo>
                  <a:lnTo>
                    <a:pt x="96120" y="123084"/>
                  </a:lnTo>
                  <a:lnTo>
                    <a:pt x="96277" y="122693"/>
                  </a:lnTo>
                  <a:lnTo>
                    <a:pt x="96302" y="122076"/>
                  </a:lnTo>
                  <a:lnTo>
                    <a:pt x="95306" y="121522"/>
                  </a:lnTo>
                  <a:lnTo>
                    <a:pt x="94651" y="120773"/>
                  </a:lnTo>
                  <a:lnTo>
                    <a:pt x="94570" y="120263"/>
                  </a:lnTo>
                  <a:lnTo>
                    <a:pt x="94715" y="119719"/>
                  </a:lnTo>
                  <a:lnTo>
                    <a:pt x="94879" y="119526"/>
                  </a:lnTo>
                  <a:lnTo>
                    <a:pt x="96128" y="119352"/>
                  </a:lnTo>
                  <a:lnTo>
                    <a:pt x="96866" y="119542"/>
                  </a:lnTo>
                  <a:lnTo>
                    <a:pt x="97481" y="119955"/>
                  </a:lnTo>
                  <a:lnTo>
                    <a:pt x="98335" y="120814"/>
                  </a:lnTo>
                  <a:lnTo>
                    <a:pt x="99366" y="121520"/>
                  </a:lnTo>
                  <a:lnTo>
                    <a:pt x="99553" y="121595"/>
                  </a:lnTo>
                  <a:lnTo>
                    <a:pt x="100433" y="121548"/>
                  </a:lnTo>
                  <a:lnTo>
                    <a:pt x="101235" y="120471"/>
                  </a:lnTo>
                  <a:lnTo>
                    <a:pt x="100949" y="115562"/>
                  </a:lnTo>
                  <a:lnTo>
                    <a:pt x="102522" y="115513"/>
                  </a:lnTo>
                  <a:lnTo>
                    <a:pt x="102662" y="117280"/>
                  </a:lnTo>
                  <a:lnTo>
                    <a:pt x="103218" y="117259"/>
                  </a:lnTo>
                  <a:lnTo>
                    <a:pt x="103702" y="116307"/>
                  </a:lnTo>
                  <a:lnTo>
                    <a:pt x="103887" y="115656"/>
                  </a:lnTo>
                  <a:lnTo>
                    <a:pt x="104374" y="113171"/>
                  </a:lnTo>
                  <a:lnTo>
                    <a:pt x="105358" y="113057"/>
                  </a:lnTo>
                  <a:lnTo>
                    <a:pt x="104983" y="113903"/>
                  </a:lnTo>
                  <a:lnTo>
                    <a:pt x="105073" y="114277"/>
                  </a:lnTo>
                  <a:lnTo>
                    <a:pt x="106394" y="114195"/>
                  </a:lnTo>
                  <a:lnTo>
                    <a:pt x="106342" y="113903"/>
                  </a:lnTo>
                  <a:lnTo>
                    <a:pt x="106731" y="113903"/>
                  </a:lnTo>
                  <a:lnTo>
                    <a:pt x="107128" y="114179"/>
                  </a:lnTo>
                  <a:lnTo>
                    <a:pt x="107712" y="114179"/>
                  </a:lnTo>
                  <a:lnTo>
                    <a:pt x="107189" y="116144"/>
                  </a:lnTo>
                  <a:lnTo>
                    <a:pt x="107280" y="117480"/>
                  </a:lnTo>
                  <a:lnTo>
                    <a:pt x="107129" y="117569"/>
                  </a:lnTo>
                  <a:lnTo>
                    <a:pt x="106891" y="118279"/>
                  </a:lnTo>
                  <a:lnTo>
                    <a:pt x="106690" y="119261"/>
                  </a:lnTo>
                  <a:lnTo>
                    <a:pt x="106866" y="119719"/>
                  </a:lnTo>
                  <a:lnTo>
                    <a:pt x="107456" y="120460"/>
                  </a:lnTo>
                  <a:lnTo>
                    <a:pt x="107725" y="124739"/>
                  </a:lnTo>
                  <a:lnTo>
                    <a:pt x="101550" y="125080"/>
                  </a:lnTo>
                  <a:lnTo>
                    <a:pt x="101357" y="122313"/>
                  </a:lnTo>
                  <a:lnTo>
                    <a:pt x="100143" y="122685"/>
                  </a:lnTo>
                  <a:lnTo>
                    <a:pt x="100151" y="123287"/>
                  </a:lnTo>
                  <a:lnTo>
                    <a:pt x="99532" y="124309"/>
                  </a:lnTo>
                  <a:lnTo>
                    <a:pt x="99317" y="125319"/>
                  </a:lnTo>
                  <a:lnTo>
                    <a:pt x="97029" y="125462"/>
                  </a:lnTo>
                  <a:lnTo>
                    <a:pt x="96132" y="125220"/>
                  </a:lnTo>
                  <a:lnTo>
                    <a:pt x="96045" y="125642"/>
                  </a:lnTo>
                  <a:lnTo>
                    <a:pt x="96128" y="126605"/>
                  </a:lnTo>
                  <a:lnTo>
                    <a:pt x="93588" y="126758"/>
                  </a:lnTo>
                  <a:lnTo>
                    <a:pt x="93833" y="130389"/>
                  </a:lnTo>
                  <a:lnTo>
                    <a:pt x="96352" y="130256"/>
                  </a:lnTo>
                  <a:lnTo>
                    <a:pt x="96323" y="129512"/>
                  </a:lnTo>
                  <a:lnTo>
                    <a:pt x="98734" y="129361"/>
                  </a:lnTo>
                  <a:lnTo>
                    <a:pt x="98881" y="131900"/>
                  </a:lnTo>
                  <a:lnTo>
                    <a:pt x="99607" y="131940"/>
                  </a:lnTo>
                  <a:lnTo>
                    <a:pt x="101153" y="132461"/>
                  </a:lnTo>
                  <a:lnTo>
                    <a:pt x="102099" y="132390"/>
                  </a:lnTo>
                  <a:lnTo>
                    <a:pt x="102385" y="132498"/>
                  </a:lnTo>
                  <a:lnTo>
                    <a:pt x="102787" y="132956"/>
                  </a:lnTo>
                  <a:lnTo>
                    <a:pt x="103695" y="133298"/>
                  </a:lnTo>
                  <a:lnTo>
                    <a:pt x="103501" y="129832"/>
                  </a:lnTo>
                  <a:lnTo>
                    <a:pt x="102262" y="129895"/>
                  </a:lnTo>
                  <a:lnTo>
                    <a:pt x="102055" y="126446"/>
                  </a:lnTo>
                  <a:lnTo>
                    <a:pt x="102913" y="126894"/>
                  </a:lnTo>
                  <a:lnTo>
                    <a:pt x="103253" y="127193"/>
                  </a:lnTo>
                  <a:lnTo>
                    <a:pt x="103567" y="128130"/>
                  </a:lnTo>
                  <a:lnTo>
                    <a:pt x="103822" y="128351"/>
                  </a:lnTo>
                  <a:lnTo>
                    <a:pt x="104245" y="128174"/>
                  </a:lnTo>
                  <a:lnTo>
                    <a:pt x="104380" y="128367"/>
                  </a:lnTo>
                  <a:lnTo>
                    <a:pt x="104595" y="128952"/>
                  </a:lnTo>
                  <a:lnTo>
                    <a:pt x="104686" y="129806"/>
                  </a:lnTo>
                  <a:lnTo>
                    <a:pt x="105012" y="130108"/>
                  </a:lnTo>
                  <a:lnTo>
                    <a:pt x="105536" y="130215"/>
                  </a:lnTo>
                  <a:lnTo>
                    <a:pt x="106970" y="131860"/>
                  </a:lnTo>
                  <a:lnTo>
                    <a:pt x="107030" y="132399"/>
                  </a:lnTo>
                  <a:lnTo>
                    <a:pt x="106809" y="132522"/>
                  </a:lnTo>
                  <a:lnTo>
                    <a:pt x="106656" y="133087"/>
                  </a:lnTo>
                  <a:lnTo>
                    <a:pt x="106874" y="133607"/>
                  </a:lnTo>
                  <a:lnTo>
                    <a:pt x="107376" y="133586"/>
                  </a:lnTo>
                  <a:lnTo>
                    <a:pt x="107968" y="133337"/>
                  </a:lnTo>
                  <a:lnTo>
                    <a:pt x="108322" y="132917"/>
                  </a:lnTo>
                  <a:lnTo>
                    <a:pt x="109850" y="132325"/>
                  </a:lnTo>
                  <a:lnTo>
                    <a:pt x="110575" y="132235"/>
                  </a:lnTo>
                  <a:lnTo>
                    <a:pt x="110728" y="132250"/>
                  </a:lnTo>
                  <a:lnTo>
                    <a:pt x="110962" y="132483"/>
                  </a:lnTo>
                  <a:lnTo>
                    <a:pt x="110805" y="133571"/>
                  </a:lnTo>
                  <a:lnTo>
                    <a:pt x="110950" y="134583"/>
                  </a:lnTo>
                  <a:lnTo>
                    <a:pt x="114931" y="134338"/>
                  </a:lnTo>
                  <a:lnTo>
                    <a:pt x="115060" y="135522"/>
                  </a:lnTo>
                  <a:lnTo>
                    <a:pt x="114863" y="136107"/>
                  </a:lnTo>
                  <a:lnTo>
                    <a:pt x="114621" y="136378"/>
                  </a:lnTo>
                  <a:lnTo>
                    <a:pt x="114465" y="137881"/>
                  </a:lnTo>
                  <a:lnTo>
                    <a:pt x="114493" y="138186"/>
                  </a:lnTo>
                  <a:lnTo>
                    <a:pt x="114751" y="139087"/>
                  </a:lnTo>
                  <a:lnTo>
                    <a:pt x="114952" y="140273"/>
                  </a:lnTo>
                  <a:lnTo>
                    <a:pt x="115431" y="140701"/>
                  </a:lnTo>
                  <a:lnTo>
                    <a:pt x="115811" y="140658"/>
                  </a:lnTo>
                  <a:lnTo>
                    <a:pt x="115696" y="140448"/>
                  </a:lnTo>
                  <a:lnTo>
                    <a:pt x="115676" y="140043"/>
                  </a:lnTo>
                  <a:lnTo>
                    <a:pt x="117201" y="139522"/>
                  </a:lnTo>
                  <a:lnTo>
                    <a:pt x="116863" y="138212"/>
                  </a:lnTo>
                  <a:lnTo>
                    <a:pt x="117004" y="136761"/>
                  </a:lnTo>
                  <a:lnTo>
                    <a:pt x="117446" y="135846"/>
                  </a:lnTo>
                  <a:lnTo>
                    <a:pt x="117668" y="135556"/>
                  </a:lnTo>
                  <a:lnTo>
                    <a:pt x="118340" y="134920"/>
                  </a:lnTo>
                  <a:lnTo>
                    <a:pt x="118989" y="134538"/>
                  </a:lnTo>
                  <a:lnTo>
                    <a:pt x="119370" y="134552"/>
                  </a:lnTo>
                  <a:lnTo>
                    <a:pt x="119655" y="136553"/>
                  </a:lnTo>
                  <a:lnTo>
                    <a:pt x="119631" y="137494"/>
                  </a:lnTo>
                  <a:lnTo>
                    <a:pt x="119470" y="138610"/>
                  </a:lnTo>
                  <a:lnTo>
                    <a:pt x="121030" y="138443"/>
                  </a:lnTo>
                  <a:lnTo>
                    <a:pt x="121260" y="139102"/>
                  </a:lnTo>
                  <a:lnTo>
                    <a:pt x="122000" y="138920"/>
                  </a:lnTo>
                  <a:lnTo>
                    <a:pt x="122371" y="138712"/>
                  </a:lnTo>
                  <a:lnTo>
                    <a:pt x="122487" y="138533"/>
                  </a:lnTo>
                  <a:lnTo>
                    <a:pt x="122994" y="138429"/>
                  </a:lnTo>
                  <a:lnTo>
                    <a:pt x="123582" y="138445"/>
                  </a:lnTo>
                  <a:lnTo>
                    <a:pt x="123565" y="138593"/>
                  </a:lnTo>
                  <a:lnTo>
                    <a:pt x="123171" y="139144"/>
                  </a:lnTo>
                  <a:lnTo>
                    <a:pt x="123179" y="139427"/>
                  </a:lnTo>
                  <a:lnTo>
                    <a:pt x="123568" y="140502"/>
                  </a:lnTo>
                  <a:lnTo>
                    <a:pt x="123707" y="141105"/>
                  </a:lnTo>
                  <a:lnTo>
                    <a:pt x="123600" y="141923"/>
                  </a:lnTo>
                  <a:lnTo>
                    <a:pt x="123429" y="144907"/>
                  </a:lnTo>
                  <a:lnTo>
                    <a:pt x="123178" y="145685"/>
                  </a:lnTo>
                  <a:lnTo>
                    <a:pt x="123384" y="145674"/>
                  </a:lnTo>
                  <a:lnTo>
                    <a:pt x="124100" y="145637"/>
                  </a:lnTo>
                  <a:lnTo>
                    <a:pt x="130506" y="145215"/>
                  </a:lnTo>
                  <a:lnTo>
                    <a:pt x="130530" y="143477"/>
                  </a:lnTo>
                  <a:lnTo>
                    <a:pt x="130803" y="142154"/>
                  </a:lnTo>
                  <a:lnTo>
                    <a:pt x="131407" y="141899"/>
                  </a:lnTo>
                  <a:lnTo>
                    <a:pt x="132328" y="141315"/>
                  </a:lnTo>
                  <a:lnTo>
                    <a:pt x="132541" y="141586"/>
                  </a:lnTo>
                  <a:lnTo>
                    <a:pt x="132561" y="142461"/>
                  </a:lnTo>
                  <a:lnTo>
                    <a:pt x="132798" y="143041"/>
                  </a:lnTo>
                  <a:lnTo>
                    <a:pt x="132987" y="143376"/>
                  </a:lnTo>
                  <a:lnTo>
                    <a:pt x="134221" y="144947"/>
                  </a:lnTo>
                  <a:lnTo>
                    <a:pt x="134895" y="144897"/>
                  </a:lnTo>
                  <a:lnTo>
                    <a:pt x="135573" y="144848"/>
                  </a:lnTo>
                  <a:lnTo>
                    <a:pt x="138227" y="144646"/>
                  </a:lnTo>
                  <a:lnTo>
                    <a:pt x="138687" y="150395"/>
                  </a:lnTo>
                  <a:lnTo>
                    <a:pt x="138728" y="150868"/>
                  </a:lnTo>
                  <a:lnTo>
                    <a:pt x="138879" y="153245"/>
                  </a:lnTo>
                  <a:lnTo>
                    <a:pt x="139036" y="155563"/>
                  </a:lnTo>
                  <a:lnTo>
                    <a:pt x="139348" y="159992"/>
                  </a:lnTo>
                  <a:lnTo>
                    <a:pt x="138171" y="158486"/>
                  </a:lnTo>
                  <a:lnTo>
                    <a:pt x="137436" y="158301"/>
                  </a:lnTo>
                  <a:lnTo>
                    <a:pt x="137733" y="159215"/>
                  </a:lnTo>
                  <a:lnTo>
                    <a:pt x="137247" y="160041"/>
                  </a:lnTo>
                  <a:lnTo>
                    <a:pt x="137379" y="161298"/>
                  </a:lnTo>
                  <a:lnTo>
                    <a:pt x="137563" y="161503"/>
                  </a:lnTo>
                  <a:lnTo>
                    <a:pt x="137860" y="162154"/>
                  </a:lnTo>
                  <a:lnTo>
                    <a:pt x="137824" y="162843"/>
                  </a:lnTo>
                  <a:lnTo>
                    <a:pt x="137266" y="163237"/>
                  </a:lnTo>
                  <a:lnTo>
                    <a:pt x="137073" y="163534"/>
                  </a:lnTo>
                  <a:lnTo>
                    <a:pt x="137045" y="163743"/>
                  </a:lnTo>
                  <a:lnTo>
                    <a:pt x="137145" y="164003"/>
                  </a:lnTo>
                  <a:lnTo>
                    <a:pt x="137149" y="164297"/>
                  </a:lnTo>
                  <a:lnTo>
                    <a:pt x="136964" y="164751"/>
                  </a:lnTo>
                  <a:lnTo>
                    <a:pt x="136322" y="165067"/>
                  </a:lnTo>
                  <a:lnTo>
                    <a:pt x="135816" y="165208"/>
                  </a:lnTo>
                  <a:lnTo>
                    <a:pt x="135672" y="165364"/>
                  </a:lnTo>
                  <a:lnTo>
                    <a:pt x="135623" y="165859"/>
                  </a:lnTo>
                  <a:lnTo>
                    <a:pt x="135744" y="166350"/>
                  </a:lnTo>
                  <a:lnTo>
                    <a:pt x="135519" y="166919"/>
                  </a:lnTo>
                  <a:lnTo>
                    <a:pt x="132766" y="167084"/>
                  </a:lnTo>
                  <a:lnTo>
                    <a:pt x="131992" y="165900"/>
                  </a:lnTo>
                  <a:lnTo>
                    <a:pt x="130648" y="165554"/>
                  </a:lnTo>
                  <a:lnTo>
                    <a:pt x="129973" y="165557"/>
                  </a:lnTo>
                  <a:lnTo>
                    <a:pt x="130079" y="167241"/>
                  </a:lnTo>
                  <a:lnTo>
                    <a:pt x="127634" y="167386"/>
                  </a:lnTo>
                  <a:lnTo>
                    <a:pt x="127681" y="168429"/>
                  </a:lnTo>
                  <a:lnTo>
                    <a:pt x="127008" y="168414"/>
                  </a:lnTo>
                  <a:lnTo>
                    <a:pt x="126970" y="168230"/>
                  </a:lnTo>
                  <a:lnTo>
                    <a:pt x="126604" y="167840"/>
                  </a:lnTo>
                  <a:lnTo>
                    <a:pt x="126093" y="167472"/>
                  </a:lnTo>
                  <a:lnTo>
                    <a:pt x="121547" y="167718"/>
                  </a:lnTo>
                  <a:lnTo>
                    <a:pt x="121893" y="168133"/>
                  </a:lnTo>
                  <a:lnTo>
                    <a:pt x="122121" y="169067"/>
                  </a:lnTo>
                  <a:lnTo>
                    <a:pt x="122205" y="170097"/>
                  </a:lnTo>
                  <a:lnTo>
                    <a:pt x="120504" y="170175"/>
                  </a:lnTo>
                  <a:lnTo>
                    <a:pt x="120806" y="176057"/>
                  </a:lnTo>
                  <a:lnTo>
                    <a:pt x="120232" y="176016"/>
                  </a:lnTo>
                  <a:lnTo>
                    <a:pt x="119764" y="176228"/>
                  </a:lnTo>
                  <a:lnTo>
                    <a:pt x="120345" y="176369"/>
                  </a:lnTo>
                  <a:lnTo>
                    <a:pt x="121291" y="176355"/>
                  </a:lnTo>
                  <a:lnTo>
                    <a:pt x="122594" y="176727"/>
                  </a:lnTo>
                  <a:lnTo>
                    <a:pt x="123731" y="177409"/>
                  </a:lnTo>
                  <a:lnTo>
                    <a:pt x="124875" y="178667"/>
                  </a:lnTo>
                  <a:lnTo>
                    <a:pt x="125129" y="179180"/>
                  </a:lnTo>
                  <a:lnTo>
                    <a:pt x="125872" y="179862"/>
                  </a:lnTo>
                  <a:lnTo>
                    <a:pt x="125939" y="181130"/>
                  </a:lnTo>
                  <a:lnTo>
                    <a:pt x="125592" y="182113"/>
                  </a:lnTo>
                  <a:lnTo>
                    <a:pt x="124634" y="181227"/>
                  </a:lnTo>
                  <a:lnTo>
                    <a:pt x="124314" y="180520"/>
                  </a:lnTo>
                  <a:lnTo>
                    <a:pt x="123333" y="179931"/>
                  </a:lnTo>
                  <a:lnTo>
                    <a:pt x="123113" y="179872"/>
                  </a:lnTo>
                  <a:lnTo>
                    <a:pt x="120817" y="179859"/>
                  </a:lnTo>
                  <a:lnTo>
                    <a:pt x="119611" y="180216"/>
                  </a:lnTo>
                  <a:lnTo>
                    <a:pt x="119542" y="180741"/>
                  </a:lnTo>
                  <a:lnTo>
                    <a:pt x="120197" y="182412"/>
                  </a:lnTo>
                  <a:lnTo>
                    <a:pt x="121289" y="182357"/>
                  </a:lnTo>
                  <a:lnTo>
                    <a:pt x="121978" y="182504"/>
                  </a:lnTo>
                  <a:lnTo>
                    <a:pt x="122197" y="183220"/>
                  </a:lnTo>
                  <a:lnTo>
                    <a:pt x="122337" y="184031"/>
                  </a:lnTo>
                  <a:lnTo>
                    <a:pt x="122309" y="184525"/>
                  </a:lnTo>
                  <a:lnTo>
                    <a:pt x="122056" y="185188"/>
                  </a:lnTo>
                  <a:lnTo>
                    <a:pt x="122040" y="185549"/>
                  </a:lnTo>
                  <a:lnTo>
                    <a:pt x="120726" y="185593"/>
                  </a:lnTo>
                  <a:lnTo>
                    <a:pt x="120157" y="187203"/>
                  </a:lnTo>
                  <a:lnTo>
                    <a:pt x="119781" y="187140"/>
                  </a:lnTo>
                  <a:lnTo>
                    <a:pt x="119468" y="186867"/>
                  </a:lnTo>
                  <a:lnTo>
                    <a:pt x="119489" y="186388"/>
                  </a:lnTo>
                  <a:lnTo>
                    <a:pt x="119871" y="185616"/>
                  </a:lnTo>
                  <a:lnTo>
                    <a:pt x="118380" y="185622"/>
                  </a:lnTo>
                  <a:lnTo>
                    <a:pt x="118220" y="185027"/>
                  </a:lnTo>
                  <a:lnTo>
                    <a:pt x="118140" y="183988"/>
                  </a:lnTo>
                  <a:lnTo>
                    <a:pt x="118264" y="183464"/>
                  </a:lnTo>
                  <a:lnTo>
                    <a:pt x="118596" y="182757"/>
                  </a:lnTo>
                  <a:lnTo>
                    <a:pt x="118458" y="182497"/>
                  </a:lnTo>
                  <a:lnTo>
                    <a:pt x="116257" y="182606"/>
                  </a:lnTo>
                  <a:lnTo>
                    <a:pt x="116366" y="184907"/>
                  </a:lnTo>
                  <a:lnTo>
                    <a:pt x="115609" y="184961"/>
                  </a:lnTo>
                  <a:lnTo>
                    <a:pt x="115084" y="184792"/>
                  </a:lnTo>
                  <a:lnTo>
                    <a:pt x="114635" y="184368"/>
                  </a:lnTo>
                  <a:lnTo>
                    <a:pt x="113462" y="184246"/>
                  </a:lnTo>
                  <a:lnTo>
                    <a:pt x="112589" y="184376"/>
                  </a:lnTo>
                  <a:lnTo>
                    <a:pt x="112068" y="183569"/>
                  </a:lnTo>
                  <a:lnTo>
                    <a:pt x="111606" y="183306"/>
                  </a:lnTo>
                  <a:lnTo>
                    <a:pt x="111271" y="184061"/>
                  </a:lnTo>
                  <a:lnTo>
                    <a:pt x="110188" y="182920"/>
                  </a:lnTo>
                  <a:lnTo>
                    <a:pt x="109864" y="182305"/>
                  </a:lnTo>
                  <a:lnTo>
                    <a:pt x="109399" y="181844"/>
                  </a:lnTo>
                  <a:lnTo>
                    <a:pt x="108633" y="179876"/>
                  </a:lnTo>
                  <a:lnTo>
                    <a:pt x="108163" y="179106"/>
                  </a:lnTo>
                  <a:lnTo>
                    <a:pt x="106660" y="178201"/>
                  </a:lnTo>
                  <a:lnTo>
                    <a:pt x="106015" y="177401"/>
                  </a:lnTo>
                  <a:lnTo>
                    <a:pt x="105956" y="177055"/>
                  </a:lnTo>
                  <a:lnTo>
                    <a:pt x="105988" y="176813"/>
                  </a:lnTo>
                  <a:lnTo>
                    <a:pt x="106054" y="176616"/>
                  </a:lnTo>
                  <a:lnTo>
                    <a:pt x="107318" y="177133"/>
                  </a:lnTo>
                  <a:lnTo>
                    <a:pt x="108180" y="177186"/>
                  </a:lnTo>
                  <a:lnTo>
                    <a:pt x="108477" y="177127"/>
                  </a:lnTo>
                  <a:lnTo>
                    <a:pt x="108778" y="176933"/>
                  </a:lnTo>
                  <a:lnTo>
                    <a:pt x="111824" y="176582"/>
                  </a:lnTo>
                  <a:lnTo>
                    <a:pt x="111944" y="176392"/>
                  </a:lnTo>
                  <a:lnTo>
                    <a:pt x="111891" y="175228"/>
                  </a:lnTo>
                  <a:lnTo>
                    <a:pt x="111983" y="173684"/>
                  </a:lnTo>
                  <a:lnTo>
                    <a:pt x="112487" y="172876"/>
                  </a:lnTo>
                  <a:lnTo>
                    <a:pt x="112568" y="172501"/>
                  </a:lnTo>
                  <a:lnTo>
                    <a:pt x="112543" y="171809"/>
                  </a:lnTo>
                  <a:lnTo>
                    <a:pt x="112094" y="171206"/>
                  </a:lnTo>
                  <a:lnTo>
                    <a:pt x="111397" y="170515"/>
                  </a:lnTo>
                  <a:lnTo>
                    <a:pt x="108909" y="170655"/>
                  </a:lnTo>
                  <a:lnTo>
                    <a:pt x="108797" y="170501"/>
                  </a:lnTo>
                  <a:lnTo>
                    <a:pt x="109090" y="170460"/>
                  </a:lnTo>
                  <a:lnTo>
                    <a:pt x="110606" y="169915"/>
                  </a:lnTo>
                  <a:lnTo>
                    <a:pt x="112563" y="168982"/>
                  </a:lnTo>
                  <a:lnTo>
                    <a:pt x="112470" y="168259"/>
                  </a:lnTo>
                  <a:lnTo>
                    <a:pt x="112357" y="168002"/>
                  </a:lnTo>
                  <a:lnTo>
                    <a:pt x="111888" y="167441"/>
                  </a:lnTo>
                  <a:lnTo>
                    <a:pt x="111422" y="167177"/>
                  </a:lnTo>
                  <a:lnTo>
                    <a:pt x="111313" y="166331"/>
                  </a:lnTo>
                  <a:lnTo>
                    <a:pt x="112637" y="165766"/>
                  </a:lnTo>
                  <a:lnTo>
                    <a:pt x="114760" y="164285"/>
                  </a:lnTo>
                  <a:lnTo>
                    <a:pt x="115153" y="164211"/>
                  </a:lnTo>
                  <a:lnTo>
                    <a:pt x="115329" y="164040"/>
                  </a:lnTo>
                  <a:lnTo>
                    <a:pt x="115080" y="158898"/>
                  </a:lnTo>
                  <a:lnTo>
                    <a:pt x="115312" y="158366"/>
                  </a:lnTo>
                  <a:lnTo>
                    <a:pt x="115457" y="157838"/>
                  </a:lnTo>
                  <a:lnTo>
                    <a:pt x="115593" y="157213"/>
                  </a:lnTo>
                  <a:lnTo>
                    <a:pt x="115629" y="156599"/>
                  </a:lnTo>
                  <a:lnTo>
                    <a:pt x="116742" y="156480"/>
                  </a:lnTo>
                  <a:lnTo>
                    <a:pt x="116557" y="155386"/>
                  </a:lnTo>
                  <a:lnTo>
                    <a:pt x="116549" y="154783"/>
                  </a:lnTo>
                  <a:lnTo>
                    <a:pt x="116107" y="154720"/>
                  </a:lnTo>
                  <a:lnTo>
                    <a:pt x="115790" y="154460"/>
                  </a:lnTo>
                  <a:lnTo>
                    <a:pt x="115432" y="153712"/>
                  </a:lnTo>
                  <a:lnTo>
                    <a:pt x="115428" y="153386"/>
                  </a:lnTo>
                  <a:lnTo>
                    <a:pt x="116294" y="153340"/>
                  </a:lnTo>
                  <a:lnTo>
                    <a:pt x="116264" y="152726"/>
                  </a:lnTo>
                  <a:lnTo>
                    <a:pt x="115942" y="152443"/>
                  </a:lnTo>
                  <a:lnTo>
                    <a:pt x="115705" y="152038"/>
                  </a:lnTo>
                  <a:lnTo>
                    <a:pt x="115468" y="151377"/>
                  </a:lnTo>
                  <a:lnTo>
                    <a:pt x="114657" y="150198"/>
                  </a:lnTo>
                  <a:lnTo>
                    <a:pt x="114857" y="154200"/>
                  </a:lnTo>
                  <a:lnTo>
                    <a:pt x="113653" y="154233"/>
                  </a:lnTo>
                  <a:lnTo>
                    <a:pt x="113412" y="154226"/>
                  </a:lnTo>
                  <a:lnTo>
                    <a:pt x="112805" y="153984"/>
                  </a:lnTo>
                  <a:lnTo>
                    <a:pt x="112431" y="153616"/>
                  </a:lnTo>
                  <a:lnTo>
                    <a:pt x="112263" y="153568"/>
                  </a:lnTo>
                  <a:lnTo>
                    <a:pt x="110113" y="153561"/>
                  </a:lnTo>
                  <a:lnTo>
                    <a:pt x="109620" y="154056"/>
                  </a:lnTo>
                  <a:lnTo>
                    <a:pt x="109138" y="154094"/>
                  </a:lnTo>
                  <a:lnTo>
                    <a:pt x="108945" y="153770"/>
                  </a:lnTo>
                  <a:lnTo>
                    <a:pt x="108543" y="153666"/>
                  </a:lnTo>
                  <a:lnTo>
                    <a:pt x="108342" y="154029"/>
                  </a:lnTo>
                  <a:lnTo>
                    <a:pt x="107911" y="155061"/>
                  </a:lnTo>
                  <a:lnTo>
                    <a:pt x="107650" y="154971"/>
                  </a:lnTo>
                  <a:lnTo>
                    <a:pt x="107763" y="154402"/>
                  </a:lnTo>
                  <a:lnTo>
                    <a:pt x="107711" y="154209"/>
                  </a:lnTo>
                  <a:lnTo>
                    <a:pt x="107049" y="154057"/>
                  </a:lnTo>
                  <a:lnTo>
                    <a:pt x="106260" y="156403"/>
                  </a:lnTo>
                  <a:lnTo>
                    <a:pt x="105178" y="156498"/>
                  </a:lnTo>
                  <a:lnTo>
                    <a:pt x="104846" y="156882"/>
                  </a:lnTo>
                  <a:lnTo>
                    <a:pt x="104387" y="157895"/>
                  </a:lnTo>
                  <a:lnTo>
                    <a:pt x="104822" y="157835"/>
                  </a:lnTo>
                  <a:lnTo>
                    <a:pt x="104846" y="157586"/>
                  </a:lnTo>
                  <a:lnTo>
                    <a:pt x="105118" y="157508"/>
                  </a:lnTo>
                  <a:lnTo>
                    <a:pt x="105267" y="158638"/>
                  </a:lnTo>
                  <a:lnTo>
                    <a:pt x="104451" y="159858"/>
                  </a:lnTo>
                  <a:lnTo>
                    <a:pt x="103841" y="159817"/>
                  </a:lnTo>
                  <a:lnTo>
                    <a:pt x="103970" y="158876"/>
                  </a:lnTo>
                  <a:lnTo>
                    <a:pt x="102698" y="158963"/>
                  </a:lnTo>
                  <a:lnTo>
                    <a:pt x="102304" y="154234"/>
                  </a:lnTo>
                  <a:lnTo>
                    <a:pt x="99884" y="154386"/>
                  </a:lnTo>
                  <a:lnTo>
                    <a:pt x="99403" y="147286"/>
                  </a:lnTo>
                  <a:lnTo>
                    <a:pt x="97218" y="147414"/>
                  </a:lnTo>
                  <a:lnTo>
                    <a:pt x="97092" y="147179"/>
                  </a:lnTo>
                  <a:lnTo>
                    <a:pt x="97136" y="146405"/>
                  </a:lnTo>
                  <a:lnTo>
                    <a:pt x="96493" y="144735"/>
                  </a:lnTo>
                  <a:lnTo>
                    <a:pt x="95270" y="143943"/>
                  </a:lnTo>
                  <a:lnTo>
                    <a:pt x="94904" y="143984"/>
                  </a:lnTo>
                  <a:lnTo>
                    <a:pt x="94649" y="143865"/>
                  </a:lnTo>
                  <a:lnTo>
                    <a:pt x="92844" y="142396"/>
                  </a:lnTo>
                  <a:lnTo>
                    <a:pt x="92627" y="142318"/>
                  </a:lnTo>
                  <a:lnTo>
                    <a:pt x="92303" y="142352"/>
                  </a:lnTo>
                  <a:lnTo>
                    <a:pt x="90522" y="142518"/>
                  </a:lnTo>
                  <a:lnTo>
                    <a:pt x="90090" y="141362"/>
                  </a:lnTo>
                  <a:lnTo>
                    <a:pt x="89625" y="141401"/>
                  </a:lnTo>
                  <a:lnTo>
                    <a:pt x="89311" y="141532"/>
                  </a:lnTo>
                  <a:lnTo>
                    <a:pt x="87686" y="142591"/>
                  </a:lnTo>
                  <a:lnTo>
                    <a:pt x="86971" y="143054"/>
                  </a:lnTo>
                  <a:lnTo>
                    <a:pt x="88640" y="145475"/>
                  </a:lnTo>
                  <a:lnTo>
                    <a:pt x="89122" y="146353"/>
                  </a:lnTo>
                  <a:lnTo>
                    <a:pt x="89209" y="147851"/>
                  </a:lnTo>
                  <a:lnTo>
                    <a:pt x="89273" y="148994"/>
                  </a:lnTo>
                  <a:lnTo>
                    <a:pt x="89866" y="160826"/>
                  </a:lnTo>
                  <a:lnTo>
                    <a:pt x="88884" y="160773"/>
                  </a:lnTo>
                  <a:lnTo>
                    <a:pt x="87895" y="160534"/>
                  </a:lnTo>
                  <a:lnTo>
                    <a:pt x="87862" y="159786"/>
                  </a:lnTo>
                  <a:lnTo>
                    <a:pt x="82949" y="159969"/>
                  </a:lnTo>
                  <a:lnTo>
                    <a:pt x="83614" y="161041"/>
                  </a:lnTo>
                  <a:lnTo>
                    <a:pt x="82883" y="161539"/>
                  </a:lnTo>
                  <a:lnTo>
                    <a:pt x="82365" y="161550"/>
                  </a:lnTo>
                  <a:lnTo>
                    <a:pt x="82474" y="164460"/>
                  </a:lnTo>
                  <a:lnTo>
                    <a:pt x="82483" y="164928"/>
                  </a:lnTo>
                  <a:lnTo>
                    <a:pt x="79955" y="165003"/>
                  </a:lnTo>
                  <a:lnTo>
                    <a:pt x="79901" y="163537"/>
                  </a:lnTo>
                  <a:lnTo>
                    <a:pt x="79124" y="164282"/>
                  </a:lnTo>
                  <a:lnTo>
                    <a:pt x="78839" y="164334"/>
                  </a:lnTo>
                  <a:lnTo>
                    <a:pt x="78285" y="163858"/>
                  </a:lnTo>
                  <a:lnTo>
                    <a:pt x="77245" y="163435"/>
                  </a:lnTo>
                  <a:lnTo>
                    <a:pt x="77174" y="163608"/>
                  </a:lnTo>
                  <a:lnTo>
                    <a:pt x="77254" y="165087"/>
                  </a:lnTo>
                  <a:lnTo>
                    <a:pt x="75550" y="165150"/>
                  </a:lnTo>
                  <a:lnTo>
                    <a:pt x="75523" y="164491"/>
                  </a:lnTo>
                  <a:lnTo>
                    <a:pt x="75635" y="164272"/>
                  </a:lnTo>
                  <a:lnTo>
                    <a:pt x="75640" y="163915"/>
                  </a:lnTo>
                  <a:lnTo>
                    <a:pt x="75493" y="161839"/>
                  </a:lnTo>
                  <a:lnTo>
                    <a:pt x="74477" y="161317"/>
                  </a:lnTo>
                  <a:lnTo>
                    <a:pt x="73266" y="160465"/>
                  </a:lnTo>
                  <a:lnTo>
                    <a:pt x="72923" y="160374"/>
                  </a:lnTo>
                  <a:lnTo>
                    <a:pt x="71411" y="160453"/>
                  </a:lnTo>
                  <a:lnTo>
                    <a:pt x="71483" y="160635"/>
                  </a:lnTo>
                  <a:lnTo>
                    <a:pt x="71744" y="160866"/>
                  </a:lnTo>
                  <a:lnTo>
                    <a:pt x="71913" y="161160"/>
                  </a:lnTo>
                  <a:lnTo>
                    <a:pt x="72093" y="161893"/>
                  </a:lnTo>
                  <a:lnTo>
                    <a:pt x="73549" y="163731"/>
                  </a:lnTo>
                  <a:lnTo>
                    <a:pt x="72875" y="163969"/>
                  </a:lnTo>
                  <a:lnTo>
                    <a:pt x="71442" y="164065"/>
                  </a:lnTo>
                  <a:lnTo>
                    <a:pt x="69115" y="164091"/>
                  </a:lnTo>
                  <a:lnTo>
                    <a:pt x="69504" y="162800"/>
                  </a:lnTo>
                  <a:lnTo>
                    <a:pt x="69833" y="161249"/>
                  </a:lnTo>
                  <a:lnTo>
                    <a:pt x="69524" y="160717"/>
                  </a:lnTo>
                  <a:lnTo>
                    <a:pt x="69360" y="160695"/>
                  </a:lnTo>
                  <a:lnTo>
                    <a:pt x="69203" y="160434"/>
                  </a:lnTo>
                  <a:lnTo>
                    <a:pt x="69159" y="158585"/>
                  </a:lnTo>
                  <a:lnTo>
                    <a:pt x="68697" y="158500"/>
                  </a:lnTo>
                  <a:lnTo>
                    <a:pt x="67678" y="158585"/>
                  </a:lnTo>
                  <a:lnTo>
                    <a:pt x="67381" y="158686"/>
                  </a:lnTo>
                  <a:lnTo>
                    <a:pt x="67328" y="158827"/>
                  </a:lnTo>
                  <a:lnTo>
                    <a:pt x="67329" y="159281"/>
                  </a:lnTo>
                  <a:lnTo>
                    <a:pt x="67264" y="159419"/>
                  </a:lnTo>
                  <a:lnTo>
                    <a:pt x="61624" y="159621"/>
                  </a:lnTo>
                  <a:lnTo>
                    <a:pt x="61546" y="157259"/>
                  </a:lnTo>
                  <a:lnTo>
                    <a:pt x="57986" y="157370"/>
                  </a:lnTo>
                  <a:lnTo>
                    <a:pt x="57705" y="156183"/>
                  </a:lnTo>
                  <a:lnTo>
                    <a:pt x="56689" y="156228"/>
                  </a:lnTo>
                  <a:lnTo>
                    <a:pt x="55231" y="156454"/>
                  </a:lnTo>
                  <a:lnTo>
                    <a:pt x="55071" y="156677"/>
                  </a:lnTo>
                  <a:lnTo>
                    <a:pt x="54472" y="156893"/>
                  </a:lnTo>
                  <a:lnTo>
                    <a:pt x="54054" y="156919"/>
                  </a:lnTo>
                  <a:lnTo>
                    <a:pt x="53304" y="156740"/>
                  </a:lnTo>
                  <a:lnTo>
                    <a:pt x="52894" y="155427"/>
                  </a:lnTo>
                  <a:lnTo>
                    <a:pt x="52440" y="155137"/>
                  </a:lnTo>
                  <a:lnTo>
                    <a:pt x="52159" y="153842"/>
                  </a:lnTo>
                  <a:lnTo>
                    <a:pt x="51853" y="153244"/>
                  </a:lnTo>
                  <a:lnTo>
                    <a:pt x="50227" y="153069"/>
                  </a:lnTo>
                  <a:lnTo>
                    <a:pt x="50460" y="154319"/>
                  </a:lnTo>
                  <a:lnTo>
                    <a:pt x="51047" y="155286"/>
                  </a:lnTo>
                  <a:lnTo>
                    <a:pt x="52023" y="157622"/>
                  </a:lnTo>
                  <a:lnTo>
                    <a:pt x="50868" y="157649"/>
                  </a:lnTo>
                  <a:lnTo>
                    <a:pt x="51119" y="158165"/>
                  </a:lnTo>
                  <a:lnTo>
                    <a:pt x="50866" y="158745"/>
                  </a:lnTo>
                  <a:lnTo>
                    <a:pt x="50409" y="159270"/>
                  </a:lnTo>
                  <a:lnTo>
                    <a:pt x="49514" y="159438"/>
                  </a:lnTo>
                  <a:lnTo>
                    <a:pt x="48975" y="158158"/>
                  </a:lnTo>
                  <a:lnTo>
                    <a:pt x="47706" y="155993"/>
                  </a:lnTo>
                  <a:lnTo>
                    <a:pt x="47688" y="155440"/>
                  </a:lnTo>
                  <a:lnTo>
                    <a:pt x="48135" y="155424"/>
                  </a:lnTo>
                  <a:lnTo>
                    <a:pt x="47965" y="150641"/>
                  </a:lnTo>
                  <a:lnTo>
                    <a:pt x="47775" y="149138"/>
                  </a:lnTo>
                  <a:lnTo>
                    <a:pt x="46401" y="149440"/>
                  </a:lnTo>
                  <a:lnTo>
                    <a:pt x="45436" y="149465"/>
                  </a:lnTo>
                  <a:lnTo>
                    <a:pt x="43894" y="146720"/>
                  </a:lnTo>
                  <a:lnTo>
                    <a:pt x="43972" y="147459"/>
                  </a:lnTo>
                  <a:lnTo>
                    <a:pt x="43495" y="147474"/>
                  </a:lnTo>
                  <a:lnTo>
                    <a:pt x="43348" y="144430"/>
                  </a:lnTo>
                  <a:lnTo>
                    <a:pt x="43131" y="144410"/>
                  </a:lnTo>
                  <a:lnTo>
                    <a:pt x="43035" y="143946"/>
                  </a:lnTo>
                  <a:lnTo>
                    <a:pt x="42822" y="143697"/>
                  </a:lnTo>
                  <a:lnTo>
                    <a:pt x="41975" y="143350"/>
                  </a:lnTo>
                  <a:lnTo>
                    <a:pt x="35098" y="143651"/>
                  </a:lnTo>
                  <a:lnTo>
                    <a:pt x="33968" y="143264"/>
                  </a:lnTo>
                  <a:lnTo>
                    <a:pt x="33831" y="142821"/>
                  </a:lnTo>
                  <a:lnTo>
                    <a:pt x="33646" y="142494"/>
                  </a:lnTo>
                  <a:lnTo>
                    <a:pt x="33171" y="142081"/>
                  </a:lnTo>
                  <a:lnTo>
                    <a:pt x="32946" y="142001"/>
                  </a:lnTo>
                  <a:lnTo>
                    <a:pt x="32486" y="142025"/>
                  </a:lnTo>
                  <a:lnTo>
                    <a:pt x="30198" y="142177"/>
                  </a:lnTo>
                  <a:lnTo>
                    <a:pt x="30376" y="141852"/>
                  </a:lnTo>
                  <a:lnTo>
                    <a:pt x="27050" y="141555"/>
                  </a:lnTo>
                  <a:lnTo>
                    <a:pt x="26822" y="141934"/>
                  </a:lnTo>
                  <a:lnTo>
                    <a:pt x="26673" y="142414"/>
                  </a:lnTo>
                  <a:lnTo>
                    <a:pt x="25829" y="142752"/>
                  </a:lnTo>
                  <a:lnTo>
                    <a:pt x="25716" y="143615"/>
                  </a:lnTo>
                  <a:lnTo>
                    <a:pt x="23983" y="143435"/>
                  </a:lnTo>
                  <a:lnTo>
                    <a:pt x="23014" y="143160"/>
                  </a:lnTo>
                  <a:lnTo>
                    <a:pt x="22881" y="143316"/>
                  </a:lnTo>
                  <a:lnTo>
                    <a:pt x="21779" y="143844"/>
                  </a:lnTo>
                  <a:lnTo>
                    <a:pt x="21249" y="143967"/>
                  </a:lnTo>
                  <a:lnTo>
                    <a:pt x="20220" y="143959"/>
                  </a:lnTo>
                  <a:lnTo>
                    <a:pt x="19620" y="143877"/>
                  </a:lnTo>
                  <a:lnTo>
                    <a:pt x="19825" y="141765"/>
                  </a:lnTo>
                  <a:lnTo>
                    <a:pt x="17346" y="141850"/>
                  </a:lnTo>
                  <a:lnTo>
                    <a:pt x="13713" y="142027"/>
                  </a:lnTo>
                  <a:lnTo>
                    <a:pt x="13653" y="140795"/>
                  </a:lnTo>
                  <a:lnTo>
                    <a:pt x="13262" y="140420"/>
                  </a:lnTo>
                  <a:lnTo>
                    <a:pt x="12364" y="139840"/>
                  </a:lnTo>
                  <a:lnTo>
                    <a:pt x="11523" y="139815"/>
                  </a:lnTo>
                  <a:lnTo>
                    <a:pt x="11258" y="140015"/>
                  </a:lnTo>
                  <a:lnTo>
                    <a:pt x="10875" y="140082"/>
                  </a:lnTo>
                  <a:lnTo>
                    <a:pt x="10224" y="140041"/>
                  </a:lnTo>
                  <a:lnTo>
                    <a:pt x="9802" y="139813"/>
                  </a:lnTo>
                  <a:lnTo>
                    <a:pt x="9440" y="139590"/>
                  </a:lnTo>
                  <a:lnTo>
                    <a:pt x="9090" y="139594"/>
                  </a:lnTo>
                  <a:lnTo>
                    <a:pt x="8592" y="137548"/>
                  </a:lnTo>
                  <a:lnTo>
                    <a:pt x="8705" y="136971"/>
                  </a:lnTo>
                  <a:lnTo>
                    <a:pt x="9035" y="136574"/>
                  </a:lnTo>
                  <a:lnTo>
                    <a:pt x="9144" y="135941"/>
                  </a:lnTo>
                  <a:lnTo>
                    <a:pt x="8888" y="133840"/>
                  </a:lnTo>
                  <a:lnTo>
                    <a:pt x="8647" y="132713"/>
                  </a:lnTo>
                  <a:lnTo>
                    <a:pt x="8595" y="131481"/>
                  </a:lnTo>
                  <a:lnTo>
                    <a:pt x="5073" y="131707"/>
                  </a:lnTo>
                  <a:lnTo>
                    <a:pt x="3459" y="131912"/>
                  </a:lnTo>
                  <a:lnTo>
                    <a:pt x="3346" y="131669"/>
                  </a:lnTo>
                  <a:lnTo>
                    <a:pt x="2565" y="131202"/>
                  </a:lnTo>
                  <a:lnTo>
                    <a:pt x="3287" y="131570"/>
                  </a:lnTo>
                  <a:lnTo>
                    <a:pt x="2771" y="130802"/>
                  </a:lnTo>
                  <a:lnTo>
                    <a:pt x="2409" y="130720"/>
                  </a:lnTo>
                  <a:lnTo>
                    <a:pt x="2517" y="129924"/>
                  </a:lnTo>
                  <a:lnTo>
                    <a:pt x="2988" y="129805"/>
                  </a:lnTo>
                  <a:lnTo>
                    <a:pt x="2956" y="129091"/>
                  </a:lnTo>
                  <a:lnTo>
                    <a:pt x="2505" y="128239"/>
                  </a:lnTo>
                  <a:lnTo>
                    <a:pt x="2014" y="127648"/>
                  </a:lnTo>
                  <a:lnTo>
                    <a:pt x="1957" y="126517"/>
                  </a:lnTo>
                  <a:lnTo>
                    <a:pt x="1148" y="126222"/>
                  </a:lnTo>
                  <a:lnTo>
                    <a:pt x="1083" y="125971"/>
                  </a:lnTo>
                  <a:lnTo>
                    <a:pt x="1196" y="125826"/>
                  </a:lnTo>
                  <a:lnTo>
                    <a:pt x="1881" y="125659"/>
                  </a:lnTo>
                  <a:lnTo>
                    <a:pt x="1849" y="125303"/>
                  </a:lnTo>
                  <a:lnTo>
                    <a:pt x="1562" y="124382"/>
                  </a:lnTo>
                  <a:lnTo>
                    <a:pt x="1304" y="123988"/>
                  </a:lnTo>
                  <a:lnTo>
                    <a:pt x="623" y="123717"/>
                  </a:lnTo>
                  <a:lnTo>
                    <a:pt x="19" y="123732"/>
                  </a:lnTo>
                  <a:lnTo>
                    <a:pt x="1" y="118562"/>
                  </a:lnTo>
                  <a:lnTo>
                    <a:pt x="0" y="117842"/>
                  </a:lnTo>
                  <a:lnTo>
                    <a:pt x="1412" y="117348"/>
                  </a:lnTo>
                  <a:lnTo>
                    <a:pt x="1448" y="118156"/>
                  </a:lnTo>
                  <a:lnTo>
                    <a:pt x="3394" y="118149"/>
                  </a:lnTo>
                  <a:lnTo>
                    <a:pt x="3419" y="117300"/>
                  </a:lnTo>
                  <a:lnTo>
                    <a:pt x="4805" y="117461"/>
                  </a:lnTo>
                  <a:lnTo>
                    <a:pt x="6804" y="117368"/>
                  </a:lnTo>
                  <a:lnTo>
                    <a:pt x="6430" y="115754"/>
                  </a:lnTo>
                  <a:lnTo>
                    <a:pt x="6370" y="115236"/>
                  </a:lnTo>
                  <a:lnTo>
                    <a:pt x="6362" y="114976"/>
                  </a:lnTo>
                  <a:lnTo>
                    <a:pt x="6556" y="114240"/>
                  </a:lnTo>
                  <a:lnTo>
                    <a:pt x="6459" y="113671"/>
                  </a:lnTo>
                  <a:lnTo>
                    <a:pt x="6359" y="113432"/>
                  </a:lnTo>
                  <a:lnTo>
                    <a:pt x="7507" y="113362"/>
                  </a:lnTo>
                  <a:lnTo>
                    <a:pt x="7076" y="112161"/>
                  </a:lnTo>
                  <a:lnTo>
                    <a:pt x="6951" y="111897"/>
                  </a:lnTo>
                  <a:lnTo>
                    <a:pt x="6806" y="111789"/>
                  </a:lnTo>
                  <a:lnTo>
                    <a:pt x="6645" y="111517"/>
                  </a:lnTo>
                  <a:lnTo>
                    <a:pt x="6570" y="111224"/>
                  </a:lnTo>
                  <a:lnTo>
                    <a:pt x="7238" y="111157"/>
                  </a:lnTo>
                  <a:lnTo>
                    <a:pt x="8045" y="110486"/>
                  </a:lnTo>
                  <a:lnTo>
                    <a:pt x="7608" y="108000"/>
                  </a:lnTo>
                  <a:lnTo>
                    <a:pt x="16046" y="107512"/>
                  </a:lnTo>
                  <a:lnTo>
                    <a:pt x="21399" y="107220"/>
                  </a:lnTo>
                  <a:lnTo>
                    <a:pt x="23335" y="107117"/>
                  </a:lnTo>
                  <a:lnTo>
                    <a:pt x="23034" y="106483"/>
                  </a:lnTo>
                  <a:lnTo>
                    <a:pt x="21811" y="105778"/>
                  </a:lnTo>
                  <a:lnTo>
                    <a:pt x="22211" y="104735"/>
                  </a:lnTo>
                  <a:lnTo>
                    <a:pt x="21808" y="102994"/>
                  </a:lnTo>
                  <a:lnTo>
                    <a:pt x="21554" y="102849"/>
                  </a:lnTo>
                  <a:lnTo>
                    <a:pt x="21452" y="102624"/>
                  </a:lnTo>
                  <a:lnTo>
                    <a:pt x="21398" y="101188"/>
                  </a:lnTo>
                  <a:lnTo>
                    <a:pt x="20137" y="101234"/>
                  </a:lnTo>
                  <a:lnTo>
                    <a:pt x="19810" y="93531"/>
                  </a:lnTo>
                  <a:lnTo>
                    <a:pt x="20084" y="92854"/>
                  </a:lnTo>
                  <a:lnTo>
                    <a:pt x="19952" y="90189"/>
                  </a:lnTo>
                  <a:lnTo>
                    <a:pt x="19571" y="89687"/>
                  </a:lnTo>
                  <a:lnTo>
                    <a:pt x="17943" y="89759"/>
                  </a:lnTo>
                  <a:lnTo>
                    <a:pt x="17591" y="84256"/>
                  </a:lnTo>
                  <a:lnTo>
                    <a:pt x="18658" y="84201"/>
                  </a:lnTo>
                  <a:lnTo>
                    <a:pt x="18435" y="83011"/>
                  </a:lnTo>
                  <a:lnTo>
                    <a:pt x="19818" y="82932"/>
                  </a:lnTo>
                  <a:lnTo>
                    <a:pt x="19887" y="81999"/>
                  </a:lnTo>
                  <a:lnTo>
                    <a:pt x="20134" y="81553"/>
                  </a:lnTo>
                  <a:lnTo>
                    <a:pt x="20591" y="81738"/>
                  </a:lnTo>
                  <a:lnTo>
                    <a:pt x="21586" y="83542"/>
                  </a:lnTo>
                  <a:lnTo>
                    <a:pt x="21877" y="83888"/>
                  </a:lnTo>
                  <a:lnTo>
                    <a:pt x="22750" y="84123"/>
                  </a:lnTo>
                  <a:lnTo>
                    <a:pt x="23276" y="84815"/>
                  </a:lnTo>
                  <a:lnTo>
                    <a:pt x="24243" y="84533"/>
                  </a:lnTo>
                  <a:lnTo>
                    <a:pt x="24817" y="84224"/>
                  </a:lnTo>
                  <a:lnTo>
                    <a:pt x="28141" y="84203"/>
                  </a:lnTo>
                  <a:lnTo>
                    <a:pt x="28124" y="83530"/>
                  </a:lnTo>
                  <a:lnTo>
                    <a:pt x="26178" y="81130"/>
                  </a:lnTo>
                  <a:lnTo>
                    <a:pt x="26102" y="79627"/>
                  </a:lnTo>
                  <a:lnTo>
                    <a:pt x="26543" y="79665"/>
                  </a:lnTo>
                  <a:lnTo>
                    <a:pt x="26528" y="78824"/>
                  </a:lnTo>
                  <a:lnTo>
                    <a:pt x="26840" y="78021"/>
                  </a:lnTo>
                  <a:lnTo>
                    <a:pt x="27153" y="76321"/>
                  </a:lnTo>
                  <a:lnTo>
                    <a:pt x="26979" y="75856"/>
                  </a:lnTo>
                  <a:lnTo>
                    <a:pt x="26761" y="75518"/>
                  </a:lnTo>
                  <a:lnTo>
                    <a:pt x="26599" y="74993"/>
                  </a:lnTo>
                  <a:lnTo>
                    <a:pt x="27972" y="74912"/>
                  </a:lnTo>
                  <a:lnTo>
                    <a:pt x="28096" y="74280"/>
                  </a:lnTo>
                  <a:lnTo>
                    <a:pt x="26179" y="73955"/>
                  </a:lnTo>
                  <a:lnTo>
                    <a:pt x="25170" y="74044"/>
                  </a:lnTo>
                  <a:lnTo>
                    <a:pt x="25158" y="73906"/>
                  </a:lnTo>
                  <a:lnTo>
                    <a:pt x="24810" y="67782"/>
                  </a:lnTo>
                  <a:lnTo>
                    <a:pt x="26877" y="65994"/>
                  </a:lnTo>
                  <a:lnTo>
                    <a:pt x="27481" y="65251"/>
                  </a:lnTo>
                  <a:lnTo>
                    <a:pt x="27449" y="64949"/>
                  </a:lnTo>
                  <a:lnTo>
                    <a:pt x="26927" y="63889"/>
                  </a:lnTo>
                  <a:lnTo>
                    <a:pt x="26559" y="63487"/>
                  </a:lnTo>
                  <a:lnTo>
                    <a:pt x="26097" y="63375"/>
                  </a:lnTo>
                  <a:lnTo>
                    <a:pt x="25217" y="62906"/>
                  </a:lnTo>
                  <a:lnTo>
                    <a:pt x="25173" y="62750"/>
                  </a:lnTo>
                  <a:lnTo>
                    <a:pt x="25226" y="62356"/>
                  </a:lnTo>
                  <a:lnTo>
                    <a:pt x="26900" y="62230"/>
                  </a:lnTo>
                  <a:lnTo>
                    <a:pt x="26759" y="60511"/>
                  </a:lnTo>
                  <a:lnTo>
                    <a:pt x="28186" y="60443"/>
                  </a:lnTo>
                  <a:lnTo>
                    <a:pt x="28341" y="60263"/>
                  </a:lnTo>
                  <a:lnTo>
                    <a:pt x="28361" y="60062"/>
                  </a:lnTo>
                  <a:lnTo>
                    <a:pt x="28239" y="59277"/>
                  </a:lnTo>
                  <a:lnTo>
                    <a:pt x="28056" y="58842"/>
                  </a:lnTo>
                  <a:lnTo>
                    <a:pt x="27053" y="58016"/>
                  </a:lnTo>
                  <a:lnTo>
                    <a:pt x="26728" y="58213"/>
                  </a:lnTo>
                  <a:lnTo>
                    <a:pt x="26466" y="57904"/>
                  </a:lnTo>
                  <a:lnTo>
                    <a:pt x="28046" y="56726"/>
                  </a:lnTo>
                  <a:lnTo>
                    <a:pt x="29705" y="55173"/>
                  </a:lnTo>
                  <a:lnTo>
                    <a:pt x="30185" y="54780"/>
                  </a:lnTo>
                  <a:lnTo>
                    <a:pt x="30810" y="54756"/>
                  </a:lnTo>
                  <a:lnTo>
                    <a:pt x="31227" y="54740"/>
                  </a:lnTo>
                  <a:lnTo>
                    <a:pt x="31819" y="54717"/>
                  </a:lnTo>
                  <a:lnTo>
                    <a:pt x="34353" y="54618"/>
                  </a:lnTo>
                  <a:lnTo>
                    <a:pt x="36101" y="53275"/>
                  </a:lnTo>
                  <a:lnTo>
                    <a:pt x="38073" y="51025"/>
                  </a:lnTo>
                  <a:lnTo>
                    <a:pt x="38804" y="49842"/>
                  </a:lnTo>
                  <a:lnTo>
                    <a:pt x="39692" y="48405"/>
                  </a:lnTo>
                  <a:lnTo>
                    <a:pt x="39781" y="48262"/>
                  </a:lnTo>
                  <a:lnTo>
                    <a:pt x="41651" y="45265"/>
                  </a:lnTo>
                  <a:lnTo>
                    <a:pt x="41878" y="44974"/>
                  </a:lnTo>
                  <a:lnTo>
                    <a:pt x="42464" y="44225"/>
                  </a:lnTo>
                  <a:lnTo>
                    <a:pt x="43103" y="43407"/>
                  </a:lnTo>
                  <a:lnTo>
                    <a:pt x="46169" y="41778"/>
                  </a:lnTo>
                  <a:lnTo>
                    <a:pt x="47722" y="40669"/>
                  </a:lnTo>
                  <a:lnTo>
                    <a:pt x="47911" y="40534"/>
                  </a:lnTo>
                  <a:lnTo>
                    <a:pt x="49432" y="39448"/>
                  </a:lnTo>
                  <a:lnTo>
                    <a:pt x="50145" y="38938"/>
                  </a:lnTo>
                  <a:lnTo>
                    <a:pt x="51403" y="38040"/>
                  </a:lnTo>
                  <a:lnTo>
                    <a:pt x="51967" y="37653"/>
                  </a:lnTo>
                  <a:lnTo>
                    <a:pt x="53854" y="36754"/>
                  </a:lnTo>
                  <a:lnTo>
                    <a:pt x="55412" y="36012"/>
                  </a:lnTo>
                  <a:lnTo>
                    <a:pt x="55917" y="35772"/>
                  </a:lnTo>
                  <a:lnTo>
                    <a:pt x="57187" y="34418"/>
                  </a:lnTo>
                  <a:lnTo>
                    <a:pt x="57979" y="34009"/>
                  </a:lnTo>
                  <a:lnTo>
                    <a:pt x="59147" y="34336"/>
                  </a:lnTo>
                  <a:lnTo>
                    <a:pt x="60762" y="33701"/>
                  </a:lnTo>
                  <a:lnTo>
                    <a:pt x="61723" y="33323"/>
                  </a:lnTo>
                  <a:lnTo>
                    <a:pt x="63460" y="30694"/>
                  </a:lnTo>
                  <a:lnTo>
                    <a:pt x="63596" y="30488"/>
                  </a:lnTo>
                  <a:lnTo>
                    <a:pt x="64856" y="29745"/>
                  </a:lnTo>
                  <a:lnTo>
                    <a:pt x="65774" y="29204"/>
                  </a:lnTo>
                  <a:lnTo>
                    <a:pt x="67571" y="28145"/>
                  </a:lnTo>
                  <a:lnTo>
                    <a:pt x="68223" y="27745"/>
                  </a:lnTo>
                  <a:lnTo>
                    <a:pt x="70706" y="25852"/>
                  </a:lnTo>
                  <a:lnTo>
                    <a:pt x="71605" y="25547"/>
                  </a:lnTo>
                  <a:lnTo>
                    <a:pt x="74890" y="25284"/>
                  </a:lnTo>
                  <a:lnTo>
                    <a:pt x="76419" y="25161"/>
                  </a:lnTo>
                  <a:lnTo>
                    <a:pt x="77016" y="25114"/>
                  </a:lnTo>
                  <a:lnTo>
                    <a:pt x="78514" y="26112"/>
                  </a:lnTo>
                  <a:lnTo>
                    <a:pt x="80040" y="27128"/>
                  </a:lnTo>
                  <a:lnTo>
                    <a:pt x="81928" y="27365"/>
                  </a:lnTo>
                  <a:lnTo>
                    <a:pt x="86462" y="27157"/>
                  </a:lnTo>
                  <a:lnTo>
                    <a:pt x="87970" y="26554"/>
                  </a:lnTo>
                  <a:lnTo>
                    <a:pt x="89277" y="26032"/>
                  </a:lnTo>
                  <a:lnTo>
                    <a:pt x="91127" y="25292"/>
                  </a:lnTo>
                  <a:lnTo>
                    <a:pt x="92884" y="24876"/>
                  </a:lnTo>
                  <a:lnTo>
                    <a:pt x="93599" y="24706"/>
                  </a:lnTo>
                  <a:lnTo>
                    <a:pt x="94078" y="24593"/>
                  </a:lnTo>
                  <a:lnTo>
                    <a:pt x="94293" y="24518"/>
                  </a:lnTo>
                  <a:lnTo>
                    <a:pt x="95161" y="23948"/>
                  </a:lnTo>
                  <a:lnTo>
                    <a:pt x="96552" y="21969"/>
                  </a:lnTo>
                  <a:lnTo>
                    <a:pt x="96642" y="21761"/>
                  </a:lnTo>
                  <a:lnTo>
                    <a:pt x="97390" y="20024"/>
                  </a:lnTo>
                  <a:lnTo>
                    <a:pt x="97602" y="19532"/>
                  </a:lnTo>
                  <a:lnTo>
                    <a:pt x="98428" y="17118"/>
                  </a:lnTo>
                  <a:lnTo>
                    <a:pt x="98989" y="12974"/>
                  </a:lnTo>
                  <a:lnTo>
                    <a:pt x="99318" y="4954"/>
                  </a:lnTo>
                  <a:lnTo>
                    <a:pt x="98842" y="0"/>
                  </a:lnTo>
                  <a:lnTo>
                    <a:pt x="99143" y="3046"/>
                  </a:lnTo>
                  <a:lnTo>
                    <a:pt x="99208" y="3206"/>
                  </a:lnTo>
                  <a:lnTo>
                    <a:pt x="99322" y="2781"/>
                  </a:lnTo>
                  <a:lnTo>
                    <a:pt x="99228" y="2529"/>
                  </a:lnTo>
                  <a:lnTo>
                    <a:pt x="99187" y="1334"/>
                  </a:lnTo>
                  <a:lnTo>
                    <a:pt x="99416" y="985"/>
                  </a:lnTo>
                  <a:lnTo>
                    <a:pt x="99468" y="312"/>
                  </a:lnTo>
                  <a:lnTo>
                    <a:pt x="99081" y="13"/>
                  </a:lnTo>
                  <a:lnTo>
                    <a:pt x="101095" y="158"/>
                  </a:lnTo>
                  <a:lnTo>
                    <a:pt x="101349" y="1301"/>
                  </a:lnTo>
                  <a:lnTo>
                    <a:pt x="101190" y="1364"/>
                  </a:lnTo>
                  <a:lnTo>
                    <a:pt x="100684" y="1316"/>
                  </a:lnTo>
                  <a:lnTo>
                    <a:pt x="100366" y="1427"/>
                  </a:lnTo>
                  <a:lnTo>
                    <a:pt x="100268" y="1632"/>
                  </a:lnTo>
                  <a:lnTo>
                    <a:pt x="100423" y="1729"/>
                  </a:lnTo>
                  <a:lnTo>
                    <a:pt x="101839" y="1628"/>
                  </a:lnTo>
                  <a:lnTo>
                    <a:pt x="101851" y="1227"/>
                  </a:lnTo>
                  <a:lnTo>
                    <a:pt x="102556" y="255"/>
                  </a:lnTo>
                  <a:lnTo>
                    <a:pt x="108634" y="681"/>
                  </a:lnTo>
                  <a:lnTo>
                    <a:pt x="111587" y="967"/>
                  </a:lnTo>
                  <a:lnTo>
                    <a:pt x="113657" y="118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" name="pg88">
              <a:extLst>
                <a:ext uri="{FF2B5EF4-FFF2-40B4-BE49-F238E27FC236}">
                  <a16:creationId xmlns:a16="http://schemas.microsoft.com/office/drawing/2014/main" id="{C306AC25-587F-6849-975B-836FCFF682DB}"/>
                </a:ext>
              </a:extLst>
            </p:cNvPr>
            <p:cNvSpPr/>
            <p:nvPr/>
          </p:nvSpPr>
          <p:spPr>
            <a:xfrm>
              <a:off x="7098275" y="2468966"/>
              <a:ext cx="36098" cy="38473"/>
            </a:xfrm>
            <a:custGeom>
              <a:avLst/>
              <a:gdLst/>
              <a:ahLst/>
              <a:cxnLst/>
              <a:rect l="0" t="0" r="0" b="0"/>
              <a:pathLst>
                <a:path w="36098" h="38473">
                  <a:moveTo>
                    <a:pt x="1165" y="6457"/>
                  </a:moveTo>
                  <a:lnTo>
                    <a:pt x="919" y="5823"/>
                  </a:lnTo>
                  <a:lnTo>
                    <a:pt x="971" y="5205"/>
                  </a:lnTo>
                  <a:lnTo>
                    <a:pt x="1825" y="5172"/>
                  </a:lnTo>
                  <a:lnTo>
                    <a:pt x="2369" y="5660"/>
                  </a:lnTo>
                  <a:lnTo>
                    <a:pt x="3625" y="6441"/>
                  </a:lnTo>
                  <a:lnTo>
                    <a:pt x="4195" y="6132"/>
                  </a:lnTo>
                  <a:lnTo>
                    <a:pt x="4311" y="5953"/>
                  </a:lnTo>
                  <a:lnTo>
                    <a:pt x="3573" y="5156"/>
                  </a:lnTo>
                  <a:lnTo>
                    <a:pt x="3754" y="4961"/>
                  </a:lnTo>
                  <a:lnTo>
                    <a:pt x="3832" y="4765"/>
                  </a:lnTo>
                  <a:lnTo>
                    <a:pt x="3845" y="4196"/>
                  </a:lnTo>
                  <a:lnTo>
                    <a:pt x="4104" y="3643"/>
                  </a:lnTo>
                  <a:lnTo>
                    <a:pt x="4544" y="4131"/>
                  </a:lnTo>
                  <a:lnTo>
                    <a:pt x="5177" y="3815"/>
                  </a:lnTo>
                  <a:lnTo>
                    <a:pt x="6602" y="4793"/>
                  </a:lnTo>
                  <a:lnTo>
                    <a:pt x="6901" y="4863"/>
                  </a:lnTo>
                  <a:lnTo>
                    <a:pt x="7432" y="4652"/>
                  </a:lnTo>
                  <a:lnTo>
                    <a:pt x="7768" y="4700"/>
                  </a:lnTo>
                  <a:lnTo>
                    <a:pt x="8325" y="4961"/>
                  </a:lnTo>
                  <a:lnTo>
                    <a:pt x="8790" y="4851"/>
                  </a:lnTo>
                  <a:lnTo>
                    <a:pt x="9361" y="5351"/>
                  </a:lnTo>
                  <a:lnTo>
                    <a:pt x="9814" y="5335"/>
                  </a:lnTo>
                  <a:lnTo>
                    <a:pt x="10125" y="5091"/>
                  </a:lnTo>
                  <a:lnTo>
                    <a:pt x="19020" y="12834"/>
                  </a:lnTo>
                  <a:lnTo>
                    <a:pt x="19512" y="12329"/>
                  </a:lnTo>
                  <a:lnTo>
                    <a:pt x="20056" y="12362"/>
                  </a:lnTo>
                  <a:lnTo>
                    <a:pt x="20095" y="12167"/>
                  </a:lnTo>
                  <a:lnTo>
                    <a:pt x="20483" y="12362"/>
                  </a:lnTo>
                  <a:lnTo>
                    <a:pt x="20781" y="12134"/>
                  </a:lnTo>
                  <a:lnTo>
                    <a:pt x="21869" y="10703"/>
                  </a:lnTo>
                  <a:lnTo>
                    <a:pt x="23073" y="10638"/>
                  </a:lnTo>
                  <a:lnTo>
                    <a:pt x="23319" y="10377"/>
                  </a:lnTo>
                  <a:lnTo>
                    <a:pt x="23487" y="9987"/>
                  </a:lnTo>
                  <a:lnTo>
                    <a:pt x="22128" y="10020"/>
                  </a:lnTo>
                  <a:lnTo>
                    <a:pt x="21480" y="9808"/>
                  </a:lnTo>
                  <a:lnTo>
                    <a:pt x="20703" y="9466"/>
                  </a:lnTo>
                  <a:lnTo>
                    <a:pt x="18593" y="8035"/>
                  </a:lnTo>
                  <a:lnTo>
                    <a:pt x="18786" y="7625"/>
                  </a:lnTo>
                  <a:lnTo>
                    <a:pt x="19020" y="7677"/>
                  </a:lnTo>
                  <a:lnTo>
                    <a:pt x="19952" y="8311"/>
                  </a:lnTo>
                  <a:lnTo>
                    <a:pt x="21067" y="8288"/>
                  </a:lnTo>
                  <a:lnTo>
                    <a:pt x="21357" y="8457"/>
                  </a:lnTo>
                  <a:lnTo>
                    <a:pt x="21907" y="7596"/>
                  </a:lnTo>
                  <a:lnTo>
                    <a:pt x="22089" y="5823"/>
                  </a:lnTo>
                  <a:lnTo>
                    <a:pt x="22063" y="5172"/>
                  </a:lnTo>
                  <a:lnTo>
                    <a:pt x="20923" y="5221"/>
                  </a:lnTo>
                  <a:lnTo>
                    <a:pt x="20884" y="4017"/>
                  </a:lnTo>
                  <a:lnTo>
                    <a:pt x="20336" y="3250"/>
                  </a:lnTo>
                  <a:lnTo>
                    <a:pt x="20522" y="2700"/>
                  </a:lnTo>
                  <a:lnTo>
                    <a:pt x="20988" y="2391"/>
                  </a:lnTo>
                  <a:lnTo>
                    <a:pt x="22037" y="2326"/>
                  </a:lnTo>
                  <a:lnTo>
                    <a:pt x="22037" y="2049"/>
                  </a:lnTo>
                  <a:lnTo>
                    <a:pt x="22205" y="1951"/>
                  </a:lnTo>
                  <a:lnTo>
                    <a:pt x="22399" y="1919"/>
                  </a:lnTo>
                  <a:lnTo>
                    <a:pt x="22477" y="2244"/>
                  </a:lnTo>
                  <a:lnTo>
                    <a:pt x="23150" y="1886"/>
                  </a:lnTo>
                  <a:lnTo>
                    <a:pt x="22995" y="520"/>
                  </a:lnTo>
                  <a:lnTo>
                    <a:pt x="22814" y="162"/>
                  </a:lnTo>
                  <a:lnTo>
                    <a:pt x="22607" y="16"/>
                  </a:lnTo>
                  <a:lnTo>
                    <a:pt x="23034" y="0"/>
                  </a:lnTo>
                  <a:lnTo>
                    <a:pt x="23746" y="146"/>
                  </a:lnTo>
                  <a:lnTo>
                    <a:pt x="24406" y="406"/>
                  </a:lnTo>
                  <a:lnTo>
                    <a:pt x="25054" y="487"/>
                  </a:lnTo>
                  <a:lnTo>
                    <a:pt x="25455" y="455"/>
                  </a:lnTo>
                  <a:lnTo>
                    <a:pt x="26944" y="1382"/>
                  </a:lnTo>
                  <a:lnTo>
                    <a:pt x="27397" y="1821"/>
                  </a:lnTo>
                  <a:lnTo>
                    <a:pt x="27863" y="1984"/>
                  </a:lnTo>
                  <a:lnTo>
                    <a:pt x="28576" y="2065"/>
                  </a:lnTo>
                  <a:lnTo>
                    <a:pt x="29655" y="1891"/>
                  </a:lnTo>
                  <a:lnTo>
                    <a:pt x="29935" y="975"/>
                  </a:lnTo>
                  <a:lnTo>
                    <a:pt x="30544" y="309"/>
                  </a:lnTo>
                  <a:lnTo>
                    <a:pt x="30816" y="162"/>
                  </a:lnTo>
                  <a:lnTo>
                    <a:pt x="30854" y="748"/>
                  </a:lnTo>
                  <a:lnTo>
                    <a:pt x="31654" y="1930"/>
                  </a:lnTo>
                  <a:lnTo>
                    <a:pt x="31958" y="2490"/>
                  </a:lnTo>
                  <a:lnTo>
                    <a:pt x="32544" y="4369"/>
                  </a:lnTo>
                  <a:lnTo>
                    <a:pt x="32606" y="5304"/>
                  </a:lnTo>
                  <a:lnTo>
                    <a:pt x="32654" y="6213"/>
                  </a:lnTo>
                  <a:lnTo>
                    <a:pt x="31450" y="7043"/>
                  </a:lnTo>
                  <a:lnTo>
                    <a:pt x="30608" y="8165"/>
                  </a:lnTo>
                  <a:lnTo>
                    <a:pt x="30233" y="8832"/>
                  </a:lnTo>
                  <a:lnTo>
                    <a:pt x="30259" y="9369"/>
                  </a:lnTo>
                  <a:lnTo>
                    <a:pt x="30997" y="9206"/>
                  </a:lnTo>
                  <a:lnTo>
                    <a:pt x="30958" y="9792"/>
                  </a:lnTo>
                  <a:lnTo>
                    <a:pt x="30557" y="9808"/>
                  </a:lnTo>
                  <a:lnTo>
                    <a:pt x="30557" y="9971"/>
                  </a:lnTo>
                  <a:lnTo>
                    <a:pt x="31754" y="9792"/>
                  </a:lnTo>
                  <a:lnTo>
                    <a:pt x="31541" y="10328"/>
                  </a:lnTo>
                  <a:lnTo>
                    <a:pt x="31191" y="10735"/>
                  </a:lnTo>
                  <a:lnTo>
                    <a:pt x="31023" y="10881"/>
                  </a:lnTo>
                  <a:lnTo>
                    <a:pt x="31152" y="12492"/>
                  </a:lnTo>
                  <a:lnTo>
                    <a:pt x="31113" y="13256"/>
                  </a:lnTo>
                  <a:lnTo>
                    <a:pt x="31618" y="13614"/>
                  </a:lnTo>
                  <a:lnTo>
                    <a:pt x="31644" y="14086"/>
                  </a:lnTo>
                  <a:lnTo>
                    <a:pt x="31308" y="13891"/>
                  </a:lnTo>
                  <a:lnTo>
                    <a:pt x="31010" y="14070"/>
                  </a:lnTo>
                  <a:lnTo>
                    <a:pt x="31541" y="14883"/>
                  </a:lnTo>
                  <a:lnTo>
                    <a:pt x="31735" y="14851"/>
                  </a:lnTo>
                  <a:lnTo>
                    <a:pt x="31800" y="15355"/>
                  </a:lnTo>
                  <a:lnTo>
                    <a:pt x="31903" y="15940"/>
                  </a:lnTo>
                  <a:lnTo>
                    <a:pt x="34014" y="15778"/>
                  </a:lnTo>
                  <a:lnTo>
                    <a:pt x="33988" y="16152"/>
                  </a:lnTo>
                  <a:lnTo>
                    <a:pt x="33612" y="16591"/>
                  </a:lnTo>
                  <a:lnTo>
                    <a:pt x="33612" y="17014"/>
                  </a:lnTo>
                  <a:lnTo>
                    <a:pt x="34156" y="17046"/>
                  </a:lnTo>
                  <a:lnTo>
                    <a:pt x="35050" y="16624"/>
                  </a:lnTo>
                  <a:lnTo>
                    <a:pt x="35244" y="16689"/>
                  </a:lnTo>
                  <a:lnTo>
                    <a:pt x="35982" y="17421"/>
                  </a:lnTo>
                  <a:lnTo>
                    <a:pt x="36098" y="17860"/>
                  </a:lnTo>
                  <a:lnTo>
                    <a:pt x="35488" y="18832"/>
                  </a:lnTo>
                  <a:lnTo>
                    <a:pt x="34972" y="19503"/>
                  </a:lnTo>
                  <a:lnTo>
                    <a:pt x="35321" y="19633"/>
                  </a:lnTo>
                  <a:lnTo>
                    <a:pt x="35218" y="19828"/>
                  </a:lnTo>
                  <a:lnTo>
                    <a:pt x="34583" y="20430"/>
                  </a:lnTo>
                  <a:lnTo>
                    <a:pt x="34635" y="21032"/>
                  </a:lnTo>
                  <a:lnTo>
                    <a:pt x="33793" y="20967"/>
                  </a:lnTo>
                  <a:lnTo>
                    <a:pt x="33612" y="21341"/>
                  </a:lnTo>
                  <a:lnTo>
                    <a:pt x="33224" y="21373"/>
                  </a:lnTo>
                  <a:lnTo>
                    <a:pt x="32382" y="21048"/>
                  </a:lnTo>
                  <a:lnTo>
                    <a:pt x="32253" y="20755"/>
                  </a:lnTo>
                  <a:lnTo>
                    <a:pt x="32356" y="20544"/>
                  </a:lnTo>
                  <a:lnTo>
                    <a:pt x="32292" y="19893"/>
                  </a:lnTo>
                  <a:lnTo>
                    <a:pt x="30660" y="19958"/>
                  </a:lnTo>
                  <a:lnTo>
                    <a:pt x="30570" y="20430"/>
                  </a:lnTo>
                  <a:lnTo>
                    <a:pt x="29482" y="20625"/>
                  </a:lnTo>
                  <a:lnTo>
                    <a:pt x="29495" y="21699"/>
                  </a:lnTo>
                  <a:lnTo>
                    <a:pt x="29818" y="22154"/>
                  </a:lnTo>
                  <a:lnTo>
                    <a:pt x="30401" y="22788"/>
                  </a:lnTo>
                  <a:lnTo>
                    <a:pt x="31075" y="23260"/>
                  </a:lnTo>
                  <a:lnTo>
                    <a:pt x="31528" y="23358"/>
                  </a:lnTo>
                  <a:lnTo>
                    <a:pt x="32926" y="22788"/>
                  </a:lnTo>
                  <a:lnTo>
                    <a:pt x="32991" y="23130"/>
                  </a:lnTo>
                  <a:lnTo>
                    <a:pt x="32680" y="23179"/>
                  </a:lnTo>
                  <a:lnTo>
                    <a:pt x="31657" y="23569"/>
                  </a:lnTo>
                  <a:lnTo>
                    <a:pt x="30945" y="24090"/>
                  </a:lnTo>
                  <a:lnTo>
                    <a:pt x="30479" y="24317"/>
                  </a:lnTo>
                  <a:lnTo>
                    <a:pt x="29935" y="24366"/>
                  </a:lnTo>
                  <a:lnTo>
                    <a:pt x="28498" y="24203"/>
                  </a:lnTo>
                  <a:lnTo>
                    <a:pt x="26569" y="23715"/>
                  </a:lnTo>
                  <a:lnTo>
                    <a:pt x="26284" y="24317"/>
                  </a:lnTo>
                  <a:lnTo>
                    <a:pt x="26491" y="26952"/>
                  </a:lnTo>
                  <a:lnTo>
                    <a:pt x="25377" y="27001"/>
                  </a:lnTo>
                  <a:lnTo>
                    <a:pt x="25623" y="27961"/>
                  </a:lnTo>
                  <a:lnTo>
                    <a:pt x="25634" y="28530"/>
                  </a:lnTo>
                  <a:lnTo>
                    <a:pt x="25050" y="28530"/>
                  </a:lnTo>
                  <a:lnTo>
                    <a:pt x="24652" y="28254"/>
                  </a:lnTo>
                  <a:lnTo>
                    <a:pt x="24264" y="28254"/>
                  </a:lnTo>
                  <a:lnTo>
                    <a:pt x="24316" y="28546"/>
                  </a:lnTo>
                  <a:lnTo>
                    <a:pt x="22995" y="28628"/>
                  </a:lnTo>
                  <a:lnTo>
                    <a:pt x="22904" y="28254"/>
                  </a:lnTo>
                  <a:lnTo>
                    <a:pt x="23280" y="27408"/>
                  </a:lnTo>
                  <a:lnTo>
                    <a:pt x="22296" y="27522"/>
                  </a:lnTo>
                  <a:lnTo>
                    <a:pt x="21808" y="30007"/>
                  </a:lnTo>
                  <a:lnTo>
                    <a:pt x="21624" y="30658"/>
                  </a:lnTo>
                  <a:lnTo>
                    <a:pt x="21139" y="31610"/>
                  </a:lnTo>
                  <a:lnTo>
                    <a:pt x="20584" y="31631"/>
                  </a:lnTo>
                  <a:lnTo>
                    <a:pt x="20444" y="29864"/>
                  </a:lnTo>
                  <a:lnTo>
                    <a:pt x="18871" y="29913"/>
                  </a:lnTo>
                  <a:lnTo>
                    <a:pt x="19157" y="34822"/>
                  </a:lnTo>
                  <a:lnTo>
                    <a:pt x="18355" y="35899"/>
                  </a:lnTo>
                  <a:lnTo>
                    <a:pt x="17475" y="35946"/>
                  </a:lnTo>
                  <a:lnTo>
                    <a:pt x="17288" y="35871"/>
                  </a:lnTo>
                  <a:lnTo>
                    <a:pt x="16256" y="35165"/>
                  </a:lnTo>
                  <a:lnTo>
                    <a:pt x="15403" y="34307"/>
                  </a:lnTo>
                  <a:lnTo>
                    <a:pt x="14788" y="33893"/>
                  </a:lnTo>
                  <a:lnTo>
                    <a:pt x="14050" y="33703"/>
                  </a:lnTo>
                  <a:lnTo>
                    <a:pt x="12801" y="33877"/>
                  </a:lnTo>
                  <a:lnTo>
                    <a:pt x="12637" y="34070"/>
                  </a:lnTo>
                  <a:lnTo>
                    <a:pt x="12492" y="34614"/>
                  </a:lnTo>
                  <a:lnTo>
                    <a:pt x="12573" y="35124"/>
                  </a:lnTo>
                  <a:lnTo>
                    <a:pt x="13228" y="35873"/>
                  </a:lnTo>
                  <a:lnTo>
                    <a:pt x="14224" y="36428"/>
                  </a:lnTo>
                  <a:lnTo>
                    <a:pt x="14199" y="37045"/>
                  </a:lnTo>
                  <a:lnTo>
                    <a:pt x="14042" y="37435"/>
                  </a:lnTo>
                  <a:lnTo>
                    <a:pt x="12896" y="37833"/>
                  </a:lnTo>
                  <a:lnTo>
                    <a:pt x="12652" y="38083"/>
                  </a:lnTo>
                  <a:lnTo>
                    <a:pt x="11912" y="38114"/>
                  </a:lnTo>
                  <a:lnTo>
                    <a:pt x="11090" y="38325"/>
                  </a:lnTo>
                  <a:lnTo>
                    <a:pt x="10841" y="38473"/>
                  </a:lnTo>
                  <a:lnTo>
                    <a:pt x="10969" y="38307"/>
                  </a:lnTo>
                  <a:lnTo>
                    <a:pt x="11560" y="37916"/>
                  </a:lnTo>
                  <a:lnTo>
                    <a:pt x="12438" y="37698"/>
                  </a:lnTo>
                  <a:lnTo>
                    <a:pt x="12983" y="37654"/>
                  </a:lnTo>
                  <a:lnTo>
                    <a:pt x="12954" y="37385"/>
                  </a:lnTo>
                  <a:lnTo>
                    <a:pt x="12627" y="37211"/>
                  </a:lnTo>
                  <a:lnTo>
                    <a:pt x="12196" y="37086"/>
                  </a:lnTo>
                  <a:lnTo>
                    <a:pt x="11809" y="37102"/>
                  </a:lnTo>
                  <a:lnTo>
                    <a:pt x="10961" y="37287"/>
                  </a:lnTo>
                  <a:lnTo>
                    <a:pt x="10371" y="37306"/>
                  </a:lnTo>
                  <a:lnTo>
                    <a:pt x="9253" y="37754"/>
                  </a:lnTo>
                  <a:lnTo>
                    <a:pt x="7231" y="36789"/>
                  </a:lnTo>
                  <a:lnTo>
                    <a:pt x="6945" y="36599"/>
                  </a:lnTo>
                  <a:lnTo>
                    <a:pt x="5882" y="35000"/>
                  </a:lnTo>
                  <a:lnTo>
                    <a:pt x="5845" y="34278"/>
                  </a:lnTo>
                  <a:lnTo>
                    <a:pt x="7063" y="34196"/>
                  </a:lnTo>
                  <a:lnTo>
                    <a:pt x="7470" y="33244"/>
                  </a:lnTo>
                  <a:lnTo>
                    <a:pt x="7467" y="32292"/>
                  </a:lnTo>
                  <a:lnTo>
                    <a:pt x="7657" y="31023"/>
                  </a:lnTo>
                  <a:lnTo>
                    <a:pt x="7310" y="30733"/>
                  </a:lnTo>
                  <a:lnTo>
                    <a:pt x="5609" y="30784"/>
                  </a:lnTo>
                  <a:lnTo>
                    <a:pt x="5075" y="22658"/>
                  </a:lnTo>
                  <a:lnTo>
                    <a:pt x="4920" y="20300"/>
                  </a:lnTo>
                  <a:lnTo>
                    <a:pt x="7289" y="20202"/>
                  </a:lnTo>
                  <a:lnTo>
                    <a:pt x="7238" y="20462"/>
                  </a:lnTo>
                  <a:lnTo>
                    <a:pt x="7742" y="22382"/>
                  </a:lnTo>
                  <a:lnTo>
                    <a:pt x="9167" y="22395"/>
                  </a:lnTo>
                  <a:lnTo>
                    <a:pt x="10530" y="22595"/>
                  </a:lnTo>
                  <a:lnTo>
                    <a:pt x="12403" y="23019"/>
                  </a:lnTo>
                  <a:lnTo>
                    <a:pt x="14191" y="22967"/>
                  </a:lnTo>
                  <a:lnTo>
                    <a:pt x="14786" y="22121"/>
                  </a:lnTo>
                  <a:lnTo>
                    <a:pt x="13737" y="21015"/>
                  </a:lnTo>
                  <a:lnTo>
                    <a:pt x="13750" y="20771"/>
                  </a:lnTo>
                  <a:lnTo>
                    <a:pt x="12999" y="19730"/>
                  </a:lnTo>
                  <a:lnTo>
                    <a:pt x="12714" y="18966"/>
                  </a:lnTo>
                  <a:lnTo>
                    <a:pt x="12481" y="19096"/>
                  </a:lnTo>
                  <a:lnTo>
                    <a:pt x="12179" y="19629"/>
                  </a:lnTo>
                  <a:lnTo>
                    <a:pt x="12119" y="20023"/>
                  </a:lnTo>
                  <a:lnTo>
                    <a:pt x="9477" y="20104"/>
                  </a:lnTo>
                  <a:lnTo>
                    <a:pt x="9840" y="19307"/>
                  </a:lnTo>
                  <a:lnTo>
                    <a:pt x="10539" y="18283"/>
                  </a:lnTo>
                  <a:lnTo>
                    <a:pt x="10345" y="17860"/>
                  </a:lnTo>
                  <a:lnTo>
                    <a:pt x="9672" y="18153"/>
                  </a:lnTo>
                  <a:lnTo>
                    <a:pt x="9296" y="18185"/>
                  </a:lnTo>
                  <a:lnTo>
                    <a:pt x="9076" y="17469"/>
                  </a:lnTo>
                  <a:lnTo>
                    <a:pt x="9711" y="17616"/>
                  </a:lnTo>
                  <a:lnTo>
                    <a:pt x="9982" y="17567"/>
                  </a:lnTo>
                  <a:lnTo>
                    <a:pt x="9659" y="16672"/>
                  </a:lnTo>
                  <a:lnTo>
                    <a:pt x="8962" y="16486"/>
                  </a:lnTo>
                  <a:lnTo>
                    <a:pt x="8338" y="16428"/>
                  </a:lnTo>
                  <a:lnTo>
                    <a:pt x="11316" y="16412"/>
                  </a:lnTo>
                  <a:lnTo>
                    <a:pt x="9283" y="16347"/>
                  </a:lnTo>
                  <a:lnTo>
                    <a:pt x="8299" y="15989"/>
                  </a:lnTo>
                  <a:lnTo>
                    <a:pt x="8222" y="15257"/>
                  </a:lnTo>
                  <a:lnTo>
                    <a:pt x="7328" y="13631"/>
                  </a:lnTo>
                  <a:lnTo>
                    <a:pt x="7380" y="13110"/>
                  </a:lnTo>
                  <a:lnTo>
                    <a:pt x="7458" y="12752"/>
                  </a:lnTo>
                  <a:lnTo>
                    <a:pt x="7704" y="12492"/>
                  </a:lnTo>
                  <a:lnTo>
                    <a:pt x="7846" y="12427"/>
                  </a:lnTo>
                  <a:lnTo>
                    <a:pt x="8092" y="12557"/>
                  </a:lnTo>
                  <a:lnTo>
                    <a:pt x="8403" y="12541"/>
                  </a:lnTo>
                  <a:lnTo>
                    <a:pt x="8960" y="12053"/>
                  </a:lnTo>
                  <a:lnTo>
                    <a:pt x="8739" y="11337"/>
                  </a:lnTo>
                  <a:lnTo>
                    <a:pt x="9050" y="10475"/>
                  </a:lnTo>
                  <a:lnTo>
                    <a:pt x="9037" y="9954"/>
                  </a:lnTo>
                  <a:lnTo>
                    <a:pt x="8985" y="9808"/>
                  </a:lnTo>
                  <a:lnTo>
                    <a:pt x="7924" y="8588"/>
                  </a:lnTo>
                  <a:lnTo>
                    <a:pt x="7665" y="7954"/>
                  </a:lnTo>
                  <a:lnTo>
                    <a:pt x="6266" y="8165"/>
                  </a:lnTo>
                  <a:lnTo>
                    <a:pt x="5347" y="7612"/>
                  </a:lnTo>
                  <a:lnTo>
                    <a:pt x="3897" y="8263"/>
                  </a:lnTo>
                  <a:lnTo>
                    <a:pt x="1696" y="9743"/>
                  </a:lnTo>
                  <a:lnTo>
                    <a:pt x="1307" y="10150"/>
                  </a:lnTo>
                  <a:lnTo>
                    <a:pt x="0" y="10361"/>
                  </a:lnTo>
                  <a:lnTo>
                    <a:pt x="763" y="10182"/>
                  </a:lnTo>
                  <a:lnTo>
                    <a:pt x="1760" y="9483"/>
                  </a:lnTo>
                  <a:lnTo>
                    <a:pt x="1786" y="9288"/>
                  </a:lnTo>
                  <a:lnTo>
                    <a:pt x="2317" y="8474"/>
                  </a:lnTo>
                  <a:lnTo>
                    <a:pt x="2278" y="779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" name="pg89">
              <a:extLst>
                <a:ext uri="{FF2B5EF4-FFF2-40B4-BE49-F238E27FC236}">
                  <a16:creationId xmlns:a16="http://schemas.microsoft.com/office/drawing/2014/main" id="{0F37F2BE-FF6F-674A-B37A-858B1129708D}"/>
                </a:ext>
              </a:extLst>
            </p:cNvPr>
            <p:cNvSpPr/>
            <p:nvPr/>
          </p:nvSpPr>
          <p:spPr>
            <a:xfrm>
              <a:off x="7152128" y="2315530"/>
              <a:ext cx="166355" cy="154539"/>
            </a:xfrm>
            <a:custGeom>
              <a:avLst/>
              <a:gdLst/>
              <a:ahLst/>
              <a:cxnLst/>
              <a:rect l="0" t="0" r="0" b="0"/>
              <a:pathLst>
                <a:path w="166355" h="154539">
                  <a:moveTo>
                    <a:pt x="132649" y="4900"/>
                  </a:moveTo>
                  <a:lnTo>
                    <a:pt x="137197" y="4370"/>
                  </a:lnTo>
                  <a:lnTo>
                    <a:pt x="139302" y="23445"/>
                  </a:lnTo>
                  <a:lnTo>
                    <a:pt x="139407" y="24453"/>
                  </a:lnTo>
                  <a:lnTo>
                    <a:pt x="142138" y="50325"/>
                  </a:lnTo>
                  <a:lnTo>
                    <a:pt x="142564" y="50103"/>
                  </a:lnTo>
                  <a:lnTo>
                    <a:pt x="142728" y="50382"/>
                  </a:lnTo>
                  <a:lnTo>
                    <a:pt x="143537" y="50025"/>
                  </a:lnTo>
                  <a:lnTo>
                    <a:pt x="144576" y="49753"/>
                  </a:lnTo>
                  <a:lnTo>
                    <a:pt x="145231" y="49684"/>
                  </a:lnTo>
                  <a:lnTo>
                    <a:pt x="146909" y="51717"/>
                  </a:lnTo>
                  <a:lnTo>
                    <a:pt x="147575" y="51380"/>
                  </a:lnTo>
                  <a:lnTo>
                    <a:pt x="148662" y="51395"/>
                  </a:lnTo>
                  <a:lnTo>
                    <a:pt x="149831" y="51188"/>
                  </a:lnTo>
                  <a:lnTo>
                    <a:pt x="150943" y="50643"/>
                  </a:lnTo>
                  <a:lnTo>
                    <a:pt x="156394" y="46978"/>
                  </a:lnTo>
                  <a:lnTo>
                    <a:pt x="156472" y="47108"/>
                  </a:lnTo>
                  <a:lnTo>
                    <a:pt x="156272" y="47492"/>
                  </a:lnTo>
                  <a:lnTo>
                    <a:pt x="156468" y="47711"/>
                  </a:lnTo>
                  <a:lnTo>
                    <a:pt x="157106" y="47592"/>
                  </a:lnTo>
                  <a:lnTo>
                    <a:pt x="157527" y="47194"/>
                  </a:lnTo>
                  <a:lnTo>
                    <a:pt x="157576" y="46643"/>
                  </a:lnTo>
                  <a:lnTo>
                    <a:pt x="157449" y="46286"/>
                  </a:lnTo>
                  <a:lnTo>
                    <a:pt x="158906" y="45334"/>
                  </a:lnTo>
                  <a:lnTo>
                    <a:pt x="159880" y="46513"/>
                  </a:lnTo>
                  <a:lnTo>
                    <a:pt x="159993" y="47600"/>
                  </a:lnTo>
                  <a:lnTo>
                    <a:pt x="161374" y="47362"/>
                  </a:lnTo>
                  <a:lnTo>
                    <a:pt x="162269" y="47306"/>
                  </a:lnTo>
                  <a:lnTo>
                    <a:pt x="162952" y="46975"/>
                  </a:lnTo>
                  <a:lnTo>
                    <a:pt x="163667" y="48114"/>
                  </a:lnTo>
                  <a:lnTo>
                    <a:pt x="164492" y="50082"/>
                  </a:lnTo>
                  <a:lnTo>
                    <a:pt x="164745" y="50941"/>
                  </a:lnTo>
                  <a:lnTo>
                    <a:pt x="164667" y="51514"/>
                  </a:lnTo>
                  <a:lnTo>
                    <a:pt x="165324" y="53143"/>
                  </a:lnTo>
                  <a:lnTo>
                    <a:pt x="165316" y="53341"/>
                  </a:lnTo>
                  <a:lnTo>
                    <a:pt x="165177" y="53732"/>
                  </a:lnTo>
                  <a:lnTo>
                    <a:pt x="164203" y="55163"/>
                  </a:lnTo>
                  <a:lnTo>
                    <a:pt x="163705" y="55230"/>
                  </a:lnTo>
                  <a:lnTo>
                    <a:pt x="163256" y="55103"/>
                  </a:lnTo>
                  <a:lnTo>
                    <a:pt x="162843" y="55300"/>
                  </a:lnTo>
                  <a:lnTo>
                    <a:pt x="161924" y="55921"/>
                  </a:lnTo>
                  <a:lnTo>
                    <a:pt x="161809" y="56567"/>
                  </a:lnTo>
                  <a:lnTo>
                    <a:pt x="162887" y="58160"/>
                  </a:lnTo>
                  <a:lnTo>
                    <a:pt x="163397" y="57914"/>
                  </a:lnTo>
                  <a:lnTo>
                    <a:pt x="163250" y="58179"/>
                  </a:lnTo>
                  <a:lnTo>
                    <a:pt x="161257" y="59536"/>
                  </a:lnTo>
                  <a:lnTo>
                    <a:pt x="161759" y="64252"/>
                  </a:lnTo>
                  <a:lnTo>
                    <a:pt x="161921" y="65715"/>
                  </a:lnTo>
                  <a:lnTo>
                    <a:pt x="162276" y="65670"/>
                  </a:lnTo>
                  <a:lnTo>
                    <a:pt x="162810" y="65377"/>
                  </a:lnTo>
                  <a:lnTo>
                    <a:pt x="162145" y="65819"/>
                  </a:lnTo>
                  <a:lnTo>
                    <a:pt x="161389" y="67514"/>
                  </a:lnTo>
                  <a:lnTo>
                    <a:pt x="161520" y="67828"/>
                  </a:lnTo>
                  <a:lnTo>
                    <a:pt x="162134" y="67665"/>
                  </a:lnTo>
                  <a:lnTo>
                    <a:pt x="162260" y="68863"/>
                  </a:lnTo>
                  <a:lnTo>
                    <a:pt x="161597" y="69357"/>
                  </a:lnTo>
                  <a:lnTo>
                    <a:pt x="161002" y="69669"/>
                  </a:lnTo>
                  <a:lnTo>
                    <a:pt x="160390" y="69926"/>
                  </a:lnTo>
                  <a:lnTo>
                    <a:pt x="159847" y="69989"/>
                  </a:lnTo>
                  <a:lnTo>
                    <a:pt x="158151" y="70908"/>
                  </a:lnTo>
                  <a:lnTo>
                    <a:pt x="156496" y="71343"/>
                  </a:lnTo>
                  <a:lnTo>
                    <a:pt x="156548" y="71693"/>
                  </a:lnTo>
                  <a:lnTo>
                    <a:pt x="157045" y="71964"/>
                  </a:lnTo>
                  <a:lnTo>
                    <a:pt x="157673" y="71641"/>
                  </a:lnTo>
                  <a:lnTo>
                    <a:pt x="158885" y="72009"/>
                  </a:lnTo>
                  <a:lnTo>
                    <a:pt x="159174" y="72161"/>
                  </a:lnTo>
                  <a:lnTo>
                    <a:pt x="159154" y="72336"/>
                  </a:lnTo>
                  <a:lnTo>
                    <a:pt x="158762" y="72559"/>
                  </a:lnTo>
                  <a:lnTo>
                    <a:pt x="158383" y="72615"/>
                  </a:lnTo>
                  <a:lnTo>
                    <a:pt x="158232" y="72753"/>
                  </a:lnTo>
                  <a:lnTo>
                    <a:pt x="158147" y="73375"/>
                  </a:lnTo>
                  <a:lnTo>
                    <a:pt x="159707" y="74675"/>
                  </a:lnTo>
                  <a:lnTo>
                    <a:pt x="160302" y="74919"/>
                  </a:lnTo>
                  <a:lnTo>
                    <a:pt x="160676" y="74983"/>
                  </a:lnTo>
                  <a:lnTo>
                    <a:pt x="160975" y="75939"/>
                  </a:lnTo>
                  <a:lnTo>
                    <a:pt x="160765" y="76198"/>
                  </a:lnTo>
                  <a:lnTo>
                    <a:pt x="160536" y="76265"/>
                  </a:lnTo>
                  <a:lnTo>
                    <a:pt x="160075" y="76220"/>
                  </a:lnTo>
                  <a:lnTo>
                    <a:pt x="159007" y="76428"/>
                  </a:lnTo>
                  <a:lnTo>
                    <a:pt x="158742" y="77900"/>
                  </a:lnTo>
                  <a:lnTo>
                    <a:pt x="158767" y="78089"/>
                  </a:lnTo>
                  <a:lnTo>
                    <a:pt x="159134" y="78305"/>
                  </a:lnTo>
                  <a:lnTo>
                    <a:pt x="158934" y="78692"/>
                  </a:lnTo>
                  <a:lnTo>
                    <a:pt x="158567" y="78956"/>
                  </a:lnTo>
                  <a:lnTo>
                    <a:pt x="161228" y="78376"/>
                  </a:lnTo>
                  <a:lnTo>
                    <a:pt x="161775" y="78391"/>
                  </a:lnTo>
                  <a:lnTo>
                    <a:pt x="162076" y="78544"/>
                  </a:lnTo>
                  <a:lnTo>
                    <a:pt x="162651" y="78559"/>
                  </a:lnTo>
                  <a:lnTo>
                    <a:pt x="163261" y="78320"/>
                  </a:lnTo>
                  <a:lnTo>
                    <a:pt x="164121" y="86280"/>
                  </a:lnTo>
                  <a:lnTo>
                    <a:pt x="166305" y="106790"/>
                  </a:lnTo>
                  <a:lnTo>
                    <a:pt x="164074" y="111111"/>
                  </a:lnTo>
                  <a:lnTo>
                    <a:pt x="166267" y="112036"/>
                  </a:lnTo>
                  <a:lnTo>
                    <a:pt x="166355" y="112449"/>
                  </a:lnTo>
                  <a:lnTo>
                    <a:pt x="165916" y="113307"/>
                  </a:lnTo>
                  <a:lnTo>
                    <a:pt x="165424" y="113784"/>
                  </a:lnTo>
                  <a:lnTo>
                    <a:pt x="165073" y="114957"/>
                  </a:lnTo>
                  <a:lnTo>
                    <a:pt x="162969" y="119051"/>
                  </a:lnTo>
                  <a:lnTo>
                    <a:pt x="162807" y="118896"/>
                  </a:lnTo>
                  <a:lnTo>
                    <a:pt x="162616" y="119149"/>
                  </a:lnTo>
                  <a:lnTo>
                    <a:pt x="162535" y="119454"/>
                  </a:lnTo>
                  <a:lnTo>
                    <a:pt x="162708" y="119558"/>
                  </a:lnTo>
                  <a:lnTo>
                    <a:pt x="161295" y="122330"/>
                  </a:lnTo>
                  <a:lnTo>
                    <a:pt x="160384" y="124273"/>
                  </a:lnTo>
                  <a:lnTo>
                    <a:pt x="158419" y="128071"/>
                  </a:lnTo>
                  <a:lnTo>
                    <a:pt x="158995" y="128612"/>
                  </a:lnTo>
                  <a:lnTo>
                    <a:pt x="159462" y="129211"/>
                  </a:lnTo>
                  <a:lnTo>
                    <a:pt x="159762" y="130417"/>
                  </a:lnTo>
                  <a:lnTo>
                    <a:pt x="160297" y="130648"/>
                  </a:lnTo>
                  <a:lnTo>
                    <a:pt x="160467" y="131172"/>
                  </a:lnTo>
                  <a:lnTo>
                    <a:pt x="160394" y="131373"/>
                  </a:lnTo>
                  <a:lnTo>
                    <a:pt x="160564" y="132221"/>
                  </a:lnTo>
                  <a:lnTo>
                    <a:pt x="160864" y="132783"/>
                  </a:lnTo>
                  <a:lnTo>
                    <a:pt x="161606" y="133643"/>
                  </a:lnTo>
                  <a:lnTo>
                    <a:pt x="161877" y="134161"/>
                  </a:lnTo>
                  <a:lnTo>
                    <a:pt x="155475" y="131422"/>
                  </a:lnTo>
                  <a:lnTo>
                    <a:pt x="155525" y="131887"/>
                  </a:lnTo>
                  <a:lnTo>
                    <a:pt x="155324" y="131786"/>
                  </a:lnTo>
                  <a:lnTo>
                    <a:pt x="154170" y="131297"/>
                  </a:lnTo>
                  <a:lnTo>
                    <a:pt x="153393" y="130964"/>
                  </a:lnTo>
                  <a:lnTo>
                    <a:pt x="150943" y="129917"/>
                  </a:lnTo>
                  <a:lnTo>
                    <a:pt x="144969" y="127309"/>
                  </a:lnTo>
                  <a:lnTo>
                    <a:pt x="142812" y="126369"/>
                  </a:lnTo>
                  <a:lnTo>
                    <a:pt x="137535" y="124067"/>
                  </a:lnTo>
                  <a:lnTo>
                    <a:pt x="133837" y="139165"/>
                  </a:lnTo>
                  <a:lnTo>
                    <a:pt x="130628" y="137819"/>
                  </a:lnTo>
                  <a:lnTo>
                    <a:pt x="130450" y="138428"/>
                  </a:lnTo>
                  <a:lnTo>
                    <a:pt x="130495" y="138718"/>
                  </a:lnTo>
                  <a:lnTo>
                    <a:pt x="130385" y="139358"/>
                  </a:lnTo>
                  <a:lnTo>
                    <a:pt x="129976" y="139559"/>
                  </a:lnTo>
                  <a:lnTo>
                    <a:pt x="129417" y="139507"/>
                  </a:lnTo>
                  <a:lnTo>
                    <a:pt x="128979" y="139655"/>
                  </a:lnTo>
                  <a:lnTo>
                    <a:pt x="128558" y="140039"/>
                  </a:lnTo>
                  <a:lnTo>
                    <a:pt x="128437" y="140336"/>
                  </a:lnTo>
                  <a:lnTo>
                    <a:pt x="128017" y="140555"/>
                  </a:lnTo>
                  <a:lnTo>
                    <a:pt x="127696" y="138346"/>
                  </a:lnTo>
                  <a:lnTo>
                    <a:pt x="126399" y="138450"/>
                  </a:lnTo>
                  <a:lnTo>
                    <a:pt x="125143" y="138963"/>
                  </a:lnTo>
                  <a:lnTo>
                    <a:pt x="125456" y="139998"/>
                  </a:lnTo>
                  <a:lnTo>
                    <a:pt x="125853" y="142922"/>
                  </a:lnTo>
                  <a:lnTo>
                    <a:pt x="124330" y="143405"/>
                  </a:lnTo>
                  <a:lnTo>
                    <a:pt x="124111" y="142215"/>
                  </a:lnTo>
                  <a:lnTo>
                    <a:pt x="123318" y="142197"/>
                  </a:lnTo>
                  <a:lnTo>
                    <a:pt x="122929" y="141609"/>
                  </a:lnTo>
                  <a:lnTo>
                    <a:pt x="121904" y="141115"/>
                  </a:lnTo>
                  <a:lnTo>
                    <a:pt x="121547" y="141018"/>
                  </a:lnTo>
                  <a:lnTo>
                    <a:pt x="121086" y="141085"/>
                  </a:lnTo>
                  <a:lnTo>
                    <a:pt x="120653" y="141550"/>
                  </a:lnTo>
                  <a:lnTo>
                    <a:pt x="120677" y="141762"/>
                  </a:lnTo>
                  <a:lnTo>
                    <a:pt x="120835" y="141907"/>
                  </a:lnTo>
                  <a:lnTo>
                    <a:pt x="120301" y="142931"/>
                  </a:lnTo>
                  <a:lnTo>
                    <a:pt x="119739" y="143456"/>
                  </a:lnTo>
                  <a:lnTo>
                    <a:pt x="119042" y="143099"/>
                  </a:lnTo>
                  <a:lnTo>
                    <a:pt x="118730" y="142113"/>
                  </a:lnTo>
                  <a:lnTo>
                    <a:pt x="118350" y="141235"/>
                  </a:lnTo>
                  <a:lnTo>
                    <a:pt x="118112" y="141024"/>
                  </a:lnTo>
                  <a:lnTo>
                    <a:pt x="113491" y="141620"/>
                  </a:lnTo>
                  <a:lnTo>
                    <a:pt x="113321" y="141597"/>
                  </a:lnTo>
                  <a:lnTo>
                    <a:pt x="112284" y="140805"/>
                  </a:lnTo>
                  <a:lnTo>
                    <a:pt x="112078" y="140608"/>
                  </a:lnTo>
                  <a:lnTo>
                    <a:pt x="112039" y="140456"/>
                  </a:lnTo>
                  <a:lnTo>
                    <a:pt x="112977" y="138912"/>
                  </a:lnTo>
                  <a:lnTo>
                    <a:pt x="112617" y="138197"/>
                  </a:lnTo>
                  <a:lnTo>
                    <a:pt x="111873" y="134055"/>
                  </a:lnTo>
                  <a:lnTo>
                    <a:pt x="111556" y="134130"/>
                  </a:lnTo>
                  <a:lnTo>
                    <a:pt x="111232" y="134424"/>
                  </a:lnTo>
                  <a:lnTo>
                    <a:pt x="110332" y="133892"/>
                  </a:lnTo>
                  <a:lnTo>
                    <a:pt x="110004" y="133605"/>
                  </a:lnTo>
                  <a:lnTo>
                    <a:pt x="109570" y="133721"/>
                  </a:lnTo>
                  <a:lnTo>
                    <a:pt x="109343" y="133974"/>
                  </a:lnTo>
                  <a:lnTo>
                    <a:pt x="108942" y="134215"/>
                  </a:lnTo>
                  <a:lnTo>
                    <a:pt x="108339" y="134188"/>
                  </a:lnTo>
                  <a:lnTo>
                    <a:pt x="108204" y="133594"/>
                  </a:lnTo>
                  <a:lnTo>
                    <a:pt x="108569" y="133274"/>
                  </a:lnTo>
                  <a:lnTo>
                    <a:pt x="108678" y="133070"/>
                  </a:lnTo>
                  <a:lnTo>
                    <a:pt x="108727" y="131749"/>
                  </a:lnTo>
                  <a:lnTo>
                    <a:pt x="108682" y="130763"/>
                  </a:lnTo>
                  <a:lnTo>
                    <a:pt x="107073" y="131653"/>
                  </a:lnTo>
                  <a:lnTo>
                    <a:pt x="106666" y="128665"/>
                  </a:lnTo>
                  <a:lnTo>
                    <a:pt x="106480" y="128669"/>
                  </a:lnTo>
                  <a:lnTo>
                    <a:pt x="106042" y="129130"/>
                  </a:lnTo>
                  <a:lnTo>
                    <a:pt x="105884" y="129194"/>
                  </a:lnTo>
                  <a:lnTo>
                    <a:pt x="103690" y="128968"/>
                  </a:lnTo>
                  <a:lnTo>
                    <a:pt x="103378" y="128815"/>
                  </a:lnTo>
                  <a:lnTo>
                    <a:pt x="103404" y="128663"/>
                  </a:lnTo>
                  <a:lnTo>
                    <a:pt x="104162" y="128819"/>
                  </a:lnTo>
                  <a:lnTo>
                    <a:pt x="104094" y="128371"/>
                  </a:lnTo>
                  <a:lnTo>
                    <a:pt x="103723" y="128413"/>
                  </a:lnTo>
                  <a:lnTo>
                    <a:pt x="103702" y="127951"/>
                  </a:lnTo>
                  <a:lnTo>
                    <a:pt x="103845" y="127916"/>
                  </a:lnTo>
                  <a:lnTo>
                    <a:pt x="104326" y="127874"/>
                  </a:lnTo>
                  <a:lnTo>
                    <a:pt x="104436" y="128949"/>
                  </a:lnTo>
                  <a:lnTo>
                    <a:pt x="106001" y="128959"/>
                  </a:lnTo>
                  <a:lnTo>
                    <a:pt x="106220" y="128282"/>
                  </a:lnTo>
                  <a:lnTo>
                    <a:pt x="106074" y="128048"/>
                  </a:lnTo>
                  <a:lnTo>
                    <a:pt x="105693" y="127988"/>
                  </a:lnTo>
                  <a:lnTo>
                    <a:pt x="105668" y="127702"/>
                  </a:lnTo>
                  <a:lnTo>
                    <a:pt x="105891" y="127605"/>
                  </a:lnTo>
                  <a:lnTo>
                    <a:pt x="104486" y="127536"/>
                  </a:lnTo>
                  <a:lnTo>
                    <a:pt x="104686" y="126929"/>
                  </a:lnTo>
                  <a:lnTo>
                    <a:pt x="105394" y="125753"/>
                  </a:lnTo>
                  <a:lnTo>
                    <a:pt x="105887" y="125753"/>
                  </a:lnTo>
                  <a:lnTo>
                    <a:pt x="106338" y="125308"/>
                  </a:lnTo>
                  <a:lnTo>
                    <a:pt x="106322" y="125152"/>
                  </a:lnTo>
                  <a:lnTo>
                    <a:pt x="106437" y="124979"/>
                  </a:lnTo>
                  <a:lnTo>
                    <a:pt x="106902" y="124827"/>
                  </a:lnTo>
                  <a:lnTo>
                    <a:pt x="108401" y="124638"/>
                  </a:lnTo>
                  <a:lnTo>
                    <a:pt x="108217" y="122699"/>
                  </a:lnTo>
                  <a:lnTo>
                    <a:pt x="108652" y="122541"/>
                  </a:lnTo>
                  <a:lnTo>
                    <a:pt x="110226" y="121648"/>
                  </a:lnTo>
                  <a:lnTo>
                    <a:pt x="110239" y="121304"/>
                  </a:lnTo>
                  <a:lnTo>
                    <a:pt x="110498" y="121256"/>
                  </a:lnTo>
                  <a:lnTo>
                    <a:pt x="110502" y="121436"/>
                  </a:lnTo>
                  <a:lnTo>
                    <a:pt x="110868" y="121510"/>
                  </a:lnTo>
                  <a:lnTo>
                    <a:pt x="111837" y="121191"/>
                  </a:lnTo>
                  <a:lnTo>
                    <a:pt x="112957" y="121023"/>
                  </a:lnTo>
                  <a:lnTo>
                    <a:pt x="114487" y="121437"/>
                  </a:lnTo>
                  <a:lnTo>
                    <a:pt x="115697" y="121322"/>
                  </a:lnTo>
                  <a:lnTo>
                    <a:pt x="116894" y="121081"/>
                  </a:lnTo>
                  <a:lnTo>
                    <a:pt x="116881" y="121256"/>
                  </a:lnTo>
                  <a:lnTo>
                    <a:pt x="117222" y="121252"/>
                  </a:lnTo>
                  <a:lnTo>
                    <a:pt x="118367" y="120765"/>
                  </a:lnTo>
                  <a:lnTo>
                    <a:pt x="119045" y="120278"/>
                  </a:lnTo>
                  <a:lnTo>
                    <a:pt x="119378" y="120151"/>
                  </a:lnTo>
                  <a:lnTo>
                    <a:pt x="119747" y="120084"/>
                  </a:lnTo>
                  <a:lnTo>
                    <a:pt x="120108" y="120121"/>
                  </a:lnTo>
                  <a:lnTo>
                    <a:pt x="120368" y="120188"/>
                  </a:lnTo>
                  <a:lnTo>
                    <a:pt x="120677" y="120407"/>
                  </a:lnTo>
                  <a:lnTo>
                    <a:pt x="121152" y="120422"/>
                  </a:lnTo>
                  <a:lnTo>
                    <a:pt x="121302" y="120276"/>
                  </a:lnTo>
                  <a:lnTo>
                    <a:pt x="121261" y="119886"/>
                  </a:lnTo>
                  <a:lnTo>
                    <a:pt x="121662" y="119313"/>
                  </a:lnTo>
                  <a:lnTo>
                    <a:pt x="122868" y="118855"/>
                  </a:lnTo>
                  <a:lnTo>
                    <a:pt x="123286" y="118609"/>
                  </a:lnTo>
                  <a:lnTo>
                    <a:pt x="123375" y="118222"/>
                  </a:lnTo>
                  <a:lnTo>
                    <a:pt x="123127" y="118025"/>
                  </a:lnTo>
                  <a:lnTo>
                    <a:pt x="123123" y="117884"/>
                  </a:lnTo>
                  <a:lnTo>
                    <a:pt x="123427" y="117213"/>
                  </a:lnTo>
                  <a:lnTo>
                    <a:pt x="123805" y="116885"/>
                  </a:lnTo>
                  <a:lnTo>
                    <a:pt x="123208" y="116104"/>
                  </a:lnTo>
                  <a:lnTo>
                    <a:pt x="123199" y="115059"/>
                  </a:lnTo>
                  <a:lnTo>
                    <a:pt x="122643" y="114810"/>
                  </a:lnTo>
                  <a:lnTo>
                    <a:pt x="122456" y="114947"/>
                  </a:lnTo>
                  <a:lnTo>
                    <a:pt x="121921" y="114827"/>
                  </a:lnTo>
                  <a:lnTo>
                    <a:pt x="121165" y="114481"/>
                  </a:lnTo>
                  <a:lnTo>
                    <a:pt x="121188" y="114274"/>
                  </a:lnTo>
                  <a:lnTo>
                    <a:pt x="121570" y="113515"/>
                  </a:lnTo>
                  <a:lnTo>
                    <a:pt x="121660" y="112924"/>
                  </a:lnTo>
                  <a:lnTo>
                    <a:pt x="121631" y="112387"/>
                  </a:lnTo>
                  <a:lnTo>
                    <a:pt x="120892" y="112835"/>
                  </a:lnTo>
                  <a:lnTo>
                    <a:pt x="119113" y="113383"/>
                  </a:lnTo>
                  <a:lnTo>
                    <a:pt x="119073" y="113547"/>
                  </a:lnTo>
                  <a:lnTo>
                    <a:pt x="119118" y="114052"/>
                  </a:lnTo>
                  <a:lnTo>
                    <a:pt x="118785" y="114964"/>
                  </a:lnTo>
                  <a:lnTo>
                    <a:pt x="117819" y="115983"/>
                  </a:lnTo>
                  <a:lnTo>
                    <a:pt x="117100" y="116533"/>
                  </a:lnTo>
                  <a:lnTo>
                    <a:pt x="115676" y="117063"/>
                  </a:lnTo>
                  <a:lnTo>
                    <a:pt x="115427" y="114168"/>
                  </a:lnTo>
                  <a:lnTo>
                    <a:pt x="110417" y="112073"/>
                  </a:lnTo>
                  <a:lnTo>
                    <a:pt x="110277" y="112368"/>
                  </a:lnTo>
                  <a:lnTo>
                    <a:pt x="109370" y="112725"/>
                  </a:lnTo>
                  <a:lnTo>
                    <a:pt x="109202" y="113184"/>
                  </a:lnTo>
                  <a:lnTo>
                    <a:pt x="109215" y="113407"/>
                  </a:lnTo>
                  <a:lnTo>
                    <a:pt x="109934" y="113963"/>
                  </a:lnTo>
                  <a:lnTo>
                    <a:pt x="110778" y="114482"/>
                  </a:lnTo>
                  <a:lnTo>
                    <a:pt x="109739" y="115218"/>
                  </a:lnTo>
                  <a:lnTo>
                    <a:pt x="109528" y="115683"/>
                  </a:lnTo>
                  <a:lnTo>
                    <a:pt x="109662" y="116264"/>
                  </a:lnTo>
                  <a:lnTo>
                    <a:pt x="109841" y="116547"/>
                  </a:lnTo>
                  <a:lnTo>
                    <a:pt x="109865" y="116703"/>
                  </a:lnTo>
                  <a:lnTo>
                    <a:pt x="109772" y="117160"/>
                  </a:lnTo>
                  <a:lnTo>
                    <a:pt x="109532" y="117328"/>
                  </a:lnTo>
                  <a:lnTo>
                    <a:pt x="109203" y="117186"/>
                  </a:lnTo>
                  <a:lnTo>
                    <a:pt x="107989" y="117332"/>
                  </a:lnTo>
                  <a:lnTo>
                    <a:pt x="107702" y="117242"/>
                  </a:lnTo>
                  <a:lnTo>
                    <a:pt x="107398" y="113847"/>
                  </a:lnTo>
                  <a:lnTo>
                    <a:pt x="105994" y="114208"/>
                  </a:lnTo>
                  <a:lnTo>
                    <a:pt x="105634" y="114948"/>
                  </a:lnTo>
                  <a:lnTo>
                    <a:pt x="105553" y="115614"/>
                  </a:lnTo>
                  <a:lnTo>
                    <a:pt x="105451" y="115930"/>
                  </a:lnTo>
                  <a:lnTo>
                    <a:pt x="104575" y="116146"/>
                  </a:lnTo>
                  <a:lnTo>
                    <a:pt x="104441" y="116131"/>
                  </a:lnTo>
                  <a:lnTo>
                    <a:pt x="103738" y="115324"/>
                  </a:lnTo>
                  <a:lnTo>
                    <a:pt x="103673" y="115001"/>
                  </a:lnTo>
                  <a:lnTo>
                    <a:pt x="103575" y="114859"/>
                  </a:lnTo>
                  <a:lnTo>
                    <a:pt x="103100" y="114960"/>
                  </a:lnTo>
                  <a:lnTo>
                    <a:pt x="102796" y="115243"/>
                  </a:lnTo>
                  <a:lnTo>
                    <a:pt x="101460" y="114793"/>
                  </a:lnTo>
                  <a:lnTo>
                    <a:pt x="101269" y="114607"/>
                  </a:lnTo>
                  <a:lnTo>
                    <a:pt x="101172" y="114391"/>
                  </a:lnTo>
                  <a:lnTo>
                    <a:pt x="100965" y="114257"/>
                  </a:lnTo>
                  <a:lnTo>
                    <a:pt x="100181" y="114167"/>
                  </a:lnTo>
                  <a:lnTo>
                    <a:pt x="100051" y="114442"/>
                  </a:lnTo>
                  <a:lnTo>
                    <a:pt x="99860" y="114651"/>
                  </a:lnTo>
                  <a:lnTo>
                    <a:pt x="99625" y="114706"/>
                  </a:lnTo>
                  <a:lnTo>
                    <a:pt x="99393" y="114628"/>
                  </a:lnTo>
                  <a:lnTo>
                    <a:pt x="99117" y="114881"/>
                  </a:lnTo>
                  <a:lnTo>
                    <a:pt x="98821" y="114728"/>
                  </a:lnTo>
                  <a:lnTo>
                    <a:pt x="98691" y="114605"/>
                  </a:lnTo>
                  <a:lnTo>
                    <a:pt x="98610" y="114460"/>
                  </a:lnTo>
                  <a:lnTo>
                    <a:pt x="98622" y="114170"/>
                  </a:lnTo>
                  <a:lnTo>
                    <a:pt x="99195" y="114048"/>
                  </a:lnTo>
                  <a:lnTo>
                    <a:pt x="98610" y="113932"/>
                  </a:lnTo>
                  <a:lnTo>
                    <a:pt x="98435" y="113846"/>
                  </a:lnTo>
                  <a:lnTo>
                    <a:pt x="98074" y="113470"/>
                  </a:lnTo>
                  <a:lnTo>
                    <a:pt x="97940" y="113381"/>
                  </a:lnTo>
                  <a:lnTo>
                    <a:pt x="97713" y="113333"/>
                  </a:lnTo>
                  <a:lnTo>
                    <a:pt x="97554" y="113429"/>
                  </a:lnTo>
                  <a:lnTo>
                    <a:pt x="97124" y="113329"/>
                  </a:lnTo>
                  <a:lnTo>
                    <a:pt x="97112" y="113199"/>
                  </a:lnTo>
                  <a:lnTo>
                    <a:pt x="97181" y="112953"/>
                  </a:lnTo>
                  <a:lnTo>
                    <a:pt x="97010" y="112767"/>
                  </a:lnTo>
                  <a:lnTo>
                    <a:pt x="96771" y="112912"/>
                  </a:lnTo>
                  <a:lnTo>
                    <a:pt x="96888" y="113217"/>
                  </a:lnTo>
                  <a:lnTo>
                    <a:pt x="96812" y="113284"/>
                  </a:lnTo>
                  <a:lnTo>
                    <a:pt x="96554" y="112946"/>
                  </a:lnTo>
                  <a:lnTo>
                    <a:pt x="96570" y="112759"/>
                  </a:lnTo>
                  <a:lnTo>
                    <a:pt x="96722" y="112388"/>
                  </a:lnTo>
                  <a:lnTo>
                    <a:pt x="96846" y="112691"/>
                  </a:lnTo>
                  <a:lnTo>
                    <a:pt x="97123" y="112774"/>
                  </a:lnTo>
                  <a:lnTo>
                    <a:pt x="97154" y="113187"/>
                  </a:lnTo>
                  <a:lnTo>
                    <a:pt x="97235" y="113373"/>
                  </a:lnTo>
                  <a:lnTo>
                    <a:pt x="97417" y="113386"/>
                  </a:lnTo>
                  <a:lnTo>
                    <a:pt x="97651" y="113290"/>
                  </a:lnTo>
                  <a:lnTo>
                    <a:pt x="97786" y="113290"/>
                  </a:lnTo>
                  <a:lnTo>
                    <a:pt x="98150" y="113476"/>
                  </a:lnTo>
                  <a:lnTo>
                    <a:pt x="98489" y="113832"/>
                  </a:lnTo>
                  <a:lnTo>
                    <a:pt x="98631" y="113901"/>
                  </a:lnTo>
                  <a:lnTo>
                    <a:pt x="99214" y="114132"/>
                  </a:lnTo>
                  <a:lnTo>
                    <a:pt x="98710" y="114216"/>
                  </a:lnTo>
                  <a:lnTo>
                    <a:pt x="98693" y="114356"/>
                  </a:lnTo>
                  <a:lnTo>
                    <a:pt x="99086" y="114714"/>
                  </a:lnTo>
                  <a:lnTo>
                    <a:pt x="99283" y="114558"/>
                  </a:lnTo>
                  <a:lnTo>
                    <a:pt x="99793" y="114642"/>
                  </a:lnTo>
                  <a:lnTo>
                    <a:pt x="99927" y="114529"/>
                  </a:lnTo>
                  <a:lnTo>
                    <a:pt x="100018" y="114365"/>
                  </a:lnTo>
                  <a:lnTo>
                    <a:pt x="100289" y="113831"/>
                  </a:lnTo>
                  <a:lnTo>
                    <a:pt x="100827" y="113647"/>
                  </a:lnTo>
                  <a:lnTo>
                    <a:pt x="100413" y="113736"/>
                  </a:lnTo>
                  <a:lnTo>
                    <a:pt x="100088" y="114007"/>
                  </a:lnTo>
                  <a:lnTo>
                    <a:pt x="100007" y="114294"/>
                  </a:lnTo>
                  <a:lnTo>
                    <a:pt x="99893" y="114505"/>
                  </a:lnTo>
                  <a:lnTo>
                    <a:pt x="99718" y="114617"/>
                  </a:lnTo>
                  <a:lnTo>
                    <a:pt x="99272" y="114498"/>
                  </a:lnTo>
                  <a:lnTo>
                    <a:pt x="98833" y="114490"/>
                  </a:lnTo>
                  <a:lnTo>
                    <a:pt x="98813" y="114356"/>
                  </a:lnTo>
                  <a:lnTo>
                    <a:pt x="99239" y="114267"/>
                  </a:lnTo>
                  <a:lnTo>
                    <a:pt x="99264" y="113992"/>
                  </a:lnTo>
                  <a:lnTo>
                    <a:pt x="98411" y="113724"/>
                  </a:lnTo>
                  <a:lnTo>
                    <a:pt x="98265" y="113526"/>
                  </a:lnTo>
                  <a:lnTo>
                    <a:pt x="97977" y="113307"/>
                  </a:lnTo>
                  <a:lnTo>
                    <a:pt x="97806" y="113251"/>
                  </a:lnTo>
                  <a:lnTo>
                    <a:pt x="97640" y="113251"/>
                  </a:lnTo>
                  <a:lnTo>
                    <a:pt x="97327" y="113348"/>
                  </a:lnTo>
                  <a:lnTo>
                    <a:pt x="97225" y="113113"/>
                  </a:lnTo>
                  <a:lnTo>
                    <a:pt x="97441" y="112931"/>
                  </a:lnTo>
                  <a:lnTo>
                    <a:pt x="97315" y="112670"/>
                  </a:lnTo>
                  <a:lnTo>
                    <a:pt x="97055" y="112507"/>
                  </a:lnTo>
                  <a:lnTo>
                    <a:pt x="97421" y="112213"/>
                  </a:lnTo>
                  <a:lnTo>
                    <a:pt x="97132" y="112328"/>
                  </a:lnTo>
                  <a:lnTo>
                    <a:pt x="96608" y="112361"/>
                  </a:lnTo>
                  <a:lnTo>
                    <a:pt x="96426" y="112581"/>
                  </a:lnTo>
                  <a:lnTo>
                    <a:pt x="96515" y="112745"/>
                  </a:lnTo>
                  <a:lnTo>
                    <a:pt x="96478" y="113016"/>
                  </a:lnTo>
                  <a:lnTo>
                    <a:pt x="96739" y="113437"/>
                  </a:lnTo>
                  <a:lnTo>
                    <a:pt x="96328" y="112972"/>
                  </a:lnTo>
                  <a:lnTo>
                    <a:pt x="96292" y="112108"/>
                  </a:lnTo>
                  <a:lnTo>
                    <a:pt x="97591" y="111722"/>
                  </a:lnTo>
                  <a:lnTo>
                    <a:pt x="97113" y="110635"/>
                  </a:lnTo>
                  <a:lnTo>
                    <a:pt x="97073" y="110399"/>
                  </a:lnTo>
                  <a:lnTo>
                    <a:pt x="96436" y="110609"/>
                  </a:lnTo>
                  <a:lnTo>
                    <a:pt x="96198" y="110903"/>
                  </a:lnTo>
                  <a:lnTo>
                    <a:pt x="96336" y="111424"/>
                  </a:lnTo>
                  <a:lnTo>
                    <a:pt x="96304" y="111930"/>
                  </a:lnTo>
                  <a:lnTo>
                    <a:pt x="95496" y="112365"/>
                  </a:lnTo>
                  <a:lnTo>
                    <a:pt x="94773" y="112412"/>
                  </a:lnTo>
                  <a:lnTo>
                    <a:pt x="94113" y="112078"/>
                  </a:lnTo>
                  <a:lnTo>
                    <a:pt x="93896" y="111279"/>
                  </a:lnTo>
                  <a:lnTo>
                    <a:pt x="93473" y="110717"/>
                  </a:lnTo>
                  <a:lnTo>
                    <a:pt x="93383" y="110360"/>
                  </a:lnTo>
                  <a:lnTo>
                    <a:pt x="92961" y="111130"/>
                  </a:lnTo>
                  <a:lnTo>
                    <a:pt x="92421" y="111483"/>
                  </a:lnTo>
                  <a:lnTo>
                    <a:pt x="92240" y="111585"/>
                  </a:lnTo>
                  <a:lnTo>
                    <a:pt x="91993" y="111380"/>
                  </a:lnTo>
                  <a:lnTo>
                    <a:pt x="91373" y="111815"/>
                  </a:lnTo>
                  <a:lnTo>
                    <a:pt x="91430" y="112164"/>
                  </a:lnTo>
                  <a:lnTo>
                    <a:pt x="90361" y="112287"/>
                  </a:lnTo>
                  <a:lnTo>
                    <a:pt x="90130" y="112775"/>
                  </a:lnTo>
                  <a:lnTo>
                    <a:pt x="89636" y="112972"/>
                  </a:lnTo>
                  <a:lnTo>
                    <a:pt x="89559" y="112362"/>
                  </a:lnTo>
                  <a:lnTo>
                    <a:pt x="87230" y="112598"/>
                  </a:lnTo>
                  <a:lnTo>
                    <a:pt x="80072" y="113295"/>
                  </a:lnTo>
                  <a:lnTo>
                    <a:pt x="77662" y="113531"/>
                  </a:lnTo>
                  <a:lnTo>
                    <a:pt x="70226" y="114059"/>
                  </a:lnTo>
                  <a:lnTo>
                    <a:pt x="70040" y="114473"/>
                  </a:lnTo>
                  <a:lnTo>
                    <a:pt x="69590" y="115094"/>
                  </a:lnTo>
                  <a:lnTo>
                    <a:pt x="68172" y="116593"/>
                  </a:lnTo>
                  <a:lnTo>
                    <a:pt x="67902" y="116967"/>
                  </a:lnTo>
                  <a:lnTo>
                    <a:pt x="67779" y="117422"/>
                  </a:lnTo>
                  <a:lnTo>
                    <a:pt x="67967" y="118573"/>
                  </a:lnTo>
                  <a:lnTo>
                    <a:pt x="67906" y="119384"/>
                  </a:lnTo>
                  <a:lnTo>
                    <a:pt x="67971" y="119618"/>
                  </a:lnTo>
                  <a:lnTo>
                    <a:pt x="68234" y="119968"/>
                  </a:lnTo>
                  <a:lnTo>
                    <a:pt x="68812" y="120500"/>
                  </a:lnTo>
                  <a:lnTo>
                    <a:pt x="70098" y="121390"/>
                  </a:lnTo>
                  <a:lnTo>
                    <a:pt x="70256" y="121598"/>
                  </a:lnTo>
                  <a:lnTo>
                    <a:pt x="69617" y="121439"/>
                  </a:lnTo>
                  <a:lnTo>
                    <a:pt x="68741" y="120923"/>
                  </a:lnTo>
                  <a:lnTo>
                    <a:pt x="68611" y="120768"/>
                  </a:lnTo>
                  <a:lnTo>
                    <a:pt x="68108" y="120705"/>
                  </a:lnTo>
                  <a:lnTo>
                    <a:pt x="67377" y="120965"/>
                  </a:lnTo>
                  <a:lnTo>
                    <a:pt x="67122" y="121238"/>
                  </a:lnTo>
                  <a:lnTo>
                    <a:pt x="67183" y="121609"/>
                  </a:lnTo>
                  <a:lnTo>
                    <a:pt x="66669" y="121653"/>
                  </a:lnTo>
                  <a:lnTo>
                    <a:pt x="66585" y="120714"/>
                  </a:lnTo>
                  <a:lnTo>
                    <a:pt x="65258" y="120867"/>
                  </a:lnTo>
                  <a:lnTo>
                    <a:pt x="64852" y="120343"/>
                  </a:lnTo>
                  <a:lnTo>
                    <a:pt x="64591" y="119820"/>
                  </a:lnTo>
                  <a:lnTo>
                    <a:pt x="62877" y="118843"/>
                  </a:lnTo>
                  <a:lnTo>
                    <a:pt x="62248" y="118653"/>
                  </a:lnTo>
                  <a:lnTo>
                    <a:pt x="61598" y="119248"/>
                  </a:lnTo>
                  <a:lnTo>
                    <a:pt x="61469" y="119572"/>
                  </a:lnTo>
                  <a:lnTo>
                    <a:pt x="61164" y="119899"/>
                  </a:lnTo>
                  <a:lnTo>
                    <a:pt x="60714" y="120223"/>
                  </a:lnTo>
                  <a:lnTo>
                    <a:pt x="60235" y="120294"/>
                  </a:lnTo>
                  <a:lnTo>
                    <a:pt x="59906" y="120458"/>
                  </a:lnTo>
                  <a:lnTo>
                    <a:pt x="59724" y="120789"/>
                  </a:lnTo>
                  <a:lnTo>
                    <a:pt x="59765" y="120979"/>
                  </a:lnTo>
                  <a:lnTo>
                    <a:pt x="60276" y="120993"/>
                  </a:lnTo>
                  <a:lnTo>
                    <a:pt x="63360" y="120662"/>
                  </a:lnTo>
                  <a:lnTo>
                    <a:pt x="63709" y="121615"/>
                  </a:lnTo>
                  <a:lnTo>
                    <a:pt x="64037" y="122005"/>
                  </a:lnTo>
                  <a:lnTo>
                    <a:pt x="65177" y="122735"/>
                  </a:lnTo>
                  <a:lnTo>
                    <a:pt x="66402" y="122999"/>
                  </a:lnTo>
                  <a:lnTo>
                    <a:pt x="67879" y="123744"/>
                  </a:lnTo>
                  <a:lnTo>
                    <a:pt x="68617" y="124611"/>
                  </a:lnTo>
                  <a:lnTo>
                    <a:pt x="69074" y="125408"/>
                  </a:lnTo>
                  <a:lnTo>
                    <a:pt x="69200" y="125921"/>
                  </a:lnTo>
                  <a:lnTo>
                    <a:pt x="69191" y="126237"/>
                  </a:lnTo>
                  <a:lnTo>
                    <a:pt x="68968" y="126591"/>
                  </a:lnTo>
                  <a:lnTo>
                    <a:pt x="68461" y="127056"/>
                  </a:lnTo>
                  <a:lnTo>
                    <a:pt x="68493" y="127409"/>
                  </a:lnTo>
                  <a:lnTo>
                    <a:pt x="68855" y="127653"/>
                  </a:lnTo>
                  <a:lnTo>
                    <a:pt x="68815" y="127969"/>
                  </a:lnTo>
                  <a:lnTo>
                    <a:pt x="68629" y="128156"/>
                  </a:lnTo>
                  <a:lnTo>
                    <a:pt x="68254" y="128353"/>
                  </a:lnTo>
                  <a:lnTo>
                    <a:pt x="68193" y="128671"/>
                  </a:lnTo>
                  <a:lnTo>
                    <a:pt x="67928" y="128788"/>
                  </a:lnTo>
                  <a:lnTo>
                    <a:pt x="68106" y="128248"/>
                  </a:lnTo>
                  <a:lnTo>
                    <a:pt x="67967" y="128103"/>
                  </a:lnTo>
                  <a:lnTo>
                    <a:pt x="67788" y="128169"/>
                  </a:lnTo>
                  <a:lnTo>
                    <a:pt x="67683" y="128324"/>
                  </a:lnTo>
                  <a:lnTo>
                    <a:pt x="67347" y="128362"/>
                  </a:lnTo>
                  <a:lnTo>
                    <a:pt x="67300" y="128229"/>
                  </a:lnTo>
                  <a:lnTo>
                    <a:pt x="67620" y="127910"/>
                  </a:lnTo>
                  <a:lnTo>
                    <a:pt x="67424" y="127957"/>
                  </a:lnTo>
                  <a:lnTo>
                    <a:pt x="67080" y="127891"/>
                  </a:lnTo>
                  <a:lnTo>
                    <a:pt x="66758" y="128015"/>
                  </a:lnTo>
                  <a:lnTo>
                    <a:pt x="66525" y="127888"/>
                  </a:lnTo>
                  <a:lnTo>
                    <a:pt x="64808" y="128317"/>
                  </a:lnTo>
                  <a:lnTo>
                    <a:pt x="64601" y="128569"/>
                  </a:lnTo>
                  <a:lnTo>
                    <a:pt x="63613" y="128847"/>
                  </a:lnTo>
                  <a:lnTo>
                    <a:pt x="63198" y="129184"/>
                  </a:lnTo>
                  <a:lnTo>
                    <a:pt x="62833" y="129328"/>
                  </a:lnTo>
                  <a:lnTo>
                    <a:pt x="60653" y="129653"/>
                  </a:lnTo>
                  <a:lnTo>
                    <a:pt x="60606" y="129797"/>
                  </a:lnTo>
                  <a:lnTo>
                    <a:pt x="59751" y="130208"/>
                  </a:lnTo>
                  <a:lnTo>
                    <a:pt x="59480" y="130028"/>
                  </a:lnTo>
                  <a:lnTo>
                    <a:pt x="59390" y="129231"/>
                  </a:lnTo>
                  <a:lnTo>
                    <a:pt x="58975" y="129182"/>
                  </a:lnTo>
                  <a:lnTo>
                    <a:pt x="58095" y="129052"/>
                  </a:lnTo>
                  <a:lnTo>
                    <a:pt x="57914" y="129020"/>
                  </a:lnTo>
                  <a:lnTo>
                    <a:pt x="57033" y="129101"/>
                  </a:lnTo>
                  <a:lnTo>
                    <a:pt x="56968" y="129817"/>
                  </a:lnTo>
                  <a:lnTo>
                    <a:pt x="57007" y="130126"/>
                  </a:lnTo>
                  <a:lnTo>
                    <a:pt x="56823" y="130152"/>
                  </a:lnTo>
                  <a:lnTo>
                    <a:pt x="54832" y="129719"/>
                  </a:lnTo>
                  <a:lnTo>
                    <a:pt x="54699" y="130327"/>
                  </a:lnTo>
                  <a:lnTo>
                    <a:pt x="54768" y="130748"/>
                  </a:lnTo>
                  <a:lnTo>
                    <a:pt x="54728" y="131813"/>
                  </a:lnTo>
                  <a:lnTo>
                    <a:pt x="54418" y="131948"/>
                  </a:lnTo>
                  <a:lnTo>
                    <a:pt x="53628" y="131787"/>
                  </a:lnTo>
                  <a:lnTo>
                    <a:pt x="52852" y="131438"/>
                  </a:lnTo>
                  <a:lnTo>
                    <a:pt x="52087" y="131326"/>
                  </a:lnTo>
                  <a:lnTo>
                    <a:pt x="50862" y="131475"/>
                  </a:lnTo>
                  <a:lnTo>
                    <a:pt x="50262" y="131727"/>
                  </a:lnTo>
                  <a:lnTo>
                    <a:pt x="49982" y="131943"/>
                  </a:lnTo>
                  <a:lnTo>
                    <a:pt x="49257" y="131909"/>
                  </a:lnTo>
                  <a:lnTo>
                    <a:pt x="48182" y="131734"/>
                  </a:lnTo>
                  <a:lnTo>
                    <a:pt x="47441" y="131845"/>
                  </a:lnTo>
                  <a:lnTo>
                    <a:pt x="46983" y="131972"/>
                  </a:lnTo>
                  <a:lnTo>
                    <a:pt x="46233" y="132411"/>
                  </a:lnTo>
                  <a:lnTo>
                    <a:pt x="46306" y="131261"/>
                  </a:lnTo>
                  <a:lnTo>
                    <a:pt x="46022" y="130796"/>
                  </a:lnTo>
                  <a:lnTo>
                    <a:pt x="45160" y="129782"/>
                  </a:lnTo>
                  <a:lnTo>
                    <a:pt x="45876" y="129278"/>
                  </a:lnTo>
                  <a:lnTo>
                    <a:pt x="45462" y="128860"/>
                  </a:lnTo>
                  <a:lnTo>
                    <a:pt x="45637" y="128679"/>
                  </a:lnTo>
                  <a:lnTo>
                    <a:pt x="47218" y="128051"/>
                  </a:lnTo>
                  <a:lnTo>
                    <a:pt x="47772" y="127916"/>
                  </a:lnTo>
                  <a:lnTo>
                    <a:pt x="47875" y="127470"/>
                  </a:lnTo>
                  <a:lnTo>
                    <a:pt x="47502" y="127184"/>
                  </a:lnTo>
                  <a:lnTo>
                    <a:pt x="47369" y="126302"/>
                  </a:lnTo>
                  <a:lnTo>
                    <a:pt x="47778" y="126057"/>
                  </a:lnTo>
                  <a:lnTo>
                    <a:pt x="47933" y="124751"/>
                  </a:lnTo>
                  <a:lnTo>
                    <a:pt x="47807" y="124517"/>
                  </a:lnTo>
                  <a:lnTo>
                    <a:pt x="47811" y="124323"/>
                  </a:lnTo>
                  <a:lnTo>
                    <a:pt x="47945" y="123557"/>
                  </a:lnTo>
                  <a:lnTo>
                    <a:pt x="48124" y="123162"/>
                  </a:lnTo>
                  <a:lnTo>
                    <a:pt x="48359" y="122876"/>
                  </a:lnTo>
                  <a:lnTo>
                    <a:pt x="48550" y="122791"/>
                  </a:lnTo>
                  <a:lnTo>
                    <a:pt x="49212" y="122068"/>
                  </a:lnTo>
                  <a:lnTo>
                    <a:pt x="48892" y="119681"/>
                  </a:lnTo>
                  <a:lnTo>
                    <a:pt x="48844" y="117832"/>
                  </a:lnTo>
                  <a:lnTo>
                    <a:pt x="49111" y="116045"/>
                  </a:lnTo>
                  <a:lnTo>
                    <a:pt x="47396" y="116207"/>
                  </a:lnTo>
                  <a:lnTo>
                    <a:pt x="46859" y="115467"/>
                  </a:lnTo>
                  <a:lnTo>
                    <a:pt x="46859" y="114820"/>
                  </a:lnTo>
                  <a:lnTo>
                    <a:pt x="47335" y="111710"/>
                  </a:lnTo>
                  <a:lnTo>
                    <a:pt x="47331" y="111453"/>
                  </a:lnTo>
                  <a:lnTo>
                    <a:pt x="47209" y="111115"/>
                  </a:lnTo>
                  <a:lnTo>
                    <a:pt x="46095" y="109326"/>
                  </a:lnTo>
                  <a:lnTo>
                    <a:pt x="49241" y="110153"/>
                  </a:lnTo>
                  <a:lnTo>
                    <a:pt x="52456" y="108288"/>
                  </a:lnTo>
                  <a:lnTo>
                    <a:pt x="52493" y="108617"/>
                  </a:lnTo>
                  <a:lnTo>
                    <a:pt x="55032" y="108438"/>
                  </a:lnTo>
                  <a:lnTo>
                    <a:pt x="56219" y="108668"/>
                  </a:lnTo>
                  <a:lnTo>
                    <a:pt x="56816" y="108642"/>
                  </a:lnTo>
                  <a:lnTo>
                    <a:pt x="57985" y="105725"/>
                  </a:lnTo>
                  <a:lnTo>
                    <a:pt x="58158" y="104925"/>
                  </a:lnTo>
                  <a:lnTo>
                    <a:pt x="58508" y="104718"/>
                  </a:lnTo>
                  <a:lnTo>
                    <a:pt x="62859" y="102149"/>
                  </a:lnTo>
                  <a:lnTo>
                    <a:pt x="62546" y="101717"/>
                  </a:lnTo>
                  <a:lnTo>
                    <a:pt x="62371" y="101226"/>
                  </a:lnTo>
                  <a:lnTo>
                    <a:pt x="62285" y="100758"/>
                  </a:lnTo>
                  <a:lnTo>
                    <a:pt x="62326" y="100014"/>
                  </a:lnTo>
                  <a:lnTo>
                    <a:pt x="60317" y="100144"/>
                  </a:lnTo>
                  <a:lnTo>
                    <a:pt x="61653" y="99309"/>
                  </a:lnTo>
                  <a:lnTo>
                    <a:pt x="59536" y="96239"/>
                  </a:lnTo>
                  <a:lnTo>
                    <a:pt x="57737" y="98541"/>
                  </a:lnTo>
                  <a:lnTo>
                    <a:pt x="53261" y="95807"/>
                  </a:lnTo>
                  <a:lnTo>
                    <a:pt x="49302" y="93409"/>
                  </a:lnTo>
                  <a:lnTo>
                    <a:pt x="48575" y="93404"/>
                  </a:lnTo>
                  <a:lnTo>
                    <a:pt x="48343" y="93576"/>
                  </a:lnTo>
                  <a:lnTo>
                    <a:pt x="48050" y="93978"/>
                  </a:lnTo>
                  <a:lnTo>
                    <a:pt x="47106" y="94644"/>
                  </a:lnTo>
                  <a:lnTo>
                    <a:pt x="46638" y="96132"/>
                  </a:lnTo>
                  <a:lnTo>
                    <a:pt x="47053" y="96999"/>
                  </a:lnTo>
                  <a:lnTo>
                    <a:pt x="46967" y="97443"/>
                  </a:lnTo>
                  <a:lnTo>
                    <a:pt x="46796" y="97785"/>
                  </a:lnTo>
                  <a:lnTo>
                    <a:pt x="46357" y="98087"/>
                  </a:lnTo>
                  <a:lnTo>
                    <a:pt x="45491" y="98496"/>
                  </a:lnTo>
                  <a:lnTo>
                    <a:pt x="45055" y="98492"/>
                  </a:lnTo>
                  <a:lnTo>
                    <a:pt x="44779" y="98373"/>
                  </a:lnTo>
                  <a:lnTo>
                    <a:pt x="44494" y="98474"/>
                  </a:lnTo>
                  <a:lnTo>
                    <a:pt x="44209" y="98741"/>
                  </a:lnTo>
                  <a:lnTo>
                    <a:pt x="44091" y="99180"/>
                  </a:lnTo>
                  <a:lnTo>
                    <a:pt x="43721" y="99459"/>
                  </a:lnTo>
                  <a:lnTo>
                    <a:pt x="43250" y="99649"/>
                  </a:lnTo>
                  <a:lnTo>
                    <a:pt x="43091" y="99843"/>
                  </a:lnTo>
                  <a:lnTo>
                    <a:pt x="43108" y="100442"/>
                  </a:lnTo>
                  <a:lnTo>
                    <a:pt x="42839" y="100260"/>
                  </a:lnTo>
                  <a:lnTo>
                    <a:pt x="42750" y="100107"/>
                  </a:lnTo>
                  <a:lnTo>
                    <a:pt x="42514" y="99203"/>
                  </a:lnTo>
                  <a:lnTo>
                    <a:pt x="42509" y="98467"/>
                  </a:lnTo>
                  <a:lnTo>
                    <a:pt x="42371" y="97775"/>
                  </a:lnTo>
                  <a:lnTo>
                    <a:pt x="41296" y="95519"/>
                  </a:lnTo>
                  <a:lnTo>
                    <a:pt x="41210" y="95158"/>
                  </a:lnTo>
                  <a:lnTo>
                    <a:pt x="41254" y="94606"/>
                  </a:lnTo>
                  <a:lnTo>
                    <a:pt x="40494" y="92581"/>
                  </a:lnTo>
                  <a:lnTo>
                    <a:pt x="40211" y="91958"/>
                  </a:lnTo>
                  <a:lnTo>
                    <a:pt x="39634" y="91599"/>
                  </a:lnTo>
                  <a:lnTo>
                    <a:pt x="39439" y="91376"/>
                  </a:lnTo>
                  <a:lnTo>
                    <a:pt x="39184" y="90370"/>
                  </a:lnTo>
                  <a:lnTo>
                    <a:pt x="38419" y="89802"/>
                  </a:lnTo>
                  <a:lnTo>
                    <a:pt x="38888" y="90782"/>
                  </a:lnTo>
                  <a:lnTo>
                    <a:pt x="31907" y="100540"/>
                  </a:lnTo>
                  <a:lnTo>
                    <a:pt x="32420" y="101852"/>
                  </a:lnTo>
                  <a:lnTo>
                    <a:pt x="33022" y="102254"/>
                  </a:lnTo>
                  <a:lnTo>
                    <a:pt x="33404" y="102087"/>
                  </a:lnTo>
                  <a:lnTo>
                    <a:pt x="33877" y="102737"/>
                  </a:lnTo>
                  <a:lnTo>
                    <a:pt x="34810" y="103292"/>
                  </a:lnTo>
                  <a:lnTo>
                    <a:pt x="34236" y="104166"/>
                  </a:lnTo>
                  <a:lnTo>
                    <a:pt x="33659" y="105676"/>
                  </a:lnTo>
                  <a:lnTo>
                    <a:pt x="35517" y="106186"/>
                  </a:lnTo>
                  <a:lnTo>
                    <a:pt x="34450" y="109749"/>
                  </a:lnTo>
                  <a:lnTo>
                    <a:pt x="32580" y="109332"/>
                  </a:lnTo>
                  <a:lnTo>
                    <a:pt x="32917" y="110375"/>
                  </a:lnTo>
                  <a:lnTo>
                    <a:pt x="32909" y="111126"/>
                  </a:lnTo>
                  <a:lnTo>
                    <a:pt x="32807" y="111509"/>
                  </a:lnTo>
                  <a:lnTo>
                    <a:pt x="32905" y="111900"/>
                  </a:lnTo>
                  <a:lnTo>
                    <a:pt x="33359" y="112897"/>
                  </a:lnTo>
                  <a:lnTo>
                    <a:pt x="33557" y="113066"/>
                  </a:lnTo>
                  <a:lnTo>
                    <a:pt x="32838" y="116323"/>
                  </a:lnTo>
                  <a:lnTo>
                    <a:pt x="31842" y="119139"/>
                  </a:lnTo>
                  <a:lnTo>
                    <a:pt x="31078" y="119565"/>
                  </a:lnTo>
                  <a:lnTo>
                    <a:pt x="29939" y="119221"/>
                  </a:lnTo>
                  <a:lnTo>
                    <a:pt x="30008" y="119572"/>
                  </a:lnTo>
                  <a:lnTo>
                    <a:pt x="30828" y="120647"/>
                  </a:lnTo>
                  <a:lnTo>
                    <a:pt x="28145" y="129006"/>
                  </a:lnTo>
                  <a:lnTo>
                    <a:pt x="29148" y="128906"/>
                  </a:lnTo>
                  <a:lnTo>
                    <a:pt x="29379" y="128560"/>
                  </a:lnTo>
                  <a:lnTo>
                    <a:pt x="30170" y="128214"/>
                  </a:lnTo>
                  <a:lnTo>
                    <a:pt x="30174" y="128705"/>
                  </a:lnTo>
                  <a:lnTo>
                    <a:pt x="29878" y="129769"/>
                  </a:lnTo>
                  <a:lnTo>
                    <a:pt x="31512" y="130089"/>
                  </a:lnTo>
                  <a:lnTo>
                    <a:pt x="31005" y="129505"/>
                  </a:lnTo>
                  <a:lnTo>
                    <a:pt x="30960" y="129256"/>
                  </a:lnTo>
                  <a:lnTo>
                    <a:pt x="31167" y="128780"/>
                  </a:lnTo>
                  <a:lnTo>
                    <a:pt x="31876" y="128191"/>
                  </a:lnTo>
                  <a:lnTo>
                    <a:pt x="32599" y="128408"/>
                  </a:lnTo>
                  <a:lnTo>
                    <a:pt x="33138" y="128475"/>
                  </a:lnTo>
                  <a:lnTo>
                    <a:pt x="36082" y="128257"/>
                  </a:lnTo>
                  <a:lnTo>
                    <a:pt x="36970" y="128295"/>
                  </a:lnTo>
                  <a:lnTo>
                    <a:pt x="37564" y="128589"/>
                  </a:lnTo>
                  <a:lnTo>
                    <a:pt x="38127" y="129300"/>
                  </a:lnTo>
                  <a:lnTo>
                    <a:pt x="37179" y="129958"/>
                  </a:lnTo>
                  <a:lnTo>
                    <a:pt x="36214" y="130474"/>
                  </a:lnTo>
                  <a:lnTo>
                    <a:pt x="35922" y="130764"/>
                  </a:lnTo>
                  <a:lnTo>
                    <a:pt x="35825" y="130984"/>
                  </a:lnTo>
                  <a:lnTo>
                    <a:pt x="35768" y="131122"/>
                  </a:lnTo>
                  <a:lnTo>
                    <a:pt x="35970" y="131747"/>
                  </a:lnTo>
                  <a:lnTo>
                    <a:pt x="36355" y="132063"/>
                  </a:lnTo>
                  <a:lnTo>
                    <a:pt x="36290" y="132242"/>
                  </a:lnTo>
                  <a:lnTo>
                    <a:pt x="36034" y="132550"/>
                  </a:lnTo>
                  <a:lnTo>
                    <a:pt x="36018" y="132814"/>
                  </a:lnTo>
                  <a:lnTo>
                    <a:pt x="36071" y="133030"/>
                  </a:lnTo>
                  <a:lnTo>
                    <a:pt x="36208" y="133116"/>
                  </a:lnTo>
                  <a:lnTo>
                    <a:pt x="36224" y="133354"/>
                  </a:lnTo>
                  <a:lnTo>
                    <a:pt x="36042" y="133904"/>
                  </a:lnTo>
                  <a:lnTo>
                    <a:pt x="36147" y="134362"/>
                  </a:lnTo>
                  <a:lnTo>
                    <a:pt x="36383" y="134614"/>
                  </a:lnTo>
                  <a:lnTo>
                    <a:pt x="37638" y="134866"/>
                  </a:lnTo>
                  <a:lnTo>
                    <a:pt x="38142" y="135239"/>
                  </a:lnTo>
                  <a:lnTo>
                    <a:pt x="38378" y="135229"/>
                  </a:lnTo>
                  <a:lnTo>
                    <a:pt x="38737" y="135288"/>
                  </a:lnTo>
                  <a:lnTo>
                    <a:pt x="38803" y="135052"/>
                  </a:lnTo>
                  <a:lnTo>
                    <a:pt x="39486" y="134995"/>
                  </a:lnTo>
                  <a:lnTo>
                    <a:pt x="39605" y="135154"/>
                  </a:lnTo>
                  <a:lnTo>
                    <a:pt x="41482" y="134951"/>
                  </a:lnTo>
                  <a:lnTo>
                    <a:pt x="41228" y="135243"/>
                  </a:lnTo>
                  <a:lnTo>
                    <a:pt x="41091" y="137449"/>
                  </a:lnTo>
                  <a:lnTo>
                    <a:pt x="41945" y="137908"/>
                  </a:lnTo>
                  <a:lnTo>
                    <a:pt x="41826" y="137726"/>
                  </a:lnTo>
                  <a:lnTo>
                    <a:pt x="42007" y="137755"/>
                  </a:lnTo>
                  <a:lnTo>
                    <a:pt x="42112" y="136697"/>
                  </a:lnTo>
                  <a:lnTo>
                    <a:pt x="42258" y="136578"/>
                  </a:lnTo>
                  <a:lnTo>
                    <a:pt x="42606" y="136760"/>
                  </a:lnTo>
                  <a:lnTo>
                    <a:pt x="42639" y="137259"/>
                  </a:lnTo>
                  <a:lnTo>
                    <a:pt x="42623" y="137896"/>
                  </a:lnTo>
                  <a:lnTo>
                    <a:pt x="42333" y="137959"/>
                  </a:lnTo>
                  <a:lnTo>
                    <a:pt x="42343" y="138130"/>
                  </a:lnTo>
                  <a:lnTo>
                    <a:pt x="42590" y="138357"/>
                  </a:lnTo>
                  <a:lnTo>
                    <a:pt x="43081" y="138294"/>
                  </a:lnTo>
                  <a:lnTo>
                    <a:pt x="43315" y="138167"/>
                  </a:lnTo>
                  <a:lnTo>
                    <a:pt x="43883" y="138156"/>
                  </a:lnTo>
                  <a:lnTo>
                    <a:pt x="44154" y="138480"/>
                  </a:lnTo>
                  <a:lnTo>
                    <a:pt x="44138" y="138721"/>
                  </a:lnTo>
                  <a:lnTo>
                    <a:pt x="43867" y="139157"/>
                  </a:lnTo>
                  <a:lnTo>
                    <a:pt x="42972" y="139574"/>
                  </a:lnTo>
                  <a:lnTo>
                    <a:pt x="42174" y="140389"/>
                  </a:lnTo>
                  <a:lnTo>
                    <a:pt x="43182" y="140779"/>
                  </a:lnTo>
                  <a:lnTo>
                    <a:pt x="45106" y="141274"/>
                  </a:lnTo>
                  <a:lnTo>
                    <a:pt x="46183" y="141225"/>
                  </a:lnTo>
                  <a:lnTo>
                    <a:pt x="46734" y="140909"/>
                  </a:lnTo>
                  <a:lnTo>
                    <a:pt x="46795" y="142047"/>
                  </a:lnTo>
                  <a:lnTo>
                    <a:pt x="46208" y="141984"/>
                  </a:lnTo>
                  <a:lnTo>
                    <a:pt x="44624" y="142349"/>
                  </a:lnTo>
                  <a:lnTo>
                    <a:pt x="44645" y="142483"/>
                  </a:lnTo>
                  <a:lnTo>
                    <a:pt x="44454" y="142535"/>
                  </a:lnTo>
                  <a:lnTo>
                    <a:pt x="43511" y="142397"/>
                  </a:lnTo>
                  <a:lnTo>
                    <a:pt x="43264" y="142182"/>
                  </a:lnTo>
                  <a:lnTo>
                    <a:pt x="42401" y="141858"/>
                  </a:lnTo>
                  <a:lnTo>
                    <a:pt x="41838" y="142022"/>
                  </a:lnTo>
                  <a:lnTo>
                    <a:pt x="41421" y="142316"/>
                  </a:lnTo>
                  <a:lnTo>
                    <a:pt x="41049" y="142863"/>
                  </a:lnTo>
                  <a:lnTo>
                    <a:pt x="41001" y="143146"/>
                  </a:lnTo>
                  <a:lnTo>
                    <a:pt x="40138" y="143302"/>
                  </a:lnTo>
                  <a:lnTo>
                    <a:pt x="38903" y="143407"/>
                  </a:lnTo>
                  <a:lnTo>
                    <a:pt x="38717" y="143344"/>
                  </a:lnTo>
                  <a:lnTo>
                    <a:pt x="38510" y="143002"/>
                  </a:lnTo>
                  <a:lnTo>
                    <a:pt x="38251" y="142816"/>
                  </a:lnTo>
                  <a:lnTo>
                    <a:pt x="37782" y="142790"/>
                  </a:lnTo>
                  <a:lnTo>
                    <a:pt x="37401" y="142898"/>
                  </a:lnTo>
                  <a:lnTo>
                    <a:pt x="37501" y="143034"/>
                  </a:lnTo>
                  <a:lnTo>
                    <a:pt x="37383" y="143296"/>
                  </a:lnTo>
                  <a:lnTo>
                    <a:pt x="36496" y="143765"/>
                  </a:lnTo>
                  <a:lnTo>
                    <a:pt x="35808" y="143567"/>
                  </a:lnTo>
                  <a:lnTo>
                    <a:pt x="34759" y="144071"/>
                  </a:lnTo>
                  <a:lnTo>
                    <a:pt x="34761" y="144340"/>
                  </a:lnTo>
                  <a:lnTo>
                    <a:pt x="34195" y="144654"/>
                  </a:lnTo>
                  <a:lnTo>
                    <a:pt x="33840" y="144763"/>
                  </a:lnTo>
                  <a:lnTo>
                    <a:pt x="33479" y="144782"/>
                  </a:lnTo>
                  <a:lnTo>
                    <a:pt x="33359" y="144514"/>
                  </a:lnTo>
                  <a:lnTo>
                    <a:pt x="29634" y="145277"/>
                  </a:lnTo>
                  <a:lnTo>
                    <a:pt x="27416" y="145381"/>
                  </a:lnTo>
                  <a:lnTo>
                    <a:pt x="27465" y="145102"/>
                  </a:lnTo>
                  <a:lnTo>
                    <a:pt x="27394" y="144923"/>
                  </a:lnTo>
                  <a:lnTo>
                    <a:pt x="26788" y="144749"/>
                  </a:lnTo>
                  <a:lnTo>
                    <a:pt x="26618" y="144782"/>
                  </a:lnTo>
                  <a:lnTo>
                    <a:pt x="26257" y="145183"/>
                  </a:lnTo>
                  <a:lnTo>
                    <a:pt x="26129" y="145534"/>
                  </a:lnTo>
                  <a:lnTo>
                    <a:pt x="25440" y="145635"/>
                  </a:lnTo>
                  <a:lnTo>
                    <a:pt x="24320" y="146492"/>
                  </a:lnTo>
                  <a:lnTo>
                    <a:pt x="23986" y="146724"/>
                  </a:lnTo>
                  <a:lnTo>
                    <a:pt x="23701" y="146934"/>
                  </a:lnTo>
                  <a:lnTo>
                    <a:pt x="23422" y="147343"/>
                  </a:lnTo>
                  <a:lnTo>
                    <a:pt x="23539" y="147801"/>
                  </a:lnTo>
                  <a:lnTo>
                    <a:pt x="23556" y="148258"/>
                  </a:lnTo>
                  <a:lnTo>
                    <a:pt x="23378" y="149579"/>
                  </a:lnTo>
                  <a:lnTo>
                    <a:pt x="23144" y="150424"/>
                  </a:lnTo>
                  <a:lnTo>
                    <a:pt x="22656" y="151622"/>
                  </a:lnTo>
                  <a:lnTo>
                    <a:pt x="21819" y="152482"/>
                  </a:lnTo>
                  <a:lnTo>
                    <a:pt x="21592" y="152642"/>
                  </a:lnTo>
                  <a:lnTo>
                    <a:pt x="21258" y="152657"/>
                  </a:lnTo>
                  <a:lnTo>
                    <a:pt x="20952" y="152567"/>
                  </a:lnTo>
                  <a:lnTo>
                    <a:pt x="20439" y="152251"/>
                  </a:lnTo>
                  <a:lnTo>
                    <a:pt x="20144" y="151979"/>
                  </a:lnTo>
                  <a:lnTo>
                    <a:pt x="19906" y="151570"/>
                  </a:lnTo>
                  <a:lnTo>
                    <a:pt x="19647" y="151350"/>
                  </a:lnTo>
                  <a:lnTo>
                    <a:pt x="17920" y="150460"/>
                  </a:lnTo>
                  <a:lnTo>
                    <a:pt x="17661" y="150598"/>
                  </a:lnTo>
                  <a:lnTo>
                    <a:pt x="15532" y="152353"/>
                  </a:lnTo>
                  <a:lnTo>
                    <a:pt x="15079" y="152498"/>
                  </a:lnTo>
                  <a:lnTo>
                    <a:pt x="14683" y="152524"/>
                  </a:lnTo>
                  <a:lnTo>
                    <a:pt x="13060" y="152147"/>
                  </a:lnTo>
                  <a:lnTo>
                    <a:pt x="12336" y="152130"/>
                  </a:lnTo>
                  <a:lnTo>
                    <a:pt x="11443" y="152461"/>
                  </a:lnTo>
                  <a:lnTo>
                    <a:pt x="10698" y="152506"/>
                  </a:lnTo>
                  <a:lnTo>
                    <a:pt x="9739" y="152283"/>
                  </a:lnTo>
                  <a:lnTo>
                    <a:pt x="9477" y="152290"/>
                  </a:lnTo>
                  <a:lnTo>
                    <a:pt x="8728" y="152733"/>
                  </a:lnTo>
                  <a:lnTo>
                    <a:pt x="7758" y="153046"/>
                  </a:lnTo>
                  <a:lnTo>
                    <a:pt x="7495" y="153668"/>
                  </a:lnTo>
                  <a:lnTo>
                    <a:pt x="7164" y="154118"/>
                  </a:lnTo>
                  <a:lnTo>
                    <a:pt x="6804" y="154364"/>
                  </a:lnTo>
                  <a:lnTo>
                    <a:pt x="6375" y="154475"/>
                  </a:lnTo>
                  <a:lnTo>
                    <a:pt x="5947" y="154539"/>
                  </a:lnTo>
                  <a:lnTo>
                    <a:pt x="5526" y="154349"/>
                  </a:lnTo>
                  <a:lnTo>
                    <a:pt x="5255" y="154115"/>
                  </a:lnTo>
                  <a:lnTo>
                    <a:pt x="5255" y="153925"/>
                  </a:lnTo>
                  <a:lnTo>
                    <a:pt x="5073" y="153695"/>
                  </a:lnTo>
                  <a:lnTo>
                    <a:pt x="4419" y="153430"/>
                  </a:lnTo>
                  <a:lnTo>
                    <a:pt x="3829" y="153120"/>
                  </a:lnTo>
                  <a:lnTo>
                    <a:pt x="5040" y="140751"/>
                  </a:lnTo>
                  <a:lnTo>
                    <a:pt x="6529" y="141562"/>
                  </a:lnTo>
                  <a:lnTo>
                    <a:pt x="8254" y="142079"/>
                  </a:lnTo>
                  <a:lnTo>
                    <a:pt x="8760" y="142119"/>
                  </a:lnTo>
                  <a:lnTo>
                    <a:pt x="9108" y="141825"/>
                  </a:lnTo>
                  <a:lnTo>
                    <a:pt x="9408" y="141792"/>
                  </a:lnTo>
                  <a:lnTo>
                    <a:pt x="10683" y="141869"/>
                  </a:lnTo>
                  <a:lnTo>
                    <a:pt x="12639" y="142386"/>
                  </a:lnTo>
                  <a:lnTo>
                    <a:pt x="13830" y="142539"/>
                  </a:lnTo>
                  <a:lnTo>
                    <a:pt x="14295" y="142565"/>
                  </a:lnTo>
                  <a:lnTo>
                    <a:pt x="14874" y="142424"/>
                  </a:lnTo>
                  <a:lnTo>
                    <a:pt x="16061" y="142375"/>
                  </a:lnTo>
                  <a:lnTo>
                    <a:pt x="16972" y="142465"/>
                  </a:lnTo>
                  <a:lnTo>
                    <a:pt x="16929" y="142192"/>
                  </a:lnTo>
                  <a:lnTo>
                    <a:pt x="20686" y="141351"/>
                  </a:lnTo>
                  <a:lnTo>
                    <a:pt x="21445" y="140979"/>
                  </a:lnTo>
                  <a:lnTo>
                    <a:pt x="20970" y="140469"/>
                  </a:lnTo>
                  <a:lnTo>
                    <a:pt x="20545" y="140298"/>
                  </a:lnTo>
                  <a:lnTo>
                    <a:pt x="20818" y="139500"/>
                  </a:lnTo>
                  <a:lnTo>
                    <a:pt x="20193" y="139431"/>
                  </a:lnTo>
                  <a:lnTo>
                    <a:pt x="19545" y="139568"/>
                  </a:lnTo>
                  <a:lnTo>
                    <a:pt x="19010" y="139400"/>
                  </a:lnTo>
                  <a:lnTo>
                    <a:pt x="18840" y="138972"/>
                  </a:lnTo>
                  <a:lnTo>
                    <a:pt x="18877" y="138708"/>
                  </a:lnTo>
                  <a:lnTo>
                    <a:pt x="18604" y="138255"/>
                  </a:lnTo>
                  <a:lnTo>
                    <a:pt x="16860" y="137708"/>
                  </a:lnTo>
                  <a:lnTo>
                    <a:pt x="17238" y="136563"/>
                  </a:lnTo>
                  <a:lnTo>
                    <a:pt x="13218" y="135424"/>
                  </a:lnTo>
                  <a:lnTo>
                    <a:pt x="13137" y="134922"/>
                  </a:lnTo>
                  <a:lnTo>
                    <a:pt x="12461" y="134728"/>
                  </a:lnTo>
                  <a:lnTo>
                    <a:pt x="11662" y="134360"/>
                  </a:lnTo>
                  <a:lnTo>
                    <a:pt x="11431" y="134148"/>
                  </a:lnTo>
                  <a:lnTo>
                    <a:pt x="11184" y="133750"/>
                  </a:lnTo>
                  <a:lnTo>
                    <a:pt x="11123" y="133322"/>
                  </a:lnTo>
                  <a:lnTo>
                    <a:pt x="11416" y="132550"/>
                  </a:lnTo>
                  <a:lnTo>
                    <a:pt x="12156" y="131786"/>
                  </a:lnTo>
                  <a:lnTo>
                    <a:pt x="13081" y="131138"/>
                  </a:lnTo>
                  <a:lnTo>
                    <a:pt x="13539" y="130941"/>
                  </a:lnTo>
                  <a:lnTo>
                    <a:pt x="13526" y="130506"/>
                  </a:lnTo>
                  <a:lnTo>
                    <a:pt x="13348" y="130078"/>
                  </a:lnTo>
                  <a:lnTo>
                    <a:pt x="13338" y="129727"/>
                  </a:lnTo>
                  <a:lnTo>
                    <a:pt x="13798" y="129706"/>
                  </a:lnTo>
                  <a:lnTo>
                    <a:pt x="14244" y="129944"/>
                  </a:lnTo>
                  <a:lnTo>
                    <a:pt x="14646" y="129874"/>
                  </a:lnTo>
                  <a:lnTo>
                    <a:pt x="15290" y="129093"/>
                  </a:lnTo>
                  <a:lnTo>
                    <a:pt x="8920" y="127195"/>
                  </a:lnTo>
                  <a:lnTo>
                    <a:pt x="10051" y="126299"/>
                  </a:lnTo>
                  <a:lnTo>
                    <a:pt x="10104" y="126165"/>
                  </a:lnTo>
                  <a:lnTo>
                    <a:pt x="9848" y="125871"/>
                  </a:lnTo>
                  <a:lnTo>
                    <a:pt x="8838" y="125202"/>
                  </a:lnTo>
                  <a:lnTo>
                    <a:pt x="8594" y="125109"/>
                  </a:lnTo>
                  <a:lnTo>
                    <a:pt x="8148" y="125072"/>
                  </a:lnTo>
                  <a:lnTo>
                    <a:pt x="7345" y="125489"/>
                  </a:lnTo>
                  <a:lnTo>
                    <a:pt x="7183" y="125615"/>
                  </a:lnTo>
                  <a:lnTo>
                    <a:pt x="7138" y="125764"/>
                  </a:lnTo>
                  <a:lnTo>
                    <a:pt x="5741" y="126242"/>
                  </a:lnTo>
                  <a:lnTo>
                    <a:pt x="3504" y="125563"/>
                  </a:lnTo>
                  <a:lnTo>
                    <a:pt x="4287" y="123443"/>
                  </a:lnTo>
                  <a:lnTo>
                    <a:pt x="2316" y="123149"/>
                  </a:lnTo>
                  <a:lnTo>
                    <a:pt x="1979" y="122955"/>
                  </a:lnTo>
                  <a:lnTo>
                    <a:pt x="507" y="121719"/>
                  </a:lnTo>
                  <a:lnTo>
                    <a:pt x="0" y="121533"/>
                  </a:lnTo>
                  <a:lnTo>
                    <a:pt x="285" y="121092"/>
                  </a:lnTo>
                  <a:lnTo>
                    <a:pt x="2045" y="121236"/>
                  </a:lnTo>
                  <a:lnTo>
                    <a:pt x="2357" y="121899"/>
                  </a:lnTo>
                  <a:lnTo>
                    <a:pt x="2934" y="120217"/>
                  </a:lnTo>
                  <a:lnTo>
                    <a:pt x="3295" y="119827"/>
                  </a:lnTo>
                  <a:lnTo>
                    <a:pt x="3499" y="118507"/>
                  </a:lnTo>
                  <a:lnTo>
                    <a:pt x="5073" y="118571"/>
                  </a:lnTo>
                  <a:lnTo>
                    <a:pt x="5964" y="118907"/>
                  </a:lnTo>
                  <a:lnTo>
                    <a:pt x="6612" y="117165"/>
                  </a:lnTo>
                  <a:lnTo>
                    <a:pt x="8191" y="112760"/>
                  </a:lnTo>
                  <a:lnTo>
                    <a:pt x="8451" y="112838"/>
                  </a:lnTo>
                  <a:lnTo>
                    <a:pt x="8625" y="113344"/>
                  </a:lnTo>
                  <a:lnTo>
                    <a:pt x="8955" y="113649"/>
                  </a:lnTo>
                  <a:lnTo>
                    <a:pt x="9210" y="113470"/>
                  </a:lnTo>
                  <a:lnTo>
                    <a:pt x="9580" y="113448"/>
                  </a:lnTo>
                  <a:lnTo>
                    <a:pt x="11387" y="114883"/>
                  </a:lnTo>
                  <a:lnTo>
                    <a:pt x="12792" y="115359"/>
                  </a:lnTo>
                  <a:lnTo>
                    <a:pt x="13588" y="115482"/>
                  </a:lnTo>
                  <a:lnTo>
                    <a:pt x="14047" y="115318"/>
                  </a:lnTo>
                  <a:lnTo>
                    <a:pt x="13860" y="115114"/>
                  </a:lnTo>
                  <a:lnTo>
                    <a:pt x="13681" y="114738"/>
                  </a:lnTo>
                  <a:lnTo>
                    <a:pt x="13434" y="113700"/>
                  </a:lnTo>
                  <a:lnTo>
                    <a:pt x="13539" y="113347"/>
                  </a:lnTo>
                  <a:lnTo>
                    <a:pt x="13819" y="113294"/>
                  </a:lnTo>
                  <a:lnTo>
                    <a:pt x="14108" y="113008"/>
                  </a:lnTo>
                  <a:lnTo>
                    <a:pt x="14254" y="112744"/>
                  </a:lnTo>
                  <a:lnTo>
                    <a:pt x="14319" y="112245"/>
                  </a:lnTo>
                  <a:lnTo>
                    <a:pt x="14096" y="111818"/>
                  </a:lnTo>
                  <a:lnTo>
                    <a:pt x="12187" y="111260"/>
                  </a:lnTo>
                  <a:lnTo>
                    <a:pt x="10119" y="111234"/>
                  </a:lnTo>
                  <a:lnTo>
                    <a:pt x="10696" y="109184"/>
                  </a:lnTo>
                  <a:lnTo>
                    <a:pt x="9814" y="109043"/>
                  </a:lnTo>
                  <a:lnTo>
                    <a:pt x="9472" y="109183"/>
                  </a:lnTo>
                  <a:lnTo>
                    <a:pt x="12843" y="99772"/>
                  </a:lnTo>
                  <a:lnTo>
                    <a:pt x="13250" y="99888"/>
                  </a:lnTo>
                  <a:lnTo>
                    <a:pt x="20409" y="101919"/>
                  </a:lnTo>
                  <a:lnTo>
                    <a:pt x="20133" y="95755"/>
                  </a:lnTo>
                  <a:lnTo>
                    <a:pt x="20103" y="95194"/>
                  </a:lnTo>
                  <a:lnTo>
                    <a:pt x="20253" y="94980"/>
                  </a:lnTo>
                  <a:lnTo>
                    <a:pt x="21911" y="95128"/>
                  </a:lnTo>
                  <a:lnTo>
                    <a:pt x="22681" y="94136"/>
                  </a:lnTo>
                  <a:lnTo>
                    <a:pt x="22734" y="93816"/>
                  </a:lnTo>
                  <a:lnTo>
                    <a:pt x="22551" y="93488"/>
                  </a:lnTo>
                  <a:lnTo>
                    <a:pt x="22534" y="93265"/>
                  </a:lnTo>
                  <a:lnTo>
                    <a:pt x="22652" y="92800"/>
                  </a:lnTo>
                  <a:lnTo>
                    <a:pt x="23098" y="91924"/>
                  </a:lnTo>
                  <a:lnTo>
                    <a:pt x="23368" y="91948"/>
                  </a:lnTo>
                  <a:lnTo>
                    <a:pt x="23486" y="92208"/>
                  </a:lnTo>
                  <a:lnTo>
                    <a:pt x="23434" y="93614"/>
                  </a:lnTo>
                  <a:lnTo>
                    <a:pt x="25228" y="93818"/>
                  </a:lnTo>
                  <a:lnTo>
                    <a:pt x="25745" y="93543"/>
                  </a:lnTo>
                  <a:lnTo>
                    <a:pt x="25810" y="93167"/>
                  </a:lnTo>
                  <a:lnTo>
                    <a:pt x="25374" y="92438"/>
                  </a:lnTo>
                  <a:lnTo>
                    <a:pt x="25541" y="90916"/>
                  </a:lnTo>
                  <a:lnTo>
                    <a:pt x="25797" y="90771"/>
                  </a:lnTo>
                  <a:lnTo>
                    <a:pt x="25937" y="90782"/>
                  </a:lnTo>
                  <a:lnTo>
                    <a:pt x="26114" y="90596"/>
                  </a:lnTo>
                  <a:lnTo>
                    <a:pt x="26370" y="89078"/>
                  </a:lnTo>
                  <a:lnTo>
                    <a:pt x="27001" y="88840"/>
                  </a:lnTo>
                  <a:lnTo>
                    <a:pt x="27282" y="88059"/>
                  </a:lnTo>
                  <a:lnTo>
                    <a:pt x="27201" y="87583"/>
                  </a:lnTo>
                  <a:lnTo>
                    <a:pt x="27384" y="87084"/>
                  </a:lnTo>
                  <a:lnTo>
                    <a:pt x="27669" y="86865"/>
                  </a:lnTo>
                  <a:lnTo>
                    <a:pt x="28039" y="86158"/>
                  </a:lnTo>
                  <a:lnTo>
                    <a:pt x="28162" y="85724"/>
                  </a:lnTo>
                  <a:lnTo>
                    <a:pt x="28283" y="85403"/>
                  </a:lnTo>
                  <a:lnTo>
                    <a:pt x="28283" y="85035"/>
                  </a:lnTo>
                  <a:lnTo>
                    <a:pt x="28063" y="84863"/>
                  </a:lnTo>
                  <a:lnTo>
                    <a:pt x="27978" y="84685"/>
                  </a:lnTo>
                  <a:lnTo>
                    <a:pt x="27876" y="84145"/>
                  </a:lnTo>
                  <a:lnTo>
                    <a:pt x="28108" y="83409"/>
                  </a:lnTo>
                  <a:lnTo>
                    <a:pt x="28715" y="83104"/>
                  </a:lnTo>
                  <a:lnTo>
                    <a:pt x="29786" y="82843"/>
                  </a:lnTo>
                  <a:lnTo>
                    <a:pt x="30780" y="81880"/>
                  </a:lnTo>
                  <a:lnTo>
                    <a:pt x="30890" y="81352"/>
                  </a:lnTo>
                  <a:lnTo>
                    <a:pt x="30668" y="80199"/>
                  </a:lnTo>
                  <a:lnTo>
                    <a:pt x="31105" y="79565"/>
                  </a:lnTo>
                  <a:lnTo>
                    <a:pt x="31648" y="79084"/>
                  </a:lnTo>
                  <a:lnTo>
                    <a:pt x="32006" y="79044"/>
                  </a:lnTo>
                  <a:lnTo>
                    <a:pt x="32128" y="78366"/>
                  </a:lnTo>
                  <a:lnTo>
                    <a:pt x="30763" y="79294"/>
                  </a:lnTo>
                  <a:lnTo>
                    <a:pt x="30603" y="79239"/>
                  </a:lnTo>
                  <a:lnTo>
                    <a:pt x="30314" y="78889"/>
                  </a:lnTo>
                  <a:lnTo>
                    <a:pt x="29740" y="78501"/>
                  </a:lnTo>
                  <a:lnTo>
                    <a:pt x="29408" y="78476"/>
                  </a:lnTo>
                  <a:lnTo>
                    <a:pt x="28602" y="78690"/>
                  </a:lnTo>
                  <a:lnTo>
                    <a:pt x="27082" y="78913"/>
                  </a:lnTo>
                  <a:lnTo>
                    <a:pt x="26078" y="78732"/>
                  </a:lnTo>
                  <a:lnTo>
                    <a:pt x="25223" y="78093"/>
                  </a:lnTo>
                  <a:lnTo>
                    <a:pt x="24277" y="77198"/>
                  </a:lnTo>
                  <a:lnTo>
                    <a:pt x="22651" y="75313"/>
                  </a:lnTo>
                  <a:lnTo>
                    <a:pt x="22167" y="73771"/>
                  </a:lnTo>
                  <a:lnTo>
                    <a:pt x="21327" y="74790"/>
                  </a:lnTo>
                  <a:lnTo>
                    <a:pt x="21364" y="75184"/>
                  </a:lnTo>
                  <a:lnTo>
                    <a:pt x="20544" y="76058"/>
                  </a:lnTo>
                  <a:lnTo>
                    <a:pt x="20817" y="76474"/>
                  </a:lnTo>
                  <a:lnTo>
                    <a:pt x="21349" y="76824"/>
                  </a:lnTo>
                  <a:lnTo>
                    <a:pt x="21438" y="77021"/>
                  </a:lnTo>
                  <a:lnTo>
                    <a:pt x="21513" y="77891"/>
                  </a:lnTo>
                  <a:lnTo>
                    <a:pt x="21306" y="78899"/>
                  </a:lnTo>
                  <a:lnTo>
                    <a:pt x="21157" y="79282"/>
                  </a:lnTo>
                  <a:lnTo>
                    <a:pt x="20883" y="79472"/>
                  </a:lnTo>
                  <a:lnTo>
                    <a:pt x="20610" y="80015"/>
                  </a:lnTo>
                  <a:lnTo>
                    <a:pt x="20626" y="80193"/>
                  </a:lnTo>
                  <a:lnTo>
                    <a:pt x="20895" y="80591"/>
                  </a:lnTo>
                  <a:lnTo>
                    <a:pt x="20845" y="81142"/>
                  </a:lnTo>
                  <a:lnTo>
                    <a:pt x="19671" y="82551"/>
                  </a:lnTo>
                  <a:lnTo>
                    <a:pt x="19297" y="82843"/>
                  </a:lnTo>
                  <a:lnTo>
                    <a:pt x="19216" y="81883"/>
                  </a:lnTo>
                  <a:lnTo>
                    <a:pt x="19251" y="81067"/>
                  </a:lnTo>
                  <a:lnTo>
                    <a:pt x="19038" y="76757"/>
                  </a:lnTo>
                  <a:lnTo>
                    <a:pt x="18780" y="74830"/>
                  </a:lnTo>
                  <a:lnTo>
                    <a:pt x="18685" y="73585"/>
                  </a:lnTo>
                  <a:lnTo>
                    <a:pt x="18031" y="66377"/>
                  </a:lnTo>
                  <a:lnTo>
                    <a:pt x="17048" y="55903"/>
                  </a:lnTo>
                  <a:lnTo>
                    <a:pt x="16758" y="53425"/>
                  </a:lnTo>
                  <a:lnTo>
                    <a:pt x="17312" y="53659"/>
                  </a:lnTo>
                  <a:lnTo>
                    <a:pt x="17905" y="53291"/>
                  </a:lnTo>
                  <a:lnTo>
                    <a:pt x="18665" y="53462"/>
                  </a:lnTo>
                  <a:lnTo>
                    <a:pt x="19427" y="52741"/>
                  </a:lnTo>
                  <a:lnTo>
                    <a:pt x="19919" y="52912"/>
                  </a:lnTo>
                  <a:lnTo>
                    <a:pt x="20159" y="52546"/>
                  </a:lnTo>
                  <a:lnTo>
                    <a:pt x="20467" y="52816"/>
                  </a:lnTo>
                  <a:lnTo>
                    <a:pt x="22215" y="52794"/>
                  </a:lnTo>
                  <a:lnTo>
                    <a:pt x="22637" y="53017"/>
                  </a:lnTo>
                  <a:lnTo>
                    <a:pt x="22420" y="53515"/>
                  </a:lnTo>
                  <a:lnTo>
                    <a:pt x="22972" y="54021"/>
                  </a:lnTo>
                  <a:lnTo>
                    <a:pt x="23503" y="54110"/>
                  </a:lnTo>
                  <a:lnTo>
                    <a:pt x="23933" y="53927"/>
                  </a:lnTo>
                  <a:lnTo>
                    <a:pt x="23846" y="52953"/>
                  </a:lnTo>
                  <a:lnTo>
                    <a:pt x="25611" y="52811"/>
                  </a:lnTo>
                  <a:lnTo>
                    <a:pt x="25635" y="51352"/>
                  </a:lnTo>
                  <a:lnTo>
                    <a:pt x="25580" y="50869"/>
                  </a:lnTo>
                  <a:lnTo>
                    <a:pt x="24699" y="50910"/>
                  </a:lnTo>
                  <a:lnTo>
                    <a:pt x="24650" y="51390"/>
                  </a:lnTo>
                  <a:lnTo>
                    <a:pt x="24376" y="51479"/>
                  </a:lnTo>
                  <a:lnTo>
                    <a:pt x="23951" y="51431"/>
                  </a:lnTo>
                  <a:lnTo>
                    <a:pt x="23542" y="50981"/>
                  </a:lnTo>
                  <a:lnTo>
                    <a:pt x="23286" y="50493"/>
                  </a:lnTo>
                  <a:lnTo>
                    <a:pt x="25143" y="50612"/>
                  </a:lnTo>
                  <a:lnTo>
                    <a:pt x="25314" y="48226"/>
                  </a:lnTo>
                  <a:lnTo>
                    <a:pt x="27870" y="47762"/>
                  </a:lnTo>
                  <a:lnTo>
                    <a:pt x="30262" y="47884"/>
                  </a:lnTo>
                  <a:lnTo>
                    <a:pt x="29932" y="46801"/>
                  </a:lnTo>
                  <a:lnTo>
                    <a:pt x="29683" y="46789"/>
                  </a:lnTo>
                  <a:lnTo>
                    <a:pt x="29444" y="47000"/>
                  </a:lnTo>
                  <a:lnTo>
                    <a:pt x="29097" y="46648"/>
                  </a:lnTo>
                  <a:lnTo>
                    <a:pt x="29264" y="44113"/>
                  </a:lnTo>
                  <a:lnTo>
                    <a:pt x="28707" y="42194"/>
                  </a:lnTo>
                  <a:lnTo>
                    <a:pt x="28961" y="41193"/>
                  </a:lnTo>
                  <a:lnTo>
                    <a:pt x="29980" y="40647"/>
                  </a:lnTo>
                  <a:lnTo>
                    <a:pt x="29734" y="41052"/>
                  </a:lnTo>
                  <a:lnTo>
                    <a:pt x="29484" y="41107"/>
                  </a:lnTo>
                  <a:lnTo>
                    <a:pt x="29251" y="41271"/>
                  </a:lnTo>
                  <a:lnTo>
                    <a:pt x="29268" y="41420"/>
                  </a:lnTo>
                  <a:lnTo>
                    <a:pt x="29812" y="42049"/>
                  </a:lnTo>
                  <a:lnTo>
                    <a:pt x="30536" y="42662"/>
                  </a:lnTo>
                  <a:lnTo>
                    <a:pt x="30883" y="42808"/>
                  </a:lnTo>
                  <a:lnTo>
                    <a:pt x="31661" y="42737"/>
                  </a:lnTo>
                  <a:lnTo>
                    <a:pt x="32106" y="42845"/>
                  </a:lnTo>
                  <a:lnTo>
                    <a:pt x="32425" y="43146"/>
                  </a:lnTo>
                  <a:lnTo>
                    <a:pt x="32757" y="43957"/>
                  </a:lnTo>
                  <a:lnTo>
                    <a:pt x="33394" y="44292"/>
                  </a:lnTo>
                  <a:lnTo>
                    <a:pt x="33820" y="44270"/>
                  </a:lnTo>
                  <a:lnTo>
                    <a:pt x="34135" y="43887"/>
                  </a:lnTo>
                  <a:lnTo>
                    <a:pt x="35223" y="43906"/>
                  </a:lnTo>
                  <a:lnTo>
                    <a:pt x="35779" y="44040"/>
                  </a:lnTo>
                  <a:lnTo>
                    <a:pt x="36466" y="44063"/>
                  </a:lnTo>
                  <a:lnTo>
                    <a:pt x="36692" y="41965"/>
                  </a:lnTo>
                  <a:lnTo>
                    <a:pt x="35449" y="41087"/>
                  </a:lnTo>
                  <a:lnTo>
                    <a:pt x="35662" y="40826"/>
                  </a:lnTo>
                  <a:lnTo>
                    <a:pt x="35809" y="39109"/>
                  </a:lnTo>
                  <a:lnTo>
                    <a:pt x="36862" y="39533"/>
                  </a:lnTo>
                  <a:lnTo>
                    <a:pt x="37193" y="39841"/>
                  </a:lnTo>
                  <a:lnTo>
                    <a:pt x="37568" y="39961"/>
                  </a:lnTo>
                  <a:lnTo>
                    <a:pt x="37760" y="39886"/>
                  </a:lnTo>
                  <a:lnTo>
                    <a:pt x="37948" y="39525"/>
                  </a:lnTo>
                  <a:lnTo>
                    <a:pt x="37522" y="38599"/>
                  </a:lnTo>
                  <a:lnTo>
                    <a:pt x="37121" y="38242"/>
                  </a:lnTo>
                  <a:lnTo>
                    <a:pt x="37442" y="37900"/>
                  </a:lnTo>
                  <a:lnTo>
                    <a:pt x="38614" y="37438"/>
                  </a:lnTo>
                  <a:lnTo>
                    <a:pt x="39202" y="36656"/>
                  </a:lnTo>
                  <a:lnTo>
                    <a:pt x="39251" y="36500"/>
                  </a:lnTo>
                  <a:lnTo>
                    <a:pt x="39063" y="36092"/>
                  </a:lnTo>
                  <a:lnTo>
                    <a:pt x="38350" y="35489"/>
                  </a:lnTo>
                  <a:lnTo>
                    <a:pt x="37765" y="35106"/>
                  </a:lnTo>
                  <a:lnTo>
                    <a:pt x="37720" y="34880"/>
                  </a:lnTo>
                  <a:lnTo>
                    <a:pt x="37788" y="33942"/>
                  </a:lnTo>
                  <a:lnTo>
                    <a:pt x="38247" y="33927"/>
                  </a:lnTo>
                  <a:lnTo>
                    <a:pt x="38603" y="33845"/>
                  </a:lnTo>
                  <a:lnTo>
                    <a:pt x="38738" y="33726"/>
                  </a:lnTo>
                  <a:lnTo>
                    <a:pt x="38635" y="33398"/>
                  </a:lnTo>
                  <a:lnTo>
                    <a:pt x="38316" y="33086"/>
                  </a:lnTo>
                  <a:lnTo>
                    <a:pt x="38492" y="32859"/>
                  </a:lnTo>
                  <a:lnTo>
                    <a:pt x="39171" y="32464"/>
                  </a:lnTo>
                  <a:lnTo>
                    <a:pt x="39887" y="32163"/>
                  </a:lnTo>
                  <a:lnTo>
                    <a:pt x="40186" y="32114"/>
                  </a:lnTo>
                  <a:lnTo>
                    <a:pt x="40854" y="32181"/>
                  </a:lnTo>
                  <a:lnTo>
                    <a:pt x="41873" y="31478"/>
                  </a:lnTo>
                  <a:lnTo>
                    <a:pt x="42791" y="31946"/>
                  </a:lnTo>
                  <a:lnTo>
                    <a:pt x="42881" y="31094"/>
                  </a:lnTo>
                  <a:lnTo>
                    <a:pt x="42721" y="30689"/>
                  </a:lnTo>
                  <a:lnTo>
                    <a:pt x="42369" y="29027"/>
                  </a:lnTo>
                  <a:lnTo>
                    <a:pt x="42839" y="28766"/>
                  </a:lnTo>
                  <a:lnTo>
                    <a:pt x="43189" y="28708"/>
                  </a:lnTo>
                  <a:lnTo>
                    <a:pt x="42103" y="27248"/>
                  </a:lnTo>
                  <a:lnTo>
                    <a:pt x="42822" y="25924"/>
                  </a:lnTo>
                  <a:lnTo>
                    <a:pt x="43031" y="25818"/>
                  </a:lnTo>
                  <a:lnTo>
                    <a:pt x="43402" y="26123"/>
                  </a:lnTo>
                  <a:lnTo>
                    <a:pt x="43663" y="26384"/>
                  </a:lnTo>
                  <a:lnTo>
                    <a:pt x="44234" y="27321"/>
                  </a:lnTo>
                  <a:lnTo>
                    <a:pt x="44700" y="26893"/>
                  </a:lnTo>
                  <a:lnTo>
                    <a:pt x="45312" y="27243"/>
                  </a:lnTo>
                  <a:lnTo>
                    <a:pt x="45579" y="27501"/>
                  </a:lnTo>
                  <a:lnTo>
                    <a:pt x="45568" y="28441"/>
                  </a:lnTo>
                  <a:lnTo>
                    <a:pt x="45873" y="28716"/>
                  </a:lnTo>
                  <a:lnTo>
                    <a:pt x="46192" y="28847"/>
                  </a:lnTo>
                  <a:lnTo>
                    <a:pt x="47145" y="28863"/>
                  </a:lnTo>
                  <a:lnTo>
                    <a:pt x="47504" y="28988"/>
                  </a:lnTo>
                  <a:lnTo>
                    <a:pt x="48266" y="29501"/>
                  </a:lnTo>
                  <a:lnTo>
                    <a:pt x="48862" y="30113"/>
                  </a:lnTo>
                  <a:lnTo>
                    <a:pt x="49422" y="30825"/>
                  </a:lnTo>
                  <a:lnTo>
                    <a:pt x="49859" y="30940"/>
                  </a:lnTo>
                  <a:lnTo>
                    <a:pt x="51796" y="31177"/>
                  </a:lnTo>
                  <a:lnTo>
                    <a:pt x="52162" y="31361"/>
                  </a:lnTo>
                  <a:lnTo>
                    <a:pt x="52245" y="31494"/>
                  </a:lnTo>
                  <a:lnTo>
                    <a:pt x="52295" y="32149"/>
                  </a:lnTo>
                  <a:lnTo>
                    <a:pt x="52374" y="32428"/>
                  </a:lnTo>
                  <a:lnTo>
                    <a:pt x="52937" y="33051"/>
                  </a:lnTo>
                  <a:lnTo>
                    <a:pt x="52170" y="33651"/>
                  </a:lnTo>
                  <a:lnTo>
                    <a:pt x="51949" y="33429"/>
                  </a:lnTo>
                  <a:lnTo>
                    <a:pt x="50577" y="34386"/>
                  </a:lnTo>
                  <a:lnTo>
                    <a:pt x="50798" y="34753"/>
                  </a:lnTo>
                  <a:lnTo>
                    <a:pt x="48907" y="36205"/>
                  </a:lnTo>
                  <a:lnTo>
                    <a:pt x="49388" y="36856"/>
                  </a:lnTo>
                  <a:lnTo>
                    <a:pt x="50572" y="37016"/>
                  </a:lnTo>
                  <a:lnTo>
                    <a:pt x="51448" y="37299"/>
                  </a:lnTo>
                  <a:lnTo>
                    <a:pt x="51649" y="37143"/>
                  </a:lnTo>
                  <a:lnTo>
                    <a:pt x="51735" y="36972"/>
                  </a:lnTo>
                  <a:lnTo>
                    <a:pt x="52198" y="36850"/>
                  </a:lnTo>
                  <a:lnTo>
                    <a:pt x="52304" y="37252"/>
                  </a:lnTo>
                  <a:lnTo>
                    <a:pt x="52299" y="37493"/>
                  </a:lnTo>
                  <a:lnTo>
                    <a:pt x="52459" y="37940"/>
                  </a:lnTo>
                  <a:lnTo>
                    <a:pt x="55645" y="38126"/>
                  </a:lnTo>
                  <a:lnTo>
                    <a:pt x="56154" y="38339"/>
                  </a:lnTo>
                  <a:lnTo>
                    <a:pt x="56335" y="38763"/>
                  </a:lnTo>
                  <a:lnTo>
                    <a:pt x="56400" y="39303"/>
                  </a:lnTo>
                  <a:lnTo>
                    <a:pt x="56848" y="40005"/>
                  </a:lnTo>
                  <a:lnTo>
                    <a:pt x="56905" y="40255"/>
                  </a:lnTo>
                  <a:lnTo>
                    <a:pt x="56866" y="40630"/>
                  </a:lnTo>
                  <a:lnTo>
                    <a:pt x="56707" y="41065"/>
                  </a:lnTo>
                  <a:lnTo>
                    <a:pt x="56324" y="41657"/>
                  </a:lnTo>
                  <a:lnTo>
                    <a:pt x="56247" y="41922"/>
                  </a:lnTo>
                  <a:lnTo>
                    <a:pt x="56248" y="42177"/>
                  </a:lnTo>
                  <a:lnTo>
                    <a:pt x="56361" y="42486"/>
                  </a:lnTo>
                  <a:lnTo>
                    <a:pt x="57935" y="43893"/>
                  </a:lnTo>
                  <a:lnTo>
                    <a:pt x="58395" y="44557"/>
                  </a:lnTo>
                  <a:lnTo>
                    <a:pt x="58128" y="44054"/>
                  </a:lnTo>
                  <a:lnTo>
                    <a:pt x="57547" y="43407"/>
                  </a:lnTo>
                  <a:lnTo>
                    <a:pt x="57404" y="43035"/>
                  </a:lnTo>
                  <a:lnTo>
                    <a:pt x="57535" y="42789"/>
                  </a:lnTo>
                  <a:lnTo>
                    <a:pt x="57866" y="42551"/>
                  </a:lnTo>
                  <a:lnTo>
                    <a:pt x="59874" y="42785"/>
                  </a:lnTo>
                  <a:lnTo>
                    <a:pt x="61105" y="42164"/>
                  </a:lnTo>
                  <a:lnTo>
                    <a:pt x="61273" y="41914"/>
                  </a:lnTo>
                  <a:lnTo>
                    <a:pt x="61522" y="41242"/>
                  </a:lnTo>
                  <a:lnTo>
                    <a:pt x="61796" y="38360"/>
                  </a:lnTo>
                  <a:lnTo>
                    <a:pt x="62550" y="38775"/>
                  </a:lnTo>
                  <a:lnTo>
                    <a:pt x="63298" y="39731"/>
                  </a:lnTo>
                  <a:lnTo>
                    <a:pt x="63613" y="39539"/>
                  </a:lnTo>
                  <a:lnTo>
                    <a:pt x="63581" y="39292"/>
                  </a:lnTo>
                  <a:lnTo>
                    <a:pt x="64763" y="39736"/>
                  </a:lnTo>
                  <a:lnTo>
                    <a:pt x="64984" y="40353"/>
                  </a:lnTo>
                  <a:lnTo>
                    <a:pt x="66290" y="39088"/>
                  </a:lnTo>
                  <a:lnTo>
                    <a:pt x="67076" y="38441"/>
                  </a:lnTo>
                  <a:lnTo>
                    <a:pt x="67334" y="37924"/>
                  </a:lnTo>
                  <a:lnTo>
                    <a:pt x="67969" y="35664"/>
                  </a:lnTo>
                  <a:lnTo>
                    <a:pt x="67867" y="34918"/>
                  </a:lnTo>
                  <a:lnTo>
                    <a:pt x="67676" y="34410"/>
                  </a:lnTo>
                  <a:lnTo>
                    <a:pt x="67168" y="33848"/>
                  </a:lnTo>
                  <a:lnTo>
                    <a:pt x="66777" y="33571"/>
                  </a:lnTo>
                  <a:lnTo>
                    <a:pt x="66272" y="33740"/>
                  </a:lnTo>
                  <a:lnTo>
                    <a:pt x="64826" y="34650"/>
                  </a:lnTo>
                  <a:lnTo>
                    <a:pt x="64075" y="34811"/>
                  </a:lnTo>
                  <a:lnTo>
                    <a:pt x="64985" y="34250"/>
                  </a:lnTo>
                  <a:lnTo>
                    <a:pt x="65624" y="33525"/>
                  </a:lnTo>
                  <a:lnTo>
                    <a:pt x="64675" y="33652"/>
                  </a:lnTo>
                  <a:lnTo>
                    <a:pt x="64465" y="33132"/>
                  </a:lnTo>
                  <a:lnTo>
                    <a:pt x="64838" y="32709"/>
                  </a:lnTo>
                  <a:lnTo>
                    <a:pt x="65787" y="32913"/>
                  </a:lnTo>
                  <a:lnTo>
                    <a:pt x="66080" y="32077"/>
                  </a:lnTo>
                  <a:lnTo>
                    <a:pt x="66390" y="31442"/>
                  </a:lnTo>
                  <a:lnTo>
                    <a:pt x="66703" y="31400"/>
                  </a:lnTo>
                  <a:lnTo>
                    <a:pt x="67116" y="31807"/>
                  </a:lnTo>
                  <a:lnTo>
                    <a:pt x="67509" y="31947"/>
                  </a:lnTo>
                  <a:lnTo>
                    <a:pt x="69103" y="30856"/>
                  </a:lnTo>
                  <a:lnTo>
                    <a:pt x="69154" y="30705"/>
                  </a:lnTo>
                  <a:lnTo>
                    <a:pt x="68985" y="30047"/>
                  </a:lnTo>
                  <a:lnTo>
                    <a:pt x="68645" y="29454"/>
                  </a:lnTo>
                  <a:lnTo>
                    <a:pt x="68620" y="29102"/>
                  </a:lnTo>
                  <a:lnTo>
                    <a:pt x="68713" y="28180"/>
                  </a:lnTo>
                  <a:lnTo>
                    <a:pt x="68934" y="28073"/>
                  </a:lnTo>
                  <a:lnTo>
                    <a:pt x="69738" y="28099"/>
                  </a:lnTo>
                  <a:lnTo>
                    <a:pt x="69772" y="28325"/>
                  </a:lnTo>
                  <a:lnTo>
                    <a:pt x="70026" y="28507"/>
                  </a:lnTo>
                  <a:lnTo>
                    <a:pt x="70129" y="28328"/>
                  </a:lnTo>
                  <a:lnTo>
                    <a:pt x="70021" y="28046"/>
                  </a:lnTo>
                  <a:lnTo>
                    <a:pt x="69869" y="27633"/>
                  </a:lnTo>
                  <a:lnTo>
                    <a:pt x="69856" y="27165"/>
                  </a:lnTo>
                  <a:lnTo>
                    <a:pt x="70213" y="27142"/>
                  </a:lnTo>
                  <a:lnTo>
                    <a:pt x="70652" y="26714"/>
                  </a:lnTo>
                  <a:lnTo>
                    <a:pt x="70122" y="26402"/>
                  </a:lnTo>
                  <a:lnTo>
                    <a:pt x="68913" y="26554"/>
                  </a:lnTo>
                  <a:lnTo>
                    <a:pt x="68352" y="26219"/>
                  </a:lnTo>
                  <a:lnTo>
                    <a:pt x="67234" y="25727"/>
                  </a:lnTo>
                  <a:lnTo>
                    <a:pt x="65087" y="24960"/>
                  </a:lnTo>
                  <a:lnTo>
                    <a:pt x="64267" y="24826"/>
                  </a:lnTo>
                  <a:lnTo>
                    <a:pt x="64153" y="25075"/>
                  </a:lnTo>
                  <a:lnTo>
                    <a:pt x="64157" y="25235"/>
                  </a:lnTo>
                  <a:lnTo>
                    <a:pt x="64364" y="26728"/>
                  </a:lnTo>
                  <a:lnTo>
                    <a:pt x="64167" y="26944"/>
                  </a:lnTo>
                  <a:lnTo>
                    <a:pt x="63285" y="26810"/>
                  </a:lnTo>
                  <a:lnTo>
                    <a:pt x="63751" y="25265"/>
                  </a:lnTo>
                  <a:lnTo>
                    <a:pt x="64038" y="24919"/>
                  </a:lnTo>
                  <a:lnTo>
                    <a:pt x="64854" y="24376"/>
                  </a:lnTo>
                  <a:lnTo>
                    <a:pt x="66116" y="24075"/>
                  </a:lnTo>
                  <a:lnTo>
                    <a:pt x="66579" y="24306"/>
                  </a:lnTo>
                  <a:lnTo>
                    <a:pt x="67583" y="24243"/>
                  </a:lnTo>
                  <a:lnTo>
                    <a:pt x="67624" y="24113"/>
                  </a:lnTo>
                  <a:lnTo>
                    <a:pt x="67866" y="23976"/>
                  </a:lnTo>
                  <a:lnTo>
                    <a:pt x="68776" y="24129"/>
                  </a:lnTo>
                  <a:lnTo>
                    <a:pt x="69811" y="22009"/>
                  </a:lnTo>
                  <a:lnTo>
                    <a:pt x="69920" y="21169"/>
                  </a:lnTo>
                  <a:lnTo>
                    <a:pt x="69692" y="21168"/>
                  </a:lnTo>
                  <a:lnTo>
                    <a:pt x="69532" y="21261"/>
                  </a:lnTo>
                  <a:lnTo>
                    <a:pt x="69044" y="20997"/>
                  </a:lnTo>
                  <a:lnTo>
                    <a:pt x="69114" y="20643"/>
                  </a:lnTo>
                  <a:lnTo>
                    <a:pt x="68397" y="19813"/>
                  </a:lnTo>
                  <a:lnTo>
                    <a:pt x="67081" y="19679"/>
                  </a:lnTo>
                  <a:lnTo>
                    <a:pt x="65203" y="19845"/>
                  </a:lnTo>
                  <a:lnTo>
                    <a:pt x="63994" y="20280"/>
                  </a:lnTo>
                  <a:lnTo>
                    <a:pt x="62338" y="20527"/>
                  </a:lnTo>
                  <a:lnTo>
                    <a:pt x="61934" y="19214"/>
                  </a:lnTo>
                  <a:lnTo>
                    <a:pt x="62440" y="18587"/>
                  </a:lnTo>
                  <a:lnTo>
                    <a:pt x="63361" y="18798"/>
                  </a:lnTo>
                  <a:lnTo>
                    <a:pt x="63487" y="19488"/>
                  </a:lnTo>
                  <a:lnTo>
                    <a:pt x="65458" y="19222"/>
                  </a:lnTo>
                  <a:lnTo>
                    <a:pt x="65354" y="18632"/>
                  </a:lnTo>
                  <a:lnTo>
                    <a:pt x="66282" y="18384"/>
                  </a:lnTo>
                  <a:lnTo>
                    <a:pt x="66873" y="18440"/>
                  </a:lnTo>
                  <a:lnTo>
                    <a:pt x="67258" y="18217"/>
                  </a:lnTo>
                  <a:lnTo>
                    <a:pt x="67599" y="17845"/>
                  </a:lnTo>
                  <a:lnTo>
                    <a:pt x="67997" y="17723"/>
                  </a:lnTo>
                  <a:lnTo>
                    <a:pt x="68157" y="17726"/>
                  </a:lnTo>
                  <a:lnTo>
                    <a:pt x="68310" y="17891"/>
                  </a:lnTo>
                  <a:lnTo>
                    <a:pt x="68494" y="16458"/>
                  </a:lnTo>
                  <a:lnTo>
                    <a:pt x="68334" y="16283"/>
                  </a:lnTo>
                  <a:lnTo>
                    <a:pt x="68076" y="16175"/>
                  </a:lnTo>
                  <a:lnTo>
                    <a:pt x="67432" y="16216"/>
                  </a:lnTo>
                  <a:lnTo>
                    <a:pt x="67264" y="16152"/>
                  </a:lnTo>
                  <a:lnTo>
                    <a:pt x="67092" y="15704"/>
                  </a:lnTo>
                  <a:lnTo>
                    <a:pt x="66506" y="14910"/>
                  </a:lnTo>
                  <a:lnTo>
                    <a:pt x="66030" y="14739"/>
                  </a:lnTo>
                  <a:lnTo>
                    <a:pt x="65747" y="14619"/>
                  </a:lnTo>
                  <a:lnTo>
                    <a:pt x="65419" y="13652"/>
                  </a:lnTo>
                  <a:lnTo>
                    <a:pt x="65251" y="12912"/>
                  </a:lnTo>
                  <a:lnTo>
                    <a:pt x="64492" y="11844"/>
                  </a:lnTo>
                  <a:lnTo>
                    <a:pt x="64020" y="11420"/>
                  </a:lnTo>
                  <a:lnTo>
                    <a:pt x="63236" y="11148"/>
                  </a:lnTo>
                  <a:lnTo>
                    <a:pt x="62531" y="10587"/>
                  </a:lnTo>
                  <a:lnTo>
                    <a:pt x="60805" y="9604"/>
                  </a:lnTo>
                  <a:lnTo>
                    <a:pt x="66258" y="9372"/>
                  </a:lnTo>
                  <a:lnTo>
                    <a:pt x="72074" y="8955"/>
                  </a:lnTo>
                  <a:lnTo>
                    <a:pt x="75834" y="8764"/>
                  </a:lnTo>
                  <a:lnTo>
                    <a:pt x="75863" y="9429"/>
                  </a:lnTo>
                  <a:lnTo>
                    <a:pt x="76255" y="9828"/>
                  </a:lnTo>
                  <a:lnTo>
                    <a:pt x="76293" y="10110"/>
                  </a:lnTo>
                  <a:lnTo>
                    <a:pt x="76614" y="10193"/>
                  </a:lnTo>
                  <a:lnTo>
                    <a:pt x="78333" y="10207"/>
                  </a:lnTo>
                  <a:lnTo>
                    <a:pt x="78789" y="10129"/>
                  </a:lnTo>
                  <a:lnTo>
                    <a:pt x="79298" y="9843"/>
                  </a:lnTo>
                  <a:lnTo>
                    <a:pt x="79458" y="9884"/>
                  </a:lnTo>
                  <a:lnTo>
                    <a:pt x="79466" y="10453"/>
                  </a:lnTo>
                  <a:lnTo>
                    <a:pt x="79113" y="11387"/>
                  </a:lnTo>
                  <a:lnTo>
                    <a:pt x="78891" y="11628"/>
                  </a:lnTo>
                  <a:lnTo>
                    <a:pt x="78859" y="11759"/>
                  </a:lnTo>
                  <a:lnTo>
                    <a:pt x="78850" y="11997"/>
                  </a:lnTo>
                  <a:lnTo>
                    <a:pt x="79088" y="12737"/>
                  </a:lnTo>
                  <a:lnTo>
                    <a:pt x="79019" y="13019"/>
                  </a:lnTo>
                  <a:lnTo>
                    <a:pt x="78723" y="13194"/>
                  </a:lnTo>
                  <a:lnTo>
                    <a:pt x="76479" y="13005"/>
                  </a:lnTo>
                  <a:lnTo>
                    <a:pt x="76500" y="13282"/>
                  </a:lnTo>
                  <a:lnTo>
                    <a:pt x="76914" y="13302"/>
                  </a:lnTo>
                  <a:lnTo>
                    <a:pt x="76865" y="13953"/>
                  </a:lnTo>
                  <a:lnTo>
                    <a:pt x="77501" y="15032"/>
                  </a:lnTo>
                  <a:lnTo>
                    <a:pt x="77997" y="15545"/>
                  </a:lnTo>
                  <a:lnTo>
                    <a:pt x="78292" y="16333"/>
                  </a:lnTo>
                  <a:lnTo>
                    <a:pt x="78329" y="16973"/>
                  </a:lnTo>
                  <a:lnTo>
                    <a:pt x="78485" y="17710"/>
                  </a:lnTo>
                  <a:lnTo>
                    <a:pt x="78994" y="18610"/>
                  </a:lnTo>
                  <a:lnTo>
                    <a:pt x="79162" y="18737"/>
                  </a:lnTo>
                  <a:lnTo>
                    <a:pt x="79604" y="18387"/>
                  </a:lnTo>
                  <a:lnTo>
                    <a:pt x="80146" y="17870"/>
                  </a:lnTo>
                  <a:lnTo>
                    <a:pt x="80609" y="17587"/>
                  </a:lnTo>
                  <a:lnTo>
                    <a:pt x="80466" y="16951"/>
                  </a:lnTo>
                  <a:lnTo>
                    <a:pt x="81594" y="15940"/>
                  </a:lnTo>
                  <a:lnTo>
                    <a:pt x="82677" y="15892"/>
                  </a:lnTo>
                  <a:lnTo>
                    <a:pt x="83178" y="15197"/>
                  </a:lnTo>
                  <a:lnTo>
                    <a:pt x="83822" y="15312"/>
                  </a:lnTo>
                  <a:lnTo>
                    <a:pt x="84072" y="15260"/>
                  </a:lnTo>
                  <a:lnTo>
                    <a:pt x="84503" y="15060"/>
                  </a:lnTo>
                  <a:lnTo>
                    <a:pt x="84975" y="14684"/>
                  </a:lnTo>
                  <a:lnTo>
                    <a:pt x="85168" y="13658"/>
                  </a:lnTo>
                  <a:lnTo>
                    <a:pt x="85472" y="13108"/>
                  </a:lnTo>
                  <a:lnTo>
                    <a:pt x="86833" y="13264"/>
                  </a:lnTo>
                  <a:lnTo>
                    <a:pt x="88060" y="13073"/>
                  </a:lnTo>
                  <a:lnTo>
                    <a:pt x="88827" y="12672"/>
                  </a:lnTo>
                  <a:lnTo>
                    <a:pt x="89081" y="12831"/>
                  </a:lnTo>
                  <a:lnTo>
                    <a:pt x="89307" y="13088"/>
                  </a:lnTo>
                  <a:lnTo>
                    <a:pt x="89701" y="12965"/>
                  </a:lnTo>
                  <a:lnTo>
                    <a:pt x="89959" y="12578"/>
                  </a:lnTo>
                  <a:lnTo>
                    <a:pt x="89869" y="12321"/>
                  </a:lnTo>
                  <a:lnTo>
                    <a:pt x="89618" y="11994"/>
                  </a:lnTo>
                  <a:lnTo>
                    <a:pt x="89462" y="9758"/>
                  </a:lnTo>
                  <a:lnTo>
                    <a:pt x="89690" y="9518"/>
                  </a:lnTo>
                  <a:lnTo>
                    <a:pt x="90425" y="9208"/>
                  </a:lnTo>
                  <a:lnTo>
                    <a:pt x="91300" y="8415"/>
                  </a:lnTo>
                  <a:lnTo>
                    <a:pt x="92082" y="8036"/>
                  </a:lnTo>
                  <a:lnTo>
                    <a:pt x="97072" y="7795"/>
                  </a:lnTo>
                  <a:lnTo>
                    <a:pt x="96285" y="0"/>
                  </a:lnTo>
                  <a:lnTo>
                    <a:pt x="110188" y="757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" name="pg90">
              <a:extLst>
                <a:ext uri="{FF2B5EF4-FFF2-40B4-BE49-F238E27FC236}">
                  <a16:creationId xmlns:a16="http://schemas.microsoft.com/office/drawing/2014/main" id="{95F841D7-7B2F-E64B-BF3F-7A2534A8F462}"/>
                </a:ext>
              </a:extLst>
            </p:cNvPr>
            <p:cNvSpPr/>
            <p:nvPr/>
          </p:nvSpPr>
          <p:spPr>
            <a:xfrm>
              <a:off x="7203954" y="2368467"/>
              <a:ext cx="91188" cy="41313"/>
            </a:xfrm>
            <a:custGeom>
              <a:avLst/>
              <a:gdLst/>
              <a:ahLst/>
              <a:cxnLst/>
              <a:rect l="0" t="0" r="0" b="0"/>
              <a:pathLst>
                <a:path w="91188" h="41313">
                  <a:moveTo>
                    <a:pt x="78603" y="1253"/>
                  </a:moveTo>
                  <a:lnTo>
                    <a:pt x="78287" y="912"/>
                  </a:lnTo>
                  <a:lnTo>
                    <a:pt x="77634" y="1350"/>
                  </a:lnTo>
                  <a:lnTo>
                    <a:pt x="77303" y="1447"/>
                  </a:lnTo>
                  <a:lnTo>
                    <a:pt x="77054" y="1432"/>
                  </a:lnTo>
                  <a:lnTo>
                    <a:pt x="76768" y="1283"/>
                  </a:lnTo>
                  <a:lnTo>
                    <a:pt x="76633" y="974"/>
                  </a:lnTo>
                  <a:lnTo>
                    <a:pt x="76004" y="316"/>
                  </a:lnTo>
                  <a:lnTo>
                    <a:pt x="75865" y="260"/>
                  </a:lnTo>
                  <a:lnTo>
                    <a:pt x="75207" y="319"/>
                  </a:lnTo>
                  <a:lnTo>
                    <a:pt x="75036" y="235"/>
                  </a:lnTo>
                  <a:lnTo>
                    <a:pt x="74745" y="40"/>
                  </a:lnTo>
                  <a:lnTo>
                    <a:pt x="74472" y="0"/>
                  </a:lnTo>
                  <a:lnTo>
                    <a:pt x="73908" y="55"/>
                  </a:lnTo>
                  <a:lnTo>
                    <a:pt x="72814" y="365"/>
                  </a:lnTo>
                  <a:lnTo>
                    <a:pt x="72531" y="1102"/>
                  </a:lnTo>
                  <a:lnTo>
                    <a:pt x="72361" y="1872"/>
                  </a:lnTo>
                  <a:lnTo>
                    <a:pt x="73029" y="2637"/>
                  </a:lnTo>
                  <a:lnTo>
                    <a:pt x="73119" y="2856"/>
                  </a:lnTo>
                  <a:lnTo>
                    <a:pt x="73148" y="3057"/>
                  </a:lnTo>
                  <a:lnTo>
                    <a:pt x="72982" y="3422"/>
                  </a:lnTo>
                  <a:lnTo>
                    <a:pt x="72562" y="3810"/>
                  </a:lnTo>
                  <a:lnTo>
                    <a:pt x="70033" y="5010"/>
                  </a:lnTo>
                  <a:lnTo>
                    <a:pt x="66539" y="8858"/>
                  </a:lnTo>
                  <a:lnTo>
                    <a:pt x="66195" y="9342"/>
                  </a:lnTo>
                  <a:lnTo>
                    <a:pt x="65758" y="9453"/>
                  </a:lnTo>
                  <a:lnTo>
                    <a:pt x="65443" y="9817"/>
                  </a:lnTo>
                  <a:lnTo>
                    <a:pt x="65259" y="10267"/>
                  </a:lnTo>
                  <a:lnTo>
                    <a:pt x="64288" y="10282"/>
                  </a:lnTo>
                  <a:lnTo>
                    <a:pt x="64125" y="10155"/>
                  </a:lnTo>
                  <a:lnTo>
                    <a:pt x="63933" y="9768"/>
                  </a:lnTo>
                  <a:lnTo>
                    <a:pt x="63443" y="9612"/>
                  </a:lnTo>
                  <a:lnTo>
                    <a:pt x="61627" y="10266"/>
                  </a:lnTo>
                  <a:lnTo>
                    <a:pt x="60908" y="9800"/>
                  </a:lnTo>
                  <a:lnTo>
                    <a:pt x="60137" y="9533"/>
                  </a:lnTo>
                  <a:lnTo>
                    <a:pt x="59226" y="9826"/>
                  </a:lnTo>
                  <a:lnTo>
                    <a:pt x="57753" y="9804"/>
                  </a:lnTo>
                  <a:lnTo>
                    <a:pt x="57177" y="10116"/>
                  </a:lnTo>
                  <a:lnTo>
                    <a:pt x="56210" y="9618"/>
                  </a:lnTo>
                  <a:lnTo>
                    <a:pt x="56046" y="9596"/>
                  </a:lnTo>
                  <a:lnTo>
                    <a:pt x="55606" y="9726"/>
                  </a:lnTo>
                  <a:lnTo>
                    <a:pt x="55459" y="9670"/>
                  </a:lnTo>
                  <a:lnTo>
                    <a:pt x="55352" y="8885"/>
                  </a:lnTo>
                  <a:lnTo>
                    <a:pt x="55238" y="8659"/>
                  </a:lnTo>
                  <a:lnTo>
                    <a:pt x="54687" y="8681"/>
                  </a:lnTo>
                  <a:lnTo>
                    <a:pt x="54246" y="9005"/>
                  </a:lnTo>
                  <a:lnTo>
                    <a:pt x="53348" y="8797"/>
                  </a:lnTo>
                  <a:lnTo>
                    <a:pt x="52988" y="8366"/>
                  </a:lnTo>
                  <a:lnTo>
                    <a:pt x="52220" y="8180"/>
                  </a:lnTo>
                  <a:lnTo>
                    <a:pt x="51465" y="8195"/>
                  </a:lnTo>
                  <a:lnTo>
                    <a:pt x="50857" y="8367"/>
                  </a:lnTo>
                  <a:lnTo>
                    <a:pt x="50559" y="8374"/>
                  </a:lnTo>
                  <a:lnTo>
                    <a:pt x="51552" y="18458"/>
                  </a:lnTo>
                  <a:lnTo>
                    <a:pt x="37137" y="19492"/>
                  </a:lnTo>
                  <a:lnTo>
                    <a:pt x="36738" y="20694"/>
                  </a:lnTo>
                  <a:lnTo>
                    <a:pt x="36078" y="21680"/>
                  </a:lnTo>
                  <a:lnTo>
                    <a:pt x="35080" y="22585"/>
                  </a:lnTo>
                  <a:lnTo>
                    <a:pt x="34872" y="22596"/>
                  </a:lnTo>
                  <a:lnTo>
                    <a:pt x="34929" y="22373"/>
                  </a:lnTo>
                  <a:lnTo>
                    <a:pt x="34798" y="22250"/>
                  </a:lnTo>
                  <a:lnTo>
                    <a:pt x="34386" y="22347"/>
                  </a:lnTo>
                  <a:lnTo>
                    <a:pt x="33971" y="22894"/>
                  </a:lnTo>
                  <a:lnTo>
                    <a:pt x="34107" y="23020"/>
                  </a:lnTo>
                  <a:lnTo>
                    <a:pt x="34003" y="23389"/>
                  </a:lnTo>
                  <a:lnTo>
                    <a:pt x="32791" y="24119"/>
                  </a:lnTo>
                  <a:lnTo>
                    <a:pt x="32494" y="24045"/>
                  </a:lnTo>
                  <a:lnTo>
                    <a:pt x="32289" y="23903"/>
                  </a:lnTo>
                  <a:lnTo>
                    <a:pt x="32421" y="23302"/>
                  </a:lnTo>
                  <a:lnTo>
                    <a:pt x="32584" y="22956"/>
                  </a:lnTo>
                  <a:lnTo>
                    <a:pt x="32402" y="22052"/>
                  </a:lnTo>
                  <a:lnTo>
                    <a:pt x="32307" y="21898"/>
                  </a:lnTo>
                  <a:lnTo>
                    <a:pt x="31505" y="21977"/>
                  </a:lnTo>
                  <a:lnTo>
                    <a:pt x="31537" y="23038"/>
                  </a:lnTo>
                  <a:lnTo>
                    <a:pt x="31275" y="23677"/>
                  </a:lnTo>
                  <a:lnTo>
                    <a:pt x="30998" y="23765"/>
                  </a:lnTo>
                  <a:lnTo>
                    <a:pt x="30921" y="23943"/>
                  </a:lnTo>
                  <a:lnTo>
                    <a:pt x="30541" y="23966"/>
                  </a:lnTo>
                  <a:lnTo>
                    <a:pt x="29918" y="23881"/>
                  </a:lnTo>
                  <a:lnTo>
                    <a:pt x="29763" y="23932"/>
                  </a:lnTo>
                  <a:lnTo>
                    <a:pt x="29490" y="24293"/>
                  </a:lnTo>
                  <a:lnTo>
                    <a:pt x="28817" y="23991"/>
                  </a:lnTo>
                  <a:lnTo>
                    <a:pt x="28573" y="23991"/>
                  </a:lnTo>
                  <a:lnTo>
                    <a:pt x="28222" y="24303"/>
                  </a:lnTo>
                  <a:lnTo>
                    <a:pt x="28010" y="24605"/>
                  </a:lnTo>
                  <a:lnTo>
                    <a:pt x="27687" y="24984"/>
                  </a:lnTo>
                  <a:lnTo>
                    <a:pt x="27517" y="24981"/>
                  </a:lnTo>
                  <a:lnTo>
                    <a:pt x="27064" y="24856"/>
                  </a:lnTo>
                  <a:lnTo>
                    <a:pt x="27085" y="25181"/>
                  </a:lnTo>
                  <a:lnTo>
                    <a:pt x="27350" y="25631"/>
                  </a:lnTo>
                  <a:lnTo>
                    <a:pt x="26588" y="26736"/>
                  </a:lnTo>
                  <a:lnTo>
                    <a:pt x="25862" y="27328"/>
                  </a:lnTo>
                  <a:lnTo>
                    <a:pt x="25088" y="27205"/>
                  </a:lnTo>
                  <a:lnTo>
                    <a:pt x="22557" y="27094"/>
                  </a:lnTo>
                  <a:lnTo>
                    <a:pt x="22203" y="26819"/>
                  </a:lnTo>
                  <a:lnTo>
                    <a:pt x="21596" y="27719"/>
                  </a:lnTo>
                  <a:lnTo>
                    <a:pt x="21731" y="27883"/>
                  </a:lnTo>
                  <a:lnTo>
                    <a:pt x="21489" y="28392"/>
                  </a:lnTo>
                  <a:lnTo>
                    <a:pt x="21482" y="28225"/>
                  </a:lnTo>
                  <a:lnTo>
                    <a:pt x="21303" y="27972"/>
                  </a:lnTo>
                  <a:lnTo>
                    <a:pt x="20900" y="27794"/>
                  </a:lnTo>
                  <a:lnTo>
                    <a:pt x="20853" y="27619"/>
                  </a:lnTo>
                  <a:lnTo>
                    <a:pt x="21008" y="26977"/>
                  </a:lnTo>
                  <a:lnTo>
                    <a:pt x="20976" y="26785"/>
                  </a:lnTo>
                  <a:lnTo>
                    <a:pt x="20253" y="26504"/>
                  </a:lnTo>
                  <a:lnTo>
                    <a:pt x="20044" y="26370"/>
                  </a:lnTo>
                  <a:lnTo>
                    <a:pt x="19548" y="27044"/>
                  </a:lnTo>
                  <a:lnTo>
                    <a:pt x="19220" y="26155"/>
                  </a:lnTo>
                  <a:lnTo>
                    <a:pt x="19063" y="25452"/>
                  </a:lnTo>
                  <a:lnTo>
                    <a:pt x="18393" y="25439"/>
                  </a:lnTo>
                  <a:lnTo>
                    <a:pt x="18231" y="25220"/>
                  </a:lnTo>
                  <a:lnTo>
                    <a:pt x="17800" y="24763"/>
                  </a:lnTo>
                  <a:lnTo>
                    <a:pt x="18138" y="24317"/>
                  </a:lnTo>
                  <a:lnTo>
                    <a:pt x="17947" y="24008"/>
                  </a:lnTo>
                  <a:lnTo>
                    <a:pt x="17635" y="23135"/>
                  </a:lnTo>
                  <a:lnTo>
                    <a:pt x="17511" y="22302"/>
                  </a:lnTo>
                  <a:lnTo>
                    <a:pt x="16167" y="22762"/>
                  </a:lnTo>
                  <a:lnTo>
                    <a:pt x="15548" y="22710"/>
                  </a:lnTo>
                  <a:lnTo>
                    <a:pt x="15214" y="21958"/>
                  </a:lnTo>
                  <a:lnTo>
                    <a:pt x="16206" y="20575"/>
                  </a:lnTo>
                  <a:lnTo>
                    <a:pt x="16152" y="18624"/>
                  </a:lnTo>
                  <a:lnTo>
                    <a:pt x="15926" y="17376"/>
                  </a:lnTo>
                  <a:lnTo>
                    <a:pt x="15494" y="16189"/>
                  </a:lnTo>
                  <a:lnTo>
                    <a:pt x="15144" y="15720"/>
                  </a:lnTo>
                  <a:lnTo>
                    <a:pt x="15797" y="15523"/>
                  </a:lnTo>
                  <a:lnTo>
                    <a:pt x="16188" y="15672"/>
                  </a:lnTo>
                  <a:lnTo>
                    <a:pt x="16772" y="15174"/>
                  </a:lnTo>
                  <a:lnTo>
                    <a:pt x="16908" y="14960"/>
                  </a:lnTo>
                  <a:lnTo>
                    <a:pt x="16772" y="14899"/>
                  </a:lnTo>
                  <a:lnTo>
                    <a:pt x="15658" y="14935"/>
                  </a:lnTo>
                  <a:lnTo>
                    <a:pt x="15226" y="15069"/>
                  </a:lnTo>
                  <a:lnTo>
                    <a:pt x="14887" y="15415"/>
                  </a:lnTo>
                  <a:lnTo>
                    <a:pt x="14018" y="14298"/>
                  </a:lnTo>
                  <a:lnTo>
                    <a:pt x="13847" y="13978"/>
                  </a:lnTo>
                  <a:lnTo>
                    <a:pt x="13774" y="13666"/>
                  </a:lnTo>
                  <a:lnTo>
                    <a:pt x="14109" y="13123"/>
                  </a:lnTo>
                  <a:lnTo>
                    <a:pt x="14064" y="12967"/>
                  </a:lnTo>
                  <a:lnTo>
                    <a:pt x="13840" y="12625"/>
                  </a:lnTo>
                  <a:lnTo>
                    <a:pt x="13252" y="12509"/>
                  </a:lnTo>
                  <a:lnTo>
                    <a:pt x="12680" y="13126"/>
                  </a:lnTo>
                  <a:lnTo>
                    <a:pt x="12325" y="13253"/>
                  </a:lnTo>
                  <a:lnTo>
                    <a:pt x="11338" y="13409"/>
                  </a:lnTo>
                  <a:lnTo>
                    <a:pt x="10820" y="13993"/>
                  </a:lnTo>
                  <a:lnTo>
                    <a:pt x="10150" y="14543"/>
                  </a:lnTo>
                  <a:lnTo>
                    <a:pt x="9877" y="13539"/>
                  </a:lnTo>
                  <a:lnTo>
                    <a:pt x="10815" y="13003"/>
                  </a:lnTo>
                  <a:lnTo>
                    <a:pt x="12523" y="10603"/>
                  </a:lnTo>
                  <a:lnTo>
                    <a:pt x="10570" y="10903"/>
                  </a:lnTo>
                  <a:lnTo>
                    <a:pt x="9114" y="11127"/>
                  </a:lnTo>
                  <a:lnTo>
                    <a:pt x="8999" y="11467"/>
                  </a:lnTo>
                  <a:lnTo>
                    <a:pt x="9208" y="11757"/>
                  </a:lnTo>
                  <a:lnTo>
                    <a:pt x="9024" y="12147"/>
                  </a:lnTo>
                  <a:lnTo>
                    <a:pt x="8827" y="12308"/>
                  </a:lnTo>
                  <a:lnTo>
                    <a:pt x="8245" y="11963"/>
                  </a:lnTo>
                  <a:lnTo>
                    <a:pt x="7922" y="11471"/>
                  </a:lnTo>
                  <a:lnTo>
                    <a:pt x="7265" y="11411"/>
                  </a:lnTo>
                  <a:lnTo>
                    <a:pt x="6036" y="11611"/>
                  </a:lnTo>
                  <a:lnTo>
                    <a:pt x="4772" y="13329"/>
                  </a:lnTo>
                  <a:lnTo>
                    <a:pt x="2950" y="15927"/>
                  </a:lnTo>
                  <a:lnTo>
                    <a:pt x="4052" y="16479"/>
                  </a:lnTo>
                  <a:lnTo>
                    <a:pt x="4733" y="16929"/>
                  </a:lnTo>
                  <a:lnTo>
                    <a:pt x="4476" y="17297"/>
                  </a:lnTo>
                  <a:lnTo>
                    <a:pt x="4065" y="17510"/>
                  </a:lnTo>
                  <a:lnTo>
                    <a:pt x="3658" y="18603"/>
                  </a:lnTo>
                  <a:lnTo>
                    <a:pt x="2890" y="18154"/>
                  </a:lnTo>
                  <a:lnTo>
                    <a:pt x="2037" y="17191"/>
                  </a:lnTo>
                  <a:lnTo>
                    <a:pt x="463" y="19365"/>
                  </a:lnTo>
                  <a:lnTo>
                    <a:pt x="1480" y="20023"/>
                  </a:lnTo>
                  <a:lnTo>
                    <a:pt x="0" y="22000"/>
                  </a:lnTo>
                  <a:lnTo>
                    <a:pt x="211" y="22662"/>
                  </a:lnTo>
                  <a:lnTo>
                    <a:pt x="443" y="22826"/>
                  </a:lnTo>
                  <a:lnTo>
                    <a:pt x="609" y="25194"/>
                  </a:lnTo>
                  <a:lnTo>
                    <a:pt x="511" y="25659"/>
                  </a:lnTo>
                  <a:lnTo>
                    <a:pt x="1026" y="25937"/>
                  </a:lnTo>
                  <a:lnTo>
                    <a:pt x="1220" y="25187"/>
                  </a:lnTo>
                  <a:lnTo>
                    <a:pt x="1189" y="24674"/>
                  </a:lnTo>
                  <a:lnTo>
                    <a:pt x="2594" y="25433"/>
                  </a:lnTo>
                  <a:lnTo>
                    <a:pt x="2829" y="23882"/>
                  </a:lnTo>
                  <a:lnTo>
                    <a:pt x="2743" y="22685"/>
                  </a:lnTo>
                  <a:lnTo>
                    <a:pt x="2628" y="22416"/>
                  </a:lnTo>
                  <a:lnTo>
                    <a:pt x="3446" y="21278"/>
                  </a:lnTo>
                  <a:lnTo>
                    <a:pt x="6514" y="23112"/>
                  </a:lnTo>
                  <a:lnTo>
                    <a:pt x="4738" y="25518"/>
                  </a:lnTo>
                  <a:lnTo>
                    <a:pt x="4660" y="26735"/>
                  </a:lnTo>
                  <a:lnTo>
                    <a:pt x="5391" y="27235"/>
                  </a:lnTo>
                  <a:lnTo>
                    <a:pt x="5648" y="28117"/>
                  </a:lnTo>
                  <a:lnTo>
                    <a:pt x="5762" y="28310"/>
                  </a:lnTo>
                  <a:lnTo>
                    <a:pt x="7223" y="29225"/>
                  </a:lnTo>
                  <a:lnTo>
                    <a:pt x="8701" y="27687"/>
                  </a:lnTo>
                  <a:lnTo>
                    <a:pt x="8846" y="27982"/>
                  </a:lnTo>
                  <a:lnTo>
                    <a:pt x="9246" y="28332"/>
                  </a:lnTo>
                  <a:lnTo>
                    <a:pt x="9637" y="28555"/>
                  </a:lnTo>
                  <a:lnTo>
                    <a:pt x="10085" y="28671"/>
                  </a:lnTo>
                  <a:lnTo>
                    <a:pt x="10374" y="28369"/>
                  </a:lnTo>
                  <a:lnTo>
                    <a:pt x="10517" y="28042"/>
                  </a:lnTo>
                  <a:lnTo>
                    <a:pt x="11385" y="27004"/>
                  </a:lnTo>
                  <a:lnTo>
                    <a:pt x="12685" y="27473"/>
                  </a:lnTo>
                  <a:lnTo>
                    <a:pt x="12901" y="27283"/>
                  </a:lnTo>
                  <a:lnTo>
                    <a:pt x="13695" y="27224"/>
                  </a:lnTo>
                  <a:lnTo>
                    <a:pt x="15056" y="27459"/>
                  </a:lnTo>
                  <a:lnTo>
                    <a:pt x="14087" y="25249"/>
                  </a:lnTo>
                  <a:lnTo>
                    <a:pt x="14271" y="25220"/>
                  </a:lnTo>
                  <a:lnTo>
                    <a:pt x="15383" y="25896"/>
                  </a:lnTo>
                  <a:lnTo>
                    <a:pt x="15134" y="26317"/>
                  </a:lnTo>
                  <a:lnTo>
                    <a:pt x="15081" y="26603"/>
                  </a:lnTo>
                  <a:lnTo>
                    <a:pt x="15654" y="27875"/>
                  </a:lnTo>
                  <a:lnTo>
                    <a:pt x="16204" y="27088"/>
                  </a:lnTo>
                  <a:lnTo>
                    <a:pt x="16512" y="27881"/>
                  </a:lnTo>
                  <a:lnTo>
                    <a:pt x="17149" y="30407"/>
                  </a:lnTo>
                  <a:lnTo>
                    <a:pt x="16920" y="30752"/>
                  </a:lnTo>
                  <a:lnTo>
                    <a:pt x="17036" y="31374"/>
                  </a:lnTo>
                  <a:lnTo>
                    <a:pt x="18518" y="30567"/>
                  </a:lnTo>
                  <a:lnTo>
                    <a:pt x="19390" y="30722"/>
                  </a:lnTo>
                  <a:lnTo>
                    <a:pt x="19838" y="30592"/>
                  </a:lnTo>
                  <a:lnTo>
                    <a:pt x="20694" y="32072"/>
                  </a:lnTo>
                  <a:lnTo>
                    <a:pt x="21013" y="34363"/>
                  </a:lnTo>
                  <a:lnTo>
                    <a:pt x="21212" y="34140"/>
                  </a:lnTo>
                  <a:lnTo>
                    <a:pt x="21452" y="33608"/>
                  </a:lnTo>
                  <a:lnTo>
                    <a:pt x="21550" y="33162"/>
                  </a:lnTo>
                  <a:lnTo>
                    <a:pt x="21497" y="32912"/>
                  </a:lnTo>
                  <a:lnTo>
                    <a:pt x="21379" y="32782"/>
                  </a:lnTo>
                  <a:lnTo>
                    <a:pt x="21415" y="32615"/>
                  </a:lnTo>
                  <a:lnTo>
                    <a:pt x="22641" y="32347"/>
                  </a:lnTo>
                  <a:lnTo>
                    <a:pt x="23401" y="33892"/>
                  </a:lnTo>
                  <a:lnTo>
                    <a:pt x="23597" y="34587"/>
                  </a:lnTo>
                  <a:lnTo>
                    <a:pt x="23788" y="36011"/>
                  </a:lnTo>
                  <a:lnTo>
                    <a:pt x="23361" y="36203"/>
                  </a:lnTo>
                  <a:lnTo>
                    <a:pt x="23734" y="37593"/>
                  </a:lnTo>
                  <a:lnTo>
                    <a:pt x="24122" y="38270"/>
                  </a:lnTo>
                  <a:lnTo>
                    <a:pt x="24412" y="38988"/>
                  </a:lnTo>
                  <a:lnTo>
                    <a:pt x="24646" y="40572"/>
                  </a:lnTo>
                  <a:lnTo>
                    <a:pt x="24650" y="40780"/>
                  </a:lnTo>
                  <a:lnTo>
                    <a:pt x="24532" y="41085"/>
                  </a:lnTo>
                  <a:lnTo>
                    <a:pt x="24642" y="41313"/>
                  </a:lnTo>
                  <a:lnTo>
                    <a:pt x="25607" y="40766"/>
                  </a:lnTo>
                  <a:lnTo>
                    <a:pt x="25521" y="40363"/>
                  </a:lnTo>
                  <a:lnTo>
                    <a:pt x="25936" y="40363"/>
                  </a:lnTo>
                  <a:lnTo>
                    <a:pt x="26087" y="40281"/>
                  </a:lnTo>
                  <a:lnTo>
                    <a:pt x="26372" y="39641"/>
                  </a:lnTo>
                  <a:lnTo>
                    <a:pt x="26640" y="39340"/>
                  </a:lnTo>
                  <a:lnTo>
                    <a:pt x="26689" y="38868"/>
                  </a:lnTo>
                  <a:lnTo>
                    <a:pt x="26445" y="37707"/>
                  </a:lnTo>
                  <a:lnTo>
                    <a:pt x="26168" y="37283"/>
                  </a:lnTo>
                  <a:lnTo>
                    <a:pt x="26205" y="36807"/>
                  </a:lnTo>
                  <a:lnTo>
                    <a:pt x="26665" y="36077"/>
                  </a:lnTo>
                  <a:lnTo>
                    <a:pt x="28135" y="35207"/>
                  </a:lnTo>
                  <a:lnTo>
                    <a:pt x="28516" y="35037"/>
                  </a:lnTo>
                  <a:lnTo>
                    <a:pt x="28742" y="35032"/>
                  </a:lnTo>
                  <a:lnTo>
                    <a:pt x="29084" y="35221"/>
                  </a:lnTo>
                  <a:lnTo>
                    <a:pt x="29545" y="34657"/>
                  </a:lnTo>
                  <a:lnTo>
                    <a:pt x="29464" y="34126"/>
                  </a:lnTo>
                  <a:lnTo>
                    <a:pt x="31154" y="33940"/>
                  </a:lnTo>
                  <a:lnTo>
                    <a:pt x="31239" y="34633"/>
                  </a:lnTo>
                  <a:lnTo>
                    <a:pt x="33668" y="34319"/>
                  </a:lnTo>
                  <a:lnTo>
                    <a:pt x="35512" y="34264"/>
                  </a:lnTo>
                  <a:lnTo>
                    <a:pt x="36017" y="33836"/>
                  </a:lnTo>
                  <a:lnTo>
                    <a:pt x="36244" y="33389"/>
                  </a:lnTo>
                  <a:lnTo>
                    <a:pt x="36244" y="32809"/>
                  </a:lnTo>
                  <a:lnTo>
                    <a:pt x="36390" y="32456"/>
                  </a:lnTo>
                  <a:lnTo>
                    <a:pt x="36700" y="32132"/>
                  </a:lnTo>
                  <a:lnTo>
                    <a:pt x="38773" y="32120"/>
                  </a:lnTo>
                  <a:lnTo>
                    <a:pt x="38956" y="31900"/>
                  </a:lnTo>
                  <a:lnTo>
                    <a:pt x="39147" y="31841"/>
                  </a:lnTo>
                  <a:lnTo>
                    <a:pt x="40939" y="31970"/>
                  </a:lnTo>
                  <a:lnTo>
                    <a:pt x="42853" y="30857"/>
                  </a:lnTo>
                  <a:lnTo>
                    <a:pt x="45556" y="29283"/>
                  </a:lnTo>
                  <a:lnTo>
                    <a:pt x="49749" y="26846"/>
                  </a:lnTo>
                  <a:lnTo>
                    <a:pt x="52227" y="25420"/>
                  </a:lnTo>
                  <a:lnTo>
                    <a:pt x="52299" y="26207"/>
                  </a:lnTo>
                  <a:lnTo>
                    <a:pt x="53236" y="25994"/>
                  </a:lnTo>
                  <a:lnTo>
                    <a:pt x="54115" y="25498"/>
                  </a:lnTo>
                  <a:lnTo>
                    <a:pt x="54461" y="25466"/>
                  </a:lnTo>
                  <a:lnTo>
                    <a:pt x="53500" y="26414"/>
                  </a:lnTo>
                  <a:lnTo>
                    <a:pt x="53025" y="27373"/>
                  </a:lnTo>
                  <a:lnTo>
                    <a:pt x="52536" y="28782"/>
                  </a:lnTo>
                  <a:lnTo>
                    <a:pt x="52992" y="33735"/>
                  </a:lnTo>
                  <a:lnTo>
                    <a:pt x="53091" y="34811"/>
                  </a:lnTo>
                  <a:lnTo>
                    <a:pt x="53140" y="35347"/>
                  </a:lnTo>
                  <a:lnTo>
                    <a:pt x="53172" y="35695"/>
                  </a:lnTo>
                  <a:lnTo>
                    <a:pt x="53327" y="37492"/>
                  </a:lnTo>
                  <a:lnTo>
                    <a:pt x="53987" y="37120"/>
                  </a:lnTo>
                  <a:lnTo>
                    <a:pt x="54125" y="37206"/>
                  </a:lnTo>
                  <a:lnTo>
                    <a:pt x="54304" y="37544"/>
                  </a:lnTo>
                  <a:lnTo>
                    <a:pt x="55514" y="38433"/>
                  </a:lnTo>
                  <a:lnTo>
                    <a:pt x="57116" y="38623"/>
                  </a:lnTo>
                  <a:lnTo>
                    <a:pt x="58866" y="38676"/>
                  </a:lnTo>
                  <a:lnTo>
                    <a:pt x="61106" y="38872"/>
                  </a:lnTo>
                  <a:lnTo>
                    <a:pt x="62262" y="38411"/>
                  </a:lnTo>
                  <a:lnTo>
                    <a:pt x="62319" y="38206"/>
                  </a:lnTo>
                  <a:lnTo>
                    <a:pt x="62665" y="37767"/>
                  </a:lnTo>
                  <a:lnTo>
                    <a:pt x="63471" y="37154"/>
                  </a:lnTo>
                  <a:lnTo>
                    <a:pt x="64567" y="36042"/>
                  </a:lnTo>
                  <a:lnTo>
                    <a:pt x="65113" y="35213"/>
                  </a:lnTo>
                  <a:lnTo>
                    <a:pt x="67931" y="35157"/>
                  </a:lnTo>
                  <a:lnTo>
                    <a:pt x="68625" y="34636"/>
                  </a:lnTo>
                  <a:lnTo>
                    <a:pt x="78617" y="28117"/>
                  </a:lnTo>
                  <a:lnTo>
                    <a:pt x="78483" y="28619"/>
                  </a:lnTo>
                  <a:lnTo>
                    <a:pt x="78519" y="28757"/>
                  </a:lnTo>
                  <a:lnTo>
                    <a:pt x="79224" y="27712"/>
                  </a:lnTo>
                  <a:lnTo>
                    <a:pt x="79673" y="27600"/>
                  </a:lnTo>
                  <a:lnTo>
                    <a:pt x="80166" y="27400"/>
                  </a:lnTo>
                  <a:lnTo>
                    <a:pt x="80671" y="26872"/>
                  </a:lnTo>
                  <a:lnTo>
                    <a:pt x="80480" y="26604"/>
                  </a:lnTo>
                  <a:lnTo>
                    <a:pt x="79538" y="27109"/>
                  </a:lnTo>
                  <a:lnTo>
                    <a:pt x="79017" y="27091"/>
                  </a:lnTo>
                  <a:lnTo>
                    <a:pt x="79726" y="26436"/>
                  </a:lnTo>
                  <a:lnTo>
                    <a:pt x="80044" y="25811"/>
                  </a:lnTo>
                  <a:lnTo>
                    <a:pt x="79714" y="25845"/>
                  </a:lnTo>
                  <a:lnTo>
                    <a:pt x="79188" y="26148"/>
                  </a:lnTo>
                  <a:lnTo>
                    <a:pt x="72780" y="18193"/>
                  </a:lnTo>
                  <a:lnTo>
                    <a:pt x="91188" y="5276"/>
                  </a:lnTo>
                  <a:lnTo>
                    <a:pt x="90951" y="3128"/>
                  </a:lnTo>
                  <a:lnTo>
                    <a:pt x="90799" y="1845"/>
                  </a:lnTo>
                  <a:lnTo>
                    <a:pt x="90687" y="799"/>
                  </a:lnTo>
                  <a:lnTo>
                    <a:pt x="90464" y="1421"/>
                  </a:lnTo>
                  <a:lnTo>
                    <a:pt x="90260" y="1495"/>
                  </a:lnTo>
                  <a:lnTo>
                    <a:pt x="89655" y="1268"/>
                  </a:lnTo>
                  <a:lnTo>
                    <a:pt x="89582" y="1097"/>
                  </a:lnTo>
                  <a:lnTo>
                    <a:pt x="88706" y="1037"/>
                  </a:lnTo>
                  <a:lnTo>
                    <a:pt x="87827" y="1075"/>
                  </a:lnTo>
                  <a:lnTo>
                    <a:pt x="87985" y="757"/>
                  </a:lnTo>
                  <a:lnTo>
                    <a:pt x="87829" y="495"/>
                  </a:lnTo>
                  <a:lnTo>
                    <a:pt x="87502" y="525"/>
                  </a:lnTo>
                  <a:lnTo>
                    <a:pt x="86710" y="830"/>
                  </a:lnTo>
                  <a:lnTo>
                    <a:pt x="86317" y="1236"/>
                  </a:lnTo>
                  <a:lnTo>
                    <a:pt x="85697" y="1589"/>
                  </a:lnTo>
                  <a:lnTo>
                    <a:pt x="84646" y="2025"/>
                  </a:lnTo>
                  <a:lnTo>
                    <a:pt x="83532" y="2308"/>
                  </a:lnTo>
                  <a:lnTo>
                    <a:pt x="81232" y="3305"/>
                  </a:lnTo>
                  <a:lnTo>
                    <a:pt x="80811" y="3415"/>
                  </a:lnTo>
                  <a:lnTo>
                    <a:pt x="80301" y="3386"/>
                  </a:lnTo>
                  <a:lnTo>
                    <a:pt x="79505" y="2497"/>
                  </a:lnTo>
                  <a:lnTo>
                    <a:pt x="79533" y="2229"/>
                  </a:lnTo>
                  <a:lnTo>
                    <a:pt x="80016" y="1638"/>
                  </a:lnTo>
                  <a:lnTo>
                    <a:pt x="79791" y="1459"/>
                  </a:lnTo>
                  <a:lnTo>
                    <a:pt x="79603" y="1503"/>
                  </a:lnTo>
                  <a:lnTo>
                    <a:pt x="78116" y="2492"/>
                  </a:lnTo>
                  <a:lnTo>
                    <a:pt x="77515" y="2652"/>
                  </a:lnTo>
                  <a:lnTo>
                    <a:pt x="77368" y="2485"/>
                  </a:lnTo>
                  <a:lnTo>
                    <a:pt x="77303" y="2343"/>
                  </a:lnTo>
                  <a:lnTo>
                    <a:pt x="77552" y="1767"/>
                  </a:lnTo>
                  <a:lnTo>
                    <a:pt x="77895" y="1574"/>
                  </a:lnTo>
                  <a:lnTo>
                    <a:pt x="78316" y="152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" name="pg91">
              <a:extLst>
                <a:ext uri="{FF2B5EF4-FFF2-40B4-BE49-F238E27FC236}">
                  <a16:creationId xmlns:a16="http://schemas.microsoft.com/office/drawing/2014/main" id="{6F087D86-2E7B-F943-85DC-62169FD7D783}"/>
                </a:ext>
              </a:extLst>
            </p:cNvPr>
            <p:cNvSpPr/>
            <p:nvPr/>
          </p:nvSpPr>
          <p:spPr>
            <a:xfrm>
              <a:off x="7294693" y="2355832"/>
              <a:ext cx="37218" cy="28560"/>
            </a:xfrm>
            <a:custGeom>
              <a:avLst/>
              <a:gdLst/>
              <a:ahLst/>
              <a:cxnLst/>
              <a:rect l="0" t="0" r="0" b="0"/>
              <a:pathLst>
                <a:path w="37218" h="28560">
                  <a:moveTo>
                    <a:pt x="19695" y="28560"/>
                  </a:moveTo>
                  <a:lnTo>
                    <a:pt x="19569" y="27362"/>
                  </a:lnTo>
                  <a:lnTo>
                    <a:pt x="18955" y="27525"/>
                  </a:lnTo>
                  <a:lnTo>
                    <a:pt x="18824" y="27212"/>
                  </a:lnTo>
                  <a:lnTo>
                    <a:pt x="19580" y="25517"/>
                  </a:lnTo>
                  <a:lnTo>
                    <a:pt x="20246" y="25074"/>
                  </a:lnTo>
                  <a:lnTo>
                    <a:pt x="19711" y="25368"/>
                  </a:lnTo>
                  <a:lnTo>
                    <a:pt x="19356" y="25412"/>
                  </a:lnTo>
                  <a:lnTo>
                    <a:pt x="19194" y="23949"/>
                  </a:lnTo>
                  <a:lnTo>
                    <a:pt x="18692" y="19233"/>
                  </a:lnTo>
                  <a:lnTo>
                    <a:pt x="20685" y="17877"/>
                  </a:lnTo>
                  <a:lnTo>
                    <a:pt x="20833" y="17612"/>
                  </a:lnTo>
                  <a:lnTo>
                    <a:pt x="20195" y="17816"/>
                  </a:lnTo>
                  <a:lnTo>
                    <a:pt x="19244" y="16265"/>
                  </a:lnTo>
                  <a:lnTo>
                    <a:pt x="19359" y="15619"/>
                  </a:lnTo>
                  <a:lnTo>
                    <a:pt x="20278" y="14998"/>
                  </a:lnTo>
                  <a:lnTo>
                    <a:pt x="20691" y="14801"/>
                  </a:lnTo>
                  <a:lnTo>
                    <a:pt x="21140" y="14927"/>
                  </a:lnTo>
                  <a:lnTo>
                    <a:pt x="21639" y="14861"/>
                  </a:lnTo>
                  <a:lnTo>
                    <a:pt x="22612" y="13429"/>
                  </a:lnTo>
                  <a:lnTo>
                    <a:pt x="22751" y="13038"/>
                  </a:lnTo>
                  <a:lnTo>
                    <a:pt x="22759" y="12840"/>
                  </a:lnTo>
                  <a:lnTo>
                    <a:pt x="22102" y="11212"/>
                  </a:lnTo>
                  <a:lnTo>
                    <a:pt x="22180" y="10639"/>
                  </a:lnTo>
                  <a:lnTo>
                    <a:pt x="21927" y="9779"/>
                  </a:lnTo>
                  <a:lnTo>
                    <a:pt x="21103" y="7811"/>
                  </a:lnTo>
                  <a:lnTo>
                    <a:pt x="20388" y="6672"/>
                  </a:lnTo>
                  <a:lnTo>
                    <a:pt x="19705" y="7003"/>
                  </a:lnTo>
                  <a:lnTo>
                    <a:pt x="18809" y="7059"/>
                  </a:lnTo>
                  <a:lnTo>
                    <a:pt x="17429" y="7297"/>
                  </a:lnTo>
                  <a:lnTo>
                    <a:pt x="17315" y="6211"/>
                  </a:lnTo>
                  <a:lnTo>
                    <a:pt x="16341" y="5032"/>
                  </a:lnTo>
                  <a:lnTo>
                    <a:pt x="14884" y="5984"/>
                  </a:lnTo>
                  <a:lnTo>
                    <a:pt x="15011" y="6341"/>
                  </a:lnTo>
                  <a:lnTo>
                    <a:pt x="14962" y="6891"/>
                  </a:lnTo>
                  <a:lnTo>
                    <a:pt x="14541" y="7289"/>
                  </a:lnTo>
                  <a:lnTo>
                    <a:pt x="13903" y="7409"/>
                  </a:lnTo>
                  <a:lnTo>
                    <a:pt x="13707" y="7189"/>
                  </a:lnTo>
                  <a:lnTo>
                    <a:pt x="13907" y="6806"/>
                  </a:lnTo>
                  <a:lnTo>
                    <a:pt x="13829" y="6676"/>
                  </a:lnTo>
                  <a:lnTo>
                    <a:pt x="8379" y="10340"/>
                  </a:lnTo>
                  <a:lnTo>
                    <a:pt x="7266" y="10885"/>
                  </a:lnTo>
                  <a:lnTo>
                    <a:pt x="6097" y="11093"/>
                  </a:lnTo>
                  <a:lnTo>
                    <a:pt x="5010" y="11077"/>
                  </a:lnTo>
                  <a:lnTo>
                    <a:pt x="4344" y="11414"/>
                  </a:lnTo>
                  <a:lnTo>
                    <a:pt x="2666" y="9381"/>
                  </a:lnTo>
                  <a:lnTo>
                    <a:pt x="2011" y="9451"/>
                  </a:lnTo>
                  <a:lnTo>
                    <a:pt x="972" y="9722"/>
                  </a:lnTo>
                  <a:lnTo>
                    <a:pt x="44" y="10068"/>
                  </a:lnTo>
                  <a:lnTo>
                    <a:pt x="0" y="9800"/>
                  </a:lnTo>
                  <a:lnTo>
                    <a:pt x="821" y="9331"/>
                  </a:lnTo>
                  <a:lnTo>
                    <a:pt x="2475" y="9149"/>
                  </a:lnTo>
                  <a:lnTo>
                    <a:pt x="1461" y="7921"/>
                  </a:lnTo>
                  <a:lnTo>
                    <a:pt x="1618" y="7747"/>
                  </a:lnTo>
                  <a:lnTo>
                    <a:pt x="2195" y="7427"/>
                  </a:lnTo>
                  <a:lnTo>
                    <a:pt x="3499" y="6780"/>
                  </a:lnTo>
                  <a:lnTo>
                    <a:pt x="4849" y="6435"/>
                  </a:lnTo>
                  <a:lnTo>
                    <a:pt x="6411" y="6179"/>
                  </a:lnTo>
                  <a:lnTo>
                    <a:pt x="7491" y="5722"/>
                  </a:lnTo>
                  <a:lnTo>
                    <a:pt x="7945" y="5313"/>
                  </a:lnTo>
                  <a:lnTo>
                    <a:pt x="8635" y="5190"/>
                  </a:lnTo>
                  <a:lnTo>
                    <a:pt x="8815" y="5238"/>
                  </a:lnTo>
                  <a:lnTo>
                    <a:pt x="8606" y="4971"/>
                  </a:lnTo>
                  <a:lnTo>
                    <a:pt x="8639" y="4840"/>
                  </a:lnTo>
                  <a:lnTo>
                    <a:pt x="9285" y="4379"/>
                  </a:lnTo>
                  <a:lnTo>
                    <a:pt x="9841" y="4319"/>
                  </a:lnTo>
                  <a:lnTo>
                    <a:pt x="9808" y="4122"/>
                  </a:lnTo>
                  <a:lnTo>
                    <a:pt x="9882" y="3716"/>
                  </a:lnTo>
                  <a:lnTo>
                    <a:pt x="10507" y="3225"/>
                  </a:lnTo>
                  <a:lnTo>
                    <a:pt x="11182" y="2782"/>
                  </a:lnTo>
                  <a:lnTo>
                    <a:pt x="11726" y="2756"/>
                  </a:lnTo>
                  <a:lnTo>
                    <a:pt x="13092" y="2227"/>
                  </a:lnTo>
                  <a:lnTo>
                    <a:pt x="13533" y="1732"/>
                  </a:lnTo>
                  <a:lnTo>
                    <a:pt x="14163" y="1907"/>
                  </a:lnTo>
                  <a:lnTo>
                    <a:pt x="14470" y="1784"/>
                  </a:lnTo>
                  <a:lnTo>
                    <a:pt x="14765" y="1553"/>
                  </a:lnTo>
                  <a:lnTo>
                    <a:pt x="14765" y="1397"/>
                  </a:lnTo>
                  <a:lnTo>
                    <a:pt x="14961" y="884"/>
                  </a:lnTo>
                  <a:lnTo>
                    <a:pt x="15566" y="541"/>
                  </a:lnTo>
                  <a:lnTo>
                    <a:pt x="16491" y="567"/>
                  </a:lnTo>
                  <a:lnTo>
                    <a:pt x="16507" y="846"/>
                  </a:lnTo>
                  <a:lnTo>
                    <a:pt x="17027" y="1230"/>
                  </a:lnTo>
                  <a:lnTo>
                    <a:pt x="17232" y="1256"/>
                  </a:lnTo>
                  <a:lnTo>
                    <a:pt x="16982" y="1817"/>
                  </a:lnTo>
                  <a:lnTo>
                    <a:pt x="17244" y="2074"/>
                  </a:lnTo>
                  <a:lnTo>
                    <a:pt x="17616" y="2089"/>
                  </a:lnTo>
                  <a:lnTo>
                    <a:pt x="18876" y="1739"/>
                  </a:lnTo>
                  <a:lnTo>
                    <a:pt x="19731" y="720"/>
                  </a:lnTo>
                  <a:lnTo>
                    <a:pt x="19768" y="512"/>
                  </a:lnTo>
                  <a:lnTo>
                    <a:pt x="20636" y="103"/>
                  </a:lnTo>
                  <a:lnTo>
                    <a:pt x="21700" y="0"/>
                  </a:lnTo>
                  <a:lnTo>
                    <a:pt x="22010" y="859"/>
                  </a:lnTo>
                  <a:lnTo>
                    <a:pt x="20177" y="2168"/>
                  </a:lnTo>
                  <a:lnTo>
                    <a:pt x="19674" y="2357"/>
                  </a:lnTo>
                  <a:lnTo>
                    <a:pt x="19436" y="2324"/>
                  </a:lnTo>
                  <a:lnTo>
                    <a:pt x="19060" y="2632"/>
                  </a:lnTo>
                  <a:lnTo>
                    <a:pt x="19424" y="3685"/>
                  </a:lnTo>
                  <a:lnTo>
                    <a:pt x="19702" y="3685"/>
                  </a:lnTo>
                  <a:lnTo>
                    <a:pt x="19861" y="3592"/>
                  </a:lnTo>
                  <a:lnTo>
                    <a:pt x="19894" y="3373"/>
                  </a:lnTo>
                  <a:lnTo>
                    <a:pt x="20483" y="3154"/>
                  </a:lnTo>
                  <a:lnTo>
                    <a:pt x="20733" y="3139"/>
                  </a:lnTo>
                  <a:lnTo>
                    <a:pt x="21186" y="3429"/>
                  </a:lnTo>
                  <a:lnTo>
                    <a:pt x="21346" y="3630"/>
                  </a:lnTo>
                  <a:lnTo>
                    <a:pt x="21505" y="4036"/>
                  </a:lnTo>
                  <a:lnTo>
                    <a:pt x="21288" y="4285"/>
                  </a:lnTo>
                  <a:lnTo>
                    <a:pt x="20932" y="4467"/>
                  </a:lnTo>
                  <a:lnTo>
                    <a:pt x="20585" y="4891"/>
                  </a:lnTo>
                  <a:lnTo>
                    <a:pt x="20629" y="5107"/>
                  </a:lnTo>
                  <a:lnTo>
                    <a:pt x="20928" y="5222"/>
                  </a:lnTo>
                  <a:lnTo>
                    <a:pt x="20625" y="5698"/>
                  </a:lnTo>
                  <a:lnTo>
                    <a:pt x="20282" y="5843"/>
                  </a:lnTo>
                  <a:lnTo>
                    <a:pt x="20257" y="6040"/>
                  </a:lnTo>
                  <a:lnTo>
                    <a:pt x="20478" y="6494"/>
                  </a:lnTo>
                  <a:lnTo>
                    <a:pt x="21561" y="6260"/>
                  </a:lnTo>
                  <a:lnTo>
                    <a:pt x="21802" y="6450"/>
                  </a:lnTo>
                  <a:lnTo>
                    <a:pt x="21806" y="6617"/>
                  </a:lnTo>
                  <a:lnTo>
                    <a:pt x="21904" y="6785"/>
                  </a:lnTo>
                  <a:lnTo>
                    <a:pt x="22211" y="6896"/>
                  </a:lnTo>
                  <a:lnTo>
                    <a:pt x="24202" y="6686"/>
                  </a:lnTo>
                  <a:lnTo>
                    <a:pt x="24638" y="6734"/>
                  </a:lnTo>
                  <a:lnTo>
                    <a:pt x="25153" y="6934"/>
                  </a:lnTo>
                  <a:lnTo>
                    <a:pt x="25684" y="6715"/>
                  </a:lnTo>
                  <a:lnTo>
                    <a:pt x="25839" y="6566"/>
                  </a:lnTo>
                  <a:lnTo>
                    <a:pt x="26085" y="6655"/>
                  </a:lnTo>
                  <a:lnTo>
                    <a:pt x="26167" y="6841"/>
                  </a:lnTo>
                  <a:lnTo>
                    <a:pt x="26114" y="7016"/>
                  </a:lnTo>
                  <a:lnTo>
                    <a:pt x="25582" y="7399"/>
                  </a:lnTo>
                  <a:lnTo>
                    <a:pt x="25252" y="8087"/>
                  </a:lnTo>
                  <a:lnTo>
                    <a:pt x="24729" y="8385"/>
                  </a:lnTo>
                  <a:lnTo>
                    <a:pt x="24512" y="8419"/>
                  </a:lnTo>
                  <a:lnTo>
                    <a:pt x="24565" y="8553"/>
                  </a:lnTo>
                  <a:lnTo>
                    <a:pt x="24504" y="8895"/>
                  </a:lnTo>
                  <a:lnTo>
                    <a:pt x="24221" y="9174"/>
                  </a:lnTo>
                  <a:lnTo>
                    <a:pt x="24180" y="9442"/>
                  </a:lnTo>
                  <a:lnTo>
                    <a:pt x="23832" y="9676"/>
                  </a:lnTo>
                  <a:lnTo>
                    <a:pt x="23407" y="9668"/>
                  </a:lnTo>
                  <a:lnTo>
                    <a:pt x="23386" y="9974"/>
                  </a:lnTo>
                  <a:lnTo>
                    <a:pt x="23607" y="9976"/>
                  </a:lnTo>
                  <a:lnTo>
                    <a:pt x="24575" y="11157"/>
                  </a:lnTo>
                  <a:lnTo>
                    <a:pt x="25671" y="10410"/>
                  </a:lnTo>
                  <a:lnTo>
                    <a:pt x="27806" y="13003"/>
                  </a:lnTo>
                  <a:lnTo>
                    <a:pt x="29636" y="12732"/>
                  </a:lnTo>
                  <a:lnTo>
                    <a:pt x="30829" y="13892"/>
                  </a:lnTo>
                  <a:lnTo>
                    <a:pt x="31242" y="14406"/>
                  </a:lnTo>
                  <a:lnTo>
                    <a:pt x="31311" y="14607"/>
                  </a:lnTo>
                  <a:lnTo>
                    <a:pt x="31311" y="14878"/>
                  </a:lnTo>
                  <a:lnTo>
                    <a:pt x="31549" y="15246"/>
                  </a:lnTo>
                  <a:lnTo>
                    <a:pt x="32733" y="15146"/>
                  </a:lnTo>
                  <a:lnTo>
                    <a:pt x="33542" y="14897"/>
                  </a:lnTo>
                  <a:lnTo>
                    <a:pt x="34249" y="14532"/>
                  </a:lnTo>
                  <a:lnTo>
                    <a:pt x="36596" y="14349"/>
                  </a:lnTo>
                  <a:lnTo>
                    <a:pt x="37218" y="19676"/>
                  </a:lnTo>
                  <a:lnTo>
                    <a:pt x="37046" y="19825"/>
                  </a:lnTo>
                  <a:lnTo>
                    <a:pt x="36740" y="19831"/>
                  </a:lnTo>
                  <a:lnTo>
                    <a:pt x="36192" y="20104"/>
                  </a:lnTo>
                  <a:lnTo>
                    <a:pt x="35330" y="20665"/>
                  </a:lnTo>
                  <a:lnTo>
                    <a:pt x="35228" y="20799"/>
                  </a:lnTo>
                  <a:lnTo>
                    <a:pt x="35595" y="22057"/>
                  </a:lnTo>
                  <a:lnTo>
                    <a:pt x="35709" y="22265"/>
                  </a:lnTo>
                  <a:lnTo>
                    <a:pt x="36264" y="22407"/>
                  </a:lnTo>
                  <a:lnTo>
                    <a:pt x="36550" y="22690"/>
                  </a:lnTo>
                  <a:lnTo>
                    <a:pt x="36591" y="22917"/>
                  </a:lnTo>
                  <a:lnTo>
                    <a:pt x="36509" y="23207"/>
                  </a:lnTo>
                  <a:lnTo>
                    <a:pt x="35586" y="23452"/>
                  </a:lnTo>
                  <a:lnTo>
                    <a:pt x="34639" y="23500"/>
                  </a:lnTo>
                  <a:lnTo>
                    <a:pt x="33586" y="23690"/>
                  </a:lnTo>
                  <a:lnTo>
                    <a:pt x="30664" y="23671"/>
                  </a:lnTo>
                  <a:lnTo>
                    <a:pt x="30380" y="23579"/>
                  </a:lnTo>
                  <a:lnTo>
                    <a:pt x="29415" y="23943"/>
                  </a:lnTo>
                  <a:lnTo>
                    <a:pt x="28215" y="24148"/>
                  </a:lnTo>
                  <a:lnTo>
                    <a:pt x="27997" y="24050"/>
                  </a:lnTo>
                  <a:lnTo>
                    <a:pt x="27525" y="24580"/>
                  </a:lnTo>
                  <a:lnTo>
                    <a:pt x="27093" y="25171"/>
                  </a:lnTo>
                  <a:lnTo>
                    <a:pt x="27069" y="25313"/>
                  </a:lnTo>
                  <a:lnTo>
                    <a:pt x="26347" y="25570"/>
                  </a:lnTo>
                  <a:lnTo>
                    <a:pt x="25873" y="25507"/>
                  </a:lnTo>
                  <a:lnTo>
                    <a:pt x="24073" y="26066"/>
                  </a:lnTo>
                  <a:lnTo>
                    <a:pt x="22972" y="26833"/>
                  </a:lnTo>
                  <a:lnTo>
                    <a:pt x="23453" y="27018"/>
                  </a:lnTo>
                  <a:lnTo>
                    <a:pt x="22501" y="27378"/>
                  </a:lnTo>
                  <a:lnTo>
                    <a:pt x="22289" y="27288"/>
                  </a:lnTo>
                  <a:lnTo>
                    <a:pt x="21383" y="27530"/>
                  </a:lnTo>
                  <a:lnTo>
                    <a:pt x="20245" y="2816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" name="pg92">
              <a:extLst>
                <a:ext uri="{FF2B5EF4-FFF2-40B4-BE49-F238E27FC236}">
                  <a16:creationId xmlns:a16="http://schemas.microsoft.com/office/drawing/2014/main" id="{71C7D870-19C3-4240-9C64-15E1E32BD5E5}"/>
                </a:ext>
              </a:extLst>
            </p:cNvPr>
            <p:cNvSpPr/>
            <p:nvPr/>
          </p:nvSpPr>
          <p:spPr>
            <a:xfrm>
              <a:off x="7232533" y="2455120"/>
              <a:ext cx="32282" cy="31721"/>
            </a:xfrm>
            <a:custGeom>
              <a:avLst/>
              <a:gdLst/>
              <a:ahLst/>
              <a:cxnLst/>
              <a:rect l="0" t="0" r="0" b="0"/>
              <a:pathLst>
                <a:path w="32282" h="31721">
                  <a:moveTo>
                    <a:pt x="10966" y="7989"/>
                  </a:moveTo>
                  <a:lnTo>
                    <a:pt x="11255" y="6494"/>
                  </a:lnTo>
                  <a:lnTo>
                    <a:pt x="11484" y="5760"/>
                  </a:lnTo>
                  <a:lnTo>
                    <a:pt x="13685" y="6102"/>
                  </a:lnTo>
                  <a:lnTo>
                    <a:pt x="14578" y="6229"/>
                  </a:lnTo>
                  <a:lnTo>
                    <a:pt x="14643" y="6395"/>
                  </a:lnTo>
                  <a:lnTo>
                    <a:pt x="14610" y="6857"/>
                  </a:lnTo>
                  <a:lnTo>
                    <a:pt x="14675" y="7435"/>
                  </a:lnTo>
                  <a:lnTo>
                    <a:pt x="14428" y="7596"/>
                  </a:lnTo>
                  <a:lnTo>
                    <a:pt x="14177" y="8086"/>
                  </a:lnTo>
                  <a:lnTo>
                    <a:pt x="14630" y="8379"/>
                  </a:lnTo>
                  <a:lnTo>
                    <a:pt x="14998" y="7481"/>
                  </a:lnTo>
                  <a:lnTo>
                    <a:pt x="14866" y="7146"/>
                  </a:lnTo>
                  <a:lnTo>
                    <a:pt x="15032" y="6655"/>
                  </a:lnTo>
                  <a:lnTo>
                    <a:pt x="15831" y="7214"/>
                  </a:lnTo>
                  <a:lnTo>
                    <a:pt x="15822" y="7452"/>
                  </a:lnTo>
                  <a:lnTo>
                    <a:pt x="15691" y="7784"/>
                  </a:lnTo>
                  <a:lnTo>
                    <a:pt x="15252" y="8379"/>
                  </a:lnTo>
                  <a:lnTo>
                    <a:pt x="14592" y="8997"/>
                  </a:lnTo>
                  <a:lnTo>
                    <a:pt x="15291" y="9209"/>
                  </a:lnTo>
                  <a:lnTo>
                    <a:pt x="16188" y="7812"/>
                  </a:lnTo>
                  <a:lnTo>
                    <a:pt x="16354" y="7368"/>
                  </a:lnTo>
                  <a:lnTo>
                    <a:pt x="16311" y="6816"/>
                  </a:lnTo>
                  <a:lnTo>
                    <a:pt x="17332" y="6573"/>
                  </a:lnTo>
                  <a:lnTo>
                    <a:pt x="17516" y="6353"/>
                  </a:lnTo>
                  <a:lnTo>
                    <a:pt x="16738" y="5703"/>
                  </a:lnTo>
                  <a:lnTo>
                    <a:pt x="16661" y="5436"/>
                  </a:lnTo>
                  <a:lnTo>
                    <a:pt x="16767" y="5240"/>
                  </a:lnTo>
                  <a:lnTo>
                    <a:pt x="17097" y="4972"/>
                  </a:lnTo>
                  <a:lnTo>
                    <a:pt x="17807" y="4800"/>
                  </a:lnTo>
                  <a:lnTo>
                    <a:pt x="18478" y="5067"/>
                  </a:lnTo>
                  <a:lnTo>
                    <a:pt x="19336" y="5100"/>
                  </a:lnTo>
                  <a:lnTo>
                    <a:pt x="19685" y="4985"/>
                  </a:lnTo>
                  <a:lnTo>
                    <a:pt x="21778" y="1811"/>
                  </a:lnTo>
                  <a:lnTo>
                    <a:pt x="22826" y="28"/>
                  </a:lnTo>
                  <a:lnTo>
                    <a:pt x="23162" y="0"/>
                  </a:lnTo>
                  <a:lnTo>
                    <a:pt x="24143" y="434"/>
                  </a:lnTo>
                  <a:lnTo>
                    <a:pt x="25164" y="1085"/>
                  </a:lnTo>
                  <a:lnTo>
                    <a:pt x="24974" y="1621"/>
                  </a:lnTo>
                  <a:lnTo>
                    <a:pt x="24545" y="2510"/>
                  </a:lnTo>
                  <a:lnTo>
                    <a:pt x="24274" y="2897"/>
                  </a:lnTo>
                  <a:lnTo>
                    <a:pt x="24128" y="3288"/>
                  </a:lnTo>
                  <a:lnTo>
                    <a:pt x="25015" y="3684"/>
                  </a:lnTo>
                  <a:lnTo>
                    <a:pt x="24862" y="3931"/>
                  </a:lnTo>
                  <a:lnTo>
                    <a:pt x="24303" y="4419"/>
                  </a:lnTo>
                  <a:lnTo>
                    <a:pt x="23486" y="4921"/>
                  </a:lnTo>
                  <a:lnTo>
                    <a:pt x="23125" y="5315"/>
                  </a:lnTo>
                  <a:lnTo>
                    <a:pt x="22772" y="5860"/>
                  </a:lnTo>
                  <a:lnTo>
                    <a:pt x="23240" y="6596"/>
                  </a:lnTo>
                  <a:lnTo>
                    <a:pt x="23373" y="6599"/>
                  </a:lnTo>
                  <a:lnTo>
                    <a:pt x="23547" y="6451"/>
                  </a:lnTo>
                  <a:lnTo>
                    <a:pt x="23962" y="6916"/>
                  </a:lnTo>
                  <a:lnTo>
                    <a:pt x="23119" y="8237"/>
                  </a:lnTo>
                  <a:lnTo>
                    <a:pt x="24215" y="9192"/>
                  </a:lnTo>
                  <a:lnTo>
                    <a:pt x="21940" y="12703"/>
                  </a:lnTo>
                  <a:lnTo>
                    <a:pt x="23706" y="11641"/>
                  </a:lnTo>
                  <a:lnTo>
                    <a:pt x="25724" y="12739"/>
                  </a:lnTo>
                  <a:lnTo>
                    <a:pt x="25646" y="13028"/>
                  </a:lnTo>
                  <a:lnTo>
                    <a:pt x="24590" y="14410"/>
                  </a:lnTo>
                  <a:lnTo>
                    <a:pt x="25749" y="15077"/>
                  </a:lnTo>
                  <a:lnTo>
                    <a:pt x="26000" y="15788"/>
                  </a:lnTo>
                  <a:lnTo>
                    <a:pt x="26134" y="16402"/>
                  </a:lnTo>
                  <a:lnTo>
                    <a:pt x="26631" y="16948"/>
                  </a:lnTo>
                  <a:lnTo>
                    <a:pt x="28556" y="16911"/>
                  </a:lnTo>
                  <a:lnTo>
                    <a:pt x="29648" y="16591"/>
                  </a:lnTo>
                  <a:lnTo>
                    <a:pt x="31176" y="16420"/>
                  </a:lnTo>
                  <a:lnTo>
                    <a:pt x="32282" y="16893"/>
                  </a:lnTo>
                  <a:lnTo>
                    <a:pt x="31350" y="17722"/>
                  </a:lnTo>
                  <a:lnTo>
                    <a:pt x="30048" y="17190"/>
                  </a:lnTo>
                  <a:lnTo>
                    <a:pt x="29834" y="17164"/>
                  </a:lnTo>
                  <a:lnTo>
                    <a:pt x="28168" y="17402"/>
                  </a:lnTo>
                  <a:lnTo>
                    <a:pt x="27549" y="17811"/>
                  </a:lnTo>
                  <a:lnTo>
                    <a:pt x="26873" y="18886"/>
                  </a:lnTo>
                  <a:lnTo>
                    <a:pt x="26922" y="19099"/>
                  </a:lnTo>
                  <a:lnTo>
                    <a:pt x="27425" y="19434"/>
                  </a:lnTo>
                  <a:lnTo>
                    <a:pt x="28128" y="20304"/>
                  </a:lnTo>
                  <a:lnTo>
                    <a:pt x="28367" y="20739"/>
                  </a:lnTo>
                  <a:lnTo>
                    <a:pt x="28471" y="21288"/>
                  </a:lnTo>
                  <a:lnTo>
                    <a:pt x="28157" y="21930"/>
                  </a:lnTo>
                  <a:lnTo>
                    <a:pt x="27248" y="22730"/>
                  </a:lnTo>
                  <a:lnTo>
                    <a:pt x="26973" y="22592"/>
                  </a:lnTo>
                  <a:lnTo>
                    <a:pt x="26395" y="22094"/>
                  </a:lnTo>
                  <a:lnTo>
                    <a:pt x="24975" y="21350"/>
                  </a:lnTo>
                  <a:lnTo>
                    <a:pt x="24001" y="21012"/>
                  </a:lnTo>
                  <a:lnTo>
                    <a:pt x="22715" y="20712"/>
                  </a:lnTo>
                  <a:lnTo>
                    <a:pt x="22138" y="21374"/>
                  </a:lnTo>
                  <a:lnTo>
                    <a:pt x="21996" y="22684"/>
                  </a:lnTo>
                  <a:lnTo>
                    <a:pt x="23107" y="22883"/>
                  </a:lnTo>
                  <a:lnTo>
                    <a:pt x="22815" y="23703"/>
                  </a:lnTo>
                  <a:lnTo>
                    <a:pt x="22702" y="23896"/>
                  </a:lnTo>
                  <a:lnTo>
                    <a:pt x="22310" y="24194"/>
                  </a:lnTo>
                  <a:lnTo>
                    <a:pt x="21922" y="24381"/>
                  </a:lnTo>
                  <a:lnTo>
                    <a:pt x="21515" y="24465"/>
                  </a:lnTo>
                  <a:lnTo>
                    <a:pt x="21260" y="24662"/>
                  </a:lnTo>
                  <a:lnTo>
                    <a:pt x="20846" y="25182"/>
                  </a:lnTo>
                  <a:lnTo>
                    <a:pt x="20681" y="25162"/>
                  </a:lnTo>
                  <a:lnTo>
                    <a:pt x="20085" y="24844"/>
                  </a:lnTo>
                  <a:lnTo>
                    <a:pt x="15407" y="22368"/>
                  </a:lnTo>
                  <a:lnTo>
                    <a:pt x="14514" y="23604"/>
                  </a:lnTo>
                  <a:lnTo>
                    <a:pt x="13880" y="24466"/>
                  </a:lnTo>
                  <a:lnTo>
                    <a:pt x="15304" y="24824"/>
                  </a:lnTo>
                  <a:lnTo>
                    <a:pt x="14348" y="26197"/>
                  </a:lnTo>
                  <a:lnTo>
                    <a:pt x="14170" y="26554"/>
                  </a:lnTo>
                  <a:lnTo>
                    <a:pt x="12559" y="26223"/>
                  </a:lnTo>
                  <a:lnTo>
                    <a:pt x="12136" y="26817"/>
                  </a:lnTo>
                  <a:lnTo>
                    <a:pt x="12028" y="26971"/>
                  </a:lnTo>
                  <a:lnTo>
                    <a:pt x="10798" y="28631"/>
                  </a:lnTo>
                  <a:lnTo>
                    <a:pt x="10397" y="29135"/>
                  </a:lnTo>
                  <a:lnTo>
                    <a:pt x="9542" y="30306"/>
                  </a:lnTo>
                  <a:lnTo>
                    <a:pt x="9685" y="31721"/>
                  </a:lnTo>
                  <a:lnTo>
                    <a:pt x="8196" y="30973"/>
                  </a:lnTo>
                  <a:lnTo>
                    <a:pt x="7665" y="30810"/>
                  </a:lnTo>
                  <a:lnTo>
                    <a:pt x="8998" y="28842"/>
                  </a:lnTo>
                  <a:lnTo>
                    <a:pt x="9218" y="28175"/>
                  </a:lnTo>
                  <a:lnTo>
                    <a:pt x="9296" y="27264"/>
                  </a:lnTo>
                  <a:lnTo>
                    <a:pt x="8623" y="26532"/>
                  </a:lnTo>
                  <a:lnTo>
                    <a:pt x="7794" y="25833"/>
                  </a:lnTo>
                  <a:lnTo>
                    <a:pt x="6202" y="28142"/>
                  </a:lnTo>
                  <a:lnTo>
                    <a:pt x="5166" y="27589"/>
                  </a:lnTo>
                  <a:lnTo>
                    <a:pt x="5153" y="27378"/>
                  </a:lnTo>
                  <a:lnTo>
                    <a:pt x="5528" y="26630"/>
                  </a:lnTo>
                  <a:lnTo>
                    <a:pt x="4583" y="26304"/>
                  </a:lnTo>
                  <a:lnTo>
                    <a:pt x="3780" y="26369"/>
                  </a:lnTo>
                  <a:lnTo>
                    <a:pt x="3198" y="27166"/>
                  </a:lnTo>
                  <a:lnTo>
                    <a:pt x="3366" y="27410"/>
                  </a:lnTo>
                  <a:lnTo>
                    <a:pt x="3625" y="27573"/>
                  </a:lnTo>
                  <a:lnTo>
                    <a:pt x="3677" y="28191"/>
                  </a:lnTo>
                  <a:lnTo>
                    <a:pt x="3508" y="28321"/>
                  </a:lnTo>
                  <a:lnTo>
                    <a:pt x="2369" y="28305"/>
                  </a:lnTo>
                  <a:lnTo>
                    <a:pt x="2175" y="28077"/>
                  </a:lnTo>
                  <a:lnTo>
                    <a:pt x="2291" y="27720"/>
                  </a:lnTo>
                  <a:lnTo>
                    <a:pt x="1968" y="27492"/>
                  </a:lnTo>
                  <a:lnTo>
                    <a:pt x="1540" y="27394"/>
                  </a:lnTo>
                  <a:lnTo>
                    <a:pt x="1204" y="27150"/>
                  </a:lnTo>
                  <a:lnTo>
                    <a:pt x="971" y="26727"/>
                  </a:lnTo>
                  <a:lnTo>
                    <a:pt x="699" y="26516"/>
                  </a:lnTo>
                  <a:lnTo>
                    <a:pt x="90" y="25751"/>
                  </a:lnTo>
                  <a:lnTo>
                    <a:pt x="0" y="24857"/>
                  </a:lnTo>
                  <a:lnTo>
                    <a:pt x="181" y="24662"/>
                  </a:lnTo>
                  <a:lnTo>
                    <a:pt x="517" y="24889"/>
                  </a:lnTo>
                  <a:lnTo>
                    <a:pt x="453" y="24401"/>
                  </a:lnTo>
                  <a:lnTo>
                    <a:pt x="712" y="24401"/>
                  </a:lnTo>
                  <a:lnTo>
                    <a:pt x="738" y="24125"/>
                  </a:lnTo>
                  <a:lnTo>
                    <a:pt x="414" y="24108"/>
                  </a:lnTo>
                  <a:lnTo>
                    <a:pt x="479" y="23360"/>
                  </a:lnTo>
                  <a:lnTo>
                    <a:pt x="750" y="23393"/>
                  </a:lnTo>
                  <a:lnTo>
                    <a:pt x="1527" y="23458"/>
                  </a:lnTo>
                  <a:lnTo>
                    <a:pt x="1476" y="24255"/>
                  </a:lnTo>
                  <a:lnTo>
                    <a:pt x="1696" y="24662"/>
                  </a:lnTo>
                  <a:lnTo>
                    <a:pt x="1929" y="24564"/>
                  </a:lnTo>
                  <a:lnTo>
                    <a:pt x="2175" y="24239"/>
                  </a:lnTo>
                  <a:lnTo>
                    <a:pt x="2511" y="23246"/>
                  </a:lnTo>
                  <a:lnTo>
                    <a:pt x="2226" y="22758"/>
                  </a:lnTo>
                  <a:lnTo>
                    <a:pt x="2550" y="22189"/>
                  </a:lnTo>
                  <a:lnTo>
                    <a:pt x="3560" y="20660"/>
                  </a:lnTo>
                  <a:lnTo>
                    <a:pt x="3638" y="20302"/>
                  </a:lnTo>
                  <a:lnTo>
                    <a:pt x="4065" y="20514"/>
                  </a:lnTo>
                  <a:lnTo>
                    <a:pt x="4868" y="20758"/>
                  </a:lnTo>
                  <a:lnTo>
                    <a:pt x="5036" y="20465"/>
                  </a:lnTo>
                  <a:lnTo>
                    <a:pt x="5891" y="20400"/>
                  </a:lnTo>
                  <a:lnTo>
                    <a:pt x="6255" y="20651"/>
                  </a:lnTo>
                  <a:lnTo>
                    <a:pt x="6292" y="19949"/>
                  </a:lnTo>
                  <a:lnTo>
                    <a:pt x="6160" y="19513"/>
                  </a:lnTo>
                  <a:lnTo>
                    <a:pt x="6525" y="18855"/>
                  </a:lnTo>
                  <a:lnTo>
                    <a:pt x="7445" y="19147"/>
                  </a:lnTo>
                  <a:lnTo>
                    <a:pt x="7639" y="18838"/>
                  </a:lnTo>
                  <a:lnTo>
                    <a:pt x="7067" y="18590"/>
                  </a:lnTo>
                  <a:lnTo>
                    <a:pt x="6730" y="18530"/>
                  </a:lnTo>
                  <a:lnTo>
                    <a:pt x="6952" y="18204"/>
                  </a:lnTo>
                  <a:lnTo>
                    <a:pt x="7768" y="18594"/>
                  </a:lnTo>
                  <a:lnTo>
                    <a:pt x="8506" y="17326"/>
                  </a:lnTo>
                  <a:lnTo>
                    <a:pt x="9041" y="17344"/>
                  </a:lnTo>
                  <a:lnTo>
                    <a:pt x="10358" y="15504"/>
                  </a:lnTo>
                  <a:lnTo>
                    <a:pt x="10371" y="14983"/>
                  </a:lnTo>
                  <a:lnTo>
                    <a:pt x="8467" y="12039"/>
                  </a:lnTo>
                  <a:lnTo>
                    <a:pt x="10526" y="12836"/>
                  </a:lnTo>
                  <a:lnTo>
                    <a:pt x="10694" y="12332"/>
                  </a:lnTo>
                  <a:lnTo>
                    <a:pt x="10651" y="11927"/>
                  </a:lnTo>
                  <a:lnTo>
                    <a:pt x="10479" y="11485"/>
                  </a:lnTo>
                  <a:lnTo>
                    <a:pt x="10082" y="11030"/>
                  </a:lnTo>
                  <a:lnTo>
                    <a:pt x="10107" y="10417"/>
                  </a:lnTo>
                  <a:lnTo>
                    <a:pt x="10352" y="9637"/>
                  </a:lnTo>
                  <a:lnTo>
                    <a:pt x="10890" y="852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" name="pg93">
              <a:extLst>
                <a:ext uri="{FF2B5EF4-FFF2-40B4-BE49-F238E27FC236}">
                  <a16:creationId xmlns:a16="http://schemas.microsoft.com/office/drawing/2014/main" id="{560B0884-C9B0-DD45-904D-4DA4C3FEB65E}"/>
                </a:ext>
              </a:extLst>
            </p:cNvPr>
            <p:cNvSpPr/>
            <p:nvPr/>
          </p:nvSpPr>
          <p:spPr>
            <a:xfrm>
              <a:off x="7093457" y="2166063"/>
              <a:ext cx="234798" cy="220459"/>
            </a:xfrm>
            <a:custGeom>
              <a:avLst/>
              <a:gdLst/>
              <a:ahLst/>
              <a:cxnLst/>
              <a:rect l="0" t="0" r="0" b="0"/>
              <a:pathLst>
                <a:path w="234798" h="220459">
                  <a:moveTo>
                    <a:pt x="232449" y="2760"/>
                  </a:moveTo>
                  <a:lnTo>
                    <a:pt x="232414" y="7872"/>
                  </a:lnTo>
                  <a:lnTo>
                    <a:pt x="227308" y="7748"/>
                  </a:lnTo>
                  <a:lnTo>
                    <a:pt x="223580" y="8068"/>
                  </a:lnTo>
                  <a:lnTo>
                    <a:pt x="220582" y="7043"/>
                  </a:lnTo>
                  <a:lnTo>
                    <a:pt x="220223" y="8724"/>
                  </a:lnTo>
                  <a:lnTo>
                    <a:pt x="220144" y="8929"/>
                  </a:lnTo>
                  <a:lnTo>
                    <a:pt x="219868" y="9022"/>
                  </a:lnTo>
                  <a:lnTo>
                    <a:pt x="220077" y="8758"/>
                  </a:lnTo>
                  <a:lnTo>
                    <a:pt x="219792" y="8752"/>
                  </a:lnTo>
                  <a:lnTo>
                    <a:pt x="219567" y="8847"/>
                  </a:lnTo>
                  <a:lnTo>
                    <a:pt x="219141" y="9265"/>
                  </a:lnTo>
                  <a:lnTo>
                    <a:pt x="218256" y="9084"/>
                  </a:lnTo>
                  <a:lnTo>
                    <a:pt x="217755" y="9192"/>
                  </a:lnTo>
                  <a:lnTo>
                    <a:pt x="217470" y="9554"/>
                  </a:lnTo>
                  <a:lnTo>
                    <a:pt x="217191" y="10239"/>
                  </a:lnTo>
                  <a:lnTo>
                    <a:pt x="217037" y="10237"/>
                  </a:lnTo>
                  <a:lnTo>
                    <a:pt x="216783" y="10702"/>
                  </a:lnTo>
                  <a:lnTo>
                    <a:pt x="216154" y="11212"/>
                  </a:lnTo>
                  <a:lnTo>
                    <a:pt x="215745" y="11677"/>
                  </a:lnTo>
                  <a:lnTo>
                    <a:pt x="215395" y="12205"/>
                  </a:lnTo>
                  <a:lnTo>
                    <a:pt x="215112" y="12871"/>
                  </a:lnTo>
                  <a:lnTo>
                    <a:pt x="214820" y="13287"/>
                  </a:lnTo>
                  <a:lnTo>
                    <a:pt x="214050" y="13860"/>
                  </a:lnTo>
                  <a:lnTo>
                    <a:pt x="213812" y="13961"/>
                  </a:lnTo>
                  <a:lnTo>
                    <a:pt x="213600" y="14277"/>
                  </a:lnTo>
                  <a:lnTo>
                    <a:pt x="213434" y="14370"/>
                  </a:lnTo>
                  <a:lnTo>
                    <a:pt x="213204" y="14355"/>
                  </a:lnTo>
                  <a:lnTo>
                    <a:pt x="213054" y="14433"/>
                  </a:lnTo>
                  <a:lnTo>
                    <a:pt x="212928" y="14899"/>
                  </a:lnTo>
                  <a:lnTo>
                    <a:pt x="213056" y="14722"/>
                  </a:lnTo>
                  <a:lnTo>
                    <a:pt x="213867" y="15117"/>
                  </a:lnTo>
                  <a:lnTo>
                    <a:pt x="214138" y="15161"/>
                  </a:lnTo>
                  <a:lnTo>
                    <a:pt x="215709" y="15077"/>
                  </a:lnTo>
                  <a:lnTo>
                    <a:pt x="218395" y="14565"/>
                  </a:lnTo>
                  <a:lnTo>
                    <a:pt x="218838" y="14866"/>
                  </a:lnTo>
                  <a:lnTo>
                    <a:pt x="219400" y="13871"/>
                  </a:lnTo>
                  <a:lnTo>
                    <a:pt x="223297" y="13519"/>
                  </a:lnTo>
                  <a:lnTo>
                    <a:pt x="223701" y="13414"/>
                  </a:lnTo>
                  <a:lnTo>
                    <a:pt x="224736" y="22847"/>
                  </a:lnTo>
                  <a:lnTo>
                    <a:pt x="224831" y="23822"/>
                  </a:lnTo>
                  <a:lnTo>
                    <a:pt x="224894" y="24475"/>
                  </a:lnTo>
                  <a:lnTo>
                    <a:pt x="225057" y="25837"/>
                  </a:lnTo>
                  <a:lnTo>
                    <a:pt x="224422" y="26317"/>
                  </a:lnTo>
                  <a:lnTo>
                    <a:pt x="224118" y="26049"/>
                  </a:lnTo>
                  <a:lnTo>
                    <a:pt x="224010" y="25848"/>
                  </a:lnTo>
                  <a:lnTo>
                    <a:pt x="223560" y="25762"/>
                  </a:lnTo>
                  <a:lnTo>
                    <a:pt x="221720" y="25940"/>
                  </a:lnTo>
                  <a:lnTo>
                    <a:pt x="220809" y="26267"/>
                  </a:lnTo>
                  <a:lnTo>
                    <a:pt x="220430" y="26293"/>
                  </a:lnTo>
                  <a:lnTo>
                    <a:pt x="219669" y="26307"/>
                  </a:lnTo>
                  <a:lnTo>
                    <a:pt x="219490" y="26252"/>
                  </a:lnTo>
                  <a:lnTo>
                    <a:pt x="219307" y="26006"/>
                  </a:lnTo>
                  <a:lnTo>
                    <a:pt x="218978" y="25973"/>
                  </a:lnTo>
                  <a:lnTo>
                    <a:pt x="218367" y="26065"/>
                  </a:lnTo>
                  <a:lnTo>
                    <a:pt x="218112" y="26326"/>
                  </a:lnTo>
                  <a:lnTo>
                    <a:pt x="217379" y="27464"/>
                  </a:lnTo>
                  <a:lnTo>
                    <a:pt x="217429" y="27761"/>
                  </a:lnTo>
                  <a:lnTo>
                    <a:pt x="217737" y="28230"/>
                  </a:lnTo>
                  <a:lnTo>
                    <a:pt x="217858" y="29212"/>
                  </a:lnTo>
                  <a:lnTo>
                    <a:pt x="218445" y="29234"/>
                  </a:lnTo>
                  <a:lnTo>
                    <a:pt x="218653" y="29056"/>
                  </a:lnTo>
                  <a:lnTo>
                    <a:pt x="218911" y="28978"/>
                  </a:lnTo>
                  <a:lnTo>
                    <a:pt x="220136" y="29546"/>
                  </a:lnTo>
                  <a:lnTo>
                    <a:pt x="220474" y="32325"/>
                  </a:lnTo>
                  <a:lnTo>
                    <a:pt x="219329" y="32483"/>
                  </a:lnTo>
                  <a:lnTo>
                    <a:pt x="219434" y="33207"/>
                  </a:lnTo>
                  <a:lnTo>
                    <a:pt x="218383" y="33292"/>
                  </a:lnTo>
                  <a:lnTo>
                    <a:pt x="218523" y="33824"/>
                  </a:lnTo>
                  <a:lnTo>
                    <a:pt x="218390" y="34136"/>
                  </a:lnTo>
                  <a:lnTo>
                    <a:pt x="217263" y="34155"/>
                  </a:lnTo>
                  <a:lnTo>
                    <a:pt x="217488" y="34069"/>
                  </a:lnTo>
                  <a:lnTo>
                    <a:pt x="217662" y="33664"/>
                  </a:lnTo>
                  <a:lnTo>
                    <a:pt x="217473" y="33372"/>
                  </a:lnTo>
                  <a:lnTo>
                    <a:pt x="211811" y="33990"/>
                  </a:lnTo>
                  <a:lnTo>
                    <a:pt x="211836" y="34457"/>
                  </a:lnTo>
                  <a:lnTo>
                    <a:pt x="212007" y="34517"/>
                  </a:lnTo>
                  <a:lnTo>
                    <a:pt x="212427" y="34996"/>
                  </a:lnTo>
                  <a:lnTo>
                    <a:pt x="212523" y="36484"/>
                  </a:lnTo>
                  <a:lnTo>
                    <a:pt x="212328" y="36681"/>
                  </a:lnTo>
                  <a:lnTo>
                    <a:pt x="212769" y="38370"/>
                  </a:lnTo>
                  <a:lnTo>
                    <a:pt x="213244" y="38987"/>
                  </a:lnTo>
                  <a:lnTo>
                    <a:pt x="213930" y="39414"/>
                  </a:lnTo>
                  <a:lnTo>
                    <a:pt x="213971" y="39663"/>
                  </a:lnTo>
                  <a:lnTo>
                    <a:pt x="213701" y="39727"/>
                  </a:lnTo>
                  <a:lnTo>
                    <a:pt x="213984" y="41348"/>
                  </a:lnTo>
                  <a:lnTo>
                    <a:pt x="216146" y="40832"/>
                  </a:lnTo>
                  <a:lnTo>
                    <a:pt x="217251" y="41452"/>
                  </a:lnTo>
                  <a:lnTo>
                    <a:pt x="217323" y="41906"/>
                  </a:lnTo>
                  <a:lnTo>
                    <a:pt x="217201" y="42343"/>
                  </a:lnTo>
                  <a:lnTo>
                    <a:pt x="214246" y="42702"/>
                  </a:lnTo>
                  <a:lnTo>
                    <a:pt x="214887" y="46327"/>
                  </a:lnTo>
                  <a:lnTo>
                    <a:pt x="217126" y="47848"/>
                  </a:lnTo>
                  <a:lnTo>
                    <a:pt x="217267" y="47978"/>
                  </a:lnTo>
                  <a:lnTo>
                    <a:pt x="217587" y="48774"/>
                  </a:lnTo>
                  <a:lnTo>
                    <a:pt x="218805" y="49726"/>
                  </a:lnTo>
                  <a:lnTo>
                    <a:pt x="216038" y="49172"/>
                  </a:lnTo>
                  <a:lnTo>
                    <a:pt x="214141" y="49693"/>
                  </a:lnTo>
                  <a:lnTo>
                    <a:pt x="213826" y="50232"/>
                  </a:lnTo>
                  <a:lnTo>
                    <a:pt x="213559" y="50382"/>
                  </a:lnTo>
                  <a:lnTo>
                    <a:pt x="213332" y="50337"/>
                  </a:lnTo>
                  <a:lnTo>
                    <a:pt x="213020" y="49976"/>
                  </a:lnTo>
                  <a:lnTo>
                    <a:pt x="212812" y="49879"/>
                  </a:lnTo>
                  <a:lnTo>
                    <a:pt x="212364" y="49898"/>
                  </a:lnTo>
                  <a:lnTo>
                    <a:pt x="210865" y="49594"/>
                  </a:lnTo>
                  <a:lnTo>
                    <a:pt x="210420" y="49025"/>
                  </a:lnTo>
                  <a:lnTo>
                    <a:pt x="209993" y="49126"/>
                  </a:lnTo>
                  <a:lnTo>
                    <a:pt x="209770" y="49038"/>
                  </a:lnTo>
                  <a:lnTo>
                    <a:pt x="209403" y="49251"/>
                  </a:lnTo>
                  <a:lnTo>
                    <a:pt x="209595" y="50480"/>
                  </a:lnTo>
                  <a:lnTo>
                    <a:pt x="209888" y="53050"/>
                  </a:lnTo>
                  <a:lnTo>
                    <a:pt x="214008" y="53154"/>
                  </a:lnTo>
                  <a:lnTo>
                    <a:pt x="213897" y="52249"/>
                  </a:lnTo>
                  <a:lnTo>
                    <a:pt x="215178" y="52113"/>
                  </a:lnTo>
                  <a:lnTo>
                    <a:pt x="215383" y="52992"/>
                  </a:lnTo>
                  <a:lnTo>
                    <a:pt x="214798" y="53174"/>
                  </a:lnTo>
                  <a:lnTo>
                    <a:pt x="214865" y="53378"/>
                  </a:lnTo>
                  <a:lnTo>
                    <a:pt x="215749" y="54364"/>
                  </a:lnTo>
                  <a:lnTo>
                    <a:pt x="217683" y="55941"/>
                  </a:lnTo>
                  <a:lnTo>
                    <a:pt x="217434" y="56198"/>
                  </a:lnTo>
                  <a:lnTo>
                    <a:pt x="217359" y="56518"/>
                  </a:lnTo>
                  <a:lnTo>
                    <a:pt x="217591" y="56830"/>
                  </a:lnTo>
                  <a:lnTo>
                    <a:pt x="217666" y="58016"/>
                  </a:lnTo>
                  <a:lnTo>
                    <a:pt x="217293" y="58455"/>
                  </a:lnTo>
                  <a:lnTo>
                    <a:pt x="217193" y="58734"/>
                  </a:lnTo>
                  <a:lnTo>
                    <a:pt x="217123" y="59660"/>
                  </a:lnTo>
                  <a:lnTo>
                    <a:pt x="217289" y="59809"/>
                  </a:lnTo>
                  <a:lnTo>
                    <a:pt x="217289" y="60043"/>
                  </a:lnTo>
                  <a:lnTo>
                    <a:pt x="217069" y="60821"/>
                  </a:lnTo>
                  <a:lnTo>
                    <a:pt x="216094" y="62338"/>
                  </a:lnTo>
                  <a:lnTo>
                    <a:pt x="215417" y="62926"/>
                  </a:lnTo>
                  <a:lnTo>
                    <a:pt x="214725" y="58433"/>
                  </a:lnTo>
                  <a:lnTo>
                    <a:pt x="213895" y="58541"/>
                  </a:lnTo>
                  <a:lnTo>
                    <a:pt x="214244" y="59252"/>
                  </a:lnTo>
                  <a:lnTo>
                    <a:pt x="214315" y="60129"/>
                  </a:lnTo>
                  <a:lnTo>
                    <a:pt x="214257" y="60643"/>
                  </a:lnTo>
                  <a:lnTo>
                    <a:pt x="214270" y="62108"/>
                  </a:lnTo>
                  <a:lnTo>
                    <a:pt x="214503" y="63183"/>
                  </a:lnTo>
                  <a:lnTo>
                    <a:pt x="214644" y="64293"/>
                  </a:lnTo>
                  <a:lnTo>
                    <a:pt x="214466" y="65952"/>
                  </a:lnTo>
                  <a:lnTo>
                    <a:pt x="213720" y="66584"/>
                  </a:lnTo>
                  <a:lnTo>
                    <a:pt x="213327" y="68113"/>
                  </a:lnTo>
                  <a:lnTo>
                    <a:pt x="213067" y="68452"/>
                  </a:lnTo>
                  <a:lnTo>
                    <a:pt x="212536" y="68720"/>
                  </a:lnTo>
                  <a:lnTo>
                    <a:pt x="211504" y="68207"/>
                  </a:lnTo>
                  <a:lnTo>
                    <a:pt x="211031" y="67802"/>
                  </a:lnTo>
                  <a:lnTo>
                    <a:pt x="210692" y="67880"/>
                  </a:lnTo>
                  <a:lnTo>
                    <a:pt x="210286" y="67824"/>
                  </a:lnTo>
                  <a:lnTo>
                    <a:pt x="209623" y="68178"/>
                  </a:lnTo>
                  <a:lnTo>
                    <a:pt x="209615" y="68606"/>
                  </a:lnTo>
                  <a:lnTo>
                    <a:pt x="209715" y="69063"/>
                  </a:lnTo>
                  <a:lnTo>
                    <a:pt x="209177" y="71514"/>
                  </a:lnTo>
                  <a:lnTo>
                    <a:pt x="209230" y="72054"/>
                  </a:lnTo>
                  <a:lnTo>
                    <a:pt x="209502" y="72883"/>
                  </a:lnTo>
                  <a:lnTo>
                    <a:pt x="213748" y="72574"/>
                  </a:lnTo>
                  <a:lnTo>
                    <a:pt x="214570" y="81582"/>
                  </a:lnTo>
                  <a:lnTo>
                    <a:pt x="215055" y="81432"/>
                  </a:lnTo>
                  <a:lnTo>
                    <a:pt x="215216" y="81134"/>
                  </a:lnTo>
                  <a:lnTo>
                    <a:pt x="215708" y="80952"/>
                  </a:lnTo>
                  <a:lnTo>
                    <a:pt x="216954" y="81502"/>
                  </a:lnTo>
                  <a:lnTo>
                    <a:pt x="217380" y="82075"/>
                  </a:lnTo>
                  <a:lnTo>
                    <a:pt x="217922" y="82280"/>
                  </a:lnTo>
                  <a:lnTo>
                    <a:pt x="218111" y="82268"/>
                  </a:lnTo>
                  <a:lnTo>
                    <a:pt x="218100" y="82436"/>
                  </a:lnTo>
                  <a:lnTo>
                    <a:pt x="217393" y="82280"/>
                  </a:lnTo>
                  <a:lnTo>
                    <a:pt x="216759" y="81931"/>
                  </a:lnTo>
                  <a:lnTo>
                    <a:pt x="215514" y="81525"/>
                  </a:lnTo>
                  <a:lnTo>
                    <a:pt x="214819" y="81700"/>
                  </a:lnTo>
                  <a:lnTo>
                    <a:pt x="215072" y="82109"/>
                  </a:lnTo>
                  <a:lnTo>
                    <a:pt x="215055" y="82351"/>
                  </a:lnTo>
                  <a:lnTo>
                    <a:pt x="214811" y="82864"/>
                  </a:lnTo>
                  <a:lnTo>
                    <a:pt x="214746" y="83321"/>
                  </a:lnTo>
                  <a:lnTo>
                    <a:pt x="215241" y="87961"/>
                  </a:lnTo>
                  <a:lnTo>
                    <a:pt x="216162" y="88705"/>
                  </a:lnTo>
                  <a:lnTo>
                    <a:pt x="216917" y="89028"/>
                  </a:lnTo>
                  <a:lnTo>
                    <a:pt x="217509" y="89237"/>
                  </a:lnTo>
                  <a:lnTo>
                    <a:pt x="217467" y="89490"/>
                  </a:lnTo>
                  <a:lnTo>
                    <a:pt x="216607" y="89281"/>
                  </a:lnTo>
                  <a:lnTo>
                    <a:pt x="216334" y="89301"/>
                  </a:lnTo>
                  <a:lnTo>
                    <a:pt x="215914" y="89129"/>
                  </a:lnTo>
                  <a:lnTo>
                    <a:pt x="215401" y="89525"/>
                  </a:lnTo>
                  <a:lnTo>
                    <a:pt x="215852" y="93753"/>
                  </a:lnTo>
                  <a:lnTo>
                    <a:pt x="216587" y="93774"/>
                  </a:lnTo>
                  <a:lnTo>
                    <a:pt x="216938" y="93529"/>
                  </a:lnTo>
                  <a:lnTo>
                    <a:pt x="217265" y="93440"/>
                  </a:lnTo>
                  <a:lnTo>
                    <a:pt x="218658" y="93429"/>
                  </a:lnTo>
                  <a:lnTo>
                    <a:pt x="220947" y="93898"/>
                  </a:lnTo>
                  <a:lnTo>
                    <a:pt x="221245" y="94144"/>
                  </a:lnTo>
                  <a:lnTo>
                    <a:pt x="222517" y="94099"/>
                  </a:lnTo>
                  <a:lnTo>
                    <a:pt x="222897" y="94215"/>
                  </a:lnTo>
                  <a:lnTo>
                    <a:pt x="223166" y="94408"/>
                  </a:lnTo>
                  <a:lnTo>
                    <a:pt x="224224" y="94022"/>
                  </a:lnTo>
                  <a:lnTo>
                    <a:pt x="224506" y="93241"/>
                  </a:lnTo>
                  <a:lnTo>
                    <a:pt x="224510" y="93063"/>
                  </a:lnTo>
                  <a:lnTo>
                    <a:pt x="224366" y="92698"/>
                  </a:lnTo>
                  <a:lnTo>
                    <a:pt x="224391" y="92397"/>
                  </a:lnTo>
                  <a:lnTo>
                    <a:pt x="224602" y="92163"/>
                  </a:lnTo>
                  <a:lnTo>
                    <a:pt x="224829" y="92044"/>
                  </a:lnTo>
                  <a:lnTo>
                    <a:pt x="225047" y="93230"/>
                  </a:lnTo>
                  <a:lnTo>
                    <a:pt x="226045" y="94272"/>
                  </a:lnTo>
                  <a:lnTo>
                    <a:pt x="226719" y="94558"/>
                  </a:lnTo>
                  <a:lnTo>
                    <a:pt x="227137" y="95045"/>
                  </a:lnTo>
                  <a:lnTo>
                    <a:pt x="227133" y="95268"/>
                  </a:lnTo>
                  <a:lnTo>
                    <a:pt x="227257" y="95491"/>
                  </a:lnTo>
                  <a:lnTo>
                    <a:pt x="228187" y="96770"/>
                  </a:lnTo>
                  <a:lnTo>
                    <a:pt x="228468" y="96919"/>
                  </a:lnTo>
                  <a:lnTo>
                    <a:pt x="228112" y="93941"/>
                  </a:lnTo>
                  <a:lnTo>
                    <a:pt x="228865" y="93863"/>
                  </a:lnTo>
                  <a:lnTo>
                    <a:pt x="228896" y="93571"/>
                  </a:lnTo>
                  <a:lnTo>
                    <a:pt x="228189" y="92660"/>
                  </a:lnTo>
                  <a:lnTo>
                    <a:pt x="227275" y="91846"/>
                  </a:lnTo>
                  <a:lnTo>
                    <a:pt x="227085" y="91351"/>
                  </a:lnTo>
                  <a:lnTo>
                    <a:pt x="226580" y="90898"/>
                  </a:lnTo>
                  <a:lnTo>
                    <a:pt x="225844" y="90608"/>
                  </a:lnTo>
                  <a:lnTo>
                    <a:pt x="225748" y="90273"/>
                  </a:lnTo>
                  <a:lnTo>
                    <a:pt x="226211" y="89399"/>
                  </a:lnTo>
                  <a:lnTo>
                    <a:pt x="232504" y="88748"/>
                  </a:lnTo>
                  <a:lnTo>
                    <a:pt x="232644" y="89862"/>
                  </a:lnTo>
                  <a:lnTo>
                    <a:pt x="234339" y="104576"/>
                  </a:lnTo>
                  <a:lnTo>
                    <a:pt x="234798" y="108000"/>
                  </a:lnTo>
                  <a:lnTo>
                    <a:pt x="217768" y="109496"/>
                  </a:lnTo>
                  <a:lnTo>
                    <a:pt x="218311" y="113408"/>
                  </a:lnTo>
                  <a:lnTo>
                    <a:pt x="218161" y="113490"/>
                  </a:lnTo>
                  <a:lnTo>
                    <a:pt x="217781" y="113438"/>
                  </a:lnTo>
                  <a:lnTo>
                    <a:pt x="217596" y="113687"/>
                  </a:lnTo>
                  <a:lnTo>
                    <a:pt x="217266" y="113899"/>
                  </a:lnTo>
                  <a:lnTo>
                    <a:pt x="216424" y="114212"/>
                  </a:lnTo>
                  <a:lnTo>
                    <a:pt x="215377" y="114468"/>
                  </a:lnTo>
                  <a:lnTo>
                    <a:pt x="215039" y="114684"/>
                  </a:lnTo>
                  <a:lnTo>
                    <a:pt x="214701" y="115075"/>
                  </a:lnTo>
                  <a:lnTo>
                    <a:pt x="214523" y="115082"/>
                  </a:lnTo>
                  <a:lnTo>
                    <a:pt x="214330" y="114829"/>
                  </a:lnTo>
                  <a:lnTo>
                    <a:pt x="213748" y="114424"/>
                  </a:lnTo>
                  <a:lnTo>
                    <a:pt x="213847" y="114115"/>
                  </a:lnTo>
                  <a:lnTo>
                    <a:pt x="214173" y="113989"/>
                  </a:lnTo>
                  <a:lnTo>
                    <a:pt x="214197" y="113821"/>
                  </a:lnTo>
                  <a:lnTo>
                    <a:pt x="213892" y="113345"/>
                  </a:lnTo>
                  <a:lnTo>
                    <a:pt x="213937" y="112516"/>
                  </a:lnTo>
                  <a:lnTo>
                    <a:pt x="213714" y="112133"/>
                  </a:lnTo>
                  <a:lnTo>
                    <a:pt x="213450" y="111318"/>
                  </a:lnTo>
                  <a:lnTo>
                    <a:pt x="213487" y="111143"/>
                  </a:lnTo>
                  <a:lnTo>
                    <a:pt x="213314" y="111058"/>
                  </a:lnTo>
                  <a:lnTo>
                    <a:pt x="213264" y="110875"/>
                  </a:lnTo>
                  <a:lnTo>
                    <a:pt x="213490" y="109175"/>
                  </a:lnTo>
                  <a:lnTo>
                    <a:pt x="213647" y="108941"/>
                  </a:lnTo>
                  <a:lnTo>
                    <a:pt x="214059" y="108595"/>
                  </a:lnTo>
                  <a:lnTo>
                    <a:pt x="214125" y="108301"/>
                  </a:lnTo>
                  <a:lnTo>
                    <a:pt x="213176" y="107472"/>
                  </a:lnTo>
                  <a:lnTo>
                    <a:pt x="212879" y="107368"/>
                  </a:lnTo>
                  <a:lnTo>
                    <a:pt x="211945" y="105825"/>
                  </a:lnTo>
                  <a:lnTo>
                    <a:pt x="212110" y="105278"/>
                  </a:lnTo>
                  <a:lnTo>
                    <a:pt x="212852" y="103811"/>
                  </a:lnTo>
                  <a:lnTo>
                    <a:pt x="212749" y="103514"/>
                  </a:lnTo>
                  <a:lnTo>
                    <a:pt x="212480" y="103283"/>
                  </a:lnTo>
                  <a:lnTo>
                    <a:pt x="212703" y="102267"/>
                  </a:lnTo>
                  <a:lnTo>
                    <a:pt x="212917" y="101602"/>
                  </a:lnTo>
                  <a:lnTo>
                    <a:pt x="213739" y="100969"/>
                  </a:lnTo>
                  <a:lnTo>
                    <a:pt x="214011" y="100868"/>
                  </a:lnTo>
                  <a:lnTo>
                    <a:pt x="214180" y="100660"/>
                  </a:lnTo>
                  <a:lnTo>
                    <a:pt x="214560" y="99473"/>
                  </a:lnTo>
                  <a:lnTo>
                    <a:pt x="214130" y="98919"/>
                  </a:lnTo>
                  <a:lnTo>
                    <a:pt x="213630" y="98533"/>
                  </a:lnTo>
                  <a:lnTo>
                    <a:pt x="213250" y="98120"/>
                  </a:lnTo>
                  <a:lnTo>
                    <a:pt x="212927" y="97175"/>
                  </a:lnTo>
                  <a:lnTo>
                    <a:pt x="212774" y="95896"/>
                  </a:lnTo>
                  <a:lnTo>
                    <a:pt x="212790" y="95624"/>
                  </a:lnTo>
                  <a:lnTo>
                    <a:pt x="211802" y="94125"/>
                  </a:lnTo>
                  <a:lnTo>
                    <a:pt x="211467" y="93995"/>
                  </a:lnTo>
                  <a:lnTo>
                    <a:pt x="210984" y="94338"/>
                  </a:lnTo>
                  <a:lnTo>
                    <a:pt x="209934" y="94394"/>
                  </a:lnTo>
                  <a:lnTo>
                    <a:pt x="209983" y="94208"/>
                  </a:lnTo>
                  <a:lnTo>
                    <a:pt x="210149" y="94037"/>
                  </a:lnTo>
                  <a:lnTo>
                    <a:pt x="210616" y="93858"/>
                  </a:lnTo>
                  <a:lnTo>
                    <a:pt x="211806" y="93791"/>
                  </a:lnTo>
                  <a:lnTo>
                    <a:pt x="212561" y="92381"/>
                  </a:lnTo>
                  <a:lnTo>
                    <a:pt x="212301" y="92455"/>
                  </a:lnTo>
                  <a:lnTo>
                    <a:pt x="211157" y="93326"/>
                  </a:lnTo>
                  <a:lnTo>
                    <a:pt x="210950" y="93382"/>
                  </a:lnTo>
                  <a:lnTo>
                    <a:pt x="210210" y="93051"/>
                  </a:lnTo>
                  <a:lnTo>
                    <a:pt x="209552" y="92639"/>
                  </a:lnTo>
                  <a:lnTo>
                    <a:pt x="209329" y="92230"/>
                  </a:lnTo>
                  <a:lnTo>
                    <a:pt x="207772" y="91492"/>
                  </a:lnTo>
                  <a:lnTo>
                    <a:pt x="207234" y="91879"/>
                  </a:lnTo>
                  <a:lnTo>
                    <a:pt x="206951" y="91802"/>
                  </a:lnTo>
                  <a:lnTo>
                    <a:pt x="208730" y="93059"/>
                  </a:lnTo>
                  <a:lnTo>
                    <a:pt x="208824" y="93390"/>
                  </a:lnTo>
                  <a:lnTo>
                    <a:pt x="208766" y="93520"/>
                  </a:lnTo>
                  <a:lnTo>
                    <a:pt x="208601" y="93598"/>
                  </a:lnTo>
                  <a:lnTo>
                    <a:pt x="208745" y="94052"/>
                  </a:lnTo>
                  <a:lnTo>
                    <a:pt x="209456" y="94655"/>
                  </a:lnTo>
                  <a:lnTo>
                    <a:pt x="210245" y="95198"/>
                  </a:lnTo>
                  <a:lnTo>
                    <a:pt x="210762" y="95789"/>
                  </a:lnTo>
                  <a:lnTo>
                    <a:pt x="210807" y="96175"/>
                  </a:lnTo>
                  <a:lnTo>
                    <a:pt x="210568" y="96440"/>
                  </a:lnTo>
                  <a:lnTo>
                    <a:pt x="210060" y="96607"/>
                  </a:lnTo>
                  <a:lnTo>
                    <a:pt x="208694" y="96771"/>
                  </a:lnTo>
                  <a:lnTo>
                    <a:pt x="208413" y="96596"/>
                  </a:lnTo>
                  <a:lnTo>
                    <a:pt x="207144" y="96759"/>
                  </a:lnTo>
                  <a:lnTo>
                    <a:pt x="206496" y="97190"/>
                  </a:lnTo>
                  <a:lnTo>
                    <a:pt x="206289" y="97540"/>
                  </a:lnTo>
                  <a:lnTo>
                    <a:pt x="206570" y="97800"/>
                  </a:lnTo>
                  <a:lnTo>
                    <a:pt x="207635" y="97641"/>
                  </a:lnTo>
                  <a:lnTo>
                    <a:pt x="209052" y="98445"/>
                  </a:lnTo>
                  <a:lnTo>
                    <a:pt x="209871" y="98735"/>
                  </a:lnTo>
                  <a:lnTo>
                    <a:pt x="210272" y="98649"/>
                  </a:lnTo>
                  <a:lnTo>
                    <a:pt x="210628" y="99006"/>
                  </a:lnTo>
                  <a:lnTo>
                    <a:pt x="211467" y="100170"/>
                  </a:lnTo>
                  <a:lnTo>
                    <a:pt x="211653" y="100657"/>
                  </a:lnTo>
                  <a:lnTo>
                    <a:pt x="211980" y="101911"/>
                  </a:lnTo>
                  <a:lnTo>
                    <a:pt x="212088" y="103320"/>
                  </a:lnTo>
                  <a:lnTo>
                    <a:pt x="212002" y="103607"/>
                  </a:lnTo>
                  <a:lnTo>
                    <a:pt x="211639" y="104057"/>
                  </a:lnTo>
                  <a:lnTo>
                    <a:pt x="211668" y="104724"/>
                  </a:lnTo>
                  <a:lnTo>
                    <a:pt x="211863" y="106238"/>
                  </a:lnTo>
                  <a:lnTo>
                    <a:pt x="212247" y="107458"/>
                  </a:lnTo>
                  <a:lnTo>
                    <a:pt x="212578" y="107960"/>
                  </a:lnTo>
                  <a:lnTo>
                    <a:pt x="212945" y="108171"/>
                  </a:lnTo>
                  <a:lnTo>
                    <a:pt x="213362" y="108153"/>
                  </a:lnTo>
                  <a:lnTo>
                    <a:pt x="213882" y="108398"/>
                  </a:lnTo>
                  <a:lnTo>
                    <a:pt x="213841" y="108610"/>
                  </a:lnTo>
                  <a:lnTo>
                    <a:pt x="213469" y="108934"/>
                  </a:lnTo>
                  <a:lnTo>
                    <a:pt x="213276" y="109269"/>
                  </a:lnTo>
                  <a:lnTo>
                    <a:pt x="213276" y="109853"/>
                  </a:lnTo>
                  <a:lnTo>
                    <a:pt x="213040" y="110660"/>
                  </a:lnTo>
                  <a:lnTo>
                    <a:pt x="212765" y="110853"/>
                  </a:lnTo>
                  <a:lnTo>
                    <a:pt x="212542" y="110731"/>
                  </a:lnTo>
                  <a:lnTo>
                    <a:pt x="212542" y="110020"/>
                  </a:lnTo>
                  <a:lnTo>
                    <a:pt x="212277" y="108919"/>
                  </a:lnTo>
                  <a:lnTo>
                    <a:pt x="212095" y="108566"/>
                  </a:lnTo>
                  <a:lnTo>
                    <a:pt x="211905" y="108287"/>
                  </a:lnTo>
                  <a:lnTo>
                    <a:pt x="211080" y="107934"/>
                  </a:lnTo>
                  <a:lnTo>
                    <a:pt x="211071" y="107291"/>
                  </a:lnTo>
                  <a:lnTo>
                    <a:pt x="210988" y="107064"/>
                  </a:lnTo>
                  <a:lnTo>
                    <a:pt x="210158" y="105625"/>
                  </a:lnTo>
                  <a:lnTo>
                    <a:pt x="209352" y="104558"/>
                  </a:lnTo>
                  <a:lnTo>
                    <a:pt x="208550" y="101149"/>
                  </a:lnTo>
                  <a:lnTo>
                    <a:pt x="207098" y="99043"/>
                  </a:lnTo>
                  <a:lnTo>
                    <a:pt x="206392" y="98246"/>
                  </a:lnTo>
                  <a:lnTo>
                    <a:pt x="206053" y="97577"/>
                  </a:lnTo>
                  <a:lnTo>
                    <a:pt x="205942" y="96967"/>
                  </a:lnTo>
                  <a:lnTo>
                    <a:pt x="205773" y="96691"/>
                  </a:lnTo>
                  <a:lnTo>
                    <a:pt x="205529" y="96528"/>
                  </a:lnTo>
                  <a:lnTo>
                    <a:pt x="205133" y="96405"/>
                  </a:lnTo>
                  <a:lnTo>
                    <a:pt x="204493" y="95742"/>
                  </a:lnTo>
                  <a:lnTo>
                    <a:pt x="204179" y="94712"/>
                  </a:lnTo>
                  <a:lnTo>
                    <a:pt x="204117" y="94005"/>
                  </a:lnTo>
                  <a:lnTo>
                    <a:pt x="204035" y="93805"/>
                  </a:lnTo>
                  <a:lnTo>
                    <a:pt x="203146" y="92261"/>
                  </a:lnTo>
                  <a:lnTo>
                    <a:pt x="202820" y="91807"/>
                  </a:lnTo>
                  <a:lnTo>
                    <a:pt x="202355" y="91635"/>
                  </a:lnTo>
                  <a:lnTo>
                    <a:pt x="200183" y="91867"/>
                  </a:lnTo>
                  <a:lnTo>
                    <a:pt x="200065" y="90557"/>
                  </a:lnTo>
                  <a:lnTo>
                    <a:pt x="198049" y="89605"/>
                  </a:lnTo>
                  <a:lnTo>
                    <a:pt x="197755" y="89360"/>
                  </a:lnTo>
                  <a:lnTo>
                    <a:pt x="197627" y="89114"/>
                  </a:lnTo>
                  <a:lnTo>
                    <a:pt x="197648" y="88512"/>
                  </a:lnTo>
                  <a:lnTo>
                    <a:pt x="196994" y="87720"/>
                  </a:lnTo>
                  <a:lnTo>
                    <a:pt x="196727" y="87535"/>
                  </a:lnTo>
                  <a:lnTo>
                    <a:pt x="196018" y="87607"/>
                  </a:lnTo>
                  <a:lnTo>
                    <a:pt x="195760" y="87328"/>
                  </a:lnTo>
                  <a:lnTo>
                    <a:pt x="195564" y="87652"/>
                  </a:lnTo>
                  <a:lnTo>
                    <a:pt x="184391" y="88772"/>
                  </a:lnTo>
                  <a:lnTo>
                    <a:pt x="184477" y="89545"/>
                  </a:lnTo>
                  <a:lnTo>
                    <a:pt x="183379" y="89591"/>
                  </a:lnTo>
                  <a:lnTo>
                    <a:pt x="183369" y="89895"/>
                  </a:lnTo>
                  <a:lnTo>
                    <a:pt x="183617" y="90773"/>
                  </a:lnTo>
                  <a:lnTo>
                    <a:pt x="184250" y="90375"/>
                  </a:lnTo>
                  <a:lnTo>
                    <a:pt x="184593" y="90594"/>
                  </a:lnTo>
                  <a:lnTo>
                    <a:pt x="185948" y="103602"/>
                  </a:lnTo>
                  <a:lnTo>
                    <a:pt x="186321" y="106254"/>
                  </a:lnTo>
                  <a:lnTo>
                    <a:pt x="186926" y="112160"/>
                  </a:lnTo>
                  <a:lnTo>
                    <a:pt x="187748" y="120686"/>
                  </a:lnTo>
                  <a:lnTo>
                    <a:pt x="189655" y="122180"/>
                  </a:lnTo>
                  <a:lnTo>
                    <a:pt x="191117" y="122835"/>
                  </a:lnTo>
                  <a:lnTo>
                    <a:pt x="191286" y="123125"/>
                  </a:lnTo>
                  <a:lnTo>
                    <a:pt x="191520" y="123780"/>
                  </a:lnTo>
                  <a:lnTo>
                    <a:pt x="191639" y="123981"/>
                  </a:lnTo>
                  <a:lnTo>
                    <a:pt x="192022" y="124309"/>
                  </a:lnTo>
                  <a:lnTo>
                    <a:pt x="192063" y="124563"/>
                  </a:lnTo>
                  <a:lnTo>
                    <a:pt x="191729" y="125916"/>
                  </a:lnTo>
                  <a:lnTo>
                    <a:pt x="191510" y="126013"/>
                  </a:lnTo>
                  <a:lnTo>
                    <a:pt x="190464" y="126075"/>
                  </a:lnTo>
                  <a:lnTo>
                    <a:pt x="188941" y="125918"/>
                  </a:lnTo>
                  <a:lnTo>
                    <a:pt x="188129" y="126316"/>
                  </a:lnTo>
                  <a:lnTo>
                    <a:pt x="187898" y="126625"/>
                  </a:lnTo>
                  <a:lnTo>
                    <a:pt x="187762" y="126666"/>
                  </a:lnTo>
                  <a:lnTo>
                    <a:pt x="186164" y="126706"/>
                  </a:lnTo>
                  <a:lnTo>
                    <a:pt x="185707" y="126762"/>
                  </a:lnTo>
                  <a:lnTo>
                    <a:pt x="185419" y="126916"/>
                  </a:lnTo>
                  <a:lnTo>
                    <a:pt x="185860" y="126870"/>
                  </a:lnTo>
                  <a:lnTo>
                    <a:pt x="187486" y="126982"/>
                  </a:lnTo>
                  <a:lnTo>
                    <a:pt x="187828" y="126751"/>
                  </a:lnTo>
                  <a:lnTo>
                    <a:pt x="188125" y="126413"/>
                  </a:lnTo>
                  <a:lnTo>
                    <a:pt x="188986" y="126361"/>
                  </a:lnTo>
                  <a:lnTo>
                    <a:pt x="189224" y="126546"/>
                  </a:lnTo>
                  <a:lnTo>
                    <a:pt x="189451" y="126770"/>
                  </a:lnTo>
                  <a:lnTo>
                    <a:pt x="189937" y="126908"/>
                  </a:lnTo>
                  <a:lnTo>
                    <a:pt x="191613" y="126972"/>
                  </a:lnTo>
                  <a:lnTo>
                    <a:pt x="191926" y="127047"/>
                  </a:lnTo>
                  <a:lnTo>
                    <a:pt x="192630" y="127401"/>
                  </a:lnTo>
                  <a:lnTo>
                    <a:pt x="192514" y="128063"/>
                  </a:lnTo>
                  <a:lnTo>
                    <a:pt x="192571" y="128494"/>
                  </a:lnTo>
                  <a:lnTo>
                    <a:pt x="192658" y="128714"/>
                  </a:lnTo>
                  <a:lnTo>
                    <a:pt x="193273" y="129298"/>
                  </a:lnTo>
                  <a:lnTo>
                    <a:pt x="193365" y="129488"/>
                  </a:lnTo>
                  <a:lnTo>
                    <a:pt x="194284" y="129874"/>
                  </a:lnTo>
                  <a:lnTo>
                    <a:pt x="195231" y="129844"/>
                  </a:lnTo>
                  <a:lnTo>
                    <a:pt x="195791" y="129628"/>
                  </a:lnTo>
                  <a:lnTo>
                    <a:pt x="195881" y="129736"/>
                  </a:lnTo>
                  <a:lnTo>
                    <a:pt x="195334" y="130539"/>
                  </a:lnTo>
                  <a:lnTo>
                    <a:pt x="195013" y="130882"/>
                  </a:lnTo>
                  <a:lnTo>
                    <a:pt x="194347" y="132355"/>
                  </a:lnTo>
                  <a:lnTo>
                    <a:pt x="193908" y="132928"/>
                  </a:lnTo>
                  <a:lnTo>
                    <a:pt x="193435" y="133345"/>
                  </a:lnTo>
                  <a:lnTo>
                    <a:pt x="193219" y="133630"/>
                  </a:lnTo>
                  <a:lnTo>
                    <a:pt x="193094" y="133992"/>
                  </a:lnTo>
                  <a:lnTo>
                    <a:pt x="193052" y="134591"/>
                  </a:lnTo>
                  <a:lnTo>
                    <a:pt x="192842" y="134915"/>
                  </a:lnTo>
                  <a:lnTo>
                    <a:pt x="191455" y="135673"/>
                  </a:lnTo>
                  <a:lnTo>
                    <a:pt x="189722" y="135954"/>
                  </a:lnTo>
                  <a:lnTo>
                    <a:pt x="190159" y="139205"/>
                  </a:lnTo>
                  <a:lnTo>
                    <a:pt x="190303" y="140939"/>
                  </a:lnTo>
                  <a:lnTo>
                    <a:pt x="190617" y="141069"/>
                  </a:lnTo>
                  <a:lnTo>
                    <a:pt x="190029" y="141144"/>
                  </a:lnTo>
                  <a:lnTo>
                    <a:pt x="189761" y="141676"/>
                  </a:lnTo>
                  <a:lnTo>
                    <a:pt x="188897" y="142040"/>
                  </a:lnTo>
                  <a:lnTo>
                    <a:pt x="187968" y="142583"/>
                  </a:lnTo>
                  <a:lnTo>
                    <a:pt x="187972" y="142929"/>
                  </a:lnTo>
                  <a:lnTo>
                    <a:pt x="187729" y="143416"/>
                  </a:lnTo>
                  <a:lnTo>
                    <a:pt x="186895" y="143661"/>
                  </a:lnTo>
                  <a:lnTo>
                    <a:pt x="187289" y="143721"/>
                  </a:lnTo>
                  <a:lnTo>
                    <a:pt x="187849" y="143542"/>
                  </a:lnTo>
                  <a:lnTo>
                    <a:pt x="188095" y="143100"/>
                  </a:lnTo>
                  <a:lnTo>
                    <a:pt x="188116" y="142917"/>
                  </a:lnTo>
                  <a:lnTo>
                    <a:pt x="188346" y="142639"/>
                  </a:lnTo>
                  <a:lnTo>
                    <a:pt x="189185" y="142200"/>
                  </a:lnTo>
                  <a:lnTo>
                    <a:pt x="189547" y="141876"/>
                  </a:lnTo>
                  <a:lnTo>
                    <a:pt x="190218" y="141479"/>
                  </a:lnTo>
                  <a:lnTo>
                    <a:pt x="191131" y="141033"/>
                  </a:lnTo>
                  <a:lnTo>
                    <a:pt x="191312" y="141062"/>
                  </a:lnTo>
                  <a:lnTo>
                    <a:pt x="191929" y="140844"/>
                  </a:lnTo>
                  <a:lnTo>
                    <a:pt x="192608" y="140323"/>
                  </a:lnTo>
                  <a:lnTo>
                    <a:pt x="192937" y="140264"/>
                  </a:lnTo>
                  <a:lnTo>
                    <a:pt x="192949" y="140517"/>
                  </a:lnTo>
                  <a:lnTo>
                    <a:pt x="192809" y="140896"/>
                  </a:lnTo>
                  <a:lnTo>
                    <a:pt x="192488" y="141149"/>
                  </a:lnTo>
                  <a:lnTo>
                    <a:pt x="192282" y="141550"/>
                  </a:lnTo>
                  <a:lnTo>
                    <a:pt x="193267" y="142503"/>
                  </a:lnTo>
                  <a:lnTo>
                    <a:pt x="193256" y="142656"/>
                  </a:lnTo>
                  <a:lnTo>
                    <a:pt x="193013" y="142871"/>
                  </a:lnTo>
                  <a:lnTo>
                    <a:pt x="192729" y="143485"/>
                  </a:lnTo>
                  <a:lnTo>
                    <a:pt x="192054" y="144083"/>
                  </a:lnTo>
                  <a:lnTo>
                    <a:pt x="191651" y="144325"/>
                  </a:lnTo>
                  <a:lnTo>
                    <a:pt x="191285" y="144775"/>
                  </a:lnTo>
                  <a:lnTo>
                    <a:pt x="191305" y="145017"/>
                  </a:lnTo>
                  <a:lnTo>
                    <a:pt x="191424" y="145206"/>
                  </a:lnTo>
                  <a:lnTo>
                    <a:pt x="191441" y="145370"/>
                  </a:lnTo>
                  <a:lnTo>
                    <a:pt x="190877" y="145790"/>
                  </a:lnTo>
                  <a:lnTo>
                    <a:pt x="190507" y="145663"/>
                  </a:lnTo>
                  <a:lnTo>
                    <a:pt x="190503" y="145868"/>
                  </a:lnTo>
                  <a:lnTo>
                    <a:pt x="190655" y="146117"/>
                  </a:lnTo>
                  <a:lnTo>
                    <a:pt x="190527" y="146430"/>
                  </a:lnTo>
                  <a:lnTo>
                    <a:pt x="190071" y="146988"/>
                  </a:lnTo>
                  <a:lnTo>
                    <a:pt x="189968" y="147278"/>
                  </a:lnTo>
                  <a:lnTo>
                    <a:pt x="190584" y="147300"/>
                  </a:lnTo>
                  <a:lnTo>
                    <a:pt x="190819" y="147238"/>
                  </a:lnTo>
                  <a:lnTo>
                    <a:pt x="191320" y="154367"/>
                  </a:lnTo>
                  <a:lnTo>
                    <a:pt x="168859" y="157040"/>
                  </a:lnTo>
                  <a:lnTo>
                    <a:pt x="154956" y="149466"/>
                  </a:lnTo>
                  <a:lnTo>
                    <a:pt x="155744" y="157262"/>
                  </a:lnTo>
                  <a:lnTo>
                    <a:pt x="150753" y="157503"/>
                  </a:lnTo>
                  <a:lnTo>
                    <a:pt x="149971" y="157882"/>
                  </a:lnTo>
                  <a:lnTo>
                    <a:pt x="149097" y="158674"/>
                  </a:lnTo>
                  <a:lnTo>
                    <a:pt x="148361" y="158985"/>
                  </a:lnTo>
                  <a:lnTo>
                    <a:pt x="148133" y="159224"/>
                  </a:lnTo>
                  <a:lnTo>
                    <a:pt x="148290" y="161461"/>
                  </a:lnTo>
                  <a:lnTo>
                    <a:pt x="148540" y="161788"/>
                  </a:lnTo>
                  <a:lnTo>
                    <a:pt x="148630" y="162044"/>
                  </a:lnTo>
                  <a:lnTo>
                    <a:pt x="148372" y="162431"/>
                  </a:lnTo>
                  <a:lnTo>
                    <a:pt x="147978" y="162554"/>
                  </a:lnTo>
                  <a:lnTo>
                    <a:pt x="147753" y="162298"/>
                  </a:lnTo>
                  <a:lnTo>
                    <a:pt x="147498" y="162139"/>
                  </a:lnTo>
                  <a:lnTo>
                    <a:pt x="146731" y="162540"/>
                  </a:lnTo>
                  <a:lnTo>
                    <a:pt x="145504" y="162730"/>
                  </a:lnTo>
                  <a:lnTo>
                    <a:pt x="144144" y="162574"/>
                  </a:lnTo>
                  <a:lnTo>
                    <a:pt x="143840" y="163125"/>
                  </a:lnTo>
                  <a:lnTo>
                    <a:pt x="143646" y="164151"/>
                  </a:lnTo>
                  <a:lnTo>
                    <a:pt x="143174" y="164527"/>
                  </a:lnTo>
                  <a:lnTo>
                    <a:pt x="142743" y="164727"/>
                  </a:lnTo>
                  <a:lnTo>
                    <a:pt x="142493" y="164779"/>
                  </a:lnTo>
                  <a:lnTo>
                    <a:pt x="141849" y="164663"/>
                  </a:lnTo>
                  <a:lnTo>
                    <a:pt x="141348" y="165359"/>
                  </a:lnTo>
                  <a:lnTo>
                    <a:pt x="140265" y="165407"/>
                  </a:lnTo>
                  <a:lnTo>
                    <a:pt x="139137" y="166418"/>
                  </a:lnTo>
                  <a:lnTo>
                    <a:pt x="139256" y="167155"/>
                  </a:lnTo>
                  <a:lnTo>
                    <a:pt x="138817" y="167337"/>
                  </a:lnTo>
                  <a:lnTo>
                    <a:pt x="138218" y="167980"/>
                  </a:lnTo>
                  <a:lnTo>
                    <a:pt x="137833" y="168203"/>
                  </a:lnTo>
                  <a:lnTo>
                    <a:pt x="137665" y="168077"/>
                  </a:lnTo>
                  <a:lnTo>
                    <a:pt x="137156" y="167177"/>
                  </a:lnTo>
                  <a:lnTo>
                    <a:pt x="137001" y="166440"/>
                  </a:lnTo>
                  <a:lnTo>
                    <a:pt x="136964" y="165800"/>
                  </a:lnTo>
                  <a:lnTo>
                    <a:pt x="136668" y="165012"/>
                  </a:lnTo>
                  <a:lnTo>
                    <a:pt x="136172" y="164499"/>
                  </a:lnTo>
                  <a:lnTo>
                    <a:pt x="135536" y="163420"/>
                  </a:lnTo>
                  <a:lnTo>
                    <a:pt x="135491" y="162687"/>
                  </a:lnTo>
                  <a:lnTo>
                    <a:pt x="135171" y="162749"/>
                  </a:lnTo>
                  <a:lnTo>
                    <a:pt x="135150" y="162471"/>
                  </a:lnTo>
                  <a:lnTo>
                    <a:pt x="137509" y="162657"/>
                  </a:lnTo>
                  <a:lnTo>
                    <a:pt x="137690" y="162486"/>
                  </a:lnTo>
                  <a:lnTo>
                    <a:pt x="137760" y="162204"/>
                  </a:lnTo>
                  <a:lnTo>
                    <a:pt x="137522" y="161463"/>
                  </a:lnTo>
                  <a:lnTo>
                    <a:pt x="137530" y="161226"/>
                  </a:lnTo>
                  <a:lnTo>
                    <a:pt x="137563" y="161095"/>
                  </a:lnTo>
                  <a:lnTo>
                    <a:pt x="137784" y="160854"/>
                  </a:lnTo>
                  <a:lnTo>
                    <a:pt x="138137" y="159920"/>
                  </a:lnTo>
                  <a:lnTo>
                    <a:pt x="138129" y="159351"/>
                  </a:lnTo>
                  <a:lnTo>
                    <a:pt x="137969" y="159310"/>
                  </a:lnTo>
                  <a:lnTo>
                    <a:pt x="137460" y="159596"/>
                  </a:lnTo>
                  <a:lnTo>
                    <a:pt x="137005" y="159674"/>
                  </a:lnTo>
                  <a:lnTo>
                    <a:pt x="135285" y="159659"/>
                  </a:lnTo>
                  <a:lnTo>
                    <a:pt x="134964" y="159577"/>
                  </a:lnTo>
                  <a:lnTo>
                    <a:pt x="134926" y="159294"/>
                  </a:lnTo>
                  <a:lnTo>
                    <a:pt x="134535" y="158896"/>
                  </a:lnTo>
                  <a:lnTo>
                    <a:pt x="134506" y="158231"/>
                  </a:lnTo>
                  <a:lnTo>
                    <a:pt x="130745" y="158422"/>
                  </a:lnTo>
                  <a:lnTo>
                    <a:pt x="124929" y="158839"/>
                  </a:lnTo>
                  <a:lnTo>
                    <a:pt x="119476" y="159070"/>
                  </a:lnTo>
                  <a:lnTo>
                    <a:pt x="121202" y="160054"/>
                  </a:lnTo>
                  <a:lnTo>
                    <a:pt x="121908" y="160615"/>
                  </a:lnTo>
                  <a:lnTo>
                    <a:pt x="122692" y="160887"/>
                  </a:lnTo>
                  <a:lnTo>
                    <a:pt x="123164" y="161311"/>
                  </a:lnTo>
                  <a:lnTo>
                    <a:pt x="123922" y="162379"/>
                  </a:lnTo>
                  <a:lnTo>
                    <a:pt x="124090" y="163119"/>
                  </a:lnTo>
                  <a:lnTo>
                    <a:pt x="124418" y="164086"/>
                  </a:lnTo>
                  <a:lnTo>
                    <a:pt x="124820" y="164138"/>
                  </a:lnTo>
                  <a:lnTo>
                    <a:pt x="125177" y="164377"/>
                  </a:lnTo>
                  <a:lnTo>
                    <a:pt x="125763" y="165170"/>
                  </a:lnTo>
                  <a:lnTo>
                    <a:pt x="125935" y="165619"/>
                  </a:lnTo>
                  <a:lnTo>
                    <a:pt x="126103" y="165683"/>
                  </a:lnTo>
                  <a:lnTo>
                    <a:pt x="126747" y="165642"/>
                  </a:lnTo>
                  <a:lnTo>
                    <a:pt x="127005" y="165750"/>
                  </a:lnTo>
                  <a:lnTo>
                    <a:pt x="127165" y="165925"/>
                  </a:lnTo>
                  <a:lnTo>
                    <a:pt x="126981" y="167358"/>
                  </a:lnTo>
                  <a:lnTo>
                    <a:pt x="126828" y="167193"/>
                  </a:lnTo>
                  <a:lnTo>
                    <a:pt x="126668" y="167189"/>
                  </a:lnTo>
                  <a:lnTo>
                    <a:pt x="126270" y="167312"/>
                  </a:lnTo>
                  <a:lnTo>
                    <a:pt x="125930" y="167684"/>
                  </a:lnTo>
                  <a:lnTo>
                    <a:pt x="125544" y="167907"/>
                  </a:lnTo>
                  <a:lnTo>
                    <a:pt x="124954" y="167851"/>
                  </a:lnTo>
                  <a:lnTo>
                    <a:pt x="124025" y="168099"/>
                  </a:lnTo>
                  <a:lnTo>
                    <a:pt x="124130" y="168689"/>
                  </a:lnTo>
                  <a:lnTo>
                    <a:pt x="122159" y="168955"/>
                  </a:lnTo>
                  <a:lnTo>
                    <a:pt x="122033" y="168265"/>
                  </a:lnTo>
                  <a:lnTo>
                    <a:pt x="121111" y="168054"/>
                  </a:lnTo>
                  <a:lnTo>
                    <a:pt x="120606" y="168681"/>
                  </a:lnTo>
                  <a:lnTo>
                    <a:pt x="121009" y="169993"/>
                  </a:lnTo>
                  <a:lnTo>
                    <a:pt x="122665" y="169747"/>
                  </a:lnTo>
                  <a:lnTo>
                    <a:pt x="123875" y="169312"/>
                  </a:lnTo>
                  <a:lnTo>
                    <a:pt x="125753" y="169146"/>
                  </a:lnTo>
                  <a:lnTo>
                    <a:pt x="127069" y="169280"/>
                  </a:lnTo>
                  <a:lnTo>
                    <a:pt x="127786" y="170110"/>
                  </a:lnTo>
                  <a:lnTo>
                    <a:pt x="127716" y="170463"/>
                  </a:lnTo>
                  <a:lnTo>
                    <a:pt x="128203" y="170728"/>
                  </a:lnTo>
                  <a:lnTo>
                    <a:pt x="128363" y="170635"/>
                  </a:lnTo>
                  <a:lnTo>
                    <a:pt x="128591" y="170636"/>
                  </a:lnTo>
                  <a:lnTo>
                    <a:pt x="128482" y="171476"/>
                  </a:lnTo>
                  <a:lnTo>
                    <a:pt x="127447" y="173595"/>
                  </a:lnTo>
                  <a:lnTo>
                    <a:pt x="126537" y="173442"/>
                  </a:lnTo>
                  <a:lnTo>
                    <a:pt x="126295" y="173580"/>
                  </a:lnTo>
                  <a:lnTo>
                    <a:pt x="126254" y="173710"/>
                  </a:lnTo>
                  <a:lnTo>
                    <a:pt x="125250" y="173773"/>
                  </a:lnTo>
                  <a:lnTo>
                    <a:pt x="124787" y="173542"/>
                  </a:lnTo>
                  <a:lnTo>
                    <a:pt x="123525" y="173843"/>
                  </a:lnTo>
                  <a:lnTo>
                    <a:pt x="122709" y="174386"/>
                  </a:lnTo>
                  <a:lnTo>
                    <a:pt x="122422" y="174732"/>
                  </a:lnTo>
                  <a:lnTo>
                    <a:pt x="121956" y="176277"/>
                  </a:lnTo>
                  <a:lnTo>
                    <a:pt x="122838" y="176411"/>
                  </a:lnTo>
                  <a:lnTo>
                    <a:pt x="123035" y="176195"/>
                  </a:lnTo>
                  <a:lnTo>
                    <a:pt x="122828" y="174702"/>
                  </a:lnTo>
                  <a:lnTo>
                    <a:pt x="122824" y="174542"/>
                  </a:lnTo>
                  <a:lnTo>
                    <a:pt x="122939" y="174293"/>
                  </a:lnTo>
                  <a:lnTo>
                    <a:pt x="123758" y="174427"/>
                  </a:lnTo>
                  <a:lnTo>
                    <a:pt x="125905" y="175194"/>
                  </a:lnTo>
                  <a:lnTo>
                    <a:pt x="127024" y="175686"/>
                  </a:lnTo>
                  <a:lnTo>
                    <a:pt x="127585" y="176021"/>
                  </a:lnTo>
                  <a:lnTo>
                    <a:pt x="128794" y="175869"/>
                  </a:lnTo>
                  <a:lnTo>
                    <a:pt x="129323" y="176181"/>
                  </a:lnTo>
                  <a:lnTo>
                    <a:pt x="128884" y="176609"/>
                  </a:lnTo>
                  <a:lnTo>
                    <a:pt x="128527" y="176632"/>
                  </a:lnTo>
                  <a:lnTo>
                    <a:pt x="128540" y="177100"/>
                  </a:lnTo>
                  <a:lnTo>
                    <a:pt x="128771" y="177479"/>
                  </a:lnTo>
                  <a:lnTo>
                    <a:pt x="128800" y="177795"/>
                  </a:lnTo>
                  <a:lnTo>
                    <a:pt x="128697" y="177974"/>
                  </a:lnTo>
                  <a:lnTo>
                    <a:pt x="128443" y="177792"/>
                  </a:lnTo>
                  <a:lnTo>
                    <a:pt x="128409" y="177565"/>
                  </a:lnTo>
                  <a:lnTo>
                    <a:pt x="127605" y="177540"/>
                  </a:lnTo>
                  <a:lnTo>
                    <a:pt x="127384" y="177646"/>
                  </a:lnTo>
                  <a:lnTo>
                    <a:pt x="127291" y="178569"/>
                  </a:lnTo>
                  <a:lnTo>
                    <a:pt x="127316" y="178921"/>
                  </a:lnTo>
                  <a:lnTo>
                    <a:pt x="127656" y="179513"/>
                  </a:lnTo>
                  <a:lnTo>
                    <a:pt x="127826" y="180171"/>
                  </a:lnTo>
                  <a:lnTo>
                    <a:pt x="127775" y="180323"/>
                  </a:lnTo>
                  <a:lnTo>
                    <a:pt x="126180" y="181414"/>
                  </a:lnTo>
                  <a:lnTo>
                    <a:pt x="125787" y="181274"/>
                  </a:lnTo>
                  <a:lnTo>
                    <a:pt x="125374" y="180867"/>
                  </a:lnTo>
                  <a:lnTo>
                    <a:pt x="125061" y="180909"/>
                  </a:lnTo>
                  <a:lnTo>
                    <a:pt x="124751" y="181544"/>
                  </a:lnTo>
                  <a:lnTo>
                    <a:pt x="124458" y="182380"/>
                  </a:lnTo>
                  <a:lnTo>
                    <a:pt x="123509" y="182176"/>
                  </a:lnTo>
                  <a:lnTo>
                    <a:pt x="123136" y="182599"/>
                  </a:lnTo>
                  <a:lnTo>
                    <a:pt x="123347" y="183119"/>
                  </a:lnTo>
                  <a:lnTo>
                    <a:pt x="124295" y="182992"/>
                  </a:lnTo>
                  <a:lnTo>
                    <a:pt x="123656" y="183717"/>
                  </a:lnTo>
                  <a:lnTo>
                    <a:pt x="122746" y="184277"/>
                  </a:lnTo>
                  <a:lnTo>
                    <a:pt x="123497" y="184117"/>
                  </a:lnTo>
                  <a:lnTo>
                    <a:pt x="124943" y="183206"/>
                  </a:lnTo>
                  <a:lnTo>
                    <a:pt x="125448" y="183038"/>
                  </a:lnTo>
                  <a:lnTo>
                    <a:pt x="125839" y="183315"/>
                  </a:lnTo>
                  <a:lnTo>
                    <a:pt x="126347" y="183877"/>
                  </a:lnTo>
                  <a:lnTo>
                    <a:pt x="126538" y="184385"/>
                  </a:lnTo>
                  <a:lnTo>
                    <a:pt x="126641" y="185131"/>
                  </a:lnTo>
                  <a:lnTo>
                    <a:pt x="126005" y="187391"/>
                  </a:lnTo>
                  <a:lnTo>
                    <a:pt x="125747" y="187908"/>
                  </a:lnTo>
                  <a:lnTo>
                    <a:pt x="124961" y="188555"/>
                  </a:lnTo>
                  <a:lnTo>
                    <a:pt x="123594" y="189827"/>
                  </a:lnTo>
                  <a:lnTo>
                    <a:pt x="123434" y="189203"/>
                  </a:lnTo>
                  <a:lnTo>
                    <a:pt x="122253" y="188758"/>
                  </a:lnTo>
                  <a:lnTo>
                    <a:pt x="122284" y="189006"/>
                  </a:lnTo>
                  <a:lnTo>
                    <a:pt x="121970" y="189198"/>
                  </a:lnTo>
                  <a:lnTo>
                    <a:pt x="121221" y="188242"/>
                  </a:lnTo>
                  <a:lnTo>
                    <a:pt x="120467" y="187827"/>
                  </a:lnTo>
                  <a:lnTo>
                    <a:pt x="120193" y="190709"/>
                  </a:lnTo>
                  <a:lnTo>
                    <a:pt x="119944" y="191381"/>
                  </a:lnTo>
                  <a:lnTo>
                    <a:pt x="119777" y="191630"/>
                  </a:lnTo>
                  <a:lnTo>
                    <a:pt x="118546" y="192252"/>
                  </a:lnTo>
                  <a:lnTo>
                    <a:pt x="116537" y="192018"/>
                  </a:lnTo>
                  <a:lnTo>
                    <a:pt x="116206" y="192256"/>
                  </a:lnTo>
                  <a:lnTo>
                    <a:pt x="116075" y="192502"/>
                  </a:lnTo>
                  <a:lnTo>
                    <a:pt x="116219" y="192874"/>
                  </a:lnTo>
                  <a:lnTo>
                    <a:pt x="116799" y="193521"/>
                  </a:lnTo>
                  <a:lnTo>
                    <a:pt x="117067" y="194023"/>
                  </a:lnTo>
                  <a:lnTo>
                    <a:pt x="116606" y="193360"/>
                  </a:lnTo>
                  <a:lnTo>
                    <a:pt x="115032" y="191953"/>
                  </a:lnTo>
                  <a:lnTo>
                    <a:pt x="114920" y="191643"/>
                  </a:lnTo>
                  <a:lnTo>
                    <a:pt x="114918" y="191389"/>
                  </a:lnTo>
                  <a:lnTo>
                    <a:pt x="114996" y="191124"/>
                  </a:lnTo>
                  <a:lnTo>
                    <a:pt x="115378" y="190532"/>
                  </a:lnTo>
                  <a:lnTo>
                    <a:pt x="115537" y="190096"/>
                  </a:lnTo>
                  <a:lnTo>
                    <a:pt x="115576" y="189722"/>
                  </a:lnTo>
                  <a:lnTo>
                    <a:pt x="115519" y="189472"/>
                  </a:lnTo>
                  <a:lnTo>
                    <a:pt x="115071" y="188770"/>
                  </a:lnTo>
                  <a:lnTo>
                    <a:pt x="115006" y="188230"/>
                  </a:lnTo>
                  <a:lnTo>
                    <a:pt x="114826" y="187806"/>
                  </a:lnTo>
                  <a:lnTo>
                    <a:pt x="114317" y="187593"/>
                  </a:lnTo>
                  <a:lnTo>
                    <a:pt x="111130" y="187407"/>
                  </a:lnTo>
                  <a:lnTo>
                    <a:pt x="110971" y="186960"/>
                  </a:lnTo>
                  <a:lnTo>
                    <a:pt x="110975" y="186718"/>
                  </a:lnTo>
                  <a:lnTo>
                    <a:pt x="110762" y="186231"/>
                  </a:lnTo>
                  <a:lnTo>
                    <a:pt x="110406" y="186439"/>
                  </a:lnTo>
                  <a:lnTo>
                    <a:pt x="110320" y="186610"/>
                  </a:lnTo>
                  <a:lnTo>
                    <a:pt x="110120" y="186766"/>
                  </a:lnTo>
                  <a:lnTo>
                    <a:pt x="109121" y="186524"/>
                  </a:lnTo>
                  <a:lnTo>
                    <a:pt x="108059" y="186323"/>
                  </a:lnTo>
                  <a:lnTo>
                    <a:pt x="107578" y="185672"/>
                  </a:lnTo>
                  <a:lnTo>
                    <a:pt x="109469" y="184219"/>
                  </a:lnTo>
                  <a:lnTo>
                    <a:pt x="109248" y="183852"/>
                  </a:lnTo>
                  <a:lnTo>
                    <a:pt x="110620" y="182896"/>
                  </a:lnTo>
                  <a:lnTo>
                    <a:pt x="110841" y="183118"/>
                  </a:lnTo>
                  <a:lnTo>
                    <a:pt x="111577" y="182364"/>
                  </a:lnTo>
                  <a:lnTo>
                    <a:pt x="111045" y="181895"/>
                  </a:lnTo>
                  <a:lnTo>
                    <a:pt x="110966" y="181616"/>
                  </a:lnTo>
                  <a:lnTo>
                    <a:pt x="110917" y="180961"/>
                  </a:lnTo>
                  <a:lnTo>
                    <a:pt x="110833" y="180828"/>
                  </a:lnTo>
                  <a:lnTo>
                    <a:pt x="110467" y="180644"/>
                  </a:lnTo>
                  <a:lnTo>
                    <a:pt x="108530" y="180406"/>
                  </a:lnTo>
                  <a:lnTo>
                    <a:pt x="108094" y="180292"/>
                  </a:lnTo>
                  <a:lnTo>
                    <a:pt x="107534" y="179580"/>
                  </a:lnTo>
                  <a:lnTo>
                    <a:pt x="106937" y="178968"/>
                  </a:lnTo>
                  <a:lnTo>
                    <a:pt x="106175" y="178454"/>
                  </a:lnTo>
                  <a:lnTo>
                    <a:pt x="105816" y="178330"/>
                  </a:lnTo>
                  <a:lnTo>
                    <a:pt x="104863" y="178314"/>
                  </a:lnTo>
                  <a:lnTo>
                    <a:pt x="104545" y="178182"/>
                  </a:lnTo>
                  <a:lnTo>
                    <a:pt x="104239" y="177908"/>
                  </a:lnTo>
                  <a:lnTo>
                    <a:pt x="104250" y="176968"/>
                  </a:lnTo>
                  <a:lnTo>
                    <a:pt x="103983" y="176710"/>
                  </a:lnTo>
                  <a:lnTo>
                    <a:pt x="103319" y="176408"/>
                  </a:lnTo>
                  <a:lnTo>
                    <a:pt x="102905" y="176788"/>
                  </a:lnTo>
                  <a:lnTo>
                    <a:pt x="102335" y="175851"/>
                  </a:lnTo>
                  <a:lnTo>
                    <a:pt x="102073" y="175590"/>
                  </a:lnTo>
                  <a:lnTo>
                    <a:pt x="101702" y="175284"/>
                  </a:lnTo>
                  <a:lnTo>
                    <a:pt x="101493" y="175390"/>
                  </a:lnTo>
                  <a:lnTo>
                    <a:pt x="100774" y="176715"/>
                  </a:lnTo>
                  <a:lnTo>
                    <a:pt x="101860" y="178174"/>
                  </a:lnTo>
                  <a:lnTo>
                    <a:pt x="101510" y="178232"/>
                  </a:lnTo>
                  <a:lnTo>
                    <a:pt x="101040" y="178493"/>
                  </a:lnTo>
                  <a:lnTo>
                    <a:pt x="101392" y="180156"/>
                  </a:lnTo>
                  <a:lnTo>
                    <a:pt x="101552" y="180561"/>
                  </a:lnTo>
                  <a:lnTo>
                    <a:pt x="101462" y="181413"/>
                  </a:lnTo>
                  <a:lnTo>
                    <a:pt x="100544" y="180944"/>
                  </a:lnTo>
                  <a:lnTo>
                    <a:pt x="99525" y="181648"/>
                  </a:lnTo>
                  <a:lnTo>
                    <a:pt x="98858" y="181581"/>
                  </a:lnTo>
                  <a:lnTo>
                    <a:pt x="98559" y="181630"/>
                  </a:lnTo>
                  <a:lnTo>
                    <a:pt x="97842" y="181931"/>
                  </a:lnTo>
                  <a:lnTo>
                    <a:pt x="97163" y="182326"/>
                  </a:lnTo>
                  <a:lnTo>
                    <a:pt x="96987" y="182553"/>
                  </a:lnTo>
                  <a:lnTo>
                    <a:pt x="97307" y="182865"/>
                  </a:lnTo>
                  <a:lnTo>
                    <a:pt x="97409" y="183193"/>
                  </a:lnTo>
                  <a:lnTo>
                    <a:pt x="97274" y="183312"/>
                  </a:lnTo>
                  <a:lnTo>
                    <a:pt x="96918" y="183394"/>
                  </a:lnTo>
                  <a:lnTo>
                    <a:pt x="96459" y="183409"/>
                  </a:lnTo>
                  <a:lnTo>
                    <a:pt x="96391" y="184346"/>
                  </a:lnTo>
                  <a:lnTo>
                    <a:pt x="96436" y="184573"/>
                  </a:lnTo>
                  <a:lnTo>
                    <a:pt x="97022" y="184956"/>
                  </a:lnTo>
                  <a:lnTo>
                    <a:pt x="97857" y="185684"/>
                  </a:lnTo>
                  <a:lnTo>
                    <a:pt x="97923" y="185967"/>
                  </a:lnTo>
                  <a:lnTo>
                    <a:pt x="97874" y="186123"/>
                  </a:lnTo>
                  <a:lnTo>
                    <a:pt x="97285" y="186905"/>
                  </a:lnTo>
                  <a:lnTo>
                    <a:pt x="96113" y="187367"/>
                  </a:lnTo>
                  <a:lnTo>
                    <a:pt x="95792" y="187709"/>
                  </a:lnTo>
                  <a:lnTo>
                    <a:pt x="96193" y="188066"/>
                  </a:lnTo>
                  <a:lnTo>
                    <a:pt x="96619" y="188992"/>
                  </a:lnTo>
                  <a:lnTo>
                    <a:pt x="96431" y="189353"/>
                  </a:lnTo>
                  <a:lnTo>
                    <a:pt x="96239" y="189427"/>
                  </a:lnTo>
                  <a:lnTo>
                    <a:pt x="95864" y="189308"/>
                  </a:lnTo>
                  <a:lnTo>
                    <a:pt x="95533" y="188999"/>
                  </a:lnTo>
                  <a:lnTo>
                    <a:pt x="94480" y="188576"/>
                  </a:lnTo>
                  <a:lnTo>
                    <a:pt x="94333" y="190293"/>
                  </a:lnTo>
                  <a:lnTo>
                    <a:pt x="94121" y="190553"/>
                  </a:lnTo>
                  <a:lnTo>
                    <a:pt x="95364" y="191432"/>
                  </a:lnTo>
                  <a:lnTo>
                    <a:pt x="95137" y="193530"/>
                  </a:lnTo>
                  <a:lnTo>
                    <a:pt x="94450" y="193507"/>
                  </a:lnTo>
                  <a:lnTo>
                    <a:pt x="93894" y="193373"/>
                  </a:lnTo>
                  <a:lnTo>
                    <a:pt x="92806" y="193354"/>
                  </a:lnTo>
                  <a:lnTo>
                    <a:pt x="92491" y="193737"/>
                  </a:lnTo>
                  <a:lnTo>
                    <a:pt x="92066" y="193759"/>
                  </a:lnTo>
                  <a:lnTo>
                    <a:pt x="91428" y="193424"/>
                  </a:lnTo>
                  <a:lnTo>
                    <a:pt x="91097" y="192613"/>
                  </a:lnTo>
                  <a:lnTo>
                    <a:pt x="90778" y="192312"/>
                  </a:lnTo>
                  <a:lnTo>
                    <a:pt x="90332" y="192204"/>
                  </a:lnTo>
                  <a:lnTo>
                    <a:pt x="89555" y="192274"/>
                  </a:lnTo>
                  <a:lnTo>
                    <a:pt x="89207" y="192129"/>
                  </a:lnTo>
                  <a:lnTo>
                    <a:pt x="88483" y="191515"/>
                  </a:lnTo>
                  <a:lnTo>
                    <a:pt x="87939" y="190887"/>
                  </a:lnTo>
                  <a:lnTo>
                    <a:pt x="87923" y="190738"/>
                  </a:lnTo>
                  <a:lnTo>
                    <a:pt x="88156" y="190574"/>
                  </a:lnTo>
                  <a:lnTo>
                    <a:pt x="88405" y="190518"/>
                  </a:lnTo>
                  <a:lnTo>
                    <a:pt x="88651" y="190114"/>
                  </a:lnTo>
                  <a:lnTo>
                    <a:pt x="87632" y="190660"/>
                  </a:lnTo>
                  <a:lnTo>
                    <a:pt x="87379" y="191660"/>
                  </a:lnTo>
                  <a:lnTo>
                    <a:pt x="87935" y="193580"/>
                  </a:lnTo>
                  <a:lnTo>
                    <a:pt x="87768" y="196114"/>
                  </a:lnTo>
                  <a:lnTo>
                    <a:pt x="88115" y="196467"/>
                  </a:lnTo>
                  <a:lnTo>
                    <a:pt x="88354" y="196256"/>
                  </a:lnTo>
                  <a:lnTo>
                    <a:pt x="88603" y="196268"/>
                  </a:lnTo>
                  <a:lnTo>
                    <a:pt x="88933" y="197351"/>
                  </a:lnTo>
                  <a:lnTo>
                    <a:pt x="86541" y="197229"/>
                  </a:lnTo>
                  <a:lnTo>
                    <a:pt x="83985" y="197693"/>
                  </a:lnTo>
                  <a:lnTo>
                    <a:pt x="83814" y="200078"/>
                  </a:lnTo>
                  <a:lnTo>
                    <a:pt x="81958" y="199960"/>
                  </a:lnTo>
                  <a:lnTo>
                    <a:pt x="82214" y="200448"/>
                  </a:lnTo>
                  <a:lnTo>
                    <a:pt x="82623" y="200898"/>
                  </a:lnTo>
                  <a:lnTo>
                    <a:pt x="83048" y="200946"/>
                  </a:lnTo>
                  <a:lnTo>
                    <a:pt x="83321" y="200857"/>
                  </a:lnTo>
                  <a:lnTo>
                    <a:pt x="83464" y="200258"/>
                  </a:lnTo>
                  <a:lnTo>
                    <a:pt x="84251" y="200336"/>
                  </a:lnTo>
                  <a:lnTo>
                    <a:pt x="84306" y="200819"/>
                  </a:lnTo>
                  <a:lnTo>
                    <a:pt x="84282" y="202277"/>
                  </a:lnTo>
                  <a:lnTo>
                    <a:pt x="82517" y="202419"/>
                  </a:lnTo>
                  <a:lnTo>
                    <a:pt x="82605" y="203394"/>
                  </a:lnTo>
                  <a:lnTo>
                    <a:pt x="82175" y="203577"/>
                  </a:lnTo>
                  <a:lnTo>
                    <a:pt x="81644" y="203488"/>
                  </a:lnTo>
                  <a:lnTo>
                    <a:pt x="81092" y="202982"/>
                  </a:lnTo>
                  <a:lnTo>
                    <a:pt x="81246" y="202327"/>
                  </a:lnTo>
                  <a:lnTo>
                    <a:pt x="80887" y="202260"/>
                  </a:lnTo>
                  <a:lnTo>
                    <a:pt x="79138" y="202283"/>
                  </a:lnTo>
                  <a:lnTo>
                    <a:pt x="78830" y="202013"/>
                  </a:lnTo>
                  <a:lnTo>
                    <a:pt x="78407" y="202293"/>
                  </a:lnTo>
                  <a:lnTo>
                    <a:pt x="77998" y="202252"/>
                  </a:lnTo>
                  <a:lnTo>
                    <a:pt x="77336" y="202929"/>
                  </a:lnTo>
                  <a:lnTo>
                    <a:pt x="76576" y="202758"/>
                  </a:lnTo>
                  <a:lnTo>
                    <a:pt x="75983" y="203126"/>
                  </a:lnTo>
                  <a:lnTo>
                    <a:pt x="75429" y="202892"/>
                  </a:lnTo>
                  <a:lnTo>
                    <a:pt x="75719" y="205370"/>
                  </a:lnTo>
                  <a:lnTo>
                    <a:pt x="76703" y="215844"/>
                  </a:lnTo>
                  <a:lnTo>
                    <a:pt x="75001" y="215687"/>
                  </a:lnTo>
                  <a:lnTo>
                    <a:pt x="70955" y="215322"/>
                  </a:lnTo>
                  <a:lnTo>
                    <a:pt x="64829" y="214769"/>
                  </a:lnTo>
                  <a:lnTo>
                    <a:pt x="64169" y="214707"/>
                  </a:lnTo>
                  <a:lnTo>
                    <a:pt x="63744" y="214754"/>
                  </a:lnTo>
                  <a:lnTo>
                    <a:pt x="59916" y="214315"/>
                  </a:lnTo>
                  <a:lnTo>
                    <a:pt x="55694" y="214013"/>
                  </a:lnTo>
                  <a:lnTo>
                    <a:pt x="53687" y="213831"/>
                  </a:lnTo>
                  <a:lnTo>
                    <a:pt x="50556" y="213548"/>
                  </a:lnTo>
                  <a:lnTo>
                    <a:pt x="47559" y="213286"/>
                  </a:lnTo>
                  <a:lnTo>
                    <a:pt x="44265" y="212894"/>
                  </a:lnTo>
                  <a:lnTo>
                    <a:pt x="44664" y="219218"/>
                  </a:lnTo>
                  <a:lnTo>
                    <a:pt x="38561" y="218662"/>
                  </a:lnTo>
                  <a:lnTo>
                    <a:pt x="36398" y="218436"/>
                  </a:lnTo>
                  <a:lnTo>
                    <a:pt x="34328" y="218221"/>
                  </a:lnTo>
                  <a:lnTo>
                    <a:pt x="31374" y="217935"/>
                  </a:lnTo>
                  <a:lnTo>
                    <a:pt x="25297" y="217508"/>
                  </a:lnTo>
                  <a:lnTo>
                    <a:pt x="24591" y="218481"/>
                  </a:lnTo>
                  <a:lnTo>
                    <a:pt x="24579" y="218882"/>
                  </a:lnTo>
                  <a:lnTo>
                    <a:pt x="23164" y="218983"/>
                  </a:lnTo>
                  <a:lnTo>
                    <a:pt x="23009" y="218886"/>
                  </a:lnTo>
                  <a:lnTo>
                    <a:pt x="23107" y="218681"/>
                  </a:lnTo>
                  <a:lnTo>
                    <a:pt x="23425" y="218570"/>
                  </a:lnTo>
                  <a:lnTo>
                    <a:pt x="23931" y="218618"/>
                  </a:lnTo>
                  <a:lnTo>
                    <a:pt x="24090" y="218555"/>
                  </a:lnTo>
                  <a:lnTo>
                    <a:pt x="23836" y="217412"/>
                  </a:lnTo>
                  <a:lnTo>
                    <a:pt x="21822" y="217267"/>
                  </a:lnTo>
                  <a:lnTo>
                    <a:pt x="22209" y="217566"/>
                  </a:lnTo>
                  <a:lnTo>
                    <a:pt x="22156" y="218239"/>
                  </a:lnTo>
                  <a:lnTo>
                    <a:pt x="21928" y="218588"/>
                  </a:lnTo>
                  <a:lnTo>
                    <a:pt x="21969" y="219782"/>
                  </a:lnTo>
                  <a:lnTo>
                    <a:pt x="22063" y="220035"/>
                  </a:lnTo>
                  <a:lnTo>
                    <a:pt x="21948" y="220459"/>
                  </a:lnTo>
                  <a:lnTo>
                    <a:pt x="21883" y="220300"/>
                  </a:lnTo>
                  <a:lnTo>
                    <a:pt x="21553" y="217252"/>
                  </a:lnTo>
                  <a:lnTo>
                    <a:pt x="20914" y="210986"/>
                  </a:lnTo>
                  <a:lnTo>
                    <a:pt x="20829" y="210505"/>
                  </a:lnTo>
                  <a:lnTo>
                    <a:pt x="20766" y="210150"/>
                  </a:lnTo>
                  <a:lnTo>
                    <a:pt x="19908" y="205331"/>
                  </a:lnTo>
                  <a:lnTo>
                    <a:pt x="18490" y="199715"/>
                  </a:lnTo>
                  <a:lnTo>
                    <a:pt x="18105" y="198193"/>
                  </a:lnTo>
                  <a:lnTo>
                    <a:pt x="17736" y="196977"/>
                  </a:lnTo>
                  <a:lnTo>
                    <a:pt x="17553" y="196739"/>
                  </a:lnTo>
                  <a:lnTo>
                    <a:pt x="16928" y="195927"/>
                  </a:lnTo>
                  <a:lnTo>
                    <a:pt x="16155" y="194923"/>
                  </a:lnTo>
                  <a:lnTo>
                    <a:pt x="15127" y="193587"/>
                  </a:lnTo>
                  <a:lnTo>
                    <a:pt x="12946" y="191581"/>
                  </a:lnTo>
                  <a:lnTo>
                    <a:pt x="11543" y="191067"/>
                  </a:lnTo>
                  <a:lnTo>
                    <a:pt x="10832" y="190625"/>
                  </a:lnTo>
                  <a:lnTo>
                    <a:pt x="10680" y="189479"/>
                  </a:lnTo>
                  <a:lnTo>
                    <a:pt x="10908" y="188238"/>
                  </a:lnTo>
                  <a:lnTo>
                    <a:pt x="11744" y="187474"/>
                  </a:lnTo>
                  <a:lnTo>
                    <a:pt x="12656" y="186614"/>
                  </a:lnTo>
                  <a:lnTo>
                    <a:pt x="13644" y="185850"/>
                  </a:lnTo>
                  <a:lnTo>
                    <a:pt x="15165" y="185468"/>
                  </a:lnTo>
                  <a:lnTo>
                    <a:pt x="16001" y="185086"/>
                  </a:lnTo>
                  <a:lnTo>
                    <a:pt x="17141" y="185182"/>
                  </a:lnTo>
                  <a:lnTo>
                    <a:pt x="18059" y="185560"/>
                  </a:lnTo>
                  <a:lnTo>
                    <a:pt x="19117" y="186901"/>
                  </a:lnTo>
                  <a:lnTo>
                    <a:pt x="21326" y="187213"/>
                  </a:lnTo>
                  <a:lnTo>
                    <a:pt x="22553" y="186518"/>
                  </a:lnTo>
                  <a:lnTo>
                    <a:pt x="23397" y="185790"/>
                  </a:lnTo>
                  <a:lnTo>
                    <a:pt x="23615" y="185603"/>
                  </a:lnTo>
                  <a:lnTo>
                    <a:pt x="24129" y="185159"/>
                  </a:lnTo>
                  <a:lnTo>
                    <a:pt x="27024" y="183530"/>
                  </a:lnTo>
                  <a:lnTo>
                    <a:pt x="28674" y="183345"/>
                  </a:lnTo>
                  <a:lnTo>
                    <a:pt x="30258" y="182646"/>
                  </a:lnTo>
                  <a:lnTo>
                    <a:pt x="31033" y="181847"/>
                  </a:lnTo>
                  <a:lnTo>
                    <a:pt x="31147" y="180899"/>
                  </a:lnTo>
                  <a:lnTo>
                    <a:pt x="31262" y="179949"/>
                  </a:lnTo>
                  <a:lnTo>
                    <a:pt x="31293" y="179694"/>
                  </a:lnTo>
                  <a:lnTo>
                    <a:pt x="31310" y="179556"/>
                  </a:lnTo>
                  <a:lnTo>
                    <a:pt x="31326" y="179426"/>
                  </a:lnTo>
                  <a:lnTo>
                    <a:pt x="31278" y="179202"/>
                  </a:lnTo>
                  <a:lnTo>
                    <a:pt x="31081" y="178277"/>
                  </a:lnTo>
                  <a:lnTo>
                    <a:pt x="30847" y="177172"/>
                  </a:lnTo>
                  <a:lnTo>
                    <a:pt x="30703" y="176494"/>
                  </a:lnTo>
                  <a:lnTo>
                    <a:pt x="30624" y="176123"/>
                  </a:lnTo>
                  <a:lnTo>
                    <a:pt x="30203" y="174939"/>
                  </a:lnTo>
                  <a:lnTo>
                    <a:pt x="30117" y="174084"/>
                  </a:lnTo>
                  <a:lnTo>
                    <a:pt x="30125" y="172602"/>
                  </a:lnTo>
                  <a:lnTo>
                    <a:pt x="29505" y="171401"/>
                  </a:lnTo>
                  <a:lnTo>
                    <a:pt x="28491" y="170993"/>
                  </a:lnTo>
                  <a:lnTo>
                    <a:pt x="25528" y="171386"/>
                  </a:lnTo>
                  <a:lnTo>
                    <a:pt x="24921" y="170935"/>
                  </a:lnTo>
                  <a:lnTo>
                    <a:pt x="23501" y="169908"/>
                  </a:lnTo>
                  <a:lnTo>
                    <a:pt x="20539" y="168908"/>
                  </a:lnTo>
                  <a:lnTo>
                    <a:pt x="17986" y="168046"/>
                  </a:lnTo>
                  <a:lnTo>
                    <a:pt x="16845" y="168832"/>
                  </a:lnTo>
                  <a:lnTo>
                    <a:pt x="15864" y="169174"/>
                  </a:lnTo>
                  <a:lnTo>
                    <a:pt x="14844" y="169174"/>
                  </a:lnTo>
                  <a:lnTo>
                    <a:pt x="14069" y="169122"/>
                  </a:lnTo>
                  <a:lnTo>
                    <a:pt x="13294" y="168815"/>
                  </a:lnTo>
                  <a:lnTo>
                    <a:pt x="12722" y="168353"/>
                  </a:lnTo>
                  <a:lnTo>
                    <a:pt x="12723" y="167904"/>
                  </a:lnTo>
                  <a:lnTo>
                    <a:pt x="12723" y="167443"/>
                  </a:lnTo>
                  <a:lnTo>
                    <a:pt x="12723" y="167307"/>
                  </a:lnTo>
                  <a:lnTo>
                    <a:pt x="12978" y="165957"/>
                  </a:lnTo>
                  <a:lnTo>
                    <a:pt x="12597" y="165051"/>
                  </a:lnTo>
                  <a:lnTo>
                    <a:pt x="11010" y="163745"/>
                  </a:lnTo>
                  <a:lnTo>
                    <a:pt x="10247" y="163380"/>
                  </a:lnTo>
                  <a:lnTo>
                    <a:pt x="9091" y="163073"/>
                  </a:lnTo>
                  <a:lnTo>
                    <a:pt x="8805" y="162355"/>
                  </a:lnTo>
                  <a:lnTo>
                    <a:pt x="8642" y="161535"/>
                  </a:lnTo>
                  <a:lnTo>
                    <a:pt x="8723" y="160202"/>
                  </a:lnTo>
                  <a:lnTo>
                    <a:pt x="8979" y="158416"/>
                  </a:lnTo>
                  <a:lnTo>
                    <a:pt x="9061" y="157844"/>
                  </a:lnTo>
                  <a:lnTo>
                    <a:pt x="8929" y="157294"/>
                  </a:lnTo>
                  <a:lnTo>
                    <a:pt x="8824" y="156861"/>
                  </a:lnTo>
                  <a:lnTo>
                    <a:pt x="8602" y="155935"/>
                  </a:lnTo>
                  <a:lnTo>
                    <a:pt x="8126" y="155568"/>
                  </a:lnTo>
                  <a:lnTo>
                    <a:pt x="863" y="153704"/>
                  </a:lnTo>
                  <a:lnTo>
                    <a:pt x="799" y="150982"/>
                  </a:lnTo>
                  <a:lnTo>
                    <a:pt x="0" y="148905"/>
                  </a:lnTo>
                  <a:lnTo>
                    <a:pt x="406" y="147069"/>
                  </a:lnTo>
                  <a:lnTo>
                    <a:pt x="1140" y="145176"/>
                  </a:lnTo>
                  <a:lnTo>
                    <a:pt x="1462" y="143561"/>
                  </a:lnTo>
                  <a:lnTo>
                    <a:pt x="1886" y="142917"/>
                  </a:lnTo>
                  <a:lnTo>
                    <a:pt x="7033" y="132861"/>
                  </a:lnTo>
                  <a:lnTo>
                    <a:pt x="10412" y="132092"/>
                  </a:lnTo>
                  <a:lnTo>
                    <a:pt x="13167" y="132055"/>
                  </a:lnTo>
                  <a:lnTo>
                    <a:pt x="15188" y="132027"/>
                  </a:lnTo>
                  <a:lnTo>
                    <a:pt x="15729" y="132109"/>
                  </a:lnTo>
                  <a:lnTo>
                    <a:pt x="20741" y="130340"/>
                  </a:lnTo>
                  <a:lnTo>
                    <a:pt x="22741" y="129250"/>
                  </a:lnTo>
                  <a:lnTo>
                    <a:pt x="26245" y="126264"/>
                  </a:lnTo>
                  <a:lnTo>
                    <a:pt x="26560" y="119566"/>
                  </a:lnTo>
                  <a:lnTo>
                    <a:pt x="30567" y="116987"/>
                  </a:lnTo>
                  <a:lnTo>
                    <a:pt x="30977" y="117232"/>
                  </a:lnTo>
                  <a:lnTo>
                    <a:pt x="31126" y="117321"/>
                  </a:lnTo>
                  <a:lnTo>
                    <a:pt x="32217" y="117277"/>
                  </a:lnTo>
                  <a:lnTo>
                    <a:pt x="33021" y="116760"/>
                  </a:lnTo>
                  <a:lnTo>
                    <a:pt x="34908" y="116513"/>
                  </a:lnTo>
                  <a:lnTo>
                    <a:pt x="41657" y="111279"/>
                  </a:lnTo>
                  <a:lnTo>
                    <a:pt x="46430" y="109306"/>
                  </a:lnTo>
                  <a:lnTo>
                    <a:pt x="47384" y="108708"/>
                  </a:lnTo>
                  <a:lnTo>
                    <a:pt x="48631" y="108719"/>
                  </a:lnTo>
                  <a:lnTo>
                    <a:pt x="48860" y="108721"/>
                  </a:lnTo>
                  <a:lnTo>
                    <a:pt x="49793" y="108729"/>
                  </a:lnTo>
                  <a:lnTo>
                    <a:pt x="50325" y="108814"/>
                  </a:lnTo>
                  <a:lnTo>
                    <a:pt x="50771" y="108929"/>
                  </a:lnTo>
                  <a:lnTo>
                    <a:pt x="51002" y="109342"/>
                  </a:lnTo>
                  <a:lnTo>
                    <a:pt x="51373" y="109472"/>
                  </a:lnTo>
                  <a:lnTo>
                    <a:pt x="54046" y="108448"/>
                  </a:lnTo>
                  <a:lnTo>
                    <a:pt x="55325" y="107429"/>
                  </a:lnTo>
                  <a:lnTo>
                    <a:pt x="56645" y="106745"/>
                  </a:lnTo>
                  <a:lnTo>
                    <a:pt x="57413" y="105932"/>
                  </a:lnTo>
                  <a:lnTo>
                    <a:pt x="57580" y="105756"/>
                  </a:lnTo>
                  <a:lnTo>
                    <a:pt x="57813" y="105680"/>
                  </a:lnTo>
                  <a:lnTo>
                    <a:pt x="58779" y="105365"/>
                  </a:lnTo>
                  <a:lnTo>
                    <a:pt x="64151" y="101013"/>
                  </a:lnTo>
                  <a:lnTo>
                    <a:pt x="65630" y="99641"/>
                  </a:lnTo>
                  <a:lnTo>
                    <a:pt x="70711" y="94929"/>
                  </a:lnTo>
                  <a:lnTo>
                    <a:pt x="71926" y="90320"/>
                  </a:lnTo>
                  <a:lnTo>
                    <a:pt x="72401" y="88520"/>
                  </a:lnTo>
                  <a:lnTo>
                    <a:pt x="77780" y="81329"/>
                  </a:lnTo>
                  <a:lnTo>
                    <a:pt x="82853" y="76944"/>
                  </a:lnTo>
                  <a:lnTo>
                    <a:pt x="86797" y="72915"/>
                  </a:lnTo>
                  <a:lnTo>
                    <a:pt x="91226" y="68954"/>
                  </a:lnTo>
                  <a:lnTo>
                    <a:pt x="96925" y="64448"/>
                  </a:lnTo>
                  <a:lnTo>
                    <a:pt x="101774" y="59749"/>
                  </a:lnTo>
                  <a:lnTo>
                    <a:pt x="111486" y="50549"/>
                  </a:lnTo>
                  <a:lnTo>
                    <a:pt x="115145" y="48086"/>
                  </a:lnTo>
                  <a:lnTo>
                    <a:pt x="122098" y="42213"/>
                  </a:lnTo>
                  <a:lnTo>
                    <a:pt x="123092" y="40653"/>
                  </a:lnTo>
                  <a:lnTo>
                    <a:pt x="123400" y="40170"/>
                  </a:lnTo>
                  <a:lnTo>
                    <a:pt x="124269" y="39873"/>
                  </a:lnTo>
                  <a:lnTo>
                    <a:pt x="125585" y="39425"/>
                  </a:lnTo>
                  <a:lnTo>
                    <a:pt x="126833" y="38358"/>
                  </a:lnTo>
                  <a:lnTo>
                    <a:pt x="128778" y="37857"/>
                  </a:lnTo>
                  <a:lnTo>
                    <a:pt x="129097" y="37431"/>
                  </a:lnTo>
                  <a:lnTo>
                    <a:pt x="129553" y="36822"/>
                  </a:lnTo>
                  <a:lnTo>
                    <a:pt x="132121" y="34205"/>
                  </a:lnTo>
                  <a:lnTo>
                    <a:pt x="133776" y="34072"/>
                  </a:lnTo>
                  <a:lnTo>
                    <a:pt x="137305" y="30857"/>
                  </a:lnTo>
                  <a:lnTo>
                    <a:pt x="137157" y="29122"/>
                  </a:lnTo>
                  <a:lnTo>
                    <a:pt x="140328" y="27114"/>
                  </a:lnTo>
                  <a:lnTo>
                    <a:pt x="142256" y="26144"/>
                  </a:lnTo>
                  <a:lnTo>
                    <a:pt x="143904" y="25732"/>
                  </a:lnTo>
                  <a:lnTo>
                    <a:pt x="145745" y="24218"/>
                  </a:lnTo>
                  <a:lnTo>
                    <a:pt x="147385" y="24065"/>
                  </a:lnTo>
                  <a:lnTo>
                    <a:pt x="148691" y="22822"/>
                  </a:lnTo>
                  <a:lnTo>
                    <a:pt x="149059" y="22763"/>
                  </a:lnTo>
                  <a:lnTo>
                    <a:pt x="149470" y="22696"/>
                  </a:lnTo>
                  <a:lnTo>
                    <a:pt x="150702" y="22496"/>
                  </a:lnTo>
                  <a:lnTo>
                    <a:pt x="151581" y="21874"/>
                  </a:lnTo>
                  <a:lnTo>
                    <a:pt x="152609" y="21573"/>
                  </a:lnTo>
                  <a:lnTo>
                    <a:pt x="155608" y="19930"/>
                  </a:lnTo>
                  <a:lnTo>
                    <a:pt x="158478" y="18805"/>
                  </a:lnTo>
                  <a:lnTo>
                    <a:pt x="159346" y="17396"/>
                  </a:lnTo>
                  <a:lnTo>
                    <a:pt x="159641" y="16918"/>
                  </a:lnTo>
                  <a:lnTo>
                    <a:pt x="161482" y="15944"/>
                  </a:lnTo>
                  <a:lnTo>
                    <a:pt x="162805" y="15561"/>
                  </a:lnTo>
                  <a:lnTo>
                    <a:pt x="163371" y="15396"/>
                  </a:lnTo>
                  <a:lnTo>
                    <a:pt x="164472" y="14441"/>
                  </a:lnTo>
                  <a:lnTo>
                    <a:pt x="168410" y="13936"/>
                  </a:lnTo>
                  <a:lnTo>
                    <a:pt x="169223" y="13221"/>
                  </a:lnTo>
                  <a:lnTo>
                    <a:pt x="173475" y="11269"/>
                  </a:lnTo>
                  <a:lnTo>
                    <a:pt x="176320" y="9344"/>
                  </a:lnTo>
                  <a:lnTo>
                    <a:pt x="177032" y="8121"/>
                  </a:lnTo>
                  <a:lnTo>
                    <a:pt x="177082" y="7191"/>
                  </a:lnTo>
                  <a:lnTo>
                    <a:pt x="177925" y="6246"/>
                  </a:lnTo>
                  <a:lnTo>
                    <a:pt x="180553" y="5277"/>
                  </a:lnTo>
                  <a:lnTo>
                    <a:pt x="183890" y="5072"/>
                  </a:lnTo>
                  <a:lnTo>
                    <a:pt x="188905" y="5284"/>
                  </a:lnTo>
                  <a:lnTo>
                    <a:pt x="189840" y="3756"/>
                  </a:lnTo>
                  <a:lnTo>
                    <a:pt x="191510" y="2570"/>
                  </a:lnTo>
                  <a:lnTo>
                    <a:pt x="192883" y="2356"/>
                  </a:lnTo>
                  <a:lnTo>
                    <a:pt x="193992" y="2370"/>
                  </a:lnTo>
                  <a:lnTo>
                    <a:pt x="194450" y="2243"/>
                  </a:lnTo>
                  <a:lnTo>
                    <a:pt x="194864" y="2127"/>
                  </a:lnTo>
                  <a:lnTo>
                    <a:pt x="195515" y="1841"/>
                  </a:lnTo>
                  <a:lnTo>
                    <a:pt x="195682" y="1767"/>
                  </a:lnTo>
                  <a:lnTo>
                    <a:pt x="195833" y="1701"/>
                  </a:lnTo>
                  <a:lnTo>
                    <a:pt x="196904" y="904"/>
                  </a:lnTo>
                  <a:lnTo>
                    <a:pt x="198393" y="189"/>
                  </a:lnTo>
                  <a:lnTo>
                    <a:pt x="199441" y="0"/>
                  </a:lnTo>
                  <a:lnTo>
                    <a:pt x="200339" y="484"/>
                  </a:lnTo>
                  <a:lnTo>
                    <a:pt x="201165" y="375"/>
                  </a:lnTo>
                  <a:lnTo>
                    <a:pt x="202180" y="788"/>
                  </a:lnTo>
                  <a:lnTo>
                    <a:pt x="202955" y="1092"/>
                  </a:lnTo>
                  <a:lnTo>
                    <a:pt x="203769" y="1822"/>
                  </a:lnTo>
                  <a:lnTo>
                    <a:pt x="207007" y="2048"/>
                  </a:lnTo>
                  <a:lnTo>
                    <a:pt x="207678" y="2931"/>
                  </a:lnTo>
                  <a:lnTo>
                    <a:pt x="208033" y="3400"/>
                  </a:lnTo>
                  <a:lnTo>
                    <a:pt x="210050" y="4110"/>
                  </a:lnTo>
                  <a:lnTo>
                    <a:pt x="211777" y="4136"/>
                  </a:lnTo>
                  <a:lnTo>
                    <a:pt x="212434" y="3414"/>
                  </a:lnTo>
                  <a:lnTo>
                    <a:pt x="212907" y="2893"/>
                  </a:lnTo>
                  <a:lnTo>
                    <a:pt x="215568" y="2037"/>
                  </a:lnTo>
                  <a:lnTo>
                    <a:pt x="217905" y="2628"/>
                  </a:lnTo>
                  <a:lnTo>
                    <a:pt x="218623" y="2570"/>
                  </a:lnTo>
                  <a:lnTo>
                    <a:pt x="219319" y="2424"/>
                  </a:lnTo>
                  <a:lnTo>
                    <a:pt x="220058" y="2310"/>
                  </a:lnTo>
                  <a:lnTo>
                    <a:pt x="220817" y="2644"/>
                  </a:lnTo>
                  <a:lnTo>
                    <a:pt x="223289" y="2669"/>
                  </a:lnTo>
                  <a:lnTo>
                    <a:pt x="223865" y="2674"/>
                  </a:lnTo>
                  <a:lnTo>
                    <a:pt x="231667" y="275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" name="pg94">
              <a:extLst>
                <a:ext uri="{FF2B5EF4-FFF2-40B4-BE49-F238E27FC236}">
                  <a16:creationId xmlns:a16="http://schemas.microsoft.com/office/drawing/2014/main" id="{5D6A428F-05E5-EE49-8993-B5607B298A67}"/>
                </a:ext>
              </a:extLst>
            </p:cNvPr>
            <p:cNvSpPr/>
            <p:nvPr/>
          </p:nvSpPr>
          <p:spPr>
            <a:xfrm>
              <a:off x="7242754" y="2559426"/>
              <a:ext cx="17778" cy="15991"/>
            </a:xfrm>
            <a:custGeom>
              <a:avLst/>
              <a:gdLst/>
              <a:ahLst/>
              <a:cxnLst/>
              <a:rect l="0" t="0" r="0" b="0"/>
              <a:pathLst>
                <a:path w="17778" h="15991">
                  <a:moveTo>
                    <a:pt x="17382" y="9486"/>
                  </a:moveTo>
                  <a:lnTo>
                    <a:pt x="16865" y="10264"/>
                  </a:lnTo>
                  <a:lnTo>
                    <a:pt x="16761" y="10528"/>
                  </a:lnTo>
                  <a:lnTo>
                    <a:pt x="16857" y="10718"/>
                  </a:lnTo>
                  <a:lnTo>
                    <a:pt x="16751" y="11091"/>
                  </a:lnTo>
                  <a:lnTo>
                    <a:pt x="14959" y="11146"/>
                  </a:lnTo>
                  <a:lnTo>
                    <a:pt x="14278" y="11024"/>
                  </a:lnTo>
                  <a:lnTo>
                    <a:pt x="13445" y="11110"/>
                  </a:lnTo>
                  <a:lnTo>
                    <a:pt x="13286" y="11995"/>
                  </a:lnTo>
                  <a:lnTo>
                    <a:pt x="13351" y="12806"/>
                  </a:lnTo>
                  <a:lnTo>
                    <a:pt x="13159" y="13153"/>
                  </a:lnTo>
                  <a:lnTo>
                    <a:pt x="12979" y="13277"/>
                  </a:lnTo>
                  <a:lnTo>
                    <a:pt x="12798" y="12915"/>
                  </a:lnTo>
                  <a:lnTo>
                    <a:pt x="12666" y="12420"/>
                  </a:lnTo>
                  <a:lnTo>
                    <a:pt x="12249" y="11661"/>
                  </a:lnTo>
                  <a:lnTo>
                    <a:pt x="12068" y="11460"/>
                  </a:lnTo>
                  <a:lnTo>
                    <a:pt x="10544" y="10470"/>
                  </a:lnTo>
                  <a:lnTo>
                    <a:pt x="10556" y="10172"/>
                  </a:lnTo>
                  <a:lnTo>
                    <a:pt x="10035" y="9722"/>
                  </a:lnTo>
                  <a:lnTo>
                    <a:pt x="9012" y="9707"/>
                  </a:lnTo>
                  <a:lnTo>
                    <a:pt x="8758" y="9762"/>
                  </a:lnTo>
                  <a:lnTo>
                    <a:pt x="8702" y="10071"/>
                  </a:lnTo>
                  <a:lnTo>
                    <a:pt x="8762" y="10462"/>
                  </a:lnTo>
                  <a:lnTo>
                    <a:pt x="8978" y="11079"/>
                  </a:lnTo>
                  <a:lnTo>
                    <a:pt x="9226" y="11459"/>
                  </a:lnTo>
                  <a:lnTo>
                    <a:pt x="9421" y="11939"/>
                  </a:lnTo>
                  <a:lnTo>
                    <a:pt x="9445" y="12445"/>
                  </a:lnTo>
                  <a:lnTo>
                    <a:pt x="9397" y="12683"/>
                  </a:lnTo>
                  <a:lnTo>
                    <a:pt x="8749" y="12125"/>
                  </a:lnTo>
                  <a:lnTo>
                    <a:pt x="8240" y="12021"/>
                  </a:lnTo>
                  <a:lnTo>
                    <a:pt x="7656" y="12180"/>
                  </a:lnTo>
                  <a:lnTo>
                    <a:pt x="7467" y="12415"/>
                  </a:lnTo>
                  <a:lnTo>
                    <a:pt x="7003" y="13386"/>
                  </a:lnTo>
                  <a:lnTo>
                    <a:pt x="5934" y="13475"/>
                  </a:lnTo>
                  <a:lnTo>
                    <a:pt x="5081" y="13553"/>
                  </a:lnTo>
                  <a:lnTo>
                    <a:pt x="4780" y="13705"/>
                  </a:lnTo>
                  <a:lnTo>
                    <a:pt x="3788" y="13694"/>
                  </a:lnTo>
                  <a:lnTo>
                    <a:pt x="3075" y="13407"/>
                  </a:lnTo>
                  <a:lnTo>
                    <a:pt x="2743" y="12995"/>
                  </a:lnTo>
                  <a:lnTo>
                    <a:pt x="2035" y="12527"/>
                  </a:lnTo>
                  <a:lnTo>
                    <a:pt x="492" y="15991"/>
                  </a:lnTo>
                  <a:lnTo>
                    <a:pt x="97" y="15611"/>
                  </a:lnTo>
                  <a:lnTo>
                    <a:pt x="621" y="14435"/>
                  </a:lnTo>
                  <a:lnTo>
                    <a:pt x="777" y="13814"/>
                  </a:lnTo>
                  <a:lnTo>
                    <a:pt x="733" y="12653"/>
                  </a:lnTo>
                  <a:lnTo>
                    <a:pt x="516" y="11659"/>
                  </a:lnTo>
                  <a:lnTo>
                    <a:pt x="68" y="10781"/>
                  </a:lnTo>
                  <a:lnTo>
                    <a:pt x="0" y="10361"/>
                  </a:lnTo>
                  <a:lnTo>
                    <a:pt x="1093" y="10219"/>
                  </a:lnTo>
                  <a:lnTo>
                    <a:pt x="2978" y="10360"/>
                  </a:lnTo>
                  <a:lnTo>
                    <a:pt x="3511" y="9120"/>
                  </a:lnTo>
                  <a:lnTo>
                    <a:pt x="3247" y="8597"/>
                  </a:lnTo>
                  <a:lnTo>
                    <a:pt x="3031" y="8355"/>
                  </a:lnTo>
                  <a:lnTo>
                    <a:pt x="2787" y="8221"/>
                  </a:lnTo>
                  <a:lnTo>
                    <a:pt x="3259" y="7145"/>
                  </a:lnTo>
                  <a:lnTo>
                    <a:pt x="3167" y="6286"/>
                  </a:lnTo>
                  <a:lnTo>
                    <a:pt x="4473" y="5196"/>
                  </a:lnTo>
                  <a:lnTo>
                    <a:pt x="5047" y="3953"/>
                  </a:lnTo>
                  <a:lnTo>
                    <a:pt x="6468" y="3763"/>
                  </a:lnTo>
                  <a:lnTo>
                    <a:pt x="12627" y="3166"/>
                  </a:lnTo>
                  <a:lnTo>
                    <a:pt x="12252" y="11"/>
                  </a:lnTo>
                  <a:lnTo>
                    <a:pt x="12752" y="0"/>
                  </a:lnTo>
                  <a:lnTo>
                    <a:pt x="12863" y="1294"/>
                  </a:lnTo>
                  <a:lnTo>
                    <a:pt x="13645" y="2756"/>
                  </a:lnTo>
                  <a:lnTo>
                    <a:pt x="14395" y="3061"/>
                  </a:lnTo>
                  <a:lnTo>
                    <a:pt x="14912" y="4043"/>
                  </a:lnTo>
                  <a:lnTo>
                    <a:pt x="15269" y="4996"/>
                  </a:lnTo>
                  <a:lnTo>
                    <a:pt x="15778" y="5591"/>
                  </a:lnTo>
                  <a:lnTo>
                    <a:pt x="16215" y="6521"/>
                  </a:lnTo>
                  <a:lnTo>
                    <a:pt x="16199" y="6941"/>
                  </a:lnTo>
                  <a:lnTo>
                    <a:pt x="16308" y="7611"/>
                  </a:lnTo>
                  <a:lnTo>
                    <a:pt x="16937" y="8347"/>
                  </a:lnTo>
                  <a:lnTo>
                    <a:pt x="17778" y="8329"/>
                  </a:lnTo>
                  <a:lnTo>
                    <a:pt x="17241" y="915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" name="pg95">
              <a:extLst>
                <a:ext uri="{FF2B5EF4-FFF2-40B4-BE49-F238E27FC236}">
                  <a16:creationId xmlns:a16="http://schemas.microsoft.com/office/drawing/2014/main" id="{46707465-8F82-7C49-8119-A7BB9DB20C11}"/>
                </a:ext>
              </a:extLst>
            </p:cNvPr>
            <p:cNvSpPr/>
            <p:nvPr/>
          </p:nvSpPr>
          <p:spPr>
            <a:xfrm>
              <a:off x="7104930" y="2539820"/>
              <a:ext cx="179670" cy="113470"/>
            </a:xfrm>
            <a:custGeom>
              <a:avLst/>
              <a:gdLst/>
              <a:ahLst/>
              <a:cxnLst/>
              <a:rect l="0" t="0" r="0" b="0"/>
              <a:pathLst>
                <a:path w="179670" h="113470">
                  <a:moveTo>
                    <a:pt x="72440" y="312"/>
                  </a:moveTo>
                  <a:lnTo>
                    <a:pt x="72520" y="0"/>
                  </a:lnTo>
                  <a:lnTo>
                    <a:pt x="73404" y="1673"/>
                  </a:lnTo>
                  <a:lnTo>
                    <a:pt x="74338" y="1626"/>
                  </a:lnTo>
                  <a:lnTo>
                    <a:pt x="73496" y="2503"/>
                  </a:lnTo>
                  <a:lnTo>
                    <a:pt x="73043" y="4215"/>
                  </a:lnTo>
                  <a:lnTo>
                    <a:pt x="73058" y="5021"/>
                  </a:lnTo>
                  <a:lnTo>
                    <a:pt x="73192" y="5000"/>
                  </a:lnTo>
                  <a:lnTo>
                    <a:pt x="73373" y="4512"/>
                  </a:lnTo>
                  <a:lnTo>
                    <a:pt x="73786" y="4147"/>
                  </a:lnTo>
                  <a:lnTo>
                    <a:pt x="74256" y="3950"/>
                  </a:lnTo>
                  <a:lnTo>
                    <a:pt x="76311" y="3403"/>
                  </a:lnTo>
                  <a:lnTo>
                    <a:pt x="76323" y="3630"/>
                  </a:lnTo>
                  <a:lnTo>
                    <a:pt x="76123" y="4422"/>
                  </a:lnTo>
                  <a:lnTo>
                    <a:pt x="76251" y="5330"/>
                  </a:lnTo>
                  <a:lnTo>
                    <a:pt x="77347" y="5300"/>
                  </a:lnTo>
                  <a:lnTo>
                    <a:pt x="77853" y="5423"/>
                  </a:lnTo>
                  <a:lnTo>
                    <a:pt x="78659" y="7098"/>
                  </a:lnTo>
                  <a:lnTo>
                    <a:pt x="78924" y="7846"/>
                  </a:lnTo>
                  <a:lnTo>
                    <a:pt x="79112" y="8779"/>
                  </a:lnTo>
                  <a:lnTo>
                    <a:pt x="79118" y="9580"/>
                  </a:lnTo>
                  <a:lnTo>
                    <a:pt x="79614" y="9855"/>
                  </a:lnTo>
                  <a:lnTo>
                    <a:pt x="79531" y="7891"/>
                  </a:lnTo>
                  <a:lnTo>
                    <a:pt x="79823" y="7150"/>
                  </a:lnTo>
                  <a:lnTo>
                    <a:pt x="80064" y="5855"/>
                  </a:lnTo>
                  <a:lnTo>
                    <a:pt x="80016" y="5372"/>
                  </a:lnTo>
                  <a:lnTo>
                    <a:pt x="79831" y="5097"/>
                  </a:lnTo>
                  <a:lnTo>
                    <a:pt x="81538" y="5026"/>
                  </a:lnTo>
                  <a:lnTo>
                    <a:pt x="82042" y="5122"/>
                  </a:lnTo>
                  <a:lnTo>
                    <a:pt x="81935" y="5622"/>
                  </a:lnTo>
                  <a:lnTo>
                    <a:pt x="82115" y="6243"/>
                  </a:lnTo>
                  <a:lnTo>
                    <a:pt x="82404" y="6835"/>
                  </a:lnTo>
                  <a:lnTo>
                    <a:pt x="82881" y="7319"/>
                  </a:lnTo>
                  <a:lnTo>
                    <a:pt x="82961" y="8546"/>
                  </a:lnTo>
                  <a:lnTo>
                    <a:pt x="82816" y="8814"/>
                  </a:lnTo>
                  <a:lnTo>
                    <a:pt x="81243" y="8877"/>
                  </a:lnTo>
                  <a:lnTo>
                    <a:pt x="81267" y="10376"/>
                  </a:lnTo>
                  <a:lnTo>
                    <a:pt x="81174" y="11105"/>
                  </a:lnTo>
                  <a:lnTo>
                    <a:pt x="81799" y="11563"/>
                  </a:lnTo>
                  <a:lnTo>
                    <a:pt x="82413" y="11389"/>
                  </a:lnTo>
                  <a:lnTo>
                    <a:pt x="83208" y="11836"/>
                  </a:lnTo>
                  <a:lnTo>
                    <a:pt x="84611" y="11813"/>
                  </a:lnTo>
                  <a:lnTo>
                    <a:pt x="84790" y="12041"/>
                  </a:lnTo>
                  <a:lnTo>
                    <a:pt x="84822" y="12305"/>
                  </a:lnTo>
                  <a:lnTo>
                    <a:pt x="85236" y="12346"/>
                  </a:lnTo>
                  <a:lnTo>
                    <a:pt x="85689" y="12096"/>
                  </a:lnTo>
                  <a:lnTo>
                    <a:pt x="85887" y="11758"/>
                  </a:lnTo>
                  <a:lnTo>
                    <a:pt x="90282" y="11564"/>
                  </a:lnTo>
                  <a:lnTo>
                    <a:pt x="90093" y="11674"/>
                  </a:lnTo>
                  <a:lnTo>
                    <a:pt x="89696" y="11734"/>
                  </a:lnTo>
                  <a:lnTo>
                    <a:pt x="90114" y="14543"/>
                  </a:lnTo>
                  <a:lnTo>
                    <a:pt x="91385" y="14970"/>
                  </a:lnTo>
                  <a:lnTo>
                    <a:pt x="92733" y="16052"/>
                  </a:lnTo>
                  <a:lnTo>
                    <a:pt x="92913" y="16416"/>
                  </a:lnTo>
                  <a:lnTo>
                    <a:pt x="93166" y="16126"/>
                  </a:lnTo>
                  <a:lnTo>
                    <a:pt x="93286" y="15412"/>
                  </a:lnTo>
                  <a:lnTo>
                    <a:pt x="93972" y="15951"/>
                  </a:lnTo>
                  <a:lnTo>
                    <a:pt x="94706" y="16271"/>
                  </a:lnTo>
                  <a:lnTo>
                    <a:pt x="96689" y="16247"/>
                  </a:lnTo>
                  <a:lnTo>
                    <a:pt x="96811" y="15803"/>
                  </a:lnTo>
                  <a:lnTo>
                    <a:pt x="96707" y="15241"/>
                  </a:lnTo>
                  <a:lnTo>
                    <a:pt x="96406" y="15189"/>
                  </a:lnTo>
                  <a:lnTo>
                    <a:pt x="96126" y="15023"/>
                  </a:lnTo>
                  <a:lnTo>
                    <a:pt x="95902" y="14598"/>
                  </a:lnTo>
                  <a:lnTo>
                    <a:pt x="95533" y="12543"/>
                  </a:lnTo>
                  <a:lnTo>
                    <a:pt x="96573" y="11550"/>
                  </a:lnTo>
                  <a:lnTo>
                    <a:pt x="96869" y="13014"/>
                  </a:lnTo>
                  <a:lnTo>
                    <a:pt x="96780" y="13884"/>
                  </a:lnTo>
                  <a:lnTo>
                    <a:pt x="97160" y="15654"/>
                  </a:lnTo>
                  <a:lnTo>
                    <a:pt x="97457" y="16272"/>
                  </a:lnTo>
                  <a:lnTo>
                    <a:pt x="98971" y="16170"/>
                  </a:lnTo>
                  <a:lnTo>
                    <a:pt x="99285" y="16209"/>
                  </a:lnTo>
                  <a:lnTo>
                    <a:pt x="99357" y="16463"/>
                  </a:lnTo>
                  <a:lnTo>
                    <a:pt x="100368" y="16314"/>
                  </a:lnTo>
                  <a:lnTo>
                    <a:pt x="101231" y="16032"/>
                  </a:lnTo>
                  <a:lnTo>
                    <a:pt x="102722" y="15763"/>
                  </a:lnTo>
                  <a:lnTo>
                    <a:pt x="104278" y="15788"/>
                  </a:lnTo>
                  <a:lnTo>
                    <a:pt x="105080" y="15393"/>
                  </a:lnTo>
                  <a:lnTo>
                    <a:pt x="105273" y="15198"/>
                  </a:lnTo>
                  <a:lnTo>
                    <a:pt x="105232" y="14926"/>
                  </a:lnTo>
                  <a:lnTo>
                    <a:pt x="105361" y="14784"/>
                  </a:lnTo>
                  <a:lnTo>
                    <a:pt x="105965" y="14373"/>
                  </a:lnTo>
                  <a:lnTo>
                    <a:pt x="106459" y="14142"/>
                  </a:lnTo>
                  <a:lnTo>
                    <a:pt x="106493" y="14711"/>
                  </a:lnTo>
                  <a:lnTo>
                    <a:pt x="110639" y="14428"/>
                  </a:lnTo>
                  <a:lnTo>
                    <a:pt x="111392" y="14376"/>
                  </a:lnTo>
                  <a:lnTo>
                    <a:pt x="111262" y="12443"/>
                  </a:lnTo>
                  <a:lnTo>
                    <a:pt x="112635" y="12349"/>
                  </a:lnTo>
                  <a:lnTo>
                    <a:pt x="113086" y="12575"/>
                  </a:lnTo>
                  <a:lnTo>
                    <a:pt x="114389" y="13613"/>
                  </a:lnTo>
                  <a:lnTo>
                    <a:pt x="114846" y="14253"/>
                  </a:lnTo>
                  <a:lnTo>
                    <a:pt x="114646" y="15031"/>
                  </a:lnTo>
                  <a:lnTo>
                    <a:pt x="114244" y="15308"/>
                  </a:lnTo>
                  <a:lnTo>
                    <a:pt x="113754" y="15877"/>
                  </a:lnTo>
                  <a:lnTo>
                    <a:pt x="113954" y="16670"/>
                  </a:lnTo>
                  <a:lnTo>
                    <a:pt x="114528" y="16897"/>
                  </a:lnTo>
                  <a:lnTo>
                    <a:pt x="114596" y="17518"/>
                  </a:lnTo>
                  <a:lnTo>
                    <a:pt x="114503" y="17820"/>
                  </a:lnTo>
                  <a:lnTo>
                    <a:pt x="114559" y="18508"/>
                  </a:lnTo>
                  <a:lnTo>
                    <a:pt x="115557" y="18419"/>
                  </a:lnTo>
                  <a:lnTo>
                    <a:pt x="116479" y="18554"/>
                  </a:lnTo>
                  <a:lnTo>
                    <a:pt x="116471" y="19473"/>
                  </a:lnTo>
                  <a:lnTo>
                    <a:pt x="116534" y="20072"/>
                  </a:lnTo>
                  <a:lnTo>
                    <a:pt x="117211" y="21248"/>
                  </a:lnTo>
                  <a:lnTo>
                    <a:pt x="117537" y="22985"/>
                  </a:lnTo>
                  <a:lnTo>
                    <a:pt x="117666" y="24016"/>
                  </a:lnTo>
                  <a:lnTo>
                    <a:pt x="117867" y="24057"/>
                  </a:lnTo>
                  <a:lnTo>
                    <a:pt x="118724" y="23945"/>
                  </a:lnTo>
                  <a:lnTo>
                    <a:pt x="119017" y="24223"/>
                  </a:lnTo>
                  <a:lnTo>
                    <a:pt x="119266" y="25351"/>
                  </a:lnTo>
                  <a:lnTo>
                    <a:pt x="118256" y="26451"/>
                  </a:lnTo>
                  <a:lnTo>
                    <a:pt x="117892" y="26747"/>
                  </a:lnTo>
                  <a:lnTo>
                    <a:pt x="117520" y="27454"/>
                  </a:lnTo>
                  <a:lnTo>
                    <a:pt x="116856" y="28239"/>
                  </a:lnTo>
                  <a:lnTo>
                    <a:pt x="116668" y="28548"/>
                  </a:lnTo>
                  <a:lnTo>
                    <a:pt x="116360" y="29426"/>
                  </a:lnTo>
                  <a:lnTo>
                    <a:pt x="116599" y="29679"/>
                  </a:lnTo>
                  <a:lnTo>
                    <a:pt x="117010" y="29672"/>
                  </a:lnTo>
                  <a:lnTo>
                    <a:pt x="117265" y="29519"/>
                  </a:lnTo>
                  <a:lnTo>
                    <a:pt x="117845" y="28008"/>
                  </a:lnTo>
                  <a:lnTo>
                    <a:pt x="117963" y="27356"/>
                  </a:lnTo>
                  <a:lnTo>
                    <a:pt x="118654" y="26940"/>
                  </a:lnTo>
                  <a:lnTo>
                    <a:pt x="118782" y="26958"/>
                  </a:lnTo>
                  <a:lnTo>
                    <a:pt x="119779" y="26441"/>
                  </a:lnTo>
                  <a:lnTo>
                    <a:pt x="120248" y="26080"/>
                  </a:lnTo>
                  <a:lnTo>
                    <a:pt x="121585" y="25551"/>
                  </a:lnTo>
                  <a:lnTo>
                    <a:pt x="122347" y="24896"/>
                  </a:lnTo>
                  <a:lnTo>
                    <a:pt x="122679" y="24462"/>
                  </a:lnTo>
                  <a:lnTo>
                    <a:pt x="122587" y="24248"/>
                  </a:lnTo>
                  <a:lnTo>
                    <a:pt x="122563" y="23649"/>
                  </a:lnTo>
                  <a:lnTo>
                    <a:pt x="122855" y="23039"/>
                  </a:lnTo>
                  <a:lnTo>
                    <a:pt x="123115" y="22968"/>
                  </a:lnTo>
                  <a:lnTo>
                    <a:pt x="123200" y="22763"/>
                  </a:lnTo>
                  <a:lnTo>
                    <a:pt x="122843" y="22202"/>
                  </a:lnTo>
                  <a:lnTo>
                    <a:pt x="122987" y="21900"/>
                  </a:lnTo>
                  <a:lnTo>
                    <a:pt x="123243" y="21658"/>
                  </a:lnTo>
                  <a:lnTo>
                    <a:pt x="123480" y="20948"/>
                  </a:lnTo>
                  <a:lnTo>
                    <a:pt x="123468" y="20732"/>
                  </a:lnTo>
                  <a:lnTo>
                    <a:pt x="123327" y="20628"/>
                  </a:lnTo>
                  <a:lnTo>
                    <a:pt x="123380" y="20479"/>
                  </a:lnTo>
                  <a:lnTo>
                    <a:pt x="123793" y="20338"/>
                  </a:lnTo>
                  <a:lnTo>
                    <a:pt x="124354" y="20419"/>
                  </a:lnTo>
                  <a:lnTo>
                    <a:pt x="124823" y="22120"/>
                  </a:lnTo>
                  <a:lnTo>
                    <a:pt x="125163" y="22428"/>
                  </a:lnTo>
                  <a:lnTo>
                    <a:pt x="125969" y="22886"/>
                  </a:lnTo>
                  <a:lnTo>
                    <a:pt x="126123" y="24235"/>
                  </a:lnTo>
                  <a:lnTo>
                    <a:pt x="130263" y="23851"/>
                  </a:lnTo>
                  <a:lnTo>
                    <a:pt x="130773" y="24346"/>
                  </a:lnTo>
                  <a:lnTo>
                    <a:pt x="130877" y="24610"/>
                  </a:lnTo>
                  <a:lnTo>
                    <a:pt x="131321" y="25116"/>
                  </a:lnTo>
                  <a:lnTo>
                    <a:pt x="131710" y="25157"/>
                  </a:lnTo>
                  <a:lnTo>
                    <a:pt x="131994" y="25124"/>
                  </a:lnTo>
                  <a:lnTo>
                    <a:pt x="132544" y="24745"/>
                  </a:lnTo>
                  <a:lnTo>
                    <a:pt x="132308" y="24272"/>
                  </a:lnTo>
                  <a:lnTo>
                    <a:pt x="132141" y="23685"/>
                  </a:lnTo>
                  <a:lnTo>
                    <a:pt x="135374" y="23400"/>
                  </a:lnTo>
                  <a:lnTo>
                    <a:pt x="135491" y="23271"/>
                  </a:lnTo>
                  <a:lnTo>
                    <a:pt x="135742" y="23189"/>
                  </a:lnTo>
                  <a:lnTo>
                    <a:pt x="139468" y="22854"/>
                  </a:lnTo>
                  <a:lnTo>
                    <a:pt x="139117" y="19879"/>
                  </a:lnTo>
                  <a:lnTo>
                    <a:pt x="138482" y="14708"/>
                  </a:lnTo>
                  <a:lnTo>
                    <a:pt x="139086" y="14717"/>
                  </a:lnTo>
                  <a:lnTo>
                    <a:pt x="139492" y="15348"/>
                  </a:lnTo>
                  <a:lnTo>
                    <a:pt x="139676" y="15772"/>
                  </a:lnTo>
                  <a:lnTo>
                    <a:pt x="140033" y="16009"/>
                  </a:lnTo>
                  <a:lnTo>
                    <a:pt x="139829" y="16338"/>
                  </a:lnTo>
                  <a:lnTo>
                    <a:pt x="139704" y="16743"/>
                  </a:lnTo>
                  <a:lnTo>
                    <a:pt x="139817" y="17807"/>
                  </a:lnTo>
                  <a:lnTo>
                    <a:pt x="140174" y="18015"/>
                  </a:lnTo>
                  <a:lnTo>
                    <a:pt x="140643" y="17814"/>
                  </a:lnTo>
                  <a:lnTo>
                    <a:pt x="141918" y="16345"/>
                  </a:lnTo>
                  <a:lnTo>
                    <a:pt x="142367" y="15991"/>
                  </a:lnTo>
                  <a:lnTo>
                    <a:pt x="142652" y="15898"/>
                  </a:lnTo>
                  <a:lnTo>
                    <a:pt x="143125" y="15508"/>
                  </a:lnTo>
                  <a:lnTo>
                    <a:pt x="142961" y="14270"/>
                  </a:lnTo>
                  <a:lnTo>
                    <a:pt x="143799" y="14769"/>
                  </a:lnTo>
                  <a:lnTo>
                    <a:pt x="145283" y="14665"/>
                  </a:lnTo>
                  <a:lnTo>
                    <a:pt x="145556" y="14535"/>
                  </a:lnTo>
                  <a:lnTo>
                    <a:pt x="146113" y="14081"/>
                  </a:lnTo>
                  <a:lnTo>
                    <a:pt x="146334" y="13431"/>
                  </a:lnTo>
                  <a:lnTo>
                    <a:pt x="146619" y="13144"/>
                  </a:lnTo>
                  <a:lnTo>
                    <a:pt x="146976" y="12840"/>
                  </a:lnTo>
                  <a:lnTo>
                    <a:pt x="147522" y="12571"/>
                  </a:lnTo>
                  <a:lnTo>
                    <a:pt x="149561" y="10868"/>
                  </a:lnTo>
                  <a:lnTo>
                    <a:pt x="150215" y="11285"/>
                  </a:lnTo>
                  <a:lnTo>
                    <a:pt x="151648" y="11875"/>
                  </a:lnTo>
                  <a:lnTo>
                    <a:pt x="152266" y="12675"/>
                  </a:lnTo>
                  <a:lnTo>
                    <a:pt x="152704" y="13121"/>
                  </a:lnTo>
                  <a:lnTo>
                    <a:pt x="153097" y="13158"/>
                  </a:lnTo>
                  <a:lnTo>
                    <a:pt x="153253" y="13091"/>
                  </a:lnTo>
                  <a:lnTo>
                    <a:pt x="153377" y="12410"/>
                  </a:lnTo>
                  <a:lnTo>
                    <a:pt x="153393" y="11678"/>
                  </a:lnTo>
                  <a:lnTo>
                    <a:pt x="153224" y="11306"/>
                  </a:lnTo>
                  <a:lnTo>
                    <a:pt x="152566" y="10845"/>
                  </a:lnTo>
                  <a:lnTo>
                    <a:pt x="150639" y="8851"/>
                  </a:lnTo>
                  <a:lnTo>
                    <a:pt x="150386" y="8554"/>
                  </a:lnTo>
                  <a:lnTo>
                    <a:pt x="150358" y="8422"/>
                  </a:lnTo>
                  <a:lnTo>
                    <a:pt x="149178" y="8130"/>
                  </a:lnTo>
                  <a:lnTo>
                    <a:pt x="148789" y="8353"/>
                  </a:lnTo>
                  <a:lnTo>
                    <a:pt x="148283" y="8460"/>
                  </a:lnTo>
                  <a:lnTo>
                    <a:pt x="146775" y="8374"/>
                  </a:lnTo>
                  <a:lnTo>
                    <a:pt x="146786" y="7980"/>
                  </a:lnTo>
                  <a:lnTo>
                    <a:pt x="146903" y="7833"/>
                  </a:lnTo>
                  <a:lnTo>
                    <a:pt x="155208" y="7035"/>
                  </a:lnTo>
                  <a:lnTo>
                    <a:pt x="155954" y="12938"/>
                  </a:lnTo>
                  <a:lnTo>
                    <a:pt x="156538" y="12968"/>
                  </a:lnTo>
                  <a:lnTo>
                    <a:pt x="157028" y="12853"/>
                  </a:lnTo>
                  <a:lnTo>
                    <a:pt x="157754" y="12525"/>
                  </a:lnTo>
                  <a:lnTo>
                    <a:pt x="157730" y="11729"/>
                  </a:lnTo>
                  <a:lnTo>
                    <a:pt x="158211" y="11706"/>
                  </a:lnTo>
                  <a:lnTo>
                    <a:pt x="158588" y="12592"/>
                  </a:lnTo>
                  <a:lnTo>
                    <a:pt x="158588" y="14263"/>
                  </a:lnTo>
                  <a:lnTo>
                    <a:pt x="158552" y="14490"/>
                  </a:lnTo>
                  <a:lnTo>
                    <a:pt x="158247" y="15243"/>
                  </a:lnTo>
                  <a:lnTo>
                    <a:pt x="158050" y="16333"/>
                  </a:lnTo>
                  <a:lnTo>
                    <a:pt x="158115" y="16553"/>
                  </a:lnTo>
                  <a:lnTo>
                    <a:pt x="158439" y="16784"/>
                  </a:lnTo>
                  <a:lnTo>
                    <a:pt x="158572" y="14668"/>
                  </a:lnTo>
                  <a:lnTo>
                    <a:pt x="159061" y="13913"/>
                  </a:lnTo>
                  <a:lnTo>
                    <a:pt x="159246" y="12644"/>
                  </a:lnTo>
                  <a:lnTo>
                    <a:pt x="159539" y="12202"/>
                  </a:lnTo>
                  <a:lnTo>
                    <a:pt x="160963" y="11755"/>
                  </a:lnTo>
                  <a:lnTo>
                    <a:pt x="161079" y="12835"/>
                  </a:lnTo>
                  <a:lnTo>
                    <a:pt x="161733" y="12998"/>
                  </a:lnTo>
                  <a:lnTo>
                    <a:pt x="162544" y="11726"/>
                  </a:lnTo>
                  <a:lnTo>
                    <a:pt x="162685" y="10893"/>
                  </a:lnTo>
                  <a:lnTo>
                    <a:pt x="162886" y="10755"/>
                  </a:lnTo>
                  <a:lnTo>
                    <a:pt x="163150" y="10729"/>
                  </a:lnTo>
                  <a:lnTo>
                    <a:pt x="163476" y="10302"/>
                  </a:lnTo>
                  <a:lnTo>
                    <a:pt x="163388" y="9546"/>
                  </a:lnTo>
                  <a:lnTo>
                    <a:pt x="164311" y="9454"/>
                  </a:lnTo>
                  <a:lnTo>
                    <a:pt x="164797" y="8814"/>
                  </a:lnTo>
                  <a:lnTo>
                    <a:pt x="164949" y="8743"/>
                  </a:lnTo>
                  <a:lnTo>
                    <a:pt x="165246" y="8811"/>
                  </a:lnTo>
                  <a:lnTo>
                    <a:pt x="165566" y="8770"/>
                  </a:lnTo>
                  <a:lnTo>
                    <a:pt x="166836" y="8270"/>
                  </a:lnTo>
                  <a:lnTo>
                    <a:pt x="168943" y="8831"/>
                  </a:lnTo>
                  <a:lnTo>
                    <a:pt x="168501" y="9040"/>
                  </a:lnTo>
                  <a:lnTo>
                    <a:pt x="167535" y="9792"/>
                  </a:lnTo>
                  <a:lnTo>
                    <a:pt x="167587" y="10238"/>
                  </a:lnTo>
                  <a:lnTo>
                    <a:pt x="168667" y="11406"/>
                  </a:lnTo>
                  <a:lnTo>
                    <a:pt x="170332" y="12592"/>
                  </a:lnTo>
                  <a:lnTo>
                    <a:pt x="170956" y="12787"/>
                  </a:lnTo>
                  <a:lnTo>
                    <a:pt x="171195" y="11889"/>
                  </a:lnTo>
                  <a:lnTo>
                    <a:pt x="171528" y="12012"/>
                  </a:lnTo>
                  <a:lnTo>
                    <a:pt x="171941" y="13515"/>
                  </a:lnTo>
                  <a:lnTo>
                    <a:pt x="171612" y="13857"/>
                  </a:lnTo>
                  <a:lnTo>
                    <a:pt x="171123" y="14118"/>
                  </a:lnTo>
                  <a:lnTo>
                    <a:pt x="170979" y="14449"/>
                  </a:lnTo>
                  <a:lnTo>
                    <a:pt x="171019" y="15072"/>
                  </a:lnTo>
                  <a:lnTo>
                    <a:pt x="171163" y="15175"/>
                  </a:lnTo>
                  <a:lnTo>
                    <a:pt x="171392" y="14858"/>
                  </a:lnTo>
                  <a:lnTo>
                    <a:pt x="171937" y="14765"/>
                  </a:lnTo>
                  <a:lnTo>
                    <a:pt x="171737" y="15790"/>
                  </a:lnTo>
                  <a:lnTo>
                    <a:pt x="171444" y="16577"/>
                  </a:lnTo>
                  <a:lnTo>
                    <a:pt x="171371" y="17088"/>
                  </a:lnTo>
                  <a:lnTo>
                    <a:pt x="171686" y="17920"/>
                  </a:lnTo>
                  <a:lnTo>
                    <a:pt x="172150" y="18770"/>
                  </a:lnTo>
                  <a:lnTo>
                    <a:pt x="172479" y="18923"/>
                  </a:lnTo>
                  <a:lnTo>
                    <a:pt x="172724" y="18830"/>
                  </a:lnTo>
                  <a:lnTo>
                    <a:pt x="173313" y="19273"/>
                  </a:lnTo>
                  <a:lnTo>
                    <a:pt x="173698" y="19708"/>
                  </a:lnTo>
                  <a:lnTo>
                    <a:pt x="174243" y="20702"/>
                  </a:lnTo>
                  <a:lnTo>
                    <a:pt x="174079" y="20854"/>
                  </a:lnTo>
                  <a:lnTo>
                    <a:pt x="173998" y="21070"/>
                  </a:lnTo>
                  <a:lnTo>
                    <a:pt x="174131" y="21569"/>
                  </a:lnTo>
                  <a:lnTo>
                    <a:pt x="174367" y="21702"/>
                  </a:lnTo>
                  <a:lnTo>
                    <a:pt x="174427" y="21840"/>
                  </a:lnTo>
                  <a:lnTo>
                    <a:pt x="174455" y="22369"/>
                  </a:lnTo>
                  <a:lnTo>
                    <a:pt x="173802" y="22793"/>
                  </a:lnTo>
                  <a:lnTo>
                    <a:pt x="173998" y="22982"/>
                  </a:lnTo>
                  <a:lnTo>
                    <a:pt x="173950" y="23377"/>
                  </a:lnTo>
                  <a:lnTo>
                    <a:pt x="173686" y="23641"/>
                  </a:lnTo>
                  <a:lnTo>
                    <a:pt x="173546" y="23712"/>
                  </a:lnTo>
                  <a:lnTo>
                    <a:pt x="173217" y="23284"/>
                  </a:lnTo>
                  <a:lnTo>
                    <a:pt x="172953" y="23377"/>
                  </a:lnTo>
                  <a:lnTo>
                    <a:pt x="172804" y="23552"/>
                  </a:lnTo>
                  <a:lnTo>
                    <a:pt x="172784" y="23753"/>
                  </a:lnTo>
                  <a:lnTo>
                    <a:pt x="172941" y="24043"/>
                  </a:lnTo>
                  <a:lnTo>
                    <a:pt x="172580" y="24281"/>
                  </a:lnTo>
                  <a:lnTo>
                    <a:pt x="172680" y="24716"/>
                  </a:lnTo>
                  <a:lnTo>
                    <a:pt x="172852" y="25029"/>
                  </a:lnTo>
                  <a:lnTo>
                    <a:pt x="172652" y="25669"/>
                  </a:lnTo>
                  <a:lnTo>
                    <a:pt x="172676" y="26212"/>
                  </a:lnTo>
                  <a:lnTo>
                    <a:pt x="172524" y="26305"/>
                  </a:lnTo>
                  <a:lnTo>
                    <a:pt x="172385" y="25945"/>
                  </a:lnTo>
                  <a:lnTo>
                    <a:pt x="172159" y="25888"/>
                  </a:lnTo>
                  <a:lnTo>
                    <a:pt x="171715" y="26249"/>
                  </a:lnTo>
                  <a:lnTo>
                    <a:pt x="171659" y="26443"/>
                  </a:lnTo>
                  <a:lnTo>
                    <a:pt x="171711" y="26744"/>
                  </a:lnTo>
                  <a:lnTo>
                    <a:pt x="171943" y="27023"/>
                  </a:lnTo>
                  <a:lnTo>
                    <a:pt x="172156" y="28076"/>
                  </a:lnTo>
                  <a:lnTo>
                    <a:pt x="171611" y="28274"/>
                  </a:lnTo>
                  <a:lnTo>
                    <a:pt x="171444" y="28263"/>
                  </a:lnTo>
                  <a:lnTo>
                    <a:pt x="171191" y="28363"/>
                  </a:lnTo>
                  <a:lnTo>
                    <a:pt x="170558" y="29505"/>
                  </a:lnTo>
                  <a:lnTo>
                    <a:pt x="170077" y="29911"/>
                  </a:lnTo>
                  <a:lnTo>
                    <a:pt x="169716" y="30833"/>
                  </a:lnTo>
                  <a:lnTo>
                    <a:pt x="169381" y="30987"/>
                  </a:lnTo>
                  <a:lnTo>
                    <a:pt x="169273" y="31463"/>
                  </a:lnTo>
                  <a:lnTo>
                    <a:pt x="169457" y="31035"/>
                  </a:lnTo>
                  <a:lnTo>
                    <a:pt x="169794" y="30957"/>
                  </a:lnTo>
                  <a:lnTo>
                    <a:pt x="169834" y="31184"/>
                  </a:lnTo>
                  <a:lnTo>
                    <a:pt x="169514" y="31898"/>
                  </a:lnTo>
                  <a:lnTo>
                    <a:pt x="169378" y="32017"/>
                  </a:lnTo>
                  <a:lnTo>
                    <a:pt x="168941" y="32170"/>
                  </a:lnTo>
                  <a:lnTo>
                    <a:pt x="167876" y="32312"/>
                  </a:lnTo>
                  <a:lnTo>
                    <a:pt x="167668" y="32483"/>
                  </a:lnTo>
                  <a:lnTo>
                    <a:pt x="167132" y="33499"/>
                  </a:lnTo>
                  <a:lnTo>
                    <a:pt x="167156" y="33629"/>
                  </a:lnTo>
                  <a:lnTo>
                    <a:pt x="167433" y="33838"/>
                  </a:lnTo>
                  <a:lnTo>
                    <a:pt x="168346" y="34094"/>
                  </a:lnTo>
                  <a:lnTo>
                    <a:pt x="169114" y="34693"/>
                  </a:lnTo>
                  <a:lnTo>
                    <a:pt x="169111" y="34920"/>
                  </a:lnTo>
                  <a:lnTo>
                    <a:pt x="168930" y="35016"/>
                  </a:lnTo>
                  <a:lnTo>
                    <a:pt x="167954" y="34608"/>
                  </a:lnTo>
                  <a:lnTo>
                    <a:pt x="167429" y="34660"/>
                  </a:lnTo>
                  <a:lnTo>
                    <a:pt x="167838" y="35182"/>
                  </a:lnTo>
                  <a:lnTo>
                    <a:pt x="167960" y="35562"/>
                  </a:lnTo>
                  <a:lnTo>
                    <a:pt x="168094" y="35751"/>
                  </a:lnTo>
                  <a:lnTo>
                    <a:pt x="168111" y="36108"/>
                  </a:lnTo>
                  <a:lnTo>
                    <a:pt x="167962" y="36176"/>
                  </a:lnTo>
                  <a:lnTo>
                    <a:pt x="167927" y="36358"/>
                  </a:lnTo>
                  <a:lnTo>
                    <a:pt x="168207" y="36845"/>
                  </a:lnTo>
                  <a:lnTo>
                    <a:pt x="168926" y="37129"/>
                  </a:lnTo>
                  <a:lnTo>
                    <a:pt x="169934" y="36795"/>
                  </a:lnTo>
                  <a:lnTo>
                    <a:pt x="170447" y="36803"/>
                  </a:lnTo>
                  <a:lnTo>
                    <a:pt x="169852" y="37399"/>
                  </a:lnTo>
                  <a:lnTo>
                    <a:pt x="169592" y="37477"/>
                  </a:lnTo>
                  <a:lnTo>
                    <a:pt x="169519" y="37756"/>
                  </a:lnTo>
                  <a:lnTo>
                    <a:pt x="169624" y="38311"/>
                  </a:lnTo>
                  <a:lnTo>
                    <a:pt x="170906" y="37904"/>
                  </a:lnTo>
                  <a:lnTo>
                    <a:pt x="170171" y="39400"/>
                  </a:lnTo>
                  <a:lnTo>
                    <a:pt x="173641" y="38943"/>
                  </a:lnTo>
                  <a:lnTo>
                    <a:pt x="173736" y="40132"/>
                  </a:lnTo>
                  <a:lnTo>
                    <a:pt x="179670" y="36767"/>
                  </a:lnTo>
                  <a:lnTo>
                    <a:pt x="179560" y="36991"/>
                  </a:lnTo>
                  <a:lnTo>
                    <a:pt x="179132" y="37243"/>
                  </a:lnTo>
                  <a:lnTo>
                    <a:pt x="178898" y="37775"/>
                  </a:lnTo>
                  <a:lnTo>
                    <a:pt x="179105" y="38465"/>
                  </a:lnTo>
                  <a:lnTo>
                    <a:pt x="179132" y="38797"/>
                  </a:lnTo>
                  <a:lnTo>
                    <a:pt x="178751" y="40363"/>
                  </a:lnTo>
                  <a:lnTo>
                    <a:pt x="178620" y="41525"/>
                  </a:lnTo>
                  <a:lnTo>
                    <a:pt x="178209" y="41920"/>
                  </a:lnTo>
                  <a:lnTo>
                    <a:pt x="175537" y="43084"/>
                  </a:lnTo>
                  <a:lnTo>
                    <a:pt x="175197" y="43337"/>
                  </a:lnTo>
                  <a:lnTo>
                    <a:pt x="175249" y="44010"/>
                  </a:lnTo>
                  <a:lnTo>
                    <a:pt x="175844" y="44128"/>
                  </a:lnTo>
                  <a:lnTo>
                    <a:pt x="177732" y="45723"/>
                  </a:lnTo>
                  <a:lnTo>
                    <a:pt x="179099" y="47033"/>
                  </a:lnTo>
                  <a:lnTo>
                    <a:pt x="179302" y="47324"/>
                  </a:lnTo>
                  <a:lnTo>
                    <a:pt x="174116" y="50934"/>
                  </a:lnTo>
                  <a:lnTo>
                    <a:pt x="173491" y="51038"/>
                  </a:lnTo>
                  <a:lnTo>
                    <a:pt x="172969" y="50423"/>
                  </a:lnTo>
                  <a:lnTo>
                    <a:pt x="169609" y="49767"/>
                  </a:lnTo>
                  <a:lnTo>
                    <a:pt x="166658" y="49743"/>
                  </a:lnTo>
                  <a:lnTo>
                    <a:pt x="164660" y="51079"/>
                  </a:lnTo>
                  <a:lnTo>
                    <a:pt x="164708" y="54252"/>
                  </a:lnTo>
                  <a:lnTo>
                    <a:pt x="165378" y="54978"/>
                  </a:lnTo>
                  <a:lnTo>
                    <a:pt x="165501" y="55354"/>
                  </a:lnTo>
                  <a:lnTo>
                    <a:pt x="164587" y="54933"/>
                  </a:lnTo>
                  <a:lnTo>
                    <a:pt x="164256" y="54494"/>
                  </a:lnTo>
                  <a:lnTo>
                    <a:pt x="163496" y="54086"/>
                  </a:lnTo>
                  <a:lnTo>
                    <a:pt x="159981" y="56400"/>
                  </a:lnTo>
                  <a:lnTo>
                    <a:pt x="160308" y="56811"/>
                  </a:lnTo>
                  <a:lnTo>
                    <a:pt x="160095" y="57394"/>
                  </a:lnTo>
                  <a:lnTo>
                    <a:pt x="160042" y="57755"/>
                  </a:lnTo>
                  <a:lnTo>
                    <a:pt x="160092" y="57898"/>
                  </a:lnTo>
                  <a:lnTo>
                    <a:pt x="160324" y="58117"/>
                  </a:lnTo>
                  <a:lnTo>
                    <a:pt x="160396" y="58441"/>
                  </a:lnTo>
                  <a:lnTo>
                    <a:pt x="160337" y="58706"/>
                  </a:lnTo>
                  <a:lnTo>
                    <a:pt x="160131" y="58865"/>
                  </a:lnTo>
                  <a:lnTo>
                    <a:pt x="159737" y="59632"/>
                  </a:lnTo>
                  <a:lnTo>
                    <a:pt x="159733" y="59769"/>
                  </a:lnTo>
                  <a:lnTo>
                    <a:pt x="160152" y="59907"/>
                  </a:lnTo>
                  <a:lnTo>
                    <a:pt x="160579" y="59736"/>
                  </a:lnTo>
                  <a:lnTo>
                    <a:pt x="160839" y="59736"/>
                  </a:lnTo>
                  <a:lnTo>
                    <a:pt x="161150" y="59930"/>
                  </a:lnTo>
                  <a:lnTo>
                    <a:pt x="161649" y="59971"/>
                  </a:lnTo>
                  <a:lnTo>
                    <a:pt x="162535" y="60328"/>
                  </a:lnTo>
                  <a:lnTo>
                    <a:pt x="162779" y="60280"/>
                  </a:lnTo>
                  <a:lnTo>
                    <a:pt x="162968" y="60096"/>
                  </a:lnTo>
                  <a:lnTo>
                    <a:pt x="162983" y="60232"/>
                  </a:lnTo>
                  <a:lnTo>
                    <a:pt x="162787" y="60381"/>
                  </a:lnTo>
                  <a:lnTo>
                    <a:pt x="161869" y="60335"/>
                  </a:lnTo>
                  <a:lnTo>
                    <a:pt x="161597" y="60294"/>
                  </a:lnTo>
                  <a:lnTo>
                    <a:pt x="160567" y="59896"/>
                  </a:lnTo>
                  <a:lnTo>
                    <a:pt x="160311" y="59974"/>
                  </a:lnTo>
                  <a:lnTo>
                    <a:pt x="159972" y="60339"/>
                  </a:lnTo>
                  <a:lnTo>
                    <a:pt x="159149" y="60789"/>
                  </a:lnTo>
                  <a:lnTo>
                    <a:pt x="158834" y="61112"/>
                  </a:lnTo>
                  <a:lnTo>
                    <a:pt x="159191" y="61643"/>
                  </a:lnTo>
                  <a:lnTo>
                    <a:pt x="159688" y="61849"/>
                  </a:lnTo>
                  <a:lnTo>
                    <a:pt x="159912" y="62024"/>
                  </a:lnTo>
                  <a:lnTo>
                    <a:pt x="159952" y="62218"/>
                  </a:lnTo>
                  <a:lnTo>
                    <a:pt x="159880" y="62452"/>
                  </a:lnTo>
                  <a:lnTo>
                    <a:pt x="160117" y="62859"/>
                  </a:lnTo>
                  <a:lnTo>
                    <a:pt x="160359" y="62940"/>
                  </a:lnTo>
                  <a:lnTo>
                    <a:pt x="160530" y="63178"/>
                  </a:lnTo>
                  <a:lnTo>
                    <a:pt x="160519" y="63758"/>
                  </a:lnTo>
                  <a:lnTo>
                    <a:pt x="160726" y="63907"/>
                  </a:lnTo>
                  <a:lnTo>
                    <a:pt x="160817" y="64246"/>
                  </a:lnTo>
                  <a:lnTo>
                    <a:pt x="160641" y="64685"/>
                  </a:lnTo>
                  <a:lnTo>
                    <a:pt x="160115" y="64789"/>
                  </a:lnTo>
                  <a:lnTo>
                    <a:pt x="158829" y="65953"/>
                  </a:lnTo>
                  <a:lnTo>
                    <a:pt x="158414" y="66236"/>
                  </a:lnTo>
                  <a:lnTo>
                    <a:pt x="158215" y="66564"/>
                  </a:lnTo>
                  <a:lnTo>
                    <a:pt x="158195" y="66991"/>
                  </a:lnTo>
                  <a:lnTo>
                    <a:pt x="158346" y="67408"/>
                  </a:lnTo>
                  <a:lnTo>
                    <a:pt x="158673" y="67851"/>
                  </a:lnTo>
                  <a:lnTo>
                    <a:pt x="158055" y="68298"/>
                  </a:lnTo>
                  <a:lnTo>
                    <a:pt x="158641" y="69086"/>
                  </a:lnTo>
                  <a:lnTo>
                    <a:pt x="158649" y="69507"/>
                  </a:lnTo>
                  <a:lnTo>
                    <a:pt x="158755" y="69873"/>
                  </a:lnTo>
                  <a:lnTo>
                    <a:pt x="159729" y="69235"/>
                  </a:lnTo>
                  <a:lnTo>
                    <a:pt x="160508" y="70229"/>
                  </a:lnTo>
                  <a:lnTo>
                    <a:pt x="160835" y="71170"/>
                  </a:lnTo>
                  <a:lnTo>
                    <a:pt x="162206" y="73523"/>
                  </a:lnTo>
                  <a:lnTo>
                    <a:pt x="161950" y="74352"/>
                  </a:lnTo>
                  <a:lnTo>
                    <a:pt x="162105" y="75182"/>
                  </a:lnTo>
                  <a:lnTo>
                    <a:pt x="162017" y="76336"/>
                  </a:lnTo>
                  <a:lnTo>
                    <a:pt x="162108" y="76850"/>
                  </a:lnTo>
                  <a:lnTo>
                    <a:pt x="162284" y="77326"/>
                  </a:lnTo>
                  <a:lnTo>
                    <a:pt x="161191" y="77999"/>
                  </a:lnTo>
                  <a:lnTo>
                    <a:pt x="161617" y="78632"/>
                  </a:lnTo>
                  <a:lnTo>
                    <a:pt x="161247" y="79097"/>
                  </a:lnTo>
                  <a:lnTo>
                    <a:pt x="160593" y="79443"/>
                  </a:lnTo>
                  <a:lnTo>
                    <a:pt x="160541" y="79934"/>
                  </a:lnTo>
                  <a:lnTo>
                    <a:pt x="161122" y="80730"/>
                  </a:lnTo>
                  <a:lnTo>
                    <a:pt x="161484" y="82852"/>
                  </a:lnTo>
                  <a:lnTo>
                    <a:pt x="162531" y="84218"/>
                  </a:lnTo>
                  <a:lnTo>
                    <a:pt x="163275" y="85751"/>
                  </a:lnTo>
                  <a:lnTo>
                    <a:pt x="163243" y="86023"/>
                  </a:lnTo>
                  <a:lnTo>
                    <a:pt x="163340" y="86584"/>
                  </a:lnTo>
                  <a:lnTo>
                    <a:pt x="163828" y="87240"/>
                  </a:lnTo>
                  <a:lnTo>
                    <a:pt x="163898" y="87571"/>
                  </a:lnTo>
                  <a:lnTo>
                    <a:pt x="163350" y="88088"/>
                  </a:lnTo>
                  <a:lnTo>
                    <a:pt x="163074" y="88977"/>
                  </a:lnTo>
                  <a:lnTo>
                    <a:pt x="162971" y="89122"/>
                  </a:lnTo>
                  <a:lnTo>
                    <a:pt x="162063" y="89713"/>
                  </a:lnTo>
                  <a:lnTo>
                    <a:pt x="161147" y="89933"/>
                  </a:lnTo>
                  <a:lnTo>
                    <a:pt x="160181" y="91104"/>
                  </a:lnTo>
                  <a:lnTo>
                    <a:pt x="164612" y="93480"/>
                  </a:lnTo>
                  <a:lnTo>
                    <a:pt x="164938" y="93987"/>
                  </a:lnTo>
                  <a:lnTo>
                    <a:pt x="164998" y="94281"/>
                  </a:lnTo>
                  <a:lnTo>
                    <a:pt x="161009" y="96352"/>
                  </a:lnTo>
                  <a:lnTo>
                    <a:pt x="160409" y="95689"/>
                  </a:lnTo>
                  <a:lnTo>
                    <a:pt x="159374" y="94918"/>
                  </a:lnTo>
                  <a:lnTo>
                    <a:pt x="159307" y="94517"/>
                  </a:lnTo>
                  <a:lnTo>
                    <a:pt x="159068" y="94706"/>
                  </a:lnTo>
                  <a:lnTo>
                    <a:pt x="158909" y="95015"/>
                  </a:lnTo>
                  <a:lnTo>
                    <a:pt x="158968" y="95331"/>
                  </a:lnTo>
                  <a:lnTo>
                    <a:pt x="159984" y="96555"/>
                  </a:lnTo>
                  <a:lnTo>
                    <a:pt x="159730" y="97011"/>
                  </a:lnTo>
                  <a:lnTo>
                    <a:pt x="159141" y="96760"/>
                  </a:lnTo>
                  <a:lnTo>
                    <a:pt x="158655" y="97564"/>
                  </a:lnTo>
                  <a:lnTo>
                    <a:pt x="151527" y="101281"/>
                  </a:lnTo>
                  <a:lnTo>
                    <a:pt x="153092" y="104528"/>
                  </a:lnTo>
                  <a:lnTo>
                    <a:pt x="150511" y="105589"/>
                  </a:lnTo>
                  <a:lnTo>
                    <a:pt x="147029" y="103650"/>
                  </a:lnTo>
                  <a:lnTo>
                    <a:pt x="147303" y="104018"/>
                  </a:lnTo>
                  <a:lnTo>
                    <a:pt x="149254" y="105530"/>
                  </a:lnTo>
                  <a:lnTo>
                    <a:pt x="149486" y="106010"/>
                  </a:lnTo>
                  <a:lnTo>
                    <a:pt x="147138" y="107025"/>
                  </a:lnTo>
                  <a:lnTo>
                    <a:pt x="146447" y="106738"/>
                  </a:lnTo>
                  <a:lnTo>
                    <a:pt x="146312" y="107032"/>
                  </a:lnTo>
                  <a:lnTo>
                    <a:pt x="146315" y="107248"/>
                  </a:lnTo>
                  <a:lnTo>
                    <a:pt x="146078" y="107465"/>
                  </a:lnTo>
                  <a:lnTo>
                    <a:pt x="145148" y="107268"/>
                  </a:lnTo>
                  <a:lnTo>
                    <a:pt x="144836" y="108501"/>
                  </a:lnTo>
                  <a:lnTo>
                    <a:pt x="144562" y="108697"/>
                  </a:lnTo>
                  <a:lnTo>
                    <a:pt x="144292" y="109335"/>
                  </a:lnTo>
                  <a:lnTo>
                    <a:pt x="144232" y="110451"/>
                  </a:lnTo>
                  <a:lnTo>
                    <a:pt x="143786" y="112620"/>
                  </a:lnTo>
                  <a:lnTo>
                    <a:pt x="143294" y="113294"/>
                  </a:lnTo>
                  <a:lnTo>
                    <a:pt x="143076" y="113470"/>
                  </a:lnTo>
                  <a:lnTo>
                    <a:pt x="143075" y="113063"/>
                  </a:lnTo>
                  <a:lnTo>
                    <a:pt x="143004" y="112739"/>
                  </a:lnTo>
                  <a:lnTo>
                    <a:pt x="142301" y="111686"/>
                  </a:lnTo>
                  <a:lnTo>
                    <a:pt x="140354" y="109539"/>
                  </a:lnTo>
                  <a:lnTo>
                    <a:pt x="140115" y="108735"/>
                  </a:lnTo>
                  <a:lnTo>
                    <a:pt x="140028" y="107987"/>
                  </a:lnTo>
                  <a:lnTo>
                    <a:pt x="139451" y="106808"/>
                  </a:lnTo>
                  <a:lnTo>
                    <a:pt x="139459" y="106417"/>
                  </a:lnTo>
                  <a:lnTo>
                    <a:pt x="139344" y="105520"/>
                  </a:lnTo>
                  <a:lnTo>
                    <a:pt x="138978" y="105193"/>
                  </a:lnTo>
                  <a:lnTo>
                    <a:pt x="138644" y="104218"/>
                  </a:lnTo>
                  <a:lnTo>
                    <a:pt x="139832" y="103883"/>
                  </a:lnTo>
                  <a:lnTo>
                    <a:pt x="140767" y="103418"/>
                  </a:lnTo>
                  <a:lnTo>
                    <a:pt x="140814" y="103083"/>
                  </a:lnTo>
                  <a:lnTo>
                    <a:pt x="140707" y="101926"/>
                  </a:lnTo>
                  <a:lnTo>
                    <a:pt x="140289" y="101166"/>
                  </a:lnTo>
                  <a:lnTo>
                    <a:pt x="140246" y="100887"/>
                  </a:lnTo>
                  <a:lnTo>
                    <a:pt x="140440" y="100616"/>
                  </a:lnTo>
                  <a:lnTo>
                    <a:pt x="141092" y="100327"/>
                  </a:lnTo>
                  <a:lnTo>
                    <a:pt x="140957" y="100256"/>
                  </a:lnTo>
                  <a:lnTo>
                    <a:pt x="139968" y="100749"/>
                  </a:lnTo>
                  <a:lnTo>
                    <a:pt x="139673" y="101029"/>
                  </a:lnTo>
                  <a:lnTo>
                    <a:pt x="139652" y="101367"/>
                  </a:lnTo>
                  <a:lnTo>
                    <a:pt x="140191" y="102556"/>
                  </a:lnTo>
                  <a:lnTo>
                    <a:pt x="140167" y="102778"/>
                  </a:lnTo>
                  <a:lnTo>
                    <a:pt x="139996" y="103128"/>
                  </a:lnTo>
                  <a:lnTo>
                    <a:pt x="139701" y="103277"/>
                  </a:lnTo>
                  <a:lnTo>
                    <a:pt x="138767" y="103407"/>
                  </a:lnTo>
                  <a:lnTo>
                    <a:pt x="138057" y="103273"/>
                  </a:lnTo>
                  <a:lnTo>
                    <a:pt x="138041" y="103121"/>
                  </a:lnTo>
                  <a:lnTo>
                    <a:pt x="136953" y="103311"/>
                  </a:lnTo>
                  <a:lnTo>
                    <a:pt x="136460" y="103300"/>
                  </a:lnTo>
                  <a:lnTo>
                    <a:pt x="136178" y="103177"/>
                  </a:lnTo>
                  <a:lnTo>
                    <a:pt x="135279" y="102485"/>
                  </a:lnTo>
                  <a:lnTo>
                    <a:pt x="134683" y="101588"/>
                  </a:lnTo>
                  <a:lnTo>
                    <a:pt x="134432" y="101736"/>
                  </a:lnTo>
                  <a:lnTo>
                    <a:pt x="134161" y="101656"/>
                  </a:lnTo>
                  <a:lnTo>
                    <a:pt x="133867" y="101753"/>
                  </a:lnTo>
                  <a:lnTo>
                    <a:pt x="133513" y="102319"/>
                  </a:lnTo>
                  <a:lnTo>
                    <a:pt x="133486" y="102572"/>
                  </a:lnTo>
                  <a:lnTo>
                    <a:pt x="133772" y="102832"/>
                  </a:lnTo>
                  <a:lnTo>
                    <a:pt x="133776" y="102977"/>
                  </a:lnTo>
                  <a:lnTo>
                    <a:pt x="132741" y="102936"/>
                  </a:lnTo>
                  <a:lnTo>
                    <a:pt x="132181" y="102534"/>
                  </a:lnTo>
                  <a:lnTo>
                    <a:pt x="131914" y="102221"/>
                  </a:lnTo>
                  <a:lnTo>
                    <a:pt x="131696" y="101834"/>
                  </a:lnTo>
                  <a:lnTo>
                    <a:pt x="131347" y="100785"/>
                  </a:lnTo>
                  <a:lnTo>
                    <a:pt x="130429" y="99478"/>
                  </a:lnTo>
                  <a:lnTo>
                    <a:pt x="130214" y="99359"/>
                  </a:lnTo>
                  <a:lnTo>
                    <a:pt x="129824" y="99515"/>
                  </a:lnTo>
                  <a:lnTo>
                    <a:pt x="129533" y="99951"/>
                  </a:lnTo>
                  <a:lnTo>
                    <a:pt x="128643" y="99887"/>
                  </a:lnTo>
                  <a:lnTo>
                    <a:pt x="128233" y="99742"/>
                  </a:lnTo>
                  <a:lnTo>
                    <a:pt x="128106" y="99768"/>
                  </a:lnTo>
                  <a:lnTo>
                    <a:pt x="127923" y="99965"/>
                  </a:lnTo>
                  <a:lnTo>
                    <a:pt x="128085" y="101197"/>
                  </a:lnTo>
                  <a:lnTo>
                    <a:pt x="128109" y="102153"/>
                  </a:lnTo>
                  <a:lnTo>
                    <a:pt x="127107" y="102584"/>
                  </a:lnTo>
                  <a:lnTo>
                    <a:pt x="125739" y="102804"/>
                  </a:lnTo>
                  <a:lnTo>
                    <a:pt x="124697" y="102782"/>
                  </a:lnTo>
                  <a:lnTo>
                    <a:pt x="124895" y="102468"/>
                  </a:lnTo>
                  <a:lnTo>
                    <a:pt x="125301" y="102165"/>
                  </a:lnTo>
                  <a:lnTo>
                    <a:pt x="124844" y="101948"/>
                  </a:lnTo>
                  <a:lnTo>
                    <a:pt x="124590" y="101479"/>
                  </a:lnTo>
                  <a:lnTo>
                    <a:pt x="124792" y="100188"/>
                  </a:lnTo>
                  <a:lnTo>
                    <a:pt x="125397" y="99206"/>
                  </a:lnTo>
                  <a:lnTo>
                    <a:pt x="125612" y="98625"/>
                  </a:lnTo>
                  <a:lnTo>
                    <a:pt x="125608" y="97356"/>
                  </a:lnTo>
                  <a:lnTo>
                    <a:pt x="125827" y="96735"/>
                  </a:lnTo>
                  <a:lnTo>
                    <a:pt x="126201" y="96147"/>
                  </a:lnTo>
                  <a:lnTo>
                    <a:pt x="126687" y="95896"/>
                  </a:lnTo>
                  <a:lnTo>
                    <a:pt x="126744" y="95717"/>
                  </a:lnTo>
                  <a:lnTo>
                    <a:pt x="125910" y="96154"/>
                  </a:lnTo>
                  <a:lnTo>
                    <a:pt x="125451" y="96621"/>
                  </a:lnTo>
                  <a:lnTo>
                    <a:pt x="125449" y="97323"/>
                  </a:lnTo>
                  <a:lnTo>
                    <a:pt x="124864" y="99188"/>
                  </a:lnTo>
                  <a:lnTo>
                    <a:pt x="124400" y="100145"/>
                  </a:lnTo>
                  <a:lnTo>
                    <a:pt x="124119" y="101387"/>
                  </a:lnTo>
                  <a:lnTo>
                    <a:pt x="123182" y="103100"/>
                  </a:lnTo>
                  <a:lnTo>
                    <a:pt x="122543" y="103164"/>
                  </a:lnTo>
                  <a:lnTo>
                    <a:pt x="121954" y="104123"/>
                  </a:lnTo>
                  <a:lnTo>
                    <a:pt x="121324" y="104499"/>
                  </a:lnTo>
                  <a:lnTo>
                    <a:pt x="120493" y="104188"/>
                  </a:lnTo>
                  <a:lnTo>
                    <a:pt x="120177" y="104243"/>
                  </a:lnTo>
                  <a:lnTo>
                    <a:pt x="120129" y="103336"/>
                  </a:lnTo>
                  <a:lnTo>
                    <a:pt x="120126" y="101343"/>
                  </a:lnTo>
                  <a:lnTo>
                    <a:pt x="119674" y="101343"/>
                  </a:lnTo>
                  <a:lnTo>
                    <a:pt x="119683" y="99116"/>
                  </a:lnTo>
                  <a:lnTo>
                    <a:pt x="120794" y="99116"/>
                  </a:lnTo>
                  <a:lnTo>
                    <a:pt x="120342" y="90696"/>
                  </a:lnTo>
                  <a:lnTo>
                    <a:pt x="122006" y="90631"/>
                  </a:lnTo>
                  <a:lnTo>
                    <a:pt x="121803" y="86333"/>
                  </a:lnTo>
                  <a:lnTo>
                    <a:pt x="122516" y="85930"/>
                  </a:lnTo>
                  <a:lnTo>
                    <a:pt x="122362" y="85743"/>
                  </a:lnTo>
                  <a:lnTo>
                    <a:pt x="121502" y="85416"/>
                  </a:lnTo>
                  <a:lnTo>
                    <a:pt x="121462" y="85669"/>
                  </a:lnTo>
                  <a:lnTo>
                    <a:pt x="121243" y="85754"/>
                  </a:lnTo>
                  <a:lnTo>
                    <a:pt x="120725" y="85181"/>
                  </a:lnTo>
                  <a:lnTo>
                    <a:pt x="120766" y="85894"/>
                  </a:lnTo>
                  <a:lnTo>
                    <a:pt x="120680" y="86968"/>
                  </a:lnTo>
                  <a:lnTo>
                    <a:pt x="119207" y="87801"/>
                  </a:lnTo>
                  <a:lnTo>
                    <a:pt x="119034" y="88085"/>
                  </a:lnTo>
                  <a:lnTo>
                    <a:pt x="118683" y="89007"/>
                  </a:lnTo>
                  <a:lnTo>
                    <a:pt x="118216" y="88361"/>
                  </a:lnTo>
                  <a:lnTo>
                    <a:pt x="117936" y="87790"/>
                  </a:lnTo>
                  <a:lnTo>
                    <a:pt x="117688" y="87524"/>
                  </a:lnTo>
                  <a:lnTo>
                    <a:pt x="117345" y="87316"/>
                  </a:lnTo>
                  <a:lnTo>
                    <a:pt x="116795" y="86448"/>
                  </a:lnTo>
                  <a:lnTo>
                    <a:pt x="116419" y="84298"/>
                  </a:lnTo>
                  <a:lnTo>
                    <a:pt x="116049" y="83609"/>
                  </a:lnTo>
                  <a:lnTo>
                    <a:pt x="115523" y="82939"/>
                  </a:lnTo>
                  <a:lnTo>
                    <a:pt x="114762" y="82257"/>
                  </a:lnTo>
                  <a:lnTo>
                    <a:pt x="113201" y="81572"/>
                  </a:lnTo>
                  <a:lnTo>
                    <a:pt x="112739" y="80932"/>
                  </a:lnTo>
                  <a:lnTo>
                    <a:pt x="112715" y="80281"/>
                  </a:lnTo>
                  <a:lnTo>
                    <a:pt x="112823" y="78915"/>
                  </a:lnTo>
                  <a:lnTo>
                    <a:pt x="112931" y="78327"/>
                  </a:lnTo>
                  <a:lnTo>
                    <a:pt x="112964" y="76910"/>
                  </a:lnTo>
                  <a:lnTo>
                    <a:pt x="111493" y="76577"/>
                  </a:lnTo>
                  <a:lnTo>
                    <a:pt x="111510" y="76194"/>
                  </a:lnTo>
                  <a:lnTo>
                    <a:pt x="111639" y="70986"/>
                  </a:lnTo>
                  <a:lnTo>
                    <a:pt x="111659" y="70292"/>
                  </a:lnTo>
                  <a:lnTo>
                    <a:pt x="111741" y="65701"/>
                  </a:lnTo>
                  <a:lnTo>
                    <a:pt x="111651" y="65415"/>
                  </a:lnTo>
                  <a:lnTo>
                    <a:pt x="111795" y="64823"/>
                  </a:lnTo>
                  <a:lnTo>
                    <a:pt x="111919" y="64644"/>
                  </a:lnTo>
                  <a:lnTo>
                    <a:pt x="112075" y="64611"/>
                  </a:lnTo>
                  <a:lnTo>
                    <a:pt x="112737" y="64786"/>
                  </a:lnTo>
                  <a:lnTo>
                    <a:pt x="112741" y="64470"/>
                  </a:lnTo>
                  <a:lnTo>
                    <a:pt x="112382" y="64053"/>
                  </a:lnTo>
                  <a:lnTo>
                    <a:pt x="112362" y="63845"/>
                  </a:lnTo>
                  <a:lnTo>
                    <a:pt x="113081" y="62766"/>
                  </a:lnTo>
                  <a:lnTo>
                    <a:pt x="112957" y="62617"/>
                  </a:lnTo>
                  <a:lnTo>
                    <a:pt x="112922" y="62382"/>
                  </a:lnTo>
                  <a:lnTo>
                    <a:pt x="113397" y="61099"/>
                  </a:lnTo>
                  <a:lnTo>
                    <a:pt x="113417" y="60902"/>
                  </a:lnTo>
                  <a:lnTo>
                    <a:pt x="113306" y="59915"/>
                  </a:lnTo>
                  <a:lnTo>
                    <a:pt x="113450" y="59413"/>
                  </a:lnTo>
                  <a:lnTo>
                    <a:pt x="113414" y="58278"/>
                  </a:lnTo>
                  <a:lnTo>
                    <a:pt x="112717" y="55464"/>
                  </a:lnTo>
                  <a:lnTo>
                    <a:pt x="110991" y="54664"/>
                  </a:lnTo>
                  <a:lnTo>
                    <a:pt x="109773" y="54500"/>
                  </a:lnTo>
                  <a:lnTo>
                    <a:pt x="108942" y="54596"/>
                  </a:lnTo>
                  <a:lnTo>
                    <a:pt x="109241" y="55144"/>
                  </a:lnTo>
                  <a:lnTo>
                    <a:pt x="109702" y="55755"/>
                  </a:lnTo>
                  <a:lnTo>
                    <a:pt x="108646" y="55843"/>
                  </a:lnTo>
                  <a:lnTo>
                    <a:pt x="107356" y="55715"/>
                  </a:lnTo>
                  <a:lnTo>
                    <a:pt x="106589" y="55214"/>
                  </a:lnTo>
                  <a:lnTo>
                    <a:pt x="106173" y="55307"/>
                  </a:lnTo>
                  <a:lnTo>
                    <a:pt x="104807" y="55289"/>
                  </a:lnTo>
                  <a:lnTo>
                    <a:pt x="104420" y="55449"/>
                  </a:lnTo>
                  <a:lnTo>
                    <a:pt x="104001" y="56028"/>
                  </a:lnTo>
                  <a:lnTo>
                    <a:pt x="102415" y="56594"/>
                  </a:lnTo>
                  <a:lnTo>
                    <a:pt x="101473" y="56665"/>
                  </a:lnTo>
                  <a:lnTo>
                    <a:pt x="101735" y="55224"/>
                  </a:lnTo>
                  <a:lnTo>
                    <a:pt x="101734" y="53442"/>
                  </a:lnTo>
                  <a:lnTo>
                    <a:pt x="101782" y="53215"/>
                  </a:lnTo>
                  <a:lnTo>
                    <a:pt x="101886" y="53081"/>
                  </a:lnTo>
                  <a:lnTo>
                    <a:pt x="103072" y="53046"/>
                  </a:lnTo>
                  <a:lnTo>
                    <a:pt x="102892" y="52675"/>
                  </a:lnTo>
                  <a:lnTo>
                    <a:pt x="102556" y="52299"/>
                  </a:lnTo>
                  <a:lnTo>
                    <a:pt x="102365" y="52243"/>
                  </a:lnTo>
                  <a:lnTo>
                    <a:pt x="102404" y="51134"/>
                  </a:lnTo>
                  <a:lnTo>
                    <a:pt x="102859" y="50989"/>
                  </a:lnTo>
                  <a:lnTo>
                    <a:pt x="104921" y="50943"/>
                  </a:lnTo>
                  <a:lnTo>
                    <a:pt x="105565" y="51051"/>
                  </a:lnTo>
                  <a:lnTo>
                    <a:pt x="105981" y="51434"/>
                  </a:lnTo>
                  <a:lnTo>
                    <a:pt x="106640" y="52398"/>
                  </a:lnTo>
                  <a:lnTo>
                    <a:pt x="106988" y="52606"/>
                  </a:lnTo>
                  <a:lnTo>
                    <a:pt x="106860" y="52275"/>
                  </a:lnTo>
                  <a:lnTo>
                    <a:pt x="105841" y="50988"/>
                  </a:lnTo>
                  <a:lnTo>
                    <a:pt x="105591" y="50807"/>
                  </a:lnTo>
                  <a:lnTo>
                    <a:pt x="105513" y="50582"/>
                  </a:lnTo>
                  <a:lnTo>
                    <a:pt x="105636" y="49474"/>
                  </a:lnTo>
                  <a:lnTo>
                    <a:pt x="105872" y="48982"/>
                  </a:lnTo>
                  <a:lnTo>
                    <a:pt x="105972" y="48584"/>
                  </a:lnTo>
                  <a:lnTo>
                    <a:pt x="105980" y="48238"/>
                  </a:lnTo>
                  <a:lnTo>
                    <a:pt x="105812" y="47896"/>
                  </a:lnTo>
                  <a:lnTo>
                    <a:pt x="105352" y="47472"/>
                  </a:lnTo>
                  <a:lnTo>
                    <a:pt x="105129" y="46842"/>
                  </a:lnTo>
                  <a:lnTo>
                    <a:pt x="106339" y="46768"/>
                  </a:lnTo>
                  <a:lnTo>
                    <a:pt x="106811" y="46936"/>
                  </a:lnTo>
                  <a:lnTo>
                    <a:pt x="107303" y="46891"/>
                  </a:lnTo>
                  <a:lnTo>
                    <a:pt x="107548" y="46790"/>
                  </a:lnTo>
                  <a:lnTo>
                    <a:pt x="108994" y="46757"/>
                  </a:lnTo>
                  <a:lnTo>
                    <a:pt x="108874" y="45138"/>
                  </a:lnTo>
                  <a:lnTo>
                    <a:pt x="108350" y="44468"/>
                  </a:lnTo>
                  <a:lnTo>
                    <a:pt x="108370" y="42798"/>
                  </a:lnTo>
                  <a:lnTo>
                    <a:pt x="109234" y="42590"/>
                  </a:lnTo>
                  <a:lnTo>
                    <a:pt x="109842" y="42761"/>
                  </a:lnTo>
                  <a:lnTo>
                    <a:pt x="110562" y="42824"/>
                  </a:lnTo>
                  <a:lnTo>
                    <a:pt x="114247" y="42629"/>
                  </a:lnTo>
                  <a:lnTo>
                    <a:pt x="113920" y="42188"/>
                  </a:lnTo>
                  <a:lnTo>
                    <a:pt x="113770" y="42319"/>
                  </a:lnTo>
                  <a:lnTo>
                    <a:pt x="113162" y="42356"/>
                  </a:lnTo>
                  <a:lnTo>
                    <a:pt x="112810" y="42181"/>
                  </a:lnTo>
                  <a:lnTo>
                    <a:pt x="112302" y="42154"/>
                  </a:lnTo>
                  <a:lnTo>
                    <a:pt x="111809" y="42365"/>
                  </a:lnTo>
                  <a:lnTo>
                    <a:pt x="111682" y="41935"/>
                  </a:lnTo>
                  <a:lnTo>
                    <a:pt x="111522" y="41291"/>
                  </a:lnTo>
                  <a:lnTo>
                    <a:pt x="111270" y="41429"/>
                  </a:lnTo>
                  <a:lnTo>
                    <a:pt x="110998" y="41406"/>
                  </a:lnTo>
                  <a:lnTo>
                    <a:pt x="110690" y="41280"/>
                  </a:lnTo>
                  <a:lnTo>
                    <a:pt x="109642" y="40595"/>
                  </a:lnTo>
                  <a:lnTo>
                    <a:pt x="109242" y="40450"/>
                  </a:lnTo>
                  <a:lnTo>
                    <a:pt x="108586" y="40364"/>
                  </a:lnTo>
                  <a:lnTo>
                    <a:pt x="108249" y="40626"/>
                  </a:lnTo>
                  <a:lnTo>
                    <a:pt x="106270" y="40670"/>
                  </a:lnTo>
                  <a:lnTo>
                    <a:pt x="106271" y="40398"/>
                  </a:lnTo>
                  <a:lnTo>
                    <a:pt x="106159" y="40201"/>
                  </a:lnTo>
                  <a:lnTo>
                    <a:pt x="105573" y="40196"/>
                  </a:lnTo>
                  <a:lnTo>
                    <a:pt x="104861" y="40704"/>
                  </a:lnTo>
                  <a:lnTo>
                    <a:pt x="103153" y="40731"/>
                  </a:lnTo>
                  <a:lnTo>
                    <a:pt x="103151" y="43142"/>
                  </a:lnTo>
                  <a:lnTo>
                    <a:pt x="98540" y="43250"/>
                  </a:lnTo>
                  <a:lnTo>
                    <a:pt x="98328" y="42810"/>
                  </a:lnTo>
                  <a:lnTo>
                    <a:pt x="98232" y="42360"/>
                  </a:lnTo>
                  <a:lnTo>
                    <a:pt x="97949" y="42127"/>
                  </a:lnTo>
                  <a:lnTo>
                    <a:pt x="97902" y="55804"/>
                  </a:lnTo>
                  <a:lnTo>
                    <a:pt x="96271" y="56694"/>
                  </a:lnTo>
                  <a:lnTo>
                    <a:pt x="95832" y="56820"/>
                  </a:lnTo>
                  <a:lnTo>
                    <a:pt x="95385" y="56835"/>
                  </a:lnTo>
                  <a:lnTo>
                    <a:pt x="95932" y="57988"/>
                  </a:lnTo>
                  <a:lnTo>
                    <a:pt x="96466" y="58662"/>
                  </a:lnTo>
                  <a:lnTo>
                    <a:pt x="96942" y="59101"/>
                  </a:lnTo>
                  <a:lnTo>
                    <a:pt x="96985" y="60199"/>
                  </a:lnTo>
                  <a:lnTo>
                    <a:pt x="96278" y="61036"/>
                  </a:lnTo>
                  <a:lnTo>
                    <a:pt x="95335" y="62907"/>
                  </a:lnTo>
                  <a:lnTo>
                    <a:pt x="94810" y="62958"/>
                  </a:lnTo>
                  <a:lnTo>
                    <a:pt x="95279" y="64403"/>
                  </a:lnTo>
                  <a:lnTo>
                    <a:pt x="95195" y="65513"/>
                  </a:lnTo>
                  <a:lnTo>
                    <a:pt x="94576" y="65653"/>
                  </a:lnTo>
                  <a:lnTo>
                    <a:pt x="94389" y="65630"/>
                  </a:lnTo>
                  <a:lnTo>
                    <a:pt x="93236" y="64644"/>
                  </a:lnTo>
                  <a:lnTo>
                    <a:pt x="90701" y="63502"/>
                  </a:lnTo>
                  <a:lnTo>
                    <a:pt x="90338" y="63194"/>
                  </a:lnTo>
                  <a:lnTo>
                    <a:pt x="90151" y="61970"/>
                  </a:lnTo>
                  <a:lnTo>
                    <a:pt x="90488" y="61953"/>
                  </a:lnTo>
                  <a:lnTo>
                    <a:pt x="90478" y="60547"/>
                  </a:lnTo>
                  <a:lnTo>
                    <a:pt x="93113" y="60488"/>
                  </a:lnTo>
                  <a:lnTo>
                    <a:pt x="92888" y="60217"/>
                  </a:lnTo>
                  <a:lnTo>
                    <a:pt x="92533" y="60187"/>
                  </a:lnTo>
                  <a:lnTo>
                    <a:pt x="92256" y="59664"/>
                  </a:lnTo>
                  <a:lnTo>
                    <a:pt x="92679" y="59641"/>
                  </a:lnTo>
                  <a:lnTo>
                    <a:pt x="92920" y="59781"/>
                  </a:lnTo>
                  <a:lnTo>
                    <a:pt x="93384" y="60217"/>
                  </a:lnTo>
                  <a:lnTo>
                    <a:pt x="93699" y="60767"/>
                  </a:lnTo>
                  <a:lnTo>
                    <a:pt x="94214" y="61095"/>
                  </a:lnTo>
                  <a:lnTo>
                    <a:pt x="94517" y="61166"/>
                  </a:lnTo>
                  <a:lnTo>
                    <a:pt x="94530" y="59673"/>
                  </a:lnTo>
                  <a:lnTo>
                    <a:pt x="94809" y="57876"/>
                  </a:lnTo>
                  <a:lnTo>
                    <a:pt x="94802" y="56853"/>
                  </a:lnTo>
                  <a:lnTo>
                    <a:pt x="91167" y="56980"/>
                  </a:lnTo>
                  <a:lnTo>
                    <a:pt x="90180" y="56846"/>
                  </a:lnTo>
                  <a:lnTo>
                    <a:pt x="89426" y="57036"/>
                  </a:lnTo>
                  <a:lnTo>
                    <a:pt x="89326" y="57304"/>
                  </a:lnTo>
                  <a:lnTo>
                    <a:pt x="89214" y="58085"/>
                  </a:lnTo>
                  <a:lnTo>
                    <a:pt x="89219" y="59562"/>
                  </a:lnTo>
                  <a:lnTo>
                    <a:pt x="89039" y="60578"/>
                  </a:lnTo>
                  <a:lnTo>
                    <a:pt x="86439" y="60636"/>
                  </a:lnTo>
                  <a:lnTo>
                    <a:pt x="82836" y="60713"/>
                  </a:lnTo>
                  <a:lnTo>
                    <a:pt x="81283" y="61055"/>
                  </a:lnTo>
                  <a:lnTo>
                    <a:pt x="80536" y="60441"/>
                  </a:lnTo>
                  <a:lnTo>
                    <a:pt x="80402" y="60101"/>
                  </a:lnTo>
                  <a:lnTo>
                    <a:pt x="79631" y="61367"/>
                  </a:lnTo>
                  <a:lnTo>
                    <a:pt x="77682" y="61679"/>
                  </a:lnTo>
                  <a:lnTo>
                    <a:pt x="76795" y="61653"/>
                  </a:lnTo>
                  <a:lnTo>
                    <a:pt x="76468" y="61099"/>
                  </a:lnTo>
                  <a:lnTo>
                    <a:pt x="76492" y="60913"/>
                  </a:lnTo>
                  <a:lnTo>
                    <a:pt x="76200" y="60545"/>
                  </a:lnTo>
                  <a:lnTo>
                    <a:pt x="75218" y="60426"/>
                  </a:lnTo>
                  <a:lnTo>
                    <a:pt x="73545" y="60452"/>
                  </a:lnTo>
                  <a:lnTo>
                    <a:pt x="73677" y="60296"/>
                  </a:lnTo>
                  <a:lnTo>
                    <a:pt x="74316" y="60095"/>
                  </a:lnTo>
                  <a:lnTo>
                    <a:pt x="75374" y="60228"/>
                  </a:lnTo>
                  <a:lnTo>
                    <a:pt x="75765" y="60396"/>
                  </a:lnTo>
                  <a:lnTo>
                    <a:pt x="76049" y="60381"/>
                  </a:lnTo>
                  <a:lnTo>
                    <a:pt x="76005" y="59700"/>
                  </a:lnTo>
                  <a:lnTo>
                    <a:pt x="76077" y="59253"/>
                  </a:lnTo>
                  <a:lnTo>
                    <a:pt x="76284" y="58870"/>
                  </a:lnTo>
                  <a:lnTo>
                    <a:pt x="76851" y="58345"/>
                  </a:lnTo>
                  <a:lnTo>
                    <a:pt x="77280" y="57432"/>
                  </a:lnTo>
                  <a:lnTo>
                    <a:pt x="77143" y="57519"/>
                  </a:lnTo>
                  <a:lnTo>
                    <a:pt x="76224" y="58420"/>
                  </a:lnTo>
                  <a:lnTo>
                    <a:pt x="75917" y="58561"/>
                  </a:lnTo>
                  <a:lnTo>
                    <a:pt x="75681" y="58617"/>
                  </a:lnTo>
                  <a:lnTo>
                    <a:pt x="74220" y="58502"/>
                  </a:lnTo>
                  <a:lnTo>
                    <a:pt x="74232" y="58230"/>
                  </a:lnTo>
                  <a:lnTo>
                    <a:pt x="74391" y="57680"/>
                  </a:lnTo>
                  <a:lnTo>
                    <a:pt x="74830" y="57014"/>
                  </a:lnTo>
                  <a:lnTo>
                    <a:pt x="75270" y="56668"/>
                  </a:lnTo>
                  <a:lnTo>
                    <a:pt x="75865" y="55791"/>
                  </a:lnTo>
                  <a:lnTo>
                    <a:pt x="76085" y="54828"/>
                  </a:lnTo>
                  <a:lnTo>
                    <a:pt x="76212" y="52986"/>
                  </a:lnTo>
                  <a:lnTo>
                    <a:pt x="75533" y="52577"/>
                  </a:lnTo>
                  <a:lnTo>
                    <a:pt x="74750" y="51747"/>
                  </a:lnTo>
                  <a:lnTo>
                    <a:pt x="74833" y="51300"/>
                  </a:lnTo>
                  <a:lnTo>
                    <a:pt x="75389" y="50564"/>
                  </a:lnTo>
                  <a:lnTo>
                    <a:pt x="75569" y="48722"/>
                  </a:lnTo>
                  <a:lnTo>
                    <a:pt x="75057" y="47479"/>
                  </a:lnTo>
                  <a:lnTo>
                    <a:pt x="74749" y="47037"/>
                  </a:lnTo>
                  <a:lnTo>
                    <a:pt x="73697" y="46977"/>
                  </a:lnTo>
                  <a:lnTo>
                    <a:pt x="73010" y="47149"/>
                  </a:lnTo>
                  <a:lnTo>
                    <a:pt x="71970" y="47283"/>
                  </a:lnTo>
                  <a:lnTo>
                    <a:pt x="68891" y="47540"/>
                  </a:lnTo>
                  <a:lnTo>
                    <a:pt x="68636" y="46765"/>
                  </a:lnTo>
                  <a:lnTo>
                    <a:pt x="68462" y="44214"/>
                  </a:lnTo>
                  <a:lnTo>
                    <a:pt x="67314" y="44271"/>
                  </a:lnTo>
                  <a:lnTo>
                    <a:pt x="67065" y="43809"/>
                  </a:lnTo>
                  <a:lnTo>
                    <a:pt x="66285" y="44973"/>
                  </a:lnTo>
                  <a:lnTo>
                    <a:pt x="65401" y="45196"/>
                  </a:lnTo>
                  <a:lnTo>
                    <a:pt x="65417" y="45445"/>
                  </a:lnTo>
                  <a:lnTo>
                    <a:pt x="65757" y="45605"/>
                  </a:lnTo>
                  <a:lnTo>
                    <a:pt x="66396" y="46223"/>
                  </a:lnTo>
                  <a:lnTo>
                    <a:pt x="66875" y="47678"/>
                  </a:lnTo>
                  <a:lnTo>
                    <a:pt x="66283" y="47879"/>
                  </a:lnTo>
                  <a:lnTo>
                    <a:pt x="64746" y="48068"/>
                  </a:lnTo>
                  <a:lnTo>
                    <a:pt x="64984" y="48269"/>
                  </a:lnTo>
                  <a:lnTo>
                    <a:pt x="64935" y="49032"/>
                  </a:lnTo>
                  <a:lnTo>
                    <a:pt x="64696" y="49311"/>
                  </a:lnTo>
                  <a:lnTo>
                    <a:pt x="63576" y="50173"/>
                  </a:lnTo>
                  <a:lnTo>
                    <a:pt x="62381" y="51356"/>
                  </a:lnTo>
                  <a:lnTo>
                    <a:pt x="61626" y="52499"/>
                  </a:lnTo>
                  <a:lnTo>
                    <a:pt x="61594" y="52930"/>
                  </a:lnTo>
                  <a:lnTo>
                    <a:pt x="61656" y="53636"/>
                  </a:lnTo>
                  <a:lnTo>
                    <a:pt x="61234" y="53618"/>
                  </a:lnTo>
                  <a:lnTo>
                    <a:pt x="61098" y="53726"/>
                  </a:lnTo>
                  <a:lnTo>
                    <a:pt x="60680" y="54476"/>
                  </a:lnTo>
                  <a:lnTo>
                    <a:pt x="60683" y="54311"/>
                  </a:lnTo>
                  <a:lnTo>
                    <a:pt x="60882" y="53202"/>
                  </a:lnTo>
                  <a:lnTo>
                    <a:pt x="60854" y="52446"/>
                  </a:lnTo>
                  <a:lnTo>
                    <a:pt x="60195" y="52491"/>
                  </a:lnTo>
                  <a:lnTo>
                    <a:pt x="58892" y="52398"/>
                  </a:lnTo>
                  <a:lnTo>
                    <a:pt x="58637" y="52331"/>
                  </a:lnTo>
                  <a:lnTo>
                    <a:pt x="58333" y="52130"/>
                  </a:lnTo>
                  <a:lnTo>
                    <a:pt x="55024" y="51752"/>
                  </a:lnTo>
                  <a:lnTo>
                    <a:pt x="52427" y="51917"/>
                  </a:lnTo>
                  <a:lnTo>
                    <a:pt x="52163" y="51412"/>
                  </a:lnTo>
                  <a:lnTo>
                    <a:pt x="52095" y="50369"/>
                  </a:lnTo>
                  <a:lnTo>
                    <a:pt x="52750" y="50335"/>
                  </a:lnTo>
                  <a:lnTo>
                    <a:pt x="52993" y="50186"/>
                  </a:lnTo>
                  <a:lnTo>
                    <a:pt x="53425" y="49717"/>
                  </a:lnTo>
                  <a:lnTo>
                    <a:pt x="53646" y="49183"/>
                  </a:lnTo>
                  <a:lnTo>
                    <a:pt x="49888" y="49453"/>
                  </a:lnTo>
                  <a:lnTo>
                    <a:pt x="49706" y="49464"/>
                  </a:lnTo>
                  <a:lnTo>
                    <a:pt x="49166" y="49504"/>
                  </a:lnTo>
                  <a:lnTo>
                    <a:pt x="48906" y="50010"/>
                  </a:lnTo>
                  <a:lnTo>
                    <a:pt x="48818" y="50494"/>
                  </a:lnTo>
                  <a:lnTo>
                    <a:pt x="48788" y="51159"/>
                  </a:lnTo>
                  <a:lnTo>
                    <a:pt x="48991" y="52099"/>
                  </a:lnTo>
                  <a:lnTo>
                    <a:pt x="52206" y="51924"/>
                  </a:lnTo>
                  <a:lnTo>
                    <a:pt x="52972" y="53837"/>
                  </a:lnTo>
                  <a:lnTo>
                    <a:pt x="52209" y="54205"/>
                  </a:lnTo>
                  <a:lnTo>
                    <a:pt x="51185" y="54290"/>
                  </a:lnTo>
                  <a:lnTo>
                    <a:pt x="51105" y="54859"/>
                  </a:lnTo>
                  <a:lnTo>
                    <a:pt x="51481" y="55791"/>
                  </a:lnTo>
                  <a:lnTo>
                    <a:pt x="51715" y="56142"/>
                  </a:lnTo>
                  <a:lnTo>
                    <a:pt x="52546" y="55978"/>
                  </a:lnTo>
                  <a:lnTo>
                    <a:pt x="52799" y="56021"/>
                  </a:lnTo>
                  <a:lnTo>
                    <a:pt x="52270" y="57526"/>
                  </a:lnTo>
                  <a:lnTo>
                    <a:pt x="52660" y="57645"/>
                  </a:lnTo>
                  <a:lnTo>
                    <a:pt x="52552" y="58025"/>
                  </a:lnTo>
                  <a:lnTo>
                    <a:pt x="51940" y="59241"/>
                  </a:lnTo>
                  <a:lnTo>
                    <a:pt x="51748" y="59461"/>
                  </a:lnTo>
                  <a:lnTo>
                    <a:pt x="51389" y="59650"/>
                  </a:lnTo>
                  <a:lnTo>
                    <a:pt x="51197" y="60111"/>
                  </a:lnTo>
                  <a:lnTo>
                    <a:pt x="51400" y="60729"/>
                  </a:lnTo>
                  <a:lnTo>
                    <a:pt x="51180" y="61715"/>
                  </a:lnTo>
                  <a:lnTo>
                    <a:pt x="51434" y="62895"/>
                  </a:lnTo>
                  <a:lnTo>
                    <a:pt x="51678" y="63170"/>
                  </a:lnTo>
                  <a:lnTo>
                    <a:pt x="52232" y="65808"/>
                  </a:lnTo>
                  <a:lnTo>
                    <a:pt x="52314" y="68387"/>
                  </a:lnTo>
                  <a:lnTo>
                    <a:pt x="52089" y="68748"/>
                  </a:lnTo>
                  <a:lnTo>
                    <a:pt x="51003" y="68963"/>
                  </a:lnTo>
                  <a:lnTo>
                    <a:pt x="50664" y="69108"/>
                  </a:lnTo>
                  <a:lnTo>
                    <a:pt x="50277" y="69428"/>
                  </a:lnTo>
                  <a:lnTo>
                    <a:pt x="50205" y="69792"/>
                  </a:lnTo>
                  <a:lnTo>
                    <a:pt x="49802" y="70443"/>
                  </a:lnTo>
                  <a:lnTo>
                    <a:pt x="49419" y="70134"/>
                  </a:lnTo>
                  <a:lnTo>
                    <a:pt x="48805" y="69427"/>
                  </a:lnTo>
                  <a:lnTo>
                    <a:pt x="47809" y="68290"/>
                  </a:lnTo>
                  <a:lnTo>
                    <a:pt x="48857" y="69658"/>
                  </a:lnTo>
                  <a:lnTo>
                    <a:pt x="49782" y="70585"/>
                  </a:lnTo>
                  <a:lnTo>
                    <a:pt x="50049" y="71068"/>
                  </a:lnTo>
                  <a:lnTo>
                    <a:pt x="50483" y="71604"/>
                  </a:lnTo>
                  <a:lnTo>
                    <a:pt x="50690" y="72196"/>
                  </a:lnTo>
                  <a:lnTo>
                    <a:pt x="50857" y="72948"/>
                  </a:lnTo>
                  <a:lnTo>
                    <a:pt x="51359" y="73688"/>
                  </a:lnTo>
                  <a:lnTo>
                    <a:pt x="51124" y="73960"/>
                  </a:lnTo>
                  <a:lnTo>
                    <a:pt x="50753" y="74090"/>
                  </a:lnTo>
                  <a:lnTo>
                    <a:pt x="49979" y="74045"/>
                  </a:lnTo>
                  <a:lnTo>
                    <a:pt x="49306" y="73773"/>
                  </a:lnTo>
                  <a:lnTo>
                    <a:pt x="48899" y="73215"/>
                  </a:lnTo>
                  <a:lnTo>
                    <a:pt x="48354" y="72188"/>
                  </a:lnTo>
                  <a:lnTo>
                    <a:pt x="47808" y="71094"/>
                  </a:lnTo>
                  <a:lnTo>
                    <a:pt x="47584" y="70442"/>
                  </a:lnTo>
                  <a:lnTo>
                    <a:pt x="47122" y="69977"/>
                  </a:lnTo>
                  <a:lnTo>
                    <a:pt x="47018" y="69679"/>
                  </a:lnTo>
                  <a:lnTo>
                    <a:pt x="46954" y="69051"/>
                  </a:lnTo>
                  <a:lnTo>
                    <a:pt x="46448" y="68842"/>
                  </a:lnTo>
                  <a:lnTo>
                    <a:pt x="46340" y="69281"/>
                  </a:lnTo>
                  <a:lnTo>
                    <a:pt x="46137" y="69300"/>
                  </a:lnTo>
                  <a:lnTo>
                    <a:pt x="46073" y="69039"/>
                  </a:lnTo>
                  <a:lnTo>
                    <a:pt x="45909" y="68820"/>
                  </a:lnTo>
                  <a:lnTo>
                    <a:pt x="44737" y="67689"/>
                  </a:lnTo>
                  <a:lnTo>
                    <a:pt x="44609" y="67495"/>
                  </a:lnTo>
                  <a:lnTo>
                    <a:pt x="45948" y="67616"/>
                  </a:lnTo>
                  <a:lnTo>
                    <a:pt x="45710" y="67421"/>
                  </a:lnTo>
                  <a:lnTo>
                    <a:pt x="45060" y="67369"/>
                  </a:lnTo>
                  <a:lnTo>
                    <a:pt x="44194" y="67056"/>
                  </a:lnTo>
                  <a:lnTo>
                    <a:pt x="43923" y="66762"/>
                  </a:lnTo>
                  <a:lnTo>
                    <a:pt x="43911" y="66104"/>
                  </a:lnTo>
                  <a:lnTo>
                    <a:pt x="43839" y="65806"/>
                  </a:lnTo>
                  <a:lnTo>
                    <a:pt x="43607" y="65568"/>
                  </a:lnTo>
                  <a:lnTo>
                    <a:pt x="43236" y="65906"/>
                  </a:lnTo>
                  <a:lnTo>
                    <a:pt x="43033" y="65944"/>
                  </a:lnTo>
                  <a:lnTo>
                    <a:pt x="42722" y="65735"/>
                  </a:lnTo>
                  <a:lnTo>
                    <a:pt x="42586" y="65817"/>
                  </a:lnTo>
                  <a:lnTo>
                    <a:pt x="42530" y="65991"/>
                  </a:lnTo>
                  <a:lnTo>
                    <a:pt x="44090" y="67387"/>
                  </a:lnTo>
                  <a:lnTo>
                    <a:pt x="44142" y="67686"/>
                  </a:lnTo>
                  <a:lnTo>
                    <a:pt x="45463" y="68682"/>
                  </a:lnTo>
                  <a:lnTo>
                    <a:pt x="45658" y="68902"/>
                  </a:lnTo>
                  <a:lnTo>
                    <a:pt x="45782" y="69184"/>
                  </a:lnTo>
                  <a:lnTo>
                    <a:pt x="45359" y="70818"/>
                  </a:lnTo>
                  <a:lnTo>
                    <a:pt x="45327" y="71328"/>
                  </a:lnTo>
                  <a:lnTo>
                    <a:pt x="45410" y="71785"/>
                  </a:lnTo>
                  <a:lnTo>
                    <a:pt x="46451" y="74486"/>
                  </a:lnTo>
                  <a:lnTo>
                    <a:pt x="46641" y="76470"/>
                  </a:lnTo>
                  <a:lnTo>
                    <a:pt x="46925" y="78403"/>
                  </a:lnTo>
                  <a:lnTo>
                    <a:pt x="46846" y="79057"/>
                  </a:lnTo>
                  <a:lnTo>
                    <a:pt x="46465" y="79442"/>
                  </a:lnTo>
                  <a:lnTo>
                    <a:pt x="46322" y="79450"/>
                  </a:lnTo>
                  <a:lnTo>
                    <a:pt x="45938" y="79182"/>
                  </a:lnTo>
                  <a:lnTo>
                    <a:pt x="45383" y="78393"/>
                  </a:lnTo>
                  <a:lnTo>
                    <a:pt x="46303" y="78341"/>
                  </a:lnTo>
                  <a:lnTo>
                    <a:pt x="45864" y="77079"/>
                  </a:lnTo>
                  <a:lnTo>
                    <a:pt x="45619" y="76717"/>
                  </a:lnTo>
                  <a:lnTo>
                    <a:pt x="45317" y="76537"/>
                  </a:lnTo>
                  <a:lnTo>
                    <a:pt x="44425" y="75733"/>
                  </a:lnTo>
                  <a:lnTo>
                    <a:pt x="43927" y="74944"/>
                  </a:lnTo>
                  <a:lnTo>
                    <a:pt x="43839" y="74479"/>
                  </a:lnTo>
                  <a:lnTo>
                    <a:pt x="43596" y="74070"/>
                  </a:lnTo>
                  <a:lnTo>
                    <a:pt x="43312" y="74040"/>
                  </a:lnTo>
                  <a:lnTo>
                    <a:pt x="43149" y="73954"/>
                  </a:lnTo>
                  <a:lnTo>
                    <a:pt x="42834" y="73590"/>
                  </a:lnTo>
                  <a:lnTo>
                    <a:pt x="42858" y="73180"/>
                  </a:lnTo>
                  <a:lnTo>
                    <a:pt x="41909" y="72716"/>
                  </a:lnTo>
                  <a:lnTo>
                    <a:pt x="42021" y="72418"/>
                  </a:lnTo>
                  <a:lnTo>
                    <a:pt x="42005" y="72247"/>
                  </a:lnTo>
                  <a:lnTo>
                    <a:pt x="41518" y="71164"/>
                  </a:lnTo>
                  <a:lnTo>
                    <a:pt x="41127" y="70532"/>
                  </a:lnTo>
                  <a:lnTo>
                    <a:pt x="39571" y="69818"/>
                  </a:lnTo>
                  <a:lnTo>
                    <a:pt x="39096" y="69833"/>
                  </a:lnTo>
                  <a:lnTo>
                    <a:pt x="38521" y="70061"/>
                  </a:lnTo>
                  <a:lnTo>
                    <a:pt x="38619" y="72259"/>
                  </a:lnTo>
                  <a:lnTo>
                    <a:pt x="38308" y="72040"/>
                  </a:lnTo>
                  <a:lnTo>
                    <a:pt x="37690" y="71861"/>
                  </a:lnTo>
                  <a:lnTo>
                    <a:pt x="37231" y="71903"/>
                  </a:lnTo>
                  <a:lnTo>
                    <a:pt x="36609" y="72126"/>
                  </a:lnTo>
                  <a:lnTo>
                    <a:pt x="36086" y="72145"/>
                  </a:lnTo>
                  <a:lnTo>
                    <a:pt x="35658" y="71903"/>
                  </a:lnTo>
                  <a:lnTo>
                    <a:pt x="35530" y="72357"/>
                  </a:lnTo>
                  <a:lnTo>
                    <a:pt x="35260" y="71590"/>
                  </a:lnTo>
                  <a:lnTo>
                    <a:pt x="35611" y="70671"/>
                  </a:lnTo>
                  <a:lnTo>
                    <a:pt x="35368" y="70158"/>
                  </a:lnTo>
                  <a:lnTo>
                    <a:pt x="35185" y="70046"/>
                  </a:lnTo>
                  <a:lnTo>
                    <a:pt x="35173" y="69916"/>
                  </a:lnTo>
                  <a:lnTo>
                    <a:pt x="35748" y="68528"/>
                  </a:lnTo>
                  <a:lnTo>
                    <a:pt x="36215" y="67981"/>
                  </a:lnTo>
                  <a:lnTo>
                    <a:pt x="36394" y="67498"/>
                  </a:lnTo>
                  <a:lnTo>
                    <a:pt x="36223" y="67431"/>
                  </a:lnTo>
                  <a:lnTo>
                    <a:pt x="36147" y="67293"/>
                  </a:lnTo>
                  <a:lnTo>
                    <a:pt x="36146" y="66914"/>
                  </a:lnTo>
                  <a:lnTo>
                    <a:pt x="36202" y="66694"/>
                  </a:lnTo>
                  <a:lnTo>
                    <a:pt x="35184" y="65793"/>
                  </a:lnTo>
                  <a:lnTo>
                    <a:pt x="34609" y="65008"/>
                  </a:lnTo>
                  <a:lnTo>
                    <a:pt x="34513" y="64581"/>
                  </a:lnTo>
                  <a:lnTo>
                    <a:pt x="37502" y="64486"/>
                  </a:lnTo>
                  <a:lnTo>
                    <a:pt x="37641" y="64353"/>
                  </a:lnTo>
                  <a:lnTo>
                    <a:pt x="37712" y="63356"/>
                  </a:lnTo>
                  <a:lnTo>
                    <a:pt x="37816" y="63181"/>
                  </a:lnTo>
                  <a:lnTo>
                    <a:pt x="38111" y="62958"/>
                  </a:lnTo>
                  <a:lnTo>
                    <a:pt x="38295" y="62586"/>
                  </a:lnTo>
                  <a:lnTo>
                    <a:pt x="37077" y="61416"/>
                  </a:lnTo>
                  <a:lnTo>
                    <a:pt x="36422" y="60920"/>
                  </a:lnTo>
                  <a:lnTo>
                    <a:pt x="37053" y="60801"/>
                  </a:lnTo>
                  <a:lnTo>
                    <a:pt x="37783" y="61213"/>
                  </a:lnTo>
                  <a:lnTo>
                    <a:pt x="38230" y="61585"/>
                  </a:lnTo>
                  <a:lnTo>
                    <a:pt x="38813" y="62126"/>
                  </a:lnTo>
                  <a:lnTo>
                    <a:pt x="39184" y="61993"/>
                  </a:lnTo>
                  <a:lnTo>
                    <a:pt x="39346" y="61777"/>
                  </a:lnTo>
                  <a:lnTo>
                    <a:pt x="39369" y="61514"/>
                  </a:lnTo>
                  <a:lnTo>
                    <a:pt x="38588" y="60231"/>
                  </a:lnTo>
                  <a:lnTo>
                    <a:pt x="38220" y="60218"/>
                  </a:lnTo>
                  <a:lnTo>
                    <a:pt x="38141" y="57869"/>
                  </a:lnTo>
                  <a:lnTo>
                    <a:pt x="38048" y="58083"/>
                  </a:lnTo>
                  <a:lnTo>
                    <a:pt x="37525" y="58620"/>
                  </a:lnTo>
                  <a:lnTo>
                    <a:pt x="37034" y="58877"/>
                  </a:lnTo>
                  <a:lnTo>
                    <a:pt x="36790" y="58237"/>
                  </a:lnTo>
                  <a:lnTo>
                    <a:pt x="36698" y="57723"/>
                  </a:lnTo>
                  <a:lnTo>
                    <a:pt x="36697" y="55228"/>
                  </a:lnTo>
                  <a:lnTo>
                    <a:pt x="36592" y="54670"/>
                  </a:lnTo>
                  <a:lnTo>
                    <a:pt x="36291" y="53957"/>
                  </a:lnTo>
                  <a:lnTo>
                    <a:pt x="35625" y="53937"/>
                  </a:lnTo>
                  <a:lnTo>
                    <a:pt x="36085" y="55712"/>
                  </a:lnTo>
                  <a:lnTo>
                    <a:pt x="36322" y="56302"/>
                  </a:lnTo>
                  <a:lnTo>
                    <a:pt x="36306" y="56868"/>
                  </a:lnTo>
                  <a:lnTo>
                    <a:pt x="36151" y="57242"/>
                  </a:lnTo>
                  <a:lnTo>
                    <a:pt x="36025" y="56518"/>
                  </a:lnTo>
                  <a:lnTo>
                    <a:pt x="35311" y="54795"/>
                  </a:lnTo>
                  <a:lnTo>
                    <a:pt x="33638" y="51593"/>
                  </a:lnTo>
                  <a:lnTo>
                    <a:pt x="32676" y="51744"/>
                  </a:lnTo>
                  <a:lnTo>
                    <a:pt x="32214" y="51581"/>
                  </a:lnTo>
                  <a:lnTo>
                    <a:pt x="31593" y="51662"/>
                  </a:lnTo>
                  <a:lnTo>
                    <a:pt x="30878" y="51892"/>
                  </a:lnTo>
                  <a:lnTo>
                    <a:pt x="29919" y="53574"/>
                  </a:lnTo>
                  <a:lnTo>
                    <a:pt x="29962" y="55274"/>
                  </a:lnTo>
                  <a:lnTo>
                    <a:pt x="30365" y="55854"/>
                  </a:lnTo>
                  <a:lnTo>
                    <a:pt x="30533" y="57409"/>
                  </a:lnTo>
                  <a:lnTo>
                    <a:pt x="30049" y="58205"/>
                  </a:lnTo>
                  <a:lnTo>
                    <a:pt x="29538" y="58168"/>
                  </a:lnTo>
                  <a:lnTo>
                    <a:pt x="28672" y="57881"/>
                  </a:lnTo>
                  <a:lnTo>
                    <a:pt x="28596" y="58022"/>
                  </a:lnTo>
                  <a:lnTo>
                    <a:pt x="28588" y="58275"/>
                  </a:lnTo>
                  <a:lnTo>
                    <a:pt x="28301" y="58372"/>
                  </a:lnTo>
                  <a:lnTo>
                    <a:pt x="27989" y="58101"/>
                  </a:lnTo>
                  <a:lnTo>
                    <a:pt x="27941" y="57490"/>
                  </a:lnTo>
                  <a:lnTo>
                    <a:pt x="27793" y="57148"/>
                  </a:lnTo>
                  <a:lnTo>
                    <a:pt x="27621" y="56962"/>
                  </a:lnTo>
                  <a:lnTo>
                    <a:pt x="27363" y="56878"/>
                  </a:lnTo>
                  <a:lnTo>
                    <a:pt x="27729" y="57494"/>
                  </a:lnTo>
                  <a:lnTo>
                    <a:pt x="28118" y="58530"/>
                  </a:lnTo>
                  <a:lnTo>
                    <a:pt x="27909" y="58811"/>
                  </a:lnTo>
                  <a:lnTo>
                    <a:pt x="27494" y="59090"/>
                  </a:lnTo>
                  <a:lnTo>
                    <a:pt x="27079" y="59016"/>
                  </a:lnTo>
                  <a:lnTo>
                    <a:pt x="26519" y="58715"/>
                  </a:lnTo>
                  <a:lnTo>
                    <a:pt x="26008" y="58553"/>
                  </a:lnTo>
                  <a:lnTo>
                    <a:pt x="25729" y="58544"/>
                  </a:lnTo>
                  <a:lnTo>
                    <a:pt x="25701" y="58759"/>
                  </a:lnTo>
                  <a:lnTo>
                    <a:pt x="25258" y="58975"/>
                  </a:lnTo>
                  <a:lnTo>
                    <a:pt x="24523" y="58920"/>
                  </a:lnTo>
                  <a:lnTo>
                    <a:pt x="22866" y="58965"/>
                  </a:lnTo>
                  <a:lnTo>
                    <a:pt x="22698" y="59058"/>
                  </a:lnTo>
                  <a:lnTo>
                    <a:pt x="21564" y="59102"/>
                  </a:lnTo>
                  <a:lnTo>
                    <a:pt x="21546" y="58688"/>
                  </a:lnTo>
                  <a:lnTo>
                    <a:pt x="21200" y="58685"/>
                  </a:lnTo>
                  <a:lnTo>
                    <a:pt x="21204" y="57848"/>
                  </a:lnTo>
                  <a:lnTo>
                    <a:pt x="20721" y="57731"/>
                  </a:lnTo>
                  <a:lnTo>
                    <a:pt x="20525" y="57753"/>
                  </a:lnTo>
                  <a:lnTo>
                    <a:pt x="20358" y="57910"/>
                  </a:lnTo>
                  <a:lnTo>
                    <a:pt x="19978" y="57821"/>
                  </a:lnTo>
                  <a:lnTo>
                    <a:pt x="19387" y="57634"/>
                  </a:lnTo>
                  <a:lnTo>
                    <a:pt x="18809" y="57199"/>
                  </a:lnTo>
                  <a:lnTo>
                    <a:pt x="16038" y="56319"/>
                  </a:lnTo>
                  <a:lnTo>
                    <a:pt x="15650" y="56274"/>
                  </a:lnTo>
                  <a:lnTo>
                    <a:pt x="15359" y="56408"/>
                  </a:lnTo>
                  <a:lnTo>
                    <a:pt x="14316" y="57584"/>
                  </a:lnTo>
                  <a:lnTo>
                    <a:pt x="13956" y="57788"/>
                  </a:lnTo>
                  <a:lnTo>
                    <a:pt x="13413" y="58681"/>
                  </a:lnTo>
                  <a:lnTo>
                    <a:pt x="13022" y="58759"/>
                  </a:lnTo>
                  <a:lnTo>
                    <a:pt x="12395" y="57770"/>
                  </a:lnTo>
                  <a:lnTo>
                    <a:pt x="12169" y="57596"/>
                  </a:lnTo>
                  <a:lnTo>
                    <a:pt x="11664" y="57416"/>
                  </a:lnTo>
                  <a:lnTo>
                    <a:pt x="11485" y="57424"/>
                  </a:lnTo>
                  <a:lnTo>
                    <a:pt x="11009" y="57658"/>
                  </a:lnTo>
                  <a:lnTo>
                    <a:pt x="10574" y="58599"/>
                  </a:lnTo>
                  <a:lnTo>
                    <a:pt x="10459" y="59098"/>
                  </a:lnTo>
                  <a:lnTo>
                    <a:pt x="10069" y="59313"/>
                  </a:lnTo>
                  <a:lnTo>
                    <a:pt x="7835" y="57253"/>
                  </a:lnTo>
                  <a:lnTo>
                    <a:pt x="7431" y="57198"/>
                  </a:lnTo>
                  <a:lnTo>
                    <a:pt x="6129" y="57351"/>
                  </a:lnTo>
                  <a:lnTo>
                    <a:pt x="5379" y="58073"/>
                  </a:lnTo>
                  <a:lnTo>
                    <a:pt x="5579" y="58638"/>
                  </a:lnTo>
                  <a:lnTo>
                    <a:pt x="5308" y="59840"/>
                  </a:lnTo>
                  <a:lnTo>
                    <a:pt x="5125" y="60194"/>
                  </a:lnTo>
                  <a:lnTo>
                    <a:pt x="4842" y="60499"/>
                  </a:lnTo>
                  <a:lnTo>
                    <a:pt x="4575" y="60946"/>
                  </a:lnTo>
                  <a:lnTo>
                    <a:pt x="4292" y="62414"/>
                  </a:lnTo>
                  <a:lnTo>
                    <a:pt x="4021" y="62421"/>
                  </a:lnTo>
                  <a:lnTo>
                    <a:pt x="4252" y="62133"/>
                  </a:lnTo>
                  <a:lnTo>
                    <a:pt x="4248" y="61775"/>
                  </a:lnTo>
                  <a:lnTo>
                    <a:pt x="4411" y="61098"/>
                  </a:lnTo>
                  <a:lnTo>
                    <a:pt x="5025" y="59840"/>
                  </a:lnTo>
                  <a:lnTo>
                    <a:pt x="5249" y="59662"/>
                  </a:lnTo>
                  <a:lnTo>
                    <a:pt x="5128" y="58720"/>
                  </a:lnTo>
                  <a:lnTo>
                    <a:pt x="4712" y="57694"/>
                  </a:lnTo>
                  <a:lnTo>
                    <a:pt x="4089" y="57304"/>
                  </a:lnTo>
                  <a:lnTo>
                    <a:pt x="3837" y="57233"/>
                  </a:lnTo>
                  <a:lnTo>
                    <a:pt x="3151" y="56760"/>
                  </a:lnTo>
                  <a:lnTo>
                    <a:pt x="2972" y="56500"/>
                  </a:lnTo>
                  <a:lnTo>
                    <a:pt x="1734" y="55889"/>
                  </a:lnTo>
                  <a:lnTo>
                    <a:pt x="0" y="55286"/>
                  </a:lnTo>
                  <a:lnTo>
                    <a:pt x="217" y="55185"/>
                  </a:lnTo>
                  <a:lnTo>
                    <a:pt x="1212" y="54274"/>
                  </a:lnTo>
                  <a:lnTo>
                    <a:pt x="2139" y="53597"/>
                  </a:lnTo>
                  <a:lnTo>
                    <a:pt x="2068" y="53113"/>
                  </a:lnTo>
                  <a:lnTo>
                    <a:pt x="2280" y="52351"/>
                  </a:lnTo>
                  <a:lnTo>
                    <a:pt x="2484" y="51953"/>
                  </a:lnTo>
                  <a:lnTo>
                    <a:pt x="2992" y="51540"/>
                  </a:lnTo>
                  <a:lnTo>
                    <a:pt x="3224" y="51165"/>
                  </a:lnTo>
                  <a:lnTo>
                    <a:pt x="3417" y="50497"/>
                  </a:lnTo>
                  <a:lnTo>
                    <a:pt x="3236" y="50506"/>
                  </a:lnTo>
                  <a:lnTo>
                    <a:pt x="3159" y="48912"/>
                  </a:lnTo>
                  <a:lnTo>
                    <a:pt x="3120" y="48103"/>
                  </a:lnTo>
                  <a:lnTo>
                    <a:pt x="4502" y="47831"/>
                  </a:lnTo>
                  <a:lnTo>
                    <a:pt x="5041" y="48229"/>
                  </a:lnTo>
                  <a:lnTo>
                    <a:pt x="5273" y="48214"/>
                  </a:lnTo>
                  <a:lnTo>
                    <a:pt x="5953" y="48009"/>
                  </a:lnTo>
                  <a:lnTo>
                    <a:pt x="6188" y="47540"/>
                  </a:lnTo>
                  <a:lnTo>
                    <a:pt x="6108" y="47172"/>
                  </a:lnTo>
                  <a:lnTo>
                    <a:pt x="6272" y="46937"/>
                  </a:lnTo>
                  <a:lnTo>
                    <a:pt x="6889" y="47172"/>
                  </a:lnTo>
                  <a:lnTo>
                    <a:pt x="7383" y="46561"/>
                  </a:lnTo>
                  <a:lnTo>
                    <a:pt x="7922" y="45415"/>
                  </a:lnTo>
                  <a:lnTo>
                    <a:pt x="8234" y="44392"/>
                  </a:lnTo>
                  <a:lnTo>
                    <a:pt x="8253" y="43781"/>
                  </a:lnTo>
                  <a:lnTo>
                    <a:pt x="8169" y="43458"/>
                  </a:lnTo>
                  <a:lnTo>
                    <a:pt x="8265" y="42710"/>
                  </a:lnTo>
                  <a:lnTo>
                    <a:pt x="8656" y="41170"/>
                  </a:lnTo>
                  <a:lnTo>
                    <a:pt x="9004" y="40518"/>
                  </a:lnTo>
                  <a:lnTo>
                    <a:pt x="9244" y="40288"/>
                  </a:lnTo>
                  <a:lnTo>
                    <a:pt x="9580" y="39681"/>
                  </a:lnTo>
                  <a:lnTo>
                    <a:pt x="9444" y="38945"/>
                  </a:lnTo>
                  <a:lnTo>
                    <a:pt x="9326" y="38764"/>
                  </a:lnTo>
                  <a:lnTo>
                    <a:pt x="25636" y="38115"/>
                  </a:lnTo>
                  <a:lnTo>
                    <a:pt x="25692" y="37802"/>
                  </a:lnTo>
                  <a:lnTo>
                    <a:pt x="25492" y="37713"/>
                  </a:lnTo>
                  <a:lnTo>
                    <a:pt x="25064" y="37680"/>
                  </a:lnTo>
                  <a:lnTo>
                    <a:pt x="24444" y="37177"/>
                  </a:lnTo>
                  <a:lnTo>
                    <a:pt x="24428" y="37030"/>
                  </a:lnTo>
                  <a:lnTo>
                    <a:pt x="24708" y="37137"/>
                  </a:lnTo>
                  <a:lnTo>
                    <a:pt x="25068" y="37538"/>
                  </a:lnTo>
                  <a:lnTo>
                    <a:pt x="25284" y="37624"/>
                  </a:lnTo>
                  <a:lnTo>
                    <a:pt x="25788" y="37676"/>
                  </a:lnTo>
                  <a:lnTo>
                    <a:pt x="26008" y="37482"/>
                  </a:lnTo>
                  <a:lnTo>
                    <a:pt x="25267" y="35459"/>
                  </a:lnTo>
                  <a:lnTo>
                    <a:pt x="25130" y="33869"/>
                  </a:lnTo>
                  <a:lnTo>
                    <a:pt x="25153" y="33458"/>
                  </a:lnTo>
                  <a:lnTo>
                    <a:pt x="25061" y="33244"/>
                  </a:lnTo>
                  <a:lnTo>
                    <a:pt x="24722" y="32860"/>
                  </a:lnTo>
                  <a:lnTo>
                    <a:pt x="24023" y="32289"/>
                  </a:lnTo>
                  <a:lnTo>
                    <a:pt x="23775" y="31958"/>
                  </a:lnTo>
                  <a:lnTo>
                    <a:pt x="23688" y="31593"/>
                  </a:lnTo>
                  <a:lnTo>
                    <a:pt x="23705" y="31087"/>
                  </a:lnTo>
                  <a:lnTo>
                    <a:pt x="23894" y="30462"/>
                  </a:lnTo>
                  <a:lnTo>
                    <a:pt x="24008" y="29696"/>
                  </a:lnTo>
                  <a:lnTo>
                    <a:pt x="23968" y="29354"/>
                  </a:lnTo>
                  <a:lnTo>
                    <a:pt x="23094" y="28036"/>
                  </a:lnTo>
                  <a:lnTo>
                    <a:pt x="22750" y="27845"/>
                  </a:lnTo>
                  <a:lnTo>
                    <a:pt x="21926" y="27156"/>
                  </a:lnTo>
                  <a:lnTo>
                    <a:pt x="21456" y="26417"/>
                  </a:lnTo>
                  <a:lnTo>
                    <a:pt x="22538" y="27558"/>
                  </a:lnTo>
                  <a:lnTo>
                    <a:pt x="22873" y="26803"/>
                  </a:lnTo>
                  <a:lnTo>
                    <a:pt x="23335" y="27066"/>
                  </a:lnTo>
                  <a:lnTo>
                    <a:pt x="23856" y="27873"/>
                  </a:lnTo>
                  <a:lnTo>
                    <a:pt x="24729" y="27743"/>
                  </a:lnTo>
                  <a:lnTo>
                    <a:pt x="25903" y="27865"/>
                  </a:lnTo>
                  <a:lnTo>
                    <a:pt x="26351" y="28289"/>
                  </a:lnTo>
                  <a:lnTo>
                    <a:pt x="26877" y="28458"/>
                  </a:lnTo>
                  <a:lnTo>
                    <a:pt x="27633" y="28404"/>
                  </a:lnTo>
                  <a:lnTo>
                    <a:pt x="27525" y="26103"/>
                  </a:lnTo>
                  <a:lnTo>
                    <a:pt x="29725" y="25994"/>
                  </a:lnTo>
                  <a:lnTo>
                    <a:pt x="29864" y="26254"/>
                  </a:lnTo>
                  <a:lnTo>
                    <a:pt x="29531" y="26961"/>
                  </a:lnTo>
                  <a:lnTo>
                    <a:pt x="29407" y="27485"/>
                  </a:lnTo>
                  <a:lnTo>
                    <a:pt x="29487" y="28524"/>
                  </a:lnTo>
                  <a:lnTo>
                    <a:pt x="29647" y="29119"/>
                  </a:lnTo>
                  <a:lnTo>
                    <a:pt x="31138" y="29113"/>
                  </a:lnTo>
                  <a:lnTo>
                    <a:pt x="30756" y="29885"/>
                  </a:lnTo>
                  <a:lnTo>
                    <a:pt x="30736" y="30364"/>
                  </a:lnTo>
                  <a:lnTo>
                    <a:pt x="31048" y="30637"/>
                  </a:lnTo>
                  <a:lnTo>
                    <a:pt x="31424" y="30700"/>
                  </a:lnTo>
                  <a:lnTo>
                    <a:pt x="31994" y="29090"/>
                  </a:lnTo>
                  <a:lnTo>
                    <a:pt x="33307" y="29046"/>
                  </a:lnTo>
                  <a:lnTo>
                    <a:pt x="33331" y="30266"/>
                  </a:lnTo>
                  <a:lnTo>
                    <a:pt x="33383" y="30463"/>
                  </a:lnTo>
                  <a:lnTo>
                    <a:pt x="34247" y="31840"/>
                  </a:lnTo>
                  <a:lnTo>
                    <a:pt x="34606" y="32990"/>
                  </a:lnTo>
                  <a:lnTo>
                    <a:pt x="37741" y="32878"/>
                  </a:lnTo>
                  <a:lnTo>
                    <a:pt x="39015" y="35943"/>
                  </a:lnTo>
                  <a:lnTo>
                    <a:pt x="39076" y="37665"/>
                  </a:lnTo>
                  <a:lnTo>
                    <a:pt x="39272" y="37665"/>
                  </a:lnTo>
                  <a:lnTo>
                    <a:pt x="39404" y="37442"/>
                  </a:lnTo>
                  <a:lnTo>
                    <a:pt x="39436" y="37241"/>
                  </a:lnTo>
                  <a:lnTo>
                    <a:pt x="39247" y="36419"/>
                  </a:lnTo>
                  <a:lnTo>
                    <a:pt x="39035" y="34641"/>
                  </a:lnTo>
                  <a:lnTo>
                    <a:pt x="38554" y="34042"/>
                  </a:lnTo>
                  <a:lnTo>
                    <a:pt x="38502" y="33868"/>
                  </a:lnTo>
                  <a:lnTo>
                    <a:pt x="38510" y="33547"/>
                  </a:lnTo>
                  <a:lnTo>
                    <a:pt x="39101" y="32239"/>
                  </a:lnTo>
                  <a:lnTo>
                    <a:pt x="39491" y="35095"/>
                  </a:lnTo>
                  <a:lnTo>
                    <a:pt x="39419" y="35842"/>
                  </a:lnTo>
                  <a:lnTo>
                    <a:pt x="39524" y="36910"/>
                  </a:lnTo>
                  <a:lnTo>
                    <a:pt x="39928" y="36359"/>
                  </a:lnTo>
                  <a:lnTo>
                    <a:pt x="40248" y="36158"/>
                  </a:lnTo>
                  <a:lnTo>
                    <a:pt x="40490" y="42651"/>
                  </a:lnTo>
                  <a:lnTo>
                    <a:pt x="44706" y="42970"/>
                  </a:lnTo>
                  <a:lnTo>
                    <a:pt x="45550" y="42858"/>
                  </a:lnTo>
                  <a:lnTo>
                    <a:pt x="45858" y="42628"/>
                  </a:lnTo>
                  <a:lnTo>
                    <a:pt x="46102" y="42174"/>
                  </a:lnTo>
                  <a:lnTo>
                    <a:pt x="46038" y="40459"/>
                  </a:lnTo>
                  <a:lnTo>
                    <a:pt x="46090" y="40131"/>
                  </a:lnTo>
                  <a:lnTo>
                    <a:pt x="46262" y="39979"/>
                  </a:lnTo>
                  <a:lnTo>
                    <a:pt x="46380" y="40194"/>
                  </a:lnTo>
                  <a:lnTo>
                    <a:pt x="46979" y="37367"/>
                  </a:lnTo>
                  <a:lnTo>
                    <a:pt x="47436" y="37344"/>
                  </a:lnTo>
                  <a:lnTo>
                    <a:pt x="47050" y="38457"/>
                  </a:lnTo>
                  <a:lnTo>
                    <a:pt x="47046" y="38982"/>
                  </a:lnTo>
                  <a:lnTo>
                    <a:pt x="47102" y="39127"/>
                  </a:lnTo>
                  <a:lnTo>
                    <a:pt x="47706" y="39030"/>
                  </a:lnTo>
                  <a:lnTo>
                    <a:pt x="48079" y="38599"/>
                  </a:lnTo>
                  <a:lnTo>
                    <a:pt x="48899" y="38331"/>
                  </a:lnTo>
                  <a:lnTo>
                    <a:pt x="49596" y="37729"/>
                  </a:lnTo>
                  <a:lnTo>
                    <a:pt x="49944" y="37208"/>
                  </a:lnTo>
                  <a:lnTo>
                    <a:pt x="51145" y="37147"/>
                  </a:lnTo>
                  <a:lnTo>
                    <a:pt x="50683" y="39266"/>
                  </a:lnTo>
                  <a:lnTo>
                    <a:pt x="50443" y="39775"/>
                  </a:lnTo>
                  <a:lnTo>
                    <a:pt x="49886" y="40166"/>
                  </a:lnTo>
                  <a:lnTo>
                    <a:pt x="48366" y="40180"/>
                  </a:lnTo>
                  <a:lnTo>
                    <a:pt x="48174" y="40254"/>
                  </a:lnTo>
                  <a:lnTo>
                    <a:pt x="48043" y="40418"/>
                  </a:lnTo>
                  <a:lnTo>
                    <a:pt x="48394" y="40333"/>
                  </a:lnTo>
                  <a:lnTo>
                    <a:pt x="49290" y="40304"/>
                  </a:lnTo>
                  <a:lnTo>
                    <a:pt x="49618" y="40405"/>
                  </a:lnTo>
                  <a:lnTo>
                    <a:pt x="49978" y="40389"/>
                  </a:lnTo>
                  <a:lnTo>
                    <a:pt x="50386" y="40080"/>
                  </a:lnTo>
                  <a:lnTo>
                    <a:pt x="50627" y="39757"/>
                  </a:lnTo>
                  <a:lnTo>
                    <a:pt x="51608" y="37949"/>
                  </a:lnTo>
                  <a:lnTo>
                    <a:pt x="51692" y="37767"/>
                  </a:lnTo>
                  <a:lnTo>
                    <a:pt x="51705" y="37119"/>
                  </a:lnTo>
                  <a:lnTo>
                    <a:pt x="52913" y="37065"/>
                  </a:lnTo>
                  <a:lnTo>
                    <a:pt x="52985" y="38377"/>
                  </a:lnTo>
                  <a:lnTo>
                    <a:pt x="53012" y="37220"/>
                  </a:lnTo>
                  <a:lnTo>
                    <a:pt x="53166" y="37055"/>
                  </a:lnTo>
                  <a:lnTo>
                    <a:pt x="54076" y="37019"/>
                  </a:lnTo>
                  <a:lnTo>
                    <a:pt x="55693" y="36341"/>
                  </a:lnTo>
                  <a:lnTo>
                    <a:pt x="56766" y="36347"/>
                  </a:lnTo>
                  <a:lnTo>
                    <a:pt x="57621" y="35459"/>
                  </a:lnTo>
                  <a:lnTo>
                    <a:pt x="57685" y="35046"/>
                  </a:lnTo>
                  <a:lnTo>
                    <a:pt x="57513" y="32963"/>
                  </a:lnTo>
                  <a:lnTo>
                    <a:pt x="58940" y="32935"/>
                  </a:lnTo>
                  <a:lnTo>
                    <a:pt x="58974" y="33201"/>
                  </a:lnTo>
                  <a:lnTo>
                    <a:pt x="59094" y="33372"/>
                  </a:lnTo>
                  <a:lnTo>
                    <a:pt x="59975" y="33781"/>
                  </a:lnTo>
                  <a:lnTo>
                    <a:pt x="60399" y="33521"/>
                  </a:lnTo>
                  <a:lnTo>
                    <a:pt x="60754" y="32831"/>
                  </a:lnTo>
                  <a:lnTo>
                    <a:pt x="61320" y="33193"/>
                  </a:lnTo>
                  <a:lnTo>
                    <a:pt x="62372" y="33469"/>
                  </a:lnTo>
                  <a:lnTo>
                    <a:pt x="62085" y="27951"/>
                  </a:lnTo>
                  <a:lnTo>
                    <a:pt x="59646" y="28094"/>
                  </a:lnTo>
                  <a:lnTo>
                    <a:pt x="59606" y="27229"/>
                  </a:lnTo>
                  <a:lnTo>
                    <a:pt x="59842" y="26991"/>
                  </a:lnTo>
                  <a:lnTo>
                    <a:pt x="59734" y="26217"/>
                  </a:lnTo>
                  <a:lnTo>
                    <a:pt x="59357" y="26254"/>
                  </a:lnTo>
                  <a:lnTo>
                    <a:pt x="59149" y="26087"/>
                  </a:lnTo>
                  <a:lnTo>
                    <a:pt x="59382" y="25551"/>
                  </a:lnTo>
                  <a:lnTo>
                    <a:pt x="59438" y="25101"/>
                  </a:lnTo>
                  <a:lnTo>
                    <a:pt x="59389" y="24893"/>
                  </a:lnTo>
                  <a:lnTo>
                    <a:pt x="59205" y="24595"/>
                  </a:lnTo>
                  <a:lnTo>
                    <a:pt x="59201" y="24193"/>
                  </a:lnTo>
                  <a:lnTo>
                    <a:pt x="59387" y="23782"/>
                  </a:lnTo>
                  <a:lnTo>
                    <a:pt x="59305" y="22400"/>
                  </a:lnTo>
                  <a:lnTo>
                    <a:pt x="60531" y="22184"/>
                  </a:lnTo>
                  <a:lnTo>
                    <a:pt x="62944" y="22054"/>
                  </a:lnTo>
                  <a:lnTo>
                    <a:pt x="62764" y="19464"/>
                  </a:lnTo>
                  <a:lnTo>
                    <a:pt x="66043" y="19283"/>
                  </a:lnTo>
                  <a:lnTo>
                    <a:pt x="66072" y="18494"/>
                  </a:lnTo>
                  <a:lnTo>
                    <a:pt x="65956" y="16578"/>
                  </a:lnTo>
                  <a:lnTo>
                    <a:pt x="66622" y="16698"/>
                  </a:lnTo>
                  <a:lnTo>
                    <a:pt x="67195" y="16631"/>
                  </a:lnTo>
                  <a:lnTo>
                    <a:pt x="67408" y="16568"/>
                  </a:lnTo>
                  <a:lnTo>
                    <a:pt x="67396" y="16166"/>
                  </a:lnTo>
                  <a:lnTo>
                    <a:pt x="67320" y="15950"/>
                  </a:lnTo>
                  <a:lnTo>
                    <a:pt x="68929" y="15899"/>
                  </a:lnTo>
                  <a:lnTo>
                    <a:pt x="68812" y="14634"/>
                  </a:lnTo>
                  <a:lnTo>
                    <a:pt x="68852" y="14218"/>
                  </a:lnTo>
                  <a:lnTo>
                    <a:pt x="74138" y="13959"/>
                  </a:lnTo>
                  <a:lnTo>
                    <a:pt x="74872" y="13635"/>
                  </a:lnTo>
                  <a:lnTo>
                    <a:pt x="75806" y="12604"/>
                  </a:lnTo>
                  <a:lnTo>
                    <a:pt x="76412" y="12798"/>
                  </a:lnTo>
                  <a:lnTo>
                    <a:pt x="76857" y="12786"/>
                  </a:lnTo>
                  <a:lnTo>
                    <a:pt x="77154" y="12355"/>
                  </a:lnTo>
                  <a:lnTo>
                    <a:pt x="76797" y="11812"/>
                  </a:lnTo>
                  <a:lnTo>
                    <a:pt x="76698" y="11231"/>
                  </a:lnTo>
                  <a:lnTo>
                    <a:pt x="75734" y="11324"/>
                  </a:lnTo>
                  <a:lnTo>
                    <a:pt x="75385" y="11514"/>
                  </a:lnTo>
                  <a:lnTo>
                    <a:pt x="75365" y="11871"/>
                  </a:lnTo>
                  <a:lnTo>
                    <a:pt x="75000" y="12333"/>
                  </a:lnTo>
                  <a:lnTo>
                    <a:pt x="71353" y="12495"/>
                  </a:lnTo>
                  <a:lnTo>
                    <a:pt x="71293" y="12218"/>
                  </a:lnTo>
                  <a:lnTo>
                    <a:pt x="71281" y="11500"/>
                  </a:lnTo>
                  <a:lnTo>
                    <a:pt x="70414" y="11940"/>
                  </a:lnTo>
                  <a:lnTo>
                    <a:pt x="70198" y="11962"/>
                  </a:lnTo>
                  <a:lnTo>
                    <a:pt x="68871" y="11474"/>
                  </a:lnTo>
                  <a:lnTo>
                    <a:pt x="68881" y="11182"/>
                  </a:lnTo>
                  <a:lnTo>
                    <a:pt x="69230" y="10727"/>
                  </a:lnTo>
                  <a:lnTo>
                    <a:pt x="69394" y="10177"/>
                  </a:lnTo>
                  <a:lnTo>
                    <a:pt x="70048" y="10359"/>
                  </a:lnTo>
                  <a:lnTo>
                    <a:pt x="71240" y="10272"/>
                  </a:lnTo>
                  <a:lnTo>
                    <a:pt x="72122" y="9766"/>
                  </a:lnTo>
                  <a:lnTo>
                    <a:pt x="72279" y="9416"/>
                  </a:lnTo>
                  <a:lnTo>
                    <a:pt x="72556" y="9282"/>
                  </a:lnTo>
                  <a:lnTo>
                    <a:pt x="72567" y="8717"/>
                  </a:lnTo>
                  <a:lnTo>
                    <a:pt x="70300" y="8840"/>
                  </a:lnTo>
                  <a:lnTo>
                    <a:pt x="69490" y="9265"/>
                  </a:lnTo>
                  <a:lnTo>
                    <a:pt x="69117" y="9544"/>
                  </a:lnTo>
                  <a:lnTo>
                    <a:pt x="67457" y="9619"/>
                  </a:lnTo>
                  <a:lnTo>
                    <a:pt x="66807" y="9447"/>
                  </a:lnTo>
                  <a:lnTo>
                    <a:pt x="67069" y="8993"/>
                  </a:lnTo>
                  <a:lnTo>
                    <a:pt x="67073" y="8629"/>
                  </a:lnTo>
                  <a:lnTo>
                    <a:pt x="67137" y="8424"/>
                  </a:lnTo>
                  <a:lnTo>
                    <a:pt x="67567" y="7751"/>
                  </a:lnTo>
                  <a:lnTo>
                    <a:pt x="67676" y="7178"/>
                  </a:lnTo>
                  <a:lnTo>
                    <a:pt x="67363" y="6043"/>
                  </a:lnTo>
                  <a:lnTo>
                    <a:pt x="67368" y="5481"/>
                  </a:lnTo>
                  <a:lnTo>
                    <a:pt x="67292" y="4901"/>
                  </a:lnTo>
                  <a:lnTo>
                    <a:pt x="67372" y="4525"/>
                  </a:lnTo>
                  <a:lnTo>
                    <a:pt x="67738" y="4183"/>
                  </a:lnTo>
                  <a:lnTo>
                    <a:pt x="67991" y="3796"/>
                  </a:lnTo>
                  <a:lnTo>
                    <a:pt x="68932" y="3238"/>
                  </a:lnTo>
                  <a:lnTo>
                    <a:pt x="68899" y="3045"/>
                  </a:lnTo>
                  <a:lnTo>
                    <a:pt x="69236" y="2542"/>
                  </a:lnTo>
                  <a:lnTo>
                    <a:pt x="69923" y="2334"/>
                  </a:lnTo>
                  <a:lnTo>
                    <a:pt x="70481" y="2318"/>
                  </a:lnTo>
                  <a:lnTo>
                    <a:pt x="70669" y="2188"/>
                  </a:lnTo>
                  <a:lnTo>
                    <a:pt x="70983" y="2322"/>
                  </a:lnTo>
                  <a:lnTo>
                    <a:pt x="71280" y="2348"/>
                  </a:lnTo>
                  <a:lnTo>
                    <a:pt x="71565" y="2243"/>
                  </a:lnTo>
                  <a:lnTo>
                    <a:pt x="71689" y="2054"/>
                  </a:lnTo>
                  <a:lnTo>
                    <a:pt x="71738" y="1767"/>
                  </a:lnTo>
                  <a:lnTo>
                    <a:pt x="71870" y="1499"/>
                  </a:lnTo>
                  <a:lnTo>
                    <a:pt x="72079" y="125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" name="pg96">
              <a:extLst>
                <a:ext uri="{FF2B5EF4-FFF2-40B4-BE49-F238E27FC236}">
                  <a16:creationId xmlns:a16="http://schemas.microsoft.com/office/drawing/2014/main" id="{43BEABF8-6E6F-7246-93CD-DAE473F1225A}"/>
                </a:ext>
              </a:extLst>
            </p:cNvPr>
            <p:cNvSpPr/>
            <p:nvPr/>
          </p:nvSpPr>
          <p:spPr>
            <a:xfrm>
              <a:off x="7235417" y="2592506"/>
              <a:ext cx="27337" cy="21677"/>
            </a:xfrm>
            <a:custGeom>
              <a:avLst/>
              <a:gdLst/>
              <a:ahLst/>
              <a:cxnLst/>
              <a:rect l="0" t="0" r="0" b="0"/>
              <a:pathLst>
                <a:path w="27337" h="21677">
                  <a:moveTo>
                    <a:pt x="18252" y="747"/>
                  </a:moveTo>
                  <a:lnTo>
                    <a:pt x="16503" y="2075"/>
                  </a:lnTo>
                  <a:lnTo>
                    <a:pt x="15977" y="1382"/>
                  </a:lnTo>
                  <a:lnTo>
                    <a:pt x="13309" y="3224"/>
                  </a:lnTo>
                  <a:lnTo>
                    <a:pt x="11788" y="4249"/>
                  </a:lnTo>
                  <a:lnTo>
                    <a:pt x="9490" y="5828"/>
                  </a:lnTo>
                  <a:lnTo>
                    <a:pt x="9864" y="4221"/>
                  </a:lnTo>
                  <a:lnTo>
                    <a:pt x="9909" y="4027"/>
                  </a:lnTo>
                  <a:lnTo>
                    <a:pt x="10216" y="2704"/>
                  </a:lnTo>
                  <a:lnTo>
                    <a:pt x="8360" y="4289"/>
                  </a:lnTo>
                  <a:lnTo>
                    <a:pt x="7246" y="4929"/>
                  </a:lnTo>
                  <a:lnTo>
                    <a:pt x="6827" y="5093"/>
                  </a:lnTo>
                  <a:lnTo>
                    <a:pt x="5912" y="5260"/>
                  </a:lnTo>
                  <a:lnTo>
                    <a:pt x="3364" y="5199"/>
                  </a:lnTo>
                  <a:lnTo>
                    <a:pt x="2893" y="5281"/>
                  </a:lnTo>
                  <a:lnTo>
                    <a:pt x="1774" y="5849"/>
                  </a:lnTo>
                  <a:lnTo>
                    <a:pt x="1743" y="6151"/>
                  </a:lnTo>
                  <a:lnTo>
                    <a:pt x="1268" y="6828"/>
                  </a:lnTo>
                  <a:lnTo>
                    <a:pt x="0" y="8684"/>
                  </a:lnTo>
                  <a:lnTo>
                    <a:pt x="536" y="8591"/>
                  </a:lnTo>
                  <a:lnTo>
                    <a:pt x="688" y="8457"/>
                  </a:lnTo>
                  <a:lnTo>
                    <a:pt x="732" y="8320"/>
                  </a:lnTo>
                  <a:lnTo>
                    <a:pt x="1359" y="8093"/>
                  </a:lnTo>
                  <a:lnTo>
                    <a:pt x="2620" y="8849"/>
                  </a:lnTo>
                  <a:lnTo>
                    <a:pt x="3439" y="8778"/>
                  </a:lnTo>
                  <a:lnTo>
                    <a:pt x="4217" y="9146"/>
                  </a:lnTo>
                  <a:lnTo>
                    <a:pt x="4393" y="9295"/>
                  </a:lnTo>
                  <a:lnTo>
                    <a:pt x="5081" y="11188"/>
                  </a:lnTo>
                  <a:lnTo>
                    <a:pt x="4455" y="12022"/>
                  </a:lnTo>
                  <a:lnTo>
                    <a:pt x="4431" y="12379"/>
                  </a:lnTo>
                  <a:lnTo>
                    <a:pt x="4519" y="13012"/>
                  </a:lnTo>
                  <a:lnTo>
                    <a:pt x="4164" y="13834"/>
                  </a:lnTo>
                  <a:lnTo>
                    <a:pt x="4119" y="14110"/>
                  </a:lnTo>
                  <a:lnTo>
                    <a:pt x="4317" y="14779"/>
                  </a:lnTo>
                  <a:lnTo>
                    <a:pt x="4265" y="15263"/>
                  </a:lnTo>
                  <a:lnTo>
                    <a:pt x="4150" y="15434"/>
                  </a:lnTo>
                  <a:lnTo>
                    <a:pt x="4836" y="16323"/>
                  </a:lnTo>
                  <a:lnTo>
                    <a:pt x="5044" y="16464"/>
                  </a:lnTo>
                  <a:lnTo>
                    <a:pt x="5841" y="16122"/>
                  </a:lnTo>
                  <a:lnTo>
                    <a:pt x="6136" y="15857"/>
                  </a:lnTo>
                  <a:lnTo>
                    <a:pt x="6300" y="15463"/>
                  </a:lnTo>
                  <a:lnTo>
                    <a:pt x="6495" y="14239"/>
                  </a:lnTo>
                  <a:lnTo>
                    <a:pt x="6870" y="13074"/>
                  </a:lnTo>
                  <a:lnTo>
                    <a:pt x="8379" y="11802"/>
                  </a:lnTo>
                  <a:lnTo>
                    <a:pt x="8895" y="17542"/>
                  </a:lnTo>
                  <a:lnTo>
                    <a:pt x="9229" y="17557"/>
                  </a:lnTo>
                  <a:lnTo>
                    <a:pt x="9835" y="17803"/>
                  </a:lnTo>
                  <a:lnTo>
                    <a:pt x="10840" y="18580"/>
                  </a:lnTo>
                  <a:lnTo>
                    <a:pt x="11004" y="18781"/>
                  </a:lnTo>
                  <a:lnTo>
                    <a:pt x="11841" y="18848"/>
                  </a:lnTo>
                  <a:lnTo>
                    <a:pt x="12519" y="18446"/>
                  </a:lnTo>
                  <a:lnTo>
                    <a:pt x="12787" y="17981"/>
                  </a:lnTo>
                  <a:lnTo>
                    <a:pt x="13760" y="16821"/>
                  </a:lnTo>
                  <a:lnTo>
                    <a:pt x="13920" y="16698"/>
                  </a:lnTo>
                  <a:lnTo>
                    <a:pt x="14247" y="16728"/>
                  </a:lnTo>
                  <a:lnTo>
                    <a:pt x="14442" y="16865"/>
                  </a:lnTo>
                  <a:lnTo>
                    <a:pt x="14785" y="17401"/>
                  </a:lnTo>
                  <a:lnTo>
                    <a:pt x="14825" y="18079"/>
                  </a:lnTo>
                  <a:lnTo>
                    <a:pt x="15546" y="19098"/>
                  </a:lnTo>
                  <a:lnTo>
                    <a:pt x="15666" y="19669"/>
                  </a:lnTo>
                  <a:lnTo>
                    <a:pt x="15940" y="20952"/>
                  </a:lnTo>
                  <a:lnTo>
                    <a:pt x="16411" y="21677"/>
                  </a:lnTo>
                  <a:lnTo>
                    <a:pt x="17532" y="20543"/>
                  </a:lnTo>
                  <a:lnTo>
                    <a:pt x="17735" y="20234"/>
                  </a:lnTo>
                  <a:lnTo>
                    <a:pt x="17783" y="19870"/>
                  </a:lnTo>
                  <a:lnTo>
                    <a:pt x="17656" y="19129"/>
                  </a:lnTo>
                  <a:lnTo>
                    <a:pt x="17298" y="18552"/>
                  </a:lnTo>
                  <a:lnTo>
                    <a:pt x="16907" y="18291"/>
                  </a:lnTo>
                  <a:lnTo>
                    <a:pt x="16568" y="17726"/>
                  </a:lnTo>
                  <a:lnTo>
                    <a:pt x="16948" y="16520"/>
                  </a:lnTo>
                  <a:lnTo>
                    <a:pt x="17620" y="14903"/>
                  </a:lnTo>
                  <a:lnTo>
                    <a:pt x="19026" y="16108"/>
                  </a:lnTo>
                  <a:lnTo>
                    <a:pt x="19110" y="16551"/>
                  </a:lnTo>
                  <a:lnTo>
                    <a:pt x="19230" y="16711"/>
                  </a:lnTo>
                  <a:lnTo>
                    <a:pt x="19673" y="16785"/>
                  </a:lnTo>
                  <a:lnTo>
                    <a:pt x="19888" y="16726"/>
                  </a:lnTo>
                  <a:lnTo>
                    <a:pt x="20287" y="16379"/>
                  </a:lnTo>
                  <a:lnTo>
                    <a:pt x="21838" y="15318"/>
                  </a:lnTo>
                  <a:lnTo>
                    <a:pt x="23416" y="15538"/>
                  </a:lnTo>
                  <a:lnTo>
                    <a:pt x="22744" y="14654"/>
                  </a:lnTo>
                  <a:lnTo>
                    <a:pt x="22843" y="14477"/>
                  </a:lnTo>
                  <a:lnTo>
                    <a:pt x="23833" y="13803"/>
                  </a:lnTo>
                  <a:lnTo>
                    <a:pt x="24272" y="14134"/>
                  </a:lnTo>
                  <a:lnTo>
                    <a:pt x="24559" y="14238"/>
                  </a:lnTo>
                  <a:lnTo>
                    <a:pt x="25712" y="14208"/>
                  </a:lnTo>
                  <a:lnTo>
                    <a:pt x="26471" y="12389"/>
                  </a:lnTo>
                  <a:lnTo>
                    <a:pt x="26926" y="11664"/>
                  </a:lnTo>
                  <a:lnTo>
                    <a:pt x="26207" y="10327"/>
                  </a:lnTo>
                  <a:lnTo>
                    <a:pt x="25756" y="9739"/>
                  </a:lnTo>
                  <a:lnTo>
                    <a:pt x="25820" y="9508"/>
                  </a:lnTo>
                  <a:lnTo>
                    <a:pt x="26658" y="9032"/>
                  </a:lnTo>
                  <a:lnTo>
                    <a:pt x="27337" y="8455"/>
                  </a:lnTo>
                  <a:lnTo>
                    <a:pt x="27089" y="8433"/>
                  </a:lnTo>
                  <a:lnTo>
                    <a:pt x="26674" y="8690"/>
                  </a:lnTo>
                  <a:lnTo>
                    <a:pt x="25668" y="8906"/>
                  </a:lnTo>
                  <a:lnTo>
                    <a:pt x="24801" y="8690"/>
                  </a:lnTo>
                  <a:lnTo>
                    <a:pt x="23480" y="8024"/>
                  </a:lnTo>
                  <a:lnTo>
                    <a:pt x="23140" y="7619"/>
                  </a:lnTo>
                  <a:lnTo>
                    <a:pt x="22933" y="7239"/>
                  </a:lnTo>
                  <a:lnTo>
                    <a:pt x="21930" y="6589"/>
                  </a:lnTo>
                  <a:lnTo>
                    <a:pt x="22333" y="6280"/>
                  </a:lnTo>
                  <a:lnTo>
                    <a:pt x="22502" y="6050"/>
                  </a:lnTo>
                  <a:lnTo>
                    <a:pt x="22025" y="5822"/>
                  </a:lnTo>
                  <a:lnTo>
                    <a:pt x="21598" y="5432"/>
                  </a:lnTo>
                  <a:lnTo>
                    <a:pt x="22696" y="3872"/>
                  </a:lnTo>
                  <a:lnTo>
                    <a:pt x="23770" y="2609"/>
                  </a:lnTo>
                  <a:lnTo>
                    <a:pt x="24604" y="1861"/>
                  </a:lnTo>
                  <a:lnTo>
                    <a:pt x="25188" y="1552"/>
                  </a:lnTo>
                  <a:lnTo>
                    <a:pt x="26034" y="1176"/>
                  </a:lnTo>
                  <a:lnTo>
                    <a:pt x="25739" y="1024"/>
                  </a:lnTo>
                  <a:lnTo>
                    <a:pt x="25441" y="695"/>
                  </a:lnTo>
                  <a:lnTo>
                    <a:pt x="24960" y="685"/>
                  </a:lnTo>
                  <a:lnTo>
                    <a:pt x="24061" y="838"/>
                  </a:lnTo>
                  <a:lnTo>
                    <a:pt x="23278" y="675"/>
                  </a:lnTo>
                  <a:lnTo>
                    <a:pt x="22470" y="660"/>
                  </a:lnTo>
                  <a:lnTo>
                    <a:pt x="22027" y="824"/>
                  </a:lnTo>
                  <a:lnTo>
                    <a:pt x="21596" y="1215"/>
                  </a:lnTo>
                  <a:lnTo>
                    <a:pt x="21265" y="1799"/>
                  </a:lnTo>
                  <a:lnTo>
                    <a:pt x="21297" y="2242"/>
                  </a:lnTo>
                  <a:lnTo>
                    <a:pt x="21253" y="2398"/>
                  </a:lnTo>
                  <a:lnTo>
                    <a:pt x="20554" y="3237"/>
                  </a:lnTo>
                  <a:lnTo>
                    <a:pt x="20127" y="3471"/>
                  </a:lnTo>
                  <a:lnTo>
                    <a:pt x="19819" y="3166"/>
                  </a:lnTo>
                  <a:lnTo>
                    <a:pt x="19471" y="2425"/>
                  </a:lnTo>
                  <a:lnTo>
                    <a:pt x="19682" y="1368"/>
                  </a:lnTo>
                  <a:lnTo>
                    <a:pt x="19706" y="684"/>
                  </a:lnTo>
                  <a:lnTo>
                    <a:pt x="19134" y="0"/>
                  </a:lnTo>
                  <a:lnTo>
                    <a:pt x="18708" y="580"/>
                  </a:lnTo>
                  <a:lnTo>
                    <a:pt x="18472" y="7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" name="pg97">
              <a:extLst>
                <a:ext uri="{FF2B5EF4-FFF2-40B4-BE49-F238E27FC236}">
                  <a16:creationId xmlns:a16="http://schemas.microsoft.com/office/drawing/2014/main" id="{24D918D7-B299-344B-90AF-5AC86C070D77}"/>
                </a:ext>
              </a:extLst>
            </p:cNvPr>
            <p:cNvSpPr/>
            <p:nvPr/>
          </p:nvSpPr>
          <p:spPr>
            <a:xfrm>
              <a:off x="7219596" y="2572361"/>
              <a:ext cx="15820" cy="19255"/>
            </a:xfrm>
            <a:custGeom>
              <a:avLst/>
              <a:gdLst/>
              <a:ahLst/>
              <a:cxnLst/>
              <a:rect l="0" t="0" r="0" b="0"/>
              <a:pathLst>
                <a:path w="15820" h="19255">
                  <a:moveTo>
                    <a:pt x="14828" y="8046"/>
                  </a:moveTo>
                  <a:lnTo>
                    <a:pt x="14033" y="7645"/>
                  </a:lnTo>
                  <a:lnTo>
                    <a:pt x="13661" y="7138"/>
                  </a:lnTo>
                  <a:lnTo>
                    <a:pt x="13445" y="7172"/>
                  </a:lnTo>
                  <a:lnTo>
                    <a:pt x="13233" y="7388"/>
                  </a:lnTo>
                  <a:lnTo>
                    <a:pt x="13077" y="7417"/>
                  </a:lnTo>
                  <a:lnTo>
                    <a:pt x="12649" y="7131"/>
                  </a:lnTo>
                  <a:lnTo>
                    <a:pt x="12341" y="7239"/>
                  </a:lnTo>
                  <a:lnTo>
                    <a:pt x="11741" y="6934"/>
                  </a:lnTo>
                  <a:lnTo>
                    <a:pt x="11221" y="6908"/>
                  </a:lnTo>
                  <a:lnTo>
                    <a:pt x="10260" y="7427"/>
                  </a:lnTo>
                  <a:lnTo>
                    <a:pt x="10014" y="6744"/>
                  </a:lnTo>
                  <a:lnTo>
                    <a:pt x="9542" y="6737"/>
                  </a:lnTo>
                  <a:lnTo>
                    <a:pt x="9604" y="6387"/>
                  </a:lnTo>
                  <a:lnTo>
                    <a:pt x="9980" y="6565"/>
                  </a:lnTo>
                  <a:lnTo>
                    <a:pt x="10208" y="6580"/>
                  </a:lnTo>
                  <a:lnTo>
                    <a:pt x="10404" y="6442"/>
                  </a:lnTo>
                  <a:lnTo>
                    <a:pt x="10740" y="5988"/>
                  </a:lnTo>
                  <a:lnTo>
                    <a:pt x="10540" y="5639"/>
                  </a:lnTo>
                  <a:lnTo>
                    <a:pt x="10544" y="5505"/>
                  </a:lnTo>
                  <a:lnTo>
                    <a:pt x="10905" y="5043"/>
                  </a:lnTo>
                  <a:lnTo>
                    <a:pt x="11113" y="4973"/>
                  </a:lnTo>
                  <a:lnTo>
                    <a:pt x="11877" y="5486"/>
                  </a:lnTo>
                  <a:lnTo>
                    <a:pt x="12049" y="5412"/>
                  </a:lnTo>
                  <a:lnTo>
                    <a:pt x="12165" y="5118"/>
                  </a:lnTo>
                  <a:lnTo>
                    <a:pt x="11857" y="4787"/>
                  </a:lnTo>
                  <a:lnTo>
                    <a:pt x="11837" y="4329"/>
                  </a:lnTo>
                  <a:lnTo>
                    <a:pt x="11901" y="4053"/>
                  </a:lnTo>
                  <a:lnTo>
                    <a:pt x="11785" y="3782"/>
                  </a:lnTo>
                  <a:lnTo>
                    <a:pt x="11377" y="3012"/>
                  </a:lnTo>
                  <a:lnTo>
                    <a:pt x="11065" y="2653"/>
                  </a:lnTo>
                  <a:lnTo>
                    <a:pt x="10593" y="1881"/>
                  </a:lnTo>
                  <a:lnTo>
                    <a:pt x="8983" y="1568"/>
                  </a:lnTo>
                  <a:lnTo>
                    <a:pt x="8796" y="0"/>
                  </a:lnTo>
                  <a:lnTo>
                    <a:pt x="8335" y="45"/>
                  </a:lnTo>
                  <a:lnTo>
                    <a:pt x="8130" y="547"/>
                  </a:lnTo>
                  <a:lnTo>
                    <a:pt x="8231" y="1872"/>
                  </a:lnTo>
                  <a:lnTo>
                    <a:pt x="8959" y="3246"/>
                  </a:lnTo>
                  <a:lnTo>
                    <a:pt x="9883" y="5691"/>
                  </a:lnTo>
                  <a:lnTo>
                    <a:pt x="8924" y="7097"/>
                  </a:lnTo>
                  <a:lnTo>
                    <a:pt x="8756" y="7075"/>
                  </a:lnTo>
                  <a:lnTo>
                    <a:pt x="8624" y="6960"/>
                  </a:lnTo>
                  <a:lnTo>
                    <a:pt x="7595" y="5326"/>
                  </a:lnTo>
                  <a:lnTo>
                    <a:pt x="6978" y="3604"/>
                  </a:lnTo>
                  <a:lnTo>
                    <a:pt x="6394" y="3455"/>
                  </a:lnTo>
                  <a:lnTo>
                    <a:pt x="6030" y="3377"/>
                  </a:lnTo>
                  <a:lnTo>
                    <a:pt x="5926" y="3243"/>
                  </a:lnTo>
                  <a:lnTo>
                    <a:pt x="5858" y="2985"/>
                  </a:lnTo>
                  <a:lnTo>
                    <a:pt x="5977" y="2449"/>
                  </a:lnTo>
                  <a:lnTo>
                    <a:pt x="5788" y="1495"/>
                  </a:lnTo>
                  <a:lnTo>
                    <a:pt x="4708" y="1605"/>
                  </a:lnTo>
                  <a:lnTo>
                    <a:pt x="4837" y="2572"/>
                  </a:lnTo>
                  <a:lnTo>
                    <a:pt x="5081" y="3582"/>
                  </a:lnTo>
                  <a:lnTo>
                    <a:pt x="5174" y="3910"/>
                  </a:lnTo>
                  <a:lnTo>
                    <a:pt x="5382" y="4289"/>
                  </a:lnTo>
                  <a:lnTo>
                    <a:pt x="3982" y="4993"/>
                  </a:lnTo>
                  <a:lnTo>
                    <a:pt x="3802" y="5205"/>
                  </a:lnTo>
                  <a:lnTo>
                    <a:pt x="3918" y="5994"/>
                  </a:lnTo>
                  <a:lnTo>
                    <a:pt x="1993" y="7126"/>
                  </a:lnTo>
                  <a:lnTo>
                    <a:pt x="940" y="7988"/>
                  </a:lnTo>
                  <a:lnTo>
                    <a:pt x="712" y="8420"/>
                  </a:lnTo>
                  <a:lnTo>
                    <a:pt x="536" y="8613"/>
                  </a:lnTo>
                  <a:lnTo>
                    <a:pt x="0" y="8911"/>
                  </a:lnTo>
                  <a:lnTo>
                    <a:pt x="195" y="10038"/>
                  </a:lnTo>
                  <a:lnTo>
                    <a:pt x="339" y="10421"/>
                  </a:lnTo>
                  <a:lnTo>
                    <a:pt x="746" y="10928"/>
                  </a:lnTo>
                  <a:lnTo>
                    <a:pt x="886" y="11319"/>
                  </a:lnTo>
                  <a:lnTo>
                    <a:pt x="1045" y="13209"/>
                  </a:lnTo>
                  <a:lnTo>
                    <a:pt x="1180" y="13804"/>
                  </a:lnTo>
                  <a:lnTo>
                    <a:pt x="1368" y="14199"/>
                  </a:lnTo>
                  <a:lnTo>
                    <a:pt x="1855" y="14750"/>
                  </a:lnTo>
                  <a:lnTo>
                    <a:pt x="1859" y="14902"/>
                  </a:lnTo>
                  <a:lnTo>
                    <a:pt x="1515" y="14876"/>
                  </a:lnTo>
                  <a:lnTo>
                    <a:pt x="1947" y="15081"/>
                  </a:lnTo>
                  <a:lnTo>
                    <a:pt x="2071" y="15405"/>
                  </a:lnTo>
                  <a:lnTo>
                    <a:pt x="1875" y="15591"/>
                  </a:lnTo>
                  <a:lnTo>
                    <a:pt x="1738" y="15996"/>
                  </a:lnTo>
                  <a:lnTo>
                    <a:pt x="1738" y="16465"/>
                  </a:lnTo>
                  <a:lnTo>
                    <a:pt x="1889" y="16669"/>
                  </a:lnTo>
                  <a:lnTo>
                    <a:pt x="2273" y="16577"/>
                  </a:lnTo>
                  <a:lnTo>
                    <a:pt x="2294" y="17522"/>
                  </a:lnTo>
                  <a:lnTo>
                    <a:pt x="1521" y="18604"/>
                  </a:lnTo>
                  <a:lnTo>
                    <a:pt x="981" y="18790"/>
                  </a:lnTo>
                  <a:lnTo>
                    <a:pt x="1185" y="19255"/>
                  </a:lnTo>
                  <a:lnTo>
                    <a:pt x="1380" y="19095"/>
                  </a:lnTo>
                  <a:lnTo>
                    <a:pt x="1683" y="18556"/>
                  </a:lnTo>
                  <a:lnTo>
                    <a:pt x="7464" y="18029"/>
                  </a:lnTo>
                  <a:lnTo>
                    <a:pt x="7358" y="16987"/>
                  </a:lnTo>
                  <a:lnTo>
                    <a:pt x="9113" y="16853"/>
                  </a:lnTo>
                  <a:lnTo>
                    <a:pt x="8845" y="16410"/>
                  </a:lnTo>
                  <a:lnTo>
                    <a:pt x="8474" y="16124"/>
                  </a:lnTo>
                  <a:lnTo>
                    <a:pt x="8122" y="16035"/>
                  </a:lnTo>
                  <a:lnTo>
                    <a:pt x="7386" y="16083"/>
                  </a:lnTo>
                  <a:lnTo>
                    <a:pt x="7130" y="15656"/>
                  </a:lnTo>
                  <a:lnTo>
                    <a:pt x="6854" y="13992"/>
                  </a:lnTo>
                  <a:lnTo>
                    <a:pt x="8505" y="13337"/>
                  </a:lnTo>
                  <a:lnTo>
                    <a:pt x="9333" y="13278"/>
                  </a:lnTo>
                  <a:lnTo>
                    <a:pt x="9757" y="13121"/>
                  </a:lnTo>
                  <a:lnTo>
                    <a:pt x="10316" y="12786"/>
                  </a:lnTo>
                  <a:lnTo>
                    <a:pt x="10624" y="12295"/>
                  </a:lnTo>
                  <a:lnTo>
                    <a:pt x="10252" y="12548"/>
                  </a:lnTo>
                  <a:lnTo>
                    <a:pt x="9337" y="12924"/>
                  </a:lnTo>
                  <a:lnTo>
                    <a:pt x="7618" y="13430"/>
                  </a:lnTo>
                  <a:lnTo>
                    <a:pt x="6710" y="13122"/>
                  </a:lnTo>
                  <a:lnTo>
                    <a:pt x="7409" y="12139"/>
                  </a:lnTo>
                  <a:lnTo>
                    <a:pt x="8409" y="11019"/>
                  </a:lnTo>
                  <a:lnTo>
                    <a:pt x="9136" y="9798"/>
                  </a:lnTo>
                  <a:lnTo>
                    <a:pt x="10168" y="10163"/>
                  </a:lnTo>
                  <a:lnTo>
                    <a:pt x="10504" y="10557"/>
                  </a:lnTo>
                  <a:lnTo>
                    <a:pt x="10592" y="10837"/>
                  </a:lnTo>
                  <a:lnTo>
                    <a:pt x="12501" y="11849"/>
                  </a:lnTo>
                  <a:lnTo>
                    <a:pt x="13868" y="11749"/>
                  </a:lnTo>
                  <a:lnTo>
                    <a:pt x="13816" y="11325"/>
                  </a:lnTo>
                  <a:lnTo>
                    <a:pt x="13440" y="10815"/>
                  </a:lnTo>
                  <a:lnTo>
                    <a:pt x="13400" y="10372"/>
                  </a:lnTo>
                  <a:lnTo>
                    <a:pt x="14812" y="10663"/>
                  </a:lnTo>
                  <a:lnTo>
                    <a:pt x="15088" y="10849"/>
                  </a:lnTo>
                  <a:lnTo>
                    <a:pt x="15235" y="11206"/>
                  </a:lnTo>
                  <a:lnTo>
                    <a:pt x="15510" y="11144"/>
                  </a:lnTo>
                  <a:lnTo>
                    <a:pt x="15472" y="10614"/>
                  </a:lnTo>
                  <a:lnTo>
                    <a:pt x="15676" y="10358"/>
                  </a:lnTo>
                  <a:lnTo>
                    <a:pt x="15820" y="9785"/>
                  </a:lnTo>
                  <a:lnTo>
                    <a:pt x="15804" y="9431"/>
                  </a:lnTo>
                  <a:lnTo>
                    <a:pt x="15712" y="9197"/>
                  </a:lnTo>
                  <a:lnTo>
                    <a:pt x="15024" y="8884"/>
                  </a:lnTo>
                  <a:lnTo>
                    <a:pt x="14228" y="8951"/>
                  </a:lnTo>
                  <a:lnTo>
                    <a:pt x="13924" y="8846"/>
                  </a:lnTo>
                  <a:lnTo>
                    <a:pt x="13789" y="8671"/>
                  </a:lnTo>
                  <a:lnTo>
                    <a:pt x="13705" y="8303"/>
                  </a:lnTo>
                  <a:lnTo>
                    <a:pt x="13577" y="8072"/>
                  </a:lnTo>
                  <a:lnTo>
                    <a:pt x="12861" y="7473"/>
                  </a:lnTo>
                  <a:lnTo>
                    <a:pt x="13797" y="7551"/>
                  </a:lnTo>
                  <a:lnTo>
                    <a:pt x="14389" y="795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" name="pg98">
              <a:extLst>
                <a:ext uri="{FF2B5EF4-FFF2-40B4-BE49-F238E27FC236}">
                  <a16:creationId xmlns:a16="http://schemas.microsoft.com/office/drawing/2014/main" id="{1825347F-F32F-2B49-93BA-40C39363B522}"/>
                </a:ext>
              </a:extLst>
            </p:cNvPr>
            <p:cNvSpPr/>
            <p:nvPr/>
          </p:nvSpPr>
          <p:spPr>
            <a:xfrm>
              <a:off x="7242754" y="2559426"/>
              <a:ext cx="17778" cy="15991"/>
            </a:xfrm>
            <a:custGeom>
              <a:avLst/>
              <a:gdLst/>
              <a:ahLst/>
              <a:cxnLst/>
              <a:rect l="0" t="0" r="0" b="0"/>
              <a:pathLst>
                <a:path w="17778" h="15991">
                  <a:moveTo>
                    <a:pt x="17382" y="9486"/>
                  </a:moveTo>
                  <a:lnTo>
                    <a:pt x="17241" y="9156"/>
                  </a:lnTo>
                  <a:lnTo>
                    <a:pt x="17778" y="8329"/>
                  </a:lnTo>
                  <a:lnTo>
                    <a:pt x="16937" y="8347"/>
                  </a:lnTo>
                  <a:lnTo>
                    <a:pt x="16308" y="7611"/>
                  </a:lnTo>
                  <a:lnTo>
                    <a:pt x="16199" y="6941"/>
                  </a:lnTo>
                  <a:lnTo>
                    <a:pt x="16215" y="6521"/>
                  </a:lnTo>
                  <a:lnTo>
                    <a:pt x="15778" y="5591"/>
                  </a:lnTo>
                  <a:lnTo>
                    <a:pt x="15269" y="4996"/>
                  </a:lnTo>
                  <a:lnTo>
                    <a:pt x="14912" y="4043"/>
                  </a:lnTo>
                  <a:lnTo>
                    <a:pt x="14395" y="3061"/>
                  </a:lnTo>
                  <a:lnTo>
                    <a:pt x="13645" y="2756"/>
                  </a:lnTo>
                  <a:lnTo>
                    <a:pt x="12863" y="1294"/>
                  </a:lnTo>
                  <a:lnTo>
                    <a:pt x="12752" y="0"/>
                  </a:lnTo>
                  <a:lnTo>
                    <a:pt x="12252" y="11"/>
                  </a:lnTo>
                  <a:lnTo>
                    <a:pt x="12627" y="3166"/>
                  </a:lnTo>
                  <a:lnTo>
                    <a:pt x="6468" y="3763"/>
                  </a:lnTo>
                  <a:lnTo>
                    <a:pt x="5047" y="3953"/>
                  </a:lnTo>
                  <a:lnTo>
                    <a:pt x="4473" y="5196"/>
                  </a:lnTo>
                  <a:lnTo>
                    <a:pt x="3135" y="6379"/>
                  </a:lnTo>
                  <a:lnTo>
                    <a:pt x="3259" y="7145"/>
                  </a:lnTo>
                  <a:lnTo>
                    <a:pt x="2787" y="8221"/>
                  </a:lnTo>
                  <a:lnTo>
                    <a:pt x="3031" y="8355"/>
                  </a:lnTo>
                  <a:lnTo>
                    <a:pt x="3247" y="8597"/>
                  </a:lnTo>
                  <a:lnTo>
                    <a:pt x="3511" y="9120"/>
                  </a:lnTo>
                  <a:lnTo>
                    <a:pt x="2978" y="10360"/>
                  </a:lnTo>
                  <a:lnTo>
                    <a:pt x="1093" y="10219"/>
                  </a:lnTo>
                  <a:lnTo>
                    <a:pt x="0" y="10361"/>
                  </a:lnTo>
                  <a:lnTo>
                    <a:pt x="68" y="10781"/>
                  </a:lnTo>
                  <a:lnTo>
                    <a:pt x="516" y="11659"/>
                  </a:lnTo>
                  <a:lnTo>
                    <a:pt x="733" y="12653"/>
                  </a:lnTo>
                  <a:lnTo>
                    <a:pt x="777" y="13814"/>
                  </a:lnTo>
                  <a:lnTo>
                    <a:pt x="621" y="14435"/>
                  </a:lnTo>
                  <a:lnTo>
                    <a:pt x="97" y="15611"/>
                  </a:lnTo>
                  <a:lnTo>
                    <a:pt x="492" y="15991"/>
                  </a:lnTo>
                  <a:lnTo>
                    <a:pt x="2035" y="12527"/>
                  </a:lnTo>
                  <a:lnTo>
                    <a:pt x="2743" y="12995"/>
                  </a:lnTo>
                  <a:lnTo>
                    <a:pt x="3075" y="13407"/>
                  </a:lnTo>
                  <a:lnTo>
                    <a:pt x="3788" y="13694"/>
                  </a:lnTo>
                  <a:lnTo>
                    <a:pt x="4780" y="13705"/>
                  </a:lnTo>
                  <a:lnTo>
                    <a:pt x="5081" y="13553"/>
                  </a:lnTo>
                  <a:lnTo>
                    <a:pt x="5934" y="13475"/>
                  </a:lnTo>
                  <a:lnTo>
                    <a:pt x="7003" y="13386"/>
                  </a:lnTo>
                  <a:lnTo>
                    <a:pt x="7467" y="12415"/>
                  </a:lnTo>
                  <a:lnTo>
                    <a:pt x="7656" y="12180"/>
                  </a:lnTo>
                  <a:lnTo>
                    <a:pt x="8240" y="12021"/>
                  </a:lnTo>
                  <a:lnTo>
                    <a:pt x="8749" y="12125"/>
                  </a:lnTo>
                  <a:lnTo>
                    <a:pt x="9397" y="12683"/>
                  </a:lnTo>
                  <a:lnTo>
                    <a:pt x="9445" y="12445"/>
                  </a:lnTo>
                  <a:lnTo>
                    <a:pt x="9421" y="11939"/>
                  </a:lnTo>
                  <a:lnTo>
                    <a:pt x="9226" y="11459"/>
                  </a:lnTo>
                  <a:lnTo>
                    <a:pt x="8978" y="11079"/>
                  </a:lnTo>
                  <a:lnTo>
                    <a:pt x="8762" y="10462"/>
                  </a:lnTo>
                  <a:lnTo>
                    <a:pt x="8702" y="10071"/>
                  </a:lnTo>
                  <a:lnTo>
                    <a:pt x="8758" y="9762"/>
                  </a:lnTo>
                  <a:lnTo>
                    <a:pt x="9012" y="9707"/>
                  </a:lnTo>
                  <a:lnTo>
                    <a:pt x="10035" y="9722"/>
                  </a:lnTo>
                  <a:lnTo>
                    <a:pt x="10556" y="10172"/>
                  </a:lnTo>
                  <a:lnTo>
                    <a:pt x="10544" y="10470"/>
                  </a:lnTo>
                  <a:lnTo>
                    <a:pt x="12068" y="11460"/>
                  </a:lnTo>
                  <a:lnTo>
                    <a:pt x="12249" y="11661"/>
                  </a:lnTo>
                  <a:lnTo>
                    <a:pt x="12666" y="12420"/>
                  </a:lnTo>
                  <a:lnTo>
                    <a:pt x="12798" y="12915"/>
                  </a:lnTo>
                  <a:lnTo>
                    <a:pt x="12979" y="13277"/>
                  </a:lnTo>
                  <a:lnTo>
                    <a:pt x="13159" y="13153"/>
                  </a:lnTo>
                  <a:lnTo>
                    <a:pt x="13351" y="12806"/>
                  </a:lnTo>
                  <a:lnTo>
                    <a:pt x="13286" y="11995"/>
                  </a:lnTo>
                  <a:lnTo>
                    <a:pt x="13445" y="11110"/>
                  </a:lnTo>
                  <a:lnTo>
                    <a:pt x="14278" y="11024"/>
                  </a:lnTo>
                  <a:lnTo>
                    <a:pt x="14959" y="11146"/>
                  </a:lnTo>
                  <a:lnTo>
                    <a:pt x="16873" y="10997"/>
                  </a:lnTo>
                  <a:lnTo>
                    <a:pt x="16857" y="10718"/>
                  </a:lnTo>
                  <a:lnTo>
                    <a:pt x="16761" y="10528"/>
                  </a:lnTo>
                  <a:lnTo>
                    <a:pt x="16865" y="1026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" name="pg99">
              <a:extLst>
                <a:ext uri="{FF2B5EF4-FFF2-40B4-BE49-F238E27FC236}">
                  <a16:creationId xmlns:a16="http://schemas.microsoft.com/office/drawing/2014/main" id="{24088271-8BD7-5841-9F62-0DA028883A61}"/>
                </a:ext>
              </a:extLst>
            </p:cNvPr>
            <p:cNvSpPr/>
            <p:nvPr/>
          </p:nvSpPr>
          <p:spPr>
            <a:xfrm>
              <a:off x="7139924" y="2613857"/>
              <a:ext cx="42440" cy="43000"/>
            </a:xfrm>
            <a:custGeom>
              <a:avLst/>
              <a:gdLst/>
              <a:ahLst/>
              <a:cxnLst/>
              <a:rect l="0" t="0" r="0" b="0"/>
              <a:pathLst>
                <a:path w="42440" h="43000">
                  <a:moveTo>
                    <a:pt x="10389" y="4356"/>
                  </a:moveTo>
                  <a:lnTo>
                    <a:pt x="10012" y="4382"/>
                  </a:lnTo>
                  <a:lnTo>
                    <a:pt x="10592" y="5103"/>
                  </a:lnTo>
                  <a:lnTo>
                    <a:pt x="11578" y="5668"/>
                  </a:lnTo>
                  <a:lnTo>
                    <a:pt x="12021" y="7081"/>
                  </a:lnTo>
                  <a:lnTo>
                    <a:pt x="11040" y="7159"/>
                  </a:lnTo>
                  <a:lnTo>
                    <a:pt x="8908" y="6363"/>
                  </a:lnTo>
                  <a:lnTo>
                    <a:pt x="8524" y="6451"/>
                  </a:lnTo>
                  <a:lnTo>
                    <a:pt x="8197" y="6930"/>
                  </a:lnTo>
                  <a:lnTo>
                    <a:pt x="8205" y="7940"/>
                  </a:lnTo>
                  <a:lnTo>
                    <a:pt x="7928" y="8481"/>
                  </a:lnTo>
                  <a:lnTo>
                    <a:pt x="9225" y="8408"/>
                  </a:lnTo>
                  <a:lnTo>
                    <a:pt x="9345" y="8723"/>
                  </a:lnTo>
                  <a:lnTo>
                    <a:pt x="9424" y="10246"/>
                  </a:lnTo>
                  <a:lnTo>
                    <a:pt x="8918" y="10001"/>
                  </a:lnTo>
                  <a:lnTo>
                    <a:pt x="8827" y="10173"/>
                  </a:lnTo>
                  <a:lnTo>
                    <a:pt x="8841" y="10324"/>
                  </a:lnTo>
                  <a:lnTo>
                    <a:pt x="8999" y="10605"/>
                  </a:lnTo>
                  <a:lnTo>
                    <a:pt x="9900" y="11667"/>
                  </a:lnTo>
                  <a:lnTo>
                    <a:pt x="10549" y="12630"/>
                  </a:lnTo>
                  <a:lnTo>
                    <a:pt x="11495" y="13288"/>
                  </a:lnTo>
                  <a:lnTo>
                    <a:pt x="11901" y="13444"/>
                  </a:lnTo>
                  <a:lnTo>
                    <a:pt x="12622" y="13478"/>
                  </a:lnTo>
                  <a:lnTo>
                    <a:pt x="13062" y="13371"/>
                  </a:lnTo>
                  <a:lnTo>
                    <a:pt x="13298" y="11245"/>
                  </a:lnTo>
                  <a:lnTo>
                    <a:pt x="13231" y="10238"/>
                  </a:lnTo>
                  <a:lnTo>
                    <a:pt x="13095" y="9673"/>
                  </a:lnTo>
                  <a:lnTo>
                    <a:pt x="12438" y="7851"/>
                  </a:lnTo>
                  <a:lnTo>
                    <a:pt x="12258" y="7373"/>
                  </a:lnTo>
                  <a:lnTo>
                    <a:pt x="12119" y="7201"/>
                  </a:lnTo>
                  <a:lnTo>
                    <a:pt x="12508" y="7170"/>
                  </a:lnTo>
                  <a:lnTo>
                    <a:pt x="13376" y="8700"/>
                  </a:lnTo>
                  <a:lnTo>
                    <a:pt x="13583" y="9202"/>
                  </a:lnTo>
                  <a:lnTo>
                    <a:pt x="13596" y="9538"/>
                  </a:lnTo>
                  <a:lnTo>
                    <a:pt x="14002" y="9163"/>
                  </a:lnTo>
                  <a:lnTo>
                    <a:pt x="12881" y="6555"/>
                  </a:lnTo>
                  <a:lnTo>
                    <a:pt x="12179" y="5616"/>
                  </a:lnTo>
                  <a:lnTo>
                    <a:pt x="12013" y="4851"/>
                  </a:lnTo>
                  <a:lnTo>
                    <a:pt x="12239" y="4682"/>
                  </a:lnTo>
                  <a:lnTo>
                    <a:pt x="12295" y="5009"/>
                  </a:lnTo>
                  <a:lnTo>
                    <a:pt x="12249" y="5426"/>
                  </a:lnTo>
                  <a:lnTo>
                    <a:pt x="12415" y="5673"/>
                  </a:lnTo>
                  <a:lnTo>
                    <a:pt x="13812" y="5647"/>
                  </a:lnTo>
                  <a:lnTo>
                    <a:pt x="13534" y="4188"/>
                  </a:lnTo>
                  <a:lnTo>
                    <a:pt x="15288" y="4078"/>
                  </a:lnTo>
                  <a:lnTo>
                    <a:pt x="16018" y="4218"/>
                  </a:lnTo>
                  <a:lnTo>
                    <a:pt x="18222" y="4325"/>
                  </a:lnTo>
                  <a:lnTo>
                    <a:pt x="18895" y="4655"/>
                  </a:lnTo>
                  <a:lnTo>
                    <a:pt x="18781" y="4858"/>
                  </a:lnTo>
                  <a:lnTo>
                    <a:pt x="18767" y="5085"/>
                  </a:lnTo>
                  <a:lnTo>
                    <a:pt x="20590" y="4957"/>
                  </a:lnTo>
                  <a:lnTo>
                    <a:pt x="20573" y="5124"/>
                  </a:lnTo>
                  <a:lnTo>
                    <a:pt x="20731" y="5251"/>
                  </a:lnTo>
                  <a:lnTo>
                    <a:pt x="20923" y="5262"/>
                  </a:lnTo>
                  <a:lnTo>
                    <a:pt x="20724" y="6201"/>
                  </a:lnTo>
                  <a:lnTo>
                    <a:pt x="20611" y="7347"/>
                  </a:lnTo>
                  <a:lnTo>
                    <a:pt x="20640" y="7638"/>
                  </a:lnTo>
                  <a:lnTo>
                    <a:pt x="21081" y="8791"/>
                  </a:lnTo>
                  <a:lnTo>
                    <a:pt x="21941" y="9814"/>
                  </a:lnTo>
                  <a:lnTo>
                    <a:pt x="22041" y="10025"/>
                  </a:lnTo>
                  <a:lnTo>
                    <a:pt x="22572" y="10610"/>
                  </a:lnTo>
                  <a:lnTo>
                    <a:pt x="23038" y="11618"/>
                  </a:lnTo>
                  <a:lnTo>
                    <a:pt x="22818" y="12334"/>
                  </a:lnTo>
                  <a:lnTo>
                    <a:pt x="22861" y="12669"/>
                  </a:lnTo>
                  <a:lnTo>
                    <a:pt x="23051" y="13001"/>
                  </a:lnTo>
                  <a:lnTo>
                    <a:pt x="23114" y="13134"/>
                  </a:lnTo>
                  <a:lnTo>
                    <a:pt x="23271" y="13457"/>
                  </a:lnTo>
                  <a:lnTo>
                    <a:pt x="22935" y="14481"/>
                  </a:lnTo>
                  <a:lnTo>
                    <a:pt x="22600" y="14969"/>
                  </a:lnTo>
                  <a:lnTo>
                    <a:pt x="21510" y="16297"/>
                  </a:lnTo>
                  <a:lnTo>
                    <a:pt x="20669" y="16693"/>
                  </a:lnTo>
                  <a:lnTo>
                    <a:pt x="20532" y="16740"/>
                  </a:lnTo>
                  <a:lnTo>
                    <a:pt x="21273" y="16560"/>
                  </a:lnTo>
                  <a:lnTo>
                    <a:pt x="21580" y="16383"/>
                  </a:lnTo>
                  <a:lnTo>
                    <a:pt x="21815" y="16143"/>
                  </a:lnTo>
                  <a:lnTo>
                    <a:pt x="22300" y="15929"/>
                  </a:lnTo>
                  <a:lnTo>
                    <a:pt x="23163" y="17126"/>
                  </a:lnTo>
                  <a:lnTo>
                    <a:pt x="23996" y="18060"/>
                  </a:lnTo>
                  <a:lnTo>
                    <a:pt x="24812" y="18548"/>
                  </a:lnTo>
                  <a:lnTo>
                    <a:pt x="28941" y="18267"/>
                  </a:lnTo>
                  <a:lnTo>
                    <a:pt x="29163" y="19407"/>
                  </a:lnTo>
                  <a:lnTo>
                    <a:pt x="29921" y="19615"/>
                  </a:lnTo>
                  <a:lnTo>
                    <a:pt x="30215" y="19612"/>
                  </a:lnTo>
                  <a:lnTo>
                    <a:pt x="30588" y="19344"/>
                  </a:lnTo>
                  <a:lnTo>
                    <a:pt x="31352" y="19677"/>
                  </a:lnTo>
                  <a:lnTo>
                    <a:pt x="31586" y="19677"/>
                  </a:lnTo>
                  <a:lnTo>
                    <a:pt x="32457" y="19370"/>
                  </a:lnTo>
                  <a:lnTo>
                    <a:pt x="33022" y="19053"/>
                  </a:lnTo>
                  <a:lnTo>
                    <a:pt x="33530" y="19066"/>
                  </a:lnTo>
                  <a:lnTo>
                    <a:pt x="33713" y="19021"/>
                  </a:lnTo>
                  <a:lnTo>
                    <a:pt x="33952" y="18682"/>
                  </a:lnTo>
                  <a:lnTo>
                    <a:pt x="34139" y="18548"/>
                  </a:lnTo>
                  <a:lnTo>
                    <a:pt x="34736" y="18875"/>
                  </a:lnTo>
                  <a:lnTo>
                    <a:pt x="35385" y="18927"/>
                  </a:lnTo>
                  <a:lnTo>
                    <a:pt x="36654" y="18703"/>
                  </a:lnTo>
                  <a:lnTo>
                    <a:pt x="37530" y="18684"/>
                  </a:lnTo>
                  <a:lnTo>
                    <a:pt x="39265" y="18810"/>
                  </a:lnTo>
                  <a:lnTo>
                    <a:pt x="40961" y="18460"/>
                  </a:lnTo>
                  <a:lnTo>
                    <a:pt x="41323" y="18505"/>
                  </a:lnTo>
                  <a:lnTo>
                    <a:pt x="42281" y="18929"/>
                  </a:lnTo>
                  <a:lnTo>
                    <a:pt x="42402" y="19271"/>
                  </a:lnTo>
                  <a:lnTo>
                    <a:pt x="42440" y="19754"/>
                  </a:lnTo>
                  <a:lnTo>
                    <a:pt x="41767" y="19751"/>
                  </a:lnTo>
                  <a:lnTo>
                    <a:pt x="41832" y="21604"/>
                  </a:lnTo>
                  <a:lnTo>
                    <a:pt x="41892" y="22010"/>
                  </a:lnTo>
                  <a:lnTo>
                    <a:pt x="42385" y="22543"/>
                  </a:lnTo>
                  <a:lnTo>
                    <a:pt x="42414" y="22687"/>
                  </a:lnTo>
                  <a:lnTo>
                    <a:pt x="38074" y="22756"/>
                  </a:lnTo>
                  <a:lnTo>
                    <a:pt x="38008" y="21929"/>
                  </a:lnTo>
                  <a:lnTo>
                    <a:pt x="30387" y="22090"/>
                  </a:lnTo>
                  <a:lnTo>
                    <a:pt x="29641" y="22446"/>
                  </a:lnTo>
                  <a:lnTo>
                    <a:pt x="29225" y="22764"/>
                  </a:lnTo>
                  <a:lnTo>
                    <a:pt x="28288" y="23016"/>
                  </a:lnTo>
                  <a:lnTo>
                    <a:pt x="26840" y="23253"/>
                  </a:lnTo>
                  <a:lnTo>
                    <a:pt x="26449" y="23149"/>
                  </a:lnTo>
                  <a:lnTo>
                    <a:pt x="25802" y="23352"/>
                  </a:lnTo>
                  <a:lnTo>
                    <a:pt x="25749" y="23756"/>
                  </a:lnTo>
                  <a:lnTo>
                    <a:pt x="25829" y="23992"/>
                  </a:lnTo>
                  <a:lnTo>
                    <a:pt x="25790" y="24156"/>
                  </a:lnTo>
                  <a:lnTo>
                    <a:pt x="25247" y="24721"/>
                  </a:lnTo>
                  <a:lnTo>
                    <a:pt x="25094" y="24755"/>
                  </a:lnTo>
                  <a:lnTo>
                    <a:pt x="24601" y="25174"/>
                  </a:lnTo>
                  <a:lnTo>
                    <a:pt x="24373" y="25640"/>
                  </a:lnTo>
                  <a:lnTo>
                    <a:pt x="24281" y="26355"/>
                  </a:lnTo>
                  <a:lnTo>
                    <a:pt x="24928" y="26439"/>
                  </a:lnTo>
                  <a:lnTo>
                    <a:pt x="24799" y="26778"/>
                  </a:lnTo>
                  <a:lnTo>
                    <a:pt x="23921" y="27454"/>
                  </a:lnTo>
                  <a:lnTo>
                    <a:pt x="23323" y="27218"/>
                  </a:lnTo>
                  <a:lnTo>
                    <a:pt x="22741" y="26843"/>
                  </a:lnTo>
                  <a:lnTo>
                    <a:pt x="22261" y="26648"/>
                  </a:lnTo>
                  <a:lnTo>
                    <a:pt x="21990" y="27218"/>
                  </a:lnTo>
                  <a:lnTo>
                    <a:pt x="21925" y="27380"/>
                  </a:lnTo>
                  <a:lnTo>
                    <a:pt x="22404" y="27787"/>
                  </a:lnTo>
                  <a:lnTo>
                    <a:pt x="22585" y="28031"/>
                  </a:lnTo>
                  <a:lnTo>
                    <a:pt x="21705" y="28421"/>
                  </a:lnTo>
                  <a:lnTo>
                    <a:pt x="21873" y="29885"/>
                  </a:lnTo>
                  <a:lnTo>
                    <a:pt x="22909" y="29804"/>
                  </a:lnTo>
                  <a:lnTo>
                    <a:pt x="22921" y="30098"/>
                  </a:lnTo>
                  <a:lnTo>
                    <a:pt x="22778" y="31040"/>
                  </a:lnTo>
                  <a:lnTo>
                    <a:pt x="22687" y="31285"/>
                  </a:lnTo>
                  <a:lnTo>
                    <a:pt x="22258" y="31594"/>
                  </a:lnTo>
                  <a:lnTo>
                    <a:pt x="21883" y="31618"/>
                  </a:lnTo>
                  <a:lnTo>
                    <a:pt x="21626" y="32123"/>
                  </a:lnTo>
                  <a:lnTo>
                    <a:pt x="20462" y="32003"/>
                  </a:lnTo>
                  <a:lnTo>
                    <a:pt x="19968" y="31762"/>
                  </a:lnTo>
                  <a:lnTo>
                    <a:pt x="19846" y="31563"/>
                  </a:lnTo>
                  <a:lnTo>
                    <a:pt x="19264" y="31618"/>
                  </a:lnTo>
                  <a:lnTo>
                    <a:pt x="19285" y="31745"/>
                  </a:lnTo>
                  <a:lnTo>
                    <a:pt x="20163" y="32237"/>
                  </a:lnTo>
                  <a:lnTo>
                    <a:pt x="20601" y="32609"/>
                  </a:lnTo>
                  <a:lnTo>
                    <a:pt x="20837" y="32997"/>
                  </a:lnTo>
                  <a:lnTo>
                    <a:pt x="21160" y="33299"/>
                  </a:lnTo>
                  <a:lnTo>
                    <a:pt x="21237" y="33494"/>
                  </a:lnTo>
                  <a:lnTo>
                    <a:pt x="21759" y="34116"/>
                  </a:lnTo>
                  <a:lnTo>
                    <a:pt x="22310" y="34345"/>
                  </a:lnTo>
                  <a:lnTo>
                    <a:pt x="22877" y="34332"/>
                  </a:lnTo>
                  <a:lnTo>
                    <a:pt x="22299" y="35056"/>
                  </a:lnTo>
                  <a:lnTo>
                    <a:pt x="22024" y="35168"/>
                  </a:lnTo>
                  <a:lnTo>
                    <a:pt x="21866" y="35389"/>
                  </a:lnTo>
                  <a:lnTo>
                    <a:pt x="21848" y="35571"/>
                  </a:lnTo>
                  <a:lnTo>
                    <a:pt x="21469" y="35464"/>
                  </a:lnTo>
                  <a:lnTo>
                    <a:pt x="21585" y="36662"/>
                  </a:lnTo>
                  <a:lnTo>
                    <a:pt x="20857" y="36969"/>
                  </a:lnTo>
                  <a:lnTo>
                    <a:pt x="21150" y="37297"/>
                  </a:lnTo>
                  <a:lnTo>
                    <a:pt x="20868" y="37401"/>
                  </a:lnTo>
                  <a:lnTo>
                    <a:pt x="20781" y="37619"/>
                  </a:lnTo>
                  <a:lnTo>
                    <a:pt x="20373" y="38171"/>
                  </a:lnTo>
                  <a:lnTo>
                    <a:pt x="20437" y="38530"/>
                  </a:lnTo>
                  <a:lnTo>
                    <a:pt x="20342" y="38749"/>
                  </a:lnTo>
                  <a:lnTo>
                    <a:pt x="19716" y="38843"/>
                  </a:lnTo>
                  <a:lnTo>
                    <a:pt x="20215" y="38827"/>
                  </a:lnTo>
                  <a:lnTo>
                    <a:pt x="20387" y="38751"/>
                  </a:lnTo>
                  <a:lnTo>
                    <a:pt x="20482" y="38561"/>
                  </a:lnTo>
                  <a:lnTo>
                    <a:pt x="20422" y="38140"/>
                  </a:lnTo>
                  <a:lnTo>
                    <a:pt x="20808" y="37671"/>
                  </a:lnTo>
                  <a:lnTo>
                    <a:pt x="20936" y="37396"/>
                  </a:lnTo>
                  <a:lnTo>
                    <a:pt x="22007" y="37003"/>
                  </a:lnTo>
                  <a:lnTo>
                    <a:pt x="22571" y="37250"/>
                  </a:lnTo>
                  <a:lnTo>
                    <a:pt x="23248" y="37323"/>
                  </a:lnTo>
                  <a:lnTo>
                    <a:pt x="23383" y="37713"/>
                  </a:lnTo>
                  <a:lnTo>
                    <a:pt x="24044" y="37939"/>
                  </a:lnTo>
                  <a:lnTo>
                    <a:pt x="24381" y="38187"/>
                  </a:lnTo>
                  <a:lnTo>
                    <a:pt x="24750" y="38070"/>
                  </a:lnTo>
                  <a:lnTo>
                    <a:pt x="25090" y="38088"/>
                  </a:lnTo>
                  <a:lnTo>
                    <a:pt x="25432" y="37739"/>
                  </a:lnTo>
                  <a:lnTo>
                    <a:pt x="25682" y="37692"/>
                  </a:lnTo>
                  <a:lnTo>
                    <a:pt x="25848" y="37774"/>
                  </a:lnTo>
                  <a:lnTo>
                    <a:pt x="25616" y="37833"/>
                  </a:lnTo>
                  <a:lnTo>
                    <a:pt x="25152" y="38132"/>
                  </a:lnTo>
                  <a:lnTo>
                    <a:pt x="24709" y="38135"/>
                  </a:lnTo>
                  <a:lnTo>
                    <a:pt x="24433" y="38335"/>
                  </a:lnTo>
                  <a:lnTo>
                    <a:pt x="24381" y="38595"/>
                  </a:lnTo>
                  <a:lnTo>
                    <a:pt x="23660" y="38671"/>
                  </a:lnTo>
                  <a:lnTo>
                    <a:pt x="23250" y="38866"/>
                  </a:lnTo>
                  <a:lnTo>
                    <a:pt x="22757" y="38856"/>
                  </a:lnTo>
                  <a:lnTo>
                    <a:pt x="22351" y="38999"/>
                  </a:lnTo>
                  <a:lnTo>
                    <a:pt x="22210" y="39134"/>
                  </a:lnTo>
                  <a:lnTo>
                    <a:pt x="22119" y="39530"/>
                  </a:lnTo>
                  <a:lnTo>
                    <a:pt x="21796" y="40123"/>
                  </a:lnTo>
                  <a:lnTo>
                    <a:pt x="21222" y="40552"/>
                  </a:lnTo>
                  <a:lnTo>
                    <a:pt x="20406" y="40550"/>
                  </a:lnTo>
                  <a:lnTo>
                    <a:pt x="20918" y="40943"/>
                  </a:lnTo>
                  <a:lnTo>
                    <a:pt x="21158" y="40836"/>
                  </a:lnTo>
                  <a:lnTo>
                    <a:pt x="21419" y="40857"/>
                  </a:lnTo>
                  <a:lnTo>
                    <a:pt x="21684" y="41060"/>
                  </a:lnTo>
                  <a:lnTo>
                    <a:pt x="22047" y="41200"/>
                  </a:lnTo>
                  <a:lnTo>
                    <a:pt x="22322" y="42343"/>
                  </a:lnTo>
                  <a:lnTo>
                    <a:pt x="22484" y="42658"/>
                  </a:lnTo>
                  <a:lnTo>
                    <a:pt x="22570" y="43000"/>
                  </a:lnTo>
                  <a:lnTo>
                    <a:pt x="17789" y="42955"/>
                  </a:lnTo>
                  <a:lnTo>
                    <a:pt x="15214" y="42948"/>
                  </a:lnTo>
                  <a:lnTo>
                    <a:pt x="6401" y="42928"/>
                  </a:lnTo>
                  <a:lnTo>
                    <a:pt x="6287" y="41274"/>
                  </a:lnTo>
                  <a:lnTo>
                    <a:pt x="6693" y="40841"/>
                  </a:lnTo>
                  <a:lnTo>
                    <a:pt x="6459" y="34660"/>
                  </a:lnTo>
                  <a:lnTo>
                    <a:pt x="6439" y="32602"/>
                  </a:lnTo>
                  <a:lnTo>
                    <a:pt x="6840" y="32114"/>
                  </a:lnTo>
                  <a:lnTo>
                    <a:pt x="7358" y="31723"/>
                  </a:lnTo>
                  <a:lnTo>
                    <a:pt x="7942" y="31483"/>
                  </a:lnTo>
                  <a:lnTo>
                    <a:pt x="7902" y="29414"/>
                  </a:lnTo>
                  <a:lnTo>
                    <a:pt x="7721" y="27511"/>
                  </a:lnTo>
                  <a:lnTo>
                    <a:pt x="7695" y="27185"/>
                  </a:lnTo>
                  <a:lnTo>
                    <a:pt x="7682" y="27055"/>
                  </a:lnTo>
                  <a:lnTo>
                    <a:pt x="7462" y="24680"/>
                  </a:lnTo>
                  <a:lnTo>
                    <a:pt x="8152" y="24607"/>
                  </a:lnTo>
                  <a:lnTo>
                    <a:pt x="7811" y="20256"/>
                  </a:lnTo>
                  <a:lnTo>
                    <a:pt x="8213" y="20240"/>
                  </a:lnTo>
                  <a:lnTo>
                    <a:pt x="8381" y="19508"/>
                  </a:lnTo>
                  <a:lnTo>
                    <a:pt x="8329" y="17328"/>
                  </a:lnTo>
                  <a:lnTo>
                    <a:pt x="7302" y="15883"/>
                  </a:lnTo>
                  <a:lnTo>
                    <a:pt x="7257" y="15154"/>
                  </a:lnTo>
                  <a:lnTo>
                    <a:pt x="7124" y="14691"/>
                  </a:lnTo>
                  <a:lnTo>
                    <a:pt x="6096" y="14262"/>
                  </a:lnTo>
                  <a:lnTo>
                    <a:pt x="5529" y="13889"/>
                  </a:lnTo>
                  <a:lnTo>
                    <a:pt x="4914" y="13296"/>
                  </a:lnTo>
                  <a:lnTo>
                    <a:pt x="3538" y="11735"/>
                  </a:lnTo>
                  <a:lnTo>
                    <a:pt x="2842" y="11240"/>
                  </a:lnTo>
                  <a:lnTo>
                    <a:pt x="3302" y="10626"/>
                  </a:lnTo>
                  <a:lnTo>
                    <a:pt x="4135" y="10225"/>
                  </a:lnTo>
                  <a:lnTo>
                    <a:pt x="5454" y="10131"/>
                  </a:lnTo>
                  <a:lnTo>
                    <a:pt x="5715" y="9879"/>
                  </a:lnTo>
                  <a:lnTo>
                    <a:pt x="5595" y="9119"/>
                  </a:lnTo>
                  <a:lnTo>
                    <a:pt x="4872" y="8166"/>
                  </a:lnTo>
                  <a:lnTo>
                    <a:pt x="4872" y="7945"/>
                  </a:lnTo>
                  <a:lnTo>
                    <a:pt x="5224" y="7201"/>
                  </a:lnTo>
                  <a:lnTo>
                    <a:pt x="3225" y="7276"/>
                  </a:lnTo>
                  <a:lnTo>
                    <a:pt x="3200" y="6647"/>
                  </a:lnTo>
                  <a:lnTo>
                    <a:pt x="3279" y="6264"/>
                  </a:lnTo>
                  <a:lnTo>
                    <a:pt x="3238" y="5678"/>
                  </a:lnTo>
                  <a:lnTo>
                    <a:pt x="2359" y="5697"/>
                  </a:lnTo>
                  <a:lnTo>
                    <a:pt x="1589" y="5030"/>
                  </a:lnTo>
                  <a:lnTo>
                    <a:pt x="478" y="4760"/>
                  </a:lnTo>
                  <a:lnTo>
                    <a:pt x="0" y="4757"/>
                  </a:lnTo>
                  <a:lnTo>
                    <a:pt x="0" y="3888"/>
                  </a:lnTo>
                  <a:lnTo>
                    <a:pt x="586" y="3214"/>
                  </a:lnTo>
                  <a:lnTo>
                    <a:pt x="1000" y="3065"/>
                  </a:lnTo>
                  <a:lnTo>
                    <a:pt x="1263" y="3141"/>
                  </a:lnTo>
                  <a:lnTo>
                    <a:pt x="2666" y="2740"/>
                  </a:lnTo>
                  <a:lnTo>
                    <a:pt x="3822" y="2522"/>
                  </a:lnTo>
                  <a:lnTo>
                    <a:pt x="3772" y="740"/>
                  </a:lnTo>
                  <a:lnTo>
                    <a:pt x="3973" y="730"/>
                  </a:lnTo>
                  <a:lnTo>
                    <a:pt x="4802" y="1195"/>
                  </a:lnTo>
                  <a:lnTo>
                    <a:pt x="5369" y="1388"/>
                  </a:lnTo>
                  <a:lnTo>
                    <a:pt x="6026" y="1399"/>
                  </a:lnTo>
                  <a:lnTo>
                    <a:pt x="6325" y="1615"/>
                  </a:lnTo>
                  <a:lnTo>
                    <a:pt x="6888" y="1856"/>
                  </a:lnTo>
                  <a:lnTo>
                    <a:pt x="7533" y="1834"/>
                  </a:lnTo>
                  <a:lnTo>
                    <a:pt x="7781" y="1313"/>
                  </a:lnTo>
                  <a:lnTo>
                    <a:pt x="7848" y="1023"/>
                  </a:lnTo>
                  <a:lnTo>
                    <a:pt x="7856" y="647"/>
                  </a:lnTo>
                  <a:lnTo>
                    <a:pt x="7788" y="386"/>
                  </a:lnTo>
                  <a:lnTo>
                    <a:pt x="7940" y="0"/>
                  </a:lnTo>
                  <a:lnTo>
                    <a:pt x="8318" y="4"/>
                  </a:lnTo>
                  <a:lnTo>
                    <a:pt x="8602" y="33"/>
                  </a:lnTo>
                  <a:lnTo>
                    <a:pt x="8845" y="442"/>
                  </a:lnTo>
                  <a:lnTo>
                    <a:pt x="8933" y="907"/>
                  </a:lnTo>
                  <a:lnTo>
                    <a:pt x="9431" y="1696"/>
                  </a:lnTo>
                  <a:lnTo>
                    <a:pt x="10323" y="2501"/>
                  </a:lnTo>
                  <a:lnTo>
                    <a:pt x="10625" y="2680"/>
                  </a:lnTo>
                  <a:lnTo>
                    <a:pt x="10870" y="3042"/>
                  </a:lnTo>
                  <a:lnTo>
                    <a:pt x="11309" y="430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" name="pg100">
              <a:extLst>
                <a:ext uri="{FF2B5EF4-FFF2-40B4-BE49-F238E27FC236}">
                  <a16:creationId xmlns:a16="http://schemas.microsoft.com/office/drawing/2014/main" id="{C31E7AB0-E0B7-4F41-84DA-CFFEB672E702}"/>
                </a:ext>
              </a:extLst>
            </p:cNvPr>
            <p:cNvSpPr/>
            <p:nvPr/>
          </p:nvSpPr>
          <p:spPr>
            <a:xfrm>
              <a:off x="7180126" y="2632968"/>
              <a:ext cx="1241" cy="755"/>
            </a:xfrm>
            <a:custGeom>
              <a:avLst/>
              <a:gdLst/>
              <a:ahLst/>
              <a:cxnLst/>
              <a:rect l="0" t="0" r="0" b="0"/>
              <a:pathLst>
                <a:path w="1241" h="755">
                  <a:moveTo>
                    <a:pt x="119" y="0"/>
                  </a:moveTo>
                  <a:lnTo>
                    <a:pt x="0" y="137"/>
                  </a:lnTo>
                  <a:lnTo>
                    <a:pt x="115" y="561"/>
                  </a:lnTo>
                  <a:lnTo>
                    <a:pt x="660" y="755"/>
                  </a:lnTo>
                  <a:lnTo>
                    <a:pt x="1086" y="736"/>
                  </a:lnTo>
                  <a:lnTo>
                    <a:pt x="1241" y="587"/>
                  </a:lnTo>
                  <a:lnTo>
                    <a:pt x="1185" y="223"/>
                  </a:lnTo>
                  <a:lnTo>
                    <a:pt x="497" y="22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" name="pg101">
              <a:extLst>
                <a:ext uri="{FF2B5EF4-FFF2-40B4-BE49-F238E27FC236}">
                  <a16:creationId xmlns:a16="http://schemas.microsoft.com/office/drawing/2014/main" id="{E6261A09-161B-6740-8CF6-44E7ECD2FDBD}"/>
                </a:ext>
              </a:extLst>
            </p:cNvPr>
            <p:cNvSpPr/>
            <p:nvPr/>
          </p:nvSpPr>
          <p:spPr>
            <a:xfrm>
              <a:off x="6695382" y="2432719"/>
              <a:ext cx="178500" cy="167446"/>
            </a:xfrm>
            <a:custGeom>
              <a:avLst/>
              <a:gdLst/>
              <a:ahLst/>
              <a:cxnLst/>
              <a:rect l="0" t="0" r="0" b="0"/>
              <a:pathLst>
                <a:path w="178500" h="167446">
                  <a:moveTo>
                    <a:pt x="86457" y="59931"/>
                  </a:moveTo>
                  <a:lnTo>
                    <a:pt x="86250" y="60208"/>
                  </a:lnTo>
                  <a:lnTo>
                    <a:pt x="85952" y="60240"/>
                  </a:lnTo>
                  <a:lnTo>
                    <a:pt x="85642" y="59866"/>
                  </a:lnTo>
                  <a:lnTo>
                    <a:pt x="85189" y="59801"/>
                  </a:lnTo>
                  <a:lnTo>
                    <a:pt x="85111" y="60078"/>
                  </a:lnTo>
                  <a:lnTo>
                    <a:pt x="84735" y="60175"/>
                  </a:lnTo>
                  <a:lnTo>
                    <a:pt x="84243" y="58305"/>
                  </a:lnTo>
                  <a:lnTo>
                    <a:pt x="83958" y="57817"/>
                  </a:lnTo>
                  <a:lnTo>
                    <a:pt x="83785" y="57727"/>
                  </a:lnTo>
                  <a:lnTo>
                    <a:pt x="84815" y="57152"/>
                  </a:lnTo>
                  <a:lnTo>
                    <a:pt x="85430" y="57037"/>
                  </a:lnTo>
                  <a:lnTo>
                    <a:pt x="87272" y="57016"/>
                  </a:lnTo>
                  <a:lnTo>
                    <a:pt x="87260" y="55621"/>
                  </a:lnTo>
                  <a:lnTo>
                    <a:pt x="88519" y="55621"/>
                  </a:lnTo>
                  <a:lnTo>
                    <a:pt x="88777" y="54562"/>
                  </a:lnTo>
                  <a:lnTo>
                    <a:pt x="88857" y="54353"/>
                  </a:lnTo>
                  <a:lnTo>
                    <a:pt x="89103" y="54054"/>
                  </a:lnTo>
                  <a:lnTo>
                    <a:pt x="89551" y="53764"/>
                  </a:lnTo>
                  <a:lnTo>
                    <a:pt x="90262" y="53547"/>
                  </a:lnTo>
                  <a:lnTo>
                    <a:pt x="90672" y="53541"/>
                  </a:lnTo>
                  <a:lnTo>
                    <a:pt x="91226" y="53480"/>
                  </a:lnTo>
                  <a:lnTo>
                    <a:pt x="91654" y="53534"/>
                  </a:lnTo>
                  <a:lnTo>
                    <a:pt x="92400" y="52644"/>
                  </a:lnTo>
                  <a:lnTo>
                    <a:pt x="92763" y="52872"/>
                  </a:lnTo>
                  <a:lnTo>
                    <a:pt x="92880" y="52644"/>
                  </a:lnTo>
                  <a:lnTo>
                    <a:pt x="92867" y="52075"/>
                  </a:lnTo>
                  <a:lnTo>
                    <a:pt x="96440" y="47781"/>
                  </a:lnTo>
                  <a:lnTo>
                    <a:pt x="96440" y="47423"/>
                  </a:lnTo>
                  <a:lnTo>
                    <a:pt x="94912" y="47862"/>
                  </a:lnTo>
                  <a:lnTo>
                    <a:pt x="93527" y="48138"/>
                  </a:lnTo>
                  <a:lnTo>
                    <a:pt x="93346" y="48057"/>
                  </a:lnTo>
                  <a:lnTo>
                    <a:pt x="93255" y="47813"/>
                  </a:lnTo>
                  <a:lnTo>
                    <a:pt x="93061" y="47569"/>
                  </a:lnTo>
                  <a:lnTo>
                    <a:pt x="92452" y="47439"/>
                  </a:lnTo>
                  <a:lnTo>
                    <a:pt x="92465" y="47228"/>
                  </a:lnTo>
                  <a:lnTo>
                    <a:pt x="91637" y="47423"/>
                  </a:lnTo>
                  <a:lnTo>
                    <a:pt x="91637" y="46984"/>
                  </a:lnTo>
                  <a:lnTo>
                    <a:pt x="89293" y="45308"/>
                  </a:lnTo>
                  <a:lnTo>
                    <a:pt x="88192" y="45389"/>
                  </a:lnTo>
                  <a:lnTo>
                    <a:pt x="86651" y="45682"/>
                  </a:lnTo>
                  <a:lnTo>
                    <a:pt x="83971" y="44869"/>
                  </a:lnTo>
                  <a:lnTo>
                    <a:pt x="83557" y="44869"/>
                  </a:lnTo>
                  <a:lnTo>
                    <a:pt x="82443" y="45747"/>
                  </a:lnTo>
                  <a:lnTo>
                    <a:pt x="81563" y="45910"/>
                  </a:lnTo>
                  <a:lnTo>
                    <a:pt x="81110" y="45910"/>
                  </a:lnTo>
                  <a:lnTo>
                    <a:pt x="80488" y="46089"/>
                  </a:lnTo>
                  <a:lnTo>
                    <a:pt x="80203" y="46219"/>
                  </a:lnTo>
                  <a:lnTo>
                    <a:pt x="80048" y="46382"/>
                  </a:lnTo>
                  <a:lnTo>
                    <a:pt x="79867" y="41323"/>
                  </a:lnTo>
                  <a:lnTo>
                    <a:pt x="79737" y="37745"/>
                  </a:lnTo>
                  <a:lnTo>
                    <a:pt x="82495" y="37712"/>
                  </a:lnTo>
                  <a:lnTo>
                    <a:pt x="82146" y="36948"/>
                  </a:lnTo>
                  <a:lnTo>
                    <a:pt x="82068" y="34931"/>
                  </a:lnTo>
                  <a:lnTo>
                    <a:pt x="80592" y="34508"/>
                  </a:lnTo>
                  <a:lnTo>
                    <a:pt x="80618" y="32344"/>
                  </a:lnTo>
                  <a:lnTo>
                    <a:pt x="75879" y="32539"/>
                  </a:lnTo>
                  <a:lnTo>
                    <a:pt x="75866" y="28262"/>
                  </a:lnTo>
                  <a:lnTo>
                    <a:pt x="76202" y="28229"/>
                  </a:lnTo>
                  <a:lnTo>
                    <a:pt x="76228" y="26895"/>
                  </a:lnTo>
                  <a:lnTo>
                    <a:pt x="76746" y="26277"/>
                  </a:lnTo>
                  <a:lnTo>
                    <a:pt x="76073" y="25366"/>
                  </a:lnTo>
                  <a:lnTo>
                    <a:pt x="79491" y="25382"/>
                  </a:lnTo>
                  <a:lnTo>
                    <a:pt x="79543" y="26505"/>
                  </a:lnTo>
                  <a:lnTo>
                    <a:pt x="79258" y="26570"/>
                  </a:lnTo>
                  <a:lnTo>
                    <a:pt x="79737" y="26667"/>
                  </a:lnTo>
                  <a:lnTo>
                    <a:pt x="79737" y="25382"/>
                  </a:lnTo>
                  <a:lnTo>
                    <a:pt x="83868" y="25464"/>
                  </a:lnTo>
                  <a:lnTo>
                    <a:pt x="88969" y="25594"/>
                  </a:lnTo>
                  <a:lnTo>
                    <a:pt x="91274" y="25578"/>
                  </a:lnTo>
                  <a:lnTo>
                    <a:pt x="91235" y="23593"/>
                  </a:lnTo>
                  <a:lnTo>
                    <a:pt x="90846" y="22048"/>
                  </a:lnTo>
                  <a:lnTo>
                    <a:pt x="90756" y="20080"/>
                  </a:lnTo>
                  <a:lnTo>
                    <a:pt x="96220" y="20080"/>
                  </a:lnTo>
                  <a:lnTo>
                    <a:pt x="96815" y="20194"/>
                  </a:lnTo>
                  <a:lnTo>
                    <a:pt x="97411" y="21381"/>
                  </a:lnTo>
                  <a:lnTo>
                    <a:pt x="100169" y="21446"/>
                  </a:lnTo>
                  <a:lnTo>
                    <a:pt x="100234" y="19331"/>
                  </a:lnTo>
                  <a:lnTo>
                    <a:pt x="102435" y="19364"/>
                  </a:lnTo>
                  <a:lnTo>
                    <a:pt x="102474" y="18112"/>
                  </a:lnTo>
                  <a:lnTo>
                    <a:pt x="102538" y="15574"/>
                  </a:lnTo>
                  <a:lnTo>
                    <a:pt x="101179" y="15509"/>
                  </a:lnTo>
                  <a:lnTo>
                    <a:pt x="100726" y="15232"/>
                  </a:lnTo>
                  <a:lnTo>
                    <a:pt x="98602" y="15167"/>
                  </a:lnTo>
                  <a:lnTo>
                    <a:pt x="98615" y="11312"/>
                  </a:lnTo>
                  <a:lnTo>
                    <a:pt x="96414" y="11280"/>
                  </a:lnTo>
                  <a:lnTo>
                    <a:pt x="95672" y="11133"/>
                  </a:lnTo>
                  <a:lnTo>
                    <a:pt x="93682" y="10987"/>
                  </a:lnTo>
                  <a:lnTo>
                    <a:pt x="92801" y="11117"/>
                  </a:lnTo>
                  <a:lnTo>
                    <a:pt x="92776" y="14614"/>
                  </a:lnTo>
                  <a:lnTo>
                    <a:pt x="88878" y="14517"/>
                  </a:lnTo>
                  <a:lnTo>
                    <a:pt x="88904" y="10922"/>
                  </a:lnTo>
                  <a:lnTo>
                    <a:pt x="88075" y="10922"/>
                  </a:lnTo>
                  <a:lnTo>
                    <a:pt x="88088" y="9149"/>
                  </a:lnTo>
                  <a:lnTo>
                    <a:pt x="88723" y="8108"/>
                  </a:lnTo>
                  <a:lnTo>
                    <a:pt x="88982" y="8108"/>
                  </a:lnTo>
                  <a:lnTo>
                    <a:pt x="88969" y="7110"/>
                  </a:lnTo>
                  <a:lnTo>
                    <a:pt x="89741" y="6872"/>
                  </a:lnTo>
                  <a:lnTo>
                    <a:pt x="89901" y="6823"/>
                  </a:lnTo>
                  <a:lnTo>
                    <a:pt x="96414" y="5733"/>
                  </a:lnTo>
                  <a:lnTo>
                    <a:pt x="96788" y="5610"/>
                  </a:lnTo>
                  <a:lnTo>
                    <a:pt x="103318" y="3462"/>
                  </a:lnTo>
                  <a:lnTo>
                    <a:pt x="104507" y="3071"/>
                  </a:lnTo>
                  <a:lnTo>
                    <a:pt x="113490" y="1524"/>
                  </a:lnTo>
                  <a:lnTo>
                    <a:pt x="114031" y="1431"/>
                  </a:lnTo>
                  <a:lnTo>
                    <a:pt x="115765" y="1132"/>
                  </a:lnTo>
                  <a:lnTo>
                    <a:pt x="117118" y="981"/>
                  </a:lnTo>
                  <a:lnTo>
                    <a:pt x="119336" y="732"/>
                  </a:lnTo>
                  <a:lnTo>
                    <a:pt x="123460" y="291"/>
                  </a:lnTo>
                  <a:lnTo>
                    <a:pt x="124164" y="338"/>
                  </a:lnTo>
                  <a:lnTo>
                    <a:pt x="125385" y="926"/>
                  </a:lnTo>
                  <a:lnTo>
                    <a:pt x="126371" y="857"/>
                  </a:lnTo>
                  <a:lnTo>
                    <a:pt x="128690" y="696"/>
                  </a:lnTo>
                  <a:lnTo>
                    <a:pt x="130411" y="576"/>
                  </a:lnTo>
                  <a:lnTo>
                    <a:pt x="138705" y="0"/>
                  </a:lnTo>
                  <a:lnTo>
                    <a:pt x="139191" y="133"/>
                  </a:lnTo>
                  <a:lnTo>
                    <a:pt x="140362" y="415"/>
                  </a:lnTo>
                  <a:lnTo>
                    <a:pt x="142383" y="488"/>
                  </a:lnTo>
                  <a:lnTo>
                    <a:pt x="144571" y="568"/>
                  </a:lnTo>
                  <a:lnTo>
                    <a:pt x="147198" y="663"/>
                  </a:lnTo>
                  <a:lnTo>
                    <a:pt x="149191" y="735"/>
                  </a:lnTo>
                  <a:lnTo>
                    <a:pt x="150216" y="773"/>
                  </a:lnTo>
                  <a:lnTo>
                    <a:pt x="150430" y="1573"/>
                  </a:lnTo>
                  <a:lnTo>
                    <a:pt x="150385" y="3657"/>
                  </a:lnTo>
                  <a:lnTo>
                    <a:pt x="150218" y="3662"/>
                  </a:lnTo>
                  <a:lnTo>
                    <a:pt x="149951" y="3521"/>
                  </a:lnTo>
                  <a:lnTo>
                    <a:pt x="148868" y="3844"/>
                  </a:lnTo>
                  <a:lnTo>
                    <a:pt x="148040" y="4706"/>
                  </a:lnTo>
                  <a:lnTo>
                    <a:pt x="147529" y="4803"/>
                  </a:lnTo>
                  <a:lnTo>
                    <a:pt x="147521" y="4647"/>
                  </a:lnTo>
                  <a:lnTo>
                    <a:pt x="147359" y="4304"/>
                  </a:lnTo>
                  <a:lnTo>
                    <a:pt x="147176" y="4215"/>
                  </a:lnTo>
                  <a:lnTo>
                    <a:pt x="146982" y="4223"/>
                  </a:lnTo>
                  <a:lnTo>
                    <a:pt x="146702" y="4613"/>
                  </a:lnTo>
                  <a:lnTo>
                    <a:pt x="146569" y="5055"/>
                  </a:lnTo>
                  <a:lnTo>
                    <a:pt x="146540" y="6175"/>
                  </a:lnTo>
                  <a:lnTo>
                    <a:pt x="150363" y="6187"/>
                  </a:lnTo>
                  <a:lnTo>
                    <a:pt x="150346" y="8745"/>
                  </a:lnTo>
                  <a:lnTo>
                    <a:pt x="146495" y="8651"/>
                  </a:lnTo>
                  <a:lnTo>
                    <a:pt x="146433" y="11433"/>
                  </a:lnTo>
                  <a:lnTo>
                    <a:pt x="146418" y="12172"/>
                  </a:lnTo>
                  <a:lnTo>
                    <a:pt x="144667" y="12934"/>
                  </a:lnTo>
                  <a:lnTo>
                    <a:pt x="142556" y="12950"/>
                  </a:lnTo>
                  <a:lnTo>
                    <a:pt x="142501" y="16913"/>
                  </a:lnTo>
                  <a:lnTo>
                    <a:pt x="141472" y="16813"/>
                  </a:lnTo>
                  <a:lnTo>
                    <a:pt x="139584" y="16825"/>
                  </a:lnTo>
                  <a:lnTo>
                    <a:pt x="138754" y="16904"/>
                  </a:lnTo>
                  <a:lnTo>
                    <a:pt x="138841" y="13330"/>
                  </a:lnTo>
                  <a:lnTo>
                    <a:pt x="136270" y="13308"/>
                  </a:lnTo>
                  <a:lnTo>
                    <a:pt x="136312" y="11557"/>
                  </a:lnTo>
                  <a:lnTo>
                    <a:pt x="134440" y="11626"/>
                  </a:lnTo>
                  <a:lnTo>
                    <a:pt x="133941" y="11864"/>
                  </a:lnTo>
                  <a:lnTo>
                    <a:pt x="133560" y="12162"/>
                  </a:lnTo>
                  <a:lnTo>
                    <a:pt x="133459" y="12303"/>
                  </a:lnTo>
                  <a:lnTo>
                    <a:pt x="133467" y="12786"/>
                  </a:lnTo>
                  <a:lnTo>
                    <a:pt x="133243" y="14010"/>
                  </a:lnTo>
                  <a:lnTo>
                    <a:pt x="132895" y="14396"/>
                  </a:lnTo>
                  <a:lnTo>
                    <a:pt x="130962" y="15232"/>
                  </a:lnTo>
                  <a:lnTo>
                    <a:pt x="130658" y="15549"/>
                  </a:lnTo>
                  <a:lnTo>
                    <a:pt x="130646" y="16163"/>
                  </a:lnTo>
                  <a:lnTo>
                    <a:pt x="130707" y="16616"/>
                  </a:lnTo>
                  <a:lnTo>
                    <a:pt x="130986" y="16757"/>
                  </a:lnTo>
                  <a:lnTo>
                    <a:pt x="131007" y="16902"/>
                  </a:lnTo>
                  <a:lnTo>
                    <a:pt x="130751" y="17170"/>
                  </a:lnTo>
                  <a:lnTo>
                    <a:pt x="130463" y="17218"/>
                  </a:lnTo>
                  <a:lnTo>
                    <a:pt x="130508" y="12053"/>
                  </a:lnTo>
                  <a:lnTo>
                    <a:pt x="129552" y="13057"/>
                  </a:lnTo>
                  <a:lnTo>
                    <a:pt x="129034" y="13128"/>
                  </a:lnTo>
                  <a:lnTo>
                    <a:pt x="128701" y="12972"/>
                  </a:lnTo>
                  <a:lnTo>
                    <a:pt x="128454" y="12719"/>
                  </a:lnTo>
                  <a:lnTo>
                    <a:pt x="128146" y="12645"/>
                  </a:lnTo>
                  <a:lnTo>
                    <a:pt x="127810" y="12819"/>
                  </a:lnTo>
                  <a:lnTo>
                    <a:pt x="127583" y="13210"/>
                  </a:lnTo>
                  <a:lnTo>
                    <a:pt x="126825" y="13500"/>
                  </a:lnTo>
                  <a:lnTo>
                    <a:pt x="126546" y="13537"/>
                  </a:lnTo>
                  <a:lnTo>
                    <a:pt x="126353" y="13806"/>
                  </a:lnTo>
                  <a:lnTo>
                    <a:pt x="126185" y="14021"/>
                  </a:lnTo>
                  <a:lnTo>
                    <a:pt x="125979" y="14136"/>
                  </a:lnTo>
                  <a:lnTo>
                    <a:pt x="125517" y="14028"/>
                  </a:lnTo>
                  <a:lnTo>
                    <a:pt x="124780" y="14516"/>
                  </a:lnTo>
                  <a:lnTo>
                    <a:pt x="123710" y="14602"/>
                  </a:lnTo>
                  <a:lnTo>
                    <a:pt x="123320" y="14474"/>
                  </a:lnTo>
                  <a:lnTo>
                    <a:pt x="123308" y="13639"/>
                  </a:lnTo>
                  <a:lnTo>
                    <a:pt x="122672" y="13037"/>
                  </a:lnTo>
                  <a:lnTo>
                    <a:pt x="121934" y="12907"/>
                  </a:lnTo>
                  <a:lnTo>
                    <a:pt x="121225" y="12941"/>
                  </a:lnTo>
                  <a:lnTo>
                    <a:pt x="119567" y="13464"/>
                  </a:lnTo>
                  <a:lnTo>
                    <a:pt x="119334" y="13752"/>
                  </a:lnTo>
                  <a:lnTo>
                    <a:pt x="119314" y="16187"/>
                  </a:lnTo>
                  <a:lnTo>
                    <a:pt x="118622" y="16420"/>
                  </a:lnTo>
                  <a:lnTo>
                    <a:pt x="118083" y="16929"/>
                  </a:lnTo>
                  <a:lnTo>
                    <a:pt x="117931" y="17225"/>
                  </a:lnTo>
                  <a:lnTo>
                    <a:pt x="119306" y="17261"/>
                  </a:lnTo>
                  <a:lnTo>
                    <a:pt x="119289" y="19004"/>
                  </a:lnTo>
                  <a:lnTo>
                    <a:pt x="118881" y="19177"/>
                  </a:lnTo>
                  <a:lnTo>
                    <a:pt x="118697" y="19863"/>
                  </a:lnTo>
                  <a:lnTo>
                    <a:pt x="118584" y="20846"/>
                  </a:lnTo>
                  <a:lnTo>
                    <a:pt x="118916" y="21551"/>
                  </a:lnTo>
                  <a:lnTo>
                    <a:pt x="118930" y="21275"/>
                  </a:lnTo>
                  <a:lnTo>
                    <a:pt x="119247" y="21278"/>
                  </a:lnTo>
                  <a:lnTo>
                    <a:pt x="119701" y="21681"/>
                  </a:lnTo>
                  <a:lnTo>
                    <a:pt x="119772" y="21923"/>
                  </a:lnTo>
                  <a:lnTo>
                    <a:pt x="119722" y="22064"/>
                  </a:lnTo>
                  <a:lnTo>
                    <a:pt x="119469" y="22327"/>
                  </a:lnTo>
                  <a:lnTo>
                    <a:pt x="119245" y="22345"/>
                  </a:lnTo>
                  <a:lnTo>
                    <a:pt x="118338" y="22777"/>
                  </a:lnTo>
                  <a:lnTo>
                    <a:pt x="117439" y="23589"/>
                  </a:lnTo>
                  <a:lnTo>
                    <a:pt x="117431" y="24224"/>
                  </a:lnTo>
                  <a:lnTo>
                    <a:pt x="116163" y="24190"/>
                  </a:lnTo>
                  <a:lnTo>
                    <a:pt x="116061" y="25978"/>
                  </a:lnTo>
                  <a:lnTo>
                    <a:pt x="120314" y="26072"/>
                  </a:lnTo>
                  <a:lnTo>
                    <a:pt x="120693" y="26278"/>
                  </a:lnTo>
                  <a:lnTo>
                    <a:pt x="120689" y="26553"/>
                  </a:lnTo>
                  <a:lnTo>
                    <a:pt x="121170" y="26395"/>
                  </a:lnTo>
                  <a:lnTo>
                    <a:pt x="120704" y="26590"/>
                  </a:lnTo>
                  <a:lnTo>
                    <a:pt x="120872" y="27043"/>
                  </a:lnTo>
                  <a:lnTo>
                    <a:pt x="120621" y="27061"/>
                  </a:lnTo>
                  <a:lnTo>
                    <a:pt x="120161" y="27368"/>
                  </a:lnTo>
                  <a:lnTo>
                    <a:pt x="120107" y="27652"/>
                  </a:lnTo>
                  <a:lnTo>
                    <a:pt x="121143" y="27563"/>
                  </a:lnTo>
                  <a:lnTo>
                    <a:pt x="121002" y="29924"/>
                  </a:lnTo>
                  <a:lnTo>
                    <a:pt x="120907" y="33388"/>
                  </a:lnTo>
                  <a:lnTo>
                    <a:pt x="119946" y="33364"/>
                  </a:lnTo>
                  <a:lnTo>
                    <a:pt x="119908" y="34960"/>
                  </a:lnTo>
                  <a:lnTo>
                    <a:pt x="120109" y="35295"/>
                  </a:lnTo>
                  <a:lnTo>
                    <a:pt x="120097" y="35706"/>
                  </a:lnTo>
                  <a:lnTo>
                    <a:pt x="119635" y="36034"/>
                  </a:lnTo>
                  <a:lnTo>
                    <a:pt x="118935" y="35886"/>
                  </a:lnTo>
                  <a:lnTo>
                    <a:pt x="117853" y="34967"/>
                  </a:lnTo>
                  <a:lnTo>
                    <a:pt x="116950" y="34634"/>
                  </a:lnTo>
                  <a:lnTo>
                    <a:pt x="116838" y="38317"/>
                  </a:lnTo>
                  <a:lnTo>
                    <a:pt x="118727" y="37984"/>
                  </a:lnTo>
                  <a:lnTo>
                    <a:pt x="118568" y="40375"/>
                  </a:lnTo>
                  <a:lnTo>
                    <a:pt x="118798" y="40573"/>
                  </a:lnTo>
                  <a:lnTo>
                    <a:pt x="119426" y="40901"/>
                  </a:lnTo>
                  <a:lnTo>
                    <a:pt x="120122" y="40953"/>
                  </a:lnTo>
                  <a:lnTo>
                    <a:pt x="120147" y="40485"/>
                  </a:lnTo>
                  <a:lnTo>
                    <a:pt x="121765" y="40542"/>
                  </a:lnTo>
                  <a:lnTo>
                    <a:pt x="121578" y="40813"/>
                  </a:lnTo>
                  <a:lnTo>
                    <a:pt x="121089" y="41109"/>
                  </a:lnTo>
                  <a:lnTo>
                    <a:pt x="120716" y="41065"/>
                  </a:lnTo>
                  <a:lnTo>
                    <a:pt x="120387" y="41169"/>
                  </a:lnTo>
                  <a:lnTo>
                    <a:pt x="120082" y="41440"/>
                  </a:lnTo>
                  <a:lnTo>
                    <a:pt x="120074" y="41580"/>
                  </a:lnTo>
                  <a:lnTo>
                    <a:pt x="122237" y="41653"/>
                  </a:lnTo>
                  <a:lnTo>
                    <a:pt x="122254" y="42359"/>
                  </a:lnTo>
                  <a:lnTo>
                    <a:pt x="124275" y="42356"/>
                  </a:lnTo>
                  <a:lnTo>
                    <a:pt x="125158" y="42309"/>
                  </a:lnTo>
                  <a:lnTo>
                    <a:pt x="126192" y="42106"/>
                  </a:lnTo>
                  <a:lnTo>
                    <a:pt x="126438" y="42145"/>
                  </a:lnTo>
                  <a:lnTo>
                    <a:pt x="126505" y="46886"/>
                  </a:lnTo>
                  <a:lnTo>
                    <a:pt x="126979" y="46541"/>
                  </a:lnTo>
                  <a:lnTo>
                    <a:pt x="127292" y="46424"/>
                  </a:lnTo>
                  <a:lnTo>
                    <a:pt x="127874" y="46351"/>
                  </a:lnTo>
                  <a:lnTo>
                    <a:pt x="128131" y="46419"/>
                  </a:lnTo>
                  <a:lnTo>
                    <a:pt x="128771" y="46174"/>
                  </a:lnTo>
                  <a:lnTo>
                    <a:pt x="130318" y="42752"/>
                  </a:lnTo>
                  <a:lnTo>
                    <a:pt x="130986" y="41463"/>
                  </a:lnTo>
                  <a:lnTo>
                    <a:pt x="131085" y="40850"/>
                  </a:lnTo>
                  <a:lnTo>
                    <a:pt x="130871" y="40536"/>
                  </a:lnTo>
                  <a:lnTo>
                    <a:pt x="130863" y="40391"/>
                  </a:lnTo>
                  <a:lnTo>
                    <a:pt x="131082" y="40094"/>
                  </a:lnTo>
                  <a:lnTo>
                    <a:pt x="133441" y="39991"/>
                  </a:lnTo>
                  <a:lnTo>
                    <a:pt x="142551" y="39965"/>
                  </a:lnTo>
                  <a:lnTo>
                    <a:pt x="142584" y="42017"/>
                  </a:lnTo>
                  <a:lnTo>
                    <a:pt x="144055" y="42042"/>
                  </a:lnTo>
                  <a:lnTo>
                    <a:pt x="144176" y="41868"/>
                  </a:lnTo>
                  <a:lnTo>
                    <a:pt x="144562" y="41652"/>
                  </a:lnTo>
                  <a:lnTo>
                    <a:pt x="144523" y="42719"/>
                  </a:lnTo>
                  <a:lnTo>
                    <a:pt x="142625" y="43698"/>
                  </a:lnTo>
                  <a:lnTo>
                    <a:pt x="142431" y="44025"/>
                  </a:lnTo>
                  <a:lnTo>
                    <a:pt x="142310" y="45300"/>
                  </a:lnTo>
                  <a:lnTo>
                    <a:pt x="141818" y="46003"/>
                  </a:lnTo>
                  <a:lnTo>
                    <a:pt x="141802" y="46442"/>
                  </a:lnTo>
                  <a:lnTo>
                    <a:pt x="142230" y="46821"/>
                  </a:lnTo>
                  <a:lnTo>
                    <a:pt x="142266" y="47245"/>
                  </a:lnTo>
                  <a:lnTo>
                    <a:pt x="142158" y="47568"/>
                  </a:lnTo>
                  <a:lnTo>
                    <a:pt x="141915" y="47925"/>
                  </a:lnTo>
                  <a:lnTo>
                    <a:pt x="141718" y="49215"/>
                  </a:lnTo>
                  <a:lnTo>
                    <a:pt x="143204" y="49227"/>
                  </a:lnTo>
                  <a:lnTo>
                    <a:pt x="143165" y="54105"/>
                  </a:lnTo>
                  <a:lnTo>
                    <a:pt x="143895" y="54109"/>
                  </a:lnTo>
                  <a:lnTo>
                    <a:pt x="150981" y="54136"/>
                  </a:lnTo>
                  <a:lnTo>
                    <a:pt x="160883" y="53986"/>
                  </a:lnTo>
                  <a:lnTo>
                    <a:pt x="160419" y="53119"/>
                  </a:lnTo>
                  <a:lnTo>
                    <a:pt x="160108" y="52577"/>
                  </a:lnTo>
                  <a:lnTo>
                    <a:pt x="158784" y="51480"/>
                  </a:lnTo>
                  <a:lnTo>
                    <a:pt x="157730" y="50729"/>
                  </a:lnTo>
                  <a:lnTo>
                    <a:pt x="157686" y="50465"/>
                  </a:lnTo>
                  <a:lnTo>
                    <a:pt x="158243" y="50458"/>
                  </a:lnTo>
                  <a:lnTo>
                    <a:pt x="158606" y="50335"/>
                  </a:lnTo>
                  <a:lnTo>
                    <a:pt x="158658" y="48721"/>
                  </a:lnTo>
                  <a:lnTo>
                    <a:pt x="158491" y="45152"/>
                  </a:lnTo>
                  <a:lnTo>
                    <a:pt x="156557" y="45202"/>
                  </a:lnTo>
                  <a:lnTo>
                    <a:pt x="156276" y="39833"/>
                  </a:lnTo>
                  <a:lnTo>
                    <a:pt x="157850" y="39841"/>
                  </a:lnTo>
                  <a:lnTo>
                    <a:pt x="159772" y="39826"/>
                  </a:lnTo>
                  <a:lnTo>
                    <a:pt x="160401" y="39819"/>
                  </a:lnTo>
                  <a:lnTo>
                    <a:pt x="161606" y="39799"/>
                  </a:lnTo>
                  <a:lnTo>
                    <a:pt x="161579" y="36263"/>
                  </a:lnTo>
                  <a:lnTo>
                    <a:pt x="164963" y="36159"/>
                  </a:lnTo>
                  <a:lnTo>
                    <a:pt x="166099" y="35569"/>
                  </a:lnTo>
                  <a:lnTo>
                    <a:pt x="167222" y="36502"/>
                  </a:lnTo>
                  <a:lnTo>
                    <a:pt x="168282" y="34272"/>
                  </a:lnTo>
                  <a:lnTo>
                    <a:pt x="169144" y="33525"/>
                  </a:lnTo>
                  <a:lnTo>
                    <a:pt x="171663" y="33513"/>
                  </a:lnTo>
                  <a:lnTo>
                    <a:pt x="171701" y="39705"/>
                  </a:lnTo>
                  <a:lnTo>
                    <a:pt x="172257" y="39853"/>
                  </a:lnTo>
                  <a:lnTo>
                    <a:pt x="173847" y="39869"/>
                  </a:lnTo>
                  <a:lnTo>
                    <a:pt x="174176" y="39874"/>
                  </a:lnTo>
                  <a:lnTo>
                    <a:pt x="175436" y="39865"/>
                  </a:lnTo>
                  <a:lnTo>
                    <a:pt x="175402" y="41341"/>
                  </a:lnTo>
                  <a:lnTo>
                    <a:pt x="174154" y="41427"/>
                  </a:lnTo>
                  <a:lnTo>
                    <a:pt x="174166" y="43557"/>
                  </a:lnTo>
                  <a:lnTo>
                    <a:pt x="171707" y="43592"/>
                  </a:lnTo>
                  <a:lnTo>
                    <a:pt x="171701" y="47176"/>
                  </a:lnTo>
                  <a:lnTo>
                    <a:pt x="173312" y="47164"/>
                  </a:lnTo>
                  <a:lnTo>
                    <a:pt x="173885" y="47521"/>
                  </a:lnTo>
                  <a:lnTo>
                    <a:pt x="174096" y="47877"/>
                  </a:lnTo>
                  <a:lnTo>
                    <a:pt x="174096" y="48268"/>
                  </a:lnTo>
                  <a:lnTo>
                    <a:pt x="172487" y="48796"/>
                  </a:lnTo>
                  <a:lnTo>
                    <a:pt x="172420" y="49012"/>
                  </a:lnTo>
                  <a:lnTo>
                    <a:pt x="172501" y="49321"/>
                  </a:lnTo>
                  <a:lnTo>
                    <a:pt x="172473" y="49607"/>
                  </a:lnTo>
                  <a:lnTo>
                    <a:pt x="171703" y="50145"/>
                  </a:lnTo>
                  <a:lnTo>
                    <a:pt x="171749" y="52143"/>
                  </a:lnTo>
                  <a:lnTo>
                    <a:pt x="171670" y="53894"/>
                  </a:lnTo>
                  <a:lnTo>
                    <a:pt x="170618" y="53915"/>
                  </a:lnTo>
                  <a:lnTo>
                    <a:pt x="170256" y="54799"/>
                  </a:lnTo>
                  <a:lnTo>
                    <a:pt x="170201" y="55313"/>
                  </a:lnTo>
                  <a:lnTo>
                    <a:pt x="170609" y="55326"/>
                  </a:lnTo>
                  <a:lnTo>
                    <a:pt x="170614" y="56256"/>
                  </a:lnTo>
                  <a:lnTo>
                    <a:pt x="170551" y="56668"/>
                  </a:lnTo>
                  <a:lnTo>
                    <a:pt x="170548" y="57587"/>
                  </a:lnTo>
                  <a:lnTo>
                    <a:pt x="171825" y="57579"/>
                  </a:lnTo>
                  <a:lnTo>
                    <a:pt x="171010" y="58560"/>
                  </a:lnTo>
                  <a:lnTo>
                    <a:pt x="171174" y="58704"/>
                  </a:lnTo>
                  <a:lnTo>
                    <a:pt x="171604" y="58776"/>
                  </a:lnTo>
                  <a:lnTo>
                    <a:pt x="171660" y="58928"/>
                  </a:lnTo>
                  <a:lnTo>
                    <a:pt x="171874" y="59445"/>
                  </a:lnTo>
                  <a:lnTo>
                    <a:pt x="171866" y="59824"/>
                  </a:lnTo>
                  <a:lnTo>
                    <a:pt x="171717" y="59910"/>
                  </a:lnTo>
                  <a:lnTo>
                    <a:pt x="171673" y="60107"/>
                  </a:lnTo>
                  <a:lnTo>
                    <a:pt x="171710" y="60330"/>
                  </a:lnTo>
                  <a:lnTo>
                    <a:pt x="171683" y="61444"/>
                  </a:lnTo>
                  <a:lnTo>
                    <a:pt x="171607" y="61842"/>
                  </a:lnTo>
                  <a:lnTo>
                    <a:pt x="171639" y="62102"/>
                  </a:lnTo>
                  <a:lnTo>
                    <a:pt x="172063" y="62574"/>
                  </a:lnTo>
                  <a:lnTo>
                    <a:pt x="174386" y="62609"/>
                  </a:lnTo>
                  <a:lnTo>
                    <a:pt x="174474" y="62770"/>
                  </a:lnTo>
                  <a:lnTo>
                    <a:pt x="174482" y="63819"/>
                  </a:lnTo>
                  <a:lnTo>
                    <a:pt x="172019" y="63452"/>
                  </a:lnTo>
                  <a:lnTo>
                    <a:pt x="171934" y="63675"/>
                  </a:lnTo>
                  <a:lnTo>
                    <a:pt x="171915" y="64761"/>
                  </a:lnTo>
                  <a:lnTo>
                    <a:pt x="169360" y="64060"/>
                  </a:lnTo>
                  <a:lnTo>
                    <a:pt x="169339" y="67564"/>
                  </a:lnTo>
                  <a:lnTo>
                    <a:pt x="169903" y="68156"/>
                  </a:lnTo>
                  <a:lnTo>
                    <a:pt x="176074" y="68146"/>
                  </a:lnTo>
                  <a:lnTo>
                    <a:pt x="175676" y="68719"/>
                  </a:lnTo>
                  <a:lnTo>
                    <a:pt x="175128" y="68931"/>
                  </a:lnTo>
                  <a:lnTo>
                    <a:pt x="174875" y="69109"/>
                  </a:lnTo>
                  <a:lnTo>
                    <a:pt x="173888" y="70054"/>
                  </a:lnTo>
                  <a:lnTo>
                    <a:pt x="175286" y="70455"/>
                  </a:lnTo>
                  <a:lnTo>
                    <a:pt x="175105" y="70835"/>
                  </a:lnTo>
                  <a:lnTo>
                    <a:pt x="175121" y="71693"/>
                  </a:lnTo>
                  <a:lnTo>
                    <a:pt x="176785" y="71648"/>
                  </a:lnTo>
                  <a:lnTo>
                    <a:pt x="177022" y="71552"/>
                  </a:lnTo>
                  <a:lnTo>
                    <a:pt x="177025" y="71986"/>
                  </a:lnTo>
                  <a:lnTo>
                    <a:pt x="177389" y="72002"/>
                  </a:lnTo>
                  <a:lnTo>
                    <a:pt x="177812" y="72213"/>
                  </a:lnTo>
                  <a:lnTo>
                    <a:pt x="178500" y="73158"/>
                  </a:lnTo>
                  <a:lnTo>
                    <a:pt x="178405" y="74140"/>
                  </a:lnTo>
                  <a:lnTo>
                    <a:pt x="177039" y="74143"/>
                  </a:lnTo>
                  <a:lnTo>
                    <a:pt x="177039" y="76445"/>
                  </a:lnTo>
                  <a:lnTo>
                    <a:pt x="173239" y="76654"/>
                  </a:lnTo>
                  <a:lnTo>
                    <a:pt x="173182" y="82374"/>
                  </a:lnTo>
                  <a:lnTo>
                    <a:pt x="170412" y="82384"/>
                  </a:lnTo>
                  <a:lnTo>
                    <a:pt x="170139" y="82380"/>
                  </a:lnTo>
                  <a:lnTo>
                    <a:pt x="166753" y="82352"/>
                  </a:lnTo>
                  <a:lnTo>
                    <a:pt x="167202" y="83215"/>
                  </a:lnTo>
                  <a:lnTo>
                    <a:pt x="167668" y="83040"/>
                  </a:lnTo>
                  <a:lnTo>
                    <a:pt x="167796" y="83092"/>
                  </a:lnTo>
                  <a:lnTo>
                    <a:pt x="168528" y="83762"/>
                  </a:lnTo>
                  <a:lnTo>
                    <a:pt x="168429" y="84061"/>
                  </a:lnTo>
                  <a:lnTo>
                    <a:pt x="167961" y="83973"/>
                  </a:lnTo>
                  <a:lnTo>
                    <a:pt x="167474" y="83728"/>
                  </a:lnTo>
                  <a:lnTo>
                    <a:pt x="167426" y="89772"/>
                  </a:lnTo>
                  <a:lnTo>
                    <a:pt x="167422" y="91212"/>
                  </a:lnTo>
                  <a:lnTo>
                    <a:pt x="164628" y="91204"/>
                  </a:lnTo>
                  <a:lnTo>
                    <a:pt x="164629" y="91812"/>
                  </a:lnTo>
                  <a:lnTo>
                    <a:pt x="164226" y="91361"/>
                  </a:lnTo>
                  <a:lnTo>
                    <a:pt x="163768" y="90282"/>
                  </a:lnTo>
                  <a:lnTo>
                    <a:pt x="163092" y="90289"/>
                  </a:lnTo>
                  <a:lnTo>
                    <a:pt x="162984" y="89917"/>
                  </a:lnTo>
                  <a:lnTo>
                    <a:pt x="161351" y="89441"/>
                  </a:lnTo>
                  <a:lnTo>
                    <a:pt x="159449" y="89442"/>
                  </a:lnTo>
                  <a:lnTo>
                    <a:pt x="159502" y="91193"/>
                  </a:lnTo>
                  <a:lnTo>
                    <a:pt x="156254" y="91231"/>
                  </a:lnTo>
                  <a:lnTo>
                    <a:pt x="156316" y="95142"/>
                  </a:lnTo>
                  <a:lnTo>
                    <a:pt x="156393" y="95567"/>
                  </a:lnTo>
                  <a:lnTo>
                    <a:pt x="156546" y="95682"/>
                  </a:lnTo>
                  <a:lnTo>
                    <a:pt x="156843" y="95295"/>
                  </a:lnTo>
                  <a:lnTo>
                    <a:pt x="157445" y="94956"/>
                  </a:lnTo>
                  <a:lnTo>
                    <a:pt x="157807" y="95741"/>
                  </a:lnTo>
                  <a:lnTo>
                    <a:pt x="157740" y="97046"/>
                  </a:lnTo>
                  <a:lnTo>
                    <a:pt x="157668" y="97355"/>
                  </a:lnTo>
                  <a:lnTo>
                    <a:pt x="158293" y="98469"/>
                  </a:lnTo>
                  <a:lnTo>
                    <a:pt x="158287" y="98994"/>
                  </a:lnTo>
                  <a:lnTo>
                    <a:pt x="156342" y="98463"/>
                  </a:lnTo>
                  <a:lnTo>
                    <a:pt x="154454" y="98386"/>
                  </a:lnTo>
                  <a:lnTo>
                    <a:pt x="152515" y="98282"/>
                  </a:lnTo>
                  <a:lnTo>
                    <a:pt x="152521" y="96799"/>
                  </a:lnTo>
                  <a:lnTo>
                    <a:pt x="150608" y="96893"/>
                  </a:lnTo>
                  <a:lnTo>
                    <a:pt x="150607" y="98489"/>
                  </a:lnTo>
                  <a:lnTo>
                    <a:pt x="148847" y="98645"/>
                  </a:lnTo>
                  <a:lnTo>
                    <a:pt x="148365" y="98827"/>
                  </a:lnTo>
                  <a:lnTo>
                    <a:pt x="147445" y="99637"/>
                  </a:lnTo>
                  <a:lnTo>
                    <a:pt x="146284" y="99686"/>
                  </a:lnTo>
                  <a:lnTo>
                    <a:pt x="146352" y="98987"/>
                  </a:lnTo>
                  <a:lnTo>
                    <a:pt x="146284" y="98481"/>
                  </a:lnTo>
                  <a:lnTo>
                    <a:pt x="145651" y="96856"/>
                  </a:lnTo>
                  <a:lnTo>
                    <a:pt x="143011" y="96829"/>
                  </a:lnTo>
                  <a:lnTo>
                    <a:pt x="143077" y="94826"/>
                  </a:lnTo>
                  <a:lnTo>
                    <a:pt x="141096" y="94860"/>
                  </a:lnTo>
                  <a:lnTo>
                    <a:pt x="141049" y="96818"/>
                  </a:lnTo>
                  <a:lnTo>
                    <a:pt x="137511" y="96837"/>
                  </a:lnTo>
                  <a:lnTo>
                    <a:pt x="137529" y="96669"/>
                  </a:lnTo>
                  <a:lnTo>
                    <a:pt x="137096" y="95717"/>
                  </a:lnTo>
                  <a:lnTo>
                    <a:pt x="136839" y="95765"/>
                  </a:lnTo>
                  <a:lnTo>
                    <a:pt x="136369" y="95579"/>
                  </a:lnTo>
                  <a:lnTo>
                    <a:pt x="136100" y="95407"/>
                  </a:lnTo>
                  <a:lnTo>
                    <a:pt x="135931" y="95151"/>
                  </a:lnTo>
                  <a:lnTo>
                    <a:pt x="135601" y="95058"/>
                  </a:lnTo>
                  <a:lnTo>
                    <a:pt x="135143" y="95115"/>
                  </a:lnTo>
                  <a:lnTo>
                    <a:pt x="135376" y="95629"/>
                  </a:lnTo>
                  <a:lnTo>
                    <a:pt x="135777" y="96631"/>
                  </a:lnTo>
                  <a:lnTo>
                    <a:pt x="135934" y="96850"/>
                  </a:lnTo>
                  <a:lnTo>
                    <a:pt x="126662" y="96952"/>
                  </a:lnTo>
                  <a:lnTo>
                    <a:pt x="126635" y="101155"/>
                  </a:lnTo>
                  <a:lnTo>
                    <a:pt x="126635" y="101318"/>
                  </a:lnTo>
                  <a:lnTo>
                    <a:pt x="126623" y="104020"/>
                  </a:lnTo>
                  <a:lnTo>
                    <a:pt x="126337" y="104047"/>
                  </a:lnTo>
                  <a:lnTo>
                    <a:pt x="125860" y="104460"/>
                  </a:lnTo>
                  <a:lnTo>
                    <a:pt x="125647" y="104352"/>
                  </a:lnTo>
                  <a:lnTo>
                    <a:pt x="125241" y="104300"/>
                  </a:lnTo>
                  <a:lnTo>
                    <a:pt x="125068" y="104218"/>
                  </a:lnTo>
                  <a:lnTo>
                    <a:pt x="124739" y="103683"/>
                  </a:lnTo>
                  <a:lnTo>
                    <a:pt x="123634" y="102464"/>
                  </a:lnTo>
                  <a:lnTo>
                    <a:pt x="123417" y="102352"/>
                  </a:lnTo>
                  <a:lnTo>
                    <a:pt x="123437" y="102521"/>
                  </a:lnTo>
                  <a:lnTo>
                    <a:pt x="123080" y="102442"/>
                  </a:lnTo>
                  <a:lnTo>
                    <a:pt x="122919" y="102799"/>
                  </a:lnTo>
                  <a:lnTo>
                    <a:pt x="122831" y="103033"/>
                  </a:lnTo>
                  <a:lnTo>
                    <a:pt x="122678" y="102792"/>
                  </a:lnTo>
                  <a:lnTo>
                    <a:pt x="122755" y="102524"/>
                  </a:lnTo>
                  <a:lnTo>
                    <a:pt x="122365" y="102702"/>
                  </a:lnTo>
                  <a:lnTo>
                    <a:pt x="122293" y="102557"/>
                  </a:lnTo>
                  <a:lnTo>
                    <a:pt x="122421" y="102371"/>
                  </a:lnTo>
                  <a:lnTo>
                    <a:pt x="122036" y="102413"/>
                  </a:lnTo>
                  <a:lnTo>
                    <a:pt x="122003" y="102201"/>
                  </a:lnTo>
                  <a:lnTo>
                    <a:pt x="121898" y="102451"/>
                  </a:lnTo>
                  <a:lnTo>
                    <a:pt x="121583" y="102649"/>
                  </a:lnTo>
                  <a:lnTo>
                    <a:pt x="121361" y="102379"/>
                  </a:lnTo>
                  <a:lnTo>
                    <a:pt x="121307" y="102160"/>
                  </a:lnTo>
                  <a:lnTo>
                    <a:pt x="121386" y="101973"/>
                  </a:lnTo>
                  <a:lnTo>
                    <a:pt x="121603" y="101736"/>
                  </a:lnTo>
                  <a:lnTo>
                    <a:pt x="121635" y="101561"/>
                  </a:lnTo>
                  <a:lnTo>
                    <a:pt x="120928" y="101603"/>
                  </a:lnTo>
                  <a:lnTo>
                    <a:pt x="120992" y="102071"/>
                  </a:lnTo>
                  <a:lnTo>
                    <a:pt x="121013" y="102251"/>
                  </a:lnTo>
                  <a:lnTo>
                    <a:pt x="120812" y="102256"/>
                  </a:lnTo>
                  <a:lnTo>
                    <a:pt x="120841" y="104091"/>
                  </a:lnTo>
                  <a:lnTo>
                    <a:pt x="117901" y="104153"/>
                  </a:lnTo>
                  <a:lnTo>
                    <a:pt x="117959" y="102842"/>
                  </a:lnTo>
                  <a:lnTo>
                    <a:pt x="117783" y="102274"/>
                  </a:lnTo>
                  <a:lnTo>
                    <a:pt x="117850" y="100408"/>
                  </a:lnTo>
                  <a:lnTo>
                    <a:pt x="117468" y="99989"/>
                  </a:lnTo>
                  <a:lnTo>
                    <a:pt x="117238" y="100039"/>
                  </a:lnTo>
                  <a:lnTo>
                    <a:pt x="116778" y="99927"/>
                  </a:lnTo>
                  <a:lnTo>
                    <a:pt x="116399" y="100174"/>
                  </a:lnTo>
                  <a:lnTo>
                    <a:pt x="116215" y="100021"/>
                  </a:lnTo>
                  <a:lnTo>
                    <a:pt x="115937" y="99987"/>
                  </a:lnTo>
                  <a:lnTo>
                    <a:pt x="115471" y="100557"/>
                  </a:lnTo>
                  <a:lnTo>
                    <a:pt x="115676" y="100689"/>
                  </a:lnTo>
                  <a:lnTo>
                    <a:pt x="115612" y="101025"/>
                  </a:lnTo>
                  <a:lnTo>
                    <a:pt x="115776" y="101447"/>
                  </a:lnTo>
                  <a:lnTo>
                    <a:pt x="115728" y="102142"/>
                  </a:lnTo>
                  <a:lnTo>
                    <a:pt x="115958" y="102202"/>
                  </a:lnTo>
                  <a:lnTo>
                    <a:pt x="115625" y="102618"/>
                  </a:lnTo>
                  <a:lnTo>
                    <a:pt x="115620" y="102785"/>
                  </a:lnTo>
                  <a:lnTo>
                    <a:pt x="115736" y="103003"/>
                  </a:lnTo>
                  <a:lnTo>
                    <a:pt x="115562" y="103339"/>
                  </a:lnTo>
                  <a:lnTo>
                    <a:pt x="115705" y="103544"/>
                  </a:lnTo>
                  <a:lnTo>
                    <a:pt x="115691" y="103992"/>
                  </a:lnTo>
                  <a:lnTo>
                    <a:pt x="115625" y="104133"/>
                  </a:lnTo>
                  <a:lnTo>
                    <a:pt x="112735" y="104117"/>
                  </a:lnTo>
                  <a:lnTo>
                    <a:pt x="112496" y="103969"/>
                  </a:lnTo>
                  <a:lnTo>
                    <a:pt x="111279" y="103638"/>
                  </a:lnTo>
                  <a:lnTo>
                    <a:pt x="110463" y="103719"/>
                  </a:lnTo>
                  <a:lnTo>
                    <a:pt x="110230" y="103459"/>
                  </a:lnTo>
                  <a:lnTo>
                    <a:pt x="110088" y="103686"/>
                  </a:lnTo>
                  <a:lnTo>
                    <a:pt x="109906" y="103800"/>
                  </a:lnTo>
                  <a:lnTo>
                    <a:pt x="109906" y="103995"/>
                  </a:lnTo>
                  <a:lnTo>
                    <a:pt x="109596" y="104223"/>
                  </a:lnTo>
                  <a:lnTo>
                    <a:pt x="109350" y="104581"/>
                  </a:lnTo>
                  <a:lnTo>
                    <a:pt x="109622" y="104776"/>
                  </a:lnTo>
                  <a:lnTo>
                    <a:pt x="109583" y="104971"/>
                  </a:lnTo>
                  <a:lnTo>
                    <a:pt x="109855" y="105069"/>
                  </a:lnTo>
                  <a:lnTo>
                    <a:pt x="109609" y="105264"/>
                  </a:lnTo>
                  <a:lnTo>
                    <a:pt x="110152" y="105622"/>
                  </a:lnTo>
                  <a:lnTo>
                    <a:pt x="109958" y="105964"/>
                  </a:lnTo>
                  <a:lnTo>
                    <a:pt x="110852" y="108550"/>
                  </a:lnTo>
                  <a:lnTo>
                    <a:pt x="110722" y="108501"/>
                  </a:lnTo>
                  <a:lnTo>
                    <a:pt x="109997" y="107639"/>
                  </a:lnTo>
                  <a:lnTo>
                    <a:pt x="107886" y="107558"/>
                  </a:lnTo>
                  <a:lnTo>
                    <a:pt x="107874" y="109314"/>
                  </a:lnTo>
                  <a:lnTo>
                    <a:pt x="107886" y="109867"/>
                  </a:lnTo>
                  <a:lnTo>
                    <a:pt x="108042" y="109884"/>
                  </a:lnTo>
                  <a:lnTo>
                    <a:pt x="108728" y="110469"/>
                  </a:lnTo>
                  <a:lnTo>
                    <a:pt x="109350" y="110404"/>
                  </a:lnTo>
                  <a:lnTo>
                    <a:pt x="109376" y="111120"/>
                  </a:lnTo>
                  <a:lnTo>
                    <a:pt x="113122" y="111212"/>
                  </a:lnTo>
                  <a:lnTo>
                    <a:pt x="120006" y="111222"/>
                  </a:lnTo>
                  <a:lnTo>
                    <a:pt x="126589" y="111029"/>
                  </a:lnTo>
                  <a:lnTo>
                    <a:pt x="126597" y="111540"/>
                  </a:lnTo>
                  <a:lnTo>
                    <a:pt x="125826" y="111883"/>
                  </a:lnTo>
                  <a:lnTo>
                    <a:pt x="124683" y="112177"/>
                  </a:lnTo>
                  <a:lnTo>
                    <a:pt x="124623" y="112828"/>
                  </a:lnTo>
                  <a:lnTo>
                    <a:pt x="120936" y="112937"/>
                  </a:lnTo>
                  <a:lnTo>
                    <a:pt x="120936" y="113104"/>
                  </a:lnTo>
                  <a:lnTo>
                    <a:pt x="121159" y="114729"/>
                  </a:lnTo>
                  <a:lnTo>
                    <a:pt x="126624" y="114571"/>
                  </a:lnTo>
                  <a:lnTo>
                    <a:pt x="126608" y="113557"/>
                  </a:lnTo>
                  <a:lnTo>
                    <a:pt x="127243" y="113562"/>
                  </a:lnTo>
                  <a:lnTo>
                    <a:pt x="127486" y="112774"/>
                  </a:lnTo>
                  <a:lnTo>
                    <a:pt x="128224" y="112014"/>
                  </a:lnTo>
                  <a:lnTo>
                    <a:pt x="128651" y="112105"/>
                  </a:lnTo>
                  <a:lnTo>
                    <a:pt x="129337" y="112949"/>
                  </a:lnTo>
                  <a:lnTo>
                    <a:pt x="129337" y="113187"/>
                  </a:lnTo>
                  <a:lnTo>
                    <a:pt x="129634" y="113098"/>
                  </a:lnTo>
                  <a:lnTo>
                    <a:pt x="129831" y="113388"/>
                  </a:lnTo>
                  <a:lnTo>
                    <a:pt x="130107" y="113938"/>
                  </a:lnTo>
                  <a:lnTo>
                    <a:pt x="130188" y="114492"/>
                  </a:lnTo>
                  <a:lnTo>
                    <a:pt x="131186" y="114589"/>
                  </a:lnTo>
                  <a:lnTo>
                    <a:pt x="133914" y="114586"/>
                  </a:lnTo>
                  <a:lnTo>
                    <a:pt x="134341" y="114588"/>
                  </a:lnTo>
                  <a:lnTo>
                    <a:pt x="134925" y="114345"/>
                  </a:lnTo>
                  <a:lnTo>
                    <a:pt x="135266" y="114062"/>
                  </a:lnTo>
                  <a:lnTo>
                    <a:pt x="135278" y="113627"/>
                  </a:lnTo>
                  <a:lnTo>
                    <a:pt x="135539" y="113341"/>
                  </a:lnTo>
                  <a:lnTo>
                    <a:pt x="136297" y="113144"/>
                  </a:lnTo>
                  <a:lnTo>
                    <a:pt x="136319" y="113521"/>
                  </a:lnTo>
                  <a:lnTo>
                    <a:pt x="136222" y="113760"/>
                  </a:lnTo>
                  <a:lnTo>
                    <a:pt x="136189" y="114178"/>
                  </a:lnTo>
                  <a:lnTo>
                    <a:pt x="136469" y="114651"/>
                  </a:lnTo>
                  <a:lnTo>
                    <a:pt x="136782" y="114413"/>
                  </a:lnTo>
                  <a:lnTo>
                    <a:pt x="136991" y="114086"/>
                  </a:lnTo>
                  <a:lnTo>
                    <a:pt x="137184" y="113952"/>
                  </a:lnTo>
                  <a:lnTo>
                    <a:pt x="137681" y="113811"/>
                  </a:lnTo>
                  <a:lnTo>
                    <a:pt x="138827" y="113758"/>
                  </a:lnTo>
                  <a:lnTo>
                    <a:pt x="139978" y="113583"/>
                  </a:lnTo>
                  <a:lnTo>
                    <a:pt x="140741" y="113331"/>
                  </a:lnTo>
                  <a:lnTo>
                    <a:pt x="140957" y="113515"/>
                  </a:lnTo>
                  <a:lnTo>
                    <a:pt x="141226" y="114136"/>
                  </a:lnTo>
                  <a:lnTo>
                    <a:pt x="142872" y="114563"/>
                  </a:lnTo>
                  <a:lnTo>
                    <a:pt x="142851" y="116229"/>
                  </a:lnTo>
                  <a:lnTo>
                    <a:pt x="140740" y="116292"/>
                  </a:lnTo>
                  <a:lnTo>
                    <a:pt x="140805" y="116882"/>
                  </a:lnTo>
                  <a:lnTo>
                    <a:pt x="141204" y="118108"/>
                  </a:lnTo>
                  <a:lnTo>
                    <a:pt x="142841" y="118025"/>
                  </a:lnTo>
                  <a:lnTo>
                    <a:pt x="142856" y="119063"/>
                  </a:lnTo>
                  <a:lnTo>
                    <a:pt x="143365" y="119959"/>
                  </a:lnTo>
                  <a:lnTo>
                    <a:pt x="143401" y="120937"/>
                  </a:lnTo>
                  <a:lnTo>
                    <a:pt x="143210" y="121480"/>
                  </a:lnTo>
                  <a:lnTo>
                    <a:pt x="142709" y="121789"/>
                  </a:lnTo>
                  <a:lnTo>
                    <a:pt x="142305" y="122431"/>
                  </a:lnTo>
                  <a:lnTo>
                    <a:pt x="142360" y="122706"/>
                  </a:lnTo>
                  <a:lnTo>
                    <a:pt x="143463" y="122591"/>
                  </a:lnTo>
                  <a:lnTo>
                    <a:pt x="143460" y="123788"/>
                  </a:lnTo>
                  <a:lnTo>
                    <a:pt x="143699" y="123865"/>
                  </a:lnTo>
                  <a:lnTo>
                    <a:pt x="144756" y="124007"/>
                  </a:lnTo>
                  <a:lnTo>
                    <a:pt x="145051" y="124223"/>
                  </a:lnTo>
                  <a:lnTo>
                    <a:pt x="146317" y="124245"/>
                  </a:lnTo>
                  <a:lnTo>
                    <a:pt x="146559" y="124056"/>
                  </a:lnTo>
                  <a:lnTo>
                    <a:pt x="146637" y="117906"/>
                  </a:lnTo>
                  <a:lnTo>
                    <a:pt x="149195" y="117857"/>
                  </a:lnTo>
                  <a:lnTo>
                    <a:pt x="149259" y="117371"/>
                  </a:lnTo>
                  <a:lnTo>
                    <a:pt x="149067" y="116947"/>
                  </a:lnTo>
                  <a:lnTo>
                    <a:pt x="149035" y="116623"/>
                  </a:lnTo>
                  <a:lnTo>
                    <a:pt x="148783" y="116404"/>
                  </a:lnTo>
                  <a:lnTo>
                    <a:pt x="148614" y="116430"/>
                  </a:lnTo>
                  <a:lnTo>
                    <a:pt x="148552" y="116063"/>
                  </a:lnTo>
                  <a:lnTo>
                    <a:pt x="148546" y="114344"/>
                  </a:lnTo>
                  <a:lnTo>
                    <a:pt x="148430" y="113559"/>
                  </a:lnTo>
                  <a:lnTo>
                    <a:pt x="147777" y="112838"/>
                  </a:lnTo>
                  <a:lnTo>
                    <a:pt x="147680" y="112641"/>
                  </a:lnTo>
                  <a:lnTo>
                    <a:pt x="147175" y="111391"/>
                  </a:lnTo>
                  <a:lnTo>
                    <a:pt x="147087" y="110993"/>
                  </a:lnTo>
                  <a:lnTo>
                    <a:pt x="147138" y="110808"/>
                  </a:lnTo>
                  <a:lnTo>
                    <a:pt x="152342" y="110748"/>
                  </a:lnTo>
                  <a:lnTo>
                    <a:pt x="154247" y="110717"/>
                  </a:lnTo>
                  <a:lnTo>
                    <a:pt x="154226" y="114261"/>
                  </a:lnTo>
                  <a:lnTo>
                    <a:pt x="155385" y="114267"/>
                  </a:lnTo>
                  <a:lnTo>
                    <a:pt x="157785" y="116430"/>
                  </a:lnTo>
                  <a:lnTo>
                    <a:pt x="158061" y="116118"/>
                  </a:lnTo>
                  <a:lnTo>
                    <a:pt x="158162" y="115571"/>
                  </a:lnTo>
                  <a:lnTo>
                    <a:pt x="159982" y="114463"/>
                  </a:lnTo>
                  <a:lnTo>
                    <a:pt x="159990" y="115745"/>
                  </a:lnTo>
                  <a:lnTo>
                    <a:pt x="160696" y="116693"/>
                  </a:lnTo>
                  <a:lnTo>
                    <a:pt x="161065" y="116917"/>
                  </a:lnTo>
                  <a:lnTo>
                    <a:pt x="161855" y="117779"/>
                  </a:lnTo>
                  <a:lnTo>
                    <a:pt x="163567" y="117768"/>
                  </a:lnTo>
                  <a:lnTo>
                    <a:pt x="168726" y="117786"/>
                  </a:lnTo>
                  <a:lnTo>
                    <a:pt x="169265" y="117848"/>
                  </a:lnTo>
                  <a:lnTo>
                    <a:pt x="169263" y="118613"/>
                  </a:lnTo>
                  <a:lnTo>
                    <a:pt x="170538" y="118596"/>
                  </a:lnTo>
                  <a:lnTo>
                    <a:pt x="170545" y="119638"/>
                  </a:lnTo>
                  <a:lnTo>
                    <a:pt x="171254" y="119629"/>
                  </a:lnTo>
                  <a:lnTo>
                    <a:pt x="171251" y="121395"/>
                  </a:lnTo>
                  <a:lnTo>
                    <a:pt x="173211" y="121405"/>
                  </a:lnTo>
                  <a:lnTo>
                    <a:pt x="173169" y="124909"/>
                  </a:lnTo>
                  <a:lnTo>
                    <a:pt x="172737" y="124913"/>
                  </a:lnTo>
                  <a:lnTo>
                    <a:pt x="172874" y="126608"/>
                  </a:lnTo>
                  <a:lnTo>
                    <a:pt x="170489" y="126714"/>
                  </a:lnTo>
                  <a:lnTo>
                    <a:pt x="171220" y="127416"/>
                  </a:lnTo>
                  <a:lnTo>
                    <a:pt x="171376" y="127654"/>
                  </a:lnTo>
                  <a:lnTo>
                    <a:pt x="171008" y="128361"/>
                  </a:lnTo>
                  <a:lnTo>
                    <a:pt x="171051" y="129350"/>
                  </a:lnTo>
                  <a:lnTo>
                    <a:pt x="169333" y="130911"/>
                  </a:lnTo>
                  <a:lnTo>
                    <a:pt x="169316" y="132027"/>
                  </a:lnTo>
                  <a:lnTo>
                    <a:pt x="169250" y="133886"/>
                  </a:lnTo>
                  <a:lnTo>
                    <a:pt x="168950" y="134065"/>
                  </a:lnTo>
                  <a:lnTo>
                    <a:pt x="168418" y="133788"/>
                  </a:lnTo>
                  <a:lnTo>
                    <a:pt x="167807" y="134228"/>
                  </a:lnTo>
                  <a:lnTo>
                    <a:pt x="167813" y="134436"/>
                  </a:lnTo>
                  <a:lnTo>
                    <a:pt x="168989" y="135641"/>
                  </a:lnTo>
                  <a:lnTo>
                    <a:pt x="170194" y="135980"/>
                  </a:lnTo>
                  <a:lnTo>
                    <a:pt x="170878" y="136318"/>
                  </a:lnTo>
                  <a:lnTo>
                    <a:pt x="171206" y="136187"/>
                  </a:lnTo>
                  <a:lnTo>
                    <a:pt x="171166" y="136466"/>
                  </a:lnTo>
                  <a:lnTo>
                    <a:pt x="170706" y="137028"/>
                  </a:lnTo>
                  <a:lnTo>
                    <a:pt x="170388" y="137646"/>
                  </a:lnTo>
                  <a:lnTo>
                    <a:pt x="170136" y="138393"/>
                  </a:lnTo>
                  <a:lnTo>
                    <a:pt x="170057" y="139096"/>
                  </a:lnTo>
                  <a:lnTo>
                    <a:pt x="169351" y="139095"/>
                  </a:lnTo>
                  <a:lnTo>
                    <a:pt x="165419" y="139089"/>
                  </a:lnTo>
                  <a:lnTo>
                    <a:pt x="164455" y="139088"/>
                  </a:lnTo>
                  <a:lnTo>
                    <a:pt x="164433" y="140599"/>
                  </a:lnTo>
                  <a:lnTo>
                    <a:pt x="161994" y="140559"/>
                  </a:lnTo>
                  <a:lnTo>
                    <a:pt x="161914" y="147988"/>
                  </a:lnTo>
                  <a:lnTo>
                    <a:pt x="161242" y="148103"/>
                  </a:lnTo>
                  <a:lnTo>
                    <a:pt x="160206" y="147850"/>
                  </a:lnTo>
                  <a:lnTo>
                    <a:pt x="159255" y="147281"/>
                  </a:lnTo>
                  <a:lnTo>
                    <a:pt x="157943" y="146237"/>
                  </a:lnTo>
                  <a:lnTo>
                    <a:pt x="157083" y="145906"/>
                  </a:lnTo>
                  <a:lnTo>
                    <a:pt x="155688" y="146048"/>
                  </a:lnTo>
                  <a:lnTo>
                    <a:pt x="155384" y="146160"/>
                  </a:lnTo>
                  <a:lnTo>
                    <a:pt x="154336" y="147301"/>
                  </a:lnTo>
                  <a:lnTo>
                    <a:pt x="154262" y="148005"/>
                  </a:lnTo>
                  <a:lnTo>
                    <a:pt x="153516" y="148697"/>
                  </a:lnTo>
                  <a:lnTo>
                    <a:pt x="152424" y="149905"/>
                  </a:lnTo>
                  <a:lnTo>
                    <a:pt x="152344" y="150295"/>
                  </a:lnTo>
                  <a:lnTo>
                    <a:pt x="152291" y="151953"/>
                  </a:lnTo>
                  <a:lnTo>
                    <a:pt x="152326" y="152779"/>
                  </a:lnTo>
                  <a:lnTo>
                    <a:pt x="152439" y="152951"/>
                  </a:lnTo>
                  <a:lnTo>
                    <a:pt x="149655" y="152921"/>
                  </a:lnTo>
                  <a:lnTo>
                    <a:pt x="149698" y="153421"/>
                  </a:lnTo>
                  <a:lnTo>
                    <a:pt x="148506" y="153413"/>
                  </a:lnTo>
                  <a:lnTo>
                    <a:pt x="147203" y="152885"/>
                  </a:lnTo>
                  <a:lnTo>
                    <a:pt x="146696" y="152885"/>
                  </a:lnTo>
                  <a:lnTo>
                    <a:pt x="146675" y="156630"/>
                  </a:lnTo>
                  <a:lnTo>
                    <a:pt x="145673" y="156451"/>
                  </a:lnTo>
                  <a:lnTo>
                    <a:pt x="143803" y="156455"/>
                  </a:lnTo>
                  <a:lnTo>
                    <a:pt x="143372" y="156131"/>
                  </a:lnTo>
                  <a:lnTo>
                    <a:pt x="143536" y="155934"/>
                  </a:lnTo>
                  <a:lnTo>
                    <a:pt x="143184" y="155752"/>
                  </a:lnTo>
                  <a:lnTo>
                    <a:pt x="141266" y="155240"/>
                  </a:lnTo>
                  <a:lnTo>
                    <a:pt x="140231" y="154638"/>
                  </a:lnTo>
                  <a:lnTo>
                    <a:pt x="140051" y="154887"/>
                  </a:lnTo>
                  <a:lnTo>
                    <a:pt x="139988" y="155564"/>
                  </a:lnTo>
                  <a:lnTo>
                    <a:pt x="139401" y="156405"/>
                  </a:lnTo>
                  <a:lnTo>
                    <a:pt x="139541" y="155839"/>
                  </a:lnTo>
                  <a:lnTo>
                    <a:pt x="139444" y="155419"/>
                  </a:lnTo>
                  <a:lnTo>
                    <a:pt x="138937" y="155111"/>
                  </a:lnTo>
                  <a:lnTo>
                    <a:pt x="138505" y="155342"/>
                  </a:lnTo>
                  <a:lnTo>
                    <a:pt x="138010" y="155242"/>
                  </a:lnTo>
                  <a:lnTo>
                    <a:pt x="137289" y="154660"/>
                  </a:lnTo>
                  <a:lnTo>
                    <a:pt x="138265" y="155165"/>
                  </a:lnTo>
                  <a:lnTo>
                    <a:pt x="139318" y="154777"/>
                  </a:lnTo>
                  <a:lnTo>
                    <a:pt x="139667" y="153954"/>
                  </a:lnTo>
                  <a:lnTo>
                    <a:pt x="139112" y="153631"/>
                  </a:lnTo>
                  <a:lnTo>
                    <a:pt x="138728" y="153538"/>
                  </a:lnTo>
                  <a:lnTo>
                    <a:pt x="136319" y="152950"/>
                  </a:lnTo>
                  <a:lnTo>
                    <a:pt x="134987" y="152968"/>
                  </a:lnTo>
                  <a:lnTo>
                    <a:pt x="135110" y="153228"/>
                  </a:lnTo>
                  <a:lnTo>
                    <a:pt x="135058" y="153451"/>
                  </a:lnTo>
                  <a:lnTo>
                    <a:pt x="134644" y="153434"/>
                  </a:lnTo>
                  <a:lnTo>
                    <a:pt x="133887" y="153173"/>
                  </a:lnTo>
                  <a:lnTo>
                    <a:pt x="133511" y="152962"/>
                  </a:lnTo>
                  <a:lnTo>
                    <a:pt x="131238" y="152985"/>
                  </a:lnTo>
                  <a:lnTo>
                    <a:pt x="131345" y="157184"/>
                  </a:lnTo>
                  <a:lnTo>
                    <a:pt x="131114" y="158341"/>
                  </a:lnTo>
                  <a:lnTo>
                    <a:pt x="127203" y="158456"/>
                  </a:lnTo>
                  <a:lnTo>
                    <a:pt x="126389" y="158334"/>
                  </a:lnTo>
                  <a:lnTo>
                    <a:pt x="126296" y="155812"/>
                  </a:lnTo>
                  <a:lnTo>
                    <a:pt x="125121" y="155716"/>
                  </a:lnTo>
                  <a:lnTo>
                    <a:pt x="125030" y="155537"/>
                  </a:lnTo>
                  <a:lnTo>
                    <a:pt x="125208" y="153953"/>
                  </a:lnTo>
                  <a:lnTo>
                    <a:pt x="125236" y="153127"/>
                  </a:lnTo>
                  <a:lnTo>
                    <a:pt x="124656" y="153191"/>
                  </a:lnTo>
                  <a:lnTo>
                    <a:pt x="123674" y="154147"/>
                  </a:lnTo>
                  <a:lnTo>
                    <a:pt x="122632" y="155665"/>
                  </a:lnTo>
                  <a:lnTo>
                    <a:pt x="122380" y="155037"/>
                  </a:lnTo>
                  <a:lnTo>
                    <a:pt x="122466" y="154616"/>
                  </a:lnTo>
                  <a:lnTo>
                    <a:pt x="122454" y="152262"/>
                  </a:lnTo>
                  <a:lnTo>
                    <a:pt x="121628" y="152274"/>
                  </a:lnTo>
                  <a:lnTo>
                    <a:pt x="120885" y="151850"/>
                  </a:lnTo>
                  <a:lnTo>
                    <a:pt x="120597" y="151496"/>
                  </a:lnTo>
                  <a:lnTo>
                    <a:pt x="114898" y="151621"/>
                  </a:lnTo>
                  <a:lnTo>
                    <a:pt x="111016" y="151656"/>
                  </a:lnTo>
                  <a:lnTo>
                    <a:pt x="111100" y="148188"/>
                  </a:lnTo>
                  <a:lnTo>
                    <a:pt x="113091" y="148095"/>
                  </a:lnTo>
                  <a:lnTo>
                    <a:pt x="113127" y="146161"/>
                  </a:lnTo>
                  <a:lnTo>
                    <a:pt x="113675" y="145570"/>
                  </a:lnTo>
                  <a:lnTo>
                    <a:pt x="114247" y="145350"/>
                  </a:lnTo>
                  <a:lnTo>
                    <a:pt x="115167" y="145239"/>
                  </a:lnTo>
                  <a:lnTo>
                    <a:pt x="117435" y="144187"/>
                  </a:lnTo>
                  <a:lnTo>
                    <a:pt x="118843" y="143663"/>
                  </a:lnTo>
                  <a:lnTo>
                    <a:pt x="118819" y="142562"/>
                  </a:lnTo>
                  <a:lnTo>
                    <a:pt x="118655" y="141803"/>
                  </a:lnTo>
                  <a:lnTo>
                    <a:pt x="118644" y="141226"/>
                  </a:lnTo>
                  <a:lnTo>
                    <a:pt x="118668" y="139865"/>
                  </a:lnTo>
                  <a:lnTo>
                    <a:pt x="116671" y="140411"/>
                  </a:lnTo>
                  <a:lnTo>
                    <a:pt x="116463" y="140292"/>
                  </a:lnTo>
                  <a:lnTo>
                    <a:pt x="115915" y="140247"/>
                  </a:lnTo>
                  <a:lnTo>
                    <a:pt x="115407" y="140638"/>
                  </a:lnTo>
                  <a:lnTo>
                    <a:pt x="114715" y="140883"/>
                  </a:lnTo>
                  <a:lnTo>
                    <a:pt x="114430" y="140906"/>
                  </a:lnTo>
                  <a:lnTo>
                    <a:pt x="114155" y="140807"/>
                  </a:lnTo>
                  <a:lnTo>
                    <a:pt x="114155" y="140430"/>
                  </a:lnTo>
                  <a:lnTo>
                    <a:pt x="113906" y="140809"/>
                  </a:lnTo>
                  <a:lnTo>
                    <a:pt x="113762" y="140906"/>
                  </a:lnTo>
                  <a:lnTo>
                    <a:pt x="112854" y="140883"/>
                  </a:lnTo>
                  <a:lnTo>
                    <a:pt x="111161" y="140158"/>
                  </a:lnTo>
                  <a:lnTo>
                    <a:pt x="110677" y="140285"/>
                  </a:lnTo>
                  <a:lnTo>
                    <a:pt x="110057" y="140268"/>
                  </a:lnTo>
                  <a:lnTo>
                    <a:pt x="109933" y="139251"/>
                  </a:lnTo>
                  <a:lnTo>
                    <a:pt x="110224" y="138545"/>
                  </a:lnTo>
                  <a:lnTo>
                    <a:pt x="110112" y="137961"/>
                  </a:lnTo>
                  <a:lnTo>
                    <a:pt x="109396" y="137771"/>
                  </a:lnTo>
                  <a:lnTo>
                    <a:pt x="101407" y="137612"/>
                  </a:lnTo>
                  <a:lnTo>
                    <a:pt x="101264" y="137362"/>
                  </a:lnTo>
                  <a:lnTo>
                    <a:pt x="101368" y="137031"/>
                  </a:lnTo>
                  <a:lnTo>
                    <a:pt x="101879" y="136302"/>
                  </a:lnTo>
                  <a:lnTo>
                    <a:pt x="103025" y="135366"/>
                  </a:lnTo>
                  <a:lnTo>
                    <a:pt x="103214" y="135091"/>
                  </a:lnTo>
                  <a:lnTo>
                    <a:pt x="103266" y="134831"/>
                  </a:lnTo>
                  <a:lnTo>
                    <a:pt x="103146" y="134084"/>
                  </a:lnTo>
                  <a:lnTo>
                    <a:pt x="98583" y="133981"/>
                  </a:lnTo>
                  <a:lnTo>
                    <a:pt x="98314" y="133617"/>
                  </a:lnTo>
                  <a:lnTo>
                    <a:pt x="98366" y="133304"/>
                  </a:lnTo>
                  <a:lnTo>
                    <a:pt x="98334" y="133133"/>
                  </a:lnTo>
                  <a:lnTo>
                    <a:pt x="96424" y="130905"/>
                  </a:lnTo>
                  <a:lnTo>
                    <a:pt x="96428" y="130143"/>
                  </a:lnTo>
                  <a:lnTo>
                    <a:pt x="96372" y="129975"/>
                  </a:lnTo>
                  <a:lnTo>
                    <a:pt x="96099" y="129674"/>
                  </a:lnTo>
                  <a:lnTo>
                    <a:pt x="95851" y="129533"/>
                  </a:lnTo>
                  <a:lnTo>
                    <a:pt x="95735" y="128793"/>
                  </a:lnTo>
                  <a:lnTo>
                    <a:pt x="96324" y="129232"/>
                  </a:lnTo>
                  <a:lnTo>
                    <a:pt x="95727" y="128235"/>
                  </a:lnTo>
                  <a:lnTo>
                    <a:pt x="95234" y="127640"/>
                  </a:lnTo>
                  <a:lnTo>
                    <a:pt x="94893" y="127398"/>
                  </a:lnTo>
                  <a:lnTo>
                    <a:pt x="94260" y="126774"/>
                  </a:lnTo>
                  <a:lnTo>
                    <a:pt x="94007" y="126428"/>
                  </a:lnTo>
                  <a:lnTo>
                    <a:pt x="93406" y="125372"/>
                  </a:lnTo>
                  <a:lnTo>
                    <a:pt x="93302" y="124831"/>
                  </a:lnTo>
                  <a:lnTo>
                    <a:pt x="91291" y="124802"/>
                  </a:lnTo>
                  <a:lnTo>
                    <a:pt x="89329" y="125570"/>
                  </a:lnTo>
                  <a:lnTo>
                    <a:pt x="89091" y="125262"/>
                  </a:lnTo>
                  <a:lnTo>
                    <a:pt x="88858" y="124784"/>
                  </a:lnTo>
                  <a:lnTo>
                    <a:pt x="87012" y="124762"/>
                  </a:lnTo>
                  <a:lnTo>
                    <a:pt x="87023" y="127347"/>
                  </a:lnTo>
                  <a:lnTo>
                    <a:pt x="86950" y="127522"/>
                  </a:lnTo>
                  <a:lnTo>
                    <a:pt x="85435" y="128258"/>
                  </a:lnTo>
                  <a:lnTo>
                    <a:pt x="85150" y="128222"/>
                  </a:lnTo>
                  <a:lnTo>
                    <a:pt x="85182" y="130065"/>
                  </a:lnTo>
                  <a:lnTo>
                    <a:pt x="84814" y="129649"/>
                  </a:lnTo>
                  <a:lnTo>
                    <a:pt x="84378" y="128871"/>
                  </a:lnTo>
                  <a:lnTo>
                    <a:pt x="84066" y="127913"/>
                  </a:lnTo>
                  <a:lnTo>
                    <a:pt x="83857" y="126900"/>
                  </a:lnTo>
                  <a:lnTo>
                    <a:pt x="83493" y="126446"/>
                  </a:lnTo>
                  <a:lnTo>
                    <a:pt x="82683" y="126238"/>
                  </a:lnTo>
                  <a:lnTo>
                    <a:pt x="81810" y="126331"/>
                  </a:lnTo>
                  <a:lnTo>
                    <a:pt x="80872" y="125668"/>
                  </a:lnTo>
                  <a:lnTo>
                    <a:pt x="80471" y="124898"/>
                  </a:lnTo>
                  <a:lnTo>
                    <a:pt x="80339" y="124835"/>
                  </a:lnTo>
                  <a:lnTo>
                    <a:pt x="78164" y="124817"/>
                  </a:lnTo>
                  <a:lnTo>
                    <a:pt x="77606" y="125386"/>
                  </a:lnTo>
                  <a:lnTo>
                    <a:pt x="77631" y="128343"/>
                  </a:lnTo>
                  <a:lnTo>
                    <a:pt x="73773" y="128360"/>
                  </a:lnTo>
                  <a:lnTo>
                    <a:pt x="73794" y="125008"/>
                  </a:lnTo>
                  <a:lnTo>
                    <a:pt x="73730" y="124856"/>
                  </a:lnTo>
                  <a:lnTo>
                    <a:pt x="65163" y="124885"/>
                  </a:lnTo>
                  <a:lnTo>
                    <a:pt x="64459" y="124832"/>
                  </a:lnTo>
                  <a:lnTo>
                    <a:pt x="64472" y="123580"/>
                  </a:lnTo>
                  <a:lnTo>
                    <a:pt x="63877" y="123303"/>
                  </a:lnTo>
                  <a:lnTo>
                    <a:pt x="63372" y="123515"/>
                  </a:lnTo>
                  <a:lnTo>
                    <a:pt x="62517" y="123596"/>
                  </a:lnTo>
                  <a:lnTo>
                    <a:pt x="61494" y="122913"/>
                  </a:lnTo>
                  <a:lnTo>
                    <a:pt x="61896" y="122685"/>
                  </a:lnTo>
                  <a:lnTo>
                    <a:pt x="61378" y="122295"/>
                  </a:lnTo>
                  <a:lnTo>
                    <a:pt x="61158" y="122669"/>
                  </a:lnTo>
                  <a:lnTo>
                    <a:pt x="61132" y="123141"/>
                  </a:lnTo>
                  <a:lnTo>
                    <a:pt x="60627" y="124783"/>
                  </a:lnTo>
                  <a:lnTo>
                    <a:pt x="58711" y="124767"/>
                  </a:lnTo>
                  <a:lnTo>
                    <a:pt x="58733" y="126174"/>
                  </a:lnTo>
                  <a:lnTo>
                    <a:pt x="57316" y="126153"/>
                  </a:lnTo>
                  <a:lnTo>
                    <a:pt x="56543" y="126437"/>
                  </a:lnTo>
                  <a:lnTo>
                    <a:pt x="54911" y="126437"/>
                  </a:lnTo>
                  <a:lnTo>
                    <a:pt x="54878" y="128206"/>
                  </a:lnTo>
                  <a:lnTo>
                    <a:pt x="56477" y="128209"/>
                  </a:lnTo>
                  <a:lnTo>
                    <a:pt x="56572" y="128566"/>
                  </a:lnTo>
                  <a:lnTo>
                    <a:pt x="56458" y="128894"/>
                  </a:lnTo>
                  <a:lnTo>
                    <a:pt x="56610" y="130304"/>
                  </a:lnTo>
                  <a:lnTo>
                    <a:pt x="56736" y="130523"/>
                  </a:lnTo>
                  <a:lnTo>
                    <a:pt x="54896" y="130479"/>
                  </a:lnTo>
                  <a:lnTo>
                    <a:pt x="54873" y="131663"/>
                  </a:lnTo>
                  <a:lnTo>
                    <a:pt x="59725" y="131720"/>
                  </a:lnTo>
                  <a:lnTo>
                    <a:pt x="61930" y="131722"/>
                  </a:lnTo>
                  <a:lnTo>
                    <a:pt x="61934" y="134086"/>
                  </a:lnTo>
                  <a:lnTo>
                    <a:pt x="64478" y="134115"/>
                  </a:lnTo>
                  <a:lnTo>
                    <a:pt x="64583" y="130549"/>
                  </a:lnTo>
                  <a:lnTo>
                    <a:pt x="65578" y="136358"/>
                  </a:lnTo>
                  <a:lnTo>
                    <a:pt x="66109" y="136198"/>
                  </a:lnTo>
                  <a:lnTo>
                    <a:pt x="66145" y="133576"/>
                  </a:lnTo>
                  <a:lnTo>
                    <a:pt x="66053" y="133148"/>
                  </a:lnTo>
                  <a:lnTo>
                    <a:pt x="68067" y="133096"/>
                  </a:lnTo>
                  <a:lnTo>
                    <a:pt x="68097" y="131912"/>
                  </a:lnTo>
                  <a:lnTo>
                    <a:pt x="71888" y="131941"/>
                  </a:lnTo>
                  <a:lnTo>
                    <a:pt x="71900" y="130101"/>
                  </a:lnTo>
                  <a:lnTo>
                    <a:pt x="73766" y="130104"/>
                  </a:lnTo>
                  <a:lnTo>
                    <a:pt x="73756" y="133835"/>
                  </a:lnTo>
                  <a:lnTo>
                    <a:pt x="76143" y="134172"/>
                  </a:lnTo>
                  <a:lnTo>
                    <a:pt x="77112" y="133889"/>
                  </a:lnTo>
                  <a:lnTo>
                    <a:pt x="78430" y="133937"/>
                  </a:lnTo>
                  <a:lnTo>
                    <a:pt x="79475" y="133769"/>
                  </a:lnTo>
                  <a:lnTo>
                    <a:pt x="83291" y="133676"/>
                  </a:lnTo>
                  <a:lnTo>
                    <a:pt x="83338" y="136187"/>
                  </a:lnTo>
                  <a:lnTo>
                    <a:pt x="84387" y="136202"/>
                  </a:lnTo>
                  <a:lnTo>
                    <a:pt x="85196" y="136470"/>
                  </a:lnTo>
                  <a:lnTo>
                    <a:pt x="85196" y="137115"/>
                  </a:lnTo>
                  <a:lnTo>
                    <a:pt x="83346" y="137098"/>
                  </a:lnTo>
                  <a:lnTo>
                    <a:pt x="83390" y="138984"/>
                  </a:lnTo>
                  <a:lnTo>
                    <a:pt x="84542" y="139003"/>
                  </a:lnTo>
                  <a:lnTo>
                    <a:pt x="84594" y="140740"/>
                  </a:lnTo>
                  <a:lnTo>
                    <a:pt x="82411" y="140719"/>
                  </a:lnTo>
                  <a:lnTo>
                    <a:pt x="82245" y="140873"/>
                  </a:lnTo>
                  <a:lnTo>
                    <a:pt x="82201" y="141033"/>
                  </a:lnTo>
                  <a:lnTo>
                    <a:pt x="82433" y="141996"/>
                  </a:lnTo>
                  <a:lnTo>
                    <a:pt x="82585" y="142374"/>
                  </a:lnTo>
                  <a:lnTo>
                    <a:pt x="83900" y="141394"/>
                  </a:lnTo>
                  <a:lnTo>
                    <a:pt x="83977" y="141539"/>
                  </a:lnTo>
                  <a:lnTo>
                    <a:pt x="84025" y="142313"/>
                  </a:lnTo>
                  <a:lnTo>
                    <a:pt x="84346" y="143859"/>
                  </a:lnTo>
                  <a:lnTo>
                    <a:pt x="84525" y="144417"/>
                  </a:lnTo>
                  <a:lnTo>
                    <a:pt x="84853" y="144904"/>
                  </a:lnTo>
                  <a:lnTo>
                    <a:pt x="85057" y="144979"/>
                  </a:lnTo>
                  <a:lnTo>
                    <a:pt x="85189" y="145127"/>
                  </a:lnTo>
                  <a:lnTo>
                    <a:pt x="85345" y="145488"/>
                  </a:lnTo>
                  <a:lnTo>
                    <a:pt x="85253" y="146143"/>
                  </a:lnTo>
                  <a:lnTo>
                    <a:pt x="85252" y="147593"/>
                  </a:lnTo>
                  <a:lnTo>
                    <a:pt x="85706" y="148143"/>
                  </a:lnTo>
                  <a:lnTo>
                    <a:pt x="85819" y="148773"/>
                  </a:lnTo>
                  <a:lnTo>
                    <a:pt x="85879" y="148925"/>
                  </a:lnTo>
                  <a:lnTo>
                    <a:pt x="86391" y="148944"/>
                  </a:lnTo>
                  <a:lnTo>
                    <a:pt x="86711" y="149048"/>
                  </a:lnTo>
                  <a:lnTo>
                    <a:pt x="86882" y="149223"/>
                  </a:lnTo>
                  <a:lnTo>
                    <a:pt x="86918" y="149372"/>
                  </a:lnTo>
                  <a:lnTo>
                    <a:pt x="86782" y="149532"/>
                  </a:lnTo>
                  <a:lnTo>
                    <a:pt x="85771" y="149833"/>
                  </a:lnTo>
                  <a:lnTo>
                    <a:pt x="85475" y="149829"/>
                  </a:lnTo>
                  <a:lnTo>
                    <a:pt x="85147" y="149683"/>
                  </a:lnTo>
                  <a:lnTo>
                    <a:pt x="84847" y="149401"/>
                  </a:lnTo>
                  <a:lnTo>
                    <a:pt x="84122" y="148925"/>
                  </a:lnTo>
                  <a:lnTo>
                    <a:pt x="83227" y="148731"/>
                  </a:lnTo>
                  <a:lnTo>
                    <a:pt x="82317" y="149359"/>
                  </a:lnTo>
                  <a:lnTo>
                    <a:pt x="81901" y="149233"/>
                  </a:lnTo>
                  <a:lnTo>
                    <a:pt x="81388" y="149701"/>
                  </a:lnTo>
                  <a:lnTo>
                    <a:pt x="80957" y="150062"/>
                  </a:lnTo>
                  <a:lnTo>
                    <a:pt x="80608" y="150220"/>
                  </a:lnTo>
                  <a:lnTo>
                    <a:pt x="78743" y="151015"/>
                  </a:lnTo>
                  <a:lnTo>
                    <a:pt x="78479" y="151323"/>
                  </a:lnTo>
                  <a:lnTo>
                    <a:pt x="78295" y="151755"/>
                  </a:lnTo>
                  <a:lnTo>
                    <a:pt x="78163" y="151833"/>
                  </a:lnTo>
                  <a:lnTo>
                    <a:pt x="77903" y="151844"/>
                  </a:lnTo>
                  <a:lnTo>
                    <a:pt x="77200" y="151573"/>
                  </a:lnTo>
                  <a:lnTo>
                    <a:pt x="76684" y="151848"/>
                  </a:lnTo>
                  <a:lnTo>
                    <a:pt x="74861" y="152076"/>
                  </a:lnTo>
                  <a:lnTo>
                    <a:pt x="74150" y="152262"/>
                  </a:lnTo>
                  <a:lnTo>
                    <a:pt x="73055" y="152122"/>
                  </a:lnTo>
                  <a:lnTo>
                    <a:pt x="72615" y="152267"/>
                  </a:lnTo>
                  <a:lnTo>
                    <a:pt x="72371" y="152560"/>
                  </a:lnTo>
                  <a:lnTo>
                    <a:pt x="72211" y="152646"/>
                  </a:lnTo>
                  <a:lnTo>
                    <a:pt x="71800" y="152117"/>
                  </a:lnTo>
                  <a:lnTo>
                    <a:pt x="71508" y="152028"/>
                  </a:lnTo>
                  <a:lnTo>
                    <a:pt x="71156" y="152381"/>
                  </a:lnTo>
                  <a:lnTo>
                    <a:pt x="70920" y="152455"/>
                  </a:lnTo>
                  <a:lnTo>
                    <a:pt x="70860" y="152976"/>
                  </a:lnTo>
                  <a:lnTo>
                    <a:pt x="70880" y="153117"/>
                  </a:lnTo>
                  <a:lnTo>
                    <a:pt x="70320" y="154107"/>
                  </a:lnTo>
                  <a:lnTo>
                    <a:pt x="70671" y="155040"/>
                  </a:lnTo>
                  <a:lnTo>
                    <a:pt x="71506" y="155249"/>
                  </a:lnTo>
                  <a:lnTo>
                    <a:pt x="72093" y="155220"/>
                  </a:lnTo>
                  <a:lnTo>
                    <a:pt x="72337" y="155726"/>
                  </a:lnTo>
                  <a:lnTo>
                    <a:pt x="72193" y="155874"/>
                  </a:lnTo>
                  <a:lnTo>
                    <a:pt x="71676" y="156830"/>
                  </a:lnTo>
                  <a:lnTo>
                    <a:pt x="71392" y="157745"/>
                  </a:lnTo>
                  <a:lnTo>
                    <a:pt x="71759" y="158459"/>
                  </a:lnTo>
                  <a:lnTo>
                    <a:pt x="71731" y="159051"/>
                  </a:lnTo>
                  <a:lnTo>
                    <a:pt x="71179" y="160512"/>
                  </a:lnTo>
                  <a:lnTo>
                    <a:pt x="71131" y="161271"/>
                  </a:lnTo>
                  <a:lnTo>
                    <a:pt x="71406" y="161918"/>
                  </a:lnTo>
                  <a:lnTo>
                    <a:pt x="72024" y="162894"/>
                  </a:lnTo>
                  <a:lnTo>
                    <a:pt x="72667" y="163847"/>
                  </a:lnTo>
                  <a:lnTo>
                    <a:pt x="73034" y="164223"/>
                  </a:lnTo>
                  <a:lnTo>
                    <a:pt x="72866" y="164929"/>
                  </a:lnTo>
                  <a:lnTo>
                    <a:pt x="72662" y="165309"/>
                  </a:lnTo>
                  <a:lnTo>
                    <a:pt x="72674" y="165480"/>
                  </a:lnTo>
                  <a:lnTo>
                    <a:pt x="72877" y="165923"/>
                  </a:lnTo>
                  <a:lnTo>
                    <a:pt x="73577" y="166246"/>
                  </a:lnTo>
                  <a:lnTo>
                    <a:pt x="73829" y="166272"/>
                  </a:lnTo>
                  <a:lnTo>
                    <a:pt x="74441" y="167446"/>
                  </a:lnTo>
                  <a:lnTo>
                    <a:pt x="72313" y="167355"/>
                  </a:lnTo>
                  <a:lnTo>
                    <a:pt x="72026" y="166859"/>
                  </a:lnTo>
                  <a:lnTo>
                    <a:pt x="71072" y="165873"/>
                  </a:lnTo>
                  <a:lnTo>
                    <a:pt x="69903" y="164972"/>
                  </a:lnTo>
                  <a:lnTo>
                    <a:pt x="68358" y="164931"/>
                  </a:lnTo>
                  <a:lnTo>
                    <a:pt x="68354" y="165500"/>
                  </a:lnTo>
                  <a:lnTo>
                    <a:pt x="67372" y="164923"/>
                  </a:lnTo>
                  <a:lnTo>
                    <a:pt x="67057" y="164812"/>
                  </a:lnTo>
                  <a:lnTo>
                    <a:pt x="64801" y="164800"/>
                  </a:lnTo>
                  <a:lnTo>
                    <a:pt x="64500" y="164741"/>
                  </a:lnTo>
                  <a:lnTo>
                    <a:pt x="64500" y="164493"/>
                  </a:lnTo>
                  <a:lnTo>
                    <a:pt x="65500" y="164689"/>
                  </a:lnTo>
                  <a:lnTo>
                    <a:pt x="65512" y="163796"/>
                  </a:lnTo>
                  <a:lnTo>
                    <a:pt x="63001" y="163699"/>
                  </a:lnTo>
                  <a:lnTo>
                    <a:pt x="62449" y="163580"/>
                  </a:lnTo>
                  <a:lnTo>
                    <a:pt x="62089" y="163399"/>
                  </a:lnTo>
                  <a:lnTo>
                    <a:pt x="62334" y="163048"/>
                  </a:lnTo>
                  <a:lnTo>
                    <a:pt x="61227" y="162894"/>
                  </a:lnTo>
                  <a:lnTo>
                    <a:pt x="60700" y="162725"/>
                  </a:lnTo>
                  <a:lnTo>
                    <a:pt x="60384" y="162513"/>
                  </a:lnTo>
                  <a:lnTo>
                    <a:pt x="58670" y="161160"/>
                  </a:lnTo>
                  <a:lnTo>
                    <a:pt x="58094" y="160211"/>
                  </a:lnTo>
                  <a:lnTo>
                    <a:pt x="57375" y="159717"/>
                  </a:lnTo>
                  <a:lnTo>
                    <a:pt x="56817" y="159528"/>
                  </a:lnTo>
                  <a:lnTo>
                    <a:pt x="56058" y="158995"/>
                  </a:lnTo>
                  <a:lnTo>
                    <a:pt x="55599" y="158500"/>
                  </a:lnTo>
                  <a:lnTo>
                    <a:pt x="55487" y="158047"/>
                  </a:lnTo>
                  <a:lnTo>
                    <a:pt x="55304" y="157719"/>
                  </a:lnTo>
                  <a:lnTo>
                    <a:pt x="54713" y="157012"/>
                  </a:lnTo>
                  <a:lnTo>
                    <a:pt x="53543" y="154995"/>
                  </a:lnTo>
                  <a:lnTo>
                    <a:pt x="54962" y="155004"/>
                  </a:lnTo>
                  <a:lnTo>
                    <a:pt x="56872" y="155023"/>
                  </a:lnTo>
                  <a:lnTo>
                    <a:pt x="56869" y="153152"/>
                  </a:lnTo>
                  <a:lnTo>
                    <a:pt x="60029" y="153240"/>
                  </a:lnTo>
                  <a:lnTo>
                    <a:pt x="60212" y="153806"/>
                  </a:lnTo>
                  <a:lnTo>
                    <a:pt x="60285" y="155048"/>
                  </a:lnTo>
                  <a:lnTo>
                    <a:pt x="61124" y="155103"/>
                  </a:lnTo>
                  <a:lnTo>
                    <a:pt x="61887" y="154883"/>
                  </a:lnTo>
                  <a:lnTo>
                    <a:pt x="63110" y="155117"/>
                  </a:lnTo>
                  <a:lnTo>
                    <a:pt x="63611" y="154911"/>
                  </a:lnTo>
                  <a:lnTo>
                    <a:pt x="63846" y="154677"/>
                  </a:lnTo>
                  <a:lnTo>
                    <a:pt x="64308" y="153284"/>
                  </a:lnTo>
                  <a:lnTo>
                    <a:pt x="61355" y="153262"/>
                  </a:lnTo>
                  <a:lnTo>
                    <a:pt x="61849" y="152269"/>
                  </a:lnTo>
                  <a:lnTo>
                    <a:pt x="62522" y="151680"/>
                  </a:lnTo>
                  <a:lnTo>
                    <a:pt x="63785" y="151658"/>
                  </a:lnTo>
                  <a:lnTo>
                    <a:pt x="63937" y="151256"/>
                  </a:lnTo>
                  <a:lnTo>
                    <a:pt x="63893" y="150791"/>
                  </a:lnTo>
                  <a:lnTo>
                    <a:pt x="63471" y="149708"/>
                  </a:lnTo>
                  <a:lnTo>
                    <a:pt x="62549" y="149705"/>
                  </a:lnTo>
                  <a:lnTo>
                    <a:pt x="62565" y="149292"/>
                  </a:lnTo>
                  <a:lnTo>
                    <a:pt x="62885" y="148946"/>
                  </a:lnTo>
                  <a:lnTo>
                    <a:pt x="63189" y="148749"/>
                  </a:lnTo>
                  <a:lnTo>
                    <a:pt x="63624" y="147683"/>
                  </a:lnTo>
                  <a:lnTo>
                    <a:pt x="63369" y="147339"/>
                  </a:lnTo>
                  <a:lnTo>
                    <a:pt x="62781" y="147146"/>
                  </a:lnTo>
                  <a:lnTo>
                    <a:pt x="62625" y="146968"/>
                  </a:lnTo>
                  <a:lnTo>
                    <a:pt x="61972" y="145238"/>
                  </a:lnTo>
                  <a:lnTo>
                    <a:pt x="61904" y="144825"/>
                  </a:lnTo>
                  <a:lnTo>
                    <a:pt x="61940" y="144249"/>
                  </a:lnTo>
                  <a:lnTo>
                    <a:pt x="61712" y="143732"/>
                  </a:lnTo>
                  <a:lnTo>
                    <a:pt x="61524" y="143728"/>
                  </a:lnTo>
                  <a:lnTo>
                    <a:pt x="60760" y="142562"/>
                  </a:lnTo>
                  <a:lnTo>
                    <a:pt x="59682" y="141608"/>
                  </a:lnTo>
                  <a:lnTo>
                    <a:pt x="59446" y="141600"/>
                  </a:lnTo>
                  <a:lnTo>
                    <a:pt x="58753" y="140377"/>
                  </a:lnTo>
                  <a:lnTo>
                    <a:pt x="58705" y="140053"/>
                  </a:lnTo>
                  <a:lnTo>
                    <a:pt x="58880" y="139704"/>
                  </a:lnTo>
                  <a:lnTo>
                    <a:pt x="58900" y="139451"/>
                  </a:lnTo>
                  <a:lnTo>
                    <a:pt x="58487" y="138783"/>
                  </a:lnTo>
                  <a:lnTo>
                    <a:pt x="58339" y="138488"/>
                  </a:lnTo>
                  <a:lnTo>
                    <a:pt x="58203" y="137762"/>
                  </a:lnTo>
                  <a:lnTo>
                    <a:pt x="57466" y="137223"/>
                  </a:lnTo>
                  <a:lnTo>
                    <a:pt x="57291" y="137241"/>
                  </a:lnTo>
                  <a:lnTo>
                    <a:pt x="57196" y="137400"/>
                  </a:lnTo>
                  <a:lnTo>
                    <a:pt x="56600" y="137011"/>
                  </a:lnTo>
                  <a:lnTo>
                    <a:pt x="55732" y="136998"/>
                  </a:lnTo>
                  <a:lnTo>
                    <a:pt x="55454" y="136941"/>
                  </a:lnTo>
                  <a:lnTo>
                    <a:pt x="54092" y="136252"/>
                  </a:lnTo>
                  <a:lnTo>
                    <a:pt x="53862" y="136008"/>
                  </a:lnTo>
                  <a:lnTo>
                    <a:pt x="53646" y="135976"/>
                  </a:lnTo>
                  <a:lnTo>
                    <a:pt x="53316" y="136034"/>
                  </a:lnTo>
                  <a:lnTo>
                    <a:pt x="53073" y="135851"/>
                  </a:lnTo>
                  <a:lnTo>
                    <a:pt x="52821" y="135632"/>
                  </a:lnTo>
                  <a:lnTo>
                    <a:pt x="52671" y="135694"/>
                  </a:lnTo>
                  <a:lnTo>
                    <a:pt x="52517" y="135859"/>
                  </a:lnTo>
                  <a:lnTo>
                    <a:pt x="52138" y="136401"/>
                  </a:lnTo>
                  <a:lnTo>
                    <a:pt x="51913" y="136514"/>
                  </a:lnTo>
                  <a:lnTo>
                    <a:pt x="51745" y="136540"/>
                  </a:lnTo>
                  <a:lnTo>
                    <a:pt x="51471" y="136465"/>
                  </a:lnTo>
                  <a:lnTo>
                    <a:pt x="51071" y="136282"/>
                  </a:lnTo>
                  <a:lnTo>
                    <a:pt x="50906" y="136322"/>
                  </a:lnTo>
                  <a:lnTo>
                    <a:pt x="50497" y="136722"/>
                  </a:lnTo>
                  <a:lnTo>
                    <a:pt x="49867" y="136617"/>
                  </a:lnTo>
                  <a:lnTo>
                    <a:pt x="49295" y="136493"/>
                  </a:lnTo>
                  <a:lnTo>
                    <a:pt x="49274" y="138849"/>
                  </a:lnTo>
                  <a:lnTo>
                    <a:pt x="56389" y="139023"/>
                  </a:lnTo>
                  <a:lnTo>
                    <a:pt x="56620" y="139325"/>
                  </a:lnTo>
                  <a:lnTo>
                    <a:pt x="56620" y="139477"/>
                  </a:lnTo>
                  <a:lnTo>
                    <a:pt x="55043" y="139455"/>
                  </a:lnTo>
                  <a:lnTo>
                    <a:pt x="55054" y="140660"/>
                  </a:lnTo>
                  <a:lnTo>
                    <a:pt x="51574" y="140661"/>
                  </a:lnTo>
                  <a:lnTo>
                    <a:pt x="51517" y="140387"/>
                  </a:lnTo>
                  <a:lnTo>
                    <a:pt x="51557" y="140019"/>
                  </a:lnTo>
                  <a:lnTo>
                    <a:pt x="51417" y="139617"/>
                  </a:lnTo>
                  <a:lnTo>
                    <a:pt x="50998" y="139436"/>
                  </a:lnTo>
                  <a:lnTo>
                    <a:pt x="49271" y="139185"/>
                  </a:lnTo>
                  <a:lnTo>
                    <a:pt x="49279" y="140452"/>
                  </a:lnTo>
                  <a:lnTo>
                    <a:pt x="49291" y="142343"/>
                  </a:lnTo>
                  <a:lnTo>
                    <a:pt x="49241" y="142697"/>
                  </a:lnTo>
                  <a:lnTo>
                    <a:pt x="49238" y="147767"/>
                  </a:lnTo>
                  <a:lnTo>
                    <a:pt x="49231" y="149422"/>
                  </a:lnTo>
                  <a:lnTo>
                    <a:pt x="47308" y="149385"/>
                  </a:lnTo>
                  <a:lnTo>
                    <a:pt x="47352" y="152996"/>
                  </a:lnTo>
                  <a:lnTo>
                    <a:pt x="49106" y="153011"/>
                  </a:lnTo>
                  <a:lnTo>
                    <a:pt x="49242" y="153137"/>
                  </a:lnTo>
                  <a:lnTo>
                    <a:pt x="49261" y="157850"/>
                  </a:lnTo>
                  <a:lnTo>
                    <a:pt x="49268" y="159712"/>
                  </a:lnTo>
                  <a:lnTo>
                    <a:pt x="48126" y="159751"/>
                  </a:lnTo>
                  <a:lnTo>
                    <a:pt x="48128" y="160183"/>
                  </a:lnTo>
                  <a:lnTo>
                    <a:pt x="47861" y="160403"/>
                  </a:lnTo>
                  <a:lnTo>
                    <a:pt x="46818" y="159723"/>
                  </a:lnTo>
                  <a:lnTo>
                    <a:pt x="46495" y="159738"/>
                  </a:lnTo>
                  <a:lnTo>
                    <a:pt x="46071" y="159187"/>
                  </a:lnTo>
                  <a:lnTo>
                    <a:pt x="45699" y="157685"/>
                  </a:lnTo>
                  <a:lnTo>
                    <a:pt x="45746" y="157365"/>
                  </a:lnTo>
                  <a:lnTo>
                    <a:pt x="44261" y="157376"/>
                  </a:lnTo>
                  <a:lnTo>
                    <a:pt x="43138" y="156689"/>
                  </a:lnTo>
                  <a:lnTo>
                    <a:pt x="40734" y="156649"/>
                  </a:lnTo>
                  <a:lnTo>
                    <a:pt x="40866" y="156832"/>
                  </a:lnTo>
                  <a:lnTo>
                    <a:pt x="41732" y="157545"/>
                  </a:lnTo>
                  <a:lnTo>
                    <a:pt x="42216" y="158266"/>
                  </a:lnTo>
                  <a:lnTo>
                    <a:pt x="42544" y="158980"/>
                  </a:lnTo>
                  <a:lnTo>
                    <a:pt x="43403" y="159977"/>
                  </a:lnTo>
                  <a:lnTo>
                    <a:pt x="44339" y="162279"/>
                  </a:lnTo>
                  <a:lnTo>
                    <a:pt x="42050" y="161611"/>
                  </a:lnTo>
                  <a:lnTo>
                    <a:pt x="39712" y="161499"/>
                  </a:lnTo>
                  <a:lnTo>
                    <a:pt x="37827" y="161550"/>
                  </a:lnTo>
                  <a:lnTo>
                    <a:pt x="36649" y="161115"/>
                  </a:lnTo>
                  <a:lnTo>
                    <a:pt x="36496" y="164511"/>
                  </a:lnTo>
                  <a:lnTo>
                    <a:pt x="35259" y="164510"/>
                  </a:lnTo>
                  <a:lnTo>
                    <a:pt x="34204" y="165782"/>
                  </a:lnTo>
                  <a:lnTo>
                    <a:pt x="34328" y="165990"/>
                  </a:lnTo>
                  <a:lnTo>
                    <a:pt x="34671" y="166232"/>
                  </a:lnTo>
                  <a:lnTo>
                    <a:pt x="34927" y="166601"/>
                  </a:lnTo>
                  <a:lnTo>
                    <a:pt x="34966" y="166909"/>
                  </a:lnTo>
                  <a:lnTo>
                    <a:pt x="34918" y="167231"/>
                  </a:lnTo>
                  <a:lnTo>
                    <a:pt x="34188" y="167244"/>
                  </a:lnTo>
                  <a:lnTo>
                    <a:pt x="34048" y="167003"/>
                  </a:lnTo>
                  <a:lnTo>
                    <a:pt x="34059" y="165104"/>
                  </a:lnTo>
                  <a:lnTo>
                    <a:pt x="32432" y="165053"/>
                  </a:lnTo>
                  <a:lnTo>
                    <a:pt x="31729" y="164830"/>
                  </a:lnTo>
                  <a:lnTo>
                    <a:pt x="31170" y="164975"/>
                  </a:lnTo>
                  <a:lnTo>
                    <a:pt x="29964" y="164956"/>
                  </a:lnTo>
                  <a:lnTo>
                    <a:pt x="28762" y="164514"/>
                  </a:lnTo>
                  <a:lnTo>
                    <a:pt x="27696" y="164258"/>
                  </a:lnTo>
                  <a:lnTo>
                    <a:pt x="27405" y="164046"/>
                  </a:lnTo>
                  <a:lnTo>
                    <a:pt x="27345" y="163785"/>
                  </a:lnTo>
                  <a:lnTo>
                    <a:pt x="27161" y="163488"/>
                  </a:lnTo>
                  <a:lnTo>
                    <a:pt x="26553" y="162974"/>
                  </a:lnTo>
                  <a:lnTo>
                    <a:pt x="26544" y="160677"/>
                  </a:lnTo>
                  <a:lnTo>
                    <a:pt x="26539" y="158944"/>
                  </a:lnTo>
                  <a:lnTo>
                    <a:pt x="23042" y="158847"/>
                  </a:lnTo>
                  <a:lnTo>
                    <a:pt x="22727" y="158397"/>
                  </a:lnTo>
                  <a:lnTo>
                    <a:pt x="22399" y="158501"/>
                  </a:lnTo>
                  <a:lnTo>
                    <a:pt x="22163" y="158847"/>
                  </a:lnTo>
                  <a:lnTo>
                    <a:pt x="22354" y="160115"/>
                  </a:lnTo>
                  <a:lnTo>
                    <a:pt x="22602" y="160257"/>
                  </a:lnTo>
                  <a:lnTo>
                    <a:pt x="22498" y="160633"/>
                  </a:lnTo>
                  <a:lnTo>
                    <a:pt x="22070" y="160631"/>
                  </a:lnTo>
                  <a:lnTo>
                    <a:pt x="22068" y="160073"/>
                  </a:lnTo>
                  <a:lnTo>
                    <a:pt x="20713" y="160094"/>
                  </a:lnTo>
                  <a:lnTo>
                    <a:pt x="20716" y="160915"/>
                  </a:lnTo>
                  <a:lnTo>
                    <a:pt x="19832" y="160918"/>
                  </a:lnTo>
                  <a:lnTo>
                    <a:pt x="19494" y="160803"/>
                  </a:lnTo>
                  <a:lnTo>
                    <a:pt x="19302" y="160821"/>
                  </a:lnTo>
                  <a:lnTo>
                    <a:pt x="18923" y="161182"/>
                  </a:lnTo>
                  <a:lnTo>
                    <a:pt x="18891" y="161833"/>
                  </a:lnTo>
                  <a:lnTo>
                    <a:pt x="18539" y="161379"/>
                  </a:lnTo>
                  <a:lnTo>
                    <a:pt x="18124" y="160639"/>
                  </a:lnTo>
                  <a:lnTo>
                    <a:pt x="18200" y="160378"/>
                  </a:lnTo>
                  <a:lnTo>
                    <a:pt x="17920" y="159779"/>
                  </a:lnTo>
                  <a:lnTo>
                    <a:pt x="17697" y="160017"/>
                  </a:lnTo>
                  <a:lnTo>
                    <a:pt x="17181" y="160847"/>
                  </a:lnTo>
                  <a:lnTo>
                    <a:pt x="16642" y="162421"/>
                  </a:lnTo>
                  <a:lnTo>
                    <a:pt x="16598" y="162041"/>
                  </a:lnTo>
                  <a:lnTo>
                    <a:pt x="15461" y="163282"/>
                  </a:lnTo>
                  <a:lnTo>
                    <a:pt x="15077" y="163424"/>
                  </a:lnTo>
                  <a:lnTo>
                    <a:pt x="14758" y="163926"/>
                  </a:lnTo>
                  <a:lnTo>
                    <a:pt x="14482" y="164871"/>
                  </a:lnTo>
                  <a:lnTo>
                    <a:pt x="14403" y="166563"/>
                  </a:lnTo>
                  <a:lnTo>
                    <a:pt x="14491" y="167099"/>
                  </a:lnTo>
                  <a:lnTo>
                    <a:pt x="14322" y="167101"/>
                  </a:lnTo>
                  <a:lnTo>
                    <a:pt x="12036" y="167126"/>
                  </a:lnTo>
                  <a:lnTo>
                    <a:pt x="12015" y="166177"/>
                  </a:lnTo>
                  <a:lnTo>
                    <a:pt x="11799" y="165578"/>
                  </a:lnTo>
                  <a:lnTo>
                    <a:pt x="11232" y="164544"/>
                  </a:lnTo>
                  <a:lnTo>
                    <a:pt x="7122" y="164556"/>
                  </a:lnTo>
                  <a:lnTo>
                    <a:pt x="6427" y="163564"/>
                  </a:lnTo>
                  <a:lnTo>
                    <a:pt x="5125" y="165039"/>
                  </a:lnTo>
                  <a:lnTo>
                    <a:pt x="5117" y="165467"/>
                  </a:lnTo>
                  <a:lnTo>
                    <a:pt x="4710" y="166002"/>
                  </a:lnTo>
                  <a:lnTo>
                    <a:pt x="3899" y="166813"/>
                  </a:lnTo>
                  <a:lnTo>
                    <a:pt x="3868" y="165485"/>
                  </a:lnTo>
                  <a:lnTo>
                    <a:pt x="3045" y="165168"/>
                  </a:lnTo>
                  <a:lnTo>
                    <a:pt x="2283" y="164398"/>
                  </a:lnTo>
                  <a:lnTo>
                    <a:pt x="2882" y="163966"/>
                  </a:lnTo>
                  <a:lnTo>
                    <a:pt x="3840" y="163725"/>
                  </a:lnTo>
                  <a:lnTo>
                    <a:pt x="3856" y="163163"/>
                  </a:lnTo>
                  <a:lnTo>
                    <a:pt x="5168" y="163168"/>
                  </a:lnTo>
                  <a:lnTo>
                    <a:pt x="4871" y="162139"/>
                  </a:lnTo>
                  <a:lnTo>
                    <a:pt x="4672" y="161959"/>
                  </a:lnTo>
                  <a:lnTo>
                    <a:pt x="3868" y="161953"/>
                  </a:lnTo>
                  <a:lnTo>
                    <a:pt x="3859" y="159647"/>
                  </a:lnTo>
                  <a:lnTo>
                    <a:pt x="4361" y="159326"/>
                  </a:lnTo>
                  <a:lnTo>
                    <a:pt x="4345" y="158277"/>
                  </a:lnTo>
                  <a:lnTo>
                    <a:pt x="3861" y="158549"/>
                  </a:lnTo>
                  <a:lnTo>
                    <a:pt x="3864" y="156524"/>
                  </a:lnTo>
                  <a:lnTo>
                    <a:pt x="3183" y="156740"/>
                  </a:lnTo>
                  <a:lnTo>
                    <a:pt x="2064" y="156870"/>
                  </a:lnTo>
                  <a:lnTo>
                    <a:pt x="2104" y="156714"/>
                  </a:lnTo>
                  <a:lnTo>
                    <a:pt x="3726" y="154887"/>
                  </a:lnTo>
                  <a:lnTo>
                    <a:pt x="2060" y="155684"/>
                  </a:lnTo>
                  <a:lnTo>
                    <a:pt x="104" y="155814"/>
                  </a:lnTo>
                  <a:lnTo>
                    <a:pt x="0" y="155644"/>
                  </a:lnTo>
                  <a:lnTo>
                    <a:pt x="1635" y="154182"/>
                  </a:lnTo>
                  <a:lnTo>
                    <a:pt x="1890" y="153845"/>
                  </a:lnTo>
                  <a:lnTo>
                    <a:pt x="2467" y="153081"/>
                  </a:lnTo>
                  <a:lnTo>
                    <a:pt x="2592" y="152915"/>
                  </a:lnTo>
                  <a:lnTo>
                    <a:pt x="3440" y="151794"/>
                  </a:lnTo>
                  <a:lnTo>
                    <a:pt x="4668" y="150171"/>
                  </a:lnTo>
                  <a:lnTo>
                    <a:pt x="7713" y="148022"/>
                  </a:lnTo>
                  <a:lnTo>
                    <a:pt x="10278" y="145793"/>
                  </a:lnTo>
                  <a:lnTo>
                    <a:pt x="11591" y="144374"/>
                  </a:lnTo>
                  <a:lnTo>
                    <a:pt x="12618" y="144275"/>
                  </a:lnTo>
                  <a:lnTo>
                    <a:pt x="12843" y="144253"/>
                  </a:lnTo>
                  <a:lnTo>
                    <a:pt x="13625" y="144437"/>
                  </a:lnTo>
                  <a:lnTo>
                    <a:pt x="13774" y="144472"/>
                  </a:lnTo>
                  <a:lnTo>
                    <a:pt x="14246" y="144349"/>
                  </a:lnTo>
                  <a:lnTo>
                    <a:pt x="15334" y="143418"/>
                  </a:lnTo>
                  <a:lnTo>
                    <a:pt x="16025" y="142591"/>
                  </a:lnTo>
                  <a:lnTo>
                    <a:pt x="20476" y="140745"/>
                  </a:lnTo>
                  <a:lnTo>
                    <a:pt x="21940" y="139575"/>
                  </a:lnTo>
                  <a:lnTo>
                    <a:pt x="22286" y="139470"/>
                  </a:lnTo>
                  <a:lnTo>
                    <a:pt x="22938" y="139024"/>
                  </a:lnTo>
                  <a:lnTo>
                    <a:pt x="25513" y="137819"/>
                  </a:lnTo>
                  <a:lnTo>
                    <a:pt x="25539" y="140297"/>
                  </a:lnTo>
                  <a:lnTo>
                    <a:pt x="25707" y="140334"/>
                  </a:lnTo>
                  <a:lnTo>
                    <a:pt x="26479" y="139965"/>
                  </a:lnTo>
                  <a:lnTo>
                    <a:pt x="26499" y="145091"/>
                  </a:lnTo>
                  <a:lnTo>
                    <a:pt x="29225" y="145285"/>
                  </a:lnTo>
                  <a:lnTo>
                    <a:pt x="30091" y="145052"/>
                  </a:lnTo>
                  <a:lnTo>
                    <a:pt x="30311" y="144844"/>
                  </a:lnTo>
                  <a:lnTo>
                    <a:pt x="31787" y="143921"/>
                  </a:lnTo>
                  <a:lnTo>
                    <a:pt x="33091" y="143672"/>
                  </a:lnTo>
                  <a:lnTo>
                    <a:pt x="34087" y="143661"/>
                  </a:lnTo>
                  <a:lnTo>
                    <a:pt x="34085" y="140686"/>
                  </a:lnTo>
                  <a:lnTo>
                    <a:pt x="34814" y="140683"/>
                  </a:lnTo>
                  <a:lnTo>
                    <a:pt x="34972" y="140983"/>
                  </a:lnTo>
                  <a:lnTo>
                    <a:pt x="35060" y="141381"/>
                  </a:lnTo>
                  <a:lnTo>
                    <a:pt x="34643" y="141812"/>
                  </a:lnTo>
                  <a:lnTo>
                    <a:pt x="35151" y="142214"/>
                  </a:lnTo>
                  <a:lnTo>
                    <a:pt x="36112" y="143352"/>
                  </a:lnTo>
                  <a:lnTo>
                    <a:pt x="36208" y="143542"/>
                  </a:lnTo>
                  <a:lnTo>
                    <a:pt x="36156" y="143862"/>
                  </a:lnTo>
                  <a:lnTo>
                    <a:pt x="36448" y="143858"/>
                  </a:lnTo>
                  <a:lnTo>
                    <a:pt x="38220" y="143465"/>
                  </a:lnTo>
                  <a:lnTo>
                    <a:pt x="38739" y="143074"/>
                  </a:lnTo>
                  <a:lnTo>
                    <a:pt x="39646" y="141304"/>
                  </a:lnTo>
                  <a:lnTo>
                    <a:pt x="39662" y="140806"/>
                  </a:lnTo>
                  <a:lnTo>
                    <a:pt x="40062" y="140468"/>
                  </a:lnTo>
                  <a:lnTo>
                    <a:pt x="41383" y="140397"/>
                  </a:lnTo>
                  <a:lnTo>
                    <a:pt x="41864" y="140846"/>
                  </a:lnTo>
                  <a:lnTo>
                    <a:pt x="42833" y="141463"/>
                  </a:lnTo>
                  <a:lnTo>
                    <a:pt x="42901" y="141869"/>
                  </a:lnTo>
                  <a:lnTo>
                    <a:pt x="43053" y="141992"/>
                  </a:lnTo>
                  <a:lnTo>
                    <a:pt x="44294" y="142355"/>
                  </a:lnTo>
                  <a:lnTo>
                    <a:pt x="45134" y="142355"/>
                  </a:lnTo>
                  <a:lnTo>
                    <a:pt x="43412" y="139696"/>
                  </a:lnTo>
                  <a:lnTo>
                    <a:pt x="42579" y="138097"/>
                  </a:lnTo>
                  <a:lnTo>
                    <a:pt x="43711" y="137628"/>
                  </a:lnTo>
                  <a:lnTo>
                    <a:pt x="45697" y="137598"/>
                  </a:lnTo>
                  <a:lnTo>
                    <a:pt x="45649" y="136437"/>
                  </a:lnTo>
                  <a:lnTo>
                    <a:pt x="44033" y="136387"/>
                  </a:lnTo>
                  <a:lnTo>
                    <a:pt x="44054" y="133372"/>
                  </a:lnTo>
                  <a:lnTo>
                    <a:pt x="41544" y="135967"/>
                  </a:lnTo>
                  <a:lnTo>
                    <a:pt x="40272" y="133073"/>
                  </a:lnTo>
                  <a:lnTo>
                    <a:pt x="39133" y="133502"/>
                  </a:lnTo>
                  <a:lnTo>
                    <a:pt x="40100" y="132693"/>
                  </a:lnTo>
                  <a:lnTo>
                    <a:pt x="39201" y="132589"/>
                  </a:lnTo>
                  <a:lnTo>
                    <a:pt x="38770" y="132691"/>
                  </a:lnTo>
                  <a:lnTo>
                    <a:pt x="39223" y="132086"/>
                  </a:lnTo>
                  <a:lnTo>
                    <a:pt x="39406" y="131434"/>
                  </a:lnTo>
                  <a:lnTo>
                    <a:pt x="39451" y="131276"/>
                  </a:lnTo>
                  <a:lnTo>
                    <a:pt x="39507" y="131076"/>
                  </a:lnTo>
                  <a:lnTo>
                    <a:pt x="40381" y="127961"/>
                  </a:lnTo>
                  <a:lnTo>
                    <a:pt x="40817" y="127780"/>
                  </a:lnTo>
                  <a:lnTo>
                    <a:pt x="41379" y="127244"/>
                  </a:lnTo>
                  <a:lnTo>
                    <a:pt x="42255" y="125667"/>
                  </a:lnTo>
                  <a:lnTo>
                    <a:pt x="42442" y="125331"/>
                  </a:lnTo>
                  <a:lnTo>
                    <a:pt x="42626" y="124605"/>
                  </a:lnTo>
                  <a:lnTo>
                    <a:pt x="42746" y="124133"/>
                  </a:lnTo>
                  <a:lnTo>
                    <a:pt x="44848" y="121970"/>
                  </a:lnTo>
                  <a:lnTo>
                    <a:pt x="45348" y="121456"/>
                  </a:lnTo>
                  <a:lnTo>
                    <a:pt x="46967" y="119790"/>
                  </a:lnTo>
                  <a:lnTo>
                    <a:pt x="47679" y="119806"/>
                  </a:lnTo>
                  <a:lnTo>
                    <a:pt x="48909" y="119025"/>
                  </a:lnTo>
                  <a:lnTo>
                    <a:pt x="49103" y="115187"/>
                  </a:lnTo>
                  <a:lnTo>
                    <a:pt x="50146" y="113153"/>
                  </a:lnTo>
                  <a:lnTo>
                    <a:pt x="50838" y="111803"/>
                  </a:lnTo>
                  <a:lnTo>
                    <a:pt x="53176" y="110590"/>
                  </a:lnTo>
                  <a:lnTo>
                    <a:pt x="54723" y="109786"/>
                  </a:lnTo>
                  <a:lnTo>
                    <a:pt x="56367" y="109298"/>
                  </a:lnTo>
                  <a:lnTo>
                    <a:pt x="58309" y="109168"/>
                  </a:lnTo>
                  <a:lnTo>
                    <a:pt x="61129" y="107164"/>
                  </a:lnTo>
                  <a:lnTo>
                    <a:pt x="64395" y="104842"/>
                  </a:lnTo>
                  <a:lnTo>
                    <a:pt x="66433" y="104319"/>
                  </a:lnTo>
                  <a:lnTo>
                    <a:pt x="67761" y="103979"/>
                  </a:lnTo>
                  <a:lnTo>
                    <a:pt x="73056" y="99554"/>
                  </a:lnTo>
                  <a:lnTo>
                    <a:pt x="74183" y="98612"/>
                  </a:lnTo>
                  <a:lnTo>
                    <a:pt x="74971" y="97714"/>
                  </a:lnTo>
                  <a:lnTo>
                    <a:pt x="75374" y="97424"/>
                  </a:lnTo>
                  <a:lnTo>
                    <a:pt x="76099" y="97018"/>
                  </a:lnTo>
                  <a:lnTo>
                    <a:pt x="76850" y="97424"/>
                  </a:lnTo>
                  <a:lnTo>
                    <a:pt x="77019" y="96692"/>
                  </a:lnTo>
                  <a:lnTo>
                    <a:pt x="77174" y="96692"/>
                  </a:lnTo>
                  <a:lnTo>
                    <a:pt x="77265" y="96920"/>
                  </a:lnTo>
                  <a:lnTo>
                    <a:pt x="77071" y="97588"/>
                  </a:lnTo>
                  <a:lnTo>
                    <a:pt x="77074" y="97970"/>
                  </a:lnTo>
                  <a:lnTo>
                    <a:pt x="77329" y="98368"/>
                  </a:lnTo>
                  <a:lnTo>
                    <a:pt x="79984" y="98384"/>
                  </a:lnTo>
                  <a:lnTo>
                    <a:pt x="81602" y="98660"/>
                  </a:lnTo>
                  <a:lnTo>
                    <a:pt x="82638" y="98221"/>
                  </a:lnTo>
                  <a:lnTo>
                    <a:pt x="83544" y="97782"/>
                  </a:lnTo>
                  <a:lnTo>
                    <a:pt x="83557" y="98986"/>
                  </a:lnTo>
                  <a:lnTo>
                    <a:pt x="83389" y="102304"/>
                  </a:lnTo>
                  <a:lnTo>
                    <a:pt x="83234" y="107509"/>
                  </a:lnTo>
                  <a:lnTo>
                    <a:pt x="83273" y="108680"/>
                  </a:lnTo>
                  <a:lnTo>
                    <a:pt x="85383" y="110632"/>
                  </a:lnTo>
                  <a:lnTo>
                    <a:pt x="86134" y="110632"/>
                  </a:lnTo>
                  <a:lnTo>
                    <a:pt x="88668" y="113913"/>
                  </a:lnTo>
                  <a:lnTo>
                    <a:pt x="89190" y="115339"/>
                  </a:lnTo>
                  <a:lnTo>
                    <a:pt x="89439" y="115292"/>
                  </a:lnTo>
                  <a:lnTo>
                    <a:pt x="89362" y="115121"/>
                  </a:lnTo>
                  <a:lnTo>
                    <a:pt x="89678" y="114715"/>
                  </a:lnTo>
                  <a:lnTo>
                    <a:pt x="90159" y="114276"/>
                  </a:lnTo>
                  <a:lnTo>
                    <a:pt x="90578" y="113209"/>
                  </a:lnTo>
                  <a:lnTo>
                    <a:pt x="89665" y="113153"/>
                  </a:lnTo>
                  <a:lnTo>
                    <a:pt x="89946" y="111423"/>
                  </a:lnTo>
                  <a:lnTo>
                    <a:pt x="89954" y="110665"/>
                  </a:lnTo>
                  <a:lnTo>
                    <a:pt x="93670" y="110681"/>
                  </a:lnTo>
                  <a:lnTo>
                    <a:pt x="96404" y="110728"/>
                  </a:lnTo>
                  <a:lnTo>
                    <a:pt x="96424" y="111456"/>
                  </a:lnTo>
                  <a:lnTo>
                    <a:pt x="97017" y="111461"/>
                  </a:lnTo>
                  <a:lnTo>
                    <a:pt x="97365" y="111719"/>
                  </a:lnTo>
                  <a:lnTo>
                    <a:pt x="97830" y="112827"/>
                  </a:lnTo>
                  <a:lnTo>
                    <a:pt x="98215" y="114199"/>
                  </a:lnTo>
                  <a:lnTo>
                    <a:pt x="103784" y="114327"/>
                  </a:lnTo>
                  <a:lnTo>
                    <a:pt x="103685" y="117987"/>
                  </a:lnTo>
                  <a:lnTo>
                    <a:pt x="105946" y="118069"/>
                  </a:lnTo>
                  <a:lnTo>
                    <a:pt x="106024" y="114365"/>
                  </a:lnTo>
                  <a:lnTo>
                    <a:pt x="106494" y="114371"/>
                  </a:lnTo>
                  <a:lnTo>
                    <a:pt x="106252" y="114019"/>
                  </a:lnTo>
                  <a:lnTo>
                    <a:pt x="106026" y="113874"/>
                  </a:lnTo>
                  <a:lnTo>
                    <a:pt x="106061" y="111039"/>
                  </a:lnTo>
                  <a:lnTo>
                    <a:pt x="104455" y="111006"/>
                  </a:lnTo>
                  <a:lnTo>
                    <a:pt x="104403" y="110242"/>
                  </a:lnTo>
                  <a:lnTo>
                    <a:pt x="104054" y="110014"/>
                  </a:lnTo>
                  <a:lnTo>
                    <a:pt x="104054" y="109152"/>
                  </a:lnTo>
                  <a:lnTo>
                    <a:pt x="102151" y="109135"/>
                  </a:lnTo>
                  <a:lnTo>
                    <a:pt x="102176" y="106354"/>
                  </a:lnTo>
                  <a:lnTo>
                    <a:pt x="102008" y="106045"/>
                  </a:lnTo>
                  <a:lnTo>
                    <a:pt x="99988" y="106126"/>
                  </a:lnTo>
                  <a:lnTo>
                    <a:pt x="99678" y="106208"/>
                  </a:lnTo>
                  <a:lnTo>
                    <a:pt x="100144" y="105882"/>
                  </a:lnTo>
                  <a:lnTo>
                    <a:pt x="100195" y="105508"/>
                  </a:lnTo>
                  <a:lnTo>
                    <a:pt x="100338" y="105264"/>
                  </a:lnTo>
                  <a:lnTo>
                    <a:pt x="100364" y="104614"/>
                  </a:lnTo>
                  <a:lnTo>
                    <a:pt x="98409" y="104532"/>
                  </a:lnTo>
                  <a:lnTo>
                    <a:pt x="98409" y="104386"/>
                  </a:lnTo>
                  <a:lnTo>
                    <a:pt x="97904" y="104386"/>
                  </a:lnTo>
                  <a:lnTo>
                    <a:pt x="97904" y="104581"/>
                  </a:lnTo>
                  <a:lnTo>
                    <a:pt x="96415" y="104565"/>
                  </a:lnTo>
                  <a:lnTo>
                    <a:pt x="96415" y="101426"/>
                  </a:lnTo>
                  <a:lnTo>
                    <a:pt x="98448" y="101426"/>
                  </a:lnTo>
                  <a:lnTo>
                    <a:pt x="98447" y="99018"/>
                  </a:lnTo>
                  <a:lnTo>
                    <a:pt x="97709" y="98969"/>
                  </a:lnTo>
                  <a:lnTo>
                    <a:pt x="97748" y="97196"/>
                  </a:lnTo>
                  <a:lnTo>
                    <a:pt x="98033" y="97131"/>
                  </a:lnTo>
                  <a:lnTo>
                    <a:pt x="98201" y="96936"/>
                  </a:lnTo>
                  <a:lnTo>
                    <a:pt x="98085" y="96708"/>
                  </a:lnTo>
                  <a:lnTo>
                    <a:pt x="98810" y="96708"/>
                  </a:lnTo>
                  <a:lnTo>
                    <a:pt x="98926" y="96497"/>
                  </a:lnTo>
                  <a:lnTo>
                    <a:pt x="98305" y="96058"/>
                  </a:lnTo>
                  <a:lnTo>
                    <a:pt x="97800" y="96009"/>
                  </a:lnTo>
                  <a:lnTo>
                    <a:pt x="97645" y="95749"/>
                  </a:lnTo>
                  <a:lnTo>
                    <a:pt x="98163" y="95033"/>
                  </a:lnTo>
                  <a:lnTo>
                    <a:pt x="98279" y="94529"/>
                  </a:lnTo>
                  <a:lnTo>
                    <a:pt x="97968" y="94106"/>
                  </a:lnTo>
                  <a:lnTo>
                    <a:pt x="98007" y="93699"/>
                  </a:lnTo>
                  <a:lnTo>
                    <a:pt x="97813" y="93325"/>
                  </a:lnTo>
                  <a:lnTo>
                    <a:pt x="97463" y="93162"/>
                  </a:lnTo>
                  <a:lnTo>
                    <a:pt x="97347" y="92154"/>
                  </a:lnTo>
                  <a:lnTo>
                    <a:pt x="97826" y="92105"/>
                  </a:lnTo>
                  <a:lnTo>
                    <a:pt x="97955" y="91113"/>
                  </a:lnTo>
                  <a:lnTo>
                    <a:pt x="98771" y="90804"/>
                  </a:lnTo>
                  <a:lnTo>
                    <a:pt x="97865" y="90592"/>
                  </a:lnTo>
                  <a:lnTo>
                    <a:pt x="97634" y="91324"/>
                  </a:lnTo>
                  <a:lnTo>
                    <a:pt x="97611" y="91695"/>
                  </a:lnTo>
                  <a:lnTo>
                    <a:pt x="97140" y="92349"/>
                  </a:lnTo>
                  <a:lnTo>
                    <a:pt x="96428" y="92902"/>
                  </a:lnTo>
                  <a:lnTo>
                    <a:pt x="96415" y="91926"/>
                  </a:lnTo>
                  <a:lnTo>
                    <a:pt x="96415" y="83403"/>
                  </a:lnTo>
                  <a:lnTo>
                    <a:pt x="94835" y="83403"/>
                  </a:lnTo>
                  <a:lnTo>
                    <a:pt x="94900" y="78718"/>
                  </a:lnTo>
                  <a:lnTo>
                    <a:pt x="93346" y="78686"/>
                  </a:lnTo>
                  <a:lnTo>
                    <a:pt x="91883" y="78556"/>
                  </a:lnTo>
                  <a:lnTo>
                    <a:pt x="91883" y="78409"/>
                  </a:lnTo>
                  <a:lnTo>
                    <a:pt x="92232" y="77921"/>
                  </a:lnTo>
                  <a:lnTo>
                    <a:pt x="92608" y="77986"/>
                  </a:lnTo>
                  <a:lnTo>
                    <a:pt x="93527" y="77368"/>
                  </a:lnTo>
                  <a:lnTo>
                    <a:pt x="94550" y="77872"/>
                  </a:lnTo>
                  <a:lnTo>
                    <a:pt x="94770" y="77807"/>
                  </a:lnTo>
                  <a:lnTo>
                    <a:pt x="95068" y="77515"/>
                  </a:lnTo>
                  <a:lnTo>
                    <a:pt x="95068" y="77238"/>
                  </a:lnTo>
                  <a:lnTo>
                    <a:pt x="94084" y="76766"/>
                  </a:lnTo>
                  <a:lnTo>
                    <a:pt x="92944" y="76734"/>
                  </a:lnTo>
                  <a:lnTo>
                    <a:pt x="91663" y="76831"/>
                  </a:lnTo>
                  <a:lnTo>
                    <a:pt x="92388" y="76636"/>
                  </a:lnTo>
                  <a:lnTo>
                    <a:pt x="92698" y="76636"/>
                  </a:lnTo>
                  <a:lnTo>
                    <a:pt x="92478" y="76360"/>
                  </a:lnTo>
                  <a:lnTo>
                    <a:pt x="91753" y="75416"/>
                  </a:lnTo>
                  <a:lnTo>
                    <a:pt x="91429" y="75302"/>
                  </a:lnTo>
                  <a:lnTo>
                    <a:pt x="91261" y="74961"/>
                  </a:lnTo>
                  <a:lnTo>
                    <a:pt x="91158" y="74424"/>
                  </a:lnTo>
                  <a:lnTo>
                    <a:pt x="91922" y="74034"/>
                  </a:lnTo>
                  <a:lnTo>
                    <a:pt x="92957" y="74034"/>
                  </a:lnTo>
                  <a:lnTo>
                    <a:pt x="93447" y="72960"/>
                  </a:lnTo>
                  <a:lnTo>
                    <a:pt x="93592" y="72960"/>
                  </a:lnTo>
                  <a:lnTo>
                    <a:pt x="93579" y="73887"/>
                  </a:lnTo>
                  <a:lnTo>
                    <a:pt x="94624" y="73904"/>
                  </a:lnTo>
                  <a:lnTo>
                    <a:pt x="94912" y="72956"/>
                  </a:lnTo>
                  <a:lnTo>
                    <a:pt x="96427" y="72960"/>
                  </a:lnTo>
                  <a:lnTo>
                    <a:pt x="96427" y="71935"/>
                  </a:lnTo>
                  <a:lnTo>
                    <a:pt x="96427" y="71220"/>
                  </a:lnTo>
                  <a:lnTo>
                    <a:pt x="95754" y="71350"/>
                  </a:lnTo>
                  <a:lnTo>
                    <a:pt x="95638" y="71171"/>
                  </a:lnTo>
                  <a:lnTo>
                    <a:pt x="96427" y="70764"/>
                  </a:lnTo>
                  <a:lnTo>
                    <a:pt x="96427" y="69398"/>
                  </a:lnTo>
                  <a:lnTo>
                    <a:pt x="98357" y="69772"/>
                  </a:lnTo>
                  <a:lnTo>
                    <a:pt x="99004" y="69447"/>
                  </a:lnTo>
                  <a:lnTo>
                    <a:pt x="101166" y="68422"/>
                  </a:lnTo>
                  <a:lnTo>
                    <a:pt x="99133" y="68389"/>
                  </a:lnTo>
                  <a:lnTo>
                    <a:pt x="100869" y="67739"/>
                  </a:lnTo>
                  <a:lnTo>
                    <a:pt x="101257" y="67104"/>
                  </a:lnTo>
                  <a:lnTo>
                    <a:pt x="101270" y="66259"/>
                  </a:lnTo>
                  <a:lnTo>
                    <a:pt x="101050" y="66242"/>
                  </a:lnTo>
                  <a:lnTo>
                    <a:pt x="100946" y="65250"/>
                  </a:lnTo>
                  <a:lnTo>
                    <a:pt x="100959" y="63022"/>
                  </a:lnTo>
                  <a:lnTo>
                    <a:pt x="99017" y="63005"/>
                  </a:lnTo>
                  <a:lnTo>
                    <a:pt x="99017" y="61216"/>
                  </a:lnTo>
                  <a:lnTo>
                    <a:pt x="98395" y="61200"/>
                  </a:lnTo>
                  <a:lnTo>
                    <a:pt x="93851" y="61216"/>
                  </a:lnTo>
                  <a:lnTo>
                    <a:pt x="93721" y="61037"/>
                  </a:lnTo>
                  <a:lnTo>
                    <a:pt x="93825" y="60745"/>
                  </a:lnTo>
                  <a:lnTo>
                    <a:pt x="94019" y="60826"/>
                  </a:lnTo>
                  <a:lnTo>
                    <a:pt x="94084" y="59655"/>
                  </a:lnTo>
                  <a:lnTo>
                    <a:pt x="93312" y="59655"/>
                  </a:lnTo>
                  <a:lnTo>
                    <a:pt x="93255" y="59996"/>
                  </a:lnTo>
                  <a:lnTo>
                    <a:pt x="92874" y="59998"/>
                  </a:lnTo>
                  <a:lnTo>
                    <a:pt x="92802" y="59482"/>
                  </a:lnTo>
                  <a:lnTo>
                    <a:pt x="92809" y="57496"/>
                  </a:lnTo>
                  <a:lnTo>
                    <a:pt x="91818" y="57508"/>
                  </a:lnTo>
                  <a:lnTo>
                    <a:pt x="91792" y="56857"/>
                  </a:lnTo>
                  <a:lnTo>
                    <a:pt x="91145" y="57231"/>
                  </a:lnTo>
                  <a:lnTo>
                    <a:pt x="90821" y="57394"/>
                  </a:lnTo>
                  <a:lnTo>
                    <a:pt x="90277" y="57833"/>
                  </a:lnTo>
                  <a:lnTo>
                    <a:pt x="89746" y="58077"/>
                  </a:lnTo>
                  <a:lnTo>
                    <a:pt x="90018" y="58321"/>
                  </a:lnTo>
                  <a:lnTo>
                    <a:pt x="90170" y="58362"/>
                  </a:lnTo>
                  <a:lnTo>
                    <a:pt x="90174" y="58528"/>
                  </a:lnTo>
                  <a:lnTo>
                    <a:pt x="90017" y="58686"/>
                  </a:lnTo>
                  <a:lnTo>
                    <a:pt x="89742" y="58697"/>
                  </a:lnTo>
                  <a:lnTo>
                    <a:pt x="89359" y="58420"/>
                  </a:lnTo>
                  <a:lnTo>
                    <a:pt x="89073" y="58576"/>
                  </a:lnTo>
                  <a:lnTo>
                    <a:pt x="89046" y="59094"/>
                  </a:lnTo>
                  <a:lnTo>
                    <a:pt x="88845" y="59257"/>
                  </a:lnTo>
                  <a:lnTo>
                    <a:pt x="88426" y="59281"/>
                  </a:lnTo>
                  <a:lnTo>
                    <a:pt x="87830" y="59622"/>
                  </a:lnTo>
                  <a:lnTo>
                    <a:pt x="87700" y="60078"/>
                  </a:lnTo>
                  <a:lnTo>
                    <a:pt x="87208" y="6019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" name="pg102">
              <a:extLst>
                <a:ext uri="{FF2B5EF4-FFF2-40B4-BE49-F238E27FC236}">
                  <a16:creationId xmlns:a16="http://schemas.microsoft.com/office/drawing/2014/main" id="{07714C66-7806-FB47-89CF-5E833B1249B1}"/>
                </a:ext>
              </a:extLst>
            </p:cNvPr>
            <p:cNvSpPr/>
            <p:nvPr/>
          </p:nvSpPr>
          <p:spPr>
            <a:xfrm>
              <a:off x="6807205" y="2518840"/>
              <a:ext cx="5301" cy="3951"/>
            </a:xfrm>
            <a:custGeom>
              <a:avLst/>
              <a:gdLst/>
              <a:ahLst/>
              <a:cxnLst/>
              <a:rect l="0" t="0" r="0" b="0"/>
              <a:pathLst>
                <a:path w="5301" h="3951">
                  <a:moveTo>
                    <a:pt x="5295" y="822"/>
                  </a:moveTo>
                  <a:lnTo>
                    <a:pt x="3744" y="861"/>
                  </a:lnTo>
                  <a:lnTo>
                    <a:pt x="3625" y="726"/>
                  </a:lnTo>
                  <a:lnTo>
                    <a:pt x="3449" y="689"/>
                  </a:lnTo>
                  <a:lnTo>
                    <a:pt x="3217" y="715"/>
                  </a:lnTo>
                  <a:lnTo>
                    <a:pt x="2857" y="1069"/>
                  </a:lnTo>
                  <a:lnTo>
                    <a:pt x="2718" y="1067"/>
                  </a:lnTo>
                  <a:lnTo>
                    <a:pt x="2016" y="687"/>
                  </a:lnTo>
                  <a:lnTo>
                    <a:pt x="1788" y="502"/>
                  </a:lnTo>
                  <a:lnTo>
                    <a:pt x="1502" y="59"/>
                  </a:lnTo>
                  <a:lnTo>
                    <a:pt x="1270" y="0"/>
                  </a:lnTo>
                  <a:lnTo>
                    <a:pt x="601" y="192"/>
                  </a:lnTo>
                  <a:lnTo>
                    <a:pt x="242" y="559"/>
                  </a:lnTo>
                  <a:lnTo>
                    <a:pt x="106" y="731"/>
                  </a:lnTo>
                  <a:lnTo>
                    <a:pt x="0" y="1202"/>
                  </a:lnTo>
                  <a:lnTo>
                    <a:pt x="38" y="3951"/>
                  </a:lnTo>
                  <a:lnTo>
                    <a:pt x="2973" y="3942"/>
                  </a:lnTo>
                  <a:lnTo>
                    <a:pt x="2958" y="3261"/>
                  </a:lnTo>
                  <a:lnTo>
                    <a:pt x="5103" y="3216"/>
                  </a:lnTo>
                  <a:lnTo>
                    <a:pt x="5040" y="3031"/>
                  </a:lnTo>
                  <a:lnTo>
                    <a:pt x="4823" y="2969"/>
                  </a:lnTo>
                  <a:lnTo>
                    <a:pt x="4709" y="2540"/>
                  </a:lnTo>
                  <a:lnTo>
                    <a:pt x="4518" y="2417"/>
                  </a:lnTo>
                  <a:lnTo>
                    <a:pt x="4585" y="2217"/>
                  </a:lnTo>
                  <a:lnTo>
                    <a:pt x="4539" y="1977"/>
                  </a:lnTo>
                  <a:lnTo>
                    <a:pt x="4315" y="1923"/>
                  </a:lnTo>
                  <a:lnTo>
                    <a:pt x="4067" y="1616"/>
                  </a:lnTo>
                  <a:lnTo>
                    <a:pt x="5301" y="155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" name="pg103">
              <a:extLst>
                <a:ext uri="{FF2B5EF4-FFF2-40B4-BE49-F238E27FC236}">
                  <a16:creationId xmlns:a16="http://schemas.microsoft.com/office/drawing/2014/main" id="{6043BF2F-5785-FD4E-A765-2388450DCBA8}"/>
                </a:ext>
              </a:extLst>
            </p:cNvPr>
            <p:cNvSpPr/>
            <p:nvPr/>
          </p:nvSpPr>
          <p:spPr>
            <a:xfrm>
              <a:off x="6780081" y="2490213"/>
              <a:ext cx="2574" cy="2436"/>
            </a:xfrm>
            <a:custGeom>
              <a:avLst/>
              <a:gdLst/>
              <a:ahLst/>
              <a:cxnLst/>
              <a:rect l="0" t="0" r="0" b="0"/>
              <a:pathLst>
                <a:path w="2574" h="2436">
                  <a:moveTo>
                    <a:pt x="1758" y="2436"/>
                  </a:moveTo>
                  <a:lnTo>
                    <a:pt x="2134" y="1965"/>
                  </a:lnTo>
                  <a:lnTo>
                    <a:pt x="2561" y="1200"/>
                  </a:lnTo>
                  <a:lnTo>
                    <a:pt x="2574" y="127"/>
                  </a:lnTo>
                  <a:lnTo>
                    <a:pt x="800" y="0"/>
                  </a:lnTo>
                  <a:lnTo>
                    <a:pt x="0" y="182"/>
                  </a:lnTo>
                  <a:lnTo>
                    <a:pt x="159" y="562"/>
                  </a:lnTo>
                  <a:lnTo>
                    <a:pt x="660" y="568"/>
                  </a:lnTo>
                  <a:lnTo>
                    <a:pt x="814" y="734"/>
                  </a:lnTo>
                  <a:lnTo>
                    <a:pt x="1025" y="1513"/>
                  </a:lnTo>
                  <a:lnTo>
                    <a:pt x="961" y="193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" name="pg104">
              <a:extLst>
                <a:ext uri="{FF2B5EF4-FFF2-40B4-BE49-F238E27FC236}">
                  <a16:creationId xmlns:a16="http://schemas.microsoft.com/office/drawing/2014/main" id="{8BED72AB-9BD0-C547-AC21-AE18A215D941}"/>
                </a:ext>
              </a:extLst>
            </p:cNvPr>
            <p:cNvSpPr/>
            <p:nvPr/>
          </p:nvSpPr>
          <p:spPr>
            <a:xfrm>
              <a:off x="6814068" y="2569513"/>
              <a:ext cx="765" cy="327"/>
            </a:xfrm>
            <a:custGeom>
              <a:avLst/>
              <a:gdLst/>
              <a:ahLst/>
              <a:cxnLst/>
              <a:rect l="0" t="0" r="0" b="0"/>
              <a:pathLst>
                <a:path w="765" h="327">
                  <a:moveTo>
                    <a:pt x="0" y="327"/>
                  </a:moveTo>
                  <a:lnTo>
                    <a:pt x="765" y="121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" name="pg105">
              <a:extLst>
                <a:ext uri="{FF2B5EF4-FFF2-40B4-BE49-F238E27FC236}">
                  <a16:creationId xmlns:a16="http://schemas.microsoft.com/office/drawing/2014/main" id="{FF31B251-03D4-6146-A83B-9E0E053B4321}"/>
                </a:ext>
              </a:extLst>
            </p:cNvPr>
            <p:cNvSpPr/>
            <p:nvPr/>
          </p:nvSpPr>
          <p:spPr>
            <a:xfrm>
              <a:off x="7779888" y="2596698"/>
              <a:ext cx="634" cy="683"/>
            </a:xfrm>
            <a:custGeom>
              <a:avLst/>
              <a:gdLst/>
              <a:ahLst/>
              <a:cxnLst/>
              <a:rect l="0" t="0" r="0" b="0"/>
              <a:pathLst>
                <a:path w="634" h="683">
                  <a:moveTo>
                    <a:pt x="453" y="97"/>
                  </a:moveTo>
                  <a:lnTo>
                    <a:pt x="634" y="374"/>
                  </a:lnTo>
                  <a:lnTo>
                    <a:pt x="233" y="683"/>
                  </a:lnTo>
                  <a:lnTo>
                    <a:pt x="87" y="5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" name="pg106">
              <a:extLst>
                <a:ext uri="{FF2B5EF4-FFF2-40B4-BE49-F238E27FC236}">
                  <a16:creationId xmlns:a16="http://schemas.microsoft.com/office/drawing/2014/main" id="{DAB9F6AD-56A0-DB43-96AB-542B9057F555}"/>
                </a:ext>
              </a:extLst>
            </p:cNvPr>
            <p:cNvSpPr/>
            <p:nvPr/>
          </p:nvSpPr>
          <p:spPr>
            <a:xfrm>
              <a:off x="6743423" y="2439829"/>
              <a:ext cx="54497" cy="63834"/>
            </a:xfrm>
            <a:custGeom>
              <a:avLst/>
              <a:gdLst/>
              <a:ahLst/>
              <a:cxnLst/>
              <a:rect l="0" t="0" r="0" b="0"/>
              <a:pathLst>
                <a:path w="54497" h="63834">
                  <a:moveTo>
                    <a:pt x="40927" y="0"/>
                  </a:moveTo>
                  <a:lnTo>
                    <a:pt x="40941" y="997"/>
                  </a:lnTo>
                  <a:lnTo>
                    <a:pt x="40682" y="997"/>
                  </a:lnTo>
                  <a:lnTo>
                    <a:pt x="40047" y="2038"/>
                  </a:lnTo>
                  <a:lnTo>
                    <a:pt x="40034" y="3811"/>
                  </a:lnTo>
                  <a:lnTo>
                    <a:pt x="40863" y="3811"/>
                  </a:lnTo>
                  <a:lnTo>
                    <a:pt x="40837" y="7406"/>
                  </a:lnTo>
                  <a:lnTo>
                    <a:pt x="44735" y="7504"/>
                  </a:lnTo>
                  <a:lnTo>
                    <a:pt x="44760" y="4006"/>
                  </a:lnTo>
                  <a:lnTo>
                    <a:pt x="45641" y="3876"/>
                  </a:lnTo>
                  <a:lnTo>
                    <a:pt x="47630" y="4023"/>
                  </a:lnTo>
                  <a:lnTo>
                    <a:pt x="48373" y="4169"/>
                  </a:lnTo>
                  <a:lnTo>
                    <a:pt x="50574" y="4202"/>
                  </a:lnTo>
                  <a:lnTo>
                    <a:pt x="50561" y="8057"/>
                  </a:lnTo>
                  <a:lnTo>
                    <a:pt x="52685" y="8122"/>
                  </a:lnTo>
                  <a:lnTo>
                    <a:pt x="53138" y="8398"/>
                  </a:lnTo>
                  <a:lnTo>
                    <a:pt x="54497" y="8463"/>
                  </a:lnTo>
                  <a:lnTo>
                    <a:pt x="54433" y="11001"/>
                  </a:lnTo>
                  <a:lnTo>
                    <a:pt x="54394" y="12253"/>
                  </a:lnTo>
                  <a:lnTo>
                    <a:pt x="52193" y="12221"/>
                  </a:lnTo>
                  <a:lnTo>
                    <a:pt x="52128" y="14335"/>
                  </a:lnTo>
                  <a:lnTo>
                    <a:pt x="49370" y="14270"/>
                  </a:lnTo>
                  <a:lnTo>
                    <a:pt x="48774" y="13083"/>
                  </a:lnTo>
                  <a:lnTo>
                    <a:pt x="48179" y="12969"/>
                  </a:lnTo>
                  <a:lnTo>
                    <a:pt x="42715" y="12969"/>
                  </a:lnTo>
                  <a:lnTo>
                    <a:pt x="42805" y="14937"/>
                  </a:lnTo>
                  <a:lnTo>
                    <a:pt x="43194" y="16482"/>
                  </a:lnTo>
                  <a:lnTo>
                    <a:pt x="43233" y="18467"/>
                  </a:lnTo>
                  <a:lnTo>
                    <a:pt x="40928" y="18483"/>
                  </a:lnTo>
                  <a:lnTo>
                    <a:pt x="35826" y="18353"/>
                  </a:lnTo>
                  <a:lnTo>
                    <a:pt x="31696" y="18272"/>
                  </a:lnTo>
                  <a:lnTo>
                    <a:pt x="31696" y="19557"/>
                  </a:lnTo>
                  <a:lnTo>
                    <a:pt x="31217" y="19459"/>
                  </a:lnTo>
                  <a:lnTo>
                    <a:pt x="31502" y="19394"/>
                  </a:lnTo>
                  <a:lnTo>
                    <a:pt x="31450" y="18272"/>
                  </a:lnTo>
                  <a:lnTo>
                    <a:pt x="28032" y="18256"/>
                  </a:lnTo>
                  <a:lnTo>
                    <a:pt x="28705" y="19166"/>
                  </a:lnTo>
                  <a:lnTo>
                    <a:pt x="28187" y="19784"/>
                  </a:lnTo>
                  <a:lnTo>
                    <a:pt x="28161" y="21118"/>
                  </a:lnTo>
                  <a:lnTo>
                    <a:pt x="27825" y="21151"/>
                  </a:lnTo>
                  <a:lnTo>
                    <a:pt x="27838" y="25429"/>
                  </a:lnTo>
                  <a:lnTo>
                    <a:pt x="32577" y="25234"/>
                  </a:lnTo>
                  <a:lnTo>
                    <a:pt x="32551" y="27397"/>
                  </a:lnTo>
                  <a:lnTo>
                    <a:pt x="34027" y="27820"/>
                  </a:lnTo>
                  <a:lnTo>
                    <a:pt x="34104" y="29837"/>
                  </a:lnTo>
                  <a:lnTo>
                    <a:pt x="34454" y="30601"/>
                  </a:lnTo>
                  <a:lnTo>
                    <a:pt x="31696" y="30634"/>
                  </a:lnTo>
                  <a:lnTo>
                    <a:pt x="31826" y="34212"/>
                  </a:lnTo>
                  <a:lnTo>
                    <a:pt x="32007" y="39271"/>
                  </a:lnTo>
                  <a:lnTo>
                    <a:pt x="32162" y="39108"/>
                  </a:lnTo>
                  <a:lnTo>
                    <a:pt x="32447" y="38978"/>
                  </a:lnTo>
                  <a:lnTo>
                    <a:pt x="33069" y="38799"/>
                  </a:lnTo>
                  <a:lnTo>
                    <a:pt x="33522" y="38799"/>
                  </a:lnTo>
                  <a:lnTo>
                    <a:pt x="34402" y="38637"/>
                  </a:lnTo>
                  <a:lnTo>
                    <a:pt x="35516" y="37758"/>
                  </a:lnTo>
                  <a:lnTo>
                    <a:pt x="35930" y="37758"/>
                  </a:lnTo>
                  <a:lnTo>
                    <a:pt x="38610" y="38572"/>
                  </a:lnTo>
                  <a:lnTo>
                    <a:pt x="40151" y="38279"/>
                  </a:lnTo>
                  <a:lnTo>
                    <a:pt x="41252" y="38197"/>
                  </a:lnTo>
                  <a:lnTo>
                    <a:pt x="43595" y="39873"/>
                  </a:lnTo>
                  <a:lnTo>
                    <a:pt x="43527" y="40562"/>
                  </a:lnTo>
                  <a:lnTo>
                    <a:pt x="43337" y="40751"/>
                  </a:lnTo>
                  <a:lnTo>
                    <a:pt x="43091" y="41402"/>
                  </a:lnTo>
                  <a:lnTo>
                    <a:pt x="42624" y="41955"/>
                  </a:lnTo>
                  <a:lnTo>
                    <a:pt x="42793" y="42443"/>
                  </a:lnTo>
                  <a:lnTo>
                    <a:pt x="42832" y="42882"/>
                  </a:lnTo>
                  <a:lnTo>
                    <a:pt x="42663" y="43028"/>
                  </a:lnTo>
                  <a:lnTo>
                    <a:pt x="42275" y="43012"/>
                  </a:lnTo>
                  <a:lnTo>
                    <a:pt x="41796" y="42801"/>
                  </a:lnTo>
                  <a:lnTo>
                    <a:pt x="41006" y="42833"/>
                  </a:lnTo>
                  <a:lnTo>
                    <a:pt x="40501" y="42605"/>
                  </a:lnTo>
                  <a:lnTo>
                    <a:pt x="39271" y="42719"/>
                  </a:lnTo>
                  <a:lnTo>
                    <a:pt x="38844" y="42833"/>
                  </a:lnTo>
                  <a:lnTo>
                    <a:pt x="38390" y="43240"/>
                  </a:lnTo>
                  <a:lnTo>
                    <a:pt x="37859" y="43500"/>
                  </a:lnTo>
                  <a:lnTo>
                    <a:pt x="36725" y="43330"/>
                  </a:lnTo>
                  <a:lnTo>
                    <a:pt x="34985" y="43370"/>
                  </a:lnTo>
                  <a:lnTo>
                    <a:pt x="34817" y="43419"/>
                  </a:lnTo>
                  <a:lnTo>
                    <a:pt x="34169" y="44004"/>
                  </a:lnTo>
                  <a:lnTo>
                    <a:pt x="34118" y="44330"/>
                  </a:lnTo>
                  <a:lnTo>
                    <a:pt x="34364" y="44818"/>
                  </a:lnTo>
                  <a:lnTo>
                    <a:pt x="34467" y="45110"/>
                  </a:lnTo>
                  <a:lnTo>
                    <a:pt x="34105" y="45436"/>
                  </a:lnTo>
                  <a:lnTo>
                    <a:pt x="33224" y="45729"/>
                  </a:lnTo>
                  <a:lnTo>
                    <a:pt x="32488" y="45739"/>
                  </a:lnTo>
                  <a:lnTo>
                    <a:pt x="31567" y="45729"/>
                  </a:lnTo>
                  <a:lnTo>
                    <a:pt x="31243" y="45777"/>
                  </a:lnTo>
                  <a:lnTo>
                    <a:pt x="31023" y="45956"/>
                  </a:lnTo>
                  <a:lnTo>
                    <a:pt x="30920" y="46086"/>
                  </a:lnTo>
                  <a:lnTo>
                    <a:pt x="30842" y="46363"/>
                  </a:lnTo>
                  <a:lnTo>
                    <a:pt x="30958" y="46753"/>
                  </a:lnTo>
                  <a:lnTo>
                    <a:pt x="31217" y="47193"/>
                  </a:lnTo>
                  <a:lnTo>
                    <a:pt x="31554" y="47632"/>
                  </a:lnTo>
                  <a:lnTo>
                    <a:pt x="31748" y="48282"/>
                  </a:lnTo>
                  <a:lnTo>
                    <a:pt x="32188" y="49112"/>
                  </a:lnTo>
                  <a:lnTo>
                    <a:pt x="32150" y="53471"/>
                  </a:lnTo>
                  <a:lnTo>
                    <a:pt x="32072" y="57408"/>
                  </a:lnTo>
                  <a:lnTo>
                    <a:pt x="31800" y="57261"/>
                  </a:lnTo>
                  <a:lnTo>
                    <a:pt x="31049" y="57245"/>
                  </a:lnTo>
                  <a:lnTo>
                    <a:pt x="30768" y="57364"/>
                  </a:lnTo>
                  <a:lnTo>
                    <a:pt x="30207" y="57424"/>
                  </a:lnTo>
                  <a:lnTo>
                    <a:pt x="28848" y="57408"/>
                  </a:lnTo>
                  <a:lnTo>
                    <a:pt x="28641" y="57245"/>
                  </a:lnTo>
                  <a:lnTo>
                    <a:pt x="27954" y="55732"/>
                  </a:lnTo>
                  <a:lnTo>
                    <a:pt x="27035" y="55748"/>
                  </a:lnTo>
                  <a:lnTo>
                    <a:pt x="26863" y="55640"/>
                  </a:lnTo>
                  <a:lnTo>
                    <a:pt x="26517" y="55586"/>
                  </a:lnTo>
                  <a:lnTo>
                    <a:pt x="25507" y="55602"/>
                  </a:lnTo>
                  <a:lnTo>
                    <a:pt x="25471" y="55345"/>
                  </a:lnTo>
                  <a:lnTo>
                    <a:pt x="24303" y="55147"/>
                  </a:lnTo>
                  <a:lnTo>
                    <a:pt x="24161" y="56041"/>
                  </a:lnTo>
                  <a:lnTo>
                    <a:pt x="23837" y="56057"/>
                  </a:lnTo>
                  <a:lnTo>
                    <a:pt x="23617" y="57261"/>
                  </a:lnTo>
                  <a:lnTo>
                    <a:pt x="23490" y="58432"/>
                  </a:lnTo>
                  <a:lnTo>
                    <a:pt x="23358" y="58774"/>
                  </a:lnTo>
                  <a:lnTo>
                    <a:pt x="23021" y="59002"/>
                  </a:lnTo>
                  <a:lnTo>
                    <a:pt x="22400" y="58904"/>
                  </a:lnTo>
                  <a:lnTo>
                    <a:pt x="21002" y="58416"/>
                  </a:lnTo>
                  <a:lnTo>
                    <a:pt x="20678" y="58107"/>
                  </a:lnTo>
                  <a:lnTo>
                    <a:pt x="20548" y="58693"/>
                  </a:lnTo>
                  <a:lnTo>
                    <a:pt x="19771" y="59311"/>
                  </a:lnTo>
                  <a:lnTo>
                    <a:pt x="19422" y="59799"/>
                  </a:lnTo>
                  <a:lnTo>
                    <a:pt x="19370" y="60043"/>
                  </a:lnTo>
                  <a:lnTo>
                    <a:pt x="19758" y="60612"/>
                  </a:lnTo>
                  <a:lnTo>
                    <a:pt x="20484" y="61279"/>
                  </a:lnTo>
                  <a:lnTo>
                    <a:pt x="20730" y="61604"/>
                  </a:lnTo>
                  <a:lnTo>
                    <a:pt x="20859" y="61978"/>
                  </a:lnTo>
                  <a:lnTo>
                    <a:pt x="21002" y="63084"/>
                  </a:lnTo>
                  <a:lnTo>
                    <a:pt x="20866" y="63086"/>
                  </a:lnTo>
                  <a:lnTo>
                    <a:pt x="20911" y="63377"/>
                  </a:lnTo>
                  <a:lnTo>
                    <a:pt x="20230" y="63834"/>
                  </a:lnTo>
                  <a:lnTo>
                    <a:pt x="19629" y="62775"/>
                  </a:lnTo>
                  <a:lnTo>
                    <a:pt x="17881" y="61311"/>
                  </a:lnTo>
                  <a:lnTo>
                    <a:pt x="17986" y="60672"/>
                  </a:lnTo>
                  <a:lnTo>
                    <a:pt x="17968" y="60275"/>
                  </a:lnTo>
                  <a:lnTo>
                    <a:pt x="17828" y="59839"/>
                  </a:lnTo>
                  <a:lnTo>
                    <a:pt x="17202" y="58974"/>
                  </a:lnTo>
                  <a:lnTo>
                    <a:pt x="16974" y="58770"/>
                  </a:lnTo>
                  <a:lnTo>
                    <a:pt x="16823" y="58734"/>
                  </a:lnTo>
                  <a:lnTo>
                    <a:pt x="16379" y="57652"/>
                  </a:lnTo>
                  <a:lnTo>
                    <a:pt x="16301" y="56562"/>
                  </a:lnTo>
                  <a:lnTo>
                    <a:pt x="16612" y="55342"/>
                  </a:lnTo>
                  <a:lnTo>
                    <a:pt x="17285" y="54350"/>
                  </a:lnTo>
                  <a:lnTo>
                    <a:pt x="18554" y="53357"/>
                  </a:lnTo>
                  <a:lnTo>
                    <a:pt x="19720" y="52821"/>
                  </a:lnTo>
                  <a:lnTo>
                    <a:pt x="20250" y="52382"/>
                  </a:lnTo>
                  <a:lnTo>
                    <a:pt x="22724" y="51292"/>
                  </a:lnTo>
                  <a:lnTo>
                    <a:pt x="23099" y="50983"/>
                  </a:lnTo>
                  <a:lnTo>
                    <a:pt x="23345" y="50560"/>
                  </a:lnTo>
                  <a:lnTo>
                    <a:pt x="23371" y="50137"/>
                  </a:lnTo>
                  <a:lnTo>
                    <a:pt x="22944" y="47827"/>
                  </a:lnTo>
                  <a:lnTo>
                    <a:pt x="22555" y="46949"/>
                  </a:lnTo>
                  <a:lnTo>
                    <a:pt x="21312" y="45745"/>
                  </a:lnTo>
                  <a:lnTo>
                    <a:pt x="21273" y="44671"/>
                  </a:lnTo>
                  <a:lnTo>
                    <a:pt x="21247" y="42101"/>
                  </a:lnTo>
                  <a:lnTo>
                    <a:pt x="21998" y="42378"/>
                  </a:lnTo>
                  <a:lnTo>
                    <a:pt x="21921" y="39320"/>
                  </a:lnTo>
                  <a:lnTo>
                    <a:pt x="22931" y="39499"/>
                  </a:lnTo>
                  <a:lnTo>
                    <a:pt x="23461" y="39954"/>
                  </a:lnTo>
                  <a:lnTo>
                    <a:pt x="23410" y="37140"/>
                  </a:lnTo>
                  <a:lnTo>
                    <a:pt x="23073" y="37222"/>
                  </a:lnTo>
                  <a:lnTo>
                    <a:pt x="22969" y="36847"/>
                  </a:lnTo>
                  <a:lnTo>
                    <a:pt x="23008" y="35660"/>
                  </a:lnTo>
                  <a:lnTo>
                    <a:pt x="23293" y="35351"/>
                  </a:lnTo>
                  <a:lnTo>
                    <a:pt x="23397" y="35026"/>
                  </a:lnTo>
                  <a:lnTo>
                    <a:pt x="23397" y="34424"/>
                  </a:lnTo>
                  <a:lnTo>
                    <a:pt x="19098" y="34408"/>
                  </a:lnTo>
                  <a:lnTo>
                    <a:pt x="18981" y="34733"/>
                  </a:lnTo>
                  <a:lnTo>
                    <a:pt x="18722" y="35058"/>
                  </a:lnTo>
                  <a:lnTo>
                    <a:pt x="17790" y="34391"/>
                  </a:lnTo>
                  <a:lnTo>
                    <a:pt x="16612" y="33920"/>
                  </a:lnTo>
                  <a:lnTo>
                    <a:pt x="16547" y="33448"/>
                  </a:lnTo>
                  <a:lnTo>
                    <a:pt x="16573" y="32651"/>
                  </a:lnTo>
                  <a:lnTo>
                    <a:pt x="18075" y="32651"/>
                  </a:lnTo>
                  <a:lnTo>
                    <a:pt x="18062" y="32163"/>
                  </a:lnTo>
                  <a:lnTo>
                    <a:pt x="17751" y="32131"/>
                  </a:lnTo>
                  <a:lnTo>
                    <a:pt x="17721" y="30802"/>
                  </a:lnTo>
                  <a:lnTo>
                    <a:pt x="17648" y="29544"/>
                  </a:lnTo>
                  <a:lnTo>
                    <a:pt x="17453" y="28715"/>
                  </a:lnTo>
                  <a:lnTo>
                    <a:pt x="17182" y="28633"/>
                  </a:lnTo>
                  <a:lnTo>
                    <a:pt x="16444" y="28015"/>
                  </a:lnTo>
                  <a:lnTo>
                    <a:pt x="16068" y="26080"/>
                  </a:lnTo>
                  <a:lnTo>
                    <a:pt x="17942" y="26217"/>
                  </a:lnTo>
                  <a:lnTo>
                    <a:pt x="18153" y="25592"/>
                  </a:lnTo>
                  <a:lnTo>
                    <a:pt x="18140" y="24437"/>
                  </a:lnTo>
                  <a:lnTo>
                    <a:pt x="18191" y="24046"/>
                  </a:lnTo>
                  <a:lnTo>
                    <a:pt x="18645" y="24014"/>
                  </a:lnTo>
                  <a:lnTo>
                    <a:pt x="18204" y="23851"/>
                  </a:lnTo>
                  <a:lnTo>
                    <a:pt x="18178" y="22371"/>
                  </a:lnTo>
                  <a:lnTo>
                    <a:pt x="17674" y="21899"/>
                  </a:lnTo>
                  <a:lnTo>
                    <a:pt x="11795" y="21932"/>
                  </a:lnTo>
                  <a:lnTo>
                    <a:pt x="6849" y="21915"/>
                  </a:lnTo>
                  <a:lnTo>
                    <a:pt x="6849" y="20142"/>
                  </a:lnTo>
                  <a:lnTo>
                    <a:pt x="5800" y="20143"/>
                  </a:lnTo>
                  <a:lnTo>
                    <a:pt x="5723" y="19037"/>
                  </a:lnTo>
                  <a:lnTo>
                    <a:pt x="5412" y="18418"/>
                  </a:lnTo>
                  <a:lnTo>
                    <a:pt x="5036" y="18825"/>
                  </a:lnTo>
                  <a:lnTo>
                    <a:pt x="5101" y="20452"/>
                  </a:lnTo>
                  <a:lnTo>
                    <a:pt x="3651" y="21525"/>
                  </a:lnTo>
                  <a:lnTo>
                    <a:pt x="3275" y="22290"/>
                  </a:lnTo>
                  <a:lnTo>
                    <a:pt x="3172" y="22778"/>
                  </a:lnTo>
                  <a:lnTo>
                    <a:pt x="3017" y="22778"/>
                  </a:lnTo>
                  <a:lnTo>
                    <a:pt x="2475" y="22758"/>
                  </a:lnTo>
                  <a:lnTo>
                    <a:pt x="2553" y="22019"/>
                  </a:lnTo>
                  <a:lnTo>
                    <a:pt x="2388" y="20942"/>
                  </a:lnTo>
                  <a:lnTo>
                    <a:pt x="2247" y="20018"/>
                  </a:lnTo>
                  <a:lnTo>
                    <a:pt x="2278" y="18012"/>
                  </a:lnTo>
                  <a:lnTo>
                    <a:pt x="1890" y="15328"/>
                  </a:lnTo>
                  <a:lnTo>
                    <a:pt x="1175" y="13247"/>
                  </a:lnTo>
                  <a:lnTo>
                    <a:pt x="0" y="11440"/>
                  </a:lnTo>
                  <a:lnTo>
                    <a:pt x="2484" y="10748"/>
                  </a:lnTo>
                  <a:lnTo>
                    <a:pt x="6016" y="9763"/>
                  </a:lnTo>
                  <a:lnTo>
                    <a:pt x="6554" y="9613"/>
                  </a:lnTo>
                  <a:lnTo>
                    <a:pt x="6998" y="9525"/>
                  </a:lnTo>
                  <a:lnTo>
                    <a:pt x="9972" y="8936"/>
                  </a:lnTo>
                  <a:lnTo>
                    <a:pt x="12766" y="8382"/>
                  </a:lnTo>
                  <a:lnTo>
                    <a:pt x="15238" y="7476"/>
                  </a:lnTo>
                  <a:lnTo>
                    <a:pt x="18088" y="6430"/>
                  </a:lnTo>
                  <a:lnTo>
                    <a:pt x="21972" y="5221"/>
                  </a:lnTo>
                  <a:lnTo>
                    <a:pt x="26058" y="3948"/>
                  </a:lnTo>
                  <a:lnTo>
                    <a:pt x="27332" y="3551"/>
                  </a:lnTo>
                  <a:lnTo>
                    <a:pt x="30323" y="2331"/>
                  </a:lnTo>
                  <a:lnTo>
                    <a:pt x="30608" y="2478"/>
                  </a:lnTo>
                  <a:lnTo>
                    <a:pt x="31817" y="2221"/>
                  </a:lnTo>
                  <a:lnTo>
                    <a:pt x="37898" y="9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" name="pg107">
              <a:extLst>
                <a:ext uri="{FF2B5EF4-FFF2-40B4-BE49-F238E27FC236}">
                  <a16:creationId xmlns:a16="http://schemas.microsoft.com/office/drawing/2014/main" id="{15560E24-C072-9748-AE0B-41F59EE53E87}"/>
                </a:ext>
              </a:extLst>
            </p:cNvPr>
            <p:cNvSpPr/>
            <p:nvPr/>
          </p:nvSpPr>
          <p:spPr>
            <a:xfrm>
              <a:off x="6761758" y="2500783"/>
              <a:ext cx="1100" cy="927"/>
            </a:xfrm>
            <a:custGeom>
              <a:avLst/>
              <a:gdLst/>
              <a:ahLst/>
              <a:cxnLst/>
              <a:rect l="0" t="0" r="0" b="0"/>
              <a:pathLst>
                <a:path w="1100" h="927">
                  <a:moveTo>
                    <a:pt x="595" y="927"/>
                  </a:moveTo>
                  <a:lnTo>
                    <a:pt x="815" y="829"/>
                  </a:lnTo>
                  <a:lnTo>
                    <a:pt x="1100" y="569"/>
                  </a:lnTo>
                  <a:lnTo>
                    <a:pt x="336" y="0"/>
                  </a:lnTo>
                  <a:lnTo>
                    <a:pt x="0" y="260"/>
                  </a:lnTo>
                  <a:lnTo>
                    <a:pt x="375" y="74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" name="pg108">
              <a:extLst>
                <a:ext uri="{FF2B5EF4-FFF2-40B4-BE49-F238E27FC236}">
                  <a16:creationId xmlns:a16="http://schemas.microsoft.com/office/drawing/2014/main" id="{D119EEFE-ECE9-A64E-9B19-0BE191165785}"/>
                </a:ext>
              </a:extLst>
            </p:cNvPr>
            <p:cNvSpPr/>
            <p:nvPr/>
          </p:nvSpPr>
          <p:spPr>
            <a:xfrm>
              <a:off x="6762793" y="2479947"/>
              <a:ext cx="33858" cy="51432"/>
            </a:xfrm>
            <a:custGeom>
              <a:avLst/>
              <a:gdLst/>
              <a:ahLst/>
              <a:cxnLst/>
              <a:rect l="0" t="0" r="0" b="0"/>
              <a:pathLst>
                <a:path w="33858" h="51432">
                  <a:moveTo>
                    <a:pt x="24277" y="325"/>
                  </a:moveTo>
                  <a:lnTo>
                    <a:pt x="25054" y="0"/>
                  </a:lnTo>
                  <a:lnTo>
                    <a:pt x="25041" y="211"/>
                  </a:lnTo>
                  <a:lnTo>
                    <a:pt x="25649" y="341"/>
                  </a:lnTo>
                  <a:lnTo>
                    <a:pt x="25843" y="585"/>
                  </a:lnTo>
                  <a:lnTo>
                    <a:pt x="25934" y="829"/>
                  </a:lnTo>
                  <a:lnTo>
                    <a:pt x="26115" y="910"/>
                  </a:lnTo>
                  <a:lnTo>
                    <a:pt x="27501" y="634"/>
                  </a:lnTo>
                  <a:lnTo>
                    <a:pt x="29029" y="195"/>
                  </a:lnTo>
                  <a:lnTo>
                    <a:pt x="29029" y="553"/>
                  </a:lnTo>
                  <a:lnTo>
                    <a:pt x="25455" y="4847"/>
                  </a:lnTo>
                  <a:lnTo>
                    <a:pt x="25468" y="5416"/>
                  </a:lnTo>
                  <a:lnTo>
                    <a:pt x="25351" y="5644"/>
                  </a:lnTo>
                  <a:lnTo>
                    <a:pt x="24989" y="5416"/>
                  </a:lnTo>
                  <a:lnTo>
                    <a:pt x="24243" y="6306"/>
                  </a:lnTo>
                  <a:lnTo>
                    <a:pt x="23814" y="6252"/>
                  </a:lnTo>
                  <a:lnTo>
                    <a:pt x="23261" y="6313"/>
                  </a:lnTo>
                  <a:lnTo>
                    <a:pt x="22851" y="6319"/>
                  </a:lnTo>
                  <a:lnTo>
                    <a:pt x="22139" y="6536"/>
                  </a:lnTo>
                  <a:lnTo>
                    <a:pt x="21692" y="6826"/>
                  </a:lnTo>
                  <a:lnTo>
                    <a:pt x="21446" y="7125"/>
                  </a:lnTo>
                  <a:lnTo>
                    <a:pt x="21365" y="7334"/>
                  </a:lnTo>
                  <a:lnTo>
                    <a:pt x="21107" y="8393"/>
                  </a:lnTo>
                  <a:lnTo>
                    <a:pt x="19849" y="8393"/>
                  </a:lnTo>
                  <a:lnTo>
                    <a:pt x="19860" y="9788"/>
                  </a:lnTo>
                  <a:lnTo>
                    <a:pt x="18018" y="9809"/>
                  </a:lnTo>
                  <a:lnTo>
                    <a:pt x="17403" y="9924"/>
                  </a:lnTo>
                  <a:lnTo>
                    <a:pt x="16373" y="10499"/>
                  </a:lnTo>
                  <a:lnTo>
                    <a:pt x="16547" y="10589"/>
                  </a:lnTo>
                  <a:lnTo>
                    <a:pt x="16832" y="11077"/>
                  </a:lnTo>
                  <a:lnTo>
                    <a:pt x="17324" y="12947"/>
                  </a:lnTo>
                  <a:lnTo>
                    <a:pt x="17699" y="12850"/>
                  </a:lnTo>
                  <a:lnTo>
                    <a:pt x="17842" y="12557"/>
                  </a:lnTo>
                  <a:lnTo>
                    <a:pt x="18230" y="12638"/>
                  </a:lnTo>
                  <a:lnTo>
                    <a:pt x="18541" y="13012"/>
                  </a:lnTo>
                  <a:lnTo>
                    <a:pt x="18839" y="12980"/>
                  </a:lnTo>
                  <a:lnTo>
                    <a:pt x="19046" y="12703"/>
                  </a:lnTo>
                  <a:lnTo>
                    <a:pt x="19797" y="12964"/>
                  </a:lnTo>
                  <a:lnTo>
                    <a:pt x="20341" y="12817"/>
                  </a:lnTo>
                  <a:lnTo>
                    <a:pt x="20418" y="12394"/>
                  </a:lnTo>
                  <a:lnTo>
                    <a:pt x="21014" y="12053"/>
                  </a:lnTo>
                  <a:lnTo>
                    <a:pt x="21434" y="12029"/>
                  </a:lnTo>
                  <a:lnTo>
                    <a:pt x="21635" y="11866"/>
                  </a:lnTo>
                  <a:lnTo>
                    <a:pt x="21661" y="11348"/>
                  </a:lnTo>
                  <a:lnTo>
                    <a:pt x="21947" y="11192"/>
                  </a:lnTo>
                  <a:lnTo>
                    <a:pt x="22330" y="11469"/>
                  </a:lnTo>
                  <a:lnTo>
                    <a:pt x="22605" y="11458"/>
                  </a:lnTo>
                  <a:lnTo>
                    <a:pt x="22762" y="11300"/>
                  </a:lnTo>
                  <a:lnTo>
                    <a:pt x="22758" y="11134"/>
                  </a:lnTo>
                  <a:lnTo>
                    <a:pt x="22607" y="11093"/>
                  </a:lnTo>
                  <a:lnTo>
                    <a:pt x="22335" y="10849"/>
                  </a:lnTo>
                  <a:lnTo>
                    <a:pt x="22865" y="10605"/>
                  </a:lnTo>
                  <a:lnTo>
                    <a:pt x="23409" y="10166"/>
                  </a:lnTo>
                  <a:lnTo>
                    <a:pt x="23733" y="10003"/>
                  </a:lnTo>
                  <a:lnTo>
                    <a:pt x="24380" y="9629"/>
                  </a:lnTo>
                  <a:lnTo>
                    <a:pt x="24406" y="10280"/>
                  </a:lnTo>
                  <a:lnTo>
                    <a:pt x="25398" y="10268"/>
                  </a:lnTo>
                  <a:lnTo>
                    <a:pt x="25390" y="12254"/>
                  </a:lnTo>
                  <a:lnTo>
                    <a:pt x="25462" y="12770"/>
                  </a:lnTo>
                  <a:lnTo>
                    <a:pt x="25925" y="12671"/>
                  </a:lnTo>
                  <a:lnTo>
                    <a:pt x="25900" y="12427"/>
                  </a:lnTo>
                  <a:lnTo>
                    <a:pt x="26672" y="12427"/>
                  </a:lnTo>
                  <a:lnTo>
                    <a:pt x="26607" y="13598"/>
                  </a:lnTo>
                  <a:lnTo>
                    <a:pt x="26413" y="13517"/>
                  </a:lnTo>
                  <a:lnTo>
                    <a:pt x="26310" y="13809"/>
                  </a:lnTo>
                  <a:lnTo>
                    <a:pt x="26439" y="13988"/>
                  </a:lnTo>
                  <a:lnTo>
                    <a:pt x="30984" y="13972"/>
                  </a:lnTo>
                  <a:lnTo>
                    <a:pt x="31605" y="13988"/>
                  </a:lnTo>
                  <a:lnTo>
                    <a:pt x="31605" y="15777"/>
                  </a:lnTo>
                  <a:lnTo>
                    <a:pt x="33547" y="15794"/>
                  </a:lnTo>
                  <a:lnTo>
                    <a:pt x="33535" y="18022"/>
                  </a:lnTo>
                  <a:lnTo>
                    <a:pt x="33638" y="19014"/>
                  </a:lnTo>
                  <a:lnTo>
                    <a:pt x="33858" y="19031"/>
                  </a:lnTo>
                  <a:lnTo>
                    <a:pt x="33845" y="19876"/>
                  </a:lnTo>
                  <a:lnTo>
                    <a:pt x="33457" y="20511"/>
                  </a:lnTo>
                  <a:lnTo>
                    <a:pt x="31722" y="21161"/>
                  </a:lnTo>
                  <a:lnTo>
                    <a:pt x="33755" y="21194"/>
                  </a:lnTo>
                  <a:lnTo>
                    <a:pt x="31592" y="22219"/>
                  </a:lnTo>
                  <a:lnTo>
                    <a:pt x="30945" y="22544"/>
                  </a:lnTo>
                  <a:lnTo>
                    <a:pt x="29016" y="22170"/>
                  </a:lnTo>
                  <a:lnTo>
                    <a:pt x="29016" y="23536"/>
                  </a:lnTo>
                  <a:lnTo>
                    <a:pt x="28226" y="23943"/>
                  </a:lnTo>
                  <a:lnTo>
                    <a:pt x="28342" y="24122"/>
                  </a:lnTo>
                  <a:lnTo>
                    <a:pt x="29016" y="23992"/>
                  </a:lnTo>
                  <a:lnTo>
                    <a:pt x="29016" y="24707"/>
                  </a:lnTo>
                  <a:lnTo>
                    <a:pt x="29016" y="25732"/>
                  </a:lnTo>
                  <a:lnTo>
                    <a:pt x="27501" y="25728"/>
                  </a:lnTo>
                  <a:lnTo>
                    <a:pt x="27212" y="26676"/>
                  </a:lnTo>
                  <a:lnTo>
                    <a:pt x="26167" y="26659"/>
                  </a:lnTo>
                  <a:lnTo>
                    <a:pt x="26180" y="25732"/>
                  </a:lnTo>
                  <a:lnTo>
                    <a:pt x="26035" y="25732"/>
                  </a:lnTo>
                  <a:lnTo>
                    <a:pt x="25546" y="26806"/>
                  </a:lnTo>
                  <a:lnTo>
                    <a:pt x="24510" y="26806"/>
                  </a:lnTo>
                  <a:lnTo>
                    <a:pt x="23746" y="27196"/>
                  </a:lnTo>
                  <a:lnTo>
                    <a:pt x="23850" y="27733"/>
                  </a:lnTo>
                  <a:lnTo>
                    <a:pt x="24018" y="28074"/>
                  </a:lnTo>
                  <a:lnTo>
                    <a:pt x="24342" y="28188"/>
                  </a:lnTo>
                  <a:lnTo>
                    <a:pt x="25067" y="29132"/>
                  </a:lnTo>
                  <a:lnTo>
                    <a:pt x="25287" y="29408"/>
                  </a:lnTo>
                  <a:lnTo>
                    <a:pt x="24976" y="29408"/>
                  </a:lnTo>
                  <a:lnTo>
                    <a:pt x="24251" y="29603"/>
                  </a:lnTo>
                  <a:lnTo>
                    <a:pt x="25533" y="29506"/>
                  </a:lnTo>
                  <a:lnTo>
                    <a:pt x="26672" y="29538"/>
                  </a:lnTo>
                  <a:lnTo>
                    <a:pt x="27656" y="30010"/>
                  </a:lnTo>
                  <a:lnTo>
                    <a:pt x="27656" y="30287"/>
                  </a:lnTo>
                  <a:lnTo>
                    <a:pt x="27358" y="30579"/>
                  </a:lnTo>
                  <a:lnTo>
                    <a:pt x="27138" y="30644"/>
                  </a:lnTo>
                  <a:lnTo>
                    <a:pt x="26116" y="30140"/>
                  </a:lnTo>
                  <a:lnTo>
                    <a:pt x="25196" y="30758"/>
                  </a:lnTo>
                  <a:lnTo>
                    <a:pt x="24821" y="30693"/>
                  </a:lnTo>
                  <a:lnTo>
                    <a:pt x="24471" y="31181"/>
                  </a:lnTo>
                  <a:lnTo>
                    <a:pt x="24471" y="31328"/>
                  </a:lnTo>
                  <a:lnTo>
                    <a:pt x="25934" y="31458"/>
                  </a:lnTo>
                  <a:lnTo>
                    <a:pt x="27488" y="31490"/>
                  </a:lnTo>
                  <a:lnTo>
                    <a:pt x="27423" y="36175"/>
                  </a:lnTo>
                  <a:lnTo>
                    <a:pt x="29003" y="36175"/>
                  </a:lnTo>
                  <a:lnTo>
                    <a:pt x="29003" y="44698"/>
                  </a:lnTo>
                  <a:lnTo>
                    <a:pt x="25481" y="44682"/>
                  </a:lnTo>
                  <a:lnTo>
                    <a:pt x="23617" y="45902"/>
                  </a:lnTo>
                  <a:lnTo>
                    <a:pt x="21454" y="45918"/>
                  </a:lnTo>
                  <a:lnTo>
                    <a:pt x="21921" y="46520"/>
                  </a:lnTo>
                  <a:lnTo>
                    <a:pt x="21933" y="47154"/>
                  </a:lnTo>
                  <a:lnTo>
                    <a:pt x="21416" y="47138"/>
                  </a:lnTo>
                  <a:lnTo>
                    <a:pt x="20652" y="46016"/>
                  </a:lnTo>
                  <a:lnTo>
                    <a:pt x="20406" y="45886"/>
                  </a:lnTo>
                  <a:lnTo>
                    <a:pt x="19616" y="45886"/>
                  </a:lnTo>
                  <a:lnTo>
                    <a:pt x="19331" y="46308"/>
                  </a:lnTo>
                  <a:lnTo>
                    <a:pt x="18878" y="46162"/>
                  </a:lnTo>
                  <a:lnTo>
                    <a:pt x="18360" y="45869"/>
                  </a:lnTo>
                  <a:lnTo>
                    <a:pt x="17933" y="45853"/>
                  </a:lnTo>
                  <a:lnTo>
                    <a:pt x="17920" y="46097"/>
                  </a:lnTo>
                  <a:lnTo>
                    <a:pt x="16094" y="46081"/>
                  </a:lnTo>
                  <a:lnTo>
                    <a:pt x="16029" y="45853"/>
                  </a:lnTo>
                  <a:lnTo>
                    <a:pt x="15162" y="45821"/>
                  </a:lnTo>
                  <a:lnTo>
                    <a:pt x="15693" y="47073"/>
                  </a:lnTo>
                  <a:lnTo>
                    <a:pt x="15861" y="47415"/>
                  </a:lnTo>
                  <a:lnTo>
                    <a:pt x="16392" y="47398"/>
                  </a:lnTo>
                  <a:lnTo>
                    <a:pt x="16741" y="48407"/>
                  </a:lnTo>
                  <a:lnTo>
                    <a:pt x="16987" y="49497"/>
                  </a:lnTo>
                  <a:lnTo>
                    <a:pt x="16026" y="49506"/>
                  </a:lnTo>
                  <a:lnTo>
                    <a:pt x="16029" y="50131"/>
                  </a:lnTo>
                  <a:lnTo>
                    <a:pt x="15641" y="50424"/>
                  </a:lnTo>
                  <a:lnTo>
                    <a:pt x="15032" y="50700"/>
                  </a:lnTo>
                  <a:lnTo>
                    <a:pt x="15226" y="50993"/>
                  </a:lnTo>
                  <a:lnTo>
                    <a:pt x="14191" y="51432"/>
                  </a:lnTo>
                  <a:lnTo>
                    <a:pt x="12572" y="51156"/>
                  </a:lnTo>
                  <a:lnTo>
                    <a:pt x="9918" y="51140"/>
                  </a:lnTo>
                  <a:lnTo>
                    <a:pt x="9662" y="50742"/>
                  </a:lnTo>
                  <a:lnTo>
                    <a:pt x="9659" y="50360"/>
                  </a:lnTo>
                  <a:lnTo>
                    <a:pt x="9853" y="49692"/>
                  </a:lnTo>
                  <a:lnTo>
                    <a:pt x="9763" y="49464"/>
                  </a:lnTo>
                  <a:lnTo>
                    <a:pt x="9607" y="49464"/>
                  </a:lnTo>
                  <a:lnTo>
                    <a:pt x="9439" y="50196"/>
                  </a:lnTo>
                  <a:lnTo>
                    <a:pt x="8688" y="49790"/>
                  </a:lnTo>
                  <a:lnTo>
                    <a:pt x="7847" y="50158"/>
                  </a:lnTo>
                  <a:lnTo>
                    <a:pt x="8727" y="49155"/>
                  </a:lnTo>
                  <a:lnTo>
                    <a:pt x="8999" y="47886"/>
                  </a:lnTo>
                  <a:lnTo>
                    <a:pt x="8338" y="46504"/>
                  </a:lnTo>
                  <a:lnTo>
                    <a:pt x="7963" y="46439"/>
                  </a:lnTo>
                  <a:lnTo>
                    <a:pt x="7752" y="45675"/>
                  </a:lnTo>
                  <a:lnTo>
                    <a:pt x="7406" y="44422"/>
                  </a:lnTo>
                  <a:lnTo>
                    <a:pt x="7147" y="42193"/>
                  </a:lnTo>
                  <a:lnTo>
                    <a:pt x="7428" y="41628"/>
                  </a:lnTo>
                  <a:lnTo>
                    <a:pt x="7738" y="41003"/>
                  </a:lnTo>
                  <a:lnTo>
                    <a:pt x="7822" y="40835"/>
                  </a:lnTo>
                  <a:lnTo>
                    <a:pt x="7950" y="39819"/>
                  </a:lnTo>
                  <a:lnTo>
                    <a:pt x="7155" y="38029"/>
                  </a:lnTo>
                  <a:lnTo>
                    <a:pt x="7012" y="38004"/>
                  </a:lnTo>
                  <a:lnTo>
                    <a:pt x="6296" y="37875"/>
                  </a:lnTo>
                  <a:lnTo>
                    <a:pt x="4959" y="35606"/>
                  </a:lnTo>
                  <a:lnTo>
                    <a:pt x="4277" y="33949"/>
                  </a:lnTo>
                  <a:lnTo>
                    <a:pt x="4185" y="33728"/>
                  </a:lnTo>
                  <a:lnTo>
                    <a:pt x="3875" y="32973"/>
                  </a:lnTo>
                  <a:lnTo>
                    <a:pt x="3781" y="32745"/>
                  </a:lnTo>
                  <a:lnTo>
                    <a:pt x="1087" y="32466"/>
                  </a:lnTo>
                  <a:lnTo>
                    <a:pt x="1955" y="30287"/>
                  </a:lnTo>
                  <a:lnTo>
                    <a:pt x="1968" y="26481"/>
                  </a:lnTo>
                  <a:lnTo>
                    <a:pt x="1514" y="24870"/>
                  </a:lnTo>
                  <a:lnTo>
                    <a:pt x="860" y="23717"/>
                  </a:lnTo>
                  <a:lnTo>
                    <a:pt x="1540" y="23260"/>
                  </a:lnTo>
                  <a:lnTo>
                    <a:pt x="1495" y="22969"/>
                  </a:lnTo>
                  <a:lnTo>
                    <a:pt x="1631" y="22967"/>
                  </a:lnTo>
                  <a:lnTo>
                    <a:pt x="1489" y="21861"/>
                  </a:lnTo>
                  <a:lnTo>
                    <a:pt x="1359" y="21487"/>
                  </a:lnTo>
                  <a:lnTo>
                    <a:pt x="1113" y="21162"/>
                  </a:lnTo>
                  <a:lnTo>
                    <a:pt x="388" y="20495"/>
                  </a:lnTo>
                  <a:lnTo>
                    <a:pt x="0" y="19925"/>
                  </a:lnTo>
                  <a:lnTo>
                    <a:pt x="51" y="19681"/>
                  </a:lnTo>
                  <a:lnTo>
                    <a:pt x="401" y="19193"/>
                  </a:lnTo>
                  <a:lnTo>
                    <a:pt x="1178" y="18575"/>
                  </a:lnTo>
                  <a:lnTo>
                    <a:pt x="1307" y="17990"/>
                  </a:lnTo>
                  <a:lnTo>
                    <a:pt x="1631" y="18299"/>
                  </a:lnTo>
                  <a:lnTo>
                    <a:pt x="3029" y="18787"/>
                  </a:lnTo>
                  <a:lnTo>
                    <a:pt x="3651" y="18884"/>
                  </a:lnTo>
                  <a:lnTo>
                    <a:pt x="3987" y="18657"/>
                  </a:lnTo>
                  <a:lnTo>
                    <a:pt x="4120" y="18314"/>
                  </a:lnTo>
                  <a:lnTo>
                    <a:pt x="4246" y="17144"/>
                  </a:lnTo>
                  <a:lnTo>
                    <a:pt x="4466" y="15940"/>
                  </a:lnTo>
                  <a:lnTo>
                    <a:pt x="4790" y="15924"/>
                  </a:lnTo>
                  <a:lnTo>
                    <a:pt x="4933" y="15029"/>
                  </a:lnTo>
                  <a:lnTo>
                    <a:pt x="6100" y="15228"/>
                  </a:lnTo>
                  <a:lnTo>
                    <a:pt x="6137" y="15485"/>
                  </a:lnTo>
                  <a:lnTo>
                    <a:pt x="7147" y="15468"/>
                  </a:lnTo>
                  <a:lnTo>
                    <a:pt x="7492" y="15523"/>
                  </a:lnTo>
                  <a:lnTo>
                    <a:pt x="7665" y="15631"/>
                  </a:lnTo>
                  <a:lnTo>
                    <a:pt x="8584" y="15615"/>
                  </a:lnTo>
                  <a:lnTo>
                    <a:pt x="9270" y="17128"/>
                  </a:lnTo>
                  <a:lnTo>
                    <a:pt x="9477" y="17290"/>
                  </a:lnTo>
                  <a:lnTo>
                    <a:pt x="10837" y="17307"/>
                  </a:lnTo>
                  <a:lnTo>
                    <a:pt x="11398" y="17247"/>
                  </a:lnTo>
                  <a:lnTo>
                    <a:pt x="11678" y="17128"/>
                  </a:lnTo>
                  <a:lnTo>
                    <a:pt x="12430" y="17144"/>
                  </a:lnTo>
                  <a:lnTo>
                    <a:pt x="12701" y="17290"/>
                  </a:lnTo>
                  <a:lnTo>
                    <a:pt x="12779" y="13354"/>
                  </a:lnTo>
                  <a:lnTo>
                    <a:pt x="12818" y="8995"/>
                  </a:lnTo>
                  <a:lnTo>
                    <a:pt x="12287" y="8165"/>
                  </a:lnTo>
                  <a:lnTo>
                    <a:pt x="12183" y="7514"/>
                  </a:lnTo>
                  <a:lnTo>
                    <a:pt x="11847" y="7075"/>
                  </a:lnTo>
                  <a:lnTo>
                    <a:pt x="11588" y="6636"/>
                  </a:lnTo>
                  <a:lnTo>
                    <a:pt x="11471" y="6246"/>
                  </a:lnTo>
                  <a:lnTo>
                    <a:pt x="11549" y="5969"/>
                  </a:lnTo>
                  <a:lnTo>
                    <a:pt x="11653" y="5839"/>
                  </a:lnTo>
                  <a:lnTo>
                    <a:pt x="11873" y="5660"/>
                  </a:lnTo>
                  <a:lnTo>
                    <a:pt x="12196" y="5611"/>
                  </a:lnTo>
                  <a:lnTo>
                    <a:pt x="13118" y="5622"/>
                  </a:lnTo>
                  <a:lnTo>
                    <a:pt x="13854" y="5611"/>
                  </a:lnTo>
                  <a:lnTo>
                    <a:pt x="14734" y="5318"/>
                  </a:lnTo>
                  <a:lnTo>
                    <a:pt x="15097" y="4993"/>
                  </a:lnTo>
                  <a:lnTo>
                    <a:pt x="14993" y="4700"/>
                  </a:lnTo>
                  <a:lnTo>
                    <a:pt x="14747" y="4212"/>
                  </a:lnTo>
                  <a:lnTo>
                    <a:pt x="14799" y="3887"/>
                  </a:lnTo>
                  <a:lnTo>
                    <a:pt x="15446" y="3301"/>
                  </a:lnTo>
                  <a:lnTo>
                    <a:pt x="15615" y="3253"/>
                  </a:lnTo>
                  <a:lnTo>
                    <a:pt x="17354" y="3212"/>
                  </a:lnTo>
                  <a:lnTo>
                    <a:pt x="18489" y="3383"/>
                  </a:lnTo>
                  <a:lnTo>
                    <a:pt x="19020" y="3123"/>
                  </a:lnTo>
                  <a:lnTo>
                    <a:pt x="19473" y="2716"/>
                  </a:lnTo>
                  <a:lnTo>
                    <a:pt x="19900" y="2602"/>
                  </a:lnTo>
                  <a:lnTo>
                    <a:pt x="21130" y="2488"/>
                  </a:lnTo>
                  <a:lnTo>
                    <a:pt x="21635" y="2716"/>
                  </a:lnTo>
                  <a:lnTo>
                    <a:pt x="22425" y="2683"/>
                  </a:lnTo>
                  <a:lnTo>
                    <a:pt x="22904" y="2895"/>
                  </a:lnTo>
                  <a:lnTo>
                    <a:pt x="23293" y="2911"/>
                  </a:lnTo>
                  <a:lnTo>
                    <a:pt x="23461" y="2765"/>
                  </a:lnTo>
                  <a:lnTo>
                    <a:pt x="23422" y="2326"/>
                  </a:lnTo>
                  <a:lnTo>
                    <a:pt x="23254" y="1838"/>
                  </a:lnTo>
                  <a:lnTo>
                    <a:pt x="23720" y="1285"/>
                  </a:lnTo>
                  <a:lnTo>
                    <a:pt x="23966" y="63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" name="pg109">
              <a:extLst>
                <a:ext uri="{FF2B5EF4-FFF2-40B4-BE49-F238E27FC236}">
                  <a16:creationId xmlns:a16="http://schemas.microsoft.com/office/drawing/2014/main" id="{59273978-6CF2-1346-BBA2-37FB3C6CD030}"/>
                </a:ext>
              </a:extLst>
            </p:cNvPr>
            <p:cNvSpPr/>
            <p:nvPr/>
          </p:nvSpPr>
          <p:spPr>
            <a:xfrm>
              <a:off x="6742878" y="2468219"/>
              <a:ext cx="24006" cy="17355"/>
            </a:xfrm>
            <a:custGeom>
              <a:avLst/>
              <a:gdLst/>
              <a:ahLst/>
              <a:cxnLst/>
              <a:rect l="0" t="0" r="0" b="0"/>
              <a:pathLst>
                <a:path w="24006" h="17355">
                  <a:moveTo>
                    <a:pt x="18266" y="2412"/>
                  </a:moveTo>
                  <a:lnTo>
                    <a:pt x="18296" y="3741"/>
                  </a:lnTo>
                  <a:lnTo>
                    <a:pt x="18607" y="3773"/>
                  </a:lnTo>
                  <a:lnTo>
                    <a:pt x="18620" y="4261"/>
                  </a:lnTo>
                  <a:lnTo>
                    <a:pt x="17118" y="4261"/>
                  </a:lnTo>
                  <a:lnTo>
                    <a:pt x="17092" y="5058"/>
                  </a:lnTo>
                  <a:lnTo>
                    <a:pt x="17157" y="5530"/>
                  </a:lnTo>
                  <a:lnTo>
                    <a:pt x="18335" y="6001"/>
                  </a:lnTo>
                  <a:lnTo>
                    <a:pt x="19267" y="6668"/>
                  </a:lnTo>
                  <a:lnTo>
                    <a:pt x="19526" y="6343"/>
                  </a:lnTo>
                  <a:lnTo>
                    <a:pt x="19643" y="6018"/>
                  </a:lnTo>
                  <a:lnTo>
                    <a:pt x="23942" y="6034"/>
                  </a:lnTo>
                  <a:lnTo>
                    <a:pt x="23942" y="6636"/>
                  </a:lnTo>
                  <a:lnTo>
                    <a:pt x="23838" y="6961"/>
                  </a:lnTo>
                  <a:lnTo>
                    <a:pt x="23553" y="7270"/>
                  </a:lnTo>
                  <a:lnTo>
                    <a:pt x="23514" y="8458"/>
                  </a:lnTo>
                  <a:lnTo>
                    <a:pt x="23618" y="8832"/>
                  </a:lnTo>
                  <a:lnTo>
                    <a:pt x="23955" y="8750"/>
                  </a:lnTo>
                  <a:lnTo>
                    <a:pt x="24006" y="11564"/>
                  </a:lnTo>
                  <a:lnTo>
                    <a:pt x="23476" y="11109"/>
                  </a:lnTo>
                  <a:lnTo>
                    <a:pt x="22466" y="10930"/>
                  </a:lnTo>
                  <a:lnTo>
                    <a:pt x="22543" y="13988"/>
                  </a:lnTo>
                  <a:lnTo>
                    <a:pt x="21792" y="13712"/>
                  </a:lnTo>
                  <a:lnTo>
                    <a:pt x="21818" y="16282"/>
                  </a:lnTo>
                  <a:lnTo>
                    <a:pt x="21857" y="17355"/>
                  </a:lnTo>
                  <a:lnTo>
                    <a:pt x="21119" y="16835"/>
                  </a:lnTo>
                  <a:lnTo>
                    <a:pt x="16756" y="14850"/>
                  </a:lnTo>
                  <a:lnTo>
                    <a:pt x="16147" y="14704"/>
                  </a:lnTo>
                  <a:lnTo>
                    <a:pt x="12826" y="14642"/>
                  </a:lnTo>
                  <a:lnTo>
                    <a:pt x="8417" y="14427"/>
                  </a:lnTo>
                  <a:lnTo>
                    <a:pt x="6582" y="14812"/>
                  </a:lnTo>
                  <a:lnTo>
                    <a:pt x="27" y="13077"/>
                  </a:lnTo>
                  <a:lnTo>
                    <a:pt x="4" y="12363"/>
                  </a:lnTo>
                  <a:lnTo>
                    <a:pt x="0" y="12218"/>
                  </a:lnTo>
                  <a:lnTo>
                    <a:pt x="648" y="11369"/>
                  </a:lnTo>
                  <a:lnTo>
                    <a:pt x="1284" y="10581"/>
                  </a:lnTo>
                  <a:lnTo>
                    <a:pt x="1334" y="10414"/>
                  </a:lnTo>
                  <a:lnTo>
                    <a:pt x="1864" y="8648"/>
                  </a:lnTo>
                  <a:lnTo>
                    <a:pt x="1719" y="7670"/>
                  </a:lnTo>
                  <a:lnTo>
                    <a:pt x="1640" y="6923"/>
                  </a:lnTo>
                  <a:lnTo>
                    <a:pt x="1574" y="6192"/>
                  </a:lnTo>
                  <a:lnTo>
                    <a:pt x="1949" y="5385"/>
                  </a:lnTo>
                  <a:lnTo>
                    <a:pt x="2319" y="5107"/>
                  </a:lnTo>
                  <a:lnTo>
                    <a:pt x="2918" y="4261"/>
                  </a:lnTo>
                  <a:lnTo>
                    <a:pt x="3070" y="4261"/>
                  </a:lnTo>
                  <a:lnTo>
                    <a:pt x="3264" y="4001"/>
                  </a:lnTo>
                  <a:lnTo>
                    <a:pt x="4196" y="3220"/>
                  </a:lnTo>
                  <a:lnTo>
                    <a:pt x="4209" y="2814"/>
                  </a:lnTo>
                  <a:lnTo>
                    <a:pt x="4507" y="2765"/>
                  </a:lnTo>
                  <a:lnTo>
                    <a:pt x="6837" y="2862"/>
                  </a:lnTo>
                  <a:lnTo>
                    <a:pt x="7020" y="3604"/>
                  </a:lnTo>
                  <a:lnTo>
                    <a:pt x="8572" y="4326"/>
                  </a:lnTo>
                  <a:lnTo>
                    <a:pt x="9336" y="4212"/>
                  </a:lnTo>
                  <a:lnTo>
                    <a:pt x="9310" y="3806"/>
                  </a:lnTo>
                  <a:lnTo>
                    <a:pt x="9207" y="3399"/>
                  </a:lnTo>
                  <a:lnTo>
                    <a:pt x="11253" y="3399"/>
                  </a:lnTo>
                  <a:lnTo>
                    <a:pt x="12871" y="2635"/>
                  </a:lnTo>
                  <a:lnTo>
                    <a:pt x="12690" y="2326"/>
                  </a:lnTo>
                  <a:lnTo>
                    <a:pt x="12004" y="0"/>
                  </a:lnTo>
                  <a:lnTo>
                    <a:pt x="12160" y="11"/>
                  </a:lnTo>
                  <a:lnTo>
                    <a:pt x="12734" y="2117"/>
                  </a:lnTo>
                  <a:lnTo>
                    <a:pt x="13248" y="2614"/>
                  </a:lnTo>
                  <a:lnTo>
                    <a:pt x="13842" y="3058"/>
                  </a:lnTo>
                  <a:lnTo>
                    <a:pt x="14088" y="3041"/>
                  </a:lnTo>
                  <a:lnTo>
                    <a:pt x="14075" y="2667"/>
                  </a:lnTo>
                  <a:lnTo>
                    <a:pt x="13635" y="2748"/>
                  </a:lnTo>
                  <a:lnTo>
                    <a:pt x="13402" y="240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" name="pg110">
              <a:extLst>
                <a:ext uri="{FF2B5EF4-FFF2-40B4-BE49-F238E27FC236}">
                  <a16:creationId xmlns:a16="http://schemas.microsoft.com/office/drawing/2014/main" id="{871D1B77-C727-AD40-A18A-5E8533AF6776}"/>
                </a:ext>
              </a:extLst>
            </p:cNvPr>
            <p:cNvSpPr/>
            <p:nvPr/>
          </p:nvSpPr>
          <p:spPr>
            <a:xfrm>
              <a:off x="6838222" y="2432861"/>
              <a:ext cx="188960" cy="149028"/>
            </a:xfrm>
            <a:custGeom>
              <a:avLst/>
              <a:gdLst/>
              <a:ahLst/>
              <a:cxnLst/>
              <a:rect l="0" t="0" r="0" b="0"/>
              <a:pathLst>
                <a:path w="188960" h="149028">
                  <a:moveTo>
                    <a:pt x="82456" y="10957"/>
                  </a:moveTo>
                  <a:lnTo>
                    <a:pt x="81472" y="11348"/>
                  </a:lnTo>
                  <a:lnTo>
                    <a:pt x="81148" y="10941"/>
                  </a:lnTo>
                  <a:lnTo>
                    <a:pt x="80941" y="10957"/>
                  </a:lnTo>
                  <a:lnTo>
                    <a:pt x="80462" y="11250"/>
                  </a:lnTo>
                  <a:lnTo>
                    <a:pt x="80384" y="11429"/>
                  </a:lnTo>
                  <a:lnTo>
                    <a:pt x="79724" y="11998"/>
                  </a:lnTo>
                  <a:lnTo>
                    <a:pt x="79975" y="13217"/>
                  </a:lnTo>
                  <a:lnTo>
                    <a:pt x="79957" y="14438"/>
                  </a:lnTo>
                  <a:lnTo>
                    <a:pt x="80734" y="14455"/>
                  </a:lnTo>
                  <a:lnTo>
                    <a:pt x="80773" y="15313"/>
                  </a:lnTo>
                  <a:lnTo>
                    <a:pt x="80160" y="15622"/>
                  </a:lnTo>
                  <a:lnTo>
                    <a:pt x="79628" y="15421"/>
                  </a:lnTo>
                  <a:lnTo>
                    <a:pt x="78542" y="15406"/>
                  </a:lnTo>
                  <a:lnTo>
                    <a:pt x="78468" y="16293"/>
                  </a:lnTo>
                  <a:lnTo>
                    <a:pt x="80710" y="16351"/>
                  </a:lnTo>
                  <a:lnTo>
                    <a:pt x="80703" y="17245"/>
                  </a:lnTo>
                  <a:lnTo>
                    <a:pt x="78468" y="16520"/>
                  </a:lnTo>
                  <a:lnTo>
                    <a:pt x="78455" y="16894"/>
                  </a:lnTo>
                  <a:lnTo>
                    <a:pt x="78818" y="17236"/>
                  </a:lnTo>
                  <a:lnTo>
                    <a:pt x="78611" y="17822"/>
                  </a:lnTo>
                  <a:lnTo>
                    <a:pt x="78416" y="17789"/>
                  </a:lnTo>
                  <a:lnTo>
                    <a:pt x="78416" y="20717"/>
                  </a:lnTo>
                  <a:lnTo>
                    <a:pt x="78361" y="21280"/>
                  </a:lnTo>
                  <a:lnTo>
                    <a:pt x="75972" y="21331"/>
                  </a:lnTo>
                  <a:lnTo>
                    <a:pt x="67009" y="21433"/>
                  </a:lnTo>
                  <a:lnTo>
                    <a:pt x="66737" y="22132"/>
                  </a:lnTo>
                  <a:lnTo>
                    <a:pt x="65999" y="23547"/>
                  </a:lnTo>
                  <a:lnTo>
                    <a:pt x="66207" y="25076"/>
                  </a:lnTo>
                  <a:lnTo>
                    <a:pt x="64588" y="24946"/>
                  </a:lnTo>
                  <a:lnTo>
                    <a:pt x="63604" y="24718"/>
                  </a:lnTo>
                  <a:lnTo>
                    <a:pt x="62840" y="24800"/>
                  </a:lnTo>
                  <a:lnTo>
                    <a:pt x="61545" y="24784"/>
                  </a:lnTo>
                  <a:lnTo>
                    <a:pt x="61299" y="25353"/>
                  </a:lnTo>
                  <a:lnTo>
                    <a:pt x="57983" y="25339"/>
                  </a:lnTo>
                  <a:lnTo>
                    <a:pt x="57428" y="26654"/>
                  </a:lnTo>
                  <a:lnTo>
                    <a:pt x="57920" y="26784"/>
                  </a:lnTo>
                  <a:lnTo>
                    <a:pt x="58127" y="27191"/>
                  </a:lnTo>
                  <a:lnTo>
                    <a:pt x="58554" y="27760"/>
                  </a:lnTo>
                  <a:lnTo>
                    <a:pt x="59072" y="28004"/>
                  </a:lnTo>
                  <a:lnTo>
                    <a:pt x="60264" y="28134"/>
                  </a:lnTo>
                  <a:lnTo>
                    <a:pt x="59966" y="28915"/>
                  </a:lnTo>
                  <a:lnTo>
                    <a:pt x="57104" y="28866"/>
                  </a:lnTo>
                  <a:lnTo>
                    <a:pt x="58386" y="30070"/>
                  </a:lnTo>
                  <a:lnTo>
                    <a:pt x="59422" y="30379"/>
                  </a:lnTo>
                  <a:lnTo>
                    <a:pt x="59176" y="30656"/>
                  </a:lnTo>
                  <a:lnTo>
                    <a:pt x="57583" y="34966"/>
                  </a:lnTo>
                  <a:lnTo>
                    <a:pt x="56832" y="37194"/>
                  </a:lnTo>
                  <a:lnTo>
                    <a:pt x="57622" y="37390"/>
                  </a:lnTo>
                  <a:lnTo>
                    <a:pt x="58327" y="36325"/>
                  </a:lnTo>
                  <a:lnTo>
                    <a:pt x="59888" y="36365"/>
                  </a:lnTo>
                  <a:lnTo>
                    <a:pt x="59869" y="37769"/>
                  </a:lnTo>
                  <a:lnTo>
                    <a:pt x="62348" y="37926"/>
                  </a:lnTo>
                  <a:lnTo>
                    <a:pt x="62322" y="38658"/>
                  </a:lnTo>
                  <a:lnTo>
                    <a:pt x="66233" y="38723"/>
                  </a:lnTo>
                  <a:lnTo>
                    <a:pt x="66128" y="39839"/>
                  </a:lnTo>
                  <a:lnTo>
                    <a:pt x="66039" y="40296"/>
                  </a:lnTo>
                  <a:lnTo>
                    <a:pt x="67337" y="40372"/>
                  </a:lnTo>
                  <a:lnTo>
                    <a:pt x="67294" y="43684"/>
                  </a:lnTo>
                  <a:lnTo>
                    <a:pt x="67599" y="43730"/>
                  </a:lnTo>
                  <a:lnTo>
                    <a:pt x="68368" y="44379"/>
                  </a:lnTo>
                  <a:lnTo>
                    <a:pt x="69560" y="44423"/>
                  </a:lnTo>
                  <a:lnTo>
                    <a:pt x="69254" y="42725"/>
                  </a:lnTo>
                  <a:lnTo>
                    <a:pt x="70946" y="42839"/>
                  </a:lnTo>
                  <a:lnTo>
                    <a:pt x="71075" y="42917"/>
                  </a:lnTo>
                  <a:lnTo>
                    <a:pt x="71735" y="43587"/>
                  </a:lnTo>
                  <a:lnTo>
                    <a:pt x="72176" y="43587"/>
                  </a:lnTo>
                  <a:lnTo>
                    <a:pt x="71140" y="44595"/>
                  </a:lnTo>
                  <a:lnTo>
                    <a:pt x="70026" y="45213"/>
                  </a:lnTo>
                  <a:lnTo>
                    <a:pt x="69833" y="45432"/>
                  </a:lnTo>
                  <a:lnTo>
                    <a:pt x="69937" y="45969"/>
                  </a:lnTo>
                  <a:lnTo>
                    <a:pt x="70238" y="46614"/>
                  </a:lnTo>
                  <a:lnTo>
                    <a:pt x="70285" y="48694"/>
                  </a:lnTo>
                  <a:lnTo>
                    <a:pt x="70221" y="53997"/>
                  </a:lnTo>
                  <a:lnTo>
                    <a:pt x="67981" y="54013"/>
                  </a:lnTo>
                  <a:lnTo>
                    <a:pt x="67968" y="53721"/>
                  </a:lnTo>
                  <a:lnTo>
                    <a:pt x="67774" y="53379"/>
                  </a:lnTo>
                  <a:lnTo>
                    <a:pt x="67094" y="54990"/>
                  </a:lnTo>
                  <a:lnTo>
                    <a:pt x="66990" y="55700"/>
                  </a:lnTo>
                  <a:lnTo>
                    <a:pt x="65553" y="56184"/>
                  </a:lnTo>
                  <a:lnTo>
                    <a:pt x="65560" y="56746"/>
                  </a:lnTo>
                  <a:lnTo>
                    <a:pt x="65922" y="56860"/>
                  </a:lnTo>
                  <a:lnTo>
                    <a:pt x="66013" y="58112"/>
                  </a:lnTo>
                  <a:lnTo>
                    <a:pt x="64446" y="58308"/>
                  </a:lnTo>
                  <a:lnTo>
                    <a:pt x="63747" y="57120"/>
                  </a:lnTo>
                  <a:lnTo>
                    <a:pt x="61869" y="57576"/>
                  </a:lnTo>
                  <a:lnTo>
                    <a:pt x="61520" y="58275"/>
                  </a:lnTo>
                  <a:lnTo>
                    <a:pt x="61222" y="59300"/>
                  </a:lnTo>
                  <a:lnTo>
                    <a:pt x="61118" y="61463"/>
                  </a:lnTo>
                  <a:lnTo>
                    <a:pt x="61636" y="61642"/>
                  </a:lnTo>
                  <a:lnTo>
                    <a:pt x="61636" y="61805"/>
                  </a:lnTo>
                  <a:lnTo>
                    <a:pt x="62065" y="62891"/>
                  </a:lnTo>
                  <a:lnTo>
                    <a:pt x="61895" y="63057"/>
                  </a:lnTo>
                  <a:lnTo>
                    <a:pt x="62127" y="63072"/>
                  </a:lnTo>
                  <a:lnTo>
                    <a:pt x="62517" y="63067"/>
                  </a:lnTo>
                  <a:lnTo>
                    <a:pt x="66506" y="63042"/>
                  </a:lnTo>
                  <a:lnTo>
                    <a:pt x="70774" y="63026"/>
                  </a:lnTo>
                  <a:lnTo>
                    <a:pt x="70778" y="62667"/>
                  </a:lnTo>
                  <a:lnTo>
                    <a:pt x="73367" y="62748"/>
                  </a:lnTo>
                  <a:lnTo>
                    <a:pt x="73255" y="65203"/>
                  </a:lnTo>
                  <a:lnTo>
                    <a:pt x="74293" y="65200"/>
                  </a:lnTo>
                  <a:lnTo>
                    <a:pt x="74288" y="64094"/>
                  </a:lnTo>
                  <a:lnTo>
                    <a:pt x="75109" y="64092"/>
                  </a:lnTo>
                  <a:lnTo>
                    <a:pt x="75111" y="64792"/>
                  </a:lnTo>
                  <a:lnTo>
                    <a:pt x="75901" y="64607"/>
                  </a:lnTo>
                  <a:lnTo>
                    <a:pt x="76585" y="64150"/>
                  </a:lnTo>
                  <a:lnTo>
                    <a:pt x="76969" y="64162"/>
                  </a:lnTo>
                  <a:lnTo>
                    <a:pt x="76868" y="64464"/>
                  </a:lnTo>
                  <a:lnTo>
                    <a:pt x="76645" y="64780"/>
                  </a:lnTo>
                  <a:lnTo>
                    <a:pt x="78244" y="65374"/>
                  </a:lnTo>
                  <a:lnTo>
                    <a:pt x="78605" y="65694"/>
                  </a:lnTo>
                  <a:lnTo>
                    <a:pt x="78840" y="66153"/>
                  </a:lnTo>
                  <a:lnTo>
                    <a:pt x="78990" y="66034"/>
                  </a:lnTo>
                  <a:lnTo>
                    <a:pt x="78962" y="65534"/>
                  </a:lnTo>
                  <a:lnTo>
                    <a:pt x="79320" y="65625"/>
                  </a:lnTo>
                  <a:lnTo>
                    <a:pt x="79454" y="65757"/>
                  </a:lnTo>
                  <a:lnTo>
                    <a:pt x="79232" y="66618"/>
                  </a:lnTo>
                  <a:lnTo>
                    <a:pt x="79359" y="67743"/>
                  </a:lnTo>
                  <a:lnTo>
                    <a:pt x="78934" y="68684"/>
                  </a:lnTo>
                  <a:lnTo>
                    <a:pt x="78496" y="68286"/>
                  </a:lnTo>
                  <a:lnTo>
                    <a:pt x="78304" y="68317"/>
                  </a:lnTo>
                  <a:lnTo>
                    <a:pt x="78200" y="68477"/>
                  </a:lnTo>
                  <a:lnTo>
                    <a:pt x="78650" y="69482"/>
                  </a:lnTo>
                  <a:lnTo>
                    <a:pt x="78610" y="69699"/>
                  </a:lnTo>
                  <a:lnTo>
                    <a:pt x="78430" y="70035"/>
                  </a:lnTo>
                  <a:lnTo>
                    <a:pt x="78157" y="69933"/>
                  </a:lnTo>
                  <a:lnTo>
                    <a:pt x="77666" y="69612"/>
                  </a:lnTo>
                  <a:lnTo>
                    <a:pt x="77397" y="69912"/>
                  </a:lnTo>
                  <a:lnTo>
                    <a:pt x="77174" y="70084"/>
                  </a:lnTo>
                  <a:lnTo>
                    <a:pt x="76467" y="70210"/>
                  </a:lnTo>
                  <a:lnTo>
                    <a:pt x="76288" y="70206"/>
                  </a:lnTo>
                  <a:lnTo>
                    <a:pt x="75788" y="69954"/>
                  </a:lnTo>
                  <a:lnTo>
                    <a:pt x="75050" y="70117"/>
                  </a:lnTo>
                  <a:lnTo>
                    <a:pt x="74817" y="70344"/>
                  </a:lnTo>
                  <a:lnTo>
                    <a:pt x="75076" y="70783"/>
                  </a:lnTo>
                  <a:lnTo>
                    <a:pt x="82586" y="70816"/>
                  </a:lnTo>
                  <a:lnTo>
                    <a:pt x="86483" y="70832"/>
                  </a:lnTo>
                  <a:lnTo>
                    <a:pt x="86716" y="69677"/>
                  </a:lnTo>
                  <a:lnTo>
                    <a:pt x="87584" y="69693"/>
                  </a:lnTo>
                  <a:lnTo>
                    <a:pt x="87597" y="67351"/>
                  </a:lnTo>
                  <a:lnTo>
                    <a:pt x="87390" y="67547"/>
                  </a:lnTo>
                  <a:lnTo>
                    <a:pt x="86587" y="65985"/>
                  </a:lnTo>
                  <a:lnTo>
                    <a:pt x="86911" y="64017"/>
                  </a:lnTo>
                  <a:lnTo>
                    <a:pt x="87183" y="63399"/>
                  </a:lnTo>
                  <a:lnTo>
                    <a:pt x="88516" y="64326"/>
                  </a:lnTo>
                  <a:lnTo>
                    <a:pt x="88037" y="65660"/>
                  </a:lnTo>
                  <a:lnTo>
                    <a:pt x="88309" y="66408"/>
                  </a:lnTo>
                  <a:lnTo>
                    <a:pt x="90937" y="66375"/>
                  </a:lnTo>
                  <a:lnTo>
                    <a:pt x="91132" y="65920"/>
                  </a:lnTo>
                  <a:lnTo>
                    <a:pt x="91054" y="65692"/>
                  </a:lnTo>
                  <a:lnTo>
                    <a:pt x="90601" y="65204"/>
                  </a:lnTo>
                  <a:lnTo>
                    <a:pt x="91624" y="62911"/>
                  </a:lnTo>
                  <a:lnTo>
                    <a:pt x="90795" y="62650"/>
                  </a:lnTo>
                  <a:lnTo>
                    <a:pt x="90005" y="62553"/>
                  </a:lnTo>
                  <a:lnTo>
                    <a:pt x="90024" y="62386"/>
                  </a:lnTo>
                  <a:lnTo>
                    <a:pt x="92918" y="62488"/>
                  </a:lnTo>
                  <a:lnTo>
                    <a:pt x="94253" y="62864"/>
                  </a:lnTo>
                  <a:lnTo>
                    <a:pt x="94446" y="62406"/>
                  </a:lnTo>
                  <a:lnTo>
                    <a:pt x="93915" y="62179"/>
                  </a:lnTo>
                  <a:lnTo>
                    <a:pt x="92025" y="61902"/>
                  </a:lnTo>
                  <a:lnTo>
                    <a:pt x="92116" y="61398"/>
                  </a:lnTo>
                  <a:lnTo>
                    <a:pt x="92608" y="60666"/>
                  </a:lnTo>
                  <a:lnTo>
                    <a:pt x="95197" y="60617"/>
                  </a:lnTo>
                  <a:lnTo>
                    <a:pt x="96207" y="58242"/>
                  </a:lnTo>
                  <a:lnTo>
                    <a:pt x="94964" y="58210"/>
                  </a:lnTo>
                  <a:lnTo>
                    <a:pt x="95275" y="57413"/>
                  </a:lnTo>
                  <a:lnTo>
                    <a:pt x="93993" y="57397"/>
                  </a:lnTo>
                  <a:lnTo>
                    <a:pt x="93643" y="58177"/>
                  </a:lnTo>
                  <a:lnTo>
                    <a:pt x="91002" y="58194"/>
                  </a:lnTo>
                  <a:lnTo>
                    <a:pt x="91662" y="56892"/>
                  </a:lnTo>
                  <a:lnTo>
                    <a:pt x="90924" y="54469"/>
                  </a:lnTo>
                  <a:lnTo>
                    <a:pt x="89500" y="54469"/>
                  </a:lnTo>
                  <a:lnTo>
                    <a:pt x="89759" y="53330"/>
                  </a:lnTo>
                  <a:lnTo>
                    <a:pt x="89319" y="53346"/>
                  </a:lnTo>
                  <a:lnTo>
                    <a:pt x="88050" y="53346"/>
                  </a:lnTo>
                  <a:lnTo>
                    <a:pt x="88853" y="51525"/>
                  </a:lnTo>
                  <a:lnTo>
                    <a:pt x="90120" y="51507"/>
                  </a:lnTo>
                  <a:lnTo>
                    <a:pt x="90457" y="50931"/>
                  </a:lnTo>
                  <a:lnTo>
                    <a:pt x="90860" y="49979"/>
                  </a:lnTo>
                  <a:lnTo>
                    <a:pt x="94084" y="49930"/>
                  </a:lnTo>
                  <a:lnTo>
                    <a:pt x="94614" y="49930"/>
                  </a:lnTo>
                  <a:lnTo>
                    <a:pt x="93993" y="51443"/>
                  </a:lnTo>
                  <a:lnTo>
                    <a:pt x="96505" y="51411"/>
                  </a:lnTo>
                  <a:lnTo>
                    <a:pt x="96440" y="51573"/>
                  </a:lnTo>
                  <a:lnTo>
                    <a:pt x="97515" y="51736"/>
                  </a:lnTo>
                  <a:lnTo>
                    <a:pt x="97631" y="51411"/>
                  </a:lnTo>
                  <a:lnTo>
                    <a:pt x="99077" y="51384"/>
                  </a:lnTo>
                  <a:lnTo>
                    <a:pt x="97618" y="54892"/>
                  </a:lnTo>
                  <a:lnTo>
                    <a:pt x="97851" y="55152"/>
                  </a:lnTo>
                  <a:lnTo>
                    <a:pt x="98538" y="55136"/>
                  </a:lnTo>
                  <a:lnTo>
                    <a:pt x="98382" y="55607"/>
                  </a:lnTo>
                  <a:lnTo>
                    <a:pt x="103018" y="55558"/>
                  </a:lnTo>
                  <a:lnTo>
                    <a:pt x="102724" y="56541"/>
                  </a:lnTo>
                  <a:lnTo>
                    <a:pt x="102357" y="57104"/>
                  </a:lnTo>
                  <a:lnTo>
                    <a:pt x="101982" y="57445"/>
                  </a:lnTo>
                  <a:lnTo>
                    <a:pt x="101775" y="58616"/>
                  </a:lnTo>
                  <a:lnTo>
                    <a:pt x="102435" y="58616"/>
                  </a:lnTo>
                  <a:lnTo>
                    <a:pt x="103562" y="58454"/>
                  </a:lnTo>
                  <a:lnTo>
                    <a:pt x="105348" y="58877"/>
                  </a:lnTo>
                  <a:lnTo>
                    <a:pt x="105439" y="62732"/>
                  </a:lnTo>
                  <a:lnTo>
                    <a:pt x="105996" y="62536"/>
                  </a:lnTo>
                  <a:lnTo>
                    <a:pt x="106281" y="63122"/>
                  </a:lnTo>
                  <a:lnTo>
                    <a:pt x="108077" y="62801"/>
                  </a:lnTo>
                  <a:lnTo>
                    <a:pt x="109366" y="62705"/>
                  </a:lnTo>
                  <a:lnTo>
                    <a:pt x="109838" y="62954"/>
                  </a:lnTo>
                  <a:lnTo>
                    <a:pt x="109978" y="63236"/>
                  </a:lnTo>
                  <a:lnTo>
                    <a:pt x="110579" y="63431"/>
                  </a:lnTo>
                  <a:lnTo>
                    <a:pt x="110800" y="70344"/>
                  </a:lnTo>
                  <a:lnTo>
                    <a:pt x="111299" y="70334"/>
                  </a:lnTo>
                  <a:lnTo>
                    <a:pt x="111379" y="71674"/>
                  </a:lnTo>
                  <a:lnTo>
                    <a:pt x="110385" y="72243"/>
                  </a:lnTo>
                  <a:lnTo>
                    <a:pt x="111002" y="72429"/>
                  </a:lnTo>
                  <a:lnTo>
                    <a:pt x="111357" y="72699"/>
                  </a:lnTo>
                  <a:lnTo>
                    <a:pt x="111564" y="72712"/>
                  </a:lnTo>
                  <a:lnTo>
                    <a:pt x="114551" y="72539"/>
                  </a:lnTo>
                  <a:lnTo>
                    <a:pt x="114974" y="72688"/>
                  </a:lnTo>
                  <a:lnTo>
                    <a:pt x="115477" y="72718"/>
                  </a:lnTo>
                  <a:lnTo>
                    <a:pt x="116569" y="72606"/>
                  </a:lnTo>
                  <a:lnTo>
                    <a:pt x="117173" y="72803"/>
                  </a:lnTo>
                  <a:lnTo>
                    <a:pt x="117479" y="72822"/>
                  </a:lnTo>
                  <a:lnTo>
                    <a:pt x="123550" y="72783"/>
                  </a:lnTo>
                  <a:lnTo>
                    <a:pt x="123755" y="73114"/>
                  </a:lnTo>
                  <a:lnTo>
                    <a:pt x="124084" y="73372"/>
                  </a:lnTo>
                  <a:lnTo>
                    <a:pt x="124665" y="73177"/>
                  </a:lnTo>
                  <a:lnTo>
                    <a:pt x="124943" y="72933"/>
                  </a:lnTo>
                  <a:lnTo>
                    <a:pt x="125303" y="72167"/>
                  </a:lnTo>
                  <a:lnTo>
                    <a:pt x="125291" y="70169"/>
                  </a:lnTo>
                  <a:lnTo>
                    <a:pt x="125204" y="55461"/>
                  </a:lnTo>
                  <a:lnTo>
                    <a:pt x="132569" y="55455"/>
                  </a:lnTo>
                  <a:lnTo>
                    <a:pt x="133439" y="55454"/>
                  </a:lnTo>
                  <a:lnTo>
                    <a:pt x="137376" y="55452"/>
                  </a:lnTo>
                  <a:lnTo>
                    <a:pt x="137401" y="57912"/>
                  </a:lnTo>
                  <a:lnTo>
                    <a:pt x="132669" y="57863"/>
                  </a:lnTo>
                  <a:lnTo>
                    <a:pt x="132693" y="58663"/>
                  </a:lnTo>
                  <a:lnTo>
                    <a:pt x="133496" y="59905"/>
                  </a:lnTo>
                  <a:lnTo>
                    <a:pt x="134155" y="61089"/>
                  </a:lnTo>
                  <a:lnTo>
                    <a:pt x="134185" y="61304"/>
                  </a:lnTo>
                  <a:lnTo>
                    <a:pt x="134193" y="61892"/>
                  </a:lnTo>
                  <a:lnTo>
                    <a:pt x="134338" y="62249"/>
                  </a:lnTo>
                  <a:lnTo>
                    <a:pt x="136882" y="63212"/>
                  </a:lnTo>
                  <a:lnTo>
                    <a:pt x="137402" y="63272"/>
                  </a:lnTo>
                  <a:lnTo>
                    <a:pt x="137406" y="64157"/>
                  </a:lnTo>
                  <a:lnTo>
                    <a:pt x="131023" y="62554"/>
                  </a:lnTo>
                  <a:lnTo>
                    <a:pt x="131110" y="63806"/>
                  </a:lnTo>
                  <a:lnTo>
                    <a:pt x="133060" y="64484"/>
                  </a:lnTo>
                  <a:lnTo>
                    <a:pt x="133898" y="64962"/>
                  </a:lnTo>
                  <a:lnTo>
                    <a:pt x="133951" y="66024"/>
                  </a:lnTo>
                  <a:lnTo>
                    <a:pt x="132020" y="65540"/>
                  </a:lnTo>
                  <a:lnTo>
                    <a:pt x="132021" y="65838"/>
                  </a:lnTo>
                  <a:lnTo>
                    <a:pt x="129473" y="65440"/>
                  </a:lnTo>
                  <a:lnTo>
                    <a:pt x="129239" y="66329"/>
                  </a:lnTo>
                  <a:lnTo>
                    <a:pt x="129263" y="66924"/>
                  </a:lnTo>
                  <a:lnTo>
                    <a:pt x="130722" y="66864"/>
                  </a:lnTo>
                  <a:lnTo>
                    <a:pt x="132028" y="67017"/>
                  </a:lnTo>
                  <a:lnTo>
                    <a:pt x="132500" y="67188"/>
                  </a:lnTo>
                  <a:lnTo>
                    <a:pt x="133358" y="67154"/>
                  </a:lnTo>
                  <a:lnTo>
                    <a:pt x="133918" y="67340"/>
                  </a:lnTo>
                  <a:lnTo>
                    <a:pt x="133920" y="68271"/>
                  </a:lnTo>
                  <a:lnTo>
                    <a:pt x="136305" y="67748"/>
                  </a:lnTo>
                  <a:lnTo>
                    <a:pt x="137400" y="68252"/>
                  </a:lnTo>
                  <a:lnTo>
                    <a:pt x="137392" y="69699"/>
                  </a:lnTo>
                  <a:lnTo>
                    <a:pt x="137307" y="70175"/>
                  </a:lnTo>
                  <a:lnTo>
                    <a:pt x="141264" y="70170"/>
                  </a:lnTo>
                  <a:lnTo>
                    <a:pt x="141434" y="69762"/>
                  </a:lnTo>
                  <a:lnTo>
                    <a:pt x="141437" y="71962"/>
                  </a:lnTo>
                  <a:lnTo>
                    <a:pt x="143649" y="71919"/>
                  </a:lnTo>
                  <a:lnTo>
                    <a:pt x="144426" y="70677"/>
                  </a:lnTo>
                  <a:lnTo>
                    <a:pt x="144821" y="71480"/>
                  </a:lnTo>
                  <a:lnTo>
                    <a:pt x="145373" y="71818"/>
                  </a:lnTo>
                  <a:lnTo>
                    <a:pt x="145249" y="72640"/>
                  </a:lnTo>
                  <a:lnTo>
                    <a:pt x="144978" y="73362"/>
                  </a:lnTo>
                  <a:lnTo>
                    <a:pt x="144976" y="73767"/>
                  </a:lnTo>
                  <a:lnTo>
                    <a:pt x="145344" y="73857"/>
                  </a:lnTo>
                  <a:lnTo>
                    <a:pt x="146103" y="73711"/>
                  </a:lnTo>
                  <a:lnTo>
                    <a:pt x="146003" y="70141"/>
                  </a:lnTo>
                  <a:lnTo>
                    <a:pt x="148329" y="70105"/>
                  </a:lnTo>
                  <a:lnTo>
                    <a:pt x="148226" y="68798"/>
                  </a:lnTo>
                  <a:lnTo>
                    <a:pt x="147447" y="68088"/>
                  </a:lnTo>
                  <a:lnTo>
                    <a:pt x="147395" y="67931"/>
                  </a:lnTo>
                  <a:lnTo>
                    <a:pt x="147494" y="67653"/>
                  </a:lnTo>
                  <a:lnTo>
                    <a:pt x="148426" y="68124"/>
                  </a:lnTo>
                  <a:lnTo>
                    <a:pt x="149744" y="68509"/>
                  </a:lnTo>
                  <a:lnTo>
                    <a:pt x="149696" y="66276"/>
                  </a:lnTo>
                  <a:lnTo>
                    <a:pt x="149914" y="65265"/>
                  </a:lnTo>
                  <a:lnTo>
                    <a:pt x="150692" y="65413"/>
                  </a:lnTo>
                  <a:lnTo>
                    <a:pt x="152827" y="65455"/>
                  </a:lnTo>
                  <a:lnTo>
                    <a:pt x="152861" y="65191"/>
                  </a:lnTo>
                  <a:lnTo>
                    <a:pt x="152245" y="65124"/>
                  </a:lnTo>
                  <a:lnTo>
                    <a:pt x="151208" y="64528"/>
                  </a:lnTo>
                  <a:lnTo>
                    <a:pt x="150475" y="63833"/>
                  </a:lnTo>
                  <a:lnTo>
                    <a:pt x="150289" y="63491"/>
                  </a:lnTo>
                  <a:lnTo>
                    <a:pt x="148688" y="62058"/>
                  </a:lnTo>
                  <a:lnTo>
                    <a:pt x="148624" y="61549"/>
                  </a:lnTo>
                  <a:lnTo>
                    <a:pt x="148882" y="60463"/>
                  </a:lnTo>
                  <a:lnTo>
                    <a:pt x="149467" y="59965"/>
                  </a:lnTo>
                  <a:lnTo>
                    <a:pt x="149588" y="59701"/>
                  </a:lnTo>
                  <a:lnTo>
                    <a:pt x="149229" y="57603"/>
                  </a:lnTo>
                  <a:lnTo>
                    <a:pt x="149225" y="57164"/>
                  </a:lnTo>
                  <a:lnTo>
                    <a:pt x="149165" y="54635"/>
                  </a:lnTo>
                  <a:lnTo>
                    <a:pt x="149376" y="54621"/>
                  </a:lnTo>
                  <a:lnTo>
                    <a:pt x="149976" y="54620"/>
                  </a:lnTo>
                  <a:lnTo>
                    <a:pt x="153377" y="54616"/>
                  </a:lnTo>
                  <a:lnTo>
                    <a:pt x="154030" y="54615"/>
                  </a:lnTo>
                  <a:lnTo>
                    <a:pt x="154538" y="54614"/>
                  </a:lnTo>
                  <a:lnTo>
                    <a:pt x="154718" y="55258"/>
                  </a:lnTo>
                  <a:lnTo>
                    <a:pt x="154714" y="55555"/>
                  </a:lnTo>
                  <a:lnTo>
                    <a:pt x="154564" y="55767"/>
                  </a:lnTo>
                  <a:lnTo>
                    <a:pt x="154610" y="56517"/>
                  </a:lnTo>
                  <a:lnTo>
                    <a:pt x="155105" y="56515"/>
                  </a:lnTo>
                  <a:lnTo>
                    <a:pt x="155268" y="57079"/>
                  </a:lnTo>
                  <a:lnTo>
                    <a:pt x="155034" y="58969"/>
                  </a:lnTo>
                  <a:lnTo>
                    <a:pt x="154752" y="58958"/>
                  </a:lnTo>
                  <a:lnTo>
                    <a:pt x="154241" y="59230"/>
                  </a:lnTo>
                  <a:lnTo>
                    <a:pt x="154319" y="61241"/>
                  </a:lnTo>
                  <a:lnTo>
                    <a:pt x="154891" y="61863"/>
                  </a:lnTo>
                  <a:lnTo>
                    <a:pt x="155495" y="63206"/>
                  </a:lnTo>
                  <a:lnTo>
                    <a:pt x="156071" y="64017"/>
                  </a:lnTo>
                  <a:lnTo>
                    <a:pt x="156297" y="63983"/>
                  </a:lnTo>
                  <a:lnTo>
                    <a:pt x="156640" y="63712"/>
                  </a:lnTo>
                  <a:lnTo>
                    <a:pt x="156878" y="63653"/>
                  </a:lnTo>
                  <a:lnTo>
                    <a:pt x="157643" y="63605"/>
                  </a:lnTo>
                  <a:lnTo>
                    <a:pt x="158732" y="63704"/>
                  </a:lnTo>
                  <a:lnTo>
                    <a:pt x="159950" y="63369"/>
                  </a:lnTo>
                  <a:lnTo>
                    <a:pt x="160563" y="63320"/>
                  </a:lnTo>
                  <a:lnTo>
                    <a:pt x="161006" y="63484"/>
                  </a:lnTo>
                  <a:lnTo>
                    <a:pt x="161736" y="63539"/>
                  </a:lnTo>
                  <a:lnTo>
                    <a:pt x="162834" y="64554"/>
                  </a:lnTo>
                  <a:lnTo>
                    <a:pt x="163435" y="65440"/>
                  </a:lnTo>
                  <a:lnTo>
                    <a:pt x="163455" y="65990"/>
                  </a:lnTo>
                  <a:lnTo>
                    <a:pt x="162544" y="65592"/>
                  </a:lnTo>
                  <a:lnTo>
                    <a:pt x="161608" y="65339"/>
                  </a:lnTo>
                  <a:lnTo>
                    <a:pt x="160314" y="65266"/>
                  </a:lnTo>
                  <a:lnTo>
                    <a:pt x="158737" y="65296"/>
                  </a:lnTo>
                  <a:lnTo>
                    <a:pt x="158762" y="65523"/>
                  </a:lnTo>
                  <a:lnTo>
                    <a:pt x="158980" y="65787"/>
                  </a:lnTo>
                  <a:lnTo>
                    <a:pt x="159552" y="66198"/>
                  </a:lnTo>
                  <a:lnTo>
                    <a:pt x="161126" y="66104"/>
                  </a:lnTo>
                  <a:lnTo>
                    <a:pt x="161658" y="66160"/>
                  </a:lnTo>
                  <a:lnTo>
                    <a:pt x="162040" y="66348"/>
                  </a:lnTo>
                  <a:lnTo>
                    <a:pt x="162008" y="66552"/>
                  </a:lnTo>
                  <a:lnTo>
                    <a:pt x="161462" y="67299"/>
                  </a:lnTo>
                  <a:lnTo>
                    <a:pt x="160859" y="67330"/>
                  </a:lnTo>
                  <a:lnTo>
                    <a:pt x="160929" y="70015"/>
                  </a:lnTo>
                  <a:lnTo>
                    <a:pt x="161694" y="70020"/>
                  </a:lnTo>
                  <a:lnTo>
                    <a:pt x="161606" y="70185"/>
                  </a:lnTo>
                  <a:lnTo>
                    <a:pt x="161324" y="70431"/>
                  </a:lnTo>
                  <a:lnTo>
                    <a:pt x="161042" y="70524"/>
                  </a:lnTo>
                  <a:lnTo>
                    <a:pt x="160341" y="71090"/>
                  </a:lnTo>
                  <a:lnTo>
                    <a:pt x="160414" y="72161"/>
                  </a:lnTo>
                  <a:lnTo>
                    <a:pt x="160809" y="72730"/>
                  </a:lnTo>
                  <a:lnTo>
                    <a:pt x="160794" y="74682"/>
                  </a:lnTo>
                  <a:lnTo>
                    <a:pt x="160976" y="75315"/>
                  </a:lnTo>
                  <a:lnTo>
                    <a:pt x="161145" y="75465"/>
                  </a:lnTo>
                  <a:lnTo>
                    <a:pt x="161249" y="74719"/>
                  </a:lnTo>
                  <a:lnTo>
                    <a:pt x="165165" y="74663"/>
                  </a:lnTo>
                  <a:lnTo>
                    <a:pt x="165480" y="75878"/>
                  </a:lnTo>
                  <a:lnTo>
                    <a:pt x="166405" y="75693"/>
                  </a:lnTo>
                  <a:lnTo>
                    <a:pt x="166788" y="75184"/>
                  </a:lnTo>
                  <a:lnTo>
                    <a:pt x="166662" y="74640"/>
                  </a:lnTo>
                  <a:lnTo>
                    <a:pt x="167281" y="74631"/>
                  </a:lnTo>
                  <a:lnTo>
                    <a:pt x="167428" y="75492"/>
                  </a:lnTo>
                  <a:lnTo>
                    <a:pt x="167223" y="75782"/>
                  </a:lnTo>
                  <a:lnTo>
                    <a:pt x="167223" y="76314"/>
                  </a:lnTo>
                  <a:lnTo>
                    <a:pt x="167347" y="77032"/>
                  </a:lnTo>
                  <a:lnTo>
                    <a:pt x="167680" y="77026"/>
                  </a:lnTo>
                  <a:lnTo>
                    <a:pt x="167883" y="76236"/>
                  </a:lnTo>
                  <a:lnTo>
                    <a:pt x="167762" y="75150"/>
                  </a:lnTo>
                  <a:lnTo>
                    <a:pt x="167642" y="74626"/>
                  </a:lnTo>
                  <a:lnTo>
                    <a:pt x="168693" y="74113"/>
                  </a:lnTo>
                  <a:lnTo>
                    <a:pt x="169644" y="73927"/>
                  </a:lnTo>
                  <a:lnTo>
                    <a:pt x="170040" y="73946"/>
                  </a:lnTo>
                  <a:lnTo>
                    <a:pt x="170095" y="74586"/>
                  </a:lnTo>
                  <a:lnTo>
                    <a:pt x="169269" y="74600"/>
                  </a:lnTo>
                  <a:lnTo>
                    <a:pt x="169401" y="76993"/>
                  </a:lnTo>
                  <a:lnTo>
                    <a:pt x="171337" y="76953"/>
                  </a:lnTo>
                  <a:lnTo>
                    <a:pt x="171702" y="76837"/>
                  </a:lnTo>
                  <a:lnTo>
                    <a:pt x="171620" y="73863"/>
                  </a:lnTo>
                  <a:lnTo>
                    <a:pt x="172492" y="73873"/>
                  </a:lnTo>
                  <a:lnTo>
                    <a:pt x="172949" y="73726"/>
                  </a:lnTo>
                  <a:lnTo>
                    <a:pt x="173348" y="72777"/>
                  </a:lnTo>
                  <a:lnTo>
                    <a:pt x="173536" y="71944"/>
                  </a:lnTo>
                  <a:lnTo>
                    <a:pt x="173509" y="71772"/>
                  </a:lnTo>
                  <a:lnTo>
                    <a:pt x="172623" y="70849"/>
                  </a:lnTo>
                  <a:lnTo>
                    <a:pt x="171814" y="69721"/>
                  </a:lnTo>
                  <a:lnTo>
                    <a:pt x="173313" y="69875"/>
                  </a:lnTo>
                  <a:lnTo>
                    <a:pt x="175881" y="69639"/>
                  </a:lnTo>
                  <a:lnTo>
                    <a:pt x="176670" y="69007"/>
                  </a:lnTo>
                  <a:lnTo>
                    <a:pt x="177976" y="69017"/>
                  </a:lnTo>
                  <a:lnTo>
                    <a:pt x="177994" y="74187"/>
                  </a:lnTo>
                  <a:lnTo>
                    <a:pt x="178598" y="74172"/>
                  </a:lnTo>
                  <a:lnTo>
                    <a:pt x="179279" y="74444"/>
                  </a:lnTo>
                  <a:lnTo>
                    <a:pt x="179537" y="74838"/>
                  </a:lnTo>
                  <a:lnTo>
                    <a:pt x="179825" y="75758"/>
                  </a:lnTo>
                  <a:lnTo>
                    <a:pt x="179856" y="76114"/>
                  </a:lnTo>
                  <a:lnTo>
                    <a:pt x="179171" y="76281"/>
                  </a:lnTo>
                  <a:lnTo>
                    <a:pt x="179058" y="76426"/>
                  </a:lnTo>
                  <a:lnTo>
                    <a:pt x="179123" y="76677"/>
                  </a:lnTo>
                  <a:lnTo>
                    <a:pt x="179932" y="76973"/>
                  </a:lnTo>
                  <a:lnTo>
                    <a:pt x="179989" y="78103"/>
                  </a:lnTo>
                  <a:lnTo>
                    <a:pt x="180480" y="78695"/>
                  </a:lnTo>
                  <a:lnTo>
                    <a:pt x="180931" y="79546"/>
                  </a:lnTo>
                  <a:lnTo>
                    <a:pt x="180963" y="80261"/>
                  </a:lnTo>
                  <a:lnTo>
                    <a:pt x="180492" y="80380"/>
                  </a:lnTo>
                  <a:lnTo>
                    <a:pt x="180384" y="81175"/>
                  </a:lnTo>
                  <a:lnTo>
                    <a:pt x="180746" y="81257"/>
                  </a:lnTo>
                  <a:lnTo>
                    <a:pt x="181262" y="82026"/>
                  </a:lnTo>
                  <a:lnTo>
                    <a:pt x="180540" y="81657"/>
                  </a:lnTo>
                  <a:lnTo>
                    <a:pt x="181299" y="82179"/>
                  </a:lnTo>
                  <a:lnTo>
                    <a:pt x="181434" y="82367"/>
                  </a:lnTo>
                  <a:lnTo>
                    <a:pt x="183048" y="82163"/>
                  </a:lnTo>
                  <a:lnTo>
                    <a:pt x="186570" y="81937"/>
                  </a:lnTo>
                  <a:lnTo>
                    <a:pt x="186622" y="83168"/>
                  </a:lnTo>
                  <a:lnTo>
                    <a:pt x="186863" y="84295"/>
                  </a:lnTo>
                  <a:lnTo>
                    <a:pt x="187119" y="86397"/>
                  </a:lnTo>
                  <a:lnTo>
                    <a:pt x="187010" y="87029"/>
                  </a:lnTo>
                  <a:lnTo>
                    <a:pt x="186680" y="87427"/>
                  </a:lnTo>
                  <a:lnTo>
                    <a:pt x="186567" y="88003"/>
                  </a:lnTo>
                  <a:lnTo>
                    <a:pt x="187065" y="90049"/>
                  </a:lnTo>
                  <a:lnTo>
                    <a:pt x="187415" y="90046"/>
                  </a:lnTo>
                  <a:lnTo>
                    <a:pt x="187777" y="90268"/>
                  </a:lnTo>
                  <a:lnTo>
                    <a:pt x="186973" y="90336"/>
                  </a:lnTo>
                  <a:lnTo>
                    <a:pt x="187571" y="91444"/>
                  </a:lnTo>
                  <a:lnTo>
                    <a:pt x="188802" y="91806"/>
                  </a:lnTo>
                  <a:lnTo>
                    <a:pt x="188960" y="94856"/>
                  </a:lnTo>
                  <a:lnTo>
                    <a:pt x="186411" y="94959"/>
                  </a:lnTo>
                  <a:lnTo>
                    <a:pt x="186320" y="93233"/>
                  </a:lnTo>
                  <a:lnTo>
                    <a:pt x="185250" y="93240"/>
                  </a:lnTo>
                  <a:lnTo>
                    <a:pt x="184977" y="93128"/>
                  </a:lnTo>
                  <a:lnTo>
                    <a:pt x="184644" y="92720"/>
                  </a:lnTo>
                  <a:lnTo>
                    <a:pt x="183705" y="92761"/>
                  </a:lnTo>
                  <a:lnTo>
                    <a:pt x="184943" y="95211"/>
                  </a:lnTo>
                  <a:lnTo>
                    <a:pt x="182283" y="95363"/>
                  </a:lnTo>
                  <a:lnTo>
                    <a:pt x="181836" y="94686"/>
                  </a:lnTo>
                  <a:lnTo>
                    <a:pt x="181463" y="93931"/>
                  </a:lnTo>
                  <a:lnTo>
                    <a:pt x="181446" y="93589"/>
                  </a:lnTo>
                  <a:lnTo>
                    <a:pt x="181527" y="93120"/>
                  </a:lnTo>
                  <a:lnTo>
                    <a:pt x="181381" y="92850"/>
                  </a:lnTo>
                  <a:lnTo>
                    <a:pt x="176466" y="92940"/>
                  </a:lnTo>
                  <a:lnTo>
                    <a:pt x="176413" y="93516"/>
                  </a:lnTo>
                  <a:lnTo>
                    <a:pt x="176292" y="93832"/>
                  </a:lnTo>
                  <a:lnTo>
                    <a:pt x="176486" y="95215"/>
                  </a:lnTo>
                  <a:lnTo>
                    <a:pt x="176530" y="95825"/>
                  </a:lnTo>
                  <a:lnTo>
                    <a:pt x="176423" y="96552"/>
                  </a:lnTo>
                  <a:lnTo>
                    <a:pt x="176286" y="96800"/>
                  </a:lnTo>
                  <a:lnTo>
                    <a:pt x="176165" y="97585"/>
                  </a:lnTo>
                  <a:lnTo>
                    <a:pt x="176174" y="97990"/>
                  </a:lnTo>
                  <a:lnTo>
                    <a:pt x="176480" y="98645"/>
                  </a:lnTo>
                  <a:lnTo>
                    <a:pt x="176725" y="98797"/>
                  </a:lnTo>
                  <a:lnTo>
                    <a:pt x="176857" y="98979"/>
                  </a:lnTo>
                  <a:lnTo>
                    <a:pt x="176842" y="99452"/>
                  </a:lnTo>
                  <a:lnTo>
                    <a:pt x="173063" y="99475"/>
                  </a:lnTo>
                  <a:lnTo>
                    <a:pt x="170280" y="99512"/>
                  </a:lnTo>
                  <a:lnTo>
                    <a:pt x="170669" y="100527"/>
                  </a:lnTo>
                  <a:lnTo>
                    <a:pt x="171308" y="100590"/>
                  </a:lnTo>
                  <a:lnTo>
                    <a:pt x="171532" y="101275"/>
                  </a:lnTo>
                  <a:lnTo>
                    <a:pt x="171264" y="102590"/>
                  </a:lnTo>
                  <a:lnTo>
                    <a:pt x="169290" y="102652"/>
                  </a:lnTo>
                  <a:lnTo>
                    <a:pt x="169354" y="101245"/>
                  </a:lnTo>
                  <a:lnTo>
                    <a:pt x="169536" y="101292"/>
                  </a:lnTo>
                  <a:lnTo>
                    <a:pt x="170139" y="101192"/>
                  </a:lnTo>
                  <a:lnTo>
                    <a:pt x="170159" y="100753"/>
                  </a:lnTo>
                  <a:lnTo>
                    <a:pt x="169365" y="100661"/>
                  </a:lnTo>
                  <a:lnTo>
                    <a:pt x="169251" y="100329"/>
                  </a:lnTo>
                  <a:lnTo>
                    <a:pt x="169234" y="99527"/>
                  </a:lnTo>
                  <a:lnTo>
                    <a:pt x="166768" y="99512"/>
                  </a:lnTo>
                  <a:lnTo>
                    <a:pt x="165880" y="99510"/>
                  </a:lnTo>
                  <a:lnTo>
                    <a:pt x="164505" y="99524"/>
                  </a:lnTo>
                  <a:lnTo>
                    <a:pt x="164550" y="101132"/>
                  </a:lnTo>
                  <a:lnTo>
                    <a:pt x="162813" y="101144"/>
                  </a:lnTo>
                  <a:lnTo>
                    <a:pt x="162686" y="100407"/>
                  </a:lnTo>
                  <a:lnTo>
                    <a:pt x="162385" y="100210"/>
                  </a:lnTo>
                  <a:lnTo>
                    <a:pt x="161730" y="100158"/>
                  </a:lnTo>
                  <a:lnTo>
                    <a:pt x="161453" y="100281"/>
                  </a:lnTo>
                  <a:lnTo>
                    <a:pt x="161416" y="100489"/>
                  </a:lnTo>
                  <a:lnTo>
                    <a:pt x="160959" y="100764"/>
                  </a:lnTo>
                  <a:lnTo>
                    <a:pt x="159978" y="100750"/>
                  </a:lnTo>
                  <a:lnTo>
                    <a:pt x="159584" y="100475"/>
                  </a:lnTo>
                  <a:lnTo>
                    <a:pt x="159506" y="97392"/>
                  </a:lnTo>
                  <a:lnTo>
                    <a:pt x="158790" y="95901"/>
                  </a:lnTo>
                  <a:lnTo>
                    <a:pt x="158838" y="95729"/>
                  </a:lnTo>
                  <a:lnTo>
                    <a:pt x="159160" y="95573"/>
                  </a:lnTo>
                  <a:lnTo>
                    <a:pt x="159775" y="95681"/>
                  </a:lnTo>
                  <a:lnTo>
                    <a:pt x="161399" y="95685"/>
                  </a:lnTo>
                  <a:lnTo>
                    <a:pt x="161543" y="95241"/>
                  </a:lnTo>
                  <a:lnTo>
                    <a:pt x="162053" y="95099"/>
                  </a:lnTo>
                  <a:lnTo>
                    <a:pt x="162367" y="95103"/>
                  </a:lnTo>
                  <a:lnTo>
                    <a:pt x="162595" y="95643"/>
                  </a:lnTo>
                  <a:lnTo>
                    <a:pt x="163871" y="95598"/>
                  </a:lnTo>
                  <a:lnTo>
                    <a:pt x="164341" y="95062"/>
                  </a:lnTo>
                  <a:lnTo>
                    <a:pt x="164236" y="91960"/>
                  </a:lnTo>
                  <a:lnTo>
                    <a:pt x="166813" y="91926"/>
                  </a:lnTo>
                  <a:lnTo>
                    <a:pt x="166552" y="90945"/>
                  </a:lnTo>
                  <a:lnTo>
                    <a:pt x="166170" y="86965"/>
                  </a:lnTo>
                  <a:lnTo>
                    <a:pt x="164718" y="86932"/>
                  </a:lnTo>
                  <a:lnTo>
                    <a:pt x="163724" y="86061"/>
                  </a:lnTo>
                  <a:lnTo>
                    <a:pt x="163374" y="85161"/>
                  </a:lnTo>
                  <a:lnTo>
                    <a:pt x="163305" y="84774"/>
                  </a:lnTo>
                  <a:lnTo>
                    <a:pt x="163281" y="83726"/>
                  </a:lnTo>
                  <a:lnTo>
                    <a:pt x="164468" y="83804"/>
                  </a:lnTo>
                  <a:lnTo>
                    <a:pt x="163997" y="81847"/>
                  </a:lnTo>
                  <a:lnTo>
                    <a:pt x="163417" y="81732"/>
                  </a:lnTo>
                  <a:lnTo>
                    <a:pt x="163249" y="80971"/>
                  </a:lnTo>
                  <a:lnTo>
                    <a:pt x="163160" y="79624"/>
                  </a:lnTo>
                  <a:lnTo>
                    <a:pt x="163566" y="79085"/>
                  </a:lnTo>
                  <a:lnTo>
                    <a:pt x="163856" y="79048"/>
                  </a:lnTo>
                  <a:lnTo>
                    <a:pt x="163848" y="78713"/>
                  </a:lnTo>
                  <a:lnTo>
                    <a:pt x="163675" y="78516"/>
                  </a:lnTo>
                  <a:lnTo>
                    <a:pt x="163107" y="78334"/>
                  </a:lnTo>
                  <a:lnTo>
                    <a:pt x="163006" y="78114"/>
                  </a:lnTo>
                  <a:lnTo>
                    <a:pt x="162926" y="77393"/>
                  </a:lnTo>
                  <a:lnTo>
                    <a:pt x="162105" y="77387"/>
                  </a:lnTo>
                  <a:lnTo>
                    <a:pt x="162922" y="79011"/>
                  </a:lnTo>
                  <a:lnTo>
                    <a:pt x="162954" y="79625"/>
                  </a:lnTo>
                  <a:lnTo>
                    <a:pt x="161529" y="79640"/>
                  </a:lnTo>
                  <a:lnTo>
                    <a:pt x="161024" y="79480"/>
                  </a:lnTo>
                  <a:lnTo>
                    <a:pt x="160322" y="78852"/>
                  </a:lnTo>
                  <a:lnTo>
                    <a:pt x="160365" y="78506"/>
                  </a:lnTo>
                  <a:lnTo>
                    <a:pt x="159727" y="77198"/>
                  </a:lnTo>
                  <a:lnTo>
                    <a:pt x="156212" y="77250"/>
                  </a:lnTo>
                  <a:lnTo>
                    <a:pt x="154879" y="77163"/>
                  </a:lnTo>
                  <a:lnTo>
                    <a:pt x="154950" y="78822"/>
                  </a:lnTo>
                  <a:lnTo>
                    <a:pt x="155150" y="81202"/>
                  </a:lnTo>
                  <a:lnTo>
                    <a:pt x="155209" y="82626"/>
                  </a:lnTo>
                  <a:lnTo>
                    <a:pt x="155156" y="83541"/>
                  </a:lnTo>
                  <a:lnTo>
                    <a:pt x="155092" y="83743"/>
                  </a:lnTo>
                  <a:lnTo>
                    <a:pt x="154298" y="83759"/>
                  </a:lnTo>
                  <a:lnTo>
                    <a:pt x="154095" y="83626"/>
                  </a:lnTo>
                  <a:lnTo>
                    <a:pt x="154058" y="83061"/>
                  </a:lnTo>
                  <a:lnTo>
                    <a:pt x="152968" y="82239"/>
                  </a:lnTo>
                  <a:lnTo>
                    <a:pt x="152497" y="82262"/>
                  </a:lnTo>
                  <a:lnTo>
                    <a:pt x="152528" y="83775"/>
                  </a:lnTo>
                  <a:lnTo>
                    <a:pt x="153426" y="83767"/>
                  </a:lnTo>
                  <a:lnTo>
                    <a:pt x="153494" y="84422"/>
                  </a:lnTo>
                  <a:lnTo>
                    <a:pt x="153490" y="85531"/>
                  </a:lnTo>
                  <a:lnTo>
                    <a:pt x="153079" y="86955"/>
                  </a:lnTo>
                  <a:lnTo>
                    <a:pt x="151563" y="87073"/>
                  </a:lnTo>
                  <a:lnTo>
                    <a:pt x="151348" y="88524"/>
                  </a:lnTo>
                  <a:lnTo>
                    <a:pt x="151380" y="91651"/>
                  </a:lnTo>
                  <a:lnTo>
                    <a:pt x="149591" y="90919"/>
                  </a:lnTo>
                  <a:lnTo>
                    <a:pt x="149333" y="90707"/>
                  </a:lnTo>
                  <a:lnTo>
                    <a:pt x="149370" y="91837"/>
                  </a:lnTo>
                  <a:lnTo>
                    <a:pt x="145526" y="91901"/>
                  </a:lnTo>
                  <a:lnTo>
                    <a:pt x="145545" y="92710"/>
                  </a:lnTo>
                  <a:lnTo>
                    <a:pt x="145055" y="92363"/>
                  </a:lnTo>
                  <a:lnTo>
                    <a:pt x="144066" y="92177"/>
                  </a:lnTo>
                  <a:lnTo>
                    <a:pt x="142470" y="92014"/>
                  </a:lnTo>
                  <a:lnTo>
                    <a:pt x="142454" y="92219"/>
                  </a:lnTo>
                  <a:lnTo>
                    <a:pt x="142534" y="92375"/>
                  </a:lnTo>
                  <a:lnTo>
                    <a:pt x="143601" y="93125"/>
                  </a:lnTo>
                  <a:lnTo>
                    <a:pt x="143617" y="94435"/>
                  </a:lnTo>
                  <a:lnTo>
                    <a:pt x="142595" y="94442"/>
                  </a:lnTo>
                  <a:lnTo>
                    <a:pt x="142202" y="94004"/>
                  </a:lnTo>
                  <a:lnTo>
                    <a:pt x="142077" y="93677"/>
                  </a:lnTo>
                  <a:lnTo>
                    <a:pt x="141445" y="93019"/>
                  </a:lnTo>
                  <a:lnTo>
                    <a:pt x="140943" y="92900"/>
                  </a:lnTo>
                  <a:lnTo>
                    <a:pt x="139562" y="92781"/>
                  </a:lnTo>
                  <a:lnTo>
                    <a:pt x="139492" y="92977"/>
                  </a:lnTo>
                  <a:lnTo>
                    <a:pt x="139500" y="93278"/>
                  </a:lnTo>
                  <a:lnTo>
                    <a:pt x="138627" y="93955"/>
                  </a:lnTo>
                  <a:lnTo>
                    <a:pt x="138201" y="94055"/>
                  </a:lnTo>
                  <a:lnTo>
                    <a:pt x="138776" y="93683"/>
                  </a:lnTo>
                  <a:lnTo>
                    <a:pt x="139211" y="93070"/>
                  </a:lnTo>
                  <a:lnTo>
                    <a:pt x="139320" y="92267"/>
                  </a:lnTo>
                  <a:lnTo>
                    <a:pt x="139195" y="91951"/>
                  </a:lnTo>
                  <a:lnTo>
                    <a:pt x="139095" y="91370"/>
                  </a:lnTo>
                  <a:lnTo>
                    <a:pt x="139244" y="90779"/>
                  </a:lnTo>
                  <a:lnTo>
                    <a:pt x="139337" y="90638"/>
                  </a:lnTo>
                  <a:lnTo>
                    <a:pt x="139599" y="90474"/>
                  </a:lnTo>
                  <a:lnTo>
                    <a:pt x="139583" y="90207"/>
                  </a:lnTo>
                  <a:lnTo>
                    <a:pt x="137921" y="90199"/>
                  </a:lnTo>
                  <a:lnTo>
                    <a:pt x="137494" y="91691"/>
                  </a:lnTo>
                  <a:lnTo>
                    <a:pt x="137111" y="92662"/>
                  </a:lnTo>
                  <a:lnTo>
                    <a:pt x="136782" y="93299"/>
                  </a:lnTo>
                  <a:lnTo>
                    <a:pt x="136356" y="93919"/>
                  </a:lnTo>
                  <a:lnTo>
                    <a:pt x="134815" y="95708"/>
                  </a:lnTo>
                  <a:lnTo>
                    <a:pt x="133775" y="97185"/>
                  </a:lnTo>
                  <a:lnTo>
                    <a:pt x="133215" y="98342"/>
                  </a:lnTo>
                  <a:lnTo>
                    <a:pt x="132747" y="99932"/>
                  </a:lnTo>
                  <a:lnTo>
                    <a:pt x="132558" y="100279"/>
                  </a:lnTo>
                  <a:lnTo>
                    <a:pt x="131306" y="100276"/>
                  </a:lnTo>
                  <a:lnTo>
                    <a:pt x="130947" y="100897"/>
                  </a:lnTo>
                  <a:lnTo>
                    <a:pt x="129685" y="102278"/>
                  </a:lnTo>
                  <a:lnTo>
                    <a:pt x="129814" y="102504"/>
                  </a:lnTo>
                  <a:lnTo>
                    <a:pt x="129734" y="102858"/>
                  </a:lnTo>
                  <a:lnTo>
                    <a:pt x="129545" y="103100"/>
                  </a:lnTo>
                  <a:lnTo>
                    <a:pt x="129039" y="102458"/>
                  </a:lnTo>
                  <a:lnTo>
                    <a:pt x="128565" y="101934"/>
                  </a:lnTo>
                  <a:lnTo>
                    <a:pt x="128692" y="101332"/>
                  </a:lnTo>
                  <a:lnTo>
                    <a:pt x="129300" y="101333"/>
                  </a:lnTo>
                  <a:lnTo>
                    <a:pt x="129753" y="101425"/>
                  </a:lnTo>
                  <a:lnTo>
                    <a:pt x="129860" y="100957"/>
                  </a:lnTo>
                  <a:lnTo>
                    <a:pt x="128419" y="100981"/>
                  </a:lnTo>
                  <a:lnTo>
                    <a:pt x="128207" y="100812"/>
                  </a:lnTo>
                  <a:lnTo>
                    <a:pt x="128157" y="100289"/>
                  </a:lnTo>
                  <a:lnTo>
                    <a:pt x="126239" y="100327"/>
                  </a:lnTo>
                  <a:lnTo>
                    <a:pt x="125497" y="100418"/>
                  </a:lnTo>
                  <a:lnTo>
                    <a:pt x="120891" y="100442"/>
                  </a:lnTo>
                  <a:lnTo>
                    <a:pt x="121225" y="102378"/>
                  </a:lnTo>
                  <a:lnTo>
                    <a:pt x="121509" y="102516"/>
                  </a:lnTo>
                  <a:lnTo>
                    <a:pt x="121601" y="102736"/>
                  </a:lnTo>
                  <a:lnTo>
                    <a:pt x="121580" y="105053"/>
                  </a:lnTo>
                  <a:lnTo>
                    <a:pt x="121163" y="105134"/>
                  </a:lnTo>
                  <a:lnTo>
                    <a:pt x="120982" y="105261"/>
                  </a:lnTo>
                  <a:lnTo>
                    <a:pt x="120439" y="105941"/>
                  </a:lnTo>
                  <a:lnTo>
                    <a:pt x="119203" y="106696"/>
                  </a:lnTo>
                  <a:lnTo>
                    <a:pt x="118219" y="106882"/>
                  </a:lnTo>
                  <a:lnTo>
                    <a:pt x="117914" y="106796"/>
                  </a:lnTo>
                  <a:lnTo>
                    <a:pt x="117781" y="106625"/>
                  </a:lnTo>
                  <a:lnTo>
                    <a:pt x="117356" y="105833"/>
                  </a:lnTo>
                  <a:lnTo>
                    <a:pt x="116779" y="104970"/>
                  </a:lnTo>
                  <a:lnTo>
                    <a:pt x="116395" y="104973"/>
                  </a:lnTo>
                  <a:lnTo>
                    <a:pt x="116232" y="104810"/>
                  </a:lnTo>
                  <a:lnTo>
                    <a:pt x="115581" y="103048"/>
                  </a:lnTo>
                  <a:lnTo>
                    <a:pt x="115595" y="102713"/>
                  </a:lnTo>
                  <a:lnTo>
                    <a:pt x="114814" y="102735"/>
                  </a:lnTo>
                  <a:lnTo>
                    <a:pt x="114533" y="102650"/>
                  </a:lnTo>
                  <a:lnTo>
                    <a:pt x="114034" y="101962"/>
                  </a:lnTo>
                  <a:lnTo>
                    <a:pt x="113424" y="101455"/>
                  </a:lnTo>
                  <a:lnTo>
                    <a:pt x="112336" y="101458"/>
                  </a:lnTo>
                  <a:lnTo>
                    <a:pt x="112191" y="103231"/>
                  </a:lnTo>
                  <a:lnTo>
                    <a:pt x="112204" y="104253"/>
                  </a:lnTo>
                  <a:lnTo>
                    <a:pt x="111549" y="104268"/>
                  </a:lnTo>
                  <a:lnTo>
                    <a:pt x="111585" y="114740"/>
                  </a:lnTo>
                  <a:lnTo>
                    <a:pt x="110235" y="114732"/>
                  </a:lnTo>
                  <a:lnTo>
                    <a:pt x="107730" y="114704"/>
                  </a:lnTo>
                  <a:lnTo>
                    <a:pt x="107104" y="114694"/>
                  </a:lnTo>
                  <a:lnTo>
                    <a:pt x="104224" y="114647"/>
                  </a:lnTo>
                  <a:lnTo>
                    <a:pt x="105083" y="112695"/>
                  </a:lnTo>
                  <a:lnTo>
                    <a:pt x="105143" y="112375"/>
                  </a:lnTo>
                  <a:lnTo>
                    <a:pt x="105172" y="110668"/>
                  </a:lnTo>
                  <a:lnTo>
                    <a:pt x="105096" y="110319"/>
                  </a:lnTo>
                  <a:lnTo>
                    <a:pt x="104895" y="109861"/>
                  </a:lnTo>
                  <a:lnTo>
                    <a:pt x="104908" y="108708"/>
                  </a:lnTo>
                  <a:lnTo>
                    <a:pt x="103708" y="106049"/>
                  </a:lnTo>
                  <a:lnTo>
                    <a:pt x="103279" y="104606"/>
                  </a:lnTo>
                  <a:lnTo>
                    <a:pt x="103126" y="103851"/>
                  </a:lnTo>
                  <a:lnTo>
                    <a:pt x="101846" y="103851"/>
                  </a:lnTo>
                  <a:lnTo>
                    <a:pt x="101440" y="102070"/>
                  </a:lnTo>
                  <a:lnTo>
                    <a:pt x="101345" y="101205"/>
                  </a:lnTo>
                  <a:lnTo>
                    <a:pt x="100380" y="101142"/>
                  </a:lnTo>
                  <a:lnTo>
                    <a:pt x="99959" y="100684"/>
                  </a:lnTo>
                  <a:lnTo>
                    <a:pt x="99669" y="100171"/>
                  </a:lnTo>
                  <a:lnTo>
                    <a:pt x="99480" y="99676"/>
                  </a:lnTo>
                  <a:lnTo>
                    <a:pt x="97114" y="99655"/>
                  </a:lnTo>
                  <a:lnTo>
                    <a:pt x="94078" y="99645"/>
                  </a:lnTo>
                  <a:lnTo>
                    <a:pt x="94133" y="100616"/>
                  </a:lnTo>
                  <a:lnTo>
                    <a:pt x="94366" y="101754"/>
                  </a:lnTo>
                  <a:lnTo>
                    <a:pt x="94632" y="105234"/>
                  </a:lnTo>
                  <a:lnTo>
                    <a:pt x="94913" y="106650"/>
                  </a:lnTo>
                  <a:lnTo>
                    <a:pt x="95318" y="110465"/>
                  </a:lnTo>
                  <a:lnTo>
                    <a:pt x="95742" y="114457"/>
                  </a:lnTo>
                  <a:lnTo>
                    <a:pt x="95501" y="114457"/>
                  </a:lnTo>
                  <a:lnTo>
                    <a:pt x="93457" y="114400"/>
                  </a:lnTo>
                  <a:lnTo>
                    <a:pt x="94011" y="114875"/>
                  </a:lnTo>
                  <a:lnTo>
                    <a:pt x="94682" y="117065"/>
                  </a:lnTo>
                  <a:lnTo>
                    <a:pt x="94683" y="118527"/>
                  </a:lnTo>
                  <a:lnTo>
                    <a:pt x="94916" y="118802"/>
                  </a:lnTo>
                  <a:lnTo>
                    <a:pt x="94956" y="119352"/>
                  </a:lnTo>
                  <a:lnTo>
                    <a:pt x="93990" y="119289"/>
                  </a:lnTo>
                  <a:lnTo>
                    <a:pt x="92883" y="118505"/>
                  </a:lnTo>
                  <a:lnTo>
                    <a:pt x="91784" y="116556"/>
                  </a:lnTo>
                  <a:lnTo>
                    <a:pt x="91716" y="115615"/>
                  </a:lnTo>
                  <a:lnTo>
                    <a:pt x="91345" y="114671"/>
                  </a:lnTo>
                  <a:lnTo>
                    <a:pt x="90817" y="114403"/>
                  </a:lnTo>
                  <a:lnTo>
                    <a:pt x="88335" y="114420"/>
                  </a:lnTo>
                  <a:lnTo>
                    <a:pt x="88475" y="116808"/>
                  </a:lnTo>
                  <a:lnTo>
                    <a:pt x="89646" y="117158"/>
                  </a:lnTo>
                  <a:lnTo>
                    <a:pt x="90588" y="117720"/>
                  </a:lnTo>
                  <a:lnTo>
                    <a:pt x="91173" y="118226"/>
                  </a:lnTo>
                  <a:lnTo>
                    <a:pt x="91355" y="121695"/>
                  </a:lnTo>
                  <a:lnTo>
                    <a:pt x="86966" y="121905"/>
                  </a:lnTo>
                  <a:lnTo>
                    <a:pt x="87061" y="124180"/>
                  </a:lnTo>
                  <a:lnTo>
                    <a:pt x="88604" y="124229"/>
                  </a:lnTo>
                  <a:lnTo>
                    <a:pt x="88836" y="124497"/>
                  </a:lnTo>
                  <a:lnTo>
                    <a:pt x="88876" y="125330"/>
                  </a:lnTo>
                  <a:lnTo>
                    <a:pt x="89176" y="125378"/>
                  </a:lnTo>
                  <a:lnTo>
                    <a:pt x="89172" y="126378"/>
                  </a:lnTo>
                  <a:lnTo>
                    <a:pt x="88891" y="126252"/>
                  </a:lnTo>
                  <a:lnTo>
                    <a:pt x="88198" y="126250"/>
                  </a:lnTo>
                  <a:lnTo>
                    <a:pt x="88294" y="126955"/>
                  </a:lnTo>
                  <a:lnTo>
                    <a:pt x="88506" y="127490"/>
                  </a:lnTo>
                  <a:lnTo>
                    <a:pt x="88957" y="128123"/>
                  </a:lnTo>
                  <a:lnTo>
                    <a:pt x="88978" y="129361"/>
                  </a:lnTo>
                  <a:lnTo>
                    <a:pt x="90456" y="129361"/>
                  </a:lnTo>
                  <a:lnTo>
                    <a:pt x="90436" y="129811"/>
                  </a:lnTo>
                  <a:lnTo>
                    <a:pt x="90219" y="130190"/>
                  </a:lnTo>
                  <a:lnTo>
                    <a:pt x="89691" y="130555"/>
                  </a:lnTo>
                  <a:lnTo>
                    <a:pt x="89578" y="130908"/>
                  </a:lnTo>
                  <a:lnTo>
                    <a:pt x="89778" y="131150"/>
                  </a:lnTo>
                  <a:lnTo>
                    <a:pt x="90015" y="131224"/>
                  </a:lnTo>
                  <a:lnTo>
                    <a:pt x="90299" y="131529"/>
                  </a:lnTo>
                  <a:lnTo>
                    <a:pt x="89694" y="132328"/>
                  </a:lnTo>
                  <a:lnTo>
                    <a:pt x="89289" y="132388"/>
                  </a:lnTo>
                  <a:lnTo>
                    <a:pt x="88931" y="133134"/>
                  </a:lnTo>
                  <a:lnTo>
                    <a:pt x="89309" y="133786"/>
                  </a:lnTo>
                  <a:lnTo>
                    <a:pt x="92287" y="133791"/>
                  </a:lnTo>
                  <a:lnTo>
                    <a:pt x="91922" y="135922"/>
                  </a:lnTo>
                  <a:lnTo>
                    <a:pt x="92137" y="136186"/>
                  </a:lnTo>
                  <a:lnTo>
                    <a:pt x="91517" y="136546"/>
                  </a:lnTo>
                  <a:lnTo>
                    <a:pt x="91133" y="136617"/>
                  </a:lnTo>
                  <a:lnTo>
                    <a:pt x="89944" y="136415"/>
                  </a:lnTo>
                  <a:lnTo>
                    <a:pt x="89291" y="136720"/>
                  </a:lnTo>
                  <a:lnTo>
                    <a:pt x="89147" y="136943"/>
                  </a:lnTo>
                  <a:lnTo>
                    <a:pt x="89111" y="137088"/>
                  </a:lnTo>
                  <a:lnTo>
                    <a:pt x="89863" y="137720"/>
                  </a:lnTo>
                  <a:lnTo>
                    <a:pt x="90175" y="137791"/>
                  </a:lnTo>
                  <a:lnTo>
                    <a:pt x="91032" y="137766"/>
                  </a:lnTo>
                  <a:lnTo>
                    <a:pt x="91156" y="137572"/>
                  </a:lnTo>
                  <a:lnTo>
                    <a:pt x="91448" y="137480"/>
                  </a:lnTo>
                  <a:lnTo>
                    <a:pt x="91431" y="138562"/>
                  </a:lnTo>
                  <a:lnTo>
                    <a:pt x="90778" y="140038"/>
                  </a:lnTo>
                  <a:lnTo>
                    <a:pt x="87609" y="140088"/>
                  </a:lnTo>
                  <a:lnTo>
                    <a:pt x="87601" y="140758"/>
                  </a:lnTo>
                  <a:lnTo>
                    <a:pt x="88001" y="141070"/>
                  </a:lnTo>
                  <a:lnTo>
                    <a:pt x="88993" y="141097"/>
                  </a:lnTo>
                  <a:lnTo>
                    <a:pt x="90725" y="141778"/>
                  </a:lnTo>
                  <a:lnTo>
                    <a:pt x="91628" y="142418"/>
                  </a:lnTo>
                  <a:lnTo>
                    <a:pt x="91860" y="142681"/>
                  </a:lnTo>
                  <a:lnTo>
                    <a:pt x="92004" y="142948"/>
                  </a:lnTo>
                  <a:lnTo>
                    <a:pt x="92059" y="143518"/>
                  </a:lnTo>
                  <a:lnTo>
                    <a:pt x="93717" y="143488"/>
                  </a:lnTo>
                  <a:lnTo>
                    <a:pt x="93854" y="144324"/>
                  </a:lnTo>
                  <a:lnTo>
                    <a:pt x="93834" y="145239"/>
                  </a:lnTo>
                  <a:lnTo>
                    <a:pt x="91694" y="145020"/>
                  </a:lnTo>
                  <a:lnTo>
                    <a:pt x="90859" y="144658"/>
                  </a:lnTo>
                  <a:lnTo>
                    <a:pt x="90267" y="144647"/>
                  </a:lnTo>
                  <a:lnTo>
                    <a:pt x="89491" y="144825"/>
                  </a:lnTo>
                  <a:lnTo>
                    <a:pt x="87957" y="145778"/>
                  </a:lnTo>
                  <a:lnTo>
                    <a:pt x="87839" y="145974"/>
                  </a:lnTo>
                  <a:lnTo>
                    <a:pt x="87823" y="146387"/>
                  </a:lnTo>
                  <a:lnTo>
                    <a:pt x="86815" y="146111"/>
                  </a:lnTo>
                  <a:lnTo>
                    <a:pt x="86615" y="145951"/>
                  </a:lnTo>
                  <a:lnTo>
                    <a:pt x="86371" y="145494"/>
                  </a:lnTo>
                  <a:lnTo>
                    <a:pt x="86388" y="145077"/>
                  </a:lnTo>
                  <a:lnTo>
                    <a:pt x="86020" y="143002"/>
                  </a:lnTo>
                  <a:lnTo>
                    <a:pt x="84979" y="141640"/>
                  </a:lnTo>
                  <a:lnTo>
                    <a:pt x="84481" y="141669"/>
                  </a:lnTo>
                  <a:lnTo>
                    <a:pt x="84125" y="141832"/>
                  </a:lnTo>
                  <a:lnTo>
                    <a:pt x="82772" y="141851"/>
                  </a:lnTo>
                  <a:lnTo>
                    <a:pt x="82208" y="142571"/>
                  </a:lnTo>
                  <a:lnTo>
                    <a:pt x="81896" y="143181"/>
                  </a:lnTo>
                  <a:lnTo>
                    <a:pt x="81468" y="144290"/>
                  </a:lnTo>
                  <a:lnTo>
                    <a:pt x="80632" y="145748"/>
                  </a:lnTo>
                  <a:lnTo>
                    <a:pt x="81648" y="145769"/>
                  </a:lnTo>
                  <a:lnTo>
                    <a:pt x="81650" y="144493"/>
                  </a:lnTo>
                  <a:lnTo>
                    <a:pt x="82215" y="144074"/>
                  </a:lnTo>
                  <a:lnTo>
                    <a:pt x="83694" y="144094"/>
                  </a:lnTo>
                  <a:lnTo>
                    <a:pt x="83340" y="145654"/>
                  </a:lnTo>
                  <a:lnTo>
                    <a:pt x="83488" y="146171"/>
                  </a:lnTo>
                  <a:lnTo>
                    <a:pt x="83477" y="147279"/>
                  </a:lnTo>
                  <a:lnTo>
                    <a:pt x="82089" y="147305"/>
                  </a:lnTo>
                  <a:lnTo>
                    <a:pt x="82074" y="148019"/>
                  </a:lnTo>
                  <a:lnTo>
                    <a:pt x="81162" y="148016"/>
                  </a:lnTo>
                  <a:lnTo>
                    <a:pt x="80506" y="148224"/>
                  </a:lnTo>
                  <a:lnTo>
                    <a:pt x="80262" y="148180"/>
                  </a:lnTo>
                  <a:lnTo>
                    <a:pt x="80162" y="147414"/>
                  </a:lnTo>
                  <a:lnTo>
                    <a:pt x="79666" y="147403"/>
                  </a:lnTo>
                  <a:lnTo>
                    <a:pt x="79648" y="148145"/>
                  </a:lnTo>
                  <a:lnTo>
                    <a:pt x="78740" y="148976"/>
                  </a:lnTo>
                  <a:lnTo>
                    <a:pt x="78472" y="149028"/>
                  </a:lnTo>
                  <a:lnTo>
                    <a:pt x="78188" y="148976"/>
                  </a:lnTo>
                  <a:lnTo>
                    <a:pt x="77105" y="148691"/>
                  </a:lnTo>
                  <a:lnTo>
                    <a:pt x="76448" y="147780"/>
                  </a:lnTo>
                  <a:lnTo>
                    <a:pt x="76276" y="147304"/>
                  </a:lnTo>
                  <a:lnTo>
                    <a:pt x="76007" y="147005"/>
                  </a:lnTo>
                  <a:lnTo>
                    <a:pt x="72619" y="146897"/>
                  </a:lnTo>
                  <a:lnTo>
                    <a:pt x="72521" y="146540"/>
                  </a:lnTo>
                  <a:lnTo>
                    <a:pt x="70791" y="145123"/>
                  </a:lnTo>
                  <a:lnTo>
                    <a:pt x="69499" y="145097"/>
                  </a:lnTo>
                  <a:lnTo>
                    <a:pt x="68515" y="144989"/>
                  </a:lnTo>
                  <a:lnTo>
                    <a:pt x="68551" y="143810"/>
                  </a:lnTo>
                  <a:lnTo>
                    <a:pt x="66851" y="143688"/>
                  </a:lnTo>
                  <a:lnTo>
                    <a:pt x="66859" y="143364"/>
                  </a:lnTo>
                  <a:lnTo>
                    <a:pt x="66763" y="142996"/>
                  </a:lnTo>
                  <a:lnTo>
                    <a:pt x="65375" y="142807"/>
                  </a:lnTo>
                  <a:lnTo>
                    <a:pt x="65179" y="142418"/>
                  </a:lnTo>
                  <a:lnTo>
                    <a:pt x="64816" y="142048"/>
                  </a:lnTo>
                  <a:lnTo>
                    <a:pt x="64432" y="141903"/>
                  </a:lnTo>
                  <a:lnTo>
                    <a:pt x="64425" y="139539"/>
                  </a:lnTo>
                  <a:lnTo>
                    <a:pt x="64417" y="133754"/>
                  </a:lnTo>
                  <a:lnTo>
                    <a:pt x="64853" y="133150"/>
                  </a:lnTo>
                  <a:lnTo>
                    <a:pt x="64388" y="133035"/>
                  </a:lnTo>
                  <a:lnTo>
                    <a:pt x="64404" y="131758"/>
                  </a:lnTo>
                  <a:lnTo>
                    <a:pt x="64848" y="131808"/>
                  </a:lnTo>
                  <a:lnTo>
                    <a:pt x="65153" y="131930"/>
                  </a:lnTo>
                  <a:lnTo>
                    <a:pt x="65301" y="132384"/>
                  </a:lnTo>
                  <a:lnTo>
                    <a:pt x="65417" y="132547"/>
                  </a:lnTo>
                  <a:lnTo>
                    <a:pt x="65585" y="132421"/>
                  </a:lnTo>
                  <a:lnTo>
                    <a:pt x="66104" y="131288"/>
                  </a:lnTo>
                  <a:lnTo>
                    <a:pt x="68476" y="131399"/>
                  </a:lnTo>
                  <a:lnTo>
                    <a:pt x="68460" y="130628"/>
                  </a:lnTo>
                  <a:lnTo>
                    <a:pt x="67679" y="130781"/>
                  </a:lnTo>
                  <a:lnTo>
                    <a:pt x="66442" y="130740"/>
                  </a:lnTo>
                  <a:lnTo>
                    <a:pt x="65657" y="130606"/>
                  </a:lnTo>
                  <a:lnTo>
                    <a:pt x="65652" y="128889"/>
                  </a:lnTo>
                  <a:lnTo>
                    <a:pt x="69015" y="128865"/>
                  </a:lnTo>
                  <a:lnTo>
                    <a:pt x="69301" y="129130"/>
                  </a:lnTo>
                  <a:lnTo>
                    <a:pt x="69854" y="129260"/>
                  </a:lnTo>
                  <a:lnTo>
                    <a:pt x="70378" y="129122"/>
                  </a:lnTo>
                  <a:lnTo>
                    <a:pt x="70494" y="128866"/>
                  </a:lnTo>
                  <a:lnTo>
                    <a:pt x="72637" y="128863"/>
                  </a:lnTo>
                  <a:lnTo>
                    <a:pt x="72630" y="127662"/>
                  </a:lnTo>
                  <a:lnTo>
                    <a:pt x="73254" y="127655"/>
                  </a:lnTo>
                  <a:lnTo>
                    <a:pt x="73479" y="127405"/>
                  </a:lnTo>
                  <a:lnTo>
                    <a:pt x="73724" y="126736"/>
                  </a:lnTo>
                  <a:lnTo>
                    <a:pt x="74080" y="126513"/>
                  </a:lnTo>
                  <a:lnTo>
                    <a:pt x="74910" y="126354"/>
                  </a:lnTo>
                  <a:lnTo>
                    <a:pt x="75684" y="126324"/>
                  </a:lnTo>
                  <a:lnTo>
                    <a:pt x="74978" y="125554"/>
                  </a:lnTo>
                  <a:lnTo>
                    <a:pt x="74706" y="125792"/>
                  </a:lnTo>
                  <a:lnTo>
                    <a:pt x="73275" y="126230"/>
                  </a:lnTo>
                  <a:lnTo>
                    <a:pt x="73323" y="126003"/>
                  </a:lnTo>
                  <a:lnTo>
                    <a:pt x="73600" y="125580"/>
                  </a:lnTo>
                  <a:lnTo>
                    <a:pt x="74598" y="124810"/>
                  </a:lnTo>
                  <a:lnTo>
                    <a:pt x="73572" y="125018"/>
                  </a:lnTo>
                  <a:lnTo>
                    <a:pt x="73255" y="125360"/>
                  </a:lnTo>
                  <a:lnTo>
                    <a:pt x="71775" y="126364"/>
                  </a:lnTo>
                  <a:lnTo>
                    <a:pt x="70787" y="126526"/>
                  </a:lnTo>
                  <a:lnTo>
                    <a:pt x="66534" y="126497"/>
                  </a:lnTo>
                  <a:lnTo>
                    <a:pt x="66629" y="125899"/>
                  </a:lnTo>
                  <a:lnTo>
                    <a:pt x="66852" y="125206"/>
                  </a:lnTo>
                  <a:lnTo>
                    <a:pt x="67442" y="124835"/>
                  </a:lnTo>
                  <a:lnTo>
                    <a:pt x="68107" y="124638"/>
                  </a:lnTo>
                  <a:lnTo>
                    <a:pt x="68435" y="124359"/>
                  </a:lnTo>
                  <a:lnTo>
                    <a:pt x="68239" y="124028"/>
                  </a:lnTo>
                  <a:lnTo>
                    <a:pt x="68220" y="121693"/>
                  </a:lnTo>
                  <a:lnTo>
                    <a:pt x="67534" y="120484"/>
                  </a:lnTo>
                  <a:lnTo>
                    <a:pt x="66652" y="119187"/>
                  </a:lnTo>
                  <a:lnTo>
                    <a:pt x="65405" y="118670"/>
                  </a:lnTo>
                  <a:lnTo>
                    <a:pt x="65245" y="118406"/>
                  </a:lnTo>
                  <a:lnTo>
                    <a:pt x="65205" y="118079"/>
                  </a:lnTo>
                  <a:lnTo>
                    <a:pt x="65349" y="117856"/>
                  </a:lnTo>
                  <a:lnTo>
                    <a:pt x="66135" y="117212"/>
                  </a:lnTo>
                  <a:lnTo>
                    <a:pt x="66922" y="117226"/>
                  </a:lnTo>
                  <a:lnTo>
                    <a:pt x="66935" y="116166"/>
                  </a:lnTo>
                  <a:lnTo>
                    <a:pt x="64311" y="116131"/>
                  </a:lnTo>
                  <a:lnTo>
                    <a:pt x="64307" y="115491"/>
                  </a:lnTo>
                  <a:lnTo>
                    <a:pt x="65045" y="113985"/>
                  </a:lnTo>
                  <a:lnTo>
                    <a:pt x="65524" y="113379"/>
                  </a:lnTo>
                  <a:lnTo>
                    <a:pt x="65925" y="113290"/>
                  </a:lnTo>
                  <a:lnTo>
                    <a:pt x="65997" y="113137"/>
                  </a:lnTo>
                  <a:lnTo>
                    <a:pt x="66386" y="111561"/>
                  </a:lnTo>
                  <a:lnTo>
                    <a:pt x="66000" y="109668"/>
                  </a:lnTo>
                  <a:lnTo>
                    <a:pt x="66250" y="109304"/>
                  </a:lnTo>
                  <a:lnTo>
                    <a:pt x="67137" y="110088"/>
                  </a:lnTo>
                  <a:lnTo>
                    <a:pt x="68507" y="110103"/>
                  </a:lnTo>
                  <a:lnTo>
                    <a:pt x="68633" y="110434"/>
                  </a:lnTo>
                  <a:lnTo>
                    <a:pt x="69339" y="110657"/>
                  </a:lnTo>
                  <a:lnTo>
                    <a:pt x="69808" y="110337"/>
                  </a:lnTo>
                  <a:lnTo>
                    <a:pt x="69929" y="109954"/>
                  </a:lnTo>
                  <a:lnTo>
                    <a:pt x="70675" y="109504"/>
                  </a:lnTo>
                  <a:lnTo>
                    <a:pt x="71430" y="108735"/>
                  </a:lnTo>
                  <a:lnTo>
                    <a:pt x="72233" y="108508"/>
                  </a:lnTo>
                  <a:lnTo>
                    <a:pt x="73204" y="108509"/>
                  </a:lnTo>
                  <a:lnTo>
                    <a:pt x="74601" y="107342"/>
                  </a:lnTo>
                  <a:lnTo>
                    <a:pt x="75107" y="107141"/>
                  </a:lnTo>
                  <a:lnTo>
                    <a:pt x="75677" y="107141"/>
                  </a:lnTo>
                  <a:lnTo>
                    <a:pt x="75789" y="107536"/>
                  </a:lnTo>
                  <a:lnTo>
                    <a:pt x="75713" y="107008"/>
                  </a:lnTo>
                  <a:lnTo>
                    <a:pt x="75481" y="106264"/>
                  </a:lnTo>
                  <a:lnTo>
                    <a:pt x="73759" y="106322"/>
                  </a:lnTo>
                  <a:lnTo>
                    <a:pt x="72767" y="106203"/>
                  </a:lnTo>
                  <a:lnTo>
                    <a:pt x="71647" y="106240"/>
                  </a:lnTo>
                  <a:lnTo>
                    <a:pt x="71844" y="104619"/>
                  </a:lnTo>
                  <a:lnTo>
                    <a:pt x="74671" y="104501"/>
                  </a:lnTo>
                  <a:lnTo>
                    <a:pt x="74627" y="104051"/>
                  </a:lnTo>
                  <a:lnTo>
                    <a:pt x="74294" y="103742"/>
                  </a:lnTo>
                  <a:lnTo>
                    <a:pt x="72869" y="103425"/>
                  </a:lnTo>
                  <a:lnTo>
                    <a:pt x="72106" y="103362"/>
                  </a:lnTo>
                  <a:lnTo>
                    <a:pt x="71839" y="103225"/>
                  </a:lnTo>
                  <a:lnTo>
                    <a:pt x="72030" y="102179"/>
                  </a:lnTo>
                  <a:lnTo>
                    <a:pt x="73493" y="101802"/>
                  </a:lnTo>
                  <a:lnTo>
                    <a:pt x="74387" y="102325"/>
                  </a:lnTo>
                  <a:lnTo>
                    <a:pt x="75013" y="103225"/>
                  </a:lnTo>
                  <a:lnTo>
                    <a:pt x="75262" y="102553"/>
                  </a:lnTo>
                  <a:lnTo>
                    <a:pt x="75339" y="102014"/>
                  </a:lnTo>
                  <a:lnTo>
                    <a:pt x="75320" y="101439"/>
                  </a:lnTo>
                  <a:lnTo>
                    <a:pt x="64769" y="101347"/>
                  </a:lnTo>
                  <a:lnTo>
                    <a:pt x="64898" y="100848"/>
                  </a:lnTo>
                  <a:lnTo>
                    <a:pt x="65119" y="100387"/>
                  </a:lnTo>
                  <a:lnTo>
                    <a:pt x="65352" y="100071"/>
                  </a:lnTo>
                  <a:lnTo>
                    <a:pt x="66484" y="99133"/>
                  </a:lnTo>
                  <a:lnTo>
                    <a:pt x="68204" y="97992"/>
                  </a:lnTo>
                  <a:lnTo>
                    <a:pt x="68251" y="96445"/>
                  </a:lnTo>
                  <a:lnTo>
                    <a:pt x="67951" y="96463"/>
                  </a:lnTo>
                  <a:lnTo>
                    <a:pt x="67770" y="96999"/>
                  </a:lnTo>
                  <a:lnTo>
                    <a:pt x="67597" y="98021"/>
                  </a:lnTo>
                  <a:lnTo>
                    <a:pt x="66757" y="98077"/>
                  </a:lnTo>
                  <a:lnTo>
                    <a:pt x="64781" y="97234"/>
                  </a:lnTo>
                  <a:lnTo>
                    <a:pt x="64250" y="96758"/>
                  </a:lnTo>
                  <a:lnTo>
                    <a:pt x="64358" y="96613"/>
                  </a:lnTo>
                  <a:lnTo>
                    <a:pt x="64591" y="96520"/>
                  </a:lnTo>
                  <a:lnTo>
                    <a:pt x="65005" y="96642"/>
                  </a:lnTo>
                  <a:lnTo>
                    <a:pt x="65102" y="96456"/>
                  </a:lnTo>
                  <a:lnTo>
                    <a:pt x="65021" y="95940"/>
                  </a:lnTo>
                  <a:lnTo>
                    <a:pt x="64270" y="95458"/>
                  </a:lnTo>
                  <a:lnTo>
                    <a:pt x="63607" y="95248"/>
                  </a:lnTo>
                  <a:lnTo>
                    <a:pt x="63161" y="95743"/>
                  </a:lnTo>
                  <a:lnTo>
                    <a:pt x="62827" y="95795"/>
                  </a:lnTo>
                  <a:lnTo>
                    <a:pt x="62751" y="96175"/>
                  </a:lnTo>
                  <a:lnTo>
                    <a:pt x="62193" y="97272"/>
                  </a:lnTo>
                  <a:lnTo>
                    <a:pt x="61772" y="98726"/>
                  </a:lnTo>
                  <a:lnTo>
                    <a:pt x="60981" y="98704"/>
                  </a:lnTo>
                  <a:lnTo>
                    <a:pt x="60712" y="98909"/>
                  </a:lnTo>
                  <a:lnTo>
                    <a:pt x="60677" y="99130"/>
                  </a:lnTo>
                  <a:lnTo>
                    <a:pt x="58952" y="99217"/>
                  </a:lnTo>
                  <a:lnTo>
                    <a:pt x="58205" y="99112"/>
                  </a:lnTo>
                  <a:lnTo>
                    <a:pt x="58506" y="99685"/>
                  </a:lnTo>
                  <a:lnTo>
                    <a:pt x="58734" y="100767"/>
                  </a:lnTo>
                  <a:lnTo>
                    <a:pt x="56569" y="100773"/>
                  </a:lnTo>
                  <a:lnTo>
                    <a:pt x="55328" y="100974"/>
                  </a:lnTo>
                  <a:lnTo>
                    <a:pt x="52987" y="101178"/>
                  </a:lnTo>
                  <a:lnTo>
                    <a:pt x="52255" y="105708"/>
                  </a:lnTo>
                  <a:lnTo>
                    <a:pt x="52600" y="105716"/>
                  </a:lnTo>
                  <a:lnTo>
                    <a:pt x="53965" y="104987"/>
                  </a:lnTo>
                  <a:lnTo>
                    <a:pt x="53805" y="105251"/>
                  </a:lnTo>
                  <a:lnTo>
                    <a:pt x="53259" y="105649"/>
                  </a:lnTo>
                  <a:lnTo>
                    <a:pt x="53078" y="105883"/>
                  </a:lnTo>
                  <a:lnTo>
                    <a:pt x="53046" y="106095"/>
                  </a:lnTo>
                  <a:lnTo>
                    <a:pt x="53134" y="106630"/>
                  </a:lnTo>
                  <a:lnTo>
                    <a:pt x="53050" y="107002"/>
                  </a:lnTo>
                  <a:lnTo>
                    <a:pt x="52942" y="107203"/>
                  </a:lnTo>
                  <a:lnTo>
                    <a:pt x="52247" y="107943"/>
                  </a:lnTo>
                  <a:lnTo>
                    <a:pt x="52031" y="108330"/>
                  </a:lnTo>
                  <a:lnTo>
                    <a:pt x="51934" y="108921"/>
                  </a:lnTo>
                  <a:lnTo>
                    <a:pt x="52019" y="109374"/>
                  </a:lnTo>
                  <a:lnTo>
                    <a:pt x="51593" y="110025"/>
                  </a:lnTo>
                  <a:lnTo>
                    <a:pt x="51357" y="110192"/>
                  </a:lnTo>
                  <a:lnTo>
                    <a:pt x="50021" y="110386"/>
                  </a:lnTo>
                  <a:lnTo>
                    <a:pt x="49788" y="110535"/>
                  </a:lnTo>
                  <a:lnTo>
                    <a:pt x="49507" y="110858"/>
                  </a:lnTo>
                  <a:lnTo>
                    <a:pt x="49618" y="104828"/>
                  </a:lnTo>
                  <a:lnTo>
                    <a:pt x="49584" y="100567"/>
                  </a:lnTo>
                  <a:lnTo>
                    <a:pt x="49573" y="100226"/>
                  </a:lnTo>
                  <a:lnTo>
                    <a:pt x="49538" y="98357"/>
                  </a:lnTo>
                  <a:lnTo>
                    <a:pt x="49534" y="98071"/>
                  </a:lnTo>
                  <a:lnTo>
                    <a:pt x="49528" y="96620"/>
                  </a:lnTo>
                  <a:lnTo>
                    <a:pt x="48375" y="96256"/>
                  </a:lnTo>
                  <a:lnTo>
                    <a:pt x="47378" y="95788"/>
                  </a:lnTo>
                  <a:lnTo>
                    <a:pt x="48213" y="94795"/>
                  </a:lnTo>
                  <a:lnTo>
                    <a:pt x="49081" y="94701"/>
                  </a:lnTo>
                  <a:lnTo>
                    <a:pt x="49542" y="94803"/>
                  </a:lnTo>
                  <a:lnTo>
                    <a:pt x="49552" y="93554"/>
                  </a:lnTo>
                  <a:lnTo>
                    <a:pt x="49559" y="93030"/>
                  </a:lnTo>
                  <a:lnTo>
                    <a:pt x="49591" y="91128"/>
                  </a:lnTo>
                  <a:lnTo>
                    <a:pt x="50289" y="91944"/>
                  </a:lnTo>
                  <a:lnTo>
                    <a:pt x="52776" y="92020"/>
                  </a:lnTo>
                  <a:lnTo>
                    <a:pt x="52851" y="91883"/>
                  </a:lnTo>
                  <a:lnTo>
                    <a:pt x="53133" y="92030"/>
                  </a:lnTo>
                  <a:lnTo>
                    <a:pt x="58158" y="92107"/>
                  </a:lnTo>
                  <a:lnTo>
                    <a:pt x="58040" y="93044"/>
                  </a:lnTo>
                  <a:lnTo>
                    <a:pt x="57967" y="93211"/>
                  </a:lnTo>
                  <a:lnTo>
                    <a:pt x="58047" y="93657"/>
                  </a:lnTo>
                  <a:lnTo>
                    <a:pt x="58146" y="93923"/>
                  </a:lnTo>
                  <a:lnTo>
                    <a:pt x="58871" y="93903"/>
                  </a:lnTo>
                  <a:lnTo>
                    <a:pt x="58914" y="95510"/>
                  </a:lnTo>
                  <a:lnTo>
                    <a:pt x="60504" y="95496"/>
                  </a:lnTo>
                  <a:lnTo>
                    <a:pt x="60613" y="95023"/>
                  </a:lnTo>
                  <a:lnTo>
                    <a:pt x="60862" y="94778"/>
                  </a:lnTo>
                  <a:lnTo>
                    <a:pt x="61709" y="94673"/>
                  </a:lnTo>
                  <a:lnTo>
                    <a:pt x="62019" y="94874"/>
                  </a:lnTo>
                  <a:lnTo>
                    <a:pt x="62356" y="94613"/>
                  </a:lnTo>
                  <a:lnTo>
                    <a:pt x="62376" y="94464"/>
                  </a:lnTo>
                  <a:lnTo>
                    <a:pt x="62609" y="94386"/>
                  </a:lnTo>
                  <a:lnTo>
                    <a:pt x="62802" y="94524"/>
                  </a:lnTo>
                  <a:lnTo>
                    <a:pt x="62899" y="94821"/>
                  </a:lnTo>
                  <a:lnTo>
                    <a:pt x="63132" y="94758"/>
                  </a:lnTo>
                  <a:lnTo>
                    <a:pt x="63369" y="94550"/>
                  </a:lnTo>
                  <a:lnTo>
                    <a:pt x="63365" y="94412"/>
                  </a:lnTo>
                  <a:lnTo>
                    <a:pt x="63152" y="94260"/>
                  </a:lnTo>
                  <a:lnTo>
                    <a:pt x="62428" y="94070"/>
                  </a:lnTo>
                  <a:lnTo>
                    <a:pt x="62292" y="93918"/>
                  </a:lnTo>
                  <a:lnTo>
                    <a:pt x="62954" y="91817"/>
                  </a:lnTo>
                  <a:lnTo>
                    <a:pt x="63303" y="91832"/>
                  </a:lnTo>
                  <a:lnTo>
                    <a:pt x="63597" y="92002"/>
                  </a:lnTo>
                  <a:lnTo>
                    <a:pt x="63934" y="91854"/>
                  </a:lnTo>
                  <a:lnTo>
                    <a:pt x="63920" y="91527"/>
                  </a:lnTo>
                  <a:lnTo>
                    <a:pt x="63681" y="91181"/>
                  </a:lnTo>
                  <a:lnTo>
                    <a:pt x="63845" y="90850"/>
                  </a:lnTo>
                  <a:lnTo>
                    <a:pt x="64047" y="90775"/>
                  </a:lnTo>
                  <a:lnTo>
                    <a:pt x="64248" y="90961"/>
                  </a:lnTo>
                  <a:lnTo>
                    <a:pt x="64175" y="91266"/>
                  </a:lnTo>
                  <a:lnTo>
                    <a:pt x="64216" y="91400"/>
                  </a:lnTo>
                  <a:lnTo>
                    <a:pt x="64401" y="91586"/>
                  </a:lnTo>
                  <a:lnTo>
                    <a:pt x="64561" y="91612"/>
                  </a:lnTo>
                  <a:lnTo>
                    <a:pt x="64963" y="91437"/>
                  </a:lnTo>
                  <a:lnTo>
                    <a:pt x="65225" y="91541"/>
                  </a:lnTo>
                  <a:lnTo>
                    <a:pt x="65683" y="92247"/>
                  </a:lnTo>
                  <a:lnTo>
                    <a:pt x="65655" y="92526"/>
                  </a:lnTo>
                  <a:lnTo>
                    <a:pt x="65719" y="92671"/>
                  </a:lnTo>
                  <a:lnTo>
                    <a:pt x="65961" y="92857"/>
                  </a:lnTo>
                  <a:lnTo>
                    <a:pt x="66169" y="92884"/>
                  </a:lnTo>
                  <a:lnTo>
                    <a:pt x="66129" y="92128"/>
                  </a:lnTo>
                  <a:lnTo>
                    <a:pt x="65433" y="90437"/>
                  </a:lnTo>
                  <a:lnTo>
                    <a:pt x="64931" y="89916"/>
                  </a:lnTo>
                  <a:lnTo>
                    <a:pt x="63636" y="89154"/>
                  </a:lnTo>
                  <a:lnTo>
                    <a:pt x="63812" y="87931"/>
                  </a:lnTo>
                  <a:lnTo>
                    <a:pt x="63280" y="87861"/>
                  </a:lnTo>
                  <a:lnTo>
                    <a:pt x="63441" y="86537"/>
                  </a:lnTo>
                  <a:lnTo>
                    <a:pt x="63590" y="86252"/>
                  </a:lnTo>
                  <a:lnTo>
                    <a:pt x="64155" y="85929"/>
                  </a:lnTo>
                  <a:lnTo>
                    <a:pt x="64305" y="85663"/>
                  </a:lnTo>
                  <a:lnTo>
                    <a:pt x="64008" y="84842"/>
                  </a:lnTo>
                  <a:lnTo>
                    <a:pt x="63826" y="84561"/>
                  </a:lnTo>
                  <a:lnTo>
                    <a:pt x="63424" y="84241"/>
                  </a:lnTo>
                  <a:lnTo>
                    <a:pt x="63205" y="83740"/>
                  </a:lnTo>
                  <a:lnTo>
                    <a:pt x="63091" y="83386"/>
                  </a:lnTo>
                  <a:lnTo>
                    <a:pt x="63082" y="82870"/>
                  </a:lnTo>
                  <a:lnTo>
                    <a:pt x="63246" y="82464"/>
                  </a:lnTo>
                  <a:lnTo>
                    <a:pt x="63616" y="82247"/>
                  </a:lnTo>
                  <a:lnTo>
                    <a:pt x="63998" y="82269"/>
                  </a:lnTo>
                  <a:lnTo>
                    <a:pt x="64317" y="82194"/>
                  </a:lnTo>
                  <a:lnTo>
                    <a:pt x="64937" y="81512"/>
                  </a:lnTo>
                  <a:lnTo>
                    <a:pt x="63019" y="80274"/>
                  </a:lnTo>
                  <a:lnTo>
                    <a:pt x="61873" y="80275"/>
                  </a:lnTo>
                  <a:lnTo>
                    <a:pt x="60825" y="80372"/>
                  </a:lnTo>
                  <a:lnTo>
                    <a:pt x="60983" y="79828"/>
                  </a:lnTo>
                  <a:lnTo>
                    <a:pt x="61062" y="79178"/>
                  </a:lnTo>
                  <a:lnTo>
                    <a:pt x="60470" y="77414"/>
                  </a:lnTo>
                  <a:lnTo>
                    <a:pt x="60036" y="76753"/>
                  </a:lnTo>
                  <a:lnTo>
                    <a:pt x="59209" y="76754"/>
                  </a:lnTo>
                  <a:lnTo>
                    <a:pt x="59223" y="78531"/>
                  </a:lnTo>
                  <a:lnTo>
                    <a:pt x="52703" y="78336"/>
                  </a:lnTo>
                  <a:lnTo>
                    <a:pt x="52152" y="77610"/>
                  </a:lnTo>
                  <a:lnTo>
                    <a:pt x="52256" y="77280"/>
                  </a:lnTo>
                  <a:lnTo>
                    <a:pt x="52445" y="77079"/>
                  </a:lnTo>
                  <a:lnTo>
                    <a:pt x="52542" y="76618"/>
                  </a:lnTo>
                  <a:lnTo>
                    <a:pt x="52433" y="76313"/>
                  </a:lnTo>
                  <a:lnTo>
                    <a:pt x="52194" y="76027"/>
                  </a:lnTo>
                  <a:lnTo>
                    <a:pt x="52185" y="76509"/>
                  </a:lnTo>
                  <a:lnTo>
                    <a:pt x="50249" y="76438"/>
                  </a:lnTo>
                  <a:lnTo>
                    <a:pt x="49556" y="76412"/>
                  </a:lnTo>
                  <a:lnTo>
                    <a:pt x="49580" y="78246"/>
                  </a:lnTo>
                  <a:lnTo>
                    <a:pt x="47004" y="78182"/>
                  </a:lnTo>
                  <a:lnTo>
                    <a:pt x="46730" y="78415"/>
                  </a:lnTo>
                  <a:lnTo>
                    <a:pt x="46674" y="78552"/>
                  </a:lnTo>
                  <a:lnTo>
                    <a:pt x="46767" y="78891"/>
                  </a:lnTo>
                  <a:lnTo>
                    <a:pt x="47178" y="79723"/>
                  </a:lnTo>
                  <a:lnTo>
                    <a:pt x="47238" y="80642"/>
                  </a:lnTo>
                  <a:lnTo>
                    <a:pt x="46366" y="81624"/>
                  </a:lnTo>
                  <a:lnTo>
                    <a:pt x="46429" y="79857"/>
                  </a:lnTo>
                  <a:lnTo>
                    <a:pt x="46412" y="78170"/>
                  </a:lnTo>
                  <a:lnTo>
                    <a:pt x="44311" y="78160"/>
                  </a:lnTo>
                  <a:lnTo>
                    <a:pt x="42962" y="77155"/>
                  </a:lnTo>
                  <a:lnTo>
                    <a:pt x="42945" y="72705"/>
                  </a:lnTo>
                  <a:lnTo>
                    <a:pt x="41369" y="72473"/>
                  </a:lnTo>
                  <a:lnTo>
                    <a:pt x="41263" y="71827"/>
                  </a:lnTo>
                  <a:lnTo>
                    <a:pt x="41291" y="71455"/>
                  </a:lnTo>
                  <a:lnTo>
                    <a:pt x="41792" y="69314"/>
                  </a:lnTo>
                  <a:lnTo>
                    <a:pt x="42211" y="68719"/>
                  </a:lnTo>
                  <a:lnTo>
                    <a:pt x="41851" y="68716"/>
                  </a:lnTo>
                  <a:lnTo>
                    <a:pt x="40993" y="70068"/>
                  </a:lnTo>
                  <a:lnTo>
                    <a:pt x="40009" y="70068"/>
                  </a:lnTo>
                  <a:lnTo>
                    <a:pt x="40209" y="68904"/>
                  </a:lnTo>
                  <a:lnTo>
                    <a:pt x="40499" y="68291"/>
                  </a:lnTo>
                  <a:lnTo>
                    <a:pt x="40403" y="68179"/>
                  </a:lnTo>
                  <a:lnTo>
                    <a:pt x="39247" y="68192"/>
                  </a:lnTo>
                  <a:lnTo>
                    <a:pt x="39235" y="62419"/>
                  </a:lnTo>
                  <a:lnTo>
                    <a:pt x="34513" y="62434"/>
                  </a:lnTo>
                  <a:lnTo>
                    <a:pt x="34431" y="61512"/>
                  </a:lnTo>
                  <a:lnTo>
                    <a:pt x="34043" y="59100"/>
                  </a:lnTo>
                  <a:lnTo>
                    <a:pt x="33660" y="58736"/>
                  </a:lnTo>
                  <a:lnTo>
                    <a:pt x="33376" y="58590"/>
                  </a:lnTo>
                  <a:lnTo>
                    <a:pt x="33315" y="58121"/>
                  </a:lnTo>
                  <a:lnTo>
                    <a:pt x="31188" y="58848"/>
                  </a:lnTo>
                  <a:lnTo>
                    <a:pt x="30393" y="58874"/>
                  </a:lnTo>
                  <a:lnTo>
                    <a:pt x="29760" y="58729"/>
                  </a:lnTo>
                  <a:lnTo>
                    <a:pt x="29336" y="58536"/>
                  </a:lnTo>
                  <a:lnTo>
                    <a:pt x="28820" y="58786"/>
                  </a:lnTo>
                  <a:lnTo>
                    <a:pt x="28764" y="58633"/>
                  </a:lnTo>
                  <a:lnTo>
                    <a:pt x="28334" y="58562"/>
                  </a:lnTo>
                  <a:lnTo>
                    <a:pt x="28170" y="58418"/>
                  </a:lnTo>
                  <a:lnTo>
                    <a:pt x="28985" y="57436"/>
                  </a:lnTo>
                  <a:lnTo>
                    <a:pt x="27708" y="57444"/>
                  </a:lnTo>
                  <a:lnTo>
                    <a:pt x="27711" y="56526"/>
                  </a:lnTo>
                  <a:lnTo>
                    <a:pt x="27774" y="56113"/>
                  </a:lnTo>
                  <a:lnTo>
                    <a:pt x="27769" y="55184"/>
                  </a:lnTo>
                  <a:lnTo>
                    <a:pt x="27361" y="55171"/>
                  </a:lnTo>
                  <a:lnTo>
                    <a:pt x="27415" y="54656"/>
                  </a:lnTo>
                  <a:lnTo>
                    <a:pt x="27777" y="53772"/>
                  </a:lnTo>
                  <a:lnTo>
                    <a:pt x="28830" y="53752"/>
                  </a:lnTo>
                  <a:lnTo>
                    <a:pt x="28852" y="51967"/>
                  </a:lnTo>
                  <a:lnTo>
                    <a:pt x="28863" y="50003"/>
                  </a:lnTo>
                  <a:lnTo>
                    <a:pt x="29633" y="49464"/>
                  </a:lnTo>
                  <a:lnTo>
                    <a:pt x="29661" y="49178"/>
                  </a:lnTo>
                  <a:lnTo>
                    <a:pt x="29580" y="48869"/>
                  </a:lnTo>
                  <a:lnTo>
                    <a:pt x="29647" y="48653"/>
                  </a:lnTo>
                  <a:lnTo>
                    <a:pt x="31256" y="48125"/>
                  </a:lnTo>
                  <a:lnTo>
                    <a:pt x="31255" y="47735"/>
                  </a:lnTo>
                  <a:lnTo>
                    <a:pt x="31045" y="47378"/>
                  </a:lnTo>
                  <a:lnTo>
                    <a:pt x="30472" y="47021"/>
                  </a:lnTo>
                  <a:lnTo>
                    <a:pt x="28861" y="47033"/>
                  </a:lnTo>
                  <a:lnTo>
                    <a:pt x="28867" y="43449"/>
                  </a:lnTo>
                  <a:lnTo>
                    <a:pt x="31326" y="43415"/>
                  </a:lnTo>
                  <a:lnTo>
                    <a:pt x="31398" y="41206"/>
                  </a:lnTo>
                  <a:lnTo>
                    <a:pt x="32562" y="41198"/>
                  </a:lnTo>
                  <a:lnTo>
                    <a:pt x="32596" y="39722"/>
                  </a:lnTo>
                  <a:lnTo>
                    <a:pt x="31336" y="39731"/>
                  </a:lnTo>
                  <a:lnTo>
                    <a:pt x="30956" y="39726"/>
                  </a:lnTo>
                  <a:lnTo>
                    <a:pt x="29416" y="39710"/>
                  </a:lnTo>
                  <a:lnTo>
                    <a:pt x="28861" y="39563"/>
                  </a:lnTo>
                  <a:lnTo>
                    <a:pt x="28823" y="33371"/>
                  </a:lnTo>
                  <a:lnTo>
                    <a:pt x="26304" y="33382"/>
                  </a:lnTo>
                  <a:lnTo>
                    <a:pt x="25442" y="34129"/>
                  </a:lnTo>
                  <a:lnTo>
                    <a:pt x="24382" y="36360"/>
                  </a:lnTo>
                  <a:lnTo>
                    <a:pt x="23259" y="35426"/>
                  </a:lnTo>
                  <a:lnTo>
                    <a:pt x="22122" y="36017"/>
                  </a:lnTo>
                  <a:lnTo>
                    <a:pt x="18739" y="36120"/>
                  </a:lnTo>
                  <a:lnTo>
                    <a:pt x="18766" y="39657"/>
                  </a:lnTo>
                  <a:lnTo>
                    <a:pt x="17560" y="39676"/>
                  </a:lnTo>
                  <a:lnTo>
                    <a:pt x="16932" y="39683"/>
                  </a:lnTo>
                  <a:lnTo>
                    <a:pt x="14947" y="39699"/>
                  </a:lnTo>
                  <a:lnTo>
                    <a:pt x="13436" y="39690"/>
                  </a:lnTo>
                  <a:lnTo>
                    <a:pt x="12384" y="39711"/>
                  </a:lnTo>
                  <a:lnTo>
                    <a:pt x="11177" y="39724"/>
                  </a:lnTo>
                  <a:lnTo>
                    <a:pt x="7024" y="39773"/>
                  </a:lnTo>
                  <a:lnTo>
                    <a:pt x="7046" y="34188"/>
                  </a:lnTo>
                  <a:lnTo>
                    <a:pt x="6064" y="33485"/>
                  </a:lnTo>
                  <a:lnTo>
                    <a:pt x="5498" y="33377"/>
                  </a:lnTo>
                  <a:lnTo>
                    <a:pt x="3626" y="33384"/>
                  </a:lnTo>
                  <a:lnTo>
                    <a:pt x="3614" y="28175"/>
                  </a:lnTo>
                  <a:lnTo>
                    <a:pt x="2716" y="27506"/>
                  </a:lnTo>
                  <a:lnTo>
                    <a:pt x="2295" y="27301"/>
                  </a:lnTo>
                  <a:lnTo>
                    <a:pt x="2024" y="26792"/>
                  </a:lnTo>
                  <a:lnTo>
                    <a:pt x="2137" y="25524"/>
                  </a:lnTo>
                  <a:lnTo>
                    <a:pt x="1914" y="23483"/>
                  </a:lnTo>
                  <a:lnTo>
                    <a:pt x="1667" y="23427"/>
                  </a:lnTo>
                  <a:lnTo>
                    <a:pt x="1441" y="23486"/>
                  </a:lnTo>
                  <a:lnTo>
                    <a:pt x="332" y="23144"/>
                  </a:lnTo>
                  <a:lnTo>
                    <a:pt x="73" y="22977"/>
                  </a:lnTo>
                  <a:lnTo>
                    <a:pt x="0" y="22702"/>
                  </a:lnTo>
                  <a:lnTo>
                    <a:pt x="1465" y="22077"/>
                  </a:lnTo>
                  <a:lnTo>
                    <a:pt x="3388" y="21694"/>
                  </a:lnTo>
                  <a:lnTo>
                    <a:pt x="5167" y="20924"/>
                  </a:lnTo>
                  <a:lnTo>
                    <a:pt x="5161" y="20139"/>
                  </a:lnTo>
                  <a:lnTo>
                    <a:pt x="3561" y="20150"/>
                  </a:lnTo>
                  <a:lnTo>
                    <a:pt x="3557" y="12933"/>
                  </a:lnTo>
                  <a:lnTo>
                    <a:pt x="3597" y="12124"/>
                  </a:lnTo>
                  <a:lnTo>
                    <a:pt x="3772" y="12182"/>
                  </a:lnTo>
                  <a:lnTo>
                    <a:pt x="3946" y="12342"/>
                  </a:lnTo>
                  <a:lnTo>
                    <a:pt x="4339" y="12502"/>
                  </a:lnTo>
                  <a:lnTo>
                    <a:pt x="4627" y="11773"/>
                  </a:lnTo>
                  <a:lnTo>
                    <a:pt x="4789" y="11710"/>
                  </a:lnTo>
                  <a:lnTo>
                    <a:pt x="5352" y="11740"/>
                  </a:lnTo>
                  <a:lnTo>
                    <a:pt x="5348" y="11927"/>
                  </a:lnTo>
                  <a:lnTo>
                    <a:pt x="5555" y="11903"/>
                  </a:lnTo>
                  <a:lnTo>
                    <a:pt x="5806" y="11743"/>
                  </a:lnTo>
                  <a:lnTo>
                    <a:pt x="6281" y="11037"/>
                  </a:lnTo>
                  <a:lnTo>
                    <a:pt x="6500" y="10896"/>
                  </a:lnTo>
                  <a:lnTo>
                    <a:pt x="7286" y="10866"/>
                  </a:lnTo>
                  <a:lnTo>
                    <a:pt x="7918" y="10573"/>
                  </a:lnTo>
                  <a:lnTo>
                    <a:pt x="8502" y="10759"/>
                  </a:lnTo>
                  <a:lnTo>
                    <a:pt x="8879" y="10651"/>
                  </a:lnTo>
                  <a:lnTo>
                    <a:pt x="9373" y="10354"/>
                  </a:lnTo>
                  <a:lnTo>
                    <a:pt x="9864" y="9916"/>
                  </a:lnTo>
                  <a:lnTo>
                    <a:pt x="10270" y="9080"/>
                  </a:lnTo>
                  <a:lnTo>
                    <a:pt x="10513" y="8931"/>
                  </a:lnTo>
                  <a:lnTo>
                    <a:pt x="10841" y="9035"/>
                  </a:lnTo>
                  <a:lnTo>
                    <a:pt x="10801" y="9474"/>
                  </a:lnTo>
                  <a:lnTo>
                    <a:pt x="10963" y="9533"/>
                  </a:lnTo>
                  <a:lnTo>
                    <a:pt x="13926" y="9539"/>
                  </a:lnTo>
                  <a:lnTo>
                    <a:pt x="13718" y="8528"/>
                  </a:lnTo>
                  <a:lnTo>
                    <a:pt x="13113" y="6610"/>
                  </a:lnTo>
                  <a:lnTo>
                    <a:pt x="15161" y="6051"/>
                  </a:lnTo>
                  <a:lnTo>
                    <a:pt x="19122" y="6006"/>
                  </a:lnTo>
                  <a:lnTo>
                    <a:pt x="19463" y="5924"/>
                  </a:lnTo>
                  <a:lnTo>
                    <a:pt x="19142" y="5653"/>
                  </a:lnTo>
                  <a:lnTo>
                    <a:pt x="19154" y="4233"/>
                  </a:lnTo>
                  <a:lnTo>
                    <a:pt x="18770" y="3820"/>
                  </a:lnTo>
                  <a:lnTo>
                    <a:pt x="18780" y="3629"/>
                  </a:lnTo>
                  <a:lnTo>
                    <a:pt x="18919" y="3632"/>
                  </a:lnTo>
                  <a:lnTo>
                    <a:pt x="18862" y="3337"/>
                  </a:lnTo>
                  <a:lnTo>
                    <a:pt x="19045" y="2377"/>
                  </a:lnTo>
                  <a:lnTo>
                    <a:pt x="19007" y="2106"/>
                  </a:lnTo>
                  <a:lnTo>
                    <a:pt x="18837" y="2109"/>
                  </a:lnTo>
                  <a:lnTo>
                    <a:pt x="18761" y="1455"/>
                  </a:lnTo>
                  <a:lnTo>
                    <a:pt x="18867" y="1132"/>
                  </a:lnTo>
                  <a:lnTo>
                    <a:pt x="18858" y="645"/>
                  </a:lnTo>
                  <a:lnTo>
                    <a:pt x="17889" y="768"/>
                  </a:lnTo>
                  <a:lnTo>
                    <a:pt x="17379" y="716"/>
                  </a:lnTo>
                  <a:lnTo>
                    <a:pt x="19056" y="563"/>
                  </a:lnTo>
                  <a:lnTo>
                    <a:pt x="22610" y="237"/>
                  </a:lnTo>
                  <a:lnTo>
                    <a:pt x="23435" y="162"/>
                  </a:lnTo>
                  <a:lnTo>
                    <a:pt x="25000" y="19"/>
                  </a:lnTo>
                  <a:lnTo>
                    <a:pt x="30268" y="0"/>
                  </a:lnTo>
                  <a:lnTo>
                    <a:pt x="31551" y="180"/>
                  </a:lnTo>
                  <a:lnTo>
                    <a:pt x="31743" y="207"/>
                  </a:lnTo>
                  <a:lnTo>
                    <a:pt x="33181" y="409"/>
                  </a:lnTo>
                  <a:lnTo>
                    <a:pt x="34207" y="553"/>
                  </a:lnTo>
                  <a:lnTo>
                    <a:pt x="36833" y="923"/>
                  </a:lnTo>
                  <a:lnTo>
                    <a:pt x="39433" y="1288"/>
                  </a:lnTo>
                  <a:lnTo>
                    <a:pt x="40508" y="1439"/>
                  </a:lnTo>
                  <a:lnTo>
                    <a:pt x="40742" y="1472"/>
                  </a:lnTo>
                  <a:lnTo>
                    <a:pt x="44467" y="1686"/>
                  </a:lnTo>
                  <a:lnTo>
                    <a:pt x="46849" y="1052"/>
                  </a:lnTo>
                  <a:lnTo>
                    <a:pt x="48300" y="1231"/>
                  </a:lnTo>
                  <a:lnTo>
                    <a:pt x="49892" y="1979"/>
                  </a:lnTo>
                  <a:lnTo>
                    <a:pt x="53802" y="3036"/>
                  </a:lnTo>
                  <a:lnTo>
                    <a:pt x="56120" y="3036"/>
                  </a:lnTo>
                  <a:lnTo>
                    <a:pt x="57542" y="3478"/>
                  </a:lnTo>
                  <a:lnTo>
                    <a:pt x="58218" y="3688"/>
                  </a:lnTo>
                  <a:lnTo>
                    <a:pt x="58634" y="3818"/>
                  </a:lnTo>
                  <a:lnTo>
                    <a:pt x="59940" y="4223"/>
                  </a:lnTo>
                  <a:lnTo>
                    <a:pt x="62614" y="4572"/>
                  </a:lnTo>
                  <a:lnTo>
                    <a:pt x="64994" y="4882"/>
                  </a:lnTo>
                  <a:lnTo>
                    <a:pt x="67553" y="5216"/>
                  </a:lnTo>
                  <a:lnTo>
                    <a:pt x="70033" y="5818"/>
                  </a:lnTo>
                  <a:lnTo>
                    <a:pt x="71619" y="5915"/>
                  </a:lnTo>
                  <a:lnTo>
                    <a:pt x="73298" y="5754"/>
                  </a:lnTo>
                  <a:lnTo>
                    <a:pt x="74843" y="5606"/>
                  </a:lnTo>
                  <a:lnTo>
                    <a:pt x="75270" y="6224"/>
                  </a:lnTo>
                  <a:lnTo>
                    <a:pt x="78675" y="7395"/>
                  </a:lnTo>
                  <a:lnTo>
                    <a:pt x="80812" y="846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" name="pg111">
              <a:extLst>
                <a:ext uri="{FF2B5EF4-FFF2-40B4-BE49-F238E27FC236}">
                  <a16:creationId xmlns:a16="http://schemas.microsoft.com/office/drawing/2014/main" id="{A9DDA761-904E-544C-B2C9-2813FCB513BB}"/>
                </a:ext>
              </a:extLst>
            </p:cNvPr>
            <p:cNvSpPr/>
            <p:nvPr/>
          </p:nvSpPr>
          <p:spPr>
            <a:xfrm>
              <a:off x="6918504" y="2547233"/>
              <a:ext cx="4331" cy="3785"/>
            </a:xfrm>
            <a:custGeom>
              <a:avLst/>
              <a:gdLst/>
              <a:ahLst/>
              <a:cxnLst/>
              <a:rect l="0" t="0" r="0" b="0"/>
              <a:pathLst>
                <a:path w="4331" h="3785">
                  <a:moveTo>
                    <a:pt x="4251" y="55"/>
                  </a:moveTo>
                  <a:lnTo>
                    <a:pt x="1972" y="48"/>
                  </a:lnTo>
                  <a:lnTo>
                    <a:pt x="1692" y="561"/>
                  </a:lnTo>
                  <a:lnTo>
                    <a:pt x="1028" y="551"/>
                  </a:lnTo>
                  <a:lnTo>
                    <a:pt x="1101" y="24"/>
                  </a:lnTo>
                  <a:lnTo>
                    <a:pt x="20" y="0"/>
                  </a:lnTo>
                  <a:lnTo>
                    <a:pt x="0" y="1458"/>
                  </a:lnTo>
                  <a:lnTo>
                    <a:pt x="541" y="1372"/>
                  </a:lnTo>
                  <a:lnTo>
                    <a:pt x="629" y="1789"/>
                  </a:lnTo>
                  <a:lnTo>
                    <a:pt x="1307" y="3157"/>
                  </a:lnTo>
                  <a:lnTo>
                    <a:pt x="1657" y="3451"/>
                  </a:lnTo>
                  <a:lnTo>
                    <a:pt x="1881" y="3558"/>
                  </a:lnTo>
                  <a:lnTo>
                    <a:pt x="2555" y="3681"/>
                  </a:lnTo>
                  <a:lnTo>
                    <a:pt x="3284" y="3785"/>
                  </a:lnTo>
                  <a:lnTo>
                    <a:pt x="3572" y="3746"/>
                  </a:lnTo>
                  <a:lnTo>
                    <a:pt x="4207" y="2826"/>
                  </a:lnTo>
                  <a:lnTo>
                    <a:pt x="4331" y="224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" name="pg112">
              <a:extLst>
                <a:ext uri="{FF2B5EF4-FFF2-40B4-BE49-F238E27FC236}">
                  <a16:creationId xmlns:a16="http://schemas.microsoft.com/office/drawing/2014/main" id="{6E1D8554-530F-6D46-9980-05AC0F44B43A}"/>
                </a:ext>
              </a:extLst>
            </p:cNvPr>
            <p:cNvSpPr/>
            <p:nvPr/>
          </p:nvSpPr>
          <p:spPr>
            <a:xfrm>
              <a:off x="6939197" y="2508729"/>
              <a:ext cx="2527" cy="6629"/>
            </a:xfrm>
            <a:custGeom>
              <a:avLst/>
              <a:gdLst/>
              <a:ahLst/>
              <a:cxnLst/>
              <a:rect l="0" t="0" r="0" b="0"/>
              <a:pathLst>
                <a:path w="2527" h="6629">
                  <a:moveTo>
                    <a:pt x="61" y="0"/>
                  </a:moveTo>
                  <a:lnTo>
                    <a:pt x="198" y="1059"/>
                  </a:lnTo>
                  <a:lnTo>
                    <a:pt x="0" y="1577"/>
                  </a:lnTo>
                  <a:lnTo>
                    <a:pt x="379" y="1714"/>
                  </a:lnTo>
                  <a:lnTo>
                    <a:pt x="520" y="1851"/>
                  </a:lnTo>
                  <a:lnTo>
                    <a:pt x="633" y="2439"/>
                  </a:lnTo>
                  <a:lnTo>
                    <a:pt x="601" y="2847"/>
                  </a:lnTo>
                  <a:lnTo>
                    <a:pt x="291" y="3160"/>
                  </a:lnTo>
                  <a:lnTo>
                    <a:pt x="701" y="4071"/>
                  </a:lnTo>
                  <a:lnTo>
                    <a:pt x="1088" y="4953"/>
                  </a:lnTo>
                  <a:lnTo>
                    <a:pt x="866" y="4979"/>
                  </a:lnTo>
                  <a:lnTo>
                    <a:pt x="566" y="5554"/>
                  </a:lnTo>
                  <a:lnTo>
                    <a:pt x="781" y="6565"/>
                  </a:lnTo>
                  <a:lnTo>
                    <a:pt x="974" y="6629"/>
                  </a:lnTo>
                  <a:lnTo>
                    <a:pt x="1457" y="6491"/>
                  </a:lnTo>
                  <a:lnTo>
                    <a:pt x="2527" y="6411"/>
                  </a:lnTo>
                  <a:lnTo>
                    <a:pt x="2510" y="565"/>
                  </a:lnTo>
                  <a:lnTo>
                    <a:pt x="1523" y="54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" name="pg113">
              <a:extLst>
                <a:ext uri="{FF2B5EF4-FFF2-40B4-BE49-F238E27FC236}">
                  <a16:creationId xmlns:a16="http://schemas.microsoft.com/office/drawing/2014/main" id="{5B55332B-F5C8-A047-B0E5-2C83076F4B9E}"/>
                </a:ext>
              </a:extLst>
            </p:cNvPr>
            <p:cNvSpPr/>
            <p:nvPr/>
          </p:nvSpPr>
          <p:spPr>
            <a:xfrm>
              <a:off x="6914205" y="2452652"/>
              <a:ext cx="1191" cy="813"/>
            </a:xfrm>
            <a:custGeom>
              <a:avLst/>
              <a:gdLst/>
              <a:ahLst/>
              <a:cxnLst/>
              <a:rect l="0" t="0" r="0" b="0"/>
              <a:pathLst>
                <a:path w="1191" h="813">
                  <a:moveTo>
                    <a:pt x="38" y="0"/>
                  </a:moveTo>
                  <a:lnTo>
                    <a:pt x="0" y="813"/>
                  </a:lnTo>
                  <a:lnTo>
                    <a:pt x="1191" y="3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" name="pg114">
              <a:extLst>
                <a:ext uri="{FF2B5EF4-FFF2-40B4-BE49-F238E27FC236}">
                  <a16:creationId xmlns:a16="http://schemas.microsoft.com/office/drawing/2014/main" id="{F926A6D5-8A71-834C-AED6-C9DE94145FA0}"/>
                </a:ext>
              </a:extLst>
            </p:cNvPr>
            <p:cNvSpPr/>
            <p:nvPr/>
          </p:nvSpPr>
          <p:spPr>
            <a:xfrm>
              <a:off x="6841815" y="2433492"/>
              <a:ext cx="15869" cy="11297"/>
            </a:xfrm>
            <a:custGeom>
              <a:avLst/>
              <a:gdLst/>
              <a:ahLst/>
              <a:cxnLst/>
              <a:rect l="0" t="0" r="0" b="0"/>
              <a:pathLst>
                <a:path w="15869" h="11297">
                  <a:moveTo>
                    <a:pt x="13786" y="86"/>
                  </a:moveTo>
                  <a:lnTo>
                    <a:pt x="14295" y="137"/>
                  </a:lnTo>
                  <a:lnTo>
                    <a:pt x="15322" y="63"/>
                  </a:lnTo>
                  <a:lnTo>
                    <a:pt x="15273" y="501"/>
                  </a:lnTo>
                  <a:lnTo>
                    <a:pt x="15168" y="825"/>
                  </a:lnTo>
                  <a:lnTo>
                    <a:pt x="15244" y="1478"/>
                  </a:lnTo>
                  <a:lnTo>
                    <a:pt x="15414" y="1475"/>
                  </a:lnTo>
                  <a:lnTo>
                    <a:pt x="15451" y="1747"/>
                  </a:lnTo>
                  <a:lnTo>
                    <a:pt x="15269" y="2706"/>
                  </a:lnTo>
                  <a:lnTo>
                    <a:pt x="15326" y="3002"/>
                  </a:lnTo>
                  <a:lnTo>
                    <a:pt x="15187" y="2999"/>
                  </a:lnTo>
                  <a:lnTo>
                    <a:pt x="15294" y="3272"/>
                  </a:lnTo>
                  <a:lnTo>
                    <a:pt x="15561" y="3602"/>
                  </a:lnTo>
                  <a:lnTo>
                    <a:pt x="15549" y="5022"/>
                  </a:lnTo>
                  <a:lnTo>
                    <a:pt x="15869" y="5294"/>
                  </a:lnTo>
                  <a:lnTo>
                    <a:pt x="15528" y="5376"/>
                  </a:lnTo>
                  <a:lnTo>
                    <a:pt x="11567" y="5421"/>
                  </a:lnTo>
                  <a:lnTo>
                    <a:pt x="9419" y="6054"/>
                  </a:lnTo>
                  <a:lnTo>
                    <a:pt x="10125" y="7898"/>
                  </a:lnTo>
                  <a:lnTo>
                    <a:pt x="10332" y="8909"/>
                  </a:lnTo>
                  <a:lnTo>
                    <a:pt x="7369" y="8903"/>
                  </a:lnTo>
                  <a:lnTo>
                    <a:pt x="7106" y="8777"/>
                  </a:lnTo>
                  <a:lnTo>
                    <a:pt x="7183" y="8323"/>
                  </a:lnTo>
                  <a:lnTo>
                    <a:pt x="6920" y="8300"/>
                  </a:lnTo>
                  <a:lnTo>
                    <a:pt x="6676" y="8449"/>
                  </a:lnTo>
                  <a:lnTo>
                    <a:pt x="6270" y="9285"/>
                  </a:lnTo>
                  <a:lnTo>
                    <a:pt x="5780" y="9724"/>
                  </a:lnTo>
                  <a:lnTo>
                    <a:pt x="5285" y="10021"/>
                  </a:lnTo>
                  <a:lnTo>
                    <a:pt x="4908" y="10129"/>
                  </a:lnTo>
                  <a:lnTo>
                    <a:pt x="4325" y="9942"/>
                  </a:lnTo>
                  <a:lnTo>
                    <a:pt x="3692" y="10236"/>
                  </a:lnTo>
                  <a:lnTo>
                    <a:pt x="2906" y="10265"/>
                  </a:lnTo>
                  <a:lnTo>
                    <a:pt x="2687" y="10407"/>
                  </a:lnTo>
                  <a:lnTo>
                    <a:pt x="2213" y="11113"/>
                  </a:lnTo>
                  <a:lnTo>
                    <a:pt x="1962" y="11273"/>
                  </a:lnTo>
                  <a:lnTo>
                    <a:pt x="1755" y="11297"/>
                  </a:lnTo>
                  <a:lnTo>
                    <a:pt x="1759" y="11110"/>
                  </a:lnTo>
                  <a:lnTo>
                    <a:pt x="1768" y="10665"/>
                  </a:lnTo>
                  <a:lnTo>
                    <a:pt x="0" y="10660"/>
                  </a:lnTo>
                  <a:lnTo>
                    <a:pt x="61" y="7878"/>
                  </a:lnTo>
                  <a:lnTo>
                    <a:pt x="3912" y="7972"/>
                  </a:lnTo>
                  <a:lnTo>
                    <a:pt x="3930" y="5414"/>
                  </a:lnTo>
                  <a:lnTo>
                    <a:pt x="106" y="5402"/>
                  </a:lnTo>
                  <a:lnTo>
                    <a:pt x="136" y="4282"/>
                  </a:lnTo>
                  <a:lnTo>
                    <a:pt x="268" y="3840"/>
                  </a:lnTo>
                  <a:lnTo>
                    <a:pt x="548" y="3450"/>
                  </a:lnTo>
                  <a:lnTo>
                    <a:pt x="743" y="3442"/>
                  </a:lnTo>
                  <a:lnTo>
                    <a:pt x="926" y="3531"/>
                  </a:lnTo>
                  <a:lnTo>
                    <a:pt x="1088" y="3873"/>
                  </a:lnTo>
                  <a:lnTo>
                    <a:pt x="1096" y="4030"/>
                  </a:lnTo>
                  <a:lnTo>
                    <a:pt x="1607" y="3933"/>
                  </a:lnTo>
                  <a:lnTo>
                    <a:pt x="2434" y="3071"/>
                  </a:lnTo>
                  <a:lnTo>
                    <a:pt x="3517" y="2748"/>
                  </a:lnTo>
                  <a:lnTo>
                    <a:pt x="3785" y="2889"/>
                  </a:lnTo>
                  <a:lnTo>
                    <a:pt x="3951" y="2883"/>
                  </a:lnTo>
                  <a:lnTo>
                    <a:pt x="3997" y="799"/>
                  </a:lnTo>
                  <a:lnTo>
                    <a:pt x="3782" y="0"/>
                  </a:lnTo>
                  <a:lnTo>
                    <a:pt x="4213" y="15"/>
                  </a:lnTo>
                  <a:lnTo>
                    <a:pt x="4591" y="29"/>
                  </a:lnTo>
                  <a:lnTo>
                    <a:pt x="7793" y="149"/>
                  </a:lnTo>
                  <a:lnTo>
                    <a:pt x="9959" y="43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" name="pg115">
              <a:extLst>
                <a:ext uri="{FF2B5EF4-FFF2-40B4-BE49-F238E27FC236}">
                  <a16:creationId xmlns:a16="http://schemas.microsoft.com/office/drawing/2014/main" id="{C0F76C57-2103-D641-AB74-5CCF899C232B}"/>
                </a:ext>
              </a:extLst>
            </p:cNvPr>
            <p:cNvSpPr/>
            <p:nvPr/>
          </p:nvSpPr>
          <p:spPr>
            <a:xfrm>
              <a:off x="6905387" y="2443803"/>
              <a:ext cx="43997" cy="40596"/>
            </a:xfrm>
            <a:custGeom>
              <a:avLst/>
              <a:gdLst/>
              <a:ahLst/>
              <a:cxnLst/>
              <a:rect l="0" t="0" r="0" b="0"/>
              <a:pathLst>
                <a:path w="43997" h="40596">
                  <a:moveTo>
                    <a:pt x="36981" y="11981"/>
                  </a:moveTo>
                  <a:lnTo>
                    <a:pt x="36991" y="12410"/>
                  </a:lnTo>
                  <a:lnTo>
                    <a:pt x="36629" y="12996"/>
                  </a:lnTo>
                  <a:lnTo>
                    <a:pt x="36590" y="13207"/>
                  </a:lnTo>
                  <a:lnTo>
                    <a:pt x="36642" y="13478"/>
                  </a:lnTo>
                  <a:lnTo>
                    <a:pt x="36812" y="14355"/>
                  </a:lnTo>
                  <a:lnTo>
                    <a:pt x="36992" y="15533"/>
                  </a:lnTo>
                  <a:lnTo>
                    <a:pt x="37225" y="16216"/>
                  </a:lnTo>
                  <a:lnTo>
                    <a:pt x="38105" y="17046"/>
                  </a:lnTo>
                  <a:lnTo>
                    <a:pt x="38481" y="18152"/>
                  </a:lnTo>
                  <a:lnTo>
                    <a:pt x="38610" y="19941"/>
                  </a:lnTo>
                  <a:lnTo>
                    <a:pt x="38506" y="20462"/>
                  </a:lnTo>
                  <a:lnTo>
                    <a:pt x="37924" y="21470"/>
                  </a:lnTo>
                  <a:lnTo>
                    <a:pt x="38804" y="21844"/>
                  </a:lnTo>
                  <a:lnTo>
                    <a:pt x="39905" y="21503"/>
                  </a:lnTo>
                  <a:lnTo>
                    <a:pt x="40242" y="20755"/>
                  </a:lnTo>
                  <a:lnTo>
                    <a:pt x="41044" y="20755"/>
                  </a:lnTo>
                  <a:lnTo>
                    <a:pt x="40915" y="21942"/>
                  </a:lnTo>
                  <a:lnTo>
                    <a:pt x="41148" y="21942"/>
                  </a:lnTo>
                  <a:lnTo>
                    <a:pt x="41226" y="21763"/>
                  </a:lnTo>
                  <a:lnTo>
                    <a:pt x="41989" y="21763"/>
                  </a:lnTo>
                  <a:lnTo>
                    <a:pt x="42535" y="21854"/>
                  </a:lnTo>
                  <a:lnTo>
                    <a:pt x="42584" y="22075"/>
                  </a:lnTo>
                  <a:lnTo>
                    <a:pt x="42939" y="22088"/>
                  </a:lnTo>
                  <a:lnTo>
                    <a:pt x="43343" y="22251"/>
                  </a:lnTo>
                  <a:lnTo>
                    <a:pt x="43297" y="26610"/>
                  </a:lnTo>
                  <a:lnTo>
                    <a:pt x="43761" y="27128"/>
                  </a:lnTo>
                  <a:lnTo>
                    <a:pt x="43588" y="27362"/>
                  </a:lnTo>
                  <a:lnTo>
                    <a:pt x="43264" y="27519"/>
                  </a:lnTo>
                  <a:lnTo>
                    <a:pt x="42444" y="27746"/>
                  </a:lnTo>
                  <a:lnTo>
                    <a:pt x="42378" y="28579"/>
                  </a:lnTo>
                  <a:lnTo>
                    <a:pt x="43077" y="29083"/>
                  </a:lnTo>
                  <a:lnTo>
                    <a:pt x="43147" y="29272"/>
                  </a:lnTo>
                  <a:lnTo>
                    <a:pt x="42650" y="29392"/>
                  </a:lnTo>
                  <a:lnTo>
                    <a:pt x="42546" y="29522"/>
                  </a:lnTo>
                  <a:lnTo>
                    <a:pt x="42961" y="29733"/>
                  </a:lnTo>
                  <a:lnTo>
                    <a:pt x="43582" y="29548"/>
                  </a:lnTo>
                  <a:lnTo>
                    <a:pt x="43932" y="29620"/>
                  </a:lnTo>
                  <a:lnTo>
                    <a:pt x="43997" y="29750"/>
                  </a:lnTo>
                  <a:lnTo>
                    <a:pt x="43789" y="30042"/>
                  </a:lnTo>
                  <a:lnTo>
                    <a:pt x="41420" y="29994"/>
                  </a:lnTo>
                  <a:lnTo>
                    <a:pt x="41109" y="30270"/>
                  </a:lnTo>
                  <a:lnTo>
                    <a:pt x="41006" y="30612"/>
                  </a:lnTo>
                  <a:lnTo>
                    <a:pt x="41692" y="30758"/>
                  </a:lnTo>
                  <a:lnTo>
                    <a:pt x="41601" y="30986"/>
                  </a:lnTo>
                  <a:lnTo>
                    <a:pt x="40138" y="30400"/>
                  </a:lnTo>
                  <a:lnTo>
                    <a:pt x="39568" y="29961"/>
                  </a:lnTo>
                  <a:lnTo>
                    <a:pt x="39180" y="29929"/>
                  </a:lnTo>
                  <a:lnTo>
                    <a:pt x="38960" y="29945"/>
                  </a:lnTo>
                  <a:lnTo>
                    <a:pt x="38641" y="29945"/>
                  </a:lnTo>
                  <a:lnTo>
                    <a:pt x="38325" y="29961"/>
                  </a:lnTo>
                  <a:lnTo>
                    <a:pt x="39180" y="30677"/>
                  </a:lnTo>
                  <a:lnTo>
                    <a:pt x="40164" y="31018"/>
                  </a:lnTo>
                  <a:lnTo>
                    <a:pt x="40462" y="31279"/>
                  </a:lnTo>
                  <a:lnTo>
                    <a:pt x="40526" y="31734"/>
                  </a:lnTo>
                  <a:lnTo>
                    <a:pt x="40425" y="32193"/>
                  </a:lnTo>
                  <a:lnTo>
                    <a:pt x="40454" y="32772"/>
                  </a:lnTo>
                  <a:lnTo>
                    <a:pt x="40734" y="33426"/>
                  </a:lnTo>
                  <a:lnTo>
                    <a:pt x="39853" y="34451"/>
                  </a:lnTo>
                  <a:lnTo>
                    <a:pt x="38869" y="34451"/>
                  </a:lnTo>
                  <a:lnTo>
                    <a:pt x="37367" y="33572"/>
                  </a:lnTo>
                  <a:lnTo>
                    <a:pt x="37044" y="33572"/>
                  </a:lnTo>
                  <a:lnTo>
                    <a:pt x="36759" y="33865"/>
                  </a:lnTo>
                  <a:lnTo>
                    <a:pt x="36435" y="33963"/>
                  </a:lnTo>
                  <a:lnTo>
                    <a:pt x="34700" y="33930"/>
                  </a:lnTo>
                  <a:lnTo>
                    <a:pt x="34363" y="34922"/>
                  </a:lnTo>
                  <a:lnTo>
                    <a:pt x="33832" y="35947"/>
                  </a:lnTo>
                  <a:lnTo>
                    <a:pt x="31864" y="35980"/>
                  </a:lnTo>
                  <a:lnTo>
                    <a:pt x="31243" y="35980"/>
                  </a:lnTo>
                  <a:lnTo>
                    <a:pt x="29340" y="40469"/>
                  </a:lnTo>
                  <a:lnTo>
                    <a:pt x="26828" y="40502"/>
                  </a:lnTo>
                  <a:lnTo>
                    <a:pt x="27449" y="38989"/>
                  </a:lnTo>
                  <a:lnTo>
                    <a:pt x="26918" y="38989"/>
                  </a:lnTo>
                  <a:lnTo>
                    <a:pt x="23694" y="39038"/>
                  </a:lnTo>
                  <a:lnTo>
                    <a:pt x="23291" y="39989"/>
                  </a:lnTo>
                  <a:lnTo>
                    <a:pt x="22955" y="40565"/>
                  </a:lnTo>
                  <a:lnTo>
                    <a:pt x="21687" y="40583"/>
                  </a:lnTo>
                  <a:lnTo>
                    <a:pt x="20069" y="40596"/>
                  </a:lnTo>
                  <a:lnTo>
                    <a:pt x="20630" y="38320"/>
                  </a:lnTo>
                  <a:lnTo>
                    <a:pt x="17008" y="38362"/>
                  </a:lnTo>
                  <a:lnTo>
                    <a:pt x="17187" y="37318"/>
                  </a:lnTo>
                  <a:lnTo>
                    <a:pt x="16774" y="37327"/>
                  </a:lnTo>
                  <a:lnTo>
                    <a:pt x="15136" y="37671"/>
                  </a:lnTo>
                  <a:lnTo>
                    <a:pt x="14772" y="37889"/>
                  </a:lnTo>
                  <a:lnTo>
                    <a:pt x="14686" y="38071"/>
                  </a:lnTo>
                  <a:lnTo>
                    <a:pt x="14867" y="38355"/>
                  </a:lnTo>
                  <a:lnTo>
                    <a:pt x="15951" y="38680"/>
                  </a:lnTo>
                  <a:lnTo>
                    <a:pt x="14845" y="38424"/>
                  </a:lnTo>
                  <a:lnTo>
                    <a:pt x="14631" y="38175"/>
                  </a:lnTo>
                  <a:lnTo>
                    <a:pt x="14692" y="37864"/>
                  </a:lnTo>
                  <a:lnTo>
                    <a:pt x="14864" y="37655"/>
                  </a:lnTo>
                  <a:lnTo>
                    <a:pt x="15175" y="37541"/>
                  </a:lnTo>
                  <a:lnTo>
                    <a:pt x="16405" y="37313"/>
                  </a:lnTo>
                  <a:lnTo>
                    <a:pt x="17436" y="35938"/>
                  </a:lnTo>
                  <a:lnTo>
                    <a:pt x="17094" y="36376"/>
                  </a:lnTo>
                  <a:lnTo>
                    <a:pt x="16314" y="37281"/>
                  </a:lnTo>
                  <a:lnTo>
                    <a:pt x="15136" y="37476"/>
                  </a:lnTo>
                  <a:lnTo>
                    <a:pt x="14825" y="37574"/>
                  </a:lnTo>
                  <a:lnTo>
                    <a:pt x="14657" y="37769"/>
                  </a:lnTo>
                  <a:lnTo>
                    <a:pt x="14281" y="37704"/>
                  </a:lnTo>
                  <a:lnTo>
                    <a:pt x="13698" y="37200"/>
                  </a:lnTo>
                  <a:lnTo>
                    <a:pt x="11705" y="37216"/>
                  </a:lnTo>
                  <a:lnTo>
                    <a:pt x="12404" y="35703"/>
                  </a:lnTo>
                  <a:lnTo>
                    <a:pt x="11523" y="35231"/>
                  </a:lnTo>
                  <a:lnTo>
                    <a:pt x="11148" y="34890"/>
                  </a:lnTo>
                  <a:lnTo>
                    <a:pt x="11212" y="34597"/>
                  </a:lnTo>
                  <a:lnTo>
                    <a:pt x="10630" y="34662"/>
                  </a:lnTo>
                  <a:lnTo>
                    <a:pt x="8441" y="34581"/>
                  </a:lnTo>
                  <a:lnTo>
                    <a:pt x="7898" y="34678"/>
                  </a:lnTo>
                  <a:lnTo>
                    <a:pt x="8040" y="35053"/>
                  </a:lnTo>
                  <a:lnTo>
                    <a:pt x="7781" y="35817"/>
                  </a:lnTo>
                  <a:lnTo>
                    <a:pt x="7276" y="35541"/>
                  </a:lnTo>
                  <a:lnTo>
                    <a:pt x="7354" y="35183"/>
                  </a:lnTo>
                  <a:lnTo>
                    <a:pt x="7263" y="34874"/>
                  </a:lnTo>
                  <a:lnTo>
                    <a:pt x="6953" y="34890"/>
                  </a:lnTo>
                  <a:lnTo>
                    <a:pt x="6318" y="35264"/>
                  </a:lnTo>
                  <a:lnTo>
                    <a:pt x="5865" y="35671"/>
                  </a:lnTo>
                  <a:lnTo>
                    <a:pt x="5218" y="35541"/>
                  </a:lnTo>
                  <a:lnTo>
                    <a:pt x="5049" y="35638"/>
                  </a:lnTo>
                  <a:lnTo>
                    <a:pt x="4920" y="36094"/>
                  </a:lnTo>
                  <a:lnTo>
                    <a:pt x="4868" y="37785"/>
                  </a:lnTo>
                  <a:lnTo>
                    <a:pt x="3120" y="37753"/>
                  </a:lnTo>
                  <a:lnTo>
                    <a:pt x="3073" y="35672"/>
                  </a:lnTo>
                  <a:lnTo>
                    <a:pt x="2772" y="35028"/>
                  </a:lnTo>
                  <a:lnTo>
                    <a:pt x="2668" y="34490"/>
                  </a:lnTo>
                  <a:lnTo>
                    <a:pt x="2861" y="34272"/>
                  </a:lnTo>
                  <a:lnTo>
                    <a:pt x="3974" y="33654"/>
                  </a:lnTo>
                  <a:lnTo>
                    <a:pt x="5010" y="32645"/>
                  </a:lnTo>
                  <a:lnTo>
                    <a:pt x="4570" y="32645"/>
                  </a:lnTo>
                  <a:lnTo>
                    <a:pt x="3910" y="31975"/>
                  </a:lnTo>
                  <a:lnTo>
                    <a:pt x="4323" y="31710"/>
                  </a:lnTo>
                  <a:lnTo>
                    <a:pt x="4542" y="31311"/>
                  </a:lnTo>
                  <a:lnTo>
                    <a:pt x="4622" y="29603"/>
                  </a:lnTo>
                  <a:lnTo>
                    <a:pt x="1607" y="29458"/>
                  </a:lnTo>
                  <a:lnTo>
                    <a:pt x="1734" y="27961"/>
                  </a:lnTo>
                  <a:lnTo>
                    <a:pt x="0" y="27814"/>
                  </a:lnTo>
                  <a:lnTo>
                    <a:pt x="1773" y="27440"/>
                  </a:lnTo>
                  <a:lnTo>
                    <a:pt x="1825" y="25683"/>
                  </a:lnTo>
                  <a:lnTo>
                    <a:pt x="3560" y="25862"/>
                  </a:lnTo>
                  <a:lnTo>
                    <a:pt x="5800" y="25960"/>
                  </a:lnTo>
                  <a:lnTo>
                    <a:pt x="5826" y="24463"/>
                  </a:lnTo>
                  <a:lnTo>
                    <a:pt x="8001" y="24480"/>
                  </a:lnTo>
                  <a:lnTo>
                    <a:pt x="8494" y="24813"/>
                  </a:lnTo>
                  <a:lnTo>
                    <a:pt x="8516" y="23666"/>
                  </a:lnTo>
                  <a:lnTo>
                    <a:pt x="8571" y="19632"/>
                  </a:lnTo>
                  <a:lnTo>
                    <a:pt x="8649" y="15485"/>
                  </a:lnTo>
                  <a:lnTo>
                    <a:pt x="9244" y="15517"/>
                  </a:lnTo>
                  <a:lnTo>
                    <a:pt x="9257" y="14866"/>
                  </a:lnTo>
                  <a:lnTo>
                    <a:pt x="8661" y="14785"/>
                  </a:lnTo>
                  <a:lnTo>
                    <a:pt x="8807" y="10389"/>
                  </a:lnTo>
                  <a:lnTo>
                    <a:pt x="11195" y="10338"/>
                  </a:lnTo>
                  <a:lnTo>
                    <a:pt x="11251" y="9775"/>
                  </a:lnTo>
                  <a:lnTo>
                    <a:pt x="11251" y="6847"/>
                  </a:lnTo>
                  <a:lnTo>
                    <a:pt x="11445" y="6880"/>
                  </a:lnTo>
                  <a:lnTo>
                    <a:pt x="11652" y="6294"/>
                  </a:lnTo>
                  <a:lnTo>
                    <a:pt x="11290" y="5953"/>
                  </a:lnTo>
                  <a:lnTo>
                    <a:pt x="11303" y="5579"/>
                  </a:lnTo>
                  <a:lnTo>
                    <a:pt x="13537" y="6304"/>
                  </a:lnTo>
                  <a:lnTo>
                    <a:pt x="13545" y="5409"/>
                  </a:lnTo>
                  <a:lnTo>
                    <a:pt x="11303" y="5351"/>
                  </a:lnTo>
                  <a:lnTo>
                    <a:pt x="11376" y="4464"/>
                  </a:lnTo>
                  <a:lnTo>
                    <a:pt x="12463" y="4479"/>
                  </a:lnTo>
                  <a:lnTo>
                    <a:pt x="12995" y="4680"/>
                  </a:lnTo>
                  <a:lnTo>
                    <a:pt x="13608" y="4371"/>
                  </a:lnTo>
                  <a:lnTo>
                    <a:pt x="13569" y="3513"/>
                  </a:lnTo>
                  <a:lnTo>
                    <a:pt x="12792" y="3497"/>
                  </a:lnTo>
                  <a:lnTo>
                    <a:pt x="12809" y="2275"/>
                  </a:lnTo>
                  <a:lnTo>
                    <a:pt x="12559" y="1057"/>
                  </a:lnTo>
                  <a:lnTo>
                    <a:pt x="13219" y="487"/>
                  </a:lnTo>
                  <a:lnTo>
                    <a:pt x="13297" y="309"/>
                  </a:lnTo>
                  <a:lnTo>
                    <a:pt x="13776" y="16"/>
                  </a:lnTo>
                  <a:lnTo>
                    <a:pt x="13983" y="0"/>
                  </a:lnTo>
                  <a:lnTo>
                    <a:pt x="14307" y="406"/>
                  </a:lnTo>
                  <a:lnTo>
                    <a:pt x="15291" y="16"/>
                  </a:lnTo>
                  <a:lnTo>
                    <a:pt x="19075" y="2940"/>
                  </a:lnTo>
                  <a:lnTo>
                    <a:pt x="19326" y="3134"/>
                  </a:lnTo>
                  <a:lnTo>
                    <a:pt x="20608" y="4125"/>
                  </a:lnTo>
                  <a:lnTo>
                    <a:pt x="21321" y="4602"/>
                  </a:lnTo>
                  <a:lnTo>
                    <a:pt x="21463" y="4697"/>
                  </a:lnTo>
                  <a:lnTo>
                    <a:pt x="24757" y="6027"/>
                  </a:lnTo>
                  <a:lnTo>
                    <a:pt x="27252" y="7748"/>
                  </a:lnTo>
                  <a:lnTo>
                    <a:pt x="27876" y="8178"/>
                  </a:lnTo>
                  <a:lnTo>
                    <a:pt x="28060" y="8305"/>
                  </a:lnTo>
                  <a:lnTo>
                    <a:pt x="31372" y="10588"/>
                  </a:lnTo>
                  <a:lnTo>
                    <a:pt x="34765" y="118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" name="pg116">
              <a:extLst>
                <a:ext uri="{FF2B5EF4-FFF2-40B4-BE49-F238E27FC236}">
                  <a16:creationId xmlns:a16="http://schemas.microsoft.com/office/drawing/2014/main" id="{8DFFA56B-90B8-084E-958C-A5447BB647A0}"/>
                </a:ext>
              </a:extLst>
            </p:cNvPr>
            <p:cNvSpPr/>
            <p:nvPr/>
          </p:nvSpPr>
          <p:spPr>
            <a:xfrm>
              <a:off x="6653868" y="2571807"/>
              <a:ext cx="238984" cy="85211"/>
            </a:xfrm>
            <a:custGeom>
              <a:avLst/>
              <a:gdLst/>
              <a:ahLst/>
              <a:cxnLst/>
              <a:rect l="0" t="0" r="0" b="0"/>
              <a:pathLst>
                <a:path w="238984" h="85211">
                  <a:moveTo>
                    <a:pt x="211571" y="8"/>
                  </a:moveTo>
                  <a:lnTo>
                    <a:pt x="212839" y="15"/>
                  </a:lnTo>
                  <a:lnTo>
                    <a:pt x="213018" y="356"/>
                  </a:lnTo>
                  <a:lnTo>
                    <a:pt x="213446" y="605"/>
                  </a:lnTo>
                  <a:lnTo>
                    <a:pt x="215083" y="1325"/>
                  </a:lnTo>
                  <a:lnTo>
                    <a:pt x="215555" y="1396"/>
                  </a:lnTo>
                  <a:lnTo>
                    <a:pt x="216051" y="1797"/>
                  </a:lnTo>
                  <a:lnTo>
                    <a:pt x="216020" y="2191"/>
                  </a:lnTo>
                  <a:lnTo>
                    <a:pt x="216124" y="2385"/>
                  </a:lnTo>
                  <a:lnTo>
                    <a:pt x="217376" y="3002"/>
                  </a:lnTo>
                  <a:lnTo>
                    <a:pt x="217388" y="3307"/>
                  </a:lnTo>
                  <a:lnTo>
                    <a:pt x="218033" y="3620"/>
                  </a:lnTo>
                  <a:lnTo>
                    <a:pt x="219077" y="3906"/>
                  </a:lnTo>
                  <a:lnTo>
                    <a:pt x="220226" y="3321"/>
                  </a:lnTo>
                  <a:lnTo>
                    <a:pt x="220764" y="2719"/>
                  </a:lnTo>
                  <a:lnTo>
                    <a:pt x="220883" y="2224"/>
                  </a:lnTo>
                  <a:lnTo>
                    <a:pt x="221112" y="2157"/>
                  </a:lnTo>
                  <a:lnTo>
                    <a:pt x="221768" y="2165"/>
                  </a:lnTo>
                  <a:lnTo>
                    <a:pt x="221964" y="2090"/>
                  </a:lnTo>
                  <a:lnTo>
                    <a:pt x="221952" y="1518"/>
                  </a:lnTo>
                  <a:lnTo>
                    <a:pt x="222132" y="1206"/>
                  </a:lnTo>
                  <a:lnTo>
                    <a:pt x="223020" y="629"/>
                  </a:lnTo>
                  <a:lnTo>
                    <a:pt x="223142" y="480"/>
                  </a:lnTo>
                  <a:lnTo>
                    <a:pt x="224469" y="478"/>
                  </a:lnTo>
                  <a:lnTo>
                    <a:pt x="224423" y="923"/>
                  </a:lnTo>
                  <a:lnTo>
                    <a:pt x="224335" y="1154"/>
                  </a:lnTo>
                  <a:lnTo>
                    <a:pt x="222988" y="3756"/>
                  </a:lnTo>
                  <a:lnTo>
                    <a:pt x="221808" y="5854"/>
                  </a:lnTo>
                  <a:lnTo>
                    <a:pt x="222148" y="5962"/>
                  </a:lnTo>
                  <a:lnTo>
                    <a:pt x="222888" y="5955"/>
                  </a:lnTo>
                  <a:lnTo>
                    <a:pt x="223371" y="5691"/>
                  </a:lnTo>
                  <a:lnTo>
                    <a:pt x="223584" y="5286"/>
                  </a:lnTo>
                  <a:lnTo>
                    <a:pt x="223656" y="4435"/>
                  </a:lnTo>
                  <a:lnTo>
                    <a:pt x="227327" y="4407"/>
                  </a:lnTo>
                  <a:lnTo>
                    <a:pt x="226975" y="5195"/>
                  </a:lnTo>
                  <a:lnTo>
                    <a:pt x="226534" y="5968"/>
                  </a:lnTo>
                  <a:lnTo>
                    <a:pt x="226230" y="6715"/>
                  </a:lnTo>
                  <a:lnTo>
                    <a:pt x="226236" y="9476"/>
                  </a:lnTo>
                  <a:lnTo>
                    <a:pt x="226251" y="11251"/>
                  </a:lnTo>
                  <a:lnTo>
                    <a:pt x="232264" y="11258"/>
                  </a:lnTo>
                  <a:lnTo>
                    <a:pt x="232105" y="12236"/>
                  </a:lnTo>
                  <a:lnTo>
                    <a:pt x="232138" y="14031"/>
                  </a:lnTo>
                  <a:lnTo>
                    <a:pt x="234010" y="14001"/>
                  </a:lnTo>
                  <a:lnTo>
                    <a:pt x="233988" y="15349"/>
                  </a:lnTo>
                  <a:lnTo>
                    <a:pt x="233855" y="15406"/>
                  </a:lnTo>
                  <a:lnTo>
                    <a:pt x="233878" y="20817"/>
                  </a:lnTo>
                  <a:lnTo>
                    <a:pt x="237268" y="20798"/>
                  </a:lnTo>
                  <a:lnTo>
                    <a:pt x="238254" y="20868"/>
                  </a:lnTo>
                  <a:lnTo>
                    <a:pt x="238417" y="20950"/>
                  </a:lnTo>
                  <a:lnTo>
                    <a:pt x="238984" y="21765"/>
                  </a:lnTo>
                  <a:lnTo>
                    <a:pt x="238669" y="22014"/>
                  </a:lnTo>
                  <a:lnTo>
                    <a:pt x="238257" y="23664"/>
                  </a:lnTo>
                  <a:lnTo>
                    <a:pt x="238172" y="24312"/>
                  </a:lnTo>
                  <a:lnTo>
                    <a:pt x="238176" y="24442"/>
                  </a:lnTo>
                  <a:lnTo>
                    <a:pt x="238607" y="25175"/>
                  </a:lnTo>
                  <a:lnTo>
                    <a:pt x="238827" y="26149"/>
                  </a:lnTo>
                  <a:lnTo>
                    <a:pt x="238819" y="26644"/>
                  </a:lnTo>
                  <a:lnTo>
                    <a:pt x="238675" y="27004"/>
                  </a:lnTo>
                  <a:lnTo>
                    <a:pt x="238427" y="27372"/>
                  </a:lnTo>
                  <a:lnTo>
                    <a:pt x="237733" y="28241"/>
                  </a:lnTo>
                  <a:lnTo>
                    <a:pt x="237079" y="30049"/>
                  </a:lnTo>
                  <a:lnTo>
                    <a:pt x="236839" y="31042"/>
                  </a:lnTo>
                  <a:lnTo>
                    <a:pt x="235898" y="32325"/>
                  </a:lnTo>
                  <a:lnTo>
                    <a:pt x="235057" y="32426"/>
                  </a:lnTo>
                  <a:lnTo>
                    <a:pt x="234530" y="32664"/>
                  </a:lnTo>
                  <a:lnTo>
                    <a:pt x="234271" y="33028"/>
                  </a:lnTo>
                  <a:lnTo>
                    <a:pt x="233701" y="35092"/>
                  </a:lnTo>
                  <a:lnTo>
                    <a:pt x="232063" y="35639"/>
                  </a:lnTo>
                  <a:lnTo>
                    <a:pt x="231923" y="35739"/>
                  </a:lnTo>
                  <a:lnTo>
                    <a:pt x="231780" y="36078"/>
                  </a:lnTo>
                  <a:lnTo>
                    <a:pt x="231449" y="36256"/>
                  </a:lnTo>
                  <a:lnTo>
                    <a:pt x="230249" y="35777"/>
                  </a:lnTo>
                  <a:lnTo>
                    <a:pt x="229731" y="35815"/>
                  </a:lnTo>
                  <a:lnTo>
                    <a:pt x="229898" y="35952"/>
                  </a:lnTo>
                  <a:lnTo>
                    <a:pt x="231449" y="36368"/>
                  </a:lnTo>
                  <a:lnTo>
                    <a:pt x="231700" y="36290"/>
                  </a:lnTo>
                  <a:lnTo>
                    <a:pt x="232222" y="35851"/>
                  </a:lnTo>
                  <a:lnTo>
                    <a:pt x="232446" y="35802"/>
                  </a:lnTo>
                  <a:lnTo>
                    <a:pt x="233793" y="36234"/>
                  </a:lnTo>
                  <a:lnTo>
                    <a:pt x="233787" y="38175"/>
                  </a:lnTo>
                  <a:lnTo>
                    <a:pt x="232793" y="38297"/>
                  </a:lnTo>
                  <a:lnTo>
                    <a:pt x="232473" y="37913"/>
                  </a:lnTo>
                  <a:lnTo>
                    <a:pt x="231912" y="37811"/>
                  </a:lnTo>
                  <a:lnTo>
                    <a:pt x="231589" y="37390"/>
                  </a:lnTo>
                  <a:lnTo>
                    <a:pt x="231266" y="37156"/>
                  </a:lnTo>
                  <a:lnTo>
                    <a:pt x="230158" y="37168"/>
                  </a:lnTo>
                  <a:lnTo>
                    <a:pt x="228222" y="36571"/>
                  </a:lnTo>
                  <a:lnTo>
                    <a:pt x="227849" y="36541"/>
                  </a:lnTo>
                  <a:lnTo>
                    <a:pt x="227658" y="36645"/>
                  </a:lnTo>
                  <a:lnTo>
                    <a:pt x="224435" y="36513"/>
                  </a:lnTo>
                  <a:lnTo>
                    <a:pt x="224206" y="36940"/>
                  </a:lnTo>
                  <a:lnTo>
                    <a:pt x="223942" y="38163"/>
                  </a:lnTo>
                  <a:lnTo>
                    <a:pt x="223583" y="38844"/>
                  </a:lnTo>
                  <a:lnTo>
                    <a:pt x="223296" y="39182"/>
                  </a:lnTo>
                  <a:lnTo>
                    <a:pt x="220960" y="41297"/>
                  </a:lnTo>
                  <a:lnTo>
                    <a:pt x="220567" y="41765"/>
                  </a:lnTo>
                  <a:lnTo>
                    <a:pt x="220104" y="41413"/>
                  </a:lnTo>
                  <a:lnTo>
                    <a:pt x="219976" y="41256"/>
                  </a:lnTo>
                  <a:lnTo>
                    <a:pt x="219908" y="40974"/>
                  </a:lnTo>
                  <a:lnTo>
                    <a:pt x="220343" y="40487"/>
                  </a:lnTo>
                  <a:lnTo>
                    <a:pt x="220626" y="39881"/>
                  </a:lnTo>
                  <a:lnTo>
                    <a:pt x="220630" y="39695"/>
                  </a:lnTo>
                  <a:lnTo>
                    <a:pt x="220431" y="39438"/>
                  </a:lnTo>
                  <a:lnTo>
                    <a:pt x="219853" y="39300"/>
                  </a:lnTo>
                  <a:lnTo>
                    <a:pt x="219984" y="38724"/>
                  </a:lnTo>
                  <a:lnTo>
                    <a:pt x="220482" y="38092"/>
                  </a:lnTo>
                  <a:lnTo>
                    <a:pt x="220506" y="37605"/>
                  </a:lnTo>
                  <a:lnTo>
                    <a:pt x="220315" y="37546"/>
                  </a:lnTo>
                  <a:lnTo>
                    <a:pt x="220092" y="37609"/>
                  </a:lnTo>
                  <a:lnTo>
                    <a:pt x="219805" y="37832"/>
                  </a:lnTo>
                  <a:lnTo>
                    <a:pt x="219669" y="37810"/>
                  </a:lnTo>
                  <a:lnTo>
                    <a:pt x="219466" y="37546"/>
                  </a:lnTo>
                  <a:lnTo>
                    <a:pt x="219378" y="37099"/>
                  </a:lnTo>
                  <a:lnTo>
                    <a:pt x="219239" y="37003"/>
                  </a:lnTo>
                  <a:lnTo>
                    <a:pt x="218888" y="37055"/>
                  </a:lnTo>
                  <a:lnTo>
                    <a:pt x="218102" y="36393"/>
                  </a:lnTo>
                  <a:lnTo>
                    <a:pt x="218051" y="36177"/>
                  </a:lnTo>
                  <a:lnTo>
                    <a:pt x="216842" y="35200"/>
                  </a:lnTo>
                  <a:lnTo>
                    <a:pt x="216850" y="34620"/>
                  </a:lnTo>
                  <a:lnTo>
                    <a:pt x="216794" y="34315"/>
                  </a:lnTo>
                  <a:lnTo>
                    <a:pt x="216256" y="34040"/>
                  </a:lnTo>
                  <a:lnTo>
                    <a:pt x="215717" y="33512"/>
                  </a:lnTo>
                  <a:lnTo>
                    <a:pt x="215458" y="32843"/>
                  </a:lnTo>
                  <a:lnTo>
                    <a:pt x="215465" y="32296"/>
                  </a:lnTo>
                  <a:lnTo>
                    <a:pt x="215649" y="31861"/>
                  </a:lnTo>
                  <a:lnTo>
                    <a:pt x="215657" y="31671"/>
                  </a:lnTo>
                  <a:lnTo>
                    <a:pt x="214799" y="31311"/>
                  </a:lnTo>
                  <a:lnTo>
                    <a:pt x="214193" y="31322"/>
                  </a:lnTo>
                  <a:lnTo>
                    <a:pt x="214176" y="31494"/>
                  </a:lnTo>
                  <a:lnTo>
                    <a:pt x="215071" y="32044"/>
                  </a:lnTo>
                  <a:lnTo>
                    <a:pt x="215654" y="33980"/>
                  </a:lnTo>
                  <a:lnTo>
                    <a:pt x="215893" y="34560"/>
                  </a:lnTo>
                  <a:lnTo>
                    <a:pt x="216304" y="35122"/>
                  </a:lnTo>
                  <a:lnTo>
                    <a:pt x="216763" y="35594"/>
                  </a:lnTo>
                  <a:lnTo>
                    <a:pt x="217604" y="36152"/>
                  </a:lnTo>
                  <a:lnTo>
                    <a:pt x="218346" y="36731"/>
                  </a:lnTo>
                  <a:lnTo>
                    <a:pt x="218453" y="36906"/>
                  </a:lnTo>
                  <a:lnTo>
                    <a:pt x="218382" y="37140"/>
                  </a:lnTo>
                  <a:lnTo>
                    <a:pt x="217098" y="37940"/>
                  </a:lnTo>
                  <a:lnTo>
                    <a:pt x="216612" y="37944"/>
                  </a:lnTo>
                  <a:lnTo>
                    <a:pt x="216616" y="39959"/>
                  </a:lnTo>
                  <a:lnTo>
                    <a:pt x="214723" y="39941"/>
                  </a:lnTo>
                  <a:lnTo>
                    <a:pt x="214716" y="40849"/>
                  </a:lnTo>
                  <a:lnTo>
                    <a:pt x="214377" y="40897"/>
                  </a:lnTo>
                  <a:lnTo>
                    <a:pt x="213727" y="40753"/>
                  </a:lnTo>
                  <a:lnTo>
                    <a:pt x="213480" y="40793"/>
                  </a:lnTo>
                  <a:lnTo>
                    <a:pt x="213959" y="41563"/>
                  </a:lnTo>
                  <a:lnTo>
                    <a:pt x="214039" y="42734"/>
                  </a:lnTo>
                  <a:lnTo>
                    <a:pt x="215625" y="42890"/>
                  </a:lnTo>
                  <a:lnTo>
                    <a:pt x="215749" y="43020"/>
                  </a:lnTo>
                  <a:lnTo>
                    <a:pt x="215976" y="43559"/>
                  </a:lnTo>
                  <a:lnTo>
                    <a:pt x="216179" y="43681"/>
                  </a:lnTo>
                  <a:lnTo>
                    <a:pt x="216494" y="43748"/>
                  </a:lnTo>
                  <a:lnTo>
                    <a:pt x="217606" y="43733"/>
                  </a:lnTo>
                  <a:lnTo>
                    <a:pt x="217925" y="44421"/>
                  </a:lnTo>
                  <a:lnTo>
                    <a:pt x="218184" y="44365"/>
                  </a:lnTo>
                  <a:lnTo>
                    <a:pt x="218554" y="43963"/>
                  </a:lnTo>
                  <a:lnTo>
                    <a:pt x="218561" y="47780"/>
                  </a:lnTo>
                  <a:lnTo>
                    <a:pt x="219005" y="47730"/>
                  </a:lnTo>
                  <a:lnTo>
                    <a:pt x="220407" y="47355"/>
                  </a:lnTo>
                  <a:lnTo>
                    <a:pt x="220443" y="49110"/>
                  </a:lnTo>
                  <a:lnTo>
                    <a:pt x="219969" y="49184"/>
                  </a:lnTo>
                  <a:lnTo>
                    <a:pt x="218559" y="50646"/>
                  </a:lnTo>
                  <a:lnTo>
                    <a:pt x="218544" y="53115"/>
                  </a:lnTo>
                  <a:lnTo>
                    <a:pt x="218555" y="56651"/>
                  </a:lnTo>
                  <a:lnTo>
                    <a:pt x="220175" y="56692"/>
                  </a:lnTo>
                  <a:lnTo>
                    <a:pt x="220462" y="56856"/>
                  </a:lnTo>
                  <a:lnTo>
                    <a:pt x="220474" y="57521"/>
                  </a:lnTo>
                  <a:lnTo>
                    <a:pt x="220159" y="57967"/>
                  </a:lnTo>
                  <a:lnTo>
                    <a:pt x="219591" y="58443"/>
                  </a:lnTo>
                  <a:lnTo>
                    <a:pt x="219328" y="58570"/>
                  </a:lnTo>
                  <a:lnTo>
                    <a:pt x="218962" y="58574"/>
                  </a:lnTo>
                  <a:lnTo>
                    <a:pt x="218554" y="58470"/>
                  </a:lnTo>
                  <a:lnTo>
                    <a:pt x="218552" y="61984"/>
                  </a:lnTo>
                  <a:lnTo>
                    <a:pt x="216616" y="61958"/>
                  </a:lnTo>
                  <a:lnTo>
                    <a:pt x="216641" y="64408"/>
                  </a:lnTo>
                  <a:lnTo>
                    <a:pt x="217146" y="64421"/>
                  </a:lnTo>
                  <a:lnTo>
                    <a:pt x="217540" y="65040"/>
                  </a:lnTo>
                  <a:lnTo>
                    <a:pt x="217000" y="66204"/>
                  </a:lnTo>
                  <a:lnTo>
                    <a:pt x="216793" y="66431"/>
                  </a:lnTo>
                  <a:lnTo>
                    <a:pt x="216575" y="67037"/>
                  </a:lnTo>
                  <a:lnTo>
                    <a:pt x="216654" y="67256"/>
                  </a:lnTo>
                  <a:lnTo>
                    <a:pt x="216440" y="67710"/>
                  </a:lnTo>
                  <a:lnTo>
                    <a:pt x="216845" y="68643"/>
                  </a:lnTo>
                  <a:lnTo>
                    <a:pt x="216949" y="69580"/>
                  </a:lnTo>
                  <a:lnTo>
                    <a:pt x="216603" y="70083"/>
                  </a:lnTo>
                  <a:lnTo>
                    <a:pt x="216313" y="70250"/>
                  </a:lnTo>
                  <a:lnTo>
                    <a:pt x="215936" y="70347"/>
                  </a:lnTo>
                  <a:lnTo>
                    <a:pt x="215989" y="70782"/>
                  </a:lnTo>
                  <a:lnTo>
                    <a:pt x="220102" y="70763"/>
                  </a:lnTo>
                  <a:lnTo>
                    <a:pt x="219691" y="71276"/>
                  </a:lnTo>
                  <a:lnTo>
                    <a:pt x="219333" y="71570"/>
                  </a:lnTo>
                  <a:lnTo>
                    <a:pt x="219349" y="72164"/>
                  </a:lnTo>
                  <a:lnTo>
                    <a:pt x="219973" y="72005"/>
                  </a:lnTo>
                  <a:lnTo>
                    <a:pt x="219834" y="72559"/>
                  </a:lnTo>
                  <a:lnTo>
                    <a:pt x="219552" y="72811"/>
                  </a:lnTo>
                  <a:lnTo>
                    <a:pt x="219504" y="73027"/>
                  </a:lnTo>
                  <a:lnTo>
                    <a:pt x="219810" y="73697"/>
                  </a:lnTo>
                  <a:lnTo>
                    <a:pt x="221137" y="74132"/>
                  </a:lnTo>
                  <a:lnTo>
                    <a:pt x="221186" y="75105"/>
                  </a:lnTo>
                  <a:lnTo>
                    <a:pt x="220374" y="76036"/>
                  </a:lnTo>
                  <a:lnTo>
                    <a:pt x="219739" y="76173"/>
                  </a:lnTo>
                  <a:lnTo>
                    <a:pt x="219520" y="76441"/>
                  </a:lnTo>
                  <a:lnTo>
                    <a:pt x="219143" y="77148"/>
                  </a:lnTo>
                  <a:lnTo>
                    <a:pt x="219957" y="77832"/>
                  </a:lnTo>
                  <a:lnTo>
                    <a:pt x="220211" y="77917"/>
                  </a:lnTo>
                  <a:lnTo>
                    <a:pt x="220544" y="78192"/>
                  </a:lnTo>
                  <a:lnTo>
                    <a:pt x="220600" y="78323"/>
                  </a:lnTo>
                  <a:lnTo>
                    <a:pt x="220567" y="78681"/>
                  </a:lnTo>
                  <a:lnTo>
                    <a:pt x="220465" y="79267"/>
                  </a:lnTo>
                  <a:lnTo>
                    <a:pt x="220465" y="80405"/>
                  </a:lnTo>
                  <a:lnTo>
                    <a:pt x="220890" y="81015"/>
                  </a:lnTo>
                  <a:lnTo>
                    <a:pt x="221068" y="81097"/>
                  </a:lnTo>
                  <a:lnTo>
                    <a:pt x="220890" y="81851"/>
                  </a:lnTo>
                  <a:lnTo>
                    <a:pt x="220691" y="82335"/>
                  </a:lnTo>
                  <a:lnTo>
                    <a:pt x="220671" y="82736"/>
                  </a:lnTo>
                  <a:lnTo>
                    <a:pt x="221398" y="82796"/>
                  </a:lnTo>
                  <a:lnTo>
                    <a:pt x="221509" y="82465"/>
                  </a:lnTo>
                  <a:lnTo>
                    <a:pt x="221930" y="82034"/>
                  </a:lnTo>
                  <a:lnTo>
                    <a:pt x="223756" y="80781"/>
                  </a:lnTo>
                  <a:lnTo>
                    <a:pt x="223807" y="80450"/>
                  </a:lnTo>
                  <a:lnTo>
                    <a:pt x="223923" y="80261"/>
                  </a:lnTo>
                  <a:lnTo>
                    <a:pt x="224451" y="79855"/>
                  </a:lnTo>
                  <a:lnTo>
                    <a:pt x="224586" y="79844"/>
                  </a:lnTo>
                  <a:lnTo>
                    <a:pt x="225197" y="80254"/>
                  </a:lnTo>
                  <a:lnTo>
                    <a:pt x="225296" y="80867"/>
                  </a:lnTo>
                  <a:lnTo>
                    <a:pt x="225879" y="81793"/>
                  </a:lnTo>
                  <a:lnTo>
                    <a:pt x="226117" y="81929"/>
                  </a:lnTo>
                  <a:lnTo>
                    <a:pt x="228864" y="81193"/>
                  </a:lnTo>
                  <a:lnTo>
                    <a:pt x="229276" y="80849"/>
                  </a:lnTo>
                  <a:lnTo>
                    <a:pt x="229743" y="80686"/>
                  </a:lnTo>
                  <a:lnTo>
                    <a:pt x="230700" y="80674"/>
                  </a:lnTo>
                  <a:lnTo>
                    <a:pt x="231621" y="80982"/>
                  </a:lnTo>
                  <a:lnTo>
                    <a:pt x="232490" y="81097"/>
                  </a:lnTo>
                  <a:lnTo>
                    <a:pt x="231931" y="81186"/>
                  </a:lnTo>
                  <a:lnTo>
                    <a:pt x="231002" y="81049"/>
                  </a:lnTo>
                  <a:lnTo>
                    <a:pt x="230458" y="81157"/>
                  </a:lnTo>
                  <a:lnTo>
                    <a:pt x="229954" y="81622"/>
                  </a:lnTo>
                  <a:lnTo>
                    <a:pt x="229784" y="81983"/>
                  </a:lnTo>
                  <a:lnTo>
                    <a:pt x="229578" y="82180"/>
                  </a:lnTo>
                  <a:lnTo>
                    <a:pt x="229240" y="82259"/>
                  </a:lnTo>
                  <a:lnTo>
                    <a:pt x="228498" y="82237"/>
                  </a:lnTo>
                  <a:lnTo>
                    <a:pt x="227736" y="82326"/>
                  </a:lnTo>
                  <a:lnTo>
                    <a:pt x="227224" y="82486"/>
                  </a:lnTo>
                  <a:lnTo>
                    <a:pt x="227271" y="82895"/>
                  </a:lnTo>
                  <a:lnTo>
                    <a:pt x="224973" y="83239"/>
                  </a:lnTo>
                  <a:lnTo>
                    <a:pt x="224076" y="83630"/>
                  </a:lnTo>
                  <a:lnTo>
                    <a:pt x="223648" y="83841"/>
                  </a:lnTo>
                  <a:lnTo>
                    <a:pt x="224008" y="84712"/>
                  </a:lnTo>
                  <a:lnTo>
                    <a:pt x="224317" y="84917"/>
                  </a:lnTo>
                  <a:lnTo>
                    <a:pt x="224116" y="84909"/>
                  </a:lnTo>
                  <a:lnTo>
                    <a:pt x="217389" y="84815"/>
                  </a:lnTo>
                  <a:lnTo>
                    <a:pt x="212368" y="84745"/>
                  </a:lnTo>
                  <a:lnTo>
                    <a:pt x="212004" y="84740"/>
                  </a:lnTo>
                  <a:lnTo>
                    <a:pt x="211143" y="84751"/>
                  </a:lnTo>
                  <a:lnTo>
                    <a:pt x="210420" y="84760"/>
                  </a:lnTo>
                  <a:lnTo>
                    <a:pt x="204742" y="84832"/>
                  </a:lnTo>
                  <a:lnTo>
                    <a:pt x="196032" y="84943"/>
                  </a:lnTo>
                  <a:lnTo>
                    <a:pt x="193785" y="84972"/>
                  </a:lnTo>
                  <a:lnTo>
                    <a:pt x="193373" y="84977"/>
                  </a:lnTo>
                  <a:lnTo>
                    <a:pt x="193039" y="84981"/>
                  </a:lnTo>
                  <a:lnTo>
                    <a:pt x="191700" y="84961"/>
                  </a:lnTo>
                  <a:lnTo>
                    <a:pt x="189550" y="84928"/>
                  </a:lnTo>
                  <a:lnTo>
                    <a:pt x="188258" y="84909"/>
                  </a:lnTo>
                  <a:lnTo>
                    <a:pt x="185077" y="84902"/>
                  </a:lnTo>
                  <a:lnTo>
                    <a:pt x="181556" y="84895"/>
                  </a:lnTo>
                  <a:lnTo>
                    <a:pt x="164418" y="84861"/>
                  </a:lnTo>
                  <a:lnTo>
                    <a:pt x="162668" y="84857"/>
                  </a:lnTo>
                  <a:lnTo>
                    <a:pt x="160476" y="84853"/>
                  </a:lnTo>
                  <a:lnTo>
                    <a:pt x="159751" y="84851"/>
                  </a:lnTo>
                  <a:lnTo>
                    <a:pt x="150902" y="84834"/>
                  </a:lnTo>
                  <a:lnTo>
                    <a:pt x="137877" y="85022"/>
                  </a:lnTo>
                  <a:lnTo>
                    <a:pt x="131079" y="85121"/>
                  </a:lnTo>
                  <a:lnTo>
                    <a:pt x="114894" y="85211"/>
                  </a:lnTo>
                  <a:lnTo>
                    <a:pt x="109185" y="85119"/>
                  </a:lnTo>
                  <a:lnTo>
                    <a:pt x="105913" y="85066"/>
                  </a:lnTo>
                  <a:lnTo>
                    <a:pt x="103538" y="85027"/>
                  </a:lnTo>
                  <a:lnTo>
                    <a:pt x="102566" y="85012"/>
                  </a:lnTo>
                  <a:lnTo>
                    <a:pt x="102329" y="85008"/>
                  </a:lnTo>
                  <a:lnTo>
                    <a:pt x="100871" y="84984"/>
                  </a:lnTo>
                  <a:lnTo>
                    <a:pt x="90746" y="84934"/>
                  </a:lnTo>
                  <a:lnTo>
                    <a:pt x="79862" y="84911"/>
                  </a:lnTo>
                  <a:lnTo>
                    <a:pt x="75558" y="84902"/>
                  </a:lnTo>
                  <a:lnTo>
                    <a:pt x="71303" y="84951"/>
                  </a:lnTo>
                  <a:lnTo>
                    <a:pt x="70567" y="84959"/>
                  </a:lnTo>
                  <a:lnTo>
                    <a:pt x="68681" y="84981"/>
                  </a:lnTo>
                  <a:lnTo>
                    <a:pt x="66340" y="85008"/>
                  </a:lnTo>
                  <a:lnTo>
                    <a:pt x="53289" y="85048"/>
                  </a:lnTo>
                  <a:lnTo>
                    <a:pt x="45377" y="85073"/>
                  </a:lnTo>
                  <a:lnTo>
                    <a:pt x="40539" y="85088"/>
                  </a:lnTo>
                  <a:lnTo>
                    <a:pt x="37506" y="85097"/>
                  </a:lnTo>
                  <a:lnTo>
                    <a:pt x="28964" y="85053"/>
                  </a:lnTo>
                  <a:lnTo>
                    <a:pt x="28053" y="85041"/>
                  </a:lnTo>
                  <a:lnTo>
                    <a:pt x="27288" y="85031"/>
                  </a:lnTo>
                  <a:lnTo>
                    <a:pt x="27076" y="85029"/>
                  </a:lnTo>
                  <a:lnTo>
                    <a:pt x="25912" y="85021"/>
                  </a:lnTo>
                  <a:lnTo>
                    <a:pt x="20633" y="84985"/>
                  </a:lnTo>
                  <a:lnTo>
                    <a:pt x="17720" y="84976"/>
                  </a:lnTo>
                  <a:lnTo>
                    <a:pt x="11914" y="84922"/>
                  </a:lnTo>
                  <a:lnTo>
                    <a:pt x="1241" y="84961"/>
                  </a:lnTo>
                  <a:lnTo>
                    <a:pt x="100" y="84965"/>
                  </a:lnTo>
                  <a:lnTo>
                    <a:pt x="67" y="82987"/>
                  </a:lnTo>
                  <a:lnTo>
                    <a:pt x="45" y="81716"/>
                  </a:lnTo>
                  <a:lnTo>
                    <a:pt x="54" y="69397"/>
                  </a:lnTo>
                  <a:lnTo>
                    <a:pt x="56" y="67311"/>
                  </a:lnTo>
                  <a:lnTo>
                    <a:pt x="57" y="65459"/>
                  </a:lnTo>
                  <a:lnTo>
                    <a:pt x="3" y="63465"/>
                  </a:lnTo>
                  <a:lnTo>
                    <a:pt x="37" y="60299"/>
                  </a:lnTo>
                  <a:lnTo>
                    <a:pt x="50" y="58353"/>
                  </a:lnTo>
                  <a:lnTo>
                    <a:pt x="29" y="56621"/>
                  </a:lnTo>
                  <a:lnTo>
                    <a:pt x="28" y="55585"/>
                  </a:lnTo>
                  <a:lnTo>
                    <a:pt x="41" y="54945"/>
                  </a:lnTo>
                  <a:lnTo>
                    <a:pt x="17" y="49416"/>
                  </a:lnTo>
                  <a:lnTo>
                    <a:pt x="0" y="45278"/>
                  </a:lnTo>
                  <a:lnTo>
                    <a:pt x="24" y="43928"/>
                  </a:lnTo>
                  <a:lnTo>
                    <a:pt x="26" y="40918"/>
                  </a:lnTo>
                  <a:lnTo>
                    <a:pt x="5243" y="38712"/>
                  </a:lnTo>
                  <a:lnTo>
                    <a:pt x="5739" y="38502"/>
                  </a:lnTo>
                  <a:lnTo>
                    <a:pt x="6485" y="38102"/>
                  </a:lnTo>
                  <a:lnTo>
                    <a:pt x="11660" y="35328"/>
                  </a:lnTo>
                  <a:lnTo>
                    <a:pt x="12128" y="35078"/>
                  </a:lnTo>
                  <a:lnTo>
                    <a:pt x="13130" y="34540"/>
                  </a:lnTo>
                  <a:lnTo>
                    <a:pt x="15205" y="33420"/>
                  </a:lnTo>
                  <a:lnTo>
                    <a:pt x="15352" y="33326"/>
                  </a:lnTo>
                  <a:lnTo>
                    <a:pt x="15962" y="32938"/>
                  </a:lnTo>
                  <a:lnTo>
                    <a:pt x="16739" y="32444"/>
                  </a:lnTo>
                  <a:lnTo>
                    <a:pt x="18936" y="31046"/>
                  </a:lnTo>
                  <a:lnTo>
                    <a:pt x="19244" y="30850"/>
                  </a:lnTo>
                  <a:lnTo>
                    <a:pt x="21821" y="29214"/>
                  </a:lnTo>
                  <a:lnTo>
                    <a:pt x="25774" y="26949"/>
                  </a:lnTo>
                  <a:lnTo>
                    <a:pt x="28011" y="25660"/>
                  </a:lnTo>
                  <a:lnTo>
                    <a:pt x="28241" y="25504"/>
                  </a:lnTo>
                  <a:lnTo>
                    <a:pt x="30325" y="24098"/>
                  </a:lnTo>
                  <a:lnTo>
                    <a:pt x="32517" y="22617"/>
                  </a:lnTo>
                  <a:lnTo>
                    <a:pt x="33017" y="22237"/>
                  </a:lnTo>
                  <a:lnTo>
                    <a:pt x="34335" y="21234"/>
                  </a:lnTo>
                  <a:lnTo>
                    <a:pt x="34622" y="21016"/>
                  </a:lnTo>
                  <a:lnTo>
                    <a:pt x="35962" y="19997"/>
                  </a:lnTo>
                  <a:lnTo>
                    <a:pt x="37205" y="19052"/>
                  </a:lnTo>
                  <a:lnTo>
                    <a:pt x="38812" y="18400"/>
                  </a:lnTo>
                  <a:lnTo>
                    <a:pt x="39775" y="18009"/>
                  </a:lnTo>
                  <a:lnTo>
                    <a:pt x="39958" y="17935"/>
                  </a:lnTo>
                  <a:lnTo>
                    <a:pt x="40104" y="17805"/>
                  </a:lnTo>
                  <a:lnTo>
                    <a:pt x="40729" y="17251"/>
                  </a:lnTo>
                  <a:lnTo>
                    <a:pt x="41514" y="16556"/>
                  </a:lnTo>
                  <a:lnTo>
                    <a:pt x="41618" y="16726"/>
                  </a:lnTo>
                  <a:lnTo>
                    <a:pt x="43574" y="16595"/>
                  </a:lnTo>
                  <a:lnTo>
                    <a:pt x="45240" y="15799"/>
                  </a:lnTo>
                  <a:lnTo>
                    <a:pt x="43618" y="17626"/>
                  </a:lnTo>
                  <a:lnTo>
                    <a:pt x="43578" y="17782"/>
                  </a:lnTo>
                  <a:lnTo>
                    <a:pt x="44697" y="17652"/>
                  </a:lnTo>
                  <a:lnTo>
                    <a:pt x="45378" y="17436"/>
                  </a:lnTo>
                  <a:lnTo>
                    <a:pt x="45375" y="19461"/>
                  </a:lnTo>
                  <a:lnTo>
                    <a:pt x="45859" y="19189"/>
                  </a:lnTo>
                  <a:lnTo>
                    <a:pt x="45875" y="20238"/>
                  </a:lnTo>
                  <a:lnTo>
                    <a:pt x="45374" y="20558"/>
                  </a:lnTo>
                  <a:lnTo>
                    <a:pt x="45383" y="22864"/>
                  </a:lnTo>
                  <a:lnTo>
                    <a:pt x="46186" y="22871"/>
                  </a:lnTo>
                  <a:lnTo>
                    <a:pt x="46385" y="23051"/>
                  </a:lnTo>
                  <a:lnTo>
                    <a:pt x="46682" y="24079"/>
                  </a:lnTo>
                  <a:lnTo>
                    <a:pt x="45371" y="24075"/>
                  </a:lnTo>
                  <a:lnTo>
                    <a:pt x="45354" y="24637"/>
                  </a:lnTo>
                  <a:lnTo>
                    <a:pt x="44396" y="24878"/>
                  </a:lnTo>
                  <a:lnTo>
                    <a:pt x="43797" y="25310"/>
                  </a:lnTo>
                  <a:lnTo>
                    <a:pt x="44559" y="26080"/>
                  </a:lnTo>
                  <a:lnTo>
                    <a:pt x="45382" y="26396"/>
                  </a:lnTo>
                  <a:lnTo>
                    <a:pt x="45414" y="27724"/>
                  </a:lnTo>
                  <a:lnTo>
                    <a:pt x="46224" y="26914"/>
                  </a:lnTo>
                  <a:lnTo>
                    <a:pt x="46632" y="26378"/>
                  </a:lnTo>
                  <a:lnTo>
                    <a:pt x="46640" y="25950"/>
                  </a:lnTo>
                  <a:lnTo>
                    <a:pt x="47941" y="24476"/>
                  </a:lnTo>
                  <a:lnTo>
                    <a:pt x="48636" y="25468"/>
                  </a:lnTo>
                  <a:lnTo>
                    <a:pt x="52746" y="25456"/>
                  </a:lnTo>
                  <a:lnTo>
                    <a:pt x="53314" y="26490"/>
                  </a:lnTo>
                  <a:lnTo>
                    <a:pt x="53530" y="27089"/>
                  </a:lnTo>
                  <a:lnTo>
                    <a:pt x="53550" y="28037"/>
                  </a:lnTo>
                  <a:lnTo>
                    <a:pt x="55836" y="28013"/>
                  </a:lnTo>
                  <a:lnTo>
                    <a:pt x="56005" y="28011"/>
                  </a:lnTo>
                  <a:lnTo>
                    <a:pt x="55917" y="27475"/>
                  </a:lnTo>
                  <a:lnTo>
                    <a:pt x="55997" y="25782"/>
                  </a:lnTo>
                  <a:lnTo>
                    <a:pt x="56272" y="24837"/>
                  </a:lnTo>
                  <a:lnTo>
                    <a:pt x="56591" y="24335"/>
                  </a:lnTo>
                  <a:lnTo>
                    <a:pt x="56975" y="24194"/>
                  </a:lnTo>
                  <a:lnTo>
                    <a:pt x="58160" y="22934"/>
                  </a:lnTo>
                  <a:lnTo>
                    <a:pt x="58156" y="23332"/>
                  </a:lnTo>
                  <a:lnTo>
                    <a:pt x="58695" y="21759"/>
                  </a:lnTo>
                  <a:lnTo>
                    <a:pt x="59211" y="20929"/>
                  </a:lnTo>
                  <a:lnTo>
                    <a:pt x="59434" y="20691"/>
                  </a:lnTo>
                  <a:lnTo>
                    <a:pt x="59614" y="21346"/>
                  </a:lnTo>
                  <a:lnTo>
                    <a:pt x="59638" y="21550"/>
                  </a:lnTo>
                  <a:lnTo>
                    <a:pt x="60053" y="22291"/>
                  </a:lnTo>
                  <a:lnTo>
                    <a:pt x="60405" y="22745"/>
                  </a:lnTo>
                  <a:lnTo>
                    <a:pt x="60437" y="22094"/>
                  </a:lnTo>
                  <a:lnTo>
                    <a:pt x="60816" y="21733"/>
                  </a:lnTo>
                  <a:lnTo>
                    <a:pt x="61008" y="21714"/>
                  </a:lnTo>
                  <a:lnTo>
                    <a:pt x="61346" y="21829"/>
                  </a:lnTo>
                  <a:lnTo>
                    <a:pt x="62230" y="21827"/>
                  </a:lnTo>
                  <a:lnTo>
                    <a:pt x="62227" y="21006"/>
                  </a:lnTo>
                  <a:lnTo>
                    <a:pt x="63583" y="20985"/>
                  </a:lnTo>
                  <a:lnTo>
                    <a:pt x="63584" y="21543"/>
                  </a:lnTo>
                  <a:lnTo>
                    <a:pt x="64012" y="21544"/>
                  </a:lnTo>
                  <a:lnTo>
                    <a:pt x="64116" y="21169"/>
                  </a:lnTo>
                  <a:lnTo>
                    <a:pt x="63868" y="21027"/>
                  </a:lnTo>
                  <a:lnTo>
                    <a:pt x="63677" y="19758"/>
                  </a:lnTo>
                  <a:lnTo>
                    <a:pt x="63913" y="19413"/>
                  </a:lnTo>
                  <a:lnTo>
                    <a:pt x="64329" y="19346"/>
                  </a:lnTo>
                  <a:lnTo>
                    <a:pt x="64640" y="19785"/>
                  </a:lnTo>
                  <a:lnTo>
                    <a:pt x="68053" y="19855"/>
                  </a:lnTo>
                  <a:lnTo>
                    <a:pt x="68058" y="21589"/>
                  </a:lnTo>
                  <a:lnTo>
                    <a:pt x="68068" y="23885"/>
                  </a:lnTo>
                  <a:lnTo>
                    <a:pt x="68675" y="24400"/>
                  </a:lnTo>
                  <a:lnTo>
                    <a:pt x="68859" y="24697"/>
                  </a:lnTo>
                  <a:lnTo>
                    <a:pt x="68919" y="24958"/>
                  </a:lnTo>
                  <a:lnTo>
                    <a:pt x="69210" y="25170"/>
                  </a:lnTo>
                  <a:lnTo>
                    <a:pt x="70277" y="25426"/>
                  </a:lnTo>
                  <a:lnTo>
                    <a:pt x="71479" y="25868"/>
                  </a:lnTo>
                  <a:lnTo>
                    <a:pt x="72684" y="25887"/>
                  </a:lnTo>
                  <a:lnTo>
                    <a:pt x="73243" y="25741"/>
                  </a:lnTo>
                  <a:lnTo>
                    <a:pt x="73946" y="25965"/>
                  </a:lnTo>
                  <a:lnTo>
                    <a:pt x="75573" y="26016"/>
                  </a:lnTo>
                  <a:lnTo>
                    <a:pt x="75563" y="27914"/>
                  </a:lnTo>
                  <a:lnTo>
                    <a:pt x="75702" y="28156"/>
                  </a:lnTo>
                  <a:lnTo>
                    <a:pt x="76432" y="28143"/>
                  </a:lnTo>
                  <a:lnTo>
                    <a:pt x="81187" y="28184"/>
                  </a:lnTo>
                  <a:lnTo>
                    <a:pt x="81181" y="24631"/>
                  </a:lnTo>
                  <a:lnTo>
                    <a:pt x="81401" y="24416"/>
                  </a:lnTo>
                  <a:lnTo>
                    <a:pt x="81772" y="24416"/>
                  </a:lnTo>
                  <a:lnTo>
                    <a:pt x="82672" y="24650"/>
                  </a:lnTo>
                  <a:lnTo>
                    <a:pt x="82674" y="24793"/>
                  </a:lnTo>
                  <a:lnTo>
                    <a:pt x="83379" y="25022"/>
                  </a:lnTo>
                  <a:lnTo>
                    <a:pt x="83658" y="25048"/>
                  </a:lnTo>
                  <a:lnTo>
                    <a:pt x="84145" y="24921"/>
                  </a:lnTo>
                  <a:lnTo>
                    <a:pt x="84111" y="29424"/>
                  </a:lnTo>
                  <a:lnTo>
                    <a:pt x="85286" y="29927"/>
                  </a:lnTo>
                  <a:lnTo>
                    <a:pt x="86208" y="30206"/>
                  </a:lnTo>
                  <a:lnTo>
                    <a:pt x="87221" y="30730"/>
                  </a:lnTo>
                  <a:lnTo>
                    <a:pt x="87437" y="30533"/>
                  </a:lnTo>
                  <a:lnTo>
                    <a:pt x="87648" y="30023"/>
                  </a:lnTo>
                  <a:lnTo>
                    <a:pt x="88243" y="29964"/>
                  </a:lnTo>
                  <a:lnTo>
                    <a:pt x="89372" y="29994"/>
                  </a:lnTo>
                  <a:lnTo>
                    <a:pt x="89449" y="31150"/>
                  </a:lnTo>
                  <a:lnTo>
                    <a:pt x="87022" y="35547"/>
                  </a:lnTo>
                  <a:lnTo>
                    <a:pt x="87021" y="37074"/>
                  </a:lnTo>
                  <a:lnTo>
                    <a:pt x="89174" y="37080"/>
                  </a:lnTo>
                  <a:lnTo>
                    <a:pt x="90039" y="36830"/>
                  </a:lnTo>
                  <a:lnTo>
                    <a:pt x="90844" y="37148"/>
                  </a:lnTo>
                  <a:lnTo>
                    <a:pt x="92739" y="37143"/>
                  </a:lnTo>
                  <a:lnTo>
                    <a:pt x="93593" y="35291"/>
                  </a:lnTo>
                  <a:lnTo>
                    <a:pt x="94104" y="34506"/>
                  </a:lnTo>
                  <a:lnTo>
                    <a:pt x="96549" y="34496"/>
                  </a:lnTo>
                  <a:lnTo>
                    <a:pt x="96553" y="35440"/>
                  </a:lnTo>
                  <a:lnTo>
                    <a:pt x="97819" y="35388"/>
                  </a:lnTo>
                  <a:lnTo>
                    <a:pt x="97997" y="34773"/>
                  </a:lnTo>
                  <a:lnTo>
                    <a:pt x="98366" y="34484"/>
                  </a:lnTo>
                  <a:lnTo>
                    <a:pt x="99131" y="34411"/>
                  </a:lnTo>
                  <a:lnTo>
                    <a:pt x="100348" y="34425"/>
                  </a:lnTo>
                  <a:lnTo>
                    <a:pt x="100362" y="31215"/>
                  </a:lnTo>
                  <a:lnTo>
                    <a:pt x="100537" y="31200"/>
                  </a:lnTo>
                  <a:lnTo>
                    <a:pt x="101344" y="31609"/>
                  </a:lnTo>
                  <a:lnTo>
                    <a:pt x="101499" y="31821"/>
                  </a:lnTo>
                  <a:lnTo>
                    <a:pt x="103009" y="31251"/>
                  </a:lnTo>
                  <a:lnTo>
                    <a:pt x="103023" y="30842"/>
                  </a:lnTo>
                  <a:lnTo>
                    <a:pt x="103223" y="30529"/>
                  </a:lnTo>
                  <a:lnTo>
                    <a:pt x="103239" y="30332"/>
                  </a:lnTo>
                  <a:lnTo>
                    <a:pt x="103127" y="29908"/>
                  </a:lnTo>
                  <a:lnTo>
                    <a:pt x="102340" y="28298"/>
                  </a:lnTo>
                  <a:lnTo>
                    <a:pt x="102039" y="28180"/>
                  </a:lnTo>
                  <a:lnTo>
                    <a:pt x="100783" y="28146"/>
                  </a:lnTo>
                  <a:lnTo>
                    <a:pt x="100336" y="27804"/>
                  </a:lnTo>
                  <a:lnTo>
                    <a:pt x="100144" y="26956"/>
                  </a:lnTo>
                  <a:lnTo>
                    <a:pt x="100143" y="26593"/>
                  </a:lnTo>
                  <a:lnTo>
                    <a:pt x="101205" y="26055"/>
                  </a:lnTo>
                  <a:lnTo>
                    <a:pt x="101624" y="25661"/>
                  </a:lnTo>
                  <a:lnTo>
                    <a:pt x="101804" y="25575"/>
                  </a:lnTo>
                  <a:lnTo>
                    <a:pt x="102159" y="25657"/>
                  </a:lnTo>
                  <a:lnTo>
                    <a:pt x="102658" y="25618"/>
                  </a:lnTo>
                  <a:lnTo>
                    <a:pt x="102838" y="25445"/>
                  </a:lnTo>
                  <a:lnTo>
                    <a:pt x="103603" y="24311"/>
                  </a:lnTo>
                  <a:lnTo>
                    <a:pt x="103964" y="24492"/>
                  </a:lnTo>
                  <a:lnTo>
                    <a:pt x="104515" y="24611"/>
                  </a:lnTo>
                  <a:lnTo>
                    <a:pt x="107026" y="24708"/>
                  </a:lnTo>
                  <a:lnTo>
                    <a:pt x="107014" y="25600"/>
                  </a:lnTo>
                  <a:lnTo>
                    <a:pt x="106014" y="25405"/>
                  </a:lnTo>
                  <a:lnTo>
                    <a:pt x="106014" y="25653"/>
                  </a:lnTo>
                  <a:lnTo>
                    <a:pt x="106315" y="25712"/>
                  </a:lnTo>
                  <a:lnTo>
                    <a:pt x="108571" y="25723"/>
                  </a:lnTo>
                  <a:lnTo>
                    <a:pt x="108886" y="25835"/>
                  </a:lnTo>
                  <a:lnTo>
                    <a:pt x="109868" y="26412"/>
                  </a:lnTo>
                  <a:lnTo>
                    <a:pt x="109872" y="25843"/>
                  </a:lnTo>
                  <a:lnTo>
                    <a:pt x="111418" y="25884"/>
                  </a:lnTo>
                  <a:lnTo>
                    <a:pt x="112587" y="26785"/>
                  </a:lnTo>
                  <a:lnTo>
                    <a:pt x="113540" y="27771"/>
                  </a:lnTo>
                  <a:lnTo>
                    <a:pt x="113828" y="28267"/>
                  </a:lnTo>
                  <a:lnTo>
                    <a:pt x="115955" y="28357"/>
                  </a:lnTo>
                  <a:lnTo>
                    <a:pt x="115343" y="27184"/>
                  </a:lnTo>
                  <a:lnTo>
                    <a:pt x="115092" y="27158"/>
                  </a:lnTo>
                  <a:lnTo>
                    <a:pt x="114391" y="26834"/>
                  </a:lnTo>
                  <a:lnTo>
                    <a:pt x="114188" y="26392"/>
                  </a:lnTo>
                  <a:lnTo>
                    <a:pt x="114176" y="26220"/>
                  </a:lnTo>
                  <a:lnTo>
                    <a:pt x="114380" y="25841"/>
                  </a:lnTo>
                  <a:lnTo>
                    <a:pt x="114548" y="25135"/>
                  </a:lnTo>
                  <a:lnTo>
                    <a:pt x="114181" y="24759"/>
                  </a:lnTo>
                  <a:lnTo>
                    <a:pt x="113539" y="23806"/>
                  </a:lnTo>
                  <a:lnTo>
                    <a:pt x="112920" y="22830"/>
                  </a:lnTo>
                  <a:lnTo>
                    <a:pt x="112645" y="22183"/>
                  </a:lnTo>
                  <a:lnTo>
                    <a:pt x="112693" y="21424"/>
                  </a:lnTo>
                  <a:lnTo>
                    <a:pt x="113245" y="19962"/>
                  </a:lnTo>
                  <a:lnTo>
                    <a:pt x="113274" y="19371"/>
                  </a:lnTo>
                  <a:lnTo>
                    <a:pt x="112906" y="18656"/>
                  </a:lnTo>
                  <a:lnTo>
                    <a:pt x="113191" y="17742"/>
                  </a:lnTo>
                  <a:lnTo>
                    <a:pt x="113707" y="16786"/>
                  </a:lnTo>
                  <a:lnTo>
                    <a:pt x="113851" y="16637"/>
                  </a:lnTo>
                  <a:lnTo>
                    <a:pt x="113607" y="16131"/>
                  </a:lnTo>
                  <a:lnTo>
                    <a:pt x="113020" y="16161"/>
                  </a:lnTo>
                  <a:lnTo>
                    <a:pt x="112073" y="15852"/>
                  </a:lnTo>
                  <a:lnTo>
                    <a:pt x="111834" y="15018"/>
                  </a:lnTo>
                  <a:lnTo>
                    <a:pt x="112394" y="14029"/>
                  </a:lnTo>
                  <a:lnTo>
                    <a:pt x="112286" y="13798"/>
                  </a:lnTo>
                  <a:lnTo>
                    <a:pt x="112434" y="13367"/>
                  </a:lnTo>
                  <a:lnTo>
                    <a:pt x="112670" y="13293"/>
                  </a:lnTo>
                  <a:lnTo>
                    <a:pt x="113142" y="12903"/>
                  </a:lnTo>
                  <a:lnTo>
                    <a:pt x="113314" y="13029"/>
                  </a:lnTo>
                  <a:lnTo>
                    <a:pt x="113725" y="13557"/>
                  </a:lnTo>
                  <a:lnTo>
                    <a:pt x="113885" y="13472"/>
                  </a:lnTo>
                  <a:lnTo>
                    <a:pt x="114129" y="13178"/>
                  </a:lnTo>
                  <a:lnTo>
                    <a:pt x="114569" y="13034"/>
                  </a:lnTo>
                  <a:lnTo>
                    <a:pt x="115664" y="13174"/>
                  </a:lnTo>
                  <a:lnTo>
                    <a:pt x="116376" y="12988"/>
                  </a:lnTo>
                  <a:lnTo>
                    <a:pt x="118198" y="12760"/>
                  </a:lnTo>
                  <a:lnTo>
                    <a:pt x="118714" y="12485"/>
                  </a:lnTo>
                  <a:lnTo>
                    <a:pt x="119417" y="12756"/>
                  </a:lnTo>
                  <a:lnTo>
                    <a:pt x="119677" y="12745"/>
                  </a:lnTo>
                  <a:lnTo>
                    <a:pt x="119809" y="12667"/>
                  </a:lnTo>
                  <a:lnTo>
                    <a:pt x="119993" y="12235"/>
                  </a:lnTo>
                  <a:lnTo>
                    <a:pt x="120257" y="11926"/>
                  </a:lnTo>
                  <a:lnTo>
                    <a:pt x="122122" y="11131"/>
                  </a:lnTo>
                  <a:lnTo>
                    <a:pt x="122471" y="10974"/>
                  </a:lnTo>
                  <a:lnTo>
                    <a:pt x="122902" y="10613"/>
                  </a:lnTo>
                  <a:lnTo>
                    <a:pt x="123415" y="10144"/>
                  </a:lnTo>
                  <a:lnTo>
                    <a:pt x="123831" y="10271"/>
                  </a:lnTo>
                  <a:lnTo>
                    <a:pt x="124741" y="9642"/>
                  </a:lnTo>
                  <a:lnTo>
                    <a:pt x="125636" y="9837"/>
                  </a:lnTo>
                  <a:lnTo>
                    <a:pt x="126362" y="10312"/>
                  </a:lnTo>
                  <a:lnTo>
                    <a:pt x="126661" y="10595"/>
                  </a:lnTo>
                  <a:lnTo>
                    <a:pt x="126989" y="10740"/>
                  </a:lnTo>
                  <a:lnTo>
                    <a:pt x="127285" y="10744"/>
                  </a:lnTo>
                  <a:lnTo>
                    <a:pt x="128297" y="10443"/>
                  </a:lnTo>
                  <a:lnTo>
                    <a:pt x="128433" y="10284"/>
                  </a:lnTo>
                  <a:lnTo>
                    <a:pt x="128397" y="10135"/>
                  </a:lnTo>
                  <a:lnTo>
                    <a:pt x="128225" y="9960"/>
                  </a:lnTo>
                  <a:lnTo>
                    <a:pt x="127905" y="9856"/>
                  </a:lnTo>
                  <a:lnTo>
                    <a:pt x="127393" y="9837"/>
                  </a:lnTo>
                  <a:lnTo>
                    <a:pt x="127333" y="9684"/>
                  </a:lnTo>
                  <a:lnTo>
                    <a:pt x="127741" y="9305"/>
                  </a:lnTo>
                  <a:lnTo>
                    <a:pt x="128233" y="9190"/>
                  </a:lnTo>
                  <a:lnTo>
                    <a:pt x="128549" y="9320"/>
                  </a:lnTo>
                  <a:lnTo>
                    <a:pt x="128945" y="9670"/>
                  </a:lnTo>
                  <a:lnTo>
                    <a:pt x="129253" y="9741"/>
                  </a:lnTo>
                  <a:lnTo>
                    <a:pt x="129621" y="9656"/>
                  </a:lnTo>
                  <a:lnTo>
                    <a:pt x="129877" y="9477"/>
                  </a:lnTo>
                  <a:lnTo>
                    <a:pt x="130001" y="9247"/>
                  </a:lnTo>
                  <a:lnTo>
                    <a:pt x="129997" y="9102"/>
                  </a:lnTo>
                  <a:lnTo>
                    <a:pt x="129817" y="8834"/>
                  </a:lnTo>
                  <a:lnTo>
                    <a:pt x="130005" y="8521"/>
                  </a:lnTo>
                  <a:lnTo>
                    <a:pt x="130893" y="8615"/>
                  </a:lnTo>
                  <a:lnTo>
                    <a:pt x="131154" y="7759"/>
                  </a:lnTo>
                  <a:lnTo>
                    <a:pt x="132210" y="7818"/>
                  </a:lnTo>
                  <a:lnTo>
                    <a:pt x="132422" y="7767"/>
                  </a:lnTo>
                  <a:lnTo>
                    <a:pt x="132407" y="8602"/>
                  </a:lnTo>
                  <a:lnTo>
                    <a:pt x="132466" y="8800"/>
                  </a:lnTo>
                  <a:lnTo>
                    <a:pt x="133074" y="9235"/>
                  </a:lnTo>
                  <a:lnTo>
                    <a:pt x="133415" y="9885"/>
                  </a:lnTo>
                  <a:lnTo>
                    <a:pt x="133986" y="11514"/>
                  </a:lnTo>
                  <a:lnTo>
                    <a:pt x="134589" y="11675"/>
                  </a:lnTo>
                  <a:lnTo>
                    <a:pt x="135406" y="11897"/>
                  </a:lnTo>
                  <a:lnTo>
                    <a:pt x="135822" y="12302"/>
                  </a:lnTo>
                  <a:lnTo>
                    <a:pt x="135942" y="12525"/>
                  </a:lnTo>
                  <a:lnTo>
                    <a:pt x="135722" y="13072"/>
                  </a:lnTo>
                  <a:lnTo>
                    <a:pt x="135339" y="13340"/>
                  </a:lnTo>
                  <a:lnTo>
                    <a:pt x="133961" y="14761"/>
                  </a:lnTo>
                  <a:lnTo>
                    <a:pt x="133430" y="16089"/>
                  </a:lnTo>
                  <a:lnTo>
                    <a:pt x="134580" y="16126"/>
                  </a:lnTo>
                  <a:lnTo>
                    <a:pt x="135244" y="16271"/>
                  </a:lnTo>
                  <a:lnTo>
                    <a:pt x="135256" y="17617"/>
                  </a:lnTo>
                  <a:lnTo>
                    <a:pt x="135560" y="18313"/>
                  </a:lnTo>
                  <a:lnTo>
                    <a:pt x="136032" y="19008"/>
                  </a:lnTo>
                  <a:lnTo>
                    <a:pt x="136623" y="18855"/>
                  </a:lnTo>
                  <a:lnTo>
                    <a:pt x="137226" y="18439"/>
                  </a:lnTo>
                  <a:lnTo>
                    <a:pt x="137963" y="18402"/>
                  </a:lnTo>
                  <a:lnTo>
                    <a:pt x="137933" y="23089"/>
                  </a:lnTo>
                  <a:lnTo>
                    <a:pt x="141338" y="23062"/>
                  </a:lnTo>
                  <a:lnTo>
                    <a:pt x="141339" y="27741"/>
                  </a:lnTo>
                  <a:lnTo>
                    <a:pt x="141686" y="28011"/>
                  </a:lnTo>
                  <a:lnTo>
                    <a:pt x="142125" y="28208"/>
                  </a:lnTo>
                  <a:lnTo>
                    <a:pt x="142360" y="28688"/>
                  </a:lnTo>
                  <a:lnTo>
                    <a:pt x="142524" y="29663"/>
                  </a:lnTo>
                  <a:lnTo>
                    <a:pt x="141917" y="30596"/>
                  </a:lnTo>
                  <a:lnTo>
                    <a:pt x="142795" y="29975"/>
                  </a:lnTo>
                  <a:lnTo>
                    <a:pt x="142915" y="29611"/>
                  </a:lnTo>
                  <a:lnTo>
                    <a:pt x="143466" y="28566"/>
                  </a:lnTo>
                  <a:lnTo>
                    <a:pt x="144001" y="28019"/>
                  </a:lnTo>
                  <a:lnTo>
                    <a:pt x="144221" y="27677"/>
                  </a:lnTo>
                  <a:lnTo>
                    <a:pt x="144217" y="27395"/>
                  </a:lnTo>
                  <a:lnTo>
                    <a:pt x="143735" y="26439"/>
                  </a:lnTo>
                  <a:lnTo>
                    <a:pt x="143308" y="25561"/>
                  </a:lnTo>
                  <a:lnTo>
                    <a:pt x="145212" y="26045"/>
                  </a:lnTo>
                  <a:lnTo>
                    <a:pt x="145918" y="26302"/>
                  </a:lnTo>
                  <a:lnTo>
                    <a:pt x="146665" y="26210"/>
                  </a:lnTo>
                  <a:lnTo>
                    <a:pt x="147235" y="25765"/>
                  </a:lnTo>
                  <a:lnTo>
                    <a:pt x="147501" y="25838"/>
                  </a:lnTo>
                  <a:lnTo>
                    <a:pt x="148571" y="25461"/>
                  </a:lnTo>
                  <a:lnTo>
                    <a:pt x="148714" y="25346"/>
                  </a:lnTo>
                  <a:lnTo>
                    <a:pt x="149643" y="25237"/>
                  </a:lnTo>
                  <a:lnTo>
                    <a:pt x="149673" y="26766"/>
                  </a:lnTo>
                  <a:lnTo>
                    <a:pt x="149629" y="27254"/>
                  </a:lnTo>
                  <a:lnTo>
                    <a:pt x="149442" y="27852"/>
                  </a:lnTo>
                  <a:lnTo>
                    <a:pt x="149051" y="28507"/>
                  </a:lnTo>
                  <a:lnTo>
                    <a:pt x="149223" y="28868"/>
                  </a:lnTo>
                  <a:lnTo>
                    <a:pt x="152515" y="28835"/>
                  </a:lnTo>
                  <a:lnTo>
                    <a:pt x="152132" y="29309"/>
                  </a:lnTo>
                  <a:lnTo>
                    <a:pt x="152105" y="29704"/>
                  </a:lnTo>
                  <a:lnTo>
                    <a:pt x="152158" y="30105"/>
                  </a:lnTo>
                  <a:lnTo>
                    <a:pt x="152085" y="30864"/>
                  </a:lnTo>
                  <a:lnTo>
                    <a:pt x="151782" y="30972"/>
                  </a:lnTo>
                  <a:lnTo>
                    <a:pt x="151724" y="31114"/>
                  </a:lnTo>
                  <a:lnTo>
                    <a:pt x="152186" y="30968"/>
                  </a:lnTo>
                  <a:lnTo>
                    <a:pt x="152224" y="30157"/>
                  </a:lnTo>
                  <a:lnTo>
                    <a:pt x="152404" y="29265"/>
                  </a:lnTo>
                  <a:lnTo>
                    <a:pt x="152510" y="29064"/>
                  </a:lnTo>
                  <a:lnTo>
                    <a:pt x="152549" y="30854"/>
                  </a:lnTo>
                  <a:lnTo>
                    <a:pt x="154184" y="30634"/>
                  </a:lnTo>
                  <a:lnTo>
                    <a:pt x="156254" y="29923"/>
                  </a:lnTo>
                  <a:lnTo>
                    <a:pt x="156538" y="29603"/>
                  </a:lnTo>
                  <a:lnTo>
                    <a:pt x="156825" y="28956"/>
                  </a:lnTo>
                  <a:lnTo>
                    <a:pt x="156869" y="28331"/>
                  </a:lnTo>
                  <a:lnTo>
                    <a:pt x="156973" y="28079"/>
                  </a:lnTo>
                  <a:lnTo>
                    <a:pt x="157910" y="28072"/>
                  </a:lnTo>
                  <a:lnTo>
                    <a:pt x="158334" y="28383"/>
                  </a:lnTo>
                  <a:lnTo>
                    <a:pt x="158912" y="28677"/>
                  </a:lnTo>
                  <a:lnTo>
                    <a:pt x="160241" y="29091"/>
                  </a:lnTo>
                  <a:lnTo>
                    <a:pt x="161282" y="29512"/>
                  </a:lnTo>
                  <a:lnTo>
                    <a:pt x="162348" y="29438"/>
                  </a:lnTo>
                  <a:lnTo>
                    <a:pt x="163318" y="29223"/>
                  </a:lnTo>
                  <a:lnTo>
                    <a:pt x="163310" y="28010"/>
                  </a:lnTo>
                  <a:lnTo>
                    <a:pt x="161754" y="27989"/>
                  </a:lnTo>
                  <a:lnTo>
                    <a:pt x="161814" y="27797"/>
                  </a:lnTo>
                  <a:lnTo>
                    <a:pt x="162055" y="27840"/>
                  </a:lnTo>
                  <a:lnTo>
                    <a:pt x="162783" y="27659"/>
                  </a:lnTo>
                  <a:lnTo>
                    <a:pt x="163627" y="27314"/>
                  </a:lnTo>
                  <a:lnTo>
                    <a:pt x="163603" y="26258"/>
                  </a:lnTo>
                  <a:lnTo>
                    <a:pt x="166109" y="26175"/>
                  </a:lnTo>
                  <a:lnTo>
                    <a:pt x="166800" y="25795"/>
                  </a:lnTo>
                  <a:lnTo>
                    <a:pt x="167382" y="25639"/>
                  </a:lnTo>
                  <a:lnTo>
                    <a:pt x="167752" y="25775"/>
                  </a:lnTo>
                  <a:lnTo>
                    <a:pt x="168009" y="25728"/>
                  </a:lnTo>
                  <a:lnTo>
                    <a:pt x="168034" y="24648"/>
                  </a:lnTo>
                  <a:lnTo>
                    <a:pt x="167669" y="23806"/>
                  </a:lnTo>
                  <a:lnTo>
                    <a:pt x="167006" y="22753"/>
                  </a:lnTo>
                  <a:lnTo>
                    <a:pt x="167958" y="22722"/>
                  </a:lnTo>
                  <a:lnTo>
                    <a:pt x="167904" y="19246"/>
                  </a:lnTo>
                  <a:lnTo>
                    <a:pt x="168717" y="19368"/>
                  </a:lnTo>
                  <a:lnTo>
                    <a:pt x="172628" y="19252"/>
                  </a:lnTo>
                  <a:lnTo>
                    <a:pt x="172859" y="18096"/>
                  </a:lnTo>
                  <a:lnTo>
                    <a:pt x="172752" y="13897"/>
                  </a:lnTo>
                  <a:lnTo>
                    <a:pt x="175025" y="13874"/>
                  </a:lnTo>
                  <a:lnTo>
                    <a:pt x="175401" y="14085"/>
                  </a:lnTo>
                  <a:lnTo>
                    <a:pt x="176158" y="14345"/>
                  </a:lnTo>
                  <a:lnTo>
                    <a:pt x="176572" y="14363"/>
                  </a:lnTo>
                  <a:lnTo>
                    <a:pt x="176625" y="14140"/>
                  </a:lnTo>
                  <a:lnTo>
                    <a:pt x="176501" y="13880"/>
                  </a:lnTo>
                  <a:lnTo>
                    <a:pt x="177833" y="13862"/>
                  </a:lnTo>
                  <a:lnTo>
                    <a:pt x="180242" y="14450"/>
                  </a:lnTo>
                  <a:lnTo>
                    <a:pt x="180626" y="14542"/>
                  </a:lnTo>
                  <a:lnTo>
                    <a:pt x="181181" y="14865"/>
                  </a:lnTo>
                  <a:lnTo>
                    <a:pt x="180833" y="15689"/>
                  </a:lnTo>
                  <a:lnTo>
                    <a:pt x="179779" y="16076"/>
                  </a:lnTo>
                  <a:lnTo>
                    <a:pt x="178804" y="15571"/>
                  </a:lnTo>
                  <a:lnTo>
                    <a:pt x="179524" y="16154"/>
                  </a:lnTo>
                  <a:lnTo>
                    <a:pt x="180020" y="16253"/>
                  </a:lnTo>
                  <a:lnTo>
                    <a:pt x="180451" y="16022"/>
                  </a:lnTo>
                  <a:lnTo>
                    <a:pt x="180959" y="16331"/>
                  </a:lnTo>
                  <a:lnTo>
                    <a:pt x="181055" y="16751"/>
                  </a:lnTo>
                  <a:lnTo>
                    <a:pt x="180999" y="17409"/>
                  </a:lnTo>
                  <a:lnTo>
                    <a:pt x="181502" y="16476"/>
                  </a:lnTo>
                  <a:lnTo>
                    <a:pt x="181566" y="15799"/>
                  </a:lnTo>
                  <a:lnTo>
                    <a:pt x="181745" y="15549"/>
                  </a:lnTo>
                  <a:lnTo>
                    <a:pt x="182780" y="16151"/>
                  </a:lnTo>
                  <a:lnTo>
                    <a:pt x="184698" y="16664"/>
                  </a:lnTo>
                  <a:lnTo>
                    <a:pt x="185050" y="16846"/>
                  </a:lnTo>
                  <a:lnTo>
                    <a:pt x="184886" y="17043"/>
                  </a:lnTo>
                  <a:lnTo>
                    <a:pt x="185317" y="17367"/>
                  </a:lnTo>
                  <a:lnTo>
                    <a:pt x="187187" y="17363"/>
                  </a:lnTo>
                  <a:lnTo>
                    <a:pt x="188189" y="17541"/>
                  </a:lnTo>
                  <a:lnTo>
                    <a:pt x="188210" y="13797"/>
                  </a:lnTo>
                  <a:lnTo>
                    <a:pt x="188717" y="13797"/>
                  </a:lnTo>
                  <a:lnTo>
                    <a:pt x="190020" y="14325"/>
                  </a:lnTo>
                  <a:lnTo>
                    <a:pt x="191212" y="14333"/>
                  </a:lnTo>
                  <a:lnTo>
                    <a:pt x="191169" y="13833"/>
                  </a:lnTo>
                  <a:lnTo>
                    <a:pt x="193953" y="13863"/>
                  </a:lnTo>
                  <a:lnTo>
                    <a:pt x="193840" y="13691"/>
                  </a:lnTo>
                  <a:lnTo>
                    <a:pt x="193805" y="12865"/>
                  </a:lnTo>
                  <a:lnTo>
                    <a:pt x="193858" y="11207"/>
                  </a:lnTo>
                  <a:lnTo>
                    <a:pt x="193938" y="10816"/>
                  </a:lnTo>
                  <a:lnTo>
                    <a:pt x="195030" y="9608"/>
                  </a:lnTo>
                  <a:lnTo>
                    <a:pt x="195776" y="8917"/>
                  </a:lnTo>
                  <a:lnTo>
                    <a:pt x="195850" y="8213"/>
                  </a:lnTo>
                  <a:lnTo>
                    <a:pt x="196898" y="7072"/>
                  </a:lnTo>
                  <a:lnTo>
                    <a:pt x="197202" y="6960"/>
                  </a:lnTo>
                  <a:lnTo>
                    <a:pt x="198598" y="6818"/>
                  </a:lnTo>
                  <a:lnTo>
                    <a:pt x="199457" y="7149"/>
                  </a:lnTo>
                  <a:lnTo>
                    <a:pt x="200769" y="8193"/>
                  </a:lnTo>
                  <a:lnTo>
                    <a:pt x="201721" y="8762"/>
                  </a:lnTo>
                  <a:lnTo>
                    <a:pt x="202756" y="9015"/>
                  </a:lnTo>
                  <a:lnTo>
                    <a:pt x="203428" y="8899"/>
                  </a:lnTo>
                  <a:lnTo>
                    <a:pt x="203508" y="1471"/>
                  </a:lnTo>
                  <a:lnTo>
                    <a:pt x="205947" y="1511"/>
                  </a:lnTo>
                  <a:lnTo>
                    <a:pt x="205970" y="0"/>
                  </a:lnTo>
                  <a:lnTo>
                    <a:pt x="207044" y="1"/>
                  </a:lnTo>
                  <a:lnTo>
                    <a:pt x="210875" y="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" name="pg117">
              <a:extLst>
                <a:ext uri="{FF2B5EF4-FFF2-40B4-BE49-F238E27FC236}">
                  <a16:creationId xmlns:a16="http://schemas.microsoft.com/office/drawing/2014/main" id="{ECEF9548-C96A-D345-A0CF-EE97FF76E19D}"/>
                </a:ext>
              </a:extLst>
            </p:cNvPr>
            <p:cNvSpPr/>
            <p:nvPr/>
          </p:nvSpPr>
          <p:spPr>
            <a:xfrm>
              <a:off x="6867349" y="2547880"/>
              <a:ext cx="242830" cy="108981"/>
            </a:xfrm>
            <a:custGeom>
              <a:avLst/>
              <a:gdLst/>
              <a:ahLst/>
              <a:cxnLst/>
              <a:rect l="0" t="0" r="0" b="0"/>
              <a:pathLst>
                <a:path w="242830" h="108981">
                  <a:moveTo>
                    <a:pt x="186651" y="5339"/>
                  </a:moveTo>
                  <a:lnTo>
                    <a:pt x="187321" y="7329"/>
                  </a:lnTo>
                  <a:lnTo>
                    <a:pt x="189911" y="7197"/>
                  </a:lnTo>
                  <a:lnTo>
                    <a:pt x="194083" y="7019"/>
                  </a:lnTo>
                  <a:lnTo>
                    <a:pt x="194119" y="7523"/>
                  </a:lnTo>
                  <a:lnTo>
                    <a:pt x="195287" y="7478"/>
                  </a:lnTo>
                  <a:lnTo>
                    <a:pt x="196685" y="7425"/>
                  </a:lnTo>
                  <a:lnTo>
                    <a:pt x="201689" y="7197"/>
                  </a:lnTo>
                  <a:lnTo>
                    <a:pt x="203380" y="7131"/>
                  </a:lnTo>
                  <a:lnTo>
                    <a:pt x="204245" y="7091"/>
                  </a:lnTo>
                  <a:lnTo>
                    <a:pt x="206051" y="7020"/>
                  </a:lnTo>
                  <a:lnTo>
                    <a:pt x="206051" y="7351"/>
                  </a:lnTo>
                  <a:lnTo>
                    <a:pt x="205846" y="8619"/>
                  </a:lnTo>
                  <a:lnTo>
                    <a:pt x="205842" y="9449"/>
                  </a:lnTo>
                  <a:lnTo>
                    <a:pt x="206093" y="12369"/>
                  </a:lnTo>
                  <a:lnTo>
                    <a:pt x="207490" y="12773"/>
                  </a:lnTo>
                  <a:lnTo>
                    <a:pt x="209422" y="13081"/>
                  </a:lnTo>
                  <a:lnTo>
                    <a:pt x="208016" y="13129"/>
                  </a:lnTo>
                  <a:lnTo>
                    <a:pt x="206994" y="13995"/>
                  </a:lnTo>
                  <a:lnTo>
                    <a:pt x="207074" y="16095"/>
                  </a:lnTo>
                  <a:lnTo>
                    <a:pt x="206704" y="16625"/>
                  </a:lnTo>
                  <a:lnTo>
                    <a:pt x="206738" y="17162"/>
                  </a:lnTo>
                  <a:lnTo>
                    <a:pt x="208242" y="17340"/>
                  </a:lnTo>
                  <a:lnTo>
                    <a:pt x="209429" y="17296"/>
                  </a:lnTo>
                  <a:lnTo>
                    <a:pt x="209730" y="16579"/>
                  </a:lnTo>
                  <a:lnTo>
                    <a:pt x="210383" y="16390"/>
                  </a:lnTo>
                  <a:lnTo>
                    <a:pt x="212637" y="16357"/>
                  </a:lnTo>
                  <a:lnTo>
                    <a:pt x="212879" y="16484"/>
                  </a:lnTo>
                  <a:lnTo>
                    <a:pt x="212944" y="17896"/>
                  </a:lnTo>
                  <a:lnTo>
                    <a:pt x="212594" y="17763"/>
                  </a:lnTo>
                  <a:lnTo>
                    <a:pt x="210852" y="17983"/>
                  </a:lnTo>
                  <a:lnTo>
                    <a:pt x="209685" y="18506"/>
                  </a:lnTo>
                  <a:lnTo>
                    <a:pt x="209764" y="19937"/>
                  </a:lnTo>
                  <a:lnTo>
                    <a:pt x="210316" y="19929"/>
                  </a:lnTo>
                  <a:lnTo>
                    <a:pt x="211137" y="20174"/>
                  </a:lnTo>
                  <a:lnTo>
                    <a:pt x="211194" y="21112"/>
                  </a:lnTo>
                  <a:lnTo>
                    <a:pt x="212575" y="21055"/>
                  </a:lnTo>
                  <a:lnTo>
                    <a:pt x="212492" y="21684"/>
                  </a:lnTo>
                  <a:lnTo>
                    <a:pt x="212204" y="22555"/>
                  </a:lnTo>
                  <a:lnTo>
                    <a:pt x="212172" y="23395"/>
                  </a:lnTo>
                  <a:lnTo>
                    <a:pt x="212420" y="23392"/>
                  </a:lnTo>
                  <a:lnTo>
                    <a:pt x="212456" y="24025"/>
                  </a:lnTo>
                  <a:lnTo>
                    <a:pt x="212933" y="24470"/>
                  </a:lnTo>
                  <a:lnTo>
                    <a:pt x="213189" y="24567"/>
                  </a:lnTo>
                  <a:lnTo>
                    <a:pt x="213514" y="24537"/>
                  </a:lnTo>
                  <a:lnTo>
                    <a:pt x="213986" y="24704"/>
                  </a:lnTo>
                  <a:lnTo>
                    <a:pt x="215073" y="25387"/>
                  </a:lnTo>
                  <a:lnTo>
                    <a:pt x="215183" y="27260"/>
                  </a:lnTo>
                  <a:lnTo>
                    <a:pt x="217660" y="27156"/>
                  </a:lnTo>
                  <a:lnTo>
                    <a:pt x="217556" y="24756"/>
                  </a:lnTo>
                  <a:lnTo>
                    <a:pt x="219438" y="24672"/>
                  </a:lnTo>
                  <a:lnTo>
                    <a:pt x="219914" y="25311"/>
                  </a:lnTo>
                  <a:lnTo>
                    <a:pt x="220028" y="25632"/>
                  </a:lnTo>
                  <a:lnTo>
                    <a:pt x="220146" y="27308"/>
                  </a:lnTo>
                  <a:lnTo>
                    <a:pt x="220706" y="27399"/>
                  </a:lnTo>
                  <a:lnTo>
                    <a:pt x="222310" y="28133"/>
                  </a:lnTo>
                  <a:lnTo>
                    <a:pt x="222718" y="28177"/>
                  </a:lnTo>
                  <a:lnTo>
                    <a:pt x="222753" y="29368"/>
                  </a:lnTo>
                  <a:lnTo>
                    <a:pt x="223802" y="29320"/>
                  </a:lnTo>
                  <a:lnTo>
                    <a:pt x="223829" y="29781"/>
                  </a:lnTo>
                  <a:lnTo>
                    <a:pt x="223557" y="30507"/>
                  </a:lnTo>
                  <a:lnTo>
                    <a:pt x="222921" y="30477"/>
                  </a:lnTo>
                  <a:lnTo>
                    <a:pt x="222060" y="30733"/>
                  </a:lnTo>
                  <a:lnTo>
                    <a:pt x="221148" y="31201"/>
                  </a:lnTo>
                  <a:lnTo>
                    <a:pt x="221156" y="31540"/>
                  </a:lnTo>
                  <a:lnTo>
                    <a:pt x="221343" y="31923"/>
                  </a:lnTo>
                  <a:lnTo>
                    <a:pt x="221284" y="32240"/>
                  </a:lnTo>
                  <a:lnTo>
                    <a:pt x="220680" y="32496"/>
                  </a:lnTo>
                  <a:lnTo>
                    <a:pt x="220388" y="32704"/>
                  </a:lnTo>
                  <a:lnTo>
                    <a:pt x="221251" y="33769"/>
                  </a:lnTo>
                  <a:lnTo>
                    <a:pt x="221727" y="34769"/>
                  </a:lnTo>
                  <a:lnTo>
                    <a:pt x="223059" y="34164"/>
                  </a:lnTo>
                  <a:lnTo>
                    <a:pt x="224607" y="34115"/>
                  </a:lnTo>
                  <a:lnTo>
                    <a:pt x="224850" y="34659"/>
                  </a:lnTo>
                  <a:lnTo>
                    <a:pt x="224985" y="35296"/>
                  </a:lnTo>
                  <a:lnTo>
                    <a:pt x="225512" y="36869"/>
                  </a:lnTo>
                  <a:lnTo>
                    <a:pt x="225876" y="36698"/>
                  </a:lnTo>
                  <a:lnTo>
                    <a:pt x="226184" y="36378"/>
                  </a:lnTo>
                  <a:lnTo>
                    <a:pt x="226995" y="35301"/>
                  </a:lnTo>
                  <a:lnTo>
                    <a:pt x="227100" y="35497"/>
                  </a:lnTo>
                  <a:lnTo>
                    <a:pt x="227763" y="36102"/>
                  </a:lnTo>
                  <a:lnTo>
                    <a:pt x="228267" y="36463"/>
                  </a:lnTo>
                  <a:lnTo>
                    <a:pt x="228735" y="37054"/>
                  </a:lnTo>
                  <a:lnTo>
                    <a:pt x="229032" y="38903"/>
                  </a:lnTo>
                  <a:lnTo>
                    <a:pt x="229318" y="39539"/>
                  </a:lnTo>
                  <a:lnTo>
                    <a:pt x="229080" y="39729"/>
                  </a:lnTo>
                  <a:lnTo>
                    <a:pt x="228145" y="40123"/>
                  </a:lnTo>
                  <a:lnTo>
                    <a:pt x="228174" y="41332"/>
                  </a:lnTo>
                  <a:lnTo>
                    <a:pt x="231209" y="41227"/>
                  </a:lnTo>
                  <a:lnTo>
                    <a:pt x="234263" y="41087"/>
                  </a:lnTo>
                  <a:lnTo>
                    <a:pt x="234297" y="39022"/>
                  </a:lnTo>
                  <a:lnTo>
                    <a:pt x="234120" y="37704"/>
                  </a:lnTo>
                  <a:lnTo>
                    <a:pt x="233981" y="37376"/>
                  </a:lnTo>
                  <a:lnTo>
                    <a:pt x="233645" y="37045"/>
                  </a:lnTo>
                  <a:lnTo>
                    <a:pt x="235724" y="37001"/>
                  </a:lnTo>
                  <a:lnTo>
                    <a:pt x="235927" y="37276"/>
                  </a:lnTo>
                  <a:lnTo>
                    <a:pt x="235831" y="38173"/>
                  </a:lnTo>
                  <a:lnTo>
                    <a:pt x="235911" y="39985"/>
                  </a:lnTo>
                  <a:lnTo>
                    <a:pt x="235840" y="41016"/>
                  </a:lnTo>
                  <a:lnTo>
                    <a:pt x="240741" y="40852"/>
                  </a:lnTo>
                  <a:lnTo>
                    <a:pt x="240817" y="42446"/>
                  </a:lnTo>
                  <a:lnTo>
                    <a:pt x="240999" y="42437"/>
                  </a:lnTo>
                  <a:lnTo>
                    <a:pt x="240805" y="43105"/>
                  </a:lnTo>
                  <a:lnTo>
                    <a:pt x="240573" y="43480"/>
                  </a:lnTo>
                  <a:lnTo>
                    <a:pt x="240065" y="43893"/>
                  </a:lnTo>
                  <a:lnTo>
                    <a:pt x="239861" y="44291"/>
                  </a:lnTo>
                  <a:lnTo>
                    <a:pt x="239649" y="45053"/>
                  </a:lnTo>
                  <a:lnTo>
                    <a:pt x="239721" y="45537"/>
                  </a:lnTo>
                  <a:lnTo>
                    <a:pt x="238793" y="46214"/>
                  </a:lnTo>
                  <a:lnTo>
                    <a:pt x="237798" y="47125"/>
                  </a:lnTo>
                  <a:lnTo>
                    <a:pt x="237581" y="47226"/>
                  </a:lnTo>
                  <a:lnTo>
                    <a:pt x="239315" y="47829"/>
                  </a:lnTo>
                  <a:lnTo>
                    <a:pt x="240553" y="48440"/>
                  </a:lnTo>
                  <a:lnTo>
                    <a:pt x="240733" y="48700"/>
                  </a:lnTo>
                  <a:lnTo>
                    <a:pt x="241418" y="49173"/>
                  </a:lnTo>
                  <a:lnTo>
                    <a:pt x="241670" y="49244"/>
                  </a:lnTo>
                  <a:lnTo>
                    <a:pt x="242293" y="49634"/>
                  </a:lnTo>
                  <a:lnTo>
                    <a:pt x="242709" y="50660"/>
                  </a:lnTo>
                  <a:lnTo>
                    <a:pt x="242830" y="51602"/>
                  </a:lnTo>
                  <a:lnTo>
                    <a:pt x="242606" y="51780"/>
                  </a:lnTo>
                  <a:lnTo>
                    <a:pt x="241993" y="53038"/>
                  </a:lnTo>
                  <a:lnTo>
                    <a:pt x="241829" y="53716"/>
                  </a:lnTo>
                  <a:lnTo>
                    <a:pt x="241833" y="54073"/>
                  </a:lnTo>
                  <a:lnTo>
                    <a:pt x="241602" y="54361"/>
                  </a:lnTo>
                  <a:lnTo>
                    <a:pt x="241742" y="54683"/>
                  </a:lnTo>
                  <a:lnTo>
                    <a:pt x="240493" y="54441"/>
                  </a:lnTo>
                  <a:lnTo>
                    <a:pt x="240306" y="54303"/>
                  </a:lnTo>
                  <a:lnTo>
                    <a:pt x="240198" y="53570"/>
                  </a:lnTo>
                  <a:lnTo>
                    <a:pt x="240287" y="52666"/>
                  </a:lnTo>
                  <a:lnTo>
                    <a:pt x="240495" y="51725"/>
                  </a:lnTo>
                  <a:lnTo>
                    <a:pt x="240204" y="50873"/>
                  </a:lnTo>
                  <a:lnTo>
                    <a:pt x="240060" y="50727"/>
                  </a:lnTo>
                  <a:lnTo>
                    <a:pt x="239445" y="50727"/>
                  </a:lnTo>
                  <a:lnTo>
                    <a:pt x="238523" y="50972"/>
                  </a:lnTo>
                  <a:lnTo>
                    <a:pt x="236746" y="51105"/>
                  </a:lnTo>
                  <a:lnTo>
                    <a:pt x="236299" y="52322"/>
                  </a:lnTo>
                  <a:lnTo>
                    <a:pt x="236139" y="52545"/>
                  </a:lnTo>
                  <a:lnTo>
                    <a:pt x="235807" y="52858"/>
                  </a:lnTo>
                  <a:lnTo>
                    <a:pt x="235041" y="53263"/>
                  </a:lnTo>
                  <a:lnTo>
                    <a:pt x="235101" y="54483"/>
                  </a:lnTo>
                  <a:lnTo>
                    <a:pt x="236074" y="55354"/>
                  </a:lnTo>
                  <a:lnTo>
                    <a:pt x="236350" y="55722"/>
                  </a:lnTo>
                  <a:lnTo>
                    <a:pt x="236689" y="55920"/>
                  </a:lnTo>
                  <a:lnTo>
                    <a:pt x="237000" y="55994"/>
                  </a:lnTo>
                  <a:lnTo>
                    <a:pt x="237601" y="56618"/>
                  </a:lnTo>
                  <a:lnTo>
                    <a:pt x="236537" y="56690"/>
                  </a:lnTo>
                  <a:lnTo>
                    <a:pt x="235863" y="56377"/>
                  </a:lnTo>
                  <a:lnTo>
                    <a:pt x="234514" y="55930"/>
                  </a:lnTo>
                  <a:lnTo>
                    <a:pt x="233748" y="55927"/>
                  </a:lnTo>
                  <a:lnTo>
                    <a:pt x="233081" y="55644"/>
                  </a:lnTo>
                  <a:lnTo>
                    <a:pt x="232510" y="55655"/>
                  </a:lnTo>
                  <a:lnTo>
                    <a:pt x="232419" y="56615"/>
                  </a:lnTo>
                  <a:lnTo>
                    <a:pt x="232542" y="57043"/>
                  </a:lnTo>
                  <a:lnTo>
                    <a:pt x="232915" y="57571"/>
                  </a:lnTo>
                  <a:lnTo>
                    <a:pt x="232750" y="58592"/>
                  </a:lnTo>
                  <a:lnTo>
                    <a:pt x="232407" y="58590"/>
                  </a:lnTo>
                  <a:lnTo>
                    <a:pt x="228225" y="58570"/>
                  </a:lnTo>
                  <a:lnTo>
                    <a:pt x="228190" y="56968"/>
                  </a:lnTo>
                  <a:lnTo>
                    <a:pt x="222524" y="56932"/>
                  </a:lnTo>
                  <a:lnTo>
                    <a:pt x="222497" y="54346"/>
                  </a:lnTo>
                  <a:lnTo>
                    <a:pt x="220536" y="54358"/>
                  </a:lnTo>
                  <a:lnTo>
                    <a:pt x="220508" y="54171"/>
                  </a:lnTo>
                  <a:lnTo>
                    <a:pt x="220281" y="53955"/>
                  </a:lnTo>
                  <a:lnTo>
                    <a:pt x="219862" y="53891"/>
                  </a:lnTo>
                  <a:lnTo>
                    <a:pt x="219470" y="53989"/>
                  </a:lnTo>
                  <a:lnTo>
                    <a:pt x="218812" y="53966"/>
                  </a:lnTo>
                  <a:lnTo>
                    <a:pt x="218676" y="54033"/>
                  </a:lnTo>
                  <a:lnTo>
                    <a:pt x="218980" y="54521"/>
                  </a:lnTo>
                  <a:lnTo>
                    <a:pt x="219287" y="54844"/>
                  </a:lnTo>
                  <a:lnTo>
                    <a:pt x="219283" y="55722"/>
                  </a:lnTo>
                  <a:lnTo>
                    <a:pt x="218986" y="55589"/>
                  </a:lnTo>
                  <a:lnTo>
                    <a:pt x="218696" y="55343"/>
                  </a:lnTo>
                  <a:lnTo>
                    <a:pt x="218129" y="55112"/>
                  </a:lnTo>
                  <a:lnTo>
                    <a:pt x="216134" y="54495"/>
                  </a:lnTo>
                  <a:lnTo>
                    <a:pt x="215160" y="53791"/>
                  </a:lnTo>
                  <a:lnTo>
                    <a:pt x="214317" y="52970"/>
                  </a:lnTo>
                  <a:lnTo>
                    <a:pt x="214202" y="52754"/>
                  </a:lnTo>
                  <a:lnTo>
                    <a:pt x="214162" y="52415"/>
                  </a:lnTo>
                  <a:lnTo>
                    <a:pt x="214039" y="52238"/>
                  </a:lnTo>
                  <a:lnTo>
                    <a:pt x="213339" y="52936"/>
                  </a:lnTo>
                  <a:lnTo>
                    <a:pt x="213321" y="57014"/>
                  </a:lnTo>
                  <a:lnTo>
                    <a:pt x="216405" y="57021"/>
                  </a:lnTo>
                  <a:lnTo>
                    <a:pt x="216377" y="57943"/>
                  </a:lnTo>
                  <a:lnTo>
                    <a:pt x="215967" y="58219"/>
                  </a:lnTo>
                  <a:lnTo>
                    <a:pt x="215624" y="58870"/>
                  </a:lnTo>
                  <a:lnTo>
                    <a:pt x="216222" y="58870"/>
                  </a:lnTo>
                  <a:lnTo>
                    <a:pt x="216318" y="59413"/>
                  </a:lnTo>
                  <a:lnTo>
                    <a:pt x="216513" y="60012"/>
                  </a:lnTo>
                  <a:lnTo>
                    <a:pt x="216741" y="60207"/>
                  </a:lnTo>
                  <a:lnTo>
                    <a:pt x="219816" y="60179"/>
                  </a:lnTo>
                  <a:lnTo>
                    <a:pt x="219734" y="65965"/>
                  </a:lnTo>
                  <a:lnTo>
                    <a:pt x="219685" y="71081"/>
                  </a:lnTo>
                  <a:lnTo>
                    <a:pt x="219490" y="71734"/>
                  </a:lnTo>
                  <a:lnTo>
                    <a:pt x="219007" y="71814"/>
                  </a:lnTo>
                  <a:lnTo>
                    <a:pt x="218000" y="72487"/>
                  </a:lnTo>
                  <a:lnTo>
                    <a:pt x="218028" y="72673"/>
                  </a:lnTo>
                  <a:lnTo>
                    <a:pt x="218283" y="72741"/>
                  </a:lnTo>
                  <a:lnTo>
                    <a:pt x="218446" y="72252"/>
                  </a:lnTo>
                  <a:lnTo>
                    <a:pt x="218697" y="72141"/>
                  </a:lnTo>
                  <a:lnTo>
                    <a:pt x="219111" y="72307"/>
                  </a:lnTo>
                  <a:lnTo>
                    <a:pt x="219484" y="72297"/>
                  </a:lnTo>
                  <a:lnTo>
                    <a:pt x="219681" y="73316"/>
                  </a:lnTo>
                  <a:lnTo>
                    <a:pt x="219617" y="75794"/>
                  </a:lnTo>
                  <a:lnTo>
                    <a:pt x="219354" y="75902"/>
                  </a:lnTo>
                  <a:lnTo>
                    <a:pt x="218298" y="77178"/>
                  </a:lnTo>
                  <a:lnTo>
                    <a:pt x="218254" y="77591"/>
                  </a:lnTo>
                  <a:lnTo>
                    <a:pt x="218421" y="78216"/>
                  </a:lnTo>
                  <a:lnTo>
                    <a:pt x="218619" y="78615"/>
                  </a:lnTo>
                  <a:lnTo>
                    <a:pt x="219327" y="78359"/>
                  </a:lnTo>
                  <a:lnTo>
                    <a:pt x="219352" y="82070"/>
                  </a:lnTo>
                  <a:lnTo>
                    <a:pt x="219649" y="82070"/>
                  </a:lnTo>
                  <a:lnTo>
                    <a:pt x="219654" y="80559"/>
                  </a:lnTo>
                  <a:lnTo>
                    <a:pt x="220705" y="80572"/>
                  </a:lnTo>
                  <a:lnTo>
                    <a:pt x="220639" y="83331"/>
                  </a:lnTo>
                  <a:lnTo>
                    <a:pt x="220204" y="83273"/>
                  </a:lnTo>
                  <a:lnTo>
                    <a:pt x="219643" y="83586"/>
                  </a:lnTo>
                  <a:lnTo>
                    <a:pt x="217205" y="83565"/>
                  </a:lnTo>
                  <a:lnTo>
                    <a:pt x="216853" y="84165"/>
                  </a:lnTo>
                  <a:lnTo>
                    <a:pt x="216578" y="85024"/>
                  </a:lnTo>
                  <a:lnTo>
                    <a:pt x="216745" y="85601"/>
                  </a:lnTo>
                  <a:lnTo>
                    <a:pt x="218074" y="85627"/>
                  </a:lnTo>
                  <a:lnTo>
                    <a:pt x="218842" y="85486"/>
                  </a:lnTo>
                  <a:lnTo>
                    <a:pt x="218958" y="85352"/>
                  </a:lnTo>
                  <a:lnTo>
                    <a:pt x="219437" y="85350"/>
                  </a:lnTo>
                  <a:lnTo>
                    <a:pt x="219193" y="85776"/>
                  </a:lnTo>
                  <a:lnTo>
                    <a:pt x="219153" y="86278"/>
                  </a:lnTo>
                  <a:lnTo>
                    <a:pt x="219367" y="86859"/>
                  </a:lnTo>
                  <a:lnTo>
                    <a:pt x="219662" y="87216"/>
                  </a:lnTo>
                  <a:lnTo>
                    <a:pt x="219685" y="87451"/>
                  </a:lnTo>
                  <a:lnTo>
                    <a:pt x="219578" y="87704"/>
                  </a:lnTo>
                  <a:lnTo>
                    <a:pt x="218548" y="87763"/>
                  </a:lnTo>
                  <a:lnTo>
                    <a:pt x="217788" y="87547"/>
                  </a:lnTo>
                  <a:lnTo>
                    <a:pt x="217338" y="87569"/>
                  </a:lnTo>
                  <a:lnTo>
                    <a:pt x="217293" y="88511"/>
                  </a:lnTo>
                  <a:lnTo>
                    <a:pt x="216673" y="88883"/>
                  </a:lnTo>
                  <a:lnTo>
                    <a:pt x="216614" y="87827"/>
                  </a:lnTo>
                  <a:lnTo>
                    <a:pt x="213844" y="87808"/>
                  </a:lnTo>
                  <a:lnTo>
                    <a:pt x="213806" y="90595"/>
                  </a:lnTo>
                  <a:lnTo>
                    <a:pt x="213760" y="94910"/>
                  </a:lnTo>
                  <a:lnTo>
                    <a:pt x="215072" y="94947"/>
                  </a:lnTo>
                  <a:lnTo>
                    <a:pt x="214301" y="95937"/>
                  </a:lnTo>
                  <a:lnTo>
                    <a:pt x="214249" y="96190"/>
                  </a:lnTo>
                  <a:lnTo>
                    <a:pt x="214512" y="98367"/>
                  </a:lnTo>
                  <a:lnTo>
                    <a:pt x="215001" y="99070"/>
                  </a:lnTo>
                  <a:lnTo>
                    <a:pt x="214293" y="99093"/>
                  </a:lnTo>
                  <a:lnTo>
                    <a:pt x="213665" y="97943"/>
                  </a:lnTo>
                  <a:lnTo>
                    <a:pt x="213586" y="97623"/>
                  </a:lnTo>
                  <a:lnTo>
                    <a:pt x="213319" y="97087"/>
                  </a:lnTo>
                  <a:lnTo>
                    <a:pt x="213045" y="96734"/>
                  </a:lnTo>
                  <a:lnTo>
                    <a:pt x="212520" y="96749"/>
                  </a:lnTo>
                  <a:lnTo>
                    <a:pt x="212497" y="97556"/>
                  </a:lnTo>
                  <a:lnTo>
                    <a:pt x="212712" y="98200"/>
                  </a:lnTo>
                  <a:lnTo>
                    <a:pt x="211599" y="98182"/>
                  </a:lnTo>
                  <a:lnTo>
                    <a:pt x="210755" y="98980"/>
                  </a:lnTo>
                  <a:lnTo>
                    <a:pt x="210737" y="99514"/>
                  </a:lnTo>
                  <a:lnTo>
                    <a:pt x="210956" y="100291"/>
                  </a:lnTo>
                  <a:lnTo>
                    <a:pt x="211199" y="101608"/>
                  </a:lnTo>
                  <a:lnTo>
                    <a:pt x="211215" y="101809"/>
                  </a:lnTo>
                  <a:lnTo>
                    <a:pt x="211116" y="102263"/>
                  </a:lnTo>
                  <a:lnTo>
                    <a:pt x="212202" y="104030"/>
                  </a:lnTo>
                  <a:lnTo>
                    <a:pt x="212821" y="104287"/>
                  </a:lnTo>
                  <a:lnTo>
                    <a:pt x="213089" y="105040"/>
                  </a:lnTo>
                  <a:lnTo>
                    <a:pt x="213326" y="104736"/>
                  </a:lnTo>
                  <a:lnTo>
                    <a:pt x="213302" y="104521"/>
                  </a:lnTo>
                  <a:lnTo>
                    <a:pt x="213123" y="104156"/>
                  </a:lnTo>
                  <a:lnTo>
                    <a:pt x="213187" y="103658"/>
                  </a:lnTo>
                  <a:lnTo>
                    <a:pt x="213318" y="103397"/>
                  </a:lnTo>
                  <a:lnTo>
                    <a:pt x="214612" y="102236"/>
                  </a:lnTo>
                  <a:lnTo>
                    <a:pt x="215983" y="101967"/>
                  </a:lnTo>
                  <a:lnTo>
                    <a:pt x="215983" y="102243"/>
                  </a:lnTo>
                  <a:lnTo>
                    <a:pt x="216134" y="102165"/>
                  </a:lnTo>
                  <a:lnTo>
                    <a:pt x="216535" y="102195"/>
                  </a:lnTo>
                  <a:lnTo>
                    <a:pt x="217458" y="102790"/>
                  </a:lnTo>
                  <a:lnTo>
                    <a:pt x="217473" y="103057"/>
                  </a:lnTo>
                  <a:lnTo>
                    <a:pt x="217184" y="102704"/>
                  </a:lnTo>
                  <a:lnTo>
                    <a:pt x="216615" y="102358"/>
                  </a:lnTo>
                  <a:lnTo>
                    <a:pt x="216231" y="102277"/>
                  </a:lnTo>
                  <a:lnTo>
                    <a:pt x="215284" y="102330"/>
                  </a:lnTo>
                  <a:lnTo>
                    <a:pt x="214655" y="102514"/>
                  </a:lnTo>
                  <a:lnTo>
                    <a:pt x="214091" y="102919"/>
                  </a:lnTo>
                  <a:lnTo>
                    <a:pt x="213406" y="103611"/>
                  </a:lnTo>
                  <a:lnTo>
                    <a:pt x="213285" y="104101"/>
                  </a:lnTo>
                  <a:lnTo>
                    <a:pt x="213323" y="104266"/>
                  </a:lnTo>
                  <a:lnTo>
                    <a:pt x="213725" y="104952"/>
                  </a:lnTo>
                  <a:lnTo>
                    <a:pt x="213752" y="105156"/>
                  </a:lnTo>
                  <a:lnTo>
                    <a:pt x="213498" y="106751"/>
                  </a:lnTo>
                  <a:lnTo>
                    <a:pt x="213046" y="107390"/>
                  </a:lnTo>
                  <a:lnTo>
                    <a:pt x="212977" y="107688"/>
                  </a:lnTo>
                  <a:lnTo>
                    <a:pt x="213067" y="108014"/>
                  </a:lnTo>
                  <a:lnTo>
                    <a:pt x="212629" y="108436"/>
                  </a:lnTo>
                  <a:lnTo>
                    <a:pt x="212372" y="108886"/>
                  </a:lnTo>
                  <a:lnTo>
                    <a:pt x="212232" y="108884"/>
                  </a:lnTo>
                  <a:lnTo>
                    <a:pt x="209265" y="108838"/>
                  </a:lnTo>
                  <a:lnTo>
                    <a:pt x="201285" y="108715"/>
                  </a:lnTo>
                  <a:lnTo>
                    <a:pt x="196459" y="108666"/>
                  </a:lnTo>
                  <a:lnTo>
                    <a:pt x="192998" y="108631"/>
                  </a:lnTo>
                  <a:lnTo>
                    <a:pt x="192452" y="108626"/>
                  </a:lnTo>
                  <a:lnTo>
                    <a:pt x="191673" y="108499"/>
                  </a:lnTo>
                  <a:lnTo>
                    <a:pt x="191292" y="108309"/>
                  </a:lnTo>
                  <a:lnTo>
                    <a:pt x="190931" y="108007"/>
                  </a:lnTo>
                  <a:lnTo>
                    <a:pt x="190705" y="107624"/>
                  </a:lnTo>
                  <a:lnTo>
                    <a:pt x="190812" y="106409"/>
                  </a:lnTo>
                  <a:lnTo>
                    <a:pt x="191020" y="106541"/>
                  </a:lnTo>
                  <a:lnTo>
                    <a:pt x="191131" y="106196"/>
                  </a:lnTo>
                  <a:lnTo>
                    <a:pt x="191872" y="106659"/>
                  </a:lnTo>
                  <a:lnTo>
                    <a:pt x="191484" y="106259"/>
                  </a:lnTo>
                  <a:lnTo>
                    <a:pt x="190683" y="104841"/>
                  </a:lnTo>
                  <a:lnTo>
                    <a:pt x="190492" y="104636"/>
                  </a:lnTo>
                  <a:lnTo>
                    <a:pt x="189083" y="103598"/>
                  </a:lnTo>
                  <a:lnTo>
                    <a:pt x="188697" y="103564"/>
                  </a:lnTo>
                  <a:lnTo>
                    <a:pt x="188506" y="103622"/>
                  </a:lnTo>
                  <a:lnTo>
                    <a:pt x="188506" y="104371"/>
                  </a:lnTo>
                  <a:lnTo>
                    <a:pt x="187085" y="103988"/>
                  </a:lnTo>
                  <a:lnTo>
                    <a:pt x="186568" y="103928"/>
                  </a:lnTo>
                  <a:lnTo>
                    <a:pt x="185607" y="104140"/>
                  </a:lnTo>
                  <a:lnTo>
                    <a:pt x="184480" y="104147"/>
                  </a:lnTo>
                  <a:lnTo>
                    <a:pt x="184416" y="104509"/>
                  </a:lnTo>
                  <a:lnTo>
                    <a:pt x="183824" y="104404"/>
                  </a:lnTo>
                  <a:lnTo>
                    <a:pt x="183681" y="104427"/>
                  </a:lnTo>
                  <a:lnTo>
                    <a:pt x="183466" y="104576"/>
                  </a:lnTo>
                  <a:lnTo>
                    <a:pt x="183113" y="104709"/>
                  </a:lnTo>
                  <a:lnTo>
                    <a:pt x="182728" y="104784"/>
                  </a:lnTo>
                  <a:lnTo>
                    <a:pt x="182476" y="104791"/>
                  </a:lnTo>
                  <a:lnTo>
                    <a:pt x="182076" y="104806"/>
                  </a:lnTo>
                  <a:lnTo>
                    <a:pt x="181560" y="104773"/>
                  </a:lnTo>
                  <a:lnTo>
                    <a:pt x="181045" y="104612"/>
                  </a:lnTo>
                  <a:lnTo>
                    <a:pt x="179689" y="103766"/>
                  </a:lnTo>
                  <a:lnTo>
                    <a:pt x="179355" y="103371"/>
                  </a:lnTo>
                  <a:lnTo>
                    <a:pt x="180106" y="103847"/>
                  </a:lnTo>
                  <a:lnTo>
                    <a:pt x="180525" y="103900"/>
                  </a:lnTo>
                  <a:lnTo>
                    <a:pt x="180267" y="95505"/>
                  </a:lnTo>
                  <a:lnTo>
                    <a:pt x="181450" y="95018"/>
                  </a:lnTo>
                  <a:lnTo>
                    <a:pt x="182157" y="94851"/>
                  </a:lnTo>
                  <a:lnTo>
                    <a:pt x="181938" y="94085"/>
                  </a:lnTo>
                  <a:lnTo>
                    <a:pt x="182109" y="93486"/>
                  </a:lnTo>
                  <a:lnTo>
                    <a:pt x="182395" y="93054"/>
                  </a:lnTo>
                  <a:lnTo>
                    <a:pt x="182303" y="90818"/>
                  </a:lnTo>
                  <a:lnTo>
                    <a:pt x="180677" y="90744"/>
                  </a:lnTo>
                  <a:lnTo>
                    <a:pt x="180541" y="90752"/>
                  </a:lnTo>
                  <a:lnTo>
                    <a:pt x="180347" y="90893"/>
                  </a:lnTo>
                  <a:lnTo>
                    <a:pt x="180124" y="90860"/>
                  </a:lnTo>
                  <a:lnTo>
                    <a:pt x="179996" y="90618"/>
                  </a:lnTo>
                  <a:lnTo>
                    <a:pt x="179910" y="88396"/>
                  </a:lnTo>
                  <a:lnTo>
                    <a:pt x="179828" y="88026"/>
                  </a:lnTo>
                  <a:lnTo>
                    <a:pt x="177013" y="88116"/>
                  </a:lnTo>
                  <a:lnTo>
                    <a:pt x="177191" y="87988"/>
                  </a:lnTo>
                  <a:lnTo>
                    <a:pt x="177816" y="87883"/>
                  </a:lnTo>
                  <a:lnTo>
                    <a:pt x="177963" y="87779"/>
                  </a:lnTo>
                  <a:lnTo>
                    <a:pt x="178392" y="87098"/>
                  </a:lnTo>
                  <a:lnTo>
                    <a:pt x="178785" y="85450"/>
                  </a:lnTo>
                  <a:lnTo>
                    <a:pt x="178594" y="85156"/>
                  </a:lnTo>
                  <a:lnTo>
                    <a:pt x="177372" y="85168"/>
                  </a:lnTo>
                  <a:lnTo>
                    <a:pt x="177527" y="84967"/>
                  </a:lnTo>
                  <a:lnTo>
                    <a:pt x="177623" y="84565"/>
                  </a:lnTo>
                  <a:lnTo>
                    <a:pt x="176804" y="84674"/>
                  </a:lnTo>
                  <a:lnTo>
                    <a:pt x="175933" y="85471"/>
                  </a:lnTo>
                  <a:lnTo>
                    <a:pt x="175392" y="85794"/>
                  </a:lnTo>
                  <a:lnTo>
                    <a:pt x="176428" y="85989"/>
                  </a:lnTo>
                  <a:lnTo>
                    <a:pt x="176119" y="86448"/>
                  </a:lnTo>
                  <a:lnTo>
                    <a:pt x="175579" y="86794"/>
                  </a:lnTo>
                  <a:lnTo>
                    <a:pt x="175455" y="86944"/>
                  </a:lnTo>
                  <a:lnTo>
                    <a:pt x="175439" y="87331"/>
                  </a:lnTo>
                  <a:lnTo>
                    <a:pt x="175277" y="87917"/>
                  </a:lnTo>
                  <a:lnTo>
                    <a:pt x="175120" y="88201"/>
                  </a:lnTo>
                  <a:lnTo>
                    <a:pt x="169760" y="88429"/>
                  </a:lnTo>
                  <a:lnTo>
                    <a:pt x="169708" y="87128"/>
                  </a:lnTo>
                  <a:lnTo>
                    <a:pt x="169268" y="84915"/>
                  </a:lnTo>
                  <a:lnTo>
                    <a:pt x="168478" y="85208"/>
                  </a:lnTo>
                  <a:lnTo>
                    <a:pt x="168504" y="85745"/>
                  </a:lnTo>
                  <a:lnTo>
                    <a:pt x="168661" y="86621"/>
                  </a:lnTo>
                  <a:lnTo>
                    <a:pt x="168452" y="87046"/>
                  </a:lnTo>
                  <a:lnTo>
                    <a:pt x="168012" y="87209"/>
                  </a:lnTo>
                  <a:lnTo>
                    <a:pt x="168037" y="86949"/>
                  </a:lnTo>
                  <a:lnTo>
                    <a:pt x="167597" y="86542"/>
                  </a:lnTo>
                  <a:lnTo>
                    <a:pt x="167118" y="86298"/>
                  </a:lnTo>
                  <a:lnTo>
                    <a:pt x="167002" y="85826"/>
                  </a:lnTo>
                  <a:lnTo>
                    <a:pt x="167105" y="84623"/>
                  </a:lnTo>
                  <a:lnTo>
                    <a:pt x="167299" y="84606"/>
                  </a:lnTo>
                  <a:lnTo>
                    <a:pt x="167261" y="84004"/>
                  </a:lnTo>
                  <a:lnTo>
                    <a:pt x="166807" y="83549"/>
                  </a:lnTo>
                  <a:lnTo>
                    <a:pt x="166393" y="83565"/>
                  </a:lnTo>
                  <a:lnTo>
                    <a:pt x="166691" y="84118"/>
                  </a:lnTo>
                  <a:lnTo>
                    <a:pt x="165966" y="84248"/>
                  </a:lnTo>
                  <a:lnTo>
                    <a:pt x="165616" y="83549"/>
                  </a:lnTo>
                  <a:lnTo>
                    <a:pt x="165085" y="83207"/>
                  </a:lnTo>
                  <a:lnTo>
                    <a:pt x="164697" y="83126"/>
                  </a:lnTo>
                  <a:lnTo>
                    <a:pt x="163674" y="83338"/>
                  </a:lnTo>
                  <a:lnTo>
                    <a:pt x="163298" y="83338"/>
                  </a:lnTo>
                  <a:lnTo>
                    <a:pt x="163298" y="82687"/>
                  </a:lnTo>
                  <a:lnTo>
                    <a:pt x="162068" y="82768"/>
                  </a:lnTo>
                  <a:lnTo>
                    <a:pt x="160136" y="83174"/>
                  </a:lnTo>
                  <a:lnTo>
                    <a:pt x="155535" y="84433"/>
                  </a:lnTo>
                  <a:lnTo>
                    <a:pt x="153924" y="84981"/>
                  </a:lnTo>
                  <a:lnTo>
                    <a:pt x="153724" y="85053"/>
                  </a:lnTo>
                  <a:lnTo>
                    <a:pt x="153545" y="85481"/>
                  </a:lnTo>
                  <a:lnTo>
                    <a:pt x="153346" y="86839"/>
                  </a:lnTo>
                  <a:lnTo>
                    <a:pt x="154360" y="87297"/>
                  </a:lnTo>
                  <a:lnTo>
                    <a:pt x="154666" y="87966"/>
                  </a:lnTo>
                  <a:lnTo>
                    <a:pt x="153095" y="88575"/>
                  </a:lnTo>
                  <a:lnTo>
                    <a:pt x="153900" y="89918"/>
                  </a:lnTo>
                  <a:lnTo>
                    <a:pt x="154107" y="90805"/>
                  </a:lnTo>
                  <a:lnTo>
                    <a:pt x="154234" y="92248"/>
                  </a:lnTo>
                  <a:lnTo>
                    <a:pt x="154209" y="92577"/>
                  </a:lnTo>
                  <a:lnTo>
                    <a:pt x="154168" y="92752"/>
                  </a:lnTo>
                  <a:lnTo>
                    <a:pt x="154404" y="93020"/>
                  </a:lnTo>
                  <a:lnTo>
                    <a:pt x="154161" y="93097"/>
                  </a:lnTo>
                  <a:lnTo>
                    <a:pt x="153957" y="93005"/>
                  </a:lnTo>
                  <a:lnTo>
                    <a:pt x="153651" y="92641"/>
                  </a:lnTo>
                  <a:lnTo>
                    <a:pt x="153508" y="92271"/>
                  </a:lnTo>
                  <a:lnTo>
                    <a:pt x="153084" y="91687"/>
                  </a:lnTo>
                  <a:lnTo>
                    <a:pt x="153123" y="90569"/>
                  </a:lnTo>
                  <a:lnTo>
                    <a:pt x="152930" y="89873"/>
                  </a:lnTo>
                  <a:lnTo>
                    <a:pt x="152724" y="89606"/>
                  </a:lnTo>
                  <a:lnTo>
                    <a:pt x="152733" y="89437"/>
                  </a:lnTo>
                  <a:lnTo>
                    <a:pt x="152892" y="89181"/>
                  </a:lnTo>
                  <a:lnTo>
                    <a:pt x="152627" y="88677"/>
                  </a:lnTo>
                  <a:lnTo>
                    <a:pt x="152424" y="88539"/>
                  </a:lnTo>
                  <a:lnTo>
                    <a:pt x="152098" y="88478"/>
                  </a:lnTo>
                  <a:lnTo>
                    <a:pt x="151319" y="88446"/>
                  </a:lnTo>
                  <a:lnTo>
                    <a:pt x="150452" y="88540"/>
                  </a:lnTo>
                  <a:lnTo>
                    <a:pt x="150129" y="88556"/>
                  </a:lnTo>
                  <a:lnTo>
                    <a:pt x="150323" y="88621"/>
                  </a:lnTo>
                  <a:lnTo>
                    <a:pt x="151738" y="88498"/>
                  </a:lnTo>
                  <a:lnTo>
                    <a:pt x="152177" y="88520"/>
                  </a:lnTo>
                  <a:lnTo>
                    <a:pt x="152344" y="88563"/>
                  </a:lnTo>
                  <a:lnTo>
                    <a:pt x="152622" y="88788"/>
                  </a:lnTo>
                  <a:lnTo>
                    <a:pt x="152651" y="89546"/>
                  </a:lnTo>
                  <a:lnTo>
                    <a:pt x="152888" y="89945"/>
                  </a:lnTo>
                  <a:lnTo>
                    <a:pt x="153000" y="90549"/>
                  </a:lnTo>
                  <a:lnTo>
                    <a:pt x="153040" y="91120"/>
                  </a:lnTo>
                  <a:lnTo>
                    <a:pt x="153009" y="91561"/>
                  </a:lnTo>
                  <a:lnTo>
                    <a:pt x="153084" y="91820"/>
                  </a:lnTo>
                  <a:lnTo>
                    <a:pt x="153263" y="92057"/>
                  </a:lnTo>
                  <a:lnTo>
                    <a:pt x="153284" y="92407"/>
                  </a:lnTo>
                  <a:lnTo>
                    <a:pt x="153408" y="92627"/>
                  </a:lnTo>
                  <a:lnTo>
                    <a:pt x="153578" y="92669"/>
                  </a:lnTo>
                  <a:lnTo>
                    <a:pt x="153731" y="92953"/>
                  </a:lnTo>
                  <a:lnTo>
                    <a:pt x="153744" y="93176"/>
                  </a:lnTo>
                  <a:lnTo>
                    <a:pt x="153878" y="93289"/>
                  </a:lnTo>
                  <a:lnTo>
                    <a:pt x="154253" y="93496"/>
                  </a:lnTo>
                  <a:lnTo>
                    <a:pt x="154966" y="93757"/>
                  </a:lnTo>
                  <a:lnTo>
                    <a:pt x="155629" y="93911"/>
                  </a:lnTo>
                  <a:lnTo>
                    <a:pt x="156165" y="93955"/>
                  </a:lnTo>
                  <a:lnTo>
                    <a:pt x="156782" y="93929"/>
                  </a:lnTo>
                  <a:lnTo>
                    <a:pt x="157142" y="93834"/>
                  </a:lnTo>
                  <a:lnTo>
                    <a:pt x="157483" y="93468"/>
                  </a:lnTo>
                  <a:lnTo>
                    <a:pt x="157838" y="93361"/>
                  </a:lnTo>
                  <a:lnTo>
                    <a:pt x="158007" y="93408"/>
                  </a:lnTo>
                  <a:lnTo>
                    <a:pt x="158302" y="93623"/>
                  </a:lnTo>
                  <a:lnTo>
                    <a:pt x="159141" y="93497"/>
                  </a:lnTo>
                  <a:lnTo>
                    <a:pt x="159620" y="93621"/>
                  </a:lnTo>
                  <a:lnTo>
                    <a:pt x="160263" y="93900"/>
                  </a:lnTo>
                  <a:lnTo>
                    <a:pt x="160721" y="94278"/>
                  </a:lnTo>
                  <a:lnTo>
                    <a:pt x="161266" y="95293"/>
                  </a:lnTo>
                  <a:lnTo>
                    <a:pt x="160994" y="95277"/>
                  </a:lnTo>
                  <a:lnTo>
                    <a:pt x="161045" y="95537"/>
                  </a:lnTo>
                  <a:lnTo>
                    <a:pt x="160605" y="95521"/>
                  </a:lnTo>
                  <a:lnTo>
                    <a:pt x="160633" y="95873"/>
                  </a:lnTo>
                  <a:lnTo>
                    <a:pt x="160795" y="96005"/>
                  </a:lnTo>
                  <a:lnTo>
                    <a:pt x="161212" y="96192"/>
                  </a:lnTo>
                  <a:lnTo>
                    <a:pt x="161806" y="96622"/>
                  </a:lnTo>
                  <a:lnTo>
                    <a:pt x="160979" y="96840"/>
                  </a:lnTo>
                  <a:lnTo>
                    <a:pt x="160061" y="96903"/>
                  </a:lnTo>
                  <a:lnTo>
                    <a:pt x="159347" y="97188"/>
                  </a:lnTo>
                  <a:lnTo>
                    <a:pt x="159544" y="97652"/>
                  </a:lnTo>
                  <a:lnTo>
                    <a:pt x="160119" y="97760"/>
                  </a:lnTo>
                  <a:lnTo>
                    <a:pt x="161854" y="97738"/>
                  </a:lnTo>
                  <a:lnTo>
                    <a:pt x="162231" y="97839"/>
                  </a:lnTo>
                  <a:lnTo>
                    <a:pt x="162660" y="98065"/>
                  </a:lnTo>
                  <a:lnTo>
                    <a:pt x="162976" y="98077"/>
                  </a:lnTo>
                  <a:lnTo>
                    <a:pt x="163452" y="97948"/>
                  </a:lnTo>
                  <a:lnTo>
                    <a:pt x="163822" y="97561"/>
                  </a:lnTo>
                  <a:lnTo>
                    <a:pt x="164179" y="97473"/>
                  </a:lnTo>
                  <a:lnTo>
                    <a:pt x="164776" y="97730"/>
                  </a:lnTo>
                  <a:lnTo>
                    <a:pt x="165179" y="97768"/>
                  </a:lnTo>
                  <a:lnTo>
                    <a:pt x="166652" y="96741"/>
                  </a:lnTo>
                  <a:lnTo>
                    <a:pt x="167390" y="98416"/>
                  </a:lnTo>
                  <a:lnTo>
                    <a:pt x="167921" y="98205"/>
                  </a:lnTo>
                  <a:lnTo>
                    <a:pt x="167351" y="100140"/>
                  </a:lnTo>
                  <a:lnTo>
                    <a:pt x="168193" y="99620"/>
                  </a:lnTo>
                  <a:lnTo>
                    <a:pt x="169708" y="99636"/>
                  </a:lnTo>
                  <a:lnTo>
                    <a:pt x="170019" y="99669"/>
                  </a:lnTo>
                  <a:lnTo>
                    <a:pt x="170407" y="99831"/>
                  </a:lnTo>
                  <a:lnTo>
                    <a:pt x="171080" y="99848"/>
                  </a:lnTo>
                  <a:lnTo>
                    <a:pt x="171598" y="100189"/>
                  </a:lnTo>
                  <a:lnTo>
                    <a:pt x="171948" y="100645"/>
                  </a:lnTo>
                  <a:lnTo>
                    <a:pt x="172621" y="100417"/>
                  </a:lnTo>
                  <a:lnTo>
                    <a:pt x="173048" y="100758"/>
                  </a:lnTo>
                  <a:lnTo>
                    <a:pt x="176557" y="103849"/>
                  </a:lnTo>
                  <a:lnTo>
                    <a:pt x="176931" y="104100"/>
                  </a:lnTo>
                  <a:lnTo>
                    <a:pt x="178535" y="105570"/>
                  </a:lnTo>
                  <a:lnTo>
                    <a:pt x="178905" y="105825"/>
                  </a:lnTo>
                  <a:lnTo>
                    <a:pt x="179567" y="105995"/>
                  </a:lnTo>
                  <a:lnTo>
                    <a:pt x="181476" y="106088"/>
                  </a:lnTo>
                  <a:lnTo>
                    <a:pt x="182573" y="105875"/>
                  </a:lnTo>
                  <a:lnTo>
                    <a:pt x="182775" y="108529"/>
                  </a:lnTo>
                  <a:lnTo>
                    <a:pt x="176557" y="108466"/>
                  </a:lnTo>
                  <a:lnTo>
                    <a:pt x="171625" y="108468"/>
                  </a:lnTo>
                  <a:lnTo>
                    <a:pt x="167986" y="108469"/>
                  </a:lnTo>
                  <a:lnTo>
                    <a:pt x="165500" y="108452"/>
                  </a:lnTo>
                  <a:lnTo>
                    <a:pt x="156868" y="108452"/>
                  </a:lnTo>
                  <a:lnTo>
                    <a:pt x="154403" y="108452"/>
                  </a:lnTo>
                  <a:lnTo>
                    <a:pt x="154261" y="108469"/>
                  </a:lnTo>
                  <a:lnTo>
                    <a:pt x="152293" y="108469"/>
                  </a:lnTo>
                  <a:lnTo>
                    <a:pt x="151580" y="108485"/>
                  </a:lnTo>
                  <a:lnTo>
                    <a:pt x="149919" y="108512"/>
                  </a:lnTo>
                  <a:lnTo>
                    <a:pt x="148589" y="108534"/>
                  </a:lnTo>
                  <a:lnTo>
                    <a:pt x="148002" y="108542"/>
                  </a:lnTo>
                  <a:lnTo>
                    <a:pt x="143158" y="108603"/>
                  </a:lnTo>
                  <a:lnTo>
                    <a:pt x="140988" y="108622"/>
                  </a:lnTo>
                  <a:lnTo>
                    <a:pt x="135902" y="108666"/>
                  </a:lnTo>
                  <a:lnTo>
                    <a:pt x="128002" y="108839"/>
                  </a:lnTo>
                  <a:lnTo>
                    <a:pt x="115709" y="108812"/>
                  </a:lnTo>
                  <a:lnTo>
                    <a:pt x="114518" y="108809"/>
                  </a:lnTo>
                  <a:lnTo>
                    <a:pt x="106447" y="108791"/>
                  </a:lnTo>
                  <a:lnTo>
                    <a:pt x="100576" y="108778"/>
                  </a:lnTo>
                  <a:lnTo>
                    <a:pt x="100244" y="108777"/>
                  </a:lnTo>
                  <a:lnTo>
                    <a:pt x="87217" y="108748"/>
                  </a:lnTo>
                  <a:lnTo>
                    <a:pt x="78722" y="108729"/>
                  </a:lnTo>
                  <a:lnTo>
                    <a:pt x="62901" y="108834"/>
                  </a:lnTo>
                  <a:lnTo>
                    <a:pt x="61837" y="108841"/>
                  </a:lnTo>
                  <a:lnTo>
                    <a:pt x="59559" y="108856"/>
                  </a:lnTo>
                  <a:lnTo>
                    <a:pt x="54283" y="108891"/>
                  </a:lnTo>
                  <a:lnTo>
                    <a:pt x="48732" y="108928"/>
                  </a:lnTo>
                  <a:lnTo>
                    <a:pt x="47050" y="108939"/>
                  </a:lnTo>
                  <a:lnTo>
                    <a:pt x="44421" y="108950"/>
                  </a:lnTo>
                  <a:lnTo>
                    <a:pt x="37615" y="108977"/>
                  </a:lnTo>
                  <a:lnTo>
                    <a:pt x="36420" y="108981"/>
                  </a:lnTo>
                  <a:lnTo>
                    <a:pt x="35985" y="108980"/>
                  </a:lnTo>
                  <a:lnTo>
                    <a:pt x="32469" y="108974"/>
                  </a:lnTo>
                  <a:lnTo>
                    <a:pt x="14995" y="108943"/>
                  </a:lnTo>
                  <a:lnTo>
                    <a:pt x="10836" y="108844"/>
                  </a:lnTo>
                  <a:lnTo>
                    <a:pt x="10528" y="108639"/>
                  </a:lnTo>
                  <a:lnTo>
                    <a:pt x="10167" y="107769"/>
                  </a:lnTo>
                  <a:lnTo>
                    <a:pt x="10595" y="107557"/>
                  </a:lnTo>
                  <a:lnTo>
                    <a:pt x="11493" y="107167"/>
                  </a:lnTo>
                  <a:lnTo>
                    <a:pt x="13791" y="106822"/>
                  </a:lnTo>
                  <a:lnTo>
                    <a:pt x="13743" y="106413"/>
                  </a:lnTo>
                  <a:lnTo>
                    <a:pt x="14255" y="106253"/>
                  </a:lnTo>
                  <a:lnTo>
                    <a:pt x="15017" y="106164"/>
                  </a:lnTo>
                  <a:lnTo>
                    <a:pt x="15760" y="106186"/>
                  </a:lnTo>
                  <a:lnTo>
                    <a:pt x="16097" y="106108"/>
                  </a:lnTo>
                  <a:lnTo>
                    <a:pt x="16303" y="105911"/>
                  </a:lnTo>
                  <a:lnTo>
                    <a:pt x="16473" y="105550"/>
                  </a:lnTo>
                  <a:lnTo>
                    <a:pt x="16977" y="105085"/>
                  </a:lnTo>
                  <a:lnTo>
                    <a:pt x="17521" y="104977"/>
                  </a:lnTo>
                  <a:lnTo>
                    <a:pt x="18450" y="105114"/>
                  </a:lnTo>
                  <a:lnTo>
                    <a:pt x="19010" y="105024"/>
                  </a:lnTo>
                  <a:lnTo>
                    <a:pt x="18140" y="104909"/>
                  </a:lnTo>
                  <a:lnTo>
                    <a:pt x="17219" y="104601"/>
                  </a:lnTo>
                  <a:lnTo>
                    <a:pt x="16263" y="104613"/>
                  </a:lnTo>
                  <a:lnTo>
                    <a:pt x="15795" y="104776"/>
                  </a:lnTo>
                  <a:lnTo>
                    <a:pt x="15384" y="105120"/>
                  </a:lnTo>
                  <a:lnTo>
                    <a:pt x="12636" y="105856"/>
                  </a:lnTo>
                  <a:lnTo>
                    <a:pt x="12398" y="105721"/>
                  </a:lnTo>
                  <a:lnTo>
                    <a:pt x="11815" y="104795"/>
                  </a:lnTo>
                  <a:lnTo>
                    <a:pt x="11716" y="104181"/>
                  </a:lnTo>
                  <a:lnTo>
                    <a:pt x="11105" y="103772"/>
                  </a:lnTo>
                  <a:lnTo>
                    <a:pt x="10970" y="103783"/>
                  </a:lnTo>
                  <a:lnTo>
                    <a:pt x="10442" y="104188"/>
                  </a:lnTo>
                  <a:lnTo>
                    <a:pt x="10327" y="104377"/>
                  </a:lnTo>
                  <a:lnTo>
                    <a:pt x="10275" y="104708"/>
                  </a:lnTo>
                  <a:lnTo>
                    <a:pt x="8449" y="105961"/>
                  </a:lnTo>
                  <a:lnTo>
                    <a:pt x="8028" y="106392"/>
                  </a:lnTo>
                  <a:lnTo>
                    <a:pt x="7917" y="106723"/>
                  </a:lnTo>
                  <a:lnTo>
                    <a:pt x="7191" y="106664"/>
                  </a:lnTo>
                  <a:lnTo>
                    <a:pt x="7210" y="106262"/>
                  </a:lnTo>
                  <a:lnTo>
                    <a:pt x="7409" y="105779"/>
                  </a:lnTo>
                  <a:lnTo>
                    <a:pt x="7588" y="105024"/>
                  </a:lnTo>
                  <a:lnTo>
                    <a:pt x="7409" y="104942"/>
                  </a:lnTo>
                  <a:lnTo>
                    <a:pt x="6984" y="104332"/>
                  </a:lnTo>
                  <a:lnTo>
                    <a:pt x="6984" y="103194"/>
                  </a:lnTo>
                  <a:lnTo>
                    <a:pt x="7087" y="102609"/>
                  </a:lnTo>
                  <a:lnTo>
                    <a:pt x="7119" y="102250"/>
                  </a:lnTo>
                  <a:lnTo>
                    <a:pt x="7064" y="102120"/>
                  </a:lnTo>
                  <a:lnTo>
                    <a:pt x="6730" y="101845"/>
                  </a:lnTo>
                  <a:lnTo>
                    <a:pt x="6476" y="101759"/>
                  </a:lnTo>
                  <a:lnTo>
                    <a:pt x="5662" y="101075"/>
                  </a:lnTo>
                  <a:lnTo>
                    <a:pt x="6039" y="100368"/>
                  </a:lnTo>
                  <a:lnTo>
                    <a:pt x="6258" y="100100"/>
                  </a:lnTo>
                  <a:lnTo>
                    <a:pt x="6893" y="99963"/>
                  </a:lnTo>
                  <a:lnTo>
                    <a:pt x="7705" y="99032"/>
                  </a:lnTo>
                  <a:lnTo>
                    <a:pt x="7656" y="98059"/>
                  </a:lnTo>
                  <a:lnTo>
                    <a:pt x="6329" y="97624"/>
                  </a:lnTo>
                  <a:lnTo>
                    <a:pt x="6023" y="96954"/>
                  </a:lnTo>
                  <a:lnTo>
                    <a:pt x="6071" y="96739"/>
                  </a:lnTo>
                  <a:lnTo>
                    <a:pt x="6353" y="96486"/>
                  </a:lnTo>
                  <a:lnTo>
                    <a:pt x="6492" y="95932"/>
                  </a:lnTo>
                  <a:lnTo>
                    <a:pt x="5868" y="96092"/>
                  </a:lnTo>
                  <a:lnTo>
                    <a:pt x="5853" y="95497"/>
                  </a:lnTo>
                  <a:lnTo>
                    <a:pt x="6210" y="95203"/>
                  </a:lnTo>
                  <a:lnTo>
                    <a:pt x="6621" y="94690"/>
                  </a:lnTo>
                  <a:lnTo>
                    <a:pt x="2508" y="94709"/>
                  </a:lnTo>
                  <a:lnTo>
                    <a:pt x="2455" y="94274"/>
                  </a:lnTo>
                  <a:lnTo>
                    <a:pt x="2832" y="94177"/>
                  </a:lnTo>
                  <a:lnTo>
                    <a:pt x="3122" y="94010"/>
                  </a:lnTo>
                  <a:lnTo>
                    <a:pt x="3468" y="93508"/>
                  </a:lnTo>
                  <a:lnTo>
                    <a:pt x="3365" y="92571"/>
                  </a:lnTo>
                  <a:lnTo>
                    <a:pt x="2959" y="91637"/>
                  </a:lnTo>
                  <a:lnTo>
                    <a:pt x="3173" y="91184"/>
                  </a:lnTo>
                  <a:lnTo>
                    <a:pt x="3094" y="90964"/>
                  </a:lnTo>
                  <a:lnTo>
                    <a:pt x="3312" y="90358"/>
                  </a:lnTo>
                  <a:lnTo>
                    <a:pt x="3519" y="90131"/>
                  </a:lnTo>
                  <a:lnTo>
                    <a:pt x="4059" y="88967"/>
                  </a:lnTo>
                  <a:lnTo>
                    <a:pt x="3665" y="88348"/>
                  </a:lnTo>
                  <a:lnTo>
                    <a:pt x="3160" y="88335"/>
                  </a:lnTo>
                  <a:lnTo>
                    <a:pt x="3135" y="85885"/>
                  </a:lnTo>
                  <a:lnTo>
                    <a:pt x="5071" y="85911"/>
                  </a:lnTo>
                  <a:lnTo>
                    <a:pt x="5073" y="82397"/>
                  </a:lnTo>
                  <a:lnTo>
                    <a:pt x="5481" y="82501"/>
                  </a:lnTo>
                  <a:lnTo>
                    <a:pt x="5847" y="82497"/>
                  </a:lnTo>
                  <a:lnTo>
                    <a:pt x="6110" y="82371"/>
                  </a:lnTo>
                  <a:lnTo>
                    <a:pt x="6679" y="81895"/>
                  </a:lnTo>
                  <a:lnTo>
                    <a:pt x="6993" y="81449"/>
                  </a:lnTo>
                  <a:lnTo>
                    <a:pt x="6981" y="80783"/>
                  </a:lnTo>
                  <a:lnTo>
                    <a:pt x="6694" y="80619"/>
                  </a:lnTo>
                  <a:lnTo>
                    <a:pt x="5074" y="80578"/>
                  </a:lnTo>
                  <a:lnTo>
                    <a:pt x="5063" y="77042"/>
                  </a:lnTo>
                  <a:lnTo>
                    <a:pt x="5079" y="74573"/>
                  </a:lnTo>
                  <a:lnTo>
                    <a:pt x="6488" y="73112"/>
                  </a:lnTo>
                  <a:lnTo>
                    <a:pt x="6962" y="73037"/>
                  </a:lnTo>
                  <a:lnTo>
                    <a:pt x="6926" y="71282"/>
                  </a:lnTo>
                  <a:lnTo>
                    <a:pt x="5524" y="71658"/>
                  </a:lnTo>
                  <a:lnTo>
                    <a:pt x="5080" y="71708"/>
                  </a:lnTo>
                  <a:lnTo>
                    <a:pt x="5073" y="67890"/>
                  </a:lnTo>
                  <a:lnTo>
                    <a:pt x="4703" y="68293"/>
                  </a:lnTo>
                  <a:lnTo>
                    <a:pt x="4444" y="68348"/>
                  </a:lnTo>
                  <a:lnTo>
                    <a:pt x="4125" y="67660"/>
                  </a:lnTo>
                  <a:lnTo>
                    <a:pt x="3013" y="67676"/>
                  </a:lnTo>
                  <a:lnTo>
                    <a:pt x="2699" y="67609"/>
                  </a:lnTo>
                  <a:lnTo>
                    <a:pt x="2495" y="67486"/>
                  </a:lnTo>
                  <a:lnTo>
                    <a:pt x="2268" y="66947"/>
                  </a:lnTo>
                  <a:lnTo>
                    <a:pt x="2145" y="66817"/>
                  </a:lnTo>
                  <a:lnTo>
                    <a:pt x="495" y="66572"/>
                  </a:lnTo>
                  <a:lnTo>
                    <a:pt x="478" y="65490"/>
                  </a:lnTo>
                  <a:lnTo>
                    <a:pt x="0" y="64721"/>
                  </a:lnTo>
                  <a:lnTo>
                    <a:pt x="247" y="64680"/>
                  </a:lnTo>
                  <a:lnTo>
                    <a:pt x="896" y="64824"/>
                  </a:lnTo>
                  <a:lnTo>
                    <a:pt x="1235" y="64776"/>
                  </a:lnTo>
                  <a:lnTo>
                    <a:pt x="1243" y="63869"/>
                  </a:lnTo>
                  <a:lnTo>
                    <a:pt x="3136" y="63886"/>
                  </a:lnTo>
                  <a:lnTo>
                    <a:pt x="3131" y="61871"/>
                  </a:lnTo>
                  <a:lnTo>
                    <a:pt x="3617" y="61867"/>
                  </a:lnTo>
                  <a:lnTo>
                    <a:pt x="4901" y="61068"/>
                  </a:lnTo>
                  <a:lnTo>
                    <a:pt x="4972" y="60833"/>
                  </a:lnTo>
                  <a:lnTo>
                    <a:pt x="4865" y="60659"/>
                  </a:lnTo>
                  <a:lnTo>
                    <a:pt x="4123" y="60079"/>
                  </a:lnTo>
                  <a:lnTo>
                    <a:pt x="3282" y="59521"/>
                  </a:lnTo>
                  <a:lnTo>
                    <a:pt x="2823" y="59049"/>
                  </a:lnTo>
                  <a:lnTo>
                    <a:pt x="2412" y="58488"/>
                  </a:lnTo>
                  <a:lnTo>
                    <a:pt x="2173" y="57908"/>
                  </a:lnTo>
                  <a:lnTo>
                    <a:pt x="1590" y="55971"/>
                  </a:lnTo>
                  <a:lnTo>
                    <a:pt x="695" y="55421"/>
                  </a:lnTo>
                  <a:lnTo>
                    <a:pt x="712" y="55250"/>
                  </a:lnTo>
                  <a:lnTo>
                    <a:pt x="1318" y="55238"/>
                  </a:lnTo>
                  <a:lnTo>
                    <a:pt x="2176" y="55599"/>
                  </a:lnTo>
                  <a:lnTo>
                    <a:pt x="2168" y="55788"/>
                  </a:lnTo>
                  <a:lnTo>
                    <a:pt x="1985" y="56223"/>
                  </a:lnTo>
                  <a:lnTo>
                    <a:pt x="1977" y="56770"/>
                  </a:lnTo>
                  <a:lnTo>
                    <a:pt x="2236" y="57439"/>
                  </a:lnTo>
                  <a:lnTo>
                    <a:pt x="2775" y="57967"/>
                  </a:lnTo>
                  <a:lnTo>
                    <a:pt x="3313" y="58242"/>
                  </a:lnTo>
                  <a:lnTo>
                    <a:pt x="3369" y="58547"/>
                  </a:lnTo>
                  <a:lnTo>
                    <a:pt x="3361" y="59127"/>
                  </a:lnTo>
                  <a:lnTo>
                    <a:pt x="4570" y="60105"/>
                  </a:lnTo>
                  <a:lnTo>
                    <a:pt x="4622" y="60320"/>
                  </a:lnTo>
                  <a:lnTo>
                    <a:pt x="5407" y="60982"/>
                  </a:lnTo>
                  <a:lnTo>
                    <a:pt x="5758" y="60930"/>
                  </a:lnTo>
                  <a:lnTo>
                    <a:pt x="5897" y="61027"/>
                  </a:lnTo>
                  <a:lnTo>
                    <a:pt x="5985" y="61473"/>
                  </a:lnTo>
                  <a:lnTo>
                    <a:pt x="6188" y="61737"/>
                  </a:lnTo>
                  <a:lnTo>
                    <a:pt x="6324" y="61759"/>
                  </a:lnTo>
                  <a:lnTo>
                    <a:pt x="6611" y="61536"/>
                  </a:lnTo>
                  <a:lnTo>
                    <a:pt x="6834" y="61473"/>
                  </a:lnTo>
                  <a:lnTo>
                    <a:pt x="7093" y="61651"/>
                  </a:lnTo>
                  <a:lnTo>
                    <a:pt x="7001" y="62019"/>
                  </a:lnTo>
                  <a:lnTo>
                    <a:pt x="6503" y="62652"/>
                  </a:lnTo>
                  <a:lnTo>
                    <a:pt x="6491" y="63373"/>
                  </a:lnTo>
                  <a:lnTo>
                    <a:pt x="6950" y="63365"/>
                  </a:lnTo>
                  <a:lnTo>
                    <a:pt x="7149" y="63622"/>
                  </a:lnTo>
                  <a:lnTo>
                    <a:pt x="7145" y="63808"/>
                  </a:lnTo>
                  <a:lnTo>
                    <a:pt x="6862" y="64414"/>
                  </a:lnTo>
                  <a:lnTo>
                    <a:pt x="6428" y="64901"/>
                  </a:lnTo>
                  <a:lnTo>
                    <a:pt x="6495" y="65184"/>
                  </a:lnTo>
                  <a:lnTo>
                    <a:pt x="6623" y="65340"/>
                  </a:lnTo>
                  <a:lnTo>
                    <a:pt x="7086" y="65692"/>
                  </a:lnTo>
                  <a:lnTo>
                    <a:pt x="7479" y="65225"/>
                  </a:lnTo>
                  <a:lnTo>
                    <a:pt x="9815" y="63109"/>
                  </a:lnTo>
                  <a:lnTo>
                    <a:pt x="10102" y="62771"/>
                  </a:lnTo>
                  <a:lnTo>
                    <a:pt x="10461" y="62091"/>
                  </a:lnTo>
                  <a:lnTo>
                    <a:pt x="10725" y="60868"/>
                  </a:lnTo>
                  <a:lnTo>
                    <a:pt x="10955" y="60440"/>
                  </a:lnTo>
                  <a:lnTo>
                    <a:pt x="14177" y="60572"/>
                  </a:lnTo>
                  <a:lnTo>
                    <a:pt x="14369" y="60468"/>
                  </a:lnTo>
                  <a:lnTo>
                    <a:pt x="14741" y="60498"/>
                  </a:lnTo>
                  <a:lnTo>
                    <a:pt x="16677" y="61095"/>
                  </a:lnTo>
                  <a:lnTo>
                    <a:pt x="17785" y="61084"/>
                  </a:lnTo>
                  <a:lnTo>
                    <a:pt x="18108" y="61318"/>
                  </a:lnTo>
                  <a:lnTo>
                    <a:pt x="18476" y="61691"/>
                  </a:lnTo>
                  <a:lnTo>
                    <a:pt x="18992" y="61841"/>
                  </a:lnTo>
                  <a:lnTo>
                    <a:pt x="19313" y="62224"/>
                  </a:lnTo>
                  <a:lnTo>
                    <a:pt x="20306" y="62103"/>
                  </a:lnTo>
                  <a:lnTo>
                    <a:pt x="20313" y="60161"/>
                  </a:lnTo>
                  <a:lnTo>
                    <a:pt x="18965" y="59730"/>
                  </a:lnTo>
                  <a:lnTo>
                    <a:pt x="18742" y="59778"/>
                  </a:lnTo>
                  <a:lnTo>
                    <a:pt x="18220" y="60217"/>
                  </a:lnTo>
                  <a:lnTo>
                    <a:pt x="17968" y="60295"/>
                  </a:lnTo>
                  <a:lnTo>
                    <a:pt x="16417" y="59880"/>
                  </a:lnTo>
                  <a:lnTo>
                    <a:pt x="16250" y="59742"/>
                  </a:lnTo>
                  <a:lnTo>
                    <a:pt x="16768" y="59705"/>
                  </a:lnTo>
                  <a:lnTo>
                    <a:pt x="17968" y="60184"/>
                  </a:lnTo>
                  <a:lnTo>
                    <a:pt x="18299" y="60005"/>
                  </a:lnTo>
                  <a:lnTo>
                    <a:pt x="18442" y="59667"/>
                  </a:lnTo>
                  <a:lnTo>
                    <a:pt x="18582" y="59566"/>
                  </a:lnTo>
                  <a:lnTo>
                    <a:pt x="20220" y="59019"/>
                  </a:lnTo>
                  <a:lnTo>
                    <a:pt x="20790" y="56955"/>
                  </a:lnTo>
                  <a:lnTo>
                    <a:pt x="21049" y="56591"/>
                  </a:lnTo>
                  <a:lnTo>
                    <a:pt x="21576" y="56353"/>
                  </a:lnTo>
                  <a:lnTo>
                    <a:pt x="22417" y="56252"/>
                  </a:lnTo>
                  <a:lnTo>
                    <a:pt x="23358" y="54969"/>
                  </a:lnTo>
                  <a:lnTo>
                    <a:pt x="23598" y="53977"/>
                  </a:lnTo>
                  <a:lnTo>
                    <a:pt x="24252" y="52168"/>
                  </a:lnTo>
                  <a:lnTo>
                    <a:pt x="24947" y="51300"/>
                  </a:lnTo>
                  <a:lnTo>
                    <a:pt x="25194" y="50932"/>
                  </a:lnTo>
                  <a:lnTo>
                    <a:pt x="25338" y="50571"/>
                  </a:lnTo>
                  <a:lnTo>
                    <a:pt x="25346" y="50076"/>
                  </a:lnTo>
                  <a:lnTo>
                    <a:pt x="25126" y="49102"/>
                  </a:lnTo>
                  <a:lnTo>
                    <a:pt x="24696" y="48370"/>
                  </a:lnTo>
                  <a:lnTo>
                    <a:pt x="24692" y="48239"/>
                  </a:lnTo>
                  <a:lnTo>
                    <a:pt x="24776" y="47592"/>
                  </a:lnTo>
                  <a:lnTo>
                    <a:pt x="25188" y="45941"/>
                  </a:lnTo>
                  <a:lnTo>
                    <a:pt x="25511" y="45599"/>
                  </a:lnTo>
                  <a:lnTo>
                    <a:pt x="24937" y="44877"/>
                  </a:lnTo>
                  <a:lnTo>
                    <a:pt x="24773" y="44796"/>
                  </a:lnTo>
                  <a:lnTo>
                    <a:pt x="23787" y="44725"/>
                  </a:lnTo>
                  <a:lnTo>
                    <a:pt x="20397" y="44744"/>
                  </a:lnTo>
                  <a:lnTo>
                    <a:pt x="20374" y="39334"/>
                  </a:lnTo>
                  <a:lnTo>
                    <a:pt x="20508" y="39276"/>
                  </a:lnTo>
                  <a:lnTo>
                    <a:pt x="20529" y="37928"/>
                  </a:lnTo>
                  <a:lnTo>
                    <a:pt x="18657" y="37959"/>
                  </a:lnTo>
                  <a:lnTo>
                    <a:pt x="18624" y="36163"/>
                  </a:lnTo>
                  <a:lnTo>
                    <a:pt x="18784" y="35185"/>
                  </a:lnTo>
                  <a:lnTo>
                    <a:pt x="12770" y="35178"/>
                  </a:lnTo>
                  <a:lnTo>
                    <a:pt x="12755" y="33404"/>
                  </a:lnTo>
                  <a:lnTo>
                    <a:pt x="12749" y="30643"/>
                  </a:lnTo>
                  <a:lnTo>
                    <a:pt x="13053" y="29895"/>
                  </a:lnTo>
                  <a:lnTo>
                    <a:pt x="13494" y="29122"/>
                  </a:lnTo>
                  <a:lnTo>
                    <a:pt x="13846" y="28334"/>
                  </a:lnTo>
                  <a:lnTo>
                    <a:pt x="10175" y="28362"/>
                  </a:lnTo>
                  <a:lnTo>
                    <a:pt x="10103" y="29213"/>
                  </a:lnTo>
                  <a:lnTo>
                    <a:pt x="9891" y="29619"/>
                  </a:lnTo>
                  <a:lnTo>
                    <a:pt x="9407" y="29882"/>
                  </a:lnTo>
                  <a:lnTo>
                    <a:pt x="8667" y="29890"/>
                  </a:lnTo>
                  <a:lnTo>
                    <a:pt x="8327" y="29782"/>
                  </a:lnTo>
                  <a:lnTo>
                    <a:pt x="9507" y="27684"/>
                  </a:lnTo>
                  <a:lnTo>
                    <a:pt x="10854" y="25081"/>
                  </a:lnTo>
                  <a:lnTo>
                    <a:pt x="10942" y="24851"/>
                  </a:lnTo>
                  <a:lnTo>
                    <a:pt x="10988" y="24405"/>
                  </a:lnTo>
                  <a:lnTo>
                    <a:pt x="9661" y="24407"/>
                  </a:lnTo>
                  <a:lnTo>
                    <a:pt x="9660" y="24001"/>
                  </a:lnTo>
                  <a:lnTo>
                    <a:pt x="9408" y="22843"/>
                  </a:lnTo>
                  <a:lnTo>
                    <a:pt x="9288" y="22659"/>
                  </a:lnTo>
                  <a:lnTo>
                    <a:pt x="9056" y="22696"/>
                  </a:lnTo>
                  <a:lnTo>
                    <a:pt x="8983" y="22946"/>
                  </a:lnTo>
                  <a:lnTo>
                    <a:pt x="8784" y="23121"/>
                  </a:lnTo>
                  <a:lnTo>
                    <a:pt x="8452" y="23035"/>
                  </a:lnTo>
                  <a:lnTo>
                    <a:pt x="8477" y="22771"/>
                  </a:lnTo>
                  <a:lnTo>
                    <a:pt x="8616" y="22570"/>
                  </a:lnTo>
                  <a:lnTo>
                    <a:pt x="9326" y="21924"/>
                  </a:lnTo>
                  <a:lnTo>
                    <a:pt x="9162" y="21693"/>
                  </a:lnTo>
                  <a:lnTo>
                    <a:pt x="8358" y="21123"/>
                  </a:lnTo>
                  <a:lnTo>
                    <a:pt x="8195" y="21133"/>
                  </a:lnTo>
                  <a:lnTo>
                    <a:pt x="8016" y="21262"/>
                  </a:lnTo>
                  <a:lnTo>
                    <a:pt x="7195" y="22110"/>
                  </a:lnTo>
                  <a:lnTo>
                    <a:pt x="6846" y="22078"/>
                  </a:lnTo>
                  <a:lnTo>
                    <a:pt x="6779" y="21879"/>
                  </a:lnTo>
                  <a:lnTo>
                    <a:pt x="6831" y="21418"/>
                  </a:lnTo>
                  <a:lnTo>
                    <a:pt x="7019" y="21091"/>
                  </a:lnTo>
                  <a:lnTo>
                    <a:pt x="8140" y="20522"/>
                  </a:lnTo>
                  <a:lnTo>
                    <a:pt x="8308" y="20266"/>
                  </a:lnTo>
                  <a:lnTo>
                    <a:pt x="8260" y="20054"/>
                  </a:lnTo>
                  <a:lnTo>
                    <a:pt x="7968" y="19786"/>
                  </a:lnTo>
                  <a:lnTo>
                    <a:pt x="7948" y="19552"/>
                  </a:lnTo>
                  <a:lnTo>
                    <a:pt x="8124" y="18667"/>
                  </a:lnTo>
                  <a:lnTo>
                    <a:pt x="8457" y="17979"/>
                  </a:lnTo>
                  <a:lnTo>
                    <a:pt x="10038" y="16522"/>
                  </a:lnTo>
                  <a:lnTo>
                    <a:pt x="10219" y="16474"/>
                  </a:lnTo>
                  <a:lnTo>
                    <a:pt x="10755" y="16570"/>
                  </a:lnTo>
                  <a:lnTo>
                    <a:pt x="11007" y="16355"/>
                  </a:lnTo>
                  <a:lnTo>
                    <a:pt x="10455" y="15567"/>
                  </a:lnTo>
                  <a:lnTo>
                    <a:pt x="10319" y="15466"/>
                  </a:lnTo>
                  <a:lnTo>
                    <a:pt x="9947" y="15526"/>
                  </a:lnTo>
                  <a:lnTo>
                    <a:pt x="9674" y="15793"/>
                  </a:lnTo>
                  <a:lnTo>
                    <a:pt x="9406" y="15833"/>
                  </a:lnTo>
                  <a:lnTo>
                    <a:pt x="8969" y="15997"/>
                  </a:lnTo>
                  <a:lnTo>
                    <a:pt x="8641" y="15982"/>
                  </a:lnTo>
                  <a:lnTo>
                    <a:pt x="8097" y="15346"/>
                  </a:lnTo>
                  <a:lnTo>
                    <a:pt x="8069" y="15082"/>
                  </a:lnTo>
                  <a:lnTo>
                    <a:pt x="8369" y="14569"/>
                  </a:lnTo>
                  <a:lnTo>
                    <a:pt x="8854" y="14239"/>
                  </a:lnTo>
                  <a:lnTo>
                    <a:pt x="9996" y="13161"/>
                  </a:lnTo>
                  <a:lnTo>
                    <a:pt x="11029" y="13347"/>
                  </a:lnTo>
                  <a:lnTo>
                    <a:pt x="11582" y="13600"/>
                  </a:lnTo>
                  <a:lnTo>
                    <a:pt x="13084" y="13307"/>
                  </a:lnTo>
                  <a:lnTo>
                    <a:pt x="13540" y="12884"/>
                  </a:lnTo>
                  <a:lnTo>
                    <a:pt x="14006" y="12222"/>
                  </a:lnTo>
                  <a:lnTo>
                    <a:pt x="14154" y="11895"/>
                  </a:lnTo>
                  <a:lnTo>
                    <a:pt x="14156" y="11748"/>
                  </a:lnTo>
                  <a:lnTo>
                    <a:pt x="13858" y="11333"/>
                  </a:lnTo>
                  <a:lnTo>
                    <a:pt x="12909" y="11210"/>
                  </a:lnTo>
                  <a:lnTo>
                    <a:pt x="12498" y="11341"/>
                  </a:lnTo>
                  <a:lnTo>
                    <a:pt x="12193" y="11735"/>
                  </a:lnTo>
                  <a:lnTo>
                    <a:pt x="11840" y="11769"/>
                  </a:lnTo>
                  <a:lnTo>
                    <a:pt x="11194" y="11432"/>
                  </a:lnTo>
                  <a:lnTo>
                    <a:pt x="10914" y="10789"/>
                  </a:lnTo>
                  <a:lnTo>
                    <a:pt x="10962" y="10465"/>
                  </a:lnTo>
                  <a:lnTo>
                    <a:pt x="12382" y="9981"/>
                  </a:lnTo>
                  <a:lnTo>
                    <a:pt x="12772" y="9487"/>
                  </a:lnTo>
                  <a:lnTo>
                    <a:pt x="13060" y="9337"/>
                  </a:lnTo>
                  <a:lnTo>
                    <a:pt x="13310" y="9300"/>
                  </a:lnTo>
                  <a:lnTo>
                    <a:pt x="13818" y="9500"/>
                  </a:lnTo>
                  <a:lnTo>
                    <a:pt x="14708" y="9085"/>
                  </a:lnTo>
                  <a:lnTo>
                    <a:pt x="14708" y="9226"/>
                  </a:lnTo>
                  <a:lnTo>
                    <a:pt x="14537" y="9360"/>
                  </a:lnTo>
                  <a:lnTo>
                    <a:pt x="14204" y="9523"/>
                  </a:lnTo>
                  <a:lnTo>
                    <a:pt x="14044" y="9582"/>
                  </a:lnTo>
                  <a:lnTo>
                    <a:pt x="13667" y="9619"/>
                  </a:lnTo>
                  <a:lnTo>
                    <a:pt x="13134" y="9548"/>
                  </a:lnTo>
                  <a:lnTo>
                    <a:pt x="12964" y="9632"/>
                  </a:lnTo>
                  <a:lnTo>
                    <a:pt x="14361" y="9618"/>
                  </a:lnTo>
                  <a:lnTo>
                    <a:pt x="17272" y="9533"/>
                  </a:lnTo>
                  <a:lnTo>
                    <a:pt x="16890" y="10072"/>
                  </a:lnTo>
                  <a:lnTo>
                    <a:pt x="16518" y="10864"/>
                  </a:lnTo>
                  <a:lnTo>
                    <a:pt x="18477" y="10845"/>
                  </a:lnTo>
                  <a:lnTo>
                    <a:pt x="18502" y="12235"/>
                  </a:lnTo>
                  <a:lnTo>
                    <a:pt x="16737" y="14061"/>
                  </a:lnTo>
                  <a:lnTo>
                    <a:pt x="16153" y="14966"/>
                  </a:lnTo>
                  <a:lnTo>
                    <a:pt x="16209" y="15170"/>
                  </a:lnTo>
                  <a:lnTo>
                    <a:pt x="17182" y="14749"/>
                  </a:lnTo>
                  <a:lnTo>
                    <a:pt x="18368" y="14750"/>
                  </a:lnTo>
                  <a:lnTo>
                    <a:pt x="18498" y="14988"/>
                  </a:lnTo>
                  <a:lnTo>
                    <a:pt x="18516" y="15649"/>
                  </a:lnTo>
                  <a:lnTo>
                    <a:pt x="20054" y="15609"/>
                  </a:lnTo>
                  <a:lnTo>
                    <a:pt x="21923" y="15588"/>
                  </a:lnTo>
                  <a:lnTo>
                    <a:pt x="21907" y="15919"/>
                  </a:lnTo>
                  <a:lnTo>
                    <a:pt x="22576" y="16540"/>
                  </a:lnTo>
                  <a:lnTo>
                    <a:pt x="22644" y="16785"/>
                  </a:lnTo>
                  <a:lnTo>
                    <a:pt x="22536" y="17581"/>
                  </a:lnTo>
                  <a:lnTo>
                    <a:pt x="22447" y="17868"/>
                  </a:lnTo>
                  <a:lnTo>
                    <a:pt x="22292" y="17994"/>
                  </a:lnTo>
                  <a:lnTo>
                    <a:pt x="22262" y="18206"/>
                  </a:lnTo>
                  <a:lnTo>
                    <a:pt x="23309" y="18187"/>
                  </a:lnTo>
                  <a:lnTo>
                    <a:pt x="23301" y="17681"/>
                  </a:lnTo>
                  <a:lnTo>
                    <a:pt x="23621" y="16993"/>
                  </a:lnTo>
                  <a:lnTo>
                    <a:pt x="23949" y="16789"/>
                  </a:lnTo>
                  <a:lnTo>
                    <a:pt x="24165" y="17146"/>
                  </a:lnTo>
                  <a:lnTo>
                    <a:pt x="24089" y="17295"/>
                  </a:lnTo>
                  <a:lnTo>
                    <a:pt x="24125" y="17722"/>
                  </a:lnTo>
                  <a:lnTo>
                    <a:pt x="24377" y="18012"/>
                  </a:lnTo>
                  <a:lnTo>
                    <a:pt x="24954" y="17711"/>
                  </a:lnTo>
                  <a:lnTo>
                    <a:pt x="26255" y="18068"/>
                  </a:lnTo>
                  <a:lnTo>
                    <a:pt x="26387" y="18024"/>
                  </a:lnTo>
                  <a:lnTo>
                    <a:pt x="26503" y="17871"/>
                  </a:lnTo>
                  <a:lnTo>
                    <a:pt x="27016" y="17838"/>
                  </a:lnTo>
                  <a:lnTo>
                    <a:pt x="28361" y="18210"/>
                  </a:lnTo>
                  <a:lnTo>
                    <a:pt x="28965" y="18069"/>
                  </a:lnTo>
                  <a:lnTo>
                    <a:pt x="29186" y="17452"/>
                  </a:lnTo>
                  <a:lnTo>
                    <a:pt x="29803" y="17055"/>
                  </a:lnTo>
                  <a:lnTo>
                    <a:pt x="32471" y="16958"/>
                  </a:lnTo>
                  <a:lnTo>
                    <a:pt x="32730" y="16437"/>
                  </a:lnTo>
                  <a:lnTo>
                    <a:pt x="33619" y="16262"/>
                  </a:lnTo>
                  <a:lnTo>
                    <a:pt x="35277" y="16740"/>
                  </a:lnTo>
                  <a:lnTo>
                    <a:pt x="35262" y="18017"/>
                  </a:lnTo>
                  <a:lnTo>
                    <a:pt x="35726" y="18132"/>
                  </a:lnTo>
                  <a:lnTo>
                    <a:pt x="35290" y="18735"/>
                  </a:lnTo>
                  <a:lnTo>
                    <a:pt x="35298" y="24520"/>
                  </a:lnTo>
                  <a:lnTo>
                    <a:pt x="35305" y="26884"/>
                  </a:lnTo>
                  <a:lnTo>
                    <a:pt x="35689" y="27030"/>
                  </a:lnTo>
                  <a:lnTo>
                    <a:pt x="36053" y="27400"/>
                  </a:lnTo>
                  <a:lnTo>
                    <a:pt x="36249" y="27788"/>
                  </a:lnTo>
                  <a:lnTo>
                    <a:pt x="37637" y="27978"/>
                  </a:lnTo>
                  <a:lnTo>
                    <a:pt x="37733" y="28346"/>
                  </a:lnTo>
                  <a:lnTo>
                    <a:pt x="37797" y="28729"/>
                  </a:lnTo>
                  <a:lnTo>
                    <a:pt x="39424" y="28792"/>
                  </a:lnTo>
                  <a:lnTo>
                    <a:pt x="39389" y="29970"/>
                  </a:lnTo>
                  <a:lnTo>
                    <a:pt x="40372" y="30078"/>
                  </a:lnTo>
                  <a:lnTo>
                    <a:pt x="41664" y="30104"/>
                  </a:lnTo>
                  <a:lnTo>
                    <a:pt x="43395" y="31521"/>
                  </a:lnTo>
                  <a:lnTo>
                    <a:pt x="43492" y="31879"/>
                  </a:lnTo>
                  <a:lnTo>
                    <a:pt x="46880" y="31986"/>
                  </a:lnTo>
                  <a:lnTo>
                    <a:pt x="47150" y="32286"/>
                  </a:lnTo>
                  <a:lnTo>
                    <a:pt x="47322" y="32762"/>
                  </a:lnTo>
                  <a:lnTo>
                    <a:pt x="47978" y="33672"/>
                  </a:lnTo>
                  <a:lnTo>
                    <a:pt x="49062" y="33958"/>
                  </a:lnTo>
                  <a:lnTo>
                    <a:pt x="49346" y="34010"/>
                  </a:lnTo>
                  <a:lnTo>
                    <a:pt x="49613" y="33958"/>
                  </a:lnTo>
                  <a:lnTo>
                    <a:pt x="50521" y="33127"/>
                  </a:lnTo>
                  <a:lnTo>
                    <a:pt x="50540" y="32385"/>
                  </a:lnTo>
                  <a:lnTo>
                    <a:pt x="51036" y="32395"/>
                  </a:lnTo>
                  <a:lnTo>
                    <a:pt x="51136" y="33161"/>
                  </a:lnTo>
                  <a:lnTo>
                    <a:pt x="51380" y="33206"/>
                  </a:lnTo>
                  <a:lnTo>
                    <a:pt x="52035" y="32997"/>
                  </a:lnTo>
                  <a:lnTo>
                    <a:pt x="52947" y="33001"/>
                  </a:lnTo>
                  <a:lnTo>
                    <a:pt x="53015" y="32205"/>
                  </a:lnTo>
                  <a:lnTo>
                    <a:pt x="54350" y="32260"/>
                  </a:lnTo>
                  <a:lnTo>
                    <a:pt x="54362" y="31152"/>
                  </a:lnTo>
                  <a:lnTo>
                    <a:pt x="54214" y="30636"/>
                  </a:lnTo>
                  <a:lnTo>
                    <a:pt x="54567" y="29076"/>
                  </a:lnTo>
                  <a:lnTo>
                    <a:pt x="53088" y="29056"/>
                  </a:lnTo>
                  <a:lnTo>
                    <a:pt x="52523" y="29474"/>
                  </a:lnTo>
                  <a:lnTo>
                    <a:pt x="52522" y="30751"/>
                  </a:lnTo>
                  <a:lnTo>
                    <a:pt x="51505" y="30730"/>
                  </a:lnTo>
                  <a:lnTo>
                    <a:pt x="52342" y="29271"/>
                  </a:lnTo>
                  <a:lnTo>
                    <a:pt x="52770" y="28163"/>
                  </a:lnTo>
                  <a:lnTo>
                    <a:pt x="53081" y="27553"/>
                  </a:lnTo>
                  <a:lnTo>
                    <a:pt x="53646" y="26833"/>
                  </a:lnTo>
                  <a:lnTo>
                    <a:pt x="54998" y="26814"/>
                  </a:lnTo>
                  <a:lnTo>
                    <a:pt x="55354" y="26650"/>
                  </a:lnTo>
                  <a:lnTo>
                    <a:pt x="55853" y="26622"/>
                  </a:lnTo>
                  <a:lnTo>
                    <a:pt x="56893" y="27984"/>
                  </a:lnTo>
                  <a:lnTo>
                    <a:pt x="57261" y="30059"/>
                  </a:lnTo>
                  <a:lnTo>
                    <a:pt x="57245" y="30476"/>
                  </a:lnTo>
                  <a:lnTo>
                    <a:pt x="57489" y="30933"/>
                  </a:lnTo>
                  <a:lnTo>
                    <a:pt x="57689" y="31093"/>
                  </a:lnTo>
                  <a:lnTo>
                    <a:pt x="58696" y="31368"/>
                  </a:lnTo>
                  <a:lnTo>
                    <a:pt x="60231" y="32614"/>
                  </a:lnTo>
                  <a:lnTo>
                    <a:pt x="60723" y="32771"/>
                  </a:lnTo>
                  <a:lnTo>
                    <a:pt x="61822" y="32920"/>
                  </a:lnTo>
                  <a:lnTo>
                    <a:pt x="62022" y="32820"/>
                  </a:lnTo>
                  <a:lnTo>
                    <a:pt x="62582" y="32288"/>
                  </a:lnTo>
                  <a:lnTo>
                    <a:pt x="63454" y="32174"/>
                  </a:lnTo>
                  <a:lnTo>
                    <a:pt x="63790" y="32237"/>
                  </a:lnTo>
                  <a:lnTo>
                    <a:pt x="64474" y="32608"/>
                  </a:lnTo>
                  <a:lnTo>
                    <a:pt x="64023" y="34278"/>
                  </a:lnTo>
                  <a:lnTo>
                    <a:pt x="63480" y="34915"/>
                  </a:lnTo>
                  <a:lnTo>
                    <a:pt x="64056" y="35286"/>
                  </a:lnTo>
                  <a:lnTo>
                    <a:pt x="66954" y="35344"/>
                  </a:lnTo>
                  <a:lnTo>
                    <a:pt x="67373" y="35128"/>
                  </a:lnTo>
                  <a:lnTo>
                    <a:pt x="68397" y="34886"/>
                  </a:lnTo>
                  <a:lnTo>
                    <a:pt x="68379" y="35365"/>
                  </a:lnTo>
                  <a:lnTo>
                    <a:pt x="69731" y="35417"/>
                  </a:lnTo>
                  <a:lnTo>
                    <a:pt x="69739" y="35007"/>
                  </a:lnTo>
                  <a:lnTo>
                    <a:pt x="70051" y="34588"/>
                  </a:lnTo>
                  <a:lnTo>
                    <a:pt x="70887" y="33089"/>
                  </a:lnTo>
                  <a:lnTo>
                    <a:pt x="71259" y="32944"/>
                  </a:lnTo>
                  <a:lnTo>
                    <a:pt x="71678" y="32346"/>
                  </a:lnTo>
                  <a:lnTo>
                    <a:pt x="71762" y="32119"/>
                  </a:lnTo>
                  <a:lnTo>
                    <a:pt x="71706" y="31713"/>
                  </a:lnTo>
                  <a:lnTo>
                    <a:pt x="71206" y="30319"/>
                  </a:lnTo>
                  <a:lnTo>
                    <a:pt x="70299" y="30285"/>
                  </a:lnTo>
                  <a:lnTo>
                    <a:pt x="70062" y="28370"/>
                  </a:lnTo>
                  <a:lnTo>
                    <a:pt x="70314" y="28154"/>
                  </a:lnTo>
                  <a:lnTo>
                    <a:pt x="70626" y="28248"/>
                  </a:lnTo>
                  <a:lnTo>
                    <a:pt x="70762" y="28173"/>
                  </a:lnTo>
                  <a:lnTo>
                    <a:pt x="70918" y="27816"/>
                  </a:lnTo>
                  <a:lnTo>
                    <a:pt x="70884" y="26549"/>
                  </a:lnTo>
                  <a:lnTo>
                    <a:pt x="71059" y="26498"/>
                  </a:lnTo>
                  <a:lnTo>
                    <a:pt x="71271" y="26580"/>
                  </a:lnTo>
                  <a:lnTo>
                    <a:pt x="73575" y="26610"/>
                  </a:lnTo>
                  <a:lnTo>
                    <a:pt x="73954" y="26486"/>
                  </a:lnTo>
                  <a:lnTo>
                    <a:pt x="74140" y="20050"/>
                  </a:lnTo>
                  <a:lnTo>
                    <a:pt x="75678" y="19671"/>
                  </a:lnTo>
                  <a:lnTo>
                    <a:pt x="76187" y="19355"/>
                  </a:lnTo>
                  <a:lnTo>
                    <a:pt x="77784" y="19330"/>
                  </a:lnTo>
                  <a:lnTo>
                    <a:pt x="78833" y="19115"/>
                  </a:lnTo>
                  <a:lnTo>
                    <a:pt x="79202" y="18955"/>
                  </a:lnTo>
                  <a:lnTo>
                    <a:pt x="79122" y="18754"/>
                  </a:lnTo>
                  <a:lnTo>
                    <a:pt x="80280" y="18293"/>
                  </a:lnTo>
                  <a:lnTo>
                    <a:pt x="80408" y="18196"/>
                  </a:lnTo>
                  <a:lnTo>
                    <a:pt x="80440" y="18040"/>
                  </a:lnTo>
                  <a:lnTo>
                    <a:pt x="80768" y="17817"/>
                  </a:lnTo>
                  <a:lnTo>
                    <a:pt x="80956" y="17821"/>
                  </a:lnTo>
                  <a:lnTo>
                    <a:pt x="81273" y="18047"/>
                  </a:lnTo>
                  <a:lnTo>
                    <a:pt x="82063" y="18201"/>
                  </a:lnTo>
                  <a:lnTo>
                    <a:pt x="82201" y="17258"/>
                  </a:lnTo>
                  <a:lnTo>
                    <a:pt x="81244" y="16701"/>
                  </a:lnTo>
                  <a:lnTo>
                    <a:pt x="81276" y="16095"/>
                  </a:lnTo>
                  <a:lnTo>
                    <a:pt x="82156" y="15581"/>
                  </a:lnTo>
                  <a:lnTo>
                    <a:pt x="84704" y="15342"/>
                  </a:lnTo>
                  <a:lnTo>
                    <a:pt x="84656" y="14896"/>
                  </a:lnTo>
                  <a:lnTo>
                    <a:pt x="86766" y="14914"/>
                  </a:lnTo>
                  <a:lnTo>
                    <a:pt x="86939" y="15505"/>
                  </a:lnTo>
                  <a:lnTo>
                    <a:pt x="87247" y="15643"/>
                  </a:lnTo>
                  <a:lnTo>
                    <a:pt x="87728" y="16044"/>
                  </a:lnTo>
                  <a:lnTo>
                    <a:pt x="87844" y="16431"/>
                  </a:lnTo>
                  <a:lnTo>
                    <a:pt x="87928" y="16684"/>
                  </a:lnTo>
                  <a:lnTo>
                    <a:pt x="87928" y="17480"/>
                  </a:lnTo>
                  <a:lnTo>
                    <a:pt x="89329" y="17597"/>
                  </a:lnTo>
                  <a:lnTo>
                    <a:pt x="89323" y="18051"/>
                  </a:lnTo>
                  <a:lnTo>
                    <a:pt x="90142" y="18069"/>
                  </a:lnTo>
                  <a:lnTo>
                    <a:pt x="90070" y="18816"/>
                  </a:lnTo>
                  <a:lnTo>
                    <a:pt x="92442" y="18856"/>
                  </a:lnTo>
                  <a:lnTo>
                    <a:pt x="92727" y="18937"/>
                  </a:lnTo>
                  <a:lnTo>
                    <a:pt x="92969" y="19118"/>
                  </a:lnTo>
                  <a:lnTo>
                    <a:pt x="93181" y="18887"/>
                  </a:lnTo>
                  <a:lnTo>
                    <a:pt x="92921" y="18228"/>
                  </a:lnTo>
                  <a:lnTo>
                    <a:pt x="93598" y="18091"/>
                  </a:lnTo>
                  <a:lnTo>
                    <a:pt x="94030" y="17846"/>
                  </a:lnTo>
                  <a:lnTo>
                    <a:pt x="94205" y="17561"/>
                  </a:lnTo>
                  <a:lnTo>
                    <a:pt x="95735" y="17442"/>
                  </a:lnTo>
                  <a:lnTo>
                    <a:pt x="96444" y="17014"/>
                  </a:lnTo>
                  <a:lnTo>
                    <a:pt x="96828" y="16537"/>
                  </a:lnTo>
                  <a:lnTo>
                    <a:pt x="97685" y="16511"/>
                  </a:lnTo>
                  <a:lnTo>
                    <a:pt x="97954" y="16406"/>
                  </a:lnTo>
                  <a:lnTo>
                    <a:pt x="97973" y="14993"/>
                  </a:lnTo>
                  <a:lnTo>
                    <a:pt x="103640" y="15008"/>
                  </a:lnTo>
                  <a:lnTo>
                    <a:pt x="114237" y="14986"/>
                  </a:lnTo>
                  <a:lnTo>
                    <a:pt x="114238" y="16146"/>
                  </a:lnTo>
                  <a:lnTo>
                    <a:pt x="119325" y="16122"/>
                  </a:lnTo>
                  <a:lnTo>
                    <a:pt x="119313" y="17283"/>
                  </a:lnTo>
                  <a:lnTo>
                    <a:pt x="121331" y="17286"/>
                  </a:lnTo>
                  <a:lnTo>
                    <a:pt x="122948" y="22006"/>
                  </a:lnTo>
                  <a:lnTo>
                    <a:pt x="122876" y="22164"/>
                  </a:lnTo>
                  <a:lnTo>
                    <a:pt x="123224" y="22032"/>
                  </a:lnTo>
                  <a:lnTo>
                    <a:pt x="123636" y="22371"/>
                  </a:lnTo>
                  <a:lnTo>
                    <a:pt x="124121" y="22483"/>
                  </a:lnTo>
                  <a:lnTo>
                    <a:pt x="124326" y="22426"/>
                  </a:lnTo>
                  <a:lnTo>
                    <a:pt x="123973" y="20285"/>
                  </a:lnTo>
                  <a:lnTo>
                    <a:pt x="124058" y="19749"/>
                  </a:lnTo>
                  <a:lnTo>
                    <a:pt x="124065" y="20311"/>
                  </a:lnTo>
                  <a:lnTo>
                    <a:pt x="124361" y="22051"/>
                  </a:lnTo>
                  <a:lnTo>
                    <a:pt x="124673" y="22342"/>
                  </a:lnTo>
                  <a:lnTo>
                    <a:pt x="124596" y="22585"/>
                  </a:lnTo>
                  <a:lnTo>
                    <a:pt x="124285" y="22978"/>
                  </a:lnTo>
                  <a:lnTo>
                    <a:pt x="124240" y="23517"/>
                  </a:lnTo>
                  <a:lnTo>
                    <a:pt x="124392" y="23699"/>
                  </a:lnTo>
                  <a:lnTo>
                    <a:pt x="124252" y="24179"/>
                  </a:lnTo>
                  <a:lnTo>
                    <a:pt x="124899" y="24232"/>
                  </a:lnTo>
                  <a:lnTo>
                    <a:pt x="124791" y="24927"/>
                  </a:lnTo>
                  <a:lnTo>
                    <a:pt x="124713" y="26131"/>
                  </a:lnTo>
                  <a:lnTo>
                    <a:pt x="124790" y="27399"/>
                  </a:lnTo>
                  <a:lnTo>
                    <a:pt x="125060" y="27882"/>
                  </a:lnTo>
                  <a:lnTo>
                    <a:pt x="125326" y="28150"/>
                  </a:lnTo>
                  <a:lnTo>
                    <a:pt x="125509" y="28272"/>
                  </a:lnTo>
                  <a:lnTo>
                    <a:pt x="125749" y="28308"/>
                  </a:lnTo>
                  <a:lnTo>
                    <a:pt x="126385" y="28306"/>
                  </a:lnTo>
                  <a:lnTo>
                    <a:pt x="127269" y="28061"/>
                  </a:lnTo>
                  <a:lnTo>
                    <a:pt x="127667" y="27857"/>
                  </a:lnTo>
                  <a:lnTo>
                    <a:pt x="128882" y="26781"/>
                  </a:lnTo>
                  <a:lnTo>
                    <a:pt x="129336" y="26088"/>
                  </a:lnTo>
                  <a:lnTo>
                    <a:pt x="130106" y="23627"/>
                  </a:lnTo>
                  <a:lnTo>
                    <a:pt x="130567" y="20691"/>
                  </a:lnTo>
                  <a:lnTo>
                    <a:pt x="131388" y="17204"/>
                  </a:lnTo>
                  <a:lnTo>
                    <a:pt x="132191" y="14784"/>
                  </a:lnTo>
                  <a:lnTo>
                    <a:pt x="133012" y="14769"/>
                  </a:lnTo>
                  <a:lnTo>
                    <a:pt x="132117" y="17213"/>
                  </a:lnTo>
                  <a:lnTo>
                    <a:pt x="131841" y="17347"/>
                  </a:lnTo>
                  <a:lnTo>
                    <a:pt x="131741" y="17622"/>
                  </a:lnTo>
                  <a:lnTo>
                    <a:pt x="131453" y="18622"/>
                  </a:lnTo>
                  <a:lnTo>
                    <a:pt x="131530" y="19329"/>
                  </a:lnTo>
                  <a:lnTo>
                    <a:pt x="131458" y="19538"/>
                  </a:lnTo>
                  <a:lnTo>
                    <a:pt x="133064" y="20411"/>
                  </a:lnTo>
                  <a:lnTo>
                    <a:pt x="133276" y="20593"/>
                  </a:lnTo>
                  <a:lnTo>
                    <a:pt x="136891" y="20548"/>
                  </a:lnTo>
                  <a:lnTo>
                    <a:pt x="136879" y="19782"/>
                  </a:lnTo>
                  <a:lnTo>
                    <a:pt x="139646" y="19693"/>
                  </a:lnTo>
                  <a:lnTo>
                    <a:pt x="139598" y="18494"/>
                  </a:lnTo>
                  <a:lnTo>
                    <a:pt x="139839" y="18336"/>
                  </a:lnTo>
                  <a:lnTo>
                    <a:pt x="141702" y="17734"/>
                  </a:lnTo>
                  <a:lnTo>
                    <a:pt x="143023" y="17667"/>
                  </a:lnTo>
                  <a:lnTo>
                    <a:pt x="143006" y="17014"/>
                  </a:lnTo>
                  <a:lnTo>
                    <a:pt x="143173" y="15387"/>
                  </a:lnTo>
                  <a:lnTo>
                    <a:pt x="143710" y="14781"/>
                  </a:lnTo>
                  <a:lnTo>
                    <a:pt x="143911" y="14067"/>
                  </a:lnTo>
                  <a:lnTo>
                    <a:pt x="143733" y="10385"/>
                  </a:lnTo>
                  <a:lnTo>
                    <a:pt x="144403" y="9552"/>
                  </a:lnTo>
                  <a:lnTo>
                    <a:pt x="144301" y="7410"/>
                  </a:lnTo>
                  <a:lnTo>
                    <a:pt x="146310" y="7379"/>
                  </a:lnTo>
                  <a:lnTo>
                    <a:pt x="146197" y="5425"/>
                  </a:lnTo>
                  <a:lnTo>
                    <a:pt x="146565" y="5345"/>
                  </a:lnTo>
                  <a:lnTo>
                    <a:pt x="147373" y="6349"/>
                  </a:lnTo>
                  <a:lnTo>
                    <a:pt x="148057" y="7460"/>
                  </a:lnTo>
                  <a:lnTo>
                    <a:pt x="151406" y="7432"/>
                  </a:lnTo>
                  <a:lnTo>
                    <a:pt x="151399" y="8330"/>
                  </a:lnTo>
                  <a:lnTo>
                    <a:pt x="151547" y="8331"/>
                  </a:lnTo>
                  <a:lnTo>
                    <a:pt x="152150" y="7429"/>
                  </a:lnTo>
                  <a:lnTo>
                    <a:pt x="154521" y="7404"/>
                  </a:lnTo>
                  <a:lnTo>
                    <a:pt x="157784" y="7368"/>
                  </a:lnTo>
                  <a:lnTo>
                    <a:pt x="157802" y="6402"/>
                  </a:lnTo>
                  <a:lnTo>
                    <a:pt x="160520" y="6304"/>
                  </a:lnTo>
                  <a:lnTo>
                    <a:pt x="160561" y="5709"/>
                  </a:lnTo>
                  <a:lnTo>
                    <a:pt x="161532" y="5894"/>
                  </a:lnTo>
                  <a:lnTo>
                    <a:pt x="161921" y="5883"/>
                  </a:lnTo>
                  <a:lnTo>
                    <a:pt x="162455" y="6234"/>
                  </a:lnTo>
                  <a:lnTo>
                    <a:pt x="163557" y="6197"/>
                  </a:lnTo>
                  <a:lnTo>
                    <a:pt x="164365" y="6436"/>
                  </a:lnTo>
                  <a:lnTo>
                    <a:pt x="164379" y="6671"/>
                  </a:lnTo>
                  <a:lnTo>
                    <a:pt x="169448" y="6488"/>
                  </a:lnTo>
                  <a:lnTo>
                    <a:pt x="171934" y="6384"/>
                  </a:lnTo>
                  <a:lnTo>
                    <a:pt x="171777" y="2976"/>
                  </a:lnTo>
                  <a:lnTo>
                    <a:pt x="172083" y="2917"/>
                  </a:lnTo>
                  <a:lnTo>
                    <a:pt x="172392" y="2735"/>
                  </a:lnTo>
                  <a:lnTo>
                    <a:pt x="172629" y="2456"/>
                  </a:lnTo>
                  <a:lnTo>
                    <a:pt x="172757" y="2181"/>
                  </a:lnTo>
                  <a:lnTo>
                    <a:pt x="173506" y="1747"/>
                  </a:lnTo>
                  <a:lnTo>
                    <a:pt x="174294" y="1720"/>
                  </a:lnTo>
                  <a:lnTo>
                    <a:pt x="174266" y="1224"/>
                  </a:lnTo>
                  <a:lnTo>
                    <a:pt x="175370" y="576"/>
                  </a:lnTo>
                  <a:lnTo>
                    <a:pt x="175642" y="925"/>
                  </a:lnTo>
                  <a:lnTo>
                    <a:pt x="175850" y="1560"/>
                  </a:lnTo>
                  <a:lnTo>
                    <a:pt x="177577" y="449"/>
                  </a:lnTo>
                  <a:lnTo>
                    <a:pt x="178054" y="389"/>
                  </a:lnTo>
                  <a:lnTo>
                    <a:pt x="179063" y="0"/>
                  </a:lnTo>
                  <a:lnTo>
                    <a:pt x="179193" y="117"/>
                  </a:lnTo>
                  <a:lnTo>
                    <a:pt x="179414" y="556"/>
                  </a:lnTo>
                  <a:lnTo>
                    <a:pt x="179495" y="2040"/>
                  </a:lnTo>
                  <a:lnTo>
                    <a:pt x="179744" y="2256"/>
                  </a:lnTo>
                  <a:lnTo>
                    <a:pt x="180298" y="2289"/>
                  </a:lnTo>
                  <a:lnTo>
                    <a:pt x="180915" y="2780"/>
                  </a:lnTo>
                  <a:lnTo>
                    <a:pt x="181136" y="2661"/>
                  </a:lnTo>
                  <a:lnTo>
                    <a:pt x="181481" y="2121"/>
                  </a:lnTo>
                  <a:lnTo>
                    <a:pt x="181918" y="1641"/>
                  </a:lnTo>
                  <a:lnTo>
                    <a:pt x="183190" y="1325"/>
                  </a:lnTo>
                  <a:lnTo>
                    <a:pt x="183656" y="3434"/>
                  </a:lnTo>
                  <a:lnTo>
                    <a:pt x="184069" y="5055"/>
                  </a:lnTo>
                  <a:lnTo>
                    <a:pt x="184223" y="538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" name="pg118">
              <a:extLst>
                <a:ext uri="{FF2B5EF4-FFF2-40B4-BE49-F238E27FC236}">
                  <a16:creationId xmlns:a16="http://schemas.microsoft.com/office/drawing/2014/main" id="{3900B769-AC4E-844A-826B-B7A3601CB091}"/>
                </a:ext>
              </a:extLst>
            </p:cNvPr>
            <p:cNvSpPr/>
            <p:nvPr/>
          </p:nvSpPr>
          <p:spPr>
            <a:xfrm>
              <a:off x="7017505" y="2630567"/>
              <a:ext cx="42295" cy="25939"/>
            </a:xfrm>
            <a:custGeom>
              <a:avLst/>
              <a:gdLst/>
              <a:ahLst/>
              <a:cxnLst/>
              <a:rect l="0" t="0" r="0" b="0"/>
              <a:pathLst>
                <a:path w="42295" h="25939">
                  <a:moveTo>
                    <a:pt x="32618" y="25841"/>
                  </a:moveTo>
                  <a:lnTo>
                    <a:pt x="32416" y="23187"/>
                  </a:lnTo>
                  <a:lnTo>
                    <a:pt x="31320" y="23401"/>
                  </a:lnTo>
                  <a:lnTo>
                    <a:pt x="29410" y="23308"/>
                  </a:lnTo>
                  <a:lnTo>
                    <a:pt x="28749" y="23137"/>
                  </a:lnTo>
                  <a:lnTo>
                    <a:pt x="28379" y="22883"/>
                  </a:lnTo>
                  <a:lnTo>
                    <a:pt x="26775" y="21412"/>
                  </a:lnTo>
                  <a:lnTo>
                    <a:pt x="26401" y="21162"/>
                  </a:lnTo>
                  <a:lnTo>
                    <a:pt x="22814" y="18006"/>
                  </a:lnTo>
                  <a:lnTo>
                    <a:pt x="22464" y="17729"/>
                  </a:lnTo>
                  <a:lnTo>
                    <a:pt x="21791" y="17957"/>
                  </a:lnTo>
                  <a:lnTo>
                    <a:pt x="21441" y="17502"/>
                  </a:lnTo>
                  <a:lnTo>
                    <a:pt x="20924" y="17160"/>
                  </a:lnTo>
                  <a:lnTo>
                    <a:pt x="20250" y="17144"/>
                  </a:lnTo>
                  <a:lnTo>
                    <a:pt x="19862" y="16981"/>
                  </a:lnTo>
                  <a:lnTo>
                    <a:pt x="19551" y="16949"/>
                  </a:lnTo>
                  <a:lnTo>
                    <a:pt x="18036" y="16932"/>
                  </a:lnTo>
                  <a:lnTo>
                    <a:pt x="17195" y="17453"/>
                  </a:lnTo>
                  <a:lnTo>
                    <a:pt x="17764" y="15517"/>
                  </a:lnTo>
                  <a:lnTo>
                    <a:pt x="17233" y="15729"/>
                  </a:lnTo>
                  <a:lnTo>
                    <a:pt x="16495" y="14053"/>
                  </a:lnTo>
                  <a:lnTo>
                    <a:pt x="15023" y="15081"/>
                  </a:lnTo>
                  <a:lnTo>
                    <a:pt x="14619" y="15042"/>
                  </a:lnTo>
                  <a:lnTo>
                    <a:pt x="14022" y="14785"/>
                  </a:lnTo>
                  <a:lnTo>
                    <a:pt x="13665" y="14874"/>
                  </a:lnTo>
                  <a:lnTo>
                    <a:pt x="13296" y="15261"/>
                  </a:lnTo>
                  <a:lnTo>
                    <a:pt x="12820" y="15390"/>
                  </a:lnTo>
                  <a:lnTo>
                    <a:pt x="12503" y="15378"/>
                  </a:lnTo>
                  <a:lnTo>
                    <a:pt x="12075" y="15152"/>
                  </a:lnTo>
                  <a:lnTo>
                    <a:pt x="11697" y="15051"/>
                  </a:lnTo>
                  <a:lnTo>
                    <a:pt x="9963" y="15072"/>
                  </a:lnTo>
                  <a:lnTo>
                    <a:pt x="9387" y="14964"/>
                  </a:lnTo>
                  <a:lnTo>
                    <a:pt x="9222" y="14453"/>
                  </a:lnTo>
                  <a:lnTo>
                    <a:pt x="9905" y="14216"/>
                  </a:lnTo>
                  <a:lnTo>
                    <a:pt x="10822" y="14153"/>
                  </a:lnTo>
                  <a:lnTo>
                    <a:pt x="11650" y="13934"/>
                  </a:lnTo>
                  <a:lnTo>
                    <a:pt x="11055" y="13505"/>
                  </a:lnTo>
                  <a:lnTo>
                    <a:pt x="10638" y="13317"/>
                  </a:lnTo>
                  <a:lnTo>
                    <a:pt x="10436" y="13061"/>
                  </a:lnTo>
                  <a:lnTo>
                    <a:pt x="10449" y="12833"/>
                  </a:lnTo>
                  <a:lnTo>
                    <a:pt x="10889" y="12850"/>
                  </a:lnTo>
                  <a:lnTo>
                    <a:pt x="10837" y="12589"/>
                  </a:lnTo>
                  <a:lnTo>
                    <a:pt x="11238" y="12655"/>
                  </a:lnTo>
                  <a:lnTo>
                    <a:pt x="10564" y="11590"/>
                  </a:lnTo>
                  <a:lnTo>
                    <a:pt x="10107" y="11212"/>
                  </a:lnTo>
                  <a:lnTo>
                    <a:pt x="9463" y="10933"/>
                  </a:lnTo>
                  <a:lnTo>
                    <a:pt x="8984" y="10810"/>
                  </a:lnTo>
                  <a:lnTo>
                    <a:pt x="8146" y="10935"/>
                  </a:lnTo>
                  <a:lnTo>
                    <a:pt x="7850" y="10721"/>
                  </a:lnTo>
                  <a:lnTo>
                    <a:pt x="7681" y="10674"/>
                  </a:lnTo>
                  <a:lnTo>
                    <a:pt x="7326" y="10781"/>
                  </a:lnTo>
                  <a:lnTo>
                    <a:pt x="6985" y="11147"/>
                  </a:lnTo>
                  <a:lnTo>
                    <a:pt x="6626" y="11241"/>
                  </a:lnTo>
                  <a:lnTo>
                    <a:pt x="6008" y="11268"/>
                  </a:lnTo>
                  <a:lnTo>
                    <a:pt x="5472" y="11223"/>
                  </a:lnTo>
                  <a:lnTo>
                    <a:pt x="4809" y="11070"/>
                  </a:lnTo>
                  <a:lnTo>
                    <a:pt x="4096" y="10808"/>
                  </a:lnTo>
                  <a:lnTo>
                    <a:pt x="3722" y="10602"/>
                  </a:lnTo>
                  <a:lnTo>
                    <a:pt x="3587" y="10488"/>
                  </a:lnTo>
                  <a:lnTo>
                    <a:pt x="3574" y="10266"/>
                  </a:lnTo>
                  <a:lnTo>
                    <a:pt x="3422" y="9981"/>
                  </a:lnTo>
                  <a:lnTo>
                    <a:pt x="3252" y="9940"/>
                  </a:lnTo>
                  <a:lnTo>
                    <a:pt x="3128" y="9719"/>
                  </a:lnTo>
                  <a:lnTo>
                    <a:pt x="3106" y="9370"/>
                  </a:lnTo>
                  <a:lnTo>
                    <a:pt x="2928" y="9133"/>
                  </a:lnTo>
                  <a:lnTo>
                    <a:pt x="2853" y="8873"/>
                  </a:lnTo>
                  <a:lnTo>
                    <a:pt x="2883" y="8433"/>
                  </a:lnTo>
                  <a:lnTo>
                    <a:pt x="2843" y="7862"/>
                  </a:lnTo>
                  <a:lnTo>
                    <a:pt x="2731" y="7257"/>
                  </a:lnTo>
                  <a:lnTo>
                    <a:pt x="2494" y="6859"/>
                  </a:lnTo>
                  <a:lnTo>
                    <a:pt x="2465" y="6101"/>
                  </a:lnTo>
                  <a:lnTo>
                    <a:pt x="2188" y="5876"/>
                  </a:lnTo>
                  <a:lnTo>
                    <a:pt x="2021" y="5832"/>
                  </a:lnTo>
                  <a:lnTo>
                    <a:pt x="1582" y="5811"/>
                  </a:lnTo>
                  <a:lnTo>
                    <a:pt x="167" y="5933"/>
                  </a:lnTo>
                  <a:lnTo>
                    <a:pt x="0" y="5790"/>
                  </a:lnTo>
                  <a:lnTo>
                    <a:pt x="295" y="5853"/>
                  </a:lnTo>
                  <a:lnTo>
                    <a:pt x="1163" y="5758"/>
                  </a:lnTo>
                  <a:lnTo>
                    <a:pt x="1942" y="5790"/>
                  </a:lnTo>
                  <a:lnTo>
                    <a:pt x="2267" y="5852"/>
                  </a:lnTo>
                  <a:lnTo>
                    <a:pt x="2471" y="5989"/>
                  </a:lnTo>
                  <a:lnTo>
                    <a:pt x="2667" y="6522"/>
                  </a:lnTo>
                  <a:lnTo>
                    <a:pt x="2576" y="6750"/>
                  </a:lnTo>
                  <a:lnTo>
                    <a:pt x="2567" y="6919"/>
                  </a:lnTo>
                  <a:lnTo>
                    <a:pt x="2773" y="7186"/>
                  </a:lnTo>
                  <a:lnTo>
                    <a:pt x="2967" y="7882"/>
                  </a:lnTo>
                  <a:lnTo>
                    <a:pt x="2927" y="9000"/>
                  </a:lnTo>
                  <a:lnTo>
                    <a:pt x="3352" y="9583"/>
                  </a:lnTo>
                  <a:lnTo>
                    <a:pt x="3494" y="9953"/>
                  </a:lnTo>
                  <a:lnTo>
                    <a:pt x="3800" y="10318"/>
                  </a:lnTo>
                  <a:lnTo>
                    <a:pt x="4004" y="10410"/>
                  </a:lnTo>
                  <a:lnTo>
                    <a:pt x="4247" y="10333"/>
                  </a:lnTo>
                  <a:lnTo>
                    <a:pt x="4012" y="10065"/>
                  </a:lnTo>
                  <a:lnTo>
                    <a:pt x="4052" y="9889"/>
                  </a:lnTo>
                  <a:lnTo>
                    <a:pt x="4077" y="9561"/>
                  </a:lnTo>
                  <a:lnTo>
                    <a:pt x="3951" y="8118"/>
                  </a:lnTo>
                  <a:lnTo>
                    <a:pt x="3743" y="7230"/>
                  </a:lnTo>
                  <a:lnTo>
                    <a:pt x="2939" y="5888"/>
                  </a:lnTo>
                  <a:lnTo>
                    <a:pt x="4510" y="5279"/>
                  </a:lnTo>
                  <a:lnTo>
                    <a:pt x="4204" y="4609"/>
                  </a:lnTo>
                  <a:lnTo>
                    <a:pt x="3189" y="4152"/>
                  </a:lnTo>
                  <a:lnTo>
                    <a:pt x="3388" y="2794"/>
                  </a:lnTo>
                  <a:lnTo>
                    <a:pt x="3568" y="2366"/>
                  </a:lnTo>
                  <a:lnTo>
                    <a:pt x="3767" y="2294"/>
                  </a:lnTo>
                  <a:lnTo>
                    <a:pt x="5378" y="1745"/>
                  </a:lnTo>
                  <a:lnTo>
                    <a:pt x="9979" y="486"/>
                  </a:lnTo>
                  <a:lnTo>
                    <a:pt x="11912" y="81"/>
                  </a:lnTo>
                  <a:lnTo>
                    <a:pt x="13142" y="0"/>
                  </a:lnTo>
                  <a:lnTo>
                    <a:pt x="13142" y="650"/>
                  </a:lnTo>
                  <a:lnTo>
                    <a:pt x="13517" y="650"/>
                  </a:lnTo>
                  <a:lnTo>
                    <a:pt x="14540" y="439"/>
                  </a:lnTo>
                  <a:lnTo>
                    <a:pt x="14929" y="520"/>
                  </a:lnTo>
                  <a:lnTo>
                    <a:pt x="15460" y="862"/>
                  </a:lnTo>
                  <a:lnTo>
                    <a:pt x="15809" y="1561"/>
                  </a:lnTo>
                  <a:lnTo>
                    <a:pt x="16534" y="1431"/>
                  </a:lnTo>
                  <a:lnTo>
                    <a:pt x="16236" y="878"/>
                  </a:lnTo>
                  <a:lnTo>
                    <a:pt x="16651" y="862"/>
                  </a:lnTo>
                  <a:lnTo>
                    <a:pt x="17104" y="1317"/>
                  </a:lnTo>
                  <a:lnTo>
                    <a:pt x="17143" y="1919"/>
                  </a:lnTo>
                  <a:lnTo>
                    <a:pt x="16949" y="1935"/>
                  </a:lnTo>
                  <a:lnTo>
                    <a:pt x="16845" y="3139"/>
                  </a:lnTo>
                  <a:lnTo>
                    <a:pt x="16962" y="3611"/>
                  </a:lnTo>
                  <a:lnTo>
                    <a:pt x="17441" y="3855"/>
                  </a:lnTo>
                  <a:lnTo>
                    <a:pt x="17881" y="4261"/>
                  </a:lnTo>
                  <a:lnTo>
                    <a:pt x="17855" y="4521"/>
                  </a:lnTo>
                  <a:lnTo>
                    <a:pt x="18295" y="4359"/>
                  </a:lnTo>
                  <a:lnTo>
                    <a:pt x="18504" y="3934"/>
                  </a:lnTo>
                  <a:lnTo>
                    <a:pt x="18347" y="3058"/>
                  </a:lnTo>
                  <a:lnTo>
                    <a:pt x="18321" y="2521"/>
                  </a:lnTo>
                  <a:lnTo>
                    <a:pt x="19111" y="2228"/>
                  </a:lnTo>
                  <a:lnTo>
                    <a:pt x="19551" y="4440"/>
                  </a:lnTo>
                  <a:lnTo>
                    <a:pt x="19603" y="5741"/>
                  </a:lnTo>
                  <a:lnTo>
                    <a:pt x="24963" y="5514"/>
                  </a:lnTo>
                  <a:lnTo>
                    <a:pt x="25120" y="5230"/>
                  </a:lnTo>
                  <a:lnTo>
                    <a:pt x="25282" y="4644"/>
                  </a:lnTo>
                  <a:lnTo>
                    <a:pt x="25298" y="4257"/>
                  </a:lnTo>
                  <a:lnTo>
                    <a:pt x="25423" y="4107"/>
                  </a:lnTo>
                  <a:lnTo>
                    <a:pt x="25962" y="3761"/>
                  </a:lnTo>
                  <a:lnTo>
                    <a:pt x="26271" y="3301"/>
                  </a:lnTo>
                  <a:lnTo>
                    <a:pt x="25235" y="3106"/>
                  </a:lnTo>
                  <a:lnTo>
                    <a:pt x="25776" y="2784"/>
                  </a:lnTo>
                  <a:lnTo>
                    <a:pt x="26648" y="1987"/>
                  </a:lnTo>
                  <a:lnTo>
                    <a:pt x="27466" y="1878"/>
                  </a:lnTo>
                  <a:lnTo>
                    <a:pt x="27371" y="2279"/>
                  </a:lnTo>
                  <a:lnTo>
                    <a:pt x="27216" y="2480"/>
                  </a:lnTo>
                  <a:lnTo>
                    <a:pt x="28437" y="2469"/>
                  </a:lnTo>
                  <a:lnTo>
                    <a:pt x="28628" y="2762"/>
                  </a:lnTo>
                  <a:lnTo>
                    <a:pt x="28235" y="4411"/>
                  </a:lnTo>
                  <a:lnTo>
                    <a:pt x="27806" y="5092"/>
                  </a:lnTo>
                  <a:lnTo>
                    <a:pt x="27659" y="5196"/>
                  </a:lnTo>
                  <a:lnTo>
                    <a:pt x="27035" y="5300"/>
                  </a:lnTo>
                  <a:lnTo>
                    <a:pt x="26856" y="5429"/>
                  </a:lnTo>
                  <a:lnTo>
                    <a:pt x="29671" y="5339"/>
                  </a:lnTo>
                  <a:lnTo>
                    <a:pt x="29753" y="5709"/>
                  </a:lnTo>
                  <a:lnTo>
                    <a:pt x="29840" y="7931"/>
                  </a:lnTo>
                  <a:lnTo>
                    <a:pt x="29967" y="8172"/>
                  </a:lnTo>
                  <a:lnTo>
                    <a:pt x="30190" y="8206"/>
                  </a:lnTo>
                  <a:lnTo>
                    <a:pt x="30385" y="8064"/>
                  </a:lnTo>
                  <a:lnTo>
                    <a:pt x="30520" y="8057"/>
                  </a:lnTo>
                  <a:lnTo>
                    <a:pt x="32147" y="8131"/>
                  </a:lnTo>
                  <a:lnTo>
                    <a:pt x="32239" y="10367"/>
                  </a:lnTo>
                  <a:lnTo>
                    <a:pt x="31952" y="10798"/>
                  </a:lnTo>
                  <a:lnTo>
                    <a:pt x="31782" y="11397"/>
                  </a:lnTo>
                  <a:lnTo>
                    <a:pt x="32001" y="12164"/>
                  </a:lnTo>
                  <a:lnTo>
                    <a:pt x="31293" y="12331"/>
                  </a:lnTo>
                  <a:lnTo>
                    <a:pt x="30110" y="12817"/>
                  </a:lnTo>
                  <a:lnTo>
                    <a:pt x="30368" y="21213"/>
                  </a:lnTo>
                  <a:lnTo>
                    <a:pt x="29949" y="21160"/>
                  </a:lnTo>
                  <a:lnTo>
                    <a:pt x="29095" y="20706"/>
                  </a:lnTo>
                  <a:lnTo>
                    <a:pt x="29532" y="21078"/>
                  </a:lnTo>
                  <a:lnTo>
                    <a:pt x="30889" y="21924"/>
                  </a:lnTo>
                  <a:lnTo>
                    <a:pt x="31404" y="22086"/>
                  </a:lnTo>
                  <a:lnTo>
                    <a:pt x="31920" y="22119"/>
                  </a:lnTo>
                  <a:lnTo>
                    <a:pt x="32320" y="22104"/>
                  </a:lnTo>
                  <a:lnTo>
                    <a:pt x="32571" y="22097"/>
                  </a:lnTo>
                  <a:lnTo>
                    <a:pt x="32956" y="22022"/>
                  </a:lnTo>
                  <a:lnTo>
                    <a:pt x="33310" y="21888"/>
                  </a:lnTo>
                  <a:lnTo>
                    <a:pt x="33524" y="21739"/>
                  </a:lnTo>
                  <a:lnTo>
                    <a:pt x="33667" y="21717"/>
                  </a:lnTo>
                  <a:lnTo>
                    <a:pt x="34259" y="21821"/>
                  </a:lnTo>
                  <a:lnTo>
                    <a:pt x="34323" y="21460"/>
                  </a:lnTo>
                  <a:lnTo>
                    <a:pt x="35450" y="21453"/>
                  </a:lnTo>
                  <a:lnTo>
                    <a:pt x="36412" y="21241"/>
                  </a:lnTo>
                  <a:lnTo>
                    <a:pt x="36928" y="21300"/>
                  </a:lnTo>
                  <a:lnTo>
                    <a:pt x="38350" y="21684"/>
                  </a:lnTo>
                  <a:lnTo>
                    <a:pt x="38350" y="20935"/>
                  </a:lnTo>
                  <a:lnTo>
                    <a:pt x="38541" y="20877"/>
                  </a:lnTo>
                  <a:lnTo>
                    <a:pt x="38926" y="20910"/>
                  </a:lnTo>
                  <a:lnTo>
                    <a:pt x="40336" y="21949"/>
                  </a:lnTo>
                  <a:lnTo>
                    <a:pt x="40526" y="22154"/>
                  </a:lnTo>
                  <a:lnTo>
                    <a:pt x="41327" y="23572"/>
                  </a:lnTo>
                  <a:lnTo>
                    <a:pt x="41715" y="23971"/>
                  </a:lnTo>
                  <a:lnTo>
                    <a:pt x="40974" y="23509"/>
                  </a:lnTo>
                  <a:lnTo>
                    <a:pt x="40864" y="23854"/>
                  </a:lnTo>
                  <a:lnTo>
                    <a:pt x="40655" y="23721"/>
                  </a:lnTo>
                  <a:lnTo>
                    <a:pt x="40548" y="24937"/>
                  </a:lnTo>
                  <a:lnTo>
                    <a:pt x="40774" y="25320"/>
                  </a:lnTo>
                  <a:lnTo>
                    <a:pt x="41136" y="25621"/>
                  </a:lnTo>
                  <a:lnTo>
                    <a:pt x="41517" y="25811"/>
                  </a:lnTo>
                  <a:lnTo>
                    <a:pt x="42295" y="25939"/>
                  </a:lnTo>
                  <a:lnTo>
                    <a:pt x="40863" y="2592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" name="pg119">
              <a:extLst>
                <a:ext uri="{FF2B5EF4-FFF2-40B4-BE49-F238E27FC236}">
                  <a16:creationId xmlns:a16="http://schemas.microsoft.com/office/drawing/2014/main" id="{4CCFE304-8C41-5F42-8553-BC045F016FCE}"/>
                </a:ext>
              </a:extLst>
            </p:cNvPr>
            <p:cNvSpPr/>
            <p:nvPr/>
          </p:nvSpPr>
          <p:spPr>
            <a:xfrm>
              <a:off x="7028874" y="2643076"/>
              <a:ext cx="6577" cy="1838"/>
            </a:xfrm>
            <a:custGeom>
              <a:avLst/>
              <a:gdLst/>
              <a:ahLst/>
              <a:cxnLst/>
              <a:rect l="0" t="0" r="0" b="0"/>
              <a:pathLst>
                <a:path w="6577" h="1838">
                  <a:moveTo>
                    <a:pt x="0" y="455"/>
                  </a:moveTo>
                  <a:lnTo>
                    <a:pt x="414" y="1073"/>
                  </a:lnTo>
                  <a:lnTo>
                    <a:pt x="1165" y="1431"/>
                  </a:lnTo>
                  <a:lnTo>
                    <a:pt x="1450" y="1431"/>
                  </a:lnTo>
                  <a:lnTo>
                    <a:pt x="1527" y="1610"/>
                  </a:lnTo>
                  <a:lnTo>
                    <a:pt x="2628" y="1772"/>
                  </a:lnTo>
                  <a:lnTo>
                    <a:pt x="3431" y="1642"/>
                  </a:lnTo>
                  <a:lnTo>
                    <a:pt x="3353" y="1838"/>
                  </a:lnTo>
                  <a:lnTo>
                    <a:pt x="5153" y="992"/>
                  </a:lnTo>
                  <a:lnTo>
                    <a:pt x="5451" y="959"/>
                  </a:lnTo>
                  <a:lnTo>
                    <a:pt x="5813" y="601"/>
                  </a:lnTo>
                  <a:lnTo>
                    <a:pt x="6577" y="162"/>
                  </a:lnTo>
                  <a:lnTo>
                    <a:pt x="6512" y="0"/>
                  </a:lnTo>
                  <a:lnTo>
                    <a:pt x="5360" y="748"/>
                  </a:lnTo>
                  <a:lnTo>
                    <a:pt x="3457" y="1561"/>
                  </a:lnTo>
                  <a:lnTo>
                    <a:pt x="2019" y="1610"/>
                  </a:lnTo>
                  <a:lnTo>
                    <a:pt x="1760" y="1545"/>
                  </a:lnTo>
                  <a:lnTo>
                    <a:pt x="867" y="1008"/>
                  </a:lnTo>
                  <a:lnTo>
                    <a:pt x="518" y="37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" name="pg120">
              <a:extLst>
                <a:ext uri="{FF2B5EF4-FFF2-40B4-BE49-F238E27FC236}">
                  <a16:creationId xmlns:a16="http://schemas.microsoft.com/office/drawing/2014/main" id="{95608749-390A-D047-82F7-4A5819D31902}"/>
                </a:ext>
              </a:extLst>
            </p:cNvPr>
            <p:cNvSpPr/>
            <p:nvPr/>
          </p:nvSpPr>
          <p:spPr>
            <a:xfrm>
              <a:off x="6555864" y="2843167"/>
              <a:ext cx="116237" cy="91755"/>
            </a:xfrm>
            <a:custGeom>
              <a:avLst/>
              <a:gdLst/>
              <a:ahLst/>
              <a:cxnLst/>
              <a:rect l="0" t="0" r="0" b="0"/>
              <a:pathLst>
                <a:path w="116237" h="91755">
                  <a:moveTo>
                    <a:pt x="45861" y="13210"/>
                  </a:moveTo>
                  <a:lnTo>
                    <a:pt x="47204" y="13192"/>
                  </a:lnTo>
                  <a:lnTo>
                    <a:pt x="47452" y="17647"/>
                  </a:lnTo>
                  <a:lnTo>
                    <a:pt x="47531" y="20005"/>
                  </a:lnTo>
                  <a:lnTo>
                    <a:pt x="47473" y="20286"/>
                  </a:lnTo>
                  <a:lnTo>
                    <a:pt x="46383" y="20338"/>
                  </a:lnTo>
                  <a:lnTo>
                    <a:pt x="45824" y="20260"/>
                  </a:lnTo>
                  <a:lnTo>
                    <a:pt x="45138" y="21452"/>
                  </a:lnTo>
                  <a:lnTo>
                    <a:pt x="45198" y="22683"/>
                  </a:lnTo>
                  <a:lnTo>
                    <a:pt x="45868" y="22662"/>
                  </a:lnTo>
                  <a:lnTo>
                    <a:pt x="46234" y="22876"/>
                  </a:lnTo>
                  <a:lnTo>
                    <a:pt x="46338" y="23219"/>
                  </a:lnTo>
                  <a:lnTo>
                    <a:pt x="46085" y="24437"/>
                  </a:lnTo>
                  <a:lnTo>
                    <a:pt x="45741" y="24460"/>
                  </a:lnTo>
                  <a:lnTo>
                    <a:pt x="45727" y="24609"/>
                  </a:lnTo>
                  <a:lnTo>
                    <a:pt x="46553" y="25317"/>
                  </a:lnTo>
                  <a:lnTo>
                    <a:pt x="47071" y="25421"/>
                  </a:lnTo>
                  <a:lnTo>
                    <a:pt x="47341" y="25556"/>
                  </a:lnTo>
                  <a:lnTo>
                    <a:pt x="47813" y="26090"/>
                  </a:lnTo>
                  <a:lnTo>
                    <a:pt x="47944" y="28745"/>
                  </a:lnTo>
                  <a:lnTo>
                    <a:pt x="47958" y="29176"/>
                  </a:lnTo>
                  <a:lnTo>
                    <a:pt x="47993" y="29767"/>
                  </a:lnTo>
                  <a:lnTo>
                    <a:pt x="48323" y="29895"/>
                  </a:lnTo>
                  <a:lnTo>
                    <a:pt x="48722" y="30243"/>
                  </a:lnTo>
                  <a:lnTo>
                    <a:pt x="50129" y="31113"/>
                  </a:lnTo>
                  <a:lnTo>
                    <a:pt x="50597" y="31316"/>
                  </a:lnTo>
                  <a:lnTo>
                    <a:pt x="51183" y="31316"/>
                  </a:lnTo>
                  <a:lnTo>
                    <a:pt x="51894" y="31284"/>
                  </a:lnTo>
                  <a:lnTo>
                    <a:pt x="52399" y="31511"/>
                  </a:lnTo>
                  <a:lnTo>
                    <a:pt x="52708" y="31428"/>
                  </a:lnTo>
                  <a:lnTo>
                    <a:pt x="52977" y="31214"/>
                  </a:lnTo>
                  <a:lnTo>
                    <a:pt x="54409" y="31170"/>
                  </a:lnTo>
                  <a:lnTo>
                    <a:pt x="54175" y="30985"/>
                  </a:lnTo>
                  <a:lnTo>
                    <a:pt x="54084" y="30504"/>
                  </a:lnTo>
                  <a:lnTo>
                    <a:pt x="53655" y="29999"/>
                  </a:lnTo>
                  <a:lnTo>
                    <a:pt x="53111" y="29715"/>
                  </a:lnTo>
                  <a:lnTo>
                    <a:pt x="52507" y="29655"/>
                  </a:lnTo>
                  <a:lnTo>
                    <a:pt x="52045" y="29122"/>
                  </a:lnTo>
                  <a:lnTo>
                    <a:pt x="54399" y="29122"/>
                  </a:lnTo>
                  <a:lnTo>
                    <a:pt x="54972" y="31022"/>
                  </a:lnTo>
                  <a:lnTo>
                    <a:pt x="56570" y="31909"/>
                  </a:lnTo>
                  <a:lnTo>
                    <a:pt x="57112" y="32060"/>
                  </a:lnTo>
                  <a:lnTo>
                    <a:pt x="57334" y="31706"/>
                  </a:lnTo>
                  <a:lnTo>
                    <a:pt x="57380" y="31058"/>
                  </a:lnTo>
                  <a:lnTo>
                    <a:pt x="57906" y="29892"/>
                  </a:lnTo>
                  <a:lnTo>
                    <a:pt x="58113" y="29647"/>
                  </a:lnTo>
                  <a:lnTo>
                    <a:pt x="58171" y="32497"/>
                  </a:lnTo>
                  <a:lnTo>
                    <a:pt x="58362" y="32268"/>
                  </a:lnTo>
                  <a:lnTo>
                    <a:pt x="58538" y="30480"/>
                  </a:lnTo>
                  <a:lnTo>
                    <a:pt x="58498" y="30152"/>
                  </a:lnTo>
                  <a:lnTo>
                    <a:pt x="58154" y="29632"/>
                  </a:lnTo>
                  <a:lnTo>
                    <a:pt x="58212" y="29348"/>
                  </a:lnTo>
                  <a:lnTo>
                    <a:pt x="59161" y="29299"/>
                  </a:lnTo>
                  <a:lnTo>
                    <a:pt x="59774" y="29988"/>
                  </a:lnTo>
                  <a:lnTo>
                    <a:pt x="60628" y="30376"/>
                  </a:lnTo>
                  <a:lnTo>
                    <a:pt x="61057" y="30678"/>
                  </a:lnTo>
                  <a:lnTo>
                    <a:pt x="61052" y="31399"/>
                  </a:lnTo>
                  <a:lnTo>
                    <a:pt x="61756" y="30868"/>
                  </a:lnTo>
                  <a:lnTo>
                    <a:pt x="61820" y="30529"/>
                  </a:lnTo>
                  <a:lnTo>
                    <a:pt x="61975" y="30249"/>
                  </a:lnTo>
                  <a:lnTo>
                    <a:pt x="62443" y="30074"/>
                  </a:lnTo>
                  <a:lnTo>
                    <a:pt x="62613" y="28362"/>
                  </a:lnTo>
                  <a:lnTo>
                    <a:pt x="62851" y="27833"/>
                  </a:lnTo>
                  <a:lnTo>
                    <a:pt x="63344" y="27617"/>
                  </a:lnTo>
                  <a:lnTo>
                    <a:pt x="64065" y="27763"/>
                  </a:lnTo>
                  <a:lnTo>
                    <a:pt x="64897" y="26345"/>
                  </a:lnTo>
                  <a:lnTo>
                    <a:pt x="65627" y="26618"/>
                  </a:lnTo>
                  <a:lnTo>
                    <a:pt x="66377" y="26579"/>
                  </a:lnTo>
                  <a:lnTo>
                    <a:pt x="66718" y="27404"/>
                  </a:lnTo>
                  <a:lnTo>
                    <a:pt x="66855" y="27992"/>
                  </a:lnTo>
                  <a:lnTo>
                    <a:pt x="66609" y="28068"/>
                  </a:lnTo>
                  <a:lnTo>
                    <a:pt x="66313" y="28319"/>
                  </a:lnTo>
                  <a:lnTo>
                    <a:pt x="65892" y="28856"/>
                  </a:lnTo>
                  <a:lnTo>
                    <a:pt x="66033" y="28869"/>
                  </a:lnTo>
                  <a:lnTo>
                    <a:pt x="65954" y="29208"/>
                  </a:lnTo>
                  <a:lnTo>
                    <a:pt x="68782" y="29208"/>
                  </a:lnTo>
                  <a:lnTo>
                    <a:pt x="72287" y="29416"/>
                  </a:lnTo>
                  <a:lnTo>
                    <a:pt x="74750" y="29991"/>
                  </a:lnTo>
                  <a:lnTo>
                    <a:pt x="75320" y="30314"/>
                  </a:lnTo>
                  <a:lnTo>
                    <a:pt x="75765" y="30298"/>
                  </a:lnTo>
                  <a:lnTo>
                    <a:pt x="75968" y="29561"/>
                  </a:lnTo>
                  <a:lnTo>
                    <a:pt x="75960" y="29330"/>
                  </a:lnTo>
                  <a:lnTo>
                    <a:pt x="78251" y="29265"/>
                  </a:lnTo>
                  <a:lnTo>
                    <a:pt x="83155" y="29424"/>
                  </a:lnTo>
                  <a:lnTo>
                    <a:pt x="84175" y="29450"/>
                  </a:lnTo>
                  <a:lnTo>
                    <a:pt x="86416" y="29374"/>
                  </a:lnTo>
                  <a:lnTo>
                    <a:pt x="89813" y="29595"/>
                  </a:lnTo>
                  <a:lnTo>
                    <a:pt x="91570" y="29424"/>
                  </a:lnTo>
                  <a:lnTo>
                    <a:pt x="97746" y="29710"/>
                  </a:lnTo>
                  <a:lnTo>
                    <a:pt x="102177" y="29916"/>
                  </a:lnTo>
                  <a:lnTo>
                    <a:pt x="104147" y="29809"/>
                  </a:lnTo>
                  <a:lnTo>
                    <a:pt x="106890" y="29832"/>
                  </a:lnTo>
                  <a:lnTo>
                    <a:pt x="107004" y="29988"/>
                  </a:lnTo>
                  <a:lnTo>
                    <a:pt x="107168" y="30228"/>
                  </a:lnTo>
                  <a:lnTo>
                    <a:pt x="106842" y="30577"/>
                  </a:lnTo>
                  <a:lnTo>
                    <a:pt x="106788" y="30730"/>
                  </a:lnTo>
                  <a:lnTo>
                    <a:pt x="106788" y="31173"/>
                  </a:lnTo>
                  <a:lnTo>
                    <a:pt x="107018" y="31753"/>
                  </a:lnTo>
                  <a:lnTo>
                    <a:pt x="107404" y="32372"/>
                  </a:lnTo>
                  <a:lnTo>
                    <a:pt x="107658" y="33036"/>
                  </a:lnTo>
                  <a:lnTo>
                    <a:pt x="107777" y="33421"/>
                  </a:lnTo>
                  <a:lnTo>
                    <a:pt x="107816" y="34043"/>
                  </a:lnTo>
                  <a:lnTo>
                    <a:pt x="108922" y="34072"/>
                  </a:lnTo>
                  <a:lnTo>
                    <a:pt x="109401" y="34405"/>
                  </a:lnTo>
                  <a:lnTo>
                    <a:pt x="109925" y="35014"/>
                  </a:lnTo>
                  <a:lnTo>
                    <a:pt x="109763" y="36331"/>
                  </a:lnTo>
                  <a:lnTo>
                    <a:pt x="109548" y="36930"/>
                  </a:lnTo>
                  <a:lnTo>
                    <a:pt x="109009" y="37434"/>
                  </a:lnTo>
                  <a:lnTo>
                    <a:pt x="108962" y="37570"/>
                  </a:lnTo>
                  <a:lnTo>
                    <a:pt x="109606" y="37895"/>
                  </a:lnTo>
                  <a:lnTo>
                    <a:pt x="109890" y="37794"/>
                  </a:lnTo>
                  <a:lnTo>
                    <a:pt x="110768" y="37734"/>
                  </a:lnTo>
                  <a:lnTo>
                    <a:pt x="111122" y="37762"/>
                  </a:lnTo>
                  <a:lnTo>
                    <a:pt x="111999" y="38082"/>
                  </a:lnTo>
                  <a:lnTo>
                    <a:pt x="112502" y="39475"/>
                  </a:lnTo>
                  <a:lnTo>
                    <a:pt x="112381" y="40992"/>
                  </a:lnTo>
                  <a:lnTo>
                    <a:pt x="112680" y="41434"/>
                  </a:lnTo>
                  <a:lnTo>
                    <a:pt x="112384" y="41807"/>
                  </a:lnTo>
                  <a:lnTo>
                    <a:pt x="112169" y="41942"/>
                  </a:lnTo>
                  <a:lnTo>
                    <a:pt x="108864" y="41915"/>
                  </a:lnTo>
                  <a:lnTo>
                    <a:pt x="112854" y="45773"/>
                  </a:lnTo>
                  <a:lnTo>
                    <a:pt x="112322" y="46309"/>
                  </a:lnTo>
                  <a:lnTo>
                    <a:pt x="111899" y="46312"/>
                  </a:lnTo>
                  <a:lnTo>
                    <a:pt x="110919" y="46512"/>
                  </a:lnTo>
                  <a:lnTo>
                    <a:pt x="110312" y="47262"/>
                  </a:lnTo>
                  <a:lnTo>
                    <a:pt x="110242" y="47418"/>
                  </a:lnTo>
                  <a:lnTo>
                    <a:pt x="110254" y="47589"/>
                  </a:lnTo>
                  <a:lnTo>
                    <a:pt x="110932" y="48071"/>
                  </a:lnTo>
                  <a:lnTo>
                    <a:pt x="111850" y="48292"/>
                  </a:lnTo>
                  <a:lnTo>
                    <a:pt x="112204" y="48196"/>
                  </a:lnTo>
                  <a:lnTo>
                    <a:pt x="112558" y="47954"/>
                  </a:lnTo>
                  <a:lnTo>
                    <a:pt x="112697" y="47777"/>
                  </a:lnTo>
                  <a:lnTo>
                    <a:pt x="113447" y="47506"/>
                  </a:lnTo>
                  <a:lnTo>
                    <a:pt x="114224" y="48344"/>
                  </a:lnTo>
                  <a:lnTo>
                    <a:pt x="115871" y="48844"/>
                  </a:lnTo>
                  <a:lnTo>
                    <a:pt x="116237" y="49255"/>
                  </a:lnTo>
                  <a:lnTo>
                    <a:pt x="108999" y="56204"/>
                  </a:lnTo>
                  <a:lnTo>
                    <a:pt x="108873" y="56378"/>
                  </a:lnTo>
                  <a:lnTo>
                    <a:pt x="109101" y="56750"/>
                  </a:lnTo>
                  <a:lnTo>
                    <a:pt x="107963" y="55733"/>
                  </a:lnTo>
                  <a:lnTo>
                    <a:pt x="107481" y="55017"/>
                  </a:lnTo>
                  <a:lnTo>
                    <a:pt x="105985" y="53466"/>
                  </a:lnTo>
                  <a:lnTo>
                    <a:pt x="105821" y="53822"/>
                  </a:lnTo>
                  <a:lnTo>
                    <a:pt x="105778" y="54280"/>
                  </a:lnTo>
                  <a:lnTo>
                    <a:pt x="104678" y="54627"/>
                  </a:lnTo>
                  <a:lnTo>
                    <a:pt x="104616" y="55423"/>
                  </a:lnTo>
                  <a:lnTo>
                    <a:pt x="104352" y="55642"/>
                  </a:lnTo>
                  <a:lnTo>
                    <a:pt x="104029" y="55740"/>
                  </a:lnTo>
                  <a:lnTo>
                    <a:pt x="103197" y="55470"/>
                  </a:lnTo>
                  <a:lnTo>
                    <a:pt x="102631" y="54725"/>
                  </a:lnTo>
                  <a:lnTo>
                    <a:pt x="101970" y="54236"/>
                  </a:lnTo>
                  <a:lnTo>
                    <a:pt x="100922" y="54184"/>
                  </a:lnTo>
                  <a:lnTo>
                    <a:pt x="100657" y="53664"/>
                  </a:lnTo>
                  <a:lnTo>
                    <a:pt x="100126" y="53575"/>
                  </a:lnTo>
                  <a:lnTo>
                    <a:pt x="99405" y="53697"/>
                  </a:lnTo>
                  <a:lnTo>
                    <a:pt x="99223" y="54741"/>
                  </a:lnTo>
                  <a:lnTo>
                    <a:pt x="99418" y="55647"/>
                  </a:lnTo>
                  <a:lnTo>
                    <a:pt x="99555" y="55920"/>
                  </a:lnTo>
                  <a:lnTo>
                    <a:pt x="98326" y="56594"/>
                  </a:lnTo>
                  <a:lnTo>
                    <a:pt x="97839" y="56654"/>
                  </a:lnTo>
                  <a:lnTo>
                    <a:pt x="97864" y="55996"/>
                  </a:lnTo>
                  <a:lnTo>
                    <a:pt x="96433" y="56120"/>
                  </a:lnTo>
                  <a:lnTo>
                    <a:pt x="95851" y="55584"/>
                  </a:lnTo>
                  <a:lnTo>
                    <a:pt x="95886" y="55397"/>
                  </a:lnTo>
                  <a:lnTo>
                    <a:pt x="95681" y="55285"/>
                  </a:lnTo>
                  <a:lnTo>
                    <a:pt x="94682" y="55699"/>
                  </a:lnTo>
                  <a:lnTo>
                    <a:pt x="94315" y="55699"/>
                  </a:lnTo>
                  <a:lnTo>
                    <a:pt x="94146" y="55498"/>
                  </a:lnTo>
                  <a:lnTo>
                    <a:pt x="94143" y="55150"/>
                  </a:lnTo>
                  <a:lnTo>
                    <a:pt x="94170" y="54921"/>
                  </a:lnTo>
                  <a:lnTo>
                    <a:pt x="94502" y="54085"/>
                  </a:lnTo>
                  <a:lnTo>
                    <a:pt x="95101" y="53648"/>
                  </a:lnTo>
                  <a:lnTo>
                    <a:pt x="95444" y="53304"/>
                  </a:lnTo>
                  <a:lnTo>
                    <a:pt x="95662" y="52904"/>
                  </a:lnTo>
                  <a:lnTo>
                    <a:pt x="95668" y="52659"/>
                  </a:lnTo>
                  <a:lnTo>
                    <a:pt x="95366" y="52513"/>
                  </a:lnTo>
                  <a:lnTo>
                    <a:pt x="94984" y="52503"/>
                  </a:lnTo>
                  <a:lnTo>
                    <a:pt x="94338" y="52649"/>
                  </a:lnTo>
                  <a:lnTo>
                    <a:pt x="93572" y="53003"/>
                  </a:lnTo>
                  <a:lnTo>
                    <a:pt x="93317" y="52958"/>
                  </a:lnTo>
                  <a:lnTo>
                    <a:pt x="93087" y="52805"/>
                  </a:lnTo>
                  <a:lnTo>
                    <a:pt x="92851" y="52787"/>
                  </a:lnTo>
                  <a:lnTo>
                    <a:pt x="90988" y="53042"/>
                  </a:lnTo>
                  <a:lnTo>
                    <a:pt x="90398" y="53190"/>
                  </a:lnTo>
                  <a:lnTo>
                    <a:pt x="90269" y="52677"/>
                  </a:lnTo>
                  <a:lnTo>
                    <a:pt x="90344" y="52232"/>
                  </a:lnTo>
                  <a:lnTo>
                    <a:pt x="90274" y="51709"/>
                  </a:lnTo>
                  <a:lnTo>
                    <a:pt x="90232" y="51464"/>
                  </a:lnTo>
                  <a:lnTo>
                    <a:pt x="90928" y="51319"/>
                  </a:lnTo>
                  <a:lnTo>
                    <a:pt x="90659" y="51228"/>
                  </a:lnTo>
                  <a:lnTo>
                    <a:pt x="90205" y="51327"/>
                  </a:lnTo>
                  <a:lnTo>
                    <a:pt x="90164" y="51053"/>
                  </a:lnTo>
                  <a:lnTo>
                    <a:pt x="91094" y="50926"/>
                  </a:lnTo>
                  <a:lnTo>
                    <a:pt x="92084" y="50926"/>
                  </a:lnTo>
                  <a:lnTo>
                    <a:pt x="91865" y="50850"/>
                  </a:lnTo>
                  <a:lnTo>
                    <a:pt x="90303" y="50879"/>
                  </a:lnTo>
                  <a:lnTo>
                    <a:pt x="90100" y="49406"/>
                  </a:lnTo>
                  <a:lnTo>
                    <a:pt x="88809" y="49887"/>
                  </a:lnTo>
                  <a:lnTo>
                    <a:pt x="88059" y="50507"/>
                  </a:lnTo>
                  <a:lnTo>
                    <a:pt x="87348" y="51561"/>
                  </a:lnTo>
                  <a:lnTo>
                    <a:pt x="87112" y="51792"/>
                  </a:lnTo>
                  <a:lnTo>
                    <a:pt x="86733" y="51597"/>
                  </a:lnTo>
                  <a:lnTo>
                    <a:pt x="86209" y="50967"/>
                  </a:lnTo>
                  <a:lnTo>
                    <a:pt x="86197" y="50655"/>
                  </a:lnTo>
                  <a:lnTo>
                    <a:pt x="85496" y="49285"/>
                  </a:lnTo>
                  <a:lnTo>
                    <a:pt x="85219" y="49218"/>
                  </a:lnTo>
                  <a:lnTo>
                    <a:pt x="84075" y="49788"/>
                  </a:lnTo>
                  <a:lnTo>
                    <a:pt x="83484" y="49497"/>
                  </a:lnTo>
                  <a:lnTo>
                    <a:pt x="83447" y="49006"/>
                  </a:lnTo>
                  <a:lnTo>
                    <a:pt x="82008" y="49198"/>
                  </a:lnTo>
                  <a:lnTo>
                    <a:pt x="82070" y="47537"/>
                  </a:lnTo>
                  <a:lnTo>
                    <a:pt x="82271" y="47064"/>
                  </a:lnTo>
                  <a:lnTo>
                    <a:pt x="83122" y="46985"/>
                  </a:lnTo>
                  <a:lnTo>
                    <a:pt x="83994" y="47152"/>
                  </a:lnTo>
                  <a:lnTo>
                    <a:pt x="84226" y="47105"/>
                  </a:lnTo>
                  <a:lnTo>
                    <a:pt x="84550" y="46668"/>
                  </a:lnTo>
                  <a:lnTo>
                    <a:pt x="84274" y="46691"/>
                  </a:lnTo>
                  <a:lnTo>
                    <a:pt x="82755" y="45892"/>
                  </a:lnTo>
                  <a:lnTo>
                    <a:pt x="83172" y="45304"/>
                  </a:lnTo>
                  <a:lnTo>
                    <a:pt x="83963" y="44945"/>
                  </a:lnTo>
                  <a:lnTo>
                    <a:pt x="84365" y="44862"/>
                  </a:lnTo>
                  <a:lnTo>
                    <a:pt x="83628" y="43920"/>
                  </a:lnTo>
                  <a:lnTo>
                    <a:pt x="82983" y="44047"/>
                  </a:lnTo>
                  <a:lnTo>
                    <a:pt x="82436" y="43831"/>
                  </a:lnTo>
                  <a:lnTo>
                    <a:pt x="82513" y="43527"/>
                  </a:lnTo>
                  <a:lnTo>
                    <a:pt x="82470" y="43139"/>
                  </a:lnTo>
                  <a:lnTo>
                    <a:pt x="83145" y="42886"/>
                  </a:lnTo>
                  <a:lnTo>
                    <a:pt x="82919" y="41541"/>
                  </a:lnTo>
                  <a:lnTo>
                    <a:pt x="81508" y="41596"/>
                  </a:lnTo>
                  <a:lnTo>
                    <a:pt x="81552" y="41262"/>
                  </a:lnTo>
                  <a:lnTo>
                    <a:pt x="81738" y="40776"/>
                  </a:lnTo>
                  <a:lnTo>
                    <a:pt x="81374" y="40128"/>
                  </a:lnTo>
                  <a:lnTo>
                    <a:pt x="80889" y="39480"/>
                  </a:lnTo>
                  <a:lnTo>
                    <a:pt x="80804" y="39219"/>
                  </a:lnTo>
                  <a:lnTo>
                    <a:pt x="80669" y="39250"/>
                  </a:lnTo>
                  <a:lnTo>
                    <a:pt x="80167" y="39096"/>
                  </a:lnTo>
                  <a:lnTo>
                    <a:pt x="79882" y="39183"/>
                  </a:lnTo>
                  <a:lnTo>
                    <a:pt x="79472" y="39412"/>
                  </a:lnTo>
                  <a:lnTo>
                    <a:pt x="78846" y="39995"/>
                  </a:lnTo>
                  <a:lnTo>
                    <a:pt x="78852" y="40331"/>
                  </a:lnTo>
                  <a:lnTo>
                    <a:pt x="77102" y="40383"/>
                  </a:lnTo>
                  <a:lnTo>
                    <a:pt x="77064" y="40521"/>
                  </a:lnTo>
                  <a:lnTo>
                    <a:pt x="77274" y="41182"/>
                  </a:lnTo>
                  <a:lnTo>
                    <a:pt x="77216" y="41354"/>
                  </a:lnTo>
                  <a:lnTo>
                    <a:pt x="76428" y="41314"/>
                  </a:lnTo>
                  <a:lnTo>
                    <a:pt x="76217" y="41223"/>
                  </a:lnTo>
                  <a:lnTo>
                    <a:pt x="75134" y="40307"/>
                  </a:lnTo>
                  <a:lnTo>
                    <a:pt x="74603" y="39953"/>
                  </a:lnTo>
                  <a:lnTo>
                    <a:pt x="74293" y="40182"/>
                  </a:lnTo>
                  <a:lnTo>
                    <a:pt x="74023" y="40656"/>
                  </a:lnTo>
                  <a:lnTo>
                    <a:pt x="73205" y="41190"/>
                  </a:lnTo>
                  <a:lnTo>
                    <a:pt x="73019" y="41148"/>
                  </a:lnTo>
                  <a:lnTo>
                    <a:pt x="71830" y="41126"/>
                  </a:lnTo>
                  <a:lnTo>
                    <a:pt x="71980" y="41382"/>
                  </a:lnTo>
                  <a:lnTo>
                    <a:pt x="72026" y="41619"/>
                  </a:lnTo>
                  <a:lnTo>
                    <a:pt x="71981" y="42206"/>
                  </a:lnTo>
                  <a:lnTo>
                    <a:pt x="70437" y="42303"/>
                  </a:lnTo>
                  <a:lnTo>
                    <a:pt x="70069" y="42080"/>
                  </a:lnTo>
                  <a:lnTo>
                    <a:pt x="69913" y="41887"/>
                  </a:lnTo>
                  <a:lnTo>
                    <a:pt x="69513" y="41671"/>
                  </a:lnTo>
                  <a:lnTo>
                    <a:pt x="69201" y="41788"/>
                  </a:lnTo>
                  <a:lnTo>
                    <a:pt x="69093" y="42041"/>
                  </a:lnTo>
                  <a:lnTo>
                    <a:pt x="68964" y="42181"/>
                  </a:lnTo>
                  <a:lnTo>
                    <a:pt x="68811" y="42202"/>
                  </a:lnTo>
                  <a:lnTo>
                    <a:pt x="67736" y="42140"/>
                  </a:lnTo>
                  <a:lnTo>
                    <a:pt x="67094" y="41329"/>
                  </a:lnTo>
                  <a:lnTo>
                    <a:pt x="67067" y="41181"/>
                  </a:lnTo>
                  <a:lnTo>
                    <a:pt x="66764" y="40638"/>
                  </a:lnTo>
                  <a:lnTo>
                    <a:pt x="66371" y="40409"/>
                  </a:lnTo>
                  <a:lnTo>
                    <a:pt x="65849" y="40242"/>
                  </a:lnTo>
                  <a:lnTo>
                    <a:pt x="65720" y="40281"/>
                  </a:lnTo>
                  <a:lnTo>
                    <a:pt x="65898" y="40409"/>
                  </a:lnTo>
                  <a:lnTo>
                    <a:pt x="66398" y="40581"/>
                  </a:lnTo>
                  <a:lnTo>
                    <a:pt x="67201" y="41984"/>
                  </a:lnTo>
                  <a:lnTo>
                    <a:pt x="66878" y="42275"/>
                  </a:lnTo>
                  <a:lnTo>
                    <a:pt x="66512" y="42087"/>
                  </a:lnTo>
                  <a:lnTo>
                    <a:pt x="66416" y="41770"/>
                  </a:lnTo>
                  <a:lnTo>
                    <a:pt x="66275" y="41741"/>
                  </a:lnTo>
                  <a:lnTo>
                    <a:pt x="66145" y="41767"/>
                  </a:lnTo>
                  <a:lnTo>
                    <a:pt x="65712" y="42046"/>
                  </a:lnTo>
                  <a:lnTo>
                    <a:pt x="65343" y="42457"/>
                  </a:lnTo>
                  <a:lnTo>
                    <a:pt x="64502" y="43063"/>
                  </a:lnTo>
                  <a:lnTo>
                    <a:pt x="64263" y="43417"/>
                  </a:lnTo>
                  <a:lnTo>
                    <a:pt x="63601" y="43630"/>
                  </a:lnTo>
                  <a:lnTo>
                    <a:pt x="62002" y="43576"/>
                  </a:lnTo>
                  <a:lnTo>
                    <a:pt x="61422" y="43477"/>
                  </a:lnTo>
                  <a:lnTo>
                    <a:pt x="60179" y="42426"/>
                  </a:lnTo>
                  <a:lnTo>
                    <a:pt x="58714" y="42059"/>
                  </a:lnTo>
                  <a:lnTo>
                    <a:pt x="58486" y="42067"/>
                  </a:lnTo>
                  <a:lnTo>
                    <a:pt x="57885" y="42402"/>
                  </a:lnTo>
                  <a:lnTo>
                    <a:pt x="57608" y="42457"/>
                  </a:lnTo>
                  <a:lnTo>
                    <a:pt x="57260" y="42405"/>
                  </a:lnTo>
                  <a:lnTo>
                    <a:pt x="56379" y="41955"/>
                  </a:lnTo>
                  <a:lnTo>
                    <a:pt x="55449" y="42113"/>
                  </a:lnTo>
                  <a:lnTo>
                    <a:pt x="54950" y="42030"/>
                  </a:lnTo>
                  <a:lnTo>
                    <a:pt x="55064" y="41354"/>
                  </a:lnTo>
                  <a:lnTo>
                    <a:pt x="55095" y="40594"/>
                  </a:lnTo>
                  <a:lnTo>
                    <a:pt x="55016" y="38618"/>
                  </a:lnTo>
                  <a:lnTo>
                    <a:pt x="48687" y="38878"/>
                  </a:lnTo>
                  <a:lnTo>
                    <a:pt x="48451" y="38865"/>
                  </a:lnTo>
                  <a:lnTo>
                    <a:pt x="47778" y="38985"/>
                  </a:lnTo>
                  <a:lnTo>
                    <a:pt x="47527" y="39134"/>
                  </a:lnTo>
                  <a:lnTo>
                    <a:pt x="47260" y="39422"/>
                  </a:lnTo>
                  <a:lnTo>
                    <a:pt x="46899" y="39014"/>
                  </a:lnTo>
                  <a:lnTo>
                    <a:pt x="46823" y="38793"/>
                  </a:lnTo>
                  <a:lnTo>
                    <a:pt x="46717" y="37645"/>
                  </a:lnTo>
                  <a:lnTo>
                    <a:pt x="46348" y="35386"/>
                  </a:lnTo>
                  <a:lnTo>
                    <a:pt x="46363" y="35027"/>
                  </a:lnTo>
                  <a:lnTo>
                    <a:pt x="45886" y="34525"/>
                  </a:lnTo>
                  <a:lnTo>
                    <a:pt x="45627" y="34579"/>
                  </a:lnTo>
                  <a:lnTo>
                    <a:pt x="45466" y="34767"/>
                  </a:lnTo>
                  <a:lnTo>
                    <a:pt x="43896" y="35446"/>
                  </a:lnTo>
                  <a:lnTo>
                    <a:pt x="43491" y="36026"/>
                  </a:lnTo>
                  <a:lnTo>
                    <a:pt x="43555" y="36384"/>
                  </a:lnTo>
                  <a:lnTo>
                    <a:pt x="43439" y="36677"/>
                  </a:lnTo>
                  <a:lnTo>
                    <a:pt x="43311" y="36817"/>
                  </a:lnTo>
                  <a:lnTo>
                    <a:pt x="43173" y="37304"/>
                  </a:lnTo>
                  <a:lnTo>
                    <a:pt x="43500" y="39121"/>
                  </a:lnTo>
                  <a:lnTo>
                    <a:pt x="43761" y="39277"/>
                  </a:lnTo>
                  <a:lnTo>
                    <a:pt x="43695" y="39870"/>
                  </a:lnTo>
                  <a:lnTo>
                    <a:pt x="43434" y="40125"/>
                  </a:lnTo>
                  <a:lnTo>
                    <a:pt x="43154" y="40158"/>
                  </a:lnTo>
                  <a:lnTo>
                    <a:pt x="42688" y="41166"/>
                  </a:lnTo>
                  <a:lnTo>
                    <a:pt x="42947" y="41524"/>
                  </a:lnTo>
                  <a:lnTo>
                    <a:pt x="42714" y="41687"/>
                  </a:lnTo>
                  <a:lnTo>
                    <a:pt x="42222" y="41791"/>
                  </a:lnTo>
                  <a:lnTo>
                    <a:pt x="41849" y="41963"/>
                  </a:lnTo>
                  <a:lnTo>
                    <a:pt x="41182" y="42598"/>
                  </a:lnTo>
                  <a:lnTo>
                    <a:pt x="40414" y="43479"/>
                  </a:lnTo>
                  <a:lnTo>
                    <a:pt x="40707" y="44647"/>
                  </a:lnTo>
                  <a:lnTo>
                    <a:pt x="40448" y="44810"/>
                  </a:lnTo>
                  <a:lnTo>
                    <a:pt x="39451" y="44826"/>
                  </a:lnTo>
                  <a:lnTo>
                    <a:pt x="38996" y="45018"/>
                  </a:lnTo>
                  <a:lnTo>
                    <a:pt x="39399" y="45818"/>
                  </a:lnTo>
                  <a:lnTo>
                    <a:pt x="40085" y="46583"/>
                  </a:lnTo>
                  <a:lnTo>
                    <a:pt x="40733" y="46941"/>
                  </a:lnTo>
                  <a:lnTo>
                    <a:pt x="40707" y="46778"/>
                  </a:lnTo>
                  <a:lnTo>
                    <a:pt x="40849" y="46648"/>
                  </a:lnTo>
                  <a:lnTo>
                    <a:pt x="41587" y="47429"/>
                  </a:lnTo>
                  <a:lnTo>
                    <a:pt x="40306" y="48583"/>
                  </a:lnTo>
                  <a:lnTo>
                    <a:pt x="40072" y="48844"/>
                  </a:lnTo>
                  <a:lnTo>
                    <a:pt x="40318" y="49039"/>
                  </a:lnTo>
                  <a:lnTo>
                    <a:pt x="40178" y="49329"/>
                  </a:lnTo>
                  <a:lnTo>
                    <a:pt x="39621" y="50216"/>
                  </a:lnTo>
                  <a:lnTo>
                    <a:pt x="39151" y="49848"/>
                  </a:lnTo>
                  <a:lnTo>
                    <a:pt x="38312" y="50373"/>
                  </a:lnTo>
                  <a:lnTo>
                    <a:pt x="37056" y="49494"/>
                  </a:lnTo>
                  <a:lnTo>
                    <a:pt x="36602" y="49738"/>
                  </a:lnTo>
                  <a:lnTo>
                    <a:pt x="36097" y="49722"/>
                  </a:lnTo>
                  <a:lnTo>
                    <a:pt x="36047" y="48846"/>
                  </a:lnTo>
                  <a:lnTo>
                    <a:pt x="34647" y="48323"/>
                  </a:lnTo>
                  <a:lnTo>
                    <a:pt x="31229" y="51381"/>
                  </a:lnTo>
                  <a:lnTo>
                    <a:pt x="31331" y="51831"/>
                  </a:lnTo>
                  <a:lnTo>
                    <a:pt x="31797" y="52016"/>
                  </a:lnTo>
                  <a:lnTo>
                    <a:pt x="31713" y="53169"/>
                  </a:lnTo>
                  <a:lnTo>
                    <a:pt x="31611" y="53683"/>
                  </a:lnTo>
                  <a:lnTo>
                    <a:pt x="31733" y="54707"/>
                  </a:lnTo>
                  <a:lnTo>
                    <a:pt x="31949" y="55582"/>
                  </a:lnTo>
                  <a:lnTo>
                    <a:pt x="31996" y="56552"/>
                  </a:lnTo>
                  <a:lnTo>
                    <a:pt x="31456" y="57370"/>
                  </a:lnTo>
                  <a:lnTo>
                    <a:pt x="31758" y="58180"/>
                  </a:lnTo>
                  <a:lnTo>
                    <a:pt x="32147" y="58934"/>
                  </a:lnTo>
                  <a:lnTo>
                    <a:pt x="32698" y="59677"/>
                  </a:lnTo>
                  <a:lnTo>
                    <a:pt x="33056" y="59957"/>
                  </a:lnTo>
                  <a:lnTo>
                    <a:pt x="32966" y="60196"/>
                  </a:lnTo>
                  <a:lnTo>
                    <a:pt x="32529" y="60118"/>
                  </a:lnTo>
                  <a:lnTo>
                    <a:pt x="32280" y="59944"/>
                  </a:lnTo>
                  <a:lnTo>
                    <a:pt x="31918" y="59342"/>
                  </a:lnTo>
                  <a:lnTo>
                    <a:pt x="31004" y="59272"/>
                  </a:lnTo>
                  <a:lnTo>
                    <a:pt x="30548" y="59155"/>
                  </a:lnTo>
                  <a:lnTo>
                    <a:pt x="29572" y="58588"/>
                  </a:lnTo>
                  <a:lnTo>
                    <a:pt x="28783" y="59337"/>
                  </a:lnTo>
                  <a:lnTo>
                    <a:pt x="28903" y="59551"/>
                  </a:lnTo>
                  <a:lnTo>
                    <a:pt x="29015" y="60285"/>
                  </a:lnTo>
                  <a:lnTo>
                    <a:pt x="28249" y="61963"/>
                  </a:lnTo>
                  <a:lnTo>
                    <a:pt x="27988" y="62309"/>
                  </a:lnTo>
                  <a:lnTo>
                    <a:pt x="27677" y="62538"/>
                  </a:lnTo>
                  <a:lnTo>
                    <a:pt x="25951" y="60960"/>
                  </a:lnTo>
                  <a:lnTo>
                    <a:pt x="25997" y="60186"/>
                  </a:lnTo>
                  <a:lnTo>
                    <a:pt x="26421" y="59977"/>
                  </a:lnTo>
                  <a:lnTo>
                    <a:pt x="27031" y="59543"/>
                  </a:lnTo>
                  <a:lnTo>
                    <a:pt x="27553" y="58609"/>
                  </a:lnTo>
                  <a:lnTo>
                    <a:pt x="25845" y="58249"/>
                  </a:lnTo>
                  <a:lnTo>
                    <a:pt x="24733" y="58629"/>
                  </a:lnTo>
                  <a:lnTo>
                    <a:pt x="23563" y="59316"/>
                  </a:lnTo>
                  <a:lnTo>
                    <a:pt x="23324" y="59241"/>
                  </a:lnTo>
                  <a:lnTo>
                    <a:pt x="22891" y="58926"/>
                  </a:lnTo>
                  <a:lnTo>
                    <a:pt x="20484" y="61097"/>
                  </a:lnTo>
                  <a:lnTo>
                    <a:pt x="22218" y="62861"/>
                  </a:lnTo>
                  <a:lnTo>
                    <a:pt x="23337" y="63992"/>
                  </a:lnTo>
                  <a:lnTo>
                    <a:pt x="23467" y="64123"/>
                  </a:lnTo>
                  <a:lnTo>
                    <a:pt x="28537" y="69292"/>
                  </a:lnTo>
                  <a:lnTo>
                    <a:pt x="28711" y="69474"/>
                  </a:lnTo>
                  <a:lnTo>
                    <a:pt x="29989" y="69393"/>
                  </a:lnTo>
                  <a:lnTo>
                    <a:pt x="30946" y="69099"/>
                  </a:lnTo>
                  <a:lnTo>
                    <a:pt x="32411" y="68808"/>
                  </a:lnTo>
                  <a:lnTo>
                    <a:pt x="33268" y="68808"/>
                  </a:lnTo>
                  <a:lnTo>
                    <a:pt x="33714" y="68766"/>
                  </a:lnTo>
                  <a:lnTo>
                    <a:pt x="34041" y="68574"/>
                  </a:lnTo>
                  <a:lnTo>
                    <a:pt x="34540" y="68089"/>
                  </a:lnTo>
                  <a:lnTo>
                    <a:pt x="34410" y="67728"/>
                  </a:lnTo>
                  <a:lnTo>
                    <a:pt x="34745" y="67330"/>
                  </a:lnTo>
                  <a:lnTo>
                    <a:pt x="35083" y="67150"/>
                  </a:lnTo>
                  <a:lnTo>
                    <a:pt x="36336" y="66955"/>
                  </a:lnTo>
                  <a:lnTo>
                    <a:pt x="36993" y="67056"/>
                  </a:lnTo>
                  <a:lnTo>
                    <a:pt x="37318" y="67215"/>
                  </a:lnTo>
                  <a:lnTo>
                    <a:pt x="38298" y="67233"/>
                  </a:lnTo>
                  <a:lnTo>
                    <a:pt x="39702" y="65743"/>
                  </a:lnTo>
                  <a:lnTo>
                    <a:pt x="39930" y="65375"/>
                  </a:lnTo>
                  <a:lnTo>
                    <a:pt x="40083" y="65139"/>
                  </a:lnTo>
                  <a:lnTo>
                    <a:pt x="40422" y="65162"/>
                  </a:lnTo>
                  <a:lnTo>
                    <a:pt x="40973" y="65443"/>
                  </a:lnTo>
                  <a:lnTo>
                    <a:pt x="41416" y="65349"/>
                  </a:lnTo>
                  <a:lnTo>
                    <a:pt x="41617" y="65120"/>
                  </a:lnTo>
                  <a:lnTo>
                    <a:pt x="42821" y="64305"/>
                  </a:lnTo>
                  <a:lnTo>
                    <a:pt x="43115" y="64566"/>
                  </a:lnTo>
                  <a:lnTo>
                    <a:pt x="43608" y="64839"/>
                  </a:lnTo>
                  <a:lnTo>
                    <a:pt x="44213" y="65099"/>
                  </a:lnTo>
                  <a:lnTo>
                    <a:pt x="44950" y="65245"/>
                  </a:lnTo>
                  <a:lnTo>
                    <a:pt x="45394" y="65456"/>
                  </a:lnTo>
                  <a:lnTo>
                    <a:pt x="45696" y="66018"/>
                  </a:lnTo>
                  <a:lnTo>
                    <a:pt x="45220" y="66148"/>
                  </a:lnTo>
                  <a:lnTo>
                    <a:pt x="45410" y="66434"/>
                  </a:lnTo>
                  <a:lnTo>
                    <a:pt x="46034" y="66963"/>
                  </a:lnTo>
                  <a:lnTo>
                    <a:pt x="46788" y="67369"/>
                  </a:lnTo>
                  <a:lnTo>
                    <a:pt x="47074" y="68384"/>
                  </a:lnTo>
                  <a:lnTo>
                    <a:pt x="46231" y="68303"/>
                  </a:lnTo>
                  <a:lnTo>
                    <a:pt x="46098" y="68545"/>
                  </a:lnTo>
                  <a:lnTo>
                    <a:pt x="45988" y="69703"/>
                  </a:lnTo>
                  <a:lnTo>
                    <a:pt x="46257" y="70023"/>
                  </a:lnTo>
                  <a:lnTo>
                    <a:pt x="46421" y="70440"/>
                  </a:lnTo>
                  <a:lnTo>
                    <a:pt x="46351" y="71145"/>
                  </a:lnTo>
                  <a:lnTo>
                    <a:pt x="46206" y="71296"/>
                  </a:lnTo>
                  <a:lnTo>
                    <a:pt x="46216" y="71668"/>
                  </a:lnTo>
                  <a:lnTo>
                    <a:pt x="46533" y="71897"/>
                  </a:lnTo>
                  <a:lnTo>
                    <a:pt x="47225" y="71892"/>
                  </a:lnTo>
                  <a:lnTo>
                    <a:pt x="47527" y="72191"/>
                  </a:lnTo>
                  <a:lnTo>
                    <a:pt x="47888" y="72947"/>
                  </a:lnTo>
                  <a:lnTo>
                    <a:pt x="47969" y="73521"/>
                  </a:lnTo>
                  <a:lnTo>
                    <a:pt x="47511" y="73237"/>
                  </a:lnTo>
                  <a:lnTo>
                    <a:pt x="48346" y="74676"/>
                  </a:lnTo>
                  <a:lnTo>
                    <a:pt x="48592" y="74778"/>
                  </a:lnTo>
                  <a:lnTo>
                    <a:pt x="49665" y="74905"/>
                  </a:lnTo>
                  <a:lnTo>
                    <a:pt x="50181" y="74372"/>
                  </a:lnTo>
                  <a:lnTo>
                    <a:pt x="50245" y="74512"/>
                  </a:lnTo>
                  <a:lnTo>
                    <a:pt x="50413" y="74663"/>
                  </a:lnTo>
                  <a:lnTo>
                    <a:pt x="50264" y="74895"/>
                  </a:lnTo>
                  <a:lnTo>
                    <a:pt x="50082" y="75012"/>
                  </a:lnTo>
                  <a:lnTo>
                    <a:pt x="49922" y="75218"/>
                  </a:lnTo>
                  <a:lnTo>
                    <a:pt x="49906" y="75861"/>
                  </a:lnTo>
                  <a:lnTo>
                    <a:pt x="50067" y="76071"/>
                  </a:lnTo>
                  <a:lnTo>
                    <a:pt x="50152" y="76394"/>
                  </a:lnTo>
                  <a:lnTo>
                    <a:pt x="50308" y="76683"/>
                  </a:lnTo>
                  <a:lnTo>
                    <a:pt x="50587" y="77097"/>
                  </a:lnTo>
                  <a:lnTo>
                    <a:pt x="50993" y="77367"/>
                  </a:lnTo>
                  <a:lnTo>
                    <a:pt x="51213" y="77589"/>
                  </a:lnTo>
                  <a:lnTo>
                    <a:pt x="51308" y="77779"/>
                  </a:lnTo>
                  <a:lnTo>
                    <a:pt x="51323" y="78028"/>
                  </a:lnTo>
                  <a:lnTo>
                    <a:pt x="51422" y="78159"/>
                  </a:lnTo>
                  <a:lnTo>
                    <a:pt x="51037" y="78148"/>
                  </a:lnTo>
                  <a:lnTo>
                    <a:pt x="50562" y="78276"/>
                  </a:lnTo>
                  <a:lnTo>
                    <a:pt x="50272" y="78231"/>
                  </a:lnTo>
                  <a:lnTo>
                    <a:pt x="50009" y="78096"/>
                  </a:lnTo>
                  <a:lnTo>
                    <a:pt x="49529" y="77630"/>
                  </a:lnTo>
                  <a:lnTo>
                    <a:pt x="49077" y="77490"/>
                  </a:lnTo>
                  <a:lnTo>
                    <a:pt x="49425" y="77651"/>
                  </a:lnTo>
                  <a:lnTo>
                    <a:pt x="49668" y="77816"/>
                  </a:lnTo>
                  <a:lnTo>
                    <a:pt x="50065" y="78169"/>
                  </a:lnTo>
                  <a:lnTo>
                    <a:pt x="50316" y="78294"/>
                  </a:lnTo>
                  <a:lnTo>
                    <a:pt x="50695" y="78289"/>
                  </a:lnTo>
                  <a:lnTo>
                    <a:pt x="51055" y="78161"/>
                  </a:lnTo>
                  <a:lnTo>
                    <a:pt x="51410" y="78213"/>
                  </a:lnTo>
                  <a:lnTo>
                    <a:pt x="51546" y="78294"/>
                  </a:lnTo>
                  <a:lnTo>
                    <a:pt x="51907" y="78068"/>
                  </a:lnTo>
                  <a:lnTo>
                    <a:pt x="52922" y="77162"/>
                  </a:lnTo>
                  <a:lnTo>
                    <a:pt x="53606" y="76961"/>
                  </a:lnTo>
                  <a:lnTo>
                    <a:pt x="54536" y="76894"/>
                  </a:lnTo>
                  <a:lnTo>
                    <a:pt x="54583" y="76691"/>
                  </a:lnTo>
                  <a:lnTo>
                    <a:pt x="54476" y="76191"/>
                  </a:lnTo>
                  <a:lnTo>
                    <a:pt x="54716" y="76140"/>
                  </a:lnTo>
                  <a:lnTo>
                    <a:pt x="55209" y="76284"/>
                  </a:lnTo>
                  <a:lnTo>
                    <a:pt x="55351" y="76707"/>
                  </a:lnTo>
                  <a:lnTo>
                    <a:pt x="55493" y="76723"/>
                  </a:lnTo>
                  <a:lnTo>
                    <a:pt x="55260" y="77228"/>
                  </a:lnTo>
                  <a:lnTo>
                    <a:pt x="55843" y="77797"/>
                  </a:lnTo>
                  <a:lnTo>
                    <a:pt x="55765" y="78464"/>
                  </a:lnTo>
                  <a:lnTo>
                    <a:pt x="55014" y="78122"/>
                  </a:lnTo>
                  <a:lnTo>
                    <a:pt x="54846" y="78675"/>
                  </a:lnTo>
                  <a:lnTo>
                    <a:pt x="55014" y="79277"/>
                  </a:lnTo>
                  <a:lnTo>
                    <a:pt x="54988" y="79472"/>
                  </a:lnTo>
                  <a:lnTo>
                    <a:pt x="54786" y="79848"/>
                  </a:lnTo>
                  <a:lnTo>
                    <a:pt x="54789" y="80012"/>
                  </a:lnTo>
                  <a:lnTo>
                    <a:pt x="54527" y="80646"/>
                  </a:lnTo>
                  <a:lnTo>
                    <a:pt x="54717" y="80871"/>
                  </a:lnTo>
                  <a:lnTo>
                    <a:pt x="55817" y="81457"/>
                  </a:lnTo>
                  <a:lnTo>
                    <a:pt x="55765" y="81701"/>
                  </a:lnTo>
                  <a:lnTo>
                    <a:pt x="55610" y="81912"/>
                  </a:lnTo>
                  <a:lnTo>
                    <a:pt x="55209" y="81587"/>
                  </a:lnTo>
                  <a:lnTo>
                    <a:pt x="54797" y="81394"/>
                  </a:lnTo>
                  <a:lnTo>
                    <a:pt x="54509" y="81912"/>
                  </a:lnTo>
                  <a:lnTo>
                    <a:pt x="52982" y="82042"/>
                  </a:lnTo>
                  <a:lnTo>
                    <a:pt x="53029" y="82810"/>
                  </a:lnTo>
                  <a:lnTo>
                    <a:pt x="52321" y="84387"/>
                  </a:lnTo>
                  <a:lnTo>
                    <a:pt x="52309" y="84628"/>
                  </a:lnTo>
                  <a:lnTo>
                    <a:pt x="52528" y="84856"/>
                  </a:lnTo>
                  <a:lnTo>
                    <a:pt x="53189" y="84873"/>
                  </a:lnTo>
                  <a:lnTo>
                    <a:pt x="54173" y="84775"/>
                  </a:lnTo>
                  <a:lnTo>
                    <a:pt x="54173" y="85458"/>
                  </a:lnTo>
                  <a:lnTo>
                    <a:pt x="53862" y="85897"/>
                  </a:lnTo>
                  <a:lnTo>
                    <a:pt x="52943" y="86093"/>
                  </a:lnTo>
                  <a:lnTo>
                    <a:pt x="52697" y="86011"/>
                  </a:lnTo>
                  <a:lnTo>
                    <a:pt x="52257" y="86271"/>
                  </a:lnTo>
                  <a:lnTo>
                    <a:pt x="51920" y="87215"/>
                  </a:lnTo>
                  <a:lnTo>
                    <a:pt x="52153" y="87963"/>
                  </a:lnTo>
                  <a:lnTo>
                    <a:pt x="52052" y="88100"/>
                  </a:lnTo>
                  <a:lnTo>
                    <a:pt x="51986" y="88410"/>
                  </a:lnTo>
                  <a:lnTo>
                    <a:pt x="52135" y="88928"/>
                  </a:lnTo>
                  <a:lnTo>
                    <a:pt x="52390" y="89110"/>
                  </a:lnTo>
                  <a:lnTo>
                    <a:pt x="52657" y="89555"/>
                  </a:lnTo>
                  <a:lnTo>
                    <a:pt x="52243" y="90099"/>
                  </a:lnTo>
                  <a:lnTo>
                    <a:pt x="51915" y="90018"/>
                  </a:lnTo>
                  <a:lnTo>
                    <a:pt x="51712" y="89662"/>
                  </a:lnTo>
                  <a:lnTo>
                    <a:pt x="51364" y="89469"/>
                  </a:lnTo>
                  <a:lnTo>
                    <a:pt x="50892" y="89849"/>
                  </a:lnTo>
                  <a:lnTo>
                    <a:pt x="50614" y="89883"/>
                  </a:lnTo>
                  <a:lnTo>
                    <a:pt x="50009" y="89420"/>
                  </a:lnTo>
                  <a:lnTo>
                    <a:pt x="50047" y="88972"/>
                  </a:lnTo>
                  <a:lnTo>
                    <a:pt x="48087" y="88225"/>
                  </a:lnTo>
                  <a:lnTo>
                    <a:pt x="46935" y="87683"/>
                  </a:lnTo>
                  <a:lnTo>
                    <a:pt x="46420" y="87353"/>
                  </a:lnTo>
                  <a:lnTo>
                    <a:pt x="45309" y="87059"/>
                  </a:lnTo>
                  <a:lnTo>
                    <a:pt x="44861" y="87075"/>
                  </a:lnTo>
                  <a:lnTo>
                    <a:pt x="44885" y="86610"/>
                  </a:lnTo>
                  <a:lnTo>
                    <a:pt x="45228" y="86440"/>
                  </a:lnTo>
                  <a:lnTo>
                    <a:pt x="45971" y="86871"/>
                  </a:lnTo>
                  <a:lnTo>
                    <a:pt x="46309" y="86810"/>
                  </a:lnTo>
                  <a:lnTo>
                    <a:pt x="46663" y="86508"/>
                  </a:lnTo>
                  <a:lnTo>
                    <a:pt x="47020" y="86024"/>
                  </a:lnTo>
                  <a:lnTo>
                    <a:pt x="45083" y="85287"/>
                  </a:lnTo>
                  <a:lnTo>
                    <a:pt x="43469" y="84660"/>
                  </a:lnTo>
                  <a:lnTo>
                    <a:pt x="42976" y="85209"/>
                  </a:lnTo>
                  <a:lnTo>
                    <a:pt x="41574" y="86189"/>
                  </a:lnTo>
                  <a:lnTo>
                    <a:pt x="41313" y="86567"/>
                  </a:lnTo>
                  <a:lnTo>
                    <a:pt x="41193" y="86832"/>
                  </a:lnTo>
                  <a:lnTo>
                    <a:pt x="41431" y="87215"/>
                  </a:lnTo>
                  <a:lnTo>
                    <a:pt x="41518" y="87614"/>
                  </a:lnTo>
                  <a:lnTo>
                    <a:pt x="41464" y="87807"/>
                  </a:lnTo>
                  <a:lnTo>
                    <a:pt x="41219" y="88170"/>
                  </a:lnTo>
                  <a:lnTo>
                    <a:pt x="41078" y="88597"/>
                  </a:lnTo>
                  <a:lnTo>
                    <a:pt x="40968" y="89778"/>
                  </a:lnTo>
                  <a:lnTo>
                    <a:pt x="40753" y="90196"/>
                  </a:lnTo>
                  <a:lnTo>
                    <a:pt x="40189" y="89972"/>
                  </a:lnTo>
                  <a:lnTo>
                    <a:pt x="40050" y="89597"/>
                  </a:lnTo>
                  <a:lnTo>
                    <a:pt x="38898" y="88723"/>
                  </a:lnTo>
                  <a:lnTo>
                    <a:pt x="38206" y="88309"/>
                  </a:lnTo>
                  <a:lnTo>
                    <a:pt x="37538" y="88072"/>
                  </a:lnTo>
                  <a:lnTo>
                    <a:pt x="36116" y="88644"/>
                  </a:lnTo>
                  <a:lnTo>
                    <a:pt x="33137" y="91755"/>
                  </a:lnTo>
                  <a:lnTo>
                    <a:pt x="32540" y="90255"/>
                  </a:lnTo>
                  <a:lnTo>
                    <a:pt x="32972" y="89341"/>
                  </a:lnTo>
                  <a:lnTo>
                    <a:pt x="33292" y="89031"/>
                  </a:lnTo>
                  <a:lnTo>
                    <a:pt x="32897" y="89284"/>
                  </a:lnTo>
                  <a:lnTo>
                    <a:pt x="32382" y="90099"/>
                  </a:lnTo>
                  <a:lnTo>
                    <a:pt x="32180" y="90680"/>
                  </a:lnTo>
                  <a:lnTo>
                    <a:pt x="31097" y="91290"/>
                  </a:lnTo>
                  <a:lnTo>
                    <a:pt x="30811" y="91293"/>
                  </a:lnTo>
                  <a:lnTo>
                    <a:pt x="30760" y="90955"/>
                  </a:lnTo>
                  <a:lnTo>
                    <a:pt x="31148" y="90445"/>
                  </a:lnTo>
                  <a:lnTo>
                    <a:pt x="31671" y="88770"/>
                  </a:lnTo>
                  <a:lnTo>
                    <a:pt x="31682" y="88569"/>
                  </a:lnTo>
                  <a:lnTo>
                    <a:pt x="31377" y="87754"/>
                  </a:lnTo>
                  <a:lnTo>
                    <a:pt x="31056" y="87884"/>
                  </a:lnTo>
                  <a:lnTo>
                    <a:pt x="30719" y="88174"/>
                  </a:lnTo>
                  <a:lnTo>
                    <a:pt x="29287" y="89034"/>
                  </a:lnTo>
                  <a:lnTo>
                    <a:pt x="28462" y="89156"/>
                  </a:lnTo>
                  <a:lnTo>
                    <a:pt x="28350" y="88531"/>
                  </a:lnTo>
                  <a:lnTo>
                    <a:pt x="27155" y="89087"/>
                  </a:lnTo>
                  <a:lnTo>
                    <a:pt x="26977" y="89225"/>
                  </a:lnTo>
                  <a:lnTo>
                    <a:pt x="26758" y="89557"/>
                  </a:lnTo>
                  <a:lnTo>
                    <a:pt x="25989" y="88523"/>
                  </a:lnTo>
                  <a:lnTo>
                    <a:pt x="25223" y="88255"/>
                  </a:lnTo>
                  <a:lnTo>
                    <a:pt x="24526" y="87489"/>
                  </a:lnTo>
                  <a:lnTo>
                    <a:pt x="24205" y="87228"/>
                  </a:lnTo>
                  <a:lnTo>
                    <a:pt x="23710" y="86972"/>
                  </a:lnTo>
                  <a:lnTo>
                    <a:pt x="22935" y="86045"/>
                  </a:lnTo>
                  <a:lnTo>
                    <a:pt x="22699" y="85510"/>
                  </a:lnTo>
                  <a:lnTo>
                    <a:pt x="21769" y="87255"/>
                  </a:lnTo>
                  <a:lnTo>
                    <a:pt x="21922" y="87478"/>
                  </a:lnTo>
                  <a:lnTo>
                    <a:pt x="21709" y="87791"/>
                  </a:lnTo>
                  <a:lnTo>
                    <a:pt x="21380" y="88078"/>
                  </a:lnTo>
                  <a:lnTo>
                    <a:pt x="21051" y="88577"/>
                  </a:lnTo>
                  <a:lnTo>
                    <a:pt x="20977" y="89604"/>
                  </a:lnTo>
                  <a:lnTo>
                    <a:pt x="20131" y="89731"/>
                  </a:lnTo>
                  <a:lnTo>
                    <a:pt x="19759" y="89873"/>
                  </a:lnTo>
                  <a:lnTo>
                    <a:pt x="19028" y="90424"/>
                  </a:lnTo>
                  <a:lnTo>
                    <a:pt x="18683" y="90502"/>
                  </a:lnTo>
                  <a:lnTo>
                    <a:pt x="17032" y="91261"/>
                  </a:lnTo>
                  <a:lnTo>
                    <a:pt x="16754" y="90635"/>
                  </a:lnTo>
                  <a:lnTo>
                    <a:pt x="16545" y="90397"/>
                  </a:lnTo>
                  <a:lnTo>
                    <a:pt x="16333" y="90386"/>
                  </a:lnTo>
                  <a:lnTo>
                    <a:pt x="15868" y="90583"/>
                  </a:lnTo>
                  <a:lnTo>
                    <a:pt x="15261" y="90039"/>
                  </a:lnTo>
                  <a:lnTo>
                    <a:pt x="14236" y="88301"/>
                  </a:lnTo>
                  <a:lnTo>
                    <a:pt x="14523" y="87731"/>
                  </a:lnTo>
                  <a:lnTo>
                    <a:pt x="14500" y="87009"/>
                  </a:lnTo>
                  <a:lnTo>
                    <a:pt x="14360" y="86752"/>
                  </a:lnTo>
                  <a:lnTo>
                    <a:pt x="13888" y="86384"/>
                  </a:lnTo>
                  <a:lnTo>
                    <a:pt x="13633" y="85993"/>
                  </a:lnTo>
                  <a:lnTo>
                    <a:pt x="13579" y="85647"/>
                  </a:lnTo>
                  <a:lnTo>
                    <a:pt x="13800" y="85174"/>
                  </a:lnTo>
                  <a:lnTo>
                    <a:pt x="13467" y="84977"/>
                  </a:lnTo>
                  <a:lnTo>
                    <a:pt x="12410" y="85218"/>
                  </a:lnTo>
                  <a:lnTo>
                    <a:pt x="12212" y="85497"/>
                  </a:lnTo>
                  <a:lnTo>
                    <a:pt x="12100" y="85925"/>
                  </a:lnTo>
                  <a:lnTo>
                    <a:pt x="11635" y="86856"/>
                  </a:lnTo>
                  <a:lnTo>
                    <a:pt x="10652" y="87891"/>
                  </a:lnTo>
                  <a:lnTo>
                    <a:pt x="9741" y="88461"/>
                  </a:lnTo>
                  <a:lnTo>
                    <a:pt x="9340" y="88107"/>
                  </a:lnTo>
                  <a:lnTo>
                    <a:pt x="9212" y="87757"/>
                  </a:lnTo>
                  <a:lnTo>
                    <a:pt x="8636" y="86942"/>
                  </a:lnTo>
                  <a:lnTo>
                    <a:pt x="8005" y="86614"/>
                  </a:lnTo>
                  <a:lnTo>
                    <a:pt x="7524" y="86011"/>
                  </a:lnTo>
                  <a:lnTo>
                    <a:pt x="7212" y="85175"/>
                  </a:lnTo>
                  <a:lnTo>
                    <a:pt x="6401" y="83593"/>
                  </a:lnTo>
                  <a:lnTo>
                    <a:pt x="5609" y="83732"/>
                  </a:lnTo>
                  <a:lnTo>
                    <a:pt x="4513" y="83573"/>
                  </a:lnTo>
                  <a:lnTo>
                    <a:pt x="3954" y="83359"/>
                  </a:lnTo>
                  <a:lnTo>
                    <a:pt x="3830" y="83869"/>
                  </a:lnTo>
                  <a:lnTo>
                    <a:pt x="4055" y="85034"/>
                  </a:lnTo>
                  <a:lnTo>
                    <a:pt x="4229" y="85361"/>
                  </a:lnTo>
                  <a:lnTo>
                    <a:pt x="4254" y="85714"/>
                  </a:lnTo>
                  <a:lnTo>
                    <a:pt x="4168" y="85922"/>
                  </a:lnTo>
                  <a:lnTo>
                    <a:pt x="3859" y="86251"/>
                  </a:lnTo>
                  <a:lnTo>
                    <a:pt x="3495" y="86534"/>
                  </a:lnTo>
                  <a:lnTo>
                    <a:pt x="3205" y="86471"/>
                  </a:lnTo>
                  <a:lnTo>
                    <a:pt x="3100" y="86322"/>
                  </a:lnTo>
                  <a:lnTo>
                    <a:pt x="3015" y="85786"/>
                  </a:lnTo>
                  <a:lnTo>
                    <a:pt x="2307" y="85024"/>
                  </a:lnTo>
                  <a:lnTo>
                    <a:pt x="2334" y="84311"/>
                  </a:lnTo>
                  <a:lnTo>
                    <a:pt x="1526" y="86247"/>
                  </a:lnTo>
                  <a:lnTo>
                    <a:pt x="1303" y="87247"/>
                  </a:lnTo>
                  <a:lnTo>
                    <a:pt x="952" y="87400"/>
                  </a:lnTo>
                  <a:lnTo>
                    <a:pt x="534" y="87377"/>
                  </a:lnTo>
                  <a:lnTo>
                    <a:pt x="5" y="87020"/>
                  </a:lnTo>
                  <a:lnTo>
                    <a:pt x="6" y="83127"/>
                  </a:lnTo>
                  <a:lnTo>
                    <a:pt x="13" y="82891"/>
                  </a:lnTo>
                  <a:lnTo>
                    <a:pt x="141" y="78919"/>
                  </a:lnTo>
                  <a:lnTo>
                    <a:pt x="141" y="73893"/>
                  </a:lnTo>
                  <a:lnTo>
                    <a:pt x="180" y="63548"/>
                  </a:lnTo>
                  <a:lnTo>
                    <a:pt x="12" y="61726"/>
                  </a:lnTo>
                  <a:lnTo>
                    <a:pt x="11" y="61125"/>
                  </a:lnTo>
                  <a:lnTo>
                    <a:pt x="11" y="60714"/>
                  </a:lnTo>
                  <a:lnTo>
                    <a:pt x="7" y="57059"/>
                  </a:lnTo>
                  <a:lnTo>
                    <a:pt x="3" y="54528"/>
                  </a:lnTo>
                  <a:lnTo>
                    <a:pt x="3" y="49077"/>
                  </a:lnTo>
                  <a:lnTo>
                    <a:pt x="0" y="42777"/>
                  </a:lnTo>
                  <a:lnTo>
                    <a:pt x="6" y="38511"/>
                  </a:lnTo>
                  <a:lnTo>
                    <a:pt x="11" y="35474"/>
                  </a:lnTo>
                  <a:lnTo>
                    <a:pt x="12" y="34757"/>
                  </a:lnTo>
                  <a:lnTo>
                    <a:pt x="11" y="32954"/>
                  </a:lnTo>
                  <a:lnTo>
                    <a:pt x="7" y="21121"/>
                  </a:lnTo>
                  <a:lnTo>
                    <a:pt x="235" y="21138"/>
                  </a:lnTo>
                  <a:lnTo>
                    <a:pt x="1018" y="20982"/>
                  </a:lnTo>
                  <a:lnTo>
                    <a:pt x="1435" y="20811"/>
                  </a:lnTo>
                  <a:lnTo>
                    <a:pt x="2105" y="20730"/>
                  </a:lnTo>
                  <a:lnTo>
                    <a:pt x="2247" y="21118"/>
                  </a:lnTo>
                  <a:lnTo>
                    <a:pt x="2472" y="21430"/>
                  </a:lnTo>
                  <a:lnTo>
                    <a:pt x="3335" y="21117"/>
                  </a:lnTo>
                  <a:lnTo>
                    <a:pt x="4644" y="21005"/>
                  </a:lnTo>
                  <a:lnTo>
                    <a:pt x="4864" y="21161"/>
                  </a:lnTo>
                  <a:lnTo>
                    <a:pt x="4945" y="20908"/>
                  </a:lnTo>
                  <a:lnTo>
                    <a:pt x="4708" y="19977"/>
                  </a:lnTo>
                  <a:lnTo>
                    <a:pt x="4787" y="19636"/>
                  </a:lnTo>
                  <a:lnTo>
                    <a:pt x="5962" y="19154"/>
                  </a:lnTo>
                  <a:lnTo>
                    <a:pt x="6803" y="18243"/>
                  </a:lnTo>
                  <a:lnTo>
                    <a:pt x="6817" y="17921"/>
                  </a:lnTo>
                  <a:lnTo>
                    <a:pt x="6743" y="17702"/>
                  </a:lnTo>
                  <a:lnTo>
                    <a:pt x="6801" y="17465"/>
                  </a:lnTo>
                  <a:lnTo>
                    <a:pt x="7292" y="16778"/>
                  </a:lnTo>
                  <a:lnTo>
                    <a:pt x="7781" y="15888"/>
                  </a:lnTo>
                  <a:lnTo>
                    <a:pt x="7426" y="15617"/>
                  </a:lnTo>
                  <a:lnTo>
                    <a:pt x="8352" y="14670"/>
                  </a:lnTo>
                  <a:lnTo>
                    <a:pt x="8943" y="14465"/>
                  </a:lnTo>
                  <a:lnTo>
                    <a:pt x="9347" y="13502"/>
                  </a:lnTo>
                  <a:lnTo>
                    <a:pt x="9523" y="13267"/>
                  </a:lnTo>
                  <a:lnTo>
                    <a:pt x="11661" y="12754"/>
                  </a:lnTo>
                  <a:lnTo>
                    <a:pt x="11833" y="12627"/>
                  </a:lnTo>
                  <a:lnTo>
                    <a:pt x="12034" y="12109"/>
                  </a:lnTo>
                  <a:lnTo>
                    <a:pt x="12353" y="11763"/>
                  </a:lnTo>
                  <a:lnTo>
                    <a:pt x="12927" y="11495"/>
                  </a:lnTo>
                  <a:lnTo>
                    <a:pt x="13105" y="11485"/>
                  </a:lnTo>
                  <a:lnTo>
                    <a:pt x="13206" y="11206"/>
                  </a:lnTo>
                  <a:lnTo>
                    <a:pt x="13161" y="10691"/>
                  </a:lnTo>
                  <a:lnTo>
                    <a:pt x="12552" y="9462"/>
                  </a:lnTo>
                  <a:lnTo>
                    <a:pt x="14074" y="10152"/>
                  </a:lnTo>
                  <a:lnTo>
                    <a:pt x="13822" y="9319"/>
                  </a:lnTo>
                  <a:lnTo>
                    <a:pt x="13807" y="8864"/>
                  </a:lnTo>
                  <a:lnTo>
                    <a:pt x="13947" y="8524"/>
                  </a:lnTo>
                  <a:lnTo>
                    <a:pt x="14299" y="8740"/>
                  </a:lnTo>
                  <a:lnTo>
                    <a:pt x="15782" y="8846"/>
                  </a:lnTo>
                  <a:lnTo>
                    <a:pt x="16923" y="8302"/>
                  </a:lnTo>
                  <a:lnTo>
                    <a:pt x="19108" y="8783"/>
                  </a:lnTo>
                  <a:lnTo>
                    <a:pt x="19773" y="9199"/>
                  </a:lnTo>
                  <a:lnTo>
                    <a:pt x="20028" y="8226"/>
                  </a:lnTo>
                  <a:lnTo>
                    <a:pt x="20631" y="8447"/>
                  </a:lnTo>
                  <a:lnTo>
                    <a:pt x="20946" y="8463"/>
                  </a:lnTo>
                  <a:lnTo>
                    <a:pt x="21143" y="8385"/>
                  </a:lnTo>
                  <a:lnTo>
                    <a:pt x="20776" y="6810"/>
                  </a:lnTo>
                  <a:lnTo>
                    <a:pt x="20799" y="6644"/>
                  </a:lnTo>
                  <a:lnTo>
                    <a:pt x="20954" y="6399"/>
                  </a:lnTo>
                  <a:lnTo>
                    <a:pt x="22560" y="6464"/>
                  </a:lnTo>
                  <a:lnTo>
                    <a:pt x="22989" y="6264"/>
                  </a:lnTo>
                  <a:lnTo>
                    <a:pt x="23734" y="6086"/>
                  </a:lnTo>
                  <a:lnTo>
                    <a:pt x="24936" y="6027"/>
                  </a:lnTo>
                  <a:lnTo>
                    <a:pt x="25276" y="5631"/>
                  </a:lnTo>
                  <a:lnTo>
                    <a:pt x="25077" y="4216"/>
                  </a:lnTo>
                  <a:lnTo>
                    <a:pt x="25775" y="4127"/>
                  </a:lnTo>
                  <a:lnTo>
                    <a:pt x="25804" y="3289"/>
                  </a:lnTo>
                  <a:lnTo>
                    <a:pt x="26608" y="3274"/>
                  </a:lnTo>
                  <a:lnTo>
                    <a:pt x="26599" y="2795"/>
                  </a:lnTo>
                  <a:lnTo>
                    <a:pt x="26200" y="2035"/>
                  </a:lnTo>
                  <a:lnTo>
                    <a:pt x="25930" y="1707"/>
                  </a:lnTo>
                  <a:lnTo>
                    <a:pt x="25456" y="1306"/>
                  </a:lnTo>
                  <a:lnTo>
                    <a:pt x="25141" y="853"/>
                  </a:lnTo>
                  <a:lnTo>
                    <a:pt x="25126" y="463"/>
                  </a:lnTo>
                  <a:lnTo>
                    <a:pt x="25361" y="0"/>
                  </a:lnTo>
                  <a:lnTo>
                    <a:pt x="25574" y="0"/>
                  </a:lnTo>
                  <a:lnTo>
                    <a:pt x="25350" y="434"/>
                  </a:lnTo>
                  <a:lnTo>
                    <a:pt x="25338" y="840"/>
                  </a:lnTo>
                  <a:lnTo>
                    <a:pt x="25622" y="1228"/>
                  </a:lnTo>
                  <a:lnTo>
                    <a:pt x="26305" y="1798"/>
                  </a:lnTo>
                  <a:lnTo>
                    <a:pt x="26500" y="2097"/>
                  </a:lnTo>
                  <a:lnTo>
                    <a:pt x="26732" y="2665"/>
                  </a:lnTo>
                  <a:lnTo>
                    <a:pt x="26976" y="4031"/>
                  </a:lnTo>
                  <a:lnTo>
                    <a:pt x="26968" y="4356"/>
                  </a:lnTo>
                  <a:lnTo>
                    <a:pt x="26659" y="5569"/>
                  </a:lnTo>
                  <a:lnTo>
                    <a:pt x="26289" y="6266"/>
                  </a:lnTo>
                  <a:lnTo>
                    <a:pt x="26069" y="6854"/>
                  </a:lnTo>
                  <a:lnTo>
                    <a:pt x="26918" y="7156"/>
                  </a:lnTo>
                  <a:lnTo>
                    <a:pt x="27200" y="7128"/>
                  </a:lnTo>
                  <a:lnTo>
                    <a:pt x="28309" y="6594"/>
                  </a:lnTo>
                  <a:lnTo>
                    <a:pt x="28493" y="6339"/>
                  </a:lnTo>
                  <a:lnTo>
                    <a:pt x="29067" y="6037"/>
                  </a:lnTo>
                  <a:lnTo>
                    <a:pt x="29709" y="6009"/>
                  </a:lnTo>
                  <a:lnTo>
                    <a:pt x="30403" y="6417"/>
                  </a:lnTo>
                  <a:lnTo>
                    <a:pt x="30569" y="6407"/>
                  </a:lnTo>
                  <a:lnTo>
                    <a:pt x="31507" y="6128"/>
                  </a:lnTo>
                  <a:lnTo>
                    <a:pt x="32686" y="5176"/>
                  </a:lnTo>
                  <a:lnTo>
                    <a:pt x="33166" y="4877"/>
                  </a:lnTo>
                  <a:lnTo>
                    <a:pt x="33353" y="4869"/>
                  </a:lnTo>
                  <a:lnTo>
                    <a:pt x="33421" y="6612"/>
                  </a:lnTo>
                  <a:lnTo>
                    <a:pt x="33601" y="6698"/>
                  </a:lnTo>
                  <a:lnTo>
                    <a:pt x="33796" y="6688"/>
                  </a:lnTo>
                  <a:lnTo>
                    <a:pt x="33935" y="6560"/>
                  </a:lnTo>
                  <a:lnTo>
                    <a:pt x="34236" y="6027"/>
                  </a:lnTo>
                  <a:lnTo>
                    <a:pt x="34492" y="5941"/>
                  </a:lnTo>
                  <a:lnTo>
                    <a:pt x="35193" y="7180"/>
                  </a:lnTo>
                  <a:lnTo>
                    <a:pt x="36088" y="8033"/>
                  </a:lnTo>
                  <a:lnTo>
                    <a:pt x="36181" y="11050"/>
                  </a:lnTo>
                  <a:lnTo>
                    <a:pt x="36823" y="11256"/>
                  </a:lnTo>
                  <a:lnTo>
                    <a:pt x="37401" y="11294"/>
                  </a:lnTo>
                  <a:lnTo>
                    <a:pt x="38267" y="10685"/>
                  </a:lnTo>
                  <a:lnTo>
                    <a:pt x="38414" y="10909"/>
                  </a:lnTo>
                  <a:lnTo>
                    <a:pt x="38474" y="11471"/>
                  </a:lnTo>
                  <a:lnTo>
                    <a:pt x="39153" y="12325"/>
                  </a:lnTo>
                  <a:lnTo>
                    <a:pt x="39821" y="12760"/>
                  </a:lnTo>
                  <a:lnTo>
                    <a:pt x="40160" y="13171"/>
                  </a:lnTo>
                  <a:lnTo>
                    <a:pt x="40701" y="13413"/>
                  </a:lnTo>
                  <a:lnTo>
                    <a:pt x="41550" y="13423"/>
                  </a:lnTo>
                  <a:lnTo>
                    <a:pt x="41712" y="13093"/>
                  </a:lnTo>
                  <a:lnTo>
                    <a:pt x="41886" y="13015"/>
                  </a:lnTo>
                  <a:lnTo>
                    <a:pt x="43092" y="1324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" name="pg121">
              <a:extLst>
                <a:ext uri="{FF2B5EF4-FFF2-40B4-BE49-F238E27FC236}">
                  <a16:creationId xmlns:a16="http://schemas.microsoft.com/office/drawing/2014/main" id="{8BD2CE4E-4E18-1A43-B756-4D44D65774E5}"/>
                </a:ext>
              </a:extLst>
            </p:cNvPr>
            <p:cNvSpPr/>
            <p:nvPr/>
          </p:nvSpPr>
          <p:spPr>
            <a:xfrm>
              <a:off x="6648632" y="2890369"/>
              <a:ext cx="4928" cy="4734"/>
            </a:xfrm>
            <a:custGeom>
              <a:avLst/>
              <a:gdLst/>
              <a:ahLst/>
              <a:cxnLst/>
              <a:rect l="0" t="0" r="0" b="0"/>
              <a:pathLst>
                <a:path w="4928" h="4734">
                  <a:moveTo>
                    <a:pt x="3776" y="18"/>
                  </a:moveTo>
                  <a:lnTo>
                    <a:pt x="3412" y="34"/>
                  </a:lnTo>
                  <a:lnTo>
                    <a:pt x="567" y="154"/>
                  </a:lnTo>
                  <a:lnTo>
                    <a:pt x="161" y="817"/>
                  </a:lnTo>
                  <a:lnTo>
                    <a:pt x="0" y="1575"/>
                  </a:lnTo>
                  <a:lnTo>
                    <a:pt x="459" y="2277"/>
                  </a:lnTo>
                  <a:lnTo>
                    <a:pt x="936" y="2535"/>
                  </a:lnTo>
                  <a:lnTo>
                    <a:pt x="1044" y="4216"/>
                  </a:lnTo>
                  <a:lnTo>
                    <a:pt x="1052" y="4484"/>
                  </a:lnTo>
                  <a:lnTo>
                    <a:pt x="2307" y="4734"/>
                  </a:lnTo>
                  <a:lnTo>
                    <a:pt x="3312" y="4562"/>
                  </a:lnTo>
                  <a:lnTo>
                    <a:pt x="3888" y="4339"/>
                  </a:lnTo>
                  <a:lnTo>
                    <a:pt x="4300" y="4047"/>
                  </a:lnTo>
                  <a:lnTo>
                    <a:pt x="4797" y="3383"/>
                  </a:lnTo>
                  <a:lnTo>
                    <a:pt x="4901" y="3102"/>
                  </a:lnTo>
                  <a:lnTo>
                    <a:pt x="4928" y="2748"/>
                  </a:lnTo>
                  <a:lnTo>
                    <a:pt x="4844" y="2212"/>
                  </a:lnTo>
                  <a:lnTo>
                    <a:pt x="3977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1" name="pg122">
              <a:extLst>
                <a:ext uri="{FF2B5EF4-FFF2-40B4-BE49-F238E27FC236}">
                  <a16:creationId xmlns:a16="http://schemas.microsoft.com/office/drawing/2014/main" id="{DDDB0EBB-7EAE-B14D-9F24-9033FFB1B131}"/>
                </a:ext>
              </a:extLst>
            </p:cNvPr>
            <p:cNvSpPr/>
            <p:nvPr/>
          </p:nvSpPr>
          <p:spPr>
            <a:xfrm>
              <a:off x="6586527" y="2926172"/>
              <a:ext cx="3376" cy="2825"/>
            </a:xfrm>
            <a:custGeom>
              <a:avLst/>
              <a:gdLst/>
              <a:ahLst/>
              <a:cxnLst/>
              <a:rect l="0" t="0" r="0" b="0"/>
              <a:pathLst>
                <a:path w="3376" h="2825">
                  <a:moveTo>
                    <a:pt x="2678" y="461"/>
                  </a:moveTo>
                  <a:lnTo>
                    <a:pt x="2482" y="64"/>
                  </a:lnTo>
                  <a:lnTo>
                    <a:pt x="2300" y="0"/>
                  </a:lnTo>
                  <a:lnTo>
                    <a:pt x="99" y="870"/>
                  </a:lnTo>
                  <a:lnTo>
                    <a:pt x="0" y="1068"/>
                  </a:lnTo>
                  <a:lnTo>
                    <a:pt x="146" y="1481"/>
                  </a:lnTo>
                  <a:lnTo>
                    <a:pt x="684" y="2147"/>
                  </a:lnTo>
                  <a:lnTo>
                    <a:pt x="1346" y="2825"/>
                  </a:lnTo>
                  <a:lnTo>
                    <a:pt x="1671" y="2825"/>
                  </a:lnTo>
                  <a:lnTo>
                    <a:pt x="2198" y="2591"/>
                  </a:lnTo>
                  <a:lnTo>
                    <a:pt x="3376" y="2411"/>
                  </a:lnTo>
                  <a:lnTo>
                    <a:pt x="3044" y="96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2" name="pg123">
              <a:extLst>
                <a:ext uri="{FF2B5EF4-FFF2-40B4-BE49-F238E27FC236}">
                  <a16:creationId xmlns:a16="http://schemas.microsoft.com/office/drawing/2014/main" id="{2FA6440E-3883-CD4B-9F41-11A9B3E82EB7}"/>
                </a:ext>
              </a:extLst>
            </p:cNvPr>
            <p:cNvSpPr/>
            <p:nvPr/>
          </p:nvSpPr>
          <p:spPr>
            <a:xfrm>
              <a:off x="6619227" y="2882140"/>
              <a:ext cx="3826" cy="3308"/>
            </a:xfrm>
            <a:custGeom>
              <a:avLst/>
              <a:gdLst/>
              <a:ahLst/>
              <a:cxnLst/>
              <a:rect l="0" t="0" r="0" b="0"/>
              <a:pathLst>
                <a:path w="3826" h="3308">
                  <a:moveTo>
                    <a:pt x="1947" y="3308"/>
                  </a:moveTo>
                  <a:lnTo>
                    <a:pt x="2388" y="2915"/>
                  </a:lnTo>
                  <a:lnTo>
                    <a:pt x="2763" y="2771"/>
                  </a:lnTo>
                  <a:lnTo>
                    <a:pt x="3061" y="2766"/>
                  </a:lnTo>
                  <a:lnTo>
                    <a:pt x="3248" y="3086"/>
                  </a:lnTo>
                  <a:lnTo>
                    <a:pt x="3405" y="3175"/>
                  </a:lnTo>
                  <a:lnTo>
                    <a:pt x="3600" y="3112"/>
                  </a:lnTo>
                  <a:lnTo>
                    <a:pt x="3815" y="2925"/>
                  </a:lnTo>
                  <a:lnTo>
                    <a:pt x="3826" y="2795"/>
                  </a:lnTo>
                  <a:lnTo>
                    <a:pt x="3747" y="2633"/>
                  </a:lnTo>
                  <a:lnTo>
                    <a:pt x="3051" y="1710"/>
                  </a:lnTo>
                  <a:lnTo>
                    <a:pt x="2144" y="1319"/>
                  </a:lnTo>
                  <a:lnTo>
                    <a:pt x="1843" y="1051"/>
                  </a:lnTo>
                  <a:lnTo>
                    <a:pt x="1740" y="892"/>
                  </a:lnTo>
                  <a:lnTo>
                    <a:pt x="1789" y="700"/>
                  </a:lnTo>
                  <a:lnTo>
                    <a:pt x="1445" y="195"/>
                  </a:lnTo>
                  <a:lnTo>
                    <a:pt x="1348" y="372"/>
                  </a:lnTo>
                  <a:lnTo>
                    <a:pt x="749" y="236"/>
                  </a:lnTo>
                  <a:lnTo>
                    <a:pt x="256" y="0"/>
                  </a:lnTo>
                  <a:lnTo>
                    <a:pt x="42" y="8"/>
                  </a:lnTo>
                  <a:lnTo>
                    <a:pt x="0" y="330"/>
                  </a:lnTo>
                  <a:lnTo>
                    <a:pt x="37" y="603"/>
                  </a:lnTo>
                  <a:lnTo>
                    <a:pt x="223" y="1293"/>
                  </a:lnTo>
                  <a:lnTo>
                    <a:pt x="1077" y="210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3" name="pg124">
              <a:extLst>
                <a:ext uri="{FF2B5EF4-FFF2-40B4-BE49-F238E27FC236}">
                  <a16:creationId xmlns:a16="http://schemas.microsoft.com/office/drawing/2014/main" id="{8E7C3759-6183-3842-9B93-7D524E9C0515}"/>
                </a:ext>
              </a:extLst>
            </p:cNvPr>
            <p:cNvSpPr/>
            <p:nvPr/>
          </p:nvSpPr>
          <p:spPr>
            <a:xfrm>
              <a:off x="7766513" y="2622934"/>
              <a:ext cx="83255" cy="72263"/>
            </a:xfrm>
            <a:custGeom>
              <a:avLst/>
              <a:gdLst/>
              <a:ahLst/>
              <a:cxnLst/>
              <a:rect l="0" t="0" r="0" b="0"/>
              <a:pathLst>
                <a:path w="83255" h="72263">
                  <a:moveTo>
                    <a:pt x="31586" y="8067"/>
                  </a:moveTo>
                  <a:lnTo>
                    <a:pt x="35678" y="6072"/>
                  </a:lnTo>
                  <a:lnTo>
                    <a:pt x="35537" y="5937"/>
                  </a:lnTo>
                  <a:lnTo>
                    <a:pt x="35579" y="5601"/>
                  </a:lnTo>
                  <a:lnTo>
                    <a:pt x="35910" y="5333"/>
                  </a:lnTo>
                  <a:lnTo>
                    <a:pt x="36175" y="5370"/>
                  </a:lnTo>
                  <a:lnTo>
                    <a:pt x="36508" y="5645"/>
                  </a:lnTo>
                  <a:lnTo>
                    <a:pt x="36504" y="5782"/>
                  </a:lnTo>
                  <a:lnTo>
                    <a:pt x="36245" y="6500"/>
                  </a:lnTo>
                  <a:lnTo>
                    <a:pt x="36840" y="8713"/>
                  </a:lnTo>
                  <a:lnTo>
                    <a:pt x="41598" y="7941"/>
                  </a:lnTo>
                  <a:lnTo>
                    <a:pt x="41738" y="8334"/>
                  </a:lnTo>
                  <a:lnTo>
                    <a:pt x="42809" y="9767"/>
                  </a:lnTo>
                  <a:lnTo>
                    <a:pt x="42954" y="10623"/>
                  </a:lnTo>
                  <a:lnTo>
                    <a:pt x="43292" y="11796"/>
                  </a:lnTo>
                  <a:lnTo>
                    <a:pt x="43559" y="12024"/>
                  </a:lnTo>
                  <a:lnTo>
                    <a:pt x="44250" y="12219"/>
                  </a:lnTo>
                  <a:lnTo>
                    <a:pt x="45004" y="12042"/>
                  </a:lnTo>
                  <a:lnTo>
                    <a:pt x="45302" y="12058"/>
                  </a:lnTo>
                  <a:lnTo>
                    <a:pt x="46552" y="13413"/>
                  </a:lnTo>
                  <a:lnTo>
                    <a:pt x="46655" y="13944"/>
                  </a:lnTo>
                  <a:lnTo>
                    <a:pt x="46458" y="14546"/>
                  </a:lnTo>
                  <a:lnTo>
                    <a:pt x="46650" y="14932"/>
                  </a:lnTo>
                  <a:lnTo>
                    <a:pt x="47108" y="15103"/>
                  </a:lnTo>
                  <a:lnTo>
                    <a:pt x="47238" y="15277"/>
                  </a:lnTo>
                  <a:lnTo>
                    <a:pt x="47270" y="15516"/>
                  </a:lnTo>
                  <a:lnTo>
                    <a:pt x="47634" y="15842"/>
                  </a:lnTo>
                  <a:lnTo>
                    <a:pt x="47867" y="15419"/>
                  </a:lnTo>
                  <a:lnTo>
                    <a:pt x="48735" y="16412"/>
                  </a:lnTo>
                  <a:lnTo>
                    <a:pt x="49085" y="16314"/>
                  </a:lnTo>
                  <a:lnTo>
                    <a:pt x="48748" y="15940"/>
                  </a:lnTo>
                  <a:lnTo>
                    <a:pt x="48994" y="15680"/>
                  </a:lnTo>
                  <a:lnTo>
                    <a:pt x="49227" y="15533"/>
                  </a:lnTo>
                  <a:lnTo>
                    <a:pt x="49887" y="15484"/>
                  </a:lnTo>
                  <a:lnTo>
                    <a:pt x="50043" y="15045"/>
                  </a:lnTo>
                  <a:lnTo>
                    <a:pt x="50567" y="14786"/>
                  </a:lnTo>
                  <a:lnTo>
                    <a:pt x="51153" y="15287"/>
                  </a:lnTo>
                  <a:lnTo>
                    <a:pt x="51998" y="15257"/>
                  </a:lnTo>
                  <a:lnTo>
                    <a:pt x="52050" y="15793"/>
                  </a:lnTo>
                  <a:lnTo>
                    <a:pt x="52878" y="15858"/>
                  </a:lnTo>
                  <a:lnTo>
                    <a:pt x="52835" y="16213"/>
                  </a:lnTo>
                  <a:lnTo>
                    <a:pt x="52673" y="16692"/>
                  </a:lnTo>
                  <a:lnTo>
                    <a:pt x="53738" y="17600"/>
                  </a:lnTo>
                  <a:lnTo>
                    <a:pt x="54121" y="18030"/>
                  </a:lnTo>
                  <a:lnTo>
                    <a:pt x="54199" y="17859"/>
                  </a:lnTo>
                  <a:lnTo>
                    <a:pt x="60613" y="22000"/>
                  </a:lnTo>
                  <a:lnTo>
                    <a:pt x="60892" y="22218"/>
                  </a:lnTo>
                  <a:lnTo>
                    <a:pt x="60897" y="22457"/>
                  </a:lnTo>
                  <a:lnTo>
                    <a:pt x="61058" y="22721"/>
                  </a:lnTo>
                  <a:lnTo>
                    <a:pt x="62956" y="24305"/>
                  </a:lnTo>
                  <a:lnTo>
                    <a:pt x="64353" y="23528"/>
                  </a:lnTo>
                  <a:lnTo>
                    <a:pt x="64601" y="23386"/>
                  </a:lnTo>
                  <a:lnTo>
                    <a:pt x="64790" y="23473"/>
                  </a:lnTo>
                  <a:lnTo>
                    <a:pt x="65060" y="23202"/>
                  </a:lnTo>
                  <a:lnTo>
                    <a:pt x="65218" y="23180"/>
                  </a:lnTo>
                  <a:lnTo>
                    <a:pt x="65046" y="23296"/>
                  </a:lnTo>
                  <a:lnTo>
                    <a:pt x="64864" y="23551"/>
                  </a:lnTo>
                  <a:lnTo>
                    <a:pt x="65101" y="23857"/>
                  </a:lnTo>
                  <a:lnTo>
                    <a:pt x="65084" y="24215"/>
                  </a:lnTo>
                  <a:lnTo>
                    <a:pt x="65165" y="24365"/>
                  </a:lnTo>
                  <a:lnTo>
                    <a:pt x="65429" y="24421"/>
                  </a:lnTo>
                  <a:lnTo>
                    <a:pt x="65469" y="24148"/>
                  </a:lnTo>
                  <a:lnTo>
                    <a:pt x="65534" y="24780"/>
                  </a:lnTo>
                  <a:lnTo>
                    <a:pt x="65828" y="25132"/>
                  </a:lnTo>
                  <a:lnTo>
                    <a:pt x="65934" y="24960"/>
                  </a:lnTo>
                  <a:lnTo>
                    <a:pt x="65662" y="24528"/>
                  </a:lnTo>
                  <a:lnTo>
                    <a:pt x="65682" y="24359"/>
                  </a:lnTo>
                  <a:lnTo>
                    <a:pt x="65770" y="24169"/>
                  </a:lnTo>
                  <a:lnTo>
                    <a:pt x="65970" y="23997"/>
                  </a:lnTo>
                  <a:lnTo>
                    <a:pt x="66410" y="23732"/>
                  </a:lnTo>
                  <a:lnTo>
                    <a:pt x="65962" y="23016"/>
                  </a:lnTo>
                  <a:lnTo>
                    <a:pt x="66103" y="22753"/>
                  </a:lnTo>
                  <a:lnTo>
                    <a:pt x="66302" y="22699"/>
                  </a:lnTo>
                  <a:lnTo>
                    <a:pt x="66085" y="22623"/>
                  </a:lnTo>
                  <a:lnTo>
                    <a:pt x="66325" y="22684"/>
                  </a:lnTo>
                  <a:lnTo>
                    <a:pt x="66100" y="22849"/>
                  </a:lnTo>
                  <a:lnTo>
                    <a:pt x="66066" y="23085"/>
                  </a:lnTo>
                  <a:lnTo>
                    <a:pt x="66428" y="23446"/>
                  </a:lnTo>
                  <a:lnTo>
                    <a:pt x="66557" y="23071"/>
                  </a:lnTo>
                  <a:lnTo>
                    <a:pt x="66510" y="22868"/>
                  </a:lnTo>
                  <a:lnTo>
                    <a:pt x="66684" y="22652"/>
                  </a:lnTo>
                  <a:lnTo>
                    <a:pt x="66825" y="22620"/>
                  </a:lnTo>
                  <a:lnTo>
                    <a:pt x="67442" y="21812"/>
                  </a:lnTo>
                  <a:lnTo>
                    <a:pt x="67379" y="22554"/>
                  </a:lnTo>
                  <a:lnTo>
                    <a:pt x="67959" y="25131"/>
                  </a:lnTo>
                  <a:lnTo>
                    <a:pt x="68024" y="25420"/>
                  </a:lnTo>
                  <a:lnTo>
                    <a:pt x="67957" y="25787"/>
                  </a:lnTo>
                  <a:lnTo>
                    <a:pt x="67878" y="26221"/>
                  </a:lnTo>
                  <a:lnTo>
                    <a:pt x="66987" y="26191"/>
                  </a:lnTo>
                  <a:lnTo>
                    <a:pt x="66062" y="26765"/>
                  </a:lnTo>
                  <a:lnTo>
                    <a:pt x="64638" y="27649"/>
                  </a:lnTo>
                  <a:lnTo>
                    <a:pt x="64496" y="28864"/>
                  </a:lnTo>
                  <a:lnTo>
                    <a:pt x="64346" y="30226"/>
                  </a:lnTo>
                  <a:lnTo>
                    <a:pt x="64821" y="31529"/>
                  </a:lnTo>
                  <a:lnTo>
                    <a:pt x="64860" y="31711"/>
                  </a:lnTo>
                  <a:lnTo>
                    <a:pt x="64434" y="32420"/>
                  </a:lnTo>
                  <a:lnTo>
                    <a:pt x="64276" y="32477"/>
                  </a:lnTo>
                  <a:lnTo>
                    <a:pt x="63384" y="32754"/>
                  </a:lnTo>
                  <a:lnTo>
                    <a:pt x="62380" y="31610"/>
                  </a:lnTo>
                  <a:lnTo>
                    <a:pt x="61213" y="31515"/>
                  </a:lnTo>
                  <a:lnTo>
                    <a:pt x="60417" y="31867"/>
                  </a:lnTo>
                  <a:lnTo>
                    <a:pt x="59090" y="32452"/>
                  </a:lnTo>
                  <a:lnTo>
                    <a:pt x="59218" y="33045"/>
                  </a:lnTo>
                  <a:lnTo>
                    <a:pt x="59245" y="33174"/>
                  </a:lnTo>
                  <a:lnTo>
                    <a:pt x="59371" y="33760"/>
                  </a:lnTo>
                  <a:lnTo>
                    <a:pt x="59543" y="34004"/>
                  </a:lnTo>
                  <a:lnTo>
                    <a:pt x="60802" y="35784"/>
                  </a:lnTo>
                  <a:lnTo>
                    <a:pt x="61514" y="36433"/>
                  </a:lnTo>
                  <a:lnTo>
                    <a:pt x="64441" y="39104"/>
                  </a:lnTo>
                  <a:lnTo>
                    <a:pt x="65529" y="40096"/>
                  </a:lnTo>
                  <a:lnTo>
                    <a:pt x="66928" y="40404"/>
                  </a:lnTo>
                  <a:lnTo>
                    <a:pt x="67356" y="39921"/>
                  </a:lnTo>
                  <a:lnTo>
                    <a:pt x="69324" y="41539"/>
                  </a:lnTo>
                  <a:lnTo>
                    <a:pt x="69572" y="41742"/>
                  </a:lnTo>
                  <a:lnTo>
                    <a:pt x="70585" y="42920"/>
                  </a:lnTo>
                  <a:lnTo>
                    <a:pt x="71283" y="43303"/>
                  </a:lnTo>
                  <a:lnTo>
                    <a:pt x="71526" y="43409"/>
                  </a:lnTo>
                  <a:lnTo>
                    <a:pt x="72561" y="43332"/>
                  </a:lnTo>
                  <a:lnTo>
                    <a:pt x="73867" y="42182"/>
                  </a:lnTo>
                  <a:lnTo>
                    <a:pt x="75745" y="41818"/>
                  </a:lnTo>
                  <a:lnTo>
                    <a:pt x="77674" y="43430"/>
                  </a:lnTo>
                  <a:lnTo>
                    <a:pt x="79711" y="45131"/>
                  </a:lnTo>
                  <a:lnTo>
                    <a:pt x="80560" y="47228"/>
                  </a:lnTo>
                  <a:lnTo>
                    <a:pt x="80538" y="47355"/>
                  </a:lnTo>
                  <a:lnTo>
                    <a:pt x="80427" y="48011"/>
                  </a:lnTo>
                  <a:lnTo>
                    <a:pt x="80560" y="48556"/>
                  </a:lnTo>
                  <a:lnTo>
                    <a:pt x="80616" y="48788"/>
                  </a:lnTo>
                  <a:lnTo>
                    <a:pt x="80725" y="48961"/>
                  </a:lnTo>
                  <a:lnTo>
                    <a:pt x="82193" y="51300"/>
                  </a:lnTo>
                  <a:lnTo>
                    <a:pt x="82411" y="51649"/>
                  </a:lnTo>
                  <a:lnTo>
                    <a:pt x="83255" y="56665"/>
                  </a:lnTo>
                  <a:lnTo>
                    <a:pt x="83069" y="57121"/>
                  </a:lnTo>
                  <a:lnTo>
                    <a:pt x="82657" y="58131"/>
                  </a:lnTo>
                  <a:lnTo>
                    <a:pt x="82079" y="59546"/>
                  </a:lnTo>
                  <a:lnTo>
                    <a:pt x="81971" y="59813"/>
                  </a:lnTo>
                  <a:lnTo>
                    <a:pt x="81750" y="60155"/>
                  </a:lnTo>
                  <a:lnTo>
                    <a:pt x="81106" y="61235"/>
                  </a:lnTo>
                  <a:lnTo>
                    <a:pt x="80976" y="62242"/>
                  </a:lnTo>
                  <a:lnTo>
                    <a:pt x="81008" y="62404"/>
                  </a:lnTo>
                  <a:lnTo>
                    <a:pt x="81253" y="63656"/>
                  </a:lnTo>
                  <a:lnTo>
                    <a:pt x="81738" y="64452"/>
                  </a:lnTo>
                  <a:lnTo>
                    <a:pt x="78113" y="68381"/>
                  </a:lnTo>
                  <a:lnTo>
                    <a:pt x="73235" y="70341"/>
                  </a:lnTo>
                  <a:lnTo>
                    <a:pt x="69406" y="72263"/>
                  </a:lnTo>
                  <a:lnTo>
                    <a:pt x="68938" y="71175"/>
                  </a:lnTo>
                  <a:lnTo>
                    <a:pt x="69686" y="70475"/>
                  </a:lnTo>
                  <a:lnTo>
                    <a:pt x="69696" y="70194"/>
                  </a:lnTo>
                  <a:lnTo>
                    <a:pt x="69667" y="68489"/>
                  </a:lnTo>
                  <a:lnTo>
                    <a:pt x="69887" y="68320"/>
                  </a:lnTo>
                  <a:lnTo>
                    <a:pt x="70449" y="67430"/>
                  </a:lnTo>
                  <a:lnTo>
                    <a:pt x="71284" y="65730"/>
                  </a:lnTo>
                  <a:lnTo>
                    <a:pt x="71416" y="65325"/>
                  </a:lnTo>
                  <a:lnTo>
                    <a:pt x="71056" y="65305"/>
                  </a:lnTo>
                  <a:lnTo>
                    <a:pt x="70700" y="65285"/>
                  </a:lnTo>
                  <a:lnTo>
                    <a:pt x="70566" y="65158"/>
                  </a:lnTo>
                  <a:lnTo>
                    <a:pt x="70411" y="65244"/>
                  </a:lnTo>
                  <a:lnTo>
                    <a:pt x="70384" y="65465"/>
                  </a:lnTo>
                  <a:lnTo>
                    <a:pt x="70168" y="65454"/>
                  </a:lnTo>
                  <a:lnTo>
                    <a:pt x="69822" y="65400"/>
                  </a:lnTo>
                  <a:lnTo>
                    <a:pt x="69802" y="65192"/>
                  </a:lnTo>
                  <a:lnTo>
                    <a:pt x="69520" y="65176"/>
                  </a:lnTo>
                  <a:lnTo>
                    <a:pt x="67974" y="65285"/>
                  </a:lnTo>
                  <a:lnTo>
                    <a:pt x="67616" y="65314"/>
                  </a:lnTo>
                  <a:lnTo>
                    <a:pt x="67200" y="66394"/>
                  </a:lnTo>
                  <a:lnTo>
                    <a:pt x="67297" y="66102"/>
                  </a:lnTo>
                  <a:lnTo>
                    <a:pt x="66903" y="65670"/>
                  </a:lnTo>
                  <a:lnTo>
                    <a:pt x="66736" y="65816"/>
                  </a:lnTo>
                  <a:lnTo>
                    <a:pt x="66595" y="66102"/>
                  </a:lnTo>
                  <a:lnTo>
                    <a:pt x="66510" y="66722"/>
                  </a:lnTo>
                  <a:lnTo>
                    <a:pt x="66352" y="67076"/>
                  </a:lnTo>
                  <a:lnTo>
                    <a:pt x="66095" y="67099"/>
                  </a:lnTo>
                  <a:lnTo>
                    <a:pt x="65503" y="66724"/>
                  </a:lnTo>
                  <a:lnTo>
                    <a:pt x="65271" y="65480"/>
                  </a:lnTo>
                  <a:lnTo>
                    <a:pt x="65478" y="63737"/>
                  </a:lnTo>
                  <a:lnTo>
                    <a:pt x="64179" y="63849"/>
                  </a:lnTo>
                  <a:lnTo>
                    <a:pt x="63964" y="63950"/>
                  </a:lnTo>
                  <a:lnTo>
                    <a:pt x="63771" y="63911"/>
                  </a:lnTo>
                  <a:lnTo>
                    <a:pt x="63535" y="63578"/>
                  </a:lnTo>
                  <a:lnTo>
                    <a:pt x="63502" y="63406"/>
                  </a:lnTo>
                  <a:lnTo>
                    <a:pt x="63680" y="63162"/>
                  </a:lnTo>
                  <a:lnTo>
                    <a:pt x="64169" y="62927"/>
                  </a:lnTo>
                  <a:lnTo>
                    <a:pt x="64407" y="62459"/>
                  </a:lnTo>
                  <a:lnTo>
                    <a:pt x="63475" y="62144"/>
                  </a:lnTo>
                  <a:lnTo>
                    <a:pt x="61877" y="61993"/>
                  </a:lnTo>
                  <a:lnTo>
                    <a:pt x="61993" y="60713"/>
                  </a:lnTo>
                  <a:lnTo>
                    <a:pt x="61809" y="60663"/>
                  </a:lnTo>
                  <a:lnTo>
                    <a:pt x="60266" y="61499"/>
                  </a:lnTo>
                  <a:lnTo>
                    <a:pt x="59847" y="61824"/>
                  </a:lnTo>
                  <a:lnTo>
                    <a:pt x="59827" y="62225"/>
                  </a:lnTo>
                  <a:lnTo>
                    <a:pt x="59609" y="62696"/>
                  </a:lnTo>
                  <a:lnTo>
                    <a:pt x="59093" y="63422"/>
                  </a:lnTo>
                  <a:lnTo>
                    <a:pt x="58847" y="63643"/>
                  </a:lnTo>
                  <a:lnTo>
                    <a:pt x="58320" y="63388"/>
                  </a:lnTo>
                  <a:lnTo>
                    <a:pt x="58101" y="63583"/>
                  </a:lnTo>
                  <a:lnTo>
                    <a:pt x="57345" y="64882"/>
                  </a:lnTo>
                  <a:lnTo>
                    <a:pt x="57427" y="65358"/>
                  </a:lnTo>
                  <a:lnTo>
                    <a:pt x="57446" y="66030"/>
                  </a:lnTo>
                  <a:lnTo>
                    <a:pt x="56628" y="66391"/>
                  </a:lnTo>
                  <a:lnTo>
                    <a:pt x="56073" y="66394"/>
                  </a:lnTo>
                  <a:lnTo>
                    <a:pt x="55134" y="65327"/>
                  </a:lnTo>
                  <a:lnTo>
                    <a:pt x="54714" y="65462"/>
                  </a:lnTo>
                  <a:lnTo>
                    <a:pt x="54548" y="65272"/>
                  </a:lnTo>
                  <a:lnTo>
                    <a:pt x="52994" y="63547"/>
                  </a:lnTo>
                  <a:lnTo>
                    <a:pt x="52897" y="64041"/>
                  </a:lnTo>
                  <a:lnTo>
                    <a:pt x="52764" y="64276"/>
                  </a:lnTo>
                  <a:lnTo>
                    <a:pt x="52141" y="64679"/>
                  </a:lnTo>
                  <a:lnTo>
                    <a:pt x="47838" y="65275"/>
                  </a:lnTo>
                  <a:lnTo>
                    <a:pt x="36661" y="66925"/>
                  </a:lnTo>
                  <a:lnTo>
                    <a:pt x="36181" y="67006"/>
                  </a:lnTo>
                  <a:lnTo>
                    <a:pt x="35796" y="67066"/>
                  </a:lnTo>
                  <a:lnTo>
                    <a:pt x="34656" y="67253"/>
                  </a:lnTo>
                  <a:lnTo>
                    <a:pt x="34805" y="67040"/>
                  </a:lnTo>
                  <a:lnTo>
                    <a:pt x="34880" y="66498"/>
                  </a:lnTo>
                  <a:lnTo>
                    <a:pt x="34754" y="66105"/>
                  </a:lnTo>
                  <a:lnTo>
                    <a:pt x="34383" y="67032"/>
                  </a:lnTo>
                  <a:lnTo>
                    <a:pt x="34420" y="67287"/>
                  </a:lnTo>
                  <a:lnTo>
                    <a:pt x="34003" y="67352"/>
                  </a:lnTo>
                  <a:lnTo>
                    <a:pt x="33716" y="67409"/>
                  </a:lnTo>
                  <a:lnTo>
                    <a:pt x="33542" y="67930"/>
                  </a:lnTo>
                  <a:lnTo>
                    <a:pt x="33608" y="68138"/>
                  </a:lnTo>
                  <a:lnTo>
                    <a:pt x="33573" y="68458"/>
                  </a:lnTo>
                  <a:lnTo>
                    <a:pt x="33015" y="68622"/>
                  </a:lnTo>
                  <a:lnTo>
                    <a:pt x="32313" y="68487"/>
                  </a:lnTo>
                  <a:lnTo>
                    <a:pt x="31965" y="67706"/>
                  </a:lnTo>
                  <a:lnTo>
                    <a:pt x="30871" y="67875"/>
                  </a:lnTo>
                  <a:lnTo>
                    <a:pt x="30699" y="67901"/>
                  </a:lnTo>
                  <a:lnTo>
                    <a:pt x="28495" y="68250"/>
                  </a:lnTo>
                  <a:lnTo>
                    <a:pt x="23372" y="68877"/>
                  </a:lnTo>
                  <a:lnTo>
                    <a:pt x="18412" y="69595"/>
                  </a:lnTo>
                  <a:lnTo>
                    <a:pt x="19952" y="66319"/>
                  </a:lnTo>
                  <a:lnTo>
                    <a:pt x="17084" y="63562"/>
                  </a:lnTo>
                  <a:lnTo>
                    <a:pt x="20794" y="60043"/>
                  </a:lnTo>
                  <a:lnTo>
                    <a:pt x="22717" y="58324"/>
                  </a:lnTo>
                  <a:lnTo>
                    <a:pt x="23575" y="57563"/>
                  </a:lnTo>
                  <a:lnTo>
                    <a:pt x="23946" y="57233"/>
                  </a:lnTo>
                  <a:lnTo>
                    <a:pt x="24710" y="56830"/>
                  </a:lnTo>
                  <a:lnTo>
                    <a:pt x="25230" y="56291"/>
                  </a:lnTo>
                  <a:lnTo>
                    <a:pt x="24589" y="53215"/>
                  </a:lnTo>
                  <a:lnTo>
                    <a:pt x="24455" y="52687"/>
                  </a:lnTo>
                  <a:lnTo>
                    <a:pt x="23457" y="48957"/>
                  </a:lnTo>
                  <a:lnTo>
                    <a:pt x="22529" y="48910"/>
                  </a:lnTo>
                  <a:lnTo>
                    <a:pt x="22765" y="48628"/>
                  </a:lnTo>
                  <a:lnTo>
                    <a:pt x="22823" y="48355"/>
                  </a:lnTo>
                  <a:lnTo>
                    <a:pt x="22711" y="47522"/>
                  </a:lnTo>
                  <a:lnTo>
                    <a:pt x="22286" y="45574"/>
                  </a:lnTo>
                  <a:lnTo>
                    <a:pt x="21830" y="45137"/>
                  </a:lnTo>
                  <a:lnTo>
                    <a:pt x="21325" y="44568"/>
                  </a:lnTo>
                  <a:lnTo>
                    <a:pt x="20360" y="43414"/>
                  </a:lnTo>
                  <a:lnTo>
                    <a:pt x="16301" y="40290"/>
                  </a:lnTo>
                  <a:lnTo>
                    <a:pt x="15693" y="39975"/>
                  </a:lnTo>
                  <a:lnTo>
                    <a:pt x="15330" y="39526"/>
                  </a:lnTo>
                  <a:lnTo>
                    <a:pt x="15123" y="38526"/>
                  </a:lnTo>
                  <a:lnTo>
                    <a:pt x="14791" y="36796"/>
                  </a:lnTo>
                  <a:lnTo>
                    <a:pt x="14644" y="36045"/>
                  </a:lnTo>
                  <a:lnTo>
                    <a:pt x="8649" y="34532"/>
                  </a:lnTo>
                  <a:lnTo>
                    <a:pt x="5101" y="33979"/>
                  </a:lnTo>
                  <a:lnTo>
                    <a:pt x="1424" y="33630"/>
                  </a:lnTo>
                  <a:lnTo>
                    <a:pt x="1166" y="32720"/>
                  </a:lnTo>
                  <a:lnTo>
                    <a:pt x="1372" y="32532"/>
                  </a:lnTo>
                  <a:lnTo>
                    <a:pt x="1204" y="31507"/>
                  </a:lnTo>
                  <a:lnTo>
                    <a:pt x="582" y="27408"/>
                  </a:lnTo>
                  <a:lnTo>
                    <a:pt x="0" y="23650"/>
                  </a:lnTo>
                  <a:lnTo>
                    <a:pt x="3937" y="21772"/>
                  </a:lnTo>
                  <a:lnTo>
                    <a:pt x="6616" y="20495"/>
                  </a:lnTo>
                  <a:lnTo>
                    <a:pt x="11015" y="18337"/>
                  </a:lnTo>
                  <a:lnTo>
                    <a:pt x="11445" y="18120"/>
                  </a:lnTo>
                  <a:lnTo>
                    <a:pt x="13802" y="16867"/>
                  </a:lnTo>
                  <a:lnTo>
                    <a:pt x="13893" y="16412"/>
                  </a:lnTo>
                  <a:lnTo>
                    <a:pt x="13841" y="16103"/>
                  </a:lnTo>
                  <a:lnTo>
                    <a:pt x="12870" y="13191"/>
                  </a:lnTo>
                  <a:lnTo>
                    <a:pt x="12559" y="12085"/>
                  </a:lnTo>
                  <a:lnTo>
                    <a:pt x="13634" y="10670"/>
                  </a:lnTo>
                  <a:lnTo>
                    <a:pt x="14521" y="8559"/>
                  </a:lnTo>
                  <a:lnTo>
                    <a:pt x="13232" y="7010"/>
                  </a:lnTo>
                  <a:lnTo>
                    <a:pt x="12779" y="7335"/>
                  </a:lnTo>
                  <a:lnTo>
                    <a:pt x="12422" y="5957"/>
                  </a:lnTo>
                  <a:lnTo>
                    <a:pt x="8545" y="1040"/>
                  </a:lnTo>
                  <a:lnTo>
                    <a:pt x="8817" y="910"/>
                  </a:lnTo>
                  <a:lnTo>
                    <a:pt x="9477" y="796"/>
                  </a:lnTo>
                  <a:lnTo>
                    <a:pt x="10904" y="645"/>
                  </a:lnTo>
                  <a:lnTo>
                    <a:pt x="12235" y="406"/>
                  </a:lnTo>
                  <a:lnTo>
                    <a:pt x="12831" y="390"/>
                  </a:lnTo>
                  <a:lnTo>
                    <a:pt x="13413" y="227"/>
                  </a:lnTo>
                  <a:lnTo>
                    <a:pt x="14475" y="0"/>
                  </a:lnTo>
                  <a:lnTo>
                    <a:pt x="14320" y="65"/>
                  </a:lnTo>
                  <a:lnTo>
                    <a:pt x="14656" y="195"/>
                  </a:lnTo>
                  <a:lnTo>
                    <a:pt x="15420" y="81"/>
                  </a:lnTo>
                  <a:lnTo>
                    <a:pt x="15731" y="2000"/>
                  </a:lnTo>
                  <a:lnTo>
                    <a:pt x="18044" y="2526"/>
                  </a:lnTo>
                  <a:lnTo>
                    <a:pt x="19382" y="3334"/>
                  </a:lnTo>
                  <a:lnTo>
                    <a:pt x="19395" y="4017"/>
                  </a:lnTo>
                  <a:lnTo>
                    <a:pt x="19240" y="4391"/>
                  </a:lnTo>
                  <a:lnTo>
                    <a:pt x="19110" y="5432"/>
                  </a:lnTo>
                  <a:lnTo>
                    <a:pt x="19162" y="5758"/>
                  </a:lnTo>
                  <a:lnTo>
                    <a:pt x="19001" y="6240"/>
                  </a:lnTo>
                  <a:lnTo>
                    <a:pt x="21484" y="6338"/>
                  </a:lnTo>
                  <a:lnTo>
                    <a:pt x="24859" y="6327"/>
                  </a:lnTo>
                  <a:lnTo>
                    <a:pt x="24665" y="8718"/>
                  </a:lnTo>
                  <a:lnTo>
                    <a:pt x="24380" y="10816"/>
                  </a:lnTo>
                  <a:lnTo>
                    <a:pt x="24380" y="11011"/>
                  </a:lnTo>
                  <a:lnTo>
                    <a:pt x="24769" y="11418"/>
                  </a:lnTo>
                  <a:lnTo>
                    <a:pt x="28471" y="9610"/>
                  </a:lnTo>
                  <a:lnTo>
                    <a:pt x="29520" y="910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4" name="pg125">
              <a:extLst>
                <a:ext uri="{FF2B5EF4-FFF2-40B4-BE49-F238E27FC236}">
                  <a16:creationId xmlns:a16="http://schemas.microsoft.com/office/drawing/2014/main" id="{BEA05B3B-CC71-0446-9F53-F4C3F50DE6CC}"/>
                </a:ext>
              </a:extLst>
            </p:cNvPr>
            <p:cNvSpPr/>
            <p:nvPr/>
          </p:nvSpPr>
          <p:spPr>
            <a:xfrm>
              <a:off x="6576349" y="2877693"/>
              <a:ext cx="40628" cy="34902"/>
            </a:xfrm>
            <a:custGeom>
              <a:avLst/>
              <a:gdLst/>
              <a:ahLst/>
              <a:cxnLst/>
              <a:rect l="0" t="0" r="0" b="0"/>
              <a:pathLst>
                <a:path w="40628" h="34902">
                  <a:moveTo>
                    <a:pt x="24466" y="30720"/>
                  </a:moveTo>
                  <a:lnTo>
                    <a:pt x="23728" y="30574"/>
                  </a:lnTo>
                  <a:lnTo>
                    <a:pt x="23123" y="30314"/>
                  </a:lnTo>
                  <a:lnTo>
                    <a:pt x="22630" y="30041"/>
                  </a:lnTo>
                  <a:lnTo>
                    <a:pt x="22336" y="29780"/>
                  </a:lnTo>
                  <a:lnTo>
                    <a:pt x="21132" y="30595"/>
                  </a:lnTo>
                  <a:lnTo>
                    <a:pt x="20931" y="30824"/>
                  </a:lnTo>
                  <a:lnTo>
                    <a:pt x="20488" y="30918"/>
                  </a:lnTo>
                  <a:lnTo>
                    <a:pt x="19937" y="30637"/>
                  </a:lnTo>
                  <a:lnTo>
                    <a:pt x="19599" y="30614"/>
                  </a:lnTo>
                  <a:lnTo>
                    <a:pt x="19446" y="30850"/>
                  </a:lnTo>
                  <a:lnTo>
                    <a:pt x="19218" y="31218"/>
                  </a:lnTo>
                  <a:lnTo>
                    <a:pt x="17814" y="32708"/>
                  </a:lnTo>
                  <a:lnTo>
                    <a:pt x="16834" y="32690"/>
                  </a:lnTo>
                  <a:lnTo>
                    <a:pt x="16509" y="32531"/>
                  </a:lnTo>
                  <a:lnTo>
                    <a:pt x="15852" y="32430"/>
                  </a:lnTo>
                  <a:lnTo>
                    <a:pt x="14599" y="32625"/>
                  </a:lnTo>
                  <a:lnTo>
                    <a:pt x="14261" y="32804"/>
                  </a:lnTo>
                  <a:lnTo>
                    <a:pt x="13925" y="33203"/>
                  </a:lnTo>
                  <a:lnTo>
                    <a:pt x="14056" y="33564"/>
                  </a:lnTo>
                  <a:lnTo>
                    <a:pt x="13556" y="34048"/>
                  </a:lnTo>
                  <a:lnTo>
                    <a:pt x="13229" y="34241"/>
                  </a:lnTo>
                  <a:lnTo>
                    <a:pt x="12784" y="34283"/>
                  </a:lnTo>
                  <a:lnTo>
                    <a:pt x="11926" y="34283"/>
                  </a:lnTo>
                  <a:lnTo>
                    <a:pt x="10461" y="34574"/>
                  </a:lnTo>
                  <a:lnTo>
                    <a:pt x="9504" y="34868"/>
                  </a:lnTo>
                  <a:lnTo>
                    <a:pt x="8185" y="34902"/>
                  </a:lnTo>
                  <a:lnTo>
                    <a:pt x="8052" y="34767"/>
                  </a:lnTo>
                  <a:lnTo>
                    <a:pt x="2983" y="29598"/>
                  </a:lnTo>
                  <a:lnTo>
                    <a:pt x="2853" y="29467"/>
                  </a:lnTo>
                  <a:lnTo>
                    <a:pt x="1722" y="28324"/>
                  </a:lnTo>
                  <a:lnTo>
                    <a:pt x="0" y="26571"/>
                  </a:lnTo>
                  <a:lnTo>
                    <a:pt x="2407" y="24401"/>
                  </a:lnTo>
                  <a:lnTo>
                    <a:pt x="2840" y="24716"/>
                  </a:lnTo>
                  <a:lnTo>
                    <a:pt x="3078" y="24791"/>
                  </a:lnTo>
                  <a:lnTo>
                    <a:pt x="4248" y="24104"/>
                  </a:lnTo>
                  <a:lnTo>
                    <a:pt x="5361" y="23724"/>
                  </a:lnTo>
                  <a:lnTo>
                    <a:pt x="7068" y="24083"/>
                  </a:lnTo>
                  <a:lnTo>
                    <a:pt x="6546" y="25018"/>
                  </a:lnTo>
                  <a:lnTo>
                    <a:pt x="5937" y="25452"/>
                  </a:lnTo>
                  <a:lnTo>
                    <a:pt x="5512" y="25661"/>
                  </a:lnTo>
                  <a:lnTo>
                    <a:pt x="5467" y="26435"/>
                  </a:lnTo>
                  <a:lnTo>
                    <a:pt x="7192" y="28013"/>
                  </a:lnTo>
                  <a:lnTo>
                    <a:pt x="7503" y="27784"/>
                  </a:lnTo>
                  <a:lnTo>
                    <a:pt x="7764" y="27438"/>
                  </a:lnTo>
                  <a:lnTo>
                    <a:pt x="8531" y="25759"/>
                  </a:lnTo>
                  <a:lnTo>
                    <a:pt x="8419" y="25026"/>
                  </a:lnTo>
                  <a:lnTo>
                    <a:pt x="8299" y="24812"/>
                  </a:lnTo>
                  <a:lnTo>
                    <a:pt x="9088" y="24063"/>
                  </a:lnTo>
                  <a:lnTo>
                    <a:pt x="10064" y="24630"/>
                  </a:lnTo>
                  <a:lnTo>
                    <a:pt x="10519" y="24747"/>
                  </a:lnTo>
                  <a:lnTo>
                    <a:pt x="11433" y="24817"/>
                  </a:lnTo>
                  <a:lnTo>
                    <a:pt x="11796" y="25419"/>
                  </a:lnTo>
                  <a:lnTo>
                    <a:pt x="12044" y="25593"/>
                  </a:lnTo>
                  <a:lnTo>
                    <a:pt x="12481" y="25671"/>
                  </a:lnTo>
                  <a:lnTo>
                    <a:pt x="12571" y="25432"/>
                  </a:lnTo>
                  <a:lnTo>
                    <a:pt x="12214" y="25152"/>
                  </a:lnTo>
                  <a:lnTo>
                    <a:pt x="11663" y="24409"/>
                  </a:lnTo>
                  <a:lnTo>
                    <a:pt x="11273" y="23655"/>
                  </a:lnTo>
                  <a:lnTo>
                    <a:pt x="10971" y="22845"/>
                  </a:lnTo>
                  <a:lnTo>
                    <a:pt x="11512" y="22027"/>
                  </a:lnTo>
                  <a:lnTo>
                    <a:pt x="11464" y="21057"/>
                  </a:lnTo>
                  <a:lnTo>
                    <a:pt x="11249" y="20182"/>
                  </a:lnTo>
                  <a:lnTo>
                    <a:pt x="11127" y="19158"/>
                  </a:lnTo>
                  <a:lnTo>
                    <a:pt x="11228" y="18643"/>
                  </a:lnTo>
                  <a:lnTo>
                    <a:pt x="11313" y="17491"/>
                  </a:lnTo>
                  <a:lnTo>
                    <a:pt x="10847" y="17306"/>
                  </a:lnTo>
                  <a:lnTo>
                    <a:pt x="10745" y="16856"/>
                  </a:lnTo>
                  <a:lnTo>
                    <a:pt x="14383" y="13603"/>
                  </a:lnTo>
                  <a:lnTo>
                    <a:pt x="15562" y="14321"/>
                  </a:lnTo>
                  <a:lnTo>
                    <a:pt x="15613" y="15197"/>
                  </a:lnTo>
                  <a:lnTo>
                    <a:pt x="16118" y="15213"/>
                  </a:lnTo>
                  <a:lnTo>
                    <a:pt x="16571" y="14969"/>
                  </a:lnTo>
                  <a:lnTo>
                    <a:pt x="17827" y="15848"/>
                  </a:lnTo>
                  <a:lnTo>
                    <a:pt x="18667" y="15323"/>
                  </a:lnTo>
                  <a:lnTo>
                    <a:pt x="19137" y="15691"/>
                  </a:lnTo>
                  <a:lnTo>
                    <a:pt x="19704" y="14790"/>
                  </a:lnTo>
                  <a:lnTo>
                    <a:pt x="19834" y="14514"/>
                  </a:lnTo>
                  <a:lnTo>
                    <a:pt x="19588" y="14319"/>
                  </a:lnTo>
                  <a:lnTo>
                    <a:pt x="19821" y="14058"/>
                  </a:lnTo>
                  <a:lnTo>
                    <a:pt x="21103" y="12903"/>
                  </a:lnTo>
                  <a:lnTo>
                    <a:pt x="20365" y="12123"/>
                  </a:lnTo>
                  <a:lnTo>
                    <a:pt x="20222" y="12253"/>
                  </a:lnTo>
                  <a:lnTo>
                    <a:pt x="20171" y="12448"/>
                  </a:lnTo>
                  <a:lnTo>
                    <a:pt x="19601" y="12058"/>
                  </a:lnTo>
                  <a:lnTo>
                    <a:pt x="18915" y="11293"/>
                  </a:lnTo>
                  <a:lnTo>
                    <a:pt x="18512" y="10493"/>
                  </a:lnTo>
                  <a:lnTo>
                    <a:pt x="18966" y="10301"/>
                  </a:lnTo>
                  <a:lnTo>
                    <a:pt x="19963" y="10285"/>
                  </a:lnTo>
                  <a:lnTo>
                    <a:pt x="20222" y="10122"/>
                  </a:lnTo>
                  <a:lnTo>
                    <a:pt x="19930" y="8954"/>
                  </a:lnTo>
                  <a:lnTo>
                    <a:pt x="20697" y="8072"/>
                  </a:lnTo>
                  <a:lnTo>
                    <a:pt x="21364" y="7437"/>
                  </a:lnTo>
                  <a:lnTo>
                    <a:pt x="21737" y="7266"/>
                  </a:lnTo>
                  <a:lnTo>
                    <a:pt x="22229" y="7162"/>
                  </a:lnTo>
                  <a:lnTo>
                    <a:pt x="22462" y="6999"/>
                  </a:lnTo>
                  <a:lnTo>
                    <a:pt x="22203" y="6641"/>
                  </a:lnTo>
                  <a:lnTo>
                    <a:pt x="22669" y="5633"/>
                  </a:lnTo>
                  <a:lnTo>
                    <a:pt x="22949" y="5600"/>
                  </a:lnTo>
                  <a:lnTo>
                    <a:pt x="23210" y="5345"/>
                  </a:lnTo>
                  <a:lnTo>
                    <a:pt x="23276" y="4752"/>
                  </a:lnTo>
                  <a:lnTo>
                    <a:pt x="23015" y="4595"/>
                  </a:lnTo>
                  <a:lnTo>
                    <a:pt x="22688" y="2779"/>
                  </a:lnTo>
                  <a:lnTo>
                    <a:pt x="22827" y="2292"/>
                  </a:lnTo>
                  <a:lnTo>
                    <a:pt x="22954" y="2152"/>
                  </a:lnTo>
                  <a:lnTo>
                    <a:pt x="23071" y="1859"/>
                  </a:lnTo>
                  <a:lnTo>
                    <a:pt x="23006" y="1501"/>
                  </a:lnTo>
                  <a:lnTo>
                    <a:pt x="23411" y="921"/>
                  </a:lnTo>
                  <a:lnTo>
                    <a:pt x="24981" y="242"/>
                  </a:lnTo>
                  <a:lnTo>
                    <a:pt x="25142" y="54"/>
                  </a:lnTo>
                  <a:lnTo>
                    <a:pt x="25402" y="0"/>
                  </a:lnTo>
                  <a:lnTo>
                    <a:pt x="25878" y="502"/>
                  </a:lnTo>
                  <a:lnTo>
                    <a:pt x="25864" y="861"/>
                  </a:lnTo>
                  <a:lnTo>
                    <a:pt x="26233" y="3120"/>
                  </a:lnTo>
                  <a:lnTo>
                    <a:pt x="26338" y="4268"/>
                  </a:lnTo>
                  <a:lnTo>
                    <a:pt x="26415" y="4489"/>
                  </a:lnTo>
                  <a:lnTo>
                    <a:pt x="26775" y="4897"/>
                  </a:lnTo>
                  <a:lnTo>
                    <a:pt x="27043" y="4608"/>
                  </a:lnTo>
                  <a:lnTo>
                    <a:pt x="27293" y="4460"/>
                  </a:lnTo>
                  <a:lnTo>
                    <a:pt x="27969" y="4439"/>
                  </a:lnTo>
                  <a:lnTo>
                    <a:pt x="28203" y="4353"/>
                  </a:lnTo>
                  <a:lnTo>
                    <a:pt x="34531" y="4093"/>
                  </a:lnTo>
                  <a:lnTo>
                    <a:pt x="34610" y="6069"/>
                  </a:lnTo>
                  <a:lnTo>
                    <a:pt x="34579" y="6828"/>
                  </a:lnTo>
                  <a:lnTo>
                    <a:pt x="34465" y="7505"/>
                  </a:lnTo>
                  <a:lnTo>
                    <a:pt x="34215" y="8197"/>
                  </a:lnTo>
                  <a:lnTo>
                    <a:pt x="34701" y="8900"/>
                  </a:lnTo>
                  <a:lnTo>
                    <a:pt x="35789" y="9670"/>
                  </a:lnTo>
                  <a:lnTo>
                    <a:pt x="35197" y="10056"/>
                  </a:lnTo>
                  <a:lnTo>
                    <a:pt x="34900" y="10139"/>
                  </a:lnTo>
                  <a:lnTo>
                    <a:pt x="34634" y="10601"/>
                  </a:lnTo>
                  <a:lnTo>
                    <a:pt x="35285" y="12155"/>
                  </a:lnTo>
                  <a:lnTo>
                    <a:pt x="35522" y="13830"/>
                  </a:lnTo>
                  <a:lnTo>
                    <a:pt x="35566" y="14704"/>
                  </a:lnTo>
                  <a:lnTo>
                    <a:pt x="34992" y="14652"/>
                  </a:lnTo>
                  <a:lnTo>
                    <a:pt x="34505" y="14511"/>
                  </a:lnTo>
                  <a:lnTo>
                    <a:pt x="33829" y="14693"/>
                  </a:lnTo>
                  <a:lnTo>
                    <a:pt x="33407" y="15131"/>
                  </a:lnTo>
                  <a:lnTo>
                    <a:pt x="33181" y="15917"/>
                  </a:lnTo>
                  <a:lnTo>
                    <a:pt x="33601" y="16833"/>
                  </a:lnTo>
                  <a:lnTo>
                    <a:pt x="33222" y="17285"/>
                  </a:lnTo>
                  <a:lnTo>
                    <a:pt x="32133" y="18108"/>
                  </a:lnTo>
                  <a:lnTo>
                    <a:pt x="31604" y="19151"/>
                  </a:lnTo>
                  <a:lnTo>
                    <a:pt x="31617" y="19789"/>
                  </a:lnTo>
                  <a:lnTo>
                    <a:pt x="31455" y="20356"/>
                  </a:lnTo>
                  <a:lnTo>
                    <a:pt x="31254" y="20711"/>
                  </a:lnTo>
                  <a:lnTo>
                    <a:pt x="29351" y="20418"/>
                  </a:lnTo>
                  <a:lnTo>
                    <a:pt x="25958" y="19068"/>
                  </a:lnTo>
                  <a:lnTo>
                    <a:pt x="26204" y="19540"/>
                  </a:lnTo>
                  <a:lnTo>
                    <a:pt x="26761" y="20093"/>
                  </a:lnTo>
                  <a:lnTo>
                    <a:pt x="27383" y="20483"/>
                  </a:lnTo>
                  <a:lnTo>
                    <a:pt x="28286" y="20691"/>
                  </a:lnTo>
                  <a:lnTo>
                    <a:pt x="28704" y="20867"/>
                  </a:lnTo>
                  <a:lnTo>
                    <a:pt x="29441" y="21508"/>
                  </a:lnTo>
                  <a:lnTo>
                    <a:pt x="33364" y="22728"/>
                  </a:lnTo>
                  <a:lnTo>
                    <a:pt x="36381" y="24322"/>
                  </a:lnTo>
                  <a:lnTo>
                    <a:pt x="37961" y="24094"/>
                  </a:lnTo>
                  <a:lnTo>
                    <a:pt x="38828" y="24989"/>
                  </a:lnTo>
                  <a:lnTo>
                    <a:pt x="40032" y="25949"/>
                  </a:lnTo>
                  <a:lnTo>
                    <a:pt x="40447" y="26632"/>
                  </a:lnTo>
                  <a:lnTo>
                    <a:pt x="40628" y="27348"/>
                  </a:lnTo>
                  <a:lnTo>
                    <a:pt x="40538" y="27592"/>
                  </a:lnTo>
                  <a:lnTo>
                    <a:pt x="40304" y="27803"/>
                  </a:lnTo>
                  <a:lnTo>
                    <a:pt x="40149" y="28486"/>
                  </a:lnTo>
                  <a:lnTo>
                    <a:pt x="39903" y="28567"/>
                  </a:lnTo>
                  <a:lnTo>
                    <a:pt x="37831" y="29267"/>
                  </a:lnTo>
                  <a:lnTo>
                    <a:pt x="37326" y="29186"/>
                  </a:lnTo>
                  <a:lnTo>
                    <a:pt x="37236" y="28990"/>
                  </a:lnTo>
                  <a:lnTo>
                    <a:pt x="37055" y="28830"/>
                  </a:lnTo>
                  <a:lnTo>
                    <a:pt x="36810" y="28769"/>
                  </a:lnTo>
                  <a:lnTo>
                    <a:pt x="36472" y="28888"/>
                  </a:lnTo>
                  <a:lnTo>
                    <a:pt x="36264" y="29280"/>
                  </a:lnTo>
                  <a:lnTo>
                    <a:pt x="34387" y="29430"/>
                  </a:lnTo>
                  <a:lnTo>
                    <a:pt x="34491" y="30633"/>
                  </a:lnTo>
                  <a:lnTo>
                    <a:pt x="32603" y="30806"/>
                  </a:lnTo>
                  <a:lnTo>
                    <a:pt x="32698" y="31071"/>
                  </a:lnTo>
                  <a:lnTo>
                    <a:pt x="31344" y="31079"/>
                  </a:lnTo>
                  <a:lnTo>
                    <a:pt x="30917" y="31240"/>
                  </a:lnTo>
                  <a:lnTo>
                    <a:pt x="30223" y="32010"/>
                  </a:lnTo>
                  <a:lnTo>
                    <a:pt x="29056" y="31826"/>
                  </a:lnTo>
                  <a:lnTo>
                    <a:pt x="28466" y="32542"/>
                  </a:lnTo>
                  <a:lnTo>
                    <a:pt x="28360" y="32927"/>
                  </a:lnTo>
                  <a:lnTo>
                    <a:pt x="28130" y="33400"/>
                  </a:lnTo>
                  <a:lnTo>
                    <a:pt x="27818" y="33291"/>
                  </a:lnTo>
                  <a:lnTo>
                    <a:pt x="26452" y="32367"/>
                  </a:lnTo>
                  <a:lnTo>
                    <a:pt x="26788" y="31818"/>
                  </a:lnTo>
                  <a:lnTo>
                    <a:pt x="26720" y="31449"/>
                  </a:lnTo>
                  <a:lnTo>
                    <a:pt x="25569" y="30467"/>
                  </a:lnTo>
                  <a:lnTo>
                    <a:pt x="24978" y="30658"/>
                  </a:lnTo>
                  <a:lnTo>
                    <a:pt x="24803" y="30522"/>
                  </a:lnTo>
                  <a:lnTo>
                    <a:pt x="24833" y="30361"/>
                  </a:lnTo>
                  <a:lnTo>
                    <a:pt x="25036" y="30204"/>
                  </a:lnTo>
                  <a:lnTo>
                    <a:pt x="24619" y="296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5" name="pg126">
              <a:extLst>
                <a:ext uri="{FF2B5EF4-FFF2-40B4-BE49-F238E27FC236}">
                  <a16:creationId xmlns:a16="http://schemas.microsoft.com/office/drawing/2014/main" id="{6234C219-4B32-B54A-AB0B-F787136EAFF5}"/>
                </a:ext>
              </a:extLst>
            </p:cNvPr>
            <p:cNvSpPr/>
            <p:nvPr/>
          </p:nvSpPr>
          <p:spPr>
            <a:xfrm>
              <a:off x="6600815" y="2885123"/>
              <a:ext cx="60827" cy="48109"/>
            </a:xfrm>
            <a:custGeom>
              <a:avLst/>
              <a:gdLst/>
              <a:ahLst/>
              <a:cxnLst/>
              <a:rect l="0" t="0" r="0" b="0"/>
              <a:pathLst>
                <a:path w="60827" h="48109">
                  <a:moveTo>
                    <a:pt x="9999" y="75"/>
                  </a:moveTo>
                  <a:lnTo>
                    <a:pt x="10498" y="158"/>
                  </a:lnTo>
                  <a:lnTo>
                    <a:pt x="11428" y="0"/>
                  </a:lnTo>
                  <a:lnTo>
                    <a:pt x="12309" y="450"/>
                  </a:lnTo>
                  <a:lnTo>
                    <a:pt x="12657" y="502"/>
                  </a:lnTo>
                  <a:lnTo>
                    <a:pt x="12935" y="447"/>
                  </a:lnTo>
                  <a:lnTo>
                    <a:pt x="13535" y="111"/>
                  </a:lnTo>
                  <a:lnTo>
                    <a:pt x="13763" y="104"/>
                  </a:lnTo>
                  <a:lnTo>
                    <a:pt x="15228" y="471"/>
                  </a:lnTo>
                  <a:lnTo>
                    <a:pt x="16471" y="1522"/>
                  </a:lnTo>
                  <a:lnTo>
                    <a:pt x="17051" y="1621"/>
                  </a:lnTo>
                  <a:lnTo>
                    <a:pt x="18650" y="1675"/>
                  </a:lnTo>
                  <a:lnTo>
                    <a:pt x="19312" y="1462"/>
                  </a:lnTo>
                  <a:lnTo>
                    <a:pt x="19039" y="1610"/>
                  </a:lnTo>
                  <a:lnTo>
                    <a:pt x="18870" y="1863"/>
                  </a:lnTo>
                  <a:lnTo>
                    <a:pt x="19497" y="2201"/>
                  </a:lnTo>
                  <a:lnTo>
                    <a:pt x="19659" y="2373"/>
                  </a:lnTo>
                  <a:lnTo>
                    <a:pt x="19930" y="2946"/>
                  </a:lnTo>
                  <a:lnTo>
                    <a:pt x="20106" y="3365"/>
                  </a:lnTo>
                  <a:lnTo>
                    <a:pt x="20059" y="3495"/>
                  </a:lnTo>
                  <a:lnTo>
                    <a:pt x="20117" y="4562"/>
                  </a:lnTo>
                  <a:lnTo>
                    <a:pt x="21356" y="4533"/>
                  </a:lnTo>
                  <a:lnTo>
                    <a:pt x="22375" y="4780"/>
                  </a:lnTo>
                  <a:lnTo>
                    <a:pt x="22319" y="5374"/>
                  </a:lnTo>
                  <a:lnTo>
                    <a:pt x="22371" y="6437"/>
                  </a:lnTo>
                  <a:lnTo>
                    <a:pt x="22739" y="6458"/>
                  </a:lnTo>
                  <a:lnTo>
                    <a:pt x="22804" y="6741"/>
                  </a:lnTo>
                  <a:lnTo>
                    <a:pt x="22824" y="6996"/>
                  </a:lnTo>
                  <a:lnTo>
                    <a:pt x="22618" y="7135"/>
                  </a:lnTo>
                  <a:lnTo>
                    <a:pt x="22467" y="6970"/>
                  </a:lnTo>
                  <a:lnTo>
                    <a:pt x="22558" y="7441"/>
                  </a:lnTo>
                  <a:lnTo>
                    <a:pt x="22869" y="8141"/>
                  </a:lnTo>
                  <a:lnTo>
                    <a:pt x="23244" y="8661"/>
                  </a:lnTo>
                  <a:lnTo>
                    <a:pt x="23780" y="9091"/>
                  </a:lnTo>
                  <a:lnTo>
                    <a:pt x="23850" y="11687"/>
                  </a:lnTo>
                  <a:lnTo>
                    <a:pt x="24060" y="11557"/>
                  </a:lnTo>
                  <a:lnTo>
                    <a:pt x="25730" y="11231"/>
                  </a:lnTo>
                  <a:lnTo>
                    <a:pt x="26559" y="12272"/>
                  </a:lnTo>
                  <a:lnTo>
                    <a:pt x="26662" y="12142"/>
                  </a:lnTo>
                  <a:lnTo>
                    <a:pt x="26429" y="12093"/>
                  </a:lnTo>
                  <a:lnTo>
                    <a:pt x="26248" y="11784"/>
                  </a:lnTo>
                  <a:lnTo>
                    <a:pt x="26287" y="11540"/>
                  </a:lnTo>
                  <a:lnTo>
                    <a:pt x="27154" y="11492"/>
                  </a:lnTo>
                  <a:lnTo>
                    <a:pt x="27892" y="12045"/>
                  </a:lnTo>
                  <a:lnTo>
                    <a:pt x="27944" y="12890"/>
                  </a:lnTo>
                  <a:lnTo>
                    <a:pt x="28346" y="13362"/>
                  </a:lnTo>
                  <a:lnTo>
                    <a:pt x="29058" y="13622"/>
                  </a:lnTo>
                  <a:lnTo>
                    <a:pt x="30171" y="12272"/>
                  </a:lnTo>
                  <a:lnTo>
                    <a:pt x="30366" y="11947"/>
                  </a:lnTo>
                  <a:lnTo>
                    <a:pt x="30508" y="11801"/>
                  </a:lnTo>
                  <a:lnTo>
                    <a:pt x="31608" y="11378"/>
                  </a:lnTo>
                  <a:lnTo>
                    <a:pt x="32088" y="10873"/>
                  </a:lnTo>
                  <a:lnTo>
                    <a:pt x="32621" y="9306"/>
                  </a:lnTo>
                  <a:lnTo>
                    <a:pt x="32686" y="8903"/>
                  </a:lnTo>
                  <a:lnTo>
                    <a:pt x="32650" y="8694"/>
                  </a:lnTo>
                  <a:lnTo>
                    <a:pt x="32781" y="8041"/>
                  </a:lnTo>
                  <a:lnTo>
                    <a:pt x="32922" y="7721"/>
                  </a:lnTo>
                  <a:lnTo>
                    <a:pt x="33353" y="7310"/>
                  </a:lnTo>
                  <a:lnTo>
                    <a:pt x="33183" y="6548"/>
                  </a:lnTo>
                  <a:lnTo>
                    <a:pt x="33148" y="2808"/>
                  </a:lnTo>
                  <a:lnTo>
                    <a:pt x="33570" y="2667"/>
                  </a:lnTo>
                  <a:lnTo>
                    <a:pt x="35652" y="1441"/>
                  </a:lnTo>
                  <a:lnTo>
                    <a:pt x="36348" y="1434"/>
                  </a:lnTo>
                  <a:lnTo>
                    <a:pt x="37519" y="1184"/>
                  </a:lnTo>
                  <a:lnTo>
                    <a:pt x="37562" y="1571"/>
                  </a:lnTo>
                  <a:lnTo>
                    <a:pt x="37486" y="1876"/>
                  </a:lnTo>
                  <a:lnTo>
                    <a:pt x="38032" y="2092"/>
                  </a:lnTo>
                  <a:lnTo>
                    <a:pt x="38677" y="1964"/>
                  </a:lnTo>
                  <a:lnTo>
                    <a:pt x="39414" y="2907"/>
                  </a:lnTo>
                  <a:lnTo>
                    <a:pt x="39012" y="2990"/>
                  </a:lnTo>
                  <a:lnTo>
                    <a:pt x="38221" y="3349"/>
                  </a:lnTo>
                  <a:lnTo>
                    <a:pt x="37805" y="3937"/>
                  </a:lnTo>
                  <a:lnTo>
                    <a:pt x="39323" y="4736"/>
                  </a:lnTo>
                  <a:lnTo>
                    <a:pt x="39599" y="4713"/>
                  </a:lnTo>
                  <a:lnTo>
                    <a:pt x="39276" y="5150"/>
                  </a:lnTo>
                  <a:lnTo>
                    <a:pt x="39044" y="5197"/>
                  </a:lnTo>
                  <a:lnTo>
                    <a:pt x="38171" y="5030"/>
                  </a:lnTo>
                  <a:lnTo>
                    <a:pt x="37320" y="5108"/>
                  </a:lnTo>
                  <a:lnTo>
                    <a:pt x="37119" y="5582"/>
                  </a:lnTo>
                  <a:lnTo>
                    <a:pt x="37057" y="7242"/>
                  </a:lnTo>
                  <a:lnTo>
                    <a:pt x="38497" y="7051"/>
                  </a:lnTo>
                  <a:lnTo>
                    <a:pt x="38533" y="7541"/>
                  </a:lnTo>
                  <a:lnTo>
                    <a:pt x="39124" y="7833"/>
                  </a:lnTo>
                  <a:lnTo>
                    <a:pt x="40268" y="7263"/>
                  </a:lnTo>
                  <a:lnTo>
                    <a:pt x="40545" y="7330"/>
                  </a:lnTo>
                  <a:lnTo>
                    <a:pt x="41246" y="8700"/>
                  </a:lnTo>
                  <a:lnTo>
                    <a:pt x="41258" y="9012"/>
                  </a:lnTo>
                  <a:lnTo>
                    <a:pt x="41782" y="9642"/>
                  </a:lnTo>
                  <a:lnTo>
                    <a:pt x="42161" y="9837"/>
                  </a:lnTo>
                  <a:lnTo>
                    <a:pt x="42398" y="9606"/>
                  </a:lnTo>
                  <a:lnTo>
                    <a:pt x="43108" y="8552"/>
                  </a:lnTo>
                  <a:lnTo>
                    <a:pt x="43858" y="7932"/>
                  </a:lnTo>
                  <a:lnTo>
                    <a:pt x="45149" y="7451"/>
                  </a:lnTo>
                  <a:lnTo>
                    <a:pt x="45352" y="8924"/>
                  </a:lnTo>
                  <a:lnTo>
                    <a:pt x="46914" y="8895"/>
                  </a:lnTo>
                  <a:lnTo>
                    <a:pt x="47133" y="8971"/>
                  </a:lnTo>
                  <a:lnTo>
                    <a:pt x="46143" y="8971"/>
                  </a:lnTo>
                  <a:lnTo>
                    <a:pt x="45213" y="9098"/>
                  </a:lnTo>
                  <a:lnTo>
                    <a:pt x="45254" y="9371"/>
                  </a:lnTo>
                  <a:lnTo>
                    <a:pt x="45708" y="9272"/>
                  </a:lnTo>
                  <a:lnTo>
                    <a:pt x="45977" y="9364"/>
                  </a:lnTo>
                  <a:lnTo>
                    <a:pt x="45277" y="9619"/>
                  </a:lnTo>
                  <a:lnTo>
                    <a:pt x="44635" y="9777"/>
                  </a:lnTo>
                  <a:lnTo>
                    <a:pt x="43837" y="10116"/>
                  </a:lnTo>
                  <a:lnTo>
                    <a:pt x="42344" y="10903"/>
                  </a:lnTo>
                  <a:lnTo>
                    <a:pt x="41734" y="11768"/>
                  </a:lnTo>
                  <a:lnTo>
                    <a:pt x="41630" y="12224"/>
                  </a:lnTo>
                  <a:lnTo>
                    <a:pt x="41643" y="13411"/>
                  </a:lnTo>
                  <a:lnTo>
                    <a:pt x="41786" y="14452"/>
                  </a:lnTo>
                  <a:lnTo>
                    <a:pt x="41798" y="15542"/>
                  </a:lnTo>
                  <a:lnTo>
                    <a:pt x="41397" y="16567"/>
                  </a:lnTo>
                  <a:lnTo>
                    <a:pt x="40594" y="17445"/>
                  </a:lnTo>
                  <a:lnTo>
                    <a:pt x="39623" y="17900"/>
                  </a:lnTo>
                  <a:lnTo>
                    <a:pt x="38367" y="18161"/>
                  </a:lnTo>
                  <a:lnTo>
                    <a:pt x="37241" y="18161"/>
                  </a:lnTo>
                  <a:lnTo>
                    <a:pt x="37215" y="18340"/>
                  </a:lnTo>
                  <a:lnTo>
                    <a:pt x="37215" y="18502"/>
                  </a:lnTo>
                  <a:lnTo>
                    <a:pt x="38303" y="18502"/>
                  </a:lnTo>
                  <a:lnTo>
                    <a:pt x="39338" y="19234"/>
                  </a:lnTo>
                  <a:lnTo>
                    <a:pt x="39183" y="19299"/>
                  </a:lnTo>
                  <a:lnTo>
                    <a:pt x="38846" y="19250"/>
                  </a:lnTo>
                  <a:lnTo>
                    <a:pt x="38057" y="19332"/>
                  </a:lnTo>
                  <a:lnTo>
                    <a:pt x="37448" y="19673"/>
                  </a:lnTo>
                  <a:lnTo>
                    <a:pt x="38160" y="20145"/>
                  </a:lnTo>
                  <a:lnTo>
                    <a:pt x="38164" y="20287"/>
                  </a:lnTo>
                  <a:lnTo>
                    <a:pt x="38121" y="20438"/>
                  </a:lnTo>
                  <a:lnTo>
                    <a:pt x="37746" y="20649"/>
                  </a:lnTo>
                  <a:lnTo>
                    <a:pt x="37357" y="20666"/>
                  </a:lnTo>
                  <a:lnTo>
                    <a:pt x="37474" y="21007"/>
                  </a:lnTo>
                  <a:lnTo>
                    <a:pt x="37629" y="21154"/>
                  </a:lnTo>
                  <a:lnTo>
                    <a:pt x="38251" y="21089"/>
                  </a:lnTo>
                  <a:lnTo>
                    <a:pt x="38613" y="20861"/>
                  </a:lnTo>
                  <a:lnTo>
                    <a:pt x="39105" y="20779"/>
                  </a:lnTo>
                  <a:lnTo>
                    <a:pt x="39274" y="20942"/>
                  </a:lnTo>
                  <a:lnTo>
                    <a:pt x="39636" y="20991"/>
                  </a:lnTo>
                  <a:lnTo>
                    <a:pt x="40232" y="20649"/>
                  </a:lnTo>
                  <a:lnTo>
                    <a:pt x="40478" y="20080"/>
                  </a:lnTo>
                  <a:lnTo>
                    <a:pt x="40814" y="19804"/>
                  </a:lnTo>
                  <a:lnTo>
                    <a:pt x="41345" y="19820"/>
                  </a:lnTo>
                  <a:lnTo>
                    <a:pt x="41824" y="19527"/>
                  </a:lnTo>
                  <a:lnTo>
                    <a:pt x="42290" y="19104"/>
                  </a:lnTo>
                  <a:lnTo>
                    <a:pt x="42601" y="19185"/>
                  </a:lnTo>
                  <a:lnTo>
                    <a:pt x="43275" y="19055"/>
                  </a:lnTo>
                  <a:lnTo>
                    <a:pt x="44518" y="18453"/>
                  </a:lnTo>
                  <a:lnTo>
                    <a:pt x="45644" y="18096"/>
                  </a:lnTo>
                  <a:lnTo>
                    <a:pt x="45851" y="17982"/>
                  </a:lnTo>
                  <a:lnTo>
                    <a:pt x="45955" y="17835"/>
                  </a:lnTo>
                  <a:lnTo>
                    <a:pt x="47392" y="17721"/>
                  </a:lnTo>
                  <a:lnTo>
                    <a:pt x="47729" y="17608"/>
                  </a:lnTo>
                  <a:lnTo>
                    <a:pt x="47923" y="17461"/>
                  </a:lnTo>
                  <a:lnTo>
                    <a:pt x="47949" y="17234"/>
                  </a:lnTo>
                  <a:lnTo>
                    <a:pt x="47851" y="16847"/>
                  </a:lnTo>
                  <a:lnTo>
                    <a:pt x="47483" y="16827"/>
                  </a:lnTo>
                  <a:lnTo>
                    <a:pt x="46887" y="16518"/>
                  </a:lnTo>
                  <a:lnTo>
                    <a:pt x="47029" y="16355"/>
                  </a:lnTo>
                  <a:lnTo>
                    <a:pt x="47495" y="16144"/>
                  </a:lnTo>
                  <a:lnTo>
                    <a:pt x="48143" y="16062"/>
                  </a:lnTo>
                  <a:lnTo>
                    <a:pt x="48204" y="16242"/>
                  </a:lnTo>
                  <a:lnTo>
                    <a:pt x="48402" y="16339"/>
                  </a:lnTo>
                  <a:lnTo>
                    <a:pt x="50287" y="16307"/>
                  </a:lnTo>
                  <a:lnTo>
                    <a:pt x="50106" y="15776"/>
                  </a:lnTo>
                  <a:lnTo>
                    <a:pt x="49553" y="14889"/>
                  </a:lnTo>
                  <a:lnTo>
                    <a:pt x="49485" y="14092"/>
                  </a:lnTo>
                  <a:lnTo>
                    <a:pt x="49365" y="13744"/>
                  </a:lnTo>
                  <a:lnTo>
                    <a:pt x="49731" y="13744"/>
                  </a:lnTo>
                  <a:lnTo>
                    <a:pt x="50730" y="13330"/>
                  </a:lnTo>
                  <a:lnTo>
                    <a:pt x="50935" y="13442"/>
                  </a:lnTo>
                  <a:lnTo>
                    <a:pt x="50900" y="13629"/>
                  </a:lnTo>
                  <a:lnTo>
                    <a:pt x="51482" y="14165"/>
                  </a:lnTo>
                  <a:lnTo>
                    <a:pt x="52913" y="14040"/>
                  </a:lnTo>
                  <a:lnTo>
                    <a:pt x="53009" y="14748"/>
                  </a:lnTo>
                  <a:lnTo>
                    <a:pt x="53375" y="14639"/>
                  </a:lnTo>
                  <a:lnTo>
                    <a:pt x="54604" y="13965"/>
                  </a:lnTo>
                  <a:lnTo>
                    <a:pt x="54467" y="13692"/>
                  </a:lnTo>
                  <a:lnTo>
                    <a:pt x="54272" y="12786"/>
                  </a:lnTo>
                  <a:lnTo>
                    <a:pt x="54455" y="11742"/>
                  </a:lnTo>
                  <a:lnTo>
                    <a:pt x="55176" y="11620"/>
                  </a:lnTo>
                  <a:lnTo>
                    <a:pt x="55706" y="11708"/>
                  </a:lnTo>
                  <a:lnTo>
                    <a:pt x="55971" y="12229"/>
                  </a:lnTo>
                  <a:lnTo>
                    <a:pt x="57019" y="12281"/>
                  </a:lnTo>
                  <a:lnTo>
                    <a:pt x="57680" y="12770"/>
                  </a:lnTo>
                  <a:lnTo>
                    <a:pt x="58246" y="13515"/>
                  </a:lnTo>
                  <a:lnTo>
                    <a:pt x="59079" y="13785"/>
                  </a:lnTo>
                  <a:lnTo>
                    <a:pt x="59402" y="13686"/>
                  </a:lnTo>
                  <a:lnTo>
                    <a:pt x="59665" y="13468"/>
                  </a:lnTo>
                  <a:lnTo>
                    <a:pt x="59727" y="12671"/>
                  </a:lnTo>
                  <a:lnTo>
                    <a:pt x="60827" y="12325"/>
                  </a:lnTo>
                  <a:lnTo>
                    <a:pt x="60823" y="17174"/>
                  </a:lnTo>
                  <a:lnTo>
                    <a:pt x="60661" y="22598"/>
                  </a:lnTo>
                  <a:lnTo>
                    <a:pt x="60160" y="22787"/>
                  </a:lnTo>
                  <a:lnTo>
                    <a:pt x="60061" y="22938"/>
                  </a:lnTo>
                  <a:lnTo>
                    <a:pt x="60141" y="23089"/>
                  </a:lnTo>
                  <a:lnTo>
                    <a:pt x="60649" y="23094"/>
                  </a:lnTo>
                  <a:lnTo>
                    <a:pt x="60612" y="24683"/>
                  </a:lnTo>
                  <a:lnTo>
                    <a:pt x="60094" y="24065"/>
                  </a:lnTo>
                  <a:lnTo>
                    <a:pt x="59874" y="23935"/>
                  </a:lnTo>
                  <a:lnTo>
                    <a:pt x="59705" y="24244"/>
                  </a:lnTo>
                  <a:lnTo>
                    <a:pt x="59395" y="24309"/>
                  </a:lnTo>
                  <a:lnTo>
                    <a:pt x="58501" y="24016"/>
                  </a:lnTo>
                  <a:lnTo>
                    <a:pt x="56766" y="22878"/>
                  </a:lnTo>
                  <a:lnTo>
                    <a:pt x="56080" y="22341"/>
                  </a:lnTo>
                  <a:lnTo>
                    <a:pt x="55290" y="22552"/>
                  </a:lnTo>
                  <a:lnTo>
                    <a:pt x="54526" y="22211"/>
                  </a:lnTo>
                  <a:lnTo>
                    <a:pt x="54138" y="21934"/>
                  </a:lnTo>
                  <a:lnTo>
                    <a:pt x="53775" y="22048"/>
                  </a:lnTo>
                  <a:lnTo>
                    <a:pt x="53477" y="21983"/>
                  </a:lnTo>
                  <a:lnTo>
                    <a:pt x="53102" y="21723"/>
                  </a:lnTo>
                  <a:lnTo>
                    <a:pt x="52843" y="21690"/>
                  </a:lnTo>
                  <a:lnTo>
                    <a:pt x="52286" y="21674"/>
                  </a:lnTo>
                  <a:lnTo>
                    <a:pt x="52027" y="21902"/>
                  </a:lnTo>
                  <a:lnTo>
                    <a:pt x="51548" y="22048"/>
                  </a:lnTo>
                  <a:lnTo>
                    <a:pt x="50797" y="21853"/>
                  </a:lnTo>
                  <a:lnTo>
                    <a:pt x="50435" y="22520"/>
                  </a:lnTo>
                  <a:lnTo>
                    <a:pt x="50124" y="22813"/>
                  </a:lnTo>
                  <a:lnTo>
                    <a:pt x="49697" y="23138"/>
                  </a:lnTo>
                  <a:lnTo>
                    <a:pt x="48622" y="23626"/>
                  </a:lnTo>
                  <a:lnTo>
                    <a:pt x="48583" y="23837"/>
                  </a:lnTo>
                  <a:lnTo>
                    <a:pt x="48622" y="24163"/>
                  </a:lnTo>
                  <a:lnTo>
                    <a:pt x="48518" y="24635"/>
                  </a:lnTo>
                  <a:lnTo>
                    <a:pt x="48402" y="24911"/>
                  </a:lnTo>
                  <a:lnTo>
                    <a:pt x="47923" y="25220"/>
                  </a:lnTo>
                  <a:lnTo>
                    <a:pt x="47599" y="26180"/>
                  </a:lnTo>
                  <a:lnTo>
                    <a:pt x="47923" y="26554"/>
                  </a:lnTo>
                  <a:lnTo>
                    <a:pt x="47716" y="27367"/>
                  </a:lnTo>
                  <a:lnTo>
                    <a:pt x="47198" y="27627"/>
                  </a:lnTo>
                  <a:lnTo>
                    <a:pt x="46900" y="27953"/>
                  </a:lnTo>
                  <a:lnTo>
                    <a:pt x="46460" y="28246"/>
                  </a:lnTo>
                  <a:lnTo>
                    <a:pt x="46110" y="27676"/>
                  </a:lnTo>
                  <a:lnTo>
                    <a:pt x="46161" y="27256"/>
                  </a:lnTo>
                  <a:lnTo>
                    <a:pt x="46045" y="26895"/>
                  </a:lnTo>
                  <a:lnTo>
                    <a:pt x="45929" y="26717"/>
                  </a:lnTo>
                  <a:lnTo>
                    <a:pt x="45489" y="26342"/>
                  </a:lnTo>
                  <a:lnTo>
                    <a:pt x="44427" y="26619"/>
                  </a:lnTo>
                  <a:lnTo>
                    <a:pt x="44751" y="27449"/>
                  </a:lnTo>
                  <a:lnTo>
                    <a:pt x="45256" y="27302"/>
                  </a:lnTo>
                  <a:lnTo>
                    <a:pt x="45502" y="27123"/>
                  </a:lnTo>
                  <a:lnTo>
                    <a:pt x="45499" y="27310"/>
                  </a:lnTo>
                  <a:lnTo>
                    <a:pt x="45256" y="27514"/>
                  </a:lnTo>
                  <a:lnTo>
                    <a:pt x="44764" y="27546"/>
                  </a:lnTo>
                  <a:lnTo>
                    <a:pt x="44445" y="27380"/>
                  </a:lnTo>
                  <a:lnTo>
                    <a:pt x="44165" y="26912"/>
                  </a:lnTo>
                  <a:lnTo>
                    <a:pt x="43948" y="26765"/>
                  </a:lnTo>
                  <a:lnTo>
                    <a:pt x="43715" y="27074"/>
                  </a:lnTo>
                  <a:lnTo>
                    <a:pt x="43313" y="27107"/>
                  </a:lnTo>
                  <a:lnTo>
                    <a:pt x="43689" y="27481"/>
                  </a:lnTo>
                  <a:lnTo>
                    <a:pt x="44181" y="30084"/>
                  </a:lnTo>
                  <a:lnTo>
                    <a:pt x="43857" y="30653"/>
                  </a:lnTo>
                  <a:lnTo>
                    <a:pt x="43663" y="29661"/>
                  </a:lnTo>
                  <a:lnTo>
                    <a:pt x="43417" y="29010"/>
                  </a:lnTo>
                  <a:lnTo>
                    <a:pt x="43197" y="29254"/>
                  </a:lnTo>
                  <a:lnTo>
                    <a:pt x="42614" y="30246"/>
                  </a:lnTo>
                  <a:lnTo>
                    <a:pt x="42459" y="29807"/>
                  </a:lnTo>
                  <a:lnTo>
                    <a:pt x="41825" y="29791"/>
                  </a:lnTo>
                  <a:lnTo>
                    <a:pt x="41177" y="30393"/>
                  </a:lnTo>
                  <a:lnTo>
                    <a:pt x="40374" y="30295"/>
                  </a:lnTo>
                  <a:lnTo>
                    <a:pt x="39300" y="29596"/>
                  </a:lnTo>
                  <a:lnTo>
                    <a:pt x="39261" y="29466"/>
                  </a:lnTo>
                  <a:lnTo>
                    <a:pt x="38963" y="29595"/>
                  </a:lnTo>
                  <a:lnTo>
                    <a:pt x="38562" y="29530"/>
                  </a:lnTo>
                  <a:lnTo>
                    <a:pt x="36878" y="29026"/>
                  </a:lnTo>
                  <a:lnTo>
                    <a:pt x="36490" y="29888"/>
                  </a:lnTo>
                  <a:lnTo>
                    <a:pt x="36425" y="30035"/>
                  </a:lnTo>
                  <a:lnTo>
                    <a:pt x="35635" y="29368"/>
                  </a:lnTo>
                  <a:lnTo>
                    <a:pt x="35286" y="29173"/>
                  </a:lnTo>
                  <a:lnTo>
                    <a:pt x="34392" y="29156"/>
                  </a:lnTo>
                  <a:lnTo>
                    <a:pt x="33771" y="29335"/>
                  </a:lnTo>
                  <a:lnTo>
                    <a:pt x="32813" y="30035"/>
                  </a:lnTo>
                  <a:lnTo>
                    <a:pt x="31157" y="32065"/>
                  </a:lnTo>
                  <a:lnTo>
                    <a:pt x="30896" y="32198"/>
                  </a:lnTo>
                  <a:lnTo>
                    <a:pt x="30909" y="32410"/>
                  </a:lnTo>
                  <a:lnTo>
                    <a:pt x="30974" y="33125"/>
                  </a:lnTo>
                  <a:lnTo>
                    <a:pt x="31337" y="33353"/>
                  </a:lnTo>
                  <a:lnTo>
                    <a:pt x="31531" y="33158"/>
                  </a:lnTo>
                  <a:lnTo>
                    <a:pt x="31759" y="33158"/>
                  </a:lnTo>
                  <a:lnTo>
                    <a:pt x="32357" y="33423"/>
                  </a:lnTo>
                  <a:lnTo>
                    <a:pt x="32528" y="34670"/>
                  </a:lnTo>
                  <a:lnTo>
                    <a:pt x="32826" y="35158"/>
                  </a:lnTo>
                  <a:lnTo>
                    <a:pt x="33590" y="35581"/>
                  </a:lnTo>
                  <a:lnTo>
                    <a:pt x="33825" y="35301"/>
                  </a:lnTo>
                  <a:lnTo>
                    <a:pt x="34082" y="35370"/>
                  </a:lnTo>
                  <a:lnTo>
                    <a:pt x="34056" y="35581"/>
                  </a:lnTo>
                  <a:lnTo>
                    <a:pt x="33708" y="36178"/>
                  </a:lnTo>
                  <a:lnTo>
                    <a:pt x="34030" y="36525"/>
                  </a:lnTo>
                  <a:lnTo>
                    <a:pt x="34664" y="36281"/>
                  </a:lnTo>
                  <a:lnTo>
                    <a:pt x="35131" y="37387"/>
                  </a:lnTo>
                  <a:lnTo>
                    <a:pt x="34302" y="38038"/>
                  </a:lnTo>
                  <a:lnTo>
                    <a:pt x="33622" y="37749"/>
                  </a:lnTo>
                  <a:lnTo>
                    <a:pt x="33447" y="37387"/>
                  </a:lnTo>
                  <a:lnTo>
                    <a:pt x="32515" y="37403"/>
                  </a:lnTo>
                  <a:lnTo>
                    <a:pt x="31868" y="35842"/>
                  </a:lnTo>
                  <a:lnTo>
                    <a:pt x="30081" y="35992"/>
                  </a:lnTo>
                  <a:lnTo>
                    <a:pt x="29939" y="35881"/>
                  </a:lnTo>
                  <a:lnTo>
                    <a:pt x="29032" y="36948"/>
                  </a:lnTo>
                  <a:lnTo>
                    <a:pt x="28812" y="37369"/>
                  </a:lnTo>
                  <a:lnTo>
                    <a:pt x="28631" y="38119"/>
                  </a:lnTo>
                  <a:lnTo>
                    <a:pt x="28216" y="38526"/>
                  </a:lnTo>
                  <a:lnTo>
                    <a:pt x="27947" y="38879"/>
                  </a:lnTo>
                  <a:lnTo>
                    <a:pt x="27957" y="39355"/>
                  </a:lnTo>
                  <a:lnTo>
                    <a:pt x="29045" y="39973"/>
                  </a:lnTo>
                  <a:lnTo>
                    <a:pt x="28721" y="40266"/>
                  </a:lnTo>
                  <a:lnTo>
                    <a:pt x="28527" y="40282"/>
                  </a:lnTo>
                  <a:lnTo>
                    <a:pt x="28307" y="40559"/>
                  </a:lnTo>
                  <a:lnTo>
                    <a:pt x="28190" y="40754"/>
                  </a:lnTo>
                  <a:lnTo>
                    <a:pt x="27970" y="41453"/>
                  </a:lnTo>
                  <a:lnTo>
                    <a:pt x="28584" y="41914"/>
                  </a:lnTo>
                  <a:lnTo>
                    <a:pt x="28996" y="42101"/>
                  </a:lnTo>
                  <a:lnTo>
                    <a:pt x="29123" y="42267"/>
                  </a:lnTo>
                  <a:lnTo>
                    <a:pt x="29744" y="44528"/>
                  </a:lnTo>
                  <a:lnTo>
                    <a:pt x="29796" y="44186"/>
                  </a:lnTo>
                  <a:lnTo>
                    <a:pt x="30003" y="44284"/>
                  </a:lnTo>
                  <a:lnTo>
                    <a:pt x="30379" y="45064"/>
                  </a:lnTo>
                  <a:lnTo>
                    <a:pt x="29783" y="45292"/>
                  </a:lnTo>
                  <a:lnTo>
                    <a:pt x="28514" y="44755"/>
                  </a:lnTo>
                  <a:lnTo>
                    <a:pt x="27880" y="44625"/>
                  </a:lnTo>
                  <a:lnTo>
                    <a:pt x="27698" y="45113"/>
                  </a:lnTo>
                  <a:lnTo>
                    <a:pt x="27323" y="44983"/>
                  </a:lnTo>
                  <a:lnTo>
                    <a:pt x="27155" y="44755"/>
                  </a:lnTo>
                  <a:lnTo>
                    <a:pt x="26326" y="44398"/>
                  </a:lnTo>
                  <a:lnTo>
                    <a:pt x="26287" y="44560"/>
                  </a:lnTo>
                  <a:lnTo>
                    <a:pt x="26041" y="44853"/>
                  </a:lnTo>
                  <a:lnTo>
                    <a:pt x="25238" y="45113"/>
                  </a:lnTo>
                  <a:lnTo>
                    <a:pt x="24992" y="45308"/>
                  </a:lnTo>
                  <a:lnTo>
                    <a:pt x="24876" y="45471"/>
                  </a:lnTo>
                  <a:lnTo>
                    <a:pt x="24841" y="45841"/>
                  </a:lnTo>
                  <a:lnTo>
                    <a:pt x="24249" y="45949"/>
                  </a:lnTo>
                  <a:lnTo>
                    <a:pt x="23555" y="45813"/>
                  </a:lnTo>
                  <a:lnTo>
                    <a:pt x="22882" y="45504"/>
                  </a:lnTo>
                  <a:lnTo>
                    <a:pt x="22429" y="45487"/>
                  </a:lnTo>
                  <a:lnTo>
                    <a:pt x="22066" y="45569"/>
                  </a:lnTo>
                  <a:lnTo>
                    <a:pt x="21924" y="45683"/>
                  </a:lnTo>
                  <a:lnTo>
                    <a:pt x="21491" y="45531"/>
                  </a:lnTo>
                  <a:lnTo>
                    <a:pt x="21062" y="44630"/>
                  </a:lnTo>
                  <a:lnTo>
                    <a:pt x="22477" y="41901"/>
                  </a:lnTo>
                  <a:lnTo>
                    <a:pt x="22053" y="41762"/>
                  </a:lnTo>
                  <a:lnTo>
                    <a:pt x="21289" y="41714"/>
                  </a:lnTo>
                  <a:lnTo>
                    <a:pt x="20189" y="41193"/>
                  </a:lnTo>
                  <a:lnTo>
                    <a:pt x="20189" y="40331"/>
                  </a:lnTo>
                  <a:lnTo>
                    <a:pt x="20098" y="39989"/>
                  </a:lnTo>
                  <a:lnTo>
                    <a:pt x="19917" y="39827"/>
                  </a:lnTo>
                  <a:lnTo>
                    <a:pt x="18764" y="39355"/>
                  </a:lnTo>
                  <a:lnTo>
                    <a:pt x="18622" y="38981"/>
                  </a:lnTo>
                  <a:lnTo>
                    <a:pt x="17787" y="39103"/>
                  </a:lnTo>
                  <a:lnTo>
                    <a:pt x="16046" y="39648"/>
                  </a:lnTo>
                  <a:lnTo>
                    <a:pt x="15709" y="39713"/>
                  </a:lnTo>
                  <a:lnTo>
                    <a:pt x="15784" y="40361"/>
                  </a:lnTo>
                  <a:lnTo>
                    <a:pt x="15420" y="41027"/>
                  </a:lnTo>
                  <a:lnTo>
                    <a:pt x="15532" y="41413"/>
                  </a:lnTo>
                  <a:lnTo>
                    <a:pt x="16149" y="41116"/>
                  </a:lnTo>
                  <a:lnTo>
                    <a:pt x="16071" y="41421"/>
                  </a:lnTo>
                  <a:lnTo>
                    <a:pt x="15505" y="42770"/>
                  </a:lnTo>
                  <a:lnTo>
                    <a:pt x="15333" y="42983"/>
                  </a:lnTo>
                  <a:lnTo>
                    <a:pt x="14895" y="43139"/>
                  </a:lnTo>
                  <a:lnTo>
                    <a:pt x="14336" y="43161"/>
                  </a:lnTo>
                  <a:lnTo>
                    <a:pt x="14090" y="43991"/>
                  </a:lnTo>
                  <a:lnTo>
                    <a:pt x="14543" y="44463"/>
                  </a:lnTo>
                  <a:lnTo>
                    <a:pt x="14738" y="44544"/>
                  </a:lnTo>
                  <a:lnTo>
                    <a:pt x="14272" y="44967"/>
                  </a:lnTo>
                  <a:lnTo>
                    <a:pt x="13793" y="44967"/>
                  </a:lnTo>
                  <a:lnTo>
                    <a:pt x="12850" y="48109"/>
                  </a:lnTo>
                  <a:lnTo>
                    <a:pt x="12329" y="47911"/>
                  </a:lnTo>
                  <a:lnTo>
                    <a:pt x="11799" y="47732"/>
                  </a:lnTo>
                  <a:lnTo>
                    <a:pt x="11479" y="48014"/>
                  </a:lnTo>
                  <a:lnTo>
                    <a:pt x="10724" y="47325"/>
                  </a:lnTo>
                  <a:lnTo>
                    <a:pt x="8794" y="46625"/>
                  </a:lnTo>
                  <a:lnTo>
                    <a:pt x="8497" y="46512"/>
                  </a:lnTo>
                  <a:lnTo>
                    <a:pt x="7889" y="46286"/>
                  </a:lnTo>
                  <a:lnTo>
                    <a:pt x="7448" y="46122"/>
                  </a:lnTo>
                  <a:lnTo>
                    <a:pt x="7202" y="46008"/>
                  </a:lnTo>
                  <a:lnTo>
                    <a:pt x="6969" y="45260"/>
                  </a:lnTo>
                  <a:lnTo>
                    <a:pt x="7306" y="44316"/>
                  </a:lnTo>
                  <a:lnTo>
                    <a:pt x="7746" y="44056"/>
                  </a:lnTo>
                  <a:lnTo>
                    <a:pt x="7992" y="44137"/>
                  </a:lnTo>
                  <a:lnTo>
                    <a:pt x="8911" y="43942"/>
                  </a:lnTo>
                  <a:lnTo>
                    <a:pt x="9222" y="43503"/>
                  </a:lnTo>
                  <a:lnTo>
                    <a:pt x="9118" y="42722"/>
                  </a:lnTo>
                  <a:lnTo>
                    <a:pt x="8238" y="42917"/>
                  </a:lnTo>
                  <a:lnTo>
                    <a:pt x="7578" y="42901"/>
                  </a:lnTo>
                  <a:lnTo>
                    <a:pt x="7358" y="42672"/>
                  </a:lnTo>
                  <a:lnTo>
                    <a:pt x="7370" y="42431"/>
                  </a:lnTo>
                  <a:lnTo>
                    <a:pt x="8078" y="40855"/>
                  </a:lnTo>
                  <a:lnTo>
                    <a:pt x="8031" y="40087"/>
                  </a:lnTo>
                  <a:lnTo>
                    <a:pt x="9559" y="39957"/>
                  </a:lnTo>
                  <a:lnTo>
                    <a:pt x="9847" y="39439"/>
                  </a:lnTo>
                  <a:lnTo>
                    <a:pt x="10258" y="39632"/>
                  </a:lnTo>
                  <a:lnTo>
                    <a:pt x="10659" y="39957"/>
                  </a:lnTo>
                  <a:lnTo>
                    <a:pt x="10814" y="39745"/>
                  </a:lnTo>
                  <a:lnTo>
                    <a:pt x="10866" y="39501"/>
                  </a:lnTo>
                  <a:lnTo>
                    <a:pt x="9766" y="38916"/>
                  </a:lnTo>
                  <a:lnTo>
                    <a:pt x="9576" y="38691"/>
                  </a:lnTo>
                  <a:lnTo>
                    <a:pt x="9838" y="38056"/>
                  </a:lnTo>
                  <a:lnTo>
                    <a:pt x="9836" y="37892"/>
                  </a:lnTo>
                  <a:lnTo>
                    <a:pt x="10038" y="37517"/>
                  </a:lnTo>
                  <a:lnTo>
                    <a:pt x="10064" y="37322"/>
                  </a:lnTo>
                  <a:lnTo>
                    <a:pt x="9895" y="36720"/>
                  </a:lnTo>
                  <a:lnTo>
                    <a:pt x="10064" y="36167"/>
                  </a:lnTo>
                  <a:lnTo>
                    <a:pt x="10814" y="36509"/>
                  </a:lnTo>
                  <a:lnTo>
                    <a:pt x="10892" y="35842"/>
                  </a:lnTo>
                  <a:lnTo>
                    <a:pt x="10310" y="35272"/>
                  </a:lnTo>
                  <a:lnTo>
                    <a:pt x="10543" y="34768"/>
                  </a:lnTo>
                  <a:lnTo>
                    <a:pt x="11229" y="35028"/>
                  </a:lnTo>
                  <a:lnTo>
                    <a:pt x="11591" y="34784"/>
                  </a:lnTo>
                  <a:lnTo>
                    <a:pt x="13365" y="34589"/>
                  </a:lnTo>
                  <a:lnTo>
                    <a:pt x="13132" y="34329"/>
                  </a:lnTo>
                  <a:lnTo>
                    <a:pt x="12977" y="34426"/>
                  </a:lnTo>
                  <a:lnTo>
                    <a:pt x="11850" y="34052"/>
                  </a:lnTo>
                  <a:lnTo>
                    <a:pt x="11669" y="33711"/>
                  </a:lnTo>
                  <a:lnTo>
                    <a:pt x="12070" y="33402"/>
                  </a:lnTo>
                  <a:lnTo>
                    <a:pt x="12152" y="33114"/>
                  </a:lnTo>
                  <a:lnTo>
                    <a:pt x="11488" y="32800"/>
                  </a:lnTo>
                  <a:lnTo>
                    <a:pt x="11876" y="31905"/>
                  </a:lnTo>
                  <a:lnTo>
                    <a:pt x="13301" y="32035"/>
                  </a:lnTo>
                  <a:lnTo>
                    <a:pt x="13534" y="31694"/>
                  </a:lnTo>
                  <a:lnTo>
                    <a:pt x="13793" y="30409"/>
                  </a:lnTo>
                  <a:lnTo>
                    <a:pt x="12847" y="29823"/>
                  </a:lnTo>
                  <a:lnTo>
                    <a:pt x="13443" y="29465"/>
                  </a:lnTo>
                  <a:lnTo>
                    <a:pt x="14764" y="28798"/>
                  </a:lnTo>
                  <a:lnTo>
                    <a:pt x="13611" y="29075"/>
                  </a:lnTo>
                  <a:lnTo>
                    <a:pt x="13076" y="29192"/>
                  </a:lnTo>
                  <a:lnTo>
                    <a:pt x="12635" y="28500"/>
                  </a:lnTo>
                  <a:lnTo>
                    <a:pt x="12417" y="28357"/>
                  </a:lnTo>
                  <a:lnTo>
                    <a:pt x="11384" y="28506"/>
                  </a:lnTo>
                  <a:lnTo>
                    <a:pt x="11151" y="27904"/>
                  </a:lnTo>
                  <a:lnTo>
                    <a:pt x="11073" y="27156"/>
                  </a:lnTo>
                  <a:lnTo>
                    <a:pt x="10517" y="26733"/>
                  </a:lnTo>
                  <a:lnTo>
                    <a:pt x="9908" y="26798"/>
                  </a:lnTo>
                  <a:lnTo>
                    <a:pt x="9688" y="28229"/>
                  </a:lnTo>
                  <a:lnTo>
                    <a:pt x="7290" y="27704"/>
                  </a:lnTo>
                  <a:lnTo>
                    <a:pt x="6252" y="27618"/>
                  </a:lnTo>
                  <a:lnTo>
                    <a:pt x="4126" y="26689"/>
                  </a:lnTo>
                  <a:lnTo>
                    <a:pt x="2618" y="26296"/>
                  </a:lnTo>
                  <a:lnTo>
                    <a:pt x="2123" y="26428"/>
                  </a:lnTo>
                  <a:lnTo>
                    <a:pt x="1837" y="25413"/>
                  </a:lnTo>
                  <a:lnTo>
                    <a:pt x="1083" y="25007"/>
                  </a:lnTo>
                  <a:lnTo>
                    <a:pt x="459" y="24479"/>
                  </a:lnTo>
                  <a:lnTo>
                    <a:pt x="269" y="24193"/>
                  </a:lnTo>
                  <a:lnTo>
                    <a:pt x="745" y="24063"/>
                  </a:lnTo>
                  <a:lnTo>
                    <a:pt x="443" y="23500"/>
                  </a:lnTo>
                  <a:lnTo>
                    <a:pt x="0" y="23290"/>
                  </a:lnTo>
                  <a:lnTo>
                    <a:pt x="153" y="22201"/>
                  </a:lnTo>
                  <a:lnTo>
                    <a:pt x="569" y="22774"/>
                  </a:lnTo>
                  <a:lnTo>
                    <a:pt x="367" y="22931"/>
                  </a:lnTo>
                  <a:lnTo>
                    <a:pt x="337" y="23092"/>
                  </a:lnTo>
                  <a:lnTo>
                    <a:pt x="511" y="23228"/>
                  </a:lnTo>
                  <a:lnTo>
                    <a:pt x="1103" y="23037"/>
                  </a:lnTo>
                  <a:lnTo>
                    <a:pt x="2253" y="24018"/>
                  </a:lnTo>
                  <a:lnTo>
                    <a:pt x="2322" y="24388"/>
                  </a:lnTo>
                  <a:lnTo>
                    <a:pt x="1986" y="24937"/>
                  </a:lnTo>
                  <a:lnTo>
                    <a:pt x="3351" y="25861"/>
                  </a:lnTo>
                  <a:lnTo>
                    <a:pt x="3664" y="25970"/>
                  </a:lnTo>
                  <a:lnTo>
                    <a:pt x="3894" y="25497"/>
                  </a:lnTo>
                  <a:lnTo>
                    <a:pt x="4000" y="25111"/>
                  </a:lnTo>
                  <a:lnTo>
                    <a:pt x="4590" y="24396"/>
                  </a:lnTo>
                  <a:lnTo>
                    <a:pt x="5757" y="24580"/>
                  </a:lnTo>
                  <a:lnTo>
                    <a:pt x="6450" y="23810"/>
                  </a:lnTo>
                  <a:lnTo>
                    <a:pt x="6877" y="23649"/>
                  </a:lnTo>
                  <a:lnTo>
                    <a:pt x="8232" y="23641"/>
                  </a:lnTo>
                  <a:lnTo>
                    <a:pt x="8137" y="23376"/>
                  </a:lnTo>
                  <a:lnTo>
                    <a:pt x="10025" y="23203"/>
                  </a:lnTo>
                  <a:lnTo>
                    <a:pt x="9921" y="21999"/>
                  </a:lnTo>
                  <a:lnTo>
                    <a:pt x="11798" y="21849"/>
                  </a:lnTo>
                  <a:lnTo>
                    <a:pt x="12006" y="21458"/>
                  </a:lnTo>
                  <a:lnTo>
                    <a:pt x="12344" y="21339"/>
                  </a:lnTo>
                  <a:lnTo>
                    <a:pt x="12589" y="21400"/>
                  </a:lnTo>
                  <a:lnTo>
                    <a:pt x="12770" y="21560"/>
                  </a:lnTo>
                  <a:lnTo>
                    <a:pt x="12860" y="21755"/>
                  </a:lnTo>
                  <a:lnTo>
                    <a:pt x="13365" y="21837"/>
                  </a:lnTo>
                  <a:lnTo>
                    <a:pt x="15437" y="21137"/>
                  </a:lnTo>
                  <a:lnTo>
                    <a:pt x="15683" y="21056"/>
                  </a:lnTo>
                  <a:lnTo>
                    <a:pt x="15838" y="20373"/>
                  </a:lnTo>
                  <a:lnTo>
                    <a:pt x="16071" y="20161"/>
                  </a:lnTo>
                  <a:lnTo>
                    <a:pt x="16162" y="19917"/>
                  </a:lnTo>
                  <a:lnTo>
                    <a:pt x="15981" y="19202"/>
                  </a:lnTo>
                  <a:lnTo>
                    <a:pt x="15566" y="18519"/>
                  </a:lnTo>
                  <a:lnTo>
                    <a:pt x="14362" y="17559"/>
                  </a:lnTo>
                  <a:lnTo>
                    <a:pt x="13495" y="16664"/>
                  </a:lnTo>
                  <a:lnTo>
                    <a:pt x="11915" y="16892"/>
                  </a:lnTo>
                  <a:lnTo>
                    <a:pt x="8898" y="15298"/>
                  </a:lnTo>
                  <a:lnTo>
                    <a:pt x="4975" y="14078"/>
                  </a:lnTo>
                  <a:lnTo>
                    <a:pt x="4237" y="13437"/>
                  </a:lnTo>
                  <a:lnTo>
                    <a:pt x="3820" y="13261"/>
                  </a:lnTo>
                  <a:lnTo>
                    <a:pt x="2916" y="13053"/>
                  </a:lnTo>
                  <a:lnTo>
                    <a:pt x="2295" y="12663"/>
                  </a:lnTo>
                  <a:lnTo>
                    <a:pt x="1738" y="12110"/>
                  </a:lnTo>
                  <a:lnTo>
                    <a:pt x="1492" y="11638"/>
                  </a:lnTo>
                  <a:lnTo>
                    <a:pt x="4884" y="12988"/>
                  </a:lnTo>
                  <a:lnTo>
                    <a:pt x="6775" y="13216"/>
                  </a:lnTo>
                  <a:lnTo>
                    <a:pt x="6989" y="12926"/>
                  </a:lnTo>
                  <a:lnTo>
                    <a:pt x="7151" y="12359"/>
                  </a:lnTo>
                  <a:lnTo>
                    <a:pt x="7138" y="11721"/>
                  </a:lnTo>
                  <a:lnTo>
                    <a:pt x="7666" y="10678"/>
                  </a:lnTo>
                  <a:lnTo>
                    <a:pt x="8756" y="9855"/>
                  </a:lnTo>
                  <a:lnTo>
                    <a:pt x="9135" y="9402"/>
                  </a:lnTo>
                  <a:lnTo>
                    <a:pt x="8715" y="8486"/>
                  </a:lnTo>
                  <a:lnTo>
                    <a:pt x="8940" y="7700"/>
                  </a:lnTo>
                  <a:lnTo>
                    <a:pt x="9363" y="7263"/>
                  </a:lnTo>
                  <a:lnTo>
                    <a:pt x="10038" y="7081"/>
                  </a:lnTo>
                  <a:lnTo>
                    <a:pt x="10525" y="7222"/>
                  </a:lnTo>
                  <a:lnTo>
                    <a:pt x="11100" y="7273"/>
                  </a:lnTo>
                  <a:lnTo>
                    <a:pt x="11056" y="6400"/>
                  </a:lnTo>
                  <a:lnTo>
                    <a:pt x="10819" y="4724"/>
                  </a:lnTo>
                  <a:lnTo>
                    <a:pt x="10168" y="3171"/>
                  </a:lnTo>
                  <a:lnTo>
                    <a:pt x="10434" y="2709"/>
                  </a:lnTo>
                  <a:lnTo>
                    <a:pt x="10730" y="2625"/>
                  </a:lnTo>
                  <a:lnTo>
                    <a:pt x="11323" y="2240"/>
                  </a:lnTo>
                  <a:lnTo>
                    <a:pt x="10235" y="1470"/>
                  </a:lnTo>
                  <a:lnTo>
                    <a:pt x="9748" y="76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6" name="pg127">
              <a:extLst>
                <a:ext uri="{FF2B5EF4-FFF2-40B4-BE49-F238E27FC236}">
                  <a16:creationId xmlns:a16="http://schemas.microsoft.com/office/drawing/2014/main" id="{49A64790-8895-0842-A14E-BBD8B0593247}"/>
                </a:ext>
              </a:extLst>
            </p:cNvPr>
            <p:cNvSpPr/>
            <p:nvPr/>
          </p:nvSpPr>
          <p:spPr>
            <a:xfrm>
              <a:off x="6586527" y="2926172"/>
              <a:ext cx="3376" cy="2915"/>
            </a:xfrm>
            <a:custGeom>
              <a:avLst/>
              <a:gdLst/>
              <a:ahLst/>
              <a:cxnLst/>
              <a:rect l="0" t="0" r="0" b="0"/>
              <a:pathLst>
                <a:path w="3376" h="2915">
                  <a:moveTo>
                    <a:pt x="2678" y="461"/>
                  </a:moveTo>
                  <a:lnTo>
                    <a:pt x="3044" y="968"/>
                  </a:lnTo>
                  <a:lnTo>
                    <a:pt x="3376" y="2411"/>
                  </a:lnTo>
                  <a:lnTo>
                    <a:pt x="2198" y="2591"/>
                  </a:lnTo>
                  <a:lnTo>
                    <a:pt x="1605" y="2915"/>
                  </a:lnTo>
                  <a:lnTo>
                    <a:pt x="1346" y="2825"/>
                  </a:lnTo>
                  <a:lnTo>
                    <a:pt x="684" y="2147"/>
                  </a:lnTo>
                  <a:lnTo>
                    <a:pt x="146" y="1481"/>
                  </a:lnTo>
                  <a:lnTo>
                    <a:pt x="0" y="1068"/>
                  </a:lnTo>
                  <a:lnTo>
                    <a:pt x="99" y="870"/>
                  </a:lnTo>
                  <a:lnTo>
                    <a:pt x="2300" y="0"/>
                  </a:lnTo>
                  <a:lnTo>
                    <a:pt x="2482" y="6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7" name="pg128">
              <a:extLst>
                <a:ext uri="{FF2B5EF4-FFF2-40B4-BE49-F238E27FC236}">
                  <a16:creationId xmlns:a16="http://schemas.microsoft.com/office/drawing/2014/main" id="{C06EE53F-939F-864F-80E6-8D26BA219AA3}"/>
                </a:ext>
              </a:extLst>
            </p:cNvPr>
            <p:cNvSpPr/>
            <p:nvPr/>
          </p:nvSpPr>
          <p:spPr>
            <a:xfrm>
              <a:off x="6620353" y="2951006"/>
              <a:ext cx="108046" cy="76363"/>
            </a:xfrm>
            <a:custGeom>
              <a:avLst/>
              <a:gdLst/>
              <a:ahLst/>
              <a:cxnLst/>
              <a:rect l="0" t="0" r="0" b="0"/>
              <a:pathLst>
                <a:path w="108046" h="76363">
                  <a:moveTo>
                    <a:pt x="90082" y="30955"/>
                  </a:moveTo>
                  <a:lnTo>
                    <a:pt x="88365" y="33922"/>
                  </a:lnTo>
                  <a:lnTo>
                    <a:pt x="88103" y="34079"/>
                  </a:lnTo>
                  <a:lnTo>
                    <a:pt x="88188" y="34227"/>
                  </a:lnTo>
                  <a:lnTo>
                    <a:pt x="88026" y="34332"/>
                  </a:lnTo>
                  <a:lnTo>
                    <a:pt x="87533" y="33602"/>
                  </a:lnTo>
                  <a:lnTo>
                    <a:pt x="87248" y="33476"/>
                  </a:lnTo>
                  <a:lnTo>
                    <a:pt x="87140" y="33722"/>
                  </a:lnTo>
                  <a:lnTo>
                    <a:pt x="87137" y="34421"/>
                  </a:lnTo>
                  <a:lnTo>
                    <a:pt x="86944" y="35002"/>
                  </a:lnTo>
                  <a:lnTo>
                    <a:pt x="86406" y="35579"/>
                  </a:lnTo>
                  <a:lnTo>
                    <a:pt x="85878" y="35717"/>
                  </a:lnTo>
                  <a:lnTo>
                    <a:pt x="85694" y="36182"/>
                  </a:lnTo>
                  <a:lnTo>
                    <a:pt x="85636" y="37124"/>
                  </a:lnTo>
                  <a:lnTo>
                    <a:pt x="85590" y="37265"/>
                  </a:lnTo>
                  <a:lnTo>
                    <a:pt x="85436" y="37373"/>
                  </a:lnTo>
                  <a:lnTo>
                    <a:pt x="85417" y="37678"/>
                  </a:lnTo>
                  <a:lnTo>
                    <a:pt x="86135" y="37703"/>
                  </a:lnTo>
                  <a:lnTo>
                    <a:pt x="82935" y="43063"/>
                  </a:lnTo>
                  <a:lnTo>
                    <a:pt x="84100" y="42726"/>
                  </a:lnTo>
                  <a:lnTo>
                    <a:pt x="85743" y="42848"/>
                  </a:lnTo>
                  <a:lnTo>
                    <a:pt x="86109" y="43074"/>
                  </a:lnTo>
                  <a:lnTo>
                    <a:pt x="87129" y="44012"/>
                  </a:lnTo>
                  <a:lnTo>
                    <a:pt x="87494" y="44157"/>
                  </a:lnTo>
                  <a:lnTo>
                    <a:pt x="88256" y="44183"/>
                  </a:lnTo>
                  <a:lnTo>
                    <a:pt x="88537" y="44667"/>
                  </a:lnTo>
                  <a:lnTo>
                    <a:pt x="88491" y="44849"/>
                  </a:lnTo>
                  <a:lnTo>
                    <a:pt x="88687" y="45106"/>
                  </a:lnTo>
                  <a:lnTo>
                    <a:pt x="89649" y="46073"/>
                  </a:lnTo>
                  <a:lnTo>
                    <a:pt x="90445" y="47022"/>
                  </a:lnTo>
                  <a:lnTo>
                    <a:pt x="90284" y="47614"/>
                  </a:lnTo>
                  <a:lnTo>
                    <a:pt x="89953" y="47495"/>
                  </a:lnTo>
                  <a:lnTo>
                    <a:pt x="89607" y="48101"/>
                  </a:lnTo>
                  <a:lnTo>
                    <a:pt x="89676" y="48429"/>
                  </a:lnTo>
                  <a:lnTo>
                    <a:pt x="90369" y="48790"/>
                  </a:lnTo>
                  <a:lnTo>
                    <a:pt x="90515" y="49065"/>
                  </a:lnTo>
                  <a:lnTo>
                    <a:pt x="90496" y="49244"/>
                  </a:lnTo>
                  <a:lnTo>
                    <a:pt x="89550" y="51174"/>
                  </a:lnTo>
                  <a:lnTo>
                    <a:pt x="89604" y="51936"/>
                  </a:lnTo>
                  <a:lnTo>
                    <a:pt x="92701" y="54513"/>
                  </a:lnTo>
                  <a:lnTo>
                    <a:pt x="93485" y="56577"/>
                  </a:lnTo>
                  <a:lnTo>
                    <a:pt x="94094" y="56323"/>
                  </a:lnTo>
                  <a:lnTo>
                    <a:pt x="94593" y="55914"/>
                  </a:lnTo>
                  <a:lnTo>
                    <a:pt x="94816" y="55564"/>
                  </a:lnTo>
                  <a:lnTo>
                    <a:pt x="95850" y="55435"/>
                  </a:lnTo>
                  <a:lnTo>
                    <a:pt x="96546" y="55524"/>
                  </a:lnTo>
                  <a:lnTo>
                    <a:pt x="96476" y="55982"/>
                  </a:lnTo>
                  <a:lnTo>
                    <a:pt x="96223" y="56648"/>
                  </a:lnTo>
                  <a:lnTo>
                    <a:pt x="96230" y="57284"/>
                  </a:lnTo>
                  <a:lnTo>
                    <a:pt x="95945" y="57947"/>
                  </a:lnTo>
                  <a:lnTo>
                    <a:pt x="95084" y="58185"/>
                  </a:lnTo>
                  <a:lnTo>
                    <a:pt x="94393" y="58259"/>
                  </a:lnTo>
                  <a:lnTo>
                    <a:pt x="94223" y="58592"/>
                  </a:lnTo>
                  <a:lnTo>
                    <a:pt x="94054" y="59569"/>
                  </a:lnTo>
                  <a:lnTo>
                    <a:pt x="94143" y="60734"/>
                  </a:lnTo>
                  <a:lnTo>
                    <a:pt x="93989" y="61441"/>
                  </a:lnTo>
                  <a:lnTo>
                    <a:pt x="95213" y="63748"/>
                  </a:lnTo>
                  <a:lnTo>
                    <a:pt x="94725" y="65721"/>
                  </a:lnTo>
                  <a:lnTo>
                    <a:pt x="94475" y="65944"/>
                  </a:lnTo>
                  <a:lnTo>
                    <a:pt x="92398" y="66625"/>
                  </a:lnTo>
                  <a:lnTo>
                    <a:pt x="91784" y="66457"/>
                  </a:lnTo>
                  <a:lnTo>
                    <a:pt x="91154" y="66394"/>
                  </a:lnTo>
                  <a:lnTo>
                    <a:pt x="91365" y="66833"/>
                  </a:lnTo>
                  <a:lnTo>
                    <a:pt x="92536" y="67845"/>
                  </a:lnTo>
                  <a:lnTo>
                    <a:pt x="93304" y="68069"/>
                  </a:lnTo>
                  <a:lnTo>
                    <a:pt x="93703" y="68300"/>
                  </a:lnTo>
                  <a:lnTo>
                    <a:pt x="93964" y="68530"/>
                  </a:lnTo>
                  <a:lnTo>
                    <a:pt x="94102" y="69003"/>
                  </a:lnTo>
                  <a:lnTo>
                    <a:pt x="94521" y="69316"/>
                  </a:lnTo>
                  <a:lnTo>
                    <a:pt x="95188" y="69547"/>
                  </a:lnTo>
                  <a:lnTo>
                    <a:pt x="95369" y="69763"/>
                  </a:lnTo>
                  <a:lnTo>
                    <a:pt x="95430" y="70105"/>
                  </a:lnTo>
                  <a:lnTo>
                    <a:pt x="95553" y="70340"/>
                  </a:lnTo>
                  <a:lnTo>
                    <a:pt x="96681" y="70865"/>
                  </a:lnTo>
                  <a:lnTo>
                    <a:pt x="97541" y="70913"/>
                  </a:lnTo>
                  <a:lnTo>
                    <a:pt x="97871" y="70977"/>
                  </a:lnTo>
                  <a:lnTo>
                    <a:pt x="98116" y="71130"/>
                  </a:lnTo>
                  <a:lnTo>
                    <a:pt x="99490" y="71097"/>
                  </a:lnTo>
                  <a:lnTo>
                    <a:pt x="99857" y="70889"/>
                  </a:lnTo>
                  <a:lnTo>
                    <a:pt x="100135" y="70542"/>
                  </a:lnTo>
                  <a:lnTo>
                    <a:pt x="100561" y="70661"/>
                  </a:lnTo>
                  <a:lnTo>
                    <a:pt x="100834" y="71007"/>
                  </a:lnTo>
                  <a:lnTo>
                    <a:pt x="100899" y="71383"/>
                  </a:lnTo>
                  <a:lnTo>
                    <a:pt x="100856" y="71587"/>
                  </a:lnTo>
                  <a:lnTo>
                    <a:pt x="100382" y="72028"/>
                  </a:lnTo>
                  <a:lnTo>
                    <a:pt x="100156" y="72147"/>
                  </a:lnTo>
                  <a:lnTo>
                    <a:pt x="99815" y="72549"/>
                  </a:lnTo>
                  <a:lnTo>
                    <a:pt x="99681" y="72884"/>
                  </a:lnTo>
                  <a:lnTo>
                    <a:pt x="100241" y="72940"/>
                  </a:lnTo>
                  <a:lnTo>
                    <a:pt x="101787" y="72570"/>
                  </a:lnTo>
                  <a:lnTo>
                    <a:pt x="102439" y="71967"/>
                  </a:lnTo>
                  <a:lnTo>
                    <a:pt x="102638" y="71285"/>
                  </a:lnTo>
                  <a:lnTo>
                    <a:pt x="102998" y="70663"/>
                  </a:lnTo>
                  <a:lnTo>
                    <a:pt x="103731" y="70346"/>
                  </a:lnTo>
                  <a:lnTo>
                    <a:pt x="105676" y="73210"/>
                  </a:lnTo>
                  <a:lnTo>
                    <a:pt x="107367" y="73030"/>
                  </a:lnTo>
                  <a:lnTo>
                    <a:pt x="107781" y="72911"/>
                  </a:lnTo>
                  <a:lnTo>
                    <a:pt x="108046" y="73198"/>
                  </a:lnTo>
                  <a:lnTo>
                    <a:pt x="107858" y="73991"/>
                  </a:lnTo>
                  <a:lnTo>
                    <a:pt x="107117" y="75665"/>
                  </a:lnTo>
                  <a:lnTo>
                    <a:pt x="106956" y="75646"/>
                  </a:lnTo>
                  <a:lnTo>
                    <a:pt x="106676" y="75773"/>
                  </a:lnTo>
                  <a:lnTo>
                    <a:pt x="106488" y="75952"/>
                  </a:lnTo>
                  <a:lnTo>
                    <a:pt x="106442" y="76115"/>
                  </a:lnTo>
                  <a:lnTo>
                    <a:pt x="100779" y="76145"/>
                  </a:lnTo>
                  <a:lnTo>
                    <a:pt x="94082" y="76180"/>
                  </a:lnTo>
                  <a:lnTo>
                    <a:pt x="88817" y="76208"/>
                  </a:lnTo>
                  <a:lnTo>
                    <a:pt x="81269" y="76247"/>
                  </a:lnTo>
                  <a:lnTo>
                    <a:pt x="70478" y="76304"/>
                  </a:lnTo>
                  <a:lnTo>
                    <a:pt x="64386" y="76336"/>
                  </a:lnTo>
                  <a:lnTo>
                    <a:pt x="61182" y="76353"/>
                  </a:lnTo>
                  <a:lnTo>
                    <a:pt x="53736" y="76294"/>
                  </a:lnTo>
                  <a:lnTo>
                    <a:pt x="53444" y="76292"/>
                  </a:lnTo>
                  <a:lnTo>
                    <a:pt x="53269" y="76283"/>
                  </a:lnTo>
                  <a:lnTo>
                    <a:pt x="53134" y="76277"/>
                  </a:lnTo>
                  <a:lnTo>
                    <a:pt x="46508" y="76302"/>
                  </a:lnTo>
                  <a:lnTo>
                    <a:pt x="41570" y="76321"/>
                  </a:lnTo>
                  <a:lnTo>
                    <a:pt x="41414" y="76322"/>
                  </a:lnTo>
                  <a:lnTo>
                    <a:pt x="38919" y="76332"/>
                  </a:lnTo>
                  <a:lnTo>
                    <a:pt x="33305" y="76353"/>
                  </a:lnTo>
                  <a:lnTo>
                    <a:pt x="28338" y="76358"/>
                  </a:lnTo>
                  <a:lnTo>
                    <a:pt x="21735" y="76363"/>
                  </a:lnTo>
                  <a:lnTo>
                    <a:pt x="21210" y="76362"/>
                  </a:lnTo>
                  <a:lnTo>
                    <a:pt x="20967" y="76361"/>
                  </a:lnTo>
                  <a:lnTo>
                    <a:pt x="13701" y="76335"/>
                  </a:lnTo>
                  <a:lnTo>
                    <a:pt x="13571" y="76334"/>
                  </a:lnTo>
                  <a:lnTo>
                    <a:pt x="14867" y="74301"/>
                  </a:lnTo>
                  <a:lnTo>
                    <a:pt x="15159" y="73583"/>
                  </a:lnTo>
                  <a:lnTo>
                    <a:pt x="15255" y="73181"/>
                  </a:lnTo>
                  <a:lnTo>
                    <a:pt x="15190" y="72661"/>
                  </a:lnTo>
                  <a:lnTo>
                    <a:pt x="14737" y="72010"/>
                  </a:lnTo>
                  <a:lnTo>
                    <a:pt x="14336" y="71636"/>
                  </a:lnTo>
                  <a:lnTo>
                    <a:pt x="13805" y="71246"/>
                  </a:lnTo>
                  <a:lnTo>
                    <a:pt x="12756" y="71034"/>
                  </a:lnTo>
                  <a:lnTo>
                    <a:pt x="11966" y="70627"/>
                  </a:lnTo>
                  <a:lnTo>
                    <a:pt x="11578" y="70139"/>
                  </a:lnTo>
                  <a:lnTo>
                    <a:pt x="11319" y="69651"/>
                  </a:lnTo>
                  <a:lnTo>
                    <a:pt x="11177" y="69197"/>
                  </a:lnTo>
                  <a:lnTo>
                    <a:pt x="11177" y="69001"/>
                  </a:lnTo>
                  <a:lnTo>
                    <a:pt x="11410" y="68106"/>
                  </a:lnTo>
                  <a:lnTo>
                    <a:pt x="11125" y="67033"/>
                  </a:lnTo>
                  <a:lnTo>
                    <a:pt x="11229" y="66431"/>
                  </a:lnTo>
                  <a:lnTo>
                    <a:pt x="11462" y="65927"/>
                  </a:lnTo>
                  <a:lnTo>
                    <a:pt x="11876" y="65699"/>
                  </a:lnTo>
                  <a:lnTo>
                    <a:pt x="12795" y="65666"/>
                  </a:lnTo>
                  <a:lnTo>
                    <a:pt x="13542" y="65543"/>
                  </a:lnTo>
                  <a:lnTo>
                    <a:pt x="13857" y="65422"/>
                  </a:lnTo>
                  <a:lnTo>
                    <a:pt x="14323" y="65064"/>
                  </a:lnTo>
                  <a:lnTo>
                    <a:pt x="14504" y="64788"/>
                  </a:lnTo>
                  <a:lnTo>
                    <a:pt x="14556" y="64528"/>
                  </a:lnTo>
                  <a:lnTo>
                    <a:pt x="14440" y="63779"/>
                  </a:lnTo>
                  <a:lnTo>
                    <a:pt x="13909" y="62673"/>
                  </a:lnTo>
                  <a:lnTo>
                    <a:pt x="13583" y="62271"/>
                  </a:lnTo>
                  <a:lnTo>
                    <a:pt x="13054" y="61470"/>
                  </a:lnTo>
                  <a:lnTo>
                    <a:pt x="12916" y="60804"/>
                  </a:lnTo>
                  <a:lnTo>
                    <a:pt x="12860" y="58396"/>
                  </a:lnTo>
                  <a:lnTo>
                    <a:pt x="12744" y="57908"/>
                  </a:lnTo>
                  <a:lnTo>
                    <a:pt x="12652" y="57655"/>
                  </a:lnTo>
                  <a:lnTo>
                    <a:pt x="12459" y="57176"/>
                  </a:lnTo>
                  <a:lnTo>
                    <a:pt x="12019" y="56980"/>
                  </a:lnTo>
                  <a:lnTo>
                    <a:pt x="11358" y="56883"/>
                  </a:lnTo>
                  <a:lnTo>
                    <a:pt x="10944" y="56688"/>
                  </a:lnTo>
                  <a:lnTo>
                    <a:pt x="10685" y="56314"/>
                  </a:lnTo>
                  <a:lnTo>
                    <a:pt x="10672" y="56070"/>
                  </a:lnTo>
                  <a:lnTo>
                    <a:pt x="10750" y="55874"/>
                  </a:lnTo>
                  <a:lnTo>
                    <a:pt x="10918" y="55712"/>
                  </a:lnTo>
                  <a:lnTo>
                    <a:pt x="12083" y="54915"/>
                  </a:lnTo>
                  <a:lnTo>
                    <a:pt x="12394" y="54573"/>
                  </a:lnTo>
                  <a:lnTo>
                    <a:pt x="12498" y="54264"/>
                  </a:lnTo>
                  <a:lnTo>
                    <a:pt x="12459" y="53906"/>
                  </a:lnTo>
                  <a:lnTo>
                    <a:pt x="11876" y="52963"/>
                  </a:lnTo>
                  <a:lnTo>
                    <a:pt x="11747" y="52702"/>
                  </a:lnTo>
                  <a:lnTo>
                    <a:pt x="11695" y="52393"/>
                  </a:lnTo>
                  <a:lnTo>
                    <a:pt x="11812" y="52084"/>
                  </a:lnTo>
                  <a:lnTo>
                    <a:pt x="12084" y="51759"/>
                  </a:lnTo>
                  <a:lnTo>
                    <a:pt x="13127" y="51255"/>
                  </a:lnTo>
                  <a:lnTo>
                    <a:pt x="13425" y="51066"/>
                  </a:lnTo>
                  <a:lnTo>
                    <a:pt x="13583" y="50845"/>
                  </a:lnTo>
                  <a:lnTo>
                    <a:pt x="13678" y="50517"/>
                  </a:lnTo>
                  <a:lnTo>
                    <a:pt x="13662" y="50215"/>
                  </a:lnTo>
                  <a:lnTo>
                    <a:pt x="13455" y="49663"/>
                  </a:lnTo>
                  <a:lnTo>
                    <a:pt x="12945" y="48924"/>
                  </a:lnTo>
                  <a:lnTo>
                    <a:pt x="12050" y="46985"/>
                  </a:lnTo>
                  <a:lnTo>
                    <a:pt x="11839" y="46036"/>
                  </a:lnTo>
                  <a:lnTo>
                    <a:pt x="12036" y="45348"/>
                  </a:lnTo>
                  <a:lnTo>
                    <a:pt x="12647" y="44315"/>
                  </a:lnTo>
                  <a:lnTo>
                    <a:pt x="12680" y="43787"/>
                  </a:lnTo>
                  <a:lnTo>
                    <a:pt x="12353" y="43168"/>
                  </a:lnTo>
                  <a:lnTo>
                    <a:pt x="11470" y="42202"/>
                  </a:lnTo>
                  <a:lnTo>
                    <a:pt x="10001" y="40042"/>
                  </a:lnTo>
                  <a:lnTo>
                    <a:pt x="8721" y="38819"/>
                  </a:lnTo>
                  <a:lnTo>
                    <a:pt x="8255" y="38535"/>
                  </a:lnTo>
                  <a:lnTo>
                    <a:pt x="7781" y="38358"/>
                  </a:lnTo>
                  <a:lnTo>
                    <a:pt x="6931" y="38189"/>
                  </a:lnTo>
                  <a:lnTo>
                    <a:pt x="6055" y="38236"/>
                  </a:lnTo>
                  <a:lnTo>
                    <a:pt x="5297" y="38478"/>
                  </a:lnTo>
                  <a:lnTo>
                    <a:pt x="4095" y="39053"/>
                  </a:lnTo>
                  <a:lnTo>
                    <a:pt x="3534" y="39168"/>
                  </a:lnTo>
                  <a:lnTo>
                    <a:pt x="3212" y="39102"/>
                  </a:lnTo>
                  <a:lnTo>
                    <a:pt x="2873" y="38923"/>
                  </a:lnTo>
                  <a:lnTo>
                    <a:pt x="1907" y="38150"/>
                  </a:lnTo>
                  <a:lnTo>
                    <a:pt x="1510" y="37637"/>
                  </a:lnTo>
                  <a:lnTo>
                    <a:pt x="1377" y="37070"/>
                  </a:lnTo>
                  <a:lnTo>
                    <a:pt x="1327" y="35737"/>
                  </a:lnTo>
                  <a:lnTo>
                    <a:pt x="1365" y="35170"/>
                  </a:lnTo>
                  <a:lnTo>
                    <a:pt x="1537" y="34652"/>
                  </a:lnTo>
                  <a:lnTo>
                    <a:pt x="2086" y="34069"/>
                  </a:lnTo>
                  <a:lnTo>
                    <a:pt x="2749" y="33717"/>
                  </a:lnTo>
                  <a:lnTo>
                    <a:pt x="3577" y="33541"/>
                  </a:lnTo>
                  <a:lnTo>
                    <a:pt x="3714" y="33452"/>
                  </a:lnTo>
                  <a:lnTo>
                    <a:pt x="3898" y="33122"/>
                  </a:lnTo>
                  <a:lnTo>
                    <a:pt x="3913" y="32872"/>
                  </a:lnTo>
                  <a:lnTo>
                    <a:pt x="3830" y="32453"/>
                  </a:lnTo>
                  <a:lnTo>
                    <a:pt x="3536" y="31581"/>
                  </a:lnTo>
                  <a:lnTo>
                    <a:pt x="3310" y="30448"/>
                  </a:lnTo>
                  <a:lnTo>
                    <a:pt x="3273" y="30106"/>
                  </a:lnTo>
                  <a:lnTo>
                    <a:pt x="3370" y="29736"/>
                  </a:lnTo>
                  <a:lnTo>
                    <a:pt x="3673" y="29398"/>
                  </a:lnTo>
                  <a:lnTo>
                    <a:pt x="4640" y="28804"/>
                  </a:lnTo>
                  <a:lnTo>
                    <a:pt x="6005" y="28680"/>
                  </a:lnTo>
                  <a:lnTo>
                    <a:pt x="5753" y="28603"/>
                  </a:lnTo>
                  <a:lnTo>
                    <a:pt x="4990" y="28452"/>
                  </a:lnTo>
                  <a:lnTo>
                    <a:pt x="4919" y="28224"/>
                  </a:lnTo>
                  <a:lnTo>
                    <a:pt x="5420" y="26322"/>
                  </a:lnTo>
                  <a:lnTo>
                    <a:pt x="5448" y="25307"/>
                  </a:lnTo>
                  <a:lnTo>
                    <a:pt x="4837" y="24557"/>
                  </a:lnTo>
                  <a:lnTo>
                    <a:pt x="5235" y="23542"/>
                  </a:lnTo>
                  <a:lnTo>
                    <a:pt x="5496" y="23464"/>
                  </a:lnTo>
                  <a:lnTo>
                    <a:pt x="5914" y="23453"/>
                  </a:lnTo>
                  <a:lnTo>
                    <a:pt x="6233" y="23766"/>
                  </a:lnTo>
                  <a:lnTo>
                    <a:pt x="6668" y="23984"/>
                  </a:lnTo>
                  <a:lnTo>
                    <a:pt x="7501" y="23984"/>
                  </a:lnTo>
                  <a:lnTo>
                    <a:pt x="7833" y="23714"/>
                  </a:lnTo>
                  <a:lnTo>
                    <a:pt x="8009" y="22972"/>
                  </a:lnTo>
                  <a:lnTo>
                    <a:pt x="7311" y="21754"/>
                  </a:lnTo>
                  <a:lnTo>
                    <a:pt x="6503" y="21220"/>
                  </a:lnTo>
                  <a:lnTo>
                    <a:pt x="5914" y="21043"/>
                  </a:lnTo>
                  <a:lnTo>
                    <a:pt x="4675" y="22035"/>
                  </a:lnTo>
                  <a:lnTo>
                    <a:pt x="4257" y="21996"/>
                  </a:lnTo>
                  <a:lnTo>
                    <a:pt x="4095" y="21744"/>
                  </a:lnTo>
                  <a:lnTo>
                    <a:pt x="3397" y="21254"/>
                  </a:lnTo>
                  <a:lnTo>
                    <a:pt x="3059" y="21174"/>
                  </a:lnTo>
                  <a:lnTo>
                    <a:pt x="2392" y="21356"/>
                  </a:lnTo>
                  <a:lnTo>
                    <a:pt x="2020" y="21900"/>
                  </a:lnTo>
                  <a:lnTo>
                    <a:pt x="1348" y="21804"/>
                  </a:lnTo>
                  <a:lnTo>
                    <a:pt x="163" y="21736"/>
                  </a:lnTo>
                  <a:lnTo>
                    <a:pt x="80" y="21528"/>
                  </a:lnTo>
                  <a:lnTo>
                    <a:pt x="159" y="20971"/>
                  </a:lnTo>
                  <a:lnTo>
                    <a:pt x="416" y="20867"/>
                  </a:lnTo>
                  <a:lnTo>
                    <a:pt x="673" y="20992"/>
                  </a:lnTo>
                  <a:lnTo>
                    <a:pt x="965" y="20508"/>
                  </a:lnTo>
                  <a:lnTo>
                    <a:pt x="969" y="19688"/>
                  </a:lnTo>
                  <a:lnTo>
                    <a:pt x="259" y="19748"/>
                  </a:lnTo>
                  <a:lnTo>
                    <a:pt x="87" y="19427"/>
                  </a:lnTo>
                  <a:lnTo>
                    <a:pt x="0" y="19066"/>
                  </a:lnTo>
                  <a:lnTo>
                    <a:pt x="420" y="18915"/>
                  </a:lnTo>
                  <a:lnTo>
                    <a:pt x="551" y="18220"/>
                  </a:lnTo>
                  <a:lnTo>
                    <a:pt x="412" y="17764"/>
                  </a:lnTo>
                  <a:lnTo>
                    <a:pt x="422" y="17564"/>
                  </a:lnTo>
                  <a:lnTo>
                    <a:pt x="1408" y="17738"/>
                  </a:lnTo>
                  <a:lnTo>
                    <a:pt x="2104" y="18215"/>
                  </a:lnTo>
                  <a:lnTo>
                    <a:pt x="2510" y="18303"/>
                  </a:lnTo>
                  <a:lnTo>
                    <a:pt x="2577" y="17447"/>
                  </a:lnTo>
                  <a:lnTo>
                    <a:pt x="2707" y="16739"/>
                  </a:lnTo>
                  <a:lnTo>
                    <a:pt x="3797" y="16177"/>
                  </a:lnTo>
                  <a:lnTo>
                    <a:pt x="3577" y="15625"/>
                  </a:lnTo>
                  <a:lnTo>
                    <a:pt x="2879" y="15388"/>
                  </a:lnTo>
                  <a:lnTo>
                    <a:pt x="2359" y="15349"/>
                  </a:lnTo>
                  <a:lnTo>
                    <a:pt x="1945" y="15485"/>
                  </a:lnTo>
                  <a:lnTo>
                    <a:pt x="1390" y="15261"/>
                  </a:lnTo>
                  <a:lnTo>
                    <a:pt x="1112" y="14980"/>
                  </a:lnTo>
                  <a:lnTo>
                    <a:pt x="2299" y="15060"/>
                  </a:lnTo>
                  <a:lnTo>
                    <a:pt x="2309" y="14315"/>
                  </a:lnTo>
                  <a:lnTo>
                    <a:pt x="3316" y="14766"/>
                  </a:lnTo>
                  <a:lnTo>
                    <a:pt x="4035" y="13288"/>
                  </a:lnTo>
                  <a:lnTo>
                    <a:pt x="4166" y="12721"/>
                  </a:lnTo>
                  <a:lnTo>
                    <a:pt x="5284" y="12585"/>
                  </a:lnTo>
                  <a:lnTo>
                    <a:pt x="5784" y="12442"/>
                  </a:lnTo>
                  <a:lnTo>
                    <a:pt x="9596" y="13736"/>
                  </a:lnTo>
                  <a:lnTo>
                    <a:pt x="11363" y="13944"/>
                  </a:lnTo>
                  <a:lnTo>
                    <a:pt x="11220" y="13689"/>
                  </a:lnTo>
                  <a:lnTo>
                    <a:pt x="10950" y="13785"/>
                  </a:lnTo>
                  <a:lnTo>
                    <a:pt x="10820" y="13546"/>
                  </a:lnTo>
                  <a:lnTo>
                    <a:pt x="11180" y="12713"/>
                  </a:lnTo>
                  <a:lnTo>
                    <a:pt x="13037" y="13132"/>
                  </a:lnTo>
                  <a:lnTo>
                    <a:pt x="14275" y="13097"/>
                  </a:lnTo>
                  <a:lnTo>
                    <a:pt x="14577" y="13183"/>
                  </a:lnTo>
                  <a:lnTo>
                    <a:pt x="15434" y="13664"/>
                  </a:lnTo>
                  <a:lnTo>
                    <a:pt x="15485" y="14183"/>
                  </a:lnTo>
                  <a:lnTo>
                    <a:pt x="16285" y="14168"/>
                  </a:lnTo>
                  <a:lnTo>
                    <a:pt x="19401" y="12265"/>
                  </a:lnTo>
                  <a:lnTo>
                    <a:pt x="19890" y="12414"/>
                  </a:lnTo>
                  <a:lnTo>
                    <a:pt x="20010" y="11789"/>
                  </a:lnTo>
                  <a:lnTo>
                    <a:pt x="20209" y="11409"/>
                  </a:lnTo>
                  <a:lnTo>
                    <a:pt x="20296" y="11268"/>
                  </a:lnTo>
                  <a:lnTo>
                    <a:pt x="20462" y="11352"/>
                  </a:lnTo>
                  <a:lnTo>
                    <a:pt x="20551" y="11201"/>
                  </a:lnTo>
                  <a:lnTo>
                    <a:pt x="20698" y="11097"/>
                  </a:lnTo>
                  <a:lnTo>
                    <a:pt x="21984" y="11945"/>
                  </a:lnTo>
                  <a:lnTo>
                    <a:pt x="22442" y="12328"/>
                  </a:lnTo>
                  <a:lnTo>
                    <a:pt x="22869" y="12882"/>
                  </a:lnTo>
                  <a:lnTo>
                    <a:pt x="23163" y="13527"/>
                  </a:lnTo>
                  <a:lnTo>
                    <a:pt x="23244" y="14043"/>
                  </a:lnTo>
                  <a:lnTo>
                    <a:pt x="23482" y="13985"/>
                  </a:lnTo>
                  <a:lnTo>
                    <a:pt x="24066" y="13535"/>
                  </a:lnTo>
                  <a:lnTo>
                    <a:pt x="24464" y="13090"/>
                  </a:lnTo>
                  <a:lnTo>
                    <a:pt x="24460" y="12892"/>
                  </a:lnTo>
                  <a:lnTo>
                    <a:pt x="24698" y="12554"/>
                  </a:lnTo>
                  <a:lnTo>
                    <a:pt x="26768" y="12473"/>
                  </a:lnTo>
                  <a:lnTo>
                    <a:pt x="28073" y="13051"/>
                  </a:lnTo>
                  <a:lnTo>
                    <a:pt x="29274" y="12908"/>
                  </a:lnTo>
                  <a:lnTo>
                    <a:pt x="29475" y="12783"/>
                  </a:lnTo>
                  <a:lnTo>
                    <a:pt x="29759" y="12385"/>
                  </a:lnTo>
                  <a:lnTo>
                    <a:pt x="30236" y="12114"/>
                  </a:lnTo>
                  <a:lnTo>
                    <a:pt x="30529" y="12036"/>
                  </a:lnTo>
                  <a:lnTo>
                    <a:pt x="30961" y="10514"/>
                  </a:lnTo>
                  <a:lnTo>
                    <a:pt x="31294" y="10449"/>
                  </a:lnTo>
                  <a:lnTo>
                    <a:pt x="32156" y="11110"/>
                  </a:lnTo>
                  <a:lnTo>
                    <a:pt x="32407" y="11229"/>
                  </a:lnTo>
                  <a:lnTo>
                    <a:pt x="33252" y="11299"/>
                  </a:lnTo>
                  <a:lnTo>
                    <a:pt x="33482" y="11011"/>
                  </a:lnTo>
                  <a:lnTo>
                    <a:pt x="34284" y="10914"/>
                  </a:lnTo>
                  <a:lnTo>
                    <a:pt x="34586" y="11034"/>
                  </a:lnTo>
                  <a:lnTo>
                    <a:pt x="34678" y="11199"/>
                  </a:lnTo>
                  <a:lnTo>
                    <a:pt x="35119" y="10802"/>
                  </a:lnTo>
                  <a:lnTo>
                    <a:pt x="35605" y="10493"/>
                  </a:lnTo>
                  <a:lnTo>
                    <a:pt x="35651" y="10087"/>
                  </a:lnTo>
                  <a:lnTo>
                    <a:pt x="35491" y="10095"/>
                  </a:lnTo>
                  <a:lnTo>
                    <a:pt x="35547" y="9067"/>
                  </a:lnTo>
                  <a:lnTo>
                    <a:pt x="35322" y="8463"/>
                  </a:lnTo>
                  <a:lnTo>
                    <a:pt x="35005" y="8325"/>
                  </a:lnTo>
                  <a:lnTo>
                    <a:pt x="34764" y="8059"/>
                  </a:lnTo>
                  <a:lnTo>
                    <a:pt x="35527" y="7417"/>
                  </a:lnTo>
                  <a:lnTo>
                    <a:pt x="35692" y="7411"/>
                  </a:lnTo>
                  <a:lnTo>
                    <a:pt x="35711" y="7156"/>
                  </a:lnTo>
                  <a:lnTo>
                    <a:pt x="35522" y="6421"/>
                  </a:lnTo>
                  <a:lnTo>
                    <a:pt x="35548" y="6176"/>
                  </a:lnTo>
                  <a:lnTo>
                    <a:pt x="35787" y="5605"/>
                  </a:lnTo>
                  <a:lnTo>
                    <a:pt x="35680" y="5188"/>
                  </a:lnTo>
                  <a:lnTo>
                    <a:pt x="35467" y="5015"/>
                  </a:lnTo>
                  <a:lnTo>
                    <a:pt x="34586" y="5178"/>
                  </a:lnTo>
                  <a:lnTo>
                    <a:pt x="34373" y="5123"/>
                  </a:lnTo>
                  <a:lnTo>
                    <a:pt x="34053" y="4852"/>
                  </a:lnTo>
                  <a:lnTo>
                    <a:pt x="33952" y="4559"/>
                  </a:lnTo>
                  <a:lnTo>
                    <a:pt x="34221" y="4372"/>
                  </a:lnTo>
                  <a:lnTo>
                    <a:pt x="33832" y="3528"/>
                  </a:lnTo>
                  <a:lnTo>
                    <a:pt x="33778" y="3300"/>
                  </a:lnTo>
                  <a:lnTo>
                    <a:pt x="33857" y="3024"/>
                  </a:lnTo>
                  <a:lnTo>
                    <a:pt x="35199" y="2534"/>
                  </a:lnTo>
                  <a:lnTo>
                    <a:pt x="35663" y="2597"/>
                  </a:lnTo>
                  <a:lnTo>
                    <a:pt x="36243" y="1324"/>
                  </a:lnTo>
                  <a:lnTo>
                    <a:pt x="37901" y="1316"/>
                  </a:lnTo>
                  <a:lnTo>
                    <a:pt x="37996" y="1754"/>
                  </a:lnTo>
                  <a:lnTo>
                    <a:pt x="37602" y="2313"/>
                  </a:lnTo>
                  <a:lnTo>
                    <a:pt x="37329" y="3326"/>
                  </a:lnTo>
                  <a:lnTo>
                    <a:pt x="37308" y="3609"/>
                  </a:lnTo>
                  <a:lnTo>
                    <a:pt x="39262" y="2511"/>
                  </a:lnTo>
                  <a:lnTo>
                    <a:pt x="39966" y="2003"/>
                  </a:lnTo>
                  <a:lnTo>
                    <a:pt x="40163" y="1712"/>
                  </a:lnTo>
                  <a:lnTo>
                    <a:pt x="40604" y="723"/>
                  </a:lnTo>
                  <a:lnTo>
                    <a:pt x="41078" y="411"/>
                  </a:lnTo>
                  <a:lnTo>
                    <a:pt x="41826" y="153"/>
                  </a:lnTo>
                  <a:lnTo>
                    <a:pt x="42375" y="0"/>
                  </a:lnTo>
                  <a:lnTo>
                    <a:pt x="42205" y="407"/>
                  </a:lnTo>
                  <a:lnTo>
                    <a:pt x="42302" y="888"/>
                  </a:lnTo>
                  <a:lnTo>
                    <a:pt x="42614" y="996"/>
                  </a:lnTo>
                  <a:lnTo>
                    <a:pt x="44799" y="2834"/>
                  </a:lnTo>
                  <a:lnTo>
                    <a:pt x="44331" y="3276"/>
                  </a:lnTo>
                  <a:lnTo>
                    <a:pt x="44613" y="3955"/>
                  </a:lnTo>
                  <a:lnTo>
                    <a:pt x="45721" y="4911"/>
                  </a:lnTo>
                  <a:lnTo>
                    <a:pt x="45779" y="5225"/>
                  </a:lnTo>
                  <a:lnTo>
                    <a:pt x="44847" y="5967"/>
                  </a:lnTo>
                  <a:lnTo>
                    <a:pt x="44169" y="6730"/>
                  </a:lnTo>
                  <a:lnTo>
                    <a:pt x="44530" y="7357"/>
                  </a:lnTo>
                  <a:lnTo>
                    <a:pt x="45510" y="7940"/>
                  </a:lnTo>
                  <a:lnTo>
                    <a:pt x="45599" y="8088"/>
                  </a:lnTo>
                  <a:lnTo>
                    <a:pt x="45564" y="8489"/>
                  </a:lnTo>
                  <a:lnTo>
                    <a:pt x="45170" y="8437"/>
                  </a:lnTo>
                  <a:lnTo>
                    <a:pt x="44513" y="8629"/>
                  </a:lnTo>
                  <a:lnTo>
                    <a:pt x="43954" y="9225"/>
                  </a:lnTo>
                  <a:lnTo>
                    <a:pt x="44379" y="9652"/>
                  </a:lnTo>
                  <a:lnTo>
                    <a:pt x="43960" y="10750"/>
                  </a:lnTo>
                  <a:lnTo>
                    <a:pt x="43466" y="11349"/>
                  </a:lnTo>
                  <a:lnTo>
                    <a:pt x="43165" y="12473"/>
                  </a:lnTo>
                  <a:lnTo>
                    <a:pt x="43377" y="12465"/>
                  </a:lnTo>
                  <a:lnTo>
                    <a:pt x="43520" y="12592"/>
                  </a:lnTo>
                  <a:lnTo>
                    <a:pt x="43574" y="12867"/>
                  </a:lnTo>
                  <a:lnTo>
                    <a:pt x="43632" y="13295"/>
                  </a:lnTo>
                  <a:lnTo>
                    <a:pt x="44693" y="13801"/>
                  </a:lnTo>
                  <a:lnTo>
                    <a:pt x="45237" y="13686"/>
                  </a:lnTo>
                  <a:lnTo>
                    <a:pt x="45680" y="13921"/>
                  </a:lnTo>
                  <a:lnTo>
                    <a:pt x="45912" y="14285"/>
                  </a:lnTo>
                  <a:lnTo>
                    <a:pt x="45869" y="14583"/>
                  </a:lnTo>
                  <a:lnTo>
                    <a:pt x="45750" y="14727"/>
                  </a:lnTo>
                  <a:lnTo>
                    <a:pt x="45576" y="14899"/>
                  </a:lnTo>
                  <a:lnTo>
                    <a:pt x="45672" y="15171"/>
                  </a:lnTo>
                  <a:lnTo>
                    <a:pt x="46204" y="15317"/>
                  </a:lnTo>
                  <a:lnTo>
                    <a:pt x="46818" y="15164"/>
                  </a:lnTo>
                  <a:lnTo>
                    <a:pt x="47122" y="15328"/>
                  </a:lnTo>
                  <a:lnTo>
                    <a:pt x="47442" y="15793"/>
                  </a:lnTo>
                  <a:lnTo>
                    <a:pt x="47415" y="16285"/>
                  </a:lnTo>
                  <a:lnTo>
                    <a:pt x="47623" y="16471"/>
                  </a:lnTo>
                  <a:lnTo>
                    <a:pt x="48267" y="16691"/>
                  </a:lnTo>
                  <a:lnTo>
                    <a:pt x="48680" y="16404"/>
                  </a:lnTo>
                  <a:lnTo>
                    <a:pt x="48858" y="16401"/>
                  </a:lnTo>
                  <a:lnTo>
                    <a:pt x="49174" y="16628"/>
                  </a:lnTo>
                  <a:lnTo>
                    <a:pt x="49162" y="16784"/>
                  </a:lnTo>
                  <a:lnTo>
                    <a:pt x="48830" y="17264"/>
                  </a:lnTo>
                  <a:lnTo>
                    <a:pt x="49517" y="17443"/>
                  </a:lnTo>
                  <a:lnTo>
                    <a:pt x="49609" y="17183"/>
                  </a:lnTo>
                  <a:lnTo>
                    <a:pt x="50049" y="16826"/>
                  </a:lnTo>
                  <a:lnTo>
                    <a:pt x="50547" y="16778"/>
                  </a:lnTo>
                  <a:lnTo>
                    <a:pt x="50967" y="16543"/>
                  </a:lnTo>
                  <a:lnTo>
                    <a:pt x="51103" y="16391"/>
                  </a:lnTo>
                  <a:lnTo>
                    <a:pt x="51153" y="15974"/>
                  </a:lnTo>
                  <a:lnTo>
                    <a:pt x="51716" y="15620"/>
                  </a:lnTo>
                  <a:lnTo>
                    <a:pt x="51882" y="15884"/>
                  </a:lnTo>
                  <a:lnTo>
                    <a:pt x="52592" y="16066"/>
                  </a:lnTo>
                  <a:lnTo>
                    <a:pt x="52873" y="15746"/>
                  </a:lnTo>
                  <a:lnTo>
                    <a:pt x="53529" y="15939"/>
                  </a:lnTo>
                  <a:lnTo>
                    <a:pt x="54042" y="16203"/>
                  </a:lnTo>
                  <a:lnTo>
                    <a:pt x="54135" y="16761"/>
                  </a:lnTo>
                  <a:lnTo>
                    <a:pt x="54355" y="17383"/>
                  </a:lnTo>
                  <a:lnTo>
                    <a:pt x="55500" y="17449"/>
                  </a:lnTo>
                  <a:lnTo>
                    <a:pt x="55543" y="17051"/>
                  </a:lnTo>
                  <a:lnTo>
                    <a:pt x="55475" y="16730"/>
                  </a:lnTo>
                  <a:lnTo>
                    <a:pt x="55826" y="16992"/>
                  </a:lnTo>
                  <a:lnTo>
                    <a:pt x="56749" y="17037"/>
                  </a:lnTo>
                  <a:lnTo>
                    <a:pt x="56801" y="16748"/>
                  </a:lnTo>
                  <a:lnTo>
                    <a:pt x="56718" y="16184"/>
                  </a:lnTo>
                  <a:lnTo>
                    <a:pt x="56344" y="15533"/>
                  </a:lnTo>
                  <a:lnTo>
                    <a:pt x="56773" y="15499"/>
                  </a:lnTo>
                  <a:lnTo>
                    <a:pt x="58281" y="15670"/>
                  </a:lnTo>
                  <a:lnTo>
                    <a:pt x="59487" y="16219"/>
                  </a:lnTo>
                  <a:lnTo>
                    <a:pt x="59878" y="15725"/>
                  </a:lnTo>
                  <a:lnTo>
                    <a:pt x="59766" y="16381"/>
                  </a:lnTo>
                  <a:lnTo>
                    <a:pt x="60090" y="16507"/>
                  </a:lnTo>
                  <a:lnTo>
                    <a:pt x="60595" y="16478"/>
                  </a:lnTo>
                  <a:lnTo>
                    <a:pt x="61382" y="15640"/>
                  </a:lnTo>
                  <a:lnTo>
                    <a:pt x="62003" y="15294"/>
                  </a:lnTo>
                  <a:lnTo>
                    <a:pt x="62281" y="15540"/>
                  </a:lnTo>
                  <a:lnTo>
                    <a:pt x="63411" y="15395"/>
                  </a:lnTo>
                  <a:lnTo>
                    <a:pt x="65309" y="15474"/>
                  </a:lnTo>
                  <a:lnTo>
                    <a:pt x="65506" y="15538"/>
                  </a:lnTo>
                  <a:lnTo>
                    <a:pt x="65633" y="15713"/>
                  </a:lnTo>
                  <a:lnTo>
                    <a:pt x="65876" y="15851"/>
                  </a:lnTo>
                  <a:lnTo>
                    <a:pt x="66504" y="15858"/>
                  </a:lnTo>
                  <a:lnTo>
                    <a:pt x="66878" y="15795"/>
                  </a:lnTo>
                  <a:lnTo>
                    <a:pt x="68198" y="15869"/>
                  </a:lnTo>
                  <a:lnTo>
                    <a:pt x="69444" y="16033"/>
                  </a:lnTo>
                  <a:lnTo>
                    <a:pt x="69787" y="16304"/>
                  </a:lnTo>
                  <a:lnTo>
                    <a:pt x="70111" y="16393"/>
                  </a:lnTo>
                  <a:lnTo>
                    <a:pt x="71870" y="16486"/>
                  </a:lnTo>
                  <a:lnTo>
                    <a:pt x="72687" y="16672"/>
                  </a:lnTo>
                  <a:lnTo>
                    <a:pt x="72272" y="17271"/>
                  </a:lnTo>
                  <a:lnTo>
                    <a:pt x="72249" y="17472"/>
                  </a:lnTo>
                  <a:lnTo>
                    <a:pt x="72520" y="17893"/>
                  </a:lnTo>
                  <a:lnTo>
                    <a:pt x="74508" y="19019"/>
                  </a:lnTo>
                  <a:lnTo>
                    <a:pt x="75287" y="19209"/>
                  </a:lnTo>
                  <a:lnTo>
                    <a:pt x="75248" y="18971"/>
                  </a:lnTo>
                  <a:lnTo>
                    <a:pt x="74550" y="18145"/>
                  </a:lnTo>
                  <a:lnTo>
                    <a:pt x="74342" y="17401"/>
                  </a:lnTo>
                  <a:lnTo>
                    <a:pt x="72988" y="16753"/>
                  </a:lnTo>
                  <a:lnTo>
                    <a:pt x="74222" y="15818"/>
                  </a:lnTo>
                  <a:lnTo>
                    <a:pt x="75773" y="14795"/>
                  </a:lnTo>
                  <a:lnTo>
                    <a:pt x="78100" y="13694"/>
                  </a:lnTo>
                  <a:lnTo>
                    <a:pt x="79330" y="14205"/>
                  </a:lnTo>
                  <a:lnTo>
                    <a:pt x="79601" y="14278"/>
                  </a:lnTo>
                  <a:lnTo>
                    <a:pt x="80117" y="14220"/>
                  </a:lnTo>
                  <a:lnTo>
                    <a:pt x="80872" y="15783"/>
                  </a:lnTo>
                  <a:lnTo>
                    <a:pt x="81223" y="16181"/>
                  </a:lnTo>
                  <a:lnTo>
                    <a:pt x="81581" y="16416"/>
                  </a:lnTo>
                  <a:lnTo>
                    <a:pt x="81257" y="16821"/>
                  </a:lnTo>
                  <a:lnTo>
                    <a:pt x="80612" y="18135"/>
                  </a:lnTo>
                  <a:lnTo>
                    <a:pt x="80485" y="18596"/>
                  </a:lnTo>
                  <a:lnTo>
                    <a:pt x="82305" y="17987"/>
                  </a:lnTo>
                  <a:lnTo>
                    <a:pt x="82791" y="17995"/>
                  </a:lnTo>
                  <a:lnTo>
                    <a:pt x="83107" y="18453"/>
                  </a:lnTo>
                  <a:lnTo>
                    <a:pt x="83095" y="18858"/>
                  </a:lnTo>
                  <a:lnTo>
                    <a:pt x="83215" y="19305"/>
                  </a:lnTo>
                  <a:lnTo>
                    <a:pt x="83450" y="19387"/>
                  </a:lnTo>
                  <a:lnTo>
                    <a:pt x="83907" y="19256"/>
                  </a:lnTo>
                  <a:lnTo>
                    <a:pt x="84034" y="19286"/>
                  </a:lnTo>
                  <a:lnTo>
                    <a:pt x="84497" y="19583"/>
                  </a:lnTo>
                  <a:lnTo>
                    <a:pt x="84983" y="20272"/>
                  </a:lnTo>
                  <a:lnTo>
                    <a:pt x="84278" y="20908"/>
                  </a:lnTo>
                  <a:lnTo>
                    <a:pt x="84913" y="21292"/>
                  </a:lnTo>
                  <a:lnTo>
                    <a:pt x="84008" y="22003"/>
                  </a:lnTo>
                  <a:lnTo>
                    <a:pt x="83191" y="22403"/>
                  </a:lnTo>
                  <a:lnTo>
                    <a:pt x="82681" y="22530"/>
                  </a:lnTo>
                  <a:lnTo>
                    <a:pt x="82864" y="22612"/>
                  </a:lnTo>
                  <a:lnTo>
                    <a:pt x="83827" y="24117"/>
                  </a:lnTo>
                  <a:lnTo>
                    <a:pt x="83478" y="25078"/>
                  </a:lnTo>
                  <a:lnTo>
                    <a:pt x="82801" y="26584"/>
                  </a:lnTo>
                  <a:lnTo>
                    <a:pt x="82762" y="27008"/>
                  </a:lnTo>
                  <a:lnTo>
                    <a:pt x="83672" y="27208"/>
                  </a:lnTo>
                  <a:lnTo>
                    <a:pt x="84359" y="27116"/>
                  </a:lnTo>
                  <a:lnTo>
                    <a:pt x="85095" y="26706"/>
                  </a:lnTo>
                  <a:lnTo>
                    <a:pt x="85591" y="26070"/>
                  </a:lnTo>
                  <a:lnTo>
                    <a:pt x="85734" y="26110"/>
                  </a:lnTo>
                  <a:lnTo>
                    <a:pt x="86428" y="26683"/>
                  </a:lnTo>
                  <a:lnTo>
                    <a:pt x="87083" y="27677"/>
                  </a:lnTo>
                  <a:lnTo>
                    <a:pt x="87041" y="28101"/>
                  </a:lnTo>
                  <a:lnTo>
                    <a:pt x="86795" y="28134"/>
                  </a:lnTo>
                  <a:lnTo>
                    <a:pt x="86602" y="28272"/>
                  </a:lnTo>
                  <a:lnTo>
                    <a:pt x="86637" y="28726"/>
                  </a:lnTo>
                  <a:lnTo>
                    <a:pt x="88136" y="28756"/>
                  </a:lnTo>
                  <a:lnTo>
                    <a:pt x="88475" y="29403"/>
                  </a:lnTo>
                  <a:lnTo>
                    <a:pt x="89284" y="29805"/>
                  </a:lnTo>
                  <a:lnTo>
                    <a:pt x="89654" y="304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8" name="pg129">
              <a:extLst>
                <a:ext uri="{FF2B5EF4-FFF2-40B4-BE49-F238E27FC236}">
                  <a16:creationId xmlns:a16="http://schemas.microsoft.com/office/drawing/2014/main" id="{F7D4F9FC-EEAE-F84A-A9A5-1CC3E10B1A47}"/>
                </a:ext>
              </a:extLst>
            </p:cNvPr>
            <p:cNvSpPr/>
            <p:nvPr/>
          </p:nvSpPr>
          <p:spPr>
            <a:xfrm>
              <a:off x="6703288" y="2937943"/>
              <a:ext cx="162059" cy="89177"/>
            </a:xfrm>
            <a:custGeom>
              <a:avLst/>
              <a:gdLst/>
              <a:ahLst/>
              <a:cxnLst/>
              <a:rect l="0" t="0" r="0" b="0"/>
              <a:pathLst>
                <a:path w="162059" h="89177">
                  <a:moveTo>
                    <a:pt x="94846" y="0"/>
                  </a:moveTo>
                  <a:lnTo>
                    <a:pt x="103713" y="4027"/>
                  </a:lnTo>
                  <a:lnTo>
                    <a:pt x="103848" y="4392"/>
                  </a:lnTo>
                  <a:lnTo>
                    <a:pt x="103357" y="4911"/>
                  </a:lnTo>
                  <a:lnTo>
                    <a:pt x="103322" y="5384"/>
                  </a:lnTo>
                  <a:lnTo>
                    <a:pt x="103175" y="5510"/>
                  </a:lnTo>
                  <a:lnTo>
                    <a:pt x="102426" y="5730"/>
                  </a:lnTo>
                  <a:lnTo>
                    <a:pt x="102086" y="6530"/>
                  </a:lnTo>
                  <a:lnTo>
                    <a:pt x="102461" y="6783"/>
                  </a:lnTo>
                  <a:lnTo>
                    <a:pt x="103110" y="8483"/>
                  </a:lnTo>
                  <a:lnTo>
                    <a:pt x="103160" y="8967"/>
                  </a:lnTo>
                  <a:lnTo>
                    <a:pt x="103995" y="9424"/>
                  </a:lnTo>
                  <a:lnTo>
                    <a:pt x="104578" y="9543"/>
                  </a:lnTo>
                  <a:lnTo>
                    <a:pt x="105281" y="9152"/>
                  </a:lnTo>
                  <a:lnTo>
                    <a:pt x="106270" y="9279"/>
                  </a:lnTo>
                  <a:lnTo>
                    <a:pt x="104751" y="12614"/>
                  </a:lnTo>
                  <a:lnTo>
                    <a:pt x="102158" y="11248"/>
                  </a:lnTo>
                  <a:lnTo>
                    <a:pt x="101979" y="11463"/>
                  </a:lnTo>
                  <a:lnTo>
                    <a:pt x="101829" y="11897"/>
                  </a:lnTo>
                  <a:lnTo>
                    <a:pt x="102416" y="12654"/>
                  </a:lnTo>
                  <a:lnTo>
                    <a:pt x="103142" y="13413"/>
                  </a:lnTo>
                  <a:lnTo>
                    <a:pt x="103219" y="14402"/>
                  </a:lnTo>
                  <a:lnTo>
                    <a:pt x="103443" y="15031"/>
                  </a:lnTo>
                  <a:lnTo>
                    <a:pt x="103644" y="15418"/>
                  </a:lnTo>
                  <a:lnTo>
                    <a:pt x="104019" y="15726"/>
                  </a:lnTo>
                  <a:lnTo>
                    <a:pt x="103719" y="16472"/>
                  </a:lnTo>
                  <a:lnTo>
                    <a:pt x="104355" y="16657"/>
                  </a:lnTo>
                  <a:lnTo>
                    <a:pt x="104482" y="16523"/>
                  </a:lnTo>
                  <a:lnTo>
                    <a:pt x="104409" y="16236"/>
                  </a:lnTo>
                  <a:lnTo>
                    <a:pt x="104447" y="16098"/>
                  </a:lnTo>
                  <a:lnTo>
                    <a:pt x="104880" y="16392"/>
                  </a:lnTo>
                  <a:lnTo>
                    <a:pt x="105073" y="17014"/>
                  </a:lnTo>
                  <a:lnTo>
                    <a:pt x="105023" y="17278"/>
                  </a:lnTo>
                  <a:lnTo>
                    <a:pt x="105073" y="17531"/>
                  </a:lnTo>
                  <a:lnTo>
                    <a:pt x="105957" y="19596"/>
                  </a:lnTo>
                  <a:lnTo>
                    <a:pt x="106161" y="19901"/>
                  </a:lnTo>
                  <a:lnTo>
                    <a:pt x="106910" y="19947"/>
                  </a:lnTo>
                  <a:lnTo>
                    <a:pt x="109202" y="19146"/>
                  </a:lnTo>
                  <a:lnTo>
                    <a:pt x="109646" y="18874"/>
                  </a:lnTo>
                  <a:lnTo>
                    <a:pt x="109924" y="18253"/>
                  </a:lnTo>
                  <a:lnTo>
                    <a:pt x="110105" y="18395"/>
                  </a:lnTo>
                  <a:lnTo>
                    <a:pt x="111070" y="18767"/>
                  </a:lnTo>
                  <a:lnTo>
                    <a:pt x="111912" y="18221"/>
                  </a:lnTo>
                  <a:lnTo>
                    <a:pt x="112367" y="18716"/>
                  </a:lnTo>
                  <a:lnTo>
                    <a:pt x="112421" y="18876"/>
                  </a:lnTo>
                  <a:lnTo>
                    <a:pt x="112474" y="19579"/>
                  </a:lnTo>
                  <a:lnTo>
                    <a:pt x="112402" y="20390"/>
                  </a:lnTo>
                  <a:lnTo>
                    <a:pt x="112767" y="20066"/>
                  </a:lnTo>
                  <a:lnTo>
                    <a:pt x="113312" y="19189"/>
                  </a:lnTo>
                  <a:lnTo>
                    <a:pt x="113922" y="18423"/>
                  </a:lnTo>
                  <a:lnTo>
                    <a:pt x="114593" y="17094"/>
                  </a:lnTo>
                  <a:lnTo>
                    <a:pt x="114822" y="16759"/>
                  </a:lnTo>
                  <a:lnTo>
                    <a:pt x="116176" y="15587"/>
                  </a:lnTo>
                  <a:lnTo>
                    <a:pt x="115901" y="16528"/>
                  </a:lnTo>
                  <a:lnTo>
                    <a:pt x="115398" y="17289"/>
                  </a:lnTo>
                  <a:lnTo>
                    <a:pt x="115322" y="17638"/>
                  </a:lnTo>
                  <a:lnTo>
                    <a:pt x="115321" y="18270"/>
                  </a:lnTo>
                  <a:lnTo>
                    <a:pt x="115473" y="18722"/>
                  </a:lnTo>
                  <a:lnTo>
                    <a:pt x="115658" y="19025"/>
                  </a:lnTo>
                  <a:lnTo>
                    <a:pt x="116081" y="19281"/>
                  </a:lnTo>
                  <a:lnTo>
                    <a:pt x="116282" y="19301"/>
                  </a:lnTo>
                  <a:lnTo>
                    <a:pt x="116835" y="19265"/>
                  </a:lnTo>
                  <a:lnTo>
                    <a:pt x="117216" y="19132"/>
                  </a:lnTo>
                  <a:lnTo>
                    <a:pt x="117997" y="19113"/>
                  </a:lnTo>
                  <a:lnTo>
                    <a:pt x="118762" y="19341"/>
                  </a:lnTo>
                  <a:lnTo>
                    <a:pt x="119458" y="19738"/>
                  </a:lnTo>
                  <a:lnTo>
                    <a:pt x="119964" y="20311"/>
                  </a:lnTo>
                  <a:lnTo>
                    <a:pt x="121595" y="22760"/>
                  </a:lnTo>
                  <a:lnTo>
                    <a:pt x="122149" y="24173"/>
                  </a:lnTo>
                  <a:lnTo>
                    <a:pt x="122745" y="24918"/>
                  </a:lnTo>
                  <a:lnTo>
                    <a:pt x="123119" y="25267"/>
                  </a:lnTo>
                  <a:lnTo>
                    <a:pt x="124096" y="25804"/>
                  </a:lnTo>
                  <a:lnTo>
                    <a:pt x="125475" y="26341"/>
                  </a:lnTo>
                  <a:lnTo>
                    <a:pt x="126509" y="26535"/>
                  </a:lnTo>
                  <a:lnTo>
                    <a:pt x="126878" y="26774"/>
                  </a:lnTo>
                  <a:lnTo>
                    <a:pt x="127015" y="27361"/>
                  </a:lnTo>
                  <a:lnTo>
                    <a:pt x="126882" y="27844"/>
                  </a:lnTo>
                  <a:lnTo>
                    <a:pt x="131346" y="27334"/>
                  </a:lnTo>
                  <a:lnTo>
                    <a:pt x="131348" y="26721"/>
                  </a:lnTo>
                  <a:lnTo>
                    <a:pt x="131185" y="25701"/>
                  </a:lnTo>
                  <a:lnTo>
                    <a:pt x="130953" y="25063"/>
                  </a:lnTo>
                  <a:lnTo>
                    <a:pt x="130401" y="24263"/>
                  </a:lnTo>
                  <a:lnTo>
                    <a:pt x="130299" y="23558"/>
                  </a:lnTo>
                  <a:lnTo>
                    <a:pt x="130279" y="22188"/>
                  </a:lnTo>
                  <a:lnTo>
                    <a:pt x="130610" y="20184"/>
                  </a:lnTo>
                  <a:lnTo>
                    <a:pt x="131202" y="19026"/>
                  </a:lnTo>
                  <a:lnTo>
                    <a:pt x="131565" y="17973"/>
                  </a:lnTo>
                  <a:lnTo>
                    <a:pt x="131815" y="18149"/>
                  </a:lnTo>
                  <a:lnTo>
                    <a:pt x="132717" y="18506"/>
                  </a:lnTo>
                  <a:lnTo>
                    <a:pt x="132939" y="18819"/>
                  </a:lnTo>
                  <a:lnTo>
                    <a:pt x="133012" y="19354"/>
                  </a:lnTo>
                  <a:lnTo>
                    <a:pt x="133977" y="20440"/>
                  </a:lnTo>
                  <a:lnTo>
                    <a:pt x="134448" y="20789"/>
                  </a:lnTo>
                  <a:lnTo>
                    <a:pt x="134614" y="21373"/>
                  </a:lnTo>
                  <a:lnTo>
                    <a:pt x="134568" y="21779"/>
                  </a:lnTo>
                  <a:lnTo>
                    <a:pt x="134052" y="22413"/>
                  </a:lnTo>
                  <a:lnTo>
                    <a:pt x="133558" y="23248"/>
                  </a:lnTo>
                  <a:lnTo>
                    <a:pt x="133320" y="24765"/>
                  </a:lnTo>
                  <a:lnTo>
                    <a:pt x="133286" y="25367"/>
                  </a:lnTo>
                  <a:lnTo>
                    <a:pt x="133399" y="26469"/>
                  </a:lnTo>
                  <a:lnTo>
                    <a:pt x="133836" y="27818"/>
                  </a:lnTo>
                  <a:lnTo>
                    <a:pt x="134605" y="27662"/>
                  </a:lnTo>
                  <a:lnTo>
                    <a:pt x="134860" y="26825"/>
                  </a:lnTo>
                  <a:lnTo>
                    <a:pt x="135118" y="26290"/>
                  </a:lnTo>
                  <a:lnTo>
                    <a:pt x="135820" y="26509"/>
                  </a:lnTo>
                  <a:lnTo>
                    <a:pt x="136684" y="27022"/>
                  </a:lnTo>
                  <a:lnTo>
                    <a:pt x="137139" y="27721"/>
                  </a:lnTo>
                  <a:lnTo>
                    <a:pt x="138133" y="28127"/>
                  </a:lnTo>
                  <a:lnTo>
                    <a:pt x="138419" y="28949"/>
                  </a:lnTo>
                  <a:lnTo>
                    <a:pt x="138731" y="29209"/>
                  </a:lnTo>
                  <a:lnTo>
                    <a:pt x="139174" y="29332"/>
                  </a:lnTo>
                  <a:lnTo>
                    <a:pt x="140308" y="29284"/>
                  </a:lnTo>
                  <a:lnTo>
                    <a:pt x="140661" y="29111"/>
                  </a:lnTo>
                  <a:lnTo>
                    <a:pt x="140788" y="29329"/>
                  </a:lnTo>
                  <a:lnTo>
                    <a:pt x="140773" y="30001"/>
                  </a:lnTo>
                  <a:lnTo>
                    <a:pt x="140517" y="30121"/>
                  </a:lnTo>
                  <a:lnTo>
                    <a:pt x="139839" y="30124"/>
                  </a:lnTo>
                  <a:lnTo>
                    <a:pt x="139288" y="30272"/>
                  </a:lnTo>
                  <a:lnTo>
                    <a:pt x="138969" y="30418"/>
                  </a:lnTo>
                  <a:lnTo>
                    <a:pt x="138700" y="30726"/>
                  </a:lnTo>
                  <a:lnTo>
                    <a:pt x="138739" y="30923"/>
                  </a:lnTo>
                  <a:lnTo>
                    <a:pt x="138878" y="31091"/>
                  </a:lnTo>
                  <a:lnTo>
                    <a:pt x="139470" y="31351"/>
                  </a:lnTo>
                  <a:lnTo>
                    <a:pt x="139689" y="31549"/>
                  </a:lnTo>
                  <a:lnTo>
                    <a:pt x="139755" y="31681"/>
                  </a:lnTo>
                  <a:lnTo>
                    <a:pt x="139657" y="31867"/>
                  </a:lnTo>
                  <a:lnTo>
                    <a:pt x="139530" y="31906"/>
                  </a:lnTo>
                  <a:lnTo>
                    <a:pt x="138982" y="31734"/>
                  </a:lnTo>
                  <a:lnTo>
                    <a:pt x="138537" y="31519"/>
                  </a:lnTo>
                  <a:lnTo>
                    <a:pt x="138396" y="31485"/>
                  </a:lnTo>
                  <a:lnTo>
                    <a:pt x="138185" y="31569"/>
                  </a:lnTo>
                  <a:lnTo>
                    <a:pt x="138102" y="31706"/>
                  </a:lnTo>
                  <a:lnTo>
                    <a:pt x="138106" y="31889"/>
                  </a:lnTo>
                  <a:lnTo>
                    <a:pt x="138467" y="32363"/>
                  </a:lnTo>
                  <a:lnTo>
                    <a:pt x="139080" y="32797"/>
                  </a:lnTo>
                  <a:lnTo>
                    <a:pt x="139127" y="33140"/>
                  </a:lnTo>
                  <a:lnTo>
                    <a:pt x="139039" y="33322"/>
                  </a:lnTo>
                  <a:lnTo>
                    <a:pt x="138805" y="33419"/>
                  </a:lnTo>
                  <a:lnTo>
                    <a:pt x="138103" y="33215"/>
                  </a:lnTo>
                  <a:lnTo>
                    <a:pt x="137614" y="33158"/>
                  </a:lnTo>
                  <a:lnTo>
                    <a:pt x="137348" y="33173"/>
                  </a:lnTo>
                  <a:lnTo>
                    <a:pt x="137074" y="33337"/>
                  </a:lnTo>
                  <a:lnTo>
                    <a:pt x="136942" y="33533"/>
                  </a:lnTo>
                  <a:lnTo>
                    <a:pt x="136915" y="33693"/>
                  </a:lnTo>
                  <a:lnTo>
                    <a:pt x="137051" y="33888"/>
                  </a:lnTo>
                  <a:lnTo>
                    <a:pt x="137257" y="34029"/>
                  </a:lnTo>
                  <a:lnTo>
                    <a:pt x="138189" y="34526"/>
                  </a:lnTo>
                  <a:lnTo>
                    <a:pt x="138372" y="34754"/>
                  </a:lnTo>
                  <a:lnTo>
                    <a:pt x="139393" y="35296"/>
                  </a:lnTo>
                  <a:lnTo>
                    <a:pt x="140068" y="34962"/>
                  </a:lnTo>
                  <a:lnTo>
                    <a:pt x="140344" y="34663"/>
                  </a:lnTo>
                  <a:lnTo>
                    <a:pt x="141996" y="34129"/>
                  </a:lnTo>
                  <a:lnTo>
                    <a:pt x="143264" y="33288"/>
                  </a:lnTo>
                  <a:lnTo>
                    <a:pt x="145457" y="32039"/>
                  </a:lnTo>
                  <a:lnTo>
                    <a:pt x="146206" y="31430"/>
                  </a:lnTo>
                  <a:lnTo>
                    <a:pt x="147004" y="30907"/>
                  </a:lnTo>
                  <a:lnTo>
                    <a:pt x="149138" y="29665"/>
                  </a:lnTo>
                  <a:lnTo>
                    <a:pt x="150841" y="29470"/>
                  </a:lnTo>
                  <a:lnTo>
                    <a:pt x="151531" y="29783"/>
                  </a:lnTo>
                  <a:lnTo>
                    <a:pt x="152106" y="29816"/>
                  </a:lnTo>
                  <a:lnTo>
                    <a:pt x="152299" y="30201"/>
                  </a:lnTo>
                  <a:lnTo>
                    <a:pt x="152375" y="30532"/>
                  </a:lnTo>
                  <a:lnTo>
                    <a:pt x="152388" y="31114"/>
                  </a:lnTo>
                  <a:lnTo>
                    <a:pt x="152216" y="32134"/>
                  </a:lnTo>
                  <a:lnTo>
                    <a:pt x="152389" y="32617"/>
                  </a:lnTo>
                  <a:lnTo>
                    <a:pt x="152585" y="32824"/>
                  </a:lnTo>
                  <a:lnTo>
                    <a:pt x="153032" y="33043"/>
                  </a:lnTo>
                  <a:lnTo>
                    <a:pt x="154072" y="33161"/>
                  </a:lnTo>
                  <a:lnTo>
                    <a:pt x="154522" y="33588"/>
                  </a:lnTo>
                  <a:lnTo>
                    <a:pt x="154706" y="34086"/>
                  </a:lnTo>
                  <a:lnTo>
                    <a:pt x="154968" y="34324"/>
                  </a:lnTo>
                  <a:lnTo>
                    <a:pt x="155267" y="34414"/>
                  </a:lnTo>
                  <a:lnTo>
                    <a:pt x="155240" y="34781"/>
                  </a:lnTo>
                  <a:lnTo>
                    <a:pt x="154903" y="35826"/>
                  </a:lnTo>
                  <a:lnTo>
                    <a:pt x="154440" y="36330"/>
                  </a:lnTo>
                  <a:lnTo>
                    <a:pt x="153045" y="36483"/>
                  </a:lnTo>
                  <a:lnTo>
                    <a:pt x="152595" y="36809"/>
                  </a:lnTo>
                  <a:lnTo>
                    <a:pt x="152230" y="37267"/>
                  </a:lnTo>
                  <a:lnTo>
                    <a:pt x="152130" y="37903"/>
                  </a:lnTo>
                  <a:lnTo>
                    <a:pt x="152132" y="38485"/>
                  </a:lnTo>
                  <a:lnTo>
                    <a:pt x="153271" y="38455"/>
                  </a:lnTo>
                  <a:lnTo>
                    <a:pt x="153311" y="38177"/>
                  </a:lnTo>
                  <a:lnTo>
                    <a:pt x="154786" y="38117"/>
                  </a:lnTo>
                  <a:lnTo>
                    <a:pt x="155078" y="38427"/>
                  </a:lnTo>
                  <a:lnTo>
                    <a:pt x="155664" y="38393"/>
                  </a:lnTo>
                  <a:lnTo>
                    <a:pt x="155427" y="38859"/>
                  </a:lnTo>
                  <a:lnTo>
                    <a:pt x="155350" y="39447"/>
                  </a:lnTo>
                  <a:lnTo>
                    <a:pt x="155650" y="39740"/>
                  </a:lnTo>
                  <a:lnTo>
                    <a:pt x="156386" y="39342"/>
                  </a:lnTo>
                  <a:lnTo>
                    <a:pt x="158270" y="38822"/>
                  </a:lnTo>
                  <a:lnTo>
                    <a:pt x="159060" y="38458"/>
                  </a:lnTo>
                  <a:lnTo>
                    <a:pt x="161236" y="38637"/>
                  </a:lnTo>
                  <a:lnTo>
                    <a:pt x="161540" y="38563"/>
                  </a:lnTo>
                  <a:lnTo>
                    <a:pt x="161463" y="38771"/>
                  </a:lnTo>
                  <a:lnTo>
                    <a:pt x="161867" y="38991"/>
                  </a:lnTo>
                  <a:lnTo>
                    <a:pt x="162059" y="39278"/>
                  </a:lnTo>
                  <a:lnTo>
                    <a:pt x="162013" y="39653"/>
                  </a:lnTo>
                  <a:lnTo>
                    <a:pt x="161909" y="39865"/>
                  </a:lnTo>
                  <a:lnTo>
                    <a:pt x="161643" y="40077"/>
                  </a:lnTo>
                  <a:lnTo>
                    <a:pt x="160811" y="40285"/>
                  </a:lnTo>
                  <a:lnTo>
                    <a:pt x="160561" y="40653"/>
                  </a:lnTo>
                  <a:lnTo>
                    <a:pt x="160025" y="41021"/>
                  </a:lnTo>
                  <a:lnTo>
                    <a:pt x="159705" y="41032"/>
                  </a:lnTo>
                  <a:lnTo>
                    <a:pt x="159170" y="41210"/>
                  </a:lnTo>
                  <a:lnTo>
                    <a:pt x="159178" y="41344"/>
                  </a:lnTo>
                  <a:lnTo>
                    <a:pt x="159636" y="41798"/>
                  </a:lnTo>
                  <a:lnTo>
                    <a:pt x="160598" y="42178"/>
                  </a:lnTo>
                  <a:lnTo>
                    <a:pt x="160741" y="42546"/>
                  </a:lnTo>
                  <a:lnTo>
                    <a:pt x="160540" y="43380"/>
                  </a:lnTo>
                  <a:lnTo>
                    <a:pt x="160255" y="43677"/>
                  </a:lnTo>
                  <a:lnTo>
                    <a:pt x="159939" y="44454"/>
                  </a:lnTo>
                  <a:lnTo>
                    <a:pt x="159804" y="45057"/>
                  </a:lnTo>
                  <a:lnTo>
                    <a:pt x="159777" y="45864"/>
                  </a:lnTo>
                  <a:lnTo>
                    <a:pt x="159830" y="46500"/>
                  </a:lnTo>
                  <a:lnTo>
                    <a:pt x="159896" y="46660"/>
                  </a:lnTo>
                  <a:lnTo>
                    <a:pt x="158748" y="48363"/>
                  </a:lnTo>
                  <a:lnTo>
                    <a:pt x="158301" y="48694"/>
                  </a:lnTo>
                  <a:lnTo>
                    <a:pt x="158144" y="49174"/>
                  </a:lnTo>
                  <a:lnTo>
                    <a:pt x="157655" y="50063"/>
                  </a:lnTo>
                  <a:lnTo>
                    <a:pt x="156696" y="51405"/>
                  </a:lnTo>
                  <a:lnTo>
                    <a:pt x="156119" y="51941"/>
                  </a:lnTo>
                  <a:lnTo>
                    <a:pt x="155638" y="52213"/>
                  </a:lnTo>
                  <a:lnTo>
                    <a:pt x="155176" y="52696"/>
                  </a:lnTo>
                  <a:lnTo>
                    <a:pt x="154795" y="53667"/>
                  </a:lnTo>
                  <a:lnTo>
                    <a:pt x="154484" y="53905"/>
                  </a:lnTo>
                  <a:lnTo>
                    <a:pt x="153803" y="54656"/>
                  </a:lnTo>
                  <a:lnTo>
                    <a:pt x="153284" y="56166"/>
                  </a:lnTo>
                  <a:lnTo>
                    <a:pt x="151957" y="58101"/>
                  </a:lnTo>
                  <a:lnTo>
                    <a:pt x="151377" y="59664"/>
                  </a:lnTo>
                  <a:lnTo>
                    <a:pt x="151047" y="59950"/>
                  </a:lnTo>
                  <a:lnTo>
                    <a:pt x="150589" y="60207"/>
                  </a:lnTo>
                  <a:lnTo>
                    <a:pt x="149843" y="60501"/>
                  </a:lnTo>
                  <a:lnTo>
                    <a:pt x="149551" y="60483"/>
                  </a:lnTo>
                  <a:lnTo>
                    <a:pt x="149144" y="60966"/>
                  </a:lnTo>
                  <a:lnTo>
                    <a:pt x="148683" y="61863"/>
                  </a:lnTo>
                  <a:lnTo>
                    <a:pt x="148349" y="61912"/>
                  </a:lnTo>
                  <a:lnTo>
                    <a:pt x="148099" y="61692"/>
                  </a:lnTo>
                  <a:lnTo>
                    <a:pt x="147903" y="61651"/>
                  </a:lnTo>
                  <a:lnTo>
                    <a:pt x="147192" y="62407"/>
                  </a:lnTo>
                  <a:lnTo>
                    <a:pt x="147146" y="63188"/>
                  </a:lnTo>
                  <a:lnTo>
                    <a:pt x="146028" y="64914"/>
                  </a:lnTo>
                  <a:lnTo>
                    <a:pt x="145124" y="65624"/>
                  </a:lnTo>
                  <a:lnTo>
                    <a:pt x="144643" y="66230"/>
                  </a:lnTo>
                  <a:lnTo>
                    <a:pt x="143463" y="68617"/>
                  </a:lnTo>
                  <a:lnTo>
                    <a:pt x="143005" y="69852"/>
                  </a:lnTo>
                  <a:lnTo>
                    <a:pt x="142978" y="70585"/>
                  </a:lnTo>
                  <a:lnTo>
                    <a:pt x="143379" y="72544"/>
                  </a:lnTo>
                  <a:lnTo>
                    <a:pt x="141108" y="71794"/>
                  </a:lnTo>
                  <a:lnTo>
                    <a:pt x="140647" y="72227"/>
                  </a:lnTo>
                  <a:lnTo>
                    <a:pt x="139982" y="72503"/>
                  </a:lnTo>
                  <a:lnTo>
                    <a:pt x="137800" y="75963"/>
                  </a:lnTo>
                  <a:lnTo>
                    <a:pt x="137623" y="76012"/>
                  </a:lnTo>
                  <a:lnTo>
                    <a:pt x="137332" y="76268"/>
                  </a:lnTo>
                  <a:lnTo>
                    <a:pt x="136748" y="77027"/>
                  </a:lnTo>
                  <a:lnTo>
                    <a:pt x="136422" y="77682"/>
                  </a:lnTo>
                  <a:lnTo>
                    <a:pt x="134776" y="80234"/>
                  </a:lnTo>
                  <a:lnTo>
                    <a:pt x="133150" y="83089"/>
                  </a:lnTo>
                  <a:lnTo>
                    <a:pt x="132391" y="83826"/>
                  </a:lnTo>
                  <a:lnTo>
                    <a:pt x="132019" y="84097"/>
                  </a:lnTo>
                  <a:lnTo>
                    <a:pt x="131182" y="83145"/>
                  </a:lnTo>
                  <a:lnTo>
                    <a:pt x="130802" y="82574"/>
                  </a:lnTo>
                  <a:lnTo>
                    <a:pt x="130049" y="82629"/>
                  </a:lnTo>
                  <a:lnTo>
                    <a:pt x="129972" y="82897"/>
                  </a:lnTo>
                  <a:lnTo>
                    <a:pt x="129757" y="83008"/>
                  </a:lnTo>
                  <a:lnTo>
                    <a:pt x="129002" y="81985"/>
                  </a:lnTo>
                  <a:lnTo>
                    <a:pt x="128849" y="81621"/>
                  </a:lnTo>
                  <a:lnTo>
                    <a:pt x="128880" y="81457"/>
                  </a:lnTo>
                  <a:lnTo>
                    <a:pt x="127092" y="79882"/>
                  </a:lnTo>
                  <a:lnTo>
                    <a:pt x="126486" y="79454"/>
                  </a:lnTo>
                  <a:lnTo>
                    <a:pt x="126256" y="78881"/>
                  </a:lnTo>
                  <a:lnTo>
                    <a:pt x="126237" y="78490"/>
                  </a:lnTo>
                  <a:lnTo>
                    <a:pt x="124164" y="78337"/>
                  </a:lnTo>
                  <a:lnTo>
                    <a:pt x="123469" y="77891"/>
                  </a:lnTo>
                  <a:lnTo>
                    <a:pt x="124168" y="76745"/>
                  </a:lnTo>
                  <a:lnTo>
                    <a:pt x="124230" y="76418"/>
                  </a:lnTo>
                  <a:lnTo>
                    <a:pt x="124702" y="76187"/>
                  </a:lnTo>
                  <a:lnTo>
                    <a:pt x="125293" y="76135"/>
                  </a:lnTo>
                  <a:lnTo>
                    <a:pt x="125347" y="75666"/>
                  </a:lnTo>
                  <a:lnTo>
                    <a:pt x="124691" y="75157"/>
                  </a:lnTo>
                  <a:lnTo>
                    <a:pt x="124480" y="74892"/>
                  </a:lnTo>
                  <a:lnTo>
                    <a:pt x="124249" y="74249"/>
                  </a:lnTo>
                  <a:lnTo>
                    <a:pt x="123981" y="74232"/>
                  </a:lnTo>
                  <a:lnTo>
                    <a:pt x="122913" y="75487"/>
                  </a:lnTo>
                  <a:lnTo>
                    <a:pt x="122414" y="76414"/>
                  </a:lnTo>
                  <a:lnTo>
                    <a:pt x="121462" y="78903"/>
                  </a:lnTo>
                  <a:lnTo>
                    <a:pt x="121586" y="79653"/>
                  </a:lnTo>
                  <a:lnTo>
                    <a:pt x="121400" y="79929"/>
                  </a:lnTo>
                  <a:lnTo>
                    <a:pt x="120930" y="80315"/>
                  </a:lnTo>
                  <a:lnTo>
                    <a:pt x="120820" y="81331"/>
                  </a:lnTo>
                  <a:lnTo>
                    <a:pt x="120587" y="81709"/>
                  </a:lnTo>
                  <a:lnTo>
                    <a:pt x="117287" y="84438"/>
                  </a:lnTo>
                  <a:lnTo>
                    <a:pt x="116283" y="84388"/>
                  </a:lnTo>
                  <a:lnTo>
                    <a:pt x="115704" y="84883"/>
                  </a:lnTo>
                  <a:lnTo>
                    <a:pt x="115632" y="85113"/>
                  </a:lnTo>
                  <a:lnTo>
                    <a:pt x="114953" y="85906"/>
                  </a:lnTo>
                  <a:lnTo>
                    <a:pt x="114523" y="85754"/>
                  </a:lnTo>
                  <a:lnTo>
                    <a:pt x="114519" y="85333"/>
                  </a:lnTo>
                  <a:lnTo>
                    <a:pt x="114615" y="85181"/>
                  </a:lnTo>
                  <a:lnTo>
                    <a:pt x="114523" y="84760"/>
                  </a:lnTo>
                  <a:lnTo>
                    <a:pt x="113553" y="84099"/>
                  </a:lnTo>
                  <a:lnTo>
                    <a:pt x="112563" y="83939"/>
                  </a:lnTo>
                  <a:lnTo>
                    <a:pt x="112069" y="85151"/>
                  </a:lnTo>
                  <a:lnTo>
                    <a:pt x="112233" y="85646"/>
                  </a:lnTo>
                  <a:lnTo>
                    <a:pt x="112391" y="85720"/>
                  </a:lnTo>
                  <a:lnTo>
                    <a:pt x="112406" y="85873"/>
                  </a:lnTo>
                  <a:lnTo>
                    <a:pt x="111899" y="86847"/>
                  </a:lnTo>
                  <a:lnTo>
                    <a:pt x="111396" y="88495"/>
                  </a:lnTo>
                  <a:lnTo>
                    <a:pt x="111656" y="89121"/>
                  </a:lnTo>
                  <a:lnTo>
                    <a:pt x="109114" y="89137"/>
                  </a:lnTo>
                  <a:lnTo>
                    <a:pt x="108473" y="89102"/>
                  </a:lnTo>
                  <a:lnTo>
                    <a:pt x="107986" y="89075"/>
                  </a:lnTo>
                  <a:lnTo>
                    <a:pt x="106340" y="89097"/>
                  </a:lnTo>
                  <a:lnTo>
                    <a:pt x="104170" y="89125"/>
                  </a:lnTo>
                  <a:lnTo>
                    <a:pt x="96643" y="89094"/>
                  </a:lnTo>
                  <a:lnTo>
                    <a:pt x="93924" y="89083"/>
                  </a:lnTo>
                  <a:lnTo>
                    <a:pt x="88465" y="89061"/>
                  </a:lnTo>
                  <a:lnTo>
                    <a:pt x="86970" y="89055"/>
                  </a:lnTo>
                  <a:lnTo>
                    <a:pt x="85055" y="89047"/>
                  </a:lnTo>
                  <a:lnTo>
                    <a:pt x="83844" y="89049"/>
                  </a:lnTo>
                  <a:lnTo>
                    <a:pt x="83406" y="89050"/>
                  </a:lnTo>
                  <a:lnTo>
                    <a:pt x="80110" y="89055"/>
                  </a:lnTo>
                  <a:lnTo>
                    <a:pt x="79133" y="89057"/>
                  </a:lnTo>
                  <a:lnTo>
                    <a:pt x="78704" y="89057"/>
                  </a:lnTo>
                  <a:lnTo>
                    <a:pt x="77783" y="89059"/>
                  </a:lnTo>
                  <a:lnTo>
                    <a:pt x="75693" y="89062"/>
                  </a:lnTo>
                  <a:lnTo>
                    <a:pt x="73652" y="89065"/>
                  </a:lnTo>
                  <a:lnTo>
                    <a:pt x="69305" y="89072"/>
                  </a:lnTo>
                  <a:lnTo>
                    <a:pt x="58170" y="89091"/>
                  </a:lnTo>
                  <a:lnTo>
                    <a:pt x="54354" y="89086"/>
                  </a:lnTo>
                  <a:lnTo>
                    <a:pt x="43361" y="89073"/>
                  </a:lnTo>
                  <a:lnTo>
                    <a:pt x="42933" y="89075"/>
                  </a:lnTo>
                  <a:lnTo>
                    <a:pt x="42436" y="89078"/>
                  </a:lnTo>
                  <a:lnTo>
                    <a:pt x="39852" y="89091"/>
                  </a:lnTo>
                  <a:lnTo>
                    <a:pt x="23927" y="89175"/>
                  </a:lnTo>
                  <a:lnTo>
                    <a:pt x="23507" y="89177"/>
                  </a:lnTo>
                  <a:lnTo>
                    <a:pt x="23553" y="89014"/>
                  </a:lnTo>
                  <a:lnTo>
                    <a:pt x="23741" y="88835"/>
                  </a:lnTo>
                  <a:lnTo>
                    <a:pt x="24021" y="88709"/>
                  </a:lnTo>
                  <a:lnTo>
                    <a:pt x="24182" y="88728"/>
                  </a:lnTo>
                  <a:lnTo>
                    <a:pt x="24923" y="87053"/>
                  </a:lnTo>
                  <a:lnTo>
                    <a:pt x="25103" y="86175"/>
                  </a:lnTo>
                  <a:lnTo>
                    <a:pt x="24846" y="85974"/>
                  </a:lnTo>
                  <a:lnTo>
                    <a:pt x="24431" y="86093"/>
                  </a:lnTo>
                  <a:lnTo>
                    <a:pt x="22741" y="86273"/>
                  </a:lnTo>
                  <a:lnTo>
                    <a:pt x="20796" y="83408"/>
                  </a:lnTo>
                  <a:lnTo>
                    <a:pt x="20063" y="83726"/>
                  </a:lnTo>
                  <a:lnTo>
                    <a:pt x="19703" y="84347"/>
                  </a:lnTo>
                  <a:lnTo>
                    <a:pt x="19504" y="85030"/>
                  </a:lnTo>
                  <a:lnTo>
                    <a:pt x="18852" y="85633"/>
                  </a:lnTo>
                  <a:lnTo>
                    <a:pt x="17306" y="86002"/>
                  </a:lnTo>
                  <a:lnTo>
                    <a:pt x="16746" y="85947"/>
                  </a:lnTo>
                  <a:lnTo>
                    <a:pt x="16880" y="85612"/>
                  </a:lnTo>
                  <a:lnTo>
                    <a:pt x="17221" y="85209"/>
                  </a:lnTo>
                  <a:lnTo>
                    <a:pt x="17447" y="85090"/>
                  </a:lnTo>
                  <a:lnTo>
                    <a:pt x="17921" y="84649"/>
                  </a:lnTo>
                  <a:lnTo>
                    <a:pt x="17964" y="84445"/>
                  </a:lnTo>
                  <a:lnTo>
                    <a:pt x="17899" y="84069"/>
                  </a:lnTo>
                  <a:lnTo>
                    <a:pt x="17626" y="83723"/>
                  </a:lnTo>
                  <a:lnTo>
                    <a:pt x="17200" y="83604"/>
                  </a:lnTo>
                  <a:lnTo>
                    <a:pt x="16922" y="83951"/>
                  </a:lnTo>
                  <a:lnTo>
                    <a:pt x="16555" y="84159"/>
                  </a:lnTo>
                  <a:lnTo>
                    <a:pt x="15181" y="84192"/>
                  </a:lnTo>
                  <a:lnTo>
                    <a:pt x="14936" y="84039"/>
                  </a:lnTo>
                  <a:lnTo>
                    <a:pt x="14606" y="83976"/>
                  </a:lnTo>
                  <a:lnTo>
                    <a:pt x="13746" y="83927"/>
                  </a:lnTo>
                  <a:lnTo>
                    <a:pt x="12618" y="83402"/>
                  </a:lnTo>
                  <a:lnTo>
                    <a:pt x="12495" y="83167"/>
                  </a:lnTo>
                  <a:lnTo>
                    <a:pt x="12434" y="82825"/>
                  </a:lnTo>
                  <a:lnTo>
                    <a:pt x="12253" y="82609"/>
                  </a:lnTo>
                  <a:lnTo>
                    <a:pt x="11586" y="82378"/>
                  </a:lnTo>
                  <a:lnTo>
                    <a:pt x="11167" y="82066"/>
                  </a:lnTo>
                  <a:lnTo>
                    <a:pt x="11029" y="81593"/>
                  </a:lnTo>
                  <a:lnTo>
                    <a:pt x="10768" y="81362"/>
                  </a:lnTo>
                  <a:lnTo>
                    <a:pt x="10369" y="81131"/>
                  </a:lnTo>
                  <a:lnTo>
                    <a:pt x="9601" y="80908"/>
                  </a:lnTo>
                  <a:lnTo>
                    <a:pt x="8430" y="79896"/>
                  </a:lnTo>
                  <a:lnTo>
                    <a:pt x="8219" y="79456"/>
                  </a:lnTo>
                  <a:lnTo>
                    <a:pt x="8849" y="79520"/>
                  </a:lnTo>
                  <a:lnTo>
                    <a:pt x="9463" y="79687"/>
                  </a:lnTo>
                  <a:lnTo>
                    <a:pt x="11540" y="79007"/>
                  </a:lnTo>
                  <a:lnTo>
                    <a:pt x="11790" y="78783"/>
                  </a:lnTo>
                  <a:lnTo>
                    <a:pt x="12278" y="76811"/>
                  </a:lnTo>
                  <a:lnTo>
                    <a:pt x="11054" y="74503"/>
                  </a:lnTo>
                  <a:lnTo>
                    <a:pt x="11207" y="73796"/>
                  </a:lnTo>
                  <a:lnTo>
                    <a:pt x="11119" y="72631"/>
                  </a:lnTo>
                  <a:lnTo>
                    <a:pt x="11288" y="71654"/>
                  </a:lnTo>
                  <a:lnTo>
                    <a:pt x="11458" y="71321"/>
                  </a:lnTo>
                  <a:lnTo>
                    <a:pt x="12149" y="71247"/>
                  </a:lnTo>
                  <a:lnTo>
                    <a:pt x="13010" y="71009"/>
                  </a:lnTo>
                  <a:lnTo>
                    <a:pt x="13295" y="70347"/>
                  </a:lnTo>
                  <a:lnTo>
                    <a:pt x="13287" y="69710"/>
                  </a:lnTo>
                  <a:lnTo>
                    <a:pt x="13541" y="69044"/>
                  </a:lnTo>
                  <a:lnTo>
                    <a:pt x="13611" y="68587"/>
                  </a:lnTo>
                  <a:lnTo>
                    <a:pt x="12915" y="68497"/>
                  </a:lnTo>
                  <a:lnTo>
                    <a:pt x="11881" y="68627"/>
                  </a:lnTo>
                  <a:lnTo>
                    <a:pt x="11658" y="68977"/>
                  </a:lnTo>
                  <a:lnTo>
                    <a:pt x="11159" y="69386"/>
                  </a:lnTo>
                  <a:lnTo>
                    <a:pt x="10549" y="69639"/>
                  </a:lnTo>
                  <a:lnTo>
                    <a:pt x="9766" y="67575"/>
                  </a:lnTo>
                  <a:lnTo>
                    <a:pt x="6669" y="64998"/>
                  </a:lnTo>
                  <a:lnTo>
                    <a:pt x="6615" y="64237"/>
                  </a:lnTo>
                  <a:lnTo>
                    <a:pt x="7561" y="62306"/>
                  </a:lnTo>
                  <a:lnTo>
                    <a:pt x="7580" y="62127"/>
                  </a:lnTo>
                  <a:lnTo>
                    <a:pt x="7434" y="61852"/>
                  </a:lnTo>
                  <a:lnTo>
                    <a:pt x="6741" y="61491"/>
                  </a:lnTo>
                  <a:lnTo>
                    <a:pt x="6672" y="61164"/>
                  </a:lnTo>
                  <a:lnTo>
                    <a:pt x="7018" y="60557"/>
                  </a:lnTo>
                  <a:lnTo>
                    <a:pt x="7464" y="60564"/>
                  </a:lnTo>
                  <a:lnTo>
                    <a:pt x="7510" y="60084"/>
                  </a:lnTo>
                  <a:lnTo>
                    <a:pt x="6714" y="59135"/>
                  </a:lnTo>
                  <a:lnTo>
                    <a:pt x="5752" y="58168"/>
                  </a:lnTo>
                  <a:lnTo>
                    <a:pt x="5556" y="57911"/>
                  </a:lnTo>
                  <a:lnTo>
                    <a:pt x="5602" y="57729"/>
                  </a:lnTo>
                  <a:lnTo>
                    <a:pt x="5321" y="57245"/>
                  </a:lnTo>
                  <a:lnTo>
                    <a:pt x="4559" y="57219"/>
                  </a:lnTo>
                  <a:lnTo>
                    <a:pt x="4194" y="57074"/>
                  </a:lnTo>
                  <a:lnTo>
                    <a:pt x="3174" y="56137"/>
                  </a:lnTo>
                  <a:lnTo>
                    <a:pt x="2808" y="55910"/>
                  </a:lnTo>
                  <a:lnTo>
                    <a:pt x="1165" y="55788"/>
                  </a:lnTo>
                  <a:lnTo>
                    <a:pt x="0" y="56126"/>
                  </a:lnTo>
                  <a:lnTo>
                    <a:pt x="3200" y="50766"/>
                  </a:lnTo>
                  <a:lnTo>
                    <a:pt x="2482" y="50741"/>
                  </a:lnTo>
                  <a:lnTo>
                    <a:pt x="2501" y="50436"/>
                  </a:lnTo>
                  <a:lnTo>
                    <a:pt x="2655" y="50328"/>
                  </a:lnTo>
                  <a:lnTo>
                    <a:pt x="2701" y="50186"/>
                  </a:lnTo>
                  <a:lnTo>
                    <a:pt x="2758" y="49245"/>
                  </a:lnTo>
                  <a:lnTo>
                    <a:pt x="3020" y="48683"/>
                  </a:lnTo>
                  <a:lnTo>
                    <a:pt x="3470" y="48641"/>
                  </a:lnTo>
                  <a:lnTo>
                    <a:pt x="4009" y="48064"/>
                  </a:lnTo>
                  <a:lnTo>
                    <a:pt x="4201" y="47484"/>
                  </a:lnTo>
                  <a:lnTo>
                    <a:pt x="4205" y="46784"/>
                  </a:lnTo>
                  <a:lnTo>
                    <a:pt x="4367" y="46475"/>
                  </a:lnTo>
                  <a:lnTo>
                    <a:pt x="4598" y="46665"/>
                  </a:lnTo>
                  <a:lnTo>
                    <a:pt x="5091" y="47394"/>
                  </a:lnTo>
                  <a:lnTo>
                    <a:pt x="5253" y="47290"/>
                  </a:lnTo>
                  <a:lnTo>
                    <a:pt x="5168" y="47141"/>
                  </a:lnTo>
                  <a:lnTo>
                    <a:pt x="5430" y="46984"/>
                  </a:lnTo>
                  <a:lnTo>
                    <a:pt x="7147" y="44018"/>
                  </a:lnTo>
                  <a:lnTo>
                    <a:pt x="9206" y="40755"/>
                  </a:lnTo>
                  <a:lnTo>
                    <a:pt x="9518" y="40223"/>
                  </a:lnTo>
                  <a:lnTo>
                    <a:pt x="10073" y="39336"/>
                  </a:lnTo>
                  <a:lnTo>
                    <a:pt x="10064" y="40068"/>
                  </a:lnTo>
                  <a:lnTo>
                    <a:pt x="10981" y="40645"/>
                  </a:lnTo>
                  <a:lnTo>
                    <a:pt x="11973" y="41010"/>
                  </a:lnTo>
                  <a:lnTo>
                    <a:pt x="12216" y="41621"/>
                  </a:lnTo>
                  <a:lnTo>
                    <a:pt x="13125" y="42555"/>
                  </a:lnTo>
                  <a:lnTo>
                    <a:pt x="13171" y="43173"/>
                  </a:lnTo>
                  <a:lnTo>
                    <a:pt x="13540" y="44313"/>
                  </a:lnTo>
                  <a:lnTo>
                    <a:pt x="13748" y="44883"/>
                  </a:lnTo>
                  <a:lnTo>
                    <a:pt x="14056" y="45233"/>
                  </a:lnTo>
                  <a:lnTo>
                    <a:pt x="14079" y="45497"/>
                  </a:lnTo>
                  <a:lnTo>
                    <a:pt x="13994" y="45661"/>
                  </a:lnTo>
                  <a:lnTo>
                    <a:pt x="13432" y="45995"/>
                  </a:lnTo>
                  <a:lnTo>
                    <a:pt x="13424" y="46252"/>
                  </a:lnTo>
                  <a:lnTo>
                    <a:pt x="13578" y="47105"/>
                  </a:lnTo>
                  <a:lnTo>
                    <a:pt x="13955" y="47994"/>
                  </a:lnTo>
                  <a:lnTo>
                    <a:pt x="15190" y="48773"/>
                  </a:lnTo>
                  <a:lnTo>
                    <a:pt x="15429" y="48817"/>
                  </a:lnTo>
                  <a:lnTo>
                    <a:pt x="15794" y="48670"/>
                  </a:lnTo>
                  <a:lnTo>
                    <a:pt x="15013" y="47745"/>
                  </a:lnTo>
                  <a:lnTo>
                    <a:pt x="14810" y="47377"/>
                  </a:lnTo>
                  <a:lnTo>
                    <a:pt x="14825" y="46975"/>
                  </a:lnTo>
                  <a:lnTo>
                    <a:pt x="15654" y="46339"/>
                  </a:lnTo>
                  <a:lnTo>
                    <a:pt x="15892" y="46236"/>
                  </a:lnTo>
                  <a:lnTo>
                    <a:pt x="16693" y="46864"/>
                  </a:lnTo>
                  <a:lnTo>
                    <a:pt x="16922" y="46881"/>
                  </a:lnTo>
                  <a:lnTo>
                    <a:pt x="17233" y="46860"/>
                  </a:lnTo>
                  <a:lnTo>
                    <a:pt x="18014" y="46246"/>
                  </a:lnTo>
                  <a:lnTo>
                    <a:pt x="18017" y="45304"/>
                  </a:lnTo>
                  <a:lnTo>
                    <a:pt x="18262" y="43579"/>
                  </a:lnTo>
                  <a:lnTo>
                    <a:pt x="12204" y="38256"/>
                  </a:lnTo>
                  <a:lnTo>
                    <a:pt x="12098" y="37735"/>
                  </a:lnTo>
                  <a:lnTo>
                    <a:pt x="12564" y="36973"/>
                  </a:lnTo>
                  <a:lnTo>
                    <a:pt x="12422" y="36720"/>
                  </a:lnTo>
                  <a:lnTo>
                    <a:pt x="11964" y="36407"/>
                  </a:lnTo>
                  <a:lnTo>
                    <a:pt x="12951" y="35209"/>
                  </a:lnTo>
                  <a:lnTo>
                    <a:pt x="13166" y="34963"/>
                  </a:lnTo>
                  <a:lnTo>
                    <a:pt x="13263" y="34836"/>
                  </a:lnTo>
                  <a:lnTo>
                    <a:pt x="13633" y="34304"/>
                  </a:lnTo>
                  <a:lnTo>
                    <a:pt x="13910" y="33985"/>
                  </a:lnTo>
                  <a:lnTo>
                    <a:pt x="14105" y="33582"/>
                  </a:lnTo>
                  <a:lnTo>
                    <a:pt x="14669" y="33064"/>
                  </a:lnTo>
                  <a:lnTo>
                    <a:pt x="14562" y="32663"/>
                  </a:lnTo>
                  <a:lnTo>
                    <a:pt x="14593" y="31917"/>
                  </a:lnTo>
                  <a:lnTo>
                    <a:pt x="14997" y="31233"/>
                  </a:lnTo>
                  <a:lnTo>
                    <a:pt x="15458" y="31091"/>
                  </a:lnTo>
                  <a:lnTo>
                    <a:pt x="15812" y="30642"/>
                  </a:lnTo>
                  <a:lnTo>
                    <a:pt x="15980" y="29985"/>
                  </a:lnTo>
                  <a:lnTo>
                    <a:pt x="16637" y="29228"/>
                  </a:lnTo>
                  <a:lnTo>
                    <a:pt x="17038" y="28965"/>
                  </a:lnTo>
                  <a:lnTo>
                    <a:pt x="18169" y="28949"/>
                  </a:lnTo>
                  <a:lnTo>
                    <a:pt x="18139" y="28811"/>
                  </a:lnTo>
                  <a:lnTo>
                    <a:pt x="18199" y="28560"/>
                  </a:lnTo>
                  <a:lnTo>
                    <a:pt x="18629" y="28301"/>
                  </a:lnTo>
                  <a:lnTo>
                    <a:pt x="18970" y="28353"/>
                  </a:lnTo>
                  <a:lnTo>
                    <a:pt x="19913" y="28012"/>
                  </a:lnTo>
                  <a:lnTo>
                    <a:pt x="20435" y="27053"/>
                  </a:lnTo>
                  <a:lnTo>
                    <a:pt x="20566" y="26114"/>
                  </a:lnTo>
                  <a:lnTo>
                    <a:pt x="20662" y="25659"/>
                  </a:lnTo>
                  <a:lnTo>
                    <a:pt x="21578" y="24805"/>
                  </a:lnTo>
                  <a:lnTo>
                    <a:pt x="21901" y="24689"/>
                  </a:lnTo>
                  <a:lnTo>
                    <a:pt x="22692" y="25037"/>
                  </a:lnTo>
                  <a:lnTo>
                    <a:pt x="23030" y="24965"/>
                  </a:lnTo>
                  <a:lnTo>
                    <a:pt x="23232" y="24787"/>
                  </a:lnTo>
                  <a:lnTo>
                    <a:pt x="23809" y="24729"/>
                  </a:lnTo>
                  <a:lnTo>
                    <a:pt x="23765" y="25175"/>
                  </a:lnTo>
                  <a:lnTo>
                    <a:pt x="23803" y="25337"/>
                  </a:lnTo>
                  <a:lnTo>
                    <a:pt x="24379" y="26061"/>
                  </a:lnTo>
                  <a:lnTo>
                    <a:pt x="24647" y="26184"/>
                  </a:lnTo>
                  <a:lnTo>
                    <a:pt x="25277" y="26129"/>
                  </a:lnTo>
                  <a:lnTo>
                    <a:pt x="25574" y="25871"/>
                  </a:lnTo>
                  <a:lnTo>
                    <a:pt x="25803" y="25473"/>
                  </a:lnTo>
                  <a:lnTo>
                    <a:pt x="25907" y="25064"/>
                  </a:lnTo>
                  <a:lnTo>
                    <a:pt x="26698" y="24380"/>
                  </a:lnTo>
                  <a:lnTo>
                    <a:pt x="26815" y="24153"/>
                  </a:lnTo>
                  <a:lnTo>
                    <a:pt x="26915" y="23584"/>
                  </a:lnTo>
                  <a:lnTo>
                    <a:pt x="27336" y="23296"/>
                  </a:lnTo>
                  <a:lnTo>
                    <a:pt x="27555" y="23049"/>
                  </a:lnTo>
                  <a:lnTo>
                    <a:pt x="27809" y="21378"/>
                  </a:lnTo>
                  <a:lnTo>
                    <a:pt x="28133" y="21057"/>
                  </a:lnTo>
                  <a:lnTo>
                    <a:pt x="28268" y="20686"/>
                  </a:lnTo>
                  <a:lnTo>
                    <a:pt x="28124" y="20270"/>
                  </a:lnTo>
                  <a:lnTo>
                    <a:pt x="28177" y="19024"/>
                  </a:lnTo>
                  <a:lnTo>
                    <a:pt x="28379" y="17830"/>
                  </a:lnTo>
                  <a:lnTo>
                    <a:pt x="29331" y="17827"/>
                  </a:lnTo>
                  <a:lnTo>
                    <a:pt x="29744" y="17926"/>
                  </a:lnTo>
                  <a:lnTo>
                    <a:pt x="29997" y="17849"/>
                  </a:lnTo>
                  <a:lnTo>
                    <a:pt x="30751" y="17359"/>
                  </a:lnTo>
                  <a:lnTo>
                    <a:pt x="30991" y="17046"/>
                  </a:lnTo>
                  <a:lnTo>
                    <a:pt x="31080" y="16820"/>
                  </a:lnTo>
                  <a:lnTo>
                    <a:pt x="30955" y="16136"/>
                  </a:lnTo>
                  <a:lnTo>
                    <a:pt x="30772" y="15088"/>
                  </a:lnTo>
                  <a:lnTo>
                    <a:pt x="31299" y="14779"/>
                  </a:lnTo>
                  <a:lnTo>
                    <a:pt x="31826" y="14932"/>
                  </a:lnTo>
                  <a:lnTo>
                    <a:pt x="32273" y="14729"/>
                  </a:lnTo>
                  <a:lnTo>
                    <a:pt x="32849" y="14185"/>
                  </a:lnTo>
                  <a:lnTo>
                    <a:pt x="32950" y="13905"/>
                  </a:lnTo>
                  <a:lnTo>
                    <a:pt x="32723" y="13523"/>
                  </a:lnTo>
                  <a:lnTo>
                    <a:pt x="32973" y="12889"/>
                  </a:lnTo>
                  <a:lnTo>
                    <a:pt x="33107" y="12802"/>
                  </a:lnTo>
                  <a:lnTo>
                    <a:pt x="33218" y="12664"/>
                  </a:lnTo>
                  <a:lnTo>
                    <a:pt x="33228" y="12449"/>
                  </a:lnTo>
                  <a:lnTo>
                    <a:pt x="32915" y="11442"/>
                  </a:lnTo>
                  <a:lnTo>
                    <a:pt x="33434" y="11088"/>
                  </a:lnTo>
                  <a:lnTo>
                    <a:pt x="34222" y="10851"/>
                  </a:lnTo>
                  <a:lnTo>
                    <a:pt x="34462" y="10544"/>
                  </a:lnTo>
                  <a:lnTo>
                    <a:pt x="34489" y="9736"/>
                  </a:lnTo>
                  <a:lnTo>
                    <a:pt x="34698" y="9602"/>
                  </a:lnTo>
                  <a:lnTo>
                    <a:pt x="35012" y="9574"/>
                  </a:lnTo>
                  <a:lnTo>
                    <a:pt x="35368" y="9231"/>
                  </a:lnTo>
                  <a:lnTo>
                    <a:pt x="35433" y="8979"/>
                  </a:lnTo>
                  <a:lnTo>
                    <a:pt x="35350" y="8624"/>
                  </a:lnTo>
                  <a:lnTo>
                    <a:pt x="35850" y="8358"/>
                  </a:lnTo>
                  <a:lnTo>
                    <a:pt x="35999" y="8049"/>
                  </a:lnTo>
                  <a:lnTo>
                    <a:pt x="35999" y="7568"/>
                  </a:lnTo>
                  <a:lnTo>
                    <a:pt x="36090" y="7417"/>
                  </a:lnTo>
                  <a:lnTo>
                    <a:pt x="36489" y="6753"/>
                  </a:lnTo>
                  <a:lnTo>
                    <a:pt x="36300" y="6446"/>
                  </a:lnTo>
                  <a:lnTo>
                    <a:pt x="36114" y="6326"/>
                  </a:lnTo>
                  <a:lnTo>
                    <a:pt x="36090" y="6195"/>
                  </a:lnTo>
                  <a:lnTo>
                    <a:pt x="36557" y="6249"/>
                  </a:lnTo>
                  <a:lnTo>
                    <a:pt x="36836" y="6161"/>
                  </a:lnTo>
                  <a:lnTo>
                    <a:pt x="36958" y="5928"/>
                  </a:lnTo>
                  <a:lnTo>
                    <a:pt x="36990" y="5467"/>
                  </a:lnTo>
                  <a:lnTo>
                    <a:pt x="37398" y="4892"/>
                  </a:lnTo>
                  <a:lnTo>
                    <a:pt x="37699" y="4779"/>
                  </a:lnTo>
                  <a:lnTo>
                    <a:pt x="38079" y="4570"/>
                  </a:lnTo>
                  <a:lnTo>
                    <a:pt x="38215" y="3997"/>
                  </a:lnTo>
                  <a:lnTo>
                    <a:pt x="38581" y="3320"/>
                  </a:lnTo>
                  <a:lnTo>
                    <a:pt x="38963" y="3211"/>
                  </a:lnTo>
                  <a:lnTo>
                    <a:pt x="39152" y="2952"/>
                  </a:lnTo>
                  <a:lnTo>
                    <a:pt x="39149" y="2545"/>
                  </a:lnTo>
                  <a:lnTo>
                    <a:pt x="38956" y="2043"/>
                  </a:lnTo>
                  <a:lnTo>
                    <a:pt x="39499" y="1480"/>
                  </a:lnTo>
                  <a:lnTo>
                    <a:pt x="39717" y="934"/>
                  </a:lnTo>
                  <a:lnTo>
                    <a:pt x="40173" y="1093"/>
                  </a:lnTo>
                  <a:lnTo>
                    <a:pt x="40300" y="1333"/>
                  </a:lnTo>
                  <a:lnTo>
                    <a:pt x="40722" y="1642"/>
                  </a:lnTo>
                  <a:lnTo>
                    <a:pt x="41508" y="1896"/>
                  </a:lnTo>
                  <a:lnTo>
                    <a:pt x="42285" y="1657"/>
                  </a:lnTo>
                  <a:lnTo>
                    <a:pt x="43673" y="1539"/>
                  </a:lnTo>
                  <a:lnTo>
                    <a:pt x="44489" y="1695"/>
                  </a:lnTo>
                  <a:lnTo>
                    <a:pt x="45219" y="1573"/>
                  </a:lnTo>
                  <a:lnTo>
                    <a:pt x="45769" y="1190"/>
                  </a:lnTo>
                  <a:lnTo>
                    <a:pt x="46979" y="959"/>
                  </a:lnTo>
                  <a:lnTo>
                    <a:pt x="47528" y="1064"/>
                  </a:lnTo>
                  <a:lnTo>
                    <a:pt x="48003" y="1488"/>
                  </a:lnTo>
                  <a:lnTo>
                    <a:pt x="48528" y="2828"/>
                  </a:lnTo>
                  <a:lnTo>
                    <a:pt x="49015" y="3636"/>
                  </a:lnTo>
                  <a:lnTo>
                    <a:pt x="48968" y="4009"/>
                  </a:lnTo>
                  <a:lnTo>
                    <a:pt x="47325" y="5887"/>
                  </a:lnTo>
                  <a:lnTo>
                    <a:pt x="46826" y="5886"/>
                  </a:lnTo>
                  <a:lnTo>
                    <a:pt x="47721" y="7919"/>
                  </a:lnTo>
                  <a:lnTo>
                    <a:pt x="48452" y="8215"/>
                  </a:lnTo>
                  <a:lnTo>
                    <a:pt x="49124" y="9196"/>
                  </a:lnTo>
                  <a:lnTo>
                    <a:pt x="48848" y="10159"/>
                  </a:lnTo>
                  <a:lnTo>
                    <a:pt x="48380" y="10103"/>
                  </a:lnTo>
                  <a:lnTo>
                    <a:pt x="47194" y="10437"/>
                  </a:lnTo>
                  <a:lnTo>
                    <a:pt x="46974" y="10653"/>
                  </a:lnTo>
                  <a:lnTo>
                    <a:pt x="47028" y="10798"/>
                  </a:lnTo>
                  <a:lnTo>
                    <a:pt x="47897" y="11126"/>
                  </a:lnTo>
                  <a:lnTo>
                    <a:pt x="49415" y="11458"/>
                  </a:lnTo>
                  <a:lnTo>
                    <a:pt x="49431" y="12343"/>
                  </a:lnTo>
                  <a:lnTo>
                    <a:pt x="48251" y="13620"/>
                  </a:lnTo>
                  <a:lnTo>
                    <a:pt x="47331" y="15312"/>
                  </a:lnTo>
                  <a:lnTo>
                    <a:pt x="47430" y="16112"/>
                  </a:lnTo>
                  <a:lnTo>
                    <a:pt x="47928" y="16563"/>
                  </a:lnTo>
                  <a:lnTo>
                    <a:pt x="48241" y="16615"/>
                  </a:lnTo>
                  <a:lnTo>
                    <a:pt x="48596" y="16436"/>
                  </a:lnTo>
                  <a:lnTo>
                    <a:pt x="49442" y="17006"/>
                  </a:lnTo>
                  <a:lnTo>
                    <a:pt x="49847" y="16793"/>
                  </a:lnTo>
                  <a:lnTo>
                    <a:pt x="50160" y="16615"/>
                  </a:lnTo>
                  <a:lnTo>
                    <a:pt x="50129" y="16038"/>
                  </a:lnTo>
                  <a:lnTo>
                    <a:pt x="50279" y="15632"/>
                  </a:lnTo>
                  <a:lnTo>
                    <a:pt x="52275" y="13487"/>
                  </a:lnTo>
                  <a:lnTo>
                    <a:pt x="51313" y="14631"/>
                  </a:lnTo>
                  <a:lnTo>
                    <a:pt x="51344" y="14772"/>
                  </a:lnTo>
                  <a:lnTo>
                    <a:pt x="51734" y="15177"/>
                  </a:lnTo>
                  <a:lnTo>
                    <a:pt x="52287" y="16037"/>
                  </a:lnTo>
                  <a:lnTo>
                    <a:pt x="52295" y="16178"/>
                  </a:lnTo>
                  <a:lnTo>
                    <a:pt x="51994" y="16789"/>
                  </a:lnTo>
                  <a:lnTo>
                    <a:pt x="51975" y="16941"/>
                  </a:lnTo>
                  <a:lnTo>
                    <a:pt x="52060" y="17127"/>
                  </a:lnTo>
                  <a:lnTo>
                    <a:pt x="52264" y="17358"/>
                  </a:lnTo>
                  <a:lnTo>
                    <a:pt x="52890" y="17268"/>
                  </a:lnTo>
                  <a:lnTo>
                    <a:pt x="53654" y="16513"/>
                  </a:lnTo>
                  <a:lnTo>
                    <a:pt x="53958" y="15808"/>
                  </a:lnTo>
                  <a:lnTo>
                    <a:pt x="54966" y="17179"/>
                  </a:lnTo>
                  <a:lnTo>
                    <a:pt x="54724" y="17271"/>
                  </a:lnTo>
                  <a:lnTo>
                    <a:pt x="53906" y="17153"/>
                  </a:lnTo>
                  <a:lnTo>
                    <a:pt x="53625" y="17207"/>
                  </a:lnTo>
                  <a:lnTo>
                    <a:pt x="51545" y="19197"/>
                  </a:lnTo>
                  <a:lnTo>
                    <a:pt x="52010" y="19122"/>
                  </a:lnTo>
                  <a:lnTo>
                    <a:pt x="52315" y="19185"/>
                  </a:lnTo>
                  <a:lnTo>
                    <a:pt x="52485" y="19233"/>
                  </a:lnTo>
                  <a:lnTo>
                    <a:pt x="52771" y="19505"/>
                  </a:lnTo>
                  <a:lnTo>
                    <a:pt x="53698" y="20561"/>
                  </a:lnTo>
                  <a:lnTo>
                    <a:pt x="53709" y="20725"/>
                  </a:lnTo>
                  <a:lnTo>
                    <a:pt x="53439" y="21130"/>
                  </a:lnTo>
                  <a:lnTo>
                    <a:pt x="53165" y="21268"/>
                  </a:lnTo>
                  <a:lnTo>
                    <a:pt x="52841" y="21294"/>
                  </a:lnTo>
                  <a:lnTo>
                    <a:pt x="51965" y="21551"/>
                  </a:lnTo>
                  <a:lnTo>
                    <a:pt x="52576" y="22526"/>
                  </a:lnTo>
                  <a:lnTo>
                    <a:pt x="53448" y="22518"/>
                  </a:lnTo>
                  <a:lnTo>
                    <a:pt x="53648" y="22634"/>
                  </a:lnTo>
                  <a:lnTo>
                    <a:pt x="53772" y="22920"/>
                  </a:lnTo>
                  <a:lnTo>
                    <a:pt x="53954" y="24126"/>
                  </a:lnTo>
                  <a:lnTo>
                    <a:pt x="53804" y="25183"/>
                  </a:lnTo>
                  <a:lnTo>
                    <a:pt x="53457" y="25797"/>
                  </a:lnTo>
                  <a:lnTo>
                    <a:pt x="53098" y="25920"/>
                  </a:lnTo>
                  <a:lnTo>
                    <a:pt x="54286" y="26778"/>
                  </a:lnTo>
                  <a:lnTo>
                    <a:pt x="54830" y="26755"/>
                  </a:lnTo>
                  <a:lnTo>
                    <a:pt x="55118" y="26497"/>
                  </a:lnTo>
                  <a:lnTo>
                    <a:pt x="55197" y="26232"/>
                  </a:lnTo>
                  <a:lnTo>
                    <a:pt x="55413" y="26005"/>
                  </a:lnTo>
                  <a:lnTo>
                    <a:pt x="56616" y="25588"/>
                  </a:lnTo>
                  <a:lnTo>
                    <a:pt x="57415" y="26344"/>
                  </a:lnTo>
                  <a:lnTo>
                    <a:pt x="57604" y="26630"/>
                  </a:lnTo>
                  <a:lnTo>
                    <a:pt x="57288" y="27449"/>
                  </a:lnTo>
                  <a:lnTo>
                    <a:pt x="58020" y="27144"/>
                  </a:lnTo>
                  <a:lnTo>
                    <a:pt x="58690" y="26206"/>
                  </a:lnTo>
                  <a:lnTo>
                    <a:pt x="58730" y="25566"/>
                  </a:lnTo>
                  <a:lnTo>
                    <a:pt x="58379" y="25428"/>
                  </a:lnTo>
                  <a:lnTo>
                    <a:pt x="58051" y="25090"/>
                  </a:lnTo>
                  <a:lnTo>
                    <a:pt x="58036" y="24375"/>
                  </a:lnTo>
                  <a:lnTo>
                    <a:pt x="58136" y="23895"/>
                  </a:lnTo>
                  <a:lnTo>
                    <a:pt x="58291" y="23843"/>
                  </a:lnTo>
                  <a:lnTo>
                    <a:pt x="58596" y="23973"/>
                  </a:lnTo>
                  <a:lnTo>
                    <a:pt x="58974" y="23716"/>
                  </a:lnTo>
                  <a:lnTo>
                    <a:pt x="59027" y="23576"/>
                  </a:lnTo>
                  <a:lnTo>
                    <a:pt x="58942" y="22927"/>
                  </a:lnTo>
                  <a:lnTo>
                    <a:pt x="58572" y="22205"/>
                  </a:lnTo>
                  <a:lnTo>
                    <a:pt x="58792" y="21599"/>
                  </a:lnTo>
                  <a:lnTo>
                    <a:pt x="58460" y="20974"/>
                  </a:lnTo>
                  <a:lnTo>
                    <a:pt x="58549" y="20553"/>
                  </a:lnTo>
                  <a:lnTo>
                    <a:pt x="59089" y="20490"/>
                  </a:lnTo>
                  <a:lnTo>
                    <a:pt x="58931" y="20732"/>
                  </a:lnTo>
                  <a:lnTo>
                    <a:pt x="60732" y="20783"/>
                  </a:lnTo>
                  <a:lnTo>
                    <a:pt x="61422" y="19386"/>
                  </a:lnTo>
                  <a:lnTo>
                    <a:pt x="62077" y="19378"/>
                  </a:lnTo>
                  <a:lnTo>
                    <a:pt x="62610" y="19587"/>
                  </a:lnTo>
                  <a:lnTo>
                    <a:pt x="63374" y="19740"/>
                  </a:lnTo>
                  <a:lnTo>
                    <a:pt x="64138" y="19688"/>
                  </a:lnTo>
                  <a:lnTo>
                    <a:pt x="64609" y="19770"/>
                  </a:lnTo>
                  <a:lnTo>
                    <a:pt x="65476" y="20133"/>
                  </a:lnTo>
                  <a:lnTo>
                    <a:pt x="66074" y="20019"/>
                  </a:lnTo>
                  <a:lnTo>
                    <a:pt x="66177" y="20972"/>
                  </a:lnTo>
                  <a:lnTo>
                    <a:pt x="66559" y="22525"/>
                  </a:lnTo>
                  <a:lnTo>
                    <a:pt x="66758" y="22611"/>
                  </a:lnTo>
                  <a:lnTo>
                    <a:pt x="66970" y="22270"/>
                  </a:lnTo>
                  <a:lnTo>
                    <a:pt x="67349" y="21935"/>
                  </a:lnTo>
                  <a:lnTo>
                    <a:pt x="68289" y="21587"/>
                  </a:lnTo>
                  <a:lnTo>
                    <a:pt x="68199" y="22062"/>
                  </a:lnTo>
                  <a:lnTo>
                    <a:pt x="67926" y="22585"/>
                  </a:lnTo>
                  <a:lnTo>
                    <a:pt x="67695" y="22812"/>
                  </a:lnTo>
                  <a:lnTo>
                    <a:pt x="67653" y="23001"/>
                  </a:lnTo>
                  <a:lnTo>
                    <a:pt x="67762" y="23389"/>
                  </a:lnTo>
                  <a:lnTo>
                    <a:pt x="68453" y="24391"/>
                  </a:lnTo>
                  <a:lnTo>
                    <a:pt x="68700" y="24640"/>
                  </a:lnTo>
                  <a:lnTo>
                    <a:pt x="69186" y="24406"/>
                  </a:lnTo>
                  <a:lnTo>
                    <a:pt x="69722" y="24406"/>
                  </a:lnTo>
                  <a:lnTo>
                    <a:pt x="69441" y="24927"/>
                  </a:lnTo>
                  <a:lnTo>
                    <a:pt x="69617" y="25324"/>
                  </a:lnTo>
                  <a:lnTo>
                    <a:pt x="70085" y="25526"/>
                  </a:lnTo>
                  <a:lnTo>
                    <a:pt x="70186" y="25860"/>
                  </a:lnTo>
                  <a:lnTo>
                    <a:pt x="70170" y="26571"/>
                  </a:lnTo>
                  <a:lnTo>
                    <a:pt x="69895" y="26955"/>
                  </a:lnTo>
                  <a:lnTo>
                    <a:pt x="69716" y="26955"/>
                  </a:lnTo>
                  <a:lnTo>
                    <a:pt x="67884" y="28172"/>
                  </a:lnTo>
                  <a:lnTo>
                    <a:pt x="67745" y="28458"/>
                  </a:lnTo>
                  <a:lnTo>
                    <a:pt x="67541" y="29378"/>
                  </a:lnTo>
                  <a:lnTo>
                    <a:pt x="67734" y="29984"/>
                  </a:lnTo>
                  <a:lnTo>
                    <a:pt x="69150" y="29961"/>
                  </a:lnTo>
                  <a:lnTo>
                    <a:pt x="69215" y="30408"/>
                  </a:lnTo>
                  <a:lnTo>
                    <a:pt x="69917" y="30660"/>
                  </a:lnTo>
                  <a:lnTo>
                    <a:pt x="70014" y="31646"/>
                  </a:lnTo>
                  <a:lnTo>
                    <a:pt x="69621" y="32607"/>
                  </a:lnTo>
                  <a:lnTo>
                    <a:pt x="69351" y="32681"/>
                  </a:lnTo>
                  <a:lnTo>
                    <a:pt x="69351" y="33470"/>
                  </a:lnTo>
                  <a:lnTo>
                    <a:pt x="71240" y="34403"/>
                  </a:lnTo>
                  <a:lnTo>
                    <a:pt x="70108" y="35185"/>
                  </a:lnTo>
                  <a:lnTo>
                    <a:pt x="70110" y="34323"/>
                  </a:lnTo>
                  <a:lnTo>
                    <a:pt x="69411" y="34334"/>
                  </a:lnTo>
                  <a:lnTo>
                    <a:pt x="69260" y="34573"/>
                  </a:lnTo>
                  <a:lnTo>
                    <a:pt x="68787" y="34416"/>
                  </a:lnTo>
                  <a:lnTo>
                    <a:pt x="68784" y="33762"/>
                  </a:lnTo>
                  <a:lnTo>
                    <a:pt x="67633" y="33770"/>
                  </a:lnTo>
                  <a:lnTo>
                    <a:pt x="67393" y="34014"/>
                  </a:lnTo>
                  <a:lnTo>
                    <a:pt x="67262" y="34397"/>
                  </a:lnTo>
                  <a:lnTo>
                    <a:pt x="67344" y="34855"/>
                  </a:lnTo>
                  <a:lnTo>
                    <a:pt x="67795" y="35182"/>
                  </a:lnTo>
                  <a:lnTo>
                    <a:pt x="67729" y="35461"/>
                  </a:lnTo>
                  <a:lnTo>
                    <a:pt x="67579" y="35543"/>
                  </a:lnTo>
                  <a:lnTo>
                    <a:pt x="67460" y="35807"/>
                  </a:lnTo>
                  <a:lnTo>
                    <a:pt x="67780" y="36053"/>
                  </a:lnTo>
                  <a:lnTo>
                    <a:pt x="66897" y="36314"/>
                  </a:lnTo>
                  <a:lnTo>
                    <a:pt x="66528" y="36526"/>
                  </a:lnTo>
                  <a:lnTo>
                    <a:pt x="66061" y="36616"/>
                  </a:lnTo>
                  <a:lnTo>
                    <a:pt x="65476" y="36973"/>
                  </a:lnTo>
                  <a:lnTo>
                    <a:pt x="65380" y="37133"/>
                  </a:lnTo>
                  <a:lnTo>
                    <a:pt x="65329" y="37621"/>
                  </a:lnTo>
                  <a:lnTo>
                    <a:pt x="65518" y="38056"/>
                  </a:lnTo>
                  <a:lnTo>
                    <a:pt x="65774" y="38465"/>
                  </a:lnTo>
                  <a:lnTo>
                    <a:pt x="65993" y="38495"/>
                  </a:lnTo>
                  <a:lnTo>
                    <a:pt x="66170" y="38424"/>
                  </a:lnTo>
                  <a:lnTo>
                    <a:pt x="66455" y="38267"/>
                  </a:lnTo>
                  <a:lnTo>
                    <a:pt x="66579" y="37914"/>
                  </a:lnTo>
                  <a:lnTo>
                    <a:pt x="66998" y="37393"/>
                  </a:lnTo>
                  <a:lnTo>
                    <a:pt x="68061" y="36771"/>
                  </a:lnTo>
                  <a:lnTo>
                    <a:pt x="68243" y="36748"/>
                  </a:lnTo>
                  <a:lnTo>
                    <a:pt x="68482" y="36834"/>
                  </a:lnTo>
                  <a:lnTo>
                    <a:pt x="68262" y="37206"/>
                  </a:lnTo>
                  <a:lnTo>
                    <a:pt x="68116" y="37333"/>
                  </a:lnTo>
                  <a:lnTo>
                    <a:pt x="67754" y="37560"/>
                  </a:lnTo>
                  <a:lnTo>
                    <a:pt x="67006" y="37836"/>
                  </a:lnTo>
                  <a:lnTo>
                    <a:pt x="66856" y="38204"/>
                  </a:lnTo>
                  <a:lnTo>
                    <a:pt x="66922" y="38431"/>
                  </a:lnTo>
                  <a:lnTo>
                    <a:pt x="67134" y="38728"/>
                  </a:lnTo>
                  <a:lnTo>
                    <a:pt x="66317" y="38814"/>
                  </a:lnTo>
                  <a:lnTo>
                    <a:pt x="66167" y="38934"/>
                  </a:lnTo>
                  <a:lnTo>
                    <a:pt x="66051" y="39168"/>
                  </a:lnTo>
                  <a:lnTo>
                    <a:pt x="66109" y="39514"/>
                  </a:lnTo>
                  <a:lnTo>
                    <a:pt x="65824" y="39628"/>
                  </a:lnTo>
                  <a:lnTo>
                    <a:pt x="66237" y="39529"/>
                  </a:lnTo>
                  <a:lnTo>
                    <a:pt x="66267" y="39275"/>
                  </a:lnTo>
                  <a:lnTo>
                    <a:pt x="68194" y="38940"/>
                  </a:lnTo>
                  <a:lnTo>
                    <a:pt x="69041" y="39371"/>
                  </a:lnTo>
                  <a:lnTo>
                    <a:pt x="68892" y="40484"/>
                  </a:lnTo>
                  <a:lnTo>
                    <a:pt x="67714" y="43097"/>
                  </a:lnTo>
                  <a:lnTo>
                    <a:pt x="68323" y="43543"/>
                  </a:lnTo>
                  <a:lnTo>
                    <a:pt x="68631" y="43900"/>
                  </a:lnTo>
                  <a:lnTo>
                    <a:pt x="68894" y="44083"/>
                  </a:lnTo>
                  <a:lnTo>
                    <a:pt x="70854" y="44942"/>
                  </a:lnTo>
                  <a:lnTo>
                    <a:pt x="71451" y="45742"/>
                  </a:lnTo>
                  <a:lnTo>
                    <a:pt x="71432" y="46125"/>
                  </a:lnTo>
                  <a:lnTo>
                    <a:pt x="71686" y="46962"/>
                  </a:lnTo>
                  <a:lnTo>
                    <a:pt x="71886" y="46334"/>
                  </a:lnTo>
                  <a:lnTo>
                    <a:pt x="72710" y="45813"/>
                  </a:lnTo>
                  <a:lnTo>
                    <a:pt x="73034" y="45467"/>
                  </a:lnTo>
                  <a:lnTo>
                    <a:pt x="73596" y="44231"/>
                  </a:lnTo>
                  <a:lnTo>
                    <a:pt x="73595" y="43754"/>
                  </a:lnTo>
                  <a:lnTo>
                    <a:pt x="73684" y="43467"/>
                  </a:lnTo>
                  <a:lnTo>
                    <a:pt x="73853" y="43322"/>
                  </a:lnTo>
                  <a:lnTo>
                    <a:pt x="74404" y="43151"/>
                  </a:lnTo>
                  <a:lnTo>
                    <a:pt x="74600" y="42998"/>
                  </a:lnTo>
                  <a:lnTo>
                    <a:pt x="76492" y="41231"/>
                  </a:lnTo>
                  <a:lnTo>
                    <a:pt x="76661" y="40811"/>
                  </a:lnTo>
                  <a:lnTo>
                    <a:pt x="77644" y="39732"/>
                  </a:lnTo>
                  <a:lnTo>
                    <a:pt x="77945" y="39606"/>
                  </a:lnTo>
                  <a:lnTo>
                    <a:pt x="78164" y="39282"/>
                  </a:lnTo>
                  <a:lnTo>
                    <a:pt x="78766" y="38181"/>
                  </a:lnTo>
                  <a:lnTo>
                    <a:pt x="78970" y="37560"/>
                  </a:lnTo>
                  <a:lnTo>
                    <a:pt x="79356" y="37675"/>
                  </a:lnTo>
                  <a:lnTo>
                    <a:pt x="79942" y="38025"/>
                  </a:lnTo>
                  <a:lnTo>
                    <a:pt x="79929" y="36134"/>
                  </a:lnTo>
                  <a:lnTo>
                    <a:pt x="79925" y="34709"/>
                  </a:lnTo>
                  <a:lnTo>
                    <a:pt x="81366" y="31811"/>
                  </a:lnTo>
                  <a:lnTo>
                    <a:pt x="82942" y="32681"/>
                  </a:lnTo>
                  <a:lnTo>
                    <a:pt x="85144" y="26456"/>
                  </a:lnTo>
                  <a:lnTo>
                    <a:pt x="87046" y="21115"/>
                  </a:lnTo>
                  <a:lnTo>
                    <a:pt x="88120" y="18158"/>
                  </a:lnTo>
                  <a:lnTo>
                    <a:pt x="89700" y="13628"/>
                  </a:lnTo>
                  <a:lnTo>
                    <a:pt x="90100" y="12478"/>
                  </a:lnTo>
                  <a:lnTo>
                    <a:pt x="91085" y="9642"/>
                  </a:lnTo>
                  <a:lnTo>
                    <a:pt x="93097" y="6406"/>
                  </a:lnTo>
                  <a:lnTo>
                    <a:pt x="93486" y="4482"/>
                  </a:lnTo>
                  <a:lnTo>
                    <a:pt x="95352" y="179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9" name="pg130">
              <a:extLst>
                <a:ext uri="{FF2B5EF4-FFF2-40B4-BE49-F238E27FC236}">
                  <a16:creationId xmlns:a16="http://schemas.microsoft.com/office/drawing/2014/main" id="{FF2A27CD-E204-6940-A6C2-CAEEB7502394}"/>
                </a:ext>
              </a:extLst>
            </p:cNvPr>
            <p:cNvSpPr/>
            <p:nvPr/>
          </p:nvSpPr>
          <p:spPr>
            <a:xfrm>
              <a:off x="6648405" y="2866968"/>
              <a:ext cx="97005" cy="119793"/>
            </a:xfrm>
            <a:custGeom>
              <a:avLst/>
              <a:gdLst/>
              <a:ahLst/>
              <a:cxnLst/>
              <a:rect l="0" t="0" r="0" b="0"/>
              <a:pathLst>
                <a:path w="97005" h="119793">
                  <a:moveTo>
                    <a:pt x="14463" y="6188"/>
                  </a:moveTo>
                  <a:lnTo>
                    <a:pt x="14863" y="6003"/>
                  </a:lnTo>
                  <a:lnTo>
                    <a:pt x="16280" y="5621"/>
                  </a:lnTo>
                  <a:lnTo>
                    <a:pt x="16617" y="5410"/>
                  </a:lnTo>
                  <a:lnTo>
                    <a:pt x="17249" y="4590"/>
                  </a:lnTo>
                  <a:lnTo>
                    <a:pt x="17608" y="4356"/>
                  </a:lnTo>
                  <a:lnTo>
                    <a:pt x="18196" y="2886"/>
                  </a:lnTo>
                  <a:lnTo>
                    <a:pt x="18702" y="2313"/>
                  </a:lnTo>
                  <a:lnTo>
                    <a:pt x="19137" y="2068"/>
                  </a:lnTo>
                  <a:lnTo>
                    <a:pt x="20015" y="1886"/>
                  </a:lnTo>
                  <a:lnTo>
                    <a:pt x="20438" y="2058"/>
                  </a:lnTo>
                  <a:lnTo>
                    <a:pt x="21196" y="2558"/>
                  </a:lnTo>
                  <a:lnTo>
                    <a:pt x="21554" y="2641"/>
                  </a:lnTo>
                  <a:lnTo>
                    <a:pt x="22366" y="2524"/>
                  </a:lnTo>
                  <a:lnTo>
                    <a:pt x="24413" y="1920"/>
                  </a:lnTo>
                  <a:lnTo>
                    <a:pt x="25474" y="1145"/>
                  </a:lnTo>
                  <a:lnTo>
                    <a:pt x="26323" y="726"/>
                  </a:lnTo>
                  <a:lnTo>
                    <a:pt x="28138" y="554"/>
                  </a:lnTo>
                  <a:lnTo>
                    <a:pt x="28956" y="119"/>
                  </a:lnTo>
                  <a:lnTo>
                    <a:pt x="30116" y="2040"/>
                  </a:lnTo>
                  <a:lnTo>
                    <a:pt x="31314" y="2095"/>
                  </a:lnTo>
                  <a:lnTo>
                    <a:pt x="31537" y="1605"/>
                  </a:lnTo>
                  <a:lnTo>
                    <a:pt x="31943" y="1199"/>
                  </a:lnTo>
                  <a:lnTo>
                    <a:pt x="32151" y="1095"/>
                  </a:lnTo>
                  <a:lnTo>
                    <a:pt x="32592" y="1204"/>
                  </a:lnTo>
                  <a:lnTo>
                    <a:pt x="33290" y="903"/>
                  </a:lnTo>
                  <a:lnTo>
                    <a:pt x="33460" y="731"/>
                  </a:lnTo>
                  <a:lnTo>
                    <a:pt x="33555" y="351"/>
                  </a:lnTo>
                  <a:lnTo>
                    <a:pt x="33882" y="85"/>
                  </a:lnTo>
                  <a:lnTo>
                    <a:pt x="34197" y="0"/>
                  </a:lnTo>
                  <a:lnTo>
                    <a:pt x="34808" y="351"/>
                  </a:lnTo>
                  <a:lnTo>
                    <a:pt x="35070" y="413"/>
                  </a:lnTo>
                  <a:lnTo>
                    <a:pt x="35612" y="163"/>
                  </a:lnTo>
                  <a:lnTo>
                    <a:pt x="35706" y="694"/>
                  </a:lnTo>
                  <a:lnTo>
                    <a:pt x="35672" y="944"/>
                  </a:lnTo>
                  <a:lnTo>
                    <a:pt x="34257" y="2592"/>
                  </a:lnTo>
                  <a:lnTo>
                    <a:pt x="34869" y="3086"/>
                  </a:lnTo>
                  <a:lnTo>
                    <a:pt x="36031" y="4236"/>
                  </a:lnTo>
                  <a:lnTo>
                    <a:pt x="37326" y="4354"/>
                  </a:lnTo>
                  <a:lnTo>
                    <a:pt x="38264" y="4747"/>
                  </a:lnTo>
                  <a:lnTo>
                    <a:pt x="37955" y="6243"/>
                  </a:lnTo>
                  <a:lnTo>
                    <a:pt x="36816" y="6149"/>
                  </a:lnTo>
                  <a:lnTo>
                    <a:pt x="37446" y="6821"/>
                  </a:lnTo>
                  <a:lnTo>
                    <a:pt x="37719" y="6738"/>
                  </a:lnTo>
                  <a:lnTo>
                    <a:pt x="39250" y="7321"/>
                  </a:lnTo>
                  <a:lnTo>
                    <a:pt x="39630" y="7059"/>
                  </a:lnTo>
                  <a:lnTo>
                    <a:pt x="40078" y="7059"/>
                  </a:lnTo>
                  <a:lnTo>
                    <a:pt x="40245" y="7197"/>
                  </a:lnTo>
                  <a:lnTo>
                    <a:pt x="40420" y="7613"/>
                  </a:lnTo>
                  <a:lnTo>
                    <a:pt x="41210" y="7829"/>
                  </a:lnTo>
                  <a:lnTo>
                    <a:pt x="42112" y="7400"/>
                  </a:lnTo>
                  <a:lnTo>
                    <a:pt x="42509" y="7947"/>
                  </a:lnTo>
                  <a:lnTo>
                    <a:pt x="42373" y="8163"/>
                  </a:lnTo>
                  <a:lnTo>
                    <a:pt x="42880" y="9945"/>
                  </a:lnTo>
                  <a:lnTo>
                    <a:pt x="42888" y="12044"/>
                  </a:lnTo>
                  <a:lnTo>
                    <a:pt x="42955" y="12320"/>
                  </a:lnTo>
                  <a:lnTo>
                    <a:pt x="43693" y="12706"/>
                  </a:lnTo>
                  <a:lnTo>
                    <a:pt x="44315" y="12881"/>
                  </a:lnTo>
                  <a:lnTo>
                    <a:pt x="46730" y="13473"/>
                  </a:lnTo>
                  <a:lnTo>
                    <a:pt x="48876" y="9783"/>
                  </a:lnTo>
                  <a:lnTo>
                    <a:pt x="49219" y="8884"/>
                  </a:lnTo>
                  <a:lnTo>
                    <a:pt x="49473" y="8759"/>
                  </a:lnTo>
                  <a:lnTo>
                    <a:pt x="49611" y="9260"/>
                  </a:lnTo>
                  <a:lnTo>
                    <a:pt x="49907" y="9457"/>
                  </a:lnTo>
                  <a:lnTo>
                    <a:pt x="52042" y="9644"/>
                  </a:lnTo>
                  <a:lnTo>
                    <a:pt x="52411" y="8985"/>
                  </a:lnTo>
                  <a:lnTo>
                    <a:pt x="53318" y="8208"/>
                  </a:lnTo>
                  <a:lnTo>
                    <a:pt x="53769" y="7520"/>
                  </a:lnTo>
                  <a:lnTo>
                    <a:pt x="54606" y="7271"/>
                  </a:lnTo>
                  <a:lnTo>
                    <a:pt x="54854" y="8410"/>
                  </a:lnTo>
                  <a:lnTo>
                    <a:pt x="54593" y="8972"/>
                  </a:lnTo>
                  <a:lnTo>
                    <a:pt x="54740" y="9627"/>
                  </a:lnTo>
                  <a:lnTo>
                    <a:pt x="55118" y="9802"/>
                  </a:lnTo>
                  <a:lnTo>
                    <a:pt x="55382" y="10077"/>
                  </a:lnTo>
                  <a:lnTo>
                    <a:pt x="54428" y="11115"/>
                  </a:lnTo>
                  <a:lnTo>
                    <a:pt x="55619" y="11906"/>
                  </a:lnTo>
                  <a:lnTo>
                    <a:pt x="56278" y="12719"/>
                  </a:lnTo>
                  <a:lnTo>
                    <a:pt x="56092" y="12719"/>
                  </a:lnTo>
                  <a:lnTo>
                    <a:pt x="55619" y="12535"/>
                  </a:lnTo>
                  <a:lnTo>
                    <a:pt x="54886" y="12451"/>
                  </a:lnTo>
                  <a:lnTo>
                    <a:pt x="54645" y="12868"/>
                  </a:lnTo>
                  <a:lnTo>
                    <a:pt x="54552" y="13466"/>
                  </a:lnTo>
                  <a:lnTo>
                    <a:pt x="55293" y="15350"/>
                  </a:lnTo>
                  <a:lnTo>
                    <a:pt x="55534" y="15648"/>
                  </a:lnTo>
                  <a:lnTo>
                    <a:pt x="55898" y="15811"/>
                  </a:lnTo>
                  <a:lnTo>
                    <a:pt x="57416" y="13798"/>
                  </a:lnTo>
                  <a:lnTo>
                    <a:pt x="57228" y="14742"/>
                  </a:lnTo>
                  <a:lnTo>
                    <a:pt x="57346" y="15576"/>
                  </a:lnTo>
                  <a:lnTo>
                    <a:pt x="57431" y="15769"/>
                  </a:lnTo>
                  <a:lnTo>
                    <a:pt x="58003" y="16480"/>
                  </a:lnTo>
                  <a:lnTo>
                    <a:pt x="57622" y="16975"/>
                  </a:lnTo>
                  <a:lnTo>
                    <a:pt x="58020" y="16951"/>
                  </a:lnTo>
                  <a:lnTo>
                    <a:pt x="58283" y="17225"/>
                  </a:lnTo>
                  <a:lnTo>
                    <a:pt x="58346" y="17957"/>
                  </a:lnTo>
                  <a:lnTo>
                    <a:pt x="59112" y="19341"/>
                  </a:lnTo>
                  <a:lnTo>
                    <a:pt x="59764" y="19739"/>
                  </a:lnTo>
                  <a:lnTo>
                    <a:pt x="60306" y="20726"/>
                  </a:lnTo>
                  <a:lnTo>
                    <a:pt x="60306" y="20869"/>
                  </a:lnTo>
                  <a:lnTo>
                    <a:pt x="60159" y="21167"/>
                  </a:lnTo>
                  <a:lnTo>
                    <a:pt x="58432" y="22211"/>
                  </a:lnTo>
                  <a:lnTo>
                    <a:pt x="58211" y="23000"/>
                  </a:lnTo>
                  <a:lnTo>
                    <a:pt x="57435" y="23763"/>
                  </a:lnTo>
                  <a:lnTo>
                    <a:pt x="57133" y="24207"/>
                  </a:lnTo>
                  <a:lnTo>
                    <a:pt x="56470" y="25653"/>
                  </a:lnTo>
                  <a:lnTo>
                    <a:pt x="56307" y="26037"/>
                  </a:lnTo>
                  <a:lnTo>
                    <a:pt x="56335" y="26844"/>
                  </a:lnTo>
                  <a:lnTo>
                    <a:pt x="55357" y="27760"/>
                  </a:lnTo>
                  <a:lnTo>
                    <a:pt x="52345" y="26493"/>
                  </a:lnTo>
                  <a:lnTo>
                    <a:pt x="52007" y="27636"/>
                  </a:lnTo>
                  <a:lnTo>
                    <a:pt x="52166" y="28090"/>
                  </a:lnTo>
                  <a:lnTo>
                    <a:pt x="52084" y="29251"/>
                  </a:lnTo>
                  <a:lnTo>
                    <a:pt x="52398" y="30795"/>
                  </a:lnTo>
                  <a:lnTo>
                    <a:pt x="52821" y="31577"/>
                  </a:lnTo>
                  <a:lnTo>
                    <a:pt x="53189" y="31890"/>
                  </a:lnTo>
                  <a:lnTo>
                    <a:pt x="53464" y="32377"/>
                  </a:lnTo>
                  <a:lnTo>
                    <a:pt x="53673" y="34192"/>
                  </a:lnTo>
                  <a:lnTo>
                    <a:pt x="52660" y="34817"/>
                  </a:lnTo>
                  <a:lnTo>
                    <a:pt x="52082" y="34895"/>
                  </a:lnTo>
                  <a:lnTo>
                    <a:pt x="50313" y="34518"/>
                  </a:lnTo>
                  <a:lnTo>
                    <a:pt x="50084" y="34425"/>
                  </a:lnTo>
                  <a:lnTo>
                    <a:pt x="49886" y="34206"/>
                  </a:lnTo>
                  <a:lnTo>
                    <a:pt x="49692" y="34169"/>
                  </a:lnTo>
                  <a:lnTo>
                    <a:pt x="48468" y="34733"/>
                  </a:lnTo>
                  <a:lnTo>
                    <a:pt x="48710" y="35033"/>
                  </a:lnTo>
                  <a:lnTo>
                    <a:pt x="49212" y="36324"/>
                  </a:lnTo>
                  <a:lnTo>
                    <a:pt x="49638" y="37957"/>
                  </a:lnTo>
                  <a:lnTo>
                    <a:pt x="49817" y="38161"/>
                  </a:lnTo>
                  <a:lnTo>
                    <a:pt x="50232" y="38209"/>
                  </a:lnTo>
                  <a:lnTo>
                    <a:pt x="50825" y="37772"/>
                  </a:lnTo>
                  <a:lnTo>
                    <a:pt x="51558" y="37492"/>
                  </a:lnTo>
                  <a:lnTo>
                    <a:pt x="51817" y="37454"/>
                  </a:lnTo>
                  <a:lnTo>
                    <a:pt x="52368" y="37565"/>
                  </a:lnTo>
                  <a:lnTo>
                    <a:pt x="52764" y="37184"/>
                  </a:lnTo>
                  <a:lnTo>
                    <a:pt x="53253" y="36432"/>
                  </a:lnTo>
                  <a:lnTo>
                    <a:pt x="53513" y="36410"/>
                  </a:lnTo>
                  <a:lnTo>
                    <a:pt x="54246" y="36641"/>
                  </a:lnTo>
                  <a:lnTo>
                    <a:pt x="54498" y="36794"/>
                  </a:lnTo>
                  <a:lnTo>
                    <a:pt x="54482" y="38126"/>
                  </a:lnTo>
                  <a:lnTo>
                    <a:pt x="53946" y="39075"/>
                  </a:lnTo>
                  <a:lnTo>
                    <a:pt x="53779" y="40014"/>
                  </a:lnTo>
                  <a:lnTo>
                    <a:pt x="54207" y="40138"/>
                  </a:lnTo>
                  <a:lnTo>
                    <a:pt x="55800" y="39697"/>
                  </a:lnTo>
                  <a:lnTo>
                    <a:pt x="56099" y="39708"/>
                  </a:lnTo>
                  <a:lnTo>
                    <a:pt x="56470" y="39880"/>
                  </a:lnTo>
                  <a:lnTo>
                    <a:pt x="56139" y="40724"/>
                  </a:lnTo>
                  <a:lnTo>
                    <a:pt x="55782" y="40999"/>
                  </a:lnTo>
                  <a:lnTo>
                    <a:pt x="55170" y="41193"/>
                  </a:lnTo>
                  <a:lnTo>
                    <a:pt x="54584" y="41215"/>
                  </a:lnTo>
                  <a:lnTo>
                    <a:pt x="53503" y="41058"/>
                  </a:lnTo>
                  <a:lnTo>
                    <a:pt x="54714" y="41337"/>
                  </a:lnTo>
                  <a:lnTo>
                    <a:pt x="55728" y="41238"/>
                  </a:lnTo>
                  <a:lnTo>
                    <a:pt x="55768" y="42413"/>
                  </a:lnTo>
                  <a:lnTo>
                    <a:pt x="55904" y="42416"/>
                  </a:lnTo>
                  <a:lnTo>
                    <a:pt x="56257" y="41966"/>
                  </a:lnTo>
                  <a:lnTo>
                    <a:pt x="57183" y="42528"/>
                  </a:lnTo>
                  <a:lnTo>
                    <a:pt x="57326" y="42710"/>
                  </a:lnTo>
                  <a:lnTo>
                    <a:pt x="57389" y="43611"/>
                  </a:lnTo>
                  <a:lnTo>
                    <a:pt x="57847" y="44645"/>
                  </a:lnTo>
                  <a:lnTo>
                    <a:pt x="57495" y="45483"/>
                  </a:lnTo>
                  <a:lnTo>
                    <a:pt x="57138" y="45881"/>
                  </a:lnTo>
                  <a:lnTo>
                    <a:pt x="57402" y="46502"/>
                  </a:lnTo>
                  <a:lnTo>
                    <a:pt x="58951" y="46497"/>
                  </a:lnTo>
                  <a:lnTo>
                    <a:pt x="59348" y="46323"/>
                  </a:lnTo>
                  <a:lnTo>
                    <a:pt x="59534" y="46319"/>
                  </a:lnTo>
                  <a:lnTo>
                    <a:pt x="59763" y="47670"/>
                  </a:lnTo>
                  <a:lnTo>
                    <a:pt x="59748" y="47960"/>
                  </a:lnTo>
                  <a:lnTo>
                    <a:pt x="58802" y="48102"/>
                  </a:lnTo>
                  <a:lnTo>
                    <a:pt x="58570" y="49921"/>
                  </a:lnTo>
                  <a:lnTo>
                    <a:pt x="58598" y="51254"/>
                  </a:lnTo>
                  <a:lnTo>
                    <a:pt x="58862" y="51354"/>
                  </a:lnTo>
                  <a:lnTo>
                    <a:pt x="59241" y="50889"/>
                  </a:lnTo>
                  <a:lnTo>
                    <a:pt x="59450" y="50517"/>
                  </a:lnTo>
                  <a:lnTo>
                    <a:pt x="59756" y="50237"/>
                  </a:lnTo>
                  <a:lnTo>
                    <a:pt x="60329" y="50174"/>
                  </a:lnTo>
                  <a:lnTo>
                    <a:pt x="61558" y="49735"/>
                  </a:lnTo>
                  <a:lnTo>
                    <a:pt x="61655" y="50360"/>
                  </a:lnTo>
                  <a:lnTo>
                    <a:pt x="61476" y="50739"/>
                  </a:lnTo>
                  <a:lnTo>
                    <a:pt x="61473" y="50922"/>
                  </a:lnTo>
                  <a:lnTo>
                    <a:pt x="61941" y="51796"/>
                  </a:lnTo>
                  <a:lnTo>
                    <a:pt x="62321" y="52042"/>
                  </a:lnTo>
                  <a:lnTo>
                    <a:pt x="62418" y="52187"/>
                  </a:lnTo>
                  <a:lnTo>
                    <a:pt x="62472" y="52414"/>
                  </a:lnTo>
                  <a:lnTo>
                    <a:pt x="62457" y="52797"/>
                  </a:lnTo>
                  <a:lnTo>
                    <a:pt x="62782" y="53727"/>
                  </a:lnTo>
                  <a:lnTo>
                    <a:pt x="62732" y="54932"/>
                  </a:lnTo>
                  <a:lnTo>
                    <a:pt x="62841" y="55178"/>
                  </a:lnTo>
                  <a:lnTo>
                    <a:pt x="63031" y="55323"/>
                  </a:lnTo>
                  <a:lnTo>
                    <a:pt x="63503" y="55394"/>
                  </a:lnTo>
                  <a:lnTo>
                    <a:pt x="63720" y="55505"/>
                  </a:lnTo>
                  <a:lnTo>
                    <a:pt x="63844" y="55732"/>
                  </a:lnTo>
                  <a:lnTo>
                    <a:pt x="63964" y="56208"/>
                  </a:lnTo>
                  <a:lnTo>
                    <a:pt x="64417" y="56190"/>
                  </a:lnTo>
                  <a:lnTo>
                    <a:pt x="64603" y="56089"/>
                  </a:lnTo>
                  <a:lnTo>
                    <a:pt x="64889" y="55751"/>
                  </a:lnTo>
                  <a:lnTo>
                    <a:pt x="65827" y="54225"/>
                  </a:lnTo>
                  <a:lnTo>
                    <a:pt x="66745" y="52939"/>
                  </a:lnTo>
                  <a:lnTo>
                    <a:pt x="66760" y="52794"/>
                  </a:lnTo>
                  <a:lnTo>
                    <a:pt x="66625" y="52455"/>
                  </a:lnTo>
                  <a:lnTo>
                    <a:pt x="66648" y="52239"/>
                  </a:lnTo>
                  <a:lnTo>
                    <a:pt x="67578" y="52325"/>
                  </a:lnTo>
                  <a:lnTo>
                    <a:pt x="68000" y="52708"/>
                  </a:lnTo>
                  <a:lnTo>
                    <a:pt x="68119" y="53092"/>
                  </a:lnTo>
                  <a:lnTo>
                    <a:pt x="68232" y="53222"/>
                  </a:lnTo>
                  <a:lnTo>
                    <a:pt x="68770" y="53535"/>
                  </a:lnTo>
                  <a:lnTo>
                    <a:pt x="69118" y="53658"/>
                  </a:lnTo>
                  <a:lnTo>
                    <a:pt x="69711" y="53591"/>
                  </a:lnTo>
                  <a:lnTo>
                    <a:pt x="70587" y="52888"/>
                  </a:lnTo>
                  <a:lnTo>
                    <a:pt x="70614" y="52111"/>
                  </a:lnTo>
                  <a:lnTo>
                    <a:pt x="70688" y="51735"/>
                  </a:lnTo>
                  <a:lnTo>
                    <a:pt x="70952" y="51999"/>
                  </a:lnTo>
                  <a:lnTo>
                    <a:pt x="71858" y="52386"/>
                  </a:lnTo>
                  <a:lnTo>
                    <a:pt x="72124" y="52372"/>
                  </a:lnTo>
                  <a:lnTo>
                    <a:pt x="73148" y="51530"/>
                  </a:lnTo>
                  <a:lnTo>
                    <a:pt x="74263" y="49613"/>
                  </a:lnTo>
                  <a:lnTo>
                    <a:pt x="75549" y="48819"/>
                  </a:lnTo>
                  <a:lnTo>
                    <a:pt x="77312" y="49853"/>
                  </a:lnTo>
                  <a:lnTo>
                    <a:pt x="77839" y="50430"/>
                  </a:lnTo>
                  <a:lnTo>
                    <a:pt x="78157" y="50612"/>
                  </a:lnTo>
                  <a:lnTo>
                    <a:pt x="78296" y="50207"/>
                  </a:lnTo>
                  <a:lnTo>
                    <a:pt x="78304" y="49436"/>
                  </a:lnTo>
                  <a:lnTo>
                    <a:pt x="78037" y="48532"/>
                  </a:lnTo>
                  <a:lnTo>
                    <a:pt x="76130" y="47197"/>
                  </a:lnTo>
                  <a:lnTo>
                    <a:pt x="75560" y="47122"/>
                  </a:lnTo>
                  <a:lnTo>
                    <a:pt x="75219" y="46882"/>
                  </a:lnTo>
                  <a:lnTo>
                    <a:pt x="75528" y="46708"/>
                  </a:lnTo>
                  <a:lnTo>
                    <a:pt x="75892" y="46637"/>
                  </a:lnTo>
                  <a:lnTo>
                    <a:pt x="76376" y="46690"/>
                  </a:lnTo>
                  <a:lnTo>
                    <a:pt x="76644" y="46846"/>
                  </a:lnTo>
                  <a:lnTo>
                    <a:pt x="77221" y="47583"/>
                  </a:lnTo>
                  <a:lnTo>
                    <a:pt x="77891" y="48194"/>
                  </a:lnTo>
                  <a:lnTo>
                    <a:pt x="78220" y="48295"/>
                  </a:lnTo>
                  <a:lnTo>
                    <a:pt x="78635" y="48228"/>
                  </a:lnTo>
                  <a:lnTo>
                    <a:pt x="79593" y="47715"/>
                  </a:lnTo>
                  <a:lnTo>
                    <a:pt x="80044" y="48239"/>
                  </a:lnTo>
                  <a:lnTo>
                    <a:pt x="80240" y="48663"/>
                  </a:lnTo>
                  <a:lnTo>
                    <a:pt x="80211" y="49022"/>
                  </a:lnTo>
                  <a:lnTo>
                    <a:pt x="79975" y="49638"/>
                  </a:lnTo>
                  <a:lnTo>
                    <a:pt x="80310" y="50330"/>
                  </a:lnTo>
                  <a:lnTo>
                    <a:pt x="79960" y="50729"/>
                  </a:lnTo>
                  <a:lnTo>
                    <a:pt x="78686" y="51750"/>
                  </a:lnTo>
                  <a:lnTo>
                    <a:pt x="78060" y="52568"/>
                  </a:lnTo>
                  <a:lnTo>
                    <a:pt x="77968" y="53193"/>
                  </a:lnTo>
                  <a:lnTo>
                    <a:pt x="78252" y="53713"/>
                  </a:lnTo>
                  <a:lnTo>
                    <a:pt x="78162" y="53964"/>
                  </a:lnTo>
                  <a:lnTo>
                    <a:pt x="77673" y="54489"/>
                  </a:lnTo>
                  <a:lnTo>
                    <a:pt x="77058" y="54751"/>
                  </a:lnTo>
                  <a:lnTo>
                    <a:pt x="76941" y="55296"/>
                  </a:lnTo>
                  <a:lnTo>
                    <a:pt x="76332" y="56394"/>
                  </a:lnTo>
                  <a:lnTo>
                    <a:pt x="75728" y="56410"/>
                  </a:lnTo>
                  <a:lnTo>
                    <a:pt x="74970" y="57794"/>
                  </a:lnTo>
                  <a:lnTo>
                    <a:pt x="74852" y="58256"/>
                  </a:lnTo>
                  <a:lnTo>
                    <a:pt x="74917" y="58467"/>
                  </a:lnTo>
                  <a:lnTo>
                    <a:pt x="74889" y="58856"/>
                  </a:lnTo>
                  <a:lnTo>
                    <a:pt x="74590" y="59131"/>
                  </a:lnTo>
                  <a:lnTo>
                    <a:pt x="73888" y="59474"/>
                  </a:lnTo>
                  <a:lnTo>
                    <a:pt x="73185" y="60058"/>
                  </a:lnTo>
                  <a:lnTo>
                    <a:pt x="73394" y="60181"/>
                  </a:lnTo>
                  <a:lnTo>
                    <a:pt x="73696" y="60631"/>
                  </a:lnTo>
                  <a:lnTo>
                    <a:pt x="74091" y="60798"/>
                  </a:lnTo>
                  <a:lnTo>
                    <a:pt x="74745" y="60895"/>
                  </a:lnTo>
                  <a:lnTo>
                    <a:pt x="75616" y="60626"/>
                  </a:lnTo>
                  <a:lnTo>
                    <a:pt x="75775" y="60857"/>
                  </a:lnTo>
                  <a:lnTo>
                    <a:pt x="75910" y="61527"/>
                  </a:lnTo>
                  <a:lnTo>
                    <a:pt x="76507" y="61999"/>
                  </a:lnTo>
                  <a:lnTo>
                    <a:pt x="77079" y="61977"/>
                  </a:lnTo>
                  <a:lnTo>
                    <a:pt x="77303" y="61714"/>
                  </a:lnTo>
                  <a:lnTo>
                    <a:pt x="77441" y="61081"/>
                  </a:lnTo>
                  <a:lnTo>
                    <a:pt x="77632" y="60721"/>
                  </a:lnTo>
                  <a:lnTo>
                    <a:pt x="77818" y="60648"/>
                  </a:lnTo>
                  <a:lnTo>
                    <a:pt x="78236" y="60603"/>
                  </a:lnTo>
                  <a:lnTo>
                    <a:pt x="79061" y="60763"/>
                  </a:lnTo>
                  <a:lnTo>
                    <a:pt x="79034" y="61221"/>
                  </a:lnTo>
                  <a:lnTo>
                    <a:pt x="79266" y="61638"/>
                  </a:lnTo>
                  <a:lnTo>
                    <a:pt x="79479" y="61865"/>
                  </a:lnTo>
                  <a:lnTo>
                    <a:pt x="79651" y="61827"/>
                  </a:lnTo>
                  <a:lnTo>
                    <a:pt x="80357" y="61206"/>
                  </a:lnTo>
                  <a:lnTo>
                    <a:pt x="80984" y="61269"/>
                  </a:lnTo>
                  <a:lnTo>
                    <a:pt x="81638" y="61865"/>
                  </a:lnTo>
                  <a:lnTo>
                    <a:pt x="81747" y="62252"/>
                  </a:lnTo>
                  <a:lnTo>
                    <a:pt x="81754" y="62635"/>
                  </a:lnTo>
                  <a:lnTo>
                    <a:pt x="80791" y="63115"/>
                  </a:lnTo>
                  <a:lnTo>
                    <a:pt x="80396" y="63591"/>
                  </a:lnTo>
                  <a:lnTo>
                    <a:pt x="80020" y="64708"/>
                  </a:lnTo>
                  <a:lnTo>
                    <a:pt x="80771" y="64920"/>
                  </a:lnTo>
                  <a:lnTo>
                    <a:pt x="81672" y="65720"/>
                  </a:lnTo>
                  <a:lnTo>
                    <a:pt x="81135" y="66174"/>
                  </a:lnTo>
                  <a:lnTo>
                    <a:pt x="80384" y="66453"/>
                  </a:lnTo>
                  <a:lnTo>
                    <a:pt x="80125" y="66185"/>
                  </a:lnTo>
                  <a:lnTo>
                    <a:pt x="79531" y="66696"/>
                  </a:lnTo>
                  <a:lnTo>
                    <a:pt x="81078" y="67758"/>
                  </a:lnTo>
                  <a:lnTo>
                    <a:pt x="83088" y="67432"/>
                  </a:lnTo>
                  <a:lnTo>
                    <a:pt x="83394" y="67071"/>
                  </a:lnTo>
                  <a:lnTo>
                    <a:pt x="84136" y="66625"/>
                  </a:lnTo>
                  <a:lnTo>
                    <a:pt x="84183" y="66826"/>
                  </a:lnTo>
                  <a:lnTo>
                    <a:pt x="83954" y="67592"/>
                  </a:lnTo>
                  <a:lnTo>
                    <a:pt x="84140" y="67644"/>
                  </a:lnTo>
                  <a:lnTo>
                    <a:pt x="85037" y="67522"/>
                  </a:lnTo>
                  <a:lnTo>
                    <a:pt x="85381" y="67764"/>
                  </a:lnTo>
                  <a:lnTo>
                    <a:pt x="85408" y="67999"/>
                  </a:lnTo>
                  <a:lnTo>
                    <a:pt x="85845" y="68717"/>
                  </a:lnTo>
                  <a:lnTo>
                    <a:pt x="86460" y="68981"/>
                  </a:lnTo>
                  <a:lnTo>
                    <a:pt x="87291" y="69213"/>
                  </a:lnTo>
                  <a:lnTo>
                    <a:pt x="87946" y="68110"/>
                  </a:lnTo>
                  <a:lnTo>
                    <a:pt x="88473" y="67449"/>
                  </a:lnTo>
                  <a:lnTo>
                    <a:pt x="88457" y="66734"/>
                  </a:lnTo>
                  <a:lnTo>
                    <a:pt x="88619" y="66008"/>
                  </a:lnTo>
                  <a:lnTo>
                    <a:pt x="88735" y="65807"/>
                  </a:lnTo>
                  <a:lnTo>
                    <a:pt x="89591" y="65804"/>
                  </a:lnTo>
                  <a:lnTo>
                    <a:pt x="90846" y="66427"/>
                  </a:lnTo>
                  <a:lnTo>
                    <a:pt x="91277" y="67012"/>
                  </a:lnTo>
                  <a:lnTo>
                    <a:pt x="91254" y="67179"/>
                  </a:lnTo>
                  <a:lnTo>
                    <a:pt x="91436" y="67372"/>
                  </a:lnTo>
                  <a:lnTo>
                    <a:pt x="92020" y="67335"/>
                  </a:lnTo>
                  <a:lnTo>
                    <a:pt x="92105" y="67188"/>
                  </a:lnTo>
                  <a:lnTo>
                    <a:pt x="92212" y="66680"/>
                  </a:lnTo>
                  <a:lnTo>
                    <a:pt x="92734" y="67049"/>
                  </a:lnTo>
                  <a:lnTo>
                    <a:pt x="92791" y="67221"/>
                  </a:lnTo>
                  <a:lnTo>
                    <a:pt x="93054" y="67484"/>
                  </a:lnTo>
                  <a:lnTo>
                    <a:pt x="93575" y="67583"/>
                  </a:lnTo>
                  <a:lnTo>
                    <a:pt x="94627" y="67565"/>
                  </a:lnTo>
                  <a:lnTo>
                    <a:pt x="95191" y="67478"/>
                  </a:lnTo>
                  <a:lnTo>
                    <a:pt x="95529" y="67241"/>
                  </a:lnTo>
                  <a:lnTo>
                    <a:pt x="96233" y="67245"/>
                  </a:lnTo>
                  <a:lnTo>
                    <a:pt x="96561" y="67588"/>
                  </a:lnTo>
                  <a:lnTo>
                    <a:pt x="97005" y="67890"/>
                  </a:lnTo>
                  <a:lnTo>
                    <a:pt x="96883" y="68642"/>
                  </a:lnTo>
                  <a:lnTo>
                    <a:pt x="96807" y="68953"/>
                  </a:lnTo>
                  <a:lnTo>
                    <a:pt x="96863" y="69266"/>
                  </a:lnTo>
                  <a:lnTo>
                    <a:pt x="96807" y="69655"/>
                  </a:lnTo>
                  <a:lnTo>
                    <a:pt x="96453" y="70117"/>
                  </a:lnTo>
                  <a:lnTo>
                    <a:pt x="95342" y="70653"/>
                  </a:lnTo>
                  <a:lnTo>
                    <a:pt x="94951" y="71310"/>
                  </a:lnTo>
                  <a:lnTo>
                    <a:pt x="94609" y="71675"/>
                  </a:lnTo>
                  <a:lnTo>
                    <a:pt x="94600" y="71910"/>
                  </a:lnTo>
                  <a:lnTo>
                    <a:pt x="94381" y="72455"/>
                  </a:lnTo>
                  <a:lnTo>
                    <a:pt x="93839" y="73018"/>
                  </a:lnTo>
                  <a:lnTo>
                    <a:pt x="94031" y="73521"/>
                  </a:lnTo>
                  <a:lnTo>
                    <a:pt x="94035" y="73928"/>
                  </a:lnTo>
                  <a:lnTo>
                    <a:pt x="93845" y="74186"/>
                  </a:lnTo>
                  <a:lnTo>
                    <a:pt x="93463" y="74296"/>
                  </a:lnTo>
                  <a:lnTo>
                    <a:pt x="93098" y="74973"/>
                  </a:lnTo>
                  <a:lnTo>
                    <a:pt x="92962" y="75545"/>
                  </a:lnTo>
                  <a:lnTo>
                    <a:pt x="92582" y="75755"/>
                  </a:lnTo>
                  <a:lnTo>
                    <a:pt x="92280" y="75867"/>
                  </a:lnTo>
                  <a:lnTo>
                    <a:pt x="91873" y="76443"/>
                  </a:lnTo>
                  <a:lnTo>
                    <a:pt x="91841" y="76903"/>
                  </a:lnTo>
                  <a:lnTo>
                    <a:pt x="91719" y="77137"/>
                  </a:lnTo>
                  <a:lnTo>
                    <a:pt x="91440" y="77225"/>
                  </a:lnTo>
                  <a:lnTo>
                    <a:pt x="90866" y="77242"/>
                  </a:lnTo>
                  <a:lnTo>
                    <a:pt x="90997" y="77302"/>
                  </a:lnTo>
                  <a:lnTo>
                    <a:pt x="91183" y="77421"/>
                  </a:lnTo>
                  <a:lnTo>
                    <a:pt x="91372" y="77728"/>
                  </a:lnTo>
                  <a:lnTo>
                    <a:pt x="90973" y="78393"/>
                  </a:lnTo>
                  <a:lnTo>
                    <a:pt x="90882" y="78544"/>
                  </a:lnTo>
                  <a:lnTo>
                    <a:pt x="90882" y="79024"/>
                  </a:lnTo>
                  <a:lnTo>
                    <a:pt x="90733" y="79334"/>
                  </a:lnTo>
                  <a:lnTo>
                    <a:pt x="90148" y="79704"/>
                  </a:lnTo>
                  <a:lnTo>
                    <a:pt x="90316" y="79955"/>
                  </a:lnTo>
                  <a:lnTo>
                    <a:pt x="90250" y="80207"/>
                  </a:lnTo>
                  <a:lnTo>
                    <a:pt x="89895" y="80549"/>
                  </a:lnTo>
                  <a:lnTo>
                    <a:pt x="89581" y="80578"/>
                  </a:lnTo>
                  <a:lnTo>
                    <a:pt x="89371" y="80712"/>
                  </a:lnTo>
                  <a:lnTo>
                    <a:pt x="89344" y="81519"/>
                  </a:lnTo>
                  <a:lnTo>
                    <a:pt x="89105" y="81826"/>
                  </a:lnTo>
                  <a:lnTo>
                    <a:pt x="88317" y="82063"/>
                  </a:lnTo>
                  <a:lnTo>
                    <a:pt x="87797" y="82418"/>
                  </a:lnTo>
                  <a:lnTo>
                    <a:pt x="88110" y="83425"/>
                  </a:lnTo>
                  <a:lnTo>
                    <a:pt x="88101" y="83640"/>
                  </a:lnTo>
                  <a:lnTo>
                    <a:pt x="87989" y="83778"/>
                  </a:lnTo>
                  <a:lnTo>
                    <a:pt x="87856" y="83865"/>
                  </a:lnTo>
                  <a:lnTo>
                    <a:pt x="87606" y="84498"/>
                  </a:lnTo>
                  <a:lnTo>
                    <a:pt x="87832" y="84881"/>
                  </a:lnTo>
                  <a:lnTo>
                    <a:pt x="87731" y="85160"/>
                  </a:lnTo>
                  <a:lnTo>
                    <a:pt x="87155" y="85705"/>
                  </a:lnTo>
                  <a:lnTo>
                    <a:pt x="86708" y="85908"/>
                  </a:lnTo>
                  <a:lnTo>
                    <a:pt x="86182" y="85755"/>
                  </a:lnTo>
                  <a:lnTo>
                    <a:pt x="85654" y="86064"/>
                  </a:lnTo>
                  <a:lnTo>
                    <a:pt x="85838" y="87112"/>
                  </a:lnTo>
                  <a:lnTo>
                    <a:pt x="85962" y="87795"/>
                  </a:lnTo>
                  <a:lnTo>
                    <a:pt x="85873" y="88022"/>
                  </a:lnTo>
                  <a:lnTo>
                    <a:pt x="85634" y="88335"/>
                  </a:lnTo>
                  <a:lnTo>
                    <a:pt x="84880" y="88825"/>
                  </a:lnTo>
                  <a:lnTo>
                    <a:pt x="84627" y="88901"/>
                  </a:lnTo>
                  <a:lnTo>
                    <a:pt x="84213" y="88802"/>
                  </a:lnTo>
                  <a:lnTo>
                    <a:pt x="83262" y="88806"/>
                  </a:lnTo>
                  <a:lnTo>
                    <a:pt x="83060" y="90000"/>
                  </a:lnTo>
                  <a:lnTo>
                    <a:pt x="83007" y="91246"/>
                  </a:lnTo>
                  <a:lnTo>
                    <a:pt x="83151" y="91662"/>
                  </a:lnTo>
                  <a:lnTo>
                    <a:pt x="83016" y="92033"/>
                  </a:lnTo>
                  <a:lnTo>
                    <a:pt x="82692" y="92353"/>
                  </a:lnTo>
                  <a:lnTo>
                    <a:pt x="82438" y="94025"/>
                  </a:lnTo>
                  <a:lnTo>
                    <a:pt x="82219" y="94272"/>
                  </a:lnTo>
                  <a:lnTo>
                    <a:pt x="81797" y="94560"/>
                  </a:lnTo>
                  <a:lnTo>
                    <a:pt x="81697" y="95129"/>
                  </a:lnTo>
                  <a:lnTo>
                    <a:pt x="81581" y="95355"/>
                  </a:lnTo>
                  <a:lnTo>
                    <a:pt x="80708" y="96151"/>
                  </a:lnTo>
                  <a:lnTo>
                    <a:pt x="80686" y="96448"/>
                  </a:lnTo>
                  <a:lnTo>
                    <a:pt x="80457" y="96847"/>
                  </a:lnTo>
                  <a:lnTo>
                    <a:pt x="80160" y="97105"/>
                  </a:lnTo>
                  <a:lnTo>
                    <a:pt x="79530" y="97160"/>
                  </a:lnTo>
                  <a:lnTo>
                    <a:pt x="79261" y="97037"/>
                  </a:lnTo>
                  <a:lnTo>
                    <a:pt x="78686" y="96312"/>
                  </a:lnTo>
                  <a:lnTo>
                    <a:pt x="78647" y="96151"/>
                  </a:lnTo>
                  <a:lnTo>
                    <a:pt x="78618" y="95664"/>
                  </a:lnTo>
                  <a:lnTo>
                    <a:pt x="78115" y="95763"/>
                  </a:lnTo>
                  <a:lnTo>
                    <a:pt x="77913" y="95941"/>
                  </a:lnTo>
                  <a:lnTo>
                    <a:pt x="77575" y="96013"/>
                  </a:lnTo>
                  <a:lnTo>
                    <a:pt x="76784" y="95664"/>
                  </a:lnTo>
                  <a:lnTo>
                    <a:pt x="76461" y="95780"/>
                  </a:lnTo>
                  <a:lnTo>
                    <a:pt x="75545" y="96635"/>
                  </a:lnTo>
                  <a:lnTo>
                    <a:pt x="75448" y="97090"/>
                  </a:lnTo>
                  <a:lnTo>
                    <a:pt x="75318" y="98028"/>
                  </a:lnTo>
                  <a:lnTo>
                    <a:pt x="74796" y="98988"/>
                  </a:lnTo>
                  <a:lnTo>
                    <a:pt x="73853" y="99329"/>
                  </a:lnTo>
                  <a:lnTo>
                    <a:pt x="73511" y="99277"/>
                  </a:lnTo>
                  <a:lnTo>
                    <a:pt x="73081" y="99535"/>
                  </a:lnTo>
                  <a:lnTo>
                    <a:pt x="73022" y="99787"/>
                  </a:lnTo>
                  <a:lnTo>
                    <a:pt x="72991" y="99954"/>
                  </a:lnTo>
                  <a:lnTo>
                    <a:pt x="71920" y="99941"/>
                  </a:lnTo>
                  <a:lnTo>
                    <a:pt x="71519" y="100204"/>
                  </a:lnTo>
                  <a:lnTo>
                    <a:pt x="70863" y="100961"/>
                  </a:lnTo>
                  <a:lnTo>
                    <a:pt x="70695" y="101618"/>
                  </a:lnTo>
                  <a:lnTo>
                    <a:pt x="70340" y="102067"/>
                  </a:lnTo>
                  <a:lnTo>
                    <a:pt x="69879" y="102209"/>
                  </a:lnTo>
                  <a:lnTo>
                    <a:pt x="69476" y="102892"/>
                  </a:lnTo>
                  <a:lnTo>
                    <a:pt x="69444" y="103639"/>
                  </a:lnTo>
                  <a:lnTo>
                    <a:pt x="69551" y="104040"/>
                  </a:lnTo>
                  <a:lnTo>
                    <a:pt x="68988" y="104558"/>
                  </a:lnTo>
                  <a:lnTo>
                    <a:pt x="68792" y="104961"/>
                  </a:lnTo>
                  <a:lnTo>
                    <a:pt x="68515" y="105280"/>
                  </a:lnTo>
                  <a:lnTo>
                    <a:pt x="68145" y="105812"/>
                  </a:lnTo>
                  <a:lnTo>
                    <a:pt x="68047" y="105925"/>
                  </a:lnTo>
                  <a:lnTo>
                    <a:pt x="67834" y="106184"/>
                  </a:lnTo>
                  <a:lnTo>
                    <a:pt x="66846" y="107383"/>
                  </a:lnTo>
                  <a:lnTo>
                    <a:pt x="67304" y="107695"/>
                  </a:lnTo>
                  <a:lnTo>
                    <a:pt x="67447" y="107948"/>
                  </a:lnTo>
                  <a:lnTo>
                    <a:pt x="66980" y="108711"/>
                  </a:lnTo>
                  <a:lnTo>
                    <a:pt x="67086" y="109232"/>
                  </a:lnTo>
                  <a:lnTo>
                    <a:pt x="73145" y="114555"/>
                  </a:lnTo>
                  <a:lnTo>
                    <a:pt x="72900" y="116280"/>
                  </a:lnTo>
                  <a:lnTo>
                    <a:pt x="72896" y="117221"/>
                  </a:lnTo>
                  <a:lnTo>
                    <a:pt x="72115" y="117836"/>
                  </a:lnTo>
                  <a:lnTo>
                    <a:pt x="71805" y="117857"/>
                  </a:lnTo>
                  <a:lnTo>
                    <a:pt x="71576" y="117840"/>
                  </a:lnTo>
                  <a:lnTo>
                    <a:pt x="70775" y="117212"/>
                  </a:lnTo>
                  <a:lnTo>
                    <a:pt x="70536" y="117315"/>
                  </a:lnTo>
                  <a:lnTo>
                    <a:pt x="69708" y="117951"/>
                  </a:lnTo>
                  <a:lnTo>
                    <a:pt x="69692" y="118353"/>
                  </a:lnTo>
                  <a:lnTo>
                    <a:pt x="69896" y="118721"/>
                  </a:lnTo>
                  <a:lnTo>
                    <a:pt x="70677" y="119646"/>
                  </a:lnTo>
                  <a:lnTo>
                    <a:pt x="70311" y="119793"/>
                  </a:lnTo>
                  <a:lnTo>
                    <a:pt x="70073" y="119748"/>
                  </a:lnTo>
                  <a:lnTo>
                    <a:pt x="68837" y="118970"/>
                  </a:lnTo>
                  <a:lnTo>
                    <a:pt x="68460" y="118080"/>
                  </a:lnTo>
                  <a:lnTo>
                    <a:pt x="68307" y="117228"/>
                  </a:lnTo>
                  <a:lnTo>
                    <a:pt x="68314" y="116971"/>
                  </a:lnTo>
                  <a:lnTo>
                    <a:pt x="68877" y="116636"/>
                  </a:lnTo>
                  <a:lnTo>
                    <a:pt x="68962" y="116473"/>
                  </a:lnTo>
                  <a:lnTo>
                    <a:pt x="68939" y="116209"/>
                  </a:lnTo>
                  <a:lnTo>
                    <a:pt x="68631" y="115858"/>
                  </a:lnTo>
                  <a:lnTo>
                    <a:pt x="68423" y="115289"/>
                  </a:lnTo>
                  <a:lnTo>
                    <a:pt x="68053" y="114148"/>
                  </a:lnTo>
                  <a:lnTo>
                    <a:pt x="68007" y="113531"/>
                  </a:lnTo>
                  <a:lnTo>
                    <a:pt x="67099" y="112596"/>
                  </a:lnTo>
                  <a:lnTo>
                    <a:pt x="66856" y="111986"/>
                  </a:lnTo>
                  <a:lnTo>
                    <a:pt x="65864" y="111621"/>
                  </a:lnTo>
                  <a:lnTo>
                    <a:pt x="64947" y="111044"/>
                  </a:lnTo>
                  <a:lnTo>
                    <a:pt x="64955" y="110312"/>
                  </a:lnTo>
                  <a:lnTo>
                    <a:pt x="64401" y="111199"/>
                  </a:lnTo>
                  <a:lnTo>
                    <a:pt x="64088" y="111731"/>
                  </a:lnTo>
                  <a:lnTo>
                    <a:pt x="62030" y="114994"/>
                  </a:lnTo>
                  <a:lnTo>
                    <a:pt x="61601" y="114483"/>
                  </a:lnTo>
                  <a:lnTo>
                    <a:pt x="61231" y="113843"/>
                  </a:lnTo>
                  <a:lnTo>
                    <a:pt x="60422" y="113441"/>
                  </a:lnTo>
                  <a:lnTo>
                    <a:pt x="60083" y="112794"/>
                  </a:lnTo>
                  <a:lnTo>
                    <a:pt x="58584" y="112764"/>
                  </a:lnTo>
                  <a:lnTo>
                    <a:pt x="58550" y="112310"/>
                  </a:lnTo>
                  <a:lnTo>
                    <a:pt x="58742" y="112173"/>
                  </a:lnTo>
                  <a:lnTo>
                    <a:pt x="58989" y="112139"/>
                  </a:lnTo>
                  <a:lnTo>
                    <a:pt x="59031" y="111715"/>
                  </a:lnTo>
                  <a:lnTo>
                    <a:pt x="58375" y="110721"/>
                  </a:lnTo>
                  <a:lnTo>
                    <a:pt x="57682" y="110148"/>
                  </a:lnTo>
                  <a:lnTo>
                    <a:pt x="57539" y="110108"/>
                  </a:lnTo>
                  <a:lnTo>
                    <a:pt x="57042" y="110744"/>
                  </a:lnTo>
                  <a:lnTo>
                    <a:pt x="56307" y="111154"/>
                  </a:lnTo>
                  <a:lnTo>
                    <a:pt x="55620" y="111246"/>
                  </a:lnTo>
                  <a:lnTo>
                    <a:pt x="54710" y="111046"/>
                  </a:lnTo>
                  <a:lnTo>
                    <a:pt x="54749" y="110622"/>
                  </a:lnTo>
                  <a:lnTo>
                    <a:pt x="55426" y="109116"/>
                  </a:lnTo>
                  <a:lnTo>
                    <a:pt x="55775" y="108155"/>
                  </a:lnTo>
                  <a:lnTo>
                    <a:pt x="54812" y="106651"/>
                  </a:lnTo>
                  <a:lnTo>
                    <a:pt x="54629" y="106568"/>
                  </a:lnTo>
                  <a:lnTo>
                    <a:pt x="55138" y="106441"/>
                  </a:lnTo>
                  <a:lnTo>
                    <a:pt x="55956" y="106041"/>
                  </a:lnTo>
                  <a:lnTo>
                    <a:pt x="56860" y="105330"/>
                  </a:lnTo>
                  <a:lnTo>
                    <a:pt x="56225" y="104947"/>
                  </a:lnTo>
                  <a:lnTo>
                    <a:pt x="56931" y="104310"/>
                  </a:lnTo>
                  <a:lnTo>
                    <a:pt x="56444" y="103622"/>
                  </a:lnTo>
                  <a:lnTo>
                    <a:pt x="55982" y="103324"/>
                  </a:lnTo>
                  <a:lnTo>
                    <a:pt x="55854" y="103294"/>
                  </a:lnTo>
                  <a:lnTo>
                    <a:pt x="55397" y="103425"/>
                  </a:lnTo>
                  <a:lnTo>
                    <a:pt x="55162" y="103343"/>
                  </a:lnTo>
                  <a:lnTo>
                    <a:pt x="55043" y="102896"/>
                  </a:lnTo>
                  <a:lnTo>
                    <a:pt x="55055" y="102491"/>
                  </a:lnTo>
                  <a:lnTo>
                    <a:pt x="54739" y="102033"/>
                  </a:lnTo>
                  <a:lnTo>
                    <a:pt x="54253" y="102025"/>
                  </a:lnTo>
                  <a:lnTo>
                    <a:pt x="52433" y="102635"/>
                  </a:lnTo>
                  <a:lnTo>
                    <a:pt x="52560" y="102173"/>
                  </a:lnTo>
                  <a:lnTo>
                    <a:pt x="53205" y="100860"/>
                  </a:lnTo>
                  <a:lnTo>
                    <a:pt x="53529" y="100454"/>
                  </a:lnTo>
                  <a:lnTo>
                    <a:pt x="53170" y="100220"/>
                  </a:lnTo>
                  <a:lnTo>
                    <a:pt x="52820" y="99821"/>
                  </a:lnTo>
                  <a:lnTo>
                    <a:pt x="52064" y="98258"/>
                  </a:lnTo>
                  <a:lnTo>
                    <a:pt x="51439" y="98284"/>
                  </a:lnTo>
                  <a:lnTo>
                    <a:pt x="51277" y="98243"/>
                  </a:lnTo>
                  <a:lnTo>
                    <a:pt x="50047" y="97732"/>
                  </a:lnTo>
                  <a:lnTo>
                    <a:pt x="47721" y="98833"/>
                  </a:lnTo>
                  <a:lnTo>
                    <a:pt x="46169" y="99856"/>
                  </a:lnTo>
                  <a:lnTo>
                    <a:pt x="44936" y="100791"/>
                  </a:lnTo>
                  <a:lnTo>
                    <a:pt x="46290" y="101439"/>
                  </a:lnTo>
                  <a:lnTo>
                    <a:pt x="46498" y="102183"/>
                  </a:lnTo>
                  <a:lnTo>
                    <a:pt x="47196" y="103009"/>
                  </a:lnTo>
                  <a:lnTo>
                    <a:pt x="47235" y="103247"/>
                  </a:lnTo>
                  <a:lnTo>
                    <a:pt x="46456" y="103058"/>
                  </a:lnTo>
                  <a:lnTo>
                    <a:pt x="44467" y="101931"/>
                  </a:lnTo>
                  <a:lnTo>
                    <a:pt x="44197" y="101510"/>
                  </a:lnTo>
                  <a:lnTo>
                    <a:pt x="44220" y="101310"/>
                  </a:lnTo>
                  <a:lnTo>
                    <a:pt x="44635" y="100710"/>
                  </a:lnTo>
                  <a:lnTo>
                    <a:pt x="43818" y="100524"/>
                  </a:lnTo>
                  <a:lnTo>
                    <a:pt x="42059" y="100431"/>
                  </a:lnTo>
                  <a:lnTo>
                    <a:pt x="41735" y="100342"/>
                  </a:lnTo>
                  <a:lnTo>
                    <a:pt x="41391" y="100071"/>
                  </a:lnTo>
                  <a:lnTo>
                    <a:pt x="40145" y="99908"/>
                  </a:lnTo>
                  <a:lnTo>
                    <a:pt x="38826" y="99834"/>
                  </a:lnTo>
                  <a:lnTo>
                    <a:pt x="38452" y="99896"/>
                  </a:lnTo>
                  <a:lnTo>
                    <a:pt x="37823" y="99889"/>
                  </a:lnTo>
                  <a:lnTo>
                    <a:pt x="37580" y="99751"/>
                  </a:lnTo>
                  <a:lnTo>
                    <a:pt x="37453" y="99576"/>
                  </a:lnTo>
                  <a:lnTo>
                    <a:pt x="37256" y="99512"/>
                  </a:lnTo>
                  <a:lnTo>
                    <a:pt x="35359" y="99434"/>
                  </a:lnTo>
                  <a:lnTo>
                    <a:pt x="34228" y="99578"/>
                  </a:lnTo>
                  <a:lnTo>
                    <a:pt x="33951" y="99333"/>
                  </a:lnTo>
                  <a:lnTo>
                    <a:pt x="33330" y="99679"/>
                  </a:lnTo>
                  <a:lnTo>
                    <a:pt x="32543" y="100516"/>
                  </a:lnTo>
                  <a:lnTo>
                    <a:pt x="32037" y="100546"/>
                  </a:lnTo>
                  <a:lnTo>
                    <a:pt x="31713" y="100419"/>
                  </a:lnTo>
                  <a:lnTo>
                    <a:pt x="31825" y="99763"/>
                  </a:lnTo>
                  <a:lnTo>
                    <a:pt x="31435" y="100257"/>
                  </a:lnTo>
                  <a:lnTo>
                    <a:pt x="30228" y="99708"/>
                  </a:lnTo>
                  <a:lnTo>
                    <a:pt x="28720" y="99537"/>
                  </a:lnTo>
                  <a:lnTo>
                    <a:pt x="28292" y="99571"/>
                  </a:lnTo>
                  <a:lnTo>
                    <a:pt x="28666" y="100222"/>
                  </a:lnTo>
                  <a:lnTo>
                    <a:pt x="28749" y="100786"/>
                  </a:lnTo>
                  <a:lnTo>
                    <a:pt x="28696" y="101075"/>
                  </a:lnTo>
                  <a:lnTo>
                    <a:pt x="27773" y="101030"/>
                  </a:lnTo>
                  <a:lnTo>
                    <a:pt x="27422" y="100768"/>
                  </a:lnTo>
                  <a:lnTo>
                    <a:pt x="27490" y="101089"/>
                  </a:lnTo>
                  <a:lnTo>
                    <a:pt x="27348" y="101607"/>
                  </a:lnTo>
                  <a:lnTo>
                    <a:pt x="26302" y="101421"/>
                  </a:lnTo>
                  <a:lnTo>
                    <a:pt x="26082" y="100799"/>
                  </a:lnTo>
                  <a:lnTo>
                    <a:pt x="25989" y="100241"/>
                  </a:lnTo>
                  <a:lnTo>
                    <a:pt x="25476" y="99977"/>
                  </a:lnTo>
                  <a:lnTo>
                    <a:pt x="24697" y="99844"/>
                  </a:lnTo>
                  <a:lnTo>
                    <a:pt x="24427" y="100108"/>
                  </a:lnTo>
                  <a:lnTo>
                    <a:pt x="23714" y="99826"/>
                  </a:lnTo>
                  <a:lnTo>
                    <a:pt x="23548" y="99651"/>
                  </a:lnTo>
                  <a:lnTo>
                    <a:pt x="23101" y="100012"/>
                  </a:lnTo>
                  <a:lnTo>
                    <a:pt x="23050" y="100429"/>
                  </a:lnTo>
                  <a:lnTo>
                    <a:pt x="22915" y="100581"/>
                  </a:lnTo>
                  <a:lnTo>
                    <a:pt x="22495" y="100816"/>
                  </a:lnTo>
                  <a:lnTo>
                    <a:pt x="21997" y="100864"/>
                  </a:lnTo>
                  <a:lnTo>
                    <a:pt x="21557" y="101221"/>
                  </a:lnTo>
                  <a:lnTo>
                    <a:pt x="21345" y="101511"/>
                  </a:lnTo>
                  <a:lnTo>
                    <a:pt x="20732" y="101071"/>
                  </a:lnTo>
                  <a:lnTo>
                    <a:pt x="21110" y="100822"/>
                  </a:lnTo>
                  <a:lnTo>
                    <a:pt x="20998" y="100543"/>
                  </a:lnTo>
                  <a:lnTo>
                    <a:pt x="20805" y="100439"/>
                  </a:lnTo>
                  <a:lnTo>
                    <a:pt x="20628" y="100442"/>
                  </a:lnTo>
                  <a:lnTo>
                    <a:pt x="20215" y="100729"/>
                  </a:lnTo>
                  <a:lnTo>
                    <a:pt x="19571" y="100509"/>
                  </a:lnTo>
                  <a:lnTo>
                    <a:pt x="19363" y="100323"/>
                  </a:lnTo>
                  <a:lnTo>
                    <a:pt x="19390" y="99831"/>
                  </a:lnTo>
                  <a:lnTo>
                    <a:pt x="19070" y="99366"/>
                  </a:lnTo>
                  <a:lnTo>
                    <a:pt x="18765" y="99202"/>
                  </a:lnTo>
                  <a:lnTo>
                    <a:pt x="18152" y="99355"/>
                  </a:lnTo>
                  <a:lnTo>
                    <a:pt x="17620" y="99209"/>
                  </a:lnTo>
                  <a:lnTo>
                    <a:pt x="17523" y="98938"/>
                  </a:lnTo>
                  <a:lnTo>
                    <a:pt x="17697" y="98765"/>
                  </a:lnTo>
                  <a:lnTo>
                    <a:pt x="17816" y="98621"/>
                  </a:lnTo>
                  <a:lnTo>
                    <a:pt x="17859" y="98324"/>
                  </a:lnTo>
                  <a:lnTo>
                    <a:pt x="17628" y="97959"/>
                  </a:lnTo>
                  <a:lnTo>
                    <a:pt x="17184" y="97724"/>
                  </a:lnTo>
                  <a:lnTo>
                    <a:pt x="16640" y="97839"/>
                  </a:lnTo>
                  <a:lnTo>
                    <a:pt x="15498" y="97237"/>
                  </a:lnTo>
                  <a:lnTo>
                    <a:pt x="15521" y="96905"/>
                  </a:lnTo>
                  <a:lnTo>
                    <a:pt x="15467" y="96630"/>
                  </a:lnTo>
                  <a:lnTo>
                    <a:pt x="15324" y="96503"/>
                  </a:lnTo>
                  <a:lnTo>
                    <a:pt x="15112" y="96511"/>
                  </a:lnTo>
                  <a:lnTo>
                    <a:pt x="15413" y="95387"/>
                  </a:lnTo>
                  <a:lnTo>
                    <a:pt x="15907" y="94788"/>
                  </a:lnTo>
                  <a:lnTo>
                    <a:pt x="16326" y="93690"/>
                  </a:lnTo>
                  <a:lnTo>
                    <a:pt x="15902" y="93264"/>
                  </a:lnTo>
                  <a:lnTo>
                    <a:pt x="16461" y="92668"/>
                  </a:lnTo>
                  <a:lnTo>
                    <a:pt x="17118" y="92475"/>
                  </a:lnTo>
                  <a:lnTo>
                    <a:pt x="17571" y="92478"/>
                  </a:lnTo>
                  <a:lnTo>
                    <a:pt x="17546" y="92126"/>
                  </a:lnTo>
                  <a:lnTo>
                    <a:pt x="17457" y="91978"/>
                  </a:lnTo>
                  <a:lnTo>
                    <a:pt x="16477" y="91395"/>
                  </a:lnTo>
                  <a:lnTo>
                    <a:pt x="16117" y="90768"/>
                  </a:lnTo>
                  <a:lnTo>
                    <a:pt x="16794" y="90005"/>
                  </a:lnTo>
                  <a:lnTo>
                    <a:pt x="17731" y="89138"/>
                  </a:lnTo>
                  <a:lnTo>
                    <a:pt x="17669" y="88949"/>
                  </a:lnTo>
                  <a:lnTo>
                    <a:pt x="16560" y="87994"/>
                  </a:lnTo>
                  <a:lnTo>
                    <a:pt x="16279" y="87314"/>
                  </a:lnTo>
                  <a:lnTo>
                    <a:pt x="16747" y="86872"/>
                  </a:lnTo>
                  <a:lnTo>
                    <a:pt x="14561" y="85034"/>
                  </a:lnTo>
                  <a:lnTo>
                    <a:pt x="14249" y="84927"/>
                  </a:lnTo>
                  <a:lnTo>
                    <a:pt x="14153" y="84445"/>
                  </a:lnTo>
                  <a:lnTo>
                    <a:pt x="14323" y="84038"/>
                  </a:lnTo>
                  <a:lnTo>
                    <a:pt x="13774" y="84191"/>
                  </a:lnTo>
                  <a:lnTo>
                    <a:pt x="13867" y="82895"/>
                  </a:lnTo>
                  <a:lnTo>
                    <a:pt x="14650" y="82747"/>
                  </a:lnTo>
                  <a:lnTo>
                    <a:pt x="15678" y="82125"/>
                  </a:lnTo>
                  <a:lnTo>
                    <a:pt x="15856" y="81904"/>
                  </a:lnTo>
                  <a:lnTo>
                    <a:pt x="15920" y="81555"/>
                  </a:lnTo>
                  <a:lnTo>
                    <a:pt x="16252" y="81136"/>
                  </a:lnTo>
                  <a:lnTo>
                    <a:pt x="16210" y="80805"/>
                  </a:lnTo>
                  <a:lnTo>
                    <a:pt x="15924" y="80519"/>
                  </a:lnTo>
                  <a:lnTo>
                    <a:pt x="15649" y="80514"/>
                  </a:lnTo>
                  <a:lnTo>
                    <a:pt x="14613" y="80813"/>
                  </a:lnTo>
                  <a:lnTo>
                    <a:pt x="14180" y="80657"/>
                  </a:lnTo>
                  <a:lnTo>
                    <a:pt x="13834" y="79988"/>
                  </a:lnTo>
                  <a:lnTo>
                    <a:pt x="13788" y="79548"/>
                  </a:lnTo>
                  <a:lnTo>
                    <a:pt x="13942" y="79283"/>
                  </a:lnTo>
                  <a:lnTo>
                    <a:pt x="15172" y="79155"/>
                  </a:lnTo>
                  <a:lnTo>
                    <a:pt x="15205" y="78926"/>
                  </a:lnTo>
                  <a:lnTo>
                    <a:pt x="15475" y="78690"/>
                  </a:lnTo>
                  <a:lnTo>
                    <a:pt x="15754" y="78697"/>
                  </a:lnTo>
                  <a:lnTo>
                    <a:pt x="16084" y="78864"/>
                  </a:lnTo>
                  <a:lnTo>
                    <a:pt x="16291" y="79371"/>
                  </a:lnTo>
                  <a:lnTo>
                    <a:pt x="16115" y="79767"/>
                  </a:lnTo>
                  <a:lnTo>
                    <a:pt x="16142" y="80186"/>
                  </a:lnTo>
                  <a:lnTo>
                    <a:pt x="16740" y="80449"/>
                  </a:lnTo>
                  <a:lnTo>
                    <a:pt x="16809" y="80634"/>
                  </a:lnTo>
                  <a:lnTo>
                    <a:pt x="17281" y="80540"/>
                  </a:lnTo>
                  <a:lnTo>
                    <a:pt x="17928" y="80537"/>
                  </a:lnTo>
                  <a:lnTo>
                    <a:pt x="17952" y="80165"/>
                  </a:lnTo>
                  <a:lnTo>
                    <a:pt x="17093" y="79624"/>
                  </a:lnTo>
                  <a:lnTo>
                    <a:pt x="16490" y="79410"/>
                  </a:lnTo>
                  <a:lnTo>
                    <a:pt x="16322" y="79070"/>
                  </a:lnTo>
                  <a:lnTo>
                    <a:pt x="16229" y="78695"/>
                  </a:lnTo>
                  <a:lnTo>
                    <a:pt x="17687" y="77058"/>
                  </a:lnTo>
                  <a:lnTo>
                    <a:pt x="17650" y="76774"/>
                  </a:lnTo>
                  <a:lnTo>
                    <a:pt x="17236" y="76194"/>
                  </a:lnTo>
                  <a:lnTo>
                    <a:pt x="16695" y="75991"/>
                  </a:lnTo>
                  <a:lnTo>
                    <a:pt x="15937" y="75046"/>
                  </a:lnTo>
                  <a:lnTo>
                    <a:pt x="15736" y="75192"/>
                  </a:lnTo>
                  <a:lnTo>
                    <a:pt x="15446" y="75694"/>
                  </a:lnTo>
                  <a:lnTo>
                    <a:pt x="13519" y="76235"/>
                  </a:lnTo>
                  <a:lnTo>
                    <a:pt x="12535" y="76277"/>
                  </a:lnTo>
                  <a:lnTo>
                    <a:pt x="12148" y="75306"/>
                  </a:lnTo>
                  <a:lnTo>
                    <a:pt x="11688" y="75202"/>
                  </a:lnTo>
                  <a:lnTo>
                    <a:pt x="10478" y="75249"/>
                  </a:lnTo>
                  <a:lnTo>
                    <a:pt x="9111" y="74911"/>
                  </a:lnTo>
                  <a:lnTo>
                    <a:pt x="8149" y="74937"/>
                  </a:lnTo>
                  <a:lnTo>
                    <a:pt x="6830" y="75622"/>
                  </a:lnTo>
                  <a:lnTo>
                    <a:pt x="6765" y="74617"/>
                  </a:lnTo>
                  <a:lnTo>
                    <a:pt x="6546" y="74382"/>
                  </a:lnTo>
                  <a:lnTo>
                    <a:pt x="5978" y="74226"/>
                  </a:lnTo>
                  <a:lnTo>
                    <a:pt x="5346" y="74388"/>
                  </a:lnTo>
                  <a:lnTo>
                    <a:pt x="4737" y="74952"/>
                  </a:lnTo>
                  <a:lnTo>
                    <a:pt x="3617" y="75819"/>
                  </a:lnTo>
                  <a:lnTo>
                    <a:pt x="3706" y="76071"/>
                  </a:lnTo>
                  <a:lnTo>
                    <a:pt x="3973" y="76428"/>
                  </a:lnTo>
                  <a:lnTo>
                    <a:pt x="4234" y="77050"/>
                  </a:lnTo>
                  <a:lnTo>
                    <a:pt x="4143" y="77258"/>
                  </a:lnTo>
                  <a:lnTo>
                    <a:pt x="3772" y="77469"/>
                  </a:lnTo>
                  <a:lnTo>
                    <a:pt x="3517" y="77435"/>
                  </a:lnTo>
                  <a:lnTo>
                    <a:pt x="3687" y="76855"/>
                  </a:lnTo>
                  <a:lnTo>
                    <a:pt x="3590" y="76660"/>
                  </a:lnTo>
                  <a:lnTo>
                    <a:pt x="3567" y="76454"/>
                  </a:lnTo>
                  <a:lnTo>
                    <a:pt x="3146" y="75564"/>
                  </a:lnTo>
                  <a:lnTo>
                    <a:pt x="3057" y="75226"/>
                  </a:lnTo>
                  <a:lnTo>
                    <a:pt x="3271" y="74663"/>
                  </a:lnTo>
                  <a:lnTo>
                    <a:pt x="3829" y="73916"/>
                  </a:lnTo>
                  <a:lnTo>
                    <a:pt x="3355" y="74283"/>
                  </a:lnTo>
                  <a:lnTo>
                    <a:pt x="2674" y="74580"/>
                  </a:lnTo>
                  <a:lnTo>
                    <a:pt x="2397" y="75149"/>
                  </a:lnTo>
                  <a:lnTo>
                    <a:pt x="2206" y="75395"/>
                  </a:lnTo>
                  <a:lnTo>
                    <a:pt x="1845" y="75379"/>
                  </a:lnTo>
                  <a:lnTo>
                    <a:pt x="1555" y="75462"/>
                  </a:lnTo>
                  <a:lnTo>
                    <a:pt x="1259" y="76001"/>
                  </a:lnTo>
                  <a:lnTo>
                    <a:pt x="277" y="75933"/>
                  </a:lnTo>
                  <a:lnTo>
                    <a:pt x="0" y="75730"/>
                  </a:lnTo>
                  <a:lnTo>
                    <a:pt x="194" y="75600"/>
                  </a:lnTo>
                  <a:lnTo>
                    <a:pt x="447" y="75267"/>
                  </a:lnTo>
                  <a:lnTo>
                    <a:pt x="671" y="74864"/>
                  </a:lnTo>
                  <a:lnTo>
                    <a:pt x="1155" y="73659"/>
                  </a:lnTo>
                  <a:lnTo>
                    <a:pt x="1947" y="72764"/>
                  </a:lnTo>
                  <a:lnTo>
                    <a:pt x="2146" y="72274"/>
                  </a:lnTo>
                  <a:lnTo>
                    <a:pt x="2028" y="71884"/>
                  </a:lnTo>
                  <a:lnTo>
                    <a:pt x="1207" y="70720"/>
                  </a:lnTo>
                  <a:lnTo>
                    <a:pt x="1031" y="70062"/>
                  </a:lnTo>
                  <a:lnTo>
                    <a:pt x="1042" y="69386"/>
                  </a:lnTo>
                  <a:lnTo>
                    <a:pt x="1207" y="69258"/>
                  </a:lnTo>
                  <a:lnTo>
                    <a:pt x="1820" y="69130"/>
                  </a:lnTo>
                  <a:lnTo>
                    <a:pt x="3136" y="69164"/>
                  </a:lnTo>
                  <a:lnTo>
                    <a:pt x="3345" y="69045"/>
                  </a:lnTo>
                  <a:lnTo>
                    <a:pt x="3770" y="68501"/>
                  </a:lnTo>
                  <a:lnTo>
                    <a:pt x="3816" y="68181"/>
                  </a:lnTo>
                  <a:lnTo>
                    <a:pt x="2159" y="66359"/>
                  </a:lnTo>
                  <a:lnTo>
                    <a:pt x="2333" y="66390"/>
                  </a:lnTo>
                  <a:lnTo>
                    <a:pt x="2974" y="65659"/>
                  </a:lnTo>
                  <a:lnTo>
                    <a:pt x="3298" y="65025"/>
                  </a:lnTo>
                  <a:lnTo>
                    <a:pt x="3350" y="64813"/>
                  </a:lnTo>
                  <a:lnTo>
                    <a:pt x="3207" y="64309"/>
                  </a:lnTo>
                  <a:lnTo>
                    <a:pt x="3039" y="64212"/>
                  </a:lnTo>
                  <a:lnTo>
                    <a:pt x="2923" y="63431"/>
                  </a:lnTo>
                  <a:lnTo>
                    <a:pt x="3816" y="63366"/>
                  </a:lnTo>
                  <a:lnTo>
                    <a:pt x="3881" y="63171"/>
                  </a:lnTo>
                  <a:lnTo>
                    <a:pt x="3298" y="62829"/>
                  </a:lnTo>
                  <a:lnTo>
                    <a:pt x="2806" y="62780"/>
                  </a:lnTo>
                  <a:lnTo>
                    <a:pt x="3725" y="57803"/>
                  </a:lnTo>
                  <a:lnTo>
                    <a:pt x="3790" y="57429"/>
                  </a:lnTo>
                  <a:lnTo>
                    <a:pt x="3958" y="56599"/>
                  </a:lnTo>
                  <a:lnTo>
                    <a:pt x="4360" y="54004"/>
                  </a:lnTo>
                  <a:lnTo>
                    <a:pt x="4694" y="54338"/>
                  </a:lnTo>
                  <a:lnTo>
                    <a:pt x="4695" y="54724"/>
                  </a:lnTo>
                  <a:lnTo>
                    <a:pt x="4955" y="54989"/>
                  </a:lnTo>
                  <a:lnTo>
                    <a:pt x="5227" y="54859"/>
                  </a:lnTo>
                  <a:lnTo>
                    <a:pt x="5473" y="54582"/>
                  </a:lnTo>
                  <a:lnTo>
                    <a:pt x="6056" y="54647"/>
                  </a:lnTo>
                  <a:lnTo>
                    <a:pt x="8127" y="56258"/>
                  </a:lnTo>
                  <a:lnTo>
                    <a:pt x="8412" y="56550"/>
                  </a:lnTo>
                  <a:lnTo>
                    <a:pt x="8995" y="56355"/>
                  </a:lnTo>
                  <a:lnTo>
                    <a:pt x="9603" y="55851"/>
                  </a:lnTo>
                  <a:lnTo>
                    <a:pt x="9811" y="55347"/>
                  </a:lnTo>
                  <a:lnTo>
                    <a:pt x="10303" y="54826"/>
                  </a:lnTo>
                  <a:lnTo>
                    <a:pt x="10588" y="55054"/>
                  </a:lnTo>
                  <a:lnTo>
                    <a:pt x="10637" y="54681"/>
                  </a:lnTo>
                  <a:lnTo>
                    <a:pt x="11263" y="54564"/>
                  </a:lnTo>
                  <a:lnTo>
                    <a:pt x="11364" y="54960"/>
                  </a:lnTo>
                  <a:lnTo>
                    <a:pt x="11354" y="55251"/>
                  </a:lnTo>
                  <a:lnTo>
                    <a:pt x="11671" y="55970"/>
                  </a:lnTo>
                  <a:lnTo>
                    <a:pt x="12007" y="56185"/>
                  </a:lnTo>
                  <a:lnTo>
                    <a:pt x="13044" y="55686"/>
                  </a:lnTo>
                  <a:lnTo>
                    <a:pt x="13919" y="54468"/>
                  </a:lnTo>
                  <a:lnTo>
                    <a:pt x="14035" y="54025"/>
                  </a:lnTo>
                  <a:lnTo>
                    <a:pt x="13985" y="53625"/>
                  </a:lnTo>
                  <a:lnTo>
                    <a:pt x="14045" y="53047"/>
                  </a:lnTo>
                  <a:lnTo>
                    <a:pt x="14490" y="52672"/>
                  </a:lnTo>
                  <a:lnTo>
                    <a:pt x="16417" y="51425"/>
                  </a:lnTo>
                  <a:lnTo>
                    <a:pt x="16728" y="51277"/>
                  </a:lnTo>
                  <a:lnTo>
                    <a:pt x="17442" y="51168"/>
                  </a:lnTo>
                  <a:lnTo>
                    <a:pt x="18491" y="50866"/>
                  </a:lnTo>
                  <a:lnTo>
                    <a:pt x="18942" y="50567"/>
                  </a:lnTo>
                  <a:lnTo>
                    <a:pt x="18462" y="50590"/>
                  </a:lnTo>
                  <a:lnTo>
                    <a:pt x="18321" y="50220"/>
                  </a:lnTo>
                  <a:lnTo>
                    <a:pt x="17268" y="49814"/>
                  </a:lnTo>
                  <a:lnTo>
                    <a:pt x="17183" y="49539"/>
                  </a:lnTo>
                  <a:lnTo>
                    <a:pt x="16257" y="49359"/>
                  </a:lnTo>
                  <a:lnTo>
                    <a:pt x="15425" y="49474"/>
                  </a:lnTo>
                  <a:lnTo>
                    <a:pt x="14899" y="49932"/>
                  </a:lnTo>
                  <a:lnTo>
                    <a:pt x="14660" y="50262"/>
                  </a:lnTo>
                  <a:lnTo>
                    <a:pt x="14347" y="50364"/>
                  </a:lnTo>
                  <a:lnTo>
                    <a:pt x="12396" y="49208"/>
                  </a:lnTo>
                  <a:lnTo>
                    <a:pt x="11453" y="48950"/>
                  </a:lnTo>
                  <a:lnTo>
                    <a:pt x="10811" y="48472"/>
                  </a:lnTo>
                  <a:lnTo>
                    <a:pt x="10691" y="48352"/>
                  </a:lnTo>
                  <a:lnTo>
                    <a:pt x="10277" y="47978"/>
                  </a:lnTo>
                  <a:lnTo>
                    <a:pt x="9953" y="47816"/>
                  </a:lnTo>
                  <a:lnTo>
                    <a:pt x="10057" y="47588"/>
                  </a:lnTo>
                  <a:lnTo>
                    <a:pt x="10639" y="47474"/>
                  </a:lnTo>
                  <a:lnTo>
                    <a:pt x="11300" y="47620"/>
                  </a:lnTo>
                  <a:lnTo>
                    <a:pt x="11455" y="47067"/>
                  </a:lnTo>
                  <a:lnTo>
                    <a:pt x="12607" y="46238"/>
                  </a:lnTo>
                  <a:lnTo>
                    <a:pt x="12905" y="45457"/>
                  </a:lnTo>
                  <a:lnTo>
                    <a:pt x="12977" y="44145"/>
                  </a:lnTo>
                  <a:lnTo>
                    <a:pt x="13158" y="44477"/>
                  </a:lnTo>
                  <a:lnTo>
                    <a:pt x="13726" y="44641"/>
                  </a:lnTo>
                  <a:lnTo>
                    <a:pt x="13765" y="44115"/>
                  </a:lnTo>
                  <a:lnTo>
                    <a:pt x="13283" y="43701"/>
                  </a:lnTo>
                  <a:lnTo>
                    <a:pt x="13009" y="43668"/>
                  </a:lnTo>
                  <a:lnTo>
                    <a:pt x="13022" y="42838"/>
                  </a:lnTo>
                  <a:lnTo>
                    <a:pt x="13059" y="41249"/>
                  </a:lnTo>
                  <a:lnTo>
                    <a:pt x="12551" y="41244"/>
                  </a:lnTo>
                  <a:lnTo>
                    <a:pt x="12470" y="41093"/>
                  </a:lnTo>
                  <a:lnTo>
                    <a:pt x="12570" y="40942"/>
                  </a:lnTo>
                  <a:lnTo>
                    <a:pt x="13071" y="40753"/>
                  </a:lnTo>
                  <a:lnTo>
                    <a:pt x="13233" y="35329"/>
                  </a:lnTo>
                  <a:lnTo>
                    <a:pt x="13237" y="30480"/>
                  </a:lnTo>
                  <a:lnTo>
                    <a:pt x="13280" y="30022"/>
                  </a:lnTo>
                  <a:lnTo>
                    <a:pt x="13444" y="29666"/>
                  </a:lnTo>
                  <a:lnTo>
                    <a:pt x="14940" y="31217"/>
                  </a:lnTo>
                  <a:lnTo>
                    <a:pt x="15422" y="31932"/>
                  </a:lnTo>
                  <a:lnTo>
                    <a:pt x="16601" y="32854"/>
                  </a:lnTo>
                  <a:lnTo>
                    <a:pt x="16332" y="32578"/>
                  </a:lnTo>
                  <a:lnTo>
                    <a:pt x="16458" y="32403"/>
                  </a:lnTo>
                  <a:lnTo>
                    <a:pt x="23696" y="25455"/>
                  </a:lnTo>
                  <a:lnTo>
                    <a:pt x="23330" y="25044"/>
                  </a:lnTo>
                  <a:lnTo>
                    <a:pt x="21683" y="24544"/>
                  </a:lnTo>
                  <a:lnTo>
                    <a:pt x="20906" y="23706"/>
                  </a:lnTo>
                  <a:lnTo>
                    <a:pt x="20156" y="23977"/>
                  </a:lnTo>
                  <a:lnTo>
                    <a:pt x="20017" y="24154"/>
                  </a:lnTo>
                  <a:lnTo>
                    <a:pt x="19663" y="24396"/>
                  </a:lnTo>
                  <a:lnTo>
                    <a:pt x="19309" y="24492"/>
                  </a:lnTo>
                  <a:lnTo>
                    <a:pt x="18391" y="24271"/>
                  </a:lnTo>
                  <a:lnTo>
                    <a:pt x="17714" y="23789"/>
                  </a:lnTo>
                  <a:lnTo>
                    <a:pt x="17701" y="23617"/>
                  </a:lnTo>
                  <a:lnTo>
                    <a:pt x="17772" y="23461"/>
                  </a:lnTo>
                  <a:lnTo>
                    <a:pt x="18379" y="22712"/>
                  </a:lnTo>
                  <a:lnTo>
                    <a:pt x="19358" y="22511"/>
                  </a:lnTo>
                  <a:lnTo>
                    <a:pt x="19781" y="22509"/>
                  </a:lnTo>
                  <a:lnTo>
                    <a:pt x="20313" y="21973"/>
                  </a:lnTo>
                  <a:lnTo>
                    <a:pt x="16323" y="18114"/>
                  </a:lnTo>
                  <a:lnTo>
                    <a:pt x="19628" y="18142"/>
                  </a:lnTo>
                  <a:lnTo>
                    <a:pt x="19843" y="18006"/>
                  </a:lnTo>
                  <a:lnTo>
                    <a:pt x="20139" y="17634"/>
                  </a:lnTo>
                  <a:lnTo>
                    <a:pt x="19840" y="17192"/>
                  </a:lnTo>
                  <a:lnTo>
                    <a:pt x="19961" y="15675"/>
                  </a:lnTo>
                  <a:lnTo>
                    <a:pt x="19458" y="14282"/>
                  </a:lnTo>
                  <a:lnTo>
                    <a:pt x="18581" y="13962"/>
                  </a:lnTo>
                  <a:lnTo>
                    <a:pt x="18227" y="13933"/>
                  </a:lnTo>
                  <a:lnTo>
                    <a:pt x="17349" y="13993"/>
                  </a:lnTo>
                  <a:lnTo>
                    <a:pt x="17065" y="14095"/>
                  </a:lnTo>
                  <a:lnTo>
                    <a:pt x="16421" y="13769"/>
                  </a:lnTo>
                  <a:lnTo>
                    <a:pt x="16468" y="13634"/>
                  </a:lnTo>
                  <a:lnTo>
                    <a:pt x="17007" y="13129"/>
                  </a:lnTo>
                  <a:lnTo>
                    <a:pt x="17222" y="12531"/>
                  </a:lnTo>
                  <a:lnTo>
                    <a:pt x="17384" y="11214"/>
                  </a:lnTo>
                  <a:lnTo>
                    <a:pt x="16860" y="10605"/>
                  </a:lnTo>
                  <a:lnTo>
                    <a:pt x="16381" y="10272"/>
                  </a:lnTo>
                  <a:lnTo>
                    <a:pt x="15275" y="10243"/>
                  </a:lnTo>
                  <a:lnTo>
                    <a:pt x="15236" y="9621"/>
                  </a:lnTo>
                  <a:lnTo>
                    <a:pt x="15118" y="9236"/>
                  </a:lnTo>
                  <a:lnTo>
                    <a:pt x="14863" y="8572"/>
                  </a:lnTo>
                  <a:lnTo>
                    <a:pt x="14477" y="7953"/>
                  </a:lnTo>
                  <a:lnTo>
                    <a:pt x="14248" y="7372"/>
                  </a:lnTo>
                  <a:lnTo>
                    <a:pt x="14248" y="6930"/>
                  </a:lnTo>
                  <a:lnTo>
                    <a:pt x="14301" y="6776"/>
                  </a:lnTo>
                  <a:lnTo>
                    <a:pt x="14627" y="642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0" name="pg131">
              <a:extLst>
                <a:ext uri="{FF2B5EF4-FFF2-40B4-BE49-F238E27FC236}">
                  <a16:creationId xmlns:a16="http://schemas.microsoft.com/office/drawing/2014/main" id="{B74CFCE7-EB90-B648-B0B8-5256280301A9}"/>
                </a:ext>
              </a:extLst>
            </p:cNvPr>
            <p:cNvSpPr/>
            <p:nvPr/>
          </p:nvSpPr>
          <p:spPr>
            <a:xfrm>
              <a:off x="6665713" y="2942386"/>
              <a:ext cx="3441" cy="2722"/>
            </a:xfrm>
            <a:custGeom>
              <a:avLst/>
              <a:gdLst/>
              <a:ahLst/>
              <a:cxnLst/>
              <a:rect l="0" t="0" r="0" b="0"/>
              <a:pathLst>
                <a:path w="3441" h="2722">
                  <a:moveTo>
                    <a:pt x="409" y="0"/>
                  </a:moveTo>
                  <a:lnTo>
                    <a:pt x="313" y="619"/>
                  </a:lnTo>
                  <a:lnTo>
                    <a:pt x="0" y="746"/>
                  </a:lnTo>
                  <a:lnTo>
                    <a:pt x="1259" y="1645"/>
                  </a:lnTo>
                  <a:lnTo>
                    <a:pt x="1865" y="1954"/>
                  </a:lnTo>
                  <a:lnTo>
                    <a:pt x="2285" y="2420"/>
                  </a:lnTo>
                  <a:lnTo>
                    <a:pt x="3135" y="2722"/>
                  </a:lnTo>
                  <a:lnTo>
                    <a:pt x="3441" y="2498"/>
                  </a:lnTo>
                  <a:lnTo>
                    <a:pt x="2619" y="1204"/>
                  </a:lnTo>
                  <a:lnTo>
                    <a:pt x="2008" y="593"/>
                  </a:lnTo>
                  <a:lnTo>
                    <a:pt x="1233" y="713"/>
                  </a:lnTo>
                  <a:lnTo>
                    <a:pt x="904" y="68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1" name="pg132">
              <a:extLst>
                <a:ext uri="{FF2B5EF4-FFF2-40B4-BE49-F238E27FC236}">
                  <a16:creationId xmlns:a16="http://schemas.microsoft.com/office/drawing/2014/main" id="{6E3FC90F-04F6-CB45-90E4-0D76425A4579}"/>
                </a:ext>
              </a:extLst>
            </p:cNvPr>
            <p:cNvSpPr/>
            <p:nvPr/>
          </p:nvSpPr>
          <p:spPr>
            <a:xfrm>
              <a:off x="6696873" y="2808648"/>
              <a:ext cx="111865" cy="114528"/>
            </a:xfrm>
            <a:custGeom>
              <a:avLst/>
              <a:gdLst/>
              <a:ahLst/>
              <a:cxnLst/>
              <a:rect l="0" t="0" r="0" b="0"/>
              <a:pathLst>
                <a:path w="111865" h="114528">
                  <a:moveTo>
                    <a:pt x="36956" y="6317"/>
                  </a:moveTo>
                  <a:lnTo>
                    <a:pt x="37514" y="5858"/>
                  </a:lnTo>
                  <a:lnTo>
                    <a:pt x="37916" y="6387"/>
                  </a:lnTo>
                  <a:lnTo>
                    <a:pt x="38404" y="6613"/>
                  </a:lnTo>
                  <a:lnTo>
                    <a:pt x="39202" y="6245"/>
                  </a:lnTo>
                  <a:lnTo>
                    <a:pt x="39415" y="6212"/>
                  </a:lnTo>
                  <a:lnTo>
                    <a:pt x="39768" y="6806"/>
                  </a:lnTo>
                  <a:lnTo>
                    <a:pt x="40092" y="6557"/>
                  </a:lnTo>
                  <a:lnTo>
                    <a:pt x="40553" y="6397"/>
                  </a:lnTo>
                  <a:lnTo>
                    <a:pt x="41246" y="6605"/>
                  </a:lnTo>
                  <a:lnTo>
                    <a:pt x="42036" y="6980"/>
                  </a:lnTo>
                  <a:lnTo>
                    <a:pt x="42556" y="7747"/>
                  </a:lnTo>
                  <a:lnTo>
                    <a:pt x="42580" y="9011"/>
                  </a:lnTo>
                  <a:lnTo>
                    <a:pt x="42440" y="9380"/>
                  </a:lnTo>
                  <a:lnTo>
                    <a:pt x="42429" y="9686"/>
                  </a:lnTo>
                  <a:lnTo>
                    <a:pt x="42886" y="9800"/>
                  </a:lnTo>
                  <a:lnTo>
                    <a:pt x="43155" y="9789"/>
                  </a:lnTo>
                  <a:lnTo>
                    <a:pt x="43771" y="9537"/>
                  </a:lnTo>
                  <a:lnTo>
                    <a:pt x="44073" y="7713"/>
                  </a:lnTo>
                  <a:lnTo>
                    <a:pt x="44202" y="7571"/>
                  </a:lnTo>
                  <a:lnTo>
                    <a:pt x="44198" y="6559"/>
                  </a:lnTo>
                  <a:lnTo>
                    <a:pt x="43803" y="5655"/>
                  </a:lnTo>
                  <a:lnTo>
                    <a:pt x="42598" y="5514"/>
                  </a:lnTo>
                  <a:lnTo>
                    <a:pt x="42246" y="4729"/>
                  </a:lnTo>
                  <a:lnTo>
                    <a:pt x="42081" y="4153"/>
                  </a:lnTo>
                  <a:lnTo>
                    <a:pt x="42465" y="3899"/>
                  </a:lnTo>
                  <a:lnTo>
                    <a:pt x="43164" y="2902"/>
                  </a:lnTo>
                  <a:lnTo>
                    <a:pt x="43215" y="2403"/>
                  </a:lnTo>
                  <a:lnTo>
                    <a:pt x="43007" y="1559"/>
                  </a:lnTo>
                  <a:lnTo>
                    <a:pt x="42800" y="1284"/>
                  </a:lnTo>
                  <a:lnTo>
                    <a:pt x="42299" y="1061"/>
                  </a:lnTo>
                  <a:lnTo>
                    <a:pt x="42252" y="618"/>
                  </a:lnTo>
                  <a:lnTo>
                    <a:pt x="41985" y="112"/>
                  </a:lnTo>
                  <a:lnTo>
                    <a:pt x="43852" y="0"/>
                  </a:lnTo>
                  <a:lnTo>
                    <a:pt x="44106" y="792"/>
                  </a:lnTo>
                  <a:lnTo>
                    <a:pt x="44185" y="1421"/>
                  </a:lnTo>
                  <a:lnTo>
                    <a:pt x="44064" y="2277"/>
                  </a:lnTo>
                  <a:lnTo>
                    <a:pt x="44746" y="3160"/>
                  </a:lnTo>
                  <a:lnTo>
                    <a:pt x="44807" y="3638"/>
                  </a:lnTo>
                  <a:lnTo>
                    <a:pt x="45691" y="3552"/>
                  </a:lnTo>
                  <a:lnTo>
                    <a:pt x="46024" y="3913"/>
                  </a:lnTo>
                  <a:lnTo>
                    <a:pt x="46106" y="4438"/>
                  </a:lnTo>
                  <a:lnTo>
                    <a:pt x="46286" y="4479"/>
                  </a:lnTo>
                  <a:lnTo>
                    <a:pt x="46975" y="4218"/>
                  </a:lnTo>
                  <a:lnTo>
                    <a:pt x="47225" y="4200"/>
                  </a:lnTo>
                  <a:lnTo>
                    <a:pt x="47593" y="4371"/>
                  </a:lnTo>
                  <a:lnTo>
                    <a:pt x="48418" y="5227"/>
                  </a:lnTo>
                  <a:lnTo>
                    <a:pt x="49067" y="5290"/>
                  </a:lnTo>
                  <a:lnTo>
                    <a:pt x="49439" y="5509"/>
                  </a:lnTo>
                  <a:lnTo>
                    <a:pt x="49884" y="5617"/>
                  </a:lnTo>
                  <a:lnTo>
                    <a:pt x="51202" y="4915"/>
                  </a:lnTo>
                  <a:lnTo>
                    <a:pt x="51730" y="4893"/>
                  </a:lnTo>
                  <a:lnTo>
                    <a:pt x="51605" y="5056"/>
                  </a:lnTo>
                  <a:lnTo>
                    <a:pt x="51722" y="5346"/>
                  </a:lnTo>
                  <a:lnTo>
                    <a:pt x="52426" y="6061"/>
                  </a:lnTo>
                  <a:lnTo>
                    <a:pt x="52649" y="6162"/>
                  </a:lnTo>
                  <a:lnTo>
                    <a:pt x="53181" y="6143"/>
                  </a:lnTo>
                  <a:lnTo>
                    <a:pt x="53697" y="5678"/>
                  </a:lnTo>
                  <a:lnTo>
                    <a:pt x="53684" y="9135"/>
                  </a:lnTo>
                  <a:lnTo>
                    <a:pt x="55052" y="8920"/>
                  </a:lnTo>
                  <a:lnTo>
                    <a:pt x="55087" y="8652"/>
                  </a:lnTo>
                  <a:lnTo>
                    <a:pt x="55389" y="8567"/>
                  </a:lnTo>
                  <a:lnTo>
                    <a:pt x="55572" y="8678"/>
                  </a:lnTo>
                  <a:lnTo>
                    <a:pt x="55911" y="9284"/>
                  </a:lnTo>
                  <a:lnTo>
                    <a:pt x="55931" y="9872"/>
                  </a:lnTo>
                  <a:lnTo>
                    <a:pt x="57193" y="7855"/>
                  </a:lnTo>
                  <a:lnTo>
                    <a:pt x="57380" y="7036"/>
                  </a:lnTo>
                  <a:lnTo>
                    <a:pt x="58040" y="6184"/>
                  </a:lnTo>
                  <a:lnTo>
                    <a:pt x="58423" y="5864"/>
                  </a:lnTo>
                  <a:lnTo>
                    <a:pt x="58994" y="5611"/>
                  </a:lnTo>
                  <a:lnTo>
                    <a:pt x="60077" y="5487"/>
                  </a:lnTo>
                  <a:lnTo>
                    <a:pt x="61118" y="5513"/>
                  </a:lnTo>
                  <a:lnTo>
                    <a:pt x="61118" y="6484"/>
                  </a:lnTo>
                  <a:lnTo>
                    <a:pt x="62190" y="6745"/>
                  </a:lnTo>
                  <a:lnTo>
                    <a:pt x="62178" y="6614"/>
                  </a:lnTo>
                  <a:lnTo>
                    <a:pt x="62498" y="5628"/>
                  </a:lnTo>
                  <a:lnTo>
                    <a:pt x="62842" y="5502"/>
                  </a:lnTo>
                  <a:lnTo>
                    <a:pt x="63812" y="5662"/>
                  </a:lnTo>
                  <a:lnTo>
                    <a:pt x="64880" y="5997"/>
                  </a:lnTo>
                  <a:lnTo>
                    <a:pt x="65771" y="6135"/>
                  </a:lnTo>
                  <a:lnTo>
                    <a:pt x="66405" y="6004"/>
                  </a:lnTo>
                  <a:lnTo>
                    <a:pt x="67015" y="6287"/>
                  </a:lnTo>
                  <a:lnTo>
                    <a:pt x="67343" y="6306"/>
                  </a:lnTo>
                  <a:lnTo>
                    <a:pt x="67390" y="6120"/>
                  </a:lnTo>
                  <a:lnTo>
                    <a:pt x="68465" y="7854"/>
                  </a:lnTo>
                  <a:lnTo>
                    <a:pt x="68516" y="8200"/>
                  </a:lnTo>
                  <a:lnTo>
                    <a:pt x="68926" y="9205"/>
                  </a:lnTo>
                  <a:lnTo>
                    <a:pt x="69778" y="11014"/>
                  </a:lnTo>
                  <a:lnTo>
                    <a:pt x="70274" y="10984"/>
                  </a:lnTo>
                  <a:lnTo>
                    <a:pt x="71008" y="10543"/>
                  </a:lnTo>
                  <a:lnTo>
                    <a:pt x="72117" y="10530"/>
                  </a:lnTo>
                  <a:lnTo>
                    <a:pt x="71965" y="11100"/>
                  </a:lnTo>
                  <a:lnTo>
                    <a:pt x="72001" y="11413"/>
                  </a:lnTo>
                  <a:lnTo>
                    <a:pt x="72427" y="12116"/>
                  </a:lnTo>
                  <a:lnTo>
                    <a:pt x="72853" y="12342"/>
                  </a:lnTo>
                  <a:lnTo>
                    <a:pt x="73216" y="11382"/>
                  </a:lnTo>
                  <a:lnTo>
                    <a:pt x="73329" y="10794"/>
                  </a:lnTo>
                  <a:lnTo>
                    <a:pt x="74928" y="10838"/>
                  </a:lnTo>
                  <a:lnTo>
                    <a:pt x="75362" y="10831"/>
                  </a:lnTo>
                  <a:lnTo>
                    <a:pt x="76454" y="10558"/>
                  </a:lnTo>
                  <a:lnTo>
                    <a:pt x="77689" y="8349"/>
                  </a:lnTo>
                  <a:lnTo>
                    <a:pt x="77201" y="7481"/>
                  </a:lnTo>
                  <a:lnTo>
                    <a:pt x="76779" y="7042"/>
                  </a:lnTo>
                  <a:lnTo>
                    <a:pt x="75340" y="7054"/>
                  </a:lnTo>
                  <a:lnTo>
                    <a:pt x="74941" y="6890"/>
                  </a:lnTo>
                  <a:lnTo>
                    <a:pt x="74952" y="6321"/>
                  </a:lnTo>
                  <a:lnTo>
                    <a:pt x="75750" y="6272"/>
                  </a:lnTo>
                  <a:lnTo>
                    <a:pt x="76423" y="5934"/>
                  </a:lnTo>
                  <a:lnTo>
                    <a:pt x="77228" y="5781"/>
                  </a:lnTo>
                  <a:lnTo>
                    <a:pt x="78159" y="6023"/>
                  </a:lnTo>
                  <a:lnTo>
                    <a:pt x="78398" y="5706"/>
                  </a:lnTo>
                  <a:lnTo>
                    <a:pt x="78456" y="4639"/>
                  </a:lnTo>
                  <a:lnTo>
                    <a:pt x="78167" y="4270"/>
                  </a:lnTo>
                  <a:lnTo>
                    <a:pt x="77940" y="4244"/>
                  </a:lnTo>
                  <a:lnTo>
                    <a:pt x="77271" y="4516"/>
                  </a:lnTo>
                  <a:lnTo>
                    <a:pt x="76309" y="4468"/>
                  </a:lnTo>
                  <a:lnTo>
                    <a:pt x="75296" y="4543"/>
                  </a:lnTo>
                  <a:lnTo>
                    <a:pt x="74568" y="4387"/>
                  </a:lnTo>
                  <a:lnTo>
                    <a:pt x="74581" y="4154"/>
                  </a:lnTo>
                  <a:lnTo>
                    <a:pt x="77090" y="4141"/>
                  </a:lnTo>
                  <a:lnTo>
                    <a:pt x="81025" y="4124"/>
                  </a:lnTo>
                  <a:lnTo>
                    <a:pt x="81031" y="5326"/>
                  </a:lnTo>
                  <a:lnTo>
                    <a:pt x="82093" y="5762"/>
                  </a:lnTo>
                  <a:lnTo>
                    <a:pt x="82222" y="6246"/>
                  </a:lnTo>
                  <a:lnTo>
                    <a:pt x="82452" y="6261"/>
                  </a:lnTo>
                  <a:lnTo>
                    <a:pt x="82432" y="7570"/>
                  </a:lnTo>
                  <a:lnTo>
                    <a:pt x="84453" y="7525"/>
                  </a:lnTo>
                  <a:lnTo>
                    <a:pt x="84449" y="7195"/>
                  </a:lnTo>
                  <a:lnTo>
                    <a:pt x="84614" y="7363"/>
                  </a:lnTo>
                  <a:lnTo>
                    <a:pt x="85228" y="7572"/>
                  </a:lnTo>
                  <a:lnTo>
                    <a:pt x="86015" y="7288"/>
                  </a:lnTo>
                  <a:lnTo>
                    <a:pt x="85506" y="7587"/>
                  </a:lnTo>
                  <a:lnTo>
                    <a:pt x="85200" y="8107"/>
                  </a:lnTo>
                  <a:lnTo>
                    <a:pt x="85102" y="9290"/>
                  </a:lnTo>
                  <a:lnTo>
                    <a:pt x="85719" y="9838"/>
                  </a:lnTo>
                  <a:lnTo>
                    <a:pt x="86231" y="10035"/>
                  </a:lnTo>
                  <a:lnTo>
                    <a:pt x="86544" y="9972"/>
                  </a:lnTo>
                  <a:lnTo>
                    <a:pt x="86701" y="10751"/>
                  </a:lnTo>
                  <a:lnTo>
                    <a:pt x="86690" y="11676"/>
                  </a:lnTo>
                  <a:lnTo>
                    <a:pt x="89100" y="11706"/>
                  </a:lnTo>
                  <a:lnTo>
                    <a:pt x="87988" y="13594"/>
                  </a:lnTo>
                  <a:lnTo>
                    <a:pt x="88297" y="13843"/>
                  </a:lnTo>
                  <a:lnTo>
                    <a:pt x="88473" y="14196"/>
                  </a:lnTo>
                  <a:lnTo>
                    <a:pt x="89184" y="14575"/>
                  </a:lnTo>
                  <a:lnTo>
                    <a:pt x="90462" y="14805"/>
                  </a:lnTo>
                  <a:lnTo>
                    <a:pt x="90974" y="15225"/>
                  </a:lnTo>
                  <a:lnTo>
                    <a:pt x="91329" y="15251"/>
                  </a:lnTo>
                  <a:lnTo>
                    <a:pt x="91286" y="13886"/>
                  </a:lnTo>
                  <a:lnTo>
                    <a:pt x="91712" y="13283"/>
                  </a:lnTo>
                  <a:lnTo>
                    <a:pt x="92540" y="12874"/>
                  </a:lnTo>
                  <a:lnTo>
                    <a:pt x="92727" y="12193"/>
                  </a:lnTo>
                  <a:lnTo>
                    <a:pt x="93558" y="11689"/>
                  </a:lnTo>
                  <a:lnTo>
                    <a:pt x="93512" y="14075"/>
                  </a:lnTo>
                  <a:lnTo>
                    <a:pt x="93685" y="14533"/>
                  </a:lnTo>
                  <a:lnTo>
                    <a:pt x="93873" y="14402"/>
                  </a:lnTo>
                  <a:lnTo>
                    <a:pt x="94138" y="14395"/>
                  </a:lnTo>
                  <a:lnTo>
                    <a:pt x="94439" y="14466"/>
                  </a:lnTo>
                  <a:lnTo>
                    <a:pt x="94471" y="14890"/>
                  </a:lnTo>
                  <a:lnTo>
                    <a:pt x="94697" y="15358"/>
                  </a:lnTo>
                  <a:lnTo>
                    <a:pt x="94389" y="16329"/>
                  </a:lnTo>
                  <a:lnTo>
                    <a:pt x="94533" y="16679"/>
                  </a:lnTo>
                  <a:lnTo>
                    <a:pt x="95240" y="17189"/>
                  </a:lnTo>
                  <a:lnTo>
                    <a:pt x="95549" y="17177"/>
                  </a:lnTo>
                  <a:lnTo>
                    <a:pt x="95611" y="16768"/>
                  </a:lnTo>
                  <a:lnTo>
                    <a:pt x="96342" y="15983"/>
                  </a:lnTo>
                  <a:lnTo>
                    <a:pt x="96897" y="15775"/>
                  </a:lnTo>
                  <a:lnTo>
                    <a:pt x="96815" y="16735"/>
                  </a:lnTo>
                  <a:lnTo>
                    <a:pt x="96408" y="16917"/>
                  </a:lnTo>
                  <a:lnTo>
                    <a:pt x="95955" y="17680"/>
                  </a:lnTo>
                  <a:lnTo>
                    <a:pt x="95885" y="18189"/>
                  </a:lnTo>
                  <a:lnTo>
                    <a:pt x="95955" y="18472"/>
                  </a:lnTo>
                  <a:lnTo>
                    <a:pt x="96135" y="18636"/>
                  </a:lnTo>
                  <a:lnTo>
                    <a:pt x="96818" y="19168"/>
                  </a:lnTo>
                  <a:lnTo>
                    <a:pt x="97505" y="19519"/>
                  </a:lnTo>
                  <a:lnTo>
                    <a:pt x="97820" y="19475"/>
                  </a:lnTo>
                  <a:lnTo>
                    <a:pt x="97836" y="18826"/>
                  </a:lnTo>
                  <a:lnTo>
                    <a:pt x="98354" y="18837"/>
                  </a:lnTo>
                  <a:lnTo>
                    <a:pt x="98343" y="19476"/>
                  </a:lnTo>
                  <a:lnTo>
                    <a:pt x="99903" y="20084"/>
                  </a:lnTo>
                  <a:lnTo>
                    <a:pt x="100001" y="20493"/>
                  </a:lnTo>
                  <a:lnTo>
                    <a:pt x="100805" y="21538"/>
                  </a:lnTo>
                  <a:lnTo>
                    <a:pt x="101234" y="21963"/>
                  </a:lnTo>
                  <a:lnTo>
                    <a:pt x="101413" y="21955"/>
                  </a:lnTo>
                  <a:lnTo>
                    <a:pt x="102234" y="20903"/>
                  </a:lnTo>
                  <a:lnTo>
                    <a:pt x="102242" y="20357"/>
                  </a:lnTo>
                  <a:lnTo>
                    <a:pt x="103468" y="20870"/>
                  </a:lnTo>
                  <a:lnTo>
                    <a:pt x="103808" y="20867"/>
                  </a:lnTo>
                  <a:lnTo>
                    <a:pt x="103893" y="21075"/>
                  </a:lnTo>
                  <a:lnTo>
                    <a:pt x="103225" y="21756"/>
                  </a:lnTo>
                  <a:lnTo>
                    <a:pt x="103167" y="21919"/>
                  </a:lnTo>
                  <a:lnTo>
                    <a:pt x="103076" y="22965"/>
                  </a:lnTo>
                  <a:lnTo>
                    <a:pt x="103438" y="24029"/>
                  </a:lnTo>
                  <a:lnTo>
                    <a:pt x="103481" y="23869"/>
                  </a:lnTo>
                  <a:lnTo>
                    <a:pt x="103427" y="23341"/>
                  </a:lnTo>
                  <a:lnTo>
                    <a:pt x="103494" y="23199"/>
                  </a:lnTo>
                  <a:lnTo>
                    <a:pt x="103755" y="22998"/>
                  </a:lnTo>
                  <a:lnTo>
                    <a:pt x="104391" y="22890"/>
                  </a:lnTo>
                  <a:lnTo>
                    <a:pt x="104368" y="23077"/>
                  </a:lnTo>
                  <a:lnTo>
                    <a:pt x="104118" y="23095"/>
                  </a:lnTo>
                  <a:lnTo>
                    <a:pt x="103583" y="23311"/>
                  </a:lnTo>
                  <a:lnTo>
                    <a:pt x="103575" y="23452"/>
                  </a:lnTo>
                  <a:lnTo>
                    <a:pt x="103634" y="23638"/>
                  </a:lnTo>
                  <a:lnTo>
                    <a:pt x="103821" y="23806"/>
                  </a:lnTo>
                  <a:lnTo>
                    <a:pt x="104575" y="24006"/>
                  </a:lnTo>
                  <a:lnTo>
                    <a:pt x="104860" y="24010"/>
                  </a:lnTo>
                  <a:lnTo>
                    <a:pt x="105168" y="24318"/>
                  </a:lnTo>
                  <a:lnTo>
                    <a:pt x="105188" y="24471"/>
                  </a:lnTo>
                  <a:lnTo>
                    <a:pt x="105153" y="24664"/>
                  </a:lnTo>
                  <a:lnTo>
                    <a:pt x="104853" y="25055"/>
                  </a:lnTo>
                  <a:lnTo>
                    <a:pt x="104724" y="25159"/>
                  </a:lnTo>
                  <a:lnTo>
                    <a:pt x="104455" y="25189"/>
                  </a:lnTo>
                  <a:lnTo>
                    <a:pt x="104004" y="25063"/>
                  </a:lnTo>
                  <a:lnTo>
                    <a:pt x="103812" y="24829"/>
                  </a:lnTo>
                  <a:lnTo>
                    <a:pt x="102911" y="24382"/>
                  </a:lnTo>
                  <a:lnTo>
                    <a:pt x="101646" y="24481"/>
                  </a:lnTo>
                  <a:lnTo>
                    <a:pt x="101295" y="24712"/>
                  </a:lnTo>
                  <a:lnTo>
                    <a:pt x="101275" y="25069"/>
                  </a:lnTo>
                  <a:lnTo>
                    <a:pt x="101353" y="25486"/>
                  </a:lnTo>
                  <a:lnTo>
                    <a:pt x="101310" y="25642"/>
                  </a:lnTo>
                  <a:lnTo>
                    <a:pt x="101169" y="25850"/>
                  </a:lnTo>
                  <a:lnTo>
                    <a:pt x="101029" y="25977"/>
                  </a:lnTo>
                  <a:lnTo>
                    <a:pt x="100611" y="26099"/>
                  </a:lnTo>
                  <a:lnTo>
                    <a:pt x="100350" y="26114"/>
                  </a:lnTo>
                  <a:lnTo>
                    <a:pt x="100186" y="25988"/>
                  </a:lnTo>
                  <a:lnTo>
                    <a:pt x="99698" y="25403"/>
                  </a:lnTo>
                  <a:lnTo>
                    <a:pt x="99429" y="25169"/>
                  </a:lnTo>
                  <a:lnTo>
                    <a:pt x="99187" y="25054"/>
                  </a:lnTo>
                  <a:lnTo>
                    <a:pt x="98961" y="25184"/>
                  </a:lnTo>
                  <a:lnTo>
                    <a:pt x="98636" y="25444"/>
                  </a:lnTo>
                  <a:lnTo>
                    <a:pt x="98363" y="25794"/>
                  </a:lnTo>
                  <a:lnTo>
                    <a:pt x="98063" y="26292"/>
                  </a:lnTo>
                  <a:lnTo>
                    <a:pt x="97813" y="26880"/>
                  </a:lnTo>
                  <a:lnTo>
                    <a:pt x="97977" y="26657"/>
                  </a:lnTo>
                  <a:lnTo>
                    <a:pt x="98129" y="26311"/>
                  </a:lnTo>
                  <a:lnTo>
                    <a:pt x="98410" y="25842"/>
                  </a:lnTo>
                  <a:lnTo>
                    <a:pt x="98715" y="25477"/>
                  </a:lnTo>
                  <a:lnTo>
                    <a:pt x="99152" y="25139"/>
                  </a:lnTo>
                  <a:lnTo>
                    <a:pt x="99300" y="25132"/>
                  </a:lnTo>
                  <a:lnTo>
                    <a:pt x="99484" y="25251"/>
                  </a:lnTo>
                  <a:lnTo>
                    <a:pt x="100058" y="25983"/>
                  </a:lnTo>
                  <a:lnTo>
                    <a:pt x="100354" y="26200"/>
                  </a:lnTo>
                  <a:lnTo>
                    <a:pt x="101013" y="26066"/>
                  </a:lnTo>
                  <a:lnTo>
                    <a:pt x="101228" y="25880"/>
                  </a:lnTo>
                  <a:lnTo>
                    <a:pt x="101373" y="25694"/>
                  </a:lnTo>
                  <a:lnTo>
                    <a:pt x="101447" y="25508"/>
                  </a:lnTo>
                  <a:lnTo>
                    <a:pt x="101361" y="25151"/>
                  </a:lnTo>
                  <a:lnTo>
                    <a:pt x="101463" y="24649"/>
                  </a:lnTo>
                  <a:lnTo>
                    <a:pt x="101724" y="24560"/>
                  </a:lnTo>
                  <a:lnTo>
                    <a:pt x="102778" y="24449"/>
                  </a:lnTo>
                  <a:lnTo>
                    <a:pt x="103005" y="24475"/>
                  </a:lnTo>
                  <a:lnTo>
                    <a:pt x="103613" y="24836"/>
                  </a:lnTo>
                  <a:lnTo>
                    <a:pt x="103976" y="25134"/>
                  </a:lnTo>
                  <a:lnTo>
                    <a:pt x="104109" y="25201"/>
                  </a:lnTo>
                  <a:lnTo>
                    <a:pt x="104513" y="25293"/>
                  </a:lnTo>
                  <a:lnTo>
                    <a:pt x="104806" y="25208"/>
                  </a:lnTo>
                  <a:lnTo>
                    <a:pt x="105192" y="24769"/>
                  </a:lnTo>
                  <a:lnTo>
                    <a:pt x="105262" y="24527"/>
                  </a:lnTo>
                  <a:lnTo>
                    <a:pt x="105200" y="24229"/>
                  </a:lnTo>
                  <a:lnTo>
                    <a:pt x="104938" y="23954"/>
                  </a:lnTo>
                  <a:lnTo>
                    <a:pt x="104602" y="23936"/>
                  </a:lnTo>
                  <a:lnTo>
                    <a:pt x="104258" y="23856"/>
                  </a:lnTo>
                  <a:lnTo>
                    <a:pt x="103786" y="23687"/>
                  </a:lnTo>
                  <a:lnTo>
                    <a:pt x="103665" y="23490"/>
                  </a:lnTo>
                  <a:lnTo>
                    <a:pt x="103677" y="23326"/>
                  </a:lnTo>
                  <a:lnTo>
                    <a:pt x="104371" y="23140"/>
                  </a:lnTo>
                  <a:lnTo>
                    <a:pt x="104840" y="23340"/>
                  </a:lnTo>
                  <a:lnTo>
                    <a:pt x="106253" y="23574"/>
                  </a:lnTo>
                  <a:lnTo>
                    <a:pt x="106729" y="23377"/>
                  </a:lnTo>
                  <a:lnTo>
                    <a:pt x="106941" y="23249"/>
                  </a:lnTo>
                  <a:lnTo>
                    <a:pt x="106672" y="25184"/>
                  </a:lnTo>
                  <a:lnTo>
                    <a:pt x="105609" y="25581"/>
                  </a:lnTo>
                  <a:lnTo>
                    <a:pt x="103976" y="25584"/>
                  </a:lnTo>
                  <a:lnTo>
                    <a:pt x="103589" y="25777"/>
                  </a:lnTo>
                  <a:lnTo>
                    <a:pt x="102793" y="25769"/>
                  </a:lnTo>
                  <a:lnTo>
                    <a:pt x="102356" y="25479"/>
                  </a:lnTo>
                  <a:lnTo>
                    <a:pt x="101619" y="25322"/>
                  </a:lnTo>
                  <a:lnTo>
                    <a:pt x="101849" y="25676"/>
                  </a:lnTo>
                  <a:lnTo>
                    <a:pt x="102289" y="27127"/>
                  </a:lnTo>
                  <a:lnTo>
                    <a:pt x="101727" y="27673"/>
                  </a:lnTo>
                  <a:lnTo>
                    <a:pt x="101165" y="27889"/>
                  </a:lnTo>
                  <a:lnTo>
                    <a:pt x="99647" y="27844"/>
                  </a:lnTo>
                  <a:lnTo>
                    <a:pt x="98530" y="28621"/>
                  </a:lnTo>
                  <a:lnTo>
                    <a:pt x="98289" y="28397"/>
                  </a:lnTo>
                  <a:lnTo>
                    <a:pt x="98250" y="28167"/>
                  </a:lnTo>
                  <a:lnTo>
                    <a:pt x="98000" y="27985"/>
                  </a:lnTo>
                  <a:lnTo>
                    <a:pt x="96728" y="28364"/>
                  </a:lnTo>
                  <a:lnTo>
                    <a:pt x="96447" y="28766"/>
                  </a:lnTo>
                  <a:lnTo>
                    <a:pt x="96693" y="29569"/>
                  </a:lnTo>
                  <a:lnTo>
                    <a:pt x="97032" y="29372"/>
                  </a:lnTo>
                  <a:lnTo>
                    <a:pt x="97988" y="29967"/>
                  </a:lnTo>
                  <a:lnTo>
                    <a:pt x="98265" y="30220"/>
                  </a:lnTo>
                  <a:lnTo>
                    <a:pt x="98503" y="30704"/>
                  </a:lnTo>
                  <a:lnTo>
                    <a:pt x="98190" y="30908"/>
                  </a:lnTo>
                  <a:lnTo>
                    <a:pt x="97430" y="30962"/>
                  </a:lnTo>
                  <a:lnTo>
                    <a:pt x="99303" y="32730"/>
                  </a:lnTo>
                  <a:lnTo>
                    <a:pt x="101239" y="31110"/>
                  </a:lnTo>
                  <a:lnTo>
                    <a:pt x="102026" y="31280"/>
                  </a:lnTo>
                  <a:lnTo>
                    <a:pt x="102334" y="31455"/>
                  </a:lnTo>
                  <a:lnTo>
                    <a:pt x="102802" y="32196"/>
                  </a:lnTo>
                  <a:lnTo>
                    <a:pt x="102622" y="32709"/>
                  </a:lnTo>
                  <a:lnTo>
                    <a:pt x="102204" y="32947"/>
                  </a:lnTo>
                  <a:lnTo>
                    <a:pt x="102274" y="33546"/>
                  </a:lnTo>
                  <a:lnTo>
                    <a:pt x="102617" y="33747"/>
                  </a:lnTo>
                  <a:lnTo>
                    <a:pt x="102824" y="33379"/>
                  </a:lnTo>
                  <a:lnTo>
                    <a:pt x="103008" y="33305"/>
                  </a:lnTo>
                  <a:lnTo>
                    <a:pt x="103947" y="33402"/>
                  </a:lnTo>
                  <a:lnTo>
                    <a:pt x="104762" y="33851"/>
                  </a:lnTo>
                  <a:lnTo>
                    <a:pt x="105101" y="34536"/>
                  </a:lnTo>
                  <a:lnTo>
                    <a:pt x="105246" y="34919"/>
                  </a:lnTo>
                  <a:lnTo>
                    <a:pt x="105924" y="34624"/>
                  </a:lnTo>
                  <a:lnTo>
                    <a:pt x="106203" y="34913"/>
                  </a:lnTo>
                  <a:lnTo>
                    <a:pt x="105532" y="35547"/>
                  </a:lnTo>
                  <a:lnTo>
                    <a:pt x="104753" y="34726"/>
                  </a:lnTo>
                  <a:lnTo>
                    <a:pt x="102969" y="36225"/>
                  </a:lnTo>
                  <a:lnTo>
                    <a:pt x="104143" y="37476"/>
                  </a:lnTo>
                  <a:lnTo>
                    <a:pt x="104694" y="38062"/>
                  </a:lnTo>
                  <a:lnTo>
                    <a:pt x="102812" y="39692"/>
                  </a:lnTo>
                  <a:lnTo>
                    <a:pt x="103233" y="40243"/>
                  </a:lnTo>
                  <a:lnTo>
                    <a:pt x="103910" y="40864"/>
                  </a:lnTo>
                  <a:lnTo>
                    <a:pt x="104681" y="41221"/>
                  </a:lnTo>
                  <a:lnTo>
                    <a:pt x="105176" y="41842"/>
                  </a:lnTo>
                  <a:lnTo>
                    <a:pt x="105488" y="43350"/>
                  </a:lnTo>
                  <a:lnTo>
                    <a:pt x="105240" y="43639"/>
                  </a:lnTo>
                  <a:lnTo>
                    <a:pt x="104920" y="43717"/>
                  </a:lnTo>
                  <a:lnTo>
                    <a:pt x="105038" y="44811"/>
                  </a:lnTo>
                  <a:lnTo>
                    <a:pt x="105463" y="45555"/>
                  </a:lnTo>
                  <a:lnTo>
                    <a:pt x="105464" y="46618"/>
                  </a:lnTo>
                  <a:lnTo>
                    <a:pt x="106761" y="46614"/>
                  </a:lnTo>
                  <a:lnTo>
                    <a:pt x="107715" y="46461"/>
                  </a:lnTo>
                  <a:lnTo>
                    <a:pt x="108459" y="46543"/>
                  </a:lnTo>
                  <a:lnTo>
                    <a:pt x="108833" y="46781"/>
                  </a:lnTo>
                  <a:lnTo>
                    <a:pt x="108927" y="46453"/>
                  </a:lnTo>
                  <a:lnTo>
                    <a:pt x="108953" y="44757"/>
                  </a:lnTo>
                  <a:lnTo>
                    <a:pt x="109600" y="44195"/>
                  </a:lnTo>
                  <a:lnTo>
                    <a:pt x="109892" y="44102"/>
                  </a:lnTo>
                  <a:lnTo>
                    <a:pt x="110161" y="44102"/>
                  </a:lnTo>
                  <a:lnTo>
                    <a:pt x="110627" y="44244"/>
                  </a:lnTo>
                  <a:lnTo>
                    <a:pt x="111865" y="45497"/>
                  </a:lnTo>
                  <a:lnTo>
                    <a:pt x="110796" y="46316"/>
                  </a:lnTo>
                  <a:lnTo>
                    <a:pt x="110341" y="46438"/>
                  </a:lnTo>
                  <a:lnTo>
                    <a:pt x="109959" y="46710"/>
                  </a:lnTo>
                  <a:lnTo>
                    <a:pt x="109737" y="47134"/>
                  </a:lnTo>
                  <a:lnTo>
                    <a:pt x="109441" y="48060"/>
                  </a:lnTo>
                  <a:lnTo>
                    <a:pt x="110491" y="49248"/>
                  </a:lnTo>
                  <a:lnTo>
                    <a:pt x="110340" y="49372"/>
                  </a:lnTo>
                  <a:lnTo>
                    <a:pt x="107747" y="51522"/>
                  </a:lnTo>
                  <a:lnTo>
                    <a:pt x="109696" y="53712"/>
                  </a:lnTo>
                  <a:lnTo>
                    <a:pt x="108427" y="54810"/>
                  </a:lnTo>
                  <a:lnTo>
                    <a:pt x="108806" y="55294"/>
                  </a:lnTo>
                  <a:lnTo>
                    <a:pt x="101650" y="55353"/>
                  </a:lnTo>
                  <a:lnTo>
                    <a:pt x="96002" y="55401"/>
                  </a:lnTo>
                  <a:lnTo>
                    <a:pt x="95943" y="54034"/>
                  </a:lnTo>
                  <a:lnTo>
                    <a:pt x="96018" y="53696"/>
                  </a:lnTo>
                  <a:lnTo>
                    <a:pt x="96143" y="53553"/>
                  </a:lnTo>
                  <a:lnTo>
                    <a:pt x="96869" y="53327"/>
                  </a:lnTo>
                  <a:lnTo>
                    <a:pt x="97194" y="53066"/>
                  </a:lnTo>
                  <a:lnTo>
                    <a:pt x="97551" y="52560"/>
                  </a:lnTo>
                  <a:lnTo>
                    <a:pt x="99135" y="52061"/>
                  </a:lnTo>
                  <a:lnTo>
                    <a:pt x="99714" y="52253"/>
                  </a:lnTo>
                  <a:lnTo>
                    <a:pt x="99733" y="51078"/>
                  </a:lnTo>
                  <a:lnTo>
                    <a:pt x="100295" y="50974"/>
                  </a:lnTo>
                  <a:lnTo>
                    <a:pt x="100554" y="51071"/>
                  </a:lnTo>
                  <a:lnTo>
                    <a:pt x="100776" y="50810"/>
                  </a:lnTo>
                  <a:lnTo>
                    <a:pt x="100979" y="50044"/>
                  </a:lnTo>
                  <a:lnTo>
                    <a:pt x="100979" y="49825"/>
                  </a:lnTo>
                  <a:lnTo>
                    <a:pt x="100758" y="49099"/>
                  </a:lnTo>
                  <a:lnTo>
                    <a:pt x="99570" y="47953"/>
                  </a:lnTo>
                  <a:lnTo>
                    <a:pt x="99220" y="47718"/>
                  </a:lnTo>
                  <a:lnTo>
                    <a:pt x="98944" y="47666"/>
                  </a:lnTo>
                  <a:lnTo>
                    <a:pt x="97759" y="48856"/>
                  </a:lnTo>
                  <a:lnTo>
                    <a:pt x="97677" y="49039"/>
                  </a:lnTo>
                  <a:lnTo>
                    <a:pt x="97727" y="49418"/>
                  </a:lnTo>
                  <a:lnTo>
                    <a:pt x="97887" y="49563"/>
                  </a:lnTo>
                  <a:lnTo>
                    <a:pt x="98355" y="49534"/>
                  </a:lnTo>
                  <a:lnTo>
                    <a:pt x="98702" y="49707"/>
                  </a:lnTo>
                  <a:lnTo>
                    <a:pt x="98369" y="49942"/>
                  </a:lnTo>
                  <a:lnTo>
                    <a:pt x="97887" y="49950"/>
                  </a:lnTo>
                  <a:lnTo>
                    <a:pt x="97326" y="49779"/>
                  </a:lnTo>
                  <a:lnTo>
                    <a:pt x="97038" y="49385"/>
                  </a:lnTo>
                  <a:lnTo>
                    <a:pt x="96906" y="48960"/>
                  </a:lnTo>
                  <a:lnTo>
                    <a:pt x="96727" y="48819"/>
                  </a:lnTo>
                  <a:lnTo>
                    <a:pt x="96349" y="48815"/>
                  </a:lnTo>
                  <a:lnTo>
                    <a:pt x="94940" y="49153"/>
                  </a:lnTo>
                  <a:lnTo>
                    <a:pt x="94970" y="46337"/>
                  </a:lnTo>
                  <a:lnTo>
                    <a:pt x="94238" y="46713"/>
                  </a:lnTo>
                  <a:lnTo>
                    <a:pt x="92434" y="46695"/>
                  </a:lnTo>
                  <a:lnTo>
                    <a:pt x="92154" y="46569"/>
                  </a:lnTo>
                  <a:lnTo>
                    <a:pt x="92048" y="46145"/>
                  </a:lnTo>
                  <a:lnTo>
                    <a:pt x="90825" y="46130"/>
                  </a:lnTo>
                  <a:lnTo>
                    <a:pt x="90817" y="46283"/>
                  </a:lnTo>
                  <a:lnTo>
                    <a:pt x="88596" y="46098"/>
                  </a:lnTo>
                  <a:lnTo>
                    <a:pt x="87692" y="45537"/>
                  </a:lnTo>
                  <a:lnTo>
                    <a:pt x="87388" y="44949"/>
                  </a:lnTo>
                  <a:lnTo>
                    <a:pt x="87221" y="44770"/>
                  </a:lnTo>
                  <a:lnTo>
                    <a:pt x="85873" y="44103"/>
                  </a:lnTo>
                  <a:lnTo>
                    <a:pt x="85545" y="44464"/>
                  </a:lnTo>
                  <a:lnTo>
                    <a:pt x="85479" y="44717"/>
                  </a:lnTo>
                  <a:lnTo>
                    <a:pt x="85311" y="44832"/>
                  </a:lnTo>
                  <a:lnTo>
                    <a:pt x="84142" y="45200"/>
                  </a:lnTo>
                  <a:lnTo>
                    <a:pt x="84524" y="46569"/>
                  </a:lnTo>
                  <a:lnTo>
                    <a:pt x="84652" y="47384"/>
                  </a:lnTo>
                  <a:lnTo>
                    <a:pt x="85107" y="47938"/>
                  </a:lnTo>
                  <a:lnTo>
                    <a:pt x="85770" y="47868"/>
                  </a:lnTo>
                  <a:lnTo>
                    <a:pt x="86976" y="48147"/>
                  </a:lnTo>
                  <a:lnTo>
                    <a:pt x="86838" y="48573"/>
                  </a:lnTo>
                  <a:lnTo>
                    <a:pt x="86385" y="49189"/>
                  </a:lnTo>
                  <a:lnTo>
                    <a:pt x="86017" y="50439"/>
                  </a:lnTo>
                  <a:lnTo>
                    <a:pt x="86072" y="51008"/>
                  </a:lnTo>
                  <a:lnTo>
                    <a:pt x="86255" y="51061"/>
                  </a:lnTo>
                  <a:lnTo>
                    <a:pt x="86640" y="51660"/>
                  </a:lnTo>
                  <a:lnTo>
                    <a:pt x="86667" y="51962"/>
                  </a:lnTo>
                  <a:lnTo>
                    <a:pt x="86554" y="52419"/>
                  </a:lnTo>
                  <a:lnTo>
                    <a:pt x="86581" y="52598"/>
                  </a:lnTo>
                  <a:lnTo>
                    <a:pt x="86714" y="52661"/>
                  </a:lnTo>
                  <a:lnTo>
                    <a:pt x="87461" y="52383"/>
                  </a:lnTo>
                  <a:lnTo>
                    <a:pt x="88251" y="52196"/>
                  </a:lnTo>
                  <a:lnTo>
                    <a:pt x="88399" y="52297"/>
                  </a:lnTo>
                  <a:lnTo>
                    <a:pt x="88913" y="52977"/>
                  </a:lnTo>
                  <a:lnTo>
                    <a:pt x="89447" y="53405"/>
                  </a:lnTo>
                  <a:lnTo>
                    <a:pt x="89471" y="53751"/>
                  </a:lnTo>
                  <a:lnTo>
                    <a:pt x="89339" y="55146"/>
                  </a:lnTo>
                  <a:lnTo>
                    <a:pt x="88857" y="55965"/>
                  </a:lnTo>
                  <a:lnTo>
                    <a:pt x="88549" y="56091"/>
                  </a:lnTo>
                  <a:lnTo>
                    <a:pt x="88273" y="56077"/>
                  </a:lnTo>
                  <a:lnTo>
                    <a:pt x="88212" y="58435"/>
                  </a:lnTo>
                  <a:lnTo>
                    <a:pt x="88011" y="59957"/>
                  </a:lnTo>
                  <a:lnTo>
                    <a:pt x="88307" y="60232"/>
                  </a:lnTo>
                  <a:lnTo>
                    <a:pt x="88444" y="60481"/>
                  </a:lnTo>
                  <a:lnTo>
                    <a:pt x="89410" y="62687"/>
                  </a:lnTo>
                  <a:lnTo>
                    <a:pt x="89270" y="63606"/>
                  </a:lnTo>
                  <a:lnTo>
                    <a:pt x="89088" y="64246"/>
                  </a:lnTo>
                  <a:lnTo>
                    <a:pt x="89260" y="64964"/>
                  </a:lnTo>
                  <a:lnTo>
                    <a:pt x="89559" y="65388"/>
                  </a:lnTo>
                  <a:lnTo>
                    <a:pt x="90123" y="65402"/>
                  </a:lnTo>
                  <a:lnTo>
                    <a:pt x="90602" y="65588"/>
                  </a:lnTo>
                  <a:lnTo>
                    <a:pt x="90598" y="66072"/>
                  </a:lnTo>
                  <a:lnTo>
                    <a:pt x="90415" y="66660"/>
                  </a:lnTo>
                  <a:lnTo>
                    <a:pt x="89696" y="67281"/>
                  </a:lnTo>
                  <a:lnTo>
                    <a:pt x="89635" y="67906"/>
                  </a:lnTo>
                  <a:lnTo>
                    <a:pt x="89083" y="68684"/>
                  </a:lnTo>
                  <a:lnTo>
                    <a:pt x="88146" y="69232"/>
                  </a:lnTo>
                  <a:lnTo>
                    <a:pt x="87931" y="69285"/>
                  </a:lnTo>
                  <a:lnTo>
                    <a:pt x="88281" y="69677"/>
                  </a:lnTo>
                  <a:lnTo>
                    <a:pt x="92022" y="69621"/>
                  </a:lnTo>
                  <a:lnTo>
                    <a:pt x="92303" y="69840"/>
                  </a:lnTo>
                  <a:lnTo>
                    <a:pt x="92699" y="69948"/>
                  </a:lnTo>
                  <a:lnTo>
                    <a:pt x="93356" y="70372"/>
                  </a:lnTo>
                  <a:lnTo>
                    <a:pt x="93264" y="70530"/>
                  </a:lnTo>
                  <a:lnTo>
                    <a:pt x="93412" y="70667"/>
                  </a:lnTo>
                  <a:lnTo>
                    <a:pt x="93302" y="71646"/>
                  </a:lnTo>
                  <a:lnTo>
                    <a:pt x="93139" y="71884"/>
                  </a:lnTo>
                  <a:lnTo>
                    <a:pt x="92673" y="71898"/>
                  </a:lnTo>
                  <a:lnTo>
                    <a:pt x="92572" y="72062"/>
                  </a:lnTo>
                  <a:lnTo>
                    <a:pt x="93065" y="73490"/>
                  </a:lnTo>
                  <a:lnTo>
                    <a:pt x="93936" y="72641"/>
                  </a:lnTo>
                  <a:lnTo>
                    <a:pt x="94795" y="72053"/>
                  </a:lnTo>
                  <a:lnTo>
                    <a:pt x="95316" y="72050"/>
                  </a:lnTo>
                  <a:lnTo>
                    <a:pt x="96801" y="72448"/>
                  </a:lnTo>
                  <a:lnTo>
                    <a:pt x="97034" y="72601"/>
                  </a:lnTo>
                  <a:lnTo>
                    <a:pt x="97414" y="73058"/>
                  </a:lnTo>
                  <a:lnTo>
                    <a:pt x="98669" y="73918"/>
                  </a:lnTo>
                  <a:lnTo>
                    <a:pt x="98285" y="74301"/>
                  </a:lnTo>
                  <a:lnTo>
                    <a:pt x="97740" y="74342"/>
                  </a:lnTo>
                  <a:lnTo>
                    <a:pt x="97142" y="74278"/>
                  </a:lnTo>
                  <a:lnTo>
                    <a:pt x="96709" y="75427"/>
                  </a:lnTo>
                  <a:lnTo>
                    <a:pt x="96327" y="75532"/>
                  </a:lnTo>
                  <a:lnTo>
                    <a:pt x="95728" y="76258"/>
                  </a:lnTo>
                  <a:lnTo>
                    <a:pt x="96019" y="76377"/>
                  </a:lnTo>
                  <a:lnTo>
                    <a:pt x="96280" y="76008"/>
                  </a:lnTo>
                  <a:lnTo>
                    <a:pt x="96808" y="75734"/>
                  </a:lnTo>
                  <a:lnTo>
                    <a:pt x="97173" y="75644"/>
                  </a:lnTo>
                  <a:lnTo>
                    <a:pt x="97857" y="75729"/>
                  </a:lnTo>
                  <a:lnTo>
                    <a:pt x="98397" y="75971"/>
                  </a:lnTo>
                  <a:lnTo>
                    <a:pt x="99423" y="75748"/>
                  </a:lnTo>
                  <a:lnTo>
                    <a:pt x="100161" y="75808"/>
                  </a:lnTo>
                  <a:lnTo>
                    <a:pt x="100681" y="76091"/>
                  </a:lnTo>
                  <a:lnTo>
                    <a:pt x="101264" y="76828"/>
                  </a:lnTo>
                  <a:lnTo>
                    <a:pt x="101333" y="77658"/>
                  </a:lnTo>
                  <a:lnTo>
                    <a:pt x="101154" y="78015"/>
                  </a:lnTo>
                  <a:lnTo>
                    <a:pt x="101197" y="78625"/>
                  </a:lnTo>
                  <a:lnTo>
                    <a:pt x="101554" y="78949"/>
                  </a:lnTo>
                  <a:lnTo>
                    <a:pt x="101690" y="79235"/>
                  </a:lnTo>
                  <a:lnTo>
                    <a:pt x="101398" y="79466"/>
                  </a:lnTo>
                  <a:lnTo>
                    <a:pt x="101305" y="80262"/>
                  </a:lnTo>
                  <a:lnTo>
                    <a:pt x="100963" y="81121"/>
                  </a:lnTo>
                  <a:lnTo>
                    <a:pt x="100819" y="81287"/>
                  </a:lnTo>
                  <a:lnTo>
                    <a:pt x="99740" y="80410"/>
                  </a:lnTo>
                  <a:lnTo>
                    <a:pt x="99495" y="79826"/>
                  </a:lnTo>
                  <a:lnTo>
                    <a:pt x="99581" y="79469"/>
                  </a:lnTo>
                  <a:lnTo>
                    <a:pt x="99495" y="78982"/>
                  </a:lnTo>
                  <a:lnTo>
                    <a:pt x="99406" y="78803"/>
                  </a:lnTo>
                  <a:lnTo>
                    <a:pt x="99022" y="78576"/>
                  </a:lnTo>
                  <a:lnTo>
                    <a:pt x="98614" y="78620"/>
                  </a:lnTo>
                  <a:lnTo>
                    <a:pt x="98486" y="78725"/>
                  </a:lnTo>
                  <a:lnTo>
                    <a:pt x="98536" y="79152"/>
                  </a:lnTo>
                  <a:lnTo>
                    <a:pt x="98221" y="80279"/>
                  </a:lnTo>
                  <a:lnTo>
                    <a:pt x="97682" y="79796"/>
                  </a:lnTo>
                  <a:lnTo>
                    <a:pt x="97309" y="79345"/>
                  </a:lnTo>
                  <a:lnTo>
                    <a:pt x="96144" y="79293"/>
                  </a:lnTo>
                  <a:lnTo>
                    <a:pt x="95013" y="79360"/>
                  </a:lnTo>
                  <a:lnTo>
                    <a:pt x="95087" y="79502"/>
                  </a:lnTo>
                  <a:lnTo>
                    <a:pt x="95806" y="80097"/>
                  </a:lnTo>
                  <a:lnTo>
                    <a:pt x="95670" y="80424"/>
                  </a:lnTo>
                  <a:lnTo>
                    <a:pt x="95720" y="80610"/>
                  </a:lnTo>
                  <a:lnTo>
                    <a:pt x="97277" y="81154"/>
                  </a:lnTo>
                  <a:lnTo>
                    <a:pt x="97728" y="81113"/>
                  </a:lnTo>
                  <a:lnTo>
                    <a:pt x="97872" y="81340"/>
                  </a:lnTo>
                  <a:lnTo>
                    <a:pt x="97840" y="81596"/>
                  </a:lnTo>
                  <a:lnTo>
                    <a:pt x="96779" y="81441"/>
                  </a:lnTo>
                  <a:lnTo>
                    <a:pt x="96504" y="81211"/>
                  </a:lnTo>
                  <a:lnTo>
                    <a:pt x="95449" y="81115"/>
                  </a:lnTo>
                  <a:lnTo>
                    <a:pt x="94417" y="81231"/>
                  </a:lnTo>
                  <a:lnTo>
                    <a:pt x="93767" y="81652"/>
                  </a:lnTo>
                  <a:lnTo>
                    <a:pt x="93694" y="81983"/>
                  </a:lnTo>
                  <a:lnTo>
                    <a:pt x="92192" y="83767"/>
                  </a:lnTo>
                  <a:lnTo>
                    <a:pt x="92317" y="83106"/>
                  </a:lnTo>
                  <a:lnTo>
                    <a:pt x="92294" y="82659"/>
                  </a:lnTo>
                  <a:lnTo>
                    <a:pt x="91985" y="81705"/>
                  </a:lnTo>
                  <a:lnTo>
                    <a:pt x="91709" y="80068"/>
                  </a:lnTo>
                  <a:lnTo>
                    <a:pt x="91860" y="78833"/>
                  </a:lnTo>
                  <a:lnTo>
                    <a:pt x="91207" y="78461"/>
                  </a:lnTo>
                  <a:lnTo>
                    <a:pt x="90231" y="78514"/>
                  </a:lnTo>
                  <a:lnTo>
                    <a:pt x="88621" y="80017"/>
                  </a:lnTo>
                  <a:lnTo>
                    <a:pt x="86770" y="81313"/>
                  </a:lnTo>
                  <a:lnTo>
                    <a:pt x="86619" y="81189"/>
                  </a:lnTo>
                  <a:lnTo>
                    <a:pt x="86431" y="80249"/>
                  </a:lnTo>
                  <a:lnTo>
                    <a:pt x="86480" y="79072"/>
                  </a:lnTo>
                  <a:lnTo>
                    <a:pt x="85412" y="78915"/>
                  </a:lnTo>
                  <a:lnTo>
                    <a:pt x="85156" y="78975"/>
                  </a:lnTo>
                  <a:lnTo>
                    <a:pt x="84324" y="79465"/>
                  </a:lnTo>
                  <a:lnTo>
                    <a:pt x="84103" y="80031"/>
                  </a:lnTo>
                  <a:lnTo>
                    <a:pt x="83920" y="80232"/>
                  </a:lnTo>
                  <a:lnTo>
                    <a:pt x="82918" y="79666"/>
                  </a:lnTo>
                  <a:lnTo>
                    <a:pt x="82829" y="79293"/>
                  </a:lnTo>
                  <a:lnTo>
                    <a:pt x="83113" y="78851"/>
                  </a:lnTo>
                  <a:lnTo>
                    <a:pt x="82041" y="77920"/>
                  </a:lnTo>
                  <a:lnTo>
                    <a:pt x="82010" y="77612"/>
                  </a:lnTo>
                  <a:lnTo>
                    <a:pt x="82230" y="77303"/>
                  </a:lnTo>
                  <a:lnTo>
                    <a:pt x="81311" y="78363"/>
                  </a:lnTo>
                  <a:lnTo>
                    <a:pt x="80608" y="78315"/>
                  </a:lnTo>
                  <a:lnTo>
                    <a:pt x="80243" y="78106"/>
                  </a:lnTo>
                  <a:lnTo>
                    <a:pt x="78731" y="77772"/>
                  </a:lnTo>
                  <a:lnTo>
                    <a:pt x="78257" y="77987"/>
                  </a:lnTo>
                  <a:lnTo>
                    <a:pt x="78024" y="77947"/>
                  </a:lnTo>
                  <a:lnTo>
                    <a:pt x="77174" y="77270"/>
                  </a:lnTo>
                  <a:lnTo>
                    <a:pt x="76812" y="76511"/>
                  </a:lnTo>
                  <a:lnTo>
                    <a:pt x="76824" y="76362"/>
                  </a:lnTo>
                  <a:lnTo>
                    <a:pt x="75872" y="76570"/>
                  </a:lnTo>
                  <a:lnTo>
                    <a:pt x="75503" y="77233"/>
                  </a:lnTo>
                  <a:lnTo>
                    <a:pt x="75406" y="77783"/>
                  </a:lnTo>
                  <a:lnTo>
                    <a:pt x="75706" y="78527"/>
                  </a:lnTo>
                  <a:lnTo>
                    <a:pt x="75873" y="78661"/>
                  </a:lnTo>
                  <a:lnTo>
                    <a:pt x="75877" y="78918"/>
                  </a:lnTo>
                  <a:lnTo>
                    <a:pt x="75158" y="79930"/>
                  </a:lnTo>
                  <a:lnTo>
                    <a:pt x="75124" y="80559"/>
                  </a:lnTo>
                  <a:lnTo>
                    <a:pt x="74976" y="81043"/>
                  </a:lnTo>
                  <a:lnTo>
                    <a:pt x="74468" y="81724"/>
                  </a:lnTo>
                  <a:lnTo>
                    <a:pt x="73936" y="82137"/>
                  </a:lnTo>
                  <a:lnTo>
                    <a:pt x="73498" y="82360"/>
                  </a:lnTo>
                  <a:lnTo>
                    <a:pt x="72586" y="83857"/>
                  </a:lnTo>
                  <a:lnTo>
                    <a:pt x="72582" y="84054"/>
                  </a:lnTo>
                  <a:lnTo>
                    <a:pt x="72167" y="84564"/>
                  </a:lnTo>
                  <a:lnTo>
                    <a:pt x="71647" y="84739"/>
                  </a:lnTo>
                  <a:lnTo>
                    <a:pt x="71343" y="84958"/>
                  </a:lnTo>
                  <a:lnTo>
                    <a:pt x="71552" y="84603"/>
                  </a:lnTo>
                  <a:lnTo>
                    <a:pt x="71575" y="84450"/>
                  </a:lnTo>
                  <a:lnTo>
                    <a:pt x="71485" y="83624"/>
                  </a:lnTo>
                  <a:lnTo>
                    <a:pt x="71007" y="83115"/>
                  </a:lnTo>
                  <a:lnTo>
                    <a:pt x="71493" y="81392"/>
                  </a:lnTo>
                  <a:lnTo>
                    <a:pt x="71525" y="80475"/>
                  </a:lnTo>
                  <a:lnTo>
                    <a:pt x="70360" y="83316"/>
                  </a:lnTo>
                  <a:lnTo>
                    <a:pt x="69160" y="83116"/>
                  </a:lnTo>
                  <a:lnTo>
                    <a:pt x="68154" y="83416"/>
                  </a:lnTo>
                  <a:lnTo>
                    <a:pt x="67156" y="83398"/>
                  </a:lnTo>
                  <a:lnTo>
                    <a:pt x="66084" y="83684"/>
                  </a:lnTo>
                  <a:lnTo>
                    <a:pt x="65719" y="83349"/>
                  </a:lnTo>
                  <a:lnTo>
                    <a:pt x="65011" y="84350"/>
                  </a:lnTo>
                  <a:lnTo>
                    <a:pt x="67463" y="85707"/>
                  </a:lnTo>
                  <a:lnTo>
                    <a:pt x="67485" y="86222"/>
                  </a:lnTo>
                  <a:lnTo>
                    <a:pt x="67229" y="86869"/>
                  </a:lnTo>
                  <a:lnTo>
                    <a:pt x="67077" y="87591"/>
                  </a:lnTo>
                  <a:lnTo>
                    <a:pt x="67007" y="88569"/>
                  </a:lnTo>
                  <a:lnTo>
                    <a:pt x="67271" y="88897"/>
                  </a:lnTo>
                  <a:lnTo>
                    <a:pt x="68010" y="89073"/>
                  </a:lnTo>
                  <a:lnTo>
                    <a:pt x="67311" y="90797"/>
                  </a:lnTo>
                  <a:lnTo>
                    <a:pt x="66913" y="90485"/>
                  </a:lnTo>
                  <a:lnTo>
                    <a:pt x="66638" y="90485"/>
                  </a:lnTo>
                  <a:lnTo>
                    <a:pt x="64942" y="91847"/>
                  </a:lnTo>
                  <a:lnTo>
                    <a:pt x="63235" y="91894"/>
                  </a:lnTo>
                  <a:lnTo>
                    <a:pt x="62843" y="92145"/>
                  </a:lnTo>
                  <a:lnTo>
                    <a:pt x="62808" y="92378"/>
                  </a:lnTo>
                  <a:lnTo>
                    <a:pt x="62581" y="92521"/>
                  </a:lnTo>
                  <a:lnTo>
                    <a:pt x="62071" y="91810"/>
                  </a:lnTo>
                  <a:lnTo>
                    <a:pt x="62730" y="90920"/>
                  </a:lnTo>
                  <a:lnTo>
                    <a:pt x="62525" y="90467"/>
                  </a:lnTo>
                  <a:lnTo>
                    <a:pt x="62765" y="89938"/>
                  </a:lnTo>
                  <a:lnTo>
                    <a:pt x="63025" y="89626"/>
                  </a:lnTo>
                  <a:lnTo>
                    <a:pt x="62781" y="89309"/>
                  </a:lnTo>
                  <a:lnTo>
                    <a:pt x="61923" y="88766"/>
                  </a:lnTo>
                  <a:lnTo>
                    <a:pt x="60762" y="88740"/>
                  </a:lnTo>
                  <a:lnTo>
                    <a:pt x="59824" y="90136"/>
                  </a:lnTo>
                  <a:lnTo>
                    <a:pt x="59909" y="90456"/>
                  </a:lnTo>
                  <a:lnTo>
                    <a:pt x="60631" y="91259"/>
                  </a:lnTo>
                  <a:lnTo>
                    <a:pt x="59793" y="91755"/>
                  </a:lnTo>
                  <a:lnTo>
                    <a:pt x="59602" y="91951"/>
                  </a:lnTo>
                  <a:lnTo>
                    <a:pt x="59044" y="92646"/>
                  </a:lnTo>
                  <a:lnTo>
                    <a:pt x="58856" y="93475"/>
                  </a:lnTo>
                  <a:lnTo>
                    <a:pt x="58687" y="93836"/>
                  </a:lnTo>
                  <a:lnTo>
                    <a:pt x="58242" y="94125"/>
                  </a:lnTo>
                  <a:lnTo>
                    <a:pt x="57420" y="95152"/>
                  </a:lnTo>
                  <a:lnTo>
                    <a:pt x="56300" y="95818"/>
                  </a:lnTo>
                  <a:lnTo>
                    <a:pt x="56168" y="95504"/>
                  </a:lnTo>
                  <a:lnTo>
                    <a:pt x="54937" y="94087"/>
                  </a:lnTo>
                  <a:lnTo>
                    <a:pt x="54762" y="93983"/>
                  </a:lnTo>
                  <a:lnTo>
                    <a:pt x="54266" y="94124"/>
                  </a:lnTo>
                  <a:lnTo>
                    <a:pt x="54424" y="94779"/>
                  </a:lnTo>
                  <a:lnTo>
                    <a:pt x="55370" y="95970"/>
                  </a:lnTo>
                  <a:lnTo>
                    <a:pt x="55770" y="96896"/>
                  </a:lnTo>
                  <a:lnTo>
                    <a:pt x="55504" y="97239"/>
                  </a:lnTo>
                  <a:lnTo>
                    <a:pt x="55098" y="96599"/>
                  </a:lnTo>
                  <a:lnTo>
                    <a:pt x="55102" y="96201"/>
                  </a:lnTo>
                  <a:lnTo>
                    <a:pt x="55040" y="96007"/>
                  </a:lnTo>
                  <a:lnTo>
                    <a:pt x="54912" y="95899"/>
                  </a:lnTo>
                  <a:lnTo>
                    <a:pt x="54125" y="95891"/>
                  </a:lnTo>
                  <a:lnTo>
                    <a:pt x="53904" y="96040"/>
                  </a:lnTo>
                  <a:lnTo>
                    <a:pt x="53900" y="96438"/>
                  </a:lnTo>
                  <a:lnTo>
                    <a:pt x="54101" y="96818"/>
                  </a:lnTo>
                  <a:lnTo>
                    <a:pt x="54132" y="97034"/>
                  </a:lnTo>
                  <a:lnTo>
                    <a:pt x="53965" y="97301"/>
                  </a:lnTo>
                  <a:lnTo>
                    <a:pt x="53787" y="97353"/>
                  </a:lnTo>
                  <a:lnTo>
                    <a:pt x="53550" y="97119"/>
                  </a:lnTo>
                  <a:lnTo>
                    <a:pt x="53524" y="96419"/>
                  </a:lnTo>
                  <a:lnTo>
                    <a:pt x="53136" y="95597"/>
                  </a:lnTo>
                  <a:lnTo>
                    <a:pt x="52923" y="95370"/>
                  </a:lnTo>
                  <a:lnTo>
                    <a:pt x="52512" y="95370"/>
                  </a:lnTo>
                  <a:lnTo>
                    <a:pt x="52190" y="95723"/>
                  </a:lnTo>
                  <a:lnTo>
                    <a:pt x="51972" y="95850"/>
                  </a:lnTo>
                  <a:lnTo>
                    <a:pt x="51383" y="95860"/>
                  </a:lnTo>
                  <a:lnTo>
                    <a:pt x="50662" y="95563"/>
                  </a:lnTo>
                  <a:lnTo>
                    <a:pt x="50115" y="95105"/>
                  </a:lnTo>
                  <a:lnTo>
                    <a:pt x="49964" y="95075"/>
                  </a:lnTo>
                  <a:lnTo>
                    <a:pt x="49661" y="95231"/>
                  </a:lnTo>
                  <a:lnTo>
                    <a:pt x="48982" y="95086"/>
                  </a:lnTo>
                  <a:lnTo>
                    <a:pt x="48331" y="94613"/>
                  </a:lnTo>
                  <a:lnTo>
                    <a:pt x="45930" y="94018"/>
                  </a:lnTo>
                  <a:lnTo>
                    <a:pt x="45755" y="93981"/>
                  </a:lnTo>
                  <a:lnTo>
                    <a:pt x="45580" y="94096"/>
                  </a:lnTo>
                  <a:lnTo>
                    <a:pt x="44444" y="95306"/>
                  </a:lnTo>
                  <a:lnTo>
                    <a:pt x="44045" y="95938"/>
                  </a:lnTo>
                  <a:lnTo>
                    <a:pt x="43646" y="96418"/>
                  </a:lnTo>
                  <a:lnTo>
                    <a:pt x="43215" y="96411"/>
                  </a:lnTo>
                  <a:lnTo>
                    <a:pt x="43207" y="96742"/>
                  </a:lnTo>
                  <a:lnTo>
                    <a:pt x="43343" y="96902"/>
                  </a:lnTo>
                  <a:lnTo>
                    <a:pt x="42141" y="96646"/>
                  </a:lnTo>
                  <a:lnTo>
                    <a:pt x="41652" y="96817"/>
                  </a:lnTo>
                  <a:lnTo>
                    <a:pt x="41427" y="97037"/>
                  </a:lnTo>
                  <a:lnTo>
                    <a:pt x="41362" y="97509"/>
                  </a:lnTo>
                  <a:lnTo>
                    <a:pt x="40974" y="97752"/>
                  </a:lnTo>
                  <a:lnTo>
                    <a:pt x="40509" y="97882"/>
                  </a:lnTo>
                  <a:lnTo>
                    <a:pt x="39521" y="98320"/>
                  </a:lnTo>
                  <a:lnTo>
                    <a:pt x="39347" y="98471"/>
                  </a:lnTo>
                  <a:lnTo>
                    <a:pt x="39199" y="98780"/>
                  </a:lnTo>
                  <a:lnTo>
                    <a:pt x="39067" y="98906"/>
                  </a:lnTo>
                  <a:lnTo>
                    <a:pt x="38388" y="99263"/>
                  </a:lnTo>
                  <a:lnTo>
                    <a:pt x="38167" y="99467"/>
                  </a:lnTo>
                  <a:lnTo>
                    <a:pt x="38678" y="100018"/>
                  </a:lnTo>
                  <a:lnTo>
                    <a:pt x="40720" y="101413"/>
                  </a:lnTo>
                  <a:lnTo>
                    <a:pt x="41232" y="101904"/>
                  </a:lnTo>
                  <a:lnTo>
                    <a:pt x="40500" y="102500"/>
                  </a:lnTo>
                  <a:lnTo>
                    <a:pt x="40430" y="102790"/>
                  </a:lnTo>
                  <a:lnTo>
                    <a:pt x="40458" y="103568"/>
                  </a:lnTo>
                  <a:lnTo>
                    <a:pt x="39110" y="103487"/>
                  </a:lnTo>
                  <a:lnTo>
                    <a:pt x="38901" y="103807"/>
                  </a:lnTo>
                  <a:lnTo>
                    <a:pt x="38611" y="104923"/>
                  </a:lnTo>
                  <a:lnTo>
                    <a:pt x="37830" y="106657"/>
                  </a:lnTo>
                  <a:lnTo>
                    <a:pt x="37662" y="107106"/>
                  </a:lnTo>
                  <a:lnTo>
                    <a:pt x="37581" y="107559"/>
                  </a:lnTo>
                  <a:lnTo>
                    <a:pt x="37577" y="107804"/>
                  </a:lnTo>
                  <a:lnTo>
                    <a:pt x="37460" y="108107"/>
                  </a:lnTo>
                  <a:lnTo>
                    <a:pt x="36515" y="108233"/>
                  </a:lnTo>
                  <a:lnTo>
                    <a:pt x="36639" y="108431"/>
                  </a:lnTo>
                  <a:lnTo>
                    <a:pt x="36909" y="108567"/>
                  </a:lnTo>
                  <a:lnTo>
                    <a:pt x="36244" y="108543"/>
                  </a:lnTo>
                  <a:lnTo>
                    <a:pt x="35784" y="108212"/>
                  </a:lnTo>
                  <a:lnTo>
                    <a:pt x="35734" y="107952"/>
                  </a:lnTo>
                  <a:lnTo>
                    <a:pt x="35965" y="107335"/>
                  </a:lnTo>
                  <a:lnTo>
                    <a:pt x="36002" y="107033"/>
                  </a:lnTo>
                  <a:lnTo>
                    <a:pt x="35986" y="106803"/>
                  </a:lnTo>
                  <a:lnTo>
                    <a:pt x="35669" y="106384"/>
                  </a:lnTo>
                  <a:lnTo>
                    <a:pt x="35257" y="106313"/>
                  </a:lnTo>
                  <a:lnTo>
                    <a:pt x="34391" y="106565"/>
                  </a:lnTo>
                  <a:lnTo>
                    <a:pt x="33182" y="106501"/>
                  </a:lnTo>
                  <a:lnTo>
                    <a:pt x="31672" y="105911"/>
                  </a:lnTo>
                  <a:lnTo>
                    <a:pt x="30873" y="105828"/>
                  </a:lnTo>
                  <a:lnTo>
                    <a:pt x="31124" y="106034"/>
                  </a:lnTo>
                  <a:lnTo>
                    <a:pt x="30166" y="106548"/>
                  </a:lnTo>
                  <a:lnTo>
                    <a:pt x="29752" y="106614"/>
                  </a:lnTo>
                  <a:lnTo>
                    <a:pt x="29422" y="106514"/>
                  </a:lnTo>
                  <a:lnTo>
                    <a:pt x="28752" y="105903"/>
                  </a:lnTo>
                  <a:lnTo>
                    <a:pt x="28175" y="105166"/>
                  </a:lnTo>
                  <a:lnTo>
                    <a:pt x="27908" y="105009"/>
                  </a:lnTo>
                  <a:lnTo>
                    <a:pt x="27424" y="104957"/>
                  </a:lnTo>
                  <a:lnTo>
                    <a:pt x="27059" y="105028"/>
                  </a:lnTo>
                  <a:lnTo>
                    <a:pt x="26751" y="105202"/>
                  </a:lnTo>
                  <a:lnTo>
                    <a:pt x="27092" y="105442"/>
                  </a:lnTo>
                  <a:lnTo>
                    <a:pt x="27661" y="105516"/>
                  </a:lnTo>
                  <a:lnTo>
                    <a:pt x="29568" y="106852"/>
                  </a:lnTo>
                  <a:lnTo>
                    <a:pt x="29836" y="107756"/>
                  </a:lnTo>
                  <a:lnTo>
                    <a:pt x="29828" y="108526"/>
                  </a:lnTo>
                  <a:lnTo>
                    <a:pt x="29689" y="108932"/>
                  </a:lnTo>
                  <a:lnTo>
                    <a:pt x="29371" y="108750"/>
                  </a:lnTo>
                  <a:lnTo>
                    <a:pt x="28844" y="108173"/>
                  </a:lnTo>
                  <a:lnTo>
                    <a:pt x="27081" y="107139"/>
                  </a:lnTo>
                  <a:lnTo>
                    <a:pt x="25795" y="107932"/>
                  </a:lnTo>
                  <a:lnTo>
                    <a:pt x="24680" y="109849"/>
                  </a:lnTo>
                  <a:lnTo>
                    <a:pt x="23656" y="110691"/>
                  </a:lnTo>
                  <a:lnTo>
                    <a:pt x="23390" y="110706"/>
                  </a:lnTo>
                  <a:lnTo>
                    <a:pt x="22483" y="110319"/>
                  </a:lnTo>
                  <a:lnTo>
                    <a:pt x="22220" y="110054"/>
                  </a:lnTo>
                  <a:lnTo>
                    <a:pt x="22146" y="110430"/>
                  </a:lnTo>
                  <a:lnTo>
                    <a:pt x="22119" y="111208"/>
                  </a:lnTo>
                  <a:lnTo>
                    <a:pt x="21243" y="111911"/>
                  </a:lnTo>
                  <a:lnTo>
                    <a:pt x="20650" y="111977"/>
                  </a:lnTo>
                  <a:lnTo>
                    <a:pt x="20302" y="111854"/>
                  </a:lnTo>
                  <a:lnTo>
                    <a:pt x="19764" y="111542"/>
                  </a:lnTo>
                  <a:lnTo>
                    <a:pt x="19651" y="111411"/>
                  </a:lnTo>
                  <a:lnTo>
                    <a:pt x="19531" y="111028"/>
                  </a:lnTo>
                  <a:lnTo>
                    <a:pt x="19109" y="110645"/>
                  </a:lnTo>
                  <a:lnTo>
                    <a:pt x="18180" y="110559"/>
                  </a:lnTo>
                  <a:lnTo>
                    <a:pt x="18156" y="110775"/>
                  </a:lnTo>
                  <a:lnTo>
                    <a:pt x="18292" y="111113"/>
                  </a:lnTo>
                  <a:lnTo>
                    <a:pt x="18276" y="111258"/>
                  </a:lnTo>
                  <a:lnTo>
                    <a:pt x="17359" y="112545"/>
                  </a:lnTo>
                  <a:lnTo>
                    <a:pt x="16421" y="114071"/>
                  </a:lnTo>
                  <a:lnTo>
                    <a:pt x="16134" y="114409"/>
                  </a:lnTo>
                  <a:lnTo>
                    <a:pt x="15949" y="114510"/>
                  </a:lnTo>
                  <a:lnTo>
                    <a:pt x="15496" y="114528"/>
                  </a:lnTo>
                  <a:lnTo>
                    <a:pt x="15375" y="114052"/>
                  </a:lnTo>
                  <a:lnTo>
                    <a:pt x="15252" y="113825"/>
                  </a:lnTo>
                  <a:lnTo>
                    <a:pt x="15035" y="113713"/>
                  </a:lnTo>
                  <a:lnTo>
                    <a:pt x="14562" y="113642"/>
                  </a:lnTo>
                  <a:lnTo>
                    <a:pt x="14373" y="113497"/>
                  </a:lnTo>
                  <a:lnTo>
                    <a:pt x="14264" y="113252"/>
                  </a:lnTo>
                  <a:lnTo>
                    <a:pt x="14314" y="112047"/>
                  </a:lnTo>
                  <a:lnTo>
                    <a:pt x="13988" y="111117"/>
                  </a:lnTo>
                  <a:lnTo>
                    <a:pt x="14004" y="110734"/>
                  </a:lnTo>
                  <a:lnTo>
                    <a:pt x="13950" y="110506"/>
                  </a:lnTo>
                  <a:lnTo>
                    <a:pt x="13853" y="110361"/>
                  </a:lnTo>
                  <a:lnTo>
                    <a:pt x="13473" y="110116"/>
                  </a:lnTo>
                  <a:lnTo>
                    <a:pt x="13004" y="109241"/>
                  </a:lnTo>
                  <a:lnTo>
                    <a:pt x="13008" y="109059"/>
                  </a:lnTo>
                  <a:lnTo>
                    <a:pt x="13186" y="108679"/>
                  </a:lnTo>
                  <a:lnTo>
                    <a:pt x="13089" y="108054"/>
                  </a:lnTo>
                  <a:lnTo>
                    <a:pt x="11861" y="108494"/>
                  </a:lnTo>
                  <a:lnTo>
                    <a:pt x="11288" y="108557"/>
                  </a:lnTo>
                  <a:lnTo>
                    <a:pt x="10982" y="108836"/>
                  </a:lnTo>
                  <a:lnTo>
                    <a:pt x="10773" y="109208"/>
                  </a:lnTo>
                  <a:lnTo>
                    <a:pt x="10393" y="109674"/>
                  </a:lnTo>
                  <a:lnTo>
                    <a:pt x="10130" y="109573"/>
                  </a:lnTo>
                  <a:lnTo>
                    <a:pt x="10102" y="108241"/>
                  </a:lnTo>
                  <a:lnTo>
                    <a:pt x="10388" y="106332"/>
                  </a:lnTo>
                  <a:lnTo>
                    <a:pt x="11279" y="106280"/>
                  </a:lnTo>
                  <a:lnTo>
                    <a:pt x="11295" y="105989"/>
                  </a:lnTo>
                  <a:lnTo>
                    <a:pt x="11065" y="104639"/>
                  </a:lnTo>
                  <a:lnTo>
                    <a:pt x="10879" y="104642"/>
                  </a:lnTo>
                  <a:lnTo>
                    <a:pt x="10483" y="104816"/>
                  </a:lnTo>
                  <a:lnTo>
                    <a:pt x="8934" y="104822"/>
                  </a:lnTo>
                  <a:lnTo>
                    <a:pt x="8670" y="104201"/>
                  </a:lnTo>
                  <a:lnTo>
                    <a:pt x="9026" y="103802"/>
                  </a:lnTo>
                  <a:lnTo>
                    <a:pt x="9378" y="102965"/>
                  </a:lnTo>
                  <a:lnTo>
                    <a:pt x="8921" y="101930"/>
                  </a:lnTo>
                  <a:lnTo>
                    <a:pt x="8858" y="101030"/>
                  </a:lnTo>
                  <a:lnTo>
                    <a:pt x="8714" y="100848"/>
                  </a:lnTo>
                  <a:lnTo>
                    <a:pt x="7671" y="100271"/>
                  </a:lnTo>
                  <a:lnTo>
                    <a:pt x="7436" y="100735"/>
                  </a:lnTo>
                  <a:lnTo>
                    <a:pt x="7299" y="100733"/>
                  </a:lnTo>
                  <a:lnTo>
                    <a:pt x="7247" y="99485"/>
                  </a:lnTo>
                  <a:lnTo>
                    <a:pt x="6246" y="99657"/>
                  </a:lnTo>
                  <a:lnTo>
                    <a:pt x="5067" y="99300"/>
                  </a:lnTo>
                  <a:lnTo>
                    <a:pt x="6116" y="99535"/>
                  </a:lnTo>
                  <a:lnTo>
                    <a:pt x="6702" y="99513"/>
                  </a:lnTo>
                  <a:lnTo>
                    <a:pt x="7314" y="99319"/>
                  </a:lnTo>
                  <a:lnTo>
                    <a:pt x="7670" y="99043"/>
                  </a:lnTo>
                  <a:lnTo>
                    <a:pt x="8002" y="98199"/>
                  </a:lnTo>
                  <a:lnTo>
                    <a:pt x="7630" y="98027"/>
                  </a:lnTo>
                  <a:lnTo>
                    <a:pt x="7332" y="98016"/>
                  </a:lnTo>
                  <a:lnTo>
                    <a:pt x="5738" y="98457"/>
                  </a:lnTo>
                  <a:lnTo>
                    <a:pt x="5311" y="98333"/>
                  </a:lnTo>
                  <a:lnTo>
                    <a:pt x="5477" y="97394"/>
                  </a:lnTo>
                  <a:lnTo>
                    <a:pt x="6013" y="96446"/>
                  </a:lnTo>
                  <a:lnTo>
                    <a:pt x="6030" y="95114"/>
                  </a:lnTo>
                  <a:lnTo>
                    <a:pt x="5778" y="94961"/>
                  </a:lnTo>
                  <a:lnTo>
                    <a:pt x="5045" y="94730"/>
                  </a:lnTo>
                  <a:lnTo>
                    <a:pt x="4785" y="94752"/>
                  </a:lnTo>
                  <a:lnTo>
                    <a:pt x="4296" y="95504"/>
                  </a:lnTo>
                  <a:lnTo>
                    <a:pt x="3900" y="95885"/>
                  </a:lnTo>
                  <a:lnTo>
                    <a:pt x="3349" y="95774"/>
                  </a:lnTo>
                  <a:lnTo>
                    <a:pt x="3089" y="95812"/>
                  </a:lnTo>
                  <a:lnTo>
                    <a:pt x="2356" y="96092"/>
                  </a:lnTo>
                  <a:lnTo>
                    <a:pt x="1764" y="96528"/>
                  </a:lnTo>
                  <a:lnTo>
                    <a:pt x="1349" y="96481"/>
                  </a:lnTo>
                  <a:lnTo>
                    <a:pt x="1170" y="96276"/>
                  </a:lnTo>
                  <a:lnTo>
                    <a:pt x="744" y="94643"/>
                  </a:lnTo>
                  <a:lnTo>
                    <a:pt x="241" y="93353"/>
                  </a:lnTo>
                  <a:lnTo>
                    <a:pt x="0" y="93053"/>
                  </a:lnTo>
                  <a:lnTo>
                    <a:pt x="1224" y="92488"/>
                  </a:lnTo>
                  <a:lnTo>
                    <a:pt x="1418" y="92525"/>
                  </a:lnTo>
                  <a:lnTo>
                    <a:pt x="1616" y="92745"/>
                  </a:lnTo>
                  <a:lnTo>
                    <a:pt x="1845" y="92838"/>
                  </a:lnTo>
                  <a:lnTo>
                    <a:pt x="3614" y="93215"/>
                  </a:lnTo>
                  <a:lnTo>
                    <a:pt x="4192" y="93137"/>
                  </a:lnTo>
                  <a:lnTo>
                    <a:pt x="5205" y="92512"/>
                  </a:lnTo>
                  <a:lnTo>
                    <a:pt x="4996" y="90697"/>
                  </a:lnTo>
                  <a:lnTo>
                    <a:pt x="4721" y="90209"/>
                  </a:lnTo>
                  <a:lnTo>
                    <a:pt x="4352" y="89896"/>
                  </a:lnTo>
                  <a:lnTo>
                    <a:pt x="3929" y="89115"/>
                  </a:lnTo>
                  <a:lnTo>
                    <a:pt x="3616" y="87570"/>
                  </a:lnTo>
                  <a:lnTo>
                    <a:pt x="3698" y="86409"/>
                  </a:lnTo>
                  <a:lnTo>
                    <a:pt x="3539" y="85955"/>
                  </a:lnTo>
                  <a:lnTo>
                    <a:pt x="3941" y="84740"/>
                  </a:lnTo>
                  <a:lnTo>
                    <a:pt x="6889" y="86080"/>
                  </a:lnTo>
                  <a:lnTo>
                    <a:pt x="7866" y="85164"/>
                  </a:lnTo>
                  <a:lnTo>
                    <a:pt x="7839" y="84356"/>
                  </a:lnTo>
                  <a:lnTo>
                    <a:pt x="8001" y="83973"/>
                  </a:lnTo>
                  <a:lnTo>
                    <a:pt x="8665" y="82526"/>
                  </a:lnTo>
                  <a:lnTo>
                    <a:pt x="8967" y="82083"/>
                  </a:lnTo>
                  <a:lnTo>
                    <a:pt x="9743" y="81319"/>
                  </a:lnTo>
                  <a:lnTo>
                    <a:pt x="9963" y="80530"/>
                  </a:lnTo>
                  <a:lnTo>
                    <a:pt x="11691" y="79487"/>
                  </a:lnTo>
                  <a:lnTo>
                    <a:pt x="11838" y="79189"/>
                  </a:lnTo>
                  <a:lnTo>
                    <a:pt x="11837" y="79046"/>
                  </a:lnTo>
                  <a:lnTo>
                    <a:pt x="11296" y="78058"/>
                  </a:lnTo>
                  <a:lnTo>
                    <a:pt x="10643" y="77660"/>
                  </a:lnTo>
                  <a:lnTo>
                    <a:pt x="9877" y="76276"/>
                  </a:lnTo>
                  <a:lnTo>
                    <a:pt x="9815" y="75545"/>
                  </a:lnTo>
                  <a:lnTo>
                    <a:pt x="9552" y="75271"/>
                  </a:lnTo>
                  <a:lnTo>
                    <a:pt x="9154" y="75294"/>
                  </a:lnTo>
                  <a:lnTo>
                    <a:pt x="9534" y="74799"/>
                  </a:lnTo>
                  <a:lnTo>
                    <a:pt x="8963" y="74089"/>
                  </a:lnTo>
                  <a:lnTo>
                    <a:pt x="8877" y="73895"/>
                  </a:lnTo>
                  <a:lnTo>
                    <a:pt x="8760" y="73062"/>
                  </a:lnTo>
                  <a:lnTo>
                    <a:pt x="8947" y="72117"/>
                  </a:lnTo>
                  <a:lnTo>
                    <a:pt x="7430" y="74131"/>
                  </a:lnTo>
                  <a:lnTo>
                    <a:pt x="7065" y="73967"/>
                  </a:lnTo>
                  <a:lnTo>
                    <a:pt x="6825" y="73669"/>
                  </a:lnTo>
                  <a:lnTo>
                    <a:pt x="6084" y="71786"/>
                  </a:lnTo>
                  <a:lnTo>
                    <a:pt x="6177" y="71187"/>
                  </a:lnTo>
                  <a:lnTo>
                    <a:pt x="6418" y="70771"/>
                  </a:lnTo>
                  <a:lnTo>
                    <a:pt x="7151" y="70855"/>
                  </a:lnTo>
                  <a:lnTo>
                    <a:pt x="7623" y="71038"/>
                  </a:lnTo>
                  <a:lnTo>
                    <a:pt x="7810" y="71038"/>
                  </a:lnTo>
                  <a:lnTo>
                    <a:pt x="7151" y="70226"/>
                  </a:lnTo>
                  <a:lnTo>
                    <a:pt x="5960" y="69435"/>
                  </a:lnTo>
                  <a:lnTo>
                    <a:pt x="6913" y="68397"/>
                  </a:lnTo>
                  <a:lnTo>
                    <a:pt x="6649" y="68121"/>
                  </a:lnTo>
                  <a:lnTo>
                    <a:pt x="6272" y="67946"/>
                  </a:lnTo>
                  <a:lnTo>
                    <a:pt x="6125" y="67291"/>
                  </a:lnTo>
                  <a:lnTo>
                    <a:pt x="6386" y="66729"/>
                  </a:lnTo>
                  <a:lnTo>
                    <a:pt x="6137" y="65591"/>
                  </a:lnTo>
                  <a:lnTo>
                    <a:pt x="5301" y="65839"/>
                  </a:lnTo>
                  <a:lnTo>
                    <a:pt x="4850" y="66528"/>
                  </a:lnTo>
                  <a:lnTo>
                    <a:pt x="3943" y="67305"/>
                  </a:lnTo>
                  <a:lnTo>
                    <a:pt x="3573" y="67963"/>
                  </a:lnTo>
                  <a:lnTo>
                    <a:pt x="1438" y="67777"/>
                  </a:lnTo>
                  <a:lnTo>
                    <a:pt x="1143" y="67580"/>
                  </a:lnTo>
                  <a:lnTo>
                    <a:pt x="1004" y="67078"/>
                  </a:lnTo>
                  <a:lnTo>
                    <a:pt x="1108" y="66843"/>
                  </a:lnTo>
                  <a:lnTo>
                    <a:pt x="1170" y="65295"/>
                  </a:lnTo>
                  <a:lnTo>
                    <a:pt x="840" y="64997"/>
                  </a:lnTo>
                  <a:lnTo>
                    <a:pt x="715" y="64725"/>
                  </a:lnTo>
                  <a:lnTo>
                    <a:pt x="751" y="64398"/>
                  </a:lnTo>
                  <a:lnTo>
                    <a:pt x="1038" y="64309"/>
                  </a:lnTo>
                  <a:lnTo>
                    <a:pt x="1282" y="64123"/>
                  </a:lnTo>
                  <a:lnTo>
                    <a:pt x="1287" y="63176"/>
                  </a:lnTo>
                  <a:lnTo>
                    <a:pt x="1266" y="62950"/>
                  </a:lnTo>
                  <a:lnTo>
                    <a:pt x="926" y="62753"/>
                  </a:lnTo>
                  <a:lnTo>
                    <a:pt x="718" y="61952"/>
                  </a:lnTo>
                  <a:lnTo>
                    <a:pt x="3319" y="61776"/>
                  </a:lnTo>
                  <a:lnTo>
                    <a:pt x="4184" y="62656"/>
                  </a:lnTo>
                  <a:lnTo>
                    <a:pt x="4354" y="62683"/>
                  </a:lnTo>
                  <a:lnTo>
                    <a:pt x="4634" y="62624"/>
                  </a:lnTo>
                  <a:lnTo>
                    <a:pt x="4949" y="62107"/>
                  </a:lnTo>
                  <a:lnTo>
                    <a:pt x="4946" y="61776"/>
                  </a:lnTo>
                  <a:lnTo>
                    <a:pt x="4767" y="61441"/>
                  </a:lnTo>
                  <a:lnTo>
                    <a:pt x="4370" y="61191"/>
                  </a:lnTo>
                  <a:lnTo>
                    <a:pt x="4051" y="61199"/>
                  </a:lnTo>
                  <a:lnTo>
                    <a:pt x="3779" y="61053"/>
                  </a:lnTo>
                  <a:lnTo>
                    <a:pt x="3199" y="60052"/>
                  </a:lnTo>
                  <a:lnTo>
                    <a:pt x="3542" y="59665"/>
                  </a:lnTo>
                  <a:lnTo>
                    <a:pt x="5208" y="59517"/>
                  </a:lnTo>
                  <a:lnTo>
                    <a:pt x="5795" y="59689"/>
                  </a:lnTo>
                  <a:lnTo>
                    <a:pt x="6285" y="60095"/>
                  </a:lnTo>
                  <a:lnTo>
                    <a:pt x="6495" y="60482"/>
                  </a:lnTo>
                  <a:lnTo>
                    <a:pt x="6658" y="60605"/>
                  </a:lnTo>
                  <a:lnTo>
                    <a:pt x="8036" y="60251"/>
                  </a:lnTo>
                  <a:lnTo>
                    <a:pt x="9262" y="60756"/>
                  </a:lnTo>
                  <a:lnTo>
                    <a:pt x="9511" y="60778"/>
                  </a:lnTo>
                  <a:lnTo>
                    <a:pt x="10429" y="60436"/>
                  </a:lnTo>
                  <a:lnTo>
                    <a:pt x="10868" y="60384"/>
                  </a:lnTo>
                  <a:lnTo>
                    <a:pt x="10748" y="59568"/>
                  </a:lnTo>
                  <a:lnTo>
                    <a:pt x="11592" y="59607"/>
                  </a:lnTo>
                  <a:lnTo>
                    <a:pt x="12367" y="58533"/>
                  </a:lnTo>
                  <a:lnTo>
                    <a:pt x="12137" y="57953"/>
                  </a:lnTo>
                  <a:lnTo>
                    <a:pt x="11938" y="57105"/>
                  </a:lnTo>
                  <a:lnTo>
                    <a:pt x="12016" y="56572"/>
                  </a:lnTo>
                  <a:lnTo>
                    <a:pt x="12748" y="55757"/>
                  </a:lnTo>
                  <a:lnTo>
                    <a:pt x="13484" y="55544"/>
                  </a:lnTo>
                  <a:lnTo>
                    <a:pt x="13908" y="55672"/>
                  </a:lnTo>
                  <a:lnTo>
                    <a:pt x="14428" y="55959"/>
                  </a:lnTo>
                  <a:lnTo>
                    <a:pt x="14920" y="54503"/>
                  </a:lnTo>
                  <a:lnTo>
                    <a:pt x="14951" y="54086"/>
                  </a:lnTo>
                  <a:lnTo>
                    <a:pt x="14788" y="52855"/>
                  </a:lnTo>
                  <a:lnTo>
                    <a:pt x="14781" y="50691"/>
                  </a:lnTo>
                  <a:lnTo>
                    <a:pt x="16064" y="50956"/>
                  </a:lnTo>
                  <a:lnTo>
                    <a:pt x="16224" y="51113"/>
                  </a:lnTo>
                  <a:lnTo>
                    <a:pt x="16229" y="51374"/>
                  </a:lnTo>
                  <a:lnTo>
                    <a:pt x="16447" y="52059"/>
                  </a:lnTo>
                  <a:lnTo>
                    <a:pt x="16828" y="51772"/>
                  </a:lnTo>
                  <a:lnTo>
                    <a:pt x="17111" y="51252"/>
                  </a:lnTo>
                  <a:lnTo>
                    <a:pt x="18386" y="51612"/>
                  </a:lnTo>
                  <a:lnTo>
                    <a:pt x="19006" y="51788"/>
                  </a:lnTo>
                  <a:lnTo>
                    <a:pt x="20432" y="52191"/>
                  </a:lnTo>
                  <a:lnTo>
                    <a:pt x="20953" y="51833"/>
                  </a:lnTo>
                  <a:lnTo>
                    <a:pt x="21724" y="51644"/>
                  </a:lnTo>
                  <a:lnTo>
                    <a:pt x="22078" y="51409"/>
                  </a:lnTo>
                  <a:lnTo>
                    <a:pt x="21739" y="50973"/>
                  </a:lnTo>
                  <a:lnTo>
                    <a:pt x="22254" y="50479"/>
                  </a:lnTo>
                  <a:lnTo>
                    <a:pt x="22780" y="50248"/>
                  </a:lnTo>
                  <a:lnTo>
                    <a:pt x="23335" y="50367"/>
                  </a:lnTo>
                  <a:lnTo>
                    <a:pt x="24028" y="50914"/>
                  </a:lnTo>
                  <a:lnTo>
                    <a:pt x="24820" y="51067"/>
                  </a:lnTo>
                  <a:lnTo>
                    <a:pt x="27808" y="47078"/>
                  </a:lnTo>
                  <a:lnTo>
                    <a:pt x="27835" y="45669"/>
                  </a:lnTo>
                  <a:lnTo>
                    <a:pt x="28832" y="45286"/>
                  </a:lnTo>
                  <a:lnTo>
                    <a:pt x="28119" y="43459"/>
                  </a:lnTo>
                  <a:lnTo>
                    <a:pt x="28427" y="42867"/>
                  </a:lnTo>
                  <a:lnTo>
                    <a:pt x="28462" y="42633"/>
                  </a:lnTo>
                  <a:lnTo>
                    <a:pt x="27844" y="42288"/>
                  </a:lnTo>
                  <a:lnTo>
                    <a:pt x="27837" y="38939"/>
                  </a:lnTo>
                  <a:lnTo>
                    <a:pt x="28340" y="38808"/>
                  </a:lnTo>
                  <a:lnTo>
                    <a:pt x="30223" y="38592"/>
                  </a:lnTo>
                  <a:lnTo>
                    <a:pt x="30320" y="37713"/>
                  </a:lnTo>
                  <a:lnTo>
                    <a:pt x="30289" y="37498"/>
                  </a:lnTo>
                  <a:lnTo>
                    <a:pt x="30086" y="37118"/>
                  </a:lnTo>
                  <a:lnTo>
                    <a:pt x="30055" y="36876"/>
                  </a:lnTo>
                  <a:lnTo>
                    <a:pt x="30250" y="36646"/>
                  </a:lnTo>
                  <a:lnTo>
                    <a:pt x="31362" y="37133"/>
                  </a:lnTo>
                  <a:lnTo>
                    <a:pt x="32149" y="37665"/>
                  </a:lnTo>
                  <a:lnTo>
                    <a:pt x="32063" y="38774"/>
                  </a:lnTo>
                  <a:lnTo>
                    <a:pt x="33377" y="38822"/>
                  </a:lnTo>
                  <a:lnTo>
                    <a:pt x="33857" y="38625"/>
                  </a:lnTo>
                  <a:lnTo>
                    <a:pt x="34348" y="38785"/>
                  </a:lnTo>
                  <a:lnTo>
                    <a:pt x="34617" y="39225"/>
                  </a:lnTo>
                  <a:lnTo>
                    <a:pt x="35315" y="39422"/>
                  </a:lnTo>
                  <a:lnTo>
                    <a:pt x="35724" y="39422"/>
                  </a:lnTo>
                  <a:lnTo>
                    <a:pt x="36087" y="39322"/>
                  </a:lnTo>
                  <a:lnTo>
                    <a:pt x="37026" y="40066"/>
                  </a:lnTo>
                  <a:lnTo>
                    <a:pt x="37342" y="40212"/>
                  </a:lnTo>
                  <a:lnTo>
                    <a:pt x="38340" y="40022"/>
                  </a:lnTo>
                  <a:lnTo>
                    <a:pt x="38679" y="40131"/>
                  </a:lnTo>
                  <a:lnTo>
                    <a:pt x="38816" y="39483"/>
                  </a:lnTo>
                  <a:lnTo>
                    <a:pt x="39206" y="39130"/>
                  </a:lnTo>
                  <a:lnTo>
                    <a:pt x="40642" y="39728"/>
                  </a:lnTo>
                  <a:lnTo>
                    <a:pt x="41784" y="40077"/>
                  </a:lnTo>
                  <a:lnTo>
                    <a:pt x="42314" y="40215"/>
                  </a:lnTo>
                  <a:lnTo>
                    <a:pt x="42700" y="40103"/>
                  </a:lnTo>
                  <a:lnTo>
                    <a:pt x="42965" y="39731"/>
                  </a:lnTo>
                  <a:lnTo>
                    <a:pt x="43059" y="39039"/>
                  </a:lnTo>
                  <a:lnTo>
                    <a:pt x="42754" y="38935"/>
                  </a:lnTo>
                  <a:lnTo>
                    <a:pt x="42599" y="38452"/>
                  </a:lnTo>
                  <a:lnTo>
                    <a:pt x="42593" y="37997"/>
                  </a:lnTo>
                  <a:lnTo>
                    <a:pt x="43417" y="37491"/>
                  </a:lnTo>
                  <a:lnTo>
                    <a:pt x="43573" y="37282"/>
                  </a:lnTo>
                  <a:lnTo>
                    <a:pt x="43749" y="36832"/>
                  </a:lnTo>
                  <a:lnTo>
                    <a:pt x="48233" y="36914"/>
                  </a:lnTo>
                  <a:lnTo>
                    <a:pt x="48357" y="36865"/>
                  </a:lnTo>
                  <a:lnTo>
                    <a:pt x="48056" y="36264"/>
                  </a:lnTo>
                  <a:lnTo>
                    <a:pt x="47843" y="36166"/>
                  </a:lnTo>
                  <a:lnTo>
                    <a:pt x="46622" y="36039"/>
                  </a:lnTo>
                  <a:lnTo>
                    <a:pt x="46458" y="35998"/>
                  </a:lnTo>
                  <a:lnTo>
                    <a:pt x="46290" y="35831"/>
                  </a:lnTo>
                  <a:lnTo>
                    <a:pt x="46220" y="34324"/>
                  </a:lnTo>
                  <a:lnTo>
                    <a:pt x="46466" y="34279"/>
                  </a:lnTo>
                  <a:lnTo>
                    <a:pt x="46686" y="33905"/>
                  </a:lnTo>
                  <a:lnTo>
                    <a:pt x="46031" y="33908"/>
                  </a:lnTo>
                  <a:lnTo>
                    <a:pt x="45158" y="33472"/>
                  </a:lnTo>
                  <a:lnTo>
                    <a:pt x="46001" y="32493"/>
                  </a:lnTo>
                  <a:lnTo>
                    <a:pt x="46068" y="32341"/>
                  </a:lnTo>
                  <a:lnTo>
                    <a:pt x="45847" y="30955"/>
                  </a:lnTo>
                  <a:lnTo>
                    <a:pt x="46012" y="30374"/>
                  </a:lnTo>
                  <a:lnTo>
                    <a:pt x="46242" y="29872"/>
                  </a:lnTo>
                  <a:lnTo>
                    <a:pt x="46270" y="29462"/>
                  </a:lnTo>
                  <a:lnTo>
                    <a:pt x="46020" y="28350"/>
                  </a:lnTo>
                  <a:lnTo>
                    <a:pt x="45848" y="26865"/>
                  </a:lnTo>
                  <a:lnTo>
                    <a:pt x="46285" y="26333"/>
                  </a:lnTo>
                  <a:lnTo>
                    <a:pt x="48034" y="25898"/>
                  </a:lnTo>
                  <a:lnTo>
                    <a:pt x="48947" y="25801"/>
                  </a:lnTo>
                  <a:lnTo>
                    <a:pt x="48989" y="25531"/>
                  </a:lnTo>
                  <a:lnTo>
                    <a:pt x="48590" y="25325"/>
                  </a:lnTo>
                  <a:lnTo>
                    <a:pt x="40741" y="25206"/>
                  </a:lnTo>
                  <a:lnTo>
                    <a:pt x="39898" y="25847"/>
                  </a:lnTo>
                  <a:lnTo>
                    <a:pt x="39464" y="26566"/>
                  </a:lnTo>
                  <a:lnTo>
                    <a:pt x="39219" y="26630"/>
                  </a:lnTo>
                  <a:lnTo>
                    <a:pt x="38793" y="26473"/>
                  </a:lnTo>
                  <a:lnTo>
                    <a:pt x="38001" y="26566"/>
                  </a:lnTo>
                  <a:lnTo>
                    <a:pt x="37222" y="26887"/>
                  </a:lnTo>
                  <a:lnTo>
                    <a:pt x="36753" y="27177"/>
                  </a:lnTo>
                  <a:lnTo>
                    <a:pt x="36054" y="27790"/>
                  </a:lnTo>
                  <a:lnTo>
                    <a:pt x="35718" y="27685"/>
                  </a:lnTo>
                  <a:lnTo>
                    <a:pt x="35371" y="27093"/>
                  </a:lnTo>
                  <a:lnTo>
                    <a:pt x="35083" y="26814"/>
                  </a:lnTo>
                  <a:lnTo>
                    <a:pt x="34798" y="26728"/>
                  </a:lnTo>
                  <a:lnTo>
                    <a:pt x="34479" y="26813"/>
                  </a:lnTo>
                  <a:lnTo>
                    <a:pt x="34656" y="25571"/>
                  </a:lnTo>
                  <a:lnTo>
                    <a:pt x="34973" y="25142"/>
                  </a:lnTo>
                  <a:lnTo>
                    <a:pt x="32482" y="25102"/>
                  </a:lnTo>
                  <a:lnTo>
                    <a:pt x="32681" y="24465"/>
                  </a:lnTo>
                  <a:lnTo>
                    <a:pt x="32771" y="23810"/>
                  </a:lnTo>
                  <a:lnTo>
                    <a:pt x="31701" y="23174"/>
                  </a:lnTo>
                  <a:lnTo>
                    <a:pt x="31494" y="23215"/>
                  </a:lnTo>
                  <a:lnTo>
                    <a:pt x="31228" y="23639"/>
                  </a:lnTo>
                  <a:lnTo>
                    <a:pt x="30682" y="23699"/>
                  </a:lnTo>
                  <a:lnTo>
                    <a:pt x="31373" y="22181"/>
                  </a:lnTo>
                  <a:lnTo>
                    <a:pt x="31709" y="21079"/>
                  </a:lnTo>
                  <a:lnTo>
                    <a:pt x="32377" y="20291"/>
                  </a:lnTo>
                  <a:lnTo>
                    <a:pt x="32345" y="19823"/>
                  </a:lnTo>
                  <a:lnTo>
                    <a:pt x="31929" y="19354"/>
                  </a:lnTo>
                  <a:lnTo>
                    <a:pt x="30584" y="19609"/>
                  </a:lnTo>
                  <a:lnTo>
                    <a:pt x="29838" y="19509"/>
                  </a:lnTo>
                  <a:lnTo>
                    <a:pt x="28654" y="18393"/>
                  </a:lnTo>
                  <a:lnTo>
                    <a:pt x="27999" y="18327"/>
                  </a:lnTo>
                  <a:lnTo>
                    <a:pt x="28154" y="16994"/>
                  </a:lnTo>
                  <a:lnTo>
                    <a:pt x="28176" y="15023"/>
                  </a:lnTo>
                  <a:lnTo>
                    <a:pt x="29288" y="15051"/>
                  </a:lnTo>
                  <a:lnTo>
                    <a:pt x="30173" y="15285"/>
                  </a:lnTo>
                  <a:lnTo>
                    <a:pt x="30252" y="15040"/>
                  </a:lnTo>
                  <a:lnTo>
                    <a:pt x="31217" y="14356"/>
                  </a:lnTo>
                  <a:lnTo>
                    <a:pt x="32315" y="13749"/>
                  </a:lnTo>
                  <a:lnTo>
                    <a:pt x="32471" y="13485"/>
                  </a:lnTo>
                  <a:lnTo>
                    <a:pt x="32413" y="12879"/>
                  </a:lnTo>
                  <a:lnTo>
                    <a:pt x="32092" y="12778"/>
                  </a:lnTo>
                  <a:lnTo>
                    <a:pt x="30877" y="12741"/>
                  </a:lnTo>
                  <a:lnTo>
                    <a:pt x="30744" y="12614"/>
                  </a:lnTo>
                  <a:lnTo>
                    <a:pt x="30830" y="12198"/>
                  </a:lnTo>
                  <a:lnTo>
                    <a:pt x="31221" y="11721"/>
                  </a:lnTo>
                  <a:lnTo>
                    <a:pt x="31420" y="11130"/>
                  </a:lnTo>
                  <a:lnTo>
                    <a:pt x="31596" y="10175"/>
                  </a:lnTo>
                  <a:lnTo>
                    <a:pt x="32354" y="10253"/>
                  </a:lnTo>
                  <a:lnTo>
                    <a:pt x="32737" y="10521"/>
                  </a:lnTo>
                  <a:lnTo>
                    <a:pt x="33198" y="10622"/>
                  </a:lnTo>
                  <a:lnTo>
                    <a:pt x="33961" y="10053"/>
                  </a:lnTo>
                  <a:lnTo>
                    <a:pt x="34387" y="10272"/>
                  </a:lnTo>
                  <a:lnTo>
                    <a:pt x="34965" y="10395"/>
                  </a:lnTo>
                  <a:lnTo>
                    <a:pt x="35329" y="10217"/>
                  </a:lnTo>
                  <a:lnTo>
                    <a:pt x="35579" y="9908"/>
                  </a:lnTo>
                  <a:lnTo>
                    <a:pt x="36998" y="9622"/>
                  </a:lnTo>
                  <a:lnTo>
                    <a:pt x="36795" y="8967"/>
                  </a:lnTo>
                  <a:lnTo>
                    <a:pt x="36452" y="8762"/>
                  </a:lnTo>
                  <a:lnTo>
                    <a:pt x="36452" y="8550"/>
                  </a:lnTo>
                  <a:lnTo>
                    <a:pt x="36542" y="8331"/>
                  </a:lnTo>
                  <a:lnTo>
                    <a:pt x="37277" y="7728"/>
                  </a:lnTo>
                  <a:lnTo>
                    <a:pt x="37469" y="7330"/>
                  </a:lnTo>
                  <a:lnTo>
                    <a:pt x="37305" y="708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2" name="pg133">
              <a:extLst>
                <a:ext uri="{FF2B5EF4-FFF2-40B4-BE49-F238E27FC236}">
                  <a16:creationId xmlns:a16="http://schemas.microsoft.com/office/drawing/2014/main" id="{CD981849-2FEA-6F4B-A098-1425AF81347B}"/>
                </a:ext>
              </a:extLst>
            </p:cNvPr>
            <p:cNvSpPr/>
            <p:nvPr/>
          </p:nvSpPr>
          <p:spPr>
            <a:xfrm>
              <a:off x="6727919" y="2851973"/>
              <a:ext cx="2579" cy="2210"/>
            </a:xfrm>
            <a:custGeom>
              <a:avLst/>
              <a:gdLst/>
              <a:ahLst/>
              <a:cxnLst/>
              <a:rect l="0" t="0" r="0" b="0"/>
              <a:pathLst>
                <a:path w="2579" h="2210">
                  <a:moveTo>
                    <a:pt x="2292" y="501"/>
                  </a:moveTo>
                  <a:lnTo>
                    <a:pt x="2579" y="115"/>
                  </a:lnTo>
                  <a:lnTo>
                    <a:pt x="2265" y="0"/>
                  </a:lnTo>
                  <a:lnTo>
                    <a:pt x="25" y="1193"/>
                  </a:lnTo>
                  <a:lnTo>
                    <a:pt x="0" y="1934"/>
                  </a:lnTo>
                  <a:lnTo>
                    <a:pt x="580" y="2165"/>
                  </a:lnTo>
                  <a:lnTo>
                    <a:pt x="1139" y="2210"/>
                  </a:lnTo>
                  <a:lnTo>
                    <a:pt x="1145" y="1534"/>
                  </a:lnTo>
                  <a:lnTo>
                    <a:pt x="2241" y="93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3" name="pg134">
              <a:extLst>
                <a:ext uri="{FF2B5EF4-FFF2-40B4-BE49-F238E27FC236}">
                  <a16:creationId xmlns:a16="http://schemas.microsoft.com/office/drawing/2014/main" id="{74437909-E6B8-F949-91EA-EA333A7E3EC6}"/>
                </a:ext>
              </a:extLst>
            </p:cNvPr>
            <p:cNvSpPr/>
            <p:nvPr/>
          </p:nvSpPr>
          <p:spPr>
            <a:xfrm>
              <a:off x="6786084" y="2835758"/>
              <a:ext cx="8306" cy="3714"/>
            </a:xfrm>
            <a:custGeom>
              <a:avLst/>
              <a:gdLst/>
              <a:ahLst/>
              <a:cxnLst/>
              <a:rect l="0" t="0" r="0" b="0"/>
              <a:pathLst>
                <a:path w="8306" h="3714">
                  <a:moveTo>
                    <a:pt x="4570" y="0"/>
                  </a:moveTo>
                  <a:lnTo>
                    <a:pt x="4306" y="11"/>
                  </a:lnTo>
                  <a:lnTo>
                    <a:pt x="3962" y="257"/>
                  </a:lnTo>
                  <a:lnTo>
                    <a:pt x="4005" y="517"/>
                  </a:lnTo>
                  <a:lnTo>
                    <a:pt x="4247" y="915"/>
                  </a:lnTo>
                  <a:lnTo>
                    <a:pt x="4177" y="1131"/>
                  </a:lnTo>
                  <a:lnTo>
                    <a:pt x="3791" y="1161"/>
                  </a:lnTo>
                  <a:lnTo>
                    <a:pt x="3330" y="692"/>
                  </a:lnTo>
                  <a:lnTo>
                    <a:pt x="3084" y="718"/>
                  </a:lnTo>
                  <a:lnTo>
                    <a:pt x="2640" y="949"/>
                  </a:lnTo>
                  <a:lnTo>
                    <a:pt x="2324" y="1463"/>
                  </a:lnTo>
                  <a:lnTo>
                    <a:pt x="1739" y="1630"/>
                  </a:lnTo>
                  <a:lnTo>
                    <a:pt x="1157" y="1924"/>
                  </a:lnTo>
                  <a:lnTo>
                    <a:pt x="1025" y="2274"/>
                  </a:lnTo>
                  <a:lnTo>
                    <a:pt x="1029" y="2516"/>
                  </a:lnTo>
                  <a:lnTo>
                    <a:pt x="1329" y="2657"/>
                  </a:lnTo>
                  <a:lnTo>
                    <a:pt x="1439" y="2828"/>
                  </a:lnTo>
                  <a:lnTo>
                    <a:pt x="1279" y="3491"/>
                  </a:lnTo>
                  <a:lnTo>
                    <a:pt x="686" y="3632"/>
                  </a:lnTo>
                  <a:lnTo>
                    <a:pt x="183" y="3633"/>
                  </a:lnTo>
                  <a:lnTo>
                    <a:pt x="0" y="3566"/>
                  </a:lnTo>
                  <a:lnTo>
                    <a:pt x="152" y="3674"/>
                  </a:lnTo>
                  <a:lnTo>
                    <a:pt x="452" y="3714"/>
                  </a:lnTo>
                  <a:lnTo>
                    <a:pt x="1361" y="3558"/>
                  </a:lnTo>
                  <a:lnTo>
                    <a:pt x="1525" y="3025"/>
                  </a:lnTo>
                  <a:lnTo>
                    <a:pt x="1525" y="2787"/>
                  </a:lnTo>
                  <a:lnTo>
                    <a:pt x="1366" y="2531"/>
                  </a:lnTo>
                  <a:lnTo>
                    <a:pt x="1179" y="2460"/>
                  </a:lnTo>
                  <a:lnTo>
                    <a:pt x="1154" y="2025"/>
                  </a:lnTo>
                  <a:lnTo>
                    <a:pt x="1388" y="1869"/>
                  </a:lnTo>
                  <a:lnTo>
                    <a:pt x="2402" y="1508"/>
                  </a:lnTo>
                  <a:lnTo>
                    <a:pt x="2725" y="960"/>
                  </a:lnTo>
                  <a:lnTo>
                    <a:pt x="3120" y="774"/>
                  </a:lnTo>
                  <a:lnTo>
                    <a:pt x="3330" y="774"/>
                  </a:lnTo>
                  <a:lnTo>
                    <a:pt x="3795" y="1235"/>
                  </a:lnTo>
                  <a:lnTo>
                    <a:pt x="4099" y="1243"/>
                  </a:lnTo>
                  <a:lnTo>
                    <a:pt x="4232" y="1165"/>
                  </a:lnTo>
                  <a:lnTo>
                    <a:pt x="4306" y="837"/>
                  </a:lnTo>
                  <a:lnTo>
                    <a:pt x="4072" y="242"/>
                  </a:lnTo>
                  <a:lnTo>
                    <a:pt x="4231" y="119"/>
                  </a:lnTo>
                  <a:lnTo>
                    <a:pt x="4591" y="82"/>
                  </a:lnTo>
                  <a:lnTo>
                    <a:pt x="6495" y="603"/>
                  </a:lnTo>
                  <a:lnTo>
                    <a:pt x="7385" y="997"/>
                  </a:lnTo>
                  <a:lnTo>
                    <a:pt x="7627" y="997"/>
                  </a:lnTo>
                  <a:lnTo>
                    <a:pt x="8306" y="737"/>
                  </a:lnTo>
                  <a:lnTo>
                    <a:pt x="8290" y="409"/>
                  </a:lnTo>
                  <a:lnTo>
                    <a:pt x="8231" y="703"/>
                  </a:lnTo>
                  <a:lnTo>
                    <a:pt x="7537" y="934"/>
                  </a:lnTo>
                  <a:lnTo>
                    <a:pt x="7334" y="897"/>
                  </a:lnTo>
                  <a:lnTo>
                    <a:pt x="6511" y="53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4" name="pg135">
              <a:extLst>
                <a:ext uri="{FF2B5EF4-FFF2-40B4-BE49-F238E27FC236}">
                  <a16:creationId xmlns:a16="http://schemas.microsoft.com/office/drawing/2014/main" id="{697AA8C7-6DF9-D949-8ED1-B8176A96C789}"/>
                </a:ext>
              </a:extLst>
            </p:cNvPr>
            <p:cNvSpPr/>
            <p:nvPr/>
          </p:nvSpPr>
          <p:spPr>
            <a:xfrm>
              <a:off x="6710397" y="2707243"/>
              <a:ext cx="173118" cy="116712"/>
            </a:xfrm>
            <a:custGeom>
              <a:avLst/>
              <a:gdLst/>
              <a:ahLst/>
              <a:cxnLst/>
              <a:rect l="0" t="0" r="0" b="0"/>
              <a:pathLst>
                <a:path w="173118" h="116712">
                  <a:moveTo>
                    <a:pt x="173023" y="34803"/>
                  </a:moveTo>
                  <a:lnTo>
                    <a:pt x="173118" y="48821"/>
                  </a:lnTo>
                  <a:lnTo>
                    <a:pt x="173076" y="52268"/>
                  </a:lnTo>
                  <a:lnTo>
                    <a:pt x="170346" y="57309"/>
                  </a:lnTo>
                  <a:lnTo>
                    <a:pt x="169906" y="58195"/>
                  </a:lnTo>
                  <a:lnTo>
                    <a:pt x="166177" y="64861"/>
                  </a:lnTo>
                  <a:lnTo>
                    <a:pt x="161825" y="72651"/>
                  </a:lnTo>
                  <a:lnTo>
                    <a:pt x="159533" y="76751"/>
                  </a:lnTo>
                  <a:lnTo>
                    <a:pt x="140905" y="74545"/>
                  </a:lnTo>
                  <a:lnTo>
                    <a:pt x="124809" y="73448"/>
                  </a:lnTo>
                  <a:lnTo>
                    <a:pt x="124231" y="74255"/>
                  </a:lnTo>
                  <a:lnTo>
                    <a:pt x="124362" y="74409"/>
                  </a:lnTo>
                  <a:lnTo>
                    <a:pt x="124468" y="74714"/>
                  </a:lnTo>
                  <a:lnTo>
                    <a:pt x="124425" y="74933"/>
                  </a:lnTo>
                  <a:lnTo>
                    <a:pt x="123880" y="75514"/>
                  </a:lnTo>
                  <a:lnTo>
                    <a:pt x="123105" y="75762"/>
                  </a:lnTo>
                  <a:lnTo>
                    <a:pt x="120617" y="76253"/>
                  </a:lnTo>
                  <a:lnTo>
                    <a:pt x="119334" y="75929"/>
                  </a:lnTo>
                  <a:lnTo>
                    <a:pt x="118907" y="75635"/>
                  </a:lnTo>
                  <a:lnTo>
                    <a:pt x="118844" y="75449"/>
                  </a:lnTo>
                  <a:lnTo>
                    <a:pt x="118860" y="75085"/>
                  </a:lnTo>
                  <a:lnTo>
                    <a:pt x="118209" y="74292"/>
                  </a:lnTo>
                  <a:lnTo>
                    <a:pt x="117866" y="74012"/>
                  </a:lnTo>
                  <a:lnTo>
                    <a:pt x="117695" y="88074"/>
                  </a:lnTo>
                  <a:lnTo>
                    <a:pt x="117010" y="86816"/>
                  </a:lnTo>
                  <a:lnTo>
                    <a:pt x="116630" y="86890"/>
                  </a:lnTo>
                  <a:lnTo>
                    <a:pt x="116058" y="87195"/>
                  </a:lnTo>
                  <a:lnTo>
                    <a:pt x="115690" y="87177"/>
                  </a:lnTo>
                  <a:lnTo>
                    <a:pt x="115525" y="87080"/>
                  </a:lnTo>
                  <a:lnTo>
                    <a:pt x="115133" y="86630"/>
                  </a:lnTo>
                  <a:lnTo>
                    <a:pt x="113946" y="85771"/>
                  </a:lnTo>
                  <a:lnTo>
                    <a:pt x="113641" y="85652"/>
                  </a:lnTo>
                  <a:lnTo>
                    <a:pt x="113288" y="85700"/>
                  </a:lnTo>
                  <a:lnTo>
                    <a:pt x="112818" y="86012"/>
                  </a:lnTo>
                  <a:lnTo>
                    <a:pt x="111357" y="87285"/>
                  </a:lnTo>
                  <a:lnTo>
                    <a:pt x="110844" y="88304"/>
                  </a:lnTo>
                  <a:lnTo>
                    <a:pt x="110359" y="88539"/>
                  </a:lnTo>
                  <a:lnTo>
                    <a:pt x="108625" y="88765"/>
                  </a:lnTo>
                  <a:lnTo>
                    <a:pt x="108425" y="98505"/>
                  </a:lnTo>
                  <a:lnTo>
                    <a:pt x="108305" y="98282"/>
                  </a:lnTo>
                  <a:lnTo>
                    <a:pt x="108254" y="97795"/>
                  </a:lnTo>
                  <a:lnTo>
                    <a:pt x="108014" y="97551"/>
                  </a:lnTo>
                  <a:lnTo>
                    <a:pt x="107667" y="97970"/>
                  </a:lnTo>
                  <a:lnTo>
                    <a:pt x="107362" y="98502"/>
                  </a:lnTo>
                  <a:lnTo>
                    <a:pt x="107229" y="99079"/>
                  </a:lnTo>
                  <a:lnTo>
                    <a:pt x="107406" y="99347"/>
                  </a:lnTo>
                  <a:lnTo>
                    <a:pt x="108381" y="100373"/>
                  </a:lnTo>
                  <a:lnTo>
                    <a:pt x="108322" y="103197"/>
                  </a:lnTo>
                  <a:lnTo>
                    <a:pt x="108027" y="103467"/>
                  </a:lnTo>
                  <a:lnTo>
                    <a:pt x="107296" y="103493"/>
                  </a:lnTo>
                  <a:lnTo>
                    <a:pt x="95008" y="103474"/>
                  </a:lnTo>
                  <a:lnTo>
                    <a:pt x="93539" y="103474"/>
                  </a:lnTo>
                  <a:lnTo>
                    <a:pt x="93523" y="102685"/>
                  </a:lnTo>
                  <a:lnTo>
                    <a:pt x="89305" y="102687"/>
                  </a:lnTo>
                  <a:lnTo>
                    <a:pt x="89449" y="103223"/>
                  </a:lnTo>
                  <a:lnTo>
                    <a:pt x="89746" y="103516"/>
                  </a:lnTo>
                  <a:lnTo>
                    <a:pt x="90019" y="103647"/>
                  </a:lnTo>
                  <a:lnTo>
                    <a:pt x="90156" y="104000"/>
                  </a:lnTo>
                  <a:lnTo>
                    <a:pt x="89683" y="103963"/>
                  </a:lnTo>
                  <a:lnTo>
                    <a:pt x="88733" y="103642"/>
                  </a:lnTo>
                  <a:lnTo>
                    <a:pt x="88502" y="103505"/>
                  </a:lnTo>
                  <a:lnTo>
                    <a:pt x="88283" y="103118"/>
                  </a:lnTo>
                  <a:lnTo>
                    <a:pt x="88013" y="102920"/>
                  </a:lnTo>
                  <a:lnTo>
                    <a:pt x="87419" y="103006"/>
                  </a:lnTo>
                  <a:lnTo>
                    <a:pt x="86602" y="103391"/>
                  </a:lnTo>
                  <a:lnTo>
                    <a:pt x="86327" y="103771"/>
                  </a:lnTo>
                  <a:lnTo>
                    <a:pt x="86456" y="104144"/>
                  </a:lnTo>
                  <a:lnTo>
                    <a:pt x="86139" y="105148"/>
                  </a:lnTo>
                  <a:lnTo>
                    <a:pt x="86033" y="105736"/>
                  </a:lnTo>
                  <a:lnTo>
                    <a:pt x="86150" y="106446"/>
                  </a:lnTo>
                  <a:lnTo>
                    <a:pt x="86064" y="106803"/>
                  </a:lnTo>
                  <a:lnTo>
                    <a:pt x="85939" y="106978"/>
                  </a:lnTo>
                  <a:lnTo>
                    <a:pt x="85637" y="107183"/>
                  </a:lnTo>
                  <a:lnTo>
                    <a:pt x="85094" y="107380"/>
                  </a:lnTo>
                  <a:lnTo>
                    <a:pt x="84308" y="107796"/>
                  </a:lnTo>
                  <a:lnTo>
                    <a:pt x="84069" y="108663"/>
                  </a:lnTo>
                  <a:lnTo>
                    <a:pt x="83697" y="109218"/>
                  </a:lnTo>
                  <a:lnTo>
                    <a:pt x="83483" y="109195"/>
                  </a:lnTo>
                  <a:lnTo>
                    <a:pt x="83122" y="109640"/>
                  </a:lnTo>
                  <a:lnTo>
                    <a:pt x="83119" y="110804"/>
                  </a:lnTo>
                  <a:lnTo>
                    <a:pt x="82779" y="110720"/>
                  </a:lnTo>
                  <a:lnTo>
                    <a:pt x="82787" y="109745"/>
                  </a:lnTo>
                  <a:lnTo>
                    <a:pt x="82705" y="109507"/>
                  </a:lnTo>
                  <a:lnTo>
                    <a:pt x="82576" y="109358"/>
                  </a:lnTo>
                  <a:lnTo>
                    <a:pt x="82103" y="109347"/>
                  </a:lnTo>
                  <a:lnTo>
                    <a:pt x="81090" y="109567"/>
                  </a:lnTo>
                  <a:lnTo>
                    <a:pt x="81067" y="110873"/>
                  </a:lnTo>
                  <a:lnTo>
                    <a:pt x="81145" y="111014"/>
                  </a:lnTo>
                  <a:lnTo>
                    <a:pt x="81477" y="111289"/>
                  </a:lnTo>
                  <a:lnTo>
                    <a:pt x="82208" y="111311"/>
                  </a:lnTo>
                  <a:lnTo>
                    <a:pt x="82576" y="111661"/>
                  </a:lnTo>
                  <a:lnTo>
                    <a:pt x="82463" y="112362"/>
                  </a:lnTo>
                  <a:lnTo>
                    <a:pt x="82170" y="112965"/>
                  </a:lnTo>
                  <a:lnTo>
                    <a:pt x="81826" y="113352"/>
                  </a:lnTo>
                  <a:lnTo>
                    <a:pt x="81713" y="113579"/>
                  </a:lnTo>
                  <a:lnTo>
                    <a:pt x="81490" y="115506"/>
                  </a:lnTo>
                  <a:lnTo>
                    <a:pt x="81631" y="116142"/>
                  </a:lnTo>
                  <a:lnTo>
                    <a:pt x="81502" y="116179"/>
                  </a:lnTo>
                  <a:lnTo>
                    <a:pt x="81068" y="116049"/>
                  </a:lnTo>
                  <a:lnTo>
                    <a:pt x="80916" y="115871"/>
                  </a:lnTo>
                  <a:lnTo>
                    <a:pt x="80615" y="115800"/>
                  </a:lnTo>
                  <a:lnTo>
                    <a:pt x="80349" y="115807"/>
                  </a:lnTo>
                  <a:lnTo>
                    <a:pt x="80162" y="115938"/>
                  </a:lnTo>
                  <a:lnTo>
                    <a:pt x="79988" y="115480"/>
                  </a:lnTo>
                  <a:lnTo>
                    <a:pt x="80034" y="113094"/>
                  </a:lnTo>
                  <a:lnTo>
                    <a:pt x="79204" y="113598"/>
                  </a:lnTo>
                  <a:lnTo>
                    <a:pt x="79016" y="114279"/>
                  </a:lnTo>
                  <a:lnTo>
                    <a:pt x="78188" y="114688"/>
                  </a:lnTo>
                  <a:lnTo>
                    <a:pt x="77723" y="115391"/>
                  </a:lnTo>
                  <a:lnTo>
                    <a:pt x="77751" y="116712"/>
                  </a:lnTo>
                  <a:lnTo>
                    <a:pt x="77450" y="116630"/>
                  </a:lnTo>
                  <a:lnTo>
                    <a:pt x="76938" y="116210"/>
                  </a:lnTo>
                  <a:lnTo>
                    <a:pt x="75661" y="115980"/>
                  </a:lnTo>
                  <a:lnTo>
                    <a:pt x="74949" y="115601"/>
                  </a:lnTo>
                  <a:lnTo>
                    <a:pt x="74773" y="115248"/>
                  </a:lnTo>
                  <a:lnTo>
                    <a:pt x="74465" y="114999"/>
                  </a:lnTo>
                  <a:lnTo>
                    <a:pt x="75577" y="113111"/>
                  </a:lnTo>
                  <a:lnTo>
                    <a:pt x="73167" y="113081"/>
                  </a:lnTo>
                  <a:lnTo>
                    <a:pt x="73177" y="112156"/>
                  </a:lnTo>
                  <a:lnTo>
                    <a:pt x="73020" y="111377"/>
                  </a:lnTo>
                  <a:lnTo>
                    <a:pt x="72708" y="111440"/>
                  </a:lnTo>
                  <a:lnTo>
                    <a:pt x="72196" y="111243"/>
                  </a:lnTo>
                  <a:lnTo>
                    <a:pt x="71578" y="110695"/>
                  </a:lnTo>
                  <a:lnTo>
                    <a:pt x="71677" y="109512"/>
                  </a:lnTo>
                  <a:lnTo>
                    <a:pt x="71982" y="108992"/>
                  </a:lnTo>
                  <a:lnTo>
                    <a:pt x="72492" y="108693"/>
                  </a:lnTo>
                  <a:lnTo>
                    <a:pt x="71704" y="108977"/>
                  </a:lnTo>
                  <a:lnTo>
                    <a:pt x="71091" y="108768"/>
                  </a:lnTo>
                  <a:lnTo>
                    <a:pt x="70925" y="108600"/>
                  </a:lnTo>
                  <a:lnTo>
                    <a:pt x="70930" y="108930"/>
                  </a:lnTo>
                  <a:lnTo>
                    <a:pt x="68908" y="108975"/>
                  </a:lnTo>
                  <a:lnTo>
                    <a:pt x="68929" y="107666"/>
                  </a:lnTo>
                  <a:lnTo>
                    <a:pt x="68698" y="107651"/>
                  </a:lnTo>
                  <a:lnTo>
                    <a:pt x="68569" y="107167"/>
                  </a:lnTo>
                  <a:lnTo>
                    <a:pt x="67507" y="106731"/>
                  </a:lnTo>
                  <a:lnTo>
                    <a:pt x="67501" y="105529"/>
                  </a:lnTo>
                  <a:lnTo>
                    <a:pt x="63566" y="105546"/>
                  </a:lnTo>
                  <a:lnTo>
                    <a:pt x="61058" y="105559"/>
                  </a:lnTo>
                  <a:lnTo>
                    <a:pt x="61045" y="105792"/>
                  </a:lnTo>
                  <a:lnTo>
                    <a:pt x="61772" y="105948"/>
                  </a:lnTo>
                  <a:lnTo>
                    <a:pt x="62785" y="105873"/>
                  </a:lnTo>
                  <a:lnTo>
                    <a:pt x="63747" y="105921"/>
                  </a:lnTo>
                  <a:lnTo>
                    <a:pt x="64416" y="105649"/>
                  </a:lnTo>
                  <a:lnTo>
                    <a:pt x="64643" y="105675"/>
                  </a:lnTo>
                  <a:lnTo>
                    <a:pt x="64932" y="106044"/>
                  </a:lnTo>
                  <a:lnTo>
                    <a:pt x="64874" y="107111"/>
                  </a:lnTo>
                  <a:lnTo>
                    <a:pt x="64635" y="107428"/>
                  </a:lnTo>
                  <a:lnTo>
                    <a:pt x="63705" y="107186"/>
                  </a:lnTo>
                  <a:lnTo>
                    <a:pt x="62899" y="107339"/>
                  </a:lnTo>
                  <a:lnTo>
                    <a:pt x="62227" y="107678"/>
                  </a:lnTo>
                  <a:lnTo>
                    <a:pt x="61374" y="107749"/>
                  </a:lnTo>
                  <a:lnTo>
                    <a:pt x="61417" y="108295"/>
                  </a:lnTo>
                  <a:lnTo>
                    <a:pt x="61816" y="108459"/>
                  </a:lnTo>
                  <a:lnTo>
                    <a:pt x="63255" y="108447"/>
                  </a:lnTo>
                  <a:lnTo>
                    <a:pt x="63678" y="108886"/>
                  </a:lnTo>
                  <a:lnTo>
                    <a:pt x="64165" y="109754"/>
                  </a:lnTo>
                  <a:lnTo>
                    <a:pt x="62931" y="111963"/>
                  </a:lnTo>
                  <a:lnTo>
                    <a:pt x="61838" y="112236"/>
                  </a:lnTo>
                  <a:lnTo>
                    <a:pt x="61404" y="112243"/>
                  </a:lnTo>
                  <a:lnTo>
                    <a:pt x="59806" y="112199"/>
                  </a:lnTo>
                  <a:lnTo>
                    <a:pt x="59693" y="112787"/>
                  </a:lnTo>
                  <a:lnTo>
                    <a:pt x="59330" y="113747"/>
                  </a:lnTo>
                  <a:lnTo>
                    <a:pt x="58904" y="113521"/>
                  </a:lnTo>
                  <a:lnTo>
                    <a:pt x="58477" y="112818"/>
                  </a:lnTo>
                  <a:lnTo>
                    <a:pt x="58442" y="112505"/>
                  </a:lnTo>
                  <a:lnTo>
                    <a:pt x="58593" y="111935"/>
                  </a:lnTo>
                  <a:lnTo>
                    <a:pt x="57485" y="111948"/>
                  </a:lnTo>
                  <a:lnTo>
                    <a:pt x="56750" y="112389"/>
                  </a:lnTo>
                  <a:lnTo>
                    <a:pt x="56254" y="112419"/>
                  </a:lnTo>
                  <a:lnTo>
                    <a:pt x="55402" y="110610"/>
                  </a:lnTo>
                  <a:lnTo>
                    <a:pt x="54992" y="109605"/>
                  </a:lnTo>
                  <a:lnTo>
                    <a:pt x="54941" y="109259"/>
                  </a:lnTo>
                  <a:lnTo>
                    <a:pt x="53867" y="107525"/>
                  </a:lnTo>
                  <a:lnTo>
                    <a:pt x="53820" y="107711"/>
                  </a:lnTo>
                  <a:lnTo>
                    <a:pt x="53491" y="107692"/>
                  </a:lnTo>
                  <a:lnTo>
                    <a:pt x="52881" y="107409"/>
                  </a:lnTo>
                  <a:lnTo>
                    <a:pt x="52248" y="107540"/>
                  </a:lnTo>
                  <a:lnTo>
                    <a:pt x="51356" y="107402"/>
                  </a:lnTo>
                  <a:lnTo>
                    <a:pt x="50289" y="107067"/>
                  </a:lnTo>
                  <a:lnTo>
                    <a:pt x="49319" y="106907"/>
                  </a:lnTo>
                  <a:lnTo>
                    <a:pt x="48975" y="107033"/>
                  </a:lnTo>
                  <a:lnTo>
                    <a:pt x="48654" y="108019"/>
                  </a:lnTo>
                  <a:lnTo>
                    <a:pt x="48666" y="108150"/>
                  </a:lnTo>
                  <a:lnTo>
                    <a:pt x="47595" y="107889"/>
                  </a:lnTo>
                  <a:lnTo>
                    <a:pt x="47594" y="106918"/>
                  </a:lnTo>
                  <a:lnTo>
                    <a:pt x="46554" y="106893"/>
                  </a:lnTo>
                  <a:lnTo>
                    <a:pt x="45471" y="107016"/>
                  </a:lnTo>
                  <a:lnTo>
                    <a:pt x="44900" y="107269"/>
                  </a:lnTo>
                  <a:lnTo>
                    <a:pt x="44517" y="107589"/>
                  </a:lnTo>
                  <a:lnTo>
                    <a:pt x="43856" y="108441"/>
                  </a:lnTo>
                  <a:lnTo>
                    <a:pt x="43669" y="109260"/>
                  </a:lnTo>
                  <a:lnTo>
                    <a:pt x="42408" y="111277"/>
                  </a:lnTo>
                  <a:lnTo>
                    <a:pt x="42388" y="110689"/>
                  </a:lnTo>
                  <a:lnTo>
                    <a:pt x="42049" y="110083"/>
                  </a:lnTo>
                  <a:lnTo>
                    <a:pt x="41865" y="109972"/>
                  </a:lnTo>
                  <a:lnTo>
                    <a:pt x="41564" y="110057"/>
                  </a:lnTo>
                  <a:lnTo>
                    <a:pt x="41411" y="110381"/>
                  </a:lnTo>
                  <a:lnTo>
                    <a:pt x="40160" y="110540"/>
                  </a:lnTo>
                  <a:lnTo>
                    <a:pt x="40174" y="107083"/>
                  </a:lnTo>
                  <a:lnTo>
                    <a:pt x="39657" y="107548"/>
                  </a:lnTo>
                  <a:lnTo>
                    <a:pt x="39125" y="107567"/>
                  </a:lnTo>
                  <a:lnTo>
                    <a:pt x="38902" y="107466"/>
                  </a:lnTo>
                  <a:lnTo>
                    <a:pt x="38199" y="106751"/>
                  </a:lnTo>
                  <a:lnTo>
                    <a:pt x="38082" y="106461"/>
                  </a:lnTo>
                  <a:lnTo>
                    <a:pt x="38207" y="106298"/>
                  </a:lnTo>
                  <a:lnTo>
                    <a:pt x="37679" y="106320"/>
                  </a:lnTo>
                  <a:lnTo>
                    <a:pt x="36361" y="107022"/>
                  </a:lnTo>
                  <a:lnTo>
                    <a:pt x="35915" y="106914"/>
                  </a:lnTo>
                  <a:lnTo>
                    <a:pt x="35543" y="106695"/>
                  </a:lnTo>
                  <a:lnTo>
                    <a:pt x="34894" y="106632"/>
                  </a:lnTo>
                  <a:lnTo>
                    <a:pt x="34069" y="105776"/>
                  </a:lnTo>
                  <a:lnTo>
                    <a:pt x="33701" y="105605"/>
                  </a:lnTo>
                  <a:lnTo>
                    <a:pt x="33451" y="105623"/>
                  </a:lnTo>
                  <a:lnTo>
                    <a:pt x="32762" y="105884"/>
                  </a:lnTo>
                  <a:lnTo>
                    <a:pt x="32524" y="105765"/>
                  </a:lnTo>
                  <a:lnTo>
                    <a:pt x="32500" y="105318"/>
                  </a:lnTo>
                  <a:lnTo>
                    <a:pt x="32168" y="104957"/>
                  </a:lnTo>
                  <a:lnTo>
                    <a:pt x="31284" y="105043"/>
                  </a:lnTo>
                  <a:lnTo>
                    <a:pt x="31223" y="104565"/>
                  </a:lnTo>
                  <a:lnTo>
                    <a:pt x="30540" y="103682"/>
                  </a:lnTo>
                  <a:lnTo>
                    <a:pt x="30661" y="102826"/>
                  </a:lnTo>
                  <a:lnTo>
                    <a:pt x="30583" y="102197"/>
                  </a:lnTo>
                  <a:lnTo>
                    <a:pt x="30328" y="101405"/>
                  </a:lnTo>
                  <a:lnTo>
                    <a:pt x="28462" y="101517"/>
                  </a:lnTo>
                  <a:lnTo>
                    <a:pt x="28728" y="102023"/>
                  </a:lnTo>
                  <a:lnTo>
                    <a:pt x="28775" y="102466"/>
                  </a:lnTo>
                  <a:lnTo>
                    <a:pt x="29394" y="102808"/>
                  </a:lnTo>
                  <a:lnTo>
                    <a:pt x="29484" y="102964"/>
                  </a:lnTo>
                  <a:lnTo>
                    <a:pt x="29691" y="103808"/>
                  </a:lnTo>
                  <a:lnTo>
                    <a:pt x="29641" y="104307"/>
                  </a:lnTo>
                  <a:lnTo>
                    <a:pt x="28941" y="105304"/>
                  </a:lnTo>
                  <a:lnTo>
                    <a:pt x="28558" y="105558"/>
                  </a:lnTo>
                  <a:lnTo>
                    <a:pt x="28722" y="106134"/>
                  </a:lnTo>
                  <a:lnTo>
                    <a:pt x="29075" y="106919"/>
                  </a:lnTo>
                  <a:lnTo>
                    <a:pt x="30279" y="107060"/>
                  </a:lnTo>
                  <a:lnTo>
                    <a:pt x="30675" y="107964"/>
                  </a:lnTo>
                  <a:lnTo>
                    <a:pt x="30679" y="108976"/>
                  </a:lnTo>
                  <a:lnTo>
                    <a:pt x="30550" y="109118"/>
                  </a:lnTo>
                  <a:lnTo>
                    <a:pt x="30247" y="110942"/>
                  </a:lnTo>
                  <a:lnTo>
                    <a:pt x="29632" y="111194"/>
                  </a:lnTo>
                  <a:lnTo>
                    <a:pt x="29362" y="111205"/>
                  </a:lnTo>
                  <a:lnTo>
                    <a:pt x="28905" y="111091"/>
                  </a:lnTo>
                  <a:lnTo>
                    <a:pt x="28916" y="110785"/>
                  </a:lnTo>
                  <a:lnTo>
                    <a:pt x="29057" y="110416"/>
                  </a:lnTo>
                  <a:lnTo>
                    <a:pt x="29033" y="109152"/>
                  </a:lnTo>
                  <a:lnTo>
                    <a:pt x="28512" y="108385"/>
                  </a:lnTo>
                  <a:lnTo>
                    <a:pt x="27722" y="108010"/>
                  </a:lnTo>
                  <a:lnTo>
                    <a:pt x="27030" y="107802"/>
                  </a:lnTo>
                  <a:lnTo>
                    <a:pt x="26569" y="107962"/>
                  </a:lnTo>
                  <a:lnTo>
                    <a:pt x="26244" y="108212"/>
                  </a:lnTo>
                  <a:lnTo>
                    <a:pt x="25891" y="107617"/>
                  </a:lnTo>
                  <a:lnTo>
                    <a:pt x="25678" y="107650"/>
                  </a:lnTo>
                  <a:lnTo>
                    <a:pt x="24880" y="108018"/>
                  </a:lnTo>
                  <a:lnTo>
                    <a:pt x="24392" y="107792"/>
                  </a:lnTo>
                  <a:lnTo>
                    <a:pt x="23990" y="107263"/>
                  </a:lnTo>
                  <a:lnTo>
                    <a:pt x="23472" y="107840"/>
                  </a:lnTo>
                  <a:lnTo>
                    <a:pt x="22882" y="108028"/>
                  </a:lnTo>
                  <a:lnTo>
                    <a:pt x="22644" y="107961"/>
                  </a:lnTo>
                  <a:lnTo>
                    <a:pt x="22061" y="107217"/>
                  </a:lnTo>
                  <a:lnTo>
                    <a:pt x="21658" y="106900"/>
                  </a:lnTo>
                  <a:lnTo>
                    <a:pt x="20982" y="106673"/>
                  </a:lnTo>
                  <a:lnTo>
                    <a:pt x="20567" y="106170"/>
                  </a:lnTo>
                  <a:lnTo>
                    <a:pt x="20900" y="106018"/>
                  </a:lnTo>
                  <a:lnTo>
                    <a:pt x="21440" y="105903"/>
                  </a:lnTo>
                  <a:lnTo>
                    <a:pt x="21678" y="105754"/>
                  </a:lnTo>
                  <a:lnTo>
                    <a:pt x="22203" y="105155"/>
                  </a:lnTo>
                  <a:lnTo>
                    <a:pt x="21941" y="103857"/>
                  </a:lnTo>
                  <a:lnTo>
                    <a:pt x="21374" y="102953"/>
                  </a:lnTo>
                  <a:lnTo>
                    <a:pt x="20788" y="102725"/>
                  </a:lnTo>
                  <a:lnTo>
                    <a:pt x="20944" y="101847"/>
                  </a:lnTo>
                  <a:lnTo>
                    <a:pt x="21128" y="101300"/>
                  </a:lnTo>
                  <a:lnTo>
                    <a:pt x="21195" y="100899"/>
                  </a:lnTo>
                  <a:lnTo>
                    <a:pt x="21168" y="100553"/>
                  </a:lnTo>
                  <a:lnTo>
                    <a:pt x="20514" y="100043"/>
                  </a:lnTo>
                  <a:lnTo>
                    <a:pt x="19884" y="99748"/>
                  </a:lnTo>
                  <a:lnTo>
                    <a:pt x="19274" y="99786"/>
                  </a:lnTo>
                  <a:lnTo>
                    <a:pt x="18323" y="100701"/>
                  </a:lnTo>
                  <a:lnTo>
                    <a:pt x="17831" y="100543"/>
                  </a:lnTo>
                  <a:lnTo>
                    <a:pt x="17765" y="99739"/>
                  </a:lnTo>
                  <a:lnTo>
                    <a:pt x="18314" y="99170"/>
                  </a:lnTo>
                  <a:lnTo>
                    <a:pt x="18792" y="98129"/>
                  </a:lnTo>
                  <a:lnTo>
                    <a:pt x="18847" y="97790"/>
                  </a:lnTo>
                  <a:lnTo>
                    <a:pt x="18734" y="97504"/>
                  </a:lnTo>
                  <a:lnTo>
                    <a:pt x="18488" y="97291"/>
                  </a:lnTo>
                  <a:lnTo>
                    <a:pt x="17799" y="97209"/>
                  </a:lnTo>
                  <a:lnTo>
                    <a:pt x="17220" y="96777"/>
                  </a:lnTo>
                  <a:lnTo>
                    <a:pt x="16496" y="96565"/>
                  </a:lnTo>
                  <a:lnTo>
                    <a:pt x="16366" y="96230"/>
                  </a:lnTo>
                  <a:lnTo>
                    <a:pt x="16437" y="96048"/>
                  </a:lnTo>
                  <a:lnTo>
                    <a:pt x="14800" y="96054"/>
                  </a:lnTo>
                  <a:lnTo>
                    <a:pt x="14795" y="94019"/>
                  </a:lnTo>
                  <a:lnTo>
                    <a:pt x="14130" y="94570"/>
                  </a:lnTo>
                  <a:lnTo>
                    <a:pt x="13859" y="94882"/>
                  </a:lnTo>
                  <a:lnTo>
                    <a:pt x="12925" y="96873"/>
                  </a:lnTo>
                  <a:lnTo>
                    <a:pt x="12658" y="96825"/>
                  </a:lnTo>
                  <a:lnTo>
                    <a:pt x="12298" y="96408"/>
                  </a:lnTo>
                  <a:lnTo>
                    <a:pt x="12282" y="95682"/>
                  </a:lnTo>
                  <a:lnTo>
                    <a:pt x="11353" y="94291"/>
                  </a:lnTo>
                  <a:lnTo>
                    <a:pt x="11334" y="94161"/>
                  </a:lnTo>
                  <a:lnTo>
                    <a:pt x="11533" y="93674"/>
                  </a:lnTo>
                  <a:lnTo>
                    <a:pt x="11412" y="93510"/>
                  </a:lnTo>
                  <a:lnTo>
                    <a:pt x="10938" y="93447"/>
                  </a:lnTo>
                  <a:lnTo>
                    <a:pt x="10444" y="93730"/>
                  </a:lnTo>
                  <a:lnTo>
                    <a:pt x="9888" y="93760"/>
                  </a:lnTo>
                  <a:lnTo>
                    <a:pt x="9649" y="93515"/>
                  </a:lnTo>
                  <a:lnTo>
                    <a:pt x="9239" y="93299"/>
                  </a:lnTo>
                  <a:lnTo>
                    <a:pt x="8377" y="93265"/>
                  </a:lnTo>
                  <a:lnTo>
                    <a:pt x="8142" y="93827"/>
                  </a:lnTo>
                  <a:lnTo>
                    <a:pt x="7832" y="93960"/>
                  </a:lnTo>
                  <a:lnTo>
                    <a:pt x="7229" y="94057"/>
                  </a:lnTo>
                  <a:lnTo>
                    <a:pt x="6810" y="93588"/>
                  </a:lnTo>
                  <a:lnTo>
                    <a:pt x="6572" y="93115"/>
                  </a:lnTo>
                  <a:lnTo>
                    <a:pt x="5566" y="92173"/>
                  </a:lnTo>
                  <a:lnTo>
                    <a:pt x="4822" y="92184"/>
                  </a:lnTo>
                  <a:lnTo>
                    <a:pt x="4375" y="92184"/>
                  </a:lnTo>
                  <a:lnTo>
                    <a:pt x="2851" y="92504"/>
                  </a:lnTo>
                  <a:lnTo>
                    <a:pt x="2726" y="92805"/>
                  </a:lnTo>
                  <a:lnTo>
                    <a:pt x="1520" y="93132"/>
                  </a:lnTo>
                  <a:lnTo>
                    <a:pt x="1230" y="93981"/>
                  </a:lnTo>
                  <a:lnTo>
                    <a:pt x="1144" y="93214"/>
                  </a:lnTo>
                  <a:lnTo>
                    <a:pt x="1113" y="91852"/>
                  </a:lnTo>
                  <a:lnTo>
                    <a:pt x="1030" y="91349"/>
                  </a:lnTo>
                  <a:lnTo>
                    <a:pt x="481" y="91252"/>
                  </a:lnTo>
                  <a:lnTo>
                    <a:pt x="0" y="91211"/>
                  </a:lnTo>
                  <a:lnTo>
                    <a:pt x="391" y="91189"/>
                  </a:lnTo>
                  <a:lnTo>
                    <a:pt x="1551" y="91267"/>
                  </a:lnTo>
                  <a:lnTo>
                    <a:pt x="2048" y="89659"/>
                  </a:lnTo>
                  <a:lnTo>
                    <a:pt x="1559" y="89399"/>
                  </a:lnTo>
                  <a:lnTo>
                    <a:pt x="990" y="89302"/>
                  </a:lnTo>
                  <a:lnTo>
                    <a:pt x="1437" y="88751"/>
                  </a:lnTo>
                  <a:lnTo>
                    <a:pt x="1707" y="88591"/>
                  </a:lnTo>
                  <a:lnTo>
                    <a:pt x="2009" y="88175"/>
                  </a:lnTo>
                  <a:lnTo>
                    <a:pt x="2029" y="87311"/>
                  </a:lnTo>
                  <a:lnTo>
                    <a:pt x="2585" y="85272"/>
                  </a:lnTo>
                  <a:lnTo>
                    <a:pt x="4392" y="85853"/>
                  </a:lnTo>
                  <a:lnTo>
                    <a:pt x="4697" y="86147"/>
                  </a:lnTo>
                  <a:lnTo>
                    <a:pt x="5219" y="85571"/>
                  </a:lnTo>
                  <a:lnTo>
                    <a:pt x="5247" y="84223"/>
                  </a:lnTo>
                  <a:lnTo>
                    <a:pt x="5153" y="83989"/>
                  </a:lnTo>
                  <a:lnTo>
                    <a:pt x="6215" y="83978"/>
                  </a:lnTo>
                  <a:lnTo>
                    <a:pt x="6211" y="84295"/>
                  </a:lnTo>
                  <a:lnTo>
                    <a:pt x="6359" y="84998"/>
                  </a:lnTo>
                  <a:lnTo>
                    <a:pt x="6677" y="84983"/>
                  </a:lnTo>
                  <a:lnTo>
                    <a:pt x="6928" y="84838"/>
                  </a:lnTo>
                  <a:lnTo>
                    <a:pt x="7120" y="84593"/>
                  </a:lnTo>
                  <a:lnTo>
                    <a:pt x="7782" y="84281"/>
                  </a:lnTo>
                  <a:lnTo>
                    <a:pt x="8025" y="84273"/>
                  </a:lnTo>
                  <a:lnTo>
                    <a:pt x="8915" y="84743"/>
                  </a:lnTo>
                  <a:lnTo>
                    <a:pt x="9017" y="85059"/>
                  </a:lnTo>
                  <a:lnTo>
                    <a:pt x="9287" y="85375"/>
                  </a:lnTo>
                  <a:lnTo>
                    <a:pt x="9812" y="85781"/>
                  </a:lnTo>
                  <a:lnTo>
                    <a:pt x="10337" y="86741"/>
                  </a:lnTo>
                  <a:lnTo>
                    <a:pt x="10773" y="87362"/>
                  </a:lnTo>
                  <a:lnTo>
                    <a:pt x="11364" y="87317"/>
                  </a:lnTo>
                  <a:lnTo>
                    <a:pt x="12139" y="86085"/>
                  </a:lnTo>
                  <a:lnTo>
                    <a:pt x="12813" y="85243"/>
                  </a:lnTo>
                  <a:lnTo>
                    <a:pt x="12060" y="85006"/>
                  </a:lnTo>
                  <a:lnTo>
                    <a:pt x="10947" y="84969"/>
                  </a:lnTo>
                  <a:lnTo>
                    <a:pt x="10994" y="83931"/>
                  </a:lnTo>
                  <a:lnTo>
                    <a:pt x="10700" y="83738"/>
                  </a:lnTo>
                  <a:lnTo>
                    <a:pt x="10629" y="83585"/>
                  </a:lnTo>
                  <a:lnTo>
                    <a:pt x="10668" y="82692"/>
                  </a:lnTo>
                  <a:lnTo>
                    <a:pt x="10840" y="82394"/>
                  </a:lnTo>
                  <a:lnTo>
                    <a:pt x="8235" y="81706"/>
                  </a:lnTo>
                  <a:lnTo>
                    <a:pt x="7675" y="80705"/>
                  </a:lnTo>
                  <a:lnTo>
                    <a:pt x="7679" y="80325"/>
                  </a:lnTo>
                  <a:lnTo>
                    <a:pt x="8083" y="79931"/>
                  </a:lnTo>
                  <a:lnTo>
                    <a:pt x="8169" y="79726"/>
                  </a:lnTo>
                  <a:lnTo>
                    <a:pt x="8248" y="78912"/>
                  </a:lnTo>
                  <a:lnTo>
                    <a:pt x="7727" y="78904"/>
                  </a:lnTo>
                  <a:lnTo>
                    <a:pt x="7542" y="78982"/>
                  </a:lnTo>
                  <a:lnTo>
                    <a:pt x="7192" y="78795"/>
                  </a:lnTo>
                  <a:lnTo>
                    <a:pt x="7998" y="77866"/>
                  </a:lnTo>
                  <a:lnTo>
                    <a:pt x="8167" y="77855"/>
                  </a:lnTo>
                  <a:lnTo>
                    <a:pt x="8575" y="77587"/>
                  </a:lnTo>
                  <a:lnTo>
                    <a:pt x="8661" y="77174"/>
                  </a:lnTo>
                  <a:lnTo>
                    <a:pt x="8571" y="76512"/>
                  </a:lnTo>
                  <a:lnTo>
                    <a:pt x="8324" y="76493"/>
                  </a:lnTo>
                  <a:lnTo>
                    <a:pt x="8062" y="76166"/>
                  </a:lnTo>
                  <a:lnTo>
                    <a:pt x="8572" y="75623"/>
                  </a:lnTo>
                  <a:lnTo>
                    <a:pt x="8874" y="75128"/>
                  </a:lnTo>
                  <a:lnTo>
                    <a:pt x="8945" y="74909"/>
                  </a:lnTo>
                  <a:lnTo>
                    <a:pt x="9041" y="72788"/>
                  </a:lnTo>
                  <a:lnTo>
                    <a:pt x="9171" y="72230"/>
                  </a:lnTo>
                  <a:lnTo>
                    <a:pt x="9732" y="71308"/>
                  </a:lnTo>
                  <a:lnTo>
                    <a:pt x="10441" y="72207"/>
                  </a:lnTo>
                  <a:lnTo>
                    <a:pt x="11525" y="73788"/>
                  </a:lnTo>
                  <a:lnTo>
                    <a:pt x="11720" y="73787"/>
                  </a:lnTo>
                  <a:lnTo>
                    <a:pt x="11599" y="73658"/>
                  </a:lnTo>
                  <a:lnTo>
                    <a:pt x="11619" y="73263"/>
                  </a:lnTo>
                  <a:lnTo>
                    <a:pt x="11764" y="72847"/>
                  </a:lnTo>
                  <a:lnTo>
                    <a:pt x="11748" y="72426"/>
                  </a:lnTo>
                  <a:lnTo>
                    <a:pt x="11579" y="71868"/>
                  </a:lnTo>
                  <a:lnTo>
                    <a:pt x="11755" y="71477"/>
                  </a:lnTo>
                  <a:lnTo>
                    <a:pt x="11943" y="71420"/>
                  </a:lnTo>
                  <a:lnTo>
                    <a:pt x="12414" y="70849"/>
                  </a:lnTo>
                  <a:lnTo>
                    <a:pt x="12638" y="69939"/>
                  </a:lnTo>
                  <a:lnTo>
                    <a:pt x="12102" y="68889"/>
                  </a:lnTo>
                  <a:lnTo>
                    <a:pt x="10893" y="68849"/>
                  </a:lnTo>
                  <a:lnTo>
                    <a:pt x="11513" y="68204"/>
                  </a:lnTo>
                  <a:lnTo>
                    <a:pt x="11933" y="67948"/>
                  </a:lnTo>
                  <a:lnTo>
                    <a:pt x="12698" y="66519"/>
                  </a:lnTo>
                  <a:lnTo>
                    <a:pt x="12784" y="66150"/>
                  </a:lnTo>
                  <a:lnTo>
                    <a:pt x="13318" y="65372"/>
                  </a:lnTo>
                  <a:lnTo>
                    <a:pt x="14087" y="64792"/>
                  </a:lnTo>
                  <a:lnTo>
                    <a:pt x="14982" y="64438"/>
                  </a:lnTo>
                  <a:lnTo>
                    <a:pt x="15045" y="64222"/>
                  </a:lnTo>
                  <a:lnTo>
                    <a:pt x="14919" y="63404"/>
                  </a:lnTo>
                  <a:lnTo>
                    <a:pt x="15104" y="63178"/>
                  </a:lnTo>
                  <a:lnTo>
                    <a:pt x="15104" y="62730"/>
                  </a:lnTo>
                  <a:lnTo>
                    <a:pt x="15496" y="62510"/>
                  </a:lnTo>
                  <a:lnTo>
                    <a:pt x="16105" y="62775"/>
                  </a:lnTo>
                  <a:lnTo>
                    <a:pt x="16557" y="62678"/>
                  </a:lnTo>
                  <a:lnTo>
                    <a:pt x="17303" y="61495"/>
                  </a:lnTo>
                  <a:lnTo>
                    <a:pt x="17095" y="60676"/>
                  </a:lnTo>
                  <a:lnTo>
                    <a:pt x="16694" y="60211"/>
                  </a:lnTo>
                  <a:lnTo>
                    <a:pt x="16108" y="59735"/>
                  </a:lnTo>
                  <a:lnTo>
                    <a:pt x="15299" y="58634"/>
                  </a:lnTo>
                  <a:lnTo>
                    <a:pt x="15086" y="58060"/>
                  </a:lnTo>
                  <a:lnTo>
                    <a:pt x="15377" y="58124"/>
                  </a:lnTo>
                  <a:lnTo>
                    <a:pt x="15865" y="58857"/>
                  </a:lnTo>
                  <a:lnTo>
                    <a:pt x="16867" y="59281"/>
                  </a:lnTo>
                  <a:lnTo>
                    <a:pt x="17248" y="59314"/>
                  </a:lnTo>
                  <a:lnTo>
                    <a:pt x="17609" y="59124"/>
                  </a:lnTo>
                  <a:lnTo>
                    <a:pt x="18026" y="58626"/>
                  </a:lnTo>
                  <a:lnTo>
                    <a:pt x="18061" y="58265"/>
                  </a:lnTo>
                  <a:lnTo>
                    <a:pt x="17939" y="57580"/>
                  </a:lnTo>
                  <a:lnTo>
                    <a:pt x="17967" y="57115"/>
                  </a:lnTo>
                  <a:lnTo>
                    <a:pt x="18246" y="56877"/>
                  </a:lnTo>
                  <a:lnTo>
                    <a:pt x="18721" y="56829"/>
                  </a:lnTo>
                  <a:lnTo>
                    <a:pt x="19039" y="56978"/>
                  </a:lnTo>
                  <a:lnTo>
                    <a:pt x="19413" y="57320"/>
                  </a:lnTo>
                  <a:lnTo>
                    <a:pt x="19444" y="57558"/>
                  </a:lnTo>
                  <a:lnTo>
                    <a:pt x="19322" y="57971"/>
                  </a:lnTo>
                  <a:lnTo>
                    <a:pt x="19310" y="58425"/>
                  </a:lnTo>
                  <a:lnTo>
                    <a:pt x="19459" y="59050"/>
                  </a:lnTo>
                  <a:lnTo>
                    <a:pt x="19715" y="59140"/>
                  </a:lnTo>
                  <a:lnTo>
                    <a:pt x="20068" y="58905"/>
                  </a:lnTo>
                  <a:lnTo>
                    <a:pt x="20544" y="58224"/>
                  </a:lnTo>
                  <a:lnTo>
                    <a:pt x="20548" y="57867"/>
                  </a:lnTo>
                  <a:lnTo>
                    <a:pt x="20254" y="56844"/>
                  </a:lnTo>
                  <a:lnTo>
                    <a:pt x="20265" y="56479"/>
                  </a:lnTo>
                  <a:lnTo>
                    <a:pt x="20438" y="56174"/>
                  </a:lnTo>
                  <a:lnTo>
                    <a:pt x="20694" y="56107"/>
                  </a:lnTo>
                  <a:lnTo>
                    <a:pt x="21040" y="56193"/>
                  </a:lnTo>
                  <a:lnTo>
                    <a:pt x="21350" y="56435"/>
                  </a:lnTo>
                  <a:lnTo>
                    <a:pt x="21421" y="56718"/>
                  </a:lnTo>
                  <a:lnTo>
                    <a:pt x="21063" y="57469"/>
                  </a:lnTo>
                  <a:lnTo>
                    <a:pt x="21016" y="57879"/>
                  </a:lnTo>
                  <a:lnTo>
                    <a:pt x="21125" y="58095"/>
                  </a:lnTo>
                  <a:lnTo>
                    <a:pt x="21459" y="58388"/>
                  </a:lnTo>
                  <a:lnTo>
                    <a:pt x="21935" y="58601"/>
                  </a:lnTo>
                  <a:lnTo>
                    <a:pt x="22151" y="58556"/>
                  </a:lnTo>
                  <a:lnTo>
                    <a:pt x="22972" y="58062"/>
                  </a:lnTo>
                  <a:lnTo>
                    <a:pt x="23888" y="56704"/>
                  </a:lnTo>
                  <a:lnTo>
                    <a:pt x="24042" y="56511"/>
                  </a:lnTo>
                  <a:lnTo>
                    <a:pt x="24187" y="56470"/>
                  </a:lnTo>
                  <a:lnTo>
                    <a:pt x="24388" y="55361"/>
                  </a:lnTo>
                  <a:lnTo>
                    <a:pt x="24392" y="54952"/>
                  </a:lnTo>
                  <a:lnTo>
                    <a:pt x="23116" y="53422"/>
                  </a:lnTo>
                  <a:lnTo>
                    <a:pt x="22527" y="52529"/>
                  </a:lnTo>
                  <a:lnTo>
                    <a:pt x="22150" y="51387"/>
                  </a:lnTo>
                  <a:lnTo>
                    <a:pt x="23412" y="49005"/>
                  </a:lnTo>
                  <a:lnTo>
                    <a:pt x="23519" y="49271"/>
                  </a:lnTo>
                  <a:lnTo>
                    <a:pt x="23538" y="50149"/>
                  </a:lnTo>
                  <a:lnTo>
                    <a:pt x="23691" y="50621"/>
                  </a:lnTo>
                  <a:lnTo>
                    <a:pt x="25024" y="51585"/>
                  </a:lnTo>
                  <a:lnTo>
                    <a:pt x="25996" y="51573"/>
                  </a:lnTo>
                  <a:lnTo>
                    <a:pt x="27460" y="51362"/>
                  </a:lnTo>
                  <a:lnTo>
                    <a:pt x="27361" y="50558"/>
                  </a:lnTo>
                  <a:lnTo>
                    <a:pt x="26192" y="49115"/>
                  </a:lnTo>
                  <a:lnTo>
                    <a:pt x="25045" y="48911"/>
                  </a:lnTo>
                  <a:lnTo>
                    <a:pt x="24184" y="47571"/>
                  </a:lnTo>
                  <a:lnTo>
                    <a:pt x="23721" y="46239"/>
                  </a:lnTo>
                  <a:lnTo>
                    <a:pt x="23308" y="45825"/>
                  </a:lnTo>
                  <a:lnTo>
                    <a:pt x="22781" y="45550"/>
                  </a:lnTo>
                  <a:lnTo>
                    <a:pt x="22498" y="45516"/>
                  </a:lnTo>
                  <a:lnTo>
                    <a:pt x="22510" y="44203"/>
                  </a:lnTo>
                  <a:lnTo>
                    <a:pt x="28529" y="44254"/>
                  </a:lnTo>
                  <a:lnTo>
                    <a:pt x="28478" y="44553"/>
                  </a:lnTo>
                  <a:lnTo>
                    <a:pt x="29133" y="46896"/>
                  </a:lnTo>
                  <a:lnTo>
                    <a:pt x="29479" y="47335"/>
                  </a:lnTo>
                  <a:lnTo>
                    <a:pt x="29938" y="48127"/>
                  </a:lnTo>
                  <a:lnTo>
                    <a:pt x="30033" y="43186"/>
                  </a:lnTo>
                  <a:lnTo>
                    <a:pt x="33715" y="43200"/>
                  </a:lnTo>
                  <a:lnTo>
                    <a:pt x="33907" y="38859"/>
                  </a:lnTo>
                  <a:lnTo>
                    <a:pt x="33925" y="38319"/>
                  </a:lnTo>
                  <a:lnTo>
                    <a:pt x="36757" y="38376"/>
                  </a:lnTo>
                  <a:lnTo>
                    <a:pt x="45172" y="38554"/>
                  </a:lnTo>
                  <a:lnTo>
                    <a:pt x="45172" y="40961"/>
                  </a:lnTo>
                  <a:lnTo>
                    <a:pt x="47463" y="40945"/>
                  </a:lnTo>
                  <a:lnTo>
                    <a:pt x="47459" y="38376"/>
                  </a:lnTo>
                  <a:lnTo>
                    <a:pt x="51407" y="38389"/>
                  </a:lnTo>
                  <a:lnTo>
                    <a:pt x="51811" y="38264"/>
                  </a:lnTo>
                  <a:lnTo>
                    <a:pt x="52617" y="38197"/>
                  </a:lnTo>
                  <a:lnTo>
                    <a:pt x="56832" y="38202"/>
                  </a:lnTo>
                  <a:lnTo>
                    <a:pt x="66281" y="38194"/>
                  </a:lnTo>
                  <a:lnTo>
                    <a:pt x="66235" y="30698"/>
                  </a:lnTo>
                  <a:lnTo>
                    <a:pt x="66071" y="22394"/>
                  </a:lnTo>
                  <a:lnTo>
                    <a:pt x="67778" y="22880"/>
                  </a:lnTo>
                  <a:lnTo>
                    <a:pt x="68641" y="23728"/>
                  </a:lnTo>
                  <a:lnTo>
                    <a:pt x="68929" y="23903"/>
                  </a:lnTo>
                  <a:lnTo>
                    <a:pt x="69205" y="23955"/>
                  </a:lnTo>
                  <a:lnTo>
                    <a:pt x="70328" y="23740"/>
                  </a:lnTo>
                  <a:lnTo>
                    <a:pt x="70694" y="23825"/>
                  </a:lnTo>
                  <a:lnTo>
                    <a:pt x="71337" y="24160"/>
                  </a:lnTo>
                  <a:lnTo>
                    <a:pt x="71557" y="24737"/>
                  </a:lnTo>
                  <a:lnTo>
                    <a:pt x="72275" y="24235"/>
                  </a:lnTo>
                  <a:lnTo>
                    <a:pt x="72433" y="23781"/>
                  </a:lnTo>
                  <a:lnTo>
                    <a:pt x="72532" y="22874"/>
                  </a:lnTo>
                  <a:lnTo>
                    <a:pt x="72634" y="22375"/>
                  </a:lnTo>
                  <a:lnTo>
                    <a:pt x="72717" y="22234"/>
                  </a:lnTo>
                  <a:lnTo>
                    <a:pt x="73214" y="22026"/>
                  </a:lnTo>
                  <a:lnTo>
                    <a:pt x="73730" y="22056"/>
                  </a:lnTo>
                  <a:lnTo>
                    <a:pt x="74026" y="21844"/>
                  </a:lnTo>
                  <a:lnTo>
                    <a:pt x="74121" y="21640"/>
                  </a:lnTo>
                  <a:lnTo>
                    <a:pt x="74484" y="21421"/>
                  </a:lnTo>
                  <a:lnTo>
                    <a:pt x="75106" y="21509"/>
                  </a:lnTo>
                  <a:lnTo>
                    <a:pt x="76138" y="20969"/>
                  </a:lnTo>
                  <a:lnTo>
                    <a:pt x="76619" y="20489"/>
                  </a:lnTo>
                  <a:lnTo>
                    <a:pt x="76875" y="20385"/>
                  </a:lnTo>
                  <a:lnTo>
                    <a:pt x="78022" y="20384"/>
                  </a:lnTo>
                  <a:lnTo>
                    <a:pt x="78097" y="20578"/>
                  </a:lnTo>
                  <a:lnTo>
                    <a:pt x="78231" y="20607"/>
                  </a:lnTo>
                  <a:lnTo>
                    <a:pt x="79075" y="20194"/>
                  </a:lnTo>
                  <a:lnTo>
                    <a:pt x="79528" y="20596"/>
                  </a:lnTo>
                  <a:lnTo>
                    <a:pt x="79284" y="20149"/>
                  </a:lnTo>
                  <a:lnTo>
                    <a:pt x="79016" y="19912"/>
                  </a:lnTo>
                  <a:lnTo>
                    <a:pt x="76646" y="20005"/>
                  </a:lnTo>
                  <a:lnTo>
                    <a:pt x="76137" y="19760"/>
                  </a:lnTo>
                  <a:lnTo>
                    <a:pt x="76003" y="19634"/>
                  </a:lnTo>
                  <a:lnTo>
                    <a:pt x="75873" y="19325"/>
                  </a:lnTo>
                  <a:lnTo>
                    <a:pt x="74266" y="17630"/>
                  </a:lnTo>
                  <a:lnTo>
                    <a:pt x="73695" y="16904"/>
                  </a:lnTo>
                  <a:lnTo>
                    <a:pt x="73718" y="15716"/>
                  </a:lnTo>
                  <a:lnTo>
                    <a:pt x="72394" y="14991"/>
                  </a:lnTo>
                  <a:lnTo>
                    <a:pt x="72608" y="14623"/>
                  </a:lnTo>
                  <a:lnTo>
                    <a:pt x="72872" y="14363"/>
                  </a:lnTo>
                  <a:lnTo>
                    <a:pt x="73353" y="14233"/>
                  </a:lnTo>
                  <a:lnTo>
                    <a:pt x="74304" y="14419"/>
                  </a:lnTo>
                  <a:lnTo>
                    <a:pt x="74935" y="14895"/>
                  </a:lnTo>
                  <a:lnTo>
                    <a:pt x="75401" y="15096"/>
                  </a:lnTo>
                  <a:lnTo>
                    <a:pt x="76430" y="14641"/>
                  </a:lnTo>
                  <a:lnTo>
                    <a:pt x="76947" y="14596"/>
                  </a:lnTo>
                  <a:lnTo>
                    <a:pt x="77397" y="14738"/>
                  </a:lnTo>
                  <a:lnTo>
                    <a:pt x="77834" y="14488"/>
                  </a:lnTo>
                  <a:lnTo>
                    <a:pt x="77179" y="13164"/>
                  </a:lnTo>
                  <a:lnTo>
                    <a:pt x="76192" y="11959"/>
                  </a:lnTo>
                  <a:lnTo>
                    <a:pt x="75227" y="10426"/>
                  </a:lnTo>
                  <a:lnTo>
                    <a:pt x="84209" y="10406"/>
                  </a:lnTo>
                  <a:lnTo>
                    <a:pt x="88558" y="9857"/>
                  </a:lnTo>
                  <a:lnTo>
                    <a:pt x="93017" y="9822"/>
                  </a:lnTo>
                  <a:lnTo>
                    <a:pt x="92313" y="7444"/>
                  </a:lnTo>
                  <a:lnTo>
                    <a:pt x="91456" y="5393"/>
                  </a:lnTo>
                  <a:lnTo>
                    <a:pt x="91220" y="5047"/>
                  </a:lnTo>
                  <a:lnTo>
                    <a:pt x="88697" y="2838"/>
                  </a:lnTo>
                  <a:lnTo>
                    <a:pt x="88653" y="2581"/>
                  </a:lnTo>
                  <a:lnTo>
                    <a:pt x="88990" y="1908"/>
                  </a:lnTo>
                  <a:lnTo>
                    <a:pt x="88967" y="1268"/>
                  </a:lnTo>
                  <a:lnTo>
                    <a:pt x="88719" y="844"/>
                  </a:lnTo>
                  <a:lnTo>
                    <a:pt x="87894" y="582"/>
                  </a:lnTo>
                  <a:lnTo>
                    <a:pt x="87748" y="430"/>
                  </a:lnTo>
                  <a:lnTo>
                    <a:pt x="87572" y="68"/>
                  </a:lnTo>
                  <a:lnTo>
                    <a:pt x="102813" y="0"/>
                  </a:lnTo>
                  <a:lnTo>
                    <a:pt x="102979" y="364"/>
                  </a:lnTo>
                  <a:lnTo>
                    <a:pt x="103681" y="1372"/>
                  </a:lnTo>
                  <a:lnTo>
                    <a:pt x="105308" y="1157"/>
                  </a:lnTo>
                  <a:lnTo>
                    <a:pt x="106035" y="674"/>
                  </a:lnTo>
                  <a:lnTo>
                    <a:pt x="107753" y="417"/>
                  </a:lnTo>
                  <a:lnTo>
                    <a:pt x="107651" y="659"/>
                  </a:lnTo>
                  <a:lnTo>
                    <a:pt x="107248" y="1057"/>
                  </a:lnTo>
                  <a:lnTo>
                    <a:pt x="107197" y="1392"/>
                  </a:lnTo>
                  <a:lnTo>
                    <a:pt x="107308" y="1604"/>
                  </a:lnTo>
                  <a:lnTo>
                    <a:pt x="107699" y="2035"/>
                  </a:lnTo>
                  <a:lnTo>
                    <a:pt x="107790" y="2262"/>
                  </a:lnTo>
                  <a:lnTo>
                    <a:pt x="107814" y="2712"/>
                  </a:lnTo>
                  <a:lnTo>
                    <a:pt x="108292" y="3348"/>
                  </a:lnTo>
                  <a:lnTo>
                    <a:pt x="108359" y="3552"/>
                  </a:lnTo>
                  <a:lnTo>
                    <a:pt x="108364" y="4564"/>
                  </a:lnTo>
                  <a:lnTo>
                    <a:pt x="108731" y="5408"/>
                  </a:lnTo>
                  <a:lnTo>
                    <a:pt x="109265" y="5832"/>
                  </a:lnTo>
                  <a:lnTo>
                    <a:pt x="109557" y="6256"/>
                  </a:lnTo>
                  <a:lnTo>
                    <a:pt x="109810" y="6892"/>
                  </a:lnTo>
                  <a:lnTo>
                    <a:pt x="110371" y="7713"/>
                  </a:lnTo>
                  <a:lnTo>
                    <a:pt x="110493" y="7851"/>
                  </a:lnTo>
                  <a:lnTo>
                    <a:pt x="110884" y="8041"/>
                  </a:lnTo>
                  <a:lnTo>
                    <a:pt x="110987" y="8963"/>
                  </a:lnTo>
                  <a:lnTo>
                    <a:pt x="110869" y="9651"/>
                  </a:lnTo>
                  <a:lnTo>
                    <a:pt x="110770" y="9789"/>
                  </a:lnTo>
                  <a:lnTo>
                    <a:pt x="110186" y="10053"/>
                  </a:lnTo>
                  <a:lnTo>
                    <a:pt x="109330" y="10076"/>
                  </a:lnTo>
                  <a:lnTo>
                    <a:pt x="109032" y="9960"/>
                  </a:lnTo>
                  <a:lnTo>
                    <a:pt x="109109" y="14059"/>
                  </a:lnTo>
                  <a:lnTo>
                    <a:pt x="117359" y="14086"/>
                  </a:lnTo>
                  <a:lnTo>
                    <a:pt x="117335" y="11700"/>
                  </a:lnTo>
                  <a:lnTo>
                    <a:pt x="129427" y="11589"/>
                  </a:lnTo>
                  <a:lnTo>
                    <a:pt x="136669" y="11504"/>
                  </a:lnTo>
                  <a:lnTo>
                    <a:pt x="137111" y="12076"/>
                  </a:lnTo>
                  <a:lnTo>
                    <a:pt x="137079" y="13266"/>
                  </a:lnTo>
                  <a:lnTo>
                    <a:pt x="137252" y="13809"/>
                  </a:lnTo>
                  <a:lnTo>
                    <a:pt x="137485" y="13735"/>
                  </a:lnTo>
                  <a:lnTo>
                    <a:pt x="138076" y="13992"/>
                  </a:lnTo>
                  <a:lnTo>
                    <a:pt x="138111" y="14368"/>
                  </a:lnTo>
                  <a:lnTo>
                    <a:pt x="138684" y="15563"/>
                  </a:lnTo>
                  <a:lnTo>
                    <a:pt x="139152" y="15128"/>
                  </a:lnTo>
                  <a:lnTo>
                    <a:pt x="139768" y="15145"/>
                  </a:lnTo>
                  <a:lnTo>
                    <a:pt x="139780" y="15283"/>
                  </a:lnTo>
                  <a:lnTo>
                    <a:pt x="140229" y="15844"/>
                  </a:lnTo>
                  <a:lnTo>
                    <a:pt x="140774" y="16279"/>
                  </a:lnTo>
                  <a:lnTo>
                    <a:pt x="141468" y="16691"/>
                  </a:lnTo>
                  <a:lnTo>
                    <a:pt x="143649" y="17665"/>
                  </a:lnTo>
                  <a:lnTo>
                    <a:pt x="145274" y="18107"/>
                  </a:lnTo>
                  <a:lnTo>
                    <a:pt x="145278" y="15432"/>
                  </a:lnTo>
                  <a:lnTo>
                    <a:pt x="145418" y="15515"/>
                  </a:lnTo>
                  <a:lnTo>
                    <a:pt x="145796" y="16061"/>
                  </a:lnTo>
                  <a:lnTo>
                    <a:pt x="147241" y="15263"/>
                  </a:lnTo>
                  <a:lnTo>
                    <a:pt x="147379" y="15031"/>
                  </a:lnTo>
                  <a:lnTo>
                    <a:pt x="148211" y="14903"/>
                  </a:lnTo>
                  <a:lnTo>
                    <a:pt x="148326" y="15037"/>
                  </a:lnTo>
                  <a:lnTo>
                    <a:pt x="152757" y="20238"/>
                  </a:lnTo>
                  <a:lnTo>
                    <a:pt x="159263" y="27888"/>
                  </a:lnTo>
                  <a:lnTo>
                    <a:pt x="165093" y="3469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5" name="pg136">
              <a:extLst>
                <a:ext uri="{FF2B5EF4-FFF2-40B4-BE49-F238E27FC236}">
                  <a16:creationId xmlns:a16="http://schemas.microsoft.com/office/drawing/2014/main" id="{3EBE5100-CD18-6245-9642-47DA1D5B58A4}"/>
                </a:ext>
              </a:extLst>
            </p:cNvPr>
            <p:cNvSpPr/>
            <p:nvPr/>
          </p:nvSpPr>
          <p:spPr>
            <a:xfrm>
              <a:off x="6721591" y="2885010"/>
              <a:ext cx="89970" cy="99884"/>
            </a:xfrm>
            <a:custGeom>
              <a:avLst/>
              <a:gdLst/>
              <a:ahLst/>
              <a:cxnLst/>
              <a:rect l="0" t="0" r="0" b="0"/>
              <a:pathLst>
                <a:path w="89970" h="99884">
                  <a:moveTo>
                    <a:pt x="76543" y="52933"/>
                  </a:moveTo>
                  <a:lnTo>
                    <a:pt x="77049" y="54729"/>
                  </a:lnTo>
                  <a:lnTo>
                    <a:pt x="75183" y="57415"/>
                  </a:lnTo>
                  <a:lnTo>
                    <a:pt x="74795" y="59339"/>
                  </a:lnTo>
                  <a:lnTo>
                    <a:pt x="72782" y="62575"/>
                  </a:lnTo>
                  <a:lnTo>
                    <a:pt x="71797" y="65411"/>
                  </a:lnTo>
                  <a:lnTo>
                    <a:pt x="71397" y="66561"/>
                  </a:lnTo>
                  <a:lnTo>
                    <a:pt x="69817" y="71091"/>
                  </a:lnTo>
                  <a:lnTo>
                    <a:pt x="68743" y="74048"/>
                  </a:lnTo>
                  <a:lnTo>
                    <a:pt x="66841" y="79390"/>
                  </a:lnTo>
                  <a:lnTo>
                    <a:pt x="64639" y="85614"/>
                  </a:lnTo>
                  <a:lnTo>
                    <a:pt x="63063" y="84744"/>
                  </a:lnTo>
                  <a:lnTo>
                    <a:pt x="61616" y="87763"/>
                  </a:lnTo>
                  <a:lnTo>
                    <a:pt x="61627" y="89106"/>
                  </a:lnTo>
                  <a:lnTo>
                    <a:pt x="61639" y="90958"/>
                  </a:lnTo>
                  <a:lnTo>
                    <a:pt x="61053" y="90608"/>
                  </a:lnTo>
                  <a:lnTo>
                    <a:pt x="60668" y="90493"/>
                  </a:lnTo>
                  <a:lnTo>
                    <a:pt x="60463" y="91114"/>
                  </a:lnTo>
                  <a:lnTo>
                    <a:pt x="59862" y="92215"/>
                  </a:lnTo>
                  <a:lnTo>
                    <a:pt x="59642" y="92539"/>
                  </a:lnTo>
                  <a:lnTo>
                    <a:pt x="59341" y="92665"/>
                  </a:lnTo>
                  <a:lnTo>
                    <a:pt x="58359" y="93744"/>
                  </a:lnTo>
                  <a:lnTo>
                    <a:pt x="58189" y="94164"/>
                  </a:lnTo>
                  <a:lnTo>
                    <a:pt x="56297" y="95931"/>
                  </a:lnTo>
                  <a:lnTo>
                    <a:pt x="56101" y="96084"/>
                  </a:lnTo>
                  <a:lnTo>
                    <a:pt x="55550" y="96255"/>
                  </a:lnTo>
                  <a:lnTo>
                    <a:pt x="55381" y="96400"/>
                  </a:lnTo>
                  <a:lnTo>
                    <a:pt x="55292" y="96687"/>
                  </a:lnTo>
                  <a:lnTo>
                    <a:pt x="55293" y="97164"/>
                  </a:lnTo>
                  <a:lnTo>
                    <a:pt x="54731" y="98400"/>
                  </a:lnTo>
                  <a:lnTo>
                    <a:pt x="54407" y="98746"/>
                  </a:lnTo>
                  <a:lnTo>
                    <a:pt x="53514" y="99345"/>
                  </a:lnTo>
                  <a:lnTo>
                    <a:pt x="53318" y="99884"/>
                  </a:lnTo>
                  <a:lnTo>
                    <a:pt x="53129" y="99058"/>
                  </a:lnTo>
                  <a:lnTo>
                    <a:pt x="53148" y="98675"/>
                  </a:lnTo>
                  <a:lnTo>
                    <a:pt x="52551" y="97875"/>
                  </a:lnTo>
                  <a:lnTo>
                    <a:pt x="50591" y="97016"/>
                  </a:lnTo>
                  <a:lnTo>
                    <a:pt x="50328" y="96833"/>
                  </a:lnTo>
                  <a:lnTo>
                    <a:pt x="50020" y="96476"/>
                  </a:lnTo>
                  <a:lnTo>
                    <a:pt x="49411" y="96030"/>
                  </a:lnTo>
                  <a:lnTo>
                    <a:pt x="50589" y="93417"/>
                  </a:lnTo>
                  <a:lnTo>
                    <a:pt x="50738" y="92305"/>
                  </a:lnTo>
                  <a:lnTo>
                    <a:pt x="49891" y="91873"/>
                  </a:lnTo>
                  <a:lnTo>
                    <a:pt x="47964" y="92208"/>
                  </a:lnTo>
                  <a:lnTo>
                    <a:pt x="47934" y="92462"/>
                  </a:lnTo>
                  <a:lnTo>
                    <a:pt x="47525" y="92500"/>
                  </a:lnTo>
                  <a:lnTo>
                    <a:pt x="47806" y="92447"/>
                  </a:lnTo>
                  <a:lnTo>
                    <a:pt x="47748" y="92101"/>
                  </a:lnTo>
                  <a:lnTo>
                    <a:pt x="47864" y="91867"/>
                  </a:lnTo>
                  <a:lnTo>
                    <a:pt x="48014" y="91748"/>
                  </a:lnTo>
                  <a:lnTo>
                    <a:pt x="48858" y="91580"/>
                  </a:lnTo>
                  <a:lnTo>
                    <a:pt x="48619" y="91364"/>
                  </a:lnTo>
                  <a:lnTo>
                    <a:pt x="48553" y="91137"/>
                  </a:lnTo>
                  <a:lnTo>
                    <a:pt x="48703" y="90769"/>
                  </a:lnTo>
                  <a:lnTo>
                    <a:pt x="49451" y="90493"/>
                  </a:lnTo>
                  <a:lnTo>
                    <a:pt x="49813" y="90266"/>
                  </a:lnTo>
                  <a:lnTo>
                    <a:pt x="49959" y="90139"/>
                  </a:lnTo>
                  <a:lnTo>
                    <a:pt x="50179" y="89767"/>
                  </a:lnTo>
                  <a:lnTo>
                    <a:pt x="49940" y="89681"/>
                  </a:lnTo>
                  <a:lnTo>
                    <a:pt x="49759" y="89704"/>
                  </a:lnTo>
                  <a:lnTo>
                    <a:pt x="48695" y="90326"/>
                  </a:lnTo>
                  <a:lnTo>
                    <a:pt x="48276" y="90847"/>
                  </a:lnTo>
                  <a:lnTo>
                    <a:pt x="48153" y="91201"/>
                  </a:lnTo>
                  <a:lnTo>
                    <a:pt x="47867" y="91357"/>
                  </a:lnTo>
                  <a:lnTo>
                    <a:pt x="47690" y="91428"/>
                  </a:lnTo>
                  <a:lnTo>
                    <a:pt x="47471" y="91398"/>
                  </a:lnTo>
                  <a:lnTo>
                    <a:pt x="47215" y="90989"/>
                  </a:lnTo>
                  <a:lnTo>
                    <a:pt x="47026" y="90554"/>
                  </a:lnTo>
                  <a:lnTo>
                    <a:pt x="47077" y="90067"/>
                  </a:lnTo>
                  <a:lnTo>
                    <a:pt x="47173" y="89906"/>
                  </a:lnTo>
                  <a:lnTo>
                    <a:pt x="47758" y="89549"/>
                  </a:lnTo>
                  <a:lnTo>
                    <a:pt x="48225" y="89459"/>
                  </a:lnTo>
                  <a:lnTo>
                    <a:pt x="48595" y="89247"/>
                  </a:lnTo>
                  <a:lnTo>
                    <a:pt x="49477" y="88986"/>
                  </a:lnTo>
                  <a:lnTo>
                    <a:pt x="49157" y="88740"/>
                  </a:lnTo>
                  <a:lnTo>
                    <a:pt x="49276" y="88476"/>
                  </a:lnTo>
                  <a:lnTo>
                    <a:pt x="49427" y="88394"/>
                  </a:lnTo>
                  <a:lnTo>
                    <a:pt x="49492" y="88115"/>
                  </a:lnTo>
                  <a:lnTo>
                    <a:pt x="49041" y="87788"/>
                  </a:lnTo>
                  <a:lnTo>
                    <a:pt x="48960" y="87331"/>
                  </a:lnTo>
                  <a:lnTo>
                    <a:pt x="49090" y="86947"/>
                  </a:lnTo>
                  <a:lnTo>
                    <a:pt x="49330" y="86703"/>
                  </a:lnTo>
                  <a:lnTo>
                    <a:pt x="50481" y="86695"/>
                  </a:lnTo>
                  <a:lnTo>
                    <a:pt x="50484" y="87349"/>
                  </a:lnTo>
                  <a:lnTo>
                    <a:pt x="50957" y="87506"/>
                  </a:lnTo>
                  <a:lnTo>
                    <a:pt x="51108" y="87267"/>
                  </a:lnTo>
                  <a:lnTo>
                    <a:pt x="51807" y="87256"/>
                  </a:lnTo>
                  <a:lnTo>
                    <a:pt x="51805" y="88118"/>
                  </a:lnTo>
                  <a:lnTo>
                    <a:pt x="52937" y="87336"/>
                  </a:lnTo>
                  <a:lnTo>
                    <a:pt x="51048" y="86403"/>
                  </a:lnTo>
                  <a:lnTo>
                    <a:pt x="51048" y="85614"/>
                  </a:lnTo>
                  <a:lnTo>
                    <a:pt x="51318" y="85540"/>
                  </a:lnTo>
                  <a:lnTo>
                    <a:pt x="51711" y="84580"/>
                  </a:lnTo>
                  <a:lnTo>
                    <a:pt x="51614" y="83594"/>
                  </a:lnTo>
                  <a:lnTo>
                    <a:pt x="50912" y="83341"/>
                  </a:lnTo>
                  <a:lnTo>
                    <a:pt x="50847" y="82894"/>
                  </a:lnTo>
                  <a:lnTo>
                    <a:pt x="49432" y="82917"/>
                  </a:lnTo>
                  <a:lnTo>
                    <a:pt x="49238" y="82311"/>
                  </a:lnTo>
                  <a:lnTo>
                    <a:pt x="49442" y="81392"/>
                  </a:lnTo>
                  <a:lnTo>
                    <a:pt x="49581" y="81105"/>
                  </a:lnTo>
                  <a:lnTo>
                    <a:pt x="51413" y="79888"/>
                  </a:lnTo>
                  <a:lnTo>
                    <a:pt x="51592" y="79889"/>
                  </a:lnTo>
                  <a:lnTo>
                    <a:pt x="51868" y="79504"/>
                  </a:lnTo>
                  <a:lnTo>
                    <a:pt x="51883" y="78794"/>
                  </a:lnTo>
                  <a:lnTo>
                    <a:pt x="51783" y="78459"/>
                  </a:lnTo>
                  <a:lnTo>
                    <a:pt x="51314" y="78257"/>
                  </a:lnTo>
                  <a:lnTo>
                    <a:pt x="51138" y="77860"/>
                  </a:lnTo>
                  <a:lnTo>
                    <a:pt x="51420" y="77339"/>
                  </a:lnTo>
                  <a:lnTo>
                    <a:pt x="50883" y="77339"/>
                  </a:lnTo>
                  <a:lnTo>
                    <a:pt x="50397" y="77574"/>
                  </a:lnTo>
                  <a:lnTo>
                    <a:pt x="50150" y="77324"/>
                  </a:lnTo>
                  <a:lnTo>
                    <a:pt x="49459" y="76322"/>
                  </a:lnTo>
                  <a:lnTo>
                    <a:pt x="49350" y="75934"/>
                  </a:lnTo>
                  <a:lnTo>
                    <a:pt x="49392" y="75745"/>
                  </a:lnTo>
                  <a:lnTo>
                    <a:pt x="49623" y="75518"/>
                  </a:lnTo>
                  <a:lnTo>
                    <a:pt x="49896" y="74996"/>
                  </a:lnTo>
                  <a:lnTo>
                    <a:pt x="49957" y="74471"/>
                  </a:lnTo>
                  <a:lnTo>
                    <a:pt x="49046" y="74868"/>
                  </a:lnTo>
                  <a:lnTo>
                    <a:pt x="48667" y="75203"/>
                  </a:lnTo>
                  <a:lnTo>
                    <a:pt x="48455" y="75544"/>
                  </a:lnTo>
                  <a:lnTo>
                    <a:pt x="48256" y="75458"/>
                  </a:lnTo>
                  <a:lnTo>
                    <a:pt x="47874" y="73905"/>
                  </a:lnTo>
                  <a:lnTo>
                    <a:pt x="47771" y="72952"/>
                  </a:lnTo>
                  <a:lnTo>
                    <a:pt x="47173" y="73066"/>
                  </a:lnTo>
                  <a:lnTo>
                    <a:pt x="46306" y="72703"/>
                  </a:lnTo>
                  <a:lnTo>
                    <a:pt x="45835" y="72621"/>
                  </a:lnTo>
                  <a:lnTo>
                    <a:pt x="45071" y="72673"/>
                  </a:lnTo>
                  <a:lnTo>
                    <a:pt x="44307" y="72520"/>
                  </a:lnTo>
                  <a:lnTo>
                    <a:pt x="43774" y="72311"/>
                  </a:lnTo>
                  <a:lnTo>
                    <a:pt x="43120" y="72441"/>
                  </a:lnTo>
                  <a:lnTo>
                    <a:pt x="42430" y="73716"/>
                  </a:lnTo>
                  <a:lnTo>
                    <a:pt x="40617" y="73570"/>
                  </a:lnTo>
                  <a:lnTo>
                    <a:pt x="40786" y="73423"/>
                  </a:lnTo>
                  <a:lnTo>
                    <a:pt x="40169" y="73583"/>
                  </a:lnTo>
                  <a:lnTo>
                    <a:pt x="40157" y="73907"/>
                  </a:lnTo>
                  <a:lnTo>
                    <a:pt x="40489" y="74532"/>
                  </a:lnTo>
                  <a:lnTo>
                    <a:pt x="40269" y="75138"/>
                  </a:lnTo>
                  <a:lnTo>
                    <a:pt x="40639" y="75860"/>
                  </a:lnTo>
                  <a:lnTo>
                    <a:pt x="40724" y="76510"/>
                  </a:lnTo>
                  <a:lnTo>
                    <a:pt x="40671" y="76649"/>
                  </a:lnTo>
                  <a:lnTo>
                    <a:pt x="40169" y="76910"/>
                  </a:lnTo>
                  <a:lnTo>
                    <a:pt x="39988" y="76776"/>
                  </a:lnTo>
                  <a:lnTo>
                    <a:pt x="39834" y="76828"/>
                  </a:lnTo>
                  <a:lnTo>
                    <a:pt x="39733" y="77308"/>
                  </a:lnTo>
                  <a:lnTo>
                    <a:pt x="39749" y="78023"/>
                  </a:lnTo>
                  <a:lnTo>
                    <a:pt x="40076" y="78361"/>
                  </a:lnTo>
                  <a:lnTo>
                    <a:pt x="40474" y="78607"/>
                  </a:lnTo>
                  <a:lnTo>
                    <a:pt x="40387" y="79139"/>
                  </a:lnTo>
                  <a:lnTo>
                    <a:pt x="39717" y="80077"/>
                  </a:lnTo>
                  <a:lnTo>
                    <a:pt x="38985" y="80382"/>
                  </a:lnTo>
                  <a:lnTo>
                    <a:pt x="39301" y="79563"/>
                  </a:lnTo>
                  <a:lnTo>
                    <a:pt x="39112" y="79277"/>
                  </a:lnTo>
                  <a:lnTo>
                    <a:pt x="38313" y="78521"/>
                  </a:lnTo>
                  <a:lnTo>
                    <a:pt x="37110" y="78938"/>
                  </a:lnTo>
                  <a:lnTo>
                    <a:pt x="36894" y="79165"/>
                  </a:lnTo>
                  <a:lnTo>
                    <a:pt x="36815" y="79430"/>
                  </a:lnTo>
                  <a:lnTo>
                    <a:pt x="36527" y="79688"/>
                  </a:lnTo>
                  <a:lnTo>
                    <a:pt x="35983" y="79711"/>
                  </a:lnTo>
                  <a:lnTo>
                    <a:pt x="34795" y="78853"/>
                  </a:lnTo>
                  <a:lnTo>
                    <a:pt x="35154" y="78730"/>
                  </a:lnTo>
                  <a:lnTo>
                    <a:pt x="35501" y="78116"/>
                  </a:lnTo>
                  <a:lnTo>
                    <a:pt x="35651" y="77059"/>
                  </a:lnTo>
                  <a:lnTo>
                    <a:pt x="35469" y="75853"/>
                  </a:lnTo>
                  <a:lnTo>
                    <a:pt x="35345" y="75567"/>
                  </a:lnTo>
                  <a:lnTo>
                    <a:pt x="35145" y="75451"/>
                  </a:lnTo>
                  <a:lnTo>
                    <a:pt x="34273" y="75459"/>
                  </a:lnTo>
                  <a:lnTo>
                    <a:pt x="33662" y="74485"/>
                  </a:lnTo>
                  <a:lnTo>
                    <a:pt x="34538" y="74227"/>
                  </a:lnTo>
                  <a:lnTo>
                    <a:pt x="34863" y="74201"/>
                  </a:lnTo>
                  <a:lnTo>
                    <a:pt x="35137" y="74063"/>
                  </a:lnTo>
                  <a:lnTo>
                    <a:pt x="35406" y="73658"/>
                  </a:lnTo>
                  <a:lnTo>
                    <a:pt x="35395" y="73494"/>
                  </a:lnTo>
                  <a:lnTo>
                    <a:pt x="34468" y="72438"/>
                  </a:lnTo>
                  <a:lnTo>
                    <a:pt x="34182" y="72166"/>
                  </a:lnTo>
                  <a:lnTo>
                    <a:pt x="34013" y="72118"/>
                  </a:lnTo>
                  <a:lnTo>
                    <a:pt x="33708" y="72055"/>
                  </a:lnTo>
                  <a:lnTo>
                    <a:pt x="33242" y="72130"/>
                  </a:lnTo>
                  <a:lnTo>
                    <a:pt x="35322" y="70140"/>
                  </a:lnTo>
                  <a:lnTo>
                    <a:pt x="35604" y="70087"/>
                  </a:lnTo>
                  <a:lnTo>
                    <a:pt x="36421" y="70204"/>
                  </a:lnTo>
                  <a:lnTo>
                    <a:pt x="36663" y="70112"/>
                  </a:lnTo>
                  <a:lnTo>
                    <a:pt x="35655" y="68741"/>
                  </a:lnTo>
                  <a:lnTo>
                    <a:pt x="35351" y="69446"/>
                  </a:lnTo>
                  <a:lnTo>
                    <a:pt x="34587" y="70201"/>
                  </a:lnTo>
                  <a:lnTo>
                    <a:pt x="33962" y="70291"/>
                  </a:lnTo>
                  <a:lnTo>
                    <a:pt x="33757" y="70060"/>
                  </a:lnTo>
                  <a:lnTo>
                    <a:pt x="33672" y="69874"/>
                  </a:lnTo>
                  <a:lnTo>
                    <a:pt x="33691" y="69722"/>
                  </a:lnTo>
                  <a:lnTo>
                    <a:pt x="33992" y="69111"/>
                  </a:lnTo>
                  <a:lnTo>
                    <a:pt x="33984" y="68970"/>
                  </a:lnTo>
                  <a:lnTo>
                    <a:pt x="33432" y="68111"/>
                  </a:lnTo>
                  <a:lnTo>
                    <a:pt x="33041" y="67705"/>
                  </a:lnTo>
                  <a:lnTo>
                    <a:pt x="33010" y="67564"/>
                  </a:lnTo>
                  <a:lnTo>
                    <a:pt x="33912" y="66338"/>
                  </a:lnTo>
                  <a:lnTo>
                    <a:pt x="31976" y="68565"/>
                  </a:lnTo>
                  <a:lnTo>
                    <a:pt x="31826" y="68971"/>
                  </a:lnTo>
                  <a:lnTo>
                    <a:pt x="31857" y="69548"/>
                  </a:lnTo>
                  <a:lnTo>
                    <a:pt x="31545" y="69726"/>
                  </a:lnTo>
                  <a:lnTo>
                    <a:pt x="31139" y="69939"/>
                  </a:lnTo>
                  <a:lnTo>
                    <a:pt x="30294" y="69370"/>
                  </a:lnTo>
                  <a:lnTo>
                    <a:pt x="29938" y="69548"/>
                  </a:lnTo>
                  <a:lnTo>
                    <a:pt x="29625" y="69496"/>
                  </a:lnTo>
                  <a:lnTo>
                    <a:pt x="29128" y="69045"/>
                  </a:lnTo>
                  <a:lnTo>
                    <a:pt x="29028" y="68245"/>
                  </a:lnTo>
                  <a:lnTo>
                    <a:pt x="29948" y="66553"/>
                  </a:lnTo>
                  <a:lnTo>
                    <a:pt x="31128" y="65276"/>
                  </a:lnTo>
                  <a:lnTo>
                    <a:pt x="31112" y="64391"/>
                  </a:lnTo>
                  <a:lnTo>
                    <a:pt x="29594" y="64059"/>
                  </a:lnTo>
                  <a:lnTo>
                    <a:pt x="28725" y="63731"/>
                  </a:lnTo>
                  <a:lnTo>
                    <a:pt x="28671" y="63586"/>
                  </a:lnTo>
                  <a:lnTo>
                    <a:pt x="28891" y="63371"/>
                  </a:lnTo>
                  <a:lnTo>
                    <a:pt x="30078" y="63036"/>
                  </a:lnTo>
                  <a:lnTo>
                    <a:pt x="30545" y="63093"/>
                  </a:lnTo>
                  <a:lnTo>
                    <a:pt x="30821" y="62129"/>
                  </a:lnTo>
                  <a:lnTo>
                    <a:pt x="30149" y="61148"/>
                  </a:lnTo>
                  <a:lnTo>
                    <a:pt x="29418" y="60852"/>
                  </a:lnTo>
                  <a:lnTo>
                    <a:pt x="28523" y="58819"/>
                  </a:lnTo>
                  <a:lnTo>
                    <a:pt x="29022" y="58820"/>
                  </a:lnTo>
                  <a:lnTo>
                    <a:pt x="30666" y="56942"/>
                  </a:lnTo>
                  <a:lnTo>
                    <a:pt x="30712" y="56570"/>
                  </a:lnTo>
                  <a:lnTo>
                    <a:pt x="30225" y="55761"/>
                  </a:lnTo>
                  <a:lnTo>
                    <a:pt x="29700" y="54421"/>
                  </a:lnTo>
                  <a:lnTo>
                    <a:pt x="29225" y="53997"/>
                  </a:lnTo>
                  <a:lnTo>
                    <a:pt x="28676" y="53893"/>
                  </a:lnTo>
                  <a:lnTo>
                    <a:pt x="27466" y="54123"/>
                  </a:lnTo>
                  <a:lnTo>
                    <a:pt x="26916" y="54506"/>
                  </a:lnTo>
                  <a:lnTo>
                    <a:pt x="26186" y="54628"/>
                  </a:lnTo>
                  <a:lnTo>
                    <a:pt x="25370" y="54472"/>
                  </a:lnTo>
                  <a:lnTo>
                    <a:pt x="23982" y="54591"/>
                  </a:lnTo>
                  <a:lnTo>
                    <a:pt x="23205" y="54829"/>
                  </a:lnTo>
                  <a:lnTo>
                    <a:pt x="22419" y="54576"/>
                  </a:lnTo>
                  <a:lnTo>
                    <a:pt x="21997" y="54266"/>
                  </a:lnTo>
                  <a:lnTo>
                    <a:pt x="21870" y="54026"/>
                  </a:lnTo>
                  <a:lnTo>
                    <a:pt x="21414" y="53867"/>
                  </a:lnTo>
                  <a:lnTo>
                    <a:pt x="21424" y="53633"/>
                  </a:lnTo>
                  <a:lnTo>
                    <a:pt x="21765" y="53267"/>
                  </a:lnTo>
                  <a:lnTo>
                    <a:pt x="22156" y="52610"/>
                  </a:lnTo>
                  <a:lnTo>
                    <a:pt x="23268" y="52074"/>
                  </a:lnTo>
                  <a:lnTo>
                    <a:pt x="23622" y="51612"/>
                  </a:lnTo>
                  <a:lnTo>
                    <a:pt x="23678" y="51224"/>
                  </a:lnTo>
                  <a:lnTo>
                    <a:pt x="23622" y="50910"/>
                  </a:lnTo>
                  <a:lnTo>
                    <a:pt x="23697" y="50599"/>
                  </a:lnTo>
                  <a:lnTo>
                    <a:pt x="23820" y="49847"/>
                  </a:lnTo>
                  <a:lnTo>
                    <a:pt x="23375" y="49545"/>
                  </a:lnTo>
                  <a:lnTo>
                    <a:pt x="23048" y="49202"/>
                  </a:lnTo>
                  <a:lnTo>
                    <a:pt x="22344" y="49198"/>
                  </a:lnTo>
                  <a:lnTo>
                    <a:pt x="22005" y="49436"/>
                  </a:lnTo>
                  <a:lnTo>
                    <a:pt x="21441" y="49522"/>
                  </a:lnTo>
                  <a:lnTo>
                    <a:pt x="20390" y="49541"/>
                  </a:lnTo>
                  <a:lnTo>
                    <a:pt x="19868" y="49441"/>
                  </a:lnTo>
                  <a:lnTo>
                    <a:pt x="19605" y="49178"/>
                  </a:lnTo>
                  <a:lnTo>
                    <a:pt x="19549" y="49007"/>
                  </a:lnTo>
                  <a:lnTo>
                    <a:pt x="19027" y="48637"/>
                  </a:lnTo>
                  <a:lnTo>
                    <a:pt x="18919" y="49145"/>
                  </a:lnTo>
                  <a:lnTo>
                    <a:pt x="18834" y="49292"/>
                  </a:lnTo>
                  <a:lnTo>
                    <a:pt x="18250" y="49330"/>
                  </a:lnTo>
                  <a:lnTo>
                    <a:pt x="18068" y="49136"/>
                  </a:lnTo>
                  <a:lnTo>
                    <a:pt x="18091" y="48969"/>
                  </a:lnTo>
                  <a:lnTo>
                    <a:pt x="17661" y="48384"/>
                  </a:lnTo>
                  <a:lnTo>
                    <a:pt x="16406" y="47761"/>
                  </a:lnTo>
                  <a:lnTo>
                    <a:pt x="15550" y="47765"/>
                  </a:lnTo>
                  <a:lnTo>
                    <a:pt x="15433" y="47966"/>
                  </a:lnTo>
                  <a:lnTo>
                    <a:pt x="15272" y="48692"/>
                  </a:lnTo>
                  <a:lnTo>
                    <a:pt x="15287" y="49406"/>
                  </a:lnTo>
                  <a:lnTo>
                    <a:pt x="14760" y="50067"/>
                  </a:lnTo>
                  <a:lnTo>
                    <a:pt x="14106" y="51170"/>
                  </a:lnTo>
                  <a:lnTo>
                    <a:pt x="13274" y="50939"/>
                  </a:lnTo>
                  <a:lnTo>
                    <a:pt x="12660" y="50674"/>
                  </a:lnTo>
                  <a:lnTo>
                    <a:pt x="12223" y="49956"/>
                  </a:lnTo>
                  <a:lnTo>
                    <a:pt x="12196" y="49722"/>
                  </a:lnTo>
                  <a:lnTo>
                    <a:pt x="11852" y="49480"/>
                  </a:lnTo>
                  <a:lnTo>
                    <a:pt x="10954" y="49602"/>
                  </a:lnTo>
                  <a:lnTo>
                    <a:pt x="10769" y="49550"/>
                  </a:lnTo>
                  <a:lnTo>
                    <a:pt x="10997" y="48783"/>
                  </a:lnTo>
                  <a:lnTo>
                    <a:pt x="10951" y="48582"/>
                  </a:lnTo>
                  <a:lnTo>
                    <a:pt x="10208" y="49029"/>
                  </a:lnTo>
                  <a:lnTo>
                    <a:pt x="9902" y="49389"/>
                  </a:lnTo>
                  <a:lnTo>
                    <a:pt x="7893" y="49715"/>
                  </a:lnTo>
                  <a:lnTo>
                    <a:pt x="6346" y="48653"/>
                  </a:lnTo>
                  <a:lnTo>
                    <a:pt x="6939" y="48142"/>
                  </a:lnTo>
                  <a:lnTo>
                    <a:pt x="7299" y="48388"/>
                  </a:lnTo>
                  <a:lnTo>
                    <a:pt x="7949" y="48131"/>
                  </a:lnTo>
                  <a:lnTo>
                    <a:pt x="8487" y="47678"/>
                  </a:lnTo>
                  <a:lnTo>
                    <a:pt x="7586" y="46877"/>
                  </a:lnTo>
                  <a:lnTo>
                    <a:pt x="6835" y="46665"/>
                  </a:lnTo>
                  <a:lnTo>
                    <a:pt x="7210" y="45549"/>
                  </a:lnTo>
                  <a:lnTo>
                    <a:pt x="7605" y="45073"/>
                  </a:lnTo>
                  <a:lnTo>
                    <a:pt x="8569" y="44593"/>
                  </a:lnTo>
                  <a:lnTo>
                    <a:pt x="8561" y="44209"/>
                  </a:lnTo>
                  <a:lnTo>
                    <a:pt x="8453" y="43822"/>
                  </a:lnTo>
                  <a:lnTo>
                    <a:pt x="7799" y="43227"/>
                  </a:lnTo>
                  <a:lnTo>
                    <a:pt x="7172" y="43163"/>
                  </a:lnTo>
                  <a:lnTo>
                    <a:pt x="6466" y="43784"/>
                  </a:lnTo>
                  <a:lnTo>
                    <a:pt x="6293" y="43822"/>
                  </a:lnTo>
                  <a:lnTo>
                    <a:pt x="6080" y="43595"/>
                  </a:lnTo>
                  <a:lnTo>
                    <a:pt x="5848" y="43178"/>
                  </a:lnTo>
                  <a:lnTo>
                    <a:pt x="5875" y="42721"/>
                  </a:lnTo>
                  <a:lnTo>
                    <a:pt x="5051" y="42561"/>
                  </a:lnTo>
                  <a:lnTo>
                    <a:pt x="4633" y="42606"/>
                  </a:lnTo>
                  <a:lnTo>
                    <a:pt x="4447" y="42679"/>
                  </a:lnTo>
                  <a:lnTo>
                    <a:pt x="4256" y="43039"/>
                  </a:lnTo>
                  <a:lnTo>
                    <a:pt x="4172" y="43781"/>
                  </a:lnTo>
                  <a:lnTo>
                    <a:pt x="3894" y="43934"/>
                  </a:lnTo>
                  <a:lnTo>
                    <a:pt x="3321" y="43957"/>
                  </a:lnTo>
                  <a:lnTo>
                    <a:pt x="2725" y="43484"/>
                  </a:lnTo>
                  <a:lnTo>
                    <a:pt x="2589" y="42814"/>
                  </a:lnTo>
                  <a:lnTo>
                    <a:pt x="2430" y="42584"/>
                  </a:lnTo>
                  <a:lnTo>
                    <a:pt x="1560" y="42852"/>
                  </a:lnTo>
                  <a:lnTo>
                    <a:pt x="906" y="42755"/>
                  </a:lnTo>
                  <a:lnTo>
                    <a:pt x="511" y="42588"/>
                  </a:lnTo>
                  <a:lnTo>
                    <a:pt x="209" y="42138"/>
                  </a:lnTo>
                  <a:lnTo>
                    <a:pt x="0" y="42015"/>
                  </a:lnTo>
                  <a:lnTo>
                    <a:pt x="702" y="41431"/>
                  </a:lnTo>
                  <a:lnTo>
                    <a:pt x="1405" y="41088"/>
                  </a:lnTo>
                  <a:lnTo>
                    <a:pt x="1703" y="40814"/>
                  </a:lnTo>
                  <a:lnTo>
                    <a:pt x="1732" y="40425"/>
                  </a:lnTo>
                  <a:lnTo>
                    <a:pt x="1667" y="40213"/>
                  </a:lnTo>
                  <a:lnTo>
                    <a:pt x="1784" y="39751"/>
                  </a:lnTo>
                  <a:lnTo>
                    <a:pt x="2542" y="38368"/>
                  </a:lnTo>
                  <a:lnTo>
                    <a:pt x="3241" y="38274"/>
                  </a:lnTo>
                  <a:lnTo>
                    <a:pt x="3755" y="37253"/>
                  </a:lnTo>
                  <a:lnTo>
                    <a:pt x="3950" y="36610"/>
                  </a:lnTo>
                  <a:lnTo>
                    <a:pt x="4487" y="36447"/>
                  </a:lnTo>
                  <a:lnTo>
                    <a:pt x="4976" y="35921"/>
                  </a:lnTo>
                  <a:lnTo>
                    <a:pt x="5066" y="35671"/>
                  </a:lnTo>
                  <a:lnTo>
                    <a:pt x="4783" y="35151"/>
                  </a:lnTo>
                  <a:lnTo>
                    <a:pt x="4874" y="34526"/>
                  </a:lnTo>
                  <a:lnTo>
                    <a:pt x="5500" y="33707"/>
                  </a:lnTo>
                  <a:lnTo>
                    <a:pt x="6775" y="32686"/>
                  </a:lnTo>
                  <a:lnTo>
                    <a:pt x="7124" y="32288"/>
                  </a:lnTo>
                  <a:lnTo>
                    <a:pt x="6789" y="31595"/>
                  </a:lnTo>
                  <a:lnTo>
                    <a:pt x="7025" y="30980"/>
                  </a:lnTo>
                  <a:lnTo>
                    <a:pt x="7055" y="30620"/>
                  </a:lnTo>
                  <a:lnTo>
                    <a:pt x="6859" y="30197"/>
                  </a:lnTo>
                  <a:lnTo>
                    <a:pt x="6407" y="29672"/>
                  </a:lnTo>
                  <a:lnTo>
                    <a:pt x="6098" y="29418"/>
                  </a:lnTo>
                  <a:lnTo>
                    <a:pt x="6955" y="29548"/>
                  </a:lnTo>
                  <a:lnTo>
                    <a:pt x="8464" y="30138"/>
                  </a:lnTo>
                  <a:lnTo>
                    <a:pt x="9674" y="30203"/>
                  </a:lnTo>
                  <a:lnTo>
                    <a:pt x="10540" y="29951"/>
                  </a:lnTo>
                  <a:lnTo>
                    <a:pt x="10952" y="30022"/>
                  </a:lnTo>
                  <a:lnTo>
                    <a:pt x="11269" y="30440"/>
                  </a:lnTo>
                  <a:lnTo>
                    <a:pt x="11284" y="30671"/>
                  </a:lnTo>
                  <a:lnTo>
                    <a:pt x="11247" y="30972"/>
                  </a:lnTo>
                  <a:lnTo>
                    <a:pt x="11016" y="31590"/>
                  </a:lnTo>
                  <a:lnTo>
                    <a:pt x="11067" y="31849"/>
                  </a:lnTo>
                  <a:lnTo>
                    <a:pt x="11526" y="32181"/>
                  </a:lnTo>
                  <a:lnTo>
                    <a:pt x="12187" y="32139"/>
                  </a:lnTo>
                  <a:lnTo>
                    <a:pt x="11922" y="32068"/>
                  </a:lnTo>
                  <a:lnTo>
                    <a:pt x="11798" y="31871"/>
                  </a:lnTo>
                  <a:lnTo>
                    <a:pt x="12743" y="31745"/>
                  </a:lnTo>
                  <a:lnTo>
                    <a:pt x="12860" y="31442"/>
                  </a:lnTo>
                  <a:lnTo>
                    <a:pt x="12864" y="31197"/>
                  </a:lnTo>
                  <a:lnTo>
                    <a:pt x="12945" y="30744"/>
                  </a:lnTo>
                  <a:lnTo>
                    <a:pt x="13112" y="30295"/>
                  </a:lnTo>
                  <a:lnTo>
                    <a:pt x="13894" y="28561"/>
                  </a:lnTo>
                  <a:lnTo>
                    <a:pt x="14183" y="27444"/>
                  </a:lnTo>
                  <a:lnTo>
                    <a:pt x="14393" y="27125"/>
                  </a:lnTo>
                  <a:lnTo>
                    <a:pt x="15741" y="27206"/>
                  </a:lnTo>
                  <a:lnTo>
                    <a:pt x="15713" y="26428"/>
                  </a:lnTo>
                  <a:lnTo>
                    <a:pt x="15783" y="26138"/>
                  </a:lnTo>
                  <a:lnTo>
                    <a:pt x="16515" y="25542"/>
                  </a:lnTo>
                  <a:lnTo>
                    <a:pt x="16003" y="25051"/>
                  </a:lnTo>
                  <a:lnTo>
                    <a:pt x="13961" y="23656"/>
                  </a:lnTo>
                  <a:lnTo>
                    <a:pt x="13450" y="23105"/>
                  </a:lnTo>
                  <a:lnTo>
                    <a:pt x="13671" y="22901"/>
                  </a:lnTo>
                  <a:lnTo>
                    <a:pt x="14350" y="22544"/>
                  </a:lnTo>
                  <a:lnTo>
                    <a:pt x="14482" y="22417"/>
                  </a:lnTo>
                  <a:lnTo>
                    <a:pt x="14629" y="22109"/>
                  </a:lnTo>
                  <a:lnTo>
                    <a:pt x="14803" y="21958"/>
                  </a:lnTo>
                  <a:lnTo>
                    <a:pt x="15792" y="21520"/>
                  </a:lnTo>
                  <a:lnTo>
                    <a:pt x="16257" y="21389"/>
                  </a:lnTo>
                  <a:lnTo>
                    <a:pt x="16703" y="21080"/>
                  </a:lnTo>
                  <a:lnTo>
                    <a:pt x="16710" y="20675"/>
                  </a:lnTo>
                  <a:lnTo>
                    <a:pt x="16935" y="20455"/>
                  </a:lnTo>
                  <a:lnTo>
                    <a:pt x="17424" y="20284"/>
                  </a:lnTo>
                  <a:lnTo>
                    <a:pt x="18626" y="20540"/>
                  </a:lnTo>
                  <a:lnTo>
                    <a:pt x="18490" y="20380"/>
                  </a:lnTo>
                  <a:lnTo>
                    <a:pt x="18498" y="20049"/>
                  </a:lnTo>
                  <a:lnTo>
                    <a:pt x="18928" y="20056"/>
                  </a:lnTo>
                  <a:lnTo>
                    <a:pt x="19328" y="19576"/>
                  </a:lnTo>
                  <a:lnTo>
                    <a:pt x="19727" y="18943"/>
                  </a:lnTo>
                  <a:lnTo>
                    <a:pt x="20863" y="17734"/>
                  </a:lnTo>
                  <a:lnTo>
                    <a:pt x="21038" y="17619"/>
                  </a:lnTo>
                  <a:lnTo>
                    <a:pt x="21212" y="17656"/>
                  </a:lnTo>
                  <a:lnTo>
                    <a:pt x="23614" y="18251"/>
                  </a:lnTo>
                  <a:lnTo>
                    <a:pt x="24265" y="18724"/>
                  </a:lnTo>
                  <a:lnTo>
                    <a:pt x="24944" y="18869"/>
                  </a:lnTo>
                  <a:lnTo>
                    <a:pt x="25246" y="18713"/>
                  </a:lnTo>
                  <a:lnTo>
                    <a:pt x="25398" y="18742"/>
                  </a:lnTo>
                  <a:lnTo>
                    <a:pt x="25944" y="19200"/>
                  </a:lnTo>
                  <a:lnTo>
                    <a:pt x="26666" y="19498"/>
                  </a:lnTo>
                  <a:lnTo>
                    <a:pt x="27255" y="19487"/>
                  </a:lnTo>
                  <a:lnTo>
                    <a:pt x="27472" y="19361"/>
                  </a:lnTo>
                  <a:lnTo>
                    <a:pt x="27795" y="19007"/>
                  </a:lnTo>
                  <a:lnTo>
                    <a:pt x="28206" y="19008"/>
                  </a:lnTo>
                  <a:lnTo>
                    <a:pt x="28419" y="19235"/>
                  </a:lnTo>
                  <a:lnTo>
                    <a:pt x="28806" y="20057"/>
                  </a:lnTo>
                  <a:lnTo>
                    <a:pt x="28891" y="20880"/>
                  </a:lnTo>
                  <a:lnTo>
                    <a:pt x="29069" y="20991"/>
                  </a:lnTo>
                  <a:lnTo>
                    <a:pt x="29248" y="20939"/>
                  </a:lnTo>
                  <a:lnTo>
                    <a:pt x="29415" y="20671"/>
                  </a:lnTo>
                  <a:lnTo>
                    <a:pt x="29384" y="20456"/>
                  </a:lnTo>
                  <a:lnTo>
                    <a:pt x="29183" y="20076"/>
                  </a:lnTo>
                  <a:lnTo>
                    <a:pt x="29187" y="19678"/>
                  </a:lnTo>
                  <a:lnTo>
                    <a:pt x="29408" y="19529"/>
                  </a:lnTo>
                  <a:lnTo>
                    <a:pt x="30195" y="19537"/>
                  </a:lnTo>
                  <a:lnTo>
                    <a:pt x="30323" y="19645"/>
                  </a:lnTo>
                  <a:lnTo>
                    <a:pt x="30385" y="19839"/>
                  </a:lnTo>
                  <a:lnTo>
                    <a:pt x="30381" y="20237"/>
                  </a:lnTo>
                  <a:lnTo>
                    <a:pt x="30787" y="20877"/>
                  </a:lnTo>
                  <a:lnTo>
                    <a:pt x="31053" y="20534"/>
                  </a:lnTo>
                  <a:lnTo>
                    <a:pt x="30653" y="19608"/>
                  </a:lnTo>
                  <a:lnTo>
                    <a:pt x="29707" y="18417"/>
                  </a:lnTo>
                  <a:lnTo>
                    <a:pt x="29549" y="17762"/>
                  </a:lnTo>
                  <a:lnTo>
                    <a:pt x="30045" y="17621"/>
                  </a:lnTo>
                  <a:lnTo>
                    <a:pt x="30220" y="17725"/>
                  </a:lnTo>
                  <a:lnTo>
                    <a:pt x="31450" y="19142"/>
                  </a:lnTo>
                  <a:lnTo>
                    <a:pt x="31771" y="19477"/>
                  </a:lnTo>
                  <a:lnTo>
                    <a:pt x="32703" y="18789"/>
                  </a:lnTo>
                  <a:lnTo>
                    <a:pt x="33525" y="17763"/>
                  </a:lnTo>
                  <a:lnTo>
                    <a:pt x="33969" y="17474"/>
                  </a:lnTo>
                  <a:lnTo>
                    <a:pt x="34139" y="17113"/>
                  </a:lnTo>
                  <a:lnTo>
                    <a:pt x="34327" y="16284"/>
                  </a:lnTo>
                  <a:lnTo>
                    <a:pt x="34885" y="15589"/>
                  </a:lnTo>
                  <a:lnTo>
                    <a:pt x="35076" y="15392"/>
                  </a:lnTo>
                  <a:lnTo>
                    <a:pt x="35914" y="14897"/>
                  </a:lnTo>
                  <a:lnTo>
                    <a:pt x="35192" y="14094"/>
                  </a:lnTo>
                  <a:lnTo>
                    <a:pt x="35107" y="13774"/>
                  </a:lnTo>
                  <a:lnTo>
                    <a:pt x="36045" y="12378"/>
                  </a:lnTo>
                  <a:lnTo>
                    <a:pt x="37206" y="12404"/>
                  </a:lnTo>
                  <a:lnTo>
                    <a:pt x="38063" y="12947"/>
                  </a:lnTo>
                  <a:lnTo>
                    <a:pt x="38308" y="13263"/>
                  </a:lnTo>
                  <a:lnTo>
                    <a:pt x="38048" y="13576"/>
                  </a:lnTo>
                  <a:lnTo>
                    <a:pt x="37808" y="14104"/>
                  </a:lnTo>
                  <a:lnTo>
                    <a:pt x="38013" y="14558"/>
                  </a:lnTo>
                  <a:lnTo>
                    <a:pt x="37354" y="15448"/>
                  </a:lnTo>
                  <a:lnTo>
                    <a:pt x="37863" y="16158"/>
                  </a:lnTo>
                  <a:lnTo>
                    <a:pt x="38091" y="16016"/>
                  </a:lnTo>
                  <a:lnTo>
                    <a:pt x="38126" y="15783"/>
                  </a:lnTo>
                  <a:lnTo>
                    <a:pt x="38518" y="15532"/>
                  </a:lnTo>
                  <a:lnTo>
                    <a:pt x="40225" y="15485"/>
                  </a:lnTo>
                  <a:lnTo>
                    <a:pt x="41921" y="14123"/>
                  </a:lnTo>
                  <a:lnTo>
                    <a:pt x="42196" y="14123"/>
                  </a:lnTo>
                  <a:lnTo>
                    <a:pt x="42594" y="14435"/>
                  </a:lnTo>
                  <a:lnTo>
                    <a:pt x="43292" y="12711"/>
                  </a:lnTo>
                  <a:lnTo>
                    <a:pt x="42553" y="12535"/>
                  </a:lnTo>
                  <a:lnTo>
                    <a:pt x="42290" y="12207"/>
                  </a:lnTo>
                  <a:lnTo>
                    <a:pt x="42360" y="11229"/>
                  </a:lnTo>
                  <a:lnTo>
                    <a:pt x="42511" y="10507"/>
                  </a:lnTo>
                  <a:lnTo>
                    <a:pt x="42768" y="9859"/>
                  </a:lnTo>
                  <a:lnTo>
                    <a:pt x="42746" y="9345"/>
                  </a:lnTo>
                  <a:lnTo>
                    <a:pt x="40294" y="7988"/>
                  </a:lnTo>
                  <a:lnTo>
                    <a:pt x="41002" y="6987"/>
                  </a:lnTo>
                  <a:lnTo>
                    <a:pt x="41367" y="7322"/>
                  </a:lnTo>
                  <a:lnTo>
                    <a:pt x="42439" y="7036"/>
                  </a:lnTo>
                  <a:lnTo>
                    <a:pt x="43437" y="7054"/>
                  </a:lnTo>
                  <a:lnTo>
                    <a:pt x="44442" y="6753"/>
                  </a:lnTo>
                  <a:lnTo>
                    <a:pt x="45643" y="6953"/>
                  </a:lnTo>
                  <a:lnTo>
                    <a:pt x="46808" y="4113"/>
                  </a:lnTo>
                  <a:lnTo>
                    <a:pt x="46776" y="5030"/>
                  </a:lnTo>
                  <a:lnTo>
                    <a:pt x="46332" y="6872"/>
                  </a:lnTo>
                  <a:lnTo>
                    <a:pt x="46768" y="7262"/>
                  </a:lnTo>
                  <a:lnTo>
                    <a:pt x="46858" y="8088"/>
                  </a:lnTo>
                  <a:lnTo>
                    <a:pt x="46835" y="8240"/>
                  </a:lnTo>
                  <a:lnTo>
                    <a:pt x="46626" y="8596"/>
                  </a:lnTo>
                  <a:lnTo>
                    <a:pt x="46930" y="8377"/>
                  </a:lnTo>
                  <a:lnTo>
                    <a:pt x="47450" y="8202"/>
                  </a:lnTo>
                  <a:lnTo>
                    <a:pt x="47865" y="7692"/>
                  </a:lnTo>
                  <a:lnTo>
                    <a:pt x="47869" y="7494"/>
                  </a:lnTo>
                  <a:lnTo>
                    <a:pt x="48780" y="5998"/>
                  </a:lnTo>
                  <a:lnTo>
                    <a:pt x="49219" y="5775"/>
                  </a:lnTo>
                  <a:lnTo>
                    <a:pt x="49751" y="5362"/>
                  </a:lnTo>
                  <a:lnTo>
                    <a:pt x="50259" y="4681"/>
                  </a:lnTo>
                  <a:lnTo>
                    <a:pt x="50407" y="4197"/>
                  </a:lnTo>
                  <a:lnTo>
                    <a:pt x="50441" y="3568"/>
                  </a:lnTo>
                  <a:lnTo>
                    <a:pt x="51159" y="2556"/>
                  </a:lnTo>
                  <a:lnTo>
                    <a:pt x="51155" y="2299"/>
                  </a:lnTo>
                  <a:lnTo>
                    <a:pt x="50988" y="2165"/>
                  </a:lnTo>
                  <a:lnTo>
                    <a:pt x="50689" y="1421"/>
                  </a:lnTo>
                  <a:lnTo>
                    <a:pt x="50786" y="871"/>
                  </a:lnTo>
                  <a:lnTo>
                    <a:pt x="51155" y="208"/>
                  </a:lnTo>
                  <a:lnTo>
                    <a:pt x="52107" y="0"/>
                  </a:lnTo>
                  <a:lnTo>
                    <a:pt x="52095" y="148"/>
                  </a:lnTo>
                  <a:lnTo>
                    <a:pt x="52456" y="907"/>
                  </a:lnTo>
                  <a:lnTo>
                    <a:pt x="53307" y="1584"/>
                  </a:lnTo>
                  <a:lnTo>
                    <a:pt x="53540" y="1625"/>
                  </a:lnTo>
                  <a:lnTo>
                    <a:pt x="54014" y="1409"/>
                  </a:lnTo>
                  <a:lnTo>
                    <a:pt x="55525" y="1744"/>
                  </a:lnTo>
                  <a:lnTo>
                    <a:pt x="55890" y="1952"/>
                  </a:lnTo>
                  <a:lnTo>
                    <a:pt x="56593" y="2001"/>
                  </a:lnTo>
                  <a:lnTo>
                    <a:pt x="57513" y="940"/>
                  </a:lnTo>
                  <a:lnTo>
                    <a:pt x="57293" y="1249"/>
                  </a:lnTo>
                  <a:lnTo>
                    <a:pt x="57324" y="1558"/>
                  </a:lnTo>
                  <a:lnTo>
                    <a:pt x="58399" y="2571"/>
                  </a:lnTo>
                  <a:lnTo>
                    <a:pt x="58112" y="2931"/>
                  </a:lnTo>
                  <a:lnTo>
                    <a:pt x="58201" y="3303"/>
                  </a:lnTo>
                  <a:lnTo>
                    <a:pt x="59203" y="3869"/>
                  </a:lnTo>
                  <a:lnTo>
                    <a:pt x="59386" y="3668"/>
                  </a:lnTo>
                  <a:lnTo>
                    <a:pt x="59607" y="3103"/>
                  </a:lnTo>
                  <a:lnTo>
                    <a:pt x="60439" y="2612"/>
                  </a:lnTo>
                  <a:lnTo>
                    <a:pt x="60695" y="2553"/>
                  </a:lnTo>
                  <a:lnTo>
                    <a:pt x="61763" y="2710"/>
                  </a:lnTo>
                  <a:lnTo>
                    <a:pt x="61626" y="3999"/>
                  </a:lnTo>
                  <a:lnTo>
                    <a:pt x="61902" y="4827"/>
                  </a:lnTo>
                  <a:lnTo>
                    <a:pt x="62053" y="4950"/>
                  </a:lnTo>
                  <a:lnTo>
                    <a:pt x="63904" y="3655"/>
                  </a:lnTo>
                  <a:lnTo>
                    <a:pt x="65514" y="2151"/>
                  </a:lnTo>
                  <a:lnTo>
                    <a:pt x="66490" y="2098"/>
                  </a:lnTo>
                  <a:lnTo>
                    <a:pt x="67142" y="2470"/>
                  </a:lnTo>
                  <a:lnTo>
                    <a:pt x="66991" y="3706"/>
                  </a:lnTo>
                  <a:lnTo>
                    <a:pt x="67268" y="5342"/>
                  </a:lnTo>
                  <a:lnTo>
                    <a:pt x="67577" y="6297"/>
                  </a:lnTo>
                  <a:lnTo>
                    <a:pt x="67600" y="6744"/>
                  </a:lnTo>
                  <a:lnTo>
                    <a:pt x="67475" y="7405"/>
                  </a:lnTo>
                  <a:lnTo>
                    <a:pt x="68976" y="5621"/>
                  </a:lnTo>
                  <a:lnTo>
                    <a:pt x="69050" y="5290"/>
                  </a:lnTo>
                  <a:lnTo>
                    <a:pt x="69700" y="4869"/>
                  </a:lnTo>
                  <a:lnTo>
                    <a:pt x="70732" y="4753"/>
                  </a:lnTo>
                  <a:lnTo>
                    <a:pt x="71787" y="4849"/>
                  </a:lnTo>
                  <a:lnTo>
                    <a:pt x="72061" y="5079"/>
                  </a:lnTo>
                  <a:lnTo>
                    <a:pt x="73123" y="5234"/>
                  </a:lnTo>
                  <a:lnTo>
                    <a:pt x="73154" y="4977"/>
                  </a:lnTo>
                  <a:lnTo>
                    <a:pt x="73011" y="4750"/>
                  </a:lnTo>
                  <a:lnTo>
                    <a:pt x="72560" y="4791"/>
                  </a:lnTo>
                  <a:lnTo>
                    <a:pt x="71003" y="4248"/>
                  </a:lnTo>
                  <a:lnTo>
                    <a:pt x="70953" y="4062"/>
                  </a:lnTo>
                  <a:lnTo>
                    <a:pt x="71088" y="3735"/>
                  </a:lnTo>
                  <a:lnTo>
                    <a:pt x="70370" y="3139"/>
                  </a:lnTo>
                  <a:lnTo>
                    <a:pt x="70296" y="2998"/>
                  </a:lnTo>
                  <a:lnTo>
                    <a:pt x="71426" y="2931"/>
                  </a:lnTo>
                  <a:lnTo>
                    <a:pt x="72592" y="2983"/>
                  </a:lnTo>
                  <a:lnTo>
                    <a:pt x="72964" y="3433"/>
                  </a:lnTo>
                  <a:lnTo>
                    <a:pt x="73714" y="3768"/>
                  </a:lnTo>
                  <a:lnTo>
                    <a:pt x="73819" y="2790"/>
                  </a:lnTo>
                  <a:lnTo>
                    <a:pt x="73769" y="2362"/>
                  </a:lnTo>
                  <a:lnTo>
                    <a:pt x="73897" y="2258"/>
                  </a:lnTo>
                  <a:lnTo>
                    <a:pt x="74305" y="2214"/>
                  </a:lnTo>
                  <a:lnTo>
                    <a:pt x="74689" y="2441"/>
                  </a:lnTo>
                  <a:lnTo>
                    <a:pt x="74778" y="2619"/>
                  </a:lnTo>
                  <a:lnTo>
                    <a:pt x="74864" y="3107"/>
                  </a:lnTo>
                  <a:lnTo>
                    <a:pt x="74778" y="3464"/>
                  </a:lnTo>
                  <a:lnTo>
                    <a:pt x="75022" y="4048"/>
                  </a:lnTo>
                  <a:lnTo>
                    <a:pt x="76102" y="4924"/>
                  </a:lnTo>
                  <a:lnTo>
                    <a:pt x="76245" y="4759"/>
                  </a:lnTo>
                  <a:lnTo>
                    <a:pt x="76587" y="3900"/>
                  </a:lnTo>
                  <a:lnTo>
                    <a:pt x="76681" y="3104"/>
                  </a:lnTo>
                  <a:lnTo>
                    <a:pt x="76972" y="2873"/>
                  </a:lnTo>
                  <a:lnTo>
                    <a:pt x="77353" y="3119"/>
                  </a:lnTo>
                  <a:lnTo>
                    <a:pt x="77978" y="3848"/>
                  </a:lnTo>
                  <a:lnTo>
                    <a:pt x="78121" y="4366"/>
                  </a:lnTo>
                  <a:lnTo>
                    <a:pt x="78637" y="5421"/>
                  </a:lnTo>
                  <a:lnTo>
                    <a:pt x="79352" y="5066"/>
                  </a:lnTo>
                  <a:lnTo>
                    <a:pt x="79445" y="4452"/>
                  </a:lnTo>
                  <a:lnTo>
                    <a:pt x="79314" y="3392"/>
                  </a:lnTo>
                  <a:lnTo>
                    <a:pt x="79361" y="2763"/>
                  </a:lnTo>
                  <a:lnTo>
                    <a:pt x="79758" y="2971"/>
                  </a:lnTo>
                  <a:lnTo>
                    <a:pt x="80465" y="3135"/>
                  </a:lnTo>
                  <a:lnTo>
                    <a:pt x="80851" y="3451"/>
                  </a:lnTo>
                  <a:lnTo>
                    <a:pt x="80144" y="4185"/>
                  </a:lnTo>
                  <a:lnTo>
                    <a:pt x="80486" y="4451"/>
                  </a:lnTo>
                  <a:lnTo>
                    <a:pt x="80886" y="4637"/>
                  </a:lnTo>
                  <a:lnTo>
                    <a:pt x="81127" y="4890"/>
                  </a:lnTo>
                  <a:lnTo>
                    <a:pt x="81741" y="5965"/>
                  </a:lnTo>
                  <a:lnTo>
                    <a:pt x="81985" y="6028"/>
                  </a:lnTo>
                  <a:lnTo>
                    <a:pt x="82700" y="5890"/>
                  </a:lnTo>
                  <a:lnTo>
                    <a:pt x="83515" y="6749"/>
                  </a:lnTo>
                  <a:lnTo>
                    <a:pt x="83683" y="7708"/>
                  </a:lnTo>
                  <a:lnTo>
                    <a:pt x="83446" y="8423"/>
                  </a:lnTo>
                  <a:lnTo>
                    <a:pt x="83726" y="8917"/>
                  </a:lnTo>
                  <a:lnTo>
                    <a:pt x="84983" y="8400"/>
                  </a:lnTo>
                  <a:lnTo>
                    <a:pt x="86074" y="7823"/>
                  </a:lnTo>
                  <a:lnTo>
                    <a:pt x="86392" y="8087"/>
                  </a:lnTo>
                  <a:lnTo>
                    <a:pt x="86361" y="8318"/>
                  </a:lnTo>
                  <a:lnTo>
                    <a:pt x="85282" y="9713"/>
                  </a:lnTo>
                  <a:lnTo>
                    <a:pt x="84584" y="10458"/>
                  </a:lnTo>
                  <a:lnTo>
                    <a:pt x="84204" y="11217"/>
                  </a:lnTo>
                  <a:lnTo>
                    <a:pt x="84072" y="12135"/>
                  </a:lnTo>
                  <a:lnTo>
                    <a:pt x="83083" y="12314"/>
                  </a:lnTo>
                  <a:lnTo>
                    <a:pt x="82373" y="12672"/>
                  </a:lnTo>
                  <a:lnTo>
                    <a:pt x="81430" y="12747"/>
                  </a:lnTo>
                  <a:lnTo>
                    <a:pt x="81132" y="13335"/>
                  </a:lnTo>
                  <a:lnTo>
                    <a:pt x="81175" y="14138"/>
                  </a:lnTo>
                  <a:lnTo>
                    <a:pt x="82125" y="14223"/>
                  </a:lnTo>
                  <a:lnTo>
                    <a:pt x="82832" y="14718"/>
                  </a:lnTo>
                  <a:lnTo>
                    <a:pt x="82840" y="14870"/>
                  </a:lnTo>
                  <a:lnTo>
                    <a:pt x="83092" y="15119"/>
                  </a:lnTo>
                  <a:lnTo>
                    <a:pt x="83814" y="15656"/>
                  </a:lnTo>
                  <a:lnTo>
                    <a:pt x="84331" y="15793"/>
                  </a:lnTo>
                  <a:lnTo>
                    <a:pt x="84581" y="19178"/>
                  </a:lnTo>
                  <a:lnTo>
                    <a:pt x="82023" y="17936"/>
                  </a:lnTo>
                  <a:lnTo>
                    <a:pt x="82097" y="18320"/>
                  </a:lnTo>
                  <a:lnTo>
                    <a:pt x="82237" y="18480"/>
                  </a:lnTo>
                  <a:lnTo>
                    <a:pt x="82283" y="18900"/>
                  </a:lnTo>
                  <a:lnTo>
                    <a:pt x="81931" y="19075"/>
                  </a:lnTo>
                  <a:lnTo>
                    <a:pt x="81314" y="19165"/>
                  </a:lnTo>
                  <a:lnTo>
                    <a:pt x="80979" y="19011"/>
                  </a:lnTo>
                  <a:lnTo>
                    <a:pt x="80401" y="19757"/>
                  </a:lnTo>
                  <a:lnTo>
                    <a:pt x="80542" y="20033"/>
                  </a:lnTo>
                  <a:lnTo>
                    <a:pt x="81071" y="21753"/>
                  </a:lnTo>
                  <a:lnTo>
                    <a:pt x="80371" y="22662"/>
                  </a:lnTo>
                  <a:lnTo>
                    <a:pt x="83657" y="24633"/>
                  </a:lnTo>
                  <a:lnTo>
                    <a:pt x="84594" y="24571"/>
                  </a:lnTo>
                  <a:lnTo>
                    <a:pt x="85014" y="24480"/>
                  </a:lnTo>
                  <a:lnTo>
                    <a:pt x="85650" y="24139"/>
                  </a:lnTo>
                  <a:lnTo>
                    <a:pt x="86782" y="23277"/>
                  </a:lnTo>
                  <a:lnTo>
                    <a:pt x="86926" y="23073"/>
                  </a:lnTo>
                  <a:lnTo>
                    <a:pt x="87120" y="22347"/>
                  </a:lnTo>
                  <a:lnTo>
                    <a:pt x="87283" y="22011"/>
                  </a:lnTo>
                  <a:lnTo>
                    <a:pt x="87912" y="21385"/>
                  </a:lnTo>
                  <a:lnTo>
                    <a:pt x="88316" y="21098"/>
                  </a:lnTo>
                  <a:lnTo>
                    <a:pt x="88556" y="20984"/>
                  </a:lnTo>
                  <a:lnTo>
                    <a:pt x="88971" y="20939"/>
                  </a:lnTo>
                  <a:lnTo>
                    <a:pt x="89970" y="21183"/>
                  </a:lnTo>
                  <a:lnTo>
                    <a:pt x="89604" y="21549"/>
                  </a:lnTo>
                  <a:lnTo>
                    <a:pt x="89306" y="22062"/>
                  </a:lnTo>
                  <a:lnTo>
                    <a:pt x="87959" y="25561"/>
                  </a:lnTo>
                  <a:lnTo>
                    <a:pt x="88362" y="26242"/>
                  </a:lnTo>
                  <a:lnTo>
                    <a:pt x="88817" y="27014"/>
                  </a:lnTo>
                  <a:lnTo>
                    <a:pt x="88677" y="27963"/>
                  </a:lnTo>
                  <a:lnTo>
                    <a:pt x="87396" y="36647"/>
                  </a:lnTo>
                  <a:lnTo>
                    <a:pt x="85963" y="37472"/>
                  </a:lnTo>
                  <a:lnTo>
                    <a:pt x="85912" y="38071"/>
                  </a:lnTo>
                  <a:lnTo>
                    <a:pt x="86667" y="38145"/>
                  </a:lnTo>
                  <a:lnTo>
                    <a:pt x="86830" y="39337"/>
                  </a:lnTo>
                  <a:lnTo>
                    <a:pt x="84484" y="39641"/>
                  </a:lnTo>
                  <a:lnTo>
                    <a:pt x="84488" y="39893"/>
                  </a:lnTo>
                  <a:lnTo>
                    <a:pt x="88751" y="40519"/>
                  </a:lnTo>
                  <a:lnTo>
                    <a:pt x="87708" y="43037"/>
                  </a:lnTo>
                  <a:lnTo>
                    <a:pt x="85741" y="46454"/>
                  </a:lnTo>
                  <a:lnTo>
                    <a:pt x="86063" y="46610"/>
                  </a:lnTo>
                  <a:lnTo>
                    <a:pt x="85677" y="48335"/>
                  </a:lnTo>
                  <a:lnTo>
                    <a:pt x="85434" y="49027"/>
                  </a:lnTo>
                  <a:lnTo>
                    <a:pt x="84123" y="49957"/>
                  </a:lnTo>
                  <a:lnTo>
                    <a:pt x="83733" y="50984"/>
                  </a:lnTo>
                  <a:lnTo>
                    <a:pt x="83258" y="51550"/>
                  </a:lnTo>
                  <a:lnTo>
                    <a:pt x="83293" y="51940"/>
                  </a:lnTo>
                  <a:lnTo>
                    <a:pt x="83455" y="52197"/>
                  </a:lnTo>
                  <a:lnTo>
                    <a:pt x="83880" y="52338"/>
                  </a:lnTo>
                  <a:lnTo>
                    <a:pt x="83969" y="51963"/>
                  </a:lnTo>
                  <a:lnTo>
                    <a:pt x="84476" y="52576"/>
                  </a:lnTo>
                  <a:lnTo>
                    <a:pt x="84778" y="53573"/>
                  </a:lnTo>
                  <a:lnTo>
                    <a:pt x="84793" y="54053"/>
                  </a:lnTo>
                  <a:lnTo>
                    <a:pt x="84581" y="54422"/>
                  </a:lnTo>
                  <a:lnTo>
                    <a:pt x="84040" y="54016"/>
                  </a:lnTo>
                  <a:lnTo>
                    <a:pt x="83587" y="53559"/>
                  </a:lnTo>
                  <a:lnTo>
                    <a:pt x="82864" y="52220"/>
                  </a:lnTo>
                  <a:lnTo>
                    <a:pt x="82303" y="51710"/>
                  </a:lnTo>
                  <a:lnTo>
                    <a:pt x="81835" y="50929"/>
                  </a:lnTo>
                  <a:lnTo>
                    <a:pt x="81517" y="49739"/>
                  </a:lnTo>
                  <a:lnTo>
                    <a:pt x="81617" y="49538"/>
                  </a:lnTo>
                  <a:lnTo>
                    <a:pt x="83786" y="48577"/>
                  </a:lnTo>
                  <a:lnTo>
                    <a:pt x="84297" y="47227"/>
                  </a:lnTo>
                  <a:lnTo>
                    <a:pt x="84002" y="46524"/>
                  </a:lnTo>
                  <a:lnTo>
                    <a:pt x="84893" y="46045"/>
                  </a:lnTo>
                  <a:lnTo>
                    <a:pt x="80106" y="43736"/>
                  </a:lnTo>
                  <a:lnTo>
                    <a:pt x="79422" y="44990"/>
                  </a:lnTo>
                  <a:lnTo>
                    <a:pt x="78164" y="46587"/>
                  </a:lnTo>
                  <a:lnTo>
                    <a:pt x="77185" y="50833"/>
                  </a:lnTo>
                  <a:lnTo>
                    <a:pt x="76030" y="5111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6" name="pg137">
              <a:extLst>
                <a:ext uri="{FF2B5EF4-FFF2-40B4-BE49-F238E27FC236}">
                  <a16:creationId xmlns:a16="http://schemas.microsoft.com/office/drawing/2014/main" id="{249E8961-B39B-624C-A842-4B53534E1849}"/>
                </a:ext>
              </a:extLst>
            </p:cNvPr>
            <p:cNvSpPr/>
            <p:nvPr/>
          </p:nvSpPr>
          <p:spPr>
            <a:xfrm>
              <a:off x="6593096" y="2781358"/>
              <a:ext cx="92392" cy="94307"/>
            </a:xfrm>
            <a:custGeom>
              <a:avLst/>
              <a:gdLst/>
              <a:ahLst/>
              <a:cxnLst/>
              <a:rect l="0" t="0" r="0" b="0"/>
              <a:pathLst>
                <a:path w="92392" h="94307">
                  <a:moveTo>
                    <a:pt x="87716" y="16826"/>
                  </a:moveTo>
                  <a:lnTo>
                    <a:pt x="87791" y="17064"/>
                  </a:lnTo>
                  <a:lnTo>
                    <a:pt x="88292" y="17425"/>
                  </a:lnTo>
                  <a:lnTo>
                    <a:pt x="89401" y="18017"/>
                  </a:lnTo>
                  <a:lnTo>
                    <a:pt x="89929" y="18445"/>
                  </a:lnTo>
                  <a:lnTo>
                    <a:pt x="90203" y="18736"/>
                  </a:lnTo>
                  <a:lnTo>
                    <a:pt x="90246" y="19123"/>
                  </a:lnTo>
                  <a:lnTo>
                    <a:pt x="90411" y="19443"/>
                  </a:lnTo>
                  <a:lnTo>
                    <a:pt x="90712" y="19767"/>
                  </a:lnTo>
                  <a:lnTo>
                    <a:pt x="91229" y="20038"/>
                  </a:lnTo>
                  <a:lnTo>
                    <a:pt x="91370" y="20039"/>
                  </a:lnTo>
                  <a:lnTo>
                    <a:pt x="91695" y="19975"/>
                  </a:lnTo>
                  <a:lnTo>
                    <a:pt x="92028" y="19562"/>
                  </a:lnTo>
                  <a:lnTo>
                    <a:pt x="92232" y="19525"/>
                  </a:lnTo>
                  <a:lnTo>
                    <a:pt x="92392" y="19746"/>
                  </a:lnTo>
                  <a:lnTo>
                    <a:pt x="90508" y="20892"/>
                  </a:lnTo>
                  <a:lnTo>
                    <a:pt x="88986" y="21377"/>
                  </a:lnTo>
                  <a:lnTo>
                    <a:pt x="88376" y="22270"/>
                  </a:lnTo>
                  <a:lnTo>
                    <a:pt x="86412" y="22400"/>
                  </a:lnTo>
                  <a:lnTo>
                    <a:pt x="85624" y="22452"/>
                  </a:lnTo>
                  <a:lnTo>
                    <a:pt x="84091" y="26925"/>
                  </a:lnTo>
                  <a:lnTo>
                    <a:pt x="84495" y="28458"/>
                  </a:lnTo>
                  <a:lnTo>
                    <a:pt x="84550" y="29433"/>
                  </a:lnTo>
                  <a:lnTo>
                    <a:pt x="84651" y="29761"/>
                  </a:lnTo>
                  <a:lnTo>
                    <a:pt x="85418" y="29936"/>
                  </a:lnTo>
                  <a:lnTo>
                    <a:pt x="85614" y="30151"/>
                  </a:lnTo>
                  <a:lnTo>
                    <a:pt x="85395" y="30494"/>
                  </a:lnTo>
                  <a:lnTo>
                    <a:pt x="84882" y="31041"/>
                  </a:lnTo>
                  <a:lnTo>
                    <a:pt x="84358" y="31339"/>
                  </a:lnTo>
                  <a:lnTo>
                    <a:pt x="84339" y="32541"/>
                  </a:lnTo>
                  <a:lnTo>
                    <a:pt x="86174" y="33486"/>
                  </a:lnTo>
                  <a:lnTo>
                    <a:pt x="85900" y="34234"/>
                  </a:lnTo>
                  <a:lnTo>
                    <a:pt x="85556" y="34740"/>
                  </a:lnTo>
                  <a:lnTo>
                    <a:pt x="85337" y="34907"/>
                  </a:lnTo>
                  <a:lnTo>
                    <a:pt x="85039" y="34959"/>
                  </a:lnTo>
                  <a:lnTo>
                    <a:pt x="83741" y="36321"/>
                  </a:lnTo>
                  <a:lnTo>
                    <a:pt x="83413" y="36799"/>
                  </a:lnTo>
                  <a:lnTo>
                    <a:pt x="83867" y="37263"/>
                  </a:lnTo>
                  <a:lnTo>
                    <a:pt x="84415" y="38130"/>
                  </a:lnTo>
                  <a:lnTo>
                    <a:pt x="84571" y="38618"/>
                  </a:lnTo>
                  <a:lnTo>
                    <a:pt x="84427" y="38756"/>
                  </a:lnTo>
                  <a:lnTo>
                    <a:pt x="84188" y="38756"/>
                  </a:lnTo>
                  <a:lnTo>
                    <a:pt x="83950" y="39153"/>
                  </a:lnTo>
                  <a:lnTo>
                    <a:pt x="83489" y="39324"/>
                  </a:lnTo>
                  <a:lnTo>
                    <a:pt x="82241" y="38871"/>
                  </a:lnTo>
                  <a:lnTo>
                    <a:pt x="81616" y="38774"/>
                  </a:lnTo>
                  <a:lnTo>
                    <a:pt x="81239" y="38804"/>
                  </a:lnTo>
                  <a:lnTo>
                    <a:pt x="81392" y="39160"/>
                  </a:lnTo>
                  <a:lnTo>
                    <a:pt x="81788" y="40086"/>
                  </a:lnTo>
                  <a:lnTo>
                    <a:pt x="80211" y="42076"/>
                  </a:lnTo>
                  <a:lnTo>
                    <a:pt x="80064" y="42278"/>
                  </a:lnTo>
                  <a:lnTo>
                    <a:pt x="81579" y="42893"/>
                  </a:lnTo>
                  <a:lnTo>
                    <a:pt x="82427" y="43049"/>
                  </a:lnTo>
                  <a:lnTo>
                    <a:pt x="83048" y="42819"/>
                  </a:lnTo>
                  <a:lnTo>
                    <a:pt x="83800" y="41658"/>
                  </a:lnTo>
                  <a:lnTo>
                    <a:pt x="83850" y="42968"/>
                  </a:lnTo>
                  <a:lnTo>
                    <a:pt x="80717" y="43253"/>
                  </a:lnTo>
                  <a:lnTo>
                    <a:pt x="78737" y="43562"/>
                  </a:lnTo>
                  <a:lnTo>
                    <a:pt x="78219" y="43878"/>
                  </a:lnTo>
                  <a:lnTo>
                    <a:pt x="78383" y="44105"/>
                  </a:lnTo>
                  <a:lnTo>
                    <a:pt x="78828" y="44235"/>
                  </a:lnTo>
                  <a:lnTo>
                    <a:pt x="78770" y="44893"/>
                  </a:lnTo>
                  <a:lnTo>
                    <a:pt x="78873" y="46784"/>
                  </a:lnTo>
                  <a:lnTo>
                    <a:pt x="78799" y="46955"/>
                  </a:lnTo>
                  <a:lnTo>
                    <a:pt x="78803" y="47312"/>
                  </a:lnTo>
                  <a:lnTo>
                    <a:pt x="79042" y="48421"/>
                  </a:lnTo>
                  <a:lnTo>
                    <a:pt x="78501" y="49501"/>
                  </a:lnTo>
                  <a:lnTo>
                    <a:pt x="77589" y="50427"/>
                  </a:lnTo>
                  <a:lnTo>
                    <a:pt x="76863" y="50385"/>
                  </a:lnTo>
                  <a:lnTo>
                    <a:pt x="76750" y="50162"/>
                  </a:lnTo>
                  <a:lnTo>
                    <a:pt x="76484" y="50006"/>
                  </a:lnTo>
                  <a:lnTo>
                    <a:pt x="76070" y="50087"/>
                  </a:lnTo>
                  <a:lnTo>
                    <a:pt x="75633" y="50355"/>
                  </a:lnTo>
                  <a:lnTo>
                    <a:pt x="75371" y="50072"/>
                  </a:lnTo>
                  <a:lnTo>
                    <a:pt x="75168" y="50176"/>
                  </a:lnTo>
                  <a:lnTo>
                    <a:pt x="75327" y="51825"/>
                  </a:lnTo>
                  <a:lnTo>
                    <a:pt x="75592" y="53001"/>
                  </a:lnTo>
                  <a:lnTo>
                    <a:pt x="75600" y="53321"/>
                  </a:lnTo>
                  <a:lnTo>
                    <a:pt x="75518" y="53682"/>
                  </a:lnTo>
                  <a:lnTo>
                    <a:pt x="74913" y="53402"/>
                  </a:lnTo>
                  <a:lnTo>
                    <a:pt x="74058" y="52639"/>
                  </a:lnTo>
                  <a:lnTo>
                    <a:pt x="73571" y="52520"/>
                  </a:lnTo>
                  <a:lnTo>
                    <a:pt x="72543" y="53584"/>
                  </a:lnTo>
                  <a:lnTo>
                    <a:pt x="72434" y="53867"/>
                  </a:lnTo>
                  <a:lnTo>
                    <a:pt x="72414" y="54332"/>
                  </a:lnTo>
                  <a:lnTo>
                    <a:pt x="71985" y="54767"/>
                  </a:lnTo>
                  <a:lnTo>
                    <a:pt x="71520" y="54652"/>
                  </a:lnTo>
                  <a:lnTo>
                    <a:pt x="70993" y="55020"/>
                  </a:lnTo>
                  <a:lnTo>
                    <a:pt x="70552" y="55180"/>
                  </a:lnTo>
                  <a:lnTo>
                    <a:pt x="69945" y="55032"/>
                  </a:lnTo>
                  <a:lnTo>
                    <a:pt x="69912" y="57074"/>
                  </a:lnTo>
                  <a:lnTo>
                    <a:pt x="69885" y="61144"/>
                  </a:lnTo>
                  <a:lnTo>
                    <a:pt x="69884" y="61351"/>
                  </a:lnTo>
                  <a:lnTo>
                    <a:pt x="69858" y="68111"/>
                  </a:lnTo>
                  <a:lnTo>
                    <a:pt x="69859" y="72299"/>
                  </a:lnTo>
                  <a:lnTo>
                    <a:pt x="71000" y="74329"/>
                  </a:lnTo>
                  <a:lnTo>
                    <a:pt x="71791" y="74827"/>
                  </a:lnTo>
                  <a:lnTo>
                    <a:pt x="72063" y="74999"/>
                  </a:lnTo>
                  <a:lnTo>
                    <a:pt x="72465" y="75405"/>
                  </a:lnTo>
                  <a:lnTo>
                    <a:pt x="72804" y="75923"/>
                  </a:lnTo>
                  <a:lnTo>
                    <a:pt x="73053" y="76849"/>
                  </a:lnTo>
                  <a:lnTo>
                    <a:pt x="73072" y="77314"/>
                  </a:lnTo>
                  <a:lnTo>
                    <a:pt x="73384" y="78089"/>
                  </a:lnTo>
                  <a:lnTo>
                    <a:pt x="74039" y="79096"/>
                  </a:lnTo>
                  <a:lnTo>
                    <a:pt x="73925" y="80131"/>
                  </a:lnTo>
                  <a:lnTo>
                    <a:pt x="73097" y="80608"/>
                  </a:lnTo>
                  <a:lnTo>
                    <a:pt x="71997" y="81594"/>
                  </a:lnTo>
                  <a:lnTo>
                    <a:pt x="71808" y="81688"/>
                  </a:lnTo>
                  <a:lnTo>
                    <a:pt x="71147" y="81300"/>
                  </a:lnTo>
                  <a:lnTo>
                    <a:pt x="70347" y="80199"/>
                  </a:lnTo>
                  <a:lnTo>
                    <a:pt x="70120" y="80043"/>
                  </a:lnTo>
                  <a:lnTo>
                    <a:pt x="69811" y="84012"/>
                  </a:lnTo>
                  <a:lnTo>
                    <a:pt x="69801" y="85919"/>
                  </a:lnTo>
                  <a:lnTo>
                    <a:pt x="70051" y="86008"/>
                  </a:lnTo>
                  <a:lnTo>
                    <a:pt x="70656" y="86042"/>
                  </a:lnTo>
                  <a:lnTo>
                    <a:pt x="70955" y="87923"/>
                  </a:lnTo>
                  <a:lnTo>
                    <a:pt x="70812" y="88215"/>
                  </a:lnTo>
                  <a:lnTo>
                    <a:pt x="69991" y="88301"/>
                  </a:lnTo>
                  <a:lnTo>
                    <a:pt x="69772" y="88522"/>
                  </a:lnTo>
                  <a:lnTo>
                    <a:pt x="69778" y="89334"/>
                  </a:lnTo>
                  <a:lnTo>
                    <a:pt x="69125" y="89277"/>
                  </a:lnTo>
                  <a:lnTo>
                    <a:pt x="68170" y="88504"/>
                  </a:lnTo>
                  <a:lnTo>
                    <a:pt x="67072" y="87941"/>
                  </a:lnTo>
                  <a:lnTo>
                    <a:pt x="66857" y="89865"/>
                  </a:lnTo>
                  <a:lnTo>
                    <a:pt x="66859" y="90510"/>
                  </a:lnTo>
                  <a:lnTo>
                    <a:pt x="67010" y="90635"/>
                  </a:lnTo>
                  <a:lnTo>
                    <a:pt x="67016" y="90781"/>
                  </a:lnTo>
                  <a:lnTo>
                    <a:pt x="67023" y="91249"/>
                  </a:lnTo>
                  <a:lnTo>
                    <a:pt x="66915" y="91619"/>
                  </a:lnTo>
                  <a:lnTo>
                    <a:pt x="64945" y="91726"/>
                  </a:lnTo>
                  <a:lnTo>
                    <a:pt x="60513" y="91520"/>
                  </a:lnTo>
                  <a:lnTo>
                    <a:pt x="54338" y="91234"/>
                  </a:lnTo>
                  <a:lnTo>
                    <a:pt x="52581" y="91405"/>
                  </a:lnTo>
                  <a:lnTo>
                    <a:pt x="49184" y="91184"/>
                  </a:lnTo>
                  <a:lnTo>
                    <a:pt x="46943" y="91260"/>
                  </a:lnTo>
                  <a:lnTo>
                    <a:pt x="45923" y="91234"/>
                  </a:lnTo>
                  <a:lnTo>
                    <a:pt x="41019" y="91075"/>
                  </a:lnTo>
                  <a:lnTo>
                    <a:pt x="38728" y="91140"/>
                  </a:lnTo>
                  <a:lnTo>
                    <a:pt x="38736" y="91371"/>
                  </a:lnTo>
                  <a:lnTo>
                    <a:pt x="38533" y="92108"/>
                  </a:lnTo>
                  <a:lnTo>
                    <a:pt x="38088" y="92124"/>
                  </a:lnTo>
                  <a:lnTo>
                    <a:pt x="37518" y="91801"/>
                  </a:lnTo>
                  <a:lnTo>
                    <a:pt x="35055" y="91226"/>
                  </a:lnTo>
                  <a:lnTo>
                    <a:pt x="31550" y="91018"/>
                  </a:lnTo>
                  <a:lnTo>
                    <a:pt x="28722" y="91018"/>
                  </a:lnTo>
                  <a:lnTo>
                    <a:pt x="28801" y="90679"/>
                  </a:lnTo>
                  <a:lnTo>
                    <a:pt x="28691" y="90593"/>
                  </a:lnTo>
                  <a:lnTo>
                    <a:pt x="29081" y="90129"/>
                  </a:lnTo>
                  <a:lnTo>
                    <a:pt x="29376" y="89878"/>
                  </a:lnTo>
                  <a:lnTo>
                    <a:pt x="29623" y="89802"/>
                  </a:lnTo>
                  <a:lnTo>
                    <a:pt x="29486" y="89214"/>
                  </a:lnTo>
                  <a:lnTo>
                    <a:pt x="29118" y="88334"/>
                  </a:lnTo>
                  <a:lnTo>
                    <a:pt x="28395" y="88428"/>
                  </a:lnTo>
                  <a:lnTo>
                    <a:pt x="27665" y="88155"/>
                  </a:lnTo>
                  <a:lnTo>
                    <a:pt x="26833" y="89573"/>
                  </a:lnTo>
                  <a:lnTo>
                    <a:pt x="26112" y="89427"/>
                  </a:lnTo>
                  <a:lnTo>
                    <a:pt x="25619" y="89643"/>
                  </a:lnTo>
                  <a:lnTo>
                    <a:pt x="25380" y="90172"/>
                  </a:lnTo>
                  <a:lnTo>
                    <a:pt x="25210" y="91884"/>
                  </a:lnTo>
                  <a:lnTo>
                    <a:pt x="24743" y="92059"/>
                  </a:lnTo>
                  <a:lnTo>
                    <a:pt x="24588" y="92339"/>
                  </a:lnTo>
                  <a:lnTo>
                    <a:pt x="24524" y="92678"/>
                  </a:lnTo>
                  <a:lnTo>
                    <a:pt x="23820" y="93209"/>
                  </a:lnTo>
                  <a:lnTo>
                    <a:pt x="23825" y="92488"/>
                  </a:lnTo>
                  <a:lnTo>
                    <a:pt x="23396" y="92186"/>
                  </a:lnTo>
                  <a:lnTo>
                    <a:pt x="22542" y="91798"/>
                  </a:lnTo>
                  <a:lnTo>
                    <a:pt x="21929" y="91109"/>
                  </a:lnTo>
                  <a:lnTo>
                    <a:pt x="20980" y="91158"/>
                  </a:lnTo>
                  <a:lnTo>
                    <a:pt x="20922" y="91442"/>
                  </a:lnTo>
                  <a:lnTo>
                    <a:pt x="21266" y="91962"/>
                  </a:lnTo>
                  <a:lnTo>
                    <a:pt x="21306" y="92290"/>
                  </a:lnTo>
                  <a:lnTo>
                    <a:pt x="21129" y="94078"/>
                  </a:lnTo>
                  <a:lnTo>
                    <a:pt x="20939" y="94307"/>
                  </a:lnTo>
                  <a:lnTo>
                    <a:pt x="20769" y="91522"/>
                  </a:lnTo>
                  <a:lnTo>
                    <a:pt x="20674" y="91702"/>
                  </a:lnTo>
                  <a:lnTo>
                    <a:pt x="20148" y="92868"/>
                  </a:lnTo>
                  <a:lnTo>
                    <a:pt x="20102" y="93516"/>
                  </a:lnTo>
                  <a:lnTo>
                    <a:pt x="19880" y="93870"/>
                  </a:lnTo>
                  <a:lnTo>
                    <a:pt x="19338" y="93719"/>
                  </a:lnTo>
                  <a:lnTo>
                    <a:pt x="17740" y="92832"/>
                  </a:lnTo>
                  <a:lnTo>
                    <a:pt x="17166" y="90932"/>
                  </a:lnTo>
                  <a:lnTo>
                    <a:pt x="14813" y="90932"/>
                  </a:lnTo>
                  <a:lnTo>
                    <a:pt x="15275" y="91465"/>
                  </a:lnTo>
                  <a:lnTo>
                    <a:pt x="15878" y="91525"/>
                  </a:lnTo>
                  <a:lnTo>
                    <a:pt x="16423" y="91809"/>
                  </a:lnTo>
                  <a:lnTo>
                    <a:pt x="16851" y="92314"/>
                  </a:lnTo>
                  <a:lnTo>
                    <a:pt x="16943" y="92795"/>
                  </a:lnTo>
                  <a:lnTo>
                    <a:pt x="17177" y="92980"/>
                  </a:lnTo>
                  <a:lnTo>
                    <a:pt x="15745" y="93024"/>
                  </a:lnTo>
                  <a:lnTo>
                    <a:pt x="15476" y="93238"/>
                  </a:lnTo>
                  <a:lnTo>
                    <a:pt x="15167" y="93321"/>
                  </a:lnTo>
                  <a:lnTo>
                    <a:pt x="14662" y="93094"/>
                  </a:lnTo>
                  <a:lnTo>
                    <a:pt x="13951" y="93126"/>
                  </a:lnTo>
                  <a:lnTo>
                    <a:pt x="13365" y="93126"/>
                  </a:lnTo>
                  <a:lnTo>
                    <a:pt x="12897" y="92923"/>
                  </a:lnTo>
                  <a:lnTo>
                    <a:pt x="11490" y="92053"/>
                  </a:lnTo>
                  <a:lnTo>
                    <a:pt x="11090" y="91705"/>
                  </a:lnTo>
                  <a:lnTo>
                    <a:pt x="10761" y="91577"/>
                  </a:lnTo>
                  <a:lnTo>
                    <a:pt x="10726" y="90864"/>
                  </a:lnTo>
                  <a:lnTo>
                    <a:pt x="10712" y="90555"/>
                  </a:lnTo>
                  <a:lnTo>
                    <a:pt x="10581" y="87900"/>
                  </a:lnTo>
                  <a:lnTo>
                    <a:pt x="10108" y="87366"/>
                  </a:lnTo>
                  <a:lnTo>
                    <a:pt x="9839" y="87231"/>
                  </a:lnTo>
                  <a:lnTo>
                    <a:pt x="9321" y="87127"/>
                  </a:lnTo>
                  <a:lnTo>
                    <a:pt x="8495" y="86419"/>
                  </a:lnTo>
                  <a:lnTo>
                    <a:pt x="8509" y="86270"/>
                  </a:lnTo>
                  <a:lnTo>
                    <a:pt x="8853" y="86247"/>
                  </a:lnTo>
                  <a:lnTo>
                    <a:pt x="9106" y="85029"/>
                  </a:lnTo>
                  <a:lnTo>
                    <a:pt x="9002" y="84686"/>
                  </a:lnTo>
                  <a:lnTo>
                    <a:pt x="8635" y="84472"/>
                  </a:lnTo>
                  <a:lnTo>
                    <a:pt x="7966" y="84493"/>
                  </a:lnTo>
                  <a:lnTo>
                    <a:pt x="7906" y="83262"/>
                  </a:lnTo>
                  <a:lnTo>
                    <a:pt x="8592" y="82070"/>
                  </a:lnTo>
                  <a:lnTo>
                    <a:pt x="9151" y="82148"/>
                  </a:lnTo>
                  <a:lnTo>
                    <a:pt x="10241" y="82096"/>
                  </a:lnTo>
                  <a:lnTo>
                    <a:pt x="10299" y="81815"/>
                  </a:lnTo>
                  <a:lnTo>
                    <a:pt x="10220" y="79457"/>
                  </a:lnTo>
                  <a:lnTo>
                    <a:pt x="9972" y="75002"/>
                  </a:lnTo>
                  <a:lnTo>
                    <a:pt x="8629" y="75020"/>
                  </a:lnTo>
                  <a:lnTo>
                    <a:pt x="8826" y="74856"/>
                  </a:lnTo>
                  <a:lnTo>
                    <a:pt x="9267" y="73849"/>
                  </a:lnTo>
                  <a:lnTo>
                    <a:pt x="9934" y="73362"/>
                  </a:lnTo>
                  <a:lnTo>
                    <a:pt x="9893" y="72347"/>
                  </a:lnTo>
                  <a:lnTo>
                    <a:pt x="9456" y="72160"/>
                  </a:lnTo>
                  <a:lnTo>
                    <a:pt x="9375" y="71790"/>
                  </a:lnTo>
                  <a:lnTo>
                    <a:pt x="8925" y="71314"/>
                  </a:lnTo>
                  <a:lnTo>
                    <a:pt x="9843" y="71389"/>
                  </a:lnTo>
                  <a:lnTo>
                    <a:pt x="9761" y="69998"/>
                  </a:lnTo>
                  <a:lnTo>
                    <a:pt x="9704" y="68693"/>
                  </a:lnTo>
                  <a:lnTo>
                    <a:pt x="9679" y="68200"/>
                  </a:lnTo>
                  <a:lnTo>
                    <a:pt x="9665" y="67915"/>
                  </a:lnTo>
                  <a:lnTo>
                    <a:pt x="9346" y="68311"/>
                  </a:lnTo>
                  <a:lnTo>
                    <a:pt x="8911" y="68584"/>
                  </a:lnTo>
                  <a:lnTo>
                    <a:pt x="8265" y="68399"/>
                  </a:lnTo>
                  <a:lnTo>
                    <a:pt x="8178" y="68113"/>
                  </a:lnTo>
                  <a:lnTo>
                    <a:pt x="8434" y="67923"/>
                  </a:lnTo>
                  <a:lnTo>
                    <a:pt x="8546" y="67717"/>
                  </a:lnTo>
                  <a:lnTo>
                    <a:pt x="8752" y="66739"/>
                  </a:lnTo>
                  <a:lnTo>
                    <a:pt x="8769" y="66255"/>
                  </a:lnTo>
                  <a:lnTo>
                    <a:pt x="8591" y="65476"/>
                  </a:lnTo>
                  <a:lnTo>
                    <a:pt x="8716" y="64651"/>
                  </a:lnTo>
                  <a:lnTo>
                    <a:pt x="8830" y="64323"/>
                  </a:lnTo>
                  <a:lnTo>
                    <a:pt x="8140" y="63569"/>
                  </a:lnTo>
                  <a:lnTo>
                    <a:pt x="7830" y="63350"/>
                  </a:lnTo>
                  <a:lnTo>
                    <a:pt x="7401" y="63379"/>
                  </a:lnTo>
                  <a:lnTo>
                    <a:pt x="7136" y="63629"/>
                  </a:lnTo>
                  <a:lnTo>
                    <a:pt x="6802" y="63657"/>
                  </a:lnTo>
                  <a:lnTo>
                    <a:pt x="6649" y="63418"/>
                  </a:lnTo>
                  <a:lnTo>
                    <a:pt x="6618" y="62897"/>
                  </a:lnTo>
                  <a:lnTo>
                    <a:pt x="6775" y="62574"/>
                  </a:lnTo>
                  <a:lnTo>
                    <a:pt x="6781" y="62189"/>
                  </a:lnTo>
                  <a:lnTo>
                    <a:pt x="6684" y="61778"/>
                  </a:lnTo>
                  <a:lnTo>
                    <a:pt x="6524" y="61570"/>
                  </a:lnTo>
                  <a:lnTo>
                    <a:pt x="6267" y="61575"/>
                  </a:lnTo>
                  <a:lnTo>
                    <a:pt x="6257" y="60636"/>
                  </a:lnTo>
                  <a:lnTo>
                    <a:pt x="6348" y="59925"/>
                  </a:lnTo>
                  <a:lnTo>
                    <a:pt x="6516" y="59165"/>
                  </a:lnTo>
                  <a:lnTo>
                    <a:pt x="6837" y="58629"/>
                  </a:lnTo>
                  <a:lnTo>
                    <a:pt x="6875" y="58319"/>
                  </a:lnTo>
                  <a:lnTo>
                    <a:pt x="6746" y="58345"/>
                  </a:lnTo>
                  <a:lnTo>
                    <a:pt x="6557" y="58245"/>
                  </a:lnTo>
                  <a:lnTo>
                    <a:pt x="6094" y="57853"/>
                  </a:lnTo>
                  <a:lnTo>
                    <a:pt x="5544" y="57812"/>
                  </a:lnTo>
                  <a:lnTo>
                    <a:pt x="5243" y="57503"/>
                  </a:lnTo>
                  <a:lnTo>
                    <a:pt x="4954" y="57369"/>
                  </a:lnTo>
                  <a:lnTo>
                    <a:pt x="3916" y="57384"/>
                  </a:lnTo>
                  <a:lnTo>
                    <a:pt x="3331" y="57429"/>
                  </a:lnTo>
                  <a:lnTo>
                    <a:pt x="2823" y="57321"/>
                  </a:lnTo>
                  <a:lnTo>
                    <a:pt x="2175" y="56722"/>
                  </a:lnTo>
                  <a:lnTo>
                    <a:pt x="2171" y="56488"/>
                  </a:lnTo>
                  <a:lnTo>
                    <a:pt x="2296" y="56201"/>
                  </a:lnTo>
                  <a:lnTo>
                    <a:pt x="1855" y="55450"/>
                  </a:lnTo>
                  <a:lnTo>
                    <a:pt x="1449" y="54962"/>
                  </a:lnTo>
                  <a:lnTo>
                    <a:pt x="828" y="54646"/>
                  </a:lnTo>
                  <a:lnTo>
                    <a:pt x="781" y="53961"/>
                  </a:lnTo>
                  <a:lnTo>
                    <a:pt x="995" y="53474"/>
                  </a:lnTo>
                  <a:lnTo>
                    <a:pt x="1741" y="53045"/>
                  </a:lnTo>
                  <a:lnTo>
                    <a:pt x="1865" y="52580"/>
                  </a:lnTo>
                  <a:lnTo>
                    <a:pt x="1885" y="52074"/>
                  </a:lnTo>
                  <a:lnTo>
                    <a:pt x="2041" y="51750"/>
                  </a:lnTo>
                  <a:lnTo>
                    <a:pt x="3033" y="50872"/>
                  </a:lnTo>
                  <a:lnTo>
                    <a:pt x="3329" y="50760"/>
                  </a:lnTo>
                  <a:lnTo>
                    <a:pt x="3794" y="50894"/>
                  </a:lnTo>
                  <a:lnTo>
                    <a:pt x="4005" y="50864"/>
                  </a:lnTo>
                  <a:lnTo>
                    <a:pt x="5466" y="50190"/>
                  </a:lnTo>
                  <a:lnTo>
                    <a:pt x="5544" y="49948"/>
                  </a:lnTo>
                  <a:lnTo>
                    <a:pt x="5560" y="49543"/>
                  </a:lnTo>
                  <a:lnTo>
                    <a:pt x="5372" y="49219"/>
                  </a:lnTo>
                  <a:lnTo>
                    <a:pt x="6157" y="48192"/>
                  </a:lnTo>
                  <a:lnTo>
                    <a:pt x="6841" y="47913"/>
                  </a:lnTo>
                  <a:lnTo>
                    <a:pt x="6907" y="48065"/>
                  </a:lnTo>
                  <a:lnTo>
                    <a:pt x="7427" y="48244"/>
                  </a:lnTo>
                  <a:lnTo>
                    <a:pt x="8095" y="48237"/>
                  </a:lnTo>
                  <a:lnTo>
                    <a:pt x="7467" y="47195"/>
                  </a:lnTo>
                  <a:lnTo>
                    <a:pt x="7532" y="46849"/>
                  </a:lnTo>
                  <a:lnTo>
                    <a:pt x="7736" y="46569"/>
                  </a:lnTo>
                  <a:lnTo>
                    <a:pt x="7923" y="46011"/>
                  </a:lnTo>
                  <a:lnTo>
                    <a:pt x="8013" y="45557"/>
                  </a:lnTo>
                  <a:lnTo>
                    <a:pt x="7830" y="45620"/>
                  </a:lnTo>
                  <a:lnTo>
                    <a:pt x="7618" y="46022"/>
                  </a:lnTo>
                  <a:lnTo>
                    <a:pt x="7443" y="46119"/>
                  </a:lnTo>
                  <a:lnTo>
                    <a:pt x="6556" y="46100"/>
                  </a:lnTo>
                  <a:lnTo>
                    <a:pt x="6113" y="46375"/>
                  </a:lnTo>
                  <a:lnTo>
                    <a:pt x="6110" y="46910"/>
                  </a:lnTo>
                  <a:lnTo>
                    <a:pt x="4672" y="46283"/>
                  </a:lnTo>
                  <a:lnTo>
                    <a:pt x="4461" y="46115"/>
                  </a:lnTo>
                  <a:lnTo>
                    <a:pt x="2656" y="46108"/>
                  </a:lnTo>
                  <a:lnTo>
                    <a:pt x="1965" y="45520"/>
                  </a:lnTo>
                  <a:lnTo>
                    <a:pt x="1304" y="44757"/>
                  </a:lnTo>
                  <a:lnTo>
                    <a:pt x="792" y="44434"/>
                  </a:lnTo>
                  <a:lnTo>
                    <a:pt x="241" y="44107"/>
                  </a:lnTo>
                  <a:lnTo>
                    <a:pt x="0" y="43822"/>
                  </a:lnTo>
                  <a:lnTo>
                    <a:pt x="256" y="42678"/>
                  </a:lnTo>
                  <a:lnTo>
                    <a:pt x="2058" y="42893"/>
                  </a:lnTo>
                  <a:lnTo>
                    <a:pt x="2499" y="42606"/>
                  </a:lnTo>
                  <a:lnTo>
                    <a:pt x="2569" y="42130"/>
                  </a:lnTo>
                  <a:lnTo>
                    <a:pt x="3910" y="42103"/>
                  </a:lnTo>
                  <a:lnTo>
                    <a:pt x="5681" y="42851"/>
                  </a:lnTo>
                  <a:lnTo>
                    <a:pt x="5704" y="43000"/>
                  </a:lnTo>
                  <a:lnTo>
                    <a:pt x="7139" y="42759"/>
                  </a:lnTo>
                  <a:lnTo>
                    <a:pt x="7088" y="42523"/>
                  </a:lnTo>
                  <a:lnTo>
                    <a:pt x="6709" y="42191"/>
                  </a:lnTo>
                  <a:lnTo>
                    <a:pt x="6662" y="41158"/>
                  </a:lnTo>
                  <a:lnTo>
                    <a:pt x="6451" y="40038"/>
                  </a:lnTo>
                  <a:lnTo>
                    <a:pt x="6169" y="39398"/>
                  </a:lnTo>
                  <a:lnTo>
                    <a:pt x="5966" y="39118"/>
                  </a:lnTo>
                  <a:lnTo>
                    <a:pt x="5751" y="38419"/>
                  </a:lnTo>
                  <a:lnTo>
                    <a:pt x="5602" y="37260"/>
                  </a:lnTo>
                  <a:lnTo>
                    <a:pt x="5774" y="37059"/>
                  </a:lnTo>
                  <a:lnTo>
                    <a:pt x="6646" y="36568"/>
                  </a:lnTo>
                  <a:lnTo>
                    <a:pt x="6952" y="36079"/>
                  </a:lnTo>
                  <a:lnTo>
                    <a:pt x="6099" y="34852"/>
                  </a:lnTo>
                  <a:lnTo>
                    <a:pt x="5227" y="33301"/>
                  </a:lnTo>
                  <a:lnTo>
                    <a:pt x="4636" y="31432"/>
                  </a:lnTo>
                  <a:lnTo>
                    <a:pt x="2437" y="31369"/>
                  </a:lnTo>
                  <a:lnTo>
                    <a:pt x="417" y="29704"/>
                  </a:lnTo>
                  <a:lnTo>
                    <a:pt x="5658" y="29490"/>
                  </a:lnTo>
                  <a:lnTo>
                    <a:pt x="5845" y="29367"/>
                  </a:lnTo>
                  <a:lnTo>
                    <a:pt x="6819" y="29724"/>
                  </a:lnTo>
                  <a:lnTo>
                    <a:pt x="7426" y="29717"/>
                  </a:lnTo>
                  <a:lnTo>
                    <a:pt x="7653" y="29177"/>
                  </a:lnTo>
                  <a:lnTo>
                    <a:pt x="8623" y="28135"/>
                  </a:lnTo>
                  <a:lnTo>
                    <a:pt x="9156" y="28184"/>
                  </a:lnTo>
                  <a:lnTo>
                    <a:pt x="10588" y="28679"/>
                  </a:lnTo>
                  <a:lnTo>
                    <a:pt x="11370" y="28788"/>
                  </a:lnTo>
                  <a:lnTo>
                    <a:pt x="11222" y="28058"/>
                  </a:lnTo>
                  <a:lnTo>
                    <a:pt x="14143" y="27991"/>
                  </a:lnTo>
                  <a:lnTo>
                    <a:pt x="15494" y="28058"/>
                  </a:lnTo>
                  <a:lnTo>
                    <a:pt x="15497" y="27530"/>
                  </a:lnTo>
                  <a:lnTo>
                    <a:pt x="15278" y="26864"/>
                  </a:lnTo>
                  <a:lnTo>
                    <a:pt x="15438" y="26134"/>
                  </a:lnTo>
                  <a:lnTo>
                    <a:pt x="15806" y="26212"/>
                  </a:lnTo>
                  <a:lnTo>
                    <a:pt x="16967" y="26057"/>
                  </a:lnTo>
                  <a:lnTo>
                    <a:pt x="17435" y="26569"/>
                  </a:lnTo>
                  <a:lnTo>
                    <a:pt x="22793" y="19701"/>
                  </a:lnTo>
                  <a:lnTo>
                    <a:pt x="22597" y="19331"/>
                  </a:lnTo>
                  <a:lnTo>
                    <a:pt x="22409" y="19499"/>
                  </a:lnTo>
                  <a:lnTo>
                    <a:pt x="22194" y="19974"/>
                  </a:lnTo>
                  <a:lnTo>
                    <a:pt x="21893" y="19855"/>
                  </a:lnTo>
                  <a:lnTo>
                    <a:pt x="21814" y="19434"/>
                  </a:lnTo>
                  <a:lnTo>
                    <a:pt x="22120" y="18537"/>
                  </a:lnTo>
                  <a:lnTo>
                    <a:pt x="23076" y="18284"/>
                  </a:lnTo>
                  <a:lnTo>
                    <a:pt x="23878" y="18306"/>
                  </a:lnTo>
                  <a:lnTo>
                    <a:pt x="24226" y="17823"/>
                  </a:lnTo>
                  <a:lnTo>
                    <a:pt x="26143" y="15212"/>
                  </a:lnTo>
                  <a:lnTo>
                    <a:pt x="27778" y="12984"/>
                  </a:lnTo>
                  <a:lnTo>
                    <a:pt x="28213" y="12392"/>
                  </a:lnTo>
                  <a:lnTo>
                    <a:pt x="29274" y="10946"/>
                  </a:lnTo>
                  <a:lnTo>
                    <a:pt x="30066" y="10920"/>
                  </a:lnTo>
                  <a:lnTo>
                    <a:pt x="30004" y="10647"/>
                  </a:lnTo>
                  <a:lnTo>
                    <a:pt x="29625" y="10468"/>
                  </a:lnTo>
                  <a:lnTo>
                    <a:pt x="30004" y="9968"/>
                  </a:lnTo>
                  <a:lnTo>
                    <a:pt x="30004" y="8242"/>
                  </a:lnTo>
                  <a:lnTo>
                    <a:pt x="30607" y="8200"/>
                  </a:lnTo>
                  <a:lnTo>
                    <a:pt x="31145" y="7888"/>
                  </a:lnTo>
                  <a:lnTo>
                    <a:pt x="31578" y="7900"/>
                  </a:lnTo>
                  <a:lnTo>
                    <a:pt x="31582" y="8034"/>
                  </a:lnTo>
                  <a:lnTo>
                    <a:pt x="32928" y="8010"/>
                  </a:lnTo>
                  <a:lnTo>
                    <a:pt x="33097" y="7242"/>
                  </a:lnTo>
                  <a:lnTo>
                    <a:pt x="33338" y="4204"/>
                  </a:lnTo>
                  <a:lnTo>
                    <a:pt x="32736" y="4092"/>
                  </a:lnTo>
                  <a:lnTo>
                    <a:pt x="32725" y="3788"/>
                  </a:lnTo>
                  <a:lnTo>
                    <a:pt x="33402" y="3790"/>
                  </a:lnTo>
                  <a:lnTo>
                    <a:pt x="33613" y="3025"/>
                  </a:lnTo>
                  <a:lnTo>
                    <a:pt x="33676" y="2281"/>
                  </a:lnTo>
                  <a:lnTo>
                    <a:pt x="34679" y="1201"/>
                  </a:lnTo>
                  <a:lnTo>
                    <a:pt x="34244" y="427"/>
                  </a:lnTo>
                  <a:lnTo>
                    <a:pt x="34153" y="0"/>
                  </a:lnTo>
                  <a:lnTo>
                    <a:pt x="35456" y="330"/>
                  </a:lnTo>
                  <a:lnTo>
                    <a:pt x="35656" y="126"/>
                  </a:lnTo>
                  <a:lnTo>
                    <a:pt x="35852" y="397"/>
                  </a:lnTo>
                  <a:lnTo>
                    <a:pt x="36292" y="888"/>
                  </a:lnTo>
                  <a:lnTo>
                    <a:pt x="37234" y="2593"/>
                  </a:lnTo>
                  <a:lnTo>
                    <a:pt x="38497" y="2593"/>
                  </a:lnTo>
                  <a:lnTo>
                    <a:pt x="38893" y="2835"/>
                  </a:lnTo>
                  <a:lnTo>
                    <a:pt x="39270" y="3344"/>
                  </a:lnTo>
                  <a:lnTo>
                    <a:pt x="39697" y="4279"/>
                  </a:lnTo>
                  <a:lnTo>
                    <a:pt x="40842" y="4376"/>
                  </a:lnTo>
                  <a:lnTo>
                    <a:pt x="40842" y="4156"/>
                  </a:lnTo>
                  <a:lnTo>
                    <a:pt x="41050" y="3899"/>
                  </a:lnTo>
                  <a:lnTo>
                    <a:pt x="41682" y="3769"/>
                  </a:lnTo>
                  <a:lnTo>
                    <a:pt x="42706" y="3732"/>
                  </a:lnTo>
                  <a:lnTo>
                    <a:pt x="43502" y="3476"/>
                  </a:lnTo>
                  <a:lnTo>
                    <a:pt x="44553" y="3986"/>
                  </a:lnTo>
                  <a:lnTo>
                    <a:pt x="44816" y="4001"/>
                  </a:lnTo>
                  <a:lnTo>
                    <a:pt x="44890" y="6465"/>
                  </a:lnTo>
                  <a:lnTo>
                    <a:pt x="46906" y="6375"/>
                  </a:lnTo>
                  <a:lnTo>
                    <a:pt x="46957" y="7038"/>
                  </a:lnTo>
                  <a:lnTo>
                    <a:pt x="47004" y="7492"/>
                  </a:lnTo>
                  <a:lnTo>
                    <a:pt x="46036" y="8021"/>
                  </a:lnTo>
                  <a:lnTo>
                    <a:pt x="45762" y="8043"/>
                  </a:lnTo>
                  <a:lnTo>
                    <a:pt x="45276" y="7820"/>
                  </a:lnTo>
                  <a:lnTo>
                    <a:pt x="44513" y="7614"/>
                  </a:lnTo>
                  <a:lnTo>
                    <a:pt x="44444" y="8835"/>
                  </a:lnTo>
                  <a:lnTo>
                    <a:pt x="44612" y="9434"/>
                  </a:lnTo>
                  <a:lnTo>
                    <a:pt x="45044" y="9865"/>
                  </a:lnTo>
                  <a:lnTo>
                    <a:pt x="54041" y="9761"/>
                  </a:lnTo>
                  <a:lnTo>
                    <a:pt x="57644" y="9792"/>
                  </a:lnTo>
                  <a:lnTo>
                    <a:pt x="57651" y="11095"/>
                  </a:lnTo>
                  <a:lnTo>
                    <a:pt x="56253" y="10687"/>
                  </a:lnTo>
                  <a:lnTo>
                    <a:pt x="56084" y="11609"/>
                  </a:lnTo>
                  <a:lnTo>
                    <a:pt x="56029" y="12409"/>
                  </a:lnTo>
                  <a:lnTo>
                    <a:pt x="55375" y="13526"/>
                  </a:lnTo>
                  <a:lnTo>
                    <a:pt x="55512" y="14114"/>
                  </a:lnTo>
                  <a:lnTo>
                    <a:pt x="55633" y="14365"/>
                  </a:lnTo>
                  <a:lnTo>
                    <a:pt x="57407" y="14332"/>
                  </a:lnTo>
                  <a:lnTo>
                    <a:pt x="57401" y="14088"/>
                  </a:lnTo>
                  <a:lnTo>
                    <a:pt x="57667" y="14084"/>
                  </a:lnTo>
                  <a:lnTo>
                    <a:pt x="57653" y="11368"/>
                  </a:lnTo>
                  <a:lnTo>
                    <a:pt x="57844" y="11156"/>
                  </a:lnTo>
                  <a:lnTo>
                    <a:pt x="58773" y="11804"/>
                  </a:lnTo>
                  <a:lnTo>
                    <a:pt x="59204" y="12786"/>
                  </a:lnTo>
                  <a:lnTo>
                    <a:pt x="60167" y="14056"/>
                  </a:lnTo>
                  <a:lnTo>
                    <a:pt x="61017" y="14395"/>
                  </a:lnTo>
                  <a:lnTo>
                    <a:pt x="61710" y="15054"/>
                  </a:lnTo>
                  <a:lnTo>
                    <a:pt x="61456" y="13777"/>
                  </a:lnTo>
                  <a:lnTo>
                    <a:pt x="61739" y="13145"/>
                  </a:lnTo>
                  <a:lnTo>
                    <a:pt x="62143" y="12673"/>
                  </a:lnTo>
                  <a:lnTo>
                    <a:pt x="62733" y="11798"/>
                  </a:lnTo>
                  <a:lnTo>
                    <a:pt x="62768" y="11597"/>
                  </a:lnTo>
                  <a:lnTo>
                    <a:pt x="62705" y="10942"/>
                  </a:lnTo>
                  <a:lnTo>
                    <a:pt x="62795" y="10424"/>
                  </a:lnTo>
                  <a:lnTo>
                    <a:pt x="63257" y="10156"/>
                  </a:lnTo>
                  <a:lnTo>
                    <a:pt x="63542" y="9835"/>
                  </a:lnTo>
                  <a:lnTo>
                    <a:pt x="69465" y="9792"/>
                  </a:lnTo>
                  <a:lnTo>
                    <a:pt x="70047" y="10144"/>
                  </a:lnTo>
                  <a:lnTo>
                    <a:pt x="71301" y="11512"/>
                  </a:lnTo>
                  <a:lnTo>
                    <a:pt x="71446" y="11825"/>
                  </a:lnTo>
                  <a:lnTo>
                    <a:pt x="71493" y="12160"/>
                  </a:lnTo>
                  <a:lnTo>
                    <a:pt x="71438" y="12458"/>
                  </a:lnTo>
                  <a:lnTo>
                    <a:pt x="70903" y="13339"/>
                  </a:lnTo>
                  <a:lnTo>
                    <a:pt x="71366" y="13162"/>
                  </a:lnTo>
                  <a:lnTo>
                    <a:pt x="71691" y="12609"/>
                  </a:lnTo>
                  <a:lnTo>
                    <a:pt x="71798" y="11962"/>
                  </a:lnTo>
                  <a:lnTo>
                    <a:pt x="72206" y="11401"/>
                  </a:lnTo>
                  <a:lnTo>
                    <a:pt x="73300" y="11598"/>
                  </a:lnTo>
                  <a:lnTo>
                    <a:pt x="73693" y="11557"/>
                  </a:lnTo>
                  <a:lnTo>
                    <a:pt x="73652" y="11159"/>
                  </a:lnTo>
                  <a:lnTo>
                    <a:pt x="75419" y="11193"/>
                  </a:lnTo>
                  <a:lnTo>
                    <a:pt x="76406" y="11794"/>
                  </a:lnTo>
                  <a:lnTo>
                    <a:pt x="76192" y="12377"/>
                  </a:lnTo>
                  <a:lnTo>
                    <a:pt x="76047" y="12515"/>
                  </a:lnTo>
                  <a:lnTo>
                    <a:pt x="76222" y="12685"/>
                  </a:lnTo>
                  <a:lnTo>
                    <a:pt x="76908" y="12648"/>
                  </a:lnTo>
                  <a:lnTo>
                    <a:pt x="77217" y="12440"/>
                  </a:lnTo>
                  <a:lnTo>
                    <a:pt x="77234" y="11927"/>
                  </a:lnTo>
                  <a:lnTo>
                    <a:pt x="77027" y="11646"/>
                  </a:lnTo>
                  <a:lnTo>
                    <a:pt x="77328" y="11875"/>
                  </a:lnTo>
                  <a:lnTo>
                    <a:pt x="77402" y="12787"/>
                  </a:lnTo>
                  <a:lnTo>
                    <a:pt x="77829" y="12921"/>
                  </a:lnTo>
                  <a:lnTo>
                    <a:pt x="77974" y="13130"/>
                  </a:lnTo>
                  <a:lnTo>
                    <a:pt x="77998" y="13349"/>
                  </a:lnTo>
                  <a:lnTo>
                    <a:pt x="77876" y="13692"/>
                  </a:lnTo>
                  <a:lnTo>
                    <a:pt x="77429" y="14201"/>
                  </a:lnTo>
                  <a:lnTo>
                    <a:pt x="77480" y="14432"/>
                  </a:lnTo>
                  <a:lnTo>
                    <a:pt x="77730" y="14529"/>
                  </a:lnTo>
                  <a:lnTo>
                    <a:pt x="78455" y="14537"/>
                  </a:lnTo>
                  <a:lnTo>
                    <a:pt x="78846" y="14736"/>
                  </a:lnTo>
                  <a:lnTo>
                    <a:pt x="78997" y="15019"/>
                  </a:lnTo>
                  <a:lnTo>
                    <a:pt x="79007" y="15187"/>
                  </a:lnTo>
                  <a:lnTo>
                    <a:pt x="78796" y="15743"/>
                  </a:lnTo>
                  <a:lnTo>
                    <a:pt x="78765" y="16140"/>
                  </a:lnTo>
                  <a:lnTo>
                    <a:pt x="78828" y="16318"/>
                  </a:lnTo>
                  <a:lnTo>
                    <a:pt x="79251" y="16555"/>
                  </a:lnTo>
                  <a:lnTo>
                    <a:pt x="79539" y="16337"/>
                  </a:lnTo>
                  <a:lnTo>
                    <a:pt x="79799" y="15372"/>
                  </a:lnTo>
                  <a:lnTo>
                    <a:pt x="80176" y="15006"/>
                  </a:lnTo>
                  <a:lnTo>
                    <a:pt x="80629" y="14412"/>
                  </a:lnTo>
                  <a:lnTo>
                    <a:pt x="80793" y="13301"/>
                  </a:lnTo>
                  <a:lnTo>
                    <a:pt x="81163" y="12606"/>
                  </a:lnTo>
                  <a:lnTo>
                    <a:pt x="81524" y="12555"/>
                  </a:lnTo>
                  <a:lnTo>
                    <a:pt x="82015" y="12684"/>
                  </a:lnTo>
                  <a:lnTo>
                    <a:pt x="82165" y="12819"/>
                  </a:lnTo>
                  <a:lnTo>
                    <a:pt x="82359" y="13260"/>
                  </a:lnTo>
                  <a:lnTo>
                    <a:pt x="82139" y="14010"/>
                  </a:lnTo>
                  <a:lnTo>
                    <a:pt x="81847" y="14439"/>
                  </a:lnTo>
                  <a:lnTo>
                    <a:pt x="81893" y="14612"/>
                  </a:lnTo>
                  <a:lnTo>
                    <a:pt x="82037" y="14777"/>
                  </a:lnTo>
                  <a:lnTo>
                    <a:pt x="82316" y="14846"/>
                  </a:lnTo>
                  <a:lnTo>
                    <a:pt x="83748" y="14472"/>
                  </a:lnTo>
                  <a:lnTo>
                    <a:pt x="84076" y="14725"/>
                  </a:lnTo>
                  <a:lnTo>
                    <a:pt x="84085" y="14863"/>
                  </a:lnTo>
                  <a:lnTo>
                    <a:pt x="83890" y="15167"/>
                  </a:lnTo>
                  <a:lnTo>
                    <a:pt x="83040" y="15389"/>
                  </a:lnTo>
                  <a:lnTo>
                    <a:pt x="82559" y="15718"/>
                  </a:lnTo>
                  <a:lnTo>
                    <a:pt x="82349" y="16125"/>
                  </a:lnTo>
                  <a:lnTo>
                    <a:pt x="82319" y="16431"/>
                  </a:lnTo>
                  <a:lnTo>
                    <a:pt x="82643" y="16483"/>
                  </a:lnTo>
                  <a:lnTo>
                    <a:pt x="83680" y="15986"/>
                  </a:lnTo>
                  <a:lnTo>
                    <a:pt x="83992" y="16072"/>
                  </a:lnTo>
                  <a:lnTo>
                    <a:pt x="84241" y="16301"/>
                  </a:lnTo>
                  <a:lnTo>
                    <a:pt x="84540" y="16729"/>
                  </a:lnTo>
                  <a:lnTo>
                    <a:pt x="84821" y="16738"/>
                  </a:lnTo>
                  <a:lnTo>
                    <a:pt x="85283" y="16572"/>
                  </a:lnTo>
                  <a:lnTo>
                    <a:pt x="85963" y="16147"/>
                  </a:lnTo>
                  <a:lnTo>
                    <a:pt x="86527" y="15908"/>
                  </a:lnTo>
                  <a:lnTo>
                    <a:pt x="86707" y="15917"/>
                  </a:lnTo>
                  <a:lnTo>
                    <a:pt x="86972" y="16001"/>
                  </a:lnTo>
                  <a:lnTo>
                    <a:pt x="87108" y="16246"/>
                  </a:lnTo>
                  <a:lnTo>
                    <a:pt x="87067" y="16888"/>
                  </a:lnTo>
                  <a:lnTo>
                    <a:pt x="87326" y="1699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7" name="pg138">
              <a:extLst>
                <a:ext uri="{FF2B5EF4-FFF2-40B4-BE49-F238E27FC236}">
                  <a16:creationId xmlns:a16="http://schemas.microsoft.com/office/drawing/2014/main" id="{0BABEF82-C3EF-584E-8734-AE97F229FBAA}"/>
                </a:ext>
              </a:extLst>
            </p:cNvPr>
            <p:cNvSpPr/>
            <p:nvPr/>
          </p:nvSpPr>
          <p:spPr>
            <a:xfrm>
              <a:off x="6679461" y="2798549"/>
              <a:ext cx="1574" cy="644"/>
            </a:xfrm>
            <a:custGeom>
              <a:avLst/>
              <a:gdLst/>
              <a:ahLst/>
              <a:cxnLst/>
              <a:rect l="0" t="0" r="0" b="0"/>
              <a:pathLst>
                <a:path w="1574" h="644">
                  <a:moveTo>
                    <a:pt x="1017" y="4"/>
                  </a:moveTo>
                  <a:lnTo>
                    <a:pt x="533" y="1"/>
                  </a:lnTo>
                  <a:lnTo>
                    <a:pt x="41" y="169"/>
                  </a:lnTo>
                  <a:lnTo>
                    <a:pt x="0" y="389"/>
                  </a:lnTo>
                  <a:lnTo>
                    <a:pt x="89" y="624"/>
                  </a:lnTo>
                  <a:lnTo>
                    <a:pt x="1558" y="64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8" name="pg139">
              <a:extLst>
                <a:ext uri="{FF2B5EF4-FFF2-40B4-BE49-F238E27FC236}">
                  <a16:creationId xmlns:a16="http://schemas.microsoft.com/office/drawing/2014/main" id="{C675E757-6DE5-9342-93AF-DC24CAC4649F}"/>
                </a:ext>
              </a:extLst>
            </p:cNvPr>
            <p:cNvSpPr/>
            <p:nvPr/>
          </p:nvSpPr>
          <p:spPr>
            <a:xfrm>
              <a:off x="7744916" y="2576958"/>
              <a:ext cx="29741" cy="38233"/>
            </a:xfrm>
            <a:custGeom>
              <a:avLst/>
              <a:gdLst/>
              <a:ahLst/>
              <a:cxnLst/>
              <a:rect l="0" t="0" r="0" b="0"/>
              <a:pathLst>
                <a:path w="29741" h="38233">
                  <a:moveTo>
                    <a:pt x="3522" y="35598"/>
                  </a:moveTo>
                  <a:lnTo>
                    <a:pt x="1618" y="31402"/>
                  </a:lnTo>
                  <a:lnTo>
                    <a:pt x="764" y="28766"/>
                  </a:lnTo>
                  <a:lnTo>
                    <a:pt x="1074" y="28636"/>
                  </a:lnTo>
                  <a:lnTo>
                    <a:pt x="1087" y="27416"/>
                  </a:lnTo>
                  <a:lnTo>
                    <a:pt x="958" y="26489"/>
                  </a:lnTo>
                  <a:lnTo>
                    <a:pt x="75" y="16862"/>
                  </a:lnTo>
                  <a:lnTo>
                    <a:pt x="0" y="15640"/>
                  </a:lnTo>
                  <a:lnTo>
                    <a:pt x="181" y="15217"/>
                  </a:lnTo>
                  <a:lnTo>
                    <a:pt x="1842" y="15810"/>
                  </a:lnTo>
                  <a:lnTo>
                    <a:pt x="2291" y="15851"/>
                  </a:lnTo>
                  <a:lnTo>
                    <a:pt x="2719" y="15656"/>
                  </a:lnTo>
                  <a:lnTo>
                    <a:pt x="3029" y="15266"/>
                  </a:lnTo>
                  <a:lnTo>
                    <a:pt x="3294" y="14692"/>
                  </a:lnTo>
                  <a:lnTo>
                    <a:pt x="3606" y="14608"/>
                  </a:lnTo>
                  <a:lnTo>
                    <a:pt x="5215" y="14290"/>
                  </a:lnTo>
                  <a:lnTo>
                    <a:pt x="5938" y="14431"/>
                  </a:lnTo>
                  <a:lnTo>
                    <a:pt x="6862" y="14631"/>
                  </a:lnTo>
                  <a:lnTo>
                    <a:pt x="7043" y="14160"/>
                  </a:lnTo>
                  <a:lnTo>
                    <a:pt x="6461" y="13899"/>
                  </a:lnTo>
                  <a:lnTo>
                    <a:pt x="7048" y="12659"/>
                  </a:lnTo>
                  <a:lnTo>
                    <a:pt x="8002" y="12882"/>
                  </a:lnTo>
                  <a:lnTo>
                    <a:pt x="8442" y="11899"/>
                  </a:lnTo>
                  <a:lnTo>
                    <a:pt x="8419" y="11744"/>
                  </a:lnTo>
                  <a:lnTo>
                    <a:pt x="8491" y="11467"/>
                  </a:lnTo>
                  <a:lnTo>
                    <a:pt x="9015" y="9980"/>
                  </a:lnTo>
                  <a:lnTo>
                    <a:pt x="8364" y="6297"/>
                  </a:lnTo>
                  <a:lnTo>
                    <a:pt x="8154" y="4911"/>
                  </a:lnTo>
                  <a:lnTo>
                    <a:pt x="8906" y="3498"/>
                  </a:lnTo>
                  <a:lnTo>
                    <a:pt x="9607" y="2206"/>
                  </a:lnTo>
                  <a:lnTo>
                    <a:pt x="10215" y="1879"/>
                  </a:lnTo>
                  <a:lnTo>
                    <a:pt x="10345" y="1684"/>
                  </a:lnTo>
                  <a:lnTo>
                    <a:pt x="10785" y="854"/>
                  </a:lnTo>
                  <a:lnTo>
                    <a:pt x="12255" y="0"/>
                  </a:lnTo>
                  <a:lnTo>
                    <a:pt x="15981" y="3854"/>
                  </a:lnTo>
                  <a:lnTo>
                    <a:pt x="16184" y="3654"/>
                  </a:lnTo>
                  <a:lnTo>
                    <a:pt x="16210" y="3131"/>
                  </a:lnTo>
                  <a:lnTo>
                    <a:pt x="16987" y="3896"/>
                  </a:lnTo>
                  <a:lnTo>
                    <a:pt x="16637" y="4270"/>
                  </a:lnTo>
                  <a:lnTo>
                    <a:pt x="18049" y="5766"/>
                  </a:lnTo>
                  <a:lnTo>
                    <a:pt x="18411" y="6027"/>
                  </a:lnTo>
                  <a:lnTo>
                    <a:pt x="18878" y="6498"/>
                  </a:lnTo>
                  <a:lnTo>
                    <a:pt x="19360" y="7263"/>
                  </a:lnTo>
                  <a:lnTo>
                    <a:pt x="19706" y="7426"/>
                  </a:lnTo>
                  <a:lnTo>
                    <a:pt x="20418" y="8060"/>
                  </a:lnTo>
                  <a:lnTo>
                    <a:pt x="19862" y="8694"/>
                  </a:lnTo>
                  <a:lnTo>
                    <a:pt x="24031" y="8776"/>
                  </a:lnTo>
                  <a:lnTo>
                    <a:pt x="24199" y="9540"/>
                  </a:lnTo>
                  <a:lnTo>
                    <a:pt x="24989" y="11459"/>
                  </a:lnTo>
                  <a:lnTo>
                    <a:pt x="25520" y="12061"/>
                  </a:lnTo>
                  <a:lnTo>
                    <a:pt x="26284" y="12224"/>
                  </a:lnTo>
                  <a:lnTo>
                    <a:pt x="26025" y="13980"/>
                  </a:lnTo>
                  <a:lnTo>
                    <a:pt x="25779" y="14420"/>
                  </a:lnTo>
                  <a:lnTo>
                    <a:pt x="25288" y="14647"/>
                  </a:lnTo>
                  <a:lnTo>
                    <a:pt x="24872" y="15087"/>
                  </a:lnTo>
                  <a:lnTo>
                    <a:pt x="23712" y="14458"/>
                  </a:lnTo>
                  <a:lnTo>
                    <a:pt x="23189" y="15298"/>
                  </a:lnTo>
                  <a:lnTo>
                    <a:pt x="22917" y="15510"/>
                  </a:lnTo>
                  <a:lnTo>
                    <a:pt x="23021" y="15965"/>
                  </a:lnTo>
                  <a:lnTo>
                    <a:pt x="22658" y="16795"/>
                  </a:lnTo>
                  <a:lnTo>
                    <a:pt x="22853" y="17283"/>
                  </a:lnTo>
                  <a:lnTo>
                    <a:pt x="23189" y="17771"/>
                  </a:lnTo>
                  <a:lnTo>
                    <a:pt x="23383" y="18486"/>
                  </a:lnTo>
                  <a:lnTo>
                    <a:pt x="23357" y="18616"/>
                  </a:lnTo>
                  <a:lnTo>
                    <a:pt x="23811" y="18681"/>
                  </a:lnTo>
                  <a:lnTo>
                    <a:pt x="24691" y="18584"/>
                  </a:lnTo>
                  <a:lnTo>
                    <a:pt x="25287" y="18893"/>
                  </a:lnTo>
                  <a:lnTo>
                    <a:pt x="25235" y="19381"/>
                  </a:lnTo>
                  <a:lnTo>
                    <a:pt x="24808" y="20292"/>
                  </a:lnTo>
                  <a:lnTo>
                    <a:pt x="24639" y="20373"/>
                  </a:lnTo>
                  <a:lnTo>
                    <a:pt x="24419" y="20731"/>
                  </a:lnTo>
                  <a:lnTo>
                    <a:pt x="24199" y="20910"/>
                  </a:lnTo>
                  <a:lnTo>
                    <a:pt x="22231" y="21349"/>
                  </a:lnTo>
                  <a:lnTo>
                    <a:pt x="21674" y="21073"/>
                  </a:lnTo>
                  <a:lnTo>
                    <a:pt x="21584" y="21203"/>
                  </a:lnTo>
                  <a:lnTo>
                    <a:pt x="20897" y="22211"/>
                  </a:lnTo>
                  <a:lnTo>
                    <a:pt x="20794" y="22715"/>
                  </a:lnTo>
                  <a:lnTo>
                    <a:pt x="20988" y="23041"/>
                  </a:lnTo>
                  <a:lnTo>
                    <a:pt x="21484" y="23832"/>
                  </a:lnTo>
                  <a:lnTo>
                    <a:pt x="21830" y="24391"/>
                  </a:lnTo>
                  <a:lnTo>
                    <a:pt x="21532" y="24651"/>
                  </a:lnTo>
                  <a:lnTo>
                    <a:pt x="21713" y="25448"/>
                  </a:lnTo>
                  <a:lnTo>
                    <a:pt x="22545" y="25432"/>
                  </a:lnTo>
                  <a:lnTo>
                    <a:pt x="23099" y="25968"/>
                  </a:lnTo>
                  <a:lnTo>
                    <a:pt x="24031" y="25253"/>
                  </a:lnTo>
                  <a:lnTo>
                    <a:pt x="24212" y="25041"/>
                  </a:lnTo>
                  <a:lnTo>
                    <a:pt x="24173" y="24879"/>
                  </a:lnTo>
                  <a:lnTo>
                    <a:pt x="24342" y="24830"/>
                  </a:lnTo>
                  <a:lnTo>
                    <a:pt x="24445" y="24602"/>
                  </a:lnTo>
                  <a:lnTo>
                    <a:pt x="25261" y="24017"/>
                  </a:lnTo>
                  <a:lnTo>
                    <a:pt x="25895" y="23366"/>
                  </a:lnTo>
                  <a:lnTo>
                    <a:pt x="27242" y="22536"/>
                  </a:lnTo>
                  <a:lnTo>
                    <a:pt x="27682" y="22488"/>
                  </a:lnTo>
                  <a:lnTo>
                    <a:pt x="29042" y="22699"/>
                  </a:lnTo>
                  <a:lnTo>
                    <a:pt x="29624" y="22780"/>
                  </a:lnTo>
                  <a:lnTo>
                    <a:pt x="29741" y="23708"/>
                  </a:lnTo>
                  <a:lnTo>
                    <a:pt x="29106" y="24326"/>
                  </a:lnTo>
                  <a:lnTo>
                    <a:pt x="28977" y="24814"/>
                  </a:lnTo>
                  <a:lnTo>
                    <a:pt x="29055" y="25090"/>
                  </a:lnTo>
                  <a:lnTo>
                    <a:pt x="28757" y="25692"/>
                  </a:lnTo>
                  <a:lnTo>
                    <a:pt x="28679" y="25968"/>
                  </a:lnTo>
                  <a:lnTo>
                    <a:pt x="28563" y="26245"/>
                  </a:lnTo>
                  <a:lnTo>
                    <a:pt x="28317" y="27010"/>
                  </a:lnTo>
                  <a:lnTo>
                    <a:pt x="27967" y="27156"/>
                  </a:lnTo>
                  <a:lnTo>
                    <a:pt x="27358" y="27286"/>
                  </a:lnTo>
                  <a:lnTo>
                    <a:pt x="26491" y="28506"/>
                  </a:lnTo>
                  <a:lnTo>
                    <a:pt x="25934" y="29531"/>
                  </a:lnTo>
                  <a:lnTo>
                    <a:pt x="25287" y="30523"/>
                  </a:lnTo>
                  <a:lnTo>
                    <a:pt x="25028" y="30783"/>
                  </a:lnTo>
                  <a:lnTo>
                    <a:pt x="24549" y="31206"/>
                  </a:lnTo>
                  <a:lnTo>
                    <a:pt x="24419" y="31304"/>
                  </a:lnTo>
                  <a:lnTo>
                    <a:pt x="24225" y="31450"/>
                  </a:lnTo>
                  <a:lnTo>
                    <a:pt x="23720" y="31743"/>
                  </a:lnTo>
                  <a:lnTo>
                    <a:pt x="22102" y="30263"/>
                  </a:lnTo>
                  <a:lnTo>
                    <a:pt x="20600" y="31531"/>
                  </a:lnTo>
                  <a:lnTo>
                    <a:pt x="20328" y="31759"/>
                  </a:lnTo>
                  <a:lnTo>
                    <a:pt x="18670" y="33679"/>
                  </a:lnTo>
                  <a:lnTo>
                    <a:pt x="19072" y="34085"/>
                  </a:lnTo>
                  <a:lnTo>
                    <a:pt x="18916" y="34329"/>
                  </a:lnTo>
                  <a:lnTo>
                    <a:pt x="18023" y="35744"/>
                  </a:lnTo>
                  <a:lnTo>
                    <a:pt x="17233" y="36200"/>
                  </a:lnTo>
                  <a:lnTo>
                    <a:pt x="16159" y="36183"/>
                  </a:lnTo>
                  <a:lnTo>
                    <a:pt x="15226" y="35972"/>
                  </a:lnTo>
                  <a:lnTo>
                    <a:pt x="15097" y="36574"/>
                  </a:lnTo>
                  <a:lnTo>
                    <a:pt x="14941" y="36850"/>
                  </a:lnTo>
                  <a:lnTo>
                    <a:pt x="14592" y="36948"/>
                  </a:lnTo>
                  <a:lnTo>
                    <a:pt x="14307" y="36769"/>
                  </a:lnTo>
                  <a:lnTo>
                    <a:pt x="13789" y="36720"/>
                  </a:lnTo>
                  <a:lnTo>
                    <a:pt x="13453" y="37485"/>
                  </a:lnTo>
                  <a:lnTo>
                    <a:pt x="13349" y="37664"/>
                  </a:lnTo>
                  <a:lnTo>
                    <a:pt x="12753" y="37403"/>
                  </a:lnTo>
                  <a:lnTo>
                    <a:pt x="11718" y="37485"/>
                  </a:lnTo>
                  <a:lnTo>
                    <a:pt x="11472" y="37680"/>
                  </a:lnTo>
                  <a:lnTo>
                    <a:pt x="11239" y="38087"/>
                  </a:lnTo>
                  <a:lnTo>
                    <a:pt x="10138" y="38233"/>
                  </a:lnTo>
                  <a:lnTo>
                    <a:pt x="9478" y="37745"/>
                  </a:lnTo>
                  <a:lnTo>
                    <a:pt x="9115" y="38233"/>
                  </a:lnTo>
                  <a:lnTo>
                    <a:pt x="8436" y="37777"/>
                  </a:lnTo>
                  <a:lnTo>
                    <a:pt x="8338" y="37566"/>
                  </a:lnTo>
                  <a:lnTo>
                    <a:pt x="8351" y="37094"/>
                  </a:lnTo>
                  <a:lnTo>
                    <a:pt x="8053" y="37094"/>
                  </a:lnTo>
                  <a:lnTo>
                    <a:pt x="7380" y="37420"/>
                  </a:lnTo>
                  <a:lnTo>
                    <a:pt x="6642" y="36834"/>
                  </a:lnTo>
                  <a:lnTo>
                    <a:pt x="6409" y="36428"/>
                  </a:lnTo>
                  <a:lnTo>
                    <a:pt x="5943" y="36249"/>
                  </a:lnTo>
                  <a:lnTo>
                    <a:pt x="4748" y="36301"/>
                  </a:lnTo>
                  <a:lnTo>
                    <a:pt x="4505" y="36200"/>
                  </a:lnTo>
                  <a:lnTo>
                    <a:pt x="4606" y="35883"/>
                  </a:lnTo>
                  <a:lnTo>
                    <a:pt x="5295" y="35224"/>
                  </a:lnTo>
                  <a:lnTo>
                    <a:pt x="5049" y="35012"/>
                  </a:lnTo>
                  <a:lnTo>
                    <a:pt x="4829" y="35045"/>
                  </a:lnTo>
                  <a:lnTo>
                    <a:pt x="4661" y="34817"/>
                  </a:lnTo>
                  <a:lnTo>
                    <a:pt x="4972" y="34053"/>
                  </a:lnTo>
                  <a:lnTo>
                    <a:pt x="4855" y="33841"/>
                  </a:lnTo>
                  <a:lnTo>
                    <a:pt x="4596" y="33662"/>
                  </a:lnTo>
                  <a:lnTo>
                    <a:pt x="4091" y="34345"/>
                  </a:lnTo>
                  <a:lnTo>
                    <a:pt x="3405" y="34801"/>
                  </a:lnTo>
                  <a:lnTo>
                    <a:pt x="3573" y="3545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59" name="pg140">
              <a:extLst>
                <a:ext uri="{FF2B5EF4-FFF2-40B4-BE49-F238E27FC236}">
                  <a16:creationId xmlns:a16="http://schemas.microsoft.com/office/drawing/2014/main" id="{B5E917CE-8598-9E45-9F20-85AE7E7EF2D0}"/>
                </a:ext>
              </a:extLst>
            </p:cNvPr>
            <p:cNvSpPr/>
            <p:nvPr/>
          </p:nvSpPr>
          <p:spPr>
            <a:xfrm>
              <a:off x="6555760" y="2720729"/>
              <a:ext cx="72992" cy="143868"/>
            </a:xfrm>
            <a:custGeom>
              <a:avLst/>
              <a:gdLst/>
              <a:ahLst/>
              <a:cxnLst/>
              <a:rect l="0" t="0" r="0" b="0"/>
              <a:pathLst>
                <a:path w="72992" h="143868">
                  <a:moveTo>
                    <a:pt x="17922" y="85"/>
                  </a:moveTo>
                  <a:lnTo>
                    <a:pt x="17970" y="4739"/>
                  </a:lnTo>
                  <a:lnTo>
                    <a:pt x="18335" y="4784"/>
                  </a:lnTo>
                  <a:lnTo>
                    <a:pt x="18787" y="4953"/>
                  </a:lnTo>
                  <a:lnTo>
                    <a:pt x="19112" y="5457"/>
                  </a:lnTo>
                  <a:lnTo>
                    <a:pt x="19061" y="6012"/>
                  </a:lnTo>
                  <a:lnTo>
                    <a:pt x="19346" y="7388"/>
                  </a:lnTo>
                  <a:lnTo>
                    <a:pt x="19627" y="7525"/>
                  </a:lnTo>
                  <a:lnTo>
                    <a:pt x="21294" y="6781"/>
                  </a:lnTo>
                  <a:lnTo>
                    <a:pt x="24500" y="6771"/>
                  </a:lnTo>
                  <a:lnTo>
                    <a:pt x="24539" y="9189"/>
                  </a:lnTo>
                  <a:lnTo>
                    <a:pt x="26552" y="9251"/>
                  </a:lnTo>
                  <a:lnTo>
                    <a:pt x="27699" y="8867"/>
                  </a:lnTo>
                  <a:lnTo>
                    <a:pt x="29221" y="8140"/>
                  </a:lnTo>
                  <a:lnTo>
                    <a:pt x="29096" y="6851"/>
                  </a:lnTo>
                  <a:lnTo>
                    <a:pt x="29281" y="6251"/>
                  </a:lnTo>
                  <a:lnTo>
                    <a:pt x="29504" y="5953"/>
                  </a:lnTo>
                  <a:lnTo>
                    <a:pt x="30853" y="6508"/>
                  </a:lnTo>
                  <a:lnTo>
                    <a:pt x="31239" y="6545"/>
                  </a:lnTo>
                  <a:lnTo>
                    <a:pt x="31927" y="6448"/>
                  </a:lnTo>
                  <a:lnTo>
                    <a:pt x="32393" y="7001"/>
                  </a:lnTo>
                  <a:lnTo>
                    <a:pt x="32582" y="7376"/>
                  </a:lnTo>
                  <a:lnTo>
                    <a:pt x="33676" y="9945"/>
                  </a:lnTo>
                  <a:lnTo>
                    <a:pt x="33628" y="10868"/>
                  </a:lnTo>
                  <a:lnTo>
                    <a:pt x="33845" y="11344"/>
                  </a:lnTo>
                  <a:lnTo>
                    <a:pt x="34188" y="11612"/>
                  </a:lnTo>
                  <a:lnTo>
                    <a:pt x="34629" y="11799"/>
                  </a:lnTo>
                  <a:lnTo>
                    <a:pt x="35209" y="11909"/>
                  </a:lnTo>
                  <a:lnTo>
                    <a:pt x="36615" y="11932"/>
                  </a:lnTo>
                  <a:lnTo>
                    <a:pt x="36560" y="13543"/>
                  </a:lnTo>
                  <a:lnTo>
                    <a:pt x="40001" y="13612"/>
                  </a:lnTo>
                  <a:lnTo>
                    <a:pt x="39465" y="13847"/>
                  </a:lnTo>
                  <a:lnTo>
                    <a:pt x="38982" y="17389"/>
                  </a:lnTo>
                  <a:lnTo>
                    <a:pt x="38596" y="18022"/>
                  </a:lnTo>
                  <a:lnTo>
                    <a:pt x="38982" y="18472"/>
                  </a:lnTo>
                  <a:lnTo>
                    <a:pt x="39573" y="20094"/>
                  </a:lnTo>
                  <a:lnTo>
                    <a:pt x="41357" y="20128"/>
                  </a:lnTo>
                  <a:lnTo>
                    <a:pt x="42187" y="20149"/>
                  </a:lnTo>
                  <a:lnTo>
                    <a:pt x="48558" y="20344"/>
                  </a:lnTo>
                  <a:lnTo>
                    <a:pt x="48534" y="21141"/>
                  </a:lnTo>
                  <a:lnTo>
                    <a:pt x="51078" y="21566"/>
                  </a:lnTo>
                  <a:lnTo>
                    <a:pt x="51217" y="25183"/>
                  </a:lnTo>
                  <a:lnTo>
                    <a:pt x="51052" y="25239"/>
                  </a:lnTo>
                  <a:lnTo>
                    <a:pt x="51112" y="26880"/>
                  </a:lnTo>
                  <a:lnTo>
                    <a:pt x="52907" y="26846"/>
                  </a:lnTo>
                  <a:lnTo>
                    <a:pt x="52858" y="25074"/>
                  </a:lnTo>
                  <a:lnTo>
                    <a:pt x="53433" y="24613"/>
                  </a:lnTo>
                  <a:lnTo>
                    <a:pt x="54188" y="24577"/>
                  </a:lnTo>
                  <a:lnTo>
                    <a:pt x="54181" y="28582"/>
                  </a:lnTo>
                  <a:lnTo>
                    <a:pt x="55423" y="28579"/>
                  </a:lnTo>
                  <a:lnTo>
                    <a:pt x="55611" y="27548"/>
                  </a:lnTo>
                  <a:lnTo>
                    <a:pt x="57638" y="27592"/>
                  </a:lnTo>
                  <a:lnTo>
                    <a:pt x="57641" y="28539"/>
                  </a:lnTo>
                  <a:lnTo>
                    <a:pt x="60407" y="28453"/>
                  </a:lnTo>
                  <a:lnTo>
                    <a:pt x="60362" y="27030"/>
                  </a:lnTo>
                  <a:lnTo>
                    <a:pt x="60846" y="27075"/>
                  </a:lnTo>
                  <a:lnTo>
                    <a:pt x="61429" y="27317"/>
                  </a:lnTo>
                  <a:lnTo>
                    <a:pt x="62716" y="28370"/>
                  </a:lnTo>
                  <a:lnTo>
                    <a:pt x="63594" y="28336"/>
                  </a:lnTo>
                  <a:lnTo>
                    <a:pt x="63632" y="29383"/>
                  </a:lnTo>
                  <a:lnTo>
                    <a:pt x="62597" y="29654"/>
                  </a:lnTo>
                  <a:lnTo>
                    <a:pt x="61212" y="29635"/>
                  </a:lnTo>
                  <a:lnTo>
                    <a:pt x="60437" y="29791"/>
                  </a:lnTo>
                  <a:lnTo>
                    <a:pt x="60440" y="30286"/>
                  </a:lnTo>
                  <a:lnTo>
                    <a:pt x="60444" y="30651"/>
                  </a:lnTo>
                  <a:lnTo>
                    <a:pt x="63285" y="30454"/>
                  </a:lnTo>
                  <a:lnTo>
                    <a:pt x="64328" y="30488"/>
                  </a:lnTo>
                  <a:lnTo>
                    <a:pt x="65371" y="30310"/>
                  </a:lnTo>
                  <a:lnTo>
                    <a:pt x="66036" y="29834"/>
                  </a:lnTo>
                  <a:lnTo>
                    <a:pt x="66587" y="29622"/>
                  </a:lnTo>
                  <a:lnTo>
                    <a:pt x="66579" y="30170"/>
                  </a:lnTo>
                  <a:lnTo>
                    <a:pt x="66307" y="30776"/>
                  </a:lnTo>
                  <a:lnTo>
                    <a:pt x="66264" y="31100"/>
                  </a:lnTo>
                  <a:lnTo>
                    <a:pt x="66324" y="35089"/>
                  </a:lnTo>
                  <a:lnTo>
                    <a:pt x="67086" y="35372"/>
                  </a:lnTo>
                  <a:lnTo>
                    <a:pt x="67341" y="35394"/>
                  </a:lnTo>
                  <a:lnTo>
                    <a:pt x="67341" y="36776"/>
                  </a:lnTo>
                  <a:lnTo>
                    <a:pt x="67341" y="37545"/>
                  </a:lnTo>
                  <a:lnTo>
                    <a:pt x="67341" y="37971"/>
                  </a:lnTo>
                  <a:lnTo>
                    <a:pt x="64958" y="38008"/>
                  </a:lnTo>
                  <a:lnTo>
                    <a:pt x="64958" y="38232"/>
                  </a:lnTo>
                  <a:lnTo>
                    <a:pt x="65066" y="41960"/>
                  </a:lnTo>
                  <a:lnTo>
                    <a:pt x="65612" y="41923"/>
                  </a:lnTo>
                  <a:lnTo>
                    <a:pt x="67341" y="41593"/>
                  </a:lnTo>
                  <a:lnTo>
                    <a:pt x="67370" y="44367"/>
                  </a:lnTo>
                  <a:lnTo>
                    <a:pt x="67893" y="44662"/>
                  </a:lnTo>
                  <a:lnTo>
                    <a:pt x="68497" y="45425"/>
                  </a:lnTo>
                  <a:lnTo>
                    <a:pt x="69024" y="45886"/>
                  </a:lnTo>
                  <a:lnTo>
                    <a:pt x="69244" y="46031"/>
                  </a:lnTo>
                  <a:lnTo>
                    <a:pt x="69964" y="46132"/>
                  </a:lnTo>
                  <a:lnTo>
                    <a:pt x="70078" y="46563"/>
                  </a:lnTo>
                  <a:lnTo>
                    <a:pt x="70082" y="46876"/>
                  </a:lnTo>
                  <a:lnTo>
                    <a:pt x="70400" y="47824"/>
                  </a:lnTo>
                  <a:lnTo>
                    <a:pt x="71203" y="49610"/>
                  </a:lnTo>
                  <a:lnTo>
                    <a:pt x="71128" y="49771"/>
                  </a:lnTo>
                  <a:lnTo>
                    <a:pt x="70841" y="50024"/>
                  </a:lnTo>
                  <a:lnTo>
                    <a:pt x="70740" y="51862"/>
                  </a:lnTo>
                  <a:lnTo>
                    <a:pt x="70831" y="53900"/>
                  </a:lnTo>
                  <a:lnTo>
                    <a:pt x="68919" y="53935"/>
                  </a:lnTo>
                  <a:lnTo>
                    <a:pt x="68523" y="54550"/>
                  </a:lnTo>
                  <a:lnTo>
                    <a:pt x="68724" y="55067"/>
                  </a:lnTo>
                  <a:lnTo>
                    <a:pt x="69130" y="55617"/>
                  </a:lnTo>
                  <a:lnTo>
                    <a:pt x="70887" y="55271"/>
                  </a:lnTo>
                  <a:lnTo>
                    <a:pt x="70942" y="56562"/>
                  </a:lnTo>
                  <a:lnTo>
                    <a:pt x="70840" y="57049"/>
                  </a:lnTo>
                  <a:lnTo>
                    <a:pt x="71151" y="57948"/>
                  </a:lnTo>
                  <a:lnTo>
                    <a:pt x="71175" y="58901"/>
                  </a:lnTo>
                  <a:lnTo>
                    <a:pt x="71909" y="59910"/>
                  </a:lnTo>
                  <a:lnTo>
                    <a:pt x="72467" y="60207"/>
                  </a:lnTo>
                  <a:lnTo>
                    <a:pt x="72992" y="60754"/>
                  </a:lnTo>
                  <a:lnTo>
                    <a:pt x="72792" y="60959"/>
                  </a:lnTo>
                  <a:lnTo>
                    <a:pt x="71490" y="60628"/>
                  </a:lnTo>
                  <a:lnTo>
                    <a:pt x="71580" y="61056"/>
                  </a:lnTo>
                  <a:lnTo>
                    <a:pt x="72016" y="61830"/>
                  </a:lnTo>
                  <a:lnTo>
                    <a:pt x="71012" y="62909"/>
                  </a:lnTo>
                  <a:lnTo>
                    <a:pt x="70950" y="63654"/>
                  </a:lnTo>
                  <a:lnTo>
                    <a:pt x="70738" y="64419"/>
                  </a:lnTo>
                  <a:lnTo>
                    <a:pt x="70061" y="64417"/>
                  </a:lnTo>
                  <a:lnTo>
                    <a:pt x="70073" y="64720"/>
                  </a:lnTo>
                  <a:lnTo>
                    <a:pt x="70674" y="64832"/>
                  </a:lnTo>
                  <a:lnTo>
                    <a:pt x="70434" y="67870"/>
                  </a:lnTo>
                  <a:lnTo>
                    <a:pt x="70265" y="68639"/>
                  </a:lnTo>
                  <a:lnTo>
                    <a:pt x="68919" y="68663"/>
                  </a:lnTo>
                  <a:lnTo>
                    <a:pt x="68914" y="68528"/>
                  </a:lnTo>
                  <a:lnTo>
                    <a:pt x="68482" y="68516"/>
                  </a:lnTo>
                  <a:lnTo>
                    <a:pt x="67943" y="68828"/>
                  </a:lnTo>
                  <a:lnTo>
                    <a:pt x="67341" y="68871"/>
                  </a:lnTo>
                  <a:lnTo>
                    <a:pt x="67341" y="70597"/>
                  </a:lnTo>
                  <a:lnTo>
                    <a:pt x="66961" y="71097"/>
                  </a:lnTo>
                  <a:lnTo>
                    <a:pt x="67341" y="71275"/>
                  </a:lnTo>
                  <a:lnTo>
                    <a:pt x="67403" y="71548"/>
                  </a:lnTo>
                  <a:lnTo>
                    <a:pt x="66611" y="71574"/>
                  </a:lnTo>
                  <a:lnTo>
                    <a:pt x="65549" y="73021"/>
                  </a:lnTo>
                  <a:lnTo>
                    <a:pt x="65115" y="73613"/>
                  </a:lnTo>
                  <a:lnTo>
                    <a:pt x="63479" y="75840"/>
                  </a:lnTo>
                  <a:lnTo>
                    <a:pt x="61562" y="78452"/>
                  </a:lnTo>
                  <a:lnTo>
                    <a:pt x="61214" y="78935"/>
                  </a:lnTo>
                  <a:lnTo>
                    <a:pt x="60412" y="78913"/>
                  </a:lnTo>
                  <a:lnTo>
                    <a:pt x="59456" y="79166"/>
                  </a:lnTo>
                  <a:lnTo>
                    <a:pt x="59151" y="80063"/>
                  </a:lnTo>
                  <a:lnTo>
                    <a:pt x="59229" y="80483"/>
                  </a:lnTo>
                  <a:lnTo>
                    <a:pt x="59531" y="80602"/>
                  </a:lnTo>
                  <a:lnTo>
                    <a:pt x="59746" y="80128"/>
                  </a:lnTo>
                  <a:lnTo>
                    <a:pt x="59933" y="79959"/>
                  </a:lnTo>
                  <a:lnTo>
                    <a:pt x="60129" y="80329"/>
                  </a:lnTo>
                  <a:lnTo>
                    <a:pt x="54771" y="87197"/>
                  </a:lnTo>
                  <a:lnTo>
                    <a:pt x="54303" y="86685"/>
                  </a:lnTo>
                  <a:lnTo>
                    <a:pt x="53142" y="86841"/>
                  </a:lnTo>
                  <a:lnTo>
                    <a:pt x="52774" y="86763"/>
                  </a:lnTo>
                  <a:lnTo>
                    <a:pt x="52614" y="87492"/>
                  </a:lnTo>
                  <a:lnTo>
                    <a:pt x="52834" y="88158"/>
                  </a:lnTo>
                  <a:lnTo>
                    <a:pt x="52830" y="88687"/>
                  </a:lnTo>
                  <a:lnTo>
                    <a:pt x="51479" y="88619"/>
                  </a:lnTo>
                  <a:lnTo>
                    <a:pt x="48558" y="88686"/>
                  </a:lnTo>
                  <a:lnTo>
                    <a:pt x="48707" y="89416"/>
                  </a:lnTo>
                  <a:lnTo>
                    <a:pt x="47924" y="89308"/>
                  </a:lnTo>
                  <a:lnTo>
                    <a:pt x="46492" y="88812"/>
                  </a:lnTo>
                  <a:lnTo>
                    <a:pt x="45960" y="88764"/>
                  </a:lnTo>
                  <a:lnTo>
                    <a:pt x="44989" y="89806"/>
                  </a:lnTo>
                  <a:lnTo>
                    <a:pt x="44762" y="90345"/>
                  </a:lnTo>
                  <a:lnTo>
                    <a:pt x="44156" y="90352"/>
                  </a:lnTo>
                  <a:lnTo>
                    <a:pt x="43181" y="89995"/>
                  </a:lnTo>
                  <a:lnTo>
                    <a:pt x="42994" y="90119"/>
                  </a:lnTo>
                  <a:lnTo>
                    <a:pt x="37753" y="90332"/>
                  </a:lnTo>
                  <a:lnTo>
                    <a:pt x="39773" y="91998"/>
                  </a:lnTo>
                  <a:lnTo>
                    <a:pt x="41972" y="92061"/>
                  </a:lnTo>
                  <a:lnTo>
                    <a:pt x="42563" y="93929"/>
                  </a:lnTo>
                  <a:lnTo>
                    <a:pt x="43435" y="95481"/>
                  </a:lnTo>
                  <a:lnTo>
                    <a:pt x="44288" y="96707"/>
                  </a:lnTo>
                  <a:lnTo>
                    <a:pt x="43983" y="97197"/>
                  </a:lnTo>
                  <a:lnTo>
                    <a:pt x="43111" y="97688"/>
                  </a:lnTo>
                  <a:lnTo>
                    <a:pt x="42919" y="98012"/>
                  </a:lnTo>
                  <a:lnTo>
                    <a:pt x="43087" y="99047"/>
                  </a:lnTo>
                  <a:lnTo>
                    <a:pt x="43302" y="99747"/>
                  </a:lnTo>
                  <a:lnTo>
                    <a:pt x="43506" y="100026"/>
                  </a:lnTo>
                  <a:lnTo>
                    <a:pt x="43787" y="100666"/>
                  </a:lnTo>
                  <a:lnTo>
                    <a:pt x="43998" y="101786"/>
                  </a:lnTo>
                  <a:lnTo>
                    <a:pt x="44045" y="102820"/>
                  </a:lnTo>
                  <a:lnTo>
                    <a:pt x="44424" y="103151"/>
                  </a:lnTo>
                  <a:lnTo>
                    <a:pt x="44476" y="103388"/>
                  </a:lnTo>
                  <a:lnTo>
                    <a:pt x="43040" y="103628"/>
                  </a:lnTo>
                  <a:lnTo>
                    <a:pt x="43017" y="103480"/>
                  </a:lnTo>
                  <a:lnTo>
                    <a:pt x="41246" y="102732"/>
                  </a:lnTo>
                  <a:lnTo>
                    <a:pt x="39906" y="102758"/>
                  </a:lnTo>
                  <a:lnTo>
                    <a:pt x="39836" y="103234"/>
                  </a:lnTo>
                  <a:lnTo>
                    <a:pt x="39394" y="103521"/>
                  </a:lnTo>
                  <a:lnTo>
                    <a:pt x="37592" y="103306"/>
                  </a:lnTo>
                  <a:lnTo>
                    <a:pt x="37336" y="104450"/>
                  </a:lnTo>
                  <a:lnTo>
                    <a:pt x="37577" y="104735"/>
                  </a:lnTo>
                  <a:lnTo>
                    <a:pt x="38128" y="105062"/>
                  </a:lnTo>
                  <a:lnTo>
                    <a:pt x="38640" y="105386"/>
                  </a:lnTo>
                  <a:lnTo>
                    <a:pt x="39301" y="106149"/>
                  </a:lnTo>
                  <a:lnTo>
                    <a:pt x="39993" y="106736"/>
                  </a:lnTo>
                  <a:lnTo>
                    <a:pt x="41798" y="106744"/>
                  </a:lnTo>
                  <a:lnTo>
                    <a:pt x="42009" y="106911"/>
                  </a:lnTo>
                  <a:lnTo>
                    <a:pt x="43446" y="107539"/>
                  </a:lnTo>
                  <a:lnTo>
                    <a:pt x="43450" y="107003"/>
                  </a:lnTo>
                  <a:lnTo>
                    <a:pt x="43892" y="106729"/>
                  </a:lnTo>
                  <a:lnTo>
                    <a:pt x="44779" y="106747"/>
                  </a:lnTo>
                  <a:lnTo>
                    <a:pt x="44955" y="106651"/>
                  </a:lnTo>
                  <a:lnTo>
                    <a:pt x="45166" y="106249"/>
                  </a:lnTo>
                  <a:lnTo>
                    <a:pt x="45350" y="106186"/>
                  </a:lnTo>
                  <a:lnTo>
                    <a:pt x="45260" y="106640"/>
                  </a:lnTo>
                  <a:lnTo>
                    <a:pt x="45072" y="107198"/>
                  </a:lnTo>
                  <a:lnTo>
                    <a:pt x="44868" y="107477"/>
                  </a:lnTo>
                  <a:lnTo>
                    <a:pt x="44803" y="107823"/>
                  </a:lnTo>
                  <a:lnTo>
                    <a:pt x="45431" y="108865"/>
                  </a:lnTo>
                  <a:lnTo>
                    <a:pt x="44763" y="108872"/>
                  </a:lnTo>
                  <a:lnTo>
                    <a:pt x="44243" y="108694"/>
                  </a:lnTo>
                  <a:lnTo>
                    <a:pt x="44177" y="108541"/>
                  </a:lnTo>
                  <a:lnTo>
                    <a:pt x="43494" y="108820"/>
                  </a:lnTo>
                  <a:lnTo>
                    <a:pt x="42708" y="109847"/>
                  </a:lnTo>
                  <a:lnTo>
                    <a:pt x="42896" y="110171"/>
                  </a:lnTo>
                  <a:lnTo>
                    <a:pt x="42880" y="110577"/>
                  </a:lnTo>
                  <a:lnTo>
                    <a:pt x="42802" y="110819"/>
                  </a:lnTo>
                  <a:lnTo>
                    <a:pt x="41341" y="111492"/>
                  </a:lnTo>
                  <a:lnTo>
                    <a:pt x="41131" y="111522"/>
                  </a:lnTo>
                  <a:lnTo>
                    <a:pt x="40666" y="111388"/>
                  </a:lnTo>
                  <a:lnTo>
                    <a:pt x="40369" y="111500"/>
                  </a:lnTo>
                  <a:lnTo>
                    <a:pt x="39377" y="112379"/>
                  </a:lnTo>
                  <a:lnTo>
                    <a:pt x="39221" y="112702"/>
                  </a:lnTo>
                  <a:lnTo>
                    <a:pt x="39202" y="113209"/>
                  </a:lnTo>
                  <a:lnTo>
                    <a:pt x="39077" y="113674"/>
                  </a:lnTo>
                  <a:lnTo>
                    <a:pt x="38332" y="114102"/>
                  </a:lnTo>
                  <a:lnTo>
                    <a:pt x="38117" y="114590"/>
                  </a:lnTo>
                  <a:lnTo>
                    <a:pt x="38164" y="115275"/>
                  </a:lnTo>
                  <a:lnTo>
                    <a:pt x="38786" y="115591"/>
                  </a:lnTo>
                  <a:lnTo>
                    <a:pt x="39191" y="116078"/>
                  </a:lnTo>
                  <a:lnTo>
                    <a:pt x="39633" y="116830"/>
                  </a:lnTo>
                  <a:lnTo>
                    <a:pt x="39508" y="117116"/>
                  </a:lnTo>
                  <a:lnTo>
                    <a:pt x="39578" y="117459"/>
                  </a:lnTo>
                  <a:lnTo>
                    <a:pt x="40160" y="117950"/>
                  </a:lnTo>
                  <a:lnTo>
                    <a:pt x="40667" y="118058"/>
                  </a:lnTo>
                  <a:lnTo>
                    <a:pt x="41253" y="118013"/>
                  </a:lnTo>
                  <a:lnTo>
                    <a:pt x="42291" y="117998"/>
                  </a:lnTo>
                  <a:lnTo>
                    <a:pt x="42580" y="118132"/>
                  </a:lnTo>
                  <a:lnTo>
                    <a:pt x="42880" y="118441"/>
                  </a:lnTo>
                  <a:lnTo>
                    <a:pt x="43431" y="118482"/>
                  </a:lnTo>
                  <a:lnTo>
                    <a:pt x="43893" y="118874"/>
                  </a:lnTo>
                  <a:lnTo>
                    <a:pt x="44083" y="118974"/>
                  </a:lnTo>
                  <a:lnTo>
                    <a:pt x="44211" y="118948"/>
                  </a:lnTo>
                  <a:lnTo>
                    <a:pt x="44174" y="119258"/>
                  </a:lnTo>
                  <a:lnTo>
                    <a:pt x="43853" y="119794"/>
                  </a:lnTo>
                  <a:lnTo>
                    <a:pt x="43685" y="120554"/>
                  </a:lnTo>
                  <a:lnTo>
                    <a:pt x="43594" y="121264"/>
                  </a:lnTo>
                  <a:lnTo>
                    <a:pt x="43604" y="122204"/>
                  </a:lnTo>
                  <a:lnTo>
                    <a:pt x="43861" y="122198"/>
                  </a:lnTo>
                  <a:lnTo>
                    <a:pt x="44020" y="122407"/>
                  </a:lnTo>
                  <a:lnTo>
                    <a:pt x="44118" y="122818"/>
                  </a:lnTo>
                  <a:lnTo>
                    <a:pt x="44112" y="123203"/>
                  </a:lnTo>
                  <a:lnTo>
                    <a:pt x="43954" y="123526"/>
                  </a:lnTo>
                  <a:lnTo>
                    <a:pt x="43985" y="124046"/>
                  </a:lnTo>
                  <a:lnTo>
                    <a:pt x="44138" y="124286"/>
                  </a:lnTo>
                  <a:lnTo>
                    <a:pt x="44472" y="124257"/>
                  </a:lnTo>
                  <a:lnTo>
                    <a:pt x="44737" y="124007"/>
                  </a:lnTo>
                  <a:lnTo>
                    <a:pt x="45166" y="123978"/>
                  </a:lnTo>
                  <a:lnTo>
                    <a:pt x="45477" y="124197"/>
                  </a:lnTo>
                  <a:lnTo>
                    <a:pt x="46177" y="125077"/>
                  </a:lnTo>
                  <a:lnTo>
                    <a:pt x="46053" y="125280"/>
                  </a:lnTo>
                  <a:lnTo>
                    <a:pt x="45927" y="126104"/>
                  </a:lnTo>
                  <a:lnTo>
                    <a:pt x="46106" y="126883"/>
                  </a:lnTo>
                  <a:lnTo>
                    <a:pt x="46089" y="127367"/>
                  </a:lnTo>
                  <a:lnTo>
                    <a:pt x="45883" y="128346"/>
                  </a:lnTo>
                  <a:lnTo>
                    <a:pt x="45771" y="128551"/>
                  </a:lnTo>
                  <a:lnTo>
                    <a:pt x="45514" y="128741"/>
                  </a:lnTo>
                  <a:lnTo>
                    <a:pt x="45680" y="129116"/>
                  </a:lnTo>
                  <a:lnTo>
                    <a:pt x="46247" y="129212"/>
                  </a:lnTo>
                  <a:lnTo>
                    <a:pt x="46682" y="128939"/>
                  </a:lnTo>
                  <a:lnTo>
                    <a:pt x="47001" y="128543"/>
                  </a:lnTo>
                  <a:lnTo>
                    <a:pt x="47016" y="128828"/>
                  </a:lnTo>
                  <a:lnTo>
                    <a:pt x="47041" y="129322"/>
                  </a:lnTo>
                  <a:lnTo>
                    <a:pt x="47097" y="130626"/>
                  </a:lnTo>
                  <a:lnTo>
                    <a:pt x="47180" y="132018"/>
                  </a:lnTo>
                  <a:lnTo>
                    <a:pt x="46262" y="131942"/>
                  </a:lnTo>
                  <a:lnTo>
                    <a:pt x="46711" y="132418"/>
                  </a:lnTo>
                  <a:lnTo>
                    <a:pt x="46792" y="132788"/>
                  </a:lnTo>
                  <a:lnTo>
                    <a:pt x="47225" y="133035"/>
                  </a:lnTo>
                  <a:lnTo>
                    <a:pt x="47271" y="133990"/>
                  </a:lnTo>
                  <a:lnTo>
                    <a:pt x="46604" y="134477"/>
                  </a:lnTo>
                  <a:lnTo>
                    <a:pt x="46162" y="135484"/>
                  </a:lnTo>
                  <a:lnTo>
                    <a:pt x="45965" y="135648"/>
                  </a:lnTo>
                  <a:lnTo>
                    <a:pt x="43196" y="135682"/>
                  </a:lnTo>
                  <a:lnTo>
                    <a:pt x="41990" y="135453"/>
                  </a:lnTo>
                  <a:lnTo>
                    <a:pt x="41816" y="135531"/>
                  </a:lnTo>
                  <a:lnTo>
                    <a:pt x="41655" y="135862"/>
                  </a:lnTo>
                  <a:lnTo>
                    <a:pt x="40805" y="135851"/>
                  </a:lnTo>
                  <a:lnTo>
                    <a:pt x="40264" y="135609"/>
                  </a:lnTo>
                  <a:lnTo>
                    <a:pt x="39925" y="135198"/>
                  </a:lnTo>
                  <a:lnTo>
                    <a:pt x="39258" y="134763"/>
                  </a:lnTo>
                  <a:lnTo>
                    <a:pt x="38578" y="133910"/>
                  </a:lnTo>
                  <a:lnTo>
                    <a:pt x="38518" y="133348"/>
                  </a:lnTo>
                  <a:lnTo>
                    <a:pt x="38371" y="133124"/>
                  </a:lnTo>
                  <a:lnTo>
                    <a:pt x="37505" y="133733"/>
                  </a:lnTo>
                  <a:lnTo>
                    <a:pt x="36927" y="133695"/>
                  </a:lnTo>
                  <a:lnTo>
                    <a:pt x="36285" y="133488"/>
                  </a:lnTo>
                  <a:lnTo>
                    <a:pt x="36192" y="130472"/>
                  </a:lnTo>
                  <a:lnTo>
                    <a:pt x="35297" y="129618"/>
                  </a:lnTo>
                  <a:lnTo>
                    <a:pt x="34597" y="128379"/>
                  </a:lnTo>
                  <a:lnTo>
                    <a:pt x="34340" y="128465"/>
                  </a:lnTo>
                  <a:lnTo>
                    <a:pt x="34039" y="128999"/>
                  </a:lnTo>
                  <a:lnTo>
                    <a:pt x="33901" y="129126"/>
                  </a:lnTo>
                  <a:lnTo>
                    <a:pt x="33706" y="129137"/>
                  </a:lnTo>
                  <a:lnTo>
                    <a:pt x="33525" y="129051"/>
                  </a:lnTo>
                  <a:lnTo>
                    <a:pt x="33457" y="127307"/>
                  </a:lnTo>
                  <a:lnTo>
                    <a:pt x="33271" y="127315"/>
                  </a:lnTo>
                  <a:lnTo>
                    <a:pt x="32790" y="127614"/>
                  </a:lnTo>
                  <a:lnTo>
                    <a:pt x="31611" y="128567"/>
                  </a:lnTo>
                  <a:lnTo>
                    <a:pt x="30673" y="128845"/>
                  </a:lnTo>
                  <a:lnTo>
                    <a:pt x="30507" y="128856"/>
                  </a:lnTo>
                  <a:lnTo>
                    <a:pt x="29813" y="128447"/>
                  </a:lnTo>
                  <a:lnTo>
                    <a:pt x="29171" y="128476"/>
                  </a:lnTo>
                  <a:lnTo>
                    <a:pt x="28597" y="128778"/>
                  </a:lnTo>
                  <a:lnTo>
                    <a:pt x="28413" y="129033"/>
                  </a:lnTo>
                  <a:lnTo>
                    <a:pt x="27304" y="129566"/>
                  </a:lnTo>
                  <a:lnTo>
                    <a:pt x="27023" y="129595"/>
                  </a:lnTo>
                  <a:lnTo>
                    <a:pt x="26173" y="129293"/>
                  </a:lnTo>
                  <a:lnTo>
                    <a:pt x="26393" y="128705"/>
                  </a:lnTo>
                  <a:lnTo>
                    <a:pt x="26764" y="128007"/>
                  </a:lnTo>
                  <a:lnTo>
                    <a:pt x="27072" y="126794"/>
                  </a:lnTo>
                  <a:lnTo>
                    <a:pt x="27081" y="126469"/>
                  </a:lnTo>
                  <a:lnTo>
                    <a:pt x="26836" y="125103"/>
                  </a:lnTo>
                  <a:lnTo>
                    <a:pt x="26604" y="124536"/>
                  </a:lnTo>
                  <a:lnTo>
                    <a:pt x="26409" y="124236"/>
                  </a:lnTo>
                  <a:lnTo>
                    <a:pt x="25726" y="123666"/>
                  </a:lnTo>
                  <a:lnTo>
                    <a:pt x="25442" y="123279"/>
                  </a:lnTo>
                  <a:lnTo>
                    <a:pt x="25454" y="122873"/>
                  </a:lnTo>
                  <a:lnTo>
                    <a:pt x="25678" y="122438"/>
                  </a:lnTo>
                  <a:lnTo>
                    <a:pt x="25465" y="122438"/>
                  </a:lnTo>
                  <a:lnTo>
                    <a:pt x="25231" y="122901"/>
                  </a:lnTo>
                  <a:lnTo>
                    <a:pt x="25245" y="123292"/>
                  </a:lnTo>
                  <a:lnTo>
                    <a:pt x="25560" y="123744"/>
                  </a:lnTo>
                  <a:lnTo>
                    <a:pt x="26034" y="124145"/>
                  </a:lnTo>
                  <a:lnTo>
                    <a:pt x="26304" y="124473"/>
                  </a:lnTo>
                  <a:lnTo>
                    <a:pt x="26704" y="125233"/>
                  </a:lnTo>
                  <a:lnTo>
                    <a:pt x="26712" y="125712"/>
                  </a:lnTo>
                  <a:lnTo>
                    <a:pt x="25908" y="125728"/>
                  </a:lnTo>
                  <a:lnTo>
                    <a:pt x="25879" y="126566"/>
                  </a:lnTo>
                  <a:lnTo>
                    <a:pt x="25181" y="126654"/>
                  </a:lnTo>
                  <a:lnTo>
                    <a:pt x="25380" y="128070"/>
                  </a:lnTo>
                  <a:lnTo>
                    <a:pt x="25040" y="128465"/>
                  </a:lnTo>
                  <a:lnTo>
                    <a:pt x="23838" y="128525"/>
                  </a:lnTo>
                  <a:lnTo>
                    <a:pt x="23093" y="128702"/>
                  </a:lnTo>
                  <a:lnTo>
                    <a:pt x="22664" y="128903"/>
                  </a:lnTo>
                  <a:lnTo>
                    <a:pt x="21058" y="128838"/>
                  </a:lnTo>
                  <a:lnTo>
                    <a:pt x="20903" y="129082"/>
                  </a:lnTo>
                  <a:lnTo>
                    <a:pt x="20880" y="129249"/>
                  </a:lnTo>
                  <a:lnTo>
                    <a:pt x="21247" y="130823"/>
                  </a:lnTo>
                  <a:lnTo>
                    <a:pt x="21050" y="130901"/>
                  </a:lnTo>
                  <a:lnTo>
                    <a:pt x="20735" y="130886"/>
                  </a:lnTo>
                  <a:lnTo>
                    <a:pt x="20133" y="130664"/>
                  </a:lnTo>
                  <a:lnTo>
                    <a:pt x="19878" y="131638"/>
                  </a:lnTo>
                  <a:lnTo>
                    <a:pt x="19213" y="131221"/>
                  </a:lnTo>
                  <a:lnTo>
                    <a:pt x="17027" y="130740"/>
                  </a:lnTo>
                  <a:lnTo>
                    <a:pt x="15887" y="131285"/>
                  </a:lnTo>
                  <a:lnTo>
                    <a:pt x="14404" y="131178"/>
                  </a:lnTo>
                  <a:lnTo>
                    <a:pt x="14051" y="130962"/>
                  </a:lnTo>
                  <a:lnTo>
                    <a:pt x="13911" y="131302"/>
                  </a:lnTo>
                  <a:lnTo>
                    <a:pt x="13926" y="131758"/>
                  </a:lnTo>
                  <a:lnTo>
                    <a:pt x="14178" y="132591"/>
                  </a:lnTo>
                  <a:lnTo>
                    <a:pt x="12656" y="131901"/>
                  </a:lnTo>
                  <a:lnTo>
                    <a:pt x="13265" y="133129"/>
                  </a:lnTo>
                  <a:lnTo>
                    <a:pt x="13311" y="133645"/>
                  </a:lnTo>
                  <a:lnTo>
                    <a:pt x="13209" y="133923"/>
                  </a:lnTo>
                  <a:lnTo>
                    <a:pt x="13031" y="133933"/>
                  </a:lnTo>
                  <a:lnTo>
                    <a:pt x="12457" y="134201"/>
                  </a:lnTo>
                  <a:lnTo>
                    <a:pt x="12138" y="134548"/>
                  </a:lnTo>
                  <a:lnTo>
                    <a:pt x="11937" y="135065"/>
                  </a:lnTo>
                  <a:lnTo>
                    <a:pt x="11765" y="135193"/>
                  </a:lnTo>
                  <a:lnTo>
                    <a:pt x="9627" y="135706"/>
                  </a:lnTo>
                  <a:lnTo>
                    <a:pt x="9451" y="135940"/>
                  </a:lnTo>
                  <a:lnTo>
                    <a:pt x="9047" y="136903"/>
                  </a:lnTo>
                  <a:lnTo>
                    <a:pt x="8457" y="137109"/>
                  </a:lnTo>
                  <a:lnTo>
                    <a:pt x="7520" y="138168"/>
                  </a:lnTo>
                  <a:lnTo>
                    <a:pt x="7885" y="138327"/>
                  </a:lnTo>
                  <a:lnTo>
                    <a:pt x="7396" y="139217"/>
                  </a:lnTo>
                  <a:lnTo>
                    <a:pt x="6905" y="139904"/>
                  </a:lnTo>
                  <a:lnTo>
                    <a:pt x="6847" y="140141"/>
                  </a:lnTo>
                  <a:lnTo>
                    <a:pt x="6922" y="140359"/>
                  </a:lnTo>
                  <a:lnTo>
                    <a:pt x="6907" y="140682"/>
                  </a:lnTo>
                  <a:lnTo>
                    <a:pt x="6066" y="141593"/>
                  </a:lnTo>
                  <a:lnTo>
                    <a:pt x="4891" y="142074"/>
                  </a:lnTo>
                  <a:lnTo>
                    <a:pt x="4813" y="142415"/>
                  </a:lnTo>
                  <a:lnTo>
                    <a:pt x="5049" y="143347"/>
                  </a:lnTo>
                  <a:lnTo>
                    <a:pt x="4968" y="143599"/>
                  </a:lnTo>
                  <a:lnTo>
                    <a:pt x="4748" y="143443"/>
                  </a:lnTo>
                  <a:lnTo>
                    <a:pt x="3439" y="143555"/>
                  </a:lnTo>
                  <a:lnTo>
                    <a:pt x="2577" y="143868"/>
                  </a:lnTo>
                  <a:lnTo>
                    <a:pt x="2352" y="143556"/>
                  </a:lnTo>
                  <a:lnTo>
                    <a:pt x="2209" y="143168"/>
                  </a:lnTo>
                  <a:lnTo>
                    <a:pt x="1539" y="143249"/>
                  </a:lnTo>
                  <a:lnTo>
                    <a:pt x="1122" y="143420"/>
                  </a:lnTo>
                  <a:lnTo>
                    <a:pt x="339" y="143576"/>
                  </a:lnTo>
                  <a:lnTo>
                    <a:pt x="111" y="143559"/>
                  </a:lnTo>
                  <a:lnTo>
                    <a:pt x="111" y="143149"/>
                  </a:lnTo>
                  <a:lnTo>
                    <a:pt x="107" y="132336"/>
                  </a:lnTo>
                  <a:lnTo>
                    <a:pt x="116" y="130885"/>
                  </a:lnTo>
                  <a:lnTo>
                    <a:pt x="110" y="127001"/>
                  </a:lnTo>
                  <a:lnTo>
                    <a:pt x="104" y="123088"/>
                  </a:lnTo>
                  <a:lnTo>
                    <a:pt x="112" y="122939"/>
                  </a:lnTo>
                  <a:lnTo>
                    <a:pt x="115" y="118470"/>
                  </a:lnTo>
                  <a:lnTo>
                    <a:pt x="20" y="115003"/>
                  </a:lnTo>
                  <a:lnTo>
                    <a:pt x="16" y="114841"/>
                  </a:lnTo>
                  <a:lnTo>
                    <a:pt x="13" y="114694"/>
                  </a:lnTo>
                  <a:lnTo>
                    <a:pt x="0" y="113734"/>
                  </a:lnTo>
                  <a:lnTo>
                    <a:pt x="103" y="111327"/>
                  </a:lnTo>
                  <a:lnTo>
                    <a:pt x="109" y="106201"/>
                  </a:lnTo>
                  <a:lnTo>
                    <a:pt x="109" y="105958"/>
                  </a:lnTo>
                  <a:lnTo>
                    <a:pt x="112" y="103538"/>
                  </a:lnTo>
                  <a:lnTo>
                    <a:pt x="114" y="101263"/>
                  </a:lnTo>
                  <a:lnTo>
                    <a:pt x="115" y="100871"/>
                  </a:lnTo>
                  <a:lnTo>
                    <a:pt x="115" y="100575"/>
                  </a:lnTo>
                  <a:lnTo>
                    <a:pt x="116" y="99292"/>
                  </a:lnTo>
                  <a:lnTo>
                    <a:pt x="119" y="98252"/>
                  </a:lnTo>
                  <a:lnTo>
                    <a:pt x="121" y="97589"/>
                  </a:lnTo>
                  <a:lnTo>
                    <a:pt x="124" y="96049"/>
                  </a:lnTo>
                  <a:lnTo>
                    <a:pt x="123" y="93207"/>
                  </a:lnTo>
                  <a:lnTo>
                    <a:pt x="120" y="89170"/>
                  </a:lnTo>
                  <a:lnTo>
                    <a:pt x="120" y="88485"/>
                  </a:lnTo>
                  <a:lnTo>
                    <a:pt x="121" y="88287"/>
                  </a:lnTo>
                  <a:lnTo>
                    <a:pt x="122" y="87672"/>
                  </a:lnTo>
                  <a:lnTo>
                    <a:pt x="124" y="87010"/>
                  </a:lnTo>
                  <a:lnTo>
                    <a:pt x="120" y="86862"/>
                  </a:lnTo>
                  <a:lnTo>
                    <a:pt x="117" y="86519"/>
                  </a:lnTo>
                  <a:lnTo>
                    <a:pt x="115" y="86350"/>
                  </a:lnTo>
                  <a:lnTo>
                    <a:pt x="103" y="85201"/>
                  </a:lnTo>
                  <a:lnTo>
                    <a:pt x="103" y="83805"/>
                  </a:lnTo>
                  <a:lnTo>
                    <a:pt x="100" y="82699"/>
                  </a:lnTo>
                  <a:lnTo>
                    <a:pt x="99" y="82152"/>
                  </a:lnTo>
                  <a:lnTo>
                    <a:pt x="90" y="81414"/>
                  </a:lnTo>
                  <a:lnTo>
                    <a:pt x="100" y="80766"/>
                  </a:lnTo>
                  <a:lnTo>
                    <a:pt x="106" y="80375"/>
                  </a:lnTo>
                  <a:lnTo>
                    <a:pt x="116" y="79690"/>
                  </a:lnTo>
                  <a:lnTo>
                    <a:pt x="111" y="78898"/>
                  </a:lnTo>
                  <a:lnTo>
                    <a:pt x="109" y="78484"/>
                  </a:lnTo>
                  <a:lnTo>
                    <a:pt x="113" y="78197"/>
                  </a:lnTo>
                  <a:lnTo>
                    <a:pt x="93" y="76862"/>
                  </a:lnTo>
                  <a:lnTo>
                    <a:pt x="100" y="74871"/>
                  </a:lnTo>
                  <a:lnTo>
                    <a:pt x="100" y="74655"/>
                  </a:lnTo>
                  <a:lnTo>
                    <a:pt x="96" y="70704"/>
                  </a:lnTo>
                  <a:lnTo>
                    <a:pt x="126" y="66206"/>
                  </a:lnTo>
                  <a:lnTo>
                    <a:pt x="129" y="65695"/>
                  </a:lnTo>
                  <a:lnTo>
                    <a:pt x="135" y="64864"/>
                  </a:lnTo>
                  <a:lnTo>
                    <a:pt x="136" y="64418"/>
                  </a:lnTo>
                  <a:lnTo>
                    <a:pt x="129" y="62871"/>
                  </a:lnTo>
                  <a:lnTo>
                    <a:pt x="129" y="60724"/>
                  </a:lnTo>
                  <a:lnTo>
                    <a:pt x="135" y="60061"/>
                  </a:lnTo>
                  <a:lnTo>
                    <a:pt x="140" y="59578"/>
                  </a:lnTo>
                  <a:lnTo>
                    <a:pt x="145" y="59049"/>
                  </a:lnTo>
                  <a:lnTo>
                    <a:pt x="155" y="58073"/>
                  </a:lnTo>
                  <a:lnTo>
                    <a:pt x="128" y="55404"/>
                  </a:lnTo>
                  <a:lnTo>
                    <a:pt x="115" y="54910"/>
                  </a:lnTo>
                  <a:lnTo>
                    <a:pt x="124" y="52817"/>
                  </a:lnTo>
                  <a:lnTo>
                    <a:pt x="131" y="51351"/>
                  </a:lnTo>
                  <a:lnTo>
                    <a:pt x="142" y="48857"/>
                  </a:lnTo>
                  <a:lnTo>
                    <a:pt x="113" y="48132"/>
                  </a:lnTo>
                  <a:lnTo>
                    <a:pt x="98" y="47735"/>
                  </a:lnTo>
                  <a:lnTo>
                    <a:pt x="81" y="44305"/>
                  </a:lnTo>
                  <a:lnTo>
                    <a:pt x="78" y="43905"/>
                  </a:lnTo>
                  <a:lnTo>
                    <a:pt x="78" y="43707"/>
                  </a:lnTo>
                  <a:lnTo>
                    <a:pt x="70" y="43127"/>
                  </a:lnTo>
                  <a:lnTo>
                    <a:pt x="75" y="41971"/>
                  </a:lnTo>
                  <a:lnTo>
                    <a:pt x="83" y="39826"/>
                  </a:lnTo>
                  <a:lnTo>
                    <a:pt x="86" y="38187"/>
                  </a:lnTo>
                  <a:lnTo>
                    <a:pt x="87" y="38041"/>
                  </a:lnTo>
                  <a:lnTo>
                    <a:pt x="84" y="37280"/>
                  </a:lnTo>
                  <a:lnTo>
                    <a:pt x="83" y="36831"/>
                  </a:lnTo>
                  <a:lnTo>
                    <a:pt x="100" y="33266"/>
                  </a:lnTo>
                  <a:lnTo>
                    <a:pt x="116" y="30814"/>
                  </a:lnTo>
                  <a:lnTo>
                    <a:pt x="116" y="27721"/>
                  </a:lnTo>
                  <a:lnTo>
                    <a:pt x="114" y="27444"/>
                  </a:lnTo>
                  <a:lnTo>
                    <a:pt x="111" y="26866"/>
                  </a:lnTo>
                  <a:lnTo>
                    <a:pt x="93" y="23308"/>
                  </a:lnTo>
                  <a:lnTo>
                    <a:pt x="86" y="17234"/>
                  </a:lnTo>
                  <a:lnTo>
                    <a:pt x="95" y="12542"/>
                  </a:lnTo>
                  <a:lnTo>
                    <a:pt x="71" y="10701"/>
                  </a:lnTo>
                  <a:lnTo>
                    <a:pt x="71" y="10183"/>
                  </a:lnTo>
                  <a:lnTo>
                    <a:pt x="71" y="10043"/>
                  </a:lnTo>
                  <a:lnTo>
                    <a:pt x="70" y="4458"/>
                  </a:lnTo>
                  <a:lnTo>
                    <a:pt x="1620" y="4498"/>
                  </a:lnTo>
                  <a:lnTo>
                    <a:pt x="4838" y="4622"/>
                  </a:lnTo>
                  <a:lnTo>
                    <a:pt x="4832" y="4924"/>
                  </a:lnTo>
                  <a:lnTo>
                    <a:pt x="6055" y="4983"/>
                  </a:lnTo>
                  <a:lnTo>
                    <a:pt x="6055" y="5232"/>
                  </a:lnTo>
                  <a:lnTo>
                    <a:pt x="7219" y="5269"/>
                  </a:lnTo>
                  <a:lnTo>
                    <a:pt x="7061" y="6014"/>
                  </a:lnTo>
                  <a:lnTo>
                    <a:pt x="8355" y="5991"/>
                  </a:lnTo>
                  <a:lnTo>
                    <a:pt x="8852" y="5797"/>
                  </a:lnTo>
                  <a:lnTo>
                    <a:pt x="8568" y="5406"/>
                  </a:lnTo>
                  <a:lnTo>
                    <a:pt x="7370" y="4722"/>
                  </a:lnTo>
                  <a:lnTo>
                    <a:pt x="11079" y="4792"/>
                  </a:lnTo>
                  <a:lnTo>
                    <a:pt x="11164" y="2373"/>
                  </a:lnTo>
                  <a:lnTo>
                    <a:pt x="13070" y="2403"/>
                  </a:lnTo>
                  <a:lnTo>
                    <a:pt x="13062" y="2217"/>
                  </a:lnTo>
                  <a:lnTo>
                    <a:pt x="12766" y="1421"/>
                  </a:lnTo>
                  <a:lnTo>
                    <a:pt x="13741" y="1700"/>
                  </a:lnTo>
                  <a:lnTo>
                    <a:pt x="13796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0" name="pg141">
              <a:extLst>
                <a:ext uri="{FF2B5EF4-FFF2-40B4-BE49-F238E27FC236}">
                  <a16:creationId xmlns:a16="http://schemas.microsoft.com/office/drawing/2014/main" id="{EF5C54D3-475B-084B-AF38-0B2D1DF77D42}"/>
                </a:ext>
              </a:extLst>
            </p:cNvPr>
            <p:cNvSpPr/>
            <p:nvPr/>
          </p:nvSpPr>
          <p:spPr>
            <a:xfrm>
              <a:off x="6659954" y="2720870"/>
              <a:ext cx="98107" cy="159571"/>
            </a:xfrm>
            <a:custGeom>
              <a:avLst/>
              <a:gdLst/>
              <a:ahLst/>
              <a:cxnLst/>
              <a:rect l="0" t="0" r="0" b="0"/>
              <a:pathLst>
                <a:path w="98107" h="159571">
                  <a:moveTo>
                    <a:pt x="98106" y="4194"/>
                  </a:moveTo>
                  <a:lnTo>
                    <a:pt x="98107" y="4334"/>
                  </a:lnTo>
                  <a:lnTo>
                    <a:pt x="97954" y="13595"/>
                  </a:lnTo>
                  <a:lnTo>
                    <a:pt x="97949" y="13785"/>
                  </a:lnTo>
                  <a:lnTo>
                    <a:pt x="97889" y="17798"/>
                  </a:lnTo>
                  <a:lnTo>
                    <a:pt x="97903" y="24749"/>
                  </a:lnTo>
                  <a:lnTo>
                    <a:pt x="97907" y="27318"/>
                  </a:lnTo>
                  <a:lnTo>
                    <a:pt x="95615" y="27334"/>
                  </a:lnTo>
                  <a:lnTo>
                    <a:pt x="95615" y="24927"/>
                  </a:lnTo>
                  <a:lnTo>
                    <a:pt x="87200" y="24749"/>
                  </a:lnTo>
                  <a:lnTo>
                    <a:pt x="84369" y="24692"/>
                  </a:lnTo>
                  <a:lnTo>
                    <a:pt x="84351" y="25280"/>
                  </a:lnTo>
                  <a:lnTo>
                    <a:pt x="84158" y="29573"/>
                  </a:lnTo>
                  <a:lnTo>
                    <a:pt x="80476" y="29559"/>
                  </a:lnTo>
                  <a:lnTo>
                    <a:pt x="80382" y="34500"/>
                  </a:lnTo>
                  <a:lnTo>
                    <a:pt x="79922" y="33708"/>
                  </a:lnTo>
                  <a:lnTo>
                    <a:pt x="79576" y="33269"/>
                  </a:lnTo>
                  <a:lnTo>
                    <a:pt x="78922" y="30926"/>
                  </a:lnTo>
                  <a:lnTo>
                    <a:pt x="78972" y="30626"/>
                  </a:lnTo>
                  <a:lnTo>
                    <a:pt x="72953" y="30575"/>
                  </a:lnTo>
                  <a:lnTo>
                    <a:pt x="72941" y="31889"/>
                  </a:lnTo>
                  <a:lnTo>
                    <a:pt x="73225" y="31923"/>
                  </a:lnTo>
                  <a:lnTo>
                    <a:pt x="73751" y="32198"/>
                  </a:lnTo>
                  <a:lnTo>
                    <a:pt x="74164" y="32611"/>
                  </a:lnTo>
                  <a:lnTo>
                    <a:pt x="74628" y="33944"/>
                  </a:lnTo>
                  <a:lnTo>
                    <a:pt x="75488" y="35283"/>
                  </a:lnTo>
                  <a:lnTo>
                    <a:pt x="76636" y="35488"/>
                  </a:lnTo>
                  <a:lnTo>
                    <a:pt x="77804" y="36931"/>
                  </a:lnTo>
                  <a:lnTo>
                    <a:pt x="77904" y="37735"/>
                  </a:lnTo>
                  <a:lnTo>
                    <a:pt x="76439" y="37946"/>
                  </a:lnTo>
                  <a:lnTo>
                    <a:pt x="75467" y="37958"/>
                  </a:lnTo>
                  <a:lnTo>
                    <a:pt x="74134" y="36994"/>
                  </a:lnTo>
                  <a:lnTo>
                    <a:pt x="73981" y="36522"/>
                  </a:lnTo>
                  <a:lnTo>
                    <a:pt x="73962" y="35644"/>
                  </a:lnTo>
                  <a:lnTo>
                    <a:pt x="73855" y="35378"/>
                  </a:lnTo>
                  <a:lnTo>
                    <a:pt x="72581" y="37875"/>
                  </a:lnTo>
                  <a:lnTo>
                    <a:pt x="72970" y="38902"/>
                  </a:lnTo>
                  <a:lnTo>
                    <a:pt x="73559" y="39795"/>
                  </a:lnTo>
                  <a:lnTo>
                    <a:pt x="74836" y="41325"/>
                  </a:lnTo>
                  <a:lnTo>
                    <a:pt x="74832" y="41734"/>
                  </a:lnTo>
                  <a:lnTo>
                    <a:pt x="74630" y="42843"/>
                  </a:lnTo>
                  <a:lnTo>
                    <a:pt x="74485" y="42884"/>
                  </a:lnTo>
                  <a:lnTo>
                    <a:pt x="74332" y="43077"/>
                  </a:lnTo>
                  <a:lnTo>
                    <a:pt x="73415" y="44434"/>
                  </a:lnTo>
                  <a:lnTo>
                    <a:pt x="72594" y="44929"/>
                  </a:lnTo>
                  <a:lnTo>
                    <a:pt x="72378" y="44974"/>
                  </a:lnTo>
                  <a:lnTo>
                    <a:pt x="71903" y="44761"/>
                  </a:lnTo>
                  <a:lnTo>
                    <a:pt x="71569" y="44467"/>
                  </a:lnTo>
                  <a:lnTo>
                    <a:pt x="71459" y="44251"/>
                  </a:lnTo>
                  <a:lnTo>
                    <a:pt x="71506" y="43842"/>
                  </a:lnTo>
                  <a:lnTo>
                    <a:pt x="71864" y="43091"/>
                  </a:lnTo>
                  <a:lnTo>
                    <a:pt x="71793" y="42808"/>
                  </a:lnTo>
                  <a:lnTo>
                    <a:pt x="71483" y="42566"/>
                  </a:lnTo>
                  <a:lnTo>
                    <a:pt x="71137" y="42480"/>
                  </a:lnTo>
                  <a:lnTo>
                    <a:pt x="70882" y="42547"/>
                  </a:lnTo>
                  <a:lnTo>
                    <a:pt x="70709" y="42852"/>
                  </a:lnTo>
                  <a:lnTo>
                    <a:pt x="70697" y="43217"/>
                  </a:lnTo>
                  <a:lnTo>
                    <a:pt x="70991" y="44240"/>
                  </a:lnTo>
                  <a:lnTo>
                    <a:pt x="70987" y="44597"/>
                  </a:lnTo>
                  <a:lnTo>
                    <a:pt x="70512" y="45278"/>
                  </a:lnTo>
                  <a:lnTo>
                    <a:pt x="70158" y="45512"/>
                  </a:lnTo>
                  <a:lnTo>
                    <a:pt x="69903" y="45423"/>
                  </a:lnTo>
                  <a:lnTo>
                    <a:pt x="69754" y="44798"/>
                  </a:lnTo>
                  <a:lnTo>
                    <a:pt x="69765" y="44344"/>
                  </a:lnTo>
                  <a:lnTo>
                    <a:pt x="69887" y="43931"/>
                  </a:lnTo>
                  <a:lnTo>
                    <a:pt x="69856" y="43693"/>
                  </a:lnTo>
                  <a:lnTo>
                    <a:pt x="69483" y="43351"/>
                  </a:lnTo>
                  <a:lnTo>
                    <a:pt x="69164" y="43202"/>
                  </a:lnTo>
                  <a:lnTo>
                    <a:pt x="68689" y="43250"/>
                  </a:lnTo>
                  <a:lnTo>
                    <a:pt x="68410" y="43488"/>
                  </a:lnTo>
                  <a:lnTo>
                    <a:pt x="68383" y="43953"/>
                  </a:lnTo>
                  <a:lnTo>
                    <a:pt x="68504" y="44638"/>
                  </a:lnTo>
                  <a:lnTo>
                    <a:pt x="68469" y="44999"/>
                  </a:lnTo>
                  <a:lnTo>
                    <a:pt x="68052" y="45497"/>
                  </a:lnTo>
                  <a:lnTo>
                    <a:pt x="67691" y="45687"/>
                  </a:lnTo>
                  <a:lnTo>
                    <a:pt x="67310" y="45654"/>
                  </a:lnTo>
                  <a:lnTo>
                    <a:pt x="66308" y="45230"/>
                  </a:lnTo>
                  <a:lnTo>
                    <a:pt x="65821" y="44497"/>
                  </a:lnTo>
                  <a:lnTo>
                    <a:pt x="65566" y="44556"/>
                  </a:lnTo>
                  <a:lnTo>
                    <a:pt x="65742" y="45006"/>
                  </a:lnTo>
                  <a:lnTo>
                    <a:pt x="66552" y="46108"/>
                  </a:lnTo>
                  <a:lnTo>
                    <a:pt x="67137" y="46584"/>
                  </a:lnTo>
                  <a:lnTo>
                    <a:pt x="67538" y="47049"/>
                  </a:lnTo>
                  <a:lnTo>
                    <a:pt x="67746" y="47867"/>
                  </a:lnTo>
                  <a:lnTo>
                    <a:pt x="67000" y="49051"/>
                  </a:lnTo>
                  <a:lnTo>
                    <a:pt x="66458" y="49051"/>
                  </a:lnTo>
                  <a:lnTo>
                    <a:pt x="65818" y="48891"/>
                  </a:lnTo>
                  <a:lnTo>
                    <a:pt x="65547" y="49103"/>
                  </a:lnTo>
                  <a:lnTo>
                    <a:pt x="65548" y="49550"/>
                  </a:lnTo>
                  <a:lnTo>
                    <a:pt x="65362" y="49776"/>
                  </a:lnTo>
                  <a:lnTo>
                    <a:pt x="65488" y="50595"/>
                  </a:lnTo>
                  <a:lnTo>
                    <a:pt x="65426" y="50811"/>
                  </a:lnTo>
                  <a:lnTo>
                    <a:pt x="64530" y="51164"/>
                  </a:lnTo>
                  <a:lnTo>
                    <a:pt x="63761" y="51745"/>
                  </a:lnTo>
                  <a:lnTo>
                    <a:pt x="63227" y="52523"/>
                  </a:lnTo>
                  <a:lnTo>
                    <a:pt x="63141" y="52891"/>
                  </a:lnTo>
                  <a:lnTo>
                    <a:pt x="62376" y="54320"/>
                  </a:lnTo>
                  <a:lnTo>
                    <a:pt x="61957" y="54577"/>
                  </a:lnTo>
                  <a:lnTo>
                    <a:pt x="61337" y="55221"/>
                  </a:lnTo>
                  <a:lnTo>
                    <a:pt x="62546" y="55262"/>
                  </a:lnTo>
                  <a:lnTo>
                    <a:pt x="63081" y="56312"/>
                  </a:lnTo>
                  <a:lnTo>
                    <a:pt x="62857" y="57222"/>
                  </a:lnTo>
                  <a:lnTo>
                    <a:pt x="62387" y="57792"/>
                  </a:lnTo>
                  <a:lnTo>
                    <a:pt x="62198" y="57850"/>
                  </a:lnTo>
                  <a:lnTo>
                    <a:pt x="62022" y="58241"/>
                  </a:lnTo>
                  <a:lnTo>
                    <a:pt x="62191" y="58799"/>
                  </a:lnTo>
                  <a:lnTo>
                    <a:pt x="62207" y="59219"/>
                  </a:lnTo>
                  <a:lnTo>
                    <a:pt x="62062" y="59636"/>
                  </a:lnTo>
                  <a:lnTo>
                    <a:pt x="62043" y="60030"/>
                  </a:lnTo>
                  <a:lnTo>
                    <a:pt x="62164" y="60160"/>
                  </a:lnTo>
                  <a:lnTo>
                    <a:pt x="61968" y="60161"/>
                  </a:lnTo>
                  <a:lnTo>
                    <a:pt x="60884" y="58580"/>
                  </a:lnTo>
                  <a:lnTo>
                    <a:pt x="60176" y="57681"/>
                  </a:lnTo>
                  <a:lnTo>
                    <a:pt x="59614" y="58603"/>
                  </a:lnTo>
                  <a:lnTo>
                    <a:pt x="59484" y="59161"/>
                  </a:lnTo>
                  <a:lnTo>
                    <a:pt x="59389" y="61281"/>
                  </a:lnTo>
                  <a:lnTo>
                    <a:pt x="59318" y="61501"/>
                  </a:lnTo>
                  <a:lnTo>
                    <a:pt x="59015" y="61996"/>
                  </a:lnTo>
                  <a:lnTo>
                    <a:pt x="58505" y="62539"/>
                  </a:lnTo>
                  <a:lnTo>
                    <a:pt x="58768" y="62866"/>
                  </a:lnTo>
                  <a:lnTo>
                    <a:pt x="59015" y="62885"/>
                  </a:lnTo>
                  <a:lnTo>
                    <a:pt x="59105" y="63547"/>
                  </a:lnTo>
                  <a:lnTo>
                    <a:pt x="59018" y="63960"/>
                  </a:lnTo>
                  <a:lnTo>
                    <a:pt x="58610" y="64228"/>
                  </a:lnTo>
                  <a:lnTo>
                    <a:pt x="58441" y="64239"/>
                  </a:lnTo>
                  <a:lnTo>
                    <a:pt x="57635" y="65168"/>
                  </a:lnTo>
                  <a:lnTo>
                    <a:pt x="57986" y="65355"/>
                  </a:lnTo>
                  <a:lnTo>
                    <a:pt x="58170" y="65277"/>
                  </a:lnTo>
                  <a:lnTo>
                    <a:pt x="58692" y="65285"/>
                  </a:lnTo>
                  <a:lnTo>
                    <a:pt x="58613" y="66099"/>
                  </a:lnTo>
                  <a:lnTo>
                    <a:pt x="58526" y="66304"/>
                  </a:lnTo>
                  <a:lnTo>
                    <a:pt x="58122" y="66698"/>
                  </a:lnTo>
                  <a:lnTo>
                    <a:pt x="58118" y="67078"/>
                  </a:lnTo>
                  <a:lnTo>
                    <a:pt x="58678" y="68079"/>
                  </a:lnTo>
                  <a:lnTo>
                    <a:pt x="61268" y="68879"/>
                  </a:lnTo>
                  <a:lnTo>
                    <a:pt x="61111" y="69065"/>
                  </a:lnTo>
                  <a:lnTo>
                    <a:pt x="61072" y="69958"/>
                  </a:lnTo>
                  <a:lnTo>
                    <a:pt x="61143" y="70111"/>
                  </a:lnTo>
                  <a:lnTo>
                    <a:pt x="61437" y="70304"/>
                  </a:lnTo>
                  <a:lnTo>
                    <a:pt x="61391" y="71342"/>
                  </a:lnTo>
                  <a:lnTo>
                    <a:pt x="62504" y="71378"/>
                  </a:lnTo>
                  <a:lnTo>
                    <a:pt x="63256" y="71616"/>
                  </a:lnTo>
                  <a:lnTo>
                    <a:pt x="62583" y="72458"/>
                  </a:lnTo>
                  <a:lnTo>
                    <a:pt x="61807" y="73690"/>
                  </a:lnTo>
                  <a:lnTo>
                    <a:pt x="61216" y="73734"/>
                  </a:lnTo>
                  <a:lnTo>
                    <a:pt x="60780" y="73113"/>
                  </a:lnTo>
                  <a:lnTo>
                    <a:pt x="60255" y="72154"/>
                  </a:lnTo>
                  <a:lnTo>
                    <a:pt x="59730" y="71748"/>
                  </a:lnTo>
                  <a:lnTo>
                    <a:pt x="59460" y="71432"/>
                  </a:lnTo>
                  <a:lnTo>
                    <a:pt x="59358" y="71115"/>
                  </a:lnTo>
                  <a:lnTo>
                    <a:pt x="58469" y="70646"/>
                  </a:lnTo>
                  <a:lnTo>
                    <a:pt x="58226" y="70653"/>
                  </a:lnTo>
                  <a:lnTo>
                    <a:pt x="57563" y="70966"/>
                  </a:lnTo>
                  <a:lnTo>
                    <a:pt x="57371" y="71211"/>
                  </a:lnTo>
                  <a:lnTo>
                    <a:pt x="57120" y="71356"/>
                  </a:lnTo>
                  <a:lnTo>
                    <a:pt x="56803" y="71371"/>
                  </a:lnTo>
                  <a:lnTo>
                    <a:pt x="56654" y="70668"/>
                  </a:lnTo>
                  <a:lnTo>
                    <a:pt x="56658" y="70351"/>
                  </a:lnTo>
                  <a:lnTo>
                    <a:pt x="55596" y="70362"/>
                  </a:lnTo>
                  <a:lnTo>
                    <a:pt x="55690" y="70596"/>
                  </a:lnTo>
                  <a:lnTo>
                    <a:pt x="55662" y="71943"/>
                  </a:lnTo>
                  <a:lnTo>
                    <a:pt x="55141" y="72520"/>
                  </a:lnTo>
                  <a:lnTo>
                    <a:pt x="54835" y="72226"/>
                  </a:lnTo>
                  <a:lnTo>
                    <a:pt x="53029" y="71645"/>
                  </a:lnTo>
                  <a:lnTo>
                    <a:pt x="52472" y="73684"/>
                  </a:lnTo>
                  <a:lnTo>
                    <a:pt x="52452" y="74548"/>
                  </a:lnTo>
                  <a:lnTo>
                    <a:pt x="52151" y="74964"/>
                  </a:lnTo>
                  <a:lnTo>
                    <a:pt x="51880" y="75124"/>
                  </a:lnTo>
                  <a:lnTo>
                    <a:pt x="51434" y="75675"/>
                  </a:lnTo>
                  <a:lnTo>
                    <a:pt x="52002" y="75772"/>
                  </a:lnTo>
                  <a:lnTo>
                    <a:pt x="52492" y="76032"/>
                  </a:lnTo>
                  <a:lnTo>
                    <a:pt x="51878" y="77699"/>
                  </a:lnTo>
                  <a:lnTo>
                    <a:pt x="50835" y="77561"/>
                  </a:lnTo>
                  <a:lnTo>
                    <a:pt x="50400" y="77686"/>
                  </a:lnTo>
                  <a:lnTo>
                    <a:pt x="50925" y="77625"/>
                  </a:lnTo>
                  <a:lnTo>
                    <a:pt x="51473" y="77721"/>
                  </a:lnTo>
                  <a:lnTo>
                    <a:pt x="51556" y="78225"/>
                  </a:lnTo>
                  <a:lnTo>
                    <a:pt x="51587" y="79587"/>
                  </a:lnTo>
                  <a:lnTo>
                    <a:pt x="51756" y="80294"/>
                  </a:lnTo>
                  <a:lnTo>
                    <a:pt x="51963" y="79505"/>
                  </a:lnTo>
                  <a:lnTo>
                    <a:pt x="53169" y="79178"/>
                  </a:lnTo>
                  <a:lnTo>
                    <a:pt x="53416" y="78787"/>
                  </a:lnTo>
                  <a:lnTo>
                    <a:pt x="54818" y="78557"/>
                  </a:lnTo>
                  <a:lnTo>
                    <a:pt x="55265" y="78557"/>
                  </a:lnTo>
                  <a:lnTo>
                    <a:pt x="56009" y="78546"/>
                  </a:lnTo>
                  <a:lnTo>
                    <a:pt x="57015" y="79488"/>
                  </a:lnTo>
                  <a:lnTo>
                    <a:pt x="57254" y="79961"/>
                  </a:lnTo>
                  <a:lnTo>
                    <a:pt x="57673" y="80430"/>
                  </a:lnTo>
                  <a:lnTo>
                    <a:pt x="58276" y="80333"/>
                  </a:lnTo>
                  <a:lnTo>
                    <a:pt x="58585" y="80199"/>
                  </a:lnTo>
                  <a:lnTo>
                    <a:pt x="58938" y="79563"/>
                  </a:lnTo>
                  <a:lnTo>
                    <a:pt x="59682" y="79672"/>
                  </a:lnTo>
                  <a:lnTo>
                    <a:pt x="60093" y="79888"/>
                  </a:lnTo>
                  <a:lnTo>
                    <a:pt x="60332" y="80133"/>
                  </a:lnTo>
                  <a:lnTo>
                    <a:pt x="60888" y="80103"/>
                  </a:lnTo>
                  <a:lnTo>
                    <a:pt x="61381" y="79820"/>
                  </a:lnTo>
                  <a:lnTo>
                    <a:pt x="61855" y="79883"/>
                  </a:lnTo>
                  <a:lnTo>
                    <a:pt x="61973" y="80143"/>
                  </a:lnTo>
                  <a:lnTo>
                    <a:pt x="61777" y="80534"/>
                  </a:lnTo>
                  <a:lnTo>
                    <a:pt x="61797" y="80664"/>
                  </a:lnTo>
                  <a:lnTo>
                    <a:pt x="62725" y="82055"/>
                  </a:lnTo>
                  <a:lnTo>
                    <a:pt x="62741" y="82781"/>
                  </a:lnTo>
                  <a:lnTo>
                    <a:pt x="63102" y="83197"/>
                  </a:lnTo>
                  <a:lnTo>
                    <a:pt x="63368" y="83246"/>
                  </a:lnTo>
                  <a:lnTo>
                    <a:pt x="64303" y="81255"/>
                  </a:lnTo>
                  <a:lnTo>
                    <a:pt x="64573" y="80942"/>
                  </a:lnTo>
                  <a:lnTo>
                    <a:pt x="65238" y="80391"/>
                  </a:lnTo>
                  <a:lnTo>
                    <a:pt x="65243" y="82427"/>
                  </a:lnTo>
                  <a:lnTo>
                    <a:pt x="66880" y="82421"/>
                  </a:lnTo>
                  <a:lnTo>
                    <a:pt x="66810" y="82602"/>
                  </a:lnTo>
                  <a:lnTo>
                    <a:pt x="66939" y="82937"/>
                  </a:lnTo>
                  <a:lnTo>
                    <a:pt x="67663" y="83150"/>
                  </a:lnTo>
                  <a:lnTo>
                    <a:pt x="68242" y="83582"/>
                  </a:lnTo>
                  <a:lnTo>
                    <a:pt x="68931" y="83664"/>
                  </a:lnTo>
                  <a:lnTo>
                    <a:pt x="69177" y="83877"/>
                  </a:lnTo>
                  <a:lnTo>
                    <a:pt x="69291" y="84163"/>
                  </a:lnTo>
                  <a:lnTo>
                    <a:pt x="69236" y="84502"/>
                  </a:lnTo>
                  <a:lnTo>
                    <a:pt x="68757" y="85543"/>
                  </a:lnTo>
                  <a:lnTo>
                    <a:pt x="68209" y="86112"/>
                  </a:lnTo>
                  <a:lnTo>
                    <a:pt x="68275" y="86916"/>
                  </a:lnTo>
                  <a:lnTo>
                    <a:pt x="68766" y="87074"/>
                  </a:lnTo>
                  <a:lnTo>
                    <a:pt x="69717" y="86159"/>
                  </a:lnTo>
                  <a:lnTo>
                    <a:pt x="70328" y="86121"/>
                  </a:lnTo>
                  <a:lnTo>
                    <a:pt x="70958" y="86415"/>
                  </a:lnTo>
                  <a:lnTo>
                    <a:pt x="71611" y="86926"/>
                  </a:lnTo>
                  <a:lnTo>
                    <a:pt x="71638" y="87271"/>
                  </a:lnTo>
                  <a:lnTo>
                    <a:pt x="71572" y="87673"/>
                  </a:lnTo>
                  <a:lnTo>
                    <a:pt x="71388" y="88220"/>
                  </a:lnTo>
                  <a:lnTo>
                    <a:pt x="71231" y="89098"/>
                  </a:lnTo>
                  <a:lnTo>
                    <a:pt x="71818" y="89325"/>
                  </a:lnTo>
                  <a:lnTo>
                    <a:pt x="72385" y="90229"/>
                  </a:lnTo>
                  <a:lnTo>
                    <a:pt x="72646" y="91528"/>
                  </a:lnTo>
                  <a:lnTo>
                    <a:pt x="72122" y="92127"/>
                  </a:lnTo>
                  <a:lnTo>
                    <a:pt x="71883" y="92276"/>
                  </a:lnTo>
                  <a:lnTo>
                    <a:pt x="71343" y="92391"/>
                  </a:lnTo>
                  <a:lnTo>
                    <a:pt x="71010" y="92543"/>
                  </a:lnTo>
                  <a:lnTo>
                    <a:pt x="71425" y="93046"/>
                  </a:lnTo>
                  <a:lnTo>
                    <a:pt x="72102" y="93273"/>
                  </a:lnTo>
                  <a:lnTo>
                    <a:pt x="72505" y="93589"/>
                  </a:lnTo>
                  <a:lnTo>
                    <a:pt x="73087" y="94334"/>
                  </a:lnTo>
                  <a:lnTo>
                    <a:pt x="73325" y="94401"/>
                  </a:lnTo>
                  <a:lnTo>
                    <a:pt x="73916" y="94213"/>
                  </a:lnTo>
                  <a:lnTo>
                    <a:pt x="74225" y="94863"/>
                  </a:lnTo>
                  <a:lnTo>
                    <a:pt x="74389" y="95108"/>
                  </a:lnTo>
                  <a:lnTo>
                    <a:pt x="74197" y="95506"/>
                  </a:lnTo>
                  <a:lnTo>
                    <a:pt x="73461" y="96109"/>
                  </a:lnTo>
                  <a:lnTo>
                    <a:pt x="73371" y="96328"/>
                  </a:lnTo>
                  <a:lnTo>
                    <a:pt x="73371" y="96540"/>
                  </a:lnTo>
                  <a:lnTo>
                    <a:pt x="73770" y="96849"/>
                  </a:lnTo>
                  <a:lnTo>
                    <a:pt x="73918" y="97400"/>
                  </a:lnTo>
                  <a:lnTo>
                    <a:pt x="72499" y="97686"/>
                  </a:lnTo>
                  <a:lnTo>
                    <a:pt x="72249" y="97995"/>
                  </a:lnTo>
                  <a:lnTo>
                    <a:pt x="71885" y="98173"/>
                  </a:lnTo>
                  <a:lnTo>
                    <a:pt x="71307" y="98050"/>
                  </a:lnTo>
                  <a:lnTo>
                    <a:pt x="70881" y="97831"/>
                  </a:lnTo>
                  <a:lnTo>
                    <a:pt x="70118" y="98400"/>
                  </a:lnTo>
                  <a:lnTo>
                    <a:pt x="69657" y="98299"/>
                  </a:lnTo>
                  <a:lnTo>
                    <a:pt x="69274" y="98031"/>
                  </a:lnTo>
                  <a:lnTo>
                    <a:pt x="68515" y="97953"/>
                  </a:lnTo>
                  <a:lnTo>
                    <a:pt x="68340" y="98908"/>
                  </a:lnTo>
                  <a:lnTo>
                    <a:pt x="68141" y="99499"/>
                  </a:lnTo>
                  <a:lnTo>
                    <a:pt x="67750" y="99975"/>
                  </a:lnTo>
                  <a:lnTo>
                    <a:pt x="67664" y="100392"/>
                  </a:lnTo>
                  <a:lnTo>
                    <a:pt x="67797" y="100519"/>
                  </a:lnTo>
                  <a:lnTo>
                    <a:pt x="69012" y="100556"/>
                  </a:lnTo>
                  <a:lnTo>
                    <a:pt x="69333" y="100656"/>
                  </a:lnTo>
                  <a:lnTo>
                    <a:pt x="69391" y="101263"/>
                  </a:lnTo>
                  <a:lnTo>
                    <a:pt x="69235" y="101527"/>
                  </a:lnTo>
                  <a:lnTo>
                    <a:pt x="68137" y="102134"/>
                  </a:lnTo>
                  <a:lnTo>
                    <a:pt x="67171" y="102818"/>
                  </a:lnTo>
                  <a:lnTo>
                    <a:pt x="67093" y="103063"/>
                  </a:lnTo>
                  <a:lnTo>
                    <a:pt x="66208" y="102829"/>
                  </a:lnTo>
                  <a:lnTo>
                    <a:pt x="65096" y="102801"/>
                  </a:lnTo>
                  <a:lnTo>
                    <a:pt x="65073" y="104772"/>
                  </a:lnTo>
                  <a:lnTo>
                    <a:pt x="64918" y="106105"/>
                  </a:lnTo>
                  <a:lnTo>
                    <a:pt x="65574" y="106171"/>
                  </a:lnTo>
                  <a:lnTo>
                    <a:pt x="66758" y="107287"/>
                  </a:lnTo>
                  <a:lnTo>
                    <a:pt x="67504" y="107387"/>
                  </a:lnTo>
                  <a:lnTo>
                    <a:pt x="68848" y="107132"/>
                  </a:lnTo>
                  <a:lnTo>
                    <a:pt x="69265" y="107601"/>
                  </a:lnTo>
                  <a:lnTo>
                    <a:pt x="69297" y="108068"/>
                  </a:lnTo>
                  <a:lnTo>
                    <a:pt x="68629" y="108857"/>
                  </a:lnTo>
                  <a:lnTo>
                    <a:pt x="68293" y="109958"/>
                  </a:lnTo>
                  <a:lnTo>
                    <a:pt x="67602" y="111477"/>
                  </a:lnTo>
                  <a:lnTo>
                    <a:pt x="68148" y="111417"/>
                  </a:lnTo>
                  <a:lnTo>
                    <a:pt x="68414" y="110993"/>
                  </a:lnTo>
                  <a:lnTo>
                    <a:pt x="68621" y="110952"/>
                  </a:lnTo>
                  <a:lnTo>
                    <a:pt x="69690" y="111588"/>
                  </a:lnTo>
                  <a:lnTo>
                    <a:pt x="69601" y="112243"/>
                  </a:lnTo>
                  <a:lnTo>
                    <a:pt x="69401" y="112879"/>
                  </a:lnTo>
                  <a:lnTo>
                    <a:pt x="71893" y="112920"/>
                  </a:lnTo>
                  <a:lnTo>
                    <a:pt x="71576" y="113349"/>
                  </a:lnTo>
                  <a:lnTo>
                    <a:pt x="71399" y="114591"/>
                  </a:lnTo>
                  <a:lnTo>
                    <a:pt x="71718" y="114506"/>
                  </a:lnTo>
                  <a:lnTo>
                    <a:pt x="72003" y="114592"/>
                  </a:lnTo>
                  <a:lnTo>
                    <a:pt x="72291" y="114871"/>
                  </a:lnTo>
                  <a:lnTo>
                    <a:pt x="72743" y="115549"/>
                  </a:lnTo>
                  <a:lnTo>
                    <a:pt x="72973" y="115568"/>
                  </a:lnTo>
                  <a:lnTo>
                    <a:pt x="73673" y="114955"/>
                  </a:lnTo>
                  <a:lnTo>
                    <a:pt x="74142" y="114665"/>
                  </a:lnTo>
                  <a:lnTo>
                    <a:pt x="74921" y="114344"/>
                  </a:lnTo>
                  <a:lnTo>
                    <a:pt x="75713" y="114251"/>
                  </a:lnTo>
                  <a:lnTo>
                    <a:pt x="76138" y="114408"/>
                  </a:lnTo>
                  <a:lnTo>
                    <a:pt x="76384" y="114344"/>
                  </a:lnTo>
                  <a:lnTo>
                    <a:pt x="76818" y="113625"/>
                  </a:lnTo>
                  <a:lnTo>
                    <a:pt x="77661" y="112984"/>
                  </a:lnTo>
                  <a:lnTo>
                    <a:pt x="85510" y="113103"/>
                  </a:lnTo>
                  <a:lnTo>
                    <a:pt x="85909" y="113309"/>
                  </a:lnTo>
                  <a:lnTo>
                    <a:pt x="85867" y="113579"/>
                  </a:lnTo>
                  <a:lnTo>
                    <a:pt x="84953" y="113676"/>
                  </a:lnTo>
                  <a:lnTo>
                    <a:pt x="83205" y="114111"/>
                  </a:lnTo>
                  <a:lnTo>
                    <a:pt x="82768" y="114643"/>
                  </a:lnTo>
                  <a:lnTo>
                    <a:pt x="82940" y="116128"/>
                  </a:lnTo>
                  <a:lnTo>
                    <a:pt x="83190" y="117240"/>
                  </a:lnTo>
                  <a:lnTo>
                    <a:pt x="83162" y="117649"/>
                  </a:lnTo>
                  <a:lnTo>
                    <a:pt x="82932" y="118152"/>
                  </a:lnTo>
                  <a:lnTo>
                    <a:pt x="82767" y="118732"/>
                  </a:lnTo>
                  <a:lnTo>
                    <a:pt x="82988" y="120119"/>
                  </a:lnTo>
                  <a:lnTo>
                    <a:pt x="82921" y="120271"/>
                  </a:lnTo>
                  <a:lnTo>
                    <a:pt x="82077" y="121250"/>
                  </a:lnTo>
                  <a:lnTo>
                    <a:pt x="82951" y="121686"/>
                  </a:lnTo>
                  <a:lnTo>
                    <a:pt x="83606" y="121683"/>
                  </a:lnTo>
                  <a:lnTo>
                    <a:pt x="83386" y="122057"/>
                  </a:lnTo>
                  <a:lnTo>
                    <a:pt x="83140" y="122102"/>
                  </a:lnTo>
                  <a:lnTo>
                    <a:pt x="83210" y="123609"/>
                  </a:lnTo>
                  <a:lnTo>
                    <a:pt x="83378" y="123776"/>
                  </a:lnTo>
                  <a:lnTo>
                    <a:pt x="83542" y="123817"/>
                  </a:lnTo>
                  <a:lnTo>
                    <a:pt x="84762" y="123944"/>
                  </a:lnTo>
                  <a:lnTo>
                    <a:pt x="84976" y="124041"/>
                  </a:lnTo>
                  <a:lnTo>
                    <a:pt x="85284" y="124695"/>
                  </a:lnTo>
                  <a:lnTo>
                    <a:pt x="85153" y="124692"/>
                  </a:lnTo>
                  <a:lnTo>
                    <a:pt x="80669" y="124610"/>
                  </a:lnTo>
                  <a:lnTo>
                    <a:pt x="80492" y="125060"/>
                  </a:lnTo>
                  <a:lnTo>
                    <a:pt x="80337" y="125269"/>
                  </a:lnTo>
                  <a:lnTo>
                    <a:pt x="79513" y="125775"/>
                  </a:lnTo>
                  <a:lnTo>
                    <a:pt x="79518" y="126230"/>
                  </a:lnTo>
                  <a:lnTo>
                    <a:pt x="79674" y="126713"/>
                  </a:lnTo>
                  <a:lnTo>
                    <a:pt x="80002" y="126887"/>
                  </a:lnTo>
                  <a:lnTo>
                    <a:pt x="79885" y="127509"/>
                  </a:lnTo>
                  <a:lnTo>
                    <a:pt x="79620" y="127881"/>
                  </a:lnTo>
                  <a:lnTo>
                    <a:pt x="79234" y="127993"/>
                  </a:lnTo>
                  <a:lnTo>
                    <a:pt x="78704" y="127855"/>
                  </a:lnTo>
                  <a:lnTo>
                    <a:pt x="77562" y="127506"/>
                  </a:lnTo>
                  <a:lnTo>
                    <a:pt x="76126" y="126908"/>
                  </a:lnTo>
                  <a:lnTo>
                    <a:pt x="75736" y="127261"/>
                  </a:lnTo>
                  <a:lnTo>
                    <a:pt x="75599" y="127909"/>
                  </a:lnTo>
                  <a:lnTo>
                    <a:pt x="75259" y="127800"/>
                  </a:lnTo>
                  <a:lnTo>
                    <a:pt x="74261" y="127990"/>
                  </a:lnTo>
                  <a:lnTo>
                    <a:pt x="73946" y="127844"/>
                  </a:lnTo>
                  <a:lnTo>
                    <a:pt x="73007" y="127100"/>
                  </a:lnTo>
                  <a:lnTo>
                    <a:pt x="72644" y="127200"/>
                  </a:lnTo>
                  <a:lnTo>
                    <a:pt x="72235" y="127200"/>
                  </a:lnTo>
                  <a:lnTo>
                    <a:pt x="71537" y="127002"/>
                  </a:lnTo>
                  <a:lnTo>
                    <a:pt x="71268" y="126563"/>
                  </a:lnTo>
                  <a:lnTo>
                    <a:pt x="70777" y="126403"/>
                  </a:lnTo>
                  <a:lnTo>
                    <a:pt x="70297" y="126600"/>
                  </a:lnTo>
                  <a:lnTo>
                    <a:pt x="68983" y="126552"/>
                  </a:lnTo>
                  <a:lnTo>
                    <a:pt x="69069" y="125443"/>
                  </a:lnTo>
                  <a:lnTo>
                    <a:pt x="68281" y="124911"/>
                  </a:lnTo>
                  <a:lnTo>
                    <a:pt x="67104" y="124423"/>
                  </a:lnTo>
                  <a:lnTo>
                    <a:pt x="66975" y="124654"/>
                  </a:lnTo>
                  <a:lnTo>
                    <a:pt x="67006" y="124896"/>
                  </a:lnTo>
                  <a:lnTo>
                    <a:pt x="67209" y="125275"/>
                  </a:lnTo>
                  <a:lnTo>
                    <a:pt x="67240" y="125491"/>
                  </a:lnTo>
                  <a:lnTo>
                    <a:pt x="67143" y="126369"/>
                  </a:lnTo>
                  <a:lnTo>
                    <a:pt x="65259" y="126585"/>
                  </a:lnTo>
                  <a:lnTo>
                    <a:pt x="64757" y="126717"/>
                  </a:lnTo>
                  <a:lnTo>
                    <a:pt x="64763" y="130066"/>
                  </a:lnTo>
                  <a:lnTo>
                    <a:pt x="65381" y="130411"/>
                  </a:lnTo>
                  <a:lnTo>
                    <a:pt x="65346" y="130645"/>
                  </a:lnTo>
                  <a:lnTo>
                    <a:pt x="65038" y="131237"/>
                  </a:lnTo>
                  <a:lnTo>
                    <a:pt x="65752" y="133064"/>
                  </a:lnTo>
                  <a:lnTo>
                    <a:pt x="64755" y="133447"/>
                  </a:lnTo>
                  <a:lnTo>
                    <a:pt x="64728" y="134856"/>
                  </a:lnTo>
                  <a:lnTo>
                    <a:pt x="61715" y="138825"/>
                  </a:lnTo>
                  <a:lnTo>
                    <a:pt x="60947" y="138692"/>
                  </a:lnTo>
                  <a:lnTo>
                    <a:pt x="60255" y="138145"/>
                  </a:lnTo>
                  <a:lnTo>
                    <a:pt x="59699" y="138026"/>
                  </a:lnTo>
                  <a:lnTo>
                    <a:pt x="59174" y="138256"/>
                  </a:lnTo>
                  <a:lnTo>
                    <a:pt x="58659" y="138751"/>
                  </a:lnTo>
                  <a:lnTo>
                    <a:pt x="58998" y="139187"/>
                  </a:lnTo>
                  <a:lnTo>
                    <a:pt x="58643" y="139421"/>
                  </a:lnTo>
                  <a:lnTo>
                    <a:pt x="57872" y="139611"/>
                  </a:lnTo>
                  <a:lnTo>
                    <a:pt x="57352" y="139968"/>
                  </a:lnTo>
                  <a:lnTo>
                    <a:pt x="55926" y="139566"/>
                  </a:lnTo>
                  <a:lnTo>
                    <a:pt x="55305" y="139390"/>
                  </a:lnTo>
                  <a:lnTo>
                    <a:pt x="54031" y="139030"/>
                  </a:lnTo>
                  <a:lnTo>
                    <a:pt x="53748" y="139550"/>
                  </a:lnTo>
                  <a:lnTo>
                    <a:pt x="53367" y="139836"/>
                  </a:lnTo>
                  <a:lnTo>
                    <a:pt x="53148" y="139152"/>
                  </a:lnTo>
                  <a:lnTo>
                    <a:pt x="53197" y="138795"/>
                  </a:lnTo>
                  <a:lnTo>
                    <a:pt x="52983" y="138734"/>
                  </a:lnTo>
                  <a:lnTo>
                    <a:pt x="51701" y="138469"/>
                  </a:lnTo>
                  <a:lnTo>
                    <a:pt x="51707" y="140633"/>
                  </a:lnTo>
                  <a:lnTo>
                    <a:pt x="51871" y="141864"/>
                  </a:lnTo>
                  <a:lnTo>
                    <a:pt x="51840" y="142281"/>
                  </a:lnTo>
                  <a:lnTo>
                    <a:pt x="51348" y="143737"/>
                  </a:lnTo>
                  <a:lnTo>
                    <a:pt x="50828" y="143449"/>
                  </a:lnTo>
                  <a:lnTo>
                    <a:pt x="50404" y="143322"/>
                  </a:lnTo>
                  <a:lnTo>
                    <a:pt x="49668" y="143535"/>
                  </a:lnTo>
                  <a:lnTo>
                    <a:pt x="48936" y="144350"/>
                  </a:lnTo>
                  <a:lnTo>
                    <a:pt x="48858" y="144882"/>
                  </a:lnTo>
                  <a:lnTo>
                    <a:pt x="49057" y="145731"/>
                  </a:lnTo>
                  <a:lnTo>
                    <a:pt x="49287" y="146311"/>
                  </a:lnTo>
                  <a:lnTo>
                    <a:pt x="48511" y="147385"/>
                  </a:lnTo>
                  <a:lnTo>
                    <a:pt x="47668" y="147345"/>
                  </a:lnTo>
                  <a:lnTo>
                    <a:pt x="47788" y="148162"/>
                  </a:lnTo>
                  <a:lnTo>
                    <a:pt x="47349" y="148213"/>
                  </a:lnTo>
                  <a:lnTo>
                    <a:pt x="46431" y="148556"/>
                  </a:lnTo>
                  <a:lnTo>
                    <a:pt x="46182" y="148534"/>
                  </a:lnTo>
                  <a:lnTo>
                    <a:pt x="44956" y="148028"/>
                  </a:lnTo>
                  <a:lnTo>
                    <a:pt x="43578" y="148383"/>
                  </a:lnTo>
                  <a:lnTo>
                    <a:pt x="43415" y="148260"/>
                  </a:lnTo>
                  <a:lnTo>
                    <a:pt x="43205" y="147872"/>
                  </a:lnTo>
                  <a:lnTo>
                    <a:pt x="42715" y="147467"/>
                  </a:lnTo>
                  <a:lnTo>
                    <a:pt x="42127" y="147295"/>
                  </a:lnTo>
                  <a:lnTo>
                    <a:pt x="40462" y="147443"/>
                  </a:lnTo>
                  <a:lnTo>
                    <a:pt x="40119" y="147830"/>
                  </a:lnTo>
                  <a:lnTo>
                    <a:pt x="40698" y="148831"/>
                  </a:lnTo>
                  <a:lnTo>
                    <a:pt x="40971" y="148976"/>
                  </a:lnTo>
                  <a:lnTo>
                    <a:pt x="41290" y="148969"/>
                  </a:lnTo>
                  <a:lnTo>
                    <a:pt x="41686" y="149219"/>
                  </a:lnTo>
                  <a:lnTo>
                    <a:pt x="41865" y="149554"/>
                  </a:lnTo>
                  <a:lnTo>
                    <a:pt x="41869" y="149885"/>
                  </a:lnTo>
                  <a:lnTo>
                    <a:pt x="41554" y="150402"/>
                  </a:lnTo>
                  <a:lnTo>
                    <a:pt x="41273" y="150461"/>
                  </a:lnTo>
                  <a:lnTo>
                    <a:pt x="41104" y="150434"/>
                  </a:lnTo>
                  <a:lnTo>
                    <a:pt x="40239" y="149554"/>
                  </a:lnTo>
                  <a:lnTo>
                    <a:pt x="37638" y="149730"/>
                  </a:lnTo>
                  <a:lnTo>
                    <a:pt x="37846" y="150531"/>
                  </a:lnTo>
                  <a:lnTo>
                    <a:pt x="38185" y="150728"/>
                  </a:lnTo>
                  <a:lnTo>
                    <a:pt x="38207" y="150954"/>
                  </a:lnTo>
                  <a:lnTo>
                    <a:pt x="38202" y="151901"/>
                  </a:lnTo>
                  <a:lnTo>
                    <a:pt x="37958" y="152086"/>
                  </a:lnTo>
                  <a:lnTo>
                    <a:pt x="37670" y="152176"/>
                  </a:lnTo>
                  <a:lnTo>
                    <a:pt x="37631" y="152604"/>
                  </a:lnTo>
                  <a:lnTo>
                    <a:pt x="37760" y="152775"/>
                  </a:lnTo>
                  <a:lnTo>
                    <a:pt x="38090" y="153072"/>
                  </a:lnTo>
                  <a:lnTo>
                    <a:pt x="38028" y="154621"/>
                  </a:lnTo>
                  <a:lnTo>
                    <a:pt x="37924" y="154856"/>
                  </a:lnTo>
                  <a:lnTo>
                    <a:pt x="37670" y="154981"/>
                  </a:lnTo>
                  <a:lnTo>
                    <a:pt x="37327" y="155880"/>
                  </a:lnTo>
                  <a:lnTo>
                    <a:pt x="35181" y="159571"/>
                  </a:lnTo>
                  <a:lnTo>
                    <a:pt x="32767" y="158978"/>
                  </a:lnTo>
                  <a:lnTo>
                    <a:pt x="32145" y="158804"/>
                  </a:lnTo>
                  <a:lnTo>
                    <a:pt x="31406" y="158417"/>
                  </a:lnTo>
                  <a:lnTo>
                    <a:pt x="31340" y="158142"/>
                  </a:lnTo>
                  <a:lnTo>
                    <a:pt x="31331" y="156043"/>
                  </a:lnTo>
                  <a:lnTo>
                    <a:pt x="30825" y="154261"/>
                  </a:lnTo>
                  <a:lnTo>
                    <a:pt x="30961" y="154045"/>
                  </a:lnTo>
                  <a:lnTo>
                    <a:pt x="30564" y="153498"/>
                  </a:lnTo>
                  <a:lnTo>
                    <a:pt x="29662" y="153926"/>
                  </a:lnTo>
                  <a:lnTo>
                    <a:pt x="28872" y="153711"/>
                  </a:lnTo>
                  <a:lnTo>
                    <a:pt x="28697" y="153294"/>
                  </a:lnTo>
                  <a:lnTo>
                    <a:pt x="28529" y="153157"/>
                  </a:lnTo>
                  <a:lnTo>
                    <a:pt x="28082" y="153157"/>
                  </a:lnTo>
                  <a:lnTo>
                    <a:pt x="27702" y="153418"/>
                  </a:lnTo>
                  <a:lnTo>
                    <a:pt x="26171" y="152835"/>
                  </a:lnTo>
                  <a:lnTo>
                    <a:pt x="25897" y="152918"/>
                  </a:lnTo>
                  <a:lnTo>
                    <a:pt x="25267" y="152247"/>
                  </a:lnTo>
                  <a:lnTo>
                    <a:pt x="26407" y="152341"/>
                  </a:lnTo>
                  <a:lnTo>
                    <a:pt x="26715" y="150844"/>
                  </a:lnTo>
                  <a:lnTo>
                    <a:pt x="25777" y="150451"/>
                  </a:lnTo>
                  <a:lnTo>
                    <a:pt x="24482" y="150334"/>
                  </a:lnTo>
                  <a:lnTo>
                    <a:pt x="23320" y="149184"/>
                  </a:lnTo>
                  <a:lnTo>
                    <a:pt x="22709" y="148689"/>
                  </a:lnTo>
                  <a:lnTo>
                    <a:pt x="24124" y="147042"/>
                  </a:lnTo>
                  <a:lnTo>
                    <a:pt x="24157" y="146792"/>
                  </a:lnTo>
                  <a:lnTo>
                    <a:pt x="24064" y="146261"/>
                  </a:lnTo>
                  <a:lnTo>
                    <a:pt x="23521" y="146511"/>
                  </a:lnTo>
                  <a:lnTo>
                    <a:pt x="23260" y="146448"/>
                  </a:lnTo>
                  <a:lnTo>
                    <a:pt x="22649" y="146097"/>
                  </a:lnTo>
                  <a:lnTo>
                    <a:pt x="22334" y="146183"/>
                  </a:lnTo>
                  <a:lnTo>
                    <a:pt x="22007" y="146448"/>
                  </a:lnTo>
                  <a:lnTo>
                    <a:pt x="21911" y="146828"/>
                  </a:lnTo>
                  <a:lnTo>
                    <a:pt x="21741" y="147000"/>
                  </a:lnTo>
                  <a:lnTo>
                    <a:pt x="21043" y="147302"/>
                  </a:lnTo>
                  <a:lnTo>
                    <a:pt x="20602" y="147193"/>
                  </a:lnTo>
                  <a:lnTo>
                    <a:pt x="20395" y="147297"/>
                  </a:lnTo>
                  <a:lnTo>
                    <a:pt x="19989" y="147703"/>
                  </a:lnTo>
                  <a:lnTo>
                    <a:pt x="19765" y="148192"/>
                  </a:lnTo>
                  <a:lnTo>
                    <a:pt x="18568" y="148137"/>
                  </a:lnTo>
                  <a:lnTo>
                    <a:pt x="17407" y="146217"/>
                  </a:lnTo>
                  <a:lnTo>
                    <a:pt x="16589" y="146651"/>
                  </a:lnTo>
                  <a:lnTo>
                    <a:pt x="14774" y="146823"/>
                  </a:lnTo>
                  <a:lnTo>
                    <a:pt x="13925" y="147242"/>
                  </a:lnTo>
                  <a:lnTo>
                    <a:pt x="12864" y="148018"/>
                  </a:lnTo>
                  <a:lnTo>
                    <a:pt x="10818" y="148621"/>
                  </a:lnTo>
                  <a:lnTo>
                    <a:pt x="10006" y="148738"/>
                  </a:lnTo>
                  <a:lnTo>
                    <a:pt x="9647" y="148655"/>
                  </a:lnTo>
                  <a:lnTo>
                    <a:pt x="8889" y="148155"/>
                  </a:lnTo>
                  <a:lnTo>
                    <a:pt x="8466" y="147984"/>
                  </a:lnTo>
                  <a:lnTo>
                    <a:pt x="7588" y="148166"/>
                  </a:lnTo>
                  <a:lnTo>
                    <a:pt x="7153" y="148410"/>
                  </a:lnTo>
                  <a:lnTo>
                    <a:pt x="6647" y="148983"/>
                  </a:lnTo>
                  <a:lnTo>
                    <a:pt x="6059" y="150454"/>
                  </a:lnTo>
                  <a:lnTo>
                    <a:pt x="5701" y="150688"/>
                  </a:lnTo>
                  <a:lnTo>
                    <a:pt x="5069" y="151508"/>
                  </a:lnTo>
                  <a:lnTo>
                    <a:pt x="4731" y="151718"/>
                  </a:lnTo>
                  <a:lnTo>
                    <a:pt x="3314" y="152101"/>
                  </a:lnTo>
                  <a:lnTo>
                    <a:pt x="2914" y="152286"/>
                  </a:lnTo>
                  <a:lnTo>
                    <a:pt x="2800" y="152130"/>
                  </a:lnTo>
                  <a:lnTo>
                    <a:pt x="58" y="152106"/>
                  </a:lnTo>
                  <a:lnTo>
                    <a:pt x="165" y="151737"/>
                  </a:lnTo>
                  <a:lnTo>
                    <a:pt x="159" y="151268"/>
                  </a:lnTo>
                  <a:lnTo>
                    <a:pt x="153" y="151122"/>
                  </a:lnTo>
                  <a:lnTo>
                    <a:pt x="2" y="150997"/>
                  </a:lnTo>
                  <a:lnTo>
                    <a:pt x="0" y="150352"/>
                  </a:lnTo>
                  <a:lnTo>
                    <a:pt x="215" y="148429"/>
                  </a:lnTo>
                  <a:lnTo>
                    <a:pt x="1313" y="148991"/>
                  </a:lnTo>
                  <a:lnTo>
                    <a:pt x="2268" y="149764"/>
                  </a:lnTo>
                  <a:lnTo>
                    <a:pt x="2921" y="149821"/>
                  </a:lnTo>
                  <a:lnTo>
                    <a:pt x="2914" y="149009"/>
                  </a:lnTo>
                  <a:lnTo>
                    <a:pt x="3134" y="148788"/>
                  </a:lnTo>
                  <a:lnTo>
                    <a:pt x="4064" y="148613"/>
                  </a:lnTo>
                  <a:lnTo>
                    <a:pt x="4097" y="148410"/>
                  </a:lnTo>
                  <a:lnTo>
                    <a:pt x="3799" y="146529"/>
                  </a:lnTo>
                  <a:lnTo>
                    <a:pt x="3194" y="146495"/>
                  </a:lnTo>
                  <a:lnTo>
                    <a:pt x="2943" y="146407"/>
                  </a:lnTo>
                  <a:lnTo>
                    <a:pt x="2954" y="144499"/>
                  </a:lnTo>
                  <a:lnTo>
                    <a:pt x="3262" y="140530"/>
                  </a:lnTo>
                  <a:lnTo>
                    <a:pt x="3490" y="140686"/>
                  </a:lnTo>
                  <a:lnTo>
                    <a:pt x="4290" y="141787"/>
                  </a:lnTo>
                  <a:lnTo>
                    <a:pt x="4951" y="142175"/>
                  </a:lnTo>
                  <a:lnTo>
                    <a:pt x="5139" y="142081"/>
                  </a:lnTo>
                  <a:lnTo>
                    <a:pt x="6239" y="141095"/>
                  </a:lnTo>
                  <a:lnTo>
                    <a:pt x="7068" y="140619"/>
                  </a:lnTo>
                  <a:lnTo>
                    <a:pt x="7182" y="139583"/>
                  </a:lnTo>
                  <a:lnTo>
                    <a:pt x="6526" y="138576"/>
                  </a:lnTo>
                  <a:lnTo>
                    <a:pt x="6215" y="137802"/>
                  </a:lnTo>
                  <a:lnTo>
                    <a:pt x="6195" y="137336"/>
                  </a:lnTo>
                  <a:lnTo>
                    <a:pt x="5946" y="136410"/>
                  </a:lnTo>
                  <a:lnTo>
                    <a:pt x="5607" y="135892"/>
                  </a:lnTo>
                  <a:lnTo>
                    <a:pt x="5206" y="135487"/>
                  </a:lnTo>
                  <a:lnTo>
                    <a:pt x="4934" y="135314"/>
                  </a:lnTo>
                  <a:lnTo>
                    <a:pt x="4142" y="134817"/>
                  </a:lnTo>
                  <a:lnTo>
                    <a:pt x="3001" y="132786"/>
                  </a:lnTo>
                  <a:lnTo>
                    <a:pt x="3001" y="128598"/>
                  </a:lnTo>
                  <a:lnTo>
                    <a:pt x="3027" y="121838"/>
                  </a:lnTo>
                  <a:lnTo>
                    <a:pt x="3028" y="121631"/>
                  </a:lnTo>
                  <a:lnTo>
                    <a:pt x="3055" y="117562"/>
                  </a:lnTo>
                  <a:lnTo>
                    <a:pt x="3088" y="115520"/>
                  </a:lnTo>
                  <a:lnTo>
                    <a:pt x="3694" y="115668"/>
                  </a:lnTo>
                  <a:lnTo>
                    <a:pt x="4136" y="115508"/>
                  </a:lnTo>
                  <a:lnTo>
                    <a:pt x="4663" y="115139"/>
                  </a:lnTo>
                  <a:lnTo>
                    <a:pt x="5127" y="115255"/>
                  </a:lnTo>
                  <a:lnTo>
                    <a:pt x="5557" y="114819"/>
                  </a:lnTo>
                  <a:lnTo>
                    <a:pt x="5576" y="114354"/>
                  </a:lnTo>
                  <a:lnTo>
                    <a:pt x="5686" y="114071"/>
                  </a:lnTo>
                  <a:lnTo>
                    <a:pt x="6714" y="113008"/>
                  </a:lnTo>
                  <a:lnTo>
                    <a:pt x="7201" y="113126"/>
                  </a:lnTo>
                  <a:lnTo>
                    <a:pt x="8055" y="113890"/>
                  </a:lnTo>
                  <a:lnTo>
                    <a:pt x="8660" y="114169"/>
                  </a:lnTo>
                  <a:lnTo>
                    <a:pt x="8743" y="113808"/>
                  </a:lnTo>
                  <a:lnTo>
                    <a:pt x="8735" y="113488"/>
                  </a:lnTo>
                  <a:lnTo>
                    <a:pt x="8470" y="112312"/>
                  </a:lnTo>
                  <a:lnTo>
                    <a:pt x="8311" y="110663"/>
                  </a:lnTo>
                  <a:lnTo>
                    <a:pt x="8514" y="110559"/>
                  </a:lnTo>
                  <a:lnTo>
                    <a:pt x="8775" y="110842"/>
                  </a:lnTo>
                  <a:lnTo>
                    <a:pt x="9213" y="110574"/>
                  </a:lnTo>
                  <a:lnTo>
                    <a:pt x="9627" y="110493"/>
                  </a:lnTo>
                  <a:lnTo>
                    <a:pt x="9892" y="110649"/>
                  </a:lnTo>
                  <a:lnTo>
                    <a:pt x="10005" y="110873"/>
                  </a:lnTo>
                  <a:lnTo>
                    <a:pt x="10732" y="110914"/>
                  </a:lnTo>
                  <a:lnTo>
                    <a:pt x="11643" y="109988"/>
                  </a:lnTo>
                  <a:lnTo>
                    <a:pt x="12185" y="108908"/>
                  </a:lnTo>
                  <a:lnTo>
                    <a:pt x="11946" y="107799"/>
                  </a:lnTo>
                  <a:lnTo>
                    <a:pt x="11942" y="107442"/>
                  </a:lnTo>
                  <a:lnTo>
                    <a:pt x="12016" y="107271"/>
                  </a:lnTo>
                  <a:lnTo>
                    <a:pt x="11913" y="105381"/>
                  </a:lnTo>
                  <a:lnTo>
                    <a:pt x="11971" y="104722"/>
                  </a:lnTo>
                  <a:lnTo>
                    <a:pt x="11525" y="104592"/>
                  </a:lnTo>
                  <a:lnTo>
                    <a:pt x="11377" y="104279"/>
                  </a:lnTo>
                  <a:lnTo>
                    <a:pt x="11880" y="104050"/>
                  </a:lnTo>
                  <a:lnTo>
                    <a:pt x="13860" y="103740"/>
                  </a:lnTo>
                  <a:lnTo>
                    <a:pt x="16993" y="103455"/>
                  </a:lnTo>
                  <a:lnTo>
                    <a:pt x="16942" y="102145"/>
                  </a:lnTo>
                  <a:lnTo>
                    <a:pt x="16191" y="103306"/>
                  </a:lnTo>
                  <a:lnTo>
                    <a:pt x="15569" y="103537"/>
                  </a:lnTo>
                  <a:lnTo>
                    <a:pt x="14721" y="103381"/>
                  </a:lnTo>
                  <a:lnTo>
                    <a:pt x="13207" y="102765"/>
                  </a:lnTo>
                  <a:lnTo>
                    <a:pt x="13354" y="102564"/>
                  </a:lnTo>
                  <a:lnTo>
                    <a:pt x="14930" y="100573"/>
                  </a:lnTo>
                  <a:lnTo>
                    <a:pt x="14534" y="99647"/>
                  </a:lnTo>
                  <a:lnTo>
                    <a:pt x="14382" y="99291"/>
                  </a:lnTo>
                  <a:lnTo>
                    <a:pt x="14759" y="99261"/>
                  </a:lnTo>
                  <a:lnTo>
                    <a:pt x="15384" y="99358"/>
                  </a:lnTo>
                  <a:lnTo>
                    <a:pt x="16631" y="99811"/>
                  </a:lnTo>
                  <a:lnTo>
                    <a:pt x="17092" y="99640"/>
                  </a:lnTo>
                  <a:lnTo>
                    <a:pt x="17330" y="99243"/>
                  </a:lnTo>
                  <a:lnTo>
                    <a:pt x="17679" y="99358"/>
                  </a:lnTo>
                  <a:lnTo>
                    <a:pt x="17714" y="99105"/>
                  </a:lnTo>
                  <a:lnTo>
                    <a:pt x="17558" y="98617"/>
                  </a:lnTo>
                  <a:lnTo>
                    <a:pt x="17009" y="97750"/>
                  </a:lnTo>
                  <a:lnTo>
                    <a:pt x="16555" y="97286"/>
                  </a:lnTo>
                  <a:lnTo>
                    <a:pt x="16884" y="96809"/>
                  </a:lnTo>
                  <a:lnTo>
                    <a:pt x="18182" y="95446"/>
                  </a:lnTo>
                  <a:lnTo>
                    <a:pt x="18479" y="95394"/>
                  </a:lnTo>
                  <a:lnTo>
                    <a:pt x="18698" y="95227"/>
                  </a:lnTo>
                  <a:lnTo>
                    <a:pt x="19042" y="94721"/>
                  </a:lnTo>
                  <a:lnTo>
                    <a:pt x="19289" y="93854"/>
                  </a:lnTo>
                  <a:lnTo>
                    <a:pt x="17482" y="93028"/>
                  </a:lnTo>
                  <a:lnTo>
                    <a:pt x="17501" y="91826"/>
                  </a:lnTo>
                  <a:lnTo>
                    <a:pt x="18025" y="91528"/>
                  </a:lnTo>
                  <a:lnTo>
                    <a:pt x="18538" y="90981"/>
                  </a:lnTo>
                  <a:lnTo>
                    <a:pt x="18757" y="90639"/>
                  </a:lnTo>
                  <a:lnTo>
                    <a:pt x="18561" y="90423"/>
                  </a:lnTo>
                  <a:lnTo>
                    <a:pt x="17763" y="90188"/>
                  </a:lnTo>
                  <a:lnTo>
                    <a:pt x="17692" y="89921"/>
                  </a:lnTo>
                  <a:lnTo>
                    <a:pt x="17637" y="88946"/>
                  </a:lnTo>
                  <a:lnTo>
                    <a:pt x="17234" y="87413"/>
                  </a:lnTo>
                  <a:lnTo>
                    <a:pt x="18766" y="82940"/>
                  </a:lnTo>
                  <a:lnTo>
                    <a:pt x="19554" y="82888"/>
                  </a:lnTo>
                  <a:lnTo>
                    <a:pt x="21519" y="82757"/>
                  </a:lnTo>
                  <a:lnTo>
                    <a:pt x="22129" y="81864"/>
                  </a:lnTo>
                  <a:lnTo>
                    <a:pt x="23651" y="81379"/>
                  </a:lnTo>
                  <a:lnTo>
                    <a:pt x="25535" y="80233"/>
                  </a:lnTo>
                  <a:lnTo>
                    <a:pt x="25374" y="80013"/>
                  </a:lnTo>
                  <a:lnTo>
                    <a:pt x="25171" y="80050"/>
                  </a:lnTo>
                  <a:lnTo>
                    <a:pt x="24837" y="80463"/>
                  </a:lnTo>
                  <a:lnTo>
                    <a:pt x="24512" y="80526"/>
                  </a:lnTo>
                  <a:lnTo>
                    <a:pt x="24371" y="80526"/>
                  </a:lnTo>
                  <a:lnTo>
                    <a:pt x="23855" y="80254"/>
                  </a:lnTo>
                  <a:lnTo>
                    <a:pt x="23553" y="79930"/>
                  </a:lnTo>
                  <a:lnTo>
                    <a:pt x="23389" y="79610"/>
                  </a:lnTo>
                  <a:lnTo>
                    <a:pt x="23346" y="79223"/>
                  </a:lnTo>
                  <a:lnTo>
                    <a:pt x="23072" y="78933"/>
                  </a:lnTo>
                  <a:lnTo>
                    <a:pt x="22543" y="78504"/>
                  </a:lnTo>
                  <a:lnTo>
                    <a:pt x="21435" y="77912"/>
                  </a:lnTo>
                  <a:lnTo>
                    <a:pt x="20933" y="77551"/>
                  </a:lnTo>
                  <a:lnTo>
                    <a:pt x="20793" y="77258"/>
                  </a:lnTo>
                  <a:lnTo>
                    <a:pt x="20855" y="77064"/>
                  </a:lnTo>
                  <a:lnTo>
                    <a:pt x="20886" y="76443"/>
                  </a:lnTo>
                  <a:lnTo>
                    <a:pt x="20796" y="76196"/>
                  </a:lnTo>
                  <a:lnTo>
                    <a:pt x="20910" y="75785"/>
                  </a:lnTo>
                  <a:lnTo>
                    <a:pt x="21169" y="75247"/>
                  </a:lnTo>
                  <a:lnTo>
                    <a:pt x="21435" y="74921"/>
                  </a:lnTo>
                  <a:lnTo>
                    <a:pt x="21561" y="74593"/>
                  </a:lnTo>
                  <a:lnTo>
                    <a:pt x="21578" y="73781"/>
                  </a:lnTo>
                  <a:lnTo>
                    <a:pt x="21325" y="72957"/>
                  </a:lnTo>
                  <a:lnTo>
                    <a:pt x="21798" y="72168"/>
                  </a:lnTo>
                  <a:lnTo>
                    <a:pt x="22522" y="71878"/>
                  </a:lnTo>
                  <a:lnTo>
                    <a:pt x="17090" y="71026"/>
                  </a:lnTo>
                  <a:lnTo>
                    <a:pt x="16469" y="70266"/>
                  </a:lnTo>
                  <a:lnTo>
                    <a:pt x="15622" y="69481"/>
                  </a:lnTo>
                  <a:lnTo>
                    <a:pt x="15016" y="69058"/>
                  </a:lnTo>
                  <a:lnTo>
                    <a:pt x="15661" y="67736"/>
                  </a:lnTo>
                  <a:lnTo>
                    <a:pt x="16437" y="67032"/>
                  </a:lnTo>
                  <a:lnTo>
                    <a:pt x="15139" y="67881"/>
                  </a:lnTo>
                  <a:lnTo>
                    <a:pt x="14500" y="67974"/>
                  </a:lnTo>
                  <a:lnTo>
                    <a:pt x="14041" y="67885"/>
                  </a:lnTo>
                  <a:lnTo>
                    <a:pt x="13228" y="67328"/>
                  </a:lnTo>
                  <a:lnTo>
                    <a:pt x="13280" y="67015"/>
                  </a:lnTo>
                  <a:lnTo>
                    <a:pt x="13084" y="66617"/>
                  </a:lnTo>
                  <a:lnTo>
                    <a:pt x="12523" y="66271"/>
                  </a:lnTo>
                  <a:lnTo>
                    <a:pt x="11782" y="66026"/>
                  </a:lnTo>
                  <a:lnTo>
                    <a:pt x="11393" y="65442"/>
                  </a:lnTo>
                  <a:lnTo>
                    <a:pt x="11378" y="65047"/>
                  </a:lnTo>
                  <a:lnTo>
                    <a:pt x="11143" y="64165"/>
                  </a:lnTo>
                  <a:lnTo>
                    <a:pt x="10939" y="64645"/>
                  </a:lnTo>
                  <a:lnTo>
                    <a:pt x="10284" y="65140"/>
                  </a:lnTo>
                  <a:lnTo>
                    <a:pt x="8821" y="64659"/>
                  </a:lnTo>
                  <a:lnTo>
                    <a:pt x="8605" y="64473"/>
                  </a:lnTo>
                  <a:lnTo>
                    <a:pt x="8747" y="63650"/>
                  </a:lnTo>
                  <a:lnTo>
                    <a:pt x="9901" y="62512"/>
                  </a:lnTo>
                  <a:lnTo>
                    <a:pt x="11506" y="61758"/>
                  </a:lnTo>
                  <a:lnTo>
                    <a:pt x="12716" y="61095"/>
                  </a:lnTo>
                  <a:lnTo>
                    <a:pt x="12295" y="60165"/>
                  </a:lnTo>
                  <a:lnTo>
                    <a:pt x="11805" y="60150"/>
                  </a:lnTo>
                  <a:lnTo>
                    <a:pt x="11586" y="59380"/>
                  </a:lnTo>
                  <a:lnTo>
                    <a:pt x="11836" y="58881"/>
                  </a:lnTo>
                  <a:lnTo>
                    <a:pt x="12298" y="58215"/>
                  </a:lnTo>
                  <a:lnTo>
                    <a:pt x="11623" y="57192"/>
                  </a:lnTo>
                  <a:lnTo>
                    <a:pt x="10339" y="57655"/>
                  </a:lnTo>
                  <a:lnTo>
                    <a:pt x="9809" y="57571"/>
                  </a:lnTo>
                  <a:lnTo>
                    <a:pt x="9897" y="57149"/>
                  </a:lnTo>
                  <a:lnTo>
                    <a:pt x="10652" y="57160"/>
                  </a:lnTo>
                  <a:lnTo>
                    <a:pt x="10678" y="54982"/>
                  </a:lnTo>
                  <a:lnTo>
                    <a:pt x="11326" y="54995"/>
                  </a:lnTo>
                  <a:lnTo>
                    <a:pt x="11337" y="53483"/>
                  </a:lnTo>
                  <a:lnTo>
                    <a:pt x="10911" y="53675"/>
                  </a:lnTo>
                  <a:lnTo>
                    <a:pt x="10943" y="53370"/>
                  </a:lnTo>
                  <a:lnTo>
                    <a:pt x="11249" y="53136"/>
                  </a:lnTo>
                  <a:lnTo>
                    <a:pt x="12235" y="52737"/>
                  </a:lnTo>
                  <a:lnTo>
                    <a:pt x="12439" y="52309"/>
                  </a:lnTo>
                  <a:lnTo>
                    <a:pt x="12442" y="51807"/>
                  </a:lnTo>
                  <a:lnTo>
                    <a:pt x="12636" y="51095"/>
                  </a:lnTo>
                  <a:lnTo>
                    <a:pt x="14338" y="51037"/>
                  </a:lnTo>
                  <a:lnTo>
                    <a:pt x="14328" y="52878"/>
                  </a:lnTo>
                  <a:lnTo>
                    <a:pt x="15093" y="53179"/>
                  </a:lnTo>
                  <a:lnTo>
                    <a:pt x="16020" y="54086"/>
                  </a:lnTo>
                  <a:lnTo>
                    <a:pt x="16405" y="54071"/>
                  </a:lnTo>
                  <a:lnTo>
                    <a:pt x="17430" y="54506"/>
                  </a:lnTo>
                  <a:lnTo>
                    <a:pt x="18015" y="54402"/>
                  </a:lnTo>
                  <a:lnTo>
                    <a:pt x="18003" y="53673"/>
                  </a:lnTo>
                  <a:lnTo>
                    <a:pt x="18274" y="52095"/>
                  </a:lnTo>
                  <a:lnTo>
                    <a:pt x="18509" y="51287"/>
                  </a:lnTo>
                  <a:lnTo>
                    <a:pt x="18694" y="50871"/>
                  </a:lnTo>
                  <a:lnTo>
                    <a:pt x="18876" y="50678"/>
                  </a:lnTo>
                  <a:lnTo>
                    <a:pt x="19866" y="51767"/>
                  </a:lnTo>
                  <a:lnTo>
                    <a:pt x="21145" y="52153"/>
                  </a:lnTo>
                  <a:lnTo>
                    <a:pt x="21932" y="52981"/>
                  </a:lnTo>
                  <a:lnTo>
                    <a:pt x="22296" y="53233"/>
                  </a:lnTo>
                  <a:lnTo>
                    <a:pt x="22235" y="52854"/>
                  </a:lnTo>
                  <a:lnTo>
                    <a:pt x="22287" y="49736"/>
                  </a:lnTo>
                  <a:lnTo>
                    <a:pt x="23159" y="49632"/>
                  </a:lnTo>
                  <a:lnTo>
                    <a:pt x="24055" y="49387"/>
                  </a:lnTo>
                  <a:lnTo>
                    <a:pt x="24586" y="49193"/>
                  </a:lnTo>
                  <a:lnTo>
                    <a:pt x="24632" y="47442"/>
                  </a:lnTo>
                  <a:lnTo>
                    <a:pt x="23981" y="47422"/>
                  </a:lnTo>
                  <a:lnTo>
                    <a:pt x="23942" y="45699"/>
                  </a:lnTo>
                  <a:lnTo>
                    <a:pt x="23168" y="44858"/>
                  </a:lnTo>
                  <a:lnTo>
                    <a:pt x="22948" y="44750"/>
                  </a:lnTo>
                  <a:lnTo>
                    <a:pt x="22488" y="44682"/>
                  </a:lnTo>
                  <a:lnTo>
                    <a:pt x="22492" y="44031"/>
                  </a:lnTo>
                  <a:lnTo>
                    <a:pt x="22493" y="43768"/>
                  </a:lnTo>
                  <a:lnTo>
                    <a:pt x="30679" y="43816"/>
                  </a:lnTo>
                  <a:lnTo>
                    <a:pt x="30693" y="41711"/>
                  </a:lnTo>
                  <a:lnTo>
                    <a:pt x="30694" y="41475"/>
                  </a:lnTo>
                  <a:lnTo>
                    <a:pt x="30698" y="38719"/>
                  </a:lnTo>
                  <a:lnTo>
                    <a:pt x="31595" y="39679"/>
                  </a:lnTo>
                  <a:lnTo>
                    <a:pt x="32322" y="40170"/>
                  </a:lnTo>
                  <a:lnTo>
                    <a:pt x="33093" y="40489"/>
                  </a:lnTo>
                  <a:lnTo>
                    <a:pt x="33902" y="40560"/>
                  </a:lnTo>
                  <a:lnTo>
                    <a:pt x="33907" y="43831"/>
                  </a:lnTo>
                  <a:lnTo>
                    <a:pt x="33970" y="44393"/>
                  </a:lnTo>
                  <a:lnTo>
                    <a:pt x="34214" y="45185"/>
                  </a:lnTo>
                  <a:lnTo>
                    <a:pt x="34748" y="45732"/>
                  </a:lnTo>
                  <a:lnTo>
                    <a:pt x="34972" y="46059"/>
                  </a:lnTo>
                  <a:lnTo>
                    <a:pt x="34579" y="47689"/>
                  </a:lnTo>
                  <a:lnTo>
                    <a:pt x="34124" y="48541"/>
                  </a:lnTo>
                  <a:lnTo>
                    <a:pt x="33986" y="48627"/>
                  </a:lnTo>
                  <a:lnTo>
                    <a:pt x="32031" y="48539"/>
                  </a:lnTo>
                  <a:lnTo>
                    <a:pt x="32192" y="49163"/>
                  </a:lnTo>
                  <a:lnTo>
                    <a:pt x="32035" y="49766"/>
                  </a:lnTo>
                  <a:lnTo>
                    <a:pt x="31737" y="51924"/>
                  </a:lnTo>
                  <a:lnTo>
                    <a:pt x="31847" y="52724"/>
                  </a:lnTo>
                  <a:lnTo>
                    <a:pt x="31734" y="53033"/>
                  </a:lnTo>
                  <a:lnTo>
                    <a:pt x="31337" y="53535"/>
                  </a:lnTo>
                  <a:lnTo>
                    <a:pt x="31440" y="55128"/>
                  </a:lnTo>
                  <a:lnTo>
                    <a:pt x="31299" y="55619"/>
                  </a:lnTo>
                  <a:lnTo>
                    <a:pt x="31291" y="55909"/>
                  </a:lnTo>
                  <a:lnTo>
                    <a:pt x="31543" y="56598"/>
                  </a:lnTo>
                  <a:lnTo>
                    <a:pt x="31941" y="57227"/>
                  </a:lnTo>
                  <a:lnTo>
                    <a:pt x="32547" y="56597"/>
                  </a:lnTo>
                  <a:lnTo>
                    <a:pt x="33921" y="55801"/>
                  </a:lnTo>
                  <a:lnTo>
                    <a:pt x="34415" y="55414"/>
                  </a:lnTo>
                  <a:lnTo>
                    <a:pt x="34407" y="52102"/>
                  </a:lnTo>
                  <a:lnTo>
                    <a:pt x="35661" y="51751"/>
                  </a:lnTo>
                  <a:lnTo>
                    <a:pt x="35667" y="51293"/>
                  </a:lnTo>
                  <a:lnTo>
                    <a:pt x="36488" y="51309"/>
                  </a:lnTo>
                  <a:lnTo>
                    <a:pt x="36433" y="50971"/>
                  </a:lnTo>
                  <a:lnTo>
                    <a:pt x="36202" y="50673"/>
                  </a:lnTo>
                  <a:lnTo>
                    <a:pt x="36170" y="50282"/>
                  </a:lnTo>
                  <a:lnTo>
                    <a:pt x="36288" y="48593"/>
                  </a:lnTo>
                  <a:lnTo>
                    <a:pt x="36551" y="47648"/>
                  </a:lnTo>
                  <a:lnTo>
                    <a:pt x="37569" y="47135"/>
                  </a:lnTo>
                  <a:lnTo>
                    <a:pt x="38149" y="47135"/>
                  </a:lnTo>
                  <a:lnTo>
                    <a:pt x="38155" y="45383"/>
                  </a:lnTo>
                  <a:lnTo>
                    <a:pt x="37785" y="44906"/>
                  </a:lnTo>
                  <a:lnTo>
                    <a:pt x="37750" y="44292"/>
                  </a:lnTo>
                  <a:lnTo>
                    <a:pt x="37829" y="43265"/>
                  </a:lnTo>
                  <a:lnTo>
                    <a:pt x="39019" y="43113"/>
                  </a:lnTo>
                  <a:lnTo>
                    <a:pt x="39511" y="42700"/>
                  </a:lnTo>
                  <a:lnTo>
                    <a:pt x="39758" y="42324"/>
                  </a:lnTo>
                  <a:lnTo>
                    <a:pt x="40171" y="42693"/>
                  </a:lnTo>
                  <a:lnTo>
                    <a:pt x="41743" y="42727"/>
                  </a:lnTo>
                  <a:lnTo>
                    <a:pt x="42038" y="42872"/>
                  </a:lnTo>
                  <a:lnTo>
                    <a:pt x="42186" y="43101"/>
                  </a:lnTo>
                  <a:lnTo>
                    <a:pt x="46186" y="43052"/>
                  </a:lnTo>
                  <a:lnTo>
                    <a:pt x="46136" y="39415"/>
                  </a:lnTo>
                  <a:lnTo>
                    <a:pt x="46698" y="38898"/>
                  </a:lnTo>
                  <a:lnTo>
                    <a:pt x="46899" y="38857"/>
                  </a:lnTo>
                  <a:lnTo>
                    <a:pt x="47304" y="38946"/>
                  </a:lnTo>
                  <a:lnTo>
                    <a:pt x="48117" y="38971"/>
                  </a:lnTo>
                  <a:lnTo>
                    <a:pt x="47988" y="38853"/>
                  </a:lnTo>
                  <a:lnTo>
                    <a:pt x="47555" y="38741"/>
                  </a:lnTo>
                  <a:lnTo>
                    <a:pt x="47252" y="38760"/>
                  </a:lnTo>
                  <a:lnTo>
                    <a:pt x="47115" y="38634"/>
                  </a:lnTo>
                  <a:lnTo>
                    <a:pt x="47527" y="37495"/>
                  </a:lnTo>
                  <a:lnTo>
                    <a:pt x="48065" y="37232"/>
                  </a:lnTo>
                  <a:lnTo>
                    <a:pt x="48977" y="37131"/>
                  </a:lnTo>
                  <a:lnTo>
                    <a:pt x="49516" y="36934"/>
                  </a:lnTo>
                  <a:lnTo>
                    <a:pt x="50063" y="36472"/>
                  </a:lnTo>
                  <a:lnTo>
                    <a:pt x="50322" y="36037"/>
                  </a:lnTo>
                  <a:lnTo>
                    <a:pt x="50754" y="35843"/>
                  </a:lnTo>
                  <a:lnTo>
                    <a:pt x="50927" y="35847"/>
                  </a:lnTo>
                  <a:lnTo>
                    <a:pt x="50876" y="34850"/>
                  </a:lnTo>
                  <a:lnTo>
                    <a:pt x="50172" y="34177"/>
                  </a:lnTo>
                  <a:lnTo>
                    <a:pt x="50042" y="34125"/>
                  </a:lnTo>
                  <a:lnTo>
                    <a:pt x="51034" y="33909"/>
                  </a:lnTo>
                  <a:lnTo>
                    <a:pt x="51675" y="33879"/>
                  </a:lnTo>
                  <a:lnTo>
                    <a:pt x="51962" y="33019"/>
                  </a:lnTo>
                  <a:lnTo>
                    <a:pt x="51879" y="32755"/>
                  </a:lnTo>
                  <a:lnTo>
                    <a:pt x="51324" y="32368"/>
                  </a:lnTo>
                  <a:lnTo>
                    <a:pt x="50404" y="32673"/>
                  </a:lnTo>
                  <a:lnTo>
                    <a:pt x="49617" y="32283"/>
                  </a:lnTo>
                  <a:lnTo>
                    <a:pt x="49440" y="32108"/>
                  </a:lnTo>
                  <a:lnTo>
                    <a:pt x="49731" y="30791"/>
                  </a:lnTo>
                  <a:lnTo>
                    <a:pt x="50285" y="30065"/>
                  </a:lnTo>
                  <a:lnTo>
                    <a:pt x="50927" y="29589"/>
                  </a:lnTo>
                  <a:lnTo>
                    <a:pt x="51273" y="28941"/>
                  </a:lnTo>
                  <a:lnTo>
                    <a:pt x="51395" y="28514"/>
                  </a:lnTo>
                  <a:lnTo>
                    <a:pt x="51041" y="28350"/>
                  </a:lnTo>
                  <a:lnTo>
                    <a:pt x="51135" y="28048"/>
                  </a:lnTo>
                  <a:lnTo>
                    <a:pt x="49765" y="26527"/>
                  </a:lnTo>
                  <a:lnTo>
                    <a:pt x="49442" y="25578"/>
                  </a:lnTo>
                  <a:lnTo>
                    <a:pt x="49175" y="25452"/>
                  </a:lnTo>
                  <a:lnTo>
                    <a:pt x="48450" y="25563"/>
                  </a:lnTo>
                  <a:lnTo>
                    <a:pt x="48061" y="25426"/>
                  </a:lnTo>
                  <a:lnTo>
                    <a:pt x="47092" y="24347"/>
                  </a:lnTo>
                  <a:lnTo>
                    <a:pt x="46989" y="23655"/>
                  </a:lnTo>
                  <a:lnTo>
                    <a:pt x="46271" y="23315"/>
                  </a:lnTo>
                  <a:lnTo>
                    <a:pt x="45111" y="22979"/>
                  </a:lnTo>
                  <a:lnTo>
                    <a:pt x="44201" y="21867"/>
                  </a:lnTo>
                  <a:lnTo>
                    <a:pt x="43774" y="21864"/>
                  </a:lnTo>
                  <a:lnTo>
                    <a:pt x="43597" y="21737"/>
                  </a:lnTo>
                  <a:lnTo>
                    <a:pt x="43786" y="21347"/>
                  </a:lnTo>
                  <a:lnTo>
                    <a:pt x="43787" y="20762"/>
                  </a:lnTo>
                  <a:lnTo>
                    <a:pt x="43842" y="20621"/>
                  </a:lnTo>
                  <a:lnTo>
                    <a:pt x="44070" y="20455"/>
                  </a:lnTo>
                  <a:lnTo>
                    <a:pt x="44589" y="20297"/>
                  </a:lnTo>
                  <a:lnTo>
                    <a:pt x="44826" y="20018"/>
                  </a:lnTo>
                  <a:lnTo>
                    <a:pt x="45109" y="19154"/>
                  </a:lnTo>
                  <a:lnTo>
                    <a:pt x="44982" y="18485"/>
                  </a:lnTo>
                  <a:lnTo>
                    <a:pt x="45206" y="17387"/>
                  </a:lnTo>
                  <a:lnTo>
                    <a:pt x="45383" y="17070"/>
                  </a:lnTo>
                  <a:lnTo>
                    <a:pt x="46359" y="16710"/>
                  </a:lnTo>
                  <a:lnTo>
                    <a:pt x="46663" y="16766"/>
                  </a:lnTo>
                  <a:lnTo>
                    <a:pt x="47446" y="17169"/>
                  </a:lnTo>
                  <a:lnTo>
                    <a:pt x="48341" y="16746"/>
                  </a:lnTo>
                  <a:lnTo>
                    <a:pt x="48806" y="15973"/>
                  </a:lnTo>
                  <a:lnTo>
                    <a:pt x="49199" y="15749"/>
                  </a:lnTo>
                  <a:lnTo>
                    <a:pt x="49479" y="15723"/>
                  </a:lnTo>
                  <a:lnTo>
                    <a:pt x="50066" y="15872"/>
                  </a:lnTo>
                  <a:lnTo>
                    <a:pt x="51229" y="16552"/>
                  </a:lnTo>
                  <a:lnTo>
                    <a:pt x="52859" y="15994"/>
                  </a:lnTo>
                  <a:lnTo>
                    <a:pt x="53056" y="15760"/>
                  </a:lnTo>
                  <a:lnTo>
                    <a:pt x="53123" y="14569"/>
                  </a:lnTo>
                  <a:lnTo>
                    <a:pt x="54089" y="14049"/>
                  </a:lnTo>
                  <a:lnTo>
                    <a:pt x="54589" y="13625"/>
                  </a:lnTo>
                  <a:lnTo>
                    <a:pt x="54850" y="13003"/>
                  </a:lnTo>
                  <a:lnTo>
                    <a:pt x="55039" y="12140"/>
                  </a:lnTo>
                  <a:lnTo>
                    <a:pt x="55319" y="11623"/>
                  </a:lnTo>
                  <a:lnTo>
                    <a:pt x="55670" y="11441"/>
                  </a:lnTo>
                  <a:lnTo>
                    <a:pt x="56490" y="11516"/>
                  </a:lnTo>
                  <a:lnTo>
                    <a:pt x="56766" y="11151"/>
                  </a:lnTo>
                  <a:lnTo>
                    <a:pt x="57183" y="11259"/>
                  </a:lnTo>
                  <a:lnTo>
                    <a:pt x="58224" y="11851"/>
                  </a:lnTo>
                  <a:lnTo>
                    <a:pt x="58484" y="11881"/>
                  </a:lnTo>
                  <a:lnTo>
                    <a:pt x="58772" y="11699"/>
                  </a:lnTo>
                  <a:lnTo>
                    <a:pt x="58945" y="11390"/>
                  </a:lnTo>
                  <a:lnTo>
                    <a:pt x="59095" y="10814"/>
                  </a:lnTo>
                  <a:lnTo>
                    <a:pt x="59359" y="10780"/>
                  </a:lnTo>
                  <a:lnTo>
                    <a:pt x="59698" y="10941"/>
                  </a:lnTo>
                  <a:lnTo>
                    <a:pt x="60905" y="10423"/>
                  </a:lnTo>
                  <a:lnTo>
                    <a:pt x="61025" y="10218"/>
                  </a:lnTo>
                  <a:lnTo>
                    <a:pt x="61602" y="10091"/>
                  </a:lnTo>
                  <a:lnTo>
                    <a:pt x="64653" y="10462"/>
                  </a:lnTo>
                  <a:lnTo>
                    <a:pt x="65651" y="10815"/>
                  </a:lnTo>
                  <a:lnTo>
                    <a:pt x="65872" y="10823"/>
                  </a:lnTo>
                  <a:lnTo>
                    <a:pt x="65960" y="1923"/>
                  </a:lnTo>
                  <a:lnTo>
                    <a:pt x="66477" y="1901"/>
                  </a:lnTo>
                  <a:lnTo>
                    <a:pt x="66864" y="2180"/>
                  </a:lnTo>
                  <a:lnTo>
                    <a:pt x="66737" y="2388"/>
                  </a:lnTo>
                  <a:lnTo>
                    <a:pt x="66718" y="2556"/>
                  </a:lnTo>
                  <a:lnTo>
                    <a:pt x="66738" y="3486"/>
                  </a:lnTo>
                  <a:lnTo>
                    <a:pt x="67558" y="4840"/>
                  </a:lnTo>
                  <a:lnTo>
                    <a:pt x="68816" y="4498"/>
                  </a:lnTo>
                  <a:lnTo>
                    <a:pt x="69459" y="4238"/>
                  </a:lnTo>
                  <a:lnTo>
                    <a:pt x="69601" y="3970"/>
                  </a:lnTo>
                  <a:lnTo>
                    <a:pt x="69716" y="3475"/>
                  </a:lnTo>
                  <a:lnTo>
                    <a:pt x="69877" y="3348"/>
                  </a:lnTo>
                  <a:lnTo>
                    <a:pt x="71463" y="3081"/>
                  </a:lnTo>
                  <a:lnTo>
                    <a:pt x="71656" y="3137"/>
                  </a:lnTo>
                  <a:lnTo>
                    <a:pt x="72295" y="3725"/>
                  </a:lnTo>
                  <a:lnTo>
                    <a:pt x="72465" y="3777"/>
                  </a:lnTo>
                  <a:lnTo>
                    <a:pt x="72630" y="3736"/>
                  </a:lnTo>
                  <a:lnTo>
                    <a:pt x="73009" y="3271"/>
                  </a:lnTo>
                  <a:lnTo>
                    <a:pt x="73356" y="3178"/>
                  </a:lnTo>
                  <a:lnTo>
                    <a:pt x="74346" y="3488"/>
                  </a:lnTo>
                  <a:lnTo>
                    <a:pt x="74756" y="3871"/>
                  </a:lnTo>
                  <a:lnTo>
                    <a:pt x="76014" y="4601"/>
                  </a:lnTo>
                  <a:lnTo>
                    <a:pt x="76325" y="5066"/>
                  </a:lnTo>
                  <a:lnTo>
                    <a:pt x="76865" y="5374"/>
                  </a:lnTo>
                  <a:lnTo>
                    <a:pt x="77693" y="4615"/>
                  </a:lnTo>
                  <a:lnTo>
                    <a:pt x="78691" y="3975"/>
                  </a:lnTo>
                  <a:lnTo>
                    <a:pt x="81183" y="2456"/>
                  </a:lnTo>
                  <a:lnTo>
                    <a:pt x="82689" y="1700"/>
                  </a:lnTo>
                  <a:lnTo>
                    <a:pt x="83068" y="1723"/>
                  </a:lnTo>
                  <a:lnTo>
                    <a:pt x="84129" y="2284"/>
                  </a:lnTo>
                  <a:lnTo>
                    <a:pt x="84875" y="2039"/>
                  </a:lnTo>
                  <a:lnTo>
                    <a:pt x="85538" y="1447"/>
                  </a:lnTo>
                  <a:lnTo>
                    <a:pt x="85940" y="1328"/>
                  </a:lnTo>
                  <a:lnTo>
                    <a:pt x="86216" y="1362"/>
                  </a:lnTo>
                  <a:lnTo>
                    <a:pt x="87072" y="1853"/>
                  </a:lnTo>
                  <a:lnTo>
                    <a:pt x="88844" y="667"/>
                  </a:lnTo>
                  <a:lnTo>
                    <a:pt x="89084" y="622"/>
                  </a:lnTo>
                  <a:lnTo>
                    <a:pt x="89668" y="697"/>
                  </a:lnTo>
                  <a:lnTo>
                    <a:pt x="90312" y="240"/>
                  </a:lnTo>
                  <a:lnTo>
                    <a:pt x="91006" y="359"/>
                  </a:lnTo>
                  <a:lnTo>
                    <a:pt x="92477" y="0"/>
                  </a:lnTo>
                  <a:lnTo>
                    <a:pt x="93623" y="281"/>
                  </a:lnTo>
                  <a:lnTo>
                    <a:pt x="94085" y="731"/>
                  </a:lnTo>
                  <a:lnTo>
                    <a:pt x="92827" y="1703"/>
                  </a:lnTo>
                  <a:lnTo>
                    <a:pt x="92533" y="2143"/>
                  </a:lnTo>
                  <a:lnTo>
                    <a:pt x="92837" y="2597"/>
                  </a:lnTo>
                  <a:lnTo>
                    <a:pt x="93767" y="3596"/>
                  </a:lnTo>
                  <a:lnTo>
                    <a:pt x="95283" y="4027"/>
                  </a:lnTo>
                  <a:lnTo>
                    <a:pt x="95731" y="4536"/>
                  </a:lnTo>
                  <a:lnTo>
                    <a:pt x="96185" y="4651"/>
                  </a:lnTo>
                  <a:lnTo>
                    <a:pt x="96520" y="4633"/>
                  </a:lnTo>
                  <a:lnTo>
                    <a:pt x="97486" y="420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1" name="pg142">
              <a:extLst>
                <a:ext uri="{FF2B5EF4-FFF2-40B4-BE49-F238E27FC236}">
                  <a16:creationId xmlns:a16="http://schemas.microsoft.com/office/drawing/2014/main" id="{E068699B-60D8-9942-A918-DA7BFAEF727E}"/>
                </a:ext>
              </a:extLst>
            </p:cNvPr>
            <p:cNvSpPr/>
            <p:nvPr/>
          </p:nvSpPr>
          <p:spPr>
            <a:xfrm>
              <a:off x="6573646" y="2656709"/>
              <a:ext cx="195420" cy="141639"/>
            </a:xfrm>
            <a:custGeom>
              <a:avLst/>
              <a:gdLst/>
              <a:ahLst/>
              <a:cxnLst/>
              <a:rect l="0" t="0" r="0" b="0"/>
              <a:pathLst>
                <a:path w="195420" h="141639">
                  <a:moveTo>
                    <a:pt x="170968" y="32"/>
                  </a:moveTo>
                  <a:lnTo>
                    <a:pt x="181093" y="82"/>
                  </a:lnTo>
                  <a:lnTo>
                    <a:pt x="182550" y="106"/>
                  </a:lnTo>
                  <a:lnTo>
                    <a:pt x="182787" y="110"/>
                  </a:lnTo>
                  <a:lnTo>
                    <a:pt x="183763" y="125"/>
                  </a:lnTo>
                  <a:lnTo>
                    <a:pt x="186136" y="164"/>
                  </a:lnTo>
                  <a:lnTo>
                    <a:pt x="189406" y="216"/>
                  </a:lnTo>
                  <a:lnTo>
                    <a:pt x="189411" y="1122"/>
                  </a:lnTo>
                  <a:lnTo>
                    <a:pt x="189413" y="1622"/>
                  </a:lnTo>
                  <a:lnTo>
                    <a:pt x="189443" y="7566"/>
                  </a:lnTo>
                  <a:lnTo>
                    <a:pt x="189818" y="7565"/>
                  </a:lnTo>
                  <a:lnTo>
                    <a:pt x="189703" y="17456"/>
                  </a:lnTo>
                  <a:lnTo>
                    <a:pt x="189698" y="17861"/>
                  </a:lnTo>
                  <a:lnTo>
                    <a:pt x="189694" y="18158"/>
                  </a:lnTo>
                  <a:lnTo>
                    <a:pt x="189679" y="19434"/>
                  </a:lnTo>
                  <a:lnTo>
                    <a:pt x="189627" y="22394"/>
                  </a:lnTo>
                  <a:lnTo>
                    <a:pt x="189765" y="22611"/>
                  </a:lnTo>
                  <a:lnTo>
                    <a:pt x="189805" y="25791"/>
                  </a:lnTo>
                  <a:lnTo>
                    <a:pt x="189029" y="25791"/>
                  </a:lnTo>
                  <a:lnTo>
                    <a:pt x="189055" y="27414"/>
                  </a:lnTo>
                  <a:lnTo>
                    <a:pt x="185544" y="27487"/>
                  </a:lnTo>
                  <a:lnTo>
                    <a:pt x="185526" y="28200"/>
                  </a:lnTo>
                  <a:lnTo>
                    <a:pt x="185717" y="28549"/>
                  </a:lnTo>
                  <a:lnTo>
                    <a:pt x="186196" y="28783"/>
                  </a:lnTo>
                  <a:lnTo>
                    <a:pt x="187780" y="29118"/>
                  </a:lnTo>
                  <a:lnTo>
                    <a:pt x="188706" y="29401"/>
                  </a:lnTo>
                  <a:lnTo>
                    <a:pt x="189648" y="30643"/>
                  </a:lnTo>
                  <a:lnTo>
                    <a:pt x="190126" y="30915"/>
                  </a:lnTo>
                  <a:lnTo>
                    <a:pt x="191642" y="30971"/>
                  </a:lnTo>
                  <a:lnTo>
                    <a:pt x="192513" y="30867"/>
                  </a:lnTo>
                  <a:lnTo>
                    <a:pt x="192647" y="30931"/>
                  </a:lnTo>
                  <a:lnTo>
                    <a:pt x="192426" y="31094"/>
                  </a:lnTo>
                  <a:lnTo>
                    <a:pt x="191064" y="31280"/>
                  </a:lnTo>
                  <a:lnTo>
                    <a:pt x="190170" y="31518"/>
                  </a:lnTo>
                  <a:lnTo>
                    <a:pt x="189845" y="31942"/>
                  </a:lnTo>
                  <a:lnTo>
                    <a:pt x="190149" y="33087"/>
                  </a:lnTo>
                  <a:lnTo>
                    <a:pt x="190244" y="33236"/>
                  </a:lnTo>
                  <a:lnTo>
                    <a:pt x="191336" y="33709"/>
                  </a:lnTo>
                  <a:lnTo>
                    <a:pt x="192954" y="34911"/>
                  </a:lnTo>
                  <a:lnTo>
                    <a:pt x="193163" y="35365"/>
                  </a:lnTo>
                  <a:lnTo>
                    <a:pt x="193163" y="35897"/>
                  </a:lnTo>
                  <a:lnTo>
                    <a:pt x="193345" y="36545"/>
                  </a:lnTo>
                  <a:lnTo>
                    <a:pt x="193831" y="36779"/>
                  </a:lnTo>
                  <a:lnTo>
                    <a:pt x="194800" y="36880"/>
                  </a:lnTo>
                  <a:lnTo>
                    <a:pt x="195377" y="37144"/>
                  </a:lnTo>
                  <a:lnTo>
                    <a:pt x="195420" y="37293"/>
                  </a:lnTo>
                  <a:lnTo>
                    <a:pt x="194780" y="37345"/>
                  </a:lnTo>
                  <a:lnTo>
                    <a:pt x="195354" y="38502"/>
                  </a:lnTo>
                  <a:lnTo>
                    <a:pt x="195264" y="39302"/>
                  </a:lnTo>
                  <a:lnTo>
                    <a:pt x="195197" y="39532"/>
                  </a:lnTo>
                  <a:lnTo>
                    <a:pt x="194513" y="40369"/>
                  </a:lnTo>
                  <a:lnTo>
                    <a:pt x="193710" y="40867"/>
                  </a:lnTo>
                  <a:lnTo>
                    <a:pt x="191678" y="41048"/>
                  </a:lnTo>
                  <a:lnTo>
                    <a:pt x="190673" y="41308"/>
                  </a:lnTo>
                  <a:lnTo>
                    <a:pt x="189942" y="42052"/>
                  </a:lnTo>
                  <a:lnTo>
                    <a:pt x="189230" y="42494"/>
                  </a:lnTo>
                  <a:lnTo>
                    <a:pt x="188083" y="43792"/>
                  </a:lnTo>
                  <a:lnTo>
                    <a:pt x="187886" y="44056"/>
                  </a:lnTo>
                  <a:lnTo>
                    <a:pt x="187882" y="44611"/>
                  </a:lnTo>
                  <a:lnTo>
                    <a:pt x="188451" y="45224"/>
                  </a:lnTo>
                  <a:lnTo>
                    <a:pt x="189260" y="45462"/>
                  </a:lnTo>
                  <a:lnTo>
                    <a:pt x="189325" y="45590"/>
                  </a:lnTo>
                  <a:lnTo>
                    <a:pt x="189299" y="46134"/>
                  </a:lnTo>
                  <a:lnTo>
                    <a:pt x="188349" y="45559"/>
                  </a:lnTo>
                  <a:lnTo>
                    <a:pt x="187822" y="44950"/>
                  </a:lnTo>
                  <a:lnTo>
                    <a:pt x="187494" y="44884"/>
                  </a:lnTo>
                  <a:lnTo>
                    <a:pt x="186929" y="44967"/>
                  </a:lnTo>
                  <a:lnTo>
                    <a:pt x="186712" y="44930"/>
                  </a:lnTo>
                  <a:lnTo>
                    <a:pt x="185089" y="44070"/>
                  </a:lnTo>
                  <a:lnTo>
                    <a:pt x="184765" y="53694"/>
                  </a:lnTo>
                  <a:lnTo>
                    <a:pt x="184742" y="57838"/>
                  </a:lnTo>
                  <a:lnTo>
                    <a:pt x="184672" y="58436"/>
                  </a:lnTo>
                  <a:lnTo>
                    <a:pt x="184590" y="61094"/>
                  </a:lnTo>
                  <a:lnTo>
                    <a:pt x="184413" y="68355"/>
                  </a:lnTo>
                  <a:lnTo>
                    <a:pt x="183794" y="68362"/>
                  </a:lnTo>
                  <a:lnTo>
                    <a:pt x="182828" y="68794"/>
                  </a:lnTo>
                  <a:lnTo>
                    <a:pt x="182493" y="68812"/>
                  </a:lnTo>
                  <a:lnTo>
                    <a:pt x="182039" y="68697"/>
                  </a:lnTo>
                  <a:lnTo>
                    <a:pt x="181590" y="68188"/>
                  </a:lnTo>
                  <a:lnTo>
                    <a:pt x="180075" y="67757"/>
                  </a:lnTo>
                  <a:lnTo>
                    <a:pt x="179144" y="66758"/>
                  </a:lnTo>
                  <a:lnTo>
                    <a:pt x="178840" y="66304"/>
                  </a:lnTo>
                  <a:lnTo>
                    <a:pt x="179135" y="65864"/>
                  </a:lnTo>
                  <a:lnTo>
                    <a:pt x="180392" y="64892"/>
                  </a:lnTo>
                  <a:lnTo>
                    <a:pt x="179931" y="64442"/>
                  </a:lnTo>
                  <a:lnTo>
                    <a:pt x="178785" y="64161"/>
                  </a:lnTo>
                  <a:lnTo>
                    <a:pt x="177313" y="64520"/>
                  </a:lnTo>
                  <a:lnTo>
                    <a:pt x="176619" y="64401"/>
                  </a:lnTo>
                  <a:lnTo>
                    <a:pt x="175976" y="64858"/>
                  </a:lnTo>
                  <a:lnTo>
                    <a:pt x="175392" y="64784"/>
                  </a:lnTo>
                  <a:lnTo>
                    <a:pt x="175151" y="64828"/>
                  </a:lnTo>
                  <a:lnTo>
                    <a:pt x="173379" y="66014"/>
                  </a:lnTo>
                  <a:lnTo>
                    <a:pt x="172524" y="65523"/>
                  </a:lnTo>
                  <a:lnTo>
                    <a:pt x="172247" y="65490"/>
                  </a:lnTo>
                  <a:lnTo>
                    <a:pt x="171845" y="65609"/>
                  </a:lnTo>
                  <a:lnTo>
                    <a:pt x="171182" y="66200"/>
                  </a:lnTo>
                  <a:lnTo>
                    <a:pt x="170437" y="66445"/>
                  </a:lnTo>
                  <a:lnTo>
                    <a:pt x="169376" y="65884"/>
                  </a:lnTo>
                  <a:lnTo>
                    <a:pt x="168997" y="65862"/>
                  </a:lnTo>
                  <a:lnTo>
                    <a:pt x="167490" y="66617"/>
                  </a:lnTo>
                  <a:lnTo>
                    <a:pt x="164998" y="68136"/>
                  </a:lnTo>
                  <a:lnTo>
                    <a:pt x="164001" y="68776"/>
                  </a:lnTo>
                  <a:lnTo>
                    <a:pt x="163173" y="69536"/>
                  </a:lnTo>
                  <a:lnTo>
                    <a:pt x="162632" y="69227"/>
                  </a:lnTo>
                  <a:lnTo>
                    <a:pt x="162321" y="68762"/>
                  </a:lnTo>
                  <a:lnTo>
                    <a:pt x="161063" y="68032"/>
                  </a:lnTo>
                  <a:lnTo>
                    <a:pt x="160654" y="67649"/>
                  </a:lnTo>
                  <a:lnTo>
                    <a:pt x="159664" y="67339"/>
                  </a:lnTo>
                  <a:lnTo>
                    <a:pt x="159317" y="67432"/>
                  </a:lnTo>
                  <a:lnTo>
                    <a:pt x="158938" y="67897"/>
                  </a:lnTo>
                  <a:lnTo>
                    <a:pt x="158772" y="67938"/>
                  </a:lnTo>
                  <a:lnTo>
                    <a:pt x="158603" y="67886"/>
                  </a:lnTo>
                  <a:lnTo>
                    <a:pt x="157964" y="67298"/>
                  </a:lnTo>
                  <a:lnTo>
                    <a:pt x="157770" y="67242"/>
                  </a:lnTo>
                  <a:lnTo>
                    <a:pt x="156185" y="67509"/>
                  </a:lnTo>
                  <a:lnTo>
                    <a:pt x="156023" y="67636"/>
                  </a:lnTo>
                  <a:lnTo>
                    <a:pt x="155909" y="68131"/>
                  </a:lnTo>
                  <a:lnTo>
                    <a:pt x="155767" y="68399"/>
                  </a:lnTo>
                  <a:lnTo>
                    <a:pt x="155124" y="68659"/>
                  </a:lnTo>
                  <a:lnTo>
                    <a:pt x="153866" y="69001"/>
                  </a:lnTo>
                  <a:lnTo>
                    <a:pt x="153045" y="67647"/>
                  </a:lnTo>
                  <a:lnTo>
                    <a:pt x="153025" y="66717"/>
                  </a:lnTo>
                  <a:lnTo>
                    <a:pt x="153045" y="66550"/>
                  </a:lnTo>
                  <a:lnTo>
                    <a:pt x="153171" y="66341"/>
                  </a:lnTo>
                  <a:lnTo>
                    <a:pt x="152784" y="66062"/>
                  </a:lnTo>
                  <a:lnTo>
                    <a:pt x="152268" y="66085"/>
                  </a:lnTo>
                  <a:lnTo>
                    <a:pt x="152179" y="74984"/>
                  </a:lnTo>
                  <a:lnTo>
                    <a:pt x="151958" y="74976"/>
                  </a:lnTo>
                  <a:lnTo>
                    <a:pt x="150961" y="74623"/>
                  </a:lnTo>
                  <a:lnTo>
                    <a:pt x="147910" y="74252"/>
                  </a:lnTo>
                  <a:lnTo>
                    <a:pt x="147333" y="74379"/>
                  </a:lnTo>
                  <a:lnTo>
                    <a:pt x="147212" y="74584"/>
                  </a:lnTo>
                  <a:lnTo>
                    <a:pt x="146006" y="75102"/>
                  </a:lnTo>
                  <a:lnTo>
                    <a:pt x="145667" y="74941"/>
                  </a:lnTo>
                  <a:lnTo>
                    <a:pt x="145403" y="74975"/>
                  </a:lnTo>
                  <a:lnTo>
                    <a:pt x="145253" y="75551"/>
                  </a:lnTo>
                  <a:lnTo>
                    <a:pt x="145079" y="75860"/>
                  </a:lnTo>
                  <a:lnTo>
                    <a:pt x="144791" y="76042"/>
                  </a:lnTo>
                  <a:lnTo>
                    <a:pt x="144531" y="76012"/>
                  </a:lnTo>
                  <a:lnTo>
                    <a:pt x="143491" y="75420"/>
                  </a:lnTo>
                  <a:lnTo>
                    <a:pt x="143073" y="75312"/>
                  </a:lnTo>
                  <a:lnTo>
                    <a:pt x="142797" y="75677"/>
                  </a:lnTo>
                  <a:lnTo>
                    <a:pt x="141977" y="75602"/>
                  </a:lnTo>
                  <a:lnTo>
                    <a:pt x="141626" y="75784"/>
                  </a:lnTo>
                  <a:lnTo>
                    <a:pt x="141347" y="76301"/>
                  </a:lnTo>
                  <a:lnTo>
                    <a:pt x="141157" y="77164"/>
                  </a:lnTo>
                  <a:lnTo>
                    <a:pt x="140897" y="77786"/>
                  </a:lnTo>
                  <a:lnTo>
                    <a:pt x="140396" y="78210"/>
                  </a:lnTo>
                  <a:lnTo>
                    <a:pt x="139431" y="78731"/>
                  </a:lnTo>
                  <a:lnTo>
                    <a:pt x="139364" y="79921"/>
                  </a:lnTo>
                  <a:lnTo>
                    <a:pt x="139167" y="80155"/>
                  </a:lnTo>
                  <a:lnTo>
                    <a:pt x="137536" y="80714"/>
                  </a:lnTo>
                  <a:lnTo>
                    <a:pt x="136374" y="80033"/>
                  </a:lnTo>
                  <a:lnTo>
                    <a:pt x="135787" y="79884"/>
                  </a:lnTo>
                  <a:lnTo>
                    <a:pt x="135507" y="79910"/>
                  </a:lnTo>
                  <a:lnTo>
                    <a:pt x="135113" y="80134"/>
                  </a:lnTo>
                  <a:lnTo>
                    <a:pt x="134648" y="80908"/>
                  </a:lnTo>
                  <a:lnTo>
                    <a:pt x="133753" y="81330"/>
                  </a:lnTo>
                  <a:lnTo>
                    <a:pt x="132970" y="80927"/>
                  </a:lnTo>
                  <a:lnTo>
                    <a:pt x="132667" y="80871"/>
                  </a:lnTo>
                  <a:lnTo>
                    <a:pt x="131580" y="81343"/>
                  </a:lnTo>
                  <a:lnTo>
                    <a:pt x="131513" y="81548"/>
                  </a:lnTo>
                  <a:lnTo>
                    <a:pt x="131290" y="82646"/>
                  </a:lnTo>
                  <a:lnTo>
                    <a:pt x="131416" y="83315"/>
                  </a:lnTo>
                  <a:lnTo>
                    <a:pt x="131133" y="84179"/>
                  </a:lnTo>
                  <a:lnTo>
                    <a:pt x="130897" y="84458"/>
                  </a:lnTo>
                  <a:lnTo>
                    <a:pt x="130377" y="84616"/>
                  </a:lnTo>
                  <a:lnTo>
                    <a:pt x="130150" y="84782"/>
                  </a:lnTo>
                  <a:lnTo>
                    <a:pt x="130094" y="84923"/>
                  </a:lnTo>
                  <a:lnTo>
                    <a:pt x="130094" y="85508"/>
                  </a:lnTo>
                  <a:lnTo>
                    <a:pt x="129905" y="85898"/>
                  </a:lnTo>
                  <a:lnTo>
                    <a:pt x="130082" y="86025"/>
                  </a:lnTo>
                  <a:lnTo>
                    <a:pt x="130508" y="86028"/>
                  </a:lnTo>
                  <a:lnTo>
                    <a:pt x="131418" y="87140"/>
                  </a:lnTo>
                  <a:lnTo>
                    <a:pt x="132579" y="87476"/>
                  </a:lnTo>
                  <a:lnTo>
                    <a:pt x="133391" y="87920"/>
                  </a:lnTo>
                  <a:lnTo>
                    <a:pt x="133400" y="88508"/>
                  </a:lnTo>
                  <a:lnTo>
                    <a:pt x="134368" y="89587"/>
                  </a:lnTo>
                  <a:lnTo>
                    <a:pt x="134758" y="89725"/>
                  </a:lnTo>
                  <a:lnTo>
                    <a:pt x="135482" y="89613"/>
                  </a:lnTo>
                  <a:lnTo>
                    <a:pt x="135750" y="89739"/>
                  </a:lnTo>
                  <a:lnTo>
                    <a:pt x="136073" y="90688"/>
                  </a:lnTo>
                  <a:lnTo>
                    <a:pt x="137439" y="92291"/>
                  </a:lnTo>
                  <a:lnTo>
                    <a:pt x="137348" y="92511"/>
                  </a:lnTo>
                  <a:lnTo>
                    <a:pt x="137702" y="92675"/>
                  </a:lnTo>
                  <a:lnTo>
                    <a:pt x="137580" y="93103"/>
                  </a:lnTo>
                  <a:lnTo>
                    <a:pt x="137234" y="93750"/>
                  </a:lnTo>
                  <a:lnTo>
                    <a:pt x="136593" y="94226"/>
                  </a:lnTo>
                  <a:lnTo>
                    <a:pt x="136038" y="94952"/>
                  </a:lnTo>
                  <a:lnTo>
                    <a:pt x="135748" y="96269"/>
                  </a:lnTo>
                  <a:lnTo>
                    <a:pt x="135925" y="96444"/>
                  </a:lnTo>
                  <a:lnTo>
                    <a:pt x="136711" y="96834"/>
                  </a:lnTo>
                  <a:lnTo>
                    <a:pt x="137632" y="96529"/>
                  </a:lnTo>
                  <a:lnTo>
                    <a:pt x="138186" y="96916"/>
                  </a:lnTo>
                  <a:lnTo>
                    <a:pt x="138269" y="97180"/>
                  </a:lnTo>
                  <a:lnTo>
                    <a:pt x="137982" y="98040"/>
                  </a:lnTo>
                  <a:lnTo>
                    <a:pt x="137341" y="98070"/>
                  </a:lnTo>
                  <a:lnTo>
                    <a:pt x="136350" y="98286"/>
                  </a:lnTo>
                  <a:lnTo>
                    <a:pt x="136480" y="98338"/>
                  </a:lnTo>
                  <a:lnTo>
                    <a:pt x="137184" y="99011"/>
                  </a:lnTo>
                  <a:lnTo>
                    <a:pt x="137235" y="100008"/>
                  </a:lnTo>
                  <a:lnTo>
                    <a:pt x="137062" y="100005"/>
                  </a:lnTo>
                  <a:lnTo>
                    <a:pt x="136629" y="100198"/>
                  </a:lnTo>
                  <a:lnTo>
                    <a:pt x="136370" y="100633"/>
                  </a:lnTo>
                  <a:lnTo>
                    <a:pt x="135823" y="101095"/>
                  </a:lnTo>
                  <a:lnTo>
                    <a:pt x="135285" y="101292"/>
                  </a:lnTo>
                  <a:lnTo>
                    <a:pt x="134373" y="101393"/>
                  </a:lnTo>
                  <a:lnTo>
                    <a:pt x="133835" y="101656"/>
                  </a:lnTo>
                  <a:lnTo>
                    <a:pt x="133422" y="102795"/>
                  </a:lnTo>
                  <a:lnTo>
                    <a:pt x="133560" y="102921"/>
                  </a:lnTo>
                  <a:lnTo>
                    <a:pt x="133863" y="102902"/>
                  </a:lnTo>
                  <a:lnTo>
                    <a:pt x="134295" y="103014"/>
                  </a:lnTo>
                  <a:lnTo>
                    <a:pt x="134425" y="103132"/>
                  </a:lnTo>
                  <a:lnTo>
                    <a:pt x="133611" y="103107"/>
                  </a:lnTo>
                  <a:lnTo>
                    <a:pt x="133206" y="103018"/>
                  </a:lnTo>
                  <a:lnTo>
                    <a:pt x="133006" y="103059"/>
                  </a:lnTo>
                  <a:lnTo>
                    <a:pt x="132444" y="103576"/>
                  </a:lnTo>
                  <a:lnTo>
                    <a:pt x="132494" y="107213"/>
                  </a:lnTo>
                  <a:lnTo>
                    <a:pt x="128493" y="107263"/>
                  </a:lnTo>
                  <a:lnTo>
                    <a:pt x="128345" y="107033"/>
                  </a:lnTo>
                  <a:lnTo>
                    <a:pt x="128050" y="106888"/>
                  </a:lnTo>
                  <a:lnTo>
                    <a:pt x="126478" y="106854"/>
                  </a:lnTo>
                  <a:lnTo>
                    <a:pt x="126066" y="106485"/>
                  </a:lnTo>
                  <a:lnTo>
                    <a:pt x="125818" y="106861"/>
                  </a:lnTo>
                  <a:lnTo>
                    <a:pt x="125327" y="107274"/>
                  </a:lnTo>
                  <a:lnTo>
                    <a:pt x="124136" y="107426"/>
                  </a:lnTo>
                  <a:lnTo>
                    <a:pt x="124057" y="108453"/>
                  </a:lnTo>
                  <a:lnTo>
                    <a:pt x="124093" y="109067"/>
                  </a:lnTo>
                  <a:lnTo>
                    <a:pt x="124462" y="109544"/>
                  </a:lnTo>
                  <a:lnTo>
                    <a:pt x="124456" y="111296"/>
                  </a:lnTo>
                  <a:lnTo>
                    <a:pt x="123876" y="111296"/>
                  </a:lnTo>
                  <a:lnTo>
                    <a:pt x="122859" y="111809"/>
                  </a:lnTo>
                  <a:lnTo>
                    <a:pt x="122596" y="112754"/>
                  </a:lnTo>
                  <a:lnTo>
                    <a:pt x="122478" y="114444"/>
                  </a:lnTo>
                  <a:lnTo>
                    <a:pt x="122509" y="114834"/>
                  </a:lnTo>
                  <a:lnTo>
                    <a:pt x="122741" y="115132"/>
                  </a:lnTo>
                  <a:lnTo>
                    <a:pt x="122796" y="115471"/>
                  </a:lnTo>
                  <a:lnTo>
                    <a:pt x="121975" y="115454"/>
                  </a:lnTo>
                  <a:lnTo>
                    <a:pt x="121968" y="115912"/>
                  </a:lnTo>
                  <a:lnTo>
                    <a:pt x="120715" y="116263"/>
                  </a:lnTo>
                  <a:lnTo>
                    <a:pt x="120723" y="119575"/>
                  </a:lnTo>
                  <a:lnTo>
                    <a:pt x="120228" y="119962"/>
                  </a:lnTo>
                  <a:lnTo>
                    <a:pt x="118855" y="120758"/>
                  </a:lnTo>
                  <a:lnTo>
                    <a:pt x="118248" y="121388"/>
                  </a:lnTo>
                  <a:lnTo>
                    <a:pt x="117850" y="120759"/>
                  </a:lnTo>
                  <a:lnTo>
                    <a:pt x="117599" y="120071"/>
                  </a:lnTo>
                  <a:lnTo>
                    <a:pt x="117606" y="119780"/>
                  </a:lnTo>
                  <a:lnTo>
                    <a:pt x="117747" y="119289"/>
                  </a:lnTo>
                  <a:lnTo>
                    <a:pt x="117645" y="117697"/>
                  </a:lnTo>
                  <a:lnTo>
                    <a:pt x="118041" y="117194"/>
                  </a:lnTo>
                  <a:lnTo>
                    <a:pt x="118155" y="116885"/>
                  </a:lnTo>
                  <a:lnTo>
                    <a:pt x="118045" y="116085"/>
                  </a:lnTo>
                  <a:lnTo>
                    <a:pt x="118342" y="113927"/>
                  </a:lnTo>
                  <a:lnTo>
                    <a:pt x="118499" y="113324"/>
                  </a:lnTo>
                  <a:lnTo>
                    <a:pt x="118339" y="112700"/>
                  </a:lnTo>
                  <a:lnTo>
                    <a:pt x="120294" y="112788"/>
                  </a:lnTo>
                  <a:lnTo>
                    <a:pt x="120431" y="112702"/>
                  </a:lnTo>
                  <a:lnTo>
                    <a:pt x="120887" y="111850"/>
                  </a:lnTo>
                  <a:lnTo>
                    <a:pt x="121279" y="110220"/>
                  </a:lnTo>
                  <a:lnTo>
                    <a:pt x="121055" y="109893"/>
                  </a:lnTo>
                  <a:lnTo>
                    <a:pt x="120521" y="109346"/>
                  </a:lnTo>
                  <a:lnTo>
                    <a:pt x="120277" y="108554"/>
                  </a:lnTo>
                  <a:lnTo>
                    <a:pt x="120215" y="107992"/>
                  </a:lnTo>
                  <a:lnTo>
                    <a:pt x="120210" y="104721"/>
                  </a:lnTo>
                  <a:lnTo>
                    <a:pt x="119400" y="104651"/>
                  </a:lnTo>
                  <a:lnTo>
                    <a:pt x="118630" y="104331"/>
                  </a:lnTo>
                  <a:lnTo>
                    <a:pt x="117902" y="103840"/>
                  </a:lnTo>
                  <a:lnTo>
                    <a:pt x="117006" y="102880"/>
                  </a:lnTo>
                  <a:lnTo>
                    <a:pt x="117002" y="105636"/>
                  </a:lnTo>
                  <a:lnTo>
                    <a:pt x="117001" y="105872"/>
                  </a:lnTo>
                  <a:lnTo>
                    <a:pt x="116987" y="107977"/>
                  </a:lnTo>
                  <a:lnTo>
                    <a:pt x="108801" y="107929"/>
                  </a:lnTo>
                  <a:lnTo>
                    <a:pt x="108799" y="108192"/>
                  </a:lnTo>
                  <a:lnTo>
                    <a:pt x="108796" y="108843"/>
                  </a:lnTo>
                  <a:lnTo>
                    <a:pt x="109256" y="108911"/>
                  </a:lnTo>
                  <a:lnTo>
                    <a:pt x="109476" y="109019"/>
                  </a:lnTo>
                  <a:lnTo>
                    <a:pt x="110250" y="109860"/>
                  </a:lnTo>
                  <a:lnTo>
                    <a:pt x="110288" y="111583"/>
                  </a:lnTo>
                  <a:lnTo>
                    <a:pt x="110940" y="111603"/>
                  </a:lnTo>
                  <a:lnTo>
                    <a:pt x="110894" y="113354"/>
                  </a:lnTo>
                  <a:lnTo>
                    <a:pt x="110362" y="113548"/>
                  </a:lnTo>
                  <a:lnTo>
                    <a:pt x="109466" y="113793"/>
                  </a:lnTo>
                  <a:lnTo>
                    <a:pt x="108595" y="113897"/>
                  </a:lnTo>
                  <a:lnTo>
                    <a:pt x="108543" y="117015"/>
                  </a:lnTo>
                  <a:lnTo>
                    <a:pt x="108603" y="117394"/>
                  </a:lnTo>
                  <a:lnTo>
                    <a:pt x="108240" y="117142"/>
                  </a:lnTo>
                  <a:lnTo>
                    <a:pt x="107452" y="116314"/>
                  </a:lnTo>
                  <a:lnTo>
                    <a:pt x="106173" y="115928"/>
                  </a:lnTo>
                  <a:lnTo>
                    <a:pt x="105183" y="114839"/>
                  </a:lnTo>
                  <a:lnTo>
                    <a:pt x="105001" y="115032"/>
                  </a:lnTo>
                  <a:lnTo>
                    <a:pt x="104817" y="115448"/>
                  </a:lnTo>
                  <a:lnTo>
                    <a:pt x="104581" y="116256"/>
                  </a:lnTo>
                  <a:lnTo>
                    <a:pt x="104310" y="117834"/>
                  </a:lnTo>
                  <a:lnTo>
                    <a:pt x="104322" y="118563"/>
                  </a:lnTo>
                  <a:lnTo>
                    <a:pt x="103737" y="118667"/>
                  </a:lnTo>
                  <a:lnTo>
                    <a:pt x="102713" y="118232"/>
                  </a:lnTo>
                  <a:lnTo>
                    <a:pt x="102328" y="118247"/>
                  </a:lnTo>
                  <a:lnTo>
                    <a:pt x="101401" y="117340"/>
                  </a:lnTo>
                  <a:lnTo>
                    <a:pt x="100635" y="117039"/>
                  </a:lnTo>
                  <a:lnTo>
                    <a:pt x="100646" y="115199"/>
                  </a:lnTo>
                  <a:lnTo>
                    <a:pt x="98944" y="115256"/>
                  </a:lnTo>
                  <a:lnTo>
                    <a:pt x="98750" y="115968"/>
                  </a:lnTo>
                  <a:lnTo>
                    <a:pt x="98746" y="116470"/>
                  </a:lnTo>
                  <a:lnTo>
                    <a:pt x="98542" y="116898"/>
                  </a:lnTo>
                  <a:lnTo>
                    <a:pt x="97557" y="117297"/>
                  </a:lnTo>
                  <a:lnTo>
                    <a:pt x="97250" y="117531"/>
                  </a:lnTo>
                  <a:lnTo>
                    <a:pt x="97218" y="117836"/>
                  </a:lnTo>
                  <a:lnTo>
                    <a:pt x="97645" y="117644"/>
                  </a:lnTo>
                  <a:lnTo>
                    <a:pt x="97633" y="119156"/>
                  </a:lnTo>
                  <a:lnTo>
                    <a:pt x="96985" y="119143"/>
                  </a:lnTo>
                  <a:lnTo>
                    <a:pt x="96959" y="121321"/>
                  </a:lnTo>
                  <a:lnTo>
                    <a:pt x="96205" y="121310"/>
                  </a:lnTo>
                  <a:lnTo>
                    <a:pt x="96117" y="121732"/>
                  </a:lnTo>
                  <a:lnTo>
                    <a:pt x="96647" y="121816"/>
                  </a:lnTo>
                  <a:lnTo>
                    <a:pt x="97930" y="121353"/>
                  </a:lnTo>
                  <a:lnTo>
                    <a:pt x="98606" y="122376"/>
                  </a:lnTo>
                  <a:lnTo>
                    <a:pt x="98143" y="123043"/>
                  </a:lnTo>
                  <a:lnTo>
                    <a:pt x="97894" y="123542"/>
                  </a:lnTo>
                  <a:lnTo>
                    <a:pt x="98112" y="124311"/>
                  </a:lnTo>
                  <a:lnTo>
                    <a:pt x="98603" y="124326"/>
                  </a:lnTo>
                  <a:lnTo>
                    <a:pt x="99023" y="125256"/>
                  </a:lnTo>
                  <a:lnTo>
                    <a:pt x="97814" y="125919"/>
                  </a:lnTo>
                  <a:lnTo>
                    <a:pt x="96209" y="126673"/>
                  </a:lnTo>
                  <a:lnTo>
                    <a:pt x="95055" y="127812"/>
                  </a:lnTo>
                  <a:lnTo>
                    <a:pt x="94913" y="128634"/>
                  </a:lnTo>
                  <a:lnTo>
                    <a:pt x="95128" y="128820"/>
                  </a:lnTo>
                  <a:lnTo>
                    <a:pt x="96591" y="129301"/>
                  </a:lnTo>
                  <a:lnTo>
                    <a:pt x="97247" y="128806"/>
                  </a:lnTo>
                  <a:lnTo>
                    <a:pt x="97451" y="128326"/>
                  </a:lnTo>
                  <a:lnTo>
                    <a:pt x="97685" y="129208"/>
                  </a:lnTo>
                  <a:lnTo>
                    <a:pt x="97701" y="129603"/>
                  </a:lnTo>
                  <a:lnTo>
                    <a:pt x="98089" y="130187"/>
                  </a:lnTo>
                  <a:lnTo>
                    <a:pt x="98831" y="130432"/>
                  </a:lnTo>
                  <a:lnTo>
                    <a:pt x="99392" y="130778"/>
                  </a:lnTo>
                  <a:lnTo>
                    <a:pt x="99588" y="131176"/>
                  </a:lnTo>
                  <a:lnTo>
                    <a:pt x="99536" y="131489"/>
                  </a:lnTo>
                  <a:lnTo>
                    <a:pt x="100349" y="132046"/>
                  </a:lnTo>
                  <a:lnTo>
                    <a:pt x="100808" y="132135"/>
                  </a:lnTo>
                  <a:lnTo>
                    <a:pt x="101447" y="132042"/>
                  </a:lnTo>
                  <a:lnTo>
                    <a:pt x="102799" y="131316"/>
                  </a:lnTo>
                  <a:lnTo>
                    <a:pt x="101968" y="131897"/>
                  </a:lnTo>
                  <a:lnTo>
                    <a:pt x="101323" y="133219"/>
                  </a:lnTo>
                  <a:lnTo>
                    <a:pt x="101930" y="133642"/>
                  </a:lnTo>
                  <a:lnTo>
                    <a:pt x="102777" y="134427"/>
                  </a:lnTo>
                  <a:lnTo>
                    <a:pt x="103398" y="135187"/>
                  </a:lnTo>
                  <a:lnTo>
                    <a:pt x="108829" y="136039"/>
                  </a:lnTo>
                  <a:lnTo>
                    <a:pt x="108105" y="136329"/>
                  </a:lnTo>
                  <a:lnTo>
                    <a:pt x="107632" y="137118"/>
                  </a:lnTo>
                  <a:lnTo>
                    <a:pt x="107885" y="137942"/>
                  </a:lnTo>
                  <a:lnTo>
                    <a:pt x="107868" y="138754"/>
                  </a:lnTo>
                  <a:lnTo>
                    <a:pt x="107743" y="139082"/>
                  </a:lnTo>
                  <a:lnTo>
                    <a:pt x="107477" y="139408"/>
                  </a:lnTo>
                  <a:lnTo>
                    <a:pt x="107218" y="139946"/>
                  </a:lnTo>
                  <a:lnTo>
                    <a:pt x="107104" y="140357"/>
                  </a:lnTo>
                  <a:lnTo>
                    <a:pt x="107193" y="140604"/>
                  </a:lnTo>
                  <a:lnTo>
                    <a:pt x="107162" y="141225"/>
                  </a:lnTo>
                  <a:lnTo>
                    <a:pt x="107016" y="141546"/>
                  </a:lnTo>
                  <a:lnTo>
                    <a:pt x="106776" y="141639"/>
                  </a:lnTo>
                  <a:lnTo>
                    <a:pt x="106517" y="141537"/>
                  </a:lnTo>
                  <a:lnTo>
                    <a:pt x="106558" y="140895"/>
                  </a:lnTo>
                  <a:lnTo>
                    <a:pt x="106422" y="140649"/>
                  </a:lnTo>
                  <a:lnTo>
                    <a:pt x="106157" y="140565"/>
                  </a:lnTo>
                  <a:lnTo>
                    <a:pt x="105977" y="140556"/>
                  </a:lnTo>
                  <a:lnTo>
                    <a:pt x="105413" y="140796"/>
                  </a:lnTo>
                  <a:lnTo>
                    <a:pt x="104733" y="141220"/>
                  </a:lnTo>
                  <a:lnTo>
                    <a:pt x="104271" y="141386"/>
                  </a:lnTo>
                  <a:lnTo>
                    <a:pt x="103990" y="141377"/>
                  </a:lnTo>
                  <a:lnTo>
                    <a:pt x="103692" y="140949"/>
                  </a:lnTo>
                  <a:lnTo>
                    <a:pt x="103442" y="140721"/>
                  </a:lnTo>
                  <a:lnTo>
                    <a:pt x="103130" y="140634"/>
                  </a:lnTo>
                  <a:lnTo>
                    <a:pt x="102093" y="141132"/>
                  </a:lnTo>
                  <a:lnTo>
                    <a:pt x="101769" y="141079"/>
                  </a:lnTo>
                  <a:lnTo>
                    <a:pt x="101799" y="140773"/>
                  </a:lnTo>
                  <a:lnTo>
                    <a:pt x="102010" y="140366"/>
                  </a:lnTo>
                  <a:lnTo>
                    <a:pt x="102491" y="140038"/>
                  </a:lnTo>
                  <a:lnTo>
                    <a:pt x="103340" y="139815"/>
                  </a:lnTo>
                  <a:lnTo>
                    <a:pt x="103536" y="139512"/>
                  </a:lnTo>
                  <a:lnTo>
                    <a:pt x="103526" y="139374"/>
                  </a:lnTo>
                  <a:lnTo>
                    <a:pt x="103199" y="139120"/>
                  </a:lnTo>
                  <a:lnTo>
                    <a:pt x="101766" y="139495"/>
                  </a:lnTo>
                  <a:lnTo>
                    <a:pt x="101487" y="139425"/>
                  </a:lnTo>
                  <a:lnTo>
                    <a:pt x="101343" y="139260"/>
                  </a:lnTo>
                  <a:lnTo>
                    <a:pt x="101298" y="139087"/>
                  </a:lnTo>
                  <a:lnTo>
                    <a:pt x="101590" y="138658"/>
                  </a:lnTo>
                  <a:lnTo>
                    <a:pt x="101809" y="137909"/>
                  </a:lnTo>
                  <a:lnTo>
                    <a:pt x="101616" y="137468"/>
                  </a:lnTo>
                  <a:lnTo>
                    <a:pt x="101465" y="137332"/>
                  </a:lnTo>
                  <a:lnTo>
                    <a:pt x="100974" y="137203"/>
                  </a:lnTo>
                  <a:lnTo>
                    <a:pt x="100514" y="137344"/>
                  </a:lnTo>
                  <a:lnTo>
                    <a:pt x="100243" y="137950"/>
                  </a:lnTo>
                  <a:lnTo>
                    <a:pt x="100079" y="139060"/>
                  </a:lnTo>
                  <a:lnTo>
                    <a:pt x="99626" y="139654"/>
                  </a:lnTo>
                  <a:lnTo>
                    <a:pt x="99249" y="140020"/>
                  </a:lnTo>
                  <a:lnTo>
                    <a:pt x="98990" y="140985"/>
                  </a:lnTo>
                  <a:lnTo>
                    <a:pt x="98586" y="141185"/>
                  </a:lnTo>
                  <a:lnTo>
                    <a:pt x="98278" y="140966"/>
                  </a:lnTo>
                  <a:lnTo>
                    <a:pt x="98215" y="140788"/>
                  </a:lnTo>
                  <a:lnTo>
                    <a:pt x="98246" y="140391"/>
                  </a:lnTo>
                  <a:lnTo>
                    <a:pt x="98457" y="139836"/>
                  </a:lnTo>
                  <a:lnTo>
                    <a:pt x="98447" y="139668"/>
                  </a:lnTo>
                  <a:lnTo>
                    <a:pt x="98201" y="139281"/>
                  </a:lnTo>
                  <a:lnTo>
                    <a:pt x="97905" y="139185"/>
                  </a:lnTo>
                  <a:lnTo>
                    <a:pt x="97181" y="139177"/>
                  </a:lnTo>
                  <a:lnTo>
                    <a:pt x="96879" y="138994"/>
                  </a:lnTo>
                  <a:lnTo>
                    <a:pt x="96879" y="138849"/>
                  </a:lnTo>
                  <a:lnTo>
                    <a:pt x="97326" y="138340"/>
                  </a:lnTo>
                  <a:lnTo>
                    <a:pt x="97448" y="137998"/>
                  </a:lnTo>
                  <a:lnTo>
                    <a:pt x="97424" y="137778"/>
                  </a:lnTo>
                  <a:lnTo>
                    <a:pt x="97280" y="137570"/>
                  </a:lnTo>
                  <a:lnTo>
                    <a:pt x="96852" y="137435"/>
                  </a:lnTo>
                  <a:lnTo>
                    <a:pt x="96779" y="136524"/>
                  </a:lnTo>
                  <a:lnTo>
                    <a:pt x="96477" y="136294"/>
                  </a:lnTo>
                  <a:lnTo>
                    <a:pt x="96684" y="136575"/>
                  </a:lnTo>
                  <a:lnTo>
                    <a:pt x="96668" y="137089"/>
                  </a:lnTo>
                  <a:lnTo>
                    <a:pt x="96358" y="137297"/>
                  </a:lnTo>
                  <a:lnTo>
                    <a:pt x="95672" y="137333"/>
                  </a:lnTo>
                  <a:lnTo>
                    <a:pt x="95481" y="137066"/>
                  </a:lnTo>
                  <a:lnTo>
                    <a:pt x="95642" y="137025"/>
                  </a:lnTo>
                  <a:lnTo>
                    <a:pt x="95857" y="136443"/>
                  </a:lnTo>
                  <a:lnTo>
                    <a:pt x="94869" y="135842"/>
                  </a:lnTo>
                  <a:lnTo>
                    <a:pt x="93103" y="135808"/>
                  </a:lnTo>
                  <a:lnTo>
                    <a:pt x="93143" y="136206"/>
                  </a:lnTo>
                  <a:lnTo>
                    <a:pt x="92750" y="136247"/>
                  </a:lnTo>
                  <a:lnTo>
                    <a:pt x="91656" y="136049"/>
                  </a:lnTo>
                  <a:lnTo>
                    <a:pt x="91248" y="136610"/>
                  </a:lnTo>
                  <a:lnTo>
                    <a:pt x="91142" y="137258"/>
                  </a:lnTo>
                  <a:lnTo>
                    <a:pt x="90731" y="137843"/>
                  </a:lnTo>
                  <a:lnTo>
                    <a:pt x="90353" y="137988"/>
                  </a:lnTo>
                  <a:lnTo>
                    <a:pt x="90888" y="137106"/>
                  </a:lnTo>
                  <a:lnTo>
                    <a:pt x="90943" y="136808"/>
                  </a:lnTo>
                  <a:lnTo>
                    <a:pt x="90896" y="136473"/>
                  </a:lnTo>
                  <a:lnTo>
                    <a:pt x="90751" y="136161"/>
                  </a:lnTo>
                  <a:lnTo>
                    <a:pt x="89497" y="134793"/>
                  </a:lnTo>
                  <a:lnTo>
                    <a:pt x="88916" y="134440"/>
                  </a:lnTo>
                  <a:lnTo>
                    <a:pt x="82992" y="134483"/>
                  </a:lnTo>
                  <a:lnTo>
                    <a:pt x="82707" y="134804"/>
                  </a:lnTo>
                  <a:lnTo>
                    <a:pt x="82245" y="135073"/>
                  </a:lnTo>
                  <a:lnTo>
                    <a:pt x="82155" y="135590"/>
                  </a:lnTo>
                  <a:lnTo>
                    <a:pt x="82219" y="136245"/>
                  </a:lnTo>
                  <a:lnTo>
                    <a:pt x="82183" y="136446"/>
                  </a:lnTo>
                  <a:lnTo>
                    <a:pt x="81593" y="137321"/>
                  </a:lnTo>
                  <a:lnTo>
                    <a:pt x="81189" y="137793"/>
                  </a:lnTo>
                  <a:lnTo>
                    <a:pt x="80906" y="138426"/>
                  </a:lnTo>
                  <a:lnTo>
                    <a:pt x="81160" y="139702"/>
                  </a:lnTo>
                  <a:lnTo>
                    <a:pt x="80467" y="139043"/>
                  </a:lnTo>
                  <a:lnTo>
                    <a:pt x="79617" y="138704"/>
                  </a:lnTo>
                  <a:lnTo>
                    <a:pt x="78654" y="137435"/>
                  </a:lnTo>
                  <a:lnTo>
                    <a:pt x="78223" y="136452"/>
                  </a:lnTo>
                  <a:lnTo>
                    <a:pt x="77294" y="135804"/>
                  </a:lnTo>
                  <a:lnTo>
                    <a:pt x="77103" y="136016"/>
                  </a:lnTo>
                  <a:lnTo>
                    <a:pt x="77117" y="138732"/>
                  </a:lnTo>
                  <a:lnTo>
                    <a:pt x="76851" y="138736"/>
                  </a:lnTo>
                  <a:lnTo>
                    <a:pt x="76857" y="138980"/>
                  </a:lnTo>
                  <a:lnTo>
                    <a:pt x="75084" y="139014"/>
                  </a:lnTo>
                  <a:lnTo>
                    <a:pt x="74962" y="138762"/>
                  </a:lnTo>
                  <a:lnTo>
                    <a:pt x="74825" y="138174"/>
                  </a:lnTo>
                  <a:lnTo>
                    <a:pt x="75479" y="137058"/>
                  </a:lnTo>
                  <a:lnTo>
                    <a:pt x="75534" y="136258"/>
                  </a:lnTo>
                  <a:lnTo>
                    <a:pt x="75703" y="135335"/>
                  </a:lnTo>
                  <a:lnTo>
                    <a:pt x="77101" y="135743"/>
                  </a:lnTo>
                  <a:lnTo>
                    <a:pt x="77094" y="134440"/>
                  </a:lnTo>
                  <a:lnTo>
                    <a:pt x="73491" y="134409"/>
                  </a:lnTo>
                  <a:lnTo>
                    <a:pt x="64494" y="134513"/>
                  </a:lnTo>
                  <a:lnTo>
                    <a:pt x="64062" y="134083"/>
                  </a:lnTo>
                  <a:lnTo>
                    <a:pt x="63894" y="133483"/>
                  </a:lnTo>
                  <a:lnTo>
                    <a:pt x="63963" y="132262"/>
                  </a:lnTo>
                  <a:lnTo>
                    <a:pt x="64726" y="132468"/>
                  </a:lnTo>
                  <a:lnTo>
                    <a:pt x="65212" y="132692"/>
                  </a:lnTo>
                  <a:lnTo>
                    <a:pt x="65486" y="132669"/>
                  </a:lnTo>
                  <a:lnTo>
                    <a:pt x="66454" y="132140"/>
                  </a:lnTo>
                  <a:lnTo>
                    <a:pt x="66407" y="131686"/>
                  </a:lnTo>
                  <a:lnTo>
                    <a:pt x="66356" y="131023"/>
                  </a:lnTo>
                  <a:lnTo>
                    <a:pt x="64340" y="131113"/>
                  </a:lnTo>
                  <a:lnTo>
                    <a:pt x="64266" y="128650"/>
                  </a:lnTo>
                  <a:lnTo>
                    <a:pt x="64003" y="128635"/>
                  </a:lnTo>
                  <a:lnTo>
                    <a:pt x="62952" y="128124"/>
                  </a:lnTo>
                  <a:lnTo>
                    <a:pt x="62156" y="128381"/>
                  </a:lnTo>
                  <a:lnTo>
                    <a:pt x="61132" y="128418"/>
                  </a:lnTo>
                  <a:lnTo>
                    <a:pt x="60500" y="128548"/>
                  </a:lnTo>
                  <a:lnTo>
                    <a:pt x="60292" y="128804"/>
                  </a:lnTo>
                  <a:lnTo>
                    <a:pt x="60183" y="129076"/>
                  </a:lnTo>
                  <a:lnTo>
                    <a:pt x="59147" y="128927"/>
                  </a:lnTo>
                  <a:lnTo>
                    <a:pt x="58720" y="127993"/>
                  </a:lnTo>
                  <a:lnTo>
                    <a:pt x="58343" y="127483"/>
                  </a:lnTo>
                  <a:lnTo>
                    <a:pt x="57947" y="127241"/>
                  </a:lnTo>
                  <a:lnTo>
                    <a:pt x="56684" y="127241"/>
                  </a:lnTo>
                  <a:lnTo>
                    <a:pt x="55742" y="125537"/>
                  </a:lnTo>
                  <a:lnTo>
                    <a:pt x="55303" y="125046"/>
                  </a:lnTo>
                  <a:lnTo>
                    <a:pt x="55106" y="124774"/>
                  </a:lnTo>
                  <a:lnTo>
                    <a:pt x="54580" y="124227"/>
                  </a:lnTo>
                  <a:lnTo>
                    <a:pt x="54023" y="123930"/>
                  </a:lnTo>
                  <a:lnTo>
                    <a:pt x="53289" y="122921"/>
                  </a:lnTo>
                  <a:lnTo>
                    <a:pt x="53265" y="121968"/>
                  </a:lnTo>
                  <a:lnTo>
                    <a:pt x="52954" y="121069"/>
                  </a:lnTo>
                  <a:lnTo>
                    <a:pt x="53056" y="120582"/>
                  </a:lnTo>
                  <a:lnTo>
                    <a:pt x="53000" y="119290"/>
                  </a:lnTo>
                  <a:lnTo>
                    <a:pt x="51244" y="119637"/>
                  </a:lnTo>
                  <a:lnTo>
                    <a:pt x="50837" y="119087"/>
                  </a:lnTo>
                  <a:lnTo>
                    <a:pt x="50637" y="118570"/>
                  </a:lnTo>
                  <a:lnTo>
                    <a:pt x="51033" y="117955"/>
                  </a:lnTo>
                  <a:lnTo>
                    <a:pt x="52945" y="117920"/>
                  </a:lnTo>
                  <a:lnTo>
                    <a:pt x="52854" y="115882"/>
                  </a:lnTo>
                  <a:lnTo>
                    <a:pt x="52955" y="114044"/>
                  </a:lnTo>
                  <a:lnTo>
                    <a:pt x="53242" y="113790"/>
                  </a:lnTo>
                  <a:lnTo>
                    <a:pt x="53316" y="113630"/>
                  </a:lnTo>
                  <a:lnTo>
                    <a:pt x="52514" y="111844"/>
                  </a:lnTo>
                  <a:lnTo>
                    <a:pt x="52196" y="110896"/>
                  </a:lnTo>
                  <a:lnTo>
                    <a:pt x="52192" y="110583"/>
                  </a:lnTo>
                  <a:lnTo>
                    <a:pt x="52077" y="110151"/>
                  </a:lnTo>
                  <a:lnTo>
                    <a:pt x="51358" y="110051"/>
                  </a:lnTo>
                  <a:lnTo>
                    <a:pt x="51138" y="109906"/>
                  </a:lnTo>
                  <a:lnTo>
                    <a:pt x="50611" y="109445"/>
                  </a:lnTo>
                  <a:lnTo>
                    <a:pt x="50006" y="108682"/>
                  </a:lnTo>
                  <a:lnTo>
                    <a:pt x="49454" y="108273"/>
                  </a:lnTo>
                  <a:lnTo>
                    <a:pt x="49454" y="105613"/>
                  </a:lnTo>
                  <a:lnTo>
                    <a:pt x="47726" y="105943"/>
                  </a:lnTo>
                  <a:lnTo>
                    <a:pt x="47180" y="105980"/>
                  </a:lnTo>
                  <a:lnTo>
                    <a:pt x="47071" y="102251"/>
                  </a:lnTo>
                  <a:lnTo>
                    <a:pt x="47072" y="102028"/>
                  </a:lnTo>
                  <a:lnTo>
                    <a:pt x="49454" y="101991"/>
                  </a:lnTo>
                  <a:lnTo>
                    <a:pt x="49454" y="101565"/>
                  </a:lnTo>
                  <a:lnTo>
                    <a:pt x="49454" y="100796"/>
                  </a:lnTo>
                  <a:lnTo>
                    <a:pt x="49454" y="99414"/>
                  </a:lnTo>
                  <a:lnTo>
                    <a:pt x="49200" y="99392"/>
                  </a:lnTo>
                  <a:lnTo>
                    <a:pt x="48438" y="99109"/>
                  </a:lnTo>
                  <a:lnTo>
                    <a:pt x="48377" y="95119"/>
                  </a:lnTo>
                  <a:lnTo>
                    <a:pt x="48421" y="94796"/>
                  </a:lnTo>
                  <a:lnTo>
                    <a:pt x="48693" y="94189"/>
                  </a:lnTo>
                  <a:lnTo>
                    <a:pt x="48701" y="93642"/>
                  </a:lnTo>
                  <a:lnTo>
                    <a:pt x="48150" y="93854"/>
                  </a:lnTo>
                  <a:lnTo>
                    <a:pt x="47485" y="94330"/>
                  </a:lnTo>
                  <a:lnTo>
                    <a:pt x="46442" y="94508"/>
                  </a:lnTo>
                  <a:lnTo>
                    <a:pt x="45399" y="94474"/>
                  </a:lnTo>
                  <a:lnTo>
                    <a:pt x="42558" y="94671"/>
                  </a:lnTo>
                  <a:lnTo>
                    <a:pt x="42554" y="94306"/>
                  </a:lnTo>
                  <a:lnTo>
                    <a:pt x="42550" y="93811"/>
                  </a:lnTo>
                  <a:lnTo>
                    <a:pt x="43326" y="93655"/>
                  </a:lnTo>
                  <a:lnTo>
                    <a:pt x="44711" y="93674"/>
                  </a:lnTo>
                  <a:lnTo>
                    <a:pt x="45746" y="93403"/>
                  </a:lnTo>
                  <a:lnTo>
                    <a:pt x="45708" y="92356"/>
                  </a:lnTo>
                  <a:lnTo>
                    <a:pt x="44829" y="92390"/>
                  </a:lnTo>
                  <a:lnTo>
                    <a:pt x="43543" y="91337"/>
                  </a:lnTo>
                  <a:lnTo>
                    <a:pt x="42960" y="91095"/>
                  </a:lnTo>
                  <a:lnTo>
                    <a:pt x="42476" y="91050"/>
                  </a:lnTo>
                  <a:lnTo>
                    <a:pt x="42521" y="92473"/>
                  </a:lnTo>
                  <a:lnTo>
                    <a:pt x="39754" y="92559"/>
                  </a:lnTo>
                  <a:lnTo>
                    <a:pt x="39752" y="91612"/>
                  </a:lnTo>
                  <a:lnTo>
                    <a:pt x="37725" y="91568"/>
                  </a:lnTo>
                  <a:lnTo>
                    <a:pt x="37536" y="92599"/>
                  </a:lnTo>
                  <a:lnTo>
                    <a:pt x="36295" y="92602"/>
                  </a:lnTo>
                  <a:lnTo>
                    <a:pt x="36302" y="88597"/>
                  </a:lnTo>
                  <a:lnTo>
                    <a:pt x="35547" y="88632"/>
                  </a:lnTo>
                  <a:lnTo>
                    <a:pt x="34972" y="89094"/>
                  </a:lnTo>
                  <a:lnTo>
                    <a:pt x="35020" y="90865"/>
                  </a:lnTo>
                  <a:lnTo>
                    <a:pt x="33226" y="90900"/>
                  </a:lnTo>
                  <a:lnTo>
                    <a:pt x="33166" y="89259"/>
                  </a:lnTo>
                  <a:lnTo>
                    <a:pt x="33330" y="89203"/>
                  </a:lnTo>
                  <a:lnTo>
                    <a:pt x="33192" y="85586"/>
                  </a:lnTo>
                  <a:lnTo>
                    <a:pt x="30648" y="85160"/>
                  </a:lnTo>
                  <a:lnTo>
                    <a:pt x="30672" y="84364"/>
                  </a:lnTo>
                  <a:lnTo>
                    <a:pt x="24301" y="84169"/>
                  </a:lnTo>
                  <a:lnTo>
                    <a:pt x="23471" y="84147"/>
                  </a:lnTo>
                  <a:lnTo>
                    <a:pt x="21687" y="84114"/>
                  </a:lnTo>
                  <a:lnTo>
                    <a:pt x="21096" y="82492"/>
                  </a:lnTo>
                  <a:lnTo>
                    <a:pt x="20710" y="82041"/>
                  </a:lnTo>
                  <a:lnTo>
                    <a:pt x="21096" y="81409"/>
                  </a:lnTo>
                  <a:lnTo>
                    <a:pt x="21642" y="77785"/>
                  </a:lnTo>
                  <a:lnTo>
                    <a:pt x="22115" y="77632"/>
                  </a:lnTo>
                  <a:lnTo>
                    <a:pt x="18674" y="77563"/>
                  </a:lnTo>
                  <a:lnTo>
                    <a:pt x="18728" y="75951"/>
                  </a:lnTo>
                  <a:lnTo>
                    <a:pt x="17323" y="75929"/>
                  </a:lnTo>
                  <a:lnTo>
                    <a:pt x="16743" y="75818"/>
                  </a:lnTo>
                  <a:lnTo>
                    <a:pt x="16301" y="75632"/>
                  </a:lnTo>
                  <a:lnTo>
                    <a:pt x="15959" y="75364"/>
                  </a:lnTo>
                  <a:lnTo>
                    <a:pt x="15742" y="74888"/>
                  </a:lnTo>
                  <a:lnTo>
                    <a:pt x="15790" y="73965"/>
                  </a:lnTo>
                  <a:lnTo>
                    <a:pt x="14695" y="71396"/>
                  </a:lnTo>
                  <a:lnTo>
                    <a:pt x="14506" y="71020"/>
                  </a:lnTo>
                  <a:lnTo>
                    <a:pt x="14041" y="70468"/>
                  </a:lnTo>
                  <a:lnTo>
                    <a:pt x="13353" y="70565"/>
                  </a:lnTo>
                  <a:lnTo>
                    <a:pt x="12966" y="70528"/>
                  </a:lnTo>
                  <a:lnTo>
                    <a:pt x="11618" y="69973"/>
                  </a:lnTo>
                  <a:lnTo>
                    <a:pt x="11395" y="70271"/>
                  </a:lnTo>
                  <a:lnTo>
                    <a:pt x="11209" y="70870"/>
                  </a:lnTo>
                  <a:lnTo>
                    <a:pt x="11438" y="72182"/>
                  </a:lnTo>
                  <a:lnTo>
                    <a:pt x="9813" y="72887"/>
                  </a:lnTo>
                  <a:lnTo>
                    <a:pt x="8665" y="73271"/>
                  </a:lnTo>
                  <a:lnTo>
                    <a:pt x="6653" y="73209"/>
                  </a:lnTo>
                  <a:lnTo>
                    <a:pt x="6613" y="70791"/>
                  </a:lnTo>
                  <a:lnTo>
                    <a:pt x="3408" y="70801"/>
                  </a:lnTo>
                  <a:lnTo>
                    <a:pt x="1741" y="71545"/>
                  </a:lnTo>
                  <a:lnTo>
                    <a:pt x="1460" y="71408"/>
                  </a:lnTo>
                  <a:lnTo>
                    <a:pt x="1175" y="70032"/>
                  </a:lnTo>
                  <a:lnTo>
                    <a:pt x="1226" y="69477"/>
                  </a:lnTo>
                  <a:lnTo>
                    <a:pt x="900" y="68973"/>
                  </a:lnTo>
                  <a:lnTo>
                    <a:pt x="449" y="68804"/>
                  </a:lnTo>
                  <a:lnTo>
                    <a:pt x="83" y="68759"/>
                  </a:lnTo>
                  <a:lnTo>
                    <a:pt x="35" y="64105"/>
                  </a:lnTo>
                  <a:lnTo>
                    <a:pt x="0" y="61582"/>
                  </a:lnTo>
                  <a:lnTo>
                    <a:pt x="66" y="61370"/>
                  </a:lnTo>
                  <a:lnTo>
                    <a:pt x="484" y="60762"/>
                  </a:lnTo>
                  <a:lnTo>
                    <a:pt x="1076" y="60173"/>
                  </a:lnTo>
                  <a:lnTo>
                    <a:pt x="1006" y="59940"/>
                  </a:lnTo>
                  <a:lnTo>
                    <a:pt x="977" y="59246"/>
                  </a:lnTo>
                  <a:lnTo>
                    <a:pt x="2979" y="59265"/>
                  </a:lnTo>
                  <a:lnTo>
                    <a:pt x="2876" y="57464"/>
                  </a:lnTo>
                  <a:lnTo>
                    <a:pt x="4151" y="57159"/>
                  </a:lnTo>
                  <a:lnTo>
                    <a:pt x="5040" y="57184"/>
                  </a:lnTo>
                  <a:lnTo>
                    <a:pt x="7164" y="57843"/>
                  </a:lnTo>
                  <a:lnTo>
                    <a:pt x="7903" y="57035"/>
                  </a:lnTo>
                  <a:lnTo>
                    <a:pt x="8239" y="56551"/>
                  </a:lnTo>
                  <a:lnTo>
                    <a:pt x="8752" y="56160"/>
                  </a:lnTo>
                  <a:lnTo>
                    <a:pt x="8602" y="55718"/>
                  </a:lnTo>
                  <a:lnTo>
                    <a:pt x="8325" y="55349"/>
                  </a:lnTo>
                  <a:lnTo>
                    <a:pt x="8278" y="55130"/>
                  </a:lnTo>
                  <a:lnTo>
                    <a:pt x="8677" y="55130"/>
                  </a:lnTo>
                  <a:lnTo>
                    <a:pt x="8689" y="54931"/>
                  </a:lnTo>
                  <a:lnTo>
                    <a:pt x="8289" y="54878"/>
                  </a:lnTo>
                  <a:lnTo>
                    <a:pt x="8195" y="52915"/>
                  </a:lnTo>
                  <a:lnTo>
                    <a:pt x="10328" y="52986"/>
                  </a:lnTo>
                  <a:lnTo>
                    <a:pt x="10079" y="52305"/>
                  </a:lnTo>
                  <a:lnTo>
                    <a:pt x="9993" y="50422"/>
                  </a:lnTo>
                  <a:lnTo>
                    <a:pt x="9918" y="50151"/>
                  </a:lnTo>
                  <a:lnTo>
                    <a:pt x="10007" y="49698"/>
                  </a:lnTo>
                  <a:lnTo>
                    <a:pt x="14379" y="49828"/>
                  </a:lnTo>
                  <a:lnTo>
                    <a:pt x="14404" y="48164"/>
                  </a:lnTo>
                  <a:lnTo>
                    <a:pt x="16538" y="48207"/>
                  </a:lnTo>
                  <a:lnTo>
                    <a:pt x="16571" y="46580"/>
                  </a:lnTo>
                  <a:lnTo>
                    <a:pt x="19363" y="46620"/>
                  </a:lnTo>
                  <a:lnTo>
                    <a:pt x="18527" y="44388"/>
                  </a:lnTo>
                  <a:lnTo>
                    <a:pt x="17789" y="40567"/>
                  </a:lnTo>
                  <a:lnTo>
                    <a:pt x="17823" y="39457"/>
                  </a:lnTo>
                  <a:lnTo>
                    <a:pt x="18097" y="39346"/>
                  </a:lnTo>
                  <a:lnTo>
                    <a:pt x="18144" y="39543"/>
                  </a:lnTo>
                  <a:lnTo>
                    <a:pt x="18109" y="40183"/>
                  </a:lnTo>
                  <a:lnTo>
                    <a:pt x="18213" y="40808"/>
                  </a:lnTo>
                  <a:lnTo>
                    <a:pt x="18530" y="41653"/>
                  </a:lnTo>
                  <a:lnTo>
                    <a:pt x="18981" y="42386"/>
                  </a:lnTo>
                  <a:lnTo>
                    <a:pt x="19155" y="43011"/>
                  </a:lnTo>
                  <a:lnTo>
                    <a:pt x="18994" y="43491"/>
                  </a:lnTo>
                  <a:lnTo>
                    <a:pt x="19191" y="43666"/>
                  </a:lnTo>
                  <a:lnTo>
                    <a:pt x="19622" y="43632"/>
                  </a:lnTo>
                  <a:lnTo>
                    <a:pt x="19844" y="44294"/>
                  </a:lnTo>
                  <a:lnTo>
                    <a:pt x="20039" y="46080"/>
                  </a:lnTo>
                  <a:lnTo>
                    <a:pt x="20438" y="46464"/>
                  </a:lnTo>
                  <a:lnTo>
                    <a:pt x="21232" y="46121"/>
                  </a:lnTo>
                  <a:lnTo>
                    <a:pt x="22320" y="46154"/>
                  </a:lnTo>
                  <a:lnTo>
                    <a:pt x="22265" y="50006"/>
                  </a:lnTo>
                  <a:lnTo>
                    <a:pt x="23134" y="50027"/>
                  </a:lnTo>
                  <a:lnTo>
                    <a:pt x="23510" y="48844"/>
                  </a:lnTo>
                  <a:lnTo>
                    <a:pt x="24455" y="49961"/>
                  </a:lnTo>
                  <a:lnTo>
                    <a:pt x="24968" y="50813"/>
                  </a:lnTo>
                  <a:lnTo>
                    <a:pt x="27454" y="49805"/>
                  </a:lnTo>
                  <a:lnTo>
                    <a:pt x="28766" y="49667"/>
                  </a:lnTo>
                  <a:lnTo>
                    <a:pt x="29033" y="49860"/>
                  </a:lnTo>
                  <a:lnTo>
                    <a:pt x="29355" y="49947"/>
                  </a:lnTo>
                  <a:lnTo>
                    <a:pt x="29904" y="49876"/>
                  </a:lnTo>
                  <a:lnTo>
                    <a:pt x="30284" y="49552"/>
                  </a:lnTo>
                  <a:lnTo>
                    <a:pt x="30469" y="49102"/>
                  </a:lnTo>
                  <a:lnTo>
                    <a:pt x="30695" y="47088"/>
                  </a:lnTo>
                  <a:lnTo>
                    <a:pt x="31453" y="47106"/>
                  </a:lnTo>
                  <a:lnTo>
                    <a:pt x="31051" y="47629"/>
                  </a:lnTo>
                  <a:lnTo>
                    <a:pt x="30758" y="48767"/>
                  </a:lnTo>
                  <a:lnTo>
                    <a:pt x="33399" y="48851"/>
                  </a:lnTo>
                  <a:lnTo>
                    <a:pt x="33407" y="49461"/>
                  </a:lnTo>
                  <a:lnTo>
                    <a:pt x="33514" y="49948"/>
                  </a:lnTo>
                  <a:lnTo>
                    <a:pt x="34462" y="49210"/>
                  </a:lnTo>
                  <a:lnTo>
                    <a:pt x="35170" y="49512"/>
                  </a:lnTo>
                  <a:lnTo>
                    <a:pt x="36083" y="49158"/>
                  </a:lnTo>
                  <a:lnTo>
                    <a:pt x="36328" y="49150"/>
                  </a:lnTo>
                  <a:lnTo>
                    <a:pt x="36347" y="48648"/>
                  </a:lnTo>
                  <a:lnTo>
                    <a:pt x="36726" y="48369"/>
                  </a:lnTo>
                  <a:lnTo>
                    <a:pt x="38003" y="48990"/>
                  </a:lnTo>
                  <a:lnTo>
                    <a:pt x="38695" y="49183"/>
                  </a:lnTo>
                  <a:lnTo>
                    <a:pt x="39220" y="49243"/>
                  </a:lnTo>
                  <a:lnTo>
                    <a:pt x="39406" y="49369"/>
                  </a:lnTo>
                  <a:lnTo>
                    <a:pt x="39474" y="49956"/>
                  </a:lnTo>
                  <a:lnTo>
                    <a:pt x="39453" y="48882"/>
                  </a:lnTo>
                  <a:lnTo>
                    <a:pt x="41275" y="49503"/>
                  </a:lnTo>
                  <a:lnTo>
                    <a:pt x="43140" y="50817"/>
                  </a:lnTo>
                  <a:lnTo>
                    <a:pt x="44156" y="51795"/>
                  </a:lnTo>
                  <a:lnTo>
                    <a:pt x="44634" y="51558"/>
                  </a:lnTo>
                  <a:lnTo>
                    <a:pt x="44887" y="51714"/>
                  </a:lnTo>
                  <a:lnTo>
                    <a:pt x="46382" y="52105"/>
                  </a:lnTo>
                  <a:lnTo>
                    <a:pt x="46254" y="50699"/>
                  </a:lnTo>
                  <a:lnTo>
                    <a:pt x="47029" y="50263"/>
                  </a:lnTo>
                  <a:lnTo>
                    <a:pt x="46915" y="49657"/>
                  </a:lnTo>
                  <a:lnTo>
                    <a:pt x="46160" y="49555"/>
                  </a:lnTo>
                  <a:lnTo>
                    <a:pt x="46162" y="49052"/>
                  </a:lnTo>
                  <a:lnTo>
                    <a:pt x="46796" y="48920"/>
                  </a:lnTo>
                  <a:lnTo>
                    <a:pt x="46947" y="48953"/>
                  </a:lnTo>
                  <a:lnTo>
                    <a:pt x="47037" y="49087"/>
                  </a:lnTo>
                  <a:lnTo>
                    <a:pt x="47456" y="49363"/>
                  </a:lnTo>
                  <a:lnTo>
                    <a:pt x="49133" y="49005"/>
                  </a:lnTo>
                  <a:lnTo>
                    <a:pt x="50069" y="48333"/>
                  </a:lnTo>
                  <a:lnTo>
                    <a:pt x="50208" y="48076"/>
                  </a:lnTo>
                  <a:lnTo>
                    <a:pt x="50314" y="47667"/>
                  </a:lnTo>
                  <a:lnTo>
                    <a:pt x="50883" y="47536"/>
                  </a:lnTo>
                  <a:lnTo>
                    <a:pt x="51626" y="47212"/>
                  </a:lnTo>
                  <a:lnTo>
                    <a:pt x="54610" y="45696"/>
                  </a:lnTo>
                  <a:lnTo>
                    <a:pt x="55713" y="45224"/>
                  </a:lnTo>
                  <a:lnTo>
                    <a:pt x="55780" y="45426"/>
                  </a:lnTo>
                  <a:lnTo>
                    <a:pt x="55894" y="45147"/>
                  </a:lnTo>
                  <a:lnTo>
                    <a:pt x="57575" y="44446"/>
                  </a:lnTo>
                  <a:lnTo>
                    <a:pt x="60904" y="42682"/>
                  </a:lnTo>
                  <a:lnTo>
                    <a:pt x="61759" y="42463"/>
                  </a:lnTo>
                  <a:lnTo>
                    <a:pt x="62016" y="46539"/>
                  </a:lnTo>
                  <a:lnTo>
                    <a:pt x="64108" y="46911"/>
                  </a:lnTo>
                  <a:lnTo>
                    <a:pt x="64599" y="45914"/>
                  </a:lnTo>
                  <a:lnTo>
                    <a:pt x="64410" y="45266"/>
                  </a:lnTo>
                  <a:lnTo>
                    <a:pt x="64106" y="44823"/>
                  </a:lnTo>
                  <a:lnTo>
                    <a:pt x="65573" y="44478"/>
                  </a:lnTo>
                  <a:lnTo>
                    <a:pt x="65904" y="44530"/>
                  </a:lnTo>
                  <a:lnTo>
                    <a:pt x="66588" y="44906"/>
                  </a:lnTo>
                  <a:lnTo>
                    <a:pt x="67711" y="45169"/>
                  </a:lnTo>
                  <a:lnTo>
                    <a:pt x="68571" y="45701"/>
                  </a:lnTo>
                  <a:lnTo>
                    <a:pt x="68371" y="46132"/>
                  </a:lnTo>
                  <a:lnTo>
                    <a:pt x="68383" y="46403"/>
                  </a:lnTo>
                  <a:lnTo>
                    <a:pt x="70984" y="46378"/>
                  </a:lnTo>
                  <a:lnTo>
                    <a:pt x="69514" y="47743"/>
                  </a:lnTo>
                  <a:lnTo>
                    <a:pt x="69210" y="47833"/>
                  </a:lnTo>
                  <a:lnTo>
                    <a:pt x="69420" y="48406"/>
                  </a:lnTo>
                  <a:lnTo>
                    <a:pt x="70361" y="50158"/>
                  </a:lnTo>
                  <a:lnTo>
                    <a:pt x="70244" y="56164"/>
                  </a:lnTo>
                  <a:lnTo>
                    <a:pt x="68644" y="56387"/>
                  </a:lnTo>
                  <a:lnTo>
                    <a:pt x="68850" y="57039"/>
                  </a:lnTo>
                  <a:lnTo>
                    <a:pt x="68898" y="57675"/>
                  </a:lnTo>
                  <a:lnTo>
                    <a:pt x="68729" y="58054"/>
                  </a:lnTo>
                  <a:lnTo>
                    <a:pt x="67964" y="61051"/>
                  </a:lnTo>
                  <a:lnTo>
                    <a:pt x="67945" y="61505"/>
                  </a:lnTo>
                  <a:lnTo>
                    <a:pt x="68107" y="61855"/>
                  </a:lnTo>
                  <a:lnTo>
                    <a:pt x="68205" y="62613"/>
                  </a:lnTo>
                  <a:lnTo>
                    <a:pt x="68397" y="62523"/>
                  </a:lnTo>
                  <a:lnTo>
                    <a:pt x="69410" y="63026"/>
                  </a:lnTo>
                  <a:lnTo>
                    <a:pt x="69577" y="63047"/>
                  </a:lnTo>
                  <a:lnTo>
                    <a:pt x="71111" y="62077"/>
                  </a:lnTo>
                  <a:lnTo>
                    <a:pt x="71261" y="61887"/>
                  </a:lnTo>
                  <a:lnTo>
                    <a:pt x="71300" y="61563"/>
                  </a:lnTo>
                  <a:lnTo>
                    <a:pt x="71383" y="61407"/>
                  </a:lnTo>
                  <a:lnTo>
                    <a:pt x="71908" y="60815"/>
                  </a:lnTo>
                  <a:lnTo>
                    <a:pt x="72930" y="60238"/>
                  </a:lnTo>
                  <a:lnTo>
                    <a:pt x="73850" y="59977"/>
                  </a:lnTo>
                  <a:lnTo>
                    <a:pt x="79420" y="59722"/>
                  </a:lnTo>
                  <a:lnTo>
                    <a:pt x="79365" y="58118"/>
                  </a:lnTo>
                  <a:lnTo>
                    <a:pt x="79054" y="57120"/>
                  </a:lnTo>
                  <a:lnTo>
                    <a:pt x="78439" y="56209"/>
                  </a:lnTo>
                  <a:lnTo>
                    <a:pt x="78877" y="55774"/>
                  </a:lnTo>
                  <a:lnTo>
                    <a:pt x="79711" y="55238"/>
                  </a:lnTo>
                  <a:lnTo>
                    <a:pt x="80185" y="54755"/>
                  </a:lnTo>
                  <a:lnTo>
                    <a:pt x="80454" y="53999"/>
                  </a:lnTo>
                  <a:lnTo>
                    <a:pt x="79814" y="53567"/>
                  </a:lnTo>
                  <a:lnTo>
                    <a:pt x="79633" y="53250"/>
                  </a:lnTo>
                  <a:lnTo>
                    <a:pt x="79621" y="52900"/>
                  </a:lnTo>
                  <a:lnTo>
                    <a:pt x="80948" y="53702"/>
                  </a:lnTo>
                  <a:lnTo>
                    <a:pt x="81000" y="52805"/>
                  </a:lnTo>
                  <a:lnTo>
                    <a:pt x="80862" y="52076"/>
                  </a:lnTo>
                  <a:lnTo>
                    <a:pt x="81009" y="51503"/>
                  </a:lnTo>
                  <a:lnTo>
                    <a:pt x="81483" y="51507"/>
                  </a:lnTo>
                  <a:lnTo>
                    <a:pt x="82153" y="51890"/>
                  </a:lnTo>
                  <a:lnTo>
                    <a:pt x="82164" y="50562"/>
                  </a:lnTo>
                  <a:lnTo>
                    <a:pt x="82381" y="50814"/>
                  </a:lnTo>
                  <a:lnTo>
                    <a:pt x="82460" y="51164"/>
                  </a:lnTo>
                  <a:lnTo>
                    <a:pt x="83891" y="51149"/>
                  </a:lnTo>
                  <a:lnTo>
                    <a:pt x="83324" y="50032"/>
                  </a:lnTo>
                  <a:lnTo>
                    <a:pt x="83156" y="49900"/>
                  </a:lnTo>
                  <a:lnTo>
                    <a:pt x="82965" y="49597"/>
                  </a:lnTo>
                  <a:lnTo>
                    <a:pt x="83208" y="49467"/>
                  </a:lnTo>
                  <a:lnTo>
                    <a:pt x="85571" y="49463"/>
                  </a:lnTo>
                  <a:lnTo>
                    <a:pt x="85731" y="49302"/>
                  </a:lnTo>
                  <a:lnTo>
                    <a:pt x="85889" y="48714"/>
                  </a:lnTo>
                  <a:lnTo>
                    <a:pt x="85816" y="48138"/>
                  </a:lnTo>
                  <a:lnTo>
                    <a:pt x="86272" y="48424"/>
                  </a:lnTo>
                  <a:lnTo>
                    <a:pt x="86652" y="48922"/>
                  </a:lnTo>
                  <a:lnTo>
                    <a:pt x="87296" y="49484"/>
                  </a:lnTo>
                  <a:lnTo>
                    <a:pt x="92038" y="49518"/>
                  </a:lnTo>
                  <a:lnTo>
                    <a:pt x="92386" y="48561"/>
                  </a:lnTo>
                  <a:lnTo>
                    <a:pt x="92825" y="47795"/>
                  </a:lnTo>
                  <a:lnTo>
                    <a:pt x="94840" y="47825"/>
                  </a:lnTo>
                  <a:lnTo>
                    <a:pt x="94912" y="46549"/>
                  </a:lnTo>
                  <a:lnTo>
                    <a:pt x="94869" y="46192"/>
                  </a:lnTo>
                  <a:lnTo>
                    <a:pt x="94719" y="45876"/>
                  </a:lnTo>
                  <a:lnTo>
                    <a:pt x="94928" y="45444"/>
                  </a:lnTo>
                  <a:lnTo>
                    <a:pt x="95668" y="44793"/>
                  </a:lnTo>
                  <a:lnTo>
                    <a:pt x="96436" y="43529"/>
                  </a:lnTo>
                  <a:lnTo>
                    <a:pt x="96832" y="42724"/>
                  </a:lnTo>
                  <a:lnTo>
                    <a:pt x="99562" y="42762"/>
                  </a:lnTo>
                  <a:lnTo>
                    <a:pt x="99589" y="49520"/>
                  </a:lnTo>
                  <a:lnTo>
                    <a:pt x="99548" y="52001"/>
                  </a:lnTo>
                  <a:lnTo>
                    <a:pt x="99537" y="52863"/>
                  </a:lnTo>
                  <a:lnTo>
                    <a:pt x="99549" y="56217"/>
                  </a:lnTo>
                  <a:lnTo>
                    <a:pt x="99549" y="56924"/>
                  </a:lnTo>
                  <a:lnTo>
                    <a:pt x="100354" y="55881"/>
                  </a:lnTo>
                  <a:lnTo>
                    <a:pt x="101053" y="55148"/>
                  </a:lnTo>
                  <a:lnTo>
                    <a:pt x="101179" y="54865"/>
                  </a:lnTo>
                  <a:lnTo>
                    <a:pt x="101065" y="54493"/>
                  </a:lnTo>
                  <a:lnTo>
                    <a:pt x="101163" y="54058"/>
                  </a:lnTo>
                  <a:lnTo>
                    <a:pt x="101554" y="53964"/>
                  </a:lnTo>
                  <a:lnTo>
                    <a:pt x="102151" y="54217"/>
                  </a:lnTo>
                  <a:lnTo>
                    <a:pt x="104240" y="54626"/>
                  </a:lnTo>
                  <a:lnTo>
                    <a:pt x="104907" y="53800"/>
                  </a:lnTo>
                  <a:lnTo>
                    <a:pt x="106807" y="53915"/>
                  </a:lnTo>
                  <a:lnTo>
                    <a:pt x="107578" y="53104"/>
                  </a:lnTo>
                  <a:lnTo>
                    <a:pt x="108016" y="53101"/>
                  </a:lnTo>
                  <a:lnTo>
                    <a:pt x="107147" y="55106"/>
                  </a:lnTo>
                  <a:lnTo>
                    <a:pt x="106874" y="56375"/>
                  </a:lnTo>
                  <a:lnTo>
                    <a:pt x="107016" y="56609"/>
                  </a:lnTo>
                  <a:lnTo>
                    <a:pt x="107222" y="56189"/>
                  </a:lnTo>
                  <a:lnTo>
                    <a:pt x="107494" y="55898"/>
                  </a:lnTo>
                  <a:lnTo>
                    <a:pt x="108667" y="55586"/>
                  </a:lnTo>
                  <a:lnTo>
                    <a:pt x="108940" y="55798"/>
                  </a:lnTo>
                  <a:lnTo>
                    <a:pt x="109192" y="56140"/>
                  </a:lnTo>
                  <a:lnTo>
                    <a:pt x="109828" y="57387"/>
                  </a:lnTo>
                  <a:lnTo>
                    <a:pt x="109555" y="57889"/>
                  </a:lnTo>
                  <a:lnTo>
                    <a:pt x="108307" y="58432"/>
                  </a:lnTo>
                  <a:lnTo>
                    <a:pt x="106456" y="59545"/>
                  </a:lnTo>
                  <a:lnTo>
                    <a:pt x="106436" y="60103"/>
                  </a:lnTo>
                  <a:lnTo>
                    <a:pt x="106748" y="60527"/>
                  </a:lnTo>
                  <a:lnTo>
                    <a:pt x="106827" y="61020"/>
                  </a:lnTo>
                  <a:lnTo>
                    <a:pt x="112600" y="60981"/>
                  </a:lnTo>
                  <a:lnTo>
                    <a:pt x="114999" y="60955"/>
                  </a:lnTo>
                  <a:lnTo>
                    <a:pt x="115014" y="60173"/>
                  </a:lnTo>
                  <a:lnTo>
                    <a:pt x="114663" y="60175"/>
                  </a:lnTo>
                  <a:lnTo>
                    <a:pt x="114695" y="56444"/>
                  </a:lnTo>
                  <a:lnTo>
                    <a:pt x="114779" y="55003"/>
                  </a:lnTo>
                  <a:lnTo>
                    <a:pt x="114991" y="55026"/>
                  </a:lnTo>
                  <a:lnTo>
                    <a:pt x="115176" y="55145"/>
                  </a:lnTo>
                  <a:lnTo>
                    <a:pt x="115208" y="55911"/>
                  </a:lnTo>
                  <a:lnTo>
                    <a:pt x="116306" y="54981"/>
                  </a:lnTo>
                  <a:lnTo>
                    <a:pt x="116208" y="49813"/>
                  </a:lnTo>
                  <a:lnTo>
                    <a:pt x="116393" y="49355"/>
                  </a:lnTo>
                  <a:lnTo>
                    <a:pt x="114958" y="48913"/>
                  </a:lnTo>
                  <a:lnTo>
                    <a:pt x="114890" y="43168"/>
                  </a:lnTo>
                  <a:lnTo>
                    <a:pt x="114583" y="42700"/>
                  </a:lnTo>
                  <a:lnTo>
                    <a:pt x="113305" y="42677"/>
                  </a:lnTo>
                  <a:lnTo>
                    <a:pt x="112320" y="42104"/>
                  </a:lnTo>
                  <a:lnTo>
                    <a:pt x="111150" y="42791"/>
                  </a:lnTo>
                  <a:lnTo>
                    <a:pt x="110842" y="41891"/>
                  </a:lnTo>
                  <a:lnTo>
                    <a:pt x="110878" y="41139"/>
                  </a:lnTo>
                  <a:lnTo>
                    <a:pt x="111305" y="40849"/>
                  </a:lnTo>
                  <a:lnTo>
                    <a:pt x="111986" y="38860"/>
                  </a:lnTo>
                  <a:lnTo>
                    <a:pt x="111994" y="37539"/>
                  </a:lnTo>
                  <a:lnTo>
                    <a:pt x="110064" y="37509"/>
                  </a:lnTo>
                  <a:lnTo>
                    <a:pt x="109502" y="37397"/>
                  </a:lnTo>
                  <a:lnTo>
                    <a:pt x="109471" y="37762"/>
                  </a:lnTo>
                  <a:lnTo>
                    <a:pt x="109787" y="39146"/>
                  </a:lnTo>
                  <a:lnTo>
                    <a:pt x="110439" y="39280"/>
                  </a:lnTo>
                  <a:lnTo>
                    <a:pt x="109972" y="39745"/>
                  </a:lnTo>
                  <a:lnTo>
                    <a:pt x="109478" y="39800"/>
                  </a:lnTo>
                  <a:lnTo>
                    <a:pt x="108755" y="39531"/>
                  </a:lnTo>
                  <a:lnTo>
                    <a:pt x="108745" y="39245"/>
                  </a:lnTo>
                  <a:lnTo>
                    <a:pt x="105210" y="39097"/>
                  </a:lnTo>
                  <a:lnTo>
                    <a:pt x="105341" y="38952"/>
                  </a:lnTo>
                  <a:lnTo>
                    <a:pt x="105606" y="38851"/>
                  </a:lnTo>
                  <a:lnTo>
                    <a:pt x="106013" y="38304"/>
                  </a:lnTo>
                  <a:lnTo>
                    <a:pt x="106248" y="37632"/>
                  </a:lnTo>
                  <a:lnTo>
                    <a:pt x="105538" y="36027"/>
                  </a:lnTo>
                  <a:lnTo>
                    <a:pt x="105531" y="35678"/>
                  </a:lnTo>
                  <a:lnTo>
                    <a:pt x="104363" y="35685"/>
                  </a:lnTo>
                  <a:lnTo>
                    <a:pt x="104608" y="35224"/>
                  </a:lnTo>
                  <a:lnTo>
                    <a:pt x="105123" y="33899"/>
                  </a:lnTo>
                  <a:lnTo>
                    <a:pt x="111383" y="33826"/>
                  </a:lnTo>
                  <a:lnTo>
                    <a:pt x="111357" y="34220"/>
                  </a:lnTo>
                  <a:lnTo>
                    <a:pt x="112511" y="33402"/>
                  </a:lnTo>
                  <a:lnTo>
                    <a:pt x="113774" y="32986"/>
                  </a:lnTo>
                  <a:lnTo>
                    <a:pt x="114643" y="32878"/>
                  </a:lnTo>
                  <a:lnTo>
                    <a:pt x="115061" y="32734"/>
                  </a:lnTo>
                  <a:lnTo>
                    <a:pt x="115121" y="30179"/>
                  </a:lnTo>
                  <a:lnTo>
                    <a:pt x="116406" y="30195"/>
                  </a:lnTo>
                  <a:lnTo>
                    <a:pt x="117570" y="29800"/>
                  </a:lnTo>
                  <a:lnTo>
                    <a:pt x="118183" y="29885"/>
                  </a:lnTo>
                  <a:lnTo>
                    <a:pt x="118393" y="30175"/>
                  </a:lnTo>
                  <a:lnTo>
                    <a:pt x="118793" y="30499"/>
                  </a:lnTo>
                  <a:lnTo>
                    <a:pt x="121785" y="32013"/>
                  </a:lnTo>
                  <a:lnTo>
                    <a:pt x="121992" y="32455"/>
                  </a:lnTo>
                  <a:lnTo>
                    <a:pt x="121909" y="32660"/>
                  </a:lnTo>
                  <a:lnTo>
                    <a:pt x="121901" y="33895"/>
                  </a:lnTo>
                  <a:lnTo>
                    <a:pt x="122162" y="34159"/>
                  </a:lnTo>
                  <a:lnTo>
                    <a:pt x="122835" y="33363"/>
                  </a:lnTo>
                  <a:lnTo>
                    <a:pt x="123492" y="32902"/>
                  </a:lnTo>
                  <a:lnTo>
                    <a:pt x="123860" y="32731"/>
                  </a:lnTo>
                  <a:lnTo>
                    <a:pt x="123943" y="31484"/>
                  </a:lnTo>
                  <a:lnTo>
                    <a:pt x="123848" y="30975"/>
                  </a:lnTo>
                  <a:lnTo>
                    <a:pt x="123365" y="30725"/>
                  </a:lnTo>
                  <a:lnTo>
                    <a:pt x="123005" y="30855"/>
                  </a:lnTo>
                  <a:lnTo>
                    <a:pt x="122633" y="30766"/>
                  </a:lnTo>
                  <a:lnTo>
                    <a:pt x="121343" y="30283"/>
                  </a:lnTo>
                  <a:lnTo>
                    <a:pt x="121011" y="30034"/>
                  </a:lnTo>
                  <a:lnTo>
                    <a:pt x="122150" y="29244"/>
                  </a:lnTo>
                  <a:lnTo>
                    <a:pt x="123179" y="29364"/>
                  </a:lnTo>
                  <a:lnTo>
                    <a:pt x="123132" y="29215"/>
                  </a:lnTo>
                  <a:lnTo>
                    <a:pt x="122768" y="28820"/>
                  </a:lnTo>
                  <a:lnTo>
                    <a:pt x="122289" y="28102"/>
                  </a:lnTo>
                  <a:lnTo>
                    <a:pt x="122202" y="27462"/>
                  </a:lnTo>
                  <a:lnTo>
                    <a:pt x="121905" y="26026"/>
                  </a:lnTo>
                  <a:lnTo>
                    <a:pt x="121057" y="25182"/>
                  </a:lnTo>
                  <a:lnTo>
                    <a:pt x="120827" y="25133"/>
                  </a:lnTo>
                  <a:lnTo>
                    <a:pt x="120606" y="24977"/>
                  </a:lnTo>
                  <a:lnTo>
                    <a:pt x="120186" y="24564"/>
                  </a:lnTo>
                  <a:lnTo>
                    <a:pt x="119552" y="23147"/>
                  </a:lnTo>
                  <a:lnTo>
                    <a:pt x="119195" y="22816"/>
                  </a:lnTo>
                  <a:lnTo>
                    <a:pt x="119144" y="22581"/>
                  </a:lnTo>
                  <a:lnTo>
                    <a:pt x="119543" y="21860"/>
                  </a:lnTo>
                  <a:lnTo>
                    <a:pt x="119611" y="21383"/>
                  </a:lnTo>
                  <a:lnTo>
                    <a:pt x="119523" y="20784"/>
                  </a:lnTo>
                  <a:lnTo>
                    <a:pt x="119804" y="20085"/>
                  </a:lnTo>
                  <a:lnTo>
                    <a:pt x="120668" y="20743"/>
                  </a:lnTo>
                  <a:lnTo>
                    <a:pt x="121353" y="20037"/>
                  </a:lnTo>
                  <a:lnTo>
                    <a:pt x="121456" y="19653"/>
                  </a:lnTo>
                  <a:lnTo>
                    <a:pt x="121833" y="19408"/>
                  </a:lnTo>
                  <a:lnTo>
                    <a:pt x="122229" y="19363"/>
                  </a:lnTo>
                  <a:lnTo>
                    <a:pt x="122554" y="19132"/>
                  </a:lnTo>
                  <a:lnTo>
                    <a:pt x="122665" y="18928"/>
                  </a:lnTo>
                  <a:lnTo>
                    <a:pt x="122709" y="18757"/>
                  </a:lnTo>
                  <a:lnTo>
                    <a:pt x="122412" y="18698"/>
                  </a:lnTo>
                  <a:lnTo>
                    <a:pt x="121385" y="18225"/>
                  </a:lnTo>
                  <a:lnTo>
                    <a:pt x="120588" y="17298"/>
                  </a:lnTo>
                  <a:lnTo>
                    <a:pt x="121734" y="16640"/>
                  </a:lnTo>
                  <a:lnTo>
                    <a:pt x="122384" y="16093"/>
                  </a:lnTo>
                  <a:lnTo>
                    <a:pt x="122479" y="15892"/>
                  </a:lnTo>
                  <a:lnTo>
                    <a:pt x="123704" y="15836"/>
                  </a:lnTo>
                  <a:lnTo>
                    <a:pt x="123284" y="14724"/>
                  </a:lnTo>
                  <a:lnTo>
                    <a:pt x="122875" y="13965"/>
                  </a:lnTo>
                  <a:lnTo>
                    <a:pt x="122701" y="13805"/>
                  </a:lnTo>
                  <a:lnTo>
                    <a:pt x="120699" y="12711"/>
                  </a:lnTo>
                  <a:lnTo>
                    <a:pt x="120398" y="12401"/>
                  </a:lnTo>
                  <a:lnTo>
                    <a:pt x="120869" y="12596"/>
                  </a:lnTo>
                  <a:lnTo>
                    <a:pt x="121321" y="12573"/>
                  </a:lnTo>
                  <a:lnTo>
                    <a:pt x="122475" y="11807"/>
                  </a:lnTo>
                  <a:lnTo>
                    <a:pt x="123776" y="11152"/>
                  </a:lnTo>
                  <a:lnTo>
                    <a:pt x="124283" y="10780"/>
                  </a:lnTo>
                  <a:lnTo>
                    <a:pt x="125537" y="10695"/>
                  </a:lnTo>
                  <a:lnTo>
                    <a:pt x="127703" y="8017"/>
                  </a:lnTo>
                  <a:lnTo>
                    <a:pt x="128148" y="7586"/>
                  </a:lnTo>
                  <a:lnTo>
                    <a:pt x="126851" y="7284"/>
                  </a:lnTo>
                  <a:lnTo>
                    <a:pt x="125942" y="7306"/>
                  </a:lnTo>
                  <a:lnTo>
                    <a:pt x="124538" y="7488"/>
                  </a:lnTo>
                  <a:lnTo>
                    <a:pt x="124090" y="7082"/>
                  </a:lnTo>
                  <a:lnTo>
                    <a:pt x="123007" y="7692"/>
                  </a:lnTo>
                  <a:lnTo>
                    <a:pt x="122685" y="7752"/>
                  </a:lnTo>
                  <a:lnTo>
                    <a:pt x="122487" y="7180"/>
                  </a:lnTo>
                  <a:lnTo>
                    <a:pt x="121713" y="6710"/>
                  </a:lnTo>
                  <a:lnTo>
                    <a:pt x="121567" y="6025"/>
                  </a:lnTo>
                  <a:lnTo>
                    <a:pt x="120809" y="5348"/>
                  </a:lnTo>
                  <a:lnTo>
                    <a:pt x="120463" y="4913"/>
                  </a:lnTo>
                  <a:lnTo>
                    <a:pt x="120313" y="4492"/>
                  </a:lnTo>
                  <a:lnTo>
                    <a:pt x="120305" y="4158"/>
                  </a:lnTo>
                  <a:lnTo>
                    <a:pt x="120368" y="3953"/>
                  </a:lnTo>
                  <a:lnTo>
                    <a:pt x="121309" y="3685"/>
                  </a:lnTo>
                  <a:lnTo>
                    <a:pt x="121511" y="3335"/>
                  </a:lnTo>
                  <a:lnTo>
                    <a:pt x="122003" y="2848"/>
                  </a:lnTo>
                  <a:lnTo>
                    <a:pt x="123027" y="2788"/>
                  </a:lnTo>
                  <a:lnTo>
                    <a:pt x="122829" y="1795"/>
                  </a:lnTo>
                  <a:lnTo>
                    <a:pt x="122845" y="910"/>
                  </a:lnTo>
                  <a:lnTo>
                    <a:pt x="121547" y="623"/>
                  </a:lnTo>
                  <a:lnTo>
                    <a:pt x="120983" y="597"/>
                  </a:lnTo>
                  <a:lnTo>
                    <a:pt x="120619" y="704"/>
                  </a:lnTo>
                  <a:lnTo>
                    <a:pt x="120760" y="186"/>
                  </a:lnTo>
                  <a:lnTo>
                    <a:pt x="125598" y="171"/>
                  </a:lnTo>
                  <a:lnTo>
                    <a:pt x="133511" y="146"/>
                  </a:lnTo>
                  <a:lnTo>
                    <a:pt x="146561" y="105"/>
                  </a:lnTo>
                  <a:lnTo>
                    <a:pt x="148903" y="78"/>
                  </a:lnTo>
                  <a:lnTo>
                    <a:pt x="150788" y="57"/>
                  </a:lnTo>
                  <a:lnTo>
                    <a:pt x="151525" y="48"/>
                  </a:lnTo>
                  <a:lnTo>
                    <a:pt x="155780" y="0"/>
                  </a:lnTo>
                  <a:lnTo>
                    <a:pt x="160172" y="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2" name="pg143">
              <a:extLst>
                <a:ext uri="{FF2B5EF4-FFF2-40B4-BE49-F238E27FC236}">
                  <a16:creationId xmlns:a16="http://schemas.microsoft.com/office/drawing/2014/main" id="{5C46C4A1-1DCC-6047-9769-9670390442E4}"/>
                </a:ext>
              </a:extLst>
            </p:cNvPr>
            <p:cNvSpPr/>
            <p:nvPr/>
          </p:nvSpPr>
          <p:spPr>
            <a:xfrm>
              <a:off x="6555820" y="2612726"/>
              <a:ext cx="145974" cy="114017"/>
            </a:xfrm>
            <a:custGeom>
              <a:avLst/>
              <a:gdLst/>
              <a:ahLst/>
              <a:cxnLst/>
              <a:rect l="0" t="0" r="0" b="0"/>
              <a:pathLst>
                <a:path w="145974" h="114017">
                  <a:moveTo>
                    <a:pt x="78210" y="9578"/>
                  </a:moveTo>
                  <a:lnTo>
                    <a:pt x="79749" y="8804"/>
                  </a:lnTo>
                  <a:lnTo>
                    <a:pt x="80063" y="8646"/>
                  </a:lnTo>
                  <a:lnTo>
                    <a:pt x="81477" y="7663"/>
                  </a:lnTo>
                  <a:lnTo>
                    <a:pt x="81988" y="7307"/>
                  </a:lnTo>
                  <a:lnTo>
                    <a:pt x="84345" y="6321"/>
                  </a:lnTo>
                  <a:lnTo>
                    <a:pt x="87364" y="5591"/>
                  </a:lnTo>
                  <a:lnTo>
                    <a:pt x="89677" y="4305"/>
                  </a:lnTo>
                  <a:lnTo>
                    <a:pt x="93406" y="2236"/>
                  </a:lnTo>
                  <a:lnTo>
                    <a:pt x="96382" y="810"/>
                  </a:lnTo>
                  <a:lnTo>
                    <a:pt x="98073" y="0"/>
                  </a:lnTo>
                  <a:lnTo>
                    <a:pt x="98070" y="3084"/>
                  </a:lnTo>
                  <a:lnTo>
                    <a:pt x="98047" y="4360"/>
                  </a:lnTo>
                  <a:lnTo>
                    <a:pt x="98065" y="8498"/>
                  </a:lnTo>
                  <a:lnTo>
                    <a:pt x="98088" y="14026"/>
                  </a:lnTo>
                  <a:lnTo>
                    <a:pt x="98076" y="14666"/>
                  </a:lnTo>
                  <a:lnTo>
                    <a:pt x="98077" y="15703"/>
                  </a:lnTo>
                  <a:lnTo>
                    <a:pt x="98098" y="17434"/>
                  </a:lnTo>
                  <a:lnTo>
                    <a:pt x="98085" y="19380"/>
                  </a:lnTo>
                  <a:lnTo>
                    <a:pt x="98051" y="22546"/>
                  </a:lnTo>
                  <a:lnTo>
                    <a:pt x="98104" y="24540"/>
                  </a:lnTo>
                  <a:lnTo>
                    <a:pt x="98103" y="26392"/>
                  </a:lnTo>
                  <a:lnTo>
                    <a:pt x="98101" y="28513"/>
                  </a:lnTo>
                  <a:lnTo>
                    <a:pt x="98093" y="40798"/>
                  </a:lnTo>
                  <a:lnTo>
                    <a:pt x="98114" y="42068"/>
                  </a:lnTo>
                  <a:lnTo>
                    <a:pt x="98148" y="44047"/>
                  </a:lnTo>
                  <a:lnTo>
                    <a:pt x="99288" y="44042"/>
                  </a:lnTo>
                  <a:lnTo>
                    <a:pt x="109962" y="44003"/>
                  </a:lnTo>
                  <a:lnTo>
                    <a:pt x="115766" y="44047"/>
                  </a:lnTo>
                  <a:lnTo>
                    <a:pt x="118681" y="44066"/>
                  </a:lnTo>
                  <a:lnTo>
                    <a:pt x="123960" y="44103"/>
                  </a:lnTo>
                  <a:lnTo>
                    <a:pt x="125124" y="44110"/>
                  </a:lnTo>
                  <a:lnTo>
                    <a:pt x="125336" y="44112"/>
                  </a:lnTo>
                  <a:lnTo>
                    <a:pt x="126101" y="44122"/>
                  </a:lnTo>
                  <a:lnTo>
                    <a:pt x="127011" y="44135"/>
                  </a:lnTo>
                  <a:lnTo>
                    <a:pt x="135553" y="44179"/>
                  </a:lnTo>
                  <a:lnTo>
                    <a:pt x="138586" y="44169"/>
                  </a:lnTo>
                  <a:lnTo>
                    <a:pt x="138445" y="44688"/>
                  </a:lnTo>
                  <a:lnTo>
                    <a:pt x="138809" y="44581"/>
                  </a:lnTo>
                  <a:lnTo>
                    <a:pt x="139372" y="44607"/>
                  </a:lnTo>
                  <a:lnTo>
                    <a:pt x="140671" y="44893"/>
                  </a:lnTo>
                  <a:lnTo>
                    <a:pt x="140655" y="45779"/>
                  </a:lnTo>
                  <a:lnTo>
                    <a:pt x="140853" y="46772"/>
                  </a:lnTo>
                  <a:lnTo>
                    <a:pt x="139829" y="46832"/>
                  </a:lnTo>
                  <a:lnTo>
                    <a:pt x="139337" y="47319"/>
                  </a:lnTo>
                  <a:lnTo>
                    <a:pt x="139134" y="47669"/>
                  </a:lnTo>
                  <a:lnTo>
                    <a:pt x="138194" y="47937"/>
                  </a:lnTo>
                  <a:lnTo>
                    <a:pt x="138131" y="48141"/>
                  </a:lnTo>
                  <a:lnTo>
                    <a:pt x="138138" y="48476"/>
                  </a:lnTo>
                  <a:lnTo>
                    <a:pt x="138289" y="48897"/>
                  </a:lnTo>
                  <a:lnTo>
                    <a:pt x="138635" y="49332"/>
                  </a:lnTo>
                  <a:lnTo>
                    <a:pt x="139393" y="50009"/>
                  </a:lnTo>
                  <a:lnTo>
                    <a:pt x="139539" y="50693"/>
                  </a:lnTo>
                  <a:lnTo>
                    <a:pt x="140313" y="51163"/>
                  </a:lnTo>
                  <a:lnTo>
                    <a:pt x="140511" y="51735"/>
                  </a:lnTo>
                  <a:lnTo>
                    <a:pt x="140833" y="51676"/>
                  </a:lnTo>
                  <a:lnTo>
                    <a:pt x="141916" y="51066"/>
                  </a:lnTo>
                  <a:lnTo>
                    <a:pt x="142364" y="51471"/>
                  </a:lnTo>
                  <a:lnTo>
                    <a:pt x="143768" y="51289"/>
                  </a:lnTo>
                  <a:lnTo>
                    <a:pt x="144677" y="51267"/>
                  </a:lnTo>
                  <a:lnTo>
                    <a:pt x="145974" y="51569"/>
                  </a:lnTo>
                  <a:lnTo>
                    <a:pt x="145529" y="52001"/>
                  </a:lnTo>
                  <a:lnTo>
                    <a:pt x="143363" y="54678"/>
                  </a:lnTo>
                  <a:lnTo>
                    <a:pt x="142109" y="54764"/>
                  </a:lnTo>
                  <a:lnTo>
                    <a:pt x="141602" y="55136"/>
                  </a:lnTo>
                  <a:lnTo>
                    <a:pt x="140301" y="55790"/>
                  </a:lnTo>
                  <a:lnTo>
                    <a:pt x="139147" y="56557"/>
                  </a:lnTo>
                  <a:lnTo>
                    <a:pt x="138695" y="56579"/>
                  </a:lnTo>
                  <a:lnTo>
                    <a:pt x="138224" y="56385"/>
                  </a:lnTo>
                  <a:lnTo>
                    <a:pt x="138524" y="56695"/>
                  </a:lnTo>
                  <a:lnTo>
                    <a:pt x="140527" y="57788"/>
                  </a:lnTo>
                  <a:lnTo>
                    <a:pt x="140701" y="57948"/>
                  </a:lnTo>
                  <a:lnTo>
                    <a:pt x="141109" y="58707"/>
                  </a:lnTo>
                  <a:lnTo>
                    <a:pt x="141530" y="59820"/>
                  </a:lnTo>
                  <a:lnTo>
                    <a:pt x="140305" y="59875"/>
                  </a:lnTo>
                  <a:lnTo>
                    <a:pt x="140210" y="60076"/>
                  </a:lnTo>
                  <a:lnTo>
                    <a:pt x="139560" y="60623"/>
                  </a:lnTo>
                  <a:lnTo>
                    <a:pt x="138367" y="61360"/>
                  </a:lnTo>
                  <a:lnTo>
                    <a:pt x="139211" y="62208"/>
                  </a:lnTo>
                  <a:lnTo>
                    <a:pt x="140238" y="62682"/>
                  </a:lnTo>
                  <a:lnTo>
                    <a:pt x="140534" y="62740"/>
                  </a:lnTo>
                  <a:lnTo>
                    <a:pt x="140491" y="62911"/>
                  </a:lnTo>
                  <a:lnTo>
                    <a:pt x="140380" y="63116"/>
                  </a:lnTo>
                  <a:lnTo>
                    <a:pt x="140055" y="63347"/>
                  </a:lnTo>
                  <a:lnTo>
                    <a:pt x="139659" y="63391"/>
                  </a:lnTo>
                  <a:lnTo>
                    <a:pt x="139282" y="63637"/>
                  </a:lnTo>
                  <a:lnTo>
                    <a:pt x="139179" y="64020"/>
                  </a:lnTo>
                  <a:lnTo>
                    <a:pt x="138494" y="64727"/>
                  </a:lnTo>
                  <a:lnTo>
                    <a:pt x="137630" y="64069"/>
                  </a:lnTo>
                  <a:lnTo>
                    <a:pt x="137349" y="64768"/>
                  </a:lnTo>
                  <a:lnTo>
                    <a:pt x="137437" y="65367"/>
                  </a:lnTo>
                  <a:lnTo>
                    <a:pt x="137369" y="65843"/>
                  </a:lnTo>
                  <a:lnTo>
                    <a:pt x="136969" y="66565"/>
                  </a:lnTo>
                  <a:lnTo>
                    <a:pt x="137021" y="66799"/>
                  </a:lnTo>
                  <a:lnTo>
                    <a:pt x="137378" y="67130"/>
                  </a:lnTo>
                  <a:lnTo>
                    <a:pt x="138012" y="68548"/>
                  </a:lnTo>
                  <a:lnTo>
                    <a:pt x="138431" y="68961"/>
                  </a:lnTo>
                  <a:lnTo>
                    <a:pt x="138653" y="69117"/>
                  </a:lnTo>
                  <a:lnTo>
                    <a:pt x="138883" y="69165"/>
                  </a:lnTo>
                  <a:lnTo>
                    <a:pt x="139731" y="70010"/>
                  </a:lnTo>
                  <a:lnTo>
                    <a:pt x="140027" y="71446"/>
                  </a:lnTo>
                  <a:lnTo>
                    <a:pt x="140115" y="72086"/>
                  </a:lnTo>
                  <a:lnTo>
                    <a:pt x="140594" y="72804"/>
                  </a:lnTo>
                  <a:lnTo>
                    <a:pt x="140958" y="73198"/>
                  </a:lnTo>
                  <a:lnTo>
                    <a:pt x="141005" y="73347"/>
                  </a:lnTo>
                  <a:lnTo>
                    <a:pt x="139976" y="73228"/>
                  </a:lnTo>
                  <a:lnTo>
                    <a:pt x="138856" y="74080"/>
                  </a:lnTo>
                  <a:lnTo>
                    <a:pt x="139169" y="74266"/>
                  </a:lnTo>
                  <a:lnTo>
                    <a:pt x="140459" y="74750"/>
                  </a:lnTo>
                  <a:lnTo>
                    <a:pt x="140831" y="74839"/>
                  </a:lnTo>
                  <a:lnTo>
                    <a:pt x="141191" y="74709"/>
                  </a:lnTo>
                  <a:lnTo>
                    <a:pt x="141674" y="74958"/>
                  </a:lnTo>
                  <a:lnTo>
                    <a:pt x="141769" y="75468"/>
                  </a:lnTo>
                  <a:lnTo>
                    <a:pt x="141686" y="76714"/>
                  </a:lnTo>
                  <a:lnTo>
                    <a:pt x="141318" y="76885"/>
                  </a:lnTo>
                  <a:lnTo>
                    <a:pt x="140661" y="77347"/>
                  </a:lnTo>
                  <a:lnTo>
                    <a:pt x="139988" y="78143"/>
                  </a:lnTo>
                  <a:lnTo>
                    <a:pt x="139727" y="77879"/>
                  </a:lnTo>
                  <a:lnTo>
                    <a:pt x="139735" y="76644"/>
                  </a:lnTo>
                  <a:lnTo>
                    <a:pt x="139818" y="76439"/>
                  </a:lnTo>
                  <a:lnTo>
                    <a:pt x="139611" y="75997"/>
                  </a:lnTo>
                  <a:lnTo>
                    <a:pt x="136619" y="74482"/>
                  </a:lnTo>
                  <a:lnTo>
                    <a:pt x="136219" y="74159"/>
                  </a:lnTo>
                  <a:lnTo>
                    <a:pt x="136009" y="73869"/>
                  </a:lnTo>
                  <a:lnTo>
                    <a:pt x="135396" y="73783"/>
                  </a:lnTo>
                  <a:lnTo>
                    <a:pt x="134232" y="74178"/>
                  </a:lnTo>
                  <a:lnTo>
                    <a:pt x="132947" y="74163"/>
                  </a:lnTo>
                  <a:lnTo>
                    <a:pt x="132887" y="76718"/>
                  </a:lnTo>
                  <a:lnTo>
                    <a:pt x="132468" y="76862"/>
                  </a:lnTo>
                  <a:lnTo>
                    <a:pt x="131600" y="76970"/>
                  </a:lnTo>
                  <a:lnTo>
                    <a:pt x="130337" y="77386"/>
                  </a:lnTo>
                  <a:lnTo>
                    <a:pt x="129182" y="78204"/>
                  </a:lnTo>
                  <a:lnTo>
                    <a:pt x="129209" y="77809"/>
                  </a:lnTo>
                  <a:lnTo>
                    <a:pt x="122949" y="77883"/>
                  </a:lnTo>
                  <a:lnTo>
                    <a:pt x="122434" y="79207"/>
                  </a:lnTo>
                  <a:lnTo>
                    <a:pt x="122189" y="79669"/>
                  </a:lnTo>
                  <a:lnTo>
                    <a:pt x="123356" y="79661"/>
                  </a:lnTo>
                  <a:lnTo>
                    <a:pt x="123364" y="80011"/>
                  </a:lnTo>
                  <a:lnTo>
                    <a:pt x="124074" y="81616"/>
                  </a:lnTo>
                  <a:lnTo>
                    <a:pt x="123839" y="82288"/>
                  </a:lnTo>
                  <a:lnTo>
                    <a:pt x="123432" y="82835"/>
                  </a:lnTo>
                  <a:lnTo>
                    <a:pt x="123167" y="82935"/>
                  </a:lnTo>
                  <a:lnTo>
                    <a:pt x="123032" y="83187"/>
                  </a:lnTo>
                  <a:lnTo>
                    <a:pt x="126571" y="83229"/>
                  </a:lnTo>
                  <a:lnTo>
                    <a:pt x="126581" y="83515"/>
                  </a:lnTo>
                  <a:lnTo>
                    <a:pt x="127304" y="83784"/>
                  </a:lnTo>
                  <a:lnTo>
                    <a:pt x="127798" y="83728"/>
                  </a:lnTo>
                  <a:lnTo>
                    <a:pt x="128265" y="83263"/>
                  </a:lnTo>
                  <a:lnTo>
                    <a:pt x="127612" y="83129"/>
                  </a:lnTo>
                  <a:lnTo>
                    <a:pt x="127297" y="81745"/>
                  </a:lnTo>
                  <a:lnTo>
                    <a:pt x="127328" y="81381"/>
                  </a:lnTo>
                  <a:lnTo>
                    <a:pt x="127890" y="81492"/>
                  </a:lnTo>
                  <a:lnTo>
                    <a:pt x="129820" y="81523"/>
                  </a:lnTo>
                  <a:lnTo>
                    <a:pt x="129812" y="82844"/>
                  </a:lnTo>
                  <a:lnTo>
                    <a:pt x="129131" y="84833"/>
                  </a:lnTo>
                  <a:lnTo>
                    <a:pt x="128704" y="85123"/>
                  </a:lnTo>
                  <a:lnTo>
                    <a:pt x="128668" y="85874"/>
                  </a:lnTo>
                  <a:lnTo>
                    <a:pt x="129007" y="86838"/>
                  </a:lnTo>
                  <a:lnTo>
                    <a:pt x="130146" y="86087"/>
                  </a:lnTo>
                  <a:lnTo>
                    <a:pt x="131131" y="86661"/>
                  </a:lnTo>
                  <a:lnTo>
                    <a:pt x="132409" y="86683"/>
                  </a:lnTo>
                  <a:lnTo>
                    <a:pt x="132716" y="87151"/>
                  </a:lnTo>
                  <a:lnTo>
                    <a:pt x="132784" y="92897"/>
                  </a:lnTo>
                  <a:lnTo>
                    <a:pt x="134219" y="93339"/>
                  </a:lnTo>
                  <a:lnTo>
                    <a:pt x="134034" y="93796"/>
                  </a:lnTo>
                  <a:lnTo>
                    <a:pt x="134131" y="98964"/>
                  </a:lnTo>
                  <a:lnTo>
                    <a:pt x="133034" y="99895"/>
                  </a:lnTo>
                  <a:lnTo>
                    <a:pt x="133002" y="99128"/>
                  </a:lnTo>
                  <a:lnTo>
                    <a:pt x="132817" y="99010"/>
                  </a:lnTo>
                  <a:lnTo>
                    <a:pt x="132605" y="98986"/>
                  </a:lnTo>
                  <a:lnTo>
                    <a:pt x="132521" y="100428"/>
                  </a:lnTo>
                  <a:lnTo>
                    <a:pt x="132489" y="104159"/>
                  </a:lnTo>
                  <a:lnTo>
                    <a:pt x="132840" y="104157"/>
                  </a:lnTo>
                  <a:lnTo>
                    <a:pt x="132824" y="104939"/>
                  </a:lnTo>
                  <a:lnTo>
                    <a:pt x="130426" y="104964"/>
                  </a:lnTo>
                  <a:lnTo>
                    <a:pt x="124653" y="105004"/>
                  </a:lnTo>
                  <a:lnTo>
                    <a:pt x="124574" y="104511"/>
                  </a:lnTo>
                  <a:lnTo>
                    <a:pt x="124262" y="104086"/>
                  </a:lnTo>
                  <a:lnTo>
                    <a:pt x="124281" y="103528"/>
                  </a:lnTo>
                  <a:lnTo>
                    <a:pt x="126133" y="102416"/>
                  </a:lnTo>
                  <a:lnTo>
                    <a:pt x="127381" y="101873"/>
                  </a:lnTo>
                  <a:lnTo>
                    <a:pt x="127649" y="101263"/>
                  </a:lnTo>
                  <a:lnTo>
                    <a:pt x="127018" y="100124"/>
                  </a:lnTo>
                  <a:lnTo>
                    <a:pt x="126766" y="99782"/>
                  </a:lnTo>
                  <a:lnTo>
                    <a:pt x="126493" y="99570"/>
                  </a:lnTo>
                  <a:lnTo>
                    <a:pt x="125320" y="99882"/>
                  </a:lnTo>
                  <a:lnTo>
                    <a:pt x="125048" y="100172"/>
                  </a:lnTo>
                  <a:lnTo>
                    <a:pt x="124842" y="100593"/>
                  </a:lnTo>
                  <a:lnTo>
                    <a:pt x="124700" y="100358"/>
                  </a:lnTo>
                  <a:lnTo>
                    <a:pt x="124973" y="99090"/>
                  </a:lnTo>
                  <a:lnTo>
                    <a:pt x="125842" y="97084"/>
                  </a:lnTo>
                  <a:lnTo>
                    <a:pt x="125403" y="97088"/>
                  </a:lnTo>
                  <a:lnTo>
                    <a:pt x="124633" y="97899"/>
                  </a:lnTo>
                  <a:lnTo>
                    <a:pt x="122733" y="97784"/>
                  </a:lnTo>
                  <a:lnTo>
                    <a:pt x="122066" y="98610"/>
                  </a:lnTo>
                  <a:lnTo>
                    <a:pt x="119977" y="98201"/>
                  </a:lnTo>
                  <a:lnTo>
                    <a:pt x="119282" y="97839"/>
                  </a:lnTo>
                  <a:lnTo>
                    <a:pt x="118989" y="98041"/>
                  </a:lnTo>
                  <a:lnTo>
                    <a:pt x="118891" y="98476"/>
                  </a:lnTo>
                  <a:lnTo>
                    <a:pt x="119005" y="98848"/>
                  </a:lnTo>
                  <a:lnTo>
                    <a:pt x="118879" y="99131"/>
                  </a:lnTo>
                  <a:lnTo>
                    <a:pt x="118180" y="99865"/>
                  </a:lnTo>
                  <a:lnTo>
                    <a:pt x="117375" y="100907"/>
                  </a:lnTo>
                  <a:lnTo>
                    <a:pt x="117375" y="100201"/>
                  </a:lnTo>
                  <a:lnTo>
                    <a:pt x="117363" y="96847"/>
                  </a:lnTo>
                  <a:lnTo>
                    <a:pt x="117374" y="95985"/>
                  </a:lnTo>
                  <a:lnTo>
                    <a:pt x="117415" y="93503"/>
                  </a:lnTo>
                  <a:lnTo>
                    <a:pt x="117388" y="86746"/>
                  </a:lnTo>
                  <a:lnTo>
                    <a:pt x="114658" y="86708"/>
                  </a:lnTo>
                  <a:lnTo>
                    <a:pt x="114262" y="87512"/>
                  </a:lnTo>
                  <a:lnTo>
                    <a:pt x="113494" y="88777"/>
                  </a:lnTo>
                  <a:lnTo>
                    <a:pt x="112754" y="89428"/>
                  </a:lnTo>
                  <a:lnTo>
                    <a:pt x="112545" y="89859"/>
                  </a:lnTo>
                  <a:lnTo>
                    <a:pt x="112695" y="90176"/>
                  </a:lnTo>
                  <a:lnTo>
                    <a:pt x="112738" y="90533"/>
                  </a:lnTo>
                  <a:lnTo>
                    <a:pt x="112666" y="91809"/>
                  </a:lnTo>
                  <a:lnTo>
                    <a:pt x="110651" y="91779"/>
                  </a:lnTo>
                  <a:lnTo>
                    <a:pt x="110212" y="92545"/>
                  </a:lnTo>
                  <a:lnTo>
                    <a:pt x="109864" y="93502"/>
                  </a:lnTo>
                  <a:lnTo>
                    <a:pt x="105122" y="93468"/>
                  </a:lnTo>
                  <a:lnTo>
                    <a:pt x="104478" y="92906"/>
                  </a:lnTo>
                  <a:lnTo>
                    <a:pt x="104098" y="92407"/>
                  </a:lnTo>
                  <a:lnTo>
                    <a:pt x="103580" y="92210"/>
                  </a:lnTo>
                  <a:lnTo>
                    <a:pt x="103715" y="92698"/>
                  </a:lnTo>
                  <a:lnTo>
                    <a:pt x="103557" y="93286"/>
                  </a:lnTo>
                  <a:lnTo>
                    <a:pt x="103397" y="93447"/>
                  </a:lnTo>
                  <a:lnTo>
                    <a:pt x="101034" y="93451"/>
                  </a:lnTo>
                  <a:lnTo>
                    <a:pt x="100791" y="93581"/>
                  </a:lnTo>
                  <a:lnTo>
                    <a:pt x="101039" y="93864"/>
                  </a:lnTo>
                  <a:lnTo>
                    <a:pt x="101150" y="94015"/>
                  </a:lnTo>
                  <a:lnTo>
                    <a:pt x="101717" y="95132"/>
                  </a:lnTo>
                  <a:lnTo>
                    <a:pt x="100286" y="95148"/>
                  </a:lnTo>
                  <a:lnTo>
                    <a:pt x="100207" y="94798"/>
                  </a:lnTo>
                  <a:lnTo>
                    <a:pt x="99990" y="94545"/>
                  </a:lnTo>
                  <a:lnTo>
                    <a:pt x="99979" y="95874"/>
                  </a:lnTo>
                  <a:lnTo>
                    <a:pt x="99309" y="95491"/>
                  </a:lnTo>
                  <a:lnTo>
                    <a:pt x="98835" y="95487"/>
                  </a:lnTo>
                  <a:lnTo>
                    <a:pt x="98688" y="96060"/>
                  </a:lnTo>
                  <a:lnTo>
                    <a:pt x="98826" y="96789"/>
                  </a:lnTo>
                  <a:lnTo>
                    <a:pt x="98651" y="97767"/>
                  </a:lnTo>
                  <a:lnTo>
                    <a:pt x="97446" y="96883"/>
                  </a:lnTo>
                  <a:lnTo>
                    <a:pt x="97459" y="97233"/>
                  </a:lnTo>
                  <a:lnTo>
                    <a:pt x="97640" y="97551"/>
                  </a:lnTo>
                  <a:lnTo>
                    <a:pt x="98280" y="97983"/>
                  </a:lnTo>
                  <a:lnTo>
                    <a:pt x="98011" y="98738"/>
                  </a:lnTo>
                  <a:lnTo>
                    <a:pt x="97537" y="99222"/>
                  </a:lnTo>
                  <a:lnTo>
                    <a:pt x="96703" y="99757"/>
                  </a:lnTo>
                  <a:lnTo>
                    <a:pt x="96264" y="100192"/>
                  </a:lnTo>
                  <a:lnTo>
                    <a:pt x="96880" y="101104"/>
                  </a:lnTo>
                  <a:lnTo>
                    <a:pt x="97191" y="102102"/>
                  </a:lnTo>
                  <a:lnTo>
                    <a:pt x="97246" y="103705"/>
                  </a:lnTo>
                  <a:lnTo>
                    <a:pt x="91676" y="103961"/>
                  </a:lnTo>
                  <a:lnTo>
                    <a:pt x="90756" y="104221"/>
                  </a:lnTo>
                  <a:lnTo>
                    <a:pt x="89733" y="104798"/>
                  </a:lnTo>
                  <a:lnTo>
                    <a:pt x="89209" y="105391"/>
                  </a:lnTo>
                  <a:lnTo>
                    <a:pt x="89126" y="105547"/>
                  </a:lnTo>
                  <a:lnTo>
                    <a:pt x="89087" y="105871"/>
                  </a:lnTo>
                  <a:lnTo>
                    <a:pt x="88937" y="106060"/>
                  </a:lnTo>
                  <a:lnTo>
                    <a:pt x="87402" y="107030"/>
                  </a:lnTo>
                  <a:lnTo>
                    <a:pt x="87236" y="107010"/>
                  </a:lnTo>
                  <a:lnTo>
                    <a:pt x="86223" y="106507"/>
                  </a:lnTo>
                  <a:lnTo>
                    <a:pt x="86031" y="106596"/>
                  </a:lnTo>
                  <a:lnTo>
                    <a:pt x="85933" y="105838"/>
                  </a:lnTo>
                  <a:lnTo>
                    <a:pt x="85771" y="105489"/>
                  </a:lnTo>
                  <a:lnTo>
                    <a:pt x="85790" y="105035"/>
                  </a:lnTo>
                  <a:lnTo>
                    <a:pt x="86554" y="102038"/>
                  </a:lnTo>
                  <a:lnTo>
                    <a:pt x="86724" y="101658"/>
                  </a:lnTo>
                  <a:lnTo>
                    <a:pt x="86676" y="101022"/>
                  </a:lnTo>
                  <a:lnTo>
                    <a:pt x="86470" y="100371"/>
                  </a:lnTo>
                  <a:lnTo>
                    <a:pt x="88070" y="100147"/>
                  </a:lnTo>
                  <a:lnTo>
                    <a:pt x="88187" y="94142"/>
                  </a:lnTo>
                  <a:lnTo>
                    <a:pt x="87246" y="92389"/>
                  </a:lnTo>
                  <a:lnTo>
                    <a:pt x="87036" y="91816"/>
                  </a:lnTo>
                  <a:lnTo>
                    <a:pt x="87340" y="91727"/>
                  </a:lnTo>
                  <a:lnTo>
                    <a:pt x="88810" y="90362"/>
                  </a:lnTo>
                  <a:lnTo>
                    <a:pt x="86209" y="90387"/>
                  </a:lnTo>
                  <a:lnTo>
                    <a:pt x="86197" y="90116"/>
                  </a:lnTo>
                  <a:lnTo>
                    <a:pt x="86397" y="89685"/>
                  </a:lnTo>
                  <a:lnTo>
                    <a:pt x="85537" y="89153"/>
                  </a:lnTo>
                  <a:lnTo>
                    <a:pt x="84414" y="88889"/>
                  </a:lnTo>
                  <a:lnTo>
                    <a:pt x="83730" y="88514"/>
                  </a:lnTo>
                  <a:lnTo>
                    <a:pt x="83399" y="88462"/>
                  </a:lnTo>
                  <a:lnTo>
                    <a:pt x="81932" y="88807"/>
                  </a:lnTo>
                  <a:lnTo>
                    <a:pt x="82236" y="89250"/>
                  </a:lnTo>
                  <a:lnTo>
                    <a:pt x="82425" y="89898"/>
                  </a:lnTo>
                  <a:lnTo>
                    <a:pt x="81934" y="90895"/>
                  </a:lnTo>
                  <a:lnTo>
                    <a:pt x="79842" y="90522"/>
                  </a:lnTo>
                  <a:lnTo>
                    <a:pt x="79584" y="86447"/>
                  </a:lnTo>
                  <a:lnTo>
                    <a:pt x="78730" y="86666"/>
                  </a:lnTo>
                  <a:lnTo>
                    <a:pt x="75401" y="88429"/>
                  </a:lnTo>
                  <a:lnTo>
                    <a:pt x="73720" y="89131"/>
                  </a:lnTo>
                  <a:lnTo>
                    <a:pt x="73606" y="89409"/>
                  </a:lnTo>
                  <a:lnTo>
                    <a:pt x="73539" y="89207"/>
                  </a:lnTo>
                  <a:lnTo>
                    <a:pt x="72436" y="89680"/>
                  </a:lnTo>
                  <a:lnTo>
                    <a:pt x="69452" y="91195"/>
                  </a:lnTo>
                  <a:lnTo>
                    <a:pt x="68709" y="91520"/>
                  </a:lnTo>
                  <a:lnTo>
                    <a:pt x="68037" y="91773"/>
                  </a:lnTo>
                  <a:lnTo>
                    <a:pt x="68033" y="92060"/>
                  </a:lnTo>
                  <a:lnTo>
                    <a:pt x="67895" y="92316"/>
                  </a:lnTo>
                  <a:lnTo>
                    <a:pt x="66959" y="92989"/>
                  </a:lnTo>
                  <a:lnTo>
                    <a:pt x="65282" y="93347"/>
                  </a:lnTo>
                  <a:lnTo>
                    <a:pt x="64863" y="93071"/>
                  </a:lnTo>
                  <a:lnTo>
                    <a:pt x="64772" y="92937"/>
                  </a:lnTo>
                  <a:lnTo>
                    <a:pt x="64622" y="92903"/>
                  </a:lnTo>
                  <a:lnTo>
                    <a:pt x="63988" y="93036"/>
                  </a:lnTo>
                  <a:lnTo>
                    <a:pt x="63986" y="93538"/>
                  </a:lnTo>
                  <a:lnTo>
                    <a:pt x="64740" y="93640"/>
                  </a:lnTo>
                  <a:lnTo>
                    <a:pt x="64855" y="94247"/>
                  </a:lnTo>
                  <a:lnTo>
                    <a:pt x="64080" y="94683"/>
                  </a:lnTo>
                  <a:lnTo>
                    <a:pt x="64208" y="96088"/>
                  </a:lnTo>
                  <a:lnTo>
                    <a:pt x="62712" y="95697"/>
                  </a:lnTo>
                  <a:lnTo>
                    <a:pt x="62460" y="95541"/>
                  </a:lnTo>
                  <a:lnTo>
                    <a:pt x="61982" y="95779"/>
                  </a:lnTo>
                  <a:lnTo>
                    <a:pt x="60966" y="94800"/>
                  </a:lnTo>
                  <a:lnTo>
                    <a:pt x="59101" y="93486"/>
                  </a:lnTo>
                  <a:lnTo>
                    <a:pt x="57279" y="92865"/>
                  </a:lnTo>
                  <a:lnTo>
                    <a:pt x="57299" y="93940"/>
                  </a:lnTo>
                  <a:lnTo>
                    <a:pt x="57232" y="93353"/>
                  </a:lnTo>
                  <a:lnTo>
                    <a:pt x="57046" y="93226"/>
                  </a:lnTo>
                  <a:lnTo>
                    <a:pt x="56521" y="93167"/>
                  </a:lnTo>
                  <a:lnTo>
                    <a:pt x="55829" y="92973"/>
                  </a:lnTo>
                  <a:lnTo>
                    <a:pt x="54552" y="92352"/>
                  </a:lnTo>
                  <a:lnTo>
                    <a:pt x="54173" y="92632"/>
                  </a:lnTo>
                  <a:lnTo>
                    <a:pt x="54153" y="93134"/>
                  </a:lnTo>
                  <a:lnTo>
                    <a:pt x="53908" y="93142"/>
                  </a:lnTo>
                  <a:lnTo>
                    <a:pt x="52996" y="93496"/>
                  </a:lnTo>
                  <a:lnTo>
                    <a:pt x="52288" y="93194"/>
                  </a:lnTo>
                  <a:lnTo>
                    <a:pt x="51340" y="93932"/>
                  </a:lnTo>
                  <a:lnTo>
                    <a:pt x="51233" y="93444"/>
                  </a:lnTo>
                  <a:lnTo>
                    <a:pt x="51225" y="92834"/>
                  </a:lnTo>
                  <a:lnTo>
                    <a:pt x="48584" y="92751"/>
                  </a:lnTo>
                  <a:lnTo>
                    <a:pt x="48877" y="91613"/>
                  </a:lnTo>
                  <a:lnTo>
                    <a:pt x="49279" y="91089"/>
                  </a:lnTo>
                  <a:lnTo>
                    <a:pt x="48521" y="91072"/>
                  </a:lnTo>
                  <a:lnTo>
                    <a:pt x="48295" y="93086"/>
                  </a:lnTo>
                  <a:lnTo>
                    <a:pt x="48109" y="93536"/>
                  </a:lnTo>
                  <a:lnTo>
                    <a:pt x="47730" y="93860"/>
                  </a:lnTo>
                  <a:lnTo>
                    <a:pt x="47180" y="93930"/>
                  </a:lnTo>
                  <a:lnTo>
                    <a:pt x="46859" y="93843"/>
                  </a:lnTo>
                  <a:lnTo>
                    <a:pt x="46592" y="93651"/>
                  </a:lnTo>
                  <a:lnTo>
                    <a:pt x="45280" y="93788"/>
                  </a:lnTo>
                  <a:lnTo>
                    <a:pt x="42794" y="94796"/>
                  </a:lnTo>
                  <a:lnTo>
                    <a:pt x="42281" y="93944"/>
                  </a:lnTo>
                  <a:lnTo>
                    <a:pt x="41336" y="92828"/>
                  </a:lnTo>
                  <a:lnTo>
                    <a:pt x="40960" y="94010"/>
                  </a:lnTo>
                  <a:lnTo>
                    <a:pt x="40091" y="93989"/>
                  </a:lnTo>
                  <a:lnTo>
                    <a:pt x="40146" y="90138"/>
                  </a:lnTo>
                  <a:lnTo>
                    <a:pt x="39058" y="90105"/>
                  </a:lnTo>
                  <a:lnTo>
                    <a:pt x="38264" y="90448"/>
                  </a:lnTo>
                  <a:lnTo>
                    <a:pt x="37865" y="90064"/>
                  </a:lnTo>
                  <a:lnTo>
                    <a:pt x="37670" y="88278"/>
                  </a:lnTo>
                  <a:lnTo>
                    <a:pt x="37448" y="87616"/>
                  </a:lnTo>
                  <a:lnTo>
                    <a:pt x="37017" y="87649"/>
                  </a:lnTo>
                  <a:lnTo>
                    <a:pt x="36819" y="87474"/>
                  </a:lnTo>
                  <a:lnTo>
                    <a:pt x="36981" y="86994"/>
                  </a:lnTo>
                  <a:lnTo>
                    <a:pt x="36807" y="86369"/>
                  </a:lnTo>
                  <a:lnTo>
                    <a:pt x="36356" y="85636"/>
                  </a:lnTo>
                  <a:lnTo>
                    <a:pt x="36039" y="84792"/>
                  </a:lnTo>
                  <a:lnTo>
                    <a:pt x="35935" y="84167"/>
                  </a:lnTo>
                  <a:lnTo>
                    <a:pt x="36046" y="83475"/>
                  </a:lnTo>
                  <a:lnTo>
                    <a:pt x="35923" y="83330"/>
                  </a:lnTo>
                  <a:lnTo>
                    <a:pt x="35649" y="83440"/>
                  </a:lnTo>
                  <a:lnTo>
                    <a:pt x="35615" y="84551"/>
                  </a:lnTo>
                  <a:lnTo>
                    <a:pt x="36353" y="88372"/>
                  </a:lnTo>
                  <a:lnTo>
                    <a:pt x="37189" y="90604"/>
                  </a:lnTo>
                  <a:lnTo>
                    <a:pt x="34397" y="90564"/>
                  </a:lnTo>
                  <a:lnTo>
                    <a:pt x="34364" y="92190"/>
                  </a:lnTo>
                  <a:lnTo>
                    <a:pt x="32230" y="92148"/>
                  </a:lnTo>
                  <a:lnTo>
                    <a:pt x="32205" y="93812"/>
                  </a:lnTo>
                  <a:lnTo>
                    <a:pt x="27833" y="93682"/>
                  </a:lnTo>
                  <a:lnTo>
                    <a:pt x="27744" y="94134"/>
                  </a:lnTo>
                  <a:lnTo>
                    <a:pt x="27937" y="94512"/>
                  </a:lnTo>
                  <a:lnTo>
                    <a:pt x="27905" y="96289"/>
                  </a:lnTo>
                  <a:lnTo>
                    <a:pt x="28154" y="96970"/>
                  </a:lnTo>
                  <a:lnTo>
                    <a:pt x="26021" y="96899"/>
                  </a:lnTo>
                  <a:lnTo>
                    <a:pt x="26115" y="98862"/>
                  </a:lnTo>
                  <a:lnTo>
                    <a:pt x="26515" y="98915"/>
                  </a:lnTo>
                  <a:lnTo>
                    <a:pt x="26503" y="99113"/>
                  </a:lnTo>
                  <a:lnTo>
                    <a:pt x="26104" y="99113"/>
                  </a:lnTo>
                  <a:lnTo>
                    <a:pt x="26151" y="99333"/>
                  </a:lnTo>
                  <a:lnTo>
                    <a:pt x="26428" y="99701"/>
                  </a:lnTo>
                  <a:lnTo>
                    <a:pt x="26578" y="100144"/>
                  </a:lnTo>
                  <a:lnTo>
                    <a:pt x="26065" y="100535"/>
                  </a:lnTo>
                  <a:lnTo>
                    <a:pt x="25729" y="101019"/>
                  </a:lnTo>
                  <a:lnTo>
                    <a:pt x="24990" y="101826"/>
                  </a:lnTo>
                  <a:lnTo>
                    <a:pt x="22866" y="101168"/>
                  </a:lnTo>
                  <a:lnTo>
                    <a:pt x="21977" y="101142"/>
                  </a:lnTo>
                  <a:lnTo>
                    <a:pt x="20702" y="101448"/>
                  </a:lnTo>
                  <a:lnTo>
                    <a:pt x="20805" y="103249"/>
                  </a:lnTo>
                  <a:lnTo>
                    <a:pt x="18803" y="103229"/>
                  </a:lnTo>
                  <a:lnTo>
                    <a:pt x="18832" y="103924"/>
                  </a:lnTo>
                  <a:lnTo>
                    <a:pt x="18902" y="104157"/>
                  </a:lnTo>
                  <a:lnTo>
                    <a:pt x="18310" y="104746"/>
                  </a:lnTo>
                  <a:lnTo>
                    <a:pt x="17892" y="105353"/>
                  </a:lnTo>
                  <a:lnTo>
                    <a:pt x="17825" y="105565"/>
                  </a:lnTo>
                  <a:lnTo>
                    <a:pt x="17861" y="108089"/>
                  </a:lnTo>
                  <a:lnTo>
                    <a:pt x="13736" y="108003"/>
                  </a:lnTo>
                  <a:lnTo>
                    <a:pt x="13680" y="109704"/>
                  </a:lnTo>
                  <a:lnTo>
                    <a:pt x="12706" y="109424"/>
                  </a:lnTo>
                  <a:lnTo>
                    <a:pt x="13001" y="110221"/>
                  </a:lnTo>
                  <a:lnTo>
                    <a:pt x="13009" y="110407"/>
                  </a:lnTo>
                  <a:lnTo>
                    <a:pt x="11103" y="110377"/>
                  </a:lnTo>
                  <a:lnTo>
                    <a:pt x="11018" y="112796"/>
                  </a:lnTo>
                  <a:lnTo>
                    <a:pt x="7310" y="112726"/>
                  </a:lnTo>
                  <a:lnTo>
                    <a:pt x="8508" y="113410"/>
                  </a:lnTo>
                  <a:lnTo>
                    <a:pt x="8792" y="113801"/>
                  </a:lnTo>
                  <a:lnTo>
                    <a:pt x="8295" y="113994"/>
                  </a:lnTo>
                  <a:lnTo>
                    <a:pt x="7001" y="114017"/>
                  </a:lnTo>
                  <a:lnTo>
                    <a:pt x="7159" y="113273"/>
                  </a:lnTo>
                  <a:lnTo>
                    <a:pt x="5995" y="113236"/>
                  </a:lnTo>
                  <a:lnTo>
                    <a:pt x="5995" y="112987"/>
                  </a:lnTo>
                  <a:lnTo>
                    <a:pt x="4772" y="112928"/>
                  </a:lnTo>
                  <a:lnTo>
                    <a:pt x="4777" y="112625"/>
                  </a:lnTo>
                  <a:lnTo>
                    <a:pt x="1560" y="112501"/>
                  </a:lnTo>
                  <a:lnTo>
                    <a:pt x="10" y="112461"/>
                  </a:lnTo>
                  <a:lnTo>
                    <a:pt x="9" y="107805"/>
                  </a:lnTo>
                  <a:lnTo>
                    <a:pt x="9" y="100615"/>
                  </a:lnTo>
                  <a:lnTo>
                    <a:pt x="9" y="100472"/>
                  </a:lnTo>
                  <a:lnTo>
                    <a:pt x="9" y="100341"/>
                  </a:lnTo>
                  <a:lnTo>
                    <a:pt x="9" y="100017"/>
                  </a:lnTo>
                  <a:lnTo>
                    <a:pt x="9" y="99619"/>
                  </a:lnTo>
                  <a:lnTo>
                    <a:pt x="0" y="97373"/>
                  </a:lnTo>
                  <a:lnTo>
                    <a:pt x="2" y="95378"/>
                  </a:lnTo>
                  <a:lnTo>
                    <a:pt x="3" y="94817"/>
                  </a:lnTo>
                  <a:lnTo>
                    <a:pt x="6" y="92453"/>
                  </a:lnTo>
                  <a:lnTo>
                    <a:pt x="5" y="90347"/>
                  </a:lnTo>
                  <a:lnTo>
                    <a:pt x="4" y="89514"/>
                  </a:lnTo>
                  <a:lnTo>
                    <a:pt x="3" y="87717"/>
                  </a:lnTo>
                  <a:lnTo>
                    <a:pt x="2" y="86291"/>
                  </a:lnTo>
                  <a:lnTo>
                    <a:pt x="7" y="84155"/>
                  </a:lnTo>
                  <a:lnTo>
                    <a:pt x="9" y="83902"/>
                  </a:lnTo>
                  <a:lnTo>
                    <a:pt x="24" y="82098"/>
                  </a:lnTo>
                  <a:lnTo>
                    <a:pt x="22" y="78373"/>
                  </a:lnTo>
                  <a:lnTo>
                    <a:pt x="19" y="73326"/>
                  </a:lnTo>
                  <a:lnTo>
                    <a:pt x="17" y="68362"/>
                  </a:lnTo>
                  <a:lnTo>
                    <a:pt x="13" y="61468"/>
                  </a:lnTo>
                  <a:lnTo>
                    <a:pt x="10" y="55416"/>
                  </a:lnTo>
                  <a:lnTo>
                    <a:pt x="15" y="53005"/>
                  </a:lnTo>
                  <a:lnTo>
                    <a:pt x="11" y="51144"/>
                  </a:lnTo>
                  <a:lnTo>
                    <a:pt x="2" y="47773"/>
                  </a:lnTo>
                  <a:lnTo>
                    <a:pt x="0" y="47551"/>
                  </a:lnTo>
                  <a:lnTo>
                    <a:pt x="1129" y="47077"/>
                  </a:lnTo>
                  <a:lnTo>
                    <a:pt x="4531" y="45647"/>
                  </a:lnTo>
                  <a:lnTo>
                    <a:pt x="10872" y="42982"/>
                  </a:lnTo>
                  <a:lnTo>
                    <a:pt x="12024" y="42646"/>
                  </a:lnTo>
                  <a:lnTo>
                    <a:pt x="14196" y="42012"/>
                  </a:lnTo>
                  <a:lnTo>
                    <a:pt x="17316" y="40675"/>
                  </a:lnTo>
                  <a:lnTo>
                    <a:pt x="18446" y="40190"/>
                  </a:lnTo>
                  <a:lnTo>
                    <a:pt x="18588" y="40129"/>
                  </a:lnTo>
                  <a:lnTo>
                    <a:pt x="18949" y="39975"/>
                  </a:lnTo>
                  <a:lnTo>
                    <a:pt x="19104" y="39997"/>
                  </a:lnTo>
                  <a:lnTo>
                    <a:pt x="20220" y="39345"/>
                  </a:lnTo>
                  <a:lnTo>
                    <a:pt x="22043" y="38976"/>
                  </a:lnTo>
                  <a:lnTo>
                    <a:pt x="24528" y="38012"/>
                  </a:lnTo>
                  <a:lnTo>
                    <a:pt x="28580" y="36034"/>
                  </a:lnTo>
                  <a:lnTo>
                    <a:pt x="28829" y="35912"/>
                  </a:lnTo>
                  <a:lnTo>
                    <a:pt x="30877" y="34791"/>
                  </a:lnTo>
                  <a:lnTo>
                    <a:pt x="34215" y="32964"/>
                  </a:lnTo>
                  <a:lnTo>
                    <a:pt x="37410" y="31214"/>
                  </a:lnTo>
                  <a:lnTo>
                    <a:pt x="39143" y="30377"/>
                  </a:lnTo>
                  <a:lnTo>
                    <a:pt x="39041" y="31084"/>
                  </a:lnTo>
                  <a:lnTo>
                    <a:pt x="38768" y="31529"/>
                  </a:lnTo>
                  <a:lnTo>
                    <a:pt x="38950" y="31117"/>
                  </a:lnTo>
                  <a:lnTo>
                    <a:pt x="38860" y="30824"/>
                  </a:lnTo>
                  <a:lnTo>
                    <a:pt x="38653" y="30808"/>
                  </a:lnTo>
                  <a:lnTo>
                    <a:pt x="37759" y="31377"/>
                  </a:lnTo>
                  <a:lnTo>
                    <a:pt x="38057" y="31950"/>
                  </a:lnTo>
                  <a:lnTo>
                    <a:pt x="38213" y="32792"/>
                  </a:lnTo>
                  <a:lnTo>
                    <a:pt x="37630" y="33166"/>
                  </a:lnTo>
                  <a:lnTo>
                    <a:pt x="37697" y="33628"/>
                  </a:lnTo>
                  <a:lnTo>
                    <a:pt x="37922" y="33832"/>
                  </a:lnTo>
                  <a:lnTo>
                    <a:pt x="38251" y="34549"/>
                  </a:lnTo>
                  <a:lnTo>
                    <a:pt x="38339" y="34694"/>
                  </a:lnTo>
                  <a:lnTo>
                    <a:pt x="38072" y="34936"/>
                  </a:lnTo>
                  <a:lnTo>
                    <a:pt x="37961" y="35266"/>
                  </a:lnTo>
                  <a:lnTo>
                    <a:pt x="38104" y="35873"/>
                  </a:lnTo>
                  <a:lnTo>
                    <a:pt x="39894" y="36241"/>
                  </a:lnTo>
                  <a:lnTo>
                    <a:pt x="40360" y="35646"/>
                  </a:lnTo>
                  <a:lnTo>
                    <a:pt x="40608" y="35558"/>
                  </a:lnTo>
                  <a:lnTo>
                    <a:pt x="41235" y="35649"/>
                  </a:lnTo>
                  <a:lnTo>
                    <a:pt x="41941" y="35352"/>
                  </a:lnTo>
                  <a:lnTo>
                    <a:pt x="43741" y="35623"/>
                  </a:lnTo>
                  <a:lnTo>
                    <a:pt x="44156" y="35623"/>
                  </a:lnTo>
                  <a:lnTo>
                    <a:pt x="44894" y="35362"/>
                  </a:lnTo>
                  <a:lnTo>
                    <a:pt x="45684" y="35802"/>
                  </a:lnTo>
                  <a:lnTo>
                    <a:pt x="45957" y="36141"/>
                  </a:lnTo>
                  <a:lnTo>
                    <a:pt x="46383" y="37510"/>
                  </a:lnTo>
                  <a:lnTo>
                    <a:pt x="46325" y="37964"/>
                  </a:lnTo>
                  <a:lnTo>
                    <a:pt x="46060" y="38063"/>
                  </a:lnTo>
                  <a:lnTo>
                    <a:pt x="46090" y="38233"/>
                  </a:lnTo>
                  <a:lnTo>
                    <a:pt x="46745" y="38274"/>
                  </a:lnTo>
                  <a:lnTo>
                    <a:pt x="48804" y="37314"/>
                  </a:lnTo>
                  <a:lnTo>
                    <a:pt x="48512" y="38039"/>
                  </a:lnTo>
                  <a:lnTo>
                    <a:pt x="48519" y="38567"/>
                  </a:lnTo>
                  <a:lnTo>
                    <a:pt x="48856" y="39966"/>
                  </a:lnTo>
                  <a:lnTo>
                    <a:pt x="49887" y="39612"/>
                  </a:lnTo>
                  <a:lnTo>
                    <a:pt x="50242" y="39413"/>
                  </a:lnTo>
                  <a:lnTo>
                    <a:pt x="50515" y="39993"/>
                  </a:lnTo>
                  <a:lnTo>
                    <a:pt x="50555" y="40946"/>
                  </a:lnTo>
                  <a:lnTo>
                    <a:pt x="50713" y="41285"/>
                  </a:lnTo>
                  <a:lnTo>
                    <a:pt x="50717" y="42422"/>
                  </a:lnTo>
                  <a:lnTo>
                    <a:pt x="51096" y="42487"/>
                  </a:lnTo>
                  <a:lnTo>
                    <a:pt x="51485" y="42455"/>
                  </a:lnTo>
                  <a:lnTo>
                    <a:pt x="51533" y="42613"/>
                  </a:lnTo>
                  <a:lnTo>
                    <a:pt x="52420" y="42698"/>
                  </a:lnTo>
                  <a:lnTo>
                    <a:pt x="52926" y="42652"/>
                  </a:lnTo>
                  <a:lnTo>
                    <a:pt x="53331" y="42371"/>
                  </a:lnTo>
                  <a:lnTo>
                    <a:pt x="53803" y="42399"/>
                  </a:lnTo>
                  <a:lnTo>
                    <a:pt x="53919" y="42666"/>
                  </a:lnTo>
                  <a:lnTo>
                    <a:pt x="54757" y="41250"/>
                  </a:lnTo>
                  <a:lnTo>
                    <a:pt x="54929" y="40747"/>
                  </a:lnTo>
                  <a:lnTo>
                    <a:pt x="56136" y="40775"/>
                  </a:lnTo>
                  <a:lnTo>
                    <a:pt x="56514" y="41492"/>
                  </a:lnTo>
                  <a:lnTo>
                    <a:pt x="57674" y="41511"/>
                  </a:lnTo>
                  <a:lnTo>
                    <a:pt x="57103" y="40313"/>
                  </a:lnTo>
                  <a:lnTo>
                    <a:pt x="56446" y="39858"/>
                  </a:lnTo>
                  <a:lnTo>
                    <a:pt x="56757" y="39684"/>
                  </a:lnTo>
                  <a:lnTo>
                    <a:pt x="59124" y="38616"/>
                  </a:lnTo>
                  <a:lnTo>
                    <a:pt x="59370" y="38957"/>
                  </a:lnTo>
                  <a:lnTo>
                    <a:pt x="60710" y="38913"/>
                  </a:lnTo>
                  <a:lnTo>
                    <a:pt x="65494" y="37640"/>
                  </a:lnTo>
                  <a:lnTo>
                    <a:pt x="65608" y="37088"/>
                  </a:lnTo>
                  <a:lnTo>
                    <a:pt x="66341" y="36674"/>
                  </a:lnTo>
                  <a:lnTo>
                    <a:pt x="67902" y="39722"/>
                  </a:lnTo>
                  <a:lnTo>
                    <a:pt x="67149" y="40071"/>
                  </a:lnTo>
                  <a:lnTo>
                    <a:pt x="67126" y="42357"/>
                  </a:lnTo>
                  <a:lnTo>
                    <a:pt x="67834" y="42380"/>
                  </a:lnTo>
                  <a:lnTo>
                    <a:pt x="69351" y="41773"/>
                  </a:lnTo>
                  <a:lnTo>
                    <a:pt x="69391" y="41235"/>
                  </a:lnTo>
                  <a:lnTo>
                    <a:pt x="69661" y="40935"/>
                  </a:lnTo>
                  <a:lnTo>
                    <a:pt x="70309" y="40500"/>
                  </a:lnTo>
                  <a:lnTo>
                    <a:pt x="73289" y="41186"/>
                  </a:lnTo>
                  <a:lnTo>
                    <a:pt x="73269" y="40580"/>
                  </a:lnTo>
                  <a:lnTo>
                    <a:pt x="73149" y="40393"/>
                  </a:lnTo>
                  <a:lnTo>
                    <a:pt x="73146" y="39820"/>
                  </a:lnTo>
                  <a:lnTo>
                    <a:pt x="73172" y="39446"/>
                  </a:lnTo>
                  <a:lnTo>
                    <a:pt x="73332" y="39106"/>
                  </a:lnTo>
                  <a:lnTo>
                    <a:pt x="73379" y="36583"/>
                  </a:lnTo>
                  <a:lnTo>
                    <a:pt x="74700" y="36566"/>
                  </a:lnTo>
                  <a:lnTo>
                    <a:pt x="74752" y="33557"/>
                  </a:lnTo>
                  <a:lnTo>
                    <a:pt x="74803" y="28970"/>
                  </a:lnTo>
                  <a:lnTo>
                    <a:pt x="76292" y="28970"/>
                  </a:lnTo>
                  <a:lnTo>
                    <a:pt x="75822" y="34047"/>
                  </a:lnTo>
                  <a:lnTo>
                    <a:pt x="78610" y="34517"/>
                  </a:lnTo>
                  <a:lnTo>
                    <a:pt x="80152" y="34730"/>
                  </a:lnTo>
                  <a:lnTo>
                    <a:pt x="81031" y="34549"/>
                  </a:lnTo>
                  <a:lnTo>
                    <a:pt x="80816" y="34263"/>
                  </a:lnTo>
                  <a:lnTo>
                    <a:pt x="80356" y="33871"/>
                  </a:lnTo>
                  <a:lnTo>
                    <a:pt x="80200" y="33026"/>
                  </a:lnTo>
                  <a:lnTo>
                    <a:pt x="79905" y="32516"/>
                  </a:lnTo>
                  <a:lnTo>
                    <a:pt x="79931" y="30353"/>
                  </a:lnTo>
                  <a:lnTo>
                    <a:pt x="81821" y="30385"/>
                  </a:lnTo>
                  <a:lnTo>
                    <a:pt x="81821" y="29523"/>
                  </a:lnTo>
                  <a:lnTo>
                    <a:pt x="81821" y="28189"/>
                  </a:lnTo>
                  <a:lnTo>
                    <a:pt x="84945" y="28190"/>
                  </a:lnTo>
                  <a:lnTo>
                    <a:pt x="84947" y="24949"/>
                  </a:lnTo>
                  <a:lnTo>
                    <a:pt x="80021" y="24887"/>
                  </a:lnTo>
                  <a:lnTo>
                    <a:pt x="80021" y="22610"/>
                  </a:lnTo>
                  <a:lnTo>
                    <a:pt x="79646" y="22594"/>
                  </a:lnTo>
                  <a:lnTo>
                    <a:pt x="79672" y="21488"/>
                  </a:lnTo>
                  <a:lnTo>
                    <a:pt x="79291" y="21467"/>
                  </a:lnTo>
                  <a:lnTo>
                    <a:pt x="78992" y="21566"/>
                  </a:lnTo>
                  <a:lnTo>
                    <a:pt x="78007" y="21506"/>
                  </a:lnTo>
                  <a:lnTo>
                    <a:pt x="77798" y="21445"/>
                  </a:lnTo>
                  <a:lnTo>
                    <a:pt x="77380" y="21097"/>
                  </a:lnTo>
                  <a:lnTo>
                    <a:pt x="77225" y="20772"/>
                  </a:lnTo>
                  <a:lnTo>
                    <a:pt x="76436" y="20548"/>
                  </a:lnTo>
                  <a:lnTo>
                    <a:pt x="74529" y="19697"/>
                  </a:lnTo>
                  <a:lnTo>
                    <a:pt x="72473" y="19689"/>
                  </a:lnTo>
                  <a:lnTo>
                    <a:pt x="71320" y="20495"/>
                  </a:lnTo>
                  <a:lnTo>
                    <a:pt x="70722" y="19972"/>
                  </a:lnTo>
                  <a:lnTo>
                    <a:pt x="70159" y="19088"/>
                  </a:lnTo>
                  <a:lnTo>
                    <a:pt x="70064" y="18869"/>
                  </a:lnTo>
                  <a:lnTo>
                    <a:pt x="70203" y="18509"/>
                  </a:lnTo>
                  <a:lnTo>
                    <a:pt x="70090" y="18007"/>
                  </a:lnTo>
                  <a:lnTo>
                    <a:pt x="71178" y="17551"/>
                  </a:lnTo>
                  <a:lnTo>
                    <a:pt x="70064" y="16136"/>
                  </a:lnTo>
                  <a:lnTo>
                    <a:pt x="69585" y="15209"/>
                  </a:lnTo>
                  <a:lnTo>
                    <a:pt x="70725" y="14509"/>
                  </a:lnTo>
                  <a:lnTo>
                    <a:pt x="71127" y="14596"/>
                  </a:lnTo>
                  <a:lnTo>
                    <a:pt x="71416" y="14783"/>
                  </a:lnTo>
                  <a:lnTo>
                    <a:pt x="72307" y="14243"/>
                  </a:lnTo>
                  <a:lnTo>
                    <a:pt x="72330" y="13647"/>
                  </a:lnTo>
                  <a:lnTo>
                    <a:pt x="73370" y="12970"/>
                  </a:lnTo>
                  <a:lnTo>
                    <a:pt x="73884" y="12313"/>
                  </a:lnTo>
                  <a:lnTo>
                    <a:pt x="74350" y="11923"/>
                  </a:lnTo>
                  <a:lnTo>
                    <a:pt x="75146" y="11316"/>
                  </a:lnTo>
                  <a:lnTo>
                    <a:pt x="75645" y="11061"/>
                  </a:lnTo>
                  <a:lnTo>
                    <a:pt x="75969" y="12086"/>
                  </a:lnTo>
                  <a:lnTo>
                    <a:pt x="76176" y="12199"/>
                  </a:lnTo>
                  <a:lnTo>
                    <a:pt x="77706" y="11484"/>
                  </a:lnTo>
                  <a:lnTo>
                    <a:pt x="78623" y="11224"/>
                  </a:lnTo>
                  <a:lnTo>
                    <a:pt x="78222" y="1002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3" name="pg144">
              <a:extLst>
                <a:ext uri="{FF2B5EF4-FFF2-40B4-BE49-F238E27FC236}">
                  <a16:creationId xmlns:a16="http://schemas.microsoft.com/office/drawing/2014/main" id="{FFF5C613-51A0-3848-9662-E0966DC43C12}"/>
                </a:ext>
              </a:extLst>
            </p:cNvPr>
            <p:cNvSpPr/>
            <p:nvPr/>
          </p:nvSpPr>
          <p:spPr>
            <a:xfrm>
              <a:off x="6593451" y="2622304"/>
              <a:ext cx="47316" cy="33120"/>
            </a:xfrm>
            <a:custGeom>
              <a:avLst/>
              <a:gdLst/>
              <a:ahLst/>
              <a:cxnLst/>
              <a:rect l="0" t="0" r="0" b="0"/>
              <a:pathLst>
                <a:path w="47316" h="33120">
                  <a:moveTo>
                    <a:pt x="40579" y="0"/>
                  </a:moveTo>
                  <a:lnTo>
                    <a:pt x="40591" y="441"/>
                  </a:lnTo>
                  <a:lnTo>
                    <a:pt x="40993" y="1645"/>
                  </a:lnTo>
                  <a:lnTo>
                    <a:pt x="40076" y="1906"/>
                  </a:lnTo>
                  <a:lnTo>
                    <a:pt x="38545" y="2621"/>
                  </a:lnTo>
                  <a:lnTo>
                    <a:pt x="38338" y="2507"/>
                  </a:lnTo>
                  <a:lnTo>
                    <a:pt x="38014" y="1482"/>
                  </a:lnTo>
                  <a:lnTo>
                    <a:pt x="37515" y="1737"/>
                  </a:lnTo>
                  <a:lnTo>
                    <a:pt x="36720" y="2344"/>
                  </a:lnTo>
                  <a:lnTo>
                    <a:pt x="36254" y="2735"/>
                  </a:lnTo>
                  <a:lnTo>
                    <a:pt x="35739" y="3391"/>
                  </a:lnTo>
                  <a:lnTo>
                    <a:pt x="34700" y="4068"/>
                  </a:lnTo>
                  <a:lnTo>
                    <a:pt x="34676" y="4664"/>
                  </a:lnTo>
                  <a:lnTo>
                    <a:pt x="33785" y="5204"/>
                  </a:lnTo>
                  <a:lnTo>
                    <a:pt x="33497" y="5017"/>
                  </a:lnTo>
                  <a:lnTo>
                    <a:pt x="33094" y="4931"/>
                  </a:lnTo>
                  <a:lnTo>
                    <a:pt x="31955" y="5630"/>
                  </a:lnTo>
                  <a:lnTo>
                    <a:pt x="32434" y="6557"/>
                  </a:lnTo>
                  <a:lnTo>
                    <a:pt x="33547" y="7972"/>
                  </a:lnTo>
                  <a:lnTo>
                    <a:pt x="32408" y="8509"/>
                  </a:lnTo>
                  <a:lnTo>
                    <a:pt x="32572" y="8930"/>
                  </a:lnTo>
                  <a:lnTo>
                    <a:pt x="32434" y="9290"/>
                  </a:lnTo>
                  <a:lnTo>
                    <a:pt x="32529" y="9509"/>
                  </a:lnTo>
                  <a:lnTo>
                    <a:pt x="33092" y="10393"/>
                  </a:lnTo>
                  <a:lnTo>
                    <a:pt x="33690" y="10917"/>
                  </a:lnTo>
                  <a:lnTo>
                    <a:pt x="34842" y="10110"/>
                  </a:lnTo>
                  <a:lnTo>
                    <a:pt x="36899" y="10119"/>
                  </a:lnTo>
                  <a:lnTo>
                    <a:pt x="38806" y="10969"/>
                  </a:lnTo>
                  <a:lnTo>
                    <a:pt x="39594" y="11193"/>
                  </a:lnTo>
                  <a:lnTo>
                    <a:pt x="39750" y="11518"/>
                  </a:lnTo>
                  <a:lnTo>
                    <a:pt x="40167" y="11866"/>
                  </a:lnTo>
                  <a:lnTo>
                    <a:pt x="40376" y="11927"/>
                  </a:lnTo>
                  <a:lnTo>
                    <a:pt x="41362" y="11988"/>
                  </a:lnTo>
                  <a:lnTo>
                    <a:pt x="41660" y="11888"/>
                  </a:lnTo>
                  <a:lnTo>
                    <a:pt x="42041" y="11909"/>
                  </a:lnTo>
                  <a:lnTo>
                    <a:pt x="42015" y="13015"/>
                  </a:lnTo>
                  <a:lnTo>
                    <a:pt x="42391" y="13031"/>
                  </a:lnTo>
                  <a:lnTo>
                    <a:pt x="42391" y="15308"/>
                  </a:lnTo>
                  <a:lnTo>
                    <a:pt x="47316" y="15370"/>
                  </a:lnTo>
                  <a:lnTo>
                    <a:pt x="47314" y="18611"/>
                  </a:lnTo>
                  <a:lnTo>
                    <a:pt x="44191" y="18611"/>
                  </a:lnTo>
                  <a:lnTo>
                    <a:pt x="44191" y="19944"/>
                  </a:lnTo>
                  <a:lnTo>
                    <a:pt x="44191" y="20806"/>
                  </a:lnTo>
                  <a:lnTo>
                    <a:pt x="42300" y="20774"/>
                  </a:lnTo>
                  <a:lnTo>
                    <a:pt x="42274" y="22937"/>
                  </a:lnTo>
                  <a:lnTo>
                    <a:pt x="42569" y="23447"/>
                  </a:lnTo>
                  <a:lnTo>
                    <a:pt x="42725" y="24292"/>
                  </a:lnTo>
                  <a:lnTo>
                    <a:pt x="43186" y="24685"/>
                  </a:lnTo>
                  <a:lnTo>
                    <a:pt x="43401" y="24971"/>
                  </a:lnTo>
                  <a:lnTo>
                    <a:pt x="42522" y="25151"/>
                  </a:lnTo>
                  <a:lnTo>
                    <a:pt x="40980" y="24938"/>
                  </a:lnTo>
                  <a:lnTo>
                    <a:pt x="38191" y="24469"/>
                  </a:lnTo>
                  <a:lnTo>
                    <a:pt x="38662" y="19391"/>
                  </a:lnTo>
                  <a:lnTo>
                    <a:pt x="37173" y="19391"/>
                  </a:lnTo>
                  <a:lnTo>
                    <a:pt x="37121" y="23978"/>
                  </a:lnTo>
                  <a:lnTo>
                    <a:pt x="37069" y="26988"/>
                  </a:lnTo>
                  <a:lnTo>
                    <a:pt x="35749" y="27004"/>
                  </a:lnTo>
                  <a:lnTo>
                    <a:pt x="35702" y="29527"/>
                  </a:lnTo>
                  <a:lnTo>
                    <a:pt x="35542" y="29867"/>
                  </a:lnTo>
                  <a:lnTo>
                    <a:pt x="35516" y="30241"/>
                  </a:lnTo>
                  <a:lnTo>
                    <a:pt x="35518" y="30814"/>
                  </a:lnTo>
                  <a:lnTo>
                    <a:pt x="35639" y="31001"/>
                  </a:lnTo>
                  <a:lnTo>
                    <a:pt x="35658" y="31607"/>
                  </a:lnTo>
                  <a:lnTo>
                    <a:pt x="32679" y="30921"/>
                  </a:lnTo>
                  <a:lnTo>
                    <a:pt x="32031" y="31356"/>
                  </a:lnTo>
                  <a:lnTo>
                    <a:pt x="31761" y="31656"/>
                  </a:lnTo>
                  <a:lnTo>
                    <a:pt x="31721" y="32194"/>
                  </a:lnTo>
                  <a:lnTo>
                    <a:pt x="30204" y="32801"/>
                  </a:lnTo>
                  <a:lnTo>
                    <a:pt x="29495" y="32778"/>
                  </a:lnTo>
                  <a:lnTo>
                    <a:pt x="29518" y="30492"/>
                  </a:lnTo>
                  <a:lnTo>
                    <a:pt x="30272" y="30143"/>
                  </a:lnTo>
                  <a:lnTo>
                    <a:pt x="28710" y="27095"/>
                  </a:lnTo>
                  <a:lnTo>
                    <a:pt x="27977" y="27509"/>
                  </a:lnTo>
                  <a:lnTo>
                    <a:pt x="27864" y="28061"/>
                  </a:lnTo>
                  <a:lnTo>
                    <a:pt x="23079" y="29334"/>
                  </a:lnTo>
                  <a:lnTo>
                    <a:pt x="21739" y="29379"/>
                  </a:lnTo>
                  <a:lnTo>
                    <a:pt x="21493" y="29037"/>
                  </a:lnTo>
                  <a:lnTo>
                    <a:pt x="19126" y="30105"/>
                  </a:lnTo>
                  <a:lnTo>
                    <a:pt x="18815" y="30280"/>
                  </a:lnTo>
                  <a:lnTo>
                    <a:pt x="19473" y="30735"/>
                  </a:lnTo>
                  <a:lnTo>
                    <a:pt x="20043" y="31932"/>
                  </a:lnTo>
                  <a:lnTo>
                    <a:pt x="18883" y="31913"/>
                  </a:lnTo>
                  <a:lnTo>
                    <a:pt x="18506" y="31196"/>
                  </a:lnTo>
                  <a:lnTo>
                    <a:pt x="17298" y="31168"/>
                  </a:lnTo>
                  <a:lnTo>
                    <a:pt x="17127" y="31671"/>
                  </a:lnTo>
                  <a:lnTo>
                    <a:pt x="16288" y="33087"/>
                  </a:lnTo>
                  <a:lnTo>
                    <a:pt x="16172" y="32821"/>
                  </a:lnTo>
                  <a:lnTo>
                    <a:pt x="15605" y="32798"/>
                  </a:lnTo>
                  <a:lnTo>
                    <a:pt x="15295" y="33074"/>
                  </a:lnTo>
                  <a:lnTo>
                    <a:pt x="14789" y="33120"/>
                  </a:lnTo>
                  <a:lnTo>
                    <a:pt x="13776" y="33087"/>
                  </a:lnTo>
                  <a:lnTo>
                    <a:pt x="13854" y="32876"/>
                  </a:lnTo>
                  <a:lnTo>
                    <a:pt x="13466" y="32908"/>
                  </a:lnTo>
                  <a:lnTo>
                    <a:pt x="13086" y="32843"/>
                  </a:lnTo>
                  <a:lnTo>
                    <a:pt x="13082" y="31706"/>
                  </a:lnTo>
                  <a:lnTo>
                    <a:pt x="12924" y="31367"/>
                  </a:lnTo>
                  <a:lnTo>
                    <a:pt x="12885" y="30414"/>
                  </a:lnTo>
                  <a:lnTo>
                    <a:pt x="12611" y="29834"/>
                  </a:lnTo>
                  <a:lnTo>
                    <a:pt x="12257" y="30033"/>
                  </a:lnTo>
                  <a:lnTo>
                    <a:pt x="11226" y="30387"/>
                  </a:lnTo>
                  <a:lnTo>
                    <a:pt x="10889" y="28988"/>
                  </a:lnTo>
                  <a:lnTo>
                    <a:pt x="10881" y="28461"/>
                  </a:lnTo>
                  <a:lnTo>
                    <a:pt x="11174" y="27736"/>
                  </a:lnTo>
                  <a:lnTo>
                    <a:pt x="9115" y="28695"/>
                  </a:lnTo>
                  <a:lnTo>
                    <a:pt x="8459" y="28654"/>
                  </a:lnTo>
                  <a:lnTo>
                    <a:pt x="8429" y="28484"/>
                  </a:lnTo>
                  <a:lnTo>
                    <a:pt x="8694" y="28385"/>
                  </a:lnTo>
                  <a:lnTo>
                    <a:pt x="8752" y="27931"/>
                  </a:lnTo>
                  <a:lnTo>
                    <a:pt x="8327" y="26562"/>
                  </a:lnTo>
                  <a:lnTo>
                    <a:pt x="8053" y="26223"/>
                  </a:lnTo>
                  <a:lnTo>
                    <a:pt x="7263" y="25784"/>
                  </a:lnTo>
                  <a:lnTo>
                    <a:pt x="6525" y="26044"/>
                  </a:lnTo>
                  <a:lnTo>
                    <a:pt x="6111" y="26044"/>
                  </a:lnTo>
                  <a:lnTo>
                    <a:pt x="4310" y="25773"/>
                  </a:lnTo>
                  <a:lnTo>
                    <a:pt x="3605" y="26071"/>
                  </a:lnTo>
                  <a:lnTo>
                    <a:pt x="2978" y="25979"/>
                  </a:lnTo>
                  <a:lnTo>
                    <a:pt x="2729" y="26067"/>
                  </a:lnTo>
                  <a:lnTo>
                    <a:pt x="2263" y="26663"/>
                  </a:lnTo>
                  <a:lnTo>
                    <a:pt x="394" y="26168"/>
                  </a:lnTo>
                  <a:lnTo>
                    <a:pt x="331" y="25687"/>
                  </a:lnTo>
                  <a:lnTo>
                    <a:pt x="442" y="25357"/>
                  </a:lnTo>
                  <a:lnTo>
                    <a:pt x="708" y="25115"/>
                  </a:lnTo>
                  <a:lnTo>
                    <a:pt x="621" y="24970"/>
                  </a:lnTo>
                  <a:lnTo>
                    <a:pt x="291" y="24254"/>
                  </a:lnTo>
                  <a:lnTo>
                    <a:pt x="66" y="24049"/>
                  </a:lnTo>
                  <a:lnTo>
                    <a:pt x="0" y="23588"/>
                  </a:lnTo>
                  <a:lnTo>
                    <a:pt x="582" y="23213"/>
                  </a:lnTo>
                  <a:lnTo>
                    <a:pt x="427" y="22372"/>
                  </a:lnTo>
                  <a:lnTo>
                    <a:pt x="129" y="21798"/>
                  </a:lnTo>
                  <a:lnTo>
                    <a:pt x="1022" y="21229"/>
                  </a:lnTo>
                  <a:lnTo>
                    <a:pt x="1229" y="21245"/>
                  </a:lnTo>
                  <a:lnTo>
                    <a:pt x="1320" y="21538"/>
                  </a:lnTo>
                  <a:lnTo>
                    <a:pt x="1191" y="21928"/>
                  </a:lnTo>
                  <a:lnTo>
                    <a:pt x="1411" y="21506"/>
                  </a:lnTo>
                  <a:lnTo>
                    <a:pt x="1513" y="20798"/>
                  </a:lnTo>
                  <a:lnTo>
                    <a:pt x="2370" y="20384"/>
                  </a:lnTo>
                  <a:lnTo>
                    <a:pt x="3660" y="19761"/>
                  </a:lnTo>
                  <a:lnTo>
                    <a:pt x="4354" y="19427"/>
                  </a:lnTo>
                  <a:lnTo>
                    <a:pt x="5269" y="18984"/>
                  </a:lnTo>
                  <a:lnTo>
                    <a:pt x="5586" y="18776"/>
                  </a:lnTo>
                  <a:lnTo>
                    <a:pt x="6409" y="18236"/>
                  </a:lnTo>
                  <a:lnTo>
                    <a:pt x="8144" y="17097"/>
                  </a:lnTo>
                  <a:lnTo>
                    <a:pt x="9671" y="15650"/>
                  </a:lnTo>
                  <a:lnTo>
                    <a:pt x="11432" y="11295"/>
                  </a:lnTo>
                  <a:lnTo>
                    <a:pt x="11985" y="9927"/>
                  </a:lnTo>
                  <a:lnTo>
                    <a:pt x="12734" y="8887"/>
                  </a:lnTo>
                  <a:lnTo>
                    <a:pt x="14425" y="7259"/>
                  </a:lnTo>
                  <a:lnTo>
                    <a:pt x="15266" y="7009"/>
                  </a:lnTo>
                  <a:lnTo>
                    <a:pt x="15770" y="6858"/>
                  </a:lnTo>
                  <a:lnTo>
                    <a:pt x="16509" y="6638"/>
                  </a:lnTo>
                  <a:lnTo>
                    <a:pt x="18161" y="6146"/>
                  </a:lnTo>
                  <a:lnTo>
                    <a:pt x="19602" y="6459"/>
                  </a:lnTo>
                  <a:lnTo>
                    <a:pt x="20120" y="6882"/>
                  </a:lnTo>
                  <a:lnTo>
                    <a:pt x="19260" y="7701"/>
                  </a:lnTo>
                  <a:lnTo>
                    <a:pt x="20162" y="8865"/>
                  </a:lnTo>
                  <a:lnTo>
                    <a:pt x="20302" y="9046"/>
                  </a:lnTo>
                  <a:lnTo>
                    <a:pt x="19421" y="9680"/>
                  </a:lnTo>
                  <a:lnTo>
                    <a:pt x="19745" y="10266"/>
                  </a:lnTo>
                  <a:lnTo>
                    <a:pt x="20302" y="10559"/>
                  </a:lnTo>
                  <a:lnTo>
                    <a:pt x="21713" y="10754"/>
                  </a:lnTo>
                  <a:lnTo>
                    <a:pt x="22371" y="10383"/>
                  </a:lnTo>
                  <a:lnTo>
                    <a:pt x="22564" y="10275"/>
                  </a:lnTo>
                  <a:lnTo>
                    <a:pt x="27956" y="7242"/>
                  </a:lnTo>
                  <a:lnTo>
                    <a:pt x="28090" y="7166"/>
                  </a:lnTo>
                  <a:lnTo>
                    <a:pt x="30571" y="5771"/>
                  </a:lnTo>
                  <a:lnTo>
                    <a:pt x="31021" y="5517"/>
                  </a:lnTo>
                  <a:lnTo>
                    <a:pt x="34822" y="3068"/>
                  </a:lnTo>
                  <a:lnTo>
                    <a:pt x="35848" y="2406"/>
                  </a:lnTo>
                  <a:lnTo>
                    <a:pt x="37466" y="1363"/>
                  </a:lnTo>
                  <a:lnTo>
                    <a:pt x="38513" y="688"/>
                  </a:lnTo>
                  <a:lnTo>
                    <a:pt x="39471" y="5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4" name="pg145">
              <a:extLst>
                <a:ext uri="{FF2B5EF4-FFF2-40B4-BE49-F238E27FC236}">
                  <a16:creationId xmlns:a16="http://schemas.microsoft.com/office/drawing/2014/main" id="{7D91170B-4054-9E47-A8FD-D1094E4BBE99}"/>
                </a:ext>
              </a:extLst>
            </p:cNvPr>
            <p:cNvSpPr/>
            <p:nvPr/>
          </p:nvSpPr>
          <p:spPr>
            <a:xfrm>
              <a:off x="6781016" y="2824150"/>
              <a:ext cx="142875" cy="153533"/>
            </a:xfrm>
            <a:custGeom>
              <a:avLst/>
              <a:gdLst/>
              <a:ahLst/>
              <a:cxnLst/>
              <a:rect l="0" t="0" r="0" b="0"/>
              <a:pathLst>
                <a:path w="142875" h="153533">
                  <a:moveTo>
                    <a:pt x="142262" y="39089"/>
                  </a:moveTo>
                  <a:lnTo>
                    <a:pt x="142875" y="41252"/>
                  </a:lnTo>
                  <a:lnTo>
                    <a:pt x="142116" y="41772"/>
                  </a:lnTo>
                  <a:lnTo>
                    <a:pt x="141280" y="42178"/>
                  </a:lnTo>
                  <a:lnTo>
                    <a:pt x="139695" y="43118"/>
                  </a:lnTo>
                  <a:lnTo>
                    <a:pt x="139945" y="44243"/>
                  </a:lnTo>
                  <a:lnTo>
                    <a:pt x="139785" y="44766"/>
                  </a:lnTo>
                  <a:lnTo>
                    <a:pt x="139450" y="45119"/>
                  </a:lnTo>
                  <a:lnTo>
                    <a:pt x="138832" y="45319"/>
                  </a:lnTo>
                  <a:lnTo>
                    <a:pt x="138765" y="45475"/>
                  </a:lnTo>
                  <a:lnTo>
                    <a:pt x="138903" y="45876"/>
                  </a:lnTo>
                  <a:lnTo>
                    <a:pt x="139357" y="47192"/>
                  </a:lnTo>
                  <a:lnTo>
                    <a:pt x="140176" y="46936"/>
                  </a:lnTo>
                  <a:lnTo>
                    <a:pt x="140565" y="46852"/>
                  </a:lnTo>
                  <a:lnTo>
                    <a:pt x="141744" y="46384"/>
                  </a:lnTo>
                  <a:lnTo>
                    <a:pt x="142142" y="46348"/>
                  </a:lnTo>
                  <a:lnTo>
                    <a:pt x="142086" y="46740"/>
                  </a:lnTo>
                  <a:lnTo>
                    <a:pt x="141520" y="47710"/>
                  </a:lnTo>
                  <a:lnTo>
                    <a:pt x="141062" y="47989"/>
                  </a:lnTo>
                  <a:lnTo>
                    <a:pt x="140028" y="48850"/>
                  </a:lnTo>
                  <a:lnTo>
                    <a:pt x="138443" y="50109"/>
                  </a:lnTo>
                  <a:lnTo>
                    <a:pt x="137368" y="50691"/>
                  </a:lnTo>
                  <a:lnTo>
                    <a:pt x="137178" y="50874"/>
                  </a:lnTo>
                  <a:lnTo>
                    <a:pt x="137200" y="51317"/>
                  </a:lnTo>
                  <a:lnTo>
                    <a:pt x="136196" y="52293"/>
                  </a:lnTo>
                  <a:lnTo>
                    <a:pt x="135296" y="52917"/>
                  </a:lnTo>
                  <a:lnTo>
                    <a:pt x="133162" y="54940"/>
                  </a:lnTo>
                  <a:lnTo>
                    <a:pt x="132278" y="55338"/>
                  </a:lnTo>
                  <a:lnTo>
                    <a:pt x="130462" y="55976"/>
                  </a:lnTo>
                  <a:lnTo>
                    <a:pt x="128872" y="57783"/>
                  </a:lnTo>
                  <a:lnTo>
                    <a:pt x="126727" y="60264"/>
                  </a:lnTo>
                  <a:lnTo>
                    <a:pt x="125403" y="61954"/>
                  </a:lnTo>
                  <a:lnTo>
                    <a:pt x="124077" y="63796"/>
                  </a:lnTo>
                  <a:lnTo>
                    <a:pt x="123186" y="65291"/>
                  </a:lnTo>
                  <a:lnTo>
                    <a:pt x="122686" y="66289"/>
                  </a:lnTo>
                  <a:lnTo>
                    <a:pt x="121484" y="68322"/>
                  </a:lnTo>
                  <a:lnTo>
                    <a:pt x="120460" y="69962"/>
                  </a:lnTo>
                  <a:lnTo>
                    <a:pt x="117394" y="73866"/>
                  </a:lnTo>
                  <a:lnTo>
                    <a:pt x="115943" y="71267"/>
                  </a:lnTo>
                  <a:lnTo>
                    <a:pt x="115888" y="71823"/>
                  </a:lnTo>
                  <a:lnTo>
                    <a:pt x="115998" y="72793"/>
                  </a:lnTo>
                  <a:lnTo>
                    <a:pt x="115999" y="73757"/>
                  </a:lnTo>
                  <a:lnTo>
                    <a:pt x="115641" y="75196"/>
                  </a:lnTo>
                  <a:lnTo>
                    <a:pt x="112446" y="74810"/>
                  </a:lnTo>
                  <a:lnTo>
                    <a:pt x="111735" y="76374"/>
                  </a:lnTo>
                  <a:lnTo>
                    <a:pt x="111795" y="76809"/>
                  </a:lnTo>
                  <a:lnTo>
                    <a:pt x="111404" y="77820"/>
                  </a:lnTo>
                  <a:lnTo>
                    <a:pt x="110316" y="80068"/>
                  </a:lnTo>
                  <a:lnTo>
                    <a:pt x="110063" y="80778"/>
                  </a:lnTo>
                  <a:lnTo>
                    <a:pt x="109961" y="81270"/>
                  </a:lnTo>
                  <a:lnTo>
                    <a:pt x="108997" y="81457"/>
                  </a:lnTo>
                  <a:lnTo>
                    <a:pt x="108214" y="81472"/>
                  </a:lnTo>
                  <a:lnTo>
                    <a:pt x="107780" y="81792"/>
                  </a:lnTo>
                  <a:lnTo>
                    <a:pt x="107850" y="83450"/>
                  </a:lnTo>
                  <a:lnTo>
                    <a:pt x="108036" y="83740"/>
                  </a:lnTo>
                  <a:lnTo>
                    <a:pt x="108257" y="83926"/>
                  </a:lnTo>
                  <a:lnTo>
                    <a:pt x="108385" y="85258"/>
                  </a:lnTo>
                  <a:lnTo>
                    <a:pt x="108183" y="86210"/>
                  </a:lnTo>
                  <a:lnTo>
                    <a:pt x="108637" y="86266"/>
                  </a:lnTo>
                  <a:lnTo>
                    <a:pt x="109218" y="86515"/>
                  </a:lnTo>
                  <a:lnTo>
                    <a:pt x="109416" y="86708"/>
                  </a:lnTo>
                  <a:lnTo>
                    <a:pt x="109935" y="87716"/>
                  </a:lnTo>
                  <a:lnTo>
                    <a:pt x="109819" y="88282"/>
                  </a:lnTo>
                  <a:lnTo>
                    <a:pt x="109966" y="88869"/>
                  </a:lnTo>
                  <a:lnTo>
                    <a:pt x="109954" y="89461"/>
                  </a:lnTo>
                  <a:lnTo>
                    <a:pt x="109691" y="90112"/>
                  </a:lnTo>
                  <a:lnTo>
                    <a:pt x="109206" y="90431"/>
                  </a:lnTo>
                  <a:lnTo>
                    <a:pt x="108986" y="90766"/>
                  </a:lnTo>
                  <a:lnTo>
                    <a:pt x="108920" y="91261"/>
                  </a:lnTo>
                  <a:lnTo>
                    <a:pt x="109032" y="91554"/>
                  </a:lnTo>
                  <a:lnTo>
                    <a:pt x="109028" y="92075"/>
                  </a:lnTo>
                  <a:lnTo>
                    <a:pt x="108769" y="93072"/>
                  </a:lnTo>
                  <a:lnTo>
                    <a:pt x="108777" y="93373"/>
                  </a:lnTo>
                  <a:lnTo>
                    <a:pt x="108850" y="93529"/>
                  </a:lnTo>
                  <a:lnTo>
                    <a:pt x="109214" y="93831"/>
                  </a:lnTo>
                  <a:lnTo>
                    <a:pt x="109694" y="93931"/>
                  </a:lnTo>
                  <a:lnTo>
                    <a:pt x="110035" y="93831"/>
                  </a:lnTo>
                  <a:lnTo>
                    <a:pt x="110473" y="93667"/>
                  </a:lnTo>
                  <a:lnTo>
                    <a:pt x="111108" y="93626"/>
                  </a:lnTo>
                  <a:lnTo>
                    <a:pt x="112207" y="94229"/>
                  </a:lnTo>
                  <a:lnTo>
                    <a:pt x="113125" y="94430"/>
                  </a:lnTo>
                  <a:lnTo>
                    <a:pt x="113570" y="94427"/>
                  </a:lnTo>
                  <a:lnTo>
                    <a:pt x="114717" y="94115"/>
                  </a:lnTo>
                  <a:lnTo>
                    <a:pt x="115542" y="94092"/>
                  </a:lnTo>
                  <a:lnTo>
                    <a:pt x="116839" y="93776"/>
                  </a:lnTo>
                  <a:lnTo>
                    <a:pt x="117435" y="93830"/>
                  </a:lnTo>
                  <a:lnTo>
                    <a:pt x="117799" y="93985"/>
                  </a:lnTo>
                  <a:lnTo>
                    <a:pt x="117852" y="94246"/>
                  </a:lnTo>
                  <a:lnTo>
                    <a:pt x="117508" y="95073"/>
                  </a:lnTo>
                  <a:lnTo>
                    <a:pt x="117462" y="95377"/>
                  </a:lnTo>
                  <a:lnTo>
                    <a:pt x="117566" y="95918"/>
                  </a:lnTo>
                  <a:lnTo>
                    <a:pt x="118149" y="96943"/>
                  </a:lnTo>
                  <a:lnTo>
                    <a:pt x="118458" y="97357"/>
                  </a:lnTo>
                  <a:lnTo>
                    <a:pt x="118975" y="97632"/>
                  </a:lnTo>
                  <a:lnTo>
                    <a:pt x="119260" y="98193"/>
                  </a:lnTo>
                  <a:lnTo>
                    <a:pt x="119531" y="98382"/>
                  </a:lnTo>
                  <a:lnTo>
                    <a:pt x="120049" y="98454"/>
                  </a:lnTo>
                  <a:lnTo>
                    <a:pt x="120419" y="98297"/>
                  </a:lnTo>
                  <a:lnTo>
                    <a:pt x="121119" y="97778"/>
                  </a:lnTo>
                  <a:lnTo>
                    <a:pt x="121935" y="97764"/>
                  </a:lnTo>
                  <a:lnTo>
                    <a:pt x="122526" y="98112"/>
                  </a:lnTo>
                  <a:lnTo>
                    <a:pt x="123036" y="98599"/>
                  </a:lnTo>
                  <a:lnTo>
                    <a:pt x="123827" y="98999"/>
                  </a:lnTo>
                  <a:lnTo>
                    <a:pt x="124487" y="99145"/>
                  </a:lnTo>
                  <a:lnTo>
                    <a:pt x="124996" y="98828"/>
                  </a:lnTo>
                  <a:lnTo>
                    <a:pt x="125605" y="97835"/>
                  </a:lnTo>
                  <a:lnTo>
                    <a:pt x="125534" y="98128"/>
                  </a:lnTo>
                  <a:lnTo>
                    <a:pt x="125135" y="98760"/>
                  </a:lnTo>
                  <a:lnTo>
                    <a:pt x="124884" y="99032"/>
                  </a:lnTo>
                  <a:lnTo>
                    <a:pt x="124377" y="99266"/>
                  </a:lnTo>
                  <a:lnTo>
                    <a:pt x="124168" y="99248"/>
                  </a:lnTo>
                  <a:lnTo>
                    <a:pt x="122983" y="98701"/>
                  </a:lnTo>
                  <a:lnTo>
                    <a:pt x="122287" y="98288"/>
                  </a:lnTo>
                  <a:lnTo>
                    <a:pt x="122011" y="98047"/>
                  </a:lnTo>
                  <a:lnTo>
                    <a:pt x="121636" y="97917"/>
                  </a:lnTo>
                  <a:lnTo>
                    <a:pt x="121141" y="97939"/>
                  </a:lnTo>
                  <a:lnTo>
                    <a:pt x="120456" y="98423"/>
                  </a:lnTo>
                  <a:lnTo>
                    <a:pt x="120142" y="98565"/>
                  </a:lnTo>
                  <a:lnTo>
                    <a:pt x="119748" y="98576"/>
                  </a:lnTo>
                  <a:lnTo>
                    <a:pt x="119078" y="98297"/>
                  </a:lnTo>
                  <a:lnTo>
                    <a:pt x="118485" y="97844"/>
                  </a:lnTo>
                  <a:lnTo>
                    <a:pt x="117884" y="96896"/>
                  </a:lnTo>
                  <a:lnTo>
                    <a:pt x="117377" y="95426"/>
                  </a:lnTo>
                  <a:lnTo>
                    <a:pt x="117497" y="94894"/>
                  </a:lnTo>
                  <a:lnTo>
                    <a:pt x="117787" y="94258"/>
                  </a:lnTo>
                  <a:lnTo>
                    <a:pt x="117763" y="94049"/>
                  </a:lnTo>
                  <a:lnTo>
                    <a:pt x="117480" y="93860"/>
                  </a:lnTo>
                  <a:lnTo>
                    <a:pt x="116846" y="93837"/>
                  </a:lnTo>
                  <a:lnTo>
                    <a:pt x="116056" y="94275"/>
                  </a:lnTo>
                  <a:lnTo>
                    <a:pt x="115588" y="94335"/>
                  </a:lnTo>
                  <a:lnTo>
                    <a:pt x="115007" y="94193"/>
                  </a:lnTo>
                  <a:lnTo>
                    <a:pt x="114678" y="94222"/>
                  </a:lnTo>
                  <a:lnTo>
                    <a:pt x="113412" y="94527"/>
                  </a:lnTo>
                  <a:lnTo>
                    <a:pt x="112540" y="94441"/>
                  </a:lnTo>
                  <a:lnTo>
                    <a:pt x="112072" y="94267"/>
                  </a:lnTo>
                  <a:lnTo>
                    <a:pt x="111367" y="93842"/>
                  </a:lnTo>
                  <a:lnTo>
                    <a:pt x="111108" y="93760"/>
                  </a:lnTo>
                  <a:lnTo>
                    <a:pt x="110337" y="93827"/>
                  </a:lnTo>
                  <a:lnTo>
                    <a:pt x="109702" y="94035"/>
                  </a:lnTo>
                  <a:lnTo>
                    <a:pt x="109361" y="94009"/>
                  </a:lnTo>
                  <a:lnTo>
                    <a:pt x="108990" y="93842"/>
                  </a:lnTo>
                  <a:lnTo>
                    <a:pt x="108750" y="93608"/>
                  </a:lnTo>
                  <a:lnTo>
                    <a:pt x="108676" y="93388"/>
                  </a:lnTo>
                  <a:lnTo>
                    <a:pt x="108707" y="92826"/>
                  </a:lnTo>
                  <a:lnTo>
                    <a:pt x="108407" y="92786"/>
                  </a:lnTo>
                  <a:lnTo>
                    <a:pt x="108080" y="92317"/>
                  </a:lnTo>
                  <a:lnTo>
                    <a:pt x="107301" y="92027"/>
                  </a:lnTo>
                  <a:lnTo>
                    <a:pt x="106259" y="91804"/>
                  </a:lnTo>
                  <a:lnTo>
                    <a:pt x="106128" y="91838"/>
                  </a:lnTo>
                  <a:lnTo>
                    <a:pt x="105802" y="92280"/>
                  </a:lnTo>
                  <a:lnTo>
                    <a:pt x="103822" y="96421"/>
                  </a:lnTo>
                  <a:lnTo>
                    <a:pt x="102511" y="100113"/>
                  </a:lnTo>
                  <a:lnTo>
                    <a:pt x="102268" y="100448"/>
                  </a:lnTo>
                  <a:lnTo>
                    <a:pt x="102094" y="100839"/>
                  </a:lnTo>
                  <a:lnTo>
                    <a:pt x="101407" y="103372"/>
                  </a:lnTo>
                  <a:lnTo>
                    <a:pt x="101252" y="104247"/>
                  </a:lnTo>
                  <a:lnTo>
                    <a:pt x="101128" y="104404"/>
                  </a:lnTo>
                  <a:lnTo>
                    <a:pt x="100951" y="104715"/>
                  </a:lnTo>
                  <a:lnTo>
                    <a:pt x="100900" y="105202"/>
                  </a:lnTo>
                  <a:lnTo>
                    <a:pt x="100668" y="105931"/>
                  </a:lnTo>
                  <a:lnTo>
                    <a:pt x="100064" y="106225"/>
                  </a:lnTo>
                  <a:lnTo>
                    <a:pt x="98980" y="107909"/>
                  </a:lnTo>
                  <a:lnTo>
                    <a:pt x="98651" y="108671"/>
                  </a:lnTo>
                  <a:lnTo>
                    <a:pt x="98500" y="108835"/>
                  </a:lnTo>
                  <a:lnTo>
                    <a:pt x="97951" y="109065"/>
                  </a:lnTo>
                  <a:lnTo>
                    <a:pt x="97799" y="109884"/>
                  </a:lnTo>
                  <a:lnTo>
                    <a:pt x="98524" y="110015"/>
                  </a:lnTo>
                  <a:lnTo>
                    <a:pt x="98249" y="111178"/>
                  </a:lnTo>
                  <a:lnTo>
                    <a:pt x="97548" y="111003"/>
                  </a:lnTo>
                  <a:lnTo>
                    <a:pt x="97366" y="112103"/>
                  </a:lnTo>
                  <a:lnTo>
                    <a:pt x="96772" y="113319"/>
                  </a:lnTo>
                  <a:lnTo>
                    <a:pt x="96538" y="114547"/>
                  </a:lnTo>
                  <a:lnTo>
                    <a:pt x="97256" y="115219"/>
                  </a:lnTo>
                  <a:lnTo>
                    <a:pt x="95527" y="120845"/>
                  </a:lnTo>
                  <a:lnTo>
                    <a:pt x="95168" y="122695"/>
                  </a:lnTo>
                  <a:lnTo>
                    <a:pt x="94903" y="123601"/>
                  </a:lnTo>
                  <a:lnTo>
                    <a:pt x="94543" y="124505"/>
                  </a:lnTo>
                  <a:lnTo>
                    <a:pt x="94576" y="124713"/>
                  </a:lnTo>
                  <a:lnTo>
                    <a:pt x="94266" y="125915"/>
                  </a:lnTo>
                  <a:lnTo>
                    <a:pt x="94187" y="126562"/>
                  </a:lnTo>
                  <a:lnTo>
                    <a:pt x="93669" y="128455"/>
                  </a:lnTo>
                  <a:lnTo>
                    <a:pt x="93458" y="128970"/>
                  </a:lnTo>
                  <a:lnTo>
                    <a:pt x="92920" y="131082"/>
                  </a:lnTo>
                  <a:lnTo>
                    <a:pt x="92211" y="132862"/>
                  </a:lnTo>
                  <a:lnTo>
                    <a:pt x="91791" y="134181"/>
                  </a:lnTo>
                  <a:lnTo>
                    <a:pt x="90910" y="136038"/>
                  </a:lnTo>
                  <a:lnTo>
                    <a:pt x="91534" y="136270"/>
                  </a:lnTo>
                  <a:lnTo>
                    <a:pt x="93144" y="136699"/>
                  </a:lnTo>
                  <a:lnTo>
                    <a:pt x="92855" y="136801"/>
                  </a:lnTo>
                  <a:lnTo>
                    <a:pt x="92805" y="136961"/>
                  </a:lnTo>
                  <a:lnTo>
                    <a:pt x="92821" y="137610"/>
                  </a:lnTo>
                  <a:lnTo>
                    <a:pt x="92320" y="139659"/>
                  </a:lnTo>
                  <a:lnTo>
                    <a:pt x="92339" y="139971"/>
                  </a:lnTo>
                  <a:lnTo>
                    <a:pt x="92505" y="140567"/>
                  </a:lnTo>
                  <a:lnTo>
                    <a:pt x="92462" y="141935"/>
                  </a:lnTo>
                  <a:lnTo>
                    <a:pt x="92647" y="142307"/>
                  </a:lnTo>
                  <a:lnTo>
                    <a:pt x="93272" y="143181"/>
                  </a:lnTo>
                  <a:lnTo>
                    <a:pt x="93307" y="143338"/>
                  </a:lnTo>
                  <a:lnTo>
                    <a:pt x="93199" y="144108"/>
                  </a:lnTo>
                  <a:lnTo>
                    <a:pt x="92998" y="144576"/>
                  </a:lnTo>
                  <a:lnTo>
                    <a:pt x="92967" y="145748"/>
                  </a:lnTo>
                  <a:lnTo>
                    <a:pt x="92701" y="147295"/>
                  </a:lnTo>
                  <a:lnTo>
                    <a:pt x="92740" y="147931"/>
                  </a:lnTo>
                  <a:lnTo>
                    <a:pt x="92385" y="149274"/>
                  </a:lnTo>
                  <a:lnTo>
                    <a:pt x="91638" y="149203"/>
                  </a:lnTo>
                  <a:lnTo>
                    <a:pt x="91222" y="149185"/>
                  </a:lnTo>
                  <a:lnTo>
                    <a:pt x="91068" y="150178"/>
                  </a:lnTo>
                  <a:lnTo>
                    <a:pt x="90860" y="150383"/>
                  </a:lnTo>
                  <a:lnTo>
                    <a:pt x="88818" y="149881"/>
                  </a:lnTo>
                  <a:lnTo>
                    <a:pt x="88406" y="150312"/>
                  </a:lnTo>
                  <a:lnTo>
                    <a:pt x="88367" y="150599"/>
                  </a:lnTo>
                  <a:lnTo>
                    <a:pt x="88579" y="151313"/>
                  </a:lnTo>
                  <a:lnTo>
                    <a:pt x="88256" y="152325"/>
                  </a:lnTo>
                  <a:lnTo>
                    <a:pt x="88017" y="152686"/>
                  </a:lnTo>
                  <a:lnTo>
                    <a:pt x="87380" y="153304"/>
                  </a:lnTo>
                  <a:lnTo>
                    <a:pt x="85889" y="152950"/>
                  </a:lnTo>
                  <a:lnTo>
                    <a:pt x="86716" y="151204"/>
                  </a:lnTo>
                  <a:lnTo>
                    <a:pt x="86981" y="149429"/>
                  </a:lnTo>
                  <a:lnTo>
                    <a:pt x="85998" y="149696"/>
                  </a:lnTo>
                  <a:lnTo>
                    <a:pt x="85639" y="149905"/>
                  </a:lnTo>
                  <a:lnTo>
                    <a:pt x="84729" y="150895"/>
                  </a:lnTo>
                  <a:lnTo>
                    <a:pt x="84131" y="152029"/>
                  </a:lnTo>
                  <a:lnTo>
                    <a:pt x="83812" y="152356"/>
                  </a:lnTo>
                  <a:lnTo>
                    <a:pt x="83507" y="152431"/>
                  </a:lnTo>
                  <a:lnTo>
                    <a:pt x="81331" y="152251"/>
                  </a:lnTo>
                  <a:lnTo>
                    <a:pt x="80541" y="152615"/>
                  </a:lnTo>
                  <a:lnTo>
                    <a:pt x="78658" y="153135"/>
                  </a:lnTo>
                  <a:lnTo>
                    <a:pt x="77922" y="153533"/>
                  </a:lnTo>
                  <a:lnTo>
                    <a:pt x="77621" y="153240"/>
                  </a:lnTo>
                  <a:lnTo>
                    <a:pt x="77699" y="152652"/>
                  </a:lnTo>
                  <a:lnTo>
                    <a:pt x="77936" y="152187"/>
                  </a:lnTo>
                  <a:lnTo>
                    <a:pt x="77350" y="152220"/>
                  </a:lnTo>
                  <a:lnTo>
                    <a:pt x="77058" y="151910"/>
                  </a:lnTo>
                  <a:lnTo>
                    <a:pt x="75582" y="151970"/>
                  </a:lnTo>
                  <a:lnTo>
                    <a:pt x="75542" y="152248"/>
                  </a:lnTo>
                  <a:lnTo>
                    <a:pt x="74403" y="152279"/>
                  </a:lnTo>
                  <a:lnTo>
                    <a:pt x="74401" y="151696"/>
                  </a:lnTo>
                  <a:lnTo>
                    <a:pt x="74501" y="151060"/>
                  </a:lnTo>
                  <a:lnTo>
                    <a:pt x="74866" y="150602"/>
                  </a:lnTo>
                  <a:lnTo>
                    <a:pt x="75317" y="150276"/>
                  </a:lnTo>
                  <a:lnTo>
                    <a:pt x="76712" y="150123"/>
                  </a:lnTo>
                  <a:lnTo>
                    <a:pt x="77174" y="149619"/>
                  </a:lnTo>
                  <a:lnTo>
                    <a:pt x="77511" y="148574"/>
                  </a:lnTo>
                  <a:lnTo>
                    <a:pt x="77538" y="148208"/>
                  </a:lnTo>
                  <a:lnTo>
                    <a:pt x="77240" y="148117"/>
                  </a:lnTo>
                  <a:lnTo>
                    <a:pt x="76978" y="147879"/>
                  </a:lnTo>
                  <a:lnTo>
                    <a:pt x="76744" y="147262"/>
                  </a:lnTo>
                  <a:lnTo>
                    <a:pt x="76344" y="146954"/>
                  </a:lnTo>
                  <a:lnTo>
                    <a:pt x="75303" y="146836"/>
                  </a:lnTo>
                  <a:lnTo>
                    <a:pt x="74857" y="146617"/>
                  </a:lnTo>
                  <a:lnTo>
                    <a:pt x="74661" y="146410"/>
                  </a:lnTo>
                  <a:lnTo>
                    <a:pt x="74487" y="145927"/>
                  </a:lnTo>
                  <a:lnTo>
                    <a:pt x="74659" y="144907"/>
                  </a:lnTo>
                  <a:lnTo>
                    <a:pt x="74647" y="144326"/>
                  </a:lnTo>
                  <a:lnTo>
                    <a:pt x="74570" y="143994"/>
                  </a:lnTo>
                  <a:lnTo>
                    <a:pt x="74378" y="143609"/>
                  </a:lnTo>
                  <a:lnTo>
                    <a:pt x="73802" y="143576"/>
                  </a:lnTo>
                  <a:lnTo>
                    <a:pt x="73112" y="143263"/>
                  </a:lnTo>
                  <a:lnTo>
                    <a:pt x="71409" y="143458"/>
                  </a:lnTo>
                  <a:lnTo>
                    <a:pt x="69276" y="144700"/>
                  </a:lnTo>
                  <a:lnTo>
                    <a:pt x="68478" y="145223"/>
                  </a:lnTo>
                  <a:lnTo>
                    <a:pt x="67729" y="145832"/>
                  </a:lnTo>
                  <a:lnTo>
                    <a:pt x="65535" y="147081"/>
                  </a:lnTo>
                  <a:lnTo>
                    <a:pt x="64267" y="147922"/>
                  </a:lnTo>
                  <a:lnTo>
                    <a:pt x="62615" y="148456"/>
                  </a:lnTo>
                  <a:lnTo>
                    <a:pt x="62340" y="148755"/>
                  </a:lnTo>
                  <a:lnTo>
                    <a:pt x="61664" y="149089"/>
                  </a:lnTo>
                  <a:lnTo>
                    <a:pt x="60643" y="148547"/>
                  </a:lnTo>
                  <a:lnTo>
                    <a:pt x="60346" y="148235"/>
                  </a:lnTo>
                  <a:lnTo>
                    <a:pt x="59528" y="147822"/>
                  </a:lnTo>
                  <a:lnTo>
                    <a:pt x="59323" y="147681"/>
                  </a:lnTo>
                  <a:lnTo>
                    <a:pt x="59187" y="147486"/>
                  </a:lnTo>
                  <a:lnTo>
                    <a:pt x="59213" y="147327"/>
                  </a:lnTo>
                  <a:lnTo>
                    <a:pt x="59346" y="147130"/>
                  </a:lnTo>
                  <a:lnTo>
                    <a:pt x="59619" y="146966"/>
                  </a:lnTo>
                  <a:lnTo>
                    <a:pt x="59885" y="146952"/>
                  </a:lnTo>
                  <a:lnTo>
                    <a:pt x="60375" y="147009"/>
                  </a:lnTo>
                  <a:lnTo>
                    <a:pt x="61161" y="147210"/>
                  </a:lnTo>
                  <a:lnTo>
                    <a:pt x="61311" y="147115"/>
                  </a:lnTo>
                  <a:lnTo>
                    <a:pt x="61417" y="146824"/>
                  </a:lnTo>
                  <a:lnTo>
                    <a:pt x="61351" y="146590"/>
                  </a:lnTo>
                  <a:lnTo>
                    <a:pt x="60739" y="146156"/>
                  </a:lnTo>
                  <a:lnTo>
                    <a:pt x="60378" y="145683"/>
                  </a:lnTo>
                  <a:lnTo>
                    <a:pt x="60373" y="145499"/>
                  </a:lnTo>
                  <a:lnTo>
                    <a:pt x="60457" y="145362"/>
                  </a:lnTo>
                  <a:lnTo>
                    <a:pt x="60667" y="145279"/>
                  </a:lnTo>
                  <a:lnTo>
                    <a:pt x="60808" y="145312"/>
                  </a:lnTo>
                  <a:lnTo>
                    <a:pt x="61254" y="145528"/>
                  </a:lnTo>
                  <a:lnTo>
                    <a:pt x="61801" y="145699"/>
                  </a:lnTo>
                  <a:lnTo>
                    <a:pt x="61983" y="145602"/>
                  </a:lnTo>
                  <a:lnTo>
                    <a:pt x="62026" y="145475"/>
                  </a:lnTo>
                  <a:lnTo>
                    <a:pt x="61960" y="145342"/>
                  </a:lnTo>
                  <a:lnTo>
                    <a:pt x="61742" y="145144"/>
                  </a:lnTo>
                  <a:lnTo>
                    <a:pt x="61150" y="144885"/>
                  </a:lnTo>
                  <a:lnTo>
                    <a:pt x="61011" y="144716"/>
                  </a:lnTo>
                  <a:lnTo>
                    <a:pt x="60991" y="144443"/>
                  </a:lnTo>
                  <a:lnTo>
                    <a:pt x="61240" y="144211"/>
                  </a:lnTo>
                  <a:lnTo>
                    <a:pt x="61560" y="144065"/>
                  </a:lnTo>
                  <a:lnTo>
                    <a:pt x="62110" y="143917"/>
                  </a:lnTo>
                  <a:lnTo>
                    <a:pt x="62789" y="143915"/>
                  </a:lnTo>
                  <a:lnTo>
                    <a:pt x="63191" y="143604"/>
                  </a:lnTo>
                  <a:lnTo>
                    <a:pt x="63059" y="143122"/>
                  </a:lnTo>
                  <a:lnTo>
                    <a:pt x="62905" y="142917"/>
                  </a:lnTo>
                  <a:lnTo>
                    <a:pt x="62579" y="143077"/>
                  </a:lnTo>
                  <a:lnTo>
                    <a:pt x="61446" y="143126"/>
                  </a:lnTo>
                  <a:lnTo>
                    <a:pt x="61002" y="143003"/>
                  </a:lnTo>
                  <a:lnTo>
                    <a:pt x="60690" y="142742"/>
                  </a:lnTo>
                  <a:lnTo>
                    <a:pt x="60405" y="141920"/>
                  </a:lnTo>
                  <a:lnTo>
                    <a:pt x="59410" y="141515"/>
                  </a:lnTo>
                  <a:lnTo>
                    <a:pt x="58955" y="140815"/>
                  </a:lnTo>
                  <a:lnTo>
                    <a:pt x="58091" y="140302"/>
                  </a:lnTo>
                  <a:lnTo>
                    <a:pt x="57389" y="140083"/>
                  </a:lnTo>
                  <a:lnTo>
                    <a:pt x="57131" y="140619"/>
                  </a:lnTo>
                  <a:lnTo>
                    <a:pt x="56877" y="141456"/>
                  </a:lnTo>
                  <a:lnTo>
                    <a:pt x="56107" y="141611"/>
                  </a:lnTo>
                  <a:lnTo>
                    <a:pt x="55670" y="140262"/>
                  </a:lnTo>
                  <a:lnTo>
                    <a:pt x="55557" y="139161"/>
                  </a:lnTo>
                  <a:lnTo>
                    <a:pt x="55592" y="138558"/>
                  </a:lnTo>
                  <a:lnTo>
                    <a:pt x="55829" y="137042"/>
                  </a:lnTo>
                  <a:lnTo>
                    <a:pt x="56324" y="136207"/>
                  </a:lnTo>
                  <a:lnTo>
                    <a:pt x="56839" y="135572"/>
                  </a:lnTo>
                  <a:lnTo>
                    <a:pt x="56886" y="135166"/>
                  </a:lnTo>
                  <a:lnTo>
                    <a:pt x="56720" y="134582"/>
                  </a:lnTo>
                  <a:lnTo>
                    <a:pt x="56249" y="134233"/>
                  </a:lnTo>
                  <a:lnTo>
                    <a:pt x="55284" y="133147"/>
                  </a:lnTo>
                  <a:lnTo>
                    <a:pt x="55211" y="132612"/>
                  </a:lnTo>
                  <a:lnTo>
                    <a:pt x="54988" y="132299"/>
                  </a:lnTo>
                  <a:lnTo>
                    <a:pt x="54087" y="131942"/>
                  </a:lnTo>
                  <a:lnTo>
                    <a:pt x="53837" y="131766"/>
                  </a:lnTo>
                  <a:lnTo>
                    <a:pt x="53474" y="132820"/>
                  </a:lnTo>
                  <a:lnTo>
                    <a:pt x="52881" y="133978"/>
                  </a:lnTo>
                  <a:lnTo>
                    <a:pt x="52551" y="135981"/>
                  </a:lnTo>
                  <a:lnTo>
                    <a:pt x="52571" y="137351"/>
                  </a:lnTo>
                  <a:lnTo>
                    <a:pt x="52673" y="138056"/>
                  </a:lnTo>
                  <a:lnTo>
                    <a:pt x="53225" y="138856"/>
                  </a:lnTo>
                  <a:lnTo>
                    <a:pt x="53456" y="139495"/>
                  </a:lnTo>
                  <a:lnTo>
                    <a:pt x="53619" y="140514"/>
                  </a:lnTo>
                  <a:lnTo>
                    <a:pt x="53618" y="141127"/>
                  </a:lnTo>
                  <a:lnTo>
                    <a:pt x="49153" y="141637"/>
                  </a:lnTo>
                  <a:lnTo>
                    <a:pt x="49286" y="141154"/>
                  </a:lnTo>
                  <a:lnTo>
                    <a:pt x="49149" y="140567"/>
                  </a:lnTo>
                  <a:lnTo>
                    <a:pt x="48780" y="140328"/>
                  </a:lnTo>
                  <a:lnTo>
                    <a:pt x="47746" y="140134"/>
                  </a:lnTo>
                  <a:lnTo>
                    <a:pt x="46368" y="139597"/>
                  </a:lnTo>
                  <a:lnTo>
                    <a:pt x="45391" y="139060"/>
                  </a:lnTo>
                  <a:lnTo>
                    <a:pt x="45016" y="138711"/>
                  </a:lnTo>
                  <a:lnTo>
                    <a:pt x="44421" y="137966"/>
                  </a:lnTo>
                  <a:lnTo>
                    <a:pt x="43867" y="136553"/>
                  </a:lnTo>
                  <a:lnTo>
                    <a:pt x="42235" y="134104"/>
                  </a:lnTo>
                  <a:lnTo>
                    <a:pt x="41730" y="133531"/>
                  </a:lnTo>
                  <a:lnTo>
                    <a:pt x="41034" y="133134"/>
                  </a:lnTo>
                  <a:lnTo>
                    <a:pt x="40268" y="132906"/>
                  </a:lnTo>
                  <a:lnTo>
                    <a:pt x="39488" y="132925"/>
                  </a:lnTo>
                  <a:lnTo>
                    <a:pt x="39107" y="133058"/>
                  </a:lnTo>
                  <a:lnTo>
                    <a:pt x="38553" y="133094"/>
                  </a:lnTo>
                  <a:lnTo>
                    <a:pt x="38352" y="133075"/>
                  </a:lnTo>
                  <a:lnTo>
                    <a:pt x="37929" y="132818"/>
                  </a:lnTo>
                  <a:lnTo>
                    <a:pt x="37744" y="132515"/>
                  </a:lnTo>
                  <a:lnTo>
                    <a:pt x="37592" y="132063"/>
                  </a:lnTo>
                  <a:lnTo>
                    <a:pt x="37593" y="131431"/>
                  </a:lnTo>
                  <a:lnTo>
                    <a:pt x="37670" y="131082"/>
                  </a:lnTo>
                  <a:lnTo>
                    <a:pt x="38173" y="130322"/>
                  </a:lnTo>
                  <a:lnTo>
                    <a:pt x="38447" y="129380"/>
                  </a:lnTo>
                  <a:lnTo>
                    <a:pt x="37094" y="130552"/>
                  </a:lnTo>
                  <a:lnTo>
                    <a:pt x="36865" y="130887"/>
                  </a:lnTo>
                  <a:lnTo>
                    <a:pt x="36194" y="132216"/>
                  </a:lnTo>
                  <a:lnTo>
                    <a:pt x="35584" y="132982"/>
                  </a:lnTo>
                  <a:lnTo>
                    <a:pt x="35039" y="133860"/>
                  </a:lnTo>
                  <a:lnTo>
                    <a:pt x="34673" y="134183"/>
                  </a:lnTo>
                  <a:lnTo>
                    <a:pt x="34746" y="133372"/>
                  </a:lnTo>
                  <a:lnTo>
                    <a:pt x="34692" y="132669"/>
                  </a:lnTo>
                  <a:lnTo>
                    <a:pt x="34638" y="132509"/>
                  </a:lnTo>
                  <a:lnTo>
                    <a:pt x="34183" y="132014"/>
                  </a:lnTo>
                  <a:lnTo>
                    <a:pt x="33342" y="132560"/>
                  </a:lnTo>
                  <a:lnTo>
                    <a:pt x="32377" y="132188"/>
                  </a:lnTo>
                  <a:lnTo>
                    <a:pt x="32196" y="132046"/>
                  </a:lnTo>
                  <a:lnTo>
                    <a:pt x="31918" y="132668"/>
                  </a:lnTo>
                  <a:lnTo>
                    <a:pt x="31474" y="132939"/>
                  </a:lnTo>
                  <a:lnTo>
                    <a:pt x="29182" y="133740"/>
                  </a:lnTo>
                  <a:lnTo>
                    <a:pt x="28433" y="133694"/>
                  </a:lnTo>
                  <a:lnTo>
                    <a:pt x="28228" y="133389"/>
                  </a:lnTo>
                  <a:lnTo>
                    <a:pt x="27344" y="131324"/>
                  </a:lnTo>
                  <a:lnTo>
                    <a:pt x="27294" y="131071"/>
                  </a:lnTo>
                  <a:lnTo>
                    <a:pt x="27344" y="130807"/>
                  </a:lnTo>
                  <a:lnTo>
                    <a:pt x="27151" y="130185"/>
                  </a:lnTo>
                  <a:lnTo>
                    <a:pt x="26719" y="129891"/>
                  </a:lnTo>
                  <a:lnTo>
                    <a:pt x="26680" y="130029"/>
                  </a:lnTo>
                  <a:lnTo>
                    <a:pt x="26754" y="130316"/>
                  </a:lnTo>
                  <a:lnTo>
                    <a:pt x="26626" y="130450"/>
                  </a:lnTo>
                  <a:lnTo>
                    <a:pt x="25991" y="130265"/>
                  </a:lnTo>
                  <a:lnTo>
                    <a:pt x="26290" y="129520"/>
                  </a:lnTo>
                  <a:lnTo>
                    <a:pt x="25916" y="129211"/>
                  </a:lnTo>
                  <a:lnTo>
                    <a:pt x="25715" y="128824"/>
                  </a:lnTo>
                  <a:lnTo>
                    <a:pt x="25491" y="128195"/>
                  </a:lnTo>
                  <a:lnTo>
                    <a:pt x="25413" y="127206"/>
                  </a:lnTo>
                  <a:lnTo>
                    <a:pt x="24687" y="126447"/>
                  </a:lnTo>
                  <a:lnTo>
                    <a:pt x="24123" y="125565"/>
                  </a:lnTo>
                  <a:lnTo>
                    <a:pt x="24251" y="125256"/>
                  </a:lnTo>
                  <a:lnTo>
                    <a:pt x="24429" y="125041"/>
                  </a:lnTo>
                  <a:lnTo>
                    <a:pt x="27022" y="126407"/>
                  </a:lnTo>
                  <a:lnTo>
                    <a:pt x="28541" y="123072"/>
                  </a:lnTo>
                  <a:lnTo>
                    <a:pt x="27552" y="122946"/>
                  </a:lnTo>
                  <a:lnTo>
                    <a:pt x="26850" y="123336"/>
                  </a:lnTo>
                  <a:lnTo>
                    <a:pt x="26266" y="123217"/>
                  </a:lnTo>
                  <a:lnTo>
                    <a:pt x="25432" y="122760"/>
                  </a:lnTo>
                  <a:lnTo>
                    <a:pt x="25382" y="122276"/>
                  </a:lnTo>
                  <a:lnTo>
                    <a:pt x="24732" y="120576"/>
                  </a:lnTo>
                  <a:lnTo>
                    <a:pt x="24357" y="120323"/>
                  </a:lnTo>
                  <a:lnTo>
                    <a:pt x="24697" y="119523"/>
                  </a:lnTo>
                  <a:lnTo>
                    <a:pt x="25447" y="119303"/>
                  </a:lnTo>
                  <a:lnTo>
                    <a:pt x="25593" y="119177"/>
                  </a:lnTo>
                  <a:lnTo>
                    <a:pt x="25628" y="118705"/>
                  </a:lnTo>
                  <a:lnTo>
                    <a:pt x="26223" y="118154"/>
                  </a:lnTo>
                  <a:lnTo>
                    <a:pt x="25984" y="117820"/>
                  </a:lnTo>
                  <a:lnTo>
                    <a:pt x="17117" y="113793"/>
                  </a:lnTo>
                  <a:lnTo>
                    <a:pt x="16604" y="111972"/>
                  </a:lnTo>
                  <a:lnTo>
                    <a:pt x="17759" y="111693"/>
                  </a:lnTo>
                  <a:lnTo>
                    <a:pt x="18738" y="107447"/>
                  </a:lnTo>
                  <a:lnTo>
                    <a:pt x="19996" y="105850"/>
                  </a:lnTo>
                  <a:lnTo>
                    <a:pt x="20681" y="104596"/>
                  </a:lnTo>
                  <a:lnTo>
                    <a:pt x="25467" y="106905"/>
                  </a:lnTo>
                  <a:lnTo>
                    <a:pt x="24577" y="107384"/>
                  </a:lnTo>
                  <a:lnTo>
                    <a:pt x="24871" y="108087"/>
                  </a:lnTo>
                  <a:lnTo>
                    <a:pt x="24361" y="109437"/>
                  </a:lnTo>
                  <a:lnTo>
                    <a:pt x="22192" y="110398"/>
                  </a:lnTo>
                  <a:lnTo>
                    <a:pt x="22091" y="110599"/>
                  </a:lnTo>
                  <a:lnTo>
                    <a:pt x="22409" y="111789"/>
                  </a:lnTo>
                  <a:lnTo>
                    <a:pt x="22877" y="112570"/>
                  </a:lnTo>
                  <a:lnTo>
                    <a:pt x="23438" y="113080"/>
                  </a:lnTo>
                  <a:lnTo>
                    <a:pt x="24161" y="114419"/>
                  </a:lnTo>
                  <a:lnTo>
                    <a:pt x="24614" y="114876"/>
                  </a:lnTo>
                  <a:lnTo>
                    <a:pt x="25155" y="115282"/>
                  </a:lnTo>
                  <a:lnTo>
                    <a:pt x="25368" y="114913"/>
                  </a:lnTo>
                  <a:lnTo>
                    <a:pt x="25352" y="114433"/>
                  </a:lnTo>
                  <a:lnTo>
                    <a:pt x="25050" y="113436"/>
                  </a:lnTo>
                  <a:lnTo>
                    <a:pt x="24443" y="112838"/>
                  </a:lnTo>
                  <a:lnTo>
                    <a:pt x="24455" y="113198"/>
                  </a:lnTo>
                  <a:lnTo>
                    <a:pt x="24029" y="113057"/>
                  </a:lnTo>
                  <a:lnTo>
                    <a:pt x="23867" y="112800"/>
                  </a:lnTo>
                  <a:lnTo>
                    <a:pt x="23832" y="112410"/>
                  </a:lnTo>
                  <a:lnTo>
                    <a:pt x="24307" y="111844"/>
                  </a:lnTo>
                  <a:lnTo>
                    <a:pt x="24698" y="110817"/>
                  </a:lnTo>
                  <a:lnTo>
                    <a:pt x="26008" y="109887"/>
                  </a:lnTo>
                  <a:lnTo>
                    <a:pt x="26252" y="109195"/>
                  </a:lnTo>
                  <a:lnTo>
                    <a:pt x="26637" y="107470"/>
                  </a:lnTo>
                  <a:lnTo>
                    <a:pt x="26315" y="107314"/>
                  </a:lnTo>
                  <a:lnTo>
                    <a:pt x="28283" y="103897"/>
                  </a:lnTo>
                  <a:lnTo>
                    <a:pt x="29326" y="101379"/>
                  </a:lnTo>
                  <a:lnTo>
                    <a:pt x="25063" y="100753"/>
                  </a:lnTo>
                  <a:lnTo>
                    <a:pt x="25059" y="100501"/>
                  </a:lnTo>
                  <a:lnTo>
                    <a:pt x="27404" y="100197"/>
                  </a:lnTo>
                  <a:lnTo>
                    <a:pt x="27242" y="99005"/>
                  </a:lnTo>
                  <a:lnTo>
                    <a:pt x="26374" y="98722"/>
                  </a:lnTo>
                  <a:lnTo>
                    <a:pt x="26537" y="98332"/>
                  </a:lnTo>
                  <a:lnTo>
                    <a:pt x="27970" y="97507"/>
                  </a:lnTo>
                  <a:lnTo>
                    <a:pt x="29251" y="88823"/>
                  </a:lnTo>
                  <a:lnTo>
                    <a:pt x="29392" y="87874"/>
                  </a:lnTo>
                  <a:lnTo>
                    <a:pt x="28936" y="87102"/>
                  </a:lnTo>
                  <a:lnTo>
                    <a:pt x="28534" y="86421"/>
                  </a:lnTo>
                  <a:lnTo>
                    <a:pt x="29880" y="82922"/>
                  </a:lnTo>
                  <a:lnTo>
                    <a:pt x="30179" y="82409"/>
                  </a:lnTo>
                  <a:lnTo>
                    <a:pt x="30544" y="82043"/>
                  </a:lnTo>
                  <a:lnTo>
                    <a:pt x="29546" y="81799"/>
                  </a:lnTo>
                  <a:lnTo>
                    <a:pt x="29130" y="81844"/>
                  </a:lnTo>
                  <a:lnTo>
                    <a:pt x="28891" y="81958"/>
                  </a:lnTo>
                  <a:lnTo>
                    <a:pt x="28487" y="82245"/>
                  </a:lnTo>
                  <a:lnTo>
                    <a:pt x="27858" y="82871"/>
                  </a:lnTo>
                  <a:lnTo>
                    <a:pt x="27694" y="83207"/>
                  </a:lnTo>
                  <a:lnTo>
                    <a:pt x="27501" y="83933"/>
                  </a:lnTo>
                  <a:lnTo>
                    <a:pt x="27357" y="84137"/>
                  </a:lnTo>
                  <a:lnTo>
                    <a:pt x="26225" y="84999"/>
                  </a:lnTo>
                  <a:lnTo>
                    <a:pt x="25589" y="85340"/>
                  </a:lnTo>
                  <a:lnTo>
                    <a:pt x="25168" y="85431"/>
                  </a:lnTo>
                  <a:lnTo>
                    <a:pt x="24231" y="85493"/>
                  </a:lnTo>
                  <a:lnTo>
                    <a:pt x="20945" y="83522"/>
                  </a:lnTo>
                  <a:lnTo>
                    <a:pt x="21645" y="82613"/>
                  </a:lnTo>
                  <a:lnTo>
                    <a:pt x="21116" y="80893"/>
                  </a:lnTo>
                  <a:lnTo>
                    <a:pt x="20976" y="80617"/>
                  </a:lnTo>
                  <a:lnTo>
                    <a:pt x="21553" y="79871"/>
                  </a:lnTo>
                  <a:lnTo>
                    <a:pt x="21888" y="80025"/>
                  </a:lnTo>
                  <a:lnTo>
                    <a:pt x="22505" y="79935"/>
                  </a:lnTo>
                  <a:lnTo>
                    <a:pt x="22858" y="79760"/>
                  </a:lnTo>
                  <a:lnTo>
                    <a:pt x="22811" y="79340"/>
                  </a:lnTo>
                  <a:lnTo>
                    <a:pt x="22671" y="79180"/>
                  </a:lnTo>
                  <a:lnTo>
                    <a:pt x="22597" y="78796"/>
                  </a:lnTo>
                  <a:lnTo>
                    <a:pt x="25155" y="80038"/>
                  </a:lnTo>
                  <a:lnTo>
                    <a:pt x="24906" y="76654"/>
                  </a:lnTo>
                  <a:lnTo>
                    <a:pt x="24389" y="76516"/>
                  </a:lnTo>
                  <a:lnTo>
                    <a:pt x="23666" y="75979"/>
                  </a:lnTo>
                  <a:lnTo>
                    <a:pt x="23414" y="75730"/>
                  </a:lnTo>
                  <a:lnTo>
                    <a:pt x="23406" y="75578"/>
                  </a:lnTo>
                  <a:lnTo>
                    <a:pt x="22700" y="75083"/>
                  </a:lnTo>
                  <a:lnTo>
                    <a:pt x="21749" y="74998"/>
                  </a:lnTo>
                  <a:lnTo>
                    <a:pt x="21706" y="74195"/>
                  </a:lnTo>
                  <a:lnTo>
                    <a:pt x="22004" y="73607"/>
                  </a:lnTo>
                  <a:lnTo>
                    <a:pt x="22947" y="73532"/>
                  </a:lnTo>
                  <a:lnTo>
                    <a:pt x="23657" y="73174"/>
                  </a:lnTo>
                  <a:lnTo>
                    <a:pt x="24647" y="72995"/>
                  </a:lnTo>
                  <a:lnTo>
                    <a:pt x="24778" y="72077"/>
                  </a:lnTo>
                  <a:lnTo>
                    <a:pt x="25158" y="71318"/>
                  </a:lnTo>
                  <a:lnTo>
                    <a:pt x="25857" y="70573"/>
                  </a:lnTo>
                  <a:lnTo>
                    <a:pt x="26935" y="69178"/>
                  </a:lnTo>
                  <a:lnTo>
                    <a:pt x="26967" y="68948"/>
                  </a:lnTo>
                  <a:lnTo>
                    <a:pt x="26648" y="68683"/>
                  </a:lnTo>
                  <a:lnTo>
                    <a:pt x="25558" y="69260"/>
                  </a:lnTo>
                  <a:lnTo>
                    <a:pt x="24300" y="69778"/>
                  </a:lnTo>
                  <a:lnTo>
                    <a:pt x="24020" y="69283"/>
                  </a:lnTo>
                  <a:lnTo>
                    <a:pt x="24257" y="68569"/>
                  </a:lnTo>
                  <a:lnTo>
                    <a:pt x="24090" y="67609"/>
                  </a:lnTo>
                  <a:lnTo>
                    <a:pt x="23274" y="66750"/>
                  </a:lnTo>
                  <a:lnTo>
                    <a:pt x="22560" y="66888"/>
                  </a:lnTo>
                  <a:lnTo>
                    <a:pt x="22315" y="66825"/>
                  </a:lnTo>
                  <a:lnTo>
                    <a:pt x="21701" y="65750"/>
                  </a:lnTo>
                  <a:lnTo>
                    <a:pt x="21460" y="65497"/>
                  </a:lnTo>
                  <a:lnTo>
                    <a:pt x="21060" y="65311"/>
                  </a:lnTo>
                  <a:lnTo>
                    <a:pt x="20726" y="64947"/>
                  </a:lnTo>
                  <a:lnTo>
                    <a:pt x="21426" y="64311"/>
                  </a:lnTo>
                  <a:lnTo>
                    <a:pt x="21039" y="63995"/>
                  </a:lnTo>
                  <a:lnTo>
                    <a:pt x="20333" y="63831"/>
                  </a:lnTo>
                  <a:lnTo>
                    <a:pt x="19935" y="63623"/>
                  </a:lnTo>
                  <a:lnTo>
                    <a:pt x="19888" y="64252"/>
                  </a:lnTo>
                  <a:lnTo>
                    <a:pt x="20020" y="65312"/>
                  </a:lnTo>
                  <a:lnTo>
                    <a:pt x="19926" y="65926"/>
                  </a:lnTo>
                  <a:lnTo>
                    <a:pt x="19212" y="66281"/>
                  </a:lnTo>
                  <a:lnTo>
                    <a:pt x="18696" y="65226"/>
                  </a:lnTo>
                  <a:lnTo>
                    <a:pt x="18552" y="64708"/>
                  </a:lnTo>
                  <a:lnTo>
                    <a:pt x="17927" y="63979"/>
                  </a:lnTo>
                  <a:lnTo>
                    <a:pt x="17555" y="63644"/>
                  </a:lnTo>
                  <a:lnTo>
                    <a:pt x="17411" y="63447"/>
                  </a:lnTo>
                  <a:lnTo>
                    <a:pt x="17054" y="63123"/>
                  </a:lnTo>
                  <a:lnTo>
                    <a:pt x="17012" y="62513"/>
                  </a:lnTo>
                  <a:lnTo>
                    <a:pt x="17190" y="62156"/>
                  </a:lnTo>
                  <a:lnTo>
                    <a:pt x="17121" y="61326"/>
                  </a:lnTo>
                  <a:lnTo>
                    <a:pt x="16539" y="60589"/>
                  </a:lnTo>
                  <a:lnTo>
                    <a:pt x="16018" y="60306"/>
                  </a:lnTo>
                  <a:lnTo>
                    <a:pt x="15280" y="60246"/>
                  </a:lnTo>
                  <a:lnTo>
                    <a:pt x="14254" y="60469"/>
                  </a:lnTo>
                  <a:lnTo>
                    <a:pt x="13714" y="60227"/>
                  </a:lnTo>
                  <a:lnTo>
                    <a:pt x="13030" y="60142"/>
                  </a:lnTo>
                  <a:lnTo>
                    <a:pt x="12665" y="60232"/>
                  </a:lnTo>
                  <a:lnTo>
                    <a:pt x="12137" y="60506"/>
                  </a:lnTo>
                  <a:lnTo>
                    <a:pt x="11876" y="60875"/>
                  </a:lnTo>
                  <a:lnTo>
                    <a:pt x="11585" y="60755"/>
                  </a:lnTo>
                  <a:lnTo>
                    <a:pt x="12184" y="60030"/>
                  </a:lnTo>
                  <a:lnTo>
                    <a:pt x="12566" y="59925"/>
                  </a:lnTo>
                  <a:lnTo>
                    <a:pt x="13000" y="58776"/>
                  </a:lnTo>
                  <a:lnTo>
                    <a:pt x="13597" y="58840"/>
                  </a:lnTo>
                  <a:lnTo>
                    <a:pt x="14142" y="58799"/>
                  </a:lnTo>
                  <a:lnTo>
                    <a:pt x="14527" y="58416"/>
                  </a:lnTo>
                  <a:lnTo>
                    <a:pt x="13272" y="57556"/>
                  </a:lnTo>
                  <a:lnTo>
                    <a:pt x="12891" y="57099"/>
                  </a:lnTo>
                  <a:lnTo>
                    <a:pt x="12658" y="56946"/>
                  </a:lnTo>
                  <a:lnTo>
                    <a:pt x="11173" y="56548"/>
                  </a:lnTo>
                  <a:lnTo>
                    <a:pt x="10652" y="56551"/>
                  </a:lnTo>
                  <a:lnTo>
                    <a:pt x="9794" y="57139"/>
                  </a:lnTo>
                  <a:lnTo>
                    <a:pt x="8922" y="57988"/>
                  </a:lnTo>
                  <a:lnTo>
                    <a:pt x="8429" y="56560"/>
                  </a:lnTo>
                  <a:lnTo>
                    <a:pt x="8530" y="56396"/>
                  </a:lnTo>
                  <a:lnTo>
                    <a:pt x="9097" y="56292"/>
                  </a:lnTo>
                  <a:lnTo>
                    <a:pt x="9160" y="56144"/>
                  </a:lnTo>
                  <a:lnTo>
                    <a:pt x="9269" y="55165"/>
                  </a:lnTo>
                  <a:lnTo>
                    <a:pt x="9121" y="55028"/>
                  </a:lnTo>
                  <a:lnTo>
                    <a:pt x="9213" y="54870"/>
                  </a:lnTo>
                  <a:lnTo>
                    <a:pt x="8556" y="54446"/>
                  </a:lnTo>
                  <a:lnTo>
                    <a:pt x="8160" y="54338"/>
                  </a:lnTo>
                  <a:lnTo>
                    <a:pt x="7879" y="54119"/>
                  </a:lnTo>
                  <a:lnTo>
                    <a:pt x="4138" y="54175"/>
                  </a:lnTo>
                  <a:lnTo>
                    <a:pt x="3788" y="53783"/>
                  </a:lnTo>
                  <a:lnTo>
                    <a:pt x="4004" y="53730"/>
                  </a:lnTo>
                  <a:lnTo>
                    <a:pt x="4940" y="53182"/>
                  </a:lnTo>
                  <a:lnTo>
                    <a:pt x="5492" y="52404"/>
                  </a:lnTo>
                  <a:lnTo>
                    <a:pt x="5554" y="51779"/>
                  </a:lnTo>
                  <a:lnTo>
                    <a:pt x="6273" y="51158"/>
                  </a:lnTo>
                  <a:lnTo>
                    <a:pt x="6455" y="50570"/>
                  </a:lnTo>
                  <a:lnTo>
                    <a:pt x="6459" y="50086"/>
                  </a:lnTo>
                  <a:lnTo>
                    <a:pt x="5980" y="49900"/>
                  </a:lnTo>
                  <a:lnTo>
                    <a:pt x="5416" y="49886"/>
                  </a:lnTo>
                  <a:lnTo>
                    <a:pt x="5117" y="49462"/>
                  </a:lnTo>
                  <a:lnTo>
                    <a:pt x="4945" y="48744"/>
                  </a:lnTo>
                  <a:lnTo>
                    <a:pt x="5128" y="48104"/>
                  </a:lnTo>
                  <a:lnTo>
                    <a:pt x="5267" y="47185"/>
                  </a:lnTo>
                  <a:lnTo>
                    <a:pt x="4301" y="44979"/>
                  </a:lnTo>
                  <a:lnTo>
                    <a:pt x="4164" y="44730"/>
                  </a:lnTo>
                  <a:lnTo>
                    <a:pt x="3868" y="44455"/>
                  </a:lnTo>
                  <a:lnTo>
                    <a:pt x="4070" y="42933"/>
                  </a:lnTo>
                  <a:lnTo>
                    <a:pt x="4130" y="40574"/>
                  </a:lnTo>
                  <a:lnTo>
                    <a:pt x="4407" y="40589"/>
                  </a:lnTo>
                  <a:lnTo>
                    <a:pt x="4714" y="40462"/>
                  </a:lnTo>
                  <a:lnTo>
                    <a:pt x="5247" y="39525"/>
                  </a:lnTo>
                  <a:lnTo>
                    <a:pt x="5328" y="38249"/>
                  </a:lnTo>
                  <a:lnTo>
                    <a:pt x="5304" y="37903"/>
                  </a:lnTo>
                  <a:lnTo>
                    <a:pt x="4771" y="37475"/>
                  </a:lnTo>
                  <a:lnTo>
                    <a:pt x="4256" y="36794"/>
                  </a:lnTo>
                  <a:lnTo>
                    <a:pt x="4108" y="36694"/>
                  </a:lnTo>
                  <a:lnTo>
                    <a:pt x="3319" y="36880"/>
                  </a:lnTo>
                  <a:lnTo>
                    <a:pt x="2571" y="37159"/>
                  </a:lnTo>
                  <a:lnTo>
                    <a:pt x="2439" y="37096"/>
                  </a:lnTo>
                  <a:lnTo>
                    <a:pt x="2411" y="36917"/>
                  </a:lnTo>
                  <a:lnTo>
                    <a:pt x="2525" y="36459"/>
                  </a:lnTo>
                  <a:lnTo>
                    <a:pt x="2498" y="36158"/>
                  </a:lnTo>
                  <a:lnTo>
                    <a:pt x="2112" y="35558"/>
                  </a:lnTo>
                  <a:lnTo>
                    <a:pt x="1929" y="35506"/>
                  </a:lnTo>
                  <a:lnTo>
                    <a:pt x="1875" y="34937"/>
                  </a:lnTo>
                  <a:lnTo>
                    <a:pt x="2243" y="33687"/>
                  </a:lnTo>
                  <a:lnTo>
                    <a:pt x="2695" y="33071"/>
                  </a:lnTo>
                  <a:lnTo>
                    <a:pt x="2833" y="32645"/>
                  </a:lnTo>
                  <a:lnTo>
                    <a:pt x="1627" y="32366"/>
                  </a:lnTo>
                  <a:lnTo>
                    <a:pt x="964" y="32436"/>
                  </a:lnTo>
                  <a:lnTo>
                    <a:pt x="509" y="31882"/>
                  </a:lnTo>
                  <a:lnTo>
                    <a:pt x="381" y="31067"/>
                  </a:lnTo>
                  <a:lnTo>
                    <a:pt x="0" y="29698"/>
                  </a:lnTo>
                  <a:lnTo>
                    <a:pt x="1169" y="29330"/>
                  </a:lnTo>
                  <a:lnTo>
                    <a:pt x="1336" y="29215"/>
                  </a:lnTo>
                  <a:lnTo>
                    <a:pt x="1402" y="28962"/>
                  </a:lnTo>
                  <a:lnTo>
                    <a:pt x="1730" y="28601"/>
                  </a:lnTo>
                  <a:lnTo>
                    <a:pt x="3078" y="29268"/>
                  </a:lnTo>
                  <a:lnTo>
                    <a:pt x="3245" y="29447"/>
                  </a:lnTo>
                  <a:lnTo>
                    <a:pt x="3549" y="30035"/>
                  </a:lnTo>
                  <a:lnTo>
                    <a:pt x="4454" y="30596"/>
                  </a:lnTo>
                  <a:lnTo>
                    <a:pt x="6674" y="30781"/>
                  </a:lnTo>
                  <a:lnTo>
                    <a:pt x="6682" y="30628"/>
                  </a:lnTo>
                  <a:lnTo>
                    <a:pt x="7905" y="30643"/>
                  </a:lnTo>
                  <a:lnTo>
                    <a:pt x="8011" y="31067"/>
                  </a:lnTo>
                  <a:lnTo>
                    <a:pt x="8291" y="31193"/>
                  </a:lnTo>
                  <a:lnTo>
                    <a:pt x="10095" y="31211"/>
                  </a:lnTo>
                  <a:lnTo>
                    <a:pt x="10828" y="30834"/>
                  </a:lnTo>
                  <a:lnTo>
                    <a:pt x="10797" y="33651"/>
                  </a:lnTo>
                  <a:lnTo>
                    <a:pt x="12206" y="33313"/>
                  </a:lnTo>
                  <a:lnTo>
                    <a:pt x="12584" y="33317"/>
                  </a:lnTo>
                  <a:lnTo>
                    <a:pt x="12763" y="33458"/>
                  </a:lnTo>
                  <a:lnTo>
                    <a:pt x="12896" y="33882"/>
                  </a:lnTo>
                  <a:lnTo>
                    <a:pt x="13184" y="34277"/>
                  </a:lnTo>
                  <a:lnTo>
                    <a:pt x="13744" y="34448"/>
                  </a:lnTo>
                  <a:lnTo>
                    <a:pt x="14226" y="34440"/>
                  </a:lnTo>
                  <a:lnTo>
                    <a:pt x="14559" y="34205"/>
                  </a:lnTo>
                  <a:lnTo>
                    <a:pt x="14212" y="34031"/>
                  </a:lnTo>
                  <a:lnTo>
                    <a:pt x="13745" y="34061"/>
                  </a:lnTo>
                  <a:lnTo>
                    <a:pt x="13585" y="33915"/>
                  </a:lnTo>
                  <a:lnTo>
                    <a:pt x="13534" y="33536"/>
                  </a:lnTo>
                  <a:lnTo>
                    <a:pt x="13616" y="33354"/>
                  </a:lnTo>
                  <a:lnTo>
                    <a:pt x="14801" y="32164"/>
                  </a:lnTo>
                  <a:lnTo>
                    <a:pt x="15077" y="32216"/>
                  </a:lnTo>
                  <a:lnTo>
                    <a:pt x="15427" y="32451"/>
                  </a:lnTo>
                  <a:lnTo>
                    <a:pt x="16615" y="33597"/>
                  </a:lnTo>
                  <a:lnTo>
                    <a:pt x="16836" y="34322"/>
                  </a:lnTo>
                  <a:lnTo>
                    <a:pt x="16836" y="34542"/>
                  </a:lnTo>
                  <a:lnTo>
                    <a:pt x="16634" y="35308"/>
                  </a:lnTo>
                  <a:lnTo>
                    <a:pt x="16412" y="35568"/>
                  </a:lnTo>
                  <a:lnTo>
                    <a:pt x="16152" y="35471"/>
                  </a:lnTo>
                  <a:lnTo>
                    <a:pt x="15590" y="35576"/>
                  </a:lnTo>
                  <a:lnTo>
                    <a:pt x="15571" y="36751"/>
                  </a:lnTo>
                  <a:lnTo>
                    <a:pt x="14992" y="36559"/>
                  </a:lnTo>
                  <a:lnTo>
                    <a:pt x="13408" y="37058"/>
                  </a:lnTo>
                  <a:lnTo>
                    <a:pt x="13051" y="37563"/>
                  </a:lnTo>
                  <a:lnTo>
                    <a:pt x="12726" y="37825"/>
                  </a:lnTo>
                  <a:lnTo>
                    <a:pt x="12000" y="38051"/>
                  </a:lnTo>
                  <a:lnTo>
                    <a:pt x="11875" y="38194"/>
                  </a:lnTo>
                  <a:lnTo>
                    <a:pt x="11800" y="38532"/>
                  </a:lnTo>
                  <a:lnTo>
                    <a:pt x="11859" y="39898"/>
                  </a:lnTo>
                  <a:lnTo>
                    <a:pt x="17507" y="39851"/>
                  </a:lnTo>
                  <a:lnTo>
                    <a:pt x="24663" y="39792"/>
                  </a:lnTo>
                  <a:lnTo>
                    <a:pt x="24284" y="39308"/>
                  </a:lnTo>
                  <a:lnTo>
                    <a:pt x="25553" y="38210"/>
                  </a:lnTo>
                  <a:lnTo>
                    <a:pt x="23604" y="36020"/>
                  </a:lnTo>
                  <a:lnTo>
                    <a:pt x="26198" y="33870"/>
                  </a:lnTo>
                  <a:lnTo>
                    <a:pt x="26348" y="33746"/>
                  </a:lnTo>
                  <a:lnTo>
                    <a:pt x="25299" y="32558"/>
                  </a:lnTo>
                  <a:lnTo>
                    <a:pt x="25594" y="31632"/>
                  </a:lnTo>
                  <a:lnTo>
                    <a:pt x="25816" y="31208"/>
                  </a:lnTo>
                  <a:lnTo>
                    <a:pt x="26198" y="30936"/>
                  </a:lnTo>
                  <a:lnTo>
                    <a:pt x="26653" y="30814"/>
                  </a:lnTo>
                  <a:lnTo>
                    <a:pt x="27722" y="29995"/>
                  </a:lnTo>
                  <a:lnTo>
                    <a:pt x="26484" y="28742"/>
                  </a:lnTo>
                  <a:lnTo>
                    <a:pt x="26018" y="28600"/>
                  </a:lnTo>
                  <a:lnTo>
                    <a:pt x="25749" y="28600"/>
                  </a:lnTo>
                  <a:lnTo>
                    <a:pt x="25457" y="28693"/>
                  </a:lnTo>
                  <a:lnTo>
                    <a:pt x="24811" y="29255"/>
                  </a:lnTo>
                  <a:lnTo>
                    <a:pt x="24784" y="30951"/>
                  </a:lnTo>
                  <a:lnTo>
                    <a:pt x="24691" y="31279"/>
                  </a:lnTo>
                  <a:lnTo>
                    <a:pt x="24316" y="31041"/>
                  </a:lnTo>
                  <a:lnTo>
                    <a:pt x="23572" y="30959"/>
                  </a:lnTo>
                  <a:lnTo>
                    <a:pt x="22618" y="31112"/>
                  </a:lnTo>
                  <a:lnTo>
                    <a:pt x="21321" y="31116"/>
                  </a:lnTo>
                  <a:lnTo>
                    <a:pt x="21320" y="30052"/>
                  </a:lnTo>
                  <a:lnTo>
                    <a:pt x="20895" y="29309"/>
                  </a:lnTo>
                  <a:lnTo>
                    <a:pt x="20777" y="28215"/>
                  </a:lnTo>
                  <a:lnTo>
                    <a:pt x="21097" y="28137"/>
                  </a:lnTo>
                  <a:lnTo>
                    <a:pt x="21345" y="27848"/>
                  </a:lnTo>
                  <a:lnTo>
                    <a:pt x="21033" y="26340"/>
                  </a:lnTo>
                  <a:lnTo>
                    <a:pt x="20538" y="25719"/>
                  </a:lnTo>
                  <a:lnTo>
                    <a:pt x="19768" y="25362"/>
                  </a:lnTo>
                  <a:lnTo>
                    <a:pt x="19090" y="24741"/>
                  </a:lnTo>
                  <a:lnTo>
                    <a:pt x="18669" y="24190"/>
                  </a:lnTo>
                  <a:lnTo>
                    <a:pt x="20551" y="22560"/>
                  </a:lnTo>
                  <a:lnTo>
                    <a:pt x="20000" y="21973"/>
                  </a:lnTo>
                  <a:lnTo>
                    <a:pt x="20263" y="21724"/>
                  </a:lnTo>
                  <a:lnTo>
                    <a:pt x="20625" y="21541"/>
                  </a:lnTo>
                  <a:lnTo>
                    <a:pt x="20844" y="21932"/>
                  </a:lnTo>
                  <a:lnTo>
                    <a:pt x="22072" y="22641"/>
                  </a:lnTo>
                  <a:lnTo>
                    <a:pt x="22512" y="22286"/>
                  </a:lnTo>
                  <a:lnTo>
                    <a:pt x="23654" y="21119"/>
                  </a:lnTo>
                  <a:lnTo>
                    <a:pt x="24286" y="20664"/>
                  </a:lnTo>
                  <a:lnTo>
                    <a:pt x="24909" y="20386"/>
                  </a:lnTo>
                  <a:lnTo>
                    <a:pt x="24741" y="18452"/>
                  </a:lnTo>
                  <a:lnTo>
                    <a:pt x="24819" y="18225"/>
                  </a:lnTo>
                  <a:lnTo>
                    <a:pt x="25724" y="17886"/>
                  </a:lnTo>
                  <a:lnTo>
                    <a:pt x="26449" y="17287"/>
                  </a:lnTo>
                  <a:lnTo>
                    <a:pt x="26906" y="17585"/>
                  </a:lnTo>
                  <a:lnTo>
                    <a:pt x="27577" y="18277"/>
                  </a:lnTo>
                  <a:lnTo>
                    <a:pt x="29488" y="17206"/>
                  </a:lnTo>
                  <a:lnTo>
                    <a:pt x="29560" y="17078"/>
                  </a:lnTo>
                  <a:lnTo>
                    <a:pt x="29347" y="16848"/>
                  </a:lnTo>
                  <a:lnTo>
                    <a:pt x="28291" y="16023"/>
                  </a:lnTo>
                  <a:lnTo>
                    <a:pt x="29675" y="14883"/>
                  </a:lnTo>
                  <a:lnTo>
                    <a:pt x="30455" y="15777"/>
                  </a:lnTo>
                  <a:lnTo>
                    <a:pt x="30260" y="16194"/>
                  </a:lnTo>
                  <a:lnTo>
                    <a:pt x="30166" y="16849"/>
                  </a:lnTo>
                  <a:lnTo>
                    <a:pt x="30209" y="17042"/>
                  </a:lnTo>
                  <a:lnTo>
                    <a:pt x="30595" y="17660"/>
                  </a:lnTo>
                  <a:lnTo>
                    <a:pt x="30657" y="18069"/>
                  </a:lnTo>
                  <a:lnTo>
                    <a:pt x="30576" y="18318"/>
                  </a:lnTo>
                  <a:lnTo>
                    <a:pt x="30182" y="18962"/>
                  </a:lnTo>
                  <a:lnTo>
                    <a:pt x="29967" y="19505"/>
                  </a:lnTo>
                  <a:lnTo>
                    <a:pt x="29967" y="19674"/>
                  </a:lnTo>
                  <a:lnTo>
                    <a:pt x="30595" y="19590"/>
                  </a:lnTo>
                  <a:lnTo>
                    <a:pt x="31605" y="19702"/>
                  </a:lnTo>
                  <a:lnTo>
                    <a:pt x="32572" y="20160"/>
                  </a:lnTo>
                  <a:lnTo>
                    <a:pt x="33153" y="20213"/>
                  </a:lnTo>
                  <a:lnTo>
                    <a:pt x="34623" y="19164"/>
                  </a:lnTo>
                  <a:lnTo>
                    <a:pt x="35057" y="17822"/>
                  </a:lnTo>
                  <a:lnTo>
                    <a:pt x="36195" y="18682"/>
                  </a:lnTo>
                  <a:lnTo>
                    <a:pt x="36355" y="18893"/>
                  </a:lnTo>
                  <a:lnTo>
                    <a:pt x="36399" y="19157"/>
                  </a:lnTo>
                  <a:lnTo>
                    <a:pt x="36672" y="19522"/>
                  </a:lnTo>
                  <a:lnTo>
                    <a:pt x="36739" y="19756"/>
                  </a:lnTo>
                  <a:lnTo>
                    <a:pt x="37047" y="20061"/>
                  </a:lnTo>
                  <a:lnTo>
                    <a:pt x="38890" y="20233"/>
                  </a:lnTo>
                  <a:lnTo>
                    <a:pt x="41037" y="18441"/>
                  </a:lnTo>
                  <a:lnTo>
                    <a:pt x="43364" y="17838"/>
                  </a:lnTo>
                  <a:lnTo>
                    <a:pt x="43488" y="17392"/>
                  </a:lnTo>
                  <a:lnTo>
                    <a:pt x="43371" y="16942"/>
                  </a:lnTo>
                  <a:lnTo>
                    <a:pt x="42638" y="15941"/>
                  </a:lnTo>
                  <a:lnTo>
                    <a:pt x="41896" y="15406"/>
                  </a:lnTo>
                  <a:lnTo>
                    <a:pt x="41233" y="15291"/>
                  </a:lnTo>
                  <a:lnTo>
                    <a:pt x="41092" y="15168"/>
                  </a:lnTo>
                  <a:lnTo>
                    <a:pt x="41014" y="14967"/>
                  </a:lnTo>
                  <a:lnTo>
                    <a:pt x="41422" y="14272"/>
                  </a:lnTo>
                  <a:lnTo>
                    <a:pt x="42113" y="13525"/>
                  </a:lnTo>
                  <a:lnTo>
                    <a:pt x="42425" y="13391"/>
                  </a:lnTo>
                  <a:lnTo>
                    <a:pt x="43256" y="13319"/>
                  </a:lnTo>
                  <a:lnTo>
                    <a:pt x="43477" y="12876"/>
                  </a:lnTo>
                  <a:lnTo>
                    <a:pt x="43727" y="12648"/>
                  </a:lnTo>
                  <a:lnTo>
                    <a:pt x="44354" y="13338"/>
                  </a:lnTo>
                  <a:lnTo>
                    <a:pt x="44440" y="13654"/>
                  </a:lnTo>
                  <a:lnTo>
                    <a:pt x="44650" y="13472"/>
                  </a:lnTo>
                  <a:lnTo>
                    <a:pt x="44076" y="12977"/>
                  </a:lnTo>
                  <a:lnTo>
                    <a:pt x="43928" y="12657"/>
                  </a:lnTo>
                  <a:lnTo>
                    <a:pt x="43940" y="12516"/>
                  </a:lnTo>
                  <a:lnTo>
                    <a:pt x="44076" y="12471"/>
                  </a:lnTo>
                  <a:lnTo>
                    <a:pt x="44268" y="12549"/>
                  </a:lnTo>
                  <a:lnTo>
                    <a:pt x="44486" y="12850"/>
                  </a:lnTo>
                  <a:lnTo>
                    <a:pt x="44666" y="12969"/>
                  </a:lnTo>
                  <a:lnTo>
                    <a:pt x="44966" y="12936"/>
                  </a:lnTo>
                  <a:lnTo>
                    <a:pt x="45138" y="12694"/>
                  </a:lnTo>
                  <a:lnTo>
                    <a:pt x="45138" y="12531"/>
                  </a:lnTo>
                  <a:lnTo>
                    <a:pt x="44994" y="12352"/>
                  </a:lnTo>
                  <a:lnTo>
                    <a:pt x="44482" y="12091"/>
                  </a:lnTo>
                  <a:lnTo>
                    <a:pt x="44354" y="11868"/>
                  </a:lnTo>
                  <a:lnTo>
                    <a:pt x="44385" y="11723"/>
                  </a:lnTo>
                  <a:lnTo>
                    <a:pt x="44588" y="11489"/>
                  </a:lnTo>
                  <a:lnTo>
                    <a:pt x="44795" y="11411"/>
                  </a:lnTo>
                  <a:lnTo>
                    <a:pt x="45368" y="11601"/>
                  </a:lnTo>
                  <a:lnTo>
                    <a:pt x="45536" y="11582"/>
                  </a:lnTo>
                  <a:lnTo>
                    <a:pt x="45598" y="11318"/>
                  </a:lnTo>
                  <a:lnTo>
                    <a:pt x="45544" y="11136"/>
                  </a:lnTo>
                  <a:lnTo>
                    <a:pt x="45216" y="10857"/>
                  </a:lnTo>
                  <a:lnTo>
                    <a:pt x="44658" y="10950"/>
                  </a:lnTo>
                  <a:lnTo>
                    <a:pt x="44471" y="10894"/>
                  </a:lnTo>
                  <a:lnTo>
                    <a:pt x="44486" y="10633"/>
                  </a:lnTo>
                  <a:lnTo>
                    <a:pt x="45122" y="10369"/>
                  </a:lnTo>
                  <a:lnTo>
                    <a:pt x="45134" y="10224"/>
                  </a:lnTo>
                  <a:lnTo>
                    <a:pt x="44939" y="9979"/>
                  </a:lnTo>
                  <a:lnTo>
                    <a:pt x="44584" y="10061"/>
                  </a:lnTo>
                  <a:lnTo>
                    <a:pt x="44350" y="10016"/>
                  </a:lnTo>
                  <a:lnTo>
                    <a:pt x="44197" y="9823"/>
                  </a:lnTo>
                  <a:lnTo>
                    <a:pt x="44285" y="9525"/>
                  </a:lnTo>
                  <a:lnTo>
                    <a:pt x="47704" y="9528"/>
                  </a:lnTo>
                  <a:lnTo>
                    <a:pt x="47722" y="8045"/>
                  </a:lnTo>
                  <a:lnTo>
                    <a:pt x="47613" y="7703"/>
                  </a:lnTo>
                  <a:lnTo>
                    <a:pt x="47352" y="7420"/>
                  </a:lnTo>
                  <a:lnTo>
                    <a:pt x="46290" y="6921"/>
                  </a:lnTo>
                  <a:lnTo>
                    <a:pt x="45425" y="6855"/>
                  </a:lnTo>
                  <a:lnTo>
                    <a:pt x="45615" y="7033"/>
                  </a:lnTo>
                  <a:lnTo>
                    <a:pt x="46278" y="7036"/>
                  </a:lnTo>
                  <a:lnTo>
                    <a:pt x="46427" y="7263"/>
                  </a:lnTo>
                  <a:lnTo>
                    <a:pt x="46305" y="7524"/>
                  </a:lnTo>
                  <a:lnTo>
                    <a:pt x="45060" y="7933"/>
                  </a:lnTo>
                  <a:lnTo>
                    <a:pt x="44517" y="7847"/>
                  </a:lnTo>
                  <a:lnTo>
                    <a:pt x="44209" y="8394"/>
                  </a:lnTo>
                  <a:lnTo>
                    <a:pt x="44220" y="8681"/>
                  </a:lnTo>
                  <a:lnTo>
                    <a:pt x="43999" y="8318"/>
                  </a:lnTo>
                  <a:lnTo>
                    <a:pt x="43952" y="8121"/>
                  </a:lnTo>
                  <a:lnTo>
                    <a:pt x="44033" y="7778"/>
                  </a:lnTo>
                  <a:lnTo>
                    <a:pt x="44251" y="7696"/>
                  </a:lnTo>
                  <a:lnTo>
                    <a:pt x="44966" y="7799"/>
                  </a:lnTo>
                  <a:lnTo>
                    <a:pt x="46062" y="7533"/>
                  </a:lnTo>
                  <a:lnTo>
                    <a:pt x="46195" y="7410"/>
                  </a:lnTo>
                  <a:lnTo>
                    <a:pt x="46179" y="7198"/>
                  </a:lnTo>
                  <a:lnTo>
                    <a:pt x="45652" y="7139"/>
                  </a:lnTo>
                  <a:lnTo>
                    <a:pt x="45425" y="7009"/>
                  </a:lnTo>
                  <a:lnTo>
                    <a:pt x="45370" y="6861"/>
                  </a:lnTo>
                  <a:lnTo>
                    <a:pt x="45405" y="6693"/>
                  </a:lnTo>
                  <a:lnTo>
                    <a:pt x="45588" y="6526"/>
                  </a:lnTo>
                  <a:lnTo>
                    <a:pt x="46021" y="6477"/>
                  </a:lnTo>
                  <a:lnTo>
                    <a:pt x="46275" y="6253"/>
                  </a:lnTo>
                  <a:lnTo>
                    <a:pt x="46216" y="6026"/>
                  </a:lnTo>
                  <a:lnTo>
                    <a:pt x="45969" y="5692"/>
                  </a:lnTo>
                  <a:lnTo>
                    <a:pt x="46004" y="5547"/>
                  </a:lnTo>
                  <a:lnTo>
                    <a:pt x="46281" y="5420"/>
                  </a:lnTo>
                  <a:lnTo>
                    <a:pt x="46637" y="5676"/>
                  </a:lnTo>
                  <a:lnTo>
                    <a:pt x="46855" y="5638"/>
                  </a:lnTo>
                  <a:lnTo>
                    <a:pt x="47112" y="4790"/>
                  </a:lnTo>
                  <a:lnTo>
                    <a:pt x="47029" y="4407"/>
                  </a:lnTo>
                  <a:lnTo>
                    <a:pt x="47056" y="4001"/>
                  </a:lnTo>
                  <a:lnTo>
                    <a:pt x="47223" y="3759"/>
                  </a:lnTo>
                  <a:lnTo>
                    <a:pt x="47761" y="3498"/>
                  </a:lnTo>
                  <a:lnTo>
                    <a:pt x="48010" y="2892"/>
                  </a:lnTo>
                  <a:lnTo>
                    <a:pt x="48424" y="2686"/>
                  </a:lnTo>
                  <a:lnTo>
                    <a:pt x="48572" y="2500"/>
                  </a:lnTo>
                  <a:lnTo>
                    <a:pt x="48521" y="1983"/>
                  </a:lnTo>
                  <a:lnTo>
                    <a:pt x="48661" y="1522"/>
                  </a:lnTo>
                  <a:lnTo>
                    <a:pt x="48559" y="1354"/>
                  </a:lnTo>
                  <a:lnTo>
                    <a:pt x="48269" y="1310"/>
                  </a:lnTo>
                  <a:lnTo>
                    <a:pt x="47524" y="1676"/>
                  </a:lnTo>
                  <a:lnTo>
                    <a:pt x="47172" y="1487"/>
                  </a:lnTo>
                  <a:lnTo>
                    <a:pt x="47164" y="1137"/>
                  </a:lnTo>
                  <a:lnTo>
                    <a:pt x="47320" y="895"/>
                  </a:lnTo>
                  <a:lnTo>
                    <a:pt x="47945" y="749"/>
                  </a:lnTo>
                  <a:lnTo>
                    <a:pt x="48241" y="563"/>
                  </a:lnTo>
                  <a:lnTo>
                    <a:pt x="48319" y="365"/>
                  </a:lnTo>
                  <a:lnTo>
                    <a:pt x="48354" y="0"/>
                  </a:lnTo>
                  <a:lnTo>
                    <a:pt x="48424" y="267"/>
                  </a:lnTo>
                  <a:lnTo>
                    <a:pt x="48373" y="632"/>
                  </a:lnTo>
                  <a:lnTo>
                    <a:pt x="47924" y="937"/>
                  </a:lnTo>
                  <a:lnTo>
                    <a:pt x="47588" y="896"/>
                  </a:lnTo>
                  <a:lnTo>
                    <a:pt x="47377" y="966"/>
                  </a:lnTo>
                  <a:lnTo>
                    <a:pt x="47209" y="1305"/>
                  </a:lnTo>
                  <a:lnTo>
                    <a:pt x="47244" y="1476"/>
                  </a:lnTo>
                  <a:lnTo>
                    <a:pt x="47568" y="1562"/>
                  </a:lnTo>
                  <a:lnTo>
                    <a:pt x="48236" y="1182"/>
                  </a:lnTo>
                  <a:lnTo>
                    <a:pt x="48424" y="1160"/>
                  </a:lnTo>
                  <a:lnTo>
                    <a:pt x="48689" y="1287"/>
                  </a:lnTo>
                  <a:lnTo>
                    <a:pt x="48756" y="1473"/>
                  </a:lnTo>
                  <a:lnTo>
                    <a:pt x="48716" y="1770"/>
                  </a:lnTo>
                  <a:lnTo>
                    <a:pt x="49533" y="2254"/>
                  </a:lnTo>
                  <a:lnTo>
                    <a:pt x="51200" y="2006"/>
                  </a:lnTo>
                  <a:lnTo>
                    <a:pt x="51197" y="1775"/>
                  </a:lnTo>
                  <a:lnTo>
                    <a:pt x="51333" y="1664"/>
                  </a:lnTo>
                  <a:lnTo>
                    <a:pt x="52533" y="2036"/>
                  </a:lnTo>
                  <a:lnTo>
                    <a:pt x="52530" y="2427"/>
                  </a:lnTo>
                  <a:lnTo>
                    <a:pt x="53053" y="3594"/>
                  </a:lnTo>
                  <a:lnTo>
                    <a:pt x="53229" y="3780"/>
                  </a:lnTo>
                  <a:lnTo>
                    <a:pt x="53612" y="3903"/>
                  </a:lnTo>
                  <a:lnTo>
                    <a:pt x="54178" y="4375"/>
                  </a:lnTo>
                  <a:lnTo>
                    <a:pt x="54362" y="4631"/>
                  </a:lnTo>
                  <a:lnTo>
                    <a:pt x="54452" y="4921"/>
                  </a:lnTo>
                  <a:lnTo>
                    <a:pt x="54135" y="5212"/>
                  </a:lnTo>
                  <a:lnTo>
                    <a:pt x="53898" y="5584"/>
                  </a:lnTo>
                  <a:lnTo>
                    <a:pt x="53824" y="6231"/>
                  </a:lnTo>
                  <a:lnTo>
                    <a:pt x="53890" y="6740"/>
                  </a:lnTo>
                  <a:lnTo>
                    <a:pt x="54043" y="7157"/>
                  </a:lnTo>
                  <a:lnTo>
                    <a:pt x="54609" y="7663"/>
                  </a:lnTo>
                  <a:lnTo>
                    <a:pt x="54617" y="7997"/>
                  </a:lnTo>
                  <a:lnTo>
                    <a:pt x="54457" y="8466"/>
                  </a:lnTo>
                  <a:lnTo>
                    <a:pt x="54318" y="8620"/>
                  </a:lnTo>
                  <a:lnTo>
                    <a:pt x="52219" y="8650"/>
                  </a:lnTo>
                  <a:lnTo>
                    <a:pt x="52191" y="8973"/>
                  </a:lnTo>
                  <a:lnTo>
                    <a:pt x="51999" y="9371"/>
                  </a:lnTo>
                  <a:lnTo>
                    <a:pt x="51722" y="9624"/>
                  </a:lnTo>
                  <a:lnTo>
                    <a:pt x="51568" y="11778"/>
                  </a:lnTo>
                  <a:lnTo>
                    <a:pt x="52598" y="12179"/>
                  </a:lnTo>
                  <a:lnTo>
                    <a:pt x="53184" y="12324"/>
                  </a:lnTo>
                  <a:lnTo>
                    <a:pt x="55997" y="11947"/>
                  </a:lnTo>
                  <a:lnTo>
                    <a:pt x="56141" y="11750"/>
                  </a:lnTo>
                  <a:lnTo>
                    <a:pt x="55915" y="11542"/>
                  </a:lnTo>
                  <a:lnTo>
                    <a:pt x="55797" y="10969"/>
                  </a:lnTo>
                  <a:lnTo>
                    <a:pt x="55895" y="10574"/>
                  </a:lnTo>
                  <a:lnTo>
                    <a:pt x="56269" y="10020"/>
                  </a:lnTo>
                  <a:lnTo>
                    <a:pt x="56858" y="10288"/>
                  </a:lnTo>
                  <a:lnTo>
                    <a:pt x="57717" y="9975"/>
                  </a:lnTo>
                  <a:lnTo>
                    <a:pt x="58181" y="9272"/>
                  </a:lnTo>
                  <a:lnTo>
                    <a:pt x="58763" y="9625"/>
                  </a:lnTo>
                  <a:lnTo>
                    <a:pt x="59173" y="10127"/>
                  </a:lnTo>
                  <a:lnTo>
                    <a:pt x="59297" y="10421"/>
                  </a:lnTo>
                  <a:lnTo>
                    <a:pt x="60273" y="11530"/>
                  </a:lnTo>
                  <a:lnTo>
                    <a:pt x="60492" y="11630"/>
                  </a:lnTo>
                  <a:lnTo>
                    <a:pt x="61003" y="12184"/>
                  </a:lnTo>
                  <a:lnTo>
                    <a:pt x="61525" y="13483"/>
                  </a:lnTo>
                  <a:lnTo>
                    <a:pt x="62458" y="14037"/>
                  </a:lnTo>
                  <a:lnTo>
                    <a:pt x="63324" y="14316"/>
                  </a:lnTo>
                  <a:lnTo>
                    <a:pt x="63784" y="14286"/>
                  </a:lnTo>
                  <a:lnTo>
                    <a:pt x="64369" y="14041"/>
                  </a:lnTo>
                  <a:lnTo>
                    <a:pt x="64705" y="14179"/>
                  </a:lnTo>
                  <a:lnTo>
                    <a:pt x="65251" y="13896"/>
                  </a:lnTo>
                  <a:lnTo>
                    <a:pt x="65497" y="13848"/>
                  </a:lnTo>
                  <a:lnTo>
                    <a:pt x="66811" y="14120"/>
                  </a:lnTo>
                  <a:lnTo>
                    <a:pt x="67622" y="14556"/>
                  </a:lnTo>
                  <a:lnTo>
                    <a:pt x="67513" y="14846"/>
                  </a:lnTo>
                  <a:lnTo>
                    <a:pt x="67797" y="15106"/>
                  </a:lnTo>
                  <a:lnTo>
                    <a:pt x="68527" y="15129"/>
                  </a:lnTo>
                  <a:lnTo>
                    <a:pt x="68642" y="15677"/>
                  </a:lnTo>
                  <a:lnTo>
                    <a:pt x="68562" y="16131"/>
                  </a:lnTo>
                  <a:lnTo>
                    <a:pt x="68304" y="16745"/>
                  </a:lnTo>
                  <a:lnTo>
                    <a:pt x="68339" y="16961"/>
                  </a:lnTo>
                  <a:lnTo>
                    <a:pt x="68719" y="16928"/>
                  </a:lnTo>
                  <a:lnTo>
                    <a:pt x="68772" y="16361"/>
                  </a:lnTo>
                  <a:lnTo>
                    <a:pt x="69029" y="15963"/>
                  </a:lnTo>
                  <a:lnTo>
                    <a:pt x="70121" y="15963"/>
                  </a:lnTo>
                  <a:lnTo>
                    <a:pt x="70480" y="15602"/>
                  </a:lnTo>
                  <a:lnTo>
                    <a:pt x="70319" y="15358"/>
                  </a:lnTo>
                  <a:lnTo>
                    <a:pt x="70018" y="15165"/>
                  </a:lnTo>
                  <a:lnTo>
                    <a:pt x="69441" y="15169"/>
                  </a:lnTo>
                  <a:lnTo>
                    <a:pt x="69090" y="15325"/>
                  </a:lnTo>
                  <a:lnTo>
                    <a:pt x="68733" y="15244"/>
                  </a:lnTo>
                  <a:lnTo>
                    <a:pt x="68733" y="15095"/>
                  </a:lnTo>
                  <a:lnTo>
                    <a:pt x="68945" y="14764"/>
                  </a:lnTo>
                  <a:lnTo>
                    <a:pt x="69628" y="14410"/>
                  </a:lnTo>
                  <a:lnTo>
                    <a:pt x="69959" y="14421"/>
                  </a:lnTo>
                  <a:lnTo>
                    <a:pt x="70428" y="14595"/>
                  </a:lnTo>
                  <a:lnTo>
                    <a:pt x="70222" y="14830"/>
                  </a:lnTo>
                  <a:lnTo>
                    <a:pt x="70159" y="15035"/>
                  </a:lnTo>
                  <a:lnTo>
                    <a:pt x="70584" y="15508"/>
                  </a:lnTo>
                  <a:lnTo>
                    <a:pt x="70529" y="15712"/>
                  </a:lnTo>
                  <a:lnTo>
                    <a:pt x="70170" y="16036"/>
                  </a:lnTo>
                  <a:lnTo>
                    <a:pt x="69277" y="16388"/>
                  </a:lnTo>
                  <a:lnTo>
                    <a:pt x="68992" y="16868"/>
                  </a:lnTo>
                  <a:lnTo>
                    <a:pt x="69530" y="18288"/>
                  </a:lnTo>
                  <a:lnTo>
                    <a:pt x="68867" y="18861"/>
                  </a:lnTo>
                  <a:lnTo>
                    <a:pt x="68146" y="19274"/>
                  </a:lnTo>
                  <a:lnTo>
                    <a:pt x="67745" y="19367"/>
                  </a:lnTo>
                  <a:lnTo>
                    <a:pt x="67054" y="19671"/>
                  </a:lnTo>
                  <a:lnTo>
                    <a:pt x="66855" y="19954"/>
                  </a:lnTo>
                  <a:lnTo>
                    <a:pt x="66847" y="20170"/>
                  </a:lnTo>
                  <a:lnTo>
                    <a:pt x="66964" y="20672"/>
                  </a:lnTo>
                  <a:lnTo>
                    <a:pt x="67127" y="20672"/>
                  </a:lnTo>
                  <a:lnTo>
                    <a:pt x="67252" y="20471"/>
                  </a:lnTo>
                  <a:lnTo>
                    <a:pt x="67416" y="20497"/>
                  </a:lnTo>
                  <a:lnTo>
                    <a:pt x="68464" y="21413"/>
                  </a:lnTo>
                  <a:lnTo>
                    <a:pt x="68601" y="21201"/>
                  </a:lnTo>
                  <a:lnTo>
                    <a:pt x="68966" y="21152"/>
                  </a:lnTo>
                  <a:lnTo>
                    <a:pt x="70155" y="21482"/>
                  </a:lnTo>
                  <a:lnTo>
                    <a:pt x="70432" y="21449"/>
                  </a:lnTo>
                  <a:lnTo>
                    <a:pt x="70790" y="21069"/>
                  </a:lnTo>
                  <a:lnTo>
                    <a:pt x="71001" y="20731"/>
                  </a:lnTo>
                  <a:lnTo>
                    <a:pt x="72202" y="21043"/>
                  </a:lnTo>
                  <a:lnTo>
                    <a:pt x="71929" y="22560"/>
                  </a:lnTo>
                  <a:lnTo>
                    <a:pt x="72187" y="22928"/>
                  </a:lnTo>
                  <a:lnTo>
                    <a:pt x="72288" y="23349"/>
                  </a:lnTo>
                  <a:lnTo>
                    <a:pt x="72288" y="23754"/>
                  </a:lnTo>
                  <a:lnTo>
                    <a:pt x="72187" y="24142"/>
                  </a:lnTo>
                  <a:lnTo>
                    <a:pt x="72162" y="23775"/>
                  </a:lnTo>
                  <a:lnTo>
                    <a:pt x="71879" y="23773"/>
                  </a:lnTo>
                  <a:lnTo>
                    <a:pt x="71876" y="24714"/>
                  </a:lnTo>
                  <a:lnTo>
                    <a:pt x="70855" y="25097"/>
                  </a:lnTo>
                  <a:lnTo>
                    <a:pt x="70621" y="24841"/>
                  </a:lnTo>
                  <a:lnTo>
                    <a:pt x="70480" y="24834"/>
                  </a:lnTo>
                  <a:lnTo>
                    <a:pt x="70465" y="25209"/>
                  </a:lnTo>
                  <a:lnTo>
                    <a:pt x="71483" y="26343"/>
                  </a:lnTo>
                  <a:lnTo>
                    <a:pt x="72098" y="26228"/>
                  </a:lnTo>
                  <a:lnTo>
                    <a:pt x="72342" y="26264"/>
                  </a:lnTo>
                  <a:lnTo>
                    <a:pt x="73872" y="28370"/>
                  </a:lnTo>
                  <a:lnTo>
                    <a:pt x="74635" y="29229"/>
                  </a:lnTo>
                  <a:lnTo>
                    <a:pt x="74655" y="29370"/>
                  </a:lnTo>
                  <a:lnTo>
                    <a:pt x="74293" y="30515"/>
                  </a:lnTo>
                  <a:lnTo>
                    <a:pt x="74975" y="30766"/>
                  </a:lnTo>
                  <a:lnTo>
                    <a:pt x="73686" y="31660"/>
                  </a:lnTo>
                  <a:lnTo>
                    <a:pt x="73651" y="32134"/>
                  </a:lnTo>
                  <a:lnTo>
                    <a:pt x="73799" y="32413"/>
                  </a:lnTo>
                  <a:lnTo>
                    <a:pt x="74632" y="32989"/>
                  </a:lnTo>
                  <a:lnTo>
                    <a:pt x="74909" y="33037"/>
                  </a:lnTo>
                  <a:lnTo>
                    <a:pt x="75158" y="32903"/>
                  </a:lnTo>
                  <a:lnTo>
                    <a:pt x="75450" y="32914"/>
                  </a:lnTo>
                  <a:lnTo>
                    <a:pt x="77136" y="34770"/>
                  </a:lnTo>
                  <a:lnTo>
                    <a:pt x="77700" y="34982"/>
                  </a:lnTo>
                  <a:lnTo>
                    <a:pt x="78787" y="36115"/>
                  </a:lnTo>
                  <a:lnTo>
                    <a:pt x="78846" y="36275"/>
                  </a:lnTo>
                  <a:lnTo>
                    <a:pt x="78597" y="36770"/>
                  </a:lnTo>
                  <a:lnTo>
                    <a:pt x="78561" y="37149"/>
                  </a:lnTo>
                  <a:lnTo>
                    <a:pt x="83902" y="36860"/>
                  </a:lnTo>
                  <a:lnTo>
                    <a:pt x="85976" y="37553"/>
                  </a:lnTo>
                  <a:lnTo>
                    <a:pt x="84433" y="38896"/>
                  </a:lnTo>
                  <a:lnTo>
                    <a:pt x="83004" y="39992"/>
                  </a:lnTo>
                  <a:lnTo>
                    <a:pt x="81426" y="40833"/>
                  </a:lnTo>
                  <a:lnTo>
                    <a:pt x="80889" y="41314"/>
                  </a:lnTo>
                  <a:lnTo>
                    <a:pt x="80873" y="41620"/>
                  </a:lnTo>
                  <a:lnTo>
                    <a:pt x="80730" y="41819"/>
                  </a:lnTo>
                  <a:lnTo>
                    <a:pt x="80090" y="42032"/>
                  </a:lnTo>
                  <a:lnTo>
                    <a:pt x="79914" y="41981"/>
                  </a:lnTo>
                  <a:lnTo>
                    <a:pt x="79763" y="41734"/>
                  </a:lnTo>
                  <a:lnTo>
                    <a:pt x="78988" y="41879"/>
                  </a:lnTo>
                  <a:lnTo>
                    <a:pt x="77653" y="42783"/>
                  </a:lnTo>
                  <a:lnTo>
                    <a:pt x="75726" y="44368"/>
                  </a:lnTo>
                  <a:lnTo>
                    <a:pt x="75455" y="44489"/>
                  </a:lnTo>
                  <a:lnTo>
                    <a:pt x="75127" y="44095"/>
                  </a:lnTo>
                  <a:lnTo>
                    <a:pt x="74938" y="44191"/>
                  </a:lnTo>
                  <a:lnTo>
                    <a:pt x="74479" y="44599"/>
                  </a:lnTo>
                  <a:lnTo>
                    <a:pt x="73555" y="45748"/>
                  </a:lnTo>
                  <a:lnTo>
                    <a:pt x="73106" y="46352"/>
                  </a:lnTo>
                  <a:lnTo>
                    <a:pt x="72767" y="46973"/>
                  </a:lnTo>
                  <a:lnTo>
                    <a:pt x="73348" y="46998"/>
                  </a:lnTo>
                  <a:lnTo>
                    <a:pt x="73352" y="47236"/>
                  </a:lnTo>
                  <a:lnTo>
                    <a:pt x="73220" y="47608"/>
                  </a:lnTo>
                  <a:lnTo>
                    <a:pt x="73018" y="47846"/>
                  </a:lnTo>
                  <a:lnTo>
                    <a:pt x="72901" y="48173"/>
                  </a:lnTo>
                  <a:lnTo>
                    <a:pt x="72917" y="48378"/>
                  </a:lnTo>
                  <a:lnTo>
                    <a:pt x="73158" y="48657"/>
                  </a:lnTo>
                  <a:lnTo>
                    <a:pt x="73450" y="48612"/>
                  </a:lnTo>
                  <a:lnTo>
                    <a:pt x="75032" y="47481"/>
                  </a:lnTo>
                  <a:lnTo>
                    <a:pt x="75386" y="46640"/>
                  </a:lnTo>
                  <a:lnTo>
                    <a:pt x="76642" y="45205"/>
                  </a:lnTo>
                  <a:lnTo>
                    <a:pt x="77478" y="44811"/>
                  </a:lnTo>
                  <a:lnTo>
                    <a:pt x="77716" y="44781"/>
                  </a:lnTo>
                  <a:lnTo>
                    <a:pt x="78424" y="44372"/>
                  </a:lnTo>
                  <a:lnTo>
                    <a:pt x="79233" y="43565"/>
                  </a:lnTo>
                  <a:lnTo>
                    <a:pt x="79992" y="43067"/>
                  </a:lnTo>
                  <a:lnTo>
                    <a:pt x="80676" y="42911"/>
                  </a:lnTo>
                  <a:lnTo>
                    <a:pt x="81505" y="42543"/>
                  </a:lnTo>
                  <a:lnTo>
                    <a:pt x="82023" y="42049"/>
                  </a:lnTo>
                  <a:lnTo>
                    <a:pt x="82642" y="41595"/>
                  </a:lnTo>
                  <a:lnTo>
                    <a:pt x="83485" y="42816"/>
                  </a:lnTo>
                  <a:lnTo>
                    <a:pt x="83649" y="42979"/>
                  </a:lnTo>
                  <a:lnTo>
                    <a:pt x="84096" y="43184"/>
                  </a:lnTo>
                  <a:lnTo>
                    <a:pt x="84298" y="43385"/>
                  </a:lnTo>
                  <a:lnTo>
                    <a:pt x="83983" y="43578"/>
                  </a:lnTo>
                  <a:lnTo>
                    <a:pt x="82913" y="43955"/>
                  </a:lnTo>
                  <a:lnTo>
                    <a:pt x="83305" y="44475"/>
                  </a:lnTo>
                  <a:lnTo>
                    <a:pt x="83509" y="44548"/>
                  </a:lnTo>
                  <a:lnTo>
                    <a:pt x="84463" y="44034"/>
                  </a:lnTo>
                  <a:lnTo>
                    <a:pt x="84923" y="44854"/>
                  </a:lnTo>
                  <a:lnTo>
                    <a:pt x="85052" y="45229"/>
                  </a:lnTo>
                  <a:lnTo>
                    <a:pt x="85099" y="45646"/>
                  </a:lnTo>
                  <a:lnTo>
                    <a:pt x="85356" y="46296"/>
                  </a:lnTo>
                  <a:lnTo>
                    <a:pt x="86335" y="47004"/>
                  </a:lnTo>
                  <a:lnTo>
                    <a:pt x="88276" y="45485"/>
                  </a:lnTo>
                  <a:lnTo>
                    <a:pt x="94658" y="40559"/>
                  </a:lnTo>
                  <a:lnTo>
                    <a:pt x="98781" y="41992"/>
                  </a:lnTo>
                  <a:lnTo>
                    <a:pt x="98622" y="42475"/>
                  </a:lnTo>
                  <a:lnTo>
                    <a:pt x="98558" y="43282"/>
                  </a:lnTo>
                  <a:lnTo>
                    <a:pt x="98622" y="43476"/>
                  </a:lnTo>
                  <a:lnTo>
                    <a:pt x="98915" y="43548"/>
                  </a:lnTo>
                  <a:lnTo>
                    <a:pt x="99039" y="43752"/>
                  </a:lnTo>
                  <a:lnTo>
                    <a:pt x="98984" y="44303"/>
                  </a:lnTo>
                  <a:lnTo>
                    <a:pt x="98735" y="44392"/>
                  </a:lnTo>
                  <a:lnTo>
                    <a:pt x="98234" y="44202"/>
                  </a:lnTo>
                  <a:lnTo>
                    <a:pt x="97794" y="44395"/>
                  </a:lnTo>
                  <a:lnTo>
                    <a:pt x="97983" y="44992"/>
                  </a:lnTo>
                  <a:lnTo>
                    <a:pt x="101040" y="43653"/>
                  </a:lnTo>
                  <a:lnTo>
                    <a:pt x="102649" y="43341"/>
                  </a:lnTo>
                  <a:lnTo>
                    <a:pt x="108228" y="45296"/>
                  </a:lnTo>
                  <a:lnTo>
                    <a:pt x="114665" y="41322"/>
                  </a:lnTo>
                  <a:lnTo>
                    <a:pt x="116054" y="40510"/>
                  </a:lnTo>
                  <a:lnTo>
                    <a:pt x="122806" y="37190"/>
                  </a:lnTo>
                  <a:lnTo>
                    <a:pt x="123679" y="36847"/>
                  </a:lnTo>
                  <a:lnTo>
                    <a:pt x="130952" y="40801"/>
                  </a:lnTo>
                  <a:lnTo>
                    <a:pt x="132290" y="40527"/>
                  </a:lnTo>
                  <a:lnTo>
                    <a:pt x="134935" y="39994"/>
                  </a:lnTo>
                  <a:lnTo>
                    <a:pt x="135182" y="39950"/>
                  </a:lnTo>
                  <a:lnTo>
                    <a:pt x="137444" y="39477"/>
                  </a:lnTo>
                  <a:lnTo>
                    <a:pt x="138483" y="41560"/>
                  </a:lnTo>
                  <a:lnTo>
                    <a:pt x="140019" y="405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5" name="pg146">
              <a:extLst>
                <a:ext uri="{FF2B5EF4-FFF2-40B4-BE49-F238E27FC236}">
                  <a16:creationId xmlns:a16="http://schemas.microsoft.com/office/drawing/2014/main" id="{1EB30F49-661B-5349-AB43-A3234619AF19}"/>
                </a:ext>
              </a:extLst>
            </p:cNvPr>
            <p:cNvSpPr/>
            <p:nvPr/>
          </p:nvSpPr>
          <p:spPr>
            <a:xfrm>
              <a:off x="6757843" y="2656547"/>
              <a:ext cx="146692" cy="89085"/>
            </a:xfrm>
            <a:custGeom>
              <a:avLst/>
              <a:gdLst/>
              <a:ahLst/>
              <a:cxnLst/>
              <a:rect l="0" t="0" r="0" b="0"/>
              <a:pathLst>
                <a:path w="146692" h="89085">
                  <a:moveTo>
                    <a:pt x="5210" y="378"/>
                  </a:moveTo>
                  <a:lnTo>
                    <a:pt x="10919" y="470"/>
                  </a:lnTo>
                  <a:lnTo>
                    <a:pt x="27104" y="381"/>
                  </a:lnTo>
                  <a:lnTo>
                    <a:pt x="33902" y="282"/>
                  </a:lnTo>
                  <a:lnTo>
                    <a:pt x="46927" y="93"/>
                  </a:lnTo>
                  <a:lnTo>
                    <a:pt x="55776" y="111"/>
                  </a:lnTo>
                  <a:lnTo>
                    <a:pt x="56501" y="112"/>
                  </a:lnTo>
                  <a:lnTo>
                    <a:pt x="58693" y="117"/>
                  </a:lnTo>
                  <a:lnTo>
                    <a:pt x="60443" y="120"/>
                  </a:lnTo>
                  <a:lnTo>
                    <a:pt x="77581" y="155"/>
                  </a:lnTo>
                  <a:lnTo>
                    <a:pt x="81102" y="162"/>
                  </a:lnTo>
                  <a:lnTo>
                    <a:pt x="84283" y="168"/>
                  </a:lnTo>
                  <a:lnTo>
                    <a:pt x="85575" y="188"/>
                  </a:lnTo>
                  <a:lnTo>
                    <a:pt x="87725" y="221"/>
                  </a:lnTo>
                  <a:lnTo>
                    <a:pt x="89064" y="241"/>
                  </a:lnTo>
                  <a:lnTo>
                    <a:pt x="89398" y="237"/>
                  </a:lnTo>
                  <a:lnTo>
                    <a:pt x="89810" y="231"/>
                  </a:lnTo>
                  <a:lnTo>
                    <a:pt x="92057" y="203"/>
                  </a:lnTo>
                  <a:lnTo>
                    <a:pt x="100767" y="92"/>
                  </a:lnTo>
                  <a:lnTo>
                    <a:pt x="106445" y="20"/>
                  </a:lnTo>
                  <a:lnTo>
                    <a:pt x="107168" y="10"/>
                  </a:lnTo>
                  <a:lnTo>
                    <a:pt x="108029" y="0"/>
                  </a:lnTo>
                  <a:lnTo>
                    <a:pt x="108393" y="5"/>
                  </a:lnTo>
                  <a:lnTo>
                    <a:pt x="113414" y="74"/>
                  </a:lnTo>
                  <a:lnTo>
                    <a:pt x="120169" y="172"/>
                  </a:lnTo>
                  <a:lnTo>
                    <a:pt x="120344" y="176"/>
                  </a:lnTo>
                  <a:lnTo>
                    <a:pt x="120859" y="485"/>
                  </a:lnTo>
                  <a:lnTo>
                    <a:pt x="121530" y="1039"/>
                  </a:lnTo>
                  <a:lnTo>
                    <a:pt x="121708" y="1244"/>
                  </a:lnTo>
                  <a:lnTo>
                    <a:pt x="121744" y="1448"/>
                  </a:lnTo>
                  <a:lnTo>
                    <a:pt x="121858" y="1619"/>
                  </a:lnTo>
                  <a:lnTo>
                    <a:pt x="122160" y="1950"/>
                  </a:lnTo>
                  <a:lnTo>
                    <a:pt x="123020" y="2364"/>
                  </a:lnTo>
                  <a:lnTo>
                    <a:pt x="123064" y="2795"/>
                  </a:lnTo>
                  <a:lnTo>
                    <a:pt x="123901" y="2799"/>
                  </a:lnTo>
                  <a:lnTo>
                    <a:pt x="124650" y="2948"/>
                  </a:lnTo>
                  <a:lnTo>
                    <a:pt x="126014" y="2936"/>
                  </a:lnTo>
                  <a:lnTo>
                    <a:pt x="127740" y="2708"/>
                  </a:lnTo>
                  <a:lnTo>
                    <a:pt x="128993" y="2171"/>
                  </a:lnTo>
                  <a:lnTo>
                    <a:pt x="128988" y="3651"/>
                  </a:lnTo>
                  <a:lnTo>
                    <a:pt x="128684" y="3938"/>
                  </a:lnTo>
                  <a:lnTo>
                    <a:pt x="128010" y="4909"/>
                  </a:lnTo>
                  <a:lnTo>
                    <a:pt x="126920" y="5724"/>
                  </a:lnTo>
                  <a:lnTo>
                    <a:pt x="126104" y="7160"/>
                  </a:lnTo>
                  <a:lnTo>
                    <a:pt x="126033" y="7517"/>
                  </a:lnTo>
                  <a:lnTo>
                    <a:pt x="125439" y="8559"/>
                  </a:lnTo>
                  <a:lnTo>
                    <a:pt x="124362" y="9924"/>
                  </a:lnTo>
                  <a:lnTo>
                    <a:pt x="123609" y="10738"/>
                  </a:lnTo>
                  <a:lnTo>
                    <a:pt x="123644" y="11604"/>
                  </a:lnTo>
                  <a:lnTo>
                    <a:pt x="123592" y="11959"/>
                  </a:lnTo>
                  <a:lnTo>
                    <a:pt x="123338" y="12277"/>
                  </a:lnTo>
                  <a:lnTo>
                    <a:pt x="122716" y="12442"/>
                  </a:lnTo>
                  <a:lnTo>
                    <a:pt x="122731" y="11622"/>
                  </a:lnTo>
                  <a:lnTo>
                    <a:pt x="120365" y="11683"/>
                  </a:lnTo>
                  <a:lnTo>
                    <a:pt x="120335" y="13859"/>
                  </a:lnTo>
                  <a:lnTo>
                    <a:pt x="119676" y="14274"/>
                  </a:lnTo>
                  <a:lnTo>
                    <a:pt x="112544" y="14215"/>
                  </a:lnTo>
                  <a:lnTo>
                    <a:pt x="112462" y="23044"/>
                  </a:lnTo>
                  <a:lnTo>
                    <a:pt x="112212" y="41214"/>
                  </a:lnTo>
                  <a:lnTo>
                    <a:pt x="112761" y="41691"/>
                  </a:lnTo>
                  <a:lnTo>
                    <a:pt x="112565" y="41709"/>
                  </a:lnTo>
                  <a:lnTo>
                    <a:pt x="112211" y="41485"/>
                  </a:lnTo>
                  <a:lnTo>
                    <a:pt x="112208" y="42604"/>
                  </a:lnTo>
                  <a:lnTo>
                    <a:pt x="112206" y="42936"/>
                  </a:lnTo>
                  <a:lnTo>
                    <a:pt x="112474" y="43588"/>
                  </a:lnTo>
                  <a:lnTo>
                    <a:pt x="112601" y="43774"/>
                  </a:lnTo>
                  <a:lnTo>
                    <a:pt x="113462" y="44476"/>
                  </a:lnTo>
                  <a:lnTo>
                    <a:pt x="113399" y="45361"/>
                  </a:lnTo>
                  <a:lnTo>
                    <a:pt x="113178" y="46499"/>
                  </a:lnTo>
                  <a:lnTo>
                    <a:pt x="112807" y="46834"/>
                  </a:lnTo>
                  <a:lnTo>
                    <a:pt x="112487" y="46987"/>
                  </a:lnTo>
                  <a:lnTo>
                    <a:pt x="112494" y="48172"/>
                  </a:lnTo>
                  <a:lnTo>
                    <a:pt x="112756" y="48805"/>
                  </a:lnTo>
                  <a:lnTo>
                    <a:pt x="112484" y="48947"/>
                  </a:lnTo>
                  <a:lnTo>
                    <a:pt x="111903" y="48939"/>
                  </a:lnTo>
                  <a:lnTo>
                    <a:pt x="111196" y="49397"/>
                  </a:lnTo>
                  <a:lnTo>
                    <a:pt x="110505" y="49382"/>
                  </a:lnTo>
                  <a:lnTo>
                    <a:pt x="110146" y="49773"/>
                  </a:lnTo>
                  <a:lnTo>
                    <a:pt x="110059" y="50074"/>
                  </a:lnTo>
                  <a:lnTo>
                    <a:pt x="110415" y="50561"/>
                  </a:lnTo>
                  <a:lnTo>
                    <a:pt x="109669" y="51060"/>
                  </a:lnTo>
                  <a:lnTo>
                    <a:pt x="109535" y="51239"/>
                  </a:lnTo>
                  <a:lnTo>
                    <a:pt x="109306" y="51618"/>
                  </a:lnTo>
                  <a:lnTo>
                    <a:pt x="109524" y="52466"/>
                  </a:lnTo>
                  <a:lnTo>
                    <a:pt x="109409" y="52637"/>
                  </a:lnTo>
                  <a:lnTo>
                    <a:pt x="108995" y="52894"/>
                  </a:lnTo>
                  <a:lnTo>
                    <a:pt x="108639" y="52920"/>
                  </a:lnTo>
                  <a:lnTo>
                    <a:pt x="108297" y="53887"/>
                  </a:lnTo>
                  <a:lnTo>
                    <a:pt x="108262" y="54594"/>
                  </a:lnTo>
                  <a:lnTo>
                    <a:pt x="108424" y="55043"/>
                  </a:lnTo>
                  <a:lnTo>
                    <a:pt x="108460" y="55453"/>
                  </a:lnTo>
                  <a:lnTo>
                    <a:pt x="108310" y="55936"/>
                  </a:lnTo>
                  <a:lnTo>
                    <a:pt x="107982" y="56301"/>
                  </a:lnTo>
                  <a:lnTo>
                    <a:pt x="108666" y="56903"/>
                  </a:lnTo>
                  <a:lnTo>
                    <a:pt x="122758" y="56933"/>
                  </a:lnTo>
                  <a:lnTo>
                    <a:pt x="124915" y="56958"/>
                  </a:lnTo>
                  <a:lnTo>
                    <a:pt x="128247" y="57134"/>
                  </a:lnTo>
                  <a:lnTo>
                    <a:pt x="128613" y="57080"/>
                  </a:lnTo>
                  <a:lnTo>
                    <a:pt x="129268" y="56678"/>
                  </a:lnTo>
                  <a:lnTo>
                    <a:pt x="129335" y="56239"/>
                  </a:lnTo>
                  <a:lnTo>
                    <a:pt x="130637" y="56313"/>
                  </a:lnTo>
                  <a:lnTo>
                    <a:pt x="131825" y="56581"/>
                  </a:lnTo>
                  <a:lnTo>
                    <a:pt x="133471" y="56543"/>
                  </a:lnTo>
                  <a:lnTo>
                    <a:pt x="133949" y="56421"/>
                  </a:lnTo>
                  <a:lnTo>
                    <a:pt x="135354" y="55900"/>
                  </a:lnTo>
                  <a:lnTo>
                    <a:pt x="135871" y="55380"/>
                  </a:lnTo>
                  <a:lnTo>
                    <a:pt x="135997" y="55056"/>
                  </a:lnTo>
                  <a:lnTo>
                    <a:pt x="137197" y="54648"/>
                  </a:lnTo>
                  <a:lnTo>
                    <a:pt x="137016" y="54986"/>
                  </a:lnTo>
                  <a:lnTo>
                    <a:pt x="136558" y="55503"/>
                  </a:lnTo>
                  <a:lnTo>
                    <a:pt x="136719" y="55592"/>
                  </a:lnTo>
                  <a:lnTo>
                    <a:pt x="137939" y="55812"/>
                  </a:lnTo>
                  <a:lnTo>
                    <a:pt x="138053" y="55950"/>
                  </a:lnTo>
                  <a:lnTo>
                    <a:pt x="138093" y="56158"/>
                  </a:lnTo>
                  <a:lnTo>
                    <a:pt x="137958" y="56678"/>
                  </a:lnTo>
                  <a:lnTo>
                    <a:pt x="137409" y="57578"/>
                  </a:lnTo>
                  <a:lnTo>
                    <a:pt x="136537" y="58214"/>
                  </a:lnTo>
                  <a:lnTo>
                    <a:pt x="136344" y="58228"/>
                  </a:lnTo>
                  <a:lnTo>
                    <a:pt x="135913" y="58016"/>
                  </a:lnTo>
                  <a:lnTo>
                    <a:pt x="135238" y="58273"/>
                  </a:lnTo>
                  <a:lnTo>
                    <a:pt x="135144" y="58492"/>
                  </a:lnTo>
                  <a:lnTo>
                    <a:pt x="135444" y="58585"/>
                  </a:lnTo>
                  <a:lnTo>
                    <a:pt x="136043" y="58976"/>
                  </a:lnTo>
                  <a:lnTo>
                    <a:pt x="136986" y="59645"/>
                  </a:lnTo>
                  <a:lnTo>
                    <a:pt x="137313" y="59995"/>
                  </a:lnTo>
                  <a:lnTo>
                    <a:pt x="137680" y="60583"/>
                  </a:lnTo>
                  <a:lnTo>
                    <a:pt x="137694" y="61262"/>
                  </a:lnTo>
                  <a:lnTo>
                    <a:pt x="144862" y="61183"/>
                  </a:lnTo>
                  <a:lnTo>
                    <a:pt x="144727" y="57522"/>
                  </a:lnTo>
                  <a:lnTo>
                    <a:pt x="145058" y="57351"/>
                  </a:lnTo>
                  <a:lnTo>
                    <a:pt x="145453" y="56908"/>
                  </a:lnTo>
                  <a:lnTo>
                    <a:pt x="145534" y="56699"/>
                  </a:lnTo>
                  <a:lnTo>
                    <a:pt x="146613" y="56657"/>
                  </a:lnTo>
                  <a:lnTo>
                    <a:pt x="146578" y="61060"/>
                  </a:lnTo>
                  <a:lnTo>
                    <a:pt x="146692" y="61484"/>
                  </a:lnTo>
                  <a:lnTo>
                    <a:pt x="146551" y="65031"/>
                  </a:lnTo>
                  <a:lnTo>
                    <a:pt x="146513" y="70763"/>
                  </a:lnTo>
                  <a:lnTo>
                    <a:pt x="146450" y="85147"/>
                  </a:lnTo>
                  <a:lnTo>
                    <a:pt x="142137" y="85275"/>
                  </a:lnTo>
                  <a:lnTo>
                    <a:pt x="130376" y="85370"/>
                  </a:lnTo>
                  <a:lnTo>
                    <a:pt x="125577" y="85498"/>
                  </a:lnTo>
                  <a:lnTo>
                    <a:pt x="117647" y="85395"/>
                  </a:lnTo>
                  <a:lnTo>
                    <a:pt x="111818" y="78583"/>
                  </a:lnTo>
                  <a:lnTo>
                    <a:pt x="105311" y="70934"/>
                  </a:lnTo>
                  <a:lnTo>
                    <a:pt x="100881" y="65733"/>
                  </a:lnTo>
                  <a:lnTo>
                    <a:pt x="100766" y="65599"/>
                  </a:lnTo>
                  <a:lnTo>
                    <a:pt x="99933" y="65727"/>
                  </a:lnTo>
                  <a:lnTo>
                    <a:pt x="99795" y="65958"/>
                  </a:lnTo>
                  <a:lnTo>
                    <a:pt x="98350" y="66757"/>
                  </a:lnTo>
                  <a:lnTo>
                    <a:pt x="97973" y="66210"/>
                  </a:lnTo>
                  <a:lnTo>
                    <a:pt x="97832" y="66128"/>
                  </a:lnTo>
                  <a:lnTo>
                    <a:pt x="97828" y="68802"/>
                  </a:lnTo>
                  <a:lnTo>
                    <a:pt x="96203" y="68360"/>
                  </a:lnTo>
                  <a:lnTo>
                    <a:pt x="94022" y="67387"/>
                  </a:lnTo>
                  <a:lnTo>
                    <a:pt x="93328" y="66974"/>
                  </a:lnTo>
                  <a:lnTo>
                    <a:pt x="92784" y="66540"/>
                  </a:lnTo>
                  <a:lnTo>
                    <a:pt x="92334" y="65978"/>
                  </a:lnTo>
                  <a:lnTo>
                    <a:pt x="92322" y="65841"/>
                  </a:lnTo>
                  <a:lnTo>
                    <a:pt x="91706" y="65823"/>
                  </a:lnTo>
                  <a:lnTo>
                    <a:pt x="91238" y="66259"/>
                  </a:lnTo>
                  <a:lnTo>
                    <a:pt x="90665" y="65064"/>
                  </a:lnTo>
                  <a:lnTo>
                    <a:pt x="90630" y="64688"/>
                  </a:lnTo>
                  <a:lnTo>
                    <a:pt x="90039" y="64431"/>
                  </a:lnTo>
                  <a:lnTo>
                    <a:pt x="89806" y="64505"/>
                  </a:lnTo>
                  <a:lnTo>
                    <a:pt x="89633" y="63962"/>
                  </a:lnTo>
                  <a:lnTo>
                    <a:pt x="89665" y="62772"/>
                  </a:lnTo>
                  <a:lnTo>
                    <a:pt x="89223" y="62199"/>
                  </a:lnTo>
                  <a:lnTo>
                    <a:pt x="81981" y="62284"/>
                  </a:lnTo>
                  <a:lnTo>
                    <a:pt x="69890" y="62396"/>
                  </a:lnTo>
                  <a:lnTo>
                    <a:pt x="69913" y="64781"/>
                  </a:lnTo>
                  <a:lnTo>
                    <a:pt x="61663" y="64755"/>
                  </a:lnTo>
                  <a:lnTo>
                    <a:pt x="61586" y="60656"/>
                  </a:lnTo>
                  <a:lnTo>
                    <a:pt x="61884" y="60771"/>
                  </a:lnTo>
                  <a:lnTo>
                    <a:pt x="62741" y="60749"/>
                  </a:lnTo>
                  <a:lnTo>
                    <a:pt x="63325" y="60484"/>
                  </a:lnTo>
                  <a:lnTo>
                    <a:pt x="63423" y="60347"/>
                  </a:lnTo>
                  <a:lnTo>
                    <a:pt x="63541" y="59659"/>
                  </a:lnTo>
                  <a:lnTo>
                    <a:pt x="63438" y="58736"/>
                  </a:lnTo>
                  <a:lnTo>
                    <a:pt x="63047" y="58547"/>
                  </a:lnTo>
                  <a:lnTo>
                    <a:pt x="62925" y="58409"/>
                  </a:lnTo>
                  <a:lnTo>
                    <a:pt x="62364" y="57587"/>
                  </a:lnTo>
                  <a:lnTo>
                    <a:pt x="62111" y="56951"/>
                  </a:lnTo>
                  <a:lnTo>
                    <a:pt x="61819" y="56528"/>
                  </a:lnTo>
                  <a:lnTo>
                    <a:pt x="61286" y="56104"/>
                  </a:lnTo>
                  <a:lnTo>
                    <a:pt x="60918" y="55260"/>
                  </a:lnTo>
                  <a:lnTo>
                    <a:pt x="60914" y="54248"/>
                  </a:lnTo>
                  <a:lnTo>
                    <a:pt x="60846" y="54043"/>
                  </a:lnTo>
                  <a:lnTo>
                    <a:pt x="60368" y="53408"/>
                  </a:lnTo>
                  <a:lnTo>
                    <a:pt x="60344" y="52958"/>
                  </a:lnTo>
                  <a:lnTo>
                    <a:pt x="60253" y="52731"/>
                  </a:lnTo>
                  <a:lnTo>
                    <a:pt x="59862" y="52300"/>
                  </a:lnTo>
                  <a:lnTo>
                    <a:pt x="59751" y="52088"/>
                  </a:lnTo>
                  <a:lnTo>
                    <a:pt x="59802" y="51753"/>
                  </a:lnTo>
                  <a:lnTo>
                    <a:pt x="60205" y="51355"/>
                  </a:lnTo>
                  <a:lnTo>
                    <a:pt x="60193" y="50908"/>
                  </a:lnTo>
                  <a:lnTo>
                    <a:pt x="58589" y="51370"/>
                  </a:lnTo>
                  <a:lnTo>
                    <a:pt x="57862" y="51853"/>
                  </a:lnTo>
                  <a:lnTo>
                    <a:pt x="56235" y="52068"/>
                  </a:lnTo>
                  <a:lnTo>
                    <a:pt x="55533" y="51060"/>
                  </a:lnTo>
                  <a:lnTo>
                    <a:pt x="55367" y="50695"/>
                  </a:lnTo>
                  <a:lnTo>
                    <a:pt x="40126" y="50763"/>
                  </a:lnTo>
                  <a:lnTo>
                    <a:pt x="40302" y="51125"/>
                  </a:lnTo>
                  <a:lnTo>
                    <a:pt x="40448" y="51278"/>
                  </a:lnTo>
                  <a:lnTo>
                    <a:pt x="41273" y="51540"/>
                  </a:lnTo>
                  <a:lnTo>
                    <a:pt x="41522" y="51964"/>
                  </a:lnTo>
                  <a:lnTo>
                    <a:pt x="41544" y="52604"/>
                  </a:lnTo>
                  <a:lnTo>
                    <a:pt x="41208" y="53277"/>
                  </a:lnTo>
                  <a:lnTo>
                    <a:pt x="41251" y="53533"/>
                  </a:lnTo>
                  <a:lnTo>
                    <a:pt x="43774" y="55742"/>
                  </a:lnTo>
                  <a:lnTo>
                    <a:pt x="44011" y="56089"/>
                  </a:lnTo>
                  <a:lnTo>
                    <a:pt x="44868" y="58140"/>
                  </a:lnTo>
                  <a:lnTo>
                    <a:pt x="45571" y="60518"/>
                  </a:lnTo>
                  <a:lnTo>
                    <a:pt x="41113" y="60552"/>
                  </a:lnTo>
                  <a:lnTo>
                    <a:pt x="36763" y="61101"/>
                  </a:lnTo>
                  <a:lnTo>
                    <a:pt x="27781" y="61122"/>
                  </a:lnTo>
                  <a:lnTo>
                    <a:pt x="28746" y="62655"/>
                  </a:lnTo>
                  <a:lnTo>
                    <a:pt x="29733" y="63860"/>
                  </a:lnTo>
                  <a:lnTo>
                    <a:pt x="30389" y="65184"/>
                  </a:lnTo>
                  <a:lnTo>
                    <a:pt x="29951" y="65433"/>
                  </a:lnTo>
                  <a:lnTo>
                    <a:pt x="29501" y="65292"/>
                  </a:lnTo>
                  <a:lnTo>
                    <a:pt x="28985" y="65337"/>
                  </a:lnTo>
                  <a:lnTo>
                    <a:pt x="27955" y="65791"/>
                  </a:lnTo>
                  <a:lnTo>
                    <a:pt x="27490" y="65591"/>
                  </a:lnTo>
                  <a:lnTo>
                    <a:pt x="26858" y="65115"/>
                  </a:lnTo>
                  <a:lnTo>
                    <a:pt x="25908" y="64928"/>
                  </a:lnTo>
                  <a:lnTo>
                    <a:pt x="25426" y="65058"/>
                  </a:lnTo>
                  <a:lnTo>
                    <a:pt x="25162" y="65319"/>
                  </a:lnTo>
                  <a:lnTo>
                    <a:pt x="24949" y="65687"/>
                  </a:lnTo>
                  <a:lnTo>
                    <a:pt x="26272" y="66411"/>
                  </a:lnTo>
                  <a:lnTo>
                    <a:pt x="26249" y="67600"/>
                  </a:lnTo>
                  <a:lnTo>
                    <a:pt x="26820" y="68325"/>
                  </a:lnTo>
                  <a:lnTo>
                    <a:pt x="28427" y="70021"/>
                  </a:lnTo>
                  <a:lnTo>
                    <a:pt x="28557" y="70329"/>
                  </a:lnTo>
                  <a:lnTo>
                    <a:pt x="28692" y="70456"/>
                  </a:lnTo>
                  <a:lnTo>
                    <a:pt x="29200" y="70701"/>
                  </a:lnTo>
                  <a:lnTo>
                    <a:pt x="31570" y="70608"/>
                  </a:lnTo>
                  <a:lnTo>
                    <a:pt x="31838" y="70845"/>
                  </a:lnTo>
                  <a:lnTo>
                    <a:pt x="32082" y="71291"/>
                  </a:lnTo>
                  <a:lnTo>
                    <a:pt x="31629" y="70890"/>
                  </a:lnTo>
                  <a:lnTo>
                    <a:pt x="30785" y="71303"/>
                  </a:lnTo>
                  <a:lnTo>
                    <a:pt x="30651" y="71273"/>
                  </a:lnTo>
                  <a:lnTo>
                    <a:pt x="30454" y="70983"/>
                  </a:lnTo>
                  <a:lnTo>
                    <a:pt x="29429" y="71080"/>
                  </a:lnTo>
                  <a:lnTo>
                    <a:pt x="29173" y="71185"/>
                  </a:lnTo>
                  <a:lnTo>
                    <a:pt x="28692" y="71665"/>
                  </a:lnTo>
                  <a:lnTo>
                    <a:pt x="27660" y="72205"/>
                  </a:lnTo>
                  <a:lnTo>
                    <a:pt x="27038" y="72116"/>
                  </a:lnTo>
                  <a:lnTo>
                    <a:pt x="26675" y="72335"/>
                  </a:lnTo>
                  <a:lnTo>
                    <a:pt x="26580" y="72540"/>
                  </a:lnTo>
                  <a:lnTo>
                    <a:pt x="26159" y="72796"/>
                  </a:lnTo>
                  <a:lnTo>
                    <a:pt x="25768" y="72722"/>
                  </a:lnTo>
                  <a:lnTo>
                    <a:pt x="25271" y="72930"/>
                  </a:lnTo>
                  <a:lnTo>
                    <a:pt x="25189" y="73071"/>
                  </a:lnTo>
                  <a:lnTo>
                    <a:pt x="25086" y="73569"/>
                  </a:lnTo>
                  <a:lnTo>
                    <a:pt x="24987" y="74477"/>
                  </a:lnTo>
                  <a:lnTo>
                    <a:pt x="24829" y="74931"/>
                  </a:lnTo>
                  <a:lnTo>
                    <a:pt x="24111" y="75433"/>
                  </a:lnTo>
                  <a:lnTo>
                    <a:pt x="23891" y="74856"/>
                  </a:lnTo>
                  <a:lnTo>
                    <a:pt x="23249" y="74521"/>
                  </a:lnTo>
                  <a:lnTo>
                    <a:pt x="22882" y="74435"/>
                  </a:lnTo>
                  <a:lnTo>
                    <a:pt x="21759" y="74651"/>
                  </a:lnTo>
                  <a:lnTo>
                    <a:pt x="21483" y="74598"/>
                  </a:lnTo>
                  <a:lnTo>
                    <a:pt x="21195" y="74423"/>
                  </a:lnTo>
                  <a:lnTo>
                    <a:pt x="20332" y="73575"/>
                  </a:lnTo>
                  <a:lnTo>
                    <a:pt x="18626" y="73089"/>
                  </a:lnTo>
                  <a:lnTo>
                    <a:pt x="18790" y="81393"/>
                  </a:lnTo>
                  <a:lnTo>
                    <a:pt x="18835" y="88890"/>
                  </a:lnTo>
                  <a:lnTo>
                    <a:pt x="9387" y="88897"/>
                  </a:lnTo>
                  <a:lnTo>
                    <a:pt x="5171" y="88893"/>
                  </a:lnTo>
                  <a:lnTo>
                    <a:pt x="4365" y="88960"/>
                  </a:lnTo>
                  <a:lnTo>
                    <a:pt x="3961" y="89085"/>
                  </a:lnTo>
                  <a:lnTo>
                    <a:pt x="13" y="89071"/>
                  </a:lnTo>
                  <a:lnTo>
                    <a:pt x="0" y="82121"/>
                  </a:lnTo>
                  <a:lnTo>
                    <a:pt x="60" y="78108"/>
                  </a:lnTo>
                  <a:lnTo>
                    <a:pt x="65" y="77918"/>
                  </a:lnTo>
                  <a:lnTo>
                    <a:pt x="218" y="68657"/>
                  </a:lnTo>
                  <a:lnTo>
                    <a:pt x="217" y="68517"/>
                  </a:lnTo>
                  <a:lnTo>
                    <a:pt x="393" y="61255"/>
                  </a:lnTo>
                  <a:lnTo>
                    <a:pt x="476" y="58598"/>
                  </a:lnTo>
                  <a:lnTo>
                    <a:pt x="545" y="57999"/>
                  </a:lnTo>
                  <a:lnTo>
                    <a:pt x="569" y="53856"/>
                  </a:lnTo>
                  <a:lnTo>
                    <a:pt x="892" y="44232"/>
                  </a:lnTo>
                  <a:lnTo>
                    <a:pt x="2515" y="45092"/>
                  </a:lnTo>
                  <a:lnTo>
                    <a:pt x="2733" y="45128"/>
                  </a:lnTo>
                  <a:lnTo>
                    <a:pt x="3298" y="45045"/>
                  </a:lnTo>
                  <a:lnTo>
                    <a:pt x="3626" y="45112"/>
                  </a:lnTo>
                  <a:lnTo>
                    <a:pt x="4153" y="45721"/>
                  </a:lnTo>
                  <a:lnTo>
                    <a:pt x="5159" y="46249"/>
                  </a:lnTo>
                  <a:lnTo>
                    <a:pt x="5129" y="45752"/>
                  </a:lnTo>
                  <a:lnTo>
                    <a:pt x="5063" y="45624"/>
                  </a:lnTo>
                  <a:lnTo>
                    <a:pt x="4254" y="45386"/>
                  </a:lnTo>
                  <a:lnTo>
                    <a:pt x="3686" y="44773"/>
                  </a:lnTo>
                  <a:lnTo>
                    <a:pt x="3689" y="44218"/>
                  </a:lnTo>
                  <a:lnTo>
                    <a:pt x="3887" y="43954"/>
                  </a:lnTo>
                  <a:lnTo>
                    <a:pt x="5033" y="42656"/>
                  </a:lnTo>
                  <a:lnTo>
                    <a:pt x="5745" y="42213"/>
                  </a:lnTo>
                  <a:lnTo>
                    <a:pt x="6477" y="41469"/>
                  </a:lnTo>
                  <a:lnTo>
                    <a:pt x="7481" y="41209"/>
                  </a:lnTo>
                  <a:lnTo>
                    <a:pt x="9514" y="41028"/>
                  </a:lnTo>
                  <a:lnTo>
                    <a:pt x="10316" y="40531"/>
                  </a:lnTo>
                  <a:lnTo>
                    <a:pt x="11000" y="39694"/>
                  </a:lnTo>
                  <a:lnTo>
                    <a:pt x="11012" y="39377"/>
                  </a:lnTo>
                  <a:lnTo>
                    <a:pt x="11157" y="38663"/>
                  </a:lnTo>
                  <a:lnTo>
                    <a:pt x="10583" y="37261"/>
                  </a:lnTo>
                  <a:lnTo>
                    <a:pt x="11224" y="37454"/>
                  </a:lnTo>
                  <a:lnTo>
                    <a:pt x="11180" y="37306"/>
                  </a:lnTo>
                  <a:lnTo>
                    <a:pt x="10603" y="37042"/>
                  </a:lnTo>
                  <a:lnTo>
                    <a:pt x="9634" y="36941"/>
                  </a:lnTo>
                  <a:lnTo>
                    <a:pt x="9148" y="36706"/>
                  </a:lnTo>
                  <a:lnTo>
                    <a:pt x="8966" y="36059"/>
                  </a:lnTo>
                  <a:lnTo>
                    <a:pt x="8967" y="35527"/>
                  </a:lnTo>
                  <a:lnTo>
                    <a:pt x="8757" y="35073"/>
                  </a:lnTo>
                  <a:lnTo>
                    <a:pt x="7140" y="33871"/>
                  </a:lnTo>
                  <a:lnTo>
                    <a:pt x="6048" y="33398"/>
                  </a:lnTo>
                  <a:lnTo>
                    <a:pt x="5953" y="33249"/>
                  </a:lnTo>
                  <a:lnTo>
                    <a:pt x="5648" y="32103"/>
                  </a:lnTo>
                  <a:lnTo>
                    <a:pt x="5973" y="31679"/>
                  </a:lnTo>
                  <a:lnTo>
                    <a:pt x="6868" y="31442"/>
                  </a:lnTo>
                  <a:lnTo>
                    <a:pt x="8229" y="31256"/>
                  </a:lnTo>
                  <a:lnTo>
                    <a:pt x="8451" y="31092"/>
                  </a:lnTo>
                  <a:lnTo>
                    <a:pt x="8316" y="31029"/>
                  </a:lnTo>
                  <a:lnTo>
                    <a:pt x="7445" y="31133"/>
                  </a:lnTo>
                  <a:lnTo>
                    <a:pt x="5930" y="31077"/>
                  </a:lnTo>
                  <a:lnTo>
                    <a:pt x="5451" y="30805"/>
                  </a:lnTo>
                  <a:lnTo>
                    <a:pt x="4509" y="29562"/>
                  </a:lnTo>
                  <a:lnTo>
                    <a:pt x="3583" y="29280"/>
                  </a:lnTo>
                  <a:lnTo>
                    <a:pt x="2000" y="28945"/>
                  </a:lnTo>
                  <a:lnTo>
                    <a:pt x="1521" y="28710"/>
                  </a:lnTo>
                  <a:lnTo>
                    <a:pt x="1330" y="28361"/>
                  </a:lnTo>
                  <a:lnTo>
                    <a:pt x="1348" y="27649"/>
                  </a:lnTo>
                  <a:lnTo>
                    <a:pt x="4858" y="27575"/>
                  </a:lnTo>
                  <a:lnTo>
                    <a:pt x="4833" y="25953"/>
                  </a:lnTo>
                  <a:lnTo>
                    <a:pt x="5609" y="25953"/>
                  </a:lnTo>
                  <a:lnTo>
                    <a:pt x="5568" y="22773"/>
                  </a:lnTo>
                  <a:lnTo>
                    <a:pt x="5430" y="22556"/>
                  </a:lnTo>
                  <a:lnTo>
                    <a:pt x="5483" y="19595"/>
                  </a:lnTo>
                  <a:lnTo>
                    <a:pt x="5498" y="18320"/>
                  </a:lnTo>
                  <a:lnTo>
                    <a:pt x="5501" y="18023"/>
                  </a:lnTo>
                  <a:lnTo>
                    <a:pt x="5506" y="17618"/>
                  </a:lnTo>
                  <a:lnTo>
                    <a:pt x="5622" y="7726"/>
                  </a:lnTo>
                  <a:lnTo>
                    <a:pt x="5246" y="7728"/>
                  </a:lnTo>
                  <a:lnTo>
                    <a:pt x="5217" y="1784"/>
                  </a:lnTo>
                  <a:lnTo>
                    <a:pt x="5214" y="128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6" name="pg147">
              <a:extLst>
                <a:ext uri="{FF2B5EF4-FFF2-40B4-BE49-F238E27FC236}">
                  <a16:creationId xmlns:a16="http://schemas.microsoft.com/office/drawing/2014/main" id="{39D63796-8FE9-624B-A58D-F783BEE464EE}"/>
                </a:ext>
              </a:extLst>
            </p:cNvPr>
            <p:cNvSpPr/>
            <p:nvPr/>
          </p:nvSpPr>
          <p:spPr>
            <a:xfrm>
              <a:off x="6791239" y="2778150"/>
              <a:ext cx="201655" cy="94658"/>
            </a:xfrm>
            <a:custGeom>
              <a:avLst/>
              <a:gdLst/>
              <a:ahLst/>
              <a:cxnLst/>
              <a:rect l="0" t="0" r="0" b="0"/>
              <a:pathLst>
                <a:path w="201655" h="94658">
                  <a:moveTo>
                    <a:pt x="80983" y="1745"/>
                  </a:moveTo>
                  <a:lnTo>
                    <a:pt x="81628" y="2282"/>
                  </a:lnTo>
                  <a:lnTo>
                    <a:pt x="81863" y="2386"/>
                  </a:lnTo>
                  <a:lnTo>
                    <a:pt x="82396" y="2445"/>
                  </a:lnTo>
                  <a:lnTo>
                    <a:pt x="82749" y="2204"/>
                  </a:lnTo>
                  <a:lnTo>
                    <a:pt x="83035" y="2289"/>
                  </a:lnTo>
                  <a:lnTo>
                    <a:pt x="84317" y="3453"/>
                  </a:lnTo>
                  <a:lnTo>
                    <a:pt x="85474" y="3718"/>
                  </a:lnTo>
                  <a:lnTo>
                    <a:pt x="85753" y="3896"/>
                  </a:lnTo>
                  <a:lnTo>
                    <a:pt x="86035" y="4257"/>
                  </a:lnTo>
                  <a:lnTo>
                    <a:pt x="86990" y="4708"/>
                  </a:lnTo>
                  <a:lnTo>
                    <a:pt x="87607" y="4834"/>
                  </a:lnTo>
                  <a:lnTo>
                    <a:pt x="87979" y="5150"/>
                  </a:lnTo>
                  <a:lnTo>
                    <a:pt x="88049" y="5429"/>
                  </a:lnTo>
                  <a:lnTo>
                    <a:pt x="88519" y="6073"/>
                  </a:lnTo>
                  <a:lnTo>
                    <a:pt x="89663" y="6806"/>
                  </a:lnTo>
                  <a:lnTo>
                    <a:pt x="89985" y="6896"/>
                  </a:lnTo>
                  <a:lnTo>
                    <a:pt x="90416" y="6695"/>
                  </a:lnTo>
                  <a:lnTo>
                    <a:pt x="90369" y="6528"/>
                  </a:lnTo>
                  <a:lnTo>
                    <a:pt x="90127" y="6093"/>
                  </a:lnTo>
                  <a:lnTo>
                    <a:pt x="89378" y="5389"/>
                  </a:lnTo>
                  <a:lnTo>
                    <a:pt x="89308" y="5081"/>
                  </a:lnTo>
                  <a:lnTo>
                    <a:pt x="89312" y="4515"/>
                  </a:lnTo>
                  <a:lnTo>
                    <a:pt x="89814" y="4125"/>
                  </a:lnTo>
                  <a:lnTo>
                    <a:pt x="90403" y="3969"/>
                  </a:lnTo>
                  <a:lnTo>
                    <a:pt x="91358" y="3876"/>
                  </a:lnTo>
                  <a:lnTo>
                    <a:pt x="91416" y="2708"/>
                  </a:lnTo>
                  <a:lnTo>
                    <a:pt x="92612" y="2488"/>
                  </a:lnTo>
                  <a:lnTo>
                    <a:pt x="93757" y="2547"/>
                  </a:lnTo>
                  <a:lnTo>
                    <a:pt x="94267" y="2219"/>
                  </a:lnTo>
                  <a:lnTo>
                    <a:pt x="94372" y="1914"/>
                  </a:lnTo>
                  <a:lnTo>
                    <a:pt x="94721" y="1606"/>
                  </a:lnTo>
                  <a:lnTo>
                    <a:pt x="95637" y="1499"/>
                  </a:lnTo>
                  <a:lnTo>
                    <a:pt x="96033" y="5753"/>
                  </a:lnTo>
                  <a:lnTo>
                    <a:pt x="96529" y="5764"/>
                  </a:lnTo>
                  <a:lnTo>
                    <a:pt x="97179" y="6355"/>
                  </a:lnTo>
                  <a:lnTo>
                    <a:pt x="98088" y="6924"/>
                  </a:lnTo>
                  <a:lnTo>
                    <a:pt x="98447" y="7063"/>
                  </a:lnTo>
                  <a:lnTo>
                    <a:pt x="98933" y="6916"/>
                  </a:lnTo>
                  <a:lnTo>
                    <a:pt x="99118" y="6687"/>
                  </a:lnTo>
                  <a:lnTo>
                    <a:pt x="99158" y="6411"/>
                  </a:lnTo>
                  <a:lnTo>
                    <a:pt x="99123" y="6174"/>
                  </a:lnTo>
                  <a:lnTo>
                    <a:pt x="98710" y="5376"/>
                  </a:lnTo>
                  <a:lnTo>
                    <a:pt x="98659" y="5166"/>
                  </a:lnTo>
                  <a:lnTo>
                    <a:pt x="98682" y="4901"/>
                  </a:lnTo>
                  <a:lnTo>
                    <a:pt x="98825" y="4553"/>
                  </a:lnTo>
                  <a:lnTo>
                    <a:pt x="99038" y="4364"/>
                  </a:lnTo>
                  <a:lnTo>
                    <a:pt x="99266" y="4301"/>
                  </a:lnTo>
                  <a:lnTo>
                    <a:pt x="100543" y="4323"/>
                  </a:lnTo>
                  <a:lnTo>
                    <a:pt x="100913" y="4125"/>
                  </a:lnTo>
                  <a:lnTo>
                    <a:pt x="101125" y="3834"/>
                  </a:lnTo>
                  <a:lnTo>
                    <a:pt x="101547" y="2832"/>
                  </a:lnTo>
                  <a:lnTo>
                    <a:pt x="102102" y="1757"/>
                  </a:lnTo>
                  <a:lnTo>
                    <a:pt x="102331" y="1500"/>
                  </a:lnTo>
                  <a:lnTo>
                    <a:pt x="102954" y="1102"/>
                  </a:lnTo>
                  <a:lnTo>
                    <a:pt x="103400" y="697"/>
                  </a:lnTo>
                  <a:lnTo>
                    <a:pt x="103972" y="0"/>
                  </a:lnTo>
                  <a:lnTo>
                    <a:pt x="103971" y="170"/>
                  </a:lnTo>
                  <a:lnTo>
                    <a:pt x="104023" y="1608"/>
                  </a:lnTo>
                  <a:lnTo>
                    <a:pt x="104068" y="12343"/>
                  </a:lnTo>
                  <a:lnTo>
                    <a:pt x="117205" y="12317"/>
                  </a:lnTo>
                  <a:lnTo>
                    <a:pt x="117380" y="11527"/>
                  </a:lnTo>
                  <a:lnTo>
                    <a:pt x="118082" y="9879"/>
                  </a:lnTo>
                  <a:lnTo>
                    <a:pt x="118548" y="9894"/>
                  </a:lnTo>
                  <a:lnTo>
                    <a:pt x="119029" y="9782"/>
                  </a:lnTo>
                  <a:lnTo>
                    <a:pt x="119920" y="8797"/>
                  </a:lnTo>
                  <a:lnTo>
                    <a:pt x="119595" y="8425"/>
                  </a:lnTo>
                  <a:lnTo>
                    <a:pt x="119744" y="8184"/>
                  </a:lnTo>
                  <a:lnTo>
                    <a:pt x="119877" y="8113"/>
                  </a:lnTo>
                  <a:lnTo>
                    <a:pt x="120305" y="8135"/>
                  </a:lnTo>
                  <a:lnTo>
                    <a:pt x="120693" y="7775"/>
                  </a:lnTo>
                  <a:lnTo>
                    <a:pt x="120787" y="7522"/>
                  </a:lnTo>
                  <a:lnTo>
                    <a:pt x="120662" y="7116"/>
                  </a:lnTo>
                  <a:lnTo>
                    <a:pt x="121089" y="7295"/>
                  </a:lnTo>
                  <a:lnTo>
                    <a:pt x="121371" y="7612"/>
                  </a:lnTo>
                  <a:lnTo>
                    <a:pt x="121516" y="7887"/>
                  </a:lnTo>
                  <a:lnTo>
                    <a:pt x="122370" y="8665"/>
                  </a:lnTo>
                  <a:lnTo>
                    <a:pt x="122609" y="8795"/>
                  </a:lnTo>
                  <a:lnTo>
                    <a:pt x="123188" y="8892"/>
                  </a:lnTo>
                  <a:lnTo>
                    <a:pt x="124429" y="9673"/>
                  </a:lnTo>
                  <a:lnTo>
                    <a:pt x="124849" y="10044"/>
                  </a:lnTo>
                  <a:lnTo>
                    <a:pt x="125221" y="10212"/>
                  </a:lnTo>
                  <a:lnTo>
                    <a:pt x="125934" y="10059"/>
                  </a:lnTo>
                  <a:lnTo>
                    <a:pt x="126389" y="10293"/>
                  </a:lnTo>
                  <a:lnTo>
                    <a:pt x="126769" y="10590"/>
                  </a:lnTo>
                  <a:lnTo>
                    <a:pt x="127941" y="11594"/>
                  </a:lnTo>
                  <a:lnTo>
                    <a:pt x="128059" y="11836"/>
                  </a:lnTo>
                  <a:lnTo>
                    <a:pt x="128075" y="12252"/>
                  </a:lnTo>
                  <a:lnTo>
                    <a:pt x="127957" y="12725"/>
                  </a:lnTo>
                  <a:lnTo>
                    <a:pt x="127953" y="13004"/>
                  </a:lnTo>
                  <a:lnTo>
                    <a:pt x="128083" y="13417"/>
                  </a:lnTo>
                  <a:lnTo>
                    <a:pt x="128557" y="13625"/>
                  </a:lnTo>
                  <a:lnTo>
                    <a:pt x="129352" y="13550"/>
                  </a:lnTo>
                  <a:lnTo>
                    <a:pt x="129509" y="13621"/>
                  </a:lnTo>
                  <a:lnTo>
                    <a:pt x="129623" y="13762"/>
                  </a:lnTo>
                  <a:lnTo>
                    <a:pt x="129744" y="14376"/>
                  </a:lnTo>
                  <a:lnTo>
                    <a:pt x="130097" y="13795"/>
                  </a:lnTo>
                  <a:lnTo>
                    <a:pt x="130132" y="13353"/>
                  </a:lnTo>
                  <a:lnTo>
                    <a:pt x="130285" y="13256"/>
                  </a:lnTo>
                  <a:lnTo>
                    <a:pt x="130967" y="13137"/>
                  </a:lnTo>
                  <a:lnTo>
                    <a:pt x="131511" y="13222"/>
                  </a:lnTo>
                  <a:lnTo>
                    <a:pt x="131958" y="12899"/>
                  </a:lnTo>
                  <a:lnTo>
                    <a:pt x="132111" y="12586"/>
                  </a:lnTo>
                  <a:lnTo>
                    <a:pt x="132365" y="12386"/>
                  </a:lnTo>
                  <a:lnTo>
                    <a:pt x="133004" y="12214"/>
                  </a:lnTo>
                  <a:lnTo>
                    <a:pt x="133764" y="12486"/>
                  </a:lnTo>
                  <a:lnTo>
                    <a:pt x="133976" y="13118"/>
                  </a:lnTo>
                  <a:lnTo>
                    <a:pt x="134308" y="13691"/>
                  </a:lnTo>
                  <a:lnTo>
                    <a:pt x="134739" y="13963"/>
                  </a:lnTo>
                  <a:lnTo>
                    <a:pt x="135151" y="14111"/>
                  </a:lnTo>
                  <a:lnTo>
                    <a:pt x="136720" y="17368"/>
                  </a:lnTo>
                  <a:lnTo>
                    <a:pt x="137461" y="18905"/>
                  </a:lnTo>
                  <a:lnTo>
                    <a:pt x="140274" y="17822"/>
                  </a:lnTo>
                  <a:lnTo>
                    <a:pt x="145261" y="19621"/>
                  </a:lnTo>
                  <a:lnTo>
                    <a:pt x="145648" y="19761"/>
                  </a:lnTo>
                  <a:lnTo>
                    <a:pt x="146665" y="20776"/>
                  </a:lnTo>
                  <a:lnTo>
                    <a:pt x="147214" y="20561"/>
                  </a:lnTo>
                  <a:lnTo>
                    <a:pt x="147363" y="20386"/>
                  </a:lnTo>
                  <a:lnTo>
                    <a:pt x="147621" y="20264"/>
                  </a:lnTo>
                  <a:lnTo>
                    <a:pt x="148737" y="19925"/>
                  </a:lnTo>
                  <a:lnTo>
                    <a:pt x="149235" y="19393"/>
                  </a:lnTo>
                  <a:lnTo>
                    <a:pt x="149928" y="19040"/>
                  </a:lnTo>
                  <a:lnTo>
                    <a:pt x="150527" y="18832"/>
                  </a:lnTo>
                  <a:lnTo>
                    <a:pt x="151130" y="18918"/>
                  </a:lnTo>
                  <a:lnTo>
                    <a:pt x="151075" y="19412"/>
                  </a:lnTo>
                  <a:lnTo>
                    <a:pt x="151255" y="19959"/>
                  </a:lnTo>
                  <a:lnTo>
                    <a:pt x="151836" y="20788"/>
                  </a:lnTo>
                  <a:lnTo>
                    <a:pt x="152221" y="21485"/>
                  </a:lnTo>
                  <a:lnTo>
                    <a:pt x="152271" y="22408"/>
                  </a:lnTo>
                  <a:lnTo>
                    <a:pt x="152185" y="22887"/>
                  </a:lnTo>
                  <a:lnTo>
                    <a:pt x="152209" y="23155"/>
                  </a:lnTo>
                  <a:lnTo>
                    <a:pt x="152444" y="23742"/>
                  </a:lnTo>
                  <a:lnTo>
                    <a:pt x="153390" y="24696"/>
                  </a:lnTo>
                  <a:lnTo>
                    <a:pt x="152599" y="25343"/>
                  </a:lnTo>
                  <a:lnTo>
                    <a:pt x="151807" y="25864"/>
                  </a:lnTo>
                  <a:lnTo>
                    <a:pt x="152802" y="26844"/>
                  </a:lnTo>
                  <a:lnTo>
                    <a:pt x="151988" y="27377"/>
                  </a:lnTo>
                  <a:lnTo>
                    <a:pt x="151209" y="27756"/>
                  </a:lnTo>
                  <a:lnTo>
                    <a:pt x="150230" y="28154"/>
                  </a:lnTo>
                  <a:lnTo>
                    <a:pt x="149311" y="28366"/>
                  </a:lnTo>
                  <a:lnTo>
                    <a:pt x="148258" y="29292"/>
                  </a:lnTo>
                  <a:lnTo>
                    <a:pt x="147292" y="30300"/>
                  </a:lnTo>
                  <a:lnTo>
                    <a:pt x="146793" y="30650"/>
                  </a:lnTo>
                  <a:lnTo>
                    <a:pt x="147520" y="31739"/>
                  </a:lnTo>
                  <a:lnTo>
                    <a:pt x="146371" y="32633"/>
                  </a:lnTo>
                  <a:lnTo>
                    <a:pt x="145145" y="33444"/>
                  </a:lnTo>
                  <a:lnTo>
                    <a:pt x="149382" y="39740"/>
                  </a:lnTo>
                  <a:lnTo>
                    <a:pt x="150622" y="39192"/>
                  </a:lnTo>
                  <a:lnTo>
                    <a:pt x="150904" y="38979"/>
                  </a:lnTo>
                  <a:lnTo>
                    <a:pt x="150892" y="38611"/>
                  </a:lnTo>
                  <a:lnTo>
                    <a:pt x="151068" y="38339"/>
                  </a:lnTo>
                  <a:lnTo>
                    <a:pt x="151369" y="38172"/>
                  </a:lnTo>
                  <a:lnTo>
                    <a:pt x="151627" y="38179"/>
                  </a:lnTo>
                  <a:lnTo>
                    <a:pt x="152643" y="38582"/>
                  </a:lnTo>
                  <a:lnTo>
                    <a:pt x="151701" y="39139"/>
                  </a:lnTo>
                  <a:lnTo>
                    <a:pt x="151388" y="39459"/>
                  </a:lnTo>
                  <a:lnTo>
                    <a:pt x="151122" y="40002"/>
                  </a:lnTo>
                  <a:lnTo>
                    <a:pt x="150864" y="40195"/>
                  </a:lnTo>
                  <a:lnTo>
                    <a:pt x="151453" y="41274"/>
                  </a:lnTo>
                  <a:lnTo>
                    <a:pt x="152875" y="42688"/>
                  </a:lnTo>
                  <a:lnTo>
                    <a:pt x="153004" y="42919"/>
                  </a:lnTo>
                  <a:lnTo>
                    <a:pt x="153141" y="43511"/>
                  </a:lnTo>
                  <a:lnTo>
                    <a:pt x="153281" y="43663"/>
                  </a:lnTo>
                  <a:lnTo>
                    <a:pt x="153648" y="43637"/>
                  </a:lnTo>
                  <a:lnTo>
                    <a:pt x="154504" y="43214"/>
                  </a:lnTo>
                  <a:lnTo>
                    <a:pt x="156055" y="42619"/>
                  </a:lnTo>
                  <a:lnTo>
                    <a:pt x="156502" y="42605"/>
                  </a:lnTo>
                  <a:lnTo>
                    <a:pt x="156118" y="43021"/>
                  </a:lnTo>
                  <a:lnTo>
                    <a:pt x="155252" y="43649"/>
                  </a:lnTo>
                  <a:lnTo>
                    <a:pt x="153226" y="45486"/>
                  </a:lnTo>
                  <a:lnTo>
                    <a:pt x="154377" y="47199"/>
                  </a:lnTo>
                  <a:lnTo>
                    <a:pt x="163904" y="45096"/>
                  </a:lnTo>
                  <a:lnTo>
                    <a:pt x="169897" y="44395"/>
                  </a:lnTo>
                  <a:lnTo>
                    <a:pt x="176154" y="43081"/>
                  </a:lnTo>
                  <a:lnTo>
                    <a:pt x="184669" y="40077"/>
                  </a:lnTo>
                  <a:lnTo>
                    <a:pt x="201653" y="34038"/>
                  </a:lnTo>
                  <a:lnTo>
                    <a:pt x="201655" y="34214"/>
                  </a:lnTo>
                  <a:lnTo>
                    <a:pt x="193793" y="42390"/>
                  </a:lnTo>
                  <a:lnTo>
                    <a:pt x="191580" y="45474"/>
                  </a:lnTo>
                  <a:lnTo>
                    <a:pt x="184132" y="55807"/>
                  </a:lnTo>
                  <a:lnTo>
                    <a:pt x="181426" y="58255"/>
                  </a:lnTo>
                  <a:lnTo>
                    <a:pt x="180711" y="59017"/>
                  </a:lnTo>
                  <a:lnTo>
                    <a:pt x="179440" y="60168"/>
                  </a:lnTo>
                  <a:lnTo>
                    <a:pt x="177239" y="62208"/>
                  </a:lnTo>
                  <a:lnTo>
                    <a:pt x="174078" y="65145"/>
                  </a:lnTo>
                  <a:lnTo>
                    <a:pt x="173193" y="65979"/>
                  </a:lnTo>
                  <a:lnTo>
                    <a:pt x="172503" y="66063"/>
                  </a:lnTo>
                  <a:lnTo>
                    <a:pt x="171741" y="66298"/>
                  </a:lnTo>
                  <a:lnTo>
                    <a:pt x="167608" y="67894"/>
                  </a:lnTo>
                  <a:lnTo>
                    <a:pt x="166419" y="68383"/>
                  </a:lnTo>
                  <a:lnTo>
                    <a:pt x="163830" y="69581"/>
                  </a:lnTo>
                  <a:lnTo>
                    <a:pt x="158613" y="72333"/>
                  </a:lnTo>
                  <a:lnTo>
                    <a:pt x="154247" y="74594"/>
                  </a:lnTo>
                  <a:lnTo>
                    <a:pt x="154095" y="74672"/>
                  </a:lnTo>
                  <a:lnTo>
                    <a:pt x="150729" y="76283"/>
                  </a:lnTo>
                  <a:lnTo>
                    <a:pt x="146288" y="78599"/>
                  </a:lnTo>
                  <a:lnTo>
                    <a:pt x="143379" y="79976"/>
                  </a:lnTo>
                  <a:lnTo>
                    <a:pt x="135760" y="82619"/>
                  </a:lnTo>
                  <a:lnTo>
                    <a:pt x="134554" y="83790"/>
                  </a:lnTo>
                  <a:lnTo>
                    <a:pt x="132039" y="85090"/>
                  </a:lnTo>
                  <a:lnTo>
                    <a:pt x="129796" y="86537"/>
                  </a:lnTo>
                  <a:lnTo>
                    <a:pt x="128260" y="87561"/>
                  </a:lnTo>
                  <a:lnTo>
                    <a:pt x="127221" y="85478"/>
                  </a:lnTo>
                  <a:lnTo>
                    <a:pt x="124959" y="85951"/>
                  </a:lnTo>
                  <a:lnTo>
                    <a:pt x="124712" y="85995"/>
                  </a:lnTo>
                  <a:lnTo>
                    <a:pt x="122067" y="86527"/>
                  </a:lnTo>
                  <a:lnTo>
                    <a:pt x="120729" y="86802"/>
                  </a:lnTo>
                  <a:lnTo>
                    <a:pt x="113456" y="82847"/>
                  </a:lnTo>
                  <a:lnTo>
                    <a:pt x="112584" y="83191"/>
                  </a:lnTo>
                  <a:lnTo>
                    <a:pt x="105831" y="86511"/>
                  </a:lnTo>
                  <a:lnTo>
                    <a:pt x="104442" y="87323"/>
                  </a:lnTo>
                  <a:lnTo>
                    <a:pt x="98005" y="91297"/>
                  </a:lnTo>
                  <a:lnTo>
                    <a:pt x="92426" y="89342"/>
                  </a:lnTo>
                  <a:lnTo>
                    <a:pt x="90817" y="89654"/>
                  </a:lnTo>
                  <a:lnTo>
                    <a:pt x="87760" y="90993"/>
                  </a:lnTo>
                  <a:lnTo>
                    <a:pt x="87641" y="90318"/>
                  </a:lnTo>
                  <a:lnTo>
                    <a:pt x="88011" y="90203"/>
                  </a:lnTo>
                  <a:lnTo>
                    <a:pt x="88512" y="90393"/>
                  </a:lnTo>
                  <a:lnTo>
                    <a:pt x="88761" y="90303"/>
                  </a:lnTo>
                  <a:lnTo>
                    <a:pt x="88816" y="89753"/>
                  </a:lnTo>
                  <a:lnTo>
                    <a:pt x="88692" y="89548"/>
                  </a:lnTo>
                  <a:lnTo>
                    <a:pt x="88399" y="89477"/>
                  </a:lnTo>
                  <a:lnTo>
                    <a:pt x="88335" y="89282"/>
                  </a:lnTo>
                  <a:lnTo>
                    <a:pt x="88400" y="88475"/>
                  </a:lnTo>
                  <a:lnTo>
                    <a:pt x="88558" y="87993"/>
                  </a:lnTo>
                  <a:lnTo>
                    <a:pt x="84435" y="86560"/>
                  </a:lnTo>
                  <a:lnTo>
                    <a:pt x="78053" y="91486"/>
                  </a:lnTo>
                  <a:lnTo>
                    <a:pt x="76112" y="93005"/>
                  </a:lnTo>
                  <a:lnTo>
                    <a:pt x="75133" y="92297"/>
                  </a:lnTo>
                  <a:lnTo>
                    <a:pt x="74876" y="91647"/>
                  </a:lnTo>
                  <a:lnTo>
                    <a:pt x="74829" y="91230"/>
                  </a:lnTo>
                  <a:lnTo>
                    <a:pt x="74700" y="90855"/>
                  </a:lnTo>
                  <a:lnTo>
                    <a:pt x="74240" y="90035"/>
                  </a:lnTo>
                  <a:lnTo>
                    <a:pt x="73286" y="90549"/>
                  </a:lnTo>
                  <a:lnTo>
                    <a:pt x="73082" y="90476"/>
                  </a:lnTo>
                  <a:lnTo>
                    <a:pt x="72691" y="89955"/>
                  </a:lnTo>
                  <a:lnTo>
                    <a:pt x="73760" y="89579"/>
                  </a:lnTo>
                  <a:lnTo>
                    <a:pt x="74075" y="89386"/>
                  </a:lnTo>
                  <a:lnTo>
                    <a:pt x="73873" y="89185"/>
                  </a:lnTo>
                  <a:lnTo>
                    <a:pt x="73426" y="88980"/>
                  </a:lnTo>
                  <a:lnTo>
                    <a:pt x="73262" y="88816"/>
                  </a:lnTo>
                  <a:lnTo>
                    <a:pt x="72419" y="87596"/>
                  </a:lnTo>
                  <a:lnTo>
                    <a:pt x="71800" y="88049"/>
                  </a:lnTo>
                  <a:lnTo>
                    <a:pt x="71282" y="88544"/>
                  </a:lnTo>
                  <a:lnTo>
                    <a:pt x="70454" y="88912"/>
                  </a:lnTo>
                  <a:lnTo>
                    <a:pt x="69769" y="89068"/>
                  </a:lnTo>
                  <a:lnTo>
                    <a:pt x="69010" y="89566"/>
                  </a:lnTo>
                  <a:lnTo>
                    <a:pt x="68201" y="90373"/>
                  </a:lnTo>
                  <a:lnTo>
                    <a:pt x="67493" y="90782"/>
                  </a:lnTo>
                  <a:lnTo>
                    <a:pt x="67255" y="90811"/>
                  </a:lnTo>
                  <a:lnTo>
                    <a:pt x="66419" y="91206"/>
                  </a:lnTo>
                  <a:lnTo>
                    <a:pt x="65163" y="92641"/>
                  </a:lnTo>
                  <a:lnTo>
                    <a:pt x="64809" y="93482"/>
                  </a:lnTo>
                  <a:lnTo>
                    <a:pt x="63227" y="94613"/>
                  </a:lnTo>
                  <a:lnTo>
                    <a:pt x="62935" y="94658"/>
                  </a:lnTo>
                  <a:lnTo>
                    <a:pt x="62694" y="94379"/>
                  </a:lnTo>
                  <a:lnTo>
                    <a:pt x="62678" y="94174"/>
                  </a:lnTo>
                  <a:lnTo>
                    <a:pt x="62795" y="93847"/>
                  </a:lnTo>
                  <a:lnTo>
                    <a:pt x="62997" y="93609"/>
                  </a:lnTo>
                  <a:lnTo>
                    <a:pt x="63129" y="93237"/>
                  </a:lnTo>
                  <a:lnTo>
                    <a:pt x="63047" y="92928"/>
                  </a:lnTo>
                  <a:lnTo>
                    <a:pt x="62544" y="92974"/>
                  </a:lnTo>
                  <a:lnTo>
                    <a:pt x="62883" y="92352"/>
                  </a:lnTo>
                  <a:lnTo>
                    <a:pt x="63332" y="91749"/>
                  </a:lnTo>
                  <a:lnTo>
                    <a:pt x="64256" y="90600"/>
                  </a:lnTo>
                  <a:lnTo>
                    <a:pt x="64715" y="90192"/>
                  </a:lnTo>
                  <a:lnTo>
                    <a:pt x="64904" y="90096"/>
                  </a:lnTo>
                  <a:lnTo>
                    <a:pt x="65232" y="90489"/>
                  </a:lnTo>
                  <a:lnTo>
                    <a:pt x="65503" y="90369"/>
                  </a:lnTo>
                  <a:lnTo>
                    <a:pt x="67430" y="88783"/>
                  </a:lnTo>
                  <a:lnTo>
                    <a:pt x="68766" y="87880"/>
                  </a:lnTo>
                  <a:lnTo>
                    <a:pt x="69540" y="87734"/>
                  </a:lnTo>
                  <a:lnTo>
                    <a:pt x="69691" y="87981"/>
                  </a:lnTo>
                  <a:lnTo>
                    <a:pt x="69867" y="88033"/>
                  </a:lnTo>
                  <a:lnTo>
                    <a:pt x="70507" y="87819"/>
                  </a:lnTo>
                  <a:lnTo>
                    <a:pt x="70650" y="87621"/>
                  </a:lnTo>
                  <a:lnTo>
                    <a:pt x="70666" y="87315"/>
                  </a:lnTo>
                  <a:lnTo>
                    <a:pt x="71203" y="86834"/>
                  </a:lnTo>
                  <a:lnTo>
                    <a:pt x="72782" y="85993"/>
                  </a:lnTo>
                  <a:lnTo>
                    <a:pt x="74210" y="84897"/>
                  </a:lnTo>
                  <a:lnTo>
                    <a:pt x="75753" y="83554"/>
                  </a:lnTo>
                  <a:lnTo>
                    <a:pt x="73679" y="82860"/>
                  </a:lnTo>
                  <a:lnTo>
                    <a:pt x="68339" y="83150"/>
                  </a:lnTo>
                  <a:lnTo>
                    <a:pt x="68374" y="82771"/>
                  </a:lnTo>
                  <a:lnTo>
                    <a:pt x="68623" y="82276"/>
                  </a:lnTo>
                  <a:lnTo>
                    <a:pt x="68564" y="82116"/>
                  </a:lnTo>
                  <a:lnTo>
                    <a:pt x="67478" y="80983"/>
                  </a:lnTo>
                  <a:lnTo>
                    <a:pt x="66913" y="80771"/>
                  </a:lnTo>
                  <a:lnTo>
                    <a:pt x="65227" y="78915"/>
                  </a:lnTo>
                  <a:lnTo>
                    <a:pt x="64935" y="78904"/>
                  </a:lnTo>
                  <a:lnTo>
                    <a:pt x="64686" y="79038"/>
                  </a:lnTo>
                  <a:lnTo>
                    <a:pt x="64409" y="78990"/>
                  </a:lnTo>
                  <a:lnTo>
                    <a:pt x="63576" y="78413"/>
                  </a:lnTo>
                  <a:lnTo>
                    <a:pt x="63428" y="78134"/>
                  </a:lnTo>
                  <a:lnTo>
                    <a:pt x="63463" y="77661"/>
                  </a:lnTo>
                  <a:lnTo>
                    <a:pt x="64752" y="76767"/>
                  </a:lnTo>
                  <a:lnTo>
                    <a:pt x="64070" y="76516"/>
                  </a:lnTo>
                  <a:lnTo>
                    <a:pt x="64432" y="75371"/>
                  </a:lnTo>
                  <a:lnTo>
                    <a:pt x="64412" y="75229"/>
                  </a:lnTo>
                  <a:lnTo>
                    <a:pt x="63649" y="74370"/>
                  </a:lnTo>
                  <a:lnTo>
                    <a:pt x="62119" y="72264"/>
                  </a:lnTo>
                  <a:lnTo>
                    <a:pt x="61875" y="72228"/>
                  </a:lnTo>
                  <a:lnTo>
                    <a:pt x="61260" y="72344"/>
                  </a:lnTo>
                  <a:lnTo>
                    <a:pt x="60242" y="71210"/>
                  </a:lnTo>
                  <a:lnTo>
                    <a:pt x="60257" y="70835"/>
                  </a:lnTo>
                  <a:lnTo>
                    <a:pt x="60398" y="70842"/>
                  </a:lnTo>
                  <a:lnTo>
                    <a:pt x="60632" y="71098"/>
                  </a:lnTo>
                  <a:lnTo>
                    <a:pt x="61653" y="70714"/>
                  </a:lnTo>
                  <a:lnTo>
                    <a:pt x="61656" y="69773"/>
                  </a:lnTo>
                  <a:lnTo>
                    <a:pt x="61939" y="69776"/>
                  </a:lnTo>
                  <a:lnTo>
                    <a:pt x="61964" y="70143"/>
                  </a:lnTo>
                  <a:lnTo>
                    <a:pt x="62066" y="69755"/>
                  </a:lnTo>
                  <a:lnTo>
                    <a:pt x="62065" y="69349"/>
                  </a:lnTo>
                  <a:lnTo>
                    <a:pt x="61964" y="68929"/>
                  </a:lnTo>
                  <a:lnTo>
                    <a:pt x="61706" y="68561"/>
                  </a:lnTo>
                  <a:lnTo>
                    <a:pt x="61979" y="67043"/>
                  </a:lnTo>
                  <a:lnTo>
                    <a:pt x="60778" y="66731"/>
                  </a:lnTo>
                  <a:lnTo>
                    <a:pt x="60567" y="67070"/>
                  </a:lnTo>
                  <a:lnTo>
                    <a:pt x="60209" y="67449"/>
                  </a:lnTo>
                  <a:lnTo>
                    <a:pt x="59932" y="67483"/>
                  </a:lnTo>
                  <a:lnTo>
                    <a:pt x="58743" y="67153"/>
                  </a:lnTo>
                  <a:lnTo>
                    <a:pt x="58378" y="67202"/>
                  </a:lnTo>
                  <a:lnTo>
                    <a:pt x="58241" y="67414"/>
                  </a:lnTo>
                  <a:lnTo>
                    <a:pt x="57193" y="66498"/>
                  </a:lnTo>
                  <a:lnTo>
                    <a:pt x="57029" y="66472"/>
                  </a:lnTo>
                  <a:lnTo>
                    <a:pt x="56905" y="66673"/>
                  </a:lnTo>
                  <a:lnTo>
                    <a:pt x="56741" y="66673"/>
                  </a:lnTo>
                  <a:lnTo>
                    <a:pt x="56624" y="66170"/>
                  </a:lnTo>
                  <a:lnTo>
                    <a:pt x="56632" y="65955"/>
                  </a:lnTo>
                  <a:lnTo>
                    <a:pt x="56831" y="65672"/>
                  </a:lnTo>
                  <a:lnTo>
                    <a:pt x="57522" y="65368"/>
                  </a:lnTo>
                  <a:lnTo>
                    <a:pt x="57923" y="65275"/>
                  </a:lnTo>
                  <a:lnTo>
                    <a:pt x="58644" y="64862"/>
                  </a:lnTo>
                  <a:lnTo>
                    <a:pt x="59307" y="64288"/>
                  </a:lnTo>
                  <a:lnTo>
                    <a:pt x="58769" y="62869"/>
                  </a:lnTo>
                  <a:lnTo>
                    <a:pt x="59054" y="62389"/>
                  </a:lnTo>
                  <a:lnTo>
                    <a:pt x="59947" y="62036"/>
                  </a:lnTo>
                  <a:lnTo>
                    <a:pt x="60306" y="61713"/>
                  </a:lnTo>
                  <a:lnTo>
                    <a:pt x="60361" y="61508"/>
                  </a:lnTo>
                  <a:lnTo>
                    <a:pt x="59936" y="61036"/>
                  </a:lnTo>
                  <a:lnTo>
                    <a:pt x="59999" y="60831"/>
                  </a:lnTo>
                  <a:lnTo>
                    <a:pt x="60205" y="60596"/>
                  </a:lnTo>
                  <a:lnTo>
                    <a:pt x="59736" y="60422"/>
                  </a:lnTo>
                  <a:lnTo>
                    <a:pt x="59405" y="60411"/>
                  </a:lnTo>
                  <a:lnTo>
                    <a:pt x="58722" y="60765"/>
                  </a:lnTo>
                  <a:lnTo>
                    <a:pt x="58510" y="61096"/>
                  </a:lnTo>
                  <a:lnTo>
                    <a:pt x="58567" y="61282"/>
                  </a:lnTo>
                  <a:lnTo>
                    <a:pt x="58867" y="61326"/>
                  </a:lnTo>
                  <a:lnTo>
                    <a:pt x="59218" y="61170"/>
                  </a:lnTo>
                  <a:lnTo>
                    <a:pt x="59795" y="61166"/>
                  </a:lnTo>
                  <a:lnTo>
                    <a:pt x="60096" y="61359"/>
                  </a:lnTo>
                  <a:lnTo>
                    <a:pt x="60257" y="61603"/>
                  </a:lnTo>
                  <a:lnTo>
                    <a:pt x="59898" y="61964"/>
                  </a:lnTo>
                  <a:lnTo>
                    <a:pt x="58806" y="61964"/>
                  </a:lnTo>
                  <a:lnTo>
                    <a:pt x="58549" y="62362"/>
                  </a:lnTo>
                  <a:lnTo>
                    <a:pt x="58496" y="62929"/>
                  </a:lnTo>
                  <a:lnTo>
                    <a:pt x="58116" y="62961"/>
                  </a:lnTo>
                  <a:lnTo>
                    <a:pt x="58081" y="62746"/>
                  </a:lnTo>
                  <a:lnTo>
                    <a:pt x="58339" y="62132"/>
                  </a:lnTo>
                  <a:lnTo>
                    <a:pt x="58420" y="61677"/>
                  </a:lnTo>
                  <a:lnTo>
                    <a:pt x="58304" y="61130"/>
                  </a:lnTo>
                  <a:lnTo>
                    <a:pt x="57575" y="61107"/>
                  </a:lnTo>
                  <a:lnTo>
                    <a:pt x="57290" y="60847"/>
                  </a:lnTo>
                  <a:lnTo>
                    <a:pt x="57399" y="60557"/>
                  </a:lnTo>
                  <a:lnTo>
                    <a:pt x="56588" y="60121"/>
                  </a:lnTo>
                  <a:lnTo>
                    <a:pt x="55274" y="59849"/>
                  </a:lnTo>
                  <a:lnTo>
                    <a:pt x="55028" y="59897"/>
                  </a:lnTo>
                  <a:lnTo>
                    <a:pt x="54482" y="60179"/>
                  </a:lnTo>
                  <a:lnTo>
                    <a:pt x="54146" y="60042"/>
                  </a:lnTo>
                  <a:lnTo>
                    <a:pt x="53561" y="60287"/>
                  </a:lnTo>
                  <a:lnTo>
                    <a:pt x="53101" y="60317"/>
                  </a:lnTo>
                  <a:lnTo>
                    <a:pt x="52235" y="60038"/>
                  </a:lnTo>
                  <a:lnTo>
                    <a:pt x="51213" y="59383"/>
                  </a:lnTo>
                  <a:lnTo>
                    <a:pt x="50780" y="58185"/>
                  </a:lnTo>
                  <a:lnTo>
                    <a:pt x="50269" y="57631"/>
                  </a:lnTo>
                  <a:lnTo>
                    <a:pt x="50050" y="57530"/>
                  </a:lnTo>
                  <a:lnTo>
                    <a:pt x="49075" y="56422"/>
                  </a:lnTo>
                  <a:lnTo>
                    <a:pt x="48950" y="56128"/>
                  </a:lnTo>
                  <a:lnTo>
                    <a:pt x="48540" y="55626"/>
                  </a:lnTo>
                  <a:lnTo>
                    <a:pt x="47958" y="55273"/>
                  </a:lnTo>
                  <a:lnTo>
                    <a:pt x="47494" y="55976"/>
                  </a:lnTo>
                  <a:lnTo>
                    <a:pt x="46636" y="56288"/>
                  </a:lnTo>
                  <a:lnTo>
                    <a:pt x="45972" y="56110"/>
                  </a:lnTo>
                  <a:lnTo>
                    <a:pt x="45672" y="56575"/>
                  </a:lnTo>
                  <a:lnTo>
                    <a:pt x="45574" y="56969"/>
                  </a:lnTo>
                  <a:lnTo>
                    <a:pt x="45692" y="57542"/>
                  </a:lnTo>
                  <a:lnTo>
                    <a:pt x="45918" y="57750"/>
                  </a:lnTo>
                  <a:lnTo>
                    <a:pt x="45774" y="57948"/>
                  </a:lnTo>
                  <a:lnTo>
                    <a:pt x="42961" y="58325"/>
                  </a:lnTo>
                  <a:lnTo>
                    <a:pt x="42375" y="58180"/>
                  </a:lnTo>
                  <a:lnTo>
                    <a:pt x="41345" y="57778"/>
                  </a:lnTo>
                  <a:lnTo>
                    <a:pt x="41499" y="55625"/>
                  </a:lnTo>
                  <a:lnTo>
                    <a:pt x="41776" y="55372"/>
                  </a:lnTo>
                  <a:lnTo>
                    <a:pt x="41968" y="54974"/>
                  </a:lnTo>
                  <a:lnTo>
                    <a:pt x="41996" y="54651"/>
                  </a:lnTo>
                  <a:lnTo>
                    <a:pt x="44095" y="54620"/>
                  </a:lnTo>
                  <a:lnTo>
                    <a:pt x="44234" y="54467"/>
                  </a:lnTo>
                  <a:lnTo>
                    <a:pt x="44394" y="53998"/>
                  </a:lnTo>
                  <a:lnTo>
                    <a:pt x="44386" y="53663"/>
                  </a:lnTo>
                  <a:lnTo>
                    <a:pt x="43820" y="53158"/>
                  </a:lnTo>
                  <a:lnTo>
                    <a:pt x="43668" y="52741"/>
                  </a:lnTo>
                  <a:lnTo>
                    <a:pt x="43601" y="52232"/>
                  </a:lnTo>
                  <a:lnTo>
                    <a:pt x="43675" y="51584"/>
                  </a:lnTo>
                  <a:lnTo>
                    <a:pt x="43913" y="51212"/>
                  </a:lnTo>
                  <a:lnTo>
                    <a:pt x="44229" y="50922"/>
                  </a:lnTo>
                  <a:lnTo>
                    <a:pt x="44139" y="50632"/>
                  </a:lnTo>
                  <a:lnTo>
                    <a:pt x="43955" y="50375"/>
                  </a:lnTo>
                  <a:lnTo>
                    <a:pt x="43389" y="49903"/>
                  </a:lnTo>
                  <a:lnTo>
                    <a:pt x="43006" y="49781"/>
                  </a:lnTo>
                  <a:lnTo>
                    <a:pt x="42830" y="49595"/>
                  </a:lnTo>
                  <a:lnTo>
                    <a:pt x="42307" y="48427"/>
                  </a:lnTo>
                  <a:lnTo>
                    <a:pt x="42262" y="47989"/>
                  </a:lnTo>
                  <a:lnTo>
                    <a:pt x="41110" y="47665"/>
                  </a:lnTo>
                  <a:lnTo>
                    <a:pt x="40974" y="47776"/>
                  </a:lnTo>
                  <a:lnTo>
                    <a:pt x="40891" y="48092"/>
                  </a:lnTo>
                  <a:lnTo>
                    <a:pt x="39310" y="48255"/>
                  </a:lnTo>
                  <a:lnTo>
                    <a:pt x="38494" y="47771"/>
                  </a:lnTo>
                  <a:lnTo>
                    <a:pt x="38533" y="47473"/>
                  </a:lnTo>
                  <a:lnTo>
                    <a:pt x="38466" y="47287"/>
                  </a:lnTo>
                  <a:lnTo>
                    <a:pt x="38201" y="47161"/>
                  </a:lnTo>
                  <a:lnTo>
                    <a:pt x="38013" y="47183"/>
                  </a:lnTo>
                  <a:lnTo>
                    <a:pt x="37345" y="47562"/>
                  </a:lnTo>
                  <a:lnTo>
                    <a:pt x="37021" y="47477"/>
                  </a:lnTo>
                  <a:lnTo>
                    <a:pt x="36986" y="47306"/>
                  </a:lnTo>
                  <a:lnTo>
                    <a:pt x="37154" y="46967"/>
                  </a:lnTo>
                  <a:lnTo>
                    <a:pt x="37365" y="46896"/>
                  </a:lnTo>
                  <a:lnTo>
                    <a:pt x="37701" y="46937"/>
                  </a:lnTo>
                  <a:lnTo>
                    <a:pt x="38150" y="46633"/>
                  </a:lnTo>
                  <a:lnTo>
                    <a:pt x="38201" y="46268"/>
                  </a:lnTo>
                  <a:lnTo>
                    <a:pt x="38065" y="45978"/>
                  </a:lnTo>
                  <a:lnTo>
                    <a:pt x="38096" y="46366"/>
                  </a:lnTo>
                  <a:lnTo>
                    <a:pt x="38018" y="46563"/>
                  </a:lnTo>
                  <a:lnTo>
                    <a:pt x="37722" y="46750"/>
                  </a:lnTo>
                  <a:lnTo>
                    <a:pt x="37097" y="46896"/>
                  </a:lnTo>
                  <a:lnTo>
                    <a:pt x="36941" y="47138"/>
                  </a:lnTo>
                  <a:lnTo>
                    <a:pt x="37059" y="47603"/>
                  </a:lnTo>
                  <a:lnTo>
                    <a:pt x="37301" y="47677"/>
                  </a:lnTo>
                  <a:lnTo>
                    <a:pt x="38047" y="47311"/>
                  </a:lnTo>
                  <a:lnTo>
                    <a:pt x="38336" y="47355"/>
                  </a:lnTo>
                  <a:lnTo>
                    <a:pt x="38438" y="47523"/>
                  </a:lnTo>
                  <a:lnTo>
                    <a:pt x="38298" y="47984"/>
                  </a:lnTo>
                  <a:lnTo>
                    <a:pt x="38349" y="48501"/>
                  </a:lnTo>
                  <a:lnTo>
                    <a:pt x="38201" y="48687"/>
                  </a:lnTo>
                  <a:lnTo>
                    <a:pt x="37788" y="48892"/>
                  </a:lnTo>
                  <a:lnTo>
                    <a:pt x="37539" y="49499"/>
                  </a:lnTo>
                  <a:lnTo>
                    <a:pt x="37000" y="49760"/>
                  </a:lnTo>
                  <a:lnTo>
                    <a:pt x="36833" y="50002"/>
                  </a:lnTo>
                  <a:lnTo>
                    <a:pt x="36806" y="50408"/>
                  </a:lnTo>
                  <a:lnTo>
                    <a:pt x="36889" y="50791"/>
                  </a:lnTo>
                  <a:lnTo>
                    <a:pt x="36632" y="51639"/>
                  </a:lnTo>
                  <a:lnTo>
                    <a:pt x="36414" y="51677"/>
                  </a:lnTo>
                  <a:lnTo>
                    <a:pt x="35941" y="51421"/>
                  </a:lnTo>
                  <a:lnTo>
                    <a:pt x="35781" y="51548"/>
                  </a:lnTo>
                  <a:lnTo>
                    <a:pt x="35746" y="51693"/>
                  </a:lnTo>
                  <a:lnTo>
                    <a:pt x="35993" y="52027"/>
                  </a:lnTo>
                  <a:lnTo>
                    <a:pt x="36001" y="52377"/>
                  </a:lnTo>
                  <a:lnTo>
                    <a:pt x="35799" y="52477"/>
                  </a:lnTo>
                  <a:lnTo>
                    <a:pt x="35365" y="52526"/>
                  </a:lnTo>
                  <a:lnTo>
                    <a:pt x="35182" y="52694"/>
                  </a:lnTo>
                  <a:lnTo>
                    <a:pt x="35147" y="52862"/>
                  </a:lnTo>
                  <a:lnTo>
                    <a:pt x="35202" y="53010"/>
                  </a:lnTo>
                  <a:lnTo>
                    <a:pt x="35429" y="53140"/>
                  </a:lnTo>
                  <a:lnTo>
                    <a:pt x="35956" y="53199"/>
                  </a:lnTo>
                  <a:lnTo>
                    <a:pt x="35972" y="53411"/>
                  </a:lnTo>
                  <a:lnTo>
                    <a:pt x="35839" y="53534"/>
                  </a:lnTo>
                  <a:lnTo>
                    <a:pt x="34743" y="53800"/>
                  </a:lnTo>
                  <a:lnTo>
                    <a:pt x="34028" y="53697"/>
                  </a:lnTo>
                  <a:lnTo>
                    <a:pt x="33810" y="53779"/>
                  </a:lnTo>
                  <a:lnTo>
                    <a:pt x="33729" y="54121"/>
                  </a:lnTo>
                  <a:lnTo>
                    <a:pt x="33776" y="54319"/>
                  </a:lnTo>
                  <a:lnTo>
                    <a:pt x="33997" y="54681"/>
                  </a:lnTo>
                  <a:lnTo>
                    <a:pt x="33986" y="54395"/>
                  </a:lnTo>
                  <a:lnTo>
                    <a:pt x="34295" y="53848"/>
                  </a:lnTo>
                  <a:lnTo>
                    <a:pt x="34837" y="53934"/>
                  </a:lnTo>
                  <a:lnTo>
                    <a:pt x="36180" y="53432"/>
                  </a:lnTo>
                  <a:lnTo>
                    <a:pt x="36204" y="53264"/>
                  </a:lnTo>
                  <a:lnTo>
                    <a:pt x="36055" y="53037"/>
                  </a:lnTo>
                  <a:lnTo>
                    <a:pt x="35392" y="53033"/>
                  </a:lnTo>
                  <a:lnTo>
                    <a:pt x="35202" y="52855"/>
                  </a:lnTo>
                  <a:lnTo>
                    <a:pt x="36067" y="52922"/>
                  </a:lnTo>
                  <a:lnTo>
                    <a:pt x="37129" y="53421"/>
                  </a:lnTo>
                  <a:lnTo>
                    <a:pt x="37390" y="53703"/>
                  </a:lnTo>
                  <a:lnTo>
                    <a:pt x="37499" y="54046"/>
                  </a:lnTo>
                  <a:lnTo>
                    <a:pt x="37481" y="55529"/>
                  </a:lnTo>
                  <a:lnTo>
                    <a:pt x="33986" y="55611"/>
                  </a:lnTo>
                  <a:lnTo>
                    <a:pt x="33974" y="55823"/>
                  </a:lnTo>
                  <a:lnTo>
                    <a:pt x="34127" y="56017"/>
                  </a:lnTo>
                  <a:lnTo>
                    <a:pt x="34361" y="56061"/>
                  </a:lnTo>
                  <a:lnTo>
                    <a:pt x="34716" y="55979"/>
                  </a:lnTo>
                  <a:lnTo>
                    <a:pt x="34911" y="56225"/>
                  </a:lnTo>
                  <a:lnTo>
                    <a:pt x="34810" y="56452"/>
                  </a:lnTo>
                  <a:lnTo>
                    <a:pt x="34263" y="56634"/>
                  </a:lnTo>
                  <a:lnTo>
                    <a:pt x="34248" y="56895"/>
                  </a:lnTo>
                  <a:lnTo>
                    <a:pt x="34435" y="56950"/>
                  </a:lnTo>
                  <a:lnTo>
                    <a:pt x="34993" y="56857"/>
                  </a:lnTo>
                  <a:lnTo>
                    <a:pt x="35321" y="57136"/>
                  </a:lnTo>
                  <a:lnTo>
                    <a:pt x="35376" y="57319"/>
                  </a:lnTo>
                  <a:lnTo>
                    <a:pt x="35313" y="57583"/>
                  </a:lnTo>
                  <a:lnTo>
                    <a:pt x="35145" y="57601"/>
                  </a:lnTo>
                  <a:lnTo>
                    <a:pt x="34572" y="57411"/>
                  </a:lnTo>
                  <a:lnTo>
                    <a:pt x="34365" y="57490"/>
                  </a:lnTo>
                  <a:lnTo>
                    <a:pt x="34162" y="57724"/>
                  </a:lnTo>
                  <a:lnTo>
                    <a:pt x="34131" y="57869"/>
                  </a:lnTo>
                  <a:lnTo>
                    <a:pt x="34259" y="58092"/>
                  </a:lnTo>
                  <a:lnTo>
                    <a:pt x="34771" y="58353"/>
                  </a:lnTo>
                  <a:lnTo>
                    <a:pt x="34915" y="58531"/>
                  </a:lnTo>
                  <a:lnTo>
                    <a:pt x="34915" y="58695"/>
                  </a:lnTo>
                  <a:lnTo>
                    <a:pt x="34743" y="58937"/>
                  </a:lnTo>
                  <a:lnTo>
                    <a:pt x="34443" y="58970"/>
                  </a:lnTo>
                  <a:lnTo>
                    <a:pt x="34263" y="58851"/>
                  </a:lnTo>
                  <a:lnTo>
                    <a:pt x="34045" y="58550"/>
                  </a:lnTo>
                  <a:lnTo>
                    <a:pt x="33854" y="58472"/>
                  </a:lnTo>
                  <a:lnTo>
                    <a:pt x="33717" y="58516"/>
                  </a:lnTo>
                  <a:lnTo>
                    <a:pt x="33705" y="58658"/>
                  </a:lnTo>
                  <a:lnTo>
                    <a:pt x="33854" y="58978"/>
                  </a:lnTo>
                  <a:lnTo>
                    <a:pt x="34415" y="59580"/>
                  </a:lnTo>
                  <a:lnTo>
                    <a:pt x="34217" y="59654"/>
                  </a:lnTo>
                  <a:lnTo>
                    <a:pt x="34131" y="59339"/>
                  </a:lnTo>
                  <a:lnTo>
                    <a:pt x="33504" y="58649"/>
                  </a:lnTo>
                  <a:lnTo>
                    <a:pt x="33254" y="58876"/>
                  </a:lnTo>
                  <a:lnTo>
                    <a:pt x="33033" y="59319"/>
                  </a:lnTo>
                  <a:lnTo>
                    <a:pt x="32202" y="59392"/>
                  </a:lnTo>
                  <a:lnTo>
                    <a:pt x="31890" y="59526"/>
                  </a:lnTo>
                  <a:lnTo>
                    <a:pt x="31199" y="60272"/>
                  </a:lnTo>
                  <a:lnTo>
                    <a:pt x="30791" y="60968"/>
                  </a:lnTo>
                  <a:lnTo>
                    <a:pt x="30870" y="61169"/>
                  </a:lnTo>
                  <a:lnTo>
                    <a:pt x="31010" y="61292"/>
                  </a:lnTo>
                  <a:lnTo>
                    <a:pt x="31673" y="61406"/>
                  </a:lnTo>
                  <a:lnTo>
                    <a:pt x="32415" y="61942"/>
                  </a:lnTo>
                  <a:lnTo>
                    <a:pt x="33148" y="62943"/>
                  </a:lnTo>
                  <a:lnTo>
                    <a:pt x="33265" y="63393"/>
                  </a:lnTo>
                  <a:lnTo>
                    <a:pt x="33141" y="63839"/>
                  </a:lnTo>
                  <a:lnTo>
                    <a:pt x="30814" y="64442"/>
                  </a:lnTo>
                  <a:lnTo>
                    <a:pt x="28667" y="66233"/>
                  </a:lnTo>
                  <a:lnTo>
                    <a:pt x="26824" y="66062"/>
                  </a:lnTo>
                  <a:lnTo>
                    <a:pt x="26516" y="65757"/>
                  </a:lnTo>
                  <a:lnTo>
                    <a:pt x="26450" y="65523"/>
                  </a:lnTo>
                  <a:lnTo>
                    <a:pt x="26176" y="65158"/>
                  </a:lnTo>
                  <a:lnTo>
                    <a:pt x="26132" y="64894"/>
                  </a:lnTo>
                  <a:lnTo>
                    <a:pt x="25972" y="64683"/>
                  </a:lnTo>
                  <a:lnTo>
                    <a:pt x="24834" y="63823"/>
                  </a:lnTo>
                  <a:lnTo>
                    <a:pt x="24400" y="65165"/>
                  </a:lnTo>
                  <a:lnTo>
                    <a:pt x="22931" y="66214"/>
                  </a:lnTo>
                  <a:lnTo>
                    <a:pt x="22349" y="66161"/>
                  </a:lnTo>
                  <a:lnTo>
                    <a:pt x="21382" y="65703"/>
                  </a:lnTo>
                  <a:lnTo>
                    <a:pt x="20372" y="65591"/>
                  </a:lnTo>
                  <a:lnTo>
                    <a:pt x="19744" y="65674"/>
                  </a:lnTo>
                  <a:lnTo>
                    <a:pt x="19744" y="65505"/>
                  </a:lnTo>
                  <a:lnTo>
                    <a:pt x="19959" y="64962"/>
                  </a:lnTo>
                  <a:lnTo>
                    <a:pt x="20353" y="64319"/>
                  </a:lnTo>
                  <a:lnTo>
                    <a:pt x="20435" y="64070"/>
                  </a:lnTo>
                  <a:lnTo>
                    <a:pt x="20372" y="63660"/>
                  </a:lnTo>
                  <a:lnTo>
                    <a:pt x="19986" y="63043"/>
                  </a:lnTo>
                  <a:lnTo>
                    <a:pt x="19943" y="62849"/>
                  </a:lnTo>
                  <a:lnTo>
                    <a:pt x="20037" y="62195"/>
                  </a:lnTo>
                  <a:lnTo>
                    <a:pt x="20232" y="61778"/>
                  </a:lnTo>
                  <a:lnTo>
                    <a:pt x="19452" y="60884"/>
                  </a:lnTo>
                  <a:lnTo>
                    <a:pt x="18068" y="62024"/>
                  </a:lnTo>
                  <a:lnTo>
                    <a:pt x="19124" y="62849"/>
                  </a:lnTo>
                  <a:lnTo>
                    <a:pt x="19337" y="63079"/>
                  </a:lnTo>
                  <a:lnTo>
                    <a:pt x="19265" y="63206"/>
                  </a:lnTo>
                  <a:lnTo>
                    <a:pt x="17354" y="64278"/>
                  </a:lnTo>
                  <a:lnTo>
                    <a:pt x="16683" y="63586"/>
                  </a:lnTo>
                  <a:lnTo>
                    <a:pt x="16226" y="63288"/>
                  </a:lnTo>
                  <a:lnTo>
                    <a:pt x="15501" y="63887"/>
                  </a:lnTo>
                  <a:lnTo>
                    <a:pt x="14596" y="64226"/>
                  </a:lnTo>
                  <a:lnTo>
                    <a:pt x="14577" y="64534"/>
                  </a:lnTo>
                  <a:lnTo>
                    <a:pt x="14687" y="66387"/>
                  </a:lnTo>
                  <a:lnTo>
                    <a:pt x="14063" y="66664"/>
                  </a:lnTo>
                  <a:lnTo>
                    <a:pt x="13431" y="67120"/>
                  </a:lnTo>
                  <a:lnTo>
                    <a:pt x="12289" y="68286"/>
                  </a:lnTo>
                  <a:lnTo>
                    <a:pt x="11849" y="68642"/>
                  </a:lnTo>
                  <a:lnTo>
                    <a:pt x="10621" y="67932"/>
                  </a:lnTo>
                  <a:lnTo>
                    <a:pt x="10402" y="67542"/>
                  </a:lnTo>
                  <a:lnTo>
                    <a:pt x="10040" y="67724"/>
                  </a:lnTo>
                  <a:lnTo>
                    <a:pt x="9777" y="67974"/>
                  </a:lnTo>
                  <a:lnTo>
                    <a:pt x="8604" y="66724"/>
                  </a:lnTo>
                  <a:lnTo>
                    <a:pt x="10387" y="65225"/>
                  </a:lnTo>
                  <a:lnTo>
                    <a:pt x="11166" y="66046"/>
                  </a:lnTo>
                  <a:lnTo>
                    <a:pt x="11838" y="65412"/>
                  </a:lnTo>
                  <a:lnTo>
                    <a:pt x="11558" y="65122"/>
                  </a:lnTo>
                  <a:lnTo>
                    <a:pt x="10798" y="65347"/>
                  </a:lnTo>
                  <a:lnTo>
                    <a:pt x="10736" y="65034"/>
                  </a:lnTo>
                  <a:lnTo>
                    <a:pt x="10396" y="64350"/>
                  </a:lnTo>
                  <a:lnTo>
                    <a:pt x="9582" y="63900"/>
                  </a:lnTo>
                  <a:lnTo>
                    <a:pt x="8642" y="63803"/>
                  </a:lnTo>
                  <a:lnTo>
                    <a:pt x="8458" y="63878"/>
                  </a:lnTo>
                  <a:lnTo>
                    <a:pt x="8252" y="64245"/>
                  </a:lnTo>
                  <a:lnTo>
                    <a:pt x="7908" y="64044"/>
                  </a:lnTo>
                  <a:lnTo>
                    <a:pt x="7839" y="63445"/>
                  </a:lnTo>
                  <a:lnTo>
                    <a:pt x="8256" y="63208"/>
                  </a:lnTo>
                  <a:lnTo>
                    <a:pt x="8436" y="62695"/>
                  </a:lnTo>
                  <a:lnTo>
                    <a:pt x="7968" y="61954"/>
                  </a:lnTo>
                  <a:lnTo>
                    <a:pt x="7660" y="61779"/>
                  </a:lnTo>
                  <a:lnTo>
                    <a:pt x="6873" y="61609"/>
                  </a:lnTo>
                  <a:lnTo>
                    <a:pt x="4938" y="63229"/>
                  </a:lnTo>
                  <a:lnTo>
                    <a:pt x="3167" y="61369"/>
                  </a:lnTo>
                  <a:lnTo>
                    <a:pt x="3825" y="61406"/>
                  </a:lnTo>
                  <a:lnTo>
                    <a:pt x="4137" y="61203"/>
                  </a:lnTo>
                  <a:lnTo>
                    <a:pt x="3899" y="60719"/>
                  </a:lnTo>
                  <a:lnTo>
                    <a:pt x="3622" y="60466"/>
                  </a:lnTo>
                  <a:lnTo>
                    <a:pt x="2666" y="59871"/>
                  </a:lnTo>
                  <a:lnTo>
                    <a:pt x="2327" y="60068"/>
                  </a:lnTo>
                  <a:lnTo>
                    <a:pt x="2081" y="59264"/>
                  </a:lnTo>
                  <a:lnTo>
                    <a:pt x="2362" y="58862"/>
                  </a:lnTo>
                  <a:lnTo>
                    <a:pt x="3634" y="58483"/>
                  </a:lnTo>
                  <a:lnTo>
                    <a:pt x="3884" y="58665"/>
                  </a:lnTo>
                  <a:lnTo>
                    <a:pt x="3923" y="58896"/>
                  </a:lnTo>
                  <a:lnTo>
                    <a:pt x="4165" y="59119"/>
                  </a:lnTo>
                  <a:lnTo>
                    <a:pt x="5281" y="58342"/>
                  </a:lnTo>
                  <a:lnTo>
                    <a:pt x="6799" y="58387"/>
                  </a:lnTo>
                  <a:lnTo>
                    <a:pt x="7361" y="58172"/>
                  </a:lnTo>
                  <a:lnTo>
                    <a:pt x="7923" y="57625"/>
                  </a:lnTo>
                  <a:lnTo>
                    <a:pt x="7483" y="56174"/>
                  </a:lnTo>
                  <a:lnTo>
                    <a:pt x="7253" y="55821"/>
                  </a:lnTo>
                  <a:lnTo>
                    <a:pt x="7990" y="55977"/>
                  </a:lnTo>
                  <a:lnTo>
                    <a:pt x="8427" y="56268"/>
                  </a:lnTo>
                  <a:lnTo>
                    <a:pt x="9224" y="56276"/>
                  </a:lnTo>
                  <a:lnTo>
                    <a:pt x="9610" y="56083"/>
                  </a:lnTo>
                  <a:lnTo>
                    <a:pt x="11243" y="56079"/>
                  </a:lnTo>
                  <a:lnTo>
                    <a:pt x="12306" y="55682"/>
                  </a:lnTo>
                  <a:lnTo>
                    <a:pt x="12575" y="53747"/>
                  </a:lnTo>
                  <a:lnTo>
                    <a:pt x="12364" y="53875"/>
                  </a:lnTo>
                  <a:lnTo>
                    <a:pt x="11887" y="54072"/>
                  </a:lnTo>
                  <a:lnTo>
                    <a:pt x="10474" y="53839"/>
                  </a:lnTo>
                  <a:lnTo>
                    <a:pt x="9893" y="53642"/>
                  </a:lnTo>
                  <a:lnTo>
                    <a:pt x="9311" y="53825"/>
                  </a:lnTo>
                  <a:lnTo>
                    <a:pt x="9299" y="53988"/>
                  </a:lnTo>
                  <a:lnTo>
                    <a:pt x="9420" y="54185"/>
                  </a:lnTo>
                  <a:lnTo>
                    <a:pt x="9893" y="54355"/>
                  </a:lnTo>
                  <a:lnTo>
                    <a:pt x="10236" y="54434"/>
                  </a:lnTo>
                  <a:lnTo>
                    <a:pt x="10572" y="54453"/>
                  </a:lnTo>
                  <a:lnTo>
                    <a:pt x="10834" y="54728"/>
                  </a:lnTo>
                  <a:lnTo>
                    <a:pt x="10896" y="55025"/>
                  </a:lnTo>
                  <a:lnTo>
                    <a:pt x="10826" y="55267"/>
                  </a:lnTo>
                  <a:lnTo>
                    <a:pt x="10339" y="55770"/>
                  </a:lnTo>
                  <a:lnTo>
                    <a:pt x="10148" y="55792"/>
                  </a:lnTo>
                  <a:lnTo>
                    <a:pt x="9743" y="55699"/>
                  </a:lnTo>
                  <a:lnTo>
                    <a:pt x="9611" y="55632"/>
                  </a:lnTo>
                  <a:lnTo>
                    <a:pt x="9248" y="55335"/>
                  </a:lnTo>
                  <a:lnTo>
                    <a:pt x="8639" y="54973"/>
                  </a:lnTo>
                  <a:lnTo>
                    <a:pt x="8413" y="54947"/>
                  </a:lnTo>
                  <a:lnTo>
                    <a:pt x="7359" y="55058"/>
                  </a:lnTo>
                  <a:lnTo>
                    <a:pt x="6984" y="55359"/>
                  </a:lnTo>
                  <a:lnTo>
                    <a:pt x="6995" y="55650"/>
                  </a:lnTo>
                  <a:lnTo>
                    <a:pt x="7081" y="56007"/>
                  </a:lnTo>
                  <a:lnTo>
                    <a:pt x="7007" y="56193"/>
                  </a:lnTo>
                  <a:lnTo>
                    <a:pt x="6862" y="56379"/>
                  </a:lnTo>
                  <a:lnTo>
                    <a:pt x="6647" y="56565"/>
                  </a:lnTo>
                  <a:lnTo>
                    <a:pt x="5875" y="56672"/>
                  </a:lnTo>
                  <a:lnTo>
                    <a:pt x="5692" y="56482"/>
                  </a:lnTo>
                  <a:lnTo>
                    <a:pt x="5118" y="55749"/>
                  </a:lnTo>
                  <a:lnTo>
                    <a:pt x="4934" y="55630"/>
                  </a:lnTo>
                  <a:lnTo>
                    <a:pt x="4786" y="55638"/>
                  </a:lnTo>
                  <a:lnTo>
                    <a:pt x="4349" y="55976"/>
                  </a:lnTo>
                  <a:lnTo>
                    <a:pt x="4044" y="56341"/>
                  </a:lnTo>
                  <a:lnTo>
                    <a:pt x="3763" y="56809"/>
                  </a:lnTo>
                  <a:lnTo>
                    <a:pt x="3611" y="57155"/>
                  </a:lnTo>
                  <a:lnTo>
                    <a:pt x="3447" y="57378"/>
                  </a:lnTo>
                  <a:lnTo>
                    <a:pt x="3697" y="56791"/>
                  </a:lnTo>
                  <a:lnTo>
                    <a:pt x="3998" y="56292"/>
                  </a:lnTo>
                  <a:lnTo>
                    <a:pt x="4271" y="55943"/>
                  </a:lnTo>
                  <a:lnTo>
                    <a:pt x="4595" y="55682"/>
                  </a:lnTo>
                  <a:lnTo>
                    <a:pt x="4821" y="55552"/>
                  </a:lnTo>
                  <a:lnTo>
                    <a:pt x="5063" y="55667"/>
                  </a:lnTo>
                  <a:lnTo>
                    <a:pt x="5333" y="55902"/>
                  </a:lnTo>
                  <a:lnTo>
                    <a:pt x="5820" y="56486"/>
                  </a:lnTo>
                  <a:lnTo>
                    <a:pt x="5984" y="56613"/>
                  </a:lnTo>
                  <a:lnTo>
                    <a:pt x="6245" y="56598"/>
                  </a:lnTo>
                  <a:lnTo>
                    <a:pt x="6663" y="56475"/>
                  </a:lnTo>
                  <a:lnTo>
                    <a:pt x="6804" y="56349"/>
                  </a:lnTo>
                  <a:lnTo>
                    <a:pt x="6944" y="56141"/>
                  </a:lnTo>
                  <a:lnTo>
                    <a:pt x="6991" y="55880"/>
                  </a:lnTo>
                  <a:lnTo>
                    <a:pt x="6910" y="55568"/>
                  </a:lnTo>
                  <a:lnTo>
                    <a:pt x="7007" y="55114"/>
                  </a:lnTo>
                  <a:lnTo>
                    <a:pt x="7281" y="54980"/>
                  </a:lnTo>
                  <a:lnTo>
                    <a:pt x="8655" y="54899"/>
                  </a:lnTo>
                  <a:lnTo>
                    <a:pt x="9447" y="55327"/>
                  </a:lnTo>
                  <a:lnTo>
                    <a:pt x="9638" y="55562"/>
                  </a:lnTo>
                  <a:lnTo>
                    <a:pt x="10089" y="55688"/>
                  </a:lnTo>
                  <a:lnTo>
                    <a:pt x="10358" y="55658"/>
                  </a:lnTo>
                  <a:lnTo>
                    <a:pt x="10487" y="55554"/>
                  </a:lnTo>
                  <a:lnTo>
                    <a:pt x="10787" y="55163"/>
                  </a:lnTo>
                  <a:lnTo>
                    <a:pt x="10822" y="54969"/>
                  </a:lnTo>
                  <a:lnTo>
                    <a:pt x="10732" y="54698"/>
                  </a:lnTo>
                  <a:lnTo>
                    <a:pt x="10494" y="54508"/>
                  </a:lnTo>
                  <a:lnTo>
                    <a:pt x="10209" y="54505"/>
                  </a:lnTo>
                  <a:lnTo>
                    <a:pt x="9455" y="54304"/>
                  </a:lnTo>
                  <a:lnTo>
                    <a:pt x="9268" y="54137"/>
                  </a:lnTo>
                  <a:lnTo>
                    <a:pt x="9210" y="53951"/>
                  </a:lnTo>
                  <a:lnTo>
                    <a:pt x="9288" y="53739"/>
                  </a:lnTo>
                  <a:lnTo>
                    <a:pt x="9752" y="53594"/>
                  </a:lnTo>
                  <a:lnTo>
                    <a:pt x="10003" y="53576"/>
                  </a:lnTo>
                  <a:lnTo>
                    <a:pt x="10025" y="53388"/>
                  </a:lnTo>
                  <a:lnTo>
                    <a:pt x="9390" y="53497"/>
                  </a:lnTo>
                  <a:lnTo>
                    <a:pt x="9128" y="53698"/>
                  </a:lnTo>
                  <a:lnTo>
                    <a:pt x="9061" y="53839"/>
                  </a:lnTo>
                  <a:lnTo>
                    <a:pt x="9116" y="54367"/>
                  </a:lnTo>
                  <a:lnTo>
                    <a:pt x="8951" y="54617"/>
                  </a:lnTo>
                  <a:lnTo>
                    <a:pt x="8710" y="53463"/>
                  </a:lnTo>
                  <a:lnTo>
                    <a:pt x="8801" y="52418"/>
                  </a:lnTo>
                  <a:lnTo>
                    <a:pt x="8859" y="52254"/>
                  </a:lnTo>
                  <a:lnTo>
                    <a:pt x="9528" y="51574"/>
                  </a:lnTo>
                  <a:lnTo>
                    <a:pt x="9442" y="51366"/>
                  </a:lnTo>
                  <a:lnTo>
                    <a:pt x="9102" y="51369"/>
                  </a:lnTo>
                  <a:lnTo>
                    <a:pt x="7876" y="50855"/>
                  </a:lnTo>
                  <a:lnTo>
                    <a:pt x="7868" y="51402"/>
                  </a:lnTo>
                  <a:lnTo>
                    <a:pt x="7048" y="52454"/>
                  </a:lnTo>
                  <a:lnTo>
                    <a:pt x="6868" y="52461"/>
                  </a:lnTo>
                  <a:lnTo>
                    <a:pt x="6439" y="52037"/>
                  </a:lnTo>
                  <a:lnTo>
                    <a:pt x="5635" y="50991"/>
                  </a:lnTo>
                  <a:lnTo>
                    <a:pt x="5537" y="50583"/>
                  </a:lnTo>
                  <a:lnTo>
                    <a:pt x="3978" y="49974"/>
                  </a:lnTo>
                  <a:lnTo>
                    <a:pt x="3988" y="49335"/>
                  </a:lnTo>
                  <a:lnTo>
                    <a:pt x="3470" y="49325"/>
                  </a:lnTo>
                  <a:lnTo>
                    <a:pt x="3455" y="49973"/>
                  </a:lnTo>
                  <a:lnTo>
                    <a:pt x="3139" y="50018"/>
                  </a:lnTo>
                  <a:lnTo>
                    <a:pt x="2453" y="49666"/>
                  </a:lnTo>
                  <a:lnTo>
                    <a:pt x="1769" y="49134"/>
                  </a:lnTo>
                  <a:lnTo>
                    <a:pt x="1589" y="48971"/>
                  </a:lnTo>
                  <a:lnTo>
                    <a:pt x="1519" y="48688"/>
                  </a:lnTo>
                  <a:lnTo>
                    <a:pt x="1589" y="48178"/>
                  </a:lnTo>
                  <a:lnTo>
                    <a:pt x="2043" y="47416"/>
                  </a:lnTo>
                  <a:lnTo>
                    <a:pt x="2449" y="47233"/>
                  </a:lnTo>
                  <a:lnTo>
                    <a:pt x="2531" y="46274"/>
                  </a:lnTo>
                  <a:lnTo>
                    <a:pt x="1976" y="46482"/>
                  </a:lnTo>
                  <a:lnTo>
                    <a:pt x="1246" y="47267"/>
                  </a:lnTo>
                  <a:lnTo>
                    <a:pt x="1183" y="47676"/>
                  </a:lnTo>
                  <a:lnTo>
                    <a:pt x="875" y="47687"/>
                  </a:lnTo>
                  <a:lnTo>
                    <a:pt x="168" y="47178"/>
                  </a:lnTo>
                  <a:lnTo>
                    <a:pt x="0" y="46716"/>
                  </a:lnTo>
                  <a:lnTo>
                    <a:pt x="331" y="45857"/>
                  </a:lnTo>
                  <a:lnTo>
                    <a:pt x="226" y="45143"/>
                  </a:lnTo>
                  <a:lnTo>
                    <a:pt x="660" y="45273"/>
                  </a:lnTo>
                  <a:lnTo>
                    <a:pt x="789" y="45236"/>
                  </a:lnTo>
                  <a:lnTo>
                    <a:pt x="648" y="44599"/>
                  </a:lnTo>
                  <a:lnTo>
                    <a:pt x="870" y="42673"/>
                  </a:lnTo>
                  <a:lnTo>
                    <a:pt x="984" y="42446"/>
                  </a:lnTo>
                  <a:lnTo>
                    <a:pt x="1328" y="42059"/>
                  </a:lnTo>
                  <a:lnTo>
                    <a:pt x="1621" y="41456"/>
                  </a:lnTo>
                  <a:lnTo>
                    <a:pt x="1734" y="40755"/>
                  </a:lnTo>
                  <a:lnTo>
                    <a:pt x="1366" y="40405"/>
                  </a:lnTo>
                  <a:lnTo>
                    <a:pt x="635" y="40383"/>
                  </a:lnTo>
                  <a:lnTo>
                    <a:pt x="303" y="40108"/>
                  </a:lnTo>
                  <a:lnTo>
                    <a:pt x="225" y="39966"/>
                  </a:lnTo>
                  <a:lnTo>
                    <a:pt x="248" y="38660"/>
                  </a:lnTo>
                  <a:lnTo>
                    <a:pt x="1260" y="38441"/>
                  </a:lnTo>
                  <a:lnTo>
                    <a:pt x="1734" y="38452"/>
                  </a:lnTo>
                  <a:lnTo>
                    <a:pt x="1863" y="38601"/>
                  </a:lnTo>
                  <a:lnTo>
                    <a:pt x="1945" y="38839"/>
                  </a:lnTo>
                  <a:lnTo>
                    <a:pt x="1937" y="39814"/>
                  </a:lnTo>
                  <a:lnTo>
                    <a:pt x="2277" y="39898"/>
                  </a:lnTo>
                  <a:lnTo>
                    <a:pt x="2280" y="38734"/>
                  </a:lnTo>
                  <a:lnTo>
                    <a:pt x="2641" y="38288"/>
                  </a:lnTo>
                  <a:lnTo>
                    <a:pt x="2854" y="38312"/>
                  </a:lnTo>
                  <a:lnTo>
                    <a:pt x="3227" y="37756"/>
                  </a:lnTo>
                  <a:lnTo>
                    <a:pt x="3466" y="36890"/>
                  </a:lnTo>
                  <a:lnTo>
                    <a:pt x="4252" y="36473"/>
                  </a:lnTo>
                  <a:lnTo>
                    <a:pt x="4795" y="36276"/>
                  </a:lnTo>
                  <a:lnTo>
                    <a:pt x="5097" y="36072"/>
                  </a:lnTo>
                  <a:lnTo>
                    <a:pt x="5222" y="35897"/>
                  </a:lnTo>
                  <a:lnTo>
                    <a:pt x="5308" y="35540"/>
                  </a:lnTo>
                  <a:lnTo>
                    <a:pt x="5191" y="34829"/>
                  </a:lnTo>
                  <a:lnTo>
                    <a:pt x="5297" y="34241"/>
                  </a:lnTo>
                  <a:lnTo>
                    <a:pt x="5614" y="33237"/>
                  </a:lnTo>
                  <a:lnTo>
                    <a:pt x="5485" y="32865"/>
                  </a:lnTo>
                  <a:lnTo>
                    <a:pt x="5845" y="32359"/>
                  </a:lnTo>
                  <a:lnTo>
                    <a:pt x="6577" y="32099"/>
                  </a:lnTo>
                  <a:lnTo>
                    <a:pt x="7171" y="32014"/>
                  </a:lnTo>
                  <a:lnTo>
                    <a:pt x="7441" y="32211"/>
                  </a:lnTo>
                  <a:lnTo>
                    <a:pt x="7660" y="32598"/>
                  </a:lnTo>
                  <a:lnTo>
                    <a:pt x="7890" y="32736"/>
                  </a:lnTo>
                  <a:lnTo>
                    <a:pt x="8841" y="33057"/>
                  </a:lnTo>
                  <a:lnTo>
                    <a:pt x="9314" y="33094"/>
                  </a:lnTo>
                  <a:lnTo>
                    <a:pt x="9177" y="32741"/>
                  </a:lnTo>
                  <a:lnTo>
                    <a:pt x="8904" y="32610"/>
                  </a:lnTo>
                  <a:lnTo>
                    <a:pt x="8607" y="32316"/>
                  </a:lnTo>
                  <a:lnTo>
                    <a:pt x="8463" y="31781"/>
                  </a:lnTo>
                  <a:lnTo>
                    <a:pt x="12681" y="31779"/>
                  </a:lnTo>
                  <a:lnTo>
                    <a:pt x="12697" y="32567"/>
                  </a:lnTo>
                  <a:lnTo>
                    <a:pt x="14166" y="32568"/>
                  </a:lnTo>
                  <a:lnTo>
                    <a:pt x="26454" y="32586"/>
                  </a:lnTo>
                  <a:lnTo>
                    <a:pt x="27184" y="32560"/>
                  </a:lnTo>
                  <a:lnTo>
                    <a:pt x="27480" y="32291"/>
                  </a:lnTo>
                  <a:lnTo>
                    <a:pt x="27539" y="29467"/>
                  </a:lnTo>
                  <a:lnTo>
                    <a:pt x="26564" y="28440"/>
                  </a:lnTo>
                  <a:lnTo>
                    <a:pt x="26387" y="28172"/>
                  </a:lnTo>
                  <a:lnTo>
                    <a:pt x="26520" y="27596"/>
                  </a:lnTo>
                  <a:lnTo>
                    <a:pt x="26825" y="27064"/>
                  </a:lnTo>
                  <a:lnTo>
                    <a:pt x="27297" y="26594"/>
                  </a:lnTo>
                  <a:lnTo>
                    <a:pt x="27412" y="26889"/>
                  </a:lnTo>
                  <a:lnTo>
                    <a:pt x="27463" y="27376"/>
                  </a:lnTo>
                  <a:lnTo>
                    <a:pt x="27583" y="27599"/>
                  </a:lnTo>
                  <a:lnTo>
                    <a:pt x="27783" y="17859"/>
                  </a:lnTo>
                  <a:lnTo>
                    <a:pt x="29517" y="17632"/>
                  </a:lnTo>
                  <a:lnTo>
                    <a:pt x="30002" y="17398"/>
                  </a:lnTo>
                  <a:lnTo>
                    <a:pt x="30515" y="16379"/>
                  </a:lnTo>
                  <a:lnTo>
                    <a:pt x="31976" y="15106"/>
                  </a:lnTo>
                  <a:lnTo>
                    <a:pt x="32446" y="14794"/>
                  </a:lnTo>
                  <a:lnTo>
                    <a:pt x="32799" y="14745"/>
                  </a:lnTo>
                  <a:lnTo>
                    <a:pt x="33104" y="14864"/>
                  </a:lnTo>
                  <a:lnTo>
                    <a:pt x="34291" y="15723"/>
                  </a:lnTo>
                  <a:lnTo>
                    <a:pt x="34683" y="16173"/>
                  </a:lnTo>
                  <a:lnTo>
                    <a:pt x="34848" y="16270"/>
                  </a:lnTo>
                  <a:lnTo>
                    <a:pt x="35216" y="16289"/>
                  </a:lnTo>
                  <a:lnTo>
                    <a:pt x="35788" y="15984"/>
                  </a:lnTo>
                  <a:lnTo>
                    <a:pt x="36168" y="15910"/>
                  </a:lnTo>
                  <a:lnTo>
                    <a:pt x="36853" y="17167"/>
                  </a:lnTo>
                  <a:lnTo>
                    <a:pt x="37024" y="3106"/>
                  </a:lnTo>
                  <a:lnTo>
                    <a:pt x="37367" y="3386"/>
                  </a:lnTo>
                  <a:lnTo>
                    <a:pt x="38018" y="4178"/>
                  </a:lnTo>
                  <a:lnTo>
                    <a:pt x="38002" y="4543"/>
                  </a:lnTo>
                  <a:lnTo>
                    <a:pt x="38064" y="4729"/>
                  </a:lnTo>
                  <a:lnTo>
                    <a:pt x="38492" y="5023"/>
                  </a:lnTo>
                  <a:lnTo>
                    <a:pt x="39775" y="5346"/>
                  </a:lnTo>
                  <a:lnTo>
                    <a:pt x="42263" y="4856"/>
                  </a:lnTo>
                  <a:lnTo>
                    <a:pt x="43038" y="4607"/>
                  </a:lnTo>
                  <a:lnTo>
                    <a:pt x="43583" y="4027"/>
                  </a:lnTo>
                  <a:lnTo>
                    <a:pt x="43626" y="3807"/>
                  </a:lnTo>
                  <a:lnTo>
                    <a:pt x="43520" y="3502"/>
                  </a:lnTo>
                  <a:lnTo>
                    <a:pt x="43404" y="3224"/>
                  </a:lnTo>
                  <a:lnTo>
                    <a:pt x="43967" y="2542"/>
                  </a:lnTo>
                  <a:lnTo>
                    <a:pt x="60063" y="3638"/>
                  </a:lnTo>
                  <a:lnTo>
                    <a:pt x="78691" y="584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7" name="pg148">
              <a:extLst>
                <a:ext uri="{FF2B5EF4-FFF2-40B4-BE49-F238E27FC236}">
                  <a16:creationId xmlns:a16="http://schemas.microsoft.com/office/drawing/2014/main" id="{5A444BBB-295A-AD48-8866-E65217C05DA8}"/>
                </a:ext>
              </a:extLst>
            </p:cNvPr>
            <p:cNvSpPr/>
            <p:nvPr/>
          </p:nvSpPr>
          <p:spPr>
            <a:xfrm>
              <a:off x="6865925" y="2656332"/>
              <a:ext cx="197282" cy="89162"/>
            </a:xfrm>
            <a:custGeom>
              <a:avLst/>
              <a:gdLst/>
              <a:ahLst/>
              <a:cxnLst/>
              <a:rect l="0" t="0" r="0" b="0"/>
              <a:pathLst>
                <a:path w="197282" h="89162">
                  <a:moveTo>
                    <a:pt x="151343" y="59"/>
                  </a:moveTo>
                  <a:lnTo>
                    <a:pt x="153004" y="32"/>
                  </a:lnTo>
                  <a:lnTo>
                    <a:pt x="153716" y="16"/>
                  </a:lnTo>
                  <a:lnTo>
                    <a:pt x="155684" y="16"/>
                  </a:lnTo>
                  <a:lnTo>
                    <a:pt x="155827" y="0"/>
                  </a:lnTo>
                  <a:lnTo>
                    <a:pt x="158292" y="0"/>
                  </a:lnTo>
                  <a:lnTo>
                    <a:pt x="166923" y="0"/>
                  </a:lnTo>
                  <a:lnTo>
                    <a:pt x="169409" y="16"/>
                  </a:lnTo>
                  <a:lnTo>
                    <a:pt x="173048" y="15"/>
                  </a:lnTo>
                  <a:lnTo>
                    <a:pt x="177981" y="13"/>
                  </a:lnTo>
                  <a:lnTo>
                    <a:pt x="184198" y="76"/>
                  </a:lnTo>
                  <a:lnTo>
                    <a:pt x="192444" y="159"/>
                  </a:lnTo>
                  <a:lnTo>
                    <a:pt x="192436" y="588"/>
                  </a:lnTo>
                  <a:lnTo>
                    <a:pt x="192834" y="978"/>
                  </a:lnTo>
                  <a:lnTo>
                    <a:pt x="191507" y="2245"/>
                  </a:lnTo>
                  <a:lnTo>
                    <a:pt x="191146" y="2278"/>
                  </a:lnTo>
                  <a:lnTo>
                    <a:pt x="190904" y="2211"/>
                  </a:lnTo>
                  <a:lnTo>
                    <a:pt x="190634" y="1697"/>
                  </a:lnTo>
                  <a:lnTo>
                    <a:pt x="189920" y="1195"/>
                  </a:lnTo>
                  <a:lnTo>
                    <a:pt x="188030" y="1198"/>
                  </a:lnTo>
                  <a:lnTo>
                    <a:pt x="188280" y="3427"/>
                  </a:lnTo>
                  <a:lnTo>
                    <a:pt x="188450" y="7657"/>
                  </a:lnTo>
                  <a:lnTo>
                    <a:pt x="188656" y="7873"/>
                  </a:lnTo>
                  <a:lnTo>
                    <a:pt x="188065" y="8225"/>
                  </a:lnTo>
                  <a:lnTo>
                    <a:pt x="187823" y="8650"/>
                  </a:lnTo>
                  <a:lnTo>
                    <a:pt x="187418" y="8948"/>
                  </a:lnTo>
                  <a:lnTo>
                    <a:pt x="186815" y="9156"/>
                  </a:lnTo>
                  <a:lnTo>
                    <a:pt x="186109" y="9796"/>
                  </a:lnTo>
                  <a:lnTo>
                    <a:pt x="186073" y="9993"/>
                  </a:lnTo>
                  <a:lnTo>
                    <a:pt x="186173" y="10339"/>
                  </a:lnTo>
                  <a:lnTo>
                    <a:pt x="186177" y="10838"/>
                  </a:lnTo>
                  <a:lnTo>
                    <a:pt x="186046" y="11347"/>
                  </a:lnTo>
                  <a:lnTo>
                    <a:pt x="185752" y="11753"/>
                  </a:lnTo>
                  <a:lnTo>
                    <a:pt x="185855" y="11909"/>
                  </a:lnTo>
                  <a:lnTo>
                    <a:pt x="186268" y="12065"/>
                  </a:lnTo>
                  <a:lnTo>
                    <a:pt x="186355" y="12642"/>
                  </a:lnTo>
                  <a:lnTo>
                    <a:pt x="186664" y="13245"/>
                  </a:lnTo>
                  <a:lnTo>
                    <a:pt x="187279" y="13907"/>
                  </a:lnTo>
                  <a:lnTo>
                    <a:pt x="187802" y="14692"/>
                  </a:lnTo>
                  <a:lnTo>
                    <a:pt x="188200" y="15657"/>
                  </a:lnTo>
                  <a:lnTo>
                    <a:pt x="187219" y="15689"/>
                  </a:lnTo>
                  <a:lnTo>
                    <a:pt x="187342" y="17415"/>
                  </a:lnTo>
                  <a:lnTo>
                    <a:pt x="186609" y="17850"/>
                  </a:lnTo>
                  <a:lnTo>
                    <a:pt x="186723" y="18182"/>
                  </a:lnTo>
                  <a:lnTo>
                    <a:pt x="187412" y="18404"/>
                  </a:lnTo>
                  <a:lnTo>
                    <a:pt x="187692" y="22617"/>
                  </a:lnTo>
                  <a:lnTo>
                    <a:pt x="187836" y="22602"/>
                  </a:lnTo>
                  <a:lnTo>
                    <a:pt x="188462" y="22025"/>
                  </a:lnTo>
                  <a:lnTo>
                    <a:pt x="188605" y="22810"/>
                  </a:lnTo>
                  <a:lnTo>
                    <a:pt x="190325" y="22801"/>
                  </a:lnTo>
                  <a:lnTo>
                    <a:pt x="190811" y="23016"/>
                  </a:lnTo>
                  <a:lnTo>
                    <a:pt x="191421" y="23786"/>
                  </a:lnTo>
                  <a:lnTo>
                    <a:pt x="191627" y="23790"/>
                  </a:lnTo>
                  <a:lnTo>
                    <a:pt x="191837" y="23455"/>
                  </a:lnTo>
                  <a:lnTo>
                    <a:pt x="191960" y="23143"/>
                  </a:lnTo>
                  <a:lnTo>
                    <a:pt x="191984" y="22733"/>
                  </a:lnTo>
                  <a:lnTo>
                    <a:pt x="193066" y="22645"/>
                  </a:lnTo>
                  <a:lnTo>
                    <a:pt x="194051" y="24022"/>
                  </a:lnTo>
                  <a:lnTo>
                    <a:pt x="194066" y="25060"/>
                  </a:lnTo>
                  <a:lnTo>
                    <a:pt x="194296" y="25638"/>
                  </a:lnTo>
                  <a:lnTo>
                    <a:pt x="194626" y="25696"/>
                  </a:lnTo>
                  <a:lnTo>
                    <a:pt x="194852" y="25657"/>
                  </a:lnTo>
                  <a:lnTo>
                    <a:pt x="195119" y="27255"/>
                  </a:lnTo>
                  <a:lnTo>
                    <a:pt x="195061" y="29286"/>
                  </a:lnTo>
                  <a:lnTo>
                    <a:pt x="194792" y="29710"/>
                  </a:lnTo>
                  <a:lnTo>
                    <a:pt x="193670" y="30142"/>
                  </a:lnTo>
                  <a:lnTo>
                    <a:pt x="193397" y="30584"/>
                  </a:lnTo>
                  <a:lnTo>
                    <a:pt x="193159" y="31183"/>
                  </a:lnTo>
                  <a:lnTo>
                    <a:pt x="193491" y="31667"/>
                  </a:lnTo>
                  <a:lnTo>
                    <a:pt x="193205" y="31629"/>
                  </a:lnTo>
                  <a:lnTo>
                    <a:pt x="193553" y="33036"/>
                  </a:lnTo>
                  <a:lnTo>
                    <a:pt x="193612" y="33535"/>
                  </a:lnTo>
                  <a:lnTo>
                    <a:pt x="193940" y="34045"/>
                  </a:lnTo>
                  <a:lnTo>
                    <a:pt x="194376" y="34462"/>
                  </a:lnTo>
                  <a:lnTo>
                    <a:pt x="195298" y="34848"/>
                  </a:lnTo>
                  <a:lnTo>
                    <a:pt x="195566" y="35132"/>
                  </a:lnTo>
                  <a:lnTo>
                    <a:pt x="195368" y="35154"/>
                  </a:lnTo>
                  <a:lnTo>
                    <a:pt x="195787" y="36757"/>
                  </a:lnTo>
                  <a:lnTo>
                    <a:pt x="196518" y="36849"/>
                  </a:lnTo>
                  <a:lnTo>
                    <a:pt x="197004" y="36707"/>
                  </a:lnTo>
                  <a:lnTo>
                    <a:pt x="197159" y="36830"/>
                  </a:lnTo>
                  <a:lnTo>
                    <a:pt x="197246" y="37254"/>
                  </a:lnTo>
                  <a:lnTo>
                    <a:pt x="197282" y="38214"/>
                  </a:lnTo>
                  <a:lnTo>
                    <a:pt x="197108" y="38724"/>
                  </a:lnTo>
                  <a:lnTo>
                    <a:pt x="195836" y="40414"/>
                  </a:lnTo>
                  <a:lnTo>
                    <a:pt x="195116" y="40786"/>
                  </a:lnTo>
                  <a:lnTo>
                    <a:pt x="194788" y="41001"/>
                  </a:lnTo>
                  <a:lnTo>
                    <a:pt x="193848" y="41012"/>
                  </a:lnTo>
                  <a:lnTo>
                    <a:pt x="193452" y="41117"/>
                  </a:lnTo>
                  <a:lnTo>
                    <a:pt x="193695" y="44585"/>
                  </a:lnTo>
                  <a:lnTo>
                    <a:pt x="193683" y="45533"/>
                  </a:lnTo>
                  <a:lnTo>
                    <a:pt x="193753" y="45984"/>
                  </a:lnTo>
                  <a:lnTo>
                    <a:pt x="193995" y="46212"/>
                  </a:lnTo>
                  <a:lnTo>
                    <a:pt x="194018" y="46590"/>
                  </a:lnTo>
                  <a:lnTo>
                    <a:pt x="193919" y="46765"/>
                  </a:lnTo>
                  <a:lnTo>
                    <a:pt x="193567" y="47055"/>
                  </a:lnTo>
                  <a:lnTo>
                    <a:pt x="193298" y="47010"/>
                  </a:lnTo>
                  <a:lnTo>
                    <a:pt x="193031" y="47129"/>
                  </a:lnTo>
                  <a:lnTo>
                    <a:pt x="193132" y="47836"/>
                  </a:lnTo>
                  <a:lnTo>
                    <a:pt x="193333" y="48554"/>
                  </a:lnTo>
                  <a:lnTo>
                    <a:pt x="193574" y="48874"/>
                  </a:lnTo>
                  <a:lnTo>
                    <a:pt x="192526" y="49068"/>
                  </a:lnTo>
                  <a:lnTo>
                    <a:pt x="191855" y="48929"/>
                  </a:lnTo>
                  <a:lnTo>
                    <a:pt x="191036" y="49178"/>
                  </a:lnTo>
                  <a:lnTo>
                    <a:pt x="190661" y="49081"/>
                  </a:lnTo>
                  <a:lnTo>
                    <a:pt x="190373" y="49100"/>
                  </a:lnTo>
                  <a:lnTo>
                    <a:pt x="188480" y="49761"/>
                  </a:lnTo>
                  <a:lnTo>
                    <a:pt x="187030" y="49891"/>
                  </a:lnTo>
                  <a:lnTo>
                    <a:pt x="186954" y="50762"/>
                  </a:lnTo>
                  <a:lnTo>
                    <a:pt x="186670" y="50907"/>
                  </a:lnTo>
                  <a:lnTo>
                    <a:pt x="186061" y="50528"/>
                  </a:lnTo>
                  <a:lnTo>
                    <a:pt x="185586" y="49681"/>
                  </a:lnTo>
                  <a:lnTo>
                    <a:pt x="180582" y="51032"/>
                  </a:lnTo>
                  <a:lnTo>
                    <a:pt x="180602" y="51344"/>
                  </a:lnTo>
                  <a:lnTo>
                    <a:pt x="179222" y="51406"/>
                  </a:lnTo>
                  <a:lnTo>
                    <a:pt x="174822" y="52622"/>
                  </a:lnTo>
                  <a:lnTo>
                    <a:pt x="175182" y="52032"/>
                  </a:lnTo>
                  <a:lnTo>
                    <a:pt x="175391" y="51972"/>
                  </a:lnTo>
                  <a:lnTo>
                    <a:pt x="176310" y="51116"/>
                  </a:lnTo>
                  <a:lnTo>
                    <a:pt x="176166" y="50901"/>
                  </a:lnTo>
                  <a:lnTo>
                    <a:pt x="175479" y="50704"/>
                  </a:lnTo>
                  <a:lnTo>
                    <a:pt x="175297" y="50566"/>
                  </a:lnTo>
                  <a:lnTo>
                    <a:pt x="175262" y="50402"/>
                  </a:lnTo>
                  <a:lnTo>
                    <a:pt x="175436" y="50138"/>
                  </a:lnTo>
                  <a:lnTo>
                    <a:pt x="175404" y="49926"/>
                  </a:lnTo>
                  <a:lnTo>
                    <a:pt x="175124" y="49587"/>
                  </a:lnTo>
                  <a:lnTo>
                    <a:pt x="174598" y="49264"/>
                  </a:lnTo>
                  <a:lnTo>
                    <a:pt x="174436" y="48992"/>
                  </a:lnTo>
                  <a:lnTo>
                    <a:pt x="174662" y="48691"/>
                  </a:lnTo>
                  <a:lnTo>
                    <a:pt x="174642" y="48334"/>
                  </a:lnTo>
                  <a:lnTo>
                    <a:pt x="174369" y="48717"/>
                  </a:lnTo>
                  <a:lnTo>
                    <a:pt x="174108" y="49275"/>
                  </a:lnTo>
                  <a:lnTo>
                    <a:pt x="173863" y="51008"/>
                  </a:lnTo>
                  <a:lnTo>
                    <a:pt x="173371" y="50899"/>
                  </a:lnTo>
                  <a:lnTo>
                    <a:pt x="173169" y="46975"/>
                  </a:lnTo>
                  <a:lnTo>
                    <a:pt x="168774" y="47016"/>
                  </a:lnTo>
                  <a:lnTo>
                    <a:pt x="168781" y="47627"/>
                  </a:lnTo>
                  <a:lnTo>
                    <a:pt x="168089" y="48339"/>
                  </a:lnTo>
                  <a:lnTo>
                    <a:pt x="167347" y="48080"/>
                  </a:lnTo>
                  <a:lnTo>
                    <a:pt x="167304" y="47771"/>
                  </a:lnTo>
                  <a:lnTo>
                    <a:pt x="166078" y="47046"/>
                  </a:lnTo>
                  <a:lnTo>
                    <a:pt x="165420" y="47060"/>
                  </a:lnTo>
                  <a:lnTo>
                    <a:pt x="163234" y="51577"/>
                  </a:lnTo>
                  <a:lnTo>
                    <a:pt x="161262" y="53492"/>
                  </a:lnTo>
                  <a:lnTo>
                    <a:pt x="160585" y="53446"/>
                  </a:lnTo>
                  <a:lnTo>
                    <a:pt x="160098" y="48573"/>
                  </a:lnTo>
                  <a:lnTo>
                    <a:pt x="159761" y="48784"/>
                  </a:lnTo>
                  <a:lnTo>
                    <a:pt x="157532" y="49576"/>
                  </a:lnTo>
                  <a:lnTo>
                    <a:pt x="155734" y="50063"/>
                  </a:lnTo>
                  <a:lnTo>
                    <a:pt x="155193" y="50033"/>
                  </a:lnTo>
                  <a:lnTo>
                    <a:pt x="154812" y="50114"/>
                  </a:lnTo>
                  <a:lnTo>
                    <a:pt x="154612" y="51023"/>
                  </a:lnTo>
                  <a:lnTo>
                    <a:pt x="154636" y="51480"/>
                  </a:lnTo>
                  <a:lnTo>
                    <a:pt x="154122" y="52466"/>
                  </a:lnTo>
                  <a:lnTo>
                    <a:pt x="154166" y="52701"/>
                  </a:lnTo>
                  <a:lnTo>
                    <a:pt x="154884" y="52600"/>
                  </a:lnTo>
                  <a:lnTo>
                    <a:pt x="156769" y="52575"/>
                  </a:lnTo>
                  <a:lnTo>
                    <a:pt x="156239" y="52704"/>
                  </a:lnTo>
                  <a:lnTo>
                    <a:pt x="155078" y="52753"/>
                  </a:lnTo>
                  <a:lnTo>
                    <a:pt x="153711" y="53448"/>
                  </a:lnTo>
                  <a:lnTo>
                    <a:pt x="153451" y="53783"/>
                  </a:lnTo>
                  <a:lnTo>
                    <a:pt x="153032" y="53898"/>
                  </a:lnTo>
                  <a:lnTo>
                    <a:pt x="152827" y="53943"/>
                  </a:lnTo>
                  <a:lnTo>
                    <a:pt x="152482" y="53615"/>
                  </a:lnTo>
                  <a:lnTo>
                    <a:pt x="152222" y="53612"/>
                  </a:lnTo>
                  <a:lnTo>
                    <a:pt x="151820" y="53966"/>
                  </a:lnTo>
                  <a:lnTo>
                    <a:pt x="151480" y="54568"/>
                  </a:lnTo>
                  <a:lnTo>
                    <a:pt x="151126" y="54861"/>
                  </a:lnTo>
                  <a:lnTo>
                    <a:pt x="144285" y="55245"/>
                  </a:lnTo>
                  <a:lnTo>
                    <a:pt x="143401" y="55295"/>
                  </a:lnTo>
                  <a:lnTo>
                    <a:pt x="143510" y="57956"/>
                  </a:lnTo>
                  <a:lnTo>
                    <a:pt x="143554" y="58996"/>
                  </a:lnTo>
                  <a:lnTo>
                    <a:pt x="139631" y="59033"/>
                  </a:lnTo>
                  <a:lnTo>
                    <a:pt x="139670" y="59672"/>
                  </a:lnTo>
                  <a:lnTo>
                    <a:pt x="139618" y="59895"/>
                  </a:lnTo>
                  <a:lnTo>
                    <a:pt x="139397" y="60271"/>
                  </a:lnTo>
                  <a:lnTo>
                    <a:pt x="139046" y="60669"/>
                  </a:lnTo>
                  <a:lnTo>
                    <a:pt x="138872" y="61100"/>
                  </a:lnTo>
                  <a:lnTo>
                    <a:pt x="139104" y="61977"/>
                  </a:lnTo>
                  <a:lnTo>
                    <a:pt x="139747" y="62799"/>
                  </a:lnTo>
                  <a:lnTo>
                    <a:pt x="139968" y="62944"/>
                  </a:lnTo>
                  <a:lnTo>
                    <a:pt x="139944" y="64380"/>
                  </a:lnTo>
                  <a:lnTo>
                    <a:pt x="140299" y="65295"/>
                  </a:lnTo>
                  <a:lnTo>
                    <a:pt x="140370" y="66184"/>
                  </a:lnTo>
                  <a:lnTo>
                    <a:pt x="140054" y="67159"/>
                  </a:lnTo>
                  <a:lnTo>
                    <a:pt x="139443" y="66794"/>
                  </a:lnTo>
                  <a:lnTo>
                    <a:pt x="138855" y="66850"/>
                  </a:lnTo>
                  <a:lnTo>
                    <a:pt x="138891" y="67259"/>
                  </a:lnTo>
                  <a:lnTo>
                    <a:pt x="138788" y="67732"/>
                  </a:lnTo>
                  <a:lnTo>
                    <a:pt x="138732" y="67891"/>
                  </a:lnTo>
                  <a:lnTo>
                    <a:pt x="138378" y="68241"/>
                  </a:lnTo>
                  <a:lnTo>
                    <a:pt x="136666" y="69023"/>
                  </a:lnTo>
                  <a:lnTo>
                    <a:pt x="135862" y="69678"/>
                  </a:lnTo>
                  <a:lnTo>
                    <a:pt x="134991" y="69938"/>
                  </a:lnTo>
                  <a:lnTo>
                    <a:pt x="134620" y="70310"/>
                  </a:lnTo>
                  <a:lnTo>
                    <a:pt x="137459" y="71188"/>
                  </a:lnTo>
                  <a:lnTo>
                    <a:pt x="137530" y="71828"/>
                  </a:lnTo>
                  <a:lnTo>
                    <a:pt x="138185" y="71883"/>
                  </a:lnTo>
                  <a:lnTo>
                    <a:pt x="138315" y="72285"/>
                  </a:lnTo>
                  <a:lnTo>
                    <a:pt x="138307" y="73040"/>
                  </a:lnTo>
                  <a:lnTo>
                    <a:pt x="138804" y="73387"/>
                  </a:lnTo>
                  <a:lnTo>
                    <a:pt x="138849" y="73712"/>
                  </a:lnTo>
                  <a:lnTo>
                    <a:pt x="135343" y="73822"/>
                  </a:lnTo>
                  <a:lnTo>
                    <a:pt x="135398" y="74052"/>
                  </a:lnTo>
                  <a:lnTo>
                    <a:pt x="133525" y="73941"/>
                  </a:lnTo>
                  <a:lnTo>
                    <a:pt x="133703" y="75095"/>
                  </a:lnTo>
                  <a:lnTo>
                    <a:pt x="132836" y="75221"/>
                  </a:lnTo>
                  <a:lnTo>
                    <a:pt x="132119" y="75185"/>
                  </a:lnTo>
                  <a:lnTo>
                    <a:pt x="132182" y="75463"/>
                  </a:lnTo>
                  <a:lnTo>
                    <a:pt x="132758" y="76066"/>
                  </a:lnTo>
                  <a:lnTo>
                    <a:pt x="133179" y="76241"/>
                  </a:lnTo>
                  <a:lnTo>
                    <a:pt x="133199" y="76836"/>
                  </a:lnTo>
                  <a:lnTo>
                    <a:pt x="133042" y="78008"/>
                  </a:lnTo>
                  <a:lnTo>
                    <a:pt x="131557" y="78232"/>
                  </a:lnTo>
                  <a:lnTo>
                    <a:pt x="129824" y="78780"/>
                  </a:lnTo>
                  <a:lnTo>
                    <a:pt x="129899" y="79286"/>
                  </a:lnTo>
                  <a:lnTo>
                    <a:pt x="129003" y="80267"/>
                  </a:lnTo>
                  <a:lnTo>
                    <a:pt x="128440" y="81171"/>
                  </a:lnTo>
                  <a:lnTo>
                    <a:pt x="128474" y="80113"/>
                  </a:lnTo>
                  <a:lnTo>
                    <a:pt x="128586" y="79727"/>
                  </a:lnTo>
                  <a:lnTo>
                    <a:pt x="128798" y="79420"/>
                  </a:lnTo>
                  <a:lnTo>
                    <a:pt x="128641" y="79009"/>
                  </a:lnTo>
                  <a:lnTo>
                    <a:pt x="128208" y="78589"/>
                  </a:lnTo>
                  <a:lnTo>
                    <a:pt x="128074" y="79076"/>
                  </a:lnTo>
                  <a:lnTo>
                    <a:pt x="128251" y="79307"/>
                  </a:lnTo>
                  <a:lnTo>
                    <a:pt x="128236" y="79591"/>
                  </a:lnTo>
                  <a:lnTo>
                    <a:pt x="128022" y="79846"/>
                  </a:lnTo>
                  <a:lnTo>
                    <a:pt x="127743" y="79865"/>
                  </a:lnTo>
                  <a:lnTo>
                    <a:pt x="127491" y="79779"/>
                  </a:lnTo>
                  <a:lnTo>
                    <a:pt x="125951" y="78718"/>
                  </a:lnTo>
                  <a:lnTo>
                    <a:pt x="125561" y="78227"/>
                  </a:lnTo>
                  <a:lnTo>
                    <a:pt x="125222" y="78026"/>
                  </a:lnTo>
                  <a:lnTo>
                    <a:pt x="124257" y="78226"/>
                  </a:lnTo>
                  <a:lnTo>
                    <a:pt x="123705" y="78565"/>
                  </a:lnTo>
                  <a:lnTo>
                    <a:pt x="123725" y="79841"/>
                  </a:lnTo>
                  <a:lnTo>
                    <a:pt x="123567" y="80283"/>
                  </a:lnTo>
                  <a:lnTo>
                    <a:pt x="122629" y="81102"/>
                  </a:lnTo>
                  <a:lnTo>
                    <a:pt x="122196" y="81143"/>
                  </a:lnTo>
                  <a:lnTo>
                    <a:pt x="121897" y="81020"/>
                  </a:lnTo>
                  <a:lnTo>
                    <a:pt x="121503" y="81001"/>
                  </a:lnTo>
                  <a:lnTo>
                    <a:pt x="120777" y="81615"/>
                  </a:lnTo>
                  <a:lnTo>
                    <a:pt x="120785" y="83242"/>
                  </a:lnTo>
                  <a:lnTo>
                    <a:pt x="118907" y="84174"/>
                  </a:lnTo>
                  <a:lnTo>
                    <a:pt x="118325" y="84620"/>
                  </a:lnTo>
                  <a:lnTo>
                    <a:pt x="118222" y="84844"/>
                  </a:lnTo>
                  <a:lnTo>
                    <a:pt x="117927" y="85063"/>
                  </a:lnTo>
                  <a:lnTo>
                    <a:pt x="116687" y="85756"/>
                  </a:lnTo>
                  <a:lnTo>
                    <a:pt x="116093" y="85994"/>
                  </a:lnTo>
                  <a:lnTo>
                    <a:pt x="115569" y="85994"/>
                  </a:lnTo>
                  <a:lnTo>
                    <a:pt x="115179" y="85515"/>
                  </a:lnTo>
                  <a:lnTo>
                    <a:pt x="114419" y="85336"/>
                  </a:lnTo>
                  <a:lnTo>
                    <a:pt x="114065" y="85627"/>
                  </a:lnTo>
                  <a:lnTo>
                    <a:pt x="112973" y="85903"/>
                  </a:lnTo>
                  <a:lnTo>
                    <a:pt x="112873" y="85326"/>
                  </a:lnTo>
                  <a:lnTo>
                    <a:pt x="112897" y="84857"/>
                  </a:lnTo>
                  <a:lnTo>
                    <a:pt x="113082" y="84478"/>
                  </a:lnTo>
                  <a:lnTo>
                    <a:pt x="113051" y="83853"/>
                  </a:lnTo>
                  <a:lnTo>
                    <a:pt x="112929" y="83529"/>
                  </a:lnTo>
                  <a:lnTo>
                    <a:pt x="112677" y="83149"/>
                  </a:lnTo>
                  <a:lnTo>
                    <a:pt x="112505" y="82271"/>
                  </a:lnTo>
                  <a:lnTo>
                    <a:pt x="112623" y="81955"/>
                  </a:lnTo>
                  <a:lnTo>
                    <a:pt x="113280" y="81428"/>
                  </a:lnTo>
                  <a:lnTo>
                    <a:pt x="113302" y="81164"/>
                  </a:lnTo>
                  <a:lnTo>
                    <a:pt x="112928" y="80721"/>
                  </a:lnTo>
                  <a:lnTo>
                    <a:pt x="112896" y="80487"/>
                  </a:lnTo>
                  <a:lnTo>
                    <a:pt x="113019" y="79891"/>
                  </a:lnTo>
                  <a:lnTo>
                    <a:pt x="112945" y="78642"/>
                  </a:lnTo>
                  <a:lnTo>
                    <a:pt x="112449" y="77752"/>
                  </a:lnTo>
                  <a:lnTo>
                    <a:pt x="113006" y="76198"/>
                  </a:lnTo>
                  <a:lnTo>
                    <a:pt x="112945" y="75898"/>
                  </a:lnTo>
                  <a:lnTo>
                    <a:pt x="112419" y="75684"/>
                  </a:lnTo>
                  <a:lnTo>
                    <a:pt x="111611" y="75609"/>
                  </a:lnTo>
                  <a:lnTo>
                    <a:pt x="110063" y="75791"/>
                  </a:lnTo>
                  <a:lnTo>
                    <a:pt x="109215" y="76036"/>
                  </a:lnTo>
                  <a:lnTo>
                    <a:pt x="108723" y="76612"/>
                  </a:lnTo>
                  <a:lnTo>
                    <a:pt x="108974" y="77609"/>
                  </a:lnTo>
                  <a:lnTo>
                    <a:pt x="109514" y="78904"/>
                  </a:lnTo>
                  <a:lnTo>
                    <a:pt x="109722" y="79596"/>
                  </a:lnTo>
                  <a:lnTo>
                    <a:pt x="109627" y="80712"/>
                  </a:lnTo>
                  <a:lnTo>
                    <a:pt x="109330" y="82635"/>
                  </a:lnTo>
                  <a:lnTo>
                    <a:pt x="108625" y="84349"/>
                  </a:lnTo>
                  <a:lnTo>
                    <a:pt x="108396" y="84293"/>
                  </a:lnTo>
                  <a:lnTo>
                    <a:pt x="108074" y="83333"/>
                  </a:lnTo>
                  <a:lnTo>
                    <a:pt x="107676" y="82418"/>
                  </a:lnTo>
                  <a:lnTo>
                    <a:pt x="107164" y="81905"/>
                  </a:lnTo>
                  <a:lnTo>
                    <a:pt x="107030" y="84699"/>
                  </a:lnTo>
                  <a:lnTo>
                    <a:pt x="106695" y="85201"/>
                  </a:lnTo>
                  <a:lnTo>
                    <a:pt x="106270" y="85521"/>
                  </a:lnTo>
                  <a:lnTo>
                    <a:pt x="105999" y="85930"/>
                  </a:lnTo>
                  <a:lnTo>
                    <a:pt x="105991" y="86220"/>
                  </a:lnTo>
                  <a:lnTo>
                    <a:pt x="106022" y="88098"/>
                  </a:lnTo>
                  <a:lnTo>
                    <a:pt x="105979" y="88872"/>
                  </a:lnTo>
                  <a:lnTo>
                    <a:pt x="105817" y="89162"/>
                  </a:lnTo>
                  <a:lnTo>
                    <a:pt x="105282" y="88772"/>
                  </a:lnTo>
                  <a:lnTo>
                    <a:pt x="104849" y="88087"/>
                  </a:lnTo>
                  <a:lnTo>
                    <a:pt x="104656" y="87950"/>
                  </a:lnTo>
                  <a:lnTo>
                    <a:pt x="103924" y="87768"/>
                  </a:lnTo>
                  <a:lnTo>
                    <a:pt x="103712" y="87801"/>
                  </a:lnTo>
                  <a:lnTo>
                    <a:pt x="103428" y="88010"/>
                  </a:lnTo>
                  <a:lnTo>
                    <a:pt x="102929" y="87853"/>
                  </a:lnTo>
                  <a:lnTo>
                    <a:pt x="102649" y="87496"/>
                  </a:lnTo>
                  <a:lnTo>
                    <a:pt x="102594" y="87206"/>
                  </a:lnTo>
                  <a:lnTo>
                    <a:pt x="102487" y="87050"/>
                  </a:lnTo>
                  <a:lnTo>
                    <a:pt x="101731" y="86749"/>
                  </a:lnTo>
                  <a:lnTo>
                    <a:pt x="101582" y="86950"/>
                  </a:lnTo>
                  <a:lnTo>
                    <a:pt x="101574" y="87225"/>
                  </a:lnTo>
                  <a:lnTo>
                    <a:pt x="101212" y="87188"/>
                  </a:lnTo>
                  <a:lnTo>
                    <a:pt x="100838" y="86716"/>
                  </a:lnTo>
                  <a:lnTo>
                    <a:pt x="100716" y="86389"/>
                  </a:lnTo>
                  <a:lnTo>
                    <a:pt x="99932" y="85749"/>
                  </a:lnTo>
                  <a:lnTo>
                    <a:pt x="99499" y="85626"/>
                  </a:lnTo>
                  <a:lnTo>
                    <a:pt x="98889" y="85828"/>
                  </a:lnTo>
                  <a:lnTo>
                    <a:pt x="98428" y="86070"/>
                  </a:lnTo>
                  <a:lnTo>
                    <a:pt x="98176" y="86014"/>
                  </a:lnTo>
                  <a:lnTo>
                    <a:pt x="97845" y="85735"/>
                  </a:lnTo>
                  <a:lnTo>
                    <a:pt x="96483" y="84928"/>
                  </a:lnTo>
                  <a:lnTo>
                    <a:pt x="96193" y="84664"/>
                  </a:lnTo>
                  <a:lnTo>
                    <a:pt x="90464" y="84667"/>
                  </a:lnTo>
                  <a:lnTo>
                    <a:pt x="90613" y="84071"/>
                  </a:lnTo>
                  <a:lnTo>
                    <a:pt x="91023" y="83249"/>
                  </a:lnTo>
                  <a:lnTo>
                    <a:pt x="91110" y="81906"/>
                  </a:lnTo>
                  <a:lnTo>
                    <a:pt x="91445" y="81388"/>
                  </a:lnTo>
                  <a:lnTo>
                    <a:pt x="91367" y="81124"/>
                  </a:lnTo>
                  <a:lnTo>
                    <a:pt x="90800" y="80012"/>
                  </a:lnTo>
                  <a:lnTo>
                    <a:pt x="89787" y="79361"/>
                  </a:lnTo>
                  <a:lnTo>
                    <a:pt x="89236" y="78739"/>
                  </a:lnTo>
                  <a:lnTo>
                    <a:pt x="88848" y="78654"/>
                  </a:lnTo>
                  <a:lnTo>
                    <a:pt x="87819" y="78644"/>
                  </a:lnTo>
                  <a:lnTo>
                    <a:pt x="87734" y="79395"/>
                  </a:lnTo>
                  <a:lnTo>
                    <a:pt x="87216" y="80021"/>
                  </a:lnTo>
                  <a:lnTo>
                    <a:pt x="86811" y="80361"/>
                  </a:lnTo>
                  <a:lnTo>
                    <a:pt x="86125" y="80717"/>
                  </a:lnTo>
                  <a:lnTo>
                    <a:pt x="84321" y="80812"/>
                  </a:lnTo>
                  <a:lnTo>
                    <a:pt x="84006" y="80969"/>
                  </a:lnTo>
                  <a:lnTo>
                    <a:pt x="83825" y="81151"/>
                  </a:lnTo>
                  <a:lnTo>
                    <a:pt x="83754" y="81374"/>
                  </a:lnTo>
                  <a:lnTo>
                    <a:pt x="83671" y="81513"/>
                  </a:lnTo>
                  <a:lnTo>
                    <a:pt x="83423" y="83076"/>
                  </a:lnTo>
                  <a:lnTo>
                    <a:pt x="83234" y="83366"/>
                  </a:lnTo>
                  <a:lnTo>
                    <a:pt x="82853" y="83570"/>
                  </a:lnTo>
                  <a:lnTo>
                    <a:pt x="81794" y="83627"/>
                  </a:lnTo>
                  <a:lnTo>
                    <a:pt x="81224" y="83841"/>
                  </a:lnTo>
                  <a:lnTo>
                    <a:pt x="81345" y="83664"/>
                  </a:lnTo>
                  <a:lnTo>
                    <a:pt x="81734" y="83512"/>
                  </a:lnTo>
                  <a:lnTo>
                    <a:pt x="82616" y="83403"/>
                  </a:lnTo>
                  <a:lnTo>
                    <a:pt x="83097" y="83143"/>
                  </a:lnTo>
                  <a:lnTo>
                    <a:pt x="83333" y="82812"/>
                  </a:lnTo>
                  <a:lnTo>
                    <a:pt x="83458" y="82436"/>
                  </a:lnTo>
                  <a:lnTo>
                    <a:pt x="83628" y="81505"/>
                  </a:lnTo>
                  <a:lnTo>
                    <a:pt x="83911" y="80939"/>
                  </a:lnTo>
                  <a:lnTo>
                    <a:pt x="84336" y="80716"/>
                  </a:lnTo>
                  <a:lnTo>
                    <a:pt x="85888" y="80537"/>
                  </a:lnTo>
                  <a:lnTo>
                    <a:pt x="86487" y="80183"/>
                  </a:lnTo>
                  <a:lnTo>
                    <a:pt x="85147" y="78632"/>
                  </a:lnTo>
                  <a:lnTo>
                    <a:pt x="83637" y="77272"/>
                  </a:lnTo>
                  <a:lnTo>
                    <a:pt x="83062" y="76350"/>
                  </a:lnTo>
                  <a:lnTo>
                    <a:pt x="82955" y="75673"/>
                  </a:lnTo>
                  <a:lnTo>
                    <a:pt x="83298" y="75219"/>
                  </a:lnTo>
                  <a:lnTo>
                    <a:pt x="83267" y="74583"/>
                  </a:lnTo>
                  <a:lnTo>
                    <a:pt x="83171" y="74873"/>
                  </a:lnTo>
                  <a:lnTo>
                    <a:pt x="82344" y="74992"/>
                  </a:lnTo>
                  <a:lnTo>
                    <a:pt x="81579" y="74822"/>
                  </a:lnTo>
                  <a:lnTo>
                    <a:pt x="80649" y="75290"/>
                  </a:lnTo>
                  <a:lnTo>
                    <a:pt x="79517" y="76242"/>
                  </a:lnTo>
                  <a:lnTo>
                    <a:pt x="79174" y="76844"/>
                  </a:lnTo>
                  <a:lnTo>
                    <a:pt x="79122" y="77216"/>
                  </a:lnTo>
                  <a:lnTo>
                    <a:pt x="78831" y="77584"/>
                  </a:lnTo>
                  <a:lnTo>
                    <a:pt x="78015" y="78108"/>
                  </a:lnTo>
                  <a:lnTo>
                    <a:pt x="77783" y="78086"/>
                  </a:lnTo>
                  <a:lnTo>
                    <a:pt x="77294" y="77799"/>
                  </a:lnTo>
                  <a:lnTo>
                    <a:pt x="77212" y="77196"/>
                  </a:lnTo>
                  <a:lnTo>
                    <a:pt x="76597" y="76285"/>
                  </a:lnTo>
                  <a:lnTo>
                    <a:pt x="76629" y="75054"/>
                  </a:lnTo>
                  <a:lnTo>
                    <a:pt x="76771" y="74630"/>
                  </a:lnTo>
                  <a:lnTo>
                    <a:pt x="67937" y="74743"/>
                  </a:lnTo>
                  <a:lnTo>
                    <a:pt x="67914" y="73541"/>
                  </a:lnTo>
                  <a:lnTo>
                    <a:pt x="67672" y="73451"/>
                  </a:lnTo>
                  <a:lnTo>
                    <a:pt x="67518" y="73046"/>
                  </a:lnTo>
                  <a:lnTo>
                    <a:pt x="67112" y="72715"/>
                  </a:lnTo>
                  <a:lnTo>
                    <a:pt x="66706" y="72623"/>
                  </a:lnTo>
                  <a:lnTo>
                    <a:pt x="64082" y="73486"/>
                  </a:lnTo>
                  <a:lnTo>
                    <a:pt x="64114" y="73839"/>
                  </a:lnTo>
                  <a:lnTo>
                    <a:pt x="64031" y="74271"/>
                  </a:lnTo>
                  <a:lnTo>
                    <a:pt x="63290" y="74553"/>
                  </a:lnTo>
                  <a:lnTo>
                    <a:pt x="62352" y="73280"/>
                  </a:lnTo>
                  <a:lnTo>
                    <a:pt x="61742" y="72953"/>
                  </a:lnTo>
                  <a:lnTo>
                    <a:pt x="61580" y="72503"/>
                  </a:lnTo>
                  <a:lnTo>
                    <a:pt x="61876" y="71681"/>
                  </a:lnTo>
                  <a:lnTo>
                    <a:pt x="62673" y="71168"/>
                  </a:lnTo>
                  <a:lnTo>
                    <a:pt x="62984" y="70859"/>
                  </a:lnTo>
                  <a:lnTo>
                    <a:pt x="63087" y="70231"/>
                  </a:lnTo>
                  <a:lnTo>
                    <a:pt x="62781" y="70116"/>
                  </a:lnTo>
                  <a:lnTo>
                    <a:pt x="38431" y="70978"/>
                  </a:lnTo>
                  <a:lnTo>
                    <a:pt x="38469" y="65246"/>
                  </a:lnTo>
                  <a:lnTo>
                    <a:pt x="38610" y="61699"/>
                  </a:lnTo>
                  <a:lnTo>
                    <a:pt x="38496" y="61275"/>
                  </a:lnTo>
                  <a:lnTo>
                    <a:pt x="38531" y="56872"/>
                  </a:lnTo>
                  <a:lnTo>
                    <a:pt x="37452" y="56914"/>
                  </a:lnTo>
                  <a:lnTo>
                    <a:pt x="37370" y="57123"/>
                  </a:lnTo>
                  <a:lnTo>
                    <a:pt x="36976" y="57566"/>
                  </a:lnTo>
                  <a:lnTo>
                    <a:pt x="36645" y="57737"/>
                  </a:lnTo>
                  <a:lnTo>
                    <a:pt x="36779" y="61398"/>
                  </a:lnTo>
                  <a:lnTo>
                    <a:pt x="29612" y="61477"/>
                  </a:lnTo>
                  <a:lnTo>
                    <a:pt x="29598" y="60798"/>
                  </a:lnTo>
                  <a:lnTo>
                    <a:pt x="29231" y="60210"/>
                  </a:lnTo>
                  <a:lnTo>
                    <a:pt x="28904" y="59861"/>
                  </a:lnTo>
                  <a:lnTo>
                    <a:pt x="27961" y="59191"/>
                  </a:lnTo>
                  <a:lnTo>
                    <a:pt x="27361" y="58800"/>
                  </a:lnTo>
                  <a:lnTo>
                    <a:pt x="27062" y="58707"/>
                  </a:lnTo>
                  <a:lnTo>
                    <a:pt x="27156" y="58488"/>
                  </a:lnTo>
                  <a:lnTo>
                    <a:pt x="27831" y="58231"/>
                  </a:lnTo>
                  <a:lnTo>
                    <a:pt x="28261" y="58443"/>
                  </a:lnTo>
                  <a:lnTo>
                    <a:pt x="28455" y="58429"/>
                  </a:lnTo>
                  <a:lnTo>
                    <a:pt x="29327" y="57793"/>
                  </a:lnTo>
                  <a:lnTo>
                    <a:pt x="29876" y="56893"/>
                  </a:lnTo>
                  <a:lnTo>
                    <a:pt x="30011" y="56373"/>
                  </a:lnTo>
                  <a:lnTo>
                    <a:pt x="29971" y="56165"/>
                  </a:lnTo>
                  <a:lnTo>
                    <a:pt x="29857" y="56027"/>
                  </a:lnTo>
                  <a:lnTo>
                    <a:pt x="28637" y="55807"/>
                  </a:lnTo>
                  <a:lnTo>
                    <a:pt x="28475" y="55718"/>
                  </a:lnTo>
                  <a:lnTo>
                    <a:pt x="28934" y="55201"/>
                  </a:lnTo>
                  <a:lnTo>
                    <a:pt x="29115" y="54863"/>
                  </a:lnTo>
                  <a:lnTo>
                    <a:pt x="27915" y="55271"/>
                  </a:lnTo>
                  <a:lnTo>
                    <a:pt x="27789" y="55595"/>
                  </a:lnTo>
                  <a:lnTo>
                    <a:pt x="27271" y="56115"/>
                  </a:lnTo>
                  <a:lnTo>
                    <a:pt x="25866" y="56636"/>
                  </a:lnTo>
                  <a:lnTo>
                    <a:pt x="25389" y="56758"/>
                  </a:lnTo>
                  <a:lnTo>
                    <a:pt x="23743" y="56796"/>
                  </a:lnTo>
                  <a:lnTo>
                    <a:pt x="22555" y="56528"/>
                  </a:lnTo>
                  <a:lnTo>
                    <a:pt x="21252" y="56454"/>
                  </a:lnTo>
                  <a:lnTo>
                    <a:pt x="21186" y="56893"/>
                  </a:lnTo>
                  <a:lnTo>
                    <a:pt x="20531" y="57295"/>
                  </a:lnTo>
                  <a:lnTo>
                    <a:pt x="20165" y="57349"/>
                  </a:lnTo>
                  <a:lnTo>
                    <a:pt x="16833" y="57174"/>
                  </a:lnTo>
                  <a:lnTo>
                    <a:pt x="14676" y="57148"/>
                  </a:lnTo>
                  <a:lnTo>
                    <a:pt x="584" y="57118"/>
                  </a:lnTo>
                  <a:lnTo>
                    <a:pt x="0" y="56493"/>
                  </a:lnTo>
                  <a:lnTo>
                    <a:pt x="228" y="56151"/>
                  </a:lnTo>
                  <a:lnTo>
                    <a:pt x="378" y="55668"/>
                  </a:lnTo>
                  <a:lnTo>
                    <a:pt x="342" y="55259"/>
                  </a:lnTo>
                  <a:lnTo>
                    <a:pt x="179" y="54809"/>
                  </a:lnTo>
                  <a:lnTo>
                    <a:pt x="214" y="54102"/>
                  </a:lnTo>
                  <a:lnTo>
                    <a:pt x="636" y="53060"/>
                  </a:lnTo>
                  <a:lnTo>
                    <a:pt x="913" y="53109"/>
                  </a:lnTo>
                  <a:lnTo>
                    <a:pt x="1327" y="52852"/>
                  </a:lnTo>
                  <a:lnTo>
                    <a:pt x="1441" y="52681"/>
                  </a:lnTo>
                  <a:lnTo>
                    <a:pt x="1224" y="51833"/>
                  </a:lnTo>
                  <a:lnTo>
                    <a:pt x="1453" y="51454"/>
                  </a:lnTo>
                  <a:lnTo>
                    <a:pt x="1587" y="51275"/>
                  </a:lnTo>
                  <a:lnTo>
                    <a:pt x="2333" y="50776"/>
                  </a:lnTo>
                  <a:lnTo>
                    <a:pt x="1977" y="50289"/>
                  </a:lnTo>
                  <a:lnTo>
                    <a:pt x="2064" y="49988"/>
                  </a:lnTo>
                  <a:lnTo>
                    <a:pt x="2423" y="49597"/>
                  </a:lnTo>
                  <a:lnTo>
                    <a:pt x="3114" y="49612"/>
                  </a:lnTo>
                  <a:lnTo>
                    <a:pt x="3821" y="49154"/>
                  </a:lnTo>
                  <a:lnTo>
                    <a:pt x="4401" y="49162"/>
                  </a:lnTo>
                  <a:lnTo>
                    <a:pt x="4674" y="49020"/>
                  </a:lnTo>
                  <a:lnTo>
                    <a:pt x="4412" y="48387"/>
                  </a:lnTo>
                  <a:lnTo>
                    <a:pt x="4405" y="47202"/>
                  </a:lnTo>
                  <a:lnTo>
                    <a:pt x="4725" y="47049"/>
                  </a:lnTo>
                  <a:lnTo>
                    <a:pt x="5096" y="46714"/>
                  </a:lnTo>
                  <a:lnTo>
                    <a:pt x="5317" y="45576"/>
                  </a:lnTo>
                  <a:lnTo>
                    <a:pt x="5380" y="44691"/>
                  </a:lnTo>
                  <a:lnTo>
                    <a:pt x="4519" y="43989"/>
                  </a:lnTo>
                  <a:lnTo>
                    <a:pt x="4392" y="43803"/>
                  </a:lnTo>
                  <a:lnTo>
                    <a:pt x="4124" y="43151"/>
                  </a:lnTo>
                  <a:lnTo>
                    <a:pt x="4126" y="42819"/>
                  </a:lnTo>
                  <a:lnTo>
                    <a:pt x="4129" y="41700"/>
                  </a:lnTo>
                  <a:lnTo>
                    <a:pt x="4483" y="41924"/>
                  </a:lnTo>
                  <a:lnTo>
                    <a:pt x="4724" y="41828"/>
                  </a:lnTo>
                  <a:lnTo>
                    <a:pt x="4130" y="41429"/>
                  </a:lnTo>
                  <a:lnTo>
                    <a:pt x="4380" y="23259"/>
                  </a:lnTo>
                  <a:lnTo>
                    <a:pt x="4462" y="14430"/>
                  </a:lnTo>
                  <a:lnTo>
                    <a:pt x="11594" y="14489"/>
                  </a:lnTo>
                  <a:lnTo>
                    <a:pt x="12253" y="14074"/>
                  </a:lnTo>
                  <a:lnTo>
                    <a:pt x="12283" y="11898"/>
                  </a:lnTo>
                  <a:lnTo>
                    <a:pt x="14649" y="11837"/>
                  </a:lnTo>
                  <a:lnTo>
                    <a:pt x="14634" y="12657"/>
                  </a:lnTo>
                  <a:lnTo>
                    <a:pt x="15256" y="12492"/>
                  </a:lnTo>
                  <a:lnTo>
                    <a:pt x="15510" y="12174"/>
                  </a:lnTo>
                  <a:lnTo>
                    <a:pt x="15562" y="11819"/>
                  </a:lnTo>
                  <a:lnTo>
                    <a:pt x="15527" y="10953"/>
                  </a:lnTo>
                  <a:lnTo>
                    <a:pt x="16280" y="10139"/>
                  </a:lnTo>
                  <a:lnTo>
                    <a:pt x="17357" y="8774"/>
                  </a:lnTo>
                  <a:lnTo>
                    <a:pt x="17951" y="7732"/>
                  </a:lnTo>
                  <a:lnTo>
                    <a:pt x="18022" y="7375"/>
                  </a:lnTo>
                  <a:lnTo>
                    <a:pt x="18838" y="5939"/>
                  </a:lnTo>
                  <a:lnTo>
                    <a:pt x="19928" y="5124"/>
                  </a:lnTo>
                  <a:lnTo>
                    <a:pt x="20602" y="4154"/>
                  </a:lnTo>
                  <a:lnTo>
                    <a:pt x="20906" y="3866"/>
                  </a:lnTo>
                  <a:lnTo>
                    <a:pt x="20911" y="2386"/>
                  </a:lnTo>
                  <a:lnTo>
                    <a:pt x="19657" y="2923"/>
                  </a:lnTo>
                  <a:lnTo>
                    <a:pt x="17932" y="3151"/>
                  </a:lnTo>
                  <a:lnTo>
                    <a:pt x="16567" y="3163"/>
                  </a:lnTo>
                  <a:lnTo>
                    <a:pt x="15819" y="3014"/>
                  </a:lnTo>
                  <a:lnTo>
                    <a:pt x="14982" y="3010"/>
                  </a:lnTo>
                  <a:lnTo>
                    <a:pt x="14938" y="2579"/>
                  </a:lnTo>
                  <a:lnTo>
                    <a:pt x="14078" y="2165"/>
                  </a:lnTo>
                  <a:lnTo>
                    <a:pt x="13776" y="1834"/>
                  </a:lnTo>
                  <a:lnTo>
                    <a:pt x="13662" y="1663"/>
                  </a:lnTo>
                  <a:lnTo>
                    <a:pt x="13626" y="1459"/>
                  </a:lnTo>
                  <a:lnTo>
                    <a:pt x="13447" y="1254"/>
                  </a:lnTo>
                  <a:lnTo>
                    <a:pt x="12777" y="700"/>
                  </a:lnTo>
                  <a:lnTo>
                    <a:pt x="12261" y="391"/>
                  </a:lnTo>
                  <a:lnTo>
                    <a:pt x="16419" y="490"/>
                  </a:lnTo>
                  <a:lnTo>
                    <a:pt x="33893" y="521"/>
                  </a:lnTo>
                  <a:lnTo>
                    <a:pt x="37408" y="527"/>
                  </a:lnTo>
                  <a:lnTo>
                    <a:pt x="37844" y="528"/>
                  </a:lnTo>
                  <a:lnTo>
                    <a:pt x="39039" y="524"/>
                  </a:lnTo>
                  <a:lnTo>
                    <a:pt x="45845" y="497"/>
                  </a:lnTo>
                  <a:lnTo>
                    <a:pt x="48473" y="486"/>
                  </a:lnTo>
                  <a:lnTo>
                    <a:pt x="50156" y="475"/>
                  </a:lnTo>
                  <a:lnTo>
                    <a:pt x="55707" y="438"/>
                  </a:lnTo>
                  <a:lnTo>
                    <a:pt x="60982" y="403"/>
                  </a:lnTo>
                  <a:lnTo>
                    <a:pt x="63339" y="388"/>
                  </a:lnTo>
                  <a:lnTo>
                    <a:pt x="64324" y="381"/>
                  </a:lnTo>
                  <a:lnTo>
                    <a:pt x="80447" y="277"/>
                  </a:lnTo>
                  <a:lnTo>
                    <a:pt x="88641" y="296"/>
                  </a:lnTo>
                  <a:lnTo>
                    <a:pt x="101667" y="325"/>
                  </a:lnTo>
                  <a:lnTo>
                    <a:pt x="102000" y="325"/>
                  </a:lnTo>
                  <a:lnTo>
                    <a:pt x="107871" y="338"/>
                  </a:lnTo>
                  <a:lnTo>
                    <a:pt x="115942" y="356"/>
                  </a:lnTo>
                  <a:lnTo>
                    <a:pt x="117133" y="359"/>
                  </a:lnTo>
                  <a:lnTo>
                    <a:pt x="129426" y="386"/>
                  </a:lnTo>
                  <a:lnTo>
                    <a:pt x="137326" y="213"/>
                  </a:lnTo>
                  <a:lnTo>
                    <a:pt x="142411" y="169"/>
                  </a:lnTo>
                  <a:lnTo>
                    <a:pt x="144595" y="155"/>
                  </a:lnTo>
                  <a:lnTo>
                    <a:pt x="149425" y="89"/>
                  </a:lnTo>
                  <a:lnTo>
                    <a:pt x="150013" y="8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8" name="pg149">
              <a:extLst>
                <a:ext uri="{FF2B5EF4-FFF2-40B4-BE49-F238E27FC236}">
                  <a16:creationId xmlns:a16="http://schemas.microsoft.com/office/drawing/2014/main" id="{AD6E2199-D95C-634E-831E-014F3CD73BE3}"/>
                </a:ext>
              </a:extLst>
            </p:cNvPr>
            <p:cNvSpPr/>
            <p:nvPr/>
          </p:nvSpPr>
          <p:spPr>
            <a:xfrm>
              <a:off x="6876543" y="2844129"/>
              <a:ext cx="241563" cy="137715"/>
            </a:xfrm>
            <a:custGeom>
              <a:avLst/>
              <a:gdLst/>
              <a:ahLst/>
              <a:cxnLst/>
              <a:rect l="0" t="0" r="0" b="0"/>
              <a:pathLst>
                <a:path w="241563" h="137715">
                  <a:moveTo>
                    <a:pt x="159797" y="105187"/>
                  </a:moveTo>
                  <a:lnTo>
                    <a:pt x="159453" y="105520"/>
                  </a:lnTo>
                  <a:lnTo>
                    <a:pt x="159101" y="105650"/>
                  </a:lnTo>
                  <a:lnTo>
                    <a:pt x="157520" y="105845"/>
                  </a:lnTo>
                  <a:lnTo>
                    <a:pt x="157446" y="106001"/>
                  </a:lnTo>
                  <a:lnTo>
                    <a:pt x="157456" y="106480"/>
                  </a:lnTo>
                  <a:lnTo>
                    <a:pt x="157651" y="106576"/>
                  </a:lnTo>
                  <a:lnTo>
                    <a:pt x="157812" y="106774"/>
                  </a:lnTo>
                  <a:lnTo>
                    <a:pt x="157603" y="107144"/>
                  </a:lnTo>
                  <a:lnTo>
                    <a:pt x="157352" y="107409"/>
                  </a:lnTo>
                  <a:lnTo>
                    <a:pt x="156741" y="107349"/>
                  </a:lnTo>
                  <a:lnTo>
                    <a:pt x="156120" y="107399"/>
                  </a:lnTo>
                  <a:lnTo>
                    <a:pt x="156244" y="107685"/>
                  </a:lnTo>
                  <a:lnTo>
                    <a:pt x="156495" y="107982"/>
                  </a:lnTo>
                  <a:lnTo>
                    <a:pt x="156627" y="109002"/>
                  </a:lnTo>
                  <a:lnTo>
                    <a:pt x="156238" y="109104"/>
                  </a:lnTo>
                  <a:lnTo>
                    <a:pt x="155496" y="107729"/>
                  </a:lnTo>
                  <a:lnTo>
                    <a:pt x="154346" y="108055"/>
                  </a:lnTo>
                  <a:lnTo>
                    <a:pt x="154375" y="108508"/>
                  </a:lnTo>
                  <a:lnTo>
                    <a:pt x="153503" y="108422"/>
                  </a:lnTo>
                  <a:lnTo>
                    <a:pt x="152904" y="107904"/>
                  </a:lnTo>
                  <a:lnTo>
                    <a:pt x="151274" y="107771"/>
                  </a:lnTo>
                  <a:lnTo>
                    <a:pt x="150615" y="108341"/>
                  </a:lnTo>
                  <a:lnTo>
                    <a:pt x="149712" y="108921"/>
                  </a:lnTo>
                  <a:lnTo>
                    <a:pt x="149432" y="109247"/>
                  </a:lnTo>
                  <a:lnTo>
                    <a:pt x="149204" y="109853"/>
                  </a:lnTo>
                  <a:lnTo>
                    <a:pt x="149082" y="110020"/>
                  </a:lnTo>
                  <a:lnTo>
                    <a:pt x="148898" y="110121"/>
                  </a:lnTo>
                  <a:lnTo>
                    <a:pt x="148229" y="109294"/>
                  </a:lnTo>
                  <a:lnTo>
                    <a:pt x="147730" y="108081"/>
                  </a:lnTo>
                  <a:lnTo>
                    <a:pt x="147232" y="107729"/>
                  </a:lnTo>
                  <a:lnTo>
                    <a:pt x="146385" y="107755"/>
                  </a:lnTo>
                  <a:lnTo>
                    <a:pt x="146244" y="108018"/>
                  </a:lnTo>
                  <a:lnTo>
                    <a:pt x="145904" y="108112"/>
                  </a:lnTo>
                  <a:lnTo>
                    <a:pt x="145548" y="107810"/>
                  </a:lnTo>
                  <a:lnTo>
                    <a:pt x="145270" y="107451"/>
                  </a:lnTo>
                  <a:lnTo>
                    <a:pt x="144541" y="107152"/>
                  </a:lnTo>
                  <a:lnTo>
                    <a:pt x="144334" y="107292"/>
                  </a:lnTo>
                  <a:lnTo>
                    <a:pt x="144270" y="107537"/>
                  </a:lnTo>
                  <a:lnTo>
                    <a:pt x="144272" y="107938"/>
                  </a:lnTo>
                  <a:lnTo>
                    <a:pt x="144829" y="109005"/>
                  </a:lnTo>
                  <a:lnTo>
                    <a:pt x="146128" y="109759"/>
                  </a:lnTo>
                  <a:lnTo>
                    <a:pt x="146874" y="110285"/>
                  </a:lnTo>
                  <a:lnTo>
                    <a:pt x="147193" y="110564"/>
                  </a:lnTo>
                  <a:lnTo>
                    <a:pt x="147214" y="110787"/>
                  </a:lnTo>
                  <a:lnTo>
                    <a:pt x="146913" y="111560"/>
                  </a:lnTo>
                  <a:lnTo>
                    <a:pt x="146414" y="111706"/>
                  </a:lnTo>
                  <a:lnTo>
                    <a:pt x="147040" y="112375"/>
                  </a:lnTo>
                  <a:lnTo>
                    <a:pt x="147570" y="112570"/>
                  </a:lnTo>
                  <a:lnTo>
                    <a:pt x="147357" y="113538"/>
                  </a:lnTo>
                  <a:lnTo>
                    <a:pt x="146948" y="114808"/>
                  </a:lnTo>
                  <a:lnTo>
                    <a:pt x="146335" y="114858"/>
                  </a:lnTo>
                  <a:lnTo>
                    <a:pt x="146047" y="114993"/>
                  </a:lnTo>
                  <a:lnTo>
                    <a:pt x="145668" y="115339"/>
                  </a:lnTo>
                  <a:lnTo>
                    <a:pt x="144570" y="115300"/>
                  </a:lnTo>
                  <a:lnTo>
                    <a:pt x="143592" y="115035"/>
                  </a:lnTo>
                  <a:lnTo>
                    <a:pt x="144032" y="115756"/>
                  </a:lnTo>
                  <a:lnTo>
                    <a:pt x="143849" y="116409"/>
                  </a:lnTo>
                  <a:lnTo>
                    <a:pt x="141621" y="118057"/>
                  </a:lnTo>
                  <a:lnTo>
                    <a:pt x="140737" y="118920"/>
                  </a:lnTo>
                  <a:lnTo>
                    <a:pt x="141068" y="119922"/>
                  </a:lnTo>
                  <a:lnTo>
                    <a:pt x="143228" y="119183"/>
                  </a:lnTo>
                  <a:lnTo>
                    <a:pt x="143233" y="119512"/>
                  </a:lnTo>
                  <a:lnTo>
                    <a:pt x="143040" y="119999"/>
                  </a:lnTo>
                  <a:lnTo>
                    <a:pt x="142917" y="120256"/>
                  </a:lnTo>
                  <a:lnTo>
                    <a:pt x="142620" y="120583"/>
                  </a:lnTo>
                  <a:lnTo>
                    <a:pt x="142520" y="121063"/>
                  </a:lnTo>
                  <a:lnTo>
                    <a:pt x="142474" y="121841"/>
                  </a:lnTo>
                  <a:lnTo>
                    <a:pt x="142555" y="122027"/>
                  </a:lnTo>
                  <a:lnTo>
                    <a:pt x="143044" y="122574"/>
                  </a:lnTo>
                  <a:lnTo>
                    <a:pt x="144472" y="123456"/>
                  </a:lnTo>
                  <a:lnTo>
                    <a:pt x="144568" y="123709"/>
                  </a:lnTo>
                  <a:lnTo>
                    <a:pt x="144529" y="123921"/>
                  </a:lnTo>
                  <a:lnTo>
                    <a:pt x="144213" y="124323"/>
                  </a:lnTo>
                  <a:lnTo>
                    <a:pt x="144013" y="124297"/>
                  </a:lnTo>
                  <a:lnTo>
                    <a:pt x="143646" y="124215"/>
                  </a:lnTo>
                  <a:lnTo>
                    <a:pt x="143361" y="124438"/>
                  </a:lnTo>
                  <a:lnTo>
                    <a:pt x="143280" y="124580"/>
                  </a:lnTo>
                  <a:lnTo>
                    <a:pt x="143693" y="124840"/>
                  </a:lnTo>
                  <a:lnTo>
                    <a:pt x="143496" y="125227"/>
                  </a:lnTo>
                  <a:lnTo>
                    <a:pt x="143079" y="125793"/>
                  </a:lnTo>
                  <a:lnTo>
                    <a:pt x="142516" y="126206"/>
                  </a:lnTo>
                  <a:lnTo>
                    <a:pt x="142223" y="126299"/>
                  </a:lnTo>
                  <a:lnTo>
                    <a:pt x="141896" y="126570"/>
                  </a:lnTo>
                  <a:lnTo>
                    <a:pt x="142050" y="126850"/>
                  </a:lnTo>
                  <a:lnTo>
                    <a:pt x="142231" y="126957"/>
                  </a:lnTo>
                  <a:lnTo>
                    <a:pt x="142220" y="127750"/>
                  </a:lnTo>
                  <a:lnTo>
                    <a:pt x="141680" y="127985"/>
                  </a:lnTo>
                  <a:lnTo>
                    <a:pt x="141345" y="128383"/>
                  </a:lnTo>
                  <a:lnTo>
                    <a:pt x="141264" y="128614"/>
                  </a:lnTo>
                  <a:lnTo>
                    <a:pt x="140775" y="128878"/>
                  </a:lnTo>
                  <a:lnTo>
                    <a:pt x="140127" y="128398"/>
                  </a:lnTo>
                  <a:lnTo>
                    <a:pt x="139313" y="128075"/>
                  </a:lnTo>
                  <a:lnTo>
                    <a:pt x="138484" y="127859"/>
                  </a:lnTo>
                  <a:lnTo>
                    <a:pt x="137667" y="127926"/>
                  </a:lnTo>
                  <a:lnTo>
                    <a:pt x="137293" y="128094"/>
                  </a:lnTo>
                  <a:lnTo>
                    <a:pt x="136615" y="128210"/>
                  </a:lnTo>
                  <a:lnTo>
                    <a:pt x="136838" y="127067"/>
                  </a:lnTo>
                  <a:lnTo>
                    <a:pt x="136996" y="126602"/>
                  </a:lnTo>
                  <a:lnTo>
                    <a:pt x="137462" y="125846"/>
                  </a:lnTo>
                  <a:lnTo>
                    <a:pt x="136636" y="125448"/>
                  </a:lnTo>
                  <a:lnTo>
                    <a:pt x="136005" y="126223"/>
                  </a:lnTo>
                  <a:lnTo>
                    <a:pt x="135990" y="126670"/>
                  </a:lnTo>
                  <a:lnTo>
                    <a:pt x="135878" y="127034"/>
                  </a:lnTo>
                  <a:lnTo>
                    <a:pt x="135528" y="127638"/>
                  </a:lnTo>
                  <a:lnTo>
                    <a:pt x="136255" y="128292"/>
                  </a:lnTo>
                  <a:lnTo>
                    <a:pt x="135417" y="128761"/>
                  </a:lnTo>
                  <a:lnTo>
                    <a:pt x="134758" y="128627"/>
                  </a:lnTo>
                  <a:lnTo>
                    <a:pt x="134607" y="128738"/>
                  </a:lnTo>
                  <a:lnTo>
                    <a:pt x="133296" y="130650"/>
                  </a:lnTo>
                  <a:lnTo>
                    <a:pt x="133669" y="131964"/>
                  </a:lnTo>
                  <a:lnTo>
                    <a:pt x="134597" y="132847"/>
                  </a:lnTo>
                  <a:lnTo>
                    <a:pt x="134664" y="132568"/>
                  </a:lnTo>
                  <a:lnTo>
                    <a:pt x="134991" y="133056"/>
                  </a:lnTo>
                  <a:lnTo>
                    <a:pt x="134991" y="133246"/>
                  </a:lnTo>
                  <a:lnTo>
                    <a:pt x="134861" y="133467"/>
                  </a:lnTo>
                  <a:lnTo>
                    <a:pt x="134238" y="133832"/>
                  </a:lnTo>
                  <a:lnTo>
                    <a:pt x="133941" y="133825"/>
                  </a:lnTo>
                  <a:lnTo>
                    <a:pt x="133529" y="133955"/>
                  </a:lnTo>
                  <a:lnTo>
                    <a:pt x="131864" y="134646"/>
                  </a:lnTo>
                  <a:lnTo>
                    <a:pt x="131595" y="134869"/>
                  </a:lnTo>
                  <a:lnTo>
                    <a:pt x="132203" y="135424"/>
                  </a:lnTo>
                  <a:lnTo>
                    <a:pt x="131012" y="135911"/>
                  </a:lnTo>
                  <a:lnTo>
                    <a:pt x="130674" y="135267"/>
                  </a:lnTo>
                  <a:lnTo>
                    <a:pt x="130547" y="135290"/>
                  </a:lnTo>
                  <a:lnTo>
                    <a:pt x="130130" y="135688"/>
                  </a:lnTo>
                  <a:lnTo>
                    <a:pt x="129450" y="136720"/>
                  </a:lnTo>
                  <a:lnTo>
                    <a:pt x="128867" y="136573"/>
                  </a:lnTo>
                  <a:lnTo>
                    <a:pt x="128335" y="136603"/>
                  </a:lnTo>
                  <a:lnTo>
                    <a:pt x="128131" y="136688"/>
                  </a:lnTo>
                  <a:lnTo>
                    <a:pt x="127958" y="137150"/>
                  </a:lnTo>
                  <a:lnTo>
                    <a:pt x="128012" y="137410"/>
                  </a:lnTo>
                  <a:lnTo>
                    <a:pt x="127985" y="137678"/>
                  </a:lnTo>
                  <a:lnTo>
                    <a:pt x="127777" y="137715"/>
                  </a:lnTo>
                  <a:lnTo>
                    <a:pt x="127394" y="137602"/>
                  </a:lnTo>
                  <a:lnTo>
                    <a:pt x="127977" y="136156"/>
                  </a:lnTo>
                  <a:lnTo>
                    <a:pt x="128201" y="135903"/>
                  </a:lnTo>
                  <a:lnTo>
                    <a:pt x="130346" y="134664"/>
                  </a:lnTo>
                  <a:lnTo>
                    <a:pt x="129222" y="134229"/>
                  </a:lnTo>
                  <a:lnTo>
                    <a:pt x="127692" y="134020"/>
                  </a:lnTo>
                  <a:lnTo>
                    <a:pt x="126795" y="133406"/>
                  </a:lnTo>
                  <a:lnTo>
                    <a:pt x="126132" y="133150"/>
                  </a:lnTo>
                  <a:lnTo>
                    <a:pt x="125874" y="132882"/>
                  </a:lnTo>
                  <a:lnTo>
                    <a:pt x="125700" y="132465"/>
                  </a:lnTo>
                  <a:lnTo>
                    <a:pt x="124822" y="131717"/>
                  </a:lnTo>
                  <a:lnTo>
                    <a:pt x="124451" y="130698"/>
                  </a:lnTo>
                  <a:lnTo>
                    <a:pt x="123071" y="129106"/>
                  </a:lnTo>
                  <a:lnTo>
                    <a:pt x="121263" y="128135"/>
                  </a:lnTo>
                  <a:lnTo>
                    <a:pt x="118888" y="126998"/>
                  </a:lnTo>
                  <a:lnTo>
                    <a:pt x="118443" y="126677"/>
                  </a:lnTo>
                  <a:lnTo>
                    <a:pt x="117445" y="126565"/>
                  </a:lnTo>
                  <a:lnTo>
                    <a:pt x="117217" y="126474"/>
                  </a:lnTo>
                  <a:lnTo>
                    <a:pt x="116843" y="126245"/>
                  </a:lnTo>
                  <a:lnTo>
                    <a:pt x="116215" y="125568"/>
                  </a:lnTo>
                  <a:lnTo>
                    <a:pt x="116084" y="125240"/>
                  </a:lnTo>
                  <a:lnTo>
                    <a:pt x="116100" y="124726"/>
                  </a:lnTo>
                  <a:lnTo>
                    <a:pt x="116012" y="124306"/>
                  </a:lnTo>
                  <a:lnTo>
                    <a:pt x="115669" y="123848"/>
                  </a:lnTo>
                  <a:lnTo>
                    <a:pt x="115816" y="121705"/>
                  </a:lnTo>
                  <a:lnTo>
                    <a:pt x="115554" y="121824"/>
                  </a:lnTo>
                  <a:lnTo>
                    <a:pt x="115002" y="121720"/>
                  </a:lnTo>
                  <a:lnTo>
                    <a:pt x="114751" y="121772"/>
                  </a:lnTo>
                  <a:lnTo>
                    <a:pt x="113826" y="122400"/>
                  </a:lnTo>
                  <a:lnTo>
                    <a:pt x="113162" y="122299"/>
                  </a:lnTo>
                  <a:lnTo>
                    <a:pt x="112403" y="121820"/>
                  </a:lnTo>
                  <a:lnTo>
                    <a:pt x="111884" y="121762"/>
                  </a:lnTo>
                  <a:lnTo>
                    <a:pt x="110525" y="122876"/>
                  </a:lnTo>
                  <a:lnTo>
                    <a:pt x="110170" y="123621"/>
                  </a:lnTo>
                  <a:lnTo>
                    <a:pt x="110189" y="124320"/>
                  </a:lnTo>
                  <a:lnTo>
                    <a:pt x="109722" y="124959"/>
                  </a:lnTo>
                  <a:lnTo>
                    <a:pt x="108092" y="125805"/>
                  </a:lnTo>
                  <a:lnTo>
                    <a:pt x="107514" y="125872"/>
                  </a:lnTo>
                  <a:lnTo>
                    <a:pt x="106967" y="126661"/>
                  </a:lnTo>
                  <a:lnTo>
                    <a:pt x="106084" y="126981"/>
                  </a:lnTo>
                  <a:lnTo>
                    <a:pt x="102422" y="129182"/>
                  </a:lnTo>
                  <a:lnTo>
                    <a:pt x="101597" y="130063"/>
                  </a:lnTo>
                  <a:lnTo>
                    <a:pt x="101080" y="130740"/>
                  </a:lnTo>
                  <a:lnTo>
                    <a:pt x="100711" y="130907"/>
                  </a:lnTo>
                  <a:lnTo>
                    <a:pt x="100109" y="131082"/>
                  </a:lnTo>
                  <a:lnTo>
                    <a:pt x="100040" y="130252"/>
                  </a:lnTo>
                  <a:lnTo>
                    <a:pt x="100291" y="129675"/>
                  </a:lnTo>
                  <a:lnTo>
                    <a:pt x="99725" y="128031"/>
                  </a:lnTo>
                  <a:lnTo>
                    <a:pt x="98925" y="125761"/>
                  </a:lnTo>
                  <a:lnTo>
                    <a:pt x="95224" y="126746"/>
                  </a:lnTo>
                  <a:lnTo>
                    <a:pt x="94703" y="125552"/>
                  </a:lnTo>
                  <a:lnTo>
                    <a:pt x="94340" y="123729"/>
                  </a:lnTo>
                  <a:lnTo>
                    <a:pt x="94483" y="122869"/>
                  </a:lnTo>
                  <a:lnTo>
                    <a:pt x="95165" y="121694"/>
                  </a:lnTo>
                  <a:lnTo>
                    <a:pt x="95093" y="120958"/>
                  </a:lnTo>
                  <a:lnTo>
                    <a:pt x="93453" y="120800"/>
                  </a:lnTo>
                  <a:lnTo>
                    <a:pt x="92621" y="120885"/>
                  </a:lnTo>
                  <a:lnTo>
                    <a:pt x="92195" y="120168"/>
                  </a:lnTo>
                  <a:lnTo>
                    <a:pt x="92141" y="119581"/>
                  </a:lnTo>
                  <a:lnTo>
                    <a:pt x="92014" y="119179"/>
                  </a:lnTo>
                  <a:lnTo>
                    <a:pt x="90648" y="118364"/>
                  </a:lnTo>
                  <a:lnTo>
                    <a:pt x="90540" y="118231"/>
                  </a:lnTo>
                  <a:lnTo>
                    <a:pt x="90143" y="117245"/>
                  </a:lnTo>
                  <a:lnTo>
                    <a:pt x="90594" y="116803"/>
                  </a:lnTo>
                  <a:lnTo>
                    <a:pt x="90845" y="116795"/>
                  </a:lnTo>
                  <a:lnTo>
                    <a:pt x="92496" y="116106"/>
                  </a:lnTo>
                  <a:lnTo>
                    <a:pt x="92554" y="115905"/>
                  </a:lnTo>
                  <a:lnTo>
                    <a:pt x="91832" y="115370"/>
                  </a:lnTo>
                  <a:lnTo>
                    <a:pt x="89637" y="116881"/>
                  </a:lnTo>
                  <a:lnTo>
                    <a:pt x="89371" y="116379"/>
                  </a:lnTo>
                  <a:lnTo>
                    <a:pt x="87592" y="115141"/>
                  </a:lnTo>
                  <a:lnTo>
                    <a:pt x="89601" y="113797"/>
                  </a:lnTo>
                  <a:lnTo>
                    <a:pt x="93591" y="111787"/>
                  </a:lnTo>
                  <a:lnTo>
                    <a:pt x="93530" y="111571"/>
                  </a:lnTo>
                  <a:lnTo>
                    <a:pt x="90469" y="111430"/>
                  </a:lnTo>
                  <a:lnTo>
                    <a:pt x="89990" y="111348"/>
                  </a:lnTo>
                  <a:lnTo>
                    <a:pt x="88851" y="110795"/>
                  </a:lnTo>
                  <a:lnTo>
                    <a:pt x="88735" y="110423"/>
                  </a:lnTo>
                  <a:lnTo>
                    <a:pt x="88804" y="110051"/>
                  </a:lnTo>
                  <a:lnTo>
                    <a:pt x="90830" y="109481"/>
                  </a:lnTo>
                  <a:lnTo>
                    <a:pt x="92444" y="108316"/>
                  </a:lnTo>
                  <a:lnTo>
                    <a:pt x="91815" y="106731"/>
                  </a:lnTo>
                  <a:lnTo>
                    <a:pt x="90965" y="105570"/>
                  </a:lnTo>
                  <a:lnTo>
                    <a:pt x="88552" y="107015"/>
                  </a:lnTo>
                  <a:lnTo>
                    <a:pt x="87254" y="105948"/>
                  </a:lnTo>
                  <a:lnTo>
                    <a:pt x="87813" y="105505"/>
                  </a:lnTo>
                  <a:lnTo>
                    <a:pt x="88296" y="104760"/>
                  </a:lnTo>
                  <a:lnTo>
                    <a:pt x="88052" y="104764"/>
                  </a:lnTo>
                  <a:lnTo>
                    <a:pt x="88037" y="104388"/>
                  </a:lnTo>
                  <a:lnTo>
                    <a:pt x="88094" y="104106"/>
                  </a:lnTo>
                  <a:lnTo>
                    <a:pt x="88415" y="103745"/>
                  </a:lnTo>
                  <a:lnTo>
                    <a:pt x="88461" y="103373"/>
                  </a:lnTo>
                  <a:lnTo>
                    <a:pt x="88418" y="102234"/>
                  </a:lnTo>
                  <a:lnTo>
                    <a:pt x="88873" y="102041"/>
                  </a:lnTo>
                  <a:lnTo>
                    <a:pt x="89491" y="102010"/>
                  </a:lnTo>
                  <a:lnTo>
                    <a:pt x="89881" y="101705"/>
                  </a:lnTo>
                  <a:lnTo>
                    <a:pt x="89259" y="100887"/>
                  </a:lnTo>
                  <a:lnTo>
                    <a:pt x="89308" y="99227"/>
                  </a:lnTo>
                  <a:lnTo>
                    <a:pt x="89370" y="99030"/>
                  </a:lnTo>
                  <a:lnTo>
                    <a:pt x="89907" y="98788"/>
                  </a:lnTo>
                  <a:lnTo>
                    <a:pt x="90135" y="98773"/>
                  </a:lnTo>
                  <a:lnTo>
                    <a:pt x="90572" y="99152"/>
                  </a:lnTo>
                  <a:lnTo>
                    <a:pt x="90649" y="99413"/>
                  </a:lnTo>
                  <a:lnTo>
                    <a:pt x="90916" y="99699"/>
                  </a:lnTo>
                  <a:lnTo>
                    <a:pt x="91020" y="98546"/>
                  </a:lnTo>
                  <a:lnTo>
                    <a:pt x="91464" y="98672"/>
                  </a:lnTo>
                  <a:lnTo>
                    <a:pt x="91611" y="98858"/>
                  </a:lnTo>
                  <a:lnTo>
                    <a:pt x="92419" y="99074"/>
                  </a:lnTo>
                  <a:lnTo>
                    <a:pt x="92635" y="99025"/>
                  </a:lnTo>
                  <a:lnTo>
                    <a:pt x="93566" y="98512"/>
                  </a:lnTo>
                  <a:lnTo>
                    <a:pt x="94542" y="97309"/>
                  </a:lnTo>
                  <a:lnTo>
                    <a:pt x="93999" y="97611"/>
                  </a:lnTo>
                  <a:lnTo>
                    <a:pt x="93787" y="97634"/>
                  </a:lnTo>
                  <a:lnTo>
                    <a:pt x="92716" y="97582"/>
                  </a:lnTo>
                  <a:lnTo>
                    <a:pt x="92720" y="96364"/>
                  </a:lnTo>
                  <a:lnTo>
                    <a:pt x="92260" y="96206"/>
                  </a:lnTo>
                  <a:lnTo>
                    <a:pt x="92128" y="96052"/>
                  </a:lnTo>
                  <a:lnTo>
                    <a:pt x="93137" y="93764"/>
                  </a:lnTo>
                  <a:lnTo>
                    <a:pt x="92175" y="92931"/>
                  </a:lnTo>
                  <a:lnTo>
                    <a:pt x="92048" y="92625"/>
                  </a:lnTo>
                  <a:lnTo>
                    <a:pt x="92171" y="92142"/>
                  </a:lnTo>
                  <a:lnTo>
                    <a:pt x="93080" y="90839"/>
                  </a:lnTo>
                  <a:lnTo>
                    <a:pt x="93154" y="90649"/>
                  </a:lnTo>
                  <a:lnTo>
                    <a:pt x="93202" y="90263"/>
                  </a:lnTo>
                  <a:lnTo>
                    <a:pt x="93040" y="90197"/>
                  </a:lnTo>
                  <a:lnTo>
                    <a:pt x="92676" y="90219"/>
                  </a:lnTo>
                  <a:lnTo>
                    <a:pt x="92260" y="90324"/>
                  </a:lnTo>
                  <a:lnTo>
                    <a:pt x="90847" y="91142"/>
                  </a:lnTo>
                  <a:lnTo>
                    <a:pt x="88204" y="93175"/>
                  </a:lnTo>
                  <a:lnTo>
                    <a:pt x="85139" y="95062"/>
                  </a:lnTo>
                  <a:lnTo>
                    <a:pt x="82954" y="95981"/>
                  </a:lnTo>
                  <a:lnTo>
                    <a:pt x="82407" y="96123"/>
                  </a:lnTo>
                  <a:lnTo>
                    <a:pt x="81395" y="96292"/>
                  </a:lnTo>
                  <a:lnTo>
                    <a:pt x="80968" y="96291"/>
                  </a:lnTo>
                  <a:lnTo>
                    <a:pt x="80490" y="96254"/>
                  </a:lnTo>
                  <a:lnTo>
                    <a:pt x="80291" y="96053"/>
                  </a:lnTo>
                  <a:lnTo>
                    <a:pt x="80180" y="95728"/>
                  </a:lnTo>
                  <a:lnTo>
                    <a:pt x="80619" y="94834"/>
                  </a:lnTo>
                  <a:lnTo>
                    <a:pt x="81709" y="93843"/>
                  </a:lnTo>
                  <a:lnTo>
                    <a:pt x="81795" y="93482"/>
                  </a:lnTo>
                  <a:lnTo>
                    <a:pt x="81963" y="93159"/>
                  </a:lnTo>
                  <a:lnTo>
                    <a:pt x="82792" y="92250"/>
                  </a:lnTo>
                  <a:lnTo>
                    <a:pt x="84913" y="90564"/>
                  </a:lnTo>
                  <a:lnTo>
                    <a:pt x="87747" y="88632"/>
                  </a:lnTo>
                  <a:lnTo>
                    <a:pt x="88236" y="88131"/>
                  </a:lnTo>
                  <a:lnTo>
                    <a:pt x="88500" y="87713"/>
                  </a:lnTo>
                  <a:lnTo>
                    <a:pt x="88736" y="87075"/>
                  </a:lnTo>
                  <a:lnTo>
                    <a:pt x="88673" y="86884"/>
                  </a:lnTo>
                  <a:lnTo>
                    <a:pt x="88491" y="86742"/>
                  </a:lnTo>
                  <a:lnTo>
                    <a:pt x="87600" y="86790"/>
                  </a:lnTo>
                  <a:lnTo>
                    <a:pt x="85561" y="87594"/>
                  </a:lnTo>
                  <a:lnTo>
                    <a:pt x="83954" y="88419"/>
                  </a:lnTo>
                  <a:lnTo>
                    <a:pt x="80581" y="90540"/>
                  </a:lnTo>
                  <a:lnTo>
                    <a:pt x="78927" y="91885"/>
                  </a:lnTo>
                  <a:lnTo>
                    <a:pt x="77371" y="93098"/>
                  </a:lnTo>
                  <a:lnTo>
                    <a:pt x="75150" y="94993"/>
                  </a:lnTo>
                  <a:lnTo>
                    <a:pt x="74640" y="95580"/>
                  </a:lnTo>
                  <a:lnTo>
                    <a:pt x="73697" y="96410"/>
                  </a:lnTo>
                  <a:lnTo>
                    <a:pt x="71599" y="97914"/>
                  </a:lnTo>
                  <a:lnTo>
                    <a:pt x="70577" y="98733"/>
                  </a:lnTo>
                  <a:lnTo>
                    <a:pt x="66809" y="101067"/>
                  </a:lnTo>
                  <a:lnTo>
                    <a:pt x="66445" y="101562"/>
                  </a:lnTo>
                  <a:lnTo>
                    <a:pt x="65456" y="102180"/>
                  </a:lnTo>
                  <a:lnTo>
                    <a:pt x="63613" y="102139"/>
                  </a:lnTo>
                  <a:lnTo>
                    <a:pt x="62815" y="102189"/>
                  </a:lnTo>
                  <a:lnTo>
                    <a:pt x="62052" y="102719"/>
                  </a:lnTo>
                  <a:lnTo>
                    <a:pt x="61639" y="103137"/>
                  </a:lnTo>
                  <a:lnTo>
                    <a:pt x="61025" y="103609"/>
                  </a:lnTo>
                  <a:lnTo>
                    <a:pt x="60287" y="104045"/>
                  </a:lnTo>
                  <a:lnTo>
                    <a:pt x="60089" y="104206"/>
                  </a:lnTo>
                  <a:lnTo>
                    <a:pt x="58116" y="106601"/>
                  </a:lnTo>
                  <a:lnTo>
                    <a:pt x="57436" y="107143"/>
                  </a:lnTo>
                  <a:lnTo>
                    <a:pt x="56562" y="107661"/>
                  </a:lnTo>
                  <a:lnTo>
                    <a:pt x="55514" y="105399"/>
                  </a:lnTo>
                  <a:lnTo>
                    <a:pt x="56474" y="104551"/>
                  </a:lnTo>
                  <a:lnTo>
                    <a:pt x="56469" y="100919"/>
                  </a:lnTo>
                  <a:lnTo>
                    <a:pt x="56576" y="100689"/>
                  </a:lnTo>
                  <a:lnTo>
                    <a:pt x="56102" y="99985"/>
                  </a:lnTo>
                  <a:lnTo>
                    <a:pt x="55588" y="99873"/>
                  </a:lnTo>
                  <a:lnTo>
                    <a:pt x="55174" y="99974"/>
                  </a:lnTo>
                  <a:lnTo>
                    <a:pt x="52102" y="102404"/>
                  </a:lnTo>
                  <a:lnTo>
                    <a:pt x="51632" y="102311"/>
                  </a:lnTo>
                  <a:lnTo>
                    <a:pt x="51326" y="101407"/>
                  </a:lnTo>
                  <a:lnTo>
                    <a:pt x="50982" y="101735"/>
                  </a:lnTo>
                  <a:lnTo>
                    <a:pt x="50671" y="100912"/>
                  </a:lnTo>
                  <a:lnTo>
                    <a:pt x="50597" y="100419"/>
                  </a:lnTo>
                  <a:lnTo>
                    <a:pt x="51389" y="98948"/>
                  </a:lnTo>
                  <a:lnTo>
                    <a:pt x="50795" y="97479"/>
                  </a:lnTo>
                  <a:lnTo>
                    <a:pt x="51424" y="96536"/>
                  </a:lnTo>
                  <a:lnTo>
                    <a:pt x="51554" y="96257"/>
                  </a:lnTo>
                  <a:lnTo>
                    <a:pt x="51518" y="95792"/>
                  </a:lnTo>
                  <a:lnTo>
                    <a:pt x="51185" y="95634"/>
                  </a:lnTo>
                  <a:lnTo>
                    <a:pt x="50190" y="95829"/>
                  </a:lnTo>
                  <a:lnTo>
                    <a:pt x="49125" y="96528"/>
                  </a:lnTo>
                  <a:lnTo>
                    <a:pt x="48790" y="96824"/>
                  </a:lnTo>
                  <a:lnTo>
                    <a:pt x="48171" y="96158"/>
                  </a:lnTo>
                  <a:lnTo>
                    <a:pt x="48096" y="95732"/>
                  </a:lnTo>
                  <a:lnTo>
                    <a:pt x="49963" y="93829"/>
                  </a:lnTo>
                  <a:lnTo>
                    <a:pt x="49543" y="93156"/>
                  </a:lnTo>
                  <a:lnTo>
                    <a:pt x="48959" y="92195"/>
                  </a:lnTo>
                  <a:lnTo>
                    <a:pt x="48601" y="92738"/>
                  </a:lnTo>
                  <a:lnTo>
                    <a:pt x="47433" y="93935"/>
                  </a:lnTo>
                  <a:lnTo>
                    <a:pt x="46695" y="94400"/>
                  </a:lnTo>
                  <a:lnTo>
                    <a:pt x="46556" y="94542"/>
                  </a:lnTo>
                  <a:lnTo>
                    <a:pt x="46304" y="95040"/>
                  </a:lnTo>
                  <a:lnTo>
                    <a:pt x="45655" y="95442"/>
                  </a:lnTo>
                  <a:lnTo>
                    <a:pt x="44399" y="95981"/>
                  </a:lnTo>
                  <a:lnTo>
                    <a:pt x="44279" y="95364"/>
                  </a:lnTo>
                  <a:lnTo>
                    <a:pt x="43915" y="94896"/>
                  </a:lnTo>
                  <a:lnTo>
                    <a:pt x="40664" y="85292"/>
                  </a:lnTo>
                  <a:lnTo>
                    <a:pt x="40467" y="85742"/>
                  </a:lnTo>
                  <a:lnTo>
                    <a:pt x="39644" y="86788"/>
                  </a:lnTo>
                  <a:lnTo>
                    <a:pt x="39504" y="86851"/>
                  </a:lnTo>
                  <a:lnTo>
                    <a:pt x="38305" y="86015"/>
                  </a:lnTo>
                  <a:lnTo>
                    <a:pt x="39221" y="84757"/>
                  </a:lnTo>
                  <a:lnTo>
                    <a:pt x="40022" y="83326"/>
                  </a:lnTo>
                  <a:lnTo>
                    <a:pt x="39241" y="81013"/>
                  </a:lnTo>
                  <a:lnTo>
                    <a:pt x="38571" y="79058"/>
                  </a:lnTo>
                  <a:lnTo>
                    <a:pt x="39584" y="77980"/>
                  </a:lnTo>
                  <a:lnTo>
                    <a:pt x="40563" y="76179"/>
                  </a:lnTo>
                  <a:lnTo>
                    <a:pt x="40935" y="75777"/>
                  </a:lnTo>
                  <a:lnTo>
                    <a:pt x="41782" y="75070"/>
                  </a:lnTo>
                  <a:lnTo>
                    <a:pt x="41774" y="74817"/>
                  </a:lnTo>
                  <a:lnTo>
                    <a:pt x="41937" y="74426"/>
                  </a:lnTo>
                  <a:lnTo>
                    <a:pt x="42761" y="73336"/>
                  </a:lnTo>
                  <a:lnTo>
                    <a:pt x="43361" y="72886"/>
                  </a:lnTo>
                  <a:lnTo>
                    <a:pt x="44101" y="72171"/>
                  </a:lnTo>
                  <a:lnTo>
                    <a:pt x="45356" y="70639"/>
                  </a:lnTo>
                  <a:lnTo>
                    <a:pt x="47494" y="68675"/>
                  </a:lnTo>
                  <a:lnTo>
                    <a:pt x="49424" y="66413"/>
                  </a:lnTo>
                  <a:lnTo>
                    <a:pt x="50238" y="65618"/>
                  </a:lnTo>
                  <a:lnTo>
                    <a:pt x="49237" y="63719"/>
                  </a:lnTo>
                  <a:lnTo>
                    <a:pt x="47371" y="65648"/>
                  </a:lnTo>
                  <a:lnTo>
                    <a:pt x="44816" y="68190"/>
                  </a:lnTo>
                  <a:lnTo>
                    <a:pt x="42929" y="69886"/>
                  </a:lnTo>
                  <a:lnTo>
                    <a:pt x="41059" y="71837"/>
                  </a:lnTo>
                  <a:lnTo>
                    <a:pt x="38733" y="74668"/>
                  </a:lnTo>
                  <a:lnTo>
                    <a:pt x="37614" y="76187"/>
                  </a:lnTo>
                  <a:lnTo>
                    <a:pt x="37843" y="76900"/>
                  </a:lnTo>
                  <a:lnTo>
                    <a:pt x="37536" y="77232"/>
                  </a:lnTo>
                  <a:lnTo>
                    <a:pt x="37168" y="77831"/>
                  </a:lnTo>
                  <a:lnTo>
                    <a:pt x="35572" y="79909"/>
                  </a:lnTo>
                  <a:lnTo>
                    <a:pt x="34701" y="80884"/>
                  </a:lnTo>
                  <a:lnTo>
                    <a:pt x="34330" y="81058"/>
                  </a:lnTo>
                  <a:lnTo>
                    <a:pt x="33900" y="81486"/>
                  </a:lnTo>
                  <a:lnTo>
                    <a:pt x="33385" y="82308"/>
                  </a:lnTo>
                  <a:lnTo>
                    <a:pt x="32781" y="82840"/>
                  </a:lnTo>
                  <a:lnTo>
                    <a:pt x="32031" y="84216"/>
                  </a:lnTo>
                  <a:lnTo>
                    <a:pt x="31001" y="85086"/>
                  </a:lnTo>
                  <a:lnTo>
                    <a:pt x="30398" y="85057"/>
                  </a:lnTo>
                  <a:lnTo>
                    <a:pt x="30150" y="84826"/>
                  </a:lnTo>
                  <a:lnTo>
                    <a:pt x="30092" y="84536"/>
                  </a:lnTo>
                  <a:lnTo>
                    <a:pt x="30208" y="84086"/>
                  </a:lnTo>
                  <a:lnTo>
                    <a:pt x="30255" y="83104"/>
                  </a:lnTo>
                  <a:lnTo>
                    <a:pt x="30123" y="82646"/>
                  </a:lnTo>
                  <a:lnTo>
                    <a:pt x="29682" y="82267"/>
                  </a:lnTo>
                  <a:lnTo>
                    <a:pt x="28766" y="83151"/>
                  </a:lnTo>
                  <a:lnTo>
                    <a:pt x="28556" y="83487"/>
                  </a:lnTo>
                  <a:lnTo>
                    <a:pt x="28603" y="83665"/>
                  </a:lnTo>
                  <a:lnTo>
                    <a:pt x="28336" y="84004"/>
                  </a:lnTo>
                  <a:lnTo>
                    <a:pt x="27663" y="84555"/>
                  </a:lnTo>
                  <a:lnTo>
                    <a:pt x="27288" y="84551"/>
                  </a:lnTo>
                  <a:lnTo>
                    <a:pt x="26727" y="84927"/>
                  </a:lnTo>
                  <a:lnTo>
                    <a:pt x="26266" y="84399"/>
                  </a:lnTo>
                  <a:lnTo>
                    <a:pt x="25992" y="84187"/>
                  </a:lnTo>
                  <a:lnTo>
                    <a:pt x="24761" y="84437"/>
                  </a:lnTo>
                  <a:lnTo>
                    <a:pt x="24452" y="84585"/>
                  </a:lnTo>
                  <a:lnTo>
                    <a:pt x="24015" y="85423"/>
                  </a:lnTo>
                  <a:lnTo>
                    <a:pt x="23939" y="86572"/>
                  </a:lnTo>
                  <a:lnTo>
                    <a:pt x="22560" y="88346"/>
                  </a:lnTo>
                  <a:lnTo>
                    <a:pt x="21952" y="88794"/>
                  </a:lnTo>
                  <a:lnTo>
                    <a:pt x="21537" y="88579"/>
                  </a:lnTo>
                  <a:lnTo>
                    <a:pt x="21698" y="88297"/>
                  </a:lnTo>
                  <a:lnTo>
                    <a:pt x="22727" y="85391"/>
                  </a:lnTo>
                  <a:lnTo>
                    <a:pt x="23532" y="83750"/>
                  </a:lnTo>
                  <a:lnTo>
                    <a:pt x="23594" y="83508"/>
                  </a:lnTo>
                  <a:lnTo>
                    <a:pt x="23468" y="82266"/>
                  </a:lnTo>
                  <a:lnTo>
                    <a:pt x="23313" y="81872"/>
                  </a:lnTo>
                  <a:lnTo>
                    <a:pt x="23308" y="81210"/>
                  </a:lnTo>
                  <a:lnTo>
                    <a:pt x="23616" y="80503"/>
                  </a:lnTo>
                  <a:lnTo>
                    <a:pt x="23647" y="80261"/>
                  </a:lnTo>
                  <a:lnTo>
                    <a:pt x="23400" y="79427"/>
                  </a:lnTo>
                  <a:lnTo>
                    <a:pt x="23412" y="79643"/>
                  </a:lnTo>
                  <a:lnTo>
                    <a:pt x="23111" y="81403"/>
                  </a:lnTo>
                  <a:lnTo>
                    <a:pt x="22531" y="81314"/>
                  </a:lnTo>
                  <a:lnTo>
                    <a:pt x="21484" y="80960"/>
                  </a:lnTo>
                  <a:lnTo>
                    <a:pt x="21260" y="80841"/>
                  </a:lnTo>
                  <a:lnTo>
                    <a:pt x="21101" y="80026"/>
                  </a:lnTo>
                  <a:lnTo>
                    <a:pt x="21241" y="79740"/>
                  </a:lnTo>
                  <a:lnTo>
                    <a:pt x="21472" y="79491"/>
                  </a:lnTo>
                  <a:lnTo>
                    <a:pt x="21311" y="79568"/>
                  </a:lnTo>
                  <a:lnTo>
                    <a:pt x="20525" y="80387"/>
                  </a:lnTo>
                  <a:lnTo>
                    <a:pt x="19804" y="81554"/>
                  </a:lnTo>
                  <a:lnTo>
                    <a:pt x="19584" y="81569"/>
                  </a:lnTo>
                  <a:lnTo>
                    <a:pt x="18948" y="83354"/>
                  </a:lnTo>
                  <a:lnTo>
                    <a:pt x="18530" y="85102"/>
                  </a:lnTo>
                  <a:lnTo>
                    <a:pt x="18641" y="86367"/>
                  </a:lnTo>
                  <a:lnTo>
                    <a:pt x="18740" y="86609"/>
                  </a:lnTo>
                  <a:lnTo>
                    <a:pt x="18839" y="86771"/>
                  </a:lnTo>
                  <a:lnTo>
                    <a:pt x="19187" y="87036"/>
                  </a:lnTo>
                  <a:lnTo>
                    <a:pt x="19859" y="87903"/>
                  </a:lnTo>
                  <a:lnTo>
                    <a:pt x="19503" y="88019"/>
                  </a:lnTo>
                  <a:lnTo>
                    <a:pt x="19001" y="87940"/>
                  </a:lnTo>
                  <a:lnTo>
                    <a:pt x="18622" y="87970"/>
                  </a:lnTo>
                  <a:lnTo>
                    <a:pt x="17697" y="88687"/>
                  </a:lnTo>
                  <a:lnTo>
                    <a:pt x="17244" y="89398"/>
                  </a:lnTo>
                  <a:lnTo>
                    <a:pt x="17008" y="90234"/>
                  </a:lnTo>
                  <a:lnTo>
                    <a:pt x="16413" y="90796"/>
                  </a:lnTo>
                  <a:lnTo>
                    <a:pt x="16150" y="90766"/>
                  </a:lnTo>
                  <a:lnTo>
                    <a:pt x="15988" y="90364"/>
                  </a:lnTo>
                  <a:lnTo>
                    <a:pt x="15149" y="89639"/>
                  </a:lnTo>
                  <a:lnTo>
                    <a:pt x="10449" y="86770"/>
                  </a:lnTo>
                  <a:lnTo>
                    <a:pt x="10126" y="88387"/>
                  </a:lnTo>
                  <a:lnTo>
                    <a:pt x="9952" y="89915"/>
                  </a:lnTo>
                  <a:lnTo>
                    <a:pt x="9724" y="90221"/>
                  </a:lnTo>
                  <a:lnTo>
                    <a:pt x="9338" y="90395"/>
                  </a:lnTo>
                  <a:lnTo>
                    <a:pt x="8945" y="90680"/>
                  </a:lnTo>
                  <a:lnTo>
                    <a:pt x="8688" y="91148"/>
                  </a:lnTo>
                  <a:lnTo>
                    <a:pt x="7868" y="94367"/>
                  </a:lnTo>
                  <a:lnTo>
                    <a:pt x="7119" y="96979"/>
                  </a:lnTo>
                  <a:lnTo>
                    <a:pt x="7514" y="97271"/>
                  </a:lnTo>
                  <a:lnTo>
                    <a:pt x="7909" y="97844"/>
                  </a:lnTo>
                  <a:lnTo>
                    <a:pt x="7939" y="97979"/>
                  </a:lnTo>
                  <a:lnTo>
                    <a:pt x="7530" y="100070"/>
                  </a:lnTo>
                  <a:lnTo>
                    <a:pt x="6868" y="102429"/>
                  </a:lnTo>
                  <a:lnTo>
                    <a:pt x="8462" y="103344"/>
                  </a:lnTo>
                  <a:lnTo>
                    <a:pt x="8431" y="103966"/>
                  </a:lnTo>
                  <a:lnTo>
                    <a:pt x="8212" y="104509"/>
                  </a:lnTo>
                  <a:lnTo>
                    <a:pt x="7702" y="104918"/>
                  </a:lnTo>
                  <a:lnTo>
                    <a:pt x="6756" y="105172"/>
                  </a:lnTo>
                  <a:lnTo>
                    <a:pt x="6293" y="105150"/>
                  </a:lnTo>
                  <a:lnTo>
                    <a:pt x="5829" y="105012"/>
                  </a:lnTo>
                  <a:lnTo>
                    <a:pt x="5495" y="104568"/>
                  </a:lnTo>
                  <a:lnTo>
                    <a:pt x="5676" y="104533"/>
                  </a:lnTo>
                  <a:lnTo>
                    <a:pt x="5268" y="104035"/>
                  </a:lnTo>
                  <a:lnTo>
                    <a:pt x="4848" y="102650"/>
                  </a:lnTo>
                  <a:lnTo>
                    <a:pt x="4468" y="102679"/>
                  </a:lnTo>
                  <a:lnTo>
                    <a:pt x="4215" y="101914"/>
                  </a:lnTo>
                  <a:lnTo>
                    <a:pt x="4076" y="101668"/>
                  </a:lnTo>
                  <a:lnTo>
                    <a:pt x="2666" y="101347"/>
                  </a:lnTo>
                  <a:lnTo>
                    <a:pt x="2392" y="101109"/>
                  </a:lnTo>
                  <a:lnTo>
                    <a:pt x="1709" y="101057"/>
                  </a:lnTo>
                  <a:lnTo>
                    <a:pt x="1411" y="101723"/>
                  </a:lnTo>
                  <a:lnTo>
                    <a:pt x="700" y="102764"/>
                  </a:lnTo>
                  <a:lnTo>
                    <a:pt x="580" y="103020"/>
                  </a:lnTo>
                  <a:lnTo>
                    <a:pt x="588" y="103188"/>
                  </a:lnTo>
                  <a:lnTo>
                    <a:pt x="171" y="103035"/>
                  </a:lnTo>
                  <a:lnTo>
                    <a:pt x="198" y="102879"/>
                  </a:lnTo>
                  <a:lnTo>
                    <a:pt x="0" y="100867"/>
                  </a:lnTo>
                  <a:lnTo>
                    <a:pt x="1729" y="95240"/>
                  </a:lnTo>
                  <a:lnTo>
                    <a:pt x="1011" y="94568"/>
                  </a:lnTo>
                  <a:lnTo>
                    <a:pt x="1245" y="93340"/>
                  </a:lnTo>
                  <a:lnTo>
                    <a:pt x="1839" y="92125"/>
                  </a:lnTo>
                  <a:lnTo>
                    <a:pt x="2021" y="91024"/>
                  </a:lnTo>
                  <a:lnTo>
                    <a:pt x="2722" y="91200"/>
                  </a:lnTo>
                  <a:lnTo>
                    <a:pt x="2997" y="90036"/>
                  </a:lnTo>
                  <a:lnTo>
                    <a:pt x="2272" y="89906"/>
                  </a:lnTo>
                  <a:lnTo>
                    <a:pt x="2424" y="89086"/>
                  </a:lnTo>
                  <a:lnTo>
                    <a:pt x="2973" y="88856"/>
                  </a:lnTo>
                  <a:lnTo>
                    <a:pt x="3124" y="88692"/>
                  </a:lnTo>
                  <a:lnTo>
                    <a:pt x="3453" y="87930"/>
                  </a:lnTo>
                  <a:lnTo>
                    <a:pt x="4537" y="86246"/>
                  </a:lnTo>
                  <a:lnTo>
                    <a:pt x="5141" y="85952"/>
                  </a:lnTo>
                  <a:lnTo>
                    <a:pt x="5373" y="85224"/>
                  </a:lnTo>
                  <a:lnTo>
                    <a:pt x="5424" y="84736"/>
                  </a:lnTo>
                  <a:lnTo>
                    <a:pt x="5601" y="84426"/>
                  </a:lnTo>
                  <a:lnTo>
                    <a:pt x="5725" y="84268"/>
                  </a:lnTo>
                  <a:lnTo>
                    <a:pt x="5880" y="83394"/>
                  </a:lnTo>
                  <a:lnTo>
                    <a:pt x="6567" y="80860"/>
                  </a:lnTo>
                  <a:lnTo>
                    <a:pt x="6740" y="80470"/>
                  </a:lnTo>
                  <a:lnTo>
                    <a:pt x="6984" y="80135"/>
                  </a:lnTo>
                  <a:lnTo>
                    <a:pt x="8295" y="76442"/>
                  </a:lnTo>
                  <a:lnTo>
                    <a:pt x="10275" y="72302"/>
                  </a:lnTo>
                  <a:lnTo>
                    <a:pt x="10601" y="71859"/>
                  </a:lnTo>
                  <a:lnTo>
                    <a:pt x="10732" y="71826"/>
                  </a:lnTo>
                  <a:lnTo>
                    <a:pt x="11774" y="72048"/>
                  </a:lnTo>
                  <a:lnTo>
                    <a:pt x="12553" y="72338"/>
                  </a:lnTo>
                  <a:lnTo>
                    <a:pt x="12880" y="72807"/>
                  </a:lnTo>
                  <a:lnTo>
                    <a:pt x="13180" y="72848"/>
                  </a:lnTo>
                  <a:lnTo>
                    <a:pt x="13149" y="73409"/>
                  </a:lnTo>
                  <a:lnTo>
                    <a:pt x="13223" y="73629"/>
                  </a:lnTo>
                  <a:lnTo>
                    <a:pt x="13463" y="73863"/>
                  </a:lnTo>
                  <a:lnTo>
                    <a:pt x="13834" y="74031"/>
                  </a:lnTo>
                  <a:lnTo>
                    <a:pt x="14175" y="74057"/>
                  </a:lnTo>
                  <a:lnTo>
                    <a:pt x="14810" y="73848"/>
                  </a:lnTo>
                  <a:lnTo>
                    <a:pt x="15581" y="73782"/>
                  </a:lnTo>
                  <a:lnTo>
                    <a:pt x="15840" y="73863"/>
                  </a:lnTo>
                  <a:lnTo>
                    <a:pt x="16545" y="74288"/>
                  </a:lnTo>
                  <a:lnTo>
                    <a:pt x="17013" y="74462"/>
                  </a:lnTo>
                  <a:lnTo>
                    <a:pt x="17884" y="74548"/>
                  </a:lnTo>
                  <a:lnTo>
                    <a:pt x="19151" y="74244"/>
                  </a:lnTo>
                  <a:lnTo>
                    <a:pt x="19480" y="74214"/>
                  </a:lnTo>
                  <a:lnTo>
                    <a:pt x="20061" y="74356"/>
                  </a:lnTo>
                  <a:lnTo>
                    <a:pt x="20529" y="74296"/>
                  </a:lnTo>
                  <a:lnTo>
                    <a:pt x="21319" y="73858"/>
                  </a:lnTo>
                  <a:lnTo>
                    <a:pt x="21953" y="73881"/>
                  </a:lnTo>
                  <a:lnTo>
                    <a:pt x="22236" y="74071"/>
                  </a:lnTo>
                  <a:lnTo>
                    <a:pt x="22260" y="74279"/>
                  </a:lnTo>
                  <a:lnTo>
                    <a:pt x="21970" y="74915"/>
                  </a:lnTo>
                  <a:lnTo>
                    <a:pt x="21850" y="75447"/>
                  </a:lnTo>
                  <a:lnTo>
                    <a:pt x="22357" y="76917"/>
                  </a:lnTo>
                  <a:lnTo>
                    <a:pt x="22958" y="77865"/>
                  </a:lnTo>
                  <a:lnTo>
                    <a:pt x="23551" y="78319"/>
                  </a:lnTo>
                  <a:lnTo>
                    <a:pt x="24220" y="78597"/>
                  </a:lnTo>
                  <a:lnTo>
                    <a:pt x="24615" y="78586"/>
                  </a:lnTo>
                  <a:lnTo>
                    <a:pt x="24929" y="78444"/>
                  </a:lnTo>
                  <a:lnTo>
                    <a:pt x="25613" y="77960"/>
                  </a:lnTo>
                  <a:lnTo>
                    <a:pt x="26109" y="77938"/>
                  </a:lnTo>
                  <a:lnTo>
                    <a:pt x="26484" y="78068"/>
                  </a:lnTo>
                  <a:lnTo>
                    <a:pt x="26759" y="78310"/>
                  </a:lnTo>
                  <a:lnTo>
                    <a:pt x="27456" y="78722"/>
                  </a:lnTo>
                  <a:lnTo>
                    <a:pt x="28641" y="79269"/>
                  </a:lnTo>
                  <a:lnTo>
                    <a:pt x="28850" y="79287"/>
                  </a:lnTo>
                  <a:lnTo>
                    <a:pt x="29357" y="79053"/>
                  </a:lnTo>
                  <a:lnTo>
                    <a:pt x="29608" y="78782"/>
                  </a:lnTo>
                  <a:lnTo>
                    <a:pt x="30007" y="78149"/>
                  </a:lnTo>
                  <a:lnTo>
                    <a:pt x="30078" y="77857"/>
                  </a:lnTo>
                  <a:lnTo>
                    <a:pt x="29469" y="78849"/>
                  </a:lnTo>
                  <a:lnTo>
                    <a:pt x="28959" y="79166"/>
                  </a:lnTo>
                  <a:lnTo>
                    <a:pt x="28300" y="79020"/>
                  </a:lnTo>
                  <a:lnTo>
                    <a:pt x="27509" y="78620"/>
                  </a:lnTo>
                  <a:lnTo>
                    <a:pt x="26999" y="78133"/>
                  </a:lnTo>
                  <a:lnTo>
                    <a:pt x="26408" y="77785"/>
                  </a:lnTo>
                  <a:lnTo>
                    <a:pt x="25592" y="77799"/>
                  </a:lnTo>
                  <a:lnTo>
                    <a:pt x="24892" y="78319"/>
                  </a:lnTo>
                  <a:lnTo>
                    <a:pt x="24522" y="78475"/>
                  </a:lnTo>
                  <a:lnTo>
                    <a:pt x="24003" y="78404"/>
                  </a:lnTo>
                  <a:lnTo>
                    <a:pt x="23733" y="78215"/>
                  </a:lnTo>
                  <a:lnTo>
                    <a:pt x="23448" y="77653"/>
                  </a:lnTo>
                  <a:lnTo>
                    <a:pt x="22931" y="77378"/>
                  </a:lnTo>
                  <a:lnTo>
                    <a:pt x="22622" y="76964"/>
                  </a:lnTo>
                  <a:lnTo>
                    <a:pt x="22039" y="75940"/>
                  </a:lnTo>
                  <a:lnTo>
                    <a:pt x="21935" y="75398"/>
                  </a:lnTo>
                  <a:lnTo>
                    <a:pt x="21981" y="75095"/>
                  </a:lnTo>
                  <a:lnTo>
                    <a:pt x="22325" y="74267"/>
                  </a:lnTo>
                  <a:lnTo>
                    <a:pt x="22272" y="74007"/>
                  </a:lnTo>
                  <a:lnTo>
                    <a:pt x="21908" y="73851"/>
                  </a:lnTo>
                  <a:lnTo>
                    <a:pt x="21312" y="73797"/>
                  </a:lnTo>
                  <a:lnTo>
                    <a:pt x="20015" y="74113"/>
                  </a:lnTo>
                  <a:lnTo>
                    <a:pt x="19189" y="74136"/>
                  </a:lnTo>
                  <a:lnTo>
                    <a:pt x="18043" y="74448"/>
                  </a:lnTo>
                  <a:lnTo>
                    <a:pt x="17598" y="74452"/>
                  </a:lnTo>
                  <a:lnTo>
                    <a:pt x="16680" y="74250"/>
                  </a:lnTo>
                  <a:lnTo>
                    <a:pt x="15581" y="73648"/>
                  </a:lnTo>
                  <a:lnTo>
                    <a:pt x="14946" y="73688"/>
                  </a:lnTo>
                  <a:lnTo>
                    <a:pt x="14508" y="73853"/>
                  </a:lnTo>
                  <a:lnTo>
                    <a:pt x="14167" y="73953"/>
                  </a:lnTo>
                  <a:lnTo>
                    <a:pt x="13687" y="73852"/>
                  </a:lnTo>
                  <a:lnTo>
                    <a:pt x="13323" y="73551"/>
                  </a:lnTo>
                  <a:lnTo>
                    <a:pt x="13250" y="73395"/>
                  </a:lnTo>
                  <a:lnTo>
                    <a:pt x="13242" y="73093"/>
                  </a:lnTo>
                  <a:lnTo>
                    <a:pt x="13501" y="72096"/>
                  </a:lnTo>
                  <a:lnTo>
                    <a:pt x="13505" y="71576"/>
                  </a:lnTo>
                  <a:lnTo>
                    <a:pt x="13393" y="71282"/>
                  </a:lnTo>
                  <a:lnTo>
                    <a:pt x="13459" y="70787"/>
                  </a:lnTo>
                  <a:lnTo>
                    <a:pt x="13679" y="70453"/>
                  </a:lnTo>
                  <a:lnTo>
                    <a:pt x="14164" y="70133"/>
                  </a:lnTo>
                  <a:lnTo>
                    <a:pt x="14427" y="69482"/>
                  </a:lnTo>
                  <a:lnTo>
                    <a:pt x="14439" y="68891"/>
                  </a:lnTo>
                  <a:lnTo>
                    <a:pt x="14291" y="68303"/>
                  </a:lnTo>
                  <a:lnTo>
                    <a:pt x="14408" y="67737"/>
                  </a:lnTo>
                  <a:lnTo>
                    <a:pt x="13888" y="66729"/>
                  </a:lnTo>
                  <a:lnTo>
                    <a:pt x="13691" y="66536"/>
                  </a:lnTo>
                  <a:lnTo>
                    <a:pt x="13110" y="66287"/>
                  </a:lnTo>
                  <a:lnTo>
                    <a:pt x="12656" y="66231"/>
                  </a:lnTo>
                  <a:lnTo>
                    <a:pt x="12858" y="65279"/>
                  </a:lnTo>
                  <a:lnTo>
                    <a:pt x="12730" y="63948"/>
                  </a:lnTo>
                  <a:lnTo>
                    <a:pt x="12509" y="63762"/>
                  </a:lnTo>
                  <a:lnTo>
                    <a:pt x="12323" y="63472"/>
                  </a:lnTo>
                  <a:lnTo>
                    <a:pt x="12252" y="61813"/>
                  </a:lnTo>
                  <a:lnTo>
                    <a:pt x="12687" y="61493"/>
                  </a:lnTo>
                  <a:lnTo>
                    <a:pt x="13470" y="61478"/>
                  </a:lnTo>
                  <a:lnTo>
                    <a:pt x="14434" y="61292"/>
                  </a:lnTo>
                  <a:lnTo>
                    <a:pt x="14535" y="60799"/>
                  </a:lnTo>
                  <a:lnTo>
                    <a:pt x="14789" y="60089"/>
                  </a:lnTo>
                  <a:lnTo>
                    <a:pt x="15876" y="57841"/>
                  </a:lnTo>
                  <a:lnTo>
                    <a:pt x="16268" y="56830"/>
                  </a:lnTo>
                  <a:lnTo>
                    <a:pt x="16208" y="56396"/>
                  </a:lnTo>
                  <a:lnTo>
                    <a:pt x="16919" y="54831"/>
                  </a:lnTo>
                  <a:lnTo>
                    <a:pt x="20114" y="55218"/>
                  </a:lnTo>
                  <a:lnTo>
                    <a:pt x="20472" y="53778"/>
                  </a:lnTo>
                  <a:lnTo>
                    <a:pt x="20470" y="52815"/>
                  </a:lnTo>
                  <a:lnTo>
                    <a:pt x="20361" y="51844"/>
                  </a:lnTo>
                  <a:lnTo>
                    <a:pt x="20416" y="51288"/>
                  </a:lnTo>
                  <a:lnTo>
                    <a:pt x="21867" y="53887"/>
                  </a:lnTo>
                  <a:lnTo>
                    <a:pt x="24933" y="49983"/>
                  </a:lnTo>
                  <a:lnTo>
                    <a:pt x="25957" y="48343"/>
                  </a:lnTo>
                  <a:lnTo>
                    <a:pt x="27158" y="46310"/>
                  </a:lnTo>
                  <a:lnTo>
                    <a:pt x="27659" y="45312"/>
                  </a:lnTo>
                  <a:lnTo>
                    <a:pt x="28550" y="43817"/>
                  </a:lnTo>
                  <a:lnTo>
                    <a:pt x="29875" y="41975"/>
                  </a:lnTo>
                  <a:lnTo>
                    <a:pt x="31200" y="40286"/>
                  </a:lnTo>
                  <a:lnTo>
                    <a:pt x="33345" y="37804"/>
                  </a:lnTo>
                  <a:lnTo>
                    <a:pt x="34935" y="35997"/>
                  </a:lnTo>
                  <a:lnTo>
                    <a:pt x="36750" y="35359"/>
                  </a:lnTo>
                  <a:lnTo>
                    <a:pt x="37635" y="34961"/>
                  </a:lnTo>
                  <a:lnTo>
                    <a:pt x="39769" y="32938"/>
                  </a:lnTo>
                  <a:lnTo>
                    <a:pt x="40669" y="32315"/>
                  </a:lnTo>
                  <a:lnTo>
                    <a:pt x="41673" y="31339"/>
                  </a:lnTo>
                  <a:lnTo>
                    <a:pt x="41651" y="30895"/>
                  </a:lnTo>
                  <a:lnTo>
                    <a:pt x="41841" y="30712"/>
                  </a:lnTo>
                  <a:lnTo>
                    <a:pt x="42915" y="30130"/>
                  </a:lnTo>
                  <a:lnTo>
                    <a:pt x="44501" y="28872"/>
                  </a:lnTo>
                  <a:lnTo>
                    <a:pt x="45535" y="28010"/>
                  </a:lnTo>
                  <a:lnTo>
                    <a:pt x="45993" y="27731"/>
                  </a:lnTo>
                  <a:lnTo>
                    <a:pt x="46559" y="26761"/>
                  </a:lnTo>
                  <a:lnTo>
                    <a:pt x="46615" y="26370"/>
                  </a:lnTo>
                  <a:lnTo>
                    <a:pt x="46217" y="26405"/>
                  </a:lnTo>
                  <a:lnTo>
                    <a:pt x="45038" y="26873"/>
                  </a:lnTo>
                  <a:lnTo>
                    <a:pt x="44649" y="26957"/>
                  </a:lnTo>
                  <a:lnTo>
                    <a:pt x="43829" y="27213"/>
                  </a:lnTo>
                  <a:lnTo>
                    <a:pt x="43376" y="25897"/>
                  </a:lnTo>
                  <a:lnTo>
                    <a:pt x="43238" y="25497"/>
                  </a:lnTo>
                  <a:lnTo>
                    <a:pt x="43305" y="25340"/>
                  </a:lnTo>
                  <a:lnTo>
                    <a:pt x="43923" y="25140"/>
                  </a:lnTo>
                  <a:lnTo>
                    <a:pt x="44258" y="24787"/>
                  </a:lnTo>
                  <a:lnTo>
                    <a:pt x="44418" y="24264"/>
                  </a:lnTo>
                  <a:lnTo>
                    <a:pt x="44168" y="23139"/>
                  </a:lnTo>
                  <a:lnTo>
                    <a:pt x="45753" y="22199"/>
                  </a:lnTo>
                  <a:lnTo>
                    <a:pt x="46589" y="21793"/>
                  </a:lnTo>
                  <a:lnTo>
                    <a:pt x="47348" y="21273"/>
                  </a:lnTo>
                  <a:lnTo>
                    <a:pt x="46735" y="19111"/>
                  </a:lnTo>
                  <a:lnTo>
                    <a:pt x="49250" y="17811"/>
                  </a:lnTo>
                  <a:lnTo>
                    <a:pt x="50456" y="16639"/>
                  </a:lnTo>
                  <a:lnTo>
                    <a:pt x="58075" y="13996"/>
                  </a:lnTo>
                  <a:lnTo>
                    <a:pt x="60984" y="12620"/>
                  </a:lnTo>
                  <a:lnTo>
                    <a:pt x="65424" y="10304"/>
                  </a:lnTo>
                  <a:lnTo>
                    <a:pt x="68791" y="8692"/>
                  </a:lnTo>
                  <a:lnTo>
                    <a:pt x="68943" y="8614"/>
                  </a:lnTo>
                  <a:lnTo>
                    <a:pt x="73308" y="6353"/>
                  </a:lnTo>
                  <a:lnTo>
                    <a:pt x="78525" y="3601"/>
                  </a:lnTo>
                  <a:lnTo>
                    <a:pt x="81114" y="2403"/>
                  </a:lnTo>
                  <a:lnTo>
                    <a:pt x="82304" y="1915"/>
                  </a:lnTo>
                  <a:lnTo>
                    <a:pt x="86437" y="319"/>
                  </a:lnTo>
                  <a:lnTo>
                    <a:pt x="87199" y="83"/>
                  </a:lnTo>
                  <a:lnTo>
                    <a:pt x="87889" y="0"/>
                  </a:lnTo>
                  <a:lnTo>
                    <a:pt x="88042" y="83"/>
                  </a:lnTo>
                  <a:lnTo>
                    <a:pt x="88209" y="174"/>
                  </a:lnTo>
                  <a:lnTo>
                    <a:pt x="88715" y="448"/>
                  </a:lnTo>
                  <a:lnTo>
                    <a:pt x="88737" y="3773"/>
                  </a:lnTo>
                  <a:lnTo>
                    <a:pt x="88778" y="6491"/>
                  </a:lnTo>
                  <a:lnTo>
                    <a:pt x="88781" y="6715"/>
                  </a:lnTo>
                  <a:lnTo>
                    <a:pt x="88910" y="14292"/>
                  </a:lnTo>
                  <a:lnTo>
                    <a:pt x="80100" y="19330"/>
                  </a:lnTo>
                  <a:lnTo>
                    <a:pt x="74377" y="22194"/>
                  </a:lnTo>
                  <a:lnTo>
                    <a:pt x="68556" y="25509"/>
                  </a:lnTo>
                  <a:lnTo>
                    <a:pt x="69918" y="27993"/>
                  </a:lnTo>
                  <a:lnTo>
                    <a:pt x="71331" y="27559"/>
                  </a:lnTo>
                  <a:lnTo>
                    <a:pt x="73461" y="26477"/>
                  </a:lnTo>
                  <a:lnTo>
                    <a:pt x="73283" y="26274"/>
                  </a:lnTo>
                  <a:lnTo>
                    <a:pt x="73161" y="25892"/>
                  </a:lnTo>
                  <a:lnTo>
                    <a:pt x="73725" y="25828"/>
                  </a:lnTo>
                  <a:lnTo>
                    <a:pt x="74652" y="25902"/>
                  </a:lnTo>
                  <a:lnTo>
                    <a:pt x="75399" y="26806"/>
                  </a:lnTo>
                  <a:lnTo>
                    <a:pt x="76026" y="27833"/>
                  </a:lnTo>
                  <a:lnTo>
                    <a:pt x="76455" y="27614"/>
                  </a:lnTo>
                  <a:lnTo>
                    <a:pt x="76663" y="27759"/>
                  </a:lnTo>
                  <a:lnTo>
                    <a:pt x="76599" y="28146"/>
                  </a:lnTo>
                  <a:lnTo>
                    <a:pt x="76186" y="28379"/>
                  </a:lnTo>
                  <a:lnTo>
                    <a:pt x="75501" y="29045"/>
                  </a:lnTo>
                  <a:lnTo>
                    <a:pt x="75497" y="29209"/>
                  </a:lnTo>
                  <a:lnTo>
                    <a:pt x="75945" y="30396"/>
                  </a:lnTo>
                  <a:lnTo>
                    <a:pt x="76369" y="30782"/>
                  </a:lnTo>
                  <a:lnTo>
                    <a:pt x="76462" y="31002"/>
                  </a:lnTo>
                  <a:lnTo>
                    <a:pt x="76357" y="32155"/>
                  </a:lnTo>
                  <a:lnTo>
                    <a:pt x="75397" y="32769"/>
                  </a:lnTo>
                  <a:lnTo>
                    <a:pt x="73170" y="33773"/>
                  </a:lnTo>
                  <a:lnTo>
                    <a:pt x="73066" y="33989"/>
                  </a:lnTo>
                  <a:lnTo>
                    <a:pt x="74208" y="36202"/>
                  </a:lnTo>
                  <a:lnTo>
                    <a:pt x="76425" y="34878"/>
                  </a:lnTo>
                  <a:lnTo>
                    <a:pt x="78827" y="33581"/>
                  </a:lnTo>
                  <a:lnTo>
                    <a:pt x="80565" y="32745"/>
                  </a:lnTo>
                  <a:lnTo>
                    <a:pt x="82538" y="31554"/>
                  </a:lnTo>
                  <a:lnTo>
                    <a:pt x="84294" y="30684"/>
                  </a:lnTo>
                  <a:lnTo>
                    <a:pt x="84437" y="30615"/>
                  </a:lnTo>
                  <a:lnTo>
                    <a:pt x="87065" y="29322"/>
                  </a:lnTo>
                  <a:lnTo>
                    <a:pt x="88273" y="28820"/>
                  </a:lnTo>
                  <a:lnTo>
                    <a:pt x="89680" y="28157"/>
                  </a:lnTo>
                  <a:lnTo>
                    <a:pt x="92710" y="26903"/>
                  </a:lnTo>
                  <a:lnTo>
                    <a:pt x="97671" y="24991"/>
                  </a:lnTo>
                  <a:lnTo>
                    <a:pt x="100080" y="25377"/>
                  </a:lnTo>
                  <a:lnTo>
                    <a:pt x="104350" y="23944"/>
                  </a:lnTo>
                  <a:lnTo>
                    <a:pt x="112709" y="22512"/>
                  </a:lnTo>
                  <a:lnTo>
                    <a:pt x="113493" y="22402"/>
                  </a:lnTo>
                  <a:lnTo>
                    <a:pt x="120492" y="19943"/>
                  </a:lnTo>
                  <a:lnTo>
                    <a:pt x="126030" y="16738"/>
                  </a:lnTo>
                  <a:lnTo>
                    <a:pt x="127222" y="16116"/>
                  </a:lnTo>
                  <a:lnTo>
                    <a:pt x="128146" y="19729"/>
                  </a:lnTo>
                  <a:lnTo>
                    <a:pt x="127820" y="19950"/>
                  </a:lnTo>
                  <a:lnTo>
                    <a:pt x="126376" y="20635"/>
                  </a:lnTo>
                  <a:lnTo>
                    <a:pt x="125746" y="21096"/>
                  </a:lnTo>
                  <a:lnTo>
                    <a:pt x="125964" y="21256"/>
                  </a:lnTo>
                  <a:lnTo>
                    <a:pt x="127318" y="20955"/>
                  </a:lnTo>
                  <a:lnTo>
                    <a:pt x="127929" y="20772"/>
                  </a:lnTo>
                  <a:lnTo>
                    <a:pt x="128330" y="20450"/>
                  </a:lnTo>
                  <a:lnTo>
                    <a:pt x="129093" y="23407"/>
                  </a:lnTo>
                  <a:lnTo>
                    <a:pt x="128942" y="23529"/>
                  </a:lnTo>
                  <a:lnTo>
                    <a:pt x="127326" y="23998"/>
                  </a:lnTo>
                  <a:lnTo>
                    <a:pt x="125646" y="24293"/>
                  </a:lnTo>
                  <a:lnTo>
                    <a:pt x="125649" y="24542"/>
                  </a:lnTo>
                  <a:lnTo>
                    <a:pt x="125783" y="24748"/>
                  </a:lnTo>
                  <a:lnTo>
                    <a:pt x="126065" y="24783"/>
                  </a:lnTo>
                  <a:lnTo>
                    <a:pt x="126209" y="25446"/>
                  </a:lnTo>
                  <a:lnTo>
                    <a:pt x="126198" y="25836"/>
                  </a:lnTo>
                  <a:lnTo>
                    <a:pt x="127855" y="25382"/>
                  </a:lnTo>
                  <a:lnTo>
                    <a:pt x="128007" y="26086"/>
                  </a:lnTo>
                  <a:lnTo>
                    <a:pt x="127995" y="26331"/>
                  </a:lnTo>
                  <a:lnTo>
                    <a:pt x="128544" y="26283"/>
                  </a:lnTo>
                  <a:lnTo>
                    <a:pt x="129190" y="25948"/>
                  </a:lnTo>
                  <a:lnTo>
                    <a:pt x="129349" y="25952"/>
                  </a:lnTo>
                  <a:lnTo>
                    <a:pt x="129847" y="26971"/>
                  </a:lnTo>
                  <a:lnTo>
                    <a:pt x="129871" y="27247"/>
                  </a:lnTo>
                  <a:lnTo>
                    <a:pt x="130034" y="27280"/>
                  </a:lnTo>
                  <a:lnTo>
                    <a:pt x="130329" y="27738"/>
                  </a:lnTo>
                  <a:lnTo>
                    <a:pt x="130694" y="29609"/>
                  </a:lnTo>
                  <a:lnTo>
                    <a:pt x="130655" y="30138"/>
                  </a:lnTo>
                  <a:lnTo>
                    <a:pt x="130503" y="30462"/>
                  </a:lnTo>
                  <a:lnTo>
                    <a:pt x="130970" y="31064"/>
                  </a:lnTo>
                  <a:lnTo>
                    <a:pt x="127350" y="31385"/>
                  </a:lnTo>
                  <a:lnTo>
                    <a:pt x="127240" y="31079"/>
                  </a:lnTo>
                  <a:lnTo>
                    <a:pt x="125934" y="31101"/>
                  </a:lnTo>
                  <a:lnTo>
                    <a:pt x="124857" y="30979"/>
                  </a:lnTo>
                  <a:lnTo>
                    <a:pt x="123815" y="31441"/>
                  </a:lnTo>
                  <a:lnTo>
                    <a:pt x="123430" y="32590"/>
                  </a:lnTo>
                  <a:lnTo>
                    <a:pt x="123524" y="33491"/>
                  </a:lnTo>
                  <a:lnTo>
                    <a:pt x="124018" y="34093"/>
                  </a:lnTo>
                  <a:lnTo>
                    <a:pt x="124601" y="33933"/>
                  </a:lnTo>
                  <a:lnTo>
                    <a:pt x="126686" y="34533"/>
                  </a:lnTo>
                  <a:lnTo>
                    <a:pt x="126690" y="37965"/>
                  </a:lnTo>
                  <a:lnTo>
                    <a:pt x="126781" y="38154"/>
                  </a:lnTo>
                  <a:lnTo>
                    <a:pt x="127081" y="38314"/>
                  </a:lnTo>
                  <a:lnTo>
                    <a:pt x="127593" y="39278"/>
                  </a:lnTo>
                  <a:lnTo>
                    <a:pt x="128196" y="39311"/>
                  </a:lnTo>
                  <a:lnTo>
                    <a:pt x="129572" y="38966"/>
                  </a:lnTo>
                  <a:lnTo>
                    <a:pt x="129995" y="38757"/>
                  </a:lnTo>
                  <a:lnTo>
                    <a:pt x="129898" y="38121"/>
                  </a:lnTo>
                  <a:lnTo>
                    <a:pt x="129746" y="37656"/>
                  </a:lnTo>
                  <a:lnTo>
                    <a:pt x="129144" y="37020"/>
                  </a:lnTo>
                  <a:lnTo>
                    <a:pt x="128841" y="36473"/>
                  </a:lnTo>
                  <a:lnTo>
                    <a:pt x="128837" y="36328"/>
                  </a:lnTo>
                  <a:lnTo>
                    <a:pt x="129036" y="36061"/>
                  </a:lnTo>
                  <a:lnTo>
                    <a:pt x="129514" y="35916"/>
                  </a:lnTo>
                  <a:lnTo>
                    <a:pt x="130568" y="35399"/>
                  </a:lnTo>
                  <a:lnTo>
                    <a:pt x="130541" y="35165"/>
                  </a:lnTo>
                  <a:lnTo>
                    <a:pt x="130910" y="34915"/>
                  </a:lnTo>
                  <a:lnTo>
                    <a:pt x="132419" y="34358"/>
                  </a:lnTo>
                  <a:lnTo>
                    <a:pt x="132842" y="34369"/>
                  </a:lnTo>
                  <a:lnTo>
                    <a:pt x="133515" y="34809"/>
                  </a:lnTo>
                  <a:lnTo>
                    <a:pt x="134160" y="34683"/>
                  </a:lnTo>
                  <a:lnTo>
                    <a:pt x="133862" y="33268"/>
                  </a:lnTo>
                  <a:lnTo>
                    <a:pt x="134433" y="33324"/>
                  </a:lnTo>
                  <a:lnTo>
                    <a:pt x="135419" y="32945"/>
                  </a:lnTo>
                  <a:lnTo>
                    <a:pt x="136318" y="32897"/>
                  </a:lnTo>
                  <a:lnTo>
                    <a:pt x="136613" y="32967"/>
                  </a:lnTo>
                  <a:lnTo>
                    <a:pt x="136792" y="32934"/>
                  </a:lnTo>
                  <a:lnTo>
                    <a:pt x="137196" y="32803"/>
                  </a:lnTo>
                  <a:lnTo>
                    <a:pt x="137752" y="32483"/>
                  </a:lnTo>
                  <a:lnTo>
                    <a:pt x="139370" y="32118"/>
                  </a:lnTo>
                  <a:lnTo>
                    <a:pt x="139393" y="31646"/>
                  </a:lnTo>
                  <a:lnTo>
                    <a:pt x="139112" y="31441"/>
                  </a:lnTo>
                  <a:lnTo>
                    <a:pt x="138782" y="30935"/>
                  </a:lnTo>
                  <a:lnTo>
                    <a:pt x="138579" y="30462"/>
                  </a:lnTo>
                  <a:lnTo>
                    <a:pt x="138594" y="29130"/>
                  </a:lnTo>
                  <a:lnTo>
                    <a:pt x="138847" y="29104"/>
                  </a:lnTo>
                  <a:lnTo>
                    <a:pt x="140558" y="28434"/>
                  </a:lnTo>
                  <a:lnTo>
                    <a:pt x="141714" y="28140"/>
                  </a:lnTo>
                  <a:lnTo>
                    <a:pt x="142181" y="28731"/>
                  </a:lnTo>
                  <a:lnTo>
                    <a:pt x="142235" y="29490"/>
                  </a:lnTo>
                  <a:lnTo>
                    <a:pt x="142037" y="30007"/>
                  </a:lnTo>
                  <a:lnTo>
                    <a:pt x="142056" y="30536"/>
                  </a:lnTo>
                  <a:lnTo>
                    <a:pt x="142488" y="30989"/>
                  </a:lnTo>
                  <a:lnTo>
                    <a:pt x="142881" y="31019"/>
                  </a:lnTo>
                  <a:lnTo>
                    <a:pt x="143503" y="31644"/>
                  </a:lnTo>
                  <a:lnTo>
                    <a:pt x="143118" y="31905"/>
                  </a:lnTo>
                  <a:lnTo>
                    <a:pt x="142488" y="32162"/>
                  </a:lnTo>
                  <a:lnTo>
                    <a:pt x="142469" y="32482"/>
                  </a:lnTo>
                  <a:lnTo>
                    <a:pt x="142640" y="32694"/>
                  </a:lnTo>
                  <a:lnTo>
                    <a:pt x="142690" y="32883"/>
                  </a:lnTo>
                  <a:lnTo>
                    <a:pt x="142819" y="33918"/>
                  </a:lnTo>
                  <a:lnTo>
                    <a:pt x="143515" y="33505"/>
                  </a:lnTo>
                  <a:lnTo>
                    <a:pt x="144304" y="32776"/>
                  </a:lnTo>
                  <a:lnTo>
                    <a:pt x="145113" y="31503"/>
                  </a:lnTo>
                  <a:lnTo>
                    <a:pt x="145736" y="30141"/>
                  </a:lnTo>
                  <a:lnTo>
                    <a:pt x="146339" y="29256"/>
                  </a:lnTo>
                  <a:lnTo>
                    <a:pt x="146810" y="28765"/>
                  </a:lnTo>
                  <a:lnTo>
                    <a:pt x="147382" y="28215"/>
                  </a:lnTo>
                  <a:lnTo>
                    <a:pt x="148880" y="27155"/>
                  </a:lnTo>
                  <a:lnTo>
                    <a:pt x="149666" y="26731"/>
                  </a:lnTo>
                  <a:lnTo>
                    <a:pt x="150300" y="26236"/>
                  </a:lnTo>
                  <a:lnTo>
                    <a:pt x="150553" y="25950"/>
                  </a:lnTo>
                  <a:lnTo>
                    <a:pt x="152758" y="26017"/>
                  </a:lnTo>
                  <a:lnTo>
                    <a:pt x="153975" y="25357"/>
                  </a:lnTo>
                  <a:lnTo>
                    <a:pt x="154634" y="26810"/>
                  </a:lnTo>
                  <a:lnTo>
                    <a:pt x="154006" y="28008"/>
                  </a:lnTo>
                  <a:lnTo>
                    <a:pt x="154538" y="28728"/>
                  </a:lnTo>
                  <a:lnTo>
                    <a:pt x="154830" y="28632"/>
                  </a:lnTo>
                  <a:lnTo>
                    <a:pt x="155262" y="28996"/>
                  </a:lnTo>
                  <a:lnTo>
                    <a:pt x="155176" y="29286"/>
                  </a:lnTo>
                  <a:lnTo>
                    <a:pt x="154850" y="29621"/>
                  </a:lnTo>
                  <a:lnTo>
                    <a:pt x="154278" y="29934"/>
                  </a:lnTo>
                  <a:lnTo>
                    <a:pt x="153458" y="30615"/>
                  </a:lnTo>
                  <a:lnTo>
                    <a:pt x="153466" y="31010"/>
                  </a:lnTo>
                  <a:lnTo>
                    <a:pt x="154461" y="30831"/>
                  </a:lnTo>
                  <a:lnTo>
                    <a:pt x="157008" y="29877"/>
                  </a:lnTo>
                  <a:lnTo>
                    <a:pt x="157510" y="29836"/>
                  </a:lnTo>
                  <a:lnTo>
                    <a:pt x="157522" y="30191"/>
                  </a:lnTo>
                  <a:lnTo>
                    <a:pt x="158594" y="31923"/>
                  </a:lnTo>
                  <a:lnTo>
                    <a:pt x="159525" y="31708"/>
                  </a:lnTo>
                  <a:lnTo>
                    <a:pt x="159541" y="32099"/>
                  </a:lnTo>
                  <a:lnTo>
                    <a:pt x="159370" y="33144"/>
                  </a:lnTo>
                  <a:lnTo>
                    <a:pt x="159577" y="33471"/>
                  </a:lnTo>
                  <a:lnTo>
                    <a:pt x="159622" y="33275"/>
                  </a:lnTo>
                  <a:lnTo>
                    <a:pt x="159801" y="32988"/>
                  </a:lnTo>
                  <a:lnTo>
                    <a:pt x="160108" y="32668"/>
                  </a:lnTo>
                  <a:lnTo>
                    <a:pt x="160400" y="32530"/>
                  </a:lnTo>
                  <a:lnTo>
                    <a:pt x="160598" y="32575"/>
                  </a:lnTo>
                  <a:lnTo>
                    <a:pt x="161065" y="32929"/>
                  </a:lnTo>
                  <a:lnTo>
                    <a:pt x="161357" y="33256"/>
                  </a:lnTo>
                  <a:lnTo>
                    <a:pt x="161555" y="33565"/>
                  </a:lnTo>
                  <a:lnTo>
                    <a:pt x="161811" y="33613"/>
                  </a:lnTo>
                  <a:lnTo>
                    <a:pt x="162616" y="33465"/>
                  </a:lnTo>
                  <a:lnTo>
                    <a:pt x="162884" y="33171"/>
                  </a:lnTo>
                  <a:lnTo>
                    <a:pt x="163445" y="32888"/>
                  </a:lnTo>
                  <a:lnTo>
                    <a:pt x="164219" y="32665"/>
                  </a:lnTo>
                  <a:lnTo>
                    <a:pt x="166626" y="32332"/>
                  </a:lnTo>
                  <a:lnTo>
                    <a:pt x="167077" y="31952"/>
                  </a:lnTo>
                  <a:lnTo>
                    <a:pt x="167143" y="31751"/>
                  </a:lnTo>
                  <a:lnTo>
                    <a:pt x="167361" y="31562"/>
                  </a:lnTo>
                  <a:lnTo>
                    <a:pt x="167936" y="31331"/>
                  </a:lnTo>
                  <a:lnTo>
                    <a:pt x="169503" y="31259"/>
                  </a:lnTo>
                  <a:lnTo>
                    <a:pt x="170106" y="31516"/>
                  </a:lnTo>
                  <a:lnTo>
                    <a:pt x="170744" y="31549"/>
                  </a:lnTo>
                  <a:lnTo>
                    <a:pt x="171086" y="31422"/>
                  </a:lnTo>
                  <a:lnTo>
                    <a:pt x="171206" y="30961"/>
                  </a:lnTo>
                  <a:lnTo>
                    <a:pt x="171334" y="30760"/>
                  </a:lnTo>
                  <a:lnTo>
                    <a:pt x="172038" y="30518"/>
                  </a:lnTo>
                  <a:lnTo>
                    <a:pt x="173376" y="31202"/>
                  </a:lnTo>
                  <a:lnTo>
                    <a:pt x="173532" y="31079"/>
                  </a:lnTo>
                  <a:lnTo>
                    <a:pt x="173602" y="30775"/>
                  </a:lnTo>
                  <a:lnTo>
                    <a:pt x="175105" y="31919"/>
                  </a:lnTo>
                  <a:lnTo>
                    <a:pt x="178280" y="34436"/>
                  </a:lnTo>
                  <a:lnTo>
                    <a:pt x="181617" y="37001"/>
                  </a:lnTo>
                  <a:lnTo>
                    <a:pt x="183520" y="38496"/>
                  </a:lnTo>
                  <a:lnTo>
                    <a:pt x="185164" y="39813"/>
                  </a:lnTo>
                  <a:lnTo>
                    <a:pt x="190698" y="44108"/>
                  </a:lnTo>
                  <a:lnTo>
                    <a:pt x="191169" y="44473"/>
                  </a:lnTo>
                  <a:lnTo>
                    <a:pt x="190569" y="44631"/>
                  </a:lnTo>
                  <a:lnTo>
                    <a:pt x="190360" y="45383"/>
                  </a:lnTo>
                  <a:lnTo>
                    <a:pt x="189867" y="45886"/>
                  </a:lnTo>
                  <a:lnTo>
                    <a:pt x="188309" y="46658"/>
                  </a:lnTo>
                  <a:lnTo>
                    <a:pt x="186666" y="47816"/>
                  </a:lnTo>
                  <a:lnTo>
                    <a:pt x="184384" y="49987"/>
                  </a:lnTo>
                  <a:lnTo>
                    <a:pt x="182339" y="51770"/>
                  </a:lnTo>
                  <a:lnTo>
                    <a:pt x="182164" y="51998"/>
                  </a:lnTo>
                  <a:lnTo>
                    <a:pt x="180572" y="52820"/>
                  </a:lnTo>
                  <a:lnTo>
                    <a:pt x="179678" y="53713"/>
                  </a:lnTo>
                  <a:lnTo>
                    <a:pt x="179221" y="54277"/>
                  </a:lnTo>
                  <a:lnTo>
                    <a:pt x="177171" y="55373"/>
                  </a:lnTo>
                  <a:lnTo>
                    <a:pt x="176927" y="55833"/>
                  </a:lnTo>
                  <a:lnTo>
                    <a:pt x="175765" y="56615"/>
                  </a:lnTo>
                  <a:lnTo>
                    <a:pt x="172664" y="58537"/>
                  </a:lnTo>
                  <a:lnTo>
                    <a:pt x="171325" y="59261"/>
                  </a:lnTo>
                  <a:lnTo>
                    <a:pt x="165889" y="61810"/>
                  </a:lnTo>
                  <a:lnTo>
                    <a:pt x="165888" y="61990"/>
                  </a:lnTo>
                  <a:lnTo>
                    <a:pt x="163407" y="63085"/>
                  </a:lnTo>
                  <a:lnTo>
                    <a:pt x="164982" y="66807"/>
                  </a:lnTo>
                  <a:lnTo>
                    <a:pt x="165778" y="66487"/>
                  </a:lnTo>
                  <a:lnTo>
                    <a:pt x="165865" y="66253"/>
                  </a:lnTo>
                  <a:lnTo>
                    <a:pt x="171656" y="63567"/>
                  </a:lnTo>
                  <a:lnTo>
                    <a:pt x="173664" y="62436"/>
                  </a:lnTo>
                  <a:lnTo>
                    <a:pt x="176637" y="60594"/>
                  </a:lnTo>
                  <a:lnTo>
                    <a:pt x="195104" y="47510"/>
                  </a:lnTo>
                  <a:lnTo>
                    <a:pt x="198002" y="49811"/>
                  </a:lnTo>
                  <a:lnTo>
                    <a:pt x="197279" y="50263"/>
                  </a:lnTo>
                  <a:lnTo>
                    <a:pt x="196557" y="50999"/>
                  </a:lnTo>
                  <a:lnTo>
                    <a:pt x="195442" y="51825"/>
                  </a:lnTo>
                  <a:lnTo>
                    <a:pt x="195706" y="52067"/>
                  </a:lnTo>
                  <a:lnTo>
                    <a:pt x="196288" y="52045"/>
                  </a:lnTo>
                  <a:lnTo>
                    <a:pt x="196556" y="52119"/>
                  </a:lnTo>
                  <a:lnTo>
                    <a:pt x="197126" y="53578"/>
                  </a:lnTo>
                  <a:lnTo>
                    <a:pt x="197188" y="53958"/>
                  </a:lnTo>
                  <a:lnTo>
                    <a:pt x="195872" y="55189"/>
                  </a:lnTo>
                  <a:lnTo>
                    <a:pt x="195736" y="55465"/>
                  </a:lnTo>
                  <a:lnTo>
                    <a:pt x="195846" y="55982"/>
                  </a:lnTo>
                  <a:lnTo>
                    <a:pt x="195447" y="56437"/>
                  </a:lnTo>
                  <a:lnTo>
                    <a:pt x="194263" y="57416"/>
                  </a:lnTo>
                  <a:lnTo>
                    <a:pt x="193480" y="57956"/>
                  </a:lnTo>
                  <a:lnTo>
                    <a:pt x="193719" y="59055"/>
                  </a:lnTo>
                  <a:lnTo>
                    <a:pt x="194150" y="59160"/>
                  </a:lnTo>
                  <a:lnTo>
                    <a:pt x="194443" y="59051"/>
                  </a:lnTo>
                  <a:lnTo>
                    <a:pt x="194895" y="59198"/>
                  </a:lnTo>
                  <a:lnTo>
                    <a:pt x="195205" y="59558"/>
                  </a:lnTo>
                  <a:lnTo>
                    <a:pt x="195796" y="60011"/>
                  </a:lnTo>
                  <a:lnTo>
                    <a:pt x="196245" y="60072"/>
                  </a:lnTo>
                  <a:lnTo>
                    <a:pt x="195897" y="59977"/>
                  </a:lnTo>
                  <a:lnTo>
                    <a:pt x="195590" y="59713"/>
                  </a:lnTo>
                  <a:lnTo>
                    <a:pt x="195141" y="59068"/>
                  </a:lnTo>
                  <a:lnTo>
                    <a:pt x="195067" y="58623"/>
                  </a:lnTo>
                  <a:lnTo>
                    <a:pt x="195257" y="58414"/>
                  </a:lnTo>
                  <a:lnTo>
                    <a:pt x="196052" y="57931"/>
                  </a:lnTo>
                  <a:lnTo>
                    <a:pt x="196367" y="57428"/>
                  </a:lnTo>
                  <a:lnTo>
                    <a:pt x="196200" y="56606"/>
                  </a:lnTo>
                  <a:lnTo>
                    <a:pt x="196290" y="56098"/>
                  </a:lnTo>
                  <a:lnTo>
                    <a:pt x="196911" y="55897"/>
                  </a:lnTo>
                  <a:lnTo>
                    <a:pt x="197326" y="55897"/>
                  </a:lnTo>
                  <a:lnTo>
                    <a:pt x="197804" y="56038"/>
                  </a:lnTo>
                  <a:lnTo>
                    <a:pt x="197974" y="56247"/>
                  </a:lnTo>
                  <a:lnTo>
                    <a:pt x="198207" y="56292"/>
                  </a:lnTo>
                  <a:lnTo>
                    <a:pt x="199730" y="55500"/>
                  </a:lnTo>
                  <a:lnTo>
                    <a:pt x="200972" y="54722"/>
                  </a:lnTo>
                  <a:lnTo>
                    <a:pt x="201469" y="54268"/>
                  </a:lnTo>
                  <a:lnTo>
                    <a:pt x="201682" y="53977"/>
                  </a:lnTo>
                  <a:lnTo>
                    <a:pt x="202109" y="53013"/>
                  </a:lnTo>
                  <a:lnTo>
                    <a:pt x="207434" y="57140"/>
                  </a:lnTo>
                  <a:lnTo>
                    <a:pt x="209465" y="58725"/>
                  </a:lnTo>
                  <a:lnTo>
                    <a:pt x="211419" y="58687"/>
                  </a:lnTo>
                  <a:lnTo>
                    <a:pt x="214104" y="58884"/>
                  </a:lnTo>
                  <a:lnTo>
                    <a:pt x="214569" y="59468"/>
                  </a:lnTo>
                  <a:lnTo>
                    <a:pt x="214708" y="60071"/>
                  </a:lnTo>
                  <a:lnTo>
                    <a:pt x="215880" y="59772"/>
                  </a:lnTo>
                  <a:lnTo>
                    <a:pt x="216284" y="60894"/>
                  </a:lnTo>
                  <a:lnTo>
                    <a:pt x="216361" y="61276"/>
                  </a:lnTo>
                  <a:lnTo>
                    <a:pt x="217045" y="61084"/>
                  </a:lnTo>
                  <a:lnTo>
                    <a:pt x="218821" y="60561"/>
                  </a:lnTo>
                  <a:lnTo>
                    <a:pt x="218926" y="61004"/>
                  </a:lnTo>
                  <a:lnTo>
                    <a:pt x="219686" y="61279"/>
                  </a:lnTo>
                  <a:lnTo>
                    <a:pt x="220385" y="61763"/>
                  </a:lnTo>
                  <a:lnTo>
                    <a:pt x="220703" y="61770"/>
                  </a:lnTo>
                  <a:lnTo>
                    <a:pt x="223410" y="61107"/>
                  </a:lnTo>
                  <a:lnTo>
                    <a:pt x="225994" y="60270"/>
                  </a:lnTo>
                  <a:lnTo>
                    <a:pt x="226242" y="60318"/>
                  </a:lnTo>
                  <a:lnTo>
                    <a:pt x="226703" y="60888"/>
                  </a:lnTo>
                  <a:lnTo>
                    <a:pt x="226831" y="61357"/>
                  </a:lnTo>
                  <a:lnTo>
                    <a:pt x="223042" y="62533"/>
                  </a:lnTo>
                  <a:lnTo>
                    <a:pt x="223414" y="63772"/>
                  </a:lnTo>
                  <a:lnTo>
                    <a:pt x="223879" y="63932"/>
                  </a:lnTo>
                  <a:lnTo>
                    <a:pt x="224399" y="63843"/>
                  </a:lnTo>
                  <a:lnTo>
                    <a:pt x="225307" y="63917"/>
                  </a:lnTo>
                  <a:lnTo>
                    <a:pt x="227864" y="63131"/>
                  </a:lnTo>
                  <a:lnTo>
                    <a:pt x="228646" y="62165"/>
                  </a:lnTo>
                  <a:lnTo>
                    <a:pt x="228802" y="61711"/>
                  </a:lnTo>
                  <a:lnTo>
                    <a:pt x="228717" y="61391"/>
                  </a:lnTo>
                  <a:lnTo>
                    <a:pt x="229023" y="61201"/>
                  </a:lnTo>
                  <a:lnTo>
                    <a:pt x="229636" y="61399"/>
                  </a:lnTo>
                  <a:lnTo>
                    <a:pt x="230291" y="61760"/>
                  </a:lnTo>
                  <a:lnTo>
                    <a:pt x="230341" y="61998"/>
                  </a:lnTo>
                  <a:lnTo>
                    <a:pt x="229984" y="62582"/>
                  </a:lnTo>
                  <a:lnTo>
                    <a:pt x="229976" y="62988"/>
                  </a:lnTo>
                  <a:lnTo>
                    <a:pt x="231830" y="63086"/>
                  </a:lnTo>
                  <a:lnTo>
                    <a:pt x="231667" y="63547"/>
                  </a:lnTo>
                  <a:lnTo>
                    <a:pt x="231690" y="63945"/>
                  </a:lnTo>
                  <a:lnTo>
                    <a:pt x="231558" y="64169"/>
                  </a:lnTo>
                  <a:lnTo>
                    <a:pt x="230910" y="65277"/>
                  </a:lnTo>
                  <a:lnTo>
                    <a:pt x="230921" y="66044"/>
                  </a:lnTo>
                  <a:lnTo>
                    <a:pt x="231153" y="67053"/>
                  </a:lnTo>
                  <a:lnTo>
                    <a:pt x="231183" y="68355"/>
                  </a:lnTo>
                  <a:lnTo>
                    <a:pt x="230074" y="68663"/>
                  </a:lnTo>
                  <a:lnTo>
                    <a:pt x="230236" y="69862"/>
                  </a:lnTo>
                  <a:lnTo>
                    <a:pt x="230356" y="70249"/>
                  </a:lnTo>
                  <a:lnTo>
                    <a:pt x="230693" y="70417"/>
                  </a:lnTo>
                  <a:lnTo>
                    <a:pt x="230802" y="70744"/>
                  </a:lnTo>
                  <a:lnTo>
                    <a:pt x="230573" y="71295"/>
                  </a:lnTo>
                  <a:lnTo>
                    <a:pt x="229963" y="74008"/>
                  </a:lnTo>
                  <a:lnTo>
                    <a:pt x="230245" y="74671"/>
                  </a:lnTo>
                  <a:lnTo>
                    <a:pt x="231194" y="75281"/>
                  </a:lnTo>
                  <a:lnTo>
                    <a:pt x="232313" y="75353"/>
                  </a:lnTo>
                  <a:lnTo>
                    <a:pt x="232267" y="75857"/>
                  </a:lnTo>
                  <a:lnTo>
                    <a:pt x="232391" y="75997"/>
                  </a:lnTo>
                  <a:lnTo>
                    <a:pt x="232898" y="76182"/>
                  </a:lnTo>
                  <a:lnTo>
                    <a:pt x="233429" y="76156"/>
                  </a:lnTo>
                  <a:lnTo>
                    <a:pt x="234515" y="76667"/>
                  </a:lnTo>
                  <a:lnTo>
                    <a:pt x="234250" y="77150"/>
                  </a:lnTo>
                  <a:lnTo>
                    <a:pt x="234580" y="77749"/>
                  </a:lnTo>
                  <a:lnTo>
                    <a:pt x="234665" y="78128"/>
                  </a:lnTo>
                  <a:lnTo>
                    <a:pt x="234399" y="78231"/>
                  </a:lnTo>
                  <a:lnTo>
                    <a:pt x="237816" y="79146"/>
                  </a:lnTo>
                  <a:lnTo>
                    <a:pt x="241563" y="83066"/>
                  </a:lnTo>
                  <a:lnTo>
                    <a:pt x="240789" y="83207"/>
                  </a:lnTo>
                  <a:lnTo>
                    <a:pt x="240014" y="83475"/>
                  </a:lnTo>
                  <a:lnTo>
                    <a:pt x="240409" y="83766"/>
                  </a:lnTo>
                  <a:lnTo>
                    <a:pt x="240556" y="84153"/>
                  </a:lnTo>
                  <a:lnTo>
                    <a:pt x="239651" y="84737"/>
                  </a:lnTo>
                  <a:lnTo>
                    <a:pt x="239012" y="85928"/>
                  </a:lnTo>
                  <a:lnTo>
                    <a:pt x="238865" y="86460"/>
                  </a:lnTo>
                  <a:lnTo>
                    <a:pt x="238850" y="86836"/>
                  </a:lnTo>
                  <a:lnTo>
                    <a:pt x="238691" y="87353"/>
                  </a:lnTo>
                  <a:lnTo>
                    <a:pt x="238312" y="87711"/>
                  </a:lnTo>
                  <a:lnTo>
                    <a:pt x="238215" y="87938"/>
                  </a:lnTo>
                  <a:lnTo>
                    <a:pt x="238180" y="89047"/>
                  </a:lnTo>
                  <a:lnTo>
                    <a:pt x="238322" y="89585"/>
                  </a:lnTo>
                  <a:lnTo>
                    <a:pt x="233551" y="91922"/>
                  </a:lnTo>
                  <a:lnTo>
                    <a:pt x="230625" y="93349"/>
                  </a:lnTo>
                  <a:lnTo>
                    <a:pt x="230884" y="93437"/>
                  </a:lnTo>
                  <a:lnTo>
                    <a:pt x="231351" y="94427"/>
                  </a:lnTo>
                  <a:lnTo>
                    <a:pt x="230976" y="94583"/>
                  </a:lnTo>
                  <a:lnTo>
                    <a:pt x="230427" y="94490"/>
                  </a:lnTo>
                  <a:lnTo>
                    <a:pt x="228505" y="94794"/>
                  </a:lnTo>
                  <a:lnTo>
                    <a:pt x="228288" y="94958"/>
                  </a:lnTo>
                  <a:lnTo>
                    <a:pt x="228045" y="96543"/>
                  </a:lnTo>
                  <a:lnTo>
                    <a:pt x="228052" y="96874"/>
                  </a:lnTo>
                  <a:lnTo>
                    <a:pt x="227917" y="97232"/>
                  </a:lnTo>
                  <a:lnTo>
                    <a:pt x="228000" y="97906"/>
                  </a:lnTo>
                  <a:lnTo>
                    <a:pt x="227927" y="98716"/>
                  </a:lnTo>
                  <a:lnTo>
                    <a:pt x="228047" y="99328"/>
                  </a:lnTo>
                  <a:lnTo>
                    <a:pt x="226403" y="99490"/>
                  </a:lnTo>
                  <a:lnTo>
                    <a:pt x="226232" y="99251"/>
                  </a:lnTo>
                  <a:lnTo>
                    <a:pt x="225936" y="98530"/>
                  </a:lnTo>
                  <a:lnTo>
                    <a:pt x="225916" y="98082"/>
                  </a:lnTo>
                  <a:lnTo>
                    <a:pt x="225509" y="97782"/>
                  </a:lnTo>
                  <a:lnTo>
                    <a:pt x="225104" y="97617"/>
                  </a:lnTo>
                  <a:lnTo>
                    <a:pt x="224599" y="96970"/>
                  </a:lnTo>
                  <a:lnTo>
                    <a:pt x="224475" y="96550"/>
                  </a:lnTo>
                  <a:lnTo>
                    <a:pt x="224428" y="96349"/>
                  </a:lnTo>
                  <a:lnTo>
                    <a:pt x="224144" y="96396"/>
                  </a:lnTo>
                  <a:lnTo>
                    <a:pt x="220897" y="96933"/>
                  </a:lnTo>
                  <a:lnTo>
                    <a:pt x="217106" y="97571"/>
                  </a:lnTo>
                  <a:lnTo>
                    <a:pt x="208806" y="98970"/>
                  </a:lnTo>
                  <a:lnTo>
                    <a:pt x="208259" y="98212"/>
                  </a:lnTo>
                  <a:lnTo>
                    <a:pt x="208152" y="97918"/>
                  </a:lnTo>
                  <a:lnTo>
                    <a:pt x="208081" y="97064"/>
                  </a:lnTo>
                  <a:lnTo>
                    <a:pt x="208313" y="96672"/>
                  </a:lnTo>
                  <a:lnTo>
                    <a:pt x="207756" y="94748"/>
                  </a:lnTo>
                  <a:lnTo>
                    <a:pt x="207207" y="95381"/>
                  </a:lnTo>
                  <a:lnTo>
                    <a:pt x="207018" y="95500"/>
                  </a:lnTo>
                  <a:lnTo>
                    <a:pt x="205939" y="95683"/>
                  </a:lnTo>
                  <a:lnTo>
                    <a:pt x="204787" y="95999"/>
                  </a:lnTo>
                  <a:lnTo>
                    <a:pt x="204187" y="96267"/>
                  </a:lnTo>
                  <a:lnTo>
                    <a:pt x="203898" y="96591"/>
                  </a:lnTo>
                  <a:lnTo>
                    <a:pt x="203836" y="96788"/>
                  </a:lnTo>
                  <a:lnTo>
                    <a:pt x="204211" y="96740"/>
                  </a:lnTo>
                  <a:lnTo>
                    <a:pt x="204507" y="97652"/>
                  </a:lnTo>
                  <a:lnTo>
                    <a:pt x="204209" y="98173"/>
                  </a:lnTo>
                  <a:lnTo>
                    <a:pt x="203588" y="98238"/>
                  </a:lnTo>
                  <a:lnTo>
                    <a:pt x="203925" y="100710"/>
                  </a:lnTo>
                  <a:lnTo>
                    <a:pt x="203588" y="100856"/>
                  </a:lnTo>
                  <a:lnTo>
                    <a:pt x="202513" y="101003"/>
                  </a:lnTo>
                  <a:lnTo>
                    <a:pt x="200859" y="100768"/>
                  </a:lnTo>
                  <a:lnTo>
                    <a:pt x="198991" y="100907"/>
                  </a:lnTo>
                  <a:lnTo>
                    <a:pt x="197955" y="101033"/>
                  </a:lnTo>
                  <a:lnTo>
                    <a:pt x="197515" y="101200"/>
                  </a:lnTo>
                  <a:lnTo>
                    <a:pt x="196200" y="102212"/>
                  </a:lnTo>
                  <a:lnTo>
                    <a:pt x="196707" y="102380"/>
                  </a:lnTo>
                  <a:lnTo>
                    <a:pt x="197631" y="103169"/>
                  </a:lnTo>
                  <a:lnTo>
                    <a:pt x="196930" y="103453"/>
                  </a:lnTo>
                  <a:lnTo>
                    <a:pt x="196826" y="103753"/>
                  </a:lnTo>
                  <a:lnTo>
                    <a:pt x="197266" y="104163"/>
                  </a:lnTo>
                  <a:lnTo>
                    <a:pt x="197706" y="105030"/>
                  </a:lnTo>
                  <a:lnTo>
                    <a:pt x="198189" y="105179"/>
                  </a:lnTo>
                  <a:lnTo>
                    <a:pt x="198554" y="105179"/>
                  </a:lnTo>
                  <a:lnTo>
                    <a:pt x="198757" y="104971"/>
                  </a:lnTo>
                  <a:lnTo>
                    <a:pt x="198726" y="104595"/>
                  </a:lnTo>
                  <a:lnTo>
                    <a:pt x="198947" y="104282"/>
                  </a:lnTo>
                  <a:lnTo>
                    <a:pt x="199271" y="104059"/>
                  </a:lnTo>
                  <a:lnTo>
                    <a:pt x="199461" y="104101"/>
                  </a:lnTo>
                  <a:lnTo>
                    <a:pt x="199729" y="104301"/>
                  </a:lnTo>
                  <a:lnTo>
                    <a:pt x="200239" y="104853"/>
                  </a:lnTo>
                  <a:lnTo>
                    <a:pt x="200558" y="105330"/>
                  </a:lnTo>
                  <a:lnTo>
                    <a:pt x="200506" y="105724"/>
                  </a:lnTo>
                  <a:lnTo>
                    <a:pt x="200288" y="106172"/>
                  </a:lnTo>
                  <a:lnTo>
                    <a:pt x="199901" y="106629"/>
                  </a:lnTo>
                  <a:lnTo>
                    <a:pt x="199465" y="107500"/>
                  </a:lnTo>
                  <a:lnTo>
                    <a:pt x="199147" y="107867"/>
                  </a:lnTo>
                  <a:lnTo>
                    <a:pt x="197953" y="107620"/>
                  </a:lnTo>
                  <a:lnTo>
                    <a:pt x="197606" y="107639"/>
                  </a:lnTo>
                  <a:lnTo>
                    <a:pt x="197489" y="107790"/>
                  </a:lnTo>
                  <a:lnTo>
                    <a:pt x="197141" y="108400"/>
                  </a:lnTo>
                  <a:lnTo>
                    <a:pt x="196873" y="110059"/>
                  </a:lnTo>
                  <a:lnTo>
                    <a:pt x="196950" y="110218"/>
                  </a:lnTo>
                  <a:lnTo>
                    <a:pt x="197373" y="110258"/>
                  </a:lnTo>
                  <a:lnTo>
                    <a:pt x="195829" y="111160"/>
                  </a:lnTo>
                  <a:lnTo>
                    <a:pt x="194408" y="112503"/>
                  </a:lnTo>
                  <a:lnTo>
                    <a:pt x="193243" y="112737"/>
                  </a:lnTo>
                  <a:lnTo>
                    <a:pt x="192982" y="113828"/>
                  </a:lnTo>
                  <a:lnTo>
                    <a:pt x="191785" y="115254"/>
                  </a:lnTo>
                  <a:lnTo>
                    <a:pt x="191291" y="116516"/>
                  </a:lnTo>
                  <a:lnTo>
                    <a:pt x="191275" y="116976"/>
                  </a:lnTo>
                  <a:lnTo>
                    <a:pt x="191417" y="118196"/>
                  </a:lnTo>
                  <a:lnTo>
                    <a:pt x="189846" y="118320"/>
                  </a:lnTo>
                  <a:lnTo>
                    <a:pt x="189321" y="118770"/>
                  </a:lnTo>
                  <a:lnTo>
                    <a:pt x="189239" y="119101"/>
                  </a:lnTo>
                  <a:lnTo>
                    <a:pt x="187853" y="119943"/>
                  </a:lnTo>
                  <a:lnTo>
                    <a:pt x="187895" y="121758"/>
                  </a:lnTo>
                  <a:lnTo>
                    <a:pt x="187939" y="122157"/>
                  </a:lnTo>
                  <a:lnTo>
                    <a:pt x="187727" y="123059"/>
                  </a:lnTo>
                  <a:lnTo>
                    <a:pt x="186945" y="123067"/>
                  </a:lnTo>
                  <a:lnTo>
                    <a:pt x="185772" y="123238"/>
                  </a:lnTo>
                  <a:lnTo>
                    <a:pt x="185526" y="122685"/>
                  </a:lnTo>
                  <a:lnTo>
                    <a:pt x="185280" y="122343"/>
                  </a:lnTo>
                  <a:lnTo>
                    <a:pt x="183656" y="122601"/>
                  </a:lnTo>
                  <a:lnTo>
                    <a:pt x="182245" y="122142"/>
                  </a:lnTo>
                  <a:lnTo>
                    <a:pt x="181098" y="120489"/>
                  </a:lnTo>
                  <a:lnTo>
                    <a:pt x="180935" y="120899"/>
                  </a:lnTo>
                  <a:lnTo>
                    <a:pt x="180347" y="121351"/>
                  </a:lnTo>
                  <a:lnTo>
                    <a:pt x="179479" y="120115"/>
                  </a:lnTo>
                  <a:lnTo>
                    <a:pt x="179904" y="119637"/>
                  </a:lnTo>
                  <a:lnTo>
                    <a:pt x="180410" y="119334"/>
                  </a:lnTo>
                  <a:lnTo>
                    <a:pt x="180502" y="119123"/>
                  </a:lnTo>
                  <a:lnTo>
                    <a:pt x="180101" y="118524"/>
                  </a:lnTo>
                  <a:lnTo>
                    <a:pt x="180013" y="117361"/>
                  </a:lnTo>
                  <a:lnTo>
                    <a:pt x="178236" y="114813"/>
                  </a:lnTo>
                  <a:lnTo>
                    <a:pt x="177511" y="114813"/>
                  </a:lnTo>
                  <a:lnTo>
                    <a:pt x="177179" y="116156"/>
                  </a:lnTo>
                  <a:lnTo>
                    <a:pt x="177252" y="116618"/>
                  </a:lnTo>
                  <a:lnTo>
                    <a:pt x="176346" y="117041"/>
                  </a:lnTo>
                  <a:lnTo>
                    <a:pt x="175492" y="117301"/>
                  </a:lnTo>
                  <a:lnTo>
                    <a:pt x="175024" y="117083"/>
                  </a:lnTo>
                  <a:lnTo>
                    <a:pt x="174394" y="116400"/>
                  </a:lnTo>
                  <a:lnTo>
                    <a:pt x="174171" y="115935"/>
                  </a:lnTo>
                  <a:lnTo>
                    <a:pt x="173127" y="116388"/>
                  </a:lnTo>
                  <a:lnTo>
                    <a:pt x="172022" y="116732"/>
                  </a:lnTo>
                  <a:lnTo>
                    <a:pt x="171879" y="116748"/>
                  </a:lnTo>
                  <a:lnTo>
                    <a:pt x="171892" y="116309"/>
                  </a:lnTo>
                  <a:lnTo>
                    <a:pt x="171735" y="116425"/>
                  </a:lnTo>
                  <a:lnTo>
                    <a:pt x="170922" y="118220"/>
                  </a:lnTo>
                  <a:lnTo>
                    <a:pt x="170317" y="117973"/>
                  </a:lnTo>
                  <a:lnTo>
                    <a:pt x="169973" y="117983"/>
                  </a:lnTo>
                  <a:lnTo>
                    <a:pt x="169654" y="117887"/>
                  </a:lnTo>
                  <a:lnTo>
                    <a:pt x="169264" y="117645"/>
                  </a:lnTo>
                  <a:lnTo>
                    <a:pt x="168779" y="117202"/>
                  </a:lnTo>
                  <a:lnTo>
                    <a:pt x="168252" y="116641"/>
                  </a:lnTo>
                  <a:lnTo>
                    <a:pt x="168084" y="116314"/>
                  </a:lnTo>
                  <a:lnTo>
                    <a:pt x="167898" y="114544"/>
                  </a:lnTo>
                  <a:lnTo>
                    <a:pt x="167866" y="114097"/>
                  </a:lnTo>
                  <a:lnTo>
                    <a:pt x="167814" y="113706"/>
                  </a:lnTo>
                  <a:lnTo>
                    <a:pt x="167550" y="112271"/>
                  </a:lnTo>
                  <a:lnTo>
                    <a:pt x="167536" y="111630"/>
                  </a:lnTo>
                  <a:lnTo>
                    <a:pt x="167360" y="110128"/>
                  </a:lnTo>
                  <a:lnTo>
                    <a:pt x="167211" y="109611"/>
                  </a:lnTo>
                  <a:lnTo>
                    <a:pt x="166973" y="109215"/>
                  </a:lnTo>
                  <a:lnTo>
                    <a:pt x="165877" y="108820"/>
                  </a:lnTo>
                  <a:lnTo>
                    <a:pt x="163348" y="107310"/>
                  </a:lnTo>
                  <a:lnTo>
                    <a:pt x="161871" y="106165"/>
                  </a:lnTo>
                  <a:lnTo>
                    <a:pt x="161437" y="105733"/>
                  </a:lnTo>
                  <a:lnTo>
                    <a:pt x="160770" y="10526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69" name="pg150">
              <a:extLst>
                <a:ext uri="{FF2B5EF4-FFF2-40B4-BE49-F238E27FC236}">
                  <a16:creationId xmlns:a16="http://schemas.microsoft.com/office/drawing/2014/main" id="{33096DA1-068E-BD48-8208-8FF4FEBBCA50}"/>
                </a:ext>
              </a:extLst>
            </p:cNvPr>
            <p:cNvSpPr/>
            <p:nvPr/>
          </p:nvSpPr>
          <p:spPr>
            <a:xfrm>
              <a:off x="7021000" y="2907534"/>
              <a:ext cx="33878" cy="41781"/>
            </a:xfrm>
            <a:custGeom>
              <a:avLst/>
              <a:gdLst/>
              <a:ahLst/>
              <a:cxnLst/>
              <a:rect l="0" t="0" r="0" b="0"/>
              <a:pathLst>
                <a:path w="33878" h="41781">
                  <a:moveTo>
                    <a:pt x="15341" y="41781"/>
                  </a:moveTo>
                  <a:lnTo>
                    <a:pt x="15835" y="41095"/>
                  </a:lnTo>
                  <a:lnTo>
                    <a:pt x="15938" y="40965"/>
                  </a:lnTo>
                  <a:lnTo>
                    <a:pt x="16340" y="40428"/>
                  </a:lnTo>
                  <a:lnTo>
                    <a:pt x="16948" y="39615"/>
                  </a:lnTo>
                  <a:lnTo>
                    <a:pt x="16909" y="39469"/>
                  </a:lnTo>
                  <a:lnTo>
                    <a:pt x="16158" y="38981"/>
                  </a:lnTo>
                  <a:lnTo>
                    <a:pt x="16870" y="37679"/>
                  </a:lnTo>
                  <a:lnTo>
                    <a:pt x="17349" y="36785"/>
                  </a:lnTo>
                  <a:lnTo>
                    <a:pt x="17880" y="35630"/>
                  </a:lnTo>
                  <a:lnTo>
                    <a:pt x="18464" y="35568"/>
                  </a:lnTo>
                  <a:lnTo>
                    <a:pt x="18824" y="35648"/>
                  </a:lnTo>
                  <a:lnTo>
                    <a:pt x="19128" y="35793"/>
                  </a:lnTo>
                  <a:lnTo>
                    <a:pt x="19662" y="36204"/>
                  </a:lnTo>
                  <a:lnTo>
                    <a:pt x="20178" y="36430"/>
                  </a:lnTo>
                  <a:lnTo>
                    <a:pt x="20392" y="36411"/>
                  </a:lnTo>
                  <a:lnTo>
                    <a:pt x="20181" y="35398"/>
                  </a:lnTo>
                  <a:lnTo>
                    <a:pt x="19991" y="35142"/>
                  </a:lnTo>
                  <a:lnTo>
                    <a:pt x="21117" y="34800"/>
                  </a:lnTo>
                  <a:lnTo>
                    <a:pt x="21506" y="34491"/>
                  </a:lnTo>
                  <a:lnTo>
                    <a:pt x="21117" y="34068"/>
                  </a:lnTo>
                  <a:lnTo>
                    <a:pt x="20616" y="33914"/>
                  </a:lnTo>
                  <a:lnTo>
                    <a:pt x="20211" y="33597"/>
                  </a:lnTo>
                  <a:lnTo>
                    <a:pt x="20560" y="33336"/>
                  </a:lnTo>
                  <a:lnTo>
                    <a:pt x="24484" y="33743"/>
                  </a:lnTo>
                  <a:lnTo>
                    <a:pt x="24613" y="33662"/>
                  </a:lnTo>
                  <a:lnTo>
                    <a:pt x="24613" y="33288"/>
                  </a:lnTo>
                  <a:lnTo>
                    <a:pt x="24872" y="32816"/>
                  </a:lnTo>
                  <a:lnTo>
                    <a:pt x="25960" y="31954"/>
                  </a:lnTo>
                  <a:lnTo>
                    <a:pt x="24652" y="31921"/>
                  </a:lnTo>
                  <a:lnTo>
                    <a:pt x="23370" y="31742"/>
                  </a:lnTo>
                  <a:lnTo>
                    <a:pt x="22399" y="30682"/>
                  </a:lnTo>
                  <a:lnTo>
                    <a:pt x="22308" y="30295"/>
                  </a:lnTo>
                  <a:lnTo>
                    <a:pt x="22321" y="30148"/>
                  </a:lnTo>
                  <a:lnTo>
                    <a:pt x="22868" y="30206"/>
                  </a:lnTo>
                  <a:lnTo>
                    <a:pt x="23008" y="29709"/>
                  </a:lnTo>
                  <a:lnTo>
                    <a:pt x="23005" y="28305"/>
                  </a:lnTo>
                  <a:lnTo>
                    <a:pt x="22995" y="27969"/>
                  </a:lnTo>
                  <a:lnTo>
                    <a:pt x="22218" y="27220"/>
                  </a:lnTo>
                  <a:lnTo>
                    <a:pt x="22697" y="27025"/>
                  </a:lnTo>
                  <a:lnTo>
                    <a:pt x="22865" y="27237"/>
                  </a:lnTo>
                  <a:lnTo>
                    <a:pt x="23914" y="27741"/>
                  </a:lnTo>
                  <a:lnTo>
                    <a:pt x="23500" y="25350"/>
                  </a:lnTo>
                  <a:lnTo>
                    <a:pt x="24996" y="24888"/>
                  </a:lnTo>
                  <a:lnTo>
                    <a:pt x="26024" y="24781"/>
                  </a:lnTo>
                  <a:lnTo>
                    <a:pt x="24497" y="22487"/>
                  </a:lnTo>
                  <a:lnTo>
                    <a:pt x="24826" y="22372"/>
                  </a:lnTo>
                  <a:lnTo>
                    <a:pt x="25740" y="21804"/>
                  </a:lnTo>
                  <a:lnTo>
                    <a:pt x="27954" y="21739"/>
                  </a:lnTo>
                  <a:lnTo>
                    <a:pt x="27578" y="21023"/>
                  </a:lnTo>
                  <a:lnTo>
                    <a:pt x="27630" y="20730"/>
                  </a:lnTo>
                  <a:lnTo>
                    <a:pt x="28464" y="20343"/>
                  </a:lnTo>
                  <a:lnTo>
                    <a:pt x="28643" y="20385"/>
                  </a:lnTo>
                  <a:lnTo>
                    <a:pt x="29235" y="20291"/>
                  </a:lnTo>
                  <a:lnTo>
                    <a:pt x="28718" y="18827"/>
                  </a:lnTo>
                  <a:lnTo>
                    <a:pt x="30945" y="17659"/>
                  </a:lnTo>
                  <a:lnTo>
                    <a:pt x="31825" y="16924"/>
                  </a:lnTo>
                  <a:lnTo>
                    <a:pt x="31670" y="15525"/>
                  </a:lnTo>
                  <a:lnTo>
                    <a:pt x="30742" y="16071"/>
                  </a:lnTo>
                  <a:lnTo>
                    <a:pt x="29909" y="15981"/>
                  </a:lnTo>
                  <a:lnTo>
                    <a:pt x="29370" y="16032"/>
                  </a:lnTo>
                  <a:lnTo>
                    <a:pt x="28549" y="16404"/>
                  </a:lnTo>
                  <a:lnTo>
                    <a:pt x="27889" y="16501"/>
                  </a:lnTo>
                  <a:lnTo>
                    <a:pt x="27410" y="15054"/>
                  </a:lnTo>
                  <a:lnTo>
                    <a:pt x="27527" y="14912"/>
                  </a:lnTo>
                  <a:lnTo>
                    <a:pt x="27993" y="14728"/>
                  </a:lnTo>
                  <a:lnTo>
                    <a:pt x="28135" y="14208"/>
                  </a:lnTo>
                  <a:lnTo>
                    <a:pt x="27944" y="13871"/>
                  </a:lnTo>
                  <a:lnTo>
                    <a:pt x="27640" y="13587"/>
                  </a:lnTo>
                  <a:lnTo>
                    <a:pt x="27588" y="13423"/>
                  </a:lnTo>
                  <a:lnTo>
                    <a:pt x="27654" y="13162"/>
                  </a:lnTo>
                  <a:lnTo>
                    <a:pt x="28034" y="12589"/>
                  </a:lnTo>
                  <a:lnTo>
                    <a:pt x="28270" y="11974"/>
                  </a:lnTo>
                  <a:lnTo>
                    <a:pt x="28072" y="10028"/>
                  </a:lnTo>
                  <a:lnTo>
                    <a:pt x="28006" y="9776"/>
                  </a:lnTo>
                  <a:lnTo>
                    <a:pt x="27044" y="8354"/>
                  </a:lnTo>
                  <a:lnTo>
                    <a:pt x="26130" y="7663"/>
                  </a:lnTo>
                  <a:lnTo>
                    <a:pt x="26281" y="7082"/>
                  </a:lnTo>
                  <a:lnTo>
                    <a:pt x="27602" y="6374"/>
                  </a:lnTo>
                  <a:lnTo>
                    <a:pt x="28389" y="7446"/>
                  </a:lnTo>
                  <a:lnTo>
                    <a:pt x="28610" y="7319"/>
                  </a:lnTo>
                  <a:lnTo>
                    <a:pt x="29427" y="6746"/>
                  </a:lnTo>
                  <a:lnTo>
                    <a:pt x="29307" y="6326"/>
                  </a:lnTo>
                  <a:lnTo>
                    <a:pt x="29369" y="5339"/>
                  </a:lnTo>
                  <a:lnTo>
                    <a:pt x="29493" y="5187"/>
                  </a:lnTo>
                  <a:lnTo>
                    <a:pt x="30008" y="4748"/>
                  </a:lnTo>
                  <a:lnTo>
                    <a:pt x="31535" y="3747"/>
                  </a:lnTo>
                  <a:lnTo>
                    <a:pt x="32129" y="3494"/>
                  </a:lnTo>
                  <a:lnTo>
                    <a:pt x="33245" y="3337"/>
                  </a:lnTo>
                  <a:lnTo>
                    <a:pt x="33431" y="3248"/>
                  </a:lnTo>
                  <a:lnTo>
                    <a:pt x="33878" y="2784"/>
                  </a:lnTo>
                  <a:lnTo>
                    <a:pt x="33542" y="1655"/>
                  </a:lnTo>
                  <a:lnTo>
                    <a:pt x="33470" y="1419"/>
                  </a:lnTo>
                  <a:lnTo>
                    <a:pt x="33037" y="0"/>
                  </a:lnTo>
                  <a:lnTo>
                    <a:pt x="32668" y="331"/>
                  </a:lnTo>
                  <a:lnTo>
                    <a:pt x="31032" y="1454"/>
                  </a:lnTo>
                  <a:lnTo>
                    <a:pt x="28895" y="2668"/>
                  </a:lnTo>
                  <a:lnTo>
                    <a:pt x="24357" y="4757"/>
                  </a:lnTo>
                  <a:lnTo>
                    <a:pt x="23171" y="5413"/>
                  </a:lnTo>
                  <a:lnTo>
                    <a:pt x="21199" y="6234"/>
                  </a:lnTo>
                  <a:lnTo>
                    <a:pt x="18881" y="7067"/>
                  </a:lnTo>
                  <a:lnTo>
                    <a:pt x="17242" y="7520"/>
                  </a:lnTo>
                  <a:lnTo>
                    <a:pt x="15614" y="7844"/>
                  </a:lnTo>
                  <a:lnTo>
                    <a:pt x="14397" y="8499"/>
                  </a:lnTo>
                  <a:lnTo>
                    <a:pt x="12313" y="8726"/>
                  </a:lnTo>
                  <a:lnTo>
                    <a:pt x="11096" y="9337"/>
                  </a:lnTo>
                  <a:lnTo>
                    <a:pt x="10240" y="9597"/>
                  </a:lnTo>
                  <a:lnTo>
                    <a:pt x="9977" y="9492"/>
                  </a:lnTo>
                  <a:lnTo>
                    <a:pt x="8234" y="10197"/>
                  </a:lnTo>
                  <a:lnTo>
                    <a:pt x="7150" y="10894"/>
                  </a:lnTo>
                  <a:lnTo>
                    <a:pt x="6905" y="11714"/>
                  </a:lnTo>
                  <a:lnTo>
                    <a:pt x="6544" y="11767"/>
                  </a:lnTo>
                  <a:lnTo>
                    <a:pt x="5789" y="11635"/>
                  </a:lnTo>
                  <a:lnTo>
                    <a:pt x="4805" y="11748"/>
                  </a:lnTo>
                  <a:lnTo>
                    <a:pt x="3701" y="12355"/>
                  </a:lnTo>
                  <a:lnTo>
                    <a:pt x="2357" y="12622"/>
                  </a:lnTo>
                  <a:lnTo>
                    <a:pt x="779" y="13638"/>
                  </a:lnTo>
                  <a:lnTo>
                    <a:pt x="247" y="14096"/>
                  </a:lnTo>
                  <a:lnTo>
                    <a:pt x="504" y="14501"/>
                  </a:lnTo>
                  <a:lnTo>
                    <a:pt x="297" y="15493"/>
                  </a:lnTo>
                  <a:lnTo>
                    <a:pt x="0" y="15639"/>
                  </a:lnTo>
                  <a:lnTo>
                    <a:pt x="304" y="16377"/>
                  </a:lnTo>
                  <a:lnTo>
                    <a:pt x="877" y="16891"/>
                  </a:lnTo>
                  <a:lnTo>
                    <a:pt x="1320" y="17191"/>
                  </a:lnTo>
                  <a:lnTo>
                    <a:pt x="1849" y="18208"/>
                  </a:lnTo>
                  <a:lnTo>
                    <a:pt x="2019" y="18600"/>
                  </a:lnTo>
                  <a:lnTo>
                    <a:pt x="673" y="19429"/>
                  </a:lnTo>
                  <a:lnTo>
                    <a:pt x="1709" y="20926"/>
                  </a:lnTo>
                  <a:lnTo>
                    <a:pt x="2019" y="21755"/>
                  </a:lnTo>
                  <a:lnTo>
                    <a:pt x="1605" y="23024"/>
                  </a:lnTo>
                  <a:lnTo>
                    <a:pt x="1191" y="23886"/>
                  </a:lnTo>
                  <a:lnTo>
                    <a:pt x="569" y="25464"/>
                  </a:lnTo>
                  <a:lnTo>
                    <a:pt x="744" y="27085"/>
                  </a:lnTo>
                  <a:lnTo>
                    <a:pt x="854" y="28099"/>
                  </a:lnTo>
                  <a:lnTo>
                    <a:pt x="1267" y="28602"/>
                  </a:lnTo>
                  <a:lnTo>
                    <a:pt x="1773" y="29742"/>
                  </a:lnTo>
                  <a:lnTo>
                    <a:pt x="1833" y="30003"/>
                  </a:lnTo>
                  <a:lnTo>
                    <a:pt x="1877" y="30197"/>
                  </a:lnTo>
                  <a:lnTo>
                    <a:pt x="2550" y="31352"/>
                  </a:lnTo>
                  <a:lnTo>
                    <a:pt x="3003" y="31970"/>
                  </a:lnTo>
                  <a:lnTo>
                    <a:pt x="4518" y="33450"/>
                  </a:lnTo>
                  <a:lnTo>
                    <a:pt x="4687" y="33743"/>
                  </a:lnTo>
                  <a:lnTo>
                    <a:pt x="5438" y="34134"/>
                  </a:lnTo>
                  <a:lnTo>
                    <a:pt x="6227" y="34703"/>
                  </a:lnTo>
                  <a:lnTo>
                    <a:pt x="7716" y="36606"/>
                  </a:lnTo>
                  <a:lnTo>
                    <a:pt x="8834" y="37618"/>
                  </a:lnTo>
                  <a:lnTo>
                    <a:pt x="11319" y="38383"/>
                  </a:lnTo>
                  <a:lnTo>
                    <a:pt x="12090" y="39231"/>
                  </a:lnTo>
                  <a:lnTo>
                    <a:pt x="12591" y="40928"/>
                  </a:lnTo>
                  <a:lnTo>
                    <a:pt x="12817" y="41209"/>
                  </a:lnTo>
                  <a:lnTo>
                    <a:pt x="13205" y="41498"/>
                  </a:lnTo>
                  <a:lnTo>
                    <a:pt x="13932" y="4171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0" name="pg151">
              <a:extLst>
                <a:ext uri="{FF2B5EF4-FFF2-40B4-BE49-F238E27FC236}">
                  <a16:creationId xmlns:a16="http://schemas.microsoft.com/office/drawing/2014/main" id="{132FE300-CB86-B644-B669-060C3A776A67}"/>
                </a:ext>
              </a:extLst>
            </p:cNvPr>
            <p:cNvSpPr/>
            <p:nvPr/>
          </p:nvSpPr>
          <p:spPr>
            <a:xfrm>
              <a:off x="7066640" y="2960617"/>
              <a:ext cx="999" cy="590"/>
            </a:xfrm>
            <a:custGeom>
              <a:avLst/>
              <a:gdLst/>
              <a:ahLst/>
              <a:cxnLst/>
              <a:rect l="0" t="0" r="0" b="0"/>
              <a:pathLst>
                <a:path w="999" h="590">
                  <a:moveTo>
                    <a:pt x="195" y="392"/>
                  </a:moveTo>
                  <a:lnTo>
                    <a:pt x="881" y="590"/>
                  </a:lnTo>
                  <a:lnTo>
                    <a:pt x="999" y="304"/>
                  </a:lnTo>
                  <a:lnTo>
                    <a:pt x="299" y="16"/>
                  </a:lnTo>
                  <a:lnTo>
                    <a:pt x="0" y="0"/>
                  </a:lnTo>
                  <a:lnTo>
                    <a:pt x="9" y="44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1" name="pg152">
              <a:extLst>
                <a:ext uri="{FF2B5EF4-FFF2-40B4-BE49-F238E27FC236}">
                  <a16:creationId xmlns:a16="http://schemas.microsoft.com/office/drawing/2014/main" id="{38016521-90CE-CB44-AB2F-089986AAB434}"/>
                </a:ext>
              </a:extLst>
            </p:cNvPr>
            <p:cNvSpPr/>
            <p:nvPr/>
          </p:nvSpPr>
          <p:spPr>
            <a:xfrm>
              <a:off x="7102412" y="2913480"/>
              <a:ext cx="558" cy="678"/>
            </a:xfrm>
            <a:custGeom>
              <a:avLst/>
              <a:gdLst/>
              <a:ahLst/>
              <a:cxnLst/>
              <a:rect l="0" t="0" r="0" b="0"/>
              <a:pathLst>
                <a:path w="558" h="678">
                  <a:moveTo>
                    <a:pt x="558" y="122"/>
                  </a:moveTo>
                  <a:lnTo>
                    <a:pt x="205" y="0"/>
                  </a:lnTo>
                  <a:lnTo>
                    <a:pt x="3" y="312"/>
                  </a:lnTo>
                  <a:lnTo>
                    <a:pt x="0" y="625"/>
                  </a:lnTo>
                  <a:lnTo>
                    <a:pt x="162" y="678"/>
                  </a:lnTo>
                  <a:lnTo>
                    <a:pt x="342" y="63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2" name="pg153">
              <a:extLst>
                <a:ext uri="{FF2B5EF4-FFF2-40B4-BE49-F238E27FC236}">
                  <a16:creationId xmlns:a16="http://schemas.microsoft.com/office/drawing/2014/main" id="{7A0C7896-4AF6-1B4F-91CB-E769176C5632}"/>
                </a:ext>
              </a:extLst>
            </p:cNvPr>
            <p:cNvSpPr/>
            <p:nvPr/>
          </p:nvSpPr>
          <p:spPr>
            <a:xfrm>
              <a:off x="7811649" y="2683598"/>
              <a:ext cx="56576" cy="63190"/>
            </a:xfrm>
            <a:custGeom>
              <a:avLst/>
              <a:gdLst/>
              <a:ahLst/>
              <a:cxnLst/>
              <a:rect l="0" t="0" r="0" b="0"/>
              <a:pathLst>
                <a:path w="56576" h="63190">
                  <a:moveTo>
                    <a:pt x="2702" y="4611"/>
                  </a:moveTo>
                  <a:lnTo>
                    <a:pt x="7005" y="4015"/>
                  </a:lnTo>
                  <a:lnTo>
                    <a:pt x="7629" y="3612"/>
                  </a:lnTo>
                  <a:lnTo>
                    <a:pt x="7761" y="3378"/>
                  </a:lnTo>
                  <a:lnTo>
                    <a:pt x="7858" y="2883"/>
                  </a:lnTo>
                  <a:lnTo>
                    <a:pt x="9412" y="4609"/>
                  </a:lnTo>
                  <a:lnTo>
                    <a:pt x="9578" y="4799"/>
                  </a:lnTo>
                  <a:lnTo>
                    <a:pt x="9999" y="4663"/>
                  </a:lnTo>
                  <a:lnTo>
                    <a:pt x="10937" y="5730"/>
                  </a:lnTo>
                  <a:lnTo>
                    <a:pt x="11492" y="5728"/>
                  </a:lnTo>
                  <a:lnTo>
                    <a:pt x="12310" y="5366"/>
                  </a:lnTo>
                  <a:lnTo>
                    <a:pt x="12292" y="4695"/>
                  </a:lnTo>
                  <a:lnTo>
                    <a:pt x="12209" y="4218"/>
                  </a:lnTo>
                  <a:lnTo>
                    <a:pt x="12965" y="2920"/>
                  </a:lnTo>
                  <a:lnTo>
                    <a:pt x="13185" y="2724"/>
                  </a:lnTo>
                  <a:lnTo>
                    <a:pt x="13711" y="2979"/>
                  </a:lnTo>
                  <a:lnTo>
                    <a:pt x="13957" y="2758"/>
                  </a:lnTo>
                  <a:lnTo>
                    <a:pt x="14473" y="2032"/>
                  </a:lnTo>
                  <a:lnTo>
                    <a:pt x="14691" y="1561"/>
                  </a:lnTo>
                  <a:lnTo>
                    <a:pt x="14712" y="1160"/>
                  </a:lnTo>
                  <a:lnTo>
                    <a:pt x="15130" y="835"/>
                  </a:lnTo>
                  <a:lnTo>
                    <a:pt x="16673" y="0"/>
                  </a:lnTo>
                  <a:lnTo>
                    <a:pt x="16858" y="49"/>
                  </a:lnTo>
                  <a:lnTo>
                    <a:pt x="16742" y="1329"/>
                  </a:lnTo>
                  <a:lnTo>
                    <a:pt x="18339" y="1480"/>
                  </a:lnTo>
                  <a:lnTo>
                    <a:pt x="19271" y="1795"/>
                  </a:lnTo>
                  <a:lnTo>
                    <a:pt x="19033" y="2264"/>
                  </a:lnTo>
                  <a:lnTo>
                    <a:pt x="18544" y="2498"/>
                  </a:lnTo>
                  <a:lnTo>
                    <a:pt x="18366" y="2743"/>
                  </a:lnTo>
                  <a:lnTo>
                    <a:pt x="18399" y="2914"/>
                  </a:lnTo>
                  <a:lnTo>
                    <a:pt x="18635" y="3247"/>
                  </a:lnTo>
                  <a:lnTo>
                    <a:pt x="18828" y="3286"/>
                  </a:lnTo>
                  <a:lnTo>
                    <a:pt x="19043" y="3185"/>
                  </a:lnTo>
                  <a:lnTo>
                    <a:pt x="20342" y="3073"/>
                  </a:lnTo>
                  <a:lnTo>
                    <a:pt x="20135" y="4817"/>
                  </a:lnTo>
                  <a:lnTo>
                    <a:pt x="20367" y="6061"/>
                  </a:lnTo>
                  <a:lnTo>
                    <a:pt x="20960" y="6435"/>
                  </a:lnTo>
                  <a:lnTo>
                    <a:pt x="21217" y="6412"/>
                  </a:lnTo>
                  <a:lnTo>
                    <a:pt x="21374" y="6058"/>
                  </a:lnTo>
                  <a:lnTo>
                    <a:pt x="21459" y="5439"/>
                  </a:lnTo>
                  <a:lnTo>
                    <a:pt x="21600" y="5152"/>
                  </a:lnTo>
                  <a:lnTo>
                    <a:pt x="21884" y="5017"/>
                  </a:lnTo>
                  <a:lnTo>
                    <a:pt x="22161" y="5439"/>
                  </a:lnTo>
                  <a:lnTo>
                    <a:pt x="22143" y="5832"/>
                  </a:lnTo>
                  <a:lnTo>
                    <a:pt x="22480" y="4650"/>
                  </a:lnTo>
                  <a:lnTo>
                    <a:pt x="22839" y="4621"/>
                  </a:lnTo>
                  <a:lnTo>
                    <a:pt x="24384" y="4512"/>
                  </a:lnTo>
                  <a:lnTo>
                    <a:pt x="24666" y="4528"/>
                  </a:lnTo>
                  <a:lnTo>
                    <a:pt x="24687" y="4736"/>
                  </a:lnTo>
                  <a:lnTo>
                    <a:pt x="25033" y="4791"/>
                  </a:lnTo>
                  <a:lnTo>
                    <a:pt x="25248" y="4801"/>
                  </a:lnTo>
                  <a:lnTo>
                    <a:pt x="25275" y="4580"/>
                  </a:lnTo>
                  <a:lnTo>
                    <a:pt x="25430" y="4494"/>
                  </a:lnTo>
                  <a:lnTo>
                    <a:pt x="25564" y="4621"/>
                  </a:lnTo>
                  <a:lnTo>
                    <a:pt x="25920" y="4641"/>
                  </a:lnTo>
                  <a:lnTo>
                    <a:pt x="26280" y="4661"/>
                  </a:lnTo>
                  <a:lnTo>
                    <a:pt x="26148" y="5066"/>
                  </a:lnTo>
                  <a:lnTo>
                    <a:pt x="25313" y="6766"/>
                  </a:lnTo>
                  <a:lnTo>
                    <a:pt x="24751" y="7656"/>
                  </a:lnTo>
                  <a:lnTo>
                    <a:pt x="24531" y="7825"/>
                  </a:lnTo>
                  <a:lnTo>
                    <a:pt x="24560" y="9530"/>
                  </a:lnTo>
                  <a:lnTo>
                    <a:pt x="24550" y="9811"/>
                  </a:lnTo>
                  <a:lnTo>
                    <a:pt x="23802" y="10511"/>
                  </a:lnTo>
                  <a:lnTo>
                    <a:pt x="24270" y="11599"/>
                  </a:lnTo>
                  <a:lnTo>
                    <a:pt x="28099" y="9677"/>
                  </a:lnTo>
                  <a:lnTo>
                    <a:pt x="32978" y="7717"/>
                  </a:lnTo>
                  <a:lnTo>
                    <a:pt x="36602" y="3788"/>
                  </a:lnTo>
                  <a:lnTo>
                    <a:pt x="37202" y="4774"/>
                  </a:lnTo>
                  <a:lnTo>
                    <a:pt x="39371" y="7206"/>
                  </a:lnTo>
                  <a:lnTo>
                    <a:pt x="41698" y="9342"/>
                  </a:lnTo>
                  <a:lnTo>
                    <a:pt x="41990" y="9610"/>
                  </a:lnTo>
                  <a:lnTo>
                    <a:pt x="42200" y="9803"/>
                  </a:lnTo>
                  <a:lnTo>
                    <a:pt x="43494" y="10693"/>
                  </a:lnTo>
                  <a:lnTo>
                    <a:pt x="43627" y="10784"/>
                  </a:lnTo>
                  <a:lnTo>
                    <a:pt x="44622" y="11469"/>
                  </a:lnTo>
                  <a:lnTo>
                    <a:pt x="44908" y="11665"/>
                  </a:lnTo>
                  <a:lnTo>
                    <a:pt x="45113" y="11807"/>
                  </a:lnTo>
                  <a:lnTo>
                    <a:pt x="52398" y="14466"/>
                  </a:lnTo>
                  <a:lnTo>
                    <a:pt x="52762" y="14599"/>
                  </a:lnTo>
                  <a:lnTo>
                    <a:pt x="53425" y="14725"/>
                  </a:lnTo>
                  <a:lnTo>
                    <a:pt x="56576" y="15324"/>
                  </a:lnTo>
                  <a:lnTo>
                    <a:pt x="55647" y="16368"/>
                  </a:lnTo>
                  <a:lnTo>
                    <a:pt x="55248" y="16661"/>
                  </a:lnTo>
                  <a:lnTo>
                    <a:pt x="55410" y="16665"/>
                  </a:lnTo>
                  <a:lnTo>
                    <a:pt x="55276" y="16942"/>
                  </a:lnTo>
                  <a:lnTo>
                    <a:pt x="52847" y="20031"/>
                  </a:lnTo>
                  <a:lnTo>
                    <a:pt x="53942" y="21010"/>
                  </a:lnTo>
                  <a:lnTo>
                    <a:pt x="52778" y="20119"/>
                  </a:lnTo>
                  <a:lnTo>
                    <a:pt x="51953" y="21172"/>
                  </a:lnTo>
                  <a:lnTo>
                    <a:pt x="46775" y="27731"/>
                  </a:lnTo>
                  <a:lnTo>
                    <a:pt x="45159" y="27410"/>
                  </a:lnTo>
                  <a:lnTo>
                    <a:pt x="44648" y="28381"/>
                  </a:lnTo>
                  <a:lnTo>
                    <a:pt x="44421" y="28247"/>
                  </a:lnTo>
                  <a:lnTo>
                    <a:pt x="43884" y="27545"/>
                  </a:lnTo>
                  <a:lnTo>
                    <a:pt x="43790" y="27236"/>
                  </a:lnTo>
                  <a:lnTo>
                    <a:pt x="43892" y="27036"/>
                  </a:lnTo>
                  <a:lnTo>
                    <a:pt x="44657" y="25672"/>
                  </a:lnTo>
                  <a:lnTo>
                    <a:pt x="44694" y="25295"/>
                  </a:lnTo>
                  <a:lnTo>
                    <a:pt x="44566" y="24703"/>
                  </a:lnTo>
                  <a:lnTo>
                    <a:pt x="44306" y="24288"/>
                  </a:lnTo>
                  <a:lnTo>
                    <a:pt x="41898" y="24473"/>
                  </a:lnTo>
                  <a:lnTo>
                    <a:pt x="41851" y="24316"/>
                  </a:lnTo>
                  <a:lnTo>
                    <a:pt x="41945" y="23929"/>
                  </a:lnTo>
                  <a:lnTo>
                    <a:pt x="42751" y="22786"/>
                  </a:lnTo>
                  <a:lnTo>
                    <a:pt x="42715" y="22333"/>
                  </a:lnTo>
                  <a:lnTo>
                    <a:pt x="42561" y="22251"/>
                  </a:lnTo>
                  <a:lnTo>
                    <a:pt x="41826" y="22478"/>
                  </a:lnTo>
                  <a:lnTo>
                    <a:pt x="42044" y="21565"/>
                  </a:lnTo>
                  <a:lnTo>
                    <a:pt x="40847" y="20975"/>
                  </a:lnTo>
                  <a:lnTo>
                    <a:pt x="40487" y="21663"/>
                  </a:lnTo>
                  <a:lnTo>
                    <a:pt x="39685" y="22525"/>
                  </a:lnTo>
                  <a:lnTo>
                    <a:pt x="38867" y="22633"/>
                  </a:lnTo>
                  <a:lnTo>
                    <a:pt x="38657" y="22774"/>
                  </a:lnTo>
                  <a:lnTo>
                    <a:pt x="38262" y="23570"/>
                  </a:lnTo>
                  <a:lnTo>
                    <a:pt x="38396" y="23708"/>
                  </a:lnTo>
                  <a:lnTo>
                    <a:pt x="38285" y="24173"/>
                  </a:lnTo>
                  <a:lnTo>
                    <a:pt x="38139" y="24240"/>
                  </a:lnTo>
                  <a:lnTo>
                    <a:pt x="37376" y="24266"/>
                  </a:lnTo>
                  <a:lnTo>
                    <a:pt x="36498" y="26361"/>
                  </a:lnTo>
                  <a:lnTo>
                    <a:pt x="37460" y="27222"/>
                  </a:lnTo>
                  <a:lnTo>
                    <a:pt x="37434" y="26875"/>
                  </a:lnTo>
                  <a:lnTo>
                    <a:pt x="38176" y="26828"/>
                  </a:lnTo>
                  <a:lnTo>
                    <a:pt x="38220" y="27350"/>
                  </a:lnTo>
                  <a:lnTo>
                    <a:pt x="39307" y="27228"/>
                  </a:lnTo>
                  <a:lnTo>
                    <a:pt x="39210" y="27995"/>
                  </a:lnTo>
                  <a:lnTo>
                    <a:pt x="38925" y="28853"/>
                  </a:lnTo>
                  <a:lnTo>
                    <a:pt x="38427" y="29889"/>
                  </a:lnTo>
                  <a:lnTo>
                    <a:pt x="37473" y="30896"/>
                  </a:lnTo>
                  <a:lnTo>
                    <a:pt x="36766" y="31417"/>
                  </a:lnTo>
                  <a:lnTo>
                    <a:pt x="36300" y="32064"/>
                  </a:lnTo>
                  <a:lnTo>
                    <a:pt x="36410" y="32302"/>
                  </a:lnTo>
                  <a:lnTo>
                    <a:pt x="37049" y="33675"/>
                  </a:lnTo>
                  <a:lnTo>
                    <a:pt x="38154" y="38139"/>
                  </a:lnTo>
                  <a:lnTo>
                    <a:pt x="41498" y="39065"/>
                  </a:lnTo>
                  <a:lnTo>
                    <a:pt x="41576" y="39293"/>
                  </a:lnTo>
                  <a:lnTo>
                    <a:pt x="41040" y="40752"/>
                  </a:lnTo>
                  <a:lnTo>
                    <a:pt x="40659" y="41578"/>
                  </a:lnTo>
                  <a:lnTo>
                    <a:pt x="40388" y="42381"/>
                  </a:lnTo>
                  <a:lnTo>
                    <a:pt x="40072" y="42671"/>
                  </a:lnTo>
                  <a:lnTo>
                    <a:pt x="39629" y="43244"/>
                  </a:lnTo>
                  <a:lnTo>
                    <a:pt x="39467" y="43196"/>
                  </a:lnTo>
                  <a:lnTo>
                    <a:pt x="37854" y="46158"/>
                  </a:lnTo>
                  <a:lnTo>
                    <a:pt x="37831" y="46403"/>
                  </a:lnTo>
                  <a:lnTo>
                    <a:pt x="37676" y="46406"/>
                  </a:lnTo>
                  <a:lnTo>
                    <a:pt x="37332" y="46414"/>
                  </a:lnTo>
                  <a:lnTo>
                    <a:pt x="33702" y="46491"/>
                  </a:lnTo>
                  <a:lnTo>
                    <a:pt x="31814" y="46738"/>
                  </a:lnTo>
                  <a:lnTo>
                    <a:pt x="31070" y="46835"/>
                  </a:lnTo>
                  <a:lnTo>
                    <a:pt x="30750" y="46877"/>
                  </a:lnTo>
                  <a:lnTo>
                    <a:pt x="29893" y="46988"/>
                  </a:lnTo>
                  <a:lnTo>
                    <a:pt x="28957" y="47111"/>
                  </a:lnTo>
                  <a:lnTo>
                    <a:pt x="27704" y="47274"/>
                  </a:lnTo>
                  <a:lnTo>
                    <a:pt x="27528" y="47297"/>
                  </a:lnTo>
                  <a:lnTo>
                    <a:pt x="27048" y="47360"/>
                  </a:lnTo>
                  <a:lnTo>
                    <a:pt x="24131" y="48130"/>
                  </a:lnTo>
                  <a:lnTo>
                    <a:pt x="22753" y="49219"/>
                  </a:lnTo>
                  <a:lnTo>
                    <a:pt x="21477" y="51258"/>
                  </a:lnTo>
                  <a:lnTo>
                    <a:pt x="20829" y="51675"/>
                  </a:lnTo>
                  <a:lnTo>
                    <a:pt x="20215" y="52070"/>
                  </a:lnTo>
                  <a:lnTo>
                    <a:pt x="19481" y="52183"/>
                  </a:lnTo>
                  <a:lnTo>
                    <a:pt x="18723" y="52299"/>
                  </a:lnTo>
                  <a:lnTo>
                    <a:pt x="16840" y="53565"/>
                  </a:lnTo>
                  <a:lnTo>
                    <a:pt x="14864" y="54893"/>
                  </a:lnTo>
                  <a:lnTo>
                    <a:pt x="14669" y="54980"/>
                  </a:lnTo>
                  <a:lnTo>
                    <a:pt x="11093" y="56575"/>
                  </a:lnTo>
                  <a:lnTo>
                    <a:pt x="9569" y="57950"/>
                  </a:lnTo>
                  <a:lnTo>
                    <a:pt x="8138" y="59283"/>
                  </a:lnTo>
                  <a:lnTo>
                    <a:pt x="8147" y="59995"/>
                  </a:lnTo>
                  <a:lnTo>
                    <a:pt x="7655" y="60705"/>
                  </a:lnTo>
                  <a:lnTo>
                    <a:pt x="4025" y="62970"/>
                  </a:lnTo>
                  <a:lnTo>
                    <a:pt x="3847" y="63081"/>
                  </a:lnTo>
                  <a:lnTo>
                    <a:pt x="1538" y="63164"/>
                  </a:lnTo>
                  <a:lnTo>
                    <a:pt x="1262" y="63174"/>
                  </a:lnTo>
                  <a:lnTo>
                    <a:pt x="814" y="63190"/>
                  </a:lnTo>
                  <a:lnTo>
                    <a:pt x="683" y="62999"/>
                  </a:lnTo>
                  <a:lnTo>
                    <a:pt x="974" y="62980"/>
                  </a:lnTo>
                  <a:lnTo>
                    <a:pt x="1096" y="62808"/>
                  </a:lnTo>
                  <a:lnTo>
                    <a:pt x="1230" y="62359"/>
                  </a:lnTo>
                  <a:lnTo>
                    <a:pt x="1076" y="62024"/>
                  </a:lnTo>
                  <a:lnTo>
                    <a:pt x="250" y="61340"/>
                  </a:lnTo>
                  <a:lnTo>
                    <a:pt x="0" y="61203"/>
                  </a:lnTo>
                  <a:lnTo>
                    <a:pt x="2304" y="60718"/>
                  </a:lnTo>
                  <a:lnTo>
                    <a:pt x="3393" y="59415"/>
                  </a:lnTo>
                  <a:lnTo>
                    <a:pt x="4171" y="58483"/>
                  </a:lnTo>
                  <a:lnTo>
                    <a:pt x="5790" y="58018"/>
                  </a:lnTo>
                  <a:lnTo>
                    <a:pt x="8271" y="55860"/>
                  </a:lnTo>
                  <a:lnTo>
                    <a:pt x="8556" y="55612"/>
                  </a:lnTo>
                  <a:lnTo>
                    <a:pt x="8694" y="55441"/>
                  </a:lnTo>
                  <a:lnTo>
                    <a:pt x="9702" y="54195"/>
                  </a:lnTo>
                  <a:lnTo>
                    <a:pt x="13223" y="52024"/>
                  </a:lnTo>
                  <a:lnTo>
                    <a:pt x="14160" y="51446"/>
                  </a:lnTo>
                  <a:lnTo>
                    <a:pt x="14771" y="51068"/>
                  </a:lnTo>
                  <a:lnTo>
                    <a:pt x="16208" y="50182"/>
                  </a:lnTo>
                  <a:lnTo>
                    <a:pt x="17258" y="49534"/>
                  </a:lnTo>
                  <a:lnTo>
                    <a:pt x="17879" y="49151"/>
                  </a:lnTo>
                  <a:lnTo>
                    <a:pt x="19800" y="47966"/>
                  </a:lnTo>
                  <a:lnTo>
                    <a:pt x="19980" y="47855"/>
                  </a:lnTo>
                  <a:lnTo>
                    <a:pt x="20887" y="47296"/>
                  </a:lnTo>
                  <a:lnTo>
                    <a:pt x="21012" y="47061"/>
                  </a:lnTo>
                  <a:lnTo>
                    <a:pt x="21452" y="46232"/>
                  </a:lnTo>
                  <a:lnTo>
                    <a:pt x="21314" y="45000"/>
                  </a:lnTo>
                  <a:lnTo>
                    <a:pt x="21504" y="43754"/>
                  </a:lnTo>
                  <a:lnTo>
                    <a:pt x="22167" y="42987"/>
                  </a:lnTo>
                  <a:lnTo>
                    <a:pt x="22948" y="42578"/>
                  </a:lnTo>
                  <a:lnTo>
                    <a:pt x="23181" y="41775"/>
                  </a:lnTo>
                  <a:lnTo>
                    <a:pt x="23039" y="40841"/>
                  </a:lnTo>
                  <a:lnTo>
                    <a:pt x="22424" y="39196"/>
                  </a:lnTo>
                  <a:lnTo>
                    <a:pt x="22168" y="38513"/>
                  </a:lnTo>
                  <a:lnTo>
                    <a:pt x="21789" y="37499"/>
                  </a:lnTo>
                  <a:lnTo>
                    <a:pt x="21692" y="37239"/>
                  </a:lnTo>
                  <a:lnTo>
                    <a:pt x="21751" y="36430"/>
                  </a:lnTo>
                  <a:lnTo>
                    <a:pt x="22380" y="35479"/>
                  </a:lnTo>
                  <a:lnTo>
                    <a:pt x="23032" y="34492"/>
                  </a:lnTo>
                  <a:lnTo>
                    <a:pt x="23187" y="34257"/>
                  </a:lnTo>
                  <a:lnTo>
                    <a:pt x="23303" y="34082"/>
                  </a:lnTo>
                  <a:lnTo>
                    <a:pt x="22623" y="32630"/>
                  </a:lnTo>
                  <a:lnTo>
                    <a:pt x="21679" y="31900"/>
                  </a:lnTo>
                  <a:lnTo>
                    <a:pt x="21918" y="31031"/>
                  </a:lnTo>
                  <a:lnTo>
                    <a:pt x="21954" y="30897"/>
                  </a:lnTo>
                  <a:lnTo>
                    <a:pt x="22593" y="30539"/>
                  </a:lnTo>
                  <a:lnTo>
                    <a:pt x="23302" y="30142"/>
                  </a:lnTo>
                  <a:lnTo>
                    <a:pt x="23472" y="30047"/>
                  </a:lnTo>
                  <a:lnTo>
                    <a:pt x="23583" y="29116"/>
                  </a:lnTo>
                  <a:lnTo>
                    <a:pt x="23344" y="28292"/>
                  </a:lnTo>
                  <a:lnTo>
                    <a:pt x="22837" y="26540"/>
                  </a:lnTo>
                  <a:lnTo>
                    <a:pt x="22487" y="25329"/>
                  </a:lnTo>
                  <a:lnTo>
                    <a:pt x="22101" y="24920"/>
                  </a:lnTo>
                  <a:lnTo>
                    <a:pt x="20523" y="24788"/>
                  </a:lnTo>
                  <a:lnTo>
                    <a:pt x="21464" y="23870"/>
                  </a:lnTo>
                  <a:lnTo>
                    <a:pt x="22531" y="22830"/>
                  </a:lnTo>
                  <a:lnTo>
                    <a:pt x="24124" y="22353"/>
                  </a:lnTo>
                  <a:lnTo>
                    <a:pt x="25188" y="22033"/>
                  </a:lnTo>
                  <a:lnTo>
                    <a:pt x="25353" y="21025"/>
                  </a:lnTo>
                  <a:lnTo>
                    <a:pt x="25420" y="20617"/>
                  </a:lnTo>
                  <a:lnTo>
                    <a:pt x="25279" y="20273"/>
                  </a:lnTo>
                  <a:lnTo>
                    <a:pt x="25176" y="20020"/>
                  </a:lnTo>
                  <a:lnTo>
                    <a:pt x="25048" y="19707"/>
                  </a:lnTo>
                  <a:lnTo>
                    <a:pt x="24171" y="19343"/>
                  </a:lnTo>
                  <a:lnTo>
                    <a:pt x="23459" y="19047"/>
                  </a:lnTo>
                  <a:lnTo>
                    <a:pt x="22702" y="18733"/>
                  </a:lnTo>
                  <a:lnTo>
                    <a:pt x="21867" y="19264"/>
                  </a:lnTo>
                  <a:lnTo>
                    <a:pt x="21608" y="19283"/>
                  </a:lnTo>
                  <a:lnTo>
                    <a:pt x="21145" y="19309"/>
                  </a:lnTo>
                  <a:lnTo>
                    <a:pt x="19306" y="18240"/>
                  </a:lnTo>
                  <a:lnTo>
                    <a:pt x="17371" y="17657"/>
                  </a:lnTo>
                  <a:lnTo>
                    <a:pt x="16298" y="17334"/>
                  </a:lnTo>
                  <a:lnTo>
                    <a:pt x="15658" y="17141"/>
                  </a:lnTo>
                  <a:lnTo>
                    <a:pt x="14474" y="16785"/>
                  </a:lnTo>
                  <a:lnTo>
                    <a:pt x="14233" y="16648"/>
                  </a:lnTo>
                  <a:lnTo>
                    <a:pt x="13109" y="16007"/>
                  </a:lnTo>
                  <a:lnTo>
                    <a:pt x="12126" y="16497"/>
                  </a:lnTo>
                  <a:lnTo>
                    <a:pt x="11932" y="17367"/>
                  </a:lnTo>
                  <a:lnTo>
                    <a:pt x="11840" y="17556"/>
                  </a:lnTo>
                  <a:lnTo>
                    <a:pt x="10997" y="17161"/>
                  </a:lnTo>
                  <a:lnTo>
                    <a:pt x="10539" y="16739"/>
                  </a:lnTo>
                  <a:lnTo>
                    <a:pt x="10088" y="16841"/>
                  </a:lnTo>
                  <a:lnTo>
                    <a:pt x="9897" y="16744"/>
                  </a:lnTo>
                  <a:lnTo>
                    <a:pt x="9756" y="16448"/>
                  </a:lnTo>
                  <a:lnTo>
                    <a:pt x="9953" y="16164"/>
                  </a:lnTo>
                  <a:lnTo>
                    <a:pt x="9924" y="16000"/>
                  </a:lnTo>
                  <a:lnTo>
                    <a:pt x="9504" y="15584"/>
                  </a:lnTo>
                  <a:lnTo>
                    <a:pt x="9010" y="15649"/>
                  </a:lnTo>
                  <a:lnTo>
                    <a:pt x="8783" y="15500"/>
                  </a:lnTo>
                  <a:lnTo>
                    <a:pt x="8553" y="15149"/>
                  </a:lnTo>
                  <a:lnTo>
                    <a:pt x="8333" y="14954"/>
                  </a:lnTo>
                  <a:lnTo>
                    <a:pt x="8101" y="14925"/>
                  </a:lnTo>
                  <a:lnTo>
                    <a:pt x="7825" y="14972"/>
                  </a:lnTo>
                  <a:lnTo>
                    <a:pt x="7026" y="15977"/>
                  </a:lnTo>
                  <a:lnTo>
                    <a:pt x="6524" y="16333"/>
                  </a:lnTo>
                  <a:lnTo>
                    <a:pt x="6251" y="16341"/>
                  </a:lnTo>
                  <a:lnTo>
                    <a:pt x="6110" y="16325"/>
                  </a:lnTo>
                  <a:lnTo>
                    <a:pt x="5793" y="16260"/>
                  </a:lnTo>
                  <a:lnTo>
                    <a:pt x="5839" y="15802"/>
                  </a:lnTo>
                  <a:lnTo>
                    <a:pt x="5587" y="15005"/>
                  </a:lnTo>
                  <a:lnTo>
                    <a:pt x="5304" y="14655"/>
                  </a:lnTo>
                  <a:lnTo>
                    <a:pt x="4946" y="13611"/>
                  </a:lnTo>
                  <a:lnTo>
                    <a:pt x="4950" y="13283"/>
                  </a:lnTo>
                  <a:lnTo>
                    <a:pt x="5335" y="11779"/>
                  </a:lnTo>
                  <a:lnTo>
                    <a:pt x="5240" y="11589"/>
                  </a:lnTo>
                  <a:lnTo>
                    <a:pt x="5078" y="11745"/>
                  </a:lnTo>
                  <a:lnTo>
                    <a:pt x="4803" y="11394"/>
                  </a:lnTo>
                  <a:lnTo>
                    <a:pt x="5673" y="11034"/>
                  </a:lnTo>
                  <a:lnTo>
                    <a:pt x="5882" y="10584"/>
                  </a:lnTo>
                  <a:lnTo>
                    <a:pt x="5567" y="10511"/>
                  </a:lnTo>
                  <a:lnTo>
                    <a:pt x="5211" y="10613"/>
                  </a:lnTo>
                  <a:lnTo>
                    <a:pt x="4929" y="10535"/>
                  </a:lnTo>
                  <a:lnTo>
                    <a:pt x="4755" y="10347"/>
                  </a:lnTo>
                  <a:lnTo>
                    <a:pt x="4540" y="9382"/>
                  </a:lnTo>
                  <a:lnTo>
                    <a:pt x="4710" y="8825"/>
                  </a:lnTo>
                  <a:lnTo>
                    <a:pt x="4699" y="8492"/>
                  </a:lnTo>
                  <a:lnTo>
                    <a:pt x="4345" y="8515"/>
                  </a:lnTo>
                  <a:lnTo>
                    <a:pt x="4179" y="8601"/>
                  </a:lnTo>
                  <a:lnTo>
                    <a:pt x="3318" y="8109"/>
                  </a:lnTo>
                  <a:lnTo>
                    <a:pt x="3189" y="7440"/>
                  </a:lnTo>
                  <a:lnTo>
                    <a:pt x="2528" y="7203"/>
                  </a:lnTo>
                  <a:lnTo>
                    <a:pt x="2566" y="6597"/>
                  </a:lnTo>
                  <a:lnTo>
                    <a:pt x="3119" y="6019"/>
                  </a:lnTo>
                  <a:lnTo>
                    <a:pt x="3090" y="522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3" name="pg154">
              <a:extLst>
                <a:ext uri="{FF2B5EF4-FFF2-40B4-BE49-F238E27FC236}">
                  <a16:creationId xmlns:a16="http://schemas.microsoft.com/office/drawing/2014/main" id="{3503D131-DBAF-264E-9C82-2FE30FA8B3F0}"/>
                </a:ext>
              </a:extLst>
            </p:cNvPr>
            <p:cNvSpPr/>
            <p:nvPr/>
          </p:nvSpPr>
          <p:spPr>
            <a:xfrm>
              <a:off x="7021025" y="2907534"/>
              <a:ext cx="33852" cy="41781"/>
            </a:xfrm>
            <a:custGeom>
              <a:avLst/>
              <a:gdLst/>
              <a:ahLst/>
              <a:cxnLst/>
              <a:rect l="0" t="0" r="0" b="0"/>
              <a:pathLst>
                <a:path w="33852" h="41781">
                  <a:moveTo>
                    <a:pt x="15315" y="41781"/>
                  </a:moveTo>
                  <a:lnTo>
                    <a:pt x="13906" y="41719"/>
                  </a:lnTo>
                  <a:lnTo>
                    <a:pt x="13179" y="41498"/>
                  </a:lnTo>
                  <a:lnTo>
                    <a:pt x="12791" y="41209"/>
                  </a:lnTo>
                  <a:lnTo>
                    <a:pt x="12566" y="40928"/>
                  </a:lnTo>
                  <a:lnTo>
                    <a:pt x="12064" y="39231"/>
                  </a:lnTo>
                  <a:lnTo>
                    <a:pt x="11294" y="38383"/>
                  </a:lnTo>
                  <a:lnTo>
                    <a:pt x="8808" y="37618"/>
                  </a:lnTo>
                  <a:lnTo>
                    <a:pt x="7690" y="36606"/>
                  </a:lnTo>
                  <a:lnTo>
                    <a:pt x="6201" y="34703"/>
                  </a:lnTo>
                  <a:lnTo>
                    <a:pt x="5412" y="34134"/>
                  </a:lnTo>
                  <a:lnTo>
                    <a:pt x="4661" y="33743"/>
                  </a:lnTo>
                  <a:lnTo>
                    <a:pt x="4492" y="33450"/>
                  </a:lnTo>
                  <a:lnTo>
                    <a:pt x="2977" y="31970"/>
                  </a:lnTo>
                  <a:lnTo>
                    <a:pt x="2524" y="31352"/>
                  </a:lnTo>
                  <a:lnTo>
                    <a:pt x="1851" y="30197"/>
                  </a:lnTo>
                  <a:lnTo>
                    <a:pt x="1807" y="30003"/>
                  </a:lnTo>
                  <a:lnTo>
                    <a:pt x="1747" y="29742"/>
                  </a:lnTo>
                  <a:lnTo>
                    <a:pt x="1241" y="28602"/>
                  </a:lnTo>
                  <a:lnTo>
                    <a:pt x="828" y="28099"/>
                  </a:lnTo>
                  <a:lnTo>
                    <a:pt x="718" y="27085"/>
                  </a:lnTo>
                  <a:lnTo>
                    <a:pt x="543" y="25464"/>
                  </a:lnTo>
                  <a:lnTo>
                    <a:pt x="1165" y="23886"/>
                  </a:lnTo>
                  <a:lnTo>
                    <a:pt x="1579" y="23024"/>
                  </a:lnTo>
                  <a:lnTo>
                    <a:pt x="1993" y="21755"/>
                  </a:lnTo>
                  <a:lnTo>
                    <a:pt x="1683" y="20926"/>
                  </a:lnTo>
                  <a:lnTo>
                    <a:pt x="647" y="19429"/>
                  </a:lnTo>
                  <a:lnTo>
                    <a:pt x="1993" y="18600"/>
                  </a:lnTo>
                  <a:lnTo>
                    <a:pt x="1823" y="18208"/>
                  </a:lnTo>
                  <a:lnTo>
                    <a:pt x="1294" y="17191"/>
                  </a:lnTo>
                  <a:lnTo>
                    <a:pt x="851" y="16891"/>
                  </a:lnTo>
                  <a:lnTo>
                    <a:pt x="279" y="16377"/>
                  </a:lnTo>
                  <a:lnTo>
                    <a:pt x="0" y="15623"/>
                  </a:lnTo>
                  <a:lnTo>
                    <a:pt x="271" y="15493"/>
                  </a:lnTo>
                  <a:lnTo>
                    <a:pt x="479" y="14501"/>
                  </a:lnTo>
                  <a:lnTo>
                    <a:pt x="221" y="14096"/>
                  </a:lnTo>
                  <a:lnTo>
                    <a:pt x="753" y="13638"/>
                  </a:lnTo>
                  <a:lnTo>
                    <a:pt x="2331" y="12622"/>
                  </a:lnTo>
                  <a:lnTo>
                    <a:pt x="3675" y="12355"/>
                  </a:lnTo>
                  <a:lnTo>
                    <a:pt x="4779" y="11748"/>
                  </a:lnTo>
                  <a:lnTo>
                    <a:pt x="5849" y="11712"/>
                  </a:lnTo>
                  <a:lnTo>
                    <a:pt x="6518" y="11767"/>
                  </a:lnTo>
                  <a:lnTo>
                    <a:pt x="6879" y="11714"/>
                  </a:lnTo>
                  <a:lnTo>
                    <a:pt x="7124" y="10894"/>
                  </a:lnTo>
                  <a:lnTo>
                    <a:pt x="8208" y="10197"/>
                  </a:lnTo>
                  <a:lnTo>
                    <a:pt x="9951" y="9492"/>
                  </a:lnTo>
                  <a:lnTo>
                    <a:pt x="10215" y="9597"/>
                  </a:lnTo>
                  <a:lnTo>
                    <a:pt x="11071" y="9337"/>
                  </a:lnTo>
                  <a:lnTo>
                    <a:pt x="12287" y="8726"/>
                  </a:lnTo>
                  <a:lnTo>
                    <a:pt x="14371" y="8499"/>
                  </a:lnTo>
                  <a:lnTo>
                    <a:pt x="15588" y="7844"/>
                  </a:lnTo>
                  <a:lnTo>
                    <a:pt x="17216" y="7520"/>
                  </a:lnTo>
                  <a:lnTo>
                    <a:pt x="18855" y="7067"/>
                  </a:lnTo>
                  <a:lnTo>
                    <a:pt x="21173" y="6234"/>
                  </a:lnTo>
                  <a:lnTo>
                    <a:pt x="23146" y="5413"/>
                  </a:lnTo>
                  <a:lnTo>
                    <a:pt x="24331" y="4757"/>
                  </a:lnTo>
                  <a:lnTo>
                    <a:pt x="28869" y="2668"/>
                  </a:lnTo>
                  <a:lnTo>
                    <a:pt x="31006" y="1454"/>
                  </a:lnTo>
                  <a:lnTo>
                    <a:pt x="32642" y="331"/>
                  </a:lnTo>
                  <a:lnTo>
                    <a:pt x="33012" y="0"/>
                  </a:lnTo>
                  <a:lnTo>
                    <a:pt x="33444" y="1419"/>
                  </a:lnTo>
                  <a:lnTo>
                    <a:pt x="33552" y="1774"/>
                  </a:lnTo>
                  <a:lnTo>
                    <a:pt x="33852" y="2784"/>
                  </a:lnTo>
                  <a:lnTo>
                    <a:pt x="33405" y="3248"/>
                  </a:lnTo>
                  <a:lnTo>
                    <a:pt x="33219" y="3337"/>
                  </a:lnTo>
                  <a:lnTo>
                    <a:pt x="32103" y="3494"/>
                  </a:lnTo>
                  <a:lnTo>
                    <a:pt x="31510" y="3747"/>
                  </a:lnTo>
                  <a:lnTo>
                    <a:pt x="29982" y="4748"/>
                  </a:lnTo>
                  <a:lnTo>
                    <a:pt x="29467" y="5187"/>
                  </a:lnTo>
                  <a:lnTo>
                    <a:pt x="29343" y="5339"/>
                  </a:lnTo>
                  <a:lnTo>
                    <a:pt x="29281" y="6326"/>
                  </a:lnTo>
                  <a:lnTo>
                    <a:pt x="29401" y="6746"/>
                  </a:lnTo>
                  <a:lnTo>
                    <a:pt x="28584" y="7319"/>
                  </a:lnTo>
                  <a:lnTo>
                    <a:pt x="28363" y="7446"/>
                  </a:lnTo>
                  <a:lnTo>
                    <a:pt x="27576" y="6374"/>
                  </a:lnTo>
                  <a:lnTo>
                    <a:pt x="26255" y="7082"/>
                  </a:lnTo>
                  <a:lnTo>
                    <a:pt x="26104" y="7663"/>
                  </a:lnTo>
                  <a:lnTo>
                    <a:pt x="27019" y="8354"/>
                  </a:lnTo>
                  <a:lnTo>
                    <a:pt x="27980" y="9776"/>
                  </a:lnTo>
                  <a:lnTo>
                    <a:pt x="28046" y="10028"/>
                  </a:lnTo>
                  <a:lnTo>
                    <a:pt x="28244" y="11974"/>
                  </a:lnTo>
                  <a:lnTo>
                    <a:pt x="28008" y="12589"/>
                  </a:lnTo>
                  <a:lnTo>
                    <a:pt x="27628" y="13162"/>
                  </a:lnTo>
                  <a:lnTo>
                    <a:pt x="27563" y="13423"/>
                  </a:lnTo>
                  <a:lnTo>
                    <a:pt x="27614" y="13587"/>
                  </a:lnTo>
                  <a:lnTo>
                    <a:pt x="27918" y="13871"/>
                  </a:lnTo>
                  <a:lnTo>
                    <a:pt x="28109" y="14208"/>
                  </a:lnTo>
                  <a:lnTo>
                    <a:pt x="27967" y="14728"/>
                  </a:lnTo>
                  <a:lnTo>
                    <a:pt x="27501" y="14912"/>
                  </a:lnTo>
                  <a:lnTo>
                    <a:pt x="27384" y="15054"/>
                  </a:lnTo>
                  <a:lnTo>
                    <a:pt x="27863" y="16501"/>
                  </a:lnTo>
                  <a:lnTo>
                    <a:pt x="28523" y="16404"/>
                  </a:lnTo>
                  <a:lnTo>
                    <a:pt x="29344" y="16032"/>
                  </a:lnTo>
                  <a:lnTo>
                    <a:pt x="29883" y="15981"/>
                  </a:lnTo>
                  <a:lnTo>
                    <a:pt x="30716" y="16071"/>
                  </a:lnTo>
                  <a:lnTo>
                    <a:pt x="31644" y="15525"/>
                  </a:lnTo>
                  <a:lnTo>
                    <a:pt x="31799" y="16924"/>
                  </a:lnTo>
                  <a:lnTo>
                    <a:pt x="30919" y="17659"/>
                  </a:lnTo>
                  <a:lnTo>
                    <a:pt x="28692" y="18827"/>
                  </a:lnTo>
                  <a:lnTo>
                    <a:pt x="29210" y="20291"/>
                  </a:lnTo>
                  <a:lnTo>
                    <a:pt x="28617" y="20385"/>
                  </a:lnTo>
                  <a:lnTo>
                    <a:pt x="28438" y="20343"/>
                  </a:lnTo>
                  <a:lnTo>
                    <a:pt x="27604" y="20730"/>
                  </a:lnTo>
                  <a:lnTo>
                    <a:pt x="27552" y="21023"/>
                  </a:lnTo>
                  <a:lnTo>
                    <a:pt x="27928" y="21739"/>
                  </a:lnTo>
                  <a:lnTo>
                    <a:pt x="25714" y="21804"/>
                  </a:lnTo>
                  <a:lnTo>
                    <a:pt x="24801" y="22372"/>
                  </a:lnTo>
                  <a:lnTo>
                    <a:pt x="24471" y="22487"/>
                  </a:lnTo>
                  <a:lnTo>
                    <a:pt x="25999" y="24781"/>
                  </a:lnTo>
                  <a:lnTo>
                    <a:pt x="24970" y="24888"/>
                  </a:lnTo>
                  <a:lnTo>
                    <a:pt x="23474" y="25350"/>
                  </a:lnTo>
                  <a:lnTo>
                    <a:pt x="23888" y="27741"/>
                  </a:lnTo>
                  <a:lnTo>
                    <a:pt x="22839" y="27237"/>
                  </a:lnTo>
                  <a:lnTo>
                    <a:pt x="22671" y="27025"/>
                  </a:lnTo>
                  <a:lnTo>
                    <a:pt x="22192" y="27220"/>
                  </a:lnTo>
                  <a:lnTo>
                    <a:pt x="22969" y="27969"/>
                  </a:lnTo>
                  <a:lnTo>
                    <a:pt x="22979" y="28305"/>
                  </a:lnTo>
                  <a:lnTo>
                    <a:pt x="22982" y="29709"/>
                  </a:lnTo>
                  <a:lnTo>
                    <a:pt x="22843" y="30206"/>
                  </a:lnTo>
                  <a:lnTo>
                    <a:pt x="22296" y="30148"/>
                  </a:lnTo>
                  <a:lnTo>
                    <a:pt x="22283" y="30295"/>
                  </a:lnTo>
                  <a:lnTo>
                    <a:pt x="22373" y="30682"/>
                  </a:lnTo>
                  <a:lnTo>
                    <a:pt x="23344" y="31742"/>
                  </a:lnTo>
                  <a:lnTo>
                    <a:pt x="24626" y="31921"/>
                  </a:lnTo>
                  <a:lnTo>
                    <a:pt x="25934" y="31954"/>
                  </a:lnTo>
                  <a:lnTo>
                    <a:pt x="24846" y="32816"/>
                  </a:lnTo>
                  <a:lnTo>
                    <a:pt x="24587" y="33288"/>
                  </a:lnTo>
                  <a:lnTo>
                    <a:pt x="24587" y="33662"/>
                  </a:lnTo>
                  <a:lnTo>
                    <a:pt x="24458" y="33743"/>
                  </a:lnTo>
                  <a:lnTo>
                    <a:pt x="20535" y="33336"/>
                  </a:lnTo>
                  <a:lnTo>
                    <a:pt x="20185" y="33597"/>
                  </a:lnTo>
                  <a:lnTo>
                    <a:pt x="20590" y="33914"/>
                  </a:lnTo>
                  <a:lnTo>
                    <a:pt x="21091" y="34068"/>
                  </a:lnTo>
                  <a:lnTo>
                    <a:pt x="21480" y="34491"/>
                  </a:lnTo>
                  <a:lnTo>
                    <a:pt x="21091" y="34800"/>
                  </a:lnTo>
                  <a:lnTo>
                    <a:pt x="19965" y="35142"/>
                  </a:lnTo>
                  <a:lnTo>
                    <a:pt x="20155" y="35398"/>
                  </a:lnTo>
                  <a:lnTo>
                    <a:pt x="20366" y="36411"/>
                  </a:lnTo>
                  <a:lnTo>
                    <a:pt x="20152" y="36430"/>
                  </a:lnTo>
                  <a:lnTo>
                    <a:pt x="19636" y="36204"/>
                  </a:lnTo>
                  <a:lnTo>
                    <a:pt x="19103" y="35793"/>
                  </a:lnTo>
                  <a:lnTo>
                    <a:pt x="18798" y="35648"/>
                  </a:lnTo>
                  <a:lnTo>
                    <a:pt x="18438" y="35568"/>
                  </a:lnTo>
                  <a:lnTo>
                    <a:pt x="17738" y="35727"/>
                  </a:lnTo>
                  <a:lnTo>
                    <a:pt x="17324" y="36785"/>
                  </a:lnTo>
                  <a:lnTo>
                    <a:pt x="16845" y="37679"/>
                  </a:lnTo>
                  <a:lnTo>
                    <a:pt x="16132" y="38981"/>
                  </a:lnTo>
                  <a:lnTo>
                    <a:pt x="16883" y="39469"/>
                  </a:lnTo>
                  <a:lnTo>
                    <a:pt x="16922" y="39615"/>
                  </a:lnTo>
                  <a:lnTo>
                    <a:pt x="16314" y="40428"/>
                  </a:lnTo>
                  <a:lnTo>
                    <a:pt x="15912" y="40965"/>
                  </a:lnTo>
                  <a:lnTo>
                    <a:pt x="15809" y="4109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4" name="pg155">
              <a:extLst>
                <a:ext uri="{FF2B5EF4-FFF2-40B4-BE49-F238E27FC236}">
                  <a16:creationId xmlns:a16="http://schemas.microsoft.com/office/drawing/2014/main" id="{6B9D6B62-B599-2E4B-8861-88CC863E8042}"/>
                </a:ext>
              </a:extLst>
            </p:cNvPr>
            <p:cNvSpPr/>
            <p:nvPr/>
          </p:nvSpPr>
          <p:spPr>
            <a:xfrm>
              <a:off x="6814684" y="2907849"/>
              <a:ext cx="161584" cy="119634"/>
            </a:xfrm>
            <a:custGeom>
              <a:avLst/>
              <a:gdLst/>
              <a:ahLst/>
              <a:cxnLst/>
              <a:rect l="0" t="0" r="0" b="0"/>
              <a:pathLst>
                <a:path w="161584" h="119634">
                  <a:moveTo>
                    <a:pt x="161584" y="64311"/>
                  </a:moveTo>
                  <a:lnTo>
                    <a:pt x="160463" y="65159"/>
                  </a:lnTo>
                  <a:lnTo>
                    <a:pt x="159487" y="66431"/>
                  </a:lnTo>
                  <a:lnTo>
                    <a:pt x="159919" y="66546"/>
                  </a:lnTo>
                  <a:lnTo>
                    <a:pt x="160046" y="67138"/>
                  </a:lnTo>
                  <a:lnTo>
                    <a:pt x="159533" y="67238"/>
                  </a:lnTo>
                  <a:lnTo>
                    <a:pt x="159113" y="67554"/>
                  </a:lnTo>
                  <a:lnTo>
                    <a:pt x="158550" y="68217"/>
                  </a:lnTo>
                  <a:lnTo>
                    <a:pt x="158543" y="68474"/>
                  </a:lnTo>
                  <a:lnTo>
                    <a:pt x="158232" y="68603"/>
                  </a:lnTo>
                  <a:lnTo>
                    <a:pt x="157761" y="68715"/>
                  </a:lnTo>
                  <a:lnTo>
                    <a:pt x="157506" y="68596"/>
                  </a:lnTo>
                  <a:lnTo>
                    <a:pt x="157279" y="68083"/>
                  </a:lnTo>
                  <a:lnTo>
                    <a:pt x="157283" y="67919"/>
                  </a:lnTo>
                  <a:lnTo>
                    <a:pt x="157414" y="67878"/>
                  </a:lnTo>
                  <a:lnTo>
                    <a:pt x="157433" y="67580"/>
                  </a:lnTo>
                  <a:lnTo>
                    <a:pt x="157306" y="67201"/>
                  </a:lnTo>
                  <a:lnTo>
                    <a:pt x="157179" y="67100"/>
                  </a:lnTo>
                  <a:lnTo>
                    <a:pt x="156728" y="67060"/>
                  </a:lnTo>
                  <a:lnTo>
                    <a:pt x="156293" y="67342"/>
                  </a:lnTo>
                  <a:lnTo>
                    <a:pt x="156104" y="67729"/>
                  </a:lnTo>
                  <a:lnTo>
                    <a:pt x="155460" y="67826"/>
                  </a:lnTo>
                  <a:lnTo>
                    <a:pt x="154882" y="67689"/>
                  </a:lnTo>
                  <a:lnTo>
                    <a:pt x="153207" y="68452"/>
                  </a:lnTo>
                  <a:lnTo>
                    <a:pt x="152975" y="68325"/>
                  </a:lnTo>
                  <a:lnTo>
                    <a:pt x="152606" y="68158"/>
                  </a:lnTo>
                  <a:lnTo>
                    <a:pt x="152024" y="68047"/>
                  </a:lnTo>
                  <a:lnTo>
                    <a:pt x="150883" y="68270"/>
                  </a:lnTo>
                  <a:lnTo>
                    <a:pt x="150691" y="68501"/>
                  </a:lnTo>
                  <a:lnTo>
                    <a:pt x="150537" y="69037"/>
                  </a:lnTo>
                  <a:lnTo>
                    <a:pt x="150125" y="69599"/>
                  </a:lnTo>
                  <a:lnTo>
                    <a:pt x="149397" y="69406"/>
                  </a:lnTo>
                  <a:lnTo>
                    <a:pt x="148838" y="69123"/>
                  </a:lnTo>
                  <a:lnTo>
                    <a:pt x="148591" y="69480"/>
                  </a:lnTo>
                  <a:lnTo>
                    <a:pt x="148024" y="70410"/>
                  </a:lnTo>
                  <a:lnTo>
                    <a:pt x="146301" y="72277"/>
                  </a:lnTo>
                  <a:lnTo>
                    <a:pt x="145646" y="72716"/>
                  </a:lnTo>
                  <a:lnTo>
                    <a:pt x="145142" y="72738"/>
                  </a:lnTo>
                  <a:lnTo>
                    <a:pt x="144968" y="72823"/>
                  </a:lnTo>
                  <a:lnTo>
                    <a:pt x="143944" y="73997"/>
                  </a:lnTo>
                  <a:lnTo>
                    <a:pt x="142581" y="73407"/>
                  </a:lnTo>
                  <a:lnTo>
                    <a:pt x="141757" y="72770"/>
                  </a:lnTo>
                  <a:lnTo>
                    <a:pt x="141468" y="71814"/>
                  </a:lnTo>
                  <a:lnTo>
                    <a:pt x="141298" y="70973"/>
                  </a:lnTo>
                  <a:lnTo>
                    <a:pt x="141260" y="70586"/>
                  </a:lnTo>
                  <a:lnTo>
                    <a:pt x="140447" y="70274"/>
                  </a:lnTo>
                  <a:lnTo>
                    <a:pt x="139003" y="70401"/>
                  </a:lnTo>
                  <a:lnTo>
                    <a:pt x="138614" y="70802"/>
                  </a:lnTo>
                  <a:lnTo>
                    <a:pt x="138679" y="71059"/>
                  </a:lnTo>
                  <a:lnTo>
                    <a:pt x="139484" y="72317"/>
                  </a:lnTo>
                  <a:lnTo>
                    <a:pt x="140624" y="73864"/>
                  </a:lnTo>
                  <a:lnTo>
                    <a:pt x="140289" y="74537"/>
                  </a:lnTo>
                  <a:lnTo>
                    <a:pt x="140104" y="74902"/>
                  </a:lnTo>
                  <a:lnTo>
                    <a:pt x="141578" y="74310"/>
                  </a:lnTo>
                  <a:lnTo>
                    <a:pt x="142449" y="74470"/>
                  </a:lnTo>
                  <a:lnTo>
                    <a:pt x="141994" y="74619"/>
                  </a:lnTo>
                  <a:lnTo>
                    <a:pt x="141394" y="74954"/>
                  </a:lnTo>
                  <a:lnTo>
                    <a:pt x="140285" y="75806"/>
                  </a:lnTo>
                  <a:lnTo>
                    <a:pt x="140316" y="75984"/>
                  </a:lnTo>
                  <a:lnTo>
                    <a:pt x="139754" y="76416"/>
                  </a:lnTo>
                  <a:lnTo>
                    <a:pt x="139299" y="76517"/>
                  </a:lnTo>
                  <a:lnTo>
                    <a:pt x="138980" y="76792"/>
                  </a:lnTo>
                  <a:lnTo>
                    <a:pt x="137869" y="78322"/>
                  </a:lnTo>
                  <a:lnTo>
                    <a:pt x="138080" y="78474"/>
                  </a:lnTo>
                  <a:lnTo>
                    <a:pt x="135749" y="83105"/>
                  </a:lnTo>
                  <a:lnTo>
                    <a:pt x="142238" y="77169"/>
                  </a:lnTo>
                  <a:lnTo>
                    <a:pt x="145720" y="79786"/>
                  </a:lnTo>
                  <a:lnTo>
                    <a:pt x="146182" y="80285"/>
                  </a:lnTo>
                  <a:lnTo>
                    <a:pt x="145954" y="80435"/>
                  </a:lnTo>
                  <a:lnTo>
                    <a:pt x="144695" y="81982"/>
                  </a:lnTo>
                  <a:lnTo>
                    <a:pt x="143623" y="83152"/>
                  </a:lnTo>
                  <a:lnTo>
                    <a:pt x="143043" y="84356"/>
                  </a:lnTo>
                  <a:lnTo>
                    <a:pt x="142897" y="84884"/>
                  </a:lnTo>
                  <a:lnTo>
                    <a:pt x="142328" y="85651"/>
                  </a:lnTo>
                  <a:lnTo>
                    <a:pt x="141766" y="86082"/>
                  </a:lnTo>
                  <a:lnTo>
                    <a:pt x="140651" y="86610"/>
                  </a:lnTo>
                  <a:lnTo>
                    <a:pt x="139547" y="87563"/>
                  </a:lnTo>
                  <a:lnTo>
                    <a:pt x="138685" y="88460"/>
                  </a:lnTo>
                  <a:lnTo>
                    <a:pt x="138366" y="88612"/>
                  </a:lnTo>
                  <a:lnTo>
                    <a:pt x="137785" y="88624"/>
                  </a:lnTo>
                  <a:lnTo>
                    <a:pt x="137140" y="89245"/>
                  </a:lnTo>
                  <a:lnTo>
                    <a:pt x="136894" y="89360"/>
                  </a:lnTo>
                  <a:lnTo>
                    <a:pt x="136294" y="89249"/>
                  </a:lnTo>
                  <a:lnTo>
                    <a:pt x="136085" y="89422"/>
                  </a:lnTo>
                  <a:lnTo>
                    <a:pt x="136100" y="89697"/>
                  </a:lnTo>
                  <a:lnTo>
                    <a:pt x="137213" y="90108"/>
                  </a:lnTo>
                  <a:lnTo>
                    <a:pt x="138243" y="90368"/>
                  </a:lnTo>
                  <a:lnTo>
                    <a:pt x="138796" y="90403"/>
                  </a:lnTo>
                  <a:lnTo>
                    <a:pt x="139408" y="90301"/>
                  </a:lnTo>
                  <a:lnTo>
                    <a:pt x="140504" y="90431"/>
                  </a:lnTo>
                  <a:lnTo>
                    <a:pt x="141546" y="90766"/>
                  </a:lnTo>
                  <a:lnTo>
                    <a:pt x="140989" y="92898"/>
                  </a:lnTo>
                  <a:lnTo>
                    <a:pt x="140839" y="93088"/>
                  </a:lnTo>
                  <a:lnTo>
                    <a:pt x="140785" y="93293"/>
                  </a:lnTo>
                  <a:lnTo>
                    <a:pt x="141332" y="94409"/>
                  </a:lnTo>
                  <a:lnTo>
                    <a:pt x="140703" y="96004"/>
                  </a:lnTo>
                  <a:lnTo>
                    <a:pt x="140796" y="96990"/>
                  </a:lnTo>
                  <a:lnTo>
                    <a:pt x="141404" y="97472"/>
                  </a:lnTo>
                  <a:lnTo>
                    <a:pt x="140496" y="100238"/>
                  </a:lnTo>
                  <a:lnTo>
                    <a:pt x="140284" y="100554"/>
                  </a:lnTo>
                  <a:lnTo>
                    <a:pt x="139970" y="101425"/>
                  </a:lnTo>
                  <a:lnTo>
                    <a:pt x="139616" y="101228"/>
                  </a:lnTo>
                  <a:lnTo>
                    <a:pt x="139628" y="100436"/>
                  </a:lnTo>
                  <a:lnTo>
                    <a:pt x="139228" y="100190"/>
                  </a:lnTo>
                  <a:lnTo>
                    <a:pt x="138625" y="100290"/>
                  </a:lnTo>
                  <a:lnTo>
                    <a:pt x="137423" y="100804"/>
                  </a:lnTo>
                  <a:lnTo>
                    <a:pt x="136673" y="100328"/>
                  </a:lnTo>
                  <a:lnTo>
                    <a:pt x="136921" y="105009"/>
                  </a:lnTo>
                  <a:lnTo>
                    <a:pt x="137328" y="119634"/>
                  </a:lnTo>
                  <a:lnTo>
                    <a:pt x="136010" y="119633"/>
                  </a:lnTo>
                  <a:lnTo>
                    <a:pt x="134442" y="119629"/>
                  </a:lnTo>
                  <a:lnTo>
                    <a:pt x="131227" y="119620"/>
                  </a:lnTo>
                  <a:lnTo>
                    <a:pt x="130870" y="119619"/>
                  </a:lnTo>
                  <a:lnTo>
                    <a:pt x="127574" y="119615"/>
                  </a:lnTo>
                  <a:lnTo>
                    <a:pt x="123339" y="119590"/>
                  </a:lnTo>
                  <a:lnTo>
                    <a:pt x="118954" y="119564"/>
                  </a:lnTo>
                  <a:lnTo>
                    <a:pt x="109772" y="119510"/>
                  </a:lnTo>
                  <a:lnTo>
                    <a:pt x="109478" y="119499"/>
                  </a:lnTo>
                  <a:lnTo>
                    <a:pt x="103057" y="119491"/>
                  </a:lnTo>
                  <a:lnTo>
                    <a:pt x="101957" y="119459"/>
                  </a:lnTo>
                  <a:lnTo>
                    <a:pt x="100923" y="119445"/>
                  </a:lnTo>
                  <a:lnTo>
                    <a:pt x="100586" y="119441"/>
                  </a:lnTo>
                  <a:lnTo>
                    <a:pt x="97260" y="119415"/>
                  </a:lnTo>
                  <a:lnTo>
                    <a:pt x="94498" y="119387"/>
                  </a:lnTo>
                  <a:lnTo>
                    <a:pt x="88649" y="119328"/>
                  </a:lnTo>
                  <a:lnTo>
                    <a:pt x="87079" y="119312"/>
                  </a:lnTo>
                  <a:lnTo>
                    <a:pt x="83558" y="119276"/>
                  </a:lnTo>
                  <a:lnTo>
                    <a:pt x="75849" y="119271"/>
                  </a:lnTo>
                  <a:lnTo>
                    <a:pt x="70045" y="119268"/>
                  </a:lnTo>
                  <a:lnTo>
                    <a:pt x="62451" y="119263"/>
                  </a:lnTo>
                  <a:lnTo>
                    <a:pt x="61269" y="119262"/>
                  </a:lnTo>
                  <a:lnTo>
                    <a:pt x="57790" y="119260"/>
                  </a:lnTo>
                  <a:lnTo>
                    <a:pt x="57527" y="119262"/>
                  </a:lnTo>
                  <a:lnTo>
                    <a:pt x="55272" y="119260"/>
                  </a:lnTo>
                  <a:lnTo>
                    <a:pt x="49139" y="119253"/>
                  </a:lnTo>
                  <a:lnTo>
                    <a:pt x="48186" y="119252"/>
                  </a:lnTo>
                  <a:lnTo>
                    <a:pt x="44560" y="119248"/>
                  </a:lnTo>
                  <a:lnTo>
                    <a:pt x="41067" y="119244"/>
                  </a:lnTo>
                  <a:lnTo>
                    <a:pt x="40866" y="119227"/>
                  </a:lnTo>
                  <a:lnTo>
                    <a:pt x="40560" y="119227"/>
                  </a:lnTo>
                  <a:lnTo>
                    <a:pt x="36220" y="119230"/>
                  </a:lnTo>
                  <a:lnTo>
                    <a:pt x="35861" y="119233"/>
                  </a:lnTo>
                  <a:lnTo>
                    <a:pt x="32506" y="119212"/>
                  </a:lnTo>
                  <a:lnTo>
                    <a:pt x="24518" y="119199"/>
                  </a:lnTo>
                  <a:lnTo>
                    <a:pt x="23690" y="119236"/>
                  </a:lnTo>
                  <a:lnTo>
                    <a:pt x="23251" y="119228"/>
                  </a:lnTo>
                  <a:lnTo>
                    <a:pt x="22989" y="119224"/>
                  </a:lnTo>
                  <a:lnTo>
                    <a:pt x="17275" y="119228"/>
                  </a:lnTo>
                  <a:lnTo>
                    <a:pt x="10519" y="119233"/>
                  </a:lnTo>
                  <a:lnTo>
                    <a:pt x="9542" y="119212"/>
                  </a:lnTo>
                  <a:lnTo>
                    <a:pt x="9395" y="119209"/>
                  </a:lnTo>
                  <a:lnTo>
                    <a:pt x="7595" y="119170"/>
                  </a:lnTo>
                  <a:lnTo>
                    <a:pt x="1918" y="119205"/>
                  </a:lnTo>
                  <a:lnTo>
                    <a:pt x="260" y="119216"/>
                  </a:lnTo>
                  <a:lnTo>
                    <a:pt x="0" y="118590"/>
                  </a:lnTo>
                  <a:lnTo>
                    <a:pt x="503" y="116942"/>
                  </a:lnTo>
                  <a:lnTo>
                    <a:pt x="1010" y="115967"/>
                  </a:lnTo>
                  <a:lnTo>
                    <a:pt x="995" y="115815"/>
                  </a:lnTo>
                  <a:lnTo>
                    <a:pt x="837" y="115740"/>
                  </a:lnTo>
                  <a:lnTo>
                    <a:pt x="673" y="115245"/>
                  </a:lnTo>
                  <a:lnTo>
                    <a:pt x="1167" y="114034"/>
                  </a:lnTo>
                  <a:lnTo>
                    <a:pt x="2157" y="114194"/>
                  </a:lnTo>
                  <a:lnTo>
                    <a:pt x="3127" y="114855"/>
                  </a:lnTo>
                  <a:lnTo>
                    <a:pt x="3219" y="115276"/>
                  </a:lnTo>
                  <a:lnTo>
                    <a:pt x="3123" y="115428"/>
                  </a:lnTo>
                  <a:lnTo>
                    <a:pt x="3189" y="115953"/>
                  </a:lnTo>
                  <a:lnTo>
                    <a:pt x="3557" y="116001"/>
                  </a:lnTo>
                  <a:lnTo>
                    <a:pt x="4236" y="115208"/>
                  </a:lnTo>
                  <a:lnTo>
                    <a:pt x="4308" y="114977"/>
                  </a:lnTo>
                  <a:lnTo>
                    <a:pt x="4887" y="114483"/>
                  </a:lnTo>
                  <a:lnTo>
                    <a:pt x="5891" y="114533"/>
                  </a:lnTo>
                  <a:lnTo>
                    <a:pt x="9191" y="111804"/>
                  </a:lnTo>
                  <a:lnTo>
                    <a:pt x="9424" y="111426"/>
                  </a:lnTo>
                  <a:lnTo>
                    <a:pt x="9534" y="110410"/>
                  </a:lnTo>
                  <a:lnTo>
                    <a:pt x="10004" y="110024"/>
                  </a:lnTo>
                  <a:lnTo>
                    <a:pt x="10190" y="109748"/>
                  </a:lnTo>
                  <a:lnTo>
                    <a:pt x="10066" y="108997"/>
                  </a:lnTo>
                  <a:lnTo>
                    <a:pt x="11018" y="106509"/>
                  </a:lnTo>
                  <a:lnTo>
                    <a:pt x="11517" y="105582"/>
                  </a:lnTo>
                  <a:lnTo>
                    <a:pt x="12585" y="104327"/>
                  </a:lnTo>
                  <a:lnTo>
                    <a:pt x="12853" y="104343"/>
                  </a:lnTo>
                  <a:lnTo>
                    <a:pt x="13084" y="104987"/>
                  </a:lnTo>
                  <a:lnTo>
                    <a:pt x="13295" y="105251"/>
                  </a:lnTo>
                  <a:lnTo>
                    <a:pt x="13951" y="105761"/>
                  </a:lnTo>
                  <a:lnTo>
                    <a:pt x="13897" y="106230"/>
                  </a:lnTo>
                  <a:lnTo>
                    <a:pt x="13306" y="106282"/>
                  </a:lnTo>
                  <a:lnTo>
                    <a:pt x="12834" y="106512"/>
                  </a:lnTo>
                  <a:lnTo>
                    <a:pt x="12772" y="106840"/>
                  </a:lnTo>
                  <a:lnTo>
                    <a:pt x="12073" y="107986"/>
                  </a:lnTo>
                  <a:lnTo>
                    <a:pt x="12768" y="108432"/>
                  </a:lnTo>
                  <a:lnTo>
                    <a:pt x="14841" y="108585"/>
                  </a:lnTo>
                  <a:lnTo>
                    <a:pt x="14860" y="108976"/>
                  </a:lnTo>
                  <a:lnTo>
                    <a:pt x="15090" y="109549"/>
                  </a:lnTo>
                  <a:lnTo>
                    <a:pt x="15696" y="109977"/>
                  </a:lnTo>
                  <a:lnTo>
                    <a:pt x="17484" y="111551"/>
                  </a:lnTo>
                  <a:lnTo>
                    <a:pt x="17453" y="111715"/>
                  </a:lnTo>
                  <a:lnTo>
                    <a:pt x="17606" y="112080"/>
                  </a:lnTo>
                  <a:lnTo>
                    <a:pt x="18438" y="113122"/>
                  </a:lnTo>
                  <a:lnTo>
                    <a:pt x="18576" y="112992"/>
                  </a:lnTo>
                  <a:lnTo>
                    <a:pt x="18699" y="112493"/>
                  </a:lnTo>
                  <a:lnTo>
                    <a:pt x="19406" y="112669"/>
                  </a:lnTo>
                  <a:lnTo>
                    <a:pt x="19786" y="113240"/>
                  </a:lnTo>
                  <a:lnTo>
                    <a:pt x="20623" y="114192"/>
                  </a:lnTo>
                  <a:lnTo>
                    <a:pt x="20995" y="113920"/>
                  </a:lnTo>
                  <a:lnTo>
                    <a:pt x="21754" y="113183"/>
                  </a:lnTo>
                  <a:lnTo>
                    <a:pt x="23380" y="110329"/>
                  </a:lnTo>
                  <a:lnTo>
                    <a:pt x="25026" y="107777"/>
                  </a:lnTo>
                  <a:lnTo>
                    <a:pt x="25352" y="107122"/>
                  </a:lnTo>
                  <a:lnTo>
                    <a:pt x="25936" y="106363"/>
                  </a:lnTo>
                  <a:lnTo>
                    <a:pt x="26227" y="106106"/>
                  </a:lnTo>
                  <a:lnTo>
                    <a:pt x="26514" y="106183"/>
                  </a:lnTo>
                  <a:lnTo>
                    <a:pt x="28586" y="102598"/>
                  </a:lnTo>
                  <a:lnTo>
                    <a:pt x="29251" y="102321"/>
                  </a:lnTo>
                  <a:lnTo>
                    <a:pt x="29712" y="101888"/>
                  </a:lnTo>
                  <a:lnTo>
                    <a:pt x="31983" y="102639"/>
                  </a:lnTo>
                  <a:lnTo>
                    <a:pt x="31582" y="100680"/>
                  </a:lnTo>
                  <a:lnTo>
                    <a:pt x="31609" y="99947"/>
                  </a:lnTo>
                  <a:lnTo>
                    <a:pt x="32067" y="98712"/>
                  </a:lnTo>
                  <a:lnTo>
                    <a:pt x="33247" y="96324"/>
                  </a:lnTo>
                  <a:lnTo>
                    <a:pt x="33728" y="95718"/>
                  </a:lnTo>
                  <a:lnTo>
                    <a:pt x="34632" y="95008"/>
                  </a:lnTo>
                  <a:lnTo>
                    <a:pt x="35750" y="93283"/>
                  </a:lnTo>
                  <a:lnTo>
                    <a:pt x="35796" y="92502"/>
                  </a:lnTo>
                  <a:lnTo>
                    <a:pt x="36507" y="91746"/>
                  </a:lnTo>
                  <a:lnTo>
                    <a:pt x="36703" y="91787"/>
                  </a:lnTo>
                  <a:lnTo>
                    <a:pt x="36953" y="92006"/>
                  </a:lnTo>
                  <a:lnTo>
                    <a:pt x="37287" y="91958"/>
                  </a:lnTo>
                  <a:lnTo>
                    <a:pt x="37748" y="91061"/>
                  </a:lnTo>
                  <a:lnTo>
                    <a:pt x="38155" y="90577"/>
                  </a:lnTo>
                  <a:lnTo>
                    <a:pt x="38447" y="90596"/>
                  </a:lnTo>
                  <a:lnTo>
                    <a:pt x="39193" y="90302"/>
                  </a:lnTo>
                  <a:lnTo>
                    <a:pt x="39651" y="90045"/>
                  </a:lnTo>
                  <a:lnTo>
                    <a:pt x="39981" y="89758"/>
                  </a:lnTo>
                  <a:lnTo>
                    <a:pt x="40561" y="88196"/>
                  </a:lnTo>
                  <a:lnTo>
                    <a:pt x="41888" y="86261"/>
                  </a:lnTo>
                  <a:lnTo>
                    <a:pt x="42407" y="84751"/>
                  </a:lnTo>
                  <a:lnTo>
                    <a:pt x="43088" y="83999"/>
                  </a:lnTo>
                  <a:lnTo>
                    <a:pt x="43399" y="83761"/>
                  </a:lnTo>
                  <a:lnTo>
                    <a:pt x="43780" y="82791"/>
                  </a:lnTo>
                  <a:lnTo>
                    <a:pt x="44242" y="82307"/>
                  </a:lnTo>
                  <a:lnTo>
                    <a:pt x="44723" y="82036"/>
                  </a:lnTo>
                  <a:lnTo>
                    <a:pt x="45300" y="81500"/>
                  </a:lnTo>
                  <a:lnTo>
                    <a:pt x="46258" y="80158"/>
                  </a:lnTo>
                  <a:lnTo>
                    <a:pt x="46748" y="79269"/>
                  </a:lnTo>
                  <a:lnTo>
                    <a:pt x="46905" y="78789"/>
                  </a:lnTo>
                  <a:lnTo>
                    <a:pt x="47352" y="78458"/>
                  </a:lnTo>
                  <a:lnTo>
                    <a:pt x="48500" y="76755"/>
                  </a:lnTo>
                  <a:lnTo>
                    <a:pt x="48434" y="76595"/>
                  </a:lnTo>
                  <a:lnTo>
                    <a:pt x="48381" y="75959"/>
                  </a:lnTo>
                  <a:lnTo>
                    <a:pt x="48408" y="75152"/>
                  </a:lnTo>
                  <a:lnTo>
                    <a:pt x="48543" y="74549"/>
                  </a:lnTo>
                  <a:lnTo>
                    <a:pt x="48859" y="73772"/>
                  </a:lnTo>
                  <a:lnTo>
                    <a:pt x="49144" y="73474"/>
                  </a:lnTo>
                  <a:lnTo>
                    <a:pt x="49345" y="72641"/>
                  </a:lnTo>
                  <a:lnTo>
                    <a:pt x="49090" y="72150"/>
                  </a:lnTo>
                  <a:lnTo>
                    <a:pt x="48240" y="71893"/>
                  </a:lnTo>
                  <a:lnTo>
                    <a:pt x="47782" y="71439"/>
                  </a:lnTo>
                  <a:lnTo>
                    <a:pt x="47774" y="71305"/>
                  </a:lnTo>
                  <a:lnTo>
                    <a:pt x="48309" y="71127"/>
                  </a:lnTo>
                  <a:lnTo>
                    <a:pt x="48629" y="71116"/>
                  </a:lnTo>
                  <a:lnTo>
                    <a:pt x="49165" y="70748"/>
                  </a:lnTo>
                  <a:lnTo>
                    <a:pt x="49415" y="70380"/>
                  </a:lnTo>
                  <a:lnTo>
                    <a:pt x="50247" y="70172"/>
                  </a:lnTo>
                  <a:lnTo>
                    <a:pt x="50513" y="69960"/>
                  </a:lnTo>
                  <a:lnTo>
                    <a:pt x="50617" y="69748"/>
                  </a:lnTo>
                  <a:lnTo>
                    <a:pt x="50663" y="69372"/>
                  </a:lnTo>
                  <a:lnTo>
                    <a:pt x="50471" y="69086"/>
                  </a:lnTo>
                  <a:lnTo>
                    <a:pt x="50067" y="68866"/>
                  </a:lnTo>
                  <a:lnTo>
                    <a:pt x="50144" y="68658"/>
                  </a:lnTo>
                  <a:lnTo>
                    <a:pt x="50464" y="68331"/>
                  </a:lnTo>
                  <a:lnTo>
                    <a:pt x="51062" y="67197"/>
                  </a:lnTo>
                  <a:lnTo>
                    <a:pt x="51972" y="66206"/>
                  </a:lnTo>
                  <a:lnTo>
                    <a:pt x="52330" y="65998"/>
                  </a:lnTo>
                  <a:lnTo>
                    <a:pt x="53313" y="65731"/>
                  </a:lnTo>
                  <a:lnTo>
                    <a:pt x="53049" y="67506"/>
                  </a:lnTo>
                  <a:lnTo>
                    <a:pt x="52221" y="69252"/>
                  </a:lnTo>
                  <a:lnTo>
                    <a:pt x="53713" y="69606"/>
                  </a:lnTo>
                  <a:lnTo>
                    <a:pt x="54350" y="68987"/>
                  </a:lnTo>
                  <a:lnTo>
                    <a:pt x="54589" y="68626"/>
                  </a:lnTo>
                  <a:lnTo>
                    <a:pt x="54912" y="67615"/>
                  </a:lnTo>
                  <a:lnTo>
                    <a:pt x="54700" y="66900"/>
                  </a:lnTo>
                  <a:lnTo>
                    <a:pt x="54738" y="66614"/>
                  </a:lnTo>
                  <a:lnTo>
                    <a:pt x="55150" y="66182"/>
                  </a:lnTo>
                  <a:lnTo>
                    <a:pt x="57192" y="66684"/>
                  </a:lnTo>
                  <a:lnTo>
                    <a:pt x="57400" y="66479"/>
                  </a:lnTo>
                  <a:lnTo>
                    <a:pt x="57554" y="65486"/>
                  </a:lnTo>
                  <a:lnTo>
                    <a:pt x="57970" y="65505"/>
                  </a:lnTo>
                  <a:lnTo>
                    <a:pt x="58756" y="65483"/>
                  </a:lnTo>
                  <a:lnTo>
                    <a:pt x="59072" y="64233"/>
                  </a:lnTo>
                  <a:lnTo>
                    <a:pt x="59034" y="63597"/>
                  </a:lnTo>
                  <a:lnTo>
                    <a:pt x="59300" y="62049"/>
                  </a:lnTo>
                  <a:lnTo>
                    <a:pt x="59330" y="60878"/>
                  </a:lnTo>
                  <a:lnTo>
                    <a:pt x="59531" y="60409"/>
                  </a:lnTo>
                  <a:lnTo>
                    <a:pt x="59639" y="59639"/>
                  </a:lnTo>
                  <a:lnTo>
                    <a:pt x="59604" y="59483"/>
                  </a:lnTo>
                  <a:lnTo>
                    <a:pt x="58980" y="58609"/>
                  </a:lnTo>
                  <a:lnTo>
                    <a:pt x="58795" y="58237"/>
                  </a:lnTo>
                  <a:lnTo>
                    <a:pt x="58837" y="56868"/>
                  </a:lnTo>
                  <a:lnTo>
                    <a:pt x="58672" y="56273"/>
                  </a:lnTo>
                  <a:lnTo>
                    <a:pt x="58652" y="55960"/>
                  </a:lnTo>
                  <a:lnTo>
                    <a:pt x="59154" y="53911"/>
                  </a:lnTo>
                  <a:lnTo>
                    <a:pt x="59137" y="53263"/>
                  </a:lnTo>
                  <a:lnTo>
                    <a:pt x="59188" y="53103"/>
                  </a:lnTo>
                  <a:lnTo>
                    <a:pt x="59476" y="53001"/>
                  </a:lnTo>
                  <a:lnTo>
                    <a:pt x="57866" y="52571"/>
                  </a:lnTo>
                  <a:lnTo>
                    <a:pt x="57243" y="52340"/>
                  </a:lnTo>
                  <a:lnTo>
                    <a:pt x="58123" y="50482"/>
                  </a:lnTo>
                  <a:lnTo>
                    <a:pt x="58544" y="49163"/>
                  </a:lnTo>
                  <a:lnTo>
                    <a:pt x="59252" y="47383"/>
                  </a:lnTo>
                  <a:lnTo>
                    <a:pt x="59791" y="45272"/>
                  </a:lnTo>
                  <a:lnTo>
                    <a:pt x="60001" y="44756"/>
                  </a:lnTo>
                  <a:lnTo>
                    <a:pt x="60519" y="42864"/>
                  </a:lnTo>
                  <a:lnTo>
                    <a:pt x="60599" y="42216"/>
                  </a:lnTo>
                  <a:lnTo>
                    <a:pt x="60909" y="41014"/>
                  </a:lnTo>
                  <a:lnTo>
                    <a:pt x="60875" y="40806"/>
                  </a:lnTo>
                  <a:lnTo>
                    <a:pt x="61236" y="39903"/>
                  </a:lnTo>
                  <a:lnTo>
                    <a:pt x="61500" y="38997"/>
                  </a:lnTo>
                  <a:lnTo>
                    <a:pt x="61859" y="37147"/>
                  </a:lnTo>
                  <a:lnTo>
                    <a:pt x="62057" y="39159"/>
                  </a:lnTo>
                  <a:lnTo>
                    <a:pt x="62096" y="39371"/>
                  </a:lnTo>
                  <a:lnTo>
                    <a:pt x="62447" y="39468"/>
                  </a:lnTo>
                  <a:lnTo>
                    <a:pt x="62440" y="39300"/>
                  </a:lnTo>
                  <a:lnTo>
                    <a:pt x="62559" y="39044"/>
                  </a:lnTo>
                  <a:lnTo>
                    <a:pt x="63270" y="38003"/>
                  </a:lnTo>
                  <a:lnTo>
                    <a:pt x="63568" y="37337"/>
                  </a:lnTo>
                  <a:lnTo>
                    <a:pt x="64252" y="37390"/>
                  </a:lnTo>
                  <a:lnTo>
                    <a:pt x="64526" y="37628"/>
                  </a:lnTo>
                  <a:lnTo>
                    <a:pt x="65935" y="37948"/>
                  </a:lnTo>
                  <a:lnTo>
                    <a:pt x="66074" y="38194"/>
                  </a:lnTo>
                  <a:lnTo>
                    <a:pt x="66328" y="38960"/>
                  </a:lnTo>
                  <a:lnTo>
                    <a:pt x="66708" y="38931"/>
                  </a:lnTo>
                  <a:lnTo>
                    <a:pt x="67127" y="40315"/>
                  </a:lnTo>
                  <a:lnTo>
                    <a:pt x="67535" y="40814"/>
                  </a:lnTo>
                  <a:lnTo>
                    <a:pt x="67355" y="40849"/>
                  </a:lnTo>
                  <a:lnTo>
                    <a:pt x="67689" y="41293"/>
                  </a:lnTo>
                  <a:lnTo>
                    <a:pt x="68152" y="41430"/>
                  </a:lnTo>
                  <a:lnTo>
                    <a:pt x="68616" y="41452"/>
                  </a:lnTo>
                  <a:lnTo>
                    <a:pt x="69562" y="41199"/>
                  </a:lnTo>
                  <a:lnTo>
                    <a:pt x="70071" y="40789"/>
                  </a:lnTo>
                  <a:lnTo>
                    <a:pt x="70291" y="40246"/>
                  </a:lnTo>
                  <a:lnTo>
                    <a:pt x="70322" y="39624"/>
                  </a:lnTo>
                  <a:lnTo>
                    <a:pt x="68728" y="38709"/>
                  </a:lnTo>
                  <a:lnTo>
                    <a:pt x="69390" y="36350"/>
                  </a:lnTo>
                  <a:lnTo>
                    <a:pt x="69799" y="34259"/>
                  </a:lnTo>
                  <a:lnTo>
                    <a:pt x="69769" y="34124"/>
                  </a:lnTo>
                  <a:lnTo>
                    <a:pt x="69374" y="33551"/>
                  </a:lnTo>
                  <a:lnTo>
                    <a:pt x="68978" y="33259"/>
                  </a:lnTo>
                  <a:lnTo>
                    <a:pt x="69728" y="30647"/>
                  </a:lnTo>
                  <a:lnTo>
                    <a:pt x="70548" y="27429"/>
                  </a:lnTo>
                  <a:lnTo>
                    <a:pt x="70805" y="26960"/>
                  </a:lnTo>
                  <a:lnTo>
                    <a:pt x="71197" y="26675"/>
                  </a:lnTo>
                  <a:lnTo>
                    <a:pt x="71584" y="26501"/>
                  </a:lnTo>
                  <a:lnTo>
                    <a:pt x="71812" y="26195"/>
                  </a:lnTo>
                  <a:lnTo>
                    <a:pt x="71986" y="24667"/>
                  </a:lnTo>
                  <a:lnTo>
                    <a:pt x="72309" y="23050"/>
                  </a:lnTo>
                  <a:lnTo>
                    <a:pt x="77008" y="25919"/>
                  </a:lnTo>
                  <a:lnTo>
                    <a:pt x="77847" y="26645"/>
                  </a:lnTo>
                  <a:lnTo>
                    <a:pt x="78010" y="27046"/>
                  </a:lnTo>
                  <a:lnTo>
                    <a:pt x="78272" y="27076"/>
                  </a:lnTo>
                  <a:lnTo>
                    <a:pt x="78868" y="26515"/>
                  </a:lnTo>
                  <a:lnTo>
                    <a:pt x="79104" y="25678"/>
                  </a:lnTo>
                  <a:lnTo>
                    <a:pt x="79557" y="24968"/>
                  </a:lnTo>
                  <a:lnTo>
                    <a:pt x="80481" y="24250"/>
                  </a:lnTo>
                  <a:lnTo>
                    <a:pt x="80860" y="24220"/>
                  </a:lnTo>
                  <a:lnTo>
                    <a:pt x="81363" y="24299"/>
                  </a:lnTo>
                  <a:lnTo>
                    <a:pt x="81719" y="24184"/>
                  </a:lnTo>
                  <a:lnTo>
                    <a:pt x="81047" y="23316"/>
                  </a:lnTo>
                  <a:lnTo>
                    <a:pt x="80698" y="23051"/>
                  </a:lnTo>
                  <a:lnTo>
                    <a:pt x="80599" y="22889"/>
                  </a:lnTo>
                  <a:lnTo>
                    <a:pt x="80501" y="22647"/>
                  </a:lnTo>
                  <a:lnTo>
                    <a:pt x="80389" y="21382"/>
                  </a:lnTo>
                  <a:lnTo>
                    <a:pt x="80808" y="19634"/>
                  </a:lnTo>
                  <a:lnTo>
                    <a:pt x="81443" y="17849"/>
                  </a:lnTo>
                  <a:lnTo>
                    <a:pt x="81664" y="17835"/>
                  </a:lnTo>
                  <a:lnTo>
                    <a:pt x="82384" y="16667"/>
                  </a:lnTo>
                  <a:lnTo>
                    <a:pt x="83171" y="15848"/>
                  </a:lnTo>
                  <a:lnTo>
                    <a:pt x="83332" y="15771"/>
                  </a:lnTo>
                  <a:lnTo>
                    <a:pt x="83101" y="16020"/>
                  </a:lnTo>
                  <a:lnTo>
                    <a:pt x="82961" y="16306"/>
                  </a:lnTo>
                  <a:lnTo>
                    <a:pt x="83119" y="17121"/>
                  </a:lnTo>
                  <a:lnTo>
                    <a:pt x="83344" y="17240"/>
                  </a:lnTo>
                  <a:lnTo>
                    <a:pt x="84391" y="17594"/>
                  </a:lnTo>
                  <a:lnTo>
                    <a:pt x="84971" y="17683"/>
                  </a:lnTo>
                  <a:lnTo>
                    <a:pt x="85272" y="15923"/>
                  </a:lnTo>
                  <a:lnTo>
                    <a:pt x="85260" y="15707"/>
                  </a:lnTo>
                  <a:lnTo>
                    <a:pt x="85506" y="16541"/>
                  </a:lnTo>
                  <a:lnTo>
                    <a:pt x="85476" y="16783"/>
                  </a:lnTo>
                  <a:lnTo>
                    <a:pt x="85167" y="17490"/>
                  </a:lnTo>
                  <a:lnTo>
                    <a:pt x="85172" y="18152"/>
                  </a:lnTo>
                  <a:lnTo>
                    <a:pt x="85328" y="18546"/>
                  </a:lnTo>
                  <a:lnTo>
                    <a:pt x="85453" y="19789"/>
                  </a:lnTo>
                  <a:lnTo>
                    <a:pt x="85392" y="20030"/>
                  </a:lnTo>
                  <a:lnTo>
                    <a:pt x="84587" y="21671"/>
                  </a:lnTo>
                  <a:lnTo>
                    <a:pt x="83558" y="24577"/>
                  </a:lnTo>
                  <a:lnTo>
                    <a:pt x="83485" y="24977"/>
                  </a:lnTo>
                  <a:lnTo>
                    <a:pt x="83812" y="25074"/>
                  </a:lnTo>
                  <a:lnTo>
                    <a:pt x="84420" y="24626"/>
                  </a:lnTo>
                  <a:lnTo>
                    <a:pt x="85798" y="22852"/>
                  </a:lnTo>
                  <a:lnTo>
                    <a:pt x="85875" y="21703"/>
                  </a:lnTo>
                  <a:lnTo>
                    <a:pt x="86312" y="20866"/>
                  </a:lnTo>
                  <a:lnTo>
                    <a:pt x="86621" y="20717"/>
                  </a:lnTo>
                  <a:lnTo>
                    <a:pt x="87851" y="20467"/>
                  </a:lnTo>
                  <a:lnTo>
                    <a:pt x="88126" y="20679"/>
                  </a:lnTo>
                  <a:lnTo>
                    <a:pt x="88587" y="21207"/>
                  </a:lnTo>
                  <a:lnTo>
                    <a:pt x="89147" y="20831"/>
                  </a:lnTo>
                  <a:lnTo>
                    <a:pt x="89522" y="20835"/>
                  </a:lnTo>
                  <a:lnTo>
                    <a:pt x="90196" y="20284"/>
                  </a:lnTo>
                  <a:lnTo>
                    <a:pt x="90462" y="19946"/>
                  </a:lnTo>
                  <a:lnTo>
                    <a:pt x="90416" y="19767"/>
                  </a:lnTo>
                  <a:lnTo>
                    <a:pt x="90625" y="19432"/>
                  </a:lnTo>
                  <a:lnTo>
                    <a:pt x="91542" y="18547"/>
                  </a:lnTo>
                  <a:lnTo>
                    <a:pt x="91983" y="18926"/>
                  </a:lnTo>
                  <a:lnTo>
                    <a:pt x="92114" y="19384"/>
                  </a:lnTo>
                  <a:lnTo>
                    <a:pt x="92068" y="20366"/>
                  </a:lnTo>
                  <a:lnTo>
                    <a:pt x="91952" y="20816"/>
                  </a:lnTo>
                  <a:lnTo>
                    <a:pt x="92010" y="21106"/>
                  </a:lnTo>
                  <a:lnTo>
                    <a:pt x="92258" y="21337"/>
                  </a:lnTo>
                  <a:lnTo>
                    <a:pt x="92861" y="21366"/>
                  </a:lnTo>
                  <a:lnTo>
                    <a:pt x="93890" y="20496"/>
                  </a:lnTo>
                  <a:lnTo>
                    <a:pt x="94641" y="19120"/>
                  </a:lnTo>
                  <a:lnTo>
                    <a:pt x="95245" y="18588"/>
                  </a:lnTo>
                  <a:lnTo>
                    <a:pt x="95760" y="17766"/>
                  </a:lnTo>
                  <a:lnTo>
                    <a:pt x="96189" y="17339"/>
                  </a:lnTo>
                  <a:lnTo>
                    <a:pt x="96561" y="17164"/>
                  </a:lnTo>
                  <a:lnTo>
                    <a:pt x="97432" y="16190"/>
                  </a:lnTo>
                  <a:lnTo>
                    <a:pt x="99028" y="14111"/>
                  </a:lnTo>
                  <a:lnTo>
                    <a:pt x="99396" y="13512"/>
                  </a:lnTo>
                  <a:lnTo>
                    <a:pt x="99703" y="13180"/>
                  </a:lnTo>
                  <a:lnTo>
                    <a:pt x="99474" y="12467"/>
                  </a:lnTo>
                  <a:lnTo>
                    <a:pt x="100593" y="10948"/>
                  </a:lnTo>
                  <a:lnTo>
                    <a:pt x="102919" y="8117"/>
                  </a:lnTo>
                  <a:lnTo>
                    <a:pt x="104788" y="6166"/>
                  </a:lnTo>
                  <a:lnTo>
                    <a:pt x="106675" y="4470"/>
                  </a:lnTo>
                  <a:lnTo>
                    <a:pt x="109231" y="1928"/>
                  </a:lnTo>
                  <a:lnTo>
                    <a:pt x="111097" y="0"/>
                  </a:lnTo>
                  <a:lnTo>
                    <a:pt x="112098" y="1898"/>
                  </a:lnTo>
                  <a:lnTo>
                    <a:pt x="111284" y="2694"/>
                  </a:lnTo>
                  <a:lnTo>
                    <a:pt x="109354" y="4955"/>
                  </a:lnTo>
                  <a:lnTo>
                    <a:pt x="107215" y="6919"/>
                  </a:lnTo>
                  <a:lnTo>
                    <a:pt x="105961" y="8452"/>
                  </a:lnTo>
                  <a:lnTo>
                    <a:pt x="105221" y="9166"/>
                  </a:lnTo>
                  <a:lnTo>
                    <a:pt x="104621" y="9616"/>
                  </a:lnTo>
                  <a:lnTo>
                    <a:pt x="103796" y="10706"/>
                  </a:lnTo>
                  <a:lnTo>
                    <a:pt x="103634" y="11097"/>
                  </a:lnTo>
                  <a:lnTo>
                    <a:pt x="103642" y="11350"/>
                  </a:lnTo>
                  <a:lnTo>
                    <a:pt x="102794" y="12057"/>
                  </a:lnTo>
                  <a:lnTo>
                    <a:pt x="102423" y="12459"/>
                  </a:lnTo>
                  <a:lnTo>
                    <a:pt x="101443" y="14260"/>
                  </a:lnTo>
                  <a:lnTo>
                    <a:pt x="100430" y="15338"/>
                  </a:lnTo>
                  <a:lnTo>
                    <a:pt x="101101" y="17293"/>
                  </a:lnTo>
                  <a:lnTo>
                    <a:pt x="101881" y="19606"/>
                  </a:lnTo>
                  <a:lnTo>
                    <a:pt x="101080" y="21037"/>
                  </a:lnTo>
                  <a:lnTo>
                    <a:pt x="100164" y="22295"/>
                  </a:lnTo>
                  <a:lnTo>
                    <a:pt x="101364" y="23131"/>
                  </a:lnTo>
                  <a:lnTo>
                    <a:pt x="101503" y="23068"/>
                  </a:lnTo>
                  <a:lnTo>
                    <a:pt x="102327" y="22022"/>
                  </a:lnTo>
                  <a:lnTo>
                    <a:pt x="102524" y="21572"/>
                  </a:lnTo>
                  <a:lnTo>
                    <a:pt x="105812" y="31166"/>
                  </a:lnTo>
                  <a:lnTo>
                    <a:pt x="106139" y="31644"/>
                  </a:lnTo>
                  <a:lnTo>
                    <a:pt x="106258" y="32261"/>
                  </a:lnTo>
                  <a:lnTo>
                    <a:pt x="107515" y="31722"/>
                  </a:lnTo>
                  <a:lnTo>
                    <a:pt x="108164" y="31320"/>
                  </a:lnTo>
                  <a:lnTo>
                    <a:pt x="108415" y="30822"/>
                  </a:lnTo>
                  <a:lnTo>
                    <a:pt x="108554" y="30680"/>
                  </a:lnTo>
                  <a:lnTo>
                    <a:pt x="109293" y="30216"/>
                  </a:lnTo>
                  <a:lnTo>
                    <a:pt x="110460" y="29018"/>
                  </a:lnTo>
                  <a:lnTo>
                    <a:pt x="110819" y="28475"/>
                  </a:lnTo>
                  <a:lnTo>
                    <a:pt x="111402" y="29436"/>
                  </a:lnTo>
                  <a:lnTo>
                    <a:pt x="111822" y="30110"/>
                  </a:lnTo>
                  <a:lnTo>
                    <a:pt x="109956" y="32012"/>
                  </a:lnTo>
                  <a:lnTo>
                    <a:pt x="110031" y="32438"/>
                  </a:lnTo>
                  <a:lnTo>
                    <a:pt x="110649" y="33104"/>
                  </a:lnTo>
                  <a:lnTo>
                    <a:pt x="110985" y="32809"/>
                  </a:lnTo>
                  <a:lnTo>
                    <a:pt x="112050" y="32109"/>
                  </a:lnTo>
                  <a:lnTo>
                    <a:pt x="113045" y="31915"/>
                  </a:lnTo>
                  <a:lnTo>
                    <a:pt x="113447" y="32189"/>
                  </a:lnTo>
                  <a:lnTo>
                    <a:pt x="113413" y="32538"/>
                  </a:lnTo>
                  <a:lnTo>
                    <a:pt x="113284" y="32816"/>
                  </a:lnTo>
                  <a:lnTo>
                    <a:pt x="112654" y="33759"/>
                  </a:lnTo>
                  <a:lnTo>
                    <a:pt x="113248" y="35228"/>
                  </a:lnTo>
                  <a:lnTo>
                    <a:pt x="112456" y="36700"/>
                  </a:lnTo>
                  <a:lnTo>
                    <a:pt x="112530" y="37192"/>
                  </a:lnTo>
                  <a:lnTo>
                    <a:pt x="112841" y="38015"/>
                  </a:lnTo>
                  <a:lnTo>
                    <a:pt x="113186" y="37687"/>
                  </a:lnTo>
                  <a:lnTo>
                    <a:pt x="113492" y="38591"/>
                  </a:lnTo>
                  <a:lnTo>
                    <a:pt x="113962" y="38684"/>
                  </a:lnTo>
                  <a:lnTo>
                    <a:pt x="117034" y="36254"/>
                  </a:lnTo>
                  <a:lnTo>
                    <a:pt x="117448" y="36154"/>
                  </a:lnTo>
                  <a:lnTo>
                    <a:pt x="117961" y="36266"/>
                  </a:lnTo>
                  <a:lnTo>
                    <a:pt x="118435" y="36969"/>
                  </a:lnTo>
                  <a:lnTo>
                    <a:pt x="118329" y="37200"/>
                  </a:lnTo>
                  <a:lnTo>
                    <a:pt x="118334" y="40831"/>
                  </a:lnTo>
                  <a:lnTo>
                    <a:pt x="117373" y="41679"/>
                  </a:lnTo>
                  <a:lnTo>
                    <a:pt x="118421" y="43941"/>
                  </a:lnTo>
                  <a:lnTo>
                    <a:pt x="119295" y="43423"/>
                  </a:lnTo>
                  <a:lnTo>
                    <a:pt x="119975" y="42881"/>
                  </a:lnTo>
                  <a:lnTo>
                    <a:pt x="121949" y="40486"/>
                  </a:lnTo>
                  <a:lnTo>
                    <a:pt x="122147" y="40325"/>
                  </a:lnTo>
                  <a:lnTo>
                    <a:pt x="122885" y="39890"/>
                  </a:lnTo>
                  <a:lnTo>
                    <a:pt x="123499" y="39417"/>
                  </a:lnTo>
                  <a:lnTo>
                    <a:pt x="123912" y="38999"/>
                  </a:lnTo>
                  <a:lnTo>
                    <a:pt x="124674" y="38469"/>
                  </a:lnTo>
                  <a:lnTo>
                    <a:pt x="125473" y="38419"/>
                  </a:lnTo>
                  <a:lnTo>
                    <a:pt x="127316" y="38461"/>
                  </a:lnTo>
                  <a:lnTo>
                    <a:pt x="128305" y="37842"/>
                  </a:lnTo>
                  <a:lnTo>
                    <a:pt x="128668" y="37347"/>
                  </a:lnTo>
                  <a:lnTo>
                    <a:pt x="132437" y="35014"/>
                  </a:lnTo>
                  <a:lnTo>
                    <a:pt x="133458" y="34195"/>
                  </a:lnTo>
                  <a:lnTo>
                    <a:pt x="135557" y="32690"/>
                  </a:lnTo>
                  <a:lnTo>
                    <a:pt x="136499" y="31860"/>
                  </a:lnTo>
                  <a:lnTo>
                    <a:pt x="137009" y="31274"/>
                  </a:lnTo>
                  <a:lnTo>
                    <a:pt x="139231" y="29379"/>
                  </a:lnTo>
                  <a:lnTo>
                    <a:pt x="140787" y="28165"/>
                  </a:lnTo>
                  <a:lnTo>
                    <a:pt x="142441" y="26821"/>
                  </a:lnTo>
                  <a:lnTo>
                    <a:pt x="145813" y="24699"/>
                  </a:lnTo>
                  <a:lnTo>
                    <a:pt x="147420" y="23874"/>
                  </a:lnTo>
                  <a:lnTo>
                    <a:pt x="149460" y="23070"/>
                  </a:lnTo>
                  <a:lnTo>
                    <a:pt x="150351" y="23022"/>
                  </a:lnTo>
                  <a:lnTo>
                    <a:pt x="150532" y="23164"/>
                  </a:lnTo>
                  <a:lnTo>
                    <a:pt x="150596" y="23356"/>
                  </a:lnTo>
                  <a:lnTo>
                    <a:pt x="150360" y="23993"/>
                  </a:lnTo>
                  <a:lnTo>
                    <a:pt x="150096" y="24412"/>
                  </a:lnTo>
                  <a:lnTo>
                    <a:pt x="149606" y="24912"/>
                  </a:lnTo>
                  <a:lnTo>
                    <a:pt x="146773" y="26845"/>
                  </a:lnTo>
                  <a:lnTo>
                    <a:pt x="144652" y="28530"/>
                  </a:lnTo>
                  <a:lnTo>
                    <a:pt x="143822" y="29439"/>
                  </a:lnTo>
                  <a:lnTo>
                    <a:pt x="143654" y="29762"/>
                  </a:lnTo>
                  <a:lnTo>
                    <a:pt x="143569" y="30124"/>
                  </a:lnTo>
                  <a:lnTo>
                    <a:pt x="142478" y="31114"/>
                  </a:lnTo>
                  <a:lnTo>
                    <a:pt x="142040" y="32008"/>
                  </a:lnTo>
                  <a:lnTo>
                    <a:pt x="142150" y="32334"/>
                  </a:lnTo>
                  <a:lnTo>
                    <a:pt x="142350" y="32535"/>
                  </a:lnTo>
                  <a:lnTo>
                    <a:pt x="142827" y="32571"/>
                  </a:lnTo>
                  <a:lnTo>
                    <a:pt x="143254" y="32572"/>
                  </a:lnTo>
                  <a:lnTo>
                    <a:pt x="144267" y="32403"/>
                  </a:lnTo>
                  <a:lnTo>
                    <a:pt x="144814" y="32261"/>
                  </a:lnTo>
                  <a:lnTo>
                    <a:pt x="146998" y="31342"/>
                  </a:lnTo>
                  <a:lnTo>
                    <a:pt x="150063" y="29455"/>
                  </a:lnTo>
                  <a:lnTo>
                    <a:pt x="152706" y="27422"/>
                  </a:lnTo>
                  <a:lnTo>
                    <a:pt x="154120" y="26605"/>
                  </a:lnTo>
                  <a:lnTo>
                    <a:pt x="154536" y="26499"/>
                  </a:lnTo>
                  <a:lnTo>
                    <a:pt x="154900" y="26477"/>
                  </a:lnTo>
                  <a:lnTo>
                    <a:pt x="155061" y="26544"/>
                  </a:lnTo>
                  <a:lnTo>
                    <a:pt x="155014" y="26929"/>
                  </a:lnTo>
                  <a:lnTo>
                    <a:pt x="154940" y="27119"/>
                  </a:lnTo>
                  <a:lnTo>
                    <a:pt x="154031" y="28423"/>
                  </a:lnTo>
                  <a:lnTo>
                    <a:pt x="153908" y="28905"/>
                  </a:lnTo>
                  <a:lnTo>
                    <a:pt x="154035" y="29211"/>
                  </a:lnTo>
                  <a:lnTo>
                    <a:pt x="154996" y="30044"/>
                  </a:lnTo>
                  <a:lnTo>
                    <a:pt x="153988" y="32332"/>
                  </a:lnTo>
                  <a:lnTo>
                    <a:pt x="154120" y="32486"/>
                  </a:lnTo>
                  <a:lnTo>
                    <a:pt x="154580" y="32644"/>
                  </a:lnTo>
                  <a:lnTo>
                    <a:pt x="154575" y="33863"/>
                  </a:lnTo>
                  <a:lnTo>
                    <a:pt x="155646" y="33914"/>
                  </a:lnTo>
                  <a:lnTo>
                    <a:pt x="155859" y="33892"/>
                  </a:lnTo>
                  <a:lnTo>
                    <a:pt x="156400" y="33679"/>
                  </a:lnTo>
                  <a:lnTo>
                    <a:pt x="155426" y="34792"/>
                  </a:lnTo>
                  <a:lnTo>
                    <a:pt x="154495" y="35306"/>
                  </a:lnTo>
                  <a:lnTo>
                    <a:pt x="154279" y="35354"/>
                  </a:lnTo>
                  <a:lnTo>
                    <a:pt x="153471" y="35138"/>
                  </a:lnTo>
                  <a:lnTo>
                    <a:pt x="153324" y="34953"/>
                  </a:lnTo>
                  <a:lnTo>
                    <a:pt x="152879" y="34826"/>
                  </a:lnTo>
                  <a:lnTo>
                    <a:pt x="152776" y="35980"/>
                  </a:lnTo>
                  <a:lnTo>
                    <a:pt x="152509" y="35693"/>
                  </a:lnTo>
                  <a:lnTo>
                    <a:pt x="152432" y="35433"/>
                  </a:lnTo>
                  <a:lnTo>
                    <a:pt x="151995" y="35053"/>
                  </a:lnTo>
                  <a:lnTo>
                    <a:pt x="151767" y="35068"/>
                  </a:lnTo>
                  <a:lnTo>
                    <a:pt x="151230" y="35311"/>
                  </a:lnTo>
                  <a:lnTo>
                    <a:pt x="151168" y="35508"/>
                  </a:lnTo>
                  <a:lnTo>
                    <a:pt x="151119" y="37167"/>
                  </a:lnTo>
                  <a:lnTo>
                    <a:pt x="151741" y="37985"/>
                  </a:lnTo>
                  <a:lnTo>
                    <a:pt x="151351" y="38291"/>
                  </a:lnTo>
                  <a:lnTo>
                    <a:pt x="150733" y="38321"/>
                  </a:lnTo>
                  <a:lnTo>
                    <a:pt x="150277" y="38514"/>
                  </a:lnTo>
                  <a:lnTo>
                    <a:pt x="150320" y="39653"/>
                  </a:lnTo>
                  <a:lnTo>
                    <a:pt x="150274" y="40025"/>
                  </a:lnTo>
                  <a:lnTo>
                    <a:pt x="149954" y="40386"/>
                  </a:lnTo>
                  <a:lnTo>
                    <a:pt x="149896" y="40669"/>
                  </a:lnTo>
                  <a:lnTo>
                    <a:pt x="149912" y="41044"/>
                  </a:lnTo>
                  <a:lnTo>
                    <a:pt x="150155" y="41041"/>
                  </a:lnTo>
                  <a:lnTo>
                    <a:pt x="149673" y="41785"/>
                  </a:lnTo>
                  <a:lnTo>
                    <a:pt x="149113" y="42228"/>
                  </a:lnTo>
                  <a:lnTo>
                    <a:pt x="150411" y="43295"/>
                  </a:lnTo>
                  <a:lnTo>
                    <a:pt x="152824" y="41850"/>
                  </a:lnTo>
                  <a:lnTo>
                    <a:pt x="153674" y="43011"/>
                  </a:lnTo>
                  <a:lnTo>
                    <a:pt x="154303" y="44596"/>
                  </a:lnTo>
                  <a:lnTo>
                    <a:pt x="152689" y="45761"/>
                  </a:lnTo>
                  <a:lnTo>
                    <a:pt x="150664" y="46331"/>
                  </a:lnTo>
                  <a:lnTo>
                    <a:pt x="150595" y="46703"/>
                  </a:lnTo>
                  <a:lnTo>
                    <a:pt x="150711" y="47075"/>
                  </a:lnTo>
                  <a:lnTo>
                    <a:pt x="151850" y="47629"/>
                  </a:lnTo>
                  <a:lnTo>
                    <a:pt x="152328" y="47710"/>
                  </a:lnTo>
                  <a:lnTo>
                    <a:pt x="155389" y="47851"/>
                  </a:lnTo>
                  <a:lnTo>
                    <a:pt x="155451" y="48067"/>
                  </a:lnTo>
                  <a:lnTo>
                    <a:pt x="151461" y="50077"/>
                  </a:lnTo>
                  <a:lnTo>
                    <a:pt x="149451" y="51421"/>
                  </a:lnTo>
                  <a:lnTo>
                    <a:pt x="151231" y="52659"/>
                  </a:lnTo>
                  <a:lnTo>
                    <a:pt x="151497" y="53161"/>
                  </a:lnTo>
                  <a:lnTo>
                    <a:pt x="153692" y="51650"/>
                  </a:lnTo>
                  <a:lnTo>
                    <a:pt x="154414" y="52186"/>
                  </a:lnTo>
                  <a:lnTo>
                    <a:pt x="154356" y="52387"/>
                  </a:lnTo>
                  <a:lnTo>
                    <a:pt x="152705" y="53075"/>
                  </a:lnTo>
                  <a:lnTo>
                    <a:pt x="152454" y="53083"/>
                  </a:lnTo>
                  <a:lnTo>
                    <a:pt x="152003" y="53526"/>
                  </a:lnTo>
                  <a:lnTo>
                    <a:pt x="152400" y="54511"/>
                  </a:lnTo>
                  <a:lnTo>
                    <a:pt x="152508" y="54645"/>
                  </a:lnTo>
                  <a:lnTo>
                    <a:pt x="153874" y="55459"/>
                  </a:lnTo>
                  <a:lnTo>
                    <a:pt x="154001" y="55861"/>
                  </a:lnTo>
                  <a:lnTo>
                    <a:pt x="154055" y="56449"/>
                  </a:lnTo>
                  <a:lnTo>
                    <a:pt x="154480" y="57165"/>
                  </a:lnTo>
                  <a:lnTo>
                    <a:pt x="155313" y="57080"/>
                  </a:lnTo>
                  <a:lnTo>
                    <a:pt x="156953" y="57238"/>
                  </a:lnTo>
                  <a:lnTo>
                    <a:pt x="157025" y="57974"/>
                  </a:lnTo>
                  <a:lnTo>
                    <a:pt x="156342" y="59150"/>
                  </a:lnTo>
                  <a:lnTo>
                    <a:pt x="156200" y="60009"/>
                  </a:lnTo>
                  <a:lnTo>
                    <a:pt x="156562" y="61832"/>
                  </a:lnTo>
                  <a:lnTo>
                    <a:pt x="157084" y="63026"/>
                  </a:lnTo>
                  <a:lnTo>
                    <a:pt x="160785" y="6204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5" name="pg156">
              <a:extLst>
                <a:ext uri="{FF2B5EF4-FFF2-40B4-BE49-F238E27FC236}">
                  <a16:creationId xmlns:a16="http://schemas.microsoft.com/office/drawing/2014/main" id="{2F419106-DCF4-3B4D-BAC3-C855804F4EE2}"/>
                </a:ext>
              </a:extLst>
            </p:cNvPr>
            <p:cNvSpPr/>
            <p:nvPr/>
          </p:nvSpPr>
          <p:spPr>
            <a:xfrm>
              <a:off x="6950433" y="2949316"/>
              <a:ext cx="159634" cy="78202"/>
            </a:xfrm>
            <a:custGeom>
              <a:avLst/>
              <a:gdLst/>
              <a:ahLst/>
              <a:cxnLst/>
              <a:rect l="0" t="0" r="0" b="0"/>
              <a:pathLst>
                <a:path w="159634" h="78202">
                  <a:moveTo>
                    <a:pt x="85907" y="0"/>
                  </a:moveTo>
                  <a:lnTo>
                    <a:pt x="86880" y="78"/>
                  </a:lnTo>
                  <a:lnTo>
                    <a:pt x="87547" y="546"/>
                  </a:lnTo>
                  <a:lnTo>
                    <a:pt x="87980" y="978"/>
                  </a:lnTo>
                  <a:lnTo>
                    <a:pt x="89457" y="2123"/>
                  </a:lnTo>
                  <a:lnTo>
                    <a:pt x="91987" y="3633"/>
                  </a:lnTo>
                  <a:lnTo>
                    <a:pt x="93083" y="4028"/>
                  </a:lnTo>
                  <a:lnTo>
                    <a:pt x="93321" y="4424"/>
                  </a:lnTo>
                  <a:lnTo>
                    <a:pt x="93470" y="4941"/>
                  </a:lnTo>
                  <a:lnTo>
                    <a:pt x="93646" y="6443"/>
                  </a:lnTo>
                  <a:lnTo>
                    <a:pt x="93660" y="7083"/>
                  </a:lnTo>
                  <a:lnTo>
                    <a:pt x="93923" y="8519"/>
                  </a:lnTo>
                  <a:lnTo>
                    <a:pt x="93975" y="8910"/>
                  </a:lnTo>
                  <a:lnTo>
                    <a:pt x="94001" y="9430"/>
                  </a:lnTo>
                  <a:lnTo>
                    <a:pt x="94194" y="11126"/>
                  </a:lnTo>
                  <a:lnTo>
                    <a:pt x="94361" y="11454"/>
                  </a:lnTo>
                  <a:lnTo>
                    <a:pt x="94889" y="12015"/>
                  </a:lnTo>
                  <a:lnTo>
                    <a:pt x="95374" y="12458"/>
                  </a:lnTo>
                  <a:lnTo>
                    <a:pt x="95764" y="12700"/>
                  </a:lnTo>
                  <a:lnTo>
                    <a:pt x="96083" y="12796"/>
                  </a:lnTo>
                  <a:lnTo>
                    <a:pt x="96427" y="12785"/>
                  </a:lnTo>
                  <a:lnTo>
                    <a:pt x="97114" y="13087"/>
                  </a:lnTo>
                  <a:lnTo>
                    <a:pt x="98219" y="14003"/>
                  </a:lnTo>
                  <a:lnTo>
                    <a:pt x="98469" y="14110"/>
                  </a:lnTo>
                  <a:lnTo>
                    <a:pt x="98610" y="14357"/>
                  </a:lnTo>
                  <a:lnTo>
                    <a:pt x="100303" y="15966"/>
                  </a:lnTo>
                  <a:lnTo>
                    <a:pt x="100856" y="16624"/>
                  </a:lnTo>
                  <a:lnTo>
                    <a:pt x="101386" y="17376"/>
                  </a:lnTo>
                  <a:lnTo>
                    <a:pt x="102024" y="18576"/>
                  </a:lnTo>
                  <a:lnTo>
                    <a:pt x="102445" y="19089"/>
                  </a:lnTo>
                  <a:lnTo>
                    <a:pt x="102803" y="19989"/>
                  </a:lnTo>
                  <a:lnTo>
                    <a:pt x="103021" y="20317"/>
                  </a:lnTo>
                  <a:lnTo>
                    <a:pt x="103060" y="20697"/>
                  </a:lnTo>
                  <a:lnTo>
                    <a:pt x="103536" y="21199"/>
                  </a:lnTo>
                  <a:lnTo>
                    <a:pt x="103843" y="21639"/>
                  </a:lnTo>
                  <a:lnTo>
                    <a:pt x="104498" y="22305"/>
                  </a:lnTo>
                  <a:lnTo>
                    <a:pt x="105882" y="22896"/>
                  </a:lnTo>
                  <a:lnTo>
                    <a:pt x="107029" y="23174"/>
                  </a:lnTo>
                  <a:lnTo>
                    <a:pt x="107085" y="23406"/>
                  </a:lnTo>
                  <a:lnTo>
                    <a:pt x="107011" y="23744"/>
                  </a:lnTo>
                  <a:lnTo>
                    <a:pt x="106650" y="24088"/>
                  </a:lnTo>
                  <a:lnTo>
                    <a:pt x="106416" y="24156"/>
                  </a:lnTo>
                  <a:lnTo>
                    <a:pt x="105527" y="24080"/>
                  </a:lnTo>
                  <a:lnTo>
                    <a:pt x="105157" y="24234"/>
                  </a:lnTo>
                  <a:lnTo>
                    <a:pt x="105094" y="24413"/>
                  </a:lnTo>
                  <a:lnTo>
                    <a:pt x="105128" y="24608"/>
                  </a:lnTo>
                  <a:lnTo>
                    <a:pt x="105428" y="25020"/>
                  </a:lnTo>
                  <a:lnTo>
                    <a:pt x="105053" y="25496"/>
                  </a:lnTo>
                  <a:lnTo>
                    <a:pt x="104612" y="25564"/>
                  </a:lnTo>
                  <a:lnTo>
                    <a:pt x="104340" y="26279"/>
                  </a:lnTo>
                  <a:lnTo>
                    <a:pt x="104191" y="27143"/>
                  </a:lnTo>
                  <a:lnTo>
                    <a:pt x="104023" y="27648"/>
                  </a:lnTo>
                  <a:lnTo>
                    <a:pt x="103660" y="28087"/>
                  </a:lnTo>
                  <a:lnTo>
                    <a:pt x="102120" y="28688"/>
                  </a:lnTo>
                  <a:lnTo>
                    <a:pt x="101977" y="28819"/>
                  </a:lnTo>
                  <a:lnTo>
                    <a:pt x="101796" y="29583"/>
                  </a:lnTo>
                  <a:lnTo>
                    <a:pt x="100747" y="29583"/>
                  </a:lnTo>
                  <a:lnTo>
                    <a:pt x="99750" y="29426"/>
                  </a:lnTo>
                  <a:lnTo>
                    <a:pt x="98755" y="29140"/>
                  </a:lnTo>
                  <a:lnTo>
                    <a:pt x="98314" y="29446"/>
                  </a:lnTo>
                  <a:lnTo>
                    <a:pt x="96513" y="27355"/>
                  </a:lnTo>
                  <a:lnTo>
                    <a:pt x="95322" y="25907"/>
                  </a:lnTo>
                  <a:lnTo>
                    <a:pt x="94532" y="25143"/>
                  </a:lnTo>
                  <a:lnTo>
                    <a:pt x="93186" y="24297"/>
                  </a:lnTo>
                  <a:lnTo>
                    <a:pt x="93191" y="24031"/>
                  </a:lnTo>
                  <a:lnTo>
                    <a:pt x="94104" y="22503"/>
                  </a:lnTo>
                  <a:lnTo>
                    <a:pt x="93810" y="21964"/>
                  </a:lnTo>
                  <a:lnTo>
                    <a:pt x="93265" y="21579"/>
                  </a:lnTo>
                  <a:lnTo>
                    <a:pt x="92596" y="20325"/>
                  </a:lnTo>
                  <a:lnTo>
                    <a:pt x="91778" y="19794"/>
                  </a:lnTo>
                  <a:lnTo>
                    <a:pt x="89768" y="15984"/>
                  </a:lnTo>
                  <a:lnTo>
                    <a:pt x="89607" y="16348"/>
                  </a:lnTo>
                  <a:lnTo>
                    <a:pt x="89414" y="16460"/>
                  </a:lnTo>
                  <a:lnTo>
                    <a:pt x="89116" y="16510"/>
                  </a:lnTo>
                  <a:lnTo>
                    <a:pt x="88706" y="16450"/>
                  </a:lnTo>
                  <a:lnTo>
                    <a:pt x="88432" y="16203"/>
                  </a:lnTo>
                  <a:lnTo>
                    <a:pt x="88287" y="15552"/>
                  </a:lnTo>
                  <a:lnTo>
                    <a:pt x="87964" y="14909"/>
                  </a:lnTo>
                  <a:lnTo>
                    <a:pt x="87740" y="14761"/>
                  </a:lnTo>
                  <a:lnTo>
                    <a:pt x="87257" y="14750"/>
                  </a:lnTo>
                  <a:lnTo>
                    <a:pt x="87668" y="15047"/>
                  </a:lnTo>
                  <a:lnTo>
                    <a:pt x="87947" y="15352"/>
                  </a:lnTo>
                  <a:lnTo>
                    <a:pt x="87929" y="16307"/>
                  </a:lnTo>
                  <a:lnTo>
                    <a:pt x="88749" y="17233"/>
                  </a:lnTo>
                  <a:lnTo>
                    <a:pt x="89149" y="18313"/>
                  </a:lnTo>
                  <a:lnTo>
                    <a:pt x="89290" y="19937"/>
                  </a:lnTo>
                  <a:lnTo>
                    <a:pt x="89232" y="20273"/>
                  </a:lnTo>
                  <a:lnTo>
                    <a:pt x="88648" y="20965"/>
                  </a:lnTo>
                  <a:lnTo>
                    <a:pt x="87867" y="21444"/>
                  </a:lnTo>
                  <a:lnTo>
                    <a:pt x="88169" y="21673"/>
                  </a:lnTo>
                  <a:lnTo>
                    <a:pt x="88733" y="21876"/>
                  </a:lnTo>
                  <a:lnTo>
                    <a:pt x="88985" y="22089"/>
                  </a:lnTo>
                  <a:lnTo>
                    <a:pt x="88010" y="22901"/>
                  </a:lnTo>
                  <a:lnTo>
                    <a:pt x="87438" y="23495"/>
                  </a:lnTo>
                  <a:lnTo>
                    <a:pt x="87372" y="23635"/>
                  </a:lnTo>
                  <a:lnTo>
                    <a:pt x="87427" y="23836"/>
                  </a:lnTo>
                  <a:lnTo>
                    <a:pt x="86686" y="24640"/>
                  </a:lnTo>
                  <a:lnTo>
                    <a:pt x="86317" y="24970"/>
                  </a:lnTo>
                  <a:lnTo>
                    <a:pt x="85468" y="25444"/>
                  </a:lnTo>
                  <a:lnTo>
                    <a:pt x="86056" y="26238"/>
                  </a:lnTo>
                  <a:lnTo>
                    <a:pt x="86845" y="26641"/>
                  </a:lnTo>
                  <a:lnTo>
                    <a:pt x="85963" y="28179"/>
                  </a:lnTo>
                  <a:lnTo>
                    <a:pt x="87088" y="28700"/>
                  </a:lnTo>
                  <a:lnTo>
                    <a:pt x="86574" y="28944"/>
                  </a:lnTo>
                  <a:lnTo>
                    <a:pt x="85132" y="29925"/>
                  </a:lnTo>
                  <a:lnTo>
                    <a:pt x="86077" y="30787"/>
                  </a:lnTo>
                  <a:lnTo>
                    <a:pt x="87100" y="32511"/>
                  </a:lnTo>
                  <a:lnTo>
                    <a:pt x="86958" y="32722"/>
                  </a:lnTo>
                  <a:lnTo>
                    <a:pt x="86647" y="32836"/>
                  </a:lnTo>
                  <a:lnTo>
                    <a:pt x="86155" y="33877"/>
                  </a:lnTo>
                  <a:lnTo>
                    <a:pt x="85868" y="34303"/>
                  </a:lnTo>
                  <a:lnTo>
                    <a:pt x="85508" y="34089"/>
                  </a:lnTo>
                  <a:lnTo>
                    <a:pt x="85119" y="34365"/>
                  </a:lnTo>
                  <a:lnTo>
                    <a:pt x="85016" y="34593"/>
                  </a:lnTo>
                  <a:lnTo>
                    <a:pt x="84938" y="35030"/>
                  </a:lnTo>
                  <a:lnTo>
                    <a:pt x="85132" y="35276"/>
                  </a:lnTo>
                  <a:lnTo>
                    <a:pt x="85106" y="35813"/>
                  </a:lnTo>
                  <a:lnTo>
                    <a:pt x="84977" y="36187"/>
                  </a:lnTo>
                  <a:lnTo>
                    <a:pt x="84433" y="36740"/>
                  </a:lnTo>
                  <a:lnTo>
                    <a:pt x="84200" y="36545"/>
                  </a:lnTo>
                  <a:lnTo>
                    <a:pt x="83073" y="37570"/>
                  </a:lnTo>
                  <a:lnTo>
                    <a:pt x="83190" y="38383"/>
                  </a:lnTo>
                  <a:lnTo>
                    <a:pt x="83009" y="38741"/>
                  </a:lnTo>
                  <a:lnTo>
                    <a:pt x="82361" y="39392"/>
                  </a:lnTo>
                  <a:lnTo>
                    <a:pt x="81886" y="39662"/>
                  </a:lnTo>
                  <a:lnTo>
                    <a:pt x="80976" y="39932"/>
                  </a:lnTo>
                  <a:lnTo>
                    <a:pt x="80388" y="40273"/>
                  </a:lnTo>
                  <a:lnTo>
                    <a:pt x="79468" y="41244"/>
                  </a:lnTo>
                  <a:lnTo>
                    <a:pt x="79027" y="41530"/>
                  </a:lnTo>
                  <a:lnTo>
                    <a:pt x="78890" y="41884"/>
                  </a:lnTo>
                  <a:lnTo>
                    <a:pt x="79145" y="42176"/>
                  </a:lnTo>
                  <a:lnTo>
                    <a:pt x="80195" y="42126"/>
                  </a:lnTo>
                  <a:lnTo>
                    <a:pt x="81477" y="41835"/>
                  </a:lnTo>
                  <a:lnTo>
                    <a:pt x="81751" y="42061"/>
                  </a:lnTo>
                  <a:lnTo>
                    <a:pt x="82107" y="42925"/>
                  </a:lnTo>
                  <a:lnTo>
                    <a:pt x="82093" y="44231"/>
                  </a:lnTo>
                  <a:lnTo>
                    <a:pt x="81268" y="45749"/>
                  </a:lnTo>
                  <a:lnTo>
                    <a:pt x="80864" y="45572"/>
                  </a:lnTo>
                  <a:lnTo>
                    <a:pt x="80156" y="45960"/>
                  </a:lnTo>
                  <a:lnTo>
                    <a:pt x="80315" y="46358"/>
                  </a:lnTo>
                  <a:lnTo>
                    <a:pt x="80321" y="46537"/>
                  </a:lnTo>
                  <a:lnTo>
                    <a:pt x="80077" y="47365"/>
                  </a:lnTo>
                  <a:lnTo>
                    <a:pt x="81084" y="47875"/>
                  </a:lnTo>
                  <a:lnTo>
                    <a:pt x="80655" y="48614"/>
                  </a:lnTo>
                  <a:lnTo>
                    <a:pt x="80166" y="48999"/>
                  </a:lnTo>
                  <a:lnTo>
                    <a:pt x="80386" y="49447"/>
                  </a:lnTo>
                  <a:lnTo>
                    <a:pt x="80742" y="49900"/>
                  </a:lnTo>
                  <a:lnTo>
                    <a:pt x="80972" y="49790"/>
                  </a:lnTo>
                  <a:lnTo>
                    <a:pt x="81351" y="49392"/>
                  </a:lnTo>
                  <a:lnTo>
                    <a:pt x="82194" y="48838"/>
                  </a:lnTo>
                  <a:lnTo>
                    <a:pt x="83759" y="49460"/>
                  </a:lnTo>
                  <a:lnTo>
                    <a:pt x="85115" y="49848"/>
                  </a:lnTo>
                  <a:lnTo>
                    <a:pt x="85065" y="50464"/>
                  </a:lnTo>
                  <a:lnTo>
                    <a:pt x="85451" y="50353"/>
                  </a:lnTo>
                  <a:lnTo>
                    <a:pt x="86044" y="49759"/>
                  </a:lnTo>
                  <a:lnTo>
                    <a:pt x="86151" y="50339"/>
                  </a:lnTo>
                  <a:lnTo>
                    <a:pt x="85824" y="50938"/>
                  </a:lnTo>
                  <a:lnTo>
                    <a:pt x="85561" y="51101"/>
                  </a:lnTo>
                  <a:lnTo>
                    <a:pt x="85530" y="51304"/>
                  </a:lnTo>
                  <a:lnTo>
                    <a:pt x="85719" y="51599"/>
                  </a:lnTo>
                  <a:lnTo>
                    <a:pt x="86920" y="52850"/>
                  </a:lnTo>
                  <a:lnTo>
                    <a:pt x="87504" y="52622"/>
                  </a:lnTo>
                  <a:lnTo>
                    <a:pt x="87900" y="53049"/>
                  </a:lnTo>
                  <a:lnTo>
                    <a:pt x="87684" y="53369"/>
                  </a:lnTo>
                  <a:lnTo>
                    <a:pt x="87942" y="53592"/>
                  </a:lnTo>
                  <a:lnTo>
                    <a:pt x="88541" y="54545"/>
                  </a:lnTo>
                  <a:lnTo>
                    <a:pt x="88722" y="54902"/>
                  </a:lnTo>
                  <a:lnTo>
                    <a:pt x="89406" y="54471"/>
                  </a:lnTo>
                  <a:lnTo>
                    <a:pt x="88968" y="53354"/>
                  </a:lnTo>
                  <a:lnTo>
                    <a:pt x="88739" y="52941"/>
                  </a:lnTo>
                  <a:lnTo>
                    <a:pt x="88805" y="52510"/>
                  </a:lnTo>
                  <a:lnTo>
                    <a:pt x="89093" y="51680"/>
                  </a:lnTo>
                  <a:lnTo>
                    <a:pt x="89617" y="51274"/>
                  </a:lnTo>
                  <a:lnTo>
                    <a:pt x="90916" y="50519"/>
                  </a:lnTo>
                  <a:lnTo>
                    <a:pt x="91268" y="50514"/>
                  </a:lnTo>
                  <a:lnTo>
                    <a:pt x="91999" y="50004"/>
                  </a:lnTo>
                  <a:lnTo>
                    <a:pt x="92437" y="49140"/>
                  </a:lnTo>
                  <a:lnTo>
                    <a:pt x="92248" y="48895"/>
                  </a:lnTo>
                  <a:lnTo>
                    <a:pt x="92227" y="48213"/>
                  </a:lnTo>
                  <a:lnTo>
                    <a:pt x="92727" y="47719"/>
                  </a:lnTo>
                  <a:lnTo>
                    <a:pt x="93390" y="48112"/>
                  </a:lnTo>
                  <a:lnTo>
                    <a:pt x="93984" y="48786"/>
                  </a:lnTo>
                  <a:lnTo>
                    <a:pt x="93922" y="49228"/>
                  </a:lnTo>
                  <a:lnTo>
                    <a:pt x="93980" y="49379"/>
                  </a:lnTo>
                  <a:lnTo>
                    <a:pt x="95270" y="49964"/>
                  </a:lnTo>
                  <a:lnTo>
                    <a:pt x="95296" y="50208"/>
                  </a:lnTo>
                  <a:lnTo>
                    <a:pt x="96047" y="50501"/>
                  </a:lnTo>
                  <a:lnTo>
                    <a:pt x="96025" y="50667"/>
                  </a:lnTo>
                  <a:lnTo>
                    <a:pt x="96654" y="51097"/>
                  </a:lnTo>
                  <a:lnTo>
                    <a:pt x="96884" y="51151"/>
                  </a:lnTo>
                  <a:lnTo>
                    <a:pt x="97522" y="50852"/>
                  </a:lnTo>
                  <a:lnTo>
                    <a:pt x="97972" y="51222"/>
                  </a:lnTo>
                  <a:lnTo>
                    <a:pt x="97949" y="51425"/>
                  </a:lnTo>
                  <a:lnTo>
                    <a:pt x="97631" y="51641"/>
                  </a:lnTo>
                  <a:lnTo>
                    <a:pt x="96447" y="51343"/>
                  </a:lnTo>
                  <a:lnTo>
                    <a:pt x="96274" y="51411"/>
                  </a:lnTo>
                  <a:lnTo>
                    <a:pt x="96148" y="51623"/>
                  </a:lnTo>
                  <a:lnTo>
                    <a:pt x="96489" y="52216"/>
                  </a:lnTo>
                  <a:lnTo>
                    <a:pt x="96704" y="52851"/>
                  </a:lnTo>
                  <a:lnTo>
                    <a:pt x="96621" y="53023"/>
                  </a:lnTo>
                  <a:lnTo>
                    <a:pt x="96712" y="53293"/>
                  </a:lnTo>
                  <a:lnTo>
                    <a:pt x="97593" y="53793"/>
                  </a:lnTo>
                  <a:lnTo>
                    <a:pt x="97814" y="53777"/>
                  </a:lnTo>
                  <a:lnTo>
                    <a:pt x="98962" y="55589"/>
                  </a:lnTo>
                  <a:lnTo>
                    <a:pt x="98921" y="56120"/>
                  </a:lnTo>
                  <a:lnTo>
                    <a:pt x="99167" y="56260"/>
                  </a:lnTo>
                  <a:lnTo>
                    <a:pt x="100362" y="55953"/>
                  </a:lnTo>
                  <a:lnTo>
                    <a:pt x="101038" y="55901"/>
                  </a:lnTo>
                  <a:lnTo>
                    <a:pt x="101295" y="55859"/>
                  </a:lnTo>
                  <a:lnTo>
                    <a:pt x="101825" y="55521"/>
                  </a:lnTo>
                  <a:lnTo>
                    <a:pt x="101065" y="54066"/>
                  </a:lnTo>
                  <a:lnTo>
                    <a:pt x="101235" y="53775"/>
                  </a:lnTo>
                  <a:lnTo>
                    <a:pt x="101821" y="53301"/>
                  </a:lnTo>
                  <a:lnTo>
                    <a:pt x="102042" y="52843"/>
                  </a:lnTo>
                  <a:lnTo>
                    <a:pt x="101705" y="52046"/>
                  </a:lnTo>
                  <a:lnTo>
                    <a:pt x="102171" y="51460"/>
                  </a:lnTo>
                  <a:lnTo>
                    <a:pt x="102598" y="51477"/>
                  </a:lnTo>
                  <a:lnTo>
                    <a:pt x="103259" y="52013"/>
                  </a:lnTo>
                  <a:lnTo>
                    <a:pt x="103518" y="51948"/>
                  </a:lnTo>
                  <a:lnTo>
                    <a:pt x="103621" y="51818"/>
                  </a:lnTo>
                  <a:lnTo>
                    <a:pt x="103544" y="51574"/>
                  </a:lnTo>
                  <a:lnTo>
                    <a:pt x="103984" y="50452"/>
                  </a:lnTo>
                  <a:lnTo>
                    <a:pt x="104489" y="50371"/>
                  </a:lnTo>
                  <a:lnTo>
                    <a:pt x="105058" y="49931"/>
                  </a:lnTo>
                  <a:lnTo>
                    <a:pt x="104929" y="49281"/>
                  </a:lnTo>
                  <a:lnTo>
                    <a:pt x="104476" y="48793"/>
                  </a:lnTo>
                  <a:lnTo>
                    <a:pt x="103997" y="48435"/>
                  </a:lnTo>
                  <a:lnTo>
                    <a:pt x="104023" y="48159"/>
                  </a:lnTo>
                  <a:lnTo>
                    <a:pt x="103893" y="48012"/>
                  </a:lnTo>
                  <a:lnTo>
                    <a:pt x="103699" y="47833"/>
                  </a:lnTo>
                  <a:lnTo>
                    <a:pt x="103570" y="47850"/>
                  </a:lnTo>
                  <a:lnTo>
                    <a:pt x="103751" y="47589"/>
                  </a:lnTo>
                  <a:lnTo>
                    <a:pt x="103893" y="46971"/>
                  </a:lnTo>
                  <a:lnTo>
                    <a:pt x="105305" y="46402"/>
                  </a:lnTo>
                  <a:lnTo>
                    <a:pt x="106988" y="46402"/>
                  </a:lnTo>
                  <a:lnTo>
                    <a:pt x="107052" y="46255"/>
                  </a:lnTo>
                  <a:lnTo>
                    <a:pt x="106586" y="45247"/>
                  </a:lnTo>
                  <a:lnTo>
                    <a:pt x="106547" y="45084"/>
                  </a:lnTo>
                  <a:lnTo>
                    <a:pt x="106586" y="44808"/>
                  </a:lnTo>
                  <a:lnTo>
                    <a:pt x="106547" y="44645"/>
                  </a:lnTo>
                  <a:lnTo>
                    <a:pt x="106068" y="44125"/>
                  </a:lnTo>
                  <a:lnTo>
                    <a:pt x="105822" y="44060"/>
                  </a:lnTo>
                  <a:lnTo>
                    <a:pt x="105434" y="43783"/>
                  </a:lnTo>
                  <a:lnTo>
                    <a:pt x="105913" y="43295"/>
                  </a:lnTo>
                  <a:lnTo>
                    <a:pt x="105745" y="42189"/>
                  </a:lnTo>
                  <a:lnTo>
                    <a:pt x="106832" y="41538"/>
                  </a:lnTo>
                  <a:lnTo>
                    <a:pt x="107001" y="42091"/>
                  </a:lnTo>
                  <a:lnTo>
                    <a:pt x="107778" y="41831"/>
                  </a:lnTo>
                  <a:lnTo>
                    <a:pt x="108619" y="40546"/>
                  </a:lnTo>
                  <a:lnTo>
                    <a:pt x="110160" y="39798"/>
                  </a:lnTo>
                  <a:lnTo>
                    <a:pt x="110367" y="39798"/>
                  </a:lnTo>
                  <a:lnTo>
                    <a:pt x="111248" y="40904"/>
                  </a:lnTo>
                  <a:lnTo>
                    <a:pt x="111325" y="42091"/>
                  </a:lnTo>
                  <a:lnTo>
                    <a:pt x="111765" y="42108"/>
                  </a:lnTo>
                  <a:lnTo>
                    <a:pt x="112426" y="41945"/>
                  </a:lnTo>
                  <a:lnTo>
                    <a:pt x="112568" y="42514"/>
                  </a:lnTo>
                  <a:lnTo>
                    <a:pt x="113798" y="42547"/>
                  </a:lnTo>
                  <a:lnTo>
                    <a:pt x="114161" y="42791"/>
                  </a:lnTo>
                  <a:lnTo>
                    <a:pt x="114666" y="42937"/>
                  </a:lnTo>
                  <a:lnTo>
                    <a:pt x="115002" y="43376"/>
                  </a:lnTo>
                  <a:lnTo>
                    <a:pt x="115261" y="44108"/>
                  </a:lnTo>
                  <a:lnTo>
                    <a:pt x="115745" y="43725"/>
                  </a:lnTo>
                  <a:lnTo>
                    <a:pt x="116802" y="42661"/>
                  </a:lnTo>
                  <a:lnTo>
                    <a:pt x="115779" y="41441"/>
                  </a:lnTo>
                  <a:lnTo>
                    <a:pt x="115792" y="41147"/>
                  </a:lnTo>
                  <a:lnTo>
                    <a:pt x="116084" y="41298"/>
                  </a:lnTo>
                  <a:lnTo>
                    <a:pt x="116037" y="40931"/>
                  </a:lnTo>
                  <a:lnTo>
                    <a:pt x="115881" y="40567"/>
                  </a:lnTo>
                  <a:lnTo>
                    <a:pt x="115767" y="40421"/>
                  </a:lnTo>
                  <a:lnTo>
                    <a:pt x="115517" y="40411"/>
                  </a:lnTo>
                  <a:lnTo>
                    <a:pt x="115334" y="40182"/>
                  </a:lnTo>
                  <a:lnTo>
                    <a:pt x="115367" y="40010"/>
                  </a:lnTo>
                  <a:lnTo>
                    <a:pt x="115556" y="39896"/>
                  </a:lnTo>
                  <a:lnTo>
                    <a:pt x="116323" y="39622"/>
                  </a:lnTo>
                  <a:lnTo>
                    <a:pt x="116579" y="39406"/>
                  </a:lnTo>
                  <a:lnTo>
                    <a:pt x="117926" y="39188"/>
                  </a:lnTo>
                  <a:lnTo>
                    <a:pt x="118520" y="39255"/>
                  </a:lnTo>
                  <a:lnTo>
                    <a:pt x="119444" y="39188"/>
                  </a:lnTo>
                  <a:lnTo>
                    <a:pt x="121093" y="38527"/>
                  </a:lnTo>
                  <a:lnTo>
                    <a:pt x="121176" y="38745"/>
                  </a:lnTo>
                  <a:lnTo>
                    <a:pt x="121062" y="38917"/>
                  </a:lnTo>
                  <a:lnTo>
                    <a:pt x="121048" y="39120"/>
                  </a:lnTo>
                  <a:lnTo>
                    <a:pt x="121429" y="39489"/>
                  </a:lnTo>
                  <a:lnTo>
                    <a:pt x="122704" y="39124"/>
                  </a:lnTo>
                  <a:lnTo>
                    <a:pt x="122986" y="39560"/>
                  </a:lnTo>
                  <a:lnTo>
                    <a:pt x="123679" y="39294"/>
                  </a:lnTo>
                  <a:lnTo>
                    <a:pt x="123940" y="39044"/>
                  </a:lnTo>
                  <a:lnTo>
                    <a:pt x="123977" y="38777"/>
                  </a:lnTo>
                  <a:lnTo>
                    <a:pt x="123530" y="39008"/>
                  </a:lnTo>
                  <a:lnTo>
                    <a:pt x="122121" y="38334"/>
                  </a:lnTo>
                  <a:lnTo>
                    <a:pt x="121932" y="38350"/>
                  </a:lnTo>
                  <a:lnTo>
                    <a:pt x="121713" y="38485"/>
                  </a:lnTo>
                  <a:lnTo>
                    <a:pt x="121222" y="38329"/>
                  </a:lnTo>
                  <a:lnTo>
                    <a:pt x="120837" y="37735"/>
                  </a:lnTo>
                  <a:lnTo>
                    <a:pt x="120747" y="37457"/>
                  </a:lnTo>
                  <a:lnTo>
                    <a:pt x="120640" y="36609"/>
                  </a:lnTo>
                  <a:lnTo>
                    <a:pt x="120810" y="35846"/>
                  </a:lnTo>
                  <a:lnTo>
                    <a:pt x="119718" y="34701"/>
                  </a:lnTo>
                  <a:lnTo>
                    <a:pt x="119509" y="34344"/>
                  </a:lnTo>
                  <a:lnTo>
                    <a:pt x="119223" y="34321"/>
                  </a:lnTo>
                  <a:lnTo>
                    <a:pt x="118995" y="34108"/>
                  </a:lnTo>
                  <a:lnTo>
                    <a:pt x="118088" y="32816"/>
                  </a:lnTo>
                  <a:lnTo>
                    <a:pt x="117999" y="32556"/>
                  </a:lnTo>
                  <a:lnTo>
                    <a:pt x="118456" y="32418"/>
                  </a:lnTo>
                  <a:lnTo>
                    <a:pt x="118438" y="31362"/>
                  </a:lnTo>
                  <a:lnTo>
                    <a:pt x="118831" y="30683"/>
                  </a:lnTo>
                  <a:lnTo>
                    <a:pt x="119252" y="30571"/>
                  </a:lnTo>
                  <a:lnTo>
                    <a:pt x="119515" y="30136"/>
                  </a:lnTo>
                  <a:lnTo>
                    <a:pt x="119538" y="29881"/>
                  </a:lnTo>
                  <a:lnTo>
                    <a:pt x="119301" y="29171"/>
                  </a:lnTo>
                  <a:lnTo>
                    <a:pt x="117710" y="29592"/>
                  </a:lnTo>
                  <a:lnTo>
                    <a:pt x="117491" y="29165"/>
                  </a:lnTo>
                  <a:lnTo>
                    <a:pt x="117507" y="28637"/>
                  </a:lnTo>
                  <a:lnTo>
                    <a:pt x="118908" y="28062"/>
                  </a:lnTo>
                  <a:lnTo>
                    <a:pt x="118280" y="27208"/>
                  </a:lnTo>
                  <a:lnTo>
                    <a:pt x="117955" y="27289"/>
                  </a:lnTo>
                  <a:lnTo>
                    <a:pt x="117663" y="27224"/>
                  </a:lnTo>
                  <a:lnTo>
                    <a:pt x="117439" y="27091"/>
                  </a:lnTo>
                  <a:lnTo>
                    <a:pt x="117074" y="26654"/>
                  </a:lnTo>
                  <a:lnTo>
                    <a:pt x="117159" y="25623"/>
                  </a:lnTo>
                  <a:lnTo>
                    <a:pt x="116563" y="25277"/>
                  </a:lnTo>
                  <a:lnTo>
                    <a:pt x="115974" y="25207"/>
                  </a:lnTo>
                  <a:lnTo>
                    <a:pt x="114649" y="24707"/>
                  </a:lnTo>
                  <a:lnTo>
                    <a:pt x="116053" y="25191"/>
                  </a:lnTo>
                  <a:lnTo>
                    <a:pt x="116774" y="25259"/>
                  </a:lnTo>
                  <a:lnTo>
                    <a:pt x="117582" y="25231"/>
                  </a:lnTo>
                  <a:lnTo>
                    <a:pt x="118694" y="25119"/>
                  </a:lnTo>
                  <a:lnTo>
                    <a:pt x="120640" y="24307"/>
                  </a:lnTo>
                  <a:lnTo>
                    <a:pt x="121312" y="24319"/>
                  </a:lnTo>
                  <a:lnTo>
                    <a:pt x="121517" y="24587"/>
                  </a:lnTo>
                  <a:lnTo>
                    <a:pt x="121689" y="25102"/>
                  </a:lnTo>
                  <a:lnTo>
                    <a:pt x="121627" y="26320"/>
                  </a:lnTo>
                  <a:lnTo>
                    <a:pt x="121671" y="26809"/>
                  </a:lnTo>
                  <a:lnTo>
                    <a:pt x="121915" y="27569"/>
                  </a:lnTo>
                  <a:lnTo>
                    <a:pt x="122144" y="27844"/>
                  </a:lnTo>
                  <a:lnTo>
                    <a:pt x="122240" y="28168"/>
                  </a:lnTo>
                  <a:lnTo>
                    <a:pt x="122343" y="28434"/>
                  </a:lnTo>
                  <a:lnTo>
                    <a:pt x="123000" y="29220"/>
                  </a:lnTo>
                  <a:lnTo>
                    <a:pt x="123552" y="29691"/>
                  </a:lnTo>
                  <a:lnTo>
                    <a:pt x="125719" y="32598"/>
                  </a:lnTo>
                  <a:lnTo>
                    <a:pt x="125839" y="32836"/>
                  </a:lnTo>
                  <a:lnTo>
                    <a:pt x="126067" y="33315"/>
                  </a:lnTo>
                  <a:lnTo>
                    <a:pt x="126188" y="34394"/>
                  </a:lnTo>
                  <a:lnTo>
                    <a:pt x="126241" y="34934"/>
                  </a:lnTo>
                  <a:lnTo>
                    <a:pt x="126383" y="36343"/>
                  </a:lnTo>
                  <a:lnTo>
                    <a:pt x="126517" y="36752"/>
                  </a:lnTo>
                  <a:lnTo>
                    <a:pt x="126961" y="37622"/>
                  </a:lnTo>
                  <a:lnTo>
                    <a:pt x="127431" y="38711"/>
                  </a:lnTo>
                  <a:lnTo>
                    <a:pt x="129099" y="40997"/>
                  </a:lnTo>
                  <a:lnTo>
                    <a:pt x="129856" y="41782"/>
                  </a:lnTo>
                  <a:lnTo>
                    <a:pt x="130439" y="42059"/>
                  </a:lnTo>
                  <a:lnTo>
                    <a:pt x="131002" y="42154"/>
                  </a:lnTo>
                  <a:lnTo>
                    <a:pt x="131821" y="42758"/>
                  </a:lnTo>
                  <a:lnTo>
                    <a:pt x="132659" y="43442"/>
                  </a:lnTo>
                  <a:lnTo>
                    <a:pt x="134532" y="44049"/>
                  </a:lnTo>
                  <a:lnTo>
                    <a:pt x="135652" y="44564"/>
                  </a:lnTo>
                  <a:lnTo>
                    <a:pt x="137107" y="45503"/>
                  </a:lnTo>
                  <a:lnTo>
                    <a:pt x="138114" y="46353"/>
                  </a:lnTo>
                  <a:lnTo>
                    <a:pt x="138255" y="46326"/>
                  </a:lnTo>
                  <a:lnTo>
                    <a:pt x="139280" y="46551"/>
                  </a:lnTo>
                  <a:lnTo>
                    <a:pt x="139895" y="46861"/>
                  </a:lnTo>
                  <a:lnTo>
                    <a:pt x="140588" y="47887"/>
                  </a:lnTo>
                  <a:lnTo>
                    <a:pt x="140629" y="48168"/>
                  </a:lnTo>
                  <a:lnTo>
                    <a:pt x="140846" y="49297"/>
                  </a:lnTo>
                  <a:lnTo>
                    <a:pt x="140872" y="49721"/>
                  </a:lnTo>
                  <a:lnTo>
                    <a:pt x="140971" y="50064"/>
                  </a:lnTo>
                  <a:lnTo>
                    <a:pt x="141246" y="50486"/>
                  </a:lnTo>
                  <a:lnTo>
                    <a:pt x="141424" y="51090"/>
                  </a:lnTo>
                  <a:lnTo>
                    <a:pt x="141372" y="51672"/>
                  </a:lnTo>
                  <a:lnTo>
                    <a:pt x="141157" y="52192"/>
                  </a:lnTo>
                  <a:lnTo>
                    <a:pt x="141209" y="52940"/>
                  </a:lnTo>
                  <a:lnTo>
                    <a:pt x="141471" y="53978"/>
                  </a:lnTo>
                  <a:lnTo>
                    <a:pt x="141736" y="54496"/>
                  </a:lnTo>
                  <a:lnTo>
                    <a:pt x="142707" y="55395"/>
                  </a:lnTo>
                  <a:lnTo>
                    <a:pt x="143231" y="55660"/>
                  </a:lnTo>
                  <a:lnTo>
                    <a:pt x="144137" y="56303"/>
                  </a:lnTo>
                  <a:lnTo>
                    <a:pt x="145041" y="57349"/>
                  </a:lnTo>
                  <a:lnTo>
                    <a:pt x="145122" y="57497"/>
                  </a:lnTo>
                  <a:lnTo>
                    <a:pt x="145065" y="58499"/>
                  </a:lnTo>
                  <a:lnTo>
                    <a:pt x="145156" y="59014"/>
                  </a:lnTo>
                  <a:lnTo>
                    <a:pt x="145239" y="59167"/>
                  </a:lnTo>
                  <a:lnTo>
                    <a:pt x="146204" y="60461"/>
                  </a:lnTo>
                  <a:lnTo>
                    <a:pt x="146662" y="61419"/>
                  </a:lnTo>
                  <a:lnTo>
                    <a:pt x="147343" y="62151"/>
                  </a:lnTo>
                  <a:lnTo>
                    <a:pt x="148046" y="62750"/>
                  </a:lnTo>
                  <a:lnTo>
                    <a:pt x="148291" y="62845"/>
                  </a:lnTo>
                  <a:lnTo>
                    <a:pt x="149552" y="63428"/>
                  </a:lnTo>
                  <a:lnTo>
                    <a:pt x="149975" y="63882"/>
                  </a:lnTo>
                  <a:lnTo>
                    <a:pt x="150117" y="64131"/>
                  </a:lnTo>
                  <a:lnTo>
                    <a:pt x="149846" y="63971"/>
                  </a:lnTo>
                  <a:lnTo>
                    <a:pt x="151989" y="66625"/>
                  </a:lnTo>
                  <a:lnTo>
                    <a:pt x="152306" y="67397"/>
                  </a:lnTo>
                  <a:lnTo>
                    <a:pt x="152469" y="67699"/>
                  </a:lnTo>
                  <a:lnTo>
                    <a:pt x="152711" y="67966"/>
                  </a:lnTo>
                  <a:lnTo>
                    <a:pt x="153469" y="68327"/>
                  </a:lnTo>
                  <a:lnTo>
                    <a:pt x="154122" y="68379"/>
                  </a:lnTo>
                  <a:lnTo>
                    <a:pt x="154304" y="68468"/>
                  </a:lnTo>
                  <a:lnTo>
                    <a:pt x="154619" y="68785"/>
                  </a:lnTo>
                  <a:lnTo>
                    <a:pt x="155297" y="70474"/>
                  </a:lnTo>
                  <a:lnTo>
                    <a:pt x="155905" y="71767"/>
                  </a:lnTo>
                  <a:lnTo>
                    <a:pt x="156811" y="72980"/>
                  </a:lnTo>
                  <a:lnTo>
                    <a:pt x="156945" y="72999"/>
                  </a:lnTo>
                  <a:lnTo>
                    <a:pt x="157318" y="73272"/>
                  </a:lnTo>
                  <a:lnTo>
                    <a:pt x="158222" y="74915"/>
                  </a:lnTo>
                  <a:lnTo>
                    <a:pt x="158742" y="75370"/>
                  </a:lnTo>
                  <a:lnTo>
                    <a:pt x="159388" y="76484"/>
                  </a:lnTo>
                  <a:lnTo>
                    <a:pt x="159634" y="77331"/>
                  </a:lnTo>
                  <a:lnTo>
                    <a:pt x="159461" y="77957"/>
                  </a:lnTo>
                  <a:lnTo>
                    <a:pt x="159256" y="77957"/>
                  </a:lnTo>
                  <a:lnTo>
                    <a:pt x="141260" y="77957"/>
                  </a:lnTo>
                  <a:lnTo>
                    <a:pt x="139242" y="77973"/>
                  </a:lnTo>
                  <a:lnTo>
                    <a:pt x="137584" y="77964"/>
                  </a:lnTo>
                  <a:lnTo>
                    <a:pt x="136314" y="77973"/>
                  </a:lnTo>
                  <a:lnTo>
                    <a:pt x="126849" y="77957"/>
                  </a:lnTo>
                  <a:lnTo>
                    <a:pt x="126707" y="77957"/>
                  </a:lnTo>
                  <a:lnTo>
                    <a:pt x="125101" y="77957"/>
                  </a:lnTo>
                  <a:lnTo>
                    <a:pt x="123587" y="77957"/>
                  </a:lnTo>
                  <a:lnTo>
                    <a:pt x="120193" y="77965"/>
                  </a:lnTo>
                  <a:lnTo>
                    <a:pt x="116815" y="77974"/>
                  </a:lnTo>
                  <a:lnTo>
                    <a:pt x="108840" y="77981"/>
                  </a:lnTo>
                  <a:lnTo>
                    <a:pt x="105807" y="77983"/>
                  </a:lnTo>
                  <a:lnTo>
                    <a:pt x="105476" y="77984"/>
                  </a:lnTo>
                  <a:lnTo>
                    <a:pt x="98364" y="77990"/>
                  </a:lnTo>
                  <a:lnTo>
                    <a:pt x="97885" y="77990"/>
                  </a:lnTo>
                  <a:lnTo>
                    <a:pt x="92422" y="78019"/>
                  </a:lnTo>
                  <a:lnTo>
                    <a:pt x="90616" y="78028"/>
                  </a:lnTo>
                  <a:lnTo>
                    <a:pt x="88627" y="78039"/>
                  </a:lnTo>
                  <a:lnTo>
                    <a:pt x="88243" y="78044"/>
                  </a:lnTo>
                  <a:lnTo>
                    <a:pt x="86128" y="78071"/>
                  </a:lnTo>
                  <a:lnTo>
                    <a:pt x="85766" y="78055"/>
                  </a:lnTo>
                  <a:lnTo>
                    <a:pt x="81159" y="78077"/>
                  </a:lnTo>
                  <a:lnTo>
                    <a:pt x="77781" y="78092"/>
                  </a:lnTo>
                  <a:lnTo>
                    <a:pt x="77513" y="78094"/>
                  </a:lnTo>
                  <a:lnTo>
                    <a:pt x="75291" y="78104"/>
                  </a:lnTo>
                  <a:lnTo>
                    <a:pt x="74324" y="78104"/>
                  </a:lnTo>
                  <a:lnTo>
                    <a:pt x="71805" y="78080"/>
                  </a:lnTo>
                  <a:lnTo>
                    <a:pt x="69270" y="78055"/>
                  </a:lnTo>
                  <a:lnTo>
                    <a:pt x="68115" y="78079"/>
                  </a:lnTo>
                  <a:lnTo>
                    <a:pt x="66883" y="78105"/>
                  </a:lnTo>
                  <a:lnTo>
                    <a:pt x="62240" y="78202"/>
                  </a:lnTo>
                  <a:lnTo>
                    <a:pt x="56805" y="78177"/>
                  </a:lnTo>
                  <a:lnTo>
                    <a:pt x="56051" y="78174"/>
                  </a:lnTo>
                  <a:lnTo>
                    <a:pt x="54963" y="78169"/>
                  </a:lnTo>
                  <a:lnTo>
                    <a:pt x="53435" y="78153"/>
                  </a:lnTo>
                  <a:lnTo>
                    <a:pt x="52384" y="78154"/>
                  </a:lnTo>
                  <a:lnTo>
                    <a:pt x="33884" y="78169"/>
                  </a:lnTo>
                  <a:lnTo>
                    <a:pt x="32991" y="78170"/>
                  </a:lnTo>
                  <a:lnTo>
                    <a:pt x="30013" y="78170"/>
                  </a:lnTo>
                  <a:lnTo>
                    <a:pt x="29560" y="78170"/>
                  </a:lnTo>
                  <a:lnTo>
                    <a:pt x="26879" y="78169"/>
                  </a:lnTo>
                  <a:lnTo>
                    <a:pt x="24772" y="78169"/>
                  </a:lnTo>
                  <a:lnTo>
                    <a:pt x="23124" y="78169"/>
                  </a:lnTo>
                  <a:lnTo>
                    <a:pt x="15968" y="78168"/>
                  </a:lnTo>
                  <a:lnTo>
                    <a:pt x="8141" y="78167"/>
                  </a:lnTo>
                  <a:lnTo>
                    <a:pt x="1578" y="78166"/>
                  </a:lnTo>
                  <a:lnTo>
                    <a:pt x="1171" y="63541"/>
                  </a:lnTo>
                  <a:lnTo>
                    <a:pt x="923" y="58860"/>
                  </a:lnTo>
                  <a:lnTo>
                    <a:pt x="1769" y="59337"/>
                  </a:lnTo>
                  <a:lnTo>
                    <a:pt x="2875" y="58823"/>
                  </a:lnTo>
                  <a:lnTo>
                    <a:pt x="3478" y="58722"/>
                  </a:lnTo>
                  <a:lnTo>
                    <a:pt x="3878" y="58969"/>
                  </a:lnTo>
                  <a:lnTo>
                    <a:pt x="3939" y="59872"/>
                  </a:lnTo>
                  <a:lnTo>
                    <a:pt x="4220" y="59958"/>
                  </a:lnTo>
                  <a:lnTo>
                    <a:pt x="4535" y="59087"/>
                  </a:lnTo>
                  <a:lnTo>
                    <a:pt x="4746" y="58771"/>
                  </a:lnTo>
                  <a:lnTo>
                    <a:pt x="5654" y="56004"/>
                  </a:lnTo>
                  <a:lnTo>
                    <a:pt x="5046" y="55523"/>
                  </a:lnTo>
                  <a:lnTo>
                    <a:pt x="4954" y="54537"/>
                  </a:lnTo>
                  <a:lnTo>
                    <a:pt x="5582" y="52942"/>
                  </a:lnTo>
                  <a:lnTo>
                    <a:pt x="5035" y="51825"/>
                  </a:lnTo>
                  <a:lnTo>
                    <a:pt x="5089" y="51620"/>
                  </a:lnTo>
                  <a:lnTo>
                    <a:pt x="5239" y="51431"/>
                  </a:lnTo>
                  <a:lnTo>
                    <a:pt x="5796" y="49299"/>
                  </a:lnTo>
                  <a:lnTo>
                    <a:pt x="4754" y="48964"/>
                  </a:lnTo>
                  <a:lnTo>
                    <a:pt x="3659" y="48834"/>
                  </a:lnTo>
                  <a:lnTo>
                    <a:pt x="3047" y="48935"/>
                  </a:lnTo>
                  <a:lnTo>
                    <a:pt x="2494" y="48901"/>
                  </a:lnTo>
                  <a:lnTo>
                    <a:pt x="1463" y="48641"/>
                  </a:lnTo>
                  <a:lnTo>
                    <a:pt x="350" y="48230"/>
                  </a:lnTo>
                  <a:lnTo>
                    <a:pt x="335" y="47955"/>
                  </a:lnTo>
                  <a:lnTo>
                    <a:pt x="544" y="47782"/>
                  </a:lnTo>
                  <a:lnTo>
                    <a:pt x="1144" y="47893"/>
                  </a:lnTo>
                  <a:lnTo>
                    <a:pt x="1390" y="47778"/>
                  </a:lnTo>
                  <a:lnTo>
                    <a:pt x="2036" y="47156"/>
                  </a:lnTo>
                  <a:lnTo>
                    <a:pt x="2616" y="47145"/>
                  </a:lnTo>
                  <a:lnTo>
                    <a:pt x="2935" y="46992"/>
                  </a:lnTo>
                  <a:lnTo>
                    <a:pt x="3797" y="46095"/>
                  </a:lnTo>
                  <a:lnTo>
                    <a:pt x="4901" y="45143"/>
                  </a:lnTo>
                  <a:lnTo>
                    <a:pt x="6016" y="44615"/>
                  </a:lnTo>
                  <a:lnTo>
                    <a:pt x="6578" y="44183"/>
                  </a:lnTo>
                  <a:lnTo>
                    <a:pt x="7147" y="43417"/>
                  </a:lnTo>
                  <a:lnTo>
                    <a:pt x="7294" y="42889"/>
                  </a:lnTo>
                  <a:lnTo>
                    <a:pt x="7873" y="41685"/>
                  </a:lnTo>
                  <a:lnTo>
                    <a:pt x="8945" y="40515"/>
                  </a:lnTo>
                  <a:lnTo>
                    <a:pt x="10204" y="38968"/>
                  </a:lnTo>
                  <a:lnTo>
                    <a:pt x="10432" y="38817"/>
                  </a:lnTo>
                  <a:lnTo>
                    <a:pt x="9970" y="38319"/>
                  </a:lnTo>
                  <a:lnTo>
                    <a:pt x="6488" y="35702"/>
                  </a:lnTo>
                  <a:lnTo>
                    <a:pt x="0" y="41638"/>
                  </a:lnTo>
                  <a:lnTo>
                    <a:pt x="2330" y="37006"/>
                  </a:lnTo>
                  <a:lnTo>
                    <a:pt x="2119" y="36854"/>
                  </a:lnTo>
                  <a:lnTo>
                    <a:pt x="3230" y="35325"/>
                  </a:lnTo>
                  <a:lnTo>
                    <a:pt x="3549" y="35049"/>
                  </a:lnTo>
                  <a:lnTo>
                    <a:pt x="4004" y="34949"/>
                  </a:lnTo>
                  <a:lnTo>
                    <a:pt x="4566" y="34517"/>
                  </a:lnTo>
                  <a:lnTo>
                    <a:pt x="4535" y="34338"/>
                  </a:lnTo>
                  <a:lnTo>
                    <a:pt x="5644" y="33486"/>
                  </a:lnTo>
                  <a:lnTo>
                    <a:pt x="6245" y="33152"/>
                  </a:lnTo>
                  <a:lnTo>
                    <a:pt x="6699" y="33003"/>
                  </a:lnTo>
                  <a:lnTo>
                    <a:pt x="5829" y="32843"/>
                  </a:lnTo>
                  <a:lnTo>
                    <a:pt x="4319" y="33327"/>
                  </a:lnTo>
                  <a:lnTo>
                    <a:pt x="4539" y="33070"/>
                  </a:lnTo>
                  <a:lnTo>
                    <a:pt x="4875" y="32397"/>
                  </a:lnTo>
                  <a:lnTo>
                    <a:pt x="3735" y="30849"/>
                  </a:lnTo>
                  <a:lnTo>
                    <a:pt x="2930" y="29592"/>
                  </a:lnTo>
                  <a:lnTo>
                    <a:pt x="2864" y="29335"/>
                  </a:lnTo>
                  <a:lnTo>
                    <a:pt x="3253" y="28933"/>
                  </a:lnTo>
                  <a:lnTo>
                    <a:pt x="4697" y="28807"/>
                  </a:lnTo>
                  <a:lnTo>
                    <a:pt x="5572" y="29227"/>
                  </a:lnTo>
                  <a:lnTo>
                    <a:pt x="5549" y="29506"/>
                  </a:lnTo>
                  <a:lnTo>
                    <a:pt x="5718" y="30347"/>
                  </a:lnTo>
                  <a:lnTo>
                    <a:pt x="6007" y="31303"/>
                  </a:lnTo>
                  <a:lnTo>
                    <a:pt x="6831" y="31939"/>
                  </a:lnTo>
                  <a:lnTo>
                    <a:pt x="8294" y="32487"/>
                  </a:lnTo>
                  <a:lnTo>
                    <a:pt x="9219" y="31356"/>
                  </a:lnTo>
                  <a:lnTo>
                    <a:pt x="9392" y="31270"/>
                  </a:lnTo>
                  <a:lnTo>
                    <a:pt x="9896" y="31248"/>
                  </a:lnTo>
                  <a:lnTo>
                    <a:pt x="10551" y="30810"/>
                  </a:lnTo>
                  <a:lnTo>
                    <a:pt x="12274" y="28943"/>
                  </a:lnTo>
                  <a:lnTo>
                    <a:pt x="12842" y="28013"/>
                  </a:lnTo>
                  <a:lnTo>
                    <a:pt x="13088" y="27656"/>
                  </a:lnTo>
                  <a:lnTo>
                    <a:pt x="13647" y="27938"/>
                  </a:lnTo>
                  <a:lnTo>
                    <a:pt x="14375" y="28131"/>
                  </a:lnTo>
                  <a:lnTo>
                    <a:pt x="14787" y="27569"/>
                  </a:lnTo>
                  <a:lnTo>
                    <a:pt x="14941" y="27034"/>
                  </a:lnTo>
                  <a:lnTo>
                    <a:pt x="15134" y="26803"/>
                  </a:lnTo>
                  <a:lnTo>
                    <a:pt x="16274" y="26579"/>
                  </a:lnTo>
                  <a:lnTo>
                    <a:pt x="16856" y="26690"/>
                  </a:lnTo>
                  <a:lnTo>
                    <a:pt x="17314" y="26973"/>
                  </a:lnTo>
                  <a:lnTo>
                    <a:pt x="17457" y="26984"/>
                  </a:lnTo>
                  <a:lnTo>
                    <a:pt x="19133" y="26221"/>
                  </a:lnTo>
                  <a:lnTo>
                    <a:pt x="19711" y="26359"/>
                  </a:lnTo>
                  <a:lnTo>
                    <a:pt x="20477" y="26184"/>
                  </a:lnTo>
                  <a:lnTo>
                    <a:pt x="20543" y="25875"/>
                  </a:lnTo>
                  <a:lnTo>
                    <a:pt x="20978" y="25592"/>
                  </a:lnTo>
                  <a:lnTo>
                    <a:pt x="21429" y="25633"/>
                  </a:lnTo>
                  <a:lnTo>
                    <a:pt x="21556" y="25734"/>
                  </a:lnTo>
                  <a:lnTo>
                    <a:pt x="21683" y="26113"/>
                  </a:lnTo>
                  <a:lnTo>
                    <a:pt x="21664" y="26411"/>
                  </a:lnTo>
                  <a:lnTo>
                    <a:pt x="21533" y="26451"/>
                  </a:lnTo>
                  <a:lnTo>
                    <a:pt x="21529" y="26615"/>
                  </a:lnTo>
                  <a:lnTo>
                    <a:pt x="21757" y="27129"/>
                  </a:lnTo>
                  <a:lnTo>
                    <a:pt x="22011" y="27248"/>
                  </a:lnTo>
                  <a:lnTo>
                    <a:pt x="22482" y="27136"/>
                  </a:lnTo>
                  <a:lnTo>
                    <a:pt x="22793" y="27006"/>
                  </a:lnTo>
                  <a:lnTo>
                    <a:pt x="22801" y="26749"/>
                  </a:lnTo>
                  <a:lnTo>
                    <a:pt x="23363" y="26087"/>
                  </a:lnTo>
                  <a:lnTo>
                    <a:pt x="23783" y="25771"/>
                  </a:lnTo>
                  <a:lnTo>
                    <a:pt x="24296" y="25671"/>
                  </a:lnTo>
                  <a:lnTo>
                    <a:pt x="24169" y="25079"/>
                  </a:lnTo>
                  <a:lnTo>
                    <a:pt x="23737" y="24964"/>
                  </a:lnTo>
                  <a:lnTo>
                    <a:pt x="24713" y="23691"/>
                  </a:lnTo>
                  <a:lnTo>
                    <a:pt x="25835" y="22843"/>
                  </a:lnTo>
                  <a:lnTo>
                    <a:pt x="26401" y="24487"/>
                  </a:lnTo>
                  <a:lnTo>
                    <a:pt x="26150" y="25065"/>
                  </a:lnTo>
                  <a:lnTo>
                    <a:pt x="26219" y="25895"/>
                  </a:lnTo>
                  <a:lnTo>
                    <a:pt x="26821" y="25720"/>
                  </a:lnTo>
                  <a:lnTo>
                    <a:pt x="27190" y="25553"/>
                  </a:lnTo>
                  <a:lnTo>
                    <a:pt x="27707" y="24876"/>
                  </a:lnTo>
                  <a:lnTo>
                    <a:pt x="28532" y="23995"/>
                  </a:lnTo>
                  <a:lnTo>
                    <a:pt x="32194" y="21794"/>
                  </a:lnTo>
                  <a:lnTo>
                    <a:pt x="33077" y="21474"/>
                  </a:lnTo>
                  <a:lnTo>
                    <a:pt x="33624" y="20685"/>
                  </a:lnTo>
                  <a:lnTo>
                    <a:pt x="34202" y="20618"/>
                  </a:lnTo>
                  <a:lnTo>
                    <a:pt x="35832" y="19771"/>
                  </a:lnTo>
                  <a:lnTo>
                    <a:pt x="36299" y="19133"/>
                  </a:lnTo>
                  <a:lnTo>
                    <a:pt x="36280" y="18433"/>
                  </a:lnTo>
                  <a:lnTo>
                    <a:pt x="36635" y="17689"/>
                  </a:lnTo>
                  <a:lnTo>
                    <a:pt x="37994" y="16575"/>
                  </a:lnTo>
                  <a:lnTo>
                    <a:pt x="38513" y="16632"/>
                  </a:lnTo>
                  <a:lnTo>
                    <a:pt x="39272" y="17112"/>
                  </a:lnTo>
                  <a:lnTo>
                    <a:pt x="39936" y="17213"/>
                  </a:lnTo>
                  <a:lnTo>
                    <a:pt x="40861" y="16584"/>
                  </a:lnTo>
                  <a:lnTo>
                    <a:pt x="41112" y="16532"/>
                  </a:lnTo>
                  <a:lnTo>
                    <a:pt x="41664" y="16637"/>
                  </a:lnTo>
                  <a:lnTo>
                    <a:pt x="41926" y="16518"/>
                  </a:lnTo>
                  <a:lnTo>
                    <a:pt x="41778" y="18661"/>
                  </a:lnTo>
                  <a:lnTo>
                    <a:pt x="42121" y="19119"/>
                  </a:lnTo>
                  <a:lnTo>
                    <a:pt x="42210" y="19539"/>
                  </a:lnTo>
                  <a:lnTo>
                    <a:pt x="42194" y="20053"/>
                  </a:lnTo>
                  <a:lnTo>
                    <a:pt x="42325" y="20380"/>
                  </a:lnTo>
                  <a:lnTo>
                    <a:pt x="42953" y="21058"/>
                  </a:lnTo>
                  <a:lnTo>
                    <a:pt x="43327" y="21286"/>
                  </a:lnTo>
                  <a:lnTo>
                    <a:pt x="43554" y="21378"/>
                  </a:lnTo>
                  <a:lnTo>
                    <a:pt x="44553" y="21490"/>
                  </a:lnTo>
                  <a:lnTo>
                    <a:pt x="44998" y="21811"/>
                  </a:lnTo>
                  <a:lnTo>
                    <a:pt x="47373" y="22948"/>
                  </a:lnTo>
                  <a:lnTo>
                    <a:pt x="49181" y="23918"/>
                  </a:lnTo>
                  <a:lnTo>
                    <a:pt x="50561" y="25510"/>
                  </a:lnTo>
                  <a:lnTo>
                    <a:pt x="50931" y="26530"/>
                  </a:lnTo>
                  <a:lnTo>
                    <a:pt x="51810" y="27278"/>
                  </a:lnTo>
                  <a:lnTo>
                    <a:pt x="51984" y="27694"/>
                  </a:lnTo>
                  <a:lnTo>
                    <a:pt x="52242" y="27962"/>
                  </a:lnTo>
                  <a:lnTo>
                    <a:pt x="52904" y="28219"/>
                  </a:lnTo>
                  <a:lnTo>
                    <a:pt x="53802" y="28833"/>
                  </a:lnTo>
                  <a:lnTo>
                    <a:pt x="55331" y="29041"/>
                  </a:lnTo>
                  <a:lnTo>
                    <a:pt x="56456" y="29477"/>
                  </a:lnTo>
                  <a:lnTo>
                    <a:pt x="54310" y="30716"/>
                  </a:lnTo>
                  <a:lnTo>
                    <a:pt x="54087" y="30969"/>
                  </a:lnTo>
                  <a:lnTo>
                    <a:pt x="53504" y="32415"/>
                  </a:lnTo>
                  <a:lnTo>
                    <a:pt x="53886" y="32528"/>
                  </a:lnTo>
                  <a:lnTo>
                    <a:pt x="54095" y="32491"/>
                  </a:lnTo>
                  <a:lnTo>
                    <a:pt x="54121" y="32223"/>
                  </a:lnTo>
                  <a:lnTo>
                    <a:pt x="54068" y="31962"/>
                  </a:lnTo>
                  <a:lnTo>
                    <a:pt x="54241" y="31501"/>
                  </a:lnTo>
                  <a:lnTo>
                    <a:pt x="54445" y="31415"/>
                  </a:lnTo>
                  <a:lnTo>
                    <a:pt x="54977" y="31386"/>
                  </a:lnTo>
                  <a:lnTo>
                    <a:pt x="55560" y="31533"/>
                  </a:lnTo>
                  <a:lnTo>
                    <a:pt x="56240" y="30500"/>
                  </a:lnTo>
                  <a:lnTo>
                    <a:pt x="56656" y="30102"/>
                  </a:lnTo>
                  <a:lnTo>
                    <a:pt x="56784" y="30080"/>
                  </a:lnTo>
                  <a:lnTo>
                    <a:pt x="57122" y="30724"/>
                  </a:lnTo>
                  <a:lnTo>
                    <a:pt x="58313" y="30237"/>
                  </a:lnTo>
                  <a:lnTo>
                    <a:pt x="57704" y="29682"/>
                  </a:lnTo>
                  <a:lnTo>
                    <a:pt x="57974" y="29459"/>
                  </a:lnTo>
                  <a:lnTo>
                    <a:pt x="59639" y="28768"/>
                  </a:lnTo>
                  <a:lnTo>
                    <a:pt x="60051" y="28638"/>
                  </a:lnTo>
                  <a:lnTo>
                    <a:pt x="60348" y="28645"/>
                  </a:lnTo>
                  <a:lnTo>
                    <a:pt x="60971" y="28280"/>
                  </a:lnTo>
                  <a:lnTo>
                    <a:pt x="61101" y="28059"/>
                  </a:lnTo>
                  <a:lnTo>
                    <a:pt x="61101" y="27868"/>
                  </a:lnTo>
                  <a:lnTo>
                    <a:pt x="60774" y="27381"/>
                  </a:lnTo>
                  <a:lnTo>
                    <a:pt x="60664" y="27652"/>
                  </a:lnTo>
                  <a:lnTo>
                    <a:pt x="59779" y="26777"/>
                  </a:lnTo>
                  <a:lnTo>
                    <a:pt x="59406" y="25463"/>
                  </a:lnTo>
                  <a:lnTo>
                    <a:pt x="60717" y="23551"/>
                  </a:lnTo>
                  <a:lnTo>
                    <a:pt x="60868" y="23440"/>
                  </a:lnTo>
                  <a:lnTo>
                    <a:pt x="61527" y="23574"/>
                  </a:lnTo>
                  <a:lnTo>
                    <a:pt x="62365" y="23104"/>
                  </a:lnTo>
                  <a:lnTo>
                    <a:pt x="61637" y="22450"/>
                  </a:lnTo>
                  <a:lnTo>
                    <a:pt x="61988" y="21847"/>
                  </a:lnTo>
                  <a:lnTo>
                    <a:pt x="62099" y="21482"/>
                  </a:lnTo>
                  <a:lnTo>
                    <a:pt x="62115" y="21036"/>
                  </a:lnTo>
                  <a:lnTo>
                    <a:pt x="62746" y="20260"/>
                  </a:lnTo>
                  <a:lnTo>
                    <a:pt x="63572" y="20659"/>
                  </a:lnTo>
                  <a:lnTo>
                    <a:pt x="63106" y="21415"/>
                  </a:lnTo>
                  <a:lnTo>
                    <a:pt x="62948" y="21880"/>
                  </a:lnTo>
                  <a:lnTo>
                    <a:pt x="62725" y="23023"/>
                  </a:lnTo>
                  <a:lnTo>
                    <a:pt x="63403" y="22907"/>
                  </a:lnTo>
                  <a:lnTo>
                    <a:pt x="63777" y="22739"/>
                  </a:lnTo>
                  <a:lnTo>
                    <a:pt x="64594" y="22672"/>
                  </a:lnTo>
                  <a:lnTo>
                    <a:pt x="65423" y="22887"/>
                  </a:lnTo>
                  <a:lnTo>
                    <a:pt x="66237" y="23211"/>
                  </a:lnTo>
                  <a:lnTo>
                    <a:pt x="66884" y="23691"/>
                  </a:lnTo>
                  <a:lnTo>
                    <a:pt x="67374" y="23426"/>
                  </a:lnTo>
                  <a:lnTo>
                    <a:pt x="67455" y="23196"/>
                  </a:lnTo>
                  <a:lnTo>
                    <a:pt x="67790" y="22797"/>
                  </a:lnTo>
                  <a:lnTo>
                    <a:pt x="68426" y="22455"/>
                  </a:lnTo>
                  <a:lnTo>
                    <a:pt x="68341" y="21770"/>
                  </a:lnTo>
                  <a:lnTo>
                    <a:pt x="68160" y="21662"/>
                  </a:lnTo>
                  <a:lnTo>
                    <a:pt x="68006" y="21383"/>
                  </a:lnTo>
                  <a:lnTo>
                    <a:pt x="68333" y="21112"/>
                  </a:lnTo>
                  <a:lnTo>
                    <a:pt x="68626" y="21019"/>
                  </a:lnTo>
                  <a:lnTo>
                    <a:pt x="69189" y="20605"/>
                  </a:lnTo>
                  <a:lnTo>
                    <a:pt x="69606" y="20040"/>
                  </a:lnTo>
                  <a:lnTo>
                    <a:pt x="69802" y="19653"/>
                  </a:lnTo>
                  <a:lnTo>
                    <a:pt x="69390" y="19392"/>
                  </a:lnTo>
                  <a:lnTo>
                    <a:pt x="69471" y="19251"/>
                  </a:lnTo>
                  <a:lnTo>
                    <a:pt x="69756" y="19028"/>
                  </a:lnTo>
                  <a:lnTo>
                    <a:pt x="70192" y="19195"/>
                  </a:lnTo>
                  <a:lnTo>
                    <a:pt x="70323" y="19136"/>
                  </a:lnTo>
                  <a:lnTo>
                    <a:pt x="70639" y="18734"/>
                  </a:lnTo>
                  <a:lnTo>
                    <a:pt x="70678" y="18522"/>
                  </a:lnTo>
                  <a:lnTo>
                    <a:pt x="70581" y="18269"/>
                  </a:lnTo>
                  <a:lnTo>
                    <a:pt x="69154" y="17387"/>
                  </a:lnTo>
                  <a:lnTo>
                    <a:pt x="68665" y="16840"/>
                  </a:lnTo>
                  <a:lnTo>
                    <a:pt x="68584" y="16654"/>
                  </a:lnTo>
                  <a:lnTo>
                    <a:pt x="68630" y="15876"/>
                  </a:lnTo>
                  <a:lnTo>
                    <a:pt x="68730" y="15396"/>
                  </a:lnTo>
                  <a:lnTo>
                    <a:pt x="69027" y="15068"/>
                  </a:lnTo>
                  <a:lnTo>
                    <a:pt x="69150" y="14812"/>
                  </a:lnTo>
                  <a:lnTo>
                    <a:pt x="69343" y="14324"/>
                  </a:lnTo>
                  <a:lnTo>
                    <a:pt x="69338" y="13996"/>
                  </a:lnTo>
                  <a:lnTo>
                    <a:pt x="67178" y="14735"/>
                  </a:lnTo>
                  <a:lnTo>
                    <a:pt x="66847" y="13733"/>
                  </a:lnTo>
                  <a:lnTo>
                    <a:pt x="67731" y="12870"/>
                  </a:lnTo>
                  <a:lnTo>
                    <a:pt x="69959" y="11222"/>
                  </a:lnTo>
                  <a:lnTo>
                    <a:pt x="70141" y="10568"/>
                  </a:lnTo>
                  <a:lnTo>
                    <a:pt x="69702" y="9847"/>
                  </a:lnTo>
                  <a:lnTo>
                    <a:pt x="70755" y="10209"/>
                  </a:lnTo>
                  <a:lnTo>
                    <a:pt x="71778" y="10152"/>
                  </a:lnTo>
                  <a:lnTo>
                    <a:pt x="72157" y="9806"/>
                  </a:lnTo>
                  <a:lnTo>
                    <a:pt x="72445" y="9670"/>
                  </a:lnTo>
                  <a:lnTo>
                    <a:pt x="73058" y="9621"/>
                  </a:lnTo>
                  <a:lnTo>
                    <a:pt x="73467" y="8351"/>
                  </a:lnTo>
                  <a:lnTo>
                    <a:pt x="73680" y="7383"/>
                  </a:lnTo>
                  <a:lnTo>
                    <a:pt x="73149" y="7188"/>
                  </a:lnTo>
                  <a:lnTo>
                    <a:pt x="72524" y="6519"/>
                  </a:lnTo>
                  <a:lnTo>
                    <a:pt x="73023" y="6373"/>
                  </a:lnTo>
                  <a:lnTo>
                    <a:pt x="73323" y="5600"/>
                  </a:lnTo>
                  <a:lnTo>
                    <a:pt x="73249" y="5384"/>
                  </a:lnTo>
                  <a:lnTo>
                    <a:pt x="72984" y="5098"/>
                  </a:lnTo>
                  <a:lnTo>
                    <a:pt x="72238" y="4572"/>
                  </a:lnTo>
                  <a:lnTo>
                    <a:pt x="70939" y="3817"/>
                  </a:lnTo>
                  <a:lnTo>
                    <a:pt x="70382" y="2750"/>
                  </a:lnTo>
                  <a:lnTo>
                    <a:pt x="70380" y="2350"/>
                  </a:lnTo>
                  <a:lnTo>
                    <a:pt x="70444" y="2105"/>
                  </a:lnTo>
                  <a:lnTo>
                    <a:pt x="70651" y="1965"/>
                  </a:lnTo>
                  <a:lnTo>
                    <a:pt x="71380" y="2264"/>
                  </a:lnTo>
                  <a:lnTo>
                    <a:pt x="71658" y="2623"/>
                  </a:lnTo>
                  <a:lnTo>
                    <a:pt x="72014" y="2925"/>
                  </a:lnTo>
                  <a:lnTo>
                    <a:pt x="72354" y="2831"/>
                  </a:lnTo>
                  <a:lnTo>
                    <a:pt x="72495" y="2568"/>
                  </a:lnTo>
                  <a:lnTo>
                    <a:pt x="73342" y="2542"/>
                  </a:lnTo>
                  <a:lnTo>
                    <a:pt x="73839" y="2894"/>
                  </a:lnTo>
                  <a:lnTo>
                    <a:pt x="74339" y="4106"/>
                  </a:lnTo>
                  <a:lnTo>
                    <a:pt x="75008" y="4934"/>
                  </a:lnTo>
                  <a:lnTo>
                    <a:pt x="75192" y="4832"/>
                  </a:lnTo>
                  <a:lnTo>
                    <a:pt x="75314" y="4666"/>
                  </a:lnTo>
                  <a:lnTo>
                    <a:pt x="75542" y="4059"/>
                  </a:lnTo>
                  <a:lnTo>
                    <a:pt x="75822" y="3734"/>
                  </a:lnTo>
                  <a:lnTo>
                    <a:pt x="76725" y="3154"/>
                  </a:lnTo>
                  <a:lnTo>
                    <a:pt x="77384" y="2584"/>
                  </a:lnTo>
                  <a:lnTo>
                    <a:pt x="79014" y="2717"/>
                  </a:lnTo>
                  <a:lnTo>
                    <a:pt x="79613" y="3234"/>
                  </a:lnTo>
                  <a:lnTo>
                    <a:pt x="80485" y="3320"/>
                  </a:lnTo>
                  <a:lnTo>
                    <a:pt x="80456" y="2868"/>
                  </a:lnTo>
                  <a:lnTo>
                    <a:pt x="81605" y="2541"/>
                  </a:lnTo>
                  <a:lnTo>
                    <a:pt x="82348" y="3916"/>
                  </a:lnTo>
                  <a:lnTo>
                    <a:pt x="82737" y="3815"/>
                  </a:lnTo>
                  <a:lnTo>
                    <a:pt x="82604" y="2795"/>
                  </a:lnTo>
                  <a:lnTo>
                    <a:pt x="82354" y="2498"/>
                  </a:lnTo>
                  <a:lnTo>
                    <a:pt x="82229" y="2212"/>
                  </a:lnTo>
                  <a:lnTo>
                    <a:pt x="82851" y="2162"/>
                  </a:lnTo>
                  <a:lnTo>
                    <a:pt x="83462" y="2222"/>
                  </a:lnTo>
                  <a:lnTo>
                    <a:pt x="83713" y="1957"/>
                  </a:lnTo>
                  <a:lnTo>
                    <a:pt x="83922" y="1587"/>
                  </a:lnTo>
                  <a:lnTo>
                    <a:pt x="83760" y="1389"/>
                  </a:lnTo>
                  <a:lnTo>
                    <a:pt x="83566" y="1293"/>
                  </a:lnTo>
                  <a:lnTo>
                    <a:pt x="83555" y="814"/>
                  </a:lnTo>
                  <a:lnTo>
                    <a:pt x="83630" y="658"/>
                  </a:lnTo>
                  <a:lnTo>
                    <a:pt x="85211" y="463"/>
                  </a:lnTo>
                  <a:lnTo>
                    <a:pt x="85563" y="33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6" name="pg157">
              <a:extLst>
                <a:ext uri="{FF2B5EF4-FFF2-40B4-BE49-F238E27FC236}">
                  <a16:creationId xmlns:a16="http://schemas.microsoft.com/office/drawing/2014/main" id="{FE5A8DD3-EC86-5F48-9213-32ADE529A4EC}"/>
                </a:ext>
              </a:extLst>
            </p:cNvPr>
            <p:cNvSpPr/>
            <p:nvPr/>
          </p:nvSpPr>
          <p:spPr>
            <a:xfrm>
              <a:off x="7029324" y="2963986"/>
              <a:ext cx="45087" cy="41590"/>
            </a:xfrm>
            <a:custGeom>
              <a:avLst/>
              <a:gdLst/>
              <a:ahLst/>
              <a:cxnLst/>
              <a:rect l="0" t="0" r="0" b="0"/>
              <a:pathLst>
                <a:path w="45087" h="41590">
                  <a:moveTo>
                    <a:pt x="35758" y="10037"/>
                  </a:moveTo>
                  <a:lnTo>
                    <a:pt x="37084" y="10537"/>
                  </a:lnTo>
                  <a:lnTo>
                    <a:pt x="37672" y="10607"/>
                  </a:lnTo>
                  <a:lnTo>
                    <a:pt x="38269" y="10953"/>
                  </a:lnTo>
                  <a:lnTo>
                    <a:pt x="38252" y="12098"/>
                  </a:lnTo>
                  <a:lnTo>
                    <a:pt x="38549" y="12421"/>
                  </a:lnTo>
                  <a:lnTo>
                    <a:pt x="38772" y="12554"/>
                  </a:lnTo>
                  <a:lnTo>
                    <a:pt x="39065" y="12619"/>
                  </a:lnTo>
                  <a:lnTo>
                    <a:pt x="39390" y="12538"/>
                  </a:lnTo>
                  <a:lnTo>
                    <a:pt x="40017" y="13392"/>
                  </a:lnTo>
                  <a:lnTo>
                    <a:pt x="38617" y="13967"/>
                  </a:lnTo>
                  <a:lnTo>
                    <a:pt x="38600" y="14495"/>
                  </a:lnTo>
                  <a:lnTo>
                    <a:pt x="38820" y="14922"/>
                  </a:lnTo>
                  <a:lnTo>
                    <a:pt x="40411" y="14500"/>
                  </a:lnTo>
                  <a:lnTo>
                    <a:pt x="40647" y="15211"/>
                  </a:lnTo>
                  <a:lnTo>
                    <a:pt x="40624" y="15466"/>
                  </a:lnTo>
                  <a:lnTo>
                    <a:pt x="40260" y="15981"/>
                  </a:lnTo>
                  <a:lnTo>
                    <a:pt x="39941" y="16012"/>
                  </a:lnTo>
                  <a:lnTo>
                    <a:pt x="39547" y="16692"/>
                  </a:lnTo>
                  <a:lnTo>
                    <a:pt x="39566" y="17747"/>
                  </a:lnTo>
                  <a:lnTo>
                    <a:pt x="39109" y="17885"/>
                  </a:lnTo>
                  <a:lnTo>
                    <a:pt x="39198" y="18146"/>
                  </a:lnTo>
                  <a:lnTo>
                    <a:pt x="40104" y="19437"/>
                  </a:lnTo>
                  <a:lnTo>
                    <a:pt x="40332" y="19651"/>
                  </a:lnTo>
                  <a:lnTo>
                    <a:pt x="40618" y="19674"/>
                  </a:lnTo>
                  <a:lnTo>
                    <a:pt x="40827" y="20031"/>
                  </a:lnTo>
                  <a:lnTo>
                    <a:pt x="41919" y="21176"/>
                  </a:lnTo>
                  <a:lnTo>
                    <a:pt x="41749" y="21938"/>
                  </a:lnTo>
                  <a:lnTo>
                    <a:pt x="41857" y="22787"/>
                  </a:lnTo>
                  <a:lnTo>
                    <a:pt x="41946" y="23065"/>
                  </a:lnTo>
                  <a:lnTo>
                    <a:pt x="42331" y="23659"/>
                  </a:lnTo>
                  <a:lnTo>
                    <a:pt x="42822" y="23815"/>
                  </a:lnTo>
                  <a:lnTo>
                    <a:pt x="43042" y="23679"/>
                  </a:lnTo>
                  <a:lnTo>
                    <a:pt x="43230" y="23664"/>
                  </a:lnTo>
                  <a:lnTo>
                    <a:pt x="44639" y="24338"/>
                  </a:lnTo>
                  <a:lnTo>
                    <a:pt x="45087" y="24106"/>
                  </a:lnTo>
                  <a:lnTo>
                    <a:pt x="45049" y="24374"/>
                  </a:lnTo>
                  <a:lnTo>
                    <a:pt x="44788" y="24624"/>
                  </a:lnTo>
                  <a:lnTo>
                    <a:pt x="44096" y="24890"/>
                  </a:lnTo>
                  <a:lnTo>
                    <a:pt x="43814" y="24453"/>
                  </a:lnTo>
                  <a:lnTo>
                    <a:pt x="42539" y="24819"/>
                  </a:lnTo>
                  <a:lnTo>
                    <a:pt x="42157" y="24450"/>
                  </a:lnTo>
                  <a:lnTo>
                    <a:pt x="42172" y="24247"/>
                  </a:lnTo>
                  <a:lnTo>
                    <a:pt x="42286" y="24075"/>
                  </a:lnTo>
                  <a:lnTo>
                    <a:pt x="42203" y="23856"/>
                  </a:lnTo>
                  <a:lnTo>
                    <a:pt x="40554" y="24517"/>
                  </a:lnTo>
                  <a:lnTo>
                    <a:pt x="39630" y="24585"/>
                  </a:lnTo>
                  <a:lnTo>
                    <a:pt x="39036" y="24517"/>
                  </a:lnTo>
                  <a:lnTo>
                    <a:pt x="37689" y="24736"/>
                  </a:lnTo>
                  <a:lnTo>
                    <a:pt x="37432" y="24952"/>
                  </a:lnTo>
                  <a:lnTo>
                    <a:pt x="36665" y="25225"/>
                  </a:lnTo>
                  <a:lnTo>
                    <a:pt x="36477" y="25340"/>
                  </a:lnTo>
                  <a:lnTo>
                    <a:pt x="36444" y="25512"/>
                  </a:lnTo>
                  <a:lnTo>
                    <a:pt x="36626" y="25740"/>
                  </a:lnTo>
                  <a:lnTo>
                    <a:pt x="36877" y="25751"/>
                  </a:lnTo>
                  <a:lnTo>
                    <a:pt x="36991" y="25897"/>
                  </a:lnTo>
                  <a:lnTo>
                    <a:pt x="37146" y="26261"/>
                  </a:lnTo>
                  <a:lnTo>
                    <a:pt x="37130" y="26654"/>
                  </a:lnTo>
                  <a:lnTo>
                    <a:pt x="36902" y="26477"/>
                  </a:lnTo>
                  <a:lnTo>
                    <a:pt x="36889" y="26770"/>
                  </a:lnTo>
                  <a:lnTo>
                    <a:pt x="37912" y="27990"/>
                  </a:lnTo>
                  <a:lnTo>
                    <a:pt x="36854" y="29054"/>
                  </a:lnTo>
                  <a:lnTo>
                    <a:pt x="36371" y="29438"/>
                  </a:lnTo>
                  <a:lnTo>
                    <a:pt x="36112" y="28706"/>
                  </a:lnTo>
                  <a:lnTo>
                    <a:pt x="35775" y="28267"/>
                  </a:lnTo>
                  <a:lnTo>
                    <a:pt x="35270" y="28120"/>
                  </a:lnTo>
                  <a:lnTo>
                    <a:pt x="34908" y="27876"/>
                  </a:lnTo>
                  <a:lnTo>
                    <a:pt x="33678" y="27844"/>
                  </a:lnTo>
                  <a:lnTo>
                    <a:pt x="33535" y="27275"/>
                  </a:lnTo>
                  <a:lnTo>
                    <a:pt x="32875" y="27437"/>
                  </a:lnTo>
                  <a:lnTo>
                    <a:pt x="32435" y="27421"/>
                  </a:lnTo>
                  <a:lnTo>
                    <a:pt x="32357" y="26234"/>
                  </a:lnTo>
                  <a:lnTo>
                    <a:pt x="31477" y="25128"/>
                  </a:lnTo>
                  <a:lnTo>
                    <a:pt x="31270" y="25128"/>
                  </a:lnTo>
                  <a:lnTo>
                    <a:pt x="29729" y="25876"/>
                  </a:lnTo>
                  <a:lnTo>
                    <a:pt x="28887" y="27161"/>
                  </a:lnTo>
                  <a:lnTo>
                    <a:pt x="28110" y="27421"/>
                  </a:lnTo>
                  <a:lnTo>
                    <a:pt x="27942" y="26868"/>
                  </a:lnTo>
                  <a:lnTo>
                    <a:pt x="26854" y="27519"/>
                  </a:lnTo>
                  <a:lnTo>
                    <a:pt x="27023" y="28625"/>
                  </a:lnTo>
                  <a:lnTo>
                    <a:pt x="26544" y="29113"/>
                  </a:lnTo>
                  <a:lnTo>
                    <a:pt x="26932" y="29389"/>
                  </a:lnTo>
                  <a:lnTo>
                    <a:pt x="27178" y="29454"/>
                  </a:lnTo>
                  <a:lnTo>
                    <a:pt x="27657" y="29975"/>
                  </a:lnTo>
                  <a:lnTo>
                    <a:pt x="27696" y="30137"/>
                  </a:lnTo>
                  <a:lnTo>
                    <a:pt x="27657" y="30414"/>
                  </a:lnTo>
                  <a:lnTo>
                    <a:pt x="27696" y="30577"/>
                  </a:lnTo>
                  <a:lnTo>
                    <a:pt x="28162" y="31585"/>
                  </a:lnTo>
                  <a:lnTo>
                    <a:pt x="28097" y="31732"/>
                  </a:lnTo>
                  <a:lnTo>
                    <a:pt x="26414" y="31732"/>
                  </a:lnTo>
                  <a:lnTo>
                    <a:pt x="25003" y="32301"/>
                  </a:lnTo>
                  <a:lnTo>
                    <a:pt x="24860" y="32919"/>
                  </a:lnTo>
                  <a:lnTo>
                    <a:pt x="24679" y="33179"/>
                  </a:lnTo>
                  <a:lnTo>
                    <a:pt x="24809" y="33163"/>
                  </a:lnTo>
                  <a:lnTo>
                    <a:pt x="25003" y="33342"/>
                  </a:lnTo>
                  <a:lnTo>
                    <a:pt x="25132" y="33488"/>
                  </a:lnTo>
                  <a:lnTo>
                    <a:pt x="25106" y="33765"/>
                  </a:lnTo>
                  <a:lnTo>
                    <a:pt x="25585" y="34123"/>
                  </a:lnTo>
                  <a:lnTo>
                    <a:pt x="26039" y="34610"/>
                  </a:lnTo>
                  <a:lnTo>
                    <a:pt x="26168" y="35261"/>
                  </a:lnTo>
                  <a:lnTo>
                    <a:pt x="25598" y="35700"/>
                  </a:lnTo>
                  <a:lnTo>
                    <a:pt x="25093" y="35782"/>
                  </a:lnTo>
                  <a:lnTo>
                    <a:pt x="24653" y="36904"/>
                  </a:lnTo>
                  <a:lnTo>
                    <a:pt x="24731" y="37148"/>
                  </a:lnTo>
                  <a:lnTo>
                    <a:pt x="24627" y="37278"/>
                  </a:lnTo>
                  <a:lnTo>
                    <a:pt x="24368" y="37343"/>
                  </a:lnTo>
                  <a:lnTo>
                    <a:pt x="23708" y="36806"/>
                  </a:lnTo>
                  <a:lnTo>
                    <a:pt x="23281" y="36790"/>
                  </a:lnTo>
                  <a:lnTo>
                    <a:pt x="22815" y="37376"/>
                  </a:lnTo>
                  <a:lnTo>
                    <a:pt x="23151" y="38173"/>
                  </a:lnTo>
                  <a:lnTo>
                    <a:pt x="22931" y="38631"/>
                  </a:lnTo>
                  <a:lnTo>
                    <a:pt x="22344" y="39104"/>
                  </a:lnTo>
                  <a:lnTo>
                    <a:pt x="22174" y="39396"/>
                  </a:lnTo>
                  <a:lnTo>
                    <a:pt x="22935" y="40851"/>
                  </a:lnTo>
                  <a:lnTo>
                    <a:pt x="22404" y="41189"/>
                  </a:lnTo>
                  <a:lnTo>
                    <a:pt x="22147" y="41231"/>
                  </a:lnTo>
                  <a:lnTo>
                    <a:pt x="21472" y="41283"/>
                  </a:lnTo>
                  <a:lnTo>
                    <a:pt x="20277" y="41590"/>
                  </a:lnTo>
                  <a:lnTo>
                    <a:pt x="20030" y="41449"/>
                  </a:lnTo>
                  <a:lnTo>
                    <a:pt x="20072" y="40918"/>
                  </a:lnTo>
                  <a:lnTo>
                    <a:pt x="18924" y="39107"/>
                  </a:lnTo>
                  <a:lnTo>
                    <a:pt x="18702" y="39123"/>
                  </a:lnTo>
                  <a:lnTo>
                    <a:pt x="17822" y="38623"/>
                  </a:lnTo>
                  <a:lnTo>
                    <a:pt x="17731" y="38352"/>
                  </a:lnTo>
                  <a:lnTo>
                    <a:pt x="17814" y="38181"/>
                  </a:lnTo>
                  <a:lnTo>
                    <a:pt x="17598" y="37545"/>
                  </a:lnTo>
                  <a:lnTo>
                    <a:pt x="17258" y="36953"/>
                  </a:lnTo>
                  <a:lnTo>
                    <a:pt x="17384" y="36741"/>
                  </a:lnTo>
                  <a:lnTo>
                    <a:pt x="17556" y="36673"/>
                  </a:lnTo>
                  <a:lnTo>
                    <a:pt x="18740" y="36971"/>
                  </a:lnTo>
                  <a:lnTo>
                    <a:pt x="19059" y="36754"/>
                  </a:lnTo>
                  <a:lnTo>
                    <a:pt x="19081" y="36551"/>
                  </a:lnTo>
                  <a:lnTo>
                    <a:pt x="18632" y="36182"/>
                  </a:lnTo>
                  <a:lnTo>
                    <a:pt x="17994" y="36481"/>
                  </a:lnTo>
                  <a:lnTo>
                    <a:pt x="17764" y="36426"/>
                  </a:lnTo>
                  <a:lnTo>
                    <a:pt x="17134" y="35997"/>
                  </a:lnTo>
                  <a:lnTo>
                    <a:pt x="17156" y="35831"/>
                  </a:lnTo>
                  <a:lnTo>
                    <a:pt x="16405" y="35538"/>
                  </a:lnTo>
                  <a:lnTo>
                    <a:pt x="16276" y="35212"/>
                  </a:lnTo>
                  <a:lnTo>
                    <a:pt x="15089" y="34709"/>
                  </a:lnTo>
                  <a:lnTo>
                    <a:pt x="15031" y="34558"/>
                  </a:lnTo>
                  <a:lnTo>
                    <a:pt x="15094" y="34115"/>
                  </a:lnTo>
                  <a:lnTo>
                    <a:pt x="14499" y="33441"/>
                  </a:lnTo>
                  <a:lnTo>
                    <a:pt x="13836" y="33048"/>
                  </a:lnTo>
                  <a:lnTo>
                    <a:pt x="13337" y="33543"/>
                  </a:lnTo>
                  <a:lnTo>
                    <a:pt x="13358" y="34225"/>
                  </a:lnTo>
                  <a:lnTo>
                    <a:pt x="13546" y="34469"/>
                  </a:lnTo>
                  <a:lnTo>
                    <a:pt x="13109" y="35333"/>
                  </a:lnTo>
                  <a:lnTo>
                    <a:pt x="12378" y="35844"/>
                  </a:lnTo>
                  <a:lnTo>
                    <a:pt x="12025" y="35849"/>
                  </a:lnTo>
                  <a:lnTo>
                    <a:pt x="10635" y="36510"/>
                  </a:lnTo>
                  <a:lnTo>
                    <a:pt x="10202" y="37010"/>
                  </a:lnTo>
                  <a:lnTo>
                    <a:pt x="9914" y="37840"/>
                  </a:lnTo>
                  <a:lnTo>
                    <a:pt x="9848" y="38270"/>
                  </a:lnTo>
                  <a:lnTo>
                    <a:pt x="10078" y="38684"/>
                  </a:lnTo>
                  <a:lnTo>
                    <a:pt x="10516" y="39800"/>
                  </a:lnTo>
                  <a:lnTo>
                    <a:pt x="9747" y="40210"/>
                  </a:lnTo>
                  <a:lnTo>
                    <a:pt x="9651" y="39874"/>
                  </a:lnTo>
                  <a:lnTo>
                    <a:pt x="9051" y="38922"/>
                  </a:lnTo>
                  <a:lnTo>
                    <a:pt x="8794" y="38699"/>
                  </a:lnTo>
                  <a:lnTo>
                    <a:pt x="9009" y="38378"/>
                  </a:lnTo>
                  <a:lnTo>
                    <a:pt x="8613" y="37952"/>
                  </a:lnTo>
                  <a:lnTo>
                    <a:pt x="8029" y="38180"/>
                  </a:lnTo>
                  <a:lnTo>
                    <a:pt x="6829" y="36928"/>
                  </a:lnTo>
                  <a:lnTo>
                    <a:pt x="6639" y="36634"/>
                  </a:lnTo>
                  <a:lnTo>
                    <a:pt x="6671" y="36431"/>
                  </a:lnTo>
                  <a:lnTo>
                    <a:pt x="6934" y="36268"/>
                  </a:lnTo>
                  <a:lnTo>
                    <a:pt x="7260" y="35669"/>
                  </a:lnTo>
                  <a:lnTo>
                    <a:pt x="7153" y="35089"/>
                  </a:lnTo>
                  <a:lnTo>
                    <a:pt x="6560" y="35682"/>
                  </a:lnTo>
                  <a:lnTo>
                    <a:pt x="6175" y="35794"/>
                  </a:lnTo>
                  <a:lnTo>
                    <a:pt x="6225" y="35177"/>
                  </a:lnTo>
                  <a:lnTo>
                    <a:pt x="4869" y="34790"/>
                  </a:lnTo>
                  <a:lnTo>
                    <a:pt x="3304" y="34168"/>
                  </a:lnTo>
                  <a:lnTo>
                    <a:pt x="2461" y="34722"/>
                  </a:lnTo>
                  <a:lnTo>
                    <a:pt x="2081" y="35120"/>
                  </a:lnTo>
                  <a:lnTo>
                    <a:pt x="1852" y="35229"/>
                  </a:lnTo>
                  <a:lnTo>
                    <a:pt x="1495" y="34777"/>
                  </a:lnTo>
                  <a:lnTo>
                    <a:pt x="1276" y="34329"/>
                  </a:lnTo>
                  <a:lnTo>
                    <a:pt x="1764" y="33944"/>
                  </a:lnTo>
                  <a:lnTo>
                    <a:pt x="2193" y="33205"/>
                  </a:lnTo>
                  <a:lnTo>
                    <a:pt x="1187" y="32695"/>
                  </a:lnTo>
                  <a:lnTo>
                    <a:pt x="1431" y="31867"/>
                  </a:lnTo>
                  <a:lnTo>
                    <a:pt x="1425" y="31687"/>
                  </a:lnTo>
                  <a:lnTo>
                    <a:pt x="1265" y="31289"/>
                  </a:lnTo>
                  <a:lnTo>
                    <a:pt x="1974" y="30901"/>
                  </a:lnTo>
                  <a:lnTo>
                    <a:pt x="2378" y="31078"/>
                  </a:lnTo>
                  <a:lnTo>
                    <a:pt x="3202" y="29561"/>
                  </a:lnTo>
                  <a:lnTo>
                    <a:pt x="3217" y="28255"/>
                  </a:lnTo>
                  <a:lnTo>
                    <a:pt x="2860" y="27391"/>
                  </a:lnTo>
                  <a:lnTo>
                    <a:pt x="2587" y="27164"/>
                  </a:lnTo>
                  <a:lnTo>
                    <a:pt x="1305" y="27456"/>
                  </a:lnTo>
                  <a:lnTo>
                    <a:pt x="254" y="27505"/>
                  </a:lnTo>
                  <a:lnTo>
                    <a:pt x="0" y="27214"/>
                  </a:lnTo>
                  <a:lnTo>
                    <a:pt x="136" y="26860"/>
                  </a:lnTo>
                  <a:lnTo>
                    <a:pt x="578" y="26574"/>
                  </a:lnTo>
                  <a:lnTo>
                    <a:pt x="1497" y="25603"/>
                  </a:lnTo>
                  <a:lnTo>
                    <a:pt x="2086" y="25262"/>
                  </a:lnTo>
                  <a:lnTo>
                    <a:pt x="2995" y="24991"/>
                  </a:lnTo>
                  <a:lnTo>
                    <a:pt x="3471" y="24721"/>
                  </a:lnTo>
                  <a:lnTo>
                    <a:pt x="4118" y="24071"/>
                  </a:lnTo>
                  <a:lnTo>
                    <a:pt x="4222" y="23664"/>
                  </a:lnTo>
                  <a:lnTo>
                    <a:pt x="4183" y="22899"/>
                  </a:lnTo>
                  <a:lnTo>
                    <a:pt x="5309" y="21875"/>
                  </a:lnTo>
                  <a:lnTo>
                    <a:pt x="5542" y="22070"/>
                  </a:lnTo>
                  <a:lnTo>
                    <a:pt x="6086" y="21517"/>
                  </a:lnTo>
                  <a:lnTo>
                    <a:pt x="6216" y="21143"/>
                  </a:lnTo>
                  <a:lnTo>
                    <a:pt x="6242" y="20606"/>
                  </a:lnTo>
                  <a:lnTo>
                    <a:pt x="6048" y="20359"/>
                  </a:lnTo>
                  <a:lnTo>
                    <a:pt x="6125" y="19923"/>
                  </a:lnTo>
                  <a:lnTo>
                    <a:pt x="6229" y="19695"/>
                  </a:lnTo>
                  <a:lnTo>
                    <a:pt x="6617" y="19419"/>
                  </a:lnTo>
                  <a:lnTo>
                    <a:pt x="6978" y="19633"/>
                  </a:lnTo>
                  <a:lnTo>
                    <a:pt x="7265" y="19207"/>
                  </a:lnTo>
                  <a:lnTo>
                    <a:pt x="7757" y="18166"/>
                  </a:lnTo>
                  <a:lnTo>
                    <a:pt x="8067" y="18052"/>
                  </a:lnTo>
                  <a:lnTo>
                    <a:pt x="8210" y="17841"/>
                  </a:lnTo>
                  <a:lnTo>
                    <a:pt x="7187" y="16117"/>
                  </a:lnTo>
                  <a:lnTo>
                    <a:pt x="6242" y="15255"/>
                  </a:lnTo>
                  <a:lnTo>
                    <a:pt x="7684" y="14274"/>
                  </a:lnTo>
                  <a:lnTo>
                    <a:pt x="8197" y="14029"/>
                  </a:lnTo>
                  <a:lnTo>
                    <a:pt x="7072" y="13509"/>
                  </a:lnTo>
                  <a:lnTo>
                    <a:pt x="7955" y="11971"/>
                  </a:lnTo>
                  <a:lnTo>
                    <a:pt x="7166" y="11568"/>
                  </a:lnTo>
                  <a:lnTo>
                    <a:pt x="6567" y="10657"/>
                  </a:lnTo>
                  <a:lnTo>
                    <a:pt x="7427" y="10300"/>
                  </a:lnTo>
                  <a:lnTo>
                    <a:pt x="7795" y="9970"/>
                  </a:lnTo>
                  <a:lnTo>
                    <a:pt x="8537" y="9165"/>
                  </a:lnTo>
                  <a:lnTo>
                    <a:pt x="8481" y="8965"/>
                  </a:lnTo>
                  <a:lnTo>
                    <a:pt x="8547" y="8824"/>
                  </a:lnTo>
                  <a:lnTo>
                    <a:pt x="9119" y="8231"/>
                  </a:lnTo>
                  <a:lnTo>
                    <a:pt x="10095" y="7419"/>
                  </a:lnTo>
                  <a:lnTo>
                    <a:pt x="9842" y="7206"/>
                  </a:lnTo>
                  <a:lnTo>
                    <a:pt x="9279" y="7003"/>
                  </a:lnTo>
                  <a:lnTo>
                    <a:pt x="8976" y="6774"/>
                  </a:lnTo>
                  <a:lnTo>
                    <a:pt x="9757" y="6295"/>
                  </a:lnTo>
                  <a:lnTo>
                    <a:pt x="10341" y="5602"/>
                  </a:lnTo>
                  <a:lnTo>
                    <a:pt x="10399" y="5267"/>
                  </a:lnTo>
                  <a:lnTo>
                    <a:pt x="10259" y="3643"/>
                  </a:lnTo>
                  <a:lnTo>
                    <a:pt x="9859" y="2563"/>
                  </a:lnTo>
                  <a:lnTo>
                    <a:pt x="9038" y="1636"/>
                  </a:lnTo>
                  <a:lnTo>
                    <a:pt x="9057" y="681"/>
                  </a:lnTo>
                  <a:lnTo>
                    <a:pt x="8777" y="377"/>
                  </a:lnTo>
                  <a:lnTo>
                    <a:pt x="8479" y="0"/>
                  </a:lnTo>
                  <a:lnTo>
                    <a:pt x="8850" y="91"/>
                  </a:lnTo>
                  <a:lnTo>
                    <a:pt x="9074" y="239"/>
                  </a:lnTo>
                  <a:lnTo>
                    <a:pt x="9397" y="882"/>
                  </a:lnTo>
                  <a:lnTo>
                    <a:pt x="9542" y="1532"/>
                  </a:lnTo>
                  <a:lnTo>
                    <a:pt x="9815" y="1779"/>
                  </a:lnTo>
                  <a:lnTo>
                    <a:pt x="10225" y="1839"/>
                  </a:lnTo>
                  <a:lnTo>
                    <a:pt x="10524" y="1790"/>
                  </a:lnTo>
                  <a:lnTo>
                    <a:pt x="10716" y="1678"/>
                  </a:lnTo>
                  <a:lnTo>
                    <a:pt x="10878" y="1314"/>
                  </a:lnTo>
                  <a:lnTo>
                    <a:pt x="12888" y="5124"/>
                  </a:lnTo>
                  <a:lnTo>
                    <a:pt x="13706" y="5655"/>
                  </a:lnTo>
                  <a:lnTo>
                    <a:pt x="14375" y="6909"/>
                  </a:lnTo>
                  <a:lnTo>
                    <a:pt x="14930" y="7333"/>
                  </a:lnTo>
                  <a:lnTo>
                    <a:pt x="15214" y="7833"/>
                  </a:lnTo>
                  <a:lnTo>
                    <a:pt x="14300" y="9361"/>
                  </a:lnTo>
                  <a:lnTo>
                    <a:pt x="14295" y="9627"/>
                  </a:lnTo>
                  <a:lnTo>
                    <a:pt x="15642" y="10472"/>
                  </a:lnTo>
                  <a:lnTo>
                    <a:pt x="16432" y="11237"/>
                  </a:lnTo>
                  <a:lnTo>
                    <a:pt x="17623" y="12685"/>
                  </a:lnTo>
                  <a:lnTo>
                    <a:pt x="19424" y="14776"/>
                  </a:lnTo>
                  <a:lnTo>
                    <a:pt x="19865" y="14469"/>
                  </a:lnTo>
                  <a:lnTo>
                    <a:pt x="20859" y="14755"/>
                  </a:lnTo>
                  <a:lnTo>
                    <a:pt x="21857" y="14913"/>
                  </a:lnTo>
                  <a:lnTo>
                    <a:pt x="22905" y="14913"/>
                  </a:lnTo>
                  <a:lnTo>
                    <a:pt x="23087" y="14148"/>
                  </a:lnTo>
                  <a:lnTo>
                    <a:pt x="23229" y="14018"/>
                  </a:lnTo>
                  <a:lnTo>
                    <a:pt x="24770" y="13417"/>
                  </a:lnTo>
                  <a:lnTo>
                    <a:pt x="25132" y="12977"/>
                  </a:lnTo>
                  <a:lnTo>
                    <a:pt x="25301" y="12473"/>
                  </a:lnTo>
                  <a:lnTo>
                    <a:pt x="25450" y="11609"/>
                  </a:lnTo>
                  <a:lnTo>
                    <a:pt x="25721" y="10893"/>
                  </a:lnTo>
                  <a:lnTo>
                    <a:pt x="26163" y="10826"/>
                  </a:lnTo>
                  <a:lnTo>
                    <a:pt x="26537" y="10349"/>
                  </a:lnTo>
                  <a:lnTo>
                    <a:pt x="26237" y="9938"/>
                  </a:lnTo>
                  <a:lnTo>
                    <a:pt x="26204" y="9743"/>
                  </a:lnTo>
                  <a:lnTo>
                    <a:pt x="26266" y="9563"/>
                  </a:lnTo>
                  <a:lnTo>
                    <a:pt x="26637" y="9410"/>
                  </a:lnTo>
                  <a:lnTo>
                    <a:pt x="27526" y="9485"/>
                  </a:lnTo>
                  <a:lnTo>
                    <a:pt x="27760" y="9418"/>
                  </a:lnTo>
                  <a:lnTo>
                    <a:pt x="28120" y="9074"/>
                  </a:lnTo>
                  <a:lnTo>
                    <a:pt x="28195" y="8736"/>
                  </a:lnTo>
                  <a:lnTo>
                    <a:pt x="28300" y="8257"/>
                  </a:lnTo>
                  <a:lnTo>
                    <a:pt x="28673" y="8288"/>
                  </a:lnTo>
                  <a:lnTo>
                    <a:pt x="30761" y="8978"/>
                  </a:lnTo>
                  <a:lnTo>
                    <a:pt x="34329" y="958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7" name="pg158">
              <a:extLst>
                <a:ext uri="{FF2B5EF4-FFF2-40B4-BE49-F238E27FC236}">
                  <a16:creationId xmlns:a16="http://schemas.microsoft.com/office/drawing/2014/main" id="{D0A0095E-933F-9049-88C0-3553ABBF1E9F}"/>
                </a:ext>
              </a:extLst>
            </p:cNvPr>
            <p:cNvSpPr/>
            <p:nvPr/>
          </p:nvSpPr>
          <p:spPr>
            <a:xfrm>
              <a:off x="7055740" y="2973295"/>
              <a:ext cx="4528" cy="1850"/>
            </a:xfrm>
            <a:custGeom>
              <a:avLst/>
              <a:gdLst/>
              <a:ahLst/>
              <a:cxnLst/>
              <a:rect l="0" t="0" r="0" b="0"/>
              <a:pathLst>
                <a:path w="4528" h="1850">
                  <a:moveTo>
                    <a:pt x="1052" y="236"/>
                  </a:moveTo>
                  <a:lnTo>
                    <a:pt x="507" y="195"/>
                  </a:lnTo>
                  <a:lnTo>
                    <a:pt x="182" y="218"/>
                  </a:lnTo>
                  <a:lnTo>
                    <a:pt x="0" y="408"/>
                  </a:lnTo>
                  <a:lnTo>
                    <a:pt x="335" y="549"/>
                  </a:lnTo>
                  <a:lnTo>
                    <a:pt x="1657" y="1660"/>
                  </a:lnTo>
                  <a:lnTo>
                    <a:pt x="2023" y="1850"/>
                  </a:lnTo>
                  <a:lnTo>
                    <a:pt x="2577" y="1813"/>
                  </a:lnTo>
                  <a:lnTo>
                    <a:pt x="3411" y="1571"/>
                  </a:lnTo>
                  <a:lnTo>
                    <a:pt x="4513" y="1665"/>
                  </a:lnTo>
                  <a:lnTo>
                    <a:pt x="4528" y="632"/>
                  </a:lnTo>
                  <a:lnTo>
                    <a:pt x="4304" y="419"/>
                  </a:lnTo>
                  <a:lnTo>
                    <a:pt x="3548" y="601"/>
                  </a:lnTo>
                  <a:lnTo>
                    <a:pt x="3432" y="744"/>
                  </a:lnTo>
                  <a:lnTo>
                    <a:pt x="1686" y="0"/>
                  </a:lnTo>
                  <a:lnTo>
                    <a:pt x="1479" y="15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8" name="pg159">
              <a:extLst>
                <a:ext uri="{FF2B5EF4-FFF2-40B4-BE49-F238E27FC236}">
                  <a16:creationId xmlns:a16="http://schemas.microsoft.com/office/drawing/2014/main" id="{415F67A1-2548-1442-81FD-6CDE8B4CB8A9}"/>
                </a:ext>
              </a:extLst>
            </p:cNvPr>
            <p:cNvSpPr/>
            <p:nvPr/>
          </p:nvSpPr>
          <p:spPr>
            <a:xfrm>
              <a:off x="7046378" y="2978656"/>
              <a:ext cx="945" cy="1170"/>
            </a:xfrm>
            <a:custGeom>
              <a:avLst/>
              <a:gdLst/>
              <a:ahLst/>
              <a:cxnLst/>
              <a:rect l="0" t="0" r="0" b="0"/>
              <a:pathLst>
                <a:path w="945" h="1170">
                  <a:moveTo>
                    <a:pt x="0" y="861"/>
                  </a:moveTo>
                  <a:lnTo>
                    <a:pt x="38" y="1024"/>
                  </a:lnTo>
                  <a:lnTo>
                    <a:pt x="556" y="1170"/>
                  </a:lnTo>
                  <a:lnTo>
                    <a:pt x="789" y="1122"/>
                  </a:lnTo>
                  <a:lnTo>
                    <a:pt x="945" y="992"/>
                  </a:lnTo>
                  <a:lnTo>
                    <a:pt x="388" y="0"/>
                  </a:lnTo>
                  <a:lnTo>
                    <a:pt x="85" y="51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9" name="pg160">
              <a:extLst>
                <a:ext uri="{FF2B5EF4-FFF2-40B4-BE49-F238E27FC236}">
                  <a16:creationId xmlns:a16="http://schemas.microsoft.com/office/drawing/2014/main" id="{8A422500-F890-1F49-8D04-F555948C3C74}"/>
                </a:ext>
              </a:extLst>
            </p:cNvPr>
            <p:cNvSpPr/>
            <p:nvPr/>
          </p:nvSpPr>
          <p:spPr>
            <a:xfrm>
              <a:off x="7047548" y="2931123"/>
              <a:ext cx="104218" cy="96150"/>
            </a:xfrm>
            <a:custGeom>
              <a:avLst/>
              <a:gdLst/>
              <a:ahLst/>
              <a:cxnLst/>
              <a:rect l="0" t="0" r="0" b="0"/>
              <a:pathLst>
                <a:path w="104218" h="96150">
                  <a:moveTo>
                    <a:pt x="82926" y="297"/>
                  </a:moveTo>
                  <a:lnTo>
                    <a:pt x="83559" y="287"/>
                  </a:lnTo>
                  <a:lnTo>
                    <a:pt x="84174" y="960"/>
                  </a:lnTo>
                  <a:lnTo>
                    <a:pt x="84428" y="1371"/>
                  </a:lnTo>
                  <a:lnTo>
                    <a:pt x="84415" y="2704"/>
                  </a:lnTo>
                  <a:lnTo>
                    <a:pt x="84233" y="2916"/>
                  </a:lnTo>
                  <a:lnTo>
                    <a:pt x="83806" y="3892"/>
                  </a:lnTo>
                  <a:lnTo>
                    <a:pt x="83800" y="4216"/>
                  </a:lnTo>
                  <a:lnTo>
                    <a:pt x="83867" y="4371"/>
                  </a:lnTo>
                  <a:lnTo>
                    <a:pt x="84266" y="4773"/>
                  </a:lnTo>
                  <a:lnTo>
                    <a:pt x="83782" y="5070"/>
                  </a:lnTo>
                  <a:lnTo>
                    <a:pt x="83492" y="5360"/>
                  </a:lnTo>
                  <a:lnTo>
                    <a:pt x="83081" y="6706"/>
                  </a:lnTo>
                  <a:lnTo>
                    <a:pt x="83184" y="6950"/>
                  </a:lnTo>
                  <a:lnTo>
                    <a:pt x="84583" y="8088"/>
                  </a:lnTo>
                  <a:lnTo>
                    <a:pt x="85070" y="8183"/>
                  </a:lnTo>
                  <a:lnTo>
                    <a:pt x="85849" y="7753"/>
                  </a:lnTo>
                  <a:lnTo>
                    <a:pt x="86409" y="7779"/>
                  </a:lnTo>
                  <a:lnTo>
                    <a:pt x="86855" y="8109"/>
                  </a:lnTo>
                  <a:lnTo>
                    <a:pt x="87904" y="8238"/>
                  </a:lnTo>
                  <a:lnTo>
                    <a:pt x="88558" y="8772"/>
                  </a:lnTo>
                  <a:lnTo>
                    <a:pt x="88878" y="9190"/>
                  </a:lnTo>
                  <a:lnTo>
                    <a:pt x="88959" y="9536"/>
                  </a:lnTo>
                  <a:lnTo>
                    <a:pt x="88705" y="10848"/>
                  </a:lnTo>
                  <a:lnTo>
                    <a:pt x="89857" y="11961"/>
                  </a:lnTo>
                  <a:lnTo>
                    <a:pt x="90019" y="12099"/>
                  </a:lnTo>
                  <a:lnTo>
                    <a:pt x="89751" y="12237"/>
                  </a:lnTo>
                  <a:lnTo>
                    <a:pt x="87598" y="10506"/>
                  </a:lnTo>
                  <a:lnTo>
                    <a:pt x="87135" y="10138"/>
                  </a:lnTo>
                  <a:lnTo>
                    <a:pt x="86952" y="10057"/>
                  </a:lnTo>
                  <a:lnTo>
                    <a:pt x="86183" y="10550"/>
                  </a:lnTo>
                  <a:lnTo>
                    <a:pt x="86177" y="10717"/>
                  </a:lnTo>
                  <a:lnTo>
                    <a:pt x="86358" y="11183"/>
                  </a:lnTo>
                  <a:lnTo>
                    <a:pt x="85829" y="11439"/>
                  </a:lnTo>
                  <a:lnTo>
                    <a:pt x="85527" y="11566"/>
                  </a:lnTo>
                  <a:lnTo>
                    <a:pt x="83977" y="11640"/>
                  </a:lnTo>
                  <a:lnTo>
                    <a:pt x="83891" y="11916"/>
                  </a:lnTo>
                  <a:lnTo>
                    <a:pt x="83935" y="12362"/>
                  </a:lnTo>
                  <a:lnTo>
                    <a:pt x="84534" y="12128"/>
                  </a:lnTo>
                  <a:lnTo>
                    <a:pt x="85585" y="12046"/>
                  </a:lnTo>
                  <a:lnTo>
                    <a:pt x="85480" y="12755"/>
                  </a:lnTo>
                  <a:lnTo>
                    <a:pt x="86255" y="12767"/>
                  </a:lnTo>
                  <a:lnTo>
                    <a:pt x="87653" y="12768"/>
                  </a:lnTo>
                  <a:lnTo>
                    <a:pt x="89364" y="12298"/>
                  </a:lnTo>
                  <a:lnTo>
                    <a:pt x="89524" y="13312"/>
                  </a:lnTo>
                  <a:lnTo>
                    <a:pt x="88364" y="13248"/>
                  </a:lnTo>
                  <a:lnTo>
                    <a:pt x="87035" y="13576"/>
                  </a:lnTo>
                  <a:lnTo>
                    <a:pt x="86696" y="13711"/>
                  </a:lnTo>
                  <a:lnTo>
                    <a:pt x="86474" y="13897"/>
                  </a:lnTo>
                  <a:lnTo>
                    <a:pt x="86837" y="14067"/>
                  </a:lnTo>
                  <a:lnTo>
                    <a:pt x="87409" y="14525"/>
                  </a:lnTo>
                  <a:lnTo>
                    <a:pt x="88828" y="14387"/>
                  </a:lnTo>
                  <a:lnTo>
                    <a:pt x="89833" y="14764"/>
                  </a:lnTo>
                  <a:lnTo>
                    <a:pt x="90389" y="14716"/>
                  </a:lnTo>
                  <a:lnTo>
                    <a:pt x="90493" y="15009"/>
                  </a:lnTo>
                  <a:lnTo>
                    <a:pt x="90486" y="15251"/>
                  </a:lnTo>
                  <a:lnTo>
                    <a:pt x="90327" y="16018"/>
                  </a:lnTo>
                  <a:lnTo>
                    <a:pt x="89372" y="15958"/>
                  </a:lnTo>
                  <a:lnTo>
                    <a:pt x="88901" y="16070"/>
                  </a:lnTo>
                  <a:lnTo>
                    <a:pt x="88661" y="16326"/>
                  </a:lnTo>
                  <a:lnTo>
                    <a:pt x="88190" y="16419"/>
                  </a:lnTo>
                  <a:lnTo>
                    <a:pt x="87679" y="16520"/>
                  </a:lnTo>
                  <a:lnTo>
                    <a:pt x="88093" y="16661"/>
                  </a:lnTo>
                  <a:lnTo>
                    <a:pt x="90763" y="16688"/>
                  </a:lnTo>
                  <a:lnTo>
                    <a:pt x="90976" y="16759"/>
                  </a:lnTo>
                  <a:lnTo>
                    <a:pt x="91130" y="17009"/>
                  </a:lnTo>
                  <a:lnTo>
                    <a:pt x="91118" y="17481"/>
                  </a:lnTo>
                  <a:lnTo>
                    <a:pt x="91717" y="18062"/>
                  </a:lnTo>
                  <a:lnTo>
                    <a:pt x="92323" y="18621"/>
                  </a:lnTo>
                  <a:lnTo>
                    <a:pt x="93069" y="18695"/>
                  </a:lnTo>
                  <a:lnTo>
                    <a:pt x="93465" y="18539"/>
                  </a:lnTo>
                  <a:lnTo>
                    <a:pt x="93738" y="18353"/>
                  </a:lnTo>
                  <a:lnTo>
                    <a:pt x="94135" y="17279"/>
                  </a:lnTo>
                  <a:lnTo>
                    <a:pt x="94287" y="16646"/>
                  </a:lnTo>
                  <a:lnTo>
                    <a:pt x="94589" y="16103"/>
                  </a:lnTo>
                  <a:lnTo>
                    <a:pt x="100803" y="21153"/>
                  </a:lnTo>
                  <a:lnTo>
                    <a:pt x="100986" y="21306"/>
                  </a:lnTo>
                  <a:lnTo>
                    <a:pt x="101579" y="21794"/>
                  </a:lnTo>
                  <a:lnTo>
                    <a:pt x="102798" y="22799"/>
                  </a:lnTo>
                  <a:lnTo>
                    <a:pt x="102168" y="23982"/>
                  </a:lnTo>
                  <a:lnTo>
                    <a:pt x="101490" y="25637"/>
                  </a:lnTo>
                  <a:lnTo>
                    <a:pt x="101425" y="26429"/>
                  </a:lnTo>
                  <a:lnTo>
                    <a:pt x="101500" y="27409"/>
                  </a:lnTo>
                  <a:lnTo>
                    <a:pt x="102925" y="27011"/>
                  </a:lnTo>
                  <a:lnTo>
                    <a:pt x="102968" y="27382"/>
                  </a:lnTo>
                  <a:lnTo>
                    <a:pt x="102049" y="27666"/>
                  </a:lnTo>
                  <a:lnTo>
                    <a:pt x="102308" y="28716"/>
                  </a:lnTo>
                  <a:lnTo>
                    <a:pt x="102373" y="28915"/>
                  </a:lnTo>
                  <a:lnTo>
                    <a:pt x="102725" y="28603"/>
                  </a:lnTo>
                  <a:lnTo>
                    <a:pt x="103517" y="28601"/>
                  </a:lnTo>
                  <a:lnTo>
                    <a:pt x="103602" y="28889"/>
                  </a:lnTo>
                  <a:lnTo>
                    <a:pt x="103602" y="29203"/>
                  </a:lnTo>
                  <a:lnTo>
                    <a:pt x="101748" y="29250"/>
                  </a:lnTo>
                  <a:lnTo>
                    <a:pt x="102120" y="30710"/>
                  </a:lnTo>
                  <a:lnTo>
                    <a:pt x="104082" y="31124"/>
                  </a:lnTo>
                  <a:lnTo>
                    <a:pt x="104218" y="31223"/>
                  </a:lnTo>
                  <a:lnTo>
                    <a:pt x="104143" y="31354"/>
                  </a:lnTo>
                  <a:lnTo>
                    <a:pt x="103219" y="31841"/>
                  </a:lnTo>
                  <a:lnTo>
                    <a:pt x="102130" y="32420"/>
                  </a:lnTo>
                  <a:lnTo>
                    <a:pt x="100737" y="33194"/>
                  </a:lnTo>
                  <a:lnTo>
                    <a:pt x="101573" y="37400"/>
                  </a:lnTo>
                  <a:lnTo>
                    <a:pt x="100571" y="37500"/>
                  </a:lnTo>
                  <a:lnTo>
                    <a:pt x="100590" y="38749"/>
                  </a:lnTo>
                  <a:lnTo>
                    <a:pt x="100239" y="39012"/>
                  </a:lnTo>
                  <a:lnTo>
                    <a:pt x="100185" y="39938"/>
                  </a:lnTo>
                  <a:lnTo>
                    <a:pt x="100585" y="40632"/>
                  </a:lnTo>
                  <a:lnTo>
                    <a:pt x="100958" y="40555"/>
                  </a:lnTo>
                  <a:lnTo>
                    <a:pt x="101717" y="40179"/>
                  </a:lnTo>
                  <a:lnTo>
                    <a:pt x="101863" y="44357"/>
                  </a:lnTo>
                  <a:lnTo>
                    <a:pt x="100738" y="46334"/>
                  </a:lnTo>
                  <a:lnTo>
                    <a:pt x="101284" y="46594"/>
                  </a:lnTo>
                  <a:lnTo>
                    <a:pt x="100863" y="47099"/>
                  </a:lnTo>
                  <a:lnTo>
                    <a:pt x="102095" y="48170"/>
                  </a:lnTo>
                  <a:lnTo>
                    <a:pt x="101931" y="48536"/>
                  </a:lnTo>
                  <a:lnTo>
                    <a:pt x="101647" y="48642"/>
                  </a:lnTo>
                  <a:lnTo>
                    <a:pt x="101471" y="49214"/>
                  </a:lnTo>
                  <a:lnTo>
                    <a:pt x="101465" y="49396"/>
                  </a:lnTo>
                  <a:lnTo>
                    <a:pt x="101892" y="49705"/>
                  </a:lnTo>
                  <a:lnTo>
                    <a:pt x="101447" y="49821"/>
                  </a:lnTo>
                  <a:lnTo>
                    <a:pt x="100086" y="49418"/>
                  </a:lnTo>
                  <a:lnTo>
                    <a:pt x="99774" y="49560"/>
                  </a:lnTo>
                  <a:lnTo>
                    <a:pt x="99424" y="49574"/>
                  </a:lnTo>
                  <a:lnTo>
                    <a:pt x="99086" y="49249"/>
                  </a:lnTo>
                  <a:lnTo>
                    <a:pt x="97002" y="52870"/>
                  </a:lnTo>
                  <a:lnTo>
                    <a:pt x="96078" y="54446"/>
                  </a:lnTo>
                  <a:lnTo>
                    <a:pt x="96129" y="55588"/>
                  </a:lnTo>
                  <a:lnTo>
                    <a:pt x="95512" y="55408"/>
                  </a:lnTo>
                  <a:lnTo>
                    <a:pt x="95117" y="56098"/>
                  </a:lnTo>
                  <a:lnTo>
                    <a:pt x="95226" y="56569"/>
                  </a:lnTo>
                  <a:lnTo>
                    <a:pt x="95202" y="56702"/>
                  </a:lnTo>
                  <a:lnTo>
                    <a:pt x="94975" y="56989"/>
                  </a:lnTo>
                  <a:lnTo>
                    <a:pt x="94216" y="58304"/>
                  </a:lnTo>
                  <a:lnTo>
                    <a:pt x="94126" y="58590"/>
                  </a:lnTo>
                  <a:lnTo>
                    <a:pt x="94515" y="59209"/>
                  </a:lnTo>
                  <a:lnTo>
                    <a:pt x="94839" y="60023"/>
                  </a:lnTo>
                  <a:lnTo>
                    <a:pt x="94825" y="60234"/>
                  </a:lnTo>
                  <a:lnTo>
                    <a:pt x="94928" y="60570"/>
                  </a:lnTo>
                  <a:lnTo>
                    <a:pt x="95321" y="60868"/>
                  </a:lnTo>
                  <a:lnTo>
                    <a:pt x="95690" y="61249"/>
                  </a:lnTo>
                  <a:lnTo>
                    <a:pt x="95880" y="61584"/>
                  </a:lnTo>
                  <a:lnTo>
                    <a:pt x="95801" y="62283"/>
                  </a:lnTo>
                  <a:lnTo>
                    <a:pt x="95157" y="62179"/>
                  </a:lnTo>
                  <a:lnTo>
                    <a:pt x="94501" y="62427"/>
                  </a:lnTo>
                  <a:lnTo>
                    <a:pt x="94029" y="62506"/>
                  </a:lnTo>
                  <a:lnTo>
                    <a:pt x="93786" y="62449"/>
                  </a:lnTo>
                  <a:lnTo>
                    <a:pt x="93804" y="63411"/>
                  </a:lnTo>
                  <a:lnTo>
                    <a:pt x="93930" y="63887"/>
                  </a:lnTo>
                  <a:lnTo>
                    <a:pt x="93999" y="64533"/>
                  </a:lnTo>
                  <a:lnTo>
                    <a:pt x="93981" y="64977"/>
                  </a:lnTo>
                  <a:lnTo>
                    <a:pt x="93764" y="65482"/>
                  </a:lnTo>
                  <a:lnTo>
                    <a:pt x="93837" y="65917"/>
                  </a:lnTo>
                  <a:lnTo>
                    <a:pt x="94074" y="67157"/>
                  </a:lnTo>
                  <a:lnTo>
                    <a:pt x="94339" y="67275"/>
                  </a:lnTo>
                  <a:lnTo>
                    <a:pt x="94971" y="67914"/>
                  </a:lnTo>
                  <a:lnTo>
                    <a:pt x="95183" y="68231"/>
                  </a:lnTo>
                  <a:lnTo>
                    <a:pt x="94803" y="68622"/>
                  </a:lnTo>
                  <a:lnTo>
                    <a:pt x="94560" y="69102"/>
                  </a:lnTo>
                  <a:lnTo>
                    <a:pt x="94420" y="69978"/>
                  </a:lnTo>
                  <a:lnTo>
                    <a:pt x="94588" y="70303"/>
                  </a:lnTo>
                  <a:lnTo>
                    <a:pt x="94886" y="70576"/>
                  </a:lnTo>
                  <a:lnTo>
                    <a:pt x="95133" y="71192"/>
                  </a:lnTo>
                  <a:lnTo>
                    <a:pt x="95023" y="71571"/>
                  </a:lnTo>
                  <a:lnTo>
                    <a:pt x="94543" y="72163"/>
                  </a:lnTo>
                  <a:lnTo>
                    <a:pt x="93729" y="71391"/>
                  </a:lnTo>
                  <a:lnTo>
                    <a:pt x="93462" y="71219"/>
                  </a:lnTo>
                  <a:lnTo>
                    <a:pt x="93274" y="71207"/>
                  </a:lnTo>
                  <a:lnTo>
                    <a:pt x="92830" y="71646"/>
                  </a:lnTo>
                  <a:lnTo>
                    <a:pt x="92873" y="71877"/>
                  </a:lnTo>
                  <a:lnTo>
                    <a:pt x="92642" y="72704"/>
                  </a:lnTo>
                  <a:lnTo>
                    <a:pt x="92458" y="74127"/>
                  </a:lnTo>
                  <a:lnTo>
                    <a:pt x="92524" y="74479"/>
                  </a:lnTo>
                  <a:lnTo>
                    <a:pt x="92476" y="74779"/>
                  </a:lnTo>
                  <a:lnTo>
                    <a:pt x="92326" y="74888"/>
                  </a:lnTo>
                  <a:lnTo>
                    <a:pt x="91237" y="74601"/>
                  </a:lnTo>
                  <a:lnTo>
                    <a:pt x="91018" y="74571"/>
                  </a:lnTo>
                  <a:lnTo>
                    <a:pt x="90888" y="74633"/>
                  </a:lnTo>
                  <a:lnTo>
                    <a:pt x="90497" y="75351"/>
                  </a:lnTo>
                  <a:lnTo>
                    <a:pt x="90714" y="75327"/>
                  </a:lnTo>
                  <a:lnTo>
                    <a:pt x="90775" y="75591"/>
                  </a:lnTo>
                  <a:lnTo>
                    <a:pt x="90765" y="75978"/>
                  </a:lnTo>
                  <a:lnTo>
                    <a:pt x="91170" y="77487"/>
                  </a:lnTo>
                  <a:lnTo>
                    <a:pt x="91227" y="78082"/>
                  </a:lnTo>
                  <a:lnTo>
                    <a:pt x="91267" y="78269"/>
                  </a:lnTo>
                  <a:lnTo>
                    <a:pt x="91153" y="78400"/>
                  </a:lnTo>
                  <a:lnTo>
                    <a:pt x="90508" y="78345"/>
                  </a:lnTo>
                  <a:lnTo>
                    <a:pt x="90380" y="78736"/>
                  </a:lnTo>
                  <a:lnTo>
                    <a:pt x="89847" y="79464"/>
                  </a:lnTo>
                  <a:lnTo>
                    <a:pt x="89378" y="79342"/>
                  </a:lnTo>
                  <a:lnTo>
                    <a:pt x="89143" y="79078"/>
                  </a:lnTo>
                  <a:lnTo>
                    <a:pt x="88740" y="78970"/>
                  </a:lnTo>
                  <a:lnTo>
                    <a:pt x="88683" y="79104"/>
                  </a:lnTo>
                  <a:lnTo>
                    <a:pt x="88659" y="79498"/>
                  </a:lnTo>
                  <a:lnTo>
                    <a:pt x="88740" y="79692"/>
                  </a:lnTo>
                  <a:lnTo>
                    <a:pt x="89406" y="80492"/>
                  </a:lnTo>
                  <a:lnTo>
                    <a:pt x="89408" y="81079"/>
                  </a:lnTo>
                  <a:lnTo>
                    <a:pt x="89228" y="81224"/>
                  </a:lnTo>
                  <a:lnTo>
                    <a:pt x="88794" y="81617"/>
                  </a:lnTo>
                  <a:lnTo>
                    <a:pt x="88857" y="82038"/>
                  </a:lnTo>
                  <a:lnTo>
                    <a:pt x="88823" y="82218"/>
                  </a:lnTo>
                  <a:lnTo>
                    <a:pt x="88256" y="83179"/>
                  </a:lnTo>
                  <a:lnTo>
                    <a:pt x="87403" y="82734"/>
                  </a:lnTo>
                  <a:lnTo>
                    <a:pt x="87146" y="82710"/>
                  </a:lnTo>
                  <a:lnTo>
                    <a:pt x="86986" y="82965"/>
                  </a:lnTo>
                  <a:lnTo>
                    <a:pt x="86576" y="82857"/>
                  </a:lnTo>
                  <a:lnTo>
                    <a:pt x="86170" y="82549"/>
                  </a:lnTo>
                  <a:lnTo>
                    <a:pt x="85493" y="82186"/>
                  </a:lnTo>
                  <a:lnTo>
                    <a:pt x="84706" y="82164"/>
                  </a:lnTo>
                  <a:lnTo>
                    <a:pt x="84463" y="81977"/>
                  </a:lnTo>
                  <a:lnTo>
                    <a:pt x="83941" y="82064"/>
                  </a:lnTo>
                  <a:lnTo>
                    <a:pt x="83052" y="82929"/>
                  </a:lnTo>
                  <a:lnTo>
                    <a:pt x="82683" y="83058"/>
                  </a:lnTo>
                  <a:lnTo>
                    <a:pt x="82157" y="83518"/>
                  </a:lnTo>
                  <a:lnTo>
                    <a:pt x="82402" y="84089"/>
                  </a:lnTo>
                  <a:lnTo>
                    <a:pt x="82588" y="84201"/>
                  </a:lnTo>
                  <a:lnTo>
                    <a:pt x="82724" y="84949"/>
                  </a:lnTo>
                  <a:lnTo>
                    <a:pt x="82116" y="85237"/>
                  </a:lnTo>
                  <a:lnTo>
                    <a:pt x="81790" y="85818"/>
                  </a:lnTo>
                  <a:lnTo>
                    <a:pt x="81201" y="86062"/>
                  </a:lnTo>
                  <a:lnTo>
                    <a:pt x="80446" y="86005"/>
                  </a:lnTo>
                  <a:lnTo>
                    <a:pt x="79549" y="86453"/>
                  </a:lnTo>
                  <a:lnTo>
                    <a:pt x="79589" y="87040"/>
                  </a:lnTo>
                  <a:lnTo>
                    <a:pt x="78929" y="87849"/>
                  </a:lnTo>
                  <a:lnTo>
                    <a:pt x="78352" y="87130"/>
                  </a:lnTo>
                  <a:lnTo>
                    <a:pt x="77896" y="86937"/>
                  </a:lnTo>
                  <a:lnTo>
                    <a:pt x="76602" y="86957"/>
                  </a:lnTo>
                  <a:lnTo>
                    <a:pt x="77279" y="86301"/>
                  </a:lnTo>
                  <a:lnTo>
                    <a:pt x="78022" y="85940"/>
                  </a:lnTo>
                  <a:lnTo>
                    <a:pt x="78170" y="85714"/>
                  </a:lnTo>
                  <a:lnTo>
                    <a:pt x="77420" y="85167"/>
                  </a:lnTo>
                  <a:lnTo>
                    <a:pt x="77079" y="85406"/>
                  </a:lnTo>
                  <a:lnTo>
                    <a:pt x="76552" y="86190"/>
                  </a:lnTo>
                  <a:lnTo>
                    <a:pt x="76725" y="86238"/>
                  </a:lnTo>
                  <a:lnTo>
                    <a:pt x="76798" y="86376"/>
                  </a:lnTo>
                  <a:lnTo>
                    <a:pt x="76790" y="86533"/>
                  </a:lnTo>
                  <a:lnTo>
                    <a:pt x="76545" y="86956"/>
                  </a:lnTo>
                  <a:lnTo>
                    <a:pt x="75177" y="87105"/>
                  </a:lnTo>
                  <a:lnTo>
                    <a:pt x="74877" y="88271"/>
                  </a:lnTo>
                  <a:lnTo>
                    <a:pt x="75080" y="89313"/>
                  </a:lnTo>
                  <a:lnTo>
                    <a:pt x="76533" y="89526"/>
                  </a:lnTo>
                  <a:lnTo>
                    <a:pt x="76629" y="90081"/>
                  </a:lnTo>
                  <a:lnTo>
                    <a:pt x="76350" y="91017"/>
                  </a:lnTo>
                  <a:lnTo>
                    <a:pt x="76779" y="90876"/>
                  </a:lnTo>
                  <a:lnTo>
                    <a:pt x="77098" y="90918"/>
                  </a:lnTo>
                  <a:lnTo>
                    <a:pt x="77489" y="91282"/>
                  </a:lnTo>
                  <a:lnTo>
                    <a:pt x="77709" y="91751"/>
                  </a:lnTo>
                  <a:lnTo>
                    <a:pt x="77541" y="91745"/>
                  </a:lnTo>
                  <a:lnTo>
                    <a:pt x="77111" y="92035"/>
                  </a:lnTo>
                  <a:lnTo>
                    <a:pt x="77826" y="92542"/>
                  </a:lnTo>
                  <a:lnTo>
                    <a:pt x="78321" y="92791"/>
                  </a:lnTo>
                  <a:lnTo>
                    <a:pt x="78783" y="93175"/>
                  </a:lnTo>
                  <a:lnTo>
                    <a:pt x="78817" y="93427"/>
                  </a:lnTo>
                  <a:lnTo>
                    <a:pt x="78640" y="93572"/>
                  </a:lnTo>
                  <a:lnTo>
                    <a:pt x="78011" y="93662"/>
                  </a:lnTo>
                  <a:lnTo>
                    <a:pt x="77842" y="93837"/>
                  </a:lnTo>
                  <a:lnTo>
                    <a:pt x="77824" y="94637"/>
                  </a:lnTo>
                  <a:lnTo>
                    <a:pt x="78131" y="95493"/>
                  </a:lnTo>
                  <a:lnTo>
                    <a:pt x="78066" y="95735"/>
                  </a:lnTo>
                  <a:lnTo>
                    <a:pt x="77828" y="95806"/>
                  </a:lnTo>
                  <a:lnTo>
                    <a:pt x="77514" y="95735"/>
                  </a:lnTo>
                  <a:lnTo>
                    <a:pt x="77275" y="95218"/>
                  </a:lnTo>
                  <a:lnTo>
                    <a:pt x="76798" y="95088"/>
                  </a:lnTo>
                  <a:lnTo>
                    <a:pt x="76083" y="95172"/>
                  </a:lnTo>
                  <a:lnTo>
                    <a:pt x="75764" y="95484"/>
                  </a:lnTo>
                  <a:lnTo>
                    <a:pt x="75883" y="96110"/>
                  </a:lnTo>
                  <a:lnTo>
                    <a:pt x="72955" y="96119"/>
                  </a:lnTo>
                  <a:lnTo>
                    <a:pt x="70451" y="96127"/>
                  </a:lnTo>
                  <a:lnTo>
                    <a:pt x="68293" y="96134"/>
                  </a:lnTo>
                  <a:lnTo>
                    <a:pt x="64392" y="96147"/>
                  </a:lnTo>
                  <a:lnTo>
                    <a:pt x="63218" y="96150"/>
                  </a:lnTo>
                  <a:lnTo>
                    <a:pt x="62346" y="96150"/>
                  </a:lnTo>
                  <a:lnTo>
                    <a:pt x="62519" y="95524"/>
                  </a:lnTo>
                  <a:lnTo>
                    <a:pt x="62273" y="94677"/>
                  </a:lnTo>
                  <a:lnTo>
                    <a:pt x="61627" y="93564"/>
                  </a:lnTo>
                  <a:lnTo>
                    <a:pt x="61107" y="93109"/>
                  </a:lnTo>
                  <a:lnTo>
                    <a:pt x="60203" y="91466"/>
                  </a:lnTo>
                  <a:lnTo>
                    <a:pt x="59830" y="91192"/>
                  </a:lnTo>
                  <a:lnTo>
                    <a:pt x="59696" y="91174"/>
                  </a:lnTo>
                  <a:lnTo>
                    <a:pt x="58790" y="89961"/>
                  </a:lnTo>
                  <a:lnTo>
                    <a:pt x="58182" y="88668"/>
                  </a:lnTo>
                  <a:lnTo>
                    <a:pt x="57505" y="86979"/>
                  </a:lnTo>
                  <a:lnTo>
                    <a:pt x="57189" y="86662"/>
                  </a:lnTo>
                  <a:lnTo>
                    <a:pt x="57007" y="86573"/>
                  </a:lnTo>
                  <a:lnTo>
                    <a:pt x="56354" y="86520"/>
                  </a:lnTo>
                  <a:lnTo>
                    <a:pt x="55596" y="86159"/>
                  </a:lnTo>
                  <a:lnTo>
                    <a:pt x="55354" y="85893"/>
                  </a:lnTo>
                  <a:lnTo>
                    <a:pt x="55191" y="85590"/>
                  </a:lnTo>
                  <a:lnTo>
                    <a:pt x="54874" y="84818"/>
                  </a:lnTo>
                  <a:lnTo>
                    <a:pt x="52787" y="82112"/>
                  </a:lnTo>
                  <a:lnTo>
                    <a:pt x="53002" y="82324"/>
                  </a:lnTo>
                  <a:lnTo>
                    <a:pt x="52860" y="82075"/>
                  </a:lnTo>
                  <a:lnTo>
                    <a:pt x="52437" y="81621"/>
                  </a:lnTo>
                  <a:lnTo>
                    <a:pt x="51176" y="81039"/>
                  </a:lnTo>
                  <a:lnTo>
                    <a:pt x="50931" y="80944"/>
                  </a:lnTo>
                  <a:lnTo>
                    <a:pt x="50228" y="80345"/>
                  </a:lnTo>
                  <a:lnTo>
                    <a:pt x="49547" y="79612"/>
                  </a:lnTo>
                  <a:lnTo>
                    <a:pt x="49089" y="78655"/>
                  </a:lnTo>
                  <a:lnTo>
                    <a:pt x="48124" y="77360"/>
                  </a:lnTo>
                  <a:lnTo>
                    <a:pt x="48041" y="77208"/>
                  </a:lnTo>
                  <a:lnTo>
                    <a:pt x="47950" y="76693"/>
                  </a:lnTo>
                  <a:lnTo>
                    <a:pt x="48007" y="75690"/>
                  </a:lnTo>
                  <a:lnTo>
                    <a:pt x="47927" y="75542"/>
                  </a:lnTo>
                  <a:lnTo>
                    <a:pt x="47022" y="74497"/>
                  </a:lnTo>
                  <a:lnTo>
                    <a:pt x="46117" y="73854"/>
                  </a:lnTo>
                  <a:lnTo>
                    <a:pt x="45592" y="73588"/>
                  </a:lnTo>
                  <a:lnTo>
                    <a:pt x="44621" y="72689"/>
                  </a:lnTo>
                  <a:lnTo>
                    <a:pt x="44356" y="72171"/>
                  </a:lnTo>
                  <a:lnTo>
                    <a:pt x="44094" y="71134"/>
                  </a:lnTo>
                  <a:lnTo>
                    <a:pt x="44042" y="70386"/>
                  </a:lnTo>
                  <a:lnTo>
                    <a:pt x="44257" y="69866"/>
                  </a:lnTo>
                  <a:lnTo>
                    <a:pt x="44309" y="69284"/>
                  </a:lnTo>
                  <a:lnTo>
                    <a:pt x="44131" y="68679"/>
                  </a:lnTo>
                  <a:lnTo>
                    <a:pt x="43856" y="68257"/>
                  </a:lnTo>
                  <a:lnTo>
                    <a:pt x="43758" y="67915"/>
                  </a:lnTo>
                  <a:lnTo>
                    <a:pt x="43731" y="67491"/>
                  </a:lnTo>
                  <a:lnTo>
                    <a:pt x="43515" y="66361"/>
                  </a:lnTo>
                  <a:lnTo>
                    <a:pt x="43473" y="66081"/>
                  </a:lnTo>
                  <a:lnTo>
                    <a:pt x="42780" y="65055"/>
                  </a:lnTo>
                  <a:lnTo>
                    <a:pt x="42165" y="64744"/>
                  </a:lnTo>
                  <a:lnTo>
                    <a:pt x="41140" y="64520"/>
                  </a:lnTo>
                  <a:lnTo>
                    <a:pt x="40999" y="64546"/>
                  </a:lnTo>
                  <a:lnTo>
                    <a:pt x="39992" y="63697"/>
                  </a:lnTo>
                  <a:lnTo>
                    <a:pt x="38537" y="62757"/>
                  </a:lnTo>
                  <a:lnTo>
                    <a:pt x="37418" y="62242"/>
                  </a:lnTo>
                  <a:lnTo>
                    <a:pt x="35545" y="61636"/>
                  </a:lnTo>
                  <a:lnTo>
                    <a:pt x="34707" y="60952"/>
                  </a:lnTo>
                  <a:lnTo>
                    <a:pt x="33887" y="60348"/>
                  </a:lnTo>
                  <a:lnTo>
                    <a:pt x="33324" y="60252"/>
                  </a:lnTo>
                  <a:lnTo>
                    <a:pt x="32741" y="59975"/>
                  </a:lnTo>
                  <a:lnTo>
                    <a:pt x="31984" y="59191"/>
                  </a:lnTo>
                  <a:lnTo>
                    <a:pt x="30316" y="56905"/>
                  </a:lnTo>
                  <a:lnTo>
                    <a:pt x="29846" y="55816"/>
                  </a:lnTo>
                  <a:lnTo>
                    <a:pt x="29402" y="54946"/>
                  </a:lnTo>
                  <a:lnTo>
                    <a:pt x="29268" y="54536"/>
                  </a:lnTo>
                  <a:lnTo>
                    <a:pt x="29126" y="53128"/>
                  </a:lnTo>
                  <a:lnTo>
                    <a:pt x="29073" y="52588"/>
                  </a:lnTo>
                  <a:lnTo>
                    <a:pt x="28952" y="51508"/>
                  </a:lnTo>
                  <a:lnTo>
                    <a:pt x="28725" y="51030"/>
                  </a:lnTo>
                  <a:lnTo>
                    <a:pt x="28604" y="50792"/>
                  </a:lnTo>
                  <a:lnTo>
                    <a:pt x="26438" y="47885"/>
                  </a:lnTo>
                  <a:lnTo>
                    <a:pt x="25885" y="47413"/>
                  </a:lnTo>
                  <a:lnTo>
                    <a:pt x="25228" y="46628"/>
                  </a:lnTo>
                  <a:lnTo>
                    <a:pt x="25125" y="46362"/>
                  </a:lnTo>
                  <a:lnTo>
                    <a:pt x="25029" y="46038"/>
                  </a:lnTo>
                  <a:lnTo>
                    <a:pt x="24800" y="45763"/>
                  </a:lnTo>
                  <a:lnTo>
                    <a:pt x="24556" y="45003"/>
                  </a:lnTo>
                  <a:lnTo>
                    <a:pt x="24512" y="44514"/>
                  </a:lnTo>
                  <a:lnTo>
                    <a:pt x="24575" y="43296"/>
                  </a:lnTo>
                  <a:lnTo>
                    <a:pt x="24403" y="42781"/>
                  </a:lnTo>
                  <a:lnTo>
                    <a:pt x="24197" y="42512"/>
                  </a:lnTo>
                  <a:lnTo>
                    <a:pt x="23525" y="42500"/>
                  </a:lnTo>
                  <a:lnTo>
                    <a:pt x="21580" y="43312"/>
                  </a:lnTo>
                  <a:lnTo>
                    <a:pt x="20467" y="43425"/>
                  </a:lnTo>
                  <a:lnTo>
                    <a:pt x="19659" y="43453"/>
                  </a:lnTo>
                  <a:lnTo>
                    <a:pt x="18938" y="43385"/>
                  </a:lnTo>
                  <a:lnTo>
                    <a:pt x="17534" y="42901"/>
                  </a:lnTo>
                  <a:lnTo>
                    <a:pt x="16104" y="42448"/>
                  </a:lnTo>
                  <a:lnTo>
                    <a:pt x="12537" y="41842"/>
                  </a:lnTo>
                  <a:lnTo>
                    <a:pt x="10449" y="41152"/>
                  </a:lnTo>
                  <a:lnTo>
                    <a:pt x="9914" y="41368"/>
                  </a:lnTo>
                  <a:lnTo>
                    <a:pt x="8767" y="41090"/>
                  </a:lnTo>
                  <a:lnTo>
                    <a:pt x="7383" y="40499"/>
                  </a:lnTo>
                  <a:lnTo>
                    <a:pt x="6728" y="39833"/>
                  </a:lnTo>
                  <a:lnTo>
                    <a:pt x="6422" y="39393"/>
                  </a:lnTo>
                  <a:lnTo>
                    <a:pt x="5945" y="38891"/>
                  </a:lnTo>
                  <a:lnTo>
                    <a:pt x="5906" y="38511"/>
                  </a:lnTo>
                  <a:lnTo>
                    <a:pt x="5688" y="38183"/>
                  </a:lnTo>
                  <a:lnTo>
                    <a:pt x="5330" y="37282"/>
                  </a:lnTo>
                  <a:lnTo>
                    <a:pt x="4909" y="36769"/>
                  </a:lnTo>
                  <a:lnTo>
                    <a:pt x="4271" y="35570"/>
                  </a:lnTo>
                  <a:lnTo>
                    <a:pt x="3741" y="34818"/>
                  </a:lnTo>
                  <a:lnTo>
                    <a:pt x="3188" y="34159"/>
                  </a:lnTo>
                  <a:lnTo>
                    <a:pt x="1371" y="32470"/>
                  </a:lnTo>
                  <a:lnTo>
                    <a:pt x="1354" y="32304"/>
                  </a:lnTo>
                  <a:lnTo>
                    <a:pt x="1104" y="32197"/>
                  </a:lnTo>
                  <a:lnTo>
                    <a:pt x="0" y="31281"/>
                  </a:lnTo>
                  <a:lnTo>
                    <a:pt x="730" y="29432"/>
                  </a:lnTo>
                  <a:lnTo>
                    <a:pt x="965" y="29299"/>
                  </a:lnTo>
                  <a:lnTo>
                    <a:pt x="874" y="29755"/>
                  </a:lnTo>
                  <a:lnTo>
                    <a:pt x="1017" y="29738"/>
                  </a:lnTo>
                  <a:lnTo>
                    <a:pt x="2122" y="29394"/>
                  </a:lnTo>
                  <a:lnTo>
                    <a:pt x="3166" y="28941"/>
                  </a:lnTo>
                  <a:lnTo>
                    <a:pt x="3389" y="29407"/>
                  </a:lnTo>
                  <a:lnTo>
                    <a:pt x="4019" y="30089"/>
                  </a:lnTo>
                  <a:lnTo>
                    <a:pt x="4487" y="30307"/>
                  </a:lnTo>
                  <a:lnTo>
                    <a:pt x="5341" y="30047"/>
                  </a:lnTo>
                  <a:lnTo>
                    <a:pt x="6247" y="29624"/>
                  </a:lnTo>
                  <a:lnTo>
                    <a:pt x="6174" y="29162"/>
                  </a:lnTo>
                  <a:lnTo>
                    <a:pt x="6506" y="27819"/>
                  </a:lnTo>
                  <a:lnTo>
                    <a:pt x="7231" y="27819"/>
                  </a:lnTo>
                  <a:lnTo>
                    <a:pt x="9008" y="30367"/>
                  </a:lnTo>
                  <a:lnTo>
                    <a:pt x="9096" y="31531"/>
                  </a:lnTo>
                  <a:lnTo>
                    <a:pt x="9497" y="32129"/>
                  </a:lnTo>
                  <a:lnTo>
                    <a:pt x="9405" y="32340"/>
                  </a:lnTo>
                  <a:lnTo>
                    <a:pt x="8899" y="32643"/>
                  </a:lnTo>
                  <a:lnTo>
                    <a:pt x="8475" y="33121"/>
                  </a:lnTo>
                  <a:lnTo>
                    <a:pt x="9342" y="34358"/>
                  </a:lnTo>
                  <a:lnTo>
                    <a:pt x="9930" y="33905"/>
                  </a:lnTo>
                  <a:lnTo>
                    <a:pt x="10209" y="33495"/>
                  </a:lnTo>
                  <a:lnTo>
                    <a:pt x="11240" y="35149"/>
                  </a:lnTo>
                  <a:lnTo>
                    <a:pt x="12651" y="35608"/>
                  </a:lnTo>
                  <a:lnTo>
                    <a:pt x="14275" y="35350"/>
                  </a:lnTo>
                  <a:lnTo>
                    <a:pt x="14521" y="35691"/>
                  </a:lnTo>
                  <a:lnTo>
                    <a:pt x="14767" y="36244"/>
                  </a:lnTo>
                  <a:lnTo>
                    <a:pt x="15940" y="36073"/>
                  </a:lnTo>
                  <a:lnTo>
                    <a:pt x="16722" y="36065"/>
                  </a:lnTo>
                  <a:lnTo>
                    <a:pt x="16934" y="35163"/>
                  </a:lnTo>
                  <a:lnTo>
                    <a:pt x="16890" y="34764"/>
                  </a:lnTo>
                  <a:lnTo>
                    <a:pt x="16848" y="32949"/>
                  </a:lnTo>
                  <a:lnTo>
                    <a:pt x="18234" y="32108"/>
                  </a:lnTo>
                  <a:lnTo>
                    <a:pt x="18316" y="31777"/>
                  </a:lnTo>
                  <a:lnTo>
                    <a:pt x="18841" y="31326"/>
                  </a:lnTo>
                  <a:lnTo>
                    <a:pt x="20412" y="31202"/>
                  </a:lnTo>
                  <a:lnTo>
                    <a:pt x="20270" y="29982"/>
                  </a:lnTo>
                  <a:lnTo>
                    <a:pt x="20286" y="29522"/>
                  </a:lnTo>
                  <a:lnTo>
                    <a:pt x="20780" y="28260"/>
                  </a:lnTo>
                  <a:lnTo>
                    <a:pt x="21978" y="26834"/>
                  </a:lnTo>
                  <a:lnTo>
                    <a:pt x="22238" y="25743"/>
                  </a:lnTo>
                  <a:lnTo>
                    <a:pt x="23403" y="25509"/>
                  </a:lnTo>
                  <a:lnTo>
                    <a:pt x="24824" y="24166"/>
                  </a:lnTo>
                  <a:lnTo>
                    <a:pt x="26368" y="23264"/>
                  </a:lnTo>
                  <a:lnTo>
                    <a:pt x="25945" y="23224"/>
                  </a:lnTo>
                  <a:lnTo>
                    <a:pt x="25868" y="23065"/>
                  </a:lnTo>
                  <a:lnTo>
                    <a:pt x="26136" y="21406"/>
                  </a:lnTo>
                  <a:lnTo>
                    <a:pt x="26484" y="20797"/>
                  </a:lnTo>
                  <a:lnTo>
                    <a:pt x="26601" y="20645"/>
                  </a:lnTo>
                  <a:lnTo>
                    <a:pt x="26948" y="20627"/>
                  </a:lnTo>
                  <a:lnTo>
                    <a:pt x="28142" y="20873"/>
                  </a:lnTo>
                  <a:lnTo>
                    <a:pt x="28460" y="20506"/>
                  </a:lnTo>
                  <a:lnTo>
                    <a:pt x="28896" y="19635"/>
                  </a:lnTo>
                  <a:lnTo>
                    <a:pt x="29283" y="19178"/>
                  </a:lnTo>
                  <a:lnTo>
                    <a:pt x="29501" y="18730"/>
                  </a:lnTo>
                  <a:lnTo>
                    <a:pt x="29553" y="18336"/>
                  </a:lnTo>
                  <a:lnTo>
                    <a:pt x="29234" y="17859"/>
                  </a:lnTo>
                  <a:lnTo>
                    <a:pt x="28724" y="17307"/>
                  </a:lnTo>
                  <a:lnTo>
                    <a:pt x="28456" y="17108"/>
                  </a:lnTo>
                  <a:lnTo>
                    <a:pt x="28266" y="17066"/>
                  </a:lnTo>
                  <a:lnTo>
                    <a:pt x="27942" y="17289"/>
                  </a:lnTo>
                  <a:lnTo>
                    <a:pt x="27721" y="17601"/>
                  </a:lnTo>
                  <a:lnTo>
                    <a:pt x="27752" y="17977"/>
                  </a:lnTo>
                  <a:lnTo>
                    <a:pt x="27549" y="18185"/>
                  </a:lnTo>
                  <a:lnTo>
                    <a:pt x="27184" y="18185"/>
                  </a:lnTo>
                  <a:lnTo>
                    <a:pt x="26701" y="18036"/>
                  </a:lnTo>
                  <a:lnTo>
                    <a:pt x="26261" y="17169"/>
                  </a:lnTo>
                  <a:lnTo>
                    <a:pt x="25821" y="16759"/>
                  </a:lnTo>
                  <a:lnTo>
                    <a:pt x="25925" y="16459"/>
                  </a:lnTo>
                  <a:lnTo>
                    <a:pt x="26626" y="16176"/>
                  </a:lnTo>
                  <a:lnTo>
                    <a:pt x="25702" y="15386"/>
                  </a:lnTo>
                  <a:lnTo>
                    <a:pt x="25195" y="15218"/>
                  </a:lnTo>
                  <a:lnTo>
                    <a:pt x="26510" y="14207"/>
                  </a:lnTo>
                  <a:lnTo>
                    <a:pt x="26950" y="14039"/>
                  </a:lnTo>
                  <a:lnTo>
                    <a:pt x="27986" y="13913"/>
                  </a:lnTo>
                  <a:lnTo>
                    <a:pt x="29854" y="13774"/>
                  </a:lnTo>
                  <a:lnTo>
                    <a:pt x="31508" y="14009"/>
                  </a:lnTo>
                  <a:lnTo>
                    <a:pt x="32583" y="13863"/>
                  </a:lnTo>
                  <a:lnTo>
                    <a:pt x="32920" y="13716"/>
                  </a:lnTo>
                  <a:lnTo>
                    <a:pt x="32583" y="11244"/>
                  </a:lnTo>
                  <a:lnTo>
                    <a:pt x="33204" y="11179"/>
                  </a:lnTo>
                  <a:lnTo>
                    <a:pt x="33502" y="10658"/>
                  </a:lnTo>
                  <a:lnTo>
                    <a:pt x="33206" y="9746"/>
                  </a:lnTo>
                  <a:lnTo>
                    <a:pt x="32831" y="9795"/>
                  </a:lnTo>
                  <a:lnTo>
                    <a:pt x="32893" y="9598"/>
                  </a:lnTo>
                  <a:lnTo>
                    <a:pt x="33182" y="9274"/>
                  </a:lnTo>
                  <a:lnTo>
                    <a:pt x="33782" y="9005"/>
                  </a:lnTo>
                  <a:lnTo>
                    <a:pt x="34934" y="8689"/>
                  </a:lnTo>
                  <a:lnTo>
                    <a:pt x="36013" y="8506"/>
                  </a:lnTo>
                  <a:lnTo>
                    <a:pt x="36202" y="8387"/>
                  </a:lnTo>
                  <a:lnTo>
                    <a:pt x="36751" y="7755"/>
                  </a:lnTo>
                  <a:lnTo>
                    <a:pt x="37308" y="9679"/>
                  </a:lnTo>
                  <a:lnTo>
                    <a:pt x="37076" y="10071"/>
                  </a:lnTo>
                  <a:lnTo>
                    <a:pt x="37147" y="10925"/>
                  </a:lnTo>
                  <a:lnTo>
                    <a:pt x="37254" y="11219"/>
                  </a:lnTo>
                  <a:lnTo>
                    <a:pt x="37801" y="11976"/>
                  </a:lnTo>
                  <a:lnTo>
                    <a:pt x="46101" y="10577"/>
                  </a:lnTo>
                  <a:lnTo>
                    <a:pt x="49892" y="9940"/>
                  </a:lnTo>
                  <a:lnTo>
                    <a:pt x="53139" y="9403"/>
                  </a:lnTo>
                  <a:lnTo>
                    <a:pt x="53470" y="9348"/>
                  </a:lnTo>
                  <a:lnTo>
                    <a:pt x="53470" y="9556"/>
                  </a:lnTo>
                  <a:lnTo>
                    <a:pt x="53594" y="9977"/>
                  </a:lnTo>
                  <a:lnTo>
                    <a:pt x="54099" y="10623"/>
                  </a:lnTo>
                  <a:lnTo>
                    <a:pt x="54593" y="10720"/>
                  </a:lnTo>
                  <a:lnTo>
                    <a:pt x="54911" y="11089"/>
                  </a:lnTo>
                  <a:lnTo>
                    <a:pt x="54931" y="11536"/>
                  </a:lnTo>
                  <a:lnTo>
                    <a:pt x="55227" y="12258"/>
                  </a:lnTo>
                  <a:lnTo>
                    <a:pt x="55398" y="12497"/>
                  </a:lnTo>
                  <a:lnTo>
                    <a:pt x="57042" y="12334"/>
                  </a:lnTo>
                  <a:lnTo>
                    <a:pt x="56835" y="11636"/>
                  </a:lnTo>
                  <a:lnTo>
                    <a:pt x="56995" y="10912"/>
                  </a:lnTo>
                  <a:lnTo>
                    <a:pt x="56912" y="10238"/>
                  </a:lnTo>
                  <a:lnTo>
                    <a:pt x="57047" y="9881"/>
                  </a:lnTo>
                  <a:lnTo>
                    <a:pt x="57040" y="9549"/>
                  </a:lnTo>
                  <a:lnTo>
                    <a:pt x="57283" y="7964"/>
                  </a:lnTo>
                  <a:lnTo>
                    <a:pt x="57500" y="7800"/>
                  </a:lnTo>
                  <a:lnTo>
                    <a:pt x="59422" y="7496"/>
                  </a:lnTo>
                  <a:lnTo>
                    <a:pt x="59971" y="7589"/>
                  </a:lnTo>
                  <a:lnTo>
                    <a:pt x="60346" y="7433"/>
                  </a:lnTo>
                  <a:lnTo>
                    <a:pt x="59879" y="6443"/>
                  </a:lnTo>
                  <a:lnTo>
                    <a:pt x="59620" y="6355"/>
                  </a:lnTo>
                  <a:lnTo>
                    <a:pt x="62546" y="4928"/>
                  </a:lnTo>
                  <a:lnTo>
                    <a:pt x="67317" y="2592"/>
                  </a:lnTo>
                  <a:lnTo>
                    <a:pt x="70668" y="966"/>
                  </a:lnTo>
                  <a:lnTo>
                    <a:pt x="72693" y="0"/>
                  </a:lnTo>
                  <a:lnTo>
                    <a:pt x="72717" y="308"/>
                  </a:lnTo>
                  <a:lnTo>
                    <a:pt x="73305" y="450"/>
                  </a:lnTo>
                  <a:lnTo>
                    <a:pt x="74296" y="279"/>
                  </a:lnTo>
                  <a:lnTo>
                    <a:pt x="74544" y="160"/>
                  </a:lnTo>
                  <a:lnTo>
                    <a:pt x="74776" y="234"/>
                  </a:lnTo>
                  <a:lnTo>
                    <a:pt x="75132" y="517"/>
                  </a:lnTo>
                  <a:lnTo>
                    <a:pt x="75498" y="808"/>
                  </a:lnTo>
                  <a:lnTo>
                    <a:pt x="76375" y="1514"/>
                  </a:lnTo>
                  <a:lnTo>
                    <a:pt x="77280" y="1070"/>
                  </a:lnTo>
                  <a:lnTo>
                    <a:pt x="77720" y="964"/>
                  </a:lnTo>
                  <a:lnTo>
                    <a:pt x="77793" y="1685"/>
                  </a:lnTo>
                  <a:lnTo>
                    <a:pt x="77987" y="2445"/>
                  </a:lnTo>
                  <a:lnTo>
                    <a:pt x="78266" y="2897"/>
                  </a:lnTo>
                  <a:lnTo>
                    <a:pt x="78251" y="3030"/>
                  </a:lnTo>
                  <a:lnTo>
                    <a:pt x="78588" y="3274"/>
                  </a:lnTo>
                  <a:lnTo>
                    <a:pt x="80252" y="3515"/>
                  </a:lnTo>
                  <a:lnTo>
                    <a:pt x="80753" y="3202"/>
                  </a:lnTo>
                  <a:lnTo>
                    <a:pt x="81579" y="3078"/>
                  </a:lnTo>
                  <a:lnTo>
                    <a:pt x="81971" y="2661"/>
                  </a:lnTo>
                  <a:lnTo>
                    <a:pt x="81893" y="2138"/>
                  </a:lnTo>
                  <a:lnTo>
                    <a:pt x="83275" y="1159"/>
                  </a:lnTo>
                  <a:lnTo>
                    <a:pt x="82984" y="1065"/>
                  </a:lnTo>
                  <a:lnTo>
                    <a:pt x="82660" y="588"/>
                  </a:lnTo>
                  <a:lnTo>
                    <a:pt x="82602" y="29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0" name="pg161">
              <a:extLst>
                <a:ext uri="{FF2B5EF4-FFF2-40B4-BE49-F238E27FC236}">
                  <a16:creationId xmlns:a16="http://schemas.microsoft.com/office/drawing/2014/main" id="{A2186A3B-900E-374A-B3B8-2D670C2BB5A3}"/>
                </a:ext>
              </a:extLst>
            </p:cNvPr>
            <p:cNvSpPr/>
            <p:nvPr/>
          </p:nvSpPr>
          <p:spPr>
            <a:xfrm>
              <a:off x="7082307" y="2963838"/>
              <a:ext cx="34311" cy="25748"/>
            </a:xfrm>
            <a:custGeom>
              <a:avLst/>
              <a:gdLst/>
              <a:ahLst/>
              <a:cxnLst/>
              <a:rect l="0" t="0" r="0" b="0"/>
              <a:pathLst>
                <a:path w="34311" h="25748">
                  <a:moveTo>
                    <a:pt x="26400" y="992"/>
                  </a:moveTo>
                  <a:lnTo>
                    <a:pt x="25986" y="1463"/>
                  </a:lnTo>
                  <a:lnTo>
                    <a:pt x="25326" y="796"/>
                  </a:lnTo>
                  <a:lnTo>
                    <a:pt x="23888" y="764"/>
                  </a:lnTo>
                  <a:lnTo>
                    <a:pt x="21998" y="1382"/>
                  </a:lnTo>
                  <a:lnTo>
                    <a:pt x="21843" y="618"/>
                  </a:lnTo>
                  <a:lnTo>
                    <a:pt x="21985" y="81"/>
                  </a:lnTo>
                  <a:lnTo>
                    <a:pt x="21622" y="0"/>
                  </a:lnTo>
                  <a:lnTo>
                    <a:pt x="21221" y="81"/>
                  </a:lnTo>
                  <a:lnTo>
                    <a:pt x="20988" y="504"/>
                  </a:lnTo>
                  <a:lnTo>
                    <a:pt x="21234" y="634"/>
                  </a:lnTo>
                  <a:lnTo>
                    <a:pt x="21001" y="959"/>
                  </a:lnTo>
                  <a:lnTo>
                    <a:pt x="19965" y="731"/>
                  </a:lnTo>
                  <a:lnTo>
                    <a:pt x="19137" y="861"/>
                  </a:lnTo>
                  <a:lnTo>
                    <a:pt x="19137" y="1105"/>
                  </a:lnTo>
                  <a:lnTo>
                    <a:pt x="18839" y="1219"/>
                  </a:lnTo>
                  <a:lnTo>
                    <a:pt x="17718" y="1091"/>
                  </a:lnTo>
                  <a:lnTo>
                    <a:pt x="16508" y="813"/>
                  </a:lnTo>
                  <a:lnTo>
                    <a:pt x="15667" y="948"/>
                  </a:lnTo>
                  <a:lnTo>
                    <a:pt x="15343" y="422"/>
                  </a:lnTo>
                  <a:lnTo>
                    <a:pt x="14915" y="683"/>
                  </a:lnTo>
                  <a:lnTo>
                    <a:pt x="15136" y="1024"/>
                  </a:lnTo>
                  <a:lnTo>
                    <a:pt x="15291" y="2163"/>
                  </a:lnTo>
                  <a:lnTo>
                    <a:pt x="15149" y="2651"/>
                  </a:lnTo>
                  <a:lnTo>
                    <a:pt x="14760" y="2976"/>
                  </a:lnTo>
                  <a:lnTo>
                    <a:pt x="14294" y="3806"/>
                  </a:lnTo>
                  <a:lnTo>
                    <a:pt x="13867" y="4814"/>
                  </a:lnTo>
                  <a:lnTo>
                    <a:pt x="13245" y="4733"/>
                  </a:lnTo>
                  <a:lnTo>
                    <a:pt x="12818" y="4196"/>
                  </a:lnTo>
                  <a:lnTo>
                    <a:pt x="12624" y="3659"/>
                  </a:lnTo>
                  <a:lnTo>
                    <a:pt x="12585" y="3529"/>
                  </a:lnTo>
                  <a:lnTo>
                    <a:pt x="12624" y="2846"/>
                  </a:lnTo>
                  <a:lnTo>
                    <a:pt x="12080" y="3025"/>
                  </a:lnTo>
                  <a:lnTo>
                    <a:pt x="11873" y="2374"/>
                  </a:lnTo>
                  <a:lnTo>
                    <a:pt x="11523" y="2586"/>
                  </a:lnTo>
                  <a:lnTo>
                    <a:pt x="10539" y="2683"/>
                  </a:lnTo>
                  <a:lnTo>
                    <a:pt x="9477" y="2927"/>
                  </a:lnTo>
                  <a:lnTo>
                    <a:pt x="9387" y="3675"/>
                  </a:lnTo>
                  <a:lnTo>
                    <a:pt x="8283" y="3030"/>
                  </a:lnTo>
                  <a:lnTo>
                    <a:pt x="8273" y="4001"/>
                  </a:lnTo>
                  <a:lnTo>
                    <a:pt x="9257" y="4586"/>
                  </a:lnTo>
                  <a:lnTo>
                    <a:pt x="9037" y="5058"/>
                  </a:lnTo>
                  <a:lnTo>
                    <a:pt x="8506" y="4684"/>
                  </a:lnTo>
                  <a:lnTo>
                    <a:pt x="7030" y="4749"/>
                  </a:lnTo>
                  <a:lnTo>
                    <a:pt x="5787" y="4993"/>
                  </a:lnTo>
                  <a:lnTo>
                    <a:pt x="5930" y="5530"/>
                  </a:lnTo>
                  <a:lnTo>
                    <a:pt x="5451" y="6864"/>
                  </a:lnTo>
                  <a:lnTo>
                    <a:pt x="5166" y="7156"/>
                  </a:lnTo>
                  <a:lnTo>
                    <a:pt x="4156" y="6473"/>
                  </a:lnTo>
                  <a:lnTo>
                    <a:pt x="4505" y="5595"/>
                  </a:lnTo>
                  <a:lnTo>
                    <a:pt x="3495" y="5107"/>
                  </a:lnTo>
                  <a:lnTo>
                    <a:pt x="3353" y="5676"/>
                  </a:lnTo>
                  <a:lnTo>
                    <a:pt x="2252" y="5888"/>
                  </a:lnTo>
                  <a:lnTo>
                    <a:pt x="2082" y="6687"/>
                  </a:lnTo>
                  <a:lnTo>
                    <a:pt x="2097" y="7465"/>
                  </a:lnTo>
                  <a:lnTo>
                    <a:pt x="2680" y="7563"/>
                  </a:lnTo>
                  <a:lnTo>
                    <a:pt x="2757" y="8734"/>
                  </a:lnTo>
                  <a:lnTo>
                    <a:pt x="2601" y="8941"/>
                  </a:lnTo>
                  <a:lnTo>
                    <a:pt x="2149" y="9287"/>
                  </a:lnTo>
                  <a:lnTo>
                    <a:pt x="1877" y="9661"/>
                  </a:lnTo>
                  <a:lnTo>
                    <a:pt x="2900" y="9661"/>
                  </a:lnTo>
                  <a:lnTo>
                    <a:pt x="3819" y="9385"/>
                  </a:lnTo>
                  <a:lnTo>
                    <a:pt x="4538" y="9274"/>
                  </a:lnTo>
                  <a:lnTo>
                    <a:pt x="4816" y="9375"/>
                  </a:lnTo>
                  <a:lnTo>
                    <a:pt x="4868" y="9694"/>
                  </a:lnTo>
                  <a:lnTo>
                    <a:pt x="5412" y="10426"/>
                  </a:lnTo>
                  <a:lnTo>
                    <a:pt x="6163" y="10230"/>
                  </a:lnTo>
                  <a:lnTo>
                    <a:pt x="6111" y="10523"/>
                  </a:lnTo>
                  <a:lnTo>
                    <a:pt x="5489" y="10718"/>
                  </a:lnTo>
                  <a:lnTo>
                    <a:pt x="5632" y="11255"/>
                  </a:lnTo>
                  <a:lnTo>
                    <a:pt x="6059" y="11076"/>
                  </a:lnTo>
                  <a:lnTo>
                    <a:pt x="6137" y="11385"/>
                  </a:lnTo>
                  <a:lnTo>
                    <a:pt x="5917" y="11532"/>
                  </a:lnTo>
                  <a:lnTo>
                    <a:pt x="5748" y="11776"/>
                  </a:lnTo>
                  <a:lnTo>
                    <a:pt x="6176" y="12589"/>
                  </a:lnTo>
                  <a:lnTo>
                    <a:pt x="5684" y="12638"/>
                  </a:lnTo>
                  <a:lnTo>
                    <a:pt x="5422" y="12487"/>
                  </a:lnTo>
                  <a:lnTo>
                    <a:pt x="4907" y="13842"/>
                  </a:lnTo>
                  <a:lnTo>
                    <a:pt x="4013" y="14151"/>
                  </a:lnTo>
                  <a:lnTo>
                    <a:pt x="2654" y="14297"/>
                  </a:lnTo>
                  <a:lnTo>
                    <a:pt x="2654" y="15956"/>
                  </a:lnTo>
                  <a:lnTo>
                    <a:pt x="833" y="16629"/>
                  </a:lnTo>
                  <a:lnTo>
                    <a:pt x="129" y="16607"/>
                  </a:lnTo>
                  <a:lnTo>
                    <a:pt x="12" y="16802"/>
                  </a:lnTo>
                  <a:lnTo>
                    <a:pt x="0" y="16997"/>
                  </a:lnTo>
                  <a:lnTo>
                    <a:pt x="155" y="17583"/>
                  </a:lnTo>
                  <a:lnTo>
                    <a:pt x="3068" y="16623"/>
                  </a:lnTo>
                  <a:lnTo>
                    <a:pt x="3133" y="16818"/>
                  </a:lnTo>
                  <a:lnTo>
                    <a:pt x="4091" y="17973"/>
                  </a:lnTo>
                  <a:lnTo>
                    <a:pt x="5567" y="18949"/>
                  </a:lnTo>
                  <a:lnTo>
                    <a:pt x="5774" y="19567"/>
                  </a:lnTo>
                  <a:lnTo>
                    <a:pt x="6104" y="19631"/>
                  </a:lnTo>
                  <a:lnTo>
                    <a:pt x="6252" y="19334"/>
                  </a:lnTo>
                  <a:lnTo>
                    <a:pt x="7147" y="19030"/>
                  </a:lnTo>
                  <a:lnTo>
                    <a:pt x="7371" y="18958"/>
                  </a:lnTo>
                  <a:lnTo>
                    <a:pt x="7499" y="18347"/>
                  </a:lnTo>
                  <a:lnTo>
                    <a:pt x="8454" y="18005"/>
                  </a:lnTo>
                  <a:lnTo>
                    <a:pt x="8981" y="19504"/>
                  </a:lnTo>
                  <a:lnTo>
                    <a:pt x="9529" y="19388"/>
                  </a:lnTo>
                  <a:lnTo>
                    <a:pt x="10112" y="19128"/>
                  </a:lnTo>
                  <a:lnTo>
                    <a:pt x="10112" y="18266"/>
                  </a:lnTo>
                  <a:lnTo>
                    <a:pt x="9801" y="17257"/>
                  </a:lnTo>
                  <a:lnTo>
                    <a:pt x="11018" y="17208"/>
                  </a:lnTo>
                  <a:lnTo>
                    <a:pt x="11704" y="17013"/>
                  </a:lnTo>
                  <a:lnTo>
                    <a:pt x="11821" y="16720"/>
                  </a:lnTo>
                  <a:lnTo>
                    <a:pt x="11588" y="16476"/>
                  </a:lnTo>
                  <a:lnTo>
                    <a:pt x="12779" y="15582"/>
                  </a:lnTo>
                  <a:lnTo>
                    <a:pt x="12999" y="15013"/>
                  </a:lnTo>
                  <a:lnTo>
                    <a:pt x="12934" y="14508"/>
                  </a:lnTo>
                  <a:lnTo>
                    <a:pt x="13193" y="14329"/>
                  </a:lnTo>
                  <a:lnTo>
                    <a:pt x="13646" y="15110"/>
                  </a:lnTo>
                  <a:lnTo>
                    <a:pt x="13983" y="15273"/>
                  </a:lnTo>
                  <a:lnTo>
                    <a:pt x="14423" y="15354"/>
                  </a:lnTo>
                  <a:lnTo>
                    <a:pt x="14682" y="16476"/>
                  </a:lnTo>
                  <a:lnTo>
                    <a:pt x="14294" y="16720"/>
                  </a:lnTo>
                  <a:lnTo>
                    <a:pt x="13957" y="16753"/>
                  </a:lnTo>
                  <a:lnTo>
                    <a:pt x="13802" y="17274"/>
                  </a:lnTo>
                  <a:lnTo>
                    <a:pt x="14064" y="17839"/>
                  </a:lnTo>
                  <a:lnTo>
                    <a:pt x="13905" y="18949"/>
                  </a:lnTo>
                  <a:lnTo>
                    <a:pt x="14773" y="20104"/>
                  </a:lnTo>
                  <a:lnTo>
                    <a:pt x="14397" y="20494"/>
                  </a:lnTo>
                  <a:lnTo>
                    <a:pt x="13621" y="20543"/>
                  </a:lnTo>
                  <a:lnTo>
                    <a:pt x="13478" y="21047"/>
                  </a:lnTo>
                  <a:lnTo>
                    <a:pt x="13219" y="21242"/>
                  </a:lnTo>
                  <a:lnTo>
                    <a:pt x="12442" y="20868"/>
                  </a:lnTo>
                  <a:lnTo>
                    <a:pt x="13310" y="21942"/>
                  </a:lnTo>
                  <a:lnTo>
                    <a:pt x="13672" y="22625"/>
                  </a:lnTo>
                  <a:lnTo>
                    <a:pt x="12998" y="23108"/>
                  </a:lnTo>
                  <a:lnTo>
                    <a:pt x="12559" y="24022"/>
                  </a:lnTo>
                  <a:lnTo>
                    <a:pt x="12170" y="24219"/>
                  </a:lnTo>
                  <a:lnTo>
                    <a:pt x="13025" y="24805"/>
                  </a:lnTo>
                  <a:lnTo>
                    <a:pt x="13193" y="24739"/>
                  </a:lnTo>
                  <a:lnTo>
                    <a:pt x="13634" y="24333"/>
                  </a:lnTo>
                  <a:lnTo>
                    <a:pt x="14359" y="24414"/>
                  </a:lnTo>
                  <a:lnTo>
                    <a:pt x="14527" y="24561"/>
                  </a:lnTo>
                  <a:lnTo>
                    <a:pt x="15809" y="23926"/>
                  </a:lnTo>
                  <a:lnTo>
                    <a:pt x="16119" y="24642"/>
                  </a:lnTo>
                  <a:lnTo>
                    <a:pt x="16986" y="24722"/>
                  </a:lnTo>
                  <a:lnTo>
                    <a:pt x="18036" y="24479"/>
                  </a:lnTo>
                  <a:lnTo>
                    <a:pt x="18377" y="25024"/>
                  </a:lnTo>
                  <a:lnTo>
                    <a:pt x="18515" y="25748"/>
                  </a:lnTo>
                  <a:lnTo>
                    <a:pt x="19203" y="25565"/>
                  </a:lnTo>
                  <a:lnTo>
                    <a:pt x="19706" y="25667"/>
                  </a:lnTo>
                  <a:lnTo>
                    <a:pt x="19893" y="24088"/>
                  </a:lnTo>
                  <a:lnTo>
                    <a:pt x="19586" y="23798"/>
                  </a:lnTo>
                  <a:lnTo>
                    <a:pt x="19149" y="22739"/>
                  </a:lnTo>
                  <a:lnTo>
                    <a:pt x="21104" y="22121"/>
                  </a:lnTo>
                  <a:lnTo>
                    <a:pt x="20687" y="21502"/>
                  </a:lnTo>
                  <a:lnTo>
                    <a:pt x="20576" y="21143"/>
                  </a:lnTo>
                  <a:lnTo>
                    <a:pt x="20562" y="20997"/>
                  </a:lnTo>
                  <a:lnTo>
                    <a:pt x="20690" y="20754"/>
                  </a:lnTo>
                  <a:lnTo>
                    <a:pt x="20936" y="20705"/>
                  </a:lnTo>
                  <a:lnTo>
                    <a:pt x="20638" y="19697"/>
                  </a:lnTo>
                  <a:lnTo>
                    <a:pt x="21312" y="20592"/>
                  </a:lnTo>
                  <a:lnTo>
                    <a:pt x="22037" y="20380"/>
                  </a:lnTo>
                  <a:lnTo>
                    <a:pt x="21778" y="19583"/>
                  </a:lnTo>
                  <a:lnTo>
                    <a:pt x="21467" y="19014"/>
                  </a:lnTo>
                  <a:lnTo>
                    <a:pt x="22322" y="19095"/>
                  </a:lnTo>
                  <a:lnTo>
                    <a:pt x="23034" y="19323"/>
                  </a:lnTo>
                  <a:lnTo>
                    <a:pt x="23137" y="19030"/>
                  </a:lnTo>
                  <a:lnTo>
                    <a:pt x="24264" y="18526"/>
                  </a:lnTo>
                  <a:lnTo>
                    <a:pt x="24393" y="18298"/>
                  </a:lnTo>
                  <a:lnTo>
                    <a:pt x="24950" y="19599"/>
                  </a:lnTo>
                  <a:lnTo>
                    <a:pt x="25494" y="19827"/>
                  </a:lnTo>
                  <a:lnTo>
                    <a:pt x="26258" y="20901"/>
                  </a:lnTo>
                  <a:lnTo>
                    <a:pt x="26659" y="22153"/>
                  </a:lnTo>
                  <a:lnTo>
                    <a:pt x="26996" y="23829"/>
                  </a:lnTo>
                  <a:lnTo>
                    <a:pt x="27863" y="23763"/>
                  </a:lnTo>
                  <a:lnTo>
                    <a:pt x="28226" y="24414"/>
                  </a:lnTo>
                  <a:lnTo>
                    <a:pt x="28977" y="24056"/>
                  </a:lnTo>
                  <a:lnTo>
                    <a:pt x="29961" y="23942"/>
                  </a:lnTo>
                  <a:lnTo>
                    <a:pt x="31333" y="24463"/>
                  </a:lnTo>
                  <a:lnTo>
                    <a:pt x="32652" y="23489"/>
                  </a:lnTo>
                  <a:lnTo>
                    <a:pt x="33236" y="23405"/>
                  </a:lnTo>
                  <a:lnTo>
                    <a:pt x="33690" y="23048"/>
                  </a:lnTo>
                  <a:lnTo>
                    <a:pt x="33793" y="22755"/>
                  </a:lnTo>
                  <a:lnTo>
                    <a:pt x="33754" y="22592"/>
                  </a:lnTo>
                  <a:lnTo>
                    <a:pt x="32071" y="23048"/>
                  </a:lnTo>
                  <a:lnTo>
                    <a:pt x="31773" y="22072"/>
                  </a:lnTo>
                  <a:lnTo>
                    <a:pt x="32343" y="21876"/>
                  </a:lnTo>
                  <a:lnTo>
                    <a:pt x="32149" y="21226"/>
                  </a:lnTo>
                  <a:lnTo>
                    <a:pt x="31981" y="20982"/>
                  </a:lnTo>
                  <a:lnTo>
                    <a:pt x="30763" y="20315"/>
                  </a:lnTo>
                  <a:lnTo>
                    <a:pt x="30401" y="19827"/>
                  </a:lnTo>
                  <a:lnTo>
                    <a:pt x="31229" y="19030"/>
                  </a:lnTo>
                  <a:lnTo>
                    <a:pt x="31877" y="19486"/>
                  </a:lnTo>
                  <a:lnTo>
                    <a:pt x="32278" y="19518"/>
                  </a:lnTo>
                  <a:lnTo>
                    <a:pt x="32240" y="18949"/>
                  </a:lnTo>
                  <a:lnTo>
                    <a:pt x="31372" y="17891"/>
                  </a:lnTo>
                  <a:lnTo>
                    <a:pt x="32576" y="17485"/>
                  </a:lnTo>
                  <a:lnTo>
                    <a:pt x="32809" y="17062"/>
                  </a:lnTo>
                  <a:lnTo>
                    <a:pt x="33806" y="16574"/>
                  </a:lnTo>
                  <a:lnTo>
                    <a:pt x="34311" y="16444"/>
                  </a:lnTo>
                  <a:lnTo>
                    <a:pt x="33431" y="13597"/>
                  </a:lnTo>
                  <a:lnTo>
                    <a:pt x="33198" y="13679"/>
                  </a:lnTo>
                  <a:lnTo>
                    <a:pt x="32937" y="13121"/>
                  </a:lnTo>
                  <a:lnTo>
                    <a:pt x="33179" y="12927"/>
                  </a:lnTo>
                  <a:lnTo>
                    <a:pt x="33522" y="12813"/>
                  </a:lnTo>
                  <a:lnTo>
                    <a:pt x="33340" y="12264"/>
                  </a:lnTo>
                  <a:lnTo>
                    <a:pt x="33081" y="12426"/>
                  </a:lnTo>
                  <a:lnTo>
                    <a:pt x="32861" y="11694"/>
                  </a:lnTo>
                  <a:lnTo>
                    <a:pt x="33327" y="11711"/>
                  </a:lnTo>
                  <a:lnTo>
                    <a:pt x="33237" y="10767"/>
                  </a:lnTo>
                  <a:lnTo>
                    <a:pt x="33470" y="9921"/>
                  </a:lnTo>
                  <a:lnTo>
                    <a:pt x="31320" y="8067"/>
                  </a:lnTo>
                  <a:lnTo>
                    <a:pt x="31735" y="7286"/>
                  </a:lnTo>
                  <a:lnTo>
                    <a:pt x="32188" y="6278"/>
                  </a:lnTo>
                  <a:lnTo>
                    <a:pt x="32874" y="5774"/>
                  </a:lnTo>
                  <a:lnTo>
                    <a:pt x="29857" y="5741"/>
                  </a:lnTo>
                  <a:lnTo>
                    <a:pt x="29715" y="4440"/>
                  </a:lnTo>
                  <a:lnTo>
                    <a:pt x="28860" y="4538"/>
                  </a:lnTo>
                  <a:lnTo>
                    <a:pt x="28394" y="4830"/>
                  </a:lnTo>
                  <a:lnTo>
                    <a:pt x="27669" y="4960"/>
                  </a:lnTo>
                  <a:lnTo>
                    <a:pt x="26569" y="4050"/>
                  </a:lnTo>
                  <a:lnTo>
                    <a:pt x="26608" y="3919"/>
                  </a:lnTo>
                  <a:lnTo>
                    <a:pt x="25999" y="2651"/>
                  </a:lnTo>
                  <a:lnTo>
                    <a:pt x="26141" y="2423"/>
                  </a:lnTo>
                  <a:lnTo>
                    <a:pt x="26491" y="2472"/>
                  </a:lnTo>
                  <a:lnTo>
                    <a:pt x="26815" y="2651"/>
                  </a:lnTo>
                  <a:lnTo>
                    <a:pt x="26996" y="2358"/>
                  </a:lnTo>
                  <a:lnTo>
                    <a:pt x="26682" y="141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1" name="pg162">
              <a:extLst>
                <a:ext uri="{FF2B5EF4-FFF2-40B4-BE49-F238E27FC236}">
                  <a16:creationId xmlns:a16="http://schemas.microsoft.com/office/drawing/2014/main" id="{44FC86CD-3809-004A-BA1F-F4E88970E989}"/>
                </a:ext>
              </a:extLst>
            </p:cNvPr>
            <p:cNvSpPr/>
            <p:nvPr/>
          </p:nvSpPr>
          <p:spPr>
            <a:xfrm>
              <a:off x="7082307" y="2963838"/>
              <a:ext cx="34311" cy="25748"/>
            </a:xfrm>
            <a:custGeom>
              <a:avLst/>
              <a:gdLst/>
              <a:ahLst/>
              <a:cxnLst/>
              <a:rect l="0" t="0" r="0" b="0"/>
              <a:pathLst>
                <a:path w="34311" h="25748">
                  <a:moveTo>
                    <a:pt x="26556" y="1040"/>
                  </a:moveTo>
                  <a:lnTo>
                    <a:pt x="26682" y="1418"/>
                  </a:lnTo>
                  <a:lnTo>
                    <a:pt x="26996" y="2358"/>
                  </a:lnTo>
                  <a:lnTo>
                    <a:pt x="26815" y="2651"/>
                  </a:lnTo>
                  <a:lnTo>
                    <a:pt x="26491" y="2472"/>
                  </a:lnTo>
                  <a:lnTo>
                    <a:pt x="26141" y="2423"/>
                  </a:lnTo>
                  <a:lnTo>
                    <a:pt x="25999" y="2651"/>
                  </a:lnTo>
                  <a:lnTo>
                    <a:pt x="26608" y="3919"/>
                  </a:lnTo>
                  <a:lnTo>
                    <a:pt x="26569" y="4050"/>
                  </a:lnTo>
                  <a:lnTo>
                    <a:pt x="27669" y="4960"/>
                  </a:lnTo>
                  <a:lnTo>
                    <a:pt x="28394" y="4830"/>
                  </a:lnTo>
                  <a:lnTo>
                    <a:pt x="28860" y="4538"/>
                  </a:lnTo>
                  <a:lnTo>
                    <a:pt x="29715" y="4440"/>
                  </a:lnTo>
                  <a:lnTo>
                    <a:pt x="29857" y="5741"/>
                  </a:lnTo>
                  <a:lnTo>
                    <a:pt x="32874" y="5774"/>
                  </a:lnTo>
                  <a:lnTo>
                    <a:pt x="32188" y="6278"/>
                  </a:lnTo>
                  <a:lnTo>
                    <a:pt x="31735" y="7286"/>
                  </a:lnTo>
                  <a:lnTo>
                    <a:pt x="31320" y="8067"/>
                  </a:lnTo>
                  <a:lnTo>
                    <a:pt x="33470" y="9921"/>
                  </a:lnTo>
                  <a:lnTo>
                    <a:pt x="33237" y="10767"/>
                  </a:lnTo>
                  <a:lnTo>
                    <a:pt x="33327" y="11711"/>
                  </a:lnTo>
                  <a:lnTo>
                    <a:pt x="32861" y="11694"/>
                  </a:lnTo>
                  <a:lnTo>
                    <a:pt x="33081" y="12426"/>
                  </a:lnTo>
                  <a:lnTo>
                    <a:pt x="33340" y="12264"/>
                  </a:lnTo>
                  <a:lnTo>
                    <a:pt x="33522" y="12813"/>
                  </a:lnTo>
                  <a:lnTo>
                    <a:pt x="33179" y="12927"/>
                  </a:lnTo>
                  <a:lnTo>
                    <a:pt x="32909" y="13228"/>
                  </a:lnTo>
                  <a:lnTo>
                    <a:pt x="33198" y="13679"/>
                  </a:lnTo>
                  <a:lnTo>
                    <a:pt x="33431" y="13597"/>
                  </a:lnTo>
                  <a:lnTo>
                    <a:pt x="34311" y="16444"/>
                  </a:lnTo>
                  <a:lnTo>
                    <a:pt x="33806" y="16574"/>
                  </a:lnTo>
                  <a:lnTo>
                    <a:pt x="32809" y="17062"/>
                  </a:lnTo>
                  <a:lnTo>
                    <a:pt x="32576" y="17485"/>
                  </a:lnTo>
                  <a:lnTo>
                    <a:pt x="31372" y="17891"/>
                  </a:lnTo>
                  <a:lnTo>
                    <a:pt x="32240" y="18949"/>
                  </a:lnTo>
                  <a:lnTo>
                    <a:pt x="32278" y="19518"/>
                  </a:lnTo>
                  <a:lnTo>
                    <a:pt x="31877" y="19486"/>
                  </a:lnTo>
                  <a:lnTo>
                    <a:pt x="31229" y="19030"/>
                  </a:lnTo>
                  <a:lnTo>
                    <a:pt x="30401" y="19827"/>
                  </a:lnTo>
                  <a:lnTo>
                    <a:pt x="30763" y="20315"/>
                  </a:lnTo>
                  <a:lnTo>
                    <a:pt x="31981" y="20982"/>
                  </a:lnTo>
                  <a:lnTo>
                    <a:pt x="32149" y="21226"/>
                  </a:lnTo>
                  <a:lnTo>
                    <a:pt x="32343" y="21876"/>
                  </a:lnTo>
                  <a:lnTo>
                    <a:pt x="31773" y="22072"/>
                  </a:lnTo>
                  <a:lnTo>
                    <a:pt x="32071" y="23048"/>
                  </a:lnTo>
                  <a:lnTo>
                    <a:pt x="33754" y="22592"/>
                  </a:lnTo>
                  <a:lnTo>
                    <a:pt x="33793" y="22755"/>
                  </a:lnTo>
                  <a:lnTo>
                    <a:pt x="33690" y="23048"/>
                  </a:lnTo>
                  <a:lnTo>
                    <a:pt x="33236" y="23405"/>
                  </a:lnTo>
                  <a:lnTo>
                    <a:pt x="32652" y="23489"/>
                  </a:lnTo>
                  <a:lnTo>
                    <a:pt x="31333" y="24463"/>
                  </a:lnTo>
                  <a:lnTo>
                    <a:pt x="29961" y="23942"/>
                  </a:lnTo>
                  <a:lnTo>
                    <a:pt x="28977" y="24056"/>
                  </a:lnTo>
                  <a:lnTo>
                    <a:pt x="28226" y="24414"/>
                  </a:lnTo>
                  <a:lnTo>
                    <a:pt x="27863" y="23763"/>
                  </a:lnTo>
                  <a:lnTo>
                    <a:pt x="26996" y="23829"/>
                  </a:lnTo>
                  <a:lnTo>
                    <a:pt x="26659" y="22153"/>
                  </a:lnTo>
                  <a:lnTo>
                    <a:pt x="26258" y="20901"/>
                  </a:lnTo>
                  <a:lnTo>
                    <a:pt x="25494" y="19827"/>
                  </a:lnTo>
                  <a:lnTo>
                    <a:pt x="24950" y="19599"/>
                  </a:lnTo>
                  <a:lnTo>
                    <a:pt x="24393" y="18298"/>
                  </a:lnTo>
                  <a:lnTo>
                    <a:pt x="24264" y="18526"/>
                  </a:lnTo>
                  <a:lnTo>
                    <a:pt x="23137" y="19030"/>
                  </a:lnTo>
                  <a:lnTo>
                    <a:pt x="23034" y="19323"/>
                  </a:lnTo>
                  <a:lnTo>
                    <a:pt x="22322" y="19095"/>
                  </a:lnTo>
                  <a:lnTo>
                    <a:pt x="21467" y="19014"/>
                  </a:lnTo>
                  <a:lnTo>
                    <a:pt x="21778" y="19583"/>
                  </a:lnTo>
                  <a:lnTo>
                    <a:pt x="22037" y="20380"/>
                  </a:lnTo>
                  <a:lnTo>
                    <a:pt x="21312" y="20592"/>
                  </a:lnTo>
                  <a:lnTo>
                    <a:pt x="20638" y="19697"/>
                  </a:lnTo>
                  <a:lnTo>
                    <a:pt x="20936" y="20705"/>
                  </a:lnTo>
                  <a:lnTo>
                    <a:pt x="20690" y="20754"/>
                  </a:lnTo>
                  <a:lnTo>
                    <a:pt x="20562" y="20997"/>
                  </a:lnTo>
                  <a:lnTo>
                    <a:pt x="20576" y="21143"/>
                  </a:lnTo>
                  <a:lnTo>
                    <a:pt x="20687" y="21502"/>
                  </a:lnTo>
                  <a:lnTo>
                    <a:pt x="21104" y="22121"/>
                  </a:lnTo>
                  <a:lnTo>
                    <a:pt x="19149" y="22739"/>
                  </a:lnTo>
                  <a:lnTo>
                    <a:pt x="19586" y="23798"/>
                  </a:lnTo>
                  <a:lnTo>
                    <a:pt x="19893" y="24088"/>
                  </a:lnTo>
                  <a:lnTo>
                    <a:pt x="19706" y="25667"/>
                  </a:lnTo>
                  <a:lnTo>
                    <a:pt x="19203" y="25565"/>
                  </a:lnTo>
                  <a:lnTo>
                    <a:pt x="18515" y="25748"/>
                  </a:lnTo>
                  <a:lnTo>
                    <a:pt x="18377" y="25024"/>
                  </a:lnTo>
                  <a:lnTo>
                    <a:pt x="18036" y="24479"/>
                  </a:lnTo>
                  <a:lnTo>
                    <a:pt x="16986" y="24722"/>
                  </a:lnTo>
                  <a:lnTo>
                    <a:pt x="16119" y="24642"/>
                  </a:lnTo>
                  <a:lnTo>
                    <a:pt x="15809" y="23926"/>
                  </a:lnTo>
                  <a:lnTo>
                    <a:pt x="14527" y="24561"/>
                  </a:lnTo>
                  <a:lnTo>
                    <a:pt x="14359" y="24414"/>
                  </a:lnTo>
                  <a:lnTo>
                    <a:pt x="13634" y="24333"/>
                  </a:lnTo>
                  <a:lnTo>
                    <a:pt x="13193" y="24739"/>
                  </a:lnTo>
                  <a:lnTo>
                    <a:pt x="13025" y="24805"/>
                  </a:lnTo>
                  <a:lnTo>
                    <a:pt x="12170" y="24219"/>
                  </a:lnTo>
                  <a:lnTo>
                    <a:pt x="12559" y="24022"/>
                  </a:lnTo>
                  <a:lnTo>
                    <a:pt x="12998" y="23108"/>
                  </a:lnTo>
                  <a:lnTo>
                    <a:pt x="13672" y="22511"/>
                  </a:lnTo>
                  <a:lnTo>
                    <a:pt x="13310" y="21942"/>
                  </a:lnTo>
                  <a:lnTo>
                    <a:pt x="12533" y="20819"/>
                  </a:lnTo>
                  <a:lnTo>
                    <a:pt x="13219" y="21242"/>
                  </a:lnTo>
                  <a:lnTo>
                    <a:pt x="13478" y="21047"/>
                  </a:lnTo>
                  <a:lnTo>
                    <a:pt x="13621" y="20543"/>
                  </a:lnTo>
                  <a:lnTo>
                    <a:pt x="14397" y="20494"/>
                  </a:lnTo>
                  <a:lnTo>
                    <a:pt x="14773" y="20104"/>
                  </a:lnTo>
                  <a:lnTo>
                    <a:pt x="13905" y="18949"/>
                  </a:lnTo>
                  <a:lnTo>
                    <a:pt x="14064" y="17839"/>
                  </a:lnTo>
                  <a:lnTo>
                    <a:pt x="13802" y="17274"/>
                  </a:lnTo>
                  <a:lnTo>
                    <a:pt x="13957" y="16753"/>
                  </a:lnTo>
                  <a:lnTo>
                    <a:pt x="14294" y="16720"/>
                  </a:lnTo>
                  <a:lnTo>
                    <a:pt x="14682" y="16476"/>
                  </a:lnTo>
                  <a:lnTo>
                    <a:pt x="14423" y="15354"/>
                  </a:lnTo>
                  <a:lnTo>
                    <a:pt x="13983" y="15273"/>
                  </a:lnTo>
                  <a:lnTo>
                    <a:pt x="13646" y="15110"/>
                  </a:lnTo>
                  <a:lnTo>
                    <a:pt x="13193" y="14329"/>
                  </a:lnTo>
                  <a:lnTo>
                    <a:pt x="12934" y="14508"/>
                  </a:lnTo>
                  <a:lnTo>
                    <a:pt x="12999" y="15013"/>
                  </a:lnTo>
                  <a:lnTo>
                    <a:pt x="12779" y="15582"/>
                  </a:lnTo>
                  <a:lnTo>
                    <a:pt x="11588" y="16476"/>
                  </a:lnTo>
                  <a:lnTo>
                    <a:pt x="11821" y="16720"/>
                  </a:lnTo>
                  <a:lnTo>
                    <a:pt x="11704" y="17013"/>
                  </a:lnTo>
                  <a:lnTo>
                    <a:pt x="11018" y="17208"/>
                  </a:lnTo>
                  <a:lnTo>
                    <a:pt x="9801" y="17257"/>
                  </a:lnTo>
                  <a:lnTo>
                    <a:pt x="10112" y="18266"/>
                  </a:lnTo>
                  <a:lnTo>
                    <a:pt x="10112" y="19128"/>
                  </a:lnTo>
                  <a:lnTo>
                    <a:pt x="9529" y="19388"/>
                  </a:lnTo>
                  <a:lnTo>
                    <a:pt x="8981" y="19504"/>
                  </a:lnTo>
                  <a:lnTo>
                    <a:pt x="8454" y="18005"/>
                  </a:lnTo>
                  <a:lnTo>
                    <a:pt x="7499" y="18347"/>
                  </a:lnTo>
                  <a:lnTo>
                    <a:pt x="7371" y="18958"/>
                  </a:lnTo>
                  <a:lnTo>
                    <a:pt x="7147" y="19030"/>
                  </a:lnTo>
                  <a:lnTo>
                    <a:pt x="6252" y="19334"/>
                  </a:lnTo>
                  <a:lnTo>
                    <a:pt x="6104" y="19631"/>
                  </a:lnTo>
                  <a:lnTo>
                    <a:pt x="5774" y="19567"/>
                  </a:lnTo>
                  <a:lnTo>
                    <a:pt x="5567" y="18949"/>
                  </a:lnTo>
                  <a:lnTo>
                    <a:pt x="4091" y="17973"/>
                  </a:lnTo>
                  <a:lnTo>
                    <a:pt x="3133" y="16818"/>
                  </a:lnTo>
                  <a:lnTo>
                    <a:pt x="3068" y="16623"/>
                  </a:lnTo>
                  <a:lnTo>
                    <a:pt x="155" y="17583"/>
                  </a:lnTo>
                  <a:lnTo>
                    <a:pt x="0" y="16997"/>
                  </a:lnTo>
                  <a:lnTo>
                    <a:pt x="12" y="16802"/>
                  </a:lnTo>
                  <a:lnTo>
                    <a:pt x="129" y="16607"/>
                  </a:lnTo>
                  <a:lnTo>
                    <a:pt x="833" y="16629"/>
                  </a:lnTo>
                  <a:lnTo>
                    <a:pt x="2654" y="15956"/>
                  </a:lnTo>
                  <a:lnTo>
                    <a:pt x="2654" y="14297"/>
                  </a:lnTo>
                  <a:lnTo>
                    <a:pt x="4013" y="14151"/>
                  </a:lnTo>
                  <a:lnTo>
                    <a:pt x="4907" y="13842"/>
                  </a:lnTo>
                  <a:lnTo>
                    <a:pt x="5422" y="12487"/>
                  </a:lnTo>
                  <a:lnTo>
                    <a:pt x="5684" y="12638"/>
                  </a:lnTo>
                  <a:lnTo>
                    <a:pt x="6176" y="12589"/>
                  </a:lnTo>
                  <a:lnTo>
                    <a:pt x="5748" y="11776"/>
                  </a:lnTo>
                  <a:lnTo>
                    <a:pt x="5917" y="11532"/>
                  </a:lnTo>
                  <a:lnTo>
                    <a:pt x="6137" y="11385"/>
                  </a:lnTo>
                  <a:lnTo>
                    <a:pt x="6059" y="11076"/>
                  </a:lnTo>
                  <a:lnTo>
                    <a:pt x="5632" y="11255"/>
                  </a:lnTo>
                  <a:lnTo>
                    <a:pt x="5489" y="10718"/>
                  </a:lnTo>
                  <a:lnTo>
                    <a:pt x="6111" y="10523"/>
                  </a:lnTo>
                  <a:lnTo>
                    <a:pt x="6163" y="10230"/>
                  </a:lnTo>
                  <a:lnTo>
                    <a:pt x="5412" y="10426"/>
                  </a:lnTo>
                  <a:lnTo>
                    <a:pt x="4902" y="9628"/>
                  </a:lnTo>
                  <a:lnTo>
                    <a:pt x="4816" y="9375"/>
                  </a:lnTo>
                  <a:lnTo>
                    <a:pt x="4538" y="9274"/>
                  </a:lnTo>
                  <a:lnTo>
                    <a:pt x="3819" y="9385"/>
                  </a:lnTo>
                  <a:lnTo>
                    <a:pt x="2900" y="9661"/>
                  </a:lnTo>
                  <a:lnTo>
                    <a:pt x="1877" y="9661"/>
                  </a:lnTo>
                  <a:lnTo>
                    <a:pt x="2149" y="9287"/>
                  </a:lnTo>
                  <a:lnTo>
                    <a:pt x="2601" y="8941"/>
                  </a:lnTo>
                  <a:lnTo>
                    <a:pt x="2757" y="8734"/>
                  </a:lnTo>
                  <a:lnTo>
                    <a:pt x="2680" y="7563"/>
                  </a:lnTo>
                  <a:lnTo>
                    <a:pt x="2097" y="7465"/>
                  </a:lnTo>
                  <a:lnTo>
                    <a:pt x="2034" y="6589"/>
                  </a:lnTo>
                  <a:lnTo>
                    <a:pt x="2252" y="5888"/>
                  </a:lnTo>
                  <a:lnTo>
                    <a:pt x="3353" y="5676"/>
                  </a:lnTo>
                  <a:lnTo>
                    <a:pt x="3495" y="5107"/>
                  </a:lnTo>
                  <a:lnTo>
                    <a:pt x="4505" y="5595"/>
                  </a:lnTo>
                  <a:lnTo>
                    <a:pt x="4156" y="6473"/>
                  </a:lnTo>
                  <a:lnTo>
                    <a:pt x="5166" y="7156"/>
                  </a:lnTo>
                  <a:lnTo>
                    <a:pt x="5451" y="6864"/>
                  </a:lnTo>
                  <a:lnTo>
                    <a:pt x="5930" y="5530"/>
                  </a:lnTo>
                  <a:lnTo>
                    <a:pt x="5787" y="4993"/>
                  </a:lnTo>
                  <a:lnTo>
                    <a:pt x="7030" y="4749"/>
                  </a:lnTo>
                  <a:lnTo>
                    <a:pt x="8506" y="4684"/>
                  </a:lnTo>
                  <a:lnTo>
                    <a:pt x="9164" y="5003"/>
                  </a:lnTo>
                  <a:lnTo>
                    <a:pt x="9257" y="4586"/>
                  </a:lnTo>
                  <a:lnTo>
                    <a:pt x="8273" y="4001"/>
                  </a:lnTo>
                  <a:lnTo>
                    <a:pt x="8283" y="3030"/>
                  </a:lnTo>
                  <a:lnTo>
                    <a:pt x="9387" y="3675"/>
                  </a:lnTo>
                  <a:lnTo>
                    <a:pt x="9477" y="2927"/>
                  </a:lnTo>
                  <a:lnTo>
                    <a:pt x="10539" y="2683"/>
                  </a:lnTo>
                  <a:lnTo>
                    <a:pt x="11523" y="2586"/>
                  </a:lnTo>
                  <a:lnTo>
                    <a:pt x="11873" y="2374"/>
                  </a:lnTo>
                  <a:lnTo>
                    <a:pt x="12080" y="3025"/>
                  </a:lnTo>
                  <a:lnTo>
                    <a:pt x="12624" y="2846"/>
                  </a:lnTo>
                  <a:lnTo>
                    <a:pt x="12585" y="3529"/>
                  </a:lnTo>
                  <a:lnTo>
                    <a:pt x="12624" y="3659"/>
                  </a:lnTo>
                  <a:lnTo>
                    <a:pt x="12818" y="4196"/>
                  </a:lnTo>
                  <a:lnTo>
                    <a:pt x="13245" y="4733"/>
                  </a:lnTo>
                  <a:lnTo>
                    <a:pt x="13867" y="4814"/>
                  </a:lnTo>
                  <a:lnTo>
                    <a:pt x="14294" y="3806"/>
                  </a:lnTo>
                  <a:lnTo>
                    <a:pt x="14760" y="2976"/>
                  </a:lnTo>
                  <a:lnTo>
                    <a:pt x="15149" y="2651"/>
                  </a:lnTo>
                  <a:lnTo>
                    <a:pt x="15291" y="2163"/>
                  </a:lnTo>
                  <a:lnTo>
                    <a:pt x="15136" y="1024"/>
                  </a:lnTo>
                  <a:lnTo>
                    <a:pt x="14915" y="683"/>
                  </a:lnTo>
                  <a:lnTo>
                    <a:pt x="15343" y="422"/>
                  </a:lnTo>
                  <a:lnTo>
                    <a:pt x="15667" y="948"/>
                  </a:lnTo>
                  <a:lnTo>
                    <a:pt x="16508" y="813"/>
                  </a:lnTo>
                  <a:lnTo>
                    <a:pt x="17718" y="1091"/>
                  </a:lnTo>
                  <a:lnTo>
                    <a:pt x="18839" y="1219"/>
                  </a:lnTo>
                  <a:lnTo>
                    <a:pt x="19137" y="1105"/>
                  </a:lnTo>
                  <a:lnTo>
                    <a:pt x="19137" y="861"/>
                  </a:lnTo>
                  <a:lnTo>
                    <a:pt x="19965" y="731"/>
                  </a:lnTo>
                  <a:lnTo>
                    <a:pt x="21001" y="959"/>
                  </a:lnTo>
                  <a:lnTo>
                    <a:pt x="21234" y="634"/>
                  </a:lnTo>
                  <a:lnTo>
                    <a:pt x="20988" y="504"/>
                  </a:lnTo>
                  <a:lnTo>
                    <a:pt x="21221" y="81"/>
                  </a:lnTo>
                  <a:lnTo>
                    <a:pt x="21622" y="0"/>
                  </a:lnTo>
                  <a:lnTo>
                    <a:pt x="21985" y="81"/>
                  </a:lnTo>
                  <a:lnTo>
                    <a:pt x="21843" y="618"/>
                  </a:lnTo>
                  <a:lnTo>
                    <a:pt x="21998" y="1382"/>
                  </a:lnTo>
                  <a:lnTo>
                    <a:pt x="23888" y="764"/>
                  </a:lnTo>
                  <a:lnTo>
                    <a:pt x="25326" y="796"/>
                  </a:lnTo>
                  <a:lnTo>
                    <a:pt x="25986" y="146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2" name="pg163">
              <a:extLst>
                <a:ext uri="{FF2B5EF4-FFF2-40B4-BE49-F238E27FC236}">
                  <a16:creationId xmlns:a16="http://schemas.microsoft.com/office/drawing/2014/main" id="{3487B457-4556-E748-959C-E4A27290A2A8}"/>
                </a:ext>
              </a:extLst>
            </p:cNvPr>
            <p:cNvSpPr/>
            <p:nvPr/>
          </p:nvSpPr>
          <p:spPr>
            <a:xfrm>
              <a:off x="6872222" y="2703308"/>
              <a:ext cx="221574" cy="122041"/>
            </a:xfrm>
            <a:custGeom>
              <a:avLst/>
              <a:gdLst/>
              <a:ahLst/>
              <a:cxnLst/>
              <a:rect l="0" t="0" r="0" b="0"/>
              <a:pathLst>
                <a:path w="221574" h="122041">
                  <a:moveTo>
                    <a:pt x="32133" y="24003"/>
                  </a:moveTo>
                  <a:lnTo>
                    <a:pt x="56483" y="23141"/>
                  </a:lnTo>
                  <a:lnTo>
                    <a:pt x="56790" y="23256"/>
                  </a:lnTo>
                  <a:lnTo>
                    <a:pt x="56687" y="23884"/>
                  </a:lnTo>
                  <a:lnTo>
                    <a:pt x="56375" y="24193"/>
                  </a:lnTo>
                  <a:lnTo>
                    <a:pt x="55579" y="24706"/>
                  </a:lnTo>
                  <a:lnTo>
                    <a:pt x="55283" y="25528"/>
                  </a:lnTo>
                  <a:lnTo>
                    <a:pt x="55444" y="25978"/>
                  </a:lnTo>
                  <a:lnTo>
                    <a:pt x="56055" y="26305"/>
                  </a:lnTo>
                  <a:lnTo>
                    <a:pt x="56992" y="27578"/>
                  </a:lnTo>
                  <a:lnTo>
                    <a:pt x="57733" y="27295"/>
                  </a:lnTo>
                  <a:lnTo>
                    <a:pt x="57816" y="26864"/>
                  </a:lnTo>
                  <a:lnTo>
                    <a:pt x="57856" y="26433"/>
                  </a:lnTo>
                  <a:lnTo>
                    <a:pt x="60408" y="25648"/>
                  </a:lnTo>
                  <a:lnTo>
                    <a:pt x="60814" y="25740"/>
                  </a:lnTo>
                  <a:lnTo>
                    <a:pt x="61220" y="26071"/>
                  </a:lnTo>
                  <a:lnTo>
                    <a:pt x="61374" y="26476"/>
                  </a:lnTo>
                  <a:lnTo>
                    <a:pt x="61616" y="26565"/>
                  </a:lnTo>
                  <a:lnTo>
                    <a:pt x="61639" y="27768"/>
                  </a:lnTo>
                  <a:lnTo>
                    <a:pt x="70474" y="27655"/>
                  </a:lnTo>
                  <a:lnTo>
                    <a:pt x="70332" y="28079"/>
                  </a:lnTo>
                  <a:lnTo>
                    <a:pt x="70300" y="29310"/>
                  </a:lnTo>
                  <a:lnTo>
                    <a:pt x="70914" y="30221"/>
                  </a:lnTo>
                  <a:lnTo>
                    <a:pt x="70997" y="30824"/>
                  </a:lnTo>
                  <a:lnTo>
                    <a:pt x="71485" y="31111"/>
                  </a:lnTo>
                  <a:lnTo>
                    <a:pt x="71717" y="31133"/>
                  </a:lnTo>
                  <a:lnTo>
                    <a:pt x="72533" y="30609"/>
                  </a:lnTo>
                  <a:lnTo>
                    <a:pt x="72825" y="30241"/>
                  </a:lnTo>
                  <a:lnTo>
                    <a:pt x="72876" y="29869"/>
                  </a:lnTo>
                  <a:lnTo>
                    <a:pt x="73219" y="29266"/>
                  </a:lnTo>
                  <a:lnTo>
                    <a:pt x="74351" y="28315"/>
                  </a:lnTo>
                  <a:lnTo>
                    <a:pt x="75282" y="27847"/>
                  </a:lnTo>
                  <a:lnTo>
                    <a:pt x="76046" y="28017"/>
                  </a:lnTo>
                  <a:lnTo>
                    <a:pt x="76984" y="27786"/>
                  </a:lnTo>
                  <a:lnTo>
                    <a:pt x="77095" y="27607"/>
                  </a:lnTo>
                  <a:lnTo>
                    <a:pt x="77000" y="28243"/>
                  </a:lnTo>
                  <a:lnTo>
                    <a:pt x="76658" y="28697"/>
                  </a:lnTo>
                  <a:lnTo>
                    <a:pt x="76764" y="29374"/>
                  </a:lnTo>
                  <a:lnTo>
                    <a:pt x="77340" y="30297"/>
                  </a:lnTo>
                  <a:lnTo>
                    <a:pt x="78849" y="31657"/>
                  </a:lnTo>
                  <a:lnTo>
                    <a:pt x="80189" y="33208"/>
                  </a:lnTo>
                  <a:lnTo>
                    <a:pt x="79591" y="33561"/>
                  </a:lnTo>
                  <a:lnTo>
                    <a:pt x="78039" y="33741"/>
                  </a:lnTo>
                  <a:lnTo>
                    <a:pt x="77495" y="34076"/>
                  </a:lnTo>
                  <a:lnTo>
                    <a:pt x="77330" y="34529"/>
                  </a:lnTo>
                  <a:lnTo>
                    <a:pt x="77161" y="35461"/>
                  </a:lnTo>
                  <a:lnTo>
                    <a:pt x="77035" y="35836"/>
                  </a:lnTo>
                  <a:lnTo>
                    <a:pt x="76799" y="36168"/>
                  </a:lnTo>
                  <a:lnTo>
                    <a:pt x="76319" y="36428"/>
                  </a:lnTo>
                  <a:lnTo>
                    <a:pt x="75437" y="36537"/>
                  </a:lnTo>
                  <a:lnTo>
                    <a:pt x="75047" y="36689"/>
                  </a:lnTo>
                  <a:lnTo>
                    <a:pt x="74926" y="36866"/>
                  </a:lnTo>
                  <a:lnTo>
                    <a:pt x="75496" y="36652"/>
                  </a:lnTo>
                  <a:lnTo>
                    <a:pt x="76555" y="36595"/>
                  </a:lnTo>
                  <a:lnTo>
                    <a:pt x="76937" y="36391"/>
                  </a:lnTo>
                  <a:lnTo>
                    <a:pt x="77126" y="36100"/>
                  </a:lnTo>
                  <a:lnTo>
                    <a:pt x="77373" y="34537"/>
                  </a:lnTo>
                  <a:lnTo>
                    <a:pt x="77456" y="34399"/>
                  </a:lnTo>
                  <a:lnTo>
                    <a:pt x="77527" y="34176"/>
                  </a:lnTo>
                  <a:lnTo>
                    <a:pt x="77708" y="33994"/>
                  </a:lnTo>
                  <a:lnTo>
                    <a:pt x="78023" y="33837"/>
                  </a:lnTo>
                  <a:lnTo>
                    <a:pt x="79827" y="33742"/>
                  </a:lnTo>
                  <a:lnTo>
                    <a:pt x="80514" y="33386"/>
                  </a:lnTo>
                  <a:lnTo>
                    <a:pt x="80919" y="33046"/>
                  </a:lnTo>
                  <a:lnTo>
                    <a:pt x="81437" y="32420"/>
                  </a:lnTo>
                  <a:lnTo>
                    <a:pt x="81521" y="31668"/>
                  </a:lnTo>
                  <a:lnTo>
                    <a:pt x="82551" y="31679"/>
                  </a:lnTo>
                  <a:lnTo>
                    <a:pt x="82938" y="31764"/>
                  </a:lnTo>
                  <a:lnTo>
                    <a:pt x="83490" y="32386"/>
                  </a:lnTo>
                  <a:lnTo>
                    <a:pt x="84502" y="33037"/>
                  </a:lnTo>
                  <a:lnTo>
                    <a:pt x="85069" y="34149"/>
                  </a:lnTo>
                  <a:lnTo>
                    <a:pt x="85148" y="34413"/>
                  </a:lnTo>
                  <a:lnTo>
                    <a:pt x="84812" y="34931"/>
                  </a:lnTo>
                  <a:lnTo>
                    <a:pt x="84725" y="36273"/>
                  </a:lnTo>
                  <a:lnTo>
                    <a:pt x="84316" y="37096"/>
                  </a:lnTo>
                  <a:lnTo>
                    <a:pt x="84166" y="37692"/>
                  </a:lnTo>
                  <a:lnTo>
                    <a:pt x="89896" y="37689"/>
                  </a:lnTo>
                  <a:lnTo>
                    <a:pt x="90186" y="37953"/>
                  </a:lnTo>
                  <a:lnTo>
                    <a:pt x="91547" y="38760"/>
                  </a:lnTo>
                  <a:lnTo>
                    <a:pt x="91879" y="39039"/>
                  </a:lnTo>
                  <a:lnTo>
                    <a:pt x="92131" y="39095"/>
                  </a:lnTo>
                  <a:lnTo>
                    <a:pt x="92591" y="38853"/>
                  </a:lnTo>
                  <a:lnTo>
                    <a:pt x="93201" y="38651"/>
                  </a:lnTo>
                  <a:lnTo>
                    <a:pt x="93634" y="38774"/>
                  </a:lnTo>
                  <a:lnTo>
                    <a:pt x="94418" y="39413"/>
                  </a:lnTo>
                  <a:lnTo>
                    <a:pt x="94540" y="39741"/>
                  </a:lnTo>
                  <a:lnTo>
                    <a:pt x="94914" y="40213"/>
                  </a:lnTo>
                  <a:lnTo>
                    <a:pt x="95277" y="40250"/>
                  </a:lnTo>
                  <a:lnTo>
                    <a:pt x="95284" y="39975"/>
                  </a:lnTo>
                  <a:lnTo>
                    <a:pt x="95528" y="39763"/>
                  </a:lnTo>
                  <a:lnTo>
                    <a:pt x="96190" y="40075"/>
                  </a:lnTo>
                  <a:lnTo>
                    <a:pt x="96296" y="40231"/>
                  </a:lnTo>
                  <a:lnTo>
                    <a:pt x="96351" y="40521"/>
                  </a:lnTo>
                  <a:lnTo>
                    <a:pt x="96631" y="40878"/>
                  </a:lnTo>
                  <a:lnTo>
                    <a:pt x="97131" y="41035"/>
                  </a:lnTo>
                  <a:lnTo>
                    <a:pt x="97414" y="40826"/>
                  </a:lnTo>
                  <a:lnTo>
                    <a:pt x="97627" y="40793"/>
                  </a:lnTo>
                  <a:lnTo>
                    <a:pt x="98359" y="40975"/>
                  </a:lnTo>
                  <a:lnTo>
                    <a:pt x="98552" y="41112"/>
                  </a:lnTo>
                  <a:lnTo>
                    <a:pt x="98985" y="41797"/>
                  </a:lnTo>
                  <a:lnTo>
                    <a:pt x="99520" y="42187"/>
                  </a:lnTo>
                  <a:lnTo>
                    <a:pt x="99681" y="41897"/>
                  </a:lnTo>
                  <a:lnTo>
                    <a:pt x="99725" y="41123"/>
                  </a:lnTo>
                  <a:lnTo>
                    <a:pt x="99693" y="39245"/>
                  </a:lnTo>
                  <a:lnTo>
                    <a:pt x="99701" y="38955"/>
                  </a:lnTo>
                  <a:lnTo>
                    <a:pt x="99973" y="38546"/>
                  </a:lnTo>
                  <a:lnTo>
                    <a:pt x="100398" y="38226"/>
                  </a:lnTo>
                  <a:lnTo>
                    <a:pt x="100733" y="37723"/>
                  </a:lnTo>
                  <a:lnTo>
                    <a:pt x="100867" y="34930"/>
                  </a:lnTo>
                  <a:lnTo>
                    <a:pt x="101379" y="35443"/>
                  </a:lnTo>
                  <a:lnTo>
                    <a:pt x="101776" y="36358"/>
                  </a:lnTo>
                  <a:lnTo>
                    <a:pt x="102099" y="37318"/>
                  </a:lnTo>
                  <a:lnTo>
                    <a:pt x="102327" y="37374"/>
                  </a:lnTo>
                  <a:lnTo>
                    <a:pt x="103033" y="35659"/>
                  </a:lnTo>
                  <a:lnTo>
                    <a:pt x="103330" y="33737"/>
                  </a:lnTo>
                  <a:lnTo>
                    <a:pt x="103425" y="32621"/>
                  </a:lnTo>
                  <a:lnTo>
                    <a:pt x="103216" y="31929"/>
                  </a:lnTo>
                  <a:lnTo>
                    <a:pt x="102677" y="30634"/>
                  </a:lnTo>
                  <a:lnTo>
                    <a:pt x="102425" y="29637"/>
                  </a:lnTo>
                  <a:lnTo>
                    <a:pt x="102918" y="29061"/>
                  </a:lnTo>
                  <a:lnTo>
                    <a:pt x="103765" y="28816"/>
                  </a:lnTo>
                  <a:lnTo>
                    <a:pt x="105314" y="28634"/>
                  </a:lnTo>
                  <a:lnTo>
                    <a:pt x="106122" y="28709"/>
                  </a:lnTo>
                  <a:lnTo>
                    <a:pt x="106647" y="28923"/>
                  </a:lnTo>
                  <a:lnTo>
                    <a:pt x="106709" y="29223"/>
                  </a:lnTo>
                  <a:lnTo>
                    <a:pt x="106152" y="30777"/>
                  </a:lnTo>
                  <a:lnTo>
                    <a:pt x="106648" y="31666"/>
                  </a:lnTo>
                  <a:lnTo>
                    <a:pt x="106721" y="32916"/>
                  </a:lnTo>
                  <a:lnTo>
                    <a:pt x="106599" y="33512"/>
                  </a:lnTo>
                  <a:lnTo>
                    <a:pt x="106630" y="33746"/>
                  </a:lnTo>
                  <a:lnTo>
                    <a:pt x="107004" y="34189"/>
                  </a:lnTo>
                  <a:lnTo>
                    <a:pt x="106983" y="34453"/>
                  </a:lnTo>
                  <a:lnTo>
                    <a:pt x="106325" y="34980"/>
                  </a:lnTo>
                  <a:lnTo>
                    <a:pt x="106207" y="35296"/>
                  </a:lnTo>
                  <a:lnTo>
                    <a:pt x="106380" y="36174"/>
                  </a:lnTo>
                  <a:lnTo>
                    <a:pt x="106631" y="36554"/>
                  </a:lnTo>
                  <a:lnTo>
                    <a:pt x="106753" y="36877"/>
                  </a:lnTo>
                  <a:lnTo>
                    <a:pt x="106785" y="37503"/>
                  </a:lnTo>
                  <a:lnTo>
                    <a:pt x="106599" y="37882"/>
                  </a:lnTo>
                  <a:lnTo>
                    <a:pt x="106575" y="38351"/>
                  </a:lnTo>
                  <a:lnTo>
                    <a:pt x="106676" y="38927"/>
                  </a:lnTo>
                  <a:lnTo>
                    <a:pt x="107768" y="38652"/>
                  </a:lnTo>
                  <a:lnTo>
                    <a:pt x="108122" y="38361"/>
                  </a:lnTo>
                  <a:lnTo>
                    <a:pt x="108882" y="38540"/>
                  </a:lnTo>
                  <a:lnTo>
                    <a:pt x="109272" y="39019"/>
                  </a:lnTo>
                  <a:lnTo>
                    <a:pt x="109795" y="39019"/>
                  </a:lnTo>
                  <a:lnTo>
                    <a:pt x="110390" y="38781"/>
                  </a:lnTo>
                  <a:lnTo>
                    <a:pt x="111630" y="38088"/>
                  </a:lnTo>
                  <a:lnTo>
                    <a:pt x="111925" y="37869"/>
                  </a:lnTo>
                  <a:lnTo>
                    <a:pt x="112027" y="37645"/>
                  </a:lnTo>
                  <a:lnTo>
                    <a:pt x="112610" y="37199"/>
                  </a:lnTo>
                  <a:lnTo>
                    <a:pt x="114487" y="36267"/>
                  </a:lnTo>
                  <a:lnTo>
                    <a:pt x="114480" y="34640"/>
                  </a:lnTo>
                  <a:lnTo>
                    <a:pt x="115205" y="34026"/>
                  </a:lnTo>
                  <a:lnTo>
                    <a:pt x="115599" y="34045"/>
                  </a:lnTo>
                  <a:lnTo>
                    <a:pt x="115898" y="34168"/>
                  </a:lnTo>
                  <a:lnTo>
                    <a:pt x="116332" y="34127"/>
                  </a:lnTo>
                  <a:lnTo>
                    <a:pt x="117269" y="33308"/>
                  </a:lnTo>
                  <a:lnTo>
                    <a:pt x="117427" y="32866"/>
                  </a:lnTo>
                  <a:lnTo>
                    <a:pt x="117408" y="31590"/>
                  </a:lnTo>
                  <a:lnTo>
                    <a:pt x="117959" y="31251"/>
                  </a:lnTo>
                  <a:lnTo>
                    <a:pt x="118925" y="31051"/>
                  </a:lnTo>
                  <a:lnTo>
                    <a:pt x="119263" y="31252"/>
                  </a:lnTo>
                  <a:lnTo>
                    <a:pt x="119653" y="31743"/>
                  </a:lnTo>
                  <a:lnTo>
                    <a:pt x="121193" y="32804"/>
                  </a:lnTo>
                  <a:lnTo>
                    <a:pt x="121445" y="32890"/>
                  </a:lnTo>
                  <a:lnTo>
                    <a:pt x="121725" y="32871"/>
                  </a:lnTo>
                  <a:lnTo>
                    <a:pt x="121939" y="32616"/>
                  </a:lnTo>
                  <a:lnTo>
                    <a:pt x="121954" y="32332"/>
                  </a:lnTo>
                  <a:lnTo>
                    <a:pt x="121777" y="32101"/>
                  </a:lnTo>
                  <a:lnTo>
                    <a:pt x="121978" y="31599"/>
                  </a:lnTo>
                  <a:lnTo>
                    <a:pt x="122344" y="32034"/>
                  </a:lnTo>
                  <a:lnTo>
                    <a:pt x="122501" y="32445"/>
                  </a:lnTo>
                  <a:lnTo>
                    <a:pt x="122288" y="32752"/>
                  </a:lnTo>
                  <a:lnTo>
                    <a:pt x="122176" y="33138"/>
                  </a:lnTo>
                  <a:lnTo>
                    <a:pt x="122143" y="34196"/>
                  </a:lnTo>
                  <a:lnTo>
                    <a:pt x="122706" y="33292"/>
                  </a:lnTo>
                  <a:lnTo>
                    <a:pt x="123601" y="32310"/>
                  </a:lnTo>
                  <a:lnTo>
                    <a:pt x="123526" y="31805"/>
                  </a:lnTo>
                  <a:lnTo>
                    <a:pt x="125259" y="31257"/>
                  </a:lnTo>
                  <a:lnTo>
                    <a:pt x="126745" y="31033"/>
                  </a:lnTo>
                  <a:lnTo>
                    <a:pt x="126902" y="29861"/>
                  </a:lnTo>
                  <a:lnTo>
                    <a:pt x="126882" y="29265"/>
                  </a:lnTo>
                  <a:lnTo>
                    <a:pt x="126460" y="29091"/>
                  </a:lnTo>
                  <a:lnTo>
                    <a:pt x="125884" y="28488"/>
                  </a:lnTo>
                  <a:lnTo>
                    <a:pt x="125821" y="28209"/>
                  </a:lnTo>
                  <a:lnTo>
                    <a:pt x="126539" y="28246"/>
                  </a:lnTo>
                  <a:lnTo>
                    <a:pt x="127406" y="28120"/>
                  </a:lnTo>
                  <a:lnTo>
                    <a:pt x="127228" y="26966"/>
                  </a:lnTo>
                  <a:lnTo>
                    <a:pt x="129100" y="27077"/>
                  </a:lnTo>
                  <a:lnTo>
                    <a:pt x="129046" y="26847"/>
                  </a:lnTo>
                  <a:lnTo>
                    <a:pt x="132552" y="26737"/>
                  </a:lnTo>
                  <a:lnTo>
                    <a:pt x="132506" y="26412"/>
                  </a:lnTo>
                  <a:lnTo>
                    <a:pt x="132009" y="26065"/>
                  </a:lnTo>
                  <a:lnTo>
                    <a:pt x="132017" y="25310"/>
                  </a:lnTo>
                  <a:lnTo>
                    <a:pt x="131887" y="24908"/>
                  </a:lnTo>
                  <a:lnTo>
                    <a:pt x="131233" y="24852"/>
                  </a:lnTo>
                  <a:lnTo>
                    <a:pt x="131162" y="24213"/>
                  </a:lnTo>
                  <a:lnTo>
                    <a:pt x="128323" y="23335"/>
                  </a:lnTo>
                  <a:lnTo>
                    <a:pt x="128693" y="22963"/>
                  </a:lnTo>
                  <a:lnTo>
                    <a:pt x="129565" y="22702"/>
                  </a:lnTo>
                  <a:lnTo>
                    <a:pt x="130369" y="22048"/>
                  </a:lnTo>
                  <a:lnTo>
                    <a:pt x="132080" y="21266"/>
                  </a:lnTo>
                  <a:lnTo>
                    <a:pt x="132434" y="20916"/>
                  </a:lnTo>
                  <a:lnTo>
                    <a:pt x="132491" y="20757"/>
                  </a:lnTo>
                  <a:lnTo>
                    <a:pt x="132593" y="20284"/>
                  </a:lnTo>
                  <a:lnTo>
                    <a:pt x="132558" y="19875"/>
                  </a:lnTo>
                  <a:lnTo>
                    <a:pt x="133145" y="19819"/>
                  </a:lnTo>
                  <a:lnTo>
                    <a:pt x="133757" y="20184"/>
                  </a:lnTo>
                  <a:lnTo>
                    <a:pt x="134073" y="19209"/>
                  </a:lnTo>
                  <a:lnTo>
                    <a:pt x="134002" y="18320"/>
                  </a:lnTo>
                  <a:lnTo>
                    <a:pt x="133647" y="17405"/>
                  </a:lnTo>
                  <a:lnTo>
                    <a:pt x="133671" y="15969"/>
                  </a:lnTo>
                  <a:lnTo>
                    <a:pt x="133450" y="15824"/>
                  </a:lnTo>
                  <a:lnTo>
                    <a:pt x="132807" y="15002"/>
                  </a:lnTo>
                  <a:lnTo>
                    <a:pt x="132575" y="14125"/>
                  </a:lnTo>
                  <a:lnTo>
                    <a:pt x="132748" y="13694"/>
                  </a:lnTo>
                  <a:lnTo>
                    <a:pt x="133100" y="13296"/>
                  </a:lnTo>
                  <a:lnTo>
                    <a:pt x="133321" y="12920"/>
                  </a:lnTo>
                  <a:lnTo>
                    <a:pt x="133372" y="12697"/>
                  </a:lnTo>
                  <a:lnTo>
                    <a:pt x="133333" y="12058"/>
                  </a:lnTo>
                  <a:lnTo>
                    <a:pt x="137257" y="12021"/>
                  </a:lnTo>
                  <a:lnTo>
                    <a:pt x="137213" y="10981"/>
                  </a:lnTo>
                  <a:lnTo>
                    <a:pt x="137103" y="8320"/>
                  </a:lnTo>
                  <a:lnTo>
                    <a:pt x="137988" y="8270"/>
                  </a:lnTo>
                  <a:lnTo>
                    <a:pt x="144829" y="7886"/>
                  </a:lnTo>
                  <a:lnTo>
                    <a:pt x="145183" y="7593"/>
                  </a:lnTo>
                  <a:lnTo>
                    <a:pt x="145522" y="6990"/>
                  </a:lnTo>
                  <a:lnTo>
                    <a:pt x="145925" y="6637"/>
                  </a:lnTo>
                  <a:lnTo>
                    <a:pt x="146184" y="6640"/>
                  </a:lnTo>
                  <a:lnTo>
                    <a:pt x="146529" y="6968"/>
                  </a:lnTo>
                  <a:lnTo>
                    <a:pt x="146735" y="6923"/>
                  </a:lnTo>
                  <a:lnTo>
                    <a:pt x="147153" y="6808"/>
                  </a:lnTo>
                  <a:lnTo>
                    <a:pt x="147414" y="6473"/>
                  </a:lnTo>
                  <a:lnTo>
                    <a:pt x="148780" y="5778"/>
                  </a:lnTo>
                  <a:lnTo>
                    <a:pt x="149942" y="5729"/>
                  </a:lnTo>
                  <a:lnTo>
                    <a:pt x="150472" y="5600"/>
                  </a:lnTo>
                  <a:lnTo>
                    <a:pt x="148587" y="5625"/>
                  </a:lnTo>
                  <a:lnTo>
                    <a:pt x="147868" y="5725"/>
                  </a:lnTo>
                  <a:lnTo>
                    <a:pt x="147825" y="5491"/>
                  </a:lnTo>
                  <a:lnTo>
                    <a:pt x="148338" y="4505"/>
                  </a:lnTo>
                  <a:lnTo>
                    <a:pt x="148314" y="4048"/>
                  </a:lnTo>
                  <a:lnTo>
                    <a:pt x="148514" y="3139"/>
                  </a:lnTo>
                  <a:lnTo>
                    <a:pt x="148895" y="3058"/>
                  </a:lnTo>
                  <a:lnTo>
                    <a:pt x="149437" y="3088"/>
                  </a:lnTo>
                  <a:lnTo>
                    <a:pt x="151234" y="2601"/>
                  </a:lnTo>
                  <a:lnTo>
                    <a:pt x="153463" y="1809"/>
                  </a:lnTo>
                  <a:lnTo>
                    <a:pt x="153800" y="1598"/>
                  </a:lnTo>
                  <a:lnTo>
                    <a:pt x="154288" y="6471"/>
                  </a:lnTo>
                  <a:lnTo>
                    <a:pt x="154965" y="6517"/>
                  </a:lnTo>
                  <a:lnTo>
                    <a:pt x="156937" y="4602"/>
                  </a:lnTo>
                  <a:lnTo>
                    <a:pt x="159122" y="85"/>
                  </a:lnTo>
                  <a:lnTo>
                    <a:pt x="159780" y="71"/>
                  </a:lnTo>
                  <a:lnTo>
                    <a:pt x="161006" y="796"/>
                  </a:lnTo>
                  <a:lnTo>
                    <a:pt x="161145" y="1217"/>
                  </a:lnTo>
                  <a:lnTo>
                    <a:pt x="161792" y="1364"/>
                  </a:lnTo>
                  <a:lnTo>
                    <a:pt x="162484" y="652"/>
                  </a:lnTo>
                  <a:lnTo>
                    <a:pt x="162477" y="41"/>
                  </a:lnTo>
                  <a:lnTo>
                    <a:pt x="166871" y="0"/>
                  </a:lnTo>
                  <a:lnTo>
                    <a:pt x="167073" y="3924"/>
                  </a:lnTo>
                  <a:lnTo>
                    <a:pt x="167565" y="4033"/>
                  </a:lnTo>
                  <a:lnTo>
                    <a:pt x="167811" y="2300"/>
                  </a:lnTo>
                  <a:lnTo>
                    <a:pt x="168072" y="1742"/>
                  </a:lnTo>
                  <a:lnTo>
                    <a:pt x="168345" y="1359"/>
                  </a:lnTo>
                  <a:lnTo>
                    <a:pt x="168364" y="1716"/>
                  </a:lnTo>
                  <a:lnTo>
                    <a:pt x="168139" y="2017"/>
                  </a:lnTo>
                  <a:lnTo>
                    <a:pt x="168301" y="2289"/>
                  </a:lnTo>
                  <a:lnTo>
                    <a:pt x="168826" y="2612"/>
                  </a:lnTo>
                  <a:lnTo>
                    <a:pt x="169107" y="2951"/>
                  </a:lnTo>
                  <a:lnTo>
                    <a:pt x="169138" y="3163"/>
                  </a:lnTo>
                  <a:lnTo>
                    <a:pt x="168964" y="3427"/>
                  </a:lnTo>
                  <a:lnTo>
                    <a:pt x="169000" y="3591"/>
                  </a:lnTo>
                  <a:lnTo>
                    <a:pt x="169181" y="3729"/>
                  </a:lnTo>
                  <a:lnTo>
                    <a:pt x="169869" y="3926"/>
                  </a:lnTo>
                  <a:lnTo>
                    <a:pt x="170013" y="4141"/>
                  </a:lnTo>
                  <a:lnTo>
                    <a:pt x="169094" y="4997"/>
                  </a:lnTo>
                  <a:lnTo>
                    <a:pt x="168884" y="5057"/>
                  </a:lnTo>
                  <a:lnTo>
                    <a:pt x="168525" y="5647"/>
                  </a:lnTo>
                  <a:lnTo>
                    <a:pt x="172924" y="4431"/>
                  </a:lnTo>
                  <a:lnTo>
                    <a:pt x="174304" y="4369"/>
                  </a:lnTo>
                  <a:lnTo>
                    <a:pt x="174284" y="4057"/>
                  </a:lnTo>
                  <a:lnTo>
                    <a:pt x="179289" y="2706"/>
                  </a:lnTo>
                  <a:lnTo>
                    <a:pt x="179764" y="3553"/>
                  </a:lnTo>
                  <a:lnTo>
                    <a:pt x="180372" y="3932"/>
                  </a:lnTo>
                  <a:lnTo>
                    <a:pt x="180657" y="3787"/>
                  </a:lnTo>
                  <a:lnTo>
                    <a:pt x="180732" y="2916"/>
                  </a:lnTo>
                  <a:lnTo>
                    <a:pt x="182182" y="2786"/>
                  </a:lnTo>
                  <a:lnTo>
                    <a:pt x="184075" y="2124"/>
                  </a:lnTo>
                  <a:lnTo>
                    <a:pt x="184364" y="2106"/>
                  </a:lnTo>
                  <a:lnTo>
                    <a:pt x="184739" y="2203"/>
                  </a:lnTo>
                  <a:lnTo>
                    <a:pt x="185557" y="1954"/>
                  </a:lnTo>
                  <a:lnTo>
                    <a:pt x="186229" y="2092"/>
                  </a:lnTo>
                  <a:lnTo>
                    <a:pt x="183143" y="10281"/>
                  </a:lnTo>
                  <a:lnTo>
                    <a:pt x="182208" y="12750"/>
                  </a:lnTo>
                  <a:lnTo>
                    <a:pt x="178796" y="21782"/>
                  </a:lnTo>
                  <a:lnTo>
                    <a:pt x="180794" y="21970"/>
                  </a:lnTo>
                  <a:lnTo>
                    <a:pt x="180561" y="22255"/>
                  </a:lnTo>
                  <a:lnTo>
                    <a:pt x="179196" y="24887"/>
                  </a:lnTo>
                  <a:lnTo>
                    <a:pt x="178836" y="25778"/>
                  </a:lnTo>
                  <a:lnTo>
                    <a:pt x="179239" y="25809"/>
                  </a:lnTo>
                  <a:lnTo>
                    <a:pt x="179563" y="25675"/>
                  </a:lnTo>
                  <a:lnTo>
                    <a:pt x="179878" y="25403"/>
                  </a:lnTo>
                  <a:lnTo>
                    <a:pt x="180060" y="25448"/>
                  </a:lnTo>
                  <a:lnTo>
                    <a:pt x="180601" y="25822"/>
                  </a:lnTo>
                  <a:lnTo>
                    <a:pt x="180535" y="26001"/>
                  </a:lnTo>
                  <a:lnTo>
                    <a:pt x="179847" y="26240"/>
                  </a:lnTo>
                  <a:lnTo>
                    <a:pt x="179212" y="26966"/>
                  </a:lnTo>
                  <a:lnTo>
                    <a:pt x="179027" y="27293"/>
                  </a:lnTo>
                  <a:lnTo>
                    <a:pt x="178680" y="27937"/>
                  </a:lnTo>
                  <a:lnTo>
                    <a:pt x="179232" y="28208"/>
                  </a:lnTo>
                  <a:lnTo>
                    <a:pt x="178983" y="28759"/>
                  </a:lnTo>
                  <a:lnTo>
                    <a:pt x="178578" y="28666"/>
                  </a:lnTo>
                  <a:lnTo>
                    <a:pt x="178365" y="28741"/>
                  </a:lnTo>
                  <a:lnTo>
                    <a:pt x="178136" y="28938"/>
                  </a:lnTo>
                  <a:lnTo>
                    <a:pt x="177947" y="29236"/>
                  </a:lnTo>
                  <a:lnTo>
                    <a:pt x="177868" y="29485"/>
                  </a:lnTo>
                  <a:lnTo>
                    <a:pt x="177900" y="30489"/>
                  </a:lnTo>
                  <a:lnTo>
                    <a:pt x="177703" y="31509"/>
                  </a:lnTo>
                  <a:lnTo>
                    <a:pt x="177506" y="31978"/>
                  </a:lnTo>
                  <a:lnTo>
                    <a:pt x="176655" y="33075"/>
                  </a:lnTo>
                  <a:lnTo>
                    <a:pt x="176336" y="32462"/>
                  </a:lnTo>
                  <a:lnTo>
                    <a:pt x="175879" y="31800"/>
                  </a:lnTo>
                  <a:lnTo>
                    <a:pt x="175394" y="31271"/>
                  </a:lnTo>
                  <a:lnTo>
                    <a:pt x="175039" y="31030"/>
                  </a:lnTo>
                  <a:lnTo>
                    <a:pt x="174215" y="30796"/>
                  </a:lnTo>
                  <a:lnTo>
                    <a:pt x="174397" y="30970"/>
                  </a:lnTo>
                  <a:lnTo>
                    <a:pt x="173854" y="32656"/>
                  </a:lnTo>
                  <a:lnTo>
                    <a:pt x="173850" y="33062"/>
                  </a:lnTo>
                  <a:lnTo>
                    <a:pt x="174079" y="33594"/>
                  </a:lnTo>
                  <a:lnTo>
                    <a:pt x="174576" y="35222"/>
                  </a:lnTo>
                  <a:lnTo>
                    <a:pt x="174411" y="36000"/>
                  </a:lnTo>
                  <a:lnTo>
                    <a:pt x="173843" y="35751"/>
                  </a:lnTo>
                  <a:lnTo>
                    <a:pt x="172949" y="34777"/>
                  </a:lnTo>
                  <a:lnTo>
                    <a:pt x="172819" y="34559"/>
                  </a:lnTo>
                  <a:lnTo>
                    <a:pt x="172621" y="33873"/>
                  </a:lnTo>
                  <a:lnTo>
                    <a:pt x="172487" y="33654"/>
                  </a:lnTo>
                  <a:lnTo>
                    <a:pt x="172322" y="33989"/>
                  </a:lnTo>
                  <a:lnTo>
                    <a:pt x="172307" y="34324"/>
                  </a:lnTo>
                  <a:lnTo>
                    <a:pt x="172794" y="35163"/>
                  </a:lnTo>
                  <a:lnTo>
                    <a:pt x="173158" y="35526"/>
                  </a:lnTo>
                  <a:lnTo>
                    <a:pt x="173166" y="36149"/>
                  </a:lnTo>
                  <a:lnTo>
                    <a:pt x="172839" y="36217"/>
                  </a:lnTo>
                  <a:lnTo>
                    <a:pt x="172516" y="36503"/>
                  </a:lnTo>
                  <a:lnTo>
                    <a:pt x="172151" y="37397"/>
                  </a:lnTo>
                  <a:lnTo>
                    <a:pt x="171895" y="37676"/>
                  </a:lnTo>
                  <a:lnTo>
                    <a:pt x="171132" y="37537"/>
                  </a:lnTo>
                  <a:lnTo>
                    <a:pt x="170313" y="36391"/>
                  </a:lnTo>
                  <a:lnTo>
                    <a:pt x="169152" y="35918"/>
                  </a:lnTo>
                  <a:lnTo>
                    <a:pt x="168927" y="35944"/>
                  </a:lnTo>
                  <a:lnTo>
                    <a:pt x="169975" y="36670"/>
                  </a:lnTo>
                  <a:lnTo>
                    <a:pt x="169896" y="36845"/>
                  </a:lnTo>
                  <a:lnTo>
                    <a:pt x="169604" y="36949"/>
                  </a:lnTo>
                  <a:lnTo>
                    <a:pt x="168080" y="36740"/>
                  </a:lnTo>
                  <a:lnTo>
                    <a:pt x="168739" y="39244"/>
                  </a:lnTo>
                  <a:lnTo>
                    <a:pt x="171511" y="49816"/>
                  </a:lnTo>
                  <a:lnTo>
                    <a:pt x="171806" y="50091"/>
                  </a:lnTo>
                  <a:lnTo>
                    <a:pt x="171116" y="49797"/>
                  </a:lnTo>
                  <a:lnTo>
                    <a:pt x="170829" y="49908"/>
                  </a:lnTo>
                  <a:lnTo>
                    <a:pt x="170537" y="50183"/>
                  </a:lnTo>
                  <a:lnTo>
                    <a:pt x="170230" y="51080"/>
                  </a:lnTo>
                  <a:lnTo>
                    <a:pt x="170162" y="52028"/>
                  </a:lnTo>
                  <a:lnTo>
                    <a:pt x="169981" y="52419"/>
                  </a:lnTo>
                  <a:lnTo>
                    <a:pt x="169718" y="52541"/>
                  </a:lnTo>
                  <a:lnTo>
                    <a:pt x="169513" y="52515"/>
                  </a:lnTo>
                  <a:lnTo>
                    <a:pt x="168318" y="51853"/>
                  </a:lnTo>
                  <a:lnTo>
                    <a:pt x="166981" y="51997"/>
                  </a:lnTo>
                  <a:lnTo>
                    <a:pt x="166430" y="51387"/>
                  </a:lnTo>
                  <a:lnTo>
                    <a:pt x="165699" y="51149"/>
                  </a:lnTo>
                  <a:lnTo>
                    <a:pt x="165134" y="51959"/>
                  </a:lnTo>
                  <a:lnTo>
                    <a:pt x="166068" y="52812"/>
                  </a:lnTo>
                  <a:lnTo>
                    <a:pt x="166800" y="52302"/>
                  </a:lnTo>
                  <a:lnTo>
                    <a:pt x="167193" y="52473"/>
                  </a:lnTo>
                  <a:lnTo>
                    <a:pt x="167441" y="52466"/>
                  </a:lnTo>
                  <a:lnTo>
                    <a:pt x="168668" y="52195"/>
                  </a:lnTo>
                  <a:lnTo>
                    <a:pt x="169006" y="52288"/>
                  </a:lnTo>
                  <a:lnTo>
                    <a:pt x="169411" y="52564"/>
                  </a:lnTo>
                  <a:lnTo>
                    <a:pt x="169627" y="52638"/>
                  </a:lnTo>
                  <a:lnTo>
                    <a:pt x="169875" y="52616"/>
                  </a:lnTo>
                  <a:lnTo>
                    <a:pt x="170296" y="52341"/>
                  </a:lnTo>
                  <a:lnTo>
                    <a:pt x="170607" y="51887"/>
                  </a:lnTo>
                  <a:lnTo>
                    <a:pt x="170856" y="50503"/>
                  </a:lnTo>
                  <a:lnTo>
                    <a:pt x="171100" y="50318"/>
                  </a:lnTo>
                  <a:lnTo>
                    <a:pt x="171426" y="50314"/>
                  </a:lnTo>
                  <a:lnTo>
                    <a:pt x="172479" y="50693"/>
                  </a:lnTo>
                  <a:lnTo>
                    <a:pt x="178177" y="55156"/>
                  </a:lnTo>
                  <a:lnTo>
                    <a:pt x="178735" y="55600"/>
                  </a:lnTo>
                  <a:lnTo>
                    <a:pt x="180019" y="52610"/>
                  </a:lnTo>
                  <a:lnTo>
                    <a:pt x="181404" y="49411"/>
                  </a:lnTo>
                  <a:lnTo>
                    <a:pt x="181743" y="49077"/>
                  </a:lnTo>
                  <a:lnTo>
                    <a:pt x="182789" y="48325"/>
                  </a:lnTo>
                  <a:lnTo>
                    <a:pt x="182947" y="47923"/>
                  </a:lnTo>
                  <a:lnTo>
                    <a:pt x="183171" y="47648"/>
                  </a:lnTo>
                  <a:lnTo>
                    <a:pt x="183643" y="47332"/>
                  </a:lnTo>
                  <a:lnTo>
                    <a:pt x="184289" y="46517"/>
                  </a:lnTo>
                  <a:lnTo>
                    <a:pt x="184266" y="46320"/>
                  </a:lnTo>
                  <a:lnTo>
                    <a:pt x="183911" y="46246"/>
                  </a:lnTo>
                  <a:lnTo>
                    <a:pt x="183695" y="45900"/>
                  </a:lnTo>
                  <a:lnTo>
                    <a:pt x="183675" y="45713"/>
                  </a:lnTo>
                  <a:lnTo>
                    <a:pt x="183912" y="45129"/>
                  </a:lnTo>
                  <a:lnTo>
                    <a:pt x="184439" y="44627"/>
                  </a:lnTo>
                  <a:lnTo>
                    <a:pt x="184790" y="44598"/>
                  </a:lnTo>
                  <a:lnTo>
                    <a:pt x="185112" y="44683"/>
                  </a:lnTo>
                  <a:lnTo>
                    <a:pt x="185608" y="44620"/>
                  </a:lnTo>
                  <a:lnTo>
                    <a:pt x="186270" y="44331"/>
                  </a:lnTo>
                  <a:lnTo>
                    <a:pt x="187029" y="44193"/>
                  </a:lnTo>
                  <a:lnTo>
                    <a:pt x="187455" y="44332"/>
                  </a:lnTo>
                  <a:lnTo>
                    <a:pt x="188121" y="44748"/>
                  </a:lnTo>
                  <a:lnTo>
                    <a:pt x="188231" y="45005"/>
                  </a:lnTo>
                  <a:lnTo>
                    <a:pt x="188369" y="45105"/>
                  </a:lnTo>
                  <a:lnTo>
                    <a:pt x="188857" y="45176"/>
                  </a:lnTo>
                  <a:lnTo>
                    <a:pt x="189325" y="45116"/>
                  </a:lnTo>
                  <a:lnTo>
                    <a:pt x="189793" y="44937"/>
                  </a:lnTo>
                  <a:lnTo>
                    <a:pt x="190057" y="44725"/>
                  </a:lnTo>
                  <a:lnTo>
                    <a:pt x="190194" y="43958"/>
                  </a:lnTo>
                  <a:lnTo>
                    <a:pt x="190785" y="42578"/>
                  </a:lnTo>
                  <a:lnTo>
                    <a:pt x="199856" y="42233"/>
                  </a:lnTo>
                  <a:lnTo>
                    <a:pt x="200082" y="42317"/>
                  </a:lnTo>
                  <a:lnTo>
                    <a:pt x="200411" y="42197"/>
                  </a:lnTo>
                  <a:lnTo>
                    <a:pt x="200881" y="42410"/>
                  </a:lnTo>
                  <a:lnTo>
                    <a:pt x="201463" y="43084"/>
                  </a:lnTo>
                  <a:lnTo>
                    <a:pt x="201648" y="43824"/>
                  </a:lnTo>
                  <a:lnTo>
                    <a:pt x="201703" y="44338"/>
                  </a:lnTo>
                  <a:lnTo>
                    <a:pt x="201529" y="45082"/>
                  </a:lnTo>
                  <a:lnTo>
                    <a:pt x="201376" y="45420"/>
                  </a:lnTo>
                  <a:lnTo>
                    <a:pt x="201136" y="45718"/>
                  </a:lnTo>
                  <a:lnTo>
                    <a:pt x="200990" y="46183"/>
                  </a:lnTo>
                  <a:lnTo>
                    <a:pt x="201021" y="46514"/>
                  </a:lnTo>
                  <a:lnTo>
                    <a:pt x="201383" y="46868"/>
                  </a:lnTo>
                  <a:lnTo>
                    <a:pt x="201387" y="47091"/>
                  </a:lnTo>
                  <a:lnTo>
                    <a:pt x="201892" y="47286"/>
                  </a:lnTo>
                  <a:lnTo>
                    <a:pt x="201905" y="47153"/>
                  </a:lnTo>
                  <a:lnTo>
                    <a:pt x="202795" y="46950"/>
                  </a:lnTo>
                  <a:lnTo>
                    <a:pt x="203337" y="47088"/>
                  </a:lnTo>
                  <a:lnTo>
                    <a:pt x="203455" y="48279"/>
                  </a:lnTo>
                  <a:lnTo>
                    <a:pt x="204467" y="48190"/>
                  </a:lnTo>
                  <a:lnTo>
                    <a:pt x="204729" y="48644"/>
                  </a:lnTo>
                  <a:lnTo>
                    <a:pt x="204589" y="49165"/>
                  </a:lnTo>
                  <a:lnTo>
                    <a:pt x="204643" y="49410"/>
                  </a:lnTo>
                  <a:lnTo>
                    <a:pt x="204494" y="49518"/>
                  </a:lnTo>
                  <a:lnTo>
                    <a:pt x="204274" y="50050"/>
                  </a:lnTo>
                  <a:lnTo>
                    <a:pt x="204192" y="50445"/>
                  </a:lnTo>
                  <a:lnTo>
                    <a:pt x="204676" y="51494"/>
                  </a:lnTo>
                  <a:lnTo>
                    <a:pt x="204775" y="51643"/>
                  </a:lnTo>
                  <a:lnTo>
                    <a:pt x="205443" y="51906"/>
                  </a:lnTo>
                  <a:lnTo>
                    <a:pt x="205825" y="51943"/>
                  </a:lnTo>
                  <a:lnTo>
                    <a:pt x="206808" y="52434"/>
                  </a:lnTo>
                  <a:lnTo>
                    <a:pt x="207430" y="52333"/>
                  </a:lnTo>
                  <a:lnTo>
                    <a:pt x="207646" y="52367"/>
                  </a:lnTo>
                  <a:lnTo>
                    <a:pt x="207800" y="52772"/>
                  </a:lnTo>
                  <a:lnTo>
                    <a:pt x="207364" y="53758"/>
                  </a:lnTo>
                  <a:lnTo>
                    <a:pt x="207273" y="54224"/>
                  </a:lnTo>
                  <a:lnTo>
                    <a:pt x="208225" y="55023"/>
                  </a:lnTo>
                  <a:lnTo>
                    <a:pt x="208539" y="55016"/>
                  </a:lnTo>
                  <a:lnTo>
                    <a:pt x="208799" y="54870"/>
                  </a:lnTo>
                  <a:lnTo>
                    <a:pt x="209275" y="54282"/>
                  </a:lnTo>
                  <a:lnTo>
                    <a:pt x="209963" y="53869"/>
                  </a:lnTo>
                  <a:lnTo>
                    <a:pt x="210400" y="53337"/>
                  </a:lnTo>
                  <a:lnTo>
                    <a:pt x="211292" y="53158"/>
                  </a:lnTo>
                  <a:lnTo>
                    <a:pt x="211504" y="53036"/>
                  </a:lnTo>
                  <a:lnTo>
                    <a:pt x="212629" y="51789"/>
                  </a:lnTo>
                  <a:lnTo>
                    <a:pt x="213353" y="51510"/>
                  </a:lnTo>
                  <a:lnTo>
                    <a:pt x="215253" y="51615"/>
                  </a:lnTo>
                  <a:lnTo>
                    <a:pt x="215874" y="51581"/>
                  </a:lnTo>
                  <a:lnTo>
                    <a:pt x="215906" y="52017"/>
                  </a:lnTo>
                  <a:lnTo>
                    <a:pt x="215815" y="52437"/>
                  </a:lnTo>
                  <a:lnTo>
                    <a:pt x="216893" y="52620"/>
                  </a:lnTo>
                  <a:lnTo>
                    <a:pt x="217227" y="52482"/>
                  </a:lnTo>
                  <a:lnTo>
                    <a:pt x="218171" y="52449"/>
                  </a:lnTo>
                  <a:lnTo>
                    <a:pt x="217935" y="53156"/>
                  </a:lnTo>
                  <a:lnTo>
                    <a:pt x="218017" y="53528"/>
                  </a:lnTo>
                  <a:lnTo>
                    <a:pt x="218343" y="54087"/>
                  </a:lnTo>
                  <a:lnTo>
                    <a:pt x="218539" y="55420"/>
                  </a:lnTo>
                  <a:lnTo>
                    <a:pt x="218767" y="55519"/>
                  </a:lnTo>
                  <a:lnTo>
                    <a:pt x="219292" y="55242"/>
                  </a:lnTo>
                  <a:lnTo>
                    <a:pt x="220745" y="53704"/>
                  </a:lnTo>
                  <a:lnTo>
                    <a:pt x="220977" y="53603"/>
                  </a:lnTo>
                  <a:lnTo>
                    <a:pt x="221574" y="53576"/>
                  </a:lnTo>
                  <a:lnTo>
                    <a:pt x="221429" y="54043"/>
                  </a:lnTo>
                  <a:lnTo>
                    <a:pt x="220918" y="54779"/>
                  </a:lnTo>
                  <a:lnTo>
                    <a:pt x="220926" y="55268"/>
                  </a:lnTo>
                  <a:lnTo>
                    <a:pt x="220600" y="55584"/>
                  </a:lnTo>
                  <a:lnTo>
                    <a:pt x="219596" y="55814"/>
                  </a:lnTo>
                  <a:lnTo>
                    <a:pt x="218601" y="56145"/>
                  </a:lnTo>
                  <a:lnTo>
                    <a:pt x="216560" y="56371"/>
                  </a:lnTo>
                  <a:lnTo>
                    <a:pt x="215868" y="56803"/>
                  </a:lnTo>
                  <a:lnTo>
                    <a:pt x="215518" y="56803"/>
                  </a:lnTo>
                  <a:lnTo>
                    <a:pt x="214940" y="56948"/>
                  </a:lnTo>
                  <a:lnTo>
                    <a:pt x="214803" y="57208"/>
                  </a:lnTo>
                  <a:lnTo>
                    <a:pt x="214968" y="58112"/>
                  </a:lnTo>
                  <a:lnTo>
                    <a:pt x="214013" y="57989"/>
                  </a:lnTo>
                  <a:lnTo>
                    <a:pt x="213639" y="57840"/>
                  </a:lnTo>
                  <a:lnTo>
                    <a:pt x="212106" y="58224"/>
                  </a:lnTo>
                  <a:lnTo>
                    <a:pt x="211438" y="58808"/>
                  </a:lnTo>
                  <a:lnTo>
                    <a:pt x="211253" y="59184"/>
                  </a:lnTo>
                  <a:lnTo>
                    <a:pt x="211304" y="59522"/>
                  </a:lnTo>
                  <a:lnTo>
                    <a:pt x="210907" y="59906"/>
                  </a:lnTo>
                  <a:lnTo>
                    <a:pt x="210031" y="60047"/>
                  </a:lnTo>
                  <a:lnTo>
                    <a:pt x="209716" y="59906"/>
                  </a:lnTo>
                  <a:lnTo>
                    <a:pt x="209543" y="59630"/>
                  </a:lnTo>
                  <a:lnTo>
                    <a:pt x="208938" y="59526"/>
                  </a:lnTo>
                  <a:lnTo>
                    <a:pt x="208785" y="59787"/>
                  </a:lnTo>
                  <a:lnTo>
                    <a:pt x="208730" y="59973"/>
                  </a:lnTo>
                  <a:lnTo>
                    <a:pt x="208754" y="60364"/>
                  </a:lnTo>
                  <a:lnTo>
                    <a:pt x="209084" y="61405"/>
                  </a:lnTo>
                  <a:lnTo>
                    <a:pt x="209025" y="62358"/>
                  </a:lnTo>
                  <a:lnTo>
                    <a:pt x="209136" y="62827"/>
                  </a:lnTo>
                  <a:lnTo>
                    <a:pt x="209529" y="63322"/>
                  </a:lnTo>
                  <a:lnTo>
                    <a:pt x="210428" y="63697"/>
                  </a:lnTo>
                  <a:lnTo>
                    <a:pt x="211006" y="64114"/>
                  </a:lnTo>
                  <a:lnTo>
                    <a:pt x="211706" y="65375"/>
                  </a:lnTo>
                  <a:lnTo>
                    <a:pt x="211800" y="65814"/>
                  </a:lnTo>
                  <a:lnTo>
                    <a:pt x="211937" y="66045"/>
                  </a:lnTo>
                  <a:lnTo>
                    <a:pt x="212189" y="66171"/>
                  </a:lnTo>
                  <a:lnTo>
                    <a:pt x="214373" y="66425"/>
                  </a:lnTo>
                  <a:lnTo>
                    <a:pt x="215009" y="66447"/>
                  </a:lnTo>
                  <a:lnTo>
                    <a:pt x="215393" y="66367"/>
                  </a:lnTo>
                  <a:lnTo>
                    <a:pt x="213567" y="68273"/>
                  </a:lnTo>
                  <a:lnTo>
                    <a:pt x="212383" y="69496"/>
                  </a:lnTo>
                  <a:lnTo>
                    <a:pt x="211577" y="70330"/>
                  </a:lnTo>
                  <a:lnTo>
                    <a:pt x="210795" y="71139"/>
                  </a:lnTo>
                  <a:lnTo>
                    <a:pt x="210277" y="71675"/>
                  </a:lnTo>
                  <a:lnTo>
                    <a:pt x="209876" y="71444"/>
                  </a:lnTo>
                  <a:lnTo>
                    <a:pt x="209531" y="71429"/>
                  </a:lnTo>
                  <a:lnTo>
                    <a:pt x="208714" y="71459"/>
                  </a:lnTo>
                  <a:lnTo>
                    <a:pt x="206967" y="71713"/>
                  </a:lnTo>
                  <a:lnTo>
                    <a:pt x="206285" y="72737"/>
                  </a:lnTo>
                  <a:lnTo>
                    <a:pt x="206042" y="73326"/>
                  </a:lnTo>
                  <a:lnTo>
                    <a:pt x="205873" y="74162"/>
                  </a:lnTo>
                  <a:lnTo>
                    <a:pt x="206211" y="74958"/>
                  </a:lnTo>
                  <a:lnTo>
                    <a:pt x="206863" y="75182"/>
                  </a:lnTo>
                  <a:lnTo>
                    <a:pt x="203874" y="78137"/>
                  </a:lnTo>
                  <a:lnTo>
                    <a:pt x="201207" y="81121"/>
                  </a:lnTo>
                  <a:lnTo>
                    <a:pt x="195622" y="86706"/>
                  </a:lnTo>
                  <a:lnTo>
                    <a:pt x="195588" y="86154"/>
                  </a:lnTo>
                  <a:lnTo>
                    <a:pt x="195203" y="85268"/>
                  </a:lnTo>
                  <a:lnTo>
                    <a:pt x="193917" y="84625"/>
                  </a:lnTo>
                  <a:lnTo>
                    <a:pt x="193651" y="84751"/>
                  </a:lnTo>
                  <a:lnTo>
                    <a:pt x="193086" y="85570"/>
                  </a:lnTo>
                  <a:lnTo>
                    <a:pt x="193126" y="86303"/>
                  </a:lnTo>
                  <a:lnTo>
                    <a:pt x="193405" y="87654"/>
                  </a:lnTo>
                  <a:lnTo>
                    <a:pt x="192915" y="87728"/>
                  </a:lnTo>
                  <a:lnTo>
                    <a:pt x="192887" y="88331"/>
                  </a:lnTo>
                  <a:lnTo>
                    <a:pt x="193048" y="88926"/>
                  </a:lnTo>
                  <a:lnTo>
                    <a:pt x="193397" y="88803"/>
                  </a:lnTo>
                  <a:lnTo>
                    <a:pt x="193714" y="88617"/>
                  </a:lnTo>
                  <a:lnTo>
                    <a:pt x="191950" y="90315"/>
                  </a:lnTo>
                  <a:lnTo>
                    <a:pt x="192018" y="91524"/>
                  </a:lnTo>
                  <a:lnTo>
                    <a:pt x="191924" y="91784"/>
                  </a:lnTo>
                  <a:lnTo>
                    <a:pt x="191407" y="92179"/>
                  </a:lnTo>
                  <a:lnTo>
                    <a:pt x="190914" y="92350"/>
                  </a:lnTo>
                  <a:lnTo>
                    <a:pt x="190220" y="92458"/>
                  </a:lnTo>
                  <a:lnTo>
                    <a:pt x="189668" y="92410"/>
                  </a:lnTo>
                  <a:lnTo>
                    <a:pt x="189448" y="92314"/>
                  </a:lnTo>
                  <a:lnTo>
                    <a:pt x="189025" y="92399"/>
                  </a:lnTo>
                  <a:lnTo>
                    <a:pt x="187470" y="93051"/>
                  </a:lnTo>
                  <a:lnTo>
                    <a:pt x="187074" y="93292"/>
                  </a:lnTo>
                  <a:lnTo>
                    <a:pt x="186593" y="93777"/>
                  </a:lnTo>
                  <a:lnTo>
                    <a:pt x="184553" y="96247"/>
                  </a:lnTo>
                  <a:lnTo>
                    <a:pt x="184624" y="96522"/>
                  </a:lnTo>
                  <a:lnTo>
                    <a:pt x="178087" y="98006"/>
                  </a:lnTo>
                  <a:lnTo>
                    <a:pt x="177805" y="98412"/>
                  </a:lnTo>
                  <a:lnTo>
                    <a:pt x="178393" y="100689"/>
                  </a:lnTo>
                  <a:lnTo>
                    <a:pt x="180313" y="100262"/>
                  </a:lnTo>
                  <a:lnTo>
                    <a:pt x="180597" y="101804"/>
                  </a:lnTo>
                  <a:lnTo>
                    <a:pt x="179375" y="102217"/>
                  </a:lnTo>
                  <a:lnTo>
                    <a:pt x="179012" y="102159"/>
                  </a:lnTo>
                  <a:lnTo>
                    <a:pt x="178057" y="101660"/>
                  </a:lnTo>
                  <a:lnTo>
                    <a:pt x="177347" y="102124"/>
                  </a:lnTo>
                  <a:lnTo>
                    <a:pt x="177648" y="102641"/>
                  </a:lnTo>
                  <a:lnTo>
                    <a:pt x="176546" y="103212"/>
                  </a:lnTo>
                  <a:lnTo>
                    <a:pt x="176056" y="102200"/>
                  </a:lnTo>
                  <a:lnTo>
                    <a:pt x="175019" y="102253"/>
                  </a:lnTo>
                  <a:lnTo>
                    <a:pt x="174831" y="101948"/>
                  </a:lnTo>
                  <a:lnTo>
                    <a:pt x="174389" y="101762"/>
                  </a:lnTo>
                  <a:lnTo>
                    <a:pt x="173222" y="101930"/>
                  </a:lnTo>
                  <a:lnTo>
                    <a:pt x="173050" y="102644"/>
                  </a:lnTo>
                  <a:lnTo>
                    <a:pt x="172218" y="105019"/>
                  </a:lnTo>
                  <a:lnTo>
                    <a:pt x="171792" y="105908"/>
                  </a:lnTo>
                  <a:lnTo>
                    <a:pt x="169824" y="106789"/>
                  </a:lnTo>
                  <a:lnTo>
                    <a:pt x="168695" y="106792"/>
                  </a:lnTo>
                  <a:lnTo>
                    <a:pt x="168653" y="107276"/>
                  </a:lnTo>
                  <a:lnTo>
                    <a:pt x="168582" y="107432"/>
                  </a:lnTo>
                  <a:lnTo>
                    <a:pt x="167111" y="107852"/>
                  </a:lnTo>
                  <a:lnTo>
                    <a:pt x="166642" y="106802"/>
                  </a:lnTo>
                  <a:lnTo>
                    <a:pt x="162452" y="106835"/>
                  </a:lnTo>
                  <a:lnTo>
                    <a:pt x="162518" y="108410"/>
                  </a:lnTo>
                  <a:lnTo>
                    <a:pt x="161427" y="108150"/>
                  </a:lnTo>
                  <a:lnTo>
                    <a:pt x="160402" y="107194"/>
                  </a:lnTo>
                  <a:lnTo>
                    <a:pt x="160696" y="106849"/>
                  </a:lnTo>
                  <a:lnTo>
                    <a:pt x="159498" y="106872"/>
                  </a:lnTo>
                  <a:lnTo>
                    <a:pt x="159224" y="107666"/>
                  </a:lnTo>
                  <a:lnTo>
                    <a:pt x="158179" y="107586"/>
                  </a:lnTo>
                  <a:lnTo>
                    <a:pt x="157863" y="107566"/>
                  </a:lnTo>
                  <a:lnTo>
                    <a:pt x="157710" y="106878"/>
                  </a:lnTo>
                  <a:lnTo>
                    <a:pt x="157697" y="105777"/>
                  </a:lnTo>
                  <a:lnTo>
                    <a:pt x="157783" y="105275"/>
                  </a:lnTo>
                  <a:lnTo>
                    <a:pt x="157681" y="104229"/>
                  </a:lnTo>
                  <a:lnTo>
                    <a:pt x="157446" y="103761"/>
                  </a:lnTo>
                  <a:lnTo>
                    <a:pt x="156721" y="102972"/>
                  </a:lnTo>
                  <a:lnTo>
                    <a:pt x="156158" y="102730"/>
                  </a:lnTo>
                  <a:lnTo>
                    <a:pt x="155934" y="102746"/>
                  </a:lnTo>
                  <a:lnTo>
                    <a:pt x="155498" y="102151"/>
                  </a:lnTo>
                  <a:lnTo>
                    <a:pt x="154708" y="101205"/>
                  </a:lnTo>
                  <a:lnTo>
                    <a:pt x="154268" y="100777"/>
                  </a:lnTo>
                  <a:lnTo>
                    <a:pt x="153873" y="99999"/>
                  </a:lnTo>
                  <a:lnTo>
                    <a:pt x="153560" y="99571"/>
                  </a:lnTo>
                  <a:lnTo>
                    <a:pt x="153333" y="98827"/>
                  </a:lnTo>
                  <a:lnTo>
                    <a:pt x="153247" y="98191"/>
                  </a:lnTo>
                  <a:lnTo>
                    <a:pt x="152962" y="97152"/>
                  </a:lnTo>
                  <a:lnTo>
                    <a:pt x="152833" y="96803"/>
                  </a:lnTo>
                  <a:lnTo>
                    <a:pt x="152774" y="96200"/>
                  </a:lnTo>
                  <a:lnTo>
                    <a:pt x="152751" y="95627"/>
                  </a:lnTo>
                  <a:lnTo>
                    <a:pt x="152630" y="95405"/>
                  </a:lnTo>
                  <a:lnTo>
                    <a:pt x="152425" y="94312"/>
                  </a:lnTo>
                  <a:lnTo>
                    <a:pt x="152495" y="93763"/>
                  </a:lnTo>
                  <a:lnTo>
                    <a:pt x="152652" y="93364"/>
                  </a:lnTo>
                  <a:lnTo>
                    <a:pt x="144447" y="91772"/>
                  </a:lnTo>
                  <a:lnTo>
                    <a:pt x="145041" y="89164"/>
                  </a:lnTo>
                  <a:lnTo>
                    <a:pt x="144554" y="88867"/>
                  </a:lnTo>
                  <a:lnTo>
                    <a:pt x="141521" y="90491"/>
                  </a:lnTo>
                  <a:lnTo>
                    <a:pt x="140846" y="91355"/>
                  </a:lnTo>
                  <a:lnTo>
                    <a:pt x="141310" y="91649"/>
                  </a:lnTo>
                  <a:lnTo>
                    <a:pt x="141430" y="92719"/>
                  </a:lnTo>
                  <a:lnTo>
                    <a:pt x="141153" y="92688"/>
                  </a:lnTo>
                  <a:lnTo>
                    <a:pt x="140293" y="92175"/>
                  </a:lnTo>
                  <a:lnTo>
                    <a:pt x="140295" y="91884"/>
                  </a:lnTo>
                  <a:lnTo>
                    <a:pt x="140401" y="91715"/>
                  </a:lnTo>
                  <a:lnTo>
                    <a:pt x="140374" y="91544"/>
                  </a:lnTo>
                  <a:lnTo>
                    <a:pt x="139906" y="91246"/>
                  </a:lnTo>
                  <a:lnTo>
                    <a:pt x="139267" y="91329"/>
                  </a:lnTo>
                  <a:lnTo>
                    <a:pt x="139013" y="91475"/>
                  </a:lnTo>
                  <a:lnTo>
                    <a:pt x="137956" y="92524"/>
                  </a:lnTo>
                  <a:lnTo>
                    <a:pt x="137177" y="93440"/>
                  </a:lnTo>
                  <a:lnTo>
                    <a:pt x="134091" y="91975"/>
                  </a:lnTo>
                  <a:lnTo>
                    <a:pt x="133651" y="91899"/>
                  </a:lnTo>
                  <a:lnTo>
                    <a:pt x="132957" y="92105"/>
                  </a:lnTo>
                  <a:lnTo>
                    <a:pt x="129680" y="93511"/>
                  </a:lnTo>
                  <a:lnTo>
                    <a:pt x="129179" y="93628"/>
                  </a:lnTo>
                  <a:lnTo>
                    <a:pt x="128333" y="93477"/>
                  </a:lnTo>
                  <a:lnTo>
                    <a:pt x="128139" y="93584"/>
                  </a:lnTo>
                  <a:lnTo>
                    <a:pt x="125321" y="95333"/>
                  </a:lnTo>
                  <a:lnTo>
                    <a:pt x="124134" y="96380"/>
                  </a:lnTo>
                  <a:lnTo>
                    <a:pt x="123561" y="96733"/>
                  </a:lnTo>
                  <a:lnTo>
                    <a:pt x="122989" y="96835"/>
                  </a:lnTo>
                  <a:lnTo>
                    <a:pt x="120247" y="97980"/>
                  </a:lnTo>
                  <a:lnTo>
                    <a:pt x="118955" y="98389"/>
                  </a:lnTo>
                  <a:lnTo>
                    <a:pt x="117898" y="98895"/>
                  </a:lnTo>
                  <a:lnTo>
                    <a:pt x="116766" y="99653"/>
                  </a:lnTo>
                  <a:lnTo>
                    <a:pt x="114217" y="100215"/>
                  </a:lnTo>
                  <a:lnTo>
                    <a:pt x="115874" y="102228"/>
                  </a:lnTo>
                  <a:lnTo>
                    <a:pt x="118003" y="104797"/>
                  </a:lnTo>
                  <a:lnTo>
                    <a:pt x="120614" y="104775"/>
                  </a:lnTo>
                  <a:lnTo>
                    <a:pt x="120669" y="108880"/>
                  </a:lnTo>
                  <a:lnTo>
                    <a:pt x="103686" y="114919"/>
                  </a:lnTo>
                  <a:lnTo>
                    <a:pt x="95170" y="117923"/>
                  </a:lnTo>
                  <a:lnTo>
                    <a:pt x="88914" y="119237"/>
                  </a:lnTo>
                  <a:lnTo>
                    <a:pt x="82921" y="119938"/>
                  </a:lnTo>
                  <a:lnTo>
                    <a:pt x="73394" y="122041"/>
                  </a:lnTo>
                  <a:lnTo>
                    <a:pt x="72243" y="120328"/>
                  </a:lnTo>
                  <a:lnTo>
                    <a:pt x="74269" y="118491"/>
                  </a:lnTo>
                  <a:lnTo>
                    <a:pt x="75135" y="117863"/>
                  </a:lnTo>
                  <a:lnTo>
                    <a:pt x="75519" y="117447"/>
                  </a:lnTo>
                  <a:lnTo>
                    <a:pt x="75072" y="117461"/>
                  </a:lnTo>
                  <a:lnTo>
                    <a:pt x="73521" y="118056"/>
                  </a:lnTo>
                  <a:lnTo>
                    <a:pt x="72665" y="118479"/>
                  </a:lnTo>
                  <a:lnTo>
                    <a:pt x="72298" y="118505"/>
                  </a:lnTo>
                  <a:lnTo>
                    <a:pt x="72157" y="118353"/>
                  </a:lnTo>
                  <a:lnTo>
                    <a:pt x="72021" y="117761"/>
                  </a:lnTo>
                  <a:lnTo>
                    <a:pt x="71892" y="117530"/>
                  </a:lnTo>
                  <a:lnTo>
                    <a:pt x="70470" y="116116"/>
                  </a:lnTo>
                  <a:lnTo>
                    <a:pt x="69881" y="115037"/>
                  </a:lnTo>
                  <a:lnTo>
                    <a:pt x="70139" y="114844"/>
                  </a:lnTo>
                  <a:lnTo>
                    <a:pt x="70405" y="114301"/>
                  </a:lnTo>
                  <a:lnTo>
                    <a:pt x="70718" y="113981"/>
                  </a:lnTo>
                  <a:lnTo>
                    <a:pt x="71660" y="113424"/>
                  </a:lnTo>
                  <a:lnTo>
                    <a:pt x="70644" y="113021"/>
                  </a:lnTo>
                  <a:lnTo>
                    <a:pt x="70386" y="113014"/>
                  </a:lnTo>
                  <a:lnTo>
                    <a:pt x="70085" y="113181"/>
                  </a:lnTo>
                  <a:lnTo>
                    <a:pt x="69909" y="113453"/>
                  </a:lnTo>
                  <a:lnTo>
                    <a:pt x="69920" y="113821"/>
                  </a:lnTo>
                  <a:lnTo>
                    <a:pt x="69639" y="114034"/>
                  </a:lnTo>
                  <a:lnTo>
                    <a:pt x="68399" y="114582"/>
                  </a:lnTo>
                  <a:lnTo>
                    <a:pt x="64162" y="108286"/>
                  </a:lnTo>
                  <a:lnTo>
                    <a:pt x="65388" y="107475"/>
                  </a:lnTo>
                  <a:lnTo>
                    <a:pt x="66543" y="106575"/>
                  </a:lnTo>
                  <a:lnTo>
                    <a:pt x="65810" y="105492"/>
                  </a:lnTo>
                  <a:lnTo>
                    <a:pt x="66309" y="105142"/>
                  </a:lnTo>
                  <a:lnTo>
                    <a:pt x="67275" y="104134"/>
                  </a:lnTo>
                  <a:lnTo>
                    <a:pt x="68327" y="103208"/>
                  </a:lnTo>
                  <a:lnTo>
                    <a:pt x="69247" y="102996"/>
                  </a:lnTo>
                  <a:lnTo>
                    <a:pt x="70225" y="102598"/>
                  </a:lnTo>
                  <a:lnTo>
                    <a:pt x="71004" y="102219"/>
                  </a:lnTo>
                  <a:lnTo>
                    <a:pt x="71819" y="101686"/>
                  </a:lnTo>
                  <a:lnTo>
                    <a:pt x="70824" y="100706"/>
                  </a:lnTo>
                  <a:lnTo>
                    <a:pt x="71616" y="100185"/>
                  </a:lnTo>
                  <a:lnTo>
                    <a:pt x="72407" y="99538"/>
                  </a:lnTo>
                  <a:lnTo>
                    <a:pt x="71461" y="98584"/>
                  </a:lnTo>
                  <a:lnTo>
                    <a:pt x="71225" y="97997"/>
                  </a:lnTo>
                  <a:lnTo>
                    <a:pt x="71202" y="97729"/>
                  </a:lnTo>
                  <a:lnTo>
                    <a:pt x="71288" y="97250"/>
                  </a:lnTo>
                  <a:lnTo>
                    <a:pt x="71238" y="96327"/>
                  </a:lnTo>
                  <a:lnTo>
                    <a:pt x="70853" y="95630"/>
                  </a:lnTo>
                  <a:lnTo>
                    <a:pt x="70272" y="94801"/>
                  </a:lnTo>
                  <a:lnTo>
                    <a:pt x="70092" y="94254"/>
                  </a:lnTo>
                  <a:lnTo>
                    <a:pt x="70147" y="93760"/>
                  </a:lnTo>
                  <a:lnTo>
                    <a:pt x="69544" y="93674"/>
                  </a:lnTo>
                  <a:lnTo>
                    <a:pt x="68945" y="93882"/>
                  </a:lnTo>
                  <a:lnTo>
                    <a:pt x="68251" y="94235"/>
                  </a:lnTo>
                  <a:lnTo>
                    <a:pt x="67754" y="94767"/>
                  </a:lnTo>
                  <a:lnTo>
                    <a:pt x="66638" y="95106"/>
                  </a:lnTo>
                  <a:lnTo>
                    <a:pt x="66379" y="95228"/>
                  </a:lnTo>
                  <a:lnTo>
                    <a:pt x="66231" y="95403"/>
                  </a:lnTo>
                  <a:lnTo>
                    <a:pt x="65682" y="95618"/>
                  </a:lnTo>
                  <a:lnTo>
                    <a:pt x="64664" y="94603"/>
                  </a:lnTo>
                  <a:lnTo>
                    <a:pt x="64278" y="94463"/>
                  </a:lnTo>
                  <a:lnTo>
                    <a:pt x="59290" y="92664"/>
                  </a:lnTo>
                  <a:lnTo>
                    <a:pt x="56477" y="93747"/>
                  </a:lnTo>
                  <a:lnTo>
                    <a:pt x="55737" y="92210"/>
                  </a:lnTo>
                  <a:lnTo>
                    <a:pt x="54168" y="88953"/>
                  </a:lnTo>
                  <a:lnTo>
                    <a:pt x="53756" y="88805"/>
                  </a:lnTo>
                  <a:lnTo>
                    <a:pt x="53325" y="88533"/>
                  </a:lnTo>
                  <a:lnTo>
                    <a:pt x="52992" y="87960"/>
                  </a:lnTo>
                  <a:lnTo>
                    <a:pt x="52781" y="87328"/>
                  </a:lnTo>
                  <a:lnTo>
                    <a:pt x="52021" y="87056"/>
                  </a:lnTo>
                  <a:lnTo>
                    <a:pt x="51382" y="87228"/>
                  </a:lnTo>
                  <a:lnTo>
                    <a:pt x="51127" y="87428"/>
                  </a:lnTo>
                  <a:lnTo>
                    <a:pt x="50975" y="87741"/>
                  </a:lnTo>
                  <a:lnTo>
                    <a:pt x="50528" y="88064"/>
                  </a:lnTo>
                  <a:lnTo>
                    <a:pt x="49983" y="87979"/>
                  </a:lnTo>
                  <a:lnTo>
                    <a:pt x="49302" y="88098"/>
                  </a:lnTo>
                  <a:lnTo>
                    <a:pt x="49098" y="88318"/>
                  </a:lnTo>
                  <a:lnTo>
                    <a:pt x="49113" y="88637"/>
                  </a:lnTo>
                  <a:lnTo>
                    <a:pt x="48761" y="89218"/>
                  </a:lnTo>
                  <a:lnTo>
                    <a:pt x="48639" y="88604"/>
                  </a:lnTo>
                  <a:lnTo>
                    <a:pt x="48526" y="88463"/>
                  </a:lnTo>
                  <a:lnTo>
                    <a:pt x="48369" y="88392"/>
                  </a:lnTo>
                  <a:lnTo>
                    <a:pt x="47574" y="88467"/>
                  </a:lnTo>
                  <a:lnTo>
                    <a:pt x="47100" y="88258"/>
                  </a:lnTo>
                  <a:lnTo>
                    <a:pt x="46970" y="87846"/>
                  </a:lnTo>
                  <a:lnTo>
                    <a:pt x="46974" y="87567"/>
                  </a:lnTo>
                  <a:lnTo>
                    <a:pt x="47091" y="87094"/>
                  </a:lnTo>
                  <a:lnTo>
                    <a:pt x="47076" y="86678"/>
                  </a:lnTo>
                  <a:lnTo>
                    <a:pt x="46958" y="86436"/>
                  </a:lnTo>
                  <a:lnTo>
                    <a:pt x="45786" y="85432"/>
                  </a:lnTo>
                  <a:lnTo>
                    <a:pt x="45406" y="85135"/>
                  </a:lnTo>
                  <a:lnTo>
                    <a:pt x="44951" y="84901"/>
                  </a:lnTo>
                  <a:lnTo>
                    <a:pt x="44238" y="85054"/>
                  </a:lnTo>
                  <a:lnTo>
                    <a:pt x="43865" y="84886"/>
                  </a:lnTo>
                  <a:lnTo>
                    <a:pt x="43446" y="84515"/>
                  </a:lnTo>
                  <a:lnTo>
                    <a:pt x="42204" y="83734"/>
                  </a:lnTo>
                  <a:lnTo>
                    <a:pt x="41626" y="83637"/>
                  </a:lnTo>
                  <a:lnTo>
                    <a:pt x="41387" y="83507"/>
                  </a:lnTo>
                  <a:lnTo>
                    <a:pt x="40533" y="82729"/>
                  </a:lnTo>
                  <a:lnTo>
                    <a:pt x="40388" y="82453"/>
                  </a:lnTo>
                  <a:lnTo>
                    <a:pt x="40106" y="82137"/>
                  </a:lnTo>
                  <a:lnTo>
                    <a:pt x="39679" y="81958"/>
                  </a:lnTo>
                  <a:lnTo>
                    <a:pt x="39804" y="82364"/>
                  </a:lnTo>
                  <a:lnTo>
                    <a:pt x="39710" y="82617"/>
                  </a:lnTo>
                  <a:lnTo>
                    <a:pt x="39321" y="82977"/>
                  </a:lnTo>
                  <a:lnTo>
                    <a:pt x="38894" y="82955"/>
                  </a:lnTo>
                  <a:lnTo>
                    <a:pt x="38761" y="83026"/>
                  </a:lnTo>
                  <a:lnTo>
                    <a:pt x="38612" y="83267"/>
                  </a:lnTo>
                  <a:lnTo>
                    <a:pt x="38937" y="83639"/>
                  </a:lnTo>
                  <a:lnTo>
                    <a:pt x="38046" y="84624"/>
                  </a:lnTo>
                  <a:lnTo>
                    <a:pt x="37565" y="84736"/>
                  </a:lnTo>
                  <a:lnTo>
                    <a:pt x="37098" y="84721"/>
                  </a:lnTo>
                  <a:lnTo>
                    <a:pt x="36396" y="86369"/>
                  </a:lnTo>
                  <a:lnTo>
                    <a:pt x="36222" y="87159"/>
                  </a:lnTo>
                  <a:lnTo>
                    <a:pt x="23085" y="87185"/>
                  </a:lnTo>
                  <a:lnTo>
                    <a:pt x="23039" y="76450"/>
                  </a:lnTo>
                  <a:lnTo>
                    <a:pt x="22988" y="75012"/>
                  </a:lnTo>
                  <a:lnTo>
                    <a:pt x="22988" y="74841"/>
                  </a:lnTo>
                  <a:lnTo>
                    <a:pt x="22416" y="75539"/>
                  </a:lnTo>
                  <a:lnTo>
                    <a:pt x="21971" y="75944"/>
                  </a:lnTo>
                  <a:lnTo>
                    <a:pt x="21348" y="76342"/>
                  </a:lnTo>
                  <a:lnTo>
                    <a:pt x="21119" y="76599"/>
                  </a:lnTo>
                  <a:lnTo>
                    <a:pt x="20564" y="77674"/>
                  </a:lnTo>
                  <a:lnTo>
                    <a:pt x="20142" y="78676"/>
                  </a:lnTo>
                  <a:lnTo>
                    <a:pt x="19930" y="78967"/>
                  </a:lnTo>
                  <a:lnTo>
                    <a:pt x="19559" y="79165"/>
                  </a:lnTo>
                  <a:lnTo>
                    <a:pt x="18283" y="79143"/>
                  </a:lnTo>
                  <a:lnTo>
                    <a:pt x="18055" y="79206"/>
                  </a:lnTo>
                  <a:lnTo>
                    <a:pt x="17841" y="79395"/>
                  </a:lnTo>
                  <a:lnTo>
                    <a:pt x="17699" y="79743"/>
                  </a:lnTo>
                  <a:lnTo>
                    <a:pt x="17676" y="80008"/>
                  </a:lnTo>
                  <a:lnTo>
                    <a:pt x="17727" y="80218"/>
                  </a:lnTo>
                  <a:lnTo>
                    <a:pt x="18140" y="81016"/>
                  </a:lnTo>
                  <a:lnTo>
                    <a:pt x="18175" y="81253"/>
                  </a:lnTo>
                  <a:lnTo>
                    <a:pt x="18135" y="81529"/>
                  </a:lnTo>
                  <a:lnTo>
                    <a:pt x="17949" y="81758"/>
                  </a:lnTo>
                  <a:lnTo>
                    <a:pt x="17464" y="81905"/>
                  </a:lnTo>
                  <a:lnTo>
                    <a:pt x="17105" y="81766"/>
                  </a:lnTo>
                  <a:lnTo>
                    <a:pt x="16196" y="81197"/>
                  </a:lnTo>
                  <a:lnTo>
                    <a:pt x="15546" y="80606"/>
                  </a:lnTo>
                  <a:lnTo>
                    <a:pt x="15037" y="80603"/>
                  </a:lnTo>
                  <a:lnTo>
                    <a:pt x="14653" y="76341"/>
                  </a:lnTo>
                  <a:lnTo>
                    <a:pt x="13738" y="76448"/>
                  </a:lnTo>
                  <a:lnTo>
                    <a:pt x="13389" y="76756"/>
                  </a:lnTo>
                  <a:lnTo>
                    <a:pt x="13283" y="77061"/>
                  </a:lnTo>
                  <a:lnTo>
                    <a:pt x="12774" y="77389"/>
                  </a:lnTo>
                  <a:lnTo>
                    <a:pt x="11629" y="77330"/>
                  </a:lnTo>
                  <a:lnTo>
                    <a:pt x="10366" y="77655"/>
                  </a:lnTo>
                  <a:lnTo>
                    <a:pt x="10375" y="78718"/>
                  </a:lnTo>
                  <a:lnTo>
                    <a:pt x="9420" y="78811"/>
                  </a:lnTo>
                  <a:lnTo>
                    <a:pt x="8831" y="78967"/>
                  </a:lnTo>
                  <a:lnTo>
                    <a:pt x="8329" y="79357"/>
                  </a:lnTo>
                  <a:lnTo>
                    <a:pt x="8325" y="79922"/>
                  </a:lnTo>
                  <a:lnTo>
                    <a:pt x="8395" y="80231"/>
                  </a:lnTo>
                  <a:lnTo>
                    <a:pt x="9143" y="80935"/>
                  </a:lnTo>
                  <a:lnTo>
                    <a:pt x="9386" y="81370"/>
                  </a:lnTo>
                  <a:lnTo>
                    <a:pt x="9433" y="81537"/>
                  </a:lnTo>
                  <a:lnTo>
                    <a:pt x="9002" y="81738"/>
                  </a:lnTo>
                  <a:lnTo>
                    <a:pt x="8680" y="81648"/>
                  </a:lnTo>
                  <a:lnTo>
                    <a:pt x="7536" y="80915"/>
                  </a:lnTo>
                  <a:lnTo>
                    <a:pt x="7066" y="80271"/>
                  </a:lnTo>
                  <a:lnTo>
                    <a:pt x="6996" y="79992"/>
                  </a:lnTo>
                  <a:lnTo>
                    <a:pt x="6623" y="79676"/>
                  </a:lnTo>
                  <a:lnTo>
                    <a:pt x="6007" y="79550"/>
                  </a:lnTo>
                  <a:lnTo>
                    <a:pt x="5051" y="79099"/>
                  </a:lnTo>
                  <a:lnTo>
                    <a:pt x="4769" y="78738"/>
                  </a:lnTo>
                  <a:lnTo>
                    <a:pt x="4491" y="78560"/>
                  </a:lnTo>
                  <a:lnTo>
                    <a:pt x="3334" y="78295"/>
                  </a:lnTo>
                  <a:lnTo>
                    <a:pt x="2052" y="77131"/>
                  </a:lnTo>
                  <a:lnTo>
                    <a:pt x="1766" y="77046"/>
                  </a:lnTo>
                  <a:lnTo>
                    <a:pt x="1413" y="77287"/>
                  </a:lnTo>
                  <a:lnTo>
                    <a:pt x="880" y="77228"/>
                  </a:lnTo>
                  <a:lnTo>
                    <a:pt x="644" y="77124"/>
                  </a:lnTo>
                  <a:lnTo>
                    <a:pt x="0" y="76587"/>
                  </a:lnTo>
                  <a:lnTo>
                    <a:pt x="4409" y="68694"/>
                  </a:lnTo>
                  <a:lnTo>
                    <a:pt x="8080" y="62130"/>
                  </a:lnTo>
                  <a:lnTo>
                    <a:pt x="8521" y="61245"/>
                  </a:lnTo>
                  <a:lnTo>
                    <a:pt x="11250" y="56203"/>
                  </a:lnTo>
                  <a:lnTo>
                    <a:pt x="11292" y="52756"/>
                  </a:lnTo>
                  <a:lnTo>
                    <a:pt x="11197" y="38738"/>
                  </a:lnTo>
                  <a:lnTo>
                    <a:pt x="15996" y="38610"/>
                  </a:lnTo>
                  <a:lnTo>
                    <a:pt x="27758" y="38514"/>
                  </a:lnTo>
                  <a:lnTo>
                    <a:pt x="32070" y="3838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3" name="pg164">
              <a:extLst>
                <a:ext uri="{FF2B5EF4-FFF2-40B4-BE49-F238E27FC236}">
                  <a16:creationId xmlns:a16="http://schemas.microsoft.com/office/drawing/2014/main" id="{A2BE7D48-7D71-E247-862E-8811B2D0693F}"/>
                </a:ext>
              </a:extLst>
            </p:cNvPr>
            <p:cNvSpPr/>
            <p:nvPr/>
          </p:nvSpPr>
          <p:spPr>
            <a:xfrm>
              <a:off x="6945100" y="2751976"/>
              <a:ext cx="172048" cy="131465"/>
            </a:xfrm>
            <a:custGeom>
              <a:avLst/>
              <a:gdLst/>
              <a:ahLst/>
              <a:cxnLst/>
              <a:rect l="0" t="0" r="0" b="0"/>
              <a:pathLst>
                <a:path w="172048" h="131465">
                  <a:moveTo>
                    <a:pt x="148696" y="4908"/>
                  </a:moveTo>
                  <a:lnTo>
                    <a:pt x="151498" y="4780"/>
                  </a:lnTo>
                  <a:lnTo>
                    <a:pt x="152358" y="3795"/>
                  </a:lnTo>
                  <a:lnTo>
                    <a:pt x="152700" y="2638"/>
                  </a:lnTo>
                  <a:lnTo>
                    <a:pt x="152900" y="2478"/>
                  </a:lnTo>
                  <a:lnTo>
                    <a:pt x="153085" y="2444"/>
                  </a:lnTo>
                  <a:lnTo>
                    <a:pt x="153187" y="1145"/>
                  </a:lnTo>
                  <a:lnTo>
                    <a:pt x="153136" y="993"/>
                  </a:lnTo>
                  <a:lnTo>
                    <a:pt x="153352" y="256"/>
                  </a:lnTo>
                  <a:lnTo>
                    <a:pt x="153498" y="70"/>
                  </a:lnTo>
                  <a:lnTo>
                    <a:pt x="154210" y="0"/>
                  </a:lnTo>
                  <a:lnTo>
                    <a:pt x="154757" y="92"/>
                  </a:lnTo>
                  <a:lnTo>
                    <a:pt x="154977" y="208"/>
                  </a:lnTo>
                  <a:lnTo>
                    <a:pt x="155453" y="807"/>
                  </a:lnTo>
                  <a:lnTo>
                    <a:pt x="156090" y="993"/>
                  </a:lnTo>
                  <a:lnTo>
                    <a:pt x="156436" y="711"/>
                  </a:lnTo>
                  <a:lnTo>
                    <a:pt x="156684" y="375"/>
                  </a:lnTo>
                  <a:lnTo>
                    <a:pt x="157519" y="70"/>
                  </a:lnTo>
                  <a:lnTo>
                    <a:pt x="157342" y="699"/>
                  </a:lnTo>
                  <a:lnTo>
                    <a:pt x="156732" y="2206"/>
                  </a:lnTo>
                  <a:lnTo>
                    <a:pt x="156495" y="3333"/>
                  </a:lnTo>
                  <a:lnTo>
                    <a:pt x="156452" y="3962"/>
                  </a:lnTo>
                  <a:lnTo>
                    <a:pt x="156008" y="5149"/>
                  </a:lnTo>
                  <a:lnTo>
                    <a:pt x="155665" y="5365"/>
                  </a:lnTo>
                  <a:lnTo>
                    <a:pt x="154946" y="6226"/>
                  </a:lnTo>
                  <a:lnTo>
                    <a:pt x="154375" y="7661"/>
                  </a:lnTo>
                  <a:lnTo>
                    <a:pt x="154714" y="8379"/>
                  </a:lnTo>
                  <a:lnTo>
                    <a:pt x="154800" y="9094"/>
                  </a:lnTo>
                  <a:lnTo>
                    <a:pt x="155500" y="10325"/>
                  </a:lnTo>
                  <a:lnTo>
                    <a:pt x="156512" y="10557"/>
                  </a:lnTo>
                  <a:lnTo>
                    <a:pt x="156616" y="11263"/>
                  </a:lnTo>
                  <a:lnTo>
                    <a:pt x="156463" y="12227"/>
                  </a:lnTo>
                  <a:lnTo>
                    <a:pt x="156683" y="12696"/>
                  </a:lnTo>
                  <a:lnTo>
                    <a:pt x="156732" y="13696"/>
                  </a:lnTo>
                  <a:lnTo>
                    <a:pt x="156793" y="16001"/>
                  </a:lnTo>
                  <a:lnTo>
                    <a:pt x="157739" y="16573"/>
                  </a:lnTo>
                  <a:lnTo>
                    <a:pt x="157829" y="18036"/>
                  </a:lnTo>
                  <a:lnTo>
                    <a:pt x="157688" y="18329"/>
                  </a:lnTo>
                  <a:lnTo>
                    <a:pt x="157264" y="18430"/>
                  </a:lnTo>
                  <a:lnTo>
                    <a:pt x="156963" y="18790"/>
                  </a:lnTo>
                  <a:lnTo>
                    <a:pt x="157829" y="18981"/>
                  </a:lnTo>
                  <a:lnTo>
                    <a:pt x="158784" y="18929"/>
                  </a:lnTo>
                  <a:lnTo>
                    <a:pt x="159259" y="18940"/>
                  </a:lnTo>
                  <a:lnTo>
                    <a:pt x="159290" y="20053"/>
                  </a:lnTo>
                  <a:lnTo>
                    <a:pt x="159596" y="20064"/>
                  </a:lnTo>
                  <a:lnTo>
                    <a:pt x="160488" y="19808"/>
                  </a:lnTo>
                  <a:lnTo>
                    <a:pt x="160884" y="20158"/>
                  </a:lnTo>
                  <a:lnTo>
                    <a:pt x="161700" y="21762"/>
                  </a:lnTo>
                  <a:lnTo>
                    <a:pt x="162029" y="22778"/>
                  </a:lnTo>
                  <a:lnTo>
                    <a:pt x="161467" y="23961"/>
                  </a:lnTo>
                  <a:lnTo>
                    <a:pt x="161872" y="24106"/>
                  </a:lnTo>
                  <a:lnTo>
                    <a:pt x="163206" y="25538"/>
                  </a:lnTo>
                  <a:lnTo>
                    <a:pt x="163706" y="26154"/>
                  </a:lnTo>
                  <a:lnTo>
                    <a:pt x="164154" y="27173"/>
                  </a:lnTo>
                  <a:lnTo>
                    <a:pt x="164551" y="29164"/>
                  </a:lnTo>
                  <a:lnTo>
                    <a:pt x="164138" y="30188"/>
                  </a:lnTo>
                  <a:lnTo>
                    <a:pt x="163545" y="30462"/>
                  </a:lnTo>
                  <a:lnTo>
                    <a:pt x="161467" y="31172"/>
                  </a:lnTo>
                  <a:lnTo>
                    <a:pt x="162114" y="31377"/>
                  </a:lnTo>
                  <a:lnTo>
                    <a:pt x="161313" y="31909"/>
                  </a:lnTo>
                  <a:lnTo>
                    <a:pt x="160670" y="32139"/>
                  </a:lnTo>
                  <a:lnTo>
                    <a:pt x="160355" y="31582"/>
                  </a:lnTo>
                  <a:lnTo>
                    <a:pt x="155919" y="33428"/>
                  </a:lnTo>
                  <a:lnTo>
                    <a:pt x="155994" y="34070"/>
                  </a:lnTo>
                  <a:lnTo>
                    <a:pt x="156253" y="35093"/>
                  </a:lnTo>
                  <a:lnTo>
                    <a:pt x="155781" y="35069"/>
                  </a:lnTo>
                  <a:lnTo>
                    <a:pt x="155700" y="35454"/>
                  </a:lnTo>
                  <a:lnTo>
                    <a:pt x="155731" y="35618"/>
                  </a:lnTo>
                  <a:lnTo>
                    <a:pt x="155872" y="35638"/>
                  </a:lnTo>
                  <a:lnTo>
                    <a:pt x="156233" y="36206"/>
                  </a:lnTo>
                  <a:lnTo>
                    <a:pt x="156370" y="37117"/>
                  </a:lnTo>
                  <a:lnTo>
                    <a:pt x="157750" y="36529"/>
                  </a:lnTo>
                  <a:lnTo>
                    <a:pt x="157984" y="37044"/>
                  </a:lnTo>
                  <a:lnTo>
                    <a:pt x="158251" y="36925"/>
                  </a:lnTo>
                  <a:lnTo>
                    <a:pt x="158410" y="35841"/>
                  </a:lnTo>
                  <a:lnTo>
                    <a:pt x="158233" y="35514"/>
                  </a:lnTo>
                  <a:lnTo>
                    <a:pt x="158845" y="35224"/>
                  </a:lnTo>
                  <a:lnTo>
                    <a:pt x="160026" y="34878"/>
                  </a:lnTo>
                  <a:lnTo>
                    <a:pt x="160273" y="34710"/>
                  </a:lnTo>
                  <a:lnTo>
                    <a:pt x="160673" y="35165"/>
                  </a:lnTo>
                  <a:lnTo>
                    <a:pt x="160790" y="35515"/>
                  </a:lnTo>
                  <a:lnTo>
                    <a:pt x="161049" y="35935"/>
                  </a:lnTo>
                  <a:lnTo>
                    <a:pt x="160727" y="36054"/>
                  </a:lnTo>
                  <a:lnTo>
                    <a:pt x="160829" y="36229"/>
                  </a:lnTo>
                  <a:lnTo>
                    <a:pt x="160844" y="36586"/>
                  </a:lnTo>
                  <a:lnTo>
                    <a:pt x="160738" y="37401"/>
                  </a:lnTo>
                  <a:lnTo>
                    <a:pt x="160624" y="37639"/>
                  </a:lnTo>
                  <a:lnTo>
                    <a:pt x="160441" y="37733"/>
                  </a:lnTo>
                  <a:lnTo>
                    <a:pt x="161352" y="39599"/>
                  </a:lnTo>
                  <a:lnTo>
                    <a:pt x="159979" y="41022"/>
                  </a:lnTo>
                  <a:lnTo>
                    <a:pt x="159086" y="41844"/>
                  </a:lnTo>
                  <a:lnTo>
                    <a:pt x="158909" y="42283"/>
                  </a:lnTo>
                  <a:lnTo>
                    <a:pt x="158925" y="42554"/>
                  </a:lnTo>
                  <a:lnTo>
                    <a:pt x="157942" y="42584"/>
                  </a:lnTo>
                  <a:lnTo>
                    <a:pt x="157867" y="43030"/>
                  </a:lnTo>
                  <a:lnTo>
                    <a:pt x="157279" y="44046"/>
                  </a:lnTo>
                  <a:lnTo>
                    <a:pt x="157182" y="44912"/>
                  </a:lnTo>
                  <a:lnTo>
                    <a:pt x="157326" y="45096"/>
                  </a:lnTo>
                  <a:lnTo>
                    <a:pt x="158239" y="44925"/>
                  </a:lnTo>
                  <a:lnTo>
                    <a:pt x="158419" y="44779"/>
                  </a:lnTo>
                  <a:lnTo>
                    <a:pt x="159038" y="44917"/>
                  </a:lnTo>
                  <a:lnTo>
                    <a:pt x="159097" y="45048"/>
                  </a:lnTo>
                  <a:lnTo>
                    <a:pt x="159108" y="45505"/>
                  </a:lnTo>
                  <a:lnTo>
                    <a:pt x="158697" y="45394"/>
                  </a:lnTo>
                  <a:lnTo>
                    <a:pt x="157737" y="45923"/>
                  </a:lnTo>
                  <a:lnTo>
                    <a:pt x="156844" y="46606"/>
                  </a:lnTo>
                  <a:lnTo>
                    <a:pt x="156894" y="47108"/>
                  </a:lnTo>
                  <a:lnTo>
                    <a:pt x="157321" y="47395"/>
                  </a:lnTo>
                  <a:lnTo>
                    <a:pt x="157803" y="47425"/>
                  </a:lnTo>
                  <a:lnTo>
                    <a:pt x="160024" y="47042"/>
                  </a:lnTo>
                  <a:lnTo>
                    <a:pt x="160297" y="47061"/>
                  </a:lnTo>
                  <a:lnTo>
                    <a:pt x="159716" y="47338"/>
                  </a:lnTo>
                  <a:lnTo>
                    <a:pt x="157022" y="48267"/>
                  </a:lnTo>
                  <a:lnTo>
                    <a:pt x="155073" y="49164"/>
                  </a:lnTo>
                  <a:lnTo>
                    <a:pt x="153890" y="49998"/>
                  </a:lnTo>
                  <a:lnTo>
                    <a:pt x="153808" y="50185"/>
                  </a:lnTo>
                  <a:lnTo>
                    <a:pt x="153590" y="50405"/>
                  </a:lnTo>
                  <a:lnTo>
                    <a:pt x="153298" y="50608"/>
                  </a:lnTo>
                  <a:lnTo>
                    <a:pt x="152601" y="50897"/>
                  </a:lnTo>
                  <a:lnTo>
                    <a:pt x="152270" y="51361"/>
                  </a:lnTo>
                  <a:lnTo>
                    <a:pt x="151765" y="51766"/>
                  </a:lnTo>
                  <a:lnTo>
                    <a:pt x="151439" y="51688"/>
                  </a:lnTo>
                  <a:lnTo>
                    <a:pt x="151160" y="51717"/>
                  </a:lnTo>
                  <a:lnTo>
                    <a:pt x="147693" y="52733"/>
                  </a:lnTo>
                  <a:lnTo>
                    <a:pt x="144716" y="53469"/>
                  </a:lnTo>
                  <a:lnTo>
                    <a:pt x="145081" y="54708"/>
                  </a:lnTo>
                  <a:lnTo>
                    <a:pt x="145933" y="54858"/>
                  </a:lnTo>
                  <a:lnTo>
                    <a:pt x="146912" y="55171"/>
                  </a:lnTo>
                  <a:lnTo>
                    <a:pt x="147577" y="55190"/>
                  </a:lnTo>
                  <a:lnTo>
                    <a:pt x="148071" y="56272"/>
                  </a:lnTo>
                  <a:lnTo>
                    <a:pt x="148119" y="56685"/>
                  </a:lnTo>
                  <a:lnTo>
                    <a:pt x="148001" y="57046"/>
                  </a:lnTo>
                  <a:lnTo>
                    <a:pt x="148280" y="57671"/>
                  </a:lnTo>
                  <a:lnTo>
                    <a:pt x="148479" y="57920"/>
                  </a:lnTo>
                  <a:lnTo>
                    <a:pt x="149477" y="57879"/>
                  </a:lnTo>
                  <a:lnTo>
                    <a:pt x="149521" y="58594"/>
                  </a:lnTo>
                  <a:lnTo>
                    <a:pt x="148801" y="59059"/>
                  </a:lnTo>
                  <a:lnTo>
                    <a:pt x="148288" y="59041"/>
                  </a:lnTo>
                  <a:lnTo>
                    <a:pt x="147807" y="59134"/>
                  </a:lnTo>
                  <a:lnTo>
                    <a:pt x="147964" y="59815"/>
                  </a:lnTo>
                  <a:lnTo>
                    <a:pt x="148301" y="60797"/>
                  </a:lnTo>
                  <a:lnTo>
                    <a:pt x="148231" y="61054"/>
                  </a:lnTo>
                  <a:lnTo>
                    <a:pt x="151243" y="60085"/>
                  </a:lnTo>
                  <a:lnTo>
                    <a:pt x="150930" y="59237"/>
                  </a:lnTo>
                  <a:lnTo>
                    <a:pt x="151763" y="59184"/>
                  </a:lnTo>
                  <a:lnTo>
                    <a:pt x="152158" y="59285"/>
                  </a:lnTo>
                  <a:lnTo>
                    <a:pt x="152487" y="59221"/>
                  </a:lnTo>
                  <a:lnTo>
                    <a:pt x="153187" y="58507"/>
                  </a:lnTo>
                  <a:lnTo>
                    <a:pt x="153524" y="58540"/>
                  </a:lnTo>
                  <a:lnTo>
                    <a:pt x="153712" y="59359"/>
                  </a:lnTo>
                  <a:lnTo>
                    <a:pt x="154314" y="60218"/>
                  </a:lnTo>
                  <a:lnTo>
                    <a:pt x="154542" y="60320"/>
                  </a:lnTo>
                  <a:lnTo>
                    <a:pt x="155731" y="59466"/>
                  </a:lnTo>
                  <a:lnTo>
                    <a:pt x="156088" y="59343"/>
                  </a:lnTo>
                  <a:lnTo>
                    <a:pt x="156525" y="60832"/>
                  </a:lnTo>
                  <a:lnTo>
                    <a:pt x="156565" y="60960"/>
                  </a:lnTo>
                  <a:lnTo>
                    <a:pt x="156617" y="61123"/>
                  </a:lnTo>
                  <a:lnTo>
                    <a:pt x="154823" y="61915"/>
                  </a:lnTo>
                  <a:lnTo>
                    <a:pt x="153822" y="62559"/>
                  </a:lnTo>
                  <a:lnTo>
                    <a:pt x="152962" y="62997"/>
                  </a:lnTo>
                  <a:lnTo>
                    <a:pt x="151920" y="63803"/>
                  </a:lnTo>
                  <a:lnTo>
                    <a:pt x="151532" y="63987"/>
                  </a:lnTo>
                  <a:lnTo>
                    <a:pt x="149810" y="64385"/>
                  </a:lnTo>
                  <a:lnTo>
                    <a:pt x="149906" y="64609"/>
                  </a:lnTo>
                  <a:lnTo>
                    <a:pt x="151722" y="64178"/>
                  </a:lnTo>
                  <a:lnTo>
                    <a:pt x="153321" y="63177"/>
                  </a:lnTo>
                  <a:lnTo>
                    <a:pt x="153930" y="62873"/>
                  </a:lnTo>
                  <a:lnTo>
                    <a:pt x="154142" y="63022"/>
                  </a:lnTo>
                  <a:lnTo>
                    <a:pt x="153626" y="63416"/>
                  </a:lnTo>
                  <a:lnTo>
                    <a:pt x="153579" y="63597"/>
                  </a:lnTo>
                  <a:lnTo>
                    <a:pt x="153845" y="63694"/>
                  </a:lnTo>
                  <a:lnTo>
                    <a:pt x="154369" y="63653"/>
                  </a:lnTo>
                  <a:lnTo>
                    <a:pt x="154573" y="63820"/>
                  </a:lnTo>
                  <a:lnTo>
                    <a:pt x="154783" y="64130"/>
                  </a:lnTo>
                  <a:lnTo>
                    <a:pt x="154745" y="65309"/>
                  </a:lnTo>
                  <a:lnTo>
                    <a:pt x="154112" y="66916"/>
                  </a:lnTo>
                  <a:lnTo>
                    <a:pt x="153463" y="67835"/>
                  </a:lnTo>
                  <a:lnTo>
                    <a:pt x="152618" y="68356"/>
                  </a:lnTo>
                  <a:lnTo>
                    <a:pt x="151665" y="68730"/>
                  </a:lnTo>
                  <a:lnTo>
                    <a:pt x="152502" y="70659"/>
                  </a:lnTo>
                  <a:lnTo>
                    <a:pt x="154340" y="70047"/>
                  </a:lnTo>
                  <a:lnTo>
                    <a:pt x="156067" y="69629"/>
                  </a:lnTo>
                  <a:lnTo>
                    <a:pt x="158925" y="68508"/>
                  </a:lnTo>
                  <a:lnTo>
                    <a:pt x="164463" y="67138"/>
                  </a:lnTo>
                  <a:lnTo>
                    <a:pt x="167446" y="66601"/>
                  </a:lnTo>
                  <a:lnTo>
                    <a:pt x="167583" y="66765"/>
                  </a:lnTo>
                  <a:lnTo>
                    <a:pt x="167934" y="66826"/>
                  </a:lnTo>
                  <a:lnTo>
                    <a:pt x="168515" y="66745"/>
                  </a:lnTo>
                  <a:lnTo>
                    <a:pt x="168976" y="66777"/>
                  </a:lnTo>
                  <a:lnTo>
                    <a:pt x="169548" y="66907"/>
                  </a:lnTo>
                  <a:lnTo>
                    <a:pt x="170426" y="67976"/>
                  </a:lnTo>
                  <a:lnTo>
                    <a:pt x="171399" y="68393"/>
                  </a:lnTo>
                  <a:lnTo>
                    <a:pt x="171837" y="69412"/>
                  </a:lnTo>
                  <a:lnTo>
                    <a:pt x="172048" y="70149"/>
                  </a:lnTo>
                  <a:lnTo>
                    <a:pt x="171755" y="70495"/>
                  </a:lnTo>
                  <a:lnTo>
                    <a:pt x="171858" y="70835"/>
                  </a:lnTo>
                  <a:lnTo>
                    <a:pt x="171455" y="70993"/>
                  </a:lnTo>
                  <a:lnTo>
                    <a:pt x="171531" y="71377"/>
                  </a:lnTo>
                  <a:lnTo>
                    <a:pt x="171461" y="72237"/>
                  </a:lnTo>
                  <a:lnTo>
                    <a:pt x="171290" y="72371"/>
                  </a:lnTo>
                  <a:lnTo>
                    <a:pt x="170852" y="72509"/>
                  </a:lnTo>
                  <a:lnTo>
                    <a:pt x="169023" y="72595"/>
                  </a:lnTo>
                  <a:lnTo>
                    <a:pt x="168392" y="72716"/>
                  </a:lnTo>
                  <a:lnTo>
                    <a:pt x="168613" y="73787"/>
                  </a:lnTo>
                  <a:lnTo>
                    <a:pt x="168961" y="75480"/>
                  </a:lnTo>
                  <a:lnTo>
                    <a:pt x="165136" y="79372"/>
                  </a:lnTo>
                  <a:lnTo>
                    <a:pt x="164701" y="78439"/>
                  </a:lnTo>
                  <a:lnTo>
                    <a:pt x="163545" y="77909"/>
                  </a:lnTo>
                  <a:lnTo>
                    <a:pt x="161433" y="77805"/>
                  </a:lnTo>
                  <a:lnTo>
                    <a:pt x="159784" y="77503"/>
                  </a:lnTo>
                  <a:lnTo>
                    <a:pt x="159324" y="77358"/>
                  </a:lnTo>
                  <a:lnTo>
                    <a:pt x="159023" y="77090"/>
                  </a:lnTo>
                  <a:lnTo>
                    <a:pt x="158554" y="76926"/>
                  </a:lnTo>
                  <a:lnTo>
                    <a:pt x="158073" y="77287"/>
                  </a:lnTo>
                  <a:lnTo>
                    <a:pt x="157804" y="77711"/>
                  </a:lnTo>
                  <a:lnTo>
                    <a:pt x="157468" y="78039"/>
                  </a:lnTo>
                  <a:lnTo>
                    <a:pt x="157218" y="78128"/>
                  </a:lnTo>
                  <a:lnTo>
                    <a:pt x="156562" y="78113"/>
                  </a:lnTo>
                  <a:lnTo>
                    <a:pt x="156321" y="77937"/>
                  </a:lnTo>
                  <a:lnTo>
                    <a:pt x="156597" y="77425"/>
                  </a:lnTo>
                  <a:lnTo>
                    <a:pt x="156613" y="77246"/>
                  </a:lnTo>
                  <a:lnTo>
                    <a:pt x="156171" y="76777"/>
                  </a:lnTo>
                  <a:lnTo>
                    <a:pt x="155779" y="76947"/>
                  </a:lnTo>
                  <a:lnTo>
                    <a:pt x="155499" y="76237"/>
                  </a:lnTo>
                  <a:lnTo>
                    <a:pt x="155424" y="75735"/>
                  </a:lnTo>
                  <a:lnTo>
                    <a:pt x="155299" y="75534"/>
                  </a:lnTo>
                  <a:lnTo>
                    <a:pt x="154850" y="75680"/>
                  </a:lnTo>
                  <a:lnTo>
                    <a:pt x="153505" y="75555"/>
                  </a:lnTo>
                  <a:lnTo>
                    <a:pt x="153216" y="75432"/>
                  </a:lnTo>
                  <a:lnTo>
                    <a:pt x="152802" y="75023"/>
                  </a:lnTo>
                  <a:lnTo>
                    <a:pt x="151926" y="74920"/>
                  </a:lnTo>
                  <a:lnTo>
                    <a:pt x="151614" y="75050"/>
                  </a:lnTo>
                  <a:lnTo>
                    <a:pt x="151052" y="75542"/>
                  </a:lnTo>
                  <a:lnTo>
                    <a:pt x="150705" y="75710"/>
                  </a:lnTo>
                  <a:lnTo>
                    <a:pt x="149989" y="75585"/>
                  </a:lnTo>
                  <a:lnTo>
                    <a:pt x="149810" y="75447"/>
                  </a:lnTo>
                  <a:lnTo>
                    <a:pt x="149714" y="75243"/>
                  </a:lnTo>
                  <a:lnTo>
                    <a:pt x="149342" y="75830"/>
                  </a:lnTo>
                  <a:lnTo>
                    <a:pt x="150873" y="77570"/>
                  </a:lnTo>
                  <a:lnTo>
                    <a:pt x="158377" y="82194"/>
                  </a:lnTo>
                  <a:lnTo>
                    <a:pt x="160539" y="84482"/>
                  </a:lnTo>
                  <a:lnTo>
                    <a:pt x="159415" y="85783"/>
                  </a:lnTo>
                  <a:lnTo>
                    <a:pt x="159020" y="86240"/>
                  </a:lnTo>
                  <a:lnTo>
                    <a:pt x="157144" y="94763"/>
                  </a:lnTo>
                  <a:lnTo>
                    <a:pt x="156843" y="94387"/>
                  </a:lnTo>
                  <a:lnTo>
                    <a:pt x="155651" y="94906"/>
                  </a:lnTo>
                  <a:lnTo>
                    <a:pt x="153876" y="95282"/>
                  </a:lnTo>
                  <a:lnTo>
                    <a:pt x="151763" y="96116"/>
                  </a:lnTo>
                  <a:lnTo>
                    <a:pt x="150336" y="96392"/>
                  </a:lnTo>
                  <a:lnTo>
                    <a:pt x="149244" y="96817"/>
                  </a:lnTo>
                  <a:lnTo>
                    <a:pt x="149693" y="97204"/>
                  </a:lnTo>
                  <a:lnTo>
                    <a:pt x="150274" y="97364"/>
                  </a:lnTo>
                  <a:lnTo>
                    <a:pt x="151405" y="97132"/>
                  </a:lnTo>
                  <a:lnTo>
                    <a:pt x="152005" y="97192"/>
                  </a:lnTo>
                  <a:lnTo>
                    <a:pt x="152048" y="97560"/>
                  </a:lnTo>
                  <a:lnTo>
                    <a:pt x="151179" y="98067"/>
                  </a:lnTo>
                  <a:lnTo>
                    <a:pt x="150278" y="98283"/>
                  </a:lnTo>
                  <a:lnTo>
                    <a:pt x="150197" y="98577"/>
                  </a:lnTo>
                  <a:lnTo>
                    <a:pt x="150544" y="98763"/>
                  </a:lnTo>
                  <a:lnTo>
                    <a:pt x="150596" y="99303"/>
                  </a:lnTo>
                  <a:lnTo>
                    <a:pt x="149028" y="99686"/>
                  </a:lnTo>
                  <a:lnTo>
                    <a:pt x="147359" y="99834"/>
                  </a:lnTo>
                  <a:lnTo>
                    <a:pt x="145694" y="100081"/>
                  </a:lnTo>
                  <a:lnTo>
                    <a:pt x="145070" y="100248"/>
                  </a:lnTo>
                  <a:lnTo>
                    <a:pt x="145362" y="100962"/>
                  </a:lnTo>
                  <a:lnTo>
                    <a:pt x="146650" y="103820"/>
                  </a:lnTo>
                  <a:lnTo>
                    <a:pt x="144218" y="104904"/>
                  </a:lnTo>
                  <a:lnTo>
                    <a:pt x="143140" y="105382"/>
                  </a:lnTo>
                  <a:lnTo>
                    <a:pt x="137548" y="107940"/>
                  </a:lnTo>
                  <a:lnTo>
                    <a:pt x="135122" y="109058"/>
                  </a:lnTo>
                  <a:lnTo>
                    <a:pt x="130501" y="111179"/>
                  </a:lnTo>
                  <a:lnTo>
                    <a:pt x="126861" y="111338"/>
                  </a:lnTo>
                  <a:lnTo>
                    <a:pt x="122493" y="111028"/>
                  </a:lnTo>
                  <a:lnTo>
                    <a:pt x="123167" y="111310"/>
                  </a:lnTo>
                  <a:lnTo>
                    <a:pt x="124296" y="111574"/>
                  </a:lnTo>
                  <a:lnTo>
                    <a:pt x="124705" y="111808"/>
                  </a:lnTo>
                  <a:lnTo>
                    <a:pt x="124646" y="112039"/>
                  </a:lnTo>
                  <a:lnTo>
                    <a:pt x="124210" y="112139"/>
                  </a:lnTo>
                  <a:lnTo>
                    <a:pt x="124187" y="112664"/>
                  </a:lnTo>
                  <a:lnTo>
                    <a:pt x="124319" y="112880"/>
                  </a:lnTo>
                  <a:lnTo>
                    <a:pt x="126332" y="112698"/>
                  </a:lnTo>
                  <a:lnTo>
                    <a:pt x="127807" y="112440"/>
                  </a:lnTo>
                  <a:lnTo>
                    <a:pt x="127250" y="112697"/>
                  </a:lnTo>
                  <a:lnTo>
                    <a:pt x="126458" y="113075"/>
                  </a:lnTo>
                  <a:lnTo>
                    <a:pt x="121759" y="115226"/>
                  </a:lnTo>
                  <a:lnTo>
                    <a:pt x="120411" y="115734"/>
                  </a:lnTo>
                  <a:lnTo>
                    <a:pt x="118181" y="116578"/>
                  </a:lnTo>
                  <a:lnTo>
                    <a:pt x="115136" y="118025"/>
                  </a:lnTo>
                  <a:lnTo>
                    <a:pt x="114989" y="117815"/>
                  </a:lnTo>
                  <a:lnTo>
                    <a:pt x="115178" y="117028"/>
                  </a:lnTo>
                  <a:lnTo>
                    <a:pt x="115111" y="116466"/>
                  </a:lnTo>
                  <a:lnTo>
                    <a:pt x="114521" y="116112"/>
                  </a:lnTo>
                  <a:lnTo>
                    <a:pt x="114221" y="116101"/>
                  </a:lnTo>
                  <a:lnTo>
                    <a:pt x="113976" y="116190"/>
                  </a:lnTo>
                  <a:lnTo>
                    <a:pt x="113275" y="116919"/>
                  </a:lnTo>
                  <a:lnTo>
                    <a:pt x="113473" y="117202"/>
                  </a:lnTo>
                  <a:lnTo>
                    <a:pt x="113543" y="117429"/>
                  </a:lnTo>
                  <a:lnTo>
                    <a:pt x="112765" y="117834"/>
                  </a:lnTo>
                  <a:lnTo>
                    <a:pt x="113097" y="118993"/>
                  </a:lnTo>
                  <a:lnTo>
                    <a:pt x="112670" y="119186"/>
                  </a:lnTo>
                  <a:lnTo>
                    <a:pt x="109713" y="120509"/>
                  </a:lnTo>
                  <a:lnTo>
                    <a:pt x="109655" y="119969"/>
                  </a:lnTo>
                  <a:lnTo>
                    <a:pt x="109328" y="119336"/>
                  </a:lnTo>
                  <a:lnTo>
                    <a:pt x="109577" y="119117"/>
                  </a:lnTo>
                  <a:lnTo>
                    <a:pt x="109994" y="118991"/>
                  </a:lnTo>
                  <a:lnTo>
                    <a:pt x="109760" y="117986"/>
                  </a:lnTo>
                  <a:lnTo>
                    <a:pt x="110041" y="117722"/>
                  </a:lnTo>
                  <a:lnTo>
                    <a:pt x="109679" y="117327"/>
                  </a:lnTo>
                  <a:lnTo>
                    <a:pt x="109476" y="117253"/>
                  </a:lnTo>
                  <a:lnTo>
                    <a:pt x="109263" y="117481"/>
                  </a:lnTo>
                  <a:lnTo>
                    <a:pt x="109332" y="117673"/>
                  </a:lnTo>
                  <a:lnTo>
                    <a:pt x="108994" y="117963"/>
                  </a:lnTo>
                  <a:lnTo>
                    <a:pt x="107336" y="118644"/>
                  </a:lnTo>
                  <a:lnTo>
                    <a:pt x="106441" y="119068"/>
                  </a:lnTo>
                  <a:lnTo>
                    <a:pt x="106204" y="119259"/>
                  </a:lnTo>
                  <a:lnTo>
                    <a:pt x="106006" y="119612"/>
                  </a:lnTo>
                  <a:lnTo>
                    <a:pt x="106048" y="120256"/>
                  </a:lnTo>
                  <a:lnTo>
                    <a:pt x="105632" y="121606"/>
                  </a:lnTo>
                  <a:lnTo>
                    <a:pt x="105236" y="122023"/>
                  </a:lnTo>
                  <a:lnTo>
                    <a:pt x="105045" y="122928"/>
                  </a:lnTo>
                  <a:lnTo>
                    <a:pt x="104975" y="123233"/>
                  </a:lnTo>
                  <a:lnTo>
                    <a:pt x="104711" y="123352"/>
                  </a:lnTo>
                  <a:lnTo>
                    <a:pt x="103482" y="122671"/>
                  </a:lnTo>
                  <a:lnTo>
                    <a:pt x="102778" y="122913"/>
                  </a:lnTo>
                  <a:lnTo>
                    <a:pt x="102650" y="123114"/>
                  </a:lnTo>
                  <a:lnTo>
                    <a:pt x="102529" y="123576"/>
                  </a:lnTo>
                  <a:lnTo>
                    <a:pt x="102187" y="123702"/>
                  </a:lnTo>
                  <a:lnTo>
                    <a:pt x="101549" y="123669"/>
                  </a:lnTo>
                  <a:lnTo>
                    <a:pt x="100946" y="123413"/>
                  </a:lnTo>
                  <a:lnTo>
                    <a:pt x="99379" y="123484"/>
                  </a:lnTo>
                  <a:lnTo>
                    <a:pt x="98804" y="123715"/>
                  </a:lnTo>
                  <a:lnTo>
                    <a:pt x="98587" y="123905"/>
                  </a:lnTo>
                  <a:lnTo>
                    <a:pt x="98520" y="124106"/>
                  </a:lnTo>
                  <a:lnTo>
                    <a:pt x="98069" y="124485"/>
                  </a:lnTo>
                  <a:lnTo>
                    <a:pt x="95662" y="124818"/>
                  </a:lnTo>
                  <a:lnTo>
                    <a:pt x="94888" y="125041"/>
                  </a:lnTo>
                  <a:lnTo>
                    <a:pt x="94328" y="125324"/>
                  </a:lnTo>
                  <a:lnTo>
                    <a:pt x="94059" y="125618"/>
                  </a:lnTo>
                  <a:lnTo>
                    <a:pt x="93255" y="125767"/>
                  </a:lnTo>
                  <a:lnTo>
                    <a:pt x="92998" y="125718"/>
                  </a:lnTo>
                  <a:lnTo>
                    <a:pt x="92800" y="125409"/>
                  </a:lnTo>
                  <a:lnTo>
                    <a:pt x="92508" y="125082"/>
                  </a:lnTo>
                  <a:lnTo>
                    <a:pt x="92041" y="124728"/>
                  </a:lnTo>
                  <a:lnTo>
                    <a:pt x="91843" y="124684"/>
                  </a:lnTo>
                  <a:lnTo>
                    <a:pt x="91551" y="124821"/>
                  </a:lnTo>
                  <a:lnTo>
                    <a:pt x="91244" y="125141"/>
                  </a:lnTo>
                  <a:lnTo>
                    <a:pt x="91065" y="125428"/>
                  </a:lnTo>
                  <a:lnTo>
                    <a:pt x="91021" y="125624"/>
                  </a:lnTo>
                  <a:lnTo>
                    <a:pt x="90813" y="125298"/>
                  </a:lnTo>
                  <a:lnTo>
                    <a:pt x="90984" y="124252"/>
                  </a:lnTo>
                  <a:lnTo>
                    <a:pt x="90968" y="123861"/>
                  </a:lnTo>
                  <a:lnTo>
                    <a:pt x="90037" y="124076"/>
                  </a:lnTo>
                  <a:lnTo>
                    <a:pt x="88965" y="122344"/>
                  </a:lnTo>
                  <a:lnTo>
                    <a:pt x="88953" y="121989"/>
                  </a:lnTo>
                  <a:lnTo>
                    <a:pt x="88452" y="122031"/>
                  </a:lnTo>
                  <a:lnTo>
                    <a:pt x="85904" y="122984"/>
                  </a:lnTo>
                  <a:lnTo>
                    <a:pt x="84909" y="123163"/>
                  </a:lnTo>
                  <a:lnTo>
                    <a:pt x="84901" y="122769"/>
                  </a:lnTo>
                  <a:lnTo>
                    <a:pt x="85721" y="122087"/>
                  </a:lnTo>
                  <a:lnTo>
                    <a:pt x="86293" y="121775"/>
                  </a:lnTo>
                  <a:lnTo>
                    <a:pt x="86620" y="121440"/>
                  </a:lnTo>
                  <a:lnTo>
                    <a:pt x="86705" y="121149"/>
                  </a:lnTo>
                  <a:lnTo>
                    <a:pt x="86273" y="120785"/>
                  </a:lnTo>
                  <a:lnTo>
                    <a:pt x="85981" y="120882"/>
                  </a:lnTo>
                  <a:lnTo>
                    <a:pt x="85449" y="120161"/>
                  </a:lnTo>
                  <a:lnTo>
                    <a:pt x="86078" y="118964"/>
                  </a:lnTo>
                  <a:lnTo>
                    <a:pt x="85418" y="117511"/>
                  </a:lnTo>
                  <a:lnTo>
                    <a:pt x="84072" y="118167"/>
                  </a:lnTo>
                  <a:lnTo>
                    <a:pt x="81997" y="118104"/>
                  </a:lnTo>
                  <a:lnTo>
                    <a:pt x="81744" y="118389"/>
                  </a:lnTo>
                  <a:lnTo>
                    <a:pt x="81109" y="118884"/>
                  </a:lnTo>
                  <a:lnTo>
                    <a:pt x="80323" y="119308"/>
                  </a:lnTo>
                  <a:lnTo>
                    <a:pt x="78825" y="120368"/>
                  </a:lnTo>
                  <a:lnTo>
                    <a:pt x="78253" y="120918"/>
                  </a:lnTo>
                  <a:lnTo>
                    <a:pt x="77782" y="121409"/>
                  </a:lnTo>
                  <a:lnTo>
                    <a:pt x="77179" y="122295"/>
                  </a:lnTo>
                  <a:lnTo>
                    <a:pt x="76556" y="123656"/>
                  </a:lnTo>
                  <a:lnTo>
                    <a:pt x="75747" y="124929"/>
                  </a:lnTo>
                  <a:lnTo>
                    <a:pt x="74958" y="125658"/>
                  </a:lnTo>
                  <a:lnTo>
                    <a:pt x="74262" y="126071"/>
                  </a:lnTo>
                  <a:lnTo>
                    <a:pt x="74134" y="125037"/>
                  </a:lnTo>
                  <a:lnTo>
                    <a:pt x="74083" y="124847"/>
                  </a:lnTo>
                  <a:lnTo>
                    <a:pt x="73912" y="124635"/>
                  </a:lnTo>
                  <a:lnTo>
                    <a:pt x="73932" y="124315"/>
                  </a:lnTo>
                  <a:lnTo>
                    <a:pt x="74561" y="124058"/>
                  </a:lnTo>
                  <a:lnTo>
                    <a:pt x="74946" y="123798"/>
                  </a:lnTo>
                  <a:lnTo>
                    <a:pt x="74324" y="123172"/>
                  </a:lnTo>
                  <a:lnTo>
                    <a:pt x="73931" y="123143"/>
                  </a:lnTo>
                  <a:lnTo>
                    <a:pt x="73500" y="122689"/>
                  </a:lnTo>
                  <a:lnTo>
                    <a:pt x="73480" y="122161"/>
                  </a:lnTo>
                  <a:lnTo>
                    <a:pt x="73679" y="121643"/>
                  </a:lnTo>
                  <a:lnTo>
                    <a:pt x="73624" y="120884"/>
                  </a:lnTo>
                  <a:lnTo>
                    <a:pt x="73157" y="120293"/>
                  </a:lnTo>
                  <a:lnTo>
                    <a:pt x="72002" y="120587"/>
                  </a:lnTo>
                  <a:lnTo>
                    <a:pt x="70290" y="121257"/>
                  </a:lnTo>
                  <a:lnTo>
                    <a:pt x="70038" y="121283"/>
                  </a:lnTo>
                  <a:lnTo>
                    <a:pt x="70023" y="122615"/>
                  </a:lnTo>
                  <a:lnTo>
                    <a:pt x="70225" y="123088"/>
                  </a:lnTo>
                  <a:lnTo>
                    <a:pt x="70555" y="123595"/>
                  </a:lnTo>
                  <a:lnTo>
                    <a:pt x="70836" y="123799"/>
                  </a:lnTo>
                  <a:lnTo>
                    <a:pt x="70813" y="124271"/>
                  </a:lnTo>
                  <a:lnTo>
                    <a:pt x="69195" y="124636"/>
                  </a:lnTo>
                  <a:lnTo>
                    <a:pt x="68640" y="124956"/>
                  </a:lnTo>
                  <a:lnTo>
                    <a:pt x="68235" y="125087"/>
                  </a:lnTo>
                  <a:lnTo>
                    <a:pt x="68056" y="125120"/>
                  </a:lnTo>
                  <a:lnTo>
                    <a:pt x="67714" y="124975"/>
                  </a:lnTo>
                  <a:lnTo>
                    <a:pt x="66863" y="125099"/>
                  </a:lnTo>
                  <a:lnTo>
                    <a:pt x="65876" y="125478"/>
                  </a:lnTo>
                  <a:lnTo>
                    <a:pt x="65305" y="125422"/>
                  </a:lnTo>
                  <a:lnTo>
                    <a:pt x="65603" y="126836"/>
                  </a:lnTo>
                  <a:lnTo>
                    <a:pt x="64958" y="126962"/>
                  </a:lnTo>
                  <a:lnTo>
                    <a:pt x="64286" y="126522"/>
                  </a:lnTo>
                  <a:lnTo>
                    <a:pt x="63862" y="126511"/>
                  </a:lnTo>
                  <a:lnTo>
                    <a:pt x="62353" y="127069"/>
                  </a:lnTo>
                  <a:lnTo>
                    <a:pt x="61984" y="127318"/>
                  </a:lnTo>
                  <a:lnTo>
                    <a:pt x="62011" y="127552"/>
                  </a:lnTo>
                  <a:lnTo>
                    <a:pt x="60958" y="128069"/>
                  </a:lnTo>
                  <a:lnTo>
                    <a:pt x="60479" y="128215"/>
                  </a:lnTo>
                  <a:lnTo>
                    <a:pt x="60281" y="128481"/>
                  </a:lnTo>
                  <a:lnTo>
                    <a:pt x="60284" y="128626"/>
                  </a:lnTo>
                  <a:lnTo>
                    <a:pt x="60587" y="129173"/>
                  </a:lnTo>
                  <a:lnTo>
                    <a:pt x="61190" y="129809"/>
                  </a:lnTo>
                  <a:lnTo>
                    <a:pt x="61341" y="130274"/>
                  </a:lnTo>
                  <a:lnTo>
                    <a:pt x="61438" y="130911"/>
                  </a:lnTo>
                  <a:lnTo>
                    <a:pt x="61015" y="131119"/>
                  </a:lnTo>
                  <a:lnTo>
                    <a:pt x="59639" y="131465"/>
                  </a:lnTo>
                  <a:lnTo>
                    <a:pt x="59037" y="131431"/>
                  </a:lnTo>
                  <a:lnTo>
                    <a:pt x="58524" y="130467"/>
                  </a:lnTo>
                  <a:lnTo>
                    <a:pt x="58225" y="130308"/>
                  </a:lnTo>
                  <a:lnTo>
                    <a:pt x="58133" y="130118"/>
                  </a:lnTo>
                  <a:lnTo>
                    <a:pt x="58129" y="126686"/>
                  </a:lnTo>
                  <a:lnTo>
                    <a:pt x="56044" y="126086"/>
                  </a:lnTo>
                  <a:lnTo>
                    <a:pt x="55461" y="126246"/>
                  </a:lnTo>
                  <a:lnTo>
                    <a:pt x="54967" y="125644"/>
                  </a:lnTo>
                  <a:lnTo>
                    <a:pt x="54873" y="124743"/>
                  </a:lnTo>
                  <a:lnTo>
                    <a:pt x="55322" y="123478"/>
                  </a:lnTo>
                  <a:lnTo>
                    <a:pt x="56300" y="123132"/>
                  </a:lnTo>
                  <a:lnTo>
                    <a:pt x="57377" y="123254"/>
                  </a:lnTo>
                  <a:lnTo>
                    <a:pt x="58684" y="123232"/>
                  </a:lnTo>
                  <a:lnTo>
                    <a:pt x="58793" y="123538"/>
                  </a:lnTo>
                  <a:lnTo>
                    <a:pt x="62413" y="123218"/>
                  </a:lnTo>
                  <a:lnTo>
                    <a:pt x="61947" y="122615"/>
                  </a:lnTo>
                  <a:lnTo>
                    <a:pt x="62098" y="122291"/>
                  </a:lnTo>
                  <a:lnTo>
                    <a:pt x="62137" y="121763"/>
                  </a:lnTo>
                  <a:lnTo>
                    <a:pt x="61772" y="119891"/>
                  </a:lnTo>
                  <a:lnTo>
                    <a:pt x="61477" y="119434"/>
                  </a:lnTo>
                  <a:lnTo>
                    <a:pt x="61314" y="119400"/>
                  </a:lnTo>
                  <a:lnTo>
                    <a:pt x="61290" y="119125"/>
                  </a:lnTo>
                  <a:lnTo>
                    <a:pt x="60792" y="118105"/>
                  </a:lnTo>
                  <a:lnTo>
                    <a:pt x="60633" y="118101"/>
                  </a:lnTo>
                  <a:lnTo>
                    <a:pt x="59987" y="118436"/>
                  </a:lnTo>
                  <a:lnTo>
                    <a:pt x="59438" y="118484"/>
                  </a:lnTo>
                  <a:lnTo>
                    <a:pt x="59450" y="118239"/>
                  </a:lnTo>
                  <a:lnTo>
                    <a:pt x="59299" y="117536"/>
                  </a:lnTo>
                  <a:lnTo>
                    <a:pt x="57641" y="117990"/>
                  </a:lnTo>
                  <a:lnTo>
                    <a:pt x="57653" y="117599"/>
                  </a:lnTo>
                  <a:lnTo>
                    <a:pt x="57392" y="116855"/>
                  </a:lnTo>
                  <a:lnTo>
                    <a:pt x="57226" y="116901"/>
                  </a:lnTo>
                  <a:lnTo>
                    <a:pt x="57092" y="116695"/>
                  </a:lnTo>
                  <a:lnTo>
                    <a:pt x="57089" y="116446"/>
                  </a:lnTo>
                  <a:lnTo>
                    <a:pt x="58769" y="116152"/>
                  </a:lnTo>
                  <a:lnTo>
                    <a:pt x="60386" y="115683"/>
                  </a:lnTo>
                  <a:lnTo>
                    <a:pt x="60536" y="115560"/>
                  </a:lnTo>
                  <a:lnTo>
                    <a:pt x="59773" y="112603"/>
                  </a:lnTo>
                  <a:lnTo>
                    <a:pt x="59373" y="112926"/>
                  </a:lnTo>
                  <a:lnTo>
                    <a:pt x="58762" y="113108"/>
                  </a:lnTo>
                  <a:lnTo>
                    <a:pt x="57407" y="113409"/>
                  </a:lnTo>
                  <a:lnTo>
                    <a:pt x="57205" y="113151"/>
                  </a:lnTo>
                  <a:lnTo>
                    <a:pt x="57819" y="112788"/>
                  </a:lnTo>
                  <a:lnTo>
                    <a:pt x="59264" y="112103"/>
                  </a:lnTo>
                  <a:lnTo>
                    <a:pt x="59589" y="111882"/>
                  </a:lnTo>
                  <a:lnTo>
                    <a:pt x="58666" y="108269"/>
                  </a:lnTo>
                  <a:lnTo>
                    <a:pt x="57473" y="108891"/>
                  </a:lnTo>
                  <a:lnTo>
                    <a:pt x="51935" y="112096"/>
                  </a:lnTo>
                  <a:lnTo>
                    <a:pt x="44936" y="114556"/>
                  </a:lnTo>
                  <a:lnTo>
                    <a:pt x="44152" y="114665"/>
                  </a:lnTo>
                  <a:lnTo>
                    <a:pt x="35793" y="116097"/>
                  </a:lnTo>
                  <a:lnTo>
                    <a:pt x="31524" y="117530"/>
                  </a:lnTo>
                  <a:lnTo>
                    <a:pt x="29114" y="117145"/>
                  </a:lnTo>
                  <a:lnTo>
                    <a:pt x="24154" y="119056"/>
                  </a:lnTo>
                  <a:lnTo>
                    <a:pt x="21123" y="120310"/>
                  </a:lnTo>
                  <a:lnTo>
                    <a:pt x="19717" y="120973"/>
                  </a:lnTo>
                  <a:lnTo>
                    <a:pt x="18508" y="121475"/>
                  </a:lnTo>
                  <a:lnTo>
                    <a:pt x="15880" y="122769"/>
                  </a:lnTo>
                  <a:lnTo>
                    <a:pt x="15738" y="122837"/>
                  </a:lnTo>
                  <a:lnTo>
                    <a:pt x="13981" y="123707"/>
                  </a:lnTo>
                  <a:lnTo>
                    <a:pt x="12008" y="124898"/>
                  </a:lnTo>
                  <a:lnTo>
                    <a:pt x="10270" y="125735"/>
                  </a:lnTo>
                  <a:lnTo>
                    <a:pt x="7868" y="127032"/>
                  </a:lnTo>
                  <a:lnTo>
                    <a:pt x="5652" y="128355"/>
                  </a:lnTo>
                  <a:lnTo>
                    <a:pt x="4509" y="126142"/>
                  </a:lnTo>
                  <a:lnTo>
                    <a:pt x="4613" y="125926"/>
                  </a:lnTo>
                  <a:lnTo>
                    <a:pt x="6841" y="124922"/>
                  </a:lnTo>
                  <a:lnTo>
                    <a:pt x="7801" y="124308"/>
                  </a:lnTo>
                  <a:lnTo>
                    <a:pt x="7905" y="123155"/>
                  </a:lnTo>
                  <a:lnTo>
                    <a:pt x="7812" y="122936"/>
                  </a:lnTo>
                  <a:lnTo>
                    <a:pt x="7388" y="122549"/>
                  </a:lnTo>
                  <a:lnTo>
                    <a:pt x="6941" y="121362"/>
                  </a:lnTo>
                  <a:lnTo>
                    <a:pt x="6945" y="121198"/>
                  </a:lnTo>
                  <a:lnTo>
                    <a:pt x="7629" y="120533"/>
                  </a:lnTo>
                  <a:lnTo>
                    <a:pt x="8042" y="120299"/>
                  </a:lnTo>
                  <a:lnTo>
                    <a:pt x="8106" y="119912"/>
                  </a:lnTo>
                  <a:lnTo>
                    <a:pt x="7898" y="119767"/>
                  </a:lnTo>
                  <a:lnTo>
                    <a:pt x="7470" y="119986"/>
                  </a:lnTo>
                  <a:lnTo>
                    <a:pt x="6843" y="118959"/>
                  </a:lnTo>
                  <a:lnTo>
                    <a:pt x="6096" y="118056"/>
                  </a:lnTo>
                  <a:lnTo>
                    <a:pt x="5168" y="117982"/>
                  </a:lnTo>
                  <a:lnTo>
                    <a:pt x="4604" y="118046"/>
                  </a:lnTo>
                  <a:lnTo>
                    <a:pt x="4727" y="118427"/>
                  </a:lnTo>
                  <a:lnTo>
                    <a:pt x="4905" y="118630"/>
                  </a:lnTo>
                  <a:lnTo>
                    <a:pt x="2775" y="119713"/>
                  </a:lnTo>
                  <a:lnTo>
                    <a:pt x="1361" y="120147"/>
                  </a:lnTo>
                  <a:lnTo>
                    <a:pt x="0" y="117662"/>
                  </a:lnTo>
                  <a:lnTo>
                    <a:pt x="5820" y="114348"/>
                  </a:lnTo>
                  <a:lnTo>
                    <a:pt x="11543" y="111484"/>
                  </a:lnTo>
                  <a:lnTo>
                    <a:pt x="20353" y="106445"/>
                  </a:lnTo>
                  <a:lnTo>
                    <a:pt x="20224" y="98868"/>
                  </a:lnTo>
                  <a:lnTo>
                    <a:pt x="20221" y="98644"/>
                  </a:lnTo>
                  <a:lnTo>
                    <a:pt x="20181" y="95926"/>
                  </a:lnTo>
                  <a:lnTo>
                    <a:pt x="20158" y="92601"/>
                  </a:lnTo>
                  <a:lnTo>
                    <a:pt x="19653" y="92327"/>
                  </a:lnTo>
                  <a:lnTo>
                    <a:pt x="19485" y="92236"/>
                  </a:lnTo>
                  <a:lnTo>
                    <a:pt x="19332" y="92153"/>
                  </a:lnTo>
                  <a:lnTo>
                    <a:pt x="20217" y="91319"/>
                  </a:lnTo>
                  <a:lnTo>
                    <a:pt x="23378" y="88382"/>
                  </a:lnTo>
                  <a:lnTo>
                    <a:pt x="25579" y="86342"/>
                  </a:lnTo>
                  <a:lnTo>
                    <a:pt x="26850" y="85191"/>
                  </a:lnTo>
                  <a:lnTo>
                    <a:pt x="27565" y="84428"/>
                  </a:lnTo>
                  <a:lnTo>
                    <a:pt x="30271" y="81981"/>
                  </a:lnTo>
                  <a:lnTo>
                    <a:pt x="37719" y="71648"/>
                  </a:lnTo>
                  <a:lnTo>
                    <a:pt x="39932" y="68564"/>
                  </a:lnTo>
                  <a:lnTo>
                    <a:pt x="47794" y="60388"/>
                  </a:lnTo>
                  <a:lnTo>
                    <a:pt x="47792" y="60211"/>
                  </a:lnTo>
                  <a:lnTo>
                    <a:pt x="47736" y="56107"/>
                  </a:lnTo>
                  <a:lnTo>
                    <a:pt x="45125" y="56129"/>
                  </a:lnTo>
                  <a:lnTo>
                    <a:pt x="42996" y="53560"/>
                  </a:lnTo>
                  <a:lnTo>
                    <a:pt x="41339" y="51547"/>
                  </a:lnTo>
                  <a:lnTo>
                    <a:pt x="43889" y="50985"/>
                  </a:lnTo>
                  <a:lnTo>
                    <a:pt x="45020" y="50226"/>
                  </a:lnTo>
                  <a:lnTo>
                    <a:pt x="46077" y="49721"/>
                  </a:lnTo>
                  <a:lnTo>
                    <a:pt x="47370" y="49312"/>
                  </a:lnTo>
                  <a:lnTo>
                    <a:pt x="50111" y="48167"/>
                  </a:lnTo>
                  <a:lnTo>
                    <a:pt x="50683" y="48065"/>
                  </a:lnTo>
                  <a:lnTo>
                    <a:pt x="51257" y="47712"/>
                  </a:lnTo>
                  <a:lnTo>
                    <a:pt x="52444" y="46664"/>
                  </a:lnTo>
                  <a:lnTo>
                    <a:pt x="55261" y="44915"/>
                  </a:lnTo>
                  <a:lnTo>
                    <a:pt x="55456" y="44809"/>
                  </a:lnTo>
                  <a:lnTo>
                    <a:pt x="56301" y="44960"/>
                  </a:lnTo>
                  <a:lnTo>
                    <a:pt x="56802" y="44842"/>
                  </a:lnTo>
                  <a:lnTo>
                    <a:pt x="60080" y="43437"/>
                  </a:lnTo>
                  <a:lnTo>
                    <a:pt x="60774" y="43231"/>
                  </a:lnTo>
                  <a:lnTo>
                    <a:pt x="61213" y="43307"/>
                  </a:lnTo>
                  <a:lnTo>
                    <a:pt x="64300" y="44772"/>
                  </a:lnTo>
                  <a:lnTo>
                    <a:pt x="65079" y="43856"/>
                  </a:lnTo>
                  <a:lnTo>
                    <a:pt x="66135" y="42807"/>
                  </a:lnTo>
                  <a:lnTo>
                    <a:pt x="66390" y="42661"/>
                  </a:lnTo>
                  <a:lnTo>
                    <a:pt x="67028" y="42578"/>
                  </a:lnTo>
                  <a:lnTo>
                    <a:pt x="67496" y="42876"/>
                  </a:lnTo>
                  <a:lnTo>
                    <a:pt x="67523" y="43046"/>
                  </a:lnTo>
                  <a:lnTo>
                    <a:pt x="67417" y="43216"/>
                  </a:lnTo>
                  <a:lnTo>
                    <a:pt x="67415" y="43507"/>
                  </a:lnTo>
                  <a:lnTo>
                    <a:pt x="68275" y="44020"/>
                  </a:lnTo>
                  <a:lnTo>
                    <a:pt x="68553" y="44051"/>
                  </a:lnTo>
                  <a:lnTo>
                    <a:pt x="68433" y="42981"/>
                  </a:lnTo>
                  <a:lnTo>
                    <a:pt x="67968" y="42687"/>
                  </a:lnTo>
                  <a:lnTo>
                    <a:pt x="68644" y="41823"/>
                  </a:lnTo>
                  <a:lnTo>
                    <a:pt x="71677" y="40199"/>
                  </a:lnTo>
                  <a:lnTo>
                    <a:pt x="72163" y="40496"/>
                  </a:lnTo>
                  <a:lnTo>
                    <a:pt x="71569" y="43104"/>
                  </a:lnTo>
                  <a:lnTo>
                    <a:pt x="79775" y="44696"/>
                  </a:lnTo>
                  <a:lnTo>
                    <a:pt x="79617" y="45094"/>
                  </a:lnTo>
                  <a:lnTo>
                    <a:pt x="79547" y="45644"/>
                  </a:lnTo>
                  <a:lnTo>
                    <a:pt x="79752" y="46736"/>
                  </a:lnTo>
                  <a:lnTo>
                    <a:pt x="79874" y="46959"/>
                  </a:lnTo>
                  <a:lnTo>
                    <a:pt x="79897" y="47532"/>
                  </a:lnTo>
                  <a:lnTo>
                    <a:pt x="79955" y="48134"/>
                  </a:lnTo>
                  <a:lnTo>
                    <a:pt x="80084" y="48484"/>
                  </a:lnTo>
                  <a:lnTo>
                    <a:pt x="80370" y="49522"/>
                  </a:lnTo>
                  <a:lnTo>
                    <a:pt x="80455" y="50159"/>
                  </a:lnTo>
                  <a:lnTo>
                    <a:pt x="80682" y="50903"/>
                  </a:lnTo>
                  <a:lnTo>
                    <a:pt x="80995" y="51331"/>
                  </a:lnTo>
                  <a:lnTo>
                    <a:pt x="81390" y="52109"/>
                  </a:lnTo>
                  <a:lnTo>
                    <a:pt x="81830" y="52537"/>
                  </a:lnTo>
                  <a:lnTo>
                    <a:pt x="82620" y="53482"/>
                  </a:lnTo>
                  <a:lnTo>
                    <a:pt x="83057" y="54078"/>
                  </a:lnTo>
                  <a:lnTo>
                    <a:pt x="83280" y="54062"/>
                  </a:lnTo>
                  <a:lnTo>
                    <a:pt x="83844" y="54304"/>
                  </a:lnTo>
                  <a:lnTo>
                    <a:pt x="84568" y="55092"/>
                  </a:lnTo>
                  <a:lnTo>
                    <a:pt x="84803" y="55561"/>
                  </a:lnTo>
                  <a:lnTo>
                    <a:pt x="84906" y="56607"/>
                  </a:lnTo>
                  <a:lnTo>
                    <a:pt x="84820" y="57109"/>
                  </a:lnTo>
                  <a:lnTo>
                    <a:pt x="84832" y="58210"/>
                  </a:lnTo>
                  <a:lnTo>
                    <a:pt x="84985" y="58898"/>
                  </a:lnTo>
                  <a:lnTo>
                    <a:pt x="85301" y="58918"/>
                  </a:lnTo>
                  <a:lnTo>
                    <a:pt x="86346" y="58998"/>
                  </a:lnTo>
                  <a:lnTo>
                    <a:pt x="86620" y="58204"/>
                  </a:lnTo>
                  <a:lnTo>
                    <a:pt x="87818" y="58181"/>
                  </a:lnTo>
                  <a:lnTo>
                    <a:pt x="87524" y="58525"/>
                  </a:lnTo>
                  <a:lnTo>
                    <a:pt x="88549" y="59481"/>
                  </a:lnTo>
                  <a:lnTo>
                    <a:pt x="89641" y="59742"/>
                  </a:lnTo>
                  <a:lnTo>
                    <a:pt x="89575" y="58167"/>
                  </a:lnTo>
                  <a:lnTo>
                    <a:pt x="93764" y="58134"/>
                  </a:lnTo>
                  <a:lnTo>
                    <a:pt x="94335" y="59202"/>
                  </a:lnTo>
                  <a:lnTo>
                    <a:pt x="95705" y="58764"/>
                  </a:lnTo>
                  <a:lnTo>
                    <a:pt x="95775" y="58608"/>
                  </a:lnTo>
                  <a:lnTo>
                    <a:pt x="95817" y="58124"/>
                  </a:lnTo>
                  <a:lnTo>
                    <a:pt x="96946" y="58121"/>
                  </a:lnTo>
                  <a:lnTo>
                    <a:pt x="98915" y="57240"/>
                  </a:lnTo>
                  <a:lnTo>
                    <a:pt x="99341" y="56351"/>
                  </a:lnTo>
                  <a:lnTo>
                    <a:pt x="100173" y="53976"/>
                  </a:lnTo>
                  <a:lnTo>
                    <a:pt x="100344" y="53262"/>
                  </a:lnTo>
                  <a:lnTo>
                    <a:pt x="101511" y="53094"/>
                  </a:lnTo>
                  <a:lnTo>
                    <a:pt x="101953" y="53280"/>
                  </a:lnTo>
                  <a:lnTo>
                    <a:pt x="102141" y="53585"/>
                  </a:lnTo>
                  <a:lnTo>
                    <a:pt x="103179" y="53532"/>
                  </a:lnTo>
                  <a:lnTo>
                    <a:pt x="103668" y="54544"/>
                  </a:lnTo>
                  <a:lnTo>
                    <a:pt x="104771" y="53973"/>
                  </a:lnTo>
                  <a:lnTo>
                    <a:pt x="104469" y="53456"/>
                  </a:lnTo>
                  <a:lnTo>
                    <a:pt x="105179" y="52992"/>
                  </a:lnTo>
                  <a:lnTo>
                    <a:pt x="106134" y="53490"/>
                  </a:lnTo>
                  <a:lnTo>
                    <a:pt x="106497" y="53549"/>
                  </a:lnTo>
                  <a:lnTo>
                    <a:pt x="107719" y="53135"/>
                  </a:lnTo>
                  <a:lnTo>
                    <a:pt x="107436" y="51594"/>
                  </a:lnTo>
                  <a:lnTo>
                    <a:pt x="105515" y="52021"/>
                  </a:lnTo>
                  <a:lnTo>
                    <a:pt x="104928" y="49744"/>
                  </a:lnTo>
                  <a:lnTo>
                    <a:pt x="105209" y="49338"/>
                  </a:lnTo>
                  <a:lnTo>
                    <a:pt x="111746" y="47854"/>
                  </a:lnTo>
                  <a:lnTo>
                    <a:pt x="111675" y="47579"/>
                  </a:lnTo>
                  <a:lnTo>
                    <a:pt x="113716" y="45108"/>
                  </a:lnTo>
                  <a:lnTo>
                    <a:pt x="114196" y="44624"/>
                  </a:lnTo>
                  <a:lnTo>
                    <a:pt x="114592" y="44383"/>
                  </a:lnTo>
                  <a:lnTo>
                    <a:pt x="116148" y="43731"/>
                  </a:lnTo>
                  <a:lnTo>
                    <a:pt x="116571" y="43645"/>
                  </a:lnTo>
                  <a:lnTo>
                    <a:pt x="116790" y="43742"/>
                  </a:lnTo>
                  <a:lnTo>
                    <a:pt x="117343" y="43790"/>
                  </a:lnTo>
                  <a:lnTo>
                    <a:pt x="118036" y="43682"/>
                  </a:lnTo>
                  <a:lnTo>
                    <a:pt x="118530" y="43511"/>
                  </a:lnTo>
                  <a:lnTo>
                    <a:pt x="119047" y="43116"/>
                  </a:lnTo>
                  <a:lnTo>
                    <a:pt x="119141" y="42856"/>
                  </a:lnTo>
                  <a:lnTo>
                    <a:pt x="119142" y="41643"/>
                  </a:lnTo>
                  <a:lnTo>
                    <a:pt x="120837" y="39949"/>
                  </a:lnTo>
                  <a:lnTo>
                    <a:pt x="120519" y="40135"/>
                  </a:lnTo>
                  <a:lnTo>
                    <a:pt x="120127" y="40213"/>
                  </a:lnTo>
                  <a:lnTo>
                    <a:pt x="120010" y="39663"/>
                  </a:lnTo>
                  <a:lnTo>
                    <a:pt x="120037" y="39060"/>
                  </a:lnTo>
                  <a:lnTo>
                    <a:pt x="120617" y="38912"/>
                  </a:lnTo>
                  <a:lnTo>
                    <a:pt x="120248" y="37635"/>
                  </a:lnTo>
                  <a:lnTo>
                    <a:pt x="120209" y="36902"/>
                  </a:lnTo>
                  <a:lnTo>
                    <a:pt x="120773" y="36083"/>
                  </a:lnTo>
                  <a:lnTo>
                    <a:pt x="121040" y="35956"/>
                  </a:lnTo>
                  <a:lnTo>
                    <a:pt x="122326" y="36600"/>
                  </a:lnTo>
                  <a:lnTo>
                    <a:pt x="122710" y="37486"/>
                  </a:lnTo>
                  <a:lnTo>
                    <a:pt x="122745" y="38038"/>
                  </a:lnTo>
                  <a:lnTo>
                    <a:pt x="128329" y="32453"/>
                  </a:lnTo>
                  <a:lnTo>
                    <a:pt x="130996" y="29469"/>
                  </a:lnTo>
                  <a:lnTo>
                    <a:pt x="133985" y="26514"/>
                  </a:lnTo>
                  <a:lnTo>
                    <a:pt x="133334" y="26290"/>
                  </a:lnTo>
                  <a:lnTo>
                    <a:pt x="132996" y="25494"/>
                  </a:lnTo>
                  <a:lnTo>
                    <a:pt x="133164" y="24658"/>
                  </a:lnTo>
                  <a:lnTo>
                    <a:pt x="133407" y="24068"/>
                  </a:lnTo>
                  <a:lnTo>
                    <a:pt x="134090" y="23045"/>
                  </a:lnTo>
                  <a:lnTo>
                    <a:pt x="135836" y="22791"/>
                  </a:lnTo>
                  <a:lnTo>
                    <a:pt x="136653" y="22761"/>
                  </a:lnTo>
                  <a:lnTo>
                    <a:pt x="136999" y="22776"/>
                  </a:lnTo>
                  <a:lnTo>
                    <a:pt x="137399" y="23007"/>
                  </a:lnTo>
                  <a:lnTo>
                    <a:pt x="137917" y="22471"/>
                  </a:lnTo>
                  <a:lnTo>
                    <a:pt x="138699" y="21662"/>
                  </a:lnTo>
                  <a:lnTo>
                    <a:pt x="139505" y="20828"/>
                  </a:lnTo>
                  <a:lnTo>
                    <a:pt x="140689" y="19605"/>
                  </a:lnTo>
                  <a:lnTo>
                    <a:pt x="142516" y="17698"/>
                  </a:lnTo>
                  <a:lnTo>
                    <a:pt x="142131" y="17779"/>
                  </a:lnTo>
                  <a:lnTo>
                    <a:pt x="141495" y="17756"/>
                  </a:lnTo>
                  <a:lnTo>
                    <a:pt x="139311" y="17503"/>
                  </a:lnTo>
                  <a:lnTo>
                    <a:pt x="139060" y="17377"/>
                  </a:lnTo>
                  <a:lnTo>
                    <a:pt x="138922" y="17146"/>
                  </a:lnTo>
                  <a:lnTo>
                    <a:pt x="138828" y="16707"/>
                  </a:lnTo>
                  <a:lnTo>
                    <a:pt x="138128" y="15446"/>
                  </a:lnTo>
                  <a:lnTo>
                    <a:pt x="137551" y="15029"/>
                  </a:lnTo>
                  <a:lnTo>
                    <a:pt x="136651" y="14653"/>
                  </a:lnTo>
                  <a:lnTo>
                    <a:pt x="136258" y="14159"/>
                  </a:lnTo>
                  <a:lnTo>
                    <a:pt x="136148" y="13690"/>
                  </a:lnTo>
                  <a:lnTo>
                    <a:pt x="136206" y="12737"/>
                  </a:lnTo>
                  <a:lnTo>
                    <a:pt x="135876" y="11695"/>
                  </a:lnTo>
                  <a:lnTo>
                    <a:pt x="135852" y="11305"/>
                  </a:lnTo>
                  <a:lnTo>
                    <a:pt x="135907" y="11119"/>
                  </a:lnTo>
                  <a:lnTo>
                    <a:pt x="136060" y="10858"/>
                  </a:lnTo>
                  <a:lnTo>
                    <a:pt x="136666" y="10962"/>
                  </a:lnTo>
                  <a:lnTo>
                    <a:pt x="136839" y="11238"/>
                  </a:lnTo>
                  <a:lnTo>
                    <a:pt x="137153" y="11379"/>
                  </a:lnTo>
                  <a:lnTo>
                    <a:pt x="138030" y="11237"/>
                  </a:lnTo>
                  <a:lnTo>
                    <a:pt x="138427" y="10854"/>
                  </a:lnTo>
                  <a:lnTo>
                    <a:pt x="138375" y="10515"/>
                  </a:lnTo>
                  <a:lnTo>
                    <a:pt x="138560" y="10140"/>
                  </a:lnTo>
                  <a:lnTo>
                    <a:pt x="139228" y="9555"/>
                  </a:lnTo>
                  <a:lnTo>
                    <a:pt x="140761" y="9172"/>
                  </a:lnTo>
                  <a:lnTo>
                    <a:pt x="141135" y="9321"/>
                  </a:lnTo>
                  <a:lnTo>
                    <a:pt x="142090" y="9444"/>
                  </a:lnTo>
                  <a:lnTo>
                    <a:pt x="141941" y="8421"/>
                  </a:lnTo>
                  <a:lnTo>
                    <a:pt x="142063" y="8279"/>
                  </a:lnTo>
                  <a:lnTo>
                    <a:pt x="142641" y="8134"/>
                  </a:lnTo>
                  <a:lnTo>
                    <a:pt x="142991" y="8134"/>
                  </a:lnTo>
                  <a:lnTo>
                    <a:pt x="143683" y="7703"/>
                  </a:lnTo>
                  <a:lnTo>
                    <a:pt x="145723" y="7477"/>
                  </a:lnTo>
                  <a:lnTo>
                    <a:pt x="146718" y="7146"/>
                  </a:lnTo>
                  <a:lnTo>
                    <a:pt x="147722" y="6916"/>
                  </a:lnTo>
                  <a:lnTo>
                    <a:pt x="147997" y="6503"/>
                  </a:lnTo>
                  <a:lnTo>
                    <a:pt x="148041" y="6111"/>
                  </a:lnTo>
                  <a:lnTo>
                    <a:pt x="148551" y="537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4" name="pg165">
              <a:extLst>
                <a:ext uri="{FF2B5EF4-FFF2-40B4-BE49-F238E27FC236}">
                  <a16:creationId xmlns:a16="http://schemas.microsoft.com/office/drawing/2014/main" id="{7CA3B21A-0D1B-C54D-8F96-753DF8D44178}"/>
                </a:ext>
              </a:extLst>
            </p:cNvPr>
            <p:cNvSpPr/>
            <p:nvPr/>
          </p:nvSpPr>
          <p:spPr>
            <a:xfrm>
              <a:off x="7039951" y="2826896"/>
              <a:ext cx="121484" cy="84040"/>
            </a:xfrm>
            <a:custGeom>
              <a:avLst/>
              <a:gdLst/>
              <a:ahLst/>
              <a:cxnLst/>
              <a:rect l="0" t="0" r="0" b="0"/>
              <a:pathLst>
                <a:path w="121484" h="84040">
                  <a:moveTo>
                    <a:pt x="70324" y="4411"/>
                  </a:moveTo>
                  <a:lnTo>
                    <a:pt x="70818" y="4255"/>
                  </a:lnTo>
                  <a:lnTo>
                    <a:pt x="71533" y="3778"/>
                  </a:lnTo>
                  <a:lnTo>
                    <a:pt x="74197" y="3368"/>
                  </a:lnTo>
                  <a:lnTo>
                    <a:pt x="75900" y="3349"/>
                  </a:lnTo>
                  <a:lnTo>
                    <a:pt x="76732" y="3115"/>
                  </a:lnTo>
                  <a:lnTo>
                    <a:pt x="78224" y="3427"/>
                  </a:lnTo>
                  <a:lnTo>
                    <a:pt x="78208" y="3971"/>
                  </a:lnTo>
                  <a:lnTo>
                    <a:pt x="78102" y="4239"/>
                  </a:lnTo>
                  <a:lnTo>
                    <a:pt x="78430" y="4488"/>
                  </a:lnTo>
                  <a:lnTo>
                    <a:pt x="78610" y="4499"/>
                  </a:lnTo>
                  <a:lnTo>
                    <a:pt x="79169" y="3963"/>
                  </a:lnTo>
                  <a:lnTo>
                    <a:pt x="79196" y="3494"/>
                  </a:lnTo>
                  <a:lnTo>
                    <a:pt x="79302" y="3334"/>
                  </a:lnTo>
                  <a:lnTo>
                    <a:pt x="80446" y="2641"/>
                  </a:lnTo>
                  <a:lnTo>
                    <a:pt x="83407" y="3615"/>
                  </a:lnTo>
                  <a:lnTo>
                    <a:pt x="83332" y="3924"/>
                  </a:lnTo>
                  <a:lnTo>
                    <a:pt x="82828" y="4158"/>
                  </a:lnTo>
                  <a:lnTo>
                    <a:pt x="82282" y="4210"/>
                  </a:lnTo>
                  <a:lnTo>
                    <a:pt x="81985" y="4080"/>
                  </a:lnTo>
                  <a:lnTo>
                    <a:pt x="81629" y="4079"/>
                  </a:lnTo>
                  <a:lnTo>
                    <a:pt x="81375" y="4195"/>
                  </a:lnTo>
                  <a:lnTo>
                    <a:pt x="81336" y="4329"/>
                  </a:lnTo>
                  <a:lnTo>
                    <a:pt x="81301" y="4779"/>
                  </a:lnTo>
                  <a:lnTo>
                    <a:pt x="82285" y="5356"/>
                  </a:lnTo>
                  <a:lnTo>
                    <a:pt x="83226" y="5193"/>
                  </a:lnTo>
                  <a:lnTo>
                    <a:pt x="84415" y="4622"/>
                  </a:lnTo>
                  <a:lnTo>
                    <a:pt x="83063" y="5779"/>
                  </a:lnTo>
                  <a:lnTo>
                    <a:pt x="82516" y="6247"/>
                  </a:lnTo>
                  <a:lnTo>
                    <a:pt x="82550" y="6439"/>
                  </a:lnTo>
                  <a:lnTo>
                    <a:pt x="83131" y="7709"/>
                  </a:lnTo>
                  <a:lnTo>
                    <a:pt x="83279" y="7913"/>
                  </a:lnTo>
                  <a:lnTo>
                    <a:pt x="83408" y="7962"/>
                  </a:lnTo>
                  <a:lnTo>
                    <a:pt x="83619" y="7880"/>
                  </a:lnTo>
                  <a:lnTo>
                    <a:pt x="83420" y="8099"/>
                  </a:lnTo>
                  <a:lnTo>
                    <a:pt x="82170" y="8281"/>
                  </a:lnTo>
                  <a:lnTo>
                    <a:pt x="81190" y="8009"/>
                  </a:lnTo>
                  <a:lnTo>
                    <a:pt x="80562" y="7916"/>
                  </a:lnTo>
                  <a:lnTo>
                    <a:pt x="77097" y="10861"/>
                  </a:lnTo>
                  <a:lnTo>
                    <a:pt x="75792" y="10862"/>
                  </a:lnTo>
                  <a:lnTo>
                    <a:pt x="75885" y="11536"/>
                  </a:lnTo>
                  <a:lnTo>
                    <a:pt x="76454" y="12120"/>
                  </a:lnTo>
                  <a:lnTo>
                    <a:pt x="76556" y="12325"/>
                  </a:lnTo>
                  <a:lnTo>
                    <a:pt x="76977" y="12217"/>
                  </a:lnTo>
                  <a:lnTo>
                    <a:pt x="78090" y="12633"/>
                  </a:lnTo>
                  <a:lnTo>
                    <a:pt x="78316" y="12800"/>
                  </a:lnTo>
                  <a:lnTo>
                    <a:pt x="78276" y="13146"/>
                  </a:lnTo>
                  <a:lnTo>
                    <a:pt x="78370" y="13321"/>
                  </a:lnTo>
                  <a:lnTo>
                    <a:pt x="78702" y="13410"/>
                  </a:lnTo>
                  <a:lnTo>
                    <a:pt x="78905" y="13191"/>
                  </a:lnTo>
                  <a:lnTo>
                    <a:pt x="78995" y="12874"/>
                  </a:lnTo>
                  <a:lnTo>
                    <a:pt x="79022" y="12229"/>
                  </a:lnTo>
                  <a:lnTo>
                    <a:pt x="79171" y="12039"/>
                  </a:lnTo>
                  <a:lnTo>
                    <a:pt x="79943" y="12359"/>
                  </a:lnTo>
                  <a:lnTo>
                    <a:pt x="81555" y="12300"/>
                  </a:lnTo>
                  <a:lnTo>
                    <a:pt x="81895" y="12088"/>
                  </a:lnTo>
                  <a:lnTo>
                    <a:pt x="81996" y="11917"/>
                  </a:lnTo>
                  <a:lnTo>
                    <a:pt x="81958" y="11545"/>
                  </a:lnTo>
                  <a:lnTo>
                    <a:pt x="82051" y="11169"/>
                  </a:lnTo>
                  <a:lnTo>
                    <a:pt x="82489" y="10670"/>
                  </a:lnTo>
                  <a:lnTo>
                    <a:pt x="82801" y="10421"/>
                  </a:lnTo>
                  <a:lnTo>
                    <a:pt x="83325" y="10198"/>
                  </a:lnTo>
                  <a:lnTo>
                    <a:pt x="83711" y="10154"/>
                  </a:lnTo>
                  <a:lnTo>
                    <a:pt x="84004" y="10188"/>
                  </a:lnTo>
                  <a:lnTo>
                    <a:pt x="84605" y="10415"/>
                  </a:lnTo>
                  <a:lnTo>
                    <a:pt x="84745" y="10385"/>
                  </a:lnTo>
                  <a:lnTo>
                    <a:pt x="85829" y="10086"/>
                  </a:lnTo>
                  <a:lnTo>
                    <a:pt x="85925" y="9842"/>
                  </a:lnTo>
                  <a:lnTo>
                    <a:pt x="85845" y="9501"/>
                  </a:lnTo>
                  <a:lnTo>
                    <a:pt x="86603" y="9404"/>
                  </a:lnTo>
                  <a:lnTo>
                    <a:pt x="87757" y="9737"/>
                  </a:lnTo>
                  <a:lnTo>
                    <a:pt x="87828" y="10104"/>
                  </a:lnTo>
                  <a:lnTo>
                    <a:pt x="87368" y="10417"/>
                  </a:lnTo>
                  <a:lnTo>
                    <a:pt x="87233" y="11905"/>
                  </a:lnTo>
                  <a:lnTo>
                    <a:pt x="87534" y="12020"/>
                  </a:lnTo>
                  <a:lnTo>
                    <a:pt x="87797" y="11968"/>
                  </a:lnTo>
                  <a:lnTo>
                    <a:pt x="88343" y="12059"/>
                  </a:lnTo>
                  <a:lnTo>
                    <a:pt x="89853" y="13425"/>
                  </a:lnTo>
                  <a:lnTo>
                    <a:pt x="89835" y="13699"/>
                  </a:lnTo>
                  <a:lnTo>
                    <a:pt x="93454" y="11119"/>
                  </a:lnTo>
                  <a:lnTo>
                    <a:pt x="92972" y="10484"/>
                  </a:lnTo>
                  <a:lnTo>
                    <a:pt x="92400" y="9162"/>
                  </a:lnTo>
                  <a:lnTo>
                    <a:pt x="92727" y="8631"/>
                  </a:lnTo>
                  <a:lnTo>
                    <a:pt x="93067" y="8434"/>
                  </a:lnTo>
                  <a:lnTo>
                    <a:pt x="95916" y="7856"/>
                  </a:lnTo>
                  <a:lnTo>
                    <a:pt x="97250" y="8288"/>
                  </a:lnTo>
                  <a:lnTo>
                    <a:pt x="97186" y="8436"/>
                  </a:lnTo>
                  <a:lnTo>
                    <a:pt x="97092" y="8725"/>
                  </a:lnTo>
                  <a:lnTo>
                    <a:pt x="97103" y="8985"/>
                  </a:lnTo>
                  <a:lnTo>
                    <a:pt x="97270" y="9514"/>
                  </a:lnTo>
                  <a:lnTo>
                    <a:pt x="97563" y="9875"/>
                  </a:lnTo>
                  <a:lnTo>
                    <a:pt x="98339" y="10427"/>
                  </a:lnTo>
                  <a:lnTo>
                    <a:pt x="98638" y="10942"/>
                  </a:lnTo>
                  <a:lnTo>
                    <a:pt x="98700" y="11380"/>
                  </a:lnTo>
                  <a:lnTo>
                    <a:pt x="98661" y="11656"/>
                  </a:lnTo>
                  <a:lnTo>
                    <a:pt x="98412" y="12301"/>
                  </a:lnTo>
                  <a:lnTo>
                    <a:pt x="98073" y="12703"/>
                  </a:lnTo>
                  <a:lnTo>
                    <a:pt x="96994" y="13332"/>
                  </a:lnTo>
                  <a:lnTo>
                    <a:pt x="96234" y="13958"/>
                  </a:lnTo>
                  <a:lnTo>
                    <a:pt x="96446" y="14275"/>
                  </a:lnTo>
                  <a:lnTo>
                    <a:pt x="96089" y="14452"/>
                  </a:lnTo>
                  <a:lnTo>
                    <a:pt x="95624" y="14467"/>
                  </a:lnTo>
                  <a:lnTo>
                    <a:pt x="95152" y="14686"/>
                  </a:lnTo>
                  <a:lnTo>
                    <a:pt x="93232" y="15985"/>
                  </a:lnTo>
                  <a:lnTo>
                    <a:pt x="92511" y="16837"/>
                  </a:lnTo>
                  <a:lnTo>
                    <a:pt x="92105" y="17128"/>
                  </a:lnTo>
                  <a:lnTo>
                    <a:pt x="91980" y="17336"/>
                  </a:lnTo>
                  <a:lnTo>
                    <a:pt x="91988" y="17548"/>
                  </a:lnTo>
                  <a:lnTo>
                    <a:pt x="92187" y="17857"/>
                  </a:lnTo>
                  <a:lnTo>
                    <a:pt x="92078" y="18341"/>
                  </a:lnTo>
                  <a:lnTo>
                    <a:pt x="91317" y="19097"/>
                  </a:lnTo>
                  <a:lnTo>
                    <a:pt x="89554" y="19516"/>
                  </a:lnTo>
                  <a:lnTo>
                    <a:pt x="90583" y="21005"/>
                  </a:lnTo>
                  <a:lnTo>
                    <a:pt x="87244" y="23389"/>
                  </a:lnTo>
                  <a:lnTo>
                    <a:pt x="84999" y="25552"/>
                  </a:lnTo>
                  <a:lnTo>
                    <a:pt x="84574" y="25857"/>
                  </a:lnTo>
                  <a:lnTo>
                    <a:pt x="83037" y="26483"/>
                  </a:lnTo>
                  <a:lnTo>
                    <a:pt x="82934" y="26029"/>
                  </a:lnTo>
                  <a:lnTo>
                    <a:pt x="79728" y="26867"/>
                  </a:lnTo>
                  <a:lnTo>
                    <a:pt x="79833" y="27347"/>
                  </a:lnTo>
                  <a:lnTo>
                    <a:pt x="77541" y="27924"/>
                  </a:lnTo>
                  <a:lnTo>
                    <a:pt x="75009" y="28597"/>
                  </a:lnTo>
                  <a:lnTo>
                    <a:pt x="72066" y="29584"/>
                  </a:lnTo>
                  <a:lnTo>
                    <a:pt x="72476" y="30021"/>
                  </a:lnTo>
                  <a:lnTo>
                    <a:pt x="89950" y="29579"/>
                  </a:lnTo>
                  <a:lnTo>
                    <a:pt x="90323" y="29568"/>
                  </a:lnTo>
                  <a:lnTo>
                    <a:pt x="101680" y="24232"/>
                  </a:lnTo>
                  <a:lnTo>
                    <a:pt x="104152" y="22992"/>
                  </a:lnTo>
                  <a:lnTo>
                    <a:pt x="104388" y="23098"/>
                  </a:lnTo>
                  <a:lnTo>
                    <a:pt x="104618" y="23414"/>
                  </a:lnTo>
                  <a:lnTo>
                    <a:pt x="103508" y="23906"/>
                  </a:lnTo>
                  <a:lnTo>
                    <a:pt x="103761" y="25559"/>
                  </a:lnTo>
                  <a:lnTo>
                    <a:pt x="103372" y="25812"/>
                  </a:lnTo>
                  <a:lnTo>
                    <a:pt x="101064" y="26892"/>
                  </a:lnTo>
                  <a:lnTo>
                    <a:pt x="100201" y="27479"/>
                  </a:lnTo>
                  <a:lnTo>
                    <a:pt x="98450" y="28401"/>
                  </a:lnTo>
                  <a:lnTo>
                    <a:pt x="97234" y="28885"/>
                  </a:lnTo>
                  <a:lnTo>
                    <a:pt x="96918" y="29268"/>
                  </a:lnTo>
                  <a:lnTo>
                    <a:pt x="96692" y="30102"/>
                  </a:lnTo>
                  <a:lnTo>
                    <a:pt x="96341" y="30645"/>
                  </a:lnTo>
                  <a:lnTo>
                    <a:pt x="95324" y="31494"/>
                  </a:lnTo>
                  <a:lnTo>
                    <a:pt x="94253" y="32289"/>
                  </a:lnTo>
                  <a:lnTo>
                    <a:pt x="93664" y="32252"/>
                  </a:lnTo>
                  <a:lnTo>
                    <a:pt x="92893" y="32903"/>
                  </a:lnTo>
                  <a:lnTo>
                    <a:pt x="93002" y="33105"/>
                  </a:lnTo>
                  <a:lnTo>
                    <a:pt x="91790" y="33783"/>
                  </a:lnTo>
                  <a:lnTo>
                    <a:pt x="91505" y="34012"/>
                  </a:lnTo>
                  <a:lnTo>
                    <a:pt x="90801" y="34937"/>
                  </a:lnTo>
                  <a:lnTo>
                    <a:pt x="90443" y="35906"/>
                  </a:lnTo>
                  <a:lnTo>
                    <a:pt x="90861" y="36985"/>
                  </a:lnTo>
                  <a:lnTo>
                    <a:pt x="89137" y="37597"/>
                  </a:lnTo>
                  <a:lnTo>
                    <a:pt x="88949" y="37101"/>
                  </a:lnTo>
                  <a:lnTo>
                    <a:pt x="88349" y="37304"/>
                  </a:lnTo>
                  <a:lnTo>
                    <a:pt x="88099" y="37171"/>
                  </a:lnTo>
                  <a:lnTo>
                    <a:pt x="87823" y="36746"/>
                  </a:lnTo>
                  <a:lnTo>
                    <a:pt x="87620" y="36665"/>
                  </a:lnTo>
                  <a:lnTo>
                    <a:pt x="87515" y="36828"/>
                  </a:lnTo>
                  <a:lnTo>
                    <a:pt x="87365" y="37274"/>
                  </a:lnTo>
                  <a:lnTo>
                    <a:pt x="87580" y="37888"/>
                  </a:lnTo>
                  <a:lnTo>
                    <a:pt x="88131" y="37692"/>
                  </a:lnTo>
                  <a:lnTo>
                    <a:pt x="88356" y="38242"/>
                  </a:lnTo>
                  <a:lnTo>
                    <a:pt x="89466" y="38402"/>
                  </a:lnTo>
                  <a:lnTo>
                    <a:pt x="90958" y="38178"/>
                  </a:lnTo>
                  <a:lnTo>
                    <a:pt x="91631" y="38182"/>
                  </a:lnTo>
                  <a:lnTo>
                    <a:pt x="91962" y="38278"/>
                  </a:lnTo>
                  <a:lnTo>
                    <a:pt x="91737" y="39082"/>
                  </a:lnTo>
                  <a:lnTo>
                    <a:pt x="90491" y="39339"/>
                  </a:lnTo>
                  <a:lnTo>
                    <a:pt x="89268" y="39853"/>
                  </a:lnTo>
                  <a:lnTo>
                    <a:pt x="89047" y="40173"/>
                  </a:lnTo>
                  <a:lnTo>
                    <a:pt x="88042" y="40643"/>
                  </a:lnTo>
                  <a:lnTo>
                    <a:pt x="86762" y="40636"/>
                  </a:lnTo>
                  <a:lnTo>
                    <a:pt x="86497" y="40714"/>
                  </a:lnTo>
                  <a:lnTo>
                    <a:pt x="84992" y="41757"/>
                  </a:lnTo>
                  <a:lnTo>
                    <a:pt x="84814" y="41917"/>
                  </a:lnTo>
                  <a:lnTo>
                    <a:pt x="84616" y="42248"/>
                  </a:lnTo>
                  <a:lnTo>
                    <a:pt x="84351" y="42345"/>
                  </a:lnTo>
                  <a:lnTo>
                    <a:pt x="84790" y="43602"/>
                  </a:lnTo>
                  <a:lnTo>
                    <a:pt x="91391" y="41858"/>
                  </a:lnTo>
                  <a:lnTo>
                    <a:pt x="92903" y="41466"/>
                  </a:lnTo>
                  <a:lnTo>
                    <a:pt x="94376" y="41204"/>
                  </a:lnTo>
                  <a:lnTo>
                    <a:pt x="102722" y="38868"/>
                  </a:lnTo>
                  <a:lnTo>
                    <a:pt x="102798" y="38619"/>
                  </a:lnTo>
                  <a:lnTo>
                    <a:pt x="103160" y="38313"/>
                  </a:lnTo>
                  <a:lnTo>
                    <a:pt x="104577" y="37900"/>
                  </a:lnTo>
                  <a:lnTo>
                    <a:pt x="104616" y="37628"/>
                  </a:lnTo>
                  <a:lnTo>
                    <a:pt x="104514" y="36798"/>
                  </a:lnTo>
                  <a:lnTo>
                    <a:pt x="104304" y="36370"/>
                  </a:lnTo>
                  <a:lnTo>
                    <a:pt x="103805" y="36445"/>
                  </a:lnTo>
                  <a:lnTo>
                    <a:pt x="103373" y="36408"/>
                  </a:lnTo>
                  <a:lnTo>
                    <a:pt x="103194" y="36304"/>
                  </a:lnTo>
                  <a:lnTo>
                    <a:pt x="103240" y="35849"/>
                  </a:lnTo>
                  <a:lnTo>
                    <a:pt x="103726" y="34606"/>
                  </a:lnTo>
                  <a:lnTo>
                    <a:pt x="104790" y="34877"/>
                  </a:lnTo>
                  <a:lnTo>
                    <a:pt x="106040" y="34609"/>
                  </a:lnTo>
                  <a:lnTo>
                    <a:pt x="106359" y="34620"/>
                  </a:lnTo>
                  <a:lnTo>
                    <a:pt x="107481" y="35029"/>
                  </a:lnTo>
                  <a:lnTo>
                    <a:pt x="109137" y="35263"/>
                  </a:lnTo>
                  <a:lnTo>
                    <a:pt x="109561" y="35345"/>
                  </a:lnTo>
                  <a:lnTo>
                    <a:pt x="109713" y="35505"/>
                  </a:lnTo>
                  <a:lnTo>
                    <a:pt x="109900" y="35494"/>
                  </a:lnTo>
                  <a:lnTo>
                    <a:pt x="111427" y="35226"/>
                  </a:lnTo>
                  <a:lnTo>
                    <a:pt x="111633" y="35048"/>
                  </a:lnTo>
                  <a:lnTo>
                    <a:pt x="111789" y="34508"/>
                  </a:lnTo>
                  <a:lnTo>
                    <a:pt x="111672" y="34214"/>
                  </a:lnTo>
                  <a:lnTo>
                    <a:pt x="111672" y="34020"/>
                  </a:lnTo>
                  <a:lnTo>
                    <a:pt x="112651" y="32695"/>
                  </a:lnTo>
                  <a:lnTo>
                    <a:pt x="113091" y="32762"/>
                  </a:lnTo>
                  <a:lnTo>
                    <a:pt x="113546" y="33096"/>
                  </a:lnTo>
                  <a:lnTo>
                    <a:pt x="113780" y="33083"/>
                  </a:lnTo>
                  <a:lnTo>
                    <a:pt x="115530" y="32421"/>
                  </a:lnTo>
                  <a:lnTo>
                    <a:pt x="116196" y="32790"/>
                  </a:lnTo>
                  <a:lnTo>
                    <a:pt x="116795" y="33520"/>
                  </a:lnTo>
                  <a:lnTo>
                    <a:pt x="117249" y="33381"/>
                  </a:lnTo>
                  <a:lnTo>
                    <a:pt x="118591" y="33289"/>
                  </a:lnTo>
                  <a:lnTo>
                    <a:pt x="118957" y="33326"/>
                  </a:lnTo>
                  <a:lnTo>
                    <a:pt x="119393" y="33519"/>
                  </a:lnTo>
                  <a:lnTo>
                    <a:pt x="119643" y="34185"/>
                  </a:lnTo>
                  <a:lnTo>
                    <a:pt x="118903" y="34926"/>
                  </a:lnTo>
                  <a:lnTo>
                    <a:pt x="118343" y="35615"/>
                  </a:lnTo>
                  <a:lnTo>
                    <a:pt x="117748" y="36583"/>
                  </a:lnTo>
                  <a:lnTo>
                    <a:pt x="117736" y="36766"/>
                  </a:lnTo>
                  <a:lnTo>
                    <a:pt x="117947" y="37153"/>
                  </a:lnTo>
                  <a:lnTo>
                    <a:pt x="118414" y="37673"/>
                  </a:lnTo>
                  <a:lnTo>
                    <a:pt x="119154" y="37747"/>
                  </a:lnTo>
                  <a:lnTo>
                    <a:pt x="120287" y="38242"/>
                  </a:lnTo>
                  <a:lnTo>
                    <a:pt x="120408" y="39012"/>
                  </a:lnTo>
                  <a:lnTo>
                    <a:pt x="120226" y="39444"/>
                  </a:lnTo>
                  <a:lnTo>
                    <a:pt x="120218" y="39745"/>
                  </a:lnTo>
                  <a:lnTo>
                    <a:pt x="120690" y="40590"/>
                  </a:lnTo>
                  <a:lnTo>
                    <a:pt x="120982" y="40813"/>
                  </a:lnTo>
                  <a:lnTo>
                    <a:pt x="121215" y="41207"/>
                  </a:lnTo>
                  <a:lnTo>
                    <a:pt x="121410" y="41740"/>
                  </a:lnTo>
                  <a:lnTo>
                    <a:pt x="121484" y="42216"/>
                  </a:lnTo>
                  <a:lnTo>
                    <a:pt x="120093" y="42410"/>
                  </a:lnTo>
                  <a:lnTo>
                    <a:pt x="119676" y="42403"/>
                  </a:lnTo>
                  <a:lnTo>
                    <a:pt x="115070" y="44880"/>
                  </a:lnTo>
                  <a:lnTo>
                    <a:pt x="101897" y="50989"/>
                  </a:lnTo>
                  <a:lnTo>
                    <a:pt x="101700" y="51717"/>
                  </a:lnTo>
                  <a:lnTo>
                    <a:pt x="101574" y="52185"/>
                  </a:lnTo>
                  <a:lnTo>
                    <a:pt x="101311" y="53215"/>
                  </a:lnTo>
                  <a:lnTo>
                    <a:pt x="99287" y="61082"/>
                  </a:lnTo>
                  <a:lnTo>
                    <a:pt x="98755" y="61652"/>
                  </a:lnTo>
                  <a:lnTo>
                    <a:pt x="98535" y="61731"/>
                  </a:lnTo>
                  <a:lnTo>
                    <a:pt x="98088" y="59412"/>
                  </a:lnTo>
                  <a:lnTo>
                    <a:pt x="97407" y="59525"/>
                  </a:lnTo>
                  <a:lnTo>
                    <a:pt x="96443" y="59690"/>
                  </a:lnTo>
                  <a:lnTo>
                    <a:pt x="96673" y="61116"/>
                  </a:lnTo>
                  <a:lnTo>
                    <a:pt x="96277" y="60803"/>
                  </a:lnTo>
                  <a:lnTo>
                    <a:pt x="96106" y="60423"/>
                  </a:lnTo>
                  <a:lnTo>
                    <a:pt x="95900" y="60204"/>
                  </a:lnTo>
                  <a:lnTo>
                    <a:pt x="95508" y="60062"/>
                  </a:lnTo>
                  <a:lnTo>
                    <a:pt x="95185" y="60088"/>
                  </a:lnTo>
                  <a:lnTo>
                    <a:pt x="94894" y="60263"/>
                  </a:lnTo>
                  <a:lnTo>
                    <a:pt x="94855" y="60806"/>
                  </a:lnTo>
                  <a:lnTo>
                    <a:pt x="94602" y="61268"/>
                  </a:lnTo>
                  <a:lnTo>
                    <a:pt x="94412" y="61491"/>
                  </a:lnTo>
                  <a:lnTo>
                    <a:pt x="94085" y="61666"/>
                  </a:lnTo>
                  <a:lnTo>
                    <a:pt x="93891" y="61636"/>
                  </a:lnTo>
                  <a:lnTo>
                    <a:pt x="93576" y="61361"/>
                  </a:lnTo>
                  <a:lnTo>
                    <a:pt x="93477" y="60762"/>
                  </a:lnTo>
                  <a:lnTo>
                    <a:pt x="92558" y="60754"/>
                  </a:lnTo>
                  <a:lnTo>
                    <a:pt x="90733" y="62963"/>
                  </a:lnTo>
                  <a:lnTo>
                    <a:pt x="87311" y="63597"/>
                  </a:lnTo>
                  <a:lnTo>
                    <a:pt x="84963" y="64577"/>
                  </a:lnTo>
                  <a:lnTo>
                    <a:pt x="84539" y="64689"/>
                  </a:lnTo>
                  <a:lnTo>
                    <a:pt x="83572" y="65015"/>
                  </a:lnTo>
                  <a:lnTo>
                    <a:pt x="83349" y="65353"/>
                  </a:lnTo>
                  <a:lnTo>
                    <a:pt x="82111" y="65789"/>
                  </a:lnTo>
                  <a:lnTo>
                    <a:pt x="80937" y="66358"/>
                  </a:lnTo>
                  <a:lnTo>
                    <a:pt x="80285" y="67135"/>
                  </a:lnTo>
                  <a:lnTo>
                    <a:pt x="79609" y="67248"/>
                  </a:lnTo>
                  <a:lnTo>
                    <a:pt x="78797" y="68030"/>
                  </a:lnTo>
                  <a:lnTo>
                    <a:pt x="76937" y="67930"/>
                  </a:lnTo>
                  <a:lnTo>
                    <a:pt x="76197" y="68203"/>
                  </a:lnTo>
                  <a:lnTo>
                    <a:pt x="75559" y="68629"/>
                  </a:lnTo>
                  <a:lnTo>
                    <a:pt x="74318" y="68792"/>
                  </a:lnTo>
                  <a:lnTo>
                    <a:pt x="73780" y="68937"/>
                  </a:lnTo>
                  <a:lnTo>
                    <a:pt x="72783" y="68995"/>
                  </a:lnTo>
                  <a:lnTo>
                    <a:pt x="72107" y="69282"/>
                  </a:lnTo>
                  <a:lnTo>
                    <a:pt x="71094" y="69776"/>
                  </a:lnTo>
                  <a:lnTo>
                    <a:pt x="70528" y="70256"/>
                  </a:lnTo>
                  <a:lnTo>
                    <a:pt x="69930" y="70375"/>
                  </a:lnTo>
                  <a:lnTo>
                    <a:pt x="67872" y="70938"/>
                  </a:lnTo>
                  <a:lnTo>
                    <a:pt x="67401" y="70985"/>
                  </a:lnTo>
                  <a:lnTo>
                    <a:pt x="66777" y="70987"/>
                  </a:lnTo>
                  <a:lnTo>
                    <a:pt x="65782" y="70854"/>
                  </a:lnTo>
                  <a:lnTo>
                    <a:pt x="64492" y="71090"/>
                  </a:lnTo>
                  <a:lnTo>
                    <a:pt x="62408" y="71275"/>
                  </a:lnTo>
                  <a:lnTo>
                    <a:pt x="61646" y="71281"/>
                  </a:lnTo>
                  <a:lnTo>
                    <a:pt x="60288" y="71127"/>
                  </a:lnTo>
                  <a:lnTo>
                    <a:pt x="59257" y="71411"/>
                  </a:lnTo>
                  <a:lnTo>
                    <a:pt x="58783" y="71354"/>
                  </a:lnTo>
                  <a:lnTo>
                    <a:pt x="58235" y="71127"/>
                  </a:lnTo>
                  <a:lnTo>
                    <a:pt x="57104" y="71222"/>
                  </a:lnTo>
                  <a:lnTo>
                    <a:pt x="56697" y="71449"/>
                  </a:lnTo>
                  <a:lnTo>
                    <a:pt x="55633" y="71768"/>
                  </a:lnTo>
                  <a:lnTo>
                    <a:pt x="55392" y="71900"/>
                  </a:lnTo>
                  <a:lnTo>
                    <a:pt x="55041" y="71966"/>
                  </a:lnTo>
                  <a:lnTo>
                    <a:pt x="53213" y="72154"/>
                  </a:lnTo>
                  <a:lnTo>
                    <a:pt x="52216" y="72684"/>
                  </a:lnTo>
                  <a:lnTo>
                    <a:pt x="51148" y="72829"/>
                  </a:lnTo>
                  <a:lnTo>
                    <a:pt x="48468" y="73921"/>
                  </a:lnTo>
                  <a:lnTo>
                    <a:pt x="46859" y="74396"/>
                  </a:lnTo>
                  <a:lnTo>
                    <a:pt x="45692" y="74457"/>
                  </a:lnTo>
                  <a:lnTo>
                    <a:pt x="44026" y="74373"/>
                  </a:lnTo>
                  <a:lnTo>
                    <a:pt x="38701" y="70246"/>
                  </a:lnTo>
                  <a:lnTo>
                    <a:pt x="38274" y="71210"/>
                  </a:lnTo>
                  <a:lnTo>
                    <a:pt x="38061" y="71501"/>
                  </a:lnTo>
                  <a:lnTo>
                    <a:pt x="37564" y="71955"/>
                  </a:lnTo>
                  <a:lnTo>
                    <a:pt x="36322" y="72733"/>
                  </a:lnTo>
                  <a:lnTo>
                    <a:pt x="34799" y="73525"/>
                  </a:lnTo>
                  <a:lnTo>
                    <a:pt x="34566" y="73480"/>
                  </a:lnTo>
                  <a:lnTo>
                    <a:pt x="34396" y="73271"/>
                  </a:lnTo>
                  <a:lnTo>
                    <a:pt x="33919" y="73130"/>
                  </a:lnTo>
                  <a:lnTo>
                    <a:pt x="33503" y="73130"/>
                  </a:lnTo>
                  <a:lnTo>
                    <a:pt x="32882" y="73331"/>
                  </a:lnTo>
                  <a:lnTo>
                    <a:pt x="32793" y="73839"/>
                  </a:lnTo>
                  <a:lnTo>
                    <a:pt x="32959" y="74661"/>
                  </a:lnTo>
                  <a:lnTo>
                    <a:pt x="32645" y="75164"/>
                  </a:lnTo>
                  <a:lnTo>
                    <a:pt x="31849" y="75647"/>
                  </a:lnTo>
                  <a:lnTo>
                    <a:pt x="31659" y="75856"/>
                  </a:lnTo>
                  <a:lnTo>
                    <a:pt x="31733" y="76301"/>
                  </a:lnTo>
                  <a:lnTo>
                    <a:pt x="32182" y="76946"/>
                  </a:lnTo>
                  <a:lnTo>
                    <a:pt x="32489" y="77210"/>
                  </a:lnTo>
                  <a:lnTo>
                    <a:pt x="32942" y="77411"/>
                  </a:lnTo>
                  <a:lnTo>
                    <a:pt x="32388" y="77244"/>
                  </a:lnTo>
                  <a:lnTo>
                    <a:pt x="31797" y="76791"/>
                  </a:lnTo>
                  <a:lnTo>
                    <a:pt x="31487" y="76431"/>
                  </a:lnTo>
                  <a:lnTo>
                    <a:pt x="31035" y="76284"/>
                  </a:lnTo>
                  <a:lnTo>
                    <a:pt x="30742" y="76393"/>
                  </a:lnTo>
                  <a:lnTo>
                    <a:pt x="30311" y="76289"/>
                  </a:lnTo>
                  <a:lnTo>
                    <a:pt x="30072" y="75189"/>
                  </a:lnTo>
                  <a:lnTo>
                    <a:pt x="30855" y="74649"/>
                  </a:lnTo>
                  <a:lnTo>
                    <a:pt x="32039" y="73670"/>
                  </a:lnTo>
                  <a:lnTo>
                    <a:pt x="32438" y="73215"/>
                  </a:lnTo>
                  <a:lnTo>
                    <a:pt x="32328" y="72698"/>
                  </a:lnTo>
                  <a:lnTo>
                    <a:pt x="32464" y="72422"/>
                  </a:lnTo>
                  <a:lnTo>
                    <a:pt x="33780" y="71191"/>
                  </a:lnTo>
                  <a:lnTo>
                    <a:pt x="33718" y="70811"/>
                  </a:lnTo>
                  <a:lnTo>
                    <a:pt x="33148" y="69352"/>
                  </a:lnTo>
                  <a:lnTo>
                    <a:pt x="32880" y="69278"/>
                  </a:lnTo>
                  <a:lnTo>
                    <a:pt x="32298" y="69300"/>
                  </a:lnTo>
                  <a:lnTo>
                    <a:pt x="32034" y="69058"/>
                  </a:lnTo>
                  <a:lnTo>
                    <a:pt x="33149" y="68232"/>
                  </a:lnTo>
                  <a:lnTo>
                    <a:pt x="33871" y="67496"/>
                  </a:lnTo>
                  <a:lnTo>
                    <a:pt x="34594" y="67044"/>
                  </a:lnTo>
                  <a:lnTo>
                    <a:pt x="31696" y="64743"/>
                  </a:lnTo>
                  <a:lnTo>
                    <a:pt x="13229" y="77827"/>
                  </a:lnTo>
                  <a:lnTo>
                    <a:pt x="10256" y="79669"/>
                  </a:lnTo>
                  <a:lnTo>
                    <a:pt x="8248" y="80800"/>
                  </a:lnTo>
                  <a:lnTo>
                    <a:pt x="2457" y="83486"/>
                  </a:lnTo>
                  <a:lnTo>
                    <a:pt x="2370" y="83720"/>
                  </a:lnTo>
                  <a:lnTo>
                    <a:pt x="1574" y="84040"/>
                  </a:lnTo>
                  <a:lnTo>
                    <a:pt x="0" y="80318"/>
                  </a:lnTo>
                  <a:lnTo>
                    <a:pt x="2480" y="79223"/>
                  </a:lnTo>
                  <a:lnTo>
                    <a:pt x="2481" y="79043"/>
                  </a:lnTo>
                  <a:lnTo>
                    <a:pt x="7917" y="76494"/>
                  </a:lnTo>
                  <a:lnTo>
                    <a:pt x="9256" y="75770"/>
                  </a:lnTo>
                  <a:lnTo>
                    <a:pt x="12357" y="73848"/>
                  </a:lnTo>
                  <a:lnTo>
                    <a:pt x="13519" y="73066"/>
                  </a:lnTo>
                  <a:lnTo>
                    <a:pt x="13764" y="72606"/>
                  </a:lnTo>
                  <a:lnTo>
                    <a:pt x="15813" y="71510"/>
                  </a:lnTo>
                  <a:lnTo>
                    <a:pt x="16270" y="70946"/>
                  </a:lnTo>
                  <a:lnTo>
                    <a:pt x="17164" y="70053"/>
                  </a:lnTo>
                  <a:lnTo>
                    <a:pt x="18756" y="69231"/>
                  </a:lnTo>
                  <a:lnTo>
                    <a:pt x="18931" y="69003"/>
                  </a:lnTo>
                  <a:lnTo>
                    <a:pt x="20976" y="67220"/>
                  </a:lnTo>
                  <a:lnTo>
                    <a:pt x="23258" y="65049"/>
                  </a:lnTo>
                  <a:lnTo>
                    <a:pt x="24901" y="63891"/>
                  </a:lnTo>
                  <a:lnTo>
                    <a:pt x="26459" y="63119"/>
                  </a:lnTo>
                  <a:lnTo>
                    <a:pt x="26952" y="62616"/>
                  </a:lnTo>
                  <a:lnTo>
                    <a:pt x="27162" y="61864"/>
                  </a:lnTo>
                  <a:lnTo>
                    <a:pt x="27761" y="61706"/>
                  </a:lnTo>
                  <a:lnTo>
                    <a:pt x="27290" y="61341"/>
                  </a:lnTo>
                  <a:lnTo>
                    <a:pt x="21756" y="57046"/>
                  </a:lnTo>
                  <a:lnTo>
                    <a:pt x="20112" y="55729"/>
                  </a:lnTo>
                  <a:lnTo>
                    <a:pt x="18210" y="54234"/>
                  </a:lnTo>
                  <a:lnTo>
                    <a:pt x="14872" y="51669"/>
                  </a:lnTo>
                  <a:lnTo>
                    <a:pt x="11697" y="49152"/>
                  </a:lnTo>
                  <a:lnTo>
                    <a:pt x="10194" y="48008"/>
                  </a:lnTo>
                  <a:lnTo>
                    <a:pt x="10385" y="47103"/>
                  </a:lnTo>
                  <a:lnTo>
                    <a:pt x="10781" y="46686"/>
                  </a:lnTo>
                  <a:lnTo>
                    <a:pt x="11197" y="45335"/>
                  </a:lnTo>
                  <a:lnTo>
                    <a:pt x="11154" y="44691"/>
                  </a:lnTo>
                  <a:lnTo>
                    <a:pt x="11353" y="44339"/>
                  </a:lnTo>
                  <a:lnTo>
                    <a:pt x="11590" y="44148"/>
                  </a:lnTo>
                  <a:lnTo>
                    <a:pt x="12485" y="43724"/>
                  </a:lnTo>
                  <a:lnTo>
                    <a:pt x="14143" y="43043"/>
                  </a:lnTo>
                  <a:lnTo>
                    <a:pt x="14481" y="42753"/>
                  </a:lnTo>
                  <a:lnTo>
                    <a:pt x="14412" y="42561"/>
                  </a:lnTo>
                  <a:lnTo>
                    <a:pt x="14625" y="42332"/>
                  </a:lnTo>
                  <a:lnTo>
                    <a:pt x="14828" y="42407"/>
                  </a:lnTo>
                  <a:lnTo>
                    <a:pt x="15189" y="42801"/>
                  </a:lnTo>
                  <a:lnTo>
                    <a:pt x="14909" y="43066"/>
                  </a:lnTo>
                  <a:lnTo>
                    <a:pt x="15142" y="44070"/>
                  </a:lnTo>
                  <a:lnTo>
                    <a:pt x="14726" y="44197"/>
                  </a:lnTo>
                  <a:lnTo>
                    <a:pt x="14477" y="44416"/>
                  </a:lnTo>
                  <a:lnTo>
                    <a:pt x="14804" y="45049"/>
                  </a:lnTo>
                  <a:lnTo>
                    <a:pt x="14862" y="45589"/>
                  </a:lnTo>
                  <a:lnTo>
                    <a:pt x="17818" y="44266"/>
                  </a:lnTo>
                  <a:lnTo>
                    <a:pt x="18246" y="44073"/>
                  </a:lnTo>
                  <a:lnTo>
                    <a:pt x="17914" y="42914"/>
                  </a:lnTo>
                  <a:lnTo>
                    <a:pt x="18692" y="42509"/>
                  </a:lnTo>
                  <a:lnTo>
                    <a:pt x="18622" y="42282"/>
                  </a:lnTo>
                  <a:lnTo>
                    <a:pt x="18423" y="41999"/>
                  </a:lnTo>
                  <a:lnTo>
                    <a:pt x="19124" y="41270"/>
                  </a:lnTo>
                  <a:lnTo>
                    <a:pt x="19370" y="41181"/>
                  </a:lnTo>
                  <a:lnTo>
                    <a:pt x="19669" y="41192"/>
                  </a:lnTo>
                  <a:lnTo>
                    <a:pt x="20260" y="41546"/>
                  </a:lnTo>
                  <a:lnTo>
                    <a:pt x="20326" y="42108"/>
                  </a:lnTo>
                  <a:lnTo>
                    <a:pt x="20138" y="42895"/>
                  </a:lnTo>
                  <a:lnTo>
                    <a:pt x="20284" y="43105"/>
                  </a:lnTo>
                  <a:lnTo>
                    <a:pt x="23330" y="41657"/>
                  </a:lnTo>
                  <a:lnTo>
                    <a:pt x="25560" y="40814"/>
                  </a:lnTo>
                  <a:lnTo>
                    <a:pt x="26908" y="40306"/>
                  </a:lnTo>
                  <a:lnTo>
                    <a:pt x="31606" y="38154"/>
                  </a:lnTo>
                  <a:lnTo>
                    <a:pt x="32399" y="37777"/>
                  </a:lnTo>
                  <a:lnTo>
                    <a:pt x="32956" y="37520"/>
                  </a:lnTo>
                  <a:lnTo>
                    <a:pt x="31481" y="37778"/>
                  </a:lnTo>
                  <a:lnTo>
                    <a:pt x="29468" y="37960"/>
                  </a:lnTo>
                  <a:lnTo>
                    <a:pt x="29336" y="37744"/>
                  </a:lnTo>
                  <a:lnTo>
                    <a:pt x="29359" y="37219"/>
                  </a:lnTo>
                  <a:lnTo>
                    <a:pt x="29795" y="37119"/>
                  </a:lnTo>
                  <a:lnTo>
                    <a:pt x="29854" y="36888"/>
                  </a:lnTo>
                  <a:lnTo>
                    <a:pt x="29445" y="36653"/>
                  </a:lnTo>
                  <a:lnTo>
                    <a:pt x="28316" y="36389"/>
                  </a:lnTo>
                  <a:lnTo>
                    <a:pt x="27642" y="36107"/>
                  </a:lnTo>
                  <a:lnTo>
                    <a:pt x="32010" y="36418"/>
                  </a:lnTo>
                  <a:lnTo>
                    <a:pt x="35649" y="36258"/>
                  </a:lnTo>
                  <a:lnTo>
                    <a:pt x="40271" y="34137"/>
                  </a:lnTo>
                  <a:lnTo>
                    <a:pt x="42722" y="33008"/>
                  </a:lnTo>
                  <a:lnTo>
                    <a:pt x="48289" y="30462"/>
                  </a:lnTo>
                  <a:lnTo>
                    <a:pt x="49366" y="29984"/>
                  </a:lnTo>
                  <a:lnTo>
                    <a:pt x="51798" y="28900"/>
                  </a:lnTo>
                  <a:lnTo>
                    <a:pt x="50511" y="26042"/>
                  </a:lnTo>
                  <a:lnTo>
                    <a:pt x="50219" y="25327"/>
                  </a:lnTo>
                  <a:lnTo>
                    <a:pt x="50843" y="25160"/>
                  </a:lnTo>
                  <a:lnTo>
                    <a:pt x="52508" y="24914"/>
                  </a:lnTo>
                  <a:lnTo>
                    <a:pt x="54176" y="24766"/>
                  </a:lnTo>
                  <a:lnTo>
                    <a:pt x="55745" y="24383"/>
                  </a:lnTo>
                  <a:lnTo>
                    <a:pt x="55692" y="23843"/>
                  </a:lnTo>
                  <a:lnTo>
                    <a:pt x="55345" y="23657"/>
                  </a:lnTo>
                  <a:lnTo>
                    <a:pt x="55427" y="23363"/>
                  </a:lnTo>
                  <a:lnTo>
                    <a:pt x="56328" y="23146"/>
                  </a:lnTo>
                  <a:lnTo>
                    <a:pt x="57197" y="22640"/>
                  </a:lnTo>
                  <a:lnTo>
                    <a:pt x="57154" y="22272"/>
                  </a:lnTo>
                  <a:lnTo>
                    <a:pt x="56553" y="22212"/>
                  </a:lnTo>
                  <a:lnTo>
                    <a:pt x="55423" y="22443"/>
                  </a:lnTo>
                  <a:lnTo>
                    <a:pt x="54842" y="22284"/>
                  </a:lnTo>
                  <a:lnTo>
                    <a:pt x="54393" y="21897"/>
                  </a:lnTo>
                  <a:lnTo>
                    <a:pt x="55485" y="21472"/>
                  </a:lnTo>
                  <a:lnTo>
                    <a:pt x="56912" y="21196"/>
                  </a:lnTo>
                  <a:lnTo>
                    <a:pt x="59025" y="20362"/>
                  </a:lnTo>
                  <a:lnTo>
                    <a:pt x="60800" y="19986"/>
                  </a:lnTo>
                  <a:lnTo>
                    <a:pt x="61992" y="19467"/>
                  </a:lnTo>
                  <a:lnTo>
                    <a:pt x="62292" y="19843"/>
                  </a:lnTo>
                  <a:lnTo>
                    <a:pt x="64168" y="11320"/>
                  </a:lnTo>
                  <a:lnTo>
                    <a:pt x="64564" y="10863"/>
                  </a:lnTo>
                  <a:lnTo>
                    <a:pt x="65688" y="9562"/>
                  </a:lnTo>
                  <a:lnTo>
                    <a:pt x="63526" y="7274"/>
                  </a:lnTo>
                  <a:lnTo>
                    <a:pt x="56021" y="2650"/>
                  </a:lnTo>
                  <a:lnTo>
                    <a:pt x="54490" y="909"/>
                  </a:lnTo>
                  <a:lnTo>
                    <a:pt x="54863" y="323"/>
                  </a:lnTo>
                  <a:lnTo>
                    <a:pt x="54958" y="527"/>
                  </a:lnTo>
                  <a:lnTo>
                    <a:pt x="55138" y="664"/>
                  </a:lnTo>
                  <a:lnTo>
                    <a:pt x="55853" y="790"/>
                  </a:lnTo>
                  <a:lnTo>
                    <a:pt x="56201" y="622"/>
                  </a:lnTo>
                  <a:lnTo>
                    <a:pt x="56763" y="130"/>
                  </a:lnTo>
                  <a:lnTo>
                    <a:pt x="57075" y="0"/>
                  </a:lnTo>
                  <a:lnTo>
                    <a:pt x="57951" y="103"/>
                  </a:lnTo>
                  <a:lnTo>
                    <a:pt x="58365" y="512"/>
                  </a:lnTo>
                  <a:lnTo>
                    <a:pt x="58654" y="634"/>
                  </a:lnTo>
                  <a:lnTo>
                    <a:pt x="59998" y="760"/>
                  </a:lnTo>
                  <a:lnTo>
                    <a:pt x="60448" y="614"/>
                  </a:lnTo>
                  <a:lnTo>
                    <a:pt x="60573" y="815"/>
                  </a:lnTo>
                  <a:lnTo>
                    <a:pt x="60647" y="1317"/>
                  </a:lnTo>
                  <a:lnTo>
                    <a:pt x="60928" y="2027"/>
                  </a:lnTo>
                  <a:lnTo>
                    <a:pt x="61320" y="1857"/>
                  </a:lnTo>
                  <a:lnTo>
                    <a:pt x="61761" y="2326"/>
                  </a:lnTo>
                  <a:lnTo>
                    <a:pt x="61746" y="2504"/>
                  </a:lnTo>
                  <a:lnTo>
                    <a:pt x="61470" y="3017"/>
                  </a:lnTo>
                  <a:lnTo>
                    <a:pt x="61710" y="3193"/>
                  </a:lnTo>
                  <a:lnTo>
                    <a:pt x="62367" y="3208"/>
                  </a:lnTo>
                  <a:lnTo>
                    <a:pt x="62617" y="3119"/>
                  </a:lnTo>
                  <a:lnTo>
                    <a:pt x="62953" y="2791"/>
                  </a:lnTo>
                  <a:lnTo>
                    <a:pt x="63222" y="2367"/>
                  </a:lnTo>
                  <a:lnTo>
                    <a:pt x="63703" y="2006"/>
                  </a:lnTo>
                  <a:lnTo>
                    <a:pt x="64172" y="2170"/>
                  </a:lnTo>
                  <a:lnTo>
                    <a:pt x="64472" y="2438"/>
                  </a:lnTo>
                  <a:lnTo>
                    <a:pt x="64933" y="2583"/>
                  </a:lnTo>
                  <a:lnTo>
                    <a:pt x="66581" y="2885"/>
                  </a:lnTo>
                  <a:lnTo>
                    <a:pt x="68694" y="2989"/>
                  </a:lnTo>
                  <a:lnTo>
                    <a:pt x="69849" y="351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5" name="pg166">
              <a:extLst>
                <a:ext uri="{FF2B5EF4-FFF2-40B4-BE49-F238E27FC236}">
                  <a16:creationId xmlns:a16="http://schemas.microsoft.com/office/drawing/2014/main" id="{171F9B08-E2C6-EE46-B31E-D496EAAC2423}"/>
                </a:ext>
              </a:extLst>
            </p:cNvPr>
            <p:cNvSpPr/>
            <p:nvPr/>
          </p:nvSpPr>
          <p:spPr>
            <a:xfrm>
              <a:off x="7160249" y="2823618"/>
              <a:ext cx="99342" cy="113329"/>
            </a:xfrm>
            <a:custGeom>
              <a:avLst/>
              <a:gdLst/>
              <a:ahLst/>
              <a:cxnLst/>
              <a:rect l="0" t="0" r="0" b="0"/>
              <a:pathLst>
                <a:path w="99342" h="113329">
                  <a:moveTo>
                    <a:pt x="99225" y="23475"/>
                  </a:moveTo>
                  <a:lnTo>
                    <a:pt x="99342" y="23671"/>
                  </a:lnTo>
                  <a:lnTo>
                    <a:pt x="99328" y="24214"/>
                  </a:lnTo>
                  <a:lnTo>
                    <a:pt x="99139" y="24620"/>
                  </a:lnTo>
                  <a:lnTo>
                    <a:pt x="98475" y="25606"/>
                  </a:lnTo>
                  <a:lnTo>
                    <a:pt x="97746" y="26208"/>
                  </a:lnTo>
                  <a:lnTo>
                    <a:pt x="97470" y="26521"/>
                  </a:lnTo>
                  <a:lnTo>
                    <a:pt x="97211" y="26962"/>
                  </a:lnTo>
                  <a:lnTo>
                    <a:pt x="97152" y="27301"/>
                  </a:lnTo>
                  <a:lnTo>
                    <a:pt x="97226" y="27706"/>
                  </a:lnTo>
                  <a:lnTo>
                    <a:pt x="97211" y="28003"/>
                  </a:lnTo>
                  <a:lnTo>
                    <a:pt x="97144" y="28227"/>
                  </a:lnTo>
                  <a:lnTo>
                    <a:pt x="96860" y="28630"/>
                  </a:lnTo>
                  <a:lnTo>
                    <a:pt x="96301" y="29423"/>
                  </a:lnTo>
                  <a:lnTo>
                    <a:pt x="96146" y="29643"/>
                  </a:lnTo>
                  <a:lnTo>
                    <a:pt x="95779" y="29838"/>
                  </a:lnTo>
                  <a:lnTo>
                    <a:pt x="95067" y="29927"/>
                  </a:lnTo>
                  <a:lnTo>
                    <a:pt x="94258" y="30350"/>
                  </a:lnTo>
                  <a:lnTo>
                    <a:pt x="93898" y="30793"/>
                  </a:lnTo>
                  <a:lnTo>
                    <a:pt x="93173" y="32106"/>
                  </a:lnTo>
                  <a:lnTo>
                    <a:pt x="92935" y="32403"/>
                  </a:lnTo>
                  <a:lnTo>
                    <a:pt x="92793" y="32462"/>
                  </a:lnTo>
                  <a:lnTo>
                    <a:pt x="92184" y="32487"/>
                  </a:lnTo>
                  <a:lnTo>
                    <a:pt x="90854" y="32295"/>
                  </a:lnTo>
                  <a:lnTo>
                    <a:pt x="90333" y="32130"/>
                  </a:lnTo>
                  <a:lnTo>
                    <a:pt x="89006" y="31710"/>
                  </a:lnTo>
                  <a:lnTo>
                    <a:pt x="88246" y="31696"/>
                  </a:lnTo>
                  <a:lnTo>
                    <a:pt x="87979" y="31814"/>
                  </a:lnTo>
                  <a:lnTo>
                    <a:pt x="87750" y="32077"/>
                  </a:lnTo>
                  <a:lnTo>
                    <a:pt x="87456" y="32599"/>
                  </a:lnTo>
                  <a:lnTo>
                    <a:pt x="87296" y="33282"/>
                  </a:lnTo>
                  <a:lnTo>
                    <a:pt x="87216" y="34013"/>
                  </a:lnTo>
                  <a:lnTo>
                    <a:pt x="87014" y="34392"/>
                  </a:lnTo>
                  <a:lnTo>
                    <a:pt x="86496" y="34807"/>
                  </a:lnTo>
                  <a:lnTo>
                    <a:pt x="85362" y="35379"/>
                  </a:lnTo>
                  <a:lnTo>
                    <a:pt x="84749" y="36062"/>
                  </a:lnTo>
                  <a:lnTo>
                    <a:pt x="84712" y="36351"/>
                  </a:lnTo>
                  <a:lnTo>
                    <a:pt x="84776" y="36793"/>
                  </a:lnTo>
                  <a:lnTo>
                    <a:pt x="84902" y="37064"/>
                  </a:lnTo>
                  <a:lnTo>
                    <a:pt x="85616" y="37833"/>
                  </a:lnTo>
                  <a:lnTo>
                    <a:pt x="86141" y="38398"/>
                  </a:lnTo>
                  <a:lnTo>
                    <a:pt x="86526" y="38987"/>
                  </a:lnTo>
                  <a:lnTo>
                    <a:pt x="86619" y="39333"/>
                  </a:lnTo>
                  <a:lnTo>
                    <a:pt x="86566" y="39593"/>
                  </a:lnTo>
                  <a:lnTo>
                    <a:pt x="86301" y="40104"/>
                  </a:lnTo>
                  <a:lnTo>
                    <a:pt x="86226" y="40249"/>
                  </a:lnTo>
                  <a:lnTo>
                    <a:pt x="86064" y="40561"/>
                  </a:lnTo>
                  <a:lnTo>
                    <a:pt x="85671" y="41537"/>
                  </a:lnTo>
                  <a:lnTo>
                    <a:pt x="85236" y="41904"/>
                  </a:lnTo>
                  <a:lnTo>
                    <a:pt x="85022" y="42180"/>
                  </a:lnTo>
                  <a:lnTo>
                    <a:pt x="84465" y="43598"/>
                  </a:lnTo>
                  <a:lnTo>
                    <a:pt x="83991" y="45179"/>
                  </a:lnTo>
                  <a:lnTo>
                    <a:pt x="83860" y="45616"/>
                  </a:lnTo>
                  <a:lnTo>
                    <a:pt x="83792" y="45843"/>
                  </a:lnTo>
                  <a:lnTo>
                    <a:pt x="84181" y="46819"/>
                  </a:lnTo>
                  <a:lnTo>
                    <a:pt x="84699" y="47502"/>
                  </a:lnTo>
                  <a:lnTo>
                    <a:pt x="85519" y="47814"/>
                  </a:lnTo>
                  <a:lnTo>
                    <a:pt x="86305" y="47718"/>
                  </a:lnTo>
                  <a:lnTo>
                    <a:pt x="86816" y="47817"/>
                  </a:lnTo>
                  <a:lnTo>
                    <a:pt x="87202" y="48082"/>
                  </a:lnTo>
                  <a:lnTo>
                    <a:pt x="87303" y="48410"/>
                  </a:lnTo>
                  <a:lnTo>
                    <a:pt x="87214" y="48918"/>
                  </a:lnTo>
                  <a:lnTo>
                    <a:pt x="86532" y="49995"/>
                  </a:lnTo>
                  <a:lnTo>
                    <a:pt x="86158" y="50192"/>
                  </a:lnTo>
                  <a:lnTo>
                    <a:pt x="86004" y="50272"/>
                  </a:lnTo>
                  <a:lnTo>
                    <a:pt x="85861" y="50347"/>
                  </a:lnTo>
                  <a:lnTo>
                    <a:pt x="85430" y="50730"/>
                  </a:lnTo>
                  <a:lnTo>
                    <a:pt x="84821" y="51626"/>
                  </a:lnTo>
                  <a:lnTo>
                    <a:pt x="84565" y="52085"/>
                  </a:lnTo>
                  <a:lnTo>
                    <a:pt x="84434" y="52342"/>
                  </a:lnTo>
                  <a:lnTo>
                    <a:pt x="84241" y="52720"/>
                  </a:lnTo>
                  <a:lnTo>
                    <a:pt x="84346" y="53187"/>
                  </a:lnTo>
                  <a:lnTo>
                    <a:pt x="85142" y="53850"/>
                  </a:lnTo>
                  <a:lnTo>
                    <a:pt x="85300" y="54089"/>
                  </a:lnTo>
                  <a:lnTo>
                    <a:pt x="85457" y="54550"/>
                  </a:lnTo>
                  <a:lnTo>
                    <a:pt x="85778" y="56720"/>
                  </a:lnTo>
                  <a:lnTo>
                    <a:pt x="85687" y="57230"/>
                  </a:lnTo>
                  <a:lnTo>
                    <a:pt x="85505" y="57480"/>
                  </a:lnTo>
                  <a:lnTo>
                    <a:pt x="84573" y="57582"/>
                  </a:lnTo>
                  <a:lnTo>
                    <a:pt x="84208" y="57740"/>
                  </a:lnTo>
                  <a:lnTo>
                    <a:pt x="84065" y="57930"/>
                  </a:lnTo>
                  <a:lnTo>
                    <a:pt x="84125" y="58347"/>
                  </a:lnTo>
                  <a:lnTo>
                    <a:pt x="84494" y="58857"/>
                  </a:lnTo>
                  <a:lnTo>
                    <a:pt x="84714" y="59331"/>
                  </a:lnTo>
                  <a:lnTo>
                    <a:pt x="84828" y="59622"/>
                  </a:lnTo>
                  <a:lnTo>
                    <a:pt x="85109" y="60023"/>
                  </a:lnTo>
                  <a:lnTo>
                    <a:pt x="85298" y="60291"/>
                  </a:lnTo>
                  <a:lnTo>
                    <a:pt x="85512" y="61837"/>
                  </a:lnTo>
                  <a:lnTo>
                    <a:pt x="85569" y="62338"/>
                  </a:lnTo>
                  <a:lnTo>
                    <a:pt x="85533" y="62582"/>
                  </a:lnTo>
                  <a:lnTo>
                    <a:pt x="84646" y="63969"/>
                  </a:lnTo>
                  <a:lnTo>
                    <a:pt x="84691" y="63655"/>
                  </a:lnTo>
                  <a:lnTo>
                    <a:pt x="85177" y="62971"/>
                  </a:lnTo>
                  <a:lnTo>
                    <a:pt x="84350" y="62500"/>
                  </a:lnTo>
                  <a:lnTo>
                    <a:pt x="83271" y="62544"/>
                  </a:lnTo>
                  <a:lnTo>
                    <a:pt x="82822" y="62985"/>
                  </a:lnTo>
                  <a:lnTo>
                    <a:pt x="82672" y="63566"/>
                  </a:lnTo>
                  <a:lnTo>
                    <a:pt x="81111" y="64989"/>
                  </a:lnTo>
                  <a:lnTo>
                    <a:pt x="81220" y="65189"/>
                  </a:lnTo>
                  <a:lnTo>
                    <a:pt x="81658" y="65418"/>
                  </a:lnTo>
                  <a:lnTo>
                    <a:pt x="81780" y="65727"/>
                  </a:lnTo>
                  <a:lnTo>
                    <a:pt x="81471" y="67547"/>
                  </a:lnTo>
                  <a:lnTo>
                    <a:pt x="80586" y="68116"/>
                  </a:lnTo>
                  <a:lnTo>
                    <a:pt x="79705" y="68425"/>
                  </a:lnTo>
                  <a:lnTo>
                    <a:pt x="80730" y="70236"/>
                  </a:lnTo>
                  <a:lnTo>
                    <a:pt x="79683" y="70726"/>
                  </a:lnTo>
                  <a:lnTo>
                    <a:pt x="79501" y="70573"/>
                  </a:lnTo>
                  <a:lnTo>
                    <a:pt x="79071" y="70815"/>
                  </a:lnTo>
                  <a:lnTo>
                    <a:pt x="79624" y="71507"/>
                  </a:lnTo>
                  <a:lnTo>
                    <a:pt x="80410" y="71632"/>
                  </a:lnTo>
                  <a:lnTo>
                    <a:pt x="80542" y="72364"/>
                  </a:lnTo>
                  <a:lnTo>
                    <a:pt x="79780" y="73216"/>
                  </a:lnTo>
                  <a:lnTo>
                    <a:pt x="79167" y="72821"/>
                  </a:lnTo>
                  <a:lnTo>
                    <a:pt x="78938" y="72256"/>
                  </a:lnTo>
                  <a:lnTo>
                    <a:pt x="78871" y="71852"/>
                  </a:lnTo>
                  <a:lnTo>
                    <a:pt x="78519" y="71532"/>
                  </a:lnTo>
                  <a:lnTo>
                    <a:pt x="76471" y="72067"/>
                  </a:lnTo>
                  <a:lnTo>
                    <a:pt x="75702" y="72606"/>
                  </a:lnTo>
                  <a:lnTo>
                    <a:pt x="75716" y="72776"/>
                  </a:lnTo>
                  <a:lnTo>
                    <a:pt x="75491" y="72933"/>
                  </a:lnTo>
                  <a:lnTo>
                    <a:pt x="74673" y="72889"/>
                  </a:lnTo>
                  <a:lnTo>
                    <a:pt x="74538" y="72270"/>
                  </a:lnTo>
                  <a:lnTo>
                    <a:pt x="73572" y="71267"/>
                  </a:lnTo>
                  <a:lnTo>
                    <a:pt x="72209" y="71447"/>
                  </a:lnTo>
                  <a:lnTo>
                    <a:pt x="72027" y="71945"/>
                  </a:lnTo>
                  <a:lnTo>
                    <a:pt x="72211" y="73033"/>
                  </a:lnTo>
                  <a:lnTo>
                    <a:pt x="71053" y="73148"/>
                  </a:lnTo>
                  <a:lnTo>
                    <a:pt x="70713" y="73402"/>
                  </a:lnTo>
                  <a:lnTo>
                    <a:pt x="70870" y="73648"/>
                  </a:lnTo>
                  <a:lnTo>
                    <a:pt x="71356" y="74112"/>
                  </a:lnTo>
                  <a:lnTo>
                    <a:pt x="71460" y="74792"/>
                  </a:lnTo>
                  <a:lnTo>
                    <a:pt x="71446" y="75200"/>
                  </a:lnTo>
                  <a:lnTo>
                    <a:pt x="70664" y="77238"/>
                  </a:lnTo>
                  <a:lnTo>
                    <a:pt x="70154" y="77656"/>
                  </a:lnTo>
                  <a:lnTo>
                    <a:pt x="69996" y="77813"/>
                  </a:lnTo>
                  <a:lnTo>
                    <a:pt x="69001" y="77948"/>
                  </a:lnTo>
                  <a:lnTo>
                    <a:pt x="68868" y="77224"/>
                  </a:lnTo>
                  <a:lnTo>
                    <a:pt x="68370" y="76852"/>
                  </a:lnTo>
                  <a:lnTo>
                    <a:pt x="67568" y="77145"/>
                  </a:lnTo>
                  <a:lnTo>
                    <a:pt x="67547" y="77565"/>
                  </a:lnTo>
                  <a:lnTo>
                    <a:pt x="67199" y="78417"/>
                  </a:lnTo>
                  <a:lnTo>
                    <a:pt x="66582" y="78871"/>
                  </a:lnTo>
                  <a:lnTo>
                    <a:pt x="66272" y="78809"/>
                  </a:lnTo>
                  <a:lnTo>
                    <a:pt x="65903" y="78537"/>
                  </a:lnTo>
                  <a:lnTo>
                    <a:pt x="65800" y="77758"/>
                  </a:lnTo>
                  <a:lnTo>
                    <a:pt x="65885" y="77229"/>
                  </a:lnTo>
                  <a:lnTo>
                    <a:pt x="65867" y="76929"/>
                  </a:lnTo>
                  <a:lnTo>
                    <a:pt x="65340" y="76404"/>
                  </a:lnTo>
                  <a:lnTo>
                    <a:pt x="64615" y="76312"/>
                  </a:lnTo>
                  <a:lnTo>
                    <a:pt x="64049" y="76432"/>
                  </a:lnTo>
                  <a:lnTo>
                    <a:pt x="63016" y="76798"/>
                  </a:lnTo>
                  <a:lnTo>
                    <a:pt x="62520" y="78134"/>
                  </a:lnTo>
                  <a:lnTo>
                    <a:pt x="61696" y="78330"/>
                  </a:lnTo>
                  <a:lnTo>
                    <a:pt x="60983" y="78356"/>
                  </a:lnTo>
                  <a:lnTo>
                    <a:pt x="60855" y="79210"/>
                  </a:lnTo>
                  <a:lnTo>
                    <a:pt x="60671" y="79864"/>
                  </a:lnTo>
                  <a:lnTo>
                    <a:pt x="59241" y="80072"/>
                  </a:lnTo>
                  <a:lnTo>
                    <a:pt x="59037" y="78844"/>
                  </a:lnTo>
                  <a:lnTo>
                    <a:pt x="58532" y="78910"/>
                  </a:lnTo>
                  <a:lnTo>
                    <a:pt x="58217" y="78542"/>
                  </a:lnTo>
                  <a:lnTo>
                    <a:pt x="58081" y="78215"/>
                  </a:lnTo>
                  <a:lnTo>
                    <a:pt x="57159" y="78933"/>
                  </a:lnTo>
                  <a:lnTo>
                    <a:pt x="56531" y="79599"/>
                  </a:lnTo>
                  <a:lnTo>
                    <a:pt x="51795" y="85226"/>
                  </a:lnTo>
                  <a:lnTo>
                    <a:pt x="51284" y="85820"/>
                  </a:lnTo>
                  <a:lnTo>
                    <a:pt x="50801" y="86418"/>
                  </a:lnTo>
                  <a:lnTo>
                    <a:pt x="49783" y="87637"/>
                  </a:lnTo>
                  <a:lnTo>
                    <a:pt x="51518" y="89652"/>
                  </a:lnTo>
                  <a:lnTo>
                    <a:pt x="51781" y="89407"/>
                  </a:lnTo>
                  <a:lnTo>
                    <a:pt x="52077" y="89849"/>
                  </a:lnTo>
                  <a:lnTo>
                    <a:pt x="52134" y="90200"/>
                  </a:lnTo>
                  <a:lnTo>
                    <a:pt x="51603" y="90610"/>
                  </a:lnTo>
                  <a:lnTo>
                    <a:pt x="52899" y="91590"/>
                  </a:lnTo>
                  <a:lnTo>
                    <a:pt x="53075" y="91612"/>
                  </a:lnTo>
                  <a:lnTo>
                    <a:pt x="53812" y="92201"/>
                  </a:lnTo>
                  <a:lnTo>
                    <a:pt x="54274" y="92747"/>
                  </a:lnTo>
                  <a:lnTo>
                    <a:pt x="54640" y="93558"/>
                  </a:lnTo>
                  <a:lnTo>
                    <a:pt x="55226" y="93968"/>
                  </a:lnTo>
                  <a:lnTo>
                    <a:pt x="55624" y="94107"/>
                  </a:lnTo>
                  <a:lnTo>
                    <a:pt x="55809" y="94165"/>
                  </a:lnTo>
                  <a:lnTo>
                    <a:pt x="56109" y="94123"/>
                  </a:lnTo>
                  <a:lnTo>
                    <a:pt x="56060" y="94333"/>
                  </a:lnTo>
                  <a:lnTo>
                    <a:pt x="56481" y="94445"/>
                  </a:lnTo>
                  <a:lnTo>
                    <a:pt x="57115" y="94187"/>
                  </a:lnTo>
                  <a:lnTo>
                    <a:pt x="57508" y="94310"/>
                  </a:lnTo>
                  <a:lnTo>
                    <a:pt x="59923" y="94588"/>
                  </a:lnTo>
                  <a:lnTo>
                    <a:pt x="60499" y="94629"/>
                  </a:lnTo>
                  <a:lnTo>
                    <a:pt x="60934" y="94483"/>
                  </a:lnTo>
                  <a:lnTo>
                    <a:pt x="62505" y="94578"/>
                  </a:lnTo>
                  <a:lnTo>
                    <a:pt x="63078" y="94877"/>
                  </a:lnTo>
                  <a:lnTo>
                    <a:pt x="62779" y="95443"/>
                  </a:lnTo>
                  <a:lnTo>
                    <a:pt x="61788" y="96477"/>
                  </a:lnTo>
                  <a:lnTo>
                    <a:pt x="61400" y="97157"/>
                  </a:lnTo>
                  <a:lnTo>
                    <a:pt x="61244" y="97296"/>
                  </a:lnTo>
                  <a:lnTo>
                    <a:pt x="60086" y="97282"/>
                  </a:lnTo>
                  <a:lnTo>
                    <a:pt x="60796" y="98055"/>
                  </a:lnTo>
                  <a:lnTo>
                    <a:pt x="60367" y="99505"/>
                  </a:lnTo>
                  <a:lnTo>
                    <a:pt x="60604" y="100095"/>
                  </a:lnTo>
                  <a:lnTo>
                    <a:pt x="60660" y="100363"/>
                  </a:lnTo>
                  <a:lnTo>
                    <a:pt x="60162" y="100483"/>
                  </a:lnTo>
                  <a:lnTo>
                    <a:pt x="58909" y="101193"/>
                  </a:lnTo>
                  <a:lnTo>
                    <a:pt x="57840" y="102506"/>
                  </a:lnTo>
                  <a:lnTo>
                    <a:pt x="57323" y="102817"/>
                  </a:lnTo>
                  <a:lnTo>
                    <a:pt x="56854" y="102476"/>
                  </a:lnTo>
                  <a:lnTo>
                    <a:pt x="56461" y="102530"/>
                  </a:lnTo>
                  <a:lnTo>
                    <a:pt x="56145" y="102828"/>
                  </a:lnTo>
                  <a:lnTo>
                    <a:pt x="56086" y="102976"/>
                  </a:lnTo>
                  <a:lnTo>
                    <a:pt x="56031" y="103328"/>
                  </a:lnTo>
                  <a:lnTo>
                    <a:pt x="56116" y="103699"/>
                  </a:lnTo>
                  <a:lnTo>
                    <a:pt x="54985" y="104890"/>
                  </a:lnTo>
                  <a:lnTo>
                    <a:pt x="53747" y="105566"/>
                  </a:lnTo>
                  <a:lnTo>
                    <a:pt x="53348" y="105482"/>
                  </a:lnTo>
                  <a:lnTo>
                    <a:pt x="53247" y="105315"/>
                  </a:lnTo>
                  <a:lnTo>
                    <a:pt x="52077" y="105429"/>
                  </a:lnTo>
                  <a:lnTo>
                    <a:pt x="51949" y="105259"/>
                  </a:lnTo>
                  <a:lnTo>
                    <a:pt x="51580" y="105314"/>
                  </a:lnTo>
                  <a:lnTo>
                    <a:pt x="51005" y="105588"/>
                  </a:lnTo>
                  <a:lnTo>
                    <a:pt x="50473" y="105520"/>
                  </a:lnTo>
                  <a:lnTo>
                    <a:pt x="50293" y="105499"/>
                  </a:lnTo>
                  <a:lnTo>
                    <a:pt x="49997" y="105668"/>
                  </a:lnTo>
                  <a:lnTo>
                    <a:pt x="48936" y="106940"/>
                  </a:lnTo>
                  <a:lnTo>
                    <a:pt x="49181" y="107190"/>
                  </a:lnTo>
                  <a:lnTo>
                    <a:pt x="49526" y="107289"/>
                  </a:lnTo>
                  <a:lnTo>
                    <a:pt x="49835" y="107477"/>
                  </a:lnTo>
                  <a:lnTo>
                    <a:pt x="49845" y="107691"/>
                  </a:lnTo>
                  <a:lnTo>
                    <a:pt x="49801" y="108227"/>
                  </a:lnTo>
                  <a:lnTo>
                    <a:pt x="49776" y="108412"/>
                  </a:lnTo>
                  <a:lnTo>
                    <a:pt x="49720" y="108588"/>
                  </a:lnTo>
                  <a:lnTo>
                    <a:pt x="49950" y="109187"/>
                  </a:lnTo>
                  <a:lnTo>
                    <a:pt x="50171" y="109044"/>
                  </a:lnTo>
                  <a:lnTo>
                    <a:pt x="50694" y="108919"/>
                  </a:lnTo>
                  <a:lnTo>
                    <a:pt x="51036" y="109196"/>
                  </a:lnTo>
                  <a:lnTo>
                    <a:pt x="51072" y="109357"/>
                  </a:lnTo>
                  <a:lnTo>
                    <a:pt x="51058" y="109600"/>
                  </a:lnTo>
                  <a:lnTo>
                    <a:pt x="51017" y="109793"/>
                  </a:lnTo>
                  <a:lnTo>
                    <a:pt x="50981" y="110102"/>
                  </a:lnTo>
                  <a:lnTo>
                    <a:pt x="51058" y="110802"/>
                  </a:lnTo>
                  <a:lnTo>
                    <a:pt x="51184" y="111361"/>
                  </a:lnTo>
                  <a:lnTo>
                    <a:pt x="51252" y="111495"/>
                  </a:lnTo>
                  <a:lnTo>
                    <a:pt x="51275" y="111724"/>
                  </a:lnTo>
                  <a:lnTo>
                    <a:pt x="51262" y="111931"/>
                  </a:lnTo>
                  <a:lnTo>
                    <a:pt x="51200" y="112256"/>
                  </a:lnTo>
                  <a:lnTo>
                    <a:pt x="51094" y="112784"/>
                  </a:lnTo>
                  <a:lnTo>
                    <a:pt x="51244" y="112985"/>
                  </a:lnTo>
                  <a:lnTo>
                    <a:pt x="51309" y="113182"/>
                  </a:lnTo>
                  <a:lnTo>
                    <a:pt x="50811" y="112998"/>
                  </a:lnTo>
                  <a:lnTo>
                    <a:pt x="50914" y="112814"/>
                  </a:lnTo>
                  <a:lnTo>
                    <a:pt x="50991" y="112325"/>
                  </a:lnTo>
                  <a:lnTo>
                    <a:pt x="50941" y="112108"/>
                  </a:lnTo>
                  <a:lnTo>
                    <a:pt x="50781" y="112120"/>
                  </a:lnTo>
                  <a:lnTo>
                    <a:pt x="50163" y="112373"/>
                  </a:lnTo>
                  <a:lnTo>
                    <a:pt x="49570" y="113115"/>
                  </a:lnTo>
                  <a:lnTo>
                    <a:pt x="49146" y="113037"/>
                  </a:lnTo>
                  <a:lnTo>
                    <a:pt x="48502" y="113322"/>
                  </a:lnTo>
                  <a:lnTo>
                    <a:pt x="48529" y="112980"/>
                  </a:lnTo>
                  <a:lnTo>
                    <a:pt x="48134" y="112141"/>
                  </a:lnTo>
                  <a:lnTo>
                    <a:pt x="47907" y="112265"/>
                  </a:lnTo>
                  <a:lnTo>
                    <a:pt x="47985" y="112927"/>
                  </a:lnTo>
                  <a:lnTo>
                    <a:pt x="46919" y="111329"/>
                  </a:lnTo>
                  <a:lnTo>
                    <a:pt x="46012" y="111631"/>
                  </a:lnTo>
                  <a:lnTo>
                    <a:pt x="45724" y="111625"/>
                  </a:lnTo>
                  <a:lnTo>
                    <a:pt x="45471" y="111455"/>
                  </a:lnTo>
                  <a:lnTo>
                    <a:pt x="44914" y="110838"/>
                  </a:lnTo>
                  <a:lnTo>
                    <a:pt x="44876" y="110705"/>
                  </a:lnTo>
                  <a:lnTo>
                    <a:pt x="44277" y="111109"/>
                  </a:lnTo>
                  <a:lnTo>
                    <a:pt x="43932" y="111501"/>
                  </a:lnTo>
                  <a:lnTo>
                    <a:pt x="43373" y="110663"/>
                  </a:lnTo>
                  <a:lnTo>
                    <a:pt x="42264" y="112006"/>
                  </a:lnTo>
                  <a:lnTo>
                    <a:pt x="41527" y="112099"/>
                  </a:lnTo>
                  <a:lnTo>
                    <a:pt x="40812" y="111523"/>
                  </a:lnTo>
                  <a:lnTo>
                    <a:pt x="40379" y="111785"/>
                  </a:lnTo>
                  <a:lnTo>
                    <a:pt x="40267" y="112283"/>
                  </a:lnTo>
                  <a:lnTo>
                    <a:pt x="40789" y="112646"/>
                  </a:lnTo>
                  <a:lnTo>
                    <a:pt x="40233" y="113329"/>
                  </a:lnTo>
                  <a:lnTo>
                    <a:pt x="39550" y="113216"/>
                  </a:lnTo>
                  <a:lnTo>
                    <a:pt x="39307" y="112971"/>
                  </a:lnTo>
                  <a:lnTo>
                    <a:pt x="39362" y="112711"/>
                  </a:lnTo>
                  <a:lnTo>
                    <a:pt x="39729" y="111892"/>
                  </a:lnTo>
                  <a:lnTo>
                    <a:pt x="38862" y="111300"/>
                  </a:lnTo>
                  <a:lnTo>
                    <a:pt x="41070" y="108436"/>
                  </a:lnTo>
                  <a:lnTo>
                    <a:pt x="40425" y="107790"/>
                  </a:lnTo>
                  <a:lnTo>
                    <a:pt x="39717" y="107296"/>
                  </a:lnTo>
                  <a:lnTo>
                    <a:pt x="38661" y="106946"/>
                  </a:lnTo>
                  <a:lnTo>
                    <a:pt x="39258" y="106225"/>
                  </a:lnTo>
                  <a:lnTo>
                    <a:pt x="39046" y="105858"/>
                  </a:lnTo>
                  <a:lnTo>
                    <a:pt x="37957" y="105013"/>
                  </a:lnTo>
                  <a:lnTo>
                    <a:pt x="37033" y="104260"/>
                  </a:lnTo>
                  <a:lnTo>
                    <a:pt x="37501" y="103731"/>
                  </a:lnTo>
                  <a:lnTo>
                    <a:pt x="38297" y="102607"/>
                  </a:lnTo>
                  <a:lnTo>
                    <a:pt x="36885" y="102007"/>
                  </a:lnTo>
                  <a:lnTo>
                    <a:pt x="39077" y="98772"/>
                  </a:lnTo>
                  <a:lnTo>
                    <a:pt x="39640" y="99236"/>
                  </a:lnTo>
                  <a:lnTo>
                    <a:pt x="40186" y="98473"/>
                  </a:lnTo>
                  <a:lnTo>
                    <a:pt x="39573" y="98067"/>
                  </a:lnTo>
                  <a:lnTo>
                    <a:pt x="40810" y="96188"/>
                  </a:lnTo>
                  <a:lnTo>
                    <a:pt x="40039" y="95748"/>
                  </a:lnTo>
                  <a:lnTo>
                    <a:pt x="37781" y="94360"/>
                  </a:lnTo>
                  <a:lnTo>
                    <a:pt x="37854" y="93596"/>
                  </a:lnTo>
                  <a:lnTo>
                    <a:pt x="37552" y="92942"/>
                  </a:lnTo>
                  <a:lnTo>
                    <a:pt x="37206" y="92472"/>
                  </a:lnTo>
                  <a:lnTo>
                    <a:pt x="37571" y="91906"/>
                  </a:lnTo>
                  <a:lnTo>
                    <a:pt x="37724" y="91669"/>
                  </a:lnTo>
                  <a:lnTo>
                    <a:pt x="36963" y="91075"/>
                  </a:lnTo>
                  <a:lnTo>
                    <a:pt x="36050" y="90508"/>
                  </a:lnTo>
                  <a:lnTo>
                    <a:pt x="36333" y="89790"/>
                  </a:lnTo>
                  <a:lnTo>
                    <a:pt x="36686" y="89352"/>
                  </a:lnTo>
                  <a:lnTo>
                    <a:pt x="36526" y="89261"/>
                  </a:lnTo>
                  <a:lnTo>
                    <a:pt x="36906" y="88451"/>
                  </a:lnTo>
                  <a:lnTo>
                    <a:pt x="38194" y="86696"/>
                  </a:lnTo>
                  <a:lnTo>
                    <a:pt x="38457" y="86150"/>
                  </a:lnTo>
                  <a:lnTo>
                    <a:pt x="38530" y="85870"/>
                  </a:lnTo>
                  <a:lnTo>
                    <a:pt x="38552" y="85299"/>
                  </a:lnTo>
                  <a:lnTo>
                    <a:pt x="37840" y="84836"/>
                  </a:lnTo>
                  <a:lnTo>
                    <a:pt x="36904" y="84410"/>
                  </a:lnTo>
                  <a:lnTo>
                    <a:pt x="36769" y="84118"/>
                  </a:lnTo>
                  <a:lnTo>
                    <a:pt x="36145" y="83425"/>
                  </a:lnTo>
                  <a:lnTo>
                    <a:pt x="35854" y="82585"/>
                  </a:lnTo>
                  <a:lnTo>
                    <a:pt x="35333" y="83211"/>
                  </a:lnTo>
                  <a:lnTo>
                    <a:pt x="34622" y="83628"/>
                  </a:lnTo>
                  <a:lnTo>
                    <a:pt x="32846" y="84343"/>
                  </a:lnTo>
                  <a:lnTo>
                    <a:pt x="30730" y="84398"/>
                  </a:lnTo>
                  <a:lnTo>
                    <a:pt x="30034" y="84924"/>
                  </a:lnTo>
                  <a:lnTo>
                    <a:pt x="29977" y="84603"/>
                  </a:lnTo>
                  <a:lnTo>
                    <a:pt x="30020" y="83941"/>
                  </a:lnTo>
                  <a:lnTo>
                    <a:pt x="28808" y="85333"/>
                  </a:lnTo>
                  <a:lnTo>
                    <a:pt x="29186" y="86022"/>
                  </a:lnTo>
                  <a:lnTo>
                    <a:pt x="29321" y="87174"/>
                  </a:lnTo>
                  <a:lnTo>
                    <a:pt x="28385" y="88251"/>
                  </a:lnTo>
                  <a:lnTo>
                    <a:pt x="27642" y="87592"/>
                  </a:lnTo>
                  <a:lnTo>
                    <a:pt x="26780" y="88057"/>
                  </a:lnTo>
                  <a:lnTo>
                    <a:pt x="26331" y="88172"/>
                  </a:lnTo>
                  <a:lnTo>
                    <a:pt x="26048" y="88049"/>
                  </a:lnTo>
                  <a:lnTo>
                    <a:pt x="25718" y="88205"/>
                  </a:lnTo>
                  <a:lnTo>
                    <a:pt x="24853" y="88935"/>
                  </a:lnTo>
                  <a:lnTo>
                    <a:pt x="24582" y="88957"/>
                  </a:lnTo>
                  <a:lnTo>
                    <a:pt x="23962" y="87948"/>
                  </a:lnTo>
                  <a:lnTo>
                    <a:pt x="23190" y="88410"/>
                  </a:lnTo>
                  <a:lnTo>
                    <a:pt x="22523" y="88637"/>
                  </a:lnTo>
                  <a:lnTo>
                    <a:pt x="21461" y="89646"/>
                  </a:lnTo>
                  <a:lnTo>
                    <a:pt x="20269" y="88692"/>
                  </a:lnTo>
                  <a:lnTo>
                    <a:pt x="20465" y="88458"/>
                  </a:lnTo>
                  <a:lnTo>
                    <a:pt x="20182" y="88286"/>
                  </a:lnTo>
                  <a:lnTo>
                    <a:pt x="20383" y="87859"/>
                  </a:lnTo>
                  <a:lnTo>
                    <a:pt x="20775" y="87323"/>
                  </a:lnTo>
                  <a:lnTo>
                    <a:pt x="21224" y="86958"/>
                  </a:lnTo>
                  <a:lnTo>
                    <a:pt x="22467" y="86166"/>
                  </a:lnTo>
                  <a:lnTo>
                    <a:pt x="22473" y="84155"/>
                  </a:lnTo>
                  <a:lnTo>
                    <a:pt x="22439" y="83909"/>
                  </a:lnTo>
                  <a:lnTo>
                    <a:pt x="20915" y="84085"/>
                  </a:lnTo>
                  <a:lnTo>
                    <a:pt x="19421" y="81893"/>
                  </a:lnTo>
                  <a:lnTo>
                    <a:pt x="20336" y="81833"/>
                  </a:lnTo>
                  <a:lnTo>
                    <a:pt x="21240" y="82026"/>
                  </a:lnTo>
                  <a:lnTo>
                    <a:pt x="22129" y="81920"/>
                  </a:lnTo>
                  <a:lnTo>
                    <a:pt x="22450" y="81505"/>
                  </a:lnTo>
                  <a:lnTo>
                    <a:pt x="22346" y="81192"/>
                  </a:lnTo>
                  <a:lnTo>
                    <a:pt x="22920" y="80459"/>
                  </a:lnTo>
                  <a:lnTo>
                    <a:pt x="23246" y="80210"/>
                  </a:lnTo>
                  <a:lnTo>
                    <a:pt x="23886" y="80217"/>
                  </a:lnTo>
                  <a:lnTo>
                    <a:pt x="24107" y="80139"/>
                  </a:lnTo>
                  <a:lnTo>
                    <a:pt x="24480" y="79611"/>
                  </a:lnTo>
                  <a:lnTo>
                    <a:pt x="24782" y="79469"/>
                  </a:lnTo>
                  <a:lnTo>
                    <a:pt x="25900" y="79593"/>
                  </a:lnTo>
                  <a:lnTo>
                    <a:pt x="26257" y="79511"/>
                  </a:lnTo>
                  <a:lnTo>
                    <a:pt x="26428" y="79202"/>
                  </a:lnTo>
                  <a:lnTo>
                    <a:pt x="26824" y="77568"/>
                  </a:lnTo>
                  <a:lnTo>
                    <a:pt x="27003" y="77308"/>
                  </a:lnTo>
                  <a:lnTo>
                    <a:pt x="27768" y="76650"/>
                  </a:lnTo>
                  <a:lnTo>
                    <a:pt x="28513" y="76535"/>
                  </a:lnTo>
                  <a:lnTo>
                    <a:pt x="28937" y="75981"/>
                  </a:lnTo>
                  <a:lnTo>
                    <a:pt x="29535" y="75628"/>
                  </a:lnTo>
                  <a:lnTo>
                    <a:pt x="30329" y="75397"/>
                  </a:lnTo>
                  <a:lnTo>
                    <a:pt x="29794" y="74436"/>
                  </a:lnTo>
                  <a:lnTo>
                    <a:pt x="29910" y="73500"/>
                  </a:lnTo>
                  <a:lnTo>
                    <a:pt x="29657" y="72958"/>
                  </a:lnTo>
                  <a:lnTo>
                    <a:pt x="30389" y="72560"/>
                  </a:lnTo>
                  <a:lnTo>
                    <a:pt x="30360" y="71834"/>
                  </a:lnTo>
                  <a:lnTo>
                    <a:pt x="30177" y="71464"/>
                  </a:lnTo>
                  <a:lnTo>
                    <a:pt x="27139" y="74120"/>
                  </a:lnTo>
                  <a:lnTo>
                    <a:pt x="23632" y="71308"/>
                  </a:lnTo>
                  <a:lnTo>
                    <a:pt x="23492" y="72324"/>
                  </a:lnTo>
                  <a:lnTo>
                    <a:pt x="22634" y="71788"/>
                  </a:lnTo>
                  <a:lnTo>
                    <a:pt x="22500" y="71304"/>
                  </a:lnTo>
                  <a:lnTo>
                    <a:pt x="22786" y="70658"/>
                  </a:lnTo>
                  <a:lnTo>
                    <a:pt x="22225" y="70218"/>
                  </a:lnTo>
                  <a:lnTo>
                    <a:pt x="21345" y="69988"/>
                  </a:lnTo>
                  <a:lnTo>
                    <a:pt x="21831" y="69901"/>
                  </a:lnTo>
                  <a:lnTo>
                    <a:pt x="20311" y="68681"/>
                  </a:lnTo>
                  <a:lnTo>
                    <a:pt x="21406" y="67385"/>
                  </a:lnTo>
                  <a:lnTo>
                    <a:pt x="20172" y="66410"/>
                  </a:lnTo>
                  <a:lnTo>
                    <a:pt x="19702" y="66328"/>
                  </a:lnTo>
                  <a:lnTo>
                    <a:pt x="18870" y="66328"/>
                  </a:lnTo>
                  <a:lnTo>
                    <a:pt x="18660" y="65718"/>
                  </a:lnTo>
                  <a:lnTo>
                    <a:pt x="18586" y="65208"/>
                  </a:lnTo>
                  <a:lnTo>
                    <a:pt x="18408" y="64996"/>
                  </a:lnTo>
                  <a:lnTo>
                    <a:pt x="16671" y="65156"/>
                  </a:lnTo>
                  <a:lnTo>
                    <a:pt x="15979" y="64345"/>
                  </a:lnTo>
                  <a:lnTo>
                    <a:pt x="16158" y="63995"/>
                  </a:lnTo>
                  <a:lnTo>
                    <a:pt x="17125" y="63965"/>
                  </a:lnTo>
                  <a:lnTo>
                    <a:pt x="18551" y="64277"/>
                  </a:lnTo>
                  <a:lnTo>
                    <a:pt x="18563" y="63950"/>
                  </a:lnTo>
                  <a:lnTo>
                    <a:pt x="18419" y="62915"/>
                  </a:lnTo>
                  <a:lnTo>
                    <a:pt x="17855" y="61382"/>
                  </a:lnTo>
                  <a:lnTo>
                    <a:pt x="17559" y="61426"/>
                  </a:lnTo>
                  <a:lnTo>
                    <a:pt x="16522" y="61222"/>
                  </a:lnTo>
                  <a:lnTo>
                    <a:pt x="15418" y="60765"/>
                  </a:lnTo>
                  <a:lnTo>
                    <a:pt x="15678" y="60579"/>
                  </a:lnTo>
                  <a:lnTo>
                    <a:pt x="15950" y="60627"/>
                  </a:lnTo>
                  <a:lnTo>
                    <a:pt x="16486" y="59949"/>
                  </a:lnTo>
                  <a:lnTo>
                    <a:pt x="16533" y="59503"/>
                  </a:lnTo>
                  <a:lnTo>
                    <a:pt x="16466" y="59171"/>
                  </a:lnTo>
                  <a:lnTo>
                    <a:pt x="16182" y="58904"/>
                  </a:lnTo>
                  <a:lnTo>
                    <a:pt x="15405" y="58859"/>
                  </a:lnTo>
                  <a:lnTo>
                    <a:pt x="15117" y="59179"/>
                  </a:lnTo>
                  <a:lnTo>
                    <a:pt x="15004" y="58364"/>
                  </a:lnTo>
                  <a:lnTo>
                    <a:pt x="15494" y="57843"/>
                  </a:lnTo>
                  <a:lnTo>
                    <a:pt x="15505" y="57504"/>
                  </a:lnTo>
                  <a:lnTo>
                    <a:pt x="14436" y="56988"/>
                  </a:lnTo>
                  <a:lnTo>
                    <a:pt x="13499" y="56884"/>
                  </a:lnTo>
                  <a:lnTo>
                    <a:pt x="13156" y="56644"/>
                  </a:lnTo>
                  <a:lnTo>
                    <a:pt x="12625" y="56754"/>
                  </a:lnTo>
                  <a:lnTo>
                    <a:pt x="12054" y="57127"/>
                  </a:lnTo>
                  <a:lnTo>
                    <a:pt x="11291" y="56935"/>
                  </a:lnTo>
                  <a:lnTo>
                    <a:pt x="11592" y="56217"/>
                  </a:lnTo>
                  <a:lnTo>
                    <a:pt x="11600" y="55172"/>
                  </a:lnTo>
                  <a:lnTo>
                    <a:pt x="11126" y="55011"/>
                  </a:lnTo>
                  <a:lnTo>
                    <a:pt x="9784" y="55048"/>
                  </a:lnTo>
                  <a:lnTo>
                    <a:pt x="9492" y="54858"/>
                  </a:lnTo>
                  <a:lnTo>
                    <a:pt x="9447" y="54075"/>
                  </a:lnTo>
                  <a:lnTo>
                    <a:pt x="10256" y="54181"/>
                  </a:lnTo>
                  <a:lnTo>
                    <a:pt x="11578" y="54103"/>
                  </a:lnTo>
                  <a:lnTo>
                    <a:pt x="12067" y="54435"/>
                  </a:lnTo>
                  <a:lnTo>
                    <a:pt x="12430" y="52972"/>
                  </a:lnTo>
                  <a:lnTo>
                    <a:pt x="11450" y="52860"/>
                  </a:lnTo>
                  <a:lnTo>
                    <a:pt x="9541" y="53205"/>
                  </a:lnTo>
                  <a:lnTo>
                    <a:pt x="9485" y="53076"/>
                  </a:lnTo>
                  <a:lnTo>
                    <a:pt x="8890" y="53239"/>
                  </a:lnTo>
                  <a:lnTo>
                    <a:pt x="7579" y="53771"/>
                  </a:lnTo>
                  <a:lnTo>
                    <a:pt x="6716" y="54247"/>
                  </a:lnTo>
                  <a:lnTo>
                    <a:pt x="6657" y="54074"/>
                  </a:lnTo>
                  <a:lnTo>
                    <a:pt x="6630" y="53484"/>
                  </a:lnTo>
                  <a:lnTo>
                    <a:pt x="6767" y="52542"/>
                  </a:lnTo>
                  <a:lnTo>
                    <a:pt x="7066" y="51586"/>
                  </a:lnTo>
                  <a:lnTo>
                    <a:pt x="7708" y="51035"/>
                  </a:lnTo>
                  <a:lnTo>
                    <a:pt x="7685" y="50734"/>
                  </a:lnTo>
                  <a:lnTo>
                    <a:pt x="7335" y="50614"/>
                  </a:lnTo>
                  <a:lnTo>
                    <a:pt x="7214" y="50387"/>
                  </a:lnTo>
                  <a:lnTo>
                    <a:pt x="7250" y="49647"/>
                  </a:lnTo>
                  <a:lnTo>
                    <a:pt x="7343" y="49330"/>
                  </a:lnTo>
                  <a:lnTo>
                    <a:pt x="7456" y="49182"/>
                  </a:lnTo>
                  <a:lnTo>
                    <a:pt x="7444" y="48977"/>
                  </a:lnTo>
                  <a:lnTo>
                    <a:pt x="6569" y="48921"/>
                  </a:lnTo>
                  <a:lnTo>
                    <a:pt x="6020" y="49003"/>
                  </a:lnTo>
                  <a:lnTo>
                    <a:pt x="6028" y="49271"/>
                  </a:lnTo>
                  <a:lnTo>
                    <a:pt x="5896" y="49710"/>
                  </a:lnTo>
                  <a:lnTo>
                    <a:pt x="5569" y="49844"/>
                  </a:lnTo>
                  <a:lnTo>
                    <a:pt x="5008" y="49821"/>
                  </a:lnTo>
                  <a:lnTo>
                    <a:pt x="5456" y="50756"/>
                  </a:lnTo>
                  <a:lnTo>
                    <a:pt x="5464" y="51232"/>
                  </a:lnTo>
                  <a:lnTo>
                    <a:pt x="5557" y="51586"/>
                  </a:lnTo>
                  <a:lnTo>
                    <a:pt x="5806" y="51839"/>
                  </a:lnTo>
                  <a:lnTo>
                    <a:pt x="6016" y="51880"/>
                  </a:lnTo>
                  <a:lnTo>
                    <a:pt x="6203" y="52297"/>
                  </a:lnTo>
                  <a:lnTo>
                    <a:pt x="4215" y="53279"/>
                  </a:lnTo>
                  <a:lnTo>
                    <a:pt x="4157" y="53104"/>
                  </a:lnTo>
                  <a:lnTo>
                    <a:pt x="4273" y="52401"/>
                  </a:lnTo>
                  <a:lnTo>
                    <a:pt x="4709" y="51768"/>
                  </a:lnTo>
                  <a:lnTo>
                    <a:pt x="4561" y="51437"/>
                  </a:lnTo>
                  <a:lnTo>
                    <a:pt x="4110" y="51065"/>
                  </a:lnTo>
                  <a:lnTo>
                    <a:pt x="3514" y="50711"/>
                  </a:lnTo>
                  <a:lnTo>
                    <a:pt x="3028" y="50231"/>
                  </a:lnTo>
                  <a:lnTo>
                    <a:pt x="2915" y="49156"/>
                  </a:lnTo>
                  <a:lnTo>
                    <a:pt x="3631" y="48698"/>
                  </a:lnTo>
                  <a:lnTo>
                    <a:pt x="3425" y="48124"/>
                  </a:lnTo>
                  <a:lnTo>
                    <a:pt x="2856" y="47440"/>
                  </a:lnTo>
                  <a:lnTo>
                    <a:pt x="2409" y="47455"/>
                  </a:lnTo>
                  <a:lnTo>
                    <a:pt x="1876" y="47868"/>
                  </a:lnTo>
                  <a:lnTo>
                    <a:pt x="1712" y="47849"/>
                  </a:lnTo>
                  <a:lnTo>
                    <a:pt x="1494" y="47697"/>
                  </a:lnTo>
                  <a:lnTo>
                    <a:pt x="1237" y="46960"/>
                  </a:lnTo>
                  <a:lnTo>
                    <a:pt x="0" y="46626"/>
                  </a:lnTo>
                  <a:lnTo>
                    <a:pt x="260" y="46276"/>
                  </a:lnTo>
                  <a:lnTo>
                    <a:pt x="1186" y="45494"/>
                  </a:lnTo>
                  <a:lnTo>
                    <a:pt x="3609" y="44190"/>
                  </a:lnTo>
                  <a:lnTo>
                    <a:pt x="3943" y="43929"/>
                  </a:lnTo>
                  <a:lnTo>
                    <a:pt x="5566" y="43251"/>
                  </a:lnTo>
                  <a:lnTo>
                    <a:pt x="6905" y="41778"/>
                  </a:lnTo>
                  <a:lnTo>
                    <a:pt x="9120" y="40460"/>
                  </a:lnTo>
                  <a:lnTo>
                    <a:pt x="9369" y="39719"/>
                  </a:lnTo>
                  <a:lnTo>
                    <a:pt x="10342" y="39631"/>
                  </a:lnTo>
                  <a:lnTo>
                    <a:pt x="10929" y="39499"/>
                  </a:lnTo>
                  <a:lnTo>
                    <a:pt x="12113" y="38681"/>
                  </a:lnTo>
                  <a:lnTo>
                    <a:pt x="13751" y="37897"/>
                  </a:lnTo>
                  <a:lnTo>
                    <a:pt x="13751" y="37489"/>
                  </a:lnTo>
                  <a:lnTo>
                    <a:pt x="14049" y="37318"/>
                  </a:lnTo>
                  <a:lnTo>
                    <a:pt x="14568" y="37180"/>
                  </a:lnTo>
                  <a:lnTo>
                    <a:pt x="15193" y="36564"/>
                  </a:lnTo>
                  <a:lnTo>
                    <a:pt x="15238" y="36312"/>
                  </a:lnTo>
                  <a:lnTo>
                    <a:pt x="15436" y="35973"/>
                  </a:lnTo>
                  <a:lnTo>
                    <a:pt x="15671" y="35777"/>
                  </a:lnTo>
                  <a:lnTo>
                    <a:pt x="19136" y="34341"/>
                  </a:lnTo>
                  <a:lnTo>
                    <a:pt x="19314" y="33925"/>
                  </a:lnTo>
                  <a:lnTo>
                    <a:pt x="19597" y="33652"/>
                  </a:lnTo>
                  <a:lnTo>
                    <a:pt x="20196" y="33047"/>
                  </a:lnTo>
                  <a:lnTo>
                    <a:pt x="21335" y="32430"/>
                  </a:lnTo>
                  <a:lnTo>
                    <a:pt x="22469" y="32045"/>
                  </a:lnTo>
                  <a:lnTo>
                    <a:pt x="23181" y="31874"/>
                  </a:lnTo>
                  <a:lnTo>
                    <a:pt x="27168" y="31258"/>
                  </a:lnTo>
                  <a:lnTo>
                    <a:pt x="31265" y="30263"/>
                  </a:lnTo>
                  <a:lnTo>
                    <a:pt x="31071" y="29837"/>
                  </a:lnTo>
                  <a:lnTo>
                    <a:pt x="30876" y="29632"/>
                  </a:lnTo>
                  <a:lnTo>
                    <a:pt x="30116" y="29052"/>
                  </a:lnTo>
                  <a:lnTo>
                    <a:pt x="29730" y="28926"/>
                  </a:lnTo>
                  <a:lnTo>
                    <a:pt x="29438" y="28971"/>
                  </a:lnTo>
                  <a:lnTo>
                    <a:pt x="26978" y="29967"/>
                  </a:lnTo>
                  <a:lnTo>
                    <a:pt x="26120" y="29989"/>
                  </a:lnTo>
                  <a:lnTo>
                    <a:pt x="25571" y="29773"/>
                  </a:lnTo>
                  <a:lnTo>
                    <a:pt x="25201" y="29382"/>
                  </a:lnTo>
                  <a:lnTo>
                    <a:pt x="24655" y="29169"/>
                  </a:lnTo>
                  <a:lnTo>
                    <a:pt x="23696" y="28614"/>
                  </a:lnTo>
                  <a:lnTo>
                    <a:pt x="23556" y="28309"/>
                  </a:lnTo>
                  <a:lnTo>
                    <a:pt x="23507" y="28200"/>
                  </a:lnTo>
                  <a:lnTo>
                    <a:pt x="23166" y="27738"/>
                  </a:lnTo>
                  <a:lnTo>
                    <a:pt x="23175" y="27603"/>
                  </a:lnTo>
                  <a:lnTo>
                    <a:pt x="23308" y="27424"/>
                  </a:lnTo>
                  <a:lnTo>
                    <a:pt x="23382" y="26480"/>
                  </a:lnTo>
                  <a:lnTo>
                    <a:pt x="23253" y="25914"/>
                  </a:lnTo>
                  <a:lnTo>
                    <a:pt x="23132" y="25685"/>
                  </a:lnTo>
                  <a:lnTo>
                    <a:pt x="26080" y="24801"/>
                  </a:lnTo>
                  <a:lnTo>
                    <a:pt x="25176" y="23623"/>
                  </a:lnTo>
                  <a:lnTo>
                    <a:pt x="25636" y="23505"/>
                  </a:lnTo>
                  <a:lnTo>
                    <a:pt x="26158" y="23148"/>
                  </a:lnTo>
                  <a:lnTo>
                    <a:pt x="26564" y="22694"/>
                  </a:lnTo>
                  <a:lnTo>
                    <a:pt x="26572" y="22247"/>
                  </a:lnTo>
                  <a:lnTo>
                    <a:pt x="27040" y="22069"/>
                  </a:lnTo>
                  <a:lnTo>
                    <a:pt x="27286" y="22013"/>
                  </a:lnTo>
                  <a:lnTo>
                    <a:pt x="27817" y="22070"/>
                  </a:lnTo>
                  <a:lnTo>
                    <a:pt x="28764" y="22844"/>
                  </a:lnTo>
                  <a:lnTo>
                    <a:pt x="29764" y="22483"/>
                  </a:lnTo>
                  <a:lnTo>
                    <a:pt x="30134" y="22020"/>
                  </a:lnTo>
                  <a:lnTo>
                    <a:pt x="29792" y="20674"/>
                  </a:lnTo>
                  <a:lnTo>
                    <a:pt x="30478" y="20185"/>
                  </a:lnTo>
                  <a:lnTo>
                    <a:pt x="30738" y="20097"/>
                  </a:lnTo>
                  <a:lnTo>
                    <a:pt x="31448" y="20469"/>
                  </a:lnTo>
                  <a:lnTo>
                    <a:pt x="31905" y="21019"/>
                  </a:lnTo>
                  <a:lnTo>
                    <a:pt x="32014" y="21179"/>
                  </a:lnTo>
                  <a:lnTo>
                    <a:pt x="31964" y="21515"/>
                  </a:lnTo>
                  <a:lnTo>
                    <a:pt x="32249" y="22095"/>
                  </a:lnTo>
                  <a:lnTo>
                    <a:pt x="32713" y="22299"/>
                  </a:lnTo>
                  <a:lnTo>
                    <a:pt x="33029" y="22333"/>
                  </a:lnTo>
                  <a:lnTo>
                    <a:pt x="33360" y="21034"/>
                  </a:lnTo>
                  <a:lnTo>
                    <a:pt x="33231" y="19753"/>
                  </a:lnTo>
                  <a:lnTo>
                    <a:pt x="33347" y="18536"/>
                  </a:lnTo>
                  <a:lnTo>
                    <a:pt x="33698" y="18153"/>
                  </a:lnTo>
                  <a:lnTo>
                    <a:pt x="33878" y="18056"/>
                  </a:lnTo>
                  <a:lnTo>
                    <a:pt x="34682" y="18007"/>
                  </a:lnTo>
                  <a:lnTo>
                    <a:pt x="36539" y="17583"/>
                  </a:lnTo>
                  <a:lnTo>
                    <a:pt x="37323" y="17490"/>
                  </a:lnTo>
                  <a:lnTo>
                    <a:pt x="37948" y="17278"/>
                  </a:lnTo>
                  <a:lnTo>
                    <a:pt x="38073" y="17125"/>
                  </a:lnTo>
                  <a:lnTo>
                    <a:pt x="38455" y="16950"/>
                  </a:lnTo>
                  <a:lnTo>
                    <a:pt x="39029" y="16801"/>
                  </a:lnTo>
                  <a:lnTo>
                    <a:pt x="39567" y="16827"/>
                  </a:lnTo>
                  <a:lnTo>
                    <a:pt x="40750" y="16169"/>
                  </a:lnTo>
                  <a:lnTo>
                    <a:pt x="40988" y="15913"/>
                  </a:lnTo>
                  <a:lnTo>
                    <a:pt x="41387" y="14952"/>
                  </a:lnTo>
                  <a:lnTo>
                    <a:pt x="41668" y="14815"/>
                  </a:lnTo>
                  <a:lnTo>
                    <a:pt x="41324" y="14707"/>
                  </a:lnTo>
                  <a:lnTo>
                    <a:pt x="40915" y="14260"/>
                  </a:lnTo>
                  <a:lnTo>
                    <a:pt x="40488" y="13976"/>
                  </a:lnTo>
                  <a:lnTo>
                    <a:pt x="40364" y="14256"/>
                  </a:lnTo>
                  <a:lnTo>
                    <a:pt x="39560" y="14576"/>
                  </a:lnTo>
                  <a:lnTo>
                    <a:pt x="38787" y="14408"/>
                  </a:lnTo>
                  <a:lnTo>
                    <a:pt x="38303" y="14758"/>
                  </a:lnTo>
                  <a:lnTo>
                    <a:pt x="38252" y="14940"/>
                  </a:lnTo>
                  <a:lnTo>
                    <a:pt x="38366" y="15190"/>
                  </a:lnTo>
                  <a:lnTo>
                    <a:pt x="38139" y="15439"/>
                  </a:lnTo>
                  <a:lnTo>
                    <a:pt x="37327" y="15752"/>
                  </a:lnTo>
                  <a:lnTo>
                    <a:pt x="37131" y="15734"/>
                  </a:lnTo>
                  <a:lnTo>
                    <a:pt x="37417" y="15607"/>
                  </a:lnTo>
                  <a:lnTo>
                    <a:pt x="37800" y="15186"/>
                  </a:lnTo>
                  <a:lnTo>
                    <a:pt x="38541" y="13686"/>
                  </a:lnTo>
                  <a:lnTo>
                    <a:pt x="39139" y="12272"/>
                  </a:lnTo>
                  <a:lnTo>
                    <a:pt x="39826" y="11252"/>
                  </a:lnTo>
                  <a:lnTo>
                    <a:pt x="40205" y="10880"/>
                  </a:lnTo>
                  <a:lnTo>
                    <a:pt x="39647" y="10400"/>
                  </a:lnTo>
                  <a:lnTo>
                    <a:pt x="39201" y="10173"/>
                  </a:lnTo>
                  <a:lnTo>
                    <a:pt x="38510" y="9548"/>
                  </a:lnTo>
                  <a:lnTo>
                    <a:pt x="38425" y="9008"/>
                  </a:lnTo>
                  <a:lnTo>
                    <a:pt x="38233" y="8472"/>
                  </a:lnTo>
                  <a:lnTo>
                    <a:pt x="37909" y="8051"/>
                  </a:lnTo>
                  <a:lnTo>
                    <a:pt x="37694" y="7981"/>
                  </a:lnTo>
                  <a:lnTo>
                    <a:pt x="37627" y="7698"/>
                  </a:lnTo>
                  <a:lnTo>
                    <a:pt x="38204" y="7348"/>
                  </a:lnTo>
                  <a:lnTo>
                    <a:pt x="37813" y="6712"/>
                  </a:lnTo>
                  <a:lnTo>
                    <a:pt x="37277" y="5859"/>
                  </a:lnTo>
                  <a:lnTo>
                    <a:pt x="36528" y="4686"/>
                  </a:lnTo>
                  <a:lnTo>
                    <a:pt x="35797" y="3581"/>
                  </a:lnTo>
                  <a:lnTo>
                    <a:pt x="41949" y="0"/>
                  </a:lnTo>
                  <a:lnTo>
                    <a:pt x="42002" y="136"/>
                  </a:lnTo>
                  <a:lnTo>
                    <a:pt x="42174" y="174"/>
                  </a:lnTo>
                  <a:lnTo>
                    <a:pt x="42822" y="84"/>
                  </a:lnTo>
                  <a:lnTo>
                    <a:pt x="43174" y="178"/>
                  </a:lnTo>
                  <a:lnTo>
                    <a:pt x="43256" y="613"/>
                  </a:lnTo>
                  <a:lnTo>
                    <a:pt x="43518" y="1041"/>
                  </a:lnTo>
                  <a:lnTo>
                    <a:pt x="44237" y="785"/>
                  </a:lnTo>
                  <a:lnTo>
                    <a:pt x="46469" y="443"/>
                  </a:lnTo>
                  <a:lnTo>
                    <a:pt x="47140" y="59"/>
                  </a:lnTo>
                  <a:lnTo>
                    <a:pt x="47381" y="48"/>
                  </a:lnTo>
                  <a:lnTo>
                    <a:pt x="48437" y="1808"/>
                  </a:lnTo>
                  <a:lnTo>
                    <a:pt x="48205" y="1912"/>
                  </a:lnTo>
                  <a:lnTo>
                    <a:pt x="47939" y="2217"/>
                  </a:lnTo>
                  <a:lnTo>
                    <a:pt x="47928" y="3337"/>
                  </a:lnTo>
                  <a:lnTo>
                    <a:pt x="48319" y="3899"/>
                  </a:lnTo>
                  <a:lnTo>
                    <a:pt x="49308" y="4051"/>
                  </a:lnTo>
                  <a:lnTo>
                    <a:pt x="48609" y="5481"/>
                  </a:lnTo>
                  <a:lnTo>
                    <a:pt x="48664" y="6430"/>
                  </a:lnTo>
                  <a:lnTo>
                    <a:pt x="49613" y="6288"/>
                  </a:lnTo>
                  <a:lnTo>
                    <a:pt x="49953" y="6314"/>
                  </a:lnTo>
                  <a:lnTo>
                    <a:pt x="51238" y="6738"/>
                  </a:lnTo>
                  <a:lnTo>
                    <a:pt x="51731" y="7527"/>
                  </a:lnTo>
                  <a:lnTo>
                    <a:pt x="51918" y="7862"/>
                  </a:lnTo>
                  <a:lnTo>
                    <a:pt x="51699" y="8274"/>
                  </a:lnTo>
                  <a:lnTo>
                    <a:pt x="51774" y="8513"/>
                  </a:lnTo>
                  <a:lnTo>
                    <a:pt x="51981" y="8658"/>
                  </a:lnTo>
                  <a:lnTo>
                    <a:pt x="52344" y="8602"/>
                  </a:lnTo>
                  <a:lnTo>
                    <a:pt x="52590" y="8793"/>
                  </a:lnTo>
                  <a:lnTo>
                    <a:pt x="52500" y="9079"/>
                  </a:lnTo>
                  <a:lnTo>
                    <a:pt x="52313" y="9556"/>
                  </a:lnTo>
                  <a:lnTo>
                    <a:pt x="50650" y="10133"/>
                  </a:lnTo>
                  <a:lnTo>
                    <a:pt x="50658" y="10929"/>
                  </a:lnTo>
                  <a:lnTo>
                    <a:pt x="50861" y="11130"/>
                  </a:lnTo>
                  <a:lnTo>
                    <a:pt x="51911" y="11323"/>
                  </a:lnTo>
                  <a:lnTo>
                    <a:pt x="52996" y="10895"/>
                  </a:lnTo>
                  <a:lnTo>
                    <a:pt x="53207" y="10731"/>
                  </a:lnTo>
                  <a:lnTo>
                    <a:pt x="53500" y="11353"/>
                  </a:lnTo>
                  <a:lnTo>
                    <a:pt x="54484" y="11684"/>
                  </a:lnTo>
                  <a:lnTo>
                    <a:pt x="55015" y="11881"/>
                  </a:lnTo>
                  <a:lnTo>
                    <a:pt x="55308" y="12086"/>
                  </a:lnTo>
                  <a:lnTo>
                    <a:pt x="55444" y="12460"/>
                  </a:lnTo>
                  <a:lnTo>
                    <a:pt x="55698" y="12741"/>
                  </a:lnTo>
                  <a:lnTo>
                    <a:pt x="55395" y="13220"/>
                  </a:lnTo>
                  <a:lnTo>
                    <a:pt x="54839" y="13627"/>
                  </a:lnTo>
                  <a:lnTo>
                    <a:pt x="54518" y="13963"/>
                  </a:lnTo>
                  <a:lnTo>
                    <a:pt x="54511" y="14233"/>
                  </a:lnTo>
                  <a:lnTo>
                    <a:pt x="54745" y="14639"/>
                  </a:lnTo>
                  <a:lnTo>
                    <a:pt x="54609" y="15558"/>
                  </a:lnTo>
                  <a:lnTo>
                    <a:pt x="54691" y="16002"/>
                  </a:lnTo>
                  <a:lnTo>
                    <a:pt x="54890" y="16228"/>
                  </a:lnTo>
                  <a:lnTo>
                    <a:pt x="55572" y="16407"/>
                  </a:lnTo>
                  <a:lnTo>
                    <a:pt x="55820" y="16338"/>
                  </a:lnTo>
                  <a:lnTo>
                    <a:pt x="56096" y="15933"/>
                  </a:lnTo>
                  <a:lnTo>
                    <a:pt x="56985" y="15897"/>
                  </a:lnTo>
                  <a:lnTo>
                    <a:pt x="57867" y="17353"/>
                  </a:lnTo>
                  <a:lnTo>
                    <a:pt x="57141" y="17468"/>
                  </a:lnTo>
                  <a:lnTo>
                    <a:pt x="56344" y="17851"/>
                  </a:lnTo>
                  <a:lnTo>
                    <a:pt x="55763" y="18241"/>
                  </a:lnTo>
                  <a:lnTo>
                    <a:pt x="55420" y="18703"/>
                  </a:lnTo>
                  <a:lnTo>
                    <a:pt x="53676" y="19447"/>
                  </a:lnTo>
                  <a:lnTo>
                    <a:pt x="53005" y="20326"/>
                  </a:lnTo>
                  <a:lnTo>
                    <a:pt x="52521" y="20486"/>
                  </a:lnTo>
                  <a:lnTo>
                    <a:pt x="52388" y="20676"/>
                  </a:lnTo>
                  <a:lnTo>
                    <a:pt x="52763" y="21208"/>
                  </a:lnTo>
                  <a:lnTo>
                    <a:pt x="53465" y="21572"/>
                  </a:lnTo>
                  <a:lnTo>
                    <a:pt x="53801" y="21956"/>
                  </a:lnTo>
                  <a:lnTo>
                    <a:pt x="53953" y="22298"/>
                  </a:lnTo>
                  <a:lnTo>
                    <a:pt x="54780" y="21945"/>
                  </a:lnTo>
                  <a:lnTo>
                    <a:pt x="54924" y="21759"/>
                  </a:lnTo>
                  <a:lnTo>
                    <a:pt x="55404" y="21438"/>
                  </a:lnTo>
                  <a:lnTo>
                    <a:pt x="56574" y="21226"/>
                  </a:lnTo>
                  <a:lnTo>
                    <a:pt x="57073" y="21632"/>
                  </a:lnTo>
                  <a:lnTo>
                    <a:pt x="57226" y="21644"/>
                  </a:lnTo>
                  <a:lnTo>
                    <a:pt x="57421" y="21547"/>
                  </a:lnTo>
                  <a:lnTo>
                    <a:pt x="57467" y="21298"/>
                  </a:lnTo>
                  <a:lnTo>
                    <a:pt x="57632" y="20992"/>
                  </a:lnTo>
                  <a:lnTo>
                    <a:pt x="58088" y="20929"/>
                  </a:lnTo>
                  <a:lnTo>
                    <a:pt x="58517" y="20970"/>
                  </a:lnTo>
                  <a:lnTo>
                    <a:pt x="59828" y="20696"/>
                  </a:lnTo>
                  <a:lnTo>
                    <a:pt x="61115" y="22904"/>
                  </a:lnTo>
                  <a:lnTo>
                    <a:pt x="61813" y="22593"/>
                  </a:lnTo>
                  <a:lnTo>
                    <a:pt x="66317" y="20636"/>
                  </a:lnTo>
                  <a:lnTo>
                    <a:pt x="68642" y="19141"/>
                  </a:lnTo>
                  <a:lnTo>
                    <a:pt x="71246" y="18535"/>
                  </a:lnTo>
                  <a:lnTo>
                    <a:pt x="72071" y="18041"/>
                  </a:lnTo>
                  <a:lnTo>
                    <a:pt x="72382" y="17854"/>
                  </a:lnTo>
                  <a:lnTo>
                    <a:pt x="72930" y="17779"/>
                  </a:lnTo>
                  <a:lnTo>
                    <a:pt x="73514" y="17409"/>
                  </a:lnTo>
                  <a:lnTo>
                    <a:pt x="74013" y="16818"/>
                  </a:lnTo>
                  <a:lnTo>
                    <a:pt x="74809" y="16277"/>
                  </a:lnTo>
                  <a:lnTo>
                    <a:pt x="75596" y="14779"/>
                  </a:lnTo>
                  <a:lnTo>
                    <a:pt x="77875" y="13385"/>
                  </a:lnTo>
                  <a:lnTo>
                    <a:pt x="78201" y="13254"/>
                  </a:lnTo>
                  <a:lnTo>
                    <a:pt x="78652" y="12723"/>
                  </a:lnTo>
                  <a:lnTo>
                    <a:pt x="79287" y="12305"/>
                  </a:lnTo>
                  <a:lnTo>
                    <a:pt x="80106" y="11960"/>
                  </a:lnTo>
                  <a:lnTo>
                    <a:pt x="78986" y="10393"/>
                  </a:lnTo>
                  <a:lnTo>
                    <a:pt x="81474" y="8746"/>
                  </a:lnTo>
                  <a:lnTo>
                    <a:pt x="81587" y="8192"/>
                  </a:lnTo>
                  <a:lnTo>
                    <a:pt x="81885" y="7468"/>
                  </a:lnTo>
                  <a:lnTo>
                    <a:pt x="82308" y="6989"/>
                  </a:lnTo>
                  <a:lnTo>
                    <a:pt x="82843" y="6679"/>
                  </a:lnTo>
                  <a:lnTo>
                    <a:pt x="83629" y="6360"/>
                  </a:lnTo>
                  <a:lnTo>
                    <a:pt x="84814" y="6011"/>
                  </a:lnTo>
                  <a:lnTo>
                    <a:pt x="85813" y="5890"/>
                  </a:lnTo>
                  <a:lnTo>
                    <a:pt x="86813" y="5593"/>
                  </a:lnTo>
                  <a:lnTo>
                    <a:pt x="87138" y="5379"/>
                  </a:lnTo>
                  <a:lnTo>
                    <a:pt x="87317" y="4496"/>
                  </a:lnTo>
                  <a:lnTo>
                    <a:pt x="88185" y="4115"/>
                  </a:lnTo>
                  <a:lnTo>
                    <a:pt x="89249" y="4071"/>
                  </a:lnTo>
                  <a:lnTo>
                    <a:pt x="90595" y="3883"/>
                  </a:lnTo>
                  <a:lnTo>
                    <a:pt x="90978" y="3766"/>
                  </a:lnTo>
                  <a:lnTo>
                    <a:pt x="92204" y="3083"/>
                  </a:lnTo>
                  <a:lnTo>
                    <a:pt x="93499" y="2356"/>
                  </a:lnTo>
                  <a:lnTo>
                    <a:pt x="94573" y="858"/>
                  </a:lnTo>
                  <a:lnTo>
                    <a:pt x="94616" y="1056"/>
                  </a:lnTo>
                  <a:lnTo>
                    <a:pt x="94550" y="1745"/>
                  </a:lnTo>
                  <a:lnTo>
                    <a:pt x="94676" y="2615"/>
                  </a:lnTo>
                  <a:lnTo>
                    <a:pt x="94845" y="3248"/>
                  </a:lnTo>
                  <a:lnTo>
                    <a:pt x="95380" y="3873"/>
                  </a:lnTo>
                  <a:lnTo>
                    <a:pt x="95748" y="4174"/>
                  </a:lnTo>
                  <a:lnTo>
                    <a:pt x="95851" y="4389"/>
                  </a:lnTo>
                  <a:lnTo>
                    <a:pt x="95470" y="4197"/>
                  </a:lnTo>
                  <a:lnTo>
                    <a:pt x="94904" y="4532"/>
                  </a:lnTo>
                  <a:lnTo>
                    <a:pt x="93844" y="4410"/>
                  </a:lnTo>
                  <a:lnTo>
                    <a:pt x="93296" y="4834"/>
                  </a:lnTo>
                  <a:lnTo>
                    <a:pt x="92744" y="4806"/>
                  </a:lnTo>
                  <a:lnTo>
                    <a:pt x="92187" y="5413"/>
                  </a:lnTo>
                  <a:lnTo>
                    <a:pt x="91033" y="7512"/>
                  </a:lnTo>
                  <a:lnTo>
                    <a:pt x="91912" y="8316"/>
                  </a:lnTo>
                  <a:lnTo>
                    <a:pt x="92028" y="8711"/>
                  </a:lnTo>
                  <a:lnTo>
                    <a:pt x="92462" y="9262"/>
                  </a:lnTo>
                  <a:lnTo>
                    <a:pt x="93110" y="9683"/>
                  </a:lnTo>
                  <a:lnTo>
                    <a:pt x="93557" y="10234"/>
                  </a:lnTo>
                  <a:lnTo>
                    <a:pt x="93622" y="11713"/>
                  </a:lnTo>
                  <a:lnTo>
                    <a:pt x="92805" y="12198"/>
                  </a:lnTo>
                  <a:lnTo>
                    <a:pt x="91144" y="12861"/>
                  </a:lnTo>
                  <a:lnTo>
                    <a:pt x="90578" y="13623"/>
                  </a:lnTo>
                  <a:lnTo>
                    <a:pt x="90437" y="14137"/>
                  </a:lnTo>
                  <a:lnTo>
                    <a:pt x="90479" y="14751"/>
                  </a:lnTo>
                  <a:lnTo>
                    <a:pt x="90370" y="15547"/>
                  </a:lnTo>
                  <a:lnTo>
                    <a:pt x="90221" y="15979"/>
                  </a:lnTo>
                  <a:lnTo>
                    <a:pt x="90990" y="16370"/>
                  </a:lnTo>
                  <a:lnTo>
                    <a:pt x="91294" y="16749"/>
                  </a:lnTo>
                  <a:lnTo>
                    <a:pt x="91505" y="17107"/>
                  </a:lnTo>
                  <a:lnTo>
                    <a:pt x="91360" y="17218"/>
                  </a:lnTo>
                  <a:lnTo>
                    <a:pt x="91380" y="17620"/>
                  </a:lnTo>
                  <a:lnTo>
                    <a:pt x="93276" y="18262"/>
                  </a:lnTo>
                  <a:lnTo>
                    <a:pt x="93713" y="18690"/>
                  </a:lnTo>
                  <a:lnTo>
                    <a:pt x="93724" y="18950"/>
                  </a:lnTo>
                  <a:lnTo>
                    <a:pt x="93938" y="19360"/>
                  </a:lnTo>
                  <a:lnTo>
                    <a:pt x="94286" y="19382"/>
                  </a:lnTo>
                  <a:lnTo>
                    <a:pt x="95441" y="18912"/>
                  </a:lnTo>
                  <a:lnTo>
                    <a:pt x="95573" y="18834"/>
                  </a:lnTo>
                  <a:lnTo>
                    <a:pt x="95850" y="18417"/>
                  </a:lnTo>
                  <a:lnTo>
                    <a:pt x="96119" y="18380"/>
                  </a:lnTo>
                  <a:lnTo>
                    <a:pt x="96881" y="19222"/>
                  </a:lnTo>
                  <a:lnTo>
                    <a:pt x="97130" y="19373"/>
                  </a:lnTo>
                  <a:lnTo>
                    <a:pt x="97423" y="19507"/>
                  </a:lnTo>
                  <a:lnTo>
                    <a:pt x="98254" y="19637"/>
                  </a:lnTo>
                  <a:lnTo>
                    <a:pt x="98215" y="20084"/>
                  </a:lnTo>
                  <a:lnTo>
                    <a:pt x="97642" y="20538"/>
                  </a:lnTo>
                  <a:lnTo>
                    <a:pt x="97479" y="21372"/>
                  </a:lnTo>
                  <a:lnTo>
                    <a:pt x="97518" y="21684"/>
                  </a:lnTo>
                  <a:lnTo>
                    <a:pt x="97721" y="22105"/>
                  </a:lnTo>
                  <a:lnTo>
                    <a:pt x="99035" y="2327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6" name="pg167">
              <a:extLst>
                <a:ext uri="{FF2B5EF4-FFF2-40B4-BE49-F238E27FC236}">
                  <a16:creationId xmlns:a16="http://schemas.microsoft.com/office/drawing/2014/main" id="{61F7C027-B0D0-4D4A-A340-DE92E5D53C1A}"/>
                </a:ext>
              </a:extLst>
            </p:cNvPr>
            <p:cNvSpPr/>
            <p:nvPr/>
          </p:nvSpPr>
          <p:spPr>
            <a:xfrm>
              <a:off x="7188213" y="2871376"/>
              <a:ext cx="28820" cy="23720"/>
            </a:xfrm>
            <a:custGeom>
              <a:avLst/>
              <a:gdLst/>
              <a:ahLst/>
              <a:cxnLst/>
              <a:rect l="0" t="0" r="0" b="0"/>
              <a:pathLst>
                <a:path w="28820" h="23720">
                  <a:moveTo>
                    <a:pt x="24586" y="1794"/>
                  </a:moveTo>
                  <a:lnTo>
                    <a:pt x="22618" y="2733"/>
                  </a:lnTo>
                  <a:lnTo>
                    <a:pt x="23239" y="3876"/>
                  </a:lnTo>
                  <a:lnTo>
                    <a:pt x="23589" y="3665"/>
                  </a:lnTo>
                  <a:lnTo>
                    <a:pt x="24094" y="3876"/>
                  </a:lnTo>
                  <a:lnTo>
                    <a:pt x="24133" y="4283"/>
                  </a:lnTo>
                  <a:lnTo>
                    <a:pt x="23835" y="4885"/>
                  </a:lnTo>
                  <a:lnTo>
                    <a:pt x="23006" y="5291"/>
                  </a:lnTo>
                  <a:lnTo>
                    <a:pt x="23110" y="5698"/>
                  </a:lnTo>
                  <a:lnTo>
                    <a:pt x="22139" y="6153"/>
                  </a:lnTo>
                  <a:lnTo>
                    <a:pt x="22195" y="6662"/>
                  </a:lnTo>
                  <a:lnTo>
                    <a:pt x="22050" y="7154"/>
                  </a:lnTo>
                  <a:lnTo>
                    <a:pt x="22005" y="7721"/>
                  </a:lnTo>
                  <a:lnTo>
                    <a:pt x="22281" y="8284"/>
                  </a:lnTo>
                  <a:lnTo>
                    <a:pt x="22760" y="9114"/>
                  </a:lnTo>
                  <a:lnTo>
                    <a:pt x="21957" y="9276"/>
                  </a:lnTo>
                  <a:lnTo>
                    <a:pt x="21932" y="9504"/>
                  </a:lnTo>
                  <a:lnTo>
                    <a:pt x="22268" y="9894"/>
                  </a:lnTo>
                  <a:lnTo>
                    <a:pt x="21077" y="9927"/>
                  </a:lnTo>
                  <a:lnTo>
                    <a:pt x="20443" y="10090"/>
                  </a:lnTo>
                  <a:lnTo>
                    <a:pt x="19303" y="10919"/>
                  </a:lnTo>
                  <a:lnTo>
                    <a:pt x="18164" y="10301"/>
                  </a:lnTo>
                  <a:lnTo>
                    <a:pt x="17724" y="9699"/>
                  </a:lnTo>
                  <a:lnTo>
                    <a:pt x="17037" y="8821"/>
                  </a:lnTo>
                  <a:lnTo>
                    <a:pt x="16714" y="8902"/>
                  </a:lnTo>
                  <a:lnTo>
                    <a:pt x="16247" y="8593"/>
                  </a:lnTo>
                  <a:lnTo>
                    <a:pt x="16361" y="7966"/>
                  </a:lnTo>
                  <a:lnTo>
                    <a:pt x="13813" y="3997"/>
                  </a:lnTo>
                  <a:lnTo>
                    <a:pt x="13645" y="4380"/>
                  </a:lnTo>
                  <a:lnTo>
                    <a:pt x="13283" y="4315"/>
                  </a:lnTo>
                  <a:lnTo>
                    <a:pt x="12208" y="4917"/>
                  </a:lnTo>
                  <a:lnTo>
                    <a:pt x="11159" y="5308"/>
                  </a:lnTo>
                  <a:lnTo>
                    <a:pt x="10691" y="4213"/>
                  </a:lnTo>
                  <a:lnTo>
                    <a:pt x="10635" y="3812"/>
                  </a:lnTo>
                  <a:lnTo>
                    <a:pt x="9657" y="3063"/>
                  </a:lnTo>
                  <a:lnTo>
                    <a:pt x="9204" y="2445"/>
                  </a:lnTo>
                  <a:lnTo>
                    <a:pt x="8957" y="2550"/>
                  </a:lnTo>
                  <a:lnTo>
                    <a:pt x="8709" y="2797"/>
                  </a:lnTo>
                  <a:lnTo>
                    <a:pt x="8172" y="2902"/>
                  </a:lnTo>
                  <a:lnTo>
                    <a:pt x="7946" y="2459"/>
                  </a:lnTo>
                  <a:lnTo>
                    <a:pt x="7743" y="2342"/>
                  </a:lnTo>
                  <a:lnTo>
                    <a:pt x="7660" y="3149"/>
                  </a:lnTo>
                  <a:lnTo>
                    <a:pt x="5908" y="3948"/>
                  </a:lnTo>
                  <a:lnTo>
                    <a:pt x="6575" y="5473"/>
                  </a:lnTo>
                  <a:lnTo>
                    <a:pt x="7112" y="5600"/>
                  </a:lnTo>
                  <a:lnTo>
                    <a:pt x="7352" y="5855"/>
                  </a:lnTo>
                  <a:lnTo>
                    <a:pt x="7544" y="6972"/>
                  </a:lnTo>
                  <a:lnTo>
                    <a:pt x="7259" y="7105"/>
                  </a:lnTo>
                  <a:lnTo>
                    <a:pt x="7563" y="8031"/>
                  </a:lnTo>
                  <a:lnTo>
                    <a:pt x="7977" y="8070"/>
                  </a:lnTo>
                  <a:lnTo>
                    <a:pt x="8195" y="7971"/>
                  </a:lnTo>
                  <a:lnTo>
                    <a:pt x="8466" y="8343"/>
                  </a:lnTo>
                  <a:lnTo>
                    <a:pt x="8021" y="9210"/>
                  </a:lnTo>
                  <a:lnTo>
                    <a:pt x="7499" y="9340"/>
                  </a:lnTo>
                  <a:lnTo>
                    <a:pt x="7486" y="10543"/>
                  </a:lnTo>
                  <a:lnTo>
                    <a:pt x="7716" y="11688"/>
                  </a:lnTo>
                  <a:lnTo>
                    <a:pt x="6822" y="11928"/>
                  </a:lnTo>
                  <a:lnTo>
                    <a:pt x="6718" y="12660"/>
                  </a:lnTo>
                  <a:lnTo>
                    <a:pt x="6645" y="12790"/>
                  </a:lnTo>
                  <a:lnTo>
                    <a:pt x="6200" y="12481"/>
                  </a:lnTo>
                  <a:lnTo>
                    <a:pt x="5508" y="13533"/>
                  </a:lnTo>
                  <a:lnTo>
                    <a:pt x="5099" y="14400"/>
                  </a:lnTo>
                  <a:lnTo>
                    <a:pt x="4913" y="14380"/>
                  </a:lnTo>
                  <a:lnTo>
                    <a:pt x="4654" y="14181"/>
                  </a:lnTo>
                  <a:lnTo>
                    <a:pt x="4515" y="13899"/>
                  </a:lnTo>
                  <a:lnTo>
                    <a:pt x="3956" y="13458"/>
                  </a:lnTo>
                  <a:lnTo>
                    <a:pt x="3691" y="13330"/>
                  </a:lnTo>
                  <a:lnTo>
                    <a:pt x="3291" y="13294"/>
                  </a:lnTo>
                  <a:lnTo>
                    <a:pt x="2829" y="13013"/>
                  </a:lnTo>
                  <a:lnTo>
                    <a:pt x="2577" y="10405"/>
                  </a:lnTo>
                  <a:lnTo>
                    <a:pt x="2813" y="9942"/>
                  </a:lnTo>
                  <a:lnTo>
                    <a:pt x="2158" y="9502"/>
                  </a:lnTo>
                  <a:lnTo>
                    <a:pt x="1951" y="9595"/>
                  </a:lnTo>
                  <a:lnTo>
                    <a:pt x="1224" y="10334"/>
                  </a:lnTo>
                  <a:lnTo>
                    <a:pt x="0" y="11756"/>
                  </a:lnTo>
                  <a:lnTo>
                    <a:pt x="274" y="11686"/>
                  </a:lnTo>
                  <a:lnTo>
                    <a:pt x="775" y="11917"/>
                  </a:lnTo>
                  <a:lnTo>
                    <a:pt x="704" y="12713"/>
                  </a:lnTo>
                  <a:lnTo>
                    <a:pt x="570" y="12942"/>
                  </a:lnTo>
                  <a:lnTo>
                    <a:pt x="486" y="13435"/>
                  </a:lnTo>
                  <a:lnTo>
                    <a:pt x="579" y="13912"/>
                  </a:lnTo>
                  <a:lnTo>
                    <a:pt x="1425" y="16240"/>
                  </a:lnTo>
                  <a:lnTo>
                    <a:pt x="1539" y="16523"/>
                  </a:lnTo>
                  <a:lnTo>
                    <a:pt x="2210" y="17403"/>
                  </a:lnTo>
                  <a:lnTo>
                    <a:pt x="1357" y="17763"/>
                  </a:lnTo>
                  <a:lnTo>
                    <a:pt x="1046" y="18004"/>
                  </a:lnTo>
                  <a:lnTo>
                    <a:pt x="1448" y="18361"/>
                  </a:lnTo>
                  <a:lnTo>
                    <a:pt x="2050" y="18428"/>
                  </a:lnTo>
                  <a:lnTo>
                    <a:pt x="2229" y="18522"/>
                  </a:lnTo>
                  <a:lnTo>
                    <a:pt x="2767" y="19053"/>
                  </a:lnTo>
                  <a:lnTo>
                    <a:pt x="3550" y="20323"/>
                  </a:lnTo>
                  <a:lnTo>
                    <a:pt x="4000" y="20034"/>
                  </a:lnTo>
                  <a:lnTo>
                    <a:pt x="3969" y="20451"/>
                  </a:lnTo>
                  <a:lnTo>
                    <a:pt x="4180" y="21265"/>
                  </a:lnTo>
                  <a:lnTo>
                    <a:pt x="5604" y="20728"/>
                  </a:lnTo>
                  <a:lnTo>
                    <a:pt x="6433" y="21102"/>
                  </a:lnTo>
                  <a:lnTo>
                    <a:pt x="9100" y="21622"/>
                  </a:lnTo>
                  <a:lnTo>
                    <a:pt x="9553" y="21541"/>
                  </a:lnTo>
                  <a:lnTo>
                    <a:pt x="10208" y="20960"/>
                  </a:lnTo>
                  <a:lnTo>
                    <a:pt x="10423" y="20602"/>
                  </a:lnTo>
                  <a:lnTo>
                    <a:pt x="12169" y="20386"/>
                  </a:lnTo>
                  <a:lnTo>
                    <a:pt x="13412" y="22110"/>
                  </a:lnTo>
                  <a:lnTo>
                    <a:pt x="14953" y="22549"/>
                  </a:lnTo>
                  <a:lnTo>
                    <a:pt x="15898" y="22631"/>
                  </a:lnTo>
                  <a:lnTo>
                    <a:pt x="16515" y="22309"/>
                  </a:lnTo>
                  <a:lnTo>
                    <a:pt x="16662" y="22143"/>
                  </a:lnTo>
                  <a:lnTo>
                    <a:pt x="16494" y="21834"/>
                  </a:lnTo>
                  <a:lnTo>
                    <a:pt x="16222" y="21590"/>
                  </a:lnTo>
                  <a:lnTo>
                    <a:pt x="17050" y="21346"/>
                  </a:lnTo>
                  <a:lnTo>
                    <a:pt x="17646" y="21338"/>
                  </a:lnTo>
                  <a:lnTo>
                    <a:pt x="18319" y="21199"/>
                  </a:lnTo>
                  <a:lnTo>
                    <a:pt x="19148" y="20223"/>
                  </a:lnTo>
                  <a:lnTo>
                    <a:pt x="19666" y="20028"/>
                  </a:lnTo>
                  <a:lnTo>
                    <a:pt x="20274" y="20321"/>
                  </a:lnTo>
                  <a:lnTo>
                    <a:pt x="19875" y="21159"/>
                  </a:lnTo>
                  <a:lnTo>
                    <a:pt x="19899" y="23444"/>
                  </a:lnTo>
                  <a:lnTo>
                    <a:pt x="20158" y="23720"/>
                  </a:lnTo>
                  <a:lnTo>
                    <a:pt x="21064" y="22858"/>
                  </a:lnTo>
                  <a:lnTo>
                    <a:pt x="21488" y="23137"/>
                  </a:lnTo>
                  <a:lnTo>
                    <a:pt x="24029" y="19377"/>
                  </a:lnTo>
                  <a:lnTo>
                    <a:pt x="24197" y="19182"/>
                  </a:lnTo>
                  <a:lnTo>
                    <a:pt x="26255" y="18501"/>
                  </a:lnTo>
                  <a:lnTo>
                    <a:pt x="27033" y="17669"/>
                  </a:lnTo>
                  <a:lnTo>
                    <a:pt x="26981" y="16759"/>
                  </a:lnTo>
                  <a:lnTo>
                    <a:pt x="27111" y="16547"/>
                  </a:lnTo>
                  <a:lnTo>
                    <a:pt x="28742" y="16547"/>
                  </a:lnTo>
                  <a:lnTo>
                    <a:pt x="28548" y="15831"/>
                  </a:lnTo>
                  <a:lnTo>
                    <a:pt x="28613" y="14188"/>
                  </a:lnTo>
                  <a:lnTo>
                    <a:pt x="28820" y="13912"/>
                  </a:lnTo>
                  <a:lnTo>
                    <a:pt x="28367" y="13863"/>
                  </a:lnTo>
                  <a:lnTo>
                    <a:pt x="26994" y="14156"/>
                  </a:lnTo>
                  <a:lnTo>
                    <a:pt x="25764" y="14221"/>
                  </a:lnTo>
                  <a:lnTo>
                    <a:pt x="25241" y="13564"/>
                  </a:lnTo>
                  <a:lnTo>
                    <a:pt x="25178" y="12958"/>
                  </a:lnTo>
                  <a:lnTo>
                    <a:pt x="26399" y="12172"/>
                  </a:lnTo>
                  <a:lnTo>
                    <a:pt x="26683" y="11863"/>
                  </a:lnTo>
                  <a:lnTo>
                    <a:pt x="26994" y="11521"/>
                  </a:lnTo>
                  <a:lnTo>
                    <a:pt x="27292" y="11082"/>
                  </a:lnTo>
                  <a:lnTo>
                    <a:pt x="27258" y="10870"/>
                  </a:lnTo>
                  <a:lnTo>
                    <a:pt x="27517" y="10608"/>
                  </a:lnTo>
                  <a:lnTo>
                    <a:pt x="27901" y="10366"/>
                  </a:lnTo>
                  <a:lnTo>
                    <a:pt x="27577" y="7422"/>
                  </a:lnTo>
                  <a:lnTo>
                    <a:pt x="27033" y="6056"/>
                  </a:lnTo>
                  <a:lnTo>
                    <a:pt x="26554" y="5860"/>
                  </a:lnTo>
                  <a:lnTo>
                    <a:pt x="26411" y="5747"/>
                  </a:lnTo>
                  <a:lnTo>
                    <a:pt x="26593" y="4527"/>
                  </a:lnTo>
                  <a:lnTo>
                    <a:pt x="26761" y="3974"/>
                  </a:lnTo>
                  <a:lnTo>
                    <a:pt x="27564" y="3534"/>
                  </a:lnTo>
                  <a:lnTo>
                    <a:pt x="27851" y="3440"/>
                  </a:lnTo>
                  <a:lnTo>
                    <a:pt x="27991" y="3469"/>
                  </a:lnTo>
                  <a:lnTo>
                    <a:pt x="27771" y="3274"/>
                  </a:lnTo>
                  <a:lnTo>
                    <a:pt x="27253" y="2640"/>
                  </a:lnTo>
                  <a:lnTo>
                    <a:pt x="27706" y="2022"/>
                  </a:lnTo>
                  <a:lnTo>
                    <a:pt x="28303" y="0"/>
                  </a:lnTo>
                  <a:lnTo>
                    <a:pt x="27090" y="648"/>
                  </a:lnTo>
                  <a:lnTo>
                    <a:pt x="26839" y="1208"/>
                  </a:lnTo>
                  <a:lnTo>
                    <a:pt x="26546" y="1454"/>
                  </a:lnTo>
                  <a:lnTo>
                    <a:pt x="26456" y="98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7" name="pg168">
              <a:extLst>
                <a:ext uri="{FF2B5EF4-FFF2-40B4-BE49-F238E27FC236}">
                  <a16:creationId xmlns:a16="http://schemas.microsoft.com/office/drawing/2014/main" id="{BA735B26-273D-A644-91A9-45768D767A55}"/>
                </a:ext>
              </a:extLst>
            </p:cNvPr>
            <p:cNvSpPr/>
            <p:nvPr/>
          </p:nvSpPr>
          <p:spPr>
            <a:xfrm>
              <a:off x="7202322" y="2832884"/>
              <a:ext cx="7975" cy="5794"/>
            </a:xfrm>
            <a:custGeom>
              <a:avLst/>
              <a:gdLst/>
              <a:ahLst/>
              <a:cxnLst/>
              <a:rect l="0" t="0" r="0" b="0"/>
              <a:pathLst>
                <a:path w="7975" h="5794">
                  <a:moveTo>
                    <a:pt x="3116" y="5316"/>
                  </a:moveTo>
                  <a:lnTo>
                    <a:pt x="3497" y="5301"/>
                  </a:lnTo>
                  <a:lnTo>
                    <a:pt x="3004" y="4248"/>
                  </a:lnTo>
                  <a:lnTo>
                    <a:pt x="2930" y="3184"/>
                  </a:lnTo>
                  <a:lnTo>
                    <a:pt x="3098" y="3061"/>
                  </a:lnTo>
                  <a:lnTo>
                    <a:pt x="4135" y="3667"/>
                  </a:lnTo>
                  <a:lnTo>
                    <a:pt x="4931" y="3696"/>
                  </a:lnTo>
                  <a:lnTo>
                    <a:pt x="5181" y="3242"/>
                  </a:lnTo>
                  <a:lnTo>
                    <a:pt x="5388" y="3224"/>
                  </a:lnTo>
                  <a:lnTo>
                    <a:pt x="6102" y="2903"/>
                  </a:lnTo>
                  <a:lnTo>
                    <a:pt x="6297" y="2438"/>
                  </a:lnTo>
                  <a:lnTo>
                    <a:pt x="7472" y="2460"/>
                  </a:lnTo>
                  <a:lnTo>
                    <a:pt x="7975" y="2089"/>
                  </a:lnTo>
                  <a:lnTo>
                    <a:pt x="7749" y="0"/>
                  </a:lnTo>
                  <a:lnTo>
                    <a:pt x="7323" y="201"/>
                  </a:lnTo>
                  <a:lnTo>
                    <a:pt x="5968" y="600"/>
                  </a:lnTo>
                  <a:lnTo>
                    <a:pt x="3993" y="1445"/>
                  </a:lnTo>
                  <a:lnTo>
                    <a:pt x="4063" y="1576"/>
                  </a:lnTo>
                  <a:lnTo>
                    <a:pt x="4072" y="2354"/>
                  </a:lnTo>
                  <a:lnTo>
                    <a:pt x="3564" y="2629"/>
                  </a:lnTo>
                  <a:lnTo>
                    <a:pt x="2917" y="2443"/>
                  </a:lnTo>
                  <a:lnTo>
                    <a:pt x="2901" y="2200"/>
                  </a:lnTo>
                  <a:lnTo>
                    <a:pt x="2654" y="2175"/>
                  </a:lnTo>
                  <a:lnTo>
                    <a:pt x="2255" y="2167"/>
                  </a:lnTo>
                  <a:lnTo>
                    <a:pt x="834" y="2501"/>
                  </a:lnTo>
                  <a:lnTo>
                    <a:pt x="748" y="2821"/>
                  </a:lnTo>
                  <a:lnTo>
                    <a:pt x="1173" y="3540"/>
                  </a:lnTo>
                  <a:lnTo>
                    <a:pt x="630" y="3804"/>
                  </a:lnTo>
                  <a:lnTo>
                    <a:pt x="287" y="3785"/>
                  </a:lnTo>
                  <a:lnTo>
                    <a:pt x="115" y="4038"/>
                  </a:lnTo>
                  <a:lnTo>
                    <a:pt x="0" y="4375"/>
                  </a:lnTo>
                  <a:lnTo>
                    <a:pt x="347" y="4976"/>
                  </a:lnTo>
                  <a:lnTo>
                    <a:pt x="820" y="5794"/>
                  </a:lnTo>
                  <a:lnTo>
                    <a:pt x="2035" y="532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8" name="pg169">
              <a:extLst>
                <a:ext uri="{FF2B5EF4-FFF2-40B4-BE49-F238E27FC236}">
                  <a16:creationId xmlns:a16="http://schemas.microsoft.com/office/drawing/2014/main" id="{64802B12-8CC4-6040-8C7E-53DF289D7509}"/>
                </a:ext>
              </a:extLst>
            </p:cNvPr>
            <p:cNvSpPr/>
            <p:nvPr/>
          </p:nvSpPr>
          <p:spPr>
            <a:xfrm>
              <a:off x="7847949" y="2643228"/>
              <a:ext cx="79155" cy="87871"/>
            </a:xfrm>
            <a:custGeom>
              <a:avLst/>
              <a:gdLst/>
              <a:ahLst/>
              <a:cxnLst/>
              <a:rect l="0" t="0" r="0" b="0"/>
              <a:pathLst>
                <a:path w="79155" h="87871">
                  <a:moveTo>
                    <a:pt x="43079" y="71"/>
                  </a:moveTo>
                  <a:lnTo>
                    <a:pt x="45357" y="0"/>
                  </a:lnTo>
                  <a:lnTo>
                    <a:pt x="49129" y="603"/>
                  </a:lnTo>
                  <a:lnTo>
                    <a:pt x="49868" y="833"/>
                  </a:lnTo>
                  <a:lnTo>
                    <a:pt x="50166" y="927"/>
                  </a:lnTo>
                  <a:lnTo>
                    <a:pt x="54852" y="2390"/>
                  </a:lnTo>
                  <a:lnTo>
                    <a:pt x="59169" y="4502"/>
                  </a:lnTo>
                  <a:lnTo>
                    <a:pt x="62289" y="6827"/>
                  </a:lnTo>
                  <a:lnTo>
                    <a:pt x="63792" y="8534"/>
                  </a:lnTo>
                  <a:lnTo>
                    <a:pt x="65529" y="10507"/>
                  </a:lnTo>
                  <a:lnTo>
                    <a:pt x="68326" y="15065"/>
                  </a:lnTo>
                  <a:lnTo>
                    <a:pt x="70233" y="18787"/>
                  </a:lnTo>
                  <a:lnTo>
                    <a:pt x="71668" y="21591"/>
                  </a:lnTo>
                  <a:lnTo>
                    <a:pt x="73933" y="27755"/>
                  </a:lnTo>
                  <a:lnTo>
                    <a:pt x="75373" y="32922"/>
                  </a:lnTo>
                  <a:lnTo>
                    <a:pt x="76419" y="36672"/>
                  </a:lnTo>
                  <a:lnTo>
                    <a:pt x="76947" y="38569"/>
                  </a:lnTo>
                  <a:lnTo>
                    <a:pt x="77081" y="39209"/>
                  </a:lnTo>
                  <a:lnTo>
                    <a:pt x="77520" y="41322"/>
                  </a:lnTo>
                  <a:lnTo>
                    <a:pt x="78159" y="44392"/>
                  </a:lnTo>
                  <a:lnTo>
                    <a:pt x="78675" y="50443"/>
                  </a:lnTo>
                  <a:lnTo>
                    <a:pt x="78701" y="50747"/>
                  </a:lnTo>
                  <a:lnTo>
                    <a:pt x="79105" y="55481"/>
                  </a:lnTo>
                  <a:lnTo>
                    <a:pt x="79119" y="57719"/>
                  </a:lnTo>
                  <a:lnTo>
                    <a:pt x="79155" y="63541"/>
                  </a:lnTo>
                  <a:lnTo>
                    <a:pt x="78731" y="65921"/>
                  </a:lnTo>
                  <a:lnTo>
                    <a:pt x="78527" y="67068"/>
                  </a:lnTo>
                  <a:lnTo>
                    <a:pt x="77332" y="69620"/>
                  </a:lnTo>
                  <a:lnTo>
                    <a:pt x="76924" y="70490"/>
                  </a:lnTo>
                  <a:lnTo>
                    <a:pt x="76651" y="71073"/>
                  </a:lnTo>
                  <a:lnTo>
                    <a:pt x="76397" y="71484"/>
                  </a:lnTo>
                  <a:lnTo>
                    <a:pt x="76189" y="71820"/>
                  </a:lnTo>
                  <a:lnTo>
                    <a:pt x="76008" y="71864"/>
                  </a:lnTo>
                  <a:lnTo>
                    <a:pt x="75531" y="71980"/>
                  </a:lnTo>
                  <a:lnTo>
                    <a:pt x="75270" y="72043"/>
                  </a:lnTo>
                  <a:lnTo>
                    <a:pt x="74627" y="72960"/>
                  </a:lnTo>
                  <a:lnTo>
                    <a:pt x="74027" y="73983"/>
                  </a:lnTo>
                  <a:lnTo>
                    <a:pt x="72912" y="77860"/>
                  </a:lnTo>
                  <a:lnTo>
                    <a:pt x="72098" y="81415"/>
                  </a:lnTo>
                  <a:lnTo>
                    <a:pt x="71362" y="85867"/>
                  </a:lnTo>
                  <a:lnTo>
                    <a:pt x="70117" y="87622"/>
                  </a:lnTo>
                  <a:lnTo>
                    <a:pt x="69331" y="87871"/>
                  </a:lnTo>
                  <a:lnTo>
                    <a:pt x="68377" y="87740"/>
                  </a:lnTo>
                  <a:lnTo>
                    <a:pt x="67995" y="87316"/>
                  </a:lnTo>
                  <a:lnTo>
                    <a:pt x="67720" y="86464"/>
                  </a:lnTo>
                  <a:lnTo>
                    <a:pt x="67945" y="86098"/>
                  </a:lnTo>
                  <a:lnTo>
                    <a:pt x="68224" y="86126"/>
                  </a:lnTo>
                  <a:lnTo>
                    <a:pt x="68489" y="86152"/>
                  </a:lnTo>
                  <a:lnTo>
                    <a:pt x="69669" y="84645"/>
                  </a:lnTo>
                  <a:lnTo>
                    <a:pt x="70598" y="82223"/>
                  </a:lnTo>
                  <a:lnTo>
                    <a:pt x="70971" y="80146"/>
                  </a:lnTo>
                  <a:lnTo>
                    <a:pt x="71388" y="77824"/>
                  </a:lnTo>
                  <a:lnTo>
                    <a:pt x="71459" y="77430"/>
                  </a:lnTo>
                  <a:lnTo>
                    <a:pt x="71525" y="77061"/>
                  </a:lnTo>
                  <a:lnTo>
                    <a:pt x="72018" y="75640"/>
                  </a:lnTo>
                  <a:lnTo>
                    <a:pt x="72075" y="75477"/>
                  </a:lnTo>
                  <a:lnTo>
                    <a:pt x="72184" y="75161"/>
                  </a:lnTo>
                  <a:lnTo>
                    <a:pt x="72402" y="74534"/>
                  </a:lnTo>
                  <a:lnTo>
                    <a:pt x="72535" y="74151"/>
                  </a:lnTo>
                  <a:lnTo>
                    <a:pt x="72826" y="73313"/>
                  </a:lnTo>
                  <a:lnTo>
                    <a:pt x="73358" y="71780"/>
                  </a:lnTo>
                  <a:lnTo>
                    <a:pt x="73347" y="71092"/>
                  </a:lnTo>
                  <a:lnTo>
                    <a:pt x="73343" y="70818"/>
                  </a:lnTo>
                  <a:lnTo>
                    <a:pt x="73011" y="69715"/>
                  </a:lnTo>
                  <a:lnTo>
                    <a:pt x="72344" y="69170"/>
                  </a:lnTo>
                  <a:lnTo>
                    <a:pt x="72155" y="69015"/>
                  </a:lnTo>
                  <a:lnTo>
                    <a:pt x="70338" y="67528"/>
                  </a:lnTo>
                  <a:lnTo>
                    <a:pt x="69900" y="67301"/>
                  </a:lnTo>
                  <a:lnTo>
                    <a:pt x="68917" y="66811"/>
                  </a:lnTo>
                  <a:lnTo>
                    <a:pt x="68165" y="66759"/>
                  </a:lnTo>
                  <a:lnTo>
                    <a:pt x="68027" y="66750"/>
                  </a:lnTo>
                  <a:lnTo>
                    <a:pt x="66067" y="67437"/>
                  </a:lnTo>
                  <a:lnTo>
                    <a:pt x="64980" y="67589"/>
                  </a:lnTo>
                  <a:lnTo>
                    <a:pt x="63623" y="67778"/>
                  </a:lnTo>
                  <a:lnTo>
                    <a:pt x="62678" y="67909"/>
                  </a:lnTo>
                  <a:lnTo>
                    <a:pt x="62391" y="67931"/>
                  </a:lnTo>
                  <a:lnTo>
                    <a:pt x="62218" y="67944"/>
                  </a:lnTo>
                  <a:lnTo>
                    <a:pt x="60339" y="68086"/>
                  </a:lnTo>
                  <a:lnTo>
                    <a:pt x="58313" y="68239"/>
                  </a:lnTo>
                  <a:lnTo>
                    <a:pt x="57551" y="68469"/>
                  </a:lnTo>
                  <a:lnTo>
                    <a:pt x="57374" y="68522"/>
                  </a:lnTo>
                  <a:lnTo>
                    <a:pt x="54915" y="69263"/>
                  </a:lnTo>
                  <a:lnTo>
                    <a:pt x="54605" y="69357"/>
                  </a:lnTo>
                  <a:lnTo>
                    <a:pt x="54099" y="69510"/>
                  </a:lnTo>
                  <a:lnTo>
                    <a:pt x="52936" y="69860"/>
                  </a:lnTo>
                  <a:lnTo>
                    <a:pt x="51627" y="70255"/>
                  </a:lnTo>
                  <a:lnTo>
                    <a:pt x="50528" y="70253"/>
                  </a:lnTo>
                  <a:lnTo>
                    <a:pt x="49329" y="70252"/>
                  </a:lnTo>
                  <a:lnTo>
                    <a:pt x="45129" y="71095"/>
                  </a:lnTo>
                  <a:lnTo>
                    <a:pt x="44348" y="71395"/>
                  </a:lnTo>
                  <a:lnTo>
                    <a:pt x="41788" y="72380"/>
                  </a:lnTo>
                  <a:lnTo>
                    <a:pt x="37987" y="73868"/>
                  </a:lnTo>
                  <a:lnTo>
                    <a:pt x="36694" y="75090"/>
                  </a:lnTo>
                  <a:lnTo>
                    <a:pt x="36797" y="75603"/>
                  </a:lnTo>
                  <a:lnTo>
                    <a:pt x="36255" y="76689"/>
                  </a:lnTo>
                  <a:lnTo>
                    <a:pt x="35489" y="76927"/>
                  </a:lnTo>
                  <a:lnTo>
                    <a:pt x="35221" y="76681"/>
                  </a:lnTo>
                  <a:lnTo>
                    <a:pt x="34949" y="75565"/>
                  </a:lnTo>
                  <a:lnTo>
                    <a:pt x="35021" y="74269"/>
                  </a:lnTo>
                  <a:lnTo>
                    <a:pt x="34323" y="73101"/>
                  </a:lnTo>
                  <a:lnTo>
                    <a:pt x="33443" y="72743"/>
                  </a:lnTo>
                  <a:lnTo>
                    <a:pt x="32239" y="72731"/>
                  </a:lnTo>
                  <a:lnTo>
                    <a:pt x="31425" y="72886"/>
                  </a:lnTo>
                  <a:lnTo>
                    <a:pt x="30515" y="73059"/>
                  </a:lnTo>
                  <a:lnTo>
                    <a:pt x="29632" y="73227"/>
                  </a:lnTo>
                  <a:lnTo>
                    <a:pt x="29162" y="73317"/>
                  </a:lnTo>
                  <a:lnTo>
                    <a:pt x="28810" y="73384"/>
                  </a:lnTo>
                  <a:lnTo>
                    <a:pt x="28114" y="73423"/>
                  </a:lnTo>
                  <a:lnTo>
                    <a:pt x="27730" y="73187"/>
                  </a:lnTo>
                  <a:lnTo>
                    <a:pt x="27059" y="72807"/>
                  </a:lnTo>
                  <a:lnTo>
                    <a:pt x="26029" y="72556"/>
                  </a:lnTo>
                  <a:lnTo>
                    <a:pt x="24168" y="72903"/>
                  </a:lnTo>
                  <a:lnTo>
                    <a:pt x="23777" y="73107"/>
                  </a:lnTo>
                  <a:lnTo>
                    <a:pt x="23517" y="73243"/>
                  </a:lnTo>
                  <a:lnTo>
                    <a:pt x="23211" y="73403"/>
                  </a:lnTo>
                  <a:lnTo>
                    <a:pt x="22623" y="74110"/>
                  </a:lnTo>
                  <a:lnTo>
                    <a:pt x="22641" y="74609"/>
                  </a:lnTo>
                  <a:lnTo>
                    <a:pt x="22405" y="75059"/>
                  </a:lnTo>
                  <a:lnTo>
                    <a:pt x="22202" y="75449"/>
                  </a:lnTo>
                  <a:lnTo>
                    <a:pt x="21875" y="75936"/>
                  </a:lnTo>
                  <a:lnTo>
                    <a:pt x="20777" y="76608"/>
                  </a:lnTo>
                  <a:lnTo>
                    <a:pt x="18002" y="77418"/>
                  </a:lnTo>
                  <a:lnTo>
                    <a:pt x="17263" y="77306"/>
                  </a:lnTo>
                  <a:lnTo>
                    <a:pt x="16972" y="77262"/>
                  </a:lnTo>
                  <a:lnTo>
                    <a:pt x="16618" y="77293"/>
                  </a:lnTo>
                  <a:lnTo>
                    <a:pt x="16472" y="77306"/>
                  </a:lnTo>
                  <a:lnTo>
                    <a:pt x="14096" y="77515"/>
                  </a:lnTo>
                  <a:lnTo>
                    <a:pt x="13255" y="77590"/>
                  </a:lnTo>
                  <a:lnTo>
                    <a:pt x="12213" y="79788"/>
                  </a:lnTo>
                  <a:lnTo>
                    <a:pt x="12032" y="80073"/>
                  </a:lnTo>
                  <a:lnTo>
                    <a:pt x="11885" y="80303"/>
                  </a:lnTo>
                  <a:lnTo>
                    <a:pt x="11630" y="80705"/>
                  </a:lnTo>
                  <a:lnTo>
                    <a:pt x="11483" y="80935"/>
                  </a:lnTo>
                  <a:lnTo>
                    <a:pt x="10143" y="83040"/>
                  </a:lnTo>
                  <a:lnTo>
                    <a:pt x="8204" y="85207"/>
                  </a:lnTo>
                  <a:lnTo>
                    <a:pt x="6946" y="85918"/>
                  </a:lnTo>
                  <a:lnTo>
                    <a:pt x="6004" y="86257"/>
                  </a:lnTo>
                  <a:lnTo>
                    <a:pt x="2239" y="86758"/>
                  </a:lnTo>
                  <a:lnTo>
                    <a:pt x="1531" y="86773"/>
                  </a:lnTo>
                  <a:lnTo>
                    <a:pt x="1554" y="86527"/>
                  </a:lnTo>
                  <a:lnTo>
                    <a:pt x="3167" y="83566"/>
                  </a:lnTo>
                  <a:lnTo>
                    <a:pt x="3329" y="83614"/>
                  </a:lnTo>
                  <a:lnTo>
                    <a:pt x="3772" y="83041"/>
                  </a:lnTo>
                  <a:lnTo>
                    <a:pt x="4088" y="82751"/>
                  </a:lnTo>
                  <a:lnTo>
                    <a:pt x="4359" y="81947"/>
                  </a:lnTo>
                  <a:lnTo>
                    <a:pt x="4740" y="81122"/>
                  </a:lnTo>
                  <a:lnTo>
                    <a:pt x="5276" y="79663"/>
                  </a:lnTo>
                  <a:lnTo>
                    <a:pt x="5198" y="79435"/>
                  </a:lnTo>
                  <a:lnTo>
                    <a:pt x="1854" y="78509"/>
                  </a:lnTo>
                  <a:lnTo>
                    <a:pt x="749" y="74045"/>
                  </a:lnTo>
                  <a:lnTo>
                    <a:pt x="110" y="72672"/>
                  </a:lnTo>
                  <a:lnTo>
                    <a:pt x="0" y="72434"/>
                  </a:lnTo>
                  <a:lnTo>
                    <a:pt x="466" y="71787"/>
                  </a:lnTo>
                  <a:lnTo>
                    <a:pt x="1173" y="71266"/>
                  </a:lnTo>
                  <a:lnTo>
                    <a:pt x="2127" y="70259"/>
                  </a:lnTo>
                  <a:lnTo>
                    <a:pt x="2625" y="69223"/>
                  </a:lnTo>
                  <a:lnTo>
                    <a:pt x="2910" y="68365"/>
                  </a:lnTo>
                  <a:lnTo>
                    <a:pt x="3007" y="67598"/>
                  </a:lnTo>
                  <a:lnTo>
                    <a:pt x="1919" y="67720"/>
                  </a:lnTo>
                  <a:lnTo>
                    <a:pt x="1876" y="67198"/>
                  </a:lnTo>
                  <a:lnTo>
                    <a:pt x="1134" y="67245"/>
                  </a:lnTo>
                  <a:lnTo>
                    <a:pt x="1160" y="67592"/>
                  </a:lnTo>
                  <a:lnTo>
                    <a:pt x="198" y="66730"/>
                  </a:lnTo>
                  <a:lnTo>
                    <a:pt x="1076" y="64636"/>
                  </a:lnTo>
                  <a:lnTo>
                    <a:pt x="1839" y="64610"/>
                  </a:lnTo>
                  <a:lnTo>
                    <a:pt x="1985" y="64543"/>
                  </a:lnTo>
                  <a:lnTo>
                    <a:pt x="2096" y="64078"/>
                  </a:lnTo>
                  <a:lnTo>
                    <a:pt x="1966" y="63851"/>
                  </a:lnTo>
                  <a:lnTo>
                    <a:pt x="2357" y="63144"/>
                  </a:lnTo>
                  <a:lnTo>
                    <a:pt x="2566" y="63003"/>
                  </a:lnTo>
                  <a:lnTo>
                    <a:pt x="3384" y="62895"/>
                  </a:lnTo>
                  <a:lnTo>
                    <a:pt x="4187" y="62032"/>
                  </a:lnTo>
                  <a:lnTo>
                    <a:pt x="4547" y="61344"/>
                  </a:lnTo>
                  <a:lnTo>
                    <a:pt x="5744" y="61935"/>
                  </a:lnTo>
                  <a:lnTo>
                    <a:pt x="5526" y="62848"/>
                  </a:lnTo>
                  <a:lnTo>
                    <a:pt x="6261" y="62621"/>
                  </a:lnTo>
                  <a:lnTo>
                    <a:pt x="6415" y="62702"/>
                  </a:lnTo>
                  <a:lnTo>
                    <a:pt x="6451" y="63156"/>
                  </a:lnTo>
                  <a:lnTo>
                    <a:pt x="5645" y="64299"/>
                  </a:lnTo>
                  <a:lnTo>
                    <a:pt x="5551" y="64686"/>
                  </a:lnTo>
                  <a:lnTo>
                    <a:pt x="5598" y="64842"/>
                  </a:lnTo>
                  <a:lnTo>
                    <a:pt x="8006" y="64658"/>
                  </a:lnTo>
                  <a:lnTo>
                    <a:pt x="8266" y="65073"/>
                  </a:lnTo>
                  <a:lnTo>
                    <a:pt x="8394" y="65665"/>
                  </a:lnTo>
                  <a:lnTo>
                    <a:pt x="8258" y="66044"/>
                  </a:lnTo>
                  <a:lnTo>
                    <a:pt x="7592" y="67406"/>
                  </a:lnTo>
                  <a:lnTo>
                    <a:pt x="7489" y="67606"/>
                  </a:lnTo>
                  <a:lnTo>
                    <a:pt x="7583" y="67914"/>
                  </a:lnTo>
                  <a:lnTo>
                    <a:pt x="8121" y="68617"/>
                  </a:lnTo>
                  <a:lnTo>
                    <a:pt x="8348" y="68751"/>
                  </a:lnTo>
                  <a:lnTo>
                    <a:pt x="8859" y="67780"/>
                  </a:lnTo>
                  <a:lnTo>
                    <a:pt x="10475" y="68101"/>
                  </a:lnTo>
                  <a:lnTo>
                    <a:pt x="15653" y="61542"/>
                  </a:lnTo>
                  <a:lnTo>
                    <a:pt x="16478" y="60489"/>
                  </a:lnTo>
                  <a:lnTo>
                    <a:pt x="17655" y="61262"/>
                  </a:lnTo>
                  <a:lnTo>
                    <a:pt x="16547" y="60401"/>
                  </a:lnTo>
                  <a:lnTo>
                    <a:pt x="18976" y="57312"/>
                  </a:lnTo>
                  <a:lnTo>
                    <a:pt x="19110" y="57035"/>
                  </a:lnTo>
                  <a:lnTo>
                    <a:pt x="18948" y="57031"/>
                  </a:lnTo>
                  <a:lnTo>
                    <a:pt x="19385" y="56809"/>
                  </a:lnTo>
                  <a:lnTo>
                    <a:pt x="20276" y="55694"/>
                  </a:lnTo>
                  <a:lnTo>
                    <a:pt x="21270" y="55883"/>
                  </a:lnTo>
                  <a:lnTo>
                    <a:pt x="28464" y="56361"/>
                  </a:lnTo>
                  <a:lnTo>
                    <a:pt x="32233" y="56634"/>
                  </a:lnTo>
                  <a:lnTo>
                    <a:pt x="32577" y="56858"/>
                  </a:lnTo>
                  <a:lnTo>
                    <a:pt x="34235" y="57938"/>
                  </a:lnTo>
                  <a:lnTo>
                    <a:pt x="34348" y="58171"/>
                  </a:lnTo>
                  <a:lnTo>
                    <a:pt x="34612" y="58718"/>
                  </a:lnTo>
                  <a:lnTo>
                    <a:pt x="35743" y="59895"/>
                  </a:lnTo>
                  <a:lnTo>
                    <a:pt x="36342" y="59884"/>
                  </a:lnTo>
                  <a:lnTo>
                    <a:pt x="37293" y="58914"/>
                  </a:lnTo>
                  <a:lnTo>
                    <a:pt x="37799" y="58398"/>
                  </a:lnTo>
                  <a:lnTo>
                    <a:pt x="39460" y="56703"/>
                  </a:lnTo>
                  <a:lnTo>
                    <a:pt x="41891" y="55199"/>
                  </a:lnTo>
                  <a:lnTo>
                    <a:pt x="45363" y="53735"/>
                  </a:lnTo>
                  <a:lnTo>
                    <a:pt x="46293" y="53913"/>
                  </a:lnTo>
                  <a:lnTo>
                    <a:pt x="47102" y="53683"/>
                  </a:lnTo>
                  <a:lnTo>
                    <a:pt x="49220" y="53080"/>
                  </a:lnTo>
                  <a:lnTo>
                    <a:pt x="49403" y="53028"/>
                  </a:lnTo>
                  <a:lnTo>
                    <a:pt x="51329" y="52480"/>
                  </a:lnTo>
                  <a:lnTo>
                    <a:pt x="51542" y="52419"/>
                  </a:lnTo>
                  <a:lnTo>
                    <a:pt x="51762" y="52437"/>
                  </a:lnTo>
                  <a:lnTo>
                    <a:pt x="53390" y="52565"/>
                  </a:lnTo>
                  <a:lnTo>
                    <a:pt x="54079" y="52617"/>
                  </a:lnTo>
                  <a:lnTo>
                    <a:pt x="55859" y="51952"/>
                  </a:lnTo>
                  <a:lnTo>
                    <a:pt x="56913" y="51559"/>
                  </a:lnTo>
                  <a:lnTo>
                    <a:pt x="57429" y="51366"/>
                  </a:lnTo>
                  <a:lnTo>
                    <a:pt x="58639" y="51064"/>
                  </a:lnTo>
                  <a:lnTo>
                    <a:pt x="59298" y="50900"/>
                  </a:lnTo>
                  <a:lnTo>
                    <a:pt x="61540" y="50341"/>
                  </a:lnTo>
                  <a:lnTo>
                    <a:pt x="65784" y="48386"/>
                  </a:lnTo>
                  <a:lnTo>
                    <a:pt x="66664" y="47980"/>
                  </a:lnTo>
                  <a:lnTo>
                    <a:pt x="67074" y="47555"/>
                  </a:lnTo>
                  <a:lnTo>
                    <a:pt x="68178" y="46411"/>
                  </a:lnTo>
                  <a:lnTo>
                    <a:pt x="68552" y="46024"/>
                  </a:lnTo>
                  <a:lnTo>
                    <a:pt x="68771" y="45797"/>
                  </a:lnTo>
                  <a:lnTo>
                    <a:pt x="68869" y="45590"/>
                  </a:lnTo>
                  <a:lnTo>
                    <a:pt x="69179" y="44940"/>
                  </a:lnTo>
                  <a:lnTo>
                    <a:pt x="69369" y="44539"/>
                  </a:lnTo>
                  <a:lnTo>
                    <a:pt x="69358" y="43872"/>
                  </a:lnTo>
                  <a:lnTo>
                    <a:pt x="69345" y="43096"/>
                  </a:lnTo>
                  <a:lnTo>
                    <a:pt x="69338" y="42675"/>
                  </a:lnTo>
                  <a:lnTo>
                    <a:pt x="69286" y="39609"/>
                  </a:lnTo>
                  <a:lnTo>
                    <a:pt x="68700" y="33461"/>
                  </a:lnTo>
                  <a:lnTo>
                    <a:pt x="69031" y="32974"/>
                  </a:lnTo>
                  <a:lnTo>
                    <a:pt x="69498" y="32289"/>
                  </a:lnTo>
                  <a:lnTo>
                    <a:pt x="69843" y="31783"/>
                  </a:lnTo>
                  <a:lnTo>
                    <a:pt x="69368" y="31212"/>
                  </a:lnTo>
                  <a:lnTo>
                    <a:pt x="68293" y="31016"/>
                  </a:lnTo>
                  <a:lnTo>
                    <a:pt x="66716" y="29850"/>
                  </a:lnTo>
                  <a:lnTo>
                    <a:pt x="66558" y="27755"/>
                  </a:lnTo>
                  <a:lnTo>
                    <a:pt x="66285" y="26551"/>
                  </a:lnTo>
                  <a:lnTo>
                    <a:pt x="65913" y="24916"/>
                  </a:lnTo>
                  <a:lnTo>
                    <a:pt x="64041" y="24771"/>
                  </a:lnTo>
                  <a:lnTo>
                    <a:pt x="62815" y="25207"/>
                  </a:lnTo>
                  <a:lnTo>
                    <a:pt x="62276" y="26156"/>
                  </a:lnTo>
                  <a:lnTo>
                    <a:pt x="61686" y="27195"/>
                  </a:lnTo>
                  <a:lnTo>
                    <a:pt x="61364" y="27762"/>
                  </a:lnTo>
                  <a:lnTo>
                    <a:pt x="61362" y="28457"/>
                  </a:lnTo>
                  <a:lnTo>
                    <a:pt x="61358" y="29551"/>
                  </a:lnTo>
                  <a:lnTo>
                    <a:pt x="61357" y="29717"/>
                  </a:lnTo>
                  <a:lnTo>
                    <a:pt x="61403" y="31659"/>
                  </a:lnTo>
                  <a:lnTo>
                    <a:pt x="61570" y="33087"/>
                  </a:lnTo>
                  <a:lnTo>
                    <a:pt x="61321" y="33398"/>
                  </a:lnTo>
                  <a:lnTo>
                    <a:pt x="61119" y="33271"/>
                  </a:lnTo>
                  <a:lnTo>
                    <a:pt x="60689" y="32428"/>
                  </a:lnTo>
                  <a:lnTo>
                    <a:pt x="60410" y="29694"/>
                  </a:lnTo>
                  <a:lnTo>
                    <a:pt x="60288" y="23505"/>
                  </a:lnTo>
                  <a:lnTo>
                    <a:pt x="60285" y="23372"/>
                  </a:lnTo>
                  <a:lnTo>
                    <a:pt x="60062" y="19525"/>
                  </a:lnTo>
                  <a:lnTo>
                    <a:pt x="59843" y="15751"/>
                  </a:lnTo>
                  <a:lnTo>
                    <a:pt x="59663" y="14810"/>
                  </a:lnTo>
                  <a:lnTo>
                    <a:pt x="59141" y="12070"/>
                  </a:lnTo>
                  <a:lnTo>
                    <a:pt x="59091" y="11805"/>
                  </a:lnTo>
                  <a:lnTo>
                    <a:pt x="59020" y="11434"/>
                  </a:lnTo>
                  <a:lnTo>
                    <a:pt x="58963" y="11274"/>
                  </a:lnTo>
                  <a:lnTo>
                    <a:pt x="58269" y="9343"/>
                  </a:lnTo>
                  <a:lnTo>
                    <a:pt x="57490" y="8052"/>
                  </a:lnTo>
                  <a:lnTo>
                    <a:pt x="56089" y="6531"/>
                  </a:lnTo>
                  <a:lnTo>
                    <a:pt x="55876" y="6300"/>
                  </a:lnTo>
                  <a:lnTo>
                    <a:pt x="55678" y="6166"/>
                  </a:lnTo>
                  <a:lnTo>
                    <a:pt x="53936" y="4988"/>
                  </a:lnTo>
                  <a:lnTo>
                    <a:pt x="52045" y="4021"/>
                  </a:lnTo>
                  <a:lnTo>
                    <a:pt x="50562" y="3307"/>
                  </a:lnTo>
                  <a:lnTo>
                    <a:pt x="49956" y="3258"/>
                  </a:lnTo>
                  <a:lnTo>
                    <a:pt x="49745" y="3241"/>
                  </a:lnTo>
                  <a:lnTo>
                    <a:pt x="49574" y="3281"/>
                  </a:lnTo>
                  <a:lnTo>
                    <a:pt x="47885" y="3676"/>
                  </a:lnTo>
                  <a:lnTo>
                    <a:pt x="46760" y="4215"/>
                  </a:lnTo>
                  <a:lnTo>
                    <a:pt x="45636" y="5264"/>
                  </a:lnTo>
                  <a:lnTo>
                    <a:pt x="44690" y="6972"/>
                  </a:lnTo>
                  <a:lnTo>
                    <a:pt x="44606" y="7601"/>
                  </a:lnTo>
                  <a:lnTo>
                    <a:pt x="44575" y="7835"/>
                  </a:lnTo>
                  <a:lnTo>
                    <a:pt x="44869" y="8907"/>
                  </a:lnTo>
                  <a:lnTo>
                    <a:pt x="45477" y="9614"/>
                  </a:lnTo>
                  <a:lnTo>
                    <a:pt x="45746" y="9926"/>
                  </a:lnTo>
                  <a:lnTo>
                    <a:pt x="45657" y="10153"/>
                  </a:lnTo>
                  <a:lnTo>
                    <a:pt x="45159" y="10135"/>
                  </a:lnTo>
                  <a:lnTo>
                    <a:pt x="44317" y="9668"/>
                  </a:lnTo>
                  <a:lnTo>
                    <a:pt x="43079" y="8528"/>
                  </a:lnTo>
                  <a:lnTo>
                    <a:pt x="42916" y="8361"/>
                  </a:lnTo>
                  <a:lnTo>
                    <a:pt x="42736" y="8042"/>
                  </a:lnTo>
                  <a:lnTo>
                    <a:pt x="42649" y="7887"/>
                  </a:lnTo>
                  <a:lnTo>
                    <a:pt x="41963" y="6668"/>
                  </a:lnTo>
                  <a:lnTo>
                    <a:pt x="41551" y="5935"/>
                  </a:lnTo>
                  <a:lnTo>
                    <a:pt x="39666" y="4005"/>
                  </a:lnTo>
                  <a:lnTo>
                    <a:pt x="38909" y="3554"/>
                  </a:lnTo>
                  <a:lnTo>
                    <a:pt x="38301" y="3468"/>
                  </a:lnTo>
                  <a:lnTo>
                    <a:pt x="38096" y="3026"/>
                  </a:lnTo>
                  <a:lnTo>
                    <a:pt x="39041" y="1538"/>
                  </a:lnTo>
                  <a:lnTo>
                    <a:pt x="40654" y="60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9" name="pg170">
              <a:extLst>
                <a:ext uri="{FF2B5EF4-FFF2-40B4-BE49-F238E27FC236}">
                  <a16:creationId xmlns:a16="http://schemas.microsoft.com/office/drawing/2014/main" id="{7CE64125-16A8-5349-B764-9B77AC2B5FB0}"/>
                </a:ext>
              </a:extLst>
            </p:cNvPr>
            <p:cNvSpPr/>
            <p:nvPr/>
          </p:nvSpPr>
          <p:spPr>
            <a:xfrm>
              <a:off x="7188213" y="2871376"/>
              <a:ext cx="28820" cy="23720"/>
            </a:xfrm>
            <a:custGeom>
              <a:avLst/>
              <a:gdLst/>
              <a:ahLst/>
              <a:cxnLst/>
              <a:rect l="0" t="0" r="0" b="0"/>
              <a:pathLst>
                <a:path w="28820" h="23720">
                  <a:moveTo>
                    <a:pt x="24586" y="1794"/>
                  </a:moveTo>
                  <a:lnTo>
                    <a:pt x="26536" y="1043"/>
                  </a:lnTo>
                  <a:lnTo>
                    <a:pt x="26546" y="1454"/>
                  </a:lnTo>
                  <a:lnTo>
                    <a:pt x="26839" y="1208"/>
                  </a:lnTo>
                  <a:lnTo>
                    <a:pt x="27090" y="648"/>
                  </a:lnTo>
                  <a:lnTo>
                    <a:pt x="28303" y="0"/>
                  </a:lnTo>
                  <a:lnTo>
                    <a:pt x="27706" y="2022"/>
                  </a:lnTo>
                  <a:lnTo>
                    <a:pt x="27253" y="2640"/>
                  </a:lnTo>
                  <a:lnTo>
                    <a:pt x="27771" y="3274"/>
                  </a:lnTo>
                  <a:lnTo>
                    <a:pt x="27991" y="3469"/>
                  </a:lnTo>
                  <a:lnTo>
                    <a:pt x="27851" y="3440"/>
                  </a:lnTo>
                  <a:lnTo>
                    <a:pt x="27564" y="3534"/>
                  </a:lnTo>
                  <a:lnTo>
                    <a:pt x="26761" y="3974"/>
                  </a:lnTo>
                  <a:lnTo>
                    <a:pt x="26593" y="4527"/>
                  </a:lnTo>
                  <a:lnTo>
                    <a:pt x="26411" y="5747"/>
                  </a:lnTo>
                  <a:lnTo>
                    <a:pt x="26554" y="5860"/>
                  </a:lnTo>
                  <a:lnTo>
                    <a:pt x="27033" y="6056"/>
                  </a:lnTo>
                  <a:lnTo>
                    <a:pt x="27577" y="7422"/>
                  </a:lnTo>
                  <a:lnTo>
                    <a:pt x="27901" y="10366"/>
                  </a:lnTo>
                  <a:lnTo>
                    <a:pt x="27517" y="10608"/>
                  </a:lnTo>
                  <a:lnTo>
                    <a:pt x="27258" y="10870"/>
                  </a:lnTo>
                  <a:lnTo>
                    <a:pt x="27292" y="11082"/>
                  </a:lnTo>
                  <a:lnTo>
                    <a:pt x="26994" y="11521"/>
                  </a:lnTo>
                  <a:lnTo>
                    <a:pt x="26683" y="11863"/>
                  </a:lnTo>
                  <a:lnTo>
                    <a:pt x="26399" y="12172"/>
                  </a:lnTo>
                  <a:lnTo>
                    <a:pt x="25178" y="12958"/>
                  </a:lnTo>
                  <a:lnTo>
                    <a:pt x="25241" y="13564"/>
                  </a:lnTo>
                  <a:lnTo>
                    <a:pt x="25764" y="14221"/>
                  </a:lnTo>
                  <a:lnTo>
                    <a:pt x="26994" y="14156"/>
                  </a:lnTo>
                  <a:lnTo>
                    <a:pt x="28367" y="13863"/>
                  </a:lnTo>
                  <a:lnTo>
                    <a:pt x="28820" y="13912"/>
                  </a:lnTo>
                  <a:lnTo>
                    <a:pt x="28613" y="14188"/>
                  </a:lnTo>
                  <a:lnTo>
                    <a:pt x="28548" y="15831"/>
                  </a:lnTo>
                  <a:lnTo>
                    <a:pt x="28742" y="16547"/>
                  </a:lnTo>
                  <a:lnTo>
                    <a:pt x="27111" y="16547"/>
                  </a:lnTo>
                  <a:lnTo>
                    <a:pt x="26981" y="16759"/>
                  </a:lnTo>
                  <a:lnTo>
                    <a:pt x="27124" y="17783"/>
                  </a:lnTo>
                  <a:lnTo>
                    <a:pt x="26255" y="18501"/>
                  </a:lnTo>
                  <a:lnTo>
                    <a:pt x="24197" y="19182"/>
                  </a:lnTo>
                  <a:lnTo>
                    <a:pt x="24029" y="19377"/>
                  </a:lnTo>
                  <a:lnTo>
                    <a:pt x="21488" y="23137"/>
                  </a:lnTo>
                  <a:lnTo>
                    <a:pt x="21064" y="22858"/>
                  </a:lnTo>
                  <a:lnTo>
                    <a:pt x="20158" y="23720"/>
                  </a:lnTo>
                  <a:lnTo>
                    <a:pt x="19899" y="23444"/>
                  </a:lnTo>
                  <a:lnTo>
                    <a:pt x="19875" y="21159"/>
                  </a:lnTo>
                  <a:lnTo>
                    <a:pt x="20274" y="20321"/>
                  </a:lnTo>
                  <a:lnTo>
                    <a:pt x="19666" y="20028"/>
                  </a:lnTo>
                  <a:lnTo>
                    <a:pt x="19148" y="20223"/>
                  </a:lnTo>
                  <a:lnTo>
                    <a:pt x="18319" y="21199"/>
                  </a:lnTo>
                  <a:lnTo>
                    <a:pt x="17646" y="21338"/>
                  </a:lnTo>
                  <a:lnTo>
                    <a:pt x="17050" y="21346"/>
                  </a:lnTo>
                  <a:lnTo>
                    <a:pt x="16222" y="21590"/>
                  </a:lnTo>
                  <a:lnTo>
                    <a:pt x="16494" y="21834"/>
                  </a:lnTo>
                  <a:lnTo>
                    <a:pt x="16662" y="22143"/>
                  </a:lnTo>
                  <a:lnTo>
                    <a:pt x="16515" y="22309"/>
                  </a:lnTo>
                  <a:lnTo>
                    <a:pt x="15898" y="22631"/>
                  </a:lnTo>
                  <a:lnTo>
                    <a:pt x="14953" y="22549"/>
                  </a:lnTo>
                  <a:lnTo>
                    <a:pt x="13412" y="22110"/>
                  </a:lnTo>
                  <a:lnTo>
                    <a:pt x="12169" y="20386"/>
                  </a:lnTo>
                  <a:lnTo>
                    <a:pt x="10297" y="20726"/>
                  </a:lnTo>
                  <a:lnTo>
                    <a:pt x="10208" y="20960"/>
                  </a:lnTo>
                  <a:lnTo>
                    <a:pt x="9553" y="21541"/>
                  </a:lnTo>
                  <a:lnTo>
                    <a:pt x="9100" y="21622"/>
                  </a:lnTo>
                  <a:lnTo>
                    <a:pt x="6433" y="21102"/>
                  </a:lnTo>
                  <a:lnTo>
                    <a:pt x="5604" y="20728"/>
                  </a:lnTo>
                  <a:lnTo>
                    <a:pt x="4180" y="21265"/>
                  </a:lnTo>
                  <a:lnTo>
                    <a:pt x="3969" y="20451"/>
                  </a:lnTo>
                  <a:lnTo>
                    <a:pt x="4000" y="20034"/>
                  </a:lnTo>
                  <a:lnTo>
                    <a:pt x="3550" y="20323"/>
                  </a:lnTo>
                  <a:lnTo>
                    <a:pt x="2767" y="19053"/>
                  </a:lnTo>
                  <a:lnTo>
                    <a:pt x="2229" y="18522"/>
                  </a:lnTo>
                  <a:lnTo>
                    <a:pt x="2050" y="18428"/>
                  </a:lnTo>
                  <a:lnTo>
                    <a:pt x="1448" y="18361"/>
                  </a:lnTo>
                  <a:lnTo>
                    <a:pt x="1046" y="18004"/>
                  </a:lnTo>
                  <a:lnTo>
                    <a:pt x="1357" y="17763"/>
                  </a:lnTo>
                  <a:lnTo>
                    <a:pt x="2210" y="17403"/>
                  </a:lnTo>
                  <a:lnTo>
                    <a:pt x="1539" y="16523"/>
                  </a:lnTo>
                  <a:lnTo>
                    <a:pt x="1425" y="16240"/>
                  </a:lnTo>
                  <a:lnTo>
                    <a:pt x="579" y="13912"/>
                  </a:lnTo>
                  <a:lnTo>
                    <a:pt x="486" y="13435"/>
                  </a:lnTo>
                  <a:lnTo>
                    <a:pt x="570" y="12942"/>
                  </a:lnTo>
                  <a:lnTo>
                    <a:pt x="704" y="12713"/>
                  </a:lnTo>
                  <a:lnTo>
                    <a:pt x="775" y="11917"/>
                  </a:lnTo>
                  <a:lnTo>
                    <a:pt x="274" y="11686"/>
                  </a:lnTo>
                  <a:lnTo>
                    <a:pt x="0" y="11756"/>
                  </a:lnTo>
                  <a:lnTo>
                    <a:pt x="1224" y="10334"/>
                  </a:lnTo>
                  <a:lnTo>
                    <a:pt x="1951" y="9595"/>
                  </a:lnTo>
                  <a:lnTo>
                    <a:pt x="2158" y="9502"/>
                  </a:lnTo>
                  <a:lnTo>
                    <a:pt x="2813" y="9942"/>
                  </a:lnTo>
                  <a:lnTo>
                    <a:pt x="2577" y="10405"/>
                  </a:lnTo>
                  <a:lnTo>
                    <a:pt x="2829" y="13013"/>
                  </a:lnTo>
                  <a:lnTo>
                    <a:pt x="3291" y="13294"/>
                  </a:lnTo>
                  <a:lnTo>
                    <a:pt x="3691" y="13330"/>
                  </a:lnTo>
                  <a:lnTo>
                    <a:pt x="3956" y="13458"/>
                  </a:lnTo>
                  <a:lnTo>
                    <a:pt x="4515" y="13899"/>
                  </a:lnTo>
                  <a:lnTo>
                    <a:pt x="4654" y="14181"/>
                  </a:lnTo>
                  <a:lnTo>
                    <a:pt x="4913" y="14380"/>
                  </a:lnTo>
                  <a:lnTo>
                    <a:pt x="5099" y="14400"/>
                  </a:lnTo>
                  <a:lnTo>
                    <a:pt x="5508" y="13533"/>
                  </a:lnTo>
                  <a:lnTo>
                    <a:pt x="6200" y="12481"/>
                  </a:lnTo>
                  <a:lnTo>
                    <a:pt x="6645" y="12790"/>
                  </a:lnTo>
                  <a:lnTo>
                    <a:pt x="6718" y="12660"/>
                  </a:lnTo>
                  <a:lnTo>
                    <a:pt x="6822" y="11928"/>
                  </a:lnTo>
                  <a:lnTo>
                    <a:pt x="7716" y="11688"/>
                  </a:lnTo>
                  <a:lnTo>
                    <a:pt x="7486" y="10543"/>
                  </a:lnTo>
                  <a:lnTo>
                    <a:pt x="7499" y="9340"/>
                  </a:lnTo>
                  <a:lnTo>
                    <a:pt x="8021" y="9210"/>
                  </a:lnTo>
                  <a:lnTo>
                    <a:pt x="8466" y="8343"/>
                  </a:lnTo>
                  <a:lnTo>
                    <a:pt x="8195" y="7971"/>
                  </a:lnTo>
                  <a:lnTo>
                    <a:pt x="7977" y="8070"/>
                  </a:lnTo>
                  <a:lnTo>
                    <a:pt x="7563" y="8031"/>
                  </a:lnTo>
                  <a:lnTo>
                    <a:pt x="7259" y="7105"/>
                  </a:lnTo>
                  <a:lnTo>
                    <a:pt x="7544" y="6972"/>
                  </a:lnTo>
                  <a:lnTo>
                    <a:pt x="7352" y="5855"/>
                  </a:lnTo>
                  <a:lnTo>
                    <a:pt x="7112" y="5600"/>
                  </a:lnTo>
                  <a:lnTo>
                    <a:pt x="6575" y="5473"/>
                  </a:lnTo>
                  <a:lnTo>
                    <a:pt x="5908" y="3948"/>
                  </a:lnTo>
                  <a:lnTo>
                    <a:pt x="7660" y="3149"/>
                  </a:lnTo>
                  <a:lnTo>
                    <a:pt x="7743" y="2342"/>
                  </a:lnTo>
                  <a:lnTo>
                    <a:pt x="7946" y="2459"/>
                  </a:lnTo>
                  <a:lnTo>
                    <a:pt x="8172" y="2902"/>
                  </a:lnTo>
                  <a:lnTo>
                    <a:pt x="8709" y="2797"/>
                  </a:lnTo>
                  <a:lnTo>
                    <a:pt x="8957" y="2550"/>
                  </a:lnTo>
                  <a:lnTo>
                    <a:pt x="9204" y="2445"/>
                  </a:lnTo>
                  <a:lnTo>
                    <a:pt x="9657" y="3063"/>
                  </a:lnTo>
                  <a:lnTo>
                    <a:pt x="10635" y="3812"/>
                  </a:lnTo>
                  <a:lnTo>
                    <a:pt x="10691" y="4213"/>
                  </a:lnTo>
                  <a:lnTo>
                    <a:pt x="11159" y="5308"/>
                  </a:lnTo>
                  <a:lnTo>
                    <a:pt x="12208" y="4917"/>
                  </a:lnTo>
                  <a:lnTo>
                    <a:pt x="13283" y="4315"/>
                  </a:lnTo>
                  <a:lnTo>
                    <a:pt x="13645" y="4380"/>
                  </a:lnTo>
                  <a:lnTo>
                    <a:pt x="13813" y="3997"/>
                  </a:lnTo>
                  <a:lnTo>
                    <a:pt x="16361" y="7966"/>
                  </a:lnTo>
                  <a:lnTo>
                    <a:pt x="16247" y="8593"/>
                  </a:lnTo>
                  <a:lnTo>
                    <a:pt x="16714" y="8902"/>
                  </a:lnTo>
                  <a:lnTo>
                    <a:pt x="17037" y="8821"/>
                  </a:lnTo>
                  <a:lnTo>
                    <a:pt x="17724" y="9699"/>
                  </a:lnTo>
                  <a:lnTo>
                    <a:pt x="18164" y="10301"/>
                  </a:lnTo>
                  <a:lnTo>
                    <a:pt x="19303" y="10919"/>
                  </a:lnTo>
                  <a:lnTo>
                    <a:pt x="20443" y="10090"/>
                  </a:lnTo>
                  <a:lnTo>
                    <a:pt x="21077" y="9927"/>
                  </a:lnTo>
                  <a:lnTo>
                    <a:pt x="22268" y="9894"/>
                  </a:lnTo>
                  <a:lnTo>
                    <a:pt x="21932" y="9504"/>
                  </a:lnTo>
                  <a:lnTo>
                    <a:pt x="21957" y="9276"/>
                  </a:lnTo>
                  <a:lnTo>
                    <a:pt x="22825" y="9097"/>
                  </a:lnTo>
                  <a:lnTo>
                    <a:pt x="22281" y="8284"/>
                  </a:lnTo>
                  <a:lnTo>
                    <a:pt x="22005" y="7721"/>
                  </a:lnTo>
                  <a:lnTo>
                    <a:pt x="22050" y="7154"/>
                  </a:lnTo>
                  <a:lnTo>
                    <a:pt x="22195" y="6662"/>
                  </a:lnTo>
                  <a:lnTo>
                    <a:pt x="22203" y="6137"/>
                  </a:lnTo>
                  <a:lnTo>
                    <a:pt x="23110" y="5698"/>
                  </a:lnTo>
                  <a:lnTo>
                    <a:pt x="23006" y="5291"/>
                  </a:lnTo>
                  <a:lnTo>
                    <a:pt x="23835" y="4885"/>
                  </a:lnTo>
                  <a:lnTo>
                    <a:pt x="24133" y="4283"/>
                  </a:lnTo>
                  <a:lnTo>
                    <a:pt x="24094" y="3876"/>
                  </a:lnTo>
                  <a:lnTo>
                    <a:pt x="23589" y="3665"/>
                  </a:lnTo>
                  <a:lnTo>
                    <a:pt x="23239" y="3876"/>
                  </a:lnTo>
                  <a:lnTo>
                    <a:pt x="22618" y="273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0" name="pg171">
              <a:extLst>
                <a:ext uri="{FF2B5EF4-FFF2-40B4-BE49-F238E27FC236}">
                  <a16:creationId xmlns:a16="http://schemas.microsoft.com/office/drawing/2014/main" id="{A0D82C17-6322-AB40-8E39-912A21AF6341}"/>
                </a:ext>
              </a:extLst>
            </p:cNvPr>
            <p:cNvSpPr/>
            <p:nvPr/>
          </p:nvSpPr>
          <p:spPr>
            <a:xfrm>
              <a:off x="7110276" y="2804894"/>
              <a:ext cx="98350" cy="65605"/>
            </a:xfrm>
            <a:custGeom>
              <a:avLst/>
              <a:gdLst/>
              <a:ahLst/>
              <a:cxnLst/>
              <a:rect l="0" t="0" r="0" b="0"/>
              <a:pathLst>
                <a:path w="98350" h="65605">
                  <a:moveTo>
                    <a:pt x="28758" y="4779"/>
                  </a:moveTo>
                  <a:lnTo>
                    <a:pt x="35858" y="1787"/>
                  </a:lnTo>
                  <a:lnTo>
                    <a:pt x="35997" y="1863"/>
                  </a:lnTo>
                  <a:lnTo>
                    <a:pt x="36749" y="1402"/>
                  </a:lnTo>
                  <a:lnTo>
                    <a:pt x="39969" y="0"/>
                  </a:lnTo>
                  <a:lnTo>
                    <a:pt x="40876" y="3110"/>
                  </a:lnTo>
                  <a:lnTo>
                    <a:pt x="41252" y="4793"/>
                  </a:lnTo>
                  <a:lnTo>
                    <a:pt x="44315" y="4835"/>
                  </a:lnTo>
                  <a:lnTo>
                    <a:pt x="46397" y="4655"/>
                  </a:lnTo>
                  <a:lnTo>
                    <a:pt x="47423" y="4328"/>
                  </a:lnTo>
                  <a:lnTo>
                    <a:pt x="47680" y="4328"/>
                  </a:lnTo>
                  <a:lnTo>
                    <a:pt x="47943" y="4385"/>
                  </a:lnTo>
                  <a:lnTo>
                    <a:pt x="48195" y="4541"/>
                  </a:lnTo>
                  <a:lnTo>
                    <a:pt x="48954" y="5197"/>
                  </a:lnTo>
                  <a:lnTo>
                    <a:pt x="49366" y="5460"/>
                  </a:lnTo>
                  <a:lnTo>
                    <a:pt x="50311" y="5813"/>
                  </a:lnTo>
                  <a:lnTo>
                    <a:pt x="50992" y="7981"/>
                  </a:lnTo>
                  <a:lnTo>
                    <a:pt x="51046" y="8328"/>
                  </a:lnTo>
                  <a:lnTo>
                    <a:pt x="51046" y="9298"/>
                  </a:lnTo>
                  <a:lnTo>
                    <a:pt x="50188" y="10823"/>
                  </a:lnTo>
                  <a:lnTo>
                    <a:pt x="50180" y="11399"/>
                  </a:lnTo>
                  <a:lnTo>
                    <a:pt x="50878" y="11599"/>
                  </a:lnTo>
                  <a:lnTo>
                    <a:pt x="51924" y="11245"/>
                  </a:lnTo>
                  <a:lnTo>
                    <a:pt x="52260" y="11266"/>
                  </a:lnTo>
                  <a:lnTo>
                    <a:pt x="52854" y="11818"/>
                  </a:lnTo>
                  <a:lnTo>
                    <a:pt x="53028" y="12354"/>
                  </a:lnTo>
                  <a:lnTo>
                    <a:pt x="52318" y="12864"/>
                  </a:lnTo>
                  <a:lnTo>
                    <a:pt x="51711" y="13717"/>
                  </a:lnTo>
                  <a:lnTo>
                    <a:pt x="51458" y="13801"/>
                  </a:lnTo>
                  <a:lnTo>
                    <a:pt x="50358" y="13884"/>
                  </a:lnTo>
                  <a:lnTo>
                    <a:pt x="50182" y="14196"/>
                  </a:lnTo>
                  <a:lnTo>
                    <a:pt x="50141" y="14555"/>
                  </a:lnTo>
                  <a:lnTo>
                    <a:pt x="50004" y="14800"/>
                  </a:lnTo>
                  <a:lnTo>
                    <a:pt x="49447" y="15125"/>
                  </a:lnTo>
                  <a:lnTo>
                    <a:pt x="49173" y="15520"/>
                  </a:lnTo>
                  <a:lnTo>
                    <a:pt x="49757" y="15766"/>
                  </a:lnTo>
                  <a:lnTo>
                    <a:pt x="50236" y="15867"/>
                  </a:lnTo>
                  <a:lnTo>
                    <a:pt x="51104" y="16348"/>
                  </a:lnTo>
                  <a:lnTo>
                    <a:pt x="51498" y="16669"/>
                  </a:lnTo>
                  <a:lnTo>
                    <a:pt x="53043" y="17629"/>
                  </a:lnTo>
                  <a:lnTo>
                    <a:pt x="53408" y="17572"/>
                  </a:lnTo>
                  <a:lnTo>
                    <a:pt x="54054" y="17304"/>
                  </a:lnTo>
                  <a:lnTo>
                    <a:pt x="56368" y="17166"/>
                  </a:lnTo>
                  <a:lnTo>
                    <a:pt x="58585" y="16117"/>
                  </a:lnTo>
                  <a:lnTo>
                    <a:pt x="59308" y="14920"/>
                  </a:lnTo>
                  <a:lnTo>
                    <a:pt x="59654" y="14196"/>
                  </a:lnTo>
                  <a:lnTo>
                    <a:pt x="59633" y="13730"/>
                  </a:lnTo>
                  <a:lnTo>
                    <a:pt x="58732" y="13395"/>
                  </a:lnTo>
                  <a:lnTo>
                    <a:pt x="58518" y="13150"/>
                  </a:lnTo>
                  <a:lnTo>
                    <a:pt x="58624" y="12791"/>
                  </a:lnTo>
                  <a:lnTo>
                    <a:pt x="59873" y="12694"/>
                  </a:lnTo>
                  <a:lnTo>
                    <a:pt x="60418" y="12926"/>
                  </a:lnTo>
                  <a:lnTo>
                    <a:pt x="61574" y="12609"/>
                  </a:lnTo>
                  <a:lnTo>
                    <a:pt x="62672" y="11968"/>
                  </a:lnTo>
                  <a:lnTo>
                    <a:pt x="64064" y="11487"/>
                  </a:lnTo>
                  <a:lnTo>
                    <a:pt x="64501" y="11469"/>
                  </a:lnTo>
                  <a:lnTo>
                    <a:pt x="64823" y="11953"/>
                  </a:lnTo>
                  <a:lnTo>
                    <a:pt x="64980" y="12239"/>
                  </a:lnTo>
                  <a:lnTo>
                    <a:pt x="65156" y="12796"/>
                  </a:lnTo>
                  <a:lnTo>
                    <a:pt x="65378" y="13061"/>
                  </a:lnTo>
                  <a:lnTo>
                    <a:pt x="65148" y="12619"/>
                  </a:lnTo>
                  <a:lnTo>
                    <a:pt x="67369" y="11698"/>
                  </a:lnTo>
                  <a:lnTo>
                    <a:pt x="67816" y="11216"/>
                  </a:lnTo>
                  <a:lnTo>
                    <a:pt x="68056" y="10730"/>
                  </a:lnTo>
                  <a:lnTo>
                    <a:pt x="68326" y="10365"/>
                  </a:lnTo>
                  <a:lnTo>
                    <a:pt x="69871" y="10251"/>
                  </a:lnTo>
                  <a:lnTo>
                    <a:pt x="70710" y="10100"/>
                  </a:lnTo>
                  <a:lnTo>
                    <a:pt x="71808" y="10448"/>
                  </a:lnTo>
                  <a:lnTo>
                    <a:pt x="72769" y="11057"/>
                  </a:lnTo>
                  <a:lnTo>
                    <a:pt x="73994" y="11580"/>
                  </a:lnTo>
                  <a:lnTo>
                    <a:pt x="75067" y="11927"/>
                  </a:lnTo>
                  <a:lnTo>
                    <a:pt x="75744" y="11963"/>
                  </a:lnTo>
                  <a:lnTo>
                    <a:pt x="75212" y="10920"/>
                  </a:lnTo>
                  <a:lnTo>
                    <a:pt x="72355" y="7409"/>
                  </a:lnTo>
                  <a:lnTo>
                    <a:pt x="72927" y="7547"/>
                  </a:lnTo>
                  <a:lnTo>
                    <a:pt x="73482" y="7471"/>
                  </a:lnTo>
                  <a:lnTo>
                    <a:pt x="74543" y="7013"/>
                  </a:lnTo>
                  <a:lnTo>
                    <a:pt x="74934" y="6729"/>
                  </a:lnTo>
                  <a:lnTo>
                    <a:pt x="75038" y="6950"/>
                  </a:lnTo>
                  <a:lnTo>
                    <a:pt x="74959" y="7736"/>
                  </a:lnTo>
                  <a:lnTo>
                    <a:pt x="75413" y="8884"/>
                  </a:lnTo>
                  <a:lnTo>
                    <a:pt x="76420" y="9438"/>
                  </a:lnTo>
                  <a:lnTo>
                    <a:pt x="78872" y="9694"/>
                  </a:lnTo>
                  <a:lnTo>
                    <a:pt x="79067" y="9837"/>
                  </a:lnTo>
                  <a:lnTo>
                    <a:pt x="79133" y="10097"/>
                  </a:lnTo>
                  <a:lnTo>
                    <a:pt x="79294" y="10344"/>
                  </a:lnTo>
                  <a:lnTo>
                    <a:pt x="80655" y="11679"/>
                  </a:lnTo>
                  <a:lnTo>
                    <a:pt x="81453" y="11422"/>
                  </a:lnTo>
                  <a:lnTo>
                    <a:pt x="81339" y="11247"/>
                  </a:lnTo>
                  <a:lnTo>
                    <a:pt x="81199" y="11265"/>
                  </a:lnTo>
                  <a:lnTo>
                    <a:pt x="80733" y="10987"/>
                  </a:lnTo>
                  <a:lnTo>
                    <a:pt x="80224" y="9718"/>
                  </a:lnTo>
                  <a:lnTo>
                    <a:pt x="79946" y="9547"/>
                  </a:lnTo>
                  <a:lnTo>
                    <a:pt x="79746" y="9019"/>
                  </a:lnTo>
                  <a:lnTo>
                    <a:pt x="80548" y="8724"/>
                  </a:lnTo>
                  <a:lnTo>
                    <a:pt x="80744" y="9219"/>
                  </a:lnTo>
                  <a:lnTo>
                    <a:pt x="81076" y="9226"/>
                  </a:lnTo>
                  <a:lnTo>
                    <a:pt x="81991" y="8865"/>
                  </a:lnTo>
                  <a:lnTo>
                    <a:pt x="82768" y="9008"/>
                  </a:lnTo>
                  <a:lnTo>
                    <a:pt x="83048" y="9292"/>
                  </a:lnTo>
                  <a:lnTo>
                    <a:pt x="82939" y="10706"/>
                  </a:lnTo>
                  <a:lnTo>
                    <a:pt x="82775" y="11030"/>
                  </a:lnTo>
                  <a:lnTo>
                    <a:pt x="82325" y="10993"/>
                  </a:lnTo>
                  <a:lnTo>
                    <a:pt x="82239" y="11399"/>
                  </a:lnTo>
                  <a:lnTo>
                    <a:pt x="82384" y="11618"/>
                  </a:lnTo>
                  <a:lnTo>
                    <a:pt x="83776" y="11495"/>
                  </a:lnTo>
                  <a:lnTo>
                    <a:pt x="83956" y="11194"/>
                  </a:lnTo>
                  <a:lnTo>
                    <a:pt x="84026" y="10911"/>
                  </a:lnTo>
                  <a:lnTo>
                    <a:pt x="84046" y="10144"/>
                  </a:lnTo>
                  <a:lnTo>
                    <a:pt x="84530" y="8540"/>
                  </a:lnTo>
                  <a:lnTo>
                    <a:pt x="84491" y="8261"/>
                  </a:lnTo>
                  <a:lnTo>
                    <a:pt x="84260" y="7792"/>
                  </a:lnTo>
                  <a:lnTo>
                    <a:pt x="84319" y="7442"/>
                  </a:lnTo>
                  <a:lnTo>
                    <a:pt x="84460" y="7234"/>
                  </a:lnTo>
                  <a:lnTo>
                    <a:pt x="85133" y="7088"/>
                  </a:lnTo>
                  <a:lnTo>
                    <a:pt x="86752" y="6504"/>
                  </a:lnTo>
                  <a:lnTo>
                    <a:pt x="87484" y="6420"/>
                  </a:lnTo>
                  <a:lnTo>
                    <a:pt x="93475" y="13603"/>
                  </a:lnTo>
                  <a:lnTo>
                    <a:pt x="95859" y="12543"/>
                  </a:lnTo>
                  <a:lnTo>
                    <a:pt x="96004" y="12841"/>
                  </a:lnTo>
                  <a:lnTo>
                    <a:pt x="96981" y="12791"/>
                  </a:lnTo>
                  <a:lnTo>
                    <a:pt x="97349" y="13152"/>
                  </a:lnTo>
                  <a:lnTo>
                    <a:pt x="98037" y="12966"/>
                  </a:lnTo>
                  <a:lnTo>
                    <a:pt x="98350" y="13081"/>
                  </a:lnTo>
                  <a:lnTo>
                    <a:pt x="96442" y="13629"/>
                  </a:lnTo>
                  <a:lnTo>
                    <a:pt x="96158" y="13778"/>
                  </a:lnTo>
                  <a:lnTo>
                    <a:pt x="96437" y="13907"/>
                  </a:lnTo>
                  <a:lnTo>
                    <a:pt x="96787" y="13930"/>
                  </a:lnTo>
                  <a:lnTo>
                    <a:pt x="97194" y="13758"/>
                  </a:lnTo>
                  <a:lnTo>
                    <a:pt x="98070" y="15094"/>
                  </a:lnTo>
                  <a:lnTo>
                    <a:pt x="98100" y="15475"/>
                  </a:lnTo>
                  <a:lnTo>
                    <a:pt x="97799" y="16064"/>
                  </a:lnTo>
                  <a:lnTo>
                    <a:pt x="97115" y="16039"/>
                  </a:lnTo>
                  <a:lnTo>
                    <a:pt x="96988" y="15741"/>
                  </a:lnTo>
                  <a:lnTo>
                    <a:pt x="95922" y="16448"/>
                  </a:lnTo>
                  <a:lnTo>
                    <a:pt x="93610" y="17764"/>
                  </a:lnTo>
                  <a:lnTo>
                    <a:pt x="91923" y="18724"/>
                  </a:lnTo>
                  <a:lnTo>
                    <a:pt x="85771" y="22306"/>
                  </a:lnTo>
                  <a:lnTo>
                    <a:pt x="86501" y="23410"/>
                  </a:lnTo>
                  <a:lnTo>
                    <a:pt x="87250" y="24584"/>
                  </a:lnTo>
                  <a:lnTo>
                    <a:pt x="87786" y="25437"/>
                  </a:lnTo>
                  <a:lnTo>
                    <a:pt x="88177" y="26073"/>
                  </a:lnTo>
                  <a:lnTo>
                    <a:pt x="87601" y="26423"/>
                  </a:lnTo>
                  <a:lnTo>
                    <a:pt x="87668" y="26706"/>
                  </a:lnTo>
                  <a:lnTo>
                    <a:pt x="87882" y="26776"/>
                  </a:lnTo>
                  <a:lnTo>
                    <a:pt x="88207" y="27197"/>
                  </a:lnTo>
                  <a:lnTo>
                    <a:pt x="88398" y="27733"/>
                  </a:lnTo>
                  <a:lnTo>
                    <a:pt x="88484" y="28273"/>
                  </a:lnTo>
                  <a:lnTo>
                    <a:pt x="89175" y="28898"/>
                  </a:lnTo>
                  <a:lnTo>
                    <a:pt x="89620" y="29125"/>
                  </a:lnTo>
                  <a:lnTo>
                    <a:pt x="90178" y="29605"/>
                  </a:lnTo>
                  <a:lnTo>
                    <a:pt x="89800" y="29977"/>
                  </a:lnTo>
                  <a:lnTo>
                    <a:pt x="89112" y="30997"/>
                  </a:lnTo>
                  <a:lnTo>
                    <a:pt x="88515" y="32411"/>
                  </a:lnTo>
                  <a:lnTo>
                    <a:pt x="87773" y="33911"/>
                  </a:lnTo>
                  <a:lnTo>
                    <a:pt x="87390" y="34331"/>
                  </a:lnTo>
                  <a:lnTo>
                    <a:pt x="87105" y="34459"/>
                  </a:lnTo>
                  <a:lnTo>
                    <a:pt x="87301" y="34477"/>
                  </a:lnTo>
                  <a:lnTo>
                    <a:pt x="88113" y="34164"/>
                  </a:lnTo>
                  <a:lnTo>
                    <a:pt x="88339" y="33915"/>
                  </a:lnTo>
                  <a:lnTo>
                    <a:pt x="88226" y="33665"/>
                  </a:lnTo>
                  <a:lnTo>
                    <a:pt x="88277" y="33483"/>
                  </a:lnTo>
                  <a:lnTo>
                    <a:pt x="88761" y="33133"/>
                  </a:lnTo>
                  <a:lnTo>
                    <a:pt x="89533" y="33301"/>
                  </a:lnTo>
                  <a:lnTo>
                    <a:pt x="90338" y="32981"/>
                  </a:lnTo>
                  <a:lnTo>
                    <a:pt x="90584" y="32776"/>
                  </a:lnTo>
                  <a:lnTo>
                    <a:pt x="90888" y="32985"/>
                  </a:lnTo>
                  <a:lnTo>
                    <a:pt x="91298" y="33432"/>
                  </a:lnTo>
                  <a:lnTo>
                    <a:pt x="91641" y="33539"/>
                  </a:lnTo>
                  <a:lnTo>
                    <a:pt x="91360" y="33677"/>
                  </a:lnTo>
                  <a:lnTo>
                    <a:pt x="90962" y="34638"/>
                  </a:lnTo>
                  <a:lnTo>
                    <a:pt x="90723" y="34894"/>
                  </a:lnTo>
                  <a:lnTo>
                    <a:pt x="89541" y="35552"/>
                  </a:lnTo>
                  <a:lnTo>
                    <a:pt x="89002" y="35526"/>
                  </a:lnTo>
                  <a:lnTo>
                    <a:pt x="88428" y="35675"/>
                  </a:lnTo>
                  <a:lnTo>
                    <a:pt x="88046" y="35850"/>
                  </a:lnTo>
                  <a:lnTo>
                    <a:pt x="87921" y="36003"/>
                  </a:lnTo>
                  <a:lnTo>
                    <a:pt x="87297" y="36215"/>
                  </a:lnTo>
                  <a:lnTo>
                    <a:pt x="86512" y="36308"/>
                  </a:lnTo>
                  <a:lnTo>
                    <a:pt x="84655" y="36732"/>
                  </a:lnTo>
                  <a:lnTo>
                    <a:pt x="83851" y="36781"/>
                  </a:lnTo>
                  <a:lnTo>
                    <a:pt x="83672" y="36878"/>
                  </a:lnTo>
                  <a:lnTo>
                    <a:pt x="83321" y="37261"/>
                  </a:lnTo>
                  <a:lnTo>
                    <a:pt x="83204" y="38478"/>
                  </a:lnTo>
                  <a:lnTo>
                    <a:pt x="83333" y="39758"/>
                  </a:lnTo>
                  <a:lnTo>
                    <a:pt x="83002" y="41058"/>
                  </a:lnTo>
                  <a:lnTo>
                    <a:pt x="82686" y="41024"/>
                  </a:lnTo>
                  <a:lnTo>
                    <a:pt x="82222" y="40820"/>
                  </a:lnTo>
                  <a:lnTo>
                    <a:pt x="81937" y="40239"/>
                  </a:lnTo>
                  <a:lnTo>
                    <a:pt x="81988" y="39904"/>
                  </a:lnTo>
                  <a:lnTo>
                    <a:pt x="81878" y="39744"/>
                  </a:lnTo>
                  <a:lnTo>
                    <a:pt x="81422" y="39194"/>
                  </a:lnTo>
                  <a:lnTo>
                    <a:pt x="80711" y="38822"/>
                  </a:lnTo>
                  <a:lnTo>
                    <a:pt x="80452" y="38910"/>
                  </a:lnTo>
                  <a:lnTo>
                    <a:pt x="79765" y="39399"/>
                  </a:lnTo>
                  <a:lnTo>
                    <a:pt x="80107" y="40744"/>
                  </a:lnTo>
                  <a:lnTo>
                    <a:pt x="79738" y="41208"/>
                  </a:lnTo>
                  <a:lnTo>
                    <a:pt x="78737" y="41569"/>
                  </a:lnTo>
                  <a:lnTo>
                    <a:pt x="77790" y="40794"/>
                  </a:lnTo>
                  <a:lnTo>
                    <a:pt x="77259" y="40738"/>
                  </a:lnTo>
                  <a:lnTo>
                    <a:pt x="77014" y="40794"/>
                  </a:lnTo>
                  <a:lnTo>
                    <a:pt x="76546" y="40972"/>
                  </a:lnTo>
                  <a:lnTo>
                    <a:pt x="76538" y="41419"/>
                  </a:lnTo>
                  <a:lnTo>
                    <a:pt x="76132" y="41873"/>
                  </a:lnTo>
                  <a:lnTo>
                    <a:pt x="75609" y="42230"/>
                  </a:lnTo>
                  <a:lnTo>
                    <a:pt x="75150" y="42347"/>
                  </a:lnTo>
                  <a:lnTo>
                    <a:pt x="76028" y="43594"/>
                  </a:lnTo>
                  <a:lnTo>
                    <a:pt x="72978" y="44441"/>
                  </a:lnTo>
                  <a:lnTo>
                    <a:pt x="73226" y="44639"/>
                  </a:lnTo>
                  <a:lnTo>
                    <a:pt x="73355" y="45205"/>
                  </a:lnTo>
                  <a:lnTo>
                    <a:pt x="73281" y="46149"/>
                  </a:lnTo>
                  <a:lnTo>
                    <a:pt x="73149" y="46327"/>
                  </a:lnTo>
                  <a:lnTo>
                    <a:pt x="73139" y="46463"/>
                  </a:lnTo>
                  <a:lnTo>
                    <a:pt x="73399" y="46941"/>
                  </a:lnTo>
                  <a:lnTo>
                    <a:pt x="73529" y="47034"/>
                  </a:lnTo>
                  <a:lnTo>
                    <a:pt x="73670" y="47339"/>
                  </a:lnTo>
                  <a:lnTo>
                    <a:pt x="74628" y="47894"/>
                  </a:lnTo>
                  <a:lnTo>
                    <a:pt x="75174" y="48106"/>
                  </a:lnTo>
                  <a:lnTo>
                    <a:pt x="75544" y="48497"/>
                  </a:lnTo>
                  <a:lnTo>
                    <a:pt x="76094" y="48713"/>
                  </a:lnTo>
                  <a:lnTo>
                    <a:pt x="76951" y="48691"/>
                  </a:lnTo>
                  <a:lnTo>
                    <a:pt x="79411" y="47695"/>
                  </a:lnTo>
                  <a:lnTo>
                    <a:pt x="79703" y="47651"/>
                  </a:lnTo>
                  <a:lnTo>
                    <a:pt x="80089" y="47777"/>
                  </a:lnTo>
                  <a:lnTo>
                    <a:pt x="80850" y="48357"/>
                  </a:lnTo>
                  <a:lnTo>
                    <a:pt x="81045" y="48561"/>
                  </a:lnTo>
                  <a:lnTo>
                    <a:pt x="81201" y="48997"/>
                  </a:lnTo>
                  <a:lnTo>
                    <a:pt x="77142" y="49983"/>
                  </a:lnTo>
                  <a:lnTo>
                    <a:pt x="73154" y="50598"/>
                  </a:lnTo>
                  <a:lnTo>
                    <a:pt x="72443" y="50770"/>
                  </a:lnTo>
                  <a:lnTo>
                    <a:pt x="71308" y="51154"/>
                  </a:lnTo>
                  <a:lnTo>
                    <a:pt x="70169" y="51772"/>
                  </a:lnTo>
                  <a:lnTo>
                    <a:pt x="69571" y="52377"/>
                  </a:lnTo>
                  <a:lnTo>
                    <a:pt x="69287" y="52649"/>
                  </a:lnTo>
                  <a:lnTo>
                    <a:pt x="69110" y="53065"/>
                  </a:lnTo>
                  <a:lnTo>
                    <a:pt x="65645" y="54501"/>
                  </a:lnTo>
                  <a:lnTo>
                    <a:pt x="65410" y="54698"/>
                  </a:lnTo>
                  <a:lnTo>
                    <a:pt x="65212" y="55037"/>
                  </a:lnTo>
                  <a:lnTo>
                    <a:pt x="65166" y="55289"/>
                  </a:lnTo>
                  <a:lnTo>
                    <a:pt x="64541" y="55905"/>
                  </a:lnTo>
                  <a:lnTo>
                    <a:pt x="64022" y="56043"/>
                  </a:lnTo>
                  <a:lnTo>
                    <a:pt x="63724" y="56214"/>
                  </a:lnTo>
                  <a:lnTo>
                    <a:pt x="63724" y="56622"/>
                  </a:lnTo>
                  <a:lnTo>
                    <a:pt x="62057" y="57420"/>
                  </a:lnTo>
                  <a:lnTo>
                    <a:pt x="60902" y="58224"/>
                  </a:lnTo>
                  <a:lnTo>
                    <a:pt x="60316" y="58356"/>
                  </a:lnTo>
                  <a:lnTo>
                    <a:pt x="59343" y="58444"/>
                  </a:lnTo>
                  <a:lnTo>
                    <a:pt x="59094" y="59185"/>
                  </a:lnTo>
                  <a:lnTo>
                    <a:pt x="56878" y="60503"/>
                  </a:lnTo>
                  <a:lnTo>
                    <a:pt x="55539" y="61975"/>
                  </a:lnTo>
                  <a:lnTo>
                    <a:pt x="53916" y="62654"/>
                  </a:lnTo>
                  <a:lnTo>
                    <a:pt x="53582" y="62915"/>
                  </a:lnTo>
                  <a:lnTo>
                    <a:pt x="51159" y="64218"/>
                  </a:lnTo>
                  <a:lnTo>
                    <a:pt x="51085" y="63742"/>
                  </a:lnTo>
                  <a:lnTo>
                    <a:pt x="50891" y="63210"/>
                  </a:lnTo>
                  <a:lnTo>
                    <a:pt x="50657" y="62816"/>
                  </a:lnTo>
                  <a:lnTo>
                    <a:pt x="50365" y="62592"/>
                  </a:lnTo>
                  <a:lnTo>
                    <a:pt x="49893" y="61748"/>
                  </a:lnTo>
                  <a:lnTo>
                    <a:pt x="49901" y="61446"/>
                  </a:lnTo>
                  <a:lnTo>
                    <a:pt x="50084" y="61014"/>
                  </a:lnTo>
                  <a:lnTo>
                    <a:pt x="49963" y="60244"/>
                  </a:lnTo>
                  <a:lnTo>
                    <a:pt x="48829" y="59750"/>
                  </a:lnTo>
                  <a:lnTo>
                    <a:pt x="48090" y="59676"/>
                  </a:lnTo>
                  <a:lnTo>
                    <a:pt x="47622" y="59155"/>
                  </a:lnTo>
                  <a:lnTo>
                    <a:pt x="47411" y="58768"/>
                  </a:lnTo>
                  <a:lnTo>
                    <a:pt x="47423" y="58586"/>
                  </a:lnTo>
                  <a:lnTo>
                    <a:pt x="48018" y="57618"/>
                  </a:lnTo>
                  <a:lnTo>
                    <a:pt x="48579" y="56928"/>
                  </a:lnTo>
                  <a:lnTo>
                    <a:pt x="49318" y="56188"/>
                  </a:lnTo>
                  <a:lnTo>
                    <a:pt x="49068" y="55522"/>
                  </a:lnTo>
                  <a:lnTo>
                    <a:pt x="48632" y="55328"/>
                  </a:lnTo>
                  <a:lnTo>
                    <a:pt x="48266" y="55291"/>
                  </a:lnTo>
                  <a:lnTo>
                    <a:pt x="46924" y="55383"/>
                  </a:lnTo>
                  <a:lnTo>
                    <a:pt x="46470" y="55522"/>
                  </a:lnTo>
                  <a:lnTo>
                    <a:pt x="45871" y="54792"/>
                  </a:lnTo>
                  <a:lnTo>
                    <a:pt x="45205" y="54423"/>
                  </a:lnTo>
                  <a:lnTo>
                    <a:pt x="43455" y="55085"/>
                  </a:lnTo>
                  <a:lnTo>
                    <a:pt x="43222" y="55098"/>
                  </a:lnTo>
                  <a:lnTo>
                    <a:pt x="42766" y="54765"/>
                  </a:lnTo>
                  <a:lnTo>
                    <a:pt x="42326" y="54698"/>
                  </a:lnTo>
                  <a:lnTo>
                    <a:pt x="41348" y="56023"/>
                  </a:lnTo>
                  <a:lnTo>
                    <a:pt x="41348" y="56216"/>
                  </a:lnTo>
                  <a:lnTo>
                    <a:pt x="41464" y="56511"/>
                  </a:lnTo>
                  <a:lnTo>
                    <a:pt x="41309" y="57050"/>
                  </a:lnTo>
                  <a:lnTo>
                    <a:pt x="41102" y="57229"/>
                  </a:lnTo>
                  <a:lnTo>
                    <a:pt x="39575" y="57497"/>
                  </a:lnTo>
                  <a:lnTo>
                    <a:pt x="39388" y="57508"/>
                  </a:lnTo>
                  <a:lnTo>
                    <a:pt x="39236" y="57348"/>
                  </a:lnTo>
                  <a:lnTo>
                    <a:pt x="38812" y="57266"/>
                  </a:lnTo>
                  <a:lnTo>
                    <a:pt x="37157" y="57032"/>
                  </a:lnTo>
                  <a:lnTo>
                    <a:pt x="36035" y="56622"/>
                  </a:lnTo>
                  <a:lnTo>
                    <a:pt x="35715" y="56611"/>
                  </a:lnTo>
                  <a:lnTo>
                    <a:pt x="34465" y="56880"/>
                  </a:lnTo>
                  <a:lnTo>
                    <a:pt x="33402" y="56609"/>
                  </a:lnTo>
                  <a:lnTo>
                    <a:pt x="32916" y="57852"/>
                  </a:lnTo>
                  <a:lnTo>
                    <a:pt x="32869" y="58306"/>
                  </a:lnTo>
                  <a:lnTo>
                    <a:pt x="33048" y="58410"/>
                  </a:lnTo>
                  <a:lnTo>
                    <a:pt x="33481" y="58447"/>
                  </a:lnTo>
                  <a:lnTo>
                    <a:pt x="34080" y="58432"/>
                  </a:lnTo>
                  <a:lnTo>
                    <a:pt x="34190" y="58800"/>
                  </a:lnTo>
                  <a:lnTo>
                    <a:pt x="34291" y="59630"/>
                  </a:lnTo>
                  <a:lnTo>
                    <a:pt x="34182" y="59980"/>
                  </a:lnTo>
                  <a:lnTo>
                    <a:pt x="32835" y="60316"/>
                  </a:lnTo>
                  <a:lnTo>
                    <a:pt x="32473" y="60621"/>
                  </a:lnTo>
                  <a:lnTo>
                    <a:pt x="32397" y="60870"/>
                  </a:lnTo>
                  <a:lnTo>
                    <a:pt x="24051" y="63206"/>
                  </a:lnTo>
                  <a:lnTo>
                    <a:pt x="22578" y="63469"/>
                  </a:lnTo>
                  <a:lnTo>
                    <a:pt x="21066" y="63860"/>
                  </a:lnTo>
                  <a:lnTo>
                    <a:pt x="14465" y="65605"/>
                  </a:lnTo>
                  <a:lnTo>
                    <a:pt x="14027" y="64347"/>
                  </a:lnTo>
                  <a:lnTo>
                    <a:pt x="14291" y="64251"/>
                  </a:lnTo>
                  <a:lnTo>
                    <a:pt x="14489" y="63919"/>
                  </a:lnTo>
                  <a:lnTo>
                    <a:pt x="14667" y="63760"/>
                  </a:lnTo>
                  <a:lnTo>
                    <a:pt x="16173" y="62716"/>
                  </a:lnTo>
                  <a:lnTo>
                    <a:pt x="16437" y="62638"/>
                  </a:lnTo>
                  <a:lnTo>
                    <a:pt x="17718" y="62645"/>
                  </a:lnTo>
                  <a:lnTo>
                    <a:pt x="18722" y="62176"/>
                  </a:lnTo>
                  <a:lnTo>
                    <a:pt x="18944" y="61856"/>
                  </a:lnTo>
                  <a:lnTo>
                    <a:pt x="20166" y="61342"/>
                  </a:lnTo>
                  <a:lnTo>
                    <a:pt x="21412" y="61085"/>
                  </a:lnTo>
                  <a:lnTo>
                    <a:pt x="21638" y="60281"/>
                  </a:lnTo>
                  <a:lnTo>
                    <a:pt x="21307" y="60184"/>
                  </a:lnTo>
                  <a:lnTo>
                    <a:pt x="20633" y="60181"/>
                  </a:lnTo>
                  <a:lnTo>
                    <a:pt x="19142" y="60404"/>
                  </a:lnTo>
                  <a:lnTo>
                    <a:pt x="18032" y="60244"/>
                  </a:lnTo>
                  <a:lnTo>
                    <a:pt x="17806" y="59695"/>
                  </a:lnTo>
                  <a:lnTo>
                    <a:pt x="17255" y="59890"/>
                  </a:lnTo>
                  <a:lnTo>
                    <a:pt x="17040" y="59277"/>
                  </a:lnTo>
                  <a:lnTo>
                    <a:pt x="17190" y="58831"/>
                  </a:lnTo>
                  <a:lnTo>
                    <a:pt x="17295" y="58667"/>
                  </a:lnTo>
                  <a:lnTo>
                    <a:pt x="17498" y="58749"/>
                  </a:lnTo>
                  <a:lnTo>
                    <a:pt x="17775" y="59173"/>
                  </a:lnTo>
                  <a:lnTo>
                    <a:pt x="18024" y="59307"/>
                  </a:lnTo>
                  <a:lnTo>
                    <a:pt x="18625" y="59104"/>
                  </a:lnTo>
                  <a:lnTo>
                    <a:pt x="18812" y="59599"/>
                  </a:lnTo>
                  <a:lnTo>
                    <a:pt x="20536" y="58987"/>
                  </a:lnTo>
                  <a:lnTo>
                    <a:pt x="20119" y="57908"/>
                  </a:lnTo>
                  <a:lnTo>
                    <a:pt x="20477" y="56939"/>
                  </a:lnTo>
                  <a:lnTo>
                    <a:pt x="21180" y="56015"/>
                  </a:lnTo>
                  <a:lnTo>
                    <a:pt x="21466" y="55785"/>
                  </a:lnTo>
                  <a:lnTo>
                    <a:pt x="22677" y="55108"/>
                  </a:lnTo>
                  <a:lnTo>
                    <a:pt x="22568" y="54906"/>
                  </a:lnTo>
                  <a:lnTo>
                    <a:pt x="23340" y="54254"/>
                  </a:lnTo>
                  <a:lnTo>
                    <a:pt x="24049" y="54366"/>
                  </a:lnTo>
                  <a:lnTo>
                    <a:pt x="24999" y="53496"/>
                  </a:lnTo>
                  <a:lnTo>
                    <a:pt x="26017" y="52647"/>
                  </a:lnTo>
                  <a:lnTo>
                    <a:pt x="26367" y="52104"/>
                  </a:lnTo>
                  <a:lnTo>
                    <a:pt x="26594" y="51270"/>
                  </a:lnTo>
                  <a:lnTo>
                    <a:pt x="26910" y="50887"/>
                  </a:lnTo>
                  <a:lnTo>
                    <a:pt x="28126" y="50404"/>
                  </a:lnTo>
                  <a:lnTo>
                    <a:pt x="29876" y="49482"/>
                  </a:lnTo>
                  <a:lnTo>
                    <a:pt x="30739" y="48894"/>
                  </a:lnTo>
                  <a:lnTo>
                    <a:pt x="33047" y="47814"/>
                  </a:lnTo>
                  <a:lnTo>
                    <a:pt x="33437" y="47561"/>
                  </a:lnTo>
                  <a:lnTo>
                    <a:pt x="33184" y="45908"/>
                  </a:lnTo>
                  <a:lnTo>
                    <a:pt x="34293" y="45416"/>
                  </a:lnTo>
                  <a:lnTo>
                    <a:pt x="34063" y="45100"/>
                  </a:lnTo>
                  <a:lnTo>
                    <a:pt x="33828" y="44994"/>
                  </a:lnTo>
                  <a:lnTo>
                    <a:pt x="31355" y="46235"/>
                  </a:lnTo>
                  <a:lnTo>
                    <a:pt x="19998" y="51570"/>
                  </a:lnTo>
                  <a:lnTo>
                    <a:pt x="19625" y="51582"/>
                  </a:lnTo>
                  <a:lnTo>
                    <a:pt x="2152" y="52023"/>
                  </a:lnTo>
                  <a:lnTo>
                    <a:pt x="1648" y="51487"/>
                  </a:lnTo>
                  <a:lnTo>
                    <a:pt x="4717" y="50713"/>
                  </a:lnTo>
                  <a:lnTo>
                    <a:pt x="7249" y="50022"/>
                  </a:lnTo>
                  <a:lnTo>
                    <a:pt x="9508" y="49349"/>
                  </a:lnTo>
                  <a:lnTo>
                    <a:pt x="9403" y="48869"/>
                  </a:lnTo>
                  <a:lnTo>
                    <a:pt x="12610" y="48031"/>
                  </a:lnTo>
                  <a:lnTo>
                    <a:pt x="12712" y="48485"/>
                  </a:lnTo>
                  <a:lnTo>
                    <a:pt x="14249" y="47859"/>
                  </a:lnTo>
                  <a:lnTo>
                    <a:pt x="14675" y="47555"/>
                  </a:lnTo>
                  <a:lnTo>
                    <a:pt x="16919" y="45391"/>
                  </a:lnTo>
                  <a:lnTo>
                    <a:pt x="20259" y="43007"/>
                  </a:lnTo>
                  <a:lnTo>
                    <a:pt x="19229" y="41518"/>
                  </a:lnTo>
                  <a:lnTo>
                    <a:pt x="20993" y="41099"/>
                  </a:lnTo>
                  <a:lnTo>
                    <a:pt x="21753" y="40343"/>
                  </a:lnTo>
                  <a:lnTo>
                    <a:pt x="21862" y="39859"/>
                  </a:lnTo>
                  <a:lnTo>
                    <a:pt x="21663" y="39551"/>
                  </a:lnTo>
                  <a:lnTo>
                    <a:pt x="21656" y="39338"/>
                  </a:lnTo>
                  <a:lnTo>
                    <a:pt x="21780" y="39130"/>
                  </a:lnTo>
                  <a:lnTo>
                    <a:pt x="22186" y="38840"/>
                  </a:lnTo>
                  <a:lnTo>
                    <a:pt x="22908" y="37987"/>
                  </a:lnTo>
                  <a:lnTo>
                    <a:pt x="24828" y="36689"/>
                  </a:lnTo>
                  <a:lnTo>
                    <a:pt x="25300" y="36470"/>
                  </a:lnTo>
                  <a:lnTo>
                    <a:pt x="25764" y="36455"/>
                  </a:lnTo>
                  <a:lnTo>
                    <a:pt x="26122" y="36278"/>
                  </a:lnTo>
                  <a:lnTo>
                    <a:pt x="25909" y="35961"/>
                  </a:lnTo>
                  <a:lnTo>
                    <a:pt x="26670" y="35335"/>
                  </a:lnTo>
                  <a:lnTo>
                    <a:pt x="27749" y="34705"/>
                  </a:lnTo>
                  <a:lnTo>
                    <a:pt x="28087" y="34303"/>
                  </a:lnTo>
                  <a:lnTo>
                    <a:pt x="28336" y="33658"/>
                  </a:lnTo>
                  <a:lnTo>
                    <a:pt x="28375" y="33382"/>
                  </a:lnTo>
                  <a:lnTo>
                    <a:pt x="28313" y="32945"/>
                  </a:lnTo>
                  <a:lnTo>
                    <a:pt x="28015" y="32430"/>
                  </a:lnTo>
                  <a:lnTo>
                    <a:pt x="27238" y="31878"/>
                  </a:lnTo>
                  <a:lnTo>
                    <a:pt x="26946" y="31516"/>
                  </a:lnTo>
                  <a:lnTo>
                    <a:pt x="26778" y="30988"/>
                  </a:lnTo>
                  <a:lnTo>
                    <a:pt x="26768" y="30727"/>
                  </a:lnTo>
                  <a:lnTo>
                    <a:pt x="26861" y="30439"/>
                  </a:lnTo>
                  <a:lnTo>
                    <a:pt x="26925" y="30290"/>
                  </a:lnTo>
                  <a:lnTo>
                    <a:pt x="25591" y="29858"/>
                  </a:lnTo>
                  <a:lnTo>
                    <a:pt x="22742" y="30436"/>
                  </a:lnTo>
                  <a:lnTo>
                    <a:pt x="22403" y="30634"/>
                  </a:lnTo>
                  <a:lnTo>
                    <a:pt x="22075" y="31165"/>
                  </a:lnTo>
                  <a:lnTo>
                    <a:pt x="22647" y="32487"/>
                  </a:lnTo>
                  <a:lnTo>
                    <a:pt x="23130" y="33122"/>
                  </a:lnTo>
                  <a:lnTo>
                    <a:pt x="19510" y="35702"/>
                  </a:lnTo>
                  <a:lnTo>
                    <a:pt x="19462" y="35346"/>
                  </a:lnTo>
                  <a:lnTo>
                    <a:pt x="18019" y="34061"/>
                  </a:lnTo>
                  <a:lnTo>
                    <a:pt x="17472" y="33970"/>
                  </a:lnTo>
                  <a:lnTo>
                    <a:pt x="17209" y="34022"/>
                  </a:lnTo>
                  <a:lnTo>
                    <a:pt x="16908" y="33908"/>
                  </a:lnTo>
                  <a:lnTo>
                    <a:pt x="17043" y="32419"/>
                  </a:lnTo>
                  <a:lnTo>
                    <a:pt x="17503" y="32107"/>
                  </a:lnTo>
                  <a:lnTo>
                    <a:pt x="17433" y="31740"/>
                  </a:lnTo>
                  <a:lnTo>
                    <a:pt x="16279" y="31407"/>
                  </a:lnTo>
                  <a:lnTo>
                    <a:pt x="15520" y="31503"/>
                  </a:lnTo>
                  <a:lnTo>
                    <a:pt x="15600" y="31844"/>
                  </a:lnTo>
                  <a:lnTo>
                    <a:pt x="15505" y="32089"/>
                  </a:lnTo>
                  <a:lnTo>
                    <a:pt x="14421" y="32388"/>
                  </a:lnTo>
                  <a:lnTo>
                    <a:pt x="14280" y="32417"/>
                  </a:lnTo>
                  <a:lnTo>
                    <a:pt x="13679" y="32190"/>
                  </a:lnTo>
                  <a:lnTo>
                    <a:pt x="13386" y="32156"/>
                  </a:lnTo>
                  <a:lnTo>
                    <a:pt x="13000" y="32201"/>
                  </a:lnTo>
                  <a:lnTo>
                    <a:pt x="12477" y="32424"/>
                  </a:lnTo>
                  <a:lnTo>
                    <a:pt x="12164" y="32673"/>
                  </a:lnTo>
                  <a:lnTo>
                    <a:pt x="11727" y="33171"/>
                  </a:lnTo>
                  <a:lnTo>
                    <a:pt x="11633" y="33547"/>
                  </a:lnTo>
                  <a:lnTo>
                    <a:pt x="11672" y="33919"/>
                  </a:lnTo>
                  <a:lnTo>
                    <a:pt x="11570" y="34091"/>
                  </a:lnTo>
                  <a:lnTo>
                    <a:pt x="11231" y="34303"/>
                  </a:lnTo>
                  <a:lnTo>
                    <a:pt x="9619" y="34362"/>
                  </a:lnTo>
                  <a:lnTo>
                    <a:pt x="8846" y="34041"/>
                  </a:lnTo>
                  <a:lnTo>
                    <a:pt x="8698" y="34231"/>
                  </a:lnTo>
                  <a:lnTo>
                    <a:pt x="8670" y="34877"/>
                  </a:lnTo>
                  <a:lnTo>
                    <a:pt x="8580" y="35193"/>
                  </a:lnTo>
                  <a:lnTo>
                    <a:pt x="8377" y="35413"/>
                  </a:lnTo>
                  <a:lnTo>
                    <a:pt x="8046" y="35323"/>
                  </a:lnTo>
                  <a:lnTo>
                    <a:pt x="7952" y="35148"/>
                  </a:lnTo>
                  <a:lnTo>
                    <a:pt x="7991" y="34802"/>
                  </a:lnTo>
                  <a:lnTo>
                    <a:pt x="7765" y="34636"/>
                  </a:lnTo>
                  <a:lnTo>
                    <a:pt x="6653" y="34220"/>
                  </a:lnTo>
                  <a:lnTo>
                    <a:pt x="6231" y="34327"/>
                  </a:lnTo>
                  <a:lnTo>
                    <a:pt x="6130" y="34123"/>
                  </a:lnTo>
                  <a:lnTo>
                    <a:pt x="5560" y="33539"/>
                  </a:lnTo>
                  <a:lnTo>
                    <a:pt x="5468" y="32864"/>
                  </a:lnTo>
                  <a:lnTo>
                    <a:pt x="6773" y="32863"/>
                  </a:lnTo>
                  <a:lnTo>
                    <a:pt x="10238" y="29919"/>
                  </a:lnTo>
                  <a:lnTo>
                    <a:pt x="10866" y="30011"/>
                  </a:lnTo>
                  <a:lnTo>
                    <a:pt x="11845" y="30284"/>
                  </a:lnTo>
                  <a:lnTo>
                    <a:pt x="13095" y="30102"/>
                  </a:lnTo>
                  <a:lnTo>
                    <a:pt x="13294" y="29882"/>
                  </a:lnTo>
                  <a:lnTo>
                    <a:pt x="13083" y="29964"/>
                  </a:lnTo>
                  <a:lnTo>
                    <a:pt x="12955" y="29916"/>
                  </a:lnTo>
                  <a:lnTo>
                    <a:pt x="12806" y="29711"/>
                  </a:lnTo>
                  <a:lnTo>
                    <a:pt x="12225" y="28442"/>
                  </a:lnTo>
                  <a:lnTo>
                    <a:pt x="12191" y="28249"/>
                  </a:lnTo>
                  <a:lnTo>
                    <a:pt x="12738" y="27781"/>
                  </a:lnTo>
                  <a:lnTo>
                    <a:pt x="14091" y="26625"/>
                  </a:lnTo>
                  <a:lnTo>
                    <a:pt x="12901" y="27195"/>
                  </a:lnTo>
                  <a:lnTo>
                    <a:pt x="11960" y="27358"/>
                  </a:lnTo>
                  <a:lnTo>
                    <a:pt x="10976" y="26781"/>
                  </a:lnTo>
                  <a:lnTo>
                    <a:pt x="11012" y="26331"/>
                  </a:lnTo>
                  <a:lnTo>
                    <a:pt x="11051" y="26197"/>
                  </a:lnTo>
                  <a:lnTo>
                    <a:pt x="11305" y="26082"/>
                  </a:lnTo>
                  <a:lnTo>
                    <a:pt x="11660" y="26082"/>
                  </a:lnTo>
                  <a:lnTo>
                    <a:pt x="11957" y="26212"/>
                  </a:lnTo>
                  <a:lnTo>
                    <a:pt x="12504" y="26160"/>
                  </a:lnTo>
                  <a:lnTo>
                    <a:pt x="13008" y="25926"/>
                  </a:lnTo>
                  <a:lnTo>
                    <a:pt x="13082" y="25617"/>
                  </a:lnTo>
                  <a:lnTo>
                    <a:pt x="10122" y="24644"/>
                  </a:lnTo>
                  <a:lnTo>
                    <a:pt x="8977" y="25337"/>
                  </a:lnTo>
                  <a:lnTo>
                    <a:pt x="8872" y="25497"/>
                  </a:lnTo>
                  <a:lnTo>
                    <a:pt x="8844" y="25966"/>
                  </a:lnTo>
                  <a:lnTo>
                    <a:pt x="8285" y="26502"/>
                  </a:lnTo>
                  <a:lnTo>
                    <a:pt x="8106" y="26490"/>
                  </a:lnTo>
                  <a:lnTo>
                    <a:pt x="7778" y="26241"/>
                  </a:lnTo>
                  <a:lnTo>
                    <a:pt x="7883" y="25973"/>
                  </a:lnTo>
                  <a:lnTo>
                    <a:pt x="7899" y="25430"/>
                  </a:lnTo>
                  <a:lnTo>
                    <a:pt x="6407" y="25117"/>
                  </a:lnTo>
                  <a:lnTo>
                    <a:pt x="5575" y="25352"/>
                  </a:lnTo>
                  <a:lnTo>
                    <a:pt x="3872" y="25370"/>
                  </a:lnTo>
                  <a:lnTo>
                    <a:pt x="1208" y="25781"/>
                  </a:lnTo>
                  <a:lnTo>
                    <a:pt x="494" y="26257"/>
                  </a:lnTo>
                  <a:lnTo>
                    <a:pt x="0" y="26414"/>
                  </a:lnTo>
                  <a:lnTo>
                    <a:pt x="3785" y="22562"/>
                  </a:lnTo>
                  <a:lnTo>
                    <a:pt x="3437" y="20869"/>
                  </a:lnTo>
                  <a:lnTo>
                    <a:pt x="3216" y="19798"/>
                  </a:lnTo>
                  <a:lnTo>
                    <a:pt x="3847" y="19677"/>
                  </a:lnTo>
                  <a:lnTo>
                    <a:pt x="5676" y="19591"/>
                  </a:lnTo>
                  <a:lnTo>
                    <a:pt x="6114" y="19453"/>
                  </a:lnTo>
                  <a:lnTo>
                    <a:pt x="6285" y="19319"/>
                  </a:lnTo>
                  <a:lnTo>
                    <a:pt x="6356" y="18459"/>
                  </a:lnTo>
                  <a:lnTo>
                    <a:pt x="6279" y="18075"/>
                  </a:lnTo>
                  <a:lnTo>
                    <a:pt x="6682" y="17917"/>
                  </a:lnTo>
                  <a:lnTo>
                    <a:pt x="6579" y="17578"/>
                  </a:lnTo>
                  <a:lnTo>
                    <a:pt x="6872" y="17231"/>
                  </a:lnTo>
                  <a:lnTo>
                    <a:pt x="6661" y="16495"/>
                  </a:lnTo>
                  <a:lnTo>
                    <a:pt x="6223" y="15475"/>
                  </a:lnTo>
                  <a:lnTo>
                    <a:pt x="5250" y="15058"/>
                  </a:lnTo>
                  <a:lnTo>
                    <a:pt x="4372" y="13989"/>
                  </a:lnTo>
                  <a:lnTo>
                    <a:pt x="3800" y="13859"/>
                  </a:lnTo>
                  <a:lnTo>
                    <a:pt x="3339" y="13827"/>
                  </a:lnTo>
                  <a:lnTo>
                    <a:pt x="2758" y="13908"/>
                  </a:lnTo>
                  <a:lnTo>
                    <a:pt x="2407" y="13847"/>
                  </a:lnTo>
                  <a:lnTo>
                    <a:pt x="2276" y="13582"/>
                  </a:lnTo>
                  <a:lnTo>
                    <a:pt x="3005" y="13477"/>
                  </a:lnTo>
                  <a:lnTo>
                    <a:pt x="7536" y="12356"/>
                  </a:lnTo>
                  <a:lnTo>
                    <a:pt x="9668" y="11554"/>
                  </a:lnTo>
                  <a:lnTo>
                    <a:pt x="11364" y="11040"/>
                  </a:lnTo>
                  <a:lnTo>
                    <a:pt x="11424" y="10891"/>
                  </a:lnTo>
                  <a:lnTo>
                    <a:pt x="11583" y="10797"/>
                  </a:lnTo>
                  <a:lnTo>
                    <a:pt x="12483" y="10657"/>
                  </a:lnTo>
                  <a:lnTo>
                    <a:pt x="14554" y="10214"/>
                  </a:lnTo>
                  <a:lnTo>
                    <a:pt x="15817" y="9814"/>
                  </a:lnTo>
                  <a:lnTo>
                    <a:pt x="15751" y="9582"/>
                  </a:lnTo>
                  <a:lnTo>
                    <a:pt x="17849" y="9285"/>
                  </a:lnTo>
                  <a:lnTo>
                    <a:pt x="19005" y="8851"/>
                  </a:lnTo>
                  <a:lnTo>
                    <a:pt x="20215" y="8809"/>
                  </a:lnTo>
                  <a:lnTo>
                    <a:pt x="22834" y="7276"/>
                  </a:lnTo>
                  <a:lnTo>
                    <a:pt x="22960" y="5759"/>
                  </a:lnTo>
                  <a:lnTo>
                    <a:pt x="24713" y="5025"/>
                  </a:lnTo>
                  <a:lnTo>
                    <a:pt x="25084" y="5806"/>
                  </a:lnTo>
                  <a:lnTo>
                    <a:pt x="25495" y="6146"/>
                  </a:lnTo>
                  <a:lnTo>
                    <a:pt x="27250" y="541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1" name="pg172">
              <a:extLst>
                <a:ext uri="{FF2B5EF4-FFF2-40B4-BE49-F238E27FC236}">
                  <a16:creationId xmlns:a16="http://schemas.microsoft.com/office/drawing/2014/main" id="{3BB00B4E-88F1-ED41-8E83-EE827E423E3A}"/>
                </a:ext>
              </a:extLst>
            </p:cNvPr>
            <p:cNvSpPr/>
            <p:nvPr/>
          </p:nvSpPr>
          <p:spPr>
            <a:xfrm>
              <a:off x="7189443" y="2747226"/>
              <a:ext cx="121201" cy="99912"/>
            </a:xfrm>
            <a:custGeom>
              <a:avLst/>
              <a:gdLst/>
              <a:ahLst/>
              <a:cxnLst/>
              <a:rect l="0" t="0" r="0" b="0"/>
              <a:pathLst>
                <a:path w="121201" h="99912">
                  <a:moveTo>
                    <a:pt x="104805" y="276"/>
                  </a:moveTo>
                  <a:lnTo>
                    <a:pt x="105326" y="0"/>
                  </a:lnTo>
                  <a:lnTo>
                    <a:pt x="105914" y="21"/>
                  </a:lnTo>
                  <a:lnTo>
                    <a:pt x="106206" y="191"/>
                  </a:lnTo>
                  <a:lnTo>
                    <a:pt x="106744" y="815"/>
                  </a:lnTo>
                  <a:lnTo>
                    <a:pt x="106848" y="1125"/>
                  </a:lnTo>
                  <a:lnTo>
                    <a:pt x="106883" y="1678"/>
                  </a:lnTo>
                  <a:lnTo>
                    <a:pt x="106955" y="1901"/>
                  </a:lnTo>
                  <a:lnTo>
                    <a:pt x="107085" y="2190"/>
                  </a:lnTo>
                  <a:lnTo>
                    <a:pt x="107492" y="3090"/>
                  </a:lnTo>
                  <a:lnTo>
                    <a:pt x="107691" y="3303"/>
                  </a:lnTo>
                  <a:lnTo>
                    <a:pt x="107989" y="3413"/>
                  </a:lnTo>
                  <a:lnTo>
                    <a:pt x="108216" y="3456"/>
                  </a:lnTo>
                  <a:lnTo>
                    <a:pt x="108429" y="3423"/>
                  </a:lnTo>
                  <a:lnTo>
                    <a:pt x="108923" y="3348"/>
                  </a:lnTo>
                  <a:lnTo>
                    <a:pt x="109740" y="2908"/>
                  </a:lnTo>
                  <a:lnTo>
                    <a:pt x="110361" y="2705"/>
                  </a:lnTo>
                  <a:lnTo>
                    <a:pt x="110696" y="2724"/>
                  </a:lnTo>
                  <a:lnTo>
                    <a:pt x="111433" y="3074"/>
                  </a:lnTo>
                  <a:lnTo>
                    <a:pt x="111596" y="3150"/>
                  </a:lnTo>
                  <a:lnTo>
                    <a:pt x="111779" y="3165"/>
                  </a:lnTo>
                  <a:lnTo>
                    <a:pt x="112293" y="3184"/>
                  </a:lnTo>
                  <a:lnTo>
                    <a:pt x="112805" y="2901"/>
                  </a:lnTo>
                  <a:lnTo>
                    <a:pt x="113281" y="2439"/>
                  </a:lnTo>
                  <a:lnTo>
                    <a:pt x="114169" y="2008"/>
                  </a:lnTo>
                  <a:lnTo>
                    <a:pt x="114544" y="1922"/>
                  </a:lnTo>
                  <a:lnTo>
                    <a:pt x="114864" y="2007"/>
                  </a:lnTo>
                  <a:lnTo>
                    <a:pt x="115093" y="2237"/>
                  </a:lnTo>
                  <a:lnTo>
                    <a:pt x="115244" y="2523"/>
                  </a:lnTo>
                  <a:lnTo>
                    <a:pt x="115325" y="2791"/>
                  </a:lnTo>
                  <a:lnTo>
                    <a:pt x="115346" y="3299"/>
                  </a:lnTo>
                  <a:lnTo>
                    <a:pt x="114835" y="4801"/>
                  </a:lnTo>
                  <a:lnTo>
                    <a:pt x="114524" y="5135"/>
                  </a:lnTo>
                  <a:lnTo>
                    <a:pt x="114442" y="5709"/>
                  </a:lnTo>
                  <a:lnTo>
                    <a:pt x="114540" y="6158"/>
                  </a:lnTo>
                  <a:lnTo>
                    <a:pt x="114851" y="6797"/>
                  </a:lnTo>
                  <a:lnTo>
                    <a:pt x="115169" y="7252"/>
                  </a:lnTo>
                  <a:lnTo>
                    <a:pt x="115488" y="7483"/>
                  </a:lnTo>
                  <a:lnTo>
                    <a:pt x="115909" y="7697"/>
                  </a:lnTo>
                  <a:lnTo>
                    <a:pt x="117138" y="7855"/>
                  </a:lnTo>
                  <a:lnTo>
                    <a:pt x="117774" y="8197"/>
                  </a:lnTo>
                  <a:lnTo>
                    <a:pt x="118107" y="8648"/>
                  </a:lnTo>
                  <a:lnTo>
                    <a:pt x="118498" y="9902"/>
                  </a:lnTo>
                  <a:lnTo>
                    <a:pt x="118748" y="10423"/>
                  </a:lnTo>
                  <a:lnTo>
                    <a:pt x="119418" y="11042"/>
                  </a:lnTo>
                  <a:lnTo>
                    <a:pt x="120495" y="11801"/>
                  </a:lnTo>
                  <a:lnTo>
                    <a:pt x="120992" y="12306"/>
                  </a:lnTo>
                  <a:lnTo>
                    <a:pt x="121201" y="12872"/>
                  </a:lnTo>
                  <a:lnTo>
                    <a:pt x="121168" y="13244"/>
                  </a:lnTo>
                  <a:lnTo>
                    <a:pt x="120999" y="13442"/>
                  </a:lnTo>
                  <a:lnTo>
                    <a:pt x="120310" y="13930"/>
                  </a:lnTo>
                  <a:lnTo>
                    <a:pt x="120502" y="13917"/>
                  </a:lnTo>
                  <a:lnTo>
                    <a:pt x="119766" y="14383"/>
                  </a:lnTo>
                  <a:lnTo>
                    <a:pt x="119270" y="14466"/>
                  </a:lnTo>
                  <a:lnTo>
                    <a:pt x="118741" y="14679"/>
                  </a:lnTo>
                  <a:lnTo>
                    <a:pt x="117134" y="15549"/>
                  </a:lnTo>
                  <a:lnTo>
                    <a:pt x="115911" y="15777"/>
                  </a:lnTo>
                  <a:lnTo>
                    <a:pt x="115231" y="15690"/>
                  </a:lnTo>
                  <a:lnTo>
                    <a:pt x="113878" y="15729"/>
                  </a:lnTo>
                  <a:lnTo>
                    <a:pt x="112950" y="15755"/>
                  </a:lnTo>
                  <a:lnTo>
                    <a:pt x="112596" y="15945"/>
                  </a:lnTo>
                  <a:lnTo>
                    <a:pt x="112033" y="16698"/>
                  </a:lnTo>
                  <a:lnTo>
                    <a:pt x="111622" y="18122"/>
                  </a:lnTo>
                  <a:lnTo>
                    <a:pt x="111205" y="18612"/>
                  </a:lnTo>
                  <a:lnTo>
                    <a:pt x="110501" y="19199"/>
                  </a:lnTo>
                  <a:lnTo>
                    <a:pt x="110314" y="19252"/>
                  </a:lnTo>
                  <a:lnTo>
                    <a:pt x="110147" y="19300"/>
                  </a:lnTo>
                  <a:lnTo>
                    <a:pt x="109280" y="19316"/>
                  </a:lnTo>
                  <a:lnTo>
                    <a:pt x="108308" y="19470"/>
                  </a:lnTo>
                  <a:lnTo>
                    <a:pt x="107917" y="19603"/>
                  </a:lnTo>
                  <a:lnTo>
                    <a:pt x="107532" y="19955"/>
                  </a:lnTo>
                  <a:lnTo>
                    <a:pt x="107437" y="20245"/>
                  </a:lnTo>
                  <a:lnTo>
                    <a:pt x="107883" y="20965"/>
                  </a:lnTo>
                  <a:lnTo>
                    <a:pt x="107933" y="21364"/>
                  </a:lnTo>
                  <a:lnTo>
                    <a:pt x="107859" y="21528"/>
                  </a:lnTo>
                  <a:lnTo>
                    <a:pt x="106008" y="22744"/>
                  </a:lnTo>
                  <a:lnTo>
                    <a:pt x="105338" y="23557"/>
                  </a:lnTo>
                  <a:lnTo>
                    <a:pt x="104863" y="23883"/>
                  </a:lnTo>
                  <a:lnTo>
                    <a:pt x="104062" y="24259"/>
                  </a:lnTo>
                  <a:lnTo>
                    <a:pt x="103004" y="25339"/>
                  </a:lnTo>
                  <a:lnTo>
                    <a:pt x="102485" y="26329"/>
                  </a:lnTo>
                  <a:lnTo>
                    <a:pt x="101928" y="26952"/>
                  </a:lnTo>
                  <a:lnTo>
                    <a:pt x="101570" y="27977"/>
                  </a:lnTo>
                  <a:lnTo>
                    <a:pt x="100899" y="29263"/>
                  </a:lnTo>
                  <a:lnTo>
                    <a:pt x="100874" y="29507"/>
                  </a:lnTo>
                  <a:lnTo>
                    <a:pt x="101065" y="30080"/>
                  </a:lnTo>
                  <a:lnTo>
                    <a:pt x="100955" y="30586"/>
                  </a:lnTo>
                  <a:lnTo>
                    <a:pt x="100819" y="30850"/>
                  </a:lnTo>
                  <a:lnTo>
                    <a:pt x="100553" y="31196"/>
                  </a:lnTo>
                  <a:lnTo>
                    <a:pt x="99818" y="31307"/>
                  </a:lnTo>
                  <a:lnTo>
                    <a:pt x="99645" y="31375"/>
                  </a:lnTo>
                  <a:lnTo>
                    <a:pt x="99496" y="31557"/>
                  </a:lnTo>
                  <a:lnTo>
                    <a:pt x="98910" y="32760"/>
                  </a:lnTo>
                  <a:lnTo>
                    <a:pt x="98862" y="33405"/>
                  </a:lnTo>
                  <a:lnTo>
                    <a:pt x="98327" y="34296"/>
                  </a:lnTo>
                  <a:lnTo>
                    <a:pt x="98169" y="35006"/>
                  </a:lnTo>
                  <a:lnTo>
                    <a:pt x="98242" y="35153"/>
                  </a:lnTo>
                  <a:lnTo>
                    <a:pt x="99019" y="35893"/>
                  </a:lnTo>
                  <a:lnTo>
                    <a:pt x="99215" y="36187"/>
                  </a:lnTo>
                  <a:lnTo>
                    <a:pt x="99175" y="36420"/>
                  </a:lnTo>
                  <a:lnTo>
                    <a:pt x="99076" y="36684"/>
                  </a:lnTo>
                  <a:lnTo>
                    <a:pt x="98184" y="38099"/>
                  </a:lnTo>
                  <a:lnTo>
                    <a:pt x="97648" y="39118"/>
                  </a:lnTo>
                  <a:lnTo>
                    <a:pt x="97534" y="39335"/>
                  </a:lnTo>
                  <a:lnTo>
                    <a:pt x="97310" y="39760"/>
                  </a:lnTo>
                  <a:lnTo>
                    <a:pt x="96761" y="41070"/>
                  </a:lnTo>
                  <a:lnTo>
                    <a:pt x="96733" y="41556"/>
                  </a:lnTo>
                  <a:lnTo>
                    <a:pt x="96261" y="42640"/>
                  </a:lnTo>
                  <a:lnTo>
                    <a:pt x="95318" y="43817"/>
                  </a:lnTo>
                  <a:lnTo>
                    <a:pt x="93987" y="45024"/>
                  </a:lnTo>
                  <a:lnTo>
                    <a:pt x="93797" y="45400"/>
                  </a:lnTo>
                  <a:lnTo>
                    <a:pt x="93718" y="45803"/>
                  </a:lnTo>
                  <a:lnTo>
                    <a:pt x="93268" y="46734"/>
                  </a:lnTo>
                  <a:lnTo>
                    <a:pt x="90949" y="49584"/>
                  </a:lnTo>
                  <a:lnTo>
                    <a:pt x="89916" y="50358"/>
                  </a:lnTo>
                  <a:lnTo>
                    <a:pt x="88113" y="51063"/>
                  </a:lnTo>
                  <a:lnTo>
                    <a:pt x="87771" y="51512"/>
                  </a:lnTo>
                  <a:lnTo>
                    <a:pt x="87820" y="51814"/>
                  </a:lnTo>
                  <a:lnTo>
                    <a:pt x="87745" y="51957"/>
                  </a:lnTo>
                  <a:lnTo>
                    <a:pt x="87132" y="52395"/>
                  </a:lnTo>
                  <a:lnTo>
                    <a:pt x="85624" y="53473"/>
                  </a:lnTo>
                  <a:lnTo>
                    <a:pt x="85364" y="53566"/>
                  </a:lnTo>
                  <a:lnTo>
                    <a:pt x="84974" y="53533"/>
                  </a:lnTo>
                  <a:lnTo>
                    <a:pt x="84507" y="53621"/>
                  </a:lnTo>
                  <a:lnTo>
                    <a:pt x="83607" y="54094"/>
                  </a:lnTo>
                  <a:lnTo>
                    <a:pt x="83304" y="54448"/>
                  </a:lnTo>
                  <a:lnTo>
                    <a:pt x="82200" y="56777"/>
                  </a:lnTo>
                  <a:lnTo>
                    <a:pt x="82070" y="57154"/>
                  </a:lnTo>
                  <a:lnTo>
                    <a:pt x="82164" y="57647"/>
                  </a:lnTo>
                  <a:lnTo>
                    <a:pt x="82521" y="57705"/>
                  </a:lnTo>
                  <a:lnTo>
                    <a:pt x="82971" y="57652"/>
                  </a:lnTo>
                  <a:lnTo>
                    <a:pt x="83123" y="57580"/>
                  </a:lnTo>
                  <a:lnTo>
                    <a:pt x="83260" y="57515"/>
                  </a:lnTo>
                  <a:lnTo>
                    <a:pt x="83420" y="57438"/>
                  </a:lnTo>
                  <a:lnTo>
                    <a:pt x="84199" y="56753"/>
                  </a:lnTo>
                  <a:lnTo>
                    <a:pt x="84621" y="56511"/>
                  </a:lnTo>
                  <a:lnTo>
                    <a:pt x="85237" y="56630"/>
                  </a:lnTo>
                  <a:lnTo>
                    <a:pt x="85293" y="56907"/>
                  </a:lnTo>
                  <a:lnTo>
                    <a:pt x="85094" y="57774"/>
                  </a:lnTo>
                  <a:lnTo>
                    <a:pt x="84757" y="58181"/>
                  </a:lnTo>
                  <a:lnTo>
                    <a:pt x="83255" y="59177"/>
                  </a:lnTo>
                  <a:lnTo>
                    <a:pt x="82382" y="59316"/>
                  </a:lnTo>
                  <a:lnTo>
                    <a:pt x="81668" y="59602"/>
                  </a:lnTo>
                  <a:lnTo>
                    <a:pt x="81050" y="60027"/>
                  </a:lnTo>
                  <a:lnTo>
                    <a:pt x="80175" y="61068"/>
                  </a:lnTo>
                  <a:lnTo>
                    <a:pt x="79559" y="61072"/>
                  </a:lnTo>
                  <a:lnTo>
                    <a:pt x="79373" y="61274"/>
                  </a:lnTo>
                  <a:lnTo>
                    <a:pt x="79024" y="62098"/>
                  </a:lnTo>
                  <a:lnTo>
                    <a:pt x="78947" y="62587"/>
                  </a:lnTo>
                  <a:lnTo>
                    <a:pt x="78769" y="63029"/>
                  </a:lnTo>
                  <a:lnTo>
                    <a:pt x="78517" y="63439"/>
                  </a:lnTo>
                  <a:lnTo>
                    <a:pt x="77673" y="64494"/>
                  </a:lnTo>
                  <a:lnTo>
                    <a:pt x="77586" y="64826"/>
                  </a:lnTo>
                  <a:lnTo>
                    <a:pt x="77708" y="65433"/>
                  </a:lnTo>
                  <a:lnTo>
                    <a:pt x="77663" y="65580"/>
                  </a:lnTo>
                  <a:lnTo>
                    <a:pt x="77026" y="65806"/>
                  </a:lnTo>
                  <a:lnTo>
                    <a:pt x="76535" y="66076"/>
                  </a:lnTo>
                  <a:lnTo>
                    <a:pt x="75735" y="66890"/>
                  </a:lnTo>
                  <a:lnTo>
                    <a:pt x="71869" y="69026"/>
                  </a:lnTo>
                  <a:lnTo>
                    <a:pt x="71290" y="69269"/>
                  </a:lnTo>
                  <a:lnTo>
                    <a:pt x="70500" y="69316"/>
                  </a:lnTo>
                  <a:lnTo>
                    <a:pt x="69528" y="69638"/>
                  </a:lnTo>
                  <a:lnTo>
                    <a:pt x="69308" y="69891"/>
                  </a:lnTo>
                  <a:lnTo>
                    <a:pt x="68629" y="70612"/>
                  </a:lnTo>
                  <a:lnTo>
                    <a:pt x="68500" y="70680"/>
                  </a:lnTo>
                  <a:lnTo>
                    <a:pt x="68121" y="70880"/>
                  </a:lnTo>
                  <a:lnTo>
                    <a:pt x="67965" y="70963"/>
                  </a:lnTo>
                  <a:lnTo>
                    <a:pt x="66873" y="71388"/>
                  </a:lnTo>
                  <a:lnTo>
                    <a:pt x="66682" y="71701"/>
                  </a:lnTo>
                  <a:lnTo>
                    <a:pt x="65021" y="72685"/>
                  </a:lnTo>
                  <a:lnTo>
                    <a:pt x="64532" y="73038"/>
                  </a:lnTo>
                  <a:lnTo>
                    <a:pt x="64296" y="73290"/>
                  </a:lnTo>
                  <a:lnTo>
                    <a:pt x="64057" y="73605"/>
                  </a:lnTo>
                  <a:lnTo>
                    <a:pt x="63961" y="73940"/>
                  </a:lnTo>
                  <a:lnTo>
                    <a:pt x="63971" y="74509"/>
                  </a:lnTo>
                  <a:lnTo>
                    <a:pt x="63875" y="74957"/>
                  </a:lnTo>
                  <a:lnTo>
                    <a:pt x="63770" y="75279"/>
                  </a:lnTo>
                  <a:lnTo>
                    <a:pt x="63454" y="75818"/>
                  </a:lnTo>
                  <a:lnTo>
                    <a:pt x="63516" y="76442"/>
                  </a:lnTo>
                  <a:lnTo>
                    <a:pt x="63756" y="76843"/>
                  </a:lnTo>
                  <a:lnTo>
                    <a:pt x="64078" y="77066"/>
                  </a:lnTo>
                  <a:lnTo>
                    <a:pt x="64289" y="77101"/>
                  </a:lnTo>
                  <a:lnTo>
                    <a:pt x="65127" y="76910"/>
                  </a:lnTo>
                  <a:lnTo>
                    <a:pt x="65408" y="77211"/>
                  </a:lnTo>
                  <a:lnTo>
                    <a:pt x="65494" y="77502"/>
                  </a:lnTo>
                  <a:lnTo>
                    <a:pt x="65395" y="77986"/>
                  </a:lnTo>
                  <a:lnTo>
                    <a:pt x="65423" y="78134"/>
                  </a:lnTo>
                  <a:lnTo>
                    <a:pt x="65478" y="78294"/>
                  </a:lnTo>
                  <a:lnTo>
                    <a:pt x="65546" y="78755"/>
                  </a:lnTo>
                  <a:lnTo>
                    <a:pt x="65606" y="79153"/>
                  </a:lnTo>
                  <a:lnTo>
                    <a:pt x="65753" y="79696"/>
                  </a:lnTo>
                  <a:lnTo>
                    <a:pt x="66541" y="80495"/>
                  </a:lnTo>
                  <a:lnTo>
                    <a:pt x="67257" y="81868"/>
                  </a:lnTo>
                  <a:lnTo>
                    <a:pt x="67338" y="82417"/>
                  </a:lnTo>
                  <a:lnTo>
                    <a:pt x="68349" y="83981"/>
                  </a:lnTo>
                  <a:lnTo>
                    <a:pt x="68633" y="84392"/>
                  </a:lnTo>
                  <a:lnTo>
                    <a:pt x="70736" y="86062"/>
                  </a:lnTo>
                  <a:lnTo>
                    <a:pt x="71037" y="86714"/>
                  </a:lnTo>
                  <a:lnTo>
                    <a:pt x="71149" y="87176"/>
                  </a:lnTo>
                  <a:lnTo>
                    <a:pt x="71266" y="88296"/>
                  </a:lnTo>
                  <a:lnTo>
                    <a:pt x="71166" y="89021"/>
                  </a:lnTo>
                  <a:lnTo>
                    <a:pt x="71246" y="89271"/>
                  </a:lnTo>
                  <a:lnTo>
                    <a:pt x="71430" y="89594"/>
                  </a:lnTo>
                  <a:lnTo>
                    <a:pt x="72528" y="90650"/>
                  </a:lnTo>
                  <a:lnTo>
                    <a:pt x="72954" y="91202"/>
                  </a:lnTo>
                  <a:lnTo>
                    <a:pt x="73407" y="91956"/>
                  </a:lnTo>
                  <a:lnTo>
                    <a:pt x="74053" y="92605"/>
                  </a:lnTo>
                  <a:lnTo>
                    <a:pt x="74332" y="93164"/>
                  </a:lnTo>
                  <a:lnTo>
                    <a:pt x="74419" y="93515"/>
                  </a:lnTo>
                  <a:lnTo>
                    <a:pt x="74394" y="93906"/>
                  </a:lnTo>
                  <a:lnTo>
                    <a:pt x="74101" y="94844"/>
                  </a:lnTo>
                  <a:lnTo>
                    <a:pt x="73945" y="95031"/>
                  </a:lnTo>
                  <a:lnTo>
                    <a:pt x="73779" y="95230"/>
                  </a:lnTo>
                  <a:lnTo>
                    <a:pt x="73410" y="95673"/>
                  </a:lnTo>
                  <a:lnTo>
                    <a:pt x="73169" y="95963"/>
                  </a:lnTo>
                  <a:lnTo>
                    <a:pt x="72672" y="96724"/>
                  </a:lnTo>
                  <a:lnTo>
                    <a:pt x="72337" y="96852"/>
                  </a:lnTo>
                  <a:lnTo>
                    <a:pt x="71830" y="96878"/>
                  </a:lnTo>
                  <a:lnTo>
                    <a:pt x="71479" y="96626"/>
                  </a:lnTo>
                  <a:lnTo>
                    <a:pt x="71072" y="96474"/>
                  </a:lnTo>
                  <a:lnTo>
                    <a:pt x="69224" y="96586"/>
                  </a:lnTo>
                  <a:lnTo>
                    <a:pt x="68599" y="96929"/>
                  </a:lnTo>
                  <a:lnTo>
                    <a:pt x="68413" y="97321"/>
                  </a:lnTo>
                  <a:lnTo>
                    <a:pt x="68366" y="97586"/>
                  </a:lnTo>
                  <a:lnTo>
                    <a:pt x="68368" y="97923"/>
                  </a:lnTo>
                  <a:lnTo>
                    <a:pt x="68441" y="98189"/>
                  </a:lnTo>
                  <a:lnTo>
                    <a:pt x="68709" y="98552"/>
                  </a:lnTo>
                  <a:lnTo>
                    <a:pt x="69793" y="99566"/>
                  </a:lnTo>
                  <a:lnTo>
                    <a:pt x="69929" y="99693"/>
                  </a:lnTo>
                  <a:lnTo>
                    <a:pt x="69919" y="99912"/>
                  </a:lnTo>
                  <a:lnTo>
                    <a:pt x="69842" y="99666"/>
                  </a:lnTo>
                  <a:lnTo>
                    <a:pt x="68527" y="98498"/>
                  </a:lnTo>
                  <a:lnTo>
                    <a:pt x="68324" y="98077"/>
                  </a:lnTo>
                  <a:lnTo>
                    <a:pt x="68285" y="97765"/>
                  </a:lnTo>
                  <a:lnTo>
                    <a:pt x="68448" y="96931"/>
                  </a:lnTo>
                  <a:lnTo>
                    <a:pt x="69022" y="96476"/>
                  </a:lnTo>
                  <a:lnTo>
                    <a:pt x="68956" y="95935"/>
                  </a:lnTo>
                  <a:lnTo>
                    <a:pt x="68229" y="95900"/>
                  </a:lnTo>
                  <a:lnTo>
                    <a:pt x="67937" y="95766"/>
                  </a:lnTo>
                  <a:lnTo>
                    <a:pt x="67687" y="95614"/>
                  </a:lnTo>
                  <a:lnTo>
                    <a:pt x="66925" y="94773"/>
                  </a:lnTo>
                  <a:lnTo>
                    <a:pt x="66656" y="94810"/>
                  </a:lnTo>
                  <a:lnTo>
                    <a:pt x="66379" y="95227"/>
                  </a:lnTo>
                  <a:lnTo>
                    <a:pt x="66247" y="95305"/>
                  </a:lnTo>
                  <a:lnTo>
                    <a:pt x="65092" y="95775"/>
                  </a:lnTo>
                  <a:lnTo>
                    <a:pt x="64745" y="95753"/>
                  </a:lnTo>
                  <a:lnTo>
                    <a:pt x="64530" y="95343"/>
                  </a:lnTo>
                  <a:lnTo>
                    <a:pt x="64519" y="95083"/>
                  </a:lnTo>
                  <a:lnTo>
                    <a:pt x="64082" y="94654"/>
                  </a:lnTo>
                  <a:lnTo>
                    <a:pt x="62186" y="94013"/>
                  </a:lnTo>
                  <a:lnTo>
                    <a:pt x="62167" y="93611"/>
                  </a:lnTo>
                  <a:lnTo>
                    <a:pt x="62311" y="93500"/>
                  </a:lnTo>
                  <a:lnTo>
                    <a:pt x="62100" y="93142"/>
                  </a:lnTo>
                  <a:lnTo>
                    <a:pt x="61796" y="92762"/>
                  </a:lnTo>
                  <a:lnTo>
                    <a:pt x="61028" y="92372"/>
                  </a:lnTo>
                  <a:lnTo>
                    <a:pt x="61176" y="91940"/>
                  </a:lnTo>
                  <a:lnTo>
                    <a:pt x="61286" y="91144"/>
                  </a:lnTo>
                  <a:lnTo>
                    <a:pt x="61243" y="90530"/>
                  </a:lnTo>
                  <a:lnTo>
                    <a:pt x="61384" y="90016"/>
                  </a:lnTo>
                  <a:lnTo>
                    <a:pt x="61950" y="89253"/>
                  </a:lnTo>
                  <a:lnTo>
                    <a:pt x="63611" y="88591"/>
                  </a:lnTo>
                  <a:lnTo>
                    <a:pt x="64429" y="88105"/>
                  </a:lnTo>
                  <a:lnTo>
                    <a:pt x="64363" y="86627"/>
                  </a:lnTo>
                  <a:lnTo>
                    <a:pt x="63916" y="86076"/>
                  </a:lnTo>
                  <a:lnTo>
                    <a:pt x="63268" y="85655"/>
                  </a:lnTo>
                  <a:lnTo>
                    <a:pt x="62835" y="85104"/>
                  </a:lnTo>
                  <a:lnTo>
                    <a:pt x="62718" y="84709"/>
                  </a:lnTo>
                  <a:lnTo>
                    <a:pt x="61782" y="83783"/>
                  </a:lnTo>
                  <a:lnTo>
                    <a:pt x="62993" y="81806"/>
                  </a:lnTo>
                  <a:lnTo>
                    <a:pt x="63550" y="81199"/>
                  </a:lnTo>
                  <a:lnTo>
                    <a:pt x="64103" y="81226"/>
                  </a:lnTo>
                  <a:lnTo>
                    <a:pt x="64650" y="80802"/>
                  </a:lnTo>
                  <a:lnTo>
                    <a:pt x="65710" y="80925"/>
                  </a:lnTo>
                  <a:lnTo>
                    <a:pt x="66276" y="80590"/>
                  </a:lnTo>
                  <a:lnTo>
                    <a:pt x="66708" y="80883"/>
                  </a:lnTo>
                  <a:lnTo>
                    <a:pt x="66554" y="80567"/>
                  </a:lnTo>
                  <a:lnTo>
                    <a:pt x="66187" y="80266"/>
                  </a:lnTo>
                  <a:lnTo>
                    <a:pt x="65651" y="79641"/>
                  </a:lnTo>
                  <a:lnTo>
                    <a:pt x="65482" y="79008"/>
                  </a:lnTo>
                  <a:lnTo>
                    <a:pt x="65357" y="78137"/>
                  </a:lnTo>
                  <a:lnTo>
                    <a:pt x="65423" y="77449"/>
                  </a:lnTo>
                  <a:lnTo>
                    <a:pt x="65380" y="77251"/>
                  </a:lnTo>
                  <a:lnTo>
                    <a:pt x="64306" y="78749"/>
                  </a:lnTo>
                  <a:lnTo>
                    <a:pt x="63010" y="79476"/>
                  </a:lnTo>
                  <a:lnTo>
                    <a:pt x="61784" y="80159"/>
                  </a:lnTo>
                  <a:lnTo>
                    <a:pt x="61401" y="80276"/>
                  </a:lnTo>
                  <a:lnTo>
                    <a:pt x="60056" y="80464"/>
                  </a:lnTo>
                  <a:lnTo>
                    <a:pt x="58991" y="80508"/>
                  </a:lnTo>
                  <a:lnTo>
                    <a:pt x="58123" y="80889"/>
                  </a:lnTo>
                  <a:lnTo>
                    <a:pt x="57945" y="81772"/>
                  </a:lnTo>
                  <a:lnTo>
                    <a:pt x="57620" y="81986"/>
                  </a:lnTo>
                  <a:lnTo>
                    <a:pt x="56619" y="82283"/>
                  </a:lnTo>
                  <a:lnTo>
                    <a:pt x="55620" y="82404"/>
                  </a:lnTo>
                  <a:lnTo>
                    <a:pt x="54435" y="82753"/>
                  </a:lnTo>
                  <a:lnTo>
                    <a:pt x="53649" y="83072"/>
                  </a:lnTo>
                  <a:lnTo>
                    <a:pt x="53114" y="83382"/>
                  </a:lnTo>
                  <a:lnTo>
                    <a:pt x="52692" y="83860"/>
                  </a:lnTo>
                  <a:lnTo>
                    <a:pt x="52393" y="84584"/>
                  </a:lnTo>
                  <a:lnTo>
                    <a:pt x="52280" y="85139"/>
                  </a:lnTo>
                  <a:lnTo>
                    <a:pt x="49793" y="86786"/>
                  </a:lnTo>
                  <a:lnTo>
                    <a:pt x="50913" y="88353"/>
                  </a:lnTo>
                  <a:lnTo>
                    <a:pt x="50093" y="88698"/>
                  </a:lnTo>
                  <a:lnTo>
                    <a:pt x="49458" y="89116"/>
                  </a:lnTo>
                  <a:lnTo>
                    <a:pt x="49007" y="89647"/>
                  </a:lnTo>
                  <a:lnTo>
                    <a:pt x="48681" y="89778"/>
                  </a:lnTo>
                  <a:lnTo>
                    <a:pt x="46402" y="91172"/>
                  </a:lnTo>
                  <a:lnTo>
                    <a:pt x="45615" y="92670"/>
                  </a:lnTo>
                  <a:lnTo>
                    <a:pt x="44819" y="93211"/>
                  </a:lnTo>
                  <a:lnTo>
                    <a:pt x="44321" y="93802"/>
                  </a:lnTo>
                  <a:lnTo>
                    <a:pt x="43736" y="94171"/>
                  </a:lnTo>
                  <a:lnTo>
                    <a:pt x="43188" y="94247"/>
                  </a:lnTo>
                  <a:lnTo>
                    <a:pt x="42877" y="94433"/>
                  </a:lnTo>
                  <a:lnTo>
                    <a:pt x="42052" y="94928"/>
                  </a:lnTo>
                  <a:lnTo>
                    <a:pt x="39449" y="95534"/>
                  </a:lnTo>
                  <a:lnTo>
                    <a:pt x="37123" y="97029"/>
                  </a:lnTo>
                  <a:lnTo>
                    <a:pt x="32619" y="98986"/>
                  </a:lnTo>
                  <a:lnTo>
                    <a:pt x="31922" y="99297"/>
                  </a:lnTo>
                  <a:lnTo>
                    <a:pt x="30634" y="97088"/>
                  </a:lnTo>
                  <a:lnTo>
                    <a:pt x="29323" y="97363"/>
                  </a:lnTo>
                  <a:lnTo>
                    <a:pt x="28894" y="97322"/>
                  </a:lnTo>
                  <a:lnTo>
                    <a:pt x="28438" y="97385"/>
                  </a:lnTo>
                  <a:lnTo>
                    <a:pt x="28274" y="97690"/>
                  </a:lnTo>
                  <a:lnTo>
                    <a:pt x="28227" y="97940"/>
                  </a:lnTo>
                  <a:lnTo>
                    <a:pt x="28032" y="98036"/>
                  </a:lnTo>
                  <a:lnTo>
                    <a:pt x="27880" y="98025"/>
                  </a:lnTo>
                  <a:lnTo>
                    <a:pt x="27380" y="97619"/>
                  </a:lnTo>
                  <a:lnTo>
                    <a:pt x="26210" y="97830"/>
                  </a:lnTo>
                  <a:lnTo>
                    <a:pt x="25730" y="98151"/>
                  </a:lnTo>
                  <a:lnTo>
                    <a:pt x="25586" y="98337"/>
                  </a:lnTo>
                  <a:lnTo>
                    <a:pt x="24759" y="98691"/>
                  </a:lnTo>
                  <a:lnTo>
                    <a:pt x="24607" y="98348"/>
                  </a:lnTo>
                  <a:lnTo>
                    <a:pt x="24271" y="97965"/>
                  </a:lnTo>
                  <a:lnTo>
                    <a:pt x="23569" y="97601"/>
                  </a:lnTo>
                  <a:lnTo>
                    <a:pt x="23195" y="97068"/>
                  </a:lnTo>
                  <a:lnTo>
                    <a:pt x="23327" y="96879"/>
                  </a:lnTo>
                  <a:lnTo>
                    <a:pt x="23811" y="96718"/>
                  </a:lnTo>
                  <a:lnTo>
                    <a:pt x="24482" y="95840"/>
                  </a:lnTo>
                  <a:lnTo>
                    <a:pt x="26226" y="95096"/>
                  </a:lnTo>
                  <a:lnTo>
                    <a:pt x="26570" y="94634"/>
                  </a:lnTo>
                  <a:lnTo>
                    <a:pt x="27150" y="94244"/>
                  </a:lnTo>
                  <a:lnTo>
                    <a:pt x="27947" y="93861"/>
                  </a:lnTo>
                  <a:lnTo>
                    <a:pt x="28673" y="93746"/>
                  </a:lnTo>
                  <a:lnTo>
                    <a:pt x="27791" y="92290"/>
                  </a:lnTo>
                  <a:lnTo>
                    <a:pt x="26902" y="92326"/>
                  </a:lnTo>
                  <a:lnTo>
                    <a:pt x="26626" y="92731"/>
                  </a:lnTo>
                  <a:lnTo>
                    <a:pt x="26379" y="92799"/>
                  </a:lnTo>
                  <a:lnTo>
                    <a:pt x="25696" y="92621"/>
                  </a:lnTo>
                  <a:lnTo>
                    <a:pt x="25497" y="92394"/>
                  </a:lnTo>
                  <a:lnTo>
                    <a:pt x="25477" y="91847"/>
                  </a:lnTo>
                  <a:lnTo>
                    <a:pt x="25552" y="91032"/>
                  </a:lnTo>
                  <a:lnTo>
                    <a:pt x="25317" y="90626"/>
                  </a:lnTo>
                  <a:lnTo>
                    <a:pt x="25324" y="90356"/>
                  </a:lnTo>
                  <a:lnTo>
                    <a:pt x="25645" y="90019"/>
                  </a:lnTo>
                  <a:lnTo>
                    <a:pt x="26201" y="89612"/>
                  </a:lnTo>
                  <a:lnTo>
                    <a:pt x="26504" y="89134"/>
                  </a:lnTo>
                  <a:lnTo>
                    <a:pt x="26251" y="88853"/>
                  </a:lnTo>
                  <a:lnTo>
                    <a:pt x="26114" y="88479"/>
                  </a:lnTo>
                  <a:lnTo>
                    <a:pt x="25821" y="88274"/>
                  </a:lnTo>
                  <a:lnTo>
                    <a:pt x="25290" y="88077"/>
                  </a:lnTo>
                  <a:lnTo>
                    <a:pt x="24310" y="87645"/>
                  </a:lnTo>
                  <a:lnTo>
                    <a:pt x="24014" y="87124"/>
                  </a:lnTo>
                  <a:lnTo>
                    <a:pt x="23803" y="87288"/>
                  </a:lnTo>
                  <a:lnTo>
                    <a:pt x="22717" y="87716"/>
                  </a:lnTo>
                  <a:lnTo>
                    <a:pt x="21667" y="87522"/>
                  </a:lnTo>
                  <a:lnTo>
                    <a:pt x="21464" y="87321"/>
                  </a:lnTo>
                  <a:lnTo>
                    <a:pt x="21456" y="86525"/>
                  </a:lnTo>
                  <a:lnTo>
                    <a:pt x="23119" y="85949"/>
                  </a:lnTo>
                  <a:lnTo>
                    <a:pt x="23307" y="85471"/>
                  </a:lnTo>
                  <a:lnTo>
                    <a:pt x="23396" y="85185"/>
                  </a:lnTo>
                  <a:lnTo>
                    <a:pt x="23150" y="84995"/>
                  </a:lnTo>
                  <a:lnTo>
                    <a:pt x="22787" y="85051"/>
                  </a:lnTo>
                  <a:lnTo>
                    <a:pt x="22580" y="84906"/>
                  </a:lnTo>
                  <a:lnTo>
                    <a:pt x="22505" y="84667"/>
                  </a:lnTo>
                  <a:lnTo>
                    <a:pt x="22724" y="84254"/>
                  </a:lnTo>
                  <a:lnTo>
                    <a:pt x="22537" y="83920"/>
                  </a:lnTo>
                  <a:lnTo>
                    <a:pt x="22045" y="83131"/>
                  </a:lnTo>
                  <a:lnTo>
                    <a:pt x="20759" y="82707"/>
                  </a:lnTo>
                  <a:lnTo>
                    <a:pt x="20419" y="82681"/>
                  </a:lnTo>
                  <a:lnTo>
                    <a:pt x="19470" y="82823"/>
                  </a:lnTo>
                  <a:lnTo>
                    <a:pt x="19415" y="81873"/>
                  </a:lnTo>
                  <a:lnTo>
                    <a:pt x="20114" y="80444"/>
                  </a:lnTo>
                  <a:lnTo>
                    <a:pt x="19125" y="80292"/>
                  </a:lnTo>
                  <a:lnTo>
                    <a:pt x="18734" y="79730"/>
                  </a:lnTo>
                  <a:lnTo>
                    <a:pt x="18745" y="78610"/>
                  </a:lnTo>
                  <a:lnTo>
                    <a:pt x="19011" y="78305"/>
                  </a:lnTo>
                  <a:lnTo>
                    <a:pt x="19243" y="78201"/>
                  </a:lnTo>
                  <a:lnTo>
                    <a:pt x="18187" y="76440"/>
                  </a:lnTo>
                  <a:lnTo>
                    <a:pt x="17947" y="76452"/>
                  </a:lnTo>
                  <a:lnTo>
                    <a:pt x="17275" y="76835"/>
                  </a:lnTo>
                  <a:lnTo>
                    <a:pt x="15043" y="77178"/>
                  </a:lnTo>
                  <a:lnTo>
                    <a:pt x="14324" y="77434"/>
                  </a:lnTo>
                  <a:lnTo>
                    <a:pt x="14062" y="77006"/>
                  </a:lnTo>
                  <a:lnTo>
                    <a:pt x="13980" y="76570"/>
                  </a:lnTo>
                  <a:lnTo>
                    <a:pt x="13629" y="76477"/>
                  </a:lnTo>
                  <a:lnTo>
                    <a:pt x="12980" y="76566"/>
                  </a:lnTo>
                  <a:lnTo>
                    <a:pt x="12808" y="76529"/>
                  </a:lnTo>
                  <a:lnTo>
                    <a:pt x="12755" y="76392"/>
                  </a:lnTo>
                  <a:lnTo>
                    <a:pt x="14443" y="75432"/>
                  </a:lnTo>
                  <a:lnTo>
                    <a:pt x="16684" y="74019"/>
                  </a:lnTo>
                  <a:lnTo>
                    <a:pt x="17821" y="73409"/>
                  </a:lnTo>
                  <a:lnTo>
                    <a:pt x="17948" y="73707"/>
                  </a:lnTo>
                  <a:lnTo>
                    <a:pt x="18632" y="73732"/>
                  </a:lnTo>
                  <a:lnTo>
                    <a:pt x="18933" y="73143"/>
                  </a:lnTo>
                  <a:lnTo>
                    <a:pt x="18903" y="72762"/>
                  </a:lnTo>
                  <a:lnTo>
                    <a:pt x="18027" y="71426"/>
                  </a:lnTo>
                  <a:lnTo>
                    <a:pt x="17620" y="71598"/>
                  </a:lnTo>
                  <a:lnTo>
                    <a:pt x="17270" y="71575"/>
                  </a:lnTo>
                  <a:lnTo>
                    <a:pt x="16991" y="71446"/>
                  </a:lnTo>
                  <a:lnTo>
                    <a:pt x="17275" y="71297"/>
                  </a:lnTo>
                  <a:lnTo>
                    <a:pt x="19183" y="70749"/>
                  </a:lnTo>
                  <a:lnTo>
                    <a:pt x="19328" y="70701"/>
                  </a:lnTo>
                  <a:lnTo>
                    <a:pt x="19813" y="71437"/>
                  </a:lnTo>
                  <a:lnTo>
                    <a:pt x="20126" y="71661"/>
                  </a:lnTo>
                  <a:lnTo>
                    <a:pt x="20490" y="71713"/>
                  </a:lnTo>
                  <a:lnTo>
                    <a:pt x="20853" y="71623"/>
                  </a:lnTo>
                  <a:lnTo>
                    <a:pt x="21044" y="71689"/>
                  </a:lnTo>
                  <a:lnTo>
                    <a:pt x="21531" y="71429"/>
                  </a:lnTo>
                  <a:lnTo>
                    <a:pt x="21588" y="72012"/>
                  </a:lnTo>
                  <a:lnTo>
                    <a:pt x="21902" y="72549"/>
                  </a:lnTo>
                  <a:lnTo>
                    <a:pt x="22340" y="72544"/>
                  </a:lnTo>
                  <a:lnTo>
                    <a:pt x="22705" y="72260"/>
                  </a:lnTo>
                  <a:lnTo>
                    <a:pt x="22828" y="72040"/>
                  </a:lnTo>
                  <a:lnTo>
                    <a:pt x="22492" y="70918"/>
                  </a:lnTo>
                  <a:lnTo>
                    <a:pt x="24646" y="69769"/>
                  </a:lnTo>
                  <a:lnTo>
                    <a:pt x="24756" y="69252"/>
                  </a:lnTo>
                  <a:lnTo>
                    <a:pt x="24850" y="68176"/>
                  </a:lnTo>
                  <a:lnTo>
                    <a:pt x="24803" y="67852"/>
                  </a:lnTo>
                  <a:lnTo>
                    <a:pt x="24396" y="67603"/>
                  </a:lnTo>
                  <a:lnTo>
                    <a:pt x="22753" y="67041"/>
                  </a:lnTo>
                  <a:lnTo>
                    <a:pt x="22319" y="67305"/>
                  </a:lnTo>
                  <a:lnTo>
                    <a:pt x="21740" y="66941"/>
                  </a:lnTo>
                  <a:lnTo>
                    <a:pt x="21419" y="67149"/>
                  </a:lnTo>
                  <a:lnTo>
                    <a:pt x="18612" y="69678"/>
                  </a:lnTo>
                  <a:lnTo>
                    <a:pt x="14519" y="65111"/>
                  </a:lnTo>
                  <a:lnTo>
                    <a:pt x="12590" y="63692"/>
                  </a:lnTo>
                  <a:lnTo>
                    <a:pt x="12438" y="62312"/>
                  </a:lnTo>
                  <a:lnTo>
                    <a:pt x="13221" y="62275"/>
                  </a:lnTo>
                  <a:lnTo>
                    <a:pt x="13276" y="62636"/>
                  </a:lnTo>
                  <a:lnTo>
                    <a:pt x="15110" y="61735"/>
                  </a:lnTo>
                  <a:lnTo>
                    <a:pt x="15883" y="61710"/>
                  </a:lnTo>
                  <a:lnTo>
                    <a:pt x="16165" y="61800"/>
                  </a:lnTo>
                  <a:lnTo>
                    <a:pt x="16177" y="61461"/>
                  </a:lnTo>
                  <a:lnTo>
                    <a:pt x="16068" y="60743"/>
                  </a:lnTo>
                  <a:lnTo>
                    <a:pt x="15872" y="60278"/>
                  </a:lnTo>
                  <a:lnTo>
                    <a:pt x="15583" y="59861"/>
                  </a:lnTo>
                  <a:lnTo>
                    <a:pt x="15504" y="59533"/>
                  </a:lnTo>
                  <a:lnTo>
                    <a:pt x="14867" y="59332"/>
                  </a:lnTo>
                  <a:lnTo>
                    <a:pt x="13078" y="59279"/>
                  </a:lnTo>
                  <a:lnTo>
                    <a:pt x="10913" y="59568"/>
                  </a:lnTo>
                  <a:lnTo>
                    <a:pt x="8524" y="59684"/>
                  </a:lnTo>
                  <a:lnTo>
                    <a:pt x="6219" y="59583"/>
                  </a:lnTo>
                  <a:lnTo>
                    <a:pt x="5655" y="59148"/>
                  </a:lnTo>
                  <a:lnTo>
                    <a:pt x="5534" y="59003"/>
                  </a:lnTo>
                  <a:lnTo>
                    <a:pt x="5442" y="58601"/>
                  </a:lnTo>
                  <a:lnTo>
                    <a:pt x="5956" y="57856"/>
                  </a:lnTo>
                  <a:lnTo>
                    <a:pt x="6340" y="57890"/>
                  </a:lnTo>
                  <a:lnTo>
                    <a:pt x="6516" y="57797"/>
                  </a:lnTo>
                  <a:lnTo>
                    <a:pt x="7107" y="56933"/>
                  </a:lnTo>
                  <a:lnTo>
                    <a:pt x="7283" y="56795"/>
                  </a:lnTo>
                  <a:lnTo>
                    <a:pt x="7949" y="56836"/>
                  </a:lnTo>
                  <a:lnTo>
                    <a:pt x="8125" y="56952"/>
                  </a:lnTo>
                  <a:lnTo>
                    <a:pt x="8325" y="56717"/>
                  </a:lnTo>
                  <a:lnTo>
                    <a:pt x="8509" y="55478"/>
                  </a:lnTo>
                  <a:lnTo>
                    <a:pt x="8360" y="54321"/>
                  </a:lnTo>
                  <a:lnTo>
                    <a:pt x="8059" y="54440"/>
                  </a:lnTo>
                  <a:lnTo>
                    <a:pt x="7040" y="55634"/>
                  </a:lnTo>
                  <a:lnTo>
                    <a:pt x="6570" y="55582"/>
                  </a:lnTo>
                  <a:lnTo>
                    <a:pt x="4675" y="56692"/>
                  </a:lnTo>
                  <a:lnTo>
                    <a:pt x="4550" y="56532"/>
                  </a:lnTo>
                  <a:lnTo>
                    <a:pt x="5278" y="55758"/>
                  </a:lnTo>
                  <a:lnTo>
                    <a:pt x="4886" y="55160"/>
                  </a:lnTo>
                  <a:lnTo>
                    <a:pt x="4322" y="54612"/>
                  </a:lnTo>
                  <a:lnTo>
                    <a:pt x="3502" y="55418"/>
                  </a:lnTo>
                  <a:lnTo>
                    <a:pt x="2865" y="55200"/>
                  </a:lnTo>
                  <a:lnTo>
                    <a:pt x="1933" y="53824"/>
                  </a:lnTo>
                  <a:lnTo>
                    <a:pt x="1811" y="53370"/>
                  </a:lnTo>
                  <a:lnTo>
                    <a:pt x="1799" y="53061"/>
                  </a:lnTo>
                  <a:lnTo>
                    <a:pt x="1646" y="52711"/>
                  </a:lnTo>
                  <a:lnTo>
                    <a:pt x="753" y="52228"/>
                  </a:lnTo>
                  <a:lnTo>
                    <a:pt x="229" y="51403"/>
                  </a:lnTo>
                  <a:lnTo>
                    <a:pt x="0" y="50906"/>
                  </a:lnTo>
                  <a:lnTo>
                    <a:pt x="986" y="50180"/>
                  </a:lnTo>
                  <a:lnTo>
                    <a:pt x="1653" y="49802"/>
                  </a:lnTo>
                  <a:lnTo>
                    <a:pt x="2071" y="49722"/>
                  </a:lnTo>
                  <a:lnTo>
                    <a:pt x="4014" y="49977"/>
                  </a:lnTo>
                  <a:lnTo>
                    <a:pt x="4420" y="49904"/>
                  </a:lnTo>
                  <a:lnTo>
                    <a:pt x="4681" y="49774"/>
                  </a:lnTo>
                  <a:lnTo>
                    <a:pt x="4822" y="49427"/>
                  </a:lnTo>
                  <a:lnTo>
                    <a:pt x="5034" y="49373"/>
                  </a:lnTo>
                  <a:lnTo>
                    <a:pt x="6011" y="49680"/>
                  </a:lnTo>
                  <a:lnTo>
                    <a:pt x="6287" y="49552"/>
                  </a:lnTo>
                  <a:lnTo>
                    <a:pt x="7060" y="48949"/>
                  </a:lnTo>
                  <a:lnTo>
                    <a:pt x="6944" y="48670"/>
                  </a:lnTo>
                  <a:lnTo>
                    <a:pt x="5914" y="47205"/>
                  </a:lnTo>
                  <a:lnTo>
                    <a:pt x="5620" y="47166"/>
                  </a:lnTo>
                  <a:lnTo>
                    <a:pt x="5000" y="47278"/>
                  </a:lnTo>
                  <a:lnTo>
                    <a:pt x="4686" y="46942"/>
                  </a:lnTo>
                  <a:lnTo>
                    <a:pt x="4764" y="46633"/>
                  </a:lnTo>
                  <a:lnTo>
                    <a:pt x="4909" y="45940"/>
                  </a:lnTo>
                  <a:lnTo>
                    <a:pt x="3602" y="45532"/>
                  </a:lnTo>
                  <a:lnTo>
                    <a:pt x="3604" y="44401"/>
                  </a:lnTo>
                  <a:lnTo>
                    <a:pt x="3557" y="44194"/>
                  </a:lnTo>
                  <a:lnTo>
                    <a:pt x="4673" y="44040"/>
                  </a:lnTo>
                  <a:lnTo>
                    <a:pt x="5123" y="43784"/>
                  </a:lnTo>
                  <a:lnTo>
                    <a:pt x="5580" y="43299"/>
                  </a:lnTo>
                  <a:lnTo>
                    <a:pt x="6347" y="43135"/>
                  </a:lnTo>
                  <a:lnTo>
                    <a:pt x="6434" y="42739"/>
                  </a:lnTo>
                  <a:lnTo>
                    <a:pt x="6417" y="42414"/>
                  </a:lnTo>
                  <a:lnTo>
                    <a:pt x="6417" y="41649"/>
                  </a:lnTo>
                  <a:lnTo>
                    <a:pt x="6826" y="41149"/>
                  </a:lnTo>
                  <a:lnTo>
                    <a:pt x="7319" y="39668"/>
                  </a:lnTo>
                  <a:lnTo>
                    <a:pt x="8112" y="38804"/>
                  </a:lnTo>
                  <a:lnTo>
                    <a:pt x="8746" y="38385"/>
                  </a:lnTo>
                  <a:lnTo>
                    <a:pt x="9152" y="38244"/>
                  </a:lnTo>
                  <a:lnTo>
                    <a:pt x="9720" y="38879"/>
                  </a:lnTo>
                  <a:lnTo>
                    <a:pt x="9392" y="42609"/>
                  </a:lnTo>
                  <a:lnTo>
                    <a:pt x="9722" y="44124"/>
                  </a:lnTo>
                  <a:lnTo>
                    <a:pt x="9525" y="44694"/>
                  </a:lnTo>
                  <a:lnTo>
                    <a:pt x="9513" y="45591"/>
                  </a:lnTo>
                  <a:lnTo>
                    <a:pt x="9566" y="45794"/>
                  </a:lnTo>
                  <a:lnTo>
                    <a:pt x="9641" y="45922"/>
                  </a:lnTo>
                  <a:lnTo>
                    <a:pt x="10240" y="46120"/>
                  </a:lnTo>
                  <a:lnTo>
                    <a:pt x="10664" y="46099"/>
                  </a:lnTo>
                  <a:lnTo>
                    <a:pt x="11520" y="46445"/>
                  </a:lnTo>
                  <a:lnTo>
                    <a:pt x="11512" y="46796"/>
                  </a:lnTo>
                  <a:lnTo>
                    <a:pt x="11588" y="47150"/>
                  </a:lnTo>
                  <a:lnTo>
                    <a:pt x="12210" y="48051"/>
                  </a:lnTo>
                  <a:lnTo>
                    <a:pt x="13457" y="48389"/>
                  </a:lnTo>
                  <a:lnTo>
                    <a:pt x="19117" y="50044"/>
                  </a:lnTo>
                  <a:lnTo>
                    <a:pt x="18847" y="49518"/>
                  </a:lnTo>
                  <a:lnTo>
                    <a:pt x="19201" y="48602"/>
                  </a:lnTo>
                  <a:lnTo>
                    <a:pt x="21687" y="46882"/>
                  </a:lnTo>
                  <a:lnTo>
                    <a:pt x="21789" y="46617"/>
                  </a:lnTo>
                  <a:lnTo>
                    <a:pt x="22361" y="45849"/>
                  </a:lnTo>
                  <a:lnTo>
                    <a:pt x="22852" y="45953"/>
                  </a:lnTo>
                  <a:lnTo>
                    <a:pt x="23428" y="45893"/>
                  </a:lnTo>
                  <a:lnTo>
                    <a:pt x="23598" y="45667"/>
                  </a:lnTo>
                  <a:lnTo>
                    <a:pt x="23693" y="45380"/>
                  </a:lnTo>
                  <a:lnTo>
                    <a:pt x="24126" y="44886"/>
                  </a:lnTo>
                  <a:lnTo>
                    <a:pt x="26123" y="44683"/>
                  </a:lnTo>
                  <a:lnTo>
                    <a:pt x="26421" y="44521"/>
                  </a:lnTo>
                  <a:lnTo>
                    <a:pt x="26794" y="43881"/>
                  </a:lnTo>
                  <a:lnTo>
                    <a:pt x="27239" y="43860"/>
                  </a:lnTo>
                  <a:lnTo>
                    <a:pt x="28849" y="44318"/>
                  </a:lnTo>
                  <a:lnTo>
                    <a:pt x="29392" y="44722"/>
                  </a:lnTo>
                  <a:lnTo>
                    <a:pt x="30198" y="49203"/>
                  </a:lnTo>
                  <a:lnTo>
                    <a:pt x="30305" y="49013"/>
                  </a:lnTo>
                  <a:lnTo>
                    <a:pt x="30987" y="48563"/>
                  </a:lnTo>
                  <a:lnTo>
                    <a:pt x="32496" y="48196"/>
                  </a:lnTo>
                  <a:lnTo>
                    <a:pt x="33413" y="49141"/>
                  </a:lnTo>
                  <a:lnTo>
                    <a:pt x="33770" y="49386"/>
                  </a:lnTo>
                  <a:lnTo>
                    <a:pt x="36808" y="50093"/>
                  </a:lnTo>
                  <a:lnTo>
                    <a:pt x="40277" y="36251"/>
                  </a:lnTo>
                  <a:lnTo>
                    <a:pt x="39486" y="35603"/>
                  </a:lnTo>
                  <a:lnTo>
                    <a:pt x="38925" y="35291"/>
                  </a:lnTo>
                  <a:lnTo>
                    <a:pt x="37744" y="36634"/>
                  </a:lnTo>
                  <a:lnTo>
                    <a:pt x="37556" y="36668"/>
                  </a:lnTo>
                  <a:lnTo>
                    <a:pt x="37387" y="36571"/>
                  </a:lnTo>
                  <a:lnTo>
                    <a:pt x="38317" y="35380"/>
                  </a:lnTo>
                  <a:lnTo>
                    <a:pt x="38729" y="34989"/>
                  </a:lnTo>
                  <a:lnTo>
                    <a:pt x="38744" y="34464"/>
                  </a:lnTo>
                  <a:lnTo>
                    <a:pt x="38116" y="33530"/>
                  </a:lnTo>
                  <a:lnTo>
                    <a:pt x="37810" y="33240"/>
                  </a:lnTo>
                  <a:lnTo>
                    <a:pt x="37814" y="33065"/>
                  </a:lnTo>
                  <a:lnTo>
                    <a:pt x="37992" y="32845"/>
                  </a:lnTo>
                  <a:lnTo>
                    <a:pt x="41202" y="32566"/>
                  </a:lnTo>
                  <a:lnTo>
                    <a:pt x="42684" y="32507"/>
                  </a:lnTo>
                  <a:lnTo>
                    <a:pt x="43159" y="32388"/>
                  </a:lnTo>
                  <a:lnTo>
                    <a:pt x="43489" y="31736"/>
                  </a:lnTo>
                  <a:lnTo>
                    <a:pt x="43497" y="31274"/>
                  </a:lnTo>
                  <a:lnTo>
                    <a:pt x="43333" y="30612"/>
                  </a:lnTo>
                  <a:lnTo>
                    <a:pt x="43650" y="30589"/>
                  </a:lnTo>
                  <a:lnTo>
                    <a:pt x="44314" y="30303"/>
                  </a:lnTo>
                  <a:lnTo>
                    <a:pt x="45048" y="29830"/>
                  </a:lnTo>
                  <a:lnTo>
                    <a:pt x="44491" y="29168"/>
                  </a:lnTo>
                  <a:lnTo>
                    <a:pt x="44193" y="28996"/>
                  </a:lnTo>
                  <a:lnTo>
                    <a:pt x="44334" y="28810"/>
                  </a:lnTo>
                  <a:lnTo>
                    <a:pt x="45465" y="28695"/>
                  </a:lnTo>
                  <a:lnTo>
                    <a:pt x="45512" y="27750"/>
                  </a:lnTo>
                  <a:lnTo>
                    <a:pt x="45243" y="24814"/>
                  </a:lnTo>
                  <a:lnTo>
                    <a:pt x="46935" y="25402"/>
                  </a:lnTo>
                  <a:lnTo>
                    <a:pt x="47516" y="25853"/>
                  </a:lnTo>
                  <a:lnTo>
                    <a:pt x="47633" y="27018"/>
                  </a:lnTo>
                  <a:lnTo>
                    <a:pt x="48265" y="27603"/>
                  </a:lnTo>
                  <a:lnTo>
                    <a:pt x="48881" y="27595"/>
                  </a:lnTo>
                  <a:lnTo>
                    <a:pt x="49053" y="27320"/>
                  </a:lnTo>
                  <a:lnTo>
                    <a:pt x="48979" y="26715"/>
                  </a:lnTo>
                  <a:lnTo>
                    <a:pt x="49336" y="27089"/>
                  </a:lnTo>
                  <a:lnTo>
                    <a:pt x="49573" y="28324"/>
                  </a:lnTo>
                  <a:lnTo>
                    <a:pt x="50728" y="28280"/>
                  </a:lnTo>
                  <a:lnTo>
                    <a:pt x="50967" y="30181"/>
                  </a:lnTo>
                  <a:lnTo>
                    <a:pt x="50449" y="31018"/>
                  </a:lnTo>
                  <a:lnTo>
                    <a:pt x="50807" y="31819"/>
                  </a:lnTo>
                  <a:lnTo>
                    <a:pt x="50949" y="32005"/>
                  </a:lnTo>
                  <a:lnTo>
                    <a:pt x="64482" y="30940"/>
                  </a:lnTo>
                  <a:lnTo>
                    <a:pt x="65990" y="24312"/>
                  </a:lnTo>
                  <a:lnTo>
                    <a:pt x="69585" y="24538"/>
                  </a:lnTo>
                  <a:lnTo>
                    <a:pt x="69608" y="24794"/>
                  </a:lnTo>
                  <a:lnTo>
                    <a:pt x="69329" y="25308"/>
                  </a:lnTo>
                  <a:lnTo>
                    <a:pt x="69141" y="25487"/>
                  </a:lnTo>
                  <a:lnTo>
                    <a:pt x="69054" y="25740"/>
                  </a:lnTo>
                  <a:lnTo>
                    <a:pt x="69243" y="25952"/>
                  </a:lnTo>
                  <a:lnTo>
                    <a:pt x="69608" y="26049"/>
                  </a:lnTo>
                  <a:lnTo>
                    <a:pt x="69726" y="26186"/>
                  </a:lnTo>
                  <a:lnTo>
                    <a:pt x="69738" y="26354"/>
                  </a:lnTo>
                  <a:lnTo>
                    <a:pt x="69389" y="26551"/>
                  </a:lnTo>
                  <a:lnTo>
                    <a:pt x="68808" y="28062"/>
                  </a:lnTo>
                  <a:lnTo>
                    <a:pt x="69260" y="28490"/>
                  </a:lnTo>
                  <a:lnTo>
                    <a:pt x="69872" y="29454"/>
                  </a:lnTo>
                  <a:lnTo>
                    <a:pt x="70006" y="29443"/>
                  </a:lnTo>
                  <a:lnTo>
                    <a:pt x="70159" y="29599"/>
                  </a:lnTo>
                  <a:lnTo>
                    <a:pt x="70293" y="29986"/>
                  </a:lnTo>
                  <a:lnTo>
                    <a:pt x="70293" y="30205"/>
                  </a:lnTo>
                  <a:lnTo>
                    <a:pt x="71137" y="30804"/>
                  </a:lnTo>
                  <a:lnTo>
                    <a:pt x="71439" y="30789"/>
                  </a:lnTo>
                  <a:lnTo>
                    <a:pt x="71584" y="30614"/>
                  </a:lnTo>
                  <a:lnTo>
                    <a:pt x="72028" y="29643"/>
                  </a:lnTo>
                  <a:lnTo>
                    <a:pt x="72475" y="28943"/>
                  </a:lnTo>
                  <a:lnTo>
                    <a:pt x="72848" y="28765"/>
                  </a:lnTo>
                  <a:lnTo>
                    <a:pt x="73421" y="28661"/>
                  </a:lnTo>
                  <a:lnTo>
                    <a:pt x="73767" y="28311"/>
                  </a:lnTo>
                  <a:lnTo>
                    <a:pt x="73798" y="28169"/>
                  </a:lnTo>
                  <a:lnTo>
                    <a:pt x="73708" y="27950"/>
                  </a:lnTo>
                  <a:lnTo>
                    <a:pt x="73649" y="26870"/>
                  </a:lnTo>
                  <a:lnTo>
                    <a:pt x="73869" y="26558"/>
                  </a:lnTo>
                  <a:lnTo>
                    <a:pt x="74808" y="26260"/>
                  </a:lnTo>
                  <a:lnTo>
                    <a:pt x="75923" y="25680"/>
                  </a:lnTo>
                  <a:lnTo>
                    <a:pt x="76061" y="25553"/>
                  </a:lnTo>
                  <a:lnTo>
                    <a:pt x="76277" y="24995"/>
                  </a:lnTo>
                  <a:lnTo>
                    <a:pt x="78920" y="25178"/>
                  </a:lnTo>
                  <a:lnTo>
                    <a:pt x="79183" y="24974"/>
                  </a:lnTo>
                  <a:lnTo>
                    <a:pt x="79345" y="24747"/>
                  </a:lnTo>
                  <a:lnTo>
                    <a:pt x="79604" y="23731"/>
                  </a:lnTo>
                  <a:lnTo>
                    <a:pt x="79471" y="23359"/>
                  </a:lnTo>
                  <a:lnTo>
                    <a:pt x="79916" y="22243"/>
                  </a:lnTo>
                  <a:lnTo>
                    <a:pt x="78463" y="21624"/>
                  </a:lnTo>
                  <a:lnTo>
                    <a:pt x="78141" y="21029"/>
                  </a:lnTo>
                  <a:lnTo>
                    <a:pt x="78074" y="20709"/>
                  </a:lnTo>
                  <a:lnTo>
                    <a:pt x="78224" y="19987"/>
                  </a:lnTo>
                  <a:lnTo>
                    <a:pt x="77969" y="18617"/>
                  </a:lnTo>
                  <a:lnTo>
                    <a:pt x="77981" y="18360"/>
                  </a:lnTo>
                  <a:lnTo>
                    <a:pt x="78611" y="16697"/>
                  </a:lnTo>
                  <a:lnTo>
                    <a:pt x="79484" y="15879"/>
                  </a:lnTo>
                  <a:lnTo>
                    <a:pt x="79637" y="15410"/>
                  </a:lnTo>
                  <a:lnTo>
                    <a:pt x="79924" y="15164"/>
                  </a:lnTo>
                  <a:lnTo>
                    <a:pt x="80109" y="15324"/>
                  </a:lnTo>
                  <a:lnTo>
                    <a:pt x="81051" y="15613"/>
                  </a:lnTo>
                  <a:lnTo>
                    <a:pt x="81454" y="15727"/>
                  </a:lnTo>
                  <a:lnTo>
                    <a:pt x="81918" y="15738"/>
                  </a:lnTo>
                  <a:lnTo>
                    <a:pt x="83758" y="15055"/>
                  </a:lnTo>
                  <a:lnTo>
                    <a:pt x="83973" y="14780"/>
                  </a:lnTo>
                  <a:lnTo>
                    <a:pt x="84331" y="14582"/>
                  </a:lnTo>
                  <a:lnTo>
                    <a:pt x="85581" y="14262"/>
                  </a:lnTo>
                  <a:lnTo>
                    <a:pt x="85695" y="13495"/>
                  </a:lnTo>
                  <a:lnTo>
                    <a:pt x="85683" y="12933"/>
                  </a:lnTo>
                  <a:lnTo>
                    <a:pt x="86033" y="12788"/>
                  </a:lnTo>
                  <a:lnTo>
                    <a:pt x="86335" y="11847"/>
                  </a:lnTo>
                  <a:lnTo>
                    <a:pt x="86582" y="11627"/>
                  </a:lnTo>
                  <a:lnTo>
                    <a:pt x="86882" y="11485"/>
                  </a:lnTo>
                  <a:lnTo>
                    <a:pt x="87358" y="10487"/>
                  </a:lnTo>
                  <a:lnTo>
                    <a:pt x="87590" y="10434"/>
                  </a:lnTo>
                  <a:lnTo>
                    <a:pt x="88038" y="10655"/>
                  </a:lnTo>
                  <a:lnTo>
                    <a:pt x="89847" y="11225"/>
                  </a:lnTo>
                  <a:lnTo>
                    <a:pt x="91023" y="12207"/>
                  </a:lnTo>
                  <a:lnTo>
                    <a:pt x="92938" y="13186"/>
                  </a:lnTo>
                  <a:lnTo>
                    <a:pt x="94015" y="13540"/>
                  </a:lnTo>
                  <a:lnTo>
                    <a:pt x="94160" y="13191"/>
                  </a:lnTo>
                  <a:lnTo>
                    <a:pt x="94164" y="12949"/>
                  </a:lnTo>
                  <a:lnTo>
                    <a:pt x="94561" y="13005"/>
                  </a:lnTo>
                  <a:lnTo>
                    <a:pt x="95410" y="13697"/>
                  </a:lnTo>
                  <a:lnTo>
                    <a:pt x="95320" y="13303"/>
                  </a:lnTo>
                  <a:lnTo>
                    <a:pt x="94920" y="12305"/>
                  </a:lnTo>
                  <a:lnTo>
                    <a:pt x="106286" y="4893"/>
                  </a:lnTo>
                  <a:lnTo>
                    <a:pt x="105227" y="139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2" name="pg173">
              <a:extLst>
                <a:ext uri="{FF2B5EF4-FFF2-40B4-BE49-F238E27FC236}">
                  <a16:creationId xmlns:a16="http://schemas.microsoft.com/office/drawing/2014/main" id="{7BEB74A0-777B-E448-82F7-59617BDCD7F9}"/>
                </a:ext>
              </a:extLst>
            </p:cNvPr>
            <p:cNvSpPr/>
            <p:nvPr/>
          </p:nvSpPr>
          <p:spPr>
            <a:xfrm>
              <a:off x="7150866" y="2656711"/>
              <a:ext cx="144863" cy="140608"/>
            </a:xfrm>
            <a:custGeom>
              <a:avLst/>
              <a:gdLst/>
              <a:ahLst/>
              <a:cxnLst/>
              <a:rect l="0" t="0" r="0" b="0"/>
              <a:pathLst>
                <a:path w="144863" h="140608">
                  <a:moveTo>
                    <a:pt x="72890" y="0"/>
                  </a:moveTo>
                  <a:lnTo>
                    <a:pt x="73021" y="0"/>
                  </a:lnTo>
                  <a:lnTo>
                    <a:pt x="73808" y="379"/>
                  </a:lnTo>
                  <a:lnTo>
                    <a:pt x="74706" y="670"/>
                  </a:lnTo>
                  <a:lnTo>
                    <a:pt x="75411" y="1085"/>
                  </a:lnTo>
                  <a:lnTo>
                    <a:pt x="75867" y="2073"/>
                  </a:lnTo>
                  <a:lnTo>
                    <a:pt x="75842" y="2449"/>
                  </a:lnTo>
                  <a:lnTo>
                    <a:pt x="75582" y="3156"/>
                  </a:lnTo>
                  <a:lnTo>
                    <a:pt x="75238" y="4089"/>
                  </a:lnTo>
                  <a:lnTo>
                    <a:pt x="75271" y="4322"/>
                  </a:lnTo>
                  <a:lnTo>
                    <a:pt x="75623" y="4661"/>
                  </a:lnTo>
                  <a:lnTo>
                    <a:pt x="76104" y="4738"/>
                  </a:lnTo>
                  <a:lnTo>
                    <a:pt x="76940" y="5077"/>
                  </a:lnTo>
                  <a:lnTo>
                    <a:pt x="77837" y="6140"/>
                  </a:lnTo>
                  <a:lnTo>
                    <a:pt x="78141" y="6275"/>
                  </a:lnTo>
                  <a:lnTo>
                    <a:pt x="78383" y="7353"/>
                  </a:lnTo>
                  <a:lnTo>
                    <a:pt x="79076" y="8013"/>
                  </a:lnTo>
                  <a:lnTo>
                    <a:pt x="79451" y="8212"/>
                  </a:lnTo>
                  <a:lnTo>
                    <a:pt x="80041" y="8304"/>
                  </a:lnTo>
                  <a:lnTo>
                    <a:pt x="80222" y="8332"/>
                  </a:lnTo>
                  <a:lnTo>
                    <a:pt x="80576" y="8221"/>
                  </a:lnTo>
                  <a:lnTo>
                    <a:pt x="80529" y="7585"/>
                  </a:lnTo>
                  <a:lnTo>
                    <a:pt x="80682" y="7413"/>
                  </a:lnTo>
                  <a:lnTo>
                    <a:pt x="80919" y="7307"/>
                  </a:lnTo>
                  <a:lnTo>
                    <a:pt x="81549" y="7295"/>
                  </a:lnTo>
                  <a:lnTo>
                    <a:pt x="81845" y="7639"/>
                  </a:lnTo>
                  <a:lnTo>
                    <a:pt x="81820" y="8148"/>
                  </a:lnTo>
                  <a:lnTo>
                    <a:pt x="81810" y="8361"/>
                  </a:lnTo>
                  <a:lnTo>
                    <a:pt x="81802" y="8515"/>
                  </a:lnTo>
                  <a:lnTo>
                    <a:pt x="81905" y="8849"/>
                  </a:lnTo>
                  <a:lnTo>
                    <a:pt x="82110" y="9199"/>
                  </a:lnTo>
                  <a:lnTo>
                    <a:pt x="82425" y="9351"/>
                  </a:lnTo>
                  <a:lnTo>
                    <a:pt x="82862" y="9564"/>
                  </a:lnTo>
                  <a:lnTo>
                    <a:pt x="83442" y="9845"/>
                  </a:lnTo>
                  <a:lnTo>
                    <a:pt x="83546" y="10219"/>
                  </a:lnTo>
                  <a:lnTo>
                    <a:pt x="83682" y="10710"/>
                  </a:lnTo>
                  <a:lnTo>
                    <a:pt x="83778" y="11836"/>
                  </a:lnTo>
                  <a:lnTo>
                    <a:pt x="83771" y="12563"/>
                  </a:lnTo>
                  <a:lnTo>
                    <a:pt x="83925" y="12993"/>
                  </a:lnTo>
                  <a:lnTo>
                    <a:pt x="84654" y="14327"/>
                  </a:lnTo>
                  <a:lnTo>
                    <a:pt x="84935" y="15028"/>
                  </a:lnTo>
                  <a:lnTo>
                    <a:pt x="84908" y="15855"/>
                  </a:lnTo>
                  <a:lnTo>
                    <a:pt x="84260" y="16645"/>
                  </a:lnTo>
                  <a:lnTo>
                    <a:pt x="84286" y="17287"/>
                  </a:lnTo>
                  <a:lnTo>
                    <a:pt x="84452" y="18231"/>
                  </a:lnTo>
                  <a:lnTo>
                    <a:pt x="84906" y="18455"/>
                  </a:lnTo>
                  <a:lnTo>
                    <a:pt x="85525" y="18597"/>
                  </a:lnTo>
                  <a:lnTo>
                    <a:pt x="85834" y="18813"/>
                  </a:lnTo>
                  <a:lnTo>
                    <a:pt x="86230" y="19899"/>
                  </a:lnTo>
                  <a:lnTo>
                    <a:pt x="86117" y="20228"/>
                  </a:lnTo>
                  <a:lnTo>
                    <a:pt x="85722" y="20522"/>
                  </a:lnTo>
                  <a:lnTo>
                    <a:pt x="85420" y="20932"/>
                  </a:lnTo>
                  <a:lnTo>
                    <a:pt x="85439" y="21363"/>
                  </a:lnTo>
                  <a:lnTo>
                    <a:pt x="85552" y="21671"/>
                  </a:lnTo>
                  <a:lnTo>
                    <a:pt x="85846" y="22064"/>
                  </a:lnTo>
                  <a:lnTo>
                    <a:pt x="86196" y="22331"/>
                  </a:lnTo>
                  <a:lnTo>
                    <a:pt x="87054" y="22350"/>
                  </a:lnTo>
                  <a:lnTo>
                    <a:pt x="87462" y="22145"/>
                  </a:lnTo>
                  <a:lnTo>
                    <a:pt x="88071" y="21563"/>
                  </a:lnTo>
                  <a:lnTo>
                    <a:pt x="88357" y="21524"/>
                  </a:lnTo>
                  <a:lnTo>
                    <a:pt x="88667" y="21755"/>
                  </a:lnTo>
                  <a:lnTo>
                    <a:pt x="89208" y="22426"/>
                  </a:lnTo>
                  <a:lnTo>
                    <a:pt x="89590" y="22770"/>
                  </a:lnTo>
                  <a:lnTo>
                    <a:pt x="90353" y="23091"/>
                  </a:lnTo>
                  <a:lnTo>
                    <a:pt x="90610" y="23095"/>
                  </a:lnTo>
                  <a:lnTo>
                    <a:pt x="90779" y="22915"/>
                  </a:lnTo>
                  <a:lnTo>
                    <a:pt x="91077" y="22595"/>
                  </a:lnTo>
                  <a:lnTo>
                    <a:pt x="91745" y="21470"/>
                  </a:lnTo>
                  <a:lnTo>
                    <a:pt x="92422" y="21177"/>
                  </a:lnTo>
                  <a:lnTo>
                    <a:pt x="93165" y="21077"/>
                  </a:lnTo>
                  <a:lnTo>
                    <a:pt x="93963" y="21249"/>
                  </a:lnTo>
                  <a:lnTo>
                    <a:pt x="94410" y="21496"/>
                  </a:lnTo>
                  <a:lnTo>
                    <a:pt x="94791" y="21858"/>
                  </a:lnTo>
                  <a:lnTo>
                    <a:pt x="94951" y="22282"/>
                  </a:lnTo>
                  <a:lnTo>
                    <a:pt x="95122" y="22476"/>
                  </a:lnTo>
                  <a:lnTo>
                    <a:pt x="95367" y="22664"/>
                  </a:lnTo>
                  <a:lnTo>
                    <a:pt x="95592" y="22693"/>
                  </a:lnTo>
                  <a:lnTo>
                    <a:pt x="95763" y="22598"/>
                  </a:lnTo>
                  <a:lnTo>
                    <a:pt x="95978" y="22324"/>
                  </a:lnTo>
                  <a:lnTo>
                    <a:pt x="96208" y="21758"/>
                  </a:lnTo>
                  <a:lnTo>
                    <a:pt x="96385" y="21066"/>
                  </a:lnTo>
                  <a:lnTo>
                    <a:pt x="96708" y="20669"/>
                  </a:lnTo>
                  <a:lnTo>
                    <a:pt x="96975" y="20622"/>
                  </a:lnTo>
                  <a:lnTo>
                    <a:pt x="97494" y="20793"/>
                  </a:lnTo>
                  <a:lnTo>
                    <a:pt x="97678" y="21008"/>
                  </a:lnTo>
                  <a:lnTo>
                    <a:pt x="97819" y="21536"/>
                  </a:lnTo>
                  <a:lnTo>
                    <a:pt x="97731" y="22802"/>
                  </a:lnTo>
                  <a:lnTo>
                    <a:pt x="98057" y="23680"/>
                  </a:lnTo>
                  <a:lnTo>
                    <a:pt x="98322" y="24050"/>
                  </a:lnTo>
                  <a:lnTo>
                    <a:pt x="98662" y="24335"/>
                  </a:lnTo>
                  <a:lnTo>
                    <a:pt x="99313" y="24580"/>
                  </a:lnTo>
                  <a:lnTo>
                    <a:pt x="99781" y="24542"/>
                  </a:lnTo>
                  <a:lnTo>
                    <a:pt x="100617" y="24162"/>
                  </a:lnTo>
                  <a:lnTo>
                    <a:pt x="100956" y="24026"/>
                  </a:lnTo>
                  <a:lnTo>
                    <a:pt x="101420" y="23970"/>
                  </a:lnTo>
                  <a:lnTo>
                    <a:pt x="102619" y="25098"/>
                  </a:lnTo>
                  <a:lnTo>
                    <a:pt x="103016" y="25137"/>
                  </a:lnTo>
                  <a:lnTo>
                    <a:pt x="104198" y="24988"/>
                  </a:lnTo>
                  <a:lnTo>
                    <a:pt x="104611" y="25180"/>
                  </a:lnTo>
                  <a:lnTo>
                    <a:pt x="104766" y="25352"/>
                  </a:lnTo>
                  <a:lnTo>
                    <a:pt x="104899" y="25821"/>
                  </a:lnTo>
                  <a:lnTo>
                    <a:pt x="104890" y="26537"/>
                  </a:lnTo>
                  <a:lnTo>
                    <a:pt x="104688" y="27513"/>
                  </a:lnTo>
                  <a:lnTo>
                    <a:pt x="104669" y="28003"/>
                  </a:lnTo>
                  <a:lnTo>
                    <a:pt x="104709" y="28266"/>
                  </a:lnTo>
                  <a:lnTo>
                    <a:pt x="104957" y="28758"/>
                  </a:lnTo>
                  <a:lnTo>
                    <a:pt x="106627" y="29457"/>
                  </a:lnTo>
                  <a:lnTo>
                    <a:pt x="107467" y="30266"/>
                  </a:lnTo>
                  <a:lnTo>
                    <a:pt x="107992" y="30558"/>
                  </a:lnTo>
                  <a:lnTo>
                    <a:pt x="108470" y="30550"/>
                  </a:lnTo>
                  <a:lnTo>
                    <a:pt x="109243" y="30031"/>
                  </a:lnTo>
                  <a:lnTo>
                    <a:pt x="109471" y="29983"/>
                  </a:lnTo>
                  <a:lnTo>
                    <a:pt x="109944" y="29987"/>
                  </a:lnTo>
                  <a:lnTo>
                    <a:pt x="110233" y="30208"/>
                  </a:lnTo>
                  <a:lnTo>
                    <a:pt x="110288" y="30505"/>
                  </a:lnTo>
                  <a:lnTo>
                    <a:pt x="110234" y="31087"/>
                  </a:lnTo>
                  <a:lnTo>
                    <a:pt x="109943" y="32085"/>
                  </a:lnTo>
                  <a:lnTo>
                    <a:pt x="109623" y="32684"/>
                  </a:lnTo>
                  <a:lnTo>
                    <a:pt x="109444" y="32853"/>
                  </a:lnTo>
                  <a:lnTo>
                    <a:pt x="109037" y="33013"/>
                  </a:lnTo>
                  <a:lnTo>
                    <a:pt x="108142" y="32842"/>
                  </a:lnTo>
                  <a:lnTo>
                    <a:pt x="107553" y="33029"/>
                  </a:lnTo>
                  <a:lnTo>
                    <a:pt x="106441" y="34403"/>
                  </a:lnTo>
                  <a:lnTo>
                    <a:pt x="106329" y="34637"/>
                  </a:lnTo>
                  <a:lnTo>
                    <a:pt x="106171" y="35368"/>
                  </a:lnTo>
                  <a:lnTo>
                    <a:pt x="106069" y="36883"/>
                  </a:lnTo>
                  <a:lnTo>
                    <a:pt x="106178" y="37120"/>
                  </a:lnTo>
                  <a:lnTo>
                    <a:pt x="106502" y="37464"/>
                  </a:lnTo>
                  <a:lnTo>
                    <a:pt x="107219" y="37587"/>
                  </a:lnTo>
                  <a:lnTo>
                    <a:pt x="107561" y="37588"/>
                  </a:lnTo>
                  <a:lnTo>
                    <a:pt x="109287" y="37125"/>
                  </a:lnTo>
                  <a:lnTo>
                    <a:pt x="109745" y="37074"/>
                  </a:lnTo>
                  <a:lnTo>
                    <a:pt x="109967" y="37237"/>
                  </a:lnTo>
                  <a:lnTo>
                    <a:pt x="110170" y="37515"/>
                  </a:lnTo>
                  <a:lnTo>
                    <a:pt x="110700" y="37761"/>
                  </a:lnTo>
                  <a:lnTo>
                    <a:pt x="111175" y="37860"/>
                  </a:lnTo>
                  <a:lnTo>
                    <a:pt x="111711" y="38193"/>
                  </a:lnTo>
                  <a:lnTo>
                    <a:pt x="112666" y="40260"/>
                  </a:lnTo>
                  <a:lnTo>
                    <a:pt x="112740" y="41432"/>
                  </a:lnTo>
                  <a:lnTo>
                    <a:pt x="112480" y="42987"/>
                  </a:lnTo>
                  <a:lnTo>
                    <a:pt x="112619" y="44073"/>
                  </a:lnTo>
                  <a:lnTo>
                    <a:pt x="112647" y="44291"/>
                  </a:lnTo>
                  <a:lnTo>
                    <a:pt x="113143" y="46252"/>
                  </a:lnTo>
                  <a:lnTo>
                    <a:pt x="112985" y="46774"/>
                  </a:lnTo>
                  <a:lnTo>
                    <a:pt x="112816" y="46854"/>
                  </a:lnTo>
                  <a:lnTo>
                    <a:pt x="111657" y="46603"/>
                  </a:lnTo>
                  <a:lnTo>
                    <a:pt x="110951" y="46660"/>
                  </a:lnTo>
                  <a:lnTo>
                    <a:pt x="110690" y="47057"/>
                  </a:lnTo>
                  <a:lnTo>
                    <a:pt x="110666" y="47380"/>
                  </a:lnTo>
                  <a:lnTo>
                    <a:pt x="110867" y="47823"/>
                  </a:lnTo>
                  <a:lnTo>
                    <a:pt x="111831" y="48753"/>
                  </a:lnTo>
                  <a:lnTo>
                    <a:pt x="112231" y="49406"/>
                  </a:lnTo>
                  <a:lnTo>
                    <a:pt x="112750" y="50595"/>
                  </a:lnTo>
                  <a:lnTo>
                    <a:pt x="112944" y="51564"/>
                  </a:lnTo>
                  <a:lnTo>
                    <a:pt x="112938" y="51967"/>
                  </a:lnTo>
                  <a:lnTo>
                    <a:pt x="112761" y="52215"/>
                  </a:lnTo>
                  <a:lnTo>
                    <a:pt x="111969" y="52869"/>
                  </a:lnTo>
                  <a:lnTo>
                    <a:pt x="111896" y="53210"/>
                  </a:lnTo>
                  <a:lnTo>
                    <a:pt x="112013" y="53643"/>
                  </a:lnTo>
                  <a:lnTo>
                    <a:pt x="112165" y="53761"/>
                  </a:lnTo>
                  <a:lnTo>
                    <a:pt x="112587" y="53881"/>
                  </a:lnTo>
                  <a:lnTo>
                    <a:pt x="113114" y="54798"/>
                  </a:lnTo>
                  <a:lnTo>
                    <a:pt x="113275" y="55813"/>
                  </a:lnTo>
                  <a:lnTo>
                    <a:pt x="113240" y="56850"/>
                  </a:lnTo>
                  <a:lnTo>
                    <a:pt x="113205" y="57939"/>
                  </a:lnTo>
                  <a:lnTo>
                    <a:pt x="113201" y="58223"/>
                  </a:lnTo>
                  <a:lnTo>
                    <a:pt x="113278" y="59478"/>
                  </a:lnTo>
                  <a:lnTo>
                    <a:pt x="113337" y="59766"/>
                  </a:lnTo>
                  <a:lnTo>
                    <a:pt x="113938" y="61128"/>
                  </a:lnTo>
                  <a:lnTo>
                    <a:pt x="113827" y="62092"/>
                  </a:lnTo>
                  <a:lnTo>
                    <a:pt x="113686" y="62338"/>
                  </a:lnTo>
                  <a:lnTo>
                    <a:pt x="113454" y="62405"/>
                  </a:lnTo>
                  <a:lnTo>
                    <a:pt x="113313" y="62373"/>
                  </a:lnTo>
                  <a:lnTo>
                    <a:pt x="112864" y="62020"/>
                  </a:lnTo>
                  <a:lnTo>
                    <a:pt x="112606" y="61939"/>
                  </a:lnTo>
                  <a:lnTo>
                    <a:pt x="112301" y="62011"/>
                  </a:lnTo>
                  <a:lnTo>
                    <a:pt x="111607" y="62301"/>
                  </a:lnTo>
                  <a:lnTo>
                    <a:pt x="111592" y="62457"/>
                  </a:lnTo>
                  <a:lnTo>
                    <a:pt x="111815" y="62972"/>
                  </a:lnTo>
                  <a:lnTo>
                    <a:pt x="111845" y="63216"/>
                  </a:lnTo>
                  <a:lnTo>
                    <a:pt x="111458" y="63405"/>
                  </a:lnTo>
                  <a:lnTo>
                    <a:pt x="110800" y="63323"/>
                  </a:lnTo>
                  <a:lnTo>
                    <a:pt x="110299" y="63428"/>
                  </a:lnTo>
                  <a:lnTo>
                    <a:pt x="109916" y="63687"/>
                  </a:lnTo>
                  <a:lnTo>
                    <a:pt x="109917" y="64044"/>
                  </a:lnTo>
                  <a:lnTo>
                    <a:pt x="110909" y="65066"/>
                  </a:lnTo>
                  <a:lnTo>
                    <a:pt x="111333" y="65829"/>
                  </a:lnTo>
                  <a:lnTo>
                    <a:pt x="111808" y="66468"/>
                  </a:lnTo>
                  <a:lnTo>
                    <a:pt x="112734" y="66962"/>
                  </a:lnTo>
                  <a:lnTo>
                    <a:pt x="113524" y="67696"/>
                  </a:lnTo>
                  <a:lnTo>
                    <a:pt x="113897" y="69024"/>
                  </a:lnTo>
                  <a:lnTo>
                    <a:pt x="114335" y="69904"/>
                  </a:lnTo>
                  <a:lnTo>
                    <a:pt x="114789" y="70333"/>
                  </a:lnTo>
                  <a:lnTo>
                    <a:pt x="115284" y="70651"/>
                  </a:lnTo>
                  <a:lnTo>
                    <a:pt x="115796" y="70725"/>
                  </a:lnTo>
                  <a:lnTo>
                    <a:pt x="116038" y="70904"/>
                  </a:lnTo>
                  <a:lnTo>
                    <a:pt x="117179" y="72813"/>
                  </a:lnTo>
                  <a:lnTo>
                    <a:pt x="117464" y="73675"/>
                  </a:lnTo>
                  <a:lnTo>
                    <a:pt x="117488" y="74042"/>
                  </a:lnTo>
                  <a:lnTo>
                    <a:pt x="117296" y="74288"/>
                  </a:lnTo>
                  <a:lnTo>
                    <a:pt x="116622" y="74496"/>
                  </a:lnTo>
                  <a:lnTo>
                    <a:pt x="116367" y="74765"/>
                  </a:lnTo>
                  <a:lnTo>
                    <a:pt x="116372" y="75530"/>
                  </a:lnTo>
                  <a:lnTo>
                    <a:pt x="116444" y="75706"/>
                  </a:lnTo>
                  <a:lnTo>
                    <a:pt x="116598" y="75848"/>
                  </a:lnTo>
                  <a:lnTo>
                    <a:pt x="117126" y="75955"/>
                  </a:lnTo>
                  <a:lnTo>
                    <a:pt x="117426" y="76016"/>
                  </a:lnTo>
                  <a:lnTo>
                    <a:pt x="117646" y="76132"/>
                  </a:lnTo>
                  <a:lnTo>
                    <a:pt x="118341" y="76610"/>
                  </a:lnTo>
                  <a:lnTo>
                    <a:pt x="119079" y="77327"/>
                  </a:lnTo>
                  <a:lnTo>
                    <a:pt x="119410" y="77880"/>
                  </a:lnTo>
                  <a:lnTo>
                    <a:pt x="119460" y="78101"/>
                  </a:lnTo>
                  <a:lnTo>
                    <a:pt x="119457" y="78370"/>
                  </a:lnTo>
                  <a:lnTo>
                    <a:pt x="119242" y="78871"/>
                  </a:lnTo>
                  <a:lnTo>
                    <a:pt x="119098" y="79431"/>
                  </a:lnTo>
                  <a:lnTo>
                    <a:pt x="119099" y="79727"/>
                  </a:lnTo>
                  <a:lnTo>
                    <a:pt x="119170" y="79922"/>
                  </a:lnTo>
                  <a:lnTo>
                    <a:pt x="119628" y="80036"/>
                  </a:lnTo>
                  <a:lnTo>
                    <a:pt x="120368" y="79815"/>
                  </a:lnTo>
                  <a:lnTo>
                    <a:pt x="121177" y="79818"/>
                  </a:lnTo>
                  <a:lnTo>
                    <a:pt x="121435" y="79950"/>
                  </a:lnTo>
                  <a:lnTo>
                    <a:pt x="121601" y="80164"/>
                  </a:lnTo>
                  <a:lnTo>
                    <a:pt x="121858" y="81080"/>
                  </a:lnTo>
                  <a:lnTo>
                    <a:pt x="121887" y="81485"/>
                  </a:lnTo>
                  <a:lnTo>
                    <a:pt x="121848" y="81814"/>
                  </a:lnTo>
                  <a:lnTo>
                    <a:pt x="121488" y="83010"/>
                  </a:lnTo>
                  <a:lnTo>
                    <a:pt x="121443" y="83539"/>
                  </a:lnTo>
                  <a:lnTo>
                    <a:pt x="121519" y="83890"/>
                  </a:lnTo>
                  <a:lnTo>
                    <a:pt x="121735" y="84347"/>
                  </a:lnTo>
                  <a:lnTo>
                    <a:pt x="121953" y="84501"/>
                  </a:lnTo>
                  <a:lnTo>
                    <a:pt x="122567" y="84666"/>
                  </a:lnTo>
                  <a:lnTo>
                    <a:pt x="123541" y="84916"/>
                  </a:lnTo>
                  <a:lnTo>
                    <a:pt x="124982" y="85079"/>
                  </a:lnTo>
                  <a:lnTo>
                    <a:pt x="125221" y="85024"/>
                  </a:lnTo>
                  <a:lnTo>
                    <a:pt x="126300" y="84391"/>
                  </a:lnTo>
                  <a:lnTo>
                    <a:pt x="126426" y="84223"/>
                  </a:lnTo>
                  <a:lnTo>
                    <a:pt x="126617" y="83970"/>
                  </a:lnTo>
                  <a:lnTo>
                    <a:pt x="127113" y="83916"/>
                  </a:lnTo>
                  <a:lnTo>
                    <a:pt x="128306" y="84115"/>
                  </a:lnTo>
                  <a:lnTo>
                    <a:pt x="129051" y="84765"/>
                  </a:lnTo>
                  <a:lnTo>
                    <a:pt x="129406" y="84958"/>
                  </a:lnTo>
                  <a:lnTo>
                    <a:pt x="129991" y="84968"/>
                  </a:lnTo>
                  <a:lnTo>
                    <a:pt x="130288" y="84974"/>
                  </a:lnTo>
                  <a:lnTo>
                    <a:pt x="130932" y="85240"/>
                  </a:lnTo>
                  <a:lnTo>
                    <a:pt x="131337" y="85723"/>
                  </a:lnTo>
                  <a:lnTo>
                    <a:pt x="131472" y="86425"/>
                  </a:lnTo>
                  <a:lnTo>
                    <a:pt x="131474" y="86705"/>
                  </a:lnTo>
                  <a:lnTo>
                    <a:pt x="131476" y="86991"/>
                  </a:lnTo>
                  <a:lnTo>
                    <a:pt x="131634" y="87562"/>
                  </a:lnTo>
                  <a:lnTo>
                    <a:pt x="131981" y="87777"/>
                  </a:lnTo>
                  <a:lnTo>
                    <a:pt x="132741" y="87946"/>
                  </a:lnTo>
                  <a:lnTo>
                    <a:pt x="133164" y="88040"/>
                  </a:lnTo>
                  <a:lnTo>
                    <a:pt x="133546" y="88240"/>
                  </a:lnTo>
                  <a:lnTo>
                    <a:pt x="133774" y="88506"/>
                  </a:lnTo>
                  <a:lnTo>
                    <a:pt x="133934" y="88960"/>
                  </a:lnTo>
                  <a:lnTo>
                    <a:pt x="133940" y="89170"/>
                  </a:lnTo>
                  <a:lnTo>
                    <a:pt x="133641" y="89499"/>
                  </a:lnTo>
                  <a:lnTo>
                    <a:pt x="133182" y="90007"/>
                  </a:lnTo>
                  <a:lnTo>
                    <a:pt x="132991" y="90644"/>
                  </a:lnTo>
                  <a:lnTo>
                    <a:pt x="133040" y="91001"/>
                  </a:lnTo>
                  <a:lnTo>
                    <a:pt x="133364" y="91181"/>
                  </a:lnTo>
                  <a:lnTo>
                    <a:pt x="133989" y="91282"/>
                  </a:lnTo>
                  <a:lnTo>
                    <a:pt x="134380" y="91197"/>
                  </a:lnTo>
                  <a:lnTo>
                    <a:pt x="135539" y="90944"/>
                  </a:lnTo>
                  <a:lnTo>
                    <a:pt x="136499" y="90578"/>
                  </a:lnTo>
                  <a:lnTo>
                    <a:pt x="137097" y="90349"/>
                  </a:lnTo>
                  <a:lnTo>
                    <a:pt x="137888" y="90279"/>
                  </a:lnTo>
                  <a:lnTo>
                    <a:pt x="138455" y="90484"/>
                  </a:lnTo>
                  <a:lnTo>
                    <a:pt x="139180" y="90970"/>
                  </a:lnTo>
                  <a:lnTo>
                    <a:pt x="139572" y="91393"/>
                  </a:lnTo>
                  <a:lnTo>
                    <a:pt x="140693" y="92361"/>
                  </a:lnTo>
                  <a:lnTo>
                    <a:pt x="140988" y="92496"/>
                  </a:lnTo>
                  <a:lnTo>
                    <a:pt x="141502" y="92544"/>
                  </a:lnTo>
                  <a:lnTo>
                    <a:pt x="141771" y="92512"/>
                  </a:lnTo>
                  <a:lnTo>
                    <a:pt x="142102" y="92343"/>
                  </a:lnTo>
                  <a:lnTo>
                    <a:pt x="142270" y="92005"/>
                  </a:lnTo>
                  <a:lnTo>
                    <a:pt x="142510" y="91521"/>
                  </a:lnTo>
                  <a:lnTo>
                    <a:pt x="143250" y="90860"/>
                  </a:lnTo>
                  <a:lnTo>
                    <a:pt x="143452" y="90970"/>
                  </a:lnTo>
                  <a:lnTo>
                    <a:pt x="143803" y="91912"/>
                  </a:lnTo>
                  <a:lnTo>
                    <a:pt x="144863" y="95407"/>
                  </a:lnTo>
                  <a:lnTo>
                    <a:pt x="133497" y="102819"/>
                  </a:lnTo>
                  <a:lnTo>
                    <a:pt x="133897" y="103817"/>
                  </a:lnTo>
                  <a:lnTo>
                    <a:pt x="133987" y="104212"/>
                  </a:lnTo>
                  <a:lnTo>
                    <a:pt x="133138" y="103519"/>
                  </a:lnTo>
                  <a:lnTo>
                    <a:pt x="132741" y="103463"/>
                  </a:lnTo>
                  <a:lnTo>
                    <a:pt x="132737" y="103705"/>
                  </a:lnTo>
                  <a:lnTo>
                    <a:pt x="132591" y="104055"/>
                  </a:lnTo>
                  <a:lnTo>
                    <a:pt x="131514" y="103701"/>
                  </a:lnTo>
                  <a:lnTo>
                    <a:pt x="129600" y="102721"/>
                  </a:lnTo>
                  <a:lnTo>
                    <a:pt x="128424" y="101739"/>
                  </a:lnTo>
                  <a:lnTo>
                    <a:pt x="126615" y="101170"/>
                  </a:lnTo>
                  <a:lnTo>
                    <a:pt x="126167" y="100949"/>
                  </a:lnTo>
                  <a:lnTo>
                    <a:pt x="125935" y="101001"/>
                  </a:lnTo>
                  <a:lnTo>
                    <a:pt x="125459" y="102000"/>
                  </a:lnTo>
                  <a:lnTo>
                    <a:pt x="125159" y="102141"/>
                  </a:lnTo>
                  <a:lnTo>
                    <a:pt x="124912" y="102361"/>
                  </a:lnTo>
                  <a:lnTo>
                    <a:pt x="124610" y="103302"/>
                  </a:lnTo>
                  <a:lnTo>
                    <a:pt x="124260" y="103448"/>
                  </a:lnTo>
                  <a:lnTo>
                    <a:pt x="124272" y="104010"/>
                  </a:lnTo>
                  <a:lnTo>
                    <a:pt x="124158" y="104776"/>
                  </a:lnTo>
                  <a:lnTo>
                    <a:pt x="122908" y="105097"/>
                  </a:lnTo>
                  <a:lnTo>
                    <a:pt x="122550" y="105294"/>
                  </a:lnTo>
                  <a:lnTo>
                    <a:pt x="122334" y="105569"/>
                  </a:lnTo>
                  <a:lnTo>
                    <a:pt x="120495" y="106252"/>
                  </a:lnTo>
                  <a:lnTo>
                    <a:pt x="120031" y="106241"/>
                  </a:lnTo>
                  <a:lnTo>
                    <a:pt x="119628" y="106128"/>
                  </a:lnTo>
                  <a:lnTo>
                    <a:pt x="118686" y="105838"/>
                  </a:lnTo>
                  <a:lnTo>
                    <a:pt x="118501" y="105679"/>
                  </a:lnTo>
                  <a:lnTo>
                    <a:pt x="118214" y="105924"/>
                  </a:lnTo>
                  <a:lnTo>
                    <a:pt x="118061" y="106393"/>
                  </a:lnTo>
                  <a:lnTo>
                    <a:pt x="117188" y="107211"/>
                  </a:lnTo>
                  <a:lnTo>
                    <a:pt x="116558" y="108874"/>
                  </a:lnTo>
                  <a:lnTo>
                    <a:pt x="116546" y="109131"/>
                  </a:lnTo>
                  <a:lnTo>
                    <a:pt x="116801" y="110501"/>
                  </a:lnTo>
                  <a:lnTo>
                    <a:pt x="116651" y="111223"/>
                  </a:lnTo>
                  <a:lnTo>
                    <a:pt x="116718" y="111543"/>
                  </a:lnTo>
                  <a:lnTo>
                    <a:pt x="117039" y="112138"/>
                  </a:lnTo>
                  <a:lnTo>
                    <a:pt x="118493" y="112757"/>
                  </a:lnTo>
                  <a:lnTo>
                    <a:pt x="118048" y="113873"/>
                  </a:lnTo>
                  <a:lnTo>
                    <a:pt x="118181" y="114245"/>
                  </a:lnTo>
                  <a:lnTo>
                    <a:pt x="117922" y="115261"/>
                  </a:lnTo>
                  <a:lnTo>
                    <a:pt x="117760" y="115488"/>
                  </a:lnTo>
                  <a:lnTo>
                    <a:pt x="117497" y="115693"/>
                  </a:lnTo>
                  <a:lnTo>
                    <a:pt x="114854" y="115509"/>
                  </a:lnTo>
                  <a:lnTo>
                    <a:pt x="114638" y="116068"/>
                  </a:lnTo>
                  <a:lnTo>
                    <a:pt x="114500" y="116194"/>
                  </a:lnTo>
                  <a:lnTo>
                    <a:pt x="113385" y="116774"/>
                  </a:lnTo>
                  <a:lnTo>
                    <a:pt x="112446" y="117072"/>
                  </a:lnTo>
                  <a:lnTo>
                    <a:pt x="112226" y="117385"/>
                  </a:lnTo>
                  <a:lnTo>
                    <a:pt x="112285" y="118464"/>
                  </a:lnTo>
                  <a:lnTo>
                    <a:pt x="112375" y="118684"/>
                  </a:lnTo>
                  <a:lnTo>
                    <a:pt x="112344" y="118825"/>
                  </a:lnTo>
                  <a:lnTo>
                    <a:pt x="111998" y="119175"/>
                  </a:lnTo>
                  <a:lnTo>
                    <a:pt x="111425" y="119279"/>
                  </a:lnTo>
                  <a:lnTo>
                    <a:pt x="111052" y="119458"/>
                  </a:lnTo>
                  <a:lnTo>
                    <a:pt x="110605" y="120157"/>
                  </a:lnTo>
                  <a:lnTo>
                    <a:pt x="110161" y="121129"/>
                  </a:lnTo>
                  <a:lnTo>
                    <a:pt x="110016" y="121304"/>
                  </a:lnTo>
                  <a:lnTo>
                    <a:pt x="109714" y="121319"/>
                  </a:lnTo>
                  <a:lnTo>
                    <a:pt x="108869" y="120720"/>
                  </a:lnTo>
                  <a:lnTo>
                    <a:pt x="108869" y="120500"/>
                  </a:lnTo>
                  <a:lnTo>
                    <a:pt x="108736" y="120113"/>
                  </a:lnTo>
                  <a:lnTo>
                    <a:pt x="108583" y="119957"/>
                  </a:lnTo>
                  <a:lnTo>
                    <a:pt x="108449" y="119968"/>
                  </a:lnTo>
                  <a:lnTo>
                    <a:pt x="107837" y="119004"/>
                  </a:lnTo>
                  <a:lnTo>
                    <a:pt x="107385" y="118577"/>
                  </a:lnTo>
                  <a:lnTo>
                    <a:pt x="107965" y="117065"/>
                  </a:lnTo>
                  <a:lnTo>
                    <a:pt x="108315" y="116868"/>
                  </a:lnTo>
                  <a:lnTo>
                    <a:pt x="108303" y="116700"/>
                  </a:lnTo>
                  <a:lnTo>
                    <a:pt x="108185" y="116563"/>
                  </a:lnTo>
                  <a:lnTo>
                    <a:pt x="107820" y="116466"/>
                  </a:lnTo>
                  <a:lnTo>
                    <a:pt x="107631" y="116254"/>
                  </a:lnTo>
                  <a:lnTo>
                    <a:pt x="107718" y="116001"/>
                  </a:lnTo>
                  <a:lnTo>
                    <a:pt x="107906" y="115822"/>
                  </a:lnTo>
                  <a:lnTo>
                    <a:pt x="108185" y="115309"/>
                  </a:lnTo>
                  <a:lnTo>
                    <a:pt x="108162" y="115053"/>
                  </a:lnTo>
                  <a:lnTo>
                    <a:pt x="104567" y="114827"/>
                  </a:lnTo>
                  <a:lnTo>
                    <a:pt x="103059" y="121454"/>
                  </a:lnTo>
                  <a:lnTo>
                    <a:pt x="89525" y="122519"/>
                  </a:lnTo>
                  <a:lnTo>
                    <a:pt x="89384" y="122333"/>
                  </a:lnTo>
                  <a:lnTo>
                    <a:pt x="89026" y="121532"/>
                  </a:lnTo>
                  <a:lnTo>
                    <a:pt x="89544" y="120695"/>
                  </a:lnTo>
                  <a:lnTo>
                    <a:pt x="89305" y="118794"/>
                  </a:lnTo>
                  <a:lnTo>
                    <a:pt x="88149" y="118839"/>
                  </a:lnTo>
                  <a:lnTo>
                    <a:pt x="87913" y="117603"/>
                  </a:lnTo>
                  <a:lnTo>
                    <a:pt x="87556" y="117230"/>
                  </a:lnTo>
                  <a:lnTo>
                    <a:pt x="87630" y="117834"/>
                  </a:lnTo>
                  <a:lnTo>
                    <a:pt x="87458" y="118110"/>
                  </a:lnTo>
                  <a:lnTo>
                    <a:pt x="86842" y="118117"/>
                  </a:lnTo>
                  <a:lnTo>
                    <a:pt x="86210" y="117532"/>
                  </a:lnTo>
                  <a:lnTo>
                    <a:pt x="86093" y="116367"/>
                  </a:lnTo>
                  <a:lnTo>
                    <a:pt x="85512" y="115917"/>
                  </a:lnTo>
                  <a:lnTo>
                    <a:pt x="83820" y="115328"/>
                  </a:lnTo>
                  <a:lnTo>
                    <a:pt x="84089" y="118264"/>
                  </a:lnTo>
                  <a:lnTo>
                    <a:pt x="84042" y="119210"/>
                  </a:lnTo>
                  <a:lnTo>
                    <a:pt x="82911" y="119325"/>
                  </a:lnTo>
                  <a:lnTo>
                    <a:pt x="82770" y="119511"/>
                  </a:lnTo>
                  <a:lnTo>
                    <a:pt x="83068" y="119682"/>
                  </a:lnTo>
                  <a:lnTo>
                    <a:pt x="83625" y="120345"/>
                  </a:lnTo>
                  <a:lnTo>
                    <a:pt x="82891" y="120817"/>
                  </a:lnTo>
                  <a:lnTo>
                    <a:pt x="82227" y="121103"/>
                  </a:lnTo>
                  <a:lnTo>
                    <a:pt x="81909" y="121126"/>
                  </a:lnTo>
                  <a:lnTo>
                    <a:pt x="82074" y="121788"/>
                  </a:lnTo>
                  <a:lnTo>
                    <a:pt x="82066" y="122251"/>
                  </a:lnTo>
                  <a:lnTo>
                    <a:pt x="81736" y="122902"/>
                  </a:lnTo>
                  <a:lnTo>
                    <a:pt x="81261" y="123021"/>
                  </a:lnTo>
                  <a:lnTo>
                    <a:pt x="79779" y="123080"/>
                  </a:lnTo>
                  <a:lnTo>
                    <a:pt x="76569" y="123359"/>
                  </a:lnTo>
                  <a:lnTo>
                    <a:pt x="76391" y="123579"/>
                  </a:lnTo>
                  <a:lnTo>
                    <a:pt x="76387" y="123754"/>
                  </a:lnTo>
                  <a:lnTo>
                    <a:pt x="76693" y="124045"/>
                  </a:lnTo>
                  <a:lnTo>
                    <a:pt x="77321" y="124979"/>
                  </a:lnTo>
                  <a:lnTo>
                    <a:pt x="77306" y="125503"/>
                  </a:lnTo>
                  <a:lnTo>
                    <a:pt x="76894" y="125894"/>
                  </a:lnTo>
                  <a:lnTo>
                    <a:pt x="75964" y="127085"/>
                  </a:lnTo>
                  <a:lnTo>
                    <a:pt x="76133" y="127182"/>
                  </a:lnTo>
                  <a:lnTo>
                    <a:pt x="76321" y="127149"/>
                  </a:lnTo>
                  <a:lnTo>
                    <a:pt x="77502" y="125805"/>
                  </a:lnTo>
                  <a:lnTo>
                    <a:pt x="78063" y="126117"/>
                  </a:lnTo>
                  <a:lnTo>
                    <a:pt x="78854" y="126765"/>
                  </a:lnTo>
                  <a:lnTo>
                    <a:pt x="75384" y="140608"/>
                  </a:lnTo>
                  <a:lnTo>
                    <a:pt x="72346" y="139900"/>
                  </a:lnTo>
                  <a:lnTo>
                    <a:pt x="71990" y="139655"/>
                  </a:lnTo>
                  <a:lnTo>
                    <a:pt x="71073" y="138711"/>
                  </a:lnTo>
                  <a:lnTo>
                    <a:pt x="69564" y="139077"/>
                  </a:lnTo>
                  <a:lnTo>
                    <a:pt x="68882" y="139527"/>
                  </a:lnTo>
                  <a:lnTo>
                    <a:pt x="68775" y="139717"/>
                  </a:lnTo>
                  <a:lnTo>
                    <a:pt x="67969" y="135236"/>
                  </a:lnTo>
                  <a:lnTo>
                    <a:pt x="67426" y="134833"/>
                  </a:lnTo>
                  <a:lnTo>
                    <a:pt x="65816" y="134375"/>
                  </a:lnTo>
                  <a:lnTo>
                    <a:pt x="65371" y="134395"/>
                  </a:lnTo>
                  <a:lnTo>
                    <a:pt x="64998" y="135036"/>
                  </a:lnTo>
                  <a:lnTo>
                    <a:pt x="64700" y="135197"/>
                  </a:lnTo>
                  <a:lnTo>
                    <a:pt x="62703" y="135400"/>
                  </a:lnTo>
                  <a:lnTo>
                    <a:pt x="62270" y="135895"/>
                  </a:lnTo>
                  <a:lnTo>
                    <a:pt x="62174" y="136181"/>
                  </a:lnTo>
                  <a:lnTo>
                    <a:pt x="62005" y="136407"/>
                  </a:lnTo>
                  <a:lnTo>
                    <a:pt x="61429" y="136467"/>
                  </a:lnTo>
                  <a:lnTo>
                    <a:pt x="60938" y="136363"/>
                  </a:lnTo>
                  <a:lnTo>
                    <a:pt x="60366" y="137131"/>
                  </a:lnTo>
                  <a:lnTo>
                    <a:pt x="60264" y="137396"/>
                  </a:lnTo>
                  <a:lnTo>
                    <a:pt x="57778" y="139117"/>
                  </a:lnTo>
                  <a:lnTo>
                    <a:pt x="57424" y="140033"/>
                  </a:lnTo>
                  <a:lnTo>
                    <a:pt x="57693" y="140558"/>
                  </a:lnTo>
                  <a:lnTo>
                    <a:pt x="52034" y="138903"/>
                  </a:lnTo>
                  <a:lnTo>
                    <a:pt x="50787" y="138565"/>
                  </a:lnTo>
                  <a:lnTo>
                    <a:pt x="50165" y="137665"/>
                  </a:lnTo>
                  <a:lnTo>
                    <a:pt x="50088" y="137311"/>
                  </a:lnTo>
                  <a:lnTo>
                    <a:pt x="50097" y="136959"/>
                  </a:lnTo>
                  <a:lnTo>
                    <a:pt x="49241" y="136613"/>
                  </a:lnTo>
                  <a:lnTo>
                    <a:pt x="48817" y="136634"/>
                  </a:lnTo>
                  <a:lnTo>
                    <a:pt x="48218" y="136436"/>
                  </a:lnTo>
                  <a:lnTo>
                    <a:pt x="48143" y="136309"/>
                  </a:lnTo>
                  <a:lnTo>
                    <a:pt x="48089" y="136106"/>
                  </a:lnTo>
                  <a:lnTo>
                    <a:pt x="48102" y="135208"/>
                  </a:lnTo>
                  <a:lnTo>
                    <a:pt x="48299" y="134638"/>
                  </a:lnTo>
                  <a:lnTo>
                    <a:pt x="47969" y="133123"/>
                  </a:lnTo>
                  <a:lnTo>
                    <a:pt x="48297" y="129394"/>
                  </a:lnTo>
                  <a:lnTo>
                    <a:pt x="47729" y="128759"/>
                  </a:lnTo>
                  <a:lnTo>
                    <a:pt x="47323" y="128899"/>
                  </a:lnTo>
                  <a:lnTo>
                    <a:pt x="46689" y="129318"/>
                  </a:lnTo>
                  <a:lnTo>
                    <a:pt x="45895" y="130182"/>
                  </a:lnTo>
                  <a:lnTo>
                    <a:pt x="45402" y="131663"/>
                  </a:lnTo>
                  <a:lnTo>
                    <a:pt x="44994" y="132163"/>
                  </a:lnTo>
                  <a:lnTo>
                    <a:pt x="44994" y="132928"/>
                  </a:lnTo>
                  <a:lnTo>
                    <a:pt x="45011" y="133253"/>
                  </a:lnTo>
                  <a:lnTo>
                    <a:pt x="44924" y="133649"/>
                  </a:lnTo>
                  <a:lnTo>
                    <a:pt x="44157" y="133813"/>
                  </a:lnTo>
                  <a:lnTo>
                    <a:pt x="43700" y="134299"/>
                  </a:lnTo>
                  <a:lnTo>
                    <a:pt x="43250" y="134555"/>
                  </a:lnTo>
                  <a:lnTo>
                    <a:pt x="42133" y="134708"/>
                  </a:lnTo>
                  <a:lnTo>
                    <a:pt x="42181" y="134915"/>
                  </a:lnTo>
                  <a:lnTo>
                    <a:pt x="42179" y="136046"/>
                  </a:lnTo>
                  <a:lnTo>
                    <a:pt x="41818" y="136293"/>
                  </a:lnTo>
                  <a:lnTo>
                    <a:pt x="41342" y="135991"/>
                  </a:lnTo>
                  <a:lnTo>
                    <a:pt x="40890" y="135887"/>
                  </a:lnTo>
                  <a:lnTo>
                    <a:pt x="40671" y="135952"/>
                  </a:lnTo>
                  <a:lnTo>
                    <a:pt x="40393" y="135853"/>
                  </a:lnTo>
                  <a:lnTo>
                    <a:pt x="40114" y="135369"/>
                  </a:lnTo>
                  <a:lnTo>
                    <a:pt x="39600" y="134755"/>
                  </a:lnTo>
                  <a:lnTo>
                    <a:pt x="38842" y="134989"/>
                  </a:lnTo>
                  <a:lnTo>
                    <a:pt x="37853" y="135047"/>
                  </a:lnTo>
                  <a:lnTo>
                    <a:pt x="37168" y="134661"/>
                  </a:lnTo>
                  <a:lnTo>
                    <a:pt x="37010" y="134144"/>
                  </a:lnTo>
                  <a:lnTo>
                    <a:pt x="36840" y="133933"/>
                  </a:lnTo>
                  <a:lnTo>
                    <a:pt x="36335" y="133917"/>
                  </a:lnTo>
                  <a:lnTo>
                    <a:pt x="36198" y="133451"/>
                  </a:lnTo>
                  <a:lnTo>
                    <a:pt x="36269" y="132892"/>
                  </a:lnTo>
                  <a:lnTo>
                    <a:pt x="35889" y="132121"/>
                  </a:lnTo>
                  <a:lnTo>
                    <a:pt x="35606" y="132049"/>
                  </a:lnTo>
                  <a:lnTo>
                    <a:pt x="35473" y="128665"/>
                  </a:lnTo>
                  <a:lnTo>
                    <a:pt x="30325" y="128761"/>
                  </a:lnTo>
                  <a:lnTo>
                    <a:pt x="30441" y="132690"/>
                  </a:lnTo>
                  <a:lnTo>
                    <a:pt x="29631" y="133118"/>
                  </a:lnTo>
                  <a:lnTo>
                    <a:pt x="29266" y="133227"/>
                  </a:lnTo>
                  <a:lnTo>
                    <a:pt x="28699" y="132863"/>
                  </a:lnTo>
                  <a:lnTo>
                    <a:pt x="28160" y="132673"/>
                  </a:lnTo>
                  <a:lnTo>
                    <a:pt x="26163" y="133108"/>
                  </a:lnTo>
                  <a:lnTo>
                    <a:pt x="26215" y="132502"/>
                  </a:lnTo>
                  <a:lnTo>
                    <a:pt x="27100" y="129904"/>
                  </a:lnTo>
                  <a:lnTo>
                    <a:pt x="29190" y="129064"/>
                  </a:lnTo>
                  <a:lnTo>
                    <a:pt x="29797" y="128616"/>
                  </a:lnTo>
                  <a:lnTo>
                    <a:pt x="30429" y="127861"/>
                  </a:lnTo>
                  <a:lnTo>
                    <a:pt x="30617" y="127744"/>
                  </a:lnTo>
                  <a:lnTo>
                    <a:pt x="31015" y="127585"/>
                  </a:lnTo>
                  <a:lnTo>
                    <a:pt x="31485" y="127791"/>
                  </a:lnTo>
                  <a:lnTo>
                    <a:pt x="32080" y="127656"/>
                  </a:lnTo>
                  <a:lnTo>
                    <a:pt x="30770" y="126773"/>
                  </a:lnTo>
                  <a:lnTo>
                    <a:pt x="30528" y="126422"/>
                  </a:lnTo>
                  <a:lnTo>
                    <a:pt x="30139" y="119572"/>
                  </a:lnTo>
                  <a:lnTo>
                    <a:pt x="30039" y="119273"/>
                  </a:lnTo>
                  <a:lnTo>
                    <a:pt x="29563" y="118843"/>
                  </a:lnTo>
                  <a:lnTo>
                    <a:pt x="29275" y="118424"/>
                  </a:lnTo>
                  <a:lnTo>
                    <a:pt x="29874" y="118388"/>
                  </a:lnTo>
                  <a:lnTo>
                    <a:pt x="31848" y="119489"/>
                  </a:lnTo>
                  <a:lnTo>
                    <a:pt x="31707" y="115582"/>
                  </a:lnTo>
                  <a:lnTo>
                    <a:pt x="30391" y="115640"/>
                  </a:lnTo>
                  <a:lnTo>
                    <a:pt x="30287" y="113043"/>
                  </a:lnTo>
                  <a:lnTo>
                    <a:pt x="29821" y="113043"/>
                  </a:lnTo>
                  <a:lnTo>
                    <a:pt x="29785" y="110847"/>
                  </a:lnTo>
                  <a:lnTo>
                    <a:pt x="30806" y="110848"/>
                  </a:lnTo>
                  <a:lnTo>
                    <a:pt x="30806" y="107337"/>
                  </a:lnTo>
                  <a:lnTo>
                    <a:pt x="41371" y="106845"/>
                  </a:lnTo>
                  <a:lnTo>
                    <a:pt x="35195" y="103039"/>
                  </a:lnTo>
                  <a:lnTo>
                    <a:pt x="35363" y="102811"/>
                  </a:lnTo>
                  <a:lnTo>
                    <a:pt x="37111" y="100274"/>
                  </a:lnTo>
                  <a:lnTo>
                    <a:pt x="37500" y="100371"/>
                  </a:lnTo>
                  <a:lnTo>
                    <a:pt x="38691" y="98663"/>
                  </a:lnTo>
                  <a:lnTo>
                    <a:pt x="43892" y="98494"/>
                  </a:lnTo>
                  <a:lnTo>
                    <a:pt x="44588" y="98333"/>
                  </a:lnTo>
                  <a:lnTo>
                    <a:pt x="45297" y="97812"/>
                  </a:lnTo>
                  <a:lnTo>
                    <a:pt x="45605" y="96890"/>
                  </a:lnTo>
                  <a:lnTo>
                    <a:pt x="45949" y="96503"/>
                  </a:lnTo>
                  <a:lnTo>
                    <a:pt x="48311" y="94011"/>
                  </a:lnTo>
                  <a:lnTo>
                    <a:pt x="44194" y="90546"/>
                  </a:lnTo>
                  <a:lnTo>
                    <a:pt x="42705" y="89392"/>
                  </a:lnTo>
                  <a:lnTo>
                    <a:pt x="42381" y="89408"/>
                  </a:lnTo>
                  <a:lnTo>
                    <a:pt x="41151" y="90140"/>
                  </a:lnTo>
                  <a:lnTo>
                    <a:pt x="40996" y="90026"/>
                  </a:lnTo>
                  <a:lnTo>
                    <a:pt x="40892" y="89798"/>
                  </a:lnTo>
                  <a:lnTo>
                    <a:pt x="40892" y="89262"/>
                  </a:lnTo>
                  <a:lnTo>
                    <a:pt x="41242" y="88074"/>
                  </a:lnTo>
                  <a:lnTo>
                    <a:pt x="41099" y="87977"/>
                  </a:lnTo>
                  <a:lnTo>
                    <a:pt x="40550" y="88805"/>
                  </a:lnTo>
                  <a:lnTo>
                    <a:pt x="39649" y="89392"/>
                  </a:lnTo>
                  <a:lnTo>
                    <a:pt x="39312" y="90026"/>
                  </a:lnTo>
                  <a:lnTo>
                    <a:pt x="39028" y="89766"/>
                  </a:lnTo>
                  <a:lnTo>
                    <a:pt x="39118" y="89245"/>
                  </a:lnTo>
                  <a:lnTo>
                    <a:pt x="38885" y="88969"/>
                  </a:lnTo>
                  <a:lnTo>
                    <a:pt x="39300" y="87960"/>
                  </a:lnTo>
                  <a:lnTo>
                    <a:pt x="39416" y="87830"/>
                  </a:lnTo>
                  <a:lnTo>
                    <a:pt x="40012" y="87310"/>
                  </a:lnTo>
                  <a:lnTo>
                    <a:pt x="40491" y="87196"/>
                  </a:lnTo>
                  <a:lnTo>
                    <a:pt x="40905" y="86984"/>
                  </a:lnTo>
                  <a:lnTo>
                    <a:pt x="41306" y="86529"/>
                  </a:lnTo>
                  <a:lnTo>
                    <a:pt x="41073" y="86025"/>
                  </a:lnTo>
                  <a:lnTo>
                    <a:pt x="40931" y="85911"/>
                  </a:lnTo>
                  <a:lnTo>
                    <a:pt x="40439" y="86073"/>
                  </a:lnTo>
                  <a:lnTo>
                    <a:pt x="39934" y="86139"/>
                  </a:lnTo>
                  <a:lnTo>
                    <a:pt x="39792" y="86025"/>
                  </a:lnTo>
                  <a:lnTo>
                    <a:pt x="39753" y="85634"/>
                  </a:lnTo>
                  <a:lnTo>
                    <a:pt x="39804" y="85163"/>
                  </a:lnTo>
                  <a:lnTo>
                    <a:pt x="39999" y="85098"/>
                  </a:lnTo>
                  <a:lnTo>
                    <a:pt x="39364" y="84593"/>
                  </a:lnTo>
                  <a:lnTo>
                    <a:pt x="37849" y="83292"/>
                  </a:lnTo>
                  <a:lnTo>
                    <a:pt x="33784" y="85602"/>
                  </a:lnTo>
                  <a:lnTo>
                    <a:pt x="33693" y="87245"/>
                  </a:lnTo>
                  <a:lnTo>
                    <a:pt x="32023" y="86236"/>
                  </a:lnTo>
                  <a:lnTo>
                    <a:pt x="30728" y="88123"/>
                  </a:lnTo>
                  <a:lnTo>
                    <a:pt x="28724" y="89261"/>
                  </a:lnTo>
                  <a:lnTo>
                    <a:pt x="23685" y="92329"/>
                  </a:lnTo>
                  <a:lnTo>
                    <a:pt x="24901" y="92483"/>
                  </a:lnTo>
                  <a:lnTo>
                    <a:pt x="26080" y="93154"/>
                  </a:lnTo>
                  <a:lnTo>
                    <a:pt x="25755" y="93591"/>
                  </a:lnTo>
                  <a:lnTo>
                    <a:pt x="25763" y="93857"/>
                  </a:lnTo>
                  <a:lnTo>
                    <a:pt x="26128" y="94075"/>
                  </a:lnTo>
                  <a:lnTo>
                    <a:pt x="26572" y="94125"/>
                  </a:lnTo>
                  <a:lnTo>
                    <a:pt x="26908" y="94418"/>
                  </a:lnTo>
                  <a:lnTo>
                    <a:pt x="26779" y="94646"/>
                  </a:lnTo>
                  <a:lnTo>
                    <a:pt x="26118" y="96142"/>
                  </a:lnTo>
                  <a:lnTo>
                    <a:pt x="25510" y="96760"/>
                  </a:lnTo>
                  <a:lnTo>
                    <a:pt x="25186" y="96354"/>
                  </a:lnTo>
                  <a:lnTo>
                    <a:pt x="25173" y="96094"/>
                  </a:lnTo>
                  <a:lnTo>
                    <a:pt x="21807" y="100778"/>
                  </a:lnTo>
                  <a:lnTo>
                    <a:pt x="21600" y="103804"/>
                  </a:lnTo>
                  <a:lnTo>
                    <a:pt x="21185" y="103917"/>
                  </a:lnTo>
                  <a:lnTo>
                    <a:pt x="20159" y="103062"/>
                  </a:lnTo>
                  <a:lnTo>
                    <a:pt x="16822" y="101349"/>
                  </a:lnTo>
                  <a:lnTo>
                    <a:pt x="16298" y="100509"/>
                  </a:lnTo>
                  <a:lnTo>
                    <a:pt x="15834" y="100186"/>
                  </a:lnTo>
                  <a:lnTo>
                    <a:pt x="15150" y="99915"/>
                  </a:lnTo>
                  <a:lnTo>
                    <a:pt x="13819" y="99667"/>
                  </a:lnTo>
                  <a:lnTo>
                    <a:pt x="13824" y="99528"/>
                  </a:lnTo>
                  <a:lnTo>
                    <a:pt x="14056" y="98854"/>
                  </a:lnTo>
                  <a:lnTo>
                    <a:pt x="13147" y="98409"/>
                  </a:lnTo>
                  <a:lnTo>
                    <a:pt x="13054" y="96941"/>
                  </a:lnTo>
                  <a:lnTo>
                    <a:pt x="13406" y="95473"/>
                  </a:lnTo>
                  <a:lnTo>
                    <a:pt x="11999" y="96183"/>
                  </a:lnTo>
                  <a:lnTo>
                    <a:pt x="11865" y="96254"/>
                  </a:lnTo>
                  <a:lnTo>
                    <a:pt x="11947" y="95561"/>
                  </a:lnTo>
                  <a:lnTo>
                    <a:pt x="11956" y="94609"/>
                  </a:lnTo>
                  <a:lnTo>
                    <a:pt x="11740" y="93537"/>
                  </a:lnTo>
                  <a:lnTo>
                    <a:pt x="11684" y="92824"/>
                  </a:lnTo>
                  <a:lnTo>
                    <a:pt x="13775" y="89607"/>
                  </a:lnTo>
                  <a:lnTo>
                    <a:pt x="12807" y="88326"/>
                  </a:lnTo>
                  <a:lnTo>
                    <a:pt x="12302" y="87366"/>
                  </a:lnTo>
                  <a:lnTo>
                    <a:pt x="12677" y="86658"/>
                  </a:lnTo>
                  <a:lnTo>
                    <a:pt x="13197" y="86229"/>
                  </a:lnTo>
                  <a:lnTo>
                    <a:pt x="14096" y="86000"/>
                  </a:lnTo>
                  <a:lnTo>
                    <a:pt x="13766" y="85672"/>
                  </a:lnTo>
                  <a:lnTo>
                    <a:pt x="12217" y="85266"/>
                  </a:lnTo>
                  <a:lnTo>
                    <a:pt x="12018" y="85084"/>
                  </a:lnTo>
                  <a:lnTo>
                    <a:pt x="11949" y="84787"/>
                  </a:lnTo>
                  <a:lnTo>
                    <a:pt x="12138" y="84779"/>
                  </a:lnTo>
                  <a:lnTo>
                    <a:pt x="12188" y="84602"/>
                  </a:lnTo>
                  <a:lnTo>
                    <a:pt x="12101" y="83936"/>
                  </a:lnTo>
                  <a:lnTo>
                    <a:pt x="11181" y="82611"/>
                  </a:lnTo>
                  <a:lnTo>
                    <a:pt x="10104" y="82929"/>
                  </a:lnTo>
                  <a:lnTo>
                    <a:pt x="9577" y="82835"/>
                  </a:lnTo>
                  <a:lnTo>
                    <a:pt x="9308" y="82658"/>
                  </a:lnTo>
                  <a:lnTo>
                    <a:pt x="10147" y="81371"/>
                  </a:lnTo>
                  <a:lnTo>
                    <a:pt x="10222" y="81146"/>
                  </a:lnTo>
                  <a:lnTo>
                    <a:pt x="10557" y="80496"/>
                  </a:lnTo>
                  <a:lnTo>
                    <a:pt x="10555" y="79665"/>
                  </a:lnTo>
                  <a:lnTo>
                    <a:pt x="10344" y="79488"/>
                  </a:lnTo>
                  <a:lnTo>
                    <a:pt x="8682" y="79564"/>
                  </a:lnTo>
                  <a:lnTo>
                    <a:pt x="8372" y="79546"/>
                  </a:lnTo>
                  <a:lnTo>
                    <a:pt x="8432" y="78895"/>
                  </a:lnTo>
                  <a:lnTo>
                    <a:pt x="8165" y="78611"/>
                  </a:lnTo>
                  <a:lnTo>
                    <a:pt x="8417" y="76735"/>
                  </a:lnTo>
                  <a:lnTo>
                    <a:pt x="8075" y="76261"/>
                  </a:lnTo>
                  <a:lnTo>
                    <a:pt x="7831" y="76272"/>
                  </a:lnTo>
                  <a:lnTo>
                    <a:pt x="7129" y="76537"/>
                  </a:lnTo>
                  <a:lnTo>
                    <a:pt x="6756" y="76100"/>
                  </a:lnTo>
                  <a:lnTo>
                    <a:pt x="7497" y="76318"/>
                  </a:lnTo>
                  <a:lnTo>
                    <a:pt x="8960" y="73872"/>
                  </a:lnTo>
                  <a:lnTo>
                    <a:pt x="9811" y="74137"/>
                  </a:lnTo>
                  <a:lnTo>
                    <a:pt x="10240" y="73112"/>
                  </a:lnTo>
                  <a:lnTo>
                    <a:pt x="10319" y="72425"/>
                  </a:lnTo>
                  <a:lnTo>
                    <a:pt x="9948" y="71694"/>
                  </a:lnTo>
                  <a:lnTo>
                    <a:pt x="6891" y="71353"/>
                  </a:lnTo>
                  <a:lnTo>
                    <a:pt x="6334" y="71154"/>
                  </a:lnTo>
                  <a:lnTo>
                    <a:pt x="5479" y="70636"/>
                  </a:lnTo>
                  <a:lnTo>
                    <a:pt x="5088" y="70660"/>
                  </a:lnTo>
                  <a:lnTo>
                    <a:pt x="4674" y="70870"/>
                  </a:lnTo>
                  <a:lnTo>
                    <a:pt x="4009" y="71660"/>
                  </a:lnTo>
                  <a:lnTo>
                    <a:pt x="3719" y="71748"/>
                  </a:lnTo>
                  <a:lnTo>
                    <a:pt x="3676" y="71435"/>
                  </a:lnTo>
                  <a:lnTo>
                    <a:pt x="3732" y="71063"/>
                  </a:lnTo>
                  <a:lnTo>
                    <a:pt x="3901" y="70560"/>
                  </a:lnTo>
                  <a:lnTo>
                    <a:pt x="4174" y="70233"/>
                  </a:lnTo>
                  <a:lnTo>
                    <a:pt x="4426" y="70166"/>
                  </a:lnTo>
                  <a:lnTo>
                    <a:pt x="4612" y="70297"/>
                  </a:lnTo>
                  <a:lnTo>
                    <a:pt x="5558" y="70517"/>
                  </a:lnTo>
                  <a:lnTo>
                    <a:pt x="6365" y="70922"/>
                  </a:lnTo>
                  <a:lnTo>
                    <a:pt x="7048" y="70262"/>
                  </a:lnTo>
                  <a:lnTo>
                    <a:pt x="7083" y="70124"/>
                  </a:lnTo>
                  <a:lnTo>
                    <a:pt x="6961" y="69890"/>
                  </a:lnTo>
                  <a:lnTo>
                    <a:pt x="6855" y="69138"/>
                  </a:lnTo>
                  <a:lnTo>
                    <a:pt x="6895" y="68779"/>
                  </a:lnTo>
                  <a:lnTo>
                    <a:pt x="7083" y="67821"/>
                  </a:lnTo>
                  <a:lnTo>
                    <a:pt x="7278" y="67485"/>
                  </a:lnTo>
                  <a:lnTo>
                    <a:pt x="7638" y="67545"/>
                  </a:lnTo>
                  <a:lnTo>
                    <a:pt x="7773" y="67566"/>
                  </a:lnTo>
                  <a:lnTo>
                    <a:pt x="8227" y="67524"/>
                  </a:lnTo>
                  <a:lnTo>
                    <a:pt x="8084" y="67118"/>
                  </a:lnTo>
                  <a:lnTo>
                    <a:pt x="8044" y="66986"/>
                  </a:lnTo>
                  <a:lnTo>
                    <a:pt x="8065" y="66738"/>
                  </a:lnTo>
                  <a:lnTo>
                    <a:pt x="8220" y="66424"/>
                  </a:lnTo>
                  <a:lnTo>
                    <a:pt x="8749" y="66194"/>
                  </a:lnTo>
                  <a:lnTo>
                    <a:pt x="8952" y="66304"/>
                  </a:lnTo>
                  <a:lnTo>
                    <a:pt x="9675" y="66772"/>
                  </a:lnTo>
                  <a:lnTo>
                    <a:pt x="9828" y="66803"/>
                  </a:lnTo>
                  <a:lnTo>
                    <a:pt x="10255" y="66790"/>
                  </a:lnTo>
                  <a:lnTo>
                    <a:pt x="10655" y="66663"/>
                  </a:lnTo>
                  <a:lnTo>
                    <a:pt x="11108" y="66291"/>
                  </a:lnTo>
                  <a:lnTo>
                    <a:pt x="11264" y="65867"/>
                  </a:lnTo>
                  <a:lnTo>
                    <a:pt x="10984" y="65518"/>
                  </a:lnTo>
                  <a:lnTo>
                    <a:pt x="10839" y="65060"/>
                  </a:lnTo>
                  <a:lnTo>
                    <a:pt x="11197" y="64909"/>
                  </a:lnTo>
                  <a:lnTo>
                    <a:pt x="11496" y="64503"/>
                  </a:lnTo>
                  <a:lnTo>
                    <a:pt x="12068" y="64177"/>
                  </a:lnTo>
                  <a:lnTo>
                    <a:pt x="12478" y="64209"/>
                  </a:lnTo>
                  <a:lnTo>
                    <a:pt x="12737" y="64310"/>
                  </a:lnTo>
                  <a:lnTo>
                    <a:pt x="13048" y="64175"/>
                  </a:lnTo>
                  <a:lnTo>
                    <a:pt x="12888" y="63907"/>
                  </a:lnTo>
                  <a:lnTo>
                    <a:pt x="13493" y="63131"/>
                  </a:lnTo>
                  <a:lnTo>
                    <a:pt x="13072" y="62918"/>
                  </a:lnTo>
                  <a:lnTo>
                    <a:pt x="12012" y="61119"/>
                  </a:lnTo>
                  <a:lnTo>
                    <a:pt x="11119" y="60632"/>
                  </a:lnTo>
                  <a:lnTo>
                    <a:pt x="10452" y="61494"/>
                  </a:lnTo>
                  <a:lnTo>
                    <a:pt x="10400" y="62161"/>
                  </a:lnTo>
                  <a:lnTo>
                    <a:pt x="10680" y="62556"/>
                  </a:lnTo>
                  <a:lnTo>
                    <a:pt x="10675" y="62676"/>
                  </a:lnTo>
                  <a:lnTo>
                    <a:pt x="9832" y="61916"/>
                  </a:lnTo>
                  <a:lnTo>
                    <a:pt x="9287" y="61281"/>
                  </a:lnTo>
                  <a:lnTo>
                    <a:pt x="9101" y="60711"/>
                  </a:lnTo>
                  <a:lnTo>
                    <a:pt x="8315" y="59688"/>
                  </a:lnTo>
                  <a:lnTo>
                    <a:pt x="8050" y="58981"/>
                  </a:lnTo>
                  <a:lnTo>
                    <a:pt x="7643" y="58787"/>
                  </a:lnTo>
                  <a:lnTo>
                    <a:pt x="7245" y="59037"/>
                  </a:lnTo>
                  <a:lnTo>
                    <a:pt x="6846" y="59566"/>
                  </a:lnTo>
                  <a:lnTo>
                    <a:pt x="6886" y="59867"/>
                  </a:lnTo>
                  <a:lnTo>
                    <a:pt x="7317" y="60507"/>
                  </a:lnTo>
                  <a:lnTo>
                    <a:pt x="7392" y="60950"/>
                  </a:lnTo>
                  <a:lnTo>
                    <a:pt x="7247" y="61835"/>
                  </a:lnTo>
                  <a:lnTo>
                    <a:pt x="7090" y="63971"/>
                  </a:lnTo>
                  <a:lnTo>
                    <a:pt x="7826" y="63985"/>
                  </a:lnTo>
                  <a:lnTo>
                    <a:pt x="7868" y="64269"/>
                  </a:lnTo>
                  <a:lnTo>
                    <a:pt x="7425" y="65913"/>
                  </a:lnTo>
                  <a:lnTo>
                    <a:pt x="7292" y="65942"/>
                  </a:lnTo>
                  <a:lnTo>
                    <a:pt x="5653" y="63967"/>
                  </a:lnTo>
                  <a:lnTo>
                    <a:pt x="5401" y="62825"/>
                  </a:lnTo>
                  <a:lnTo>
                    <a:pt x="5284" y="61538"/>
                  </a:lnTo>
                  <a:lnTo>
                    <a:pt x="4974" y="59528"/>
                  </a:lnTo>
                  <a:lnTo>
                    <a:pt x="4090" y="58348"/>
                  </a:lnTo>
                  <a:lnTo>
                    <a:pt x="4051" y="57759"/>
                  </a:lnTo>
                  <a:lnTo>
                    <a:pt x="0" y="57775"/>
                  </a:lnTo>
                  <a:lnTo>
                    <a:pt x="31" y="57055"/>
                  </a:lnTo>
                  <a:lnTo>
                    <a:pt x="276" y="56647"/>
                  </a:lnTo>
                  <a:lnTo>
                    <a:pt x="963" y="56940"/>
                  </a:lnTo>
                  <a:lnTo>
                    <a:pt x="1452" y="57457"/>
                  </a:lnTo>
                  <a:lnTo>
                    <a:pt x="1737" y="57658"/>
                  </a:lnTo>
                  <a:lnTo>
                    <a:pt x="2222" y="57584"/>
                  </a:lnTo>
                  <a:lnTo>
                    <a:pt x="2855" y="56903"/>
                  </a:lnTo>
                  <a:lnTo>
                    <a:pt x="2926" y="56628"/>
                  </a:lnTo>
                  <a:lnTo>
                    <a:pt x="2788" y="56356"/>
                  </a:lnTo>
                  <a:lnTo>
                    <a:pt x="3017" y="55378"/>
                  </a:lnTo>
                  <a:lnTo>
                    <a:pt x="3266" y="54939"/>
                  </a:lnTo>
                  <a:lnTo>
                    <a:pt x="4052" y="54515"/>
                  </a:lnTo>
                  <a:lnTo>
                    <a:pt x="4934" y="54184"/>
                  </a:lnTo>
                  <a:lnTo>
                    <a:pt x="5451" y="54278"/>
                  </a:lnTo>
                  <a:lnTo>
                    <a:pt x="5644" y="54229"/>
                  </a:lnTo>
                  <a:lnTo>
                    <a:pt x="6174" y="53679"/>
                  </a:lnTo>
                  <a:lnTo>
                    <a:pt x="6518" y="53054"/>
                  </a:lnTo>
                  <a:lnTo>
                    <a:pt x="6903" y="52923"/>
                  </a:lnTo>
                  <a:lnTo>
                    <a:pt x="7285" y="54073"/>
                  </a:lnTo>
                  <a:lnTo>
                    <a:pt x="7171" y="54471"/>
                  </a:lnTo>
                  <a:lnTo>
                    <a:pt x="6993" y="54661"/>
                  </a:lnTo>
                  <a:lnTo>
                    <a:pt x="7025" y="55815"/>
                  </a:lnTo>
                  <a:lnTo>
                    <a:pt x="11903" y="55608"/>
                  </a:lnTo>
                  <a:lnTo>
                    <a:pt x="11694" y="55128"/>
                  </a:lnTo>
                  <a:lnTo>
                    <a:pt x="11397" y="54826"/>
                  </a:lnTo>
                  <a:lnTo>
                    <a:pt x="11247" y="54414"/>
                  </a:lnTo>
                  <a:lnTo>
                    <a:pt x="11120" y="52132"/>
                  </a:lnTo>
                  <a:lnTo>
                    <a:pt x="12392" y="52675"/>
                  </a:lnTo>
                  <a:lnTo>
                    <a:pt x="13502" y="52571"/>
                  </a:lnTo>
                  <a:lnTo>
                    <a:pt x="14249" y="52385"/>
                  </a:lnTo>
                  <a:lnTo>
                    <a:pt x="15197" y="52895"/>
                  </a:lnTo>
                  <a:lnTo>
                    <a:pt x="16007" y="53438"/>
                  </a:lnTo>
                  <a:lnTo>
                    <a:pt x="16442" y="53516"/>
                  </a:lnTo>
                  <a:lnTo>
                    <a:pt x="16177" y="52240"/>
                  </a:lnTo>
                  <a:lnTo>
                    <a:pt x="15755" y="51213"/>
                  </a:lnTo>
                  <a:lnTo>
                    <a:pt x="16648" y="51068"/>
                  </a:lnTo>
                  <a:lnTo>
                    <a:pt x="18351" y="49941"/>
                  </a:lnTo>
                  <a:lnTo>
                    <a:pt x="19059" y="49893"/>
                  </a:lnTo>
                  <a:lnTo>
                    <a:pt x="19078" y="51522"/>
                  </a:lnTo>
                  <a:lnTo>
                    <a:pt x="18832" y="52039"/>
                  </a:lnTo>
                  <a:lnTo>
                    <a:pt x="18492" y="52460"/>
                  </a:lnTo>
                  <a:lnTo>
                    <a:pt x="18287" y="52865"/>
                  </a:lnTo>
                  <a:lnTo>
                    <a:pt x="18342" y="53316"/>
                  </a:lnTo>
                  <a:lnTo>
                    <a:pt x="18879" y="53922"/>
                  </a:lnTo>
                  <a:lnTo>
                    <a:pt x="21170" y="53892"/>
                  </a:lnTo>
                  <a:lnTo>
                    <a:pt x="22973" y="54376"/>
                  </a:lnTo>
                  <a:lnTo>
                    <a:pt x="23135" y="53918"/>
                  </a:lnTo>
                  <a:lnTo>
                    <a:pt x="23354" y="53918"/>
                  </a:lnTo>
                  <a:lnTo>
                    <a:pt x="24054" y="54118"/>
                  </a:lnTo>
                  <a:lnTo>
                    <a:pt x="25148" y="54579"/>
                  </a:lnTo>
                  <a:lnTo>
                    <a:pt x="25523" y="54582"/>
                  </a:lnTo>
                  <a:lnTo>
                    <a:pt x="25604" y="55061"/>
                  </a:lnTo>
                  <a:lnTo>
                    <a:pt x="25917" y="55519"/>
                  </a:lnTo>
                  <a:lnTo>
                    <a:pt x="26149" y="55659"/>
                  </a:lnTo>
                  <a:lnTo>
                    <a:pt x="26476" y="55727"/>
                  </a:lnTo>
                  <a:lnTo>
                    <a:pt x="26472" y="55521"/>
                  </a:lnTo>
                  <a:lnTo>
                    <a:pt x="26689" y="54962"/>
                  </a:lnTo>
                  <a:lnTo>
                    <a:pt x="26785" y="54660"/>
                  </a:lnTo>
                  <a:lnTo>
                    <a:pt x="26826" y="54503"/>
                  </a:lnTo>
                  <a:lnTo>
                    <a:pt x="27087" y="54254"/>
                  </a:lnTo>
                  <a:lnTo>
                    <a:pt x="27197" y="54123"/>
                  </a:lnTo>
                  <a:lnTo>
                    <a:pt x="27353" y="53559"/>
                  </a:lnTo>
                  <a:lnTo>
                    <a:pt x="27282" y="53387"/>
                  </a:lnTo>
                  <a:lnTo>
                    <a:pt x="27268" y="53174"/>
                  </a:lnTo>
                  <a:lnTo>
                    <a:pt x="27334" y="53030"/>
                  </a:lnTo>
                  <a:lnTo>
                    <a:pt x="27634" y="53033"/>
                  </a:lnTo>
                  <a:lnTo>
                    <a:pt x="27812" y="52973"/>
                  </a:lnTo>
                  <a:lnTo>
                    <a:pt x="28117" y="52958"/>
                  </a:lnTo>
                  <a:lnTo>
                    <a:pt x="28486" y="52650"/>
                  </a:lnTo>
                  <a:lnTo>
                    <a:pt x="28699" y="52583"/>
                  </a:lnTo>
                  <a:lnTo>
                    <a:pt x="28993" y="52549"/>
                  </a:lnTo>
                  <a:lnTo>
                    <a:pt x="29165" y="52450"/>
                  </a:lnTo>
                  <a:lnTo>
                    <a:pt x="29439" y="51924"/>
                  </a:lnTo>
                  <a:lnTo>
                    <a:pt x="29368" y="51412"/>
                  </a:lnTo>
                  <a:lnTo>
                    <a:pt x="29563" y="50967"/>
                  </a:lnTo>
                  <a:lnTo>
                    <a:pt x="29700" y="50738"/>
                  </a:lnTo>
                  <a:lnTo>
                    <a:pt x="29942" y="50756"/>
                  </a:lnTo>
                  <a:lnTo>
                    <a:pt x="30226" y="50652"/>
                  </a:lnTo>
                  <a:lnTo>
                    <a:pt x="31123" y="50105"/>
                  </a:lnTo>
                  <a:lnTo>
                    <a:pt x="31282" y="49884"/>
                  </a:lnTo>
                  <a:lnTo>
                    <a:pt x="31198" y="49741"/>
                  </a:lnTo>
                  <a:lnTo>
                    <a:pt x="31351" y="49504"/>
                  </a:lnTo>
                  <a:lnTo>
                    <a:pt x="31403" y="49330"/>
                  </a:lnTo>
                  <a:lnTo>
                    <a:pt x="31852" y="49288"/>
                  </a:lnTo>
                  <a:lnTo>
                    <a:pt x="32161" y="49179"/>
                  </a:lnTo>
                  <a:lnTo>
                    <a:pt x="32264" y="48996"/>
                  </a:lnTo>
                  <a:lnTo>
                    <a:pt x="32411" y="48840"/>
                  </a:lnTo>
                  <a:lnTo>
                    <a:pt x="32449" y="48569"/>
                  </a:lnTo>
                  <a:lnTo>
                    <a:pt x="32507" y="48405"/>
                  </a:lnTo>
                  <a:lnTo>
                    <a:pt x="32735" y="48301"/>
                  </a:lnTo>
                  <a:lnTo>
                    <a:pt x="33733" y="48314"/>
                  </a:lnTo>
                  <a:lnTo>
                    <a:pt x="34123" y="48080"/>
                  </a:lnTo>
                  <a:lnTo>
                    <a:pt x="34483" y="48117"/>
                  </a:lnTo>
                  <a:lnTo>
                    <a:pt x="35146" y="48364"/>
                  </a:lnTo>
                  <a:lnTo>
                    <a:pt x="35473" y="47989"/>
                  </a:lnTo>
                  <a:lnTo>
                    <a:pt x="35672" y="47312"/>
                  </a:lnTo>
                  <a:lnTo>
                    <a:pt x="35649" y="45358"/>
                  </a:lnTo>
                  <a:lnTo>
                    <a:pt x="38550" y="45264"/>
                  </a:lnTo>
                  <a:lnTo>
                    <a:pt x="38583" y="44710"/>
                  </a:lnTo>
                  <a:lnTo>
                    <a:pt x="38266" y="44200"/>
                  </a:lnTo>
                  <a:lnTo>
                    <a:pt x="38042" y="44020"/>
                  </a:lnTo>
                  <a:lnTo>
                    <a:pt x="37740" y="43336"/>
                  </a:lnTo>
                  <a:lnTo>
                    <a:pt x="38042" y="43250"/>
                  </a:lnTo>
                  <a:lnTo>
                    <a:pt x="38222" y="43367"/>
                  </a:lnTo>
                  <a:lnTo>
                    <a:pt x="38450" y="43317"/>
                  </a:lnTo>
                  <a:lnTo>
                    <a:pt x="38761" y="43208"/>
                  </a:lnTo>
                  <a:lnTo>
                    <a:pt x="39032" y="42974"/>
                  </a:lnTo>
                  <a:lnTo>
                    <a:pt x="39211" y="42708"/>
                  </a:lnTo>
                  <a:lnTo>
                    <a:pt x="39990" y="40637"/>
                  </a:lnTo>
                  <a:lnTo>
                    <a:pt x="40412" y="40084"/>
                  </a:lnTo>
                  <a:lnTo>
                    <a:pt x="40946" y="39581"/>
                  </a:lnTo>
                  <a:lnTo>
                    <a:pt x="41084" y="39131"/>
                  </a:lnTo>
                  <a:lnTo>
                    <a:pt x="41428" y="38584"/>
                  </a:lnTo>
                  <a:lnTo>
                    <a:pt x="41808" y="38491"/>
                  </a:lnTo>
                  <a:lnTo>
                    <a:pt x="42504" y="37962"/>
                  </a:lnTo>
                  <a:lnTo>
                    <a:pt x="43030" y="37266"/>
                  </a:lnTo>
                  <a:lnTo>
                    <a:pt x="43049" y="37028"/>
                  </a:lnTo>
                  <a:lnTo>
                    <a:pt x="43247" y="36611"/>
                  </a:lnTo>
                  <a:lnTo>
                    <a:pt x="43785" y="35956"/>
                  </a:lnTo>
                  <a:lnTo>
                    <a:pt x="43583" y="35654"/>
                  </a:lnTo>
                  <a:lnTo>
                    <a:pt x="43556" y="35502"/>
                  </a:lnTo>
                  <a:lnTo>
                    <a:pt x="43662" y="35193"/>
                  </a:lnTo>
                  <a:lnTo>
                    <a:pt x="43619" y="34650"/>
                  </a:lnTo>
                  <a:lnTo>
                    <a:pt x="43602" y="33422"/>
                  </a:lnTo>
                  <a:lnTo>
                    <a:pt x="44184" y="32305"/>
                  </a:lnTo>
                  <a:lnTo>
                    <a:pt x="44259" y="31490"/>
                  </a:lnTo>
                  <a:lnTo>
                    <a:pt x="44081" y="31271"/>
                  </a:lnTo>
                  <a:lnTo>
                    <a:pt x="43261" y="29064"/>
                  </a:lnTo>
                  <a:lnTo>
                    <a:pt x="43189" y="28242"/>
                  </a:lnTo>
                  <a:lnTo>
                    <a:pt x="43200" y="26884"/>
                  </a:lnTo>
                  <a:lnTo>
                    <a:pt x="43315" y="26601"/>
                  </a:lnTo>
                  <a:lnTo>
                    <a:pt x="43798" y="26295"/>
                  </a:lnTo>
                  <a:lnTo>
                    <a:pt x="44800" y="25733"/>
                  </a:lnTo>
                  <a:lnTo>
                    <a:pt x="45006" y="25283"/>
                  </a:lnTo>
                  <a:lnTo>
                    <a:pt x="45172" y="24248"/>
                  </a:lnTo>
                  <a:lnTo>
                    <a:pt x="45303" y="23973"/>
                  </a:lnTo>
                  <a:lnTo>
                    <a:pt x="45525" y="23716"/>
                  </a:lnTo>
                  <a:lnTo>
                    <a:pt x="45767" y="23616"/>
                  </a:lnTo>
                  <a:lnTo>
                    <a:pt x="46250" y="23619"/>
                  </a:lnTo>
                  <a:lnTo>
                    <a:pt x="46614" y="23448"/>
                  </a:lnTo>
                  <a:lnTo>
                    <a:pt x="46811" y="23261"/>
                  </a:lnTo>
                  <a:lnTo>
                    <a:pt x="46472" y="19632"/>
                  </a:lnTo>
                  <a:lnTo>
                    <a:pt x="46579" y="18179"/>
                  </a:lnTo>
                  <a:lnTo>
                    <a:pt x="46662" y="17881"/>
                  </a:lnTo>
                  <a:lnTo>
                    <a:pt x="47400" y="16508"/>
                  </a:lnTo>
                  <a:lnTo>
                    <a:pt x="48105" y="15526"/>
                  </a:lnTo>
                  <a:lnTo>
                    <a:pt x="48228" y="14986"/>
                  </a:lnTo>
                  <a:lnTo>
                    <a:pt x="48125" y="14369"/>
                  </a:lnTo>
                  <a:lnTo>
                    <a:pt x="48252" y="13952"/>
                  </a:lnTo>
                  <a:lnTo>
                    <a:pt x="49510" y="13922"/>
                  </a:lnTo>
                  <a:lnTo>
                    <a:pt x="49783" y="14306"/>
                  </a:lnTo>
                  <a:lnTo>
                    <a:pt x="50092" y="15042"/>
                  </a:lnTo>
                  <a:lnTo>
                    <a:pt x="51495" y="16531"/>
                  </a:lnTo>
                  <a:lnTo>
                    <a:pt x="51605" y="17514"/>
                  </a:lnTo>
                  <a:lnTo>
                    <a:pt x="53088" y="17466"/>
                  </a:lnTo>
                  <a:lnTo>
                    <a:pt x="53346" y="16990"/>
                  </a:lnTo>
                  <a:lnTo>
                    <a:pt x="53552" y="16778"/>
                  </a:lnTo>
                  <a:lnTo>
                    <a:pt x="53969" y="16462"/>
                  </a:lnTo>
                  <a:lnTo>
                    <a:pt x="54163" y="16402"/>
                  </a:lnTo>
                  <a:lnTo>
                    <a:pt x="54766" y="16284"/>
                  </a:lnTo>
                  <a:lnTo>
                    <a:pt x="55279" y="16812"/>
                  </a:lnTo>
                  <a:lnTo>
                    <a:pt x="56337" y="16849"/>
                  </a:lnTo>
                  <a:lnTo>
                    <a:pt x="56928" y="16327"/>
                  </a:lnTo>
                  <a:lnTo>
                    <a:pt x="57494" y="16132"/>
                  </a:lnTo>
                  <a:lnTo>
                    <a:pt x="57525" y="15379"/>
                  </a:lnTo>
                  <a:lnTo>
                    <a:pt x="57352" y="14754"/>
                  </a:lnTo>
                  <a:lnTo>
                    <a:pt x="55716" y="13630"/>
                  </a:lnTo>
                  <a:lnTo>
                    <a:pt x="56945" y="13594"/>
                  </a:lnTo>
                  <a:lnTo>
                    <a:pt x="57628" y="14422"/>
                  </a:lnTo>
                  <a:lnTo>
                    <a:pt x="57559" y="12131"/>
                  </a:lnTo>
                  <a:lnTo>
                    <a:pt x="60682" y="12144"/>
                  </a:lnTo>
                  <a:lnTo>
                    <a:pt x="60855" y="11783"/>
                  </a:lnTo>
                  <a:lnTo>
                    <a:pt x="60708" y="11442"/>
                  </a:lnTo>
                  <a:lnTo>
                    <a:pt x="60617" y="10853"/>
                  </a:lnTo>
                  <a:lnTo>
                    <a:pt x="60661" y="10675"/>
                  </a:lnTo>
                  <a:lnTo>
                    <a:pt x="61121" y="10037"/>
                  </a:lnTo>
                  <a:lnTo>
                    <a:pt x="62450" y="8861"/>
                  </a:lnTo>
                  <a:lnTo>
                    <a:pt x="62613" y="8273"/>
                  </a:lnTo>
                  <a:lnTo>
                    <a:pt x="62744" y="8173"/>
                  </a:lnTo>
                  <a:lnTo>
                    <a:pt x="63018" y="8124"/>
                  </a:lnTo>
                  <a:lnTo>
                    <a:pt x="63807" y="8150"/>
                  </a:lnTo>
                  <a:lnTo>
                    <a:pt x="65200" y="8589"/>
                  </a:lnTo>
                  <a:lnTo>
                    <a:pt x="65708" y="8135"/>
                  </a:lnTo>
                  <a:lnTo>
                    <a:pt x="66156" y="7157"/>
                  </a:lnTo>
                  <a:lnTo>
                    <a:pt x="66728" y="6517"/>
                  </a:lnTo>
                  <a:lnTo>
                    <a:pt x="66950" y="6770"/>
                  </a:lnTo>
                  <a:lnTo>
                    <a:pt x="67811" y="7377"/>
                  </a:lnTo>
                  <a:lnTo>
                    <a:pt x="68414" y="7563"/>
                  </a:lnTo>
                  <a:lnTo>
                    <a:pt x="68931" y="8172"/>
                  </a:lnTo>
                  <a:lnTo>
                    <a:pt x="69367" y="9295"/>
                  </a:lnTo>
                  <a:lnTo>
                    <a:pt x="70738" y="9202"/>
                  </a:lnTo>
                  <a:lnTo>
                    <a:pt x="71124" y="9027"/>
                  </a:lnTo>
                  <a:lnTo>
                    <a:pt x="71216" y="8744"/>
                  </a:lnTo>
                  <a:lnTo>
                    <a:pt x="71156" y="8540"/>
                  </a:lnTo>
                  <a:lnTo>
                    <a:pt x="71691" y="8089"/>
                  </a:lnTo>
                  <a:lnTo>
                    <a:pt x="72548" y="7832"/>
                  </a:lnTo>
                  <a:lnTo>
                    <a:pt x="73107" y="7772"/>
                  </a:lnTo>
                  <a:lnTo>
                    <a:pt x="74111" y="6942"/>
                  </a:lnTo>
                  <a:lnTo>
                    <a:pt x="74501" y="6231"/>
                  </a:lnTo>
                  <a:lnTo>
                    <a:pt x="74277" y="5877"/>
                  </a:lnTo>
                  <a:lnTo>
                    <a:pt x="74075" y="5769"/>
                  </a:lnTo>
                  <a:lnTo>
                    <a:pt x="73606" y="5695"/>
                  </a:lnTo>
                  <a:lnTo>
                    <a:pt x="72391" y="4769"/>
                  </a:lnTo>
                  <a:lnTo>
                    <a:pt x="71498" y="4602"/>
                  </a:lnTo>
                  <a:lnTo>
                    <a:pt x="71252" y="4685"/>
                  </a:lnTo>
                  <a:lnTo>
                    <a:pt x="70805" y="5075"/>
                  </a:lnTo>
                  <a:lnTo>
                    <a:pt x="70388" y="5164"/>
                  </a:lnTo>
                  <a:lnTo>
                    <a:pt x="70190" y="4554"/>
                  </a:lnTo>
                  <a:lnTo>
                    <a:pt x="70011" y="4450"/>
                  </a:lnTo>
                  <a:lnTo>
                    <a:pt x="69420" y="4483"/>
                  </a:lnTo>
                  <a:lnTo>
                    <a:pt x="69408" y="4259"/>
                  </a:lnTo>
                  <a:lnTo>
                    <a:pt x="70357" y="3263"/>
                  </a:lnTo>
                  <a:lnTo>
                    <a:pt x="70513" y="2321"/>
                  </a:lnTo>
                  <a:lnTo>
                    <a:pt x="70307" y="2109"/>
                  </a:lnTo>
                  <a:lnTo>
                    <a:pt x="71651" y="2437"/>
                  </a:lnTo>
                  <a:lnTo>
                    <a:pt x="72533" y="2094"/>
                  </a:lnTo>
                  <a:lnTo>
                    <a:pt x="72747" y="2079"/>
                  </a:lnTo>
                  <a:lnTo>
                    <a:pt x="74042" y="2885"/>
                  </a:lnTo>
                  <a:lnTo>
                    <a:pt x="74534" y="2826"/>
                  </a:lnTo>
                  <a:lnTo>
                    <a:pt x="75142" y="2610"/>
                  </a:lnTo>
                  <a:lnTo>
                    <a:pt x="75248" y="1970"/>
                  </a:lnTo>
                  <a:lnTo>
                    <a:pt x="75224" y="1642"/>
                  </a:lnTo>
                  <a:lnTo>
                    <a:pt x="75149" y="1374"/>
                  </a:lnTo>
                  <a:lnTo>
                    <a:pt x="74833" y="995"/>
                  </a:lnTo>
                  <a:lnTo>
                    <a:pt x="74966" y="90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3" name="pg174">
              <a:extLst>
                <a:ext uri="{FF2B5EF4-FFF2-40B4-BE49-F238E27FC236}">
                  <a16:creationId xmlns:a16="http://schemas.microsoft.com/office/drawing/2014/main" id="{C22CF50A-4F65-BD43-A354-81011B51C088}"/>
                </a:ext>
              </a:extLst>
            </p:cNvPr>
            <p:cNvSpPr/>
            <p:nvPr/>
          </p:nvSpPr>
          <p:spPr>
            <a:xfrm>
              <a:off x="7224016" y="2777898"/>
              <a:ext cx="3492" cy="2417"/>
            </a:xfrm>
            <a:custGeom>
              <a:avLst/>
              <a:gdLst/>
              <a:ahLst/>
              <a:cxnLst/>
              <a:rect l="0" t="0" r="0" b="0"/>
              <a:pathLst>
                <a:path w="3492" h="2417">
                  <a:moveTo>
                    <a:pt x="0" y="2417"/>
                  </a:moveTo>
                  <a:lnTo>
                    <a:pt x="3332" y="2180"/>
                  </a:lnTo>
                  <a:lnTo>
                    <a:pt x="3469" y="1921"/>
                  </a:lnTo>
                  <a:lnTo>
                    <a:pt x="3492" y="1678"/>
                  </a:lnTo>
                  <a:lnTo>
                    <a:pt x="2880" y="249"/>
                  </a:lnTo>
                  <a:lnTo>
                    <a:pt x="2216" y="0"/>
                  </a:lnTo>
                  <a:lnTo>
                    <a:pt x="2146" y="192"/>
                  </a:lnTo>
                  <a:lnTo>
                    <a:pt x="1361" y="1315"/>
                  </a:lnTo>
                  <a:lnTo>
                    <a:pt x="383" y="218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4" name="pg175">
              <a:extLst>
                <a:ext uri="{FF2B5EF4-FFF2-40B4-BE49-F238E27FC236}">
                  <a16:creationId xmlns:a16="http://schemas.microsoft.com/office/drawing/2014/main" id="{EE66412C-0022-E842-B5F0-9D7FBF4F7BD5}"/>
                </a:ext>
              </a:extLst>
            </p:cNvPr>
            <p:cNvSpPr/>
            <p:nvPr/>
          </p:nvSpPr>
          <p:spPr>
            <a:xfrm>
              <a:off x="7172052" y="2740004"/>
              <a:ext cx="27125" cy="24044"/>
            </a:xfrm>
            <a:custGeom>
              <a:avLst/>
              <a:gdLst/>
              <a:ahLst/>
              <a:cxnLst/>
              <a:rect l="0" t="0" r="0" b="0"/>
              <a:pathLst>
                <a:path w="27125" h="24044">
                  <a:moveTo>
                    <a:pt x="0" y="20625"/>
                  </a:moveTo>
                  <a:lnTo>
                    <a:pt x="414" y="20511"/>
                  </a:lnTo>
                  <a:lnTo>
                    <a:pt x="621" y="17485"/>
                  </a:lnTo>
                  <a:lnTo>
                    <a:pt x="3987" y="12801"/>
                  </a:lnTo>
                  <a:lnTo>
                    <a:pt x="4000" y="13061"/>
                  </a:lnTo>
                  <a:lnTo>
                    <a:pt x="4324" y="13468"/>
                  </a:lnTo>
                  <a:lnTo>
                    <a:pt x="4933" y="12850"/>
                  </a:lnTo>
                  <a:lnTo>
                    <a:pt x="5593" y="11353"/>
                  </a:lnTo>
                  <a:lnTo>
                    <a:pt x="5645" y="11028"/>
                  </a:lnTo>
                  <a:lnTo>
                    <a:pt x="5386" y="10833"/>
                  </a:lnTo>
                  <a:lnTo>
                    <a:pt x="4942" y="10783"/>
                  </a:lnTo>
                  <a:lnTo>
                    <a:pt x="4577" y="10564"/>
                  </a:lnTo>
                  <a:lnTo>
                    <a:pt x="4569" y="10299"/>
                  </a:lnTo>
                  <a:lnTo>
                    <a:pt x="4894" y="9861"/>
                  </a:lnTo>
                  <a:lnTo>
                    <a:pt x="3716" y="9190"/>
                  </a:lnTo>
                  <a:lnTo>
                    <a:pt x="2500" y="9036"/>
                  </a:lnTo>
                  <a:lnTo>
                    <a:pt x="7538" y="5968"/>
                  </a:lnTo>
                  <a:lnTo>
                    <a:pt x="9542" y="4831"/>
                  </a:lnTo>
                  <a:lnTo>
                    <a:pt x="10837" y="2944"/>
                  </a:lnTo>
                  <a:lnTo>
                    <a:pt x="12507" y="3952"/>
                  </a:lnTo>
                  <a:lnTo>
                    <a:pt x="12598" y="2309"/>
                  </a:lnTo>
                  <a:lnTo>
                    <a:pt x="16663" y="0"/>
                  </a:lnTo>
                  <a:lnTo>
                    <a:pt x="18178" y="1301"/>
                  </a:lnTo>
                  <a:lnTo>
                    <a:pt x="18813" y="1805"/>
                  </a:lnTo>
                  <a:lnTo>
                    <a:pt x="18619" y="1870"/>
                  </a:lnTo>
                  <a:lnTo>
                    <a:pt x="18567" y="2342"/>
                  </a:lnTo>
                  <a:lnTo>
                    <a:pt x="18606" y="2732"/>
                  </a:lnTo>
                  <a:lnTo>
                    <a:pt x="18748" y="2846"/>
                  </a:lnTo>
                  <a:lnTo>
                    <a:pt x="19253" y="2781"/>
                  </a:lnTo>
                  <a:lnTo>
                    <a:pt x="19745" y="2618"/>
                  </a:lnTo>
                  <a:lnTo>
                    <a:pt x="19887" y="2732"/>
                  </a:lnTo>
                  <a:lnTo>
                    <a:pt x="20108" y="3318"/>
                  </a:lnTo>
                  <a:lnTo>
                    <a:pt x="19719" y="3692"/>
                  </a:lnTo>
                  <a:lnTo>
                    <a:pt x="19305" y="3903"/>
                  </a:lnTo>
                  <a:lnTo>
                    <a:pt x="18826" y="4017"/>
                  </a:lnTo>
                  <a:lnTo>
                    <a:pt x="18230" y="4538"/>
                  </a:lnTo>
                  <a:lnTo>
                    <a:pt x="18114" y="4668"/>
                  </a:lnTo>
                  <a:lnTo>
                    <a:pt x="17699" y="5676"/>
                  </a:lnTo>
                  <a:lnTo>
                    <a:pt x="17932" y="5953"/>
                  </a:lnTo>
                  <a:lnTo>
                    <a:pt x="17842" y="6473"/>
                  </a:lnTo>
                  <a:lnTo>
                    <a:pt x="18127" y="6733"/>
                  </a:lnTo>
                  <a:lnTo>
                    <a:pt x="18463" y="6099"/>
                  </a:lnTo>
                  <a:lnTo>
                    <a:pt x="19364" y="5512"/>
                  </a:lnTo>
                  <a:lnTo>
                    <a:pt x="19913" y="4684"/>
                  </a:lnTo>
                  <a:lnTo>
                    <a:pt x="20056" y="4782"/>
                  </a:lnTo>
                  <a:lnTo>
                    <a:pt x="19706" y="5969"/>
                  </a:lnTo>
                  <a:lnTo>
                    <a:pt x="19706" y="6506"/>
                  </a:lnTo>
                  <a:lnTo>
                    <a:pt x="19810" y="6733"/>
                  </a:lnTo>
                  <a:lnTo>
                    <a:pt x="19965" y="6847"/>
                  </a:lnTo>
                  <a:lnTo>
                    <a:pt x="21195" y="6115"/>
                  </a:lnTo>
                  <a:lnTo>
                    <a:pt x="21519" y="6099"/>
                  </a:lnTo>
                  <a:lnTo>
                    <a:pt x="23008" y="7254"/>
                  </a:lnTo>
                  <a:lnTo>
                    <a:pt x="27125" y="10718"/>
                  </a:lnTo>
                  <a:lnTo>
                    <a:pt x="24764" y="13210"/>
                  </a:lnTo>
                  <a:lnTo>
                    <a:pt x="24419" y="13598"/>
                  </a:lnTo>
                  <a:lnTo>
                    <a:pt x="24111" y="14520"/>
                  </a:lnTo>
                  <a:lnTo>
                    <a:pt x="23403" y="15040"/>
                  </a:lnTo>
                  <a:lnTo>
                    <a:pt x="22706" y="15201"/>
                  </a:lnTo>
                  <a:lnTo>
                    <a:pt x="17505" y="15371"/>
                  </a:lnTo>
                  <a:lnTo>
                    <a:pt x="16314" y="17079"/>
                  </a:lnTo>
                  <a:lnTo>
                    <a:pt x="15925" y="16981"/>
                  </a:lnTo>
                  <a:lnTo>
                    <a:pt x="14177" y="19519"/>
                  </a:lnTo>
                  <a:lnTo>
                    <a:pt x="14009" y="19746"/>
                  </a:lnTo>
                  <a:lnTo>
                    <a:pt x="20185" y="23552"/>
                  </a:lnTo>
                  <a:lnTo>
                    <a:pt x="9620" y="24044"/>
                  </a:lnTo>
                  <a:lnTo>
                    <a:pt x="7127" y="23562"/>
                  </a:lnTo>
                  <a:lnTo>
                    <a:pt x="6836" y="23506"/>
                  </a:lnTo>
                  <a:lnTo>
                    <a:pt x="3120" y="22788"/>
                  </a:lnTo>
                  <a:lnTo>
                    <a:pt x="2965" y="22756"/>
                  </a:lnTo>
                  <a:lnTo>
                    <a:pt x="2602" y="22691"/>
                  </a:lnTo>
                  <a:lnTo>
                    <a:pt x="2343" y="22577"/>
                  </a:lnTo>
                  <a:lnTo>
                    <a:pt x="802" y="2129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5" name="pg176">
              <a:extLst>
                <a:ext uri="{FF2B5EF4-FFF2-40B4-BE49-F238E27FC236}">
                  <a16:creationId xmlns:a16="http://schemas.microsoft.com/office/drawing/2014/main" id="{5E433C68-C538-0E40-B88C-DC2931CB92ED}"/>
                </a:ext>
              </a:extLst>
            </p:cNvPr>
            <p:cNvSpPr/>
            <p:nvPr/>
          </p:nvSpPr>
          <p:spPr>
            <a:xfrm>
              <a:off x="7037357" y="2692242"/>
              <a:ext cx="145357" cy="130392"/>
            </a:xfrm>
            <a:custGeom>
              <a:avLst/>
              <a:gdLst/>
              <a:ahLst/>
              <a:cxnLst/>
              <a:rect l="0" t="0" r="0" b="0"/>
              <a:pathLst>
                <a:path w="145357" h="130392">
                  <a:moveTo>
                    <a:pt x="15659" y="33035"/>
                  </a:moveTo>
                  <a:lnTo>
                    <a:pt x="25371" y="33976"/>
                  </a:lnTo>
                  <a:lnTo>
                    <a:pt x="25155" y="34423"/>
                  </a:lnTo>
                  <a:lnTo>
                    <a:pt x="25037" y="34866"/>
                  </a:lnTo>
                  <a:lnTo>
                    <a:pt x="26563" y="35688"/>
                  </a:lnTo>
                  <a:lnTo>
                    <a:pt x="27497" y="35490"/>
                  </a:lnTo>
                  <a:lnTo>
                    <a:pt x="28475" y="35590"/>
                  </a:lnTo>
                  <a:lnTo>
                    <a:pt x="29603" y="35989"/>
                  </a:lnTo>
                  <a:lnTo>
                    <a:pt x="30641" y="36531"/>
                  </a:lnTo>
                  <a:lnTo>
                    <a:pt x="29151" y="39229"/>
                  </a:lnTo>
                  <a:lnTo>
                    <a:pt x="28942" y="39921"/>
                  </a:lnTo>
                  <a:lnTo>
                    <a:pt x="28950" y="40524"/>
                  </a:lnTo>
                  <a:lnTo>
                    <a:pt x="28867" y="40814"/>
                  </a:lnTo>
                  <a:lnTo>
                    <a:pt x="28012" y="41961"/>
                  </a:lnTo>
                  <a:lnTo>
                    <a:pt x="27862" y="42876"/>
                  </a:lnTo>
                  <a:lnTo>
                    <a:pt x="27933" y="43062"/>
                  </a:lnTo>
                  <a:lnTo>
                    <a:pt x="28879" y="42537"/>
                  </a:lnTo>
                  <a:lnTo>
                    <a:pt x="29990" y="41242"/>
                  </a:lnTo>
                  <a:lnTo>
                    <a:pt x="30171" y="40959"/>
                  </a:lnTo>
                  <a:lnTo>
                    <a:pt x="30912" y="39118"/>
                  </a:lnTo>
                  <a:lnTo>
                    <a:pt x="31823" y="37890"/>
                  </a:lnTo>
                  <a:lnTo>
                    <a:pt x="32407" y="37860"/>
                  </a:lnTo>
                  <a:lnTo>
                    <a:pt x="33006" y="38147"/>
                  </a:lnTo>
                  <a:lnTo>
                    <a:pt x="34248" y="38415"/>
                  </a:lnTo>
                  <a:lnTo>
                    <a:pt x="34915" y="38039"/>
                  </a:lnTo>
                  <a:lnTo>
                    <a:pt x="35757" y="38393"/>
                  </a:lnTo>
                  <a:lnTo>
                    <a:pt x="36077" y="37820"/>
                  </a:lnTo>
                  <a:lnTo>
                    <a:pt x="36164" y="37511"/>
                  </a:lnTo>
                  <a:lnTo>
                    <a:pt x="36136" y="37355"/>
                  </a:lnTo>
                  <a:lnTo>
                    <a:pt x="35976" y="37238"/>
                  </a:lnTo>
                  <a:lnTo>
                    <a:pt x="36184" y="36763"/>
                  </a:lnTo>
                  <a:lnTo>
                    <a:pt x="36673" y="36176"/>
                  </a:lnTo>
                  <a:lnTo>
                    <a:pt x="37406" y="36522"/>
                  </a:lnTo>
                  <a:lnTo>
                    <a:pt x="37509" y="36798"/>
                  </a:lnTo>
                  <a:lnTo>
                    <a:pt x="37674" y="36961"/>
                  </a:lnTo>
                  <a:lnTo>
                    <a:pt x="38735" y="37420"/>
                  </a:lnTo>
                  <a:lnTo>
                    <a:pt x="39539" y="37661"/>
                  </a:lnTo>
                  <a:lnTo>
                    <a:pt x="39761" y="38789"/>
                  </a:lnTo>
                  <a:lnTo>
                    <a:pt x="40175" y="39040"/>
                  </a:lnTo>
                  <a:lnTo>
                    <a:pt x="40108" y="38662"/>
                  </a:lnTo>
                  <a:lnTo>
                    <a:pt x="40301" y="38156"/>
                  </a:lnTo>
                  <a:lnTo>
                    <a:pt x="40817" y="37185"/>
                  </a:lnTo>
                  <a:lnTo>
                    <a:pt x="41211" y="36675"/>
                  </a:lnTo>
                  <a:lnTo>
                    <a:pt x="41459" y="36220"/>
                  </a:lnTo>
                  <a:lnTo>
                    <a:pt x="41577" y="35546"/>
                  </a:lnTo>
                  <a:lnTo>
                    <a:pt x="49484" y="36345"/>
                  </a:lnTo>
                  <a:lnTo>
                    <a:pt x="50397" y="36435"/>
                  </a:lnTo>
                  <a:lnTo>
                    <a:pt x="63682" y="37744"/>
                  </a:lnTo>
                  <a:lnTo>
                    <a:pt x="68138" y="38191"/>
                  </a:lnTo>
                  <a:lnTo>
                    <a:pt x="71557" y="38547"/>
                  </a:lnTo>
                  <a:lnTo>
                    <a:pt x="75128" y="38866"/>
                  </a:lnTo>
                  <a:lnTo>
                    <a:pt x="75617" y="36118"/>
                  </a:lnTo>
                  <a:lnTo>
                    <a:pt x="77662" y="24336"/>
                  </a:lnTo>
                  <a:lnTo>
                    <a:pt x="77690" y="24205"/>
                  </a:lnTo>
                  <a:lnTo>
                    <a:pt x="77509" y="23791"/>
                  </a:lnTo>
                  <a:lnTo>
                    <a:pt x="77477" y="23018"/>
                  </a:lnTo>
                  <a:lnTo>
                    <a:pt x="77510" y="22662"/>
                  </a:lnTo>
                  <a:lnTo>
                    <a:pt x="77780" y="21841"/>
                  </a:lnTo>
                  <a:lnTo>
                    <a:pt x="78734" y="19484"/>
                  </a:lnTo>
                  <a:lnTo>
                    <a:pt x="78793" y="19267"/>
                  </a:lnTo>
                  <a:lnTo>
                    <a:pt x="78789" y="18875"/>
                  </a:lnTo>
                  <a:lnTo>
                    <a:pt x="78711" y="18632"/>
                  </a:lnTo>
                  <a:lnTo>
                    <a:pt x="78380" y="18216"/>
                  </a:lnTo>
                  <a:lnTo>
                    <a:pt x="77723" y="17660"/>
                  </a:lnTo>
                  <a:lnTo>
                    <a:pt x="77444" y="17550"/>
                  </a:lnTo>
                  <a:lnTo>
                    <a:pt x="77197" y="17565"/>
                  </a:lnTo>
                  <a:lnTo>
                    <a:pt x="77206" y="17433"/>
                  </a:lnTo>
                  <a:lnTo>
                    <a:pt x="77068" y="14262"/>
                  </a:lnTo>
                  <a:lnTo>
                    <a:pt x="77547" y="14257"/>
                  </a:lnTo>
                  <a:lnTo>
                    <a:pt x="78211" y="14402"/>
                  </a:lnTo>
                  <a:lnTo>
                    <a:pt x="78954" y="15667"/>
                  </a:lnTo>
                  <a:lnTo>
                    <a:pt x="79562" y="16188"/>
                  </a:lnTo>
                  <a:lnTo>
                    <a:pt x="80033" y="17111"/>
                  </a:lnTo>
                  <a:lnTo>
                    <a:pt x="80313" y="16861"/>
                  </a:lnTo>
                  <a:lnTo>
                    <a:pt x="81107" y="15745"/>
                  </a:lnTo>
                  <a:lnTo>
                    <a:pt x="80700" y="14830"/>
                  </a:lnTo>
                  <a:lnTo>
                    <a:pt x="80839" y="14543"/>
                  </a:lnTo>
                  <a:lnTo>
                    <a:pt x="81238" y="14410"/>
                  </a:lnTo>
                  <a:lnTo>
                    <a:pt x="81451" y="14231"/>
                  </a:lnTo>
                  <a:lnTo>
                    <a:pt x="81590" y="13740"/>
                  </a:lnTo>
                  <a:lnTo>
                    <a:pt x="81554" y="12984"/>
                  </a:lnTo>
                  <a:lnTo>
                    <a:pt x="81408" y="12140"/>
                  </a:lnTo>
                  <a:lnTo>
                    <a:pt x="81155" y="11868"/>
                  </a:lnTo>
                  <a:lnTo>
                    <a:pt x="80867" y="10629"/>
                  </a:lnTo>
                  <a:lnTo>
                    <a:pt x="80823" y="10060"/>
                  </a:lnTo>
                  <a:lnTo>
                    <a:pt x="81330" y="9777"/>
                  </a:lnTo>
                  <a:lnTo>
                    <a:pt x="82041" y="9591"/>
                  </a:lnTo>
                  <a:lnTo>
                    <a:pt x="82437" y="8300"/>
                  </a:lnTo>
                  <a:lnTo>
                    <a:pt x="82307" y="7172"/>
                  </a:lnTo>
                  <a:lnTo>
                    <a:pt x="81836" y="6398"/>
                  </a:lnTo>
                  <a:lnTo>
                    <a:pt x="81654" y="6212"/>
                  </a:lnTo>
                  <a:lnTo>
                    <a:pt x="80397" y="5881"/>
                  </a:lnTo>
                  <a:lnTo>
                    <a:pt x="80460" y="5650"/>
                  </a:lnTo>
                  <a:lnTo>
                    <a:pt x="80995" y="4618"/>
                  </a:lnTo>
                  <a:lnTo>
                    <a:pt x="81188" y="3874"/>
                  </a:lnTo>
                  <a:lnTo>
                    <a:pt x="81157" y="3714"/>
                  </a:lnTo>
                  <a:lnTo>
                    <a:pt x="80920" y="3643"/>
                  </a:lnTo>
                  <a:lnTo>
                    <a:pt x="80563" y="3662"/>
                  </a:lnTo>
                  <a:lnTo>
                    <a:pt x="80927" y="3521"/>
                  </a:lnTo>
                  <a:lnTo>
                    <a:pt x="81450" y="3554"/>
                  </a:lnTo>
                  <a:lnTo>
                    <a:pt x="82011" y="3327"/>
                  </a:lnTo>
                  <a:lnTo>
                    <a:pt x="82569" y="2989"/>
                  </a:lnTo>
                  <a:lnTo>
                    <a:pt x="83032" y="3071"/>
                  </a:lnTo>
                  <a:lnTo>
                    <a:pt x="83329" y="3034"/>
                  </a:lnTo>
                  <a:lnTo>
                    <a:pt x="84053" y="2602"/>
                  </a:lnTo>
                  <a:lnTo>
                    <a:pt x="84690" y="1706"/>
                  </a:lnTo>
                  <a:lnTo>
                    <a:pt x="84754" y="1133"/>
                  </a:lnTo>
                  <a:lnTo>
                    <a:pt x="84869" y="739"/>
                  </a:lnTo>
                  <a:lnTo>
                    <a:pt x="84964" y="579"/>
                  </a:lnTo>
                  <a:lnTo>
                    <a:pt x="85592" y="0"/>
                  </a:lnTo>
                  <a:lnTo>
                    <a:pt x="86855" y="662"/>
                  </a:lnTo>
                  <a:lnTo>
                    <a:pt x="87033" y="1197"/>
                  </a:lnTo>
                  <a:lnTo>
                    <a:pt x="87119" y="2292"/>
                  </a:lnTo>
                  <a:lnTo>
                    <a:pt x="87518" y="2310"/>
                  </a:lnTo>
                  <a:lnTo>
                    <a:pt x="87473" y="1875"/>
                  </a:lnTo>
                  <a:lnTo>
                    <a:pt x="87792" y="1998"/>
                  </a:lnTo>
                  <a:lnTo>
                    <a:pt x="88148" y="2024"/>
                  </a:lnTo>
                  <a:lnTo>
                    <a:pt x="88749" y="2321"/>
                  </a:lnTo>
                  <a:lnTo>
                    <a:pt x="89956" y="3291"/>
                  </a:lnTo>
                  <a:lnTo>
                    <a:pt x="90562" y="3686"/>
                  </a:lnTo>
                  <a:lnTo>
                    <a:pt x="92209" y="4269"/>
                  </a:lnTo>
                  <a:lnTo>
                    <a:pt x="92453" y="4221"/>
                  </a:lnTo>
                  <a:lnTo>
                    <a:pt x="92410" y="4913"/>
                  </a:lnTo>
                  <a:lnTo>
                    <a:pt x="91907" y="6455"/>
                  </a:lnTo>
                  <a:lnTo>
                    <a:pt x="92617" y="6673"/>
                  </a:lnTo>
                  <a:lnTo>
                    <a:pt x="93759" y="6630"/>
                  </a:lnTo>
                  <a:lnTo>
                    <a:pt x="93786" y="7072"/>
                  </a:lnTo>
                  <a:lnTo>
                    <a:pt x="93383" y="7340"/>
                  </a:lnTo>
                  <a:lnTo>
                    <a:pt x="92458" y="7693"/>
                  </a:lnTo>
                  <a:lnTo>
                    <a:pt x="91584" y="8177"/>
                  </a:lnTo>
                  <a:lnTo>
                    <a:pt x="89940" y="9737"/>
                  </a:lnTo>
                  <a:lnTo>
                    <a:pt x="90585" y="10935"/>
                  </a:lnTo>
                  <a:lnTo>
                    <a:pt x="91557" y="10886"/>
                  </a:lnTo>
                  <a:lnTo>
                    <a:pt x="91455" y="11340"/>
                  </a:lnTo>
                  <a:lnTo>
                    <a:pt x="91455" y="12006"/>
                  </a:lnTo>
                  <a:lnTo>
                    <a:pt x="92471" y="11913"/>
                  </a:lnTo>
                  <a:lnTo>
                    <a:pt x="92565" y="9784"/>
                  </a:lnTo>
                  <a:lnTo>
                    <a:pt x="93273" y="9516"/>
                  </a:lnTo>
                  <a:lnTo>
                    <a:pt x="93897" y="8538"/>
                  </a:lnTo>
                  <a:lnTo>
                    <a:pt x="95929" y="8463"/>
                  </a:lnTo>
                  <a:lnTo>
                    <a:pt x="95833" y="6552"/>
                  </a:lnTo>
                  <a:lnTo>
                    <a:pt x="98612" y="6446"/>
                  </a:lnTo>
                  <a:lnTo>
                    <a:pt x="98211" y="5926"/>
                  </a:lnTo>
                  <a:lnTo>
                    <a:pt x="97784" y="5557"/>
                  </a:lnTo>
                  <a:lnTo>
                    <a:pt x="96484" y="3085"/>
                  </a:lnTo>
                  <a:lnTo>
                    <a:pt x="96266" y="2159"/>
                  </a:lnTo>
                  <a:lnTo>
                    <a:pt x="96199" y="1437"/>
                  </a:lnTo>
                  <a:lnTo>
                    <a:pt x="96697" y="1709"/>
                  </a:lnTo>
                  <a:lnTo>
                    <a:pt x="97955" y="1683"/>
                  </a:lnTo>
                  <a:lnTo>
                    <a:pt x="98248" y="1947"/>
                  </a:lnTo>
                  <a:lnTo>
                    <a:pt x="98727" y="2487"/>
                  </a:lnTo>
                  <a:lnTo>
                    <a:pt x="98727" y="2636"/>
                  </a:lnTo>
                  <a:lnTo>
                    <a:pt x="98470" y="2889"/>
                  </a:lnTo>
                  <a:lnTo>
                    <a:pt x="98683" y="3540"/>
                  </a:lnTo>
                  <a:lnTo>
                    <a:pt x="99173" y="3588"/>
                  </a:lnTo>
                  <a:lnTo>
                    <a:pt x="99252" y="3726"/>
                  </a:lnTo>
                  <a:lnTo>
                    <a:pt x="98983" y="4478"/>
                  </a:lnTo>
                  <a:lnTo>
                    <a:pt x="99035" y="4667"/>
                  </a:lnTo>
                  <a:lnTo>
                    <a:pt x="99391" y="5090"/>
                  </a:lnTo>
                  <a:lnTo>
                    <a:pt x="99750" y="5099"/>
                  </a:lnTo>
                  <a:lnTo>
                    <a:pt x="100102" y="5297"/>
                  </a:lnTo>
                  <a:lnTo>
                    <a:pt x="101177" y="6228"/>
                  </a:lnTo>
                  <a:lnTo>
                    <a:pt x="101395" y="6333"/>
                  </a:lnTo>
                  <a:lnTo>
                    <a:pt x="106945" y="6145"/>
                  </a:lnTo>
                  <a:lnTo>
                    <a:pt x="107027" y="8631"/>
                  </a:lnTo>
                  <a:lnTo>
                    <a:pt x="107205" y="11669"/>
                  </a:lnTo>
                  <a:lnTo>
                    <a:pt x="107711" y="12125"/>
                  </a:lnTo>
                  <a:lnTo>
                    <a:pt x="108877" y="12731"/>
                  </a:lnTo>
                  <a:lnTo>
                    <a:pt x="109229" y="13844"/>
                  </a:lnTo>
                  <a:lnTo>
                    <a:pt x="108996" y="14209"/>
                  </a:lnTo>
                  <a:lnTo>
                    <a:pt x="109008" y="14700"/>
                  </a:lnTo>
                  <a:lnTo>
                    <a:pt x="109344" y="15879"/>
                  </a:lnTo>
                  <a:lnTo>
                    <a:pt x="109530" y="17063"/>
                  </a:lnTo>
                  <a:lnTo>
                    <a:pt x="109483" y="17249"/>
                  </a:lnTo>
                  <a:lnTo>
                    <a:pt x="109250" y="17591"/>
                  </a:lnTo>
                  <a:lnTo>
                    <a:pt x="108531" y="18473"/>
                  </a:lnTo>
                  <a:lnTo>
                    <a:pt x="108602" y="18890"/>
                  </a:lnTo>
                  <a:lnTo>
                    <a:pt x="108792" y="19035"/>
                  </a:lnTo>
                  <a:lnTo>
                    <a:pt x="109215" y="19653"/>
                  </a:lnTo>
                  <a:lnTo>
                    <a:pt x="109559" y="20992"/>
                  </a:lnTo>
                  <a:lnTo>
                    <a:pt x="109630" y="21498"/>
                  </a:lnTo>
                  <a:lnTo>
                    <a:pt x="109802" y="21661"/>
                  </a:lnTo>
                  <a:lnTo>
                    <a:pt x="110136" y="21807"/>
                  </a:lnTo>
                  <a:lnTo>
                    <a:pt x="110728" y="21963"/>
                  </a:lnTo>
                  <a:lnTo>
                    <a:pt x="110724" y="22860"/>
                  </a:lnTo>
                  <a:lnTo>
                    <a:pt x="111553" y="22711"/>
                  </a:lnTo>
                  <a:lnTo>
                    <a:pt x="111785" y="22237"/>
                  </a:lnTo>
                  <a:lnTo>
                    <a:pt x="111852" y="22907"/>
                  </a:lnTo>
                  <a:lnTo>
                    <a:pt x="112477" y="23072"/>
                  </a:lnTo>
                  <a:lnTo>
                    <a:pt x="113097" y="22987"/>
                  </a:lnTo>
                  <a:lnTo>
                    <a:pt x="113453" y="22685"/>
                  </a:lnTo>
                  <a:lnTo>
                    <a:pt x="113508" y="22244"/>
                  </a:lnTo>
                  <a:lnTo>
                    <a:pt x="117560" y="22228"/>
                  </a:lnTo>
                  <a:lnTo>
                    <a:pt x="117598" y="22817"/>
                  </a:lnTo>
                  <a:lnTo>
                    <a:pt x="118482" y="23997"/>
                  </a:lnTo>
                  <a:lnTo>
                    <a:pt x="118793" y="26007"/>
                  </a:lnTo>
                  <a:lnTo>
                    <a:pt x="118910" y="27294"/>
                  </a:lnTo>
                  <a:lnTo>
                    <a:pt x="119162" y="28436"/>
                  </a:lnTo>
                  <a:lnTo>
                    <a:pt x="120801" y="30411"/>
                  </a:lnTo>
                  <a:lnTo>
                    <a:pt x="120934" y="30382"/>
                  </a:lnTo>
                  <a:lnTo>
                    <a:pt x="121377" y="28738"/>
                  </a:lnTo>
                  <a:lnTo>
                    <a:pt x="121335" y="28454"/>
                  </a:lnTo>
                  <a:lnTo>
                    <a:pt x="120599" y="28440"/>
                  </a:lnTo>
                  <a:lnTo>
                    <a:pt x="120756" y="26304"/>
                  </a:lnTo>
                  <a:lnTo>
                    <a:pt x="120901" y="25419"/>
                  </a:lnTo>
                  <a:lnTo>
                    <a:pt x="120826" y="24976"/>
                  </a:lnTo>
                  <a:lnTo>
                    <a:pt x="120395" y="24336"/>
                  </a:lnTo>
                  <a:lnTo>
                    <a:pt x="120355" y="24035"/>
                  </a:lnTo>
                  <a:lnTo>
                    <a:pt x="120754" y="23506"/>
                  </a:lnTo>
                  <a:lnTo>
                    <a:pt x="121152" y="23256"/>
                  </a:lnTo>
                  <a:lnTo>
                    <a:pt x="121559" y="23450"/>
                  </a:lnTo>
                  <a:lnTo>
                    <a:pt x="121824" y="24157"/>
                  </a:lnTo>
                  <a:lnTo>
                    <a:pt x="122610" y="25180"/>
                  </a:lnTo>
                  <a:lnTo>
                    <a:pt x="122796" y="25750"/>
                  </a:lnTo>
                  <a:lnTo>
                    <a:pt x="123341" y="26385"/>
                  </a:lnTo>
                  <a:lnTo>
                    <a:pt x="124244" y="27155"/>
                  </a:lnTo>
                  <a:lnTo>
                    <a:pt x="124188" y="27025"/>
                  </a:lnTo>
                  <a:lnTo>
                    <a:pt x="123909" y="26630"/>
                  </a:lnTo>
                  <a:lnTo>
                    <a:pt x="123960" y="25963"/>
                  </a:lnTo>
                  <a:lnTo>
                    <a:pt x="124627" y="25101"/>
                  </a:lnTo>
                  <a:lnTo>
                    <a:pt x="125521" y="25589"/>
                  </a:lnTo>
                  <a:lnTo>
                    <a:pt x="126581" y="27387"/>
                  </a:lnTo>
                  <a:lnTo>
                    <a:pt x="127002" y="27600"/>
                  </a:lnTo>
                  <a:lnTo>
                    <a:pt x="126397" y="28376"/>
                  </a:lnTo>
                  <a:lnTo>
                    <a:pt x="126581" y="28701"/>
                  </a:lnTo>
                  <a:lnTo>
                    <a:pt x="126246" y="28779"/>
                  </a:lnTo>
                  <a:lnTo>
                    <a:pt x="125987" y="28678"/>
                  </a:lnTo>
                  <a:lnTo>
                    <a:pt x="125576" y="28647"/>
                  </a:lnTo>
                  <a:lnTo>
                    <a:pt x="125005" y="28972"/>
                  </a:lnTo>
                  <a:lnTo>
                    <a:pt x="124706" y="29378"/>
                  </a:lnTo>
                  <a:lnTo>
                    <a:pt x="124348" y="29529"/>
                  </a:lnTo>
                  <a:lnTo>
                    <a:pt x="124493" y="29987"/>
                  </a:lnTo>
                  <a:lnTo>
                    <a:pt x="124773" y="30336"/>
                  </a:lnTo>
                  <a:lnTo>
                    <a:pt x="124617" y="30760"/>
                  </a:lnTo>
                  <a:lnTo>
                    <a:pt x="123969" y="31231"/>
                  </a:lnTo>
                  <a:lnTo>
                    <a:pt x="123764" y="31260"/>
                  </a:lnTo>
                  <a:lnTo>
                    <a:pt x="123337" y="31273"/>
                  </a:lnTo>
                  <a:lnTo>
                    <a:pt x="123086" y="31163"/>
                  </a:lnTo>
                  <a:lnTo>
                    <a:pt x="122461" y="30773"/>
                  </a:lnTo>
                  <a:lnTo>
                    <a:pt x="121963" y="30653"/>
                  </a:lnTo>
                  <a:lnTo>
                    <a:pt x="121644" y="31017"/>
                  </a:lnTo>
                  <a:lnTo>
                    <a:pt x="121574" y="31207"/>
                  </a:lnTo>
                  <a:lnTo>
                    <a:pt x="121553" y="31455"/>
                  </a:lnTo>
                  <a:lnTo>
                    <a:pt x="121723" y="31777"/>
                  </a:lnTo>
                  <a:lnTo>
                    <a:pt x="121655" y="32027"/>
                  </a:lnTo>
                  <a:lnTo>
                    <a:pt x="121282" y="32035"/>
                  </a:lnTo>
                  <a:lnTo>
                    <a:pt x="121050" y="31931"/>
                  </a:lnTo>
                  <a:lnTo>
                    <a:pt x="120787" y="31954"/>
                  </a:lnTo>
                  <a:lnTo>
                    <a:pt x="120592" y="32290"/>
                  </a:lnTo>
                  <a:lnTo>
                    <a:pt x="120403" y="33248"/>
                  </a:lnTo>
                  <a:lnTo>
                    <a:pt x="120364" y="33607"/>
                  </a:lnTo>
                  <a:lnTo>
                    <a:pt x="120470" y="34359"/>
                  </a:lnTo>
                  <a:lnTo>
                    <a:pt x="120592" y="34593"/>
                  </a:lnTo>
                  <a:lnTo>
                    <a:pt x="120557" y="34731"/>
                  </a:lnTo>
                  <a:lnTo>
                    <a:pt x="119874" y="35391"/>
                  </a:lnTo>
                  <a:lnTo>
                    <a:pt x="119067" y="34986"/>
                  </a:lnTo>
                  <a:lnTo>
                    <a:pt x="118089" y="34680"/>
                  </a:lnTo>
                  <a:lnTo>
                    <a:pt x="117935" y="34635"/>
                  </a:lnTo>
                  <a:lnTo>
                    <a:pt x="117683" y="34702"/>
                  </a:lnTo>
                  <a:lnTo>
                    <a:pt x="117410" y="35029"/>
                  </a:lnTo>
                  <a:lnTo>
                    <a:pt x="117240" y="35532"/>
                  </a:lnTo>
                  <a:lnTo>
                    <a:pt x="117185" y="35904"/>
                  </a:lnTo>
                  <a:lnTo>
                    <a:pt x="117228" y="36217"/>
                  </a:lnTo>
                  <a:lnTo>
                    <a:pt x="117518" y="36129"/>
                  </a:lnTo>
                  <a:lnTo>
                    <a:pt x="118183" y="35339"/>
                  </a:lnTo>
                  <a:lnTo>
                    <a:pt x="118597" y="35129"/>
                  </a:lnTo>
                  <a:lnTo>
                    <a:pt x="118988" y="35105"/>
                  </a:lnTo>
                  <a:lnTo>
                    <a:pt x="119843" y="35623"/>
                  </a:lnTo>
                  <a:lnTo>
                    <a:pt x="120399" y="35822"/>
                  </a:lnTo>
                  <a:lnTo>
                    <a:pt x="123457" y="36163"/>
                  </a:lnTo>
                  <a:lnTo>
                    <a:pt x="123828" y="36894"/>
                  </a:lnTo>
                  <a:lnTo>
                    <a:pt x="123749" y="37581"/>
                  </a:lnTo>
                  <a:lnTo>
                    <a:pt x="123320" y="38607"/>
                  </a:lnTo>
                  <a:lnTo>
                    <a:pt x="122469" y="38341"/>
                  </a:lnTo>
                  <a:lnTo>
                    <a:pt x="121006" y="40787"/>
                  </a:lnTo>
                  <a:lnTo>
                    <a:pt x="120242" y="40689"/>
                  </a:lnTo>
                  <a:lnTo>
                    <a:pt x="120638" y="41006"/>
                  </a:lnTo>
                  <a:lnTo>
                    <a:pt x="121340" y="40741"/>
                  </a:lnTo>
                  <a:lnTo>
                    <a:pt x="121584" y="40730"/>
                  </a:lnTo>
                  <a:lnTo>
                    <a:pt x="121926" y="41204"/>
                  </a:lnTo>
                  <a:lnTo>
                    <a:pt x="121673" y="43080"/>
                  </a:lnTo>
                  <a:lnTo>
                    <a:pt x="121941" y="43364"/>
                  </a:lnTo>
                  <a:lnTo>
                    <a:pt x="121880" y="44015"/>
                  </a:lnTo>
                  <a:lnTo>
                    <a:pt x="122191" y="44033"/>
                  </a:lnTo>
                  <a:lnTo>
                    <a:pt x="123853" y="43957"/>
                  </a:lnTo>
                  <a:lnTo>
                    <a:pt x="124064" y="44134"/>
                  </a:lnTo>
                  <a:lnTo>
                    <a:pt x="124066" y="44965"/>
                  </a:lnTo>
                  <a:lnTo>
                    <a:pt x="123730" y="45615"/>
                  </a:lnTo>
                  <a:lnTo>
                    <a:pt x="123656" y="45840"/>
                  </a:lnTo>
                  <a:lnTo>
                    <a:pt x="122817" y="47127"/>
                  </a:lnTo>
                  <a:lnTo>
                    <a:pt x="123086" y="47304"/>
                  </a:lnTo>
                  <a:lnTo>
                    <a:pt x="123612" y="47398"/>
                  </a:lnTo>
                  <a:lnTo>
                    <a:pt x="124690" y="47080"/>
                  </a:lnTo>
                  <a:lnTo>
                    <a:pt x="125609" y="48405"/>
                  </a:lnTo>
                  <a:lnTo>
                    <a:pt x="125696" y="49071"/>
                  </a:lnTo>
                  <a:lnTo>
                    <a:pt x="125647" y="49248"/>
                  </a:lnTo>
                  <a:lnTo>
                    <a:pt x="125458" y="49256"/>
                  </a:lnTo>
                  <a:lnTo>
                    <a:pt x="125527" y="49553"/>
                  </a:lnTo>
                  <a:lnTo>
                    <a:pt x="125725" y="49735"/>
                  </a:lnTo>
                  <a:lnTo>
                    <a:pt x="127275" y="50141"/>
                  </a:lnTo>
                  <a:lnTo>
                    <a:pt x="127604" y="50469"/>
                  </a:lnTo>
                  <a:lnTo>
                    <a:pt x="126705" y="50698"/>
                  </a:lnTo>
                  <a:lnTo>
                    <a:pt x="126185" y="51127"/>
                  </a:lnTo>
                  <a:lnTo>
                    <a:pt x="125810" y="51835"/>
                  </a:lnTo>
                  <a:lnTo>
                    <a:pt x="126316" y="52796"/>
                  </a:lnTo>
                  <a:lnTo>
                    <a:pt x="127283" y="54076"/>
                  </a:lnTo>
                  <a:lnTo>
                    <a:pt x="125015" y="57542"/>
                  </a:lnTo>
                  <a:lnTo>
                    <a:pt x="125249" y="58006"/>
                  </a:lnTo>
                  <a:lnTo>
                    <a:pt x="125464" y="59078"/>
                  </a:lnTo>
                  <a:lnTo>
                    <a:pt x="125456" y="60030"/>
                  </a:lnTo>
                  <a:lnTo>
                    <a:pt x="125373" y="60723"/>
                  </a:lnTo>
                  <a:lnTo>
                    <a:pt x="125508" y="60652"/>
                  </a:lnTo>
                  <a:lnTo>
                    <a:pt x="126915" y="59942"/>
                  </a:lnTo>
                  <a:lnTo>
                    <a:pt x="126562" y="61410"/>
                  </a:lnTo>
                  <a:lnTo>
                    <a:pt x="126656" y="62878"/>
                  </a:lnTo>
                  <a:lnTo>
                    <a:pt x="127565" y="63323"/>
                  </a:lnTo>
                  <a:lnTo>
                    <a:pt x="127333" y="63997"/>
                  </a:lnTo>
                  <a:lnTo>
                    <a:pt x="127328" y="64137"/>
                  </a:lnTo>
                  <a:lnTo>
                    <a:pt x="128659" y="64384"/>
                  </a:lnTo>
                  <a:lnTo>
                    <a:pt x="129343" y="64655"/>
                  </a:lnTo>
                  <a:lnTo>
                    <a:pt x="129807" y="64978"/>
                  </a:lnTo>
                  <a:lnTo>
                    <a:pt x="130347" y="65834"/>
                  </a:lnTo>
                  <a:lnTo>
                    <a:pt x="133668" y="67531"/>
                  </a:lnTo>
                  <a:lnTo>
                    <a:pt x="134694" y="68386"/>
                  </a:lnTo>
                  <a:lnTo>
                    <a:pt x="135573" y="69121"/>
                  </a:lnTo>
                  <a:lnTo>
                    <a:pt x="137038" y="70338"/>
                  </a:lnTo>
                  <a:lnTo>
                    <a:pt x="137297" y="70452"/>
                  </a:lnTo>
                  <a:lnTo>
                    <a:pt x="137659" y="70517"/>
                  </a:lnTo>
                  <a:lnTo>
                    <a:pt x="137815" y="70550"/>
                  </a:lnTo>
                  <a:lnTo>
                    <a:pt x="141531" y="71268"/>
                  </a:lnTo>
                  <a:lnTo>
                    <a:pt x="141821" y="71323"/>
                  </a:lnTo>
                  <a:lnTo>
                    <a:pt x="144315" y="71806"/>
                  </a:lnTo>
                  <a:lnTo>
                    <a:pt x="144315" y="75317"/>
                  </a:lnTo>
                  <a:lnTo>
                    <a:pt x="143293" y="75316"/>
                  </a:lnTo>
                  <a:lnTo>
                    <a:pt x="143330" y="77512"/>
                  </a:lnTo>
                  <a:lnTo>
                    <a:pt x="143796" y="77512"/>
                  </a:lnTo>
                  <a:lnTo>
                    <a:pt x="143900" y="80109"/>
                  </a:lnTo>
                  <a:lnTo>
                    <a:pt x="145216" y="80051"/>
                  </a:lnTo>
                  <a:lnTo>
                    <a:pt x="145357" y="83958"/>
                  </a:lnTo>
                  <a:lnTo>
                    <a:pt x="143383" y="82857"/>
                  </a:lnTo>
                  <a:lnTo>
                    <a:pt x="142783" y="82893"/>
                  </a:lnTo>
                  <a:lnTo>
                    <a:pt x="142557" y="82397"/>
                  </a:lnTo>
                  <a:lnTo>
                    <a:pt x="138891" y="80294"/>
                  </a:lnTo>
                  <a:lnTo>
                    <a:pt x="137983" y="80846"/>
                  </a:lnTo>
                  <a:lnTo>
                    <a:pt x="137167" y="81464"/>
                  </a:lnTo>
                  <a:lnTo>
                    <a:pt x="136585" y="81546"/>
                  </a:lnTo>
                  <a:lnTo>
                    <a:pt x="135885" y="82082"/>
                  </a:lnTo>
                  <a:lnTo>
                    <a:pt x="134914" y="82164"/>
                  </a:lnTo>
                  <a:lnTo>
                    <a:pt x="134733" y="82684"/>
                  </a:lnTo>
                  <a:lnTo>
                    <a:pt x="134409" y="82863"/>
                  </a:lnTo>
                  <a:lnTo>
                    <a:pt x="133658" y="83107"/>
                  </a:lnTo>
                  <a:lnTo>
                    <a:pt x="133244" y="82782"/>
                  </a:lnTo>
                  <a:lnTo>
                    <a:pt x="133399" y="82570"/>
                  </a:lnTo>
                  <a:lnTo>
                    <a:pt x="133775" y="80879"/>
                  </a:lnTo>
                  <a:lnTo>
                    <a:pt x="133296" y="81367"/>
                  </a:lnTo>
                  <a:lnTo>
                    <a:pt x="132610" y="80911"/>
                  </a:lnTo>
                  <a:lnTo>
                    <a:pt x="132182" y="80277"/>
                  </a:lnTo>
                  <a:lnTo>
                    <a:pt x="132351" y="79577"/>
                  </a:lnTo>
                  <a:lnTo>
                    <a:pt x="132603" y="79086"/>
                  </a:lnTo>
                  <a:lnTo>
                    <a:pt x="132558" y="78520"/>
                  </a:lnTo>
                  <a:lnTo>
                    <a:pt x="132234" y="78244"/>
                  </a:lnTo>
                  <a:lnTo>
                    <a:pt x="131923" y="78195"/>
                  </a:lnTo>
                  <a:lnTo>
                    <a:pt x="131181" y="78401"/>
                  </a:lnTo>
                  <a:lnTo>
                    <a:pt x="129165" y="79398"/>
                  </a:lnTo>
                  <a:lnTo>
                    <a:pt x="128842" y="79350"/>
                  </a:lnTo>
                  <a:lnTo>
                    <a:pt x="128622" y="79463"/>
                  </a:lnTo>
                  <a:lnTo>
                    <a:pt x="128479" y="79886"/>
                  </a:lnTo>
                  <a:lnTo>
                    <a:pt x="128350" y="80716"/>
                  </a:lnTo>
                  <a:lnTo>
                    <a:pt x="127232" y="80075"/>
                  </a:lnTo>
                  <a:lnTo>
                    <a:pt x="124530" y="78797"/>
                  </a:lnTo>
                  <a:lnTo>
                    <a:pt x="123171" y="79431"/>
                  </a:lnTo>
                  <a:lnTo>
                    <a:pt x="120840" y="80862"/>
                  </a:lnTo>
                  <a:lnTo>
                    <a:pt x="120555" y="81253"/>
                  </a:lnTo>
                  <a:lnTo>
                    <a:pt x="120503" y="81643"/>
                  </a:lnTo>
                  <a:lnTo>
                    <a:pt x="121241" y="83026"/>
                  </a:lnTo>
                  <a:lnTo>
                    <a:pt x="121080" y="83652"/>
                  </a:lnTo>
                  <a:lnTo>
                    <a:pt x="120555" y="84555"/>
                  </a:lnTo>
                  <a:lnTo>
                    <a:pt x="119584" y="85677"/>
                  </a:lnTo>
                  <a:lnTo>
                    <a:pt x="118639" y="86637"/>
                  </a:lnTo>
                  <a:lnTo>
                    <a:pt x="118017" y="87043"/>
                  </a:lnTo>
                  <a:lnTo>
                    <a:pt x="117512" y="87157"/>
                  </a:lnTo>
                  <a:lnTo>
                    <a:pt x="116904" y="87157"/>
                  </a:lnTo>
                  <a:lnTo>
                    <a:pt x="115764" y="86653"/>
                  </a:lnTo>
                  <a:lnTo>
                    <a:pt x="115285" y="86637"/>
                  </a:lnTo>
                  <a:lnTo>
                    <a:pt x="114910" y="86750"/>
                  </a:lnTo>
                  <a:lnTo>
                    <a:pt x="114496" y="87043"/>
                  </a:lnTo>
                  <a:lnTo>
                    <a:pt x="113965" y="87694"/>
                  </a:lnTo>
                  <a:lnTo>
                    <a:pt x="113473" y="88101"/>
                  </a:lnTo>
                  <a:lnTo>
                    <a:pt x="112748" y="88328"/>
                  </a:lnTo>
                  <a:lnTo>
                    <a:pt x="110508" y="88686"/>
                  </a:lnTo>
                  <a:lnTo>
                    <a:pt x="110054" y="88995"/>
                  </a:lnTo>
                  <a:lnTo>
                    <a:pt x="109770" y="89532"/>
                  </a:lnTo>
                  <a:lnTo>
                    <a:pt x="109795" y="90313"/>
                  </a:lnTo>
                  <a:lnTo>
                    <a:pt x="109692" y="90671"/>
                  </a:lnTo>
                  <a:lnTo>
                    <a:pt x="109226" y="91126"/>
                  </a:lnTo>
                  <a:lnTo>
                    <a:pt x="107957" y="92037"/>
                  </a:lnTo>
                  <a:lnTo>
                    <a:pt x="106882" y="92427"/>
                  </a:lnTo>
                  <a:lnTo>
                    <a:pt x="106170" y="92557"/>
                  </a:lnTo>
                  <a:lnTo>
                    <a:pt x="104694" y="92330"/>
                  </a:lnTo>
                  <a:lnTo>
                    <a:pt x="105095" y="93110"/>
                  </a:lnTo>
                  <a:lnTo>
                    <a:pt x="105549" y="93240"/>
                  </a:lnTo>
                  <a:lnTo>
                    <a:pt x="105795" y="93484"/>
                  </a:lnTo>
                  <a:lnTo>
                    <a:pt x="105937" y="93745"/>
                  </a:lnTo>
                  <a:lnTo>
                    <a:pt x="105717" y="94395"/>
                  </a:lnTo>
                  <a:lnTo>
                    <a:pt x="106584" y="96168"/>
                  </a:lnTo>
                  <a:lnTo>
                    <a:pt x="106701" y="95924"/>
                  </a:lnTo>
                  <a:lnTo>
                    <a:pt x="106934" y="95762"/>
                  </a:lnTo>
                  <a:lnTo>
                    <a:pt x="107750" y="95518"/>
                  </a:lnTo>
                  <a:lnTo>
                    <a:pt x="108229" y="95144"/>
                  </a:lnTo>
                  <a:lnTo>
                    <a:pt x="108410" y="95697"/>
                  </a:lnTo>
                  <a:lnTo>
                    <a:pt x="107530" y="96494"/>
                  </a:lnTo>
                  <a:lnTo>
                    <a:pt x="106830" y="96819"/>
                  </a:lnTo>
                  <a:lnTo>
                    <a:pt x="104539" y="97128"/>
                  </a:lnTo>
                  <a:lnTo>
                    <a:pt x="104034" y="96965"/>
                  </a:lnTo>
                  <a:lnTo>
                    <a:pt x="105315" y="99942"/>
                  </a:lnTo>
                  <a:lnTo>
                    <a:pt x="103656" y="100254"/>
                  </a:lnTo>
                  <a:lnTo>
                    <a:pt x="102025" y="100453"/>
                  </a:lnTo>
                  <a:lnTo>
                    <a:pt x="98352" y="102246"/>
                  </a:lnTo>
                  <a:lnTo>
                    <a:pt x="97779" y="101251"/>
                  </a:lnTo>
                  <a:lnTo>
                    <a:pt x="95864" y="102066"/>
                  </a:lnTo>
                  <a:lnTo>
                    <a:pt x="91960" y="102989"/>
                  </a:lnTo>
                  <a:lnTo>
                    <a:pt x="93219" y="105351"/>
                  </a:lnTo>
                  <a:lnTo>
                    <a:pt x="95036" y="104901"/>
                  </a:lnTo>
                  <a:lnTo>
                    <a:pt x="96275" y="104354"/>
                  </a:lnTo>
                  <a:lnTo>
                    <a:pt x="97174" y="104099"/>
                  </a:lnTo>
                  <a:lnTo>
                    <a:pt x="98951" y="103029"/>
                  </a:lnTo>
                  <a:lnTo>
                    <a:pt x="99861" y="102376"/>
                  </a:lnTo>
                  <a:lnTo>
                    <a:pt x="100783" y="101986"/>
                  </a:lnTo>
                  <a:lnTo>
                    <a:pt x="101073" y="102543"/>
                  </a:lnTo>
                  <a:lnTo>
                    <a:pt x="101069" y="102701"/>
                  </a:lnTo>
                  <a:lnTo>
                    <a:pt x="100797" y="103464"/>
                  </a:lnTo>
                  <a:lnTo>
                    <a:pt x="101798" y="105361"/>
                  </a:lnTo>
                  <a:lnTo>
                    <a:pt x="103061" y="104768"/>
                  </a:lnTo>
                  <a:lnTo>
                    <a:pt x="102338" y="105507"/>
                  </a:lnTo>
                  <a:lnTo>
                    <a:pt x="102423" y="105752"/>
                  </a:lnTo>
                  <a:lnTo>
                    <a:pt x="103157" y="105900"/>
                  </a:lnTo>
                  <a:lnTo>
                    <a:pt x="103153" y="106439"/>
                  </a:lnTo>
                  <a:lnTo>
                    <a:pt x="102730" y="106972"/>
                  </a:lnTo>
                  <a:lnTo>
                    <a:pt x="101926" y="108297"/>
                  </a:lnTo>
                  <a:lnTo>
                    <a:pt x="101924" y="108508"/>
                  </a:lnTo>
                  <a:lnTo>
                    <a:pt x="102405" y="109785"/>
                  </a:lnTo>
                  <a:lnTo>
                    <a:pt x="102960" y="110689"/>
                  </a:lnTo>
                  <a:lnTo>
                    <a:pt x="104323" y="112170"/>
                  </a:lnTo>
                  <a:lnTo>
                    <a:pt x="104957" y="112214"/>
                  </a:lnTo>
                  <a:lnTo>
                    <a:pt x="105477" y="112378"/>
                  </a:lnTo>
                  <a:lnTo>
                    <a:pt x="106894" y="113070"/>
                  </a:lnTo>
                  <a:lnTo>
                    <a:pt x="107615" y="113229"/>
                  </a:lnTo>
                  <a:lnTo>
                    <a:pt x="108093" y="113182"/>
                  </a:lnTo>
                  <a:lnTo>
                    <a:pt x="108205" y="113382"/>
                  </a:lnTo>
                  <a:lnTo>
                    <a:pt x="107468" y="113978"/>
                  </a:lnTo>
                  <a:lnTo>
                    <a:pt x="104980" y="114595"/>
                  </a:lnTo>
                  <a:lnTo>
                    <a:pt x="104642" y="114821"/>
                  </a:lnTo>
                  <a:lnTo>
                    <a:pt x="104773" y="115113"/>
                  </a:lnTo>
                  <a:lnTo>
                    <a:pt x="102887" y="115810"/>
                  </a:lnTo>
                  <a:lnTo>
                    <a:pt x="101532" y="117057"/>
                  </a:lnTo>
                  <a:lnTo>
                    <a:pt x="101421" y="117395"/>
                  </a:lnTo>
                  <a:lnTo>
                    <a:pt x="101676" y="117430"/>
                  </a:lnTo>
                  <a:lnTo>
                    <a:pt x="100168" y="118062"/>
                  </a:lnTo>
                  <a:lnTo>
                    <a:pt x="98414" y="118797"/>
                  </a:lnTo>
                  <a:lnTo>
                    <a:pt x="98002" y="118457"/>
                  </a:lnTo>
                  <a:lnTo>
                    <a:pt x="97631" y="117676"/>
                  </a:lnTo>
                  <a:lnTo>
                    <a:pt x="95879" y="118410"/>
                  </a:lnTo>
                  <a:lnTo>
                    <a:pt x="95752" y="119928"/>
                  </a:lnTo>
                  <a:lnTo>
                    <a:pt x="93134" y="121460"/>
                  </a:lnTo>
                  <a:lnTo>
                    <a:pt x="91924" y="121502"/>
                  </a:lnTo>
                  <a:lnTo>
                    <a:pt x="90768" y="121937"/>
                  </a:lnTo>
                  <a:lnTo>
                    <a:pt x="88669" y="122233"/>
                  </a:lnTo>
                  <a:lnTo>
                    <a:pt x="88736" y="122465"/>
                  </a:lnTo>
                  <a:lnTo>
                    <a:pt x="87473" y="122866"/>
                  </a:lnTo>
                  <a:lnTo>
                    <a:pt x="85402" y="123308"/>
                  </a:lnTo>
                  <a:lnTo>
                    <a:pt x="84501" y="123448"/>
                  </a:lnTo>
                  <a:lnTo>
                    <a:pt x="84343" y="123542"/>
                  </a:lnTo>
                  <a:lnTo>
                    <a:pt x="84282" y="123691"/>
                  </a:lnTo>
                  <a:lnTo>
                    <a:pt x="82587" y="124205"/>
                  </a:lnTo>
                  <a:lnTo>
                    <a:pt x="80454" y="125008"/>
                  </a:lnTo>
                  <a:lnTo>
                    <a:pt x="75924" y="126129"/>
                  </a:lnTo>
                  <a:lnTo>
                    <a:pt x="75195" y="126234"/>
                  </a:lnTo>
                  <a:lnTo>
                    <a:pt x="72205" y="126871"/>
                  </a:lnTo>
                  <a:lnTo>
                    <a:pt x="66668" y="128241"/>
                  </a:lnTo>
                  <a:lnTo>
                    <a:pt x="63810" y="129363"/>
                  </a:lnTo>
                  <a:lnTo>
                    <a:pt x="62083" y="129781"/>
                  </a:lnTo>
                  <a:lnTo>
                    <a:pt x="60245" y="130392"/>
                  </a:lnTo>
                  <a:lnTo>
                    <a:pt x="59408" y="128464"/>
                  </a:lnTo>
                  <a:lnTo>
                    <a:pt x="60361" y="128090"/>
                  </a:lnTo>
                  <a:lnTo>
                    <a:pt x="61205" y="127568"/>
                  </a:lnTo>
                  <a:lnTo>
                    <a:pt x="61854" y="126650"/>
                  </a:lnTo>
                  <a:lnTo>
                    <a:pt x="62488" y="125042"/>
                  </a:lnTo>
                  <a:lnTo>
                    <a:pt x="62526" y="123863"/>
                  </a:lnTo>
                  <a:lnTo>
                    <a:pt x="62316" y="123554"/>
                  </a:lnTo>
                  <a:lnTo>
                    <a:pt x="62112" y="123386"/>
                  </a:lnTo>
                  <a:lnTo>
                    <a:pt x="61588" y="123427"/>
                  </a:lnTo>
                  <a:lnTo>
                    <a:pt x="61322" y="123331"/>
                  </a:lnTo>
                  <a:lnTo>
                    <a:pt x="61368" y="123150"/>
                  </a:lnTo>
                  <a:lnTo>
                    <a:pt x="61885" y="122755"/>
                  </a:lnTo>
                  <a:lnTo>
                    <a:pt x="61673" y="122606"/>
                  </a:lnTo>
                  <a:lnTo>
                    <a:pt x="61064" y="122910"/>
                  </a:lnTo>
                  <a:lnTo>
                    <a:pt x="59464" y="123912"/>
                  </a:lnTo>
                  <a:lnTo>
                    <a:pt x="57649" y="124343"/>
                  </a:lnTo>
                  <a:lnTo>
                    <a:pt x="57552" y="124118"/>
                  </a:lnTo>
                  <a:lnTo>
                    <a:pt x="59275" y="123721"/>
                  </a:lnTo>
                  <a:lnTo>
                    <a:pt x="59662" y="123536"/>
                  </a:lnTo>
                  <a:lnTo>
                    <a:pt x="60705" y="122731"/>
                  </a:lnTo>
                  <a:lnTo>
                    <a:pt x="61564" y="122292"/>
                  </a:lnTo>
                  <a:lnTo>
                    <a:pt x="62566" y="121649"/>
                  </a:lnTo>
                  <a:lnTo>
                    <a:pt x="64360" y="120856"/>
                  </a:lnTo>
                  <a:lnTo>
                    <a:pt x="64308" y="120694"/>
                  </a:lnTo>
                  <a:lnTo>
                    <a:pt x="64243" y="120462"/>
                  </a:lnTo>
                  <a:lnTo>
                    <a:pt x="63831" y="119076"/>
                  </a:lnTo>
                  <a:lnTo>
                    <a:pt x="63473" y="119200"/>
                  </a:lnTo>
                  <a:lnTo>
                    <a:pt x="62285" y="120054"/>
                  </a:lnTo>
                  <a:lnTo>
                    <a:pt x="62057" y="119952"/>
                  </a:lnTo>
                  <a:lnTo>
                    <a:pt x="61454" y="119092"/>
                  </a:lnTo>
                  <a:lnTo>
                    <a:pt x="61266" y="118273"/>
                  </a:lnTo>
                  <a:lnTo>
                    <a:pt x="60930" y="118240"/>
                  </a:lnTo>
                  <a:lnTo>
                    <a:pt x="60230" y="118955"/>
                  </a:lnTo>
                  <a:lnTo>
                    <a:pt x="59901" y="119018"/>
                  </a:lnTo>
                  <a:lnTo>
                    <a:pt x="59506" y="118918"/>
                  </a:lnTo>
                  <a:lnTo>
                    <a:pt x="58672" y="118970"/>
                  </a:lnTo>
                  <a:lnTo>
                    <a:pt x="58954" y="119878"/>
                  </a:lnTo>
                  <a:lnTo>
                    <a:pt x="55974" y="120787"/>
                  </a:lnTo>
                  <a:lnTo>
                    <a:pt x="56044" y="120531"/>
                  </a:lnTo>
                  <a:lnTo>
                    <a:pt x="55590" y="119556"/>
                  </a:lnTo>
                  <a:lnTo>
                    <a:pt x="55550" y="118867"/>
                  </a:lnTo>
                  <a:lnTo>
                    <a:pt x="56031" y="118774"/>
                  </a:lnTo>
                  <a:lnTo>
                    <a:pt x="56544" y="118792"/>
                  </a:lnTo>
                  <a:lnTo>
                    <a:pt x="57263" y="118328"/>
                  </a:lnTo>
                  <a:lnTo>
                    <a:pt x="57220" y="117612"/>
                  </a:lnTo>
                  <a:lnTo>
                    <a:pt x="56222" y="117654"/>
                  </a:lnTo>
                  <a:lnTo>
                    <a:pt x="56022" y="117405"/>
                  </a:lnTo>
                  <a:lnTo>
                    <a:pt x="55744" y="116780"/>
                  </a:lnTo>
                  <a:lnTo>
                    <a:pt x="55861" y="116419"/>
                  </a:lnTo>
                  <a:lnTo>
                    <a:pt x="55747" y="115916"/>
                  </a:lnTo>
                  <a:lnTo>
                    <a:pt x="55320" y="114923"/>
                  </a:lnTo>
                  <a:lnTo>
                    <a:pt x="54655" y="114904"/>
                  </a:lnTo>
                  <a:lnTo>
                    <a:pt x="53676" y="114592"/>
                  </a:lnTo>
                  <a:lnTo>
                    <a:pt x="52823" y="114441"/>
                  </a:lnTo>
                  <a:lnTo>
                    <a:pt x="52459" y="113203"/>
                  </a:lnTo>
                  <a:lnTo>
                    <a:pt x="55435" y="112466"/>
                  </a:lnTo>
                  <a:lnTo>
                    <a:pt x="58902" y="111451"/>
                  </a:lnTo>
                  <a:lnTo>
                    <a:pt x="59182" y="111421"/>
                  </a:lnTo>
                  <a:lnTo>
                    <a:pt x="59507" y="111499"/>
                  </a:lnTo>
                  <a:lnTo>
                    <a:pt x="60013" y="111095"/>
                  </a:lnTo>
                  <a:lnTo>
                    <a:pt x="60343" y="110631"/>
                  </a:lnTo>
                  <a:lnTo>
                    <a:pt x="61041" y="110342"/>
                  </a:lnTo>
                  <a:lnTo>
                    <a:pt x="61332" y="110138"/>
                  </a:lnTo>
                  <a:lnTo>
                    <a:pt x="61551" y="109918"/>
                  </a:lnTo>
                  <a:lnTo>
                    <a:pt x="61632" y="109732"/>
                  </a:lnTo>
                  <a:lnTo>
                    <a:pt x="62815" y="108897"/>
                  </a:lnTo>
                  <a:lnTo>
                    <a:pt x="64765" y="108000"/>
                  </a:lnTo>
                  <a:lnTo>
                    <a:pt x="67459" y="107071"/>
                  </a:lnTo>
                  <a:lnTo>
                    <a:pt x="68039" y="106795"/>
                  </a:lnTo>
                  <a:lnTo>
                    <a:pt x="67767" y="106775"/>
                  </a:lnTo>
                  <a:lnTo>
                    <a:pt x="65546" y="107158"/>
                  </a:lnTo>
                  <a:lnTo>
                    <a:pt x="65064" y="107128"/>
                  </a:lnTo>
                  <a:lnTo>
                    <a:pt x="64637" y="106842"/>
                  </a:lnTo>
                  <a:lnTo>
                    <a:pt x="64586" y="106340"/>
                  </a:lnTo>
                  <a:lnTo>
                    <a:pt x="65480" y="105657"/>
                  </a:lnTo>
                  <a:lnTo>
                    <a:pt x="66440" y="105127"/>
                  </a:lnTo>
                  <a:lnTo>
                    <a:pt x="66851" y="105239"/>
                  </a:lnTo>
                  <a:lnTo>
                    <a:pt x="66839" y="104781"/>
                  </a:lnTo>
                  <a:lnTo>
                    <a:pt x="66781" y="104651"/>
                  </a:lnTo>
                  <a:lnTo>
                    <a:pt x="66162" y="104513"/>
                  </a:lnTo>
                  <a:lnTo>
                    <a:pt x="65981" y="104658"/>
                  </a:lnTo>
                  <a:lnTo>
                    <a:pt x="65068" y="104829"/>
                  </a:lnTo>
                  <a:lnTo>
                    <a:pt x="64924" y="104646"/>
                  </a:lnTo>
                  <a:lnTo>
                    <a:pt x="65022" y="103780"/>
                  </a:lnTo>
                  <a:lnTo>
                    <a:pt x="65610" y="102764"/>
                  </a:lnTo>
                  <a:lnTo>
                    <a:pt x="65684" y="102317"/>
                  </a:lnTo>
                  <a:lnTo>
                    <a:pt x="66668" y="102288"/>
                  </a:lnTo>
                  <a:lnTo>
                    <a:pt x="66652" y="102016"/>
                  </a:lnTo>
                  <a:lnTo>
                    <a:pt x="66829" y="101577"/>
                  </a:lnTo>
                  <a:lnTo>
                    <a:pt x="67722" y="100756"/>
                  </a:lnTo>
                  <a:lnTo>
                    <a:pt x="69094" y="99332"/>
                  </a:lnTo>
                  <a:lnTo>
                    <a:pt x="68183" y="97467"/>
                  </a:lnTo>
                  <a:lnTo>
                    <a:pt x="68367" y="97373"/>
                  </a:lnTo>
                  <a:lnTo>
                    <a:pt x="68481" y="97135"/>
                  </a:lnTo>
                  <a:lnTo>
                    <a:pt x="68587" y="96320"/>
                  </a:lnTo>
                  <a:lnTo>
                    <a:pt x="68572" y="95962"/>
                  </a:lnTo>
                  <a:lnTo>
                    <a:pt x="68470" y="95788"/>
                  </a:lnTo>
                  <a:lnTo>
                    <a:pt x="68791" y="95669"/>
                  </a:lnTo>
                  <a:lnTo>
                    <a:pt x="68533" y="95248"/>
                  </a:lnTo>
                  <a:lnTo>
                    <a:pt x="68415" y="94898"/>
                  </a:lnTo>
                  <a:lnTo>
                    <a:pt x="68015" y="94444"/>
                  </a:lnTo>
                  <a:lnTo>
                    <a:pt x="67768" y="94611"/>
                  </a:lnTo>
                  <a:lnTo>
                    <a:pt x="66588" y="94957"/>
                  </a:lnTo>
                  <a:lnTo>
                    <a:pt x="65976" y="95247"/>
                  </a:lnTo>
                  <a:lnTo>
                    <a:pt x="66152" y="95575"/>
                  </a:lnTo>
                  <a:lnTo>
                    <a:pt x="65994" y="96659"/>
                  </a:lnTo>
                  <a:lnTo>
                    <a:pt x="65726" y="96778"/>
                  </a:lnTo>
                  <a:lnTo>
                    <a:pt x="65493" y="96263"/>
                  </a:lnTo>
                  <a:lnTo>
                    <a:pt x="64113" y="96850"/>
                  </a:lnTo>
                  <a:lnTo>
                    <a:pt x="63976" y="95939"/>
                  </a:lnTo>
                  <a:lnTo>
                    <a:pt x="63614" y="95371"/>
                  </a:lnTo>
                  <a:lnTo>
                    <a:pt x="63474" y="95351"/>
                  </a:lnTo>
                  <a:lnTo>
                    <a:pt x="63443" y="95187"/>
                  </a:lnTo>
                  <a:lnTo>
                    <a:pt x="63523" y="94802"/>
                  </a:lnTo>
                  <a:lnTo>
                    <a:pt x="63996" y="94826"/>
                  </a:lnTo>
                  <a:lnTo>
                    <a:pt x="63737" y="93803"/>
                  </a:lnTo>
                  <a:lnTo>
                    <a:pt x="63661" y="93161"/>
                  </a:lnTo>
                  <a:lnTo>
                    <a:pt x="68098" y="91316"/>
                  </a:lnTo>
                  <a:lnTo>
                    <a:pt x="68413" y="91873"/>
                  </a:lnTo>
                  <a:lnTo>
                    <a:pt x="69056" y="91642"/>
                  </a:lnTo>
                  <a:lnTo>
                    <a:pt x="69857" y="91111"/>
                  </a:lnTo>
                  <a:lnTo>
                    <a:pt x="69210" y="90906"/>
                  </a:lnTo>
                  <a:lnTo>
                    <a:pt x="71288" y="90195"/>
                  </a:lnTo>
                  <a:lnTo>
                    <a:pt x="71880" y="89922"/>
                  </a:lnTo>
                  <a:lnTo>
                    <a:pt x="72294" y="88897"/>
                  </a:lnTo>
                  <a:lnTo>
                    <a:pt x="71896" y="86906"/>
                  </a:lnTo>
                  <a:lnTo>
                    <a:pt x="71449" y="85887"/>
                  </a:lnTo>
                  <a:lnTo>
                    <a:pt x="70949" y="85271"/>
                  </a:lnTo>
                  <a:lnTo>
                    <a:pt x="69614" y="83840"/>
                  </a:lnTo>
                  <a:lnTo>
                    <a:pt x="69210" y="83694"/>
                  </a:lnTo>
                  <a:lnTo>
                    <a:pt x="69772" y="82511"/>
                  </a:lnTo>
                  <a:lnTo>
                    <a:pt x="69443" y="81495"/>
                  </a:lnTo>
                  <a:lnTo>
                    <a:pt x="68627" y="79891"/>
                  </a:lnTo>
                  <a:lnTo>
                    <a:pt x="68230" y="79541"/>
                  </a:lnTo>
                  <a:lnTo>
                    <a:pt x="67339" y="79798"/>
                  </a:lnTo>
                  <a:lnTo>
                    <a:pt x="67033" y="79786"/>
                  </a:lnTo>
                  <a:lnTo>
                    <a:pt x="66935" y="78555"/>
                  </a:lnTo>
                  <a:lnTo>
                    <a:pt x="66526" y="78662"/>
                  </a:lnTo>
                  <a:lnTo>
                    <a:pt x="65572" y="78714"/>
                  </a:lnTo>
                  <a:lnTo>
                    <a:pt x="64706" y="78523"/>
                  </a:lnTo>
                  <a:lnTo>
                    <a:pt x="65006" y="78163"/>
                  </a:lnTo>
                  <a:lnTo>
                    <a:pt x="65431" y="78063"/>
                  </a:lnTo>
                  <a:lnTo>
                    <a:pt x="65572" y="77769"/>
                  </a:lnTo>
                  <a:lnTo>
                    <a:pt x="65427" y="76191"/>
                  </a:lnTo>
                  <a:lnTo>
                    <a:pt x="64472" y="75640"/>
                  </a:lnTo>
                  <a:lnTo>
                    <a:pt x="64475" y="73429"/>
                  </a:lnTo>
                  <a:lnTo>
                    <a:pt x="64426" y="72429"/>
                  </a:lnTo>
                  <a:lnTo>
                    <a:pt x="64205" y="71960"/>
                  </a:lnTo>
                  <a:lnTo>
                    <a:pt x="64359" y="70997"/>
                  </a:lnTo>
                  <a:lnTo>
                    <a:pt x="64254" y="70291"/>
                  </a:lnTo>
                  <a:lnTo>
                    <a:pt x="63243" y="70059"/>
                  </a:lnTo>
                  <a:lnTo>
                    <a:pt x="62543" y="68827"/>
                  </a:lnTo>
                  <a:lnTo>
                    <a:pt x="62456" y="68113"/>
                  </a:lnTo>
                  <a:lnTo>
                    <a:pt x="62118" y="67395"/>
                  </a:lnTo>
                  <a:lnTo>
                    <a:pt x="62688" y="65960"/>
                  </a:lnTo>
                  <a:lnTo>
                    <a:pt x="63408" y="65098"/>
                  </a:lnTo>
                  <a:lnTo>
                    <a:pt x="63750" y="64883"/>
                  </a:lnTo>
                  <a:lnTo>
                    <a:pt x="64195" y="63696"/>
                  </a:lnTo>
                  <a:lnTo>
                    <a:pt x="64238" y="63067"/>
                  </a:lnTo>
                  <a:lnTo>
                    <a:pt x="64474" y="61939"/>
                  </a:lnTo>
                  <a:lnTo>
                    <a:pt x="65084" y="60432"/>
                  </a:lnTo>
                  <a:lnTo>
                    <a:pt x="65261" y="59804"/>
                  </a:lnTo>
                  <a:lnTo>
                    <a:pt x="64427" y="60109"/>
                  </a:lnTo>
                  <a:lnTo>
                    <a:pt x="64178" y="60444"/>
                  </a:lnTo>
                  <a:lnTo>
                    <a:pt x="63833" y="60726"/>
                  </a:lnTo>
                  <a:lnTo>
                    <a:pt x="63196" y="60540"/>
                  </a:lnTo>
                  <a:lnTo>
                    <a:pt x="62720" y="59941"/>
                  </a:lnTo>
                  <a:lnTo>
                    <a:pt x="62499" y="59826"/>
                  </a:lnTo>
                  <a:lnTo>
                    <a:pt x="61952" y="59733"/>
                  </a:lnTo>
                  <a:lnTo>
                    <a:pt x="61240" y="59804"/>
                  </a:lnTo>
                  <a:lnTo>
                    <a:pt x="61095" y="59990"/>
                  </a:lnTo>
                  <a:lnTo>
                    <a:pt x="60878" y="60727"/>
                  </a:lnTo>
                  <a:lnTo>
                    <a:pt x="60930" y="60879"/>
                  </a:lnTo>
                  <a:lnTo>
                    <a:pt x="60828" y="62178"/>
                  </a:lnTo>
                  <a:lnTo>
                    <a:pt x="60643" y="62211"/>
                  </a:lnTo>
                  <a:lnTo>
                    <a:pt x="60442" y="62371"/>
                  </a:lnTo>
                  <a:lnTo>
                    <a:pt x="60100" y="63528"/>
                  </a:lnTo>
                  <a:lnTo>
                    <a:pt x="59240" y="64513"/>
                  </a:lnTo>
                  <a:lnTo>
                    <a:pt x="56439" y="64641"/>
                  </a:lnTo>
                  <a:lnTo>
                    <a:pt x="55842" y="64669"/>
                  </a:lnTo>
                  <a:lnTo>
                    <a:pt x="55610" y="64770"/>
                  </a:lnTo>
                  <a:lnTo>
                    <a:pt x="54157" y="66307"/>
                  </a:lnTo>
                  <a:lnTo>
                    <a:pt x="53632" y="66585"/>
                  </a:lnTo>
                  <a:lnTo>
                    <a:pt x="53404" y="66485"/>
                  </a:lnTo>
                  <a:lnTo>
                    <a:pt x="53208" y="65152"/>
                  </a:lnTo>
                  <a:lnTo>
                    <a:pt x="52882" y="64594"/>
                  </a:lnTo>
                  <a:lnTo>
                    <a:pt x="52800" y="64221"/>
                  </a:lnTo>
                  <a:lnTo>
                    <a:pt x="53016" y="63392"/>
                  </a:lnTo>
                  <a:lnTo>
                    <a:pt x="52092" y="63548"/>
                  </a:lnTo>
                  <a:lnTo>
                    <a:pt x="51758" y="63685"/>
                  </a:lnTo>
                  <a:lnTo>
                    <a:pt x="50680" y="63502"/>
                  </a:lnTo>
                  <a:lnTo>
                    <a:pt x="50771" y="63082"/>
                  </a:lnTo>
                  <a:lnTo>
                    <a:pt x="50739" y="62647"/>
                  </a:lnTo>
                  <a:lnTo>
                    <a:pt x="50118" y="62680"/>
                  </a:lnTo>
                  <a:lnTo>
                    <a:pt x="48218" y="62575"/>
                  </a:lnTo>
                  <a:lnTo>
                    <a:pt x="47494" y="62854"/>
                  </a:lnTo>
                  <a:lnTo>
                    <a:pt x="46369" y="64101"/>
                  </a:lnTo>
                  <a:lnTo>
                    <a:pt x="46157" y="64224"/>
                  </a:lnTo>
                  <a:lnTo>
                    <a:pt x="45265" y="64402"/>
                  </a:lnTo>
                  <a:lnTo>
                    <a:pt x="44828" y="64935"/>
                  </a:lnTo>
                  <a:lnTo>
                    <a:pt x="44140" y="65348"/>
                  </a:lnTo>
                  <a:lnTo>
                    <a:pt x="43664" y="65936"/>
                  </a:lnTo>
                  <a:lnTo>
                    <a:pt x="43404" y="66081"/>
                  </a:lnTo>
                  <a:lnTo>
                    <a:pt x="43090" y="66088"/>
                  </a:lnTo>
                  <a:lnTo>
                    <a:pt x="42138" y="65289"/>
                  </a:lnTo>
                  <a:lnTo>
                    <a:pt x="42229" y="64824"/>
                  </a:lnTo>
                  <a:lnTo>
                    <a:pt x="42665" y="63838"/>
                  </a:lnTo>
                  <a:lnTo>
                    <a:pt x="42511" y="63432"/>
                  </a:lnTo>
                  <a:lnTo>
                    <a:pt x="42295" y="63399"/>
                  </a:lnTo>
                  <a:lnTo>
                    <a:pt x="41673" y="63499"/>
                  </a:lnTo>
                  <a:lnTo>
                    <a:pt x="40690" y="63009"/>
                  </a:lnTo>
                  <a:lnTo>
                    <a:pt x="40308" y="62972"/>
                  </a:lnTo>
                  <a:lnTo>
                    <a:pt x="39640" y="62708"/>
                  </a:lnTo>
                  <a:lnTo>
                    <a:pt x="39541" y="62559"/>
                  </a:lnTo>
                  <a:lnTo>
                    <a:pt x="39057" y="61510"/>
                  </a:lnTo>
                  <a:lnTo>
                    <a:pt x="39139" y="61116"/>
                  </a:lnTo>
                  <a:lnTo>
                    <a:pt x="39359" y="60584"/>
                  </a:lnTo>
                  <a:lnTo>
                    <a:pt x="39508" y="60476"/>
                  </a:lnTo>
                  <a:lnTo>
                    <a:pt x="39454" y="60230"/>
                  </a:lnTo>
                  <a:lnTo>
                    <a:pt x="39594" y="59709"/>
                  </a:lnTo>
                  <a:lnTo>
                    <a:pt x="39332" y="59255"/>
                  </a:lnTo>
                  <a:lnTo>
                    <a:pt x="38320" y="59344"/>
                  </a:lnTo>
                  <a:lnTo>
                    <a:pt x="38202" y="58153"/>
                  </a:lnTo>
                  <a:lnTo>
                    <a:pt x="37660" y="58015"/>
                  </a:lnTo>
                  <a:lnTo>
                    <a:pt x="36770" y="58218"/>
                  </a:lnTo>
                  <a:lnTo>
                    <a:pt x="36757" y="58352"/>
                  </a:lnTo>
                  <a:lnTo>
                    <a:pt x="36252" y="58156"/>
                  </a:lnTo>
                  <a:lnTo>
                    <a:pt x="36248" y="57933"/>
                  </a:lnTo>
                  <a:lnTo>
                    <a:pt x="35886" y="57579"/>
                  </a:lnTo>
                  <a:lnTo>
                    <a:pt x="35855" y="57248"/>
                  </a:lnTo>
                  <a:lnTo>
                    <a:pt x="36001" y="56783"/>
                  </a:lnTo>
                  <a:lnTo>
                    <a:pt x="36241" y="56485"/>
                  </a:lnTo>
                  <a:lnTo>
                    <a:pt x="36394" y="56147"/>
                  </a:lnTo>
                  <a:lnTo>
                    <a:pt x="36568" y="55403"/>
                  </a:lnTo>
                  <a:lnTo>
                    <a:pt x="36513" y="54889"/>
                  </a:lnTo>
                  <a:lnTo>
                    <a:pt x="36328" y="54149"/>
                  </a:lnTo>
                  <a:lnTo>
                    <a:pt x="35746" y="53475"/>
                  </a:lnTo>
                  <a:lnTo>
                    <a:pt x="35276" y="53263"/>
                  </a:lnTo>
                  <a:lnTo>
                    <a:pt x="34947" y="53382"/>
                  </a:lnTo>
                  <a:lnTo>
                    <a:pt x="34721" y="53298"/>
                  </a:lnTo>
                  <a:lnTo>
                    <a:pt x="25650" y="53643"/>
                  </a:lnTo>
                  <a:lnTo>
                    <a:pt x="25059" y="55023"/>
                  </a:lnTo>
                  <a:lnTo>
                    <a:pt x="24922" y="55790"/>
                  </a:lnTo>
                  <a:lnTo>
                    <a:pt x="24658" y="56002"/>
                  </a:lnTo>
                  <a:lnTo>
                    <a:pt x="24190" y="56181"/>
                  </a:lnTo>
                  <a:lnTo>
                    <a:pt x="23722" y="56241"/>
                  </a:lnTo>
                  <a:lnTo>
                    <a:pt x="23234" y="56171"/>
                  </a:lnTo>
                  <a:lnTo>
                    <a:pt x="23096" y="56070"/>
                  </a:lnTo>
                  <a:lnTo>
                    <a:pt x="22860" y="55695"/>
                  </a:lnTo>
                  <a:lnTo>
                    <a:pt x="22320" y="55398"/>
                  </a:lnTo>
                  <a:lnTo>
                    <a:pt x="21894" y="55259"/>
                  </a:lnTo>
                  <a:lnTo>
                    <a:pt x="21135" y="55396"/>
                  </a:lnTo>
                  <a:lnTo>
                    <a:pt x="20473" y="55686"/>
                  </a:lnTo>
                  <a:lnTo>
                    <a:pt x="19977" y="55749"/>
                  </a:lnTo>
                  <a:lnTo>
                    <a:pt x="19655" y="55663"/>
                  </a:lnTo>
                  <a:lnTo>
                    <a:pt x="19304" y="55693"/>
                  </a:lnTo>
                  <a:lnTo>
                    <a:pt x="18777" y="56195"/>
                  </a:lnTo>
                  <a:lnTo>
                    <a:pt x="18540" y="56779"/>
                  </a:lnTo>
                  <a:lnTo>
                    <a:pt x="18560" y="56965"/>
                  </a:lnTo>
                  <a:lnTo>
                    <a:pt x="18776" y="57311"/>
                  </a:lnTo>
                  <a:lnTo>
                    <a:pt x="19131" y="57385"/>
                  </a:lnTo>
                  <a:lnTo>
                    <a:pt x="19154" y="57583"/>
                  </a:lnTo>
                  <a:lnTo>
                    <a:pt x="18508" y="58397"/>
                  </a:lnTo>
                  <a:lnTo>
                    <a:pt x="18036" y="58713"/>
                  </a:lnTo>
                  <a:lnTo>
                    <a:pt x="17812" y="58989"/>
                  </a:lnTo>
                  <a:lnTo>
                    <a:pt x="17654" y="59390"/>
                  </a:lnTo>
                  <a:lnTo>
                    <a:pt x="16608" y="60142"/>
                  </a:lnTo>
                  <a:lnTo>
                    <a:pt x="16269" y="60477"/>
                  </a:lnTo>
                  <a:lnTo>
                    <a:pt x="14884" y="63675"/>
                  </a:lnTo>
                  <a:lnTo>
                    <a:pt x="13600" y="66665"/>
                  </a:lnTo>
                  <a:lnTo>
                    <a:pt x="13042" y="66221"/>
                  </a:lnTo>
                  <a:lnTo>
                    <a:pt x="7344" y="61758"/>
                  </a:lnTo>
                  <a:lnTo>
                    <a:pt x="6291" y="61379"/>
                  </a:lnTo>
                  <a:lnTo>
                    <a:pt x="5965" y="61383"/>
                  </a:lnTo>
                  <a:lnTo>
                    <a:pt x="5681" y="61673"/>
                  </a:lnTo>
                  <a:lnTo>
                    <a:pt x="5472" y="62953"/>
                  </a:lnTo>
                  <a:lnTo>
                    <a:pt x="5161" y="63406"/>
                  </a:lnTo>
                  <a:lnTo>
                    <a:pt x="4740" y="63681"/>
                  </a:lnTo>
                  <a:lnTo>
                    <a:pt x="4492" y="63704"/>
                  </a:lnTo>
                  <a:lnTo>
                    <a:pt x="4276" y="63629"/>
                  </a:lnTo>
                  <a:lnTo>
                    <a:pt x="3871" y="63353"/>
                  </a:lnTo>
                  <a:lnTo>
                    <a:pt x="3533" y="63260"/>
                  </a:lnTo>
                  <a:lnTo>
                    <a:pt x="2306" y="63531"/>
                  </a:lnTo>
                  <a:lnTo>
                    <a:pt x="2058" y="63539"/>
                  </a:lnTo>
                  <a:lnTo>
                    <a:pt x="1665" y="63368"/>
                  </a:lnTo>
                  <a:lnTo>
                    <a:pt x="933" y="63877"/>
                  </a:lnTo>
                  <a:lnTo>
                    <a:pt x="0" y="63024"/>
                  </a:lnTo>
                  <a:lnTo>
                    <a:pt x="564" y="62214"/>
                  </a:lnTo>
                  <a:lnTo>
                    <a:pt x="1295" y="62452"/>
                  </a:lnTo>
                  <a:lnTo>
                    <a:pt x="1846" y="63062"/>
                  </a:lnTo>
                  <a:lnTo>
                    <a:pt x="3183" y="62918"/>
                  </a:lnTo>
                  <a:lnTo>
                    <a:pt x="4378" y="63581"/>
                  </a:lnTo>
                  <a:lnTo>
                    <a:pt x="4583" y="63607"/>
                  </a:lnTo>
                  <a:lnTo>
                    <a:pt x="4846" y="63484"/>
                  </a:lnTo>
                  <a:lnTo>
                    <a:pt x="5027" y="63094"/>
                  </a:lnTo>
                  <a:lnTo>
                    <a:pt x="5095" y="62145"/>
                  </a:lnTo>
                  <a:lnTo>
                    <a:pt x="5402" y="61248"/>
                  </a:lnTo>
                  <a:lnTo>
                    <a:pt x="5694" y="60973"/>
                  </a:lnTo>
                  <a:lnTo>
                    <a:pt x="5981" y="60862"/>
                  </a:lnTo>
                  <a:lnTo>
                    <a:pt x="6671" y="61157"/>
                  </a:lnTo>
                  <a:lnTo>
                    <a:pt x="6376" y="60881"/>
                  </a:lnTo>
                  <a:lnTo>
                    <a:pt x="3604" y="50309"/>
                  </a:lnTo>
                  <a:lnTo>
                    <a:pt x="2945" y="47805"/>
                  </a:lnTo>
                  <a:lnTo>
                    <a:pt x="4469" y="48014"/>
                  </a:lnTo>
                  <a:lnTo>
                    <a:pt x="4761" y="47910"/>
                  </a:lnTo>
                  <a:lnTo>
                    <a:pt x="4840" y="47735"/>
                  </a:lnTo>
                  <a:lnTo>
                    <a:pt x="3733" y="46927"/>
                  </a:lnTo>
                  <a:lnTo>
                    <a:pt x="4017" y="46983"/>
                  </a:lnTo>
                  <a:lnTo>
                    <a:pt x="5178" y="47456"/>
                  </a:lnTo>
                  <a:lnTo>
                    <a:pt x="5997" y="48602"/>
                  </a:lnTo>
                  <a:lnTo>
                    <a:pt x="6760" y="48741"/>
                  </a:lnTo>
                  <a:lnTo>
                    <a:pt x="7016" y="48462"/>
                  </a:lnTo>
                  <a:lnTo>
                    <a:pt x="7381" y="47569"/>
                  </a:lnTo>
                  <a:lnTo>
                    <a:pt x="7704" y="47282"/>
                  </a:lnTo>
                  <a:lnTo>
                    <a:pt x="8031" y="47215"/>
                  </a:lnTo>
                  <a:lnTo>
                    <a:pt x="8023" y="46592"/>
                  </a:lnTo>
                  <a:lnTo>
                    <a:pt x="7659" y="46228"/>
                  </a:lnTo>
                  <a:lnTo>
                    <a:pt x="7172" y="45389"/>
                  </a:lnTo>
                  <a:lnTo>
                    <a:pt x="7187" y="45054"/>
                  </a:lnTo>
                  <a:lnTo>
                    <a:pt x="7352" y="44719"/>
                  </a:lnTo>
                  <a:lnTo>
                    <a:pt x="7486" y="44939"/>
                  </a:lnTo>
                  <a:lnTo>
                    <a:pt x="7684" y="45624"/>
                  </a:lnTo>
                  <a:lnTo>
                    <a:pt x="7814" y="45842"/>
                  </a:lnTo>
                  <a:lnTo>
                    <a:pt x="8708" y="46816"/>
                  </a:lnTo>
                  <a:lnTo>
                    <a:pt x="9276" y="47065"/>
                  </a:lnTo>
                  <a:lnTo>
                    <a:pt x="9441" y="46287"/>
                  </a:lnTo>
                  <a:lnTo>
                    <a:pt x="8944" y="44659"/>
                  </a:lnTo>
                  <a:lnTo>
                    <a:pt x="8715" y="44127"/>
                  </a:lnTo>
                  <a:lnTo>
                    <a:pt x="8719" y="43721"/>
                  </a:lnTo>
                  <a:lnTo>
                    <a:pt x="9262" y="42036"/>
                  </a:lnTo>
                  <a:lnTo>
                    <a:pt x="9080" y="41861"/>
                  </a:lnTo>
                  <a:lnTo>
                    <a:pt x="9904" y="42095"/>
                  </a:lnTo>
                  <a:lnTo>
                    <a:pt x="10259" y="42337"/>
                  </a:lnTo>
                  <a:lnTo>
                    <a:pt x="10744" y="42865"/>
                  </a:lnTo>
                  <a:lnTo>
                    <a:pt x="11201" y="43527"/>
                  </a:lnTo>
                  <a:lnTo>
                    <a:pt x="11520" y="44141"/>
                  </a:lnTo>
                  <a:lnTo>
                    <a:pt x="12371" y="43043"/>
                  </a:lnTo>
                  <a:lnTo>
                    <a:pt x="12568" y="42574"/>
                  </a:lnTo>
                  <a:lnTo>
                    <a:pt x="12765" y="41555"/>
                  </a:lnTo>
                  <a:lnTo>
                    <a:pt x="12733" y="40550"/>
                  </a:lnTo>
                  <a:lnTo>
                    <a:pt x="12812" y="40301"/>
                  </a:lnTo>
                  <a:lnTo>
                    <a:pt x="13001" y="40003"/>
                  </a:lnTo>
                  <a:lnTo>
                    <a:pt x="13230" y="39806"/>
                  </a:lnTo>
                  <a:lnTo>
                    <a:pt x="13443" y="39731"/>
                  </a:lnTo>
                  <a:lnTo>
                    <a:pt x="13848" y="39824"/>
                  </a:lnTo>
                  <a:lnTo>
                    <a:pt x="14097" y="39274"/>
                  </a:lnTo>
                  <a:lnTo>
                    <a:pt x="13545" y="39002"/>
                  </a:lnTo>
                  <a:lnTo>
                    <a:pt x="13892" y="38358"/>
                  </a:lnTo>
                  <a:lnTo>
                    <a:pt x="14077" y="38031"/>
                  </a:lnTo>
                  <a:lnTo>
                    <a:pt x="14712" y="37305"/>
                  </a:lnTo>
                  <a:lnTo>
                    <a:pt x="15400" y="37066"/>
                  </a:lnTo>
                  <a:lnTo>
                    <a:pt x="15466" y="36887"/>
                  </a:lnTo>
                  <a:lnTo>
                    <a:pt x="14925" y="36513"/>
                  </a:lnTo>
                  <a:lnTo>
                    <a:pt x="14743" y="36468"/>
                  </a:lnTo>
                  <a:lnTo>
                    <a:pt x="14428" y="36740"/>
                  </a:lnTo>
                  <a:lnTo>
                    <a:pt x="14104" y="36874"/>
                  </a:lnTo>
                  <a:lnTo>
                    <a:pt x="13701" y="36843"/>
                  </a:lnTo>
                  <a:lnTo>
                    <a:pt x="14061" y="35952"/>
                  </a:lnTo>
                  <a:lnTo>
                    <a:pt x="15426" y="3332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6" name="pg177">
              <a:extLst>
                <a:ext uri="{FF2B5EF4-FFF2-40B4-BE49-F238E27FC236}">
                  <a16:creationId xmlns:a16="http://schemas.microsoft.com/office/drawing/2014/main" id="{A3C424BA-3DA4-5749-9F1E-4A6DA30D87FA}"/>
                </a:ext>
              </a:extLst>
            </p:cNvPr>
            <p:cNvSpPr/>
            <p:nvPr/>
          </p:nvSpPr>
          <p:spPr>
            <a:xfrm>
              <a:off x="7135882" y="2763188"/>
              <a:ext cx="24555" cy="15951"/>
            </a:xfrm>
            <a:custGeom>
              <a:avLst/>
              <a:gdLst/>
              <a:ahLst/>
              <a:cxnLst/>
              <a:rect l="0" t="0" r="0" b="0"/>
              <a:pathLst>
                <a:path w="24555" h="15951">
                  <a:moveTo>
                    <a:pt x="8166" y="6311"/>
                  </a:moveTo>
                  <a:lnTo>
                    <a:pt x="8435" y="7089"/>
                  </a:lnTo>
                  <a:lnTo>
                    <a:pt x="8709" y="8184"/>
                  </a:lnTo>
                  <a:lnTo>
                    <a:pt x="8556" y="8309"/>
                  </a:lnTo>
                  <a:lnTo>
                    <a:pt x="8377" y="8994"/>
                  </a:lnTo>
                  <a:lnTo>
                    <a:pt x="8301" y="10061"/>
                  </a:lnTo>
                  <a:lnTo>
                    <a:pt x="7509" y="9558"/>
                  </a:lnTo>
                  <a:lnTo>
                    <a:pt x="6534" y="10037"/>
                  </a:lnTo>
                  <a:lnTo>
                    <a:pt x="5703" y="10610"/>
                  </a:lnTo>
                  <a:lnTo>
                    <a:pt x="5599" y="11279"/>
                  </a:lnTo>
                  <a:lnTo>
                    <a:pt x="5359" y="11648"/>
                  </a:lnTo>
                  <a:lnTo>
                    <a:pt x="4197" y="10261"/>
                  </a:lnTo>
                  <a:lnTo>
                    <a:pt x="3646" y="10134"/>
                  </a:lnTo>
                  <a:lnTo>
                    <a:pt x="3159" y="10154"/>
                  </a:lnTo>
                  <a:lnTo>
                    <a:pt x="3165" y="10456"/>
                  </a:lnTo>
                  <a:lnTo>
                    <a:pt x="4433" y="11307"/>
                  </a:lnTo>
                  <a:lnTo>
                    <a:pt x="4635" y="11527"/>
                  </a:lnTo>
                  <a:lnTo>
                    <a:pt x="4930" y="12387"/>
                  </a:lnTo>
                  <a:lnTo>
                    <a:pt x="4926" y="12773"/>
                  </a:lnTo>
                  <a:lnTo>
                    <a:pt x="4247" y="12786"/>
                  </a:lnTo>
                  <a:lnTo>
                    <a:pt x="3462" y="13497"/>
                  </a:lnTo>
                  <a:lnTo>
                    <a:pt x="3155" y="13655"/>
                  </a:lnTo>
                  <a:lnTo>
                    <a:pt x="2900" y="12976"/>
                  </a:lnTo>
                  <a:lnTo>
                    <a:pt x="2660" y="12804"/>
                  </a:lnTo>
                  <a:lnTo>
                    <a:pt x="2150" y="12611"/>
                  </a:lnTo>
                  <a:lnTo>
                    <a:pt x="1180" y="11367"/>
                  </a:lnTo>
                  <a:lnTo>
                    <a:pt x="1035" y="11266"/>
                  </a:lnTo>
                  <a:lnTo>
                    <a:pt x="0" y="12002"/>
                  </a:lnTo>
                  <a:lnTo>
                    <a:pt x="366" y="12153"/>
                  </a:lnTo>
                  <a:lnTo>
                    <a:pt x="685" y="13171"/>
                  </a:lnTo>
                  <a:lnTo>
                    <a:pt x="2359" y="14037"/>
                  </a:lnTo>
                  <a:lnTo>
                    <a:pt x="3644" y="14287"/>
                  </a:lnTo>
                  <a:lnTo>
                    <a:pt x="5253" y="15107"/>
                  </a:lnTo>
                  <a:lnTo>
                    <a:pt x="5470" y="15463"/>
                  </a:lnTo>
                  <a:lnTo>
                    <a:pt x="13303" y="10014"/>
                  </a:lnTo>
                  <a:lnTo>
                    <a:pt x="13536" y="10063"/>
                  </a:lnTo>
                  <a:lnTo>
                    <a:pt x="14106" y="10795"/>
                  </a:lnTo>
                  <a:lnTo>
                    <a:pt x="14158" y="11055"/>
                  </a:lnTo>
                  <a:lnTo>
                    <a:pt x="13886" y="11543"/>
                  </a:lnTo>
                  <a:lnTo>
                    <a:pt x="12967" y="11722"/>
                  </a:lnTo>
                  <a:lnTo>
                    <a:pt x="12759" y="11494"/>
                  </a:lnTo>
                  <a:lnTo>
                    <a:pt x="12060" y="11396"/>
                  </a:lnTo>
                  <a:lnTo>
                    <a:pt x="11296" y="11478"/>
                  </a:lnTo>
                  <a:lnTo>
                    <a:pt x="10947" y="12503"/>
                  </a:lnTo>
                  <a:lnTo>
                    <a:pt x="11076" y="12730"/>
                  </a:lnTo>
                  <a:lnTo>
                    <a:pt x="11905" y="12974"/>
                  </a:lnTo>
                  <a:lnTo>
                    <a:pt x="12462" y="13283"/>
                  </a:lnTo>
                  <a:lnTo>
                    <a:pt x="12617" y="14113"/>
                  </a:lnTo>
                  <a:lnTo>
                    <a:pt x="13200" y="14357"/>
                  </a:lnTo>
                  <a:lnTo>
                    <a:pt x="14041" y="13739"/>
                  </a:lnTo>
                  <a:lnTo>
                    <a:pt x="14611" y="14503"/>
                  </a:lnTo>
                  <a:lnTo>
                    <a:pt x="14274" y="14747"/>
                  </a:lnTo>
                  <a:lnTo>
                    <a:pt x="14740" y="15365"/>
                  </a:lnTo>
                  <a:lnTo>
                    <a:pt x="15776" y="13934"/>
                  </a:lnTo>
                  <a:lnTo>
                    <a:pt x="15984" y="13430"/>
                  </a:lnTo>
                  <a:lnTo>
                    <a:pt x="16230" y="13186"/>
                  </a:lnTo>
                  <a:lnTo>
                    <a:pt x="16372" y="13365"/>
                  </a:lnTo>
                  <a:lnTo>
                    <a:pt x="16605" y="14861"/>
                  </a:lnTo>
                  <a:lnTo>
                    <a:pt x="16605" y="15170"/>
                  </a:lnTo>
                  <a:lnTo>
                    <a:pt x="17330" y="15365"/>
                  </a:lnTo>
                  <a:lnTo>
                    <a:pt x="18612" y="15951"/>
                  </a:lnTo>
                  <a:lnTo>
                    <a:pt x="19156" y="15918"/>
                  </a:lnTo>
                  <a:lnTo>
                    <a:pt x="19920" y="15463"/>
                  </a:lnTo>
                  <a:lnTo>
                    <a:pt x="22069" y="13072"/>
                  </a:lnTo>
                  <a:lnTo>
                    <a:pt x="22393" y="12389"/>
                  </a:lnTo>
                  <a:lnTo>
                    <a:pt x="22315" y="11901"/>
                  </a:lnTo>
                  <a:lnTo>
                    <a:pt x="21875" y="11022"/>
                  </a:lnTo>
                  <a:lnTo>
                    <a:pt x="21706" y="10421"/>
                  </a:lnTo>
                  <a:lnTo>
                    <a:pt x="21784" y="9998"/>
                  </a:lnTo>
                  <a:lnTo>
                    <a:pt x="21914" y="9819"/>
                  </a:lnTo>
                  <a:lnTo>
                    <a:pt x="22885" y="9054"/>
                  </a:lnTo>
                  <a:lnTo>
                    <a:pt x="24555" y="8111"/>
                  </a:lnTo>
                  <a:lnTo>
                    <a:pt x="23325" y="7411"/>
                  </a:lnTo>
                  <a:lnTo>
                    <a:pt x="21344" y="4890"/>
                  </a:lnTo>
                  <a:lnTo>
                    <a:pt x="18884" y="7655"/>
                  </a:lnTo>
                  <a:lnTo>
                    <a:pt x="18198" y="8176"/>
                  </a:lnTo>
                  <a:lnTo>
                    <a:pt x="17498" y="7281"/>
                  </a:lnTo>
                  <a:lnTo>
                    <a:pt x="17369" y="8762"/>
                  </a:lnTo>
                  <a:lnTo>
                    <a:pt x="17265" y="8973"/>
                  </a:lnTo>
                  <a:lnTo>
                    <a:pt x="16835" y="8601"/>
                  </a:lnTo>
                  <a:lnTo>
                    <a:pt x="16877" y="8262"/>
                  </a:lnTo>
                  <a:lnTo>
                    <a:pt x="16689" y="8188"/>
                  </a:lnTo>
                  <a:lnTo>
                    <a:pt x="16488" y="7704"/>
                  </a:lnTo>
                  <a:lnTo>
                    <a:pt x="16514" y="7460"/>
                  </a:lnTo>
                  <a:lnTo>
                    <a:pt x="16773" y="7054"/>
                  </a:lnTo>
                  <a:lnTo>
                    <a:pt x="16424" y="5557"/>
                  </a:lnTo>
                  <a:lnTo>
                    <a:pt x="16826" y="2780"/>
                  </a:lnTo>
                  <a:lnTo>
                    <a:pt x="16222" y="2412"/>
                  </a:lnTo>
                  <a:lnTo>
                    <a:pt x="16245" y="2243"/>
                  </a:lnTo>
                  <a:lnTo>
                    <a:pt x="16436" y="1660"/>
                  </a:lnTo>
                  <a:lnTo>
                    <a:pt x="16697" y="1223"/>
                  </a:lnTo>
                  <a:lnTo>
                    <a:pt x="17161" y="884"/>
                  </a:lnTo>
                  <a:lnTo>
                    <a:pt x="17919" y="611"/>
                  </a:lnTo>
                  <a:lnTo>
                    <a:pt x="18040" y="18"/>
                  </a:lnTo>
                  <a:lnTo>
                    <a:pt x="17205" y="0"/>
                  </a:lnTo>
                  <a:lnTo>
                    <a:pt x="16028" y="312"/>
                  </a:lnTo>
                  <a:lnTo>
                    <a:pt x="15103" y="43"/>
                  </a:lnTo>
                  <a:lnTo>
                    <a:pt x="13912" y="2369"/>
                  </a:lnTo>
                  <a:lnTo>
                    <a:pt x="12552" y="3312"/>
                  </a:lnTo>
                  <a:lnTo>
                    <a:pt x="12410" y="3199"/>
                  </a:lnTo>
                  <a:lnTo>
                    <a:pt x="12565" y="2580"/>
                  </a:lnTo>
                  <a:lnTo>
                    <a:pt x="11944" y="3426"/>
                  </a:lnTo>
                  <a:lnTo>
                    <a:pt x="12021" y="3687"/>
                  </a:lnTo>
                  <a:lnTo>
                    <a:pt x="8901" y="5834"/>
                  </a:lnTo>
                  <a:lnTo>
                    <a:pt x="8572" y="59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7" name="pg178">
              <a:extLst>
                <a:ext uri="{FF2B5EF4-FFF2-40B4-BE49-F238E27FC236}">
                  <a16:creationId xmlns:a16="http://schemas.microsoft.com/office/drawing/2014/main" id="{3CE129DA-DB6D-9447-B6BD-2811D5DFDAFC}"/>
                </a:ext>
              </a:extLst>
            </p:cNvPr>
            <p:cNvSpPr/>
            <p:nvPr/>
          </p:nvSpPr>
          <p:spPr>
            <a:xfrm>
              <a:off x="7139017" y="2769114"/>
              <a:ext cx="5032" cy="3443"/>
            </a:xfrm>
            <a:custGeom>
              <a:avLst/>
              <a:gdLst/>
              <a:ahLst/>
              <a:cxnLst/>
              <a:rect l="0" t="0" r="0" b="0"/>
              <a:pathLst>
                <a:path w="5032" h="3443">
                  <a:moveTo>
                    <a:pt x="5032" y="385"/>
                  </a:moveTo>
                  <a:lnTo>
                    <a:pt x="4750" y="119"/>
                  </a:lnTo>
                  <a:lnTo>
                    <a:pt x="3273" y="210"/>
                  </a:lnTo>
                  <a:lnTo>
                    <a:pt x="2626" y="0"/>
                  </a:lnTo>
                  <a:lnTo>
                    <a:pt x="822" y="33"/>
                  </a:lnTo>
                  <a:lnTo>
                    <a:pt x="0" y="788"/>
                  </a:lnTo>
                  <a:lnTo>
                    <a:pt x="424" y="1387"/>
                  </a:lnTo>
                  <a:lnTo>
                    <a:pt x="167" y="2032"/>
                  </a:lnTo>
                  <a:lnTo>
                    <a:pt x="292" y="3336"/>
                  </a:lnTo>
                  <a:lnTo>
                    <a:pt x="598" y="344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8" name="pg179">
              <a:extLst>
                <a:ext uri="{FF2B5EF4-FFF2-40B4-BE49-F238E27FC236}">
                  <a16:creationId xmlns:a16="http://schemas.microsoft.com/office/drawing/2014/main" id="{A4F297EF-3604-0D48-B2E2-FA1312F54C17}"/>
                </a:ext>
              </a:extLst>
            </p:cNvPr>
            <p:cNvSpPr/>
            <p:nvPr/>
          </p:nvSpPr>
          <p:spPr>
            <a:xfrm>
              <a:off x="7101768" y="2762626"/>
              <a:ext cx="844" cy="2041"/>
            </a:xfrm>
            <a:custGeom>
              <a:avLst/>
              <a:gdLst/>
              <a:ahLst/>
              <a:cxnLst/>
              <a:rect l="0" t="0" r="0" b="0"/>
              <a:pathLst>
                <a:path w="844" h="2041">
                  <a:moveTo>
                    <a:pt x="388" y="2041"/>
                  </a:moveTo>
                  <a:lnTo>
                    <a:pt x="844" y="636"/>
                  </a:lnTo>
                  <a:lnTo>
                    <a:pt x="664" y="625"/>
                  </a:lnTo>
                  <a:lnTo>
                    <a:pt x="514" y="0"/>
                  </a:lnTo>
                  <a:lnTo>
                    <a:pt x="259" y="252"/>
                  </a:lnTo>
                  <a:lnTo>
                    <a:pt x="0" y="777"/>
                  </a:lnTo>
                  <a:lnTo>
                    <a:pt x="19" y="1521"/>
                  </a:lnTo>
                  <a:lnTo>
                    <a:pt x="157" y="18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99" name="pg180">
              <a:extLst>
                <a:ext uri="{FF2B5EF4-FFF2-40B4-BE49-F238E27FC236}">
                  <a16:creationId xmlns:a16="http://schemas.microsoft.com/office/drawing/2014/main" id="{4E47CA01-6303-B94E-B04D-ABB6853192D5}"/>
                </a:ext>
              </a:extLst>
            </p:cNvPr>
            <p:cNvSpPr/>
            <p:nvPr/>
          </p:nvSpPr>
          <p:spPr>
            <a:xfrm>
              <a:off x="7149199" y="2779546"/>
              <a:ext cx="2278" cy="992"/>
            </a:xfrm>
            <a:custGeom>
              <a:avLst/>
              <a:gdLst/>
              <a:ahLst/>
              <a:cxnLst/>
              <a:rect l="0" t="0" r="0" b="0"/>
              <a:pathLst>
                <a:path w="2278" h="992">
                  <a:moveTo>
                    <a:pt x="1941" y="423"/>
                  </a:moveTo>
                  <a:lnTo>
                    <a:pt x="2278" y="0"/>
                  </a:lnTo>
                  <a:lnTo>
                    <a:pt x="1048" y="195"/>
                  </a:lnTo>
                  <a:lnTo>
                    <a:pt x="0" y="992"/>
                  </a:lnTo>
                  <a:lnTo>
                    <a:pt x="802" y="878"/>
                  </a:lnTo>
                  <a:lnTo>
                    <a:pt x="1734" y="61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0" name="pg181">
              <a:extLst>
                <a:ext uri="{FF2B5EF4-FFF2-40B4-BE49-F238E27FC236}">
                  <a16:creationId xmlns:a16="http://schemas.microsoft.com/office/drawing/2014/main" id="{06FA0247-34E4-E84D-87CE-BE2DEFE184BF}"/>
                </a:ext>
              </a:extLst>
            </p:cNvPr>
            <p:cNvSpPr/>
            <p:nvPr/>
          </p:nvSpPr>
          <p:spPr>
            <a:xfrm>
              <a:off x="7135882" y="2763188"/>
              <a:ext cx="24555" cy="15951"/>
            </a:xfrm>
            <a:custGeom>
              <a:avLst/>
              <a:gdLst/>
              <a:ahLst/>
              <a:cxnLst/>
              <a:rect l="0" t="0" r="0" b="0"/>
              <a:pathLst>
                <a:path w="24555" h="15951">
                  <a:moveTo>
                    <a:pt x="8166" y="6311"/>
                  </a:moveTo>
                  <a:lnTo>
                    <a:pt x="8572" y="5936"/>
                  </a:lnTo>
                  <a:lnTo>
                    <a:pt x="8901" y="5834"/>
                  </a:lnTo>
                  <a:lnTo>
                    <a:pt x="12021" y="3687"/>
                  </a:lnTo>
                  <a:lnTo>
                    <a:pt x="11944" y="3426"/>
                  </a:lnTo>
                  <a:lnTo>
                    <a:pt x="12565" y="2580"/>
                  </a:lnTo>
                  <a:lnTo>
                    <a:pt x="12410" y="3199"/>
                  </a:lnTo>
                  <a:lnTo>
                    <a:pt x="12552" y="3312"/>
                  </a:lnTo>
                  <a:lnTo>
                    <a:pt x="13912" y="2369"/>
                  </a:lnTo>
                  <a:lnTo>
                    <a:pt x="15103" y="43"/>
                  </a:lnTo>
                  <a:lnTo>
                    <a:pt x="16028" y="312"/>
                  </a:lnTo>
                  <a:lnTo>
                    <a:pt x="17205" y="0"/>
                  </a:lnTo>
                  <a:lnTo>
                    <a:pt x="18040" y="18"/>
                  </a:lnTo>
                  <a:lnTo>
                    <a:pt x="17919" y="611"/>
                  </a:lnTo>
                  <a:lnTo>
                    <a:pt x="17161" y="884"/>
                  </a:lnTo>
                  <a:lnTo>
                    <a:pt x="16697" y="1223"/>
                  </a:lnTo>
                  <a:lnTo>
                    <a:pt x="16436" y="1660"/>
                  </a:lnTo>
                  <a:lnTo>
                    <a:pt x="16245" y="2243"/>
                  </a:lnTo>
                  <a:lnTo>
                    <a:pt x="16321" y="2302"/>
                  </a:lnTo>
                  <a:lnTo>
                    <a:pt x="16826" y="2780"/>
                  </a:lnTo>
                  <a:lnTo>
                    <a:pt x="16424" y="5557"/>
                  </a:lnTo>
                  <a:lnTo>
                    <a:pt x="16773" y="7054"/>
                  </a:lnTo>
                  <a:lnTo>
                    <a:pt x="16514" y="7460"/>
                  </a:lnTo>
                  <a:lnTo>
                    <a:pt x="16488" y="7704"/>
                  </a:lnTo>
                  <a:lnTo>
                    <a:pt x="16689" y="8188"/>
                  </a:lnTo>
                  <a:lnTo>
                    <a:pt x="16877" y="8262"/>
                  </a:lnTo>
                  <a:lnTo>
                    <a:pt x="16835" y="8601"/>
                  </a:lnTo>
                  <a:lnTo>
                    <a:pt x="17343" y="8908"/>
                  </a:lnTo>
                  <a:lnTo>
                    <a:pt x="17369" y="8762"/>
                  </a:lnTo>
                  <a:lnTo>
                    <a:pt x="17498" y="7281"/>
                  </a:lnTo>
                  <a:lnTo>
                    <a:pt x="18198" y="8176"/>
                  </a:lnTo>
                  <a:lnTo>
                    <a:pt x="18884" y="7655"/>
                  </a:lnTo>
                  <a:lnTo>
                    <a:pt x="21344" y="4890"/>
                  </a:lnTo>
                  <a:lnTo>
                    <a:pt x="23441" y="7363"/>
                  </a:lnTo>
                  <a:lnTo>
                    <a:pt x="24555" y="8111"/>
                  </a:lnTo>
                  <a:lnTo>
                    <a:pt x="22885" y="9054"/>
                  </a:lnTo>
                  <a:lnTo>
                    <a:pt x="21914" y="9819"/>
                  </a:lnTo>
                  <a:lnTo>
                    <a:pt x="21784" y="9998"/>
                  </a:lnTo>
                  <a:lnTo>
                    <a:pt x="21706" y="10421"/>
                  </a:lnTo>
                  <a:lnTo>
                    <a:pt x="21875" y="11022"/>
                  </a:lnTo>
                  <a:lnTo>
                    <a:pt x="22315" y="11901"/>
                  </a:lnTo>
                  <a:lnTo>
                    <a:pt x="22393" y="12389"/>
                  </a:lnTo>
                  <a:lnTo>
                    <a:pt x="22069" y="13072"/>
                  </a:lnTo>
                  <a:lnTo>
                    <a:pt x="19920" y="15463"/>
                  </a:lnTo>
                  <a:lnTo>
                    <a:pt x="19156" y="15918"/>
                  </a:lnTo>
                  <a:lnTo>
                    <a:pt x="18612" y="15951"/>
                  </a:lnTo>
                  <a:lnTo>
                    <a:pt x="17330" y="15365"/>
                  </a:lnTo>
                  <a:lnTo>
                    <a:pt x="16605" y="15170"/>
                  </a:lnTo>
                  <a:lnTo>
                    <a:pt x="16605" y="14861"/>
                  </a:lnTo>
                  <a:lnTo>
                    <a:pt x="16372" y="13365"/>
                  </a:lnTo>
                  <a:lnTo>
                    <a:pt x="16230" y="13186"/>
                  </a:lnTo>
                  <a:lnTo>
                    <a:pt x="15984" y="13430"/>
                  </a:lnTo>
                  <a:lnTo>
                    <a:pt x="15776" y="13934"/>
                  </a:lnTo>
                  <a:lnTo>
                    <a:pt x="14740" y="15365"/>
                  </a:lnTo>
                  <a:lnTo>
                    <a:pt x="14274" y="14747"/>
                  </a:lnTo>
                  <a:lnTo>
                    <a:pt x="14611" y="14503"/>
                  </a:lnTo>
                  <a:lnTo>
                    <a:pt x="14041" y="13739"/>
                  </a:lnTo>
                  <a:lnTo>
                    <a:pt x="13200" y="14357"/>
                  </a:lnTo>
                  <a:lnTo>
                    <a:pt x="12513" y="13999"/>
                  </a:lnTo>
                  <a:lnTo>
                    <a:pt x="12462" y="13283"/>
                  </a:lnTo>
                  <a:lnTo>
                    <a:pt x="11905" y="12974"/>
                  </a:lnTo>
                  <a:lnTo>
                    <a:pt x="11076" y="12730"/>
                  </a:lnTo>
                  <a:lnTo>
                    <a:pt x="10947" y="12503"/>
                  </a:lnTo>
                  <a:lnTo>
                    <a:pt x="11296" y="11478"/>
                  </a:lnTo>
                  <a:lnTo>
                    <a:pt x="12060" y="11396"/>
                  </a:lnTo>
                  <a:lnTo>
                    <a:pt x="12759" y="11494"/>
                  </a:lnTo>
                  <a:lnTo>
                    <a:pt x="12967" y="11722"/>
                  </a:lnTo>
                  <a:lnTo>
                    <a:pt x="13886" y="11543"/>
                  </a:lnTo>
                  <a:lnTo>
                    <a:pt x="14158" y="11055"/>
                  </a:lnTo>
                  <a:lnTo>
                    <a:pt x="14106" y="10795"/>
                  </a:lnTo>
                  <a:lnTo>
                    <a:pt x="13536" y="10063"/>
                  </a:lnTo>
                  <a:lnTo>
                    <a:pt x="13303" y="10014"/>
                  </a:lnTo>
                  <a:lnTo>
                    <a:pt x="5470" y="15463"/>
                  </a:lnTo>
                  <a:lnTo>
                    <a:pt x="5253" y="15107"/>
                  </a:lnTo>
                  <a:lnTo>
                    <a:pt x="3644" y="14287"/>
                  </a:lnTo>
                  <a:lnTo>
                    <a:pt x="2359" y="14037"/>
                  </a:lnTo>
                  <a:lnTo>
                    <a:pt x="685" y="13171"/>
                  </a:lnTo>
                  <a:lnTo>
                    <a:pt x="366" y="12153"/>
                  </a:lnTo>
                  <a:lnTo>
                    <a:pt x="0" y="12002"/>
                  </a:lnTo>
                  <a:lnTo>
                    <a:pt x="1035" y="11266"/>
                  </a:lnTo>
                  <a:lnTo>
                    <a:pt x="1180" y="11367"/>
                  </a:lnTo>
                  <a:lnTo>
                    <a:pt x="2150" y="12611"/>
                  </a:lnTo>
                  <a:lnTo>
                    <a:pt x="2660" y="12804"/>
                  </a:lnTo>
                  <a:lnTo>
                    <a:pt x="2900" y="12976"/>
                  </a:lnTo>
                  <a:lnTo>
                    <a:pt x="3155" y="13655"/>
                  </a:lnTo>
                  <a:lnTo>
                    <a:pt x="3462" y="13497"/>
                  </a:lnTo>
                  <a:lnTo>
                    <a:pt x="4247" y="12786"/>
                  </a:lnTo>
                  <a:lnTo>
                    <a:pt x="4926" y="12773"/>
                  </a:lnTo>
                  <a:lnTo>
                    <a:pt x="4930" y="12387"/>
                  </a:lnTo>
                  <a:lnTo>
                    <a:pt x="4635" y="11527"/>
                  </a:lnTo>
                  <a:lnTo>
                    <a:pt x="4433" y="11307"/>
                  </a:lnTo>
                  <a:lnTo>
                    <a:pt x="3103" y="10339"/>
                  </a:lnTo>
                  <a:lnTo>
                    <a:pt x="3159" y="10154"/>
                  </a:lnTo>
                  <a:lnTo>
                    <a:pt x="3646" y="10134"/>
                  </a:lnTo>
                  <a:lnTo>
                    <a:pt x="4197" y="10261"/>
                  </a:lnTo>
                  <a:lnTo>
                    <a:pt x="5359" y="11648"/>
                  </a:lnTo>
                  <a:lnTo>
                    <a:pt x="5599" y="11279"/>
                  </a:lnTo>
                  <a:lnTo>
                    <a:pt x="5703" y="10610"/>
                  </a:lnTo>
                  <a:lnTo>
                    <a:pt x="6534" y="10037"/>
                  </a:lnTo>
                  <a:lnTo>
                    <a:pt x="7509" y="9558"/>
                  </a:lnTo>
                  <a:lnTo>
                    <a:pt x="8301" y="10061"/>
                  </a:lnTo>
                  <a:lnTo>
                    <a:pt x="8377" y="8994"/>
                  </a:lnTo>
                  <a:lnTo>
                    <a:pt x="8556" y="8309"/>
                  </a:lnTo>
                  <a:lnTo>
                    <a:pt x="8709" y="8184"/>
                  </a:lnTo>
                  <a:lnTo>
                    <a:pt x="8435" y="708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1" name="pg182">
              <a:extLst>
                <a:ext uri="{FF2B5EF4-FFF2-40B4-BE49-F238E27FC236}">
                  <a16:creationId xmlns:a16="http://schemas.microsoft.com/office/drawing/2014/main" id="{A017499F-1CC3-0A40-8191-AB69951483B3}"/>
                </a:ext>
              </a:extLst>
            </p:cNvPr>
            <p:cNvSpPr/>
            <p:nvPr/>
          </p:nvSpPr>
          <p:spPr>
            <a:xfrm>
              <a:off x="7151353" y="2769074"/>
              <a:ext cx="689" cy="1718"/>
            </a:xfrm>
            <a:custGeom>
              <a:avLst/>
              <a:gdLst/>
              <a:ahLst/>
              <a:cxnLst/>
              <a:rect l="0" t="0" r="0" b="0"/>
              <a:pathLst>
                <a:path w="689" h="1718">
                  <a:moveTo>
                    <a:pt x="689" y="337"/>
                  </a:moveTo>
                  <a:lnTo>
                    <a:pt x="482" y="0"/>
                  </a:lnTo>
                  <a:lnTo>
                    <a:pt x="316" y="189"/>
                  </a:lnTo>
                  <a:lnTo>
                    <a:pt x="85" y="958"/>
                  </a:lnTo>
                  <a:lnTo>
                    <a:pt x="0" y="1609"/>
                  </a:lnTo>
                  <a:lnTo>
                    <a:pt x="211" y="1718"/>
                  </a:lnTo>
                  <a:lnTo>
                    <a:pt x="467" y="1566"/>
                  </a:lnTo>
                  <a:lnTo>
                    <a:pt x="638" y="93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2" name="pg183">
              <a:extLst>
                <a:ext uri="{FF2B5EF4-FFF2-40B4-BE49-F238E27FC236}">
                  <a16:creationId xmlns:a16="http://schemas.microsoft.com/office/drawing/2014/main" id="{D93FA929-2F11-AA49-9689-F101C3A57BBA}"/>
                </a:ext>
              </a:extLst>
            </p:cNvPr>
            <p:cNvSpPr/>
            <p:nvPr/>
          </p:nvSpPr>
          <p:spPr>
            <a:xfrm>
              <a:off x="7051019" y="2656492"/>
              <a:ext cx="175095" cy="78812"/>
            </a:xfrm>
            <a:custGeom>
              <a:avLst/>
              <a:gdLst/>
              <a:ahLst/>
              <a:cxnLst/>
              <a:rect l="0" t="0" r="0" b="0"/>
              <a:pathLst>
                <a:path w="175095" h="78812">
                  <a:moveTo>
                    <a:pt x="7349" y="0"/>
                  </a:moveTo>
                  <a:lnTo>
                    <a:pt x="8782" y="14"/>
                  </a:lnTo>
                  <a:lnTo>
                    <a:pt x="9327" y="19"/>
                  </a:lnTo>
                  <a:lnTo>
                    <a:pt x="12788" y="54"/>
                  </a:lnTo>
                  <a:lnTo>
                    <a:pt x="17688" y="104"/>
                  </a:lnTo>
                  <a:lnTo>
                    <a:pt x="25594" y="226"/>
                  </a:lnTo>
                  <a:lnTo>
                    <a:pt x="28567" y="272"/>
                  </a:lnTo>
                  <a:lnTo>
                    <a:pt x="28702" y="274"/>
                  </a:lnTo>
                  <a:lnTo>
                    <a:pt x="28936" y="278"/>
                  </a:lnTo>
                  <a:lnTo>
                    <a:pt x="29545" y="287"/>
                  </a:lnTo>
                  <a:lnTo>
                    <a:pt x="30113" y="302"/>
                  </a:lnTo>
                  <a:lnTo>
                    <a:pt x="36337" y="339"/>
                  </a:lnTo>
                  <a:lnTo>
                    <a:pt x="40551" y="363"/>
                  </a:lnTo>
                  <a:lnTo>
                    <a:pt x="41278" y="368"/>
                  </a:lnTo>
                  <a:lnTo>
                    <a:pt x="42229" y="373"/>
                  </a:lnTo>
                  <a:lnTo>
                    <a:pt x="44648" y="387"/>
                  </a:lnTo>
                  <a:lnTo>
                    <a:pt x="45035" y="392"/>
                  </a:lnTo>
                  <a:lnTo>
                    <a:pt x="45447" y="398"/>
                  </a:lnTo>
                  <a:lnTo>
                    <a:pt x="47144" y="392"/>
                  </a:lnTo>
                  <a:lnTo>
                    <a:pt x="52062" y="374"/>
                  </a:lnTo>
                  <a:lnTo>
                    <a:pt x="60091" y="345"/>
                  </a:lnTo>
                  <a:lnTo>
                    <a:pt x="63405" y="333"/>
                  </a:lnTo>
                  <a:lnTo>
                    <a:pt x="69695" y="311"/>
                  </a:lnTo>
                  <a:lnTo>
                    <a:pt x="70935" y="306"/>
                  </a:lnTo>
                  <a:lnTo>
                    <a:pt x="72963" y="299"/>
                  </a:lnTo>
                  <a:lnTo>
                    <a:pt x="73935" y="299"/>
                  </a:lnTo>
                  <a:lnTo>
                    <a:pt x="74787" y="305"/>
                  </a:lnTo>
                  <a:lnTo>
                    <a:pt x="75339" y="308"/>
                  </a:lnTo>
                  <a:lnTo>
                    <a:pt x="76247" y="314"/>
                  </a:lnTo>
                  <a:lnTo>
                    <a:pt x="89825" y="290"/>
                  </a:lnTo>
                  <a:lnTo>
                    <a:pt x="90662" y="288"/>
                  </a:lnTo>
                  <a:lnTo>
                    <a:pt x="91395" y="287"/>
                  </a:lnTo>
                  <a:lnTo>
                    <a:pt x="92141" y="286"/>
                  </a:lnTo>
                  <a:lnTo>
                    <a:pt x="92508" y="286"/>
                  </a:lnTo>
                  <a:lnTo>
                    <a:pt x="95306" y="292"/>
                  </a:lnTo>
                  <a:lnTo>
                    <a:pt x="104119" y="313"/>
                  </a:lnTo>
                  <a:lnTo>
                    <a:pt x="106694" y="319"/>
                  </a:lnTo>
                  <a:lnTo>
                    <a:pt x="111475" y="364"/>
                  </a:lnTo>
                  <a:lnTo>
                    <a:pt x="117379" y="420"/>
                  </a:lnTo>
                  <a:lnTo>
                    <a:pt x="120554" y="450"/>
                  </a:lnTo>
                  <a:lnTo>
                    <a:pt x="120860" y="453"/>
                  </a:lnTo>
                  <a:lnTo>
                    <a:pt x="122892" y="472"/>
                  </a:lnTo>
                  <a:lnTo>
                    <a:pt x="123110" y="474"/>
                  </a:lnTo>
                  <a:lnTo>
                    <a:pt x="123327" y="476"/>
                  </a:lnTo>
                  <a:lnTo>
                    <a:pt x="124169" y="467"/>
                  </a:lnTo>
                  <a:lnTo>
                    <a:pt x="124525" y="464"/>
                  </a:lnTo>
                  <a:lnTo>
                    <a:pt x="126560" y="442"/>
                  </a:lnTo>
                  <a:lnTo>
                    <a:pt x="129308" y="414"/>
                  </a:lnTo>
                  <a:lnTo>
                    <a:pt x="140405" y="298"/>
                  </a:lnTo>
                  <a:lnTo>
                    <a:pt x="140653" y="297"/>
                  </a:lnTo>
                  <a:lnTo>
                    <a:pt x="140843" y="297"/>
                  </a:lnTo>
                  <a:lnTo>
                    <a:pt x="146669" y="280"/>
                  </a:lnTo>
                  <a:lnTo>
                    <a:pt x="154475" y="258"/>
                  </a:lnTo>
                  <a:lnTo>
                    <a:pt x="156830" y="251"/>
                  </a:lnTo>
                  <a:lnTo>
                    <a:pt x="157647" y="225"/>
                  </a:lnTo>
                  <a:lnTo>
                    <a:pt x="162946" y="234"/>
                  </a:lnTo>
                  <a:lnTo>
                    <a:pt x="163497" y="232"/>
                  </a:lnTo>
                  <a:lnTo>
                    <a:pt x="172737" y="219"/>
                  </a:lnTo>
                  <a:lnTo>
                    <a:pt x="174813" y="1124"/>
                  </a:lnTo>
                  <a:lnTo>
                    <a:pt x="174680" y="1215"/>
                  </a:lnTo>
                  <a:lnTo>
                    <a:pt x="174996" y="1594"/>
                  </a:lnTo>
                  <a:lnTo>
                    <a:pt x="175071" y="1862"/>
                  </a:lnTo>
                  <a:lnTo>
                    <a:pt x="175095" y="2189"/>
                  </a:lnTo>
                  <a:lnTo>
                    <a:pt x="174989" y="2830"/>
                  </a:lnTo>
                  <a:lnTo>
                    <a:pt x="174381" y="3045"/>
                  </a:lnTo>
                  <a:lnTo>
                    <a:pt x="173889" y="3105"/>
                  </a:lnTo>
                  <a:lnTo>
                    <a:pt x="172594" y="2298"/>
                  </a:lnTo>
                  <a:lnTo>
                    <a:pt x="172380" y="2313"/>
                  </a:lnTo>
                  <a:lnTo>
                    <a:pt x="171498" y="2656"/>
                  </a:lnTo>
                  <a:lnTo>
                    <a:pt x="170201" y="2511"/>
                  </a:lnTo>
                  <a:lnTo>
                    <a:pt x="170360" y="2541"/>
                  </a:lnTo>
                  <a:lnTo>
                    <a:pt x="170204" y="3482"/>
                  </a:lnTo>
                  <a:lnTo>
                    <a:pt x="169255" y="4479"/>
                  </a:lnTo>
                  <a:lnTo>
                    <a:pt x="169370" y="4773"/>
                  </a:lnTo>
                  <a:lnTo>
                    <a:pt x="169858" y="4669"/>
                  </a:lnTo>
                  <a:lnTo>
                    <a:pt x="170037" y="4773"/>
                  </a:lnTo>
                  <a:lnTo>
                    <a:pt x="170235" y="5384"/>
                  </a:lnTo>
                  <a:lnTo>
                    <a:pt x="170652" y="5295"/>
                  </a:lnTo>
                  <a:lnTo>
                    <a:pt x="171099" y="4904"/>
                  </a:lnTo>
                  <a:lnTo>
                    <a:pt x="171345" y="4822"/>
                  </a:lnTo>
                  <a:lnTo>
                    <a:pt x="172238" y="4989"/>
                  </a:lnTo>
                  <a:lnTo>
                    <a:pt x="173453" y="5915"/>
                  </a:lnTo>
                  <a:lnTo>
                    <a:pt x="173922" y="5989"/>
                  </a:lnTo>
                  <a:lnTo>
                    <a:pt x="174124" y="6097"/>
                  </a:lnTo>
                  <a:lnTo>
                    <a:pt x="174348" y="6451"/>
                  </a:lnTo>
                  <a:lnTo>
                    <a:pt x="173958" y="7161"/>
                  </a:lnTo>
                  <a:lnTo>
                    <a:pt x="172954" y="7991"/>
                  </a:lnTo>
                  <a:lnTo>
                    <a:pt x="172395" y="8051"/>
                  </a:lnTo>
                  <a:lnTo>
                    <a:pt x="171538" y="8309"/>
                  </a:lnTo>
                  <a:lnTo>
                    <a:pt x="171003" y="8759"/>
                  </a:lnTo>
                  <a:lnTo>
                    <a:pt x="171063" y="8964"/>
                  </a:lnTo>
                  <a:lnTo>
                    <a:pt x="170971" y="9247"/>
                  </a:lnTo>
                  <a:lnTo>
                    <a:pt x="170585" y="9421"/>
                  </a:lnTo>
                  <a:lnTo>
                    <a:pt x="169214" y="9515"/>
                  </a:lnTo>
                  <a:lnTo>
                    <a:pt x="168778" y="8391"/>
                  </a:lnTo>
                  <a:lnTo>
                    <a:pt x="168261" y="7783"/>
                  </a:lnTo>
                  <a:lnTo>
                    <a:pt x="167658" y="7596"/>
                  </a:lnTo>
                  <a:lnTo>
                    <a:pt x="166797" y="6990"/>
                  </a:lnTo>
                  <a:lnTo>
                    <a:pt x="166575" y="6736"/>
                  </a:lnTo>
                  <a:lnTo>
                    <a:pt x="166003" y="7376"/>
                  </a:lnTo>
                  <a:lnTo>
                    <a:pt x="165555" y="8355"/>
                  </a:lnTo>
                  <a:lnTo>
                    <a:pt x="165047" y="8809"/>
                  </a:lnTo>
                  <a:lnTo>
                    <a:pt x="163654" y="8370"/>
                  </a:lnTo>
                  <a:lnTo>
                    <a:pt x="162865" y="8344"/>
                  </a:lnTo>
                  <a:lnTo>
                    <a:pt x="162591" y="8392"/>
                  </a:lnTo>
                  <a:lnTo>
                    <a:pt x="162460" y="8493"/>
                  </a:lnTo>
                  <a:lnTo>
                    <a:pt x="162297" y="9080"/>
                  </a:lnTo>
                  <a:lnTo>
                    <a:pt x="160968" y="10257"/>
                  </a:lnTo>
                  <a:lnTo>
                    <a:pt x="160508" y="10894"/>
                  </a:lnTo>
                  <a:lnTo>
                    <a:pt x="160464" y="11072"/>
                  </a:lnTo>
                  <a:lnTo>
                    <a:pt x="160555" y="11662"/>
                  </a:lnTo>
                  <a:lnTo>
                    <a:pt x="160702" y="12002"/>
                  </a:lnTo>
                  <a:lnTo>
                    <a:pt x="160529" y="12363"/>
                  </a:lnTo>
                  <a:lnTo>
                    <a:pt x="157406" y="12350"/>
                  </a:lnTo>
                  <a:lnTo>
                    <a:pt x="157475" y="14641"/>
                  </a:lnTo>
                  <a:lnTo>
                    <a:pt x="156792" y="13814"/>
                  </a:lnTo>
                  <a:lnTo>
                    <a:pt x="155563" y="13849"/>
                  </a:lnTo>
                  <a:lnTo>
                    <a:pt x="157199" y="14974"/>
                  </a:lnTo>
                  <a:lnTo>
                    <a:pt x="157372" y="15598"/>
                  </a:lnTo>
                  <a:lnTo>
                    <a:pt x="157341" y="16351"/>
                  </a:lnTo>
                  <a:lnTo>
                    <a:pt x="156775" y="16547"/>
                  </a:lnTo>
                  <a:lnTo>
                    <a:pt x="156184" y="17068"/>
                  </a:lnTo>
                  <a:lnTo>
                    <a:pt x="155126" y="17032"/>
                  </a:lnTo>
                  <a:lnTo>
                    <a:pt x="154613" y="16503"/>
                  </a:lnTo>
                  <a:lnTo>
                    <a:pt x="154010" y="16622"/>
                  </a:lnTo>
                  <a:lnTo>
                    <a:pt x="153816" y="16682"/>
                  </a:lnTo>
                  <a:lnTo>
                    <a:pt x="153399" y="16998"/>
                  </a:lnTo>
                  <a:lnTo>
                    <a:pt x="153193" y="17209"/>
                  </a:lnTo>
                  <a:lnTo>
                    <a:pt x="152935" y="17686"/>
                  </a:lnTo>
                  <a:lnTo>
                    <a:pt x="151452" y="17733"/>
                  </a:lnTo>
                  <a:lnTo>
                    <a:pt x="151342" y="16751"/>
                  </a:lnTo>
                  <a:lnTo>
                    <a:pt x="149939" y="15262"/>
                  </a:lnTo>
                  <a:lnTo>
                    <a:pt x="149630" y="14525"/>
                  </a:lnTo>
                  <a:lnTo>
                    <a:pt x="149357" y="14141"/>
                  </a:lnTo>
                  <a:lnTo>
                    <a:pt x="148099" y="14171"/>
                  </a:lnTo>
                  <a:lnTo>
                    <a:pt x="147972" y="14588"/>
                  </a:lnTo>
                  <a:lnTo>
                    <a:pt x="148075" y="15206"/>
                  </a:lnTo>
                  <a:lnTo>
                    <a:pt x="147952" y="15746"/>
                  </a:lnTo>
                  <a:lnTo>
                    <a:pt x="147247" y="16728"/>
                  </a:lnTo>
                  <a:lnTo>
                    <a:pt x="146509" y="18101"/>
                  </a:lnTo>
                  <a:lnTo>
                    <a:pt x="146426" y="18399"/>
                  </a:lnTo>
                  <a:lnTo>
                    <a:pt x="146319" y="19851"/>
                  </a:lnTo>
                  <a:lnTo>
                    <a:pt x="146658" y="23481"/>
                  </a:lnTo>
                  <a:lnTo>
                    <a:pt x="146461" y="23668"/>
                  </a:lnTo>
                  <a:lnTo>
                    <a:pt x="146097" y="23839"/>
                  </a:lnTo>
                  <a:lnTo>
                    <a:pt x="145614" y="23835"/>
                  </a:lnTo>
                  <a:lnTo>
                    <a:pt x="145372" y="23936"/>
                  </a:lnTo>
                  <a:lnTo>
                    <a:pt x="145150" y="24192"/>
                  </a:lnTo>
                  <a:lnTo>
                    <a:pt x="145019" y="24468"/>
                  </a:lnTo>
                  <a:lnTo>
                    <a:pt x="144853" y="25502"/>
                  </a:lnTo>
                  <a:lnTo>
                    <a:pt x="144647" y="25953"/>
                  </a:lnTo>
                  <a:lnTo>
                    <a:pt x="143645" y="26515"/>
                  </a:lnTo>
                  <a:lnTo>
                    <a:pt x="143162" y="26820"/>
                  </a:lnTo>
                  <a:lnTo>
                    <a:pt x="143047" y="27103"/>
                  </a:lnTo>
                  <a:lnTo>
                    <a:pt x="143036" y="28461"/>
                  </a:lnTo>
                  <a:lnTo>
                    <a:pt x="143108" y="29284"/>
                  </a:lnTo>
                  <a:lnTo>
                    <a:pt x="143928" y="31490"/>
                  </a:lnTo>
                  <a:lnTo>
                    <a:pt x="144106" y="31709"/>
                  </a:lnTo>
                  <a:lnTo>
                    <a:pt x="144031" y="32525"/>
                  </a:lnTo>
                  <a:lnTo>
                    <a:pt x="143449" y="33641"/>
                  </a:lnTo>
                  <a:lnTo>
                    <a:pt x="143466" y="34869"/>
                  </a:lnTo>
                  <a:lnTo>
                    <a:pt x="143509" y="35412"/>
                  </a:lnTo>
                  <a:lnTo>
                    <a:pt x="143403" y="35721"/>
                  </a:lnTo>
                  <a:lnTo>
                    <a:pt x="143430" y="35874"/>
                  </a:lnTo>
                  <a:lnTo>
                    <a:pt x="143632" y="36176"/>
                  </a:lnTo>
                  <a:lnTo>
                    <a:pt x="143094" y="36831"/>
                  </a:lnTo>
                  <a:lnTo>
                    <a:pt x="142896" y="37247"/>
                  </a:lnTo>
                  <a:lnTo>
                    <a:pt x="142877" y="37485"/>
                  </a:lnTo>
                  <a:lnTo>
                    <a:pt x="142351" y="38182"/>
                  </a:lnTo>
                  <a:lnTo>
                    <a:pt x="141655" y="38710"/>
                  </a:lnTo>
                  <a:lnTo>
                    <a:pt x="141275" y="38803"/>
                  </a:lnTo>
                  <a:lnTo>
                    <a:pt x="140931" y="39351"/>
                  </a:lnTo>
                  <a:lnTo>
                    <a:pt x="140793" y="39801"/>
                  </a:lnTo>
                  <a:lnTo>
                    <a:pt x="140259" y="40304"/>
                  </a:lnTo>
                  <a:lnTo>
                    <a:pt x="139837" y="40856"/>
                  </a:lnTo>
                  <a:lnTo>
                    <a:pt x="139058" y="42928"/>
                  </a:lnTo>
                  <a:lnTo>
                    <a:pt x="138879" y="43193"/>
                  </a:lnTo>
                  <a:lnTo>
                    <a:pt x="138608" y="43428"/>
                  </a:lnTo>
                  <a:lnTo>
                    <a:pt x="138297" y="43537"/>
                  </a:lnTo>
                  <a:lnTo>
                    <a:pt x="138069" y="43586"/>
                  </a:lnTo>
                  <a:lnTo>
                    <a:pt x="137889" y="43469"/>
                  </a:lnTo>
                  <a:lnTo>
                    <a:pt x="137587" y="43555"/>
                  </a:lnTo>
                  <a:lnTo>
                    <a:pt x="137889" y="44240"/>
                  </a:lnTo>
                  <a:lnTo>
                    <a:pt x="138113" y="44419"/>
                  </a:lnTo>
                  <a:lnTo>
                    <a:pt x="138430" y="44929"/>
                  </a:lnTo>
                  <a:lnTo>
                    <a:pt x="138397" y="45484"/>
                  </a:lnTo>
                  <a:lnTo>
                    <a:pt x="135459" y="45614"/>
                  </a:lnTo>
                  <a:lnTo>
                    <a:pt x="135519" y="47532"/>
                  </a:lnTo>
                  <a:lnTo>
                    <a:pt x="135320" y="48209"/>
                  </a:lnTo>
                  <a:lnTo>
                    <a:pt x="134993" y="48583"/>
                  </a:lnTo>
                  <a:lnTo>
                    <a:pt x="134330" y="48336"/>
                  </a:lnTo>
                  <a:lnTo>
                    <a:pt x="133970" y="48300"/>
                  </a:lnTo>
                  <a:lnTo>
                    <a:pt x="133580" y="48534"/>
                  </a:lnTo>
                  <a:lnTo>
                    <a:pt x="132571" y="48557"/>
                  </a:lnTo>
                  <a:lnTo>
                    <a:pt x="132354" y="48625"/>
                  </a:lnTo>
                  <a:lnTo>
                    <a:pt x="132296" y="48789"/>
                  </a:lnTo>
                  <a:lnTo>
                    <a:pt x="132258" y="49060"/>
                  </a:lnTo>
                  <a:lnTo>
                    <a:pt x="132111" y="49216"/>
                  </a:lnTo>
                  <a:lnTo>
                    <a:pt x="132008" y="49398"/>
                  </a:lnTo>
                  <a:lnTo>
                    <a:pt x="131699" y="49507"/>
                  </a:lnTo>
                  <a:lnTo>
                    <a:pt x="131250" y="49549"/>
                  </a:lnTo>
                  <a:lnTo>
                    <a:pt x="131198" y="49723"/>
                  </a:lnTo>
                  <a:lnTo>
                    <a:pt x="131045" y="49960"/>
                  </a:lnTo>
                  <a:lnTo>
                    <a:pt x="131125" y="50158"/>
                  </a:lnTo>
                  <a:lnTo>
                    <a:pt x="130970" y="50325"/>
                  </a:lnTo>
                  <a:lnTo>
                    <a:pt x="130073" y="50871"/>
                  </a:lnTo>
                  <a:lnTo>
                    <a:pt x="129789" y="50975"/>
                  </a:lnTo>
                  <a:lnTo>
                    <a:pt x="129547" y="50957"/>
                  </a:lnTo>
                  <a:lnTo>
                    <a:pt x="129410" y="51186"/>
                  </a:lnTo>
                  <a:lnTo>
                    <a:pt x="129215" y="51631"/>
                  </a:lnTo>
                  <a:lnTo>
                    <a:pt x="129385" y="52211"/>
                  </a:lnTo>
                  <a:lnTo>
                    <a:pt x="129012" y="52670"/>
                  </a:lnTo>
                  <a:lnTo>
                    <a:pt x="128840" y="52768"/>
                  </a:lnTo>
                  <a:lnTo>
                    <a:pt x="128546" y="52802"/>
                  </a:lnTo>
                  <a:lnTo>
                    <a:pt x="128333" y="52870"/>
                  </a:lnTo>
                  <a:lnTo>
                    <a:pt x="127964" y="53177"/>
                  </a:lnTo>
                  <a:lnTo>
                    <a:pt x="127659" y="53193"/>
                  </a:lnTo>
                  <a:lnTo>
                    <a:pt x="127481" y="53253"/>
                  </a:lnTo>
                  <a:lnTo>
                    <a:pt x="127181" y="53250"/>
                  </a:lnTo>
                  <a:lnTo>
                    <a:pt x="127115" y="53393"/>
                  </a:lnTo>
                  <a:lnTo>
                    <a:pt x="127129" y="53606"/>
                  </a:lnTo>
                  <a:lnTo>
                    <a:pt x="127291" y="53898"/>
                  </a:lnTo>
                  <a:lnTo>
                    <a:pt x="127044" y="54343"/>
                  </a:lnTo>
                  <a:lnTo>
                    <a:pt x="126905" y="54463"/>
                  </a:lnTo>
                  <a:lnTo>
                    <a:pt x="126673" y="54723"/>
                  </a:lnTo>
                  <a:lnTo>
                    <a:pt x="126673" y="54996"/>
                  </a:lnTo>
                  <a:lnTo>
                    <a:pt x="126537" y="55181"/>
                  </a:lnTo>
                  <a:lnTo>
                    <a:pt x="126319" y="55741"/>
                  </a:lnTo>
                  <a:lnTo>
                    <a:pt x="126323" y="55946"/>
                  </a:lnTo>
                  <a:lnTo>
                    <a:pt x="125996" y="55879"/>
                  </a:lnTo>
                  <a:lnTo>
                    <a:pt x="125764" y="55738"/>
                  </a:lnTo>
                  <a:lnTo>
                    <a:pt x="125451" y="55280"/>
                  </a:lnTo>
                  <a:lnTo>
                    <a:pt x="125370" y="54801"/>
                  </a:lnTo>
                  <a:lnTo>
                    <a:pt x="124995" y="54799"/>
                  </a:lnTo>
                  <a:lnTo>
                    <a:pt x="123901" y="54338"/>
                  </a:lnTo>
                  <a:lnTo>
                    <a:pt x="123201" y="54138"/>
                  </a:lnTo>
                  <a:lnTo>
                    <a:pt x="122982" y="54138"/>
                  </a:lnTo>
                  <a:lnTo>
                    <a:pt x="122820" y="54596"/>
                  </a:lnTo>
                  <a:lnTo>
                    <a:pt x="121017" y="54112"/>
                  </a:lnTo>
                  <a:lnTo>
                    <a:pt x="118726" y="54142"/>
                  </a:lnTo>
                  <a:lnTo>
                    <a:pt x="118189" y="53535"/>
                  </a:lnTo>
                  <a:lnTo>
                    <a:pt x="118134" y="53085"/>
                  </a:lnTo>
                  <a:lnTo>
                    <a:pt x="118339" y="52679"/>
                  </a:lnTo>
                  <a:lnTo>
                    <a:pt x="118679" y="52259"/>
                  </a:lnTo>
                  <a:lnTo>
                    <a:pt x="118925" y="51742"/>
                  </a:lnTo>
                  <a:lnTo>
                    <a:pt x="118906" y="50112"/>
                  </a:lnTo>
                  <a:lnTo>
                    <a:pt x="118198" y="50160"/>
                  </a:lnTo>
                  <a:lnTo>
                    <a:pt x="116495" y="51287"/>
                  </a:lnTo>
                  <a:lnTo>
                    <a:pt x="115602" y="51432"/>
                  </a:lnTo>
                  <a:lnTo>
                    <a:pt x="116024" y="52459"/>
                  </a:lnTo>
                  <a:lnTo>
                    <a:pt x="116289" y="53736"/>
                  </a:lnTo>
                  <a:lnTo>
                    <a:pt x="115854" y="53658"/>
                  </a:lnTo>
                  <a:lnTo>
                    <a:pt x="115044" y="53114"/>
                  </a:lnTo>
                  <a:lnTo>
                    <a:pt x="114096" y="52604"/>
                  </a:lnTo>
                  <a:lnTo>
                    <a:pt x="113349" y="52791"/>
                  </a:lnTo>
                  <a:lnTo>
                    <a:pt x="112239" y="52895"/>
                  </a:lnTo>
                  <a:lnTo>
                    <a:pt x="110967" y="52352"/>
                  </a:lnTo>
                  <a:lnTo>
                    <a:pt x="111094" y="54633"/>
                  </a:lnTo>
                  <a:lnTo>
                    <a:pt x="111244" y="55046"/>
                  </a:lnTo>
                  <a:lnTo>
                    <a:pt x="111541" y="55347"/>
                  </a:lnTo>
                  <a:lnTo>
                    <a:pt x="111750" y="55827"/>
                  </a:lnTo>
                  <a:lnTo>
                    <a:pt x="106872" y="56034"/>
                  </a:lnTo>
                  <a:lnTo>
                    <a:pt x="106840" y="54881"/>
                  </a:lnTo>
                  <a:lnTo>
                    <a:pt x="107018" y="54691"/>
                  </a:lnTo>
                  <a:lnTo>
                    <a:pt x="107132" y="54292"/>
                  </a:lnTo>
                  <a:lnTo>
                    <a:pt x="106750" y="53142"/>
                  </a:lnTo>
                  <a:lnTo>
                    <a:pt x="106365" y="53273"/>
                  </a:lnTo>
                  <a:lnTo>
                    <a:pt x="106021" y="53898"/>
                  </a:lnTo>
                  <a:lnTo>
                    <a:pt x="105491" y="54449"/>
                  </a:lnTo>
                  <a:lnTo>
                    <a:pt x="105298" y="54497"/>
                  </a:lnTo>
                  <a:lnTo>
                    <a:pt x="104781" y="54404"/>
                  </a:lnTo>
                  <a:lnTo>
                    <a:pt x="103899" y="54734"/>
                  </a:lnTo>
                  <a:lnTo>
                    <a:pt x="103113" y="55158"/>
                  </a:lnTo>
                  <a:lnTo>
                    <a:pt x="102961" y="55615"/>
                  </a:lnTo>
                  <a:lnTo>
                    <a:pt x="102635" y="56576"/>
                  </a:lnTo>
                  <a:lnTo>
                    <a:pt x="102773" y="56847"/>
                  </a:lnTo>
                  <a:lnTo>
                    <a:pt x="102702" y="57123"/>
                  </a:lnTo>
                  <a:lnTo>
                    <a:pt x="102069" y="57804"/>
                  </a:lnTo>
                  <a:lnTo>
                    <a:pt x="101584" y="57878"/>
                  </a:lnTo>
                  <a:lnTo>
                    <a:pt x="101299" y="57677"/>
                  </a:lnTo>
                  <a:lnTo>
                    <a:pt x="100810" y="57159"/>
                  </a:lnTo>
                  <a:lnTo>
                    <a:pt x="100123" y="56867"/>
                  </a:lnTo>
                  <a:lnTo>
                    <a:pt x="99878" y="57275"/>
                  </a:lnTo>
                  <a:lnTo>
                    <a:pt x="99847" y="57995"/>
                  </a:lnTo>
                  <a:lnTo>
                    <a:pt x="99791" y="58436"/>
                  </a:lnTo>
                  <a:lnTo>
                    <a:pt x="99435" y="58737"/>
                  </a:lnTo>
                  <a:lnTo>
                    <a:pt x="98816" y="58822"/>
                  </a:lnTo>
                  <a:lnTo>
                    <a:pt x="98190" y="58658"/>
                  </a:lnTo>
                  <a:lnTo>
                    <a:pt x="98030" y="57987"/>
                  </a:lnTo>
                  <a:lnTo>
                    <a:pt x="97892" y="58462"/>
                  </a:lnTo>
                  <a:lnTo>
                    <a:pt x="97062" y="58611"/>
                  </a:lnTo>
                  <a:lnTo>
                    <a:pt x="97066" y="57714"/>
                  </a:lnTo>
                  <a:lnTo>
                    <a:pt x="96474" y="57557"/>
                  </a:lnTo>
                  <a:lnTo>
                    <a:pt x="96140" y="57412"/>
                  </a:lnTo>
                  <a:lnTo>
                    <a:pt x="95968" y="57249"/>
                  </a:lnTo>
                  <a:lnTo>
                    <a:pt x="95897" y="56743"/>
                  </a:lnTo>
                  <a:lnTo>
                    <a:pt x="95553" y="55403"/>
                  </a:lnTo>
                  <a:lnTo>
                    <a:pt x="95130" y="54785"/>
                  </a:lnTo>
                  <a:lnTo>
                    <a:pt x="94941" y="54640"/>
                  </a:lnTo>
                  <a:lnTo>
                    <a:pt x="94870" y="54224"/>
                  </a:lnTo>
                  <a:lnTo>
                    <a:pt x="95588" y="53341"/>
                  </a:lnTo>
                  <a:lnTo>
                    <a:pt x="95821" y="52999"/>
                  </a:lnTo>
                  <a:lnTo>
                    <a:pt x="95869" y="52813"/>
                  </a:lnTo>
                  <a:lnTo>
                    <a:pt x="95683" y="51630"/>
                  </a:lnTo>
                  <a:lnTo>
                    <a:pt x="95347" y="50450"/>
                  </a:lnTo>
                  <a:lnTo>
                    <a:pt x="95334" y="49959"/>
                  </a:lnTo>
                  <a:lnTo>
                    <a:pt x="95568" y="49594"/>
                  </a:lnTo>
                  <a:lnTo>
                    <a:pt x="95215" y="48482"/>
                  </a:lnTo>
                  <a:lnTo>
                    <a:pt x="94049" y="47876"/>
                  </a:lnTo>
                  <a:lnTo>
                    <a:pt x="93544" y="47420"/>
                  </a:lnTo>
                  <a:lnTo>
                    <a:pt x="93365" y="44381"/>
                  </a:lnTo>
                  <a:lnTo>
                    <a:pt x="93283" y="41896"/>
                  </a:lnTo>
                  <a:lnTo>
                    <a:pt x="87733" y="42084"/>
                  </a:lnTo>
                  <a:lnTo>
                    <a:pt x="87516" y="41978"/>
                  </a:lnTo>
                  <a:lnTo>
                    <a:pt x="86440" y="41048"/>
                  </a:lnTo>
                  <a:lnTo>
                    <a:pt x="86088" y="40849"/>
                  </a:lnTo>
                  <a:lnTo>
                    <a:pt x="85729" y="40840"/>
                  </a:lnTo>
                  <a:lnTo>
                    <a:pt x="85373" y="40418"/>
                  </a:lnTo>
                  <a:lnTo>
                    <a:pt x="85322" y="40228"/>
                  </a:lnTo>
                  <a:lnTo>
                    <a:pt x="85591" y="39477"/>
                  </a:lnTo>
                  <a:lnTo>
                    <a:pt x="85512" y="39339"/>
                  </a:lnTo>
                  <a:lnTo>
                    <a:pt x="85021" y="39290"/>
                  </a:lnTo>
                  <a:lnTo>
                    <a:pt x="84808" y="38639"/>
                  </a:lnTo>
                  <a:lnTo>
                    <a:pt x="85065" y="38386"/>
                  </a:lnTo>
                  <a:lnTo>
                    <a:pt x="85065" y="38237"/>
                  </a:lnTo>
                  <a:lnTo>
                    <a:pt x="84587" y="37698"/>
                  </a:lnTo>
                  <a:lnTo>
                    <a:pt x="84294" y="37433"/>
                  </a:lnTo>
                  <a:lnTo>
                    <a:pt x="83036" y="37459"/>
                  </a:lnTo>
                  <a:lnTo>
                    <a:pt x="82537" y="37188"/>
                  </a:lnTo>
                  <a:lnTo>
                    <a:pt x="82604" y="37909"/>
                  </a:lnTo>
                  <a:lnTo>
                    <a:pt x="82822" y="38836"/>
                  </a:lnTo>
                  <a:lnTo>
                    <a:pt x="84122" y="41308"/>
                  </a:lnTo>
                  <a:lnTo>
                    <a:pt x="84550" y="41676"/>
                  </a:lnTo>
                  <a:lnTo>
                    <a:pt x="84951" y="42197"/>
                  </a:lnTo>
                  <a:lnTo>
                    <a:pt x="82172" y="42303"/>
                  </a:lnTo>
                  <a:lnTo>
                    <a:pt x="82268" y="44214"/>
                  </a:lnTo>
                  <a:lnTo>
                    <a:pt x="80235" y="44288"/>
                  </a:lnTo>
                  <a:lnTo>
                    <a:pt x="79611" y="45267"/>
                  </a:lnTo>
                  <a:lnTo>
                    <a:pt x="78903" y="45535"/>
                  </a:lnTo>
                  <a:lnTo>
                    <a:pt x="78809" y="47664"/>
                  </a:lnTo>
                  <a:lnTo>
                    <a:pt x="77793" y="47757"/>
                  </a:lnTo>
                  <a:lnTo>
                    <a:pt x="77793" y="47091"/>
                  </a:lnTo>
                  <a:lnTo>
                    <a:pt x="77896" y="46637"/>
                  </a:lnTo>
                  <a:lnTo>
                    <a:pt x="76923" y="46686"/>
                  </a:lnTo>
                  <a:lnTo>
                    <a:pt x="76278" y="45488"/>
                  </a:lnTo>
                  <a:lnTo>
                    <a:pt x="77922" y="43928"/>
                  </a:lnTo>
                  <a:lnTo>
                    <a:pt x="78796" y="43444"/>
                  </a:lnTo>
                  <a:lnTo>
                    <a:pt x="79721" y="43090"/>
                  </a:lnTo>
                  <a:lnTo>
                    <a:pt x="80124" y="42822"/>
                  </a:lnTo>
                  <a:lnTo>
                    <a:pt x="80097" y="42380"/>
                  </a:lnTo>
                  <a:lnTo>
                    <a:pt x="78955" y="42424"/>
                  </a:lnTo>
                  <a:lnTo>
                    <a:pt x="78246" y="42205"/>
                  </a:lnTo>
                  <a:lnTo>
                    <a:pt x="78748" y="40663"/>
                  </a:lnTo>
                  <a:lnTo>
                    <a:pt x="78791" y="39971"/>
                  </a:lnTo>
                  <a:lnTo>
                    <a:pt x="78547" y="40019"/>
                  </a:lnTo>
                  <a:lnTo>
                    <a:pt x="76900" y="39436"/>
                  </a:lnTo>
                  <a:lnTo>
                    <a:pt x="76295" y="39042"/>
                  </a:lnTo>
                  <a:lnTo>
                    <a:pt x="75088" y="38071"/>
                  </a:lnTo>
                  <a:lnTo>
                    <a:pt x="74486" y="37774"/>
                  </a:lnTo>
                  <a:lnTo>
                    <a:pt x="74130" y="37748"/>
                  </a:lnTo>
                  <a:lnTo>
                    <a:pt x="73811" y="37625"/>
                  </a:lnTo>
                  <a:lnTo>
                    <a:pt x="73856" y="38060"/>
                  </a:lnTo>
                  <a:lnTo>
                    <a:pt x="73457" y="38042"/>
                  </a:lnTo>
                  <a:lnTo>
                    <a:pt x="73371" y="36948"/>
                  </a:lnTo>
                  <a:lnTo>
                    <a:pt x="73193" y="36412"/>
                  </a:lnTo>
                  <a:lnTo>
                    <a:pt x="71930" y="35750"/>
                  </a:lnTo>
                  <a:lnTo>
                    <a:pt x="71302" y="36329"/>
                  </a:lnTo>
                  <a:lnTo>
                    <a:pt x="71207" y="36489"/>
                  </a:lnTo>
                  <a:lnTo>
                    <a:pt x="71092" y="36883"/>
                  </a:lnTo>
                  <a:lnTo>
                    <a:pt x="71029" y="37456"/>
                  </a:lnTo>
                  <a:lnTo>
                    <a:pt x="70391" y="38353"/>
                  </a:lnTo>
                  <a:lnTo>
                    <a:pt x="69667" y="38784"/>
                  </a:lnTo>
                  <a:lnTo>
                    <a:pt x="69370" y="38821"/>
                  </a:lnTo>
                  <a:lnTo>
                    <a:pt x="68908" y="38739"/>
                  </a:lnTo>
                  <a:lnTo>
                    <a:pt x="68350" y="39078"/>
                  </a:lnTo>
                  <a:lnTo>
                    <a:pt x="67788" y="39305"/>
                  </a:lnTo>
                  <a:lnTo>
                    <a:pt x="67266" y="39271"/>
                  </a:lnTo>
                  <a:lnTo>
                    <a:pt x="66902" y="39412"/>
                  </a:lnTo>
                  <a:lnTo>
                    <a:pt x="67258" y="39394"/>
                  </a:lnTo>
                  <a:lnTo>
                    <a:pt x="67495" y="39465"/>
                  </a:lnTo>
                  <a:lnTo>
                    <a:pt x="67527" y="39625"/>
                  </a:lnTo>
                  <a:lnTo>
                    <a:pt x="67333" y="40369"/>
                  </a:lnTo>
                  <a:lnTo>
                    <a:pt x="66798" y="41401"/>
                  </a:lnTo>
                  <a:lnTo>
                    <a:pt x="66735" y="41631"/>
                  </a:lnTo>
                  <a:lnTo>
                    <a:pt x="67993" y="41963"/>
                  </a:lnTo>
                  <a:lnTo>
                    <a:pt x="68174" y="42149"/>
                  </a:lnTo>
                  <a:lnTo>
                    <a:pt x="68645" y="42923"/>
                  </a:lnTo>
                  <a:lnTo>
                    <a:pt x="68775" y="44050"/>
                  </a:lnTo>
                  <a:lnTo>
                    <a:pt x="68379" y="45341"/>
                  </a:lnTo>
                  <a:lnTo>
                    <a:pt x="67668" y="45527"/>
                  </a:lnTo>
                  <a:lnTo>
                    <a:pt x="67162" y="45810"/>
                  </a:lnTo>
                  <a:lnTo>
                    <a:pt x="67205" y="46379"/>
                  </a:lnTo>
                  <a:lnTo>
                    <a:pt x="67494" y="47619"/>
                  </a:lnTo>
                  <a:lnTo>
                    <a:pt x="67746" y="47890"/>
                  </a:lnTo>
                  <a:lnTo>
                    <a:pt x="67893" y="48735"/>
                  </a:lnTo>
                  <a:lnTo>
                    <a:pt x="67928" y="49490"/>
                  </a:lnTo>
                  <a:lnTo>
                    <a:pt x="67790" y="49981"/>
                  </a:lnTo>
                  <a:lnTo>
                    <a:pt x="67576" y="50160"/>
                  </a:lnTo>
                  <a:lnTo>
                    <a:pt x="67177" y="50294"/>
                  </a:lnTo>
                  <a:lnTo>
                    <a:pt x="67039" y="50580"/>
                  </a:lnTo>
                  <a:lnTo>
                    <a:pt x="67446" y="51496"/>
                  </a:lnTo>
                  <a:lnTo>
                    <a:pt x="66651" y="52612"/>
                  </a:lnTo>
                  <a:lnTo>
                    <a:pt x="66371" y="52861"/>
                  </a:lnTo>
                  <a:lnTo>
                    <a:pt x="65901" y="51939"/>
                  </a:lnTo>
                  <a:lnTo>
                    <a:pt x="65292" y="51418"/>
                  </a:lnTo>
                  <a:lnTo>
                    <a:pt x="64549" y="50153"/>
                  </a:lnTo>
                  <a:lnTo>
                    <a:pt x="63885" y="50007"/>
                  </a:lnTo>
                  <a:lnTo>
                    <a:pt x="63406" y="50012"/>
                  </a:lnTo>
                  <a:lnTo>
                    <a:pt x="63544" y="53184"/>
                  </a:lnTo>
                  <a:lnTo>
                    <a:pt x="63536" y="53316"/>
                  </a:lnTo>
                  <a:lnTo>
                    <a:pt x="63783" y="53301"/>
                  </a:lnTo>
                  <a:lnTo>
                    <a:pt x="64062" y="53410"/>
                  </a:lnTo>
                  <a:lnTo>
                    <a:pt x="64719" y="53966"/>
                  </a:lnTo>
                  <a:lnTo>
                    <a:pt x="65050" y="54383"/>
                  </a:lnTo>
                  <a:lnTo>
                    <a:pt x="65127" y="54626"/>
                  </a:lnTo>
                  <a:lnTo>
                    <a:pt x="65131" y="55017"/>
                  </a:lnTo>
                  <a:lnTo>
                    <a:pt x="65072" y="55234"/>
                  </a:lnTo>
                  <a:lnTo>
                    <a:pt x="64119" y="57591"/>
                  </a:lnTo>
                  <a:lnTo>
                    <a:pt x="63849" y="58413"/>
                  </a:lnTo>
                  <a:lnTo>
                    <a:pt x="63815" y="58769"/>
                  </a:lnTo>
                  <a:lnTo>
                    <a:pt x="63847" y="59542"/>
                  </a:lnTo>
                  <a:lnTo>
                    <a:pt x="64028" y="59956"/>
                  </a:lnTo>
                  <a:lnTo>
                    <a:pt x="64000" y="60087"/>
                  </a:lnTo>
                  <a:lnTo>
                    <a:pt x="61955" y="71868"/>
                  </a:lnTo>
                  <a:lnTo>
                    <a:pt x="61467" y="74616"/>
                  </a:lnTo>
                  <a:lnTo>
                    <a:pt x="57895" y="74297"/>
                  </a:lnTo>
                  <a:lnTo>
                    <a:pt x="54476" y="73941"/>
                  </a:lnTo>
                  <a:lnTo>
                    <a:pt x="50020" y="73494"/>
                  </a:lnTo>
                  <a:lnTo>
                    <a:pt x="36736" y="72185"/>
                  </a:lnTo>
                  <a:lnTo>
                    <a:pt x="35822" y="72095"/>
                  </a:lnTo>
                  <a:lnTo>
                    <a:pt x="27915" y="71296"/>
                  </a:lnTo>
                  <a:lnTo>
                    <a:pt x="27797" y="71971"/>
                  </a:lnTo>
                  <a:lnTo>
                    <a:pt x="27549" y="72425"/>
                  </a:lnTo>
                  <a:lnTo>
                    <a:pt x="27155" y="72935"/>
                  </a:lnTo>
                  <a:lnTo>
                    <a:pt x="26639" y="73906"/>
                  </a:lnTo>
                  <a:lnTo>
                    <a:pt x="26446" y="74413"/>
                  </a:lnTo>
                  <a:lnTo>
                    <a:pt x="26513" y="74790"/>
                  </a:lnTo>
                  <a:lnTo>
                    <a:pt x="26099" y="74539"/>
                  </a:lnTo>
                  <a:lnTo>
                    <a:pt x="25878" y="73412"/>
                  </a:lnTo>
                  <a:lnTo>
                    <a:pt x="25073" y="73170"/>
                  </a:lnTo>
                  <a:lnTo>
                    <a:pt x="24013" y="72712"/>
                  </a:lnTo>
                  <a:lnTo>
                    <a:pt x="23847" y="72548"/>
                  </a:lnTo>
                  <a:lnTo>
                    <a:pt x="23745" y="72273"/>
                  </a:lnTo>
                  <a:lnTo>
                    <a:pt x="23012" y="71926"/>
                  </a:lnTo>
                  <a:lnTo>
                    <a:pt x="22522" y="72514"/>
                  </a:lnTo>
                  <a:lnTo>
                    <a:pt x="22315" y="72988"/>
                  </a:lnTo>
                  <a:lnTo>
                    <a:pt x="22475" y="73105"/>
                  </a:lnTo>
                  <a:lnTo>
                    <a:pt x="22502" y="73262"/>
                  </a:lnTo>
                  <a:lnTo>
                    <a:pt x="22415" y="73571"/>
                  </a:lnTo>
                  <a:lnTo>
                    <a:pt x="22096" y="74143"/>
                  </a:lnTo>
                  <a:lnTo>
                    <a:pt x="21253" y="73789"/>
                  </a:lnTo>
                  <a:lnTo>
                    <a:pt x="20586" y="74165"/>
                  </a:lnTo>
                  <a:lnTo>
                    <a:pt x="19344" y="73897"/>
                  </a:lnTo>
                  <a:lnTo>
                    <a:pt x="18745" y="73611"/>
                  </a:lnTo>
                  <a:lnTo>
                    <a:pt x="18161" y="73640"/>
                  </a:lnTo>
                  <a:lnTo>
                    <a:pt x="17251" y="74868"/>
                  </a:lnTo>
                  <a:lnTo>
                    <a:pt x="16510" y="76710"/>
                  </a:lnTo>
                  <a:lnTo>
                    <a:pt x="16328" y="76993"/>
                  </a:lnTo>
                  <a:lnTo>
                    <a:pt x="15217" y="78288"/>
                  </a:lnTo>
                  <a:lnTo>
                    <a:pt x="14272" y="78812"/>
                  </a:lnTo>
                  <a:lnTo>
                    <a:pt x="14201" y="78626"/>
                  </a:lnTo>
                  <a:lnTo>
                    <a:pt x="14350" y="77711"/>
                  </a:lnTo>
                  <a:lnTo>
                    <a:pt x="15205" y="76565"/>
                  </a:lnTo>
                  <a:lnTo>
                    <a:pt x="15288" y="76275"/>
                  </a:lnTo>
                  <a:lnTo>
                    <a:pt x="15280" y="75672"/>
                  </a:lnTo>
                  <a:lnTo>
                    <a:pt x="15489" y="74980"/>
                  </a:lnTo>
                  <a:lnTo>
                    <a:pt x="16979" y="72281"/>
                  </a:lnTo>
                  <a:lnTo>
                    <a:pt x="15942" y="71739"/>
                  </a:lnTo>
                  <a:lnTo>
                    <a:pt x="14814" y="71341"/>
                  </a:lnTo>
                  <a:lnTo>
                    <a:pt x="13836" y="71241"/>
                  </a:lnTo>
                  <a:lnTo>
                    <a:pt x="12901" y="71438"/>
                  </a:lnTo>
                  <a:lnTo>
                    <a:pt x="11375" y="70617"/>
                  </a:lnTo>
                  <a:lnTo>
                    <a:pt x="11493" y="70174"/>
                  </a:lnTo>
                  <a:lnTo>
                    <a:pt x="11709" y="69727"/>
                  </a:lnTo>
                  <a:lnTo>
                    <a:pt x="1997" y="68786"/>
                  </a:lnTo>
                  <a:lnTo>
                    <a:pt x="0" y="68598"/>
                  </a:lnTo>
                  <a:lnTo>
                    <a:pt x="3411" y="59566"/>
                  </a:lnTo>
                  <a:lnTo>
                    <a:pt x="4346" y="57097"/>
                  </a:lnTo>
                  <a:lnTo>
                    <a:pt x="7432" y="48908"/>
                  </a:lnTo>
                  <a:lnTo>
                    <a:pt x="8479" y="48715"/>
                  </a:lnTo>
                  <a:lnTo>
                    <a:pt x="8238" y="48395"/>
                  </a:lnTo>
                  <a:lnTo>
                    <a:pt x="8037" y="47677"/>
                  </a:lnTo>
                  <a:lnTo>
                    <a:pt x="7937" y="46969"/>
                  </a:lnTo>
                  <a:lnTo>
                    <a:pt x="8204" y="46851"/>
                  </a:lnTo>
                  <a:lnTo>
                    <a:pt x="8473" y="46895"/>
                  </a:lnTo>
                  <a:lnTo>
                    <a:pt x="8825" y="46606"/>
                  </a:lnTo>
                  <a:lnTo>
                    <a:pt x="8924" y="46431"/>
                  </a:lnTo>
                  <a:lnTo>
                    <a:pt x="8790" y="46061"/>
                  </a:lnTo>
                  <a:lnTo>
                    <a:pt x="8659" y="45824"/>
                  </a:lnTo>
                  <a:lnTo>
                    <a:pt x="8588" y="45374"/>
                  </a:lnTo>
                  <a:lnTo>
                    <a:pt x="8601" y="44425"/>
                  </a:lnTo>
                  <a:lnTo>
                    <a:pt x="8358" y="40958"/>
                  </a:lnTo>
                  <a:lnTo>
                    <a:pt x="8754" y="40853"/>
                  </a:lnTo>
                  <a:lnTo>
                    <a:pt x="9693" y="40842"/>
                  </a:lnTo>
                  <a:lnTo>
                    <a:pt x="10022" y="40627"/>
                  </a:lnTo>
                  <a:lnTo>
                    <a:pt x="10741" y="40255"/>
                  </a:lnTo>
                  <a:lnTo>
                    <a:pt x="12014" y="38565"/>
                  </a:lnTo>
                  <a:lnTo>
                    <a:pt x="12188" y="38055"/>
                  </a:lnTo>
                  <a:lnTo>
                    <a:pt x="12152" y="37095"/>
                  </a:lnTo>
                  <a:lnTo>
                    <a:pt x="12065" y="36671"/>
                  </a:lnTo>
                  <a:lnTo>
                    <a:pt x="11890" y="36500"/>
                  </a:lnTo>
                  <a:lnTo>
                    <a:pt x="11424" y="36690"/>
                  </a:lnTo>
                  <a:lnTo>
                    <a:pt x="10693" y="36598"/>
                  </a:lnTo>
                  <a:lnTo>
                    <a:pt x="10274" y="34995"/>
                  </a:lnTo>
                  <a:lnTo>
                    <a:pt x="10471" y="34972"/>
                  </a:lnTo>
                  <a:lnTo>
                    <a:pt x="10204" y="34689"/>
                  </a:lnTo>
                  <a:lnTo>
                    <a:pt x="9282" y="34302"/>
                  </a:lnTo>
                  <a:lnTo>
                    <a:pt x="8846" y="33885"/>
                  </a:lnTo>
                  <a:lnTo>
                    <a:pt x="8518" y="33375"/>
                  </a:lnTo>
                  <a:lnTo>
                    <a:pt x="8459" y="32877"/>
                  </a:lnTo>
                  <a:lnTo>
                    <a:pt x="8111" y="31470"/>
                  </a:lnTo>
                  <a:lnTo>
                    <a:pt x="8397" y="31508"/>
                  </a:lnTo>
                  <a:lnTo>
                    <a:pt x="8065" y="31024"/>
                  </a:lnTo>
                  <a:lnTo>
                    <a:pt x="8302" y="30425"/>
                  </a:lnTo>
                  <a:lnTo>
                    <a:pt x="8576" y="29982"/>
                  </a:lnTo>
                  <a:lnTo>
                    <a:pt x="9698" y="29551"/>
                  </a:lnTo>
                  <a:lnTo>
                    <a:pt x="9966" y="29127"/>
                  </a:lnTo>
                  <a:lnTo>
                    <a:pt x="10024" y="27095"/>
                  </a:lnTo>
                  <a:lnTo>
                    <a:pt x="9757" y="25498"/>
                  </a:lnTo>
                  <a:lnTo>
                    <a:pt x="9433" y="25637"/>
                  </a:lnTo>
                  <a:lnTo>
                    <a:pt x="9202" y="25479"/>
                  </a:lnTo>
                  <a:lnTo>
                    <a:pt x="8972" y="24901"/>
                  </a:lnTo>
                  <a:lnTo>
                    <a:pt x="8957" y="23862"/>
                  </a:lnTo>
                  <a:lnTo>
                    <a:pt x="7971" y="22486"/>
                  </a:lnTo>
                  <a:lnTo>
                    <a:pt x="6889" y="22574"/>
                  </a:lnTo>
                  <a:lnTo>
                    <a:pt x="6866" y="22983"/>
                  </a:lnTo>
                  <a:lnTo>
                    <a:pt x="6743" y="23296"/>
                  </a:lnTo>
                  <a:lnTo>
                    <a:pt x="6532" y="23630"/>
                  </a:lnTo>
                  <a:lnTo>
                    <a:pt x="6327" y="23627"/>
                  </a:lnTo>
                  <a:lnTo>
                    <a:pt x="5717" y="22856"/>
                  </a:lnTo>
                  <a:lnTo>
                    <a:pt x="5231" y="22642"/>
                  </a:lnTo>
                  <a:lnTo>
                    <a:pt x="3510" y="22651"/>
                  </a:lnTo>
                  <a:lnTo>
                    <a:pt x="3368" y="21866"/>
                  </a:lnTo>
                  <a:lnTo>
                    <a:pt x="2742" y="22443"/>
                  </a:lnTo>
                  <a:lnTo>
                    <a:pt x="2598" y="22458"/>
                  </a:lnTo>
                  <a:lnTo>
                    <a:pt x="2318" y="18245"/>
                  </a:lnTo>
                  <a:lnTo>
                    <a:pt x="1530" y="17899"/>
                  </a:lnTo>
                  <a:lnTo>
                    <a:pt x="1514" y="17691"/>
                  </a:lnTo>
                  <a:lnTo>
                    <a:pt x="2247" y="17255"/>
                  </a:lnTo>
                  <a:lnTo>
                    <a:pt x="2124" y="15530"/>
                  </a:lnTo>
                  <a:lnTo>
                    <a:pt x="3106" y="15497"/>
                  </a:lnTo>
                  <a:lnTo>
                    <a:pt x="2708" y="14533"/>
                  </a:lnTo>
                  <a:lnTo>
                    <a:pt x="2185" y="13748"/>
                  </a:lnTo>
                  <a:lnTo>
                    <a:pt x="1570" y="13085"/>
                  </a:lnTo>
                  <a:lnTo>
                    <a:pt x="1261" y="12483"/>
                  </a:lnTo>
                  <a:lnTo>
                    <a:pt x="1173" y="11906"/>
                  </a:lnTo>
                  <a:lnTo>
                    <a:pt x="761" y="11750"/>
                  </a:lnTo>
                  <a:lnTo>
                    <a:pt x="658" y="11593"/>
                  </a:lnTo>
                  <a:lnTo>
                    <a:pt x="951" y="11188"/>
                  </a:lnTo>
                  <a:lnTo>
                    <a:pt x="1082" y="10678"/>
                  </a:lnTo>
                  <a:lnTo>
                    <a:pt x="1078" y="10180"/>
                  </a:lnTo>
                  <a:lnTo>
                    <a:pt x="979" y="9834"/>
                  </a:lnTo>
                  <a:lnTo>
                    <a:pt x="1015" y="9637"/>
                  </a:lnTo>
                  <a:lnTo>
                    <a:pt x="1721" y="8997"/>
                  </a:lnTo>
                  <a:lnTo>
                    <a:pt x="2324" y="8788"/>
                  </a:lnTo>
                  <a:lnTo>
                    <a:pt x="2729" y="8491"/>
                  </a:lnTo>
                  <a:lnTo>
                    <a:pt x="2970" y="8066"/>
                  </a:lnTo>
                  <a:lnTo>
                    <a:pt x="3562" y="7713"/>
                  </a:lnTo>
                  <a:lnTo>
                    <a:pt x="3355" y="7498"/>
                  </a:lnTo>
                  <a:lnTo>
                    <a:pt x="3186" y="3267"/>
                  </a:lnTo>
                  <a:lnTo>
                    <a:pt x="2936" y="1039"/>
                  </a:lnTo>
                  <a:lnTo>
                    <a:pt x="4826" y="1036"/>
                  </a:lnTo>
                  <a:lnTo>
                    <a:pt x="5540" y="1538"/>
                  </a:lnTo>
                  <a:lnTo>
                    <a:pt x="5810" y="2052"/>
                  </a:lnTo>
                  <a:lnTo>
                    <a:pt x="6052" y="2119"/>
                  </a:lnTo>
                  <a:lnTo>
                    <a:pt x="6413" y="2085"/>
                  </a:lnTo>
                  <a:lnTo>
                    <a:pt x="7739" y="818"/>
                  </a:lnTo>
                  <a:lnTo>
                    <a:pt x="7342" y="42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3" name="pg184">
              <a:extLst>
                <a:ext uri="{FF2B5EF4-FFF2-40B4-BE49-F238E27FC236}">
                  <a16:creationId xmlns:a16="http://schemas.microsoft.com/office/drawing/2014/main" id="{D61D3A6A-EA77-6A48-A0EB-ED44702636E2}"/>
                </a:ext>
              </a:extLst>
            </p:cNvPr>
            <p:cNvSpPr/>
            <p:nvPr/>
          </p:nvSpPr>
          <p:spPr>
            <a:xfrm>
              <a:off x="7210032" y="2886119"/>
              <a:ext cx="80272" cy="71242"/>
            </a:xfrm>
            <a:custGeom>
              <a:avLst/>
              <a:gdLst/>
              <a:ahLst/>
              <a:cxnLst/>
              <a:rect l="0" t="0" r="0" b="0"/>
              <a:pathLst>
                <a:path w="80272" h="71242">
                  <a:moveTo>
                    <a:pt x="35743" y="131"/>
                  </a:moveTo>
                  <a:lnTo>
                    <a:pt x="35584" y="565"/>
                  </a:lnTo>
                  <a:lnTo>
                    <a:pt x="35209" y="1163"/>
                  </a:lnTo>
                  <a:lnTo>
                    <a:pt x="35187" y="1298"/>
                  </a:lnTo>
                  <a:lnTo>
                    <a:pt x="35149" y="1530"/>
                  </a:lnTo>
                  <a:lnTo>
                    <a:pt x="35181" y="1708"/>
                  </a:lnTo>
                  <a:lnTo>
                    <a:pt x="35287" y="2088"/>
                  </a:lnTo>
                  <a:lnTo>
                    <a:pt x="35507" y="2413"/>
                  </a:lnTo>
                  <a:lnTo>
                    <a:pt x="36234" y="3202"/>
                  </a:lnTo>
                  <a:lnTo>
                    <a:pt x="36398" y="3320"/>
                  </a:lnTo>
                  <a:lnTo>
                    <a:pt x="36698" y="3536"/>
                  </a:lnTo>
                  <a:lnTo>
                    <a:pt x="36936" y="3626"/>
                  </a:lnTo>
                  <a:lnTo>
                    <a:pt x="37528" y="3849"/>
                  </a:lnTo>
                  <a:lnTo>
                    <a:pt x="37807" y="3935"/>
                  </a:lnTo>
                  <a:lnTo>
                    <a:pt x="38203" y="4001"/>
                  </a:lnTo>
                  <a:lnTo>
                    <a:pt x="38581" y="4064"/>
                  </a:lnTo>
                  <a:lnTo>
                    <a:pt x="39324" y="4066"/>
                  </a:lnTo>
                  <a:lnTo>
                    <a:pt x="39897" y="3872"/>
                  </a:lnTo>
                  <a:lnTo>
                    <a:pt x="41169" y="2737"/>
                  </a:lnTo>
                  <a:lnTo>
                    <a:pt x="41331" y="2593"/>
                  </a:lnTo>
                  <a:lnTo>
                    <a:pt x="42038" y="2248"/>
                  </a:lnTo>
                  <a:lnTo>
                    <a:pt x="42577" y="2188"/>
                  </a:lnTo>
                  <a:lnTo>
                    <a:pt x="42833" y="2194"/>
                  </a:lnTo>
                  <a:lnTo>
                    <a:pt x="45225" y="2583"/>
                  </a:lnTo>
                  <a:lnTo>
                    <a:pt x="46052" y="2997"/>
                  </a:lnTo>
                  <a:lnTo>
                    <a:pt x="47422" y="3462"/>
                  </a:lnTo>
                  <a:lnTo>
                    <a:pt x="48021" y="4016"/>
                  </a:lnTo>
                  <a:lnTo>
                    <a:pt x="50247" y="6636"/>
                  </a:lnTo>
                  <a:lnTo>
                    <a:pt x="51528" y="7624"/>
                  </a:lnTo>
                  <a:lnTo>
                    <a:pt x="51703" y="8053"/>
                  </a:lnTo>
                  <a:lnTo>
                    <a:pt x="51814" y="8550"/>
                  </a:lnTo>
                  <a:lnTo>
                    <a:pt x="51984" y="10239"/>
                  </a:lnTo>
                  <a:lnTo>
                    <a:pt x="51885" y="11321"/>
                  </a:lnTo>
                  <a:lnTo>
                    <a:pt x="51866" y="12749"/>
                  </a:lnTo>
                  <a:lnTo>
                    <a:pt x="51960" y="13730"/>
                  </a:lnTo>
                  <a:lnTo>
                    <a:pt x="52285" y="15559"/>
                  </a:lnTo>
                  <a:lnTo>
                    <a:pt x="52336" y="15844"/>
                  </a:lnTo>
                  <a:lnTo>
                    <a:pt x="52392" y="16710"/>
                  </a:lnTo>
                  <a:lnTo>
                    <a:pt x="52355" y="17519"/>
                  </a:lnTo>
                  <a:lnTo>
                    <a:pt x="52083" y="18266"/>
                  </a:lnTo>
                  <a:lnTo>
                    <a:pt x="51636" y="18912"/>
                  </a:lnTo>
                  <a:lnTo>
                    <a:pt x="51601" y="19603"/>
                  </a:lnTo>
                  <a:lnTo>
                    <a:pt x="51698" y="20192"/>
                  </a:lnTo>
                  <a:lnTo>
                    <a:pt x="51275" y="21592"/>
                  </a:lnTo>
                  <a:lnTo>
                    <a:pt x="51275" y="21785"/>
                  </a:lnTo>
                  <a:lnTo>
                    <a:pt x="51682" y="22898"/>
                  </a:lnTo>
                  <a:lnTo>
                    <a:pt x="52265" y="25324"/>
                  </a:lnTo>
                  <a:lnTo>
                    <a:pt x="52450" y="27041"/>
                  </a:lnTo>
                  <a:lnTo>
                    <a:pt x="52792" y="27819"/>
                  </a:lnTo>
                  <a:lnTo>
                    <a:pt x="53148" y="28145"/>
                  </a:lnTo>
                  <a:lnTo>
                    <a:pt x="53344" y="28203"/>
                  </a:lnTo>
                  <a:lnTo>
                    <a:pt x="54394" y="28514"/>
                  </a:lnTo>
                  <a:lnTo>
                    <a:pt x="54863" y="28913"/>
                  </a:lnTo>
                  <a:lnTo>
                    <a:pt x="55019" y="29149"/>
                  </a:lnTo>
                  <a:lnTo>
                    <a:pt x="55168" y="29264"/>
                  </a:lnTo>
                  <a:lnTo>
                    <a:pt x="55861" y="29736"/>
                  </a:lnTo>
                  <a:lnTo>
                    <a:pt x="56745" y="30126"/>
                  </a:lnTo>
                  <a:lnTo>
                    <a:pt x="57204" y="30196"/>
                  </a:lnTo>
                  <a:lnTo>
                    <a:pt x="58182" y="30003"/>
                  </a:lnTo>
                  <a:lnTo>
                    <a:pt x="59978" y="29481"/>
                  </a:lnTo>
                  <a:lnTo>
                    <a:pt x="60586" y="29116"/>
                  </a:lnTo>
                  <a:lnTo>
                    <a:pt x="60880" y="29045"/>
                  </a:lnTo>
                  <a:lnTo>
                    <a:pt x="61849" y="29331"/>
                  </a:lnTo>
                  <a:lnTo>
                    <a:pt x="62293" y="29792"/>
                  </a:lnTo>
                  <a:lnTo>
                    <a:pt x="62647" y="30037"/>
                  </a:lnTo>
                  <a:lnTo>
                    <a:pt x="64348" y="30795"/>
                  </a:lnTo>
                  <a:lnTo>
                    <a:pt x="64877" y="31191"/>
                  </a:lnTo>
                  <a:lnTo>
                    <a:pt x="64982" y="31374"/>
                  </a:lnTo>
                  <a:lnTo>
                    <a:pt x="65073" y="31531"/>
                  </a:lnTo>
                  <a:lnTo>
                    <a:pt x="66418" y="34680"/>
                  </a:lnTo>
                  <a:lnTo>
                    <a:pt x="67051" y="36489"/>
                  </a:lnTo>
                  <a:lnTo>
                    <a:pt x="67402" y="37702"/>
                  </a:lnTo>
                  <a:lnTo>
                    <a:pt x="67521" y="39325"/>
                  </a:lnTo>
                  <a:lnTo>
                    <a:pt x="67691" y="40100"/>
                  </a:lnTo>
                  <a:lnTo>
                    <a:pt x="68217" y="40842"/>
                  </a:lnTo>
                  <a:lnTo>
                    <a:pt x="69072" y="41639"/>
                  </a:lnTo>
                  <a:lnTo>
                    <a:pt x="69888" y="42241"/>
                  </a:lnTo>
                  <a:lnTo>
                    <a:pt x="71105" y="43379"/>
                  </a:lnTo>
                  <a:lnTo>
                    <a:pt x="72283" y="44274"/>
                  </a:lnTo>
                  <a:lnTo>
                    <a:pt x="72930" y="44485"/>
                  </a:lnTo>
                  <a:lnTo>
                    <a:pt x="73824" y="44567"/>
                  </a:lnTo>
                  <a:lnTo>
                    <a:pt x="74445" y="44908"/>
                  </a:lnTo>
                  <a:lnTo>
                    <a:pt x="75028" y="45347"/>
                  </a:lnTo>
                  <a:lnTo>
                    <a:pt x="75870" y="46112"/>
                  </a:lnTo>
                  <a:lnTo>
                    <a:pt x="77475" y="47803"/>
                  </a:lnTo>
                  <a:lnTo>
                    <a:pt x="77930" y="48539"/>
                  </a:lnTo>
                  <a:lnTo>
                    <a:pt x="78474" y="49531"/>
                  </a:lnTo>
                  <a:lnTo>
                    <a:pt x="78990" y="50699"/>
                  </a:lnTo>
                  <a:lnTo>
                    <a:pt x="79430" y="51951"/>
                  </a:lnTo>
                  <a:lnTo>
                    <a:pt x="79652" y="52418"/>
                  </a:lnTo>
                  <a:lnTo>
                    <a:pt x="79860" y="52856"/>
                  </a:lnTo>
                  <a:lnTo>
                    <a:pt x="80272" y="53724"/>
                  </a:lnTo>
                  <a:lnTo>
                    <a:pt x="79948" y="54001"/>
                  </a:lnTo>
                  <a:lnTo>
                    <a:pt x="79806" y="53936"/>
                  </a:lnTo>
                  <a:lnTo>
                    <a:pt x="79094" y="54033"/>
                  </a:lnTo>
                  <a:lnTo>
                    <a:pt x="78822" y="53041"/>
                  </a:lnTo>
                  <a:lnTo>
                    <a:pt x="78485" y="52147"/>
                  </a:lnTo>
                  <a:lnTo>
                    <a:pt x="75356" y="52590"/>
                  </a:lnTo>
                  <a:lnTo>
                    <a:pt x="75165" y="52726"/>
                  </a:lnTo>
                  <a:lnTo>
                    <a:pt x="75222" y="52992"/>
                  </a:lnTo>
                  <a:lnTo>
                    <a:pt x="75558" y="53483"/>
                  </a:lnTo>
                  <a:lnTo>
                    <a:pt x="75753" y="54391"/>
                  </a:lnTo>
                  <a:lnTo>
                    <a:pt x="73837" y="54619"/>
                  </a:lnTo>
                  <a:lnTo>
                    <a:pt x="73746" y="54944"/>
                  </a:lnTo>
                  <a:lnTo>
                    <a:pt x="73733" y="55595"/>
                  </a:lnTo>
                  <a:lnTo>
                    <a:pt x="73902" y="56880"/>
                  </a:lnTo>
                  <a:lnTo>
                    <a:pt x="73914" y="57530"/>
                  </a:lnTo>
                  <a:lnTo>
                    <a:pt x="73264" y="58172"/>
                  </a:lnTo>
                  <a:lnTo>
                    <a:pt x="74238" y="58051"/>
                  </a:lnTo>
                  <a:lnTo>
                    <a:pt x="74911" y="59141"/>
                  </a:lnTo>
                  <a:lnTo>
                    <a:pt x="73215" y="59645"/>
                  </a:lnTo>
                  <a:lnTo>
                    <a:pt x="72102" y="59759"/>
                  </a:lnTo>
                  <a:lnTo>
                    <a:pt x="71105" y="59987"/>
                  </a:lnTo>
                  <a:lnTo>
                    <a:pt x="67712" y="61044"/>
                  </a:lnTo>
                  <a:lnTo>
                    <a:pt x="67725" y="61499"/>
                  </a:lnTo>
                  <a:lnTo>
                    <a:pt x="68114" y="61857"/>
                  </a:lnTo>
                  <a:lnTo>
                    <a:pt x="67907" y="64150"/>
                  </a:lnTo>
                  <a:lnTo>
                    <a:pt x="69033" y="65110"/>
                  </a:lnTo>
                  <a:lnTo>
                    <a:pt x="69758" y="65045"/>
                  </a:lnTo>
                  <a:lnTo>
                    <a:pt x="70173" y="65126"/>
                  </a:lnTo>
                  <a:lnTo>
                    <a:pt x="70470" y="65501"/>
                  </a:lnTo>
                  <a:lnTo>
                    <a:pt x="69227" y="66119"/>
                  </a:lnTo>
                  <a:lnTo>
                    <a:pt x="66793" y="66899"/>
                  </a:lnTo>
                  <a:lnTo>
                    <a:pt x="66392" y="66574"/>
                  </a:lnTo>
                  <a:lnTo>
                    <a:pt x="66210" y="66574"/>
                  </a:lnTo>
                  <a:lnTo>
                    <a:pt x="66016" y="66688"/>
                  </a:lnTo>
                  <a:lnTo>
                    <a:pt x="66055" y="66965"/>
                  </a:lnTo>
                  <a:lnTo>
                    <a:pt x="66003" y="67404"/>
                  </a:lnTo>
                  <a:lnTo>
                    <a:pt x="64553" y="67436"/>
                  </a:lnTo>
                  <a:lnTo>
                    <a:pt x="62318" y="68233"/>
                  </a:lnTo>
                  <a:lnTo>
                    <a:pt x="62676" y="68803"/>
                  </a:lnTo>
                  <a:lnTo>
                    <a:pt x="62753" y="69128"/>
                  </a:lnTo>
                  <a:lnTo>
                    <a:pt x="62507" y="69307"/>
                  </a:lnTo>
                  <a:lnTo>
                    <a:pt x="61109" y="68331"/>
                  </a:lnTo>
                  <a:lnTo>
                    <a:pt x="60397" y="68054"/>
                  </a:lnTo>
                  <a:lnTo>
                    <a:pt x="59309" y="68689"/>
                  </a:lnTo>
                  <a:lnTo>
                    <a:pt x="57289" y="71242"/>
                  </a:lnTo>
                  <a:lnTo>
                    <a:pt x="57147" y="70917"/>
                  </a:lnTo>
                  <a:lnTo>
                    <a:pt x="56448" y="69957"/>
                  </a:lnTo>
                  <a:lnTo>
                    <a:pt x="55062" y="69762"/>
                  </a:lnTo>
                  <a:lnTo>
                    <a:pt x="53586" y="69746"/>
                  </a:lnTo>
                  <a:lnTo>
                    <a:pt x="51217" y="68022"/>
                  </a:lnTo>
                  <a:lnTo>
                    <a:pt x="50557" y="67534"/>
                  </a:lnTo>
                  <a:lnTo>
                    <a:pt x="49961" y="67095"/>
                  </a:lnTo>
                  <a:lnTo>
                    <a:pt x="49352" y="66623"/>
                  </a:lnTo>
                  <a:lnTo>
                    <a:pt x="49107" y="66438"/>
                  </a:lnTo>
                  <a:lnTo>
                    <a:pt x="42581" y="61564"/>
                  </a:lnTo>
                  <a:lnTo>
                    <a:pt x="42361" y="61402"/>
                  </a:lnTo>
                  <a:lnTo>
                    <a:pt x="40613" y="60068"/>
                  </a:lnTo>
                  <a:lnTo>
                    <a:pt x="38735" y="58620"/>
                  </a:lnTo>
                  <a:lnTo>
                    <a:pt x="37755" y="57868"/>
                  </a:lnTo>
                  <a:lnTo>
                    <a:pt x="37402" y="57596"/>
                  </a:lnTo>
                  <a:lnTo>
                    <a:pt x="37078" y="57319"/>
                  </a:lnTo>
                  <a:lnTo>
                    <a:pt x="32715" y="53968"/>
                  </a:lnTo>
                  <a:lnTo>
                    <a:pt x="31822" y="53298"/>
                  </a:lnTo>
                  <a:lnTo>
                    <a:pt x="31671" y="53187"/>
                  </a:lnTo>
                  <a:lnTo>
                    <a:pt x="30027" y="51962"/>
                  </a:lnTo>
                  <a:lnTo>
                    <a:pt x="28931" y="51162"/>
                  </a:lnTo>
                  <a:lnTo>
                    <a:pt x="27717" y="52683"/>
                  </a:lnTo>
                  <a:lnTo>
                    <a:pt x="27437" y="52205"/>
                  </a:lnTo>
                  <a:lnTo>
                    <a:pt x="25814" y="53474"/>
                  </a:lnTo>
                  <a:lnTo>
                    <a:pt x="25854" y="53092"/>
                  </a:lnTo>
                  <a:lnTo>
                    <a:pt x="27029" y="51341"/>
                  </a:lnTo>
                  <a:lnTo>
                    <a:pt x="26731" y="51456"/>
                  </a:lnTo>
                  <a:lnTo>
                    <a:pt x="26407" y="51028"/>
                  </a:lnTo>
                  <a:lnTo>
                    <a:pt x="26453" y="49925"/>
                  </a:lnTo>
                  <a:lnTo>
                    <a:pt x="26320" y="49259"/>
                  </a:lnTo>
                  <a:lnTo>
                    <a:pt x="26551" y="48764"/>
                  </a:lnTo>
                  <a:lnTo>
                    <a:pt x="26785" y="48471"/>
                  </a:lnTo>
                  <a:lnTo>
                    <a:pt x="26830" y="47967"/>
                  </a:lnTo>
                  <a:lnTo>
                    <a:pt x="26271" y="46187"/>
                  </a:lnTo>
                  <a:lnTo>
                    <a:pt x="25757" y="45783"/>
                  </a:lnTo>
                  <a:lnTo>
                    <a:pt x="26049" y="45378"/>
                  </a:lnTo>
                  <a:lnTo>
                    <a:pt x="26583" y="45311"/>
                  </a:lnTo>
                  <a:lnTo>
                    <a:pt x="27189" y="45404"/>
                  </a:lnTo>
                  <a:lnTo>
                    <a:pt x="27450" y="45636"/>
                  </a:lnTo>
                  <a:lnTo>
                    <a:pt x="27790" y="45212"/>
                  </a:lnTo>
                  <a:lnTo>
                    <a:pt x="26587" y="44311"/>
                  </a:lnTo>
                  <a:lnTo>
                    <a:pt x="26004" y="44827"/>
                  </a:lnTo>
                  <a:lnTo>
                    <a:pt x="26170" y="44962"/>
                  </a:lnTo>
                  <a:lnTo>
                    <a:pt x="25672" y="45182"/>
                  </a:lnTo>
                  <a:lnTo>
                    <a:pt x="25336" y="45203"/>
                  </a:lnTo>
                  <a:lnTo>
                    <a:pt x="24676" y="44347"/>
                  </a:lnTo>
                  <a:lnTo>
                    <a:pt x="24019" y="43810"/>
                  </a:lnTo>
                  <a:lnTo>
                    <a:pt x="23371" y="44109"/>
                  </a:lnTo>
                  <a:lnTo>
                    <a:pt x="22647" y="43875"/>
                  </a:lnTo>
                  <a:lnTo>
                    <a:pt x="22177" y="44488"/>
                  </a:lnTo>
                  <a:lnTo>
                    <a:pt x="21502" y="44860"/>
                  </a:lnTo>
                  <a:lnTo>
                    <a:pt x="22282" y="46207"/>
                  </a:lnTo>
                  <a:lnTo>
                    <a:pt x="21636" y="45715"/>
                  </a:lnTo>
                  <a:lnTo>
                    <a:pt x="19253" y="48569"/>
                  </a:lnTo>
                  <a:lnTo>
                    <a:pt x="20018" y="49114"/>
                  </a:lnTo>
                  <a:lnTo>
                    <a:pt x="18781" y="50594"/>
                  </a:lnTo>
                  <a:lnTo>
                    <a:pt x="18025" y="50041"/>
                  </a:lnTo>
                  <a:lnTo>
                    <a:pt x="17179" y="51036"/>
                  </a:lnTo>
                  <a:lnTo>
                    <a:pt x="17346" y="52456"/>
                  </a:lnTo>
                  <a:lnTo>
                    <a:pt x="16893" y="52521"/>
                  </a:lnTo>
                  <a:lnTo>
                    <a:pt x="16595" y="52684"/>
                  </a:lnTo>
                  <a:lnTo>
                    <a:pt x="15173" y="53299"/>
                  </a:lnTo>
                  <a:lnTo>
                    <a:pt x="15844" y="52472"/>
                  </a:lnTo>
                  <a:lnTo>
                    <a:pt x="15046" y="51929"/>
                  </a:lnTo>
                  <a:lnTo>
                    <a:pt x="14739" y="53048"/>
                  </a:lnTo>
                  <a:lnTo>
                    <a:pt x="13089" y="48761"/>
                  </a:lnTo>
                  <a:lnTo>
                    <a:pt x="12554" y="46994"/>
                  </a:lnTo>
                  <a:lnTo>
                    <a:pt x="11857" y="47821"/>
                  </a:lnTo>
                  <a:lnTo>
                    <a:pt x="9501" y="47187"/>
                  </a:lnTo>
                  <a:lnTo>
                    <a:pt x="9879" y="46344"/>
                  </a:lnTo>
                  <a:lnTo>
                    <a:pt x="8798" y="45526"/>
                  </a:lnTo>
                  <a:lnTo>
                    <a:pt x="8124" y="45858"/>
                  </a:lnTo>
                  <a:lnTo>
                    <a:pt x="7897" y="46163"/>
                  </a:lnTo>
                  <a:lnTo>
                    <a:pt x="7713" y="46612"/>
                  </a:lnTo>
                  <a:lnTo>
                    <a:pt x="6473" y="45699"/>
                  </a:lnTo>
                  <a:lnTo>
                    <a:pt x="5892" y="46255"/>
                  </a:lnTo>
                  <a:lnTo>
                    <a:pt x="5947" y="46056"/>
                  </a:lnTo>
                  <a:lnTo>
                    <a:pt x="6340" y="45425"/>
                  </a:lnTo>
                  <a:lnTo>
                    <a:pt x="6489" y="45258"/>
                  </a:lnTo>
                  <a:lnTo>
                    <a:pt x="6686" y="45194"/>
                  </a:lnTo>
                  <a:lnTo>
                    <a:pt x="6996" y="45200"/>
                  </a:lnTo>
                  <a:lnTo>
                    <a:pt x="6850" y="45162"/>
                  </a:lnTo>
                  <a:lnTo>
                    <a:pt x="6674" y="45173"/>
                  </a:lnTo>
                  <a:lnTo>
                    <a:pt x="6475" y="45245"/>
                  </a:lnTo>
                  <a:lnTo>
                    <a:pt x="6321" y="45361"/>
                  </a:lnTo>
                  <a:lnTo>
                    <a:pt x="5918" y="46048"/>
                  </a:lnTo>
                  <a:lnTo>
                    <a:pt x="5866" y="46233"/>
                  </a:lnTo>
                  <a:lnTo>
                    <a:pt x="3191" y="44117"/>
                  </a:lnTo>
                  <a:lnTo>
                    <a:pt x="2294" y="42929"/>
                  </a:lnTo>
                  <a:lnTo>
                    <a:pt x="3464" y="42815"/>
                  </a:lnTo>
                  <a:lnTo>
                    <a:pt x="3565" y="42981"/>
                  </a:lnTo>
                  <a:lnTo>
                    <a:pt x="3964" y="43066"/>
                  </a:lnTo>
                  <a:lnTo>
                    <a:pt x="5202" y="42389"/>
                  </a:lnTo>
                  <a:lnTo>
                    <a:pt x="6332" y="41199"/>
                  </a:lnTo>
                  <a:lnTo>
                    <a:pt x="6247" y="40828"/>
                  </a:lnTo>
                  <a:lnTo>
                    <a:pt x="6303" y="40476"/>
                  </a:lnTo>
                  <a:lnTo>
                    <a:pt x="6362" y="40328"/>
                  </a:lnTo>
                  <a:lnTo>
                    <a:pt x="6678" y="40030"/>
                  </a:lnTo>
                  <a:lnTo>
                    <a:pt x="7071" y="39975"/>
                  </a:lnTo>
                  <a:lnTo>
                    <a:pt x="7539" y="40317"/>
                  </a:lnTo>
                  <a:lnTo>
                    <a:pt x="8057" y="40005"/>
                  </a:lnTo>
                  <a:lnTo>
                    <a:pt x="9126" y="38692"/>
                  </a:lnTo>
                  <a:lnTo>
                    <a:pt x="10379" y="37982"/>
                  </a:lnTo>
                  <a:lnTo>
                    <a:pt x="10876" y="37863"/>
                  </a:lnTo>
                  <a:lnTo>
                    <a:pt x="10821" y="37595"/>
                  </a:lnTo>
                  <a:lnTo>
                    <a:pt x="10584" y="37005"/>
                  </a:lnTo>
                  <a:lnTo>
                    <a:pt x="11013" y="35555"/>
                  </a:lnTo>
                  <a:lnTo>
                    <a:pt x="10303" y="34782"/>
                  </a:lnTo>
                  <a:lnTo>
                    <a:pt x="11461" y="34796"/>
                  </a:lnTo>
                  <a:lnTo>
                    <a:pt x="11617" y="34657"/>
                  </a:lnTo>
                  <a:lnTo>
                    <a:pt x="12004" y="33977"/>
                  </a:lnTo>
                  <a:lnTo>
                    <a:pt x="12996" y="32943"/>
                  </a:lnTo>
                  <a:lnTo>
                    <a:pt x="13294" y="32377"/>
                  </a:lnTo>
                  <a:lnTo>
                    <a:pt x="12722" y="32078"/>
                  </a:lnTo>
                  <a:lnTo>
                    <a:pt x="11151" y="31982"/>
                  </a:lnTo>
                  <a:lnTo>
                    <a:pt x="10716" y="32129"/>
                  </a:lnTo>
                  <a:lnTo>
                    <a:pt x="10139" y="32088"/>
                  </a:lnTo>
                  <a:lnTo>
                    <a:pt x="7725" y="31810"/>
                  </a:lnTo>
                  <a:lnTo>
                    <a:pt x="7332" y="31687"/>
                  </a:lnTo>
                  <a:lnTo>
                    <a:pt x="6698" y="31945"/>
                  </a:lnTo>
                  <a:lnTo>
                    <a:pt x="6277" y="31832"/>
                  </a:lnTo>
                  <a:lnTo>
                    <a:pt x="6265" y="31538"/>
                  </a:lnTo>
                  <a:lnTo>
                    <a:pt x="6026" y="31665"/>
                  </a:lnTo>
                  <a:lnTo>
                    <a:pt x="5840" y="31606"/>
                  </a:lnTo>
                  <a:lnTo>
                    <a:pt x="5443" y="31467"/>
                  </a:lnTo>
                  <a:lnTo>
                    <a:pt x="4856" y="31058"/>
                  </a:lnTo>
                  <a:lnTo>
                    <a:pt x="4491" y="30246"/>
                  </a:lnTo>
                  <a:lnTo>
                    <a:pt x="4029" y="29700"/>
                  </a:lnTo>
                  <a:lnTo>
                    <a:pt x="3292" y="29112"/>
                  </a:lnTo>
                  <a:lnTo>
                    <a:pt x="3116" y="29090"/>
                  </a:lnTo>
                  <a:lnTo>
                    <a:pt x="1820" y="28109"/>
                  </a:lnTo>
                  <a:lnTo>
                    <a:pt x="2351" y="27700"/>
                  </a:lnTo>
                  <a:lnTo>
                    <a:pt x="2294" y="27349"/>
                  </a:lnTo>
                  <a:lnTo>
                    <a:pt x="1998" y="26907"/>
                  </a:lnTo>
                  <a:lnTo>
                    <a:pt x="1735" y="27151"/>
                  </a:lnTo>
                  <a:lnTo>
                    <a:pt x="0" y="25137"/>
                  </a:lnTo>
                  <a:lnTo>
                    <a:pt x="1018" y="23918"/>
                  </a:lnTo>
                  <a:lnTo>
                    <a:pt x="1500" y="23319"/>
                  </a:lnTo>
                  <a:lnTo>
                    <a:pt x="2012" y="22726"/>
                  </a:lnTo>
                  <a:lnTo>
                    <a:pt x="6748" y="17099"/>
                  </a:lnTo>
                  <a:lnTo>
                    <a:pt x="7395" y="16418"/>
                  </a:lnTo>
                  <a:lnTo>
                    <a:pt x="8298" y="15715"/>
                  </a:lnTo>
                  <a:lnTo>
                    <a:pt x="8434" y="16042"/>
                  </a:lnTo>
                  <a:lnTo>
                    <a:pt x="8748" y="16409"/>
                  </a:lnTo>
                  <a:lnTo>
                    <a:pt x="9254" y="16344"/>
                  </a:lnTo>
                  <a:lnTo>
                    <a:pt x="9458" y="17572"/>
                  </a:lnTo>
                  <a:lnTo>
                    <a:pt x="10888" y="17363"/>
                  </a:lnTo>
                  <a:lnTo>
                    <a:pt x="11072" y="16709"/>
                  </a:lnTo>
                  <a:lnTo>
                    <a:pt x="11200" y="15856"/>
                  </a:lnTo>
                  <a:lnTo>
                    <a:pt x="11913" y="15830"/>
                  </a:lnTo>
                  <a:lnTo>
                    <a:pt x="12737" y="15634"/>
                  </a:lnTo>
                  <a:lnTo>
                    <a:pt x="13233" y="14298"/>
                  </a:lnTo>
                  <a:lnTo>
                    <a:pt x="14266" y="13932"/>
                  </a:lnTo>
                  <a:lnTo>
                    <a:pt x="14831" y="13812"/>
                  </a:lnTo>
                  <a:lnTo>
                    <a:pt x="15556" y="13904"/>
                  </a:lnTo>
                  <a:lnTo>
                    <a:pt x="16084" y="14429"/>
                  </a:lnTo>
                  <a:lnTo>
                    <a:pt x="16102" y="14729"/>
                  </a:lnTo>
                  <a:lnTo>
                    <a:pt x="16017" y="15257"/>
                  </a:lnTo>
                  <a:lnTo>
                    <a:pt x="16119" y="16037"/>
                  </a:lnTo>
                  <a:lnTo>
                    <a:pt x="16489" y="16309"/>
                  </a:lnTo>
                  <a:lnTo>
                    <a:pt x="16799" y="16370"/>
                  </a:lnTo>
                  <a:lnTo>
                    <a:pt x="17416" y="15916"/>
                  </a:lnTo>
                  <a:lnTo>
                    <a:pt x="17763" y="15065"/>
                  </a:lnTo>
                  <a:lnTo>
                    <a:pt x="17785" y="14644"/>
                  </a:lnTo>
                  <a:lnTo>
                    <a:pt x="18587" y="14352"/>
                  </a:lnTo>
                  <a:lnTo>
                    <a:pt x="19085" y="14724"/>
                  </a:lnTo>
                  <a:lnTo>
                    <a:pt x="19217" y="15447"/>
                  </a:lnTo>
                  <a:lnTo>
                    <a:pt x="20213" y="15313"/>
                  </a:lnTo>
                  <a:lnTo>
                    <a:pt x="20371" y="15156"/>
                  </a:lnTo>
                  <a:lnTo>
                    <a:pt x="20881" y="14737"/>
                  </a:lnTo>
                  <a:lnTo>
                    <a:pt x="21663" y="12700"/>
                  </a:lnTo>
                  <a:lnTo>
                    <a:pt x="21677" y="12292"/>
                  </a:lnTo>
                  <a:lnTo>
                    <a:pt x="21572" y="11611"/>
                  </a:lnTo>
                  <a:lnTo>
                    <a:pt x="21086" y="11147"/>
                  </a:lnTo>
                  <a:lnTo>
                    <a:pt x="20930" y="10902"/>
                  </a:lnTo>
                  <a:lnTo>
                    <a:pt x="21270" y="10647"/>
                  </a:lnTo>
                  <a:lnTo>
                    <a:pt x="22428" y="10533"/>
                  </a:lnTo>
                  <a:lnTo>
                    <a:pt x="22244" y="9445"/>
                  </a:lnTo>
                  <a:lnTo>
                    <a:pt x="22426" y="8947"/>
                  </a:lnTo>
                  <a:lnTo>
                    <a:pt x="23789" y="8767"/>
                  </a:lnTo>
                  <a:lnTo>
                    <a:pt x="24755" y="9770"/>
                  </a:lnTo>
                  <a:lnTo>
                    <a:pt x="24890" y="10389"/>
                  </a:lnTo>
                  <a:lnTo>
                    <a:pt x="25707" y="10432"/>
                  </a:lnTo>
                  <a:lnTo>
                    <a:pt x="25933" y="10276"/>
                  </a:lnTo>
                  <a:lnTo>
                    <a:pt x="25919" y="10106"/>
                  </a:lnTo>
                  <a:lnTo>
                    <a:pt x="26688" y="9566"/>
                  </a:lnTo>
                  <a:lnTo>
                    <a:pt x="28736" y="9031"/>
                  </a:lnTo>
                  <a:lnTo>
                    <a:pt x="29088" y="9351"/>
                  </a:lnTo>
                  <a:lnTo>
                    <a:pt x="29155" y="9756"/>
                  </a:lnTo>
                  <a:lnTo>
                    <a:pt x="29384" y="10321"/>
                  </a:lnTo>
                  <a:lnTo>
                    <a:pt x="29997" y="10715"/>
                  </a:lnTo>
                  <a:lnTo>
                    <a:pt x="30759" y="9864"/>
                  </a:lnTo>
                  <a:lnTo>
                    <a:pt x="30627" y="9132"/>
                  </a:lnTo>
                  <a:lnTo>
                    <a:pt x="29841" y="9006"/>
                  </a:lnTo>
                  <a:lnTo>
                    <a:pt x="29287" y="8315"/>
                  </a:lnTo>
                  <a:lnTo>
                    <a:pt x="29718" y="8073"/>
                  </a:lnTo>
                  <a:lnTo>
                    <a:pt x="29900" y="8226"/>
                  </a:lnTo>
                  <a:lnTo>
                    <a:pt x="30947" y="7736"/>
                  </a:lnTo>
                  <a:lnTo>
                    <a:pt x="29951" y="5862"/>
                  </a:lnTo>
                  <a:lnTo>
                    <a:pt x="30803" y="5616"/>
                  </a:lnTo>
                  <a:lnTo>
                    <a:pt x="31688" y="5046"/>
                  </a:lnTo>
                  <a:lnTo>
                    <a:pt x="31996" y="3226"/>
                  </a:lnTo>
                  <a:lnTo>
                    <a:pt x="31874" y="2918"/>
                  </a:lnTo>
                  <a:lnTo>
                    <a:pt x="31437" y="2689"/>
                  </a:lnTo>
                  <a:lnTo>
                    <a:pt x="31328" y="2489"/>
                  </a:lnTo>
                  <a:lnTo>
                    <a:pt x="32889" y="1065"/>
                  </a:lnTo>
                  <a:lnTo>
                    <a:pt x="33039" y="485"/>
                  </a:lnTo>
                  <a:lnTo>
                    <a:pt x="33488" y="44"/>
                  </a:lnTo>
                  <a:lnTo>
                    <a:pt x="34566" y="0"/>
                  </a:lnTo>
                  <a:lnTo>
                    <a:pt x="35394" y="471"/>
                  </a:lnTo>
                  <a:lnTo>
                    <a:pt x="34908" y="1155"/>
                  </a:lnTo>
                  <a:lnTo>
                    <a:pt x="34940" y="148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4" name="pg185">
              <a:extLst>
                <a:ext uri="{FF2B5EF4-FFF2-40B4-BE49-F238E27FC236}">
                  <a16:creationId xmlns:a16="http://schemas.microsoft.com/office/drawing/2014/main" id="{EDAF6E96-FCB8-4849-9986-5731B9886A1F}"/>
                </a:ext>
              </a:extLst>
            </p:cNvPr>
            <p:cNvSpPr/>
            <p:nvPr/>
          </p:nvSpPr>
          <p:spPr>
            <a:xfrm>
              <a:off x="7234144" y="2938266"/>
              <a:ext cx="72358" cy="36234"/>
            </a:xfrm>
            <a:custGeom>
              <a:avLst/>
              <a:gdLst/>
              <a:ahLst/>
              <a:cxnLst/>
              <a:rect l="0" t="0" r="0" b="0"/>
              <a:pathLst>
                <a:path w="72358" h="36234">
                  <a:moveTo>
                    <a:pt x="56161" y="1577"/>
                  </a:moveTo>
                  <a:lnTo>
                    <a:pt x="56717" y="2927"/>
                  </a:lnTo>
                  <a:lnTo>
                    <a:pt x="57494" y="3627"/>
                  </a:lnTo>
                  <a:lnTo>
                    <a:pt x="59100" y="4391"/>
                  </a:lnTo>
                  <a:lnTo>
                    <a:pt x="59670" y="4879"/>
                  </a:lnTo>
                  <a:lnTo>
                    <a:pt x="60862" y="5442"/>
                  </a:lnTo>
                  <a:lnTo>
                    <a:pt x="61497" y="5743"/>
                  </a:lnTo>
                  <a:lnTo>
                    <a:pt x="62592" y="6260"/>
                  </a:lnTo>
                  <a:lnTo>
                    <a:pt x="62803" y="6359"/>
                  </a:lnTo>
                  <a:lnTo>
                    <a:pt x="63309" y="6716"/>
                  </a:lnTo>
                  <a:lnTo>
                    <a:pt x="63982" y="7189"/>
                  </a:lnTo>
                  <a:lnTo>
                    <a:pt x="64629" y="7644"/>
                  </a:lnTo>
                  <a:lnTo>
                    <a:pt x="66027" y="8783"/>
                  </a:lnTo>
                  <a:lnTo>
                    <a:pt x="66480" y="9889"/>
                  </a:lnTo>
                  <a:lnTo>
                    <a:pt x="67296" y="11320"/>
                  </a:lnTo>
                  <a:lnTo>
                    <a:pt x="67775" y="12866"/>
                  </a:lnTo>
                  <a:lnTo>
                    <a:pt x="67943" y="13305"/>
                  </a:lnTo>
                  <a:lnTo>
                    <a:pt x="68112" y="13549"/>
                  </a:lnTo>
                  <a:lnTo>
                    <a:pt x="68448" y="13858"/>
                  </a:lnTo>
                  <a:lnTo>
                    <a:pt x="69432" y="14232"/>
                  </a:lnTo>
                  <a:lnTo>
                    <a:pt x="70326" y="14785"/>
                  </a:lnTo>
                  <a:lnTo>
                    <a:pt x="70766" y="15289"/>
                  </a:lnTo>
                  <a:lnTo>
                    <a:pt x="72255" y="17550"/>
                  </a:lnTo>
                  <a:lnTo>
                    <a:pt x="72358" y="17908"/>
                  </a:lnTo>
                  <a:lnTo>
                    <a:pt x="72346" y="18656"/>
                  </a:lnTo>
                  <a:lnTo>
                    <a:pt x="72216" y="19274"/>
                  </a:lnTo>
                  <a:lnTo>
                    <a:pt x="71996" y="19762"/>
                  </a:lnTo>
                  <a:lnTo>
                    <a:pt x="71820" y="20009"/>
                  </a:lnTo>
                  <a:lnTo>
                    <a:pt x="69885" y="21682"/>
                  </a:lnTo>
                  <a:lnTo>
                    <a:pt x="69588" y="21812"/>
                  </a:lnTo>
                  <a:lnTo>
                    <a:pt x="69199" y="21844"/>
                  </a:lnTo>
                  <a:lnTo>
                    <a:pt x="67982" y="21763"/>
                  </a:lnTo>
                  <a:lnTo>
                    <a:pt x="67741" y="21820"/>
                  </a:lnTo>
                  <a:lnTo>
                    <a:pt x="67519" y="21873"/>
                  </a:lnTo>
                  <a:lnTo>
                    <a:pt x="66974" y="22135"/>
                  </a:lnTo>
                  <a:lnTo>
                    <a:pt x="66146" y="22668"/>
                  </a:lnTo>
                  <a:lnTo>
                    <a:pt x="64512" y="24024"/>
                  </a:lnTo>
                  <a:lnTo>
                    <a:pt x="64124" y="24105"/>
                  </a:lnTo>
                  <a:lnTo>
                    <a:pt x="63658" y="24089"/>
                  </a:lnTo>
                  <a:lnTo>
                    <a:pt x="62117" y="23699"/>
                  </a:lnTo>
                  <a:lnTo>
                    <a:pt x="60537" y="23032"/>
                  </a:lnTo>
                  <a:lnTo>
                    <a:pt x="60084" y="22918"/>
                  </a:lnTo>
                  <a:lnTo>
                    <a:pt x="59734" y="22934"/>
                  </a:lnTo>
                  <a:lnTo>
                    <a:pt x="59307" y="23064"/>
                  </a:lnTo>
                  <a:lnTo>
                    <a:pt x="58841" y="23520"/>
                  </a:lnTo>
                  <a:lnTo>
                    <a:pt x="58517" y="24105"/>
                  </a:lnTo>
                  <a:lnTo>
                    <a:pt x="58365" y="24479"/>
                  </a:lnTo>
                  <a:lnTo>
                    <a:pt x="58297" y="24646"/>
                  </a:lnTo>
                  <a:lnTo>
                    <a:pt x="57947" y="25504"/>
                  </a:lnTo>
                  <a:lnTo>
                    <a:pt x="57650" y="26773"/>
                  </a:lnTo>
                  <a:lnTo>
                    <a:pt x="57274" y="27261"/>
                  </a:lnTo>
                  <a:lnTo>
                    <a:pt x="56729" y="27667"/>
                  </a:lnTo>
                  <a:lnTo>
                    <a:pt x="56575" y="27781"/>
                  </a:lnTo>
                  <a:lnTo>
                    <a:pt x="55578" y="28237"/>
                  </a:lnTo>
                  <a:lnTo>
                    <a:pt x="55151" y="28530"/>
                  </a:lnTo>
                  <a:lnTo>
                    <a:pt x="54879" y="28822"/>
                  </a:lnTo>
                  <a:lnTo>
                    <a:pt x="54659" y="29229"/>
                  </a:lnTo>
                  <a:lnTo>
                    <a:pt x="54452" y="29863"/>
                  </a:lnTo>
                  <a:lnTo>
                    <a:pt x="54309" y="30059"/>
                  </a:lnTo>
                  <a:lnTo>
                    <a:pt x="53934" y="30303"/>
                  </a:lnTo>
                  <a:lnTo>
                    <a:pt x="51810" y="30856"/>
                  </a:lnTo>
                  <a:lnTo>
                    <a:pt x="50826" y="31344"/>
                  </a:lnTo>
                  <a:lnTo>
                    <a:pt x="48081" y="32254"/>
                  </a:lnTo>
                  <a:lnTo>
                    <a:pt x="47706" y="32303"/>
                  </a:lnTo>
                  <a:lnTo>
                    <a:pt x="46553" y="32108"/>
                  </a:lnTo>
                  <a:lnTo>
                    <a:pt x="45971" y="32173"/>
                  </a:lnTo>
                  <a:lnTo>
                    <a:pt x="45077" y="32547"/>
                  </a:lnTo>
                  <a:lnTo>
                    <a:pt x="43498" y="33393"/>
                  </a:lnTo>
                  <a:lnTo>
                    <a:pt x="39574" y="35752"/>
                  </a:lnTo>
                  <a:lnTo>
                    <a:pt x="39160" y="35231"/>
                  </a:lnTo>
                  <a:lnTo>
                    <a:pt x="38901" y="34938"/>
                  </a:lnTo>
                  <a:lnTo>
                    <a:pt x="38487" y="34841"/>
                  </a:lnTo>
                  <a:lnTo>
                    <a:pt x="38280" y="34401"/>
                  </a:lnTo>
                  <a:lnTo>
                    <a:pt x="38862" y="33865"/>
                  </a:lnTo>
                  <a:lnTo>
                    <a:pt x="38772" y="33409"/>
                  </a:lnTo>
                  <a:lnTo>
                    <a:pt x="38823" y="33100"/>
                  </a:lnTo>
                  <a:lnTo>
                    <a:pt x="39556" y="32296"/>
                  </a:lnTo>
                  <a:lnTo>
                    <a:pt x="39678" y="32157"/>
                  </a:lnTo>
                  <a:lnTo>
                    <a:pt x="39890" y="31923"/>
                  </a:lnTo>
                  <a:lnTo>
                    <a:pt x="40053" y="31685"/>
                  </a:lnTo>
                  <a:lnTo>
                    <a:pt x="40040" y="31490"/>
                  </a:lnTo>
                  <a:lnTo>
                    <a:pt x="40131" y="31279"/>
                  </a:lnTo>
                  <a:lnTo>
                    <a:pt x="40908" y="31132"/>
                  </a:lnTo>
                  <a:lnTo>
                    <a:pt x="41154" y="31002"/>
                  </a:lnTo>
                  <a:lnTo>
                    <a:pt x="41711" y="29896"/>
                  </a:lnTo>
                  <a:lnTo>
                    <a:pt x="41827" y="29473"/>
                  </a:lnTo>
                  <a:lnTo>
                    <a:pt x="41750" y="29115"/>
                  </a:lnTo>
                  <a:lnTo>
                    <a:pt x="42060" y="28090"/>
                  </a:lnTo>
                  <a:lnTo>
                    <a:pt x="41491" y="27846"/>
                  </a:lnTo>
                  <a:lnTo>
                    <a:pt x="41348" y="27716"/>
                  </a:lnTo>
                  <a:lnTo>
                    <a:pt x="41309" y="27489"/>
                  </a:lnTo>
                  <a:lnTo>
                    <a:pt x="41400" y="27066"/>
                  </a:lnTo>
                  <a:lnTo>
                    <a:pt x="41051" y="26301"/>
                  </a:lnTo>
                  <a:lnTo>
                    <a:pt x="41102" y="24837"/>
                  </a:lnTo>
                  <a:lnTo>
                    <a:pt x="40895" y="24414"/>
                  </a:lnTo>
                  <a:lnTo>
                    <a:pt x="40338" y="24642"/>
                  </a:lnTo>
                  <a:lnTo>
                    <a:pt x="40209" y="24626"/>
                  </a:lnTo>
                  <a:lnTo>
                    <a:pt x="39885" y="24252"/>
                  </a:lnTo>
                  <a:lnTo>
                    <a:pt x="39302" y="24170"/>
                  </a:lnTo>
                  <a:lnTo>
                    <a:pt x="38914" y="24203"/>
                  </a:lnTo>
                  <a:lnTo>
                    <a:pt x="38603" y="24105"/>
                  </a:lnTo>
                  <a:lnTo>
                    <a:pt x="38577" y="23764"/>
                  </a:lnTo>
                  <a:lnTo>
                    <a:pt x="38487" y="23634"/>
                  </a:lnTo>
                  <a:lnTo>
                    <a:pt x="38254" y="23536"/>
                  </a:lnTo>
                  <a:lnTo>
                    <a:pt x="38008" y="23650"/>
                  </a:lnTo>
                  <a:lnTo>
                    <a:pt x="37788" y="23487"/>
                  </a:lnTo>
                  <a:lnTo>
                    <a:pt x="37697" y="23194"/>
                  </a:lnTo>
                  <a:lnTo>
                    <a:pt x="37099" y="23115"/>
                  </a:lnTo>
                  <a:lnTo>
                    <a:pt x="37076" y="22983"/>
                  </a:lnTo>
                  <a:lnTo>
                    <a:pt x="37192" y="22658"/>
                  </a:lnTo>
                  <a:lnTo>
                    <a:pt x="37373" y="22446"/>
                  </a:lnTo>
                  <a:lnTo>
                    <a:pt x="37153" y="22186"/>
                  </a:lnTo>
                  <a:lnTo>
                    <a:pt x="36558" y="22918"/>
                  </a:lnTo>
                  <a:lnTo>
                    <a:pt x="35405" y="21975"/>
                  </a:lnTo>
                  <a:lnTo>
                    <a:pt x="34369" y="21275"/>
                  </a:lnTo>
                  <a:lnTo>
                    <a:pt x="33236" y="22535"/>
                  </a:lnTo>
                  <a:lnTo>
                    <a:pt x="30006" y="25374"/>
                  </a:lnTo>
                  <a:lnTo>
                    <a:pt x="29733" y="25620"/>
                  </a:lnTo>
                  <a:lnTo>
                    <a:pt x="29441" y="25884"/>
                  </a:lnTo>
                  <a:lnTo>
                    <a:pt x="28620" y="26626"/>
                  </a:lnTo>
                  <a:lnTo>
                    <a:pt x="27766" y="27733"/>
                  </a:lnTo>
                  <a:lnTo>
                    <a:pt x="27588" y="27956"/>
                  </a:lnTo>
                  <a:lnTo>
                    <a:pt x="26432" y="29473"/>
                  </a:lnTo>
                  <a:lnTo>
                    <a:pt x="26173" y="29815"/>
                  </a:lnTo>
                  <a:lnTo>
                    <a:pt x="25642" y="30091"/>
                  </a:lnTo>
                  <a:lnTo>
                    <a:pt x="23817" y="32450"/>
                  </a:lnTo>
                  <a:lnTo>
                    <a:pt x="24969" y="33360"/>
                  </a:lnTo>
                  <a:lnTo>
                    <a:pt x="23998" y="34580"/>
                  </a:lnTo>
                  <a:lnTo>
                    <a:pt x="23393" y="35028"/>
                  </a:lnTo>
                  <a:lnTo>
                    <a:pt x="23242" y="35130"/>
                  </a:lnTo>
                  <a:lnTo>
                    <a:pt x="22470" y="35735"/>
                  </a:lnTo>
                  <a:lnTo>
                    <a:pt x="22146" y="36234"/>
                  </a:lnTo>
                  <a:lnTo>
                    <a:pt x="20502" y="35020"/>
                  </a:lnTo>
                  <a:lnTo>
                    <a:pt x="17317" y="32710"/>
                  </a:lnTo>
                  <a:lnTo>
                    <a:pt x="16372" y="32010"/>
                  </a:lnTo>
                  <a:lnTo>
                    <a:pt x="14080" y="30351"/>
                  </a:lnTo>
                  <a:lnTo>
                    <a:pt x="13484" y="29928"/>
                  </a:lnTo>
                  <a:lnTo>
                    <a:pt x="12604" y="31035"/>
                  </a:lnTo>
                  <a:lnTo>
                    <a:pt x="12349" y="31344"/>
                  </a:lnTo>
                  <a:lnTo>
                    <a:pt x="11892" y="31848"/>
                  </a:lnTo>
                  <a:lnTo>
                    <a:pt x="7528" y="28692"/>
                  </a:lnTo>
                  <a:lnTo>
                    <a:pt x="6816" y="29262"/>
                  </a:lnTo>
                  <a:lnTo>
                    <a:pt x="6195" y="28692"/>
                  </a:lnTo>
                  <a:lnTo>
                    <a:pt x="6363" y="28383"/>
                  </a:lnTo>
                  <a:lnTo>
                    <a:pt x="6454" y="28025"/>
                  </a:lnTo>
                  <a:lnTo>
                    <a:pt x="6247" y="27245"/>
                  </a:lnTo>
                  <a:lnTo>
                    <a:pt x="6039" y="26773"/>
                  </a:lnTo>
                  <a:lnTo>
                    <a:pt x="4978" y="25976"/>
                  </a:lnTo>
                  <a:lnTo>
                    <a:pt x="5625" y="25748"/>
                  </a:lnTo>
                  <a:lnTo>
                    <a:pt x="6052" y="25407"/>
                  </a:lnTo>
                  <a:lnTo>
                    <a:pt x="5755" y="25244"/>
                  </a:lnTo>
                  <a:lnTo>
                    <a:pt x="5496" y="25293"/>
                  </a:lnTo>
                  <a:lnTo>
                    <a:pt x="4266" y="25097"/>
                  </a:lnTo>
                  <a:lnTo>
                    <a:pt x="4149" y="24951"/>
                  </a:lnTo>
                  <a:lnTo>
                    <a:pt x="4374" y="24192"/>
                  </a:lnTo>
                  <a:lnTo>
                    <a:pt x="4253" y="23829"/>
                  </a:lnTo>
                  <a:lnTo>
                    <a:pt x="4343" y="23682"/>
                  </a:lnTo>
                  <a:lnTo>
                    <a:pt x="5619" y="23174"/>
                  </a:lnTo>
                  <a:lnTo>
                    <a:pt x="6289" y="22299"/>
                  </a:lnTo>
                  <a:lnTo>
                    <a:pt x="3196" y="19943"/>
                  </a:lnTo>
                  <a:lnTo>
                    <a:pt x="3730" y="19177"/>
                  </a:lnTo>
                  <a:lnTo>
                    <a:pt x="4253" y="18819"/>
                  </a:lnTo>
                  <a:lnTo>
                    <a:pt x="4434" y="18819"/>
                  </a:lnTo>
                  <a:lnTo>
                    <a:pt x="5224" y="18429"/>
                  </a:lnTo>
                  <a:lnTo>
                    <a:pt x="4809" y="18103"/>
                  </a:lnTo>
                  <a:lnTo>
                    <a:pt x="4525" y="16851"/>
                  </a:lnTo>
                  <a:lnTo>
                    <a:pt x="4667" y="16607"/>
                  </a:lnTo>
                  <a:lnTo>
                    <a:pt x="5574" y="17193"/>
                  </a:lnTo>
                  <a:lnTo>
                    <a:pt x="5737" y="16841"/>
                  </a:lnTo>
                  <a:lnTo>
                    <a:pt x="5558" y="16724"/>
                  </a:lnTo>
                  <a:lnTo>
                    <a:pt x="5660" y="16548"/>
                  </a:lnTo>
                  <a:lnTo>
                    <a:pt x="6014" y="16395"/>
                  </a:lnTo>
                  <a:lnTo>
                    <a:pt x="6454" y="16721"/>
                  </a:lnTo>
                  <a:lnTo>
                    <a:pt x="7192" y="15696"/>
                  </a:lnTo>
                  <a:lnTo>
                    <a:pt x="5897" y="14785"/>
                  </a:lnTo>
                  <a:lnTo>
                    <a:pt x="5535" y="15224"/>
                  </a:lnTo>
                  <a:lnTo>
                    <a:pt x="5030" y="14866"/>
                  </a:lnTo>
                  <a:lnTo>
                    <a:pt x="3424" y="15663"/>
                  </a:lnTo>
                  <a:lnTo>
                    <a:pt x="3230" y="15615"/>
                  </a:lnTo>
                  <a:lnTo>
                    <a:pt x="3049" y="15338"/>
                  </a:lnTo>
                  <a:lnTo>
                    <a:pt x="2932" y="14883"/>
                  </a:lnTo>
                  <a:lnTo>
                    <a:pt x="3126" y="14444"/>
                  </a:lnTo>
                  <a:lnTo>
                    <a:pt x="3385" y="14102"/>
                  </a:lnTo>
                  <a:lnTo>
                    <a:pt x="3372" y="13045"/>
                  </a:lnTo>
                  <a:lnTo>
                    <a:pt x="3256" y="12638"/>
                  </a:lnTo>
                  <a:lnTo>
                    <a:pt x="2583" y="12215"/>
                  </a:lnTo>
                  <a:lnTo>
                    <a:pt x="1819" y="12866"/>
                  </a:lnTo>
                  <a:lnTo>
                    <a:pt x="1262" y="13468"/>
                  </a:lnTo>
                  <a:lnTo>
                    <a:pt x="1987" y="13825"/>
                  </a:lnTo>
                  <a:lnTo>
                    <a:pt x="1314" y="14297"/>
                  </a:lnTo>
                  <a:lnTo>
                    <a:pt x="0" y="13427"/>
                  </a:lnTo>
                  <a:lnTo>
                    <a:pt x="291" y="13240"/>
                  </a:lnTo>
                  <a:lnTo>
                    <a:pt x="2630" y="10492"/>
                  </a:lnTo>
                  <a:lnTo>
                    <a:pt x="3269" y="10865"/>
                  </a:lnTo>
                  <a:lnTo>
                    <a:pt x="4201" y="11695"/>
                  </a:lnTo>
                  <a:lnTo>
                    <a:pt x="4538" y="11906"/>
                  </a:lnTo>
                  <a:lnTo>
                    <a:pt x="5755" y="10280"/>
                  </a:lnTo>
                  <a:lnTo>
                    <a:pt x="5923" y="10052"/>
                  </a:lnTo>
                  <a:lnTo>
                    <a:pt x="6338" y="10263"/>
                  </a:lnTo>
                  <a:lnTo>
                    <a:pt x="6752" y="9824"/>
                  </a:lnTo>
                  <a:lnTo>
                    <a:pt x="7557" y="10455"/>
                  </a:lnTo>
                  <a:lnTo>
                    <a:pt x="8150" y="9515"/>
                  </a:lnTo>
                  <a:lnTo>
                    <a:pt x="9005" y="8620"/>
                  </a:lnTo>
                  <a:lnTo>
                    <a:pt x="9590" y="7778"/>
                  </a:lnTo>
                  <a:lnTo>
                    <a:pt x="10118" y="6750"/>
                  </a:lnTo>
                  <a:lnTo>
                    <a:pt x="11439" y="5091"/>
                  </a:lnTo>
                  <a:lnTo>
                    <a:pt x="11983" y="7043"/>
                  </a:lnTo>
                  <a:lnTo>
                    <a:pt x="13291" y="5449"/>
                  </a:lnTo>
                  <a:lnTo>
                    <a:pt x="13644" y="5721"/>
                  </a:lnTo>
                  <a:lnTo>
                    <a:pt x="14624" y="6473"/>
                  </a:lnTo>
                  <a:lnTo>
                    <a:pt x="16502" y="7921"/>
                  </a:lnTo>
                  <a:lnTo>
                    <a:pt x="18250" y="9255"/>
                  </a:lnTo>
                  <a:lnTo>
                    <a:pt x="18470" y="9417"/>
                  </a:lnTo>
                  <a:lnTo>
                    <a:pt x="24996" y="14291"/>
                  </a:lnTo>
                  <a:lnTo>
                    <a:pt x="25241" y="14476"/>
                  </a:lnTo>
                  <a:lnTo>
                    <a:pt x="25850" y="14948"/>
                  </a:lnTo>
                  <a:lnTo>
                    <a:pt x="26445" y="15387"/>
                  </a:lnTo>
                  <a:lnTo>
                    <a:pt x="27106" y="15875"/>
                  </a:lnTo>
                  <a:lnTo>
                    <a:pt x="29475" y="17599"/>
                  </a:lnTo>
                  <a:lnTo>
                    <a:pt x="30951" y="17615"/>
                  </a:lnTo>
                  <a:lnTo>
                    <a:pt x="32337" y="17810"/>
                  </a:lnTo>
                  <a:lnTo>
                    <a:pt x="33036" y="18770"/>
                  </a:lnTo>
                  <a:lnTo>
                    <a:pt x="33178" y="19095"/>
                  </a:lnTo>
                  <a:lnTo>
                    <a:pt x="35198" y="16542"/>
                  </a:lnTo>
                  <a:lnTo>
                    <a:pt x="36286" y="15907"/>
                  </a:lnTo>
                  <a:lnTo>
                    <a:pt x="36998" y="16184"/>
                  </a:lnTo>
                  <a:lnTo>
                    <a:pt x="38396" y="17160"/>
                  </a:lnTo>
                  <a:lnTo>
                    <a:pt x="38642" y="16981"/>
                  </a:lnTo>
                  <a:lnTo>
                    <a:pt x="38565" y="16656"/>
                  </a:lnTo>
                  <a:lnTo>
                    <a:pt x="38207" y="16086"/>
                  </a:lnTo>
                  <a:lnTo>
                    <a:pt x="40442" y="15289"/>
                  </a:lnTo>
                  <a:lnTo>
                    <a:pt x="41892" y="15257"/>
                  </a:lnTo>
                  <a:lnTo>
                    <a:pt x="41944" y="14818"/>
                  </a:lnTo>
                  <a:lnTo>
                    <a:pt x="41905" y="14541"/>
                  </a:lnTo>
                  <a:lnTo>
                    <a:pt x="42099" y="14427"/>
                  </a:lnTo>
                  <a:lnTo>
                    <a:pt x="42281" y="14427"/>
                  </a:lnTo>
                  <a:lnTo>
                    <a:pt x="42682" y="14752"/>
                  </a:lnTo>
                  <a:lnTo>
                    <a:pt x="45116" y="13972"/>
                  </a:lnTo>
                  <a:lnTo>
                    <a:pt x="46359" y="13354"/>
                  </a:lnTo>
                  <a:lnTo>
                    <a:pt x="46061" y="12979"/>
                  </a:lnTo>
                  <a:lnTo>
                    <a:pt x="45647" y="12898"/>
                  </a:lnTo>
                  <a:lnTo>
                    <a:pt x="44922" y="12963"/>
                  </a:lnTo>
                  <a:lnTo>
                    <a:pt x="43796" y="12003"/>
                  </a:lnTo>
                  <a:lnTo>
                    <a:pt x="44003" y="9710"/>
                  </a:lnTo>
                  <a:lnTo>
                    <a:pt x="43614" y="9352"/>
                  </a:lnTo>
                  <a:lnTo>
                    <a:pt x="43601" y="8897"/>
                  </a:lnTo>
                  <a:lnTo>
                    <a:pt x="46994" y="7840"/>
                  </a:lnTo>
                  <a:lnTo>
                    <a:pt x="47991" y="7612"/>
                  </a:lnTo>
                  <a:lnTo>
                    <a:pt x="49104" y="7498"/>
                  </a:lnTo>
                  <a:lnTo>
                    <a:pt x="50800" y="6994"/>
                  </a:lnTo>
                  <a:lnTo>
                    <a:pt x="50127" y="5904"/>
                  </a:lnTo>
                  <a:lnTo>
                    <a:pt x="49153" y="6025"/>
                  </a:lnTo>
                  <a:lnTo>
                    <a:pt x="49803" y="5383"/>
                  </a:lnTo>
                  <a:lnTo>
                    <a:pt x="49790" y="4733"/>
                  </a:lnTo>
                  <a:lnTo>
                    <a:pt x="49622" y="3448"/>
                  </a:lnTo>
                  <a:lnTo>
                    <a:pt x="49635" y="2797"/>
                  </a:lnTo>
                  <a:lnTo>
                    <a:pt x="49726" y="2472"/>
                  </a:lnTo>
                  <a:lnTo>
                    <a:pt x="51642" y="2244"/>
                  </a:lnTo>
                  <a:lnTo>
                    <a:pt x="51447" y="1336"/>
                  </a:lnTo>
                  <a:lnTo>
                    <a:pt x="51111" y="845"/>
                  </a:lnTo>
                  <a:lnTo>
                    <a:pt x="51054" y="579"/>
                  </a:lnTo>
                  <a:lnTo>
                    <a:pt x="51245" y="443"/>
                  </a:lnTo>
                  <a:lnTo>
                    <a:pt x="54374" y="0"/>
                  </a:lnTo>
                  <a:lnTo>
                    <a:pt x="54711" y="894"/>
                  </a:lnTo>
                  <a:lnTo>
                    <a:pt x="54982" y="1886"/>
                  </a:lnTo>
                  <a:lnTo>
                    <a:pt x="55695" y="1789"/>
                  </a:lnTo>
                  <a:lnTo>
                    <a:pt x="55941" y="178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5" name="pg186">
              <a:extLst>
                <a:ext uri="{FF2B5EF4-FFF2-40B4-BE49-F238E27FC236}">
                  <a16:creationId xmlns:a16="http://schemas.microsoft.com/office/drawing/2014/main" id="{90E63508-6A00-4940-B6A2-2EA21DB2FAA2}"/>
                </a:ext>
              </a:extLst>
            </p:cNvPr>
            <p:cNvSpPr/>
            <p:nvPr/>
          </p:nvSpPr>
          <p:spPr>
            <a:xfrm>
              <a:off x="7738922" y="2649305"/>
              <a:ext cx="86003" cy="89061"/>
            </a:xfrm>
            <a:custGeom>
              <a:avLst/>
              <a:gdLst/>
              <a:ahLst/>
              <a:cxnLst/>
              <a:rect l="0" t="0" r="0" b="0"/>
              <a:pathLst>
                <a:path w="86003" h="89061">
                  <a:moveTo>
                    <a:pt x="38" y="4258"/>
                  </a:moveTo>
                  <a:lnTo>
                    <a:pt x="12041" y="0"/>
                  </a:lnTo>
                  <a:lnTo>
                    <a:pt x="12274" y="4892"/>
                  </a:lnTo>
                  <a:lnTo>
                    <a:pt x="12844" y="6291"/>
                  </a:lnTo>
                  <a:lnTo>
                    <a:pt x="13053" y="6514"/>
                  </a:lnTo>
                  <a:lnTo>
                    <a:pt x="13513" y="6819"/>
                  </a:lnTo>
                  <a:lnTo>
                    <a:pt x="13764" y="7502"/>
                  </a:lnTo>
                  <a:lnTo>
                    <a:pt x="13802" y="8357"/>
                  </a:lnTo>
                  <a:lnTo>
                    <a:pt x="14488" y="9626"/>
                  </a:lnTo>
                  <a:lnTo>
                    <a:pt x="15576" y="11512"/>
                  </a:lnTo>
                  <a:lnTo>
                    <a:pt x="15887" y="11935"/>
                  </a:lnTo>
                  <a:lnTo>
                    <a:pt x="17259" y="11089"/>
                  </a:lnTo>
                  <a:lnTo>
                    <a:pt x="22373" y="8454"/>
                  </a:lnTo>
                  <a:lnTo>
                    <a:pt x="22762" y="7836"/>
                  </a:lnTo>
                  <a:lnTo>
                    <a:pt x="23280" y="8015"/>
                  </a:lnTo>
                  <a:lnTo>
                    <a:pt x="28796" y="5136"/>
                  </a:lnTo>
                  <a:lnTo>
                    <a:pt x="28964" y="6161"/>
                  </a:lnTo>
                  <a:lnTo>
                    <a:pt x="28757" y="6349"/>
                  </a:lnTo>
                  <a:lnTo>
                    <a:pt x="29077" y="7308"/>
                  </a:lnTo>
                  <a:lnTo>
                    <a:pt x="32693" y="7609"/>
                  </a:lnTo>
                  <a:lnTo>
                    <a:pt x="36241" y="8161"/>
                  </a:lnTo>
                  <a:lnTo>
                    <a:pt x="42235" y="9674"/>
                  </a:lnTo>
                  <a:lnTo>
                    <a:pt x="42382" y="10426"/>
                  </a:lnTo>
                  <a:lnTo>
                    <a:pt x="42715" y="12155"/>
                  </a:lnTo>
                  <a:lnTo>
                    <a:pt x="42949" y="13265"/>
                  </a:lnTo>
                  <a:lnTo>
                    <a:pt x="43285" y="13604"/>
                  </a:lnTo>
                  <a:lnTo>
                    <a:pt x="43893" y="13920"/>
                  </a:lnTo>
                  <a:lnTo>
                    <a:pt x="47952" y="17043"/>
                  </a:lnTo>
                  <a:lnTo>
                    <a:pt x="48917" y="18197"/>
                  </a:lnTo>
                  <a:lnTo>
                    <a:pt x="49422" y="18767"/>
                  </a:lnTo>
                  <a:lnTo>
                    <a:pt x="49878" y="19203"/>
                  </a:lnTo>
                  <a:lnTo>
                    <a:pt x="50302" y="21152"/>
                  </a:lnTo>
                  <a:lnTo>
                    <a:pt x="50414" y="21984"/>
                  </a:lnTo>
                  <a:lnTo>
                    <a:pt x="50356" y="22258"/>
                  </a:lnTo>
                  <a:lnTo>
                    <a:pt x="50120" y="22540"/>
                  </a:lnTo>
                  <a:lnTo>
                    <a:pt x="51048" y="22587"/>
                  </a:lnTo>
                  <a:lnTo>
                    <a:pt x="52047" y="26316"/>
                  </a:lnTo>
                  <a:lnTo>
                    <a:pt x="52181" y="26845"/>
                  </a:lnTo>
                  <a:lnTo>
                    <a:pt x="52822" y="29921"/>
                  </a:lnTo>
                  <a:lnTo>
                    <a:pt x="52302" y="30459"/>
                  </a:lnTo>
                  <a:lnTo>
                    <a:pt x="51537" y="30863"/>
                  </a:lnTo>
                  <a:lnTo>
                    <a:pt x="51166" y="31192"/>
                  </a:lnTo>
                  <a:lnTo>
                    <a:pt x="50309" y="31953"/>
                  </a:lnTo>
                  <a:lnTo>
                    <a:pt x="48386" y="33672"/>
                  </a:lnTo>
                  <a:lnTo>
                    <a:pt x="44675" y="37192"/>
                  </a:lnTo>
                  <a:lnTo>
                    <a:pt x="47543" y="39948"/>
                  </a:lnTo>
                  <a:lnTo>
                    <a:pt x="46004" y="43225"/>
                  </a:lnTo>
                  <a:lnTo>
                    <a:pt x="50964" y="42506"/>
                  </a:lnTo>
                  <a:lnTo>
                    <a:pt x="56147" y="41869"/>
                  </a:lnTo>
                  <a:lnTo>
                    <a:pt x="58291" y="41531"/>
                  </a:lnTo>
                  <a:lnTo>
                    <a:pt x="58463" y="41504"/>
                  </a:lnTo>
                  <a:lnTo>
                    <a:pt x="59557" y="41335"/>
                  </a:lnTo>
                  <a:lnTo>
                    <a:pt x="59905" y="42116"/>
                  </a:lnTo>
                  <a:lnTo>
                    <a:pt x="60607" y="42251"/>
                  </a:lnTo>
                  <a:lnTo>
                    <a:pt x="61164" y="42087"/>
                  </a:lnTo>
                  <a:lnTo>
                    <a:pt x="61199" y="41767"/>
                  </a:lnTo>
                  <a:lnTo>
                    <a:pt x="61133" y="41559"/>
                  </a:lnTo>
                  <a:lnTo>
                    <a:pt x="61307" y="41039"/>
                  </a:lnTo>
                  <a:lnTo>
                    <a:pt x="61595" y="40981"/>
                  </a:lnTo>
                  <a:lnTo>
                    <a:pt x="62012" y="40916"/>
                  </a:lnTo>
                  <a:lnTo>
                    <a:pt x="61974" y="40661"/>
                  </a:lnTo>
                  <a:lnTo>
                    <a:pt x="62407" y="39774"/>
                  </a:lnTo>
                  <a:lnTo>
                    <a:pt x="62472" y="40128"/>
                  </a:lnTo>
                  <a:lnTo>
                    <a:pt x="62397" y="40669"/>
                  </a:lnTo>
                  <a:lnTo>
                    <a:pt x="62248" y="40882"/>
                  </a:lnTo>
                  <a:lnTo>
                    <a:pt x="63387" y="40695"/>
                  </a:lnTo>
                  <a:lnTo>
                    <a:pt x="63772" y="40635"/>
                  </a:lnTo>
                  <a:lnTo>
                    <a:pt x="64253" y="40555"/>
                  </a:lnTo>
                  <a:lnTo>
                    <a:pt x="75430" y="38904"/>
                  </a:lnTo>
                  <a:lnTo>
                    <a:pt x="75817" y="39519"/>
                  </a:lnTo>
                  <a:lnTo>
                    <a:pt x="75846" y="40312"/>
                  </a:lnTo>
                  <a:lnTo>
                    <a:pt x="75293" y="40890"/>
                  </a:lnTo>
                  <a:lnTo>
                    <a:pt x="75256" y="41497"/>
                  </a:lnTo>
                  <a:lnTo>
                    <a:pt x="75916" y="41733"/>
                  </a:lnTo>
                  <a:lnTo>
                    <a:pt x="76045" y="42402"/>
                  </a:lnTo>
                  <a:lnTo>
                    <a:pt x="76907" y="42894"/>
                  </a:lnTo>
                  <a:lnTo>
                    <a:pt x="77072" y="42808"/>
                  </a:lnTo>
                  <a:lnTo>
                    <a:pt x="77427" y="42785"/>
                  </a:lnTo>
                  <a:lnTo>
                    <a:pt x="77437" y="43118"/>
                  </a:lnTo>
                  <a:lnTo>
                    <a:pt x="77267" y="43675"/>
                  </a:lnTo>
                  <a:lnTo>
                    <a:pt x="77483" y="44640"/>
                  </a:lnTo>
                  <a:lnTo>
                    <a:pt x="77657" y="44828"/>
                  </a:lnTo>
                  <a:lnTo>
                    <a:pt x="77938" y="44906"/>
                  </a:lnTo>
                  <a:lnTo>
                    <a:pt x="78295" y="44804"/>
                  </a:lnTo>
                  <a:lnTo>
                    <a:pt x="78609" y="44877"/>
                  </a:lnTo>
                  <a:lnTo>
                    <a:pt x="78400" y="45327"/>
                  </a:lnTo>
                  <a:lnTo>
                    <a:pt x="77530" y="45687"/>
                  </a:lnTo>
                  <a:lnTo>
                    <a:pt x="77806" y="46038"/>
                  </a:lnTo>
                  <a:lnTo>
                    <a:pt x="77967" y="45882"/>
                  </a:lnTo>
                  <a:lnTo>
                    <a:pt x="78063" y="46072"/>
                  </a:lnTo>
                  <a:lnTo>
                    <a:pt x="77677" y="47576"/>
                  </a:lnTo>
                  <a:lnTo>
                    <a:pt x="77673" y="47904"/>
                  </a:lnTo>
                  <a:lnTo>
                    <a:pt x="78032" y="48948"/>
                  </a:lnTo>
                  <a:lnTo>
                    <a:pt x="78315" y="49298"/>
                  </a:lnTo>
                  <a:lnTo>
                    <a:pt x="78566" y="50095"/>
                  </a:lnTo>
                  <a:lnTo>
                    <a:pt x="78521" y="50553"/>
                  </a:lnTo>
                  <a:lnTo>
                    <a:pt x="78837" y="50618"/>
                  </a:lnTo>
                  <a:lnTo>
                    <a:pt x="78978" y="50634"/>
                  </a:lnTo>
                  <a:lnTo>
                    <a:pt x="79252" y="50626"/>
                  </a:lnTo>
                  <a:lnTo>
                    <a:pt x="79753" y="50270"/>
                  </a:lnTo>
                  <a:lnTo>
                    <a:pt x="80553" y="49265"/>
                  </a:lnTo>
                  <a:lnTo>
                    <a:pt x="80828" y="49218"/>
                  </a:lnTo>
                  <a:lnTo>
                    <a:pt x="81060" y="49247"/>
                  </a:lnTo>
                  <a:lnTo>
                    <a:pt x="81280" y="49442"/>
                  </a:lnTo>
                  <a:lnTo>
                    <a:pt x="81510" y="49793"/>
                  </a:lnTo>
                  <a:lnTo>
                    <a:pt x="81852" y="49957"/>
                  </a:lnTo>
                  <a:lnTo>
                    <a:pt x="82231" y="49877"/>
                  </a:lnTo>
                  <a:lnTo>
                    <a:pt x="82651" y="50293"/>
                  </a:lnTo>
                  <a:lnTo>
                    <a:pt x="82680" y="50457"/>
                  </a:lnTo>
                  <a:lnTo>
                    <a:pt x="82484" y="50741"/>
                  </a:lnTo>
                  <a:lnTo>
                    <a:pt x="82624" y="51037"/>
                  </a:lnTo>
                  <a:lnTo>
                    <a:pt x="82815" y="51134"/>
                  </a:lnTo>
                  <a:lnTo>
                    <a:pt x="83267" y="51032"/>
                  </a:lnTo>
                  <a:lnTo>
                    <a:pt x="83724" y="51454"/>
                  </a:lnTo>
                  <a:lnTo>
                    <a:pt x="84606" y="51900"/>
                  </a:lnTo>
                  <a:lnTo>
                    <a:pt x="84516" y="52302"/>
                  </a:lnTo>
                  <a:lnTo>
                    <a:pt x="85504" y="54004"/>
                  </a:lnTo>
                  <a:lnTo>
                    <a:pt x="85787" y="55758"/>
                  </a:lnTo>
                  <a:lnTo>
                    <a:pt x="86003" y="57093"/>
                  </a:lnTo>
                  <a:lnTo>
                    <a:pt x="85728" y="58553"/>
                  </a:lnTo>
                  <a:lnTo>
                    <a:pt x="84376" y="57983"/>
                  </a:lnTo>
                  <a:lnTo>
                    <a:pt x="83948" y="57667"/>
                  </a:lnTo>
                  <a:lnTo>
                    <a:pt x="82907" y="56897"/>
                  </a:lnTo>
                  <a:lnTo>
                    <a:pt x="82514" y="56607"/>
                  </a:lnTo>
                  <a:lnTo>
                    <a:pt x="81096" y="57036"/>
                  </a:lnTo>
                  <a:lnTo>
                    <a:pt x="80451" y="59350"/>
                  </a:lnTo>
                  <a:lnTo>
                    <a:pt x="80302" y="59886"/>
                  </a:lnTo>
                  <a:lnTo>
                    <a:pt x="80210" y="61082"/>
                  </a:lnTo>
                  <a:lnTo>
                    <a:pt x="80188" y="61362"/>
                  </a:lnTo>
                  <a:lnTo>
                    <a:pt x="80464" y="61904"/>
                  </a:lnTo>
                  <a:lnTo>
                    <a:pt x="80727" y="62421"/>
                  </a:lnTo>
                  <a:lnTo>
                    <a:pt x="80802" y="63553"/>
                  </a:lnTo>
                  <a:lnTo>
                    <a:pt x="79786" y="65617"/>
                  </a:lnTo>
                  <a:lnTo>
                    <a:pt x="79287" y="65687"/>
                  </a:lnTo>
                  <a:lnTo>
                    <a:pt x="78711" y="65019"/>
                  </a:lnTo>
                  <a:lnTo>
                    <a:pt x="78448" y="64386"/>
                  </a:lnTo>
                  <a:lnTo>
                    <a:pt x="78330" y="64124"/>
                  </a:lnTo>
                  <a:lnTo>
                    <a:pt x="76707" y="63766"/>
                  </a:lnTo>
                  <a:lnTo>
                    <a:pt x="75018" y="63394"/>
                  </a:lnTo>
                  <a:lnTo>
                    <a:pt x="74134" y="63200"/>
                  </a:lnTo>
                  <a:lnTo>
                    <a:pt x="73595" y="63324"/>
                  </a:lnTo>
                  <a:lnTo>
                    <a:pt x="73278" y="63792"/>
                  </a:lnTo>
                  <a:lnTo>
                    <a:pt x="73198" y="64898"/>
                  </a:lnTo>
                  <a:lnTo>
                    <a:pt x="73713" y="65166"/>
                  </a:lnTo>
                  <a:lnTo>
                    <a:pt x="74711" y="65685"/>
                  </a:lnTo>
                  <a:lnTo>
                    <a:pt x="75287" y="67215"/>
                  </a:lnTo>
                  <a:lnTo>
                    <a:pt x="75177" y="67579"/>
                  </a:lnTo>
                  <a:lnTo>
                    <a:pt x="73984" y="68334"/>
                  </a:lnTo>
                  <a:lnTo>
                    <a:pt x="73058" y="68350"/>
                  </a:lnTo>
                  <a:lnTo>
                    <a:pt x="72864" y="68353"/>
                  </a:lnTo>
                  <a:lnTo>
                    <a:pt x="70722" y="68375"/>
                  </a:lnTo>
                  <a:lnTo>
                    <a:pt x="69597" y="67665"/>
                  </a:lnTo>
                  <a:lnTo>
                    <a:pt x="68515" y="68001"/>
                  </a:lnTo>
                  <a:lnTo>
                    <a:pt x="68173" y="68452"/>
                  </a:lnTo>
                  <a:lnTo>
                    <a:pt x="68396" y="70175"/>
                  </a:lnTo>
                  <a:lnTo>
                    <a:pt x="68644" y="72091"/>
                  </a:lnTo>
                  <a:lnTo>
                    <a:pt x="68779" y="73133"/>
                  </a:lnTo>
                  <a:lnTo>
                    <a:pt x="68763" y="73578"/>
                  </a:lnTo>
                  <a:lnTo>
                    <a:pt x="68437" y="74442"/>
                  </a:lnTo>
                  <a:lnTo>
                    <a:pt x="67898" y="74363"/>
                  </a:lnTo>
                  <a:lnTo>
                    <a:pt x="67539" y="73320"/>
                  </a:lnTo>
                  <a:lnTo>
                    <a:pt x="67042" y="71878"/>
                  </a:lnTo>
                  <a:lnTo>
                    <a:pt x="66393" y="69994"/>
                  </a:lnTo>
                  <a:lnTo>
                    <a:pt x="66442" y="68629"/>
                  </a:lnTo>
                  <a:lnTo>
                    <a:pt x="66300" y="68214"/>
                  </a:lnTo>
                  <a:lnTo>
                    <a:pt x="65906" y="67855"/>
                  </a:lnTo>
                  <a:lnTo>
                    <a:pt x="63764" y="67027"/>
                  </a:lnTo>
                  <a:lnTo>
                    <a:pt x="61985" y="68298"/>
                  </a:lnTo>
                  <a:lnTo>
                    <a:pt x="60658" y="69246"/>
                  </a:lnTo>
                  <a:lnTo>
                    <a:pt x="61168" y="69904"/>
                  </a:lnTo>
                  <a:lnTo>
                    <a:pt x="61790" y="70732"/>
                  </a:lnTo>
                  <a:lnTo>
                    <a:pt x="62370" y="73436"/>
                  </a:lnTo>
                  <a:lnTo>
                    <a:pt x="62189" y="73599"/>
                  </a:lnTo>
                  <a:lnTo>
                    <a:pt x="60967" y="73111"/>
                  </a:lnTo>
                  <a:lnTo>
                    <a:pt x="60221" y="71162"/>
                  </a:lnTo>
                  <a:lnTo>
                    <a:pt x="59768" y="70621"/>
                  </a:lnTo>
                  <a:lnTo>
                    <a:pt x="59336" y="70587"/>
                  </a:lnTo>
                  <a:lnTo>
                    <a:pt x="58849" y="70549"/>
                  </a:lnTo>
                  <a:lnTo>
                    <a:pt x="58519" y="70838"/>
                  </a:lnTo>
                  <a:lnTo>
                    <a:pt x="58516" y="70972"/>
                  </a:lnTo>
                  <a:lnTo>
                    <a:pt x="58499" y="71666"/>
                  </a:lnTo>
                  <a:lnTo>
                    <a:pt x="58492" y="71947"/>
                  </a:lnTo>
                  <a:lnTo>
                    <a:pt x="58505" y="72374"/>
                  </a:lnTo>
                  <a:lnTo>
                    <a:pt x="58767" y="73179"/>
                  </a:lnTo>
                  <a:lnTo>
                    <a:pt x="58791" y="73438"/>
                  </a:lnTo>
                  <a:lnTo>
                    <a:pt x="58732" y="73622"/>
                  </a:lnTo>
                  <a:lnTo>
                    <a:pt x="58310" y="74950"/>
                  </a:lnTo>
                  <a:lnTo>
                    <a:pt x="57708" y="75722"/>
                  </a:lnTo>
                  <a:lnTo>
                    <a:pt x="57450" y="76053"/>
                  </a:lnTo>
                  <a:lnTo>
                    <a:pt x="57310" y="75876"/>
                  </a:lnTo>
                  <a:lnTo>
                    <a:pt x="56983" y="75465"/>
                  </a:lnTo>
                  <a:lnTo>
                    <a:pt x="56293" y="75456"/>
                  </a:lnTo>
                  <a:lnTo>
                    <a:pt x="56049" y="75789"/>
                  </a:lnTo>
                  <a:lnTo>
                    <a:pt x="56205" y="76490"/>
                  </a:lnTo>
                  <a:lnTo>
                    <a:pt x="56275" y="76700"/>
                  </a:lnTo>
                  <a:lnTo>
                    <a:pt x="57190" y="77722"/>
                  </a:lnTo>
                  <a:lnTo>
                    <a:pt x="57475" y="78062"/>
                  </a:lnTo>
                  <a:lnTo>
                    <a:pt x="57641" y="78896"/>
                  </a:lnTo>
                  <a:lnTo>
                    <a:pt x="58049" y="80937"/>
                  </a:lnTo>
                  <a:lnTo>
                    <a:pt x="58169" y="82112"/>
                  </a:lnTo>
                  <a:lnTo>
                    <a:pt x="56957" y="82120"/>
                  </a:lnTo>
                  <a:lnTo>
                    <a:pt x="53554" y="83226"/>
                  </a:lnTo>
                  <a:lnTo>
                    <a:pt x="53064" y="83386"/>
                  </a:lnTo>
                  <a:lnTo>
                    <a:pt x="52498" y="83570"/>
                  </a:lnTo>
                  <a:lnTo>
                    <a:pt x="52110" y="83696"/>
                  </a:lnTo>
                  <a:lnTo>
                    <a:pt x="51994" y="84040"/>
                  </a:lnTo>
                  <a:lnTo>
                    <a:pt x="51575" y="85292"/>
                  </a:lnTo>
                  <a:lnTo>
                    <a:pt x="49817" y="86257"/>
                  </a:lnTo>
                  <a:lnTo>
                    <a:pt x="49285" y="86549"/>
                  </a:lnTo>
                  <a:lnTo>
                    <a:pt x="48937" y="86722"/>
                  </a:lnTo>
                  <a:lnTo>
                    <a:pt x="47843" y="86983"/>
                  </a:lnTo>
                  <a:lnTo>
                    <a:pt x="46914" y="87205"/>
                  </a:lnTo>
                  <a:lnTo>
                    <a:pt x="46690" y="87376"/>
                  </a:lnTo>
                  <a:lnTo>
                    <a:pt x="45971" y="87924"/>
                  </a:lnTo>
                  <a:lnTo>
                    <a:pt x="45830" y="88031"/>
                  </a:lnTo>
                  <a:lnTo>
                    <a:pt x="44822" y="88801"/>
                  </a:lnTo>
                  <a:lnTo>
                    <a:pt x="41856" y="87675"/>
                  </a:lnTo>
                  <a:lnTo>
                    <a:pt x="40525" y="87471"/>
                  </a:lnTo>
                  <a:lnTo>
                    <a:pt x="38329" y="87134"/>
                  </a:lnTo>
                  <a:lnTo>
                    <a:pt x="33809" y="89061"/>
                  </a:lnTo>
                  <a:lnTo>
                    <a:pt x="33572" y="85042"/>
                  </a:lnTo>
                  <a:lnTo>
                    <a:pt x="32898" y="78374"/>
                  </a:lnTo>
                  <a:lnTo>
                    <a:pt x="32418" y="73631"/>
                  </a:lnTo>
                  <a:lnTo>
                    <a:pt x="32379" y="73369"/>
                  </a:lnTo>
                  <a:lnTo>
                    <a:pt x="31618" y="71963"/>
                  </a:lnTo>
                  <a:lnTo>
                    <a:pt x="31217" y="71550"/>
                  </a:lnTo>
                  <a:lnTo>
                    <a:pt x="31176" y="71175"/>
                  </a:lnTo>
                  <a:lnTo>
                    <a:pt x="31098" y="69765"/>
                  </a:lnTo>
                  <a:lnTo>
                    <a:pt x="31233" y="68493"/>
                  </a:lnTo>
                  <a:lnTo>
                    <a:pt x="31852" y="67760"/>
                  </a:lnTo>
                  <a:lnTo>
                    <a:pt x="32008" y="65668"/>
                  </a:lnTo>
                  <a:lnTo>
                    <a:pt x="32243" y="62824"/>
                  </a:lnTo>
                  <a:lnTo>
                    <a:pt x="32214" y="62603"/>
                  </a:lnTo>
                  <a:lnTo>
                    <a:pt x="31916" y="62538"/>
                  </a:lnTo>
                  <a:lnTo>
                    <a:pt x="30533" y="62165"/>
                  </a:lnTo>
                  <a:lnTo>
                    <a:pt x="30386" y="62136"/>
                  </a:lnTo>
                  <a:lnTo>
                    <a:pt x="29482" y="61953"/>
                  </a:lnTo>
                  <a:lnTo>
                    <a:pt x="26621" y="61237"/>
                  </a:lnTo>
                  <a:lnTo>
                    <a:pt x="26634" y="60765"/>
                  </a:lnTo>
                  <a:lnTo>
                    <a:pt x="25947" y="60586"/>
                  </a:lnTo>
                  <a:lnTo>
                    <a:pt x="24667" y="60308"/>
                  </a:lnTo>
                  <a:lnTo>
                    <a:pt x="24251" y="60212"/>
                  </a:lnTo>
                  <a:lnTo>
                    <a:pt x="24083" y="60164"/>
                  </a:lnTo>
                  <a:lnTo>
                    <a:pt x="22441" y="57643"/>
                  </a:lnTo>
                  <a:lnTo>
                    <a:pt x="20314" y="54406"/>
                  </a:lnTo>
                  <a:lnTo>
                    <a:pt x="20186" y="54210"/>
                  </a:lnTo>
                  <a:lnTo>
                    <a:pt x="15576" y="47606"/>
                  </a:lnTo>
                  <a:lnTo>
                    <a:pt x="12663" y="46062"/>
                  </a:lnTo>
                  <a:lnTo>
                    <a:pt x="12336" y="45889"/>
                  </a:lnTo>
                  <a:lnTo>
                    <a:pt x="8689" y="43956"/>
                  </a:lnTo>
                  <a:lnTo>
                    <a:pt x="8274" y="43735"/>
                  </a:lnTo>
                  <a:lnTo>
                    <a:pt x="7107" y="43097"/>
                  </a:lnTo>
                  <a:lnTo>
                    <a:pt x="6903" y="42910"/>
                  </a:lnTo>
                  <a:lnTo>
                    <a:pt x="6772" y="42678"/>
                  </a:lnTo>
                  <a:lnTo>
                    <a:pt x="6784" y="41995"/>
                  </a:lnTo>
                  <a:lnTo>
                    <a:pt x="6696" y="41784"/>
                  </a:lnTo>
                  <a:lnTo>
                    <a:pt x="6637" y="41643"/>
                  </a:lnTo>
                  <a:lnTo>
                    <a:pt x="6409" y="41100"/>
                  </a:lnTo>
                  <a:lnTo>
                    <a:pt x="6189" y="40742"/>
                  </a:lnTo>
                  <a:lnTo>
                    <a:pt x="5943" y="40693"/>
                  </a:lnTo>
                  <a:lnTo>
                    <a:pt x="5490" y="40449"/>
                  </a:lnTo>
                  <a:lnTo>
                    <a:pt x="5308" y="40124"/>
                  </a:lnTo>
                  <a:lnTo>
                    <a:pt x="5295" y="39815"/>
                  </a:lnTo>
                  <a:lnTo>
                    <a:pt x="5490" y="39132"/>
                  </a:lnTo>
                  <a:lnTo>
                    <a:pt x="5490" y="38790"/>
                  </a:lnTo>
                  <a:lnTo>
                    <a:pt x="5503" y="38384"/>
                  </a:lnTo>
                  <a:lnTo>
                    <a:pt x="4467" y="36090"/>
                  </a:lnTo>
                  <a:lnTo>
                    <a:pt x="4765" y="35293"/>
                  </a:lnTo>
                  <a:lnTo>
                    <a:pt x="5451" y="34643"/>
                  </a:lnTo>
                  <a:lnTo>
                    <a:pt x="5710" y="34366"/>
                  </a:lnTo>
                  <a:lnTo>
                    <a:pt x="6020" y="34073"/>
                  </a:lnTo>
                  <a:lnTo>
                    <a:pt x="5114" y="32560"/>
                  </a:lnTo>
                  <a:lnTo>
                    <a:pt x="5180" y="32383"/>
                  </a:lnTo>
                  <a:lnTo>
                    <a:pt x="6159" y="29655"/>
                  </a:lnTo>
                  <a:lnTo>
                    <a:pt x="5295" y="26575"/>
                  </a:lnTo>
                  <a:lnTo>
                    <a:pt x="5489" y="24623"/>
                  </a:lnTo>
                  <a:lnTo>
                    <a:pt x="5567" y="23842"/>
                  </a:lnTo>
                  <a:lnTo>
                    <a:pt x="3711" y="24124"/>
                  </a:lnTo>
                  <a:lnTo>
                    <a:pt x="3495" y="24151"/>
                  </a:lnTo>
                  <a:lnTo>
                    <a:pt x="2486" y="24297"/>
                  </a:lnTo>
                  <a:lnTo>
                    <a:pt x="2110" y="24346"/>
                  </a:lnTo>
                  <a:lnTo>
                    <a:pt x="1385" y="24460"/>
                  </a:lnTo>
                  <a:lnTo>
                    <a:pt x="1022" y="24493"/>
                  </a:lnTo>
                  <a:lnTo>
                    <a:pt x="660" y="24558"/>
                  </a:lnTo>
                  <a:lnTo>
                    <a:pt x="0" y="24688"/>
                  </a:lnTo>
                  <a:lnTo>
                    <a:pt x="0" y="21188"/>
                  </a:lnTo>
                  <a:lnTo>
                    <a:pt x="12" y="19857"/>
                  </a:lnTo>
                  <a:lnTo>
                    <a:pt x="38" y="13041"/>
                  </a:lnTo>
                  <a:lnTo>
                    <a:pt x="25" y="12732"/>
                  </a:lnTo>
                  <a:lnTo>
                    <a:pt x="30" y="975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6" name="pg187">
              <a:extLst>
                <a:ext uri="{FF2B5EF4-FFF2-40B4-BE49-F238E27FC236}">
                  <a16:creationId xmlns:a16="http://schemas.microsoft.com/office/drawing/2014/main" id="{799B9F71-E39A-5A4A-A429-B6B6E54297F6}"/>
                </a:ext>
              </a:extLst>
            </p:cNvPr>
            <p:cNvSpPr/>
            <p:nvPr/>
          </p:nvSpPr>
          <p:spPr>
            <a:xfrm>
              <a:off x="7232789" y="2959541"/>
              <a:ext cx="43415" cy="44682"/>
            </a:xfrm>
            <a:custGeom>
              <a:avLst/>
              <a:gdLst/>
              <a:ahLst/>
              <a:cxnLst/>
              <a:rect l="0" t="0" r="0" b="0"/>
              <a:pathLst>
                <a:path w="43415" h="44682">
                  <a:moveTo>
                    <a:pt x="40929" y="14476"/>
                  </a:moveTo>
                  <a:lnTo>
                    <a:pt x="39737" y="15452"/>
                  </a:lnTo>
                  <a:lnTo>
                    <a:pt x="38960" y="16330"/>
                  </a:lnTo>
                  <a:lnTo>
                    <a:pt x="36630" y="18640"/>
                  </a:lnTo>
                  <a:lnTo>
                    <a:pt x="36215" y="18933"/>
                  </a:lnTo>
                  <a:lnTo>
                    <a:pt x="35646" y="19226"/>
                  </a:lnTo>
                  <a:lnTo>
                    <a:pt x="32564" y="20283"/>
                  </a:lnTo>
                  <a:lnTo>
                    <a:pt x="31567" y="20950"/>
                  </a:lnTo>
                  <a:lnTo>
                    <a:pt x="31023" y="21665"/>
                  </a:lnTo>
                  <a:lnTo>
                    <a:pt x="30013" y="23617"/>
                  </a:lnTo>
                  <a:lnTo>
                    <a:pt x="29799" y="23864"/>
                  </a:lnTo>
                  <a:lnTo>
                    <a:pt x="28330" y="25553"/>
                  </a:lnTo>
                  <a:lnTo>
                    <a:pt x="26181" y="26431"/>
                  </a:lnTo>
                  <a:lnTo>
                    <a:pt x="25520" y="26561"/>
                  </a:lnTo>
                  <a:lnTo>
                    <a:pt x="23656" y="27228"/>
                  </a:lnTo>
                  <a:lnTo>
                    <a:pt x="22219" y="28025"/>
                  </a:lnTo>
                  <a:lnTo>
                    <a:pt x="21222" y="28725"/>
                  </a:lnTo>
                  <a:lnTo>
                    <a:pt x="20807" y="29115"/>
                  </a:lnTo>
                  <a:lnTo>
                    <a:pt x="20706" y="29276"/>
                  </a:lnTo>
                  <a:lnTo>
                    <a:pt x="20367" y="29815"/>
                  </a:lnTo>
                  <a:lnTo>
                    <a:pt x="20081" y="31051"/>
                  </a:lnTo>
                  <a:lnTo>
                    <a:pt x="20030" y="33149"/>
                  </a:lnTo>
                  <a:lnTo>
                    <a:pt x="20173" y="34223"/>
                  </a:lnTo>
                  <a:lnTo>
                    <a:pt x="20458" y="35150"/>
                  </a:lnTo>
                  <a:lnTo>
                    <a:pt x="20807" y="35898"/>
                  </a:lnTo>
                  <a:lnTo>
                    <a:pt x="21092" y="36744"/>
                  </a:lnTo>
                  <a:lnTo>
                    <a:pt x="20940" y="37508"/>
                  </a:lnTo>
                  <a:lnTo>
                    <a:pt x="20717" y="38631"/>
                  </a:lnTo>
                  <a:lnTo>
                    <a:pt x="20380" y="39281"/>
                  </a:lnTo>
                  <a:lnTo>
                    <a:pt x="19500" y="40583"/>
                  </a:lnTo>
                  <a:lnTo>
                    <a:pt x="19215" y="40875"/>
                  </a:lnTo>
                  <a:lnTo>
                    <a:pt x="18826" y="41233"/>
                  </a:lnTo>
                  <a:lnTo>
                    <a:pt x="18140" y="41477"/>
                  </a:lnTo>
                  <a:lnTo>
                    <a:pt x="13958" y="41591"/>
                  </a:lnTo>
                  <a:lnTo>
                    <a:pt x="13142" y="41802"/>
                  </a:lnTo>
                  <a:lnTo>
                    <a:pt x="12365" y="42404"/>
                  </a:lnTo>
                  <a:lnTo>
                    <a:pt x="10410" y="44210"/>
                  </a:lnTo>
                  <a:lnTo>
                    <a:pt x="9711" y="43250"/>
                  </a:lnTo>
                  <a:lnTo>
                    <a:pt x="9727" y="42821"/>
                  </a:lnTo>
                  <a:lnTo>
                    <a:pt x="9315" y="43344"/>
                  </a:lnTo>
                  <a:lnTo>
                    <a:pt x="8932" y="43668"/>
                  </a:lnTo>
                  <a:lnTo>
                    <a:pt x="7288" y="44608"/>
                  </a:lnTo>
                  <a:lnTo>
                    <a:pt x="7015" y="44627"/>
                  </a:lnTo>
                  <a:lnTo>
                    <a:pt x="6823" y="44535"/>
                  </a:lnTo>
                  <a:lnTo>
                    <a:pt x="6512" y="44226"/>
                  </a:lnTo>
                  <a:lnTo>
                    <a:pt x="6331" y="44145"/>
                  </a:lnTo>
                  <a:lnTo>
                    <a:pt x="5231" y="44080"/>
                  </a:lnTo>
                  <a:lnTo>
                    <a:pt x="958" y="44682"/>
                  </a:lnTo>
                  <a:lnTo>
                    <a:pt x="0" y="44129"/>
                  </a:lnTo>
                  <a:lnTo>
                    <a:pt x="888" y="43784"/>
                  </a:lnTo>
                  <a:lnTo>
                    <a:pt x="1256" y="43868"/>
                  </a:lnTo>
                  <a:lnTo>
                    <a:pt x="1502" y="44421"/>
                  </a:lnTo>
                  <a:lnTo>
                    <a:pt x="1981" y="44064"/>
                  </a:lnTo>
                  <a:lnTo>
                    <a:pt x="2498" y="43057"/>
                  </a:lnTo>
                  <a:lnTo>
                    <a:pt x="2317" y="42860"/>
                  </a:lnTo>
                  <a:lnTo>
                    <a:pt x="2162" y="42470"/>
                  </a:lnTo>
                  <a:lnTo>
                    <a:pt x="2149" y="42226"/>
                  </a:lnTo>
                  <a:lnTo>
                    <a:pt x="2032" y="41949"/>
                  </a:lnTo>
                  <a:lnTo>
                    <a:pt x="2512" y="41087"/>
                  </a:lnTo>
                  <a:lnTo>
                    <a:pt x="2991" y="40859"/>
                  </a:lnTo>
                  <a:lnTo>
                    <a:pt x="3055" y="40030"/>
                  </a:lnTo>
                  <a:lnTo>
                    <a:pt x="3250" y="40095"/>
                  </a:lnTo>
                  <a:lnTo>
                    <a:pt x="3224" y="40664"/>
                  </a:lnTo>
                  <a:lnTo>
                    <a:pt x="3418" y="40810"/>
                  </a:lnTo>
                  <a:lnTo>
                    <a:pt x="3832" y="40078"/>
                  </a:lnTo>
                  <a:lnTo>
                    <a:pt x="4156" y="39900"/>
                  </a:lnTo>
                  <a:lnTo>
                    <a:pt x="4428" y="39525"/>
                  </a:lnTo>
                  <a:lnTo>
                    <a:pt x="4428" y="39314"/>
                  </a:lnTo>
                  <a:lnTo>
                    <a:pt x="4583" y="38745"/>
                  </a:lnTo>
                  <a:lnTo>
                    <a:pt x="4845" y="38377"/>
                  </a:lnTo>
                  <a:lnTo>
                    <a:pt x="4881" y="37834"/>
                  </a:lnTo>
                  <a:lnTo>
                    <a:pt x="5036" y="37606"/>
                  </a:lnTo>
                  <a:lnTo>
                    <a:pt x="5302" y="37279"/>
                  </a:lnTo>
                  <a:lnTo>
                    <a:pt x="5114" y="37134"/>
                  </a:lnTo>
                  <a:lnTo>
                    <a:pt x="5127" y="37004"/>
                  </a:lnTo>
                  <a:lnTo>
                    <a:pt x="5671" y="36484"/>
                  </a:lnTo>
                  <a:lnTo>
                    <a:pt x="5619" y="36354"/>
                  </a:lnTo>
                  <a:lnTo>
                    <a:pt x="5617" y="35610"/>
                  </a:lnTo>
                  <a:lnTo>
                    <a:pt x="5629" y="35135"/>
                  </a:lnTo>
                  <a:lnTo>
                    <a:pt x="6034" y="34337"/>
                  </a:lnTo>
                  <a:lnTo>
                    <a:pt x="6072" y="33865"/>
                  </a:lnTo>
                  <a:lnTo>
                    <a:pt x="6331" y="33263"/>
                  </a:lnTo>
                  <a:lnTo>
                    <a:pt x="6564" y="33247"/>
                  </a:lnTo>
                  <a:lnTo>
                    <a:pt x="6784" y="33393"/>
                  </a:lnTo>
                  <a:lnTo>
                    <a:pt x="7030" y="33198"/>
                  </a:lnTo>
                  <a:lnTo>
                    <a:pt x="7236" y="32638"/>
                  </a:lnTo>
                  <a:lnTo>
                    <a:pt x="6500" y="32401"/>
                  </a:lnTo>
                  <a:lnTo>
                    <a:pt x="6629" y="32189"/>
                  </a:lnTo>
                  <a:lnTo>
                    <a:pt x="6629" y="31913"/>
                  </a:lnTo>
                  <a:lnTo>
                    <a:pt x="5736" y="31734"/>
                  </a:lnTo>
                  <a:lnTo>
                    <a:pt x="5283" y="31116"/>
                  </a:lnTo>
                  <a:lnTo>
                    <a:pt x="5231" y="30872"/>
                  </a:lnTo>
                  <a:lnTo>
                    <a:pt x="5122" y="30367"/>
                  </a:lnTo>
                  <a:lnTo>
                    <a:pt x="5321" y="29928"/>
                  </a:lnTo>
                  <a:lnTo>
                    <a:pt x="5399" y="29587"/>
                  </a:lnTo>
                  <a:lnTo>
                    <a:pt x="5360" y="29392"/>
                  </a:lnTo>
                  <a:lnTo>
                    <a:pt x="5218" y="29115"/>
                  </a:lnTo>
                  <a:lnTo>
                    <a:pt x="5567" y="28790"/>
                  </a:lnTo>
                  <a:lnTo>
                    <a:pt x="5593" y="28627"/>
                  </a:lnTo>
                  <a:lnTo>
                    <a:pt x="5554" y="28367"/>
                  </a:lnTo>
                  <a:lnTo>
                    <a:pt x="5334" y="28188"/>
                  </a:lnTo>
                  <a:lnTo>
                    <a:pt x="5095" y="28148"/>
                  </a:lnTo>
                  <a:lnTo>
                    <a:pt x="4752" y="28090"/>
                  </a:lnTo>
                  <a:lnTo>
                    <a:pt x="4389" y="28367"/>
                  </a:lnTo>
                  <a:lnTo>
                    <a:pt x="4169" y="28058"/>
                  </a:lnTo>
                  <a:lnTo>
                    <a:pt x="3923" y="27928"/>
                  </a:lnTo>
                  <a:lnTo>
                    <a:pt x="3055" y="27928"/>
                  </a:lnTo>
                  <a:lnTo>
                    <a:pt x="2615" y="27554"/>
                  </a:lnTo>
                  <a:lnTo>
                    <a:pt x="2071" y="27326"/>
                  </a:lnTo>
                  <a:lnTo>
                    <a:pt x="1835" y="27128"/>
                  </a:lnTo>
                  <a:lnTo>
                    <a:pt x="1605" y="26936"/>
                  </a:lnTo>
                  <a:lnTo>
                    <a:pt x="1541" y="26659"/>
                  </a:lnTo>
                  <a:lnTo>
                    <a:pt x="1372" y="26529"/>
                  </a:lnTo>
                  <a:lnTo>
                    <a:pt x="1890" y="26187"/>
                  </a:lnTo>
                  <a:lnTo>
                    <a:pt x="3509" y="25276"/>
                  </a:lnTo>
                  <a:lnTo>
                    <a:pt x="3665" y="25178"/>
                  </a:lnTo>
                  <a:lnTo>
                    <a:pt x="3897" y="25032"/>
                  </a:lnTo>
                  <a:lnTo>
                    <a:pt x="4054" y="24926"/>
                  </a:lnTo>
                  <a:lnTo>
                    <a:pt x="5088" y="24138"/>
                  </a:lnTo>
                  <a:lnTo>
                    <a:pt x="5321" y="24008"/>
                  </a:lnTo>
                  <a:lnTo>
                    <a:pt x="6857" y="23116"/>
                  </a:lnTo>
                  <a:lnTo>
                    <a:pt x="7212" y="22918"/>
                  </a:lnTo>
                  <a:lnTo>
                    <a:pt x="10436" y="21031"/>
                  </a:lnTo>
                  <a:lnTo>
                    <a:pt x="10980" y="20641"/>
                  </a:lnTo>
                  <a:lnTo>
                    <a:pt x="10755" y="20350"/>
                  </a:lnTo>
                  <a:lnTo>
                    <a:pt x="10371" y="20039"/>
                  </a:lnTo>
                  <a:lnTo>
                    <a:pt x="9851" y="19515"/>
                  </a:lnTo>
                  <a:lnTo>
                    <a:pt x="9711" y="19339"/>
                  </a:lnTo>
                  <a:lnTo>
                    <a:pt x="9245" y="18916"/>
                  </a:lnTo>
                  <a:lnTo>
                    <a:pt x="8313" y="18331"/>
                  </a:lnTo>
                  <a:lnTo>
                    <a:pt x="7231" y="17521"/>
                  </a:lnTo>
                  <a:lnTo>
                    <a:pt x="6824" y="17192"/>
                  </a:lnTo>
                  <a:lnTo>
                    <a:pt x="5878" y="16298"/>
                  </a:lnTo>
                  <a:lnTo>
                    <a:pt x="5738" y="16036"/>
                  </a:lnTo>
                  <a:lnTo>
                    <a:pt x="5645" y="15891"/>
                  </a:lnTo>
                  <a:lnTo>
                    <a:pt x="5250" y="15464"/>
                  </a:lnTo>
                  <a:lnTo>
                    <a:pt x="4609" y="14964"/>
                  </a:lnTo>
                  <a:lnTo>
                    <a:pt x="3612" y="13500"/>
                  </a:lnTo>
                  <a:lnTo>
                    <a:pt x="3949" y="13028"/>
                  </a:lnTo>
                  <a:lnTo>
                    <a:pt x="4713" y="12231"/>
                  </a:lnTo>
                  <a:lnTo>
                    <a:pt x="6163" y="10475"/>
                  </a:lnTo>
                  <a:lnTo>
                    <a:pt x="5658" y="10003"/>
                  </a:lnTo>
                  <a:lnTo>
                    <a:pt x="6513" y="8897"/>
                  </a:lnTo>
                  <a:lnTo>
                    <a:pt x="6901" y="8425"/>
                  </a:lnTo>
                  <a:lnTo>
                    <a:pt x="7355" y="8360"/>
                  </a:lnTo>
                  <a:lnTo>
                    <a:pt x="7834" y="8425"/>
                  </a:lnTo>
                  <a:lnTo>
                    <a:pt x="7946" y="8278"/>
                  </a:lnTo>
                  <a:lnTo>
                    <a:pt x="8170" y="7986"/>
                  </a:lnTo>
                  <a:lnTo>
                    <a:pt x="8882" y="7417"/>
                  </a:lnTo>
                  <a:lnTo>
                    <a:pt x="13272" y="10605"/>
                  </a:lnTo>
                  <a:lnTo>
                    <a:pt x="13703" y="10068"/>
                  </a:lnTo>
                  <a:lnTo>
                    <a:pt x="13958" y="9759"/>
                  </a:lnTo>
                  <a:lnTo>
                    <a:pt x="14839" y="8653"/>
                  </a:lnTo>
                  <a:lnTo>
                    <a:pt x="15434" y="9076"/>
                  </a:lnTo>
                  <a:lnTo>
                    <a:pt x="17726" y="10735"/>
                  </a:lnTo>
                  <a:lnTo>
                    <a:pt x="18671" y="11434"/>
                  </a:lnTo>
                  <a:lnTo>
                    <a:pt x="21856" y="13744"/>
                  </a:lnTo>
                  <a:lnTo>
                    <a:pt x="23583" y="14830"/>
                  </a:lnTo>
                  <a:lnTo>
                    <a:pt x="23824" y="14460"/>
                  </a:lnTo>
                  <a:lnTo>
                    <a:pt x="24614" y="13842"/>
                  </a:lnTo>
                  <a:lnTo>
                    <a:pt x="24747" y="13752"/>
                  </a:lnTo>
                  <a:lnTo>
                    <a:pt x="25352" y="13305"/>
                  </a:lnTo>
                  <a:lnTo>
                    <a:pt x="26323" y="12085"/>
                  </a:lnTo>
                  <a:lnTo>
                    <a:pt x="25171" y="11174"/>
                  </a:lnTo>
                  <a:lnTo>
                    <a:pt x="26997" y="8816"/>
                  </a:lnTo>
                  <a:lnTo>
                    <a:pt x="27527" y="8539"/>
                  </a:lnTo>
                  <a:lnTo>
                    <a:pt x="27787" y="8197"/>
                  </a:lnTo>
                  <a:lnTo>
                    <a:pt x="28942" y="6680"/>
                  </a:lnTo>
                  <a:lnTo>
                    <a:pt x="29120" y="6457"/>
                  </a:lnTo>
                  <a:lnTo>
                    <a:pt x="29975" y="5351"/>
                  </a:lnTo>
                  <a:lnTo>
                    <a:pt x="30796" y="4608"/>
                  </a:lnTo>
                  <a:lnTo>
                    <a:pt x="31088" y="4345"/>
                  </a:lnTo>
                  <a:lnTo>
                    <a:pt x="31360" y="4098"/>
                  </a:lnTo>
                  <a:lnTo>
                    <a:pt x="34667" y="1178"/>
                  </a:lnTo>
                  <a:lnTo>
                    <a:pt x="35724" y="0"/>
                  </a:lnTo>
                  <a:lnTo>
                    <a:pt x="36759" y="699"/>
                  </a:lnTo>
                  <a:lnTo>
                    <a:pt x="37912" y="1642"/>
                  </a:lnTo>
                  <a:lnTo>
                    <a:pt x="38507" y="910"/>
                  </a:lnTo>
                  <a:lnTo>
                    <a:pt x="38727" y="1170"/>
                  </a:lnTo>
                  <a:lnTo>
                    <a:pt x="38546" y="1382"/>
                  </a:lnTo>
                  <a:lnTo>
                    <a:pt x="38430" y="1707"/>
                  </a:lnTo>
                  <a:lnTo>
                    <a:pt x="38456" y="1854"/>
                  </a:lnTo>
                  <a:lnTo>
                    <a:pt x="39051" y="1919"/>
                  </a:lnTo>
                  <a:lnTo>
                    <a:pt x="39142" y="2212"/>
                  </a:lnTo>
                  <a:lnTo>
                    <a:pt x="39362" y="2374"/>
                  </a:lnTo>
                  <a:lnTo>
                    <a:pt x="39608" y="2260"/>
                  </a:lnTo>
                  <a:lnTo>
                    <a:pt x="39841" y="2358"/>
                  </a:lnTo>
                  <a:lnTo>
                    <a:pt x="39932" y="2488"/>
                  </a:lnTo>
                  <a:lnTo>
                    <a:pt x="39957" y="2830"/>
                  </a:lnTo>
                  <a:lnTo>
                    <a:pt x="40268" y="2927"/>
                  </a:lnTo>
                  <a:lnTo>
                    <a:pt x="40657" y="2895"/>
                  </a:lnTo>
                  <a:lnTo>
                    <a:pt x="41239" y="2976"/>
                  </a:lnTo>
                  <a:lnTo>
                    <a:pt x="41563" y="3350"/>
                  </a:lnTo>
                  <a:lnTo>
                    <a:pt x="41693" y="3366"/>
                  </a:lnTo>
                  <a:lnTo>
                    <a:pt x="42249" y="3139"/>
                  </a:lnTo>
                  <a:lnTo>
                    <a:pt x="42456" y="3562"/>
                  </a:lnTo>
                  <a:lnTo>
                    <a:pt x="42405" y="5026"/>
                  </a:lnTo>
                  <a:lnTo>
                    <a:pt x="42754" y="5790"/>
                  </a:lnTo>
                  <a:lnTo>
                    <a:pt x="42664" y="6213"/>
                  </a:lnTo>
                  <a:lnTo>
                    <a:pt x="42702" y="6441"/>
                  </a:lnTo>
                  <a:lnTo>
                    <a:pt x="42845" y="6571"/>
                  </a:lnTo>
                  <a:lnTo>
                    <a:pt x="43415" y="6815"/>
                  </a:lnTo>
                  <a:lnTo>
                    <a:pt x="43104" y="7840"/>
                  </a:lnTo>
                  <a:lnTo>
                    <a:pt x="43182" y="8197"/>
                  </a:lnTo>
                  <a:lnTo>
                    <a:pt x="43065" y="8620"/>
                  </a:lnTo>
                  <a:lnTo>
                    <a:pt x="42508" y="9726"/>
                  </a:lnTo>
                  <a:lnTo>
                    <a:pt x="42262" y="9857"/>
                  </a:lnTo>
                  <a:lnTo>
                    <a:pt x="41485" y="10003"/>
                  </a:lnTo>
                  <a:lnTo>
                    <a:pt x="41395" y="10214"/>
                  </a:lnTo>
                  <a:lnTo>
                    <a:pt x="41408" y="10410"/>
                  </a:lnTo>
                  <a:lnTo>
                    <a:pt x="41163" y="10765"/>
                  </a:lnTo>
                  <a:lnTo>
                    <a:pt x="41032" y="10881"/>
                  </a:lnTo>
                  <a:lnTo>
                    <a:pt x="40910" y="11020"/>
                  </a:lnTo>
                  <a:lnTo>
                    <a:pt x="40178" y="11825"/>
                  </a:lnTo>
                  <a:lnTo>
                    <a:pt x="40126" y="12134"/>
                  </a:lnTo>
                  <a:lnTo>
                    <a:pt x="40216" y="12589"/>
                  </a:lnTo>
                  <a:lnTo>
                    <a:pt x="39634" y="13126"/>
                  </a:lnTo>
                  <a:lnTo>
                    <a:pt x="39841" y="13565"/>
                  </a:lnTo>
                  <a:lnTo>
                    <a:pt x="40372" y="13776"/>
                  </a:lnTo>
                  <a:lnTo>
                    <a:pt x="40514" y="1395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7" name="pg188">
              <a:extLst>
                <a:ext uri="{FF2B5EF4-FFF2-40B4-BE49-F238E27FC236}">
                  <a16:creationId xmlns:a16="http://schemas.microsoft.com/office/drawing/2014/main" id="{6EC24774-2888-6445-9FF8-DB9413DF9400}"/>
                </a:ext>
              </a:extLst>
            </p:cNvPr>
            <p:cNvSpPr/>
            <p:nvPr/>
          </p:nvSpPr>
          <p:spPr>
            <a:xfrm>
              <a:off x="7122426" y="2956833"/>
              <a:ext cx="95667" cy="70399"/>
            </a:xfrm>
            <a:custGeom>
              <a:avLst/>
              <a:gdLst/>
              <a:ahLst/>
              <a:cxnLst/>
              <a:rect l="0" t="0" r="0" b="0"/>
              <a:pathLst>
                <a:path w="95667" h="70399">
                  <a:moveTo>
                    <a:pt x="89025" y="10873"/>
                  </a:moveTo>
                  <a:lnTo>
                    <a:pt x="89038" y="11215"/>
                  </a:lnTo>
                  <a:lnTo>
                    <a:pt x="89362" y="11329"/>
                  </a:lnTo>
                  <a:lnTo>
                    <a:pt x="89426" y="11735"/>
                  </a:lnTo>
                  <a:lnTo>
                    <a:pt x="89077" y="12093"/>
                  </a:lnTo>
                  <a:lnTo>
                    <a:pt x="86241" y="12565"/>
                  </a:lnTo>
                  <a:lnTo>
                    <a:pt x="86875" y="13671"/>
                  </a:lnTo>
                  <a:lnTo>
                    <a:pt x="87134" y="13899"/>
                  </a:lnTo>
                  <a:lnTo>
                    <a:pt x="87005" y="14240"/>
                  </a:lnTo>
                  <a:lnTo>
                    <a:pt x="86642" y="14777"/>
                  </a:lnTo>
                  <a:lnTo>
                    <a:pt x="86823" y="14891"/>
                  </a:lnTo>
                  <a:lnTo>
                    <a:pt x="88595" y="14465"/>
                  </a:lnTo>
                  <a:lnTo>
                    <a:pt x="88947" y="14452"/>
                  </a:lnTo>
                  <a:lnTo>
                    <a:pt x="90434" y="13664"/>
                  </a:lnTo>
                  <a:lnTo>
                    <a:pt x="91381" y="13378"/>
                  </a:lnTo>
                  <a:lnTo>
                    <a:pt x="91576" y="13687"/>
                  </a:lnTo>
                  <a:lnTo>
                    <a:pt x="92534" y="13362"/>
                  </a:lnTo>
                  <a:lnTo>
                    <a:pt x="92340" y="13687"/>
                  </a:lnTo>
                  <a:lnTo>
                    <a:pt x="92357" y="14026"/>
                  </a:lnTo>
                  <a:lnTo>
                    <a:pt x="92521" y="14371"/>
                  </a:lnTo>
                  <a:lnTo>
                    <a:pt x="92068" y="14566"/>
                  </a:lnTo>
                  <a:lnTo>
                    <a:pt x="92210" y="14777"/>
                  </a:lnTo>
                  <a:lnTo>
                    <a:pt x="93000" y="14842"/>
                  </a:lnTo>
                  <a:lnTo>
                    <a:pt x="93738" y="15037"/>
                  </a:lnTo>
                  <a:lnTo>
                    <a:pt x="94748" y="16160"/>
                  </a:lnTo>
                  <a:lnTo>
                    <a:pt x="94476" y="16599"/>
                  </a:lnTo>
                  <a:lnTo>
                    <a:pt x="93997" y="16859"/>
                  </a:lnTo>
                  <a:lnTo>
                    <a:pt x="94929" y="17087"/>
                  </a:lnTo>
                  <a:lnTo>
                    <a:pt x="95572" y="17644"/>
                  </a:lnTo>
                  <a:lnTo>
                    <a:pt x="94320" y="18339"/>
                  </a:lnTo>
                  <a:lnTo>
                    <a:pt x="95667" y="20665"/>
                  </a:lnTo>
                  <a:lnTo>
                    <a:pt x="93258" y="22780"/>
                  </a:lnTo>
                  <a:lnTo>
                    <a:pt x="89296" y="26163"/>
                  </a:lnTo>
                  <a:lnTo>
                    <a:pt x="89412" y="25789"/>
                  </a:lnTo>
                  <a:lnTo>
                    <a:pt x="89322" y="25610"/>
                  </a:lnTo>
                  <a:lnTo>
                    <a:pt x="88558" y="25643"/>
                  </a:lnTo>
                  <a:lnTo>
                    <a:pt x="88371" y="25824"/>
                  </a:lnTo>
                  <a:lnTo>
                    <a:pt x="87988" y="26830"/>
                  </a:lnTo>
                  <a:lnTo>
                    <a:pt x="87341" y="26765"/>
                  </a:lnTo>
                  <a:lnTo>
                    <a:pt x="86836" y="26293"/>
                  </a:lnTo>
                  <a:lnTo>
                    <a:pt x="85838" y="25725"/>
                  </a:lnTo>
                  <a:lnTo>
                    <a:pt x="84867" y="25464"/>
                  </a:lnTo>
                  <a:lnTo>
                    <a:pt x="85709" y="26862"/>
                  </a:lnTo>
                  <a:lnTo>
                    <a:pt x="84340" y="27747"/>
                  </a:lnTo>
                  <a:lnTo>
                    <a:pt x="84332" y="28051"/>
                  </a:lnTo>
                  <a:lnTo>
                    <a:pt x="83912" y="28577"/>
                  </a:lnTo>
                  <a:lnTo>
                    <a:pt x="84142" y="28977"/>
                  </a:lnTo>
                  <a:lnTo>
                    <a:pt x="84324" y="29660"/>
                  </a:lnTo>
                  <a:lnTo>
                    <a:pt x="84570" y="30067"/>
                  </a:lnTo>
                  <a:lnTo>
                    <a:pt x="84725" y="30604"/>
                  </a:lnTo>
                  <a:lnTo>
                    <a:pt x="84725" y="30815"/>
                  </a:lnTo>
                  <a:lnTo>
                    <a:pt x="83366" y="30831"/>
                  </a:lnTo>
                  <a:lnTo>
                    <a:pt x="83845" y="31433"/>
                  </a:lnTo>
                  <a:lnTo>
                    <a:pt x="82724" y="32021"/>
                  </a:lnTo>
                  <a:lnTo>
                    <a:pt x="83029" y="32539"/>
                  </a:lnTo>
                  <a:lnTo>
                    <a:pt x="84072" y="31933"/>
                  </a:lnTo>
                  <a:lnTo>
                    <a:pt x="85571" y="34284"/>
                  </a:lnTo>
                  <a:lnTo>
                    <a:pt x="86302" y="34069"/>
                  </a:lnTo>
                  <a:lnTo>
                    <a:pt x="87257" y="34322"/>
                  </a:lnTo>
                  <a:lnTo>
                    <a:pt x="87506" y="34406"/>
                  </a:lnTo>
                  <a:lnTo>
                    <a:pt x="88456" y="35002"/>
                  </a:lnTo>
                  <a:lnTo>
                    <a:pt x="89969" y="36101"/>
                  </a:lnTo>
                  <a:lnTo>
                    <a:pt x="90280" y="36508"/>
                  </a:lnTo>
                  <a:lnTo>
                    <a:pt x="90461" y="37012"/>
                  </a:lnTo>
                  <a:lnTo>
                    <a:pt x="89814" y="37565"/>
                  </a:lnTo>
                  <a:lnTo>
                    <a:pt x="89633" y="38183"/>
                  </a:lnTo>
                  <a:lnTo>
                    <a:pt x="89141" y="37549"/>
                  </a:lnTo>
                  <a:lnTo>
                    <a:pt x="88931" y="37395"/>
                  </a:lnTo>
                  <a:lnTo>
                    <a:pt x="88325" y="37500"/>
                  </a:lnTo>
                  <a:lnTo>
                    <a:pt x="87642" y="37846"/>
                  </a:lnTo>
                  <a:lnTo>
                    <a:pt x="87341" y="38574"/>
                  </a:lnTo>
                  <a:lnTo>
                    <a:pt x="87950" y="39176"/>
                  </a:lnTo>
                  <a:lnTo>
                    <a:pt x="88053" y="39387"/>
                  </a:lnTo>
                  <a:lnTo>
                    <a:pt x="87868" y="39902"/>
                  </a:lnTo>
                  <a:lnTo>
                    <a:pt x="86719" y="41697"/>
                  </a:lnTo>
                  <a:lnTo>
                    <a:pt x="85891" y="42006"/>
                  </a:lnTo>
                  <a:lnTo>
                    <a:pt x="86396" y="42868"/>
                  </a:lnTo>
                  <a:lnTo>
                    <a:pt x="87082" y="43567"/>
                  </a:lnTo>
                  <a:lnTo>
                    <a:pt x="87237" y="43714"/>
                  </a:lnTo>
                  <a:lnTo>
                    <a:pt x="87458" y="44218"/>
                  </a:lnTo>
                  <a:lnTo>
                    <a:pt x="87432" y="44999"/>
                  </a:lnTo>
                  <a:lnTo>
                    <a:pt x="87367" y="44771"/>
                  </a:lnTo>
                  <a:lnTo>
                    <a:pt x="86953" y="44625"/>
                  </a:lnTo>
                  <a:lnTo>
                    <a:pt x="86996" y="45076"/>
                  </a:lnTo>
                  <a:lnTo>
                    <a:pt x="86694" y="45409"/>
                  </a:lnTo>
                  <a:lnTo>
                    <a:pt x="84353" y="46674"/>
                  </a:lnTo>
                  <a:lnTo>
                    <a:pt x="85606" y="47553"/>
                  </a:lnTo>
                  <a:lnTo>
                    <a:pt x="84074" y="48419"/>
                  </a:lnTo>
                  <a:lnTo>
                    <a:pt x="82671" y="47168"/>
                  </a:lnTo>
                  <a:lnTo>
                    <a:pt x="82315" y="46323"/>
                  </a:lnTo>
                  <a:lnTo>
                    <a:pt x="79487" y="48061"/>
                  </a:lnTo>
                  <a:lnTo>
                    <a:pt x="78668" y="48404"/>
                  </a:lnTo>
                  <a:lnTo>
                    <a:pt x="78979" y="49005"/>
                  </a:lnTo>
                  <a:lnTo>
                    <a:pt x="78302" y="49429"/>
                  </a:lnTo>
                  <a:lnTo>
                    <a:pt x="78340" y="49585"/>
                  </a:lnTo>
                  <a:lnTo>
                    <a:pt x="78919" y="49853"/>
                  </a:lnTo>
                  <a:lnTo>
                    <a:pt x="81191" y="50562"/>
                  </a:lnTo>
                  <a:lnTo>
                    <a:pt x="80984" y="51196"/>
                  </a:lnTo>
                  <a:lnTo>
                    <a:pt x="80893" y="51733"/>
                  </a:lnTo>
                  <a:lnTo>
                    <a:pt x="78187" y="51424"/>
                  </a:lnTo>
                  <a:lnTo>
                    <a:pt x="77552" y="51403"/>
                  </a:lnTo>
                  <a:lnTo>
                    <a:pt x="74158" y="51294"/>
                  </a:lnTo>
                  <a:lnTo>
                    <a:pt x="72943" y="51373"/>
                  </a:lnTo>
                  <a:lnTo>
                    <a:pt x="70813" y="51608"/>
                  </a:lnTo>
                  <a:lnTo>
                    <a:pt x="68100" y="52109"/>
                  </a:lnTo>
                  <a:lnTo>
                    <a:pt x="65840" y="52733"/>
                  </a:lnTo>
                  <a:lnTo>
                    <a:pt x="65688" y="52783"/>
                  </a:lnTo>
                  <a:lnTo>
                    <a:pt x="65111" y="52975"/>
                  </a:lnTo>
                  <a:lnTo>
                    <a:pt x="64912" y="53045"/>
                  </a:lnTo>
                  <a:lnTo>
                    <a:pt x="63346" y="53711"/>
                  </a:lnTo>
                  <a:lnTo>
                    <a:pt x="62200" y="54199"/>
                  </a:lnTo>
                  <a:lnTo>
                    <a:pt x="61749" y="54446"/>
                  </a:lnTo>
                  <a:lnTo>
                    <a:pt x="61263" y="54712"/>
                  </a:lnTo>
                  <a:lnTo>
                    <a:pt x="59200" y="55841"/>
                  </a:lnTo>
                  <a:lnTo>
                    <a:pt x="58952" y="56014"/>
                  </a:lnTo>
                  <a:lnTo>
                    <a:pt x="58083" y="56620"/>
                  </a:lnTo>
                  <a:lnTo>
                    <a:pt x="57796" y="56820"/>
                  </a:lnTo>
                  <a:lnTo>
                    <a:pt x="57230" y="57215"/>
                  </a:lnTo>
                  <a:lnTo>
                    <a:pt x="56726" y="57641"/>
                  </a:lnTo>
                  <a:lnTo>
                    <a:pt x="56041" y="58220"/>
                  </a:lnTo>
                  <a:lnTo>
                    <a:pt x="55427" y="58740"/>
                  </a:lnTo>
                  <a:lnTo>
                    <a:pt x="55189" y="58941"/>
                  </a:lnTo>
                  <a:lnTo>
                    <a:pt x="54488" y="59629"/>
                  </a:lnTo>
                  <a:lnTo>
                    <a:pt x="54113" y="59997"/>
                  </a:lnTo>
                  <a:lnTo>
                    <a:pt x="53884" y="60221"/>
                  </a:lnTo>
                  <a:lnTo>
                    <a:pt x="52662" y="61582"/>
                  </a:lnTo>
                  <a:lnTo>
                    <a:pt x="52342" y="61984"/>
                  </a:lnTo>
                  <a:lnTo>
                    <a:pt x="51638" y="62868"/>
                  </a:lnTo>
                  <a:lnTo>
                    <a:pt x="50515" y="64531"/>
                  </a:lnTo>
                  <a:lnTo>
                    <a:pt x="49573" y="66223"/>
                  </a:lnTo>
                  <a:lnTo>
                    <a:pt x="48833" y="67755"/>
                  </a:lnTo>
                  <a:lnTo>
                    <a:pt x="47862" y="70260"/>
                  </a:lnTo>
                  <a:lnTo>
                    <a:pt x="45946" y="70357"/>
                  </a:lnTo>
                  <a:lnTo>
                    <a:pt x="44495" y="70346"/>
                  </a:lnTo>
                  <a:lnTo>
                    <a:pt x="43135" y="70342"/>
                  </a:lnTo>
                  <a:lnTo>
                    <a:pt x="42428" y="70344"/>
                  </a:lnTo>
                  <a:lnTo>
                    <a:pt x="40512" y="70348"/>
                  </a:lnTo>
                  <a:lnTo>
                    <a:pt x="39026" y="70351"/>
                  </a:lnTo>
                  <a:lnTo>
                    <a:pt x="34740" y="70360"/>
                  </a:lnTo>
                  <a:lnTo>
                    <a:pt x="26689" y="70378"/>
                  </a:lnTo>
                  <a:lnTo>
                    <a:pt x="23458" y="70385"/>
                  </a:lnTo>
                  <a:lnTo>
                    <a:pt x="18719" y="70396"/>
                  </a:lnTo>
                  <a:lnTo>
                    <a:pt x="17846" y="70369"/>
                  </a:lnTo>
                  <a:lnTo>
                    <a:pt x="16852" y="70340"/>
                  </a:lnTo>
                  <a:lnTo>
                    <a:pt x="14968" y="70354"/>
                  </a:lnTo>
                  <a:lnTo>
                    <a:pt x="5204" y="70385"/>
                  </a:lnTo>
                  <a:lnTo>
                    <a:pt x="4761" y="70387"/>
                  </a:lnTo>
                  <a:lnTo>
                    <a:pt x="1005" y="70399"/>
                  </a:lnTo>
                  <a:lnTo>
                    <a:pt x="886" y="69773"/>
                  </a:lnTo>
                  <a:lnTo>
                    <a:pt x="1206" y="69462"/>
                  </a:lnTo>
                  <a:lnTo>
                    <a:pt x="1921" y="69378"/>
                  </a:lnTo>
                  <a:lnTo>
                    <a:pt x="2402" y="69625"/>
                  </a:lnTo>
                  <a:lnTo>
                    <a:pt x="2759" y="70103"/>
                  </a:lnTo>
                  <a:lnTo>
                    <a:pt x="3058" y="70092"/>
                  </a:lnTo>
                  <a:lnTo>
                    <a:pt x="3189" y="70024"/>
                  </a:lnTo>
                  <a:lnTo>
                    <a:pt x="3254" y="69783"/>
                  </a:lnTo>
                  <a:lnTo>
                    <a:pt x="2946" y="68927"/>
                  </a:lnTo>
                  <a:lnTo>
                    <a:pt x="2965" y="68126"/>
                  </a:lnTo>
                  <a:lnTo>
                    <a:pt x="3133" y="67951"/>
                  </a:lnTo>
                  <a:lnTo>
                    <a:pt x="3763" y="67862"/>
                  </a:lnTo>
                  <a:lnTo>
                    <a:pt x="3939" y="67716"/>
                  </a:lnTo>
                  <a:lnTo>
                    <a:pt x="3905" y="67465"/>
                  </a:lnTo>
                  <a:lnTo>
                    <a:pt x="3444" y="67080"/>
                  </a:lnTo>
                  <a:lnTo>
                    <a:pt x="2949" y="66831"/>
                  </a:lnTo>
                  <a:lnTo>
                    <a:pt x="2233" y="66324"/>
                  </a:lnTo>
                  <a:lnTo>
                    <a:pt x="2664" y="66035"/>
                  </a:lnTo>
                  <a:lnTo>
                    <a:pt x="2831" y="66040"/>
                  </a:lnTo>
                  <a:lnTo>
                    <a:pt x="2611" y="65571"/>
                  </a:lnTo>
                  <a:lnTo>
                    <a:pt x="2221" y="65207"/>
                  </a:lnTo>
                  <a:lnTo>
                    <a:pt x="1902" y="65166"/>
                  </a:lnTo>
                  <a:lnTo>
                    <a:pt x="1472" y="65307"/>
                  </a:lnTo>
                  <a:lnTo>
                    <a:pt x="1752" y="64371"/>
                  </a:lnTo>
                  <a:lnTo>
                    <a:pt x="1656" y="63815"/>
                  </a:lnTo>
                  <a:lnTo>
                    <a:pt x="203" y="63603"/>
                  </a:lnTo>
                  <a:lnTo>
                    <a:pt x="0" y="62560"/>
                  </a:lnTo>
                  <a:lnTo>
                    <a:pt x="299" y="61394"/>
                  </a:lnTo>
                  <a:lnTo>
                    <a:pt x="1667" y="61245"/>
                  </a:lnTo>
                  <a:lnTo>
                    <a:pt x="1913" y="60822"/>
                  </a:lnTo>
                  <a:lnTo>
                    <a:pt x="1920" y="60666"/>
                  </a:lnTo>
                  <a:lnTo>
                    <a:pt x="1848" y="60528"/>
                  </a:lnTo>
                  <a:lnTo>
                    <a:pt x="1675" y="60479"/>
                  </a:lnTo>
                  <a:lnTo>
                    <a:pt x="2202" y="59695"/>
                  </a:lnTo>
                  <a:lnTo>
                    <a:pt x="2542" y="59456"/>
                  </a:lnTo>
                  <a:lnTo>
                    <a:pt x="3275" y="60061"/>
                  </a:lnTo>
                  <a:lnTo>
                    <a:pt x="3145" y="60229"/>
                  </a:lnTo>
                  <a:lnTo>
                    <a:pt x="2402" y="60591"/>
                  </a:lnTo>
                  <a:lnTo>
                    <a:pt x="1724" y="61246"/>
                  </a:lnTo>
                  <a:lnTo>
                    <a:pt x="3018" y="61227"/>
                  </a:lnTo>
                  <a:lnTo>
                    <a:pt x="3475" y="61419"/>
                  </a:lnTo>
                  <a:lnTo>
                    <a:pt x="4052" y="62139"/>
                  </a:lnTo>
                  <a:lnTo>
                    <a:pt x="4711" y="61330"/>
                  </a:lnTo>
                  <a:lnTo>
                    <a:pt x="4672" y="60743"/>
                  </a:lnTo>
                  <a:lnTo>
                    <a:pt x="5569" y="60295"/>
                  </a:lnTo>
                  <a:lnTo>
                    <a:pt x="6324" y="60352"/>
                  </a:lnTo>
                  <a:lnTo>
                    <a:pt x="6912" y="60107"/>
                  </a:lnTo>
                  <a:lnTo>
                    <a:pt x="7238" y="59526"/>
                  </a:lnTo>
                  <a:lnTo>
                    <a:pt x="7847" y="59239"/>
                  </a:lnTo>
                  <a:lnTo>
                    <a:pt x="7710" y="58490"/>
                  </a:lnTo>
                  <a:lnTo>
                    <a:pt x="7525" y="58379"/>
                  </a:lnTo>
                  <a:lnTo>
                    <a:pt x="7280" y="57808"/>
                  </a:lnTo>
                  <a:lnTo>
                    <a:pt x="7805" y="57347"/>
                  </a:lnTo>
                  <a:lnTo>
                    <a:pt x="8175" y="57218"/>
                  </a:lnTo>
                  <a:lnTo>
                    <a:pt x="9064" y="56353"/>
                  </a:lnTo>
                  <a:lnTo>
                    <a:pt x="9585" y="56266"/>
                  </a:lnTo>
                  <a:lnTo>
                    <a:pt x="9909" y="56332"/>
                  </a:lnTo>
                  <a:lnTo>
                    <a:pt x="10615" y="56475"/>
                  </a:lnTo>
                  <a:lnTo>
                    <a:pt x="11293" y="56839"/>
                  </a:lnTo>
                  <a:lnTo>
                    <a:pt x="11699" y="57147"/>
                  </a:lnTo>
                  <a:lnTo>
                    <a:pt x="12073" y="57164"/>
                  </a:lnTo>
                  <a:lnTo>
                    <a:pt x="12268" y="57000"/>
                  </a:lnTo>
                  <a:lnTo>
                    <a:pt x="12525" y="57023"/>
                  </a:lnTo>
                  <a:lnTo>
                    <a:pt x="13491" y="57409"/>
                  </a:lnTo>
                  <a:lnTo>
                    <a:pt x="13946" y="56507"/>
                  </a:lnTo>
                  <a:lnTo>
                    <a:pt x="13979" y="56327"/>
                  </a:lnTo>
                  <a:lnTo>
                    <a:pt x="13916" y="55907"/>
                  </a:lnTo>
                  <a:lnTo>
                    <a:pt x="14392" y="55490"/>
                  </a:lnTo>
                  <a:lnTo>
                    <a:pt x="14531" y="55368"/>
                  </a:lnTo>
                  <a:lnTo>
                    <a:pt x="14529" y="54781"/>
                  </a:lnTo>
                  <a:lnTo>
                    <a:pt x="13863" y="53982"/>
                  </a:lnTo>
                  <a:lnTo>
                    <a:pt x="13782" y="53787"/>
                  </a:lnTo>
                  <a:lnTo>
                    <a:pt x="13805" y="53393"/>
                  </a:lnTo>
                  <a:lnTo>
                    <a:pt x="13977" y="53214"/>
                  </a:lnTo>
                  <a:lnTo>
                    <a:pt x="14266" y="53367"/>
                  </a:lnTo>
                  <a:lnTo>
                    <a:pt x="14501" y="53632"/>
                  </a:lnTo>
                  <a:lnTo>
                    <a:pt x="14969" y="53753"/>
                  </a:lnTo>
                  <a:lnTo>
                    <a:pt x="15491" y="52910"/>
                  </a:lnTo>
                  <a:lnTo>
                    <a:pt x="15631" y="52634"/>
                  </a:lnTo>
                  <a:lnTo>
                    <a:pt x="16275" y="52690"/>
                  </a:lnTo>
                  <a:lnTo>
                    <a:pt x="16390" y="52558"/>
                  </a:lnTo>
                  <a:lnTo>
                    <a:pt x="16322" y="52317"/>
                  </a:lnTo>
                  <a:lnTo>
                    <a:pt x="16293" y="51776"/>
                  </a:lnTo>
                  <a:lnTo>
                    <a:pt x="15888" y="50267"/>
                  </a:lnTo>
                  <a:lnTo>
                    <a:pt x="15898" y="49880"/>
                  </a:lnTo>
                  <a:lnTo>
                    <a:pt x="15836" y="49616"/>
                  </a:lnTo>
                  <a:lnTo>
                    <a:pt x="15601" y="49553"/>
                  </a:lnTo>
                  <a:lnTo>
                    <a:pt x="16010" y="48922"/>
                  </a:lnTo>
                  <a:lnTo>
                    <a:pt x="16141" y="48860"/>
                  </a:lnTo>
                  <a:lnTo>
                    <a:pt x="16360" y="48890"/>
                  </a:lnTo>
                  <a:lnTo>
                    <a:pt x="17449" y="49178"/>
                  </a:lnTo>
                  <a:lnTo>
                    <a:pt x="17599" y="49069"/>
                  </a:lnTo>
                  <a:lnTo>
                    <a:pt x="17646" y="48768"/>
                  </a:lnTo>
                  <a:lnTo>
                    <a:pt x="17581" y="48416"/>
                  </a:lnTo>
                  <a:lnTo>
                    <a:pt x="17765" y="46994"/>
                  </a:lnTo>
                  <a:lnTo>
                    <a:pt x="17996" y="46166"/>
                  </a:lnTo>
                  <a:lnTo>
                    <a:pt x="17952" y="45935"/>
                  </a:lnTo>
                  <a:lnTo>
                    <a:pt x="18397" y="45496"/>
                  </a:lnTo>
                  <a:lnTo>
                    <a:pt x="18585" y="45508"/>
                  </a:lnTo>
                  <a:lnTo>
                    <a:pt x="18912" y="46060"/>
                  </a:lnTo>
                  <a:lnTo>
                    <a:pt x="19665" y="46453"/>
                  </a:lnTo>
                  <a:lnTo>
                    <a:pt x="20145" y="45861"/>
                  </a:lnTo>
                  <a:lnTo>
                    <a:pt x="20256" y="45481"/>
                  </a:lnTo>
                  <a:lnTo>
                    <a:pt x="20009" y="44866"/>
                  </a:lnTo>
                  <a:lnTo>
                    <a:pt x="19711" y="44592"/>
                  </a:lnTo>
                  <a:lnTo>
                    <a:pt x="19614" y="44164"/>
                  </a:lnTo>
                  <a:lnTo>
                    <a:pt x="19683" y="43391"/>
                  </a:lnTo>
                  <a:lnTo>
                    <a:pt x="19926" y="42911"/>
                  </a:lnTo>
                  <a:lnTo>
                    <a:pt x="20305" y="42520"/>
                  </a:lnTo>
                  <a:lnTo>
                    <a:pt x="20094" y="42204"/>
                  </a:lnTo>
                  <a:lnTo>
                    <a:pt x="19462" y="41565"/>
                  </a:lnTo>
                  <a:lnTo>
                    <a:pt x="19197" y="41447"/>
                  </a:lnTo>
                  <a:lnTo>
                    <a:pt x="18950" y="40121"/>
                  </a:lnTo>
                  <a:lnTo>
                    <a:pt x="18887" y="39771"/>
                  </a:lnTo>
                  <a:lnTo>
                    <a:pt x="19104" y="39266"/>
                  </a:lnTo>
                  <a:lnTo>
                    <a:pt x="19122" y="38822"/>
                  </a:lnTo>
                  <a:lnTo>
                    <a:pt x="19053" y="38177"/>
                  </a:lnTo>
                  <a:lnTo>
                    <a:pt x="18926" y="37700"/>
                  </a:lnTo>
                  <a:lnTo>
                    <a:pt x="18908" y="36738"/>
                  </a:lnTo>
                  <a:lnTo>
                    <a:pt x="19151" y="36795"/>
                  </a:lnTo>
                  <a:lnTo>
                    <a:pt x="19624" y="36716"/>
                  </a:lnTo>
                  <a:lnTo>
                    <a:pt x="20279" y="36468"/>
                  </a:lnTo>
                  <a:lnTo>
                    <a:pt x="20924" y="36572"/>
                  </a:lnTo>
                  <a:lnTo>
                    <a:pt x="21003" y="35873"/>
                  </a:lnTo>
                  <a:lnTo>
                    <a:pt x="20813" y="35538"/>
                  </a:lnTo>
                  <a:lnTo>
                    <a:pt x="20343" y="35070"/>
                  </a:lnTo>
                  <a:lnTo>
                    <a:pt x="20050" y="34859"/>
                  </a:lnTo>
                  <a:lnTo>
                    <a:pt x="19947" y="34523"/>
                  </a:lnTo>
                  <a:lnTo>
                    <a:pt x="19961" y="34312"/>
                  </a:lnTo>
                  <a:lnTo>
                    <a:pt x="19637" y="33498"/>
                  </a:lnTo>
                  <a:lnTo>
                    <a:pt x="19248" y="32879"/>
                  </a:lnTo>
                  <a:lnTo>
                    <a:pt x="19339" y="32593"/>
                  </a:lnTo>
                  <a:lnTo>
                    <a:pt x="20098" y="31278"/>
                  </a:lnTo>
                  <a:lnTo>
                    <a:pt x="20325" y="30991"/>
                  </a:lnTo>
                  <a:lnTo>
                    <a:pt x="20348" y="30859"/>
                  </a:lnTo>
                  <a:lnTo>
                    <a:pt x="20240" y="30387"/>
                  </a:lnTo>
                  <a:lnTo>
                    <a:pt x="20635" y="29697"/>
                  </a:lnTo>
                  <a:lnTo>
                    <a:pt x="21251" y="29877"/>
                  </a:lnTo>
                  <a:lnTo>
                    <a:pt x="21200" y="28735"/>
                  </a:lnTo>
                  <a:lnTo>
                    <a:pt x="22125" y="27159"/>
                  </a:lnTo>
                  <a:lnTo>
                    <a:pt x="24209" y="23538"/>
                  </a:lnTo>
                  <a:lnTo>
                    <a:pt x="24547" y="23863"/>
                  </a:lnTo>
                  <a:lnTo>
                    <a:pt x="24896" y="23850"/>
                  </a:lnTo>
                  <a:lnTo>
                    <a:pt x="25209" y="23707"/>
                  </a:lnTo>
                  <a:lnTo>
                    <a:pt x="26570" y="24110"/>
                  </a:lnTo>
                  <a:lnTo>
                    <a:pt x="27014" y="23995"/>
                  </a:lnTo>
                  <a:lnTo>
                    <a:pt x="26588" y="23686"/>
                  </a:lnTo>
                  <a:lnTo>
                    <a:pt x="26594" y="23503"/>
                  </a:lnTo>
                  <a:lnTo>
                    <a:pt x="26769" y="22931"/>
                  </a:lnTo>
                  <a:lnTo>
                    <a:pt x="27054" y="22826"/>
                  </a:lnTo>
                  <a:lnTo>
                    <a:pt x="27218" y="22460"/>
                  </a:lnTo>
                  <a:lnTo>
                    <a:pt x="25985" y="21389"/>
                  </a:lnTo>
                  <a:lnTo>
                    <a:pt x="26406" y="20884"/>
                  </a:lnTo>
                  <a:lnTo>
                    <a:pt x="25861" y="20623"/>
                  </a:lnTo>
                  <a:lnTo>
                    <a:pt x="26985" y="18646"/>
                  </a:lnTo>
                  <a:lnTo>
                    <a:pt x="26839" y="14468"/>
                  </a:lnTo>
                  <a:lnTo>
                    <a:pt x="26080" y="14844"/>
                  </a:lnTo>
                  <a:lnTo>
                    <a:pt x="25707" y="14921"/>
                  </a:lnTo>
                  <a:lnTo>
                    <a:pt x="25308" y="14227"/>
                  </a:lnTo>
                  <a:lnTo>
                    <a:pt x="25361" y="13302"/>
                  </a:lnTo>
                  <a:lnTo>
                    <a:pt x="25713" y="13038"/>
                  </a:lnTo>
                  <a:lnTo>
                    <a:pt x="25693" y="11789"/>
                  </a:lnTo>
                  <a:lnTo>
                    <a:pt x="26695" y="11690"/>
                  </a:lnTo>
                  <a:lnTo>
                    <a:pt x="25860" y="7483"/>
                  </a:lnTo>
                  <a:lnTo>
                    <a:pt x="27253" y="6710"/>
                  </a:lnTo>
                  <a:lnTo>
                    <a:pt x="28341" y="6130"/>
                  </a:lnTo>
                  <a:lnTo>
                    <a:pt x="29266" y="5644"/>
                  </a:lnTo>
                  <a:lnTo>
                    <a:pt x="33974" y="3314"/>
                  </a:lnTo>
                  <a:lnTo>
                    <a:pt x="34077" y="3590"/>
                  </a:lnTo>
                  <a:lnTo>
                    <a:pt x="35148" y="3748"/>
                  </a:lnTo>
                  <a:lnTo>
                    <a:pt x="35327" y="3890"/>
                  </a:lnTo>
                  <a:lnTo>
                    <a:pt x="36228" y="5081"/>
                  </a:lnTo>
                  <a:lnTo>
                    <a:pt x="37078" y="6480"/>
                  </a:lnTo>
                  <a:lnTo>
                    <a:pt x="37744" y="6970"/>
                  </a:lnTo>
                  <a:lnTo>
                    <a:pt x="38133" y="8654"/>
                  </a:lnTo>
                  <a:lnTo>
                    <a:pt x="38388" y="8799"/>
                  </a:lnTo>
                  <a:lnTo>
                    <a:pt x="38646" y="8820"/>
                  </a:lnTo>
                  <a:lnTo>
                    <a:pt x="39858" y="8620"/>
                  </a:lnTo>
                  <a:lnTo>
                    <a:pt x="40227" y="8460"/>
                  </a:lnTo>
                  <a:lnTo>
                    <a:pt x="40421" y="7990"/>
                  </a:lnTo>
                  <a:lnTo>
                    <a:pt x="40642" y="7830"/>
                  </a:lnTo>
                  <a:lnTo>
                    <a:pt x="41011" y="7748"/>
                  </a:lnTo>
                  <a:lnTo>
                    <a:pt x="41209" y="7943"/>
                  </a:lnTo>
                  <a:lnTo>
                    <a:pt x="41699" y="8051"/>
                  </a:lnTo>
                  <a:lnTo>
                    <a:pt x="43086" y="7930"/>
                  </a:lnTo>
                  <a:lnTo>
                    <a:pt x="43726" y="7736"/>
                  </a:lnTo>
                  <a:lnTo>
                    <a:pt x="44979" y="8071"/>
                  </a:lnTo>
                  <a:lnTo>
                    <a:pt x="45143" y="8216"/>
                  </a:lnTo>
                  <a:lnTo>
                    <a:pt x="45109" y="7866"/>
                  </a:lnTo>
                  <a:lnTo>
                    <a:pt x="44621" y="7618"/>
                  </a:lnTo>
                  <a:lnTo>
                    <a:pt x="44874" y="6975"/>
                  </a:lnTo>
                  <a:lnTo>
                    <a:pt x="45763" y="6557"/>
                  </a:lnTo>
                  <a:lnTo>
                    <a:pt x="46832" y="6363"/>
                  </a:lnTo>
                  <a:lnTo>
                    <a:pt x="46538" y="5040"/>
                  </a:lnTo>
                  <a:lnTo>
                    <a:pt x="46641" y="4894"/>
                  </a:lnTo>
                  <a:lnTo>
                    <a:pt x="47281" y="5038"/>
                  </a:lnTo>
                  <a:lnTo>
                    <a:pt x="48919" y="4891"/>
                  </a:lnTo>
                  <a:lnTo>
                    <a:pt x="49019" y="4487"/>
                  </a:lnTo>
                  <a:lnTo>
                    <a:pt x="48717" y="3940"/>
                  </a:lnTo>
                  <a:lnTo>
                    <a:pt x="48275" y="3875"/>
                  </a:lnTo>
                  <a:lnTo>
                    <a:pt x="47998" y="3530"/>
                  </a:lnTo>
                  <a:lnTo>
                    <a:pt x="47581" y="2748"/>
                  </a:lnTo>
                  <a:lnTo>
                    <a:pt x="47044" y="2572"/>
                  </a:lnTo>
                  <a:lnTo>
                    <a:pt x="47342" y="1864"/>
                  </a:lnTo>
                  <a:lnTo>
                    <a:pt x="47613" y="1964"/>
                  </a:lnTo>
                  <a:lnTo>
                    <a:pt x="48660" y="2647"/>
                  </a:lnTo>
                  <a:lnTo>
                    <a:pt x="49045" y="2554"/>
                  </a:lnTo>
                  <a:lnTo>
                    <a:pt x="50444" y="2444"/>
                  </a:lnTo>
                  <a:lnTo>
                    <a:pt x="50598" y="2346"/>
                  </a:lnTo>
                  <a:lnTo>
                    <a:pt x="50519" y="1808"/>
                  </a:lnTo>
                  <a:lnTo>
                    <a:pt x="50549" y="945"/>
                  </a:lnTo>
                  <a:lnTo>
                    <a:pt x="51456" y="691"/>
                  </a:lnTo>
                  <a:lnTo>
                    <a:pt x="51874" y="871"/>
                  </a:lnTo>
                  <a:lnTo>
                    <a:pt x="52382" y="925"/>
                  </a:lnTo>
                  <a:lnTo>
                    <a:pt x="52335" y="748"/>
                  </a:lnTo>
                  <a:lnTo>
                    <a:pt x="54110" y="162"/>
                  </a:lnTo>
                  <a:lnTo>
                    <a:pt x="55591" y="0"/>
                  </a:lnTo>
                  <a:lnTo>
                    <a:pt x="55372" y="1258"/>
                  </a:lnTo>
                  <a:lnTo>
                    <a:pt x="55401" y="1506"/>
                  </a:lnTo>
                  <a:lnTo>
                    <a:pt x="57156" y="1808"/>
                  </a:lnTo>
                  <a:lnTo>
                    <a:pt x="57628" y="1826"/>
                  </a:lnTo>
                  <a:lnTo>
                    <a:pt x="59218" y="1310"/>
                  </a:lnTo>
                  <a:lnTo>
                    <a:pt x="59525" y="1319"/>
                  </a:lnTo>
                  <a:lnTo>
                    <a:pt x="58612" y="3419"/>
                  </a:lnTo>
                  <a:lnTo>
                    <a:pt x="58525" y="3952"/>
                  </a:lnTo>
                  <a:lnTo>
                    <a:pt x="58906" y="4162"/>
                  </a:lnTo>
                  <a:lnTo>
                    <a:pt x="59547" y="4330"/>
                  </a:lnTo>
                  <a:lnTo>
                    <a:pt x="59439" y="4863"/>
                  </a:lnTo>
                  <a:lnTo>
                    <a:pt x="59159" y="5509"/>
                  </a:lnTo>
                  <a:lnTo>
                    <a:pt x="58932" y="5817"/>
                  </a:lnTo>
                  <a:lnTo>
                    <a:pt x="58637" y="5996"/>
                  </a:lnTo>
                  <a:lnTo>
                    <a:pt x="58100" y="6123"/>
                  </a:lnTo>
                  <a:lnTo>
                    <a:pt x="58167" y="6872"/>
                  </a:lnTo>
                  <a:lnTo>
                    <a:pt x="57975" y="7577"/>
                  </a:lnTo>
                  <a:lnTo>
                    <a:pt x="56831" y="7897"/>
                  </a:lnTo>
                  <a:lnTo>
                    <a:pt x="57697" y="8552"/>
                  </a:lnTo>
                  <a:lnTo>
                    <a:pt x="58001" y="9278"/>
                  </a:lnTo>
                  <a:lnTo>
                    <a:pt x="58024" y="9675"/>
                  </a:lnTo>
                  <a:lnTo>
                    <a:pt x="58862" y="12279"/>
                  </a:lnTo>
                  <a:lnTo>
                    <a:pt x="59032" y="12579"/>
                  </a:lnTo>
                  <a:lnTo>
                    <a:pt x="59822" y="13475"/>
                  </a:lnTo>
                  <a:lnTo>
                    <a:pt x="61715" y="14084"/>
                  </a:lnTo>
                  <a:lnTo>
                    <a:pt x="63390" y="14520"/>
                  </a:lnTo>
                  <a:lnTo>
                    <a:pt x="64483" y="14569"/>
                  </a:lnTo>
                  <a:lnTo>
                    <a:pt x="65427" y="14467"/>
                  </a:lnTo>
                  <a:lnTo>
                    <a:pt x="65765" y="14527"/>
                  </a:lnTo>
                  <a:lnTo>
                    <a:pt x="67912" y="15973"/>
                  </a:lnTo>
                  <a:lnTo>
                    <a:pt x="68744" y="14944"/>
                  </a:lnTo>
                  <a:lnTo>
                    <a:pt x="69299" y="15321"/>
                  </a:lnTo>
                  <a:lnTo>
                    <a:pt x="69554" y="14804"/>
                  </a:lnTo>
                  <a:lnTo>
                    <a:pt x="69562" y="14658"/>
                  </a:lnTo>
                  <a:lnTo>
                    <a:pt x="69466" y="14480"/>
                  </a:lnTo>
                  <a:lnTo>
                    <a:pt x="69203" y="14338"/>
                  </a:lnTo>
                  <a:lnTo>
                    <a:pt x="71365" y="11598"/>
                  </a:lnTo>
                  <a:lnTo>
                    <a:pt x="71695" y="11637"/>
                  </a:lnTo>
                  <a:lnTo>
                    <a:pt x="72368" y="11125"/>
                  </a:lnTo>
                  <a:lnTo>
                    <a:pt x="72920" y="10487"/>
                  </a:lnTo>
                  <a:lnTo>
                    <a:pt x="73147" y="10125"/>
                  </a:lnTo>
                  <a:lnTo>
                    <a:pt x="73832" y="10635"/>
                  </a:lnTo>
                  <a:lnTo>
                    <a:pt x="74137" y="10664"/>
                  </a:lnTo>
                  <a:lnTo>
                    <a:pt x="74362" y="10347"/>
                  </a:lnTo>
                  <a:lnTo>
                    <a:pt x="74508" y="9853"/>
                  </a:lnTo>
                  <a:lnTo>
                    <a:pt x="75065" y="9215"/>
                  </a:lnTo>
                  <a:lnTo>
                    <a:pt x="75962" y="9362"/>
                  </a:lnTo>
                  <a:lnTo>
                    <a:pt x="76201" y="9026"/>
                  </a:lnTo>
                  <a:lnTo>
                    <a:pt x="76438" y="9160"/>
                  </a:lnTo>
                  <a:lnTo>
                    <a:pt x="76490" y="9909"/>
                  </a:lnTo>
                  <a:lnTo>
                    <a:pt x="76427" y="10665"/>
                  </a:lnTo>
                  <a:lnTo>
                    <a:pt x="76336" y="10793"/>
                  </a:lnTo>
                  <a:lnTo>
                    <a:pt x="76573" y="11186"/>
                  </a:lnTo>
                  <a:lnTo>
                    <a:pt x="77778" y="10078"/>
                  </a:lnTo>
                  <a:lnTo>
                    <a:pt x="77899" y="9838"/>
                  </a:lnTo>
                  <a:lnTo>
                    <a:pt x="77723" y="9339"/>
                  </a:lnTo>
                  <a:lnTo>
                    <a:pt x="77701" y="9175"/>
                  </a:lnTo>
                  <a:lnTo>
                    <a:pt x="77776" y="9010"/>
                  </a:lnTo>
                  <a:lnTo>
                    <a:pt x="78622" y="8619"/>
                  </a:lnTo>
                  <a:lnTo>
                    <a:pt x="78861" y="8615"/>
                  </a:lnTo>
                  <a:lnTo>
                    <a:pt x="79385" y="8161"/>
                  </a:lnTo>
                  <a:lnTo>
                    <a:pt x="79521" y="7832"/>
                  </a:lnTo>
                  <a:lnTo>
                    <a:pt x="80127" y="8338"/>
                  </a:lnTo>
                  <a:lnTo>
                    <a:pt x="81308" y="9768"/>
                  </a:lnTo>
                  <a:lnTo>
                    <a:pt x="82409" y="10646"/>
                  </a:lnTo>
                  <a:lnTo>
                    <a:pt x="82972" y="11283"/>
                  </a:lnTo>
                  <a:lnTo>
                    <a:pt x="83755" y="11589"/>
                  </a:lnTo>
                  <a:lnTo>
                    <a:pt x="88947" y="989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8" name="pg189">
              <a:extLst>
                <a:ext uri="{FF2B5EF4-FFF2-40B4-BE49-F238E27FC236}">
                  <a16:creationId xmlns:a16="http://schemas.microsoft.com/office/drawing/2014/main" id="{D41A0AB9-3EC0-8C47-B31E-7E87EADB1A3F}"/>
                </a:ext>
              </a:extLst>
            </p:cNvPr>
            <p:cNvSpPr/>
            <p:nvPr/>
          </p:nvSpPr>
          <p:spPr>
            <a:xfrm>
              <a:off x="7195476" y="2925583"/>
              <a:ext cx="3070" cy="4552"/>
            </a:xfrm>
            <a:custGeom>
              <a:avLst/>
              <a:gdLst/>
              <a:ahLst/>
              <a:cxnLst/>
              <a:rect l="0" t="0" r="0" b="0"/>
              <a:pathLst>
                <a:path w="3070" h="4552">
                  <a:moveTo>
                    <a:pt x="2730" y="3049"/>
                  </a:moveTo>
                  <a:lnTo>
                    <a:pt x="1681" y="4401"/>
                  </a:lnTo>
                  <a:lnTo>
                    <a:pt x="1383" y="4552"/>
                  </a:lnTo>
                  <a:lnTo>
                    <a:pt x="1108" y="4106"/>
                  </a:lnTo>
                  <a:lnTo>
                    <a:pt x="33" y="3768"/>
                  </a:lnTo>
                  <a:lnTo>
                    <a:pt x="0" y="3568"/>
                  </a:lnTo>
                  <a:lnTo>
                    <a:pt x="199" y="2702"/>
                  </a:lnTo>
                  <a:lnTo>
                    <a:pt x="126" y="2319"/>
                  </a:lnTo>
                  <a:lnTo>
                    <a:pt x="96" y="1826"/>
                  </a:lnTo>
                  <a:lnTo>
                    <a:pt x="339" y="1345"/>
                  </a:lnTo>
                  <a:lnTo>
                    <a:pt x="568" y="610"/>
                  </a:lnTo>
                  <a:lnTo>
                    <a:pt x="288" y="0"/>
                  </a:lnTo>
                  <a:lnTo>
                    <a:pt x="689" y="638"/>
                  </a:lnTo>
                  <a:lnTo>
                    <a:pt x="999" y="995"/>
                  </a:lnTo>
                  <a:lnTo>
                    <a:pt x="1658" y="42"/>
                  </a:lnTo>
                  <a:lnTo>
                    <a:pt x="3070" y="642"/>
                  </a:lnTo>
                  <a:lnTo>
                    <a:pt x="2274" y="1767"/>
                  </a:lnTo>
                  <a:lnTo>
                    <a:pt x="1805" y="229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09" name="pg190">
              <a:extLst>
                <a:ext uri="{FF2B5EF4-FFF2-40B4-BE49-F238E27FC236}">
                  <a16:creationId xmlns:a16="http://schemas.microsoft.com/office/drawing/2014/main" id="{E894AD8B-0DA4-D846-A1D1-AA7FF5D2D28A}"/>
                </a:ext>
              </a:extLst>
            </p:cNvPr>
            <p:cNvSpPr/>
            <p:nvPr/>
          </p:nvSpPr>
          <p:spPr>
            <a:xfrm>
              <a:off x="7083978" y="2869112"/>
              <a:ext cx="117341" cy="96541"/>
            </a:xfrm>
            <a:custGeom>
              <a:avLst/>
              <a:gdLst/>
              <a:ahLst/>
              <a:cxnLst/>
              <a:rect l="0" t="0" r="0" b="0"/>
              <a:pathLst>
                <a:path w="117341" h="96541">
                  <a:moveTo>
                    <a:pt x="77458" y="0"/>
                  </a:moveTo>
                  <a:lnTo>
                    <a:pt x="76532" y="782"/>
                  </a:lnTo>
                  <a:lnTo>
                    <a:pt x="76271" y="1132"/>
                  </a:lnTo>
                  <a:lnTo>
                    <a:pt x="77509" y="1466"/>
                  </a:lnTo>
                  <a:lnTo>
                    <a:pt x="77766" y="2203"/>
                  </a:lnTo>
                  <a:lnTo>
                    <a:pt x="77984" y="2355"/>
                  </a:lnTo>
                  <a:lnTo>
                    <a:pt x="78147" y="2374"/>
                  </a:lnTo>
                  <a:lnTo>
                    <a:pt x="78680" y="1961"/>
                  </a:lnTo>
                  <a:lnTo>
                    <a:pt x="79128" y="1946"/>
                  </a:lnTo>
                  <a:lnTo>
                    <a:pt x="79696" y="2630"/>
                  </a:lnTo>
                  <a:lnTo>
                    <a:pt x="79902" y="3204"/>
                  </a:lnTo>
                  <a:lnTo>
                    <a:pt x="79187" y="3661"/>
                  </a:lnTo>
                  <a:lnTo>
                    <a:pt x="79299" y="4737"/>
                  </a:lnTo>
                  <a:lnTo>
                    <a:pt x="79786" y="5217"/>
                  </a:lnTo>
                  <a:lnTo>
                    <a:pt x="80381" y="5571"/>
                  </a:lnTo>
                  <a:lnTo>
                    <a:pt x="80832" y="5943"/>
                  </a:lnTo>
                  <a:lnTo>
                    <a:pt x="80980" y="6274"/>
                  </a:lnTo>
                  <a:lnTo>
                    <a:pt x="80545" y="6907"/>
                  </a:lnTo>
                  <a:lnTo>
                    <a:pt x="80428" y="7610"/>
                  </a:lnTo>
                  <a:lnTo>
                    <a:pt x="80486" y="7785"/>
                  </a:lnTo>
                  <a:lnTo>
                    <a:pt x="82474" y="6803"/>
                  </a:lnTo>
                  <a:lnTo>
                    <a:pt x="82287" y="6386"/>
                  </a:lnTo>
                  <a:lnTo>
                    <a:pt x="82077" y="6345"/>
                  </a:lnTo>
                  <a:lnTo>
                    <a:pt x="81828" y="6092"/>
                  </a:lnTo>
                  <a:lnTo>
                    <a:pt x="81735" y="5738"/>
                  </a:lnTo>
                  <a:lnTo>
                    <a:pt x="81727" y="5262"/>
                  </a:lnTo>
                  <a:lnTo>
                    <a:pt x="81280" y="4327"/>
                  </a:lnTo>
                  <a:lnTo>
                    <a:pt x="81840" y="4350"/>
                  </a:lnTo>
                  <a:lnTo>
                    <a:pt x="82167" y="4216"/>
                  </a:lnTo>
                  <a:lnTo>
                    <a:pt x="82299" y="3777"/>
                  </a:lnTo>
                  <a:lnTo>
                    <a:pt x="82291" y="3509"/>
                  </a:lnTo>
                  <a:lnTo>
                    <a:pt x="82840" y="3427"/>
                  </a:lnTo>
                  <a:lnTo>
                    <a:pt x="83716" y="3483"/>
                  </a:lnTo>
                  <a:lnTo>
                    <a:pt x="83727" y="3687"/>
                  </a:lnTo>
                  <a:lnTo>
                    <a:pt x="83614" y="3836"/>
                  </a:lnTo>
                  <a:lnTo>
                    <a:pt x="83521" y="4153"/>
                  </a:lnTo>
                  <a:lnTo>
                    <a:pt x="83486" y="4893"/>
                  </a:lnTo>
                  <a:lnTo>
                    <a:pt x="83606" y="5120"/>
                  </a:lnTo>
                  <a:lnTo>
                    <a:pt x="83957" y="5240"/>
                  </a:lnTo>
                  <a:lnTo>
                    <a:pt x="83980" y="5541"/>
                  </a:lnTo>
                  <a:lnTo>
                    <a:pt x="83338" y="6092"/>
                  </a:lnTo>
                  <a:lnTo>
                    <a:pt x="83038" y="7048"/>
                  </a:lnTo>
                  <a:lnTo>
                    <a:pt x="82902" y="7990"/>
                  </a:lnTo>
                  <a:lnTo>
                    <a:pt x="82928" y="8580"/>
                  </a:lnTo>
                  <a:lnTo>
                    <a:pt x="82987" y="8753"/>
                  </a:lnTo>
                  <a:lnTo>
                    <a:pt x="83851" y="8277"/>
                  </a:lnTo>
                  <a:lnTo>
                    <a:pt x="85162" y="7745"/>
                  </a:lnTo>
                  <a:lnTo>
                    <a:pt x="85757" y="7582"/>
                  </a:lnTo>
                  <a:lnTo>
                    <a:pt x="85812" y="7711"/>
                  </a:lnTo>
                  <a:lnTo>
                    <a:pt x="87721" y="7366"/>
                  </a:lnTo>
                  <a:lnTo>
                    <a:pt x="88701" y="7478"/>
                  </a:lnTo>
                  <a:lnTo>
                    <a:pt x="88339" y="8941"/>
                  </a:lnTo>
                  <a:lnTo>
                    <a:pt x="87850" y="8609"/>
                  </a:lnTo>
                  <a:lnTo>
                    <a:pt x="86527" y="8687"/>
                  </a:lnTo>
                  <a:lnTo>
                    <a:pt x="85718" y="8581"/>
                  </a:lnTo>
                  <a:lnTo>
                    <a:pt x="85764" y="9364"/>
                  </a:lnTo>
                  <a:lnTo>
                    <a:pt x="86055" y="9554"/>
                  </a:lnTo>
                  <a:lnTo>
                    <a:pt x="87397" y="9517"/>
                  </a:lnTo>
                  <a:lnTo>
                    <a:pt x="87872" y="9677"/>
                  </a:lnTo>
                  <a:lnTo>
                    <a:pt x="87863" y="10723"/>
                  </a:lnTo>
                  <a:lnTo>
                    <a:pt x="87563" y="11441"/>
                  </a:lnTo>
                  <a:lnTo>
                    <a:pt x="88325" y="11633"/>
                  </a:lnTo>
                  <a:lnTo>
                    <a:pt x="88897" y="11259"/>
                  </a:lnTo>
                  <a:lnTo>
                    <a:pt x="89428" y="11150"/>
                  </a:lnTo>
                  <a:lnTo>
                    <a:pt x="89770" y="11390"/>
                  </a:lnTo>
                  <a:lnTo>
                    <a:pt x="90707" y="11494"/>
                  </a:lnTo>
                  <a:lnTo>
                    <a:pt x="91777" y="12010"/>
                  </a:lnTo>
                  <a:lnTo>
                    <a:pt x="91765" y="12349"/>
                  </a:lnTo>
                  <a:lnTo>
                    <a:pt x="91276" y="12870"/>
                  </a:lnTo>
                  <a:lnTo>
                    <a:pt x="91389" y="13685"/>
                  </a:lnTo>
                  <a:lnTo>
                    <a:pt x="91676" y="13365"/>
                  </a:lnTo>
                  <a:lnTo>
                    <a:pt x="92454" y="13410"/>
                  </a:lnTo>
                  <a:lnTo>
                    <a:pt x="92738" y="13677"/>
                  </a:lnTo>
                  <a:lnTo>
                    <a:pt x="92804" y="14009"/>
                  </a:lnTo>
                  <a:lnTo>
                    <a:pt x="92758" y="14455"/>
                  </a:lnTo>
                  <a:lnTo>
                    <a:pt x="92222" y="15133"/>
                  </a:lnTo>
                  <a:lnTo>
                    <a:pt x="91949" y="15085"/>
                  </a:lnTo>
                  <a:lnTo>
                    <a:pt x="91689" y="15271"/>
                  </a:lnTo>
                  <a:lnTo>
                    <a:pt x="92793" y="15728"/>
                  </a:lnTo>
                  <a:lnTo>
                    <a:pt x="93831" y="15932"/>
                  </a:lnTo>
                  <a:lnTo>
                    <a:pt x="94126" y="15888"/>
                  </a:lnTo>
                  <a:lnTo>
                    <a:pt x="94690" y="17421"/>
                  </a:lnTo>
                  <a:lnTo>
                    <a:pt x="94834" y="18456"/>
                  </a:lnTo>
                  <a:lnTo>
                    <a:pt x="94823" y="18783"/>
                  </a:lnTo>
                  <a:lnTo>
                    <a:pt x="93397" y="18471"/>
                  </a:lnTo>
                  <a:lnTo>
                    <a:pt x="92429" y="18501"/>
                  </a:lnTo>
                  <a:lnTo>
                    <a:pt x="92251" y="18851"/>
                  </a:lnTo>
                  <a:lnTo>
                    <a:pt x="92942" y="19662"/>
                  </a:lnTo>
                  <a:lnTo>
                    <a:pt x="94679" y="19502"/>
                  </a:lnTo>
                  <a:lnTo>
                    <a:pt x="94858" y="19714"/>
                  </a:lnTo>
                  <a:lnTo>
                    <a:pt x="94932" y="20224"/>
                  </a:lnTo>
                  <a:lnTo>
                    <a:pt x="95142" y="20834"/>
                  </a:lnTo>
                  <a:lnTo>
                    <a:pt x="95973" y="20834"/>
                  </a:lnTo>
                  <a:lnTo>
                    <a:pt x="96443" y="20915"/>
                  </a:lnTo>
                  <a:lnTo>
                    <a:pt x="97678" y="21891"/>
                  </a:lnTo>
                  <a:lnTo>
                    <a:pt x="96582" y="23187"/>
                  </a:lnTo>
                  <a:lnTo>
                    <a:pt x="98102" y="24407"/>
                  </a:lnTo>
                  <a:lnTo>
                    <a:pt x="97617" y="24494"/>
                  </a:lnTo>
                  <a:lnTo>
                    <a:pt x="98496" y="24724"/>
                  </a:lnTo>
                  <a:lnTo>
                    <a:pt x="99057" y="25164"/>
                  </a:lnTo>
                  <a:lnTo>
                    <a:pt x="98771" y="25810"/>
                  </a:lnTo>
                  <a:lnTo>
                    <a:pt x="98905" y="26294"/>
                  </a:lnTo>
                  <a:lnTo>
                    <a:pt x="99763" y="26830"/>
                  </a:lnTo>
                  <a:lnTo>
                    <a:pt x="99903" y="25814"/>
                  </a:lnTo>
                  <a:lnTo>
                    <a:pt x="103411" y="28626"/>
                  </a:lnTo>
                  <a:lnTo>
                    <a:pt x="106449" y="25970"/>
                  </a:lnTo>
                  <a:lnTo>
                    <a:pt x="106631" y="26340"/>
                  </a:lnTo>
                  <a:lnTo>
                    <a:pt x="106552" y="27053"/>
                  </a:lnTo>
                  <a:lnTo>
                    <a:pt x="105929" y="27464"/>
                  </a:lnTo>
                  <a:lnTo>
                    <a:pt x="106182" y="28005"/>
                  </a:lnTo>
                  <a:lnTo>
                    <a:pt x="106066" y="28942"/>
                  </a:lnTo>
                  <a:lnTo>
                    <a:pt x="106600" y="29903"/>
                  </a:lnTo>
                  <a:lnTo>
                    <a:pt x="105807" y="30134"/>
                  </a:lnTo>
                  <a:lnTo>
                    <a:pt x="105208" y="30487"/>
                  </a:lnTo>
                  <a:lnTo>
                    <a:pt x="104785" y="31041"/>
                  </a:lnTo>
                  <a:lnTo>
                    <a:pt x="104040" y="31156"/>
                  </a:lnTo>
                  <a:lnTo>
                    <a:pt x="103274" y="31814"/>
                  </a:lnTo>
                  <a:lnTo>
                    <a:pt x="103096" y="32074"/>
                  </a:lnTo>
                  <a:lnTo>
                    <a:pt x="102699" y="33708"/>
                  </a:lnTo>
                  <a:lnTo>
                    <a:pt x="102528" y="34017"/>
                  </a:lnTo>
                  <a:lnTo>
                    <a:pt x="102171" y="34099"/>
                  </a:lnTo>
                  <a:lnTo>
                    <a:pt x="101054" y="33975"/>
                  </a:lnTo>
                  <a:lnTo>
                    <a:pt x="100751" y="34117"/>
                  </a:lnTo>
                  <a:lnTo>
                    <a:pt x="100379" y="34645"/>
                  </a:lnTo>
                  <a:lnTo>
                    <a:pt x="100157" y="34723"/>
                  </a:lnTo>
                  <a:lnTo>
                    <a:pt x="99517" y="34716"/>
                  </a:lnTo>
                  <a:lnTo>
                    <a:pt x="99191" y="34965"/>
                  </a:lnTo>
                  <a:lnTo>
                    <a:pt x="98617" y="35698"/>
                  </a:lnTo>
                  <a:lnTo>
                    <a:pt x="98722" y="36011"/>
                  </a:lnTo>
                  <a:lnTo>
                    <a:pt x="98400" y="36426"/>
                  </a:lnTo>
                  <a:lnTo>
                    <a:pt x="97511" y="36532"/>
                  </a:lnTo>
                  <a:lnTo>
                    <a:pt x="96607" y="36339"/>
                  </a:lnTo>
                  <a:lnTo>
                    <a:pt x="95693" y="36399"/>
                  </a:lnTo>
                  <a:lnTo>
                    <a:pt x="97186" y="38591"/>
                  </a:lnTo>
                  <a:lnTo>
                    <a:pt x="98710" y="38415"/>
                  </a:lnTo>
                  <a:lnTo>
                    <a:pt x="98745" y="38661"/>
                  </a:lnTo>
                  <a:lnTo>
                    <a:pt x="98739" y="40672"/>
                  </a:lnTo>
                  <a:lnTo>
                    <a:pt x="97496" y="41464"/>
                  </a:lnTo>
                  <a:lnTo>
                    <a:pt x="97046" y="41828"/>
                  </a:lnTo>
                  <a:lnTo>
                    <a:pt x="96655" y="42365"/>
                  </a:lnTo>
                  <a:lnTo>
                    <a:pt x="96454" y="42792"/>
                  </a:lnTo>
                  <a:lnTo>
                    <a:pt x="96736" y="42964"/>
                  </a:lnTo>
                  <a:lnTo>
                    <a:pt x="96540" y="43198"/>
                  </a:lnTo>
                  <a:lnTo>
                    <a:pt x="97732" y="44152"/>
                  </a:lnTo>
                  <a:lnTo>
                    <a:pt x="98795" y="43142"/>
                  </a:lnTo>
                  <a:lnTo>
                    <a:pt x="99462" y="42916"/>
                  </a:lnTo>
                  <a:lnTo>
                    <a:pt x="100233" y="42454"/>
                  </a:lnTo>
                  <a:lnTo>
                    <a:pt x="100853" y="43463"/>
                  </a:lnTo>
                  <a:lnTo>
                    <a:pt x="101125" y="43441"/>
                  </a:lnTo>
                  <a:lnTo>
                    <a:pt x="101990" y="42711"/>
                  </a:lnTo>
                  <a:lnTo>
                    <a:pt x="102319" y="42555"/>
                  </a:lnTo>
                  <a:lnTo>
                    <a:pt x="102602" y="42678"/>
                  </a:lnTo>
                  <a:lnTo>
                    <a:pt x="103052" y="42563"/>
                  </a:lnTo>
                  <a:lnTo>
                    <a:pt x="103913" y="42098"/>
                  </a:lnTo>
                  <a:lnTo>
                    <a:pt x="104657" y="42757"/>
                  </a:lnTo>
                  <a:lnTo>
                    <a:pt x="105592" y="41680"/>
                  </a:lnTo>
                  <a:lnTo>
                    <a:pt x="105457" y="40528"/>
                  </a:lnTo>
                  <a:lnTo>
                    <a:pt x="105080" y="39839"/>
                  </a:lnTo>
                  <a:lnTo>
                    <a:pt x="106292" y="38447"/>
                  </a:lnTo>
                  <a:lnTo>
                    <a:pt x="106248" y="39108"/>
                  </a:lnTo>
                  <a:lnTo>
                    <a:pt x="106402" y="39535"/>
                  </a:lnTo>
                  <a:lnTo>
                    <a:pt x="107001" y="38904"/>
                  </a:lnTo>
                  <a:lnTo>
                    <a:pt x="109117" y="38849"/>
                  </a:lnTo>
                  <a:lnTo>
                    <a:pt x="110893" y="38134"/>
                  </a:lnTo>
                  <a:lnTo>
                    <a:pt x="111604" y="37717"/>
                  </a:lnTo>
                  <a:lnTo>
                    <a:pt x="112126" y="37091"/>
                  </a:lnTo>
                  <a:lnTo>
                    <a:pt x="112416" y="37931"/>
                  </a:lnTo>
                  <a:lnTo>
                    <a:pt x="113041" y="38624"/>
                  </a:lnTo>
                  <a:lnTo>
                    <a:pt x="113175" y="38916"/>
                  </a:lnTo>
                  <a:lnTo>
                    <a:pt x="114112" y="39342"/>
                  </a:lnTo>
                  <a:lnTo>
                    <a:pt x="114823" y="39805"/>
                  </a:lnTo>
                  <a:lnTo>
                    <a:pt x="114801" y="40375"/>
                  </a:lnTo>
                  <a:lnTo>
                    <a:pt x="114728" y="40656"/>
                  </a:lnTo>
                  <a:lnTo>
                    <a:pt x="114465" y="41202"/>
                  </a:lnTo>
                  <a:lnTo>
                    <a:pt x="113177" y="42957"/>
                  </a:lnTo>
                  <a:lnTo>
                    <a:pt x="112798" y="43767"/>
                  </a:lnTo>
                  <a:lnTo>
                    <a:pt x="112958" y="43858"/>
                  </a:lnTo>
                  <a:lnTo>
                    <a:pt x="112604" y="44296"/>
                  </a:lnTo>
                  <a:lnTo>
                    <a:pt x="112322" y="45014"/>
                  </a:lnTo>
                  <a:lnTo>
                    <a:pt x="113234" y="45581"/>
                  </a:lnTo>
                  <a:lnTo>
                    <a:pt x="113995" y="46175"/>
                  </a:lnTo>
                  <a:lnTo>
                    <a:pt x="113822" y="46443"/>
                  </a:lnTo>
                  <a:lnTo>
                    <a:pt x="113477" y="46978"/>
                  </a:lnTo>
                  <a:lnTo>
                    <a:pt x="113823" y="47448"/>
                  </a:lnTo>
                  <a:lnTo>
                    <a:pt x="114126" y="48102"/>
                  </a:lnTo>
                  <a:lnTo>
                    <a:pt x="114053" y="48866"/>
                  </a:lnTo>
                  <a:lnTo>
                    <a:pt x="116311" y="50254"/>
                  </a:lnTo>
                  <a:lnTo>
                    <a:pt x="117081" y="50694"/>
                  </a:lnTo>
                  <a:lnTo>
                    <a:pt x="115845" y="52573"/>
                  </a:lnTo>
                  <a:lnTo>
                    <a:pt x="116457" y="52979"/>
                  </a:lnTo>
                  <a:lnTo>
                    <a:pt x="115912" y="53742"/>
                  </a:lnTo>
                  <a:lnTo>
                    <a:pt x="115349" y="53278"/>
                  </a:lnTo>
                  <a:lnTo>
                    <a:pt x="113156" y="56513"/>
                  </a:lnTo>
                  <a:lnTo>
                    <a:pt x="112498" y="57465"/>
                  </a:lnTo>
                  <a:lnTo>
                    <a:pt x="112188" y="57109"/>
                  </a:lnTo>
                  <a:lnTo>
                    <a:pt x="111787" y="56470"/>
                  </a:lnTo>
                  <a:lnTo>
                    <a:pt x="112067" y="57080"/>
                  </a:lnTo>
                  <a:lnTo>
                    <a:pt x="111838" y="57815"/>
                  </a:lnTo>
                  <a:lnTo>
                    <a:pt x="111595" y="58297"/>
                  </a:lnTo>
                  <a:lnTo>
                    <a:pt x="111625" y="58789"/>
                  </a:lnTo>
                  <a:lnTo>
                    <a:pt x="111698" y="59173"/>
                  </a:lnTo>
                  <a:lnTo>
                    <a:pt x="111498" y="60039"/>
                  </a:lnTo>
                  <a:lnTo>
                    <a:pt x="111532" y="60239"/>
                  </a:lnTo>
                  <a:lnTo>
                    <a:pt x="112606" y="60576"/>
                  </a:lnTo>
                  <a:lnTo>
                    <a:pt x="112882" y="61023"/>
                  </a:lnTo>
                  <a:lnTo>
                    <a:pt x="113179" y="60872"/>
                  </a:lnTo>
                  <a:lnTo>
                    <a:pt x="114229" y="59519"/>
                  </a:lnTo>
                  <a:lnTo>
                    <a:pt x="115317" y="60364"/>
                  </a:lnTo>
                  <a:lnTo>
                    <a:pt x="115529" y="60731"/>
                  </a:lnTo>
                  <a:lnTo>
                    <a:pt x="114932" y="61451"/>
                  </a:lnTo>
                  <a:lnTo>
                    <a:pt x="115988" y="61802"/>
                  </a:lnTo>
                  <a:lnTo>
                    <a:pt x="116696" y="62296"/>
                  </a:lnTo>
                  <a:lnTo>
                    <a:pt x="117341" y="62942"/>
                  </a:lnTo>
                  <a:lnTo>
                    <a:pt x="115134" y="65806"/>
                  </a:lnTo>
                  <a:lnTo>
                    <a:pt x="116001" y="66398"/>
                  </a:lnTo>
                  <a:lnTo>
                    <a:pt x="115633" y="67217"/>
                  </a:lnTo>
                  <a:lnTo>
                    <a:pt x="115578" y="67477"/>
                  </a:lnTo>
                  <a:lnTo>
                    <a:pt x="115821" y="67722"/>
                  </a:lnTo>
                  <a:lnTo>
                    <a:pt x="116505" y="67835"/>
                  </a:lnTo>
                  <a:lnTo>
                    <a:pt x="115155" y="69498"/>
                  </a:lnTo>
                  <a:lnTo>
                    <a:pt x="114713" y="69207"/>
                  </a:lnTo>
                  <a:lnTo>
                    <a:pt x="113784" y="68764"/>
                  </a:lnTo>
                  <a:lnTo>
                    <a:pt x="113610" y="68345"/>
                  </a:lnTo>
                  <a:lnTo>
                    <a:pt x="113298" y="67862"/>
                  </a:lnTo>
                  <a:lnTo>
                    <a:pt x="112316" y="68589"/>
                  </a:lnTo>
                  <a:lnTo>
                    <a:pt x="112221" y="69093"/>
                  </a:lnTo>
                  <a:lnTo>
                    <a:pt x="112144" y="69232"/>
                  </a:lnTo>
                  <a:lnTo>
                    <a:pt x="111937" y="69366"/>
                  </a:lnTo>
                  <a:lnTo>
                    <a:pt x="109178" y="67416"/>
                  </a:lnTo>
                  <a:lnTo>
                    <a:pt x="108381" y="67046"/>
                  </a:lnTo>
                  <a:lnTo>
                    <a:pt x="109503" y="65548"/>
                  </a:lnTo>
                  <a:lnTo>
                    <a:pt x="109163" y="65354"/>
                  </a:lnTo>
                  <a:lnTo>
                    <a:pt x="108774" y="65476"/>
                  </a:lnTo>
                  <a:lnTo>
                    <a:pt x="107841" y="64950"/>
                  </a:lnTo>
                  <a:lnTo>
                    <a:pt x="107563" y="64902"/>
                  </a:lnTo>
                  <a:lnTo>
                    <a:pt x="107071" y="65622"/>
                  </a:lnTo>
                  <a:lnTo>
                    <a:pt x="106323" y="65496"/>
                  </a:lnTo>
                  <a:lnTo>
                    <a:pt x="106056" y="65155"/>
                  </a:lnTo>
                  <a:lnTo>
                    <a:pt x="104025" y="63900"/>
                  </a:lnTo>
                  <a:lnTo>
                    <a:pt x="102870" y="63313"/>
                  </a:lnTo>
                  <a:lnTo>
                    <a:pt x="102592" y="63739"/>
                  </a:lnTo>
                  <a:lnTo>
                    <a:pt x="102068" y="63378"/>
                  </a:lnTo>
                  <a:lnTo>
                    <a:pt x="101833" y="63899"/>
                  </a:lnTo>
                  <a:lnTo>
                    <a:pt x="102279" y="64214"/>
                  </a:lnTo>
                  <a:lnTo>
                    <a:pt x="99174" y="69033"/>
                  </a:lnTo>
                  <a:lnTo>
                    <a:pt x="98346" y="68510"/>
                  </a:lnTo>
                  <a:lnTo>
                    <a:pt x="98253" y="68381"/>
                  </a:lnTo>
                  <a:lnTo>
                    <a:pt x="98472" y="68833"/>
                  </a:lnTo>
                  <a:lnTo>
                    <a:pt x="99000" y="69306"/>
                  </a:lnTo>
                  <a:lnTo>
                    <a:pt x="98568" y="70001"/>
                  </a:lnTo>
                  <a:lnTo>
                    <a:pt x="98138" y="70642"/>
                  </a:lnTo>
                  <a:lnTo>
                    <a:pt x="97526" y="71595"/>
                  </a:lnTo>
                  <a:lnTo>
                    <a:pt x="97228" y="72018"/>
                  </a:lnTo>
                  <a:lnTo>
                    <a:pt x="96194" y="73545"/>
                  </a:lnTo>
                  <a:lnTo>
                    <a:pt x="94345" y="74780"/>
                  </a:lnTo>
                  <a:lnTo>
                    <a:pt x="93654" y="75240"/>
                  </a:lnTo>
                  <a:lnTo>
                    <a:pt x="93396" y="75413"/>
                  </a:lnTo>
                  <a:lnTo>
                    <a:pt x="90237" y="77507"/>
                  </a:lnTo>
                  <a:lnTo>
                    <a:pt x="91286" y="78888"/>
                  </a:lnTo>
                  <a:lnTo>
                    <a:pt x="91355" y="79398"/>
                  </a:lnTo>
                  <a:lnTo>
                    <a:pt x="91236" y="79996"/>
                  </a:lnTo>
                  <a:lnTo>
                    <a:pt x="91248" y="80353"/>
                  </a:lnTo>
                  <a:lnTo>
                    <a:pt x="91568" y="80828"/>
                  </a:lnTo>
                  <a:lnTo>
                    <a:pt x="91554" y="81794"/>
                  </a:lnTo>
                  <a:lnTo>
                    <a:pt x="91566" y="82490"/>
                  </a:lnTo>
                  <a:lnTo>
                    <a:pt x="91742" y="83748"/>
                  </a:lnTo>
                  <a:lnTo>
                    <a:pt x="92145" y="84515"/>
                  </a:lnTo>
                  <a:lnTo>
                    <a:pt x="92257" y="85376"/>
                  </a:lnTo>
                  <a:lnTo>
                    <a:pt x="91923" y="86074"/>
                  </a:lnTo>
                  <a:lnTo>
                    <a:pt x="91817" y="87142"/>
                  </a:lnTo>
                  <a:lnTo>
                    <a:pt x="90659" y="87350"/>
                  </a:lnTo>
                  <a:lnTo>
                    <a:pt x="89771" y="87410"/>
                  </a:lnTo>
                  <a:lnTo>
                    <a:pt x="89827" y="88115"/>
                  </a:lnTo>
                  <a:lnTo>
                    <a:pt x="90566" y="88143"/>
                  </a:lnTo>
                  <a:lnTo>
                    <a:pt x="90783" y="88469"/>
                  </a:lnTo>
                  <a:lnTo>
                    <a:pt x="90830" y="88646"/>
                  </a:lnTo>
                  <a:lnTo>
                    <a:pt x="90321" y="88592"/>
                  </a:lnTo>
                  <a:lnTo>
                    <a:pt x="89904" y="88412"/>
                  </a:lnTo>
                  <a:lnTo>
                    <a:pt x="88997" y="88666"/>
                  </a:lnTo>
                  <a:lnTo>
                    <a:pt x="88967" y="89529"/>
                  </a:lnTo>
                  <a:lnTo>
                    <a:pt x="89046" y="90067"/>
                  </a:lnTo>
                  <a:lnTo>
                    <a:pt x="88892" y="90165"/>
                  </a:lnTo>
                  <a:lnTo>
                    <a:pt x="87493" y="90275"/>
                  </a:lnTo>
                  <a:lnTo>
                    <a:pt x="87108" y="90368"/>
                  </a:lnTo>
                  <a:lnTo>
                    <a:pt x="86061" y="89685"/>
                  </a:lnTo>
                  <a:lnTo>
                    <a:pt x="85790" y="89585"/>
                  </a:lnTo>
                  <a:lnTo>
                    <a:pt x="85492" y="90293"/>
                  </a:lnTo>
                  <a:lnTo>
                    <a:pt x="86029" y="90469"/>
                  </a:lnTo>
                  <a:lnTo>
                    <a:pt x="86446" y="91251"/>
                  </a:lnTo>
                  <a:lnTo>
                    <a:pt x="86722" y="91596"/>
                  </a:lnTo>
                  <a:lnTo>
                    <a:pt x="87165" y="91661"/>
                  </a:lnTo>
                  <a:lnTo>
                    <a:pt x="87467" y="92208"/>
                  </a:lnTo>
                  <a:lnTo>
                    <a:pt x="87366" y="92612"/>
                  </a:lnTo>
                  <a:lnTo>
                    <a:pt x="85729" y="92759"/>
                  </a:lnTo>
                  <a:lnTo>
                    <a:pt x="85089" y="92615"/>
                  </a:lnTo>
                  <a:lnTo>
                    <a:pt x="84986" y="92761"/>
                  </a:lnTo>
                  <a:lnTo>
                    <a:pt x="85280" y="94084"/>
                  </a:lnTo>
                  <a:lnTo>
                    <a:pt x="84211" y="94278"/>
                  </a:lnTo>
                  <a:lnTo>
                    <a:pt x="83322" y="94696"/>
                  </a:lnTo>
                  <a:lnTo>
                    <a:pt x="83069" y="95339"/>
                  </a:lnTo>
                  <a:lnTo>
                    <a:pt x="83557" y="95587"/>
                  </a:lnTo>
                  <a:lnTo>
                    <a:pt x="83591" y="95937"/>
                  </a:lnTo>
                  <a:lnTo>
                    <a:pt x="83427" y="95792"/>
                  </a:lnTo>
                  <a:lnTo>
                    <a:pt x="82174" y="95457"/>
                  </a:lnTo>
                  <a:lnTo>
                    <a:pt x="81534" y="95651"/>
                  </a:lnTo>
                  <a:lnTo>
                    <a:pt x="80147" y="95772"/>
                  </a:lnTo>
                  <a:lnTo>
                    <a:pt x="79657" y="95664"/>
                  </a:lnTo>
                  <a:lnTo>
                    <a:pt x="79459" y="95469"/>
                  </a:lnTo>
                  <a:lnTo>
                    <a:pt x="79090" y="95551"/>
                  </a:lnTo>
                  <a:lnTo>
                    <a:pt x="78869" y="95711"/>
                  </a:lnTo>
                  <a:lnTo>
                    <a:pt x="78675" y="96181"/>
                  </a:lnTo>
                  <a:lnTo>
                    <a:pt x="78305" y="96341"/>
                  </a:lnTo>
                  <a:lnTo>
                    <a:pt x="77094" y="96541"/>
                  </a:lnTo>
                  <a:lnTo>
                    <a:pt x="76836" y="96520"/>
                  </a:lnTo>
                  <a:lnTo>
                    <a:pt x="76581" y="96375"/>
                  </a:lnTo>
                  <a:lnTo>
                    <a:pt x="76192" y="94691"/>
                  </a:lnTo>
                  <a:lnTo>
                    <a:pt x="75526" y="94201"/>
                  </a:lnTo>
                  <a:lnTo>
                    <a:pt x="74676" y="92802"/>
                  </a:lnTo>
                  <a:lnTo>
                    <a:pt x="73775" y="91611"/>
                  </a:lnTo>
                  <a:lnTo>
                    <a:pt x="73596" y="91468"/>
                  </a:lnTo>
                  <a:lnTo>
                    <a:pt x="72525" y="91311"/>
                  </a:lnTo>
                  <a:lnTo>
                    <a:pt x="72422" y="91035"/>
                  </a:lnTo>
                  <a:lnTo>
                    <a:pt x="67714" y="93365"/>
                  </a:lnTo>
                  <a:lnTo>
                    <a:pt x="67789" y="93233"/>
                  </a:lnTo>
                  <a:lnTo>
                    <a:pt x="67652" y="93134"/>
                  </a:lnTo>
                  <a:lnTo>
                    <a:pt x="65691" y="92721"/>
                  </a:lnTo>
                  <a:lnTo>
                    <a:pt x="65319" y="91260"/>
                  </a:lnTo>
                  <a:lnTo>
                    <a:pt x="67172" y="91213"/>
                  </a:lnTo>
                  <a:lnTo>
                    <a:pt x="67172" y="90899"/>
                  </a:lnTo>
                  <a:lnTo>
                    <a:pt x="67088" y="90611"/>
                  </a:lnTo>
                  <a:lnTo>
                    <a:pt x="66295" y="90613"/>
                  </a:lnTo>
                  <a:lnTo>
                    <a:pt x="65944" y="90925"/>
                  </a:lnTo>
                  <a:lnTo>
                    <a:pt x="65879" y="90726"/>
                  </a:lnTo>
                  <a:lnTo>
                    <a:pt x="65620" y="89677"/>
                  </a:lnTo>
                  <a:lnTo>
                    <a:pt x="66538" y="89392"/>
                  </a:lnTo>
                  <a:lnTo>
                    <a:pt x="66495" y="89021"/>
                  </a:lnTo>
                  <a:lnTo>
                    <a:pt x="65070" y="89420"/>
                  </a:lnTo>
                  <a:lnTo>
                    <a:pt x="64995" y="88439"/>
                  </a:lnTo>
                  <a:lnTo>
                    <a:pt x="65061" y="87648"/>
                  </a:lnTo>
                  <a:lnTo>
                    <a:pt x="65738" y="85992"/>
                  </a:lnTo>
                  <a:lnTo>
                    <a:pt x="66369" y="84810"/>
                  </a:lnTo>
                  <a:lnTo>
                    <a:pt x="65150" y="83804"/>
                  </a:lnTo>
                  <a:lnTo>
                    <a:pt x="64556" y="83316"/>
                  </a:lnTo>
                  <a:lnTo>
                    <a:pt x="64373" y="83163"/>
                  </a:lnTo>
                  <a:lnTo>
                    <a:pt x="58160" y="78114"/>
                  </a:lnTo>
                  <a:lnTo>
                    <a:pt x="57857" y="78656"/>
                  </a:lnTo>
                  <a:lnTo>
                    <a:pt x="57705" y="79289"/>
                  </a:lnTo>
                  <a:lnTo>
                    <a:pt x="57308" y="80363"/>
                  </a:lnTo>
                  <a:lnTo>
                    <a:pt x="57035" y="80550"/>
                  </a:lnTo>
                  <a:lnTo>
                    <a:pt x="56639" y="80706"/>
                  </a:lnTo>
                  <a:lnTo>
                    <a:pt x="55893" y="80631"/>
                  </a:lnTo>
                  <a:lnTo>
                    <a:pt x="55287" y="80072"/>
                  </a:lnTo>
                  <a:lnTo>
                    <a:pt x="54689" y="79491"/>
                  </a:lnTo>
                  <a:lnTo>
                    <a:pt x="54700" y="79019"/>
                  </a:lnTo>
                  <a:lnTo>
                    <a:pt x="54546" y="78769"/>
                  </a:lnTo>
                  <a:lnTo>
                    <a:pt x="54334" y="78698"/>
                  </a:lnTo>
                  <a:lnTo>
                    <a:pt x="51663" y="78672"/>
                  </a:lnTo>
                  <a:lnTo>
                    <a:pt x="51331" y="78415"/>
                  </a:lnTo>
                  <a:lnTo>
                    <a:pt x="51760" y="78430"/>
                  </a:lnTo>
                  <a:lnTo>
                    <a:pt x="52231" y="78337"/>
                  </a:lnTo>
                  <a:lnTo>
                    <a:pt x="52471" y="78080"/>
                  </a:lnTo>
                  <a:lnTo>
                    <a:pt x="52943" y="77968"/>
                  </a:lnTo>
                  <a:lnTo>
                    <a:pt x="53897" y="78028"/>
                  </a:lnTo>
                  <a:lnTo>
                    <a:pt x="54056" y="77262"/>
                  </a:lnTo>
                  <a:lnTo>
                    <a:pt x="54064" y="77020"/>
                  </a:lnTo>
                  <a:lnTo>
                    <a:pt x="53960" y="76726"/>
                  </a:lnTo>
                  <a:lnTo>
                    <a:pt x="53403" y="76774"/>
                  </a:lnTo>
                  <a:lnTo>
                    <a:pt x="52398" y="76398"/>
                  </a:lnTo>
                  <a:lnTo>
                    <a:pt x="50980" y="76535"/>
                  </a:lnTo>
                  <a:lnTo>
                    <a:pt x="50408" y="76077"/>
                  </a:lnTo>
                  <a:lnTo>
                    <a:pt x="50044" y="75907"/>
                  </a:lnTo>
                  <a:lnTo>
                    <a:pt x="50266" y="75721"/>
                  </a:lnTo>
                  <a:lnTo>
                    <a:pt x="50605" y="75586"/>
                  </a:lnTo>
                  <a:lnTo>
                    <a:pt x="51935" y="75259"/>
                  </a:lnTo>
                  <a:lnTo>
                    <a:pt x="53094" y="75322"/>
                  </a:lnTo>
                  <a:lnTo>
                    <a:pt x="52935" y="74308"/>
                  </a:lnTo>
                  <a:lnTo>
                    <a:pt x="51224" y="74778"/>
                  </a:lnTo>
                  <a:lnTo>
                    <a:pt x="49825" y="74777"/>
                  </a:lnTo>
                  <a:lnTo>
                    <a:pt x="48927" y="74718"/>
                  </a:lnTo>
                  <a:lnTo>
                    <a:pt x="49039" y="73952"/>
                  </a:lnTo>
                  <a:lnTo>
                    <a:pt x="48104" y="74138"/>
                  </a:lnTo>
                  <a:lnTo>
                    <a:pt x="47505" y="74373"/>
                  </a:lnTo>
                  <a:lnTo>
                    <a:pt x="47462" y="73926"/>
                  </a:lnTo>
                  <a:lnTo>
                    <a:pt x="47547" y="73651"/>
                  </a:lnTo>
                  <a:lnTo>
                    <a:pt x="49098" y="73576"/>
                  </a:lnTo>
                  <a:lnTo>
                    <a:pt x="49399" y="73449"/>
                  </a:lnTo>
                  <a:lnTo>
                    <a:pt x="49929" y="73193"/>
                  </a:lnTo>
                  <a:lnTo>
                    <a:pt x="49747" y="72727"/>
                  </a:lnTo>
                  <a:lnTo>
                    <a:pt x="49753" y="72560"/>
                  </a:lnTo>
                  <a:lnTo>
                    <a:pt x="50523" y="72067"/>
                  </a:lnTo>
                  <a:lnTo>
                    <a:pt x="50705" y="72148"/>
                  </a:lnTo>
                  <a:lnTo>
                    <a:pt x="51168" y="72517"/>
                  </a:lnTo>
                  <a:lnTo>
                    <a:pt x="53321" y="74247"/>
                  </a:lnTo>
                  <a:lnTo>
                    <a:pt x="53671" y="73983"/>
                  </a:lnTo>
                  <a:lnTo>
                    <a:pt x="53427" y="73971"/>
                  </a:lnTo>
                  <a:lnTo>
                    <a:pt x="52276" y="72858"/>
                  </a:lnTo>
                  <a:lnTo>
                    <a:pt x="52530" y="71546"/>
                  </a:lnTo>
                  <a:lnTo>
                    <a:pt x="53177" y="70343"/>
                  </a:lnTo>
                  <a:lnTo>
                    <a:pt x="53819" y="70208"/>
                  </a:lnTo>
                  <a:lnTo>
                    <a:pt x="54135" y="70378"/>
                  </a:lnTo>
                  <a:lnTo>
                    <a:pt x="54529" y="71068"/>
                  </a:lnTo>
                  <a:lnTo>
                    <a:pt x="55206" y="71275"/>
                  </a:lnTo>
                  <a:lnTo>
                    <a:pt x="55710" y="71534"/>
                  </a:lnTo>
                  <a:lnTo>
                    <a:pt x="56085" y="72083"/>
                  </a:lnTo>
                  <a:lnTo>
                    <a:pt x="56471" y="72107"/>
                  </a:lnTo>
                  <a:lnTo>
                    <a:pt x="56854" y="71969"/>
                  </a:lnTo>
                  <a:lnTo>
                    <a:pt x="56699" y="70961"/>
                  </a:lnTo>
                  <a:lnTo>
                    <a:pt x="56116" y="70359"/>
                  </a:lnTo>
                  <a:lnTo>
                    <a:pt x="55908" y="69600"/>
                  </a:lnTo>
                  <a:lnTo>
                    <a:pt x="56116" y="69302"/>
                  </a:lnTo>
                  <a:lnTo>
                    <a:pt x="56419" y="69203"/>
                  </a:lnTo>
                  <a:lnTo>
                    <a:pt x="56595" y="69054"/>
                  </a:lnTo>
                  <a:lnTo>
                    <a:pt x="56947" y="68136"/>
                  </a:lnTo>
                  <a:lnTo>
                    <a:pt x="57704" y="67619"/>
                  </a:lnTo>
                  <a:lnTo>
                    <a:pt x="57962" y="67259"/>
                  </a:lnTo>
                  <a:lnTo>
                    <a:pt x="57992" y="67097"/>
                  </a:lnTo>
                  <a:lnTo>
                    <a:pt x="57921" y="66881"/>
                  </a:lnTo>
                  <a:lnTo>
                    <a:pt x="57593" y="66797"/>
                  </a:lnTo>
                  <a:lnTo>
                    <a:pt x="57358" y="66963"/>
                  </a:lnTo>
                  <a:lnTo>
                    <a:pt x="57018" y="66952"/>
                  </a:lnTo>
                  <a:lnTo>
                    <a:pt x="56617" y="66497"/>
                  </a:lnTo>
                  <a:lnTo>
                    <a:pt x="56699" y="66032"/>
                  </a:lnTo>
                  <a:lnTo>
                    <a:pt x="56530" y="65509"/>
                  </a:lnTo>
                  <a:lnTo>
                    <a:pt x="56363" y="65268"/>
                  </a:lnTo>
                  <a:lnTo>
                    <a:pt x="56129" y="65170"/>
                  </a:lnTo>
                  <a:lnTo>
                    <a:pt x="56660" y="64812"/>
                  </a:lnTo>
                  <a:lnTo>
                    <a:pt x="57024" y="64753"/>
                  </a:lnTo>
                  <a:lnTo>
                    <a:pt x="57745" y="65000"/>
                  </a:lnTo>
                  <a:lnTo>
                    <a:pt x="59639" y="64877"/>
                  </a:lnTo>
                  <a:lnTo>
                    <a:pt x="59769" y="65655"/>
                  </a:lnTo>
                  <a:lnTo>
                    <a:pt x="60707" y="66261"/>
                  </a:lnTo>
                  <a:lnTo>
                    <a:pt x="60830" y="67057"/>
                  </a:lnTo>
                  <a:lnTo>
                    <a:pt x="61355" y="67210"/>
                  </a:lnTo>
                  <a:lnTo>
                    <a:pt x="61673" y="66963"/>
                  </a:lnTo>
                  <a:lnTo>
                    <a:pt x="62118" y="66785"/>
                  </a:lnTo>
                  <a:lnTo>
                    <a:pt x="62629" y="66745"/>
                  </a:lnTo>
                  <a:lnTo>
                    <a:pt x="63036" y="66618"/>
                  </a:lnTo>
                  <a:lnTo>
                    <a:pt x="63404" y="66338"/>
                  </a:lnTo>
                  <a:lnTo>
                    <a:pt x="63623" y="66512"/>
                  </a:lnTo>
                  <a:lnTo>
                    <a:pt x="63950" y="67789"/>
                  </a:lnTo>
                  <a:lnTo>
                    <a:pt x="63976" y="68261"/>
                  </a:lnTo>
                  <a:lnTo>
                    <a:pt x="63578" y="69679"/>
                  </a:lnTo>
                  <a:lnTo>
                    <a:pt x="63605" y="69866"/>
                  </a:lnTo>
                  <a:lnTo>
                    <a:pt x="63949" y="70313"/>
                  </a:lnTo>
                  <a:lnTo>
                    <a:pt x="64365" y="70635"/>
                  </a:lnTo>
                  <a:lnTo>
                    <a:pt x="65058" y="69974"/>
                  </a:lnTo>
                  <a:lnTo>
                    <a:pt x="65322" y="69893"/>
                  </a:lnTo>
                  <a:lnTo>
                    <a:pt x="65559" y="69890"/>
                  </a:lnTo>
                  <a:lnTo>
                    <a:pt x="65921" y="70155"/>
                  </a:lnTo>
                  <a:lnTo>
                    <a:pt x="65975" y="70342"/>
                  </a:lnTo>
                  <a:lnTo>
                    <a:pt x="65672" y="70826"/>
                  </a:lnTo>
                  <a:lnTo>
                    <a:pt x="65523" y="70938"/>
                  </a:lnTo>
                  <a:lnTo>
                    <a:pt x="65261" y="70847"/>
                  </a:lnTo>
                  <a:lnTo>
                    <a:pt x="64313" y="70782"/>
                  </a:lnTo>
                  <a:lnTo>
                    <a:pt x="63963" y="71351"/>
                  </a:lnTo>
                  <a:lnTo>
                    <a:pt x="64958" y="72148"/>
                  </a:lnTo>
                  <a:lnTo>
                    <a:pt x="67939" y="69334"/>
                  </a:lnTo>
                  <a:lnTo>
                    <a:pt x="68142" y="68526"/>
                  </a:lnTo>
                  <a:lnTo>
                    <a:pt x="69207" y="66828"/>
                  </a:lnTo>
                  <a:lnTo>
                    <a:pt x="69578" y="65735"/>
                  </a:lnTo>
                  <a:lnTo>
                    <a:pt x="69907" y="63722"/>
                  </a:lnTo>
                  <a:lnTo>
                    <a:pt x="69246" y="63527"/>
                  </a:lnTo>
                  <a:lnTo>
                    <a:pt x="69163" y="63043"/>
                  </a:lnTo>
                  <a:lnTo>
                    <a:pt x="69086" y="61708"/>
                  </a:lnTo>
                  <a:lnTo>
                    <a:pt x="69256" y="61370"/>
                  </a:lnTo>
                  <a:lnTo>
                    <a:pt x="69440" y="61340"/>
                  </a:lnTo>
                  <a:lnTo>
                    <a:pt x="69590" y="61443"/>
                  </a:lnTo>
                  <a:lnTo>
                    <a:pt x="70116" y="62085"/>
                  </a:lnTo>
                  <a:lnTo>
                    <a:pt x="70434" y="62651"/>
                  </a:lnTo>
                  <a:lnTo>
                    <a:pt x="70502" y="63088"/>
                  </a:lnTo>
                  <a:lnTo>
                    <a:pt x="70702" y="63815"/>
                  </a:lnTo>
                  <a:lnTo>
                    <a:pt x="70857" y="64143"/>
                  </a:lnTo>
                  <a:lnTo>
                    <a:pt x="71331" y="64880"/>
                  </a:lnTo>
                  <a:lnTo>
                    <a:pt x="71590" y="65056"/>
                  </a:lnTo>
                  <a:lnTo>
                    <a:pt x="72840" y="65745"/>
                  </a:lnTo>
                  <a:lnTo>
                    <a:pt x="73439" y="65712"/>
                  </a:lnTo>
                  <a:lnTo>
                    <a:pt x="74897" y="65999"/>
                  </a:lnTo>
                  <a:lnTo>
                    <a:pt x="76497" y="66767"/>
                  </a:lnTo>
                  <a:lnTo>
                    <a:pt x="76658" y="66771"/>
                  </a:lnTo>
                  <a:lnTo>
                    <a:pt x="76970" y="67442"/>
                  </a:lnTo>
                  <a:lnTo>
                    <a:pt x="77160" y="67692"/>
                  </a:lnTo>
                  <a:lnTo>
                    <a:pt x="77758" y="67905"/>
                  </a:lnTo>
                  <a:lnTo>
                    <a:pt x="78440" y="67903"/>
                  </a:lnTo>
                  <a:lnTo>
                    <a:pt x="78414" y="67577"/>
                  </a:lnTo>
                  <a:lnTo>
                    <a:pt x="77637" y="67138"/>
                  </a:lnTo>
                  <a:lnTo>
                    <a:pt x="77882" y="66317"/>
                  </a:lnTo>
                  <a:lnTo>
                    <a:pt x="77534" y="64780"/>
                  </a:lnTo>
                  <a:lnTo>
                    <a:pt x="77585" y="64584"/>
                  </a:lnTo>
                  <a:lnTo>
                    <a:pt x="78007" y="64738"/>
                  </a:lnTo>
                  <a:lnTo>
                    <a:pt x="78089" y="64380"/>
                  </a:lnTo>
                  <a:lnTo>
                    <a:pt x="77740" y="63742"/>
                  </a:lnTo>
                  <a:lnTo>
                    <a:pt x="77016" y="63722"/>
                  </a:lnTo>
                  <a:lnTo>
                    <a:pt x="77098" y="62636"/>
                  </a:lnTo>
                  <a:lnTo>
                    <a:pt x="77292" y="62520"/>
                  </a:lnTo>
                  <a:lnTo>
                    <a:pt x="79065" y="62194"/>
                  </a:lnTo>
                  <a:lnTo>
                    <a:pt x="79855" y="62466"/>
                  </a:lnTo>
                  <a:lnTo>
                    <a:pt x="80508" y="62473"/>
                  </a:lnTo>
                  <a:lnTo>
                    <a:pt x="80672" y="62355"/>
                  </a:lnTo>
                  <a:lnTo>
                    <a:pt x="80803" y="61677"/>
                  </a:lnTo>
                  <a:lnTo>
                    <a:pt x="81047" y="61666"/>
                  </a:lnTo>
                  <a:lnTo>
                    <a:pt x="81618" y="62293"/>
                  </a:lnTo>
                  <a:lnTo>
                    <a:pt x="81832" y="62405"/>
                  </a:lnTo>
                  <a:lnTo>
                    <a:pt x="81644" y="61799"/>
                  </a:lnTo>
                  <a:lnTo>
                    <a:pt x="81159" y="61168"/>
                  </a:lnTo>
                  <a:lnTo>
                    <a:pt x="80955" y="61006"/>
                  </a:lnTo>
                  <a:lnTo>
                    <a:pt x="80978" y="60485"/>
                  </a:lnTo>
                  <a:lnTo>
                    <a:pt x="81976" y="59928"/>
                  </a:lnTo>
                  <a:lnTo>
                    <a:pt x="82622" y="59721"/>
                  </a:lnTo>
                  <a:lnTo>
                    <a:pt x="82692" y="59327"/>
                  </a:lnTo>
                  <a:lnTo>
                    <a:pt x="82660" y="59023"/>
                  </a:lnTo>
                  <a:lnTo>
                    <a:pt x="82348" y="58493"/>
                  </a:lnTo>
                  <a:lnTo>
                    <a:pt x="82247" y="56956"/>
                  </a:lnTo>
                  <a:lnTo>
                    <a:pt x="82130" y="56777"/>
                  </a:lnTo>
                  <a:lnTo>
                    <a:pt x="81095" y="55895"/>
                  </a:lnTo>
                  <a:lnTo>
                    <a:pt x="80915" y="55486"/>
                  </a:lnTo>
                  <a:lnTo>
                    <a:pt x="80874" y="54841"/>
                  </a:lnTo>
                  <a:lnTo>
                    <a:pt x="81574" y="53540"/>
                  </a:lnTo>
                  <a:lnTo>
                    <a:pt x="82134" y="52898"/>
                  </a:lnTo>
                  <a:lnTo>
                    <a:pt x="82569" y="52689"/>
                  </a:lnTo>
                  <a:lnTo>
                    <a:pt x="82933" y="52710"/>
                  </a:lnTo>
                  <a:lnTo>
                    <a:pt x="83347" y="52840"/>
                  </a:lnTo>
                  <a:lnTo>
                    <a:pt x="84720" y="51165"/>
                  </a:lnTo>
                  <a:lnTo>
                    <a:pt x="83676" y="50213"/>
                  </a:lnTo>
                  <a:lnTo>
                    <a:pt x="82956" y="50592"/>
                  </a:lnTo>
                  <a:lnTo>
                    <a:pt x="82128" y="51693"/>
                  </a:lnTo>
                  <a:lnTo>
                    <a:pt x="82482" y="51211"/>
                  </a:lnTo>
                  <a:lnTo>
                    <a:pt x="82545" y="50905"/>
                  </a:lnTo>
                  <a:lnTo>
                    <a:pt x="82519" y="50368"/>
                  </a:lnTo>
                  <a:lnTo>
                    <a:pt x="81638" y="51051"/>
                  </a:lnTo>
                  <a:lnTo>
                    <a:pt x="81185" y="51246"/>
                  </a:lnTo>
                  <a:lnTo>
                    <a:pt x="80848" y="52385"/>
                  </a:lnTo>
                  <a:lnTo>
                    <a:pt x="80589" y="52157"/>
                  </a:lnTo>
                  <a:lnTo>
                    <a:pt x="80499" y="51783"/>
                  </a:lnTo>
                  <a:lnTo>
                    <a:pt x="79908" y="51510"/>
                  </a:lnTo>
                  <a:lnTo>
                    <a:pt x="79238" y="51505"/>
                  </a:lnTo>
                  <a:lnTo>
                    <a:pt x="76782" y="52108"/>
                  </a:lnTo>
                  <a:lnTo>
                    <a:pt x="76891" y="51715"/>
                  </a:lnTo>
                  <a:lnTo>
                    <a:pt x="76859" y="51362"/>
                  </a:lnTo>
                  <a:lnTo>
                    <a:pt x="76673" y="51302"/>
                  </a:lnTo>
                  <a:lnTo>
                    <a:pt x="76235" y="51375"/>
                  </a:lnTo>
                  <a:lnTo>
                    <a:pt x="75902" y="51555"/>
                  </a:lnTo>
                  <a:lnTo>
                    <a:pt x="75510" y="51097"/>
                  </a:lnTo>
                  <a:lnTo>
                    <a:pt x="73595" y="50596"/>
                  </a:lnTo>
                  <a:lnTo>
                    <a:pt x="73097" y="50313"/>
                  </a:lnTo>
                  <a:lnTo>
                    <a:pt x="72836" y="49566"/>
                  </a:lnTo>
                  <a:lnTo>
                    <a:pt x="72105" y="49592"/>
                  </a:lnTo>
                  <a:lnTo>
                    <a:pt x="71396" y="49766"/>
                  </a:lnTo>
                  <a:lnTo>
                    <a:pt x="71088" y="49918"/>
                  </a:lnTo>
                  <a:lnTo>
                    <a:pt x="70817" y="50390"/>
                  </a:lnTo>
                  <a:lnTo>
                    <a:pt x="70451" y="52287"/>
                  </a:lnTo>
                  <a:lnTo>
                    <a:pt x="70023" y="51783"/>
                  </a:lnTo>
                  <a:lnTo>
                    <a:pt x="69738" y="51132"/>
                  </a:lnTo>
                  <a:lnTo>
                    <a:pt x="69221" y="50677"/>
                  </a:lnTo>
                  <a:lnTo>
                    <a:pt x="69207" y="50372"/>
                  </a:lnTo>
                  <a:lnTo>
                    <a:pt x="69478" y="49402"/>
                  </a:lnTo>
                  <a:lnTo>
                    <a:pt x="69837" y="49129"/>
                  </a:lnTo>
                  <a:lnTo>
                    <a:pt x="70025" y="48361"/>
                  </a:lnTo>
                  <a:lnTo>
                    <a:pt x="69931" y="48129"/>
                  </a:lnTo>
                  <a:lnTo>
                    <a:pt x="69516" y="48214"/>
                  </a:lnTo>
                  <a:lnTo>
                    <a:pt x="68867" y="48506"/>
                  </a:lnTo>
                  <a:lnTo>
                    <a:pt x="68782" y="48191"/>
                  </a:lnTo>
                  <a:lnTo>
                    <a:pt x="68187" y="47863"/>
                  </a:lnTo>
                  <a:lnTo>
                    <a:pt x="67781" y="47989"/>
                  </a:lnTo>
                  <a:lnTo>
                    <a:pt x="67460" y="48497"/>
                  </a:lnTo>
                  <a:lnTo>
                    <a:pt x="67382" y="48985"/>
                  </a:lnTo>
                  <a:lnTo>
                    <a:pt x="66411" y="49306"/>
                  </a:lnTo>
                  <a:lnTo>
                    <a:pt x="66411" y="49961"/>
                  </a:lnTo>
                  <a:lnTo>
                    <a:pt x="65776" y="50189"/>
                  </a:lnTo>
                  <a:lnTo>
                    <a:pt x="66136" y="47003"/>
                  </a:lnTo>
                  <a:lnTo>
                    <a:pt x="66077" y="46375"/>
                  </a:lnTo>
                  <a:lnTo>
                    <a:pt x="65712" y="45599"/>
                  </a:lnTo>
                  <a:lnTo>
                    <a:pt x="66134" y="45068"/>
                  </a:lnTo>
                  <a:lnTo>
                    <a:pt x="67460" y="43731"/>
                  </a:lnTo>
                  <a:lnTo>
                    <a:pt x="67706" y="44057"/>
                  </a:lnTo>
                  <a:lnTo>
                    <a:pt x="67731" y="44382"/>
                  </a:lnTo>
                  <a:lnTo>
                    <a:pt x="69907" y="43341"/>
                  </a:lnTo>
                  <a:lnTo>
                    <a:pt x="68754" y="41844"/>
                  </a:lnTo>
                  <a:lnTo>
                    <a:pt x="69104" y="41210"/>
                  </a:lnTo>
                  <a:lnTo>
                    <a:pt x="69404" y="40875"/>
                  </a:lnTo>
                  <a:lnTo>
                    <a:pt x="70197" y="40166"/>
                  </a:lnTo>
                  <a:lnTo>
                    <a:pt x="70386" y="40088"/>
                  </a:lnTo>
                  <a:lnTo>
                    <a:pt x="70166" y="39909"/>
                  </a:lnTo>
                  <a:lnTo>
                    <a:pt x="69007" y="39474"/>
                  </a:lnTo>
                  <a:lnTo>
                    <a:pt x="68741" y="39307"/>
                  </a:lnTo>
                  <a:lnTo>
                    <a:pt x="70062" y="37827"/>
                  </a:lnTo>
                  <a:lnTo>
                    <a:pt x="69859" y="37599"/>
                  </a:lnTo>
                  <a:lnTo>
                    <a:pt x="69580" y="36582"/>
                  </a:lnTo>
                  <a:lnTo>
                    <a:pt x="69632" y="36377"/>
                  </a:lnTo>
                  <a:lnTo>
                    <a:pt x="70101" y="35810"/>
                  </a:lnTo>
                  <a:lnTo>
                    <a:pt x="70166" y="35680"/>
                  </a:lnTo>
                  <a:lnTo>
                    <a:pt x="69883" y="35831"/>
                  </a:lnTo>
                  <a:lnTo>
                    <a:pt x="69381" y="35957"/>
                  </a:lnTo>
                  <a:lnTo>
                    <a:pt x="68658" y="35938"/>
                  </a:lnTo>
                  <a:lnTo>
                    <a:pt x="68065" y="36078"/>
                  </a:lnTo>
                  <a:lnTo>
                    <a:pt x="67978" y="36370"/>
                  </a:lnTo>
                  <a:lnTo>
                    <a:pt x="68881" y="36802"/>
                  </a:lnTo>
                  <a:lnTo>
                    <a:pt x="69138" y="37136"/>
                  </a:lnTo>
                  <a:lnTo>
                    <a:pt x="68999" y="37354"/>
                  </a:lnTo>
                  <a:lnTo>
                    <a:pt x="68496" y="36740"/>
                  </a:lnTo>
                  <a:lnTo>
                    <a:pt x="68301" y="36656"/>
                  </a:lnTo>
                  <a:lnTo>
                    <a:pt x="67901" y="36951"/>
                  </a:lnTo>
                  <a:lnTo>
                    <a:pt x="67662" y="37280"/>
                  </a:lnTo>
                  <a:lnTo>
                    <a:pt x="67561" y="37987"/>
                  </a:lnTo>
                  <a:lnTo>
                    <a:pt x="67893" y="38362"/>
                  </a:lnTo>
                  <a:lnTo>
                    <a:pt x="68448" y="38464"/>
                  </a:lnTo>
                  <a:lnTo>
                    <a:pt x="68425" y="39002"/>
                  </a:lnTo>
                  <a:lnTo>
                    <a:pt x="67920" y="39792"/>
                  </a:lnTo>
                  <a:lnTo>
                    <a:pt x="66642" y="40027"/>
                  </a:lnTo>
                  <a:lnTo>
                    <a:pt x="66087" y="39971"/>
                  </a:lnTo>
                  <a:lnTo>
                    <a:pt x="65958" y="40120"/>
                  </a:lnTo>
                  <a:lnTo>
                    <a:pt x="65802" y="40185"/>
                  </a:lnTo>
                  <a:lnTo>
                    <a:pt x="65473" y="40333"/>
                  </a:lnTo>
                  <a:lnTo>
                    <a:pt x="64028" y="41340"/>
                  </a:lnTo>
                  <a:lnTo>
                    <a:pt x="62410" y="40348"/>
                  </a:lnTo>
                  <a:lnTo>
                    <a:pt x="62034" y="40901"/>
                  </a:lnTo>
                  <a:lnTo>
                    <a:pt x="62236" y="41289"/>
                  </a:lnTo>
                  <a:lnTo>
                    <a:pt x="62511" y="42174"/>
                  </a:lnTo>
                  <a:lnTo>
                    <a:pt x="62467" y="42779"/>
                  </a:lnTo>
                  <a:lnTo>
                    <a:pt x="62521" y="43014"/>
                  </a:lnTo>
                  <a:lnTo>
                    <a:pt x="63179" y="43969"/>
                  </a:lnTo>
                  <a:lnTo>
                    <a:pt x="62799" y="43776"/>
                  </a:lnTo>
                  <a:lnTo>
                    <a:pt x="62345" y="43227"/>
                  </a:lnTo>
                  <a:lnTo>
                    <a:pt x="62151" y="43097"/>
                  </a:lnTo>
                  <a:lnTo>
                    <a:pt x="61756" y="43126"/>
                  </a:lnTo>
                  <a:lnTo>
                    <a:pt x="61377" y="42858"/>
                  </a:lnTo>
                  <a:lnTo>
                    <a:pt x="61244" y="42837"/>
                  </a:lnTo>
                  <a:lnTo>
                    <a:pt x="61011" y="43113"/>
                  </a:lnTo>
                  <a:lnTo>
                    <a:pt x="60791" y="43032"/>
                  </a:lnTo>
                  <a:lnTo>
                    <a:pt x="60256" y="43934"/>
                  </a:lnTo>
                  <a:lnTo>
                    <a:pt x="60063" y="44710"/>
                  </a:lnTo>
                  <a:lnTo>
                    <a:pt x="60367" y="45294"/>
                  </a:lnTo>
                  <a:lnTo>
                    <a:pt x="60338" y="45472"/>
                  </a:lnTo>
                  <a:lnTo>
                    <a:pt x="59994" y="45764"/>
                  </a:lnTo>
                  <a:lnTo>
                    <a:pt x="59733" y="46131"/>
                  </a:lnTo>
                  <a:lnTo>
                    <a:pt x="59877" y="46145"/>
                  </a:lnTo>
                  <a:lnTo>
                    <a:pt x="60186" y="46054"/>
                  </a:lnTo>
                  <a:lnTo>
                    <a:pt x="60146" y="46265"/>
                  </a:lnTo>
                  <a:lnTo>
                    <a:pt x="59745" y="46328"/>
                  </a:lnTo>
                  <a:lnTo>
                    <a:pt x="59276" y="47635"/>
                  </a:lnTo>
                  <a:lnTo>
                    <a:pt x="58875" y="48108"/>
                  </a:lnTo>
                  <a:lnTo>
                    <a:pt x="58655" y="48188"/>
                  </a:lnTo>
                  <a:lnTo>
                    <a:pt x="58672" y="48365"/>
                  </a:lnTo>
                  <a:lnTo>
                    <a:pt x="58814" y="48651"/>
                  </a:lnTo>
                  <a:lnTo>
                    <a:pt x="59380" y="49116"/>
                  </a:lnTo>
                  <a:lnTo>
                    <a:pt x="59682" y="49267"/>
                  </a:lnTo>
                  <a:lnTo>
                    <a:pt x="59587" y="49620"/>
                  </a:lnTo>
                  <a:lnTo>
                    <a:pt x="58370" y="49408"/>
                  </a:lnTo>
                  <a:lnTo>
                    <a:pt x="58036" y="49686"/>
                  </a:lnTo>
                  <a:lnTo>
                    <a:pt x="57735" y="49978"/>
                  </a:lnTo>
                  <a:lnTo>
                    <a:pt x="57370" y="51045"/>
                  </a:lnTo>
                  <a:lnTo>
                    <a:pt x="57129" y="51436"/>
                  </a:lnTo>
                  <a:lnTo>
                    <a:pt x="56971" y="51894"/>
                  </a:lnTo>
                  <a:lnTo>
                    <a:pt x="57023" y="52661"/>
                  </a:lnTo>
                  <a:lnTo>
                    <a:pt x="57224" y="53096"/>
                  </a:lnTo>
                  <a:lnTo>
                    <a:pt x="57354" y="53135"/>
                  </a:lnTo>
                  <a:lnTo>
                    <a:pt x="57580" y="53052"/>
                  </a:lnTo>
                  <a:lnTo>
                    <a:pt x="58316" y="52632"/>
                  </a:lnTo>
                  <a:lnTo>
                    <a:pt x="58253" y="52954"/>
                  </a:lnTo>
                  <a:lnTo>
                    <a:pt x="58122" y="52880"/>
                  </a:lnTo>
                  <a:lnTo>
                    <a:pt x="57828" y="52986"/>
                  </a:lnTo>
                  <a:lnTo>
                    <a:pt x="57565" y="53301"/>
                  </a:lnTo>
                  <a:lnTo>
                    <a:pt x="57314" y="53247"/>
                  </a:lnTo>
                  <a:lnTo>
                    <a:pt x="56583" y="52857"/>
                  </a:lnTo>
                  <a:lnTo>
                    <a:pt x="56234" y="52740"/>
                  </a:lnTo>
                  <a:lnTo>
                    <a:pt x="56076" y="52488"/>
                  </a:lnTo>
                  <a:lnTo>
                    <a:pt x="55908" y="52100"/>
                  </a:lnTo>
                  <a:lnTo>
                    <a:pt x="55635" y="52076"/>
                  </a:lnTo>
                  <a:lnTo>
                    <a:pt x="55503" y="52172"/>
                  </a:lnTo>
                  <a:lnTo>
                    <a:pt x="55408" y="52526"/>
                  </a:lnTo>
                  <a:lnTo>
                    <a:pt x="55038" y="53054"/>
                  </a:lnTo>
                  <a:lnTo>
                    <a:pt x="54892" y="53157"/>
                  </a:lnTo>
                  <a:lnTo>
                    <a:pt x="54685" y="53228"/>
                  </a:lnTo>
                  <a:lnTo>
                    <a:pt x="54438" y="53167"/>
                  </a:lnTo>
                  <a:lnTo>
                    <a:pt x="54286" y="53060"/>
                  </a:lnTo>
                  <a:lnTo>
                    <a:pt x="53139" y="51848"/>
                  </a:lnTo>
                  <a:lnTo>
                    <a:pt x="53059" y="51644"/>
                  </a:lnTo>
                  <a:lnTo>
                    <a:pt x="52976" y="50846"/>
                  </a:lnTo>
                  <a:lnTo>
                    <a:pt x="52847" y="50597"/>
                  </a:lnTo>
                  <a:lnTo>
                    <a:pt x="52604" y="50433"/>
                  </a:lnTo>
                  <a:lnTo>
                    <a:pt x="52217" y="50540"/>
                  </a:lnTo>
                  <a:lnTo>
                    <a:pt x="52093" y="50763"/>
                  </a:lnTo>
                  <a:lnTo>
                    <a:pt x="51986" y="51132"/>
                  </a:lnTo>
                  <a:lnTo>
                    <a:pt x="52027" y="51651"/>
                  </a:lnTo>
                  <a:lnTo>
                    <a:pt x="52096" y="51803"/>
                  </a:lnTo>
                  <a:lnTo>
                    <a:pt x="52427" y="52225"/>
                  </a:lnTo>
                  <a:lnTo>
                    <a:pt x="52488" y="52436"/>
                  </a:lnTo>
                  <a:lnTo>
                    <a:pt x="52379" y="52673"/>
                  </a:lnTo>
                  <a:lnTo>
                    <a:pt x="52051" y="52743"/>
                  </a:lnTo>
                  <a:lnTo>
                    <a:pt x="51986" y="53065"/>
                  </a:lnTo>
                  <a:lnTo>
                    <a:pt x="52087" y="53306"/>
                  </a:lnTo>
                  <a:lnTo>
                    <a:pt x="51450" y="52757"/>
                  </a:lnTo>
                  <a:lnTo>
                    <a:pt x="51277" y="52535"/>
                  </a:lnTo>
                  <a:lnTo>
                    <a:pt x="51248" y="52315"/>
                  </a:lnTo>
                  <a:lnTo>
                    <a:pt x="50617" y="52078"/>
                  </a:lnTo>
                  <a:lnTo>
                    <a:pt x="50036" y="52209"/>
                  </a:lnTo>
                  <a:lnTo>
                    <a:pt x="50706" y="51796"/>
                  </a:lnTo>
                  <a:lnTo>
                    <a:pt x="51077" y="51674"/>
                  </a:lnTo>
                  <a:lnTo>
                    <a:pt x="50328" y="50283"/>
                  </a:lnTo>
                  <a:lnTo>
                    <a:pt x="50068" y="49435"/>
                  </a:lnTo>
                  <a:lnTo>
                    <a:pt x="50067" y="48904"/>
                  </a:lnTo>
                  <a:lnTo>
                    <a:pt x="49843" y="48753"/>
                  </a:lnTo>
                  <a:lnTo>
                    <a:pt x="49634" y="48714"/>
                  </a:lnTo>
                  <a:lnTo>
                    <a:pt x="48849" y="48872"/>
                  </a:lnTo>
                  <a:lnTo>
                    <a:pt x="48327" y="49169"/>
                  </a:lnTo>
                  <a:lnTo>
                    <a:pt x="47618" y="49705"/>
                  </a:lnTo>
                  <a:lnTo>
                    <a:pt x="47410" y="49753"/>
                  </a:lnTo>
                  <a:lnTo>
                    <a:pt x="47205" y="49656"/>
                  </a:lnTo>
                  <a:lnTo>
                    <a:pt x="46985" y="50127"/>
                  </a:lnTo>
                  <a:lnTo>
                    <a:pt x="47039" y="51542"/>
                  </a:lnTo>
                  <a:lnTo>
                    <a:pt x="46904" y="52065"/>
                  </a:lnTo>
                  <a:lnTo>
                    <a:pt x="46483" y="52629"/>
                  </a:lnTo>
                  <a:lnTo>
                    <a:pt x="46833" y="53166"/>
                  </a:lnTo>
                  <a:lnTo>
                    <a:pt x="46969" y="53277"/>
                  </a:lnTo>
                  <a:lnTo>
                    <a:pt x="48850" y="53673"/>
                  </a:lnTo>
                  <a:lnTo>
                    <a:pt x="49246" y="53941"/>
                  </a:lnTo>
                  <a:lnTo>
                    <a:pt x="49431" y="54231"/>
                  </a:lnTo>
                  <a:lnTo>
                    <a:pt x="48904" y="55232"/>
                  </a:lnTo>
                  <a:lnTo>
                    <a:pt x="48761" y="55371"/>
                  </a:lnTo>
                  <a:lnTo>
                    <a:pt x="47389" y="55508"/>
                  </a:lnTo>
                  <a:lnTo>
                    <a:pt x="47001" y="55264"/>
                  </a:lnTo>
                  <a:lnTo>
                    <a:pt x="46755" y="55232"/>
                  </a:lnTo>
                  <a:lnTo>
                    <a:pt x="46721" y="55663"/>
                  </a:lnTo>
                  <a:lnTo>
                    <a:pt x="47137" y="55879"/>
                  </a:lnTo>
                  <a:lnTo>
                    <a:pt x="47521" y="56345"/>
                  </a:lnTo>
                  <a:lnTo>
                    <a:pt x="47612" y="57569"/>
                  </a:lnTo>
                  <a:lnTo>
                    <a:pt x="47519" y="58371"/>
                  </a:lnTo>
                  <a:lnTo>
                    <a:pt x="47602" y="58768"/>
                  </a:lnTo>
                  <a:lnTo>
                    <a:pt x="48257" y="59038"/>
                  </a:lnTo>
                  <a:lnTo>
                    <a:pt x="47959" y="59526"/>
                  </a:lnTo>
                  <a:lnTo>
                    <a:pt x="49150" y="59770"/>
                  </a:lnTo>
                  <a:lnTo>
                    <a:pt x="48416" y="60933"/>
                  </a:lnTo>
                  <a:lnTo>
                    <a:pt x="47752" y="61309"/>
                  </a:lnTo>
                  <a:lnTo>
                    <a:pt x="47120" y="61383"/>
                  </a:lnTo>
                  <a:lnTo>
                    <a:pt x="46677" y="61852"/>
                  </a:lnTo>
                  <a:lnTo>
                    <a:pt x="46496" y="62307"/>
                  </a:lnTo>
                  <a:lnTo>
                    <a:pt x="46172" y="62307"/>
                  </a:lnTo>
                  <a:lnTo>
                    <a:pt x="46231" y="62599"/>
                  </a:lnTo>
                  <a:lnTo>
                    <a:pt x="46554" y="63075"/>
                  </a:lnTo>
                  <a:lnTo>
                    <a:pt x="46846" y="63169"/>
                  </a:lnTo>
                  <a:lnTo>
                    <a:pt x="45464" y="64149"/>
                  </a:lnTo>
                  <a:lnTo>
                    <a:pt x="45541" y="64671"/>
                  </a:lnTo>
                  <a:lnTo>
                    <a:pt x="45149" y="65089"/>
                  </a:lnTo>
                  <a:lnTo>
                    <a:pt x="44324" y="65212"/>
                  </a:lnTo>
                  <a:lnTo>
                    <a:pt x="43822" y="65525"/>
                  </a:lnTo>
                  <a:lnTo>
                    <a:pt x="42158" y="65284"/>
                  </a:lnTo>
                  <a:lnTo>
                    <a:pt x="41822" y="65040"/>
                  </a:lnTo>
                  <a:lnTo>
                    <a:pt x="41836" y="64907"/>
                  </a:lnTo>
                  <a:lnTo>
                    <a:pt x="41558" y="64455"/>
                  </a:lnTo>
                  <a:lnTo>
                    <a:pt x="41363" y="63695"/>
                  </a:lnTo>
                  <a:lnTo>
                    <a:pt x="41291" y="62974"/>
                  </a:lnTo>
                  <a:lnTo>
                    <a:pt x="40851" y="63080"/>
                  </a:lnTo>
                  <a:lnTo>
                    <a:pt x="39945" y="63524"/>
                  </a:lnTo>
                  <a:lnTo>
                    <a:pt x="39068" y="62818"/>
                  </a:lnTo>
                  <a:lnTo>
                    <a:pt x="38703" y="62527"/>
                  </a:lnTo>
                  <a:lnTo>
                    <a:pt x="38346" y="62244"/>
                  </a:lnTo>
                  <a:lnTo>
                    <a:pt x="38114" y="62170"/>
                  </a:lnTo>
                  <a:lnTo>
                    <a:pt x="37866" y="62289"/>
                  </a:lnTo>
                  <a:lnTo>
                    <a:pt x="36876" y="62460"/>
                  </a:lnTo>
                  <a:lnTo>
                    <a:pt x="36287" y="62318"/>
                  </a:lnTo>
                  <a:lnTo>
                    <a:pt x="36263" y="62010"/>
                  </a:lnTo>
                  <a:lnTo>
                    <a:pt x="34238" y="62976"/>
                  </a:lnTo>
                  <a:lnTo>
                    <a:pt x="30887" y="64602"/>
                  </a:lnTo>
                  <a:lnTo>
                    <a:pt x="30746" y="64064"/>
                  </a:lnTo>
                  <a:lnTo>
                    <a:pt x="30781" y="62954"/>
                  </a:lnTo>
                  <a:lnTo>
                    <a:pt x="30877" y="62727"/>
                  </a:lnTo>
                  <a:lnTo>
                    <a:pt x="31257" y="62370"/>
                  </a:lnTo>
                  <a:lnTo>
                    <a:pt x="31415" y="61853"/>
                  </a:lnTo>
                  <a:lnTo>
                    <a:pt x="31431" y="61477"/>
                  </a:lnTo>
                  <a:lnTo>
                    <a:pt x="31578" y="60944"/>
                  </a:lnTo>
                  <a:lnTo>
                    <a:pt x="32216" y="59753"/>
                  </a:lnTo>
                  <a:lnTo>
                    <a:pt x="33122" y="59169"/>
                  </a:lnTo>
                  <a:lnTo>
                    <a:pt x="32975" y="58782"/>
                  </a:lnTo>
                  <a:lnTo>
                    <a:pt x="32580" y="58492"/>
                  </a:lnTo>
                  <a:lnTo>
                    <a:pt x="33354" y="58224"/>
                  </a:lnTo>
                  <a:lnTo>
                    <a:pt x="34128" y="58082"/>
                  </a:lnTo>
                  <a:lnTo>
                    <a:pt x="30381" y="54163"/>
                  </a:lnTo>
                  <a:lnTo>
                    <a:pt x="26965" y="53247"/>
                  </a:lnTo>
                  <a:lnTo>
                    <a:pt x="27231" y="53145"/>
                  </a:lnTo>
                  <a:lnTo>
                    <a:pt x="27145" y="52765"/>
                  </a:lnTo>
                  <a:lnTo>
                    <a:pt x="26816" y="52166"/>
                  </a:lnTo>
                  <a:lnTo>
                    <a:pt x="26986" y="51567"/>
                  </a:lnTo>
                  <a:lnTo>
                    <a:pt x="25994" y="51173"/>
                  </a:lnTo>
                  <a:lnTo>
                    <a:pt x="25464" y="51199"/>
                  </a:lnTo>
                  <a:lnTo>
                    <a:pt x="24956" y="51013"/>
                  </a:lnTo>
                  <a:lnTo>
                    <a:pt x="24833" y="50873"/>
                  </a:lnTo>
                  <a:lnTo>
                    <a:pt x="24878" y="50369"/>
                  </a:lnTo>
                  <a:lnTo>
                    <a:pt x="23759" y="50298"/>
                  </a:lnTo>
                  <a:lnTo>
                    <a:pt x="22811" y="49687"/>
                  </a:lnTo>
                  <a:lnTo>
                    <a:pt x="22528" y="49024"/>
                  </a:lnTo>
                  <a:lnTo>
                    <a:pt x="23138" y="46312"/>
                  </a:lnTo>
                  <a:lnTo>
                    <a:pt x="23367" y="45761"/>
                  </a:lnTo>
                  <a:lnTo>
                    <a:pt x="23259" y="45433"/>
                  </a:lnTo>
                  <a:lnTo>
                    <a:pt x="22922" y="45266"/>
                  </a:lnTo>
                  <a:lnTo>
                    <a:pt x="22802" y="44879"/>
                  </a:lnTo>
                  <a:lnTo>
                    <a:pt x="22640" y="43680"/>
                  </a:lnTo>
                  <a:lnTo>
                    <a:pt x="23748" y="43372"/>
                  </a:lnTo>
                  <a:lnTo>
                    <a:pt x="23718" y="42069"/>
                  </a:lnTo>
                  <a:lnTo>
                    <a:pt x="23486" y="41060"/>
                  </a:lnTo>
                  <a:lnTo>
                    <a:pt x="23475" y="40294"/>
                  </a:lnTo>
                  <a:lnTo>
                    <a:pt x="24123" y="39185"/>
                  </a:lnTo>
                  <a:lnTo>
                    <a:pt x="24255" y="38962"/>
                  </a:lnTo>
                  <a:lnTo>
                    <a:pt x="24232" y="38564"/>
                  </a:lnTo>
                  <a:lnTo>
                    <a:pt x="24396" y="38102"/>
                  </a:lnTo>
                  <a:lnTo>
                    <a:pt x="22542" y="38005"/>
                  </a:lnTo>
                  <a:lnTo>
                    <a:pt x="22550" y="37599"/>
                  </a:lnTo>
                  <a:lnTo>
                    <a:pt x="22907" y="37015"/>
                  </a:lnTo>
                  <a:lnTo>
                    <a:pt x="22857" y="36776"/>
                  </a:lnTo>
                  <a:lnTo>
                    <a:pt x="22201" y="36415"/>
                  </a:lnTo>
                  <a:lnTo>
                    <a:pt x="21588" y="36218"/>
                  </a:lnTo>
                  <a:lnTo>
                    <a:pt x="21282" y="36407"/>
                  </a:lnTo>
                  <a:lnTo>
                    <a:pt x="21367" y="36727"/>
                  </a:lnTo>
                  <a:lnTo>
                    <a:pt x="21212" y="37181"/>
                  </a:lnTo>
                  <a:lnTo>
                    <a:pt x="20429" y="38147"/>
                  </a:lnTo>
                  <a:lnTo>
                    <a:pt x="17872" y="38934"/>
                  </a:lnTo>
                  <a:lnTo>
                    <a:pt x="16965" y="38859"/>
                  </a:lnTo>
                  <a:lnTo>
                    <a:pt x="16445" y="38949"/>
                  </a:lnTo>
                  <a:lnTo>
                    <a:pt x="15979" y="38789"/>
                  </a:lnTo>
                  <a:lnTo>
                    <a:pt x="15607" y="37549"/>
                  </a:lnTo>
                  <a:lnTo>
                    <a:pt x="19397" y="36374"/>
                  </a:lnTo>
                  <a:lnTo>
                    <a:pt x="19269" y="35904"/>
                  </a:lnTo>
                  <a:lnTo>
                    <a:pt x="18807" y="35335"/>
                  </a:lnTo>
                  <a:lnTo>
                    <a:pt x="18559" y="35287"/>
                  </a:lnTo>
                  <a:lnTo>
                    <a:pt x="15976" y="36124"/>
                  </a:lnTo>
                  <a:lnTo>
                    <a:pt x="13268" y="36787"/>
                  </a:lnTo>
                  <a:lnTo>
                    <a:pt x="12950" y="36780"/>
                  </a:lnTo>
                  <a:lnTo>
                    <a:pt x="12252" y="36296"/>
                  </a:lnTo>
                  <a:lnTo>
                    <a:pt x="11491" y="36021"/>
                  </a:lnTo>
                  <a:lnTo>
                    <a:pt x="11386" y="35578"/>
                  </a:lnTo>
                  <a:lnTo>
                    <a:pt x="9610" y="36100"/>
                  </a:lnTo>
                  <a:lnTo>
                    <a:pt x="8821" y="36177"/>
                  </a:lnTo>
                  <a:lnTo>
                    <a:pt x="8850" y="35911"/>
                  </a:lnTo>
                  <a:lnTo>
                    <a:pt x="8445" y="34788"/>
                  </a:lnTo>
                  <a:lnTo>
                    <a:pt x="7274" y="35088"/>
                  </a:lnTo>
                  <a:lnTo>
                    <a:pt x="7134" y="34485"/>
                  </a:lnTo>
                  <a:lnTo>
                    <a:pt x="6669" y="33900"/>
                  </a:lnTo>
                  <a:lnTo>
                    <a:pt x="3984" y="33703"/>
                  </a:lnTo>
                  <a:lnTo>
                    <a:pt x="2031" y="33741"/>
                  </a:lnTo>
                  <a:lnTo>
                    <a:pt x="0" y="32157"/>
                  </a:lnTo>
                  <a:lnTo>
                    <a:pt x="1666" y="32241"/>
                  </a:lnTo>
                  <a:lnTo>
                    <a:pt x="2832" y="32180"/>
                  </a:lnTo>
                  <a:lnTo>
                    <a:pt x="4441" y="31705"/>
                  </a:lnTo>
                  <a:lnTo>
                    <a:pt x="7122" y="30613"/>
                  </a:lnTo>
                  <a:lnTo>
                    <a:pt x="8189" y="30468"/>
                  </a:lnTo>
                  <a:lnTo>
                    <a:pt x="9187" y="29937"/>
                  </a:lnTo>
                  <a:lnTo>
                    <a:pt x="11014" y="29749"/>
                  </a:lnTo>
                  <a:lnTo>
                    <a:pt x="11365" y="29683"/>
                  </a:lnTo>
                  <a:lnTo>
                    <a:pt x="11606" y="29551"/>
                  </a:lnTo>
                  <a:lnTo>
                    <a:pt x="12670" y="29232"/>
                  </a:lnTo>
                  <a:lnTo>
                    <a:pt x="13077" y="29006"/>
                  </a:lnTo>
                  <a:lnTo>
                    <a:pt x="14209" y="28910"/>
                  </a:lnTo>
                  <a:lnTo>
                    <a:pt x="14757" y="29137"/>
                  </a:lnTo>
                  <a:lnTo>
                    <a:pt x="15230" y="29195"/>
                  </a:lnTo>
                  <a:lnTo>
                    <a:pt x="16262" y="28910"/>
                  </a:lnTo>
                  <a:lnTo>
                    <a:pt x="17619" y="29065"/>
                  </a:lnTo>
                  <a:lnTo>
                    <a:pt x="18381" y="29059"/>
                  </a:lnTo>
                  <a:lnTo>
                    <a:pt x="20466" y="28873"/>
                  </a:lnTo>
                  <a:lnTo>
                    <a:pt x="21755" y="28638"/>
                  </a:lnTo>
                  <a:lnTo>
                    <a:pt x="22750" y="28770"/>
                  </a:lnTo>
                  <a:lnTo>
                    <a:pt x="23374" y="28769"/>
                  </a:lnTo>
                  <a:lnTo>
                    <a:pt x="23845" y="28722"/>
                  </a:lnTo>
                  <a:lnTo>
                    <a:pt x="25904" y="28159"/>
                  </a:lnTo>
                  <a:lnTo>
                    <a:pt x="26501" y="28039"/>
                  </a:lnTo>
                  <a:lnTo>
                    <a:pt x="27067" y="27559"/>
                  </a:lnTo>
                  <a:lnTo>
                    <a:pt x="28080" y="27065"/>
                  </a:lnTo>
                  <a:lnTo>
                    <a:pt x="28757" y="26778"/>
                  </a:lnTo>
                  <a:lnTo>
                    <a:pt x="29754" y="26720"/>
                  </a:lnTo>
                  <a:lnTo>
                    <a:pt x="30292" y="26576"/>
                  </a:lnTo>
                  <a:lnTo>
                    <a:pt x="31533" y="26413"/>
                  </a:lnTo>
                  <a:lnTo>
                    <a:pt x="32171" y="25987"/>
                  </a:lnTo>
                  <a:lnTo>
                    <a:pt x="32910" y="25713"/>
                  </a:lnTo>
                  <a:lnTo>
                    <a:pt x="34771" y="25814"/>
                  </a:lnTo>
                  <a:lnTo>
                    <a:pt x="35582" y="25032"/>
                  </a:lnTo>
                  <a:lnTo>
                    <a:pt x="36258" y="24919"/>
                  </a:lnTo>
                  <a:lnTo>
                    <a:pt x="36911" y="24141"/>
                  </a:lnTo>
                  <a:lnTo>
                    <a:pt x="38085" y="23573"/>
                  </a:lnTo>
                  <a:lnTo>
                    <a:pt x="39322" y="23136"/>
                  </a:lnTo>
                  <a:lnTo>
                    <a:pt x="39546" y="22799"/>
                  </a:lnTo>
                  <a:lnTo>
                    <a:pt x="40512" y="22472"/>
                  </a:lnTo>
                  <a:lnTo>
                    <a:pt x="40936" y="22360"/>
                  </a:lnTo>
                  <a:lnTo>
                    <a:pt x="43285" y="21381"/>
                  </a:lnTo>
                  <a:lnTo>
                    <a:pt x="46706" y="20747"/>
                  </a:lnTo>
                  <a:lnTo>
                    <a:pt x="48532" y="18538"/>
                  </a:lnTo>
                  <a:lnTo>
                    <a:pt x="49450" y="18546"/>
                  </a:lnTo>
                  <a:lnTo>
                    <a:pt x="49550" y="19144"/>
                  </a:lnTo>
                  <a:lnTo>
                    <a:pt x="49864" y="19420"/>
                  </a:lnTo>
                  <a:lnTo>
                    <a:pt x="50059" y="19450"/>
                  </a:lnTo>
                  <a:lnTo>
                    <a:pt x="50385" y="19275"/>
                  </a:lnTo>
                  <a:lnTo>
                    <a:pt x="50576" y="19051"/>
                  </a:lnTo>
                  <a:lnTo>
                    <a:pt x="50828" y="18590"/>
                  </a:lnTo>
                  <a:lnTo>
                    <a:pt x="50918" y="17983"/>
                  </a:lnTo>
                  <a:lnTo>
                    <a:pt x="51158" y="17872"/>
                  </a:lnTo>
                  <a:lnTo>
                    <a:pt x="51481" y="17846"/>
                  </a:lnTo>
                  <a:lnTo>
                    <a:pt x="51873" y="17987"/>
                  </a:lnTo>
                  <a:lnTo>
                    <a:pt x="52079" y="18207"/>
                  </a:lnTo>
                  <a:lnTo>
                    <a:pt x="52250" y="18586"/>
                  </a:lnTo>
                  <a:lnTo>
                    <a:pt x="52647" y="18899"/>
                  </a:lnTo>
                  <a:lnTo>
                    <a:pt x="52416" y="17473"/>
                  </a:lnTo>
                  <a:lnTo>
                    <a:pt x="53381" y="17309"/>
                  </a:lnTo>
                  <a:lnTo>
                    <a:pt x="54061" y="17195"/>
                  </a:lnTo>
                  <a:lnTo>
                    <a:pt x="54509" y="19515"/>
                  </a:lnTo>
                  <a:lnTo>
                    <a:pt x="54729" y="19436"/>
                  </a:lnTo>
                  <a:lnTo>
                    <a:pt x="55260" y="18865"/>
                  </a:lnTo>
                  <a:lnTo>
                    <a:pt x="57284" y="10999"/>
                  </a:lnTo>
                  <a:lnTo>
                    <a:pt x="57548" y="9969"/>
                  </a:lnTo>
                  <a:lnTo>
                    <a:pt x="57700" y="9403"/>
                  </a:lnTo>
                  <a:lnTo>
                    <a:pt x="57871" y="8773"/>
                  </a:lnTo>
                  <a:lnTo>
                    <a:pt x="71123" y="2624"/>
                  </a:lnTo>
                  <a:lnTo>
                    <a:pt x="75649" y="186"/>
                  </a:lnTo>
                  <a:lnTo>
                    <a:pt x="76066" y="19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0" name="pg191">
              <a:extLst>
                <a:ext uri="{FF2B5EF4-FFF2-40B4-BE49-F238E27FC236}">
                  <a16:creationId xmlns:a16="http://schemas.microsoft.com/office/drawing/2014/main" id="{353C7D02-60DB-8546-8CB2-E9B5EE3102CC}"/>
                </a:ext>
              </a:extLst>
            </p:cNvPr>
            <p:cNvSpPr/>
            <p:nvPr/>
          </p:nvSpPr>
          <p:spPr>
            <a:xfrm>
              <a:off x="7130461" y="2904793"/>
              <a:ext cx="38236" cy="36468"/>
            </a:xfrm>
            <a:custGeom>
              <a:avLst/>
              <a:gdLst/>
              <a:ahLst/>
              <a:cxnLst/>
              <a:rect l="0" t="0" r="0" b="0"/>
              <a:pathLst>
                <a:path w="38236" h="36468">
                  <a:moveTo>
                    <a:pt x="12" y="26627"/>
                  </a:moveTo>
                  <a:lnTo>
                    <a:pt x="194" y="26172"/>
                  </a:lnTo>
                  <a:lnTo>
                    <a:pt x="636" y="25702"/>
                  </a:lnTo>
                  <a:lnTo>
                    <a:pt x="1268" y="25629"/>
                  </a:lnTo>
                  <a:lnTo>
                    <a:pt x="1932" y="25253"/>
                  </a:lnTo>
                  <a:lnTo>
                    <a:pt x="2667" y="24090"/>
                  </a:lnTo>
                  <a:lnTo>
                    <a:pt x="1476" y="23846"/>
                  </a:lnTo>
                  <a:lnTo>
                    <a:pt x="1773" y="23358"/>
                  </a:lnTo>
                  <a:lnTo>
                    <a:pt x="1118" y="23088"/>
                  </a:lnTo>
                  <a:lnTo>
                    <a:pt x="1035" y="22691"/>
                  </a:lnTo>
                  <a:lnTo>
                    <a:pt x="1213" y="21795"/>
                  </a:lnTo>
                  <a:lnTo>
                    <a:pt x="1037" y="20665"/>
                  </a:lnTo>
                  <a:lnTo>
                    <a:pt x="654" y="20199"/>
                  </a:lnTo>
                  <a:lnTo>
                    <a:pt x="192" y="19899"/>
                  </a:lnTo>
                  <a:lnTo>
                    <a:pt x="271" y="19551"/>
                  </a:lnTo>
                  <a:lnTo>
                    <a:pt x="517" y="19584"/>
                  </a:lnTo>
                  <a:lnTo>
                    <a:pt x="906" y="19828"/>
                  </a:lnTo>
                  <a:lnTo>
                    <a:pt x="2278" y="19691"/>
                  </a:lnTo>
                  <a:lnTo>
                    <a:pt x="2421" y="19551"/>
                  </a:lnTo>
                  <a:lnTo>
                    <a:pt x="2948" y="18551"/>
                  </a:lnTo>
                  <a:lnTo>
                    <a:pt x="2762" y="18261"/>
                  </a:lnTo>
                  <a:lnTo>
                    <a:pt x="2367" y="17993"/>
                  </a:lnTo>
                  <a:lnTo>
                    <a:pt x="486" y="17597"/>
                  </a:lnTo>
                  <a:lnTo>
                    <a:pt x="349" y="17486"/>
                  </a:lnTo>
                  <a:lnTo>
                    <a:pt x="0" y="16949"/>
                  </a:lnTo>
                  <a:lnTo>
                    <a:pt x="421" y="16385"/>
                  </a:lnTo>
                  <a:lnTo>
                    <a:pt x="555" y="15862"/>
                  </a:lnTo>
                  <a:lnTo>
                    <a:pt x="501" y="14447"/>
                  </a:lnTo>
                  <a:lnTo>
                    <a:pt x="721" y="13976"/>
                  </a:lnTo>
                  <a:lnTo>
                    <a:pt x="926" y="14073"/>
                  </a:lnTo>
                  <a:lnTo>
                    <a:pt x="1134" y="14025"/>
                  </a:lnTo>
                  <a:lnTo>
                    <a:pt x="1843" y="13489"/>
                  </a:lnTo>
                  <a:lnTo>
                    <a:pt x="2365" y="13192"/>
                  </a:lnTo>
                  <a:lnTo>
                    <a:pt x="3150" y="13034"/>
                  </a:lnTo>
                  <a:lnTo>
                    <a:pt x="3359" y="13073"/>
                  </a:lnTo>
                  <a:lnTo>
                    <a:pt x="3583" y="13223"/>
                  </a:lnTo>
                  <a:lnTo>
                    <a:pt x="3584" y="13755"/>
                  </a:lnTo>
                  <a:lnTo>
                    <a:pt x="3845" y="14603"/>
                  </a:lnTo>
                  <a:lnTo>
                    <a:pt x="4529" y="16077"/>
                  </a:lnTo>
                  <a:lnTo>
                    <a:pt x="4222" y="16116"/>
                  </a:lnTo>
                  <a:lnTo>
                    <a:pt x="3552" y="16529"/>
                  </a:lnTo>
                  <a:lnTo>
                    <a:pt x="4133" y="16398"/>
                  </a:lnTo>
                  <a:lnTo>
                    <a:pt x="4764" y="16635"/>
                  </a:lnTo>
                  <a:lnTo>
                    <a:pt x="4794" y="16855"/>
                  </a:lnTo>
                  <a:lnTo>
                    <a:pt x="4966" y="17077"/>
                  </a:lnTo>
                  <a:lnTo>
                    <a:pt x="5603" y="17626"/>
                  </a:lnTo>
                  <a:lnTo>
                    <a:pt x="5502" y="17385"/>
                  </a:lnTo>
                  <a:lnTo>
                    <a:pt x="5567" y="17063"/>
                  </a:lnTo>
                  <a:lnTo>
                    <a:pt x="5974" y="16907"/>
                  </a:lnTo>
                  <a:lnTo>
                    <a:pt x="6004" y="16756"/>
                  </a:lnTo>
                  <a:lnTo>
                    <a:pt x="5943" y="16545"/>
                  </a:lnTo>
                  <a:lnTo>
                    <a:pt x="5613" y="16123"/>
                  </a:lnTo>
                  <a:lnTo>
                    <a:pt x="5544" y="15970"/>
                  </a:lnTo>
                  <a:lnTo>
                    <a:pt x="5502" y="15452"/>
                  </a:lnTo>
                  <a:lnTo>
                    <a:pt x="5609" y="15083"/>
                  </a:lnTo>
                  <a:lnTo>
                    <a:pt x="5917" y="14720"/>
                  </a:lnTo>
                  <a:lnTo>
                    <a:pt x="6121" y="14753"/>
                  </a:lnTo>
                  <a:lnTo>
                    <a:pt x="6451" y="15020"/>
                  </a:lnTo>
                  <a:lnTo>
                    <a:pt x="6492" y="15166"/>
                  </a:lnTo>
                  <a:lnTo>
                    <a:pt x="6575" y="15964"/>
                  </a:lnTo>
                  <a:lnTo>
                    <a:pt x="6655" y="16168"/>
                  </a:lnTo>
                  <a:lnTo>
                    <a:pt x="7802" y="17380"/>
                  </a:lnTo>
                  <a:lnTo>
                    <a:pt x="7954" y="17487"/>
                  </a:lnTo>
                  <a:lnTo>
                    <a:pt x="8201" y="17548"/>
                  </a:lnTo>
                  <a:lnTo>
                    <a:pt x="8409" y="17477"/>
                  </a:lnTo>
                  <a:lnTo>
                    <a:pt x="8555" y="17374"/>
                  </a:lnTo>
                  <a:lnTo>
                    <a:pt x="8924" y="16845"/>
                  </a:lnTo>
                  <a:lnTo>
                    <a:pt x="9019" y="16492"/>
                  </a:lnTo>
                  <a:lnTo>
                    <a:pt x="9258" y="16376"/>
                  </a:lnTo>
                  <a:lnTo>
                    <a:pt x="9525" y="16500"/>
                  </a:lnTo>
                  <a:lnTo>
                    <a:pt x="9592" y="16808"/>
                  </a:lnTo>
                  <a:lnTo>
                    <a:pt x="9750" y="17060"/>
                  </a:lnTo>
                  <a:lnTo>
                    <a:pt x="10099" y="17177"/>
                  </a:lnTo>
                  <a:lnTo>
                    <a:pt x="10831" y="17566"/>
                  </a:lnTo>
                  <a:lnTo>
                    <a:pt x="11177" y="17575"/>
                  </a:lnTo>
                  <a:lnTo>
                    <a:pt x="11455" y="17230"/>
                  </a:lnTo>
                  <a:lnTo>
                    <a:pt x="11639" y="17200"/>
                  </a:lnTo>
                  <a:lnTo>
                    <a:pt x="11782" y="17225"/>
                  </a:lnTo>
                  <a:lnTo>
                    <a:pt x="11771" y="16930"/>
                  </a:lnTo>
                  <a:lnTo>
                    <a:pt x="11096" y="17372"/>
                  </a:lnTo>
                  <a:lnTo>
                    <a:pt x="10870" y="17455"/>
                  </a:lnTo>
                  <a:lnTo>
                    <a:pt x="10740" y="17416"/>
                  </a:lnTo>
                  <a:lnTo>
                    <a:pt x="10539" y="16981"/>
                  </a:lnTo>
                  <a:lnTo>
                    <a:pt x="10487" y="16214"/>
                  </a:lnTo>
                  <a:lnTo>
                    <a:pt x="10645" y="15756"/>
                  </a:lnTo>
                  <a:lnTo>
                    <a:pt x="10886" y="15365"/>
                  </a:lnTo>
                  <a:lnTo>
                    <a:pt x="11251" y="14297"/>
                  </a:lnTo>
                  <a:lnTo>
                    <a:pt x="11552" y="14006"/>
                  </a:lnTo>
                  <a:lnTo>
                    <a:pt x="11886" y="13728"/>
                  </a:lnTo>
                  <a:lnTo>
                    <a:pt x="13103" y="13940"/>
                  </a:lnTo>
                  <a:lnTo>
                    <a:pt x="13198" y="13586"/>
                  </a:lnTo>
                  <a:lnTo>
                    <a:pt x="12896" y="13435"/>
                  </a:lnTo>
                  <a:lnTo>
                    <a:pt x="12331" y="12971"/>
                  </a:lnTo>
                  <a:lnTo>
                    <a:pt x="12188" y="12684"/>
                  </a:lnTo>
                  <a:lnTo>
                    <a:pt x="12171" y="12508"/>
                  </a:lnTo>
                  <a:lnTo>
                    <a:pt x="12392" y="12427"/>
                  </a:lnTo>
                  <a:lnTo>
                    <a:pt x="12792" y="11955"/>
                  </a:lnTo>
                  <a:lnTo>
                    <a:pt x="13261" y="10648"/>
                  </a:lnTo>
                  <a:lnTo>
                    <a:pt x="13729" y="10504"/>
                  </a:lnTo>
                  <a:lnTo>
                    <a:pt x="13601" y="10324"/>
                  </a:lnTo>
                  <a:lnTo>
                    <a:pt x="13393" y="10465"/>
                  </a:lnTo>
                  <a:lnTo>
                    <a:pt x="13249" y="10450"/>
                  </a:lnTo>
                  <a:lnTo>
                    <a:pt x="13510" y="10084"/>
                  </a:lnTo>
                  <a:lnTo>
                    <a:pt x="13854" y="9792"/>
                  </a:lnTo>
                  <a:lnTo>
                    <a:pt x="13883" y="9614"/>
                  </a:lnTo>
                  <a:lnTo>
                    <a:pt x="13579" y="9029"/>
                  </a:lnTo>
                  <a:lnTo>
                    <a:pt x="13773" y="8254"/>
                  </a:lnTo>
                  <a:lnTo>
                    <a:pt x="14307" y="7352"/>
                  </a:lnTo>
                  <a:lnTo>
                    <a:pt x="14528" y="7433"/>
                  </a:lnTo>
                  <a:lnTo>
                    <a:pt x="14761" y="7157"/>
                  </a:lnTo>
                  <a:lnTo>
                    <a:pt x="14893" y="7178"/>
                  </a:lnTo>
                  <a:lnTo>
                    <a:pt x="15272" y="7446"/>
                  </a:lnTo>
                  <a:lnTo>
                    <a:pt x="15667" y="7417"/>
                  </a:lnTo>
                  <a:lnTo>
                    <a:pt x="15861" y="7547"/>
                  </a:lnTo>
                  <a:lnTo>
                    <a:pt x="16316" y="8096"/>
                  </a:lnTo>
                  <a:lnTo>
                    <a:pt x="16793" y="8246"/>
                  </a:lnTo>
                  <a:lnTo>
                    <a:pt x="16037" y="7334"/>
                  </a:lnTo>
                  <a:lnTo>
                    <a:pt x="15984" y="7098"/>
                  </a:lnTo>
                  <a:lnTo>
                    <a:pt x="16027" y="6494"/>
                  </a:lnTo>
                  <a:lnTo>
                    <a:pt x="15753" y="5609"/>
                  </a:lnTo>
                  <a:lnTo>
                    <a:pt x="15550" y="5221"/>
                  </a:lnTo>
                  <a:lnTo>
                    <a:pt x="15926" y="4668"/>
                  </a:lnTo>
                  <a:lnTo>
                    <a:pt x="17545" y="5660"/>
                  </a:lnTo>
                  <a:lnTo>
                    <a:pt x="18989" y="4652"/>
                  </a:lnTo>
                  <a:lnTo>
                    <a:pt x="19319" y="4505"/>
                  </a:lnTo>
                  <a:lnTo>
                    <a:pt x="19474" y="4440"/>
                  </a:lnTo>
                  <a:lnTo>
                    <a:pt x="19603" y="4291"/>
                  </a:lnTo>
                  <a:lnTo>
                    <a:pt x="20159" y="4347"/>
                  </a:lnTo>
                  <a:lnTo>
                    <a:pt x="21437" y="4112"/>
                  </a:lnTo>
                  <a:lnTo>
                    <a:pt x="21941" y="3322"/>
                  </a:lnTo>
                  <a:lnTo>
                    <a:pt x="21965" y="2783"/>
                  </a:lnTo>
                  <a:lnTo>
                    <a:pt x="21409" y="2682"/>
                  </a:lnTo>
                  <a:lnTo>
                    <a:pt x="21077" y="2307"/>
                  </a:lnTo>
                  <a:lnTo>
                    <a:pt x="21178" y="1600"/>
                  </a:lnTo>
                  <a:lnTo>
                    <a:pt x="21417" y="1271"/>
                  </a:lnTo>
                  <a:lnTo>
                    <a:pt x="21818" y="975"/>
                  </a:lnTo>
                  <a:lnTo>
                    <a:pt x="22012" y="1060"/>
                  </a:lnTo>
                  <a:lnTo>
                    <a:pt x="22516" y="1674"/>
                  </a:lnTo>
                  <a:lnTo>
                    <a:pt x="22654" y="1456"/>
                  </a:lnTo>
                  <a:lnTo>
                    <a:pt x="22397" y="1122"/>
                  </a:lnTo>
                  <a:lnTo>
                    <a:pt x="21494" y="690"/>
                  </a:lnTo>
                  <a:lnTo>
                    <a:pt x="21581" y="398"/>
                  </a:lnTo>
                  <a:lnTo>
                    <a:pt x="22174" y="258"/>
                  </a:lnTo>
                  <a:lnTo>
                    <a:pt x="22897" y="277"/>
                  </a:lnTo>
                  <a:lnTo>
                    <a:pt x="23399" y="151"/>
                  </a:lnTo>
                  <a:lnTo>
                    <a:pt x="23682" y="0"/>
                  </a:lnTo>
                  <a:lnTo>
                    <a:pt x="23617" y="130"/>
                  </a:lnTo>
                  <a:lnTo>
                    <a:pt x="23148" y="697"/>
                  </a:lnTo>
                  <a:lnTo>
                    <a:pt x="23097" y="902"/>
                  </a:lnTo>
                  <a:lnTo>
                    <a:pt x="23375" y="1919"/>
                  </a:lnTo>
                  <a:lnTo>
                    <a:pt x="23579" y="2147"/>
                  </a:lnTo>
                  <a:lnTo>
                    <a:pt x="22258" y="3627"/>
                  </a:lnTo>
                  <a:lnTo>
                    <a:pt x="22524" y="3794"/>
                  </a:lnTo>
                  <a:lnTo>
                    <a:pt x="23682" y="4229"/>
                  </a:lnTo>
                  <a:lnTo>
                    <a:pt x="23902" y="4408"/>
                  </a:lnTo>
                  <a:lnTo>
                    <a:pt x="23713" y="4486"/>
                  </a:lnTo>
                  <a:lnTo>
                    <a:pt x="22921" y="5195"/>
                  </a:lnTo>
                  <a:lnTo>
                    <a:pt x="22620" y="5530"/>
                  </a:lnTo>
                  <a:lnTo>
                    <a:pt x="22271" y="6164"/>
                  </a:lnTo>
                  <a:lnTo>
                    <a:pt x="23423" y="7661"/>
                  </a:lnTo>
                  <a:lnTo>
                    <a:pt x="21248" y="8702"/>
                  </a:lnTo>
                  <a:lnTo>
                    <a:pt x="21222" y="8376"/>
                  </a:lnTo>
                  <a:lnTo>
                    <a:pt x="20976" y="8051"/>
                  </a:lnTo>
                  <a:lnTo>
                    <a:pt x="19651" y="9387"/>
                  </a:lnTo>
                  <a:lnTo>
                    <a:pt x="19228" y="9919"/>
                  </a:lnTo>
                  <a:lnTo>
                    <a:pt x="19594" y="10695"/>
                  </a:lnTo>
                  <a:lnTo>
                    <a:pt x="19653" y="11323"/>
                  </a:lnTo>
                  <a:lnTo>
                    <a:pt x="19293" y="14509"/>
                  </a:lnTo>
                  <a:lnTo>
                    <a:pt x="19927" y="14281"/>
                  </a:lnTo>
                  <a:lnTo>
                    <a:pt x="19927" y="13626"/>
                  </a:lnTo>
                  <a:lnTo>
                    <a:pt x="20898" y="13305"/>
                  </a:lnTo>
                  <a:lnTo>
                    <a:pt x="20976" y="12817"/>
                  </a:lnTo>
                  <a:lnTo>
                    <a:pt x="21298" y="12308"/>
                  </a:lnTo>
                  <a:lnTo>
                    <a:pt x="21704" y="12183"/>
                  </a:lnTo>
                  <a:lnTo>
                    <a:pt x="22298" y="12510"/>
                  </a:lnTo>
                  <a:lnTo>
                    <a:pt x="22384" y="12825"/>
                  </a:lnTo>
                  <a:lnTo>
                    <a:pt x="23033" y="12533"/>
                  </a:lnTo>
                  <a:lnTo>
                    <a:pt x="23447" y="12449"/>
                  </a:lnTo>
                  <a:lnTo>
                    <a:pt x="23541" y="12681"/>
                  </a:lnTo>
                  <a:lnTo>
                    <a:pt x="23354" y="13448"/>
                  </a:lnTo>
                  <a:lnTo>
                    <a:pt x="22994" y="13722"/>
                  </a:lnTo>
                  <a:lnTo>
                    <a:pt x="22723" y="14692"/>
                  </a:lnTo>
                  <a:lnTo>
                    <a:pt x="22737" y="14997"/>
                  </a:lnTo>
                  <a:lnTo>
                    <a:pt x="23255" y="15452"/>
                  </a:lnTo>
                  <a:lnTo>
                    <a:pt x="23540" y="16103"/>
                  </a:lnTo>
                  <a:lnTo>
                    <a:pt x="23967" y="16607"/>
                  </a:lnTo>
                  <a:lnTo>
                    <a:pt x="24333" y="14710"/>
                  </a:lnTo>
                  <a:lnTo>
                    <a:pt x="24604" y="14238"/>
                  </a:lnTo>
                  <a:lnTo>
                    <a:pt x="24912" y="14086"/>
                  </a:lnTo>
                  <a:lnTo>
                    <a:pt x="25622" y="13911"/>
                  </a:lnTo>
                  <a:lnTo>
                    <a:pt x="26353" y="13885"/>
                  </a:lnTo>
                  <a:lnTo>
                    <a:pt x="26614" y="14633"/>
                  </a:lnTo>
                  <a:lnTo>
                    <a:pt x="27111" y="14915"/>
                  </a:lnTo>
                  <a:lnTo>
                    <a:pt x="29026" y="15417"/>
                  </a:lnTo>
                  <a:lnTo>
                    <a:pt x="29418" y="15875"/>
                  </a:lnTo>
                  <a:lnTo>
                    <a:pt x="29751" y="15695"/>
                  </a:lnTo>
                  <a:lnTo>
                    <a:pt x="30190" y="15622"/>
                  </a:lnTo>
                  <a:lnTo>
                    <a:pt x="30375" y="15682"/>
                  </a:lnTo>
                  <a:lnTo>
                    <a:pt x="30407" y="16035"/>
                  </a:lnTo>
                  <a:lnTo>
                    <a:pt x="30299" y="16428"/>
                  </a:lnTo>
                  <a:lnTo>
                    <a:pt x="32754" y="15825"/>
                  </a:lnTo>
                  <a:lnTo>
                    <a:pt x="33424" y="15830"/>
                  </a:lnTo>
                  <a:lnTo>
                    <a:pt x="34015" y="16103"/>
                  </a:lnTo>
                  <a:lnTo>
                    <a:pt x="34106" y="16477"/>
                  </a:lnTo>
                  <a:lnTo>
                    <a:pt x="34365" y="16705"/>
                  </a:lnTo>
                  <a:lnTo>
                    <a:pt x="34701" y="15566"/>
                  </a:lnTo>
                  <a:lnTo>
                    <a:pt x="35155" y="15371"/>
                  </a:lnTo>
                  <a:lnTo>
                    <a:pt x="36035" y="14688"/>
                  </a:lnTo>
                  <a:lnTo>
                    <a:pt x="36061" y="15224"/>
                  </a:lnTo>
                  <a:lnTo>
                    <a:pt x="35999" y="15531"/>
                  </a:lnTo>
                  <a:lnTo>
                    <a:pt x="35644" y="16012"/>
                  </a:lnTo>
                  <a:lnTo>
                    <a:pt x="36473" y="14912"/>
                  </a:lnTo>
                  <a:lnTo>
                    <a:pt x="37192" y="14533"/>
                  </a:lnTo>
                  <a:lnTo>
                    <a:pt x="38236" y="15485"/>
                  </a:lnTo>
                  <a:lnTo>
                    <a:pt x="36864" y="17160"/>
                  </a:lnTo>
                  <a:lnTo>
                    <a:pt x="36449" y="17030"/>
                  </a:lnTo>
                  <a:lnTo>
                    <a:pt x="36085" y="17009"/>
                  </a:lnTo>
                  <a:lnTo>
                    <a:pt x="35651" y="17218"/>
                  </a:lnTo>
                  <a:lnTo>
                    <a:pt x="35090" y="17860"/>
                  </a:lnTo>
                  <a:lnTo>
                    <a:pt x="34391" y="19161"/>
                  </a:lnTo>
                  <a:lnTo>
                    <a:pt x="34432" y="19806"/>
                  </a:lnTo>
                  <a:lnTo>
                    <a:pt x="34611" y="20215"/>
                  </a:lnTo>
                  <a:lnTo>
                    <a:pt x="35647" y="21097"/>
                  </a:lnTo>
                  <a:lnTo>
                    <a:pt x="35637" y="21490"/>
                  </a:lnTo>
                  <a:lnTo>
                    <a:pt x="35864" y="22813"/>
                  </a:lnTo>
                  <a:lnTo>
                    <a:pt x="36176" y="23343"/>
                  </a:lnTo>
                  <a:lnTo>
                    <a:pt x="36208" y="23647"/>
                  </a:lnTo>
                  <a:lnTo>
                    <a:pt x="36139" y="24041"/>
                  </a:lnTo>
                  <a:lnTo>
                    <a:pt x="35493" y="24248"/>
                  </a:lnTo>
                  <a:lnTo>
                    <a:pt x="34494" y="24805"/>
                  </a:lnTo>
                  <a:lnTo>
                    <a:pt x="34471" y="25326"/>
                  </a:lnTo>
                  <a:lnTo>
                    <a:pt x="34676" y="25488"/>
                  </a:lnTo>
                  <a:lnTo>
                    <a:pt x="35161" y="26119"/>
                  </a:lnTo>
                  <a:lnTo>
                    <a:pt x="35349" y="26725"/>
                  </a:lnTo>
                  <a:lnTo>
                    <a:pt x="35134" y="26612"/>
                  </a:lnTo>
                  <a:lnTo>
                    <a:pt x="34564" y="25985"/>
                  </a:lnTo>
                  <a:lnTo>
                    <a:pt x="34319" y="25996"/>
                  </a:lnTo>
                  <a:lnTo>
                    <a:pt x="34189" y="26675"/>
                  </a:lnTo>
                  <a:lnTo>
                    <a:pt x="34025" y="26793"/>
                  </a:lnTo>
                  <a:lnTo>
                    <a:pt x="33371" y="26786"/>
                  </a:lnTo>
                  <a:lnTo>
                    <a:pt x="32581" y="26514"/>
                  </a:lnTo>
                  <a:lnTo>
                    <a:pt x="30809" y="26840"/>
                  </a:lnTo>
                  <a:lnTo>
                    <a:pt x="30614" y="26956"/>
                  </a:lnTo>
                  <a:lnTo>
                    <a:pt x="30532" y="28042"/>
                  </a:lnTo>
                  <a:lnTo>
                    <a:pt x="31256" y="28062"/>
                  </a:lnTo>
                  <a:lnTo>
                    <a:pt x="31605" y="28700"/>
                  </a:lnTo>
                  <a:lnTo>
                    <a:pt x="31524" y="29058"/>
                  </a:lnTo>
                  <a:lnTo>
                    <a:pt x="31102" y="28904"/>
                  </a:lnTo>
                  <a:lnTo>
                    <a:pt x="31050" y="29100"/>
                  </a:lnTo>
                  <a:lnTo>
                    <a:pt x="31399" y="30637"/>
                  </a:lnTo>
                  <a:lnTo>
                    <a:pt x="31153" y="31458"/>
                  </a:lnTo>
                  <a:lnTo>
                    <a:pt x="31930" y="31897"/>
                  </a:lnTo>
                  <a:lnTo>
                    <a:pt x="31956" y="32223"/>
                  </a:lnTo>
                  <a:lnTo>
                    <a:pt x="31274" y="32225"/>
                  </a:lnTo>
                  <a:lnTo>
                    <a:pt x="30676" y="32012"/>
                  </a:lnTo>
                  <a:lnTo>
                    <a:pt x="30486" y="31762"/>
                  </a:lnTo>
                  <a:lnTo>
                    <a:pt x="30174" y="31091"/>
                  </a:lnTo>
                  <a:lnTo>
                    <a:pt x="30014" y="31087"/>
                  </a:lnTo>
                  <a:lnTo>
                    <a:pt x="28413" y="30319"/>
                  </a:lnTo>
                  <a:lnTo>
                    <a:pt x="26955" y="30032"/>
                  </a:lnTo>
                  <a:lnTo>
                    <a:pt x="26357" y="30064"/>
                  </a:lnTo>
                  <a:lnTo>
                    <a:pt x="25107" y="29376"/>
                  </a:lnTo>
                  <a:lnTo>
                    <a:pt x="24847" y="29200"/>
                  </a:lnTo>
                  <a:lnTo>
                    <a:pt x="24373" y="28462"/>
                  </a:lnTo>
                  <a:lnTo>
                    <a:pt x="24219" y="28135"/>
                  </a:lnTo>
                  <a:lnTo>
                    <a:pt x="24019" y="27408"/>
                  </a:lnTo>
                  <a:lnTo>
                    <a:pt x="23950" y="26971"/>
                  </a:lnTo>
                  <a:lnTo>
                    <a:pt x="23632" y="26405"/>
                  </a:lnTo>
                  <a:lnTo>
                    <a:pt x="23106" y="25763"/>
                  </a:lnTo>
                  <a:lnTo>
                    <a:pt x="22956" y="25660"/>
                  </a:lnTo>
                  <a:lnTo>
                    <a:pt x="22694" y="25747"/>
                  </a:lnTo>
                  <a:lnTo>
                    <a:pt x="22603" y="26028"/>
                  </a:lnTo>
                  <a:lnTo>
                    <a:pt x="22680" y="27363"/>
                  </a:lnTo>
                  <a:lnTo>
                    <a:pt x="22763" y="27847"/>
                  </a:lnTo>
                  <a:lnTo>
                    <a:pt x="23423" y="28042"/>
                  </a:lnTo>
                  <a:lnTo>
                    <a:pt x="23095" y="30055"/>
                  </a:lnTo>
                  <a:lnTo>
                    <a:pt x="22723" y="31148"/>
                  </a:lnTo>
                  <a:lnTo>
                    <a:pt x="21658" y="32846"/>
                  </a:lnTo>
                  <a:lnTo>
                    <a:pt x="21455" y="33654"/>
                  </a:lnTo>
                  <a:lnTo>
                    <a:pt x="18474" y="36468"/>
                  </a:lnTo>
                  <a:lnTo>
                    <a:pt x="17460" y="35575"/>
                  </a:lnTo>
                  <a:lnTo>
                    <a:pt x="17914" y="35083"/>
                  </a:lnTo>
                  <a:lnTo>
                    <a:pt x="18778" y="35167"/>
                  </a:lnTo>
                  <a:lnTo>
                    <a:pt x="19039" y="35258"/>
                  </a:lnTo>
                  <a:lnTo>
                    <a:pt x="19188" y="35146"/>
                  </a:lnTo>
                  <a:lnTo>
                    <a:pt x="19491" y="34662"/>
                  </a:lnTo>
                  <a:lnTo>
                    <a:pt x="19437" y="34475"/>
                  </a:lnTo>
                  <a:lnTo>
                    <a:pt x="19076" y="34210"/>
                  </a:lnTo>
                  <a:lnTo>
                    <a:pt x="18839" y="34213"/>
                  </a:lnTo>
                  <a:lnTo>
                    <a:pt x="18574" y="34294"/>
                  </a:lnTo>
                  <a:lnTo>
                    <a:pt x="17881" y="34955"/>
                  </a:lnTo>
                  <a:lnTo>
                    <a:pt x="17466" y="34633"/>
                  </a:lnTo>
                  <a:lnTo>
                    <a:pt x="17122" y="34186"/>
                  </a:lnTo>
                  <a:lnTo>
                    <a:pt x="17094" y="33999"/>
                  </a:lnTo>
                  <a:lnTo>
                    <a:pt x="17493" y="32580"/>
                  </a:lnTo>
                  <a:lnTo>
                    <a:pt x="17467" y="32109"/>
                  </a:lnTo>
                  <a:lnTo>
                    <a:pt x="17140" y="30831"/>
                  </a:lnTo>
                  <a:lnTo>
                    <a:pt x="16920" y="30658"/>
                  </a:lnTo>
                  <a:lnTo>
                    <a:pt x="16553" y="30938"/>
                  </a:lnTo>
                  <a:lnTo>
                    <a:pt x="16146" y="31065"/>
                  </a:lnTo>
                  <a:lnTo>
                    <a:pt x="15634" y="31104"/>
                  </a:lnTo>
                  <a:lnTo>
                    <a:pt x="15189" y="31283"/>
                  </a:lnTo>
                  <a:lnTo>
                    <a:pt x="14871" y="31530"/>
                  </a:lnTo>
                  <a:lnTo>
                    <a:pt x="14346" y="31377"/>
                  </a:lnTo>
                  <a:lnTo>
                    <a:pt x="14223" y="30581"/>
                  </a:lnTo>
                  <a:lnTo>
                    <a:pt x="13285" y="29975"/>
                  </a:lnTo>
                  <a:lnTo>
                    <a:pt x="13155" y="29197"/>
                  </a:lnTo>
                  <a:lnTo>
                    <a:pt x="11261" y="29320"/>
                  </a:lnTo>
                  <a:lnTo>
                    <a:pt x="10540" y="29073"/>
                  </a:lnTo>
                  <a:lnTo>
                    <a:pt x="10177" y="29132"/>
                  </a:lnTo>
                  <a:lnTo>
                    <a:pt x="9646" y="29490"/>
                  </a:lnTo>
                  <a:lnTo>
                    <a:pt x="9879" y="29588"/>
                  </a:lnTo>
                  <a:lnTo>
                    <a:pt x="10046" y="29829"/>
                  </a:lnTo>
                  <a:lnTo>
                    <a:pt x="10216" y="30352"/>
                  </a:lnTo>
                  <a:lnTo>
                    <a:pt x="10133" y="30817"/>
                  </a:lnTo>
                  <a:lnTo>
                    <a:pt x="10534" y="31272"/>
                  </a:lnTo>
                  <a:lnTo>
                    <a:pt x="10874" y="31283"/>
                  </a:lnTo>
                  <a:lnTo>
                    <a:pt x="11109" y="31117"/>
                  </a:lnTo>
                  <a:lnTo>
                    <a:pt x="11437" y="31201"/>
                  </a:lnTo>
                  <a:lnTo>
                    <a:pt x="11508" y="31417"/>
                  </a:lnTo>
                  <a:lnTo>
                    <a:pt x="11479" y="31578"/>
                  </a:lnTo>
                  <a:lnTo>
                    <a:pt x="11220" y="31938"/>
                  </a:lnTo>
                  <a:lnTo>
                    <a:pt x="10463" y="32456"/>
                  </a:lnTo>
                  <a:lnTo>
                    <a:pt x="10111" y="33374"/>
                  </a:lnTo>
                  <a:lnTo>
                    <a:pt x="9936" y="33523"/>
                  </a:lnTo>
                  <a:lnTo>
                    <a:pt x="9633" y="33621"/>
                  </a:lnTo>
                  <a:lnTo>
                    <a:pt x="9413" y="34044"/>
                  </a:lnTo>
                  <a:lnTo>
                    <a:pt x="9633" y="34679"/>
                  </a:lnTo>
                  <a:lnTo>
                    <a:pt x="10215" y="35281"/>
                  </a:lnTo>
                  <a:lnTo>
                    <a:pt x="10371" y="36289"/>
                  </a:lnTo>
                  <a:lnTo>
                    <a:pt x="9987" y="36427"/>
                  </a:lnTo>
                  <a:lnTo>
                    <a:pt x="9602" y="36402"/>
                  </a:lnTo>
                  <a:lnTo>
                    <a:pt x="9226" y="35854"/>
                  </a:lnTo>
                  <a:lnTo>
                    <a:pt x="8723" y="35595"/>
                  </a:lnTo>
                  <a:lnTo>
                    <a:pt x="8045" y="35388"/>
                  </a:lnTo>
                  <a:lnTo>
                    <a:pt x="7652" y="34698"/>
                  </a:lnTo>
                  <a:lnTo>
                    <a:pt x="7336" y="34528"/>
                  </a:lnTo>
                  <a:lnTo>
                    <a:pt x="6694" y="34663"/>
                  </a:lnTo>
                  <a:lnTo>
                    <a:pt x="6046" y="35866"/>
                  </a:lnTo>
                  <a:lnTo>
                    <a:pt x="5965" y="35520"/>
                  </a:lnTo>
                  <a:lnTo>
                    <a:pt x="5645" y="35102"/>
                  </a:lnTo>
                  <a:lnTo>
                    <a:pt x="4990" y="34568"/>
                  </a:lnTo>
                  <a:lnTo>
                    <a:pt x="3941" y="34439"/>
                  </a:lnTo>
                  <a:lnTo>
                    <a:pt x="3495" y="34109"/>
                  </a:lnTo>
                  <a:lnTo>
                    <a:pt x="2936" y="34083"/>
                  </a:lnTo>
                  <a:lnTo>
                    <a:pt x="2157" y="34514"/>
                  </a:lnTo>
                  <a:lnTo>
                    <a:pt x="1670" y="34419"/>
                  </a:lnTo>
                  <a:lnTo>
                    <a:pt x="271" y="33280"/>
                  </a:lnTo>
                  <a:lnTo>
                    <a:pt x="168" y="33036"/>
                  </a:lnTo>
                  <a:lnTo>
                    <a:pt x="579" y="31690"/>
                  </a:lnTo>
                  <a:lnTo>
                    <a:pt x="869" y="31400"/>
                  </a:lnTo>
                  <a:lnTo>
                    <a:pt x="1353" y="31103"/>
                  </a:lnTo>
                  <a:lnTo>
                    <a:pt x="954" y="30701"/>
                  </a:lnTo>
                  <a:lnTo>
                    <a:pt x="887" y="30546"/>
                  </a:lnTo>
                  <a:lnTo>
                    <a:pt x="893" y="30222"/>
                  </a:lnTo>
                  <a:lnTo>
                    <a:pt x="1320" y="29246"/>
                  </a:lnTo>
                  <a:lnTo>
                    <a:pt x="1501" y="29034"/>
                  </a:lnTo>
                  <a:lnTo>
                    <a:pt x="1514" y="27701"/>
                  </a:lnTo>
                  <a:lnTo>
                    <a:pt x="1260" y="27290"/>
                  </a:lnTo>
                  <a:lnTo>
                    <a:pt x="646" y="2661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1" name="pg192">
              <a:extLst>
                <a:ext uri="{FF2B5EF4-FFF2-40B4-BE49-F238E27FC236}">
                  <a16:creationId xmlns:a16="http://schemas.microsoft.com/office/drawing/2014/main" id="{A4843D0F-D576-8444-81A4-4AE9B2B5833F}"/>
                </a:ext>
              </a:extLst>
            </p:cNvPr>
            <p:cNvSpPr/>
            <p:nvPr/>
          </p:nvSpPr>
          <p:spPr>
            <a:xfrm>
              <a:off x="7151292" y="2931160"/>
              <a:ext cx="1863" cy="2591"/>
            </a:xfrm>
            <a:custGeom>
              <a:avLst/>
              <a:gdLst/>
              <a:ahLst/>
              <a:cxnLst/>
              <a:rect l="0" t="0" r="0" b="0"/>
              <a:pathLst>
                <a:path w="1863" h="2591">
                  <a:moveTo>
                    <a:pt x="1789" y="520"/>
                  </a:moveTo>
                  <a:lnTo>
                    <a:pt x="171" y="0"/>
                  </a:lnTo>
                  <a:lnTo>
                    <a:pt x="0" y="519"/>
                  </a:lnTo>
                  <a:lnTo>
                    <a:pt x="92" y="1072"/>
                  </a:lnTo>
                  <a:lnTo>
                    <a:pt x="744" y="2352"/>
                  </a:lnTo>
                  <a:lnTo>
                    <a:pt x="1072" y="2581"/>
                  </a:lnTo>
                  <a:lnTo>
                    <a:pt x="1317" y="2591"/>
                  </a:lnTo>
                  <a:lnTo>
                    <a:pt x="1572" y="2448"/>
                  </a:lnTo>
                  <a:lnTo>
                    <a:pt x="1863" y="1890"/>
                  </a:lnTo>
                  <a:lnTo>
                    <a:pt x="1691" y="86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2" name="pg193">
              <a:extLst>
                <a:ext uri="{FF2B5EF4-FFF2-40B4-BE49-F238E27FC236}">
                  <a16:creationId xmlns:a16="http://schemas.microsoft.com/office/drawing/2014/main" id="{F0578DEF-F702-DD4F-9E9B-9E131A5C350C}"/>
                </a:ext>
              </a:extLst>
            </p:cNvPr>
            <p:cNvSpPr/>
            <p:nvPr/>
          </p:nvSpPr>
          <p:spPr>
            <a:xfrm>
              <a:off x="7207294" y="3010822"/>
              <a:ext cx="10669" cy="7820"/>
            </a:xfrm>
            <a:custGeom>
              <a:avLst/>
              <a:gdLst/>
              <a:ahLst/>
              <a:cxnLst/>
              <a:rect l="0" t="0" r="0" b="0"/>
              <a:pathLst>
                <a:path w="10669" h="7820">
                  <a:moveTo>
                    <a:pt x="9412" y="3360"/>
                  </a:moveTo>
                  <a:lnTo>
                    <a:pt x="10669" y="4267"/>
                  </a:lnTo>
                  <a:lnTo>
                    <a:pt x="6448" y="6349"/>
                  </a:lnTo>
                  <a:lnTo>
                    <a:pt x="5100" y="7820"/>
                  </a:lnTo>
                  <a:lnTo>
                    <a:pt x="2524" y="6085"/>
                  </a:lnTo>
                  <a:lnTo>
                    <a:pt x="1994" y="5780"/>
                  </a:lnTo>
                  <a:lnTo>
                    <a:pt x="1786" y="5552"/>
                  </a:lnTo>
                  <a:lnTo>
                    <a:pt x="1657" y="5210"/>
                  </a:lnTo>
                  <a:lnTo>
                    <a:pt x="1009" y="4702"/>
                  </a:lnTo>
                  <a:lnTo>
                    <a:pt x="220" y="4137"/>
                  </a:lnTo>
                  <a:lnTo>
                    <a:pt x="0" y="4169"/>
                  </a:lnTo>
                  <a:lnTo>
                    <a:pt x="569" y="3389"/>
                  </a:lnTo>
                  <a:lnTo>
                    <a:pt x="3643" y="0"/>
                  </a:lnTo>
                  <a:lnTo>
                    <a:pt x="4402" y="347"/>
                  </a:lnTo>
                  <a:lnTo>
                    <a:pt x="4726" y="523"/>
                  </a:lnTo>
                  <a:lnTo>
                    <a:pt x="7730" y="2152"/>
                  </a:lnTo>
                  <a:lnTo>
                    <a:pt x="8231" y="251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3" name="pg194">
              <a:extLst>
                <a:ext uri="{FF2B5EF4-FFF2-40B4-BE49-F238E27FC236}">
                  <a16:creationId xmlns:a16="http://schemas.microsoft.com/office/drawing/2014/main" id="{92847935-DB78-3E48-8669-583BC4C0F8AE}"/>
                </a:ext>
              </a:extLst>
            </p:cNvPr>
            <p:cNvSpPr/>
            <p:nvPr/>
          </p:nvSpPr>
          <p:spPr>
            <a:xfrm>
              <a:off x="7177449" y="3008128"/>
              <a:ext cx="35076" cy="24791"/>
            </a:xfrm>
            <a:custGeom>
              <a:avLst/>
              <a:gdLst/>
              <a:ahLst/>
              <a:cxnLst/>
              <a:rect l="0" t="0" r="0" b="0"/>
              <a:pathLst>
                <a:path w="35076" h="24791">
                  <a:moveTo>
                    <a:pt x="25870" y="438"/>
                  </a:moveTo>
                  <a:lnTo>
                    <a:pt x="28408" y="926"/>
                  </a:lnTo>
                  <a:lnTo>
                    <a:pt x="30687" y="1609"/>
                  </a:lnTo>
                  <a:lnTo>
                    <a:pt x="33004" y="2471"/>
                  </a:lnTo>
                  <a:lnTo>
                    <a:pt x="33489" y="2693"/>
                  </a:lnTo>
                  <a:lnTo>
                    <a:pt x="30415" y="6082"/>
                  </a:lnTo>
                  <a:lnTo>
                    <a:pt x="29845" y="6863"/>
                  </a:lnTo>
                  <a:lnTo>
                    <a:pt x="30065" y="6830"/>
                  </a:lnTo>
                  <a:lnTo>
                    <a:pt x="30855" y="7396"/>
                  </a:lnTo>
                  <a:lnTo>
                    <a:pt x="31502" y="7904"/>
                  </a:lnTo>
                  <a:lnTo>
                    <a:pt x="31632" y="8245"/>
                  </a:lnTo>
                  <a:lnTo>
                    <a:pt x="31839" y="8473"/>
                  </a:lnTo>
                  <a:lnTo>
                    <a:pt x="32370" y="8779"/>
                  </a:lnTo>
                  <a:lnTo>
                    <a:pt x="35076" y="10685"/>
                  </a:lnTo>
                  <a:lnTo>
                    <a:pt x="34429" y="11385"/>
                  </a:lnTo>
                  <a:lnTo>
                    <a:pt x="33510" y="11905"/>
                  </a:lnTo>
                  <a:lnTo>
                    <a:pt x="33005" y="12653"/>
                  </a:lnTo>
                  <a:lnTo>
                    <a:pt x="33043" y="13125"/>
                  </a:lnTo>
                  <a:lnTo>
                    <a:pt x="32778" y="13910"/>
                  </a:lnTo>
                  <a:lnTo>
                    <a:pt x="32626" y="14357"/>
                  </a:lnTo>
                  <a:lnTo>
                    <a:pt x="32241" y="15516"/>
                  </a:lnTo>
                  <a:lnTo>
                    <a:pt x="31603" y="16840"/>
                  </a:lnTo>
                  <a:lnTo>
                    <a:pt x="31445" y="17559"/>
                  </a:lnTo>
                  <a:lnTo>
                    <a:pt x="31438" y="17940"/>
                  </a:lnTo>
                  <a:lnTo>
                    <a:pt x="31205" y="18591"/>
                  </a:lnTo>
                  <a:lnTo>
                    <a:pt x="31180" y="19266"/>
                  </a:lnTo>
                  <a:lnTo>
                    <a:pt x="31250" y="19628"/>
                  </a:lnTo>
                  <a:lnTo>
                    <a:pt x="31153" y="20168"/>
                  </a:lnTo>
                  <a:lnTo>
                    <a:pt x="30985" y="20364"/>
                  </a:lnTo>
                  <a:lnTo>
                    <a:pt x="30622" y="20244"/>
                  </a:lnTo>
                  <a:lnTo>
                    <a:pt x="30441" y="20087"/>
                  </a:lnTo>
                  <a:lnTo>
                    <a:pt x="30169" y="20038"/>
                  </a:lnTo>
                  <a:lnTo>
                    <a:pt x="29740" y="20198"/>
                  </a:lnTo>
                  <a:lnTo>
                    <a:pt x="29379" y="20803"/>
                  </a:lnTo>
                  <a:lnTo>
                    <a:pt x="28745" y="22381"/>
                  </a:lnTo>
                  <a:lnTo>
                    <a:pt x="27735" y="22885"/>
                  </a:lnTo>
                  <a:lnTo>
                    <a:pt x="27331" y="23105"/>
                  </a:lnTo>
                  <a:lnTo>
                    <a:pt x="27087" y="23503"/>
                  </a:lnTo>
                  <a:lnTo>
                    <a:pt x="27002" y="24791"/>
                  </a:lnTo>
                  <a:lnTo>
                    <a:pt x="25027" y="22691"/>
                  </a:lnTo>
                  <a:lnTo>
                    <a:pt x="24533" y="23380"/>
                  </a:lnTo>
                  <a:lnTo>
                    <a:pt x="24753" y="22761"/>
                  </a:lnTo>
                  <a:lnTo>
                    <a:pt x="24758" y="22428"/>
                  </a:lnTo>
                  <a:lnTo>
                    <a:pt x="24018" y="21584"/>
                  </a:lnTo>
                  <a:lnTo>
                    <a:pt x="24044" y="20754"/>
                  </a:lnTo>
                  <a:lnTo>
                    <a:pt x="23397" y="19013"/>
                  </a:lnTo>
                  <a:lnTo>
                    <a:pt x="23630" y="18769"/>
                  </a:lnTo>
                  <a:lnTo>
                    <a:pt x="23397" y="18184"/>
                  </a:lnTo>
                  <a:lnTo>
                    <a:pt x="22594" y="18379"/>
                  </a:lnTo>
                  <a:lnTo>
                    <a:pt x="22258" y="19778"/>
                  </a:lnTo>
                  <a:lnTo>
                    <a:pt x="21377" y="19941"/>
                  </a:lnTo>
                  <a:lnTo>
                    <a:pt x="21053" y="20770"/>
                  </a:lnTo>
                  <a:lnTo>
                    <a:pt x="21623" y="22153"/>
                  </a:lnTo>
                  <a:lnTo>
                    <a:pt x="21403" y="22706"/>
                  </a:lnTo>
                  <a:lnTo>
                    <a:pt x="20937" y="22332"/>
                  </a:lnTo>
                  <a:lnTo>
                    <a:pt x="21053" y="22169"/>
                  </a:lnTo>
                  <a:lnTo>
                    <a:pt x="20626" y="21372"/>
                  </a:lnTo>
                  <a:lnTo>
                    <a:pt x="20445" y="21388"/>
                  </a:lnTo>
                  <a:lnTo>
                    <a:pt x="19979" y="21096"/>
                  </a:lnTo>
                  <a:lnTo>
                    <a:pt x="20859" y="19762"/>
                  </a:lnTo>
                  <a:lnTo>
                    <a:pt x="21027" y="19404"/>
                  </a:lnTo>
                  <a:lnTo>
                    <a:pt x="21002" y="18672"/>
                  </a:lnTo>
                  <a:lnTo>
                    <a:pt x="20561" y="18851"/>
                  </a:lnTo>
                  <a:lnTo>
                    <a:pt x="20419" y="18835"/>
                  </a:lnTo>
                  <a:lnTo>
                    <a:pt x="20264" y="19436"/>
                  </a:lnTo>
                  <a:lnTo>
                    <a:pt x="18852" y="19827"/>
                  </a:lnTo>
                  <a:lnTo>
                    <a:pt x="17868" y="19583"/>
                  </a:lnTo>
                  <a:lnTo>
                    <a:pt x="16625" y="20038"/>
                  </a:lnTo>
                  <a:lnTo>
                    <a:pt x="16314" y="20526"/>
                  </a:lnTo>
                  <a:lnTo>
                    <a:pt x="15978" y="20819"/>
                  </a:lnTo>
                  <a:lnTo>
                    <a:pt x="15343" y="21112"/>
                  </a:lnTo>
                  <a:lnTo>
                    <a:pt x="14760" y="20835"/>
                  </a:lnTo>
                  <a:lnTo>
                    <a:pt x="14126" y="20917"/>
                  </a:lnTo>
                  <a:lnTo>
                    <a:pt x="13828" y="21112"/>
                  </a:lnTo>
                  <a:lnTo>
                    <a:pt x="12650" y="22983"/>
                  </a:lnTo>
                  <a:lnTo>
                    <a:pt x="12430" y="23080"/>
                  </a:lnTo>
                  <a:lnTo>
                    <a:pt x="12274" y="22576"/>
                  </a:lnTo>
                  <a:lnTo>
                    <a:pt x="11446" y="22364"/>
                  </a:lnTo>
                  <a:lnTo>
                    <a:pt x="10682" y="22641"/>
                  </a:lnTo>
                  <a:lnTo>
                    <a:pt x="9840" y="22608"/>
                  </a:lnTo>
                  <a:lnTo>
                    <a:pt x="8843" y="22739"/>
                  </a:lnTo>
                  <a:lnTo>
                    <a:pt x="8765" y="22413"/>
                  </a:lnTo>
                  <a:lnTo>
                    <a:pt x="9322" y="21632"/>
                  </a:lnTo>
                  <a:lnTo>
                    <a:pt x="9283" y="21356"/>
                  </a:lnTo>
                  <a:lnTo>
                    <a:pt x="8170" y="21600"/>
                  </a:lnTo>
                  <a:lnTo>
                    <a:pt x="7652" y="22576"/>
                  </a:lnTo>
                  <a:lnTo>
                    <a:pt x="7108" y="22397"/>
                  </a:lnTo>
                  <a:lnTo>
                    <a:pt x="6849" y="22690"/>
                  </a:lnTo>
                  <a:lnTo>
                    <a:pt x="6784" y="22966"/>
                  </a:lnTo>
                  <a:lnTo>
                    <a:pt x="6318" y="22657"/>
                  </a:lnTo>
                  <a:lnTo>
                    <a:pt x="5438" y="22820"/>
                  </a:lnTo>
                  <a:lnTo>
                    <a:pt x="4570" y="22739"/>
                  </a:lnTo>
                  <a:lnTo>
                    <a:pt x="4416" y="22604"/>
                  </a:lnTo>
                  <a:lnTo>
                    <a:pt x="4050" y="21762"/>
                  </a:lnTo>
                  <a:lnTo>
                    <a:pt x="4713" y="21128"/>
                  </a:lnTo>
                  <a:lnTo>
                    <a:pt x="4467" y="20526"/>
                  </a:lnTo>
                  <a:lnTo>
                    <a:pt x="2939" y="20445"/>
                  </a:lnTo>
                  <a:lnTo>
                    <a:pt x="2188" y="18705"/>
                  </a:lnTo>
                  <a:lnTo>
                    <a:pt x="2019" y="17875"/>
                  </a:lnTo>
                  <a:lnTo>
                    <a:pt x="1242" y="16964"/>
                  </a:lnTo>
                  <a:lnTo>
                    <a:pt x="1178" y="16655"/>
                  </a:lnTo>
                  <a:lnTo>
                    <a:pt x="854" y="16102"/>
                  </a:lnTo>
                  <a:lnTo>
                    <a:pt x="258" y="15858"/>
                  </a:lnTo>
                  <a:lnTo>
                    <a:pt x="0" y="15240"/>
                  </a:lnTo>
                  <a:lnTo>
                    <a:pt x="1230" y="14508"/>
                  </a:lnTo>
                  <a:lnTo>
                    <a:pt x="2006" y="14394"/>
                  </a:lnTo>
                  <a:lnTo>
                    <a:pt x="1859" y="12924"/>
                  </a:lnTo>
                  <a:lnTo>
                    <a:pt x="2309" y="13244"/>
                  </a:lnTo>
                  <a:lnTo>
                    <a:pt x="3175" y="13336"/>
                  </a:lnTo>
                  <a:lnTo>
                    <a:pt x="4036" y="12757"/>
                  </a:lnTo>
                  <a:lnTo>
                    <a:pt x="4044" y="12617"/>
                  </a:lnTo>
                  <a:lnTo>
                    <a:pt x="3634" y="12567"/>
                  </a:lnTo>
                  <a:lnTo>
                    <a:pt x="3232" y="12729"/>
                  </a:lnTo>
                  <a:lnTo>
                    <a:pt x="3183" y="12528"/>
                  </a:lnTo>
                  <a:lnTo>
                    <a:pt x="3887" y="12172"/>
                  </a:lnTo>
                  <a:lnTo>
                    <a:pt x="4143" y="12182"/>
                  </a:lnTo>
                  <a:lnTo>
                    <a:pt x="4505" y="12377"/>
                  </a:lnTo>
                  <a:lnTo>
                    <a:pt x="5023" y="13337"/>
                  </a:lnTo>
                  <a:lnTo>
                    <a:pt x="4997" y="14427"/>
                  </a:lnTo>
                  <a:lnTo>
                    <a:pt x="5321" y="14053"/>
                  </a:lnTo>
                  <a:lnTo>
                    <a:pt x="6331" y="14427"/>
                  </a:lnTo>
                  <a:lnTo>
                    <a:pt x="7108" y="14199"/>
                  </a:lnTo>
                  <a:lnTo>
                    <a:pt x="6862" y="14231"/>
                  </a:lnTo>
                  <a:lnTo>
                    <a:pt x="6797" y="13516"/>
                  </a:lnTo>
                  <a:lnTo>
                    <a:pt x="7212" y="13646"/>
                  </a:lnTo>
                  <a:lnTo>
                    <a:pt x="7341" y="13711"/>
                  </a:lnTo>
                  <a:lnTo>
                    <a:pt x="7445" y="13874"/>
                  </a:lnTo>
                  <a:lnTo>
                    <a:pt x="7263" y="12816"/>
                  </a:lnTo>
                  <a:lnTo>
                    <a:pt x="7056" y="12491"/>
                  </a:lnTo>
                  <a:lnTo>
                    <a:pt x="6784" y="12524"/>
                  </a:lnTo>
                  <a:lnTo>
                    <a:pt x="6098" y="12101"/>
                  </a:lnTo>
                  <a:lnTo>
                    <a:pt x="6007" y="11613"/>
                  </a:lnTo>
                  <a:lnTo>
                    <a:pt x="7030" y="11043"/>
                  </a:lnTo>
                  <a:lnTo>
                    <a:pt x="7807" y="11564"/>
                  </a:lnTo>
                  <a:lnTo>
                    <a:pt x="8035" y="12119"/>
                  </a:lnTo>
                  <a:lnTo>
                    <a:pt x="8071" y="12509"/>
                  </a:lnTo>
                  <a:lnTo>
                    <a:pt x="8623" y="12507"/>
                  </a:lnTo>
                  <a:lnTo>
                    <a:pt x="8834" y="12135"/>
                  </a:lnTo>
                  <a:lnTo>
                    <a:pt x="10060" y="12475"/>
                  </a:lnTo>
                  <a:lnTo>
                    <a:pt x="10384" y="12442"/>
                  </a:lnTo>
                  <a:lnTo>
                    <a:pt x="10280" y="10995"/>
                  </a:lnTo>
                  <a:lnTo>
                    <a:pt x="9578" y="10506"/>
                  </a:lnTo>
                  <a:lnTo>
                    <a:pt x="9516" y="10246"/>
                  </a:lnTo>
                  <a:lnTo>
                    <a:pt x="9903" y="9949"/>
                  </a:lnTo>
                  <a:lnTo>
                    <a:pt x="9982" y="10198"/>
                  </a:lnTo>
                  <a:lnTo>
                    <a:pt x="10309" y="9397"/>
                  </a:lnTo>
                  <a:lnTo>
                    <a:pt x="10001" y="7715"/>
                  </a:lnTo>
                  <a:lnTo>
                    <a:pt x="9251" y="6810"/>
                  </a:lnTo>
                  <a:lnTo>
                    <a:pt x="8977" y="6266"/>
                  </a:lnTo>
                  <a:lnTo>
                    <a:pt x="8693" y="6126"/>
                  </a:lnTo>
                  <a:lnTo>
                    <a:pt x="8428" y="6108"/>
                  </a:lnTo>
                  <a:lnTo>
                    <a:pt x="7842" y="6269"/>
                  </a:lnTo>
                  <a:lnTo>
                    <a:pt x="7850" y="6126"/>
                  </a:lnTo>
                  <a:lnTo>
                    <a:pt x="8971" y="4348"/>
                  </a:lnTo>
                  <a:lnTo>
                    <a:pt x="8569" y="3940"/>
                  </a:lnTo>
                  <a:lnTo>
                    <a:pt x="8349" y="4127"/>
                  </a:lnTo>
                  <a:lnTo>
                    <a:pt x="6974" y="4770"/>
                  </a:lnTo>
                  <a:lnTo>
                    <a:pt x="6835" y="4554"/>
                  </a:lnTo>
                  <a:lnTo>
                    <a:pt x="6809" y="3105"/>
                  </a:lnTo>
                  <a:lnTo>
                    <a:pt x="7177" y="2904"/>
                  </a:lnTo>
                  <a:lnTo>
                    <a:pt x="8323" y="2417"/>
                  </a:lnTo>
                  <a:lnTo>
                    <a:pt x="9935" y="1731"/>
                  </a:lnTo>
                  <a:lnTo>
                    <a:pt x="10088" y="1680"/>
                  </a:lnTo>
                  <a:lnTo>
                    <a:pt x="10665" y="1488"/>
                  </a:lnTo>
                  <a:lnTo>
                    <a:pt x="10817" y="1438"/>
                  </a:lnTo>
                  <a:lnTo>
                    <a:pt x="13077" y="814"/>
                  </a:lnTo>
                  <a:lnTo>
                    <a:pt x="16131" y="252"/>
                  </a:lnTo>
                  <a:lnTo>
                    <a:pt x="17929" y="77"/>
                  </a:lnTo>
                  <a:lnTo>
                    <a:pt x="19135" y="0"/>
                  </a:lnTo>
                  <a:lnTo>
                    <a:pt x="22529" y="109"/>
                  </a:lnTo>
                  <a:lnTo>
                    <a:pt x="23164" y="1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4" name="pg195">
              <a:extLst>
                <a:ext uri="{FF2B5EF4-FFF2-40B4-BE49-F238E27FC236}">
                  <a16:creationId xmlns:a16="http://schemas.microsoft.com/office/drawing/2014/main" id="{EC90F79C-7C50-5945-8381-2B8AB958C4EE}"/>
                </a:ext>
              </a:extLst>
            </p:cNvPr>
            <p:cNvSpPr/>
            <p:nvPr/>
          </p:nvSpPr>
          <p:spPr>
            <a:xfrm>
              <a:off x="7193388" y="3016521"/>
              <a:ext cx="1087" cy="1219"/>
            </a:xfrm>
            <a:custGeom>
              <a:avLst/>
              <a:gdLst/>
              <a:ahLst/>
              <a:cxnLst/>
              <a:rect l="0" t="0" r="0" b="0"/>
              <a:pathLst>
                <a:path w="1087" h="1219">
                  <a:moveTo>
                    <a:pt x="776" y="0"/>
                  </a:moveTo>
                  <a:lnTo>
                    <a:pt x="551" y="260"/>
                  </a:lnTo>
                  <a:lnTo>
                    <a:pt x="0" y="569"/>
                  </a:lnTo>
                  <a:lnTo>
                    <a:pt x="556" y="1154"/>
                  </a:lnTo>
                  <a:lnTo>
                    <a:pt x="919" y="1219"/>
                  </a:lnTo>
                  <a:lnTo>
                    <a:pt x="1087" y="1077"/>
                  </a:lnTo>
                  <a:lnTo>
                    <a:pt x="988" y="552"/>
                  </a:lnTo>
                  <a:lnTo>
                    <a:pt x="831" y="51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5" name="pg196">
              <a:extLst>
                <a:ext uri="{FF2B5EF4-FFF2-40B4-BE49-F238E27FC236}">
                  <a16:creationId xmlns:a16="http://schemas.microsoft.com/office/drawing/2014/main" id="{A192A1AD-A047-F64C-9C0A-10A03EB7044F}"/>
                </a:ext>
              </a:extLst>
            </p:cNvPr>
            <p:cNvSpPr/>
            <p:nvPr/>
          </p:nvSpPr>
          <p:spPr>
            <a:xfrm>
              <a:off x="7195772" y="3015040"/>
              <a:ext cx="440" cy="602"/>
            </a:xfrm>
            <a:custGeom>
              <a:avLst/>
              <a:gdLst/>
              <a:ahLst/>
              <a:cxnLst/>
              <a:rect l="0" t="0" r="0" b="0"/>
              <a:pathLst>
                <a:path w="440" h="602">
                  <a:moveTo>
                    <a:pt x="205" y="0"/>
                  </a:moveTo>
                  <a:lnTo>
                    <a:pt x="0" y="360"/>
                  </a:lnTo>
                  <a:lnTo>
                    <a:pt x="50" y="580"/>
                  </a:lnTo>
                  <a:lnTo>
                    <a:pt x="190" y="602"/>
                  </a:lnTo>
                  <a:lnTo>
                    <a:pt x="440" y="8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6" name="pg197">
              <a:extLst>
                <a:ext uri="{FF2B5EF4-FFF2-40B4-BE49-F238E27FC236}">
                  <a16:creationId xmlns:a16="http://schemas.microsoft.com/office/drawing/2014/main" id="{DBD8EE31-9096-9146-8136-1A97B8FF5F52}"/>
                </a:ext>
              </a:extLst>
            </p:cNvPr>
            <p:cNvSpPr/>
            <p:nvPr/>
          </p:nvSpPr>
          <p:spPr>
            <a:xfrm>
              <a:off x="7172027" y="3084860"/>
              <a:ext cx="92081" cy="149039"/>
            </a:xfrm>
            <a:custGeom>
              <a:avLst/>
              <a:gdLst/>
              <a:ahLst/>
              <a:cxnLst/>
              <a:rect l="0" t="0" r="0" b="0"/>
              <a:pathLst>
                <a:path w="92081" h="149039">
                  <a:moveTo>
                    <a:pt x="92081" y="148999"/>
                  </a:moveTo>
                  <a:lnTo>
                    <a:pt x="91493" y="148997"/>
                  </a:lnTo>
                  <a:lnTo>
                    <a:pt x="91135" y="148996"/>
                  </a:lnTo>
                  <a:lnTo>
                    <a:pt x="89745" y="148994"/>
                  </a:lnTo>
                  <a:lnTo>
                    <a:pt x="89307" y="148996"/>
                  </a:lnTo>
                  <a:lnTo>
                    <a:pt x="88617" y="148997"/>
                  </a:lnTo>
                  <a:lnTo>
                    <a:pt x="87350" y="148999"/>
                  </a:lnTo>
                  <a:lnTo>
                    <a:pt x="87138" y="149000"/>
                  </a:lnTo>
                  <a:lnTo>
                    <a:pt x="86792" y="149000"/>
                  </a:lnTo>
                  <a:lnTo>
                    <a:pt x="84068" y="149004"/>
                  </a:lnTo>
                  <a:lnTo>
                    <a:pt x="80046" y="149009"/>
                  </a:lnTo>
                  <a:lnTo>
                    <a:pt x="74411" y="149039"/>
                  </a:lnTo>
                  <a:lnTo>
                    <a:pt x="65696" y="148977"/>
                  </a:lnTo>
                  <a:lnTo>
                    <a:pt x="65097" y="148967"/>
                  </a:lnTo>
                  <a:lnTo>
                    <a:pt x="64709" y="148961"/>
                  </a:lnTo>
                  <a:lnTo>
                    <a:pt x="55515" y="148893"/>
                  </a:lnTo>
                  <a:lnTo>
                    <a:pt x="54380" y="148885"/>
                  </a:lnTo>
                  <a:lnTo>
                    <a:pt x="54234" y="148884"/>
                  </a:lnTo>
                  <a:lnTo>
                    <a:pt x="52280" y="148877"/>
                  </a:lnTo>
                  <a:lnTo>
                    <a:pt x="50375" y="148861"/>
                  </a:lnTo>
                  <a:lnTo>
                    <a:pt x="47461" y="148860"/>
                  </a:lnTo>
                  <a:lnTo>
                    <a:pt x="47303" y="148853"/>
                  </a:lnTo>
                  <a:lnTo>
                    <a:pt x="46417" y="148836"/>
                  </a:lnTo>
                  <a:lnTo>
                    <a:pt x="45218" y="148814"/>
                  </a:lnTo>
                  <a:lnTo>
                    <a:pt x="45066" y="148811"/>
                  </a:lnTo>
                  <a:lnTo>
                    <a:pt x="44676" y="148803"/>
                  </a:lnTo>
                  <a:lnTo>
                    <a:pt x="44286" y="148796"/>
                  </a:lnTo>
                  <a:lnTo>
                    <a:pt x="43413" y="148779"/>
                  </a:lnTo>
                  <a:lnTo>
                    <a:pt x="42908" y="148769"/>
                  </a:lnTo>
                  <a:lnTo>
                    <a:pt x="41535" y="148734"/>
                  </a:lnTo>
                  <a:lnTo>
                    <a:pt x="40930" y="148719"/>
                  </a:lnTo>
                  <a:lnTo>
                    <a:pt x="40323" y="148703"/>
                  </a:lnTo>
                  <a:lnTo>
                    <a:pt x="37283" y="148625"/>
                  </a:lnTo>
                  <a:lnTo>
                    <a:pt x="36380" y="148602"/>
                  </a:lnTo>
                  <a:lnTo>
                    <a:pt x="33998" y="148539"/>
                  </a:lnTo>
                  <a:lnTo>
                    <a:pt x="33662" y="148530"/>
                  </a:lnTo>
                  <a:lnTo>
                    <a:pt x="33297" y="148518"/>
                  </a:lnTo>
                  <a:lnTo>
                    <a:pt x="30922" y="148446"/>
                  </a:lnTo>
                  <a:lnTo>
                    <a:pt x="30737" y="148446"/>
                  </a:lnTo>
                  <a:lnTo>
                    <a:pt x="29309" y="148397"/>
                  </a:lnTo>
                  <a:lnTo>
                    <a:pt x="25920" y="148296"/>
                  </a:lnTo>
                  <a:lnTo>
                    <a:pt x="24477" y="148244"/>
                  </a:lnTo>
                  <a:lnTo>
                    <a:pt x="24040" y="148227"/>
                  </a:lnTo>
                  <a:lnTo>
                    <a:pt x="22856" y="148159"/>
                  </a:lnTo>
                  <a:lnTo>
                    <a:pt x="22294" y="148176"/>
                  </a:lnTo>
                  <a:lnTo>
                    <a:pt x="22117" y="148181"/>
                  </a:lnTo>
                  <a:lnTo>
                    <a:pt x="21628" y="148162"/>
                  </a:lnTo>
                  <a:lnTo>
                    <a:pt x="21407" y="148137"/>
                  </a:lnTo>
                  <a:lnTo>
                    <a:pt x="20983" y="148089"/>
                  </a:lnTo>
                  <a:lnTo>
                    <a:pt x="16789" y="147918"/>
                  </a:lnTo>
                  <a:lnTo>
                    <a:pt x="15985" y="147892"/>
                  </a:lnTo>
                  <a:lnTo>
                    <a:pt x="12596" y="147779"/>
                  </a:lnTo>
                  <a:lnTo>
                    <a:pt x="12241" y="147756"/>
                  </a:lnTo>
                  <a:lnTo>
                    <a:pt x="11183" y="147698"/>
                  </a:lnTo>
                  <a:lnTo>
                    <a:pt x="9037" y="147579"/>
                  </a:lnTo>
                  <a:lnTo>
                    <a:pt x="8624" y="147557"/>
                  </a:lnTo>
                  <a:lnTo>
                    <a:pt x="8255" y="142312"/>
                  </a:lnTo>
                  <a:lnTo>
                    <a:pt x="8214" y="141646"/>
                  </a:lnTo>
                  <a:lnTo>
                    <a:pt x="8056" y="139226"/>
                  </a:lnTo>
                  <a:lnTo>
                    <a:pt x="7944" y="137492"/>
                  </a:lnTo>
                  <a:lnTo>
                    <a:pt x="7806" y="134935"/>
                  </a:lnTo>
                  <a:lnTo>
                    <a:pt x="7781" y="134481"/>
                  </a:lnTo>
                  <a:lnTo>
                    <a:pt x="7762" y="134123"/>
                  </a:lnTo>
                  <a:lnTo>
                    <a:pt x="7593" y="131359"/>
                  </a:lnTo>
                  <a:lnTo>
                    <a:pt x="7575" y="131073"/>
                  </a:lnTo>
                  <a:lnTo>
                    <a:pt x="7339" y="127225"/>
                  </a:lnTo>
                  <a:lnTo>
                    <a:pt x="7270" y="126095"/>
                  </a:lnTo>
                  <a:lnTo>
                    <a:pt x="7176" y="124606"/>
                  </a:lnTo>
                  <a:lnTo>
                    <a:pt x="7038" y="122407"/>
                  </a:lnTo>
                  <a:lnTo>
                    <a:pt x="7026" y="122159"/>
                  </a:lnTo>
                  <a:lnTo>
                    <a:pt x="6978" y="121341"/>
                  </a:lnTo>
                  <a:lnTo>
                    <a:pt x="6933" y="120555"/>
                  </a:lnTo>
                  <a:lnTo>
                    <a:pt x="6834" y="119066"/>
                  </a:lnTo>
                  <a:lnTo>
                    <a:pt x="6266" y="109982"/>
                  </a:lnTo>
                  <a:lnTo>
                    <a:pt x="5754" y="101808"/>
                  </a:lnTo>
                  <a:lnTo>
                    <a:pt x="5505" y="97828"/>
                  </a:lnTo>
                  <a:lnTo>
                    <a:pt x="4933" y="88682"/>
                  </a:lnTo>
                  <a:lnTo>
                    <a:pt x="4883" y="87826"/>
                  </a:lnTo>
                  <a:lnTo>
                    <a:pt x="4858" y="87392"/>
                  </a:lnTo>
                  <a:lnTo>
                    <a:pt x="4838" y="87108"/>
                  </a:lnTo>
                  <a:lnTo>
                    <a:pt x="4823" y="86880"/>
                  </a:lnTo>
                  <a:lnTo>
                    <a:pt x="4678" y="84680"/>
                  </a:lnTo>
                  <a:lnTo>
                    <a:pt x="4670" y="84501"/>
                  </a:lnTo>
                  <a:lnTo>
                    <a:pt x="4645" y="84082"/>
                  </a:lnTo>
                  <a:lnTo>
                    <a:pt x="4587" y="83085"/>
                  </a:lnTo>
                  <a:lnTo>
                    <a:pt x="4441" y="81001"/>
                  </a:lnTo>
                  <a:lnTo>
                    <a:pt x="4078" y="75284"/>
                  </a:lnTo>
                  <a:lnTo>
                    <a:pt x="3931" y="72971"/>
                  </a:lnTo>
                  <a:lnTo>
                    <a:pt x="3904" y="72548"/>
                  </a:lnTo>
                  <a:lnTo>
                    <a:pt x="3295" y="62950"/>
                  </a:lnTo>
                  <a:lnTo>
                    <a:pt x="3162" y="60868"/>
                  </a:lnTo>
                  <a:lnTo>
                    <a:pt x="2640" y="52639"/>
                  </a:lnTo>
                  <a:lnTo>
                    <a:pt x="2517" y="50699"/>
                  </a:lnTo>
                  <a:lnTo>
                    <a:pt x="2327" y="47710"/>
                  </a:lnTo>
                  <a:lnTo>
                    <a:pt x="2113" y="44341"/>
                  </a:lnTo>
                  <a:lnTo>
                    <a:pt x="1875" y="41288"/>
                  </a:lnTo>
                  <a:lnTo>
                    <a:pt x="1855" y="41016"/>
                  </a:lnTo>
                  <a:lnTo>
                    <a:pt x="1814" y="40170"/>
                  </a:lnTo>
                  <a:lnTo>
                    <a:pt x="1610" y="36378"/>
                  </a:lnTo>
                  <a:lnTo>
                    <a:pt x="1395" y="32932"/>
                  </a:lnTo>
                  <a:lnTo>
                    <a:pt x="1275" y="31763"/>
                  </a:lnTo>
                  <a:lnTo>
                    <a:pt x="1178" y="30826"/>
                  </a:lnTo>
                  <a:lnTo>
                    <a:pt x="1144" y="30226"/>
                  </a:lnTo>
                  <a:lnTo>
                    <a:pt x="977" y="27330"/>
                  </a:lnTo>
                  <a:lnTo>
                    <a:pt x="683" y="22212"/>
                  </a:lnTo>
                  <a:lnTo>
                    <a:pt x="639" y="21440"/>
                  </a:lnTo>
                  <a:lnTo>
                    <a:pt x="541" y="19733"/>
                  </a:lnTo>
                  <a:lnTo>
                    <a:pt x="217" y="14751"/>
                  </a:lnTo>
                  <a:lnTo>
                    <a:pt x="120" y="13266"/>
                  </a:lnTo>
                  <a:lnTo>
                    <a:pt x="0" y="11404"/>
                  </a:lnTo>
                  <a:lnTo>
                    <a:pt x="857" y="11184"/>
                  </a:lnTo>
                  <a:lnTo>
                    <a:pt x="1227" y="10984"/>
                  </a:lnTo>
                  <a:lnTo>
                    <a:pt x="2593" y="8072"/>
                  </a:lnTo>
                  <a:lnTo>
                    <a:pt x="3192" y="7025"/>
                  </a:lnTo>
                  <a:lnTo>
                    <a:pt x="3326" y="7053"/>
                  </a:lnTo>
                  <a:lnTo>
                    <a:pt x="3177" y="8306"/>
                  </a:lnTo>
                  <a:lnTo>
                    <a:pt x="4444" y="8287"/>
                  </a:lnTo>
                  <a:lnTo>
                    <a:pt x="6938" y="7657"/>
                  </a:lnTo>
                  <a:lnTo>
                    <a:pt x="8716" y="9380"/>
                  </a:lnTo>
                  <a:lnTo>
                    <a:pt x="8884" y="9473"/>
                  </a:lnTo>
                  <a:lnTo>
                    <a:pt x="10141" y="9631"/>
                  </a:lnTo>
                  <a:lnTo>
                    <a:pt x="9708" y="5944"/>
                  </a:lnTo>
                  <a:lnTo>
                    <a:pt x="8796" y="5654"/>
                  </a:lnTo>
                  <a:lnTo>
                    <a:pt x="8800" y="5490"/>
                  </a:lnTo>
                  <a:lnTo>
                    <a:pt x="9452" y="4742"/>
                  </a:lnTo>
                  <a:lnTo>
                    <a:pt x="10532" y="2679"/>
                  </a:lnTo>
                  <a:lnTo>
                    <a:pt x="10678" y="2359"/>
                  </a:lnTo>
                  <a:lnTo>
                    <a:pt x="10743" y="1901"/>
                  </a:lnTo>
                  <a:lnTo>
                    <a:pt x="10926" y="1391"/>
                  </a:lnTo>
                  <a:lnTo>
                    <a:pt x="11127" y="1171"/>
                  </a:lnTo>
                  <a:lnTo>
                    <a:pt x="11443" y="1842"/>
                  </a:lnTo>
                  <a:lnTo>
                    <a:pt x="11911" y="989"/>
                  </a:lnTo>
                  <a:lnTo>
                    <a:pt x="12037" y="490"/>
                  </a:lnTo>
                  <a:lnTo>
                    <a:pt x="12182" y="319"/>
                  </a:lnTo>
                  <a:lnTo>
                    <a:pt x="12835" y="1067"/>
                  </a:lnTo>
                  <a:lnTo>
                    <a:pt x="13563" y="0"/>
                  </a:lnTo>
                  <a:lnTo>
                    <a:pt x="14499" y="916"/>
                  </a:lnTo>
                  <a:lnTo>
                    <a:pt x="15292" y="2714"/>
                  </a:lnTo>
                  <a:lnTo>
                    <a:pt x="15952" y="2979"/>
                  </a:lnTo>
                  <a:lnTo>
                    <a:pt x="16558" y="3078"/>
                  </a:lnTo>
                  <a:lnTo>
                    <a:pt x="16479" y="2763"/>
                  </a:lnTo>
                  <a:lnTo>
                    <a:pt x="16624" y="2428"/>
                  </a:lnTo>
                  <a:lnTo>
                    <a:pt x="17445" y="1468"/>
                  </a:lnTo>
                  <a:lnTo>
                    <a:pt x="17942" y="1069"/>
                  </a:lnTo>
                  <a:lnTo>
                    <a:pt x="22202" y="2166"/>
                  </a:lnTo>
                  <a:lnTo>
                    <a:pt x="23698" y="2806"/>
                  </a:lnTo>
                  <a:lnTo>
                    <a:pt x="23164" y="4169"/>
                  </a:lnTo>
                  <a:lnTo>
                    <a:pt x="22806" y="4366"/>
                  </a:lnTo>
                  <a:lnTo>
                    <a:pt x="22459" y="4884"/>
                  </a:lnTo>
                  <a:lnTo>
                    <a:pt x="22569" y="5181"/>
                  </a:lnTo>
                  <a:lnTo>
                    <a:pt x="22985" y="5673"/>
                  </a:lnTo>
                  <a:lnTo>
                    <a:pt x="24672" y="5270"/>
                  </a:lnTo>
                  <a:lnTo>
                    <a:pt x="25015" y="5069"/>
                  </a:lnTo>
                  <a:lnTo>
                    <a:pt x="25080" y="4820"/>
                  </a:lnTo>
                  <a:lnTo>
                    <a:pt x="25367" y="4622"/>
                  </a:lnTo>
                  <a:lnTo>
                    <a:pt x="26118" y="4559"/>
                  </a:lnTo>
                  <a:lnTo>
                    <a:pt x="26212" y="4283"/>
                  </a:lnTo>
                  <a:lnTo>
                    <a:pt x="26198" y="4057"/>
                  </a:lnTo>
                  <a:lnTo>
                    <a:pt x="25873" y="3880"/>
                  </a:lnTo>
                  <a:lnTo>
                    <a:pt x="25831" y="3597"/>
                  </a:lnTo>
                  <a:lnTo>
                    <a:pt x="26061" y="3340"/>
                  </a:lnTo>
                  <a:lnTo>
                    <a:pt x="26236" y="3000"/>
                  </a:lnTo>
                  <a:lnTo>
                    <a:pt x="26571" y="3506"/>
                  </a:lnTo>
                  <a:lnTo>
                    <a:pt x="26859" y="3604"/>
                  </a:lnTo>
                  <a:lnTo>
                    <a:pt x="27030" y="3538"/>
                  </a:lnTo>
                  <a:lnTo>
                    <a:pt x="27062" y="3170"/>
                  </a:lnTo>
                  <a:lnTo>
                    <a:pt x="26996" y="2869"/>
                  </a:lnTo>
                  <a:lnTo>
                    <a:pt x="26593" y="2657"/>
                  </a:lnTo>
                  <a:lnTo>
                    <a:pt x="26668" y="2447"/>
                  </a:lnTo>
                  <a:lnTo>
                    <a:pt x="26895" y="2202"/>
                  </a:lnTo>
                  <a:lnTo>
                    <a:pt x="27210" y="2171"/>
                  </a:lnTo>
                  <a:lnTo>
                    <a:pt x="27366" y="2284"/>
                  </a:lnTo>
                  <a:lnTo>
                    <a:pt x="27538" y="2693"/>
                  </a:lnTo>
                  <a:lnTo>
                    <a:pt x="27788" y="2717"/>
                  </a:lnTo>
                  <a:lnTo>
                    <a:pt x="27937" y="2655"/>
                  </a:lnTo>
                  <a:lnTo>
                    <a:pt x="28167" y="2148"/>
                  </a:lnTo>
                  <a:lnTo>
                    <a:pt x="28404" y="2133"/>
                  </a:lnTo>
                  <a:lnTo>
                    <a:pt x="28686" y="2583"/>
                  </a:lnTo>
                  <a:lnTo>
                    <a:pt x="28972" y="2746"/>
                  </a:lnTo>
                  <a:lnTo>
                    <a:pt x="29194" y="2613"/>
                  </a:lnTo>
                  <a:lnTo>
                    <a:pt x="29229" y="2340"/>
                  </a:lnTo>
                  <a:lnTo>
                    <a:pt x="29328" y="2146"/>
                  </a:lnTo>
                  <a:lnTo>
                    <a:pt x="29575" y="2097"/>
                  </a:lnTo>
                  <a:lnTo>
                    <a:pt x="29822" y="2253"/>
                  </a:lnTo>
                  <a:lnTo>
                    <a:pt x="30041" y="2211"/>
                  </a:lnTo>
                  <a:lnTo>
                    <a:pt x="30123" y="1981"/>
                  </a:lnTo>
                  <a:lnTo>
                    <a:pt x="29961" y="1721"/>
                  </a:lnTo>
                  <a:lnTo>
                    <a:pt x="29933" y="1537"/>
                  </a:lnTo>
                  <a:lnTo>
                    <a:pt x="30081" y="1342"/>
                  </a:lnTo>
                  <a:lnTo>
                    <a:pt x="30566" y="1221"/>
                  </a:lnTo>
                  <a:lnTo>
                    <a:pt x="30922" y="1449"/>
                  </a:lnTo>
                  <a:lnTo>
                    <a:pt x="31134" y="1152"/>
                  </a:lnTo>
                  <a:lnTo>
                    <a:pt x="31466" y="1030"/>
                  </a:lnTo>
                  <a:lnTo>
                    <a:pt x="31592" y="495"/>
                  </a:lnTo>
                  <a:lnTo>
                    <a:pt x="32154" y="339"/>
                  </a:lnTo>
                  <a:lnTo>
                    <a:pt x="32997" y="1319"/>
                  </a:lnTo>
                  <a:lnTo>
                    <a:pt x="34436" y="2060"/>
                  </a:lnTo>
                  <a:lnTo>
                    <a:pt x="34742" y="2510"/>
                  </a:lnTo>
                  <a:lnTo>
                    <a:pt x="34441" y="3366"/>
                  </a:lnTo>
                  <a:lnTo>
                    <a:pt x="34573" y="3546"/>
                  </a:lnTo>
                  <a:lnTo>
                    <a:pt x="34756" y="3792"/>
                  </a:lnTo>
                  <a:lnTo>
                    <a:pt x="34952" y="3995"/>
                  </a:lnTo>
                  <a:lnTo>
                    <a:pt x="35877" y="4585"/>
                  </a:lnTo>
                  <a:lnTo>
                    <a:pt x="36290" y="4848"/>
                  </a:lnTo>
                  <a:lnTo>
                    <a:pt x="36274" y="4993"/>
                  </a:lnTo>
                  <a:lnTo>
                    <a:pt x="36404" y="5082"/>
                  </a:lnTo>
                  <a:lnTo>
                    <a:pt x="37652" y="5930"/>
                  </a:lnTo>
                  <a:lnTo>
                    <a:pt x="38804" y="6350"/>
                  </a:lnTo>
                  <a:lnTo>
                    <a:pt x="39381" y="6853"/>
                  </a:lnTo>
                  <a:lnTo>
                    <a:pt x="41599" y="8826"/>
                  </a:lnTo>
                  <a:lnTo>
                    <a:pt x="41845" y="9417"/>
                  </a:lnTo>
                  <a:lnTo>
                    <a:pt x="41887" y="9869"/>
                  </a:lnTo>
                  <a:lnTo>
                    <a:pt x="42025" y="11342"/>
                  </a:lnTo>
                  <a:lnTo>
                    <a:pt x="42070" y="11529"/>
                  </a:lnTo>
                  <a:lnTo>
                    <a:pt x="43008" y="13375"/>
                  </a:lnTo>
                  <a:lnTo>
                    <a:pt x="45543" y="16685"/>
                  </a:lnTo>
                  <a:lnTo>
                    <a:pt x="46244" y="18323"/>
                  </a:lnTo>
                  <a:lnTo>
                    <a:pt x="46003" y="19743"/>
                  </a:lnTo>
                  <a:lnTo>
                    <a:pt x="45860" y="20112"/>
                  </a:lnTo>
                  <a:lnTo>
                    <a:pt x="45887" y="23332"/>
                  </a:lnTo>
                  <a:lnTo>
                    <a:pt x="46027" y="23536"/>
                  </a:lnTo>
                  <a:lnTo>
                    <a:pt x="46429" y="23957"/>
                  </a:lnTo>
                  <a:lnTo>
                    <a:pt x="47030" y="24583"/>
                  </a:lnTo>
                  <a:lnTo>
                    <a:pt x="47164" y="25087"/>
                  </a:lnTo>
                  <a:lnTo>
                    <a:pt x="47532" y="26475"/>
                  </a:lnTo>
                  <a:lnTo>
                    <a:pt x="47402" y="27963"/>
                  </a:lnTo>
                  <a:lnTo>
                    <a:pt x="47302" y="29103"/>
                  </a:lnTo>
                  <a:lnTo>
                    <a:pt x="46811" y="29386"/>
                  </a:lnTo>
                  <a:lnTo>
                    <a:pt x="46609" y="29412"/>
                  </a:lnTo>
                  <a:lnTo>
                    <a:pt x="45846" y="30808"/>
                  </a:lnTo>
                  <a:lnTo>
                    <a:pt x="45557" y="31336"/>
                  </a:lnTo>
                  <a:lnTo>
                    <a:pt x="45456" y="32330"/>
                  </a:lnTo>
                  <a:lnTo>
                    <a:pt x="45406" y="32816"/>
                  </a:lnTo>
                  <a:lnTo>
                    <a:pt x="45254" y="34349"/>
                  </a:lnTo>
                  <a:lnTo>
                    <a:pt x="46101" y="41959"/>
                  </a:lnTo>
                  <a:lnTo>
                    <a:pt x="46473" y="45303"/>
                  </a:lnTo>
                  <a:lnTo>
                    <a:pt x="46464" y="45595"/>
                  </a:lnTo>
                  <a:lnTo>
                    <a:pt x="46387" y="48107"/>
                  </a:lnTo>
                  <a:lnTo>
                    <a:pt x="46364" y="48861"/>
                  </a:lnTo>
                  <a:lnTo>
                    <a:pt x="46620" y="49118"/>
                  </a:lnTo>
                  <a:lnTo>
                    <a:pt x="47171" y="50110"/>
                  </a:lnTo>
                  <a:lnTo>
                    <a:pt x="47159" y="50375"/>
                  </a:lnTo>
                  <a:lnTo>
                    <a:pt x="48192" y="51417"/>
                  </a:lnTo>
                  <a:lnTo>
                    <a:pt x="49233" y="51805"/>
                  </a:lnTo>
                  <a:lnTo>
                    <a:pt x="53650" y="55698"/>
                  </a:lnTo>
                  <a:lnTo>
                    <a:pt x="54281" y="56494"/>
                  </a:lnTo>
                  <a:lnTo>
                    <a:pt x="57218" y="61716"/>
                  </a:lnTo>
                  <a:lnTo>
                    <a:pt x="57549" y="62620"/>
                  </a:lnTo>
                  <a:lnTo>
                    <a:pt x="57645" y="62898"/>
                  </a:lnTo>
                  <a:lnTo>
                    <a:pt x="58072" y="65005"/>
                  </a:lnTo>
                  <a:lnTo>
                    <a:pt x="57951" y="67701"/>
                  </a:lnTo>
                  <a:lnTo>
                    <a:pt x="57951" y="67991"/>
                  </a:lnTo>
                  <a:lnTo>
                    <a:pt x="58037" y="68574"/>
                  </a:lnTo>
                  <a:lnTo>
                    <a:pt x="58087" y="68752"/>
                  </a:lnTo>
                  <a:lnTo>
                    <a:pt x="59245" y="69663"/>
                  </a:lnTo>
                  <a:lnTo>
                    <a:pt x="57985" y="72006"/>
                  </a:lnTo>
                  <a:lnTo>
                    <a:pt x="58299" y="72557"/>
                  </a:lnTo>
                  <a:lnTo>
                    <a:pt x="58973" y="73737"/>
                  </a:lnTo>
                  <a:lnTo>
                    <a:pt x="59047" y="73866"/>
                  </a:lnTo>
                  <a:lnTo>
                    <a:pt x="59692" y="74575"/>
                  </a:lnTo>
                  <a:lnTo>
                    <a:pt x="60208" y="75141"/>
                  </a:lnTo>
                  <a:lnTo>
                    <a:pt x="62231" y="77363"/>
                  </a:lnTo>
                  <a:lnTo>
                    <a:pt x="64382" y="79733"/>
                  </a:lnTo>
                  <a:lnTo>
                    <a:pt x="67175" y="83468"/>
                  </a:lnTo>
                  <a:lnTo>
                    <a:pt x="67543" y="83961"/>
                  </a:lnTo>
                  <a:lnTo>
                    <a:pt x="68375" y="85075"/>
                  </a:lnTo>
                  <a:lnTo>
                    <a:pt x="71832" y="88469"/>
                  </a:lnTo>
                  <a:lnTo>
                    <a:pt x="72715" y="89709"/>
                  </a:lnTo>
                  <a:lnTo>
                    <a:pt x="73805" y="91196"/>
                  </a:lnTo>
                  <a:lnTo>
                    <a:pt x="77289" y="93492"/>
                  </a:lnTo>
                  <a:lnTo>
                    <a:pt x="77605" y="93700"/>
                  </a:lnTo>
                  <a:lnTo>
                    <a:pt x="77828" y="93868"/>
                  </a:lnTo>
                  <a:lnTo>
                    <a:pt x="81065" y="95161"/>
                  </a:lnTo>
                  <a:lnTo>
                    <a:pt x="83744" y="95038"/>
                  </a:lnTo>
                  <a:lnTo>
                    <a:pt x="85845" y="94111"/>
                  </a:lnTo>
                  <a:lnTo>
                    <a:pt x="86291" y="93250"/>
                  </a:lnTo>
                  <a:lnTo>
                    <a:pt x="86077" y="92558"/>
                  </a:lnTo>
                  <a:lnTo>
                    <a:pt x="85852" y="91763"/>
                  </a:lnTo>
                  <a:lnTo>
                    <a:pt x="86289" y="91686"/>
                  </a:lnTo>
                  <a:lnTo>
                    <a:pt x="86833" y="92729"/>
                  </a:lnTo>
                  <a:lnTo>
                    <a:pt x="87781" y="96802"/>
                  </a:lnTo>
                  <a:lnTo>
                    <a:pt x="88031" y="100388"/>
                  </a:lnTo>
                  <a:lnTo>
                    <a:pt x="88094" y="101324"/>
                  </a:lnTo>
                  <a:lnTo>
                    <a:pt x="88119" y="101704"/>
                  </a:lnTo>
                  <a:lnTo>
                    <a:pt x="88160" y="102319"/>
                  </a:lnTo>
                  <a:lnTo>
                    <a:pt x="88701" y="106146"/>
                  </a:lnTo>
                  <a:lnTo>
                    <a:pt x="88877" y="107390"/>
                  </a:lnTo>
                  <a:lnTo>
                    <a:pt x="89388" y="111006"/>
                  </a:lnTo>
                  <a:lnTo>
                    <a:pt x="89935" y="114878"/>
                  </a:lnTo>
                  <a:lnTo>
                    <a:pt x="89973" y="119536"/>
                  </a:lnTo>
                  <a:lnTo>
                    <a:pt x="90651" y="123652"/>
                  </a:lnTo>
                  <a:lnTo>
                    <a:pt x="90823" y="126189"/>
                  </a:lnTo>
                  <a:lnTo>
                    <a:pt x="90864" y="126795"/>
                  </a:lnTo>
                  <a:lnTo>
                    <a:pt x="91120" y="130596"/>
                  </a:lnTo>
                  <a:lnTo>
                    <a:pt x="91345" y="133929"/>
                  </a:lnTo>
                  <a:lnTo>
                    <a:pt x="91620" y="138009"/>
                  </a:lnTo>
                  <a:lnTo>
                    <a:pt x="91883" y="141908"/>
                  </a:lnTo>
                  <a:lnTo>
                    <a:pt x="91928" y="142568"/>
                  </a:lnTo>
                  <a:lnTo>
                    <a:pt x="91976" y="143285"/>
                  </a:lnTo>
                  <a:lnTo>
                    <a:pt x="91986" y="143807"/>
                  </a:lnTo>
                  <a:lnTo>
                    <a:pt x="92033" y="146362"/>
                  </a:lnTo>
                  <a:lnTo>
                    <a:pt x="92066" y="14817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7" name="pg198">
              <a:extLst>
                <a:ext uri="{FF2B5EF4-FFF2-40B4-BE49-F238E27FC236}">
                  <a16:creationId xmlns:a16="http://schemas.microsoft.com/office/drawing/2014/main" id="{F63321AB-3263-F54B-8817-274A9C749C56}"/>
                </a:ext>
              </a:extLst>
            </p:cNvPr>
            <p:cNvSpPr/>
            <p:nvPr/>
          </p:nvSpPr>
          <p:spPr>
            <a:xfrm>
              <a:off x="6996052" y="3145396"/>
              <a:ext cx="27175" cy="33117"/>
            </a:xfrm>
            <a:custGeom>
              <a:avLst/>
              <a:gdLst/>
              <a:ahLst/>
              <a:cxnLst/>
              <a:rect l="0" t="0" r="0" b="0"/>
              <a:pathLst>
                <a:path w="27175" h="33117">
                  <a:moveTo>
                    <a:pt x="0" y="9810"/>
                  </a:moveTo>
                  <a:lnTo>
                    <a:pt x="824" y="8997"/>
                  </a:lnTo>
                  <a:lnTo>
                    <a:pt x="1610" y="8220"/>
                  </a:lnTo>
                  <a:lnTo>
                    <a:pt x="1958" y="7884"/>
                  </a:lnTo>
                  <a:lnTo>
                    <a:pt x="2275" y="7622"/>
                  </a:lnTo>
                  <a:lnTo>
                    <a:pt x="2405" y="7514"/>
                  </a:lnTo>
                  <a:lnTo>
                    <a:pt x="3281" y="6605"/>
                  </a:lnTo>
                  <a:lnTo>
                    <a:pt x="3664" y="6213"/>
                  </a:lnTo>
                  <a:lnTo>
                    <a:pt x="5591" y="4352"/>
                  </a:lnTo>
                  <a:lnTo>
                    <a:pt x="7131" y="2865"/>
                  </a:lnTo>
                  <a:lnTo>
                    <a:pt x="8413" y="1626"/>
                  </a:lnTo>
                  <a:lnTo>
                    <a:pt x="8592" y="1457"/>
                  </a:lnTo>
                  <a:lnTo>
                    <a:pt x="9076" y="1000"/>
                  </a:lnTo>
                  <a:lnTo>
                    <a:pt x="9391" y="703"/>
                  </a:lnTo>
                  <a:lnTo>
                    <a:pt x="10135" y="0"/>
                  </a:lnTo>
                  <a:lnTo>
                    <a:pt x="10744" y="553"/>
                  </a:lnTo>
                  <a:lnTo>
                    <a:pt x="12012" y="1769"/>
                  </a:lnTo>
                  <a:lnTo>
                    <a:pt x="12912" y="2632"/>
                  </a:lnTo>
                  <a:lnTo>
                    <a:pt x="13424" y="3123"/>
                  </a:lnTo>
                  <a:lnTo>
                    <a:pt x="13657" y="3367"/>
                  </a:lnTo>
                  <a:lnTo>
                    <a:pt x="14369" y="4066"/>
                  </a:lnTo>
                  <a:lnTo>
                    <a:pt x="14649" y="4351"/>
                  </a:lnTo>
                  <a:lnTo>
                    <a:pt x="14880" y="4586"/>
                  </a:lnTo>
                  <a:lnTo>
                    <a:pt x="15120" y="4831"/>
                  </a:lnTo>
                  <a:lnTo>
                    <a:pt x="15831" y="5521"/>
                  </a:lnTo>
                  <a:lnTo>
                    <a:pt x="17021" y="6677"/>
                  </a:lnTo>
                  <a:lnTo>
                    <a:pt x="18341" y="7958"/>
                  </a:lnTo>
                  <a:lnTo>
                    <a:pt x="20759" y="10306"/>
                  </a:lnTo>
                  <a:lnTo>
                    <a:pt x="23049" y="12530"/>
                  </a:lnTo>
                  <a:lnTo>
                    <a:pt x="23847" y="13305"/>
                  </a:lnTo>
                  <a:lnTo>
                    <a:pt x="27175" y="16639"/>
                  </a:lnTo>
                  <a:lnTo>
                    <a:pt x="26988" y="16823"/>
                  </a:lnTo>
                  <a:lnTo>
                    <a:pt x="25776" y="18006"/>
                  </a:lnTo>
                  <a:lnTo>
                    <a:pt x="23237" y="20503"/>
                  </a:lnTo>
                  <a:lnTo>
                    <a:pt x="22363" y="21363"/>
                  </a:lnTo>
                  <a:lnTo>
                    <a:pt x="22161" y="21562"/>
                  </a:lnTo>
                  <a:lnTo>
                    <a:pt x="21910" y="21804"/>
                  </a:lnTo>
                  <a:lnTo>
                    <a:pt x="21687" y="22000"/>
                  </a:lnTo>
                  <a:lnTo>
                    <a:pt x="21439" y="22219"/>
                  </a:lnTo>
                  <a:lnTo>
                    <a:pt x="20879" y="22783"/>
                  </a:lnTo>
                  <a:lnTo>
                    <a:pt x="20522" y="23142"/>
                  </a:lnTo>
                  <a:lnTo>
                    <a:pt x="19081" y="24595"/>
                  </a:lnTo>
                  <a:lnTo>
                    <a:pt x="18098" y="25586"/>
                  </a:lnTo>
                  <a:lnTo>
                    <a:pt x="17146" y="26455"/>
                  </a:lnTo>
                  <a:lnTo>
                    <a:pt x="16580" y="26972"/>
                  </a:lnTo>
                  <a:lnTo>
                    <a:pt x="16318" y="27224"/>
                  </a:lnTo>
                  <a:lnTo>
                    <a:pt x="16144" y="27413"/>
                  </a:lnTo>
                  <a:lnTo>
                    <a:pt x="15444" y="28172"/>
                  </a:lnTo>
                  <a:lnTo>
                    <a:pt x="15263" y="28237"/>
                  </a:lnTo>
                  <a:lnTo>
                    <a:pt x="13387" y="30138"/>
                  </a:lnTo>
                  <a:lnTo>
                    <a:pt x="12730" y="30803"/>
                  </a:lnTo>
                  <a:lnTo>
                    <a:pt x="12114" y="31427"/>
                  </a:lnTo>
                  <a:lnTo>
                    <a:pt x="10446" y="33117"/>
                  </a:lnTo>
                  <a:lnTo>
                    <a:pt x="10407" y="31604"/>
                  </a:lnTo>
                  <a:lnTo>
                    <a:pt x="10809" y="29310"/>
                  </a:lnTo>
                  <a:lnTo>
                    <a:pt x="10511" y="29196"/>
                  </a:lnTo>
                  <a:lnTo>
                    <a:pt x="10381" y="28253"/>
                  </a:lnTo>
                  <a:lnTo>
                    <a:pt x="10511" y="27082"/>
                  </a:lnTo>
                  <a:lnTo>
                    <a:pt x="10368" y="26496"/>
                  </a:lnTo>
                  <a:lnTo>
                    <a:pt x="10109" y="26253"/>
                  </a:lnTo>
                  <a:lnTo>
                    <a:pt x="9812" y="26334"/>
                  </a:lnTo>
                  <a:lnTo>
                    <a:pt x="9630" y="26090"/>
                  </a:lnTo>
                  <a:lnTo>
                    <a:pt x="9635" y="25424"/>
                  </a:lnTo>
                  <a:lnTo>
                    <a:pt x="9721" y="25195"/>
                  </a:lnTo>
                  <a:lnTo>
                    <a:pt x="10045" y="25195"/>
                  </a:lnTo>
                  <a:lnTo>
                    <a:pt x="10459" y="25407"/>
                  </a:lnTo>
                  <a:lnTo>
                    <a:pt x="10449" y="25110"/>
                  </a:lnTo>
                  <a:lnTo>
                    <a:pt x="11197" y="24951"/>
                  </a:lnTo>
                  <a:lnTo>
                    <a:pt x="11339" y="23520"/>
                  </a:lnTo>
                  <a:lnTo>
                    <a:pt x="10521" y="21654"/>
                  </a:lnTo>
                  <a:lnTo>
                    <a:pt x="10355" y="21275"/>
                  </a:lnTo>
                  <a:lnTo>
                    <a:pt x="10407" y="21031"/>
                  </a:lnTo>
                  <a:lnTo>
                    <a:pt x="10381" y="20657"/>
                  </a:lnTo>
                  <a:lnTo>
                    <a:pt x="10187" y="20153"/>
                  </a:lnTo>
                  <a:lnTo>
                    <a:pt x="9837" y="19697"/>
                  </a:lnTo>
                  <a:lnTo>
                    <a:pt x="9566" y="19502"/>
                  </a:lnTo>
                  <a:lnTo>
                    <a:pt x="9410" y="19551"/>
                  </a:lnTo>
                  <a:lnTo>
                    <a:pt x="9540" y="19860"/>
                  </a:lnTo>
                  <a:lnTo>
                    <a:pt x="9449" y="20136"/>
                  </a:lnTo>
                  <a:lnTo>
                    <a:pt x="9086" y="20234"/>
                  </a:lnTo>
                  <a:lnTo>
                    <a:pt x="8802" y="19827"/>
                  </a:lnTo>
                  <a:lnTo>
                    <a:pt x="8828" y="19502"/>
                  </a:lnTo>
                  <a:lnTo>
                    <a:pt x="8439" y="18868"/>
                  </a:lnTo>
                  <a:lnTo>
                    <a:pt x="8062" y="18716"/>
                  </a:lnTo>
                  <a:lnTo>
                    <a:pt x="7901" y="18712"/>
                  </a:lnTo>
                  <a:lnTo>
                    <a:pt x="7529" y="17950"/>
                  </a:lnTo>
                  <a:lnTo>
                    <a:pt x="7222" y="17323"/>
                  </a:lnTo>
                  <a:lnTo>
                    <a:pt x="7175" y="17157"/>
                  </a:lnTo>
                  <a:lnTo>
                    <a:pt x="6614" y="15501"/>
                  </a:lnTo>
                  <a:lnTo>
                    <a:pt x="6368" y="15354"/>
                  </a:lnTo>
                  <a:lnTo>
                    <a:pt x="4801" y="15159"/>
                  </a:lnTo>
                  <a:lnTo>
                    <a:pt x="3765" y="14785"/>
                  </a:lnTo>
                  <a:lnTo>
                    <a:pt x="3312" y="14509"/>
                  </a:lnTo>
                  <a:lnTo>
                    <a:pt x="2341" y="13663"/>
                  </a:lnTo>
                  <a:lnTo>
                    <a:pt x="2056" y="13370"/>
                  </a:lnTo>
                  <a:lnTo>
                    <a:pt x="1680" y="12361"/>
                  </a:lnTo>
                  <a:lnTo>
                    <a:pt x="761" y="11369"/>
                  </a:lnTo>
                  <a:lnTo>
                    <a:pt x="347" y="10767"/>
                  </a:lnTo>
                  <a:lnTo>
                    <a:pt x="179" y="1019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8" name="pg199">
              <a:extLst>
                <a:ext uri="{FF2B5EF4-FFF2-40B4-BE49-F238E27FC236}">
                  <a16:creationId xmlns:a16="http://schemas.microsoft.com/office/drawing/2014/main" id="{F3CFAEA8-0C17-304B-A677-F72357DB9673}"/>
                </a:ext>
              </a:extLst>
            </p:cNvPr>
            <p:cNvSpPr/>
            <p:nvPr/>
          </p:nvSpPr>
          <p:spPr>
            <a:xfrm>
              <a:off x="7007961" y="3166144"/>
              <a:ext cx="3207" cy="7604"/>
            </a:xfrm>
            <a:custGeom>
              <a:avLst/>
              <a:gdLst/>
              <a:ahLst/>
              <a:cxnLst/>
              <a:rect l="0" t="0" r="0" b="0"/>
              <a:pathLst>
                <a:path w="3207" h="7604">
                  <a:moveTo>
                    <a:pt x="3013" y="0"/>
                  </a:moveTo>
                  <a:lnTo>
                    <a:pt x="2602" y="805"/>
                  </a:lnTo>
                  <a:lnTo>
                    <a:pt x="1670" y="1504"/>
                  </a:lnTo>
                  <a:lnTo>
                    <a:pt x="1074" y="2740"/>
                  </a:lnTo>
                  <a:lnTo>
                    <a:pt x="803" y="3441"/>
                  </a:lnTo>
                  <a:lnTo>
                    <a:pt x="464" y="4705"/>
                  </a:lnTo>
                  <a:lnTo>
                    <a:pt x="105" y="6390"/>
                  </a:lnTo>
                  <a:lnTo>
                    <a:pt x="0" y="7604"/>
                  </a:lnTo>
                  <a:lnTo>
                    <a:pt x="1217" y="7555"/>
                  </a:lnTo>
                  <a:lnTo>
                    <a:pt x="1281" y="7360"/>
                  </a:lnTo>
                  <a:lnTo>
                    <a:pt x="1268" y="7099"/>
                  </a:lnTo>
                  <a:lnTo>
                    <a:pt x="1333" y="6172"/>
                  </a:lnTo>
                  <a:lnTo>
                    <a:pt x="2330" y="4578"/>
                  </a:lnTo>
                  <a:lnTo>
                    <a:pt x="2447" y="4188"/>
                  </a:lnTo>
                  <a:lnTo>
                    <a:pt x="2550" y="2854"/>
                  </a:lnTo>
                  <a:lnTo>
                    <a:pt x="2757" y="2399"/>
                  </a:lnTo>
                  <a:lnTo>
                    <a:pt x="3042" y="1227"/>
                  </a:lnTo>
                  <a:lnTo>
                    <a:pt x="3207" y="89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19" name="pg200">
              <a:extLst>
                <a:ext uri="{FF2B5EF4-FFF2-40B4-BE49-F238E27FC236}">
                  <a16:creationId xmlns:a16="http://schemas.microsoft.com/office/drawing/2014/main" id="{C14F9647-EFA4-AB43-BFFB-3D9C60CD0073}"/>
                </a:ext>
              </a:extLst>
            </p:cNvPr>
            <p:cNvSpPr/>
            <p:nvPr/>
          </p:nvSpPr>
          <p:spPr>
            <a:xfrm>
              <a:off x="7008967" y="3165461"/>
              <a:ext cx="743" cy="1829"/>
            </a:xfrm>
            <a:custGeom>
              <a:avLst/>
              <a:gdLst/>
              <a:ahLst/>
              <a:cxnLst/>
              <a:rect l="0" t="0" r="0" b="0"/>
              <a:pathLst>
                <a:path w="743" h="1829">
                  <a:moveTo>
                    <a:pt x="0" y="0"/>
                  </a:moveTo>
                  <a:lnTo>
                    <a:pt x="195" y="1829"/>
                  </a:lnTo>
                  <a:lnTo>
                    <a:pt x="522" y="1683"/>
                  </a:lnTo>
                  <a:lnTo>
                    <a:pt x="519" y="1047"/>
                  </a:lnTo>
                  <a:lnTo>
                    <a:pt x="742" y="1046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0" name="pg201">
              <a:extLst>
                <a:ext uri="{FF2B5EF4-FFF2-40B4-BE49-F238E27FC236}">
                  <a16:creationId xmlns:a16="http://schemas.microsoft.com/office/drawing/2014/main" id="{278E9945-33A4-8646-AAA1-C582DF7CE148}"/>
                </a:ext>
              </a:extLst>
            </p:cNvPr>
            <p:cNvSpPr/>
            <p:nvPr/>
          </p:nvSpPr>
          <p:spPr>
            <a:xfrm>
              <a:off x="6869208" y="3091901"/>
              <a:ext cx="102822" cy="129924"/>
            </a:xfrm>
            <a:custGeom>
              <a:avLst/>
              <a:gdLst/>
              <a:ahLst/>
              <a:cxnLst/>
              <a:rect l="0" t="0" r="0" b="0"/>
              <a:pathLst>
                <a:path w="102822" h="129924">
                  <a:moveTo>
                    <a:pt x="96010" y="47224"/>
                  </a:moveTo>
                  <a:lnTo>
                    <a:pt x="95736" y="47532"/>
                  </a:lnTo>
                  <a:lnTo>
                    <a:pt x="95355" y="48158"/>
                  </a:lnTo>
                  <a:lnTo>
                    <a:pt x="95271" y="48556"/>
                  </a:lnTo>
                  <a:lnTo>
                    <a:pt x="95299" y="48905"/>
                  </a:lnTo>
                  <a:lnTo>
                    <a:pt x="94911" y="49413"/>
                  </a:lnTo>
                  <a:lnTo>
                    <a:pt x="94277" y="50193"/>
                  </a:lnTo>
                  <a:lnTo>
                    <a:pt x="94510" y="50519"/>
                  </a:lnTo>
                  <a:lnTo>
                    <a:pt x="97915" y="52845"/>
                  </a:lnTo>
                  <a:lnTo>
                    <a:pt x="100000" y="54667"/>
                  </a:lnTo>
                  <a:lnTo>
                    <a:pt x="100971" y="55903"/>
                  </a:lnTo>
                  <a:lnTo>
                    <a:pt x="101644" y="56407"/>
                  </a:lnTo>
                  <a:lnTo>
                    <a:pt x="101088" y="56716"/>
                  </a:lnTo>
                  <a:lnTo>
                    <a:pt x="102085" y="58294"/>
                  </a:lnTo>
                  <a:lnTo>
                    <a:pt x="101593" y="58603"/>
                  </a:lnTo>
                  <a:lnTo>
                    <a:pt x="101709" y="59969"/>
                  </a:lnTo>
                  <a:lnTo>
                    <a:pt x="101955" y="60246"/>
                  </a:lnTo>
                  <a:lnTo>
                    <a:pt x="101890" y="61189"/>
                  </a:lnTo>
                  <a:lnTo>
                    <a:pt x="101813" y="61986"/>
                  </a:lnTo>
                  <a:lnTo>
                    <a:pt x="102294" y="62771"/>
                  </a:lnTo>
                  <a:lnTo>
                    <a:pt x="102706" y="62832"/>
                  </a:lnTo>
                  <a:lnTo>
                    <a:pt x="102822" y="63293"/>
                  </a:lnTo>
                  <a:lnTo>
                    <a:pt x="102771" y="63613"/>
                  </a:lnTo>
                  <a:lnTo>
                    <a:pt x="102046" y="63694"/>
                  </a:lnTo>
                  <a:lnTo>
                    <a:pt x="101722" y="63434"/>
                  </a:lnTo>
                  <a:lnTo>
                    <a:pt x="100906" y="63434"/>
                  </a:lnTo>
                  <a:lnTo>
                    <a:pt x="100596" y="63629"/>
                  </a:lnTo>
                  <a:lnTo>
                    <a:pt x="100272" y="63971"/>
                  </a:lnTo>
                  <a:lnTo>
                    <a:pt x="100500" y="64502"/>
                  </a:lnTo>
                  <a:lnTo>
                    <a:pt x="101272" y="65013"/>
                  </a:lnTo>
                  <a:lnTo>
                    <a:pt x="101376" y="65231"/>
                  </a:lnTo>
                  <a:lnTo>
                    <a:pt x="101084" y="65369"/>
                  </a:lnTo>
                  <a:lnTo>
                    <a:pt x="100531" y="65369"/>
                  </a:lnTo>
                  <a:lnTo>
                    <a:pt x="100492" y="65662"/>
                  </a:lnTo>
                  <a:lnTo>
                    <a:pt x="99741" y="66264"/>
                  </a:lnTo>
                  <a:lnTo>
                    <a:pt x="98485" y="66784"/>
                  </a:lnTo>
                  <a:lnTo>
                    <a:pt x="97773" y="66850"/>
                  </a:lnTo>
                  <a:lnTo>
                    <a:pt x="97242" y="67045"/>
                  </a:lnTo>
                  <a:lnTo>
                    <a:pt x="96646" y="67435"/>
                  </a:lnTo>
                  <a:lnTo>
                    <a:pt x="96167" y="67126"/>
                  </a:lnTo>
                  <a:lnTo>
                    <a:pt x="95688" y="67289"/>
                  </a:lnTo>
                  <a:lnTo>
                    <a:pt x="95559" y="67533"/>
                  </a:lnTo>
                  <a:lnTo>
                    <a:pt x="95999" y="68297"/>
                  </a:lnTo>
                  <a:lnTo>
                    <a:pt x="95598" y="68492"/>
                  </a:lnTo>
                  <a:lnTo>
                    <a:pt x="95636" y="68705"/>
                  </a:lnTo>
                  <a:lnTo>
                    <a:pt x="95790" y="68779"/>
                  </a:lnTo>
                  <a:lnTo>
                    <a:pt x="95859" y="68945"/>
                  </a:lnTo>
                  <a:lnTo>
                    <a:pt x="95578" y="69236"/>
                  </a:lnTo>
                  <a:lnTo>
                    <a:pt x="94953" y="69307"/>
                  </a:lnTo>
                  <a:lnTo>
                    <a:pt x="94808" y="68915"/>
                  </a:lnTo>
                  <a:lnTo>
                    <a:pt x="94381" y="69029"/>
                  </a:lnTo>
                  <a:lnTo>
                    <a:pt x="92997" y="69641"/>
                  </a:lnTo>
                  <a:lnTo>
                    <a:pt x="93071" y="70195"/>
                  </a:lnTo>
                  <a:lnTo>
                    <a:pt x="93254" y="70574"/>
                  </a:lnTo>
                  <a:lnTo>
                    <a:pt x="92324" y="70578"/>
                  </a:lnTo>
                  <a:lnTo>
                    <a:pt x="91066" y="69891"/>
                  </a:lnTo>
                  <a:lnTo>
                    <a:pt x="91765" y="69420"/>
                  </a:lnTo>
                  <a:lnTo>
                    <a:pt x="89999" y="68382"/>
                  </a:lnTo>
                  <a:lnTo>
                    <a:pt x="89476" y="67997"/>
                  </a:lnTo>
                  <a:lnTo>
                    <a:pt x="88865" y="68135"/>
                  </a:lnTo>
                  <a:lnTo>
                    <a:pt x="88204" y="68151"/>
                  </a:lnTo>
                  <a:lnTo>
                    <a:pt x="88807" y="70908"/>
                  </a:lnTo>
                  <a:lnTo>
                    <a:pt x="89745" y="71550"/>
                  </a:lnTo>
                  <a:lnTo>
                    <a:pt x="89331" y="72364"/>
                  </a:lnTo>
                  <a:lnTo>
                    <a:pt x="89486" y="74153"/>
                  </a:lnTo>
                  <a:lnTo>
                    <a:pt x="89771" y="75411"/>
                  </a:lnTo>
                  <a:lnTo>
                    <a:pt x="90108" y="76804"/>
                  </a:lnTo>
                  <a:lnTo>
                    <a:pt x="90211" y="77325"/>
                  </a:lnTo>
                  <a:lnTo>
                    <a:pt x="89745" y="77894"/>
                  </a:lnTo>
                  <a:lnTo>
                    <a:pt x="90082" y="77981"/>
                  </a:lnTo>
                  <a:lnTo>
                    <a:pt x="89836" y="78723"/>
                  </a:lnTo>
                  <a:lnTo>
                    <a:pt x="91066" y="78593"/>
                  </a:lnTo>
                  <a:lnTo>
                    <a:pt x="91265" y="78664"/>
                  </a:lnTo>
                  <a:lnTo>
                    <a:pt x="91165" y="79556"/>
                  </a:lnTo>
                  <a:lnTo>
                    <a:pt x="90975" y="80236"/>
                  </a:lnTo>
                  <a:lnTo>
                    <a:pt x="92490" y="80805"/>
                  </a:lnTo>
                  <a:lnTo>
                    <a:pt x="92877" y="81711"/>
                  </a:lnTo>
                  <a:lnTo>
                    <a:pt x="92930" y="82286"/>
                  </a:lnTo>
                  <a:lnTo>
                    <a:pt x="93565" y="83099"/>
                  </a:lnTo>
                  <a:lnTo>
                    <a:pt x="94122" y="84205"/>
                  </a:lnTo>
                  <a:lnTo>
                    <a:pt x="94834" y="86173"/>
                  </a:lnTo>
                  <a:lnTo>
                    <a:pt x="95067" y="86385"/>
                  </a:lnTo>
                  <a:lnTo>
                    <a:pt x="95416" y="87003"/>
                  </a:lnTo>
                  <a:lnTo>
                    <a:pt x="95921" y="87491"/>
                  </a:lnTo>
                  <a:lnTo>
                    <a:pt x="96323" y="87230"/>
                  </a:lnTo>
                  <a:lnTo>
                    <a:pt x="96996" y="87523"/>
                  </a:lnTo>
                  <a:lnTo>
                    <a:pt x="97527" y="88044"/>
                  </a:lnTo>
                  <a:lnTo>
                    <a:pt x="98420" y="87979"/>
                  </a:lnTo>
                  <a:lnTo>
                    <a:pt x="97488" y="88629"/>
                  </a:lnTo>
                  <a:lnTo>
                    <a:pt x="96336" y="89752"/>
                  </a:lnTo>
                  <a:lnTo>
                    <a:pt x="95416" y="90028"/>
                  </a:lnTo>
                  <a:lnTo>
                    <a:pt x="96193" y="90906"/>
                  </a:lnTo>
                  <a:lnTo>
                    <a:pt x="95934" y="91492"/>
                  </a:lnTo>
                  <a:lnTo>
                    <a:pt x="96297" y="91606"/>
                  </a:lnTo>
                  <a:lnTo>
                    <a:pt x="97125" y="91167"/>
                  </a:lnTo>
                  <a:lnTo>
                    <a:pt x="97514" y="91655"/>
                  </a:lnTo>
                  <a:lnTo>
                    <a:pt x="97501" y="91964"/>
                  </a:lnTo>
                  <a:lnTo>
                    <a:pt x="97022" y="92013"/>
                  </a:lnTo>
                  <a:lnTo>
                    <a:pt x="97242" y="93184"/>
                  </a:lnTo>
                  <a:lnTo>
                    <a:pt x="96517" y="93558"/>
                  </a:lnTo>
                  <a:lnTo>
                    <a:pt x="95611" y="93249"/>
                  </a:lnTo>
                  <a:lnTo>
                    <a:pt x="95124" y="93631"/>
                  </a:lnTo>
                  <a:lnTo>
                    <a:pt x="95416" y="94574"/>
                  </a:lnTo>
                  <a:lnTo>
                    <a:pt x="97281" y="94290"/>
                  </a:lnTo>
                  <a:lnTo>
                    <a:pt x="98174" y="94078"/>
                  </a:lnTo>
                  <a:lnTo>
                    <a:pt x="98122" y="94566"/>
                  </a:lnTo>
                  <a:lnTo>
                    <a:pt x="97488" y="94810"/>
                  </a:lnTo>
                  <a:lnTo>
                    <a:pt x="96944" y="95802"/>
                  </a:lnTo>
                  <a:lnTo>
                    <a:pt x="96000" y="96817"/>
                  </a:lnTo>
                  <a:lnTo>
                    <a:pt x="95772" y="97176"/>
                  </a:lnTo>
                  <a:lnTo>
                    <a:pt x="95753" y="97413"/>
                  </a:lnTo>
                  <a:lnTo>
                    <a:pt x="95802" y="97626"/>
                  </a:lnTo>
                  <a:lnTo>
                    <a:pt x="95564" y="97947"/>
                  </a:lnTo>
                  <a:lnTo>
                    <a:pt x="95209" y="98958"/>
                  </a:lnTo>
                  <a:lnTo>
                    <a:pt x="94502" y="99749"/>
                  </a:lnTo>
                  <a:lnTo>
                    <a:pt x="93813" y="99527"/>
                  </a:lnTo>
                  <a:lnTo>
                    <a:pt x="93375" y="98766"/>
                  </a:lnTo>
                  <a:lnTo>
                    <a:pt x="93013" y="97866"/>
                  </a:lnTo>
                  <a:lnTo>
                    <a:pt x="92501" y="97986"/>
                  </a:lnTo>
                  <a:lnTo>
                    <a:pt x="92230" y="97723"/>
                  </a:lnTo>
                  <a:lnTo>
                    <a:pt x="92117" y="97479"/>
                  </a:lnTo>
                  <a:lnTo>
                    <a:pt x="92253" y="96863"/>
                  </a:lnTo>
                  <a:lnTo>
                    <a:pt x="92066" y="96408"/>
                  </a:lnTo>
                  <a:lnTo>
                    <a:pt x="91582" y="96452"/>
                  </a:lnTo>
                  <a:lnTo>
                    <a:pt x="91139" y="97163"/>
                  </a:lnTo>
                  <a:lnTo>
                    <a:pt x="91020" y="98081"/>
                  </a:lnTo>
                  <a:lnTo>
                    <a:pt x="91311" y="98316"/>
                  </a:lnTo>
                  <a:lnTo>
                    <a:pt x="91364" y="98600"/>
                  </a:lnTo>
                  <a:lnTo>
                    <a:pt x="91377" y="98275"/>
                  </a:lnTo>
                  <a:lnTo>
                    <a:pt x="91076" y="97971"/>
                  </a:lnTo>
                  <a:lnTo>
                    <a:pt x="91454" y="97982"/>
                  </a:lnTo>
                  <a:lnTo>
                    <a:pt x="92089" y="98503"/>
                  </a:lnTo>
                  <a:lnTo>
                    <a:pt x="92179" y="99088"/>
                  </a:lnTo>
                  <a:lnTo>
                    <a:pt x="91780" y="99510"/>
                  </a:lnTo>
                  <a:lnTo>
                    <a:pt x="91633" y="99883"/>
                  </a:lnTo>
                  <a:lnTo>
                    <a:pt x="91607" y="100301"/>
                  </a:lnTo>
                  <a:lnTo>
                    <a:pt x="92013" y="101528"/>
                  </a:lnTo>
                  <a:lnTo>
                    <a:pt x="91832" y="101630"/>
                  </a:lnTo>
                  <a:lnTo>
                    <a:pt x="91403" y="102476"/>
                  </a:lnTo>
                  <a:lnTo>
                    <a:pt x="91345" y="103053"/>
                  </a:lnTo>
                  <a:lnTo>
                    <a:pt x="91458" y="103383"/>
                  </a:lnTo>
                  <a:lnTo>
                    <a:pt x="91686" y="103638"/>
                  </a:lnTo>
                  <a:lnTo>
                    <a:pt x="91726" y="103917"/>
                  </a:lnTo>
                  <a:lnTo>
                    <a:pt x="91539" y="104781"/>
                  </a:lnTo>
                  <a:lnTo>
                    <a:pt x="91263" y="105535"/>
                  </a:lnTo>
                  <a:lnTo>
                    <a:pt x="90730" y="105893"/>
                  </a:lnTo>
                  <a:lnTo>
                    <a:pt x="90173" y="106553"/>
                  </a:lnTo>
                  <a:lnTo>
                    <a:pt x="90574" y="107741"/>
                  </a:lnTo>
                  <a:lnTo>
                    <a:pt x="91123" y="108875"/>
                  </a:lnTo>
                  <a:lnTo>
                    <a:pt x="91782" y="109346"/>
                  </a:lnTo>
                  <a:lnTo>
                    <a:pt x="92128" y="109693"/>
                  </a:lnTo>
                  <a:lnTo>
                    <a:pt x="92434" y="110267"/>
                  </a:lnTo>
                  <a:lnTo>
                    <a:pt x="92440" y="110644"/>
                  </a:lnTo>
                  <a:lnTo>
                    <a:pt x="92191" y="110904"/>
                  </a:lnTo>
                  <a:lnTo>
                    <a:pt x="92031" y="110846"/>
                  </a:lnTo>
                  <a:lnTo>
                    <a:pt x="91903" y="110911"/>
                  </a:lnTo>
                  <a:lnTo>
                    <a:pt x="91795" y="111083"/>
                  </a:lnTo>
                  <a:lnTo>
                    <a:pt x="91801" y="111247"/>
                  </a:lnTo>
                  <a:lnTo>
                    <a:pt x="92014" y="111353"/>
                  </a:lnTo>
                  <a:lnTo>
                    <a:pt x="92685" y="110994"/>
                  </a:lnTo>
                  <a:lnTo>
                    <a:pt x="92839" y="111092"/>
                  </a:lnTo>
                  <a:lnTo>
                    <a:pt x="93037" y="111269"/>
                  </a:lnTo>
                  <a:lnTo>
                    <a:pt x="93770" y="112297"/>
                  </a:lnTo>
                  <a:lnTo>
                    <a:pt x="93798" y="112653"/>
                  </a:lnTo>
                  <a:lnTo>
                    <a:pt x="93578" y="112784"/>
                  </a:lnTo>
                  <a:lnTo>
                    <a:pt x="92678" y="112513"/>
                  </a:lnTo>
                  <a:lnTo>
                    <a:pt x="92348" y="112523"/>
                  </a:lnTo>
                  <a:lnTo>
                    <a:pt x="92167" y="112672"/>
                  </a:lnTo>
                  <a:lnTo>
                    <a:pt x="91713" y="112686"/>
                  </a:lnTo>
                  <a:lnTo>
                    <a:pt x="90929" y="112500"/>
                  </a:lnTo>
                  <a:lnTo>
                    <a:pt x="90768" y="112523"/>
                  </a:lnTo>
                  <a:lnTo>
                    <a:pt x="92296" y="114134"/>
                  </a:lnTo>
                  <a:lnTo>
                    <a:pt x="93436" y="115012"/>
                  </a:lnTo>
                  <a:lnTo>
                    <a:pt x="93876" y="114849"/>
                  </a:lnTo>
                  <a:lnTo>
                    <a:pt x="94122" y="114979"/>
                  </a:lnTo>
                  <a:lnTo>
                    <a:pt x="95302" y="116671"/>
                  </a:lnTo>
                  <a:lnTo>
                    <a:pt x="95494" y="116378"/>
                  </a:lnTo>
                  <a:lnTo>
                    <a:pt x="96507" y="116869"/>
                  </a:lnTo>
                  <a:lnTo>
                    <a:pt x="96543" y="117066"/>
                  </a:lnTo>
                  <a:lnTo>
                    <a:pt x="96217" y="117795"/>
                  </a:lnTo>
                  <a:lnTo>
                    <a:pt x="95954" y="117465"/>
                  </a:lnTo>
                  <a:lnTo>
                    <a:pt x="95192" y="117133"/>
                  </a:lnTo>
                  <a:lnTo>
                    <a:pt x="94700" y="117122"/>
                  </a:lnTo>
                  <a:lnTo>
                    <a:pt x="94550" y="117358"/>
                  </a:lnTo>
                  <a:lnTo>
                    <a:pt x="94293" y="117476"/>
                  </a:lnTo>
                  <a:lnTo>
                    <a:pt x="94278" y="117681"/>
                  </a:lnTo>
                  <a:lnTo>
                    <a:pt x="94005" y="118115"/>
                  </a:lnTo>
                  <a:lnTo>
                    <a:pt x="93889" y="118281"/>
                  </a:lnTo>
                  <a:lnTo>
                    <a:pt x="93759" y="118298"/>
                  </a:lnTo>
                  <a:lnTo>
                    <a:pt x="89992" y="118135"/>
                  </a:lnTo>
                  <a:lnTo>
                    <a:pt x="89331" y="117842"/>
                  </a:lnTo>
                  <a:lnTo>
                    <a:pt x="87518" y="116785"/>
                  </a:lnTo>
                  <a:lnTo>
                    <a:pt x="86172" y="115402"/>
                  </a:lnTo>
                  <a:lnTo>
                    <a:pt x="85602" y="113743"/>
                  </a:lnTo>
                  <a:lnTo>
                    <a:pt x="85292" y="113597"/>
                  </a:lnTo>
                  <a:lnTo>
                    <a:pt x="85304" y="112572"/>
                  </a:lnTo>
                  <a:lnTo>
                    <a:pt x="84748" y="112686"/>
                  </a:lnTo>
                  <a:lnTo>
                    <a:pt x="84450" y="112442"/>
                  </a:lnTo>
                  <a:lnTo>
                    <a:pt x="83854" y="112539"/>
                  </a:lnTo>
                  <a:lnTo>
                    <a:pt x="82378" y="112491"/>
                  </a:lnTo>
                  <a:lnTo>
                    <a:pt x="81071" y="111856"/>
                  </a:lnTo>
                  <a:lnTo>
                    <a:pt x="80695" y="111385"/>
                  </a:lnTo>
                  <a:lnTo>
                    <a:pt x="80410" y="111271"/>
                  </a:lnTo>
                  <a:lnTo>
                    <a:pt x="79607" y="111287"/>
                  </a:lnTo>
                  <a:lnTo>
                    <a:pt x="79025" y="111515"/>
                  </a:lnTo>
                  <a:lnTo>
                    <a:pt x="77277" y="110555"/>
                  </a:lnTo>
                  <a:lnTo>
                    <a:pt x="75995" y="111043"/>
                  </a:lnTo>
                  <a:lnTo>
                    <a:pt x="75904" y="111287"/>
                  </a:lnTo>
                  <a:lnTo>
                    <a:pt x="75762" y="112735"/>
                  </a:lnTo>
                  <a:lnTo>
                    <a:pt x="75490" y="113336"/>
                  </a:lnTo>
                  <a:lnTo>
                    <a:pt x="74907" y="113840"/>
                  </a:lnTo>
                  <a:lnTo>
                    <a:pt x="73354" y="114263"/>
                  </a:lnTo>
                  <a:lnTo>
                    <a:pt x="72862" y="114214"/>
                  </a:lnTo>
                  <a:lnTo>
                    <a:pt x="71360" y="114995"/>
                  </a:lnTo>
                  <a:lnTo>
                    <a:pt x="71282" y="115142"/>
                  </a:lnTo>
                  <a:lnTo>
                    <a:pt x="70479" y="115126"/>
                  </a:lnTo>
                  <a:lnTo>
                    <a:pt x="70816" y="116004"/>
                  </a:lnTo>
                  <a:lnTo>
                    <a:pt x="70802" y="116479"/>
                  </a:lnTo>
                  <a:lnTo>
                    <a:pt x="69587" y="117690"/>
                  </a:lnTo>
                  <a:lnTo>
                    <a:pt x="72914" y="124006"/>
                  </a:lnTo>
                  <a:lnTo>
                    <a:pt x="73507" y="124871"/>
                  </a:lnTo>
                  <a:lnTo>
                    <a:pt x="72848" y="125711"/>
                  </a:lnTo>
                  <a:lnTo>
                    <a:pt x="69664" y="129635"/>
                  </a:lnTo>
                  <a:lnTo>
                    <a:pt x="68797" y="129574"/>
                  </a:lnTo>
                  <a:lnTo>
                    <a:pt x="67537" y="129274"/>
                  </a:lnTo>
                  <a:lnTo>
                    <a:pt x="66734" y="129797"/>
                  </a:lnTo>
                  <a:lnTo>
                    <a:pt x="65835" y="129501"/>
                  </a:lnTo>
                  <a:lnTo>
                    <a:pt x="64393" y="129683"/>
                  </a:lnTo>
                  <a:lnTo>
                    <a:pt x="63288" y="129924"/>
                  </a:lnTo>
                  <a:lnTo>
                    <a:pt x="63095" y="129101"/>
                  </a:lnTo>
                  <a:lnTo>
                    <a:pt x="63080" y="128786"/>
                  </a:lnTo>
                  <a:lnTo>
                    <a:pt x="63146" y="128434"/>
                  </a:lnTo>
                  <a:lnTo>
                    <a:pt x="63040" y="127552"/>
                  </a:lnTo>
                  <a:lnTo>
                    <a:pt x="62462" y="126029"/>
                  </a:lnTo>
                  <a:lnTo>
                    <a:pt x="61996" y="125038"/>
                  </a:lnTo>
                  <a:lnTo>
                    <a:pt x="61403" y="125122"/>
                  </a:lnTo>
                  <a:lnTo>
                    <a:pt x="60937" y="125421"/>
                  </a:lnTo>
                  <a:lnTo>
                    <a:pt x="60858" y="125715"/>
                  </a:lnTo>
                  <a:lnTo>
                    <a:pt x="60352" y="126313"/>
                  </a:lnTo>
                  <a:lnTo>
                    <a:pt x="58800" y="126729"/>
                  </a:lnTo>
                  <a:lnTo>
                    <a:pt x="58648" y="126153"/>
                  </a:lnTo>
                  <a:lnTo>
                    <a:pt x="58602" y="125702"/>
                  </a:lnTo>
                  <a:lnTo>
                    <a:pt x="58768" y="125505"/>
                  </a:lnTo>
                  <a:lnTo>
                    <a:pt x="59172" y="125498"/>
                  </a:lnTo>
                  <a:lnTo>
                    <a:pt x="59527" y="125145"/>
                  </a:lnTo>
                  <a:lnTo>
                    <a:pt x="59453" y="122544"/>
                  </a:lnTo>
                  <a:lnTo>
                    <a:pt x="59948" y="121279"/>
                  </a:lnTo>
                  <a:lnTo>
                    <a:pt x="59125" y="120973"/>
                  </a:lnTo>
                  <a:lnTo>
                    <a:pt x="58902" y="121036"/>
                  </a:lnTo>
                  <a:lnTo>
                    <a:pt x="57163" y="122982"/>
                  </a:lnTo>
                  <a:lnTo>
                    <a:pt x="56959" y="123886"/>
                  </a:lnTo>
                  <a:lnTo>
                    <a:pt x="56638" y="124154"/>
                  </a:lnTo>
                  <a:lnTo>
                    <a:pt x="55766" y="124466"/>
                  </a:lnTo>
                  <a:lnTo>
                    <a:pt x="55210" y="123341"/>
                  </a:lnTo>
                  <a:lnTo>
                    <a:pt x="54710" y="123164"/>
                  </a:lnTo>
                  <a:lnTo>
                    <a:pt x="52213" y="120909"/>
                  </a:lnTo>
                  <a:lnTo>
                    <a:pt x="51484" y="119905"/>
                  </a:lnTo>
                  <a:lnTo>
                    <a:pt x="50944" y="119555"/>
                  </a:lnTo>
                  <a:lnTo>
                    <a:pt x="50861" y="118680"/>
                  </a:lnTo>
                  <a:lnTo>
                    <a:pt x="50748" y="118383"/>
                  </a:lnTo>
                  <a:lnTo>
                    <a:pt x="50601" y="118256"/>
                  </a:lnTo>
                  <a:lnTo>
                    <a:pt x="50061" y="118164"/>
                  </a:lnTo>
                  <a:lnTo>
                    <a:pt x="49362" y="117432"/>
                  </a:lnTo>
                  <a:lnTo>
                    <a:pt x="50312" y="116629"/>
                  </a:lnTo>
                  <a:lnTo>
                    <a:pt x="50713" y="116485"/>
                  </a:lnTo>
                  <a:lnTo>
                    <a:pt x="51740" y="116582"/>
                  </a:lnTo>
                  <a:lnTo>
                    <a:pt x="52910" y="116359"/>
                  </a:lnTo>
                  <a:lnTo>
                    <a:pt x="53217" y="115696"/>
                  </a:lnTo>
                  <a:lnTo>
                    <a:pt x="52640" y="114667"/>
                  </a:lnTo>
                  <a:lnTo>
                    <a:pt x="53572" y="113805"/>
                  </a:lnTo>
                  <a:lnTo>
                    <a:pt x="54430" y="112470"/>
                  </a:lnTo>
                  <a:lnTo>
                    <a:pt x="54013" y="112149"/>
                  </a:lnTo>
                  <a:lnTo>
                    <a:pt x="53583" y="111985"/>
                  </a:lnTo>
                  <a:lnTo>
                    <a:pt x="52763" y="111981"/>
                  </a:lnTo>
                  <a:lnTo>
                    <a:pt x="52533" y="111888"/>
                  </a:lnTo>
                  <a:lnTo>
                    <a:pt x="52378" y="111706"/>
                  </a:lnTo>
                  <a:lnTo>
                    <a:pt x="52197" y="111096"/>
                  </a:lnTo>
                  <a:lnTo>
                    <a:pt x="52000" y="110698"/>
                  </a:lnTo>
                  <a:lnTo>
                    <a:pt x="51037" y="109474"/>
                  </a:lnTo>
                  <a:lnTo>
                    <a:pt x="50169" y="109333"/>
                  </a:lnTo>
                  <a:lnTo>
                    <a:pt x="49311" y="109054"/>
                  </a:lnTo>
                  <a:lnTo>
                    <a:pt x="49541" y="108484"/>
                  </a:lnTo>
                  <a:lnTo>
                    <a:pt x="49197" y="108395"/>
                  </a:lnTo>
                  <a:lnTo>
                    <a:pt x="46660" y="108958"/>
                  </a:lnTo>
                  <a:lnTo>
                    <a:pt x="45647" y="108836"/>
                  </a:lnTo>
                  <a:lnTo>
                    <a:pt x="45299" y="108598"/>
                  </a:lnTo>
                  <a:lnTo>
                    <a:pt x="44752" y="109018"/>
                  </a:lnTo>
                  <a:lnTo>
                    <a:pt x="44170" y="109270"/>
                  </a:lnTo>
                  <a:lnTo>
                    <a:pt x="42844" y="109459"/>
                  </a:lnTo>
                  <a:lnTo>
                    <a:pt x="42546" y="109474"/>
                  </a:lnTo>
                  <a:lnTo>
                    <a:pt x="42293" y="109202"/>
                  </a:lnTo>
                  <a:lnTo>
                    <a:pt x="41881" y="109098"/>
                  </a:lnTo>
                  <a:lnTo>
                    <a:pt x="40922" y="108990"/>
                  </a:lnTo>
                  <a:lnTo>
                    <a:pt x="40922" y="109343"/>
                  </a:lnTo>
                  <a:lnTo>
                    <a:pt x="41122" y="109812"/>
                  </a:lnTo>
                  <a:lnTo>
                    <a:pt x="41292" y="110050"/>
                  </a:lnTo>
                  <a:lnTo>
                    <a:pt x="41877" y="110586"/>
                  </a:lnTo>
                  <a:lnTo>
                    <a:pt x="42412" y="111554"/>
                  </a:lnTo>
                  <a:lnTo>
                    <a:pt x="42446" y="112707"/>
                  </a:lnTo>
                  <a:lnTo>
                    <a:pt x="42091" y="112566"/>
                  </a:lnTo>
                  <a:lnTo>
                    <a:pt x="41819" y="112770"/>
                  </a:lnTo>
                  <a:lnTo>
                    <a:pt x="41125" y="112588"/>
                  </a:lnTo>
                  <a:lnTo>
                    <a:pt x="40989" y="112971"/>
                  </a:lnTo>
                  <a:lnTo>
                    <a:pt x="40732" y="113410"/>
                  </a:lnTo>
                  <a:lnTo>
                    <a:pt x="40436" y="113747"/>
                  </a:lnTo>
                  <a:lnTo>
                    <a:pt x="40081" y="113929"/>
                  </a:lnTo>
                  <a:lnTo>
                    <a:pt x="39371" y="113871"/>
                  </a:lnTo>
                  <a:lnTo>
                    <a:pt x="39194" y="114208"/>
                  </a:lnTo>
                  <a:lnTo>
                    <a:pt x="38873" y="114521"/>
                  </a:lnTo>
                  <a:lnTo>
                    <a:pt x="38635" y="114372"/>
                  </a:lnTo>
                  <a:lnTo>
                    <a:pt x="37533" y="114223"/>
                  </a:lnTo>
                  <a:lnTo>
                    <a:pt x="36413" y="113075"/>
                  </a:lnTo>
                  <a:lnTo>
                    <a:pt x="34887" y="114741"/>
                  </a:lnTo>
                  <a:lnTo>
                    <a:pt x="34721" y="115753"/>
                  </a:lnTo>
                  <a:lnTo>
                    <a:pt x="34555" y="116177"/>
                  </a:lnTo>
                  <a:lnTo>
                    <a:pt x="34159" y="116486"/>
                  </a:lnTo>
                  <a:lnTo>
                    <a:pt x="33789" y="116668"/>
                  </a:lnTo>
                  <a:lnTo>
                    <a:pt x="33634" y="116181"/>
                  </a:lnTo>
                  <a:lnTo>
                    <a:pt x="33419" y="115831"/>
                  </a:lnTo>
                  <a:lnTo>
                    <a:pt x="32539" y="115445"/>
                  </a:lnTo>
                  <a:lnTo>
                    <a:pt x="32385" y="115452"/>
                  </a:lnTo>
                  <a:lnTo>
                    <a:pt x="32164" y="115766"/>
                  </a:lnTo>
                  <a:lnTo>
                    <a:pt x="31955" y="115910"/>
                  </a:lnTo>
                  <a:lnTo>
                    <a:pt x="31302" y="116096"/>
                  </a:lnTo>
                  <a:lnTo>
                    <a:pt x="30721" y="115980"/>
                  </a:lnTo>
                  <a:lnTo>
                    <a:pt x="31249" y="115512"/>
                  </a:lnTo>
                  <a:lnTo>
                    <a:pt x="31276" y="115335"/>
                  </a:lnTo>
                  <a:lnTo>
                    <a:pt x="31154" y="114858"/>
                  </a:lnTo>
                  <a:lnTo>
                    <a:pt x="30867" y="114839"/>
                  </a:lnTo>
                  <a:lnTo>
                    <a:pt x="30927" y="114556"/>
                  </a:lnTo>
                  <a:lnTo>
                    <a:pt x="30878" y="114326"/>
                  </a:lnTo>
                  <a:lnTo>
                    <a:pt x="30723" y="114199"/>
                  </a:lnTo>
                  <a:lnTo>
                    <a:pt x="30410" y="114252"/>
                  </a:lnTo>
                  <a:lnTo>
                    <a:pt x="29851" y="114014"/>
                  </a:lnTo>
                  <a:lnTo>
                    <a:pt x="29617" y="113512"/>
                  </a:lnTo>
                  <a:lnTo>
                    <a:pt x="29489" y="113025"/>
                  </a:lnTo>
                  <a:lnTo>
                    <a:pt x="28692" y="112727"/>
                  </a:lnTo>
                  <a:lnTo>
                    <a:pt x="28297" y="111912"/>
                  </a:lnTo>
                  <a:lnTo>
                    <a:pt x="28263" y="111752"/>
                  </a:lnTo>
                  <a:lnTo>
                    <a:pt x="28505" y="111491"/>
                  </a:lnTo>
                  <a:lnTo>
                    <a:pt x="29185" y="111269"/>
                  </a:lnTo>
                  <a:lnTo>
                    <a:pt x="29408" y="110361"/>
                  </a:lnTo>
                  <a:lnTo>
                    <a:pt x="29445" y="109904"/>
                  </a:lnTo>
                  <a:lnTo>
                    <a:pt x="27843" y="107012"/>
                  </a:lnTo>
                  <a:lnTo>
                    <a:pt x="27714" y="106934"/>
                  </a:lnTo>
                  <a:lnTo>
                    <a:pt x="27563" y="106967"/>
                  </a:lnTo>
                  <a:lnTo>
                    <a:pt x="27351" y="107198"/>
                  </a:lnTo>
                  <a:lnTo>
                    <a:pt x="26150" y="107673"/>
                  </a:lnTo>
                  <a:lnTo>
                    <a:pt x="25591" y="107137"/>
                  </a:lnTo>
                  <a:lnTo>
                    <a:pt x="25425" y="106750"/>
                  </a:lnTo>
                  <a:lnTo>
                    <a:pt x="24216" y="107371"/>
                  </a:lnTo>
                  <a:lnTo>
                    <a:pt x="23831" y="107472"/>
                  </a:lnTo>
                  <a:lnTo>
                    <a:pt x="23393" y="107791"/>
                  </a:lnTo>
                  <a:lnTo>
                    <a:pt x="23276" y="107992"/>
                  </a:lnTo>
                  <a:lnTo>
                    <a:pt x="22864" y="108171"/>
                  </a:lnTo>
                  <a:lnTo>
                    <a:pt x="22572" y="108087"/>
                  </a:lnTo>
                  <a:lnTo>
                    <a:pt x="23452" y="105145"/>
                  </a:lnTo>
                  <a:lnTo>
                    <a:pt x="20919" y="105778"/>
                  </a:lnTo>
                  <a:lnTo>
                    <a:pt x="17957" y="105917"/>
                  </a:lnTo>
                  <a:lnTo>
                    <a:pt x="17905" y="106069"/>
                  </a:lnTo>
                  <a:lnTo>
                    <a:pt x="17931" y="106289"/>
                  </a:lnTo>
                  <a:lnTo>
                    <a:pt x="18464" y="106765"/>
                  </a:lnTo>
                  <a:lnTo>
                    <a:pt x="19699" y="107475"/>
                  </a:lnTo>
                  <a:lnTo>
                    <a:pt x="21976" y="110075"/>
                  </a:lnTo>
                  <a:lnTo>
                    <a:pt x="21526" y="111557"/>
                  </a:lnTo>
                  <a:lnTo>
                    <a:pt x="21380" y="111507"/>
                  </a:lnTo>
                  <a:lnTo>
                    <a:pt x="21005" y="111577"/>
                  </a:lnTo>
                  <a:lnTo>
                    <a:pt x="20134" y="112215"/>
                  </a:lnTo>
                  <a:lnTo>
                    <a:pt x="19050" y="112137"/>
                  </a:lnTo>
                  <a:lnTo>
                    <a:pt x="18907" y="112728"/>
                  </a:lnTo>
                  <a:lnTo>
                    <a:pt x="18224" y="113130"/>
                  </a:lnTo>
                  <a:lnTo>
                    <a:pt x="16740" y="112672"/>
                  </a:lnTo>
                  <a:lnTo>
                    <a:pt x="16555" y="112837"/>
                  </a:lnTo>
                  <a:lnTo>
                    <a:pt x="15619" y="112830"/>
                  </a:lnTo>
                  <a:lnTo>
                    <a:pt x="15279" y="112521"/>
                  </a:lnTo>
                  <a:lnTo>
                    <a:pt x="14999" y="112116"/>
                  </a:lnTo>
                  <a:lnTo>
                    <a:pt x="14252" y="112599"/>
                  </a:lnTo>
                  <a:lnTo>
                    <a:pt x="13646" y="111976"/>
                  </a:lnTo>
                  <a:lnTo>
                    <a:pt x="13534" y="112193"/>
                  </a:lnTo>
                  <a:lnTo>
                    <a:pt x="13225" y="112172"/>
                  </a:lnTo>
                  <a:lnTo>
                    <a:pt x="13142" y="111871"/>
                  </a:lnTo>
                  <a:lnTo>
                    <a:pt x="12591" y="111008"/>
                  </a:lnTo>
                  <a:lnTo>
                    <a:pt x="12158" y="109446"/>
                  </a:lnTo>
                  <a:lnTo>
                    <a:pt x="12730" y="108984"/>
                  </a:lnTo>
                  <a:lnTo>
                    <a:pt x="12092" y="109096"/>
                  </a:lnTo>
                  <a:lnTo>
                    <a:pt x="12253" y="108768"/>
                  </a:lnTo>
                  <a:lnTo>
                    <a:pt x="12234" y="108534"/>
                  </a:lnTo>
                  <a:lnTo>
                    <a:pt x="11963" y="107734"/>
                  </a:lnTo>
                  <a:lnTo>
                    <a:pt x="11366" y="107894"/>
                  </a:lnTo>
                  <a:lnTo>
                    <a:pt x="10531" y="108347"/>
                  </a:lnTo>
                  <a:lnTo>
                    <a:pt x="10187" y="108823"/>
                  </a:lnTo>
                  <a:lnTo>
                    <a:pt x="9571" y="109317"/>
                  </a:lnTo>
                  <a:lnTo>
                    <a:pt x="9054" y="109481"/>
                  </a:lnTo>
                  <a:lnTo>
                    <a:pt x="8612" y="109775"/>
                  </a:lnTo>
                  <a:lnTo>
                    <a:pt x="8550" y="110146"/>
                  </a:lnTo>
                  <a:lnTo>
                    <a:pt x="8117" y="111002"/>
                  </a:lnTo>
                  <a:lnTo>
                    <a:pt x="7804" y="111307"/>
                  </a:lnTo>
                  <a:lnTo>
                    <a:pt x="7596" y="111393"/>
                  </a:lnTo>
                  <a:lnTo>
                    <a:pt x="6327" y="111486"/>
                  </a:lnTo>
                  <a:lnTo>
                    <a:pt x="5908" y="110998"/>
                  </a:lnTo>
                  <a:lnTo>
                    <a:pt x="5701" y="110570"/>
                  </a:lnTo>
                  <a:lnTo>
                    <a:pt x="5198" y="110265"/>
                  </a:lnTo>
                  <a:lnTo>
                    <a:pt x="5191" y="110049"/>
                  </a:lnTo>
                  <a:lnTo>
                    <a:pt x="3186" y="109707"/>
                  </a:lnTo>
                  <a:lnTo>
                    <a:pt x="3163" y="108684"/>
                  </a:lnTo>
                  <a:lnTo>
                    <a:pt x="3023" y="107274"/>
                  </a:lnTo>
                  <a:lnTo>
                    <a:pt x="2807" y="106043"/>
                  </a:lnTo>
                  <a:lnTo>
                    <a:pt x="3253" y="104908"/>
                  </a:lnTo>
                  <a:lnTo>
                    <a:pt x="2584" y="104674"/>
                  </a:lnTo>
                  <a:lnTo>
                    <a:pt x="2316" y="104052"/>
                  </a:lnTo>
                  <a:lnTo>
                    <a:pt x="241" y="102446"/>
                  </a:lnTo>
                  <a:lnTo>
                    <a:pt x="0" y="102200"/>
                  </a:lnTo>
                  <a:lnTo>
                    <a:pt x="75" y="102092"/>
                  </a:lnTo>
                  <a:lnTo>
                    <a:pt x="328" y="101984"/>
                  </a:lnTo>
                  <a:lnTo>
                    <a:pt x="989" y="101315"/>
                  </a:lnTo>
                  <a:lnTo>
                    <a:pt x="1015" y="100730"/>
                  </a:lnTo>
                  <a:lnTo>
                    <a:pt x="1182" y="100186"/>
                  </a:lnTo>
                  <a:lnTo>
                    <a:pt x="2327" y="97903"/>
                  </a:lnTo>
                  <a:lnTo>
                    <a:pt x="3415" y="98059"/>
                  </a:lnTo>
                  <a:lnTo>
                    <a:pt x="4186" y="98401"/>
                  </a:lnTo>
                  <a:lnTo>
                    <a:pt x="4228" y="98245"/>
                  </a:lnTo>
                  <a:lnTo>
                    <a:pt x="4145" y="97836"/>
                  </a:lnTo>
                  <a:lnTo>
                    <a:pt x="3842" y="96894"/>
                  </a:lnTo>
                  <a:lnTo>
                    <a:pt x="3498" y="96337"/>
                  </a:lnTo>
                  <a:lnTo>
                    <a:pt x="3309" y="95823"/>
                  </a:lnTo>
                  <a:lnTo>
                    <a:pt x="3328" y="95659"/>
                  </a:lnTo>
                  <a:lnTo>
                    <a:pt x="3865" y="94677"/>
                  </a:lnTo>
                  <a:lnTo>
                    <a:pt x="4549" y="94019"/>
                  </a:lnTo>
                  <a:lnTo>
                    <a:pt x="5291" y="93729"/>
                  </a:lnTo>
                  <a:lnTo>
                    <a:pt x="6092" y="93058"/>
                  </a:lnTo>
                  <a:lnTo>
                    <a:pt x="6557" y="92459"/>
                  </a:lnTo>
                  <a:lnTo>
                    <a:pt x="7041" y="91790"/>
                  </a:lnTo>
                  <a:lnTo>
                    <a:pt x="7559" y="92262"/>
                  </a:lnTo>
                  <a:lnTo>
                    <a:pt x="7880" y="92408"/>
                  </a:lnTo>
                  <a:lnTo>
                    <a:pt x="8482" y="92225"/>
                  </a:lnTo>
                  <a:lnTo>
                    <a:pt x="9203" y="91892"/>
                  </a:lnTo>
                  <a:lnTo>
                    <a:pt x="9499" y="91634"/>
                  </a:lnTo>
                  <a:lnTo>
                    <a:pt x="10033" y="91456"/>
                  </a:lnTo>
                  <a:lnTo>
                    <a:pt x="10611" y="91419"/>
                  </a:lnTo>
                  <a:lnTo>
                    <a:pt x="11345" y="91003"/>
                  </a:lnTo>
                  <a:lnTo>
                    <a:pt x="12483" y="89372"/>
                  </a:lnTo>
                  <a:lnTo>
                    <a:pt x="12659" y="89237"/>
                  </a:lnTo>
                  <a:lnTo>
                    <a:pt x="13286" y="89616"/>
                  </a:lnTo>
                  <a:lnTo>
                    <a:pt x="13615" y="90125"/>
                  </a:lnTo>
                  <a:lnTo>
                    <a:pt x="15325" y="90991"/>
                  </a:lnTo>
                  <a:lnTo>
                    <a:pt x="15320" y="91229"/>
                  </a:lnTo>
                  <a:lnTo>
                    <a:pt x="15696" y="91099"/>
                  </a:lnTo>
                  <a:lnTo>
                    <a:pt x="15750" y="90704"/>
                  </a:lnTo>
                  <a:lnTo>
                    <a:pt x="15355" y="89901"/>
                  </a:lnTo>
                  <a:lnTo>
                    <a:pt x="15301" y="88953"/>
                  </a:lnTo>
                  <a:lnTo>
                    <a:pt x="14964" y="88339"/>
                  </a:lnTo>
                  <a:lnTo>
                    <a:pt x="14684" y="88146"/>
                  </a:lnTo>
                  <a:lnTo>
                    <a:pt x="15183" y="87327"/>
                  </a:lnTo>
                  <a:lnTo>
                    <a:pt x="15651" y="86939"/>
                  </a:lnTo>
                  <a:lnTo>
                    <a:pt x="16117" y="86266"/>
                  </a:lnTo>
                  <a:lnTo>
                    <a:pt x="15459" y="85898"/>
                  </a:lnTo>
                  <a:lnTo>
                    <a:pt x="14447" y="84258"/>
                  </a:lnTo>
                  <a:lnTo>
                    <a:pt x="14363" y="82026"/>
                  </a:lnTo>
                  <a:lnTo>
                    <a:pt x="14116" y="81145"/>
                  </a:lnTo>
                  <a:lnTo>
                    <a:pt x="14271" y="79824"/>
                  </a:lnTo>
                  <a:lnTo>
                    <a:pt x="14740" y="79690"/>
                  </a:lnTo>
                  <a:lnTo>
                    <a:pt x="17027" y="79864"/>
                  </a:lnTo>
                  <a:lnTo>
                    <a:pt x="17329" y="79104"/>
                  </a:lnTo>
                  <a:lnTo>
                    <a:pt x="17026" y="78521"/>
                  </a:lnTo>
                  <a:lnTo>
                    <a:pt x="17053" y="78141"/>
                  </a:lnTo>
                  <a:lnTo>
                    <a:pt x="17280" y="77747"/>
                  </a:lnTo>
                  <a:lnTo>
                    <a:pt x="17321" y="77482"/>
                  </a:lnTo>
                  <a:lnTo>
                    <a:pt x="16935" y="77267"/>
                  </a:lnTo>
                  <a:lnTo>
                    <a:pt x="16064" y="77007"/>
                  </a:lnTo>
                  <a:lnTo>
                    <a:pt x="15524" y="76524"/>
                  </a:lnTo>
                  <a:lnTo>
                    <a:pt x="16074" y="75504"/>
                  </a:lnTo>
                  <a:lnTo>
                    <a:pt x="16110" y="75166"/>
                  </a:lnTo>
                  <a:lnTo>
                    <a:pt x="16521" y="75269"/>
                  </a:lnTo>
                  <a:lnTo>
                    <a:pt x="17044" y="75176"/>
                  </a:lnTo>
                  <a:lnTo>
                    <a:pt x="17218" y="74116"/>
                  </a:lnTo>
                  <a:lnTo>
                    <a:pt x="17164" y="73896"/>
                  </a:lnTo>
                  <a:lnTo>
                    <a:pt x="17295" y="73659"/>
                  </a:lnTo>
                  <a:lnTo>
                    <a:pt x="16770" y="73476"/>
                  </a:lnTo>
                  <a:lnTo>
                    <a:pt x="15994" y="73912"/>
                  </a:lnTo>
                  <a:lnTo>
                    <a:pt x="14907" y="74061"/>
                  </a:lnTo>
                  <a:lnTo>
                    <a:pt x="14250" y="74039"/>
                  </a:lnTo>
                  <a:lnTo>
                    <a:pt x="13899" y="73950"/>
                  </a:lnTo>
                  <a:lnTo>
                    <a:pt x="13471" y="73977"/>
                  </a:lnTo>
                  <a:lnTo>
                    <a:pt x="13418" y="73671"/>
                  </a:lnTo>
                  <a:lnTo>
                    <a:pt x="13229" y="73285"/>
                  </a:lnTo>
                  <a:lnTo>
                    <a:pt x="12341" y="72465"/>
                  </a:lnTo>
                  <a:lnTo>
                    <a:pt x="12303" y="72215"/>
                  </a:lnTo>
                  <a:lnTo>
                    <a:pt x="12391" y="72009"/>
                  </a:lnTo>
                  <a:lnTo>
                    <a:pt x="12508" y="71616"/>
                  </a:lnTo>
                  <a:lnTo>
                    <a:pt x="12618" y="70798"/>
                  </a:lnTo>
                  <a:lnTo>
                    <a:pt x="12534" y="68392"/>
                  </a:lnTo>
                  <a:lnTo>
                    <a:pt x="12920" y="68195"/>
                  </a:lnTo>
                  <a:lnTo>
                    <a:pt x="14001" y="68144"/>
                  </a:lnTo>
                  <a:lnTo>
                    <a:pt x="14527" y="68172"/>
                  </a:lnTo>
                  <a:lnTo>
                    <a:pt x="15204" y="68442"/>
                  </a:lnTo>
                  <a:lnTo>
                    <a:pt x="16030" y="68125"/>
                  </a:lnTo>
                  <a:lnTo>
                    <a:pt x="16568" y="67557"/>
                  </a:lnTo>
                  <a:lnTo>
                    <a:pt x="16142" y="67431"/>
                  </a:lnTo>
                  <a:lnTo>
                    <a:pt x="15420" y="67452"/>
                  </a:lnTo>
                  <a:lnTo>
                    <a:pt x="14408" y="67691"/>
                  </a:lnTo>
                  <a:lnTo>
                    <a:pt x="13188" y="67791"/>
                  </a:lnTo>
                  <a:lnTo>
                    <a:pt x="13044" y="67681"/>
                  </a:lnTo>
                  <a:lnTo>
                    <a:pt x="12727" y="66583"/>
                  </a:lnTo>
                  <a:lnTo>
                    <a:pt x="12937" y="66397"/>
                  </a:lnTo>
                  <a:lnTo>
                    <a:pt x="12897" y="66093"/>
                  </a:lnTo>
                  <a:lnTo>
                    <a:pt x="12721" y="65497"/>
                  </a:lnTo>
                  <a:lnTo>
                    <a:pt x="12440" y="65065"/>
                  </a:lnTo>
                  <a:lnTo>
                    <a:pt x="12395" y="64861"/>
                  </a:lnTo>
                  <a:lnTo>
                    <a:pt x="12456" y="64355"/>
                  </a:lnTo>
                  <a:lnTo>
                    <a:pt x="12714" y="64080"/>
                  </a:lnTo>
                  <a:lnTo>
                    <a:pt x="12927" y="63481"/>
                  </a:lnTo>
                  <a:lnTo>
                    <a:pt x="12849" y="62246"/>
                  </a:lnTo>
                  <a:lnTo>
                    <a:pt x="12701" y="61569"/>
                  </a:lnTo>
                  <a:lnTo>
                    <a:pt x="12978" y="60955"/>
                  </a:lnTo>
                  <a:lnTo>
                    <a:pt x="13493" y="60222"/>
                  </a:lnTo>
                  <a:lnTo>
                    <a:pt x="14009" y="59768"/>
                  </a:lnTo>
                  <a:lnTo>
                    <a:pt x="16288" y="59175"/>
                  </a:lnTo>
                  <a:lnTo>
                    <a:pt x="16867" y="57847"/>
                  </a:lnTo>
                  <a:lnTo>
                    <a:pt x="17049" y="57586"/>
                  </a:lnTo>
                  <a:lnTo>
                    <a:pt x="17573" y="57389"/>
                  </a:lnTo>
                  <a:lnTo>
                    <a:pt x="18676" y="56551"/>
                  </a:lnTo>
                  <a:lnTo>
                    <a:pt x="19084" y="56176"/>
                  </a:lnTo>
                  <a:lnTo>
                    <a:pt x="19310" y="55666"/>
                  </a:lnTo>
                  <a:lnTo>
                    <a:pt x="19420" y="55089"/>
                  </a:lnTo>
                  <a:lnTo>
                    <a:pt x="19418" y="53361"/>
                  </a:lnTo>
                  <a:lnTo>
                    <a:pt x="18960" y="52126"/>
                  </a:lnTo>
                  <a:lnTo>
                    <a:pt x="18979" y="51835"/>
                  </a:lnTo>
                  <a:lnTo>
                    <a:pt x="18756" y="51297"/>
                  </a:lnTo>
                  <a:lnTo>
                    <a:pt x="17676" y="50528"/>
                  </a:lnTo>
                  <a:lnTo>
                    <a:pt x="17286" y="49921"/>
                  </a:lnTo>
                  <a:lnTo>
                    <a:pt x="16797" y="49441"/>
                  </a:lnTo>
                  <a:lnTo>
                    <a:pt x="16313" y="49133"/>
                  </a:lnTo>
                  <a:lnTo>
                    <a:pt x="15038" y="47816"/>
                  </a:lnTo>
                  <a:lnTo>
                    <a:pt x="15808" y="46849"/>
                  </a:lnTo>
                  <a:lnTo>
                    <a:pt x="15960" y="46369"/>
                  </a:lnTo>
                  <a:lnTo>
                    <a:pt x="16928" y="45982"/>
                  </a:lnTo>
                  <a:lnTo>
                    <a:pt x="17403" y="46093"/>
                  </a:lnTo>
                  <a:lnTo>
                    <a:pt x="18431" y="44951"/>
                  </a:lnTo>
                  <a:lnTo>
                    <a:pt x="18940" y="44132"/>
                  </a:lnTo>
                  <a:lnTo>
                    <a:pt x="19113" y="43594"/>
                  </a:lnTo>
                  <a:lnTo>
                    <a:pt x="19084" y="42927"/>
                  </a:lnTo>
                  <a:lnTo>
                    <a:pt x="19153" y="42209"/>
                  </a:lnTo>
                  <a:lnTo>
                    <a:pt x="19494" y="41591"/>
                  </a:lnTo>
                  <a:lnTo>
                    <a:pt x="19714" y="41390"/>
                  </a:lnTo>
                  <a:lnTo>
                    <a:pt x="19749" y="41122"/>
                  </a:lnTo>
                  <a:lnTo>
                    <a:pt x="19631" y="40895"/>
                  </a:lnTo>
                  <a:lnTo>
                    <a:pt x="18389" y="40561"/>
                  </a:lnTo>
                  <a:lnTo>
                    <a:pt x="18111" y="40245"/>
                  </a:lnTo>
                  <a:lnTo>
                    <a:pt x="18035" y="39936"/>
                  </a:lnTo>
                  <a:lnTo>
                    <a:pt x="18309" y="39705"/>
                  </a:lnTo>
                  <a:lnTo>
                    <a:pt x="18620" y="39292"/>
                  </a:lnTo>
                  <a:lnTo>
                    <a:pt x="18867" y="38719"/>
                  </a:lnTo>
                  <a:lnTo>
                    <a:pt x="18867" y="38336"/>
                  </a:lnTo>
                  <a:lnTo>
                    <a:pt x="18574" y="38027"/>
                  </a:lnTo>
                  <a:lnTo>
                    <a:pt x="18232" y="37935"/>
                  </a:lnTo>
                  <a:lnTo>
                    <a:pt x="17214" y="38143"/>
                  </a:lnTo>
                  <a:lnTo>
                    <a:pt x="16895" y="38121"/>
                  </a:lnTo>
                  <a:lnTo>
                    <a:pt x="16553" y="37987"/>
                  </a:lnTo>
                  <a:lnTo>
                    <a:pt x="16325" y="37794"/>
                  </a:lnTo>
                  <a:lnTo>
                    <a:pt x="16230" y="37612"/>
                  </a:lnTo>
                  <a:lnTo>
                    <a:pt x="16176" y="36686"/>
                  </a:lnTo>
                  <a:lnTo>
                    <a:pt x="16309" y="36462"/>
                  </a:lnTo>
                  <a:lnTo>
                    <a:pt x="16579" y="36339"/>
                  </a:lnTo>
                  <a:lnTo>
                    <a:pt x="17069" y="36354"/>
                  </a:lnTo>
                  <a:lnTo>
                    <a:pt x="17548" y="36514"/>
                  </a:lnTo>
                  <a:lnTo>
                    <a:pt x="18699" y="37146"/>
                  </a:lnTo>
                  <a:lnTo>
                    <a:pt x="19303" y="37365"/>
                  </a:lnTo>
                  <a:lnTo>
                    <a:pt x="20033" y="37492"/>
                  </a:lnTo>
                  <a:lnTo>
                    <a:pt x="20340" y="37470"/>
                  </a:lnTo>
                  <a:lnTo>
                    <a:pt x="20727" y="37344"/>
                  </a:lnTo>
                  <a:lnTo>
                    <a:pt x="21821" y="36406"/>
                  </a:lnTo>
                  <a:lnTo>
                    <a:pt x="22543" y="35983"/>
                  </a:lnTo>
                  <a:lnTo>
                    <a:pt x="23713" y="35765"/>
                  </a:lnTo>
                  <a:lnTo>
                    <a:pt x="24313" y="35735"/>
                  </a:lnTo>
                  <a:lnTo>
                    <a:pt x="24825" y="35575"/>
                  </a:lnTo>
                  <a:lnTo>
                    <a:pt x="25522" y="34993"/>
                  </a:lnTo>
                  <a:lnTo>
                    <a:pt x="25764" y="34639"/>
                  </a:lnTo>
                  <a:lnTo>
                    <a:pt x="26503" y="32841"/>
                  </a:lnTo>
                  <a:lnTo>
                    <a:pt x="27616" y="31604"/>
                  </a:lnTo>
                  <a:lnTo>
                    <a:pt x="28144" y="31207"/>
                  </a:lnTo>
                  <a:lnTo>
                    <a:pt x="29099" y="30645"/>
                  </a:lnTo>
                  <a:lnTo>
                    <a:pt x="29835" y="29814"/>
                  </a:lnTo>
                  <a:lnTo>
                    <a:pt x="30039" y="29531"/>
                  </a:lnTo>
                  <a:lnTo>
                    <a:pt x="30064" y="29159"/>
                  </a:lnTo>
                  <a:lnTo>
                    <a:pt x="30621" y="28298"/>
                  </a:lnTo>
                  <a:lnTo>
                    <a:pt x="30899" y="27800"/>
                  </a:lnTo>
                  <a:lnTo>
                    <a:pt x="35062" y="31175"/>
                  </a:lnTo>
                  <a:lnTo>
                    <a:pt x="35836" y="29930"/>
                  </a:lnTo>
                  <a:lnTo>
                    <a:pt x="35829" y="29483"/>
                  </a:lnTo>
                  <a:lnTo>
                    <a:pt x="35731" y="29041"/>
                  </a:lnTo>
                  <a:lnTo>
                    <a:pt x="35746" y="28666"/>
                  </a:lnTo>
                  <a:lnTo>
                    <a:pt x="35935" y="27909"/>
                  </a:lnTo>
                  <a:lnTo>
                    <a:pt x="36319" y="27442"/>
                  </a:lnTo>
                  <a:lnTo>
                    <a:pt x="36998" y="25857"/>
                  </a:lnTo>
                  <a:lnTo>
                    <a:pt x="37245" y="25444"/>
                  </a:lnTo>
                  <a:lnTo>
                    <a:pt x="37526" y="25281"/>
                  </a:lnTo>
                  <a:lnTo>
                    <a:pt x="37932" y="24654"/>
                  </a:lnTo>
                  <a:lnTo>
                    <a:pt x="38047" y="24361"/>
                  </a:lnTo>
                  <a:lnTo>
                    <a:pt x="38136" y="23739"/>
                  </a:lnTo>
                  <a:lnTo>
                    <a:pt x="38097" y="23516"/>
                  </a:lnTo>
                  <a:lnTo>
                    <a:pt x="38974" y="21335"/>
                  </a:lnTo>
                  <a:lnTo>
                    <a:pt x="39004" y="21105"/>
                  </a:lnTo>
                  <a:lnTo>
                    <a:pt x="38905" y="20237"/>
                  </a:lnTo>
                  <a:lnTo>
                    <a:pt x="38942" y="20061"/>
                  </a:lnTo>
                  <a:lnTo>
                    <a:pt x="39407" y="19143"/>
                  </a:lnTo>
                  <a:lnTo>
                    <a:pt x="39532" y="18521"/>
                  </a:lnTo>
                  <a:lnTo>
                    <a:pt x="40162" y="17688"/>
                  </a:lnTo>
                  <a:lnTo>
                    <a:pt x="40826" y="16251"/>
                  </a:lnTo>
                  <a:lnTo>
                    <a:pt x="41133" y="15791"/>
                  </a:lnTo>
                  <a:lnTo>
                    <a:pt x="41547" y="15401"/>
                  </a:lnTo>
                  <a:lnTo>
                    <a:pt x="42409" y="14186"/>
                  </a:lnTo>
                  <a:lnTo>
                    <a:pt x="42944" y="12136"/>
                  </a:lnTo>
                  <a:lnTo>
                    <a:pt x="42478" y="12074"/>
                  </a:lnTo>
                  <a:lnTo>
                    <a:pt x="42555" y="11063"/>
                  </a:lnTo>
                  <a:lnTo>
                    <a:pt x="42901" y="10803"/>
                  </a:lnTo>
                  <a:lnTo>
                    <a:pt x="43042" y="10841"/>
                  </a:lnTo>
                  <a:lnTo>
                    <a:pt x="43518" y="10661"/>
                  </a:lnTo>
                  <a:lnTo>
                    <a:pt x="43594" y="10256"/>
                  </a:lnTo>
                  <a:lnTo>
                    <a:pt x="43729" y="9803"/>
                  </a:lnTo>
                  <a:lnTo>
                    <a:pt x="44051" y="9088"/>
                  </a:lnTo>
                  <a:lnTo>
                    <a:pt x="44124" y="8833"/>
                  </a:lnTo>
                  <a:lnTo>
                    <a:pt x="44509" y="7937"/>
                  </a:lnTo>
                  <a:lnTo>
                    <a:pt x="44785" y="7485"/>
                  </a:lnTo>
                  <a:lnTo>
                    <a:pt x="44747" y="7101"/>
                  </a:lnTo>
                  <a:lnTo>
                    <a:pt x="44828" y="6606"/>
                  </a:lnTo>
                  <a:lnTo>
                    <a:pt x="45173" y="5581"/>
                  </a:lnTo>
                  <a:lnTo>
                    <a:pt x="45533" y="4715"/>
                  </a:lnTo>
                  <a:lnTo>
                    <a:pt x="47136" y="1883"/>
                  </a:lnTo>
                  <a:lnTo>
                    <a:pt x="47765" y="1354"/>
                  </a:lnTo>
                  <a:lnTo>
                    <a:pt x="48853" y="894"/>
                  </a:lnTo>
                  <a:lnTo>
                    <a:pt x="49072" y="699"/>
                  </a:lnTo>
                  <a:lnTo>
                    <a:pt x="49191" y="466"/>
                  </a:lnTo>
                  <a:lnTo>
                    <a:pt x="49601" y="544"/>
                  </a:lnTo>
                  <a:lnTo>
                    <a:pt x="50657" y="395"/>
                  </a:lnTo>
                  <a:lnTo>
                    <a:pt x="51984" y="871"/>
                  </a:lnTo>
                  <a:lnTo>
                    <a:pt x="52563" y="901"/>
                  </a:lnTo>
                  <a:lnTo>
                    <a:pt x="53322" y="663"/>
                  </a:lnTo>
                  <a:lnTo>
                    <a:pt x="54024" y="52"/>
                  </a:lnTo>
                  <a:lnTo>
                    <a:pt x="54186" y="34"/>
                  </a:lnTo>
                  <a:lnTo>
                    <a:pt x="54378" y="12"/>
                  </a:lnTo>
                  <a:lnTo>
                    <a:pt x="54829" y="0"/>
                  </a:lnTo>
                  <a:lnTo>
                    <a:pt x="55366" y="376"/>
                  </a:lnTo>
                  <a:lnTo>
                    <a:pt x="56040" y="1135"/>
                  </a:lnTo>
                  <a:lnTo>
                    <a:pt x="58000" y="2148"/>
                  </a:lnTo>
                  <a:lnTo>
                    <a:pt x="59387" y="2561"/>
                  </a:lnTo>
                  <a:lnTo>
                    <a:pt x="59928" y="2636"/>
                  </a:lnTo>
                  <a:lnTo>
                    <a:pt x="62539" y="3459"/>
                  </a:lnTo>
                  <a:lnTo>
                    <a:pt x="63839" y="3302"/>
                  </a:lnTo>
                  <a:lnTo>
                    <a:pt x="64746" y="3596"/>
                  </a:lnTo>
                  <a:lnTo>
                    <a:pt x="65543" y="3692"/>
                  </a:lnTo>
                  <a:lnTo>
                    <a:pt x="66126" y="3584"/>
                  </a:lnTo>
                  <a:lnTo>
                    <a:pt x="67387" y="3052"/>
                  </a:lnTo>
                  <a:lnTo>
                    <a:pt x="68481" y="2869"/>
                  </a:lnTo>
                  <a:lnTo>
                    <a:pt x="68927" y="2906"/>
                  </a:lnTo>
                  <a:lnTo>
                    <a:pt x="69366" y="3267"/>
                  </a:lnTo>
                  <a:lnTo>
                    <a:pt x="69545" y="3591"/>
                  </a:lnTo>
                  <a:lnTo>
                    <a:pt x="69423" y="4796"/>
                  </a:lnTo>
                  <a:lnTo>
                    <a:pt x="69671" y="6154"/>
                  </a:lnTo>
                  <a:lnTo>
                    <a:pt x="70220" y="6768"/>
                  </a:lnTo>
                  <a:lnTo>
                    <a:pt x="70673" y="7274"/>
                  </a:lnTo>
                  <a:lnTo>
                    <a:pt x="70940" y="7825"/>
                  </a:lnTo>
                  <a:lnTo>
                    <a:pt x="71614" y="8532"/>
                  </a:lnTo>
                  <a:lnTo>
                    <a:pt x="71820" y="8837"/>
                  </a:lnTo>
                  <a:lnTo>
                    <a:pt x="71953" y="9280"/>
                  </a:lnTo>
                  <a:lnTo>
                    <a:pt x="72296" y="9604"/>
                  </a:lnTo>
                  <a:lnTo>
                    <a:pt x="72536" y="9731"/>
                  </a:lnTo>
                  <a:lnTo>
                    <a:pt x="73088" y="10024"/>
                  </a:lnTo>
                  <a:lnTo>
                    <a:pt x="73308" y="10100"/>
                  </a:lnTo>
                  <a:lnTo>
                    <a:pt x="74193" y="10404"/>
                  </a:lnTo>
                  <a:lnTo>
                    <a:pt x="74457" y="10495"/>
                  </a:lnTo>
                  <a:lnTo>
                    <a:pt x="74639" y="10557"/>
                  </a:lnTo>
                  <a:lnTo>
                    <a:pt x="75008" y="10859"/>
                  </a:lnTo>
                  <a:lnTo>
                    <a:pt x="76330" y="11541"/>
                  </a:lnTo>
                  <a:lnTo>
                    <a:pt x="76459" y="11607"/>
                  </a:lnTo>
                  <a:lnTo>
                    <a:pt x="76621" y="11634"/>
                  </a:lnTo>
                  <a:lnTo>
                    <a:pt x="77784" y="11830"/>
                  </a:lnTo>
                  <a:lnTo>
                    <a:pt x="77989" y="11865"/>
                  </a:lnTo>
                  <a:lnTo>
                    <a:pt x="78222" y="11968"/>
                  </a:lnTo>
                  <a:lnTo>
                    <a:pt x="79257" y="12428"/>
                  </a:lnTo>
                  <a:lnTo>
                    <a:pt x="79535" y="12666"/>
                  </a:lnTo>
                  <a:lnTo>
                    <a:pt x="80035" y="13391"/>
                  </a:lnTo>
                  <a:lnTo>
                    <a:pt x="81277" y="14555"/>
                  </a:lnTo>
                  <a:lnTo>
                    <a:pt x="82764" y="15638"/>
                  </a:lnTo>
                  <a:lnTo>
                    <a:pt x="82972" y="15916"/>
                  </a:lnTo>
                  <a:lnTo>
                    <a:pt x="83029" y="16098"/>
                  </a:lnTo>
                  <a:lnTo>
                    <a:pt x="82995" y="16586"/>
                  </a:lnTo>
                  <a:lnTo>
                    <a:pt x="82686" y="17178"/>
                  </a:lnTo>
                  <a:lnTo>
                    <a:pt x="81419" y="18242"/>
                  </a:lnTo>
                  <a:lnTo>
                    <a:pt x="80967" y="18800"/>
                  </a:lnTo>
                  <a:lnTo>
                    <a:pt x="80666" y="19839"/>
                  </a:lnTo>
                  <a:lnTo>
                    <a:pt x="80785" y="20992"/>
                  </a:lnTo>
                  <a:lnTo>
                    <a:pt x="80481" y="21714"/>
                  </a:lnTo>
                  <a:lnTo>
                    <a:pt x="80321" y="21930"/>
                  </a:lnTo>
                  <a:lnTo>
                    <a:pt x="79366" y="22500"/>
                  </a:lnTo>
                  <a:lnTo>
                    <a:pt x="76882" y="23088"/>
                  </a:lnTo>
                  <a:lnTo>
                    <a:pt x="76173" y="23668"/>
                  </a:lnTo>
                  <a:lnTo>
                    <a:pt x="75423" y="24903"/>
                  </a:lnTo>
                  <a:lnTo>
                    <a:pt x="74802" y="26502"/>
                  </a:lnTo>
                  <a:lnTo>
                    <a:pt x="74330" y="28552"/>
                  </a:lnTo>
                  <a:lnTo>
                    <a:pt x="74018" y="28913"/>
                  </a:lnTo>
                  <a:lnTo>
                    <a:pt x="74089" y="30364"/>
                  </a:lnTo>
                  <a:lnTo>
                    <a:pt x="74370" y="31909"/>
                  </a:lnTo>
                  <a:lnTo>
                    <a:pt x="75012" y="33057"/>
                  </a:lnTo>
                  <a:lnTo>
                    <a:pt x="75566" y="33410"/>
                  </a:lnTo>
                  <a:lnTo>
                    <a:pt x="77587" y="34165"/>
                  </a:lnTo>
                  <a:lnTo>
                    <a:pt x="78203" y="34313"/>
                  </a:lnTo>
                  <a:lnTo>
                    <a:pt x="79388" y="34921"/>
                  </a:lnTo>
                  <a:lnTo>
                    <a:pt x="79974" y="35514"/>
                  </a:lnTo>
                  <a:lnTo>
                    <a:pt x="80526" y="36380"/>
                  </a:lnTo>
                  <a:lnTo>
                    <a:pt x="80920" y="37219"/>
                  </a:lnTo>
                  <a:lnTo>
                    <a:pt x="81122" y="37650"/>
                  </a:lnTo>
                  <a:lnTo>
                    <a:pt x="81506" y="38648"/>
                  </a:lnTo>
                  <a:lnTo>
                    <a:pt x="82541" y="40476"/>
                  </a:lnTo>
                  <a:lnTo>
                    <a:pt x="82962" y="40708"/>
                  </a:lnTo>
                  <a:lnTo>
                    <a:pt x="83507" y="40868"/>
                  </a:lnTo>
                  <a:lnTo>
                    <a:pt x="83658" y="40912"/>
                  </a:lnTo>
                  <a:lnTo>
                    <a:pt x="84115" y="40981"/>
                  </a:lnTo>
                  <a:lnTo>
                    <a:pt x="84667" y="41065"/>
                  </a:lnTo>
                  <a:lnTo>
                    <a:pt x="85655" y="41214"/>
                  </a:lnTo>
                  <a:lnTo>
                    <a:pt x="85812" y="41266"/>
                  </a:lnTo>
                  <a:lnTo>
                    <a:pt x="87496" y="41822"/>
                  </a:lnTo>
                  <a:lnTo>
                    <a:pt x="88500" y="41894"/>
                  </a:lnTo>
                  <a:lnTo>
                    <a:pt x="89903" y="42209"/>
                  </a:lnTo>
                  <a:lnTo>
                    <a:pt x="90600" y="42162"/>
                  </a:lnTo>
                  <a:lnTo>
                    <a:pt x="92351" y="42617"/>
                  </a:lnTo>
                  <a:lnTo>
                    <a:pt x="93073" y="42484"/>
                  </a:lnTo>
                  <a:lnTo>
                    <a:pt x="93724" y="42729"/>
                  </a:lnTo>
                  <a:lnTo>
                    <a:pt x="94701" y="42763"/>
                  </a:lnTo>
                  <a:lnTo>
                    <a:pt x="95715" y="42614"/>
                  </a:lnTo>
                  <a:lnTo>
                    <a:pt x="96931" y="42593"/>
                  </a:lnTo>
                  <a:lnTo>
                    <a:pt x="98229" y="42454"/>
                  </a:lnTo>
                  <a:lnTo>
                    <a:pt x="98847" y="42652"/>
                  </a:lnTo>
                  <a:lnTo>
                    <a:pt x="99041" y="42779"/>
                  </a:lnTo>
                  <a:lnTo>
                    <a:pt x="99081" y="43020"/>
                  </a:lnTo>
                  <a:lnTo>
                    <a:pt x="99750" y="43286"/>
                  </a:lnTo>
                  <a:lnTo>
                    <a:pt x="98928" y="44336"/>
                  </a:lnTo>
                  <a:lnTo>
                    <a:pt x="98035" y="45473"/>
                  </a:lnTo>
                  <a:lnTo>
                    <a:pt x="96711" y="4715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1" name="pg202">
              <a:extLst>
                <a:ext uri="{FF2B5EF4-FFF2-40B4-BE49-F238E27FC236}">
                  <a16:creationId xmlns:a16="http://schemas.microsoft.com/office/drawing/2014/main" id="{CC18119B-13B1-8749-89B8-705C5F334B03}"/>
                </a:ext>
              </a:extLst>
            </p:cNvPr>
            <p:cNvSpPr/>
            <p:nvPr/>
          </p:nvSpPr>
          <p:spPr>
            <a:xfrm>
              <a:off x="6964439" y="3138399"/>
              <a:ext cx="889" cy="909"/>
            </a:xfrm>
            <a:custGeom>
              <a:avLst/>
              <a:gdLst/>
              <a:ahLst/>
              <a:cxnLst/>
              <a:rect l="0" t="0" r="0" b="0"/>
              <a:pathLst>
                <a:path w="889" h="909">
                  <a:moveTo>
                    <a:pt x="780" y="726"/>
                  </a:moveTo>
                  <a:lnTo>
                    <a:pt x="889" y="44"/>
                  </a:lnTo>
                  <a:lnTo>
                    <a:pt x="685" y="0"/>
                  </a:lnTo>
                  <a:lnTo>
                    <a:pt x="0" y="555"/>
                  </a:lnTo>
                  <a:lnTo>
                    <a:pt x="120" y="897"/>
                  </a:lnTo>
                  <a:lnTo>
                    <a:pt x="379" y="909"/>
                  </a:lnTo>
                  <a:lnTo>
                    <a:pt x="493" y="70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2" name="pg203">
              <a:extLst>
                <a:ext uri="{FF2B5EF4-FFF2-40B4-BE49-F238E27FC236}">
                  <a16:creationId xmlns:a16="http://schemas.microsoft.com/office/drawing/2014/main" id="{1BDEF0FC-C60A-AC4A-B6C0-B583959D734C}"/>
                </a:ext>
              </a:extLst>
            </p:cNvPr>
            <p:cNvSpPr/>
            <p:nvPr/>
          </p:nvSpPr>
          <p:spPr>
            <a:xfrm>
              <a:off x="7676642" y="2653563"/>
              <a:ext cx="82594" cy="115892"/>
            </a:xfrm>
            <a:custGeom>
              <a:avLst/>
              <a:gdLst/>
              <a:ahLst/>
              <a:cxnLst/>
              <a:rect l="0" t="0" r="0" b="0"/>
              <a:pathLst>
                <a:path w="82594" h="115892">
                  <a:moveTo>
                    <a:pt x="47221" y="256"/>
                  </a:moveTo>
                  <a:lnTo>
                    <a:pt x="49384" y="219"/>
                  </a:lnTo>
                  <a:lnTo>
                    <a:pt x="52386" y="168"/>
                  </a:lnTo>
                  <a:lnTo>
                    <a:pt x="62318" y="0"/>
                  </a:lnTo>
                  <a:lnTo>
                    <a:pt x="62310" y="5498"/>
                  </a:lnTo>
                  <a:lnTo>
                    <a:pt x="62305" y="8474"/>
                  </a:lnTo>
                  <a:lnTo>
                    <a:pt x="62318" y="8783"/>
                  </a:lnTo>
                  <a:lnTo>
                    <a:pt x="62279" y="15631"/>
                  </a:lnTo>
                  <a:lnTo>
                    <a:pt x="62279" y="16929"/>
                  </a:lnTo>
                  <a:lnTo>
                    <a:pt x="62279" y="20429"/>
                  </a:lnTo>
                  <a:lnTo>
                    <a:pt x="62940" y="20299"/>
                  </a:lnTo>
                  <a:lnTo>
                    <a:pt x="63302" y="20234"/>
                  </a:lnTo>
                  <a:lnTo>
                    <a:pt x="63665" y="20202"/>
                  </a:lnTo>
                  <a:lnTo>
                    <a:pt x="64481" y="20072"/>
                  </a:lnTo>
                  <a:lnTo>
                    <a:pt x="64765" y="20039"/>
                  </a:lnTo>
                  <a:lnTo>
                    <a:pt x="65775" y="19893"/>
                  </a:lnTo>
                  <a:lnTo>
                    <a:pt x="66034" y="19860"/>
                  </a:lnTo>
                  <a:lnTo>
                    <a:pt x="67847" y="19584"/>
                  </a:lnTo>
                  <a:lnTo>
                    <a:pt x="67769" y="20397"/>
                  </a:lnTo>
                  <a:lnTo>
                    <a:pt x="67575" y="22316"/>
                  </a:lnTo>
                  <a:lnTo>
                    <a:pt x="68417" y="25488"/>
                  </a:lnTo>
                  <a:lnTo>
                    <a:pt x="67769" y="25228"/>
                  </a:lnTo>
                  <a:lnTo>
                    <a:pt x="67479" y="25750"/>
                  </a:lnTo>
                  <a:lnTo>
                    <a:pt x="64610" y="26090"/>
                  </a:lnTo>
                  <a:lnTo>
                    <a:pt x="64364" y="26139"/>
                  </a:lnTo>
                  <a:lnTo>
                    <a:pt x="64636" y="26480"/>
                  </a:lnTo>
                  <a:lnTo>
                    <a:pt x="64623" y="26919"/>
                  </a:lnTo>
                  <a:lnTo>
                    <a:pt x="64092" y="28644"/>
                  </a:lnTo>
                  <a:lnTo>
                    <a:pt x="63644" y="28550"/>
                  </a:lnTo>
                  <a:lnTo>
                    <a:pt x="63503" y="28540"/>
                  </a:lnTo>
                  <a:lnTo>
                    <a:pt x="63471" y="27375"/>
                  </a:lnTo>
                  <a:lnTo>
                    <a:pt x="63147" y="26318"/>
                  </a:lnTo>
                  <a:lnTo>
                    <a:pt x="62642" y="26285"/>
                  </a:lnTo>
                  <a:lnTo>
                    <a:pt x="59962" y="26432"/>
                  </a:lnTo>
                  <a:lnTo>
                    <a:pt x="58667" y="26399"/>
                  </a:lnTo>
                  <a:lnTo>
                    <a:pt x="57592" y="25667"/>
                  </a:lnTo>
                  <a:lnTo>
                    <a:pt x="57042" y="22809"/>
                  </a:lnTo>
                  <a:lnTo>
                    <a:pt x="51753" y="23683"/>
                  </a:lnTo>
                  <a:lnTo>
                    <a:pt x="51691" y="23426"/>
                  </a:lnTo>
                  <a:lnTo>
                    <a:pt x="51015" y="23130"/>
                  </a:lnTo>
                  <a:lnTo>
                    <a:pt x="50225" y="19925"/>
                  </a:lnTo>
                  <a:lnTo>
                    <a:pt x="48360" y="12996"/>
                  </a:lnTo>
                  <a:lnTo>
                    <a:pt x="49060" y="12671"/>
                  </a:lnTo>
                  <a:lnTo>
                    <a:pt x="49021" y="12362"/>
                  </a:lnTo>
                  <a:lnTo>
                    <a:pt x="47998" y="12264"/>
                  </a:lnTo>
                  <a:lnTo>
                    <a:pt x="46716" y="12427"/>
                  </a:lnTo>
                  <a:lnTo>
                    <a:pt x="46561" y="12459"/>
                  </a:lnTo>
                  <a:lnTo>
                    <a:pt x="46431" y="12476"/>
                  </a:lnTo>
                  <a:lnTo>
                    <a:pt x="41472" y="13175"/>
                  </a:lnTo>
                  <a:lnTo>
                    <a:pt x="38921" y="13419"/>
                  </a:lnTo>
                  <a:lnTo>
                    <a:pt x="35296" y="13777"/>
                  </a:lnTo>
                  <a:lnTo>
                    <a:pt x="35633" y="15908"/>
                  </a:lnTo>
                  <a:lnTo>
                    <a:pt x="35862" y="16022"/>
                  </a:lnTo>
                  <a:lnTo>
                    <a:pt x="36585" y="16703"/>
                  </a:lnTo>
                  <a:lnTo>
                    <a:pt x="36838" y="17434"/>
                  </a:lnTo>
                  <a:lnTo>
                    <a:pt x="36953" y="18038"/>
                  </a:lnTo>
                  <a:lnTo>
                    <a:pt x="38128" y="19159"/>
                  </a:lnTo>
                  <a:lnTo>
                    <a:pt x="39371" y="19487"/>
                  </a:lnTo>
                  <a:lnTo>
                    <a:pt x="40928" y="21031"/>
                  </a:lnTo>
                  <a:lnTo>
                    <a:pt x="41019" y="21226"/>
                  </a:lnTo>
                  <a:lnTo>
                    <a:pt x="40527" y="21330"/>
                  </a:lnTo>
                  <a:lnTo>
                    <a:pt x="40047" y="21189"/>
                  </a:lnTo>
                  <a:lnTo>
                    <a:pt x="39855" y="21007"/>
                  </a:lnTo>
                  <a:lnTo>
                    <a:pt x="39681" y="21108"/>
                  </a:lnTo>
                  <a:lnTo>
                    <a:pt x="40333" y="21926"/>
                  </a:lnTo>
                  <a:lnTo>
                    <a:pt x="41015" y="21946"/>
                  </a:lnTo>
                  <a:lnTo>
                    <a:pt x="41615" y="21763"/>
                  </a:lnTo>
                  <a:lnTo>
                    <a:pt x="41718" y="22333"/>
                  </a:lnTo>
                  <a:lnTo>
                    <a:pt x="41534" y="22846"/>
                  </a:lnTo>
                  <a:lnTo>
                    <a:pt x="42171" y="23016"/>
                  </a:lnTo>
                  <a:lnTo>
                    <a:pt x="42870" y="23666"/>
                  </a:lnTo>
                  <a:lnTo>
                    <a:pt x="42974" y="24171"/>
                  </a:lnTo>
                  <a:lnTo>
                    <a:pt x="42896" y="24740"/>
                  </a:lnTo>
                  <a:lnTo>
                    <a:pt x="42922" y="25195"/>
                  </a:lnTo>
                  <a:lnTo>
                    <a:pt x="40645" y="25590"/>
                  </a:lnTo>
                  <a:lnTo>
                    <a:pt x="40643" y="26090"/>
                  </a:lnTo>
                  <a:lnTo>
                    <a:pt x="40475" y="26312"/>
                  </a:lnTo>
                  <a:lnTo>
                    <a:pt x="39946" y="26605"/>
                  </a:lnTo>
                  <a:lnTo>
                    <a:pt x="39711" y="26570"/>
                  </a:lnTo>
                  <a:lnTo>
                    <a:pt x="39893" y="26464"/>
                  </a:lnTo>
                  <a:lnTo>
                    <a:pt x="39776" y="25960"/>
                  </a:lnTo>
                  <a:lnTo>
                    <a:pt x="39621" y="25700"/>
                  </a:lnTo>
                  <a:lnTo>
                    <a:pt x="37238" y="26057"/>
                  </a:lnTo>
                  <a:lnTo>
                    <a:pt x="37394" y="26952"/>
                  </a:lnTo>
                  <a:lnTo>
                    <a:pt x="37445" y="27245"/>
                  </a:lnTo>
                  <a:lnTo>
                    <a:pt x="37640" y="28318"/>
                  </a:lnTo>
                  <a:lnTo>
                    <a:pt x="38986" y="36045"/>
                  </a:lnTo>
                  <a:lnTo>
                    <a:pt x="39271" y="37297"/>
                  </a:lnTo>
                  <a:lnTo>
                    <a:pt x="39789" y="40209"/>
                  </a:lnTo>
                  <a:lnTo>
                    <a:pt x="39880" y="41266"/>
                  </a:lnTo>
                  <a:lnTo>
                    <a:pt x="40540" y="44968"/>
                  </a:lnTo>
                  <a:lnTo>
                    <a:pt x="40786" y="45398"/>
                  </a:lnTo>
                  <a:lnTo>
                    <a:pt x="41291" y="45365"/>
                  </a:lnTo>
                  <a:lnTo>
                    <a:pt x="41407" y="45511"/>
                  </a:lnTo>
                  <a:lnTo>
                    <a:pt x="41213" y="45821"/>
                  </a:lnTo>
                  <a:lnTo>
                    <a:pt x="40695" y="45934"/>
                  </a:lnTo>
                  <a:lnTo>
                    <a:pt x="40812" y="46796"/>
                  </a:lnTo>
                  <a:lnTo>
                    <a:pt x="41148" y="46975"/>
                  </a:lnTo>
                  <a:lnTo>
                    <a:pt x="42560" y="46975"/>
                  </a:lnTo>
                  <a:lnTo>
                    <a:pt x="48684" y="46731"/>
                  </a:lnTo>
                  <a:lnTo>
                    <a:pt x="49060" y="46715"/>
                  </a:lnTo>
                  <a:lnTo>
                    <a:pt x="51326" y="46650"/>
                  </a:lnTo>
                  <a:lnTo>
                    <a:pt x="52853" y="46569"/>
                  </a:lnTo>
                  <a:lnTo>
                    <a:pt x="53099" y="46374"/>
                  </a:lnTo>
                  <a:lnTo>
                    <a:pt x="52996" y="45837"/>
                  </a:lnTo>
                  <a:lnTo>
                    <a:pt x="53371" y="45398"/>
                  </a:lnTo>
                  <a:lnTo>
                    <a:pt x="54071" y="45365"/>
                  </a:lnTo>
                  <a:lnTo>
                    <a:pt x="54226" y="45284"/>
                  </a:lnTo>
                  <a:lnTo>
                    <a:pt x="54226" y="44828"/>
                  </a:lnTo>
                  <a:lnTo>
                    <a:pt x="53902" y="43966"/>
                  </a:lnTo>
                  <a:lnTo>
                    <a:pt x="54071" y="43608"/>
                  </a:lnTo>
                  <a:lnTo>
                    <a:pt x="54304" y="43608"/>
                  </a:lnTo>
                  <a:lnTo>
                    <a:pt x="54718" y="43267"/>
                  </a:lnTo>
                  <a:lnTo>
                    <a:pt x="54697" y="42915"/>
                  </a:lnTo>
                  <a:lnTo>
                    <a:pt x="54601" y="42405"/>
                  </a:lnTo>
                  <a:lnTo>
                    <a:pt x="54912" y="42437"/>
                  </a:lnTo>
                  <a:lnTo>
                    <a:pt x="55068" y="42144"/>
                  </a:lnTo>
                  <a:lnTo>
                    <a:pt x="55343" y="41996"/>
                  </a:lnTo>
                  <a:lnTo>
                    <a:pt x="55521" y="41900"/>
                  </a:lnTo>
                  <a:lnTo>
                    <a:pt x="55736" y="42167"/>
                  </a:lnTo>
                  <a:lnTo>
                    <a:pt x="55975" y="41998"/>
                  </a:lnTo>
                  <a:lnTo>
                    <a:pt x="56686" y="41852"/>
                  </a:lnTo>
                  <a:lnTo>
                    <a:pt x="56940" y="41639"/>
                  </a:lnTo>
                  <a:lnTo>
                    <a:pt x="57088" y="41396"/>
                  </a:lnTo>
                  <a:lnTo>
                    <a:pt x="57244" y="41334"/>
                  </a:lnTo>
                  <a:lnTo>
                    <a:pt x="57411" y="41364"/>
                  </a:lnTo>
                  <a:lnTo>
                    <a:pt x="57346" y="41819"/>
                  </a:lnTo>
                  <a:lnTo>
                    <a:pt x="58110" y="41640"/>
                  </a:lnTo>
                  <a:lnTo>
                    <a:pt x="58218" y="41477"/>
                  </a:lnTo>
                  <a:lnTo>
                    <a:pt x="58356" y="41266"/>
                  </a:lnTo>
                  <a:lnTo>
                    <a:pt x="58589" y="41071"/>
                  </a:lnTo>
                  <a:lnTo>
                    <a:pt x="59910" y="40794"/>
                  </a:lnTo>
                  <a:lnTo>
                    <a:pt x="60493" y="41038"/>
                  </a:lnTo>
                  <a:lnTo>
                    <a:pt x="60571" y="41412"/>
                  </a:lnTo>
                  <a:lnTo>
                    <a:pt x="61088" y="41461"/>
                  </a:lnTo>
                  <a:lnTo>
                    <a:pt x="61218" y="41396"/>
                  </a:lnTo>
                  <a:lnTo>
                    <a:pt x="61477" y="41494"/>
                  </a:lnTo>
                  <a:lnTo>
                    <a:pt x="61839" y="42356"/>
                  </a:lnTo>
                  <a:lnTo>
                    <a:pt x="61958" y="42487"/>
                  </a:lnTo>
                  <a:lnTo>
                    <a:pt x="62267" y="42754"/>
                  </a:lnTo>
                  <a:lnTo>
                    <a:pt x="62720" y="42876"/>
                  </a:lnTo>
                  <a:lnTo>
                    <a:pt x="63134" y="43787"/>
                  </a:lnTo>
                  <a:lnTo>
                    <a:pt x="63272" y="44127"/>
                  </a:lnTo>
                  <a:lnTo>
                    <a:pt x="63458" y="44584"/>
                  </a:lnTo>
                  <a:lnTo>
                    <a:pt x="64403" y="46064"/>
                  </a:lnTo>
                  <a:lnTo>
                    <a:pt x="65064" y="45528"/>
                  </a:lnTo>
                  <a:lnTo>
                    <a:pt x="65478" y="45088"/>
                  </a:lnTo>
                  <a:lnTo>
                    <a:pt x="65531" y="44879"/>
                  </a:lnTo>
                  <a:lnTo>
                    <a:pt x="65659" y="44373"/>
                  </a:lnTo>
                  <a:lnTo>
                    <a:pt x="65698" y="44243"/>
                  </a:lnTo>
                  <a:lnTo>
                    <a:pt x="66190" y="43234"/>
                  </a:lnTo>
                  <a:lnTo>
                    <a:pt x="69958" y="40046"/>
                  </a:lnTo>
                  <a:lnTo>
                    <a:pt x="70333" y="39753"/>
                  </a:lnTo>
                  <a:lnTo>
                    <a:pt x="70553" y="39477"/>
                  </a:lnTo>
                  <a:lnTo>
                    <a:pt x="70969" y="39697"/>
                  </a:lnTo>
                  <a:lnTo>
                    <a:pt x="74616" y="41630"/>
                  </a:lnTo>
                  <a:lnTo>
                    <a:pt x="74943" y="41804"/>
                  </a:lnTo>
                  <a:lnTo>
                    <a:pt x="77856" y="43348"/>
                  </a:lnTo>
                  <a:lnTo>
                    <a:pt x="82466" y="49952"/>
                  </a:lnTo>
                  <a:lnTo>
                    <a:pt x="82594" y="50148"/>
                  </a:lnTo>
                  <a:lnTo>
                    <a:pt x="82391" y="50563"/>
                  </a:lnTo>
                  <a:lnTo>
                    <a:pt x="82196" y="50961"/>
                  </a:lnTo>
                  <a:lnTo>
                    <a:pt x="80498" y="52222"/>
                  </a:lnTo>
                  <a:lnTo>
                    <a:pt x="80923" y="54885"/>
                  </a:lnTo>
                  <a:lnTo>
                    <a:pt x="80417" y="57204"/>
                  </a:lnTo>
                  <a:lnTo>
                    <a:pt x="78202" y="61007"/>
                  </a:lnTo>
                  <a:lnTo>
                    <a:pt x="78070" y="61183"/>
                  </a:lnTo>
                  <a:lnTo>
                    <a:pt x="77123" y="60811"/>
                  </a:lnTo>
                  <a:lnTo>
                    <a:pt x="76732" y="59591"/>
                  </a:lnTo>
                  <a:lnTo>
                    <a:pt x="76848" y="59191"/>
                  </a:lnTo>
                  <a:lnTo>
                    <a:pt x="76122" y="57751"/>
                  </a:lnTo>
                  <a:lnTo>
                    <a:pt x="75400" y="56316"/>
                  </a:lnTo>
                  <a:lnTo>
                    <a:pt x="74432" y="56448"/>
                  </a:lnTo>
                  <a:lnTo>
                    <a:pt x="74111" y="57842"/>
                  </a:lnTo>
                  <a:lnTo>
                    <a:pt x="74082" y="57972"/>
                  </a:lnTo>
                  <a:lnTo>
                    <a:pt x="72959" y="60063"/>
                  </a:lnTo>
                  <a:lnTo>
                    <a:pt x="72677" y="59992"/>
                  </a:lnTo>
                  <a:lnTo>
                    <a:pt x="72373" y="59209"/>
                  </a:lnTo>
                  <a:lnTo>
                    <a:pt x="72274" y="58269"/>
                  </a:lnTo>
                  <a:lnTo>
                    <a:pt x="72068" y="56316"/>
                  </a:lnTo>
                  <a:lnTo>
                    <a:pt x="72517" y="54824"/>
                  </a:lnTo>
                  <a:lnTo>
                    <a:pt x="73020" y="54825"/>
                  </a:lnTo>
                  <a:lnTo>
                    <a:pt x="73749" y="53747"/>
                  </a:lnTo>
                  <a:lnTo>
                    <a:pt x="73792" y="53341"/>
                  </a:lnTo>
                  <a:lnTo>
                    <a:pt x="73955" y="51801"/>
                  </a:lnTo>
                  <a:lnTo>
                    <a:pt x="73995" y="51422"/>
                  </a:lnTo>
                  <a:lnTo>
                    <a:pt x="73011" y="50062"/>
                  </a:lnTo>
                  <a:lnTo>
                    <a:pt x="72112" y="48820"/>
                  </a:lnTo>
                  <a:lnTo>
                    <a:pt x="70939" y="47983"/>
                  </a:lnTo>
                  <a:lnTo>
                    <a:pt x="70521" y="47895"/>
                  </a:lnTo>
                  <a:lnTo>
                    <a:pt x="70248" y="47837"/>
                  </a:lnTo>
                  <a:lnTo>
                    <a:pt x="67673" y="47293"/>
                  </a:lnTo>
                  <a:lnTo>
                    <a:pt x="67318" y="47218"/>
                  </a:lnTo>
                  <a:lnTo>
                    <a:pt x="66376" y="47328"/>
                  </a:lnTo>
                  <a:lnTo>
                    <a:pt x="65898" y="47837"/>
                  </a:lnTo>
                  <a:lnTo>
                    <a:pt x="65028" y="49034"/>
                  </a:lnTo>
                  <a:lnTo>
                    <a:pt x="64481" y="49784"/>
                  </a:lnTo>
                  <a:lnTo>
                    <a:pt x="64349" y="49966"/>
                  </a:lnTo>
                  <a:lnTo>
                    <a:pt x="64349" y="50258"/>
                  </a:lnTo>
                  <a:lnTo>
                    <a:pt x="64349" y="52087"/>
                  </a:lnTo>
                  <a:lnTo>
                    <a:pt x="64349" y="52677"/>
                  </a:lnTo>
                  <a:lnTo>
                    <a:pt x="63996" y="54041"/>
                  </a:lnTo>
                  <a:lnTo>
                    <a:pt x="63391" y="56341"/>
                  </a:lnTo>
                  <a:lnTo>
                    <a:pt x="62770" y="57281"/>
                  </a:lnTo>
                  <a:lnTo>
                    <a:pt x="62365" y="57198"/>
                  </a:lnTo>
                  <a:lnTo>
                    <a:pt x="62197" y="57144"/>
                  </a:lnTo>
                  <a:lnTo>
                    <a:pt x="61772" y="56831"/>
                  </a:lnTo>
                  <a:lnTo>
                    <a:pt x="61220" y="56421"/>
                  </a:lnTo>
                  <a:lnTo>
                    <a:pt x="61144" y="55484"/>
                  </a:lnTo>
                  <a:lnTo>
                    <a:pt x="61116" y="54977"/>
                  </a:lnTo>
                  <a:lnTo>
                    <a:pt x="61278" y="54551"/>
                  </a:lnTo>
                  <a:lnTo>
                    <a:pt x="61127" y="54442"/>
                  </a:lnTo>
                  <a:lnTo>
                    <a:pt x="60648" y="54440"/>
                  </a:lnTo>
                  <a:lnTo>
                    <a:pt x="60063" y="54437"/>
                  </a:lnTo>
                  <a:lnTo>
                    <a:pt x="59216" y="54432"/>
                  </a:lnTo>
                  <a:lnTo>
                    <a:pt x="57571" y="54424"/>
                  </a:lnTo>
                  <a:lnTo>
                    <a:pt x="54530" y="54022"/>
                  </a:lnTo>
                  <a:lnTo>
                    <a:pt x="54362" y="53703"/>
                  </a:lnTo>
                  <a:lnTo>
                    <a:pt x="54486" y="53478"/>
                  </a:lnTo>
                  <a:lnTo>
                    <a:pt x="53964" y="53296"/>
                  </a:lnTo>
                  <a:lnTo>
                    <a:pt x="53525" y="53905"/>
                  </a:lnTo>
                  <a:lnTo>
                    <a:pt x="53568" y="54164"/>
                  </a:lnTo>
                  <a:lnTo>
                    <a:pt x="53595" y="54326"/>
                  </a:lnTo>
                  <a:lnTo>
                    <a:pt x="53665" y="54739"/>
                  </a:lnTo>
                  <a:lnTo>
                    <a:pt x="53976" y="56595"/>
                  </a:lnTo>
                  <a:lnTo>
                    <a:pt x="54154" y="57644"/>
                  </a:lnTo>
                  <a:lnTo>
                    <a:pt x="54582" y="57527"/>
                  </a:lnTo>
                  <a:lnTo>
                    <a:pt x="55313" y="57328"/>
                  </a:lnTo>
                  <a:lnTo>
                    <a:pt x="55753" y="57208"/>
                  </a:lnTo>
                  <a:lnTo>
                    <a:pt x="56062" y="57099"/>
                  </a:lnTo>
                  <a:lnTo>
                    <a:pt x="56643" y="56625"/>
                  </a:lnTo>
                  <a:lnTo>
                    <a:pt x="58551" y="57833"/>
                  </a:lnTo>
                  <a:lnTo>
                    <a:pt x="58706" y="57932"/>
                  </a:lnTo>
                  <a:lnTo>
                    <a:pt x="58735" y="58415"/>
                  </a:lnTo>
                  <a:lnTo>
                    <a:pt x="58974" y="62392"/>
                  </a:lnTo>
                  <a:lnTo>
                    <a:pt x="59092" y="64367"/>
                  </a:lnTo>
                  <a:lnTo>
                    <a:pt x="59127" y="64948"/>
                  </a:lnTo>
                  <a:lnTo>
                    <a:pt x="59203" y="66208"/>
                  </a:lnTo>
                  <a:lnTo>
                    <a:pt x="59294" y="67731"/>
                  </a:lnTo>
                  <a:lnTo>
                    <a:pt x="59392" y="69359"/>
                  </a:lnTo>
                  <a:lnTo>
                    <a:pt x="59422" y="69858"/>
                  </a:lnTo>
                  <a:lnTo>
                    <a:pt x="59293" y="69891"/>
                  </a:lnTo>
                  <a:lnTo>
                    <a:pt x="54845" y="71026"/>
                  </a:lnTo>
                  <a:lnTo>
                    <a:pt x="53994" y="71243"/>
                  </a:lnTo>
                  <a:lnTo>
                    <a:pt x="53749" y="71372"/>
                  </a:lnTo>
                  <a:lnTo>
                    <a:pt x="53845" y="71732"/>
                  </a:lnTo>
                  <a:lnTo>
                    <a:pt x="54047" y="72486"/>
                  </a:lnTo>
                  <a:lnTo>
                    <a:pt x="54112" y="72728"/>
                  </a:lnTo>
                  <a:lnTo>
                    <a:pt x="54337" y="73569"/>
                  </a:lnTo>
                  <a:lnTo>
                    <a:pt x="54399" y="73802"/>
                  </a:lnTo>
                  <a:lnTo>
                    <a:pt x="54543" y="74038"/>
                  </a:lnTo>
                  <a:lnTo>
                    <a:pt x="55812" y="76110"/>
                  </a:lnTo>
                  <a:lnTo>
                    <a:pt x="57107" y="78224"/>
                  </a:lnTo>
                  <a:lnTo>
                    <a:pt x="57657" y="78770"/>
                  </a:lnTo>
                  <a:lnTo>
                    <a:pt x="57750" y="79283"/>
                  </a:lnTo>
                  <a:lnTo>
                    <a:pt x="57800" y="79563"/>
                  </a:lnTo>
                  <a:lnTo>
                    <a:pt x="57857" y="79883"/>
                  </a:lnTo>
                  <a:lnTo>
                    <a:pt x="57991" y="80625"/>
                  </a:lnTo>
                  <a:lnTo>
                    <a:pt x="57986" y="81010"/>
                  </a:lnTo>
                  <a:lnTo>
                    <a:pt x="57976" y="81735"/>
                  </a:lnTo>
                  <a:lnTo>
                    <a:pt x="57305" y="84033"/>
                  </a:lnTo>
                  <a:lnTo>
                    <a:pt x="57136" y="84610"/>
                  </a:lnTo>
                  <a:lnTo>
                    <a:pt x="57176" y="85084"/>
                  </a:lnTo>
                  <a:lnTo>
                    <a:pt x="57199" y="85359"/>
                  </a:lnTo>
                  <a:lnTo>
                    <a:pt x="57246" y="85927"/>
                  </a:lnTo>
                  <a:lnTo>
                    <a:pt x="57308" y="86671"/>
                  </a:lnTo>
                  <a:lnTo>
                    <a:pt x="57324" y="86867"/>
                  </a:lnTo>
                  <a:lnTo>
                    <a:pt x="57585" y="87303"/>
                  </a:lnTo>
                  <a:lnTo>
                    <a:pt x="57629" y="87976"/>
                  </a:lnTo>
                  <a:lnTo>
                    <a:pt x="57593" y="88281"/>
                  </a:lnTo>
                  <a:lnTo>
                    <a:pt x="57527" y="88836"/>
                  </a:lnTo>
                  <a:lnTo>
                    <a:pt x="57142" y="89231"/>
                  </a:lnTo>
                  <a:lnTo>
                    <a:pt x="56933" y="88831"/>
                  </a:lnTo>
                  <a:lnTo>
                    <a:pt x="55929" y="89164"/>
                  </a:lnTo>
                  <a:lnTo>
                    <a:pt x="55906" y="89974"/>
                  </a:lnTo>
                  <a:lnTo>
                    <a:pt x="56293" y="90970"/>
                  </a:lnTo>
                  <a:lnTo>
                    <a:pt x="56200" y="91844"/>
                  </a:lnTo>
                  <a:lnTo>
                    <a:pt x="55803" y="92767"/>
                  </a:lnTo>
                  <a:lnTo>
                    <a:pt x="55513" y="93385"/>
                  </a:lnTo>
                  <a:lnTo>
                    <a:pt x="55195" y="93749"/>
                  </a:lnTo>
                  <a:lnTo>
                    <a:pt x="55033" y="93935"/>
                  </a:lnTo>
                  <a:lnTo>
                    <a:pt x="54779" y="93908"/>
                  </a:lnTo>
                  <a:lnTo>
                    <a:pt x="54576" y="93886"/>
                  </a:lnTo>
                  <a:lnTo>
                    <a:pt x="54005" y="94175"/>
                  </a:lnTo>
                  <a:lnTo>
                    <a:pt x="53573" y="94394"/>
                  </a:lnTo>
                  <a:lnTo>
                    <a:pt x="52680" y="95288"/>
                  </a:lnTo>
                  <a:lnTo>
                    <a:pt x="52741" y="99358"/>
                  </a:lnTo>
                  <a:lnTo>
                    <a:pt x="51807" y="100670"/>
                  </a:lnTo>
                  <a:lnTo>
                    <a:pt x="51230" y="101481"/>
                  </a:lnTo>
                  <a:lnTo>
                    <a:pt x="50210" y="102914"/>
                  </a:lnTo>
                  <a:lnTo>
                    <a:pt x="49125" y="105253"/>
                  </a:lnTo>
                  <a:lnTo>
                    <a:pt x="46497" y="104926"/>
                  </a:lnTo>
                  <a:lnTo>
                    <a:pt x="45228" y="104768"/>
                  </a:lnTo>
                  <a:lnTo>
                    <a:pt x="44886" y="104706"/>
                  </a:lnTo>
                  <a:lnTo>
                    <a:pt x="43503" y="104454"/>
                  </a:lnTo>
                  <a:lnTo>
                    <a:pt x="43357" y="104475"/>
                  </a:lnTo>
                  <a:lnTo>
                    <a:pt x="42880" y="104544"/>
                  </a:lnTo>
                  <a:lnTo>
                    <a:pt x="39792" y="104994"/>
                  </a:lnTo>
                  <a:lnTo>
                    <a:pt x="36519" y="105734"/>
                  </a:lnTo>
                  <a:lnTo>
                    <a:pt x="36310" y="105781"/>
                  </a:lnTo>
                  <a:lnTo>
                    <a:pt x="31836" y="106793"/>
                  </a:lnTo>
                  <a:lnTo>
                    <a:pt x="30664" y="107082"/>
                  </a:lnTo>
                  <a:lnTo>
                    <a:pt x="30116" y="107277"/>
                  </a:lnTo>
                  <a:lnTo>
                    <a:pt x="28969" y="107686"/>
                  </a:lnTo>
                  <a:lnTo>
                    <a:pt x="22612" y="109954"/>
                  </a:lnTo>
                  <a:lnTo>
                    <a:pt x="21006" y="110825"/>
                  </a:lnTo>
                  <a:lnTo>
                    <a:pt x="20857" y="110906"/>
                  </a:lnTo>
                  <a:lnTo>
                    <a:pt x="18640" y="111693"/>
                  </a:lnTo>
                  <a:lnTo>
                    <a:pt x="18382" y="111785"/>
                  </a:lnTo>
                  <a:lnTo>
                    <a:pt x="16687" y="111929"/>
                  </a:lnTo>
                  <a:lnTo>
                    <a:pt x="15000" y="112073"/>
                  </a:lnTo>
                  <a:lnTo>
                    <a:pt x="14494" y="112116"/>
                  </a:lnTo>
                  <a:lnTo>
                    <a:pt x="13078" y="112236"/>
                  </a:lnTo>
                  <a:lnTo>
                    <a:pt x="12842" y="112256"/>
                  </a:lnTo>
                  <a:lnTo>
                    <a:pt x="11525" y="112368"/>
                  </a:lnTo>
                  <a:lnTo>
                    <a:pt x="11379" y="112402"/>
                  </a:lnTo>
                  <a:lnTo>
                    <a:pt x="10907" y="112510"/>
                  </a:lnTo>
                  <a:lnTo>
                    <a:pt x="9939" y="112732"/>
                  </a:lnTo>
                  <a:lnTo>
                    <a:pt x="9453" y="112861"/>
                  </a:lnTo>
                  <a:lnTo>
                    <a:pt x="3750" y="114377"/>
                  </a:lnTo>
                  <a:lnTo>
                    <a:pt x="684" y="115892"/>
                  </a:lnTo>
                  <a:lnTo>
                    <a:pt x="0" y="115242"/>
                  </a:lnTo>
                  <a:lnTo>
                    <a:pt x="14" y="115048"/>
                  </a:lnTo>
                  <a:lnTo>
                    <a:pt x="79" y="114217"/>
                  </a:lnTo>
                  <a:lnTo>
                    <a:pt x="290" y="113611"/>
                  </a:lnTo>
                  <a:lnTo>
                    <a:pt x="408" y="113276"/>
                  </a:lnTo>
                  <a:lnTo>
                    <a:pt x="1882" y="112125"/>
                  </a:lnTo>
                  <a:lnTo>
                    <a:pt x="2014" y="112022"/>
                  </a:lnTo>
                  <a:lnTo>
                    <a:pt x="2262" y="111829"/>
                  </a:lnTo>
                  <a:lnTo>
                    <a:pt x="2970" y="111277"/>
                  </a:lnTo>
                  <a:lnTo>
                    <a:pt x="3146" y="111078"/>
                  </a:lnTo>
                  <a:lnTo>
                    <a:pt x="3922" y="110171"/>
                  </a:lnTo>
                  <a:lnTo>
                    <a:pt x="4076" y="109657"/>
                  </a:lnTo>
                  <a:lnTo>
                    <a:pt x="4069" y="109052"/>
                  </a:lnTo>
                  <a:lnTo>
                    <a:pt x="4062" y="108494"/>
                  </a:lnTo>
                  <a:lnTo>
                    <a:pt x="4061" y="108334"/>
                  </a:lnTo>
                  <a:lnTo>
                    <a:pt x="4034" y="105986"/>
                  </a:lnTo>
                  <a:lnTo>
                    <a:pt x="4029" y="105524"/>
                  </a:lnTo>
                  <a:lnTo>
                    <a:pt x="4027" y="105387"/>
                  </a:lnTo>
                  <a:lnTo>
                    <a:pt x="3967" y="104823"/>
                  </a:lnTo>
                  <a:lnTo>
                    <a:pt x="3927" y="104447"/>
                  </a:lnTo>
                  <a:lnTo>
                    <a:pt x="3790" y="103171"/>
                  </a:lnTo>
                  <a:lnTo>
                    <a:pt x="3148" y="102164"/>
                  </a:lnTo>
                  <a:lnTo>
                    <a:pt x="2849" y="101696"/>
                  </a:lnTo>
                  <a:lnTo>
                    <a:pt x="2661" y="101365"/>
                  </a:lnTo>
                  <a:lnTo>
                    <a:pt x="2492" y="99705"/>
                  </a:lnTo>
                  <a:lnTo>
                    <a:pt x="2563" y="99311"/>
                  </a:lnTo>
                  <a:lnTo>
                    <a:pt x="2642" y="99019"/>
                  </a:lnTo>
                  <a:lnTo>
                    <a:pt x="2987" y="98682"/>
                  </a:lnTo>
                  <a:lnTo>
                    <a:pt x="5289" y="97664"/>
                  </a:lnTo>
                  <a:lnTo>
                    <a:pt x="5739" y="97465"/>
                  </a:lnTo>
                  <a:lnTo>
                    <a:pt x="6658" y="97626"/>
                  </a:lnTo>
                  <a:lnTo>
                    <a:pt x="8420" y="97935"/>
                  </a:lnTo>
                  <a:lnTo>
                    <a:pt x="8508" y="95563"/>
                  </a:lnTo>
                  <a:lnTo>
                    <a:pt x="8703" y="90263"/>
                  </a:lnTo>
                  <a:lnTo>
                    <a:pt x="8724" y="89685"/>
                  </a:lnTo>
                  <a:lnTo>
                    <a:pt x="8913" y="84531"/>
                  </a:lnTo>
                  <a:lnTo>
                    <a:pt x="9078" y="80042"/>
                  </a:lnTo>
                  <a:lnTo>
                    <a:pt x="9191" y="76990"/>
                  </a:lnTo>
                  <a:lnTo>
                    <a:pt x="9498" y="68624"/>
                  </a:lnTo>
                  <a:lnTo>
                    <a:pt x="9721" y="61631"/>
                  </a:lnTo>
                  <a:lnTo>
                    <a:pt x="9804" y="59014"/>
                  </a:lnTo>
                  <a:lnTo>
                    <a:pt x="9623" y="53190"/>
                  </a:lnTo>
                  <a:lnTo>
                    <a:pt x="9457" y="47832"/>
                  </a:lnTo>
                  <a:lnTo>
                    <a:pt x="9278" y="40425"/>
                  </a:lnTo>
                  <a:lnTo>
                    <a:pt x="9252" y="39738"/>
                  </a:lnTo>
                  <a:lnTo>
                    <a:pt x="9057" y="34450"/>
                  </a:lnTo>
                  <a:lnTo>
                    <a:pt x="9054" y="34179"/>
                  </a:lnTo>
                  <a:lnTo>
                    <a:pt x="9011" y="32931"/>
                  </a:lnTo>
                  <a:lnTo>
                    <a:pt x="8941" y="30933"/>
                  </a:lnTo>
                  <a:lnTo>
                    <a:pt x="8876" y="28904"/>
                  </a:lnTo>
                  <a:lnTo>
                    <a:pt x="8808" y="26739"/>
                  </a:lnTo>
                  <a:lnTo>
                    <a:pt x="8549" y="18595"/>
                  </a:lnTo>
                  <a:lnTo>
                    <a:pt x="8405" y="14056"/>
                  </a:lnTo>
                  <a:lnTo>
                    <a:pt x="8389" y="13566"/>
                  </a:lnTo>
                  <a:lnTo>
                    <a:pt x="8387" y="13419"/>
                  </a:lnTo>
                  <a:lnTo>
                    <a:pt x="8218" y="1745"/>
                  </a:lnTo>
                  <a:lnTo>
                    <a:pt x="12521" y="1472"/>
                  </a:lnTo>
                  <a:lnTo>
                    <a:pt x="17820" y="1319"/>
                  </a:lnTo>
                  <a:lnTo>
                    <a:pt x="23531" y="1154"/>
                  </a:lnTo>
                  <a:lnTo>
                    <a:pt x="33204" y="874"/>
                  </a:lnTo>
                  <a:lnTo>
                    <a:pt x="35209" y="816"/>
                  </a:lnTo>
                  <a:lnTo>
                    <a:pt x="37005" y="764"/>
                  </a:lnTo>
                  <a:lnTo>
                    <a:pt x="38857" y="732"/>
                  </a:lnTo>
                  <a:lnTo>
                    <a:pt x="39075" y="728"/>
                  </a:lnTo>
                  <a:lnTo>
                    <a:pt x="39267" y="724"/>
                  </a:lnTo>
                  <a:lnTo>
                    <a:pt x="40100" y="703"/>
                  </a:lnTo>
                  <a:lnTo>
                    <a:pt x="43427" y="601"/>
                  </a:lnTo>
                  <a:lnTo>
                    <a:pt x="46845" y="276"/>
                  </a:lnTo>
                  <a:lnTo>
                    <a:pt x="46975" y="26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3" name="pg204">
              <a:extLst>
                <a:ext uri="{FF2B5EF4-FFF2-40B4-BE49-F238E27FC236}">
                  <a16:creationId xmlns:a16="http://schemas.microsoft.com/office/drawing/2014/main" id="{27298F5F-70FC-014A-B88A-BC6738758167}"/>
                </a:ext>
              </a:extLst>
            </p:cNvPr>
            <p:cNvSpPr/>
            <p:nvPr/>
          </p:nvSpPr>
          <p:spPr>
            <a:xfrm>
              <a:off x="6976016" y="3184272"/>
              <a:ext cx="123589" cy="117051"/>
            </a:xfrm>
            <a:custGeom>
              <a:avLst/>
              <a:gdLst/>
              <a:ahLst/>
              <a:cxnLst/>
              <a:rect l="0" t="0" r="0" b="0"/>
              <a:pathLst>
                <a:path w="123589" h="117051">
                  <a:moveTo>
                    <a:pt x="98756" y="22832"/>
                  </a:moveTo>
                  <a:lnTo>
                    <a:pt x="98733" y="22976"/>
                  </a:lnTo>
                  <a:lnTo>
                    <a:pt x="98456" y="24727"/>
                  </a:lnTo>
                  <a:lnTo>
                    <a:pt x="98100" y="26982"/>
                  </a:lnTo>
                  <a:lnTo>
                    <a:pt x="98105" y="27133"/>
                  </a:lnTo>
                  <a:lnTo>
                    <a:pt x="98159" y="29038"/>
                  </a:lnTo>
                  <a:lnTo>
                    <a:pt x="98208" y="30777"/>
                  </a:lnTo>
                  <a:lnTo>
                    <a:pt x="98260" y="32588"/>
                  </a:lnTo>
                  <a:lnTo>
                    <a:pt x="97970" y="35110"/>
                  </a:lnTo>
                  <a:lnTo>
                    <a:pt x="97949" y="35291"/>
                  </a:lnTo>
                  <a:lnTo>
                    <a:pt x="97969" y="35429"/>
                  </a:lnTo>
                  <a:lnTo>
                    <a:pt x="97994" y="35607"/>
                  </a:lnTo>
                  <a:lnTo>
                    <a:pt x="98182" y="36943"/>
                  </a:lnTo>
                  <a:lnTo>
                    <a:pt x="99375" y="40716"/>
                  </a:lnTo>
                  <a:lnTo>
                    <a:pt x="99436" y="40909"/>
                  </a:lnTo>
                  <a:lnTo>
                    <a:pt x="99499" y="41039"/>
                  </a:lnTo>
                  <a:lnTo>
                    <a:pt x="101176" y="44464"/>
                  </a:lnTo>
                  <a:lnTo>
                    <a:pt x="104325" y="47854"/>
                  </a:lnTo>
                  <a:lnTo>
                    <a:pt x="105800" y="49442"/>
                  </a:lnTo>
                  <a:lnTo>
                    <a:pt x="105932" y="49724"/>
                  </a:lnTo>
                  <a:lnTo>
                    <a:pt x="105940" y="50172"/>
                  </a:lnTo>
                  <a:lnTo>
                    <a:pt x="106568" y="51024"/>
                  </a:lnTo>
                  <a:lnTo>
                    <a:pt x="108467" y="52487"/>
                  </a:lnTo>
                  <a:lnTo>
                    <a:pt x="111171" y="55537"/>
                  </a:lnTo>
                  <a:lnTo>
                    <a:pt x="112812" y="58575"/>
                  </a:lnTo>
                  <a:lnTo>
                    <a:pt x="114021" y="59636"/>
                  </a:lnTo>
                  <a:lnTo>
                    <a:pt x="114672" y="59912"/>
                  </a:lnTo>
                  <a:lnTo>
                    <a:pt x="114946" y="60850"/>
                  </a:lnTo>
                  <a:lnTo>
                    <a:pt x="114846" y="64225"/>
                  </a:lnTo>
                  <a:lnTo>
                    <a:pt x="112524" y="67507"/>
                  </a:lnTo>
                  <a:lnTo>
                    <a:pt x="111960" y="69979"/>
                  </a:lnTo>
                  <a:lnTo>
                    <a:pt x="112789" y="72336"/>
                  </a:lnTo>
                  <a:lnTo>
                    <a:pt x="113297" y="72583"/>
                  </a:lnTo>
                  <a:lnTo>
                    <a:pt x="115661" y="73755"/>
                  </a:lnTo>
                  <a:lnTo>
                    <a:pt x="116397" y="74285"/>
                  </a:lnTo>
                  <a:lnTo>
                    <a:pt x="116467" y="74785"/>
                  </a:lnTo>
                  <a:lnTo>
                    <a:pt x="116254" y="75031"/>
                  </a:lnTo>
                  <a:lnTo>
                    <a:pt x="115531" y="75867"/>
                  </a:lnTo>
                  <a:lnTo>
                    <a:pt x="113879" y="77849"/>
                  </a:lnTo>
                  <a:lnTo>
                    <a:pt x="113308" y="79641"/>
                  </a:lnTo>
                  <a:lnTo>
                    <a:pt x="113291" y="79999"/>
                  </a:lnTo>
                  <a:lnTo>
                    <a:pt x="113251" y="80814"/>
                  </a:lnTo>
                  <a:lnTo>
                    <a:pt x="115074" y="87569"/>
                  </a:lnTo>
                  <a:lnTo>
                    <a:pt x="116308" y="89274"/>
                  </a:lnTo>
                  <a:lnTo>
                    <a:pt x="118099" y="91750"/>
                  </a:lnTo>
                  <a:lnTo>
                    <a:pt x="118345" y="92264"/>
                  </a:lnTo>
                  <a:lnTo>
                    <a:pt x="119182" y="94013"/>
                  </a:lnTo>
                  <a:lnTo>
                    <a:pt x="119889" y="94870"/>
                  </a:lnTo>
                  <a:lnTo>
                    <a:pt x="120701" y="95853"/>
                  </a:lnTo>
                  <a:lnTo>
                    <a:pt x="122265" y="97746"/>
                  </a:lnTo>
                  <a:lnTo>
                    <a:pt x="123504" y="100486"/>
                  </a:lnTo>
                  <a:lnTo>
                    <a:pt x="123009" y="101123"/>
                  </a:lnTo>
                  <a:lnTo>
                    <a:pt x="122128" y="102259"/>
                  </a:lnTo>
                  <a:lnTo>
                    <a:pt x="121132" y="103661"/>
                  </a:lnTo>
                  <a:lnTo>
                    <a:pt x="121268" y="104963"/>
                  </a:lnTo>
                  <a:lnTo>
                    <a:pt x="122124" y="106832"/>
                  </a:lnTo>
                  <a:lnTo>
                    <a:pt x="122211" y="108878"/>
                  </a:lnTo>
                  <a:lnTo>
                    <a:pt x="122316" y="111332"/>
                  </a:lnTo>
                  <a:lnTo>
                    <a:pt x="122878" y="113369"/>
                  </a:lnTo>
                  <a:lnTo>
                    <a:pt x="123462" y="115483"/>
                  </a:lnTo>
                  <a:lnTo>
                    <a:pt x="123589" y="115943"/>
                  </a:lnTo>
                  <a:lnTo>
                    <a:pt x="123363" y="116684"/>
                  </a:lnTo>
                  <a:lnTo>
                    <a:pt x="123250" y="117051"/>
                  </a:lnTo>
                  <a:lnTo>
                    <a:pt x="122616" y="115652"/>
                  </a:lnTo>
                  <a:lnTo>
                    <a:pt x="121862" y="114866"/>
                  </a:lnTo>
                  <a:lnTo>
                    <a:pt x="120750" y="114254"/>
                  </a:lnTo>
                  <a:lnTo>
                    <a:pt x="119281" y="114338"/>
                  </a:lnTo>
                  <a:lnTo>
                    <a:pt x="118182" y="113304"/>
                  </a:lnTo>
                  <a:lnTo>
                    <a:pt x="116884" y="110209"/>
                  </a:lnTo>
                  <a:lnTo>
                    <a:pt x="116816" y="110047"/>
                  </a:lnTo>
                  <a:lnTo>
                    <a:pt x="115991" y="108870"/>
                  </a:lnTo>
                  <a:lnTo>
                    <a:pt x="115627" y="108351"/>
                  </a:lnTo>
                  <a:lnTo>
                    <a:pt x="114156" y="106252"/>
                  </a:lnTo>
                  <a:lnTo>
                    <a:pt x="112468" y="105588"/>
                  </a:lnTo>
                  <a:lnTo>
                    <a:pt x="111808" y="105598"/>
                  </a:lnTo>
                  <a:lnTo>
                    <a:pt x="111459" y="105603"/>
                  </a:lnTo>
                  <a:lnTo>
                    <a:pt x="111020" y="105997"/>
                  </a:lnTo>
                  <a:lnTo>
                    <a:pt x="110413" y="105734"/>
                  </a:lnTo>
                  <a:lnTo>
                    <a:pt x="110295" y="105519"/>
                  </a:lnTo>
                  <a:lnTo>
                    <a:pt x="109224" y="103570"/>
                  </a:lnTo>
                  <a:lnTo>
                    <a:pt x="109248" y="103324"/>
                  </a:lnTo>
                  <a:lnTo>
                    <a:pt x="109333" y="102467"/>
                  </a:lnTo>
                  <a:lnTo>
                    <a:pt x="108290" y="100835"/>
                  </a:lnTo>
                  <a:lnTo>
                    <a:pt x="108005" y="100390"/>
                  </a:lnTo>
                  <a:lnTo>
                    <a:pt x="105435" y="100300"/>
                  </a:lnTo>
                  <a:lnTo>
                    <a:pt x="105263" y="100733"/>
                  </a:lnTo>
                  <a:lnTo>
                    <a:pt x="104683" y="102191"/>
                  </a:lnTo>
                  <a:lnTo>
                    <a:pt x="104126" y="103589"/>
                  </a:lnTo>
                  <a:lnTo>
                    <a:pt x="104134" y="104196"/>
                  </a:lnTo>
                  <a:lnTo>
                    <a:pt x="104566" y="104870"/>
                  </a:lnTo>
                  <a:lnTo>
                    <a:pt x="104628" y="105275"/>
                  </a:lnTo>
                  <a:lnTo>
                    <a:pt x="104705" y="105774"/>
                  </a:lnTo>
                  <a:lnTo>
                    <a:pt x="103677" y="106229"/>
                  </a:lnTo>
                  <a:lnTo>
                    <a:pt x="103294" y="105957"/>
                  </a:lnTo>
                  <a:lnTo>
                    <a:pt x="102671" y="104141"/>
                  </a:lnTo>
                  <a:lnTo>
                    <a:pt x="102217" y="103494"/>
                  </a:lnTo>
                  <a:lnTo>
                    <a:pt x="101205" y="102053"/>
                  </a:lnTo>
                  <a:lnTo>
                    <a:pt x="100868" y="101573"/>
                  </a:lnTo>
                  <a:lnTo>
                    <a:pt x="100409" y="100919"/>
                  </a:lnTo>
                  <a:lnTo>
                    <a:pt x="100236" y="100674"/>
                  </a:lnTo>
                  <a:lnTo>
                    <a:pt x="99877" y="100496"/>
                  </a:lnTo>
                  <a:lnTo>
                    <a:pt x="99073" y="100100"/>
                  </a:lnTo>
                  <a:lnTo>
                    <a:pt x="98504" y="100040"/>
                  </a:lnTo>
                  <a:lnTo>
                    <a:pt x="98296" y="100018"/>
                  </a:lnTo>
                  <a:lnTo>
                    <a:pt x="97313" y="100315"/>
                  </a:lnTo>
                  <a:lnTo>
                    <a:pt x="96349" y="101179"/>
                  </a:lnTo>
                  <a:lnTo>
                    <a:pt x="95092" y="98339"/>
                  </a:lnTo>
                  <a:lnTo>
                    <a:pt x="94988" y="98103"/>
                  </a:lnTo>
                  <a:lnTo>
                    <a:pt x="94346" y="96089"/>
                  </a:lnTo>
                  <a:lnTo>
                    <a:pt x="94087" y="94414"/>
                  </a:lnTo>
                  <a:lnTo>
                    <a:pt x="94015" y="94227"/>
                  </a:lnTo>
                  <a:lnTo>
                    <a:pt x="93359" y="92537"/>
                  </a:lnTo>
                  <a:lnTo>
                    <a:pt x="91752" y="90830"/>
                  </a:lnTo>
                  <a:lnTo>
                    <a:pt x="91632" y="90702"/>
                  </a:lnTo>
                  <a:lnTo>
                    <a:pt x="91482" y="90580"/>
                  </a:lnTo>
                  <a:lnTo>
                    <a:pt x="90530" y="89808"/>
                  </a:lnTo>
                  <a:lnTo>
                    <a:pt x="88481" y="88145"/>
                  </a:lnTo>
                  <a:lnTo>
                    <a:pt x="83277" y="86359"/>
                  </a:lnTo>
                  <a:lnTo>
                    <a:pt x="83000" y="86287"/>
                  </a:lnTo>
                  <a:lnTo>
                    <a:pt x="81581" y="86377"/>
                  </a:lnTo>
                  <a:lnTo>
                    <a:pt x="79554" y="85573"/>
                  </a:lnTo>
                  <a:lnTo>
                    <a:pt x="77757" y="84861"/>
                  </a:lnTo>
                  <a:lnTo>
                    <a:pt x="76051" y="84919"/>
                  </a:lnTo>
                  <a:lnTo>
                    <a:pt x="73140" y="85019"/>
                  </a:lnTo>
                  <a:lnTo>
                    <a:pt x="72201" y="85051"/>
                  </a:lnTo>
                  <a:lnTo>
                    <a:pt x="71789" y="85008"/>
                  </a:lnTo>
                  <a:lnTo>
                    <a:pt x="69076" y="84806"/>
                  </a:lnTo>
                  <a:lnTo>
                    <a:pt x="68606" y="85438"/>
                  </a:lnTo>
                  <a:lnTo>
                    <a:pt x="67928" y="86351"/>
                  </a:lnTo>
                  <a:lnTo>
                    <a:pt x="67551" y="86858"/>
                  </a:lnTo>
                  <a:lnTo>
                    <a:pt x="66858" y="86648"/>
                  </a:lnTo>
                  <a:lnTo>
                    <a:pt x="64981" y="86080"/>
                  </a:lnTo>
                  <a:lnTo>
                    <a:pt x="64141" y="85826"/>
                  </a:lnTo>
                  <a:lnTo>
                    <a:pt x="62424" y="84858"/>
                  </a:lnTo>
                  <a:lnTo>
                    <a:pt x="61703" y="84452"/>
                  </a:lnTo>
                  <a:lnTo>
                    <a:pt x="59866" y="82303"/>
                  </a:lnTo>
                  <a:lnTo>
                    <a:pt x="59849" y="82157"/>
                  </a:lnTo>
                  <a:lnTo>
                    <a:pt x="59829" y="81980"/>
                  </a:lnTo>
                  <a:lnTo>
                    <a:pt x="60042" y="81973"/>
                  </a:lnTo>
                  <a:lnTo>
                    <a:pt x="60603" y="81954"/>
                  </a:lnTo>
                  <a:lnTo>
                    <a:pt x="60697" y="81730"/>
                  </a:lnTo>
                  <a:lnTo>
                    <a:pt x="60993" y="78232"/>
                  </a:lnTo>
                  <a:lnTo>
                    <a:pt x="61070" y="77323"/>
                  </a:lnTo>
                  <a:lnTo>
                    <a:pt x="60663" y="76815"/>
                  </a:lnTo>
                  <a:lnTo>
                    <a:pt x="60148" y="76173"/>
                  </a:lnTo>
                  <a:lnTo>
                    <a:pt x="59866" y="75822"/>
                  </a:lnTo>
                  <a:lnTo>
                    <a:pt x="59363" y="75194"/>
                  </a:lnTo>
                  <a:lnTo>
                    <a:pt x="58701" y="74369"/>
                  </a:lnTo>
                  <a:lnTo>
                    <a:pt x="58581" y="74219"/>
                  </a:lnTo>
                  <a:lnTo>
                    <a:pt x="58151" y="74003"/>
                  </a:lnTo>
                  <a:lnTo>
                    <a:pt x="55385" y="74582"/>
                  </a:lnTo>
                  <a:lnTo>
                    <a:pt x="55389" y="75530"/>
                  </a:lnTo>
                  <a:lnTo>
                    <a:pt x="56145" y="75950"/>
                  </a:lnTo>
                  <a:lnTo>
                    <a:pt x="56867" y="78418"/>
                  </a:lnTo>
                  <a:lnTo>
                    <a:pt x="56455" y="80488"/>
                  </a:lnTo>
                  <a:lnTo>
                    <a:pt x="55867" y="81572"/>
                  </a:lnTo>
                  <a:lnTo>
                    <a:pt x="55279" y="81322"/>
                  </a:lnTo>
                  <a:lnTo>
                    <a:pt x="53049" y="79242"/>
                  </a:lnTo>
                  <a:lnTo>
                    <a:pt x="51652" y="78606"/>
                  </a:lnTo>
                  <a:lnTo>
                    <a:pt x="50169" y="77931"/>
                  </a:lnTo>
                  <a:lnTo>
                    <a:pt x="47786" y="76374"/>
                  </a:lnTo>
                  <a:lnTo>
                    <a:pt x="47325" y="76073"/>
                  </a:lnTo>
                  <a:lnTo>
                    <a:pt x="45716" y="75562"/>
                  </a:lnTo>
                  <a:lnTo>
                    <a:pt x="45555" y="72346"/>
                  </a:lnTo>
                  <a:lnTo>
                    <a:pt x="45367" y="71762"/>
                  </a:lnTo>
                  <a:lnTo>
                    <a:pt x="44600" y="70761"/>
                  </a:lnTo>
                  <a:lnTo>
                    <a:pt x="42971" y="69376"/>
                  </a:lnTo>
                  <a:lnTo>
                    <a:pt x="41444" y="68777"/>
                  </a:lnTo>
                  <a:lnTo>
                    <a:pt x="40495" y="68001"/>
                  </a:lnTo>
                  <a:lnTo>
                    <a:pt x="40094" y="67673"/>
                  </a:lnTo>
                  <a:lnTo>
                    <a:pt x="38615" y="66402"/>
                  </a:lnTo>
                  <a:lnTo>
                    <a:pt x="37604" y="63943"/>
                  </a:lnTo>
                  <a:lnTo>
                    <a:pt x="37425" y="62410"/>
                  </a:lnTo>
                  <a:lnTo>
                    <a:pt x="37244" y="60859"/>
                  </a:lnTo>
                  <a:lnTo>
                    <a:pt x="37056" y="59257"/>
                  </a:lnTo>
                  <a:lnTo>
                    <a:pt x="36915" y="58600"/>
                  </a:lnTo>
                  <a:lnTo>
                    <a:pt x="35662" y="56413"/>
                  </a:lnTo>
                  <a:lnTo>
                    <a:pt x="35339" y="54732"/>
                  </a:lnTo>
                  <a:lnTo>
                    <a:pt x="35297" y="54514"/>
                  </a:lnTo>
                  <a:lnTo>
                    <a:pt x="35267" y="54354"/>
                  </a:lnTo>
                  <a:lnTo>
                    <a:pt x="35102" y="54022"/>
                  </a:lnTo>
                  <a:lnTo>
                    <a:pt x="33330" y="50513"/>
                  </a:lnTo>
                  <a:lnTo>
                    <a:pt x="31794" y="50589"/>
                  </a:lnTo>
                  <a:lnTo>
                    <a:pt x="30217" y="50667"/>
                  </a:lnTo>
                  <a:lnTo>
                    <a:pt x="29757" y="50928"/>
                  </a:lnTo>
                  <a:lnTo>
                    <a:pt x="25705" y="53905"/>
                  </a:lnTo>
                  <a:lnTo>
                    <a:pt x="24293" y="55525"/>
                  </a:lnTo>
                  <a:lnTo>
                    <a:pt x="23687" y="56697"/>
                  </a:lnTo>
                  <a:lnTo>
                    <a:pt x="21680" y="56910"/>
                  </a:lnTo>
                  <a:lnTo>
                    <a:pt x="21161" y="56427"/>
                  </a:lnTo>
                  <a:lnTo>
                    <a:pt x="20834" y="56380"/>
                  </a:lnTo>
                  <a:lnTo>
                    <a:pt x="19511" y="56193"/>
                  </a:lnTo>
                  <a:lnTo>
                    <a:pt x="18940" y="57789"/>
                  </a:lnTo>
                  <a:lnTo>
                    <a:pt x="18578" y="58246"/>
                  </a:lnTo>
                  <a:lnTo>
                    <a:pt x="17776" y="59259"/>
                  </a:lnTo>
                  <a:lnTo>
                    <a:pt x="16868" y="59856"/>
                  </a:lnTo>
                  <a:lnTo>
                    <a:pt x="16429" y="60145"/>
                  </a:lnTo>
                  <a:lnTo>
                    <a:pt x="14442" y="61453"/>
                  </a:lnTo>
                  <a:lnTo>
                    <a:pt x="13650" y="61973"/>
                  </a:lnTo>
                  <a:lnTo>
                    <a:pt x="12572" y="62683"/>
                  </a:lnTo>
                  <a:lnTo>
                    <a:pt x="12300" y="62862"/>
                  </a:lnTo>
                  <a:lnTo>
                    <a:pt x="11739" y="63231"/>
                  </a:lnTo>
                  <a:lnTo>
                    <a:pt x="11308" y="63514"/>
                  </a:lnTo>
                  <a:lnTo>
                    <a:pt x="8637" y="64453"/>
                  </a:lnTo>
                  <a:lnTo>
                    <a:pt x="7418" y="63917"/>
                  </a:lnTo>
                  <a:lnTo>
                    <a:pt x="4959" y="62105"/>
                  </a:lnTo>
                  <a:lnTo>
                    <a:pt x="3088" y="60726"/>
                  </a:lnTo>
                  <a:lnTo>
                    <a:pt x="2717" y="59683"/>
                  </a:lnTo>
                  <a:lnTo>
                    <a:pt x="2272" y="58431"/>
                  </a:lnTo>
                  <a:lnTo>
                    <a:pt x="2194" y="58212"/>
                  </a:lnTo>
                  <a:lnTo>
                    <a:pt x="1564" y="56439"/>
                  </a:lnTo>
                  <a:lnTo>
                    <a:pt x="1267" y="55602"/>
                  </a:lnTo>
                  <a:lnTo>
                    <a:pt x="1706" y="53842"/>
                  </a:lnTo>
                  <a:lnTo>
                    <a:pt x="1820" y="53386"/>
                  </a:lnTo>
                  <a:lnTo>
                    <a:pt x="1820" y="52098"/>
                  </a:lnTo>
                  <a:lnTo>
                    <a:pt x="1712" y="51659"/>
                  </a:lnTo>
                  <a:lnTo>
                    <a:pt x="1318" y="50063"/>
                  </a:lnTo>
                  <a:lnTo>
                    <a:pt x="928" y="48485"/>
                  </a:lnTo>
                  <a:lnTo>
                    <a:pt x="586" y="47101"/>
                  </a:lnTo>
                  <a:lnTo>
                    <a:pt x="0" y="44532"/>
                  </a:lnTo>
                  <a:lnTo>
                    <a:pt x="385" y="43140"/>
                  </a:lnTo>
                  <a:lnTo>
                    <a:pt x="1065" y="40679"/>
                  </a:lnTo>
                  <a:lnTo>
                    <a:pt x="1349" y="39651"/>
                  </a:lnTo>
                  <a:lnTo>
                    <a:pt x="2122" y="38169"/>
                  </a:lnTo>
                  <a:lnTo>
                    <a:pt x="2517" y="37410"/>
                  </a:lnTo>
                  <a:lnTo>
                    <a:pt x="3592" y="35347"/>
                  </a:lnTo>
                  <a:lnTo>
                    <a:pt x="4699" y="33222"/>
                  </a:lnTo>
                  <a:lnTo>
                    <a:pt x="6455" y="32777"/>
                  </a:lnTo>
                  <a:lnTo>
                    <a:pt x="6850" y="32677"/>
                  </a:lnTo>
                  <a:lnTo>
                    <a:pt x="8324" y="30422"/>
                  </a:lnTo>
                  <a:lnTo>
                    <a:pt x="8987" y="29407"/>
                  </a:lnTo>
                  <a:lnTo>
                    <a:pt x="11685" y="25279"/>
                  </a:lnTo>
                  <a:lnTo>
                    <a:pt x="12361" y="24907"/>
                  </a:lnTo>
                  <a:lnTo>
                    <a:pt x="13511" y="24275"/>
                  </a:lnTo>
                  <a:lnTo>
                    <a:pt x="14893" y="24380"/>
                  </a:lnTo>
                  <a:lnTo>
                    <a:pt x="15969" y="24462"/>
                  </a:lnTo>
                  <a:lnTo>
                    <a:pt x="16378" y="24400"/>
                  </a:lnTo>
                  <a:lnTo>
                    <a:pt x="18454" y="23231"/>
                  </a:lnTo>
                  <a:lnTo>
                    <a:pt x="18790" y="23020"/>
                  </a:lnTo>
                  <a:lnTo>
                    <a:pt x="19133" y="22494"/>
                  </a:lnTo>
                  <a:lnTo>
                    <a:pt x="19341" y="22172"/>
                  </a:lnTo>
                  <a:lnTo>
                    <a:pt x="18621" y="19697"/>
                  </a:lnTo>
                  <a:lnTo>
                    <a:pt x="18362" y="18688"/>
                  </a:lnTo>
                  <a:lnTo>
                    <a:pt x="18401" y="18200"/>
                  </a:lnTo>
                  <a:lnTo>
                    <a:pt x="17894" y="17195"/>
                  </a:lnTo>
                  <a:lnTo>
                    <a:pt x="18323" y="13386"/>
                  </a:lnTo>
                  <a:lnTo>
                    <a:pt x="19745" y="11381"/>
                  </a:lnTo>
                  <a:lnTo>
                    <a:pt x="21903" y="9565"/>
                  </a:lnTo>
                  <a:lnTo>
                    <a:pt x="22182" y="9401"/>
                  </a:lnTo>
                  <a:lnTo>
                    <a:pt x="22661" y="9352"/>
                  </a:lnTo>
                  <a:lnTo>
                    <a:pt x="23593" y="8571"/>
                  </a:lnTo>
                  <a:lnTo>
                    <a:pt x="24383" y="8079"/>
                  </a:lnTo>
                  <a:lnTo>
                    <a:pt x="25302" y="10084"/>
                  </a:lnTo>
                  <a:lnTo>
                    <a:pt x="27775" y="8815"/>
                  </a:lnTo>
                  <a:lnTo>
                    <a:pt x="29860" y="8539"/>
                  </a:lnTo>
                  <a:lnTo>
                    <a:pt x="31711" y="9433"/>
                  </a:lnTo>
                  <a:lnTo>
                    <a:pt x="34612" y="9791"/>
                  </a:lnTo>
                  <a:lnTo>
                    <a:pt x="34909" y="9791"/>
                  </a:lnTo>
                  <a:lnTo>
                    <a:pt x="35104" y="9758"/>
                  </a:lnTo>
                  <a:lnTo>
                    <a:pt x="35311" y="9824"/>
                  </a:lnTo>
                  <a:lnTo>
                    <a:pt x="35647" y="9791"/>
                  </a:lnTo>
                  <a:lnTo>
                    <a:pt x="36010" y="9596"/>
                  </a:lnTo>
                  <a:lnTo>
                    <a:pt x="36437" y="9352"/>
                  </a:lnTo>
                  <a:lnTo>
                    <a:pt x="36605" y="9661"/>
                  </a:lnTo>
                  <a:lnTo>
                    <a:pt x="37227" y="9189"/>
                  </a:lnTo>
                  <a:lnTo>
                    <a:pt x="37098" y="9775"/>
                  </a:lnTo>
                  <a:lnTo>
                    <a:pt x="37253" y="9807"/>
                  </a:lnTo>
                  <a:lnTo>
                    <a:pt x="37836" y="10930"/>
                  </a:lnTo>
                  <a:lnTo>
                    <a:pt x="38833" y="9140"/>
                  </a:lnTo>
                  <a:lnTo>
                    <a:pt x="39583" y="8587"/>
                  </a:lnTo>
                  <a:lnTo>
                    <a:pt x="39752" y="8067"/>
                  </a:lnTo>
                  <a:lnTo>
                    <a:pt x="40451" y="7433"/>
                  </a:lnTo>
                  <a:lnTo>
                    <a:pt x="41435" y="7660"/>
                  </a:lnTo>
                  <a:lnTo>
                    <a:pt x="41888" y="8083"/>
                  </a:lnTo>
                  <a:lnTo>
                    <a:pt x="43753" y="7368"/>
                  </a:lnTo>
                  <a:lnTo>
                    <a:pt x="44918" y="6473"/>
                  </a:lnTo>
                  <a:lnTo>
                    <a:pt x="45708" y="6636"/>
                  </a:lnTo>
                  <a:lnTo>
                    <a:pt x="46135" y="5839"/>
                  </a:lnTo>
                  <a:lnTo>
                    <a:pt x="47119" y="5725"/>
                  </a:lnTo>
                  <a:lnTo>
                    <a:pt x="48362" y="4553"/>
                  </a:lnTo>
                  <a:lnTo>
                    <a:pt x="49009" y="4570"/>
                  </a:lnTo>
                  <a:lnTo>
                    <a:pt x="49424" y="4114"/>
                  </a:lnTo>
                  <a:lnTo>
                    <a:pt x="50175" y="3887"/>
                  </a:lnTo>
                  <a:lnTo>
                    <a:pt x="50330" y="4082"/>
                  </a:lnTo>
                  <a:lnTo>
                    <a:pt x="50796" y="4098"/>
                  </a:lnTo>
                  <a:lnTo>
                    <a:pt x="53541" y="3220"/>
                  </a:lnTo>
                  <a:lnTo>
                    <a:pt x="54357" y="2650"/>
                  </a:lnTo>
                  <a:lnTo>
                    <a:pt x="54460" y="2325"/>
                  </a:lnTo>
                  <a:lnTo>
                    <a:pt x="55341" y="1512"/>
                  </a:lnTo>
                  <a:lnTo>
                    <a:pt x="55988" y="15"/>
                  </a:lnTo>
                  <a:lnTo>
                    <a:pt x="56312" y="113"/>
                  </a:lnTo>
                  <a:lnTo>
                    <a:pt x="56782" y="0"/>
                  </a:lnTo>
                  <a:lnTo>
                    <a:pt x="57205" y="15"/>
                  </a:lnTo>
                  <a:lnTo>
                    <a:pt x="59122" y="1739"/>
                  </a:lnTo>
                  <a:lnTo>
                    <a:pt x="58683" y="1523"/>
                  </a:lnTo>
                  <a:lnTo>
                    <a:pt x="58949" y="2753"/>
                  </a:lnTo>
                  <a:lnTo>
                    <a:pt x="59329" y="2650"/>
                  </a:lnTo>
                  <a:lnTo>
                    <a:pt x="59837" y="2519"/>
                  </a:lnTo>
                  <a:lnTo>
                    <a:pt x="60260" y="2614"/>
                  </a:lnTo>
                  <a:lnTo>
                    <a:pt x="60417" y="2932"/>
                  </a:lnTo>
                  <a:lnTo>
                    <a:pt x="61423" y="3747"/>
                  </a:lnTo>
                  <a:lnTo>
                    <a:pt x="61117" y="4835"/>
                  </a:lnTo>
                  <a:lnTo>
                    <a:pt x="62042" y="5894"/>
                  </a:lnTo>
                  <a:lnTo>
                    <a:pt x="63555" y="5538"/>
                  </a:lnTo>
                  <a:lnTo>
                    <a:pt x="64530" y="5106"/>
                  </a:lnTo>
                  <a:lnTo>
                    <a:pt x="65127" y="5025"/>
                  </a:lnTo>
                  <a:lnTo>
                    <a:pt x="65360" y="5115"/>
                  </a:lnTo>
                  <a:lnTo>
                    <a:pt x="65485" y="5278"/>
                  </a:lnTo>
                  <a:lnTo>
                    <a:pt x="65530" y="5710"/>
                  </a:lnTo>
                  <a:lnTo>
                    <a:pt x="64974" y="6507"/>
                  </a:lnTo>
                  <a:lnTo>
                    <a:pt x="64771" y="6926"/>
                  </a:lnTo>
                  <a:lnTo>
                    <a:pt x="64778" y="7111"/>
                  </a:lnTo>
                  <a:lnTo>
                    <a:pt x="65366" y="7527"/>
                  </a:lnTo>
                  <a:lnTo>
                    <a:pt x="65803" y="8408"/>
                  </a:lnTo>
                  <a:lnTo>
                    <a:pt x="66073" y="8724"/>
                  </a:lnTo>
                  <a:lnTo>
                    <a:pt x="67186" y="9360"/>
                  </a:lnTo>
                  <a:lnTo>
                    <a:pt x="67382" y="9609"/>
                  </a:lnTo>
                  <a:lnTo>
                    <a:pt x="67520" y="9990"/>
                  </a:lnTo>
                  <a:lnTo>
                    <a:pt x="67788" y="10210"/>
                  </a:lnTo>
                  <a:lnTo>
                    <a:pt x="69515" y="10693"/>
                  </a:lnTo>
                  <a:lnTo>
                    <a:pt x="69867" y="10712"/>
                  </a:lnTo>
                  <a:lnTo>
                    <a:pt x="70744" y="10615"/>
                  </a:lnTo>
                  <a:lnTo>
                    <a:pt x="71258" y="10428"/>
                  </a:lnTo>
                  <a:lnTo>
                    <a:pt x="72025" y="10432"/>
                  </a:lnTo>
                  <a:lnTo>
                    <a:pt x="72369" y="10610"/>
                  </a:lnTo>
                  <a:lnTo>
                    <a:pt x="72547" y="10893"/>
                  </a:lnTo>
                  <a:lnTo>
                    <a:pt x="72876" y="10908"/>
                  </a:lnTo>
                  <a:lnTo>
                    <a:pt x="73576" y="10636"/>
                  </a:lnTo>
                  <a:lnTo>
                    <a:pt x="73904" y="10241"/>
                  </a:lnTo>
                  <a:lnTo>
                    <a:pt x="74320" y="9445"/>
                  </a:lnTo>
                  <a:lnTo>
                    <a:pt x="74709" y="9217"/>
                  </a:lnTo>
                  <a:lnTo>
                    <a:pt x="74823" y="9400"/>
                  </a:lnTo>
                  <a:lnTo>
                    <a:pt x="74887" y="9080"/>
                  </a:lnTo>
                  <a:lnTo>
                    <a:pt x="74880" y="8864"/>
                  </a:lnTo>
                  <a:lnTo>
                    <a:pt x="74808" y="8722"/>
                  </a:lnTo>
                  <a:lnTo>
                    <a:pt x="74252" y="8153"/>
                  </a:lnTo>
                  <a:lnTo>
                    <a:pt x="74040" y="7632"/>
                  </a:lnTo>
                  <a:lnTo>
                    <a:pt x="74192" y="7623"/>
                  </a:lnTo>
                  <a:lnTo>
                    <a:pt x="74613" y="7983"/>
                  </a:lnTo>
                  <a:lnTo>
                    <a:pt x="74840" y="8316"/>
                  </a:lnTo>
                  <a:lnTo>
                    <a:pt x="74975" y="8725"/>
                  </a:lnTo>
                  <a:lnTo>
                    <a:pt x="74970" y="9077"/>
                  </a:lnTo>
                  <a:lnTo>
                    <a:pt x="74589" y="9975"/>
                  </a:lnTo>
                  <a:lnTo>
                    <a:pt x="74512" y="10388"/>
                  </a:lnTo>
                  <a:lnTo>
                    <a:pt x="74524" y="10681"/>
                  </a:lnTo>
                  <a:lnTo>
                    <a:pt x="74653" y="11111"/>
                  </a:lnTo>
                  <a:lnTo>
                    <a:pt x="74905" y="11439"/>
                  </a:lnTo>
                  <a:lnTo>
                    <a:pt x="76006" y="12277"/>
                  </a:lnTo>
                  <a:lnTo>
                    <a:pt x="75949" y="12584"/>
                  </a:lnTo>
                  <a:lnTo>
                    <a:pt x="75556" y="13407"/>
                  </a:lnTo>
                  <a:lnTo>
                    <a:pt x="75233" y="13624"/>
                  </a:lnTo>
                  <a:lnTo>
                    <a:pt x="74416" y="13826"/>
                  </a:lnTo>
                  <a:lnTo>
                    <a:pt x="74235" y="13985"/>
                  </a:lnTo>
                  <a:lnTo>
                    <a:pt x="74191" y="14273"/>
                  </a:lnTo>
                  <a:lnTo>
                    <a:pt x="74416" y="14695"/>
                  </a:lnTo>
                  <a:lnTo>
                    <a:pt x="74687" y="14874"/>
                  </a:lnTo>
                  <a:lnTo>
                    <a:pt x="75067" y="15008"/>
                  </a:lnTo>
                  <a:lnTo>
                    <a:pt x="75956" y="15016"/>
                  </a:lnTo>
                  <a:lnTo>
                    <a:pt x="76273" y="15141"/>
                  </a:lnTo>
                  <a:lnTo>
                    <a:pt x="76479" y="15441"/>
                  </a:lnTo>
                  <a:lnTo>
                    <a:pt x="76498" y="15826"/>
                  </a:lnTo>
                  <a:lnTo>
                    <a:pt x="76246" y="16483"/>
                  </a:lnTo>
                  <a:lnTo>
                    <a:pt x="75545" y="17288"/>
                  </a:lnTo>
                  <a:lnTo>
                    <a:pt x="75405" y="17503"/>
                  </a:lnTo>
                  <a:lnTo>
                    <a:pt x="75341" y="17812"/>
                  </a:lnTo>
                  <a:lnTo>
                    <a:pt x="75246" y="19466"/>
                  </a:lnTo>
                  <a:lnTo>
                    <a:pt x="75592" y="20019"/>
                  </a:lnTo>
                  <a:lnTo>
                    <a:pt x="76057" y="20435"/>
                  </a:lnTo>
                  <a:lnTo>
                    <a:pt x="76222" y="20094"/>
                  </a:lnTo>
                  <a:lnTo>
                    <a:pt x="76792" y="19193"/>
                  </a:lnTo>
                  <a:lnTo>
                    <a:pt x="77850" y="19268"/>
                  </a:lnTo>
                  <a:lnTo>
                    <a:pt x="78659" y="18613"/>
                  </a:lnTo>
                  <a:lnTo>
                    <a:pt x="79056" y="17660"/>
                  </a:lnTo>
                  <a:lnTo>
                    <a:pt x="79056" y="17522"/>
                  </a:lnTo>
                  <a:lnTo>
                    <a:pt x="79294" y="17180"/>
                  </a:lnTo>
                  <a:lnTo>
                    <a:pt x="79789" y="16949"/>
                  </a:lnTo>
                  <a:lnTo>
                    <a:pt x="80144" y="16916"/>
                  </a:lnTo>
                  <a:lnTo>
                    <a:pt x="80341" y="16942"/>
                  </a:lnTo>
                  <a:lnTo>
                    <a:pt x="80522" y="17069"/>
                  </a:lnTo>
                  <a:lnTo>
                    <a:pt x="81017" y="17080"/>
                  </a:lnTo>
                  <a:lnTo>
                    <a:pt x="81437" y="16440"/>
                  </a:lnTo>
                  <a:lnTo>
                    <a:pt x="81508" y="15865"/>
                  </a:lnTo>
                  <a:lnTo>
                    <a:pt x="81921" y="15416"/>
                  </a:lnTo>
                  <a:lnTo>
                    <a:pt x="83906" y="14446"/>
                  </a:lnTo>
                  <a:lnTo>
                    <a:pt x="84467" y="14405"/>
                  </a:lnTo>
                  <a:lnTo>
                    <a:pt x="85079" y="14140"/>
                  </a:lnTo>
                  <a:lnTo>
                    <a:pt x="85815" y="13384"/>
                  </a:lnTo>
                  <a:lnTo>
                    <a:pt x="86499" y="12997"/>
                  </a:lnTo>
                  <a:lnTo>
                    <a:pt x="86957" y="13254"/>
                  </a:lnTo>
                  <a:lnTo>
                    <a:pt x="87127" y="13544"/>
                  </a:lnTo>
                  <a:lnTo>
                    <a:pt x="87475" y="13596"/>
                  </a:lnTo>
                  <a:lnTo>
                    <a:pt x="88340" y="13316"/>
                  </a:lnTo>
                  <a:lnTo>
                    <a:pt x="89096" y="12862"/>
                  </a:lnTo>
                  <a:lnTo>
                    <a:pt x="89878" y="12802"/>
                  </a:lnTo>
                  <a:lnTo>
                    <a:pt x="90495" y="13301"/>
                  </a:lnTo>
                  <a:lnTo>
                    <a:pt x="90797" y="13234"/>
                  </a:lnTo>
                  <a:lnTo>
                    <a:pt x="91028" y="12991"/>
                  </a:lnTo>
                  <a:lnTo>
                    <a:pt x="91326" y="13435"/>
                  </a:lnTo>
                  <a:lnTo>
                    <a:pt x="91598" y="14064"/>
                  </a:lnTo>
                  <a:lnTo>
                    <a:pt x="91855" y="14391"/>
                  </a:lnTo>
                  <a:lnTo>
                    <a:pt x="91527" y="15370"/>
                  </a:lnTo>
                  <a:lnTo>
                    <a:pt x="91425" y="16164"/>
                  </a:lnTo>
                  <a:lnTo>
                    <a:pt x="91733" y="18876"/>
                  </a:lnTo>
                  <a:lnTo>
                    <a:pt x="91880" y="20474"/>
                  </a:lnTo>
                  <a:lnTo>
                    <a:pt x="92105" y="20809"/>
                  </a:lnTo>
                  <a:lnTo>
                    <a:pt x="93918" y="21151"/>
                  </a:lnTo>
                  <a:lnTo>
                    <a:pt x="94624" y="21449"/>
                  </a:lnTo>
                  <a:lnTo>
                    <a:pt x="93936" y="22823"/>
                  </a:lnTo>
                  <a:lnTo>
                    <a:pt x="94382" y="22849"/>
                  </a:lnTo>
                  <a:lnTo>
                    <a:pt x="95462" y="23553"/>
                  </a:lnTo>
                  <a:lnTo>
                    <a:pt x="97242" y="24203"/>
                  </a:lnTo>
                  <a:lnTo>
                    <a:pt x="97343" y="23866"/>
                  </a:lnTo>
                  <a:lnTo>
                    <a:pt x="97294" y="23601"/>
                  </a:lnTo>
                  <a:lnTo>
                    <a:pt x="97607" y="23121"/>
                  </a:lnTo>
                  <a:lnTo>
                    <a:pt x="98076" y="2275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4" name="pg205">
              <a:extLst>
                <a:ext uri="{FF2B5EF4-FFF2-40B4-BE49-F238E27FC236}">
                  <a16:creationId xmlns:a16="http://schemas.microsoft.com/office/drawing/2014/main" id="{C8CE5CFC-94B8-A747-9251-CE7F5894B20B}"/>
                </a:ext>
              </a:extLst>
            </p:cNvPr>
            <p:cNvSpPr/>
            <p:nvPr/>
          </p:nvSpPr>
          <p:spPr>
            <a:xfrm>
              <a:off x="7000509" y="3111059"/>
              <a:ext cx="77034" cy="97415"/>
            </a:xfrm>
            <a:custGeom>
              <a:avLst/>
              <a:gdLst/>
              <a:ahLst/>
              <a:cxnLst/>
              <a:rect l="0" t="0" r="0" b="0"/>
              <a:pathLst>
                <a:path w="77034" h="97415">
                  <a:moveTo>
                    <a:pt x="10960" y="4440"/>
                  </a:moveTo>
                  <a:lnTo>
                    <a:pt x="11051" y="4245"/>
                  </a:lnTo>
                  <a:lnTo>
                    <a:pt x="11439" y="4131"/>
                  </a:lnTo>
                  <a:lnTo>
                    <a:pt x="11647" y="3773"/>
                  </a:lnTo>
                  <a:lnTo>
                    <a:pt x="11595" y="3172"/>
                  </a:lnTo>
                  <a:lnTo>
                    <a:pt x="12372" y="1366"/>
                  </a:lnTo>
                  <a:lnTo>
                    <a:pt x="14833" y="550"/>
                  </a:lnTo>
                  <a:lnTo>
                    <a:pt x="15489" y="528"/>
                  </a:lnTo>
                  <a:lnTo>
                    <a:pt x="18392" y="0"/>
                  </a:lnTo>
                  <a:lnTo>
                    <a:pt x="18263" y="1138"/>
                  </a:lnTo>
                  <a:lnTo>
                    <a:pt x="18087" y="1646"/>
                  </a:lnTo>
                  <a:lnTo>
                    <a:pt x="19136" y="1918"/>
                  </a:lnTo>
                  <a:lnTo>
                    <a:pt x="19918" y="2664"/>
                  </a:lnTo>
                  <a:lnTo>
                    <a:pt x="19962" y="3703"/>
                  </a:lnTo>
                  <a:lnTo>
                    <a:pt x="19247" y="4798"/>
                  </a:lnTo>
                  <a:lnTo>
                    <a:pt x="18703" y="4814"/>
                  </a:lnTo>
                  <a:lnTo>
                    <a:pt x="18428" y="4985"/>
                  </a:lnTo>
                  <a:lnTo>
                    <a:pt x="18285" y="6214"/>
                  </a:lnTo>
                  <a:lnTo>
                    <a:pt x="18551" y="6276"/>
                  </a:lnTo>
                  <a:lnTo>
                    <a:pt x="18919" y="6082"/>
                  </a:lnTo>
                  <a:lnTo>
                    <a:pt x="19312" y="6197"/>
                  </a:lnTo>
                  <a:lnTo>
                    <a:pt x="20231" y="6896"/>
                  </a:lnTo>
                  <a:lnTo>
                    <a:pt x="20645" y="7514"/>
                  </a:lnTo>
                  <a:lnTo>
                    <a:pt x="21202" y="7612"/>
                  </a:lnTo>
                  <a:lnTo>
                    <a:pt x="22665" y="8214"/>
                  </a:lnTo>
                  <a:lnTo>
                    <a:pt x="23714" y="8100"/>
                  </a:lnTo>
                  <a:lnTo>
                    <a:pt x="23689" y="7948"/>
                  </a:lnTo>
                  <a:lnTo>
                    <a:pt x="24219" y="4521"/>
                  </a:lnTo>
                  <a:lnTo>
                    <a:pt x="24855" y="4318"/>
                  </a:lnTo>
                  <a:lnTo>
                    <a:pt x="24698" y="4782"/>
                  </a:lnTo>
                  <a:lnTo>
                    <a:pt x="25125" y="5416"/>
                  </a:lnTo>
                  <a:lnTo>
                    <a:pt x="25501" y="5823"/>
                  </a:lnTo>
                  <a:lnTo>
                    <a:pt x="25980" y="6116"/>
                  </a:lnTo>
                  <a:lnTo>
                    <a:pt x="26537" y="6311"/>
                  </a:lnTo>
                  <a:lnTo>
                    <a:pt x="26808" y="6522"/>
                  </a:lnTo>
                  <a:lnTo>
                    <a:pt x="26795" y="6782"/>
                  </a:lnTo>
                  <a:lnTo>
                    <a:pt x="26873" y="6913"/>
                  </a:lnTo>
                  <a:lnTo>
                    <a:pt x="27417" y="7368"/>
                  </a:lnTo>
                  <a:lnTo>
                    <a:pt x="27987" y="7645"/>
                  </a:lnTo>
                  <a:lnTo>
                    <a:pt x="29709" y="7563"/>
                  </a:lnTo>
                  <a:lnTo>
                    <a:pt x="30136" y="7449"/>
                  </a:lnTo>
                  <a:lnTo>
                    <a:pt x="30485" y="8165"/>
                  </a:lnTo>
                  <a:lnTo>
                    <a:pt x="30757" y="9011"/>
                  </a:lnTo>
                  <a:lnTo>
                    <a:pt x="31223" y="9466"/>
                  </a:lnTo>
                  <a:lnTo>
                    <a:pt x="31379" y="9483"/>
                  </a:lnTo>
                  <a:lnTo>
                    <a:pt x="31651" y="8913"/>
                  </a:lnTo>
                  <a:lnTo>
                    <a:pt x="32039" y="8442"/>
                  </a:lnTo>
                  <a:lnTo>
                    <a:pt x="32492" y="8035"/>
                  </a:lnTo>
                  <a:lnTo>
                    <a:pt x="33049" y="7677"/>
                  </a:lnTo>
                  <a:lnTo>
                    <a:pt x="34422" y="7238"/>
                  </a:lnTo>
                  <a:lnTo>
                    <a:pt x="36273" y="5872"/>
                  </a:lnTo>
                  <a:lnTo>
                    <a:pt x="38109" y="4652"/>
                  </a:lnTo>
                  <a:lnTo>
                    <a:pt x="38811" y="5530"/>
                  </a:lnTo>
                  <a:lnTo>
                    <a:pt x="39366" y="5325"/>
                  </a:lnTo>
                  <a:lnTo>
                    <a:pt x="39811" y="5048"/>
                  </a:lnTo>
                  <a:lnTo>
                    <a:pt x="40753" y="6815"/>
                  </a:lnTo>
                  <a:lnTo>
                    <a:pt x="41116" y="7124"/>
                  </a:lnTo>
                  <a:lnTo>
                    <a:pt x="42139" y="7563"/>
                  </a:lnTo>
                  <a:lnTo>
                    <a:pt x="42216" y="7254"/>
                  </a:lnTo>
                  <a:lnTo>
                    <a:pt x="43288" y="7335"/>
                  </a:lnTo>
                  <a:lnTo>
                    <a:pt x="42679" y="7837"/>
                  </a:lnTo>
                  <a:lnTo>
                    <a:pt x="42268" y="8734"/>
                  </a:lnTo>
                  <a:lnTo>
                    <a:pt x="42566" y="8881"/>
                  </a:lnTo>
                  <a:lnTo>
                    <a:pt x="42890" y="9222"/>
                  </a:lnTo>
                  <a:lnTo>
                    <a:pt x="42618" y="9629"/>
                  </a:lnTo>
                  <a:lnTo>
                    <a:pt x="42307" y="9859"/>
                  </a:lnTo>
                  <a:lnTo>
                    <a:pt x="42164" y="10475"/>
                  </a:lnTo>
                  <a:lnTo>
                    <a:pt x="42605" y="10719"/>
                  </a:lnTo>
                  <a:lnTo>
                    <a:pt x="43304" y="8881"/>
                  </a:lnTo>
                  <a:lnTo>
                    <a:pt x="44767" y="7157"/>
                  </a:lnTo>
                  <a:lnTo>
                    <a:pt x="45026" y="7954"/>
                  </a:lnTo>
                  <a:lnTo>
                    <a:pt x="45272" y="8328"/>
                  </a:lnTo>
                  <a:lnTo>
                    <a:pt x="45466" y="8441"/>
                  </a:lnTo>
                  <a:lnTo>
                    <a:pt x="46606" y="8067"/>
                  </a:lnTo>
                  <a:lnTo>
                    <a:pt x="47279" y="8637"/>
                  </a:lnTo>
                  <a:lnTo>
                    <a:pt x="46515" y="8897"/>
                  </a:lnTo>
                  <a:lnTo>
                    <a:pt x="46334" y="9125"/>
                  </a:lnTo>
                  <a:lnTo>
                    <a:pt x="46411" y="9726"/>
                  </a:lnTo>
                  <a:lnTo>
                    <a:pt x="46251" y="10329"/>
                  </a:lnTo>
                  <a:lnTo>
                    <a:pt x="46088" y="10410"/>
                  </a:lnTo>
                  <a:lnTo>
                    <a:pt x="45401" y="10247"/>
                  </a:lnTo>
                  <a:lnTo>
                    <a:pt x="45091" y="10328"/>
                  </a:lnTo>
                  <a:lnTo>
                    <a:pt x="45039" y="10930"/>
                  </a:lnTo>
                  <a:lnTo>
                    <a:pt x="45194" y="11272"/>
                  </a:lnTo>
                  <a:lnTo>
                    <a:pt x="45350" y="11369"/>
                  </a:lnTo>
                  <a:lnTo>
                    <a:pt x="44884" y="12296"/>
                  </a:lnTo>
                  <a:lnTo>
                    <a:pt x="45207" y="12671"/>
                  </a:lnTo>
                  <a:lnTo>
                    <a:pt x="45596" y="12605"/>
                  </a:lnTo>
                  <a:lnTo>
                    <a:pt x="46126" y="13159"/>
                  </a:lnTo>
                  <a:lnTo>
                    <a:pt x="46411" y="13110"/>
                  </a:lnTo>
                  <a:lnTo>
                    <a:pt x="47719" y="13842"/>
                  </a:lnTo>
                  <a:lnTo>
                    <a:pt x="47564" y="14476"/>
                  </a:lnTo>
                  <a:lnTo>
                    <a:pt x="47862" y="14866"/>
                  </a:lnTo>
                  <a:lnTo>
                    <a:pt x="47279" y="15468"/>
                  </a:lnTo>
                  <a:lnTo>
                    <a:pt x="46709" y="15729"/>
                  </a:lnTo>
                  <a:lnTo>
                    <a:pt x="46955" y="16444"/>
                  </a:lnTo>
                  <a:lnTo>
                    <a:pt x="46411" y="16526"/>
                  </a:lnTo>
                  <a:lnTo>
                    <a:pt x="46683" y="18201"/>
                  </a:lnTo>
                  <a:lnTo>
                    <a:pt x="46450" y="18412"/>
                  </a:lnTo>
                  <a:lnTo>
                    <a:pt x="46813" y="18917"/>
                  </a:lnTo>
                  <a:lnTo>
                    <a:pt x="47357" y="18543"/>
                  </a:lnTo>
                  <a:lnTo>
                    <a:pt x="47292" y="18217"/>
                  </a:lnTo>
                  <a:lnTo>
                    <a:pt x="47669" y="18532"/>
                  </a:lnTo>
                  <a:lnTo>
                    <a:pt x="47300" y="18985"/>
                  </a:lnTo>
                  <a:lnTo>
                    <a:pt x="46773" y="19341"/>
                  </a:lnTo>
                  <a:lnTo>
                    <a:pt x="46544" y="19398"/>
                  </a:lnTo>
                  <a:lnTo>
                    <a:pt x="44980" y="19392"/>
                  </a:lnTo>
                  <a:lnTo>
                    <a:pt x="45271" y="19650"/>
                  </a:lnTo>
                  <a:lnTo>
                    <a:pt x="46127" y="21291"/>
                  </a:lnTo>
                  <a:lnTo>
                    <a:pt x="46140" y="21975"/>
                  </a:lnTo>
                  <a:lnTo>
                    <a:pt x="45583" y="23552"/>
                  </a:lnTo>
                  <a:lnTo>
                    <a:pt x="45246" y="23504"/>
                  </a:lnTo>
                  <a:lnTo>
                    <a:pt x="45026" y="23617"/>
                  </a:lnTo>
                  <a:lnTo>
                    <a:pt x="44534" y="24349"/>
                  </a:lnTo>
                  <a:lnTo>
                    <a:pt x="44405" y="25439"/>
                  </a:lnTo>
                  <a:lnTo>
                    <a:pt x="44508" y="25651"/>
                  </a:lnTo>
                  <a:lnTo>
                    <a:pt x="44806" y="25927"/>
                  </a:lnTo>
                  <a:lnTo>
                    <a:pt x="44353" y="26496"/>
                  </a:lnTo>
                  <a:lnTo>
                    <a:pt x="44236" y="26366"/>
                  </a:lnTo>
                  <a:lnTo>
                    <a:pt x="44379" y="26187"/>
                  </a:lnTo>
                  <a:lnTo>
                    <a:pt x="44249" y="26057"/>
                  </a:lnTo>
                  <a:lnTo>
                    <a:pt x="43757" y="26594"/>
                  </a:lnTo>
                  <a:lnTo>
                    <a:pt x="43175" y="27521"/>
                  </a:lnTo>
                  <a:lnTo>
                    <a:pt x="43188" y="27847"/>
                  </a:lnTo>
                  <a:lnTo>
                    <a:pt x="43628" y="28074"/>
                  </a:lnTo>
                  <a:lnTo>
                    <a:pt x="43330" y="28465"/>
                  </a:lnTo>
                  <a:lnTo>
                    <a:pt x="43356" y="28660"/>
                  </a:lnTo>
                  <a:lnTo>
                    <a:pt x="43563" y="28823"/>
                  </a:lnTo>
                  <a:lnTo>
                    <a:pt x="43809" y="28888"/>
                  </a:lnTo>
                  <a:lnTo>
                    <a:pt x="44107" y="29408"/>
                  </a:lnTo>
                  <a:lnTo>
                    <a:pt x="44236" y="29766"/>
                  </a:lnTo>
                  <a:lnTo>
                    <a:pt x="44236" y="30270"/>
                  </a:lnTo>
                  <a:lnTo>
                    <a:pt x="44042" y="30677"/>
                  </a:lnTo>
                  <a:lnTo>
                    <a:pt x="44396" y="31037"/>
                  </a:lnTo>
                  <a:lnTo>
                    <a:pt x="45156" y="31864"/>
                  </a:lnTo>
                  <a:lnTo>
                    <a:pt x="45337" y="32271"/>
                  </a:lnTo>
                  <a:lnTo>
                    <a:pt x="45920" y="32482"/>
                  </a:lnTo>
                  <a:lnTo>
                    <a:pt x="46088" y="32352"/>
                  </a:lnTo>
                  <a:lnTo>
                    <a:pt x="46502" y="32580"/>
                  </a:lnTo>
                  <a:lnTo>
                    <a:pt x="46709" y="32840"/>
                  </a:lnTo>
                  <a:lnTo>
                    <a:pt x="46463" y="33442"/>
                  </a:lnTo>
                  <a:lnTo>
                    <a:pt x="46615" y="33653"/>
                  </a:lnTo>
                  <a:lnTo>
                    <a:pt x="47046" y="33588"/>
                  </a:lnTo>
                  <a:lnTo>
                    <a:pt x="47921" y="34122"/>
                  </a:lnTo>
                  <a:lnTo>
                    <a:pt x="48703" y="34873"/>
                  </a:lnTo>
                  <a:lnTo>
                    <a:pt x="49118" y="35182"/>
                  </a:lnTo>
                  <a:lnTo>
                    <a:pt x="49247" y="35231"/>
                  </a:lnTo>
                  <a:lnTo>
                    <a:pt x="49221" y="35491"/>
                  </a:lnTo>
                  <a:lnTo>
                    <a:pt x="49351" y="35540"/>
                  </a:lnTo>
                  <a:lnTo>
                    <a:pt x="50063" y="36191"/>
                  </a:lnTo>
                  <a:lnTo>
                    <a:pt x="50024" y="36484"/>
                  </a:lnTo>
                  <a:lnTo>
                    <a:pt x="49865" y="36599"/>
                  </a:lnTo>
                  <a:lnTo>
                    <a:pt x="49532" y="36842"/>
                  </a:lnTo>
                  <a:lnTo>
                    <a:pt x="49467" y="37264"/>
                  </a:lnTo>
                  <a:lnTo>
                    <a:pt x="49662" y="37378"/>
                  </a:lnTo>
                  <a:lnTo>
                    <a:pt x="49610" y="37801"/>
                  </a:lnTo>
                  <a:lnTo>
                    <a:pt x="49311" y="37942"/>
                  </a:lnTo>
                  <a:lnTo>
                    <a:pt x="49493" y="38354"/>
                  </a:lnTo>
                  <a:lnTo>
                    <a:pt x="49908" y="38566"/>
                  </a:lnTo>
                  <a:lnTo>
                    <a:pt x="49982" y="39134"/>
                  </a:lnTo>
                  <a:lnTo>
                    <a:pt x="50089" y="39745"/>
                  </a:lnTo>
                  <a:lnTo>
                    <a:pt x="50273" y="39937"/>
                  </a:lnTo>
                  <a:lnTo>
                    <a:pt x="50578" y="40640"/>
                  </a:lnTo>
                  <a:lnTo>
                    <a:pt x="50622" y="40777"/>
                  </a:lnTo>
                  <a:lnTo>
                    <a:pt x="50710" y="41249"/>
                  </a:lnTo>
                  <a:lnTo>
                    <a:pt x="50710" y="41428"/>
                  </a:lnTo>
                  <a:lnTo>
                    <a:pt x="50451" y="41965"/>
                  </a:lnTo>
                  <a:lnTo>
                    <a:pt x="50995" y="43218"/>
                  </a:lnTo>
                  <a:lnTo>
                    <a:pt x="50801" y="43738"/>
                  </a:lnTo>
                  <a:lnTo>
                    <a:pt x="51021" y="44161"/>
                  </a:lnTo>
                  <a:lnTo>
                    <a:pt x="51889" y="44551"/>
                  </a:lnTo>
                  <a:lnTo>
                    <a:pt x="52212" y="44616"/>
                  </a:lnTo>
                  <a:lnTo>
                    <a:pt x="52031" y="45527"/>
                  </a:lnTo>
                  <a:lnTo>
                    <a:pt x="51047" y="45820"/>
                  </a:lnTo>
                  <a:lnTo>
                    <a:pt x="51669" y="46877"/>
                  </a:lnTo>
                  <a:lnTo>
                    <a:pt x="51927" y="46633"/>
                  </a:lnTo>
                  <a:lnTo>
                    <a:pt x="52497" y="47072"/>
                  </a:lnTo>
                  <a:lnTo>
                    <a:pt x="52704" y="47625"/>
                  </a:lnTo>
                  <a:lnTo>
                    <a:pt x="52575" y="47999"/>
                  </a:lnTo>
                  <a:lnTo>
                    <a:pt x="52808" y="48309"/>
                  </a:lnTo>
                  <a:lnTo>
                    <a:pt x="53429" y="48650"/>
                  </a:lnTo>
                  <a:lnTo>
                    <a:pt x="53650" y="48618"/>
                  </a:lnTo>
                  <a:lnTo>
                    <a:pt x="53753" y="49203"/>
                  </a:lnTo>
                  <a:lnTo>
                    <a:pt x="53468" y="49887"/>
                  </a:lnTo>
                  <a:lnTo>
                    <a:pt x="52873" y="50602"/>
                  </a:lnTo>
                  <a:lnTo>
                    <a:pt x="52925" y="52505"/>
                  </a:lnTo>
                  <a:lnTo>
                    <a:pt x="52989" y="52733"/>
                  </a:lnTo>
                  <a:lnTo>
                    <a:pt x="53417" y="52147"/>
                  </a:lnTo>
                  <a:lnTo>
                    <a:pt x="54077" y="52196"/>
                  </a:lnTo>
                  <a:lnTo>
                    <a:pt x="54116" y="52343"/>
                  </a:lnTo>
                  <a:lnTo>
                    <a:pt x="54647" y="52505"/>
                  </a:lnTo>
                  <a:lnTo>
                    <a:pt x="54216" y="51757"/>
                  </a:lnTo>
                  <a:lnTo>
                    <a:pt x="55695" y="51383"/>
                  </a:lnTo>
                  <a:lnTo>
                    <a:pt x="57586" y="51562"/>
                  </a:lnTo>
                  <a:lnTo>
                    <a:pt x="58233" y="51399"/>
                  </a:lnTo>
                  <a:lnTo>
                    <a:pt x="58401" y="51594"/>
                  </a:lnTo>
                  <a:lnTo>
                    <a:pt x="59140" y="51594"/>
                  </a:lnTo>
                  <a:lnTo>
                    <a:pt x="59787" y="51708"/>
                  </a:lnTo>
                  <a:lnTo>
                    <a:pt x="60059" y="51920"/>
                  </a:lnTo>
                  <a:lnTo>
                    <a:pt x="61211" y="51464"/>
                  </a:lnTo>
                  <a:lnTo>
                    <a:pt x="61910" y="50879"/>
                  </a:lnTo>
                  <a:lnTo>
                    <a:pt x="62027" y="50521"/>
                  </a:lnTo>
                  <a:lnTo>
                    <a:pt x="63192" y="51106"/>
                  </a:lnTo>
                  <a:lnTo>
                    <a:pt x="63671" y="50407"/>
                  </a:lnTo>
                  <a:lnTo>
                    <a:pt x="63878" y="49789"/>
                  </a:lnTo>
                  <a:lnTo>
                    <a:pt x="64552" y="49268"/>
                  </a:lnTo>
                  <a:lnTo>
                    <a:pt x="65272" y="48296"/>
                  </a:lnTo>
                  <a:lnTo>
                    <a:pt x="65329" y="48113"/>
                  </a:lnTo>
                  <a:lnTo>
                    <a:pt x="65600" y="48260"/>
                  </a:lnTo>
                  <a:lnTo>
                    <a:pt x="65691" y="48536"/>
                  </a:lnTo>
                  <a:lnTo>
                    <a:pt x="66054" y="48618"/>
                  </a:lnTo>
                  <a:lnTo>
                    <a:pt x="67193" y="48536"/>
                  </a:lnTo>
                  <a:lnTo>
                    <a:pt x="67763" y="48927"/>
                  </a:lnTo>
                  <a:lnTo>
                    <a:pt x="68242" y="49398"/>
                  </a:lnTo>
                  <a:lnTo>
                    <a:pt x="67426" y="50439"/>
                  </a:lnTo>
                  <a:lnTo>
                    <a:pt x="67012" y="51074"/>
                  </a:lnTo>
                  <a:lnTo>
                    <a:pt x="66688" y="51773"/>
                  </a:lnTo>
                  <a:lnTo>
                    <a:pt x="66818" y="52343"/>
                  </a:lnTo>
                  <a:lnTo>
                    <a:pt x="67064" y="52896"/>
                  </a:lnTo>
                  <a:lnTo>
                    <a:pt x="67206" y="53074"/>
                  </a:lnTo>
                  <a:lnTo>
                    <a:pt x="67426" y="53074"/>
                  </a:lnTo>
                  <a:lnTo>
                    <a:pt x="67698" y="52587"/>
                  </a:lnTo>
                  <a:lnTo>
                    <a:pt x="68242" y="52375"/>
                  </a:lnTo>
                  <a:lnTo>
                    <a:pt x="68643" y="52456"/>
                  </a:lnTo>
                  <a:lnTo>
                    <a:pt x="68825" y="52733"/>
                  </a:lnTo>
                  <a:lnTo>
                    <a:pt x="68760" y="53123"/>
                  </a:lnTo>
                  <a:lnTo>
                    <a:pt x="68928" y="53448"/>
                  </a:lnTo>
                  <a:lnTo>
                    <a:pt x="69084" y="53823"/>
                  </a:lnTo>
                  <a:lnTo>
                    <a:pt x="69744" y="53741"/>
                  </a:lnTo>
                  <a:lnTo>
                    <a:pt x="70262" y="53221"/>
                  </a:lnTo>
                  <a:lnTo>
                    <a:pt x="71453" y="53139"/>
                  </a:lnTo>
                  <a:lnTo>
                    <a:pt x="71997" y="52863"/>
                  </a:lnTo>
                  <a:lnTo>
                    <a:pt x="72683" y="52749"/>
                  </a:lnTo>
                  <a:lnTo>
                    <a:pt x="72774" y="52895"/>
                  </a:lnTo>
                  <a:lnTo>
                    <a:pt x="72372" y="53400"/>
                  </a:lnTo>
                  <a:lnTo>
                    <a:pt x="72346" y="53741"/>
                  </a:lnTo>
                  <a:lnTo>
                    <a:pt x="72424" y="53985"/>
                  </a:lnTo>
                  <a:lnTo>
                    <a:pt x="72929" y="54327"/>
                  </a:lnTo>
                  <a:lnTo>
                    <a:pt x="73214" y="54311"/>
                  </a:lnTo>
                  <a:lnTo>
                    <a:pt x="73162" y="55807"/>
                  </a:lnTo>
                  <a:lnTo>
                    <a:pt x="72826" y="55953"/>
                  </a:lnTo>
                  <a:lnTo>
                    <a:pt x="72800" y="55498"/>
                  </a:lnTo>
                  <a:lnTo>
                    <a:pt x="72328" y="54633"/>
                  </a:lnTo>
                  <a:lnTo>
                    <a:pt x="72308" y="54880"/>
                  </a:lnTo>
                  <a:lnTo>
                    <a:pt x="72541" y="55319"/>
                  </a:lnTo>
                  <a:lnTo>
                    <a:pt x="72139" y="55872"/>
                  </a:lnTo>
                  <a:lnTo>
                    <a:pt x="71699" y="55807"/>
                  </a:lnTo>
                  <a:lnTo>
                    <a:pt x="71388" y="55124"/>
                  </a:lnTo>
                  <a:lnTo>
                    <a:pt x="70883" y="54717"/>
                  </a:lnTo>
                  <a:lnTo>
                    <a:pt x="70896" y="55205"/>
                  </a:lnTo>
                  <a:lnTo>
                    <a:pt x="71013" y="55530"/>
                  </a:lnTo>
                  <a:lnTo>
                    <a:pt x="71388" y="55840"/>
                  </a:lnTo>
                  <a:lnTo>
                    <a:pt x="70715" y="56100"/>
                  </a:lnTo>
                  <a:lnTo>
                    <a:pt x="70475" y="55679"/>
                  </a:lnTo>
                  <a:lnTo>
                    <a:pt x="70094" y="55807"/>
                  </a:lnTo>
                  <a:lnTo>
                    <a:pt x="70288" y="56506"/>
                  </a:lnTo>
                  <a:lnTo>
                    <a:pt x="70874" y="56718"/>
                  </a:lnTo>
                  <a:lnTo>
                    <a:pt x="70935" y="57987"/>
                  </a:lnTo>
                  <a:lnTo>
                    <a:pt x="70845" y="58263"/>
                  </a:lnTo>
                  <a:lnTo>
                    <a:pt x="71180" y="59105"/>
                  </a:lnTo>
                  <a:lnTo>
                    <a:pt x="71466" y="58279"/>
                  </a:lnTo>
                  <a:lnTo>
                    <a:pt x="71854" y="57580"/>
                  </a:lnTo>
                  <a:lnTo>
                    <a:pt x="72683" y="57011"/>
                  </a:lnTo>
                  <a:lnTo>
                    <a:pt x="73348" y="56656"/>
                  </a:lnTo>
                  <a:lnTo>
                    <a:pt x="73529" y="57752"/>
                  </a:lnTo>
                  <a:lnTo>
                    <a:pt x="74316" y="58109"/>
                  </a:lnTo>
                  <a:lnTo>
                    <a:pt x="74521" y="58202"/>
                  </a:lnTo>
                  <a:lnTo>
                    <a:pt x="75836" y="57588"/>
                  </a:lnTo>
                  <a:lnTo>
                    <a:pt x="76166" y="57433"/>
                  </a:lnTo>
                  <a:lnTo>
                    <a:pt x="77034" y="59109"/>
                  </a:lnTo>
                  <a:lnTo>
                    <a:pt x="77034" y="59776"/>
                  </a:lnTo>
                  <a:lnTo>
                    <a:pt x="75942" y="63007"/>
                  </a:lnTo>
                  <a:lnTo>
                    <a:pt x="75869" y="63224"/>
                  </a:lnTo>
                  <a:lnTo>
                    <a:pt x="75349" y="64175"/>
                  </a:lnTo>
                  <a:lnTo>
                    <a:pt x="74622" y="65503"/>
                  </a:lnTo>
                  <a:lnTo>
                    <a:pt x="74418" y="65875"/>
                  </a:lnTo>
                  <a:lnTo>
                    <a:pt x="72528" y="66884"/>
                  </a:lnTo>
                  <a:lnTo>
                    <a:pt x="72165" y="67404"/>
                  </a:lnTo>
                  <a:lnTo>
                    <a:pt x="72217" y="68023"/>
                  </a:lnTo>
                  <a:lnTo>
                    <a:pt x="72230" y="68185"/>
                  </a:lnTo>
                  <a:lnTo>
                    <a:pt x="71970" y="68532"/>
                  </a:lnTo>
                  <a:lnTo>
                    <a:pt x="71508" y="69146"/>
                  </a:lnTo>
                  <a:lnTo>
                    <a:pt x="71143" y="69633"/>
                  </a:lnTo>
                  <a:lnTo>
                    <a:pt x="70874" y="69781"/>
                  </a:lnTo>
                  <a:lnTo>
                    <a:pt x="70164" y="70173"/>
                  </a:lnTo>
                  <a:lnTo>
                    <a:pt x="67970" y="71382"/>
                  </a:lnTo>
                  <a:lnTo>
                    <a:pt x="68021" y="72008"/>
                  </a:lnTo>
                  <a:lnTo>
                    <a:pt x="68089" y="72830"/>
                  </a:lnTo>
                  <a:lnTo>
                    <a:pt x="68304" y="75145"/>
                  </a:lnTo>
                  <a:lnTo>
                    <a:pt x="68600" y="75868"/>
                  </a:lnTo>
                  <a:lnTo>
                    <a:pt x="68894" y="76589"/>
                  </a:lnTo>
                  <a:lnTo>
                    <a:pt x="70065" y="77826"/>
                  </a:lnTo>
                  <a:lnTo>
                    <a:pt x="71600" y="77730"/>
                  </a:lnTo>
                  <a:lnTo>
                    <a:pt x="71883" y="77731"/>
                  </a:lnTo>
                  <a:lnTo>
                    <a:pt x="72204" y="77937"/>
                  </a:lnTo>
                  <a:lnTo>
                    <a:pt x="72253" y="78468"/>
                  </a:lnTo>
                  <a:lnTo>
                    <a:pt x="71720" y="81287"/>
                  </a:lnTo>
                  <a:lnTo>
                    <a:pt x="71597" y="81938"/>
                  </a:lnTo>
                  <a:lnTo>
                    <a:pt x="71511" y="82422"/>
                  </a:lnTo>
                  <a:lnTo>
                    <a:pt x="71529" y="85859"/>
                  </a:lnTo>
                  <a:lnTo>
                    <a:pt x="71852" y="87553"/>
                  </a:lnTo>
                  <a:lnTo>
                    <a:pt x="72536" y="91130"/>
                  </a:lnTo>
                  <a:lnTo>
                    <a:pt x="72894" y="91955"/>
                  </a:lnTo>
                  <a:lnTo>
                    <a:pt x="73295" y="92876"/>
                  </a:lnTo>
                  <a:lnTo>
                    <a:pt x="73709" y="93829"/>
                  </a:lnTo>
                  <a:lnTo>
                    <a:pt x="74257" y="96019"/>
                  </a:lnTo>
                  <a:lnTo>
                    <a:pt x="73583" y="95965"/>
                  </a:lnTo>
                  <a:lnTo>
                    <a:pt x="73115" y="96334"/>
                  </a:lnTo>
                  <a:lnTo>
                    <a:pt x="72801" y="96814"/>
                  </a:lnTo>
                  <a:lnTo>
                    <a:pt x="72850" y="97078"/>
                  </a:lnTo>
                  <a:lnTo>
                    <a:pt x="72749" y="97415"/>
                  </a:lnTo>
                  <a:lnTo>
                    <a:pt x="70970" y="96765"/>
                  </a:lnTo>
                  <a:lnTo>
                    <a:pt x="69889" y="96061"/>
                  </a:lnTo>
                  <a:lnTo>
                    <a:pt x="69444" y="96035"/>
                  </a:lnTo>
                  <a:lnTo>
                    <a:pt x="70132" y="94662"/>
                  </a:lnTo>
                  <a:lnTo>
                    <a:pt x="69426" y="94364"/>
                  </a:lnTo>
                  <a:lnTo>
                    <a:pt x="67613" y="94022"/>
                  </a:lnTo>
                  <a:lnTo>
                    <a:pt x="67387" y="93686"/>
                  </a:lnTo>
                  <a:lnTo>
                    <a:pt x="67241" y="92088"/>
                  </a:lnTo>
                  <a:lnTo>
                    <a:pt x="66933" y="89376"/>
                  </a:lnTo>
                  <a:lnTo>
                    <a:pt x="67034" y="88583"/>
                  </a:lnTo>
                  <a:lnTo>
                    <a:pt x="67363" y="87604"/>
                  </a:lnTo>
                  <a:lnTo>
                    <a:pt x="67106" y="87276"/>
                  </a:lnTo>
                  <a:lnTo>
                    <a:pt x="66834" y="86647"/>
                  </a:lnTo>
                  <a:lnTo>
                    <a:pt x="66535" y="86204"/>
                  </a:lnTo>
                  <a:lnTo>
                    <a:pt x="66304" y="86446"/>
                  </a:lnTo>
                  <a:lnTo>
                    <a:pt x="66002" y="86513"/>
                  </a:lnTo>
                  <a:lnTo>
                    <a:pt x="65386" y="86015"/>
                  </a:lnTo>
                  <a:lnTo>
                    <a:pt x="64604" y="86074"/>
                  </a:lnTo>
                  <a:lnTo>
                    <a:pt x="63848" y="86529"/>
                  </a:lnTo>
                  <a:lnTo>
                    <a:pt x="62982" y="86808"/>
                  </a:lnTo>
                  <a:lnTo>
                    <a:pt x="62634" y="86756"/>
                  </a:lnTo>
                  <a:lnTo>
                    <a:pt x="62464" y="86466"/>
                  </a:lnTo>
                  <a:lnTo>
                    <a:pt x="62007" y="86209"/>
                  </a:lnTo>
                  <a:lnTo>
                    <a:pt x="61323" y="86597"/>
                  </a:lnTo>
                  <a:lnTo>
                    <a:pt x="60488" y="87457"/>
                  </a:lnTo>
                  <a:lnTo>
                    <a:pt x="59974" y="87618"/>
                  </a:lnTo>
                  <a:lnTo>
                    <a:pt x="59413" y="87658"/>
                  </a:lnTo>
                  <a:lnTo>
                    <a:pt x="57428" y="88629"/>
                  </a:lnTo>
                  <a:lnTo>
                    <a:pt x="56960" y="89194"/>
                  </a:lnTo>
                  <a:lnTo>
                    <a:pt x="56944" y="89652"/>
                  </a:lnTo>
                  <a:lnTo>
                    <a:pt x="56525" y="90292"/>
                  </a:lnTo>
                  <a:lnTo>
                    <a:pt x="56029" y="90281"/>
                  </a:lnTo>
                  <a:lnTo>
                    <a:pt x="55848" y="90154"/>
                  </a:lnTo>
                  <a:lnTo>
                    <a:pt x="55652" y="90128"/>
                  </a:lnTo>
                  <a:lnTo>
                    <a:pt x="55297" y="90162"/>
                  </a:lnTo>
                  <a:lnTo>
                    <a:pt x="54802" y="90392"/>
                  </a:lnTo>
                  <a:lnTo>
                    <a:pt x="54563" y="90735"/>
                  </a:lnTo>
                  <a:lnTo>
                    <a:pt x="54563" y="90872"/>
                  </a:lnTo>
                  <a:lnTo>
                    <a:pt x="54166" y="91825"/>
                  </a:lnTo>
                  <a:lnTo>
                    <a:pt x="53358" y="92480"/>
                  </a:lnTo>
                  <a:lnTo>
                    <a:pt x="52300" y="92406"/>
                  </a:lnTo>
                  <a:lnTo>
                    <a:pt x="51730" y="93306"/>
                  </a:lnTo>
                  <a:lnTo>
                    <a:pt x="51564" y="93647"/>
                  </a:lnTo>
                  <a:lnTo>
                    <a:pt x="51100" y="93231"/>
                  </a:lnTo>
                  <a:lnTo>
                    <a:pt x="50754" y="92678"/>
                  </a:lnTo>
                  <a:lnTo>
                    <a:pt x="50848" y="91025"/>
                  </a:lnTo>
                  <a:lnTo>
                    <a:pt x="50912" y="90715"/>
                  </a:lnTo>
                  <a:lnTo>
                    <a:pt x="51052" y="90500"/>
                  </a:lnTo>
                  <a:lnTo>
                    <a:pt x="51754" y="89696"/>
                  </a:lnTo>
                  <a:lnTo>
                    <a:pt x="52005" y="89038"/>
                  </a:lnTo>
                  <a:lnTo>
                    <a:pt x="51987" y="88654"/>
                  </a:lnTo>
                  <a:lnTo>
                    <a:pt x="51781" y="88353"/>
                  </a:lnTo>
                  <a:lnTo>
                    <a:pt x="51464" y="88228"/>
                  </a:lnTo>
                  <a:lnTo>
                    <a:pt x="50575" y="88221"/>
                  </a:lnTo>
                  <a:lnTo>
                    <a:pt x="50194" y="88087"/>
                  </a:lnTo>
                  <a:lnTo>
                    <a:pt x="49924" y="87907"/>
                  </a:lnTo>
                  <a:lnTo>
                    <a:pt x="49699" y="87485"/>
                  </a:lnTo>
                  <a:lnTo>
                    <a:pt x="49742" y="87197"/>
                  </a:lnTo>
                  <a:lnTo>
                    <a:pt x="49924" y="87038"/>
                  </a:lnTo>
                  <a:lnTo>
                    <a:pt x="50740" y="86836"/>
                  </a:lnTo>
                  <a:lnTo>
                    <a:pt x="51063" y="86620"/>
                  </a:lnTo>
                  <a:lnTo>
                    <a:pt x="51457" y="85796"/>
                  </a:lnTo>
                  <a:lnTo>
                    <a:pt x="51493" y="85369"/>
                  </a:lnTo>
                  <a:lnTo>
                    <a:pt x="50412" y="84652"/>
                  </a:lnTo>
                  <a:lnTo>
                    <a:pt x="50161" y="84324"/>
                  </a:lnTo>
                  <a:lnTo>
                    <a:pt x="50032" y="83894"/>
                  </a:lnTo>
                  <a:lnTo>
                    <a:pt x="50019" y="83601"/>
                  </a:lnTo>
                  <a:lnTo>
                    <a:pt x="50096" y="83188"/>
                  </a:lnTo>
                  <a:lnTo>
                    <a:pt x="50478" y="82289"/>
                  </a:lnTo>
                  <a:lnTo>
                    <a:pt x="50483" y="81938"/>
                  </a:lnTo>
                  <a:lnTo>
                    <a:pt x="50348" y="81528"/>
                  </a:lnTo>
                  <a:lnTo>
                    <a:pt x="50121" y="81195"/>
                  </a:lnTo>
                  <a:lnTo>
                    <a:pt x="49699" y="80835"/>
                  </a:lnTo>
                  <a:lnTo>
                    <a:pt x="49548" y="80844"/>
                  </a:lnTo>
                  <a:lnTo>
                    <a:pt x="49759" y="81365"/>
                  </a:lnTo>
                  <a:lnTo>
                    <a:pt x="50315" y="81935"/>
                  </a:lnTo>
                  <a:lnTo>
                    <a:pt x="50387" y="82076"/>
                  </a:lnTo>
                  <a:lnTo>
                    <a:pt x="50395" y="82292"/>
                  </a:lnTo>
                  <a:lnTo>
                    <a:pt x="50331" y="82612"/>
                  </a:lnTo>
                  <a:lnTo>
                    <a:pt x="50217" y="82430"/>
                  </a:lnTo>
                  <a:lnTo>
                    <a:pt x="49828" y="82657"/>
                  </a:lnTo>
                  <a:lnTo>
                    <a:pt x="49412" y="83454"/>
                  </a:lnTo>
                  <a:lnTo>
                    <a:pt x="49083" y="83848"/>
                  </a:lnTo>
                  <a:lnTo>
                    <a:pt x="48384" y="84120"/>
                  </a:lnTo>
                  <a:lnTo>
                    <a:pt x="48055" y="84105"/>
                  </a:lnTo>
                  <a:lnTo>
                    <a:pt x="47877" y="83823"/>
                  </a:lnTo>
                  <a:lnTo>
                    <a:pt x="47533" y="83644"/>
                  </a:lnTo>
                  <a:lnTo>
                    <a:pt x="46766" y="83641"/>
                  </a:lnTo>
                  <a:lnTo>
                    <a:pt x="46251" y="83827"/>
                  </a:lnTo>
                  <a:lnTo>
                    <a:pt x="45374" y="83924"/>
                  </a:lnTo>
                  <a:lnTo>
                    <a:pt x="45023" y="83906"/>
                  </a:lnTo>
                  <a:lnTo>
                    <a:pt x="43296" y="83423"/>
                  </a:lnTo>
                  <a:lnTo>
                    <a:pt x="43028" y="83202"/>
                  </a:lnTo>
                  <a:lnTo>
                    <a:pt x="42890" y="82822"/>
                  </a:lnTo>
                  <a:lnTo>
                    <a:pt x="42694" y="82573"/>
                  </a:lnTo>
                  <a:lnTo>
                    <a:pt x="41580" y="81937"/>
                  </a:lnTo>
                  <a:lnTo>
                    <a:pt x="41310" y="81621"/>
                  </a:lnTo>
                  <a:lnTo>
                    <a:pt x="40874" y="80740"/>
                  </a:lnTo>
                  <a:lnTo>
                    <a:pt x="40286" y="80323"/>
                  </a:lnTo>
                  <a:lnTo>
                    <a:pt x="40278" y="80139"/>
                  </a:lnTo>
                  <a:lnTo>
                    <a:pt x="40481" y="79719"/>
                  </a:lnTo>
                  <a:lnTo>
                    <a:pt x="41038" y="78922"/>
                  </a:lnTo>
                  <a:lnTo>
                    <a:pt x="40993" y="78491"/>
                  </a:lnTo>
                  <a:lnTo>
                    <a:pt x="40868" y="78328"/>
                  </a:lnTo>
                  <a:lnTo>
                    <a:pt x="40634" y="78238"/>
                  </a:lnTo>
                  <a:lnTo>
                    <a:pt x="40037" y="78319"/>
                  </a:lnTo>
                  <a:lnTo>
                    <a:pt x="39063" y="78751"/>
                  </a:lnTo>
                  <a:lnTo>
                    <a:pt x="37550" y="79107"/>
                  </a:lnTo>
                  <a:lnTo>
                    <a:pt x="36624" y="78047"/>
                  </a:lnTo>
                  <a:lnTo>
                    <a:pt x="36930" y="76959"/>
                  </a:lnTo>
                  <a:lnTo>
                    <a:pt x="35925" y="76144"/>
                  </a:lnTo>
                  <a:lnTo>
                    <a:pt x="35767" y="75827"/>
                  </a:lnTo>
                  <a:lnTo>
                    <a:pt x="35344" y="75731"/>
                  </a:lnTo>
                  <a:lnTo>
                    <a:pt x="34836" y="75863"/>
                  </a:lnTo>
                  <a:lnTo>
                    <a:pt x="34457" y="75965"/>
                  </a:lnTo>
                  <a:lnTo>
                    <a:pt x="34190" y="74736"/>
                  </a:lnTo>
                  <a:lnTo>
                    <a:pt x="34655" y="74887"/>
                  </a:lnTo>
                  <a:lnTo>
                    <a:pt x="32713" y="73228"/>
                  </a:lnTo>
                  <a:lnTo>
                    <a:pt x="32290" y="73212"/>
                  </a:lnTo>
                  <a:lnTo>
                    <a:pt x="31819" y="73325"/>
                  </a:lnTo>
                  <a:lnTo>
                    <a:pt x="31496" y="73228"/>
                  </a:lnTo>
                  <a:lnTo>
                    <a:pt x="30848" y="74724"/>
                  </a:lnTo>
                  <a:lnTo>
                    <a:pt x="29968" y="75538"/>
                  </a:lnTo>
                  <a:lnTo>
                    <a:pt x="29864" y="75863"/>
                  </a:lnTo>
                  <a:lnTo>
                    <a:pt x="29049" y="76432"/>
                  </a:lnTo>
                  <a:lnTo>
                    <a:pt x="26304" y="77311"/>
                  </a:lnTo>
                  <a:lnTo>
                    <a:pt x="25838" y="77294"/>
                  </a:lnTo>
                  <a:lnTo>
                    <a:pt x="25682" y="77099"/>
                  </a:lnTo>
                  <a:lnTo>
                    <a:pt x="24931" y="77327"/>
                  </a:lnTo>
                  <a:lnTo>
                    <a:pt x="24517" y="77782"/>
                  </a:lnTo>
                  <a:lnTo>
                    <a:pt x="23870" y="77766"/>
                  </a:lnTo>
                  <a:lnTo>
                    <a:pt x="22627" y="78937"/>
                  </a:lnTo>
                  <a:lnTo>
                    <a:pt x="21643" y="79051"/>
                  </a:lnTo>
                  <a:lnTo>
                    <a:pt x="21215" y="79848"/>
                  </a:lnTo>
                  <a:lnTo>
                    <a:pt x="20425" y="79685"/>
                  </a:lnTo>
                  <a:lnTo>
                    <a:pt x="19260" y="80580"/>
                  </a:lnTo>
                  <a:lnTo>
                    <a:pt x="17396" y="81296"/>
                  </a:lnTo>
                  <a:lnTo>
                    <a:pt x="16942" y="80873"/>
                  </a:lnTo>
                  <a:lnTo>
                    <a:pt x="15958" y="80645"/>
                  </a:lnTo>
                  <a:lnTo>
                    <a:pt x="15259" y="81279"/>
                  </a:lnTo>
                  <a:lnTo>
                    <a:pt x="15091" y="81800"/>
                  </a:lnTo>
                  <a:lnTo>
                    <a:pt x="14340" y="82353"/>
                  </a:lnTo>
                  <a:lnTo>
                    <a:pt x="13343" y="84142"/>
                  </a:lnTo>
                  <a:lnTo>
                    <a:pt x="12760" y="83020"/>
                  </a:lnTo>
                  <a:lnTo>
                    <a:pt x="12605" y="82987"/>
                  </a:lnTo>
                  <a:lnTo>
                    <a:pt x="12735" y="82402"/>
                  </a:lnTo>
                  <a:lnTo>
                    <a:pt x="12113" y="82873"/>
                  </a:lnTo>
                  <a:lnTo>
                    <a:pt x="11945" y="82564"/>
                  </a:lnTo>
                  <a:lnTo>
                    <a:pt x="11517" y="82808"/>
                  </a:lnTo>
                  <a:lnTo>
                    <a:pt x="11155" y="83003"/>
                  </a:lnTo>
                  <a:lnTo>
                    <a:pt x="10818" y="83036"/>
                  </a:lnTo>
                  <a:lnTo>
                    <a:pt x="10611" y="82971"/>
                  </a:lnTo>
                  <a:lnTo>
                    <a:pt x="10339" y="83101"/>
                  </a:lnTo>
                  <a:lnTo>
                    <a:pt x="10119" y="83003"/>
                  </a:lnTo>
                  <a:lnTo>
                    <a:pt x="7219" y="82646"/>
                  </a:lnTo>
                  <a:lnTo>
                    <a:pt x="5367" y="81751"/>
                  </a:lnTo>
                  <a:lnTo>
                    <a:pt x="3283" y="82028"/>
                  </a:lnTo>
                  <a:lnTo>
                    <a:pt x="810" y="83296"/>
                  </a:lnTo>
                  <a:lnTo>
                    <a:pt x="0" y="81223"/>
                  </a:lnTo>
                  <a:lnTo>
                    <a:pt x="693" y="80791"/>
                  </a:lnTo>
                  <a:lnTo>
                    <a:pt x="1559" y="80464"/>
                  </a:lnTo>
                  <a:lnTo>
                    <a:pt x="1682" y="80618"/>
                  </a:lnTo>
                  <a:lnTo>
                    <a:pt x="2529" y="80783"/>
                  </a:lnTo>
                  <a:lnTo>
                    <a:pt x="4098" y="80726"/>
                  </a:lnTo>
                  <a:lnTo>
                    <a:pt x="5095" y="80011"/>
                  </a:lnTo>
                  <a:lnTo>
                    <a:pt x="5510" y="79327"/>
                  </a:lnTo>
                  <a:lnTo>
                    <a:pt x="5626" y="78352"/>
                  </a:lnTo>
                  <a:lnTo>
                    <a:pt x="5678" y="76172"/>
                  </a:lnTo>
                  <a:lnTo>
                    <a:pt x="5561" y="75586"/>
                  </a:lnTo>
                  <a:lnTo>
                    <a:pt x="5566" y="75346"/>
                  </a:lnTo>
                  <a:lnTo>
                    <a:pt x="5665" y="70414"/>
                  </a:lnTo>
                  <a:lnTo>
                    <a:pt x="5773" y="68154"/>
                  </a:lnTo>
                  <a:lnTo>
                    <a:pt x="5794" y="67714"/>
                  </a:lnTo>
                  <a:lnTo>
                    <a:pt x="5989" y="67454"/>
                  </a:lnTo>
                  <a:lnTo>
                    <a:pt x="7674" y="65746"/>
                  </a:lnTo>
                  <a:lnTo>
                    <a:pt x="8273" y="65140"/>
                  </a:lnTo>
                  <a:lnTo>
                    <a:pt x="8929" y="64475"/>
                  </a:lnTo>
                  <a:lnTo>
                    <a:pt x="10805" y="62574"/>
                  </a:lnTo>
                  <a:lnTo>
                    <a:pt x="10987" y="62509"/>
                  </a:lnTo>
                  <a:lnTo>
                    <a:pt x="11686" y="61750"/>
                  </a:lnTo>
                  <a:lnTo>
                    <a:pt x="11932" y="61484"/>
                  </a:lnTo>
                  <a:lnTo>
                    <a:pt x="12123" y="61309"/>
                  </a:lnTo>
                  <a:lnTo>
                    <a:pt x="12689" y="60792"/>
                  </a:lnTo>
                  <a:lnTo>
                    <a:pt x="13641" y="59923"/>
                  </a:lnTo>
                  <a:lnTo>
                    <a:pt x="14623" y="58932"/>
                  </a:lnTo>
                  <a:lnTo>
                    <a:pt x="16065" y="57479"/>
                  </a:lnTo>
                  <a:lnTo>
                    <a:pt x="16422" y="57120"/>
                  </a:lnTo>
                  <a:lnTo>
                    <a:pt x="16981" y="56556"/>
                  </a:lnTo>
                  <a:lnTo>
                    <a:pt x="17230" y="56337"/>
                  </a:lnTo>
                  <a:lnTo>
                    <a:pt x="17499" y="56100"/>
                  </a:lnTo>
                  <a:lnTo>
                    <a:pt x="17703" y="55899"/>
                  </a:lnTo>
                  <a:lnTo>
                    <a:pt x="17905" y="55700"/>
                  </a:lnTo>
                  <a:lnTo>
                    <a:pt x="18780" y="54840"/>
                  </a:lnTo>
                  <a:lnTo>
                    <a:pt x="21435" y="52229"/>
                  </a:lnTo>
                  <a:lnTo>
                    <a:pt x="22536" y="51155"/>
                  </a:lnTo>
                  <a:lnTo>
                    <a:pt x="22717" y="50976"/>
                  </a:lnTo>
                  <a:lnTo>
                    <a:pt x="19390" y="47642"/>
                  </a:lnTo>
                  <a:lnTo>
                    <a:pt x="18467" y="46746"/>
                  </a:lnTo>
                  <a:lnTo>
                    <a:pt x="16301" y="44643"/>
                  </a:lnTo>
                  <a:lnTo>
                    <a:pt x="13805" y="42219"/>
                  </a:lnTo>
                  <a:lnTo>
                    <a:pt x="12564" y="41014"/>
                  </a:lnTo>
                  <a:lnTo>
                    <a:pt x="11374" y="39858"/>
                  </a:lnTo>
                  <a:lnTo>
                    <a:pt x="10663" y="39168"/>
                  </a:lnTo>
                  <a:lnTo>
                    <a:pt x="11155" y="38273"/>
                  </a:lnTo>
                  <a:lnTo>
                    <a:pt x="11893" y="38322"/>
                  </a:lnTo>
                  <a:lnTo>
                    <a:pt x="12359" y="38045"/>
                  </a:lnTo>
                  <a:lnTo>
                    <a:pt x="12350" y="37866"/>
                  </a:lnTo>
                  <a:lnTo>
                    <a:pt x="12424" y="37704"/>
                  </a:lnTo>
                  <a:lnTo>
                    <a:pt x="12631" y="37541"/>
                  </a:lnTo>
                  <a:lnTo>
                    <a:pt x="13278" y="37622"/>
                  </a:lnTo>
                  <a:lnTo>
                    <a:pt x="12721" y="37268"/>
                  </a:lnTo>
                  <a:lnTo>
                    <a:pt x="12916" y="37151"/>
                  </a:lnTo>
                  <a:lnTo>
                    <a:pt x="13498" y="37004"/>
                  </a:lnTo>
                  <a:lnTo>
                    <a:pt x="13472" y="36842"/>
                  </a:lnTo>
                  <a:lnTo>
                    <a:pt x="13162" y="36305"/>
                  </a:lnTo>
                  <a:lnTo>
                    <a:pt x="12216" y="35134"/>
                  </a:lnTo>
                  <a:lnTo>
                    <a:pt x="12307" y="34971"/>
                  </a:lnTo>
                  <a:lnTo>
                    <a:pt x="12760" y="34857"/>
                  </a:lnTo>
                  <a:lnTo>
                    <a:pt x="13213" y="33751"/>
                  </a:lnTo>
                  <a:lnTo>
                    <a:pt x="13615" y="32336"/>
                  </a:lnTo>
                  <a:lnTo>
                    <a:pt x="13951" y="31718"/>
                  </a:lnTo>
                  <a:lnTo>
                    <a:pt x="15143" y="32678"/>
                  </a:lnTo>
                  <a:lnTo>
                    <a:pt x="15337" y="32482"/>
                  </a:lnTo>
                  <a:lnTo>
                    <a:pt x="15596" y="30986"/>
                  </a:lnTo>
                  <a:lnTo>
                    <a:pt x="14443" y="30872"/>
                  </a:lnTo>
                  <a:lnTo>
                    <a:pt x="16153" y="28042"/>
                  </a:lnTo>
                  <a:lnTo>
                    <a:pt x="20011" y="21470"/>
                  </a:lnTo>
                  <a:lnTo>
                    <a:pt x="20218" y="21064"/>
                  </a:lnTo>
                  <a:lnTo>
                    <a:pt x="22083" y="17876"/>
                  </a:lnTo>
                  <a:lnTo>
                    <a:pt x="22661" y="16883"/>
                  </a:lnTo>
                  <a:lnTo>
                    <a:pt x="22714" y="16658"/>
                  </a:lnTo>
                  <a:lnTo>
                    <a:pt x="22549" y="16412"/>
                  </a:lnTo>
                  <a:lnTo>
                    <a:pt x="22588" y="15663"/>
                  </a:lnTo>
                  <a:lnTo>
                    <a:pt x="22665" y="15517"/>
                  </a:lnTo>
                  <a:lnTo>
                    <a:pt x="23416" y="15241"/>
                  </a:lnTo>
                  <a:lnTo>
                    <a:pt x="23533" y="14932"/>
                  </a:lnTo>
                  <a:lnTo>
                    <a:pt x="23002" y="14378"/>
                  </a:lnTo>
                  <a:lnTo>
                    <a:pt x="23546" y="14021"/>
                  </a:lnTo>
                  <a:lnTo>
                    <a:pt x="24776" y="13533"/>
                  </a:lnTo>
                  <a:lnTo>
                    <a:pt x="25436" y="12264"/>
                  </a:lnTo>
                  <a:lnTo>
                    <a:pt x="25397" y="12101"/>
                  </a:lnTo>
                  <a:lnTo>
                    <a:pt x="24905" y="12541"/>
                  </a:lnTo>
                  <a:lnTo>
                    <a:pt x="23455" y="13191"/>
                  </a:lnTo>
                  <a:lnTo>
                    <a:pt x="23118" y="13224"/>
                  </a:lnTo>
                  <a:lnTo>
                    <a:pt x="21862" y="12541"/>
                  </a:lnTo>
                  <a:lnTo>
                    <a:pt x="21539" y="12036"/>
                  </a:lnTo>
                  <a:lnTo>
                    <a:pt x="20943" y="11809"/>
                  </a:lnTo>
                  <a:lnTo>
                    <a:pt x="20490" y="11500"/>
                  </a:lnTo>
                  <a:lnTo>
                    <a:pt x="20360" y="11060"/>
                  </a:lnTo>
                  <a:lnTo>
                    <a:pt x="20140" y="10995"/>
                  </a:lnTo>
                  <a:lnTo>
                    <a:pt x="19584" y="11304"/>
                  </a:lnTo>
                  <a:lnTo>
                    <a:pt x="19389" y="11646"/>
                  </a:lnTo>
                  <a:lnTo>
                    <a:pt x="18846" y="11955"/>
                  </a:lnTo>
                  <a:lnTo>
                    <a:pt x="18328" y="11939"/>
                  </a:lnTo>
                  <a:lnTo>
                    <a:pt x="17965" y="12443"/>
                  </a:lnTo>
                  <a:lnTo>
                    <a:pt x="17654" y="12443"/>
                  </a:lnTo>
                  <a:lnTo>
                    <a:pt x="16334" y="11695"/>
                  </a:lnTo>
                  <a:lnTo>
                    <a:pt x="16696" y="11077"/>
                  </a:lnTo>
                  <a:lnTo>
                    <a:pt x="17111" y="10881"/>
                  </a:lnTo>
                  <a:lnTo>
                    <a:pt x="17162" y="10686"/>
                  </a:lnTo>
                  <a:lnTo>
                    <a:pt x="17098" y="10312"/>
                  </a:lnTo>
                  <a:lnTo>
                    <a:pt x="17460" y="10166"/>
                  </a:lnTo>
                  <a:lnTo>
                    <a:pt x="17253" y="9775"/>
                  </a:lnTo>
                  <a:lnTo>
                    <a:pt x="16877" y="9857"/>
                  </a:lnTo>
                  <a:lnTo>
                    <a:pt x="16774" y="10019"/>
                  </a:lnTo>
                  <a:lnTo>
                    <a:pt x="15816" y="9792"/>
                  </a:lnTo>
                  <a:lnTo>
                    <a:pt x="15647" y="9743"/>
                  </a:lnTo>
                  <a:lnTo>
                    <a:pt x="15596" y="9418"/>
                  </a:lnTo>
                  <a:lnTo>
                    <a:pt x="15285" y="9320"/>
                  </a:lnTo>
                  <a:lnTo>
                    <a:pt x="14792" y="9313"/>
                  </a:lnTo>
                  <a:lnTo>
                    <a:pt x="14171" y="9206"/>
                  </a:lnTo>
                  <a:lnTo>
                    <a:pt x="13964" y="8474"/>
                  </a:lnTo>
                  <a:lnTo>
                    <a:pt x="14353" y="7775"/>
                  </a:lnTo>
                  <a:lnTo>
                    <a:pt x="14482" y="7335"/>
                  </a:lnTo>
                  <a:lnTo>
                    <a:pt x="14404" y="7157"/>
                  </a:lnTo>
                  <a:lnTo>
                    <a:pt x="14107" y="6994"/>
                  </a:lnTo>
                  <a:lnTo>
                    <a:pt x="13783" y="7026"/>
                  </a:lnTo>
                  <a:lnTo>
                    <a:pt x="13330" y="6847"/>
                  </a:lnTo>
                  <a:lnTo>
                    <a:pt x="13123" y="6652"/>
                  </a:lnTo>
                  <a:lnTo>
                    <a:pt x="12475" y="6473"/>
                  </a:lnTo>
                  <a:lnTo>
                    <a:pt x="11336" y="6441"/>
                  </a:lnTo>
                  <a:lnTo>
                    <a:pt x="10792" y="5790"/>
                  </a:lnTo>
                  <a:lnTo>
                    <a:pt x="11155" y="5351"/>
                  </a:lnTo>
                  <a:lnTo>
                    <a:pt x="11375" y="5205"/>
                  </a:lnTo>
                  <a:lnTo>
                    <a:pt x="11232" y="5058"/>
                  </a:lnTo>
                  <a:lnTo>
                    <a:pt x="10494" y="5254"/>
                  </a:lnTo>
                  <a:lnTo>
                    <a:pt x="10248" y="4945"/>
                  </a:lnTo>
                  <a:lnTo>
                    <a:pt x="11116" y="461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5" name="pg206">
              <a:extLst>
                <a:ext uri="{FF2B5EF4-FFF2-40B4-BE49-F238E27FC236}">
                  <a16:creationId xmlns:a16="http://schemas.microsoft.com/office/drawing/2014/main" id="{EA5052B1-9A08-C942-A497-433AFC75152D}"/>
                </a:ext>
              </a:extLst>
            </p:cNvPr>
            <p:cNvSpPr/>
            <p:nvPr/>
          </p:nvSpPr>
          <p:spPr>
            <a:xfrm>
              <a:off x="6943226" y="3089417"/>
              <a:ext cx="71687" cy="65868"/>
            </a:xfrm>
            <a:custGeom>
              <a:avLst/>
              <a:gdLst/>
              <a:ahLst/>
              <a:cxnLst/>
              <a:rect l="0" t="0" r="0" b="0"/>
              <a:pathLst>
                <a:path w="71687" h="65868">
                  <a:moveTo>
                    <a:pt x="8797" y="19459"/>
                  </a:moveTo>
                  <a:lnTo>
                    <a:pt x="9202" y="19233"/>
                  </a:lnTo>
                  <a:lnTo>
                    <a:pt x="9368" y="18952"/>
                  </a:lnTo>
                  <a:lnTo>
                    <a:pt x="9859" y="18642"/>
                  </a:lnTo>
                  <a:lnTo>
                    <a:pt x="10378" y="18083"/>
                  </a:lnTo>
                  <a:lnTo>
                    <a:pt x="10403" y="17898"/>
                  </a:lnTo>
                  <a:lnTo>
                    <a:pt x="9995" y="17176"/>
                  </a:lnTo>
                  <a:lnTo>
                    <a:pt x="10051" y="16572"/>
                  </a:lnTo>
                  <a:lnTo>
                    <a:pt x="10400" y="15996"/>
                  </a:lnTo>
                  <a:lnTo>
                    <a:pt x="11162" y="15437"/>
                  </a:lnTo>
                  <a:lnTo>
                    <a:pt x="10968" y="15474"/>
                  </a:lnTo>
                  <a:lnTo>
                    <a:pt x="10226" y="16077"/>
                  </a:lnTo>
                  <a:lnTo>
                    <a:pt x="9830" y="16758"/>
                  </a:lnTo>
                  <a:lnTo>
                    <a:pt x="9872" y="17018"/>
                  </a:lnTo>
                  <a:lnTo>
                    <a:pt x="10357" y="17938"/>
                  </a:lnTo>
                  <a:lnTo>
                    <a:pt x="9287" y="16704"/>
                  </a:lnTo>
                  <a:lnTo>
                    <a:pt x="8162" y="15614"/>
                  </a:lnTo>
                  <a:lnTo>
                    <a:pt x="7422" y="15040"/>
                  </a:lnTo>
                  <a:lnTo>
                    <a:pt x="7342" y="13416"/>
                  </a:lnTo>
                  <a:lnTo>
                    <a:pt x="7750" y="13241"/>
                  </a:lnTo>
                  <a:lnTo>
                    <a:pt x="8530" y="12471"/>
                  </a:lnTo>
                  <a:lnTo>
                    <a:pt x="8686" y="11872"/>
                  </a:lnTo>
                  <a:lnTo>
                    <a:pt x="9380" y="10982"/>
                  </a:lnTo>
                  <a:lnTo>
                    <a:pt x="9876" y="10798"/>
                  </a:lnTo>
                  <a:lnTo>
                    <a:pt x="10363" y="10923"/>
                  </a:lnTo>
                  <a:lnTo>
                    <a:pt x="10367" y="11373"/>
                  </a:lnTo>
                  <a:lnTo>
                    <a:pt x="10603" y="11864"/>
                  </a:lnTo>
                  <a:lnTo>
                    <a:pt x="11422" y="12262"/>
                  </a:lnTo>
                  <a:lnTo>
                    <a:pt x="10915" y="13051"/>
                  </a:lnTo>
                  <a:lnTo>
                    <a:pt x="11376" y="13386"/>
                  </a:lnTo>
                  <a:lnTo>
                    <a:pt x="11864" y="12087"/>
                  </a:lnTo>
                  <a:lnTo>
                    <a:pt x="11902" y="11890"/>
                  </a:lnTo>
                  <a:lnTo>
                    <a:pt x="11860" y="11533"/>
                  </a:lnTo>
                  <a:lnTo>
                    <a:pt x="11986" y="11075"/>
                  </a:lnTo>
                  <a:lnTo>
                    <a:pt x="12481" y="10654"/>
                  </a:lnTo>
                  <a:lnTo>
                    <a:pt x="13895" y="8202"/>
                  </a:lnTo>
                  <a:lnTo>
                    <a:pt x="13343" y="7868"/>
                  </a:lnTo>
                  <a:lnTo>
                    <a:pt x="13545" y="6770"/>
                  </a:lnTo>
                  <a:lnTo>
                    <a:pt x="14062" y="6689"/>
                  </a:lnTo>
                  <a:lnTo>
                    <a:pt x="14223" y="6830"/>
                  </a:lnTo>
                  <a:lnTo>
                    <a:pt x="14406" y="7563"/>
                  </a:lnTo>
                  <a:lnTo>
                    <a:pt x="14730" y="7406"/>
                  </a:lnTo>
                  <a:lnTo>
                    <a:pt x="15224" y="6761"/>
                  </a:lnTo>
                  <a:lnTo>
                    <a:pt x="15580" y="7399"/>
                  </a:lnTo>
                  <a:lnTo>
                    <a:pt x="15893" y="7634"/>
                  </a:lnTo>
                  <a:lnTo>
                    <a:pt x="16175" y="7492"/>
                  </a:lnTo>
                  <a:lnTo>
                    <a:pt x="15786" y="6860"/>
                  </a:lnTo>
                  <a:lnTo>
                    <a:pt x="15756" y="6666"/>
                  </a:lnTo>
                  <a:lnTo>
                    <a:pt x="15939" y="6618"/>
                  </a:lnTo>
                  <a:lnTo>
                    <a:pt x="16354" y="6741"/>
                  </a:lnTo>
                  <a:lnTo>
                    <a:pt x="16656" y="5900"/>
                  </a:lnTo>
                  <a:lnTo>
                    <a:pt x="16900" y="5718"/>
                  </a:lnTo>
                  <a:lnTo>
                    <a:pt x="17290" y="5570"/>
                  </a:lnTo>
                  <a:lnTo>
                    <a:pt x="18070" y="5759"/>
                  </a:lnTo>
                  <a:lnTo>
                    <a:pt x="18318" y="6068"/>
                  </a:lnTo>
                  <a:lnTo>
                    <a:pt x="19819" y="6445"/>
                  </a:lnTo>
                  <a:lnTo>
                    <a:pt x="20203" y="6091"/>
                  </a:lnTo>
                  <a:lnTo>
                    <a:pt x="20576" y="5890"/>
                  </a:lnTo>
                  <a:lnTo>
                    <a:pt x="20779" y="6828"/>
                  </a:lnTo>
                  <a:lnTo>
                    <a:pt x="21183" y="7111"/>
                  </a:lnTo>
                  <a:lnTo>
                    <a:pt x="21295" y="7284"/>
                  </a:lnTo>
                  <a:lnTo>
                    <a:pt x="21546" y="8286"/>
                  </a:lnTo>
                  <a:lnTo>
                    <a:pt x="21558" y="8424"/>
                  </a:lnTo>
                  <a:lnTo>
                    <a:pt x="21474" y="8554"/>
                  </a:lnTo>
                  <a:lnTo>
                    <a:pt x="21486" y="8963"/>
                  </a:lnTo>
                  <a:lnTo>
                    <a:pt x="21840" y="9510"/>
                  </a:lnTo>
                  <a:lnTo>
                    <a:pt x="21741" y="9067"/>
                  </a:lnTo>
                  <a:lnTo>
                    <a:pt x="22785" y="8925"/>
                  </a:lnTo>
                  <a:lnTo>
                    <a:pt x="23250" y="8683"/>
                  </a:lnTo>
                  <a:lnTo>
                    <a:pt x="23570" y="8516"/>
                  </a:lnTo>
                  <a:lnTo>
                    <a:pt x="24462" y="8382"/>
                  </a:lnTo>
                  <a:lnTo>
                    <a:pt x="24766" y="8231"/>
                  </a:lnTo>
                  <a:lnTo>
                    <a:pt x="24698" y="7663"/>
                  </a:lnTo>
                  <a:lnTo>
                    <a:pt x="24972" y="7113"/>
                  </a:lnTo>
                  <a:lnTo>
                    <a:pt x="26150" y="9457"/>
                  </a:lnTo>
                  <a:lnTo>
                    <a:pt x="27610" y="8537"/>
                  </a:lnTo>
                  <a:lnTo>
                    <a:pt x="28361" y="7374"/>
                  </a:lnTo>
                  <a:lnTo>
                    <a:pt x="28789" y="6570"/>
                  </a:lnTo>
                  <a:lnTo>
                    <a:pt x="28933" y="6089"/>
                  </a:lnTo>
                  <a:lnTo>
                    <a:pt x="29364" y="5188"/>
                  </a:lnTo>
                  <a:lnTo>
                    <a:pt x="29684" y="4868"/>
                  </a:lnTo>
                  <a:lnTo>
                    <a:pt x="30538" y="5159"/>
                  </a:lnTo>
                  <a:lnTo>
                    <a:pt x="30783" y="5681"/>
                  </a:lnTo>
                  <a:lnTo>
                    <a:pt x="31750" y="5933"/>
                  </a:lnTo>
                  <a:lnTo>
                    <a:pt x="32143" y="5818"/>
                  </a:lnTo>
                  <a:lnTo>
                    <a:pt x="32368" y="5416"/>
                  </a:lnTo>
                  <a:lnTo>
                    <a:pt x="32505" y="5319"/>
                  </a:lnTo>
                  <a:lnTo>
                    <a:pt x="33420" y="5167"/>
                  </a:lnTo>
                  <a:lnTo>
                    <a:pt x="33638" y="5040"/>
                  </a:lnTo>
                  <a:lnTo>
                    <a:pt x="34223" y="4698"/>
                  </a:lnTo>
                  <a:lnTo>
                    <a:pt x="36612" y="3278"/>
                  </a:lnTo>
                  <a:lnTo>
                    <a:pt x="40095" y="1277"/>
                  </a:lnTo>
                  <a:lnTo>
                    <a:pt x="42313" y="0"/>
                  </a:lnTo>
                  <a:lnTo>
                    <a:pt x="40891" y="1146"/>
                  </a:lnTo>
                  <a:lnTo>
                    <a:pt x="40509" y="1570"/>
                  </a:lnTo>
                  <a:lnTo>
                    <a:pt x="42303" y="3025"/>
                  </a:lnTo>
                  <a:lnTo>
                    <a:pt x="42658" y="2855"/>
                  </a:lnTo>
                  <a:lnTo>
                    <a:pt x="43413" y="2848"/>
                  </a:lnTo>
                  <a:lnTo>
                    <a:pt x="43943" y="3381"/>
                  </a:lnTo>
                  <a:lnTo>
                    <a:pt x="44639" y="3914"/>
                  </a:lnTo>
                  <a:lnTo>
                    <a:pt x="44769" y="3678"/>
                  </a:lnTo>
                  <a:lnTo>
                    <a:pt x="44774" y="3100"/>
                  </a:lnTo>
                  <a:lnTo>
                    <a:pt x="44057" y="2108"/>
                  </a:lnTo>
                  <a:lnTo>
                    <a:pt x="43750" y="2016"/>
                  </a:lnTo>
                  <a:lnTo>
                    <a:pt x="43500" y="1570"/>
                  </a:lnTo>
                  <a:lnTo>
                    <a:pt x="43785" y="1179"/>
                  </a:lnTo>
                  <a:lnTo>
                    <a:pt x="44702" y="1448"/>
                  </a:lnTo>
                  <a:lnTo>
                    <a:pt x="45764" y="2942"/>
                  </a:lnTo>
                  <a:lnTo>
                    <a:pt x="45999" y="3838"/>
                  </a:lnTo>
                  <a:lnTo>
                    <a:pt x="46336" y="4319"/>
                  </a:lnTo>
                  <a:lnTo>
                    <a:pt x="46698" y="4563"/>
                  </a:lnTo>
                  <a:lnTo>
                    <a:pt x="46815" y="4807"/>
                  </a:lnTo>
                  <a:lnTo>
                    <a:pt x="46510" y="5068"/>
                  </a:lnTo>
                  <a:lnTo>
                    <a:pt x="46438" y="5708"/>
                  </a:lnTo>
                  <a:lnTo>
                    <a:pt x="46865" y="6354"/>
                  </a:lnTo>
                  <a:lnTo>
                    <a:pt x="47372" y="8045"/>
                  </a:lnTo>
                  <a:lnTo>
                    <a:pt x="46815" y="8434"/>
                  </a:lnTo>
                  <a:lnTo>
                    <a:pt x="48303" y="9027"/>
                  </a:lnTo>
                  <a:lnTo>
                    <a:pt x="48557" y="8769"/>
                  </a:lnTo>
                  <a:lnTo>
                    <a:pt x="48742" y="8482"/>
                  </a:lnTo>
                  <a:lnTo>
                    <a:pt x="49506" y="8344"/>
                  </a:lnTo>
                  <a:lnTo>
                    <a:pt x="49683" y="8573"/>
                  </a:lnTo>
                  <a:lnTo>
                    <a:pt x="50198" y="8820"/>
                  </a:lnTo>
                  <a:lnTo>
                    <a:pt x="50103" y="9068"/>
                  </a:lnTo>
                  <a:lnTo>
                    <a:pt x="50815" y="10158"/>
                  </a:lnTo>
                  <a:lnTo>
                    <a:pt x="50790" y="10971"/>
                  </a:lnTo>
                  <a:lnTo>
                    <a:pt x="51269" y="11313"/>
                  </a:lnTo>
                  <a:lnTo>
                    <a:pt x="52175" y="11606"/>
                  </a:lnTo>
                  <a:lnTo>
                    <a:pt x="53068" y="11671"/>
                  </a:lnTo>
                  <a:lnTo>
                    <a:pt x="53366" y="12029"/>
                  </a:lnTo>
                  <a:lnTo>
                    <a:pt x="54493" y="12208"/>
                  </a:lnTo>
                  <a:lnTo>
                    <a:pt x="54959" y="11980"/>
                  </a:lnTo>
                  <a:lnTo>
                    <a:pt x="57471" y="12858"/>
                  </a:lnTo>
                  <a:lnTo>
                    <a:pt x="58209" y="13444"/>
                  </a:lnTo>
                  <a:lnTo>
                    <a:pt x="58688" y="13541"/>
                  </a:lnTo>
                  <a:lnTo>
                    <a:pt x="59750" y="14550"/>
                  </a:lnTo>
                  <a:lnTo>
                    <a:pt x="60293" y="15184"/>
                  </a:lnTo>
                  <a:lnTo>
                    <a:pt x="60280" y="15916"/>
                  </a:lnTo>
                  <a:lnTo>
                    <a:pt x="60721" y="16046"/>
                  </a:lnTo>
                  <a:lnTo>
                    <a:pt x="61031" y="16388"/>
                  </a:lnTo>
                  <a:lnTo>
                    <a:pt x="61018" y="16209"/>
                  </a:lnTo>
                  <a:lnTo>
                    <a:pt x="61174" y="15623"/>
                  </a:lnTo>
                  <a:lnTo>
                    <a:pt x="61086" y="14464"/>
                  </a:lnTo>
                  <a:lnTo>
                    <a:pt x="60436" y="14143"/>
                  </a:lnTo>
                  <a:lnTo>
                    <a:pt x="59518" y="12643"/>
                  </a:lnTo>
                  <a:lnTo>
                    <a:pt x="58934" y="12094"/>
                  </a:lnTo>
                  <a:lnTo>
                    <a:pt x="58895" y="10280"/>
                  </a:lnTo>
                  <a:lnTo>
                    <a:pt x="59037" y="10057"/>
                  </a:lnTo>
                  <a:lnTo>
                    <a:pt x="59280" y="10297"/>
                  </a:lnTo>
                  <a:lnTo>
                    <a:pt x="59838" y="10380"/>
                  </a:lnTo>
                  <a:lnTo>
                    <a:pt x="59986" y="10324"/>
                  </a:lnTo>
                  <a:lnTo>
                    <a:pt x="60319" y="10630"/>
                  </a:lnTo>
                  <a:lnTo>
                    <a:pt x="61005" y="11085"/>
                  </a:lnTo>
                  <a:lnTo>
                    <a:pt x="61109" y="11850"/>
                  </a:lnTo>
                  <a:lnTo>
                    <a:pt x="61096" y="13314"/>
                  </a:lnTo>
                  <a:lnTo>
                    <a:pt x="61627" y="13541"/>
                  </a:lnTo>
                  <a:lnTo>
                    <a:pt x="62248" y="13509"/>
                  </a:lnTo>
                  <a:lnTo>
                    <a:pt x="62365" y="13639"/>
                  </a:lnTo>
                  <a:lnTo>
                    <a:pt x="62067" y="14355"/>
                  </a:lnTo>
                  <a:lnTo>
                    <a:pt x="61705" y="14338"/>
                  </a:lnTo>
                  <a:lnTo>
                    <a:pt x="61730" y="14648"/>
                  </a:lnTo>
                  <a:lnTo>
                    <a:pt x="62080" y="14810"/>
                  </a:lnTo>
                  <a:lnTo>
                    <a:pt x="61925" y="15445"/>
                  </a:lnTo>
                  <a:lnTo>
                    <a:pt x="62184" y="16355"/>
                  </a:lnTo>
                  <a:lnTo>
                    <a:pt x="62015" y="16518"/>
                  </a:lnTo>
                  <a:lnTo>
                    <a:pt x="62469" y="16518"/>
                  </a:lnTo>
                  <a:lnTo>
                    <a:pt x="62676" y="16860"/>
                  </a:lnTo>
                  <a:lnTo>
                    <a:pt x="62935" y="17055"/>
                  </a:lnTo>
                  <a:lnTo>
                    <a:pt x="63271" y="17527"/>
                  </a:lnTo>
                  <a:lnTo>
                    <a:pt x="63621" y="17819"/>
                  </a:lnTo>
                  <a:lnTo>
                    <a:pt x="63802" y="18405"/>
                  </a:lnTo>
                  <a:lnTo>
                    <a:pt x="64126" y="18681"/>
                  </a:lnTo>
                  <a:lnTo>
                    <a:pt x="64074" y="19348"/>
                  </a:lnTo>
                  <a:lnTo>
                    <a:pt x="65382" y="20373"/>
                  </a:lnTo>
                  <a:lnTo>
                    <a:pt x="65770" y="20552"/>
                  </a:lnTo>
                  <a:lnTo>
                    <a:pt x="65990" y="21056"/>
                  </a:lnTo>
                  <a:lnTo>
                    <a:pt x="67026" y="21528"/>
                  </a:lnTo>
                  <a:lnTo>
                    <a:pt x="66664" y="23512"/>
                  </a:lnTo>
                  <a:lnTo>
                    <a:pt x="67583" y="23773"/>
                  </a:lnTo>
                  <a:lnTo>
                    <a:pt x="67725" y="24049"/>
                  </a:lnTo>
                  <a:lnTo>
                    <a:pt x="67195" y="25757"/>
                  </a:lnTo>
                  <a:lnTo>
                    <a:pt x="68243" y="26082"/>
                  </a:lnTo>
                  <a:lnTo>
                    <a:pt x="68399" y="26261"/>
                  </a:lnTo>
                  <a:lnTo>
                    <a:pt x="67531" y="26587"/>
                  </a:lnTo>
                  <a:lnTo>
                    <a:pt x="67777" y="26896"/>
                  </a:lnTo>
                  <a:lnTo>
                    <a:pt x="68515" y="26700"/>
                  </a:lnTo>
                  <a:lnTo>
                    <a:pt x="68658" y="26847"/>
                  </a:lnTo>
                  <a:lnTo>
                    <a:pt x="68437" y="26993"/>
                  </a:lnTo>
                  <a:lnTo>
                    <a:pt x="68075" y="27432"/>
                  </a:lnTo>
                  <a:lnTo>
                    <a:pt x="68619" y="28083"/>
                  </a:lnTo>
                  <a:lnTo>
                    <a:pt x="69758" y="28115"/>
                  </a:lnTo>
                  <a:lnTo>
                    <a:pt x="70406" y="28294"/>
                  </a:lnTo>
                  <a:lnTo>
                    <a:pt x="70613" y="28490"/>
                  </a:lnTo>
                  <a:lnTo>
                    <a:pt x="71066" y="28668"/>
                  </a:lnTo>
                  <a:lnTo>
                    <a:pt x="71390" y="28636"/>
                  </a:lnTo>
                  <a:lnTo>
                    <a:pt x="71687" y="28799"/>
                  </a:lnTo>
                  <a:lnTo>
                    <a:pt x="71244" y="29990"/>
                  </a:lnTo>
                  <a:lnTo>
                    <a:pt x="71101" y="30068"/>
                  </a:lnTo>
                  <a:lnTo>
                    <a:pt x="70637" y="30074"/>
                  </a:lnTo>
                  <a:lnTo>
                    <a:pt x="69830" y="31256"/>
                  </a:lnTo>
                  <a:lnTo>
                    <a:pt x="69888" y="31840"/>
                  </a:lnTo>
                  <a:lnTo>
                    <a:pt x="69745" y="32117"/>
                  </a:lnTo>
                  <a:lnTo>
                    <a:pt x="69449" y="31916"/>
                  </a:lnTo>
                  <a:lnTo>
                    <a:pt x="69331" y="31548"/>
                  </a:lnTo>
                  <a:lnTo>
                    <a:pt x="68502" y="32084"/>
                  </a:lnTo>
                  <a:lnTo>
                    <a:pt x="68759" y="32380"/>
                  </a:lnTo>
                  <a:lnTo>
                    <a:pt x="68934" y="33054"/>
                  </a:lnTo>
                  <a:lnTo>
                    <a:pt x="67336" y="33509"/>
                  </a:lnTo>
                  <a:lnTo>
                    <a:pt x="66408" y="34224"/>
                  </a:lnTo>
                  <a:lnTo>
                    <a:pt x="65979" y="34455"/>
                  </a:lnTo>
                  <a:lnTo>
                    <a:pt x="65584" y="34534"/>
                  </a:lnTo>
                  <a:lnTo>
                    <a:pt x="64724" y="34774"/>
                  </a:lnTo>
                  <a:lnTo>
                    <a:pt x="64255" y="33337"/>
                  </a:lnTo>
                  <a:lnTo>
                    <a:pt x="63958" y="32719"/>
                  </a:lnTo>
                  <a:lnTo>
                    <a:pt x="63401" y="32231"/>
                  </a:lnTo>
                  <a:lnTo>
                    <a:pt x="62715" y="31824"/>
                  </a:lnTo>
                  <a:lnTo>
                    <a:pt x="62559" y="32735"/>
                  </a:lnTo>
                  <a:lnTo>
                    <a:pt x="62261" y="33321"/>
                  </a:lnTo>
                  <a:lnTo>
                    <a:pt x="61627" y="34183"/>
                  </a:lnTo>
                  <a:lnTo>
                    <a:pt x="61355" y="34687"/>
                  </a:lnTo>
                  <a:lnTo>
                    <a:pt x="61044" y="34557"/>
                  </a:lnTo>
                  <a:lnTo>
                    <a:pt x="60462" y="35240"/>
                  </a:lnTo>
                  <a:lnTo>
                    <a:pt x="59814" y="35386"/>
                  </a:lnTo>
                  <a:lnTo>
                    <a:pt x="58791" y="35012"/>
                  </a:lnTo>
                  <a:lnTo>
                    <a:pt x="58533" y="35842"/>
                  </a:lnTo>
                  <a:lnTo>
                    <a:pt x="58377" y="37387"/>
                  </a:lnTo>
                  <a:lnTo>
                    <a:pt x="58351" y="38639"/>
                  </a:lnTo>
                  <a:lnTo>
                    <a:pt x="57963" y="40022"/>
                  </a:lnTo>
                  <a:lnTo>
                    <a:pt x="58002" y="41697"/>
                  </a:lnTo>
                  <a:lnTo>
                    <a:pt x="57820" y="42088"/>
                  </a:lnTo>
                  <a:lnTo>
                    <a:pt x="57820" y="42738"/>
                  </a:lnTo>
                  <a:lnTo>
                    <a:pt x="58261" y="43584"/>
                  </a:lnTo>
                  <a:lnTo>
                    <a:pt x="57820" y="43942"/>
                  </a:lnTo>
                  <a:lnTo>
                    <a:pt x="57315" y="44105"/>
                  </a:lnTo>
                  <a:lnTo>
                    <a:pt x="56940" y="44463"/>
                  </a:lnTo>
                  <a:lnTo>
                    <a:pt x="56655" y="46089"/>
                  </a:lnTo>
                  <a:lnTo>
                    <a:pt x="56513" y="46415"/>
                  </a:lnTo>
                  <a:lnTo>
                    <a:pt x="56539" y="47650"/>
                  </a:lnTo>
                  <a:lnTo>
                    <a:pt x="56797" y="48675"/>
                  </a:lnTo>
                  <a:lnTo>
                    <a:pt x="57471" y="48138"/>
                  </a:lnTo>
                  <a:lnTo>
                    <a:pt x="58222" y="48252"/>
                  </a:lnTo>
                  <a:lnTo>
                    <a:pt x="58564" y="48193"/>
                  </a:lnTo>
                  <a:lnTo>
                    <a:pt x="60394" y="48193"/>
                  </a:lnTo>
                  <a:lnTo>
                    <a:pt x="60594" y="48324"/>
                  </a:lnTo>
                  <a:lnTo>
                    <a:pt x="60876" y="48773"/>
                  </a:lnTo>
                  <a:lnTo>
                    <a:pt x="60319" y="49115"/>
                  </a:lnTo>
                  <a:lnTo>
                    <a:pt x="60436" y="49407"/>
                  </a:lnTo>
                  <a:lnTo>
                    <a:pt x="60798" y="49733"/>
                  </a:lnTo>
                  <a:lnTo>
                    <a:pt x="61019" y="49830"/>
                  </a:lnTo>
                  <a:lnTo>
                    <a:pt x="61278" y="49814"/>
                  </a:lnTo>
                  <a:lnTo>
                    <a:pt x="61316" y="50009"/>
                  </a:lnTo>
                  <a:lnTo>
                    <a:pt x="61161" y="50432"/>
                  </a:lnTo>
                  <a:lnTo>
                    <a:pt x="60915" y="50741"/>
                  </a:lnTo>
                  <a:lnTo>
                    <a:pt x="60798" y="51180"/>
                  </a:lnTo>
                  <a:lnTo>
                    <a:pt x="60757" y="51316"/>
                  </a:lnTo>
                  <a:lnTo>
                    <a:pt x="60371" y="51506"/>
                  </a:lnTo>
                  <a:lnTo>
                    <a:pt x="59737" y="51489"/>
                  </a:lnTo>
                  <a:lnTo>
                    <a:pt x="60525" y="52251"/>
                  </a:lnTo>
                  <a:lnTo>
                    <a:pt x="60889" y="52726"/>
                  </a:lnTo>
                  <a:lnTo>
                    <a:pt x="60709" y="52892"/>
                  </a:lnTo>
                  <a:lnTo>
                    <a:pt x="60527" y="52856"/>
                  </a:lnTo>
                  <a:lnTo>
                    <a:pt x="60060" y="53197"/>
                  </a:lnTo>
                  <a:lnTo>
                    <a:pt x="60669" y="54759"/>
                  </a:lnTo>
                  <a:lnTo>
                    <a:pt x="60125" y="55458"/>
                  </a:lnTo>
                  <a:lnTo>
                    <a:pt x="60073" y="56125"/>
                  </a:lnTo>
                  <a:lnTo>
                    <a:pt x="60242" y="56418"/>
                  </a:lnTo>
                  <a:lnTo>
                    <a:pt x="60384" y="56467"/>
                  </a:lnTo>
                  <a:lnTo>
                    <a:pt x="60475" y="56320"/>
                  </a:lnTo>
                  <a:lnTo>
                    <a:pt x="60371" y="55979"/>
                  </a:lnTo>
                  <a:lnTo>
                    <a:pt x="60565" y="55783"/>
                  </a:lnTo>
                  <a:lnTo>
                    <a:pt x="60798" y="55719"/>
                  </a:lnTo>
                  <a:lnTo>
                    <a:pt x="61666" y="56369"/>
                  </a:lnTo>
                  <a:lnTo>
                    <a:pt x="62216" y="56682"/>
                  </a:lnTo>
                  <a:lnTo>
                    <a:pt x="61902" y="56979"/>
                  </a:lnTo>
                  <a:lnTo>
                    <a:pt x="61418" y="57436"/>
                  </a:lnTo>
                  <a:lnTo>
                    <a:pt x="61222" y="57621"/>
                  </a:lnTo>
                  <a:lnTo>
                    <a:pt x="59956" y="58844"/>
                  </a:lnTo>
                  <a:lnTo>
                    <a:pt x="58416" y="60331"/>
                  </a:lnTo>
                  <a:lnTo>
                    <a:pt x="56422" y="62257"/>
                  </a:lnTo>
                  <a:lnTo>
                    <a:pt x="56107" y="62585"/>
                  </a:lnTo>
                  <a:lnTo>
                    <a:pt x="55231" y="63494"/>
                  </a:lnTo>
                  <a:lnTo>
                    <a:pt x="55100" y="63602"/>
                  </a:lnTo>
                  <a:lnTo>
                    <a:pt x="54739" y="63900"/>
                  </a:lnTo>
                  <a:lnTo>
                    <a:pt x="54436" y="64200"/>
                  </a:lnTo>
                  <a:lnTo>
                    <a:pt x="53649" y="64976"/>
                  </a:lnTo>
                  <a:lnTo>
                    <a:pt x="52745" y="65868"/>
                  </a:lnTo>
                  <a:lnTo>
                    <a:pt x="51748" y="64941"/>
                  </a:lnTo>
                  <a:lnTo>
                    <a:pt x="51191" y="63738"/>
                  </a:lnTo>
                  <a:lnTo>
                    <a:pt x="51109" y="63597"/>
                  </a:lnTo>
                  <a:lnTo>
                    <a:pt x="50440" y="62452"/>
                  </a:lnTo>
                  <a:lnTo>
                    <a:pt x="49288" y="61005"/>
                  </a:lnTo>
                  <a:lnTo>
                    <a:pt x="49084" y="60876"/>
                  </a:lnTo>
                  <a:lnTo>
                    <a:pt x="48708" y="60741"/>
                  </a:lnTo>
                  <a:lnTo>
                    <a:pt x="46867" y="60387"/>
                  </a:lnTo>
                  <a:lnTo>
                    <a:pt x="46660" y="60370"/>
                  </a:lnTo>
                  <a:lnTo>
                    <a:pt x="46517" y="60484"/>
                  </a:lnTo>
                  <a:lnTo>
                    <a:pt x="46012" y="60468"/>
                  </a:lnTo>
                  <a:lnTo>
                    <a:pt x="44575" y="60257"/>
                  </a:lnTo>
                  <a:lnTo>
                    <a:pt x="43889" y="60468"/>
                  </a:lnTo>
                  <a:lnTo>
                    <a:pt x="42698" y="60582"/>
                  </a:lnTo>
                  <a:lnTo>
                    <a:pt x="42050" y="60403"/>
                  </a:lnTo>
                  <a:lnTo>
                    <a:pt x="41908" y="60240"/>
                  </a:lnTo>
                  <a:lnTo>
                    <a:pt x="41170" y="59996"/>
                  </a:lnTo>
                  <a:lnTo>
                    <a:pt x="40885" y="60159"/>
                  </a:lnTo>
                  <a:lnTo>
                    <a:pt x="40673" y="60108"/>
                  </a:lnTo>
                  <a:lnTo>
                    <a:pt x="39590" y="59850"/>
                  </a:lnTo>
                  <a:lnTo>
                    <a:pt x="39141" y="59518"/>
                  </a:lnTo>
                  <a:lnTo>
                    <a:pt x="38698" y="58696"/>
                  </a:lnTo>
                  <a:lnTo>
                    <a:pt x="38491" y="58460"/>
                  </a:lnTo>
                  <a:lnTo>
                    <a:pt x="38196" y="58517"/>
                  </a:lnTo>
                  <a:lnTo>
                    <a:pt x="37790" y="58974"/>
                  </a:lnTo>
                  <a:lnTo>
                    <a:pt x="35926" y="57475"/>
                  </a:lnTo>
                  <a:lnTo>
                    <a:pt x="36120" y="56434"/>
                  </a:lnTo>
                  <a:lnTo>
                    <a:pt x="36004" y="56207"/>
                  </a:lnTo>
                  <a:lnTo>
                    <a:pt x="35512" y="55881"/>
                  </a:lnTo>
                  <a:lnTo>
                    <a:pt x="35162" y="54791"/>
                  </a:lnTo>
                  <a:lnTo>
                    <a:pt x="35667" y="53327"/>
                  </a:lnTo>
                  <a:lnTo>
                    <a:pt x="36301" y="52774"/>
                  </a:lnTo>
                  <a:lnTo>
                    <a:pt x="36599" y="51912"/>
                  </a:lnTo>
                  <a:lnTo>
                    <a:pt x="36418" y="51132"/>
                  </a:lnTo>
                  <a:lnTo>
                    <a:pt x="36107" y="50806"/>
                  </a:lnTo>
                  <a:lnTo>
                    <a:pt x="35214" y="50302"/>
                  </a:lnTo>
                  <a:lnTo>
                    <a:pt x="33828" y="49993"/>
                  </a:lnTo>
                  <a:lnTo>
                    <a:pt x="32702" y="49638"/>
                  </a:lnTo>
                  <a:lnTo>
                    <a:pt x="30319" y="47618"/>
                  </a:lnTo>
                  <a:lnTo>
                    <a:pt x="29297" y="47130"/>
                  </a:lnTo>
                  <a:lnTo>
                    <a:pt x="28041" y="46724"/>
                  </a:lnTo>
                  <a:lnTo>
                    <a:pt x="27497" y="46691"/>
                  </a:lnTo>
                  <a:lnTo>
                    <a:pt x="26691" y="46223"/>
                  </a:lnTo>
                  <a:lnTo>
                    <a:pt x="26293" y="45992"/>
                  </a:lnTo>
                  <a:lnTo>
                    <a:pt x="26011" y="45880"/>
                  </a:lnTo>
                  <a:lnTo>
                    <a:pt x="25732" y="45769"/>
                  </a:lnTo>
                  <a:lnTo>
                    <a:pt x="25063" y="45504"/>
                  </a:lnTo>
                  <a:lnTo>
                    <a:pt x="25023" y="45263"/>
                  </a:lnTo>
                  <a:lnTo>
                    <a:pt x="24829" y="45136"/>
                  </a:lnTo>
                  <a:lnTo>
                    <a:pt x="24187" y="44940"/>
                  </a:lnTo>
                  <a:lnTo>
                    <a:pt x="22913" y="45077"/>
                  </a:lnTo>
                  <a:lnTo>
                    <a:pt x="21697" y="45098"/>
                  </a:lnTo>
                  <a:lnTo>
                    <a:pt x="20683" y="45247"/>
                  </a:lnTo>
                  <a:lnTo>
                    <a:pt x="19706" y="45213"/>
                  </a:lnTo>
                  <a:lnTo>
                    <a:pt x="19055" y="44967"/>
                  </a:lnTo>
                  <a:lnTo>
                    <a:pt x="18333" y="45100"/>
                  </a:lnTo>
                  <a:lnTo>
                    <a:pt x="16582" y="44645"/>
                  </a:lnTo>
                  <a:lnTo>
                    <a:pt x="15885" y="44692"/>
                  </a:lnTo>
                  <a:lnTo>
                    <a:pt x="14481" y="44377"/>
                  </a:lnTo>
                  <a:lnTo>
                    <a:pt x="13478" y="44305"/>
                  </a:lnTo>
                  <a:lnTo>
                    <a:pt x="11794" y="43750"/>
                  </a:lnTo>
                  <a:lnTo>
                    <a:pt x="11637" y="43698"/>
                  </a:lnTo>
                  <a:lnTo>
                    <a:pt x="10649" y="43548"/>
                  </a:lnTo>
                  <a:lnTo>
                    <a:pt x="10097" y="43465"/>
                  </a:lnTo>
                  <a:lnTo>
                    <a:pt x="9640" y="43396"/>
                  </a:lnTo>
                  <a:lnTo>
                    <a:pt x="9489" y="43351"/>
                  </a:lnTo>
                  <a:lnTo>
                    <a:pt x="8944" y="43191"/>
                  </a:lnTo>
                  <a:lnTo>
                    <a:pt x="8372" y="42781"/>
                  </a:lnTo>
                  <a:lnTo>
                    <a:pt x="7488" y="41132"/>
                  </a:lnTo>
                  <a:lnTo>
                    <a:pt x="7104" y="40133"/>
                  </a:lnTo>
                  <a:lnTo>
                    <a:pt x="6902" y="39703"/>
                  </a:lnTo>
                  <a:lnTo>
                    <a:pt x="6437" y="38752"/>
                  </a:lnTo>
                  <a:lnTo>
                    <a:pt x="5956" y="37997"/>
                  </a:lnTo>
                  <a:lnTo>
                    <a:pt x="5268" y="37352"/>
                  </a:lnTo>
                  <a:lnTo>
                    <a:pt x="4185" y="36796"/>
                  </a:lnTo>
                  <a:lnTo>
                    <a:pt x="3569" y="36648"/>
                  </a:lnTo>
                  <a:lnTo>
                    <a:pt x="1548" y="35893"/>
                  </a:lnTo>
                  <a:lnTo>
                    <a:pt x="933" y="35479"/>
                  </a:lnTo>
                  <a:lnTo>
                    <a:pt x="352" y="34392"/>
                  </a:lnTo>
                  <a:lnTo>
                    <a:pt x="71" y="32848"/>
                  </a:lnTo>
                  <a:lnTo>
                    <a:pt x="0" y="31396"/>
                  </a:lnTo>
                  <a:lnTo>
                    <a:pt x="312" y="31036"/>
                  </a:lnTo>
                  <a:lnTo>
                    <a:pt x="784" y="28986"/>
                  </a:lnTo>
                  <a:lnTo>
                    <a:pt x="1405" y="27386"/>
                  </a:lnTo>
                  <a:lnTo>
                    <a:pt x="2155" y="26151"/>
                  </a:lnTo>
                  <a:lnTo>
                    <a:pt x="2863" y="25571"/>
                  </a:lnTo>
                  <a:lnTo>
                    <a:pt x="5348" y="24983"/>
                  </a:lnTo>
                  <a:lnTo>
                    <a:pt x="6303" y="24413"/>
                  </a:lnTo>
                  <a:lnTo>
                    <a:pt x="6463" y="24197"/>
                  </a:lnTo>
                  <a:lnTo>
                    <a:pt x="6767" y="23475"/>
                  </a:lnTo>
                  <a:lnTo>
                    <a:pt x="6648" y="22322"/>
                  </a:lnTo>
                  <a:lnTo>
                    <a:pt x="6949" y="21284"/>
                  </a:lnTo>
                  <a:lnTo>
                    <a:pt x="7401" y="2072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6" name="pg207">
              <a:extLst>
                <a:ext uri="{FF2B5EF4-FFF2-40B4-BE49-F238E27FC236}">
                  <a16:creationId xmlns:a16="http://schemas.microsoft.com/office/drawing/2014/main" id="{0A252500-37F4-A646-940A-7BB698A23823}"/>
                </a:ext>
              </a:extLst>
            </p:cNvPr>
            <p:cNvSpPr/>
            <p:nvPr/>
          </p:nvSpPr>
          <p:spPr>
            <a:xfrm>
              <a:off x="6999739" y="3118216"/>
              <a:ext cx="20781" cy="32011"/>
            </a:xfrm>
            <a:custGeom>
              <a:avLst/>
              <a:gdLst/>
              <a:ahLst/>
              <a:cxnLst/>
              <a:rect l="0" t="0" r="0" b="0"/>
              <a:pathLst>
                <a:path w="20781" h="32011">
                  <a:moveTo>
                    <a:pt x="15174" y="0"/>
                  </a:moveTo>
                  <a:lnTo>
                    <a:pt x="15252" y="178"/>
                  </a:lnTo>
                  <a:lnTo>
                    <a:pt x="15122" y="618"/>
                  </a:lnTo>
                  <a:lnTo>
                    <a:pt x="14734" y="1317"/>
                  </a:lnTo>
                  <a:lnTo>
                    <a:pt x="14941" y="2049"/>
                  </a:lnTo>
                  <a:lnTo>
                    <a:pt x="15561" y="2156"/>
                  </a:lnTo>
                  <a:lnTo>
                    <a:pt x="16055" y="2163"/>
                  </a:lnTo>
                  <a:lnTo>
                    <a:pt x="16365" y="2260"/>
                  </a:lnTo>
                  <a:lnTo>
                    <a:pt x="16417" y="2586"/>
                  </a:lnTo>
                  <a:lnTo>
                    <a:pt x="16540" y="2761"/>
                  </a:lnTo>
                  <a:lnTo>
                    <a:pt x="17197" y="2865"/>
                  </a:lnTo>
                  <a:lnTo>
                    <a:pt x="17478" y="3006"/>
                  </a:lnTo>
                  <a:lnTo>
                    <a:pt x="17616" y="2957"/>
                  </a:lnTo>
                  <a:lnTo>
                    <a:pt x="17708" y="2782"/>
                  </a:lnTo>
                  <a:lnTo>
                    <a:pt x="17994" y="2674"/>
                  </a:lnTo>
                  <a:lnTo>
                    <a:pt x="18183" y="2943"/>
                  </a:lnTo>
                  <a:lnTo>
                    <a:pt x="17849" y="3059"/>
                  </a:lnTo>
                  <a:lnTo>
                    <a:pt x="17756" y="3241"/>
                  </a:lnTo>
                  <a:lnTo>
                    <a:pt x="17880" y="3375"/>
                  </a:lnTo>
                  <a:lnTo>
                    <a:pt x="17823" y="3674"/>
                  </a:lnTo>
                  <a:lnTo>
                    <a:pt x="17312" y="3904"/>
                  </a:lnTo>
                  <a:lnTo>
                    <a:pt x="17169" y="4052"/>
                  </a:lnTo>
                  <a:lnTo>
                    <a:pt x="17091" y="4309"/>
                  </a:lnTo>
                  <a:lnTo>
                    <a:pt x="16921" y="4041"/>
                  </a:lnTo>
                  <a:lnTo>
                    <a:pt x="16777" y="4016"/>
                  </a:lnTo>
                  <a:lnTo>
                    <a:pt x="15579" y="4225"/>
                  </a:lnTo>
                  <a:lnTo>
                    <a:pt x="15619" y="4655"/>
                  </a:lnTo>
                  <a:lnTo>
                    <a:pt x="15529" y="5585"/>
                  </a:lnTo>
                  <a:lnTo>
                    <a:pt x="14540" y="7189"/>
                  </a:lnTo>
                  <a:lnTo>
                    <a:pt x="15666" y="7319"/>
                  </a:lnTo>
                  <a:lnTo>
                    <a:pt x="16068" y="7433"/>
                  </a:lnTo>
                  <a:lnTo>
                    <a:pt x="16637" y="7514"/>
                  </a:lnTo>
                  <a:lnTo>
                    <a:pt x="17502" y="8101"/>
                  </a:lnTo>
                  <a:lnTo>
                    <a:pt x="18333" y="8376"/>
                  </a:lnTo>
                  <a:lnTo>
                    <a:pt x="19155" y="9053"/>
                  </a:lnTo>
                  <a:lnTo>
                    <a:pt x="19304" y="9092"/>
                  </a:lnTo>
                  <a:lnTo>
                    <a:pt x="19823" y="9027"/>
                  </a:lnTo>
                  <a:lnTo>
                    <a:pt x="19481" y="9846"/>
                  </a:lnTo>
                  <a:lnTo>
                    <a:pt x="18955" y="10410"/>
                  </a:lnTo>
                  <a:lnTo>
                    <a:pt x="18279" y="9977"/>
                  </a:lnTo>
                  <a:lnTo>
                    <a:pt x="17830" y="9829"/>
                  </a:lnTo>
                  <a:lnTo>
                    <a:pt x="17570" y="9857"/>
                  </a:lnTo>
                  <a:lnTo>
                    <a:pt x="16352" y="12020"/>
                  </a:lnTo>
                  <a:lnTo>
                    <a:pt x="16845" y="12215"/>
                  </a:lnTo>
                  <a:lnTo>
                    <a:pt x="17091" y="12231"/>
                  </a:lnTo>
                  <a:lnTo>
                    <a:pt x="17168" y="11906"/>
                  </a:lnTo>
                  <a:lnTo>
                    <a:pt x="16945" y="11840"/>
                  </a:lnTo>
                  <a:lnTo>
                    <a:pt x="16884" y="11693"/>
                  </a:lnTo>
                  <a:lnTo>
                    <a:pt x="17141" y="11282"/>
                  </a:lnTo>
                  <a:lnTo>
                    <a:pt x="17349" y="11239"/>
                  </a:lnTo>
                  <a:lnTo>
                    <a:pt x="18217" y="11890"/>
                  </a:lnTo>
                  <a:lnTo>
                    <a:pt x="18282" y="12134"/>
                  </a:lnTo>
                  <a:lnTo>
                    <a:pt x="18100" y="12671"/>
                  </a:lnTo>
                  <a:lnTo>
                    <a:pt x="18450" y="12898"/>
                  </a:lnTo>
                  <a:lnTo>
                    <a:pt x="19525" y="11223"/>
                  </a:lnTo>
                  <a:lnTo>
                    <a:pt x="20061" y="11739"/>
                  </a:lnTo>
                  <a:lnTo>
                    <a:pt x="20340" y="12443"/>
                  </a:lnTo>
                  <a:lnTo>
                    <a:pt x="20599" y="13744"/>
                  </a:lnTo>
                  <a:lnTo>
                    <a:pt x="20781" y="14313"/>
                  </a:lnTo>
                  <a:lnTo>
                    <a:pt x="16845" y="20999"/>
                  </a:lnTo>
                  <a:lnTo>
                    <a:pt x="15213" y="23715"/>
                  </a:lnTo>
                  <a:lnTo>
                    <a:pt x="16365" y="23829"/>
                  </a:lnTo>
                  <a:lnTo>
                    <a:pt x="16107" y="25325"/>
                  </a:lnTo>
                  <a:lnTo>
                    <a:pt x="15912" y="25521"/>
                  </a:lnTo>
                  <a:lnTo>
                    <a:pt x="14721" y="24561"/>
                  </a:lnTo>
                  <a:lnTo>
                    <a:pt x="14384" y="25179"/>
                  </a:lnTo>
                  <a:lnTo>
                    <a:pt x="13983" y="26594"/>
                  </a:lnTo>
                  <a:lnTo>
                    <a:pt x="13530" y="27700"/>
                  </a:lnTo>
                  <a:lnTo>
                    <a:pt x="13128" y="27863"/>
                  </a:lnTo>
                  <a:lnTo>
                    <a:pt x="12986" y="27977"/>
                  </a:lnTo>
                  <a:lnTo>
                    <a:pt x="13931" y="29148"/>
                  </a:lnTo>
                  <a:lnTo>
                    <a:pt x="14242" y="29684"/>
                  </a:lnTo>
                  <a:lnTo>
                    <a:pt x="14268" y="29847"/>
                  </a:lnTo>
                  <a:lnTo>
                    <a:pt x="13592" y="29921"/>
                  </a:lnTo>
                  <a:lnTo>
                    <a:pt x="13491" y="30111"/>
                  </a:lnTo>
                  <a:lnTo>
                    <a:pt x="14022" y="30579"/>
                  </a:lnTo>
                  <a:lnTo>
                    <a:pt x="13400" y="30384"/>
                  </a:lnTo>
                  <a:lnTo>
                    <a:pt x="13193" y="30547"/>
                  </a:lnTo>
                  <a:lnTo>
                    <a:pt x="13120" y="30709"/>
                  </a:lnTo>
                  <a:lnTo>
                    <a:pt x="13128" y="30888"/>
                  </a:lnTo>
                  <a:lnTo>
                    <a:pt x="12662" y="31165"/>
                  </a:lnTo>
                  <a:lnTo>
                    <a:pt x="11924" y="31116"/>
                  </a:lnTo>
                  <a:lnTo>
                    <a:pt x="11432" y="32011"/>
                  </a:lnTo>
                  <a:lnTo>
                    <a:pt x="11193" y="31766"/>
                  </a:lnTo>
                  <a:lnTo>
                    <a:pt x="10961" y="31531"/>
                  </a:lnTo>
                  <a:lnTo>
                    <a:pt x="10681" y="31246"/>
                  </a:lnTo>
                  <a:lnTo>
                    <a:pt x="9969" y="30547"/>
                  </a:lnTo>
                  <a:lnTo>
                    <a:pt x="9736" y="30303"/>
                  </a:lnTo>
                  <a:lnTo>
                    <a:pt x="9225" y="29812"/>
                  </a:lnTo>
                  <a:lnTo>
                    <a:pt x="8263" y="28890"/>
                  </a:lnTo>
                  <a:lnTo>
                    <a:pt x="7056" y="27733"/>
                  </a:lnTo>
                  <a:lnTo>
                    <a:pt x="6447" y="27180"/>
                  </a:lnTo>
                  <a:lnTo>
                    <a:pt x="5703" y="27883"/>
                  </a:lnTo>
                  <a:lnTo>
                    <a:pt x="5153" y="27570"/>
                  </a:lnTo>
                  <a:lnTo>
                    <a:pt x="4285" y="26919"/>
                  </a:lnTo>
                  <a:lnTo>
                    <a:pt x="4052" y="26984"/>
                  </a:lnTo>
                  <a:lnTo>
                    <a:pt x="3858" y="27180"/>
                  </a:lnTo>
                  <a:lnTo>
                    <a:pt x="3962" y="27521"/>
                  </a:lnTo>
                  <a:lnTo>
                    <a:pt x="3871" y="27667"/>
                  </a:lnTo>
                  <a:lnTo>
                    <a:pt x="3728" y="27619"/>
                  </a:lnTo>
                  <a:lnTo>
                    <a:pt x="3560" y="27326"/>
                  </a:lnTo>
                  <a:lnTo>
                    <a:pt x="3612" y="26659"/>
                  </a:lnTo>
                  <a:lnTo>
                    <a:pt x="4156" y="25960"/>
                  </a:lnTo>
                  <a:lnTo>
                    <a:pt x="3547" y="24398"/>
                  </a:lnTo>
                  <a:lnTo>
                    <a:pt x="4013" y="24057"/>
                  </a:lnTo>
                  <a:lnTo>
                    <a:pt x="4196" y="24093"/>
                  </a:lnTo>
                  <a:lnTo>
                    <a:pt x="4376" y="23926"/>
                  </a:lnTo>
                  <a:lnTo>
                    <a:pt x="4012" y="23452"/>
                  </a:lnTo>
                  <a:lnTo>
                    <a:pt x="3224" y="22690"/>
                  </a:lnTo>
                  <a:lnTo>
                    <a:pt x="3858" y="22707"/>
                  </a:lnTo>
                  <a:lnTo>
                    <a:pt x="4243" y="22517"/>
                  </a:lnTo>
                  <a:lnTo>
                    <a:pt x="4285" y="22381"/>
                  </a:lnTo>
                  <a:lnTo>
                    <a:pt x="4402" y="21942"/>
                  </a:lnTo>
                  <a:lnTo>
                    <a:pt x="4648" y="21633"/>
                  </a:lnTo>
                  <a:lnTo>
                    <a:pt x="4803" y="21210"/>
                  </a:lnTo>
                  <a:lnTo>
                    <a:pt x="4764" y="21015"/>
                  </a:lnTo>
                  <a:lnTo>
                    <a:pt x="4505" y="21031"/>
                  </a:lnTo>
                  <a:lnTo>
                    <a:pt x="4285" y="20934"/>
                  </a:lnTo>
                  <a:lnTo>
                    <a:pt x="3923" y="20608"/>
                  </a:lnTo>
                  <a:lnTo>
                    <a:pt x="3806" y="20315"/>
                  </a:lnTo>
                  <a:lnTo>
                    <a:pt x="4363" y="19974"/>
                  </a:lnTo>
                  <a:lnTo>
                    <a:pt x="4081" y="19525"/>
                  </a:lnTo>
                  <a:lnTo>
                    <a:pt x="3881" y="19393"/>
                  </a:lnTo>
                  <a:lnTo>
                    <a:pt x="2051" y="19393"/>
                  </a:lnTo>
                  <a:lnTo>
                    <a:pt x="1709" y="19453"/>
                  </a:lnTo>
                  <a:lnTo>
                    <a:pt x="957" y="19339"/>
                  </a:lnTo>
                  <a:lnTo>
                    <a:pt x="284" y="19876"/>
                  </a:lnTo>
                  <a:lnTo>
                    <a:pt x="25" y="18851"/>
                  </a:lnTo>
                  <a:lnTo>
                    <a:pt x="0" y="17615"/>
                  </a:lnTo>
                  <a:lnTo>
                    <a:pt x="142" y="17290"/>
                  </a:lnTo>
                  <a:lnTo>
                    <a:pt x="427" y="15663"/>
                  </a:lnTo>
                  <a:lnTo>
                    <a:pt x="802" y="15306"/>
                  </a:lnTo>
                  <a:lnTo>
                    <a:pt x="1307" y="15143"/>
                  </a:lnTo>
                  <a:lnTo>
                    <a:pt x="1747" y="14785"/>
                  </a:lnTo>
                  <a:lnTo>
                    <a:pt x="1307" y="13939"/>
                  </a:lnTo>
                  <a:lnTo>
                    <a:pt x="1307" y="13289"/>
                  </a:lnTo>
                  <a:lnTo>
                    <a:pt x="1488" y="12898"/>
                  </a:lnTo>
                  <a:lnTo>
                    <a:pt x="1450" y="11223"/>
                  </a:lnTo>
                  <a:lnTo>
                    <a:pt x="1838" y="9840"/>
                  </a:lnTo>
                  <a:lnTo>
                    <a:pt x="1864" y="8588"/>
                  </a:lnTo>
                  <a:lnTo>
                    <a:pt x="2019" y="7043"/>
                  </a:lnTo>
                  <a:lnTo>
                    <a:pt x="2278" y="6213"/>
                  </a:lnTo>
                  <a:lnTo>
                    <a:pt x="3301" y="6587"/>
                  </a:lnTo>
                  <a:lnTo>
                    <a:pt x="3948" y="6441"/>
                  </a:lnTo>
                  <a:lnTo>
                    <a:pt x="4531" y="5758"/>
                  </a:lnTo>
                  <a:lnTo>
                    <a:pt x="4842" y="5888"/>
                  </a:lnTo>
                  <a:lnTo>
                    <a:pt x="5114" y="5384"/>
                  </a:lnTo>
                  <a:lnTo>
                    <a:pt x="5748" y="4521"/>
                  </a:lnTo>
                  <a:lnTo>
                    <a:pt x="6046" y="3936"/>
                  </a:lnTo>
                  <a:lnTo>
                    <a:pt x="6201" y="3025"/>
                  </a:lnTo>
                  <a:lnTo>
                    <a:pt x="6888" y="3432"/>
                  </a:lnTo>
                  <a:lnTo>
                    <a:pt x="7444" y="3920"/>
                  </a:lnTo>
                  <a:lnTo>
                    <a:pt x="7742" y="4538"/>
                  </a:lnTo>
                  <a:lnTo>
                    <a:pt x="8211" y="5974"/>
                  </a:lnTo>
                  <a:lnTo>
                    <a:pt x="9070" y="5735"/>
                  </a:lnTo>
                  <a:lnTo>
                    <a:pt x="9466" y="5656"/>
                  </a:lnTo>
                  <a:lnTo>
                    <a:pt x="9895" y="5425"/>
                  </a:lnTo>
                  <a:lnTo>
                    <a:pt x="10823" y="4710"/>
                  </a:lnTo>
                  <a:lnTo>
                    <a:pt x="12420" y="4255"/>
                  </a:lnTo>
                  <a:lnTo>
                    <a:pt x="12245" y="3581"/>
                  </a:lnTo>
                  <a:lnTo>
                    <a:pt x="11989" y="3285"/>
                  </a:lnTo>
                  <a:lnTo>
                    <a:pt x="12818" y="2748"/>
                  </a:lnTo>
                  <a:lnTo>
                    <a:pt x="12935" y="3117"/>
                  </a:lnTo>
                  <a:lnTo>
                    <a:pt x="13232" y="3318"/>
                  </a:lnTo>
                  <a:lnTo>
                    <a:pt x="13374" y="3041"/>
                  </a:lnTo>
                  <a:lnTo>
                    <a:pt x="13317" y="2457"/>
                  </a:lnTo>
                  <a:lnTo>
                    <a:pt x="14224" y="1223"/>
                  </a:lnTo>
                  <a:lnTo>
                    <a:pt x="14588" y="1269"/>
                  </a:lnTo>
                  <a:lnTo>
                    <a:pt x="14730" y="119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7" name="pg208">
              <a:extLst>
                <a:ext uri="{FF2B5EF4-FFF2-40B4-BE49-F238E27FC236}">
                  <a16:creationId xmlns:a16="http://schemas.microsoft.com/office/drawing/2014/main" id="{33DC43AD-1C8D-5F4E-8359-EE8AE7D97024}"/>
                </a:ext>
              </a:extLst>
            </p:cNvPr>
            <p:cNvSpPr/>
            <p:nvPr/>
          </p:nvSpPr>
          <p:spPr>
            <a:xfrm>
              <a:off x="7040265" y="3027300"/>
              <a:ext cx="16507" cy="13133"/>
            </a:xfrm>
            <a:custGeom>
              <a:avLst/>
              <a:gdLst/>
              <a:ahLst/>
              <a:cxnLst/>
              <a:rect l="0" t="0" r="0" b="0"/>
              <a:pathLst>
                <a:path w="16507" h="13133">
                  <a:moveTo>
                    <a:pt x="2590" y="35"/>
                  </a:moveTo>
                  <a:lnTo>
                    <a:pt x="8053" y="6"/>
                  </a:lnTo>
                  <a:lnTo>
                    <a:pt x="8532" y="6"/>
                  </a:lnTo>
                  <a:lnTo>
                    <a:pt x="15644" y="0"/>
                  </a:lnTo>
                  <a:lnTo>
                    <a:pt x="15975" y="0"/>
                  </a:lnTo>
                  <a:lnTo>
                    <a:pt x="16094" y="315"/>
                  </a:lnTo>
                  <a:lnTo>
                    <a:pt x="15783" y="462"/>
                  </a:lnTo>
                  <a:lnTo>
                    <a:pt x="16507" y="1971"/>
                  </a:lnTo>
                  <a:lnTo>
                    <a:pt x="15725" y="2565"/>
                  </a:lnTo>
                  <a:lnTo>
                    <a:pt x="15261" y="3489"/>
                  </a:lnTo>
                  <a:lnTo>
                    <a:pt x="12935" y="3308"/>
                  </a:lnTo>
                  <a:lnTo>
                    <a:pt x="12960" y="3601"/>
                  </a:lnTo>
                  <a:lnTo>
                    <a:pt x="13193" y="3666"/>
                  </a:lnTo>
                  <a:lnTo>
                    <a:pt x="13517" y="4056"/>
                  </a:lnTo>
                  <a:lnTo>
                    <a:pt x="14216" y="4430"/>
                  </a:lnTo>
                  <a:lnTo>
                    <a:pt x="14385" y="4821"/>
                  </a:lnTo>
                  <a:lnTo>
                    <a:pt x="14177" y="5211"/>
                  </a:lnTo>
                  <a:lnTo>
                    <a:pt x="13776" y="5390"/>
                  </a:lnTo>
                  <a:lnTo>
                    <a:pt x="13763" y="5699"/>
                  </a:lnTo>
                  <a:lnTo>
                    <a:pt x="14255" y="5829"/>
                  </a:lnTo>
                  <a:lnTo>
                    <a:pt x="14372" y="5992"/>
                  </a:lnTo>
                  <a:lnTo>
                    <a:pt x="14501" y="6399"/>
                  </a:lnTo>
                  <a:lnTo>
                    <a:pt x="14346" y="7033"/>
                  </a:lnTo>
                  <a:lnTo>
                    <a:pt x="13737" y="7651"/>
                  </a:lnTo>
                  <a:lnTo>
                    <a:pt x="13439" y="7651"/>
                  </a:lnTo>
                  <a:lnTo>
                    <a:pt x="13219" y="7862"/>
                  </a:lnTo>
                  <a:lnTo>
                    <a:pt x="12676" y="7716"/>
                  </a:lnTo>
                  <a:lnTo>
                    <a:pt x="12171" y="6415"/>
                  </a:lnTo>
                  <a:lnTo>
                    <a:pt x="11199" y="7375"/>
                  </a:lnTo>
                  <a:lnTo>
                    <a:pt x="10953" y="7797"/>
                  </a:lnTo>
                  <a:lnTo>
                    <a:pt x="11161" y="8106"/>
                  </a:lnTo>
                  <a:lnTo>
                    <a:pt x="11743" y="8529"/>
                  </a:lnTo>
                  <a:lnTo>
                    <a:pt x="12197" y="8432"/>
                  </a:lnTo>
                  <a:lnTo>
                    <a:pt x="12132" y="7960"/>
                  </a:lnTo>
                  <a:lnTo>
                    <a:pt x="12417" y="7879"/>
                  </a:lnTo>
                  <a:lnTo>
                    <a:pt x="12844" y="8513"/>
                  </a:lnTo>
                  <a:lnTo>
                    <a:pt x="12430" y="9017"/>
                  </a:lnTo>
                  <a:lnTo>
                    <a:pt x="12520" y="9343"/>
                  </a:lnTo>
                  <a:lnTo>
                    <a:pt x="12015" y="9603"/>
                  </a:lnTo>
                  <a:lnTo>
                    <a:pt x="10694" y="9294"/>
                  </a:lnTo>
                  <a:lnTo>
                    <a:pt x="10228" y="9082"/>
                  </a:lnTo>
                  <a:lnTo>
                    <a:pt x="9089" y="9164"/>
                  </a:lnTo>
                  <a:lnTo>
                    <a:pt x="10034" y="10384"/>
                  </a:lnTo>
                  <a:lnTo>
                    <a:pt x="10021" y="10904"/>
                  </a:lnTo>
                  <a:lnTo>
                    <a:pt x="9775" y="11002"/>
                  </a:lnTo>
                  <a:lnTo>
                    <a:pt x="8998" y="10888"/>
                  </a:lnTo>
                  <a:lnTo>
                    <a:pt x="8662" y="11343"/>
                  </a:lnTo>
                  <a:lnTo>
                    <a:pt x="8429" y="11376"/>
                  </a:lnTo>
                  <a:lnTo>
                    <a:pt x="7548" y="12303"/>
                  </a:lnTo>
                  <a:lnTo>
                    <a:pt x="7173" y="12433"/>
                  </a:lnTo>
                  <a:lnTo>
                    <a:pt x="6668" y="12921"/>
                  </a:lnTo>
                  <a:lnTo>
                    <a:pt x="6590" y="13100"/>
                  </a:lnTo>
                  <a:lnTo>
                    <a:pt x="6163" y="13133"/>
                  </a:lnTo>
                  <a:lnTo>
                    <a:pt x="5477" y="11750"/>
                  </a:lnTo>
                  <a:lnTo>
                    <a:pt x="4790" y="11246"/>
                  </a:lnTo>
                  <a:lnTo>
                    <a:pt x="4687" y="10823"/>
                  </a:lnTo>
                  <a:lnTo>
                    <a:pt x="4881" y="10579"/>
                  </a:lnTo>
                  <a:lnTo>
                    <a:pt x="4984" y="10237"/>
                  </a:lnTo>
                  <a:lnTo>
                    <a:pt x="5813" y="8643"/>
                  </a:lnTo>
                  <a:lnTo>
                    <a:pt x="5891" y="7375"/>
                  </a:lnTo>
                  <a:lnTo>
                    <a:pt x="4713" y="7407"/>
                  </a:lnTo>
                  <a:lnTo>
                    <a:pt x="4285" y="7196"/>
                  </a:lnTo>
                  <a:lnTo>
                    <a:pt x="3146" y="6366"/>
                  </a:lnTo>
                  <a:lnTo>
                    <a:pt x="2874" y="6366"/>
                  </a:lnTo>
                  <a:lnTo>
                    <a:pt x="2796" y="6594"/>
                  </a:lnTo>
                  <a:lnTo>
                    <a:pt x="2641" y="8090"/>
                  </a:lnTo>
                  <a:lnTo>
                    <a:pt x="2486" y="8676"/>
                  </a:lnTo>
                  <a:lnTo>
                    <a:pt x="1346" y="7212"/>
                  </a:lnTo>
                  <a:lnTo>
                    <a:pt x="997" y="6545"/>
                  </a:lnTo>
                  <a:lnTo>
                    <a:pt x="1074" y="6024"/>
                  </a:lnTo>
                  <a:lnTo>
                    <a:pt x="634" y="5797"/>
                  </a:lnTo>
                  <a:lnTo>
                    <a:pt x="608" y="5553"/>
                  </a:lnTo>
                  <a:lnTo>
                    <a:pt x="297" y="5276"/>
                  </a:lnTo>
                  <a:lnTo>
                    <a:pt x="0" y="4658"/>
                  </a:lnTo>
                  <a:lnTo>
                    <a:pt x="310" y="4528"/>
                  </a:lnTo>
                  <a:lnTo>
                    <a:pt x="259" y="3991"/>
                  </a:lnTo>
                  <a:lnTo>
                    <a:pt x="673" y="3747"/>
                  </a:lnTo>
                  <a:lnTo>
                    <a:pt x="789" y="3145"/>
                  </a:lnTo>
                  <a:lnTo>
                    <a:pt x="440" y="2478"/>
                  </a:lnTo>
                  <a:lnTo>
                    <a:pt x="142" y="2316"/>
                  </a:lnTo>
                  <a:lnTo>
                    <a:pt x="375" y="1698"/>
                  </a:lnTo>
                  <a:lnTo>
                    <a:pt x="1010" y="1372"/>
                  </a:lnTo>
                  <a:lnTo>
                    <a:pt x="1100" y="1031"/>
                  </a:lnTo>
                  <a:lnTo>
                    <a:pt x="660" y="218"/>
                  </a:lnTo>
                  <a:lnTo>
                    <a:pt x="784" y="4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8" name="pg209">
              <a:extLst>
                <a:ext uri="{FF2B5EF4-FFF2-40B4-BE49-F238E27FC236}">
                  <a16:creationId xmlns:a16="http://schemas.microsoft.com/office/drawing/2014/main" id="{31FCCC85-B16D-274C-B4CD-349AE9D1E5C6}"/>
                </a:ext>
              </a:extLst>
            </p:cNvPr>
            <p:cNvSpPr/>
            <p:nvPr/>
          </p:nvSpPr>
          <p:spPr>
            <a:xfrm>
              <a:off x="6995647" y="3027274"/>
              <a:ext cx="116284" cy="69244"/>
            </a:xfrm>
            <a:custGeom>
              <a:avLst/>
              <a:gdLst/>
              <a:ahLst/>
              <a:cxnLst/>
              <a:rect l="0" t="0" r="0" b="0"/>
              <a:pathLst>
                <a:path w="116284" h="69244">
                  <a:moveTo>
                    <a:pt x="114247" y="0"/>
                  </a:moveTo>
                  <a:lnTo>
                    <a:pt x="115119" y="0"/>
                  </a:lnTo>
                  <a:lnTo>
                    <a:pt x="115637" y="1984"/>
                  </a:lnTo>
                  <a:lnTo>
                    <a:pt x="116284" y="2992"/>
                  </a:lnTo>
                  <a:lnTo>
                    <a:pt x="114394" y="3529"/>
                  </a:lnTo>
                  <a:lnTo>
                    <a:pt x="113798" y="3350"/>
                  </a:lnTo>
                  <a:lnTo>
                    <a:pt x="114005" y="4001"/>
                  </a:lnTo>
                  <a:lnTo>
                    <a:pt x="113539" y="4099"/>
                  </a:lnTo>
                  <a:lnTo>
                    <a:pt x="113112" y="3968"/>
                  </a:lnTo>
                  <a:lnTo>
                    <a:pt x="113150" y="4359"/>
                  </a:lnTo>
                  <a:lnTo>
                    <a:pt x="113435" y="4586"/>
                  </a:lnTo>
                  <a:lnTo>
                    <a:pt x="112568" y="4847"/>
                  </a:lnTo>
                  <a:lnTo>
                    <a:pt x="112879" y="5318"/>
                  </a:lnTo>
                  <a:lnTo>
                    <a:pt x="112594" y="5627"/>
                  </a:lnTo>
                  <a:lnTo>
                    <a:pt x="111778" y="5644"/>
                  </a:lnTo>
                  <a:lnTo>
                    <a:pt x="111804" y="4782"/>
                  </a:lnTo>
                  <a:lnTo>
                    <a:pt x="111662" y="4782"/>
                  </a:lnTo>
                  <a:lnTo>
                    <a:pt x="111325" y="5205"/>
                  </a:lnTo>
                  <a:lnTo>
                    <a:pt x="111092" y="4944"/>
                  </a:lnTo>
                  <a:lnTo>
                    <a:pt x="110289" y="5026"/>
                  </a:lnTo>
                  <a:lnTo>
                    <a:pt x="110354" y="5579"/>
                  </a:lnTo>
                  <a:lnTo>
                    <a:pt x="109162" y="6408"/>
                  </a:lnTo>
                  <a:lnTo>
                    <a:pt x="108774" y="6977"/>
                  </a:lnTo>
                  <a:lnTo>
                    <a:pt x="108412" y="7368"/>
                  </a:lnTo>
                  <a:lnTo>
                    <a:pt x="108230" y="7417"/>
                  </a:lnTo>
                  <a:lnTo>
                    <a:pt x="108075" y="7287"/>
                  </a:lnTo>
                  <a:lnTo>
                    <a:pt x="108282" y="8198"/>
                  </a:lnTo>
                  <a:lnTo>
                    <a:pt x="109499" y="10166"/>
                  </a:lnTo>
                  <a:lnTo>
                    <a:pt x="110781" y="11418"/>
                  </a:lnTo>
                  <a:lnTo>
                    <a:pt x="111131" y="12540"/>
                  </a:lnTo>
                  <a:lnTo>
                    <a:pt x="111467" y="12719"/>
                  </a:lnTo>
                  <a:lnTo>
                    <a:pt x="112102" y="12833"/>
                  </a:lnTo>
                  <a:lnTo>
                    <a:pt x="111832" y="13262"/>
                  </a:lnTo>
                  <a:lnTo>
                    <a:pt x="112361" y="14216"/>
                  </a:lnTo>
                  <a:lnTo>
                    <a:pt x="113319" y="14899"/>
                  </a:lnTo>
                  <a:lnTo>
                    <a:pt x="113785" y="15403"/>
                  </a:lnTo>
                  <a:lnTo>
                    <a:pt x="113409" y="15842"/>
                  </a:lnTo>
                  <a:lnTo>
                    <a:pt x="112917" y="16168"/>
                  </a:lnTo>
                  <a:lnTo>
                    <a:pt x="112322" y="16379"/>
                  </a:lnTo>
                  <a:lnTo>
                    <a:pt x="111959" y="16818"/>
                  </a:lnTo>
                  <a:lnTo>
                    <a:pt x="111532" y="17632"/>
                  </a:lnTo>
                  <a:lnTo>
                    <a:pt x="111700" y="18250"/>
                  </a:lnTo>
                  <a:lnTo>
                    <a:pt x="111649" y="19519"/>
                  </a:lnTo>
                  <a:lnTo>
                    <a:pt x="111001" y="19714"/>
                  </a:lnTo>
                  <a:lnTo>
                    <a:pt x="110898" y="20055"/>
                  </a:lnTo>
                  <a:lnTo>
                    <a:pt x="110716" y="20055"/>
                  </a:lnTo>
                  <a:lnTo>
                    <a:pt x="110354" y="19242"/>
                  </a:lnTo>
                  <a:lnTo>
                    <a:pt x="109913" y="18949"/>
                  </a:lnTo>
                  <a:lnTo>
                    <a:pt x="109732" y="18412"/>
                  </a:lnTo>
                  <a:lnTo>
                    <a:pt x="109888" y="17973"/>
                  </a:lnTo>
                  <a:lnTo>
                    <a:pt x="109823" y="17664"/>
                  </a:lnTo>
                  <a:lnTo>
                    <a:pt x="109007" y="17322"/>
                  </a:lnTo>
                  <a:lnTo>
                    <a:pt x="108178" y="17436"/>
                  </a:lnTo>
                  <a:lnTo>
                    <a:pt x="107803" y="17664"/>
                  </a:lnTo>
                  <a:lnTo>
                    <a:pt x="106612" y="16282"/>
                  </a:lnTo>
                  <a:lnTo>
                    <a:pt x="106586" y="15663"/>
                  </a:lnTo>
                  <a:lnTo>
                    <a:pt x="107117" y="15566"/>
                  </a:lnTo>
                  <a:lnTo>
                    <a:pt x="107272" y="15224"/>
                  </a:lnTo>
                  <a:lnTo>
                    <a:pt x="106948" y="14752"/>
                  </a:lnTo>
                  <a:lnTo>
                    <a:pt x="106638" y="14769"/>
                  </a:lnTo>
                  <a:lnTo>
                    <a:pt x="106405" y="15078"/>
                  </a:lnTo>
                  <a:lnTo>
                    <a:pt x="105990" y="15972"/>
                  </a:lnTo>
                  <a:lnTo>
                    <a:pt x="105589" y="16103"/>
                  </a:lnTo>
                  <a:lnTo>
                    <a:pt x="104967" y="15159"/>
                  </a:lnTo>
                  <a:lnTo>
                    <a:pt x="104941" y="14964"/>
                  </a:lnTo>
                  <a:lnTo>
                    <a:pt x="104501" y="14931"/>
                  </a:lnTo>
                  <a:lnTo>
                    <a:pt x="104398" y="15127"/>
                  </a:lnTo>
                  <a:lnTo>
                    <a:pt x="104631" y="15338"/>
                  </a:lnTo>
                  <a:lnTo>
                    <a:pt x="104708" y="15615"/>
                  </a:lnTo>
                  <a:lnTo>
                    <a:pt x="104501" y="15745"/>
                  </a:lnTo>
                  <a:lnTo>
                    <a:pt x="104307" y="15631"/>
                  </a:lnTo>
                  <a:lnTo>
                    <a:pt x="104113" y="15631"/>
                  </a:lnTo>
                  <a:lnTo>
                    <a:pt x="103530" y="16151"/>
                  </a:lnTo>
                  <a:lnTo>
                    <a:pt x="103996" y="16509"/>
                  </a:lnTo>
                  <a:lnTo>
                    <a:pt x="104320" y="16477"/>
                  </a:lnTo>
                  <a:lnTo>
                    <a:pt x="104579" y="17030"/>
                  </a:lnTo>
                  <a:lnTo>
                    <a:pt x="104398" y="17274"/>
                  </a:lnTo>
                  <a:lnTo>
                    <a:pt x="103491" y="17339"/>
                  </a:lnTo>
                  <a:lnTo>
                    <a:pt x="102688" y="16623"/>
                  </a:lnTo>
                  <a:lnTo>
                    <a:pt x="102520" y="16607"/>
                  </a:lnTo>
                  <a:lnTo>
                    <a:pt x="101989" y="16054"/>
                  </a:lnTo>
                  <a:lnTo>
                    <a:pt x="101847" y="15680"/>
                  </a:lnTo>
                  <a:lnTo>
                    <a:pt x="101821" y="15322"/>
                  </a:lnTo>
                  <a:lnTo>
                    <a:pt x="101510" y="15322"/>
                  </a:lnTo>
                  <a:lnTo>
                    <a:pt x="101031" y="15598"/>
                  </a:lnTo>
                  <a:lnTo>
                    <a:pt x="100785" y="15485"/>
                  </a:lnTo>
                  <a:lnTo>
                    <a:pt x="100177" y="14802"/>
                  </a:lnTo>
                  <a:lnTo>
                    <a:pt x="100034" y="14297"/>
                  </a:lnTo>
                  <a:lnTo>
                    <a:pt x="99879" y="14135"/>
                  </a:lnTo>
                  <a:lnTo>
                    <a:pt x="99296" y="14330"/>
                  </a:lnTo>
                  <a:lnTo>
                    <a:pt x="98105" y="14216"/>
                  </a:lnTo>
                  <a:lnTo>
                    <a:pt x="98157" y="14688"/>
                  </a:lnTo>
                  <a:lnTo>
                    <a:pt x="97963" y="14753"/>
                  </a:lnTo>
                  <a:lnTo>
                    <a:pt x="97458" y="14623"/>
                  </a:lnTo>
                  <a:lnTo>
                    <a:pt x="97056" y="15013"/>
                  </a:lnTo>
                  <a:lnTo>
                    <a:pt x="96901" y="15078"/>
                  </a:lnTo>
                  <a:lnTo>
                    <a:pt x="96176" y="14785"/>
                  </a:lnTo>
                  <a:lnTo>
                    <a:pt x="95723" y="15436"/>
                  </a:lnTo>
                  <a:lnTo>
                    <a:pt x="95036" y="15696"/>
                  </a:lnTo>
                  <a:lnTo>
                    <a:pt x="94635" y="15452"/>
                  </a:lnTo>
                  <a:lnTo>
                    <a:pt x="94531" y="15729"/>
                  </a:lnTo>
                  <a:lnTo>
                    <a:pt x="94635" y="16542"/>
                  </a:lnTo>
                  <a:lnTo>
                    <a:pt x="94251" y="16683"/>
                  </a:lnTo>
                  <a:lnTo>
                    <a:pt x="93967" y="16599"/>
                  </a:lnTo>
                  <a:lnTo>
                    <a:pt x="93797" y="16385"/>
                  </a:lnTo>
                  <a:lnTo>
                    <a:pt x="94078" y="14541"/>
                  </a:lnTo>
                  <a:lnTo>
                    <a:pt x="93768" y="14850"/>
                  </a:lnTo>
                  <a:lnTo>
                    <a:pt x="93043" y="14818"/>
                  </a:lnTo>
                  <a:lnTo>
                    <a:pt x="92097" y="14476"/>
                  </a:lnTo>
                  <a:lnTo>
                    <a:pt x="91929" y="13598"/>
                  </a:lnTo>
                  <a:lnTo>
                    <a:pt x="91528" y="13403"/>
                  </a:lnTo>
                  <a:lnTo>
                    <a:pt x="90323" y="13695"/>
                  </a:lnTo>
                  <a:lnTo>
                    <a:pt x="90208" y="12949"/>
                  </a:lnTo>
                  <a:lnTo>
                    <a:pt x="90220" y="12427"/>
                  </a:lnTo>
                  <a:lnTo>
                    <a:pt x="89404" y="11776"/>
                  </a:lnTo>
                  <a:lnTo>
                    <a:pt x="88808" y="11581"/>
                  </a:lnTo>
                  <a:lnTo>
                    <a:pt x="88614" y="11304"/>
                  </a:lnTo>
                  <a:lnTo>
                    <a:pt x="88795" y="10540"/>
                  </a:lnTo>
                  <a:lnTo>
                    <a:pt x="88783" y="10182"/>
                  </a:lnTo>
                  <a:lnTo>
                    <a:pt x="88472" y="9824"/>
                  </a:lnTo>
                  <a:lnTo>
                    <a:pt x="87850" y="9987"/>
                  </a:lnTo>
                  <a:lnTo>
                    <a:pt x="87242" y="9613"/>
                  </a:lnTo>
                  <a:lnTo>
                    <a:pt x="86996" y="9727"/>
                  </a:lnTo>
                  <a:lnTo>
                    <a:pt x="86530" y="10296"/>
                  </a:lnTo>
                  <a:lnTo>
                    <a:pt x="86517" y="10540"/>
                  </a:lnTo>
                  <a:lnTo>
                    <a:pt x="85235" y="11093"/>
                  </a:lnTo>
                  <a:lnTo>
                    <a:pt x="84484" y="12036"/>
                  </a:lnTo>
                  <a:lnTo>
                    <a:pt x="84134" y="11792"/>
                  </a:lnTo>
                  <a:lnTo>
                    <a:pt x="83979" y="11044"/>
                  </a:lnTo>
                  <a:lnTo>
                    <a:pt x="83163" y="10312"/>
                  </a:lnTo>
                  <a:lnTo>
                    <a:pt x="82684" y="10264"/>
                  </a:lnTo>
                  <a:lnTo>
                    <a:pt x="82270" y="10475"/>
                  </a:lnTo>
                  <a:lnTo>
                    <a:pt x="82205" y="10882"/>
                  </a:lnTo>
                  <a:lnTo>
                    <a:pt x="81804" y="10882"/>
                  </a:lnTo>
                  <a:lnTo>
                    <a:pt x="81571" y="10735"/>
                  </a:lnTo>
                  <a:lnTo>
                    <a:pt x="80988" y="11093"/>
                  </a:lnTo>
                  <a:lnTo>
                    <a:pt x="80496" y="11500"/>
                  </a:lnTo>
                  <a:lnTo>
                    <a:pt x="80392" y="11841"/>
                  </a:lnTo>
                  <a:lnTo>
                    <a:pt x="80146" y="12085"/>
                  </a:lnTo>
                  <a:lnTo>
                    <a:pt x="79797" y="12150"/>
                  </a:lnTo>
                  <a:lnTo>
                    <a:pt x="78981" y="12492"/>
                  </a:lnTo>
                  <a:lnTo>
                    <a:pt x="78567" y="12768"/>
                  </a:lnTo>
                  <a:lnTo>
                    <a:pt x="78113" y="13793"/>
                  </a:lnTo>
                  <a:lnTo>
                    <a:pt x="77790" y="14964"/>
                  </a:lnTo>
                  <a:lnTo>
                    <a:pt x="77945" y="15566"/>
                  </a:lnTo>
                  <a:lnTo>
                    <a:pt x="78308" y="16249"/>
                  </a:lnTo>
                  <a:lnTo>
                    <a:pt x="78230" y="17046"/>
                  </a:lnTo>
                  <a:lnTo>
                    <a:pt x="78037" y="17517"/>
                  </a:lnTo>
                  <a:lnTo>
                    <a:pt x="78450" y="17551"/>
                  </a:lnTo>
                  <a:lnTo>
                    <a:pt x="78955" y="19372"/>
                  </a:lnTo>
                  <a:lnTo>
                    <a:pt x="78968" y="20365"/>
                  </a:lnTo>
                  <a:lnTo>
                    <a:pt x="79305" y="21113"/>
                  </a:lnTo>
                  <a:lnTo>
                    <a:pt x="79629" y="21505"/>
                  </a:lnTo>
                  <a:lnTo>
                    <a:pt x="79628" y="22316"/>
                  </a:lnTo>
                  <a:lnTo>
                    <a:pt x="79369" y="22723"/>
                  </a:lnTo>
                  <a:lnTo>
                    <a:pt x="79072" y="24285"/>
                  </a:lnTo>
                  <a:lnTo>
                    <a:pt x="78839" y="24464"/>
                  </a:lnTo>
                  <a:lnTo>
                    <a:pt x="78334" y="25862"/>
                  </a:lnTo>
                  <a:lnTo>
                    <a:pt x="78437" y="26334"/>
                  </a:lnTo>
                  <a:lnTo>
                    <a:pt x="78256" y="26871"/>
                  </a:lnTo>
                  <a:lnTo>
                    <a:pt x="77091" y="28254"/>
                  </a:lnTo>
                  <a:lnTo>
                    <a:pt x="76832" y="28904"/>
                  </a:lnTo>
                  <a:lnTo>
                    <a:pt x="76987" y="28937"/>
                  </a:lnTo>
                  <a:lnTo>
                    <a:pt x="77155" y="29376"/>
                  </a:lnTo>
                  <a:lnTo>
                    <a:pt x="77647" y="29896"/>
                  </a:lnTo>
                  <a:lnTo>
                    <a:pt x="78126" y="30043"/>
                  </a:lnTo>
                  <a:lnTo>
                    <a:pt x="78463" y="31263"/>
                  </a:lnTo>
                  <a:lnTo>
                    <a:pt x="78916" y="31214"/>
                  </a:lnTo>
                  <a:lnTo>
                    <a:pt x="79201" y="31978"/>
                  </a:lnTo>
                  <a:lnTo>
                    <a:pt x="79538" y="32108"/>
                  </a:lnTo>
                  <a:lnTo>
                    <a:pt x="79939" y="31897"/>
                  </a:lnTo>
                  <a:lnTo>
                    <a:pt x="80703" y="32125"/>
                  </a:lnTo>
                  <a:lnTo>
                    <a:pt x="80884" y="31995"/>
                  </a:lnTo>
                  <a:lnTo>
                    <a:pt x="80858" y="32271"/>
                  </a:lnTo>
                  <a:lnTo>
                    <a:pt x="80198" y="32954"/>
                  </a:lnTo>
                  <a:lnTo>
                    <a:pt x="79421" y="34109"/>
                  </a:lnTo>
                  <a:lnTo>
                    <a:pt x="78903" y="34028"/>
                  </a:lnTo>
                  <a:lnTo>
                    <a:pt x="77777" y="34142"/>
                  </a:lnTo>
                  <a:lnTo>
                    <a:pt x="75757" y="33946"/>
                  </a:lnTo>
                  <a:lnTo>
                    <a:pt x="75770" y="34402"/>
                  </a:lnTo>
                  <a:lnTo>
                    <a:pt x="76042" y="35118"/>
                  </a:lnTo>
                  <a:lnTo>
                    <a:pt x="76625" y="35622"/>
                  </a:lnTo>
                  <a:lnTo>
                    <a:pt x="77093" y="36277"/>
                  </a:lnTo>
                  <a:lnTo>
                    <a:pt x="76012" y="36634"/>
                  </a:lnTo>
                  <a:lnTo>
                    <a:pt x="75852" y="36798"/>
                  </a:lnTo>
                  <a:lnTo>
                    <a:pt x="75754" y="37215"/>
                  </a:lnTo>
                  <a:lnTo>
                    <a:pt x="76107" y="37688"/>
                  </a:lnTo>
                  <a:lnTo>
                    <a:pt x="76535" y="38438"/>
                  </a:lnTo>
                  <a:lnTo>
                    <a:pt x="76482" y="38989"/>
                  </a:lnTo>
                  <a:lnTo>
                    <a:pt x="75822" y="39835"/>
                  </a:lnTo>
                  <a:lnTo>
                    <a:pt x="76443" y="40355"/>
                  </a:lnTo>
                  <a:lnTo>
                    <a:pt x="76702" y="40193"/>
                  </a:lnTo>
                  <a:lnTo>
                    <a:pt x="77401" y="40176"/>
                  </a:lnTo>
                  <a:lnTo>
                    <a:pt x="77596" y="40372"/>
                  </a:lnTo>
                  <a:lnTo>
                    <a:pt x="77570" y="40567"/>
                  </a:lnTo>
                  <a:lnTo>
                    <a:pt x="76948" y="41917"/>
                  </a:lnTo>
                  <a:lnTo>
                    <a:pt x="77111" y="42384"/>
                  </a:lnTo>
                  <a:lnTo>
                    <a:pt x="76896" y="42974"/>
                  </a:lnTo>
                  <a:lnTo>
                    <a:pt x="76314" y="44194"/>
                  </a:lnTo>
                  <a:lnTo>
                    <a:pt x="75395" y="43413"/>
                  </a:lnTo>
                  <a:lnTo>
                    <a:pt x="75200" y="43364"/>
                  </a:lnTo>
                  <a:lnTo>
                    <a:pt x="74890" y="43527"/>
                  </a:lnTo>
                  <a:lnTo>
                    <a:pt x="74657" y="43430"/>
                  </a:lnTo>
                  <a:lnTo>
                    <a:pt x="74903" y="42323"/>
                  </a:lnTo>
                  <a:lnTo>
                    <a:pt x="74799" y="41657"/>
                  </a:lnTo>
                  <a:lnTo>
                    <a:pt x="74682" y="41478"/>
                  </a:lnTo>
                  <a:lnTo>
                    <a:pt x="74579" y="41722"/>
                  </a:lnTo>
                  <a:lnTo>
                    <a:pt x="74346" y="41917"/>
                  </a:lnTo>
                  <a:lnTo>
                    <a:pt x="73828" y="43316"/>
                  </a:lnTo>
                  <a:lnTo>
                    <a:pt x="73284" y="43999"/>
                  </a:lnTo>
                  <a:lnTo>
                    <a:pt x="73167" y="44243"/>
                  </a:lnTo>
                  <a:lnTo>
                    <a:pt x="70150" y="43722"/>
                  </a:lnTo>
                  <a:lnTo>
                    <a:pt x="70150" y="43120"/>
                  </a:lnTo>
                  <a:lnTo>
                    <a:pt x="70241" y="42486"/>
                  </a:lnTo>
                  <a:lnTo>
                    <a:pt x="70112" y="41998"/>
                  </a:lnTo>
                  <a:lnTo>
                    <a:pt x="69904" y="41900"/>
                  </a:lnTo>
                  <a:lnTo>
                    <a:pt x="69658" y="40941"/>
                  </a:lnTo>
                  <a:lnTo>
                    <a:pt x="69943" y="39981"/>
                  </a:lnTo>
                  <a:lnTo>
                    <a:pt x="69827" y="38566"/>
                  </a:lnTo>
                  <a:lnTo>
                    <a:pt x="68532" y="38127"/>
                  </a:lnTo>
                  <a:lnTo>
                    <a:pt x="67912" y="38156"/>
                  </a:lnTo>
                  <a:lnTo>
                    <a:pt x="66409" y="37802"/>
                  </a:lnTo>
                  <a:lnTo>
                    <a:pt x="66188" y="37802"/>
                  </a:lnTo>
                  <a:lnTo>
                    <a:pt x="65904" y="37932"/>
                  </a:lnTo>
                  <a:lnTo>
                    <a:pt x="65528" y="37411"/>
                  </a:lnTo>
                  <a:lnTo>
                    <a:pt x="64738" y="35654"/>
                  </a:lnTo>
                  <a:lnTo>
                    <a:pt x="65903" y="35069"/>
                  </a:lnTo>
                  <a:lnTo>
                    <a:pt x="65541" y="34223"/>
                  </a:lnTo>
                  <a:lnTo>
                    <a:pt x="65644" y="33459"/>
                  </a:lnTo>
                  <a:lnTo>
                    <a:pt x="65580" y="33329"/>
                  </a:lnTo>
                  <a:lnTo>
                    <a:pt x="64868" y="32336"/>
                  </a:lnTo>
                  <a:lnTo>
                    <a:pt x="64453" y="32255"/>
                  </a:lnTo>
                  <a:lnTo>
                    <a:pt x="63974" y="32580"/>
                  </a:lnTo>
                  <a:lnTo>
                    <a:pt x="63547" y="32759"/>
                  </a:lnTo>
                  <a:lnTo>
                    <a:pt x="63171" y="33280"/>
                  </a:lnTo>
                  <a:lnTo>
                    <a:pt x="62395" y="33946"/>
                  </a:lnTo>
                  <a:lnTo>
                    <a:pt x="62252" y="34516"/>
                  </a:lnTo>
                  <a:lnTo>
                    <a:pt x="61954" y="34955"/>
                  </a:lnTo>
                  <a:lnTo>
                    <a:pt x="61113" y="35541"/>
                  </a:lnTo>
                  <a:lnTo>
                    <a:pt x="60490" y="35103"/>
                  </a:lnTo>
                  <a:lnTo>
                    <a:pt x="60155" y="34776"/>
                  </a:lnTo>
                  <a:lnTo>
                    <a:pt x="59041" y="34109"/>
                  </a:lnTo>
                  <a:lnTo>
                    <a:pt x="57733" y="33491"/>
                  </a:lnTo>
                  <a:lnTo>
                    <a:pt x="57656" y="33898"/>
                  </a:lnTo>
                  <a:lnTo>
                    <a:pt x="57746" y="34109"/>
                  </a:lnTo>
                  <a:lnTo>
                    <a:pt x="57643" y="34256"/>
                  </a:lnTo>
                  <a:lnTo>
                    <a:pt x="57319" y="34190"/>
                  </a:lnTo>
                  <a:lnTo>
                    <a:pt x="57345" y="33540"/>
                  </a:lnTo>
                  <a:lnTo>
                    <a:pt x="58277" y="32255"/>
                  </a:lnTo>
                  <a:lnTo>
                    <a:pt x="58446" y="32157"/>
                  </a:lnTo>
                  <a:lnTo>
                    <a:pt x="58277" y="31686"/>
                  </a:lnTo>
                  <a:lnTo>
                    <a:pt x="58044" y="31279"/>
                  </a:lnTo>
                  <a:lnTo>
                    <a:pt x="56762" y="30189"/>
                  </a:lnTo>
                  <a:lnTo>
                    <a:pt x="55610" y="30433"/>
                  </a:lnTo>
                  <a:lnTo>
                    <a:pt x="55079" y="30856"/>
                  </a:lnTo>
                  <a:lnTo>
                    <a:pt x="52360" y="30742"/>
                  </a:lnTo>
                  <a:lnTo>
                    <a:pt x="51467" y="30433"/>
                  </a:lnTo>
                  <a:lnTo>
                    <a:pt x="51208" y="30515"/>
                  </a:lnTo>
                  <a:lnTo>
                    <a:pt x="51531" y="31344"/>
                  </a:lnTo>
                  <a:lnTo>
                    <a:pt x="52101" y="32385"/>
                  </a:lnTo>
                  <a:lnTo>
                    <a:pt x="53538" y="36208"/>
                  </a:lnTo>
                  <a:lnTo>
                    <a:pt x="53655" y="37785"/>
                  </a:lnTo>
                  <a:lnTo>
                    <a:pt x="53603" y="38989"/>
                  </a:lnTo>
                  <a:lnTo>
                    <a:pt x="53655" y="39754"/>
                  </a:lnTo>
                  <a:lnTo>
                    <a:pt x="53966" y="40160"/>
                  </a:lnTo>
                  <a:lnTo>
                    <a:pt x="54483" y="41055"/>
                  </a:lnTo>
                  <a:lnTo>
                    <a:pt x="53901" y="41136"/>
                  </a:lnTo>
                  <a:lnTo>
                    <a:pt x="53074" y="41484"/>
                  </a:lnTo>
                  <a:lnTo>
                    <a:pt x="53215" y="41543"/>
                  </a:lnTo>
                  <a:lnTo>
                    <a:pt x="53557" y="41951"/>
                  </a:lnTo>
                  <a:lnTo>
                    <a:pt x="53927" y="42405"/>
                  </a:lnTo>
                  <a:lnTo>
                    <a:pt x="54173" y="42503"/>
                  </a:lnTo>
                  <a:lnTo>
                    <a:pt x="54641" y="43269"/>
                  </a:lnTo>
                  <a:lnTo>
                    <a:pt x="54412" y="43688"/>
                  </a:lnTo>
                  <a:lnTo>
                    <a:pt x="54096" y="44030"/>
                  </a:lnTo>
                  <a:lnTo>
                    <a:pt x="53593" y="43750"/>
                  </a:lnTo>
                  <a:lnTo>
                    <a:pt x="53031" y="43703"/>
                  </a:lnTo>
                  <a:lnTo>
                    <a:pt x="52399" y="44032"/>
                  </a:lnTo>
                  <a:lnTo>
                    <a:pt x="51985" y="44471"/>
                  </a:lnTo>
                  <a:lnTo>
                    <a:pt x="52451" y="44991"/>
                  </a:lnTo>
                  <a:lnTo>
                    <a:pt x="52826" y="45593"/>
                  </a:lnTo>
                  <a:lnTo>
                    <a:pt x="53137" y="46260"/>
                  </a:lnTo>
                  <a:lnTo>
                    <a:pt x="53076" y="47705"/>
                  </a:lnTo>
                  <a:lnTo>
                    <a:pt x="52956" y="48163"/>
                  </a:lnTo>
                  <a:lnTo>
                    <a:pt x="52671" y="48440"/>
                  </a:lnTo>
                  <a:lnTo>
                    <a:pt x="52308" y="48488"/>
                  </a:lnTo>
                  <a:lnTo>
                    <a:pt x="52632" y="49562"/>
                  </a:lnTo>
                  <a:lnTo>
                    <a:pt x="51998" y="50229"/>
                  </a:lnTo>
                  <a:lnTo>
                    <a:pt x="51027" y="50359"/>
                  </a:lnTo>
                  <a:lnTo>
                    <a:pt x="50806" y="50456"/>
                  </a:lnTo>
                  <a:lnTo>
                    <a:pt x="51014" y="51839"/>
                  </a:lnTo>
                  <a:lnTo>
                    <a:pt x="50690" y="52002"/>
                  </a:lnTo>
                  <a:lnTo>
                    <a:pt x="49783" y="51839"/>
                  </a:lnTo>
                  <a:lnTo>
                    <a:pt x="49615" y="51546"/>
                  </a:lnTo>
                  <a:lnTo>
                    <a:pt x="48983" y="51501"/>
                  </a:lnTo>
                  <a:lnTo>
                    <a:pt x="48719" y="51940"/>
                  </a:lnTo>
                  <a:lnTo>
                    <a:pt x="48553" y="52831"/>
                  </a:lnTo>
                  <a:lnTo>
                    <a:pt x="48217" y="52766"/>
                  </a:lnTo>
                  <a:lnTo>
                    <a:pt x="47505" y="53075"/>
                  </a:lnTo>
                  <a:lnTo>
                    <a:pt x="46780" y="53693"/>
                  </a:lnTo>
                  <a:lnTo>
                    <a:pt x="46249" y="53645"/>
                  </a:lnTo>
                  <a:lnTo>
                    <a:pt x="44669" y="53824"/>
                  </a:lnTo>
                  <a:lnTo>
                    <a:pt x="43338" y="53691"/>
                  </a:lnTo>
                  <a:lnTo>
                    <a:pt x="43478" y="54133"/>
                  </a:lnTo>
                  <a:lnTo>
                    <a:pt x="43892" y="54116"/>
                  </a:lnTo>
                  <a:lnTo>
                    <a:pt x="45148" y="53840"/>
                  </a:lnTo>
                  <a:lnTo>
                    <a:pt x="46016" y="54068"/>
                  </a:lnTo>
                  <a:lnTo>
                    <a:pt x="47129" y="54881"/>
                  </a:lnTo>
                  <a:lnTo>
                    <a:pt x="47168" y="55044"/>
                  </a:lnTo>
                  <a:lnTo>
                    <a:pt x="46767" y="55223"/>
                  </a:lnTo>
                  <a:lnTo>
                    <a:pt x="46106" y="55044"/>
                  </a:lnTo>
                  <a:lnTo>
                    <a:pt x="45744" y="55271"/>
                  </a:lnTo>
                  <a:lnTo>
                    <a:pt x="45627" y="55971"/>
                  </a:lnTo>
                  <a:lnTo>
                    <a:pt x="45938" y="56101"/>
                  </a:lnTo>
                  <a:lnTo>
                    <a:pt x="46210" y="57532"/>
                  </a:lnTo>
                  <a:lnTo>
                    <a:pt x="46111" y="57807"/>
                  </a:lnTo>
                  <a:lnTo>
                    <a:pt x="44928" y="59240"/>
                  </a:lnTo>
                  <a:lnTo>
                    <a:pt x="44397" y="59126"/>
                  </a:lnTo>
                  <a:lnTo>
                    <a:pt x="43892" y="58850"/>
                  </a:lnTo>
                  <a:lnTo>
                    <a:pt x="43478" y="58882"/>
                  </a:lnTo>
                  <a:lnTo>
                    <a:pt x="43051" y="58947"/>
                  </a:lnTo>
                  <a:lnTo>
                    <a:pt x="42390" y="59322"/>
                  </a:lnTo>
                  <a:lnTo>
                    <a:pt x="41665" y="59143"/>
                  </a:lnTo>
                  <a:lnTo>
                    <a:pt x="40332" y="59452"/>
                  </a:lnTo>
                  <a:lnTo>
                    <a:pt x="39891" y="59728"/>
                  </a:lnTo>
                  <a:lnTo>
                    <a:pt x="39490" y="59745"/>
                  </a:lnTo>
                  <a:lnTo>
                    <a:pt x="39205" y="60379"/>
                  </a:lnTo>
                  <a:lnTo>
                    <a:pt x="39205" y="60623"/>
                  </a:lnTo>
                  <a:lnTo>
                    <a:pt x="39296" y="60753"/>
                  </a:lnTo>
                  <a:lnTo>
                    <a:pt x="38972" y="61387"/>
                  </a:lnTo>
                  <a:lnTo>
                    <a:pt x="38441" y="61892"/>
                  </a:lnTo>
                  <a:lnTo>
                    <a:pt x="37729" y="62119"/>
                  </a:lnTo>
                  <a:lnTo>
                    <a:pt x="37423" y="62528"/>
                  </a:lnTo>
                  <a:lnTo>
                    <a:pt x="37483" y="62803"/>
                  </a:lnTo>
                  <a:lnTo>
                    <a:pt x="37600" y="62933"/>
                  </a:lnTo>
                  <a:lnTo>
                    <a:pt x="37911" y="62851"/>
                  </a:lnTo>
                  <a:lnTo>
                    <a:pt x="38040" y="62916"/>
                  </a:lnTo>
                  <a:lnTo>
                    <a:pt x="38610" y="63681"/>
                  </a:lnTo>
                  <a:lnTo>
                    <a:pt x="38558" y="64039"/>
                  </a:lnTo>
                  <a:lnTo>
                    <a:pt x="38662" y="64982"/>
                  </a:lnTo>
                  <a:lnTo>
                    <a:pt x="38791" y="64966"/>
                  </a:lnTo>
                  <a:lnTo>
                    <a:pt x="38920" y="65193"/>
                  </a:lnTo>
                  <a:lnTo>
                    <a:pt x="38791" y="65454"/>
                  </a:lnTo>
                  <a:lnTo>
                    <a:pt x="38506" y="65340"/>
                  </a:lnTo>
                  <a:lnTo>
                    <a:pt x="38247" y="65405"/>
                  </a:lnTo>
                  <a:lnTo>
                    <a:pt x="37742" y="65942"/>
                  </a:lnTo>
                  <a:lnTo>
                    <a:pt x="37496" y="66527"/>
                  </a:lnTo>
                  <a:lnTo>
                    <a:pt x="37302" y="66593"/>
                  </a:lnTo>
                  <a:lnTo>
                    <a:pt x="35994" y="65519"/>
                  </a:lnTo>
                  <a:lnTo>
                    <a:pt x="35632" y="65584"/>
                  </a:lnTo>
                  <a:lnTo>
                    <a:pt x="35265" y="65866"/>
                  </a:lnTo>
                  <a:lnTo>
                    <a:pt x="35114" y="65893"/>
                  </a:lnTo>
                  <a:lnTo>
                    <a:pt x="34712" y="65535"/>
                  </a:lnTo>
                  <a:lnTo>
                    <a:pt x="34570" y="64738"/>
                  </a:lnTo>
                  <a:lnTo>
                    <a:pt x="33728" y="63746"/>
                  </a:lnTo>
                  <a:lnTo>
                    <a:pt x="33366" y="63421"/>
                  </a:lnTo>
                  <a:lnTo>
                    <a:pt x="32757" y="63404"/>
                  </a:lnTo>
                  <a:lnTo>
                    <a:pt x="32472" y="63323"/>
                  </a:lnTo>
                  <a:lnTo>
                    <a:pt x="32576" y="63453"/>
                  </a:lnTo>
                  <a:lnTo>
                    <a:pt x="32576" y="63648"/>
                  </a:lnTo>
                  <a:lnTo>
                    <a:pt x="30945" y="65698"/>
                  </a:lnTo>
                  <a:lnTo>
                    <a:pt x="32226" y="66710"/>
                  </a:lnTo>
                  <a:lnTo>
                    <a:pt x="31924" y="67700"/>
                  </a:lnTo>
                  <a:lnTo>
                    <a:pt x="31217" y="67715"/>
                  </a:lnTo>
                  <a:lnTo>
                    <a:pt x="30401" y="67568"/>
                  </a:lnTo>
                  <a:lnTo>
                    <a:pt x="29559" y="67666"/>
                  </a:lnTo>
                  <a:lnTo>
                    <a:pt x="29028" y="67812"/>
                  </a:lnTo>
                  <a:lnTo>
                    <a:pt x="28575" y="69211"/>
                  </a:lnTo>
                  <a:lnTo>
                    <a:pt x="27060" y="67943"/>
                  </a:lnTo>
                  <a:lnTo>
                    <a:pt x="25921" y="67601"/>
                  </a:lnTo>
                  <a:lnTo>
                    <a:pt x="25947" y="67959"/>
                  </a:lnTo>
                  <a:lnTo>
                    <a:pt x="25869" y="68284"/>
                  </a:lnTo>
                  <a:lnTo>
                    <a:pt x="25662" y="68463"/>
                  </a:lnTo>
                  <a:lnTo>
                    <a:pt x="25571" y="68870"/>
                  </a:lnTo>
                  <a:lnTo>
                    <a:pt x="25610" y="69244"/>
                  </a:lnTo>
                  <a:lnTo>
                    <a:pt x="24898" y="69016"/>
                  </a:lnTo>
                  <a:lnTo>
                    <a:pt x="25429" y="67536"/>
                  </a:lnTo>
                  <a:lnTo>
                    <a:pt x="24781" y="67454"/>
                  </a:lnTo>
                  <a:lnTo>
                    <a:pt x="21985" y="67064"/>
                  </a:lnTo>
                  <a:lnTo>
                    <a:pt x="22386" y="65210"/>
                  </a:lnTo>
                  <a:lnTo>
                    <a:pt x="22762" y="65438"/>
                  </a:lnTo>
                  <a:lnTo>
                    <a:pt x="23500" y="65519"/>
                  </a:lnTo>
                  <a:lnTo>
                    <a:pt x="24587" y="65112"/>
                  </a:lnTo>
                  <a:lnTo>
                    <a:pt x="25377" y="65064"/>
                  </a:lnTo>
                  <a:lnTo>
                    <a:pt x="25662" y="64332"/>
                  </a:lnTo>
                  <a:lnTo>
                    <a:pt x="25675" y="63925"/>
                  </a:lnTo>
                  <a:lnTo>
                    <a:pt x="25659" y="63715"/>
                  </a:lnTo>
                  <a:lnTo>
                    <a:pt x="25279" y="63346"/>
                  </a:lnTo>
                  <a:lnTo>
                    <a:pt x="25240" y="63111"/>
                  </a:lnTo>
                  <a:lnTo>
                    <a:pt x="26245" y="61339"/>
                  </a:lnTo>
                  <a:lnTo>
                    <a:pt x="26555" y="60997"/>
                  </a:lnTo>
                  <a:lnTo>
                    <a:pt x="27003" y="60217"/>
                  </a:lnTo>
                  <a:lnTo>
                    <a:pt x="26037" y="60135"/>
                  </a:lnTo>
                  <a:lnTo>
                    <a:pt x="25248" y="59891"/>
                  </a:lnTo>
                  <a:lnTo>
                    <a:pt x="25040" y="59793"/>
                  </a:lnTo>
                  <a:lnTo>
                    <a:pt x="24626" y="59419"/>
                  </a:lnTo>
                  <a:lnTo>
                    <a:pt x="24380" y="59094"/>
                  </a:lnTo>
                  <a:lnTo>
                    <a:pt x="23836" y="58899"/>
                  </a:lnTo>
                  <a:lnTo>
                    <a:pt x="23513" y="59175"/>
                  </a:lnTo>
                  <a:lnTo>
                    <a:pt x="23021" y="58980"/>
                  </a:lnTo>
                  <a:lnTo>
                    <a:pt x="22749" y="58574"/>
                  </a:lnTo>
                  <a:lnTo>
                    <a:pt x="22192" y="58785"/>
                  </a:lnTo>
                  <a:lnTo>
                    <a:pt x="22154" y="58913"/>
                  </a:lnTo>
                  <a:lnTo>
                    <a:pt x="21881" y="59094"/>
                  </a:lnTo>
                  <a:lnTo>
                    <a:pt x="21532" y="58850"/>
                  </a:lnTo>
                  <a:lnTo>
                    <a:pt x="21143" y="58443"/>
                  </a:lnTo>
                  <a:lnTo>
                    <a:pt x="20819" y="57289"/>
                  </a:lnTo>
                  <a:lnTo>
                    <a:pt x="21221" y="57191"/>
                  </a:lnTo>
                  <a:lnTo>
                    <a:pt x="21415" y="57256"/>
                  </a:lnTo>
                  <a:lnTo>
                    <a:pt x="22075" y="57240"/>
                  </a:lnTo>
                  <a:lnTo>
                    <a:pt x="22813" y="57028"/>
                  </a:lnTo>
                  <a:lnTo>
                    <a:pt x="23292" y="57077"/>
                  </a:lnTo>
                  <a:lnTo>
                    <a:pt x="23396" y="55890"/>
                  </a:lnTo>
                  <a:lnTo>
                    <a:pt x="23163" y="55678"/>
                  </a:lnTo>
                  <a:lnTo>
                    <a:pt x="23072" y="55369"/>
                  </a:lnTo>
                  <a:lnTo>
                    <a:pt x="23564" y="55158"/>
                  </a:lnTo>
                  <a:lnTo>
                    <a:pt x="23862" y="55255"/>
                  </a:lnTo>
                  <a:lnTo>
                    <a:pt x="24043" y="55434"/>
                  </a:lnTo>
                  <a:lnTo>
                    <a:pt x="24289" y="56036"/>
                  </a:lnTo>
                  <a:lnTo>
                    <a:pt x="24756" y="56361"/>
                  </a:lnTo>
                  <a:lnTo>
                    <a:pt x="25040" y="56004"/>
                  </a:lnTo>
                  <a:lnTo>
                    <a:pt x="24626" y="55060"/>
                  </a:lnTo>
                  <a:lnTo>
                    <a:pt x="24250" y="53738"/>
                  </a:lnTo>
                  <a:lnTo>
                    <a:pt x="24665" y="53271"/>
                  </a:lnTo>
                  <a:lnTo>
                    <a:pt x="25027" y="53824"/>
                  </a:lnTo>
                  <a:lnTo>
                    <a:pt x="26037" y="54751"/>
                  </a:lnTo>
                  <a:lnTo>
                    <a:pt x="26788" y="54605"/>
                  </a:lnTo>
                  <a:lnTo>
                    <a:pt x="27462" y="54052"/>
                  </a:lnTo>
                  <a:lnTo>
                    <a:pt x="27562" y="53826"/>
                  </a:lnTo>
                  <a:lnTo>
                    <a:pt x="28226" y="53564"/>
                  </a:lnTo>
                  <a:lnTo>
                    <a:pt x="29300" y="54475"/>
                  </a:lnTo>
                  <a:lnTo>
                    <a:pt x="29456" y="54702"/>
                  </a:lnTo>
                  <a:lnTo>
                    <a:pt x="29624" y="55499"/>
                  </a:lnTo>
                  <a:lnTo>
                    <a:pt x="29870" y="56069"/>
                  </a:lnTo>
                  <a:lnTo>
                    <a:pt x="29999" y="56004"/>
                  </a:lnTo>
                  <a:lnTo>
                    <a:pt x="29663" y="55353"/>
                  </a:lnTo>
                  <a:lnTo>
                    <a:pt x="29702" y="54914"/>
                  </a:lnTo>
                  <a:lnTo>
                    <a:pt x="30090" y="54702"/>
                  </a:lnTo>
                  <a:lnTo>
                    <a:pt x="30647" y="54572"/>
                  </a:lnTo>
                  <a:lnTo>
                    <a:pt x="30388" y="54019"/>
                  </a:lnTo>
                  <a:lnTo>
                    <a:pt x="31152" y="54117"/>
                  </a:lnTo>
                  <a:lnTo>
                    <a:pt x="31307" y="53466"/>
                  </a:lnTo>
                  <a:lnTo>
                    <a:pt x="31139" y="53238"/>
                  </a:lnTo>
                  <a:lnTo>
                    <a:pt x="30582" y="52994"/>
                  </a:lnTo>
                  <a:lnTo>
                    <a:pt x="30647" y="52783"/>
                  </a:lnTo>
                  <a:lnTo>
                    <a:pt x="31152" y="52083"/>
                  </a:lnTo>
                  <a:lnTo>
                    <a:pt x="31514" y="51872"/>
                  </a:lnTo>
                  <a:lnTo>
                    <a:pt x="31462" y="51628"/>
                  </a:lnTo>
                  <a:lnTo>
                    <a:pt x="30750" y="51514"/>
                  </a:lnTo>
                  <a:lnTo>
                    <a:pt x="30750" y="51042"/>
                  </a:lnTo>
                  <a:lnTo>
                    <a:pt x="30996" y="50831"/>
                  </a:lnTo>
                  <a:lnTo>
                    <a:pt x="31139" y="49432"/>
                  </a:lnTo>
                  <a:lnTo>
                    <a:pt x="31501" y="49253"/>
                  </a:lnTo>
                  <a:lnTo>
                    <a:pt x="31851" y="49400"/>
                  </a:lnTo>
                  <a:lnTo>
                    <a:pt x="32032" y="49156"/>
                  </a:lnTo>
                  <a:lnTo>
                    <a:pt x="31929" y="48928"/>
                  </a:lnTo>
                  <a:lnTo>
                    <a:pt x="31385" y="48977"/>
                  </a:lnTo>
                  <a:lnTo>
                    <a:pt x="30776" y="48846"/>
                  </a:lnTo>
                  <a:lnTo>
                    <a:pt x="30440" y="48342"/>
                  </a:lnTo>
                  <a:lnTo>
                    <a:pt x="30051" y="48066"/>
                  </a:lnTo>
                  <a:lnTo>
                    <a:pt x="30077" y="47789"/>
                  </a:lnTo>
                  <a:lnTo>
                    <a:pt x="29779" y="47594"/>
                  </a:lnTo>
                  <a:lnTo>
                    <a:pt x="29300" y="47968"/>
                  </a:lnTo>
                  <a:lnTo>
                    <a:pt x="29235" y="46911"/>
                  </a:lnTo>
                  <a:lnTo>
                    <a:pt x="29442" y="46504"/>
                  </a:lnTo>
                  <a:lnTo>
                    <a:pt x="29857" y="46651"/>
                  </a:lnTo>
                  <a:lnTo>
                    <a:pt x="29857" y="46456"/>
                  </a:lnTo>
                  <a:lnTo>
                    <a:pt x="29585" y="46049"/>
                  </a:lnTo>
                  <a:lnTo>
                    <a:pt x="29533" y="45789"/>
                  </a:lnTo>
                  <a:lnTo>
                    <a:pt x="29960" y="45870"/>
                  </a:lnTo>
                  <a:lnTo>
                    <a:pt x="30439" y="45675"/>
                  </a:lnTo>
                  <a:lnTo>
                    <a:pt x="30284" y="45268"/>
                  </a:lnTo>
                  <a:lnTo>
                    <a:pt x="29857" y="45040"/>
                  </a:lnTo>
                  <a:lnTo>
                    <a:pt x="29857" y="44878"/>
                  </a:lnTo>
                  <a:lnTo>
                    <a:pt x="30284" y="44764"/>
                  </a:lnTo>
                  <a:lnTo>
                    <a:pt x="30465" y="44910"/>
                  </a:lnTo>
                  <a:lnTo>
                    <a:pt x="31087" y="45073"/>
                  </a:lnTo>
                  <a:lnTo>
                    <a:pt x="31152" y="44796"/>
                  </a:lnTo>
                  <a:lnTo>
                    <a:pt x="31644" y="44308"/>
                  </a:lnTo>
                  <a:lnTo>
                    <a:pt x="31851" y="43999"/>
                  </a:lnTo>
                  <a:lnTo>
                    <a:pt x="31760" y="43674"/>
                  </a:lnTo>
                  <a:lnTo>
                    <a:pt x="31462" y="43658"/>
                  </a:lnTo>
                  <a:lnTo>
                    <a:pt x="30880" y="44032"/>
                  </a:lnTo>
                  <a:lnTo>
                    <a:pt x="30543" y="43902"/>
                  </a:lnTo>
                  <a:lnTo>
                    <a:pt x="30401" y="43723"/>
                  </a:lnTo>
                  <a:lnTo>
                    <a:pt x="29701" y="43267"/>
                  </a:lnTo>
                  <a:lnTo>
                    <a:pt x="29688" y="42926"/>
                  </a:lnTo>
                  <a:lnTo>
                    <a:pt x="30647" y="43088"/>
                  </a:lnTo>
                  <a:lnTo>
                    <a:pt x="30362" y="42666"/>
                  </a:lnTo>
                  <a:lnTo>
                    <a:pt x="29831" y="42210"/>
                  </a:lnTo>
                  <a:lnTo>
                    <a:pt x="30310" y="42096"/>
                  </a:lnTo>
                  <a:lnTo>
                    <a:pt x="30802" y="41381"/>
                  </a:lnTo>
                  <a:lnTo>
                    <a:pt x="30452" y="41364"/>
                  </a:lnTo>
                  <a:lnTo>
                    <a:pt x="30310" y="41104"/>
                  </a:lnTo>
                  <a:lnTo>
                    <a:pt x="30873" y="40817"/>
                  </a:lnTo>
                  <a:lnTo>
                    <a:pt x="30996" y="40535"/>
                  </a:lnTo>
                  <a:lnTo>
                    <a:pt x="30957" y="40096"/>
                  </a:lnTo>
                  <a:lnTo>
                    <a:pt x="31139" y="39721"/>
                  </a:lnTo>
                  <a:lnTo>
                    <a:pt x="31346" y="39803"/>
                  </a:lnTo>
                  <a:lnTo>
                    <a:pt x="31605" y="39786"/>
                  </a:lnTo>
                  <a:lnTo>
                    <a:pt x="31877" y="39331"/>
                  </a:lnTo>
                  <a:lnTo>
                    <a:pt x="31721" y="39120"/>
                  </a:lnTo>
                  <a:lnTo>
                    <a:pt x="31825" y="38762"/>
                  </a:lnTo>
                  <a:lnTo>
                    <a:pt x="32770" y="38810"/>
                  </a:lnTo>
                  <a:lnTo>
                    <a:pt x="32990" y="38420"/>
                  </a:lnTo>
                  <a:lnTo>
                    <a:pt x="33042" y="37932"/>
                  </a:lnTo>
                  <a:lnTo>
                    <a:pt x="32912" y="37753"/>
                  </a:lnTo>
                  <a:lnTo>
                    <a:pt x="32731" y="37688"/>
                  </a:lnTo>
                  <a:lnTo>
                    <a:pt x="32861" y="37005"/>
                  </a:lnTo>
                  <a:lnTo>
                    <a:pt x="32446" y="37135"/>
                  </a:lnTo>
                  <a:lnTo>
                    <a:pt x="32459" y="36794"/>
                  </a:lnTo>
                  <a:lnTo>
                    <a:pt x="31268" y="36013"/>
                  </a:lnTo>
                  <a:lnTo>
                    <a:pt x="30452" y="34630"/>
                  </a:lnTo>
                  <a:lnTo>
                    <a:pt x="30750" y="33622"/>
                  </a:lnTo>
                  <a:lnTo>
                    <a:pt x="31734" y="32629"/>
                  </a:lnTo>
                  <a:lnTo>
                    <a:pt x="31946" y="32765"/>
                  </a:lnTo>
                  <a:lnTo>
                    <a:pt x="32123" y="32727"/>
                  </a:lnTo>
                  <a:lnTo>
                    <a:pt x="31980" y="32434"/>
                  </a:lnTo>
                  <a:lnTo>
                    <a:pt x="31928" y="31963"/>
                  </a:lnTo>
                  <a:lnTo>
                    <a:pt x="32006" y="31312"/>
                  </a:lnTo>
                  <a:lnTo>
                    <a:pt x="31527" y="30775"/>
                  </a:lnTo>
                  <a:lnTo>
                    <a:pt x="31967" y="30287"/>
                  </a:lnTo>
                  <a:lnTo>
                    <a:pt x="32433" y="30059"/>
                  </a:lnTo>
                  <a:lnTo>
                    <a:pt x="31903" y="29018"/>
                  </a:lnTo>
                  <a:lnTo>
                    <a:pt x="32123" y="27619"/>
                  </a:lnTo>
                  <a:lnTo>
                    <a:pt x="32291" y="27148"/>
                  </a:lnTo>
                  <a:lnTo>
                    <a:pt x="32485" y="27164"/>
                  </a:lnTo>
                  <a:lnTo>
                    <a:pt x="33301" y="26725"/>
                  </a:lnTo>
                  <a:lnTo>
                    <a:pt x="33935" y="27148"/>
                  </a:lnTo>
                  <a:lnTo>
                    <a:pt x="34712" y="26985"/>
                  </a:lnTo>
                  <a:lnTo>
                    <a:pt x="35437" y="26172"/>
                  </a:lnTo>
                  <a:lnTo>
                    <a:pt x="35722" y="26302"/>
                  </a:lnTo>
                  <a:lnTo>
                    <a:pt x="36473" y="23716"/>
                  </a:lnTo>
                  <a:lnTo>
                    <a:pt x="36447" y="23049"/>
                  </a:lnTo>
                  <a:lnTo>
                    <a:pt x="36266" y="22122"/>
                  </a:lnTo>
                  <a:lnTo>
                    <a:pt x="37017" y="21747"/>
                  </a:lnTo>
                  <a:lnTo>
                    <a:pt x="37161" y="21285"/>
                  </a:lnTo>
                  <a:lnTo>
                    <a:pt x="37335" y="20754"/>
                  </a:lnTo>
                  <a:lnTo>
                    <a:pt x="37457" y="20267"/>
                  </a:lnTo>
                  <a:lnTo>
                    <a:pt x="37600" y="20365"/>
                  </a:lnTo>
                  <a:lnTo>
                    <a:pt x="37884" y="20397"/>
                  </a:lnTo>
                  <a:lnTo>
                    <a:pt x="37781" y="20267"/>
                  </a:lnTo>
                  <a:lnTo>
                    <a:pt x="38040" y="19503"/>
                  </a:lnTo>
                  <a:lnTo>
                    <a:pt x="39166" y="19893"/>
                  </a:lnTo>
                  <a:lnTo>
                    <a:pt x="39632" y="20267"/>
                  </a:lnTo>
                  <a:lnTo>
                    <a:pt x="40215" y="20430"/>
                  </a:lnTo>
                  <a:lnTo>
                    <a:pt x="40189" y="19665"/>
                  </a:lnTo>
                  <a:lnTo>
                    <a:pt x="39762" y="18413"/>
                  </a:lnTo>
                  <a:lnTo>
                    <a:pt x="39464" y="18088"/>
                  </a:lnTo>
                  <a:lnTo>
                    <a:pt x="40332" y="17583"/>
                  </a:lnTo>
                  <a:lnTo>
                    <a:pt x="41740" y="17609"/>
                  </a:lnTo>
                  <a:lnTo>
                    <a:pt x="41577" y="17990"/>
                  </a:lnTo>
                  <a:lnTo>
                    <a:pt x="42092" y="18445"/>
                  </a:lnTo>
                  <a:lnTo>
                    <a:pt x="42217" y="17678"/>
                  </a:lnTo>
                  <a:lnTo>
                    <a:pt x="42390" y="17258"/>
                  </a:lnTo>
                  <a:lnTo>
                    <a:pt x="42688" y="17128"/>
                  </a:lnTo>
                  <a:lnTo>
                    <a:pt x="42999" y="17177"/>
                  </a:lnTo>
                  <a:lnTo>
                    <a:pt x="43193" y="17144"/>
                  </a:lnTo>
                  <a:lnTo>
                    <a:pt x="43310" y="17014"/>
                  </a:lnTo>
                  <a:lnTo>
                    <a:pt x="43400" y="16786"/>
                  </a:lnTo>
                  <a:lnTo>
                    <a:pt x="43348" y="16363"/>
                  </a:lnTo>
                  <a:lnTo>
                    <a:pt x="43507" y="16201"/>
                  </a:lnTo>
                  <a:lnTo>
                    <a:pt x="44423" y="16217"/>
                  </a:lnTo>
                  <a:lnTo>
                    <a:pt x="44630" y="15859"/>
                  </a:lnTo>
                  <a:lnTo>
                    <a:pt x="45057" y="15713"/>
                  </a:lnTo>
                  <a:lnTo>
                    <a:pt x="45265" y="15518"/>
                  </a:lnTo>
                  <a:lnTo>
                    <a:pt x="45278" y="15306"/>
                  </a:lnTo>
                  <a:lnTo>
                    <a:pt x="44656" y="14769"/>
                  </a:lnTo>
                  <a:lnTo>
                    <a:pt x="44630" y="14509"/>
                  </a:lnTo>
                  <a:lnTo>
                    <a:pt x="44902" y="14444"/>
                  </a:lnTo>
                  <a:lnTo>
                    <a:pt x="45213" y="14249"/>
                  </a:lnTo>
                  <a:lnTo>
                    <a:pt x="45342" y="13956"/>
                  </a:lnTo>
                  <a:lnTo>
                    <a:pt x="45045" y="13501"/>
                  </a:lnTo>
                  <a:lnTo>
                    <a:pt x="45342" y="13289"/>
                  </a:lnTo>
                  <a:lnTo>
                    <a:pt x="45640" y="13289"/>
                  </a:lnTo>
                  <a:lnTo>
                    <a:pt x="46275" y="13403"/>
                  </a:lnTo>
                  <a:lnTo>
                    <a:pt x="46314" y="13631"/>
                  </a:lnTo>
                  <a:lnTo>
                    <a:pt x="46275" y="14184"/>
                  </a:lnTo>
                  <a:lnTo>
                    <a:pt x="47336" y="14037"/>
                  </a:lnTo>
                  <a:lnTo>
                    <a:pt x="48139" y="14379"/>
                  </a:lnTo>
                  <a:lnTo>
                    <a:pt x="48799" y="14769"/>
                  </a:lnTo>
                  <a:lnTo>
                    <a:pt x="49473" y="14444"/>
                  </a:lnTo>
                  <a:lnTo>
                    <a:pt x="50185" y="14655"/>
                  </a:lnTo>
                  <a:lnTo>
                    <a:pt x="50237" y="14037"/>
                  </a:lnTo>
                  <a:lnTo>
                    <a:pt x="50198" y="13696"/>
                  </a:lnTo>
                  <a:lnTo>
                    <a:pt x="49693" y="13940"/>
                  </a:lnTo>
                  <a:lnTo>
                    <a:pt x="49563" y="14216"/>
                  </a:lnTo>
                  <a:lnTo>
                    <a:pt x="48994" y="13858"/>
                  </a:lnTo>
                  <a:lnTo>
                    <a:pt x="48994" y="13419"/>
                  </a:lnTo>
                  <a:lnTo>
                    <a:pt x="48048" y="12411"/>
                  </a:lnTo>
                  <a:lnTo>
                    <a:pt x="47479" y="12102"/>
                  </a:lnTo>
                  <a:lnTo>
                    <a:pt x="47388" y="12248"/>
                  </a:lnTo>
                  <a:lnTo>
                    <a:pt x="47168" y="12248"/>
                  </a:lnTo>
                  <a:lnTo>
                    <a:pt x="47375" y="11988"/>
                  </a:lnTo>
                  <a:lnTo>
                    <a:pt x="46806" y="12053"/>
                  </a:lnTo>
                  <a:lnTo>
                    <a:pt x="46482" y="11955"/>
                  </a:lnTo>
                  <a:lnTo>
                    <a:pt x="46068" y="12053"/>
                  </a:lnTo>
                  <a:lnTo>
                    <a:pt x="44591" y="12899"/>
                  </a:lnTo>
                  <a:lnTo>
                    <a:pt x="44332" y="12395"/>
                  </a:lnTo>
                  <a:lnTo>
                    <a:pt x="44268" y="11809"/>
                  </a:lnTo>
                  <a:lnTo>
                    <a:pt x="44384" y="10817"/>
                  </a:lnTo>
                  <a:lnTo>
                    <a:pt x="44216" y="9694"/>
                  </a:lnTo>
                  <a:lnTo>
                    <a:pt x="43776" y="9873"/>
                  </a:lnTo>
                  <a:lnTo>
                    <a:pt x="43271" y="9662"/>
                  </a:lnTo>
                  <a:lnTo>
                    <a:pt x="42934" y="9027"/>
                  </a:lnTo>
                  <a:lnTo>
                    <a:pt x="42183" y="8539"/>
                  </a:lnTo>
                  <a:lnTo>
                    <a:pt x="41406" y="8328"/>
                  </a:lnTo>
                  <a:lnTo>
                    <a:pt x="41186" y="7385"/>
                  </a:lnTo>
                  <a:lnTo>
                    <a:pt x="41303" y="7043"/>
                  </a:lnTo>
                  <a:lnTo>
                    <a:pt x="37807" y="9532"/>
                  </a:lnTo>
                  <a:lnTo>
                    <a:pt x="36758" y="8540"/>
                  </a:lnTo>
                  <a:lnTo>
                    <a:pt x="35385" y="8182"/>
                  </a:lnTo>
                  <a:lnTo>
                    <a:pt x="35204" y="8914"/>
                  </a:lnTo>
                  <a:lnTo>
                    <a:pt x="35385" y="9337"/>
                  </a:lnTo>
                  <a:lnTo>
                    <a:pt x="34699" y="10134"/>
                  </a:lnTo>
                  <a:lnTo>
                    <a:pt x="33974" y="11516"/>
                  </a:lnTo>
                  <a:lnTo>
                    <a:pt x="33884" y="11809"/>
                  </a:lnTo>
                  <a:lnTo>
                    <a:pt x="34492" y="12037"/>
                  </a:lnTo>
                  <a:lnTo>
                    <a:pt x="33625" y="12574"/>
                  </a:lnTo>
                  <a:lnTo>
                    <a:pt x="33120" y="13045"/>
                  </a:lnTo>
                  <a:lnTo>
                    <a:pt x="32628" y="12818"/>
                  </a:lnTo>
                  <a:lnTo>
                    <a:pt x="33223" y="11793"/>
                  </a:lnTo>
                  <a:lnTo>
                    <a:pt x="33016" y="11663"/>
                  </a:lnTo>
                  <a:lnTo>
                    <a:pt x="32097" y="11370"/>
                  </a:lnTo>
                  <a:lnTo>
                    <a:pt x="31475" y="11402"/>
                  </a:lnTo>
                  <a:lnTo>
                    <a:pt x="31540" y="11565"/>
                  </a:lnTo>
                  <a:lnTo>
                    <a:pt x="30902" y="12081"/>
                  </a:lnTo>
                  <a:lnTo>
                    <a:pt x="30467" y="12581"/>
                  </a:lnTo>
                  <a:lnTo>
                    <a:pt x="29913" y="13455"/>
                  </a:lnTo>
                  <a:lnTo>
                    <a:pt x="29468" y="13810"/>
                  </a:lnTo>
                  <a:lnTo>
                    <a:pt x="29104" y="13659"/>
                  </a:lnTo>
                  <a:lnTo>
                    <a:pt x="28875" y="13516"/>
                  </a:lnTo>
                  <a:lnTo>
                    <a:pt x="28831" y="13316"/>
                  </a:lnTo>
                  <a:lnTo>
                    <a:pt x="29223" y="12754"/>
                  </a:lnTo>
                  <a:lnTo>
                    <a:pt x="28773" y="12230"/>
                  </a:lnTo>
                  <a:lnTo>
                    <a:pt x="28716" y="11708"/>
                  </a:lnTo>
                  <a:lnTo>
                    <a:pt x="29365" y="11256"/>
                  </a:lnTo>
                  <a:lnTo>
                    <a:pt x="27953" y="12086"/>
                  </a:lnTo>
                  <a:lnTo>
                    <a:pt x="27086" y="12769"/>
                  </a:lnTo>
                  <a:lnTo>
                    <a:pt x="26646" y="12915"/>
                  </a:lnTo>
                  <a:lnTo>
                    <a:pt x="26698" y="13241"/>
                  </a:lnTo>
                  <a:lnTo>
                    <a:pt x="26503" y="13663"/>
                  </a:lnTo>
                  <a:lnTo>
                    <a:pt x="26633" y="14119"/>
                  </a:lnTo>
                  <a:lnTo>
                    <a:pt x="27125" y="14493"/>
                  </a:lnTo>
                  <a:lnTo>
                    <a:pt x="27565" y="14558"/>
                  </a:lnTo>
                  <a:lnTo>
                    <a:pt x="27915" y="14965"/>
                  </a:lnTo>
                  <a:lnTo>
                    <a:pt x="28329" y="15192"/>
                  </a:lnTo>
                  <a:lnTo>
                    <a:pt x="28588" y="15550"/>
                  </a:lnTo>
                  <a:lnTo>
                    <a:pt x="28627" y="15924"/>
                  </a:lnTo>
                  <a:lnTo>
                    <a:pt x="28575" y="16087"/>
                  </a:lnTo>
                  <a:lnTo>
                    <a:pt x="28782" y="16364"/>
                  </a:lnTo>
                  <a:lnTo>
                    <a:pt x="29378" y="16640"/>
                  </a:lnTo>
                  <a:lnTo>
                    <a:pt x="28225" y="18055"/>
                  </a:lnTo>
                  <a:lnTo>
                    <a:pt x="28044" y="18055"/>
                  </a:lnTo>
                  <a:lnTo>
                    <a:pt x="27190" y="20072"/>
                  </a:lnTo>
                  <a:lnTo>
                    <a:pt x="26607" y="20479"/>
                  </a:lnTo>
                  <a:lnTo>
                    <a:pt x="27086" y="21081"/>
                  </a:lnTo>
                  <a:lnTo>
                    <a:pt x="27759" y="21374"/>
                  </a:lnTo>
                  <a:lnTo>
                    <a:pt x="28471" y="21276"/>
                  </a:lnTo>
                  <a:lnTo>
                    <a:pt x="28678" y="21390"/>
                  </a:lnTo>
                  <a:lnTo>
                    <a:pt x="28704" y="21699"/>
                  </a:lnTo>
                  <a:lnTo>
                    <a:pt x="28484" y="21715"/>
                  </a:lnTo>
                  <a:lnTo>
                    <a:pt x="28057" y="22024"/>
                  </a:lnTo>
                  <a:lnTo>
                    <a:pt x="29028" y="22870"/>
                  </a:lnTo>
                  <a:lnTo>
                    <a:pt x="29132" y="23081"/>
                  </a:lnTo>
                  <a:lnTo>
                    <a:pt x="29222" y="23700"/>
                  </a:lnTo>
                  <a:lnTo>
                    <a:pt x="29857" y="24204"/>
                  </a:lnTo>
                  <a:lnTo>
                    <a:pt x="29870" y="24920"/>
                  </a:lnTo>
                  <a:lnTo>
                    <a:pt x="29365" y="25554"/>
                  </a:lnTo>
                  <a:lnTo>
                    <a:pt x="29455" y="25961"/>
                  </a:lnTo>
                  <a:lnTo>
                    <a:pt x="29611" y="26042"/>
                  </a:lnTo>
                  <a:lnTo>
                    <a:pt x="29663" y="26530"/>
                  </a:lnTo>
                  <a:lnTo>
                    <a:pt x="29365" y="26530"/>
                  </a:lnTo>
                  <a:lnTo>
                    <a:pt x="27565" y="26107"/>
                  </a:lnTo>
                  <a:lnTo>
                    <a:pt x="26840" y="26204"/>
                  </a:lnTo>
                  <a:lnTo>
                    <a:pt x="25714" y="26530"/>
                  </a:lnTo>
                  <a:lnTo>
                    <a:pt x="24963" y="27213"/>
                  </a:lnTo>
                  <a:lnTo>
                    <a:pt x="24820" y="27490"/>
                  </a:lnTo>
                  <a:lnTo>
                    <a:pt x="24820" y="28238"/>
                  </a:lnTo>
                  <a:lnTo>
                    <a:pt x="24276" y="28840"/>
                  </a:lnTo>
                  <a:lnTo>
                    <a:pt x="24328" y="29604"/>
                  </a:lnTo>
                  <a:lnTo>
                    <a:pt x="24846" y="30710"/>
                  </a:lnTo>
                  <a:lnTo>
                    <a:pt x="23564" y="31019"/>
                  </a:lnTo>
                  <a:lnTo>
                    <a:pt x="22981" y="31751"/>
                  </a:lnTo>
                  <a:lnTo>
                    <a:pt x="23758" y="32076"/>
                  </a:lnTo>
                  <a:lnTo>
                    <a:pt x="24030" y="32109"/>
                  </a:lnTo>
                  <a:lnTo>
                    <a:pt x="24690" y="33166"/>
                  </a:lnTo>
                  <a:lnTo>
                    <a:pt x="24522" y="33459"/>
                  </a:lnTo>
                  <a:lnTo>
                    <a:pt x="24574" y="33622"/>
                  </a:lnTo>
                  <a:lnTo>
                    <a:pt x="25118" y="34045"/>
                  </a:lnTo>
                  <a:lnTo>
                    <a:pt x="25390" y="34403"/>
                  </a:lnTo>
                  <a:lnTo>
                    <a:pt x="25053" y="34533"/>
                  </a:lnTo>
                  <a:lnTo>
                    <a:pt x="24626" y="34468"/>
                  </a:lnTo>
                  <a:lnTo>
                    <a:pt x="23707" y="34712"/>
                  </a:lnTo>
                  <a:lnTo>
                    <a:pt x="23163" y="35216"/>
                  </a:lnTo>
                  <a:lnTo>
                    <a:pt x="22722" y="34939"/>
                  </a:lnTo>
                  <a:lnTo>
                    <a:pt x="22269" y="35720"/>
                  </a:lnTo>
                  <a:lnTo>
                    <a:pt x="22218" y="36615"/>
                  </a:lnTo>
                  <a:lnTo>
                    <a:pt x="24678" y="38453"/>
                  </a:lnTo>
                  <a:lnTo>
                    <a:pt x="24794" y="38957"/>
                  </a:lnTo>
                  <a:lnTo>
                    <a:pt x="24755" y="39380"/>
                  </a:lnTo>
                  <a:lnTo>
                    <a:pt x="24639" y="39787"/>
                  </a:lnTo>
                  <a:lnTo>
                    <a:pt x="24471" y="39852"/>
                  </a:lnTo>
                  <a:lnTo>
                    <a:pt x="23603" y="40681"/>
                  </a:lnTo>
                  <a:lnTo>
                    <a:pt x="23694" y="41186"/>
                  </a:lnTo>
                  <a:lnTo>
                    <a:pt x="23422" y="41120"/>
                  </a:lnTo>
                  <a:lnTo>
                    <a:pt x="22425" y="40128"/>
                  </a:lnTo>
                  <a:lnTo>
                    <a:pt x="22205" y="39917"/>
                  </a:lnTo>
                  <a:lnTo>
                    <a:pt x="21726" y="40079"/>
                  </a:lnTo>
                  <a:lnTo>
                    <a:pt x="20819" y="40746"/>
                  </a:lnTo>
                  <a:lnTo>
                    <a:pt x="20405" y="41137"/>
                  </a:lnTo>
                  <a:lnTo>
                    <a:pt x="19757" y="41202"/>
                  </a:lnTo>
                  <a:lnTo>
                    <a:pt x="18786" y="41137"/>
                  </a:lnTo>
                  <a:lnTo>
                    <a:pt x="18579" y="40730"/>
                  </a:lnTo>
                  <a:lnTo>
                    <a:pt x="17815" y="40372"/>
                  </a:lnTo>
                  <a:lnTo>
                    <a:pt x="17090" y="39787"/>
                  </a:lnTo>
                  <a:lnTo>
                    <a:pt x="16003" y="39413"/>
                  </a:lnTo>
                  <a:lnTo>
                    <a:pt x="15394" y="39738"/>
                  </a:lnTo>
                  <a:lnTo>
                    <a:pt x="15232" y="39975"/>
                  </a:lnTo>
                  <a:lnTo>
                    <a:pt x="15110" y="40397"/>
                  </a:lnTo>
                  <a:lnTo>
                    <a:pt x="15161" y="40877"/>
                  </a:lnTo>
                  <a:lnTo>
                    <a:pt x="15679" y="42991"/>
                  </a:lnTo>
                  <a:lnTo>
                    <a:pt x="15355" y="42958"/>
                  </a:lnTo>
                  <a:lnTo>
                    <a:pt x="15174" y="42405"/>
                  </a:lnTo>
                  <a:lnTo>
                    <a:pt x="14462" y="42161"/>
                  </a:lnTo>
                  <a:lnTo>
                    <a:pt x="13802" y="42048"/>
                  </a:lnTo>
                  <a:lnTo>
                    <a:pt x="13077" y="42584"/>
                  </a:lnTo>
                  <a:lnTo>
                    <a:pt x="11601" y="43268"/>
                  </a:lnTo>
                  <a:lnTo>
                    <a:pt x="11070" y="42991"/>
                  </a:lnTo>
                  <a:lnTo>
                    <a:pt x="10642" y="42454"/>
                  </a:lnTo>
                  <a:lnTo>
                    <a:pt x="10319" y="42373"/>
                  </a:lnTo>
                  <a:lnTo>
                    <a:pt x="9451" y="42893"/>
                  </a:lnTo>
                  <a:lnTo>
                    <a:pt x="8856" y="43089"/>
                  </a:lnTo>
                  <a:lnTo>
                    <a:pt x="8584" y="43723"/>
                  </a:lnTo>
                  <a:lnTo>
                    <a:pt x="8739" y="44146"/>
                  </a:lnTo>
                  <a:lnTo>
                    <a:pt x="8636" y="44650"/>
                  </a:lnTo>
                  <a:lnTo>
                    <a:pt x="7513" y="44250"/>
                  </a:lnTo>
                  <a:lnTo>
                    <a:pt x="6797" y="45138"/>
                  </a:lnTo>
                  <a:lnTo>
                    <a:pt x="6758" y="45415"/>
                  </a:lnTo>
                  <a:lnTo>
                    <a:pt x="6668" y="45122"/>
                  </a:lnTo>
                  <a:lnTo>
                    <a:pt x="6862" y="44601"/>
                  </a:lnTo>
                  <a:lnTo>
                    <a:pt x="7200" y="44120"/>
                  </a:lnTo>
                  <a:lnTo>
                    <a:pt x="5743" y="43516"/>
                  </a:lnTo>
                  <a:lnTo>
                    <a:pt x="5568" y="43416"/>
                  </a:lnTo>
                  <a:lnTo>
                    <a:pt x="5549" y="43259"/>
                  </a:lnTo>
                  <a:lnTo>
                    <a:pt x="4259" y="42682"/>
                  </a:lnTo>
                  <a:lnTo>
                    <a:pt x="3055" y="42438"/>
                  </a:lnTo>
                  <a:lnTo>
                    <a:pt x="4026" y="39868"/>
                  </a:lnTo>
                  <a:lnTo>
                    <a:pt x="3457" y="39266"/>
                  </a:lnTo>
                  <a:lnTo>
                    <a:pt x="3146" y="39217"/>
                  </a:lnTo>
                  <a:lnTo>
                    <a:pt x="2874" y="38567"/>
                  </a:lnTo>
                  <a:lnTo>
                    <a:pt x="3249" y="37200"/>
                  </a:lnTo>
                  <a:lnTo>
                    <a:pt x="3405" y="37022"/>
                  </a:lnTo>
                  <a:lnTo>
                    <a:pt x="4052" y="37379"/>
                  </a:lnTo>
                  <a:lnTo>
                    <a:pt x="4376" y="37054"/>
                  </a:lnTo>
                  <a:lnTo>
                    <a:pt x="5166" y="37038"/>
                  </a:lnTo>
                  <a:lnTo>
                    <a:pt x="5658" y="37200"/>
                  </a:lnTo>
                  <a:lnTo>
                    <a:pt x="6409" y="37314"/>
                  </a:lnTo>
                  <a:lnTo>
                    <a:pt x="8949" y="35762"/>
                  </a:lnTo>
                  <a:lnTo>
                    <a:pt x="9345" y="35269"/>
                  </a:lnTo>
                  <a:lnTo>
                    <a:pt x="10017" y="34106"/>
                  </a:lnTo>
                  <a:lnTo>
                    <a:pt x="10422" y="34186"/>
                  </a:lnTo>
                  <a:lnTo>
                    <a:pt x="11212" y="32321"/>
                  </a:lnTo>
                  <a:lnTo>
                    <a:pt x="11406" y="31117"/>
                  </a:lnTo>
                  <a:lnTo>
                    <a:pt x="11950" y="30092"/>
                  </a:lnTo>
                  <a:lnTo>
                    <a:pt x="12287" y="29279"/>
                  </a:lnTo>
                  <a:lnTo>
                    <a:pt x="10927" y="29072"/>
                  </a:lnTo>
                  <a:lnTo>
                    <a:pt x="10661" y="28836"/>
                  </a:lnTo>
                  <a:lnTo>
                    <a:pt x="10298" y="28808"/>
                  </a:lnTo>
                  <a:lnTo>
                    <a:pt x="9140" y="28352"/>
                  </a:lnTo>
                  <a:lnTo>
                    <a:pt x="8713" y="28108"/>
                  </a:lnTo>
                  <a:lnTo>
                    <a:pt x="9038" y="28002"/>
                  </a:lnTo>
                  <a:lnTo>
                    <a:pt x="9014" y="27786"/>
                  </a:lnTo>
                  <a:lnTo>
                    <a:pt x="8483" y="25700"/>
                  </a:lnTo>
                  <a:lnTo>
                    <a:pt x="8105" y="24985"/>
                  </a:lnTo>
                  <a:lnTo>
                    <a:pt x="7250" y="24936"/>
                  </a:lnTo>
                  <a:lnTo>
                    <a:pt x="6732" y="25261"/>
                  </a:lnTo>
                  <a:lnTo>
                    <a:pt x="6309" y="26335"/>
                  </a:lnTo>
                  <a:lnTo>
                    <a:pt x="6305" y="26611"/>
                  </a:lnTo>
                  <a:lnTo>
                    <a:pt x="6007" y="26676"/>
                  </a:lnTo>
                  <a:lnTo>
                    <a:pt x="5748" y="26546"/>
                  </a:lnTo>
                  <a:lnTo>
                    <a:pt x="5376" y="25579"/>
                  </a:lnTo>
                  <a:lnTo>
                    <a:pt x="5279" y="25178"/>
                  </a:lnTo>
                  <a:lnTo>
                    <a:pt x="5295" y="24920"/>
                  </a:lnTo>
                  <a:lnTo>
                    <a:pt x="582" y="24822"/>
                  </a:lnTo>
                  <a:lnTo>
                    <a:pt x="1540" y="22870"/>
                  </a:lnTo>
                  <a:lnTo>
                    <a:pt x="1997" y="22691"/>
                  </a:lnTo>
                  <a:lnTo>
                    <a:pt x="1919" y="22272"/>
                  </a:lnTo>
                  <a:lnTo>
                    <a:pt x="1968" y="22048"/>
                  </a:lnTo>
                  <a:lnTo>
                    <a:pt x="2406" y="21459"/>
                  </a:lnTo>
                  <a:lnTo>
                    <a:pt x="2497" y="21199"/>
                  </a:lnTo>
                  <a:lnTo>
                    <a:pt x="2511" y="20642"/>
                  </a:lnTo>
                  <a:lnTo>
                    <a:pt x="1450" y="20691"/>
                  </a:lnTo>
                  <a:lnTo>
                    <a:pt x="440" y="20837"/>
                  </a:lnTo>
                  <a:lnTo>
                    <a:pt x="401" y="20333"/>
                  </a:lnTo>
                  <a:lnTo>
                    <a:pt x="0" y="19438"/>
                  </a:lnTo>
                  <a:lnTo>
                    <a:pt x="517" y="19243"/>
                  </a:lnTo>
                  <a:lnTo>
                    <a:pt x="1074" y="18430"/>
                  </a:lnTo>
                  <a:lnTo>
                    <a:pt x="1113" y="18283"/>
                  </a:lnTo>
                  <a:lnTo>
                    <a:pt x="996" y="17812"/>
                  </a:lnTo>
                  <a:lnTo>
                    <a:pt x="1061" y="17307"/>
                  </a:lnTo>
                  <a:lnTo>
                    <a:pt x="1346" y="17112"/>
                  </a:lnTo>
                  <a:lnTo>
                    <a:pt x="1631" y="16738"/>
                  </a:lnTo>
                  <a:lnTo>
                    <a:pt x="1709" y="16250"/>
                  </a:lnTo>
                  <a:lnTo>
                    <a:pt x="2226" y="15827"/>
                  </a:lnTo>
                  <a:lnTo>
                    <a:pt x="1657" y="15437"/>
                  </a:lnTo>
                  <a:lnTo>
                    <a:pt x="1929" y="14933"/>
                  </a:lnTo>
                  <a:lnTo>
                    <a:pt x="1113" y="14379"/>
                  </a:lnTo>
                  <a:lnTo>
                    <a:pt x="1204" y="13355"/>
                  </a:lnTo>
                  <a:lnTo>
                    <a:pt x="1566" y="13452"/>
                  </a:lnTo>
                  <a:lnTo>
                    <a:pt x="2371" y="13199"/>
                  </a:lnTo>
                  <a:lnTo>
                    <a:pt x="2496" y="13364"/>
                  </a:lnTo>
                  <a:lnTo>
                    <a:pt x="2990" y="13160"/>
                  </a:lnTo>
                  <a:lnTo>
                    <a:pt x="2374" y="12554"/>
                  </a:lnTo>
                  <a:lnTo>
                    <a:pt x="1929" y="11403"/>
                  </a:lnTo>
                  <a:lnTo>
                    <a:pt x="1437" y="10996"/>
                  </a:lnTo>
                  <a:lnTo>
                    <a:pt x="1294" y="11175"/>
                  </a:lnTo>
                  <a:lnTo>
                    <a:pt x="271" y="10525"/>
                  </a:lnTo>
                  <a:lnTo>
                    <a:pt x="789" y="9337"/>
                  </a:lnTo>
                  <a:lnTo>
                    <a:pt x="1825" y="8719"/>
                  </a:lnTo>
                  <a:lnTo>
                    <a:pt x="2291" y="8865"/>
                  </a:lnTo>
                  <a:lnTo>
                    <a:pt x="2861" y="8296"/>
                  </a:lnTo>
                  <a:lnTo>
                    <a:pt x="3405" y="7531"/>
                  </a:lnTo>
                  <a:lnTo>
                    <a:pt x="4272" y="7125"/>
                  </a:lnTo>
                  <a:lnTo>
                    <a:pt x="4725" y="7027"/>
                  </a:lnTo>
                  <a:lnTo>
                    <a:pt x="6460" y="6051"/>
                  </a:lnTo>
                  <a:lnTo>
                    <a:pt x="6396" y="4929"/>
                  </a:lnTo>
                  <a:lnTo>
                    <a:pt x="6421" y="4164"/>
                  </a:lnTo>
                  <a:lnTo>
                    <a:pt x="6564" y="3644"/>
                  </a:lnTo>
                  <a:lnTo>
                    <a:pt x="6991" y="2814"/>
                  </a:lnTo>
                  <a:lnTo>
                    <a:pt x="7224" y="2652"/>
                  </a:lnTo>
                  <a:lnTo>
                    <a:pt x="7405" y="1838"/>
                  </a:lnTo>
                  <a:lnTo>
                    <a:pt x="7170" y="196"/>
                  </a:lnTo>
                  <a:lnTo>
                    <a:pt x="8312" y="179"/>
                  </a:lnTo>
                  <a:lnTo>
                    <a:pt x="9752" y="212"/>
                  </a:lnTo>
                  <a:lnTo>
                    <a:pt x="10837" y="217"/>
                  </a:lnTo>
                  <a:lnTo>
                    <a:pt x="11591" y="220"/>
                  </a:lnTo>
                  <a:lnTo>
                    <a:pt x="17026" y="244"/>
                  </a:lnTo>
                  <a:lnTo>
                    <a:pt x="21669" y="148"/>
                  </a:lnTo>
                  <a:lnTo>
                    <a:pt x="22901" y="122"/>
                  </a:lnTo>
                  <a:lnTo>
                    <a:pt x="24056" y="98"/>
                  </a:lnTo>
                  <a:lnTo>
                    <a:pt x="26591" y="122"/>
                  </a:lnTo>
                  <a:lnTo>
                    <a:pt x="29110" y="147"/>
                  </a:lnTo>
                  <a:lnTo>
                    <a:pt x="30077" y="147"/>
                  </a:lnTo>
                  <a:lnTo>
                    <a:pt x="32299" y="136"/>
                  </a:lnTo>
                  <a:lnTo>
                    <a:pt x="32618" y="135"/>
                  </a:lnTo>
                  <a:lnTo>
                    <a:pt x="35945" y="119"/>
                  </a:lnTo>
                  <a:lnTo>
                    <a:pt x="40552" y="98"/>
                  </a:lnTo>
                  <a:lnTo>
                    <a:pt x="40914" y="114"/>
                  </a:lnTo>
                  <a:lnTo>
                    <a:pt x="43029" y="86"/>
                  </a:lnTo>
                  <a:lnTo>
                    <a:pt x="43413" y="81"/>
                  </a:lnTo>
                  <a:lnTo>
                    <a:pt x="45402" y="71"/>
                  </a:lnTo>
                  <a:lnTo>
                    <a:pt x="45278" y="244"/>
                  </a:lnTo>
                  <a:lnTo>
                    <a:pt x="45718" y="1057"/>
                  </a:lnTo>
                  <a:lnTo>
                    <a:pt x="45627" y="1399"/>
                  </a:lnTo>
                  <a:lnTo>
                    <a:pt x="44993" y="1724"/>
                  </a:lnTo>
                  <a:lnTo>
                    <a:pt x="44760" y="2342"/>
                  </a:lnTo>
                  <a:lnTo>
                    <a:pt x="45058" y="2505"/>
                  </a:lnTo>
                  <a:lnTo>
                    <a:pt x="45407" y="3172"/>
                  </a:lnTo>
                  <a:lnTo>
                    <a:pt x="45291" y="3774"/>
                  </a:lnTo>
                  <a:lnTo>
                    <a:pt x="44876" y="4018"/>
                  </a:lnTo>
                  <a:lnTo>
                    <a:pt x="44928" y="4554"/>
                  </a:lnTo>
                  <a:lnTo>
                    <a:pt x="44617" y="4684"/>
                  </a:lnTo>
                  <a:lnTo>
                    <a:pt x="44915" y="5303"/>
                  </a:lnTo>
                  <a:lnTo>
                    <a:pt x="45226" y="5579"/>
                  </a:lnTo>
                  <a:lnTo>
                    <a:pt x="45252" y="5823"/>
                  </a:lnTo>
                  <a:lnTo>
                    <a:pt x="45692" y="6051"/>
                  </a:lnTo>
                  <a:lnTo>
                    <a:pt x="45614" y="6571"/>
                  </a:lnTo>
                  <a:lnTo>
                    <a:pt x="45964" y="7238"/>
                  </a:lnTo>
                  <a:lnTo>
                    <a:pt x="47103" y="8702"/>
                  </a:lnTo>
                  <a:lnTo>
                    <a:pt x="47259" y="8117"/>
                  </a:lnTo>
                  <a:lnTo>
                    <a:pt x="47414" y="6620"/>
                  </a:lnTo>
                  <a:lnTo>
                    <a:pt x="47492" y="6392"/>
                  </a:lnTo>
                  <a:lnTo>
                    <a:pt x="47764" y="6392"/>
                  </a:lnTo>
                  <a:lnTo>
                    <a:pt x="48903" y="7222"/>
                  </a:lnTo>
                  <a:lnTo>
                    <a:pt x="49330" y="7433"/>
                  </a:lnTo>
                  <a:lnTo>
                    <a:pt x="50509" y="7401"/>
                  </a:lnTo>
                  <a:lnTo>
                    <a:pt x="50431" y="8670"/>
                  </a:lnTo>
                  <a:lnTo>
                    <a:pt x="49602" y="10264"/>
                  </a:lnTo>
                  <a:lnTo>
                    <a:pt x="49499" y="10605"/>
                  </a:lnTo>
                  <a:lnTo>
                    <a:pt x="49304" y="10849"/>
                  </a:lnTo>
                  <a:lnTo>
                    <a:pt x="49408" y="11272"/>
                  </a:lnTo>
                  <a:lnTo>
                    <a:pt x="50094" y="11776"/>
                  </a:lnTo>
                  <a:lnTo>
                    <a:pt x="50781" y="13159"/>
                  </a:lnTo>
                  <a:lnTo>
                    <a:pt x="51208" y="13126"/>
                  </a:lnTo>
                  <a:lnTo>
                    <a:pt x="51285" y="12947"/>
                  </a:lnTo>
                  <a:lnTo>
                    <a:pt x="51790" y="12459"/>
                  </a:lnTo>
                  <a:lnTo>
                    <a:pt x="52166" y="12329"/>
                  </a:lnTo>
                  <a:lnTo>
                    <a:pt x="53046" y="11402"/>
                  </a:lnTo>
                  <a:lnTo>
                    <a:pt x="53279" y="11370"/>
                  </a:lnTo>
                  <a:lnTo>
                    <a:pt x="53616" y="10914"/>
                  </a:lnTo>
                  <a:lnTo>
                    <a:pt x="54393" y="11028"/>
                  </a:lnTo>
                  <a:lnTo>
                    <a:pt x="54639" y="10930"/>
                  </a:lnTo>
                  <a:lnTo>
                    <a:pt x="54652" y="10410"/>
                  </a:lnTo>
                  <a:lnTo>
                    <a:pt x="53707" y="9190"/>
                  </a:lnTo>
                  <a:lnTo>
                    <a:pt x="54846" y="9109"/>
                  </a:lnTo>
                  <a:lnTo>
                    <a:pt x="55312" y="9320"/>
                  </a:lnTo>
                  <a:lnTo>
                    <a:pt x="56633" y="9629"/>
                  </a:lnTo>
                  <a:lnTo>
                    <a:pt x="57138" y="9369"/>
                  </a:lnTo>
                  <a:lnTo>
                    <a:pt x="57047" y="9044"/>
                  </a:lnTo>
                  <a:lnTo>
                    <a:pt x="57462" y="8539"/>
                  </a:lnTo>
                  <a:lnTo>
                    <a:pt x="57034" y="7905"/>
                  </a:lnTo>
                  <a:lnTo>
                    <a:pt x="56750" y="7986"/>
                  </a:lnTo>
                  <a:lnTo>
                    <a:pt x="56814" y="8458"/>
                  </a:lnTo>
                  <a:lnTo>
                    <a:pt x="56361" y="8556"/>
                  </a:lnTo>
                  <a:lnTo>
                    <a:pt x="55778" y="8133"/>
                  </a:lnTo>
                  <a:lnTo>
                    <a:pt x="55571" y="7824"/>
                  </a:lnTo>
                  <a:lnTo>
                    <a:pt x="55817" y="7401"/>
                  </a:lnTo>
                  <a:lnTo>
                    <a:pt x="56788" y="6441"/>
                  </a:lnTo>
                  <a:lnTo>
                    <a:pt x="57293" y="7742"/>
                  </a:lnTo>
                  <a:lnTo>
                    <a:pt x="57837" y="7889"/>
                  </a:lnTo>
                  <a:lnTo>
                    <a:pt x="58057" y="7677"/>
                  </a:lnTo>
                  <a:lnTo>
                    <a:pt x="58355" y="7677"/>
                  </a:lnTo>
                  <a:lnTo>
                    <a:pt x="58964" y="7059"/>
                  </a:lnTo>
                  <a:lnTo>
                    <a:pt x="59119" y="6425"/>
                  </a:lnTo>
                  <a:lnTo>
                    <a:pt x="58989" y="6018"/>
                  </a:lnTo>
                  <a:lnTo>
                    <a:pt x="58873" y="5856"/>
                  </a:lnTo>
                  <a:lnTo>
                    <a:pt x="58381" y="5725"/>
                  </a:lnTo>
                  <a:lnTo>
                    <a:pt x="58394" y="5416"/>
                  </a:lnTo>
                  <a:lnTo>
                    <a:pt x="58795" y="5237"/>
                  </a:lnTo>
                  <a:lnTo>
                    <a:pt x="59002" y="4847"/>
                  </a:lnTo>
                  <a:lnTo>
                    <a:pt x="58834" y="4457"/>
                  </a:lnTo>
                  <a:lnTo>
                    <a:pt x="58135" y="4083"/>
                  </a:lnTo>
                  <a:lnTo>
                    <a:pt x="57811" y="3692"/>
                  </a:lnTo>
                  <a:lnTo>
                    <a:pt x="57578" y="3627"/>
                  </a:lnTo>
                  <a:lnTo>
                    <a:pt x="57604" y="3220"/>
                  </a:lnTo>
                  <a:lnTo>
                    <a:pt x="59879" y="3516"/>
                  </a:lnTo>
                  <a:lnTo>
                    <a:pt x="60343" y="2591"/>
                  </a:lnTo>
                  <a:lnTo>
                    <a:pt x="61125" y="1998"/>
                  </a:lnTo>
                  <a:lnTo>
                    <a:pt x="60401" y="488"/>
                  </a:lnTo>
                  <a:lnTo>
                    <a:pt x="60712" y="341"/>
                  </a:lnTo>
                  <a:lnTo>
                    <a:pt x="60593" y="26"/>
                  </a:lnTo>
                  <a:lnTo>
                    <a:pt x="63626" y="23"/>
                  </a:lnTo>
                  <a:lnTo>
                    <a:pt x="71601" y="16"/>
                  </a:lnTo>
                  <a:lnTo>
                    <a:pt x="74979" y="8"/>
                  </a:lnTo>
                  <a:lnTo>
                    <a:pt x="78373" y="0"/>
                  </a:lnTo>
                  <a:lnTo>
                    <a:pt x="79887" y="0"/>
                  </a:lnTo>
                  <a:lnTo>
                    <a:pt x="81493" y="0"/>
                  </a:lnTo>
                  <a:lnTo>
                    <a:pt x="81635" y="0"/>
                  </a:lnTo>
                  <a:lnTo>
                    <a:pt x="91113" y="0"/>
                  </a:lnTo>
                  <a:lnTo>
                    <a:pt x="92370" y="6"/>
                  </a:lnTo>
                  <a:lnTo>
                    <a:pt x="94104" y="16"/>
                  </a:lnTo>
                  <a:lnTo>
                    <a:pt x="96111" y="0"/>
                  </a:lnTo>
                  <a:lnTo>
                    <a:pt x="114042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29" name="pg210">
              <a:extLst>
                <a:ext uri="{FF2B5EF4-FFF2-40B4-BE49-F238E27FC236}">
                  <a16:creationId xmlns:a16="http://schemas.microsoft.com/office/drawing/2014/main" id="{8AAA9E36-81FF-614E-A2E8-C38465DB05E0}"/>
                </a:ext>
              </a:extLst>
            </p:cNvPr>
            <p:cNvSpPr/>
            <p:nvPr/>
          </p:nvSpPr>
          <p:spPr>
            <a:xfrm>
              <a:off x="7034620" y="3066507"/>
              <a:ext cx="1666" cy="1740"/>
            </a:xfrm>
            <a:custGeom>
              <a:avLst/>
              <a:gdLst/>
              <a:ahLst/>
              <a:cxnLst/>
              <a:rect l="0" t="0" r="0" b="0"/>
              <a:pathLst>
                <a:path w="1666" h="1740">
                  <a:moveTo>
                    <a:pt x="310" y="0"/>
                  </a:moveTo>
                  <a:lnTo>
                    <a:pt x="0" y="374"/>
                  </a:lnTo>
                  <a:lnTo>
                    <a:pt x="155" y="797"/>
                  </a:lnTo>
                  <a:lnTo>
                    <a:pt x="1179" y="1663"/>
                  </a:lnTo>
                  <a:lnTo>
                    <a:pt x="1372" y="1740"/>
                  </a:lnTo>
                  <a:lnTo>
                    <a:pt x="1658" y="1688"/>
                  </a:lnTo>
                  <a:lnTo>
                    <a:pt x="1666" y="1558"/>
                  </a:lnTo>
                  <a:lnTo>
                    <a:pt x="1346" y="845"/>
                  </a:lnTo>
                  <a:lnTo>
                    <a:pt x="1074" y="471"/>
                  </a:lnTo>
                  <a:lnTo>
                    <a:pt x="906" y="29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0" name="pg211">
              <a:extLst>
                <a:ext uri="{FF2B5EF4-FFF2-40B4-BE49-F238E27FC236}">
                  <a16:creationId xmlns:a16="http://schemas.microsoft.com/office/drawing/2014/main" id="{CE78F69E-435B-7B41-85C7-E69E2D44917B}"/>
                </a:ext>
              </a:extLst>
            </p:cNvPr>
            <p:cNvSpPr/>
            <p:nvPr/>
          </p:nvSpPr>
          <p:spPr>
            <a:xfrm>
              <a:off x="7033071" y="3071517"/>
              <a:ext cx="66392" cy="46569"/>
            </a:xfrm>
            <a:custGeom>
              <a:avLst/>
              <a:gdLst/>
              <a:ahLst/>
              <a:cxnLst/>
              <a:rect l="0" t="0" r="0" b="0"/>
              <a:pathLst>
                <a:path w="66392" h="46569">
                  <a:moveTo>
                    <a:pt x="35744" y="0"/>
                  </a:moveTo>
                  <a:lnTo>
                    <a:pt x="35874" y="1203"/>
                  </a:lnTo>
                  <a:lnTo>
                    <a:pt x="35990" y="1529"/>
                  </a:lnTo>
                  <a:lnTo>
                    <a:pt x="36521" y="1154"/>
                  </a:lnTo>
                  <a:lnTo>
                    <a:pt x="36884" y="1024"/>
                  </a:lnTo>
                  <a:lnTo>
                    <a:pt x="37298" y="1285"/>
                  </a:lnTo>
                  <a:lnTo>
                    <a:pt x="37518" y="1594"/>
                  </a:lnTo>
                  <a:lnTo>
                    <a:pt x="37596" y="2309"/>
                  </a:lnTo>
                  <a:lnTo>
                    <a:pt x="37492" y="3025"/>
                  </a:lnTo>
                  <a:lnTo>
                    <a:pt x="37492" y="3497"/>
                  </a:lnTo>
                  <a:lnTo>
                    <a:pt x="37531" y="3741"/>
                  </a:lnTo>
                  <a:lnTo>
                    <a:pt x="37725" y="3911"/>
                  </a:lnTo>
                  <a:lnTo>
                    <a:pt x="38049" y="4131"/>
                  </a:lnTo>
                  <a:lnTo>
                    <a:pt x="38243" y="4391"/>
                  </a:lnTo>
                  <a:lnTo>
                    <a:pt x="38373" y="4424"/>
                  </a:lnTo>
                  <a:lnTo>
                    <a:pt x="39214" y="4017"/>
                  </a:lnTo>
                  <a:lnTo>
                    <a:pt x="40302" y="4879"/>
                  </a:lnTo>
                  <a:lnTo>
                    <a:pt x="40613" y="4701"/>
                  </a:lnTo>
                  <a:lnTo>
                    <a:pt x="41272" y="5085"/>
                  </a:lnTo>
                  <a:lnTo>
                    <a:pt x="41817" y="5546"/>
                  </a:lnTo>
                  <a:lnTo>
                    <a:pt x="42270" y="4798"/>
                  </a:lnTo>
                  <a:lnTo>
                    <a:pt x="42840" y="4391"/>
                  </a:lnTo>
                  <a:lnTo>
                    <a:pt x="43164" y="4619"/>
                  </a:lnTo>
                  <a:lnTo>
                    <a:pt x="43642" y="4635"/>
                  </a:lnTo>
                  <a:lnTo>
                    <a:pt x="43979" y="4115"/>
                  </a:lnTo>
                  <a:lnTo>
                    <a:pt x="44821" y="4716"/>
                  </a:lnTo>
                  <a:lnTo>
                    <a:pt x="45883" y="4749"/>
                  </a:lnTo>
                  <a:lnTo>
                    <a:pt x="46323" y="4505"/>
                  </a:lnTo>
                  <a:lnTo>
                    <a:pt x="47022" y="5074"/>
                  </a:lnTo>
                  <a:lnTo>
                    <a:pt x="47397" y="5058"/>
                  </a:lnTo>
                  <a:lnTo>
                    <a:pt x="47954" y="5221"/>
                  </a:lnTo>
                  <a:lnTo>
                    <a:pt x="48252" y="5497"/>
                  </a:lnTo>
                  <a:lnTo>
                    <a:pt x="47993" y="5741"/>
                  </a:lnTo>
                  <a:lnTo>
                    <a:pt x="48161" y="6212"/>
                  </a:lnTo>
                  <a:lnTo>
                    <a:pt x="48898" y="6829"/>
                  </a:lnTo>
                  <a:lnTo>
                    <a:pt x="48006" y="7710"/>
                  </a:lnTo>
                  <a:lnTo>
                    <a:pt x="47812" y="8018"/>
                  </a:lnTo>
                  <a:lnTo>
                    <a:pt x="48451" y="8067"/>
                  </a:lnTo>
                  <a:lnTo>
                    <a:pt x="49340" y="7856"/>
                  </a:lnTo>
                  <a:lnTo>
                    <a:pt x="49521" y="8002"/>
                  </a:lnTo>
                  <a:lnTo>
                    <a:pt x="49634" y="8313"/>
                  </a:lnTo>
                  <a:lnTo>
                    <a:pt x="49343" y="8713"/>
                  </a:lnTo>
                  <a:lnTo>
                    <a:pt x="48128" y="9651"/>
                  </a:lnTo>
                  <a:lnTo>
                    <a:pt x="48304" y="10377"/>
                  </a:lnTo>
                  <a:lnTo>
                    <a:pt x="48408" y="11792"/>
                  </a:lnTo>
                  <a:lnTo>
                    <a:pt x="48239" y="11809"/>
                  </a:lnTo>
                  <a:lnTo>
                    <a:pt x="48602" y="12118"/>
                  </a:lnTo>
                  <a:lnTo>
                    <a:pt x="48822" y="12118"/>
                  </a:lnTo>
                  <a:lnTo>
                    <a:pt x="48951" y="12264"/>
                  </a:lnTo>
                  <a:lnTo>
                    <a:pt x="49482" y="12524"/>
                  </a:lnTo>
                  <a:lnTo>
                    <a:pt x="49922" y="12605"/>
                  </a:lnTo>
                  <a:lnTo>
                    <a:pt x="50764" y="13354"/>
                  </a:lnTo>
                  <a:lnTo>
                    <a:pt x="50958" y="13533"/>
                  </a:lnTo>
                  <a:lnTo>
                    <a:pt x="51540" y="13648"/>
                  </a:lnTo>
                  <a:lnTo>
                    <a:pt x="51839" y="13256"/>
                  </a:lnTo>
                  <a:lnTo>
                    <a:pt x="51890" y="13028"/>
                  </a:lnTo>
                  <a:lnTo>
                    <a:pt x="52342" y="12254"/>
                  </a:lnTo>
                  <a:lnTo>
                    <a:pt x="53133" y="12410"/>
                  </a:lnTo>
                  <a:lnTo>
                    <a:pt x="53056" y="12703"/>
                  </a:lnTo>
                  <a:lnTo>
                    <a:pt x="53095" y="13614"/>
                  </a:lnTo>
                  <a:lnTo>
                    <a:pt x="54286" y="13305"/>
                  </a:lnTo>
                  <a:lnTo>
                    <a:pt x="54907" y="12378"/>
                  </a:lnTo>
                  <a:lnTo>
                    <a:pt x="54972" y="11922"/>
                  </a:lnTo>
                  <a:lnTo>
                    <a:pt x="54881" y="11565"/>
                  </a:lnTo>
                  <a:lnTo>
                    <a:pt x="55127" y="11207"/>
                  </a:lnTo>
                  <a:lnTo>
                    <a:pt x="55296" y="11125"/>
                  </a:lnTo>
                  <a:lnTo>
                    <a:pt x="55529" y="11174"/>
                  </a:lnTo>
                  <a:lnTo>
                    <a:pt x="55348" y="10995"/>
                  </a:lnTo>
                  <a:lnTo>
                    <a:pt x="54894" y="10800"/>
                  </a:lnTo>
                  <a:lnTo>
                    <a:pt x="54027" y="10833"/>
                  </a:lnTo>
                  <a:lnTo>
                    <a:pt x="54234" y="10507"/>
                  </a:lnTo>
                  <a:lnTo>
                    <a:pt x="54506" y="10442"/>
                  </a:lnTo>
                  <a:lnTo>
                    <a:pt x="55347" y="10767"/>
                  </a:lnTo>
                  <a:lnTo>
                    <a:pt x="56409" y="10767"/>
                  </a:lnTo>
                  <a:lnTo>
                    <a:pt x="56966" y="11386"/>
                  </a:lnTo>
                  <a:lnTo>
                    <a:pt x="59866" y="11418"/>
                  </a:lnTo>
                  <a:lnTo>
                    <a:pt x="61834" y="9840"/>
                  </a:lnTo>
                  <a:lnTo>
                    <a:pt x="65991" y="12183"/>
                  </a:lnTo>
                  <a:lnTo>
                    <a:pt x="66392" y="13093"/>
                  </a:lnTo>
                  <a:lnTo>
                    <a:pt x="66314" y="13500"/>
                  </a:lnTo>
                  <a:lnTo>
                    <a:pt x="65356" y="14509"/>
                  </a:lnTo>
                  <a:lnTo>
                    <a:pt x="65169" y="15154"/>
                  </a:lnTo>
                  <a:lnTo>
                    <a:pt x="63691" y="15467"/>
                  </a:lnTo>
                  <a:lnTo>
                    <a:pt x="64460" y="18075"/>
                  </a:lnTo>
                  <a:lnTo>
                    <a:pt x="64664" y="18766"/>
                  </a:lnTo>
                  <a:lnTo>
                    <a:pt x="63933" y="20271"/>
                  </a:lnTo>
                  <a:lnTo>
                    <a:pt x="65486" y="21991"/>
                  </a:lnTo>
                  <a:lnTo>
                    <a:pt x="64145" y="23353"/>
                  </a:lnTo>
                  <a:lnTo>
                    <a:pt x="63692" y="23812"/>
                  </a:lnTo>
                  <a:lnTo>
                    <a:pt x="62173" y="22558"/>
                  </a:lnTo>
                  <a:lnTo>
                    <a:pt x="61871" y="22309"/>
                  </a:lnTo>
                  <a:lnTo>
                    <a:pt x="60720" y="22360"/>
                  </a:lnTo>
                  <a:lnTo>
                    <a:pt x="58613" y="24422"/>
                  </a:lnTo>
                  <a:lnTo>
                    <a:pt x="58305" y="26542"/>
                  </a:lnTo>
                  <a:lnTo>
                    <a:pt x="58064" y="28201"/>
                  </a:lnTo>
                  <a:lnTo>
                    <a:pt x="56739" y="29281"/>
                  </a:lnTo>
                  <a:lnTo>
                    <a:pt x="55804" y="31066"/>
                  </a:lnTo>
                  <a:lnTo>
                    <a:pt x="57800" y="32546"/>
                  </a:lnTo>
                  <a:lnTo>
                    <a:pt x="58520" y="32499"/>
                  </a:lnTo>
                  <a:lnTo>
                    <a:pt x="58400" y="32840"/>
                  </a:lnTo>
                  <a:lnTo>
                    <a:pt x="58132" y="33605"/>
                  </a:lnTo>
                  <a:lnTo>
                    <a:pt x="57484" y="34792"/>
                  </a:lnTo>
                  <a:lnTo>
                    <a:pt x="56837" y="35443"/>
                  </a:lnTo>
                  <a:lnTo>
                    <a:pt x="56356" y="35743"/>
                  </a:lnTo>
                  <a:lnTo>
                    <a:pt x="53820" y="37330"/>
                  </a:lnTo>
                  <a:lnTo>
                    <a:pt x="52836" y="39623"/>
                  </a:lnTo>
                  <a:lnTo>
                    <a:pt x="50609" y="41299"/>
                  </a:lnTo>
                  <a:lnTo>
                    <a:pt x="49903" y="40855"/>
                  </a:lnTo>
                  <a:lnTo>
                    <a:pt x="48175" y="39770"/>
                  </a:lnTo>
                  <a:lnTo>
                    <a:pt x="47890" y="39591"/>
                  </a:lnTo>
                  <a:lnTo>
                    <a:pt x="45740" y="39721"/>
                  </a:lnTo>
                  <a:lnTo>
                    <a:pt x="45487" y="39826"/>
                  </a:lnTo>
                  <a:lnTo>
                    <a:pt x="45054" y="40005"/>
                  </a:lnTo>
                  <a:lnTo>
                    <a:pt x="44601" y="40193"/>
                  </a:lnTo>
                  <a:lnTo>
                    <a:pt x="43371" y="39770"/>
                  </a:lnTo>
                  <a:lnTo>
                    <a:pt x="43029" y="39022"/>
                  </a:lnTo>
                  <a:lnTo>
                    <a:pt x="40497" y="36728"/>
                  </a:lnTo>
                  <a:lnTo>
                    <a:pt x="38723" y="38403"/>
                  </a:lnTo>
                  <a:lnTo>
                    <a:pt x="38516" y="38761"/>
                  </a:lnTo>
                  <a:lnTo>
                    <a:pt x="38878" y="39314"/>
                  </a:lnTo>
                  <a:lnTo>
                    <a:pt x="38580" y="39932"/>
                  </a:lnTo>
                  <a:lnTo>
                    <a:pt x="38736" y="42079"/>
                  </a:lnTo>
                  <a:lnTo>
                    <a:pt x="39823" y="44145"/>
                  </a:lnTo>
                  <a:lnTo>
                    <a:pt x="40626" y="44666"/>
                  </a:lnTo>
                  <a:lnTo>
                    <a:pt x="40846" y="45284"/>
                  </a:lnTo>
                  <a:lnTo>
                    <a:pt x="40302" y="45268"/>
                  </a:lnTo>
                  <a:lnTo>
                    <a:pt x="40121" y="45398"/>
                  </a:lnTo>
                  <a:lnTo>
                    <a:pt x="39992" y="45544"/>
                  </a:lnTo>
                  <a:lnTo>
                    <a:pt x="40056" y="45788"/>
                  </a:lnTo>
                  <a:lnTo>
                    <a:pt x="39992" y="46000"/>
                  </a:lnTo>
                  <a:lnTo>
                    <a:pt x="39668" y="46520"/>
                  </a:lnTo>
                  <a:lnTo>
                    <a:pt x="38645" y="46569"/>
                  </a:lnTo>
                  <a:lnTo>
                    <a:pt x="38075" y="46276"/>
                  </a:lnTo>
                  <a:lnTo>
                    <a:pt x="37895" y="46084"/>
                  </a:lnTo>
                  <a:lnTo>
                    <a:pt x="37767" y="46004"/>
                  </a:lnTo>
                  <a:lnTo>
                    <a:pt x="37664" y="45729"/>
                  </a:lnTo>
                  <a:lnTo>
                    <a:pt x="37692" y="45517"/>
                  </a:lnTo>
                  <a:lnTo>
                    <a:pt x="37945" y="45189"/>
                  </a:lnTo>
                  <a:lnTo>
                    <a:pt x="38357" y="45030"/>
                  </a:lnTo>
                  <a:lnTo>
                    <a:pt x="38257" y="44845"/>
                  </a:lnTo>
                  <a:lnTo>
                    <a:pt x="37324" y="45475"/>
                  </a:lnTo>
                  <a:lnTo>
                    <a:pt x="35163" y="46188"/>
                  </a:lnTo>
                  <a:lnTo>
                    <a:pt x="35784" y="45577"/>
                  </a:lnTo>
                  <a:lnTo>
                    <a:pt x="36017" y="45219"/>
                  </a:lnTo>
                  <a:lnTo>
                    <a:pt x="36755" y="43543"/>
                  </a:lnTo>
                  <a:lnTo>
                    <a:pt x="36340" y="42584"/>
                  </a:lnTo>
                  <a:lnTo>
                    <a:pt x="35831" y="42833"/>
                  </a:lnTo>
                  <a:lnTo>
                    <a:pt x="35576" y="43055"/>
                  </a:lnTo>
                  <a:lnTo>
                    <a:pt x="35253" y="43511"/>
                  </a:lnTo>
                  <a:lnTo>
                    <a:pt x="34553" y="44275"/>
                  </a:lnTo>
                  <a:lnTo>
                    <a:pt x="33854" y="43820"/>
                  </a:lnTo>
                  <a:lnTo>
                    <a:pt x="33453" y="43169"/>
                  </a:lnTo>
                  <a:lnTo>
                    <a:pt x="33522" y="42868"/>
                  </a:lnTo>
                  <a:lnTo>
                    <a:pt x="33751" y="42746"/>
                  </a:lnTo>
                  <a:lnTo>
                    <a:pt x="34319" y="41027"/>
                  </a:lnTo>
                  <a:lnTo>
                    <a:pt x="34504" y="40721"/>
                  </a:lnTo>
                  <a:lnTo>
                    <a:pt x="34683" y="40567"/>
                  </a:lnTo>
                  <a:lnTo>
                    <a:pt x="34411" y="40632"/>
                  </a:lnTo>
                  <a:lnTo>
                    <a:pt x="34178" y="41071"/>
                  </a:lnTo>
                  <a:lnTo>
                    <a:pt x="33751" y="40843"/>
                  </a:lnTo>
                  <a:lnTo>
                    <a:pt x="33440" y="40306"/>
                  </a:lnTo>
                  <a:lnTo>
                    <a:pt x="33090" y="40453"/>
                  </a:lnTo>
                  <a:lnTo>
                    <a:pt x="32611" y="40453"/>
                  </a:lnTo>
                  <a:lnTo>
                    <a:pt x="32301" y="40111"/>
                  </a:lnTo>
                  <a:lnTo>
                    <a:pt x="31925" y="39379"/>
                  </a:lnTo>
                  <a:lnTo>
                    <a:pt x="31045" y="39493"/>
                  </a:lnTo>
                  <a:lnTo>
                    <a:pt x="29581" y="39428"/>
                  </a:lnTo>
                  <a:lnTo>
                    <a:pt x="28300" y="39493"/>
                  </a:lnTo>
                  <a:lnTo>
                    <a:pt x="27031" y="39623"/>
                  </a:lnTo>
                  <a:lnTo>
                    <a:pt x="26992" y="39379"/>
                  </a:lnTo>
                  <a:lnTo>
                    <a:pt x="26370" y="39672"/>
                  </a:lnTo>
                  <a:lnTo>
                    <a:pt x="26171" y="39962"/>
                  </a:lnTo>
                  <a:lnTo>
                    <a:pt x="25904" y="40144"/>
                  </a:lnTo>
                  <a:lnTo>
                    <a:pt x="25619" y="40079"/>
                  </a:lnTo>
                  <a:lnTo>
                    <a:pt x="24804" y="39575"/>
                  </a:lnTo>
                  <a:lnTo>
                    <a:pt x="24674" y="38631"/>
                  </a:lnTo>
                  <a:lnTo>
                    <a:pt x="24415" y="37948"/>
                  </a:lnTo>
                  <a:lnTo>
                    <a:pt x="25024" y="36614"/>
                  </a:lnTo>
                  <a:lnTo>
                    <a:pt x="24480" y="36029"/>
                  </a:lnTo>
                  <a:lnTo>
                    <a:pt x="24182" y="35882"/>
                  </a:lnTo>
                  <a:lnTo>
                    <a:pt x="23664" y="35817"/>
                  </a:lnTo>
                  <a:lnTo>
                    <a:pt x="22641" y="35524"/>
                  </a:lnTo>
                  <a:lnTo>
                    <a:pt x="21626" y="35655"/>
                  </a:lnTo>
                  <a:lnTo>
                    <a:pt x="21114" y="35964"/>
                  </a:lnTo>
                  <a:lnTo>
                    <a:pt x="20362" y="36728"/>
                  </a:lnTo>
                  <a:lnTo>
                    <a:pt x="20259" y="36923"/>
                  </a:lnTo>
                  <a:lnTo>
                    <a:pt x="19767" y="37297"/>
                  </a:lnTo>
                  <a:lnTo>
                    <a:pt x="19094" y="37216"/>
                  </a:lnTo>
                  <a:lnTo>
                    <a:pt x="18809" y="37102"/>
                  </a:lnTo>
                  <a:lnTo>
                    <a:pt x="18524" y="37135"/>
                  </a:lnTo>
                  <a:lnTo>
                    <a:pt x="17631" y="37737"/>
                  </a:lnTo>
                  <a:lnTo>
                    <a:pt x="17721" y="38078"/>
                  </a:lnTo>
                  <a:lnTo>
                    <a:pt x="17540" y="38290"/>
                  </a:lnTo>
                  <a:lnTo>
                    <a:pt x="17216" y="38436"/>
                  </a:lnTo>
                  <a:lnTo>
                    <a:pt x="16556" y="38029"/>
                  </a:lnTo>
                  <a:lnTo>
                    <a:pt x="16426" y="37509"/>
                  </a:lnTo>
                  <a:lnTo>
                    <a:pt x="16413" y="37151"/>
                  </a:lnTo>
                  <a:lnTo>
                    <a:pt x="15520" y="36988"/>
                  </a:lnTo>
                  <a:lnTo>
                    <a:pt x="14899" y="36403"/>
                  </a:lnTo>
                  <a:lnTo>
                    <a:pt x="13953" y="35834"/>
                  </a:lnTo>
                  <a:lnTo>
                    <a:pt x="13606" y="35844"/>
                  </a:lnTo>
                  <a:lnTo>
                    <a:pt x="13409" y="35850"/>
                  </a:lnTo>
                  <a:lnTo>
                    <a:pt x="12969" y="35557"/>
                  </a:lnTo>
                  <a:lnTo>
                    <a:pt x="11972" y="35150"/>
                  </a:lnTo>
                  <a:lnTo>
                    <a:pt x="11791" y="34744"/>
                  </a:lnTo>
                  <a:lnTo>
                    <a:pt x="10781" y="33768"/>
                  </a:lnTo>
                  <a:lnTo>
                    <a:pt x="10470" y="33247"/>
                  </a:lnTo>
                  <a:lnTo>
                    <a:pt x="10108" y="32938"/>
                  </a:lnTo>
                  <a:lnTo>
                    <a:pt x="9797" y="32808"/>
                  </a:lnTo>
                  <a:lnTo>
                    <a:pt x="9007" y="32987"/>
                  </a:lnTo>
                  <a:lnTo>
                    <a:pt x="8878" y="32597"/>
                  </a:lnTo>
                  <a:lnTo>
                    <a:pt x="9007" y="32125"/>
                  </a:lnTo>
                  <a:lnTo>
                    <a:pt x="8399" y="31930"/>
                  </a:lnTo>
                  <a:lnTo>
                    <a:pt x="7881" y="31393"/>
                  </a:lnTo>
                  <a:lnTo>
                    <a:pt x="6858" y="31165"/>
                  </a:lnTo>
                  <a:lnTo>
                    <a:pt x="5503" y="29830"/>
                  </a:lnTo>
                  <a:lnTo>
                    <a:pt x="5718" y="29360"/>
                  </a:lnTo>
                  <a:lnTo>
                    <a:pt x="5990" y="29295"/>
                  </a:lnTo>
                  <a:lnTo>
                    <a:pt x="6418" y="29474"/>
                  </a:lnTo>
                  <a:lnTo>
                    <a:pt x="7065" y="28953"/>
                  </a:lnTo>
                  <a:lnTo>
                    <a:pt x="7207" y="28595"/>
                  </a:lnTo>
                  <a:lnTo>
                    <a:pt x="6793" y="28286"/>
                  </a:lnTo>
                  <a:lnTo>
                    <a:pt x="5782" y="27987"/>
                  </a:lnTo>
                  <a:lnTo>
                    <a:pt x="6249" y="27017"/>
                  </a:lnTo>
                  <a:lnTo>
                    <a:pt x="6223" y="25651"/>
                  </a:lnTo>
                  <a:lnTo>
                    <a:pt x="6314" y="25488"/>
                  </a:lnTo>
                  <a:lnTo>
                    <a:pt x="6832" y="25147"/>
                  </a:lnTo>
                  <a:lnTo>
                    <a:pt x="7078" y="25082"/>
                  </a:lnTo>
                  <a:lnTo>
                    <a:pt x="7052" y="24757"/>
                  </a:lnTo>
                  <a:lnTo>
                    <a:pt x="6262" y="24317"/>
                  </a:lnTo>
                  <a:lnTo>
                    <a:pt x="5628" y="23748"/>
                  </a:lnTo>
                  <a:lnTo>
                    <a:pt x="5369" y="23634"/>
                  </a:lnTo>
                  <a:lnTo>
                    <a:pt x="4980" y="23715"/>
                  </a:lnTo>
                  <a:lnTo>
                    <a:pt x="4825" y="23585"/>
                  </a:lnTo>
                  <a:lnTo>
                    <a:pt x="4773" y="23374"/>
                  </a:lnTo>
                  <a:lnTo>
                    <a:pt x="4903" y="23179"/>
                  </a:lnTo>
                  <a:lnTo>
                    <a:pt x="5097" y="23114"/>
                  </a:lnTo>
                  <a:lnTo>
                    <a:pt x="5265" y="22577"/>
                  </a:lnTo>
                  <a:lnTo>
                    <a:pt x="5278" y="22366"/>
                  </a:lnTo>
                  <a:lnTo>
                    <a:pt x="5213" y="22170"/>
                  </a:lnTo>
                  <a:lnTo>
                    <a:pt x="5006" y="21959"/>
                  </a:lnTo>
                  <a:lnTo>
                    <a:pt x="3746" y="21587"/>
                  </a:lnTo>
                  <a:lnTo>
                    <a:pt x="3555" y="21594"/>
                  </a:lnTo>
                  <a:lnTo>
                    <a:pt x="3090" y="21764"/>
                  </a:lnTo>
                  <a:lnTo>
                    <a:pt x="2870" y="21666"/>
                  </a:lnTo>
                  <a:lnTo>
                    <a:pt x="2676" y="21341"/>
                  </a:lnTo>
                  <a:lnTo>
                    <a:pt x="2417" y="21341"/>
                  </a:lnTo>
                  <a:lnTo>
                    <a:pt x="2209" y="21861"/>
                  </a:lnTo>
                  <a:lnTo>
                    <a:pt x="2197" y="22073"/>
                  </a:lnTo>
                  <a:lnTo>
                    <a:pt x="1368" y="21211"/>
                  </a:lnTo>
                  <a:lnTo>
                    <a:pt x="1497" y="20950"/>
                  </a:lnTo>
                  <a:lnTo>
                    <a:pt x="1368" y="20723"/>
                  </a:lnTo>
                  <a:lnTo>
                    <a:pt x="1174" y="20658"/>
                  </a:lnTo>
                  <a:lnTo>
                    <a:pt x="1135" y="19796"/>
                  </a:lnTo>
                  <a:lnTo>
                    <a:pt x="1187" y="19438"/>
                  </a:lnTo>
                  <a:lnTo>
                    <a:pt x="617" y="18673"/>
                  </a:lnTo>
                  <a:lnTo>
                    <a:pt x="487" y="18608"/>
                  </a:lnTo>
                  <a:lnTo>
                    <a:pt x="177" y="18689"/>
                  </a:lnTo>
                  <a:lnTo>
                    <a:pt x="60" y="18559"/>
                  </a:lnTo>
                  <a:lnTo>
                    <a:pt x="0" y="18285"/>
                  </a:lnTo>
                  <a:lnTo>
                    <a:pt x="306" y="17876"/>
                  </a:lnTo>
                  <a:lnTo>
                    <a:pt x="1018" y="17648"/>
                  </a:lnTo>
                  <a:lnTo>
                    <a:pt x="1549" y="17144"/>
                  </a:lnTo>
                  <a:lnTo>
                    <a:pt x="1873" y="16510"/>
                  </a:lnTo>
                  <a:lnTo>
                    <a:pt x="1782" y="16380"/>
                  </a:lnTo>
                  <a:lnTo>
                    <a:pt x="1782" y="16136"/>
                  </a:lnTo>
                  <a:lnTo>
                    <a:pt x="2067" y="15501"/>
                  </a:lnTo>
                  <a:lnTo>
                    <a:pt x="2468" y="15485"/>
                  </a:lnTo>
                  <a:lnTo>
                    <a:pt x="2909" y="15209"/>
                  </a:lnTo>
                  <a:lnTo>
                    <a:pt x="4242" y="14899"/>
                  </a:lnTo>
                  <a:lnTo>
                    <a:pt x="4967" y="15078"/>
                  </a:lnTo>
                  <a:lnTo>
                    <a:pt x="5628" y="14704"/>
                  </a:lnTo>
                  <a:lnTo>
                    <a:pt x="6055" y="14639"/>
                  </a:lnTo>
                  <a:lnTo>
                    <a:pt x="6469" y="14607"/>
                  </a:lnTo>
                  <a:lnTo>
                    <a:pt x="6974" y="14883"/>
                  </a:lnTo>
                  <a:lnTo>
                    <a:pt x="7505" y="14997"/>
                  </a:lnTo>
                  <a:lnTo>
                    <a:pt x="8688" y="13564"/>
                  </a:lnTo>
                  <a:lnTo>
                    <a:pt x="8787" y="13289"/>
                  </a:lnTo>
                  <a:lnTo>
                    <a:pt x="8515" y="11858"/>
                  </a:lnTo>
                  <a:lnTo>
                    <a:pt x="8204" y="11727"/>
                  </a:lnTo>
                  <a:lnTo>
                    <a:pt x="8321" y="11028"/>
                  </a:lnTo>
                  <a:lnTo>
                    <a:pt x="8683" y="10800"/>
                  </a:lnTo>
                  <a:lnTo>
                    <a:pt x="9344" y="10979"/>
                  </a:lnTo>
                  <a:lnTo>
                    <a:pt x="9745" y="10800"/>
                  </a:lnTo>
                  <a:lnTo>
                    <a:pt x="9706" y="10638"/>
                  </a:lnTo>
                  <a:lnTo>
                    <a:pt x="8593" y="9824"/>
                  </a:lnTo>
                  <a:lnTo>
                    <a:pt x="7725" y="9597"/>
                  </a:lnTo>
                  <a:lnTo>
                    <a:pt x="6469" y="9873"/>
                  </a:lnTo>
                  <a:lnTo>
                    <a:pt x="6055" y="9890"/>
                  </a:lnTo>
                  <a:lnTo>
                    <a:pt x="5915" y="9448"/>
                  </a:lnTo>
                  <a:lnTo>
                    <a:pt x="7246" y="9580"/>
                  </a:lnTo>
                  <a:lnTo>
                    <a:pt x="8826" y="9401"/>
                  </a:lnTo>
                  <a:lnTo>
                    <a:pt x="9356" y="9450"/>
                  </a:lnTo>
                  <a:lnTo>
                    <a:pt x="10081" y="8832"/>
                  </a:lnTo>
                  <a:lnTo>
                    <a:pt x="10794" y="8523"/>
                  </a:lnTo>
                  <a:lnTo>
                    <a:pt x="11130" y="8588"/>
                  </a:lnTo>
                  <a:lnTo>
                    <a:pt x="11295" y="7697"/>
                  </a:lnTo>
                  <a:lnTo>
                    <a:pt x="11560" y="7258"/>
                  </a:lnTo>
                  <a:lnTo>
                    <a:pt x="12192" y="7303"/>
                  </a:lnTo>
                  <a:lnTo>
                    <a:pt x="12360" y="7596"/>
                  </a:lnTo>
                  <a:lnTo>
                    <a:pt x="13267" y="7758"/>
                  </a:lnTo>
                  <a:lnTo>
                    <a:pt x="13590" y="7596"/>
                  </a:lnTo>
                  <a:lnTo>
                    <a:pt x="13383" y="6213"/>
                  </a:lnTo>
                  <a:lnTo>
                    <a:pt x="13603" y="6116"/>
                  </a:lnTo>
                  <a:lnTo>
                    <a:pt x="13746" y="6474"/>
                  </a:lnTo>
                  <a:lnTo>
                    <a:pt x="13966" y="6783"/>
                  </a:lnTo>
                  <a:lnTo>
                    <a:pt x="16051" y="6181"/>
                  </a:lnTo>
                  <a:lnTo>
                    <a:pt x="18873" y="5855"/>
                  </a:lnTo>
                  <a:lnTo>
                    <a:pt x="19145" y="6441"/>
                  </a:lnTo>
                  <a:lnTo>
                    <a:pt x="19365" y="7482"/>
                  </a:lnTo>
                  <a:lnTo>
                    <a:pt x="20932" y="7840"/>
                  </a:lnTo>
                  <a:lnTo>
                    <a:pt x="21670" y="8507"/>
                  </a:lnTo>
                  <a:lnTo>
                    <a:pt x="21605" y="8702"/>
                  </a:lnTo>
                  <a:lnTo>
                    <a:pt x="22071" y="8718"/>
                  </a:lnTo>
                  <a:lnTo>
                    <a:pt x="21722" y="8377"/>
                  </a:lnTo>
                  <a:lnTo>
                    <a:pt x="22330" y="6831"/>
                  </a:lnTo>
                  <a:lnTo>
                    <a:pt x="22486" y="6636"/>
                  </a:lnTo>
                  <a:lnTo>
                    <a:pt x="23081" y="6343"/>
                  </a:lnTo>
                  <a:lnTo>
                    <a:pt x="22330" y="5676"/>
                  </a:lnTo>
                  <a:lnTo>
                    <a:pt x="22628" y="5367"/>
                  </a:lnTo>
                  <a:lnTo>
                    <a:pt x="23625" y="4717"/>
                  </a:lnTo>
                  <a:lnTo>
                    <a:pt x="24544" y="4603"/>
                  </a:lnTo>
                  <a:lnTo>
                    <a:pt x="25554" y="4863"/>
                  </a:lnTo>
                  <a:lnTo>
                    <a:pt x="26085" y="5042"/>
                  </a:lnTo>
                  <a:lnTo>
                    <a:pt x="27639" y="5872"/>
                  </a:lnTo>
                  <a:lnTo>
                    <a:pt x="28027" y="5937"/>
                  </a:lnTo>
                  <a:lnTo>
                    <a:pt x="28778" y="5725"/>
                  </a:lnTo>
                  <a:lnTo>
                    <a:pt x="30177" y="5888"/>
                  </a:lnTo>
                  <a:lnTo>
                    <a:pt x="30669" y="3887"/>
                  </a:lnTo>
                  <a:lnTo>
                    <a:pt x="31083" y="3497"/>
                  </a:lnTo>
                  <a:lnTo>
                    <a:pt x="31627" y="3009"/>
                  </a:lnTo>
                  <a:lnTo>
                    <a:pt x="31834" y="2667"/>
                  </a:lnTo>
                  <a:lnTo>
                    <a:pt x="32677" y="2374"/>
                  </a:lnTo>
                  <a:lnTo>
                    <a:pt x="34152" y="1252"/>
                  </a:lnTo>
                  <a:lnTo>
                    <a:pt x="35321" y="56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1" name="pg212">
              <a:extLst>
                <a:ext uri="{FF2B5EF4-FFF2-40B4-BE49-F238E27FC236}">
                  <a16:creationId xmlns:a16="http://schemas.microsoft.com/office/drawing/2014/main" id="{8DA5BB00-ACB1-A144-B12D-9887DE865A5B}"/>
                </a:ext>
              </a:extLst>
            </p:cNvPr>
            <p:cNvSpPr/>
            <p:nvPr/>
          </p:nvSpPr>
          <p:spPr>
            <a:xfrm>
              <a:off x="7082825" y="3110448"/>
              <a:ext cx="815" cy="1089"/>
            </a:xfrm>
            <a:custGeom>
              <a:avLst/>
              <a:gdLst/>
              <a:ahLst/>
              <a:cxnLst/>
              <a:rect l="0" t="0" r="0" b="0"/>
              <a:pathLst>
                <a:path w="815" h="1089">
                  <a:moveTo>
                    <a:pt x="505" y="0"/>
                  </a:moveTo>
                  <a:lnTo>
                    <a:pt x="0" y="1034"/>
                  </a:lnTo>
                  <a:lnTo>
                    <a:pt x="423" y="1089"/>
                  </a:lnTo>
                  <a:lnTo>
                    <a:pt x="582" y="839"/>
                  </a:lnTo>
                  <a:lnTo>
                    <a:pt x="815" y="18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2" name="pg213">
              <a:extLst>
                <a:ext uri="{FF2B5EF4-FFF2-40B4-BE49-F238E27FC236}">
                  <a16:creationId xmlns:a16="http://schemas.microsoft.com/office/drawing/2014/main" id="{7F8BD062-824E-8A40-B7A7-B7998D08C062}"/>
                </a:ext>
              </a:extLst>
            </p:cNvPr>
            <p:cNvSpPr/>
            <p:nvPr/>
          </p:nvSpPr>
          <p:spPr>
            <a:xfrm>
              <a:off x="6689409" y="3026991"/>
              <a:ext cx="142550" cy="84471"/>
            </a:xfrm>
            <a:custGeom>
              <a:avLst/>
              <a:gdLst/>
              <a:ahLst/>
              <a:cxnLst/>
              <a:rect l="0" t="0" r="0" b="0"/>
              <a:pathLst>
                <a:path w="142550" h="84471">
                  <a:moveTo>
                    <a:pt x="37386" y="130"/>
                  </a:moveTo>
                  <a:lnTo>
                    <a:pt x="37806" y="128"/>
                  </a:lnTo>
                  <a:lnTo>
                    <a:pt x="53731" y="44"/>
                  </a:lnTo>
                  <a:lnTo>
                    <a:pt x="56315" y="30"/>
                  </a:lnTo>
                  <a:lnTo>
                    <a:pt x="56812" y="28"/>
                  </a:lnTo>
                  <a:lnTo>
                    <a:pt x="57241" y="26"/>
                  </a:lnTo>
                  <a:lnTo>
                    <a:pt x="68233" y="39"/>
                  </a:lnTo>
                  <a:lnTo>
                    <a:pt x="72049" y="43"/>
                  </a:lnTo>
                  <a:lnTo>
                    <a:pt x="83184" y="25"/>
                  </a:lnTo>
                  <a:lnTo>
                    <a:pt x="87531" y="18"/>
                  </a:lnTo>
                  <a:lnTo>
                    <a:pt x="89572" y="15"/>
                  </a:lnTo>
                  <a:lnTo>
                    <a:pt x="91662" y="11"/>
                  </a:lnTo>
                  <a:lnTo>
                    <a:pt x="92583" y="10"/>
                  </a:lnTo>
                  <a:lnTo>
                    <a:pt x="93012" y="9"/>
                  </a:lnTo>
                  <a:lnTo>
                    <a:pt x="93989" y="8"/>
                  </a:lnTo>
                  <a:lnTo>
                    <a:pt x="97286" y="2"/>
                  </a:lnTo>
                  <a:lnTo>
                    <a:pt x="97723" y="1"/>
                  </a:lnTo>
                  <a:lnTo>
                    <a:pt x="98934" y="0"/>
                  </a:lnTo>
                  <a:lnTo>
                    <a:pt x="100850" y="7"/>
                  </a:lnTo>
                  <a:lnTo>
                    <a:pt x="102344" y="13"/>
                  </a:lnTo>
                  <a:lnTo>
                    <a:pt x="107803" y="36"/>
                  </a:lnTo>
                  <a:lnTo>
                    <a:pt x="110523" y="47"/>
                  </a:lnTo>
                  <a:lnTo>
                    <a:pt x="118049" y="78"/>
                  </a:lnTo>
                  <a:lnTo>
                    <a:pt x="120219" y="49"/>
                  </a:lnTo>
                  <a:lnTo>
                    <a:pt x="121865" y="28"/>
                  </a:lnTo>
                  <a:lnTo>
                    <a:pt x="122352" y="54"/>
                  </a:lnTo>
                  <a:lnTo>
                    <a:pt x="122994" y="89"/>
                  </a:lnTo>
                  <a:lnTo>
                    <a:pt x="125535" y="74"/>
                  </a:lnTo>
                  <a:lnTo>
                    <a:pt x="127193" y="63"/>
                  </a:lnTo>
                  <a:lnTo>
                    <a:pt x="132870" y="28"/>
                  </a:lnTo>
                  <a:lnTo>
                    <a:pt x="134671" y="67"/>
                  </a:lnTo>
                  <a:lnTo>
                    <a:pt x="134817" y="70"/>
                  </a:lnTo>
                  <a:lnTo>
                    <a:pt x="135794" y="91"/>
                  </a:lnTo>
                  <a:lnTo>
                    <a:pt x="142550" y="86"/>
                  </a:lnTo>
                  <a:lnTo>
                    <a:pt x="142256" y="371"/>
                  </a:lnTo>
                  <a:lnTo>
                    <a:pt x="141822" y="1011"/>
                  </a:lnTo>
                  <a:lnTo>
                    <a:pt x="140870" y="2975"/>
                  </a:lnTo>
                  <a:lnTo>
                    <a:pt x="140445" y="3651"/>
                  </a:lnTo>
                  <a:lnTo>
                    <a:pt x="140261" y="3867"/>
                  </a:lnTo>
                  <a:lnTo>
                    <a:pt x="140061" y="3956"/>
                  </a:lnTo>
                  <a:lnTo>
                    <a:pt x="139398" y="5150"/>
                  </a:lnTo>
                  <a:lnTo>
                    <a:pt x="138983" y="5556"/>
                  </a:lnTo>
                  <a:lnTo>
                    <a:pt x="138826" y="5586"/>
                  </a:lnTo>
                  <a:lnTo>
                    <a:pt x="138117" y="5206"/>
                  </a:lnTo>
                  <a:lnTo>
                    <a:pt x="137313" y="5163"/>
                  </a:lnTo>
                  <a:lnTo>
                    <a:pt x="136837" y="6285"/>
                  </a:lnTo>
                  <a:lnTo>
                    <a:pt x="136534" y="7587"/>
                  </a:lnTo>
                  <a:lnTo>
                    <a:pt x="136323" y="9439"/>
                  </a:lnTo>
                  <a:lnTo>
                    <a:pt x="136737" y="9715"/>
                  </a:lnTo>
                  <a:lnTo>
                    <a:pt x="137067" y="10053"/>
                  </a:lnTo>
                  <a:lnTo>
                    <a:pt x="137116" y="10682"/>
                  </a:lnTo>
                  <a:lnTo>
                    <a:pt x="136940" y="10745"/>
                  </a:lnTo>
                  <a:lnTo>
                    <a:pt x="135783" y="10277"/>
                  </a:lnTo>
                  <a:lnTo>
                    <a:pt x="134714" y="9640"/>
                  </a:lnTo>
                  <a:lnTo>
                    <a:pt x="134871" y="10146"/>
                  </a:lnTo>
                  <a:lnTo>
                    <a:pt x="134833" y="10522"/>
                  </a:lnTo>
                  <a:lnTo>
                    <a:pt x="134377" y="10574"/>
                  </a:lnTo>
                  <a:lnTo>
                    <a:pt x="133783" y="10500"/>
                  </a:lnTo>
                  <a:lnTo>
                    <a:pt x="133564" y="10329"/>
                  </a:lnTo>
                  <a:lnTo>
                    <a:pt x="133404" y="10076"/>
                  </a:lnTo>
                  <a:lnTo>
                    <a:pt x="132990" y="10150"/>
                  </a:lnTo>
                  <a:lnTo>
                    <a:pt x="132519" y="10430"/>
                  </a:lnTo>
                  <a:lnTo>
                    <a:pt x="133254" y="10321"/>
                  </a:lnTo>
                  <a:lnTo>
                    <a:pt x="133530" y="10615"/>
                  </a:lnTo>
                  <a:lnTo>
                    <a:pt x="133461" y="10831"/>
                  </a:lnTo>
                  <a:lnTo>
                    <a:pt x="132772" y="10920"/>
                  </a:lnTo>
                  <a:lnTo>
                    <a:pt x="130987" y="13421"/>
                  </a:lnTo>
                  <a:lnTo>
                    <a:pt x="129981" y="15543"/>
                  </a:lnTo>
                  <a:lnTo>
                    <a:pt x="128347" y="19348"/>
                  </a:lnTo>
                  <a:lnTo>
                    <a:pt x="131508" y="19537"/>
                  </a:lnTo>
                  <a:lnTo>
                    <a:pt x="137266" y="20099"/>
                  </a:lnTo>
                  <a:lnTo>
                    <a:pt x="136798" y="21850"/>
                  </a:lnTo>
                  <a:lnTo>
                    <a:pt x="137747" y="22260"/>
                  </a:lnTo>
                  <a:lnTo>
                    <a:pt x="138183" y="22744"/>
                  </a:lnTo>
                  <a:lnTo>
                    <a:pt x="138512" y="22989"/>
                  </a:lnTo>
                  <a:lnTo>
                    <a:pt x="139404" y="23291"/>
                  </a:lnTo>
                  <a:lnTo>
                    <a:pt x="139886" y="23377"/>
                  </a:lnTo>
                  <a:lnTo>
                    <a:pt x="140422" y="23224"/>
                  </a:lnTo>
                  <a:lnTo>
                    <a:pt x="141168" y="22741"/>
                  </a:lnTo>
                  <a:lnTo>
                    <a:pt x="141314" y="22384"/>
                  </a:lnTo>
                  <a:lnTo>
                    <a:pt x="141264" y="21960"/>
                  </a:lnTo>
                  <a:lnTo>
                    <a:pt x="141092" y="21696"/>
                  </a:lnTo>
                  <a:lnTo>
                    <a:pt x="140576" y="21241"/>
                  </a:lnTo>
                  <a:lnTo>
                    <a:pt x="139359" y="20635"/>
                  </a:lnTo>
                  <a:lnTo>
                    <a:pt x="138039" y="19598"/>
                  </a:lnTo>
                  <a:lnTo>
                    <a:pt x="138167" y="19509"/>
                  </a:lnTo>
                  <a:lnTo>
                    <a:pt x="139156" y="20288"/>
                  </a:lnTo>
                  <a:lnTo>
                    <a:pt x="140473" y="21055"/>
                  </a:lnTo>
                  <a:lnTo>
                    <a:pt x="141150" y="21603"/>
                  </a:lnTo>
                  <a:lnTo>
                    <a:pt x="141410" y="22068"/>
                  </a:lnTo>
                  <a:lnTo>
                    <a:pt x="141429" y="22581"/>
                  </a:lnTo>
                  <a:lnTo>
                    <a:pt x="141153" y="22949"/>
                  </a:lnTo>
                  <a:lnTo>
                    <a:pt x="140844" y="23143"/>
                  </a:lnTo>
                  <a:lnTo>
                    <a:pt x="140640" y="23250"/>
                  </a:lnTo>
                  <a:lnTo>
                    <a:pt x="139783" y="23496"/>
                  </a:lnTo>
                  <a:lnTo>
                    <a:pt x="138405" y="23086"/>
                  </a:lnTo>
                  <a:lnTo>
                    <a:pt x="138225" y="22989"/>
                  </a:lnTo>
                  <a:lnTo>
                    <a:pt x="137846" y="22599"/>
                  </a:lnTo>
                  <a:lnTo>
                    <a:pt x="137165" y="22174"/>
                  </a:lnTo>
                  <a:lnTo>
                    <a:pt x="135232" y="21452"/>
                  </a:lnTo>
                  <a:lnTo>
                    <a:pt x="134869" y="21441"/>
                  </a:lnTo>
                  <a:lnTo>
                    <a:pt x="134195" y="21609"/>
                  </a:lnTo>
                  <a:lnTo>
                    <a:pt x="133763" y="21810"/>
                  </a:lnTo>
                  <a:lnTo>
                    <a:pt x="133418" y="22067"/>
                  </a:lnTo>
                  <a:lnTo>
                    <a:pt x="133301" y="22532"/>
                  </a:lnTo>
                  <a:lnTo>
                    <a:pt x="133311" y="23278"/>
                  </a:lnTo>
                  <a:lnTo>
                    <a:pt x="133782" y="24191"/>
                  </a:lnTo>
                  <a:lnTo>
                    <a:pt x="134322" y="24749"/>
                  </a:lnTo>
                  <a:lnTo>
                    <a:pt x="135879" y="25947"/>
                  </a:lnTo>
                  <a:lnTo>
                    <a:pt x="137387" y="26658"/>
                  </a:lnTo>
                  <a:lnTo>
                    <a:pt x="137807" y="27119"/>
                  </a:lnTo>
                  <a:lnTo>
                    <a:pt x="138231" y="27863"/>
                  </a:lnTo>
                  <a:lnTo>
                    <a:pt x="138391" y="28317"/>
                  </a:lnTo>
                  <a:lnTo>
                    <a:pt x="138311" y="28569"/>
                  </a:lnTo>
                  <a:lnTo>
                    <a:pt x="138090" y="28670"/>
                  </a:lnTo>
                  <a:lnTo>
                    <a:pt x="137708" y="28746"/>
                  </a:lnTo>
                  <a:lnTo>
                    <a:pt x="137333" y="28700"/>
                  </a:lnTo>
                  <a:lnTo>
                    <a:pt x="136885" y="28241"/>
                  </a:lnTo>
                  <a:lnTo>
                    <a:pt x="136443" y="28317"/>
                  </a:lnTo>
                  <a:lnTo>
                    <a:pt x="136322" y="28670"/>
                  </a:lnTo>
                  <a:lnTo>
                    <a:pt x="136322" y="29125"/>
                  </a:lnTo>
                  <a:lnTo>
                    <a:pt x="136251" y="29565"/>
                  </a:lnTo>
                  <a:lnTo>
                    <a:pt x="136079" y="29898"/>
                  </a:lnTo>
                  <a:lnTo>
                    <a:pt x="135856" y="29976"/>
                  </a:lnTo>
                  <a:lnTo>
                    <a:pt x="135390" y="29574"/>
                  </a:lnTo>
                  <a:lnTo>
                    <a:pt x="134956" y="29226"/>
                  </a:lnTo>
                  <a:lnTo>
                    <a:pt x="134715" y="29226"/>
                  </a:lnTo>
                  <a:lnTo>
                    <a:pt x="134414" y="29402"/>
                  </a:lnTo>
                  <a:lnTo>
                    <a:pt x="134353" y="29604"/>
                  </a:lnTo>
                  <a:lnTo>
                    <a:pt x="134394" y="29831"/>
                  </a:lnTo>
                  <a:lnTo>
                    <a:pt x="134414" y="30084"/>
                  </a:lnTo>
                  <a:lnTo>
                    <a:pt x="134213" y="30311"/>
                  </a:lnTo>
                  <a:lnTo>
                    <a:pt x="133462" y="30400"/>
                  </a:lnTo>
                  <a:lnTo>
                    <a:pt x="133148" y="30437"/>
                  </a:lnTo>
                  <a:lnTo>
                    <a:pt x="132887" y="30639"/>
                  </a:lnTo>
                  <a:lnTo>
                    <a:pt x="132807" y="30917"/>
                  </a:lnTo>
                  <a:lnTo>
                    <a:pt x="132915" y="31513"/>
                  </a:lnTo>
                  <a:lnTo>
                    <a:pt x="132931" y="32053"/>
                  </a:lnTo>
                  <a:lnTo>
                    <a:pt x="132583" y="32975"/>
                  </a:lnTo>
                  <a:lnTo>
                    <a:pt x="132091" y="33411"/>
                  </a:lnTo>
                  <a:lnTo>
                    <a:pt x="131935" y="33549"/>
                  </a:lnTo>
                  <a:lnTo>
                    <a:pt x="131608" y="33660"/>
                  </a:lnTo>
                  <a:lnTo>
                    <a:pt x="131218" y="33638"/>
                  </a:lnTo>
                  <a:lnTo>
                    <a:pt x="130288" y="33177"/>
                  </a:lnTo>
                  <a:lnTo>
                    <a:pt x="129941" y="33107"/>
                  </a:lnTo>
                  <a:lnTo>
                    <a:pt x="129727" y="33125"/>
                  </a:lnTo>
                  <a:lnTo>
                    <a:pt x="129203" y="33386"/>
                  </a:lnTo>
                  <a:lnTo>
                    <a:pt x="128002" y="33204"/>
                  </a:lnTo>
                  <a:lnTo>
                    <a:pt x="127461" y="33246"/>
                  </a:lnTo>
                  <a:lnTo>
                    <a:pt x="126111" y="32613"/>
                  </a:lnTo>
                  <a:lnTo>
                    <a:pt x="125106" y="32247"/>
                  </a:lnTo>
                  <a:lnTo>
                    <a:pt x="124913" y="32252"/>
                  </a:lnTo>
                  <a:lnTo>
                    <a:pt x="124151" y="32297"/>
                  </a:lnTo>
                  <a:lnTo>
                    <a:pt x="123277" y="32512"/>
                  </a:lnTo>
                  <a:lnTo>
                    <a:pt x="121844" y="32864"/>
                  </a:lnTo>
                  <a:lnTo>
                    <a:pt x="121385" y="32912"/>
                  </a:lnTo>
                  <a:lnTo>
                    <a:pt x="121044" y="32801"/>
                  </a:lnTo>
                  <a:lnTo>
                    <a:pt x="120479" y="32778"/>
                  </a:lnTo>
                  <a:lnTo>
                    <a:pt x="119339" y="33117"/>
                  </a:lnTo>
                  <a:lnTo>
                    <a:pt x="119079" y="33042"/>
                  </a:lnTo>
                  <a:lnTo>
                    <a:pt x="118463" y="32641"/>
                  </a:lnTo>
                  <a:lnTo>
                    <a:pt x="117652" y="31937"/>
                  </a:lnTo>
                  <a:lnTo>
                    <a:pt x="116601" y="31722"/>
                  </a:lnTo>
                  <a:lnTo>
                    <a:pt x="116449" y="31606"/>
                  </a:lnTo>
                  <a:lnTo>
                    <a:pt x="116138" y="31369"/>
                  </a:lnTo>
                  <a:lnTo>
                    <a:pt x="115946" y="31104"/>
                  </a:lnTo>
                  <a:lnTo>
                    <a:pt x="115721" y="30561"/>
                  </a:lnTo>
                  <a:lnTo>
                    <a:pt x="115497" y="30508"/>
                  </a:lnTo>
                  <a:lnTo>
                    <a:pt x="115231" y="30578"/>
                  </a:lnTo>
                  <a:lnTo>
                    <a:pt x="114736" y="30816"/>
                  </a:lnTo>
                  <a:lnTo>
                    <a:pt x="114168" y="30700"/>
                  </a:lnTo>
                  <a:lnTo>
                    <a:pt x="114038" y="30573"/>
                  </a:lnTo>
                  <a:lnTo>
                    <a:pt x="113655" y="30416"/>
                  </a:lnTo>
                  <a:lnTo>
                    <a:pt x="113047" y="30164"/>
                  </a:lnTo>
                  <a:lnTo>
                    <a:pt x="111945" y="29853"/>
                  </a:lnTo>
                  <a:lnTo>
                    <a:pt x="111229" y="29905"/>
                  </a:lnTo>
                  <a:lnTo>
                    <a:pt x="111206" y="30121"/>
                  </a:lnTo>
                  <a:lnTo>
                    <a:pt x="110934" y="30244"/>
                  </a:lnTo>
                  <a:lnTo>
                    <a:pt x="109764" y="30385"/>
                  </a:lnTo>
                  <a:lnTo>
                    <a:pt x="108438" y="30545"/>
                  </a:lnTo>
                  <a:lnTo>
                    <a:pt x="107828" y="30618"/>
                  </a:lnTo>
                  <a:lnTo>
                    <a:pt x="107679" y="30636"/>
                  </a:lnTo>
                  <a:lnTo>
                    <a:pt x="107458" y="30564"/>
                  </a:lnTo>
                  <a:lnTo>
                    <a:pt x="106643" y="30297"/>
                  </a:lnTo>
                  <a:lnTo>
                    <a:pt x="106027" y="29747"/>
                  </a:lnTo>
                  <a:lnTo>
                    <a:pt x="105136" y="29713"/>
                  </a:lnTo>
                  <a:lnTo>
                    <a:pt x="104256" y="29147"/>
                  </a:lnTo>
                  <a:lnTo>
                    <a:pt x="103345" y="28835"/>
                  </a:lnTo>
                  <a:lnTo>
                    <a:pt x="103081" y="28530"/>
                  </a:lnTo>
                  <a:lnTo>
                    <a:pt x="103016" y="28020"/>
                  </a:lnTo>
                  <a:lnTo>
                    <a:pt x="102573" y="27591"/>
                  </a:lnTo>
                  <a:lnTo>
                    <a:pt x="102242" y="27504"/>
                  </a:lnTo>
                  <a:lnTo>
                    <a:pt x="102036" y="27450"/>
                  </a:lnTo>
                  <a:lnTo>
                    <a:pt x="101451" y="27296"/>
                  </a:lnTo>
                  <a:lnTo>
                    <a:pt x="100799" y="26958"/>
                  </a:lnTo>
                  <a:lnTo>
                    <a:pt x="100254" y="26190"/>
                  </a:lnTo>
                  <a:lnTo>
                    <a:pt x="99966" y="26087"/>
                  </a:lnTo>
                  <a:lnTo>
                    <a:pt x="99205" y="25954"/>
                  </a:lnTo>
                  <a:lnTo>
                    <a:pt x="98742" y="25874"/>
                  </a:lnTo>
                  <a:lnTo>
                    <a:pt x="98570" y="25286"/>
                  </a:lnTo>
                  <a:lnTo>
                    <a:pt x="98464" y="25103"/>
                  </a:lnTo>
                  <a:lnTo>
                    <a:pt x="97838" y="24021"/>
                  </a:lnTo>
                  <a:lnTo>
                    <a:pt x="97688" y="22667"/>
                  </a:lnTo>
                  <a:lnTo>
                    <a:pt x="97581" y="22190"/>
                  </a:lnTo>
                  <a:lnTo>
                    <a:pt x="96995" y="22239"/>
                  </a:lnTo>
                  <a:lnTo>
                    <a:pt x="96769" y="22347"/>
                  </a:lnTo>
                  <a:lnTo>
                    <a:pt x="96372" y="23151"/>
                  </a:lnTo>
                  <a:lnTo>
                    <a:pt x="95970" y="23341"/>
                  </a:lnTo>
                  <a:lnTo>
                    <a:pt x="94633" y="23155"/>
                  </a:lnTo>
                  <a:lnTo>
                    <a:pt x="94186" y="22917"/>
                  </a:lnTo>
                  <a:lnTo>
                    <a:pt x="93242" y="22049"/>
                  </a:lnTo>
                  <a:lnTo>
                    <a:pt x="93135" y="21739"/>
                  </a:lnTo>
                  <a:lnTo>
                    <a:pt x="93114" y="21383"/>
                  </a:lnTo>
                  <a:lnTo>
                    <a:pt x="92851" y="20828"/>
                  </a:lnTo>
                  <a:lnTo>
                    <a:pt x="92526" y="20528"/>
                  </a:lnTo>
                  <a:lnTo>
                    <a:pt x="92363" y="20448"/>
                  </a:lnTo>
                  <a:lnTo>
                    <a:pt x="92197" y="20230"/>
                  </a:lnTo>
                  <a:lnTo>
                    <a:pt x="91942" y="19529"/>
                  </a:lnTo>
                  <a:lnTo>
                    <a:pt x="92072" y="19329"/>
                  </a:lnTo>
                  <a:lnTo>
                    <a:pt x="93161" y="18598"/>
                  </a:lnTo>
                  <a:lnTo>
                    <a:pt x="94147" y="18390"/>
                  </a:lnTo>
                  <a:lnTo>
                    <a:pt x="94368" y="18391"/>
                  </a:lnTo>
                  <a:lnTo>
                    <a:pt x="94833" y="18393"/>
                  </a:lnTo>
                  <a:lnTo>
                    <a:pt x="95310" y="18396"/>
                  </a:lnTo>
                  <a:lnTo>
                    <a:pt x="95591" y="18619"/>
                  </a:lnTo>
                  <a:lnTo>
                    <a:pt x="95640" y="18967"/>
                  </a:lnTo>
                  <a:lnTo>
                    <a:pt x="95980" y="19030"/>
                  </a:lnTo>
                  <a:lnTo>
                    <a:pt x="96229" y="18873"/>
                  </a:lnTo>
                  <a:lnTo>
                    <a:pt x="96511" y="18696"/>
                  </a:lnTo>
                  <a:lnTo>
                    <a:pt x="96993" y="18367"/>
                  </a:lnTo>
                  <a:lnTo>
                    <a:pt x="97636" y="17487"/>
                  </a:lnTo>
                  <a:lnTo>
                    <a:pt x="97564" y="17277"/>
                  </a:lnTo>
                  <a:lnTo>
                    <a:pt x="97295" y="16483"/>
                  </a:lnTo>
                  <a:lnTo>
                    <a:pt x="96428" y="15933"/>
                  </a:lnTo>
                  <a:lnTo>
                    <a:pt x="95666" y="15759"/>
                  </a:lnTo>
                  <a:lnTo>
                    <a:pt x="94641" y="16277"/>
                  </a:lnTo>
                  <a:lnTo>
                    <a:pt x="93973" y="16804"/>
                  </a:lnTo>
                  <a:lnTo>
                    <a:pt x="93737" y="16933"/>
                  </a:lnTo>
                  <a:lnTo>
                    <a:pt x="92973" y="16853"/>
                  </a:lnTo>
                  <a:lnTo>
                    <a:pt x="91944" y="16482"/>
                  </a:lnTo>
                  <a:lnTo>
                    <a:pt x="91819" y="16329"/>
                  </a:lnTo>
                  <a:lnTo>
                    <a:pt x="91838" y="15995"/>
                  </a:lnTo>
                  <a:lnTo>
                    <a:pt x="92019" y="15509"/>
                  </a:lnTo>
                  <a:lnTo>
                    <a:pt x="92077" y="15353"/>
                  </a:lnTo>
                  <a:lnTo>
                    <a:pt x="92575" y="14014"/>
                  </a:lnTo>
                  <a:lnTo>
                    <a:pt x="92769" y="13770"/>
                  </a:lnTo>
                  <a:lnTo>
                    <a:pt x="93012" y="13678"/>
                  </a:lnTo>
                  <a:lnTo>
                    <a:pt x="93158" y="13623"/>
                  </a:lnTo>
                  <a:lnTo>
                    <a:pt x="93520" y="12859"/>
                  </a:lnTo>
                  <a:lnTo>
                    <a:pt x="93559" y="12517"/>
                  </a:lnTo>
                  <a:lnTo>
                    <a:pt x="93456" y="12127"/>
                  </a:lnTo>
                  <a:lnTo>
                    <a:pt x="93136" y="12246"/>
                  </a:lnTo>
                  <a:lnTo>
                    <a:pt x="92380" y="12529"/>
                  </a:lnTo>
                  <a:lnTo>
                    <a:pt x="92238" y="12582"/>
                  </a:lnTo>
                  <a:lnTo>
                    <a:pt x="91875" y="13247"/>
                  </a:lnTo>
                  <a:lnTo>
                    <a:pt x="91449" y="14030"/>
                  </a:lnTo>
                  <a:lnTo>
                    <a:pt x="91099" y="14046"/>
                  </a:lnTo>
                  <a:lnTo>
                    <a:pt x="90206" y="13786"/>
                  </a:lnTo>
                  <a:lnTo>
                    <a:pt x="90021" y="13832"/>
                  </a:lnTo>
                  <a:lnTo>
                    <a:pt x="89819" y="13883"/>
                  </a:lnTo>
                  <a:lnTo>
                    <a:pt x="89558" y="13949"/>
                  </a:lnTo>
                  <a:lnTo>
                    <a:pt x="89489" y="14095"/>
                  </a:lnTo>
                  <a:lnTo>
                    <a:pt x="89102" y="14918"/>
                  </a:lnTo>
                  <a:lnTo>
                    <a:pt x="88906" y="15332"/>
                  </a:lnTo>
                  <a:lnTo>
                    <a:pt x="88807" y="15542"/>
                  </a:lnTo>
                  <a:lnTo>
                    <a:pt x="89206" y="16695"/>
                  </a:lnTo>
                  <a:lnTo>
                    <a:pt x="89329" y="17050"/>
                  </a:lnTo>
                  <a:lnTo>
                    <a:pt x="89555" y="17703"/>
                  </a:lnTo>
                  <a:lnTo>
                    <a:pt x="89615" y="18437"/>
                  </a:lnTo>
                  <a:lnTo>
                    <a:pt x="89569" y="18886"/>
                  </a:lnTo>
                  <a:lnTo>
                    <a:pt x="89261" y="19209"/>
                  </a:lnTo>
                  <a:lnTo>
                    <a:pt x="88957" y="19134"/>
                  </a:lnTo>
                  <a:lnTo>
                    <a:pt x="88801" y="18906"/>
                  </a:lnTo>
                  <a:lnTo>
                    <a:pt x="87822" y="18702"/>
                  </a:lnTo>
                  <a:lnTo>
                    <a:pt x="87459" y="19926"/>
                  </a:lnTo>
                  <a:lnTo>
                    <a:pt x="87372" y="20494"/>
                  </a:lnTo>
                  <a:lnTo>
                    <a:pt x="86586" y="21580"/>
                  </a:lnTo>
                  <a:lnTo>
                    <a:pt x="85823" y="21602"/>
                  </a:lnTo>
                  <a:lnTo>
                    <a:pt x="85664" y="21872"/>
                  </a:lnTo>
                  <a:lnTo>
                    <a:pt x="85636" y="23041"/>
                  </a:lnTo>
                  <a:lnTo>
                    <a:pt x="85620" y="23701"/>
                  </a:lnTo>
                  <a:lnTo>
                    <a:pt x="86042" y="23789"/>
                  </a:lnTo>
                  <a:lnTo>
                    <a:pt x="86430" y="23871"/>
                  </a:lnTo>
                  <a:lnTo>
                    <a:pt x="87076" y="24674"/>
                  </a:lnTo>
                  <a:lnTo>
                    <a:pt x="87283" y="25264"/>
                  </a:lnTo>
                  <a:lnTo>
                    <a:pt x="86862" y="26245"/>
                  </a:lnTo>
                  <a:lnTo>
                    <a:pt x="86261" y="26420"/>
                  </a:lnTo>
                  <a:lnTo>
                    <a:pt x="85614" y="26099"/>
                  </a:lnTo>
                  <a:lnTo>
                    <a:pt x="85110" y="25649"/>
                  </a:lnTo>
                  <a:lnTo>
                    <a:pt x="84041" y="25333"/>
                  </a:lnTo>
                  <a:lnTo>
                    <a:pt x="83609" y="25650"/>
                  </a:lnTo>
                  <a:lnTo>
                    <a:pt x="82859" y="26199"/>
                  </a:lnTo>
                  <a:lnTo>
                    <a:pt x="82404" y="26532"/>
                  </a:lnTo>
                  <a:lnTo>
                    <a:pt x="82411" y="26806"/>
                  </a:lnTo>
                  <a:lnTo>
                    <a:pt x="82427" y="27489"/>
                  </a:lnTo>
                  <a:lnTo>
                    <a:pt x="82309" y="27846"/>
                  </a:lnTo>
                  <a:lnTo>
                    <a:pt x="80111" y="30995"/>
                  </a:lnTo>
                  <a:lnTo>
                    <a:pt x="80103" y="31178"/>
                  </a:lnTo>
                  <a:lnTo>
                    <a:pt x="79355" y="32602"/>
                  </a:lnTo>
                  <a:lnTo>
                    <a:pt x="79088" y="32823"/>
                  </a:lnTo>
                  <a:lnTo>
                    <a:pt x="78738" y="32817"/>
                  </a:lnTo>
                  <a:lnTo>
                    <a:pt x="77898" y="32607"/>
                  </a:lnTo>
                  <a:lnTo>
                    <a:pt x="77151" y="33360"/>
                  </a:lnTo>
                  <a:lnTo>
                    <a:pt x="76755" y="34185"/>
                  </a:lnTo>
                  <a:lnTo>
                    <a:pt x="76693" y="34314"/>
                  </a:lnTo>
                  <a:lnTo>
                    <a:pt x="74956" y="36817"/>
                  </a:lnTo>
                  <a:lnTo>
                    <a:pt x="73950" y="38468"/>
                  </a:lnTo>
                  <a:lnTo>
                    <a:pt x="73736" y="38580"/>
                  </a:lnTo>
                  <a:lnTo>
                    <a:pt x="72590" y="38394"/>
                  </a:lnTo>
                  <a:lnTo>
                    <a:pt x="71733" y="38528"/>
                  </a:lnTo>
                  <a:lnTo>
                    <a:pt x="71068" y="38926"/>
                  </a:lnTo>
                  <a:lnTo>
                    <a:pt x="70609" y="39372"/>
                  </a:lnTo>
                  <a:lnTo>
                    <a:pt x="70567" y="39596"/>
                  </a:lnTo>
                  <a:lnTo>
                    <a:pt x="70709" y="40042"/>
                  </a:lnTo>
                  <a:lnTo>
                    <a:pt x="71015" y="40303"/>
                  </a:lnTo>
                  <a:lnTo>
                    <a:pt x="71053" y="40493"/>
                  </a:lnTo>
                  <a:lnTo>
                    <a:pt x="70651" y="41166"/>
                  </a:lnTo>
                  <a:lnTo>
                    <a:pt x="70051" y="41787"/>
                  </a:lnTo>
                  <a:lnTo>
                    <a:pt x="69180" y="42193"/>
                  </a:lnTo>
                  <a:lnTo>
                    <a:pt x="68902" y="45669"/>
                  </a:lnTo>
                  <a:lnTo>
                    <a:pt x="68737" y="45996"/>
                  </a:lnTo>
                  <a:lnTo>
                    <a:pt x="67607" y="46291"/>
                  </a:lnTo>
                  <a:lnTo>
                    <a:pt x="67351" y="46071"/>
                  </a:lnTo>
                  <a:lnTo>
                    <a:pt x="67007" y="45498"/>
                  </a:lnTo>
                  <a:lnTo>
                    <a:pt x="65879" y="44628"/>
                  </a:lnTo>
                  <a:lnTo>
                    <a:pt x="63533" y="43606"/>
                  </a:lnTo>
                  <a:lnTo>
                    <a:pt x="62527" y="43021"/>
                  </a:lnTo>
                  <a:lnTo>
                    <a:pt x="61831" y="42616"/>
                  </a:lnTo>
                  <a:lnTo>
                    <a:pt x="60918" y="41651"/>
                  </a:lnTo>
                  <a:lnTo>
                    <a:pt x="60478" y="41647"/>
                  </a:lnTo>
                  <a:lnTo>
                    <a:pt x="59492" y="41963"/>
                  </a:lnTo>
                  <a:lnTo>
                    <a:pt x="59209" y="41907"/>
                  </a:lnTo>
                  <a:lnTo>
                    <a:pt x="58751" y="41524"/>
                  </a:lnTo>
                  <a:lnTo>
                    <a:pt x="58514" y="40943"/>
                  </a:lnTo>
                  <a:lnTo>
                    <a:pt x="58526" y="40616"/>
                  </a:lnTo>
                  <a:lnTo>
                    <a:pt x="58358" y="40054"/>
                  </a:lnTo>
                  <a:lnTo>
                    <a:pt x="57146" y="38915"/>
                  </a:lnTo>
                  <a:lnTo>
                    <a:pt x="56596" y="38996"/>
                  </a:lnTo>
                  <a:lnTo>
                    <a:pt x="56322" y="39205"/>
                  </a:lnTo>
                  <a:lnTo>
                    <a:pt x="56162" y="39518"/>
                  </a:lnTo>
                  <a:lnTo>
                    <a:pt x="56135" y="39732"/>
                  </a:lnTo>
                  <a:lnTo>
                    <a:pt x="56018" y="40656"/>
                  </a:lnTo>
                  <a:lnTo>
                    <a:pt x="55781" y="40983"/>
                  </a:lnTo>
                  <a:lnTo>
                    <a:pt x="55485" y="40875"/>
                  </a:lnTo>
                  <a:lnTo>
                    <a:pt x="54252" y="40425"/>
                  </a:lnTo>
                  <a:lnTo>
                    <a:pt x="52356" y="40935"/>
                  </a:lnTo>
                  <a:lnTo>
                    <a:pt x="51313" y="40768"/>
                  </a:lnTo>
                  <a:lnTo>
                    <a:pt x="50876" y="40630"/>
                  </a:lnTo>
                  <a:lnTo>
                    <a:pt x="50641" y="40704"/>
                  </a:lnTo>
                  <a:lnTo>
                    <a:pt x="50313" y="41117"/>
                  </a:lnTo>
                  <a:lnTo>
                    <a:pt x="50418" y="41412"/>
                  </a:lnTo>
                  <a:lnTo>
                    <a:pt x="50688" y="41885"/>
                  </a:lnTo>
                  <a:lnTo>
                    <a:pt x="50782" y="42372"/>
                  </a:lnTo>
                  <a:lnTo>
                    <a:pt x="49644" y="44680"/>
                  </a:lnTo>
                  <a:lnTo>
                    <a:pt x="49163" y="45104"/>
                  </a:lnTo>
                  <a:lnTo>
                    <a:pt x="48369" y="45499"/>
                  </a:lnTo>
                  <a:lnTo>
                    <a:pt x="48071" y="45961"/>
                  </a:lnTo>
                  <a:lnTo>
                    <a:pt x="48044" y="46355"/>
                  </a:lnTo>
                  <a:lnTo>
                    <a:pt x="47998" y="46724"/>
                  </a:lnTo>
                  <a:lnTo>
                    <a:pt x="47869" y="46948"/>
                  </a:lnTo>
                  <a:lnTo>
                    <a:pt x="47674" y="47152"/>
                  </a:lnTo>
                  <a:lnTo>
                    <a:pt x="47368" y="47206"/>
                  </a:lnTo>
                  <a:lnTo>
                    <a:pt x="47078" y="47145"/>
                  </a:lnTo>
                  <a:lnTo>
                    <a:pt x="46426" y="47774"/>
                  </a:lnTo>
                  <a:lnTo>
                    <a:pt x="46383" y="48213"/>
                  </a:lnTo>
                  <a:lnTo>
                    <a:pt x="46443" y="48759"/>
                  </a:lnTo>
                  <a:lnTo>
                    <a:pt x="46330" y="49309"/>
                  </a:lnTo>
                  <a:lnTo>
                    <a:pt x="46022" y="49573"/>
                  </a:lnTo>
                  <a:lnTo>
                    <a:pt x="45815" y="49609"/>
                  </a:lnTo>
                  <a:lnTo>
                    <a:pt x="45439" y="49675"/>
                  </a:lnTo>
                  <a:lnTo>
                    <a:pt x="44921" y="49838"/>
                  </a:lnTo>
                  <a:lnTo>
                    <a:pt x="44759" y="50224"/>
                  </a:lnTo>
                  <a:lnTo>
                    <a:pt x="44662" y="50835"/>
                  </a:lnTo>
                  <a:lnTo>
                    <a:pt x="44516" y="51160"/>
                  </a:lnTo>
                  <a:lnTo>
                    <a:pt x="44305" y="51282"/>
                  </a:lnTo>
                  <a:lnTo>
                    <a:pt x="44046" y="51282"/>
                  </a:lnTo>
                  <a:lnTo>
                    <a:pt x="43771" y="51282"/>
                  </a:lnTo>
                  <a:lnTo>
                    <a:pt x="43512" y="51120"/>
                  </a:lnTo>
                  <a:lnTo>
                    <a:pt x="43426" y="50946"/>
                  </a:lnTo>
                  <a:lnTo>
                    <a:pt x="43250" y="50589"/>
                  </a:lnTo>
                  <a:lnTo>
                    <a:pt x="42675" y="50428"/>
                  </a:lnTo>
                  <a:lnTo>
                    <a:pt x="42511" y="50436"/>
                  </a:lnTo>
                  <a:lnTo>
                    <a:pt x="42248" y="50611"/>
                  </a:lnTo>
                  <a:lnTo>
                    <a:pt x="41825" y="51746"/>
                  </a:lnTo>
                  <a:lnTo>
                    <a:pt x="41596" y="52480"/>
                  </a:lnTo>
                  <a:lnTo>
                    <a:pt x="41688" y="53042"/>
                  </a:lnTo>
                  <a:lnTo>
                    <a:pt x="41487" y="53643"/>
                  </a:lnTo>
                  <a:lnTo>
                    <a:pt x="41063" y="53843"/>
                  </a:lnTo>
                  <a:lnTo>
                    <a:pt x="40887" y="53803"/>
                  </a:lnTo>
                  <a:lnTo>
                    <a:pt x="40532" y="53724"/>
                  </a:lnTo>
                  <a:lnTo>
                    <a:pt x="40224" y="53826"/>
                  </a:lnTo>
                  <a:lnTo>
                    <a:pt x="40124" y="54027"/>
                  </a:lnTo>
                  <a:lnTo>
                    <a:pt x="39919" y="54442"/>
                  </a:lnTo>
                  <a:lnTo>
                    <a:pt x="38552" y="54715"/>
                  </a:lnTo>
                  <a:lnTo>
                    <a:pt x="38106" y="54502"/>
                  </a:lnTo>
                  <a:lnTo>
                    <a:pt x="37820" y="54532"/>
                  </a:lnTo>
                  <a:lnTo>
                    <a:pt x="37510" y="54801"/>
                  </a:lnTo>
                  <a:lnTo>
                    <a:pt x="37279" y="55280"/>
                  </a:lnTo>
                  <a:lnTo>
                    <a:pt x="36862" y="56145"/>
                  </a:lnTo>
                  <a:lnTo>
                    <a:pt x="35537" y="58042"/>
                  </a:lnTo>
                  <a:lnTo>
                    <a:pt x="35435" y="58187"/>
                  </a:lnTo>
                  <a:lnTo>
                    <a:pt x="34607" y="58539"/>
                  </a:lnTo>
                  <a:lnTo>
                    <a:pt x="33456" y="58456"/>
                  </a:lnTo>
                  <a:lnTo>
                    <a:pt x="33074" y="58817"/>
                  </a:lnTo>
                  <a:lnTo>
                    <a:pt x="32598" y="59265"/>
                  </a:lnTo>
                  <a:lnTo>
                    <a:pt x="32435" y="59291"/>
                  </a:lnTo>
                  <a:lnTo>
                    <a:pt x="31020" y="59510"/>
                  </a:lnTo>
                  <a:lnTo>
                    <a:pt x="30414" y="59715"/>
                  </a:lnTo>
                  <a:lnTo>
                    <a:pt x="30261" y="60014"/>
                  </a:lnTo>
                  <a:lnTo>
                    <a:pt x="30262" y="60924"/>
                  </a:lnTo>
                  <a:lnTo>
                    <a:pt x="30263" y="61148"/>
                  </a:lnTo>
                  <a:lnTo>
                    <a:pt x="30265" y="62586"/>
                  </a:lnTo>
                  <a:lnTo>
                    <a:pt x="30265" y="62757"/>
                  </a:lnTo>
                  <a:lnTo>
                    <a:pt x="30082" y="62976"/>
                  </a:lnTo>
                  <a:lnTo>
                    <a:pt x="29502" y="63243"/>
                  </a:lnTo>
                  <a:lnTo>
                    <a:pt x="28242" y="63828"/>
                  </a:lnTo>
                  <a:lnTo>
                    <a:pt x="27834" y="64139"/>
                  </a:lnTo>
                  <a:lnTo>
                    <a:pt x="26621" y="65063"/>
                  </a:lnTo>
                  <a:lnTo>
                    <a:pt x="26403" y="67244"/>
                  </a:lnTo>
                  <a:lnTo>
                    <a:pt x="25560" y="68922"/>
                  </a:lnTo>
                  <a:lnTo>
                    <a:pt x="25239" y="69018"/>
                  </a:lnTo>
                  <a:lnTo>
                    <a:pt x="23996" y="68884"/>
                  </a:lnTo>
                  <a:lnTo>
                    <a:pt x="22383" y="68099"/>
                  </a:lnTo>
                  <a:lnTo>
                    <a:pt x="22129" y="68180"/>
                  </a:lnTo>
                  <a:lnTo>
                    <a:pt x="20103" y="68825"/>
                  </a:lnTo>
                  <a:lnTo>
                    <a:pt x="18554" y="69863"/>
                  </a:lnTo>
                  <a:lnTo>
                    <a:pt x="18392" y="70482"/>
                  </a:lnTo>
                  <a:lnTo>
                    <a:pt x="18647" y="70902"/>
                  </a:lnTo>
                  <a:lnTo>
                    <a:pt x="18624" y="71073"/>
                  </a:lnTo>
                  <a:lnTo>
                    <a:pt x="17336" y="72384"/>
                  </a:lnTo>
                  <a:lnTo>
                    <a:pt x="16845" y="72637"/>
                  </a:lnTo>
                  <a:lnTo>
                    <a:pt x="16490" y="72820"/>
                  </a:lnTo>
                  <a:lnTo>
                    <a:pt x="16284" y="72901"/>
                  </a:lnTo>
                  <a:lnTo>
                    <a:pt x="15376" y="73037"/>
                  </a:lnTo>
                  <a:lnTo>
                    <a:pt x="14436" y="73178"/>
                  </a:lnTo>
                  <a:lnTo>
                    <a:pt x="14031" y="73535"/>
                  </a:lnTo>
                  <a:lnTo>
                    <a:pt x="13028" y="74417"/>
                  </a:lnTo>
                  <a:lnTo>
                    <a:pt x="12075" y="75613"/>
                  </a:lnTo>
                  <a:lnTo>
                    <a:pt x="11482" y="76357"/>
                  </a:lnTo>
                  <a:lnTo>
                    <a:pt x="11017" y="76940"/>
                  </a:lnTo>
                  <a:lnTo>
                    <a:pt x="10169" y="78005"/>
                  </a:lnTo>
                  <a:lnTo>
                    <a:pt x="9788" y="78482"/>
                  </a:lnTo>
                  <a:lnTo>
                    <a:pt x="9464" y="78564"/>
                  </a:lnTo>
                  <a:lnTo>
                    <a:pt x="8860" y="78716"/>
                  </a:lnTo>
                  <a:lnTo>
                    <a:pt x="8608" y="78900"/>
                  </a:lnTo>
                  <a:lnTo>
                    <a:pt x="8104" y="79598"/>
                  </a:lnTo>
                  <a:lnTo>
                    <a:pt x="8187" y="80495"/>
                  </a:lnTo>
                  <a:lnTo>
                    <a:pt x="7441" y="81170"/>
                  </a:lnTo>
                  <a:lnTo>
                    <a:pt x="6191" y="82300"/>
                  </a:lnTo>
                  <a:lnTo>
                    <a:pt x="4527" y="83171"/>
                  </a:lnTo>
                  <a:lnTo>
                    <a:pt x="2394" y="83890"/>
                  </a:lnTo>
                  <a:lnTo>
                    <a:pt x="1503" y="84471"/>
                  </a:lnTo>
                  <a:lnTo>
                    <a:pt x="100" y="84108"/>
                  </a:lnTo>
                  <a:lnTo>
                    <a:pt x="190" y="74510"/>
                  </a:lnTo>
                  <a:lnTo>
                    <a:pt x="48" y="74471"/>
                  </a:lnTo>
                  <a:lnTo>
                    <a:pt x="118" y="72366"/>
                  </a:lnTo>
                  <a:lnTo>
                    <a:pt x="0" y="72076"/>
                  </a:lnTo>
                  <a:lnTo>
                    <a:pt x="108" y="69403"/>
                  </a:lnTo>
                  <a:lnTo>
                    <a:pt x="204" y="61606"/>
                  </a:lnTo>
                  <a:lnTo>
                    <a:pt x="424" y="61606"/>
                  </a:lnTo>
                  <a:lnTo>
                    <a:pt x="472" y="55371"/>
                  </a:lnTo>
                  <a:lnTo>
                    <a:pt x="647" y="32805"/>
                  </a:lnTo>
                  <a:lnTo>
                    <a:pt x="685" y="32265"/>
                  </a:lnTo>
                  <a:lnTo>
                    <a:pt x="684" y="31125"/>
                  </a:lnTo>
                  <a:lnTo>
                    <a:pt x="1137" y="31125"/>
                  </a:lnTo>
                  <a:lnTo>
                    <a:pt x="1169" y="27119"/>
                  </a:lnTo>
                  <a:lnTo>
                    <a:pt x="1218" y="20883"/>
                  </a:lnTo>
                  <a:lnTo>
                    <a:pt x="1383" y="13022"/>
                  </a:lnTo>
                  <a:lnTo>
                    <a:pt x="1434" y="12823"/>
                  </a:lnTo>
                  <a:lnTo>
                    <a:pt x="1422" y="319"/>
                  </a:lnTo>
                  <a:lnTo>
                    <a:pt x="12309" y="262"/>
                  </a:lnTo>
                  <a:lnTo>
                    <a:pt x="19761" y="223"/>
                  </a:lnTo>
                  <a:lnTo>
                    <a:pt x="25026" y="195"/>
                  </a:lnTo>
                  <a:lnTo>
                    <a:pt x="31723" y="16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3" name="pg214">
              <a:extLst>
                <a:ext uri="{FF2B5EF4-FFF2-40B4-BE49-F238E27FC236}">
                  <a16:creationId xmlns:a16="http://schemas.microsoft.com/office/drawing/2014/main" id="{2EECA754-99F9-4D46-9F54-0C4CE4D73E63}"/>
                </a:ext>
              </a:extLst>
            </p:cNvPr>
            <p:cNvSpPr/>
            <p:nvPr/>
          </p:nvSpPr>
          <p:spPr>
            <a:xfrm>
              <a:off x="7092261" y="3082453"/>
              <a:ext cx="87348" cy="189561"/>
            </a:xfrm>
            <a:custGeom>
              <a:avLst/>
              <a:gdLst/>
              <a:ahLst/>
              <a:cxnLst/>
              <a:rect l="0" t="0" r="0" b="0"/>
              <a:pathLst>
                <a:path w="87348" h="189561">
                  <a:moveTo>
                    <a:pt x="48389" y="914"/>
                  </a:moveTo>
                  <a:lnTo>
                    <a:pt x="48646" y="882"/>
                  </a:lnTo>
                  <a:lnTo>
                    <a:pt x="49305" y="972"/>
                  </a:lnTo>
                  <a:lnTo>
                    <a:pt x="49665" y="1096"/>
                  </a:lnTo>
                  <a:lnTo>
                    <a:pt x="50331" y="1547"/>
                  </a:lnTo>
                  <a:lnTo>
                    <a:pt x="50903" y="2374"/>
                  </a:lnTo>
                  <a:lnTo>
                    <a:pt x="51109" y="2524"/>
                  </a:lnTo>
                  <a:lnTo>
                    <a:pt x="51376" y="2523"/>
                  </a:lnTo>
                  <a:lnTo>
                    <a:pt x="51736" y="2380"/>
                  </a:lnTo>
                  <a:lnTo>
                    <a:pt x="51974" y="2190"/>
                  </a:lnTo>
                  <a:lnTo>
                    <a:pt x="52184" y="1821"/>
                  </a:lnTo>
                  <a:lnTo>
                    <a:pt x="52467" y="1502"/>
                  </a:lnTo>
                  <a:lnTo>
                    <a:pt x="52770" y="1319"/>
                  </a:lnTo>
                  <a:lnTo>
                    <a:pt x="53315" y="1196"/>
                  </a:lnTo>
                  <a:lnTo>
                    <a:pt x="54235" y="1215"/>
                  </a:lnTo>
                  <a:lnTo>
                    <a:pt x="55091" y="1446"/>
                  </a:lnTo>
                  <a:lnTo>
                    <a:pt x="55747" y="2183"/>
                  </a:lnTo>
                  <a:lnTo>
                    <a:pt x="56141" y="2314"/>
                  </a:lnTo>
                  <a:lnTo>
                    <a:pt x="56466" y="2306"/>
                  </a:lnTo>
                  <a:lnTo>
                    <a:pt x="57212" y="1805"/>
                  </a:lnTo>
                  <a:lnTo>
                    <a:pt x="57482" y="1699"/>
                  </a:lnTo>
                  <a:lnTo>
                    <a:pt x="58010" y="1708"/>
                  </a:lnTo>
                  <a:lnTo>
                    <a:pt x="58185" y="1782"/>
                  </a:lnTo>
                  <a:lnTo>
                    <a:pt x="58677" y="2390"/>
                  </a:lnTo>
                  <a:lnTo>
                    <a:pt x="60583" y="2837"/>
                  </a:lnTo>
                  <a:lnTo>
                    <a:pt x="61132" y="2861"/>
                  </a:lnTo>
                  <a:lnTo>
                    <a:pt x="62143" y="2613"/>
                  </a:lnTo>
                  <a:lnTo>
                    <a:pt x="62331" y="2651"/>
                  </a:lnTo>
                  <a:lnTo>
                    <a:pt x="62621" y="2816"/>
                  </a:lnTo>
                  <a:lnTo>
                    <a:pt x="63103" y="3257"/>
                  </a:lnTo>
                  <a:lnTo>
                    <a:pt x="63548" y="3430"/>
                  </a:lnTo>
                  <a:lnTo>
                    <a:pt x="64090" y="2769"/>
                  </a:lnTo>
                  <a:lnTo>
                    <a:pt x="65722" y="2330"/>
                  </a:lnTo>
                  <a:lnTo>
                    <a:pt x="66677" y="2358"/>
                  </a:lnTo>
                  <a:lnTo>
                    <a:pt x="67168" y="2775"/>
                  </a:lnTo>
                  <a:lnTo>
                    <a:pt x="67402" y="2857"/>
                  </a:lnTo>
                  <a:lnTo>
                    <a:pt x="67841" y="2527"/>
                  </a:lnTo>
                  <a:lnTo>
                    <a:pt x="69101" y="1837"/>
                  </a:lnTo>
                  <a:lnTo>
                    <a:pt x="70692" y="1132"/>
                  </a:lnTo>
                  <a:lnTo>
                    <a:pt x="70959" y="712"/>
                  </a:lnTo>
                  <a:lnTo>
                    <a:pt x="71481" y="145"/>
                  </a:lnTo>
                  <a:lnTo>
                    <a:pt x="72107" y="0"/>
                  </a:lnTo>
                  <a:lnTo>
                    <a:pt x="72432" y="266"/>
                  </a:lnTo>
                  <a:lnTo>
                    <a:pt x="73288" y="429"/>
                  </a:lnTo>
                  <a:lnTo>
                    <a:pt x="73353" y="638"/>
                  </a:lnTo>
                  <a:lnTo>
                    <a:pt x="73716" y="887"/>
                  </a:lnTo>
                  <a:lnTo>
                    <a:pt x="74827" y="824"/>
                  </a:lnTo>
                  <a:lnTo>
                    <a:pt x="75133" y="765"/>
                  </a:lnTo>
                  <a:lnTo>
                    <a:pt x="75411" y="318"/>
                  </a:lnTo>
                  <a:lnTo>
                    <a:pt x="76523" y="69"/>
                  </a:lnTo>
                  <a:lnTo>
                    <a:pt x="77275" y="322"/>
                  </a:lnTo>
                  <a:lnTo>
                    <a:pt x="77706" y="557"/>
                  </a:lnTo>
                  <a:lnTo>
                    <a:pt x="78919" y="789"/>
                  </a:lnTo>
                  <a:lnTo>
                    <a:pt x="79657" y="12150"/>
                  </a:lnTo>
                  <a:lnTo>
                    <a:pt x="79765" y="13810"/>
                  </a:lnTo>
                  <a:lnTo>
                    <a:pt x="79886" y="15672"/>
                  </a:lnTo>
                  <a:lnTo>
                    <a:pt x="79982" y="17157"/>
                  </a:lnTo>
                  <a:lnTo>
                    <a:pt x="80306" y="22140"/>
                  </a:lnTo>
                  <a:lnTo>
                    <a:pt x="80404" y="23847"/>
                  </a:lnTo>
                  <a:lnTo>
                    <a:pt x="80448" y="24618"/>
                  </a:lnTo>
                  <a:lnTo>
                    <a:pt x="80743" y="29736"/>
                  </a:lnTo>
                  <a:lnTo>
                    <a:pt x="80909" y="32632"/>
                  </a:lnTo>
                  <a:lnTo>
                    <a:pt x="80944" y="33232"/>
                  </a:lnTo>
                  <a:lnTo>
                    <a:pt x="81040" y="34169"/>
                  </a:lnTo>
                  <a:lnTo>
                    <a:pt x="81160" y="35338"/>
                  </a:lnTo>
                  <a:lnTo>
                    <a:pt x="81379" y="38837"/>
                  </a:lnTo>
                  <a:lnTo>
                    <a:pt x="81579" y="42576"/>
                  </a:lnTo>
                  <a:lnTo>
                    <a:pt x="81622" y="43457"/>
                  </a:lnTo>
                  <a:lnTo>
                    <a:pt x="81640" y="43694"/>
                  </a:lnTo>
                  <a:lnTo>
                    <a:pt x="81878" y="46748"/>
                  </a:lnTo>
                  <a:lnTo>
                    <a:pt x="82092" y="50116"/>
                  </a:lnTo>
                  <a:lnTo>
                    <a:pt x="82282" y="53106"/>
                  </a:lnTo>
                  <a:lnTo>
                    <a:pt x="82405" y="55045"/>
                  </a:lnTo>
                  <a:lnTo>
                    <a:pt x="82928" y="63274"/>
                  </a:lnTo>
                  <a:lnTo>
                    <a:pt x="83060" y="65356"/>
                  </a:lnTo>
                  <a:lnTo>
                    <a:pt x="83669" y="74954"/>
                  </a:lnTo>
                  <a:lnTo>
                    <a:pt x="83696" y="75378"/>
                  </a:lnTo>
                  <a:lnTo>
                    <a:pt x="83843" y="77690"/>
                  </a:lnTo>
                  <a:lnTo>
                    <a:pt x="84240" y="83594"/>
                  </a:lnTo>
                  <a:lnTo>
                    <a:pt x="84353" y="85518"/>
                  </a:lnTo>
                  <a:lnTo>
                    <a:pt x="84410" y="86488"/>
                  </a:lnTo>
                  <a:lnTo>
                    <a:pt x="84435" y="86907"/>
                  </a:lnTo>
                  <a:lnTo>
                    <a:pt x="84443" y="87086"/>
                  </a:lnTo>
                  <a:lnTo>
                    <a:pt x="84588" y="89286"/>
                  </a:lnTo>
                  <a:lnTo>
                    <a:pt x="84603" y="89515"/>
                  </a:lnTo>
                  <a:lnTo>
                    <a:pt x="84623" y="89798"/>
                  </a:lnTo>
                  <a:lnTo>
                    <a:pt x="84648" y="90232"/>
                  </a:lnTo>
                  <a:lnTo>
                    <a:pt x="84698" y="91088"/>
                  </a:lnTo>
                  <a:lnTo>
                    <a:pt x="85271" y="100234"/>
                  </a:lnTo>
                  <a:lnTo>
                    <a:pt x="85519" y="104214"/>
                  </a:lnTo>
                  <a:lnTo>
                    <a:pt x="86031" y="112388"/>
                  </a:lnTo>
                  <a:lnTo>
                    <a:pt x="86599" y="121473"/>
                  </a:lnTo>
                  <a:lnTo>
                    <a:pt x="86698" y="122962"/>
                  </a:lnTo>
                  <a:lnTo>
                    <a:pt x="86743" y="123747"/>
                  </a:lnTo>
                  <a:lnTo>
                    <a:pt x="86796" y="124655"/>
                  </a:lnTo>
                  <a:lnTo>
                    <a:pt x="86803" y="124814"/>
                  </a:lnTo>
                  <a:lnTo>
                    <a:pt x="86941" y="127012"/>
                  </a:lnTo>
                  <a:lnTo>
                    <a:pt x="87035" y="128502"/>
                  </a:lnTo>
                  <a:lnTo>
                    <a:pt x="87104" y="129632"/>
                  </a:lnTo>
                  <a:lnTo>
                    <a:pt x="87348" y="133598"/>
                  </a:lnTo>
                  <a:lnTo>
                    <a:pt x="86917" y="133578"/>
                  </a:lnTo>
                  <a:lnTo>
                    <a:pt x="86600" y="133795"/>
                  </a:lnTo>
                  <a:lnTo>
                    <a:pt x="86010" y="135202"/>
                  </a:lnTo>
                  <a:lnTo>
                    <a:pt x="85117" y="135965"/>
                  </a:lnTo>
                  <a:lnTo>
                    <a:pt x="84380" y="136771"/>
                  </a:lnTo>
                  <a:lnTo>
                    <a:pt x="84027" y="137011"/>
                  </a:lnTo>
                  <a:lnTo>
                    <a:pt x="83386" y="137293"/>
                  </a:lnTo>
                  <a:lnTo>
                    <a:pt x="82661" y="137353"/>
                  </a:lnTo>
                  <a:lnTo>
                    <a:pt x="82295" y="137237"/>
                  </a:lnTo>
                  <a:lnTo>
                    <a:pt x="82013" y="137254"/>
                  </a:lnTo>
                  <a:lnTo>
                    <a:pt x="81738" y="137333"/>
                  </a:lnTo>
                  <a:lnTo>
                    <a:pt x="81528" y="137494"/>
                  </a:lnTo>
                  <a:lnTo>
                    <a:pt x="81121" y="138323"/>
                  </a:lnTo>
                  <a:lnTo>
                    <a:pt x="80909" y="138414"/>
                  </a:lnTo>
                  <a:lnTo>
                    <a:pt x="80734" y="138637"/>
                  </a:lnTo>
                  <a:lnTo>
                    <a:pt x="80606" y="138906"/>
                  </a:lnTo>
                  <a:lnTo>
                    <a:pt x="80543" y="139301"/>
                  </a:lnTo>
                  <a:lnTo>
                    <a:pt x="79637" y="139049"/>
                  </a:lnTo>
                  <a:lnTo>
                    <a:pt x="79456" y="138942"/>
                  </a:lnTo>
                  <a:lnTo>
                    <a:pt x="79004" y="138435"/>
                  </a:lnTo>
                  <a:lnTo>
                    <a:pt x="79247" y="137640"/>
                  </a:lnTo>
                  <a:lnTo>
                    <a:pt x="78934" y="137688"/>
                  </a:lnTo>
                  <a:lnTo>
                    <a:pt x="77644" y="136906"/>
                  </a:lnTo>
                  <a:lnTo>
                    <a:pt x="77229" y="136235"/>
                  </a:lnTo>
                  <a:lnTo>
                    <a:pt x="75746" y="135673"/>
                  </a:lnTo>
                  <a:lnTo>
                    <a:pt x="74376" y="135806"/>
                  </a:lnTo>
                  <a:lnTo>
                    <a:pt x="72546" y="135404"/>
                  </a:lnTo>
                  <a:lnTo>
                    <a:pt x="71672" y="135069"/>
                  </a:lnTo>
                  <a:lnTo>
                    <a:pt x="71571" y="133559"/>
                  </a:lnTo>
                  <a:lnTo>
                    <a:pt x="71021" y="133997"/>
                  </a:lnTo>
                  <a:lnTo>
                    <a:pt x="70538" y="134127"/>
                  </a:lnTo>
                  <a:lnTo>
                    <a:pt x="70281" y="132850"/>
                  </a:lnTo>
                  <a:lnTo>
                    <a:pt x="69035" y="132456"/>
                  </a:lnTo>
                  <a:lnTo>
                    <a:pt x="68703" y="132910"/>
                  </a:lnTo>
                  <a:lnTo>
                    <a:pt x="67930" y="133212"/>
                  </a:lnTo>
                  <a:lnTo>
                    <a:pt x="68017" y="132928"/>
                  </a:lnTo>
                  <a:lnTo>
                    <a:pt x="66935" y="134380"/>
                  </a:lnTo>
                  <a:lnTo>
                    <a:pt x="67338" y="134445"/>
                  </a:lnTo>
                  <a:lnTo>
                    <a:pt x="68516" y="135036"/>
                  </a:lnTo>
                  <a:lnTo>
                    <a:pt x="68716" y="135200"/>
                  </a:lnTo>
                  <a:lnTo>
                    <a:pt x="68969" y="135606"/>
                  </a:lnTo>
                  <a:lnTo>
                    <a:pt x="69871" y="136507"/>
                  </a:lnTo>
                  <a:lnTo>
                    <a:pt x="71075" y="137035"/>
                  </a:lnTo>
                  <a:lnTo>
                    <a:pt x="71048" y="137906"/>
                  </a:lnTo>
                  <a:lnTo>
                    <a:pt x="70466" y="140677"/>
                  </a:lnTo>
                  <a:lnTo>
                    <a:pt x="70491" y="141001"/>
                  </a:lnTo>
                  <a:lnTo>
                    <a:pt x="70185" y="140960"/>
                  </a:lnTo>
                  <a:lnTo>
                    <a:pt x="69268" y="140599"/>
                  </a:lnTo>
                  <a:lnTo>
                    <a:pt x="68970" y="140241"/>
                  </a:lnTo>
                  <a:lnTo>
                    <a:pt x="68672" y="139389"/>
                  </a:lnTo>
                  <a:lnTo>
                    <a:pt x="68513" y="138618"/>
                  </a:lnTo>
                  <a:lnTo>
                    <a:pt x="67698" y="138268"/>
                  </a:lnTo>
                  <a:lnTo>
                    <a:pt x="66362" y="137971"/>
                  </a:lnTo>
                  <a:lnTo>
                    <a:pt x="65763" y="138314"/>
                  </a:lnTo>
                  <a:lnTo>
                    <a:pt x="65366" y="138422"/>
                  </a:lnTo>
                  <a:lnTo>
                    <a:pt x="62241" y="138282"/>
                  </a:lnTo>
                  <a:lnTo>
                    <a:pt x="62783" y="137528"/>
                  </a:lnTo>
                  <a:lnTo>
                    <a:pt x="62331" y="137099"/>
                  </a:lnTo>
                  <a:lnTo>
                    <a:pt x="61862" y="136861"/>
                  </a:lnTo>
                  <a:lnTo>
                    <a:pt x="59989" y="136831"/>
                  </a:lnTo>
                  <a:lnTo>
                    <a:pt x="60897" y="136093"/>
                  </a:lnTo>
                  <a:lnTo>
                    <a:pt x="59565" y="134764"/>
                  </a:lnTo>
                  <a:lnTo>
                    <a:pt x="59305" y="133829"/>
                  </a:lnTo>
                  <a:lnTo>
                    <a:pt x="58494" y="133833"/>
                  </a:lnTo>
                  <a:lnTo>
                    <a:pt x="57456" y="133032"/>
                  </a:lnTo>
                  <a:lnTo>
                    <a:pt x="57068" y="134637"/>
                  </a:lnTo>
                  <a:lnTo>
                    <a:pt x="56618" y="134637"/>
                  </a:lnTo>
                  <a:lnTo>
                    <a:pt x="56414" y="134402"/>
                  </a:lnTo>
                  <a:lnTo>
                    <a:pt x="56286" y="133997"/>
                  </a:lnTo>
                  <a:lnTo>
                    <a:pt x="55599" y="133967"/>
                  </a:lnTo>
                  <a:lnTo>
                    <a:pt x="55082" y="134514"/>
                  </a:lnTo>
                  <a:lnTo>
                    <a:pt x="54991" y="134879"/>
                  </a:lnTo>
                  <a:lnTo>
                    <a:pt x="54508" y="135114"/>
                  </a:lnTo>
                  <a:lnTo>
                    <a:pt x="52610" y="134865"/>
                  </a:lnTo>
                  <a:lnTo>
                    <a:pt x="51257" y="134935"/>
                  </a:lnTo>
                  <a:lnTo>
                    <a:pt x="51007" y="135953"/>
                  </a:lnTo>
                  <a:lnTo>
                    <a:pt x="50952" y="136882"/>
                  </a:lnTo>
                  <a:lnTo>
                    <a:pt x="53083" y="137396"/>
                  </a:lnTo>
                  <a:lnTo>
                    <a:pt x="53053" y="137780"/>
                  </a:lnTo>
                  <a:lnTo>
                    <a:pt x="53377" y="137791"/>
                  </a:lnTo>
                  <a:lnTo>
                    <a:pt x="54003" y="137557"/>
                  </a:lnTo>
                  <a:lnTo>
                    <a:pt x="54232" y="137537"/>
                  </a:lnTo>
                  <a:lnTo>
                    <a:pt x="54173" y="138092"/>
                  </a:lnTo>
                  <a:lnTo>
                    <a:pt x="54204" y="138524"/>
                  </a:lnTo>
                  <a:lnTo>
                    <a:pt x="54283" y="138744"/>
                  </a:lnTo>
                  <a:lnTo>
                    <a:pt x="54551" y="139001"/>
                  </a:lnTo>
                  <a:lnTo>
                    <a:pt x="54502" y="139269"/>
                  </a:lnTo>
                  <a:lnTo>
                    <a:pt x="55407" y="140307"/>
                  </a:lnTo>
                  <a:lnTo>
                    <a:pt x="54159" y="141942"/>
                  </a:lnTo>
                  <a:lnTo>
                    <a:pt x="54902" y="142686"/>
                  </a:lnTo>
                  <a:lnTo>
                    <a:pt x="54963" y="142835"/>
                  </a:lnTo>
                  <a:lnTo>
                    <a:pt x="54382" y="142999"/>
                  </a:lnTo>
                  <a:lnTo>
                    <a:pt x="53122" y="143726"/>
                  </a:lnTo>
                  <a:lnTo>
                    <a:pt x="52383" y="144385"/>
                  </a:lnTo>
                  <a:lnTo>
                    <a:pt x="51976" y="145186"/>
                  </a:lnTo>
                  <a:lnTo>
                    <a:pt x="50065" y="146251"/>
                  </a:lnTo>
                  <a:lnTo>
                    <a:pt x="49670" y="147413"/>
                  </a:lnTo>
                  <a:lnTo>
                    <a:pt x="49203" y="147961"/>
                  </a:lnTo>
                  <a:lnTo>
                    <a:pt x="48875" y="147879"/>
                  </a:lnTo>
                  <a:lnTo>
                    <a:pt x="48894" y="147585"/>
                  </a:lnTo>
                  <a:lnTo>
                    <a:pt x="48659" y="147324"/>
                  </a:lnTo>
                  <a:lnTo>
                    <a:pt x="48520" y="147339"/>
                  </a:lnTo>
                  <a:lnTo>
                    <a:pt x="47521" y="147886"/>
                  </a:lnTo>
                  <a:lnTo>
                    <a:pt x="47558" y="148124"/>
                  </a:lnTo>
                  <a:lnTo>
                    <a:pt x="48639" y="149067"/>
                  </a:lnTo>
                  <a:lnTo>
                    <a:pt x="49638" y="149375"/>
                  </a:lnTo>
                  <a:lnTo>
                    <a:pt x="52329" y="149873"/>
                  </a:lnTo>
                  <a:lnTo>
                    <a:pt x="53026" y="149903"/>
                  </a:lnTo>
                  <a:lnTo>
                    <a:pt x="54511" y="149537"/>
                  </a:lnTo>
                  <a:lnTo>
                    <a:pt x="55261" y="149437"/>
                  </a:lnTo>
                  <a:lnTo>
                    <a:pt x="56441" y="149519"/>
                  </a:lnTo>
                  <a:lnTo>
                    <a:pt x="57760" y="149157"/>
                  </a:lnTo>
                  <a:lnTo>
                    <a:pt x="57855" y="149906"/>
                  </a:lnTo>
                  <a:lnTo>
                    <a:pt x="58883" y="150986"/>
                  </a:lnTo>
                  <a:lnTo>
                    <a:pt x="61005" y="152885"/>
                  </a:lnTo>
                  <a:lnTo>
                    <a:pt x="61449" y="153019"/>
                  </a:lnTo>
                  <a:lnTo>
                    <a:pt x="61697" y="153987"/>
                  </a:lnTo>
                  <a:lnTo>
                    <a:pt x="62225" y="153999"/>
                  </a:lnTo>
                  <a:lnTo>
                    <a:pt x="62967" y="154330"/>
                  </a:lnTo>
                  <a:lnTo>
                    <a:pt x="63958" y="155120"/>
                  </a:lnTo>
                  <a:lnTo>
                    <a:pt x="65770" y="156252"/>
                  </a:lnTo>
                  <a:lnTo>
                    <a:pt x="65213" y="156774"/>
                  </a:lnTo>
                  <a:lnTo>
                    <a:pt x="64754" y="157976"/>
                  </a:lnTo>
                  <a:lnTo>
                    <a:pt x="64716" y="158628"/>
                  </a:lnTo>
                  <a:lnTo>
                    <a:pt x="64219" y="159551"/>
                  </a:lnTo>
                  <a:lnTo>
                    <a:pt x="64222" y="159741"/>
                  </a:lnTo>
                  <a:lnTo>
                    <a:pt x="64493" y="160255"/>
                  </a:lnTo>
                  <a:lnTo>
                    <a:pt x="64474" y="160810"/>
                  </a:lnTo>
                  <a:lnTo>
                    <a:pt x="63788" y="161800"/>
                  </a:lnTo>
                  <a:lnTo>
                    <a:pt x="62903" y="162544"/>
                  </a:lnTo>
                  <a:lnTo>
                    <a:pt x="62368" y="162692"/>
                  </a:lnTo>
                  <a:lnTo>
                    <a:pt x="61472" y="162521"/>
                  </a:lnTo>
                  <a:lnTo>
                    <a:pt x="60602" y="162118"/>
                  </a:lnTo>
                  <a:lnTo>
                    <a:pt x="59733" y="162327"/>
                  </a:lnTo>
                  <a:lnTo>
                    <a:pt x="59586" y="162810"/>
                  </a:lnTo>
                  <a:lnTo>
                    <a:pt x="59710" y="163216"/>
                  </a:lnTo>
                  <a:lnTo>
                    <a:pt x="59698" y="163440"/>
                  </a:lnTo>
                  <a:lnTo>
                    <a:pt x="59457" y="163998"/>
                  </a:lnTo>
                  <a:lnTo>
                    <a:pt x="58520" y="164091"/>
                  </a:lnTo>
                  <a:lnTo>
                    <a:pt x="57165" y="165416"/>
                  </a:lnTo>
                  <a:lnTo>
                    <a:pt x="56871" y="166816"/>
                  </a:lnTo>
                  <a:lnTo>
                    <a:pt x="56753" y="168288"/>
                  </a:lnTo>
                  <a:lnTo>
                    <a:pt x="56276" y="168082"/>
                  </a:lnTo>
                  <a:lnTo>
                    <a:pt x="56243" y="167944"/>
                  </a:lnTo>
                  <a:lnTo>
                    <a:pt x="56340" y="167731"/>
                  </a:lnTo>
                  <a:lnTo>
                    <a:pt x="56471" y="167550"/>
                  </a:lnTo>
                  <a:lnTo>
                    <a:pt x="56280" y="167457"/>
                  </a:lnTo>
                  <a:lnTo>
                    <a:pt x="55806" y="167546"/>
                  </a:lnTo>
                  <a:lnTo>
                    <a:pt x="55463" y="168123"/>
                  </a:lnTo>
                  <a:lnTo>
                    <a:pt x="55324" y="168153"/>
                  </a:lnTo>
                  <a:lnTo>
                    <a:pt x="54895" y="168506"/>
                  </a:lnTo>
                  <a:lnTo>
                    <a:pt x="54342" y="168283"/>
                  </a:lnTo>
                  <a:lnTo>
                    <a:pt x="53488" y="168090"/>
                  </a:lnTo>
                  <a:lnTo>
                    <a:pt x="53208" y="168173"/>
                  </a:lnTo>
                  <a:lnTo>
                    <a:pt x="52987" y="167605"/>
                  </a:lnTo>
                  <a:lnTo>
                    <a:pt x="52757" y="167012"/>
                  </a:lnTo>
                  <a:lnTo>
                    <a:pt x="52230" y="165656"/>
                  </a:lnTo>
                  <a:lnTo>
                    <a:pt x="52090" y="165298"/>
                  </a:lnTo>
                  <a:lnTo>
                    <a:pt x="51225" y="164968"/>
                  </a:lnTo>
                  <a:lnTo>
                    <a:pt x="49118" y="164164"/>
                  </a:lnTo>
                  <a:lnTo>
                    <a:pt x="48375" y="163937"/>
                  </a:lnTo>
                  <a:lnTo>
                    <a:pt x="47801" y="164606"/>
                  </a:lnTo>
                  <a:lnTo>
                    <a:pt x="47451" y="165466"/>
                  </a:lnTo>
                  <a:lnTo>
                    <a:pt x="47367" y="165674"/>
                  </a:lnTo>
                  <a:lnTo>
                    <a:pt x="47171" y="166155"/>
                  </a:lnTo>
                  <a:lnTo>
                    <a:pt x="47138" y="166733"/>
                  </a:lnTo>
                  <a:lnTo>
                    <a:pt x="47297" y="167131"/>
                  </a:lnTo>
                  <a:lnTo>
                    <a:pt x="47385" y="167354"/>
                  </a:lnTo>
                  <a:lnTo>
                    <a:pt x="46693" y="170149"/>
                  </a:lnTo>
                  <a:lnTo>
                    <a:pt x="46548" y="170734"/>
                  </a:lnTo>
                  <a:lnTo>
                    <a:pt x="44313" y="172234"/>
                  </a:lnTo>
                  <a:lnTo>
                    <a:pt x="43298" y="172434"/>
                  </a:lnTo>
                  <a:lnTo>
                    <a:pt x="42804" y="173041"/>
                  </a:lnTo>
                  <a:lnTo>
                    <a:pt x="42407" y="174127"/>
                  </a:lnTo>
                  <a:lnTo>
                    <a:pt x="42281" y="174531"/>
                  </a:lnTo>
                  <a:lnTo>
                    <a:pt x="42206" y="175342"/>
                  </a:lnTo>
                  <a:lnTo>
                    <a:pt x="43571" y="176748"/>
                  </a:lnTo>
                  <a:lnTo>
                    <a:pt x="44755" y="177968"/>
                  </a:lnTo>
                  <a:lnTo>
                    <a:pt x="45025" y="178844"/>
                  </a:lnTo>
                  <a:lnTo>
                    <a:pt x="45149" y="179245"/>
                  </a:lnTo>
                  <a:lnTo>
                    <a:pt x="44528" y="180961"/>
                  </a:lnTo>
                  <a:lnTo>
                    <a:pt x="44158" y="181982"/>
                  </a:lnTo>
                  <a:lnTo>
                    <a:pt x="43729" y="183167"/>
                  </a:lnTo>
                  <a:lnTo>
                    <a:pt x="43667" y="183340"/>
                  </a:lnTo>
                  <a:lnTo>
                    <a:pt x="42979" y="184244"/>
                  </a:lnTo>
                  <a:lnTo>
                    <a:pt x="42997" y="185495"/>
                  </a:lnTo>
                  <a:lnTo>
                    <a:pt x="44086" y="187305"/>
                  </a:lnTo>
                  <a:lnTo>
                    <a:pt x="44381" y="188711"/>
                  </a:lnTo>
                  <a:lnTo>
                    <a:pt x="44559" y="189561"/>
                  </a:lnTo>
                  <a:lnTo>
                    <a:pt x="44304" y="189433"/>
                  </a:lnTo>
                  <a:lnTo>
                    <a:pt x="41197" y="187871"/>
                  </a:lnTo>
                  <a:lnTo>
                    <a:pt x="39709" y="186020"/>
                  </a:lnTo>
                  <a:lnTo>
                    <a:pt x="39011" y="183787"/>
                  </a:lnTo>
                  <a:lnTo>
                    <a:pt x="37385" y="183667"/>
                  </a:lnTo>
                  <a:lnTo>
                    <a:pt x="35797" y="183549"/>
                  </a:lnTo>
                  <a:lnTo>
                    <a:pt x="35349" y="182915"/>
                  </a:lnTo>
                  <a:lnTo>
                    <a:pt x="34778" y="182105"/>
                  </a:lnTo>
                  <a:lnTo>
                    <a:pt x="35212" y="180521"/>
                  </a:lnTo>
                  <a:lnTo>
                    <a:pt x="35431" y="179725"/>
                  </a:lnTo>
                  <a:lnTo>
                    <a:pt x="34298" y="178133"/>
                  </a:lnTo>
                  <a:lnTo>
                    <a:pt x="33897" y="178235"/>
                  </a:lnTo>
                  <a:lnTo>
                    <a:pt x="32234" y="178662"/>
                  </a:lnTo>
                  <a:lnTo>
                    <a:pt x="31749" y="178787"/>
                  </a:lnTo>
                  <a:lnTo>
                    <a:pt x="30923" y="178999"/>
                  </a:lnTo>
                  <a:lnTo>
                    <a:pt x="30773" y="179037"/>
                  </a:lnTo>
                  <a:lnTo>
                    <a:pt x="29293" y="178497"/>
                  </a:lnTo>
                  <a:lnTo>
                    <a:pt x="27931" y="177476"/>
                  </a:lnTo>
                  <a:lnTo>
                    <a:pt x="27490" y="177530"/>
                  </a:lnTo>
                  <a:lnTo>
                    <a:pt x="27195" y="177566"/>
                  </a:lnTo>
                  <a:lnTo>
                    <a:pt x="26237" y="178412"/>
                  </a:lnTo>
                  <a:lnTo>
                    <a:pt x="25995" y="178792"/>
                  </a:lnTo>
                  <a:lnTo>
                    <a:pt x="25381" y="179758"/>
                  </a:lnTo>
                  <a:lnTo>
                    <a:pt x="25949" y="182263"/>
                  </a:lnTo>
                  <a:lnTo>
                    <a:pt x="26496" y="182956"/>
                  </a:lnTo>
                  <a:lnTo>
                    <a:pt x="27571" y="184319"/>
                  </a:lnTo>
                  <a:lnTo>
                    <a:pt x="29766" y="184195"/>
                  </a:lnTo>
                  <a:lnTo>
                    <a:pt x="31406" y="184899"/>
                  </a:lnTo>
                  <a:lnTo>
                    <a:pt x="32329" y="185395"/>
                  </a:lnTo>
                  <a:lnTo>
                    <a:pt x="32426" y="186038"/>
                  </a:lnTo>
                  <a:lnTo>
                    <a:pt x="31704" y="186927"/>
                  </a:lnTo>
                  <a:lnTo>
                    <a:pt x="30573" y="187183"/>
                  </a:lnTo>
                  <a:lnTo>
                    <a:pt x="29407" y="186794"/>
                  </a:lnTo>
                  <a:lnTo>
                    <a:pt x="29153" y="186710"/>
                  </a:lnTo>
                  <a:lnTo>
                    <a:pt x="28973" y="186580"/>
                  </a:lnTo>
                  <a:lnTo>
                    <a:pt x="26226" y="184561"/>
                  </a:lnTo>
                  <a:lnTo>
                    <a:pt x="25961" y="184117"/>
                  </a:lnTo>
                  <a:lnTo>
                    <a:pt x="24747" y="182083"/>
                  </a:lnTo>
                  <a:lnTo>
                    <a:pt x="24283" y="181306"/>
                  </a:lnTo>
                  <a:lnTo>
                    <a:pt x="24039" y="179728"/>
                  </a:lnTo>
                  <a:lnTo>
                    <a:pt x="23238" y="178499"/>
                  </a:lnTo>
                  <a:lnTo>
                    <a:pt x="22678" y="177642"/>
                  </a:lnTo>
                  <a:lnTo>
                    <a:pt x="22313" y="177083"/>
                  </a:lnTo>
                  <a:lnTo>
                    <a:pt x="21331" y="175577"/>
                  </a:lnTo>
                  <a:lnTo>
                    <a:pt x="19398" y="174385"/>
                  </a:lnTo>
                  <a:lnTo>
                    <a:pt x="17331" y="174336"/>
                  </a:lnTo>
                  <a:lnTo>
                    <a:pt x="17130" y="174332"/>
                  </a:lnTo>
                  <a:lnTo>
                    <a:pt x="16904" y="174203"/>
                  </a:lnTo>
                  <a:lnTo>
                    <a:pt x="15717" y="173503"/>
                  </a:lnTo>
                  <a:lnTo>
                    <a:pt x="15279" y="173021"/>
                  </a:lnTo>
                  <a:lnTo>
                    <a:pt x="14905" y="171840"/>
                  </a:lnTo>
                  <a:lnTo>
                    <a:pt x="14190" y="169584"/>
                  </a:lnTo>
                  <a:lnTo>
                    <a:pt x="14396" y="168840"/>
                  </a:lnTo>
                  <a:lnTo>
                    <a:pt x="14503" y="168456"/>
                  </a:lnTo>
                  <a:lnTo>
                    <a:pt x="15140" y="169243"/>
                  </a:lnTo>
                  <a:lnTo>
                    <a:pt x="17830" y="168122"/>
                  </a:lnTo>
                  <a:lnTo>
                    <a:pt x="17814" y="167838"/>
                  </a:lnTo>
                  <a:lnTo>
                    <a:pt x="17524" y="167378"/>
                  </a:lnTo>
                  <a:lnTo>
                    <a:pt x="16874" y="166346"/>
                  </a:lnTo>
                  <a:lnTo>
                    <a:pt x="16287" y="165522"/>
                  </a:lnTo>
                  <a:lnTo>
                    <a:pt x="15461" y="165158"/>
                  </a:lnTo>
                  <a:lnTo>
                    <a:pt x="13361" y="165195"/>
                  </a:lnTo>
                  <a:lnTo>
                    <a:pt x="13274" y="164882"/>
                  </a:lnTo>
                  <a:lnTo>
                    <a:pt x="13136" y="164383"/>
                  </a:lnTo>
                  <a:lnTo>
                    <a:pt x="13033" y="164012"/>
                  </a:lnTo>
                  <a:lnTo>
                    <a:pt x="12956" y="163732"/>
                  </a:lnTo>
                  <a:lnTo>
                    <a:pt x="12609" y="162479"/>
                  </a:lnTo>
                  <a:lnTo>
                    <a:pt x="12369" y="161613"/>
                  </a:lnTo>
                  <a:lnTo>
                    <a:pt x="12174" y="160771"/>
                  </a:lnTo>
                  <a:lnTo>
                    <a:pt x="12384" y="159232"/>
                  </a:lnTo>
                  <a:lnTo>
                    <a:pt x="12064" y="157545"/>
                  </a:lnTo>
                  <a:lnTo>
                    <a:pt x="11626" y="156763"/>
                  </a:lnTo>
                  <a:lnTo>
                    <a:pt x="11412" y="156380"/>
                  </a:lnTo>
                  <a:lnTo>
                    <a:pt x="11129" y="155875"/>
                  </a:lnTo>
                  <a:lnTo>
                    <a:pt x="9673" y="153275"/>
                  </a:lnTo>
                  <a:lnTo>
                    <a:pt x="7167" y="150006"/>
                  </a:lnTo>
                  <a:lnTo>
                    <a:pt x="5766" y="147713"/>
                  </a:lnTo>
                  <a:lnTo>
                    <a:pt x="5714" y="147459"/>
                  </a:lnTo>
                  <a:lnTo>
                    <a:pt x="5547" y="146641"/>
                  </a:lnTo>
                  <a:lnTo>
                    <a:pt x="5395" y="145897"/>
                  </a:lnTo>
                  <a:lnTo>
                    <a:pt x="5213" y="145007"/>
                  </a:lnTo>
                  <a:lnTo>
                    <a:pt x="5158" y="144740"/>
                  </a:lnTo>
                  <a:lnTo>
                    <a:pt x="6153" y="143657"/>
                  </a:lnTo>
                  <a:lnTo>
                    <a:pt x="6363" y="143465"/>
                  </a:lnTo>
                  <a:lnTo>
                    <a:pt x="6766" y="143570"/>
                  </a:lnTo>
                  <a:lnTo>
                    <a:pt x="6989" y="143629"/>
                  </a:lnTo>
                  <a:lnTo>
                    <a:pt x="7610" y="143750"/>
                  </a:lnTo>
                  <a:lnTo>
                    <a:pt x="10072" y="143131"/>
                  </a:lnTo>
                  <a:lnTo>
                    <a:pt x="10302" y="143073"/>
                  </a:lnTo>
                  <a:lnTo>
                    <a:pt x="11224" y="142842"/>
                  </a:lnTo>
                  <a:lnTo>
                    <a:pt x="12030" y="142855"/>
                  </a:lnTo>
                  <a:lnTo>
                    <a:pt x="12227" y="143125"/>
                  </a:lnTo>
                  <a:lnTo>
                    <a:pt x="14531" y="142916"/>
                  </a:lnTo>
                  <a:lnTo>
                    <a:pt x="14782" y="142671"/>
                  </a:lnTo>
                  <a:lnTo>
                    <a:pt x="14999" y="142460"/>
                  </a:lnTo>
                  <a:lnTo>
                    <a:pt x="16689" y="139603"/>
                  </a:lnTo>
                  <a:lnTo>
                    <a:pt x="17065" y="137464"/>
                  </a:lnTo>
                  <a:lnTo>
                    <a:pt x="16484" y="137130"/>
                  </a:lnTo>
                  <a:lnTo>
                    <a:pt x="15870" y="137070"/>
                  </a:lnTo>
                  <a:lnTo>
                    <a:pt x="13225" y="138401"/>
                  </a:lnTo>
                  <a:lnTo>
                    <a:pt x="12700" y="138196"/>
                  </a:lnTo>
                  <a:lnTo>
                    <a:pt x="12347" y="137545"/>
                  </a:lnTo>
                  <a:lnTo>
                    <a:pt x="12784" y="136670"/>
                  </a:lnTo>
                  <a:lnTo>
                    <a:pt x="12984" y="135538"/>
                  </a:lnTo>
                  <a:lnTo>
                    <a:pt x="12502" y="134168"/>
                  </a:lnTo>
                  <a:lnTo>
                    <a:pt x="11155" y="132228"/>
                  </a:lnTo>
                  <a:lnTo>
                    <a:pt x="8795" y="131794"/>
                  </a:lnTo>
                  <a:lnTo>
                    <a:pt x="9196" y="131230"/>
                  </a:lnTo>
                  <a:lnTo>
                    <a:pt x="10345" y="130496"/>
                  </a:lnTo>
                  <a:lnTo>
                    <a:pt x="11204" y="129948"/>
                  </a:lnTo>
                  <a:lnTo>
                    <a:pt x="13300" y="128608"/>
                  </a:lnTo>
                  <a:lnTo>
                    <a:pt x="13577" y="128152"/>
                  </a:lnTo>
                  <a:lnTo>
                    <a:pt x="13927" y="127577"/>
                  </a:lnTo>
                  <a:lnTo>
                    <a:pt x="13427" y="126903"/>
                  </a:lnTo>
                  <a:lnTo>
                    <a:pt x="12770" y="126016"/>
                  </a:lnTo>
                  <a:lnTo>
                    <a:pt x="12508" y="125663"/>
                  </a:lnTo>
                  <a:lnTo>
                    <a:pt x="12680" y="125492"/>
                  </a:lnTo>
                  <a:lnTo>
                    <a:pt x="12869" y="125304"/>
                  </a:lnTo>
                  <a:lnTo>
                    <a:pt x="13513" y="124664"/>
                  </a:lnTo>
                  <a:lnTo>
                    <a:pt x="14507" y="124754"/>
                  </a:lnTo>
                  <a:lnTo>
                    <a:pt x="14998" y="124363"/>
                  </a:lnTo>
                  <a:lnTo>
                    <a:pt x="15767" y="123751"/>
                  </a:lnTo>
                  <a:lnTo>
                    <a:pt x="16791" y="122936"/>
                  </a:lnTo>
                  <a:lnTo>
                    <a:pt x="18074" y="122580"/>
                  </a:lnTo>
                  <a:lnTo>
                    <a:pt x="18319" y="123403"/>
                  </a:lnTo>
                  <a:lnTo>
                    <a:pt x="18775" y="124932"/>
                  </a:lnTo>
                  <a:lnTo>
                    <a:pt x="21204" y="126115"/>
                  </a:lnTo>
                  <a:lnTo>
                    <a:pt x="21942" y="125719"/>
                  </a:lnTo>
                  <a:lnTo>
                    <a:pt x="22416" y="125464"/>
                  </a:lnTo>
                  <a:lnTo>
                    <a:pt x="22477" y="125095"/>
                  </a:lnTo>
                  <a:lnTo>
                    <a:pt x="23991" y="123780"/>
                  </a:lnTo>
                  <a:lnTo>
                    <a:pt x="26054" y="122528"/>
                  </a:lnTo>
                  <a:lnTo>
                    <a:pt x="26689" y="122457"/>
                  </a:lnTo>
                  <a:lnTo>
                    <a:pt x="27125" y="122666"/>
                  </a:lnTo>
                  <a:lnTo>
                    <a:pt x="27973" y="123071"/>
                  </a:lnTo>
                  <a:lnTo>
                    <a:pt x="29655" y="121219"/>
                  </a:lnTo>
                  <a:lnTo>
                    <a:pt x="28560" y="117763"/>
                  </a:lnTo>
                  <a:lnTo>
                    <a:pt x="27958" y="117177"/>
                  </a:lnTo>
                  <a:lnTo>
                    <a:pt x="27432" y="116665"/>
                  </a:lnTo>
                  <a:lnTo>
                    <a:pt x="26579" y="115834"/>
                  </a:lnTo>
                  <a:lnTo>
                    <a:pt x="26029" y="115299"/>
                  </a:lnTo>
                  <a:lnTo>
                    <a:pt x="23238" y="115360"/>
                  </a:lnTo>
                  <a:lnTo>
                    <a:pt x="22770" y="115699"/>
                  </a:lnTo>
                  <a:lnTo>
                    <a:pt x="21155" y="113891"/>
                  </a:lnTo>
                  <a:lnTo>
                    <a:pt x="19438" y="111315"/>
                  </a:lnTo>
                  <a:lnTo>
                    <a:pt x="17799" y="108856"/>
                  </a:lnTo>
                  <a:lnTo>
                    <a:pt x="17683" y="107948"/>
                  </a:lnTo>
                  <a:lnTo>
                    <a:pt x="17655" y="107732"/>
                  </a:lnTo>
                  <a:lnTo>
                    <a:pt x="17734" y="107563"/>
                  </a:lnTo>
                  <a:lnTo>
                    <a:pt x="18017" y="106957"/>
                  </a:lnTo>
                  <a:lnTo>
                    <a:pt x="17804" y="105181"/>
                  </a:lnTo>
                  <a:lnTo>
                    <a:pt x="17417" y="105151"/>
                  </a:lnTo>
                  <a:lnTo>
                    <a:pt x="15680" y="105012"/>
                  </a:lnTo>
                  <a:lnTo>
                    <a:pt x="13714" y="106979"/>
                  </a:lnTo>
                  <a:lnTo>
                    <a:pt x="13543" y="108795"/>
                  </a:lnTo>
                  <a:lnTo>
                    <a:pt x="13101" y="108877"/>
                  </a:lnTo>
                  <a:lnTo>
                    <a:pt x="10060" y="108016"/>
                  </a:lnTo>
                  <a:lnTo>
                    <a:pt x="9973" y="107808"/>
                  </a:lnTo>
                  <a:lnTo>
                    <a:pt x="10389" y="107015"/>
                  </a:lnTo>
                  <a:lnTo>
                    <a:pt x="9943" y="106489"/>
                  </a:lnTo>
                  <a:lnTo>
                    <a:pt x="8744" y="106115"/>
                  </a:lnTo>
                  <a:lnTo>
                    <a:pt x="8214" y="105950"/>
                  </a:lnTo>
                  <a:lnTo>
                    <a:pt x="7775" y="106133"/>
                  </a:lnTo>
                  <a:lnTo>
                    <a:pt x="7149" y="106970"/>
                  </a:lnTo>
                  <a:lnTo>
                    <a:pt x="5790" y="108787"/>
                  </a:lnTo>
                  <a:lnTo>
                    <a:pt x="5461" y="110437"/>
                  </a:lnTo>
                  <a:lnTo>
                    <a:pt x="6764" y="112271"/>
                  </a:lnTo>
                  <a:lnTo>
                    <a:pt x="7034" y="112673"/>
                  </a:lnTo>
                  <a:lnTo>
                    <a:pt x="6963" y="114312"/>
                  </a:lnTo>
                  <a:lnTo>
                    <a:pt x="6805" y="114401"/>
                  </a:lnTo>
                  <a:lnTo>
                    <a:pt x="4970" y="115438"/>
                  </a:lnTo>
                  <a:lnTo>
                    <a:pt x="4643" y="115622"/>
                  </a:lnTo>
                  <a:lnTo>
                    <a:pt x="4315" y="114817"/>
                  </a:lnTo>
                  <a:lnTo>
                    <a:pt x="3651" y="113184"/>
                  </a:lnTo>
                  <a:lnTo>
                    <a:pt x="3776" y="112259"/>
                  </a:lnTo>
                  <a:lnTo>
                    <a:pt x="4095" y="109886"/>
                  </a:lnTo>
                  <a:lnTo>
                    <a:pt x="4175" y="109291"/>
                  </a:lnTo>
                  <a:lnTo>
                    <a:pt x="4585" y="106241"/>
                  </a:lnTo>
                  <a:lnTo>
                    <a:pt x="4616" y="106010"/>
                  </a:lnTo>
                  <a:lnTo>
                    <a:pt x="4585" y="104894"/>
                  </a:lnTo>
                  <a:lnTo>
                    <a:pt x="4546" y="103484"/>
                  </a:lnTo>
                  <a:lnTo>
                    <a:pt x="4518" y="102503"/>
                  </a:lnTo>
                  <a:lnTo>
                    <a:pt x="4670" y="101903"/>
                  </a:lnTo>
                  <a:lnTo>
                    <a:pt x="5383" y="99085"/>
                  </a:lnTo>
                  <a:lnTo>
                    <a:pt x="5970" y="98653"/>
                  </a:lnTo>
                  <a:lnTo>
                    <a:pt x="6788" y="98048"/>
                  </a:lnTo>
                  <a:lnTo>
                    <a:pt x="8560" y="95192"/>
                  </a:lnTo>
                  <a:lnTo>
                    <a:pt x="8711" y="92508"/>
                  </a:lnTo>
                  <a:lnTo>
                    <a:pt x="9017" y="91893"/>
                  </a:lnTo>
                  <a:lnTo>
                    <a:pt x="9530" y="90862"/>
                  </a:lnTo>
                  <a:lnTo>
                    <a:pt x="9751" y="90419"/>
                  </a:lnTo>
                  <a:lnTo>
                    <a:pt x="10151" y="90074"/>
                  </a:lnTo>
                  <a:lnTo>
                    <a:pt x="11360" y="90231"/>
                  </a:lnTo>
                  <a:lnTo>
                    <a:pt x="11842" y="90008"/>
                  </a:lnTo>
                  <a:lnTo>
                    <a:pt x="12790" y="89569"/>
                  </a:lnTo>
                  <a:lnTo>
                    <a:pt x="12695" y="88906"/>
                  </a:lnTo>
                  <a:lnTo>
                    <a:pt x="12762" y="88698"/>
                  </a:lnTo>
                  <a:lnTo>
                    <a:pt x="13208" y="87310"/>
                  </a:lnTo>
                  <a:lnTo>
                    <a:pt x="13546" y="86258"/>
                  </a:lnTo>
                  <a:lnTo>
                    <a:pt x="14108" y="86277"/>
                  </a:lnTo>
                  <a:lnTo>
                    <a:pt x="14498" y="86290"/>
                  </a:lnTo>
                  <a:lnTo>
                    <a:pt x="14293" y="86951"/>
                  </a:lnTo>
                  <a:lnTo>
                    <a:pt x="14667" y="87623"/>
                  </a:lnTo>
                  <a:lnTo>
                    <a:pt x="15375" y="88893"/>
                  </a:lnTo>
                  <a:lnTo>
                    <a:pt x="15605" y="89308"/>
                  </a:lnTo>
                  <a:lnTo>
                    <a:pt x="16000" y="90017"/>
                  </a:lnTo>
                  <a:lnTo>
                    <a:pt x="16117" y="90226"/>
                  </a:lnTo>
                  <a:lnTo>
                    <a:pt x="16292" y="90541"/>
                  </a:lnTo>
                  <a:lnTo>
                    <a:pt x="16872" y="91063"/>
                  </a:lnTo>
                  <a:lnTo>
                    <a:pt x="17928" y="91555"/>
                  </a:lnTo>
                  <a:lnTo>
                    <a:pt x="20332" y="92664"/>
                  </a:lnTo>
                  <a:lnTo>
                    <a:pt x="23054" y="92330"/>
                  </a:lnTo>
                  <a:lnTo>
                    <a:pt x="23121" y="92200"/>
                  </a:lnTo>
                  <a:lnTo>
                    <a:pt x="23664" y="91135"/>
                  </a:lnTo>
                  <a:lnTo>
                    <a:pt x="23925" y="89744"/>
                  </a:lnTo>
                  <a:lnTo>
                    <a:pt x="23719" y="89193"/>
                  </a:lnTo>
                  <a:lnTo>
                    <a:pt x="23163" y="87709"/>
                  </a:lnTo>
                  <a:lnTo>
                    <a:pt x="23110" y="87569"/>
                  </a:lnTo>
                  <a:lnTo>
                    <a:pt x="23043" y="87243"/>
                  </a:lnTo>
                  <a:lnTo>
                    <a:pt x="22716" y="85658"/>
                  </a:lnTo>
                  <a:lnTo>
                    <a:pt x="22477" y="84494"/>
                  </a:lnTo>
                  <a:lnTo>
                    <a:pt x="22803" y="81197"/>
                  </a:lnTo>
                  <a:lnTo>
                    <a:pt x="22158" y="79596"/>
                  </a:lnTo>
                  <a:lnTo>
                    <a:pt x="22166" y="79338"/>
                  </a:lnTo>
                  <a:lnTo>
                    <a:pt x="22221" y="77594"/>
                  </a:lnTo>
                  <a:lnTo>
                    <a:pt x="22280" y="75738"/>
                  </a:lnTo>
                  <a:lnTo>
                    <a:pt x="22306" y="73757"/>
                  </a:lnTo>
                  <a:lnTo>
                    <a:pt x="21807" y="73204"/>
                  </a:lnTo>
                  <a:lnTo>
                    <a:pt x="21021" y="72335"/>
                  </a:lnTo>
                  <a:lnTo>
                    <a:pt x="18665" y="71497"/>
                  </a:lnTo>
                  <a:lnTo>
                    <a:pt x="18268" y="71603"/>
                  </a:lnTo>
                  <a:lnTo>
                    <a:pt x="16319" y="72124"/>
                  </a:lnTo>
                  <a:lnTo>
                    <a:pt x="16235" y="73833"/>
                  </a:lnTo>
                  <a:lnTo>
                    <a:pt x="16557" y="74628"/>
                  </a:lnTo>
                  <a:lnTo>
                    <a:pt x="16382" y="75012"/>
                  </a:lnTo>
                  <a:lnTo>
                    <a:pt x="15511" y="75350"/>
                  </a:lnTo>
                  <a:lnTo>
                    <a:pt x="15115" y="75253"/>
                  </a:lnTo>
                  <a:lnTo>
                    <a:pt x="14756" y="75164"/>
                  </a:lnTo>
                  <a:lnTo>
                    <a:pt x="14438" y="74416"/>
                  </a:lnTo>
                  <a:lnTo>
                    <a:pt x="14405" y="73485"/>
                  </a:lnTo>
                  <a:lnTo>
                    <a:pt x="13351" y="71593"/>
                  </a:lnTo>
                  <a:lnTo>
                    <a:pt x="12929" y="71901"/>
                  </a:lnTo>
                  <a:lnTo>
                    <a:pt x="12077" y="72523"/>
                  </a:lnTo>
                  <a:lnTo>
                    <a:pt x="11554" y="72905"/>
                  </a:lnTo>
                  <a:lnTo>
                    <a:pt x="10984" y="73321"/>
                  </a:lnTo>
                  <a:lnTo>
                    <a:pt x="10395" y="73751"/>
                  </a:lnTo>
                  <a:lnTo>
                    <a:pt x="10123" y="74734"/>
                  </a:lnTo>
                  <a:lnTo>
                    <a:pt x="10004" y="75520"/>
                  </a:lnTo>
                  <a:lnTo>
                    <a:pt x="10660" y="76767"/>
                  </a:lnTo>
                  <a:lnTo>
                    <a:pt x="10739" y="77995"/>
                  </a:lnTo>
                  <a:lnTo>
                    <a:pt x="9055" y="78576"/>
                  </a:lnTo>
                  <a:lnTo>
                    <a:pt x="8775" y="78673"/>
                  </a:lnTo>
                  <a:lnTo>
                    <a:pt x="7542" y="76573"/>
                  </a:lnTo>
                  <a:lnTo>
                    <a:pt x="7403" y="76577"/>
                  </a:lnTo>
                  <a:lnTo>
                    <a:pt x="6746" y="76596"/>
                  </a:lnTo>
                  <a:lnTo>
                    <a:pt x="5191" y="77441"/>
                  </a:lnTo>
                  <a:lnTo>
                    <a:pt x="5096" y="78115"/>
                  </a:lnTo>
                  <a:lnTo>
                    <a:pt x="5031" y="78573"/>
                  </a:lnTo>
                  <a:lnTo>
                    <a:pt x="4936" y="79246"/>
                  </a:lnTo>
                  <a:lnTo>
                    <a:pt x="4881" y="79637"/>
                  </a:lnTo>
                  <a:lnTo>
                    <a:pt x="5200" y="80462"/>
                  </a:lnTo>
                  <a:lnTo>
                    <a:pt x="5287" y="80687"/>
                  </a:lnTo>
                  <a:lnTo>
                    <a:pt x="5491" y="81973"/>
                  </a:lnTo>
                  <a:lnTo>
                    <a:pt x="5626" y="82822"/>
                  </a:lnTo>
                  <a:lnTo>
                    <a:pt x="5833" y="84243"/>
                  </a:lnTo>
                  <a:lnTo>
                    <a:pt x="5461" y="84881"/>
                  </a:lnTo>
                  <a:lnTo>
                    <a:pt x="4611" y="85613"/>
                  </a:lnTo>
                  <a:lnTo>
                    <a:pt x="4412" y="85570"/>
                  </a:lnTo>
                  <a:lnTo>
                    <a:pt x="3341" y="85343"/>
                  </a:lnTo>
                  <a:lnTo>
                    <a:pt x="3093" y="85500"/>
                  </a:lnTo>
                  <a:lnTo>
                    <a:pt x="2564" y="85834"/>
                  </a:lnTo>
                  <a:lnTo>
                    <a:pt x="1931" y="86273"/>
                  </a:lnTo>
                  <a:lnTo>
                    <a:pt x="1437" y="87671"/>
                  </a:lnTo>
                  <a:lnTo>
                    <a:pt x="1159" y="88457"/>
                  </a:lnTo>
                  <a:lnTo>
                    <a:pt x="1036" y="88803"/>
                  </a:lnTo>
                  <a:lnTo>
                    <a:pt x="396" y="88412"/>
                  </a:lnTo>
                  <a:lnTo>
                    <a:pt x="144" y="88258"/>
                  </a:lnTo>
                  <a:lnTo>
                    <a:pt x="116" y="87911"/>
                  </a:lnTo>
                  <a:lnTo>
                    <a:pt x="102" y="87737"/>
                  </a:lnTo>
                  <a:lnTo>
                    <a:pt x="0" y="86471"/>
                  </a:lnTo>
                  <a:lnTo>
                    <a:pt x="62" y="86313"/>
                  </a:lnTo>
                  <a:lnTo>
                    <a:pt x="462" y="85292"/>
                  </a:lnTo>
                  <a:lnTo>
                    <a:pt x="1490" y="82620"/>
                  </a:lnTo>
                  <a:lnTo>
                    <a:pt x="1421" y="79615"/>
                  </a:lnTo>
                  <a:lnTo>
                    <a:pt x="1400" y="78707"/>
                  </a:lnTo>
                  <a:lnTo>
                    <a:pt x="1365" y="77197"/>
                  </a:lnTo>
                  <a:lnTo>
                    <a:pt x="1466" y="76173"/>
                  </a:lnTo>
                  <a:lnTo>
                    <a:pt x="1506" y="75768"/>
                  </a:lnTo>
                  <a:lnTo>
                    <a:pt x="1832" y="72467"/>
                  </a:lnTo>
                  <a:lnTo>
                    <a:pt x="1874" y="72041"/>
                  </a:lnTo>
                  <a:lnTo>
                    <a:pt x="2388" y="70563"/>
                  </a:lnTo>
                  <a:lnTo>
                    <a:pt x="2748" y="69529"/>
                  </a:lnTo>
                  <a:lnTo>
                    <a:pt x="2896" y="69103"/>
                  </a:lnTo>
                  <a:lnTo>
                    <a:pt x="3324" y="68372"/>
                  </a:lnTo>
                  <a:lnTo>
                    <a:pt x="4159" y="66946"/>
                  </a:lnTo>
                  <a:lnTo>
                    <a:pt x="5511" y="64636"/>
                  </a:lnTo>
                  <a:lnTo>
                    <a:pt x="5819" y="64110"/>
                  </a:lnTo>
                  <a:lnTo>
                    <a:pt x="6929" y="62212"/>
                  </a:lnTo>
                  <a:lnTo>
                    <a:pt x="6937" y="62043"/>
                  </a:lnTo>
                  <a:lnTo>
                    <a:pt x="6972" y="61255"/>
                  </a:lnTo>
                  <a:lnTo>
                    <a:pt x="6979" y="61110"/>
                  </a:lnTo>
                  <a:lnTo>
                    <a:pt x="6816" y="60690"/>
                  </a:lnTo>
                  <a:lnTo>
                    <a:pt x="6941" y="60016"/>
                  </a:lnTo>
                  <a:lnTo>
                    <a:pt x="7241" y="58404"/>
                  </a:lnTo>
                  <a:lnTo>
                    <a:pt x="8342" y="56412"/>
                  </a:lnTo>
                  <a:lnTo>
                    <a:pt x="9627" y="55698"/>
                  </a:lnTo>
                  <a:lnTo>
                    <a:pt x="9676" y="56307"/>
                  </a:lnTo>
                  <a:lnTo>
                    <a:pt x="9733" y="57008"/>
                  </a:lnTo>
                  <a:lnTo>
                    <a:pt x="9497" y="57946"/>
                  </a:lnTo>
                  <a:lnTo>
                    <a:pt x="9591" y="58236"/>
                  </a:lnTo>
                  <a:lnTo>
                    <a:pt x="10647" y="61505"/>
                  </a:lnTo>
                  <a:lnTo>
                    <a:pt x="11274" y="62529"/>
                  </a:lnTo>
                  <a:lnTo>
                    <a:pt x="11595" y="63055"/>
                  </a:lnTo>
                  <a:lnTo>
                    <a:pt x="12063" y="63820"/>
                  </a:lnTo>
                  <a:lnTo>
                    <a:pt x="12782" y="64995"/>
                  </a:lnTo>
                  <a:lnTo>
                    <a:pt x="12957" y="64981"/>
                  </a:lnTo>
                  <a:lnTo>
                    <a:pt x="15198" y="64804"/>
                  </a:lnTo>
                  <a:lnTo>
                    <a:pt x="16378" y="65110"/>
                  </a:lnTo>
                  <a:lnTo>
                    <a:pt x="17158" y="65311"/>
                  </a:lnTo>
                  <a:lnTo>
                    <a:pt x="19050" y="65818"/>
                  </a:lnTo>
                  <a:lnTo>
                    <a:pt x="20389" y="66934"/>
                  </a:lnTo>
                  <a:lnTo>
                    <a:pt x="22342" y="66558"/>
                  </a:lnTo>
                  <a:lnTo>
                    <a:pt x="22508" y="66526"/>
                  </a:lnTo>
                  <a:lnTo>
                    <a:pt x="24614" y="64701"/>
                  </a:lnTo>
                  <a:lnTo>
                    <a:pt x="26968" y="62662"/>
                  </a:lnTo>
                  <a:lnTo>
                    <a:pt x="27477" y="62183"/>
                  </a:lnTo>
                  <a:lnTo>
                    <a:pt x="27488" y="61775"/>
                  </a:lnTo>
                  <a:lnTo>
                    <a:pt x="27524" y="60511"/>
                  </a:lnTo>
                  <a:lnTo>
                    <a:pt x="27331" y="60009"/>
                  </a:lnTo>
                  <a:lnTo>
                    <a:pt x="27011" y="59175"/>
                  </a:lnTo>
                  <a:lnTo>
                    <a:pt x="26704" y="58691"/>
                  </a:lnTo>
                  <a:lnTo>
                    <a:pt x="26264" y="58000"/>
                  </a:lnTo>
                  <a:lnTo>
                    <a:pt x="25625" y="56997"/>
                  </a:lnTo>
                  <a:lnTo>
                    <a:pt x="24858" y="54622"/>
                  </a:lnTo>
                  <a:lnTo>
                    <a:pt x="26092" y="52518"/>
                  </a:lnTo>
                  <a:lnTo>
                    <a:pt x="26819" y="51934"/>
                  </a:lnTo>
                  <a:lnTo>
                    <a:pt x="28127" y="51495"/>
                  </a:lnTo>
                  <a:lnTo>
                    <a:pt x="28836" y="50023"/>
                  </a:lnTo>
                  <a:lnTo>
                    <a:pt x="29219" y="49229"/>
                  </a:lnTo>
                  <a:lnTo>
                    <a:pt x="29912" y="47048"/>
                  </a:lnTo>
                  <a:lnTo>
                    <a:pt x="27079" y="46725"/>
                  </a:lnTo>
                  <a:lnTo>
                    <a:pt x="26930" y="46708"/>
                  </a:lnTo>
                  <a:lnTo>
                    <a:pt x="26722" y="46684"/>
                  </a:lnTo>
                  <a:lnTo>
                    <a:pt x="25102" y="46499"/>
                  </a:lnTo>
                  <a:lnTo>
                    <a:pt x="24897" y="46476"/>
                  </a:lnTo>
                  <a:lnTo>
                    <a:pt x="24574" y="46699"/>
                  </a:lnTo>
                  <a:lnTo>
                    <a:pt x="23413" y="47501"/>
                  </a:lnTo>
                  <a:lnTo>
                    <a:pt x="22363" y="48269"/>
                  </a:lnTo>
                  <a:lnTo>
                    <a:pt x="21818" y="50448"/>
                  </a:lnTo>
                  <a:lnTo>
                    <a:pt x="21513" y="51670"/>
                  </a:lnTo>
                  <a:lnTo>
                    <a:pt x="21496" y="51866"/>
                  </a:lnTo>
                  <a:lnTo>
                    <a:pt x="21380" y="53181"/>
                  </a:lnTo>
                  <a:lnTo>
                    <a:pt x="21295" y="54144"/>
                  </a:lnTo>
                  <a:lnTo>
                    <a:pt x="21191" y="55324"/>
                  </a:lnTo>
                  <a:lnTo>
                    <a:pt x="21180" y="55452"/>
                  </a:lnTo>
                  <a:lnTo>
                    <a:pt x="21303" y="56067"/>
                  </a:lnTo>
                  <a:lnTo>
                    <a:pt x="21467" y="56886"/>
                  </a:lnTo>
                  <a:lnTo>
                    <a:pt x="21535" y="57228"/>
                  </a:lnTo>
                  <a:lnTo>
                    <a:pt x="21607" y="57583"/>
                  </a:lnTo>
                  <a:lnTo>
                    <a:pt x="21712" y="58110"/>
                  </a:lnTo>
                  <a:lnTo>
                    <a:pt x="22334" y="59137"/>
                  </a:lnTo>
                  <a:lnTo>
                    <a:pt x="22727" y="59785"/>
                  </a:lnTo>
                  <a:lnTo>
                    <a:pt x="22247" y="60107"/>
                  </a:lnTo>
                  <a:lnTo>
                    <a:pt x="21613" y="60509"/>
                  </a:lnTo>
                  <a:lnTo>
                    <a:pt x="18700" y="59135"/>
                  </a:lnTo>
                  <a:lnTo>
                    <a:pt x="17644" y="57871"/>
                  </a:lnTo>
                  <a:lnTo>
                    <a:pt x="17295" y="57372"/>
                  </a:lnTo>
                  <a:lnTo>
                    <a:pt x="17517" y="55674"/>
                  </a:lnTo>
                  <a:lnTo>
                    <a:pt x="18014" y="54743"/>
                  </a:lnTo>
                  <a:lnTo>
                    <a:pt x="18784" y="52222"/>
                  </a:lnTo>
                  <a:lnTo>
                    <a:pt x="18780" y="52015"/>
                  </a:lnTo>
                  <a:lnTo>
                    <a:pt x="18703" y="48675"/>
                  </a:lnTo>
                  <a:lnTo>
                    <a:pt x="18481" y="47282"/>
                  </a:lnTo>
                  <a:lnTo>
                    <a:pt x="17877" y="45640"/>
                  </a:lnTo>
                  <a:lnTo>
                    <a:pt x="16724" y="42504"/>
                  </a:lnTo>
                  <a:lnTo>
                    <a:pt x="15955" y="40412"/>
                  </a:lnTo>
                  <a:lnTo>
                    <a:pt x="14868" y="38811"/>
                  </a:lnTo>
                  <a:lnTo>
                    <a:pt x="13856" y="38641"/>
                  </a:lnTo>
                  <a:lnTo>
                    <a:pt x="12646" y="38437"/>
                  </a:lnTo>
                  <a:lnTo>
                    <a:pt x="13150" y="35229"/>
                  </a:lnTo>
                  <a:lnTo>
                    <a:pt x="14190" y="32783"/>
                  </a:lnTo>
                  <a:lnTo>
                    <a:pt x="15584" y="30982"/>
                  </a:lnTo>
                  <a:lnTo>
                    <a:pt x="16206" y="29743"/>
                  </a:lnTo>
                  <a:lnTo>
                    <a:pt x="17057" y="27820"/>
                  </a:lnTo>
                  <a:lnTo>
                    <a:pt x="18663" y="24192"/>
                  </a:lnTo>
                  <a:lnTo>
                    <a:pt x="19401" y="22102"/>
                  </a:lnTo>
                  <a:lnTo>
                    <a:pt x="20309" y="19531"/>
                  </a:lnTo>
                  <a:lnTo>
                    <a:pt x="21410" y="18259"/>
                  </a:lnTo>
                  <a:lnTo>
                    <a:pt x="22454" y="18213"/>
                  </a:lnTo>
                  <a:lnTo>
                    <a:pt x="23714" y="16799"/>
                  </a:lnTo>
                  <a:lnTo>
                    <a:pt x="24375" y="16058"/>
                  </a:lnTo>
                  <a:lnTo>
                    <a:pt x="24668" y="15729"/>
                  </a:lnTo>
                  <a:lnTo>
                    <a:pt x="24814" y="15447"/>
                  </a:lnTo>
                  <a:lnTo>
                    <a:pt x="25209" y="14683"/>
                  </a:lnTo>
                  <a:lnTo>
                    <a:pt x="25700" y="13560"/>
                  </a:lnTo>
                  <a:lnTo>
                    <a:pt x="25820" y="12301"/>
                  </a:lnTo>
                  <a:lnTo>
                    <a:pt x="25409" y="11659"/>
                  </a:lnTo>
                  <a:lnTo>
                    <a:pt x="24623" y="11322"/>
                  </a:lnTo>
                  <a:lnTo>
                    <a:pt x="24542" y="10832"/>
                  </a:lnTo>
                  <a:lnTo>
                    <a:pt x="24680" y="10204"/>
                  </a:lnTo>
                  <a:lnTo>
                    <a:pt x="26643" y="8129"/>
                  </a:lnTo>
                  <a:lnTo>
                    <a:pt x="28034" y="7508"/>
                  </a:lnTo>
                  <a:lnTo>
                    <a:pt x="29866" y="7754"/>
                  </a:lnTo>
                  <a:lnTo>
                    <a:pt x="31459" y="6763"/>
                  </a:lnTo>
                  <a:lnTo>
                    <a:pt x="30990" y="6058"/>
                  </a:lnTo>
                  <a:lnTo>
                    <a:pt x="31257" y="5028"/>
                  </a:lnTo>
                  <a:lnTo>
                    <a:pt x="31700" y="4733"/>
                  </a:lnTo>
                  <a:lnTo>
                    <a:pt x="33643" y="3439"/>
                  </a:lnTo>
                  <a:lnTo>
                    <a:pt x="34222" y="2024"/>
                  </a:lnTo>
                  <a:lnTo>
                    <a:pt x="34416" y="1596"/>
                  </a:lnTo>
                  <a:lnTo>
                    <a:pt x="35214" y="1623"/>
                  </a:lnTo>
                  <a:lnTo>
                    <a:pt x="39311" y="1760"/>
                  </a:lnTo>
                  <a:lnTo>
                    <a:pt x="42254" y="1858"/>
                  </a:lnTo>
                  <a:lnTo>
                    <a:pt x="42930" y="2020"/>
                  </a:lnTo>
                  <a:lnTo>
                    <a:pt x="43928" y="2259"/>
                  </a:lnTo>
                  <a:lnTo>
                    <a:pt x="44117" y="2305"/>
                  </a:lnTo>
                  <a:lnTo>
                    <a:pt x="44445" y="2384"/>
                  </a:lnTo>
                  <a:lnTo>
                    <a:pt x="44586" y="2482"/>
                  </a:lnTo>
                  <a:lnTo>
                    <a:pt x="44759" y="2603"/>
                  </a:lnTo>
                  <a:lnTo>
                    <a:pt x="45731" y="3281"/>
                  </a:lnTo>
                  <a:lnTo>
                    <a:pt x="47863" y="2552"/>
                  </a:lnTo>
                  <a:lnTo>
                    <a:pt x="48396" y="236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4" name="pg215">
              <a:extLst>
                <a:ext uri="{FF2B5EF4-FFF2-40B4-BE49-F238E27FC236}">
                  <a16:creationId xmlns:a16="http://schemas.microsoft.com/office/drawing/2014/main" id="{F02DF13B-5DEF-C44D-AA11-37939BC02310}"/>
                </a:ext>
              </a:extLst>
            </p:cNvPr>
            <p:cNvSpPr/>
            <p:nvPr/>
          </p:nvSpPr>
          <p:spPr>
            <a:xfrm>
              <a:off x="6817756" y="3027048"/>
              <a:ext cx="209924" cy="81828"/>
            </a:xfrm>
            <a:custGeom>
              <a:avLst/>
              <a:gdLst/>
              <a:ahLst/>
              <a:cxnLst/>
              <a:rect l="0" t="0" r="0" b="0"/>
              <a:pathLst>
                <a:path w="209924" h="81828">
                  <a:moveTo>
                    <a:pt x="14203" y="28"/>
                  </a:moveTo>
                  <a:lnTo>
                    <a:pt x="19917" y="24"/>
                  </a:lnTo>
                  <a:lnTo>
                    <a:pt x="20303" y="22"/>
                  </a:lnTo>
                  <a:lnTo>
                    <a:pt x="20618" y="37"/>
                  </a:lnTo>
                  <a:lnTo>
                    <a:pt x="21446" y="0"/>
                  </a:lnTo>
                  <a:lnTo>
                    <a:pt x="29443" y="16"/>
                  </a:lnTo>
                  <a:lnTo>
                    <a:pt x="32789" y="33"/>
                  </a:lnTo>
                  <a:lnTo>
                    <a:pt x="33148" y="31"/>
                  </a:lnTo>
                  <a:lnTo>
                    <a:pt x="37488" y="27"/>
                  </a:lnTo>
                  <a:lnTo>
                    <a:pt x="37803" y="28"/>
                  </a:lnTo>
                  <a:lnTo>
                    <a:pt x="37995" y="44"/>
                  </a:lnTo>
                  <a:lnTo>
                    <a:pt x="41487" y="48"/>
                  </a:lnTo>
                  <a:lnTo>
                    <a:pt x="45114" y="52"/>
                  </a:lnTo>
                  <a:lnTo>
                    <a:pt x="46067" y="53"/>
                  </a:lnTo>
                  <a:lnTo>
                    <a:pt x="52200" y="60"/>
                  </a:lnTo>
                  <a:lnTo>
                    <a:pt x="54454" y="63"/>
                  </a:lnTo>
                  <a:lnTo>
                    <a:pt x="54718" y="60"/>
                  </a:lnTo>
                  <a:lnTo>
                    <a:pt x="58197" y="63"/>
                  </a:lnTo>
                  <a:lnTo>
                    <a:pt x="59379" y="63"/>
                  </a:lnTo>
                  <a:lnTo>
                    <a:pt x="66972" y="68"/>
                  </a:lnTo>
                  <a:lnTo>
                    <a:pt x="72776" y="71"/>
                  </a:lnTo>
                  <a:lnTo>
                    <a:pt x="80485" y="76"/>
                  </a:lnTo>
                  <a:lnTo>
                    <a:pt x="84008" y="112"/>
                  </a:lnTo>
                  <a:lnTo>
                    <a:pt x="85577" y="128"/>
                  </a:lnTo>
                  <a:lnTo>
                    <a:pt x="91513" y="188"/>
                  </a:lnTo>
                  <a:lnTo>
                    <a:pt x="94234" y="216"/>
                  </a:lnTo>
                  <a:lnTo>
                    <a:pt x="97513" y="241"/>
                  </a:lnTo>
                  <a:lnTo>
                    <a:pt x="97851" y="245"/>
                  </a:lnTo>
                  <a:lnTo>
                    <a:pt x="98884" y="259"/>
                  </a:lnTo>
                  <a:lnTo>
                    <a:pt x="99985" y="291"/>
                  </a:lnTo>
                  <a:lnTo>
                    <a:pt x="106406" y="299"/>
                  </a:lnTo>
                  <a:lnTo>
                    <a:pt x="106700" y="310"/>
                  </a:lnTo>
                  <a:lnTo>
                    <a:pt x="115882" y="364"/>
                  </a:lnTo>
                  <a:lnTo>
                    <a:pt x="120267" y="390"/>
                  </a:lnTo>
                  <a:lnTo>
                    <a:pt x="124681" y="410"/>
                  </a:lnTo>
                  <a:lnTo>
                    <a:pt x="127797" y="419"/>
                  </a:lnTo>
                  <a:lnTo>
                    <a:pt x="128154" y="420"/>
                  </a:lnTo>
                  <a:lnTo>
                    <a:pt x="131370" y="429"/>
                  </a:lnTo>
                  <a:lnTo>
                    <a:pt x="133057" y="434"/>
                  </a:lnTo>
                  <a:lnTo>
                    <a:pt x="134255" y="434"/>
                  </a:lnTo>
                  <a:lnTo>
                    <a:pt x="140818" y="435"/>
                  </a:lnTo>
                  <a:lnTo>
                    <a:pt x="148645" y="436"/>
                  </a:lnTo>
                  <a:lnTo>
                    <a:pt x="155801" y="437"/>
                  </a:lnTo>
                  <a:lnTo>
                    <a:pt x="157449" y="437"/>
                  </a:lnTo>
                  <a:lnTo>
                    <a:pt x="159557" y="437"/>
                  </a:lnTo>
                  <a:lnTo>
                    <a:pt x="162237" y="437"/>
                  </a:lnTo>
                  <a:lnTo>
                    <a:pt x="162690" y="437"/>
                  </a:lnTo>
                  <a:lnTo>
                    <a:pt x="165668" y="437"/>
                  </a:lnTo>
                  <a:lnTo>
                    <a:pt x="166562" y="436"/>
                  </a:lnTo>
                  <a:lnTo>
                    <a:pt x="185062" y="421"/>
                  </a:lnTo>
                  <a:lnTo>
                    <a:pt x="185297" y="2063"/>
                  </a:lnTo>
                  <a:lnTo>
                    <a:pt x="185116" y="2877"/>
                  </a:lnTo>
                  <a:lnTo>
                    <a:pt x="184883" y="3039"/>
                  </a:lnTo>
                  <a:lnTo>
                    <a:pt x="184455" y="3869"/>
                  </a:lnTo>
                  <a:lnTo>
                    <a:pt x="184313" y="4390"/>
                  </a:lnTo>
                  <a:lnTo>
                    <a:pt x="184287" y="5154"/>
                  </a:lnTo>
                  <a:lnTo>
                    <a:pt x="184352" y="6276"/>
                  </a:lnTo>
                  <a:lnTo>
                    <a:pt x="182617" y="7252"/>
                  </a:lnTo>
                  <a:lnTo>
                    <a:pt x="182164" y="7350"/>
                  </a:lnTo>
                  <a:lnTo>
                    <a:pt x="181296" y="7757"/>
                  </a:lnTo>
                  <a:lnTo>
                    <a:pt x="180752" y="8521"/>
                  </a:lnTo>
                  <a:lnTo>
                    <a:pt x="180183" y="9090"/>
                  </a:lnTo>
                  <a:lnTo>
                    <a:pt x="179716" y="8944"/>
                  </a:lnTo>
                  <a:lnTo>
                    <a:pt x="178681" y="9562"/>
                  </a:lnTo>
                  <a:lnTo>
                    <a:pt x="178163" y="10750"/>
                  </a:lnTo>
                  <a:lnTo>
                    <a:pt x="179186" y="11400"/>
                  </a:lnTo>
                  <a:lnTo>
                    <a:pt x="179328" y="11221"/>
                  </a:lnTo>
                  <a:lnTo>
                    <a:pt x="179820" y="11628"/>
                  </a:lnTo>
                  <a:lnTo>
                    <a:pt x="180266" y="12779"/>
                  </a:lnTo>
                  <a:lnTo>
                    <a:pt x="180882" y="13385"/>
                  </a:lnTo>
                  <a:lnTo>
                    <a:pt x="180387" y="13590"/>
                  </a:lnTo>
                  <a:lnTo>
                    <a:pt x="180263" y="13424"/>
                  </a:lnTo>
                  <a:lnTo>
                    <a:pt x="179458" y="13677"/>
                  </a:lnTo>
                  <a:lnTo>
                    <a:pt x="179095" y="13580"/>
                  </a:lnTo>
                  <a:lnTo>
                    <a:pt x="179004" y="14605"/>
                  </a:lnTo>
                  <a:lnTo>
                    <a:pt x="179820" y="15158"/>
                  </a:lnTo>
                  <a:lnTo>
                    <a:pt x="179548" y="15662"/>
                  </a:lnTo>
                  <a:lnTo>
                    <a:pt x="180118" y="16052"/>
                  </a:lnTo>
                  <a:lnTo>
                    <a:pt x="179600" y="16475"/>
                  </a:lnTo>
                  <a:lnTo>
                    <a:pt x="179522" y="16963"/>
                  </a:lnTo>
                  <a:lnTo>
                    <a:pt x="179237" y="17337"/>
                  </a:lnTo>
                  <a:lnTo>
                    <a:pt x="178953" y="17532"/>
                  </a:lnTo>
                  <a:lnTo>
                    <a:pt x="178888" y="18037"/>
                  </a:lnTo>
                  <a:lnTo>
                    <a:pt x="179004" y="18508"/>
                  </a:lnTo>
                  <a:lnTo>
                    <a:pt x="178966" y="18655"/>
                  </a:lnTo>
                  <a:lnTo>
                    <a:pt x="178409" y="19468"/>
                  </a:lnTo>
                  <a:lnTo>
                    <a:pt x="177891" y="19663"/>
                  </a:lnTo>
                  <a:lnTo>
                    <a:pt x="178292" y="20558"/>
                  </a:lnTo>
                  <a:lnTo>
                    <a:pt x="178331" y="21062"/>
                  </a:lnTo>
                  <a:lnTo>
                    <a:pt x="179341" y="20916"/>
                  </a:lnTo>
                  <a:lnTo>
                    <a:pt x="180403" y="20867"/>
                  </a:lnTo>
                  <a:lnTo>
                    <a:pt x="180389" y="21424"/>
                  </a:lnTo>
                  <a:lnTo>
                    <a:pt x="180298" y="21684"/>
                  </a:lnTo>
                  <a:lnTo>
                    <a:pt x="179859" y="22273"/>
                  </a:lnTo>
                  <a:lnTo>
                    <a:pt x="179811" y="22497"/>
                  </a:lnTo>
                  <a:lnTo>
                    <a:pt x="179888" y="22916"/>
                  </a:lnTo>
                  <a:lnTo>
                    <a:pt x="179432" y="23095"/>
                  </a:lnTo>
                  <a:lnTo>
                    <a:pt x="178474" y="25047"/>
                  </a:lnTo>
                  <a:lnTo>
                    <a:pt x="183186" y="25145"/>
                  </a:lnTo>
                  <a:lnTo>
                    <a:pt x="183170" y="25403"/>
                  </a:lnTo>
                  <a:lnTo>
                    <a:pt x="183267" y="25804"/>
                  </a:lnTo>
                  <a:lnTo>
                    <a:pt x="183640" y="26771"/>
                  </a:lnTo>
                  <a:lnTo>
                    <a:pt x="183899" y="26902"/>
                  </a:lnTo>
                  <a:lnTo>
                    <a:pt x="184158" y="26771"/>
                  </a:lnTo>
                  <a:lnTo>
                    <a:pt x="184201" y="26560"/>
                  </a:lnTo>
                  <a:lnTo>
                    <a:pt x="184624" y="25487"/>
                  </a:lnTo>
                  <a:lnTo>
                    <a:pt x="185142" y="25161"/>
                  </a:lnTo>
                  <a:lnTo>
                    <a:pt x="185996" y="25210"/>
                  </a:lnTo>
                  <a:lnTo>
                    <a:pt x="186375" y="25926"/>
                  </a:lnTo>
                  <a:lnTo>
                    <a:pt x="186906" y="28011"/>
                  </a:lnTo>
                  <a:lnTo>
                    <a:pt x="186929" y="28227"/>
                  </a:lnTo>
                  <a:lnTo>
                    <a:pt x="186605" y="28333"/>
                  </a:lnTo>
                  <a:lnTo>
                    <a:pt x="187032" y="28577"/>
                  </a:lnTo>
                  <a:lnTo>
                    <a:pt x="188189" y="29033"/>
                  </a:lnTo>
                  <a:lnTo>
                    <a:pt x="188552" y="29061"/>
                  </a:lnTo>
                  <a:lnTo>
                    <a:pt x="188818" y="29297"/>
                  </a:lnTo>
                  <a:lnTo>
                    <a:pt x="190178" y="29504"/>
                  </a:lnTo>
                  <a:lnTo>
                    <a:pt x="189842" y="30317"/>
                  </a:lnTo>
                  <a:lnTo>
                    <a:pt x="189298" y="31342"/>
                  </a:lnTo>
                  <a:lnTo>
                    <a:pt x="189104" y="32546"/>
                  </a:lnTo>
                  <a:lnTo>
                    <a:pt x="188314" y="34411"/>
                  </a:lnTo>
                  <a:lnTo>
                    <a:pt x="187909" y="34331"/>
                  </a:lnTo>
                  <a:lnTo>
                    <a:pt x="187236" y="35494"/>
                  </a:lnTo>
                  <a:lnTo>
                    <a:pt x="186841" y="35987"/>
                  </a:lnTo>
                  <a:lnTo>
                    <a:pt x="184300" y="37539"/>
                  </a:lnTo>
                  <a:lnTo>
                    <a:pt x="183549" y="37425"/>
                  </a:lnTo>
                  <a:lnTo>
                    <a:pt x="183057" y="37263"/>
                  </a:lnTo>
                  <a:lnTo>
                    <a:pt x="182267" y="37279"/>
                  </a:lnTo>
                  <a:lnTo>
                    <a:pt x="181944" y="37604"/>
                  </a:lnTo>
                  <a:lnTo>
                    <a:pt x="181296" y="37247"/>
                  </a:lnTo>
                  <a:lnTo>
                    <a:pt x="181141" y="37426"/>
                  </a:lnTo>
                  <a:lnTo>
                    <a:pt x="180765" y="38792"/>
                  </a:lnTo>
                  <a:lnTo>
                    <a:pt x="181037" y="39443"/>
                  </a:lnTo>
                  <a:lnTo>
                    <a:pt x="181348" y="39491"/>
                  </a:lnTo>
                  <a:lnTo>
                    <a:pt x="181918" y="40093"/>
                  </a:lnTo>
                  <a:lnTo>
                    <a:pt x="180947" y="42663"/>
                  </a:lnTo>
                  <a:lnTo>
                    <a:pt x="182151" y="42907"/>
                  </a:lnTo>
                  <a:lnTo>
                    <a:pt x="183440" y="43484"/>
                  </a:lnTo>
                  <a:lnTo>
                    <a:pt x="183459" y="43641"/>
                  </a:lnTo>
                  <a:lnTo>
                    <a:pt x="183635" y="43742"/>
                  </a:lnTo>
                  <a:lnTo>
                    <a:pt x="185091" y="44345"/>
                  </a:lnTo>
                  <a:lnTo>
                    <a:pt x="184753" y="44826"/>
                  </a:lnTo>
                  <a:lnTo>
                    <a:pt x="184559" y="45347"/>
                  </a:lnTo>
                  <a:lnTo>
                    <a:pt x="184650" y="45640"/>
                  </a:lnTo>
                  <a:lnTo>
                    <a:pt x="184688" y="45363"/>
                  </a:lnTo>
                  <a:lnTo>
                    <a:pt x="185404" y="44475"/>
                  </a:lnTo>
                  <a:lnTo>
                    <a:pt x="186527" y="44875"/>
                  </a:lnTo>
                  <a:lnTo>
                    <a:pt x="186631" y="44371"/>
                  </a:lnTo>
                  <a:lnTo>
                    <a:pt x="186475" y="43948"/>
                  </a:lnTo>
                  <a:lnTo>
                    <a:pt x="186747" y="43314"/>
                  </a:lnTo>
                  <a:lnTo>
                    <a:pt x="187343" y="43119"/>
                  </a:lnTo>
                  <a:lnTo>
                    <a:pt x="188210" y="42598"/>
                  </a:lnTo>
                  <a:lnTo>
                    <a:pt x="188534" y="42679"/>
                  </a:lnTo>
                  <a:lnTo>
                    <a:pt x="188961" y="43216"/>
                  </a:lnTo>
                  <a:lnTo>
                    <a:pt x="189492" y="43493"/>
                  </a:lnTo>
                  <a:lnTo>
                    <a:pt x="190968" y="42810"/>
                  </a:lnTo>
                  <a:lnTo>
                    <a:pt x="191693" y="42273"/>
                  </a:lnTo>
                  <a:lnTo>
                    <a:pt x="192353" y="42387"/>
                  </a:lnTo>
                  <a:lnTo>
                    <a:pt x="193065" y="42631"/>
                  </a:lnTo>
                  <a:lnTo>
                    <a:pt x="193247" y="43184"/>
                  </a:lnTo>
                  <a:lnTo>
                    <a:pt x="193570" y="43216"/>
                  </a:lnTo>
                  <a:lnTo>
                    <a:pt x="193053" y="41102"/>
                  </a:lnTo>
                  <a:lnTo>
                    <a:pt x="193002" y="40622"/>
                  </a:lnTo>
                  <a:lnTo>
                    <a:pt x="193123" y="40201"/>
                  </a:lnTo>
                  <a:lnTo>
                    <a:pt x="193286" y="39963"/>
                  </a:lnTo>
                  <a:lnTo>
                    <a:pt x="193894" y="39638"/>
                  </a:lnTo>
                  <a:lnTo>
                    <a:pt x="194982" y="40012"/>
                  </a:lnTo>
                  <a:lnTo>
                    <a:pt x="195707" y="40597"/>
                  </a:lnTo>
                  <a:lnTo>
                    <a:pt x="196471" y="40955"/>
                  </a:lnTo>
                  <a:lnTo>
                    <a:pt x="196678" y="41362"/>
                  </a:lnTo>
                  <a:lnTo>
                    <a:pt x="197649" y="41427"/>
                  </a:lnTo>
                  <a:lnTo>
                    <a:pt x="198296" y="41362"/>
                  </a:lnTo>
                  <a:lnTo>
                    <a:pt x="198711" y="40971"/>
                  </a:lnTo>
                  <a:lnTo>
                    <a:pt x="199617" y="40305"/>
                  </a:lnTo>
                  <a:lnTo>
                    <a:pt x="200096" y="40142"/>
                  </a:lnTo>
                  <a:lnTo>
                    <a:pt x="200316" y="40353"/>
                  </a:lnTo>
                  <a:lnTo>
                    <a:pt x="199928" y="40890"/>
                  </a:lnTo>
                  <a:lnTo>
                    <a:pt x="199669" y="41590"/>
                  </a:lnTo>
                  <a:lnTo>
                    <a:pt x="199734" y="42810"/>
                  </a:lnTo>
                  <a:lnTo>
                    <a:pt x="199371" y="43558"/>
                  </a:lnTo>
                  <a:lnTo>
                    <a:pt x="199565" y="44062"/>
                  </a:lnTo>
                  <a:lnTo>
                    <a:pt x="200148" y="44046"/>
                  </a:lnTo>
                  <a:lnTo>
                    <a:pt x="201003" y="45054"/>
                  </a:lnTo>
                  <a:lnTo>
                    <a:pt x="201249" y="45168"/>
                  </a:lnTo>
                  <a:lnTo>
                    <a:pt x="201741" y="45184"/>
                  </a:lnTo>
                  <a:lnTo>
                    <a:pt x="201430" y="45851"/>
                  </a:lnTo>
                  <a:lnTo>
                    <a:pt x="201650" y="46469"/>
                  </a:lnTo>
                  <a:lnTo>
                    <a:pt x="201883" y="46502"/>
                  </a:lnTo>
                  <a:lnTo>
                    <a:pt x="202379" y="46512"/>
                  </a:lnTo>
                  <a:lnTo>
                    <a:pt x="202620" y="46685"/>
                  </a:lnTo>
                  <a:lnTo>
                    <a:pt x="202845" y="46980"/>
                  </a:lnTo>
                  <a:lnTo>
                    <a:pt x="203160" y="47098"/>
                  </a:lnTo>
                  <a:lnTo>
                    <a:pt x="203697" y="47054"/>
                  </a:lnTo>
                  <a:lnTo>
                    <a:pt x="204870" y="47119"/>
                  </a:lnTo>
                  <a:lnTo>
                    <a:pt x="206121" y="47509"/>
                  </a:lnTo>
                  <a:lnTo>
                    <a:pt x="206428" y="48486"/>
                  </a:lnTo>
                  <a:lnTo>
                    <a:pt x="206583" y="48616"/>
                  </a:lnTo>
                  <a:lnTo>
                    <a:pt x="207334" y="48844"/>
                  </a:lnTo>
                  <a:lnTo>
                    <a:pt x="207671" y="48844"/>
                  </a:lnTo>
                  <a:lnTo>
                    <a:pt x="208331" y="48567"/>
                  </a:lnTo>
                  <a:lnTo>
                    <a:pt x="208668" y="49072"/>
                  </a:lnTo>
                  <a:lnTo>
                    <a:pt x="209276" y="49202"/>
                  </a:lnTo>
                  <a:lnTo>
                    <a:pt x="209820" y="49153"/>
                  </a:lnTo>
                  <a:lnTo>
                    <a:pt x="209924" y="49381"/>
                  </a:lnTo>
                  <a:lnTo>
                    <a:pt x="209742" y="49625"/>
                  </a:lnTo>
                  <a:lnTo>
                    <a:pt x="209393" y="49478"/>
                  </a:lnTo>
                  <a:lnTo>
                    <a:pt x="209030" y="49657"/>
                  </a:lnTo>
                  <a:lnTo>
                    <a:pt x="208888" y="51056"/>
                  </a:lnTo>
                  <a:lnTo>
                    <a:pt x="208642" y="51267"/>
                  </a:lnTo>
                  <a:lnTo>
                    <a:pt x="208642" y="51739"/>
                  </a:lnTo>
                  <a:lnTo>
                    <a:pt x="209354" y="51853"/>
                  </a:lnTo>
                  <a:lnTo>
                    <a:pt x="209406" y="52097"/>
                  </a:lnTo>
                  <a:lnTo>
                    <a:pt x="209043" y="52309"/>
                  </a:lnTo>
                  <a:lnTo>
                    <a:pt x="208538" y="53008"/>
                  </a:lnTo>
                  <a:lnTo>
                    <a:pt x="208473" y="53219"/>
                  </a:lnTo>
                  <a:lnTo>
                    <a:pt x="209030" y="53463"/>
                  </a:lnTo>
                  <a:lnTo>
                    <a:pt x="209199" y="53691"/>
                  </a:lnTo>
                  <a:lnTo>
                    <a:pt x="209043" y="54342"/>
                  </a:lnTo>
                  <a:lnTo>
                    <a:pt x="208279" y="54244"/>
                  </a:lnTo>
                  <a:lnTo>
                    <a:pt x="208538" y="54797"/>
                  </a:lnTo>
                  <a:lnTo>
                    <a:pt x="207981" y="54927"/>
                  </a:lnTo>
                  <a:lnTo>
                    <a:pt x="207593" y="55139"/>
                  </a:lnTo>
                  <a:lnTo>
                    <a:pt x="207554" y="55578"/>
                  </a:lnTo>
                  <a:lnTo>
                    <a:pt x="207891" y="56229"/>
                  </a:lnTo>
                  <a:lnTo>
                    <a:pt x="207761" y="56294"/>
                  </a:lnTo>
                  <a:lnTo>
                    <a:pt x="207515" y="55724"/>
                  </a:lnTo>
                  <a:lnTo>
                    <a:pt x="207347" y="54927"/>
                  </a:lnTo>
                  <a:lnTo>
                    <a:pt x="207192" y="54700"/>
                  </a:lnTo>
                  <a:lnTo>
                    <a:pt x="206117" y="53789"/>
                  </a:lnTo>
                  <a:lnTo>
                    <a:pt x="205454" y="54051"/>
                  </a:lnTo>
                  <a:lnTo>
                    <a:pt x="205353" y="54277"/>
                  </a:lnTo>
                  <a:lnTo>
                    <a:pt x="204680" y="54830"/>
                  </a:lnTo>
                  <a:lnTo>
                    <a:pt x="203929" y="54976"/>
                  </a:lnTo>
                  <a:lnTo>
                    <a:pt x="202919" y="54049"/>
                  </a:lnTo>
                  <a:lnTo>
                    <a:pt x="202556" y="53496"/>
                  </a:lnTo>
                  <a:lnTo>
                    <a:pt x="202141" y="53963"/>
                  </a:lnTo>
                  <a:lnTo>
                    <a:pt x="202518" y="55285"/>
                  </a:lnTo>
                  <a:lnTo>
                    <a:pt x="202932" y="56229"/>
                  </a:lnTo>
                  <a:lnTo>
                    <a:pt x="202647" y="56586"/>
                  </a:lnTo>
                  <a:lnTo>
                    <a:pt x="202181" y="56261"/>
                  </a:lnTo>
                  <a:lnTo>
                    <a:pt x="201935" y="55659"/>
                  </a:lnTo>
                  <a:lnTo>
                    <a:pt x="201754" y="55480"/>
                  </a:lnTo>
                  <a:lnTo>
                    <a:pt x="201456" y="55383"/>
                  </a:lnTo>
                  <a:lnTo>
                    <a:pt x="200964" y="55594"/>
                  </a:lnTo>
                  <a:lnTo>
                    <a:pt x="201054" y="55903"/>
                  </a:lnTo>
                  <a:lnTo>
                    <a:pt x="201288" y="56115"/>
                  </a:lnTo>
                  <a:lnTo>
                    <a:pt x="201184" y="57302"/>
                  </a:lnTo>
                  <a:lnTo>
                    <a:pt x="200705" y="57253"/>
                  </a:lnTo>
                  <a:lnTo>
                    <a:pt x="199967" y="57465"/>
                  </a:lnTo>
                  <a:lnTo>
                    <a:pt x="199307" y="57481"/>
                  </a:lnTo>
                  <a:lnTo>
                    <a:pt x="199112" y="57416"/>
                  </a:lnTo>
                  <a:lnTo>
                    <a:pt x="198711" y="57514"/>
                  </a:lnTo>
                  <a:lnTo>
                    <a:pt x="199035" y="58669"/>
                  </a:lnTo>
                  <a:lnTo>
                    <a:pt x="199423" y="59075"/>
                  </a:lnTo>
                  <a:lnTo>
                    <a:pt x="199773" y="59319"/>
                  </a:lnTo>
                  <a:lnTo>
                    <a:pt x="200045" y="59139"/>
                  </a:lnTo>
                  <a:lnTo>
                    <a:pt x="200083" y="59010"/>
                  </a:lnTo>
                  <a:lnTo>
                    <a:pt x="200640" y="58799"/>
                  </a:lnTo>
                  <a:lnTo>
                    <a:pt x="200912" y="59205"/>
                  </a:lnTo>
                  <a:lnTo>
                    <a:pt x="201404" y="59400"/>
                  </a:lnTo>
                  <a:lnTo>
                    <a:pt x="201728" y="59124"/>
                  </a:lnTo>
                  <a:lnTo>
                    <a:pt x="202388" y="59400"/>
                  </a:lnTo>
                  <a:lnTo>
                    <a:pt x="202518" y="59644"/>
                  </a:lnTo>
                  <a:lnTo>
                    <a:pt x="202932" y="60019"/>
                  </a:lnTo>
                  <a:lnTo>
                    <a:pt x="203139" y="60116"/>
                  </a:lnTo>
                  <a:lnTo>
                    <a:pt x="203929" y="60360"/>
                  </a:lnTo>
                  <a:lnTo>
                    <a:pt x="204894" y="60442"/>
                  </a:lnTo>
                  <a:lnTo>
                    <a:pt x="204447" y="61222"/>
                  </a:lnTo>
                  <a:lnTo>
                    <a:pt x="204136" y="61564"/>
                  </a:lnTo>
                  <a:lnTo>
                    <a:pt x="203132" y="63336"/>
                  </a:lnTo>
                  <a:lnTo>
                    <a:pt x="203170" y="63571"/>
                  </a:lnTo>
                  <a:lnTo>
                    <a:pt x="203550" y="63941"/>
                  </a:lnTo>
                  <a:lnTo>
                    <a:pt x="203566" y="64150"/>
                  </a:lnTo>
                  <a:lnTo>
                    <a:pt x="203553" y="64557"/>
                  </a:lnTo>
                  <a:lnTo>
                    <a:pt x="203269" y="65289"/>
                  </a:lnTo>
                  <a:lnTo>
                    <a:pt x="202479" y="65338"/>
                  </a:lnTo>
                  <a:lnTo>
                    <a:pt x="201391" y="65744"/>
                  </a:lnTo>
                  <a:lnTo>
                    <a:pt x="200653" y="65663"/>
                  </a:lnTo>
                  <a:lnTo>
                    <a:pt x="200278" y="65435"/>
                  </a:lnTo>
                  <a:lnTo>
                    <a:pt x="199876" y="67290"/>
                  </a:lnTo>
                  <a:lnTo>
                    <a:pt x="202673" y="67680"/>
                  </a:lnTo>
                  <a:lnTo>
                    <a:pt x="202531" y="68721"/>
                  </a:lnTo>
                  <a:lnTo>
                    <a:pt x="202790" y="69241"/>
                  </a:lnTo>
                  <a:lnTo>
                    <a:pt x="202673" y="69746"/>
                  </a:lnTo>
                  <a:lnTo>
                    <a:pt x="202337" y="70087"/>
                  </a:lnTo>
                  <a:lnTo>
                    <a:pt x="201767" y="71405"/>
                  </a:lnTo>
                  <a:lnTo>
                    <a:pt x="201430" y="71665"/>
                  </a:lnTo>
                  <a:lnTo>
                    <a:pt x="201249" y="71746"/>
                  </a:lnTo>
                  <a:lnTo>
                    <a:pt x="201029" y="71600"/>
                  </a:lnTo>
                  <a:lnTo>
                    <a:pt x="200653" y="71079"/>
                  </a:lnTo>
                  <a:lnTo>
                    <a:pt x="200019" y="70705"/>
                  </a:lnTo>
                  <a:lnTo>
                    <a:pt x="199061" y="70770"/>
                  </a:lnTo>
                  <a:lnTo>
                    <a:pt x="198400" y="71209"/>
                  </a:lnTo>
                  <a:lnTo>
                    <a:pt x="197675" y="71388"/>
                  </a:lnTo>
                  <a:lnTo>
                    <a:pt x="196264" y="72039"/>
                  </a:lnTo>
                  <a:lnTo>
                    <a:pt x="195552" y="72722"/>
                  </a:lnTo>
                  <a:lnTo>
                    <a:pt x="195409" y="72999"/>
                  </a:lnTo>
                  <a:lnTo>
                    <a:pt x="195409" y="73259"/>
                  </a:lnTo>
                  <a:lnTo>
                    <a:pt x="195707" y="74577"/>
                  </a:lnTo>
                  <a:lnTo>
                    <a:pt x="195112" y="74671"/>
                  </a:lnTo>
                  <a:lnTo>
                    <a:pt x="194607" y="74576"/>
                  </a:lnTo>
                  <a:lnTo>
                    <a:pt x="193933" y="74788"/>
                  </a:lnTo>
                  <a:lnTo>
                    <a:pt x="194233" y="75704"/>
                  </a:lnTo>
                  <a:lnTo>
                    <a:pt x="192872" y="77000"/>
                  </a:lnTo>
                  <a:lnTo>
                    <a:pt x="192367" y="76593"/>
                  </a:lnTo>
                  <a:lnTo>
                    <a:pt x="192250" y="76089"/>
                  </a:lnTo>
                  <a:lnTo>
                    <a:pt x="191927" y="75862"/>
                  </a:lnTo>
                  <a:lnTo>
                    <a:pt x="191564" y="76024"/>
                  </a:lnTo>
                  <a:lnTo>
                    <a:pt x="191188" y="76350"/>
                  </a:lnTo>
                  <a:lnTo>
                    <a:pt x="190929" y="77179"/>
                  </a:lnTo>
                  <a:lnTo>
                    <a:pt x="190399" y="77699"/>
                  </a:lnTo>
                  <a:lnTo>
                    <a:pt x="190036" y="78366"/>
                  </a:lnTo>
                  <a:lnTo>
                    <a:pt x="189479" y="78740"/>
                  </a:lnTo>
                  <a:lnTo>
                    <a:pt x="189000" y="78854"/>
                  </a:lnTo>
                  <a:lnTo>
                    <a:pt x="188405" y="79424"/>
                  </a:lnTo>
                  <a:lnTo>
                    <a:pt x="188146" y="79229"/>
                  </a:lnTo>
                  <a:lnTo>
                    <a:pt x="187939" y="78887"/>
                  </a:lnTo>
                  <a:lnTo>
                    <a:pt x="187486" y="78887"/>
                  </a:lnTo>
                  <a:lnTo>
                    <a:pt x="187654" y="78724"/>
                  </a:lnTo>
                  <a:lnTo>
                    <a:pt x="187395" y="77813"/>
                  </a:lnTo>
                  <a:lnTo>
                    <a:pt x="187550" y="77179"/>
                  </a:lnTo>
                  <a:lnTo>
                    <a:pt x="187201" y="77016"/>
                  </a:lnTo>
                  <a:lnTo>
                    <a:pt x="187175" y="76707"/>
                  </a:lnTo>
                  <a:lnTo>
                    <a:pt x="187537" y="76724"/>
                  </a:lnTo>
                  <a:lnTo>
                    <a:pt x="187835" y="76008"/>
                  </a:lnTo>
                  <a:lnTo>
                    <a:pt x="187718" y="75878"/>
                  </a:lnTo>
                  <a:lnTo>
                    <a:pt x="187097" y="75910"/>
                  </a:lnTo>
                  <a:lnTo>
                    <a:pt x="186566" y="75683"/>
                  </a:lnTo>
                  <a:lnTo>
                    <a:pt x="186579" y="74219"/>
                  </a:lnTo>
                  <a:lnTo>
                    <a:pt x="186476" y="73454"/>
                  </a:lnTo>
                  <a:lnTo>
                    <a:pt x="185789" y="72999"/>
                  </a:lnTo>
                  <a:lnTo>
                    <a:pt x="185456" y="72693"/>
                  </a:lnTo>
                  <a:lnTo>
                    <a:pt x="185308" y="72749"/>
                  </a:lnTo>
                  <a:lnTo>
                    <a:pt x="184750" y="72666"/>
                  </a:lnTo>
                  <a:lnTo>
                    <a:pt x="184507" y="72425"/>
                  </a:lnTo>
                  <a:lnTo>
                    <a:pt x="184366" y="72649"/>
                  </a:lnTo>
                  <a:lnTo>
                    <a:pt x="184404" y="74462"/>
                  </a:lnTo>
                  <a:lnTo>
                    <a:pt x="184988" y="75012"/>
                  </a:lnTo>
                  <a:lnTo>
                    <a:pt x="185906" y="76512"/>
                  </a:lnTo>
                  <a:lnTo>
                    <a:pt x="186556" y="76833"/>
                  </a:lnTo>
                  <a:lnTo>
                    <a:pt x="186644" y="77992"/>
                  </a:lnTo>
                  <a:lnTo>
                    <a:pt x="186488" y="78578"/>
                  </a:lnTo>
                  <a:lnTo>
                    <a:pt x="186501" y="78757"/>
                  </a:lnTo>
                  <a:lnTo>
                    <a:pt x="186191" y="78415"/>
                  </a:lnTo>
                  <a:lnTo>
                    <a:pt x="185750" y="78285"/>
                  </a:lnTo>
                  <a:lnTo>
                    <a:pt x="185763" y="77553"/>
                  </a:lnTo>
                  <a:lnTo>
                    <a:pt x="185221" y="76919"/>
                  </a:lnTo>
                  <a:lnTo>
                    <a:pt x="184158" y="75910"/>
                  </a:lnTo>
                  <a:lnTo>
                    <a:pt x="183679" y="75813"/>
                  </a:lnTo>
                  <a:lnTo>
                    <a:pt x="182941" y="75227"/>
                  </a:lnTo>
                  <a:lnTo>
                    <a:pt x="180429" y="74349"/>
                  </a:lnTo>
                  <a:lnTo>
                    <a:pt x="179963" y="74577"/>
                  </a:lnTo>
                  <a:lnTo>
                    <a:pt x="178836" y="74398"/>
                  </a:lnTo>
                  <a:lnTo>
                    <a:pt x="178539" y="74040"/>
                  </a:lnTo>
                  <a:lnTo>
                    <a:pt x="177645" y="73975"/>
                  </a:lnTo>
                  <a:lnTo>
                    <a:pt x="176739" y="73682"/>
                  </a:lnTo>
                  <a:lnTo>
                    <a:pt x="176260" y="73340"/>
                  </a:lnTo>
                  <a:lnTo>
                    <a:pt x="176286" y="72527"/>
                  </a:lnTo>
                  <a:lnTo>
                    <a:pt x="175573" y="71437"/>
                  </a:lnTo>
                  <a:lnTo>
                    <a:pt x="175668" y="71188"/>
                  </a:lnTo>
                  <a:lnTo>
                    <a:pt x="175153" y="70942"/>
                  </a:lnTo>
                  <a:lnTo>
                    <a:pt x="174976" y="70713"/>
                  </a:lnTo>
                  <a:lnTo>
                    <a:pt x="174212" y="70851"/>
                  </a:lnTo>
                  <a:lnTo>
                    <a:pt x="174027" y="71138"/>
                  </a:lnTo>
                  <a:lnTo>
                    <a:pt x="173672" y="71417"/>
                  </a:lnTo>
                  <a:lnTo>
                    <a:pt x="172285" y="70803"/>
                  </a:lnTo>
                  <a:lnTo>
                    <a:pt x="172842" y="70414"/>
                  </a:lnTo>
                  <a:lnTo>
                    <a:pt x="172335" y="68723"/>
                  </a:lnTo>
                  <a:lnTo>
                    <a:pt x="171908" y="68077"/>
                  </a:lnTo>
                  <a:lnTo>
                    <a:pt x="171980" y="67437"/>
                  </a:lnTo>
                  <a:lnTo>
                    <a:pt x="172285" y="67176"/>
                  </a:lnTo>
                  <a:lnTo>
                    <a:pt x="172168" y="66932"/>
                  </a:lnTo>
                  <a:lnTo>
                    <a:pt x="171806" y="66688"/>
                  </a:lnTo>
                  <a:lnTo>
                    <a:pt x="171469" y="66207"/>
                  </a:lnTo>
                  <a:lnTo>
                    <a:pt x="171234" y="65311"/>
                  </a:lnTo>
                  <a:lnTo>
                    <a:pt x="170172" y="63817"/>
                  </a:lnTo>
                  <a:lnTo>
                    <a:pt x="169255" y="63548"/>
                  </a:lnTo>
                  <a:lnTo>
                    <a:pt x="168970" y="63939"/>
                  </a:lnTo>
                  <a:lnTo>
                    <a:pt x="169220" y="64385"/>
                  </a:lnTo>
                  <a:lnTo>
                    <a:pt x="169527" y="64477"/>
                  </a:lnTo>
                  <a:lnTo>
                    <a:pt x="170244" y="65469"/>
                  </a:lnTo>
                  <a:lnTo>
                    <a:pt x="170239" y="66047"/>
                  </a:lnTo>
                  <a:lnTo>
                    <a:pt x="170109" y="66283"/>
                  </a:lnTo>
                  <a:lnTo>
                    <a:pt x="169413" y="65750"/>
                  </a:lnTo>
                  <a:lnTo>
                    <a:pt x="168883" y="65217"/>
                  </a:lnTo>
                  <a:lnTo>
                    <a:pt x="168104" y="65341"/>
                  </a:lnTo>
                  <a:lnTo>
                    <a:pt x="167773" y="65394"/>
                  </a:lnTo>
                  <a:lnTo>
                    <a:pt x="165979" y="63939"/>
                  </a:lnTo>
                  <a:lnTo>
                    <a:pt x="166361" y="63515"/>
                  </a:lnTo>
                  <a:lnTo>
                    <a:pt x="167783" y="62368"/>
                  </a:lnTo>
                  <a:lnTo>
                    <a:pt x="165565" y="63646"/>
                  </a:lnTo>
                  <a:lnTo>
                    <a:pt x="162082" y="65647"/>
                  </a:lnTo>
                  <a:lnTo>
                    <a:pt x="159693" y="67067"/>
                  </a:lnTo>
                  <a:lnTo>
                    <a:pt x="159109" y="67409"/>
                  </a:lnTo>
                  <a:lnTo>
                    <a:pt x="158890" y="67536"/>
                  </a:lnTo>
                  <a:lnTo>
                    <a:pt x="157975" y="67688"/>
                  </a:lnTo>
                  <a:lnTo>
                    <a:pt x="157838" y="67785"/>
                  </a:lnTo>
                  <a:lnTo>
                    <a:pt x="157613" y="68187"/>
                  </a:lnTo>
                  <a:lnTo>
                    <a:pt x="157220" y="68302"/>
                  </a:lnTo>
                  <a:lnTo>
                    <a:pt x="156253" y="68049"/>
                  </a:lnTo>
                  <a:lnTo>
                    <a:pt x="156008" y="67527"/>
                  </a:lnTo>
                  <a:lnTo>
                    <a:pt x="155154" y="67237"/>
                  </a:lnTo>
                  <a:lnTo>
                    <a:pt x="154834" y="67557"/>
                  </a:lnTo>
                  <a:lnTo>
                    <a:pt x="154403" y="68458"/>
                  </a:lnTo>
                  <a:lnTo>
                    <a:pt x="154259" y="68939"/>
                  </a:lnTo>
                  <a:lnTo>
                    <a:pt x="153831" y="69743"/>
                  </a:lnTo>
                  <a:lnTo>
                    <a:pt x="153080" y="70906"/>
                  </a:lnTo>
                  <a:lnTo>
                    <a:pt x="151620" y="71825"/>
                  </a:lnTo>
                  <a:lnTo>
                    <a:pt x="150442" y="69482"/>
                  </a:lnTo>
                  <a:lnTo>
                    <a:pt x="150168" y="70032"/>
                  </a:lnTo>
                  <a:lnTo>
                    <a:pt x="150236" y="70600"/>
                  </a:lnTo>
                  <a:lnTo>
                    <a:pt x="149932" y="70751"/>
                  </a:lnTo>
                  <a:lnTo>
                    <a:pt x="149040" y="70885"/>
                  </a:lnTo>
                  <a:lnTo>
                    <a:pt x="148720" y="71052"/>
                  </a:lnTo>
                  <a:lnTo>
                    <a:pt x="148255" y="71294"/>
                  </a:lnTo>
                  <a:lnTo>
                    <a:pt x="147211" y="71436"/>
                  </a:lnTo>
                  <a:lnTo>
                    <a:pt x="147237" y="71887"/>
                  </a:lnTo>
                  <a:lnTo>
                    <a:pt x="146956" y="71332"/>
                  </a:lnTo>
                  <a:lnTo>
                    <a:pt x="146944" y="70923"/>
                  </a:lnTo>
                  <a:lnTo>
                    <a:pt x="147028" y="70793"/>
                  </a:lnTo>
                  <a:lnTo>
                    <a:pt x="147016" y="70655"/>
                  </a:lnTo>
                  <a:lnTo>
                    <a:pt x="146765" y="69653"/>
                  </a:lnTo>
                  <a:lnTo>
                    <a:pt x="146653" y="69479"/>
                  </a:lnTo>
                  <a:lnTo>
                    <a:pt x="146249" y="69197"/>
                  </a:lnTo>
                  <a:lnTo>
                    <a:pt x="146047" y="68259"/>
                  </a:lnTo>
                  <a:lnTo>
                    <a:pt x="145673" y="68460"/>
                  </a:lnTo>
                  <a:lnTo>
                    <a:pt x="145289" y="68814"/>
                  </a:lnTo>
                  <a:lnTo>
                    <a:pt x="143788" y="68437"/>
                  </a:lnTo>
                  <a:lnTo>
                    <a:pt x="143540" y="68128"/>
                  </a:lnTo>
                  <a:lnTo>
                    <a:pt x="142760" y="67939"/>
                  </a:lnTo>
                  <a:lnTo>
                    <a:pt x="142370" y="68087"/>
                  </a:lnTo>
                  <a:lnTo>
                    <a:pt x="142126" y="68269"/>
                  </a:lnTo>
                  <a:lnTo>
                    <a:pt x="141824" y="69110"/>
                  </a:lnTo>
                  <a:lnTo>
                    <a:pt x="141409" y="68987"/>
                  </a:lnTo>
                  <a:lnTo>
                    <a:pt x="141226" y="69035"/>
                  </a:lnTo>
                  <a:lnTo>
                    <a:pt x="141256" y="69228"/>
                  </a:lnTo>
                  <a:lnTo>
                    <a:pt x="141618" y="69973"/>
                  </a:lnTo>
                  <a:lnTo>
                    <a:pt x="141363" y="70003"/>
                  </a:lnTo>
                  <a:lnTo>
                    <a:pt x="141050" y="69768"/>
                  </a:lnTo>
                  <a:lnTo>
                    <a:pt x="140694" y="69130"/>
                  </a:lnTo>
                  <a:lnTo>
                    <a:pt x="140200" y="69775"/>
                  </a:lnTo>
                  <a:lnTo>
                    <a:pt x="139876" y="69931"/>
                  </a:lnTo>
                  <a:lnTo>
                    <a:pt x="139694" y="69198"/>
                  </a:lnTo>
                  <a:lnTo>
                    <a:pt x="139532" y="69058"/>
                  </a:lnTo>
                  <a:lnTo>
                    <a:pt x="139015" y="69139"/>
                  </a:lnTo>
                  <a:lnTo>
                    <a:pt x="138813" y="70236"/>
                  </a:lnTo>
                  <a:lnTo>
                    <a:pt x="139365" y="70571"/>
                  </a:lnTo>
                  <a:lnTo>
                    <a:pt x="137951" y="73023"/>
                  </a:lnTo>
                  <a:lnTo>
                    <a:pt x="137456" y="73444"/>
                  </a:lnTo>
                  <a:lnTo>
                    <a:pt x="137330" y="73902"/>
                  </a:lnTo>
                  <a:lnTo>
                    <a:pt x="137372" y="74259"/>
                  </a:lnTo>
                  <a:lnTo>
                    <a:pt x="137334" y="74456"/>
                  </a:lnTo>
                  <a:lnTo>
                    <a:pt x="136846" y="75754"/>
                  </a:lnTo>
                  <a:lnTo>
                    <a:pt x="136385" y="75420"/>
                  </a:lnTo>
                  <a:lnTo>
                    <a:pt x="136892" y="74631"/>
                  </a:lnTo>
                  <a:lnTo>
                    <a:pt x="136073" y="74233"/>
                  </a:lnTo>
                  <a:lnTo>
                    <a:pt x="135837" y="73742"/>
                  </a:lnTo>
                  <a:lnTo>
                    <a:pt x="135833" y="73292"/>
                  </a:lnTo>
                  <a:lnTo>
                    <a:pt x="135346" y="73167"/>
                  </a:lnTo>
                  <a:lnTo>
                    <a:pt x="134850" y="73351"/>
                  </a:lnTo>
                  <a:lnTo>
                    <a:pt x="134157" y="74241"/>
                  </a:lnTo>
                  <a:lnTo>
                    <a:pt x="134000" y="74840"/>
                  </a:lnTo>
                  <a:lnTo>
                    <a:pt x="133220" y="75610"/>
                  </a:lnTo>
                  <a:lnTo>
                    <a:pt x="132812" y="75785"/>
                  </a:lnTo>
                  <a:lnTo>
                    <a:pt x="132892" y="77409"/>
                  </a:lnTo>
                  <a:lnTo>
                    <a:pt x="133632" y="77983"/>
                  </a:lnTo>
                  <a:lnTo>
                    <a:pt x="134757" y="79073"/>
                  </a:lnTo>
                  <a:lnTo>
                    <a:pt x="135827" y="80307"/>
                  </a:lnTo>
                  <a:lnTo>
                    <a:pt x="135342" y="79387"/>
                  </a:lnTo>
                  <a:lnTo>
                    <a:pt x="135300" y="79127"/>
                  </a:lnTo>
                  <a:lnTo>
                    <a:pt x="135696" y="78446"/>
                  </a:lnTo>
                  <a:lnTo>
                    <a:pt x="136438" y="77843"/>
                  </a:lnTo>
                  <a:lnTo>
                    <a:pt x="136633" y="77806"/>
                  </a:lnTo>
                  <a:lnTo>
                    <a:pt x="135870" y="78365"/>
                  </a:lnTo>
                  <a:lnTo>
                    <a:pt x="135521" y="78941"/>
                  </a:lnTo>
                  <a:lnTo>
                    <a:pt x="135466" y="79545"/>
                  </a:lnTo>
                  <a:lnTo>
                    <a:pt x="135873" y="80267"/>
                  </a:lnTo>
                  <a:lnTo>
                    <a:pt x="135848" y="80451"/>
                  </a:lnTo>
                  <a:lnTo>
                    <a:pt x="135329" y="81011"/>
                  </a:lnTo>
                  <a:lnTo>
                    <a:pt x="134838" y="81321"/>
                  </a:lnTo>
                  <a:lnTo>
                    <a:pt x="134672" y="81601"/>
                  </a:lnTo>
                  <a:lnTo>
                    <a:pt x="134267" y="81828"/>
                  </a:lnTo>
                  <a:lnTo>
                    <a:pt x="134447" y="81438"/>
                  </a:lnTo>
                  <a:lnTo>
                    <a:pt x="134481" y="80950"/>
                  </a:lnTo>
                  <a:lnTo>
                    <a:pt x="134333" y="80647"/>
                  </a:lnTo>
                  <a:lnTo>
                    <a:pt x="134041" y="80328"/>
                  </a:lnTo>
                  <a:lnTo>
                    <a:pt x="132729" y="79407"/>
                  </a:lnTo>
                  <a:lnTo>
                    <a:pt x="131487" y="78243"/>
                  </a:lnTo>
                  <a:lnTo>
                    <a:pt x="130988" y="77518"/>
                  </a:lnTo>
                  <a:lnTo>
                    <a:pt x="130709" y="77280"/>
                  </a:lnTo>
                  <a:lnTo>
                    <a:pt x="129674" y="76820"/>
                  </a:lnTo>
                  <a:lnTo>
                    <a:pt x="129441" y="76717"/>
                  </a:lnTo>
                  <a:lnTo>
                    <a:pt x="129115" y="76662"/>
                  </a:lnTo>
                  <a:lnTo>
                    <a:pt x="128073" y="76487"/>
                  </a:lnTo>
                  <a:lnTo>
                    <a:pt x="127911" y="76459"/>
                  </a:lnTo>
                  <a:lnTo>
                    <a:pt x="127782" y="76393"/>
                  </a:lnTo>
                  <a:lnTo>
                    <a:pt x="126285" y="75506"/>
                  </a:lnTo>
                  <a:lnTo>
                    <a:pt x="126091" y="75409"/>
                  </a:lnTo>
                  <a:lnTo>
                    <a:pt x="125909" y="75347"/>
                  </a:lnTo>
                  <a:lnTo>
                    <a:pt x="125645" y="75256"/>
                  </a:lnTo>
                  <a:lnTo>
                    <a:pt x="124761" y="74952"/>
                  </a:lnTo>
                  <a:lnTo>
                    <a:pt x="124540" y="74876"/>
                  </a:lnTo>
                  <a:lnTo>
                    <a:pt x="123988" y="74583"/>
                  </a:lnTo>
                  <a:lnTo>
                    <a:pt x="123748" y="74456"/>
                  </a:lnTo>
                  <a:lnTo>
                    <a:pt x="123393" y="74093"/>
                  </a:lnTo>
                  <a:lnTo>
                    <a:pt x="123272" y="73689"/>
                  </a:lnTo>
                  <a:lnTo>
                    <a:pt x="123066" y="73384"/>
                  </a:lnTo>
                  <a:lnTo>
                    <a:pt x="122392" y="72677"/>
                  </a:lnTo>
                  <a:lnTo>
                    <a:pt x="122125" y="72126"/>
                  </a:lnTo>
                  <a:lnTo>
                    <a:pt x="121672" y="71620"/>
                  </a:lnTo>
                  <a:lnTo>
                    <a:pt x="121123" y="71007"/>
                  </a:lnTo>
                  <a:lnTo>
                    <a:pt x="120875" y="69649"/>
                  </a:lnTo>
                  <a:lnTo>
                    <a:pt x="120997" y="68443"/>
                  </a:lnTo>
                  <a:lnTo>
                    <a:pt x="120818" y="68119"/>
                  </a:lnTo>
                  <a:lnTo>
                    <a:pt x="120379" y="67758"/>
                  </a:lnTo>
                  <a:lnTo>
                    <a:pt x="119933" y="67721"/>
                  </a:lnTo>
                  <a:lnTo>
                    <a:pt x="118839" y="67904"/>
                  </a:lnTo>
                  <a:lnTo>
                    <a:pt x="117578" y="68436"/>
                  </a:lnTo>
                  <a:lnTo>
                    <a:pt x="116995" y="68544"/>
                  </a:lnTo>
                  <a:lnTo>
                    <a:pt x="116198" y="68448"/>
                  </a:lnTo>
                  <a:lnTo>
                    <a:pt x="115291" y="68154"/>
                  </a:lnTo>
                  <a:lnTo>
                    <a:pt x="113991" y="68311"/>
                  </a:lnTo>
                  <a:lnTo>
                    <a:pt x="111380" y="67488"/>
                  </a:lnTo>
                  <a:lnTo>
                    <a:pt x="110839" y="67414"/>
                  </a:lnTo>
                  <a:lnTo>
                    <a:pt x="109452" y="67000"/>
                  </a:lnTo>
                  <a:lnTo>
                    <a:pt x="107492" y="65988"/>
                  </a:lnTo>
                  <a:lnTo>
                    <a:pt x="106818" y="65228"/>
                  </a:lnTo>
                  <a:lnTo>
                    <a:pt x="106161" y="64827"/>
                  </a:lnTo>
                  <a:lnTo>
                    <a:pt x="105830" y="64865"/>
                  </a:lnTo>
                  <a:lnTo>
                    <a:pt x="105638" y="64886"/>
                  </a:lnTo>
                  <a:lnTo>
                    <a:pt x="105426" y="64948"/>
                  </a:lnTo>
                  <a:lnTo>
                    <a:pt x="104774" y="65515"/>
                  </a:lnTo>
                  <a:lnTo>
                    <a:pt x="104015" y="65753"/>
                  </a:lnTo>
                  <a:lnTo>
                    <a:pt x="103436" y="65723"/>
                  </a:lnTo>
                  <a:lnTo>
                    <a:pt x="102109" y="65247"/>
                  </a:lnTo>
                  <a:lnTo>
                    <a:pt x="101053" y="65397"/>
                  </a:lnTo>
                  <a:lnTo>
                    <a:pt x="100643" y="65318"/>
                  </a:lnTo>
                  <a:lnTo>
                    <a:pt x="99562" y="65230"/>
                  </a:lnTo>
                  <a:lnTo>
                    <a:pt x="99411" y="65068"/>
                  </a:lnTo>
                  <a:lnTo>
                    <a:pt x="99105" y="64739"/>
                  </a:lnTo>
                  <a:lnTo>
                    <a:pt x="98574" y="64360"/>
                  </a:lnTo>
                  <a:lnTo>
                    <a:pt x="95884" y="63240"/>
                  </a:lnTo>
                  <a:lnTo>
                    <a:pt x="95388" y="62682"/>
                  </a:lnTo>
                  <a:lnTo>
                    <a:pt x="95194" y="62287"/>
                  </a:lnTo>
                  <a:lnTo>
                    <a:pt x="95198" y="61837"/>
                  </a:lnTo>
                  <a:lnTo>
                    <a:pt x="95282" y="61569"/>
                  </a:lnTo>
                  <a:lnTo>
                    <a:pt x="95427" y="61383"/>
                  </a:lnTo>
                  <a:lnTo>
                    <a:pt x="96583" y="60711"/>
                  </a:lnTo>
                  <a:lnTo>
                    <a:pt x="97169" y="60062"/>
                  </a:lnTo>
                  <a:lnTo>
                    <a:pt x="97427" y="59003"/>
                  </a:lnTo>
                  <a:lnTo>
                    <a:pt x="97392" y="58159"/>
                  </a:lnTo>
                  <a:lnTo>
                    <a:pt x="96209" y="56015"/>
                  </a:lnTo>
                  <a:lnTo>
                    <a:pt x="96141" y="55802"/>
                  </a:lnTo>
                  <a:lnTo>
                    <a:pt x="96195" y="55401"/>
                  </a:lnTo>
                  <a:lnTo>
                    <a:pt x="96347" y="55200"/>
                  </a:lnTo>
                  <a:lnTo>
                    <a:pt x="96670" y="55063"/>
                  </a:lnTo>
                  <a:lnTo>
                    <a:pt x="96820" y="55037"/>
                  </a:lnTo>
                  <a:lnTo>
                    <a:pt x="97912" y="54830"/>
                  </a:lnTo>
                  <a:lnTo>
                    <a:pt x="98435" y="54303"/>
                  </a:lnTo>
                  <a:lnTo>
                    <a:pt x="98458" y="54169"/>
                  </a:lnTo>
                  <a:lnTo>
                    <a:pt x="98393" y="53678"/>
                  </a:lnTo>
                  <a:lnTo>
                    <a:pt x="97915" y="52194"/>
                  </a:lnTo>
                  <a:lnTo>
                    <a:pt x="97652" y="51786"/>
                  </a:lnTo>
                  <a:lnTo>
                    <a:pt x="97174" y="51043"/>
                  </a:lnTo>
                  <a:lnTo>
                    <a:pt x="96960" y="50710"/>
                  </a:lnTo>
                  <a:lnTo>
                    <a:pt x="96286" y="49207"/>
                  </a:lnTo>
                  <a:lnTo>
                    <a:pt x="96233" y="48704"/>
                  </a:lnTo>
                  <a:lnTo>
                    <a:pt x="96027" y="48477"/>
                  </a:lnTo>
                  <a:lnTo>
                    <a:pt x="95436" y="48097"/>
                  </a:lnTo>
                  <a:lnTo>
                    <a:pt x="94909" y="47863"/>
                  </a:lnTo>
                  <a:lnTo>
                    <a:pt x="93416" y="47959"/>
                  </a:lnTo>
                  <a:lnTo>
                    <a:pt x="91808" y="47716"/>
                  </a:lnTo>
                  <a:lnTo>
                    <a:pt x="91098" y="47512"/>
                  </a:lnTo>
                  <a:lnTo>
                    <a:pt x="90308" y="47065"/>
                  </a:lnTo>
                  <a:lnTo>
                    <a:pt x="89831" y="46637"/>
                  </a:lnTo>
                  <a:lnTo>
                    <a:pt x="89739" y="46448"/>
                  </a:lnTo>
                  <a:lnTo>
                    <a:pt x="89789" y="46098"/>
                  </a:lnTo>
                  <a:lnTo>
                    <a:pt x="90048" y="45845"/>
                  </a:lnTo>
                  <a:lnTo>
                    <a:pt x="91641" y="45522"/>
                  </a:lnTo>
                  <a:lnTo>
                    <a:pt x="91966" y="45295"/>
                  </a:lnTo>
                  <a:lnTo>
                    <a:pt x="92027" y="45109"/>
                  </a:lnTo>
                  <a:lnTo>
                    <a:pt x="91958" y="44811"/>
                  </a:lnTo>
                  <a:lnTo>
                    <a:pt x="91053" y="44126"/>
                  </a:lnTo>
                  <a:lnTo>
                    <a:pt x="90400" y="43382"/>
                  </a:lnTo>
                  <a:lnTo>
                    <a:pt x="90251" y="42992"/>
                  </a:lnTo>
                  <a:lnTo>
                    <a:pt x="90358" y="42620"/>
                  </a:lnTo>
                  <a:lnTo>
                    <a:pt x="90652" y="42448"/>
                  </a:lnTo>
                  <a:lnTo>
                    <a:pt x="91046" y="42396"/>
                  </a:lnTo>
                  <a:lnTo>
                    <a:pt x="92291" y="42717"/>
                  </a:lnTo>
                  <a:lnTo>
                    <a:pt x="92688" y="42750"/>
                  </a:lnTo>
                  <a:lnTo>
                    <a:pt x="92852" y="42665"/>
                  </a:lnTo>
                  <a:lnTo>
                    <a:pt x="93032" y="42416"/>
                  </a:lnTo>
                  <a:lnTo>
                    <a:pt x="93032" y="42270"/>
                  </a:lnTo>
                  <a:lnTo>
                    <a:pt x="92940" y="42133"/>
                  </a:lnTo>
                  <a:lnTo>
                    <a:pt x="91500" y="41455"/>
                  </a:lnTo>
                  <a:lnTo>
                    <a:pt x="90725" y="40897"/>
                  </a:lnTo>
                  <a:lnTo>
                    <a:pt x="90580" y="40704"/>
                  </a:lnTo>
                  <a:lnTo>
                    <a:pt x="90393" y="40172"/>
                  </a:lnTo>
                  <a:lnTo>
                    <a:pt x="90446" y="39677"/>
                  </a:lnTo>
                  <a:lnTo>
                    <a:pt x="90588" y="39394"/>
                  </a:lnTo>
                  <a:lnTo>
                    <a:pt x="90744" y="39179"/>
                  </a:lnTo>
                  <a:lnTo>
                    <a:pt x="91646" y="38654"/>
                  </a:lnTo>
                  <a:lnTo>
                    <a:pt x="92521" y="38316"/>
                  </a:lnTo>
                  <a:lnTo>
                    <a:pt x="93821" y="37978"/>
                  </a:lnTo>
                  <a:lnTo>
                    <a:pt x="94157" y="37803"/>
                  </a:lnTo>
                  <a:lnTo>
                    <a:pt x="94421" y="37632"/>
                  </a:lnTo>
                  <a:lnTo>
                    <a:pt x="94639" y="37133"/>
                  </a:lnTo>
                  <a:lnTo>
                    <a:pt x="94563" y="36918"/>
                  </a:lnTo>
                  <a:lnTo>
                    <a:pt x="94246" y="36583"/>
                  </a:lnTo>
                  <a:lnTo>
                    <a:pt x="93921" y="36371"/>
                  </a:lnTo>
                  <a:lnTo>
                    <a:pt x="93478" y="36303"/>
                  </a:lnTo>
                  <a:lnTo>
                    <a:pt x="92541" y="36374"/>
                  </a:lnTo>
                  <a:lnTo>
                    <a:pt x="92174" y="36537"/>
                  </a:lnTo>
                  <a:lnTo>
                    <a:pt x="91902" y="36775"/>
                  </a:lnTo>
                  <a:lnTo>
                    <a:pt x="91226" y="37720"/>
                  </a:lnTo>
                  <a:lnTo>
                    <a:pt x="90725" y="37910"/>
                  </a:lnTo>
                  <a:lnTo>
                    <a:pt x="90171" y="37936"/>
                  </a:lnTo>
                  <a:lnTo>
                    <a:pt x="89798" y="37925"/>
                  </a:lnTo>
                  <a:lnTo>
                    <a:pt x="89147" y="37809"/>
                  </a:lnTo>
                  <a:lnTo>
                    <a:pt x="87469" y="37214"/>
                  </a:lnTo>
                  <a:lnTo>
                    <a:pt x="86831" y="37154"/>
                  </a:lnTo>
                  <a:lnTo>
                    <a:pt x="86028" y="37077"/>
                  </a:lnTo>
                  <a:lnTo>
                    <a:pt x="84247" y="36445"/>
                  </a:lnTo>
                  <a:lnTo>
                    <a:pt x="83992" y="36109"/>
                  </a:lnTo>
                  <a:lnTo>
                    <a:pt x="83930" y="35882"/>
                  </a:lnTo>
                  <a:lnTo>
                    <a:pt x="83995" y="35677"/>
                  </a:lnTo>
                  <a:lnTo>
                    <a:pt x="84320" y="35271"/>
                  </a:lnTo>
                  <a:lnTo>
                    <a:pt x="86399" y="33876"/>
                  </a:lnTo>
                  <a:lnTo>
                    <a:pt x="86839" y="33474"/>
                  </a:lnTo>
                  <a:lnTo>
                    <a:pt x="87110" y="32306"/>
                  </a:lnTo>
                  <a:lnTo>
                    <a:pt x="87083" y="32008"/>
                  </a:lnTo>
                  <a:lnTo>
                    <a:pt x="86877" y="31476"/>
                  </a:lnTo>
                  <a:lnTo>
                    <a:pt x="86639" y="31268"/>
                  </a:lnTo>
                  <a:lnTo>
                    <a:pt x="85821" y="30915"/>
                  </a:lnTo>
                  <a:lnTo>
                    <a:pt x="85377" y="30989"/>
                  </a:lnTo>
                  <a:lnTo>
                    <a:pt x="85102" y="31161"/>
                  </a:lnTo>
                  <a:lnTo>
                    <a:pt x="84911" y="31473"/>
                  </a:lnTo>
                  <a:lnTo>
                    <a:pt x="84896" y="32816"/>
                  </a:lnTo>
                  <a:lnTo>
                    <a:pt x="84732" y="33218"/>
                  </a:lnTo>
                  <a:lnTo>
                    <a:pt x="83589" y="33717"/>
                  </a:lnTo>
                  <a:lnTo>
                    <a:pt x="82366" y="33892"/>
                  </a:lnTo>
                  <a:lnTo>
                    <a:pt x="81915" y="33777"/>
                  </a:lnTo>
                  <a:lnTo>
                    <a:pt x="81597" y="33349"/>
                  </a:lnTo>
                  <a:lnTo>
                    <a:pt x="81547" y="32963"/>
                  </a:lnTo>
                  <a:lnTo>
                    <a:pt x="81596" y="32200"/>
                  </a:lnTo>
                  <a:lnTo>
                    <a:pt x="81734" y="31631"/>
                  </a:lnTo>
                  <a:lnTo>
                    <a:pt x="81763" y="31311"/>
                  </a:lnTo>
                  <a:lnTo>
                    <a:pt x="81832" y="30559"/>
                  </a:lnTo>
                  <a:lnTo>
                    <a:pt x="81638" y="29907"/>
                  </a:lnTo>
                  <a:lnTo>
                    <a:pt x="80898" y="29020"/>
                  </a:lnTo>
                  <a:lnTo>
                    <a:pt x="78930" y="27695"/>
                  </a:lnTo>
                  <a:lnTo>
                    <a:pt x="78682" y="26779"/>
                  </a:lnTo>
                  <a:lnTo>
                    <a:pt x="78770" y="26593"/>
                  </a:lnTo>
                  <a:lnTo>
                    <a:pt x="79007" y="26392"/>
                  </a:lnTo>
                  <a:lnTo>
                    <a:pt x="79365" y="26213"/>
                  </a:lnTo>
                  <a:lnTo>
                    <a:pt x="80060" y="25889"/>
                  </a:lnTo>
                  <a:lnTo>
                    <a:pt x="80827" y="25834"/>
                  </a:lnTo>
                  <a:lnTo>
                    <a:pt x="81649" y="25886"/>
                  </a:lnTo>
                  <a:lnTo>
                    <a:pt x="82929" y="25713"/>
                  </a:lnTo>
                  <a:lnTo>
                    <a:pt x="84699" y="25758"/>
                  </a:lnTo>
                  <a:lnTo>
                    <a:pt x="85463" y="25412"/>
                  </a:lnTo>
                  <a:lnTo>
                    <a:pt x="85859" y="24671"/>
                  </a:lnTo>
                  <a:lnTo>
                    <a:pt x="86175" y="23018"/>
                  </a:lnTo>
                  <a:lnTo>
                    <a:pt x="86242" y="22479"/>
                  </a:lnTo>
                  <a:lnTo>
                    <a:pt x="86271" y="22250"/>
                  </a:lnTo>
                  <a:lnTo>
                    <a:pt x="86299" y="22024"/>
                  </a:lnTo>
                  <a:lnTo>
                    <a:pt x="86305" y="21395"/>
                  </a:lnTo>
                  <a:lnTo>
                    <a:pt x="86227" y="20920"/>
                  </a:lnTo>
                  <a:lnTo>
                    <a:pt x="86009" y="19735"/>
                  </a:lnTo>
                  <a:lnTo>
                    <a:pt x="85746" y="19418"/>
                  </a:lnTo>
                  <a:lnTo>
                    <a:pt x="85182" y="18943"/>
                  </a:lnTo>
                  <a:lnTo>
                    <a:pt x="84620" y="18776"/>
                  </a:lnTo>
                  <a:lnTo>
                    <a:pt x="83559" y="18793"/>
                  </a:lnTo>
                  <a:lnTo>
                    <a:pt x="83241" y="18798"/>
                  </a:lnTo>
                  <a:lnTo>
                    <a:pt x="83091" y="18765"/>
                  </a:lnTo>
                  <a:lnTo>
                    <a:pt x="82586" y="18640"/>
                  </a:lnTo>
                  <a:lnTo>
                    <a:pt x="81222" y="18115"/>
                  </a:lnTo>
                  <a:lnTo>
                    <a:pt x="80486" y="17631"/>
                  </a:lnTo>
                  <a:lnTo>
                    <a:pt x="79138" y="17390"/>
                  </a:lnTo>
                  <a:lnTo>
                    <a:pt x="78893" y="17595"/>
                  </a:lnTo>
                  <a:lnTo>
                    <a:pt x="78975" y="17886"/>
                  </a:lnTo>
                  <a:lnTo>
                    <a:pt x="79144" y="18106"/>
                  </a:lnTo>
                  <a:lnTo>
                    <a:pt x="79551" y="18637"/>
                  </a:lnTo>
                  <a:lnTo>
                    <a:pt x="79658" y="18945"/>
                  </a:lnTo>
                  <a:lnTo>
                    <a:pt x="79654" y="19573"/>
                  </a:lnTo>
                  <a:lnTo>
                    <a:pt x="79614" y="19743"/>
                  </a:lnTo>
                  <a:lnTo>
                    <a:pt x="79144" y="20292"/>
                  </a:lnTo>
                  <a:lnTo>
                    <a:pt x="78979" y="20328"/>
                  </a:lnTo>
                  <a:lnTo>
                    <a:pt x="78602" y="20363"/>
                  </a:lnTo>
                  <a:lnTo>
                    <a:pt x="77638" y="20126"/>
                  </a:lnTo>
                  <a:lnTo>
                    <a:pt x="77225" y="20024"/>
                  </a:lnTo>
                  <a:lnTo>
                    <a:pt x="75032" y="19478"/>
                  </a:lnTo>
                  <a:lnTo>
                    <a:pt x="74196" y="19167"/>
                  </a:lnTo>
                  <a:lnTo>
                    <a:pt x="73830" y="18663"/>
                  </a:lnTo>
                  <a:lnTo>
                    <a:pt x="73630" y="18089"/>
                  </a:lnTo>
                  <a:lnTo>
                    <a:pt x="73491" y="17694"/>
                  </a:lnTo>
                  <a:lnTo>
                    <a:pt x="73317" y="17591"/>
                  </a:lnTo>
                  <a:lnTo>
                    <a:pt x="72821" y="17301"/>
                  </a:lnTo>
                  <a:lnTo>
                    <a:pt x="72442" y="17244"/>
                  </a:lnTo>
                  <a:lnTo>
                    <a:pt x="72185" y="17358"/>
                  </a:lnTo>
                  <a:lnTo>
                    <a:pt x="72049" y="17529"/>
                  </a:lnTo>
                  <a:lnTo>
                    <a:pt x="72072" y="17775"/>
                  </a:lnTo>
                  <a:lnTo>
                    <a:pt x="72276" y="18251"/>
                  </a:lnTo>
                  <a:lnTo>
                    <a:pt x="72397" y="19050"/>
                  </a:lnTo>
                  <a:lnTo>
                    <a:pt x="72344" y="19580"/>
                  </a:lnTo>
                  <a:lnTo>
                    <a:pt x="71776" y="20495"/>
                  </a:lnTo>
                  <a:lnTo>
                    <a:pt x="71459" y="20609"/>
                  </a:lnTo>
                  <a:lnTo>
                    <a:pt x="71307" y="20647"/>
                  </a:lnTo>
                  <a:lnTo>
                    <a:pt x="71050" y="20647"/>
                  </a:lnTo>
                  <a:lnTo>
                    <a:pt x="70702" y="20571"/>
                  </a:lnTo>
                  <a:lnTo>
                    <a:pt x="70454" y="20386"/>
                  </a:lnTo>
                  <a:lnTo>
                    <a:pt x="70278" y="20001"/>
                  </a:lnTo>
                  <a:lnTo>
                    <a:pt x="70112" y="19601"/>
                  </a:lnTo>
                  <a:lnTo>
                    <a:pt x="69885" y="19202"/>
                  </a:lnTo>
                  <a:lnTo>
                    <a:pt x="69673" y="18974"/>
                  </a:lnTo>
                  <a:lnTo>
                    <a:pt x="69310" y="18898"/>
                  </a:lnTo>
                  <a:lnTo>
                    <a:pt x="68659" y="18955"/>
                  </a:lnTo>
                  <a:lnTo>
                    <a:pt x="68130" y="19128"/>
                  </a:lnTo>
                  <a:lnTo>
                    <a:pt x="67635" y="19782"/>
                  </a:lnTo>
                  <a:lnTo>
                    <a:pt x="67283" y="19998"/>
                  </a:lnTo>
                  <a:lnTo>
                    <a:pt x="66231" y="20050"/>
                  </a:lnTo>
                  <a:lnTo>
                    <a:pt x="65373" y="19925"/>
                  </a:lnTo>
                  <a:lnTo>
                    <a:pt x="63869" y="19854"/>
                  </a:lnTo>
                  <a:lnTo>
                    <a:pt x="63393" y="19739"/>
                  </a:lnTo>
                  <a:lnTo>
                    <a:pt x="62972" y="19486"/>
                  </a:lnTo>
                  <a:lnTo>
                    <a:pt x="62796" y="19292"/>
                  </a:lnTo>
                  <a:lnTo>
                    <a:pt x="61171" y="16427"/>
                  </a:lnTo>
                  <a:lnTo>
                    <a:pt x="61051" y="16288"/>
                  </a:lnTo>
                  <a:lnTo>
                    <a:pt x="60362" y="15489"/>
                  </a:lnTo>
                  <a:lnTo>
                    <a:pt x="59605" y="14146"/>
                  </a:lnTo>
                  <a:lnTo>
                    <a:pt x="59233" y="13755"/>
                  </a:lnTo>
                  <a:lnTo>
                    <a:pt x="58092" y="12944"/>
                  </a:lnTo>
                  <a:lnTo>
                    <a:pt x="57798" y="12580"/>
                  </a:lnTo>
                  <a:lnTo>
                    <a:pt x="57541" y="12115"/>
                  </a:lnTo>
                  <a:lnTo>
                    <a:pt x="55423" y="10024"/>
                  </a:lnTo>
                  <a:lnTo>
                    <a:pt x="55045" y="9600"/>
                  </a:lnTo>
                  <a:lnTo>
                    <a:pt x="54871" y="9405"/>
                  </a:lnTo>
                  <a:lnTo>
                    <a:pt x="54607" y="9109"/>
                  </a:lnTo>
                  <a:lnTo>
                    <a:pt x="54227" y="8752"/>
                  </a:lnTo>
                  <a:lnTo>
                    <a:pt x="53614" y="8380"/>
                  </a:lnTo>
                  <a:lnTo>
                    <a:pt x="53315" y="8378"/>
                  </a:lnTo>
                  <a:lnTo>
                    <a:pt x="52794" y="8373"/>
                  </a:lnTo>
                  <a:lnTo>
                    <a:pt x="52633" y="8299"/>
                  </a:lnTo>
                  <a:lnTo>
                    <a:pt x="51690" y="7242"/>
                  </a:lnTo>
                  <a:lnTo>
                    <a:pt x="51092" y="6897"/>
                  </a:lnTo>
                  <a:lnTo>
                    <a:pt x="50786" y="6780"/>
                  </a:lnTo>
                  <a:lnTo>
                    <a:pt x="50621" y="6717"/>
                  </a:lnTo>
                  <a:lnTo>
                    <a:pt x="50303" y="6596"/>
                  </a:lnTo>
                  <a:lnTo>
                    <a:pt x="50099" y="6566"/>
                  </a:lnTo>
                  <a:lnTo>
                    <a:pt x="49786" y="6522"/>
                  </a:lnTo>
                  <a:lnTo>
                    <a:pt x="48218" y="6024"/>
                  </a:lnTo>
                  <a:lnTo>
                    <a:pt x="47083" y="5808"/>
                  </a:lnTo>
                  <a:lnTo>
                    <a:pt x="46757" y="5592"/>
                  </a:lnTo>
                  <a:lnTo>
                    <a:pt x="45688" y="5250"/>
                  </a:lnTo>
                  <a:lnTo>
                    <a:pt x="44265" y="5211"/>
                  </a:lnTo>
                  <a:lnTo>
                    <a:pt x="44081" y="5121"/>
                  </a:lnTo>
                  <a:lnTo>
                    <a:pt x="43932" y="5048"/>
                  </a:lnTo>
                  <a:lnTo>
                    <a:pt x="43488" y="4829"/>
                  </a:lnTo>
                  <a:lnTo>
                    <a:pt x="43274" y="4724"/>
                  </a:lnTo>
                  <a:lnTo>
                    <a:pt x="42078" y="4404"/>
                  </a:lnTo>
                  <a:lnTo>
                    <a:pt x="41848" y="4384"/>
                  </a:lnTo>
                  <a:lnTo>
                    <a:pt x="41396" y="4346"/>
                  </a:lnTo>
                  <a:lnTo>
                    <a:pt x="40602" y="4486"/>
                  </a:lnTo>
                  <a:lnTo>
                    <a:pt x="39521" y="5274"/>
                  </a:lnTo>
                  <a:lnTo>
                    <a:pt x="39349" y="5460"/>
                  </a:lnTo>
                  <a:lnTo>
                    <a:pt x="38797" y="6606"/>
                  </a:lnTo>
                  <a:lnTo>
                    <a:pt x="37989" y="7488"/>
                  </a:lnTo>
                  <a:lnTo>
                    <a:pt x="37494" y="7596"/>
                  </a:lnTo>
                  <a:lnTo>
                    <a:pt x="34831" y="7574"/>
                  </a:lnTo>
                  <a:lnTo>
                    <a:pt x="34283" y="7857"/>
                  </a:lnTo>
                  <a:lnTo>
                    <a:pt x="34079" y="8102"/>
                  </a:lnTo>
                  <a:lnTo>
                    <a:pt x="34096" y="8493"/>
                  </a:lnTo>
                  <a:lnTo>
                    <a:pt x="34839" y="9296"/>
                  </a:lnTo>
                  <a:lnTo>
                    <a:pt x="35280" y="9772"/>
                  </a:lnTo>
                  <a:lnTo>
                    <a:pt x="35315" y="10018"/>
                  </a:lnTo>
                  <a:lnTo>
                    <a:pt x="35123" y="10379"/>
                  </a:lnTo>
                  <a:lnTo>
                    <a:pt x="34786" y="10718"/>
                  </a:lnTo>
                  <a:lnTo>
                    <a:pt x="33442" y="11485"/>
                  </a:lnTo>
                  <a:lnTo>
                    <a:pt x="33157" y="11787"/>
                  </a:lnTo>
                  <a:lnTo>
                    <a:pt x="32953" y="12004"/>
                  </a:lnTo>
                  <a:lnTo>
                    <a:pt x="32321" y="12676"/>
                  </a:lnTo>
                  <a:lnTo>
                    <a:pt x="31368" y="13435"/>
                  </a:lnTo>
                  <a:lnTo>
                    <a:pt x="31149" y="13763"/>
                  </a:lnTo>
                  <a:lnTo>
                    <a:pt x="30318" y="15001"/>
                  </a:lnTo>
                  <a:lnTo>
                    <a:pt x="30168" y="15659"/>
                  </a:lnTo>
                  <a:lnTo>
                    <a:pt x="30165" y="16430"/>
                  </a:lnTo>
                  <a:lnTo>
                    <a:pt x="29943" y="16821"/>
                  </a:lnTo>
                  <a:lnTo>
                    <a:pt x="29717" y="16895"/>
                  </a:lnTo>
                  <a:lnTo>
                    <a:pt x="29502" y="16843"/>
                  </a:lnTo>
                  <a:lnTo>
                    <a:pt x="29161" y="16761"/>
                  </a:lnTo>
                  <a:lnTo>
                    <a:pt x="27464" y="16556"/>
                  </a:lnTo>
                  <a:lnTo>
                    <a:pt x="25825" y="15807"/>
                  </a:lnTo>
                  <a:lnTo>
                    <a:pt x="25526" y="15670"/>
                  </a:lnTo>
                  <a:lnTo>
                    <a:pt x="24367" y="15140"/>
                  </a:lnTo>
                  <a:lnTo>
                    <a:pt x="23735" y="14913"/>
                  </a:lnTo>
                  <a:lnTo>
                    <a:pt x="22467" y="14488"/>
                  </a:lnTo>
                  <a:lnTo>
                    <a:pt x="21288" y="14092"/>
                  </a:lnTo>
                  <a:lnTo>
                    <a:pt x="20395" y="13843"/>
                  </a:lnTo>
                  <a:lnTo>
                    <a:pt x="18702" y="13371"/>
                  </a:lnTo>
                  <a:lnTo>
                    <a:pt x="18193" y="13386"/>
                  </a:lnTo>
                  <a:lnTo>
                    <a:pt x="17879" y="13505"/>
                  </a:lnTo>
                  <a:lnTo>
                    <a:pt x="17718" y="13762"/>
                  </a:lnTo>
                  <a:lnTo>
                    <a:pt x="17818" y="14167"/>
                  </a:lnTo>
                  <a:lnTo>
                    <a:pt x="18228" y="14513"/>
                  </a:lnTo>
                  <a:lnTo>
                    <a:pt x="18473" y="14948"/>
                  </a:lnTo>
                  <a:lnTo>
                    <a:pt x="18500" y="15253"/>
                  </a:lnTo>
                  <a:lnTo>
                    <a:pt x="18447" y="15447"/>
                  </a:lnTo>
                  <a:lnTo>
                    <a:pt x="18202" y="15685"/>
                  </a:lnTo>
                  <a:lnTo>
                    <a:pt x="17869" y="15795"/>
                  </a:lnTo>
                  <a:lnTo>
                    <a:pt x="17332" y="15719"/>
                  </a:lnTo>
                  <a:lnTo>
                    <a:pt x="16850" y="15477"/>
                  </a:lnTo>
                  <a:lnTo>
                    <a:pt x="16623" y="15251"/>
                  </a:lnTo>
                  <a:lnTo>
                    <a:pt x="15949" y="15002"/>
                  </a:lnTo>
                  <a:lnTo>
                    <a:pt x="14713" y="15489"/>
                  </a:lnTo>
                  <a:lnTo>
                    <a:pt x="14618" y="15875"/>
                  </a:lnTo>
                  <a:lnTo>
                    <a:pt x="14616" y="16163"/>
                  </a:lnTo>
                  <a:lnTo>
                    <a:pt x="14681" y="16338"/>
                  </a:lnTo>
                  <a:lnTo>
                    <a:pt x="15179" y="17008"/>
                  </a:lnTo>
                  <a:lnTo>
                    <a:pt x="16048" y="17956"/>
                  </a:lnTo>
                  <a:lnTo>
                    <a:pt x="16067" y="18134"/>
                  </a:lnTo>
                  <a:lnTo>
                    <a:pt x="15945" y="18406"/>
                  </a:lnTo>
                  <a:lnTo>
                    <a:pt x="15710" y="18558"/>
                  </a:lnTo>
                  <a:lnTo>
                    <a:pt x="15300" y="18626"/>
                  </a:lnTo>
                  <a:lnTo>
                    <a:pt x="14600" y="18506"/>
                  </a:lnTo>
                  <a:lnTo>
                    <a:pt x="13670" y="17985"/>
                  </a:lnTo>
                  <a:lnTo>
                    <a:pt x="13015" y="17341"/>
                  </a:lnTo>
                  <a:lnTo>
                    <a:pt x="10810" y="16525"/>
                  </a:lnTo>
                  <a:lnTo>
                    <a:pt x="9814" y="16049"/>
                  </a:lnTo>
                  <a:lnTo>
                    <a:pt x="9121" y="15963"/>
                  </a:lnTo>
                  <a:lnTo>
                    <a:pt x="8510" y="16222"/>
                  </a:lnTo>
                  <a:lnTo>
                    <a:pt x="8161" y="16639"/>
                  </a:lnTo>
                  <a:lnTo>
                    <a:pt x="8122" y="16986"/>
                  </a:lnTo>
                  <a:lnTo>
                    <a:pt x="8202" y="17269"/>
                  </a:lnTo>
                  <a:lnTo>
                    <a:pt x="8393" y="17600"/>
                  </a:lnTo>
                  <a:lnTo>
                    <a:pt x="9163" y="18720"/>
                  </a:lnTo>
                  <a:lnTo>
                    <a:pt x="9819" y="19452"/>
                  </a:lnTo>
                  <a:lnTo>
                    <a:pt x="9691" y="19540"/>
                  </a:lnTo>
                  <a:lnTo>
                    <a:pt x="11011" y="20577"/>
                  </a:lnTo>
                  <a:lnTo>
                    <a:pt x="12228" y="21184"/>
                  </a:lnTo>
                  <a:lnTo>
                    <a:pt x="12745" y="21638"/>
                  </a:lnTo>
                  <a:lnTo>
                    <a:pt x="12917" y="21902"/>
                  </a:lnTo>
                  <a:lnTo>
                    <a:pt x="12967" y="22326"/>
                  </a:lnTo>
                  <a:lnTo>
                    <a:pt x="12821" y="22684"/>
                  </a:lnTo>
                  <a:lnTo>
                    <a:pt x="12074" y="23167"/>
                  </a:lnTo>
                  <a:lnTo>
                    <a:pt x="11539" y="23319"/>
                  </a:lnTo>
                  <a:lnTo>
                    <a:pt x="11056" y="23233"/>
                  </a:lnTo>
                  <a:lnTo>
                    <a:pt x="10165" y="22932"/>
                  </a:lnTo>
                  <a:lnTo>
                    <a:pt x="9836" y="22686"/>
                  </a:lnTo>
                  <a:lnTo>
                    <a:pt x="9400" y="22202"/>
                  </a:lnTo>
                  <a:lnTo>
                    <a:pt x="8450" y="21793"/>
                  </a:lnTo>
                  <a:lnTo>
                    <a:pt x="8919" y="20042"/>
                  </a:lnTo>
                  <a:lnTo>
                    <a:pt x="3160" y="19479"/>
                  </a:lnTo>
                  <a:lnTo>
                    <a:pt x="0" y="19291"/>
                  </a:lnTo>
                  <a:lnTo>
                    <a:pt x="1634" y="15485"/>
                  </a:lnTo>
                  <a:lnTo>
                    <a:pt x="2640" y="13364"/>
                  </a:lnTo>
                  <a:lnTo>
                    <a:pt x="4547" y="10796"/>
                  </a:lnTo>
                  <a:lnTo>
                    <a:pt x="5114" y="10773"/>
                  </a:lnTo>
                  <a:lnTo>
                    <a:pt x="5183" y="10558"/>
                  </a:lnTo>
                  <a:lnTo>
                    <a:pt x="4907" y="10264"/>
                  </a:lnTo>
                  <a:lnTo>
                    <a:pt x="4171" y="10372"/>
                  </a:lnTo>
                  <a:lnTo>
                    <a:pt x="4642" y="10093"/>
                  </a:lnTo>
                  <a:lnTo>
                    <a:pt x="5056" y="10018"/>
                  </a:lnTo>
                  <a:lnTo>
                    <a:pt x="5217" y="10271"/>
                  </a:lnTo>
                  <a:lnTo>
                    <a:pt x="5435" y="10442"/>
                  </a:lnTo>
                  <a:lnTo>
                    <a:pt x="6029" y="10517"/>
                  </a:lnTo>
                  <a:lnTo>
                    <a:pt x="6485" y="10465"/>
                  </a:lnTo>
                  <a:lnTo>
                    <a:pt x="6524" y="10089"/>
                  </a:lnTo>
                  <a:lnTo>
                    <a:pt x="6474" y="9497"/>
                  </a:lnTo>
                  <a:lnTo>
                    <a:pt x="7435" y="10219"/>
                  </a:lnTo>
                  <a:lnTo>
                    <a:pt x="8593" y="10688"/>
                  </a:lnTo>
                  <a:lnTo>
                    <a:pt x="8769" y="10625"/>
                  </a:lnTo>
                  <a:lnTo>
                    <a:pt x="8719" y="9996"/>
                  </a:lnTo>
                  <a:lnTo>
                    <a:pt x="8389" y="9657"/>
                  </a:lnTo>
                  <a:lnTo>
                    <a:pt x="7976" y="9382"/>
                  </a:lnTo>
                  <a:lnTo>
                    <a:pt x="8187" y="7529"/>
                  </a:lnTo>
                  <a:lnTo>
                    <a:pt x="8489" y="6227"/>
                  </a:lnTo>
                  <a:lnTo>
                    <a:pt x="8966" y="5106"/>
                  </a:lnTo>
                  <a:lnTo>
                    <a:pt x="9770" y="5148"/>
                  </a:lnTo>
                  <a:lnTo>
                    <a:pt x="10479" y="5528"/>
                  </a:lnTo>
                  <a:lnTo>
                    <a:pt x="10636" y="5498"/>
                  </a:lnTo>
                  <a:lnTo>
                    <a:pt x="11050" y="5093"/>
                  </a:lnTo>
                  <a:lnTo>
                    <a:pt x="11714" y="3899"/>
                  </a:lnTo>
                  <a:lnTo>
                    <a:pt x="11913" y="3810"/>
                  </a:lnTo>
                  <a:lnTo>
                    <a:pt x="12097" y="3594"/>
                  </a:lnTo>
                  <a:lnTo>
                    <a:pt x="12523" y="2917"/>
                  </a:lnTo>
                  <a:lnTo>
                    <a:pt x="13475" y="953"/>
                  </a:lnTo>
                  <a:lnTo>
                    <a:pt x="13909" y="31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5" name="pg216">
              <a:extLst>
                <a:ext uri="{FF2B5EF4-FFF2-40B4-BE49-F238E27FC236}">
                  <a16:creationId xmlns:a16="http://schemas.microsoft.com/office/drawing/2014/main" id="{05B40FF1-9703-E543-AF7E-84850D82E0CF}"/>
                </a:ext>
              </a:extLst>
            </p:cNvPr>
            <p:cNvSpPr/>
            <p:nvPr/>
          </p:nvSpPr>
          <p:spPr>
            <a:xfrm>
              <a:off x="7711938" y="2665828"/>
              <a:ext cx="35257" cy="34711"/>
            </a:xfrm>
            <a:custGeom>
              <a:avLst/>
              <a:gdLst/>
              <a:ahLst/>
              <a:cxnLst/>
              <a:rect l="0" t="0" r="0" b="0"/>
              <a:pathLst>
                <a:path w="35257" h="34711">
                  <a:moveTo>
                    <a:pt x="35257" y="27212"/>
                  </a:moveTo>
                  <a:lnTo>
                    <a:pt x="34920" y="27570"/>
                  </a:lnTo>
                  <a:lnTo>
                    <a:pt x="34661" y="27781"/>
                  </a:lnTo>
                  <a:lnTo>
                    <a:pt x="30894" y="30969"/>
                  </a:lnTo>
                  <a:lnTo>
                    <a:pt x="30402" y="31978"/>
                  </a:lnTo>
                  <a:lnTo>
                    <a:pt x="30363" y="32108"/>
                  </a:lnTo>
                  <a:lnTo>
                    <a:pt x="30234" y="32614"/>
                  </a:lnTo>
                  <a:lnTo>
                    <a:pt x="30181" y="32824"/>
                  </a:lnTo>
                  <a:lnTo>
                    <a:pt x="29767" y="33263"/>
                  </a:lnTo>
                  <a:lnTo>
                    <a:pt x="29107" y="33800"/>
                  </a:lnTo>
                  <a:lnTo>
                    <a:pt x="28161" y="32320"/>
                  </a:lnTo>
                  <a:lnTo>
                    <a:pt x="27976" y="31863"/>
                  </a:lnTo>
                  <a:lnTo>
                    <a:pt x="27786" y="31408"/>
                  </a:lnTo>
                  <a:lnTo>
                    <a:pt x="27423" y="30612"/>
                  </a:lnTo>
                  <a:lnTo>
                    <a:pt x="26970" y="30490"/>
                  </a:lnTo>
                  <a:lnTo>
                    <a:pt x="26661" y="30223"/>
                  </a:lnTo>
                  <a:lnTo>
                    <a:pt x="26543" y="30091"/>
                  </a:lnTo>
                  <a:lnTo>
                    <a:pt x="26180" y="29229"/>
                  </a:lnTo>
                  <a:lnTo>
                    <a:pt x="25921" y="29132"/>
                  </a:lnTo>
                  <a:lnTo>
                    <a:pt x="25792" y="29197"/>
                  </a:lnTo>
                  <a:lnTo>
                    <a:pt x="25274" y="29148"/>
                  </a:lnTo>
                  <a:lnTo>
                    <a:pt x="25196" y="28774"/>
                  </a:lnTo>
                  <a:lnTo>
                    <a:pt x="24614" y="28530"/>
                  </a:lnTo>
                  <a:lnTo>
                    <a:pt x="23293" y="28806"/>
                  </a:lnTo>
                  <a:lnTo>
                    <a:pt x="23060" y="29001"/>
                  </a:lnTo>
                  <a:lnTo>
                    <a:pt x="22921" y="29212"/>
                  </a:lnTo>
                  <a:lnTo>
                    <a:pt x="22814" y="29376"/>
                  </a:lnTo>
                  <a:lnTo>
                    <a:pt x="22050" y="29554"/>
                  </a:lnTo>
                  <a:lnTo>
                    <a:pt x="22115" y="29099"/>
                  </a:lnTo>
                  <a:lnTo>
                    <a:pt x="21948" y="29069"/>
                  </a:lnTo>
                  <a:lnTo>
                    <a:pt x="21791" y="29132"/>
                  </a:lnTo>
                  <a:lnTo>
                    <a:pt x="21643" y="29375"/>
                  </a:lnTo>
                  <a:lnTo>
                    <a:pt x="21312" y="29632"/>
                  </a:lnTo>
                  <a:lnTo>
                    <a:pt x="20679" y="29733"/>
                  </a:lnTo>
                  <a:lnTo>
                    <a:pt x="20439" y="29903"/>
                  </a:lnTo>
                  <a:lnTo>
                    <a:pt x="20224" y="29636"/>
                  </a:lnTo>
                  <a:lnTo>
                    <a:pt x="20046" y="29732"/>
                  </a:lnTo>
                  <a:lnTo>
                    <a:pt x="19771" y="29880"/>
                  </a:lnTo>
                  <a:lnTo>
                    <a:pt x="19616" y="30173"/>
                  </a:lnTo>
                  <a:lnTo>
                    <a:pt x="19305" y="30140"/>
                  </a:lnTo>
                  <a:lnTo>
                    <a:pt x="19318" y="30693"/>
                  </a:lnTo>
                  <a:lnTo>
                    <a:pt x="19422" y="31002"/>
                  </a:lnTo>
                  <a:lnTo>
                    <a:pt x="19007" y="31344"/>
                  </a:lnTo>
                  <a:lnTo>
                    <a:pt x="18774" y="31344"/>
                  </a:lnTo>
                  <a:lnTo>
                    <a:pt x="18606" y="31702"/>
                  </a:lnTo>
                  <a:lnTo>
                    <a:pt x="18930" y="32564"/>
                  </a:lnTo>
                  <a:lnTo>
                    <a:pt x="18930" y="33019"/>
                  </a:lnTo>
                  <a:lnTo>
                    <a:pt x="18774" y="33100"/>
                  </a:lnTo>
                  <a:lnTo>
                    <a:pt x="18075" y="33133"/>
                  </a:lnTo>
                  <a:lnTo>
                    <a:pt x="17699" y="33572"/>
                  </a:lnTo>
                  <a:lnTo>
                    <a:pt x="17803" y="34109"/>
                  </a:lnTo>
                  <a:lnTo>
                    <a:pt x="17557" y="34304"/>
                  </a:lnTo>
                  <a:lnTo>
                    <a:pt x="16010" y="34386"/>
                  </a:lnTo>
                  <a:lnTo>
                    <a:pt x="13763" y="34451"/>
                  </a:lnTo>
                  <a:lnTo>
                    <a:pt x="13388" y="34467"/>
                  </a:lnTo>
                  <a:lnTo>
                    <a:pt x="7263" y="34711"/>
                  </a:lnTo>
                  <a:lnTo>
                    <a:pt x="5852" y="34711"/>
                  </a:lnTo>
                  <a:lnTo>
                    <a:pt x="5515" y="34532"/>
                  </a:lnTo>
                  <a:lnTo>
                    <a:pt x="5399" y="33670"/>
                  </a:lnTo>
                  <a:lnTo>
                    <a:pt x="5917" y="33556"/>
                  </a:lnTo>
                  <a:lnTo>
                    <a:pt x="6111" y="33247"/>
                  </a:lnTo>
                  <a:lnTo>
                    <a:pt x="5994" y="33100"/>
                  </a:lnTo>
                  <a:lnTo>
                    <a:pt x="5489" y="33133"/>
                  </a:lnTo>
                  <a:lnTo>
                    <a:pt x="5243" y="32704"/>
                  </a:lnTo>
                  <a:lnTo>
                    <a:pt x="4583" y="29001"/>
                  </a:lnTo>
                  <a:lnTo>
                    <a:pt x="4493" y="27944"/>
                  </a:lnTo>
                  <a:lnTo>
                    <a:pt x="3975" y="25033"/>
                  </a:lnTo>
                  <a:lnTo>
                    <a:pt x="3690" y="23780"/>
                  </a:lnTo>
                  <a:lnTo>
                    <a:pt x="2343" y="16054"/>
                  </a:lnTo>
                  <a:lnTo>
                    <a:pt x="2123" y="14866"/>
                  </a:lnTo>
                  <a:lnTo>
                    <a:pt x="2097" y="14688"/>
                  </a:lnTo>
                  <a:lnTo>
                    <a:pt x="1942" y="13793"/>
                  </a:lnTo>
                  <a:lnTo>
                    <a:pt x="4324" y="13435"/>
                  </a:lnTo>
                  <a:lnTo>
                    <a:pt x="4479" y="13695"/>
                  </a:lnTo>
                  <a:lnTo>
                    <a:pt x="4590" y="14280"/>
                  </a:lnTo>
                  <a:lnTo>
                    <a:pt x="4414" y="14306"/>
                  </a:lnTo>
                  <a:lnTo>
                    <a:pt x="4649" y="14341"/>
                  </a:lnTo>
                  <a:lnTo>
                    <a:pt x="5179" y="14048"/>
                  </a:lnTo>
                  <a:lnTo>
                    <a:pt x="5347" y="13826"/>
                  </a:lnTo>
                  <a:lnTo>
                    <a:pt x="5349" y="13325"/>
                  </a:lnTo>
                  <a:lnTo>
                    <a:pt x="7626" y="12931"/>
                  </a:lnTo>
                  <a:lnTo>
                    <a:pt x="7600" y="12475"/>
                  </a:lnTo>
                  <a:lnTo>
                    <a:pt x="7678" y="11906"/>
                  </a:lnTo>
                  <a:lnTo>
                    <a:pt x="7574" y="11402"/>
                  </a:lnTo>
                  <a:lnTo>
                    <a:pt x="6875" y="10751"/>
                  </a:lnTo>
                  <a:lnTo>
                    <a:pt x="6238" y="10582"/>
                  </a:lnTo>
                  <a:lnTo>
                    <a:pt x="6422" y="10068"/>
                  </a:lnTo>
                  <a:lnTo>
                    <a:pt x="6318" y="9499"/>
                  </a:lnTo>
                  <a:lnTo>
                    <a:pt x="5718" y="9682"/>
                  </a:lnTo>
                  <a:lnTo>
                    <a:pt x="5036" y="9661"/>
                  </a:lnTo>
                  <a:lnTo>
                    <a:pt x="4385" y="8843"/>
                  </a:lnTo>
                  <a:lnTo>
                    <a:pt x="4559" y="8742"/>
                  </a:lnTo>
                  <a:lnTo>
                    <a:pt x="4750" y="8925"/>
                  </a:lnTo>
                  <a:lnTo>
                    <a:pt x="5230" y="9065"/>
                  </a:lnTo>
                  <a:lnTo>
                    <a:pt x="5723" y="8962"/>
                  </a:lnTo>
                  <a:lnTo>
                    <a:pt x="5631" y="8766"/>
                  </a:lnTo>
                  <a:lnTo>
                    <a:pt x="4074" y="7222"/>
                  </a:lnTo>
                  <a:lnTo>
                    <a:pt x="2832" y="6895"/>
                  </a:lnTo>
                  <a:lnTo>
                    <a:pt x="1657" y="5774"/>
                  </a:lnTo>
                  <a:lnTo>
                    <a:pt x="1542" y="5170"/>
                  </a:lnTo>
                  <a:lnTo>
                    <a:pt x="1289" y="4439"/>
                  </a:lnTo>
                  <a:lnTo>
                    <a:pt x="566" y="3757"/>
                  </a:lnTo>
                  <a:lnTo>
                    <a:pt x="336" y="3643"/>
                  </a:lnTo>
                  <a:lnTo>
                    <a:pt x="0" y="1512"/>
                  </a:lnTo>
                  <a:lnTo>
                    <a:pt x="3625" y="1154"/>
                  </a:lnTo>
                  <a:lnTo>
                    <a:pt x="6176" y="910"/>
                  </a:lnTo>
                  <a:lnTo>
                    <a:pt x="11135" y="211"/>
                  </a:lnTo>
                  <a:lnTo>
                    <a:pt x="11264" y="195"/>
                  </a:lnTo>
                  <a:lnTo>
                    <a:pt x="11420" y="162"/>
                  </a:lnTo>
                  <a:lnTo>
                    <a:pt x="12701" y="0"/>
                  </a:lnTo>
                  <a:lnTo>
                    <a:pt x="13724" y="97"/>
                  </a:lnTo>
                  <a:lnTo>
                    <a:pt x="13763" y="406"/>
                  </a:lnTo>
                  <a:lnTo>
                    <a:pt x="13064" y="731"/>
                  </a:lnTo>
                  <a:lnTo>
                    <a:pt x="14928" y="7661"/>
                  </a:lnTo>
                  <a:lnTo>
                    <a:pt x="15718" y="10865"/>
                  </a:lnTo>
                  <a:lnTo>
                    <a:pt x="16395" y="11161"/>
                  </a:lnTo>
                  <a:lnTo>
                    <a:pt x="16456" y="11418"/>
                  </a:lnTo>
                  <a:lnTo>
                    <a:pt x="21745" y="10545"/>
                  </a:lnTo>
                  <a:lnTo>
                    <a:pt x="22296" y="13403"/>
                  </a:lnTo>
                  <a:lnTo>
                    <a:pt x="23371" y="14134"/>
                  </a:lnTo>
                  <a:lnTo>
                    <a:pt x="24665" y="14167"/>
                  </a:lnTo>
                  <a:lnTo>
                    <a:pt x="27346" y="14020"/>
                  </a:lnTo>
                  <a:lnTo>
                    <a:pt x="27851" y="14053"/>
                  </a:lnTo>
                  <a:lnTo>
                    <a:pt x="28174" y="15110"/>
                  </a:lnTo>
                  <a:lnTo>
                    <a:pt x="28207" y="16275"/>
                  </a:lnTo>
                  <a:lnTo>
                    <a:pt x="28348" y="16285"/>
                  </a:lnTo>
                  <a:lnTo>
                    <a:pt x="28796" y="16379"/>
                  </a:lnTo>
                  <a:lnTo>
                    <a:pt x="29327" y="14655"/>
                  </a:lnTo>
                  <a:lnTo>
                    <a:pt x="29340" y="14216"/>
                  </a:lnTo>
                  <a:lnTo>
                    <a:pt x="29068" y="13874"/>
                  </a:lnTo>
                  <a:lnTo>
                    <a:pt x="29314" y="13825"/>
                  </a:lnTo>
                  <a:lnTo>
                    <a:pt x="32182" y="13486"/>
                  </a:lnTo>
                  <a:lnTo>
                    <a:pt x="32473" y="12963"/>
                  </a:lnTo>
                  <a:lnTo>
                    <a:pt x="33111" y="13321"/>
                  </a:lnTo>
                  <a:lnTo>
                    <a:pt x="32164" y="15860"/>
                  </a:lnTo>
                  <a:lnTo>
                    <a:pt x="32149" y="16216"/>
                  </a:lnTo>
                  <a:lnTo>
                    <a:pt x="33004" y="17550"/>
                  </a:lnTo>
                  <a:lnTo>
                    <a:pt x="32599" y="17943"/>
                  </a:lnTo>
                  <a:lnTo>
                    <a:pt x="32434" y="18120"/>
                  </a:lnTo>
                  <a:lnTo>
                    <a:pt x="31748" y="18770"/>
                  </a:lnTo>
                  <a:lnTo>
                    <a:pt x="31450" y="19567"/>
                  </a:lnTo>
                  <a:lnTo>
                    <a:pt x="32525" y="21975"/>
                  </a:lnTo>
                  <a:lnTo>
                    <a:pt x="32473" y="22267"/>
                  </a:lnTo>
                  <a:lnTo>
                    <a:pt x="32473" y="22609"/>
                  </a:lnTo>
                  <a:lnTo>
                    <a:pt x="32279" y="23292"/>
                  </a:lnTo>
                  <a:lnTo>
                    <a:pt x="32292" y="23601"/>
                  </a:lnTo>
                  <a:lnTo>
                    <a:pt x="32473" y="23926"/>
                  </a:lnTo>
                  <a:lnTo>
                    <a:pt x="32926" y="24170"/>
                  </a:lnTo>
                  <a:lnTo>
                    <a:pt x="33172" y="24219"/>
                  </a:lnTo>
                  <a:lnTo>
                    <a:pt x="33392" y="24577"/>
                  </a:lnTo>
                  <a:lnTo>
                    <a:pt x="33620" y="25120"/>
                  </a:lnTo>
                  <a:lnTo>
                    <a:pt x="33679" y="25261"/>
                  </a:lnTo>
                  <a:lnTo>
                    <a:pt x="33768" y="25472"/>
                  </a:lnTo>
                  <a:lnTo>
                    <a:pt x="33791" y="26219"/>
                  </a:lnTo>
                  <a:lnTo>
                    <a:pt x="33949" y="26496"/>
                  </a:lnTo>
                  <a:lnTo>
                    <a:pt x="34091" y="2657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6" name="pg217">
              <a:extLst>
                <a:ext uri="{FF2B5EF4-FFF2-40B4-BE49-F238E27FC236}">
                  <a16:creationId xmlns:a16="http://schemas.microsoft.com/office/drawing/2014/main" id="{D4A569AA-7EC0-494E-831D-9A5457772412}"/>
                </a:ext>
              </a:extLst>
            </p:cNvPr>
            <p:cNvSpPr/>
            <p:nvPr/>
          </p:nvSpPr>
          <p:spPr>
            <a:xfrm>
              <a:off x="7138722" y="3214910"/>
              <a:ext cx="125386" cy="106711"/>
            </a:xfrm>
            <a:custGeom>
              <a:avLst/>
              <a:gdLst/>
              <a:ahLst/>
              <a:cxnLst/>
              <a:rect l="0" t="0" r="0" b="0"/>
              <a:pathLst>
                <a:path w="125386" h="106711">
                  <a:moveTo>
                    <a:pt x="40887" y="1141"/>
                  </a:moveTo>
                  <a:lnTo>
                    <a:pt x="40898" y="1309"/>
                  </a:lnTo>
                  <a:lnTo>
                    <a:pt x="41067" y="4072"/>
                  </a:lnTo>
                  <a:lnTo>
                    <a:pt x="41086" y="4430"/>
                  </a:lnTo>
                  <a:lnTo>
                    <a:pt x="41111" y="4885"/>
                  </a:lnTo>
                  <a:lnTo>
                    <a:pt x="41248" y="7442"/>
                  </a:lnTo>
                  <a:lnTo>
                    <a:pt x="41361" y="9176"/>
                  </a:lnTo>
                  <a:lnTo>
                    <a:pt x="41519" y="11595"/>
                  </a:lnTo>
                  <a:lnTo>
                    <a:pt x="41560" y="12261"/>
                  </a:lnTo>
                  <a:lnTo>
                    <a:pt x="41929" y="17506"/>
                  </a:lnTo>
                  <a:lnTo>
                    <a:pt x="42342" y="17529"/>
                  </a:lnTo>
                  <a:lnTo>
                    <a:pt x="44607" y="17654"/>
                  </a:lnTo>
                  <a:lnTo>
                    <a:pt x="45546" y="17706"/>
                  </a:lnTo>
                  <a:lnTo>
                    <a:pt x="45901" y="17729"/>
                  </a:lnTo>
                  <a:lnTo>
                    <a:pt x="49290" y="17841"/>
                  </a:lnTo>
                  <a:lnTo>
                    <a:pt x="50094" y="17868"/>
                  </a:lnTo>
                  <a:lnTo>
                    <a:pt x="54287" y="18039"/>
                  </a:lnTo>
                  <a:lnTo>
                    <a:pt x="54731" y="18089"/>
                  </a:lnTo>
                  <a:lnTo>
                    <a:pt x="54933" y="18112"/>
                  </a:lnTo>
                  <a:lnTo>
                    <a:pt x="55422" y="18131"/>
                  </a:lnTo>
                  <a:lnTo>
                    <a:pt x="55604" y="18126"/>
                  </a:lnTo>
                  <a:lnTo>
                    <a:pt x="56161" y="18109"/>
                  </a:lnTo>
                  <a:lnTo>
                    <a:pt x="57390" y="18179"/>
                  </a:lnTo>
                  <a:lnTo>
                    <a:pt x="57782" y="18194"/>
                  </a:lnTo>
                  <a:lnTo>
                    <a:pt x="59318" y="18249"/>
                  </a:lnTo>
                  <a:lnTo>
                    <a:pt x="62613" y="18347"/>
                  </a:lnTo>
                  <a:lnTo>
                    <a:pt x="64042" y="18396"/>
                  </a:lnTo>
                  <a:lnTo>
                    <a:pt x="64227" y="18396"/>
                  </a:lnTo>
                  <a:lnTo>
                    <a:pt x="66602" y="18467"/>
                  </a:lnTo>
                  <a:lnTo>
                    <a:pt x="66967" y="18480"/>
                  </a:lnTo>
                  <a:lnTo>
                    <a:pt x="67303" y="18489"/>
                  </a:lnTo>
                  <a:lnTo>
                    <a:pt x="69684" y="18552"/>
                  </a:lnTo>
                  <a:lnTo>
                    <a:pt x="70588" y="18575"/>
                  </a:lnTo>
                  <a:lnTo>
                    <a:pt x="73627" y="18653"/>
                  </a:lnTo>
                  <a:lnTo>
                    <a:pt x="74235" y="18669"/>
                  </a:lnTo>
                  <a:lnTo>
                    <a:pt x="74840" y="18684"/>
                  </a:lnTo>
                  <a:lnTo>
                    <a:pt x="76213" y="18719"/>
                  </a:lnTo>
                  <a:lnTo>
                    <a:pt x="76717" y="18729"/>
                  </a:lnTo>
                  <a:lnTo>
                    <a:pt x="77591" y="18746"/>
                  </a:lnTo>
                  <a:lnTo>
                    <a:pt x="77980" y="18753"/>
                  </a:lnTo>
                  <a:lnTo>
                    <a:pt x="78371" y="18760"/>
                  </a:lnTo>
                  <a:lnTo>
                    <a:pt x="78523" y="18763"/>
                  </a:lnTo>
                  <a:lnTo>
                    <a:pt x="79722" y="18786"/>
                  </a:lnTo>
                  <a:lnTo>
                    <a:pt x="80607" y="18802"/>
                  </a:lnTo>
                  <a:lnTo>
                    <a:pt x="80766" y="18810"/>
                  </a:lnTo>
                  <a:lnTo>
                    <a:pt x="83680" y="18811"/>
                  </a:lnTo>
                  <a:lnTo>
                    <a:pt x="85655" y="18827"/>
                  </a:lnTo>
                  <a:lnTo>
                    <a:pt x="87539" y="18833"/>
                  </a:lnTo>
                  <a:lnTo>
                    <a:pt x="87685" y="18834"/>
                  </a:lnTo>
                  <a:lnTo>
                    <a:pt x="88820" y="18843"/>
                  </a:lnTo>
                  <a:lnTo>
                    <a:pt x="98013" y="18911"/>
                  </a:lnTo>
                  <a:lnTo>
                    <a:pt x="98401" y="18917"/>
                  </a:lnTo>
                  <a:lnTo>
                    <a:pt x="99001" y="18926"/>
                  </a:lnTo>
                  <a:lnTo>
                    <a:pt x="107716" y="18989"/>
                  </a:lnTo>
                  <a:lnTo>
                    <a:pt x="113350" y="18959"/>
                  </a:lnTo>
                  <a:lnTo>
                    <a:pt x="117372" y="18954"/>
                  </a:lnTo>
                  <a:lnTo>
                    <a:pt x="120096" y="18950"/>
                  </a:lnTo>
                  <a:lnTo>
                    <a:pt x="120443" y="18949"/>
                  </a:lnTo>
                  <a:lnTo>
                    <a:pt x="120654" y="18949"/>
                  </a:lnTo>
                  <a:lnTo>
                    <a:pt x="121922" y="18947"/>
                  </a:lnTo>
                  <a:lnTo>
                    <a:pt x="122671" y="18946"/>
                  </a:lnTo>
                  <a:lnTo>
                    <a:pt x="123320" y="18944"/>
                  </a:lnTo>
                  <a:lnTo>
                    <a:pt x="124440" y="18946"/>
                  </a:lnTo>
                  <a:lnTo>
                    <a:pt x="124923" y="18947"/>
                  </a:lnTo>
                  <a:lnTo>
                    <a:pt x="125386" y="18948"/>
                  </a:lnTo>
                  <a:lnTo>
                    <a:pt x="124654" y="24874"/>
                  </a:lnTo>
                  <a:lnTo>
                    <a:pt x="123776" y="29000"/>
                  </a:lnTo>
                  <a:lnTo>
                    <a:pt x="123463" y="30210"/>
                  </a:lnTo>
                  <a:lnTo>
                    <a:pt x="122534" y="33806"/>
                  </a:lnTo>
                  <a:lnTo>
                    <a:pt x="122387" y="34373"/>
                  </a:lnTo>
                  <a:lnTo>
                    <a:pt x="122338" y="34561"/>
                  </a:lnTo>
                  <a:lnTo>
                    <a:pt x="122151" y="35119"/>
                  </a:lnTo>
                  <a:lnTo>
                    <a:pt x="121887" y="35910"/>
                  </a:lnTo>
                  <a:lnTo>
                    <a:pt x="120800" y="39157"/>
                  </a:lnTo>
                  <a:lnTo>
                    <a:pt x="120650" y="39605"/>
                  </a:lnTo>
                  <a:lnTo>
                    <a:pt x="120397" y="39849"/>
                  </a:lnTo>
                  <a:lnTo>
                    <a:pt x="120263" y="39832"/>
                  </a:lnTo>
                  <a:lnTo>
                    <a:pt x="120093" y="39810"/>
                  </a:lnTo>
                  <a:lnTo>
                    <a:pt x="119821" y="39774"/>
                  </a:lnTo>
                  <a:lnTo>
                    <a:pt x="119566" y="39741"/>
                  </a:lnTo>
                  <a:lnTo>
                    <a:pt x="118393" y="41678"/>
                  </a:lnTo>
                  <a:lnTo>
                    <a:pt x="116595" y="47745"/>
                  </a:lnTo>
                  <a:lnTo>
                    <a:pt x="113178" y="56488"/>
                  </a:lnTo>
                  <a:lnTo>
                    <a:pt x="111140" y="62382"/>
                  </a:lnTo>
                  <a:lnTo>
                    <a:pt x="110564" y="64509"/>
                  </a:lnTo>
                  <a:lnTo>
                    <a:pt x="108754" y="71203"/>
                  </a:lnTo>
                  <a:lnTo>
                    <a:pt x="107082" y="75557"/>
                  </a:lnTo>
                  <a:lnTo>
                    <a:pt x="106630" y="76733"/>
                  </a:lnTo>
                  <a:lnTo>
                    <a:pt x="106386" y="77204"/>
                  </a:lnTo>
                  <a:lnTo>
                    <a:pt x="103740" y="82301"/>
                  </a:lnTo>
                  <a:lnTo>
                    <a:pt x="100355" y="87925"/>
                  </a:lnTo>
                  <a:lnTo>
                    <a:pt x="97789" y="88212"/>
                  </a:lnTo>
                  <a:lnTo>
                    <a:pt x="97467" y="88248"/>
                  </a:lnTo>
                  <a:lnTo>
                    <a:pt x="82820" y="89885"/>
                  </a:lnTo>
                  <a:lnTo>
                    <a:pt x="80083" y="90191"/>
                  </a:lnTo>
                  <a:lnTo>
                    <a:pt x="76202" y="90585"/>
                  </a:lnTo>
                  <a:lnTo>
                    <a:pt x="75277" y="90678"/>
                  </a:lnTo>
                  <a:lnTo>
                    <a:pt x="73607" y="90857"/>
                  </a:lnTo>
                  <a:lnTo>
                    <a:pt x="71119" y="91124"/>
                  </a:lnTo>
                  <a:lnTo>
                    <a:pt x="51059" y="93274"/>
                  </a:lnTo>
                  <a:lnTo>
                    <a:pt x="50886" y="93292"/>
                  </a:lnTo>
                  <a:lnTo>
                    <a:pt x="50721" y="94010"/>
                  </a:lnTo>
                  <a:lnTo>
                    <a:pt x="50463" y="94218"/>
                  </a:lnTo>
                  <a:lnTo>
                    <a:pt x="50041" y="94332"/>
                  </a:lnTo>
                  <a:lnTo>
                    <a:pt x="49825" y="94515"/>
                  </a:lnTo>
                  <a:lnTo>
                    <a:pt x="49657" y="94869"/>
                  </a:lnTo>
                  <a:lnTo>
                    <a:pt x="49673" y="95107"/>
                  </a:lnTo>
                  <a:lnTo>
                    <a:pt x="50301" y="95962"/>
                  </a:lnTo>
                  <a:lnTo>
                    <a:pt x="50304" y="96126"/>
                  </a:lnTo>
                  <a:lnTo>
                    <a:pt x="50214" y="96260"/>
                  </a:lnTo>
                  <a:lnTo>
                    <a:pt x="50025" y="96309"/>
                  </a:lnTo>
                  <a:lnTo>
                    <a:pt x="49893" y="96251"/>
                  </a:lnTo>
                  <a:lnTo>
                    <a:pt x="49608" y="95983"/>
                  </a:lnTo>
                  <a:lnTo>
                    <a:pt x="49411" y="95679"/>
                  </a:lnTo>
                  <a:lnTo>
                    <a:pt x="49089" y="95702"/>
                  </a:lnTo>
                  <a:lnTo>
                    <a:pt x="48622" y="96260"/>
                  </a:lnTo>
                  <a:lnTo>
                    <a:pt x="48247" y="97266"/>
                  </a:lnTo>
                  <a:lnTo>
                    <a:pt x="47793" y="97755"/>
                  </a:lnTo>
                  <a:lnTo>
                    <a:pt x="47861" y="100970"/>
                  </a:lnTo>
                  <a:lnTo>
                    <a:pt x="46828" y="101226"/>
                  </a:lnTo>
                  <a:lnTo>
                    <a:pt x="45620" y="100583"/>
                  </a:lnTo>
                  <a:lnTo>
                    <a:pt x="45013" y="100353"/>
                  </a:lnTo>
                  <a:lnTo>
                    <a:pt x="45614" y="99462"/>
                  </a:lnTo>
                  <a:lnTo>
                    <a:pt x="45868" y="98663"/>
                  </a:lnTo>
                  <a:lnTo>
                    <a:pt x="44708" y="97783"/>
                  </a:lnTo>
                  <a:lnTo>
                    <a:pt x="43536" y="97677"/>
                  </a:lnTo>
                  <a:lnTo>
                    <a:pt x="42903" y="97620"/>
                  </a:lnTo>
                  <a:lnTo>
                    <a:pt x="39387" y="96153"/>
                  </a:lnTo>
                  <a:lnTo>
                    <a:pt x="38231" y="96675"/>
                  </a:lnTo>
                  <a:lnTo>
                    <a:pt x="38156" y="97017"/>
                  </a:lnTo>
                  <a:lnTo>
                    <a:pt x="37471" y="97677"/>
                  </a:lnTo>
                  <a:lnTo>
                    <a:pt x="36736" y="98020"/>
                  </a:lnTo>
                  <a:lnTo>
                    <a:pt x="36164" y="98280"/>
                  </a:lnTo>
                  <a:lnTo>
                    <a:pt x="34574" y="97411"/>
                  </a:lnTo>
                  <a:lnTo>
                    <a:pt x="33439" y="97123"/>
                  </a:lnTo>
                  <a:lnTo>
                    <a:pt x="31015" y="96885"/>
                  </a:lnTo>
                  <a:lnTo>
                    <a:pt x="30668" y="96851"/>
                  </a:lnTo>
                  <a:lnTo>
                    <a:pt x="30392" y="96824"/>
                  </a:lnTo>
                  <a:lnTo>
                    <a:pt x="30238" y="96809"/>
                  </a:lnTo>
                  <a:lnTo>
                    <a:pt x="30044" y="96988"/>
                  </a:lnTo>
                  <a:lnTo>
                    <a:pt x="29911" y="97112"/>
                  </a:lnTo>
                  <a:lnTo>
                    <a:pt x="29624" y="97378"/>
                  </a:lnTo>
                  <a:lnTo>
                    <a:pt x="29447" y="97543"/>
                  </a:lnTo>
                  <a:lnTo>
                    <a:pt x="27242" y="99588"/>
                  </a:lnTo>
                  <a:lnTo>
                    <a:pt x="27095" y="99725"/>
                  </a:lnTo>
                  <a:lnTo>
                    <a:pt x="25518" y="101188"/>
                  </a:lnTo>
                  <a:lnTo>
                    <a:pt x="25365" y="101330"/>
                  </a:lnTo>
                  <a:lnTo>
                    <a:pt x="25201" y="101483"/>
                  </a:lnTo>
                  <a:lnTo>
                    <a:pt x="24995" y="101674"/>
                  </a:lnTo>
                  <a:lnTo>
                    <a:pt x="24234" y="102441"/>
                  </a:lnTo>
                  <a:lnTo>
                    <a:pt x="24061" y="102896"/>
                  </a:lnTo>
                  <a:lnTo>
                    <a:pt x="23946" y="103198"/>
                  </a:lnTo>
                  <a:lnTo>
                    <a:pt x="23713" y="103353"/>
                  </a:lnTo>
                  <a:lnTo>
                    <a:pt x="22881" y="103907"/>
                  </a:lnTo>
                  <a:lnTo>
                    <a:pt x="22503" y="104158"/>
                  </a:lnTo>
                  <a:lnTo>
                    <a:pt x="22234" y="104338"/>
                  </a:lnTo>
                  <a:lnTo>
                    <a:pt x="21776" y="104642"/>
                  </a:lnTo>
                  <a:lnTo>
                    <a:pt x="20280" y="105638"/>
                  </a:lnTo>
                  <a:lnTo>
                    <a:pt x="19495" y="105906"/>
                  </a:lnTo>
                  <a:lnTo>
                    <a:pt x="17920" y="106442"/>
                  </a:lnTo>
                  <a:lnTo>
                    <a:pt x="17493" y="106588"/>
                  </a:lnTo>
                  <a:lnTo>
                    <a:pt x="17133" y="106711"/>
                  </a:lnTo>
                  <a:lnTo>
                    <a:pt x="16782" y="106415"/>
                  </a:lnTo>
                  <a:lnTo>
                    <a:pt x="16142" y="105876"/>
                  </a:lnTo>
                  <a:lnTo>
                    <a:pt x="15792" y="105230"/>
                  </a:lnTo>
                  <a:lnTo>
                    <a:pt x="15413" y="104532"/>
                  </a:lnTo>
                  <a:lnTo>
                    <a:pt x="15616" y="104191"/>
                  </a:lnTo>
                  <a:lnTo>
                    <a:pt x="15870" y="103765"/>
                  </a:lnTo>
                  <a:lnTo>
                    <a:pt x="15964" y="103608"/>
                  </a:lnTo>
                  <a:lnTo>
                    <a:pt x="16027" y="103007"/>
                  </a:lnTo>
                  <a:lnTo>
                    <a:pt x="16075" y="102555"/>
                  </a:lnTo>
                  <a:lnTo>
                    <a:pt x="16245" y="100943"/>
                  </a:lnTo>
                  <a:lnTo>
                    <a:pt x="16339" y="99579"/>
                  </a:lnTo>
                  <a:lnTo>
                    <a:pt x="16259" y="99336"/>
                  </a:lnTo>
                  <a:lnTo>
                    <a:pt x="16173" y="99072"/>
                  </a:lnTo>
                  <a:lnTo>
                    <a:pt x="15330" y="96496"/>
                  </a:lnTo>
                  <a:lnTo>
                    <a:pt x="17426" y="91864"/>
                  </a:lnTo>
                  <a:lnTo>
                    <a:pt x="18394" y="90404"/>
                  </a:lnTo>
                  <a:lnTo>
                    <a:pt x="18387" y="89085"/>
                  </a:lnTo>
                  <a:lnTo>
                    <a:pt x="18398" y="87696"/>
                  </a:lnTo>
                  <a:lnTo>
                    <a:pt x="18666" y="86759"/>
                  </a:lnTo>
                  <a:lnTo>
                    <a:pt x="20697" y="86043"/>
                  </a:lnTo>
                  <a:lnTo>
                    <a:pt x="21600" y="86382"/>
                  </a:lnTo>
                  <a:lnTo>
                    <a:pt x="21671" y="86772"/>
                  </a:lnTo>
                  <a:lnTo>
                    <a:pt x="21938" y="86760"/>
                  </a:lnTo>
                  <a:lnTo>
                    <a:pt x="23453" y="85859"/>
                  </a:lnTo>
                  <a:lnTo>
                    <a:pt x="23865" y="85614"/>
                  </a:lnTo>
                  <a:lnTo>
                    <a:pt x="24198" y="85416"/>
                  </a:lnTo>
                  <a:lnTo>
                    <a:pt x="24339" y="85332"/>
                  </a:lnTo>
                  <a:lnTo>
                    <a:pt x="24473" y="85170"/>
                  </a:lnTo>
                  <a:lnTo>
                    <a:pt x="24784" y="84796"/>
                  </a:lnTo>
                  <a:lnTo>
                    <a:pt x="26464" y="82755"/>
                  </a:lnTo>
                  <a:lnTo>
                    <a:pt x="26268" y="82464"/>
                  </a:lnTo>
                  <a:lnTo>
                    <a:pt x="25768" y="81724"/>
                  </a:lnTo>
                  <a:lnTo>
                    <a:pt x="25606" y="81483"/>
                  </a:lnTo>
                  <a:lnTo>
                    <a:pt x="24768" y="81250"/>
                  </a:lnTo>
                  <a:lnTo>
                    <a:pt x="24076" y="81058"/>
                  </a:lnTo>
                  <a:lnTo>
                    <a:pt x="23866" y="80999"/>
                  </a:lnTo>
                  <a:lnTo>
                    <a:pt x="22411" y="80595"/>
                  </a:lnTo>
                  <a:lnTo>
                    <a:pt x="22016" y="80762"/>
                  </a:lnTo>
                  <a:lnTo>
                    <a:pt x="21315" y="81059"/>
                  </a:lnTo>
                  <a:lnTo>
                    <a:pt x="20511" y="81400"/>
                  </a:lnTo>
                  <a:lnTo>
                    <a:pt x="20365" y="81657"/>
                  </a:lnTo>
                  <a:lnTo>
                    <a:pt x="20391" y="81813"/>
                  </a:lnTo>
                  <a:lnTo>
                    <a:pt x="20519" y="82569"/>
                  </a:lnTo>
                  <a:lnTo>
                    <a:pt x="20138" y="82617"/>
                  </a:lnTo>
                  <a:lnTo>
                    <a:pt x="19520" y="82695"/>
                  </a:lnTo>
                  <a:lnTo>
                    <a:pt x="18885" y="82775"/>
                  </a:lnTo>
                  <a:lnTo>
                    <a:pt x="18523" y="82502"/>
                  </a:lnTo>
                  <a:lnTo>
                    <a:pt x="17718" y="80149"/>
                  </a:lnTo>
                  <a:lnTo>
                    <a:pt x="18008" y="79584"/>
                  </a:lnTo>
                  <a:lnTo>
                    <a:pt x="18882" y="77876"/>
                  </a:lnTo>
                  <a:lnTo>
                    <a:pt x="19063" y="77524"/>
                  </a:lnTo>
                  <a:lnTo>
                    <a:pt x="19461" y="76747"/>
                  </a:lnTo>
                  <a:lnTo>
                    <a:pt x="19787" y="76111"/>
                  </a:lnTo>
                  <a:lnTo>
                    <a:pt x="19881" y="75927"/>
                  </a:lnTo>
                  <a:lnTo>
                    <a:pt x="21494" y="74767"/>
                  </a:lnTo>
                  <a:lnTo>
                    <a:pt x="22626" y="73952"/>
                  </a:lnTo>
                  <a:lnTo>
                    <a:pt x="23313" y="73763"/>
                  </a:lnTo>
                  <a:lnTo>
                    <a:pt x="24543" y="70631"/>
                  </a:lnTo>
                  <a:lnTo>
                    <a:pt x="22386" y="68833"/>
                  </a:lnTo>
                  <a:lnTo>
                    <a:pt x="21624" y="68888"/>
                  </a:lnTo>
                  <a:lnTo>
                    <a:pt x="21105" y="69151"/>
                  </a:lnTo>
                  <a:lnTo>
                    <a:pt x="20406" y="69521"/>
                  </a:lnTo>
                  <a:lnTo>
                    <a:pt x="19597" y="70410"/>
                  </a:lnTo>
                  <a:lnTo>
                    <a:pt x="19184" y="70473"/>
                  </a:lnTo>
                  <a:lnTo>
                    <a:pt x="17697" y="70074"/>
                  </a:lnTo>
                  <a:lnTo>
                    <a:pt x="15148" y="69392"/>
                  </a:lnTo>
                  <a:lnTo>
                    <a:pt x="14230" y="69924"/>
                  </a:lnTo>
                  <a:lnTo>
                    <a:pt x="12355" y="71010"/>
                  </a:lnTo>
                  <a:lnTo>
                    <a:pt x="10908" y="71849"/>
                  </a:lnTo>
                  <a:lnTo>
                    <a:pt x="10393" y="72147"/>
                  </a:lnTo>
                  <a:lnTo>
                    <a:pt x="10430" y="73689"/>
                  </a:lnTo>
                  <a:lnTo>
                    <a:pt x="10212" y="74462"/>
                  </a:lnTo>
                  <a:lnTo>
                    <a:pt x="9726" y="74183"/>
                  </a:lnTo>
                  <a:lnTo>
                    <a:pt x="9330" y="73955"/>
                  </a:lnTo>
                  <a:lnTo>
                    <a:pt x="8779" y="73136"/>
                  </a:lnTo>
                  <a:lnTo>
                    <a:pt x="7882" y="71006"/>
                  </a:lnTo>
                  <a:lnTo>
                    <a:pt x="7487" y="70004"/>
                  </a:lnTo>
                  <a:lnTo>
                    <a:pt x="7727" y="69111"/>
                  </a:lnTo>
                  <a:lnTo>
                    <a:pt x="8557" y="66018"/>
                  </a:lnTo>
                  <a:lnTo>
                    <a:pt x="9041" y="64979"/>
                  </a:lnTo>
                  <a:lnTo>
                    <a:pt x="9020" y="64491"/>
                  </a:lnTo>
                  <a:lnTo>
                    <a:pt x="8740" y="64083"/>
                  </a:lnTo>
                  <a:lnTo>
                    <a:pt x="8480" y="63604"/>
                  </a:lnTo>
                  <a:lnTo>
                    <a:pt x="8519" y="63382"/>
                  </a:lnTo>
                  <a:lnTo>
                    <a:pt x="9709" y="61923"/>
                  </a:lnTo>
                  <a:lnTo>
                    <a:pt x="10943" y="61444"/>
                  </a:lnTo>
                  <a:lnTo>
                    <a:pt x="16739" y="59198"/>
                  </a:lnTo>
                  <a:lnTo>
                    <a:pt x="16980" y="59280"/>
                  </a:lnTo>
                  <a:lnTo>
                    <a:pt x="17048" y="59471"/>
                  </a:lnTo>
                  <a:lnTo>
                    <a:pt x="17189" y="59859"/>
                  </a:lnTo>
                  <a:lnTo>
                    <a:pt x="17692" y="59994"/>
                  </a:lnTo>
                  <a:lnTo>
                    <a:pt x="18076" y="60097"/>
                  </a:lnTo>
                  <a:lnTo>
                    <a:pt x="18204" y="60066"/>
                  </a:lnTo>
                  <a:lnTo>
                    <a:pt x="18798" y="59926"/>
                  </a:lnTo>
                  <a:lnTo>
                    <a:pt x="19315" y="59804"/>
                  </a:lnTo>
                  <a:lnTo>
                    <a:pt x="19940" y="59613"/>
                  </a:lnTo>
                  <a:lnTo>
                    <a:pt x="21339" y="58659"/>
                  </a:lnTo>
                  <a:lnTo>
                    <a:pt x="21560" y="58509"/>
                  </a:lnTo>
                  <a:lnTo>
                    <a:pt x="22138" y="58115"/>
                  </a:lnTo>
                  <a:lnTo>
                    <a:pt x="21481" y="55512"/>
                  </a:lnTo>
                  <a:lnTo>
                    <a:pt x="20483" y="54385"/>
                  </a:lnTo>
                  <a:lnTo>
                    <a:pt x="19030" y="52751"/>
                  </a:lnTo>
                  <a:lnTo>
                    <a:pt x="18707" y="52650"/>
                  </a:lnTo>
                  <a:lnTo>
                    <a:pt x="18477" y="52578"/>
                  </a:lnTo>
                  <a:lnTo>
                    <a:pt x="17340" y="52589"/>
                  </a:lnTo>
                  <a:lnTo>
                    <a:pt x="16682" y="53081"/>
                  </a:lnTo>
                  <a:lnTo>
                    <a:pt x="16573" y="53394"/>
                  </a:lnTo>
                  <a:lnTo>
                    <a:pt x="16787" y="54013"/>
                  </a:lnTo>
                  <a:lnTo>
                    <a:pt x="17050" y="54775"/>
                  </a:lnTo>
                  <a:lnTo>
                    <a:pt x="16334" y="55253"/>
                  </a:lnTo>
                  <a:lnTo>
                    <a:pt x="15753" y="55173"/>
                  </a:lnTo>
                  <a:lnTo>
                    <a:pt x="15190" y="54592"/>
                  </a:lnTo>
                  <a:lnTo>
                    <a:pt x="14992" y="54162"/>
                  </a:lnTo>
                  <a:lnTo>
                    <a:pt x="14101" y="52231"/>
                  </a:lnTo>
                  <a:lnTo>
                    <a:pt x="14124" y="51353"/>
                  </a:lnTo>
                  <a:lnTo>
                    <a:pt x="13752" y="50392"/>
                  </a:lnTo>
                  <a:lnTo>
                    <a:pt x="12956" y="49551"/>
                  </a:lnTo>
                  <a:lnTo>
                    <a:pt x="12578" y="49345"/>
                  </a:lnTo>
                  <a:lnTo>
                    <a:pt x="11895" y="48974"/>
                  </a:lnTo>
                  <a:lnTo>
                    <a:pt x="10196" y="48056"/>
                  </a:lnTo>
                  <a:lnTo>
                    <a:pt x="8667" y="48856"/>
                  </a:lnTo>
                  <a:lnTo>
                    <a:pt x="8528" y="48929"/>
                  </a:lnTo>
                  <a:lnTo>
                    <a:pt x="8086" y="49409"/>
                  </a:lnTo>
                  <a:lnTo>
                    <a:pt x="8093" y="49684"/>
                  </a:lnTo>
                  <a:lnTo>
                    <a:pt x="8133" y="51215"/>
                  </a:lnTo>
                  <a:lnTo>
                    <a:pt x="8877" y="51881"/>
                  </a:lnTo>
                  <a:lnTo>
                    <a:pt x="9434" y="51825"/>
                  </a:lnTo>
                  <a:lnTo>
                    <a:pt x="9926" y="52190"/>
                  </a:lnTo>
                  <a:lnTo>
                    <a:pt x="9186" y="53493"/>
                  </a:lnTo>
                  <a:lnTo>
                    <a:pt x="5868" y="54375"/>
                  </a:lnTo>
                  <a:lnTo>
                    <a:pt x="6207" y="53965"/>
                  </a:lnTo>
                  <a:lnTo>
                    <a:pt x="6893" y="53136"/>
                  </a:lnTo>
                  <a:lnTo>
                    <a:pt x="7137" y="52086"/>
                  </a:lnTo>
                  <a:lnTo>
                    <a:pt x="6980" y="51394"/>
                  </a:lnTo>
                  <a:lnTo>
                    <a:pt x="4284" y="49221"/>
                  </a:lnTo>
                  <a:lnTo>
                    <a:pt x="4212" y="48562"/>
                  </a:lnTo>
                  <a:lnTo>
                    <a:pt x="4074" y="47363"/>
                  </a:lnTo>
                  <a:lnTo>
                    <a:pt x="3493" y="46332"/>
                  </a:lnTo>
                  <a:lnTo>
                    <a:pt x="1293" y="42850"/>
                  </a:lnTo>
                  <a:lnTo>
                    <a:pt x="138" y="42381"/>
                  </a:lnTo>
                  <a:lnTo>
                    <a:pt x="0" y="42072"/>
                  </a:lnTo>
                  <a:lnTo>
                    <a:pt x="1128" y="41558"/>
                  </a:lnTo>
                  <a:lnTo>
                    <a:pt x="4663" y="41089"/>
                  </a:lnTo>
                  <a:lnTo>
                    <a:pt x="6224" y="40273"/>
                  </a:lnTo>
                  <a:lnTo>
                    <a:pt x="6360" y="40134"/>
                  </a:lnTo>
                  <a:lnTo>
                    <a:pt x="6878" y="39602"/>
                  </a:lnTo>
                  <a:lnTo>
                    <a:pt x="7175" y="38255"/>
                  </a:lnTo>
                  <a:lnTo>
                    <a:pt x="7144" y="36736"/>
                  </a:lnTo>
                  <a:lnTo>
                    <a:pt x="6748" y="35716"/>
                  </a:lnTo>
                  <a:lnTo>
                    <a:pt x="7027" y="35633"/>
                  </a:lnTo>
                  <a:lnTo>
                    <a:pt x="7882" y="35827"/>
                  </a:lnTo>
                  <a:lnTo>
                    <a:pt x="8435" y="36050"/>
                  </a:lnTo>
                  <a:lnTo>
                    <a:pt x="8864" y="35696"/>
                  </a:lnTo>
                  <a:lnTo>
                    <a:pt x="9003" y="35666"/>
                  </a:lnTo>
                  <a:lnTo>
                    <a:pt x="9346" y="35089"/>
                  </a:lnTo>
                  <a:lnTo>
                    <a:pt x="9820" y="35000"/>
                  </a:lnTo>
                  <a:lnTo>
                    <a:pt x="10013" y="35181"/>
                  </a:lnTo>
                  <a:lnTo>
                    <a:pt x="9880" y="35275"/>
                  </a:lnTo>
                  <a:lnTo>
                    <a:pt x="9782" y="35488"/>
                  </a:lnTo>
                  <a:lnTo>
                    <a:pt x="9816" y="35626"/>
                  </a:lnTo>
                  <a:lnTo>
                    <a:pt x="10293" y="35832"/>
                  </a:lnTo>
                  <a:lnTo>
                    <a:pt x="10411" y="34360"/>
                  </a:lnTo>
                  <a:lnTo>
                    <a:pt x="10704" y="32960"/>
                  </a:lnTo>
                  <a:lnTo>
                    <a:pt x="12059" y="31634"/>
                  </a:lnTo>
                  <a:lnTo>
                    <a:pt x="12997" y="31541"/>
                  </a:lnTo>
                  <a:lnTo>
                    <a:pt x="13238" y="30983"/>
                  </a:lnTo>
                  <a:lnTo>
                    <a:pt x="13250" y="30760"/>
                  </a:lnTo>
                  <a:lnTo>
                    <a:pt x="13125" y="30354"/>
                  </a:lnTo>
                  <a:lnTo>
                    <a:pt x="13272" y="29870"/>
                  </a:lnTo>
                  <a:lnTo>
                    <a:pt x="14142" y="29662"/>
                  </a:lnTo>
                  <a:lnTo>
                    <a:pt x="15012" y="30064"/>
                  </a:lnTo>
                  <a:lnTo>
                    <a:pt x="15908" y="30236"/>
                  </a:lnTo>
                  <a:lnTo>
                    <a:pt x="16442" y="30087"/>
                  </a:lnTo>
                  <a:lnTo>
                    <a:pt x="17328" y="29343"/>
                  </a:lnTo>
                  <a:lnTo>
                    <a:pt x="18014" y="28353"/>
                  </a:lnTo>
                  <a:lnTo>
                    <a:pt x="18033" y="27798"/>
                  </a:lnTo>
                  <a:lnTo>
                    <a:pt x="17762" y="27284"/>
                  </a:lnTo>
                  <a:lnTo>
                    <a:pt x="17758" y="27094"/>
                  </a:lnTo>
                  <a:lnTo>
                    <a:pt x="18256" y="26171"/>
                  </a:lnTo>
                  <a:lnTo>
                    <a:pt x="18294" y="25520"/>
                  </a:lnTo>
                  <a:lnTo>
                    <a:pt x="18752" y="24317"/>
                  </a:lnTo>
                  <a:lnTo>
                    <a:pt x="19310" y="23796"/>
                  </a:lnTo>
                  <a:lnTo>
                    <a:pt x="17497" y="22664"/>
                  </a:lnTo>
                  <a:lnTo>
                    <a:pt x="16507" y="21874"/>
                  </a:lnTo>
                  <a:lnTo>
                    <a:pt x="15765" y="21542"/>
                  </a:lnTo>
                  <a:lnTo>
                    <a:pt x="15237" y="21531"/>
                  </a:lnTo>
                  <a:lnTo>
                    <a:pt x="14989" y="20563"/>
                  </a:lnTo>
                  <a:lnTo>
                    <a:pt x="14544" y="20428"/>
                  </a:lnTo>
                  <a:lnTo>
                    <a:pt x="12423" y="18529"/>
                  </a:lnTo>
                  <a:lnTo>
                    <a:pt x="11394" y="17449"/>
                  </a:lnTo>
                  <a:lnTo>
                    <a:pt x="11300" y="16701"/>
                  </a:lnTo>
                  <a:lnTo>
                    <a:pt x="9981" y="17062"/>
                  </a:lnTo>
                  <a:lnTo>
                    <a:pt x="8801" y="16980"/>
                  </a:lnTo>
                  <a:lnTo>
                    <a:pt x="8051" y="17081"/>
                  </a:lnTo>
                  <a:lnTo>
                    <a:pt x="6566" y="17446"/>
                  </a:lnTo>
                  <a:lnTo>
                    <a:pt x="5869" y="17416"/>
                  </a:lnTo>
                  <a:lnTo>
                    <a:pt x="3177" y="16919"/>
                  </a:lnTo>
                  <a:lnTo>
                    <a:pt x="2179" y="16610"/>
                  </a:lnTo>
                  <a:lnTo>
                    <a:pt x="1098" y="15668"/>
                  </a:lnTo>
                  <a:lnTo>
                    <a:pt x="1060" y="15429"/>
                  </a:lnTo>
                  <a:lnTo>
                    <a:pt x="2060" y="14883"/>
                  </a:lnTo>
                  <a:lnTo>
                    <a:pt x="2199" y="14868"/>
                  </a:lnTo>
                  <a:lnTo>
                    <a:pt x="2433" y="15129"/>
                  </a:lnTo>
                  <a:lnTo>
                    <a:pt x="2475" y="15520"/>
                  </a:lnTo>
                  <a:lnTo>
                    <a:pt x="2743" y="15504"/>
                  </a:lnTo>
                  <a:lnTo>
                    <a:pt x="3210" y="14957"/>
                  </a:lnTo>
                  <a:lnTo>
                    <a:pt x="3695" y="13680"/>
                  </a:lnTo>
                  <a:lnTo>
                    <a:pt x="5516" y="12729"/>
                  </a:lnTo>
                  <a:lnTo>
                    <a:pt x="5923" y="11929"/>
                  </a:lnTo>
                  <a:lnTo>
                    <a:pt x="6662" y="11269"/>
                  </a:lnTo>
                  <a:lnTo>
                    <a:pt x="7922" y="10543"/>
                  </a:lnTo>
                  <a:lnTo>
                    <a:pt x="8625" y="10258"/>
                  </a:lnTo>
                  <a:lnTo>
                    <a:pt x="8442" y="10230"/>
                  </a:lnTo>
                  <a:lnTo>
                    <a:pt x="7699" y="9486"/>
                  </a:lnTo>
                  <a:lnTo>
                    <a:pt x="8947" y="7851"/>
                  </a:lnTo>
                  <a:lnTo>
                    <a:pt x="8042" y="6813"/>
                  </a:lnTo>
                  <a:lnTo>
                    <a:pt x="8090" y="6544"/>
                  </a:lnTo>
                  <a:lnTo>
                    <a:pt x="7822" y="6287"/>
                  </a:lnTo>
                  <a:lnTo>
                    <a:pt x="7743" y="6068"/>
                  </a:lnTo>
                  <a:lnTo>
                    <a:pt x="7713" y="5636"/>
                  </a:lnTo>
                  <a:lnTo>
                    <a:pt x="7772" y="5080"/>
                  </a:lnTo>
                  <a:lnTo>
                    <a:pt x="7543" y="5100"/>
                  </a:lnTo>
                  <a:lnTo>
                    <a:pt x="6917" y="5334"/>
                  </a:lnTo>
                  <a:lnTo>
                    <a:pt x="6592" y="5323"/>
                  </a:lnTo>
                  <a:lnTo>
                    <a:pt x="6622" y="4940"/>
                  </a:lnTo>
                  <a:lnTo>
                    <a:pt x="4492" y="4426"/>
                  </a:lnTo>
                  <a:lnTo>
                    <a:pt x="4547" y="3496"/>
                  </a:lnTo>
                  <a:lnTo>
                    <a:pt x="4797" y="2478"/>
                  </a:lnTo>
                  <a:lnTo>
                    <a:pt x="6150" y="2408"/>
                  </a:lnTo>
                  <a:lnTo>
                    <a:pt x="8048" y="2657"/>
                  </a:lnTo>
                  <a:lnTo>
                    <a:pt x="8531" y="2423"/>
                  </a:lnTo>
                  <a:lnTo>
                    <a:pt x="8622" y="2058"/>
                  </a:lnTo>
                  <a:lnTo>
                    <a:pt x="9139" y="1510"/>
                  </a:lnTo>
                  <a:lnTo>
                    <a:pt x="9920" y="1652"/>
                  </a:lnTo>
                  <a:lnTo>
                    <a:pt x="9954" y="1946"/>
                  </a:lnTo>
                  <a:lnTo>
                    <a:pt x="10158" y="2180"/>
                  </a:lnTo>
                  <a:lnTo>
                    <a:pt x="10608" y="2181"/>
                  </a:lnTo>
                  <a:lnTo>
                    <a:pt x="10996" y="576"/>
                  </a:lnTo>
                  <a:lnTo>
                    <a:pt x="12033" y="1376"/>
                  </a:lnTo>
                  <a:lnTo>
                    <a:pt x="12845" y="1373"/>
                  </a:lnTo>
                  <a:lnTo>
                    <a:pt x="13105" y="2307"/>
                  </a:lnTo>
                  <a:lnTo>
                    <a:pt x="14437" y="3637"/>
                  </a:lnTo>
                  <a:lnTo>
                    <a:pt x="13529" y="4374"/>
                  </a:lnTo>
                  <a:lnTo>
                    <a:pt x="15402" y="4405"/>
                  </a:lnTo>
                  <a:lnTo>
                    <a:pt x="15870" y="4643"/>
                  </a:lnTo>
                  <a:lnTo>
                    <a:pt x="16323" y="5071"/>
                  </a:lnTo>
                  <a:lnTo>
                    <a:pt x="15781" y="5825"/>
                  </a:lnTo>
                  <a:lnTo>
                    <a:pt x="18906" y="5966"/>
                  </a:lnTo>
                  <a:lnTo>
                    <a:pt x="19302" y="5858"/>
                  </a:lnTo>
                  <a:lnTo>
                    <a:pt x="19902" y="5515"/>
                  </a:lnTo>
                  <a:lnTo>
                    <a:pt x="21238" y="5812"/>
                  </a:lnTo>
                  <a:lnTo>
                    <a:pt x="22053" y="6162"/>
                  </a:lnTo>
                  <a:lnTo>
                    <a:pt x="22212" y="6932"/>
                  </a:lnTo>
                  <a:lnTo>
                    <a:pt x="22510" y="7785"/>
                  </a:lnTo>
                  <a:lnTo>
                    <a:pt x="22808" y="8142"/>
                  </a:lnTo>
                  <a:lnTo>
                    <a:pt x="23725" y="8503"/>
                  </a:lnTo>
                  <a:lnTo>
                    <a:pt x="24030" y="8544"/>
                  </a:lnTo>
                  <a:lnTo>
                    <a:pt x="24006" y="8221"/>
                  </a:lnTo>
                  <a:lnTo>
                    <a:pt x="24588" y="5450"/>
                  </a:lnTo>
                  <a:lnTo>
                    <a:pt x="24614" y="4579"/>
                  </a:lnTo>
                  <a:lnTo>
                    <a:pt x="23410" y="4050"/>
                  </a:lnTo>
                  <a:lnTo>
                    <a:pt x="22508" y="3149"/>
                  </a:lnTo>
                  <a:lnTo>
                    <a:pt x="22255" y="2744"/>
                  </a:lnTo>
                  <a:lnTo>
                    <a:pt x="22055" y="2580"/>
                  </a:lnTo>
                  <a:lnTo>
                    <a:pt x="20877" y="1989"/>
                  </a:lnTo>
                  <a:lnTo>
                    <a:pt x="20475" y="1923"/>
                  </a:lnTo>
                  <a:lnTo>
                    <a:pt x="21556" y="472"/>
                  </a:lnTo>
                  <a:lnTo>
                    <a:pt x="21545" y="860"/>
                  </a:lnTo>
                  <a:lnTo>
                    <a:pt x="22243" y="454"/>
                  </a:lnTo>
                  <a:lnTo>
                    <a:pt x="22575" y="0"/>
                  </a:lnTo>
                  <a:lnTo>
                    <a:pt x="23821" y="394"/>
                  </a:lnTo>
                  <a:lnTo>
                    <a:pt x="24078" y="1671"/>
                  </a:lnTo>
                  <a:lnTo>
                    <a:pt x="24561" y="1540"/>
                  </a:lnTo>
                  <a:lnTo>
                    <a:pt x="25111" y="1103"/>
                  </a:lnTo>
                  <a:lnTo>
                    <a:pt x="25212" y="2613"/>
                  </a:lnTo>
                  <a:lnTo>
                    <a:pt x="26086" y="2948"/>
                  </a:lnTo>
                  <a:lnTo>
                    <a:pt x="27916" y="3350"/>
                  </a:lnTo>
                  <a:lnTo>
                    <a:pt x="29286" y="3216"/>
                  </a:lnTo>
                  <a:lnTo>
                    <a:pt x="30769" y="3779"/>
                  </a:lnTo>
                  <a:lnTo>
                    <a:pt x="31184" y="4449"/>
                  </a:lnTo>
                  <a:lnTo>
                    <a:pt x="32474" y="5232"/>
                  </a:lnTo>
                  <a:lnTo>
                    <a:pt x="32787" y="5183"/>
                  </a:lnTo>
                  <a:lnTo>
                    <a:pt x="32642" y="5998"/>
                  </a:lnTo>
                  <a:lnTo>
                    <a:pt x="32996" y="6486"/>
                  </a:lnTo>
                  <a:lnTo>
                    <a:pt x="33177" y="6593"/>
                  </a:lnTo>
                  <a:lnTo>
                    <a:pt x="34083" y="6844"/>
                  </a:lnTo>
                  <a:lnTo>
                    <a:pt x="34146" y="6450"/>
                  </a:lnTo>
                  <a:lnTo>
                    <a:pt x="34273" y="6181"/>
                  </a:lnTo>
                  <a:lnTo>
                    <a:pt x="34449" y="5958"/>
                  </a:lnTo>
                  <a:lnTo>
                    <a:pt x="34661" y="5866"/>
                  </a:lnTo>
                  <a:lnTo>
                    <a:pt x="35068" y="5037"/>
                  </a:lnTo>
                  <a:lnTo>
                    <a:pt x="35278" y="4876"/>
                  </a:lnTo>
                  <a:lnTo>
                    <a:pt x="35552" y="4797"/>
                  </a:lnTo>
                  <a:lnTo>
                    <a:pt x="35835" y="4780"/>
                  </a:lnTo>
                  <a:lnTo>
                    <a:pt x="36201" y="4897"/>
                  </a:lnTo>
                  <a:lnTo>
                    <a:pt x="36925" y="4837"/>
                  </a:lnTo>
                  <a:lnTo>
                    <a:pt x="37567" y="4554"/>
                  </a:lnTo>
                  <a:lnTo>
                    <a:pt x="37919" y="4314"/>
                  </a:lnTo>
                  <a:lnTo>
                    <a:pt x="38657" y="3508"/>
                  </a:lnTo>
                  <a:lnTo>
                    <a:pt x="39550" y="2745"/>
                  </a:lnTo>
                  <a:lnTo>
                    <a:pt x="40140" y="1338"/>
                  </a:lnTo>
                  <a:lnTo>
                    <a:pt x="40456" y="112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7" name="pg218">
              <a:extLst>
                <a:ext uri="{FF2B5EF4-FFF2-40B4-BE49-F238E27FC236}">
                  <a16:creationId xmlns:a16="http://schemas.microsoft.com/office/drawing/2014/main" id="{B4C89DCC-C947-6047-AF24-44C2BD8B24FD}"/>
                </a:ext>
              </a:extLst>
            </p:cNvPr>
            <p:cNvSpPr/>
            <p:nvPr/>
          </p:nvSpPr>
          <p:spPr>
            <a:xfrm>
              <a:off x="7110767" y="3027174"/>
              <a:ext cx="60414" cy="58710"/>
            </a:xfrm>
            <a:custGeom>
              <a:avLst/>
              <a:gdLst/>
              <a:ahLst/>
              <a:cxnLst/>
              <a:rect l="0" t="0" r="0" b="0"/>
              <a:pathLst>
                <a:path w="60414" h="58710">
                  <a:moveTo>
                    <a:pt x="50762" y="11"/>
                  </a:moveTo>
                  <a:lnTo>
                    <a:pt x="52171" y="8"/>
                  </a:lnTo>
                  <a:lnTo>
                    <a:pt x="54087" y="3"/>
                  </a:lnTo>
                  <a:lnTo>
                    <a:pt x="54794" y="2"/>
                  </a:lnTo>
                  <a:lnTo>
                    <a:pt x="56154" y="6"/>
                  </a:lnTo>
                  <a:lnTo>
                    <a:pt x="57605" y="17"/>
                  </a:lnTo>
                  <a:lnTo>
                    <a:pt x="57600" y="3560"/>
                  </a:lnTo>
                  <a:lnTo>
                    <a:pt x="57572" y="6023"/>
                  </a:lnTo>
                  <a:lnTo>
                    <a:pt x="57572" y="6698"/>
                  </a:lnTo>
                  <a:lnTo>
                    <a:pt x="57567" y="9851"/>
                  </a:lnTo>
                  <a:lnTo>
                    <a:pt x="57567" y="10067"/>
                  </a:lnTo>
                  <a:lnTo>
                    <a:pt x="57566" y="10362"/>
                  </a:lnTo>
                  <a:lnTo>
                    <a:pt x="57577" y="10596"/>
                  </a:lnTo>
                  <a:lnTo>
                    <a:pt x="57610" y="11302"/>
                  </a:lnTo>
                  <a:lnTo>
                    <a:pt x="57661" y="12418"/>
                  </a:lnTo>
                  <a:lnTo>
                    <a:pt x="57715" y="13565"/>
                  </a:lnTo>
                  <a:lnTo>
                    <a:pt x="57723" y="13739"/>
                  </a:lnTo>
                  <a:lnTo>
                    <a:pt x="57795" y="14858"/>
                  </a:lnTo>
                  <a:lnTo>
                    <a:pt x="57994" y="18152"/>
                  </a:lnTo>
                  <a:lnTo>
                    <a:pt x="58124" y="20299"/>
                  </a:lnTo>
                  <a:lnTo>
                    <a:pt x="58585" y="27921"/>
                  </a:lnTo>
                  <a:lnTo>
                    <a:pt x="58687" y="29477"/>
                  </a:lnTo>
                  <a:lnTo>
                    <a:pt x="58734" y="30209"/>
                  </a:lnTo>
                  <a:lnTo>
                    <a:pt x="58752" y="30478"/>
                  </a:lnTo>
                  <a:lnTo>
                    <a:pt x="59175" y="37005"/>
                  </a:lnTo>
                  <a:lnTo>
                    <a:pt x="60245" y="53474"/>
                  </a:lnTo>
                  <a:lnTo>
                    <a:pt x="60414" y="56069"/>
                  </a:lnTo>
                  <a:lnTo>
                    <a:pt x="59201" y="55837"/>
                  </a:lnTo>
                  <a:lnTo>
                    <a:pt x="58770" y="55602"/>
                  </a:lnTo>
                  <a:lnTo>
                    <a:pt x="58018" y="55349"/>
                  </a:lnTo>
                  <a:lnTo>
                    <a:pt x="56788" y="55695"/>
                  </a:lnTo>
                  <a:lnTo>
                    <a:pt x="56627" y="56044"/>
                  </a:lnTo>
                  <a:lnTo>
                    <a:pt x="56322" y="56104"/>
                  </a:lnTo>
                  <a:lnTo>
                    <a:pt x="55211" y="56167"/>
                  </a:lnTo>
                  <a:lnTo>
                    <a:pt x="54848" y="55918"/>
                  </a:lnTo>
                  <a:lnTo>
                    <a:pt x="54783" y="55709"/>
                  </a:lnTo>
                  <a:lnTo>
                    <a:pt x="53927" y="55546"/>
                  </a:lnTo>
                  <a:lnTo>
                    <a:pt x="53602" y="55279"/>
                  </a:lnTo>
                  <a:lnTo>
                    <a:pt x="52976" y="55424"/>
                  </a:lnTo>
                  <a:lnTo>
                    <a:pt x="52454" y="55992"/>
                  </a:lnTo>
                  <a:lnTo>
                    <a:pt x="52187" y="56411"/>
                  </a:lnTo>
                  <a:lnTo>
                    <a:pt x="50596" y="57116"/>
                  </a:lnTo>
                  <a:lnTo>
                    <a:pt x="49336" y="57807"/>
                  </a:lnTo>
                  <a:lnTo>
                    <a:pt x="48897" y="58136"/>
                  </a:lnTo>
                  <a:lnTo>
                    <a:pt x="48663" y="58054"/>
                  </a:lnTo>
                  <a:lnTo>
                    <a:pt x="48171" y="57638"/>
                  </a:lnTo>
                  <a:lnTo>
                    <a:pt x="47216" y="57610"/>
                  </a:lnTo>
                  <a:lnTo>
                    <a:pt x="45585" y="58049"/>
                  </a:lnTo>
                  <a:lnTo>
                    <a:pt x="45043" y="58710"/>
                  </a:lnTo>
                  <a:lnTo>
                    <a:pt x="44598" y="58537"/>
                  </a:lnTo>
                  <a:lnTo>
                    <a:pt x="44116" y="58096"/>
                  </a:lnTo>
                  <a:lnTo>
                    <a:pt x="43826" y="57931"/>
                  </a:lnTo>
                  <a:lnTo>
                    <a:pt x="43638" y="57893"/>
                  </a:lnTo>
                  <a:lnTo>
                    <a:pt x="42627" y="58141"/>
                  </a:lnTo>
                  <a:lnTo>
                    <a:pt x="42077" y="58117"/>
                  </a:lnTo>
                  <a:lnTo>
                    <a:pt x="40172" y="57670"/>
                  </a:lnTo>
                  <a:lnTo>
                    <a:pt x="39680" y="57062"/>
                  </a:lnTo>
                  <a:lnTo>
                    <a:pt x="39505" y="56988"/>
                  </a:lnTo>
                  <a:lnTo>
                    <a:pt x="38976" y="56979"/>
                  </a:lnTo>
                  <a:lnTo>
                    <a:pt x="38706" y="57085"/>
                  </a:lnTo>
                  <a:lnTo>
                    <a:pt x="37961" y="57586"/>
                  </a:lnTo>
                  <a:lnTo>
                    <a:pt x="37636" y="57594"/>
                  </a:lnTo>
                  <a:lnTo>
                    <a:pt x="37242" y="57463"/>
                  </a:lnTo>
                  <a:lnTo>
                    <a:pt x="36585" y="56726"/>
                  </a:lnTo>
                  <a:lnTo>
                    <a:pt x="35730" y="56495"/>
                  </a:lnTo>
                  <a:lnTo>
                    <a:pt x="34810" y="56476"/>
                  </a:lnTo>
                  <a:lnTo>
                    <a:pt x="34265" y="56599"/>
                  </a:lnTo>
                  <a:lnTo>
                    <a:pt x="33962" y="56782"/>
                  </a:lnTo>
                  <a:lnTo>
                    <a:pt x="33679" y="57101"/>
                  </a:lnTo>
                  <a:lnTo>
                    <a:pt x="33469" y="57470"/>
                  </a:lnTo>
                  <a:lnTo>
                    <a:pt x="33231" y="57660"/>
                  </a:lnTo>
                  <a:lnTo>
                    <a:pt x="32871" y="57803"/>
                  </a:lnTo>
                  <a:lnTo>
                    <a:pt x="32604" y="57804"/>
                  </a:lnTo>
                  <a:lnTo>
                    <a:pt x="32398" y="57654"/>
                  </a:lnTo>
                  <a:lnTo>
                    <a:pt x="31826" y="56826"/>
                  </a:lnTo>
                  <a:lnTo>
                    <a:pt x="31159" y="56375"/>
                  </a:lnTo>
                  <a:lnTo>
                    <a:pt x="30800" y="56252"/>
                  </a:lnTo>
                  <a:lnTo>
                    <a:pt x="30141" y="56161"/>
                  </a:lnTo>
                  <a:lnTo>
                    <a:pt x="29884" y="56193"/>
                  </a:lnTo>
                  <a:lnTo>
                    <a:pt x="29800" y="54796"/>
                  </a:lnTo>
                  <a:lnTo>
                    <a:pt x="27707" y="54704"/>
                  </a:lnTo>
                  <a:lnTo>
                    <a:pt x="25813" y="54620"/>
                  </a:lnTo>
                  <a:lnTo>
                    <a:pt x="25511" y="54564"/>
                  </a:lnTo>
                  <a:lnTo>
                    <a:pt x="25033" y="54302"/>
                  </a:lnTo>
                  <a:lnTo>
                    <a:pt x="24899" y="53300"/>
                  </a:lnTo>
                  <a:lnTo>
                    <a:pt x="25709" y="52022"/>
                  </a:lnTo>
                  <a:lnTo>
                    <a:pt x="28063" y="50986"/>
                  </a:lnTo>
                  <a:lnTo>
                    <a:pt x="29362" y="49896"/>
                  </a:lnTo>
                  <a:lnTo>
                    <a:pt x="29777" y="49029"/>
                  </a:lnTo>
                  <a:lnTo>
                    <a:pt x="30402" y="47720"/>
                  </a:lnTo>
                  <a:lnTo>
                    <a:pt x="30603" y="47406"/>
                  </a:lnTo>
                  <a:lnTo>
                    <a:pt x="31679" y="46952"/>
                  </a:lnTo>
                  <a:lnTo>
                    <a:pt x="32458" y="46623"/>
                  </a:lnTo>
                  <a:lnTo>
                    <a:pt x="33215" y="45076"/>
                  </a:lnTo>
                  <a:lnTo>
                    <a:pt x="33232" y="44587"/>
                  </a:lnTo>
                  <a:lnTo>
                    <a:pt x="31497" y="42824"/>
                  </a:lnTo>
                  <a:lnTo>
                    <a:pt x="30426" y="43062"/>
                  </a:lnTo>
                  <a:lnTo>
                    <a:pt x="29822" y="44207"/>
                  </a:lnTo>
                  <a:lnTo>
                    <a:pt x="28968" y="44341"/>
                  </a:lnTo>
                  <a:lnTo>
                    <a:pt x="28609" y="43723"/>
                  </a:lnTo>
                  <a:lnTo>
                    <a:pt x="28842" y="43208"/>
                  </a:lnTo>
                  <a:lnTo>
                    <a:pt x="29824" y="41035"/>
                  </a:lnTo>
                  <a:lnTo>
                    <a:pt x="30647" y="39894"/>
                  </a:lnTo>
                  <a:lnTo>
                    <a:pt x="30803" y="38920"/>
                  </a:lnTo>
                  <a:lnTo>
                    <a:pt x="30962" y="37928"/>
                  </a:lnTo>
                  <a:lnTo>
                    <a:pt x="31067" y="37565"/>
                  </a:lnTo>
                  <a:lnTo>
                    <a:pt x="31977" y="34406"/>
                  </a:lnTo>
                  <a:lnTo>
                    <a:pt x="32123" y="34056"/>
                  </a:lnTo>
                  <a:lnTo>
                    <a:pt x="32664" y="32757"/>
                  </a:lnTo>
                  <a:lnTo>
                    <a:pt x="33385" y="31124"/>
                  </a:lnTo>
                  <a:lnTo>
                    <a:pt x="34481" y="29779"/>
                  </a:lnTo>
                  <a:lnTo>
                    <a:pt x="34461" y="28716"/>
                  </a:lnTo>
                  <a:lnTo>
                    <a:pt x="34450" y="28131"/>
                  </a:lnTo>
                  <a:lnTo>
                    <a:pt x="34447" y="27941"/>
                  </a:lnTo>
                  <a:lnTo>
                    <a:pt x="34362" y="27685"/>
                  </a:lnTo>
                  <a:lnTo>
                    <a:pt x="34133" y="26993"/>
                  </a:lnTo>
                  <a:lnTo>
                    <a:pt x="34043" y="26722"/>
                  </a:lnTo>
                  <a:lnTo>
                    <a:pt x="31072" y="25873"/>
                  </a:lnTo>
                  <a:lnTo>
                    <a:pt x="30928" y="25940"/>
                  </a:lnTo>
                  <a:lnTo>
                    <a:pt x="30246" y="26258"/>
                  </a:lnTo>
                  <a:lnTo>
                    <a:pt x="29382" y="27907"/>
                  </a:lnTo>
                  <a:lnTo>
                    <a:pt x="26471" y="28145"/>
                  </a:lnTo>
                  <a:lnTo>
                    <a:pt x="24106" y="28338"/>
                  </a:lnTo>
                  <a:lnTo>
                    <a:pt x="21941" y="28515"/>
                  </a:lnTo>
                  <a:lnTo>
                    <a:pt x="20357" y="29023"/>
                  </a:lnTo>
                  <a:lnTo>
                    <a:pt x="19162" y="26677"/>
                  </a:lnTo>
                  <a:lnTo>
                    <a:pt x="18810" y="26264"/>
                  </a:lnTo>
                  <a:lnTo>
                    <a:pt x="18554" y="25799"/>
                  </a:lnTo>
                  <a:lnTo>
                    <a:pt x="18127" y="25294"/>
                  </a:lnTo>
                  <a:lnTo>
                    <a:pt x="13245" y="18545"/>
                  </a:lnTo>
                  <a:lnTo>
                    <a:pt x="12637" y="17699"/>
                  </a:lnTo>
                  <a:lnTo>
                    <a:pt x="12598" y="17536"/>
                  </a:lnTo>
                  <a:lnTo>
                    <a:pt x="11886" y="17146"/>
                  </a:lnTo>
                  <a:lnTo>
                    <a:pt x="11510" y="16918"/>
                  </a:lnTo>
                  <a:lnTo>
                    <a:pt x="11106" y="16666"/>
                  </a:lnTo>
                  <a:lnTo>
                    <a:pt x="9257" y="11762"/>
                  </a:lnTo>
                  <a:lnTo>
                    <a:pt x="8390" y="10688"/>
                  </a:lnTo>
                  <a:lnTo>
                    <a:pt x="7703" y="10054"/>
                  </a:lnTo>
                  <a:lnTo>
                    <a:pt x="6383" y="8997"/>
                  </a:lnTo>
                  <a:lnTo>
                    <a:pt x="6046" y="8525"/>
                  </a:lnTo>
                  <a:lnTo>
                    <a:pt x="5204" y="8005"/>
                  </a:lnTo>
                  <a:lnTo>
                    <a:pt x="4894" y="7614"/>
                  </a:lnTo>
                  <a:lnTo>
                    <a:pt x="2667" y="5776"/>
                  </a:lnTo>
                  <a:lnTo>
                    <a:pt x="1165" y="3092"/>
                  </a:lnTo>
                  <a:lnTo>
                    <a:pt x="517" y="2084"/>
                  </a:lnTo>
                  <a:lnTo>
                    <a:pt x="0" y="100"/>
                  </a:lnTo>
                  <a:lnTo>
                    <a:pt x="1176" y="96"/>
                  </a:lnTo>
                  <a:lnTo>
                    <a:pt x="5075" y="83"/>
                  </a:lnTo>
                  <a:lnTo>
                    <a:pt x="7233" y="76"/>
                  </a:lnTo>
                  <a:lnTo>
                    <a:pt x="9737" y="68"/>
                  </a:lnTo>
                  <a:lnTo>
                    <a:pt x="12664" y="59"/>
                  </a:lnTo>
                  <a:lnTo>
                    <a:pt x="16420" y="47"/>
                  </a:lnTo>
                  <a:lnTo>
                    <a:pt x="16863" y="45"/>
                  </a:lnTo>
                  <a:lnTo>
                    <a:pt x="26627" y="14"/>
                  </a:lnTo>
                  <a:lnTo>
                    <a:pt x="28511" y="0"/>
                  </a:lnTo>
                  <a:lnTo>
                    <a:pt x="29631" y="33"/>
                  </a:lnTo>
                  <a:lnTo>
                    <a:pt x="30378" y="55"/>
                  </a:lnTo>
                  <a:lnTo>
                    <a:pt x="35117" y="45"/>
                  </a:lnTo>
                  <a:lnTo>
                    <a:pt x="38348" y="38"/>
                  </a:lnTo>
                  <a:lnTo>
                    <a:pt x="46399" y="2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8" name="pg219">
              <a:extLst>
                <a:ext uri="{FF2B5EF4-FFF2-40B4-BE49-F238E27FC236}">
                  <a16:creationId xmlns:a16="http://schemas.microsoft.com/office/drawing/2014/main" id="{659C4BCD-32E9-A14A-BAC9-6AE921CCA4F5}"/>
                </a:ext>
              </a:extLst>
            </p:cNvPr>
            <p:cNvSpPr/>
            <p:nvPr/>
          </p:nvSpPr>
          <p:spPr>
            <a:xfrm>
              <a:off x="6963486" y="3135187"/>
              <a:ext cx="17544" cy="17366"/>
            </a:xfrm>
            <a:custGeom>
              <a:avLst/>
              <a:gdLst/>
              <a:ahLst/>
              <a:cxnLst/>
              <a:rect l="0" t="0" r="0" b="0"/>
              <a:pathLst>
                <a:path w="17544" h="17366">
                  <a:moveTo>
                    <a:pt x="14747" y="12454"/>
                  </a:moveTo>
                  <a:lnTo>
                    <a:pt x="13990" y="12824"/>
                  </a:lnTo>
                  <a:lnTo>
                    <a:pt x="13983" y="13121"/>
                  </a:lnTo>
                  <a:lnTo>
                    <a:pt x="14346" y="13641"/>
                  </a:lnTo>
                  <a:lnTo>
                    <a:pt x="14631" y="13495"/>
                  </a:lnTo>
                  <a:lnTo>
                    <a:pt x="14993" y="13430"/>
                  </a:lnTo>
                  <a:lnTo>
                    <a:pt x="15213" y="13674"/>
                  </a:lnTo>
                  <a:lnTo>
                    <a:pt x="15343" y="14292"/>
                  </a:lnTo>
                  <a:lnTo>
                    <a:pt x="15200" y="14780"/>
                  </a:lnTo>
                  <a:lnTo>
                    <a:pt x="14605" y="15007"/>
                  </a:lnTo>
                  <a:lnTo>
                    <a:pt x="14281" y="15544"/>
                  </a:lnTo>
                  <a:lnTo>
                    <a:pt x="14216" y="16179"/>
                  </a:lnTo>
                  <a:lnTo>
                    <a:pt x="13776" y="17366"/>
                  </a:lnTo>
                  <a:lnTo>
                    <a:pt x="11186" y="15138"/>
                  </a:lnTo>
                  <a:lnTo>
                    <a:pt x="9769" y="14445"/>
                  </a:lnTo>
                  <a:lnTo>
                    <a:pt x="8675" y="13625"/>
                  </a:lnTo>
                  <a:lnTo>
                    <a:pt x="7367" y="13121"/>
                  </a:lnTo>
                  <a:lnTo>
                    <a:pt x="6693" y="12616"/>
                  </a:lnTo>
                  <a:lnTo>
                    <a:pt x="5722" y="11380"/>
                  </a:lnTo>
                  <a:lnTo>
                    <a:pt x="3638" y="9558"/>
                  </a:lnTo>
                  <a:lnTo>
                    <a:pt x="233" y="7232"/>
                  </a:lnTo>
                  <a:lnTo>
                    <a:pt x="0" y="6907"/>
                  </a:lnTo>
                  <a:lnTo>
                    <a:pt x="634" y="6126"/>
                  </a:lnTo>
                  <a:lnTo>
                    <a:pt x="1021" y="5619"/>
                  </a:lnTo>
                  <a:lnTo>
                    <a:pt x="994" y="5270"/>
                  </a:lnTo>
                  <a:lnTo>
                    <a:pt x="1078" y="4872"/>
                  </a:lnTo>
                  <a:lnTo>
                    <a:pt x="1458" y="4246"/>
                  </a:lnTo>
                  <a:lnTo>
                    <a:pt x="1733" y="3938"/>
                  </a:lnTo>
                  <a:lnTo>
                    <a:pt x="2434" y="3866"/>
                  </a:lnTo>
                  <a:lnTo>
                    <a:pt x="3757" y="2187"/>
                  </a:lnTo>
                  <a:lnTo>
                    <a:pt x="4738" y="938"/>
                  </a:lnTo>
                  <a:lnTo>
                    <a:pt x="5472" y="0"/>
                  </a:lnTo>
                  <a:lnTo>
                    <a:pt x="5751" y="110"/>
                  </a:lnTo>
                  <a:lnTo>
                    <a:pt x="6033" y="222"/>
                  </a:lnTo>
                  <a:lnTo>
                    <a:pt x="6432" y="454"/>
                  </a:lnTo>
                  <a:lnTo>
                    <a:pt x="7237" y="921"/>
                  </a:lnTo>
                  <a:lnTo>
                    <a:pt x="7781" y="954"/>
                  </a:lnTo>
                  <a:lnTo>
                    <a:pt x="9037" y="1361"/>
                  </a:lnTo>
                  <a:lnTo>
                    <a:pt x="10060" y="1849"/>
                  </a:lnTo>
                  <a:lnTo>
                    <a:pt x="12442" y="3868"/>
                  </a:lnTo>
                  <a:lnTo>
                    <a:pt x="13569" y="4223"/>
                  </a:lnTo>
                  <a:lnTo>
                    <a:pt x="14954" y="4532"/>
                  </a:lnTo>
                  <a:lnTo>
                    <a:pt x="15848" y="5037"/>
                  </a:lnTo>
                  <a:lnTo>
                    <a:pt x="16158" y="5362"/>
                  </a:lnTo>
                  <a:lnTo>
                    <a:pt x="16340" y="6143"/>
                  </a:lnTo>
                  <a:lnTo>
                    <a:pt x="16042" y="7005"/>
                  </a:lnTo>
                  <a:lnTo>
                    <a:pt x="15407" y="7558"/>
                  </a:lnTo>
                  <a:lnTo>
                    <a:pt x="14903" y="9022"/>
                  </a:lnTo>
                  <a:lnTo>
                    <a:pt x="15252" y="10111"/>
                  </a:lnTo>
                  <a:lnTo>
                    <a:pt x="15744" y="10437"/>
                  </a:lnTo>
                  <a:lnTo>
                    <a:pt x="15861" y="10665"/>
                  </a:lnTo>
                  <a:lnTo>
                    <a:pt x="15666" y="11706"/>
                  </a:lnTo>
                  <a:lnTo>
                    <a:pt x="17530" y="13204"/>
                  </a:lnTo>
                  <a:lnTo>
                    <a:pt x="17544" y="13446"/>
                  </a:lnTo>
                  <a:lnTo>
                    <a:pt x="16625" y="13055"/>
                  </a:lnTo>
                  <a:lnTo>
                    <a:pt x="16301" y="13332"/>
                  </a:lnTo>
                  <a:lnTo>
                    <a:pt x="16145" y="13332"/>
                  </a:lnTo>
                  <a:lnTo>
                    <a:pt x="15225" y="12939"/>
                  </a:lnTo>
                  <a:lnTo>
                    <a:pt x="14980" y="1255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39" name="pg220">
              <a:extLst>
                <a:ext uri="{FF2B5EF4-FFF2-40B4-BE49-F238E27FC236}">
                  <a16:creationId xmlns:a16="http://schemas.microsoft.com/office/drawing/2014/main" id="{68E01E18-3A9C-C04D-9A8D-E0B922044CFE}"/>
                </a:ext>
              </a:extLst>
            </p:cNvPr>
            <p:cNvSpPr/>
            <p:nvPr/>
          </p:nvSpPr>
          <p:spPr>
            <a:xfrm>
              <a:off x="6977482" y="3146064"/>
              <a:ext cx="969" cy="1480"/>
            </a:xfrm>
            <a:custGeom>
              <a:avLst/>
              <a:gdLst/>
              <a:ahLst/>
              <a:cxnLst/>
              <a:rect l="0" t="0" r="0" b="0"/>
              <a:pathLst>
                <a:path w="969" h="1480">
                  <a:moveTo>
                    <a:pt x="750" y="1480"/>
                  </a:moveTo>
                  <a:lnTo>
                    <a:pt x="808" y="865"/>
                  </a:lnTo>
                  <a:lnTo>
                    <a:pt x="969" y="332"/>
                  </a:lnTo>
                  <a:lnTo>
                    <a:pt x="880" y="0"/>
                  </a:lnTo>
                  <a:lnTo>
                    <a:pt x="375" y="260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0" name="pg221">
              <a:extLst>
                <a:ext uri="{FF2B5EF4-FFF2-40B4-BE49-F238E27FC236}">
                  <a16:creationId xmlns:a16="http://schemas.microsoft.com/office/drawing/2014/main" id="{9F85DE8D-778F-3A4B-B0EB-9EBC2BFD1D27}"/>
                </a:ext>
              </a:extLst>
            </p:cNvPr>
            <p:cNvSpPr/>
            <p:nvPr/>
          </p:nvSpPr>
          <p:spPr>
            <a:xfrm>
              <a:off x="6977482" y="3146064"/>
              <a:ext cx="969" cy="1480"/>
            </a:xfrm>
            <a:custGeom>
              <a:avLst/>
              <a:gdLst/>
              <a:ahLst/>
              <a:cxnLst/>
              <a:rect l="0" t="0" r="0" b="0"/>
              <a:pathLst>
                <a:path w="969" h="1480">
                  <a:moveTo>
                    <a:pt x="750" y="1480"/>
                  </a:moveTo>
                  <a:lnTo>
                    <a:pt x="0" y="927"/>
                  </a:lnTo>
                  <a:lnTo>
                    <a:pt x="375" y="260"/>
                  </a:lnTo>
                  <a:lnTo>
                    <a:pt x="880" y="0"/>
                  </a:lnTo>
                  <a:lnTo>
                    <a:pt x="969" y="332"/>
                  </a:lnTo>
                  <a:lnTo>
                    <a:pt x="808" y="86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1" name="pg222">
              <a:extLst>
                <a:ext uri="{FF2B5EF4-FFF2-40B4-BE49-F238E27FC236}">
                  <a16:creationId xmlns:a16="http://schemas.microsoft.com/office/drawing/2014/main" id="{64B6327D-9FB2-544A-A41D-4FD8BCAD77CC}"/>
                </a:ext>
              </a:extLst>
            </p:cNvPr>
            <p:cNvSpPr/>
            <p:nvPr/>
          </p:nvSpPr>
          <p:spPr>
            <a:xfrm>
              <a:off x="6989313" y="3155712"/>
              <a:ext cx="18078" cy="16978"/>
            </a:xfrm>
            <a:custGeom>
              <a:avLst/>
              <a:gdLst/>
              <a:ahLst/>
              <a:cxnLst/>
              <a:rect l="0" t="0" r="0" b="0"/>
              <a:pathLst>
                <a:path w="18078" h="16978">
                  <a:moveTo>
                    <a:pt x="1477" y="4640"/>
                  </a:moveTo>
                  <a:lnTo>
                    <a:pt x="1759" y="4352"/>
                  </a:lnTo>
                  <a:lnTo>
                    <a:pt x="4755" y="1428"/>
                  </a:lnTo>
                  <a:lnTo>
                    <a:pt x="4613" y="1395"/>
                  </a:lnTo>
                  <a:lnTo>
                    <a:pt x="4820" y="826"/>
                  </a:lnTo>
                  <a:lnTo>
                    <a:pt x="5351" y="582"/>
                  </a:lnTo>
                  <a:lnTo>
                    <a:pt x="5493" y="712"/>
                  </a:lnTo>
                  <a:lnTo>
                    <a:pt x="6168" y="0"/>
                  </a:lnTo>
                  <a:lnTo>
                    <a:pt x="7086" y="452"/>
                  </a:lnTo>
                  <a:lnTo>
                    <a:pt x="7500" y="1054"/>
                  </a:lnTo>
                  <a:lnTo>
                    <a:pt x="8419" y="2046"/>
                  </a:lnTo>
                  <a:lnTo>
                    <a:pt x="8795" y="3054"/>
                  </a:lnTo>
                  <a:lnTo>
                    <a:pt x="9080" y="3347"/>
                  </a:lnTo>
                  <a:lnTo>
                    <a:pt x="10051" y="4193"/>
                  </a:lnTo>
                  <a:lnTo>
                    <a:pt x="10504" y="4469"/>
                  </a:lnTo>
                  <a:lnTo>
                    <a:pt x="11540" y="4844"/>
                  </a:lnTo>
                  <a:lnTo>
                    <a:pt x="13106" y="5039"/>
                  </a:lnTo>
                  <a:lnTo>
                    <a:pt x="13469" y="5283"/>
                  </a:lnTo>
                  <a:lnTo>
                    <a:pt x="13914" y="6842"/>
                  </a:lnTo>
                  <a:lnTo>
                    <a:pt x="13961" y="7007"/>
                  </a:lnTo>
                  <a:lnTo>
                    <a:pt x="14322" y="7745"/>
                  </a:lnTo>
                  <a:lnTo>
                    <a:pt x="14640" y="8396"/>
                  </a:lnTo>
                  <a:lnTo>
                    <a:pt x="15035" y="8406"/>
                  </a:lnTo>
                  <a:lnTo>
                    <a:pt x="15178" y="8552"/>
                  </a:lnTo>
                  <a:lnTo>
                    <a:pt x="15566" y="9186"/>
                  </a:lnTo>
                  <a:lnTo>
                    <a:pt x="15540" y="9512"/>
                  </a:lnTo>
                  <a:lnTo>
                    <a:pt x="15825" y="9918"/>
                  </a:lnTo>
                  <a:lnTo>
                    <a:pt x="16188" y="9821"/>
                  </a:lnTo>
                  <a:lnTo>
                    <a:pt x="16278" y="9544"/>
                  </a:lnTo>
                  <a:lnTo>
                    <a:pt x="16149" y="9235"/>
                  </a:lnTo>
                  <a:lnTo>
                    <a:pt x="16304" y="9186"/>
                  </a:lnTo>
                  <a:lnTo>
                    <a:pt x="16576" y="9382"/>
                  </a:lnTo>
                  <a:lnTo>
                    <a:pt x="16926" y="9837"/>
                  </a:lnTo>
                  <a:lnTo>
                    <a:pt x="17120" y="10341"/>
                  </a:lnTo>
                  <a:lnTo>
                    <a:pt x="17146" y="10715"/>
                  </a:lnTo>
                  <a:lnTo>
                    <a:pt x="17094" y="10959"/>
                  </a:lnTo>
                  <a:lnTo>
                    <a:pt x="17260" y="11338"/>
                  </a:lnTo>
                  <a:lnTo>
                    <a:pt x="18078" y="13204"/>
                  </a:lnTo>
                  <a:lnTo>
                    <a:pt x="17936" y="14635"/>
                  </a:lnTo>
                  <a:lnTo>
                    <a:pt x="17188" y="14794"/>
                  </a:lnTo>
                  <a:lnTo>
                    <a:pt x="16783" y="14879"/>
                  </a:lnTo>
                  <a:lnTo>
                    <a:pt x="16460" y="14879"/>
                  </a:lnTo>
                  <a:lnTo>
                    <a:pt x="16227" y="14701"/>
                  </a:lnTo>
                  <a:lnTo>
                    <a:pt x="15787" y="14690"/>
                  </a:lnTo>
                  <a:lnTo>
                    <a:pt x="15463" y="14814"/>
                  </a:lnTo>
                  <a:lnTo>
                    <a:pt x="13883" y="14196"/>
                  </a:lnTo>
                  <a:lnTo>
                    <a:pt x="13663" y="14278"/>
                  </a:lnTo>
                  <a:lnTo>
                    <a:pt x="12252" y="14359"/>
                  </a:lnTo>
                  <a:lnTo>
                    <a:pt x="11980" y="14440"/>
                  </a:lnTo>
                  <a:lnTo>
                    <a:pt x="11565" y="14424"/>
                  </a:lnTo>
                  <a:lnTo>
                    <a:pt x="11229" y="14879"/>
                  </a:lnTo>
                  <a:lnTo>
                    <a:pt x="11268" y="15123"/>
                  </a:lnTo>
                  <a:lnTo>
                    <a:pt x="11138" y="16571"/>
                  </a:lnTo>
                  <a:lnTo>
                    <a:pt x="10840" y="16978"/>
                  </a:lnTo>
                  <a:lnTo>
                    <a:pt x="9688" y="15904"/>
                  </a:lnTo>
                  <a:lnTo>
                    <a:pt x="9131" y="15514"/>
                  </a:lnTo>
                  <a:lnTo>
                    <a:pt x="8598" y="15042"/>
                  </a:lnTo>
                  <a:lnTo>
                    <a:pt x="8500" y="14900"/>
                  </a:lnTo>
                  <a:lnTo>
                    <a:pt x="8458" y="14668"/>
                  </a:lnTo>
                  <a:lnTo>
                    <a:pt x="7914" y="14326"/>
                  </a:lnTo>
                  <a:lnTo>
                    <a:pt x="7552" y="13725"/>
                  </a:lnTo>
                  <a:lnTo>
                    <a:pt x="7310" y="13485"/>
                  </a:lnTo>
                  <a:lnTo>
                    <a:pt x="6814" y="12993"/>
                  </a:lnTo>
                  <a:lnTo>
                    <a:pt x="5735" y="11947"/>
                  </a:lnTo>
                  <a:lnTo>
                    <a:pt x="5169" y="11399"/>
                  </a:lnTo>
                  <a:lnTo>
                    <a:pt x="4727" y="10958"/>
                  </a:lnTo>
                  <a:lnTo>
                    <a:pt x="4470" y="10715"/>
                  </a:lnTo>
                  <a:lnTo>
                    <a:pt x="3162" y="9447"/>
                  </a:lnTo>
                  <a:lnTo>
                    <a:pt x="2761" y="9024"/>
                  </a:lnTo>
                  <a:lnTo>
                    <a:pt x="2243" y="8568"/>
                  </a:lnTo>
                  <a:lnTo>
                    <a:pt x="1027" y="7348"/>
                  </a:lnTo>
                  <a:lnTo>
                    <a:pt x="0" y="6142"/>
                  </a:lnTo>
                  <a:lnTo>
                    <a:pt x="123" y="6014"/>
                  </a:lnTo>
                  <a:lnTo>
                    <a:pt x="399" y="5727"/>
                  </a:lnTo>
                  <a:lnTo>
                    <a:pt x="685" y="543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2" name="pg223">
              <a:extLst>
                <a:ext uri="{FF2B5EF4-FFF2-40B4-BE49-F238E27FC236}">
                  <a16:creationId xmlns:a16="http://schemas.microsoft.com/office/drawing/2014/main" id="{027405F8-1B80-B84F-A4F8-0F58094FF914}"/>
                </a:ext>
              </a:extLst>
            </p:cNvPr>
            <p:cNvSpPr/>
            <p:nvPr/>
          </p:nvSpPr>
          <p:spPr>
            <a:xfrm>
              <a:off x="6996127" y="3168705"/>
              <a:ext cx="1100" cy="1333"/>
            </a:xfrm>
            <a:custGeom>
              <a:avLst/>
              <a:gdLst/>
              <a:ahLst/>
              <a:cxnLst/>
              <a:rect l="0" t="0" r="0" b="0"/>
              <a:pathLst>
                <a:path w="1100" h="1333">
                  <a:moveTo>
                    <a:pt x="0" y="0"/>
                  </a:moveTo>
                  <a:lnTo>
                    <a:pt x="496" y="492"/>
                  </a:lnTo>
                  <a:lnTo>
                    <a:pt x="738" y="731"/>
                  </a:lnTo>
                  <a:lnTo>
                    <a:pt x="1100" y="1333"/>
                  </a:lnTo>
                  <a:lnTo>
                    <a:pt x="64" y="894"/>
                  </a:lnTo>
                  <a:lnTo>
                    <a:pt x="181" y="32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3" name="pg224">
              <a:extLst>
                <a:ext uri="{FF2B5EF4-FFF2-40B4-BE49-F238E27FC236}">
                  <a16:creationId xmlns:a16="http://schemas.microsoft.com/office/drawing/2014/main" id="{E7CA0D7B-48BD-2141-AB3E-B040393B1D67}"/>
                </a:ext>
              </a:extLst>
            </p:cNvPr>
            <p:cNvSpPr/>
            <p:nvPr/>
          </p:nvSpPr>
          <p:spPr>
            <a:xfrm>
              <a:off x="6922308" y="3226401"/>
              <a:ext cx="101579" cy="91736"/>
            </a:xfrm>
            <a:custGeom>
              <a:avLst/>
              <a:gdLst/>
              <a:ahLst/>
              <a:cxnLst/>
              <a:rect l="0" t="0" r="0" b="0"/>
              <a:pathLst>
                <a:path w="101579" h="91736">
                  <a:moveTo>
                    <a:pt x="11623" y="232"/>
                  </a:moveTo>
                  <a:lnTo>
                    <a:pt x="12735" y="780"/>
                  </a:lnTo>
                  <a:lnTo>
                    <a:pt x="13757" y="1390"/>
                  </a:lnTo>
                  <a:lnTo>
                    <a:pt x="14217" y="1472"/>
                  </a:lnTo>
                  <a:lnTo>
                    <a:pt x="14487" y="1334"/>
                  </a:lnTo>
                  <a:lnTo>
                    <a:pt x="15133" y="2227"/>
                  </a:lnTo>
                  <a:lnTo>
                    <a:pt x="15027" y="3005"/>
                  </a:lnTo>
                  <a:lnTo>
                    <a:pt x="15091" y="3790"/>
                  </a:lnTo>
                  <a:lnTo>
                    <a:pt x="15706" y="4936"/>
                  </a:lnTo>
                  <a:lnTo>
                    <a:pt x="16169" y="5464"/>
                  </a:lnTo>
                  <a:lnTo>
                    <a:pt x="15943" y="6897"/>
                  </a:lnTo>
                  <a:lnTo>
                    <a:pt x="16007" y="7117"/>
                  </a:lnTo>
                  <a:lnTo>
                    <a:pt x="16960" y="8155"/>
                  </a:lnTo>
                  <a:lnTo>
                    <a:pt x="17495" y="8389"/>
                  </a:lnTo>
                  <a:lnTo>
                    <a:pt x="18768" y="8423"/>
                  </a:lnTo>
                  <a:lnTo>
                    <a:pt x="19261" y="8953"/>
                  </a:lnTo>
                  <a:lnTo>
                    <a:pt x="19393" y="11035"/>
                  </a:lnTo>
                  <a:lnTo>
                    <a:pt x="19249" y="11649"/>
                  </a:lnTo>
                  <a:lnTo>
                    <a:pt x="19144" y="12747"/>
                  </a:lnTo>
                  <a:lnTo>
                    <a:pt x="21595" y="13016"/>
                  </a:lnTo>
                  <a:lnTo>
                    <a:pt x="21968" y="12889"/>
                  </a:lnTo>
                  <a:lnTo>
                    <a:pt x="22453" y="12491"/>
                  </a:lnTo>
                  <a:lnTo>
                    <a:pt x="22728" y="13772"/>
                  </a:lnTo>
                  <a:lnTo>
                    <a:pt x="23488" y="13515"/>
                  </a:lnTo>
                  <a:lnTo>
                    <a:pt x="24011" y="13211"/>
                  </a:lnTo>
                  <a:lnTo>
                    <a:pt x="24488" y="13499"/>
                  </a:lnTo>
                  <a:lnTo>
                    <a:pt x="25099" y="13563"/>
                  </a:lnTo>
                  <a:lnTo>
                    <a:pt x="24910" y="13012"/>
                  </a:lnTo>
                  <a:lnTo>
                    <a:pt x="24876" y="11972"/>
                  </a:lnTo>
                  <a:lnTo>
                    <a:pt x="24488" y="11814"/>
                  </a:lnTo>
                  <a:lnTo>
                    <a:pt x="24107" y="11182"/>
                  </a:lnTo>
                  <a:lnTo>
                    <a:pt x="24127" y="9865"/>
                  </a:lnTo>
                  <a:lnTo>
                    <a:pt x="24428" y="8741"/>
                  </a:lnTo>
                  <a:lnTo>
                    <a:pt x="24764" y="8228"/>
                  </a:lnTo>
                  <a:lnTo>
                    <a:pt x="25280" y="8083"/>
                  </a:lnTo>
                  <a:lnTo>
                    <a:pt x="25925" y="8380"/>
                  </a:lnTo>
                  <a:lnTo>
                    <a:pt x="25733" y="8938"/>
                  </a:lnTo>
                  <a:lnTo>
                    <a:pt x="25948" y="9705"/>
                  </a:lnTo>
                  <a:lnTo>
                    <a:pt x="26506" y="10453"/>
                  </a:lnTo>
                  <a:lnTo>
                    <a:pt x="26920" y="10687"/>
                  </a:lnTo>
                  <a:lnTo>
                    <a:pt x="27090" y="10865"/>
                  </a:lnTo>
                  <a:lnTo>
                    <a:pt x="27474" y="11848"/>
                  </a:lnTo>
                  <a:lnTo>
                    <a:pt x="27410" y="12119"/>
                  </a:lnTo>
                  <a:lnTo>
                    <a:pt x="28107" y="12071"/>
                  </a:lnTo>
                  <a:lnTo>
                    <a:pt x="28370" y="11896"/>
                  </a:lnTo>
                  <a:lnTo>
                    <a:pt x="28573" y="10995"/>
                  </a:lnTo>
                  <a:lnTo>
                    <a:pt x="28808" y="10358"/>
                  </a:lnTo>
                  <a:lnTo>
                    <a:pt x="29831" y="10589"/>
                  </a:lnTo>
                  <a:lnTo>
                    <a:pt x="30170" y="10797"/>
                  </a:lnTo>
                  <a:lnTo>
                    <a:pt x="30637" y="11437"/>
                  </a:lnTo>
                  <a:lnTo>
                    <a:pt x="30874" y="11921"/>
                  </a:lnTo>
                  <a:lnTo>
                    <a:pt x="30931" y="12126"/>
                  </a:lnTo>
                  <a:lnTo>
                    <a:pt x="30863" y="12684"/>
                  </a:lnTo>
                  <a:lnTo>
                    <a:pt x="31323" y="13075"/>
                  </a:lnTo>
                  <a:lnTo>
                    <a:pt x="31748" y="13257"/>
                  </a:lnTo>
                  <a:lnTo>
                    <a:pt x="32219" y="13886"/>
                  </a:lnTo>
                  <a:lnTo>
                    <a:pt x="32772" y="14362"/>
                  </a:lnTo>
                  <a:lnTo>
                    <a:pt x="32983" y="14504"/>
                  </a:lnTo>
                  <a:lnTo>
                    <a:pt x="33386" y="14603"/>
                  </a:lnTo>
                  <a:lnTo>
                    <a:pt x="32972" y="15825"/>
                  </a:lnTo>
                  <a:lnTo>
                    <a:pt x="32806" y="16137"/>
                  </a:lnTo>
                  <a:lnTo>
                    <a:pt x="33555" y="16454"/>
                  </a:lnTo>
                  <a:lnTo>
                    <a:pt x="33214" y="16791"/>
                  </a:lnTo>
                  <a:lnTo>
                    <a:pt x="32650" y="17344"/>
                  </a:lnTo>
                  <a:lnTo>
                    <a:pt x="32938" y="17916"/>
                  </a:lnTo>
                  <a:lnTo>
                    <a:pt x="33024" y="18482"/>
                  </a:lnTo>
                  <a:lnTo>
                    <a:pt x="32983" y="18686"/>
                  </a:lnTo>
                  <a:lnTo>
                    <a:pt x="32475" y="19513"/>
                  </a:lnTo>
                  <a:lnTo>
                    <a:pt x="32485" y="20031"/>
                  </a:lnTo>
                  <a:lnTo>
                    <a:pt x="33607" y="20635"/>
                  </a:lnTo>
                  <a:lnTo>
                    <a:pt x="34032" y="20631"/>
                  </a:lnTo>
                  <a:lnTo>
                    <a:pt x="34216" y="20955"/>
                  </a:lnTo>
                  <a:lnTo>
                    <a:pt x="34506" y="22075"/>
                  </a:lnTo>
                  <a:lnTo>
                    <a:pt x="34778" y="22089"/>
                  </a:lnTo>
                  <a:lnTo>
                    <a:pt x="35100" y="21878"/>
                  </a:lnTo>
                  <a:lnTo>
                    <a:pt x="35469" y="21491"/>
                  </a:lnTo>
                  <a:lnTo>
                    <a:pt x="35740" y="21115"/>
                  </a:lnTo>
                  <a:lnTo>
                    <a:pt x="36293" y="19976"/>
                  </a:lnTo>
                  <a:lnTo>
                    <a:pt x="36159" y="19427"/>
                  </a:lnTo>
                  <a:lnTo>
                    <a:pt x="35941" y="19156"/>
                  </a:lnTo>
                  <a:lnTo>
                    <a:pt x="35832" y="18892"/>
                  </a:lnTo>
                  <a:lnTo>
                    <a:pt x="36817" y="19004"/>
                  </a:lnTo>
                  <a:lnTo>
                    <a:pt x="38089" y="19748"/>
                  </a:lnTo>
                  <a:lnTo>
                    <a:pt x="38560" y="19265"/>
                  </a:lnTo>
                  <a:lnTo>
                    <a:pt x="38955" y="19540"/>
                  </a:lnTo>
                  <a:lnTo>
                    <a:pt x="40161" y="20704"/>
                  </a:lnTo>
                  <a:lnTo>
                    <a:pt x="41179" y="21995"/>
                  </a:lnTo>
                  <a:lnTo>
                    <a:pt x="41183" y="22330"/>
                  </a:lnTo>
                  <a:lnTo>
                    <a:pt x="42230" y="22914"/>
                  </a:lnTo>
                  <a:lnTo>
                    <a:pt x="42580" y="23729"/>
                  </a:lnTo>
                  <a:lnTo>
                    <a:pt x="42851" y="23851"/>
                  </a:lnTo>
                  <a:lnTo>
                    <a:pt x="43043" y="23967"/>
                  </a:lnTo>
                  <a:lnTo>
                    <a:pt x="44303" y="24007"/>
                  </a:lnTo>
                  <a:lnTo>
                    <a:pt x="44378" y="23724"/>
                  </a:lnTo>
                  <a:lnTo>
                    <a:pt x="45472" y="23024"/>
                  </a:lnTo>
                  <a:lnTo>
                    <a:pt x="46616" y="23619"/>
                  </a:lnTo>
                  <a:lnTo>
                    <a:pt x="47207" y="24185"/>
                  </a:lnTo>
                  <a:lnTo>
                    <a:pt x="47782" y="23891"/>
                  </a:lnTo>
                  <a:lnTo>
                    <a:pt x="49216" y="23928"/>
                  </a:lnTo>
                  <a:lnTo>
                    <a:pt x="49464" y="23496"/>
                  </a:lnTo>
                  <a:lnTo>
                    <a:pt x="49652" y="22741"/>
                  </a:lnTo>
                  <a:lnTo>
                    <a:pt x="49495" y="22362"/>
                  </a:lnTo>
                  <a:lnTo>
                    <a:pt x="49313" y="22134"/>
                  </a:lnTo>
                  <a:lnTo>
                    <a:pt x="49140" y="21382"/>
                  </a:lnTo>
                  <a:lnTo>
                    <a:pt x="49622" y="21472"/>
                  </a:lnTo>
                  <a:lnTo>
                    <a:pt x="49438" y="21620"/>
                  </a:lnTo>
                  <a:lnTo>
                    <a:pt x="49731" y="22223"/>
                  </a:lnTo>
                  <a:lnTo>
                    <a:pt x="49949" y="22257"/>
                  </a:lnTo>
                  <a:lnTo>
                    <a:pt x="50344" y="21907"/>
                  </a:lnTo>
                  <a:lnTo>
                    <a:pt x="50585" y="22276"/>
                  </a:lnTo>
                  <a:lnTo>
                    <a:pt x="50517" y="23173"/>
                  </a:lnTo>
                  <a:lnTo>
                    <a:pt x="50224" y="23533"/>
                  </a:lnTo>
                  <a:lnTo>
                    <a:pt x="50077" y="23999"/>
                  </a:lnTo>
                  <a:lnTo>
                    <a:pt x="50796" y="23712"/>
                  </a:lnTo>
                  <a:lnTo>
                    <a:pt x="51341" y="23199"/>
                  </a:lnTo>
                  <a:lnTo>
                    <a:pt x="51631" y="23266"/>
                  </a:lnTo>
                  <a:lnTo>
                    <a:pt x="51853" y="23720"/>
                  </a:lnTo>
                  <a:lnTo>
                    <a:pt x="52131" y="24413"/>
                  </a:lnTo>
                  <a:lnTo>
                    <a:pt x="52981" y="25646"/>
                  </a:lnTo>
                  <a:lnTo>
                    <a:pt x="54838" y="26667"/>
                  </a:lnTo>
                  <a:lnTo>
                    <a:pt x="58104" y="26922"/>
                  </a:lnTo>
                  <a:lnTo>
                    <a:pt x="59400" y="26550"/>
                  </a:lnTo>
                  <a:lnTo>
                    <a:pt x="63365" y="25411"/>
                  </a:lnTo>
                  <a:lnTo>
                    <a:pt x="63800" y="25383"/>
                  </a:lnTo>
                  <a:lnTo>
                    <a:pt x="65967" y="25244"/>
                  </a:lnTo>
                  <a:lnTo>
                    <a:pt x="68122" y="24581"/>
                  </a:lnTo>
                  <a:lnTo>
                    <a:pt x="68252" y="24471"/>
                  </a:lnTo>
                  <a:lnTo>
                    <a:pt x="69094" y="23759"/>
                  </a:lnTo>
                  <a:lnTo>
                    <a:pt x="69257" y="23555"/>
                  </a:lnTo>
                  <a:lnTo>
                    <a:pt x="69780" y="22901"/>
                  </a:lnTo>
                  <a:lnTo>
                    <a:pt x="71313" y="21013"/>
                  </a:lnTo>
                  <a:lnTo>
                    <a:pt x="71481" y="21002"/>
                  </a:lnTo>
                  <a:lnTo>
                    <a:pt x="73042" y="20900"/>
                  </a:lnTo>
                  <a:lnTo>
                    <a:pt x="75088" y="20767"/>
                  </a:lnTo>
                  <a:lnTo>
                    <a:pt x="75629" y="20732"/>
                  </a:lnTo>
                  <a:lnTo>
                    <a:pt x="76965" y="21045"/>
                  </a:lnTo>
                  <a:lnTo>
                    <a:pt x="78206" y="20953"/>
                  </a:lnTo>
                  <a:lnTo>
                    <a:pt x="78472" y="20737"/>
                  </a:lnTo>
                  <a:lnTo>
                    <a:pt x="79708" y="19734"/>
                  </a:lnTo>
                  <a:lnTo>
                    <a:pt x="80129" y="19392"/>
                  </a:lnTo>
                  <a:lnTo>
                    <a:pt x="80420" y="18911"/>
                  </a:lnTo>
                  <a:lnTo>
                    <a:pt x="80800" y="18283"/>
                  </a:lnTo>
                  <a:lnTo>
                    <a:pt x="81351" y="17374"/>
                  </a:lnTo>
                  <a:lnTo>
                    <a:pt x="81569" y="17014"/>
                  </a:lnTo>
                  <a:lnTo>
                    <a:pt x="81932" y="16414"/>
                  </a:lnTo>
                  <a:lnTo>
                    <a:pt x="82527" y="15945"/>
                  </a:lnTo>
                  <a:lnTo>
                    <a:pt x="82655" y="15915"/>
                  </a:lnTo>
                  <a:lnTo>
                    <a:pt x="83091" y="15814"/>
                  </a:lnTo>
                  <a:lnTo>
                    <a:pt x="83351" y="15753"/>
                  </a:lnTo>
                  <a:lnTo>
                    <a:pt x="83551" y="15707"/>
                  </a:lnTo>
                  <a:lnTo>
                    <a:pt x="85058" y="17103"/>
                  </a:lnTo>
                  <a:lnTo>
                    <a:pt x="85610" y="17613"/>
                  </a:lnTo>
                  <a:lnTo>
                    <a:pt x="85967" y="17944"/>
                  </a:lnTo>
                  <a:lnTo>
                    <a:pt x="86181" y="18196"/>
                  </a:lnTo>
                  <a:lnTo>
                    <a:pt x="86466" y="18533"/>
                  </a:lnTo>
                  <a:lnTo>
                    <a:pt x="86590" y="18678"/>
                  </a:lnTo>
                  <a:lnTo>
                    <a:pt x="87650" y="19980"/>
                  </a:lnTo>
                  <a:lnTo>
                    <a:pt x="87414" y="21891"/>
                  </a:lnTo>
                  <a:lnTo>
                    <a:pt x="87270" y="23053"/>
                  </a:lnTo>
                  <a:lnTo>
                    <a:pt x="87209" y="23549"/>
                  </a:lnTo>
                  <a:lnTo>
                    <a:pt x="87176" y="23814"/>
                  </a:lnTo>
                  <a:lnTo>
                    <a:pt x="87117" y="24288"/>
                  </a:lnTo>
                  <a:lnTo>
                    <a:pt x="87071" y="24657"/>
                  </a:lnTo>
                  <a:lnTo>
                    <a:pt x="87024" y="25040"/>
                  </a:lnTo>
                  <a:lnTo>
                    <a:pt x="86995" y="25279"/>
                  </a:lnTo>
                  <a:lnTo>
                    <a:pt x="86475" y="27300"/>
                  </a:lnTo>
                  <a:lnTo>
                    <a:pt x="85938" y="28522"/>
                  </a:lnTo>
                  <a:lnTo>
                    <a:pt x="85246" y="30252"/>
                  </a:lnTo>
                  <a:lnTo>
                    <a:pt x="85535" y="30993"/>
                  </a:lnTo>
                  <a:lnTo>
                    <a:pt x="85657" y="31306"/>
                  </a:lnTo>
                  <a:lnTo>
                    <a:pt x="85781" y="31625"/>
                  </a:lnTo>
                  <a:lnTo>
                    <a:pt x="88770" y="34856"/>
                  </a:lnTo>
                  <a:lnTo>
                    <a:pt x="89488" y="35633"/>
                  </a:lnTo>
                  <a:lnTo>
                    <a:pt x="90546" y="36298"/>
                  </a:lnTo>
                  <a:lnTo>
                    <a:pt x="91599" y="36256"/>
                  </a:lnTo>
                  <a:lnTo>
                    <a:pt x="94087" y="39140"/>
                  </a:lnTo>
                  <a:lnTo>
                    <a:pt x="94651" y="41304"/>
                  </a:lnTo>
                  <a:lnTo>
                    <a:pt x="94668" y="42467"/>
                  </a:lnTo>
                  <a:lnTo>
                    <a:pt x="94058" y="43433"/>
                  </a:lnTo>
                  <a:lnTo>
                    <a:pt x="93517" y="43523"/>
                  </a:lnTo>
                  <a:lnTo>
                    <a:pt x="93416" y="43906"/>
                  </a:lnTo>
                  <a:lnTo>
                    <a:pt x="94067" y="46038"/>
                  </a:lnTo>
                  <a:lnTo>
                    <a:pt x="97380" y="47949"/>
                  </a:lnTo>
                  <a:lnTo>
                    <a:pt x="98708" y="48166"/>
                  </a:lnTo>
                  <a:lnTo>
                    <a:pt x="99952" y="48373"/>
                  </a:lnTo>
                  <a:lnTo>
                    <a:pt x="100732" y="48804"/>
                  </a:lnTo>
                  <a:lnTo>
                    <a:pt x="101579" y="49549"/>
                  </a:lnTo>
                  <a:lnTo>
                    <a:pt x="101096" y="49806"/>
                  </a:lnTo>
                  <a:lnTo>
                    <a:pt x="101005" y="49988"/>
                  </a:lnTo>
                  <a:lnTo>
                    <a:pt x="101257" y="49921"/>
                  </a:lnTo>
                  <a:lnTo>
                    <a:pt x="101527" y="50249"/>
                  </a:lnTo>
                  <a:lnTo>
                    <a:pt x="101475" y="50479"/>
                  </a:lnTo>
                  <a:lnTo>
                    <a:pt x="100964" y="51466"/>
                  </a:lnTo>
                  <a:lnTo>
                    <a:pt x="100389" y="52202"/>
                  </a:lnTo>
                  <a:lnTo>
                    <a:pt x="99620" y="52273"/>
                  </a:lnTo>
                  <a:lnTo>
                    <a:pt x="99743" y="53096"/>
                  </a:lnTo>
                  <a:lnTo>
                    <a:pt x="98903" y="53628"/>
                  </a:lnTo>
                  <a:lnTo>
                    <a:pt x="98494" y="53468"/>
                  </a:lnTo>
                  <a:lnTo>
                    <a:pt x="98186" y="53527"/>
                  </a:lnTo>
                  <a:lnTo>
                    <a:pt x="97811" y="53442"/>
                  </a:lnTo>
                  <a:lnTo>
                    <a:pt x="97345" y="53579"/>
                  </a:lnTo>
                  <a:lnTo>
                    <a:pt x="97135" y="53892"/>
                  </a:lnTo>
                  <a:lnTo>
                    <a:pt x="97083" y="54153"/>
                  </a:lnTo>
                  <a:lnTo>
                    <a:pt x="94951" y="55474"/>
                  </a:lnTo>
                  <a:lnTo>
                    <a:pt x="93608" y="56163"/>
                  </a:lnTo>
                  <a:lnTo>
                    <a:pt x="93326" y="57658"/>
                  </a:lnTo>
                  <a:lnTo>
                    <a:pt x="93661" y="58181"/>
                  </a:lnTo>
                  <a:lnTo>
                    <a:pt x="94461" y="58813"/>
                  </a:lnTo>
                  <a:lnTo>
                    <a:pt x="93189" y="60254"/>
                  </a:lnTo>
                  <a:lnTo>
                    <a:pt x="95371" y="62188"/>
                  </a:lnTo>
                  <a:lnTo>
                    <a:pt x="96325" y="62785"/>
                  </a:lnTo>
                  <a:lnTo>
                    <a:pt x="96959" y="63426"/>
                  </a:lnTo>
                  <a:lnTo>
                    <a:pt x="96246" y="63846"/>
                  </a:lnTo>
                  <a:lnTo>
                    <a:pt x="95935" y="64569"/>
                  </a:lnTo>
                  <a:lnTo>
                    <a:pt x="95946" y="64978"/>
                  </a:lnTo>
                  <a:lnTo>
                    <a:pt x="96475" y="65849"/>
                  </a:lnTo>
                  <a:lnTo>
                    <a:pt x="96768" y="65942"/>
                  </a:lnTo>
                  <a:lnTo>
                    <a:pt x="96914" y="66236"/>
                  </a:lnTo>
                  <a:lnTo>
                    <a:pt x="97030" y="66906"/>
                  </a:lnTo>
                  <a:lnTo>
                    <a:pt x="97229" y="67051"/>
                  </a:lnTo>
                  <a:lnTo>
                    <a:pt x="97289" y="67409"/>
                  </a:lnTo>
                  <a:lnTo>
                    <a:pt x="97645" y="67502"/>
                  </a:lnTo>
                  <a:lnTo>
                    <a:pt x="97559" y="67758"/>
                  </a:lnTo>
                  <a:lnTo>
                    <a:pt x="97349" y="68325"/>
                  </a:lnTo>
                  <a:lnTo>
                    <a:pt x="98075" y="68539"/>
                  </a:lnTo>
                  <a:lnTo>
                    <a:pt x="98487" y="68866"/>
                  </a:lnTo>
                  <a:lnTo>
                    <a:pt x="99705" y="72548"/>
                  </a:lnTo>
                  <a:lnTo>
                    <a:pt x="100563" y="76258"/>
                  </a:lnTo>
                  <a:lnTo>
                    <a:pt x="100537" y="76730"/>
                  </a:lnTo>
                  <a:lnTo>
                    <a:pt x="100238" y="77609"/>
                  </a:lnTo>
                  <a:lnTo>
                    <a:pt x="100230" y="77845"/>
                  </a:lnTo>
                  <a:lnTo>
                    <a:pt x="100411" y="78636"/>
                  </a:lnTo>
                  <a:lnTo>
                    <a:pt x="101374" y="80181"/>
                  </a:lnTo>
                  <a:lnTo>
                    <a:pt x="101448" y="80532"/>
                  </a:lnTo>
                  <a:lnTo>
                    <a:pt x="100787" y="80545"/>
                  </a:lnTo>
                  <a:lnTo>
                    <a:pt x="100525" y="80311"/>
                  </a:lnTo>
                  <a:lnTo>
                    <a:pt x="99454" y="80519"/>
                  </a:lnTo>
                  <a:lnTo>
                    <a:pt x="99181" y="80638"/>
                  </a:lnTo>
                  <a:lnTo>
                    <a:pt x="99184" y="80838"/>
                  </a:lnTo>
                  <a:lnTo>
                    <a:pt x="98363" y="81394"/>
                  </a:lnTo>
                  <a:lnTo>
                    <a:pt x="98015" y="81465"/>
                  </a:lnTo>
                  <a:lnTo>
                    <a:pt x="97600" y="81115"/>
                  </a:lnTo>
                  <a:lnTo>
                    <a:pt x="96873" y="81152"/>
                  </a:lnTo>
                  <a:lnTo>
                    <a:pt x="95847" y="81081"/>
                  </a:lnTo>
                  <a:lnTo>
                    <a:pt x="94260" y="80838"/>
                  </a:lnTo>
                  <a:lnTo>
                    <a:pt x="93601" y="80789"/>
                  </a:lnTo>
                  <a:lnTo>
                    <a:pt x="92686" y="80923"/>
                  </a:lnTo>
                  <a:lnTo>
                    <a:pt x="92434" y="81028"/>
                  </a:lnTo>
                  <a:lnTo>
                    <a:pt x="93474" y="83103"/>
                  </a:lnTo>
                  <a:lnTo>
                    <a:pt x="93676" y="83386"/>
                  </a:lnTo>
                  <a:lnTo>
                    <a:pt x="94096" y="83657"/>
                  </a:lnTo>
                  <a:lnTo>
                    <a:pt x="94837" y="83486"/>
                  </a:lnTo>
                  <a:lnTo>
                    <a:pt x="95084" y="83501"/>
                  </a:lnTo>
                  <a:lnTo>
                    <a:pt x="95312" y="83810"/>
                  </a:lnTo>
                  <a:lnTo>
                    <a:pt x="95361" y="84152"/>
                  </a:lnTo>
                  <a:lnTo>
                    <a:pt x="95724" y="84744"/>
                  </a:lnTo>
                  <a:lnTo>
                    <a:pt x="96421" y="85239"/>
                  </a:lnTo>
                  <a:lnTo>
                    <a:pt x="97124" y="85950"/>
                  </a:lnTo>
                  <a:lnTo>
                    <a:pt x="97252" y="86717"/>
                  </a:lnTo>
                  <a:lnTo>
                    <a:pt x="96997" y="86955"/>
                  </a:lnTo>
                  <a:lnTo>
                    <a:pt x="95684" y="86713"/>
                  </a:lnTo>
                  <a:lnTo>
                    <a:pt x="95343" y="86356"/>
                  </a:lnTo>
                  <a:lnTo>
                    <a:pt x="95216" y="86349"/>
                  </a:lnTo>
                  <a:lnTo>
                    <a:pt x="94130" y="86568"/>
                  </a:lnTo>
                  <a:lnTo>
                    <a:pt x="94052" y="86881"/>
                  </a:lnTo>
                  <a:lnTo>
                    <a:pt x="93356" y="86762"/>
                  </a:lnTo>
                  <a:lnTo>
                    <a:pt x="93206" y="86636"/>
                  </a:lnTo>
                  <a:lnTo>
                    <a:pt x="92353" y="86714"/>
                  </a:lnTo>
                  <a:lnTo>
                    <a:pt x="91926" y="86841"/>
                  </a:lnTo>
                  <a:lnTo>
                    <a:pt x="91926" y="87046"/>
                  </a:lnTo>
                  <a:lnTo>
                    <a:pt x="91833" y="87265"/>
                  </a:lnTo>
                  <a:lnTo>
                    <a:pt x="91133" y="87310"/>
                  </a:lnTo>
                  <a:lnTo>
                    <a:pt x="90747" y="87006"/>
                  </a:lnTo>
                  <a:lnTo>
                    <a:pt x="89894" y="86797"/>
                  </a:lnTo>
                  <a:lnTo>
                    <a:pt x="89418" y="86098"/>
                  </a:lnTo>
                  <a:lnTo>
                    <a:pt x="89140" y="85063"/>
                  </a:lnTo>
                  <a:lnTo>
                    <a:pt x="88976" y="84780"/>
                  </a:lnTo>
                  <a:lnTo>
                    <a:pt x="87906" y="83517"/>
                  </a:lnTo>
                  <a:lnTo>
                    <a:pt x="87106" y="82801"/>
                  </a:lnTo>
                  <a:lnTo>
                    <a:pt x="86805" y="83223"/>
                  </a:lnTo>
                  <a:lnTo>
                    <a:pt x="85865" y="83866"/>
                  </a:lnTo>
                  <a:lnTo>
                    <a:pt x="85001" y="83892"/>
                  </a:lnTo>
                  <a:lnTo>
                    <a:pt x="84249" y="83326"/>
                  </a:lnTo>
                  <a:lnTo>
                    <a:pt x="83549" y="83628"/>
                  </a:lnTo>
                  <a:lnTo>
                    <a:pt x="82729" y="84406"/>
                  </a:lnTo>
                  <a:lnTo>
                    <a:pt x="81802" y="84796"/>
                  </a:lnTo>
                  <a:lnTo>
                    <a:pt x="81471" y="84744"/>
                  </a:lnTo>
                  <a:lnTo>
                    <a:pt x="81168" y="84454"/>
                  </a:lnTo>
                  <a:lnTo>
                    <a:pt x="80131" y="84912"/>
                  </a:lnTo>
                  <a:lnTo>
                    <a:pt x="79401" y="84919"/>
                  </a:lnTo>
                  <a:lnTo>
                    <a:pt x="78723" y="84711"/>
                  </a:lnTo>
                  <a:lnTo>
                    <a:pt x="77537" y="85080"/>
                  </a:lnTo>
                  <a:lnTo>
                    <a:pt x="76313" y="84697"/>
                  </a:lnTo>
                  <a:lnTo>
                    <a:pt x="75138" y="84545"/>
                  </a:lnTo>
                  <a:lnTo>
                    <a:pt x="74209" y="84043"/>
                  </a:lnTo>
                  <a:lnTo>
                    <a:pt x="73779" y="83977"/>
                  </a:lnTo>
                  <a:lnTo>
                    <a:pt x="74198" y="83582"/>
                  </a:lnTo>
                  <a:lnTo>
                    <a:pt x="74744" y="83391"/>
                  </a:lnTo>
                  <a:lnTo>
                    <a:pt x="74311" y="79945"/>
                  </a:lnTo>
                  <a:lnTo>
                    <a:pt x="73709" y="80010"/>
                  </a:lnTo>
                  <a:lnTo>
                    <a:pt x="72761" y="80253"/>
                  </a:lnTo>
                  <a:lnTo>
                    <a:pt x="72383" y="79307"/>
                  </a:lnTo>
                  <a:lnTo>
                    <a:pt x="72181" y="78462"/>
                  </a:lnTo>
                  <a:lnTo>
                    <a:pt x="72465" y="78384"/>
                  </a:lnTo>
                  <a:lnTo>
                    <a:pt x="72275" y="78068"/>
                  </a:lnTo>
                  <a:lnTo>
                    <a:pt x="72221" y="77638"/>
                  </a:lnTo>
                  <a:lnTo>
                    <a:pt x="72393" y="77266"/>
                  </a:lnTo>
                  <a:lnTo>
                    <a:pt x="72526" y="77130"/>
                  </a:lnTo>
                  <a:lnTo>
                    <a:pt x="72738" y="76202"/>
                  </a:lnTo>
                  <a:lnTo>
                    <a:pt x="72821" y="76069"/>
                  </a:lnTo>
                  <a:lnTo>
                    <a:pt x="73314" y="75698"/>
                  </a:lnTo>
                  <a:lnTo>
                    <a:pt x="73391" y="75275"/>
                  </a:lnTo>
                  <a:lnTo>
                    <a:pt x="72846" y="74512"/>
                  </a:lnTo>
                  <a:lnTo>
                    <a:pt x="72576" y="73994"/>
                  </a:lnTo>
                  <a:lnTo>
                    <a:pt x="72438" y="73541"/>
                  </a:lnTo>
                  <a:lnTo>
                    <a:pt x="72149" y="73316"/>
                  </a:lnTo>
                  <a:lnTo>
                    <a:pt x="71580" y="73165"/>
                  </a:lnTo>
                  <a:lnTo>
                    <a:pt x="69681" y="73439"/>
                  </a:lnTo>
                  <a:lnTo>
                    <a:pt x="69089" y="73670"/>
                  </a:lnTo>
                  <a:lnTo>
                    <a:pt x="68718" y="74392"/>
                  </a:lnTo>
                  <a:lnTo>
                    <a:pt x="68883" y="75144"/>
                  </a:lnTo>
                  <a:lnTo>
                    <a:pt x="68793" y="74905"/>
                  </a:lnTo>
                  <a:lnTo>
                    <a:pt x="69194" y="74634"/>
                  </a:lnTo>
                  <a:lnTo>
                    <a:pt x="69332" y="74693"/>
                  </a:lnTo>
                  <a:lnTo>
                    <a:pt x="69576" y="75222"/>
                  </a:lnTo>
                  <a:lnTo>
                    <a:pt x="69695" y="76112"/>
                  </a:lnTo>
                  <a:lnTo>
                    <a:pt x="70309" y="76622"/>
                  </a:lnTo>
                  <a:lnTo>
                    <a:pt x="70118" y="77076"/>
                  </a:lnTo>
                  <a:lnTo>
                    <a:pt x="69792" y="77526"/>
                  </a:lnTo>
                  <a:lnTo>
                    <a:pt x="69376" y="77891"/>
                  </a:lnTo>
                  <a:lnTo>
                    <a:pt x="68567" y="78795"/>
                  </a:lnTo>
                  <a:lnTo>
                    <a:pt x="68114" y="79454"/>
                  </a:lnTo>
                  <a:lnTo>
                    <a:pt x="67406" y="78787"/>
                  </a:lnTo>
                  <a:lnTo>
                    <a:pt x="67147" y="78354"/>
                  </a:lnTo>
                  <a:lnTo>
                    <a:pt x="66515" y="78955"/>
                  </a:lnTo>
                  <a:lnTo>
                    <a:pt x="66226" y="79785"/>
                  </a:lnTo>
                  <a:lnTo>
                    <a:pt x="65607" y="80659"/>
                  </a:lnTo>
                  <a:lnTo>
                    <a:pt x="65064" y="80906"/>
                  </a:lnTo>
                  <a:lnTo>
                    <a:pt x="65217" y="81633"/>
                  </a:lnTo>
                  <a:lnTo>
                    <a:pt x="64343" y="82102"/>
                  </a:lnTo>
                  <a:lnTo>
                    <a:pt x="62755" y="82605"/>
                  </a:lnTo>
                  <a:lnTo>
                    <a:pt x="61498" y="82542"/>
                  </a:lnTo>
                  <a:lnTo>
                    <a:pt x="59446" y="82241"/>
                  </a:lnTo>
                  <a:lnTo>
                    <a:pt x="60240" y="83279"/>
                  </a:lnTo>
                  <a:lnTo>
                    <a:pt x="61513" y="83260"/>
                  </a:lnTo>
                  <a:lnTo>
                    <a:pt x="62613" y="83598"/>
                  </a:lnTo>
                  <a:lnTo>
                    <a:pt x="62797" y="83807"/>
                  </a:lnTo>
                  <a:lnTo>
                    <a:pt x="62810" y="84893"/>
                  </a:lnTo>
                  <a:lnTo>
                    <a:pt x="62350" y="85259"/>
                  </a:lnTo>
                  <a:lnTo>
                    <a:pt x="60276" y="87745"/>
                  </a:lnTo>
                  <a:lnTo>
                    <a:pt x="60482" y="87876"/>
                  </a:lnTo>
                  <a:lnTo>
                    <a:pt x="61245" y="88866"/>
                  </a:lnTo>
                  <a:lnTo>
                    <a:pt x="61301" y="89133"/>
                  </a:lnTo>
                  <a:lnTo>
                    <a:pt x="61167" y="89576"/>
                  </a:lnTo>
                  <a:lnTo>
                    <a:pt x="61683" y="90287"/>
                  </a:lnTo>
                  <a:lnTo>
                    <a:pt x="62095" y="90417"/>
                  </a:lnTo>
                  <a:lnTo>
                    <a:pt x="62260" y="90589"/>
                  </a:lnTo>
                  <a:lnTo>
                    <a:pt x="62350" y="91296"/>
                  </a:lnTo>
                  <a:lnTo>
                    <a:pt x="61968" y="91549"/>
                  </a:lnTo>
                  <a:lnTo>
                    <a:pt x="61430" y="91683"/>
                  </a:lnTo>
                  <a:lnTo>
                    <a:pt x="60079" y="91736"/>
                  </a:lnTo>
                  <a:lnTo>
                    <a:pt x="59005" y="91208"/>
                  </a:lnTo>
                  <a:lnTo>
                    <a:pt x="58871" y="90750"/>
                  </a:lnTo>
                  <a:lnTo>
                    <a:pt x="58870" y="90441"/>
                  </a:lnTo>
                  <a:lnTo>
                    <a:pt x="58926" y="90154"/>
                  </a:lnTo>
                  <a:lnTo>
                    <a:pt x="59109" y="89797"/>
                  </a:lnTo>
                  <a:lnTo>
                    <a:pt x="59006" y="88340"/>
                  </a:lnTo>
                  <a:lnTo>
                    <a:pt x="57840" y="88532"/>
                  </a:lnTo>
                  <a:lnTo>
                    <a:pt x="56000" y="89027"/>
                  </a:lnTo>
                  <a:lnTo>
                    <a:pt x="55465" y="88948"/>
                  </a:lnTo>
                  <a:lnTo>
                    <a:pt x="55193" y="88219"/>
                  </a:lnTo>
                  <a:lnTo>
                    <a:pt x="54759" y="87493"/>
                  </a:lnTo>
                  <a:lnTo>
                    <a:pt x="54478" y="87180"/>
                  </a:lnTo>
                  <a:lnTo>
                    <a:pt x="54217" y="87117"/>
                  </a:lnTo>
                  <a:lnTo>
                    <a:pt x="53783" y="87150"/>
                  </a:lnTo>
                  <a:lnTo>
                    <a:pt x="54221" y="85579"/>
                  </a:lnTo>
                  <a:lnTo>
                    <a:pt x="54472" y="85088"/>
                  </a:lnTo>
                  <a:lnTo>
                    <a:pt x="55071" y="85557"/>
                  </a:lnTo>
                  <a:lnTo>
                    <a:pt x="55385" y="85397"/>
                  </a:lnTo>
                  <a:lnTo>
                    <a:pt x="55903" y="84670"/>
                  </a:lnTo>
                  <a:lnTo>
                    <a:pt x="56033" y="84337"/>
                  </a:lnTo>
                  <a:lnTo>
                    <a:pt x="56857" y="83761"/>
                  </a:lnTo>
                  <a:lnTo>
                    <a:pt x="57971" y="82514"/>
                  </a:lnTo>
                  <a:lnTo>
                    <a:pt x="57776" y="82160"/>
                  </a:lnTo>
                  <a:lnTo>
                    <a:pt x="57147" y="82202"/>
                  </a:lnTo>
                  <a:lnTo>
                    <a:pt x="56857" y="82019"/>
                  </a:lnTo>
                  <a:lnTo>
                    <a:pt x="56723" y="81747"/>
                  </a:lnTo>
                  <a:lnTo>
                    <a:pt x="56686" y="81323"/>
                  </a:lnTo>
                  <a:lnTo>
                    <a:pt x="55342" y="80886"/>
                  </a:lnTo>
                  <a:lnTo>
                    <a:pt x="55268" y="80426"/>
                  </a:lnTo>
                  <a:lnTo>
                    <a:pt x="54580" y="79774"/>
                  </a:lnTo>
                  <a:lnTo>
                    <a:pt x="54258" y="79577"/>
                  </a:lnTo>
                  <a:lnTo>
                    <a:pt x="53749" y="79405"/>
                  </a:lnTo>
                  <a:lnTo>
                    <a:pt x="53427" y="78959"/>
                  </a:lnTo>
                  <a:lnTo>
                    <a:pt x="53285" y="78631"/>
                  </a:lnTo>
                  <a:lnTo>
                    <a:pt x="53030" y="78399"/>
                  </a:lnTo>
                  <a:lnTo>
                    <a:pt x="52206" y="79576"/>
                  </a:lnTo>
                  <a:lnTo>
                    <a:pt x="51947" y="79859"/>
                  </a:lnTo>
                  <a:lnTo>
                    <a:pt x="51128" y="79907"/>
                  </a:lnTo>
                  <a:lnTo>
                    <a:pt x="50642" y="79057"/>
                  </a:lnTo>
                  <a:lnTo>
                    <a:pt x="50828" y="78928"/>
                  </a:lnTo>
                  <a:lnTo>
                    <a:pt x="51439" y="78750"/>
                  </a:lnTo>
                  <a:lnTo>
                    <a:pt x="51723" y="78061"/>
                  </a:lnTo>
                  <a:lnTo>
                    <a:pt x="51075" y="77879"/>
                  </a:lnTo>
                  <a:lnTo>
                    <a:pt x="50203" y="77488"/>
                  </a:lnTo>
                  <a:lnTo>
                    <a:pt x="49184" y="76367"/>
                  </a:lnTo>
                  <a:lnTo>
                    <a:pt x="49065" y="76129"/>
                  </a:lnTo>
                  <a:lnTo>
                    <a:pt x="49027" y="75828"/>
                  </a:lnTo>
                  <a:lnTo>
                    <a:pt x="48680" y="75187"/>
                  </a:lnTo>
                  <a:lnTo>
                    <a:pt x="48375" y="75303"/>
                  </a:lnTo>
                  <a:lnTo>
                    <a:pt x="48016" y="75753"/>
                  </a:lnTo>
                  <a:lnTo>
                    <a:pt x="47574" y="76100"/>
                  </a:lnTo>
                  <a:lnTo>
                    <a:pt x="46769" y="76319"/>
                  </a:lnTo>
                  <a:lnTo>
                    <a:pt x="46125" y="76222"/>
                  </a:lnTo>
                  <a:lnTo>
                    <a:pt x="45716" y="76271"/>
                  </a:lnTo>
                  <a:lnTo>
                    <a:pt x="45192" y="76703"/>
                  </a:lnTo>
                  <a:lnTo>
                    <a:pt x="44874" y="76800"/>
                  </a:lnTo>
                  <a:lnTo>
                    <a:pt x="44061" y="76926"/>
                  </a:lnTo>
                  <a:lnTo>
                    <a:pt x="43791" y="76648"/>
                  </a:lnTo>
                  <a:lnTo>
                    <a:pt x="43413" y="76502"/>
                  </a:lnTo>
                  <a:lnTo>
                    <a:pt x="42840" y="76495"/>
                  </a:lnTo>
                  <a:lnTo>
                    <a:pt x="41234" y="77665"/>
                  </a:lnTo>
                  <a:lnTo>
                    <a:pt x="40788" y="77204"/>
                  </a:lnTo>
                  <a:lnTo>
                    <a:pt x="40889" y="76891"/>
                  </a:lnTo>
                  <a:lnTo>
                    <a:pt x="41127" y="77090"/>
                  </a:lnTo>
                  <a:lnTo>
                    <a:pt x="41403" y="77041"/>
                  </a:lnTo>
                  <a:lnTo>
                    <a:pt x="41758" y="76619"/>
                  </a:lnTo>
                  <a:lnTo>
                    <a:pt x="41229" y="75171"/>
                  </a:lnTo>
                  <a:lnTo>
                    <a:pt x="40498" y="75570"/>
                  </a:lnTo>
                  <a:lnTo>
                    <a:pt x="40383" y="74200"/>
                  </a:lnTo>
                  <a:lnTo>
                    <a:pt x="40518" y="71747"/>
                  </a:lnTo>
                  <a:lnTo>
                    <a:pt x="40481" y="71040"/>
                  </a:lnTo>
                  <a:lnTo>
                    <a:pt x="41507" y="71222"/>
                  </a:lnTo>
                  <a:lnTo>
                    <a:pt x="43429" y="71143"/>
                  </a:lnTo>
                  <a:lnTo>
                    <a:pt x="43812" y="71828"/>
                  </a:lnTo>
                  <a:lnTo>
                    <a:pt x="44243" y="71574"/>
                  </a:lnTo>
                  <a:lnTo>
                    <a:pt x="44632" y="70387"/>
                  </a:lnTo>
                  <a:lnTo>
                    <a:pt x="44684" y="69996"/>
                  </a:lnTo>
                  <a:lnTo>
                    <a:pt x="45047" y="69650"/>
                  </a:lnTo>
                  <a:lnTo>
                    <a:pt x="45445" y="69602"/>
                  </a:lnTo>
                  <a:lnTo>
                    <a:pt x="45857" y="69430"/>
                  </a:lnTo>
                  <a:lnTo>
                    <a:pt x="45010" y="68722"/>
                  </a:lnTo>
                  <a:lnTo>
                    <a:pt x="44200" y="68448"/>
                  </a:lnTo>
                  <a:lnTo>
                    <a:pt x="44054" y="68921"/>
                  </a:lnTo>
                  <a:lnTo>
                    <a:pt x="43484" y="68627"/>
                  </a:lnTo>
                  <a:lnTo>
                    <a:pt x="43431" y="66815"/>
                  </a:lnTo>
                  <a:lnTo>
                    <a:pt x="43321" y="66486"/>
                  </a:lnTo>
                  <a:lnTo>
                    <a:pt x="42756" y="66272"/>
                  </a:lnTo>
                  <a:lnTo>
                    <a:pt x="42396" y="66369"/>
                  </a:lnTo>
                  <a:lnTo>
                    <a:pt x="41690" y="64505"/>
                  </a:lnTo>
                  <a:lnTo>
                    <a:pt x="40381" y="65040"/>
                  </a:lnTo>
                  <a:lnTo>
                    <a:pt x="39963" y="65364"/>
                  </a:lnTo>
                  <a:lnTo>
                    <a:pt x="39743" y="65146"/>
                  </a:lnTo>
                  <a:lnTo>
                    <a:pt x="39222" y="63050"/>
                  </a:lnTo>
                  <a:lnTo>
                    <a:pt x="39205" y="62756"/>
                  </a:lnTo>
                  <a:lnTo>
                    <a:pt x="39330" y="61639"/>
                  </a:lnTo>
                  <a:lnTo>
                    <a:pt x="39257" y="60506"/>
                  </a:lnTo>
                  <a:lnTo>
                    <a:pt x="38835" y="58825"/>
                  </a:lnTo>
                  <a:lnTo>
                    <a:pt x="38782" y="58392"/>
                  </a:lnTo>
                  <a:lnTo>
                    <a:pt x="38950" y="56766"/>
                  </a:lnTo>
                  <a:lnTo>
                    <a:pt x="38182" y="54201"/>
                  </a:lnTo>
                  <a:lnTo>
                    <a:pt x="38047" y="53033"/>
                  </a:lnTo>
                  <a:lnTo>
                    <a:pt x="38007" y="51217"/>
                  </a:lnTo>
                  <a:lnTo>
                    <a:pt x="38912" y="49159"/>
                  </a:lnTo>
                  <a:lnTo>
                    <a:pt x="38853" y="48553"/>
                  </a:lnTo>
                  <a:lnTo>
                    <a:pt x="39406" y="48355"/>
                  </a:lnTo>
                  <a:lnTo>
                    <a:pt x="41542" y="48043"/>
                  </a:lnTo>
                  <a:lnTo>
                    <a:pt x="42450" y="48408"/>
                  </a:lnTo>
                  <a:lnTo>
                    <a:pt x="42679" y="48396"/>
                  </a:lnTo>
                  <a:lnTo>
                    <a:pt x="44196" y="47986"/>
                  </a:lnTo>
                  <a:lnTo>
                    <a:pt x="45145" y="47528"/>
                  </a:lnTo>
                  <a:lnTo>
                    <a:pt x="45716" y="47909"/>
                  </a:lnTo>
                  <a:lnTo>
                    <a:pt x="45230" y="47240"/>
                  </a:lnTo>
                  <a:lnTo>
                    <a:pt x="45926" y="46661"/>
                  </a:lnTo>
                  <a:lnTo>
                    <a:pt x="46309" y="46437"/>
                  </a:lnTo>
                  <a:lnTo>
                    <a:pt x="47097" y="46180"/>
                  </a:lnTo>
                  <a:lnTo>
                    <a:pt x="47367" y="45871"/>
                  </a:lnTo>
                  <a:lnTo>
                    <a:pt x="47146" y="45447"/>
                  </a:lnTo>
                  <a:lnTo>
                    <a:pt x="49200" y="44059"/>
                  </a:lnTo>
                  <a:lnTo>
                    <a:pt x="48141" y="43229"/>
                  </a:lnTo>
                  <a:lnTo>
                    <a:pt x="46875" y="42619"/>
                  </a:lnTo>
                  <a:lnTo>
                    <a:pt x="46522" y="42969"/>
                  </a:lnTo>
                  <a:lnTo>
                    <a:pt x="46222" y="42801"/>
                  </a:lnTo>
                  <a:lnTo>
                    <a:pt x="46383" y="42388"/>
                  </a:lnTo>
                  <a:lnTo>
                    <a:pt x="45887" y="42228"/>
                  </a:lnTo>
                  <a:lnTo>
                    <a:pt x="44276" y="41957"/>
                  </a:lnTo>
                  <a:lnTo>
                    <a:pt x="40026" y="42076"/>
                  </a:lnTo>
                  <a:lnTo>
                    <a:pt x="36904" y="45791"/>
                  </a:lnTo>
                  <a:lnTo>
                    <a:pt x="36672" y="45210"/>
                  </a:lnTo>
                  <a:lnTo>
                    <a:pt x="36662" y="43159"/>
                  </a:lnTo>
                  <a:lnTo>
                    <a:pt x="35547" y="43971"/>
                  </a:lnTo>
                  <a:lnTo>
                    <a:pt x="35696" y="45049"/>
                  </a:lnTo>
                  <a:lnTo>
                    <a:pt x="36222" y="45797"/>
                  </a:lnTo>
                  <a:lnTo>
                    <a:pt x="36282" y="45976"/>
                  </a:lnTo>
                  <a:lnTo>
                    <a:pt x="36251" y="46574"/>
                  </a:lnTo>
                  <a:lnTo>
                    <a:pt x="35051" y="47974"/>
                  </a:lnTo>
                  <a:lnTo>
                    <a:pt x="34974" y="48250"/>
                  </a:lnTo>
                  <a:lnTo>
                    <a:pt x="34972" y="48670"/>
                  </a:lnTo>
                  <a:lnTo>
                    <a:pt x="35106" y="49161"/>
                  </a:lnTo>
                  <a:lnTo>
                    <a:pt x="35038" y="49720"/>
                  </a:lnTo>
                  <a:lnTo>
                    <a:pt x="34081" y="51119"/>
                  </a:lnTo>
                  <a:lnTo>
                    <a:pt x="33890" y="51751"/>
                  </a:lnTo>
                  <a:lnTo>
                    <a:pt x="33563" y="52120"/>
                  </a:lnTo>
                  <a:lnTo>
                    <a:pt x="32591" y="52812"/>
                  </a:lnTo>
                  <a:lnTo>
                    <a:pt x="32381" y="53091"/>
                  </a:lnTo>
                  <a:lnTo>
                    <a:pt x="32104" y="53813"/>
                  </a:lnTo>
                  <a:lnTo>
                    <a:pt x="32111" y="54234"/>
                  </a:lnTo>
                  <a:lnTo>
                    <a:pt x="31713" y="54561"/>
                  </a:lnTo>
                  <a:lnTo>
                    <a:pt x="30908" y="54834"/>
                  </a:lnTo>
                  <a:lnTo>
                    <a:pt x="30235" y="54859"/>
                  </a:lnTo>
                  <a:lnTo>
                    <a:pt x="29501" y="54606"/>
                  </a:lnTo>
                  <a:lnTo>
                    <a:pt x="27769" y="56683"/>
                  </a:lnTo>
                  <a:lnTo>
                    <a:pt x="27647" y="56501"/>
                  </a:lnTo>
                  <a:lnTo>
                    <a:pt x="26585" y="55768"/>
                  </a:lnTo>
                  <a:lnTo>
                    <a:pt x="25854" y="55921"/>
                  </a:lnTo>
                  <a:lnTo>
                    <a:pt x="25100" y="55699"/>
                  </a:lnTo>
                  <a:lnTo>
                    <a:pt x="24844" y="55014"/>
                  </a:lnTo>
                  <a:lnTo>
                    <a:pt x="23525" y="54533"/>
                  </a:lnTo>
                  <a:lnTo>
                    <a:pt x="23695" y="53768"/>
                  </a:lnTo>
                  <a:lnTo>
                    <a:pt x="23457" y="53569"/>
                  </a:lnTo>
                  <a:lnTo>
                    <a:pt x="23127" y="53007"/>
                  </a:lnTo>
                  <a:lnTo>
                    <a:pt x="23142" y="52866"/>
                  </a:lnTo>
                  <a:lnTo>
                    <a:pt x="22984" y="52724"/>
                  </a:lnTo>
                  <a:lnTo>
                    <a:pt x="22707" y="52735"/>
                  </a:lnTo>
                  <a:lnTo>
                    <a:pt x="21780" y="53014"/>
                  </a:lnTo>
                  <a:lnTo>
                    <a:pt x="21082" y="52757"/>
                  </a:lnTo>
                  <a:lnTo>
                    <a:pt x="21003" y="52574"/>
                  </a:lnTo>
                  <a:lnTo>
                    <a:pt x="21187" y="52359"/>
                  </a:lnTo>
                  <a:lnTo>
                    <a:pt x="21492" y="51216"/>
                  </a:lnTo>
                  <a:lnTo>
                    <a:pt x="21417" y="50967"/>
                  </a:lnTo>
                  <a:lnTo>
                    <a:pt x="20903" y="50479"/>
                  </a:lnTo>
                  <a:lnTo>
                    <a:pt x="19766" y="49660"/>
                  </a:lnTo>
                  <a:lnTo>
                    <a:pt x="18666" y="48625"/>
                  </a:lnTo>
                  <a:lnTo>
                    <a:pt x="17244" y="47695"/>
                  </a:lnTo>
                  <a:lnTo>
                    <a:pt x="16823" y="47501"/>
                  </a:lnTo>
                  <a:lnTo>
                    <a:pt x="16639" y="47531"/>
                  </a:lnTo>
                  <a:lnTo>
                    <a:pt x="16452" y="47706"/>
                  </a:lnTo>
                  <a:lnTo>
                    <a:pt x="16200" y="47609"/>
                  </a:lnTo>
                  <a:lnTo>
                    <a:pt x="16068" y="46750"/>
                  </a:lnTo>
                  <a:lnTo>
                    <a:pt x="16106" y="46221"/>
                  </a:lnTo>
                  <a:lnTo>
                    <a:pt x="16027" y="45957"/>
                  </a:lnTo>
                  <a:lnTo>
                    <a:pt x="15693" y="45533"/>
                  </a:lnTo>
                  <a:lnTo>
                    <a:pt x="15442" y="45446"/>
                  </a:lnTo>
                  <a:lnTo>
                    <a:pt x="16553" y="43103"/>
                  </a:lnTo>
                  <a:lnTo>
                    <a:pt x="17003" y="42589"/>
                  </a:lnTo>
                  <a:lnTo>
                    <a:pt x="19249" y="41812"/>
                  </a:lnTo>
                  <a:lnTo>
                    <a:pt x="19822" y="41473"/>
                  </a:lnTo>
                  <a:lnTo>
                    <a:pt x="19516" y="41376"/>
                  </a:lnTo>
                  <a:lnTo>
                    <a:pt x="18810" y="40558"/>
                  </a:lnTo>
                  <a:lnTo>
                    <a:pt x="17902" y="39234"/>
                  </a:lnTo>
                  <a:lnTo>
                    <a:pt x="17226" y="38940"/>
                  </a:lnTo>
                  <a:lnTo>
                    <a:pt x="16395" y="39431"/>
                  </a:lnTo>
                  <a:lnTo>
                    <a:pt x="16001" y="39390"/>
                  </a:lnTo>
                  <a:lnTo>
                    <a:pt x="15726" y="39459"/>
                  </a:lnTo>
                  <a:lnTo>
                    <a:pt x="15565" y="39643"/>
                  </a:lnTo>
                  <a:lnTo>
                    <a:pt x="15482" y="40372"/>
                  </a:lnTo>
                  <a:lnTo>
                    <a:pt x="14802" y="40357"/>
                  </a:lnTo>
                  <a:lnTo>
                    <a:pt x="14115" y="39580"/>
                  </a:lnTo>
                  <a:lnTo>
                    <a:pt x="13642" y="39669"/>
                  </a:lnTo>
                  <a:lnTo>
                    <a:pt x="13589" y="39960"/>
                  </a:lnTo>
                  <a:lnTo>
                    <a:pt x="13469" y="40097"/>
                  </a:lnTo>
                  <a:lnTo>
                    <a:pt x="12132" y="41009"/>
                  </a:lnTo>
                  <a:lnTo>
                    <a:pt x="11921" y="41072"/>
                  </a:lnTo>
                  <a:lnTo>
                    <a:pt x="11989" y="40774"/>
                  </a:lnTo>
                  <a:lnTo>
                    <a:pt x="12135" y="40641"/>
                  </a:lnTo>
                  <a:lnTo>
                    <a:pt x="12303" y="40650"/>
                  </a:lnTo>
                  <a:lnTo>
                    <a:pt x="12433" y="40564"/>
                  </a:lnTo>
                  <a:lnTo>
                    <a:pt x="12500" y="40393"/>
                  </a:lnTo>
                  <a:lnTo>
                    <a:pt x="12492" y="40174"/>
                  </a:lnTo>
                  <a:lnTo>
                    <a:pt x="11940" y="39737"/>
                  </a:lnTo>
                  <a:lnTo>
                    <a:pt x="11206" y="40174"/>
                  </a:lnTo>
                  <a:lnTo>
                    <a:pt x="9982" y="40484"/>
                  </a:lnTo>
                  <a:lnTo>
                    <a:pt x="9105" y="40373"/>
                  </a:lnTo>
                  <a:lnTo>
                    <a:pt x="8893" y="40261"/>
                  </a:lnTo>
                  <a:lnTo>
                    <a:pt x="8928" y="39389"/>
                  </a:lnTo>
                  <a:lnTo>
                    <a:pt x="9123" y="39068"/>
                  </a:lnTo>
                  <a:lnTo>
                    <a:pt x="9104" y="38767"/>
                  </a:lnTo>
                  <a:lnTo>
                    <a:pt x="8833" y="38306"/>
                  </a:lnTo>
                  <a:lnTo>
                    <a:pt x="8303" y="38228"/>
                  </a:lnTo>
                  <a:lnTo>
                    <a:pt x="8644" y="37636"/>
                  </a:lnTo>
                  <a:lnTo>
                    <a:pt x="8449" y="37359"/>
                  </a:lnTo>
                  <a:lnTo>
                    <a:pt x="8179" y="37260"/>
                  </a:lnTo>
                  <a:lnTo>
                    <a:pt x="8441" y="35861"/>
                  </a:lnTo>
                  <a:lnTo>
                    <a:pt x="8816" y="34871"/>
                  </a:lnTo>
                  <a:lnTo>
                    <a:pt x="9090" y="34540"/>
                  </a:lnTo>
                  <a:lnTo>
                    <a:pt x="9462" y="34246"/>
                  </a:lnTo>
                  <a:lnTo>
                    <a:pt x="7311" y="31845"/>
                  </a:lnTo>
                  <a:lnTo>
                    <a:pt x="7093" y="31324"/>
                  </a:lnTo>
                  <a:lnTo>
                    <a:pt x="7018" y="30200"/>
                  </a:lnTo>
                  <a:lnTo>
                    <a:pt x="6898" y="29500"/>
                  </a:lnTo>
                  <a:lnTo>
                    <a:pt x="6082" y="28580"/>
                  </a:lnTo>
                  <a:lnTo>
                    <a:pt x="4418" y="29340"/>
                  </a:lnTo>
                  <a:lnTo>
                    <a:pt x="4146" y="29290"/>
                  </a:lnTo>
                  <a:lnTo>
                    <a:pt x="3189" y="28530"/>
                  </a:lnTo>
                  <a:lnTo>
                    <a:pt x="3451" y="28130"/>
                  </a:lnTo>
                  <a:lnTo>
                    <a:pt x="3937" y="26523"/>
                  </a:lnTo>
                  <a:lnTo>
                    <a:pt x="3125" y="25350"/>
                  </a:lnTo>
                  <a:lnTo>
                    <a:pt x="2736" y="25808"/>
                  </a:lnTo>
                  <a:lnTo>
                    <a:pt x="2427" y="25826"/>
                  </a:lnTo>
                  <a:lnTo>
                    <a:pt x="601" y="24418"/>
                  </a:lnTo>
                  <a:lnTo>
                    <a:pt x="0" y="23222"/>
                  </a:lnTo>
                  <a:lnTo>
                    <a:pt x="15" y="23013"/>
                  </a:lnTo>
                  <a:lnTo>
                    <a:pt x="379" y="22704"/>
                  </a:lnTo>
                  <a:lnTo>
                    <a:pt x="379" y="22362"/>
                  </a:lnTo>
                  <a:lnTo>
                    <a:pt x="1320" y="22258"/>
                  </a:lnTo>
                  <a:lnTo>
                    <a:pt x="1481" y="21499"/>
                  </a:lnTo>
                  <a:lnTo>
                    <a:pt x="2159" y="20621"/>
                  </a:lnTo>
                  <a:lnTo>
                    <a:pt x="2998" y="20524"/>
                  </a:lnTo>
                  <a:lnTo>
                    <a:pt x="4203" y="19785"/>
                  </a:lnTo>
                  <a:lnTo>
                    <a:pt x="5576" y="19345"/>
                  </a:lnTo>
                  <a:lnTo>
                    <a:pt x="6103" y="19457"/>
                  </a:lnTo>
                  <a:lnTo>
                    <a:pt x="6426" y="19842"/>
                  </a:lnTo>
                  <a:lnTo>
                    <a:pt x="6685" y="20317"/>
                  </a:lnTo>
                  <a:lnTo>
                    <a:pt x="6632" y="20495"/>
                  </a:lnTo>
                  <a:lnTo>
                    <a:pt x="6181" y="20659"/>
                  </a:lnTo>
                  <a:lnTo>
                    <a:pt x="5932" y="20923"/>
                  </a:lnTo>
                  <a:lnTo>
                    <a:pt x="5725" y="21481"/>
                  </a:lnTo>
                  <a:lnTo>
                    <a:pt x="5751" y="21965"/>
                  </a:lnTo>
                  <a:lnTo>
                    <a:pt x="6319" y="22411"/>
                  </a:lnTo>
                  <a:lnTo>
                    <a:pt x="6586" y="22460"/>
                  </a:lnTo>
                  <a:lnTo>
                    <a:pt x="7079" y="22315"/>
                  </a:lnTo>
                  <a:lnTo>
                    <a:pt x="7821" y="20969"/>
                  </a:lnTo>
                  <a:lnTo>
                    <a:pt x="7994" y="20857"/>
                  </a:lnTo>
                  <a:lnTo>
                    <a:pt x="9077" y="21028"/>
                  </a:lnTo>
                  <a:lnTo>
                    <a:pt x="8877" y="20136"/>
                  </a:lnTo>
                  <a:lnTo>
                    <a:pt x="9054" y="19842"/>
                  </a:lnTo>
                  <a:lnTo>
                    <a:pt x="9041" y="19565"/>
                  </a:lnTo>
                  <a:lnTo>
                    <a:pt x="8795" y="19045"/>
                  </a:lnTo>
                  <a:lnTo>
                    <a:pt x="8769" y="18784"/>
                  </a:lnTo>
                  <a:lnTo>
                    <a:pt x="8847" y="18134"/>
                  </a:lnTo>
                  <a:lnTo>
                    <a:pt x="8730" y="17630"/>
                  </a:lnTo>
                  <a:lnTo>
                    <a:pt x="8484" y="17321"/>
                  </a:lnTo>
                  <a:lnTo>
                    <a:pt x="8303" y="17213"/>
                  </a:lnTo>
                  <a:lnTo>
                    <a:pt x="7358" y="17028"/>
                  </a:lnTo>
                  <a:lnTo>
                    <a:pt x="7189" y="16898"/>
                  </a:lnTo>
                  <a:lnTo>
                    <a:pt x="7189" y="16556"/>
                  </a:lnTo>
                  <a:lnTo>
                    <a:pt x="7254" y="16426"/>
                  </a:lnTo>
                  <a:lnTo>
                    <a:pt x="7047" y="15792"/>
                  </a:lnTo>
                  <a:lnTo>
                    <a:pt x="7073" y="15320"/>
                  </a:lnTo>
                  <a:lnTo>
                    <a:pt x="7287" y="14661"/>
                  </a:lnTo>
                  <a:lnTo>
                    <a:pt x="6926" y="14199"/>
                  </a:lnTo>
                  <a:lnTo>
                    <a:pt x="6930" y="13317"/>
                  </a:lnTo>
                  <a:lnTo>
                    <a:pt x="7059" y="12659"/>
                  </a:lnTo>
                  <a:lnTo>
                    <a:pt x="7191" y="12532"/>
                  </a:lnTo>
                  <a:lnTo>
                    <a:pt x="7485" y="11740"/>
                  </a:lnTo>
                  <a:lnTo>
                    <a:pt x="7447" y="11241"/>
                  </a:lnTo>
                  <a:lnTo>
                    <a:pt x="7703" y="10853"/>
                  </a:lnTo>
                  <a:lnTo>
                    <a:pt x="7821" y="10669"/>
                  </a:lnTo>
                  <a:lnTo>
                    <a:pt x="7724" y="9523"/>
                  </a:lnTo>
                  <a:lnTo>
                    <a:pt x="7091" y="8850"/>
                  </a:lnTo>
                  <a:lnTo>
                    <a:pt x="7121" y="8439"/>
                  </a:lnTo>
                  <a:lnTo>
                    <a:pt x="7483" y="8406"/>
                  </a:lnTo>
                  <a:lnTo>
                    <a:pt x="7630" y="8265"/>
                  </a:lnTo>
                  <a:lnTo>
                    <a:pt x="7604" y="8032"/>
                  </a:lnTo>
                  <a:lnTo>
                    <a:pt x="7615" y="7807"/>
                  </a:lnTo>
                  <a:lnTo>
                    <a:pt x="7860" y="7591"/>
                  </a:lnTo>
                  <a:lnTo>
                    <a:pt x="7773" y="7250"/>
                  </a:lnTo>
                  <a:lnTo>
                    <a:pt x="7606" y="7050"/>
                  </a:lnTo>
                  <a:lnTo>
                    <a:pt x="7478" y="6874"/>
                  </a:lnTo>
                  <a:lnTo>
                    <a:pt x="7428" y="6103"/>
                  </a:lnTo>
                  <a:lnTo>
                    <a:pt x="7142" y="5883"/>
                  </a:lnTo>
                  <a:lnTo>
                    <a:pt x="7239" y="5490"/>
                  </a:lnTo>
                  <a:lnTo>
                    <a:pt x="7085" y="5306"/>
                  </a:lnTo>
                  <a:lnTo>
                    <a:pt x="7119" y="4912"/>
                  </a:lnTo>
                  <a:lnTo>
                    <a:pt x="11231" y="640"/>
                  </a:lnTo>
                  <a:lnTo>
                    <a:pt x="11307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4" name="pg225">
              <a:extLst>
                <a:ext uri="{FF2B5EF4-FFF2-40B4-BE49-F238E27FC236}">
                  <a16:creationId xmlns:a16="http://schemas.microsoft.com/office/drawing/2014/main" id="{351EB47B-358F-1E47-B40D-73245F9AD6F1}"/>
                </a:ext>
              </a:extLst>
            </p:cNvPr>
            <p:cNvSpPr/>
            <p:nvPr/>
          </p:nvSpPr>
          <p:spPr>
            <a:xfrm>
              <a:off x="6967891" y="3266413"/>
              <a:ext cx="39284" cy="28581"/>
            </a:xfrm>
            <a:custGeom>
              <a:avLst/>
              <a:gdLst/>
              <a:ahLst/>
              <a:cxnLst/>
              <a:rect l="0" t="0" r="0" b="0"/>
              <a:pathLst>
                <a:path w="39284" h="28581">
                  <a:moveTo>
                    <a:pt x="0" y="162"/>
                  </a:moveTo>
                  <a:lnTo>
                    <a:pt x="157" y="542"/>
                  </a:lnTo>
                  <a:lnTo>
                    <a:pt x="458" y="873"/>
                  </a:lnTo>
                  <a:lnTo>
                    <a:pt x="1881" y="1278"/>
                  </a:lnTo>
                  <a:lnTo>
                    <a:pt x="2527" y="1702"/>
                  </a:lnTo>
                  <a:lnTo>
                    <a:pt x="2933" y="2138"/>
                  </a:lnTo>
                  <a:lnTo>
                    <a:pt x="3144" y="2632"/>
                  </a:lnTo>
                  <a:lnTo>
                    <a:pt x="3298" y="2744"/>
                  </a:lnTo>
                  <a:lnTo>
                    <a:pt x="3523" y="2740"/>
                  </a:lnTo>
                  <a:lnTo>
                    <a:pt x="3895" y="2565"/>
                  </a:lnTo>
                  <a:lnTo>
                    <a:pt x="5127" y="1605"/>
                  </a:lnTo>
                  <a:lnTo>
                    <a:pt x="5503" y="1516"/>
                  </a:lnTo>
                  <a:lnTo>
                    <a:pt x="5675" y="1594"/>
                  </a:lnTo>
                  <a:lnTo>
                    <a:pt x="5867" y="1922"/>
                  </a:lnTo>
                  <a:lnTo>
                    <a:pt x="5897" y="2290"/>
                  </a:lnTo>
                  <a:lnTo>
                    <a:pt x="5341" y="3935"/>
                  </a:lnTo>
                  <a:lnTo>
                    <a:pt x="5055" y="3894"/>
                  </a:lnTo>
                  <a:lnTo>
                    <a:pt x="4090" y="4734"/>
                  </a:lnTo>
                  <a:lnTo>
                    <a:pt x="4823" y="5090"/>
                  </a:lnTo>
                  <a:lnTo>
                    <a:pt x="6350" y="7527"/>
                  </a:lnTo>
                  <a:lnTo>
                    <a:pt x="7555" y="9247"/>
                  </a:lnTo>
                  <a:lnTo>
                    <a:pt x="7858" y="10229"/>
                  </a:lnTo>
                  <a:lnTo>
                    <a:pt x="7775" y="11391"/>
                  </a:lnTo>
                  <a:lnTo>
                    <a:pt x="8023" y="11830"/>
                  </a:lnTo>
                  <a:lnTo>
                    <a:pt x="8289" y="12020"/>
                  </a:lnTo>
                  <a:lnTo>
                    <a:pt x="10210" y="12825"/>
                  </a:lnTo>
                  <a:lnTo>
                    <a:pt x="10875" y="12855"/>
                  </a:lnTo>
                  <a:lnTo>
                    <a:pt x="11274" y="12750"/>
                  </a:lnTo>
                  <a:lnTo>
                    <a:pt x="11912" y="12404"/>
                  </a:lnTo>
                  <a:lnTo>
                    <a:pt x="11718" y="13818"/>
                  </a:lnTo>
                  <a:lnTo>
                    <a:pt x="12087" y="13470"/>
                  </a:lnTo>
                  <a:lnTo>
                    <a:pt x="12425" y="13717"/>
                  </a:lnTo>
                  <a:lnTo>
                    <a:pt x="12566" y="14259"/>
                  </a:lnTo>
                  <a:lnTo>
                    <a:pt x="12809" y="15091"/>
                  </a:lnTo>
                  <a:lnTo>
                    <a:pt x="13029" y="15406"/>
                  </a:lnTo>
                  <a:lnTo>
                    <a:pt x="13398" y="15420"/>
                  </a:lnTo>
                  <a:lnTo>
                    <a:pt x="14082" y="15197"/>
                  </a:lnTo>
                  <a:lnTo>
                    <a:pt x="15002" y="15275"/>
                  </a:lnTo>
                  <a:lnTo>
                    <a:pt x="15322" y="15775"/>
                  </a:lnTo>
                  <a:lnTo>
                    <a:pt x="15475" y="15884"/>
                  </a:lnTo>
                  <a:lnTo>
                    <a:pt x="16122" y="15951"/>
                  </a:lnTo>
                  <a:lnTo>
                    <a:pt x="16910" y="15337"/>
                  </a:lnTo>
                  <a:lnTo>
                    <a:pt x="17822" y="14360"/>
                  </a:lnTo>
                  <a:lnTo>
                    <a:pt x="19337" y="15167"/>
                  </a:lnTo>
                  <a:lnTo>
                    <a:pt x="19546" y="15339"/>
                  </a:lnTo>
                  <a:lnTo>
                    <a:pt x="20469" y="16787"/>
                  </a:lnTo>
                  <a:lnTo>
                    <a:pt x="21239" y="17278"/>
                  </a:lnTo>
                  <a:lnTo>
                    <a:pt x="21955" y="17606"/>
                  </a:lnTo>
                  <a:lnTo>
                    <a:pt x="23004" y="17449"/>
                  </a:lnTo>
                  <a:lnTo>
                    <a:pt x="23285" y="17484"/>
                  </a:lnTo>
                  <a:lnTo>
                    <a:pt x="23564" y="17629"/>
                  </a:lnTo>
                  <a:lnTo>
                    <a:pt x="24903" y="19397"/>
                  </a:lnTo>
                  <a:lnTo>
                    <a:pt x="25705" y="19792"/>
                  </a:lnTo>
                  <a:lnTo>
                    <a:pt x="25649" y="20116"/>
                  </a:lnTo>
                  <a:lnTo>
                    <a:pt x="25223" y="20553"/>
                  </a:lnTo>
                  <a:lnTo>
                    <a:pt x="25310" y="20758"/>
                  </a:lnTo>
                  <a:lnTo>
                    <a:pt x="25485" y="20824"/>
                  </a:lnTo>
                  <a:lnTo>
                    <a:pt x="25873" y="21123"/>
                  </a:lnTo>
                  <a:lnTo>
                    <a:pt x="26567" y="20799"/>
                  </a:lnTo>
                  <a:lnTo>
                    <a:pt x="27870" y="20915"/>
                  </a:lnTo>
                  <a:lnTo>
                    <a:pt x="28060" y="21018"/>
                  </a:lnTo>
                  <a:lnTo>
                    <a:pt x="28095" y="21150"/>
                  </a:lnTo>
                  <a:lnTo>
                    <a:pt x="28304" y="21059"/>
                  </a:lnTo>
                  <a:lnTo>
                    <a:pt x="28436" y="21176"/>
                  </a:lnTo>
                  <a:lnTo>
                    <a:pt x="28915" y="20960"/>
                  </a:lnTo>
                  <a:lnTo>
                    <a:pt x="29299" y="21224"/>
                  </a:lnTo>
                  <a:lnTo>
                    <a:pt x="31025" y="23311"/>
                  </a:lnTo>
                  <a:lnTo>
                    <a:pt x="32634" y="24271"/>
                  </a:lnTo>
                  <a:lnTo>
                    <a:pt x="33470" y="25741"/>
                  </a:lnTo>
                  <a:lnTo>
                    <a:pt x="34462" y="26533"/>
                  </a:lnTo>
                  <a:lnTo>
                    <a:pt x="34839" y="26920"/>
                  </a:lnTo>
                  <a:lnTo>
                    <a:pt x="35008" y="27419"/>
                  </a:lnTo>
                  <a:lnTo>
                    <a:pt x="35630" y="28000"/>
                  </a:lnTo>
                  <a:lnTo>
                    <a:pt x="36334" y="28413"/>
                  </a:lnTo>
                  <a:lnTo>
                    <a:pt x="37069" y="28450"/>
                  </a:lnTo>
                  <a:lnTo>
                    <a:pt x="38227" y="28480"/>
                  </a:lnTo>
                  <a:lnTo>
                    <a:pt x="38456" y="28581"/>
                  </a:lnTo>
                  <a:lnTo>
                    <a:pt x="38760" y="28141"/>
                  </a:lnTo>
                  <a:lnTo>
                    <a:pt x="38883" y="27829"/>
                  </a:lnTo>
                  <a:lnTo>
                    <a:pt x="38827" y="26764"/>
                  </a:lnTo>
                  <a:lnTo>
                    <a:pt x="38876" y="26608"/>
                  </a:lnTo>
                  <a:lnTo>
                    <a:pt x="38952" y="26436"/>
                  </a:lnTo>
                  <a:lnTo>
                    <a:pt x="39284" y="26110"/>
                  </a:lnTo>
                  <a:lnTo>
                    <a:pt x="38918" y="25897"/>
                  </a:lnTo>
                  <a:lnTo>
                    <a:pt x="38685" y="25596"/>
                  </a:lnTo>
                  <a:lnTo>
                    <a:pt x="38457" y="24873"/>
                  </a:lnTo>
                  <a:lnTo>
                    <a:pt x="38239" y="24594"/>
                  </a:lnTo>
                  <a:lnTo>
                    <a:pt x="38063" y="24133"/>
                  </a:lnTo>
                  <a:lnTo>
                    <a:pt x="37662" y="23861"/>
                  </a:lnTo>
                  <a:lnTo>
                    <a:pt x="36496" y="23500"/>
                  </a:lnTo>
                  <a:lnTo>
                    <a:pt x="36342" y="23358"/>
                  </a:lnTo>
                  <a:lnTo>
                    <a:pt x="36200" y="22684"/>
                  </a:lnTo>
                  <a:lnTo>
                    <a:pt x="36177" y="22093"/>
                  </a:lnTo>
                  <a:lnTo>
                    <a:pt x="36230" y="21750"/>
                  </a:lnTo>
                  <a:lnTo>
                    <a:pt x="36526" y="20916"/>
                  </a:lnTo>
                  <a:lnTo>
                    <a:pt x="36485" y="20122"/>
                  </a:lnTo>
                  <a:lnTo>
                    <a:pt x="36361" y="19824"/>
                  </a:lnTo>
                  <a:lnTo>
                    <a:pt x="36422" y="18938"/>
                  </a:lnTo>
                  <a:lnTo>
                    <a:pt x="36583" y="18324"/>
                  </a:lnTo>
                  <a:lnTo>
                    <a:pt x="36590" y="17695"/>
                  </a:lnTo>
                  <a:lnTo>
                    <a:pt x="36219" y="16381"/>
                  </a:lnTo>
                  <a:lnTo>
                    <a:pt x="35983" y="15246"/>
                  </a:lnTo>
                  <a:lnTo>
                    <a:pt x="35769" y="14799"/>
                  </a:lnTo>
                  <a:lnTo>
                    <a:pt x="35566" y="14680"/>
                  </a:lnTo>
                  <a:lnTo>
                    <a:pt x="35228" y="14647"/>
                  </a:lnTo>
                  <a:lnTo>
                    <a:pt x="34992" y="14792"/>
                  </a:lnTo>
                  <a:lnTo>
                    <a:pt x="34861" y="15030"/>
                  </a:lnTo>
                  <a:lnTo>
                    <a:pt x="34973" y="15332"/>
                  </a:lnTo>
                  <a:lnTo>
                    <a:pt x="35139" y="15540"/>
                  </a:lnTo>
                  <a:lnTo>
                    <a:pt x="35484" y="16995"/>
                  </a:lnTo>
                  <a:lnTo>
                    <a:pt x="35334" y="17282"/>
                  </a:lnTo>
                  <a:lnTo>
                    <a:pt x="35022" y="17531"/>
                  </a:lnTo>
                  <a:lnTo>
                    <a:pt x="34820" y="18008"/>
                  </a:lnTo>
                  <a:lnTo>
                    <a:pt x="34287" y="18883"/>
                  </a:lnTo>
                  <a:lnTo>
                    <a:pt x="34223" y="19180"/>
                  </a:lnTo>
                  <a:lnTo>
                    <a:pt x="34009" y="18786"/>
                  </a:lnTo>
                  <a:lnTo>
                    <a:pt x="33942" y="18514"/>
                  </a:lnTo>
                  <a:lnTo>
                    <a:pt x="33053" y="18924"/>
                  </a:lnTo>
                  <a:lnTo>
                    <a:pt x="32637" y="19017"/>
                  </a:lnTo>
                  <a:lnTo>
                    <a:pt x="32520" y="18660"/>
                  </a:lnTo>
                  <a:lnTo>
                    <a:pt x="32190" y="18518"/>
                  </a:lnTo>
                  <a:lnTo>
                    <a:pt x="32213" y="18038"/>
                  </a:lnTo>
                  <a:lnTo>
                    <a:pt x="32351" y="17815"/>
                  </a:lnTo>
                  <a:lnTo>
                    <a:pt x="32347" y="17193"/>
                  </a:lnTo>
                  <a:lnTo>
                    <a:pt x="32115" y="16851"/>
                  </a:lnTo>
                  <a:lnTo>
                    <a:pt x="32024" y="16456"/>
                  </a:lnTo>
                  <a:lnTo>
                    <a:pt x="32174" y="16073"/>
                  </a:lnTo>
                  <a:lnTo>
                    <a:pt x="32317" y="16095"/>
                  </a:lnTo>
                  <a:lnTo>
                    <a:pt x="32407" y="15768"/>
                  </a:lnTo>
                  <a:lnTo>
                    <a:pt x="32531" y="14941"/>
                  </a:lnTo>
                  <a:lnTo>
                    <a:pt x="32381" y="14848"/>
                  </a:lnTo>
                  <a:lnTo>
                    <a:pt x="31473" y="14986"/>
                  </a:lnTo>
                  <a:lnTo>
                    <a:pt x="31461" y="15392"/>
                  </a:lnTo>
                  <a:lnTo>
                    <a:pt x="31630" y="15578"/>
                  </a:lnTo>
                  <a:lnTo>
                    <a:pt x="30636" y="15679"/>
                  </a:lnTo>
                  <a:lnTo>
                    <a:pt x="30276" y="15995"/>
                  </a:lnTo>
                  <a:lnTo>
                    <a:pt x="29927" y="16479"/>
                  </a:lnTo>
                  <a:lnTo>
                    <a:pt x="29954" y="16870"/>
                  </a:lnTo>
                  <a:lnTo>
                    <a:pt x="30108" y="17101"/>
                  </a:lnTo>
                  <a:lnTo>
                    <a:pt x="30190" y="17600"/>
                  </a:lnTo>
                  <a:lnTo>
                    <a:pt x="29984" y="18106"/>
                  </a:lnTo>
                  <a:lnTo>
                    <a:pt x="29707" y="18478"/>
                  </a:lnTo>
                  <a:lnTo>
                    <a:pt x="29351" y="18739"/>
                  </a:lnTo>
                  <a:lnTo>
                    <a:pt x="28844" y="18952"/>
                  </a:lnTo>
                  <a:lnTo>
                    <a:pt x="28585" y="16460"/>
                  </a:lnTo>
                  <a:lnTo>
                    <a:pt x="28236" y="16411"/>
                  </a:lnTo>
                  <a:lnTo>
                    <a:pt x="27899" y="16184"/>
                  </a:lnTo>
                  <a:lnTo>
                    <a:pt x="27679" y="15891"/>
                  </a:lnTo>
                  <a:lnTo>
                    <a:pt x="27381" y="14964"/>
                  </a:lnTo>
                  <a:lnTo>
                    <a:pt x="26915" y="14411"/>
                  </a:lnTo>
                  <a:lnTo>
                    <a:pt x="26721" y="14264"/>
                  </a:lnTo>
                  <a:lnTo>
                    <a:pt x="24312" y="13207"/>
                  </a:lnTo>
                  <a:lnTo>
                    <a:pt x="23924" y="13175"/>
                  </a:lnTo>
                  <a:lnTo>
                    <a:pt x="23587" y="13256"/>
                  </a:lnTo>
                  <a:lnTo>
                    <a:pt x="22448" y="13923"/>
                  </a:lnTo>
                  <a:lnTo>
                    <a:pt x="22137" y="14037"/>
                  </a:lnTo>
                  <a:lnTo>
                    <a:pt x="21736" y="13972"/>
                  </a:lnTo>
                  <a:lnTo>
                    <a:pt x="21011" y="13663"/>
                  </a:lnTo>
                  <a:lnTo>
                    <a:pt x="20052" y="13077"/>
                  </a:lnTo>
                  <a:lnTo>
                    <a:pt x="19263" y="12491"/>
                  </a:lnTo>
                  <a:lnTo>
                    <a:pt x="18330" y="11239"/>
                  </a:lnTo>
                  <a:lnTo>
                    <a:pt x="16777" y="9938"/>
                  </a:lnTo>
                  <a:lnTo>
                    <a:pt x="16103" y="9189"/>
                  </a:lnTo>
                  <a:lnTo>
                    <a:pt x="15857" y="8799"/>
                  </a:lnTo>
                  <a:lnTo>
                    <a:pt x="15145" y="8376"/>
                  </a:lnTo>
                  <a:lnTo>
                    <a:pt x="14265" y="8295"/>
                  </a:lnTo>
                  <a:lnTo>
                    <a:pt x="13773" y="8458"/>
                  </a:lnTo>
                  <a:lnTo>
                    <a:pt x="13592" y="8637"/>
                  </a:lnTo>
                  <a:lnTo>
                    <a:pt x="13527" y="8816"/>
                  </a:lnTo>
                  <a:lnTo>
                    <a:pt x="13553" y="8994"/>
                  </a:lnTo>
                  <a:lnTo>
                    <a:pt x="13941" y="9986"/>
                  </a:lnTo>
                  <a:lnTo>
                    <a:pt x="13851" y="10296"/>
                  </a:lnTo>
                  <a:lnTo>
                    <a:pt x="13579" y="10491"/>
                  </a:lnTo>
                  <a:lnTo>
                    <a:pt x="13113" y="10621"/>
                  </a:lnTo>
                  <a:lnTo>
                    <a:pt x="12711" y="10637"/>
                  </a:lnTo>
                  <a:lnTo>
                    <a:pt x="11455" y="10361"/>
                  </a:lnTo>
                  <a:lnTo>
                    <a:pt x="10756" y="10084"/>
                  </a:lnTo>
                  <a:lnTo>
                    <a:pt x="10588" y="9677"/>
                  </a:lnTo>
                  <a:lnTo>
                    <a:pt x="10652" y="9173"/>
                  </a:lnTo>
                  <a:lnTo>
                    <a:pt x="11675" y="7417"/>
                  </a:lnTo>
                  <a:lnTo>
                    <a:pt x="12271" y="6571"/>
                  </a:lnTo>
                  <a:lnTo>
                    <a:pt x="12297" y="6359"/>
                  </a:lnTo>
                  <a:lnTo>
                    <a:pt x="12271" y="6099"/>
                  </a:lnTo>
                  <a:lnTo>
                    <a:pt x="12090" y="5676"/>
                  </a:lnTo>
                  <a:lnTo>
                    <a:pt x="11106" y="4098"/>
                  </a:lnTo>
                  <a:lnTo>
                    <a:pt x="11002" y="3757"/>
                  </a:lnTo>
                  <a:lnTo>
                    <a:pt x="11002" y="3497"/>
                  </a:lnTo>
                  <a:lnTo>
                    <a:pt x="11170" y="3269"/>
                  </a:lnTo>
                  <a:lnTo>
                    <a:pt x="11892" y="2974"/>
                  </a:lnTo>
                  <a:lnTo>
                    <a:pt x="13604" y="2737"/>
                  </a:lnTo>
                  <a:lnTo>
                    <a:pt x="14318" y="2433"/>
                  </a:lnTo>
                  <a:lnTo>
                    <a:pt x="14519" y="2149"/>
                  </a:lnTo>
                  <a:lnTo>
                    <a:pt x="14583" y="1772"/>
                  </a:lnTo>
                  <a:lnTo>
                    <a:pt x="14512" y="1451"/>
                  </a:lnTo>
                  <a:lnTo>
                    <a:pt x="14250" y="1169"/>
                  </a:lnTo>
                  <a:lnTo>
                    <a:pt x="13856" y="962"/>
                  </a:lnTo>
                  <a:lnTo>
                    <a:pt x="13364" y="856"/>
                  </a:lnTo>
                  <a:lnTo>
                    <a:pt x="12053" y="969"/>
                  </a:lnTo>
                  <a:lnTo>
                    <a:pt x="11747" y="918"/>
                  </a:lnTo>
                  <a:lnTo>
                    <a:pt x="11440" y="573"/>
                  </a:lnTo>
                  <a:lnTo>
                    <a:pt x="11261" y="65"/>
                  </a:lnTo>
                  <a:lnTo>
                    <a:pt x="11106" y="16"/>
                  </a:lnTo>
                  <a:lnTo>
                    <a:pt x="10885" y="0"/>
                  </a:lnTo>
                  <a:lnTo>
                    <a:pt x="10070" y="260"/>
                  </a:lnTo>
                  <a:lnTo>
                    <a:pt x="9396" y="357"/>
                  </a:lnTo>
                  <a:lnTo>
                    <a:pt x="8490" y="227"/>
                  </a:lnTo>
                  <a:lnTo>
                    <a:pt x="8166" y="374"/>
                  </a:lnTo>
                  <a:lnTo>
                    <a:pt x="7959" y="585"/>
                  </a:lnTo>
                  <a:lnTo>
                    <a:pt x="7713" y="1415"/>
                  </a:lnTo>
                  <a:lnTo>
                    <a:pt x="7894" y="2570"/>
                  </a:lnTo>
                  <a:lnTo>
                    <a:pt x="7907" y="3074"/>
                  </a:lnTo>
                  <a:lnTo>
                    <a:pt x="7739" y="3887"/>
                  </a:lnTo>
                  <a:lnTo>
                    <a:pt x="7299" y="4342"/>
                  </a:lnTo>
                  <a:lnTo>
                    <a:pt x="5875" y="4456"/>
                  </a:lnTo>
                  <a:lnTo>
                    <a:pt x="5642" y="4310"/>
                  </a:lnTo>
                  <a:lnTo>
                    <a:pt x="5486" y="3919"/>
                  </a:lnTo>
                  <a:lnTo>
                    <a:pt x="5486" y="3692"/>
                  </a:lnTo>
                  <a:lnTo>
                    <a:pt x="6004" y="2260"/>
                  </a:lnTo>
                  <a:lnTo>
                    <a:pt x="5991" y="1903"/>
                  </a:lnTo>
                  <a:lnTo>
                    <a:pt x="5875" y="1675"/>
                  </a:lnTo>
                  <a:lnTo>
                    <a:pt x="5668" y="1480"/>
                  </a:lnTo>
                  <a:lnTo>
                    <a:pt x="5305" y="1398"/>
                  </a:lnTo>
                  <a:lnTo>
                    <a:pt x="4981" y="1512"/>
                  </a:lnTo>
                  <a:lnTo>
                    <a:pt x="4515" y="1838"/>
                  </a:lnTo>
                  <a:lnTo>
                    <a:pt x="3997" y="2391"/>
                  </a:lnTo>
                  <a:lnTo>
                    <a:pt x="3542" y="2666"/>
                  </a:lnTo>
                  <a:lnTo>
                    <a:pt x="3372" y="2644"/>
                  </a:lnTo>
                  <a:lnTo>
                    <a:pt x="2958" y="1928"/>
                  </a:lnTo>
                  <a:lnTo>
                    <a:pt x="2276" y="1334"/>
                  </a:lnTo>
                  <a:lnTo>
                    <a:pt x="1279" y="1087"/>
                  </a:lnTo>
                  <a:lnTo>
                    <a:pt x="523" y="860"/>
                  </a:lnTo>
                  <a:lnTo>
                    <a:pt x="176" y="51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5" name="pg226">
              <a:extLst>
                <a:ext uri="{FF2B5EF4-FFF2-40B4-BE49-F238E27FC236}">
                  <a16:creationId xmlns:a16="http://schemas.microsoft.com/office/drawing/2014/main" id="{03FE0696-5F59-2C4C-91EC-8FAEFCC7AC47}"/>
                </a:ext>
              </a:extLst>
            </p:cNvPr>
            <p:cNvSpPr/>
            <p:nvPr/>
          </p:nvSpPr>
          <p:spPr>
            <a:xfrm>
              <a:off x="6933932" y="3221476"/>
              <a:ext cx="40253" cy="29110"/>
            </a:xfrm>
            <a:custGeom>
              <a:avLst/>
              <a:gdLst/>
              <a:ahLst/>
              <a:cxnLst/>
              <a:rect l="0" t="0" r="0" b="0"/>
              <a:pathLst>
                <a:path w="40253" h="29110">
                  <a:moveTo>
                    <a:pt x="4940" y="60"/>
                  </a:moveTo>
                  <a:lnTo>
                    <a:pt x="5598" y="147"/>
                  </a:lnTo>
                  <a:lnTo>
                    <a:pt x="5929" y="380"/>
                  </a:lnTo>
                  <a:lnTo>
                    <a:pt x="6359" y="1107"/>
                  </a:lnTo>
                  <a:lnTo>
                    <a:pt x="8254" y="3117"/>
                  </a:lnTo>
                  <a:lnTo>
                    <a:pt x="9046" y="3448"/>
                  </a:lnTo>
                  <a:lnTo>
                    <a:pt x="10332" y="3741"/>
                  </a:lnTo>
                  <a:lnTo>
                    <a:pt x="11493" y="3644"/>
                  </a:lnTo>
                  <a:lnTo>
                    <a:pt x="12268" y="3955"/>
                  </a:lnTo>
                  <a:lnTo>
                    <a:pt x="14598" y="6146"/>
                  </a:lnTo>
                  <a:lnTo>
                    <a:pt x="15491" y="7257"/>
                  </a:lnTo>
                  <a:lnTo>
                    <a:pt x="17085" y="6185"/>
                  </a:lnTo>
                  <a:lnTo>
                    <a:pt x="17933" y="6501"/>
                  </a:lnTo>
                  <a:lnTo>
                    <a:pt x="18265" y="6315"/>
                  </a:lnTo>
                  <a:lnTo>
                    <a:pt x="18201" y="5988"/>
                  </a:lnTo>
                  <a:lnTo>
                    <a:pt x="18630" y="6207"/>
                  </a:lnTo>
                  <a:lnTo>
                    <a:pt x="18981" y="6549"/>
                  </a:lnTo>
                  <a:lnTo>
                    <a:pt x="19908" y="6311"/>
                  </a:lnTo>
                  <a:lnTo>
                    <a:pt x="20635" y="6367"/>
                  </a:lnTo>
                  <a:lnTo>
                    <a:pt x="21314" y="6162"/>
                  </a:lnTo>
                  <a:lnTo>
                    <a:pt x="21638" y="5563"/>
                  </a:lnTo>
                  <a:lnTo>
                    <a:pt x="23198" y="5447"/>
                  </a:lnTo>
                  <a:lnTo>
                    <a:pt x="23820" y="6062"/>
                  </a:lnTo>
                  <a:lnTo>
                    <a:pt x="25203" y="6263"/>
                  </a:lnTo>
                  <a:lnTo>
                    <a:pt x="25376" y="6170"/>
                  </a:lnTo>
                  <a:lnTo>
                    <a:pt x="25395" y="6002"/>
                  </a:lnTo>
                  <a:lnTo>
                    <a:pt x="25215" y="5690"/>
                  </a:lnTo>
                  <a:lnTo>
                    <a:pt x="24853" y="5678"/>
                  </a:lnTo>
                  <a:lnTo>
                    <a:pt x="24661" y="5522"/>
                  </a:lnTo>
                  <a:lnTo>
                    <a:pt x="24491" y="4979"/>
                  </a:lnTo>
                  <a:lnTo>
                    <a:pt x="24627" y="4912"/>
                  </a:lnTo>
                  <a:lnTo>
                    <a:pt x="24838" y="4997"/>
                  </a:lnTo>
                  <a:lnTo>
                    <a:pt x="24902" y="5325"/>
                  </a:lnTo>
                  <a:lnTo>
                    <a:pt x="25776" y="5824"/>
                  </a:lnTo>
                  <a:lnTo>
                    <a:pt x="25998" y="6177"/>
                  </a:lnTo>
                  <a:lnTo>
                    <a:pt x="26804" y="6766"/>
                  </a:lnTo>
                  <a:lnTo>
                    <a:pt x="27929" y="5174"/>
                  </a:lnTo>
                  <a:lnTo>
                    <a:pt x="28170" y="4697"/>
                  </a:lnTo>
                  <a:lnTo>
                    <a:pt x="29025" y="2019"/>
                  </a:lnTo>
                  <a:lnTo>
                    <a:pt x="29346" y="1390"/>
                  </a:lnTo>
                  <a:lnTo>
                    <a:pt x="30727" y="2055"/>
                  </a:lnTo>
                  <a:lnTo>
                    <a:pt x="30541" y="2527"/>
                  </a:lnTo>
                  <a:lnTo>
                    <a:pt x="30032" y="2750"/>
                  </a:lnTo>
                  <a:lnTo>
                    <a:pt x="29642" y="3440"/>
                  </a:lnTo>
                  <a:lnTo>
                    <a:pt x="29831" y="4620"/>
                  </a:lnTo>
                  <a:lnTo>
                    <a:pt x="30898" y="5717"/>
                  </a:lnTo>
                  <a:lnTo>
                    <a:pt x="34397" y="6858"/>
                  </a:lnTo>
                  <a:lnTo>
                    <a:pt x="35358" y="7330"/>
                  </a:lnTo>
                  <a:lnTo>
                    <a:pt x="36540" y="7752"/>
                  </a:lnTo>
                  <a:lnTo>
                    <a:pt x="35792" y="9801"/>
                  </a:lnTo>
                  <a:lnTo>
                    <a:pt x="35731" y="10292"/>
                  </a:lnTo>
                  <a:lnTo>
                    <a:pt x="35669" y="10803"/>
                  </a:lnTo>
                  <a:lnTo>
                    <a:pt x="35592" y="11424"/>
                  </a:lnTo>
                  <a:lnTo>
                    <a:pt x="35427" y="12775"/>
                  </a:lnTo>
                  <a:lnTo>
                    <a:pt x="35464" y="13000"/>
                  </a:lnTo>
                  <a:lnTo>
                    <a:pt x="35537" y="13449"/>
                  </a:lnTo>
                  <a:lnTo>
                    <a:pt x="35605" y="13862"/>
                  </a:lnTo>
                  <a:lnTo>
                    <a:pt x="35808" y="15097"/>
                  </a:lnTo>
                  <a:lnTo>
                    <a:pt x="36027" y="16433"/>
                  </a:lnTo>
                  <a:lnTo>
                    <a:pt x="36174" y="17327"/>
                  </a:lnTo>
                  <a:lnTo>
                    <a:pt x="36256" y="17825"/>
                  </a:lnTo>
                  <a:lnTo>
                    <a:pt x="37237" y="20810"/>
                  </a:lnTo>
                  <a:lnTo>
                    <a:pt x="37318" y="21185"/>
                  </a:lnTo>
                  <a:lnTo>
                    <a:pt x="37141" y="22192"/>
                  </a:lnTo>
                  <a:lnTo>
                    <a:pt x="36798" y="22416"/>
                  </a:lnTo>
                  <a:lnTo>
                    <a:pt x="36482" y="23392"/>
                  </a:lnTo>
                  <a:lnTo>
                    <a:pt x="38069" y="24687"/>
                  </a:lnTo>
                  <a:lnTo>
                    <a:pt x="38315" y="24889"/>
                  </a:lnTo>
                  <a:lnTo>
                    <a:pt x="39228" y="25634"/>
                  </a:lnTo>
                  <a:lnTo>
                    <a:pt x="40152" y="27144"/>
                  </a:lnTo>
                  <a:lnTo>
                    <a:pt x="40253" y="27422"/>
                  </a:lnTo>
                  <a:lnTo>
                    <a:pt x="40229" y="28645"/>
                  </a:lnTo>
                  <a:lnTo>
                    <a:pt x="40007" y="28191"/>
                  </a:lnTo>
                  <a:lnTo>
                    <a:pt x="39717" y="28124"/>
                  </a:lnTo>
                  <a:lnTo>
                    <a:pt x="39172" y="28637"/>
                  </a:lnTo>
                  <a:lnTo>
                    <a:pt x="38453" y="28924"/>
                  </a:lnTo>
                  <a:lnTo>
                    <a:pt x="38600" y="28458"/>
                  </a:lnTo>
                  <a:lnTo>
                    <a:pt x="38893" y="28098"/>
                  </a:lnTo>
                  <a:lnTo>
                    <a:pt x="38961" y="27201"/>
                  </a:lnTo>
                  <a:lnTo>
                    <a:pt x="38649" y="26821"/>
                  </a:lnTo>
                  <a:lnTo>
                    <a:pt x="38325" y="27182"/>
                  </a:lnTo>
                  <a:lnTo>
                    <a:pt x="38107" y="27148"/>
                  </a:lnTo>
                  <a:lnTo>
                    <a:pt x="37817" y="26479"/>
                  </a:lnTo>
                  <a:lnTo>
                    <a:pt x="37998" y="26397"/>
                  </a:lnTo>
                  <a:lnTo>
                    <a:pt x="37516" y="26307"/>
                  </a:lnTo>
                  <a:lnTo>
                    <a:pt x="37689" y="27059"/>
                  </a:lnTo>
                  <a:lnTo>
                    <a:pt x="37871" y="27287"/>
                  </a:lnTo>
                  <a:lnTo>
                    <a:pt x="38028" y="27666"/>
                  </a:lnTo>
                  <a:lnTo>
                    <a:pt x="37840" y="28421"/>
                  </a:lnTo>
                  <a:lnTo>
                    <a:pt x="37592" y="28853"/>
                  </a:lnTo>
                  <a:lnTo>
                    <a:pt x="36158" y="28816"/>
                  </a:lnTo>
                  <a:lnTo>
                    <a:pt x="35583" y="29110"/>
                  </a:lnTo>
                  <a:lnTo>
                    <a:pt x="34992" y="28544"/>
                  </a:lnTo>
                  <a:lnTo>
                    <a:pt x="33849" y="27949"/>
                  </a:lnTo>
                  <a:lnTo>
                    <a:pt x="32671" y="28761"/>
                  </a:lnTo>
                  <a:lnTo>
                    <a:pt x="32596" y="28969"/>
                  </a:lnTo>
                  <a:lnTo>
                    <a:pt x="31419" y="28892"/>
                  </a:lnTo>
                  <a:lnTo>
                    <a:pt x="31227" y="28776"/>
                  </a:lnTo>
                  <a:lnTo>
                    <a:pt x="30956" y="28654"/>
                  </a:lnTo>
                  <a:lnTo>
                    <a:pt x="30606" y="27839"/>
                  </a:lnTo>
                  <a:lnTo>
                    <a:pt x="29510" y="27147"/>
                  </a:lnTo>
                  <a:lnTo>
                    <a:pt x="29555" y="26920"/>
                  </a:lnTo>
                  <a:lnTo>
                    <a:pt x="28537" y="25629"/>
                  </a:lnTo>
                  <a:lnTo>
                    <a:pt x="27331" y="24466"/>
                  </a:lnTo>
                  <a:lnTo>
                    <a:pt x="26936" y="24190"/>
                  </a:lnTo>
                  <a:lnTo>
                    <a:pt x="26465" y="24673"/>
                  </a:lnTo>
                  <a:lnTo>
                    <a:pt x="25193" y="23929"/>
                  </a:lnTo>
                  <a:lnTo>
                    <a:pt x="24208" y="23817"/>
                  </a:lnTo>
                  <a:lnTo>
                    <a:pt x="24317" y="24081"/>
                  </a:lnTo>
                  <a:lnTo>
                    <a:pt x="24535" y="24352"/>
                  </a:lnTo>
                  <a:lnTo>
                    <a:pt x="24669" y="24901"/>
                  </a:lnTo>
                  <a:lnTo>
                    <a:pt x="24116" y="26040"/>
                  </a:lnTo>
                  <a:lnTo>
                    <a:pt x="23845" y="26416"/>
                  </a:lnTo>
                  <a:lnTo>
                    <a:pt x="23476" y="26803"/>
                  </a:lnTo>
                  <a:lnTo>
                    <a:pt x="23154" y="27014"/>
                  </a:lnTo>
                  <a:lnTo>
                    <a:pt x="22882" y="27000"/>
                  </a:lnTo>
                  <a:lnTo>
                    <a:pt x="22592" y="25880"/>
                  </a:lnTo>
                  <a:lnTo>
                    <a:pt x="22408" y="25556"/>
                  </a:lnTo>
                  <a:lnTo>
                    <a:pt x="21983" y="25560"/>
                  </a:lnTo>
                  <a:lnTo>
                    <a:pt x="20861" y="24956"/>
                  </a:lnTo>
                  <a:lnTo>
                    <a:pt x="20851" y="24438"/>
                  </a:lnTo>
                  <a:lnTo>
                    <a:pt x="21359" y="23611"/>
                  </a:lnTo>
                  <a:lnTo>
                    <a:pt x="21400" y="23407"/>
                  </a:lnTo>
                  <a:lnTo>
                    <a:pt x="21314" y="22841"/>
                  </a:lnTo>
                  <a:lnTo>
                    <a:pt x="21027" y="22269"/>
                  </a:lnTo>
                  <a:lnTo>
                    <a:pt x="21691" y="21747"/>
                  </a:lnTo>
                  <a:lnTo>
                    <a:pt x="21931" y="21379"/>
                  </a:lnTo>
                  <a:lnTo>
                    <a:pt x="21182" y="21062"/>
                  </a:lnTo>
                  <a:lnTo>
                    <a:pt x="21348" y="20750"/>
                  </a:lnTo>
                  <a:lnTo>
                    <a:pt x="21762" y="19528"/>
                  </a:lnTo>
                  <a:lnTo>
                    <a:pt x="21359" y="19429"/>
                  </a:lnTo>
                  <a:lnTo>
                    <a:pt x="21148" y="19287"/>
                  </a:lnTo>
                  <a:lnTo>
                    <a:pt x="20595" y="18811"/>
                  </a:lnTo>
                  <a:lnTo>
                    <a:pt x="20124" y="18182"/>
                  </a:lnTo>
                  <a:lnTo>
                    <a:pt x="19699" y="18000"/>
                  </a:lnTo>
                  <a:lnTo>
                    <a:pt x="19239" y="17609"/>
                  </a:lnTo>
                  <a:lnTo>
                    <a:pt x="19307" y="17051"/>
                  </a:lnTo>
                  <a:lnTo>
                    <a:pt x="19250" y="16846"/>
                  </a:lnTo>
                  <a:lnTo>
                    <a:pt x="19013" y="16362"/>
                  </a:lnTo>
                  <a:lnTo>
                    <a:pt x="18546" y="15722"/>
                  </a:lnTo>
                  <a:lnTo>
                    <a:pt x="18207" y="15514"/>
                  </a:lnTo>
                  <a:lnTo>
                    <a:pt x="17184" y="15283"/>
                  </a:lnTo>
                  <a:lnTo>
                    <a:pt x="16949" y="15920"/>
                  </a:lnTo>
                  <a:lnTo>
                    <a:pt x="16746" y="16821"/>
                  </a:lnTo>
                  <a:lnTo>
                    <a:pt x="16483" y="16996"/>
                  </a:lnTo>
                  <a:lnTo>
                    <a:pt x="15786" y="17044"/>
                  </a:lnTo>
                  <a:lnTo>
                    <a:pt x="15850" y="16773"/>
                  </a:lnTo>
                  <a:lnTo>
                    <a:pt x="15466" y="15790"/>
                  </a:lnTo>
                  <a:lnTo>
                    <a:pt x="15296" y="15612"/>
                  </a:lnTo>
                  <a:lnTo>
                    <a:pt x="14882" y="15378"/>
                  </a:lnTo>
                  <a:lnTo>
                    <a:pt x="14324" y="14630"/>
                  </a:lnTo>
                  <a:lnTo>
                    <a:pt x="14109" y="13864"/>
                  </a:lnTo>
                  <a:lnTo>
                    <a:pt x="14301" y="13305"/>
                  </a:lnTo>
                  <a:lnTo>
                    <a:pt x="13656" y="13008"/>
                  </a:lnTo>
                  <a:lnTo>
                    <a:pt x="13141" y="13153"/>
                  </a:lnTo>
                  <a:lnTo>
                    <a:pt x="12804" y="13666"/>
                  </a:lnTo>
                  <a:lnTo>
                    <a:pt x="12503" y="14790"/>
                  </a:lnTo>
                  <a:lnTo>
                    <a:pt x="12483" y="16107"/>
                  </a:lnTo>
                  <a:lnTo>
                    <a:pt x="12864" y="16739"/>
                  </a:lnTo>
                  <a:lnTo>
                    <a:pt x="13252" y="16897"/>
                  </a:lnTo>
                  <a:lnTo>
                    <a:pt x="13286" y="17937"/>
                  </a:lnTo>
                  <a:lnTo>
                    <a:pt x="13460" y="18612"/>
                  </a:lnTo>
                  <a:lnTo>
                    <a:pt x="12864" y="18424"/>
                  </a:lnTo>
                  <a:lnTo>
                    <a:pt x="12387" y="18136"/>
                  </a:lnTo>
                  <a:lnTo>
                    <a:pt x="11864" y="18440"/>
                  </a:lnTo>
                  <a:lnTo>
                    <a:pt x="11104" y="18697"/>
                  </a:lnTo>
                  <a:lnTo>
                    <a:pt x="10829" y="17416"/>
                  </a:lnTo>
                  <a:lnTo>
                    <a:pt x="10344" y="17814"/>
                  </a:lnTo>
                  <a:lnTo>
                    <a:pt x="9971" y="17941"/>
                  </a:lnTo>
                  <a:lnTo>
                    <a:pt x="7520" y="17672"/>
                  </a:lnTo>
                  <a:lnTo>
                    <a:pt x="7626" y="16574"/>
                  </a:lnTo>
                  <a:lnTo>
                    <a:pt x="7769" y="15960"/>
                  </a:lnTo>
                  <a:lnTo>
                    <a:pt x="7637" y="13878"/>
                  </a:lnTo>
                  <a:lnTo>
                    <a:pt x="7144" y="13348"/>
                  </a:lnTo>
                  <a:lnTo>
                    <a:pt x="5871" y="13314"/>
                  </a:lnTo>
                  <a:lnTo>
                    <a:pt x="5336" y="13080"/>
                  </a:lnTo>
                  <a:lnTo>
                    <a:pt x="4383" y="12042"/>
                  </a:lnTo>
                  <a:lnTo>
                    <a:pt x="4319" y="11822"/>
                  </a:lnTo>
                  <a:lnTo>
                    <a:pt x="4545" y="10389"/>
                  </a:lnTo>
                  <a:lnTo>
                    <a:pt x="4082" y="9861"/>
                  </a:lnTo>
                  <a:lnTo>
                    <a:pt x="3467" y="8715"/>
                  </a:lnTo>
                  <a:lnTo>
                    <a:pt x="3403" y="7930"/>
                  </a:lnTo>
                  <a:lnTo>
                    <a:pt x="3509" y="7152"/>
                  </a:lnTo>
                  <a:lnTo>
                    <a:pt x="2863" y="6259"/>
                  </a:lnTo>
                  <a:lnTo>
                    <a:pt x="2593" y="6397"/>
                  </a:lnTo>
                  <a:lnTo>
                    <a:pt x="2133" y="6315"/>
                  </a:lnTo>
                  <a:lnTo>
                    <a:pt x="1111" y="5705"/>
                  </a:lnTo>
                  <a:lnTo>
                    <a:pt x="0" y="5157"/>
                  </a:lnTo>
                  <a:lnTo>
                    <a:pt x="1348" y="3745"/>
                  </a:lnTo>
                  <a:lnTo>
                    <a:pt x="2251" y="2820"/>
                  </a:lnTo>
                  <a:lnTo>
                    <a:pt x="2680" y="2406"/>
                  </a:lnTo>
                  <a:lnTo>
                    <a:pt x="3604" y="1526"/>
                  </a:lnTo>
                  <a:lnTo>
                    <a:pt x="3259" y="1439"/>
                  </a:lnTo>
                  <a:lnTo>
                    <a:pt x="3232" y="648"/>
                  </a:lnTo>
                  <a:lnTo>
                    <a:pt x="3498" y="389"/>
                  </a:lnTo>
                  <a:lnTo>
                    <a:pt x="3821" y="329"/>
                  </a:lnTo>
                  <a:lnTo>
                    <a:pt x="4072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6" name="pg227">
              <a:extLst>
                <a:ext uri="{FF2B5EF4-FFF2-40B4-BE49-F238E27FC236}">
                  <a16:creationId xmlns:a16="http://schemas.microsoft.com/office/drawing/2014/main" id="{BF231254-638B-D543-813B-6B6ACF5BD041}"/>
                </a:ext>
              </a:extLst>
            </p:cNvPr>
            <p:cNvSpPr/>
            <p:nvPr/>
          </p:nvSpPr>
          <p:spPr>
            <a:xfrm>
              <a:off x="6789489" y="3068800"/>
              <a:ext cx="110538" cy="122864"/>
            </a:xfrm>
            <a:custGeom>
              <a:avLst/>
              <a:gdLst/>
              <a:ahLst/>
              <a:cxnLst/>
              <a:rect l="0" t="0" r="0" b="0"/>
              <a:pathLst>
                <a:path w="110538" h="122864">
                  <a:moveTo>
                    <a:pt x="47593" y="0"/>
                  </a:moveTo>
                  <a:lnTo>
                    <a:pt x="55246" y="6060"/>
                  </a:lnTo>
                  <a:lnTo>
                    <a:pt x="58508" y="8407"/>
                  </a:lnTo>
                  <a:lnTo>
                    <a:pt x="60531" y="10132"/>
                  </a:lnTo>
                  <a:lnTo>
                    <a:pt x="60756" y="10324"/>
                  </a:lnTo>
                  <a:lnTo>
                    <a:pt x="62913" y="12163"/>
                  </a:lnTo>
                  <a:lnTo>
                    <a:pt x="65938" y="14787"/>
                  </a:lnTo>
                  <a:lnTo>
                    <a:pt x="68273" y="16595"/>
                  </a:lnTo>
                  <a:lnTo>
                    <a:pt x="72050" y="19945"/>
                  </a:lnTo>
                  <a:lnTo>
                    <a:pt x="74287" y="21514"/>
                  </a:lnTo>
                  <a:lnTo>
                    <a:pt x="76481" y="23338"/>
                  </a:lnTo>
                  <a:lnTo>
                    <a:pt x="78503" y="25017"/>
                  </a:lnTo>
                  <a:lnTo>
                    <a:pt x="88280" y="32793"/>
                  </a:lnTo>
                  <a:lnTo>
                    <a:pt x="89910" y="34115"/>
                  </a:lnTo>
                  <a:lnTo>
                    <a:pt x="97345" y="40142"/>
                  </a:lnTo>
                  <a:lnTo>
                    <a:pt x="100798" y="42941"/>
                  </a:lnTo>
                  <a:lnTo>
                    <a:pt x="103220" y="44904"/>
                  </a:lnTo>
                  <a:lnTo>
                    <a:pt x="106396" y="47479"/>
                  </a:lnTo>
                  <a:lnTo>
                    <a:pt x="110538" y="50836"/>
                  </a:lnTo>
                  <a:lnTo>
                    <a:pt x="110340" y="51399"/>
                  </a:lnTo>
                  <a:lnTo>
                    <a:pt x="109783" y="52261"/>
                  </a:lnTo>
                  <a:lnTo>
                    <a:pt x="109759" y="52632"/>
                  </a:lnTo>
                  <a:lnTo>
                    <a:pt x="109554" y="52916"/>
                  </a:lnTo>
                  <a:lnTo>
                    <a:pt x="108819" y="53746"/>
                  </a:lnTo>
                  <a:lnTo>
                    <a:pt x="107863" y="54308"/>
                  </a:lnTo>
                  <a:lnTo>
                    <a:pt x="107336" y="54705"/>
                  </a:lnTo>
                  <a:lnTo>
                    <a:pt x="106222" y="55942"/>
                  </a:lnTo>
                  <a:lnTo>
                    <a:pt x="105483" y="57740"/>
                  </a:lnTo>
                  <a:lnTo>
                    <a:pt x="105242" y="58094"/>
                  </a:lnTo>
                  <a:lnTo>
                    <a:pt x="104544" y="58676"/>
                  </a:lnTo>
                  <a:lnTo>
                    <a:pt x="104033" y="58836"/>
                  </a:lnTo>
                  <a:lnTo>
                    <a:pt x="103433" y="58866"/>
                  </a:lnTo>
                  <a:lnTo>
                    <a:pt x="102263" y="59084"/>
                  </a:lnTo>
                  <a:lnTo>
                    <a:pt x="101540" y="59508"/>
                  </a:lnTo>
                  <a:lnTo>
                    <a:pt x="100447" y="60445"/>
                  </a:lnTo>
                  <a:lnTo>
                    <a:pt x="100059" y="60571"/>
                  </a:lnTo>
                  <a:lnTo>
                    <a:pt x="99752" y="60593"/>
                  </a:lnTo>
                  <a:lnTo>
                    <a:pt x="99023" y="60466"/>
                  </a:lnTo>
                  <a:lnTo>
                    <a:pt x="98419" y="60247"/>
                  </a:lnTo>
                  <a:lnTo>
                    <a:pt x="97267" y="59615"/>
                  </a:lnTo>
                  <a:lnTo>
                    <a:pt x="96788" y="59455"/>
                  </a:lnTo>
                  <a:lnTo>
                    <a:pt x="96298" y="59441"/>
                  </a:lnTo>
                  <a:lnTo>
                    <a:pt x="96028" y="59563"/>
                  </a:lnTo>
                  <a:lnTo>
                    <a:pt x="95895" y="59787"/>
                  </a:lnTo>
                  <a:lnTo>
                    <a:pt x="95949" y="60713"/>
                  </a:lnTo>
                  <a:lnTo>
                    <a:pt x="96044" y="60895"/>
                  </a:lnTo>
                  <a:lnTo>
                    <a:pt x="96272" y="61088"/>
                  </a:lnTo>
                  <a:lnTo>
                    <a:pt x="96614" y="61222"/>
                  </a:lnTo>
                  <a:lnTo>
                    <a:pt x="96933" y="61244"/>
                  </a:lnTo>
                  <a:lnTo>
                    <a:pt x="97952" y="61036"/>
                  </a:lnTo>
                  <a:lnTo>
                    <a:pt x="98294" y="61129"/>
                  </a:lnTo>
                  <a:lnTo>
                    <a:pt x="98586" y="61437"/>
                  </a:lnTo>
                  <a:lnTo>
                    <a:pt x="98586" y="61821"/>
                  </a:lnTo>
                  <a:lnTo>
                    <a:pt x="98340" y="62393"/>
                  </a:lnTo>
                  <a:lnTo>
                    <a:pt x="98028" y="62806"/>
                  </a:lnTo>
                  <a:lnTo>
                    <a:pt x="97755" y="63037"/>
                  </a:lnTo>
                  <a:lnTo>
                    <a:pt x="97831" y="63346"/>
                  </a:lnTo>
                  <a:lnTo>
                    <a:pt x="98108" y="63662"/>
                  </a:lnTo>
                  <a:lnTo>
                    <a:pt x="99350" y="63997"/>
                  </a:lnTo>
                  <a:lnTo>
                    <a:pt x="99468" y="64224"/>
                  </a:lnTo>
                  <a:lnTo>
                    <a:pt x="99434" y="64491"/>
                  </a:lnTo>
                  <a:lnTo>
                    <a:pt x="99214" y="64692"/>
                  </a:lnTo>
                  <a:lnTo>
                    <a:pt x="98872" y="65310"/>
                  </a:lnTo>
                  <a:lnTo>
                    <a:pt x="98804" y="66028"/>
                  </a:lnTo>
                  <a:lnTo>
                    <a:pt x="98833" y="66695"/>
                  </a:lnTo>
                  <a:lnTo>
                    <a:pt x="98660" y="67233"/>
                  </a:lnTo>
                  <a:lnTo>
                    <a:pt x="98151" y="68052"/>
                  </a:lnTo>
                  <a:lnTo>
                    <a:pt x="97122" y="69194"/>
                  </a:lnTo>
                  <a:lnTo>
                    <a:pt x="96648" y="69083"/>
                  </a:lnTo>
                  <a:lnTo>
                    <a:pt x="95680" y="69470"/>
                  </a:lnTo>
                  <a:lnTo>
                    <a:pt x="95528" y="69950"/>
                  </a:lnTo>
                  <a:lnTo>
                    <a:pt x="94758" y="70917"/>
                  </a:lnTo>
                  <a:lnTo>
                    <a:pt x="96032" y="72234"/>
                  </a:lnTo>
                  <a:lnTo>
                    <a:pt x="96516" y="72542"/>
                  </a:lnTo>
                  <a:lnTo>
                    <a:pt x="97006" y="73022"/>
                  </a:lnTo>
                  <a:lnTo>
                    <a:pt x="97396" y="73629"/>
                  </a:lnTo>
                  <a:lnTo>
                    <a:pt x="98475" y="74398"/>
                  </a:lnTo>
                  <a:lnTo>
                    <a:pt x="98699" y="74936"/>
                  </a:lnTo>
                  <a:lnTo>
                    <a:pt x="98679" y="75227"/>
                  </a:lnTo>
                  <a:lnTo>
                    <a:pt x="99138" y="76462"/>
                  </a:lnTo>
                  <a:lnTo>
                    <a:pt x="99139" y="78190"/>
                  </a:lnTo>
                  <a:lnTo>
                    <a:pt x="99029" y="78767"/>
                  </a:lnTo>
                  <a:lnTo>
                    <a:pt x="98803" y="79277"/>
                  </a:lnTo>
                  <a:lnTo>
                    <a:pt x="98396" y="79652"/>
                  </a:lnTo>
                  <a:lnTo>
                    <a:pt x="97292" y="80490"/>
                  </a:lnTo>
                  <a:lnTo>
                    <a:pt x="96769" y="80687"/>
                  </a:lnTo>
                  <a:lnTo>
                    <a:pt x="96587" y="80948"/>
                  </a:lnTo>
                  <a:lnTo>
                    <a:pt x="96007" y="82276"/>
                  </a:lnTo>
                  <a:lnTo>
                    <a:pt x="93728" y="82869"/>
                  </a:lnTo>
                  <a:lnTo>
                    <a:pt x="93213" y="83323"/>
                  </a:lnTo>
                  <a:lnTo>
                    <a:pt x="92698" y="84056"/>
                  </a:lnTo>
                  <a:lnTo>
                    <a:pt x="92420" y="84670"/>
                  </a:lnTo>
                  <a:lnTo>
                    <a:pt x="92569" y="85347"/>
                  </a:lnTo>
                  <a:lnTo>
                    <a:pt x="92647" y="86582"/>
                  </a:lnTo>
                  <a:lnTo>
                    <a:pt x="92434" y="87181"/>
                  </a:lnTo>
                  <a:lnTo>
                    <a:pt x="92176" y="87456"/>
                  </a:lnTo>
                  <a:lnTo>
                    <a:pt x="92115" y="87962"/>
                  </a:lnTo>
                  <a:lnTo>
                    <a:pt x="92160" y="88167"/>
                  </a:lnTo>
                  <a:lnTo>
                    <a:pt x="92440" y="88598"/>
                  </a:lnTo>
                  <a:lnTo>
                    <a:pt x="92616" y="89194"/>
                  </a:lnTo>
                  <a:lnTo>
                    <a:pt x="92656" y="89498"/>
                  </a:lnTo>
                  <a:lnTo>
                    <a:pt x="92455" y="89803"/>
                  </a:lnTo>
                  <a:lnTo>
                    <a:pt x="92763" y="90782"/>
                  </a:lnTo>
                  <a:lnTo>
                    <a:pt x="92907" y="90892"/>
                  </a:lnTo>
                  <a:lnTo>
                    <a:pt x="94128" y="90792"/>
                  </a:lnTo>
                  <a:lnTo>
                    <a:pt x="95139" y="90553"/>
                  </a:lnTo>
                  <a:lnTo>
                    <a:pt x="95862" y="90532"/>
                  </a:lnTo>
                  <a:lnTo>
                    <a:pt x="96288" y="90659"/>
                  </a:lnTo>
                  <a:lnTo>
                    <a:pt x="95750" y="91227"/>
                  </a:lnTo>
                  <a:lnTo>
                    <a:pt x="94924" y="91543"/>
                  </a:lnTo>
                  <a:lnTo>
                    <a:pt x="94247" y="91273"/>
                  </a:lnTo>
                  <a:lnTo>
                    <a:pt x="93720" y="91245"/>
                  </a:lnTo>
                  <a:lnTo>
                    <a:pt x="92640" y="91296"/>
                  </a:lnTo>
                  <a:lnTo>
                    <a:pt x="92254" y="91493"/>
                  </a:lnTo>
                  <a:lnTo>
                    <a:pt x="92338" y="93899"/>
                  </a:lnTo>
                  <a:lnTo>
                    <a:pt x="92228" y="94718"/>
                  </a:lnTo>
                  <a:lnTo>
                    <a:pt x="92111" y="95111"/>
                  </a:lnTo>
                  <a:lnTo>
                    <a:pt x="92023" y="95316"/>
                  </a:lnTo>
                  <a:lnTo>
                    <a:pt x="92060" y="95566"/>
                  </a:lnTo>
                  <a:lnTo>
                    <a:pt x="92948" y="96386"/>
                  </a:lnTo>
                  <a:lnTo>
                    <a:pt x="93138" y="96773"/>
                  </a:lnTo>
                  <a:lnTo>
                    <a:pt x="93191" y="97078"/>
                  </a:lnTo>
                  <a:lnTo>
                    <a:pt x="93619" y="97051"/>
                  </a:lnTo>
                  <a:lnTo>
                    <a:pt x="93970" y="97140"/>
                  </a:lnTo>
                  <a:lnTo>
                    <a:pt x="94627" y="97162"/>
                  </a:lnTo>
                  <a:lnTo>
                    <a:pt x="95714" y="97013"/>
                  </a:lnTo>
                  <a:lnTo>
                    <a:pt x="96490" y="96577"/>
                  </a:lnTo>
                  <a:lnTo>
                    <a:pt x="97015" y="96760"/>
                  </a:lnTo>
                  <a:lnTo>
                    <a:pt x="96884" y="96998"/>
                  </a:lnTo>
                  <a:lnTo>
                    <a:pt x="96937" y="97217"/>
                  </a:lnTo>
                  <a:lnTo>
                    <a:pt x="96763" y="98277"/>
                  </a:lnTo>
                  <a:lnTo>
                    <a:pt x="96241" y="98371"/>
                  </a:lnTo>
                  <a:lnTo>
                    <a:pt x="95830" y="98267"/>
                  </a:lnTo>
                  <a:lnTo>
                    <a:pt x="95794" y="98605"/>
                  </a:lnTo>
                  <a:lnTo>
                    <a:pt x="95244" y="99625"/>
                  </a:lnTo>
                  <a:lnTo>
                    <a:pt x="95783" y="100108"/>
                  </a:lnTo>
                  <a:lnTo>
                    <a:pt x="96654" y="100368"/>
                  </a:lnTo>
                  <a:lnTo>
                    <a:pt x="97041" y="100584"/>
                  </a:lnTo>
                  <a:lnTo>
                    <a:pt x="96999" y="100848"/>
                  </a:lnTo>
                  <a:lnTo>
                    <a:pt x="96772" y="101242"/>
                  </a:lnTo>
                  <a:lnTo>
                    <a:pt x="96746" y="101622"/>
                  </a:lnTo>
                  <a:lnTo>
                    <a:pt x="97049" y="102206"/>
                  </a:lnTo>
                  <a:lnTo>
                    <a:pt x="96746" y="102965"/>
                  </a:lnTo>
                  <a:lnTo>
                    <a:pt x="94460" y="102791"/>
                  </a:lnTo>
                  <a:lnTo>
                    <a:pt x="93990" y="102925"/>
                  </a:lnTo>
                  <a:lnTo>
                    <a:pt x="93836" y="104246"/>
                  </a:lnTo>
                  <a:lnTo>
                    <a:pt x="94082" y="105127"/>
                  </a:lnTo>
                  <a:lnTo>
                    <a:pt x="94167" y="107359"/>
                  </a:lnTo>
                  <a:lnTo>
                    <a:pt x="95178" y="108999"/>
                  </a:lnTo>
                  <a:lnTo>
                    <a:pt x="95837" y="109367"/>
                  </a:lnTo>
                  <a:lnTo>
                    <a:pt x="95370" y="110040"/>
                  </a:lnTo>
                  <a:lnTo>
                    <a:pt x="94903" y="110428"/>
                  </a:lnTo>
                  <a:lnTo>
                    <a:pt x="94404" y="111247"/>
                  </a:lnTo>
                  <a:lnTo>
                    <a:pt x="94684" y="111440"/>
                  </a:lnTo>
                  <a:lnTo>
                    <a:pt x="95021" y="112054"/>
                  </a:lnTo>
                  <a:lnTo>
                    <a:pt x="95074" y="113002"/>
                  </a:lnTo>
                  <a:lnTo>
                    <a:pt x="95470" y="113805"/>
                  </a:lnTo>
                  <a:lnTo>
                    <a:pt x="95415" y="114200"/>
                  </a:lnTo>
                  <a:lnTo>
                    <a:pt x="95040" y="114330"/>
                  </a:lnTo>
                  <a:lnTo>
                    <a:pt x="95045" y="114092"/>
                  </a:lnTo>
                  <a:lnTo>
                    <a:pt x="93335" y="113226"/>
                  </a:lnTo>
                  <a:lnTo>
                    <a:pt x="93005" y="112717"/>
                  </a:lnTo>
                  <a:lnTo>
                    <a:pt x="92378" y="112338"/>
                  </a:lnTo>
                  <a:lnTo>
                    <a:pt x="92203" y="112474"/>
                  </a:lnTo>
                  <a:lnTo>
                    <a:pt x="91065" y="114104"/>
                  </a:lnTo>
                  <a:lnTo>
                    <a:pt x="90331" y="114520"/>
                  </a:lnTo>
                  <a:lnTo>
                    <a:pt x="89752" y="114557"/>
                  </a:lnTo>
                  <a:lnTo>
                    <a:pt x="89219" y="114735"/>
                  </a:lnTo>
                  <a:lnTo>
                    <a:pt x="88922" y="114993"/>
                  </a:lnTo>
                  <a:lnTo>
                    <a:pt x="88201" y="115327"/>
                  </a:lnTo>
                  <a:lnTo>
                    <a:pt x="87600" y="115509"/>
                  </a:lnTo>
                  <a:lnTo>
                    <a:pt x="87278" y="115364"/>
                  </a:lnTo>
                  <a:lnTo>
                    <a:pt x="86651" y="114884"/>
                  </a:lnTo>
                  <a:lnTo>
                    <a:pt x="86276" y="115560"/>
                  </a:lnTo>
                  <a:lnTo>
                    <a:pt x="85811" y="116159"/>
                  </a:lnTo>
                  <a:lnTo>
                    <a:pt x="85010" y="116830"/>
                  </a:lnTo>
                  <a:lnTo>
                    <a:pt x="84269" y="117120"/>
                  </a:lnTo>
                  <a:lnTo>
                    <a:pt x="83585" y="117778"/>
                  </a:lnTo>
                  <a:lnTo>
                    <a:pt x="83048" y="118761"/>
                  </a:lnTo>
                  <a:lnTo>
                    <a:pt x="83029" y="118924"/>
                  </a:lnTo>
                  <a:lnTo>
                    <a:pt x="83218" y="119438"/>
                  </a:lnTo>
                  <a:lnTo>
                    <a:pt x="83562" y="119996"/>
                  </a:lnTo>
                  <a:lnTo>
                    <a:pt x="83864" y="120937"/>
                  </a:lnTo>
                  <a:lnTo>
                    <a:pt x="83947" y="121346"/>
                  </a:lnTo>
                  <a:lnTo>
                    <a:pt x="83906" y="121502"/>
                  </a:lnTo>
                  <a:lnTo>
                    <a:pt x="83135" y="121160"/>
                  </a:lnTo>
                  <a:lnTo>
                    <a:pt x="82046" y="121004"/>
                  </a:lnTo>
                  <a:lnTo>
                    <a:pt x="81453" y="120933"/>
                  </a:lnTo>
                  <a:lnTo>
                    <a:pt x="80591" y="120591"/>
                  </a:lnTo>
                  <a:lnTo>
                    <a:pt x="79952" y="120506"/>
                  </a:lnTo>
                  <a:lnTo>
                    <a:pt x="78311" y="120741"/>
                  </a:lnTo>
                  <a:lnTo>
                    <a:pt x="77324" y="121208"/>
                  </a:lnTo>
                  <a:lnTo>
                    <a:pt x="75717" y="120135"/>
                  </a:lnTo>
                  <a:lnTo>
                    <a:pt x="75513" y="119563"/>
                  </a:lnTo>
                  <a:lnTo>
                    <a:pt x="75427" y="118707"/>
                  </a:lnTo>
                  <a:lnTo>
                    <a:pt x="75333" y="118368"/>
                  </a:lnTo>
                  <a:lnTo>
                    <a:pt x="75136" y="118007"/>
                  </a:lnTo>
                  <a:lnTo>
                    <a:pt x="74892" y="117992"/>
                  </a:lnTo>
                  <a:lnTo>
                    <a:pt x="74467" y="117642"/>
                  </a:lnTo>
                  <a:lnTo>
                    <a:pt x="73061" y="117262"/>
                  </a:lnTo>
                  <a:lnTo>
                    <a:pt x="72928" y="117091"/>
                  </a:lnTo>
                  <a:lnTo>
                    <a:pt x="72917" y="116838"/>
                  </a:lnTo>
                  <a:lnTo>
                    <a:pt x="72762" y="116379"/>
                  </a:lnTo>
                  <a:lnTo>
                    <a:pt x="71979" y="115927"/>
                  </a:lnTo>
                  <a:lnTo>
                    <a:pt x="71400" y="115413"/>
                  </a:lnTo>
                  <a:lnTo>
                    <a:pt x="71408" y="114114"/>
                  </a:lnTo>
                  <a:lnTo>
                    <a:pt x="72081" y="113175"/>
                  </a:lnTo>
                  <a:lnTo>
                    <a:pt x="71407" y="113280"/>
                  </a:lnTo>
                  <a:lnTo>
                    <a:pt x="71588" y="112614"/>
                  </a:lnTo>
                  <a:lnTo>
                    <a:pt x="71443" y="112084"/>
                  </a:lnTo>
                  <a:lnTo>
                    <a:pt x="71040" y="111905"/>
                  </a:lnTo>
                  <a:lnTo>
                    <a:pt x="66538" y="112129"/>
                  </a:lnTo>
                  <a:lnTo>
                    <a:pt x="65767" y="112549"/>
                  </a:lnTo>
                  <a:lnTo>
                    <a:pt x="65297" y="112428"/>
                  </a:lnTo>
                  <a:lnTo>
                    <a:pt x="64630" y="112551"/>
                  </a:lnTo>
                  <a:lnTo>
                    <a:pt x="64033" y="112897"/>
                  </a:lnTo>
                  <a:lnTo>
                    <a:pt x="63499" y="113528"/>
                  </a:lnTo>
                  <a:lnTo>
                    <a:pt x="63186" y="113536"/>
                  </a:lnTo>
                  <a:lnTo>
                    <a:pt x="62738" y="113355"/>
                  </a:lnTo>
                  <a:lnTo>
                    <a:pt x="62135" y="113682"/>
                  </a:lnTo>
                  <a:lnTo>
                    <a:pt x="61791" y="114218"/>
                  </a:lnTo>
                  <a:lnTo>
                    <a:pt x="60314" y="114989"/>
                  </a:lnTo>
                  <a:lnTo>
                    <a:pt x="60046" y="115065"/>
                  </a:lnTo>
                  <a:lnTo>
                    <a:pt x="59740" y="115330"/>
                  </a:lnTo>
                  <a:lnTo>
                    <a:pt x="59468" y="115204"/>
                  </a:lnTo>
                  <a:lnTo>
                    <a:pt x="59323" y="115005"/>
                  </a:lnTo>
                  <a:lnTo>
                    <a:pt x="59164" y="114938"/>
                  </a:lnTo>
                  <a:lnTo>
                    <a:pt x="58509" y="115090"/>
                  </a:lnTo>
                  <a:lnTo>
                    <a:pt x="58164" y="115068"/>
                  </a:lnTo>
                  <a:lnTo>
                    <a:pt x="57826" y="114746"/>
                  </a:lnTo>
                  <a:lnTo>
                    <a:pt x="57400" y="114569"/>
                  </a:lnTo>
                  <a:lnTo>
                    <a:pt x="56770" y="114477"/>
                  </a:lnTo>
                  <a:lnTo>
                    <a:pt x="56297" y="114547"/>
                  </a:lnTo>
                  <a:lnTo>
                    <a:pt x="55648" y="114965"/>
                  </a:lnTo>
                  <a:lnTo>
                    <a:pt x="54780" y="116327"/>
                  </a:lnTo>
                  <a:lnTo>
                    <a:pt x="54205" y="116282"/>
                  </a:lnTo>
                  <a:lnTo>
                    <a:pt x="53758" y="116731"/>
                  </a:lnTo>
                  <a:lnTo>
                    <a:pt x="53718" y="117362"/>
                  </a:lnTo>
                  <a:lnTo>
                    <a:pt x="53240" y="118269"/>
                  </a:lnTo>
                  <a:lnTo>
                    <a:pt x="53056" y="118390"/>
                  </a:lnTo>
                  <a:lnTo>
                    <a:pt x="51778" y="118526"/>
                  </a:lnTo>
                  <a:lnTo>
                    <a:pt x="51582" y="117978"/>
                  </a:lnTo>
                  <a:lnTo>
                    <a:pt x="51850" y="117852"/>
                  </a:lnTo>
                  <a:lnTo>
                    <a:pt x="51968" y="117662"/>
                  </a:lnTo>
                  <a:lnTo>
                    <a:pt x="51828" y="117200"/>
                  </a:lnTo>
                  <a:lnTo>
                    <a:pt x="51030" y="116720"/>
                  </a:lnTo>
                  <a:lnTo>
                    <a:pt x="50345" y="116735"/>
                  </a:lnTo>
                  <a:lnTo>
                    <a:pt x="50045" y="117248"/>
                  </a:lnTo>
                  <a:lnTo>
                    <a:pt x="49980" y="117619"/>
                  </a:lnTo>
                  <a:lnTo>
                    <a:pt x="49589" y="118707"/>
                  </a:lnTo>
                  <a:lnTo>
                    <a:pt x="49356" y="118960"/>
                  </a:lnTo>
                  <a:lnTo>
                    <a:pt x="48935" y="120363"/>
                  </a:lnTo>
                  <a:lnTo>
                    <a:pt x="48886" y="120713"/>
                  </a:lnTo>
                  <a:lnTo>
                    <a:pt x="48928" y="121200"/>
                  </a:lnTo>
                  <a:lnTo>
                    <a:pt x="48535" y="121911"/>
                  </a:lnTo>
                  <a:lnTo>
                    <a:pt x="48150" y="122164"/>
                  </a:lnTo>
                  <a:lnTo>
                    <a:pt x="46708" y="122660"/>
                  </a:lnTo>
                  <a:lnTo>
                    <a:pt x="45549" y="122864"/>
                  </a:lnTo>
                  <a:lnTo>
                    <a:pt x="44184" y="122653"/>
                  </a:lnTo>
                  <a:lnTo>
                    <a:pt x="43948" y="122572"/>
                  </a:lnTo>
                  <a:lnTo>
                    <a:pt x="43585" y="122248"/>
                  </a:lnTo>
                  <a:lnTo>
                    <a:pt x="43022" y="122010"/>
                  </a:lnTo>
                  <a:lnTo>
                    <a:pt x="42384" y="120733"/>
                  </a:lnTo>
                  <a:lnTo>
                    <a:pt x="42282" y="119996"/>
                  </a:lnTo>
                  <a:lnTo>
                    <a:pt x="41902" y="119250"/>
                  </a:lnTo>
                  <a:lnTo>
                    <a:pt x="41568" y="119200"/>
                  </a:lnTo>
                  <a:lnTo>
                    <a:pt x="41129" y="119482"/>
                  </a:lnTo>
                  <a:lnTo>
                    <a:pt x="40403" y="119635"/>
                  </a:lnTo>
                  <a:lnTo>
                    <a:pt x="39904" y="119512"/>
                  </a:lnTo>
                  <a:lnTo>
                    <a:pt x="39220" y="119924"/>
                  </a:lnTo>
                  <a:lnTo>
                    <a:pt x="38505" y="119582"/>
                  </a:lnTo>
                  <a:lnTo>
                    <a:pt x="37802" y="120285"/>
                  </a:lnTo>
                  <a:lnTo>
                    <a:pt x="37473" y="120437"/>
                  </a:lnTo>
                  <a:lnTo>
                    <a:pt x="36626" y="120393"/>
                  </a:lnTo>
                  <a:lnTo>
                    <a:pt x="36403" y="120794"/>
                  </a:lnTo>
                  <a:lnTo>
                    <a:pt x="36248" y="120902"/>
                  </a:lnTo>
                  <a:lnTo>
                    <a:pt x="35174" y="121263"/>
                  </a:lnTo>
                  <a:lnTo>
                    <a:pt x="34951" y="120943"/>
                  </a:lnTo>
                  <a:lnTo>
                    <a:pt x="35151" y="120143"/>
                  </a:lnTo>
                  <a:lnTo>
                    <a:pt x="35473" y="119860"/>
                  </a:lnTo>
                  <a:lnTo>
                    <a:pt x="36010" y="119581"/>
                  </a:lnTo>
                  <a:lnTo>
                    <a:pt x="36244" y="119243"/>
                  </a:lnTo>
                  <a:lnTo>
                    <a:pt x="36448" y="118781"/>
                  </a:lnTo>
                  <a:lnTo>
                    <a:pt x="36414" y="118372"/>
                  </a:lnTo>
                  <a:lnTo>
                    <a:pt x="35930" y="117799"/>
                  </a:lnTo>
                  <a:lnTo>
                    <a:pt x="35794" y="117420"/>
                  </a:lnTo>
                  <a:lnTo>
                    <a:pt x="35790" y="117159"/>
                  </a:lnTo>
                  <a:lnTo>
                    <a:pt x="35949" y="116921"/>
                  </a:lnTo>
                  <a:lnTo>
                    <a:pt x="36460" y="116728"/>
                  </a:lnTo>
                  <a:lnTo>
                    <a:pt x="38430" y="116518"/>
                  </a:lnTo>
                  <a:lnTo>
                    <a:pt x="38744" y="116284"/>
                  </a:lnTo>
                  <a:lnTo>
                    <a:pt x="39164" y="115819"/>
                  </a:lnTo>
                  <a:lnTo>
                    <a:pt x="39285" y="115518"/>
                  </a:lnTo>
                  <a:lnTo>
                    <a:pt x="39255" y="115161"/>
                  </a:lnTo>
                  <a:lnTo>
                    <a:pt x="38911" y="114498"/>
                  </a:lnTo>
                  <a:lnTo>
                    <a:pt x="38056" y="113222"/>
                  </a:lnTo>
                  <a:lnTo>
                    <a:pt x="37897" y="112712"/>
                  </a:lnTo>
                  <a:lnTo>
                    <a:pt x="37893" y="112526"/>
                  </a:lnTo>
                  <a:lnTo>
                    <a:pt x="37988" y="112362"/>
                  </a:lnTo>
                  <a:lnTo>
                    <a:pt x="38869" y="112489"/>
                  </a:lnTo>
                  <a:lnTo>
                    <a:pt x="39883" y="112962"/>
                  </a:lnTo>
                  <a:lnTo>
                    <a:pt x="41408" y="113357"/>
                  </a:lnTo>
                  <a:lnTo>
                    <a:pt x="42236" y="113287"/>
                  </a:lnTo>
                  <a:lnTo>
                    <a:pt x="42581" y="112956"/>
                  </a:lnTo>
                  <a:lnTo>
                    <a:pt x="42547" y="112773"/>
                  </a:lnTo>
                  <a:lnTo>
                    <a:pt x="42260" y="112386"/>
                  </a:lnTo>
                  <a:lnTo>
                    <a:pt x="41201" y="111496"/>
                  </a:lnTo>
                  <a:lnTo>
                    <a:pt x="40190" y="110897"/>
                  </a:lnTo>
                  <a:lnTo>
                    <a:pt x="39672" y="110491"/>
                  </a:lnTo>
                  <a:lnTo>
                    <a:pt x="39559" y="110134"/>
                  </a:lnTo>
                  <a:lnTo>
                    <a:pt x="39646" y="110000"/>
                  </a:lnTo>
                  <a:lnTo>
                    <a:pt x="39869" y="109870"/>
                  </a:lnTo>
                  <a:lnTo>
                    <a:pt x="40077" y="109866"/>
                  </a:lnTo>
                  <a:lnTo>
                    <a:pt x="41663" y="110630"/>
                  </a:lnTo>
                  <a:lnTo>
                    <a:pt x="42869" y="111095"/>
                  </a:lnTo>
                  <a:lnTo>
                    <a:pt x="44187" y="111028"/>
                  </a:lnTo>
                  <a:lnTo>
                    <a:pt x="44656" y="110693"/>
                  </a:lnTo>
                  <a:lnTo>
                    <a:pt x="44610" y="110139"/>
                  </a:lnTo>
                  <a:lnTo>
                    <a:pt x="44493" y="109905"/>
                  </a:lnTo>
                  <a:lnTo>
                    <a:pt x="43707" y="109157"/>
                  </a:lnTo>
                  <a:lnTo>
                    <a:pt x="42576" y="108461"/>
                  </a:lnTo>
                  <a:lnTo>
                    <a:pt x="42432" y="108178"/>
                  </a:lnTo>
                  <a:lnTo>
                    <a:pt x="42376" y="107694"/>
                  </a:lnTo>
                  <a:lnTo>
                    <a:pt x="42543" y="107215"/>
                  </a:lnTo>
                  <a:lnTo>
                    <a:pt x="42736" y="107133"/>
                  </a:lnTo>
                  <a:lnTo>
                    <a:pt x="43417" y="107293"/>
                  </a:lnTo>
                  <a:lnTo>
                    <a:pt x="44840" y="108193"/>
                  </a:lnTo>
                  <a:lnTo>
                    <a:pt x="45347" y="108282"/>
                  </a:lnTo>
                  <a:lnTo>
                    <a:pt x="45722" y="108267"/>
                  </a:lnTo>
                  <a:lnTo>
                    <a:pt x="46161" y="108110"/>
                  </a:lnTo>
                  <a:lnTo>
                    <a:pt x="46838" y="107675"/>
                  </a:lnTo>
                  <a:lnTo>
                    <a:pt x="47183" y="107165"/>
                  </a:lnTo>
                  <a:lnTo>
                    <a:pt x="45915" y="106152"/>
                  </a:lnTo>
                  <a:lnTo>
                    <a:pt x="45053" y="105471"/>
                  </a:lnTo>
                  <a:lnTo>
                    <a:pt x="42467" y="103428"/>
                  </a:lnTo>
                  <a:lnTo>
                    <a:pt x="39578" y="106334"/>
                  </a:lnTo>
                  <a:lnTo>
                    <a:pt x="37592" y="108507"/>
                  </a:lnTo>
                  <a:lnTo>
                    <a:pt x="36712" y="109660"/>
                  </a:lnTo>
                  <a:lnTo>
                    <a:pt x="36245" y="110464"/>
                  </a:lnTo>
                  <a:lnTo>
                    <a:pt x="34119" y="112888"/>
                  </a:lnTo>
                  <a:lnTo>
                    <a:pt x="31667" y="116046"/>
                  </a:lnTo>
                  <a:lnTo>
                    <a:pt x="30217" y="117207"/>
                  </a:lnTo>
                  <a:lnTo>
                    <a:pt x="29408" y="117759"/>
                  </a:lnTo>
                  <a:lnTo>
                    <a:pt x="28565" y="117901"/>
                  </a:lnTo>
                  <a:lnTo>
                    <a:pt x="27787" y="118747"/>
                  </a:lnTo>
                  <a:lnTo>
                    <a:pt x="26596" y="120431"/>
                  </a:lnTo>
                  <a:lnTo>
                    <a:pt x="21375" y="118205"/>
                  </a:lnTo>
                  <a:lnTo>
                    <a:pt x="21160" y="118156"/>
                  </a:lnTo>
                  <a:lnTo>
                    <a:pt x="20861" y="118164"/>
                  </a:lnTo>
                  <a:lnTo>
                    <a:pt x="20604" y="118264"/>
                  </a:lnTo>
                  <a:lnTo>
                    <a:pt x="20082" y="119083"/>
                  </a:lnTo>
                  <a:lnTo>
                    <a:pt x="19549" y="119488"/>
                  </a:lnTo>
                  <a:lnTo>
                    <a:pt x="19272" y="119816"/>
                  </a:lnTo>
                  <a:lnTo>
                    <a:pt x="19375" y="120106"/>
                  </a:lnTo>
                  <a:lnTo>
                    <a:pt x="19144" y="119983"/>
                  </a:lnTo>
                  <a:lnTo>
                    <a:pt x="18970" y="119607"/>
                  </a:lnTo>
                  <a:lnTo>
                    <a:pt x="18943" y="118696"/>
                  </a:lnTo>
                  <a:lnTo>
                    <a:pt x="19087" y="118011"/>
                  </a:lnTo>
                  <a:lnTo>
                    <a:pt x="19870" y="116861"/>
                  </a:lnTo>
                  <a:lnTo>
                    <a:pt x="20014" y="116548"/>
                  </a:lnTo>
                  <a:lnTo>
                    <a:pt x="20009" y="116372"/>
                  </a:lnTo>
                  <a:lnTo>
                    <a:pt x="20094" y="116173"/>
                  </a:lnTo>
                  <a:lnTo>
                    <a:pt x="20876" y="114960"/>
                  </a:lnTo>
                  <a:lnTo>
                    <a:pt x="21667" y="113911"/>
                  </a:lnTo>
                  <a:lnTo>
                    <a:pt x="21939" y="113766"/>
                  </a:lnTo>
                  <a:lnTo>
                    <a:pt x="22916" y="112479"/>
                  </a:lnTo>
                  <a:lnTo>
                    <a:pt x="23207" y="111247"/>
                  </a:lnTo>
                  <a:lnTo>
                    <a:pt x="23382" y="110797"/>
                  </a:lnTo>
                  <a:lnTo>
                    <a:pt x="23889" y="110287"/>
                  </a:lnTo>
                  <a:lnTo>
                    <a:pt x="24381" y="110016"/>
                  </a:lnTo>
                  <a:lnTo>
                    <a:pt x="25297" y="110131"/>
                  </a:lnTo>
                  <a:lnTo>
                    <a:pt x="25199" y="109205"/>
                  </a:lnTo>
                  <a:lnTo>
                    <a:pt x="25018" y="108267"/>
                  </a:lnTo>
                  <a:lnTo>
                    <a:pt x="24473" y="106756"/>
                  </a:lnTo>
                  <a:lnTo>
                    <a:pt x="23471" y="105148"/>
                  </a:lnTo>
                  <a:lnTo>
                    <a:pt x="23490" y="104274"/>
                  </a:lnTo>
                  <a:lnTo>
                    <a:pt x="24569" y="103731"/>
                  </a:lnTo>
                  <a:lnTo>
                    <a:pt x="24849" y="103798"/>
                  </a:lnTo>
                  <a:lnTo>
                    <a:pt x="25512" y="104159"/>
                  </a:lnTo>
                  <a:lnTo>
                    <a:pt x="25959" y="104126"/>
                  </a:lnTo>
                  <a:lnTo>
                    <a:pt x="26140" y="103884"/>
                  </a:lnTo>
                  <a:lnTo>
                    <a:pt x="26088" y="103706"/>
                  </a:lnTo>
                  <a:lnTo>
                    <a:pt x="25705" y="103426"/>
                  </a:lnTo>
                  <a:lnTo>
                    <a:pt x="24691" y="102916"/>
                  </a:lnTo>
                  <a:lnTo>
                    <a:pt x="23328" y="101479"/>
                  </a:lnTo>
                  <a:lnTo>
                    <a:pt x="23313" y="101252"/>
                  </a:lnTo>
                  <a:lnTo>
                    <a:pt x="23472" y="101107"/>
                  </a:lnTo>
                  <a:lnTo>
                    <a:pt x="23703" y="101073"/>
                  </a:lnTo>
                  <a:lnTo>
                    <a:pt x="24567" y="101308"/>
                  </a:lnTo>
                  <a:lnTo>
                    <a:pt x="25975" y="102146"/>
                  </a:lnTo>
                  <a:lnTo>
                    <a:pt x="26092" y="101957"/>
                  </a:lnTo>
                  <a:lnTo>
                    <a:pt x="26062" y="101436"/>
                  </a:lnTo>
                  <a:lnTo>
                    <a:pt x="26180" y="101291"/>
                  </a:lnTo>
                  <a:lnTo>
                    <a:pt x="26347" y="101269"/>
                  </a:lnTo>
                  <a:lnTo>
                    <a:pt x="26887" y="101441"/>
                  </a:lnTo>
                  <a:lnTo>
                    <a:pt x="26942" y="101000"/>
                  </a:lnTo>
                  <a:lnTo>
                    <a:pt x="25427" y="100286"/>
                  </a:lnTo>
                  <a:lnTo>
                    <a:pt x="24772" y="100296"/>
                  </a:lnTo>
                  <a:lnTo>
                    <a:pt x="24374" y="100486"/>
                  </a:lnTo>
                  <a:lnTo>
                    <a:pt x="24116" y="100095"/>
                  </a:lnTo>
                  <a:lnTo>
                    <a:pt x="24606" y="98897"/>
                  </a:lnTo>
                  <a:lnTo>
                    <a:pt x="23416" y="98223"/>
                  </a:lnTo>
                  <a:lnTo>
                    <a:pt x="23037" y="98844"/>
                  </a:lnTo>
                  <a:lnTo>
                    <a:pt x="22075" y="99488"/>
                  </a:lnTo>
                  <a:lnTo>
                    <a:pt x="21643" y="98944"/>
                  </a:lnTo>
                  <a:lnTo>
                    <a:pt x="21599" y="98532"/>
                  </a:lnTo>
                  <a:lnTo>
                    <a:pt x="21460" y="98176"/>
                  </a:lnTo>
                  <a:lnTo>
                    <a:pt x="20613" y="98036"/>
                  </a:lnTo>
                  <a:lnTo>
                    <a:pt x="20552" y="97374"/>
                  </a:lnTo>
                  <a:lnTo>
                    <a:pt x="20643" y="97035"/>
                  </a:lnTo>
                  <a:lnTo>
                    <a:pt x="20437" y="96353"/>
                  </a:lnTo>
                  <a:lnTo>
                    <a:pt x="19753" y="96671"/>
                  </a:lnTo>
                  <a:lnTo>
                    <a:pt x="19543" y="96340"/>
                  </a:lnTo>
                  <a:lnTo>
                    <a:pt x="19450" y="96181"/>
                  </a:lnTo>
                  <a:lnTo>
                    <a:pt x="19263" y="96049"/>
                  </a:lnTo>
                  <a:lnTo>
                    <a:pt x="18180" y="95655"/>
                  </a:lnTo>
                  <a:lnTo>
                    <a:pt x="17058" y="95640"/>
                  </a:lnTo>
                  <a:lnTo>
                    <a:pt x="16213" y="95767"/>
                  </a:lnTo>
                  <a:lnTo>
                    <a:pt x="15929" y="95417"/>
                  </a:lnTo>
                  <a:lnTo>
                    <a:pt x="14811" y="94903"/>
                  </a:lnTo>
                  <a:lnTo>
                    <a:pt x="14776" y="94569"/>
                  </a:lnTo>
                  <a:lnTo>
                    <a:pt x="14674" y="94313"/>
                  </a:lnTo>
                  <a:lnTo>
                    <a:pt x="13851" y="93621"/>
                  </a:lnTo>
                  <a:lnTo>
                    <a:pt x="13404" y="93882"/>
                  </a:lnTo>
                  <a:lnTo>
                    <a:pt x="13028" y="92966"/>
                  </a:lnTo>
                  <a:lnTo>
                    <a:pt x="13180" y="92345"/>
                  </a:lnTo>
                  <a:lnTo>
                    <a:pt x="12671" y="91806"/>
                  </a:lnTo>
                  <a:lnTo>
                    <a:pt x="12091" y="91679"/>
                  </a:lnTo>
                  <a:lnTo>
                    <a:pt x="11501" y="92030"/>
                  </a:lnTo>
                  <a:lnTo>
                    <a:pt x="10871" y="92196"/>
                  </a:lnTo>
                  <a:lnTo>
                    <a:pt x="10698" y="91397"/>
                  </a:lnTo>
                  <a:lnTo>
                    <a:pt x="10657" y="90787"/>
                  </a:lnTo>
                  <a:lnTo>
                    <a:pt x="10775" y="90295"/>
                  </a:lnTo>
                  <a:lnTo>
                    <a:pt x="10847" y="89923"/>
                  </a:lnTo>
                  <a:lnTo>
                    <a:pt x="10282" y="90608"/>
                  </a:lnTo>
                  <a:lnTo>
                    <a:pt x="9815" y="90954"/>
                  </a:lnTo>
                  <a:lnTo>
                    <a:pt x="9553" y="90730"/>
                  </a:lnTo>
                  <a:lnTo>
                    <a:pt x="8807" y="89308"/>
                  </a:lnTo>
                  <a:lnTo>
                    <a:pt x="8588" y="88329"/>
                  </a:lnTo>
                  <a:lnTo>
                    <a:pt x="8831" y="87232"/>
                  </a:lnTo>
                  <a:lnTo>
                    <a:pt x="9029" y="86685"/>
                  </a:lnTo>
                  <a:lnTo>
                    <a:pt x="9184" y="86618"/>
                  </a:lnTo>
                  <a:lnTo>
                    <a:pt x="9249" y="86391"/>
                  </a:lnTo>
                  <a:lnTo>
                    <a:pt x="9071" y="86008"/>
                  </a:lnTo>
                  <a:lnTo>
                    <a:pt x="8866" y="85885"/>
                  </a:lnTo>
                  <a:lnTo>
                    <a:pt x="7792" y="86677"/>
                  </a:lnTo>
                  <a:lnTo>
                    <a:pt x="7311" y="86703"/>
                  </a:lnTo>
                  <a:lnTo>
                    <a:pt x="6912" y="87056"/>
                  </a:lnTo>
                  <a:lnTo>
                    <a:pt x="6893" y="87264"/>
                  </a:lnTo>
                  <a:lnTo>
                    <a:pt x="6533" y="87960"/>
                  </a:lnTo>
                  <a:lnTo>
                    <a:pt x="6184" y="88131"/>
                  </a:lnTo>
                  <a:lnTo>
                    <a:pt x="5035" y="89136"/>
                  </a:lnTo>
                  <a:lnTo>
                    <a:pt x="4204" y="89460"/>
                  </a:lnTo>
                  <a:lnTo>
                    <a:pt x="3768" y="89385"/>
                  </a:lnTo>
                  <a:lnTo>
                    <a:pt x="3583" y="89221"/>
                  </a:lnTo>
                  <a:lnTo>
                    <a:pt x="3245" y="89701"/>
                  </a:lnTo>
                  <a:lnTo>
                    <a:pt x="3033" y="91480"/>
                  </a:lnTo>
                  <a:lnTo>
                    <a:pt x="2893" y="91640"/>
                  </a:lnTo>
                  <a:lnTo>
                    <a:pt x="1627" y="92150"/>
                  </a:lnTo>
                  <a:lnTo>
                    <a:pt x="1263" y="91819"/>
                  </a:lnTo>
                  <a:lnTo>
                    <a:pt x="853" y="90785"/>
                  </a:lnTo>
                  <a:lnTo>
                    <a:pt x="478" y="90830"/>
                  </a:lnTo>
                  <a:lnTo>
                    <a:pt x="0" y="91020"/>
                  </a:lnTo>
                  <a:lnTo>
                    <a:pt x="109" y="90871"/>
                  </a:lnTo>
                  <a:lnTo>
                    <a:pt x="266" y="90658"/>
                  </a:lnTo>
                  <a:lnTo>
                    <a:pt x="1340" y="89590"/>
                  </a:lnTo>
                  <a:lnTo>
                    <a:pt x="2239" y="89529"/>
                  </a:lnTo>
                  <a:lnTo>
                    <a:pt x="3007" y="88457"/>
                  </a:lnTo>
                  <a:lnTo>
                    <a:pt x="3419" y="88036"/>
                  </a:lnTo>
                  <a:lnTo>
                    <a:pt x="4280" y="87864"/>
                  </a:lnTo>
                  <a:lnTo>
                    <a:pt x="4431" y="87950"/>
                  </a:lnTo>
                  <a:lnTo>
                    <a:pt x="5696" y="86569"/>
                  </a:lnTo>
                  <a:lnTo>
                    <a:pt x="6225" y="85691"/>
                  </a:lnTo>
                  <a:lnTo>
                    <a:pt x="6317" y="85304"/>
                  </a:lnTo>
                  <a:lnTo>
                    <a:pt x="6809" y="84633"/>
                  </a:lnTo>
                  <a:lnTo>
                    <a:pt x="7202" y="84361"/>
                  </a:lnTo>
                  <a:lnTo>
                    <a:pt x="7721" y="83321"/>
                  </a:lnTo>
                  <a:lnTo>
                    <a:pt x="8069" y="82197"/>
                  </a:lnTo>
                  <a:lnTo>
                    <a:pt x="8815" y="80984"/>
                  </a:lnTo>
                  <a:lnTo>
                    <a:pt x="9873" y="81198"/>
                  </a:lnTo>
                  <a:lnTo>
                    <a:pt x="10643" y="79910"/>
                  </a:lnTo>
                  <a:lnTo>
                    <a:pt x="10646" y="79545"/>
                  </a:lnTo>
                  <a:lnTo>
                    <a:pt x="10854" y="79122"/>
                  </a:lnTo>
                  <a:lnTo>
                    <a:pt x="11021" y="78913"/>
                  </a:lnTo>
                  <a:lnTo>
                    <a:pt x="11179" y="78826"/>
                  </a:lnTo>
                  <a:lnTo>
                    <a:pt x="11524" y="78635"/>
                  </a:lnTo>
                  <a:lnTo>
                    <a:pt x="12199" y="78631"/>
                  </a:lnTo>
                  <a:lnTo>
                    <a:pt x="12269" y="78845"/>
                  </a:lnTo>
                  <a:lnTo>
                    <a:pt x="12260" y="79487"/>
                  </a:lnTo>
                  <a:lnTo>
                    <a:pt x="12430" y="80017"/>
                  </a:lnTo>
                  <a:lnTo>
                    <a:pt x="12995" y="79729"/>
                  </a:lnTo>
                  <a:lnTo>
                    <a:pt x="13400" y="79683"/>
                  </a:lnTo>
                  <a:lnTo>
                    <a:pt x="13764" y="80723"/>
                  </a:lnTo>
                  <a:lnTo>
                    <a:pt x="14633" y="81559"/>
                  </a:lnTo>
                  <a:lnTo>
                    <a:pt x="14666" y="81245"/>
                  </a:lnTo>
                  <a:lnTo>
                    <a:pt x="14991" y="80755"/>
                  </a:lnTo>
                  <a:lnTo>
                    <a:pt x="15364" y="80650"/>
                  </a:lnTo>
                  <a:lnTo>
                    <a:pt x="15720" y="80369"/>
                  </a:lnTo>
                  <a:lnTo>
                    <a:pt x="16310" y="79285"/>
                  </a:lnTo>
                  <a:lnTo>
                    <a:pt x="17058" y="78173"/>
                  </a:lnTo>
                  <a:lnTo>
                    <a:pt x="17181" y="77688"/>
                  </a:lnTo>
                  <a:lnTo>
                    <a:pt x="17377" y="77335"/>
                  </a:lnTo>
                  <a:lnTo>
                    <a:pt x="18542" y="75727"/>
                  </a:lnTo>
                  <a:lnTo>
                    <a:pt x="18725" y="75492"/>
                  </a:lnTo>
                  <a:lnTo>
                    <a:pt x="19805" y="74336"/>
                  </a:lnTo>
                  <a:lnTo>
                    <a:pt x="20104" y="73869"/>
                  </a:lnTo>
                  <a:lnTo>
                    <a:pt x="20684" y="73341"/>
                  </a:lnTo>
                  <a:lnTo>
                    <a:pt x="21021" y="73138"/>
                  </a:lnTo>
                  <a:lnTo>
                    <a:pt x="21261" y="72863"/>
                  </a:lnTo>
                  <a:lnTo>
                    <a:pt x="20366" y="72321"/>
                  </a:lnTo>
                  <a:lnTo>
                    <a:pt x="20073" y="71823"/>
                  </a:lnTo>
                  <a:lnTo>
                    <a:pt x="19600" y="71519"/>
                  </a:lnTo>
                  <a:lnTo>
                    <a:pt x="19271" y="71523"/>
                  </a:lnTo>
                  <a:lnTo>
                    <a:pt x="18486" y="70597"/>
                  </a:lnTo>
                  <a:lnTo>
                    <a:pt x="20027" y="69039"/>
                  </a:lnTo>
                  <a:lnTo>
                    <a:pt x="20448" y="68558"/>
                  </a:lnTo>
                  <a:lnTo>
                    <a:pt x="20769" y="67984"/>
                  </a:lnTo>
                  <a:lnTo>
                    <a:pt x="21615" y="67006"/>
                  </a:lnTo>
                  <a:lnTo>
                    <a:pt x="21881" y="66846"/>
                  </a:lnTo>
                  <a:lnTo>
                    <a:pt x="22588" y="65939"/>
                  </a:lnTo>
                  <a:lnTo>
                    <a:pt x="23691" y="64981"/>
                  </a:lnTo>
                  <a:lnTo>
                    <a:pt x="24358" y="64704"/>
                  </a:lnTo>
                  <a:lnTo>
                    <a:pt x="24854" y="64242"/>
                  </a:lnTo>
                  <a:lnTo>
                    <a:pt x="25621" y="63184"/>
                  </a:lnTo>
                  <a:lnTo>
                    <a:pt x="25729" y="62781"/>
                  </a:lnTo>
                  <a:lnTo>
                    <a:pt x="25661" y="62495"/>
                  </a:lnTo>
                  <a:lnTo>
                    <a:pt x="26228" y="61995"/>
                  </a:lnTo>
                  <a:lnTo>
                    <a:pt x="26742" y="61384"/>
                  </a:lnTo>
                  <a:lnTo>
                    <a:pt x="27227" y="60934"/>
                  </a:lnTo>
                  <a:lnTo>
                    <a:pt x="28315" y="59701"/>
                  </a:lnTo>
                  <a:lnTo>
                    <a:pt x="28422" y="59374"/>
                  </a:lnTo>
                  <a:lnTo>
                    <a:pt x="29830" y="58336"/>
                  </a:lnTo>
                  <a:lnTo>
                    <a:pt x="30731" y="58006"/>
                  </a:lnTo>
                  <a:lnTo>
                    <a:pt x="30983" y="58320"/>
                  </a:lnTo>
                  <a:lnTo>
                    <a:pt x="31264" y="58210"/>
                  </a:lnTo>
                  <a:lnTo>
                    <a:pt x="31645" y="57898"/>
                  </a:lnTo>
                  <a:lnTo>
                    <a:pt x="31740" y="57713"/>
                  </a:lnTo>
                  <a:lnTo>
                    <a:pt x="32111" y="57444"/>
                  </a:lnTo>
                  <a:lnTo>
                    <a:pt x="32991" y="57363"/>
                  </a:lnTo>
                  <a:lnTo>
                    <a:pt x="35637" y="54306"/>
                  </a:lnTo>
                  <a:lnTo>
                    <a:pt x="35852" y="53773"/>
                  </a:lnTo>
                  <a:lnTo>
                    <a:pt x="35996" y="52754"/>
                  </a:lnTo>
                  <a:lnTo>
                    <a:pt x="37209" y="50959"/>
                  </a:lnTo>
                  <a:lnTo>
                    <a:pt x="38937" y="50033"/>
                  </a:lnTo>
                  <a:lnTo>
                    <a:pt x="39111" y="49769"/>
                  </a:lnTo>
                  <a:lnTo>
                    <a:pt x="39615" y="49242"/>
                  </a:lnTo>
                  <a:lnTo>
                    <a:pt x="40231" y="48520"/>
                  </a:lnTo>
                  <a:lnTo>
                    <a:pt x="39841" y="48002"/>
                  </a:lnTo>
                  <a:lnTo>
                    <a:pt x="39192" y="47704"/>
                  </a:lnTo>
                  <a:lnTo>
                    <a:pt x="37335" y="46073"/>
                  </a:lnTo>
                  <a:lnTo>
                    <a:pt x="37027" y="45348"/>
                  </a:lnTo>
                  <a:lnTo>
                    <a:pt x="37597" y="44545"/>
                  </a:lnTo>
                  <a:lnTo>
                    <a:pt x="37470" y="44329"/>
                  </a:lnTo>
                  <a:lnTo>
                    <a:pt x="36749" y="43883"/>
                  </a:lnTo>
                  <a:lnTo>
                    <a:pt x="35996" y="43813"/>
                  </a:lnTo>
                  <a:lnTo>
                    <a:pt x="35738" y="43586"/>
                  </a:lnTo>
                  <a:lnTo>
                    <a:pt x="35945" y="43307"/>
                  </a:lnTo>
                  <a:lnTo>
                    <a:pt x="36582" y="42502"/>
                  </a:lnTo>
                  <a:lnTo>
                    <a:pt x="36707" y="42335"/>
                  </a:lnTo>
                  <a:lnTo>
                    <a:pt x="36884" y="42128"/>
                  </a:lnTo>
                  <a:lnTo>
                    <a:pt x="37129" y="41868"/>
                  </a:lnTo>
                  <a:lnTo>
                    <a:pt x="37370" y="41604"/>
                  </a:lnTo>
                  <a:lnTo>
                    <a:pt x="37639" y="41309"/>
                  </a:lnTo>
                  <a:lnTo>
                    <a:pt x="38426" y="40422"/>
                  </a:lnTo>
                  <a:lnTo>
                    <a:pt x="40019" y="38198"/>
                  </a:lnTo>
                  <a:lnTo>
                    <a:pt x="40098" y="37087"/>
                  </a:lnTo>
                  <a:lnTo>
                    <a:pt x="40197" y="36565"/>
                  </a:lnTo>
                  <a:lnTo>
                    <a:pt x="40770" y="36091"/>
                  </a:lnTo>
                  <a:lnTo>
                    <a:pt x="39562" y="34719"/>
                  </a:lnTo>
                  <a:lnTo>
                    <a:pt x="38848" y="34203"/>
                  </a:lnTo>
                  <a:lnTo>
                    <a:pt x="38655" y="34256"/>
                  </a:lnTo>
                  <a:lnTo>
                    <a:pt x="38336" y="34149"/>
                  </a:lnTo>
                  <a:lnTo>
                    <a:pt x="38228" y="33920"/>
                  </a:lnTo>
                  <a:lnTo>
                    <a:pt x="38789" y="33051"/>
                  </a:lnTo>
                  <a:lnTo>
                    <a:pt x="38903" y="32873"/>
                  </a:lnTo>
                  <a:lnTo>
                    <a:pt x="39714" y="31843"/>
                  </a:lnTo>
                  <a:lnTo>
                    <a:pt x="39935" y="31562"/>
                  </a:lnTo>
                  <a:lnTo>
                    <a:pt x="40382" y="30993"/>
                  </a:lnTo>
                  <a:lnTo>
                    <a:pt x="40448" y="30705"/>
                  </a:lnTo>
                  <a:lnTo>
                    <a:pt x="40913" y="30040"/>
                  </a:lnTo>
                  <a:lnTo>
                    <a:pt x="41601" y="29770"/>
                  </a:lnTo>
                  <a:lnTo>
                    <a:pt x="42195" y="28862"/>
                  </a:lnTo>
                  <a:lnTo>
                    <a:pt x="42400" y="28395"/>
                  </a:lnTo>
                  <a:lnTo>
                    <a:pt x="42394" y="28072"/>
                  </a:lnTo>
                  <a:lnTo>
                    <a:pt x="42570" y="27835"/>
                  </a:lnTo>
                  <a:lnTo>
                    <a:pt x="44015" y="26168"/>
                  </a:lnTo>
                  <a:lnTo>
                    <a:pt x="44419" y="25752"/>
                  </a:lnTo>
                  <a:lnTo>
                    <a:pt x="44984" y="25352"/>
                  </a:lnTo>
                  <a:lnTo>
                    <a:pt x="45315" y="24187"/>
                  </a:lnTo>
                  <a:lnTo>
                    <a:pt x="45719" y="24069"/>
                  </a:lnTo>
                  <a:lnTo>
                    <a:pt x="45917" y="24112"/>
                  </a:lnTo>
                  <a:lnTo>
                    <a:pt x="46059" y="23834"/>
                  </a:lnTo>
                  <a:lnTo>
                    <a:pt x="46747" y="22491"/>
                  </a:lnTo>
                  <a:lnTo>
                    <a:pt x="47695" y="20642"/>
                  </a:lnTo>
                  <a:lnTo>
                    <a:pt x="47787" y="20313"/>
                  </a:lnTo>
                  <a:lnTo>
                    <a:pt x="47591" y="19900"/>
                  </a:lnTo>
                  <a:lnTo>
                    <a:pt x="48034" y="19405"/>
                  </a:lnTo>
                  <a:lnTo>
                    <a:pt x="48185" y="19396"/>
                  </a:lnTo>
                  <a:lnTo>
                    <a:pt x="48342" y="19593"/>
                  </a:lnTo>
                  <a:lnTo>
                    <a:pt x="48604" y="19097"/>
                  </a:lnTo>
                  <a:lnTo>
                    <a:pt x="48646" y="18888"/>
                  </a:lnTo>
                  <a:lnTo>
                    <a:pt x="48449" y="18302"/>
                  </a:lnTo>
                  <a:lnTo>
                    <a:pt x="47385" y="18098"/>
                  </a:lnTo>
                  <a:lnTo>
                    <a:pt x="47062" y="18008"/>
                  </a:lnTo>
                  <a:lnTo>
                    <a:pt x="45628" y="17604"/>
                  </a:lnTo>
                  <a:lnTo>
                    <a:pt x="45032" y="17359"/>
                  </a:lnTo>
                  <a:lnTo>
                    <a:pt x="45581" y="16774"/>
                  </a:lnTo>
                  <a:lnTo>
                    <a:pt x="46590" y="15354"/>
                  </a:lnTo>
                  <a:lnTo>
                    <a:pt x="48095" y="12558"/>
                  </a:lnTo>
                  <a:lnTo>
                    <a:pt x="47214" y="11898"/>
                  </a:lnTo>
                  <a:lnTo>
                    <a:pt x="47289" y="11184"/>
                  </a:lnTo>
                  <a:lnTo>
                    <a:pt x="46933" y="10819"/>
                  </a:lnTo>
                  <a:lnTo>
                    <a:pt x="46187" y="10055"/>
                  </a:lnTo>
                  <a:lnTo>
                    <a:pt x="45932" y="9269"/>
                  </a:lnTo>
                  <a:lnTo>
                    <a:pt x="46005" y="8698"/>
                  </a:lnTo>
                  <a:lnTo>
                    <a:pt x="46358" y="8150"/>
                  </a:lnTo>
                  <a:lnTo>
                    <a:pt x="47056" y="7387"/>
                  </a:lnTo>
                  <a:lnTo>
                    <a:pt x="47429" y="6763"/>
                  </a:lnTo>
                  <a:lnTo>
                    <a:pt x="47641" y="6245"/>
                  </a:lnTo>
                  <a:lnTo>
                    <a:pt x="47483" y="5714"/>
                  </a:lnTo>
                  <a:lnTo>
                    <a:pt x="46798" y="4752"/>
                  </a:lnTo>
                  <a:lnTo>
                    <a:pt x="47505" y="4136"/>
                  </a:lnTo>
                  <a:lnTo>
                    <a:pt x="47663" y="3805"/>
                  </a:lnTo>
                  <a:lnTo>
                    <a:pt x="47726" y="3318"/>
                  </a:lnTo>
                  <a:lnTo>
                    <a:pt x="47561" y="2985"/>
                  </a:lnTo>
                  <a:lnTo>
                    <a:pt x="47610" y="2494"/>
                  </a:lnTo>
                  <a:lnTo>
                    <a:pt x="47757" y="2035"/>
                  </a:lnTo>
                  <a:lnTo>
                    <a:pt x="47845" y="1061"/>
                  </a:lnTo>
                  <a:lnTo>
                    <a:pt x="47284" y="61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7" name="pg228">
              <a:extLst>
                <a:ext uri="{FF2B5EF4-FFF2-40B4-BE49-F238E27FC236}">
                  <a16:creationId xmlns:a16="http://schemas.microsoft.com/office/drawing/2014/main" id="{A11AB8E3-1C39-E640-9ED3-DF7AB9CDCA65}"/>
                </a:ext>
              </a:extLst>
            </p:cNvPr>
            <p:cNvSpPr/>
            <p:nvPr/>
          </p:nvSpPr>
          <p:spPr>
            <a:xfrm>
              <a:off x="6823380" y="3180705"/>
              <a:ext cx="114625" cy="89186"/>
            </a:xfrm>
            <a:custGeom>
              <a:avLst/>
              <a:gdLst/>
              <a:ahLst/>
              <a:cxnLst/>
              <a:rect l="0" t="0" r="0" b="0"/>
              <a:pathLst>
                <a:path w="114625" h="89186">
                  <a:moveTo>
                    <a:pt x="42236" y="71856"/>
                  </a:moveTo>
                  <a:lnTo>
                    <a:pt x="42138" y="72946"/>
                  </a:lnTo>
                  <a:lnTo>
                    <a:pt x="40093" y="72669"/>
                  </a:lnTo>
                  <a:lnTo>
                    <a:pt x="39991" y="71948"/>
                  </a:lnTo>
                  <a:lnTo>
                    <a:pt x="39867" y="71799"/>
                  </a:lnTo>
                  <a:lnTo>
                    <a:pt x="39243" y="71553"/>
                  </a:lnTo>
                  <a:lnTo>
                    <a:pt x="38243" y="71378"/>
                  </a:lnTo>
                  <a:lnTo>
                    <a:pt x="37792" y="71668"/>
                  </a:lnTo>
                  <a:lnTo>
                    <a:pt x="37009" y="72910"/>
                  </a:lnTo>
                  <a:lnTo>
                    <a:pt x="36900" y="73412"/>
                  </a:lnTo>
                  <a:lnTo>
                    <a:pt x="36343" y="74833"/>
                  </a:lnTo>
                  <a:lnTo>
                    <a:pt x="36020" y="75425"/>
                  </a:lnTo>
                  <a:lnTo>
                    <a:pt x="34302" y="77244"/>
                  </a:lnTo>
                  <a:lnTo>
                    <a:pt x="33780" y="77985"/>
                  </a:lnTo>
                  <a:lnTo>
                    <a:pt x="33964" y="78625"/>
                  </a:lnTo>
                  <a:lnTo>
                    <a:pt x="33979" y="78878"/>
                  </a:lnTo>
                  <a:lnTo>
                    <a:pt x="33859" y="79670"/>
                  </a:lnTo>
                  <a:lnTo>
                    <a:pt x="33577" y="80232"/>
                  </a:lnTo>
                  <a:lnTo>
                    <a:pt x="33505" y="80567"/>
                  </a:lnTo>
                  <a:lnTo>
                    <a:pt x="33791" y="80839"/>
                  </a:lnTo>
                  <a:lnTo>
                    <a:pt x="34340" y="81010"/>
                  </a:lnTo>
                  <a:lnTo>
                    <a:pt x="34697" y="81341"/>
                  </a:lnTo>
                  <a:lnTo>
                    <a:pt x="33738" y="82014"/>
                  </a:lnTo>
                  <a:lnTo>
                    <a:pt x="32983" y="82811"/>
                  </a:lnTo>
                  <a:lnTo>
                    <a:pt x="32116" y="82896"/>
                  </a:lnTo>
                  <a:lnTo>
                    <a:pt x="31954" y="82569"/>
                  </a:lnTo>
                  <a:lnTo>
                    <a:pt x="31815" y="82539"/>
                  </a:lnTo>
                  <a:lnTo>
                    <a:pt x="31520" y="82630"/>
                  </a:lnTo>
                  <a:lnTo>
                    <a:pt x="32127" y="83607"/>
                  </a:lnTo>
                  <a:lnTo>
                    <a:pt x="31782" y="84485"/>
                  </a:lnTo>
                  <a:lnTo>
                    <a:pt x="31335" y="84753"/>
                  </a:lnTo>
                  <a:lnTo>
                    <a:pt x="30847" y="84839"/>
                  </a:lnTo>
                  <a:lnTo>
                    <a:pt x="30343" y="84445"/>
                  </a:lnTo>
                  <a:lnTo>
                    <a:pt x="30167" y="84404"/>
                  </a:lnTo>
                  <a:lnTo>
                    <a:pt x="29300" y="84503"/>
                  </a:lnTo>
                  <a:lnTo>
                    <a:pt x="28931" y="84665"/>
                  </a:lnTo>
                  <a:lnTo>
                    <a:pt x="29049" y="86303"/>
                  </a:lnTo>
                  <a:lnTo>
                    <a:pt x="29308" y="87017"/>
                  </a:lnTo>
                  <a:lnTo>
                    <a:pt x="29684" y="87717"/>
                  </a:lnTo>
                  <a:lnTo>
                    <a:pt x="30159" y="88844"/>
                  </a:lnTo>
                  <a:lnTo>
                    <a:pt x="30052" y="89131"/>
                  </a:lnTo>
                  <a:lnTo>
                    <a:pt x="29861" y="89186"/>
                  </a:lnTo>
                  <a:lnTo>
                    <a:pt x="28592" y="89045"/>
                  </a:lnTo>
                  <a:lnTo>
                    <a:pt x="27795" y="88436"/>
                  </a:lnTo>
                  <a:lnTo>
                    <a:pt x="26943" y="88269"/>
                  </a:lnTo>
                  <a:lnTo>
                    <a:pt x="26545" y="88481"/>
                  </a:lnTo>
                  <a:lnTo>
                    <a:pt x="26180" y="88485"/>
                  </a:lnTo>
                  <a:lnTo>
                    <a:pt x="25966" y="88184"/>
                  </a:lnTo>
                  <a:lnTo>
                    <a:pt x="26098" y="88117"/>
                  </a:lnTo>
                  <a:lnTo>
                    <a:pt x="26158" y="87979"/>
                  </a:lnTo>
                  <a:lnTo>
                    <a:pt x="26143" y="87812"/>
                  </a:lnTo>
                  <a:lnTo>
                    <a:pt x="26001" y="87577"/>
                  </a:lnTo>
                  <a:lnTo>
                    <a:pt x="25197" y="87342"/>
                  </a:lnTo>
                  <a:lnTo>
                    <a:pt x="24833" y="87160"/>
                  </a:lnTo>
                  <a:lnTo>
                    <a:pt x="24687" y="86989"/>
                  </a:lnTo>
                  <a:lnTo>
                    <a:pt x="24660" y="86687"/>
                  </a:lnTo>
                  <a:lnTo>
                    <a:pt x="24278" y="86054"/>
                  </a:lnTo>
                  <a:lnTo>
                    <a:pt x="23755" y="85805"/>
                  </a:lnTo>
                  <a:lnTo>
                    <a:pt x="23609" y="84974"/>
                  </a:lnTo>
                  <a:lnTo>
                    <a:pt x="23988" y="84613"/>
                  </a:lnTo>
                  <a:lnTo>
                    <a:pt x="24079" y="84346"/>
                  </a:lnTo>
                  <a:lnTo>
                    <a:pt x="24067" y="84212"/>
                  </a:lnTo>
                  <a:lnTo>
                    <a:pt x="23696" y="83594"/>
                  </a:lnTo>
                  <a:lnTo>
                    <a:pt x="21788" y="82536"/>
                  </a:lnTo>
                  <a:lnTo>
                    <a:pt x="20485" y="81591"/>
                  </a:lnTo>
                  <a:lnTo>
                    <a:pt x="19158" y="81918"/>
                  </a:lnTo>
                  <a:lnTo>
                    <a:pt x="19120" y="82048"/>
                  </a:lnTo>
                  <a:lnTo>
                    <a:pt x="19218" y="82406"/>
                  </a:lnTo>
                  <a:lnTo>
                    <a:pt x="19297" y="82729"/>
                  </a:lnTo>
                  <a:lnTo>
                    <a:pt x="18711" y="82662"/>
                  </a:lnTo>
                  <a:lnTo>
                    <a:pt x="18253" y="82357"/>
                  </a:lnTo>
                  <a:lnTo>
                    <a:pt x="17847" y="82238"/>
                  </a:lnTo>
                  <a:lnTo>
                    <a:pt x="17636" y="82420"/>
                  </a:lnTo>
                  <a:lnTo>
                    <a:pt x="17606" y="82815"/>
                  </a:lnTo>
                  <a:lnTo>
                    <a:pt x="17377" y="82845"/>
                  </a:lnTo>
                  <a:lnTo>
                    <a:pt x="15747" y="82451"/>
                  </a:lnTo>
                  <a:lnTo>
                    <a:pt x="15555" y="82320"/>
                  </a:lnTo>
                  <a:lnTo>
                    <a:pt x="15153" y="81699"/>
                  </a:lnTo>
                  <a:lnTo>
                    <a:pt x="15115" y="81412"/>
                  </a:lnTo>
                  <a:lnTo>
                    <a:pt x="15010" y="81267"/>
                  </a:lnTo>
                  <a:lnTo>
                    <a:pt x="14521" y="80951"/>
                  </a:lnTo>
                  <a:lnTo>
                    <a:pt x="14356" y="80907"/>
                  </a:lnTo>
                  <a:lnTo>
                    <a:pt x="14161" y="80977"/>
                  </a:lnTo>
                  <a:lnTo>
                    <a:pt x="13721" y="81465"/>
                  </a:lnTo>
                  <a:lnTo>
                    <a:pt x="13323" y="81290"/>
                  </a:lnTo>
                  <a:lnTo>
                    <a:pt x="13274" y="81063"/>
                  </a:lnTo>
                  <a:lnTo>
                    <a:pt x="13551" y="79850"/>
                  </a:lnTo>
                  <a:lnTo>
                    <a:pt x="13533" y="79694"/>
                  </a:lnTo>
                  <a:lnTo>
                    <a:pt x="13108" y="79493"/>
                  </a:lnTo>
                  <a:lnTo>
                    <a:pt x="12721" y="79646"/>
                  </a:lnTo>
                  <a:lnTo>
                    <a:pt x="12537" y="79616"/>
                  </a:lnTo>
                  <a:lnTo>
                    <a:pt x="11326" y="78950"/>
                  </a:lnTo>
                  <a:lnTo>
                    <a:pt x="11194" y="78102"/>
                  </a:lnTo>
                  <a:lnTo>
                    <a:pt x="11427" y="77607"/>
                  </a:lnTo>
                  <a:lnTo>
                    <a:pt x="11927" y="77648"/>
                  </a:lnTo>
                  <a:lnTo>
                    <a:pt x="12359" y="77659"/>
                  </a:lnTo>
                  <a:lnTo>
                    <a:pt x="12321" y="77358"/>
                  </a:lnTo>
                  <a:lnTo>
                    <a:pt x="11862" y="76580"/>
                  </a:lnTo>
                  <a:lnTo>
                    <a:pt x="11253" y="75907"/>
                  </a:lnTo>
                  <a:lnTo>
                    <a:pt x="11321" y="75602"/>
                  </a:lnTo>
                  <a:lnTo>
                    <a:pt x="11535" y="75248"/>
                  </a:lnTo>
                  <a:lnTo>
                    <a:pt x="11264" y="74909"/>
                  </a:lnTo>
                  <a:lnTo>
                    <a:pt x="10591" y="74884"/>
                  </a:lnTo>
                  <a:lnTo>
                    <a:pt x="10123" y="74989"/>
                  </a:lnTo>
                  <a:lnTo>
                    <a:pt x="9215" y="74802"/>
                  </a:lnTo>
                  <a:lnTo>
                    <a:pt x="9065" y="74698"/>
                  </a:lnTo>
                  <a:lnTo>
                    <a:pt x="9001" y="74367"/>
                  </a:lnTo>
                  <a:lnTo>
                    <a:pt x="8682" y="73846"/>
                  </a:lnTo>
                  <a:lnTo>
                    <a:pt x="7733" y="73170"/>
                  </a:lnTo>
                  <a:lnTo>
                    <a:pt x="7603" y="72829"/>
                  </a:lnTo>
                  <a:lnTo>
                    <a:pt x="6329" y="71891"/>
                  </a:lnTo>
                  <a:lnTo>
                    <a:pt x="5491" y="70041"/>
                  </a:lnTo>
                  <a:lnTo>
                    <a:pt x="4984" y="69312"/>
                  </a:lnTo>
                  <a:lnTo>
                    <a:pt x="4777" y="68876"/>
                  </a:lnTo>
                  <a:lnTo>
                    <a:pt x="4728" y="68593"/>
                  </a:lnTo>
                  <a:lnTo>
                    <a:pt x="4360" y="68229"/>
                  </a:lnTo>
                  <a:lnTo>
                    <a:pt x="3965" y="68042"/>
                  </a:lnTo>
                  <a:lnTo>
                    <a:pt x="3291" y="67358"/>
                  </a:lnTo>
                  <a:lnTo>
                    <a:pt x="3077" y="66933"/>
                  </a:lnTo>
                  <a:lnTo>
                    <a:pt x="3092" y="66745"/>
                  </a:lnTo>
                  <a:lnTo>
                    <a:pt x="3216" y="66085"/>
                  </a:lnTo>
                  <a:lnTo>
                    <a:pt x="3303" y="65495"/>
                  </a:lnTo>
                  <a:lnTo>
                    <a:pt x="3469" y="65127"/>
                  </a:lnTo>
                  <a:lnTo>
                    <a:pt x="3735" y="64485"/>
                  </a:lnTo>
                  <a:lnTo>
                    <a:pt x="3765" y="64262"/>
                  </a:lnTo>
                  <a:lnTo>
                    <a:pt x="3423" y="63347"/>
                  </a:lnTo>
                  <a:lnTo>
                    <a:pt x="3163" y="62900"/>
                  </a:lnTo>
                  <a:lnTo>
                    <a:pt x="2968" y="62673"/>
                  </a:lnTo>
                  <a:lnTo>
                    <a:pt x="2636" y="62552"/>
                  </a:lnTo>
                  <a:lnTo>
                    <a:pt x="2335" y="62424"/>
                  </a:lnTo>
                  <a:lnTo>
                    <a:pt x="2083" y="62093"/>
                  </a:lnTo>
                  <a:lnTo>
                    <a:pt x="2049" y="61534"/>
                  </a:lnTo>
                  <a:lnTo>
                    <a:pt x="1797" y="60206"/>
                  </a:lnTo>
                  <a:lnTo>
                    <a:pt x="1586" y="59949"/>
                  </a:lnTo>
                  <a:lnTo>
                    <a:pt x="1876" y="58900"/>
                  </a:lnTo>
                  <a:lnTo>
                    <a:pt x="2415" y="58196"/>
                  </a:lnTo>
                  <a:lnTo>
                    <a:pt x="2392" y="57635"/>
                  </a:lnTo>
                  <a:lnTo>
                    <a:pt x="2546" y="56991"/>
                  </a:lnTo>
                  <a:lnTo>
                    <a:pt x="2455" y="56175"/>
                  </a:lnTo>
                  <a:lnTo>
                    <a:pt x="2358" y="55554"/>
                  </a:lnTo>
                  <a:lnTo>
                    <a:pt x="2230" y="55260"/>
                  </a:lnTo>
                  <a:lnTo>
                    <a:pt x="2053" y="53895"/>
                  </a:lnTo>
                  <a:lnTo>
                    <a:pt x="2294" y="53255"/>
                  </a:lnTo>
                  <a:lnTo>
                    <a:pt x="2159" y="52659"/>
                  </a:lnTo>
                  <a:lnTo>
                    <a:pt x="1568" y="51956"/>
                  </a:lnTo>
                  <a:lnTo>
                    <a:pt x="1293" y="51893"/>
                  </a:lnTo>
                  <a:lnTo>
                    <a:pt x="1090" y="51724"/>
                  </a:lnTo>
                  <a:lnTo>
                    <a:pt x="713" y="50793"/>
                  </a:lnTo>
                  <a:lnTo>
                    <a:pt x="696" y="50528"/>
                  </a:lnTo>
                  <a:lnTo>
                    <a:pt x="575" y="50179"/>
                  </a:lnTo>
                  <a:lnTo>
                    <a:pt x="0" y="49209"/>
                  </a:lnTo>
                  <a:lnTo>
                    <a:pt x="407" y="48237"/>
                  </a:lnTo>
                  <a:lnTo>
                    <a:pt x="1089" y="46946"/>
                  </a:lnTo>
                  <a:lnTo>
                    <a:pt x="1469" y="46796"/>
                  </a:lnTo>
                  <a:lnTo>
                    <a:pt x="1253" y="46026"/>
                  </a:lnTo>
                  <a:lnTo>
                    <a:pt x="1108" y="46022"/>
                  </a:lnTo>
                  <a:lnTo>
                    <a:pt x="797" y="45455"/>
                  </a:lnTo>
                  <a:lnTo>
                    <a:pt x="905" y="45205"/>
                  </a:lnTo>
                  <a:lnTo>
                    <a:pt x="1350" y="44302"/>
                  </a:lnTo>
                  <a:lnTo>
                    <a:pt x="1374" y="43832"/>
                  </a:lnTo>
                  <a:lnTo>
                    <a:pt x="1272" y="43334"/>
                  </a:lnTo>
                  <a:lnTo>
                    <a:pt x="2069" y="42115"/>
                  </a:lnTo>
                  <a:lnTo>
                    <a:pt x="2163" y="41699"/>
                  </a:lnTo>
                  <a:lnTo>
                    <a:pt x="1298" y="40711"/>
                  </a:lnTo>
                  <a:lnTo>
                    <a:pt x="1907" y="40201"/>
                  </a:lnTo>
                  <a:lnTo>
                    <a:pt x="2546" y="40901"/>
                  </a:lnTo>
                  <a:lnTo>
                    <a:pt x="2715" y="40942"/>
                  </a:lnTo>
                  <a:lnTo>
                    <a:pt x="2924" y="40855"/>
                  </a:lnTo>
                  <a:lnTo>
                    <a:pt x="3199" y="40340"/>
                  </a:lnTo>
                  <a:lnTo>
                    <a:pt x="3936" y="39793"/>
                  </a:lnTo>
                  <a:lnTo>
                    <a:pt x="4277" y="39634"/>
                  </a:lnTo>
                  <a:lnTo>
                    <a:pt x="4783" y="38454"/>
                  </a:lnTo>
                  <a:lnTo>
                    <a:pt x="5127" y="37461"/>
                  </a:lnTo>
                  <a:lnTo>
                    <a:pt x="6067" y="36817"/>
                  </a:lnTo>
                  <a:lnTo>
                    <a:pt x="7452" y="36178"/>
                  </a:lnTo>
                  <a:lnTo>
                    <a:pt x="8204" y="36328"/>
                  </a:lnTo>
                  <a:lnTo>
                    <a:pt x="8747" y="35863"/>
                  </a:lnTo>
                  <a:lnTo>
                    <a:pt x="9343" y="35148"/>
                  </a:lnTo>
                  <a:lnTo>
                    <a:pt x="9277" y="34206"/>
                  </a:lnTo>
                  <a:lnTo>
                    <a:pt x="9023" y="34006"/>
                  </a:lnTo>
                  <a:lnTo>
                    <a:pt x="8892" y="33673"/>
                  </a:lnTo>
                  <a:lnTo>
                    <a:pt x="8908" y="33412"/>
                  </a:lnTo>
                  <a:lnTo>
                    <a:pt x="8985" y="33260"/>
                  </a:lnTo>
                  <a:lnTo>
                    <a:pt x="9059" y="32765"/>
                  </a:lnTo>
                  <a:lnTo>
                    <a:pt x="8823" y="32429"/>
                  </a:lnTo>
                  <a:lnTo>
                    <a:pt x="8690" y="31785"/>
                  </a:lnTo>
                  <a:lnTo>
                    <a:pt x="9010" y="30864"/>
                  </a:lnTo>
                  <a:lnTo>
                    <a:pt x="9306" y="30569"/>
                  </a:lnTo>
                  <a:lnTo>
                    <a:pt x="9492" y="30518"/>
                  </a:lnTo>
                  <a:lnTo>
                    <a:pt x="10187" y="29861"/>
                  </a:lnTo>
                  <a:lnTo>
                    <a:pt x="11026" y="28407"/>
                  </a:lnTo>
                  <a:lnTo>
                    <a:pt x="11196" y="27951"/>
                  </a:lnTo>
                  <a:lnTo>
                    <a:pt x="11407" y="27477"/>
                  </a:lnTo>
                  <a:lnTo>
                    <a:pt x="11558" y="27290"/>
                  </a:lnTo>
                  <a:lnTo>
                    <a:pt x="11678" y="26975"/>
                  </a:lnTo>
                  <a:lnTo>
                    <a:pt x="11967" y="26859"/>
                  </a:lnTo>
                  <a:lnTo>
                    <a:pt x="12091" y="26731"/>
                  </a:lnTo>
                  <a:lnTo>
                    <a:pt x="12381" y="26794"/>
                  </a:lnTo>
                  <a:lnTo>
                    <a:pt x="12863" y="26698"/>
                  </a:lnTo>
                  <a:lnTo>
                    <a:pt x="13577" y="26255"/>
                  </a:lnTo>
                  <a:lnTo>
                    <a:pt x="13995" y="25827"/>
                  </a:lnTo>
                  <a:lnTo>
                    <a:pt x="14131" y="25200"/>
                  </a:lnTo>
                  <a:lnTo>
                    <a:pt x="14473" y="24783"/>
                  </a:lnTo>
                  <a:lnTo>
                    <a:pt x="14837" y="24522"/>
                  </a:lnTo>
                  <a:lnTo>
                    <a:pt x="15244" y="24283"/>
                  </a:lnTo>
                  <a:lnTo>
                    <a:pt x="15748" y="24408"/>
                  </a:lnTo>
                  <a:lnTo>
                    <a:pt x="15981" y="24406"/>
                  </a:lnTo>
                  <a:lnTo>
                    <a:pt x="16223" y="24279"/>
                  </a:lnTo>
                  <a:lnTo>
                    <a:pt x="16449" y="23963"/>
                  </a:lnTo>
                  <a:lnTo>
                    <a:pt x="16943" y="22684"/>
                  </a:lnTo>
                  <a:lnTo>
                    <a:pt x="16933" y="22418"/>
                  </a:lnTo>
                  <a:lnTo>
                    <a:pt x="17258" y="21408"/>
                  </a:lnTo>
                  <a:lnTo>
                    <a:pt x="17451" y="21013"/>
                  </a:lnTo>
                  <a:lnTo>
                    <a:pt x="17782" y="20571"/>
                  </a:lnTo>
                  <a:lnTo>
                    <a:pt x="17468" y="19776"/>
                  </a:lnTo>
                  <a:lnTo>
                    <a:pt x="17227" y="19560"/>
                  </a:lnTo>
                  <a:lnTo>
                    <a:pt x="17191" y="19277"/>
                  </a:lnTo>
                  <a:lnTo>
                    <a:pt x="17479" y="18322"/>
                  </a:lnTo>
                  <a:lnTo>
                    <a:pt x="17527" y="17655"/>
                  </a:lnTo>
                  <a:lnTo>
                    <a:pt x="17201" y="17389"/>
                  </a:lnTo>
                  <a:lnTo>
                    <a:pt x="16695" y="17135"/>
                  </a:lnTo>
                  <a:lnTo>
                    <a:pt x="16852" y="16639"/>
                  </a:lnTo>
                  <a:lnTo>
                    <a:pt x="17104" y="16246"/>
                  </a:lnTo>
                  <a:lnTo>
                    <a:pt x="17650" y="15863"/>
                  </a:lnTo>
                  <a:lnTo>
                    <a:pt x="17936" y="15538"/>
                  </a:lnTo>
                  <a:lnTo>
                    <a:pt x="17681" y="14229"/>
                  </a:lnTo>
                  <a:lnTo>
                    <a:pt x="17210" y="12961"/>
                  </a:lnTo>
                  <a:lnTo>
                    <a:pt x="16963" y="12707"/>
                  </a:lnTo>
                  <a:lnTo>
                    <a:pt x="16069" y="12258"/>
                  </a:lnTo>
                  <a:lnTo>
                    <a:pt x="15693" y="12264"/>
                  </a:lnTo>
                  <a:lnTo>
                    <a:pt x="15627" y="11776"/>
                  </a:lnTo>
                  <a:lnTo>
                    <a:pt x="16292" y="9957"/>
                  </a:lnTo>
                  <a:lnTo>
                    <a:pt x="16726" y="9235"/>
                  </a:lnTo>
                  <a:lnTo>
                    <a:pt x="17017" y="8269"/>
                  </a:lnTo>
                  <a:lnTo>
                    <a:pt x="16957" y="7929"/>
                  </a:lnTo>
                  <a:lnTo>
                    <a:pt x="17176" y="7010"/>
                  </a:lnTo>
                  <a:lnTo>
                    <a:pt x="17368" y="6534"/>
                  </a:lnTo>
                  <a:lnTo>
                    <a:pt x="17887" y="6621"/>
                  </a:lnTo>
                  <a:lnTo>
                    <a:pt x="19164" y="6485"/>
                  </a:lnTo>
                  <a:lnTo>
                    <a:pt x="19348" y="6364"/>
                  </a:lnTo>
                  <a:lnTo>
                    <a:pt x="19827" y="5456"/>
                  </a:lnTo>
                  <a:lnTo>
                    <a:pt x="19866" y="4826"/>
                  </a:lnTo>
                  <a:lnTo>
                    <a:pt x="20314" y="4376"/>
                  </a:lnTo>
                  <a:lnTo>
                    <a:pt x="20889" y="4422"/>
                  </a:lnTo>
                  <a:lnTo>
                    <a:pt x="21813" y="2962"/>
                  </a:lnTo>
                  <a:lnTo>
                    <a:pt x="22405" y="2642"/>
                  </a:lnTo>
                  <a:lnTo>
                    <a:pt x="22878" y="2571"/>
                  </a:lnTo>
                  <a:lnTo>
                    <a:pt x="23509" y="2663"/>
                  </a:lnTo>
                  <a:lnTo>
                    <a:pt x="23935" y="2840"/>
                  </a:lnTo>
                  <a:lnTo>
                    <a:pt x="24272" y="3162"/>
                  </a:lnTo>
                  <a:lnTo>
                    <a:pt x="24618" y="3184"/>
                  </a:lnTo>
                  <a:lnTo>
                    <a:pt x="25273" y="3032"/>
                  </a:lnTo>
                  <a:lnTo>
                    <a:pt x="25432" y="3099"/>
                  </a:lnTo>
                  <a:lnTo>
                    <a:pt x="25577" y="3298"/>
                  </a:lnTo>
                  <a:lnTo>
                    <a:pt x="25849" y="3424"/>
                  </a:lnTo>
                  <a:lnTo>
                    <a:pt x="26155" y="3159"/>
                  </a:lnTo>
                  <a:lnTo>
                    <a:pt x="26422" y="3084"/>
                  </a:lnTo>
                  <a:lnTo>
                    <a:pt x="27899" y="2312"/>
                  </a:lnTo>
                  <a:lnTo>
                    <a:pt x="28244" y="1776"/>
                  </a:lnTo>
                  <a:lnTo>
                    <a:pt x="28847" y="1449"/>
                  </a:lnTo>
                  <a:lnTo>
                    <a:pt x="29294" y="1630"/>
                  </a:lnTo>
                  <a:lnTo>
                    <a:pt x="29608" y="1622"/>
                  </a:lnTo>
                  <a:lnTo>
                    <a:pt x="30142" y="991"/>
                  </a:lnTo>
                  <a:lnTo>
                    <a:pt x="30738" y="646"/>
                  </a:lnTo>
                  <a:lnTo>
                    <a:pt x="31405" y="522"/>
                  </a:lnTo>
                  <a:lnTo>
                    <a:pt x="31876" y="643"/>
                  </a:lnTo>
                  <a:lnTo>
                    <a:pt x="32647" y="223"/>
                  </a:lnTo>
                  <a:lnTo>
                    <a:pt x="37148" y="0"/>
                  </a:lnTo>
                  <a:lnTo>
                    <a:pt x="37552" y="178"/>
                  </a:lnTo>
                  <a:lnTo>
                    <a:pt x="37697" y="709"/>
                  </a:lnTo>
                  <a:lnTo>
                    <a:pt x="37515" y="1374"/>
                  </a:lnTo>
                  <a:lnTo>
                    <a:pt x="38190" y="1270"/>
                  </a:lnTo>
                  <a:lnTo>
                    <a:pt x="37517" y="2208"/>
                  </a:lnTo>
                  <a:lnTo>
                    <a:pt x="37508" y="3508"/>
                  </a:lnTo>
                  <a:lnTo>
                    <a:pt x="38087" y="4021"/>
                  </a:lnTo>
                  <a:lnTo>
                    <a:pt x="38870" y="4473"/>
                  </a:lnTo>
                  <a:lnTo>
                    <a:pt x="39026" y="4932"/>
                  </a:lnTo>
                  <a:lnTo>
                    <a:pt x="39037" y="5185"/>
                  </a:lnTo>
                  <a:lnTo>
                    <a:pt x="39169" y="5356"/>
                  </a:lnTo>
                  <a:lnTo>
                    <a:pt x="40576" y="5737"/>
                  </a:lnTo>
                  <a:lnTo>
                    <a:pt x="41000" y="6086"/>
                  </a:lnTo>
                  <a:lnTo>
                    <a:pt x="41245" y="6102"/>
                  </a:lnTo>
                  <a:lnTo>
                    <a:pt x="41441" y="6462"/>
                  </a:lnTo>
                  <a:lnTo>
                    <a:pt x="41535" y="6801"/>
                  </a:lnTo>
                  <a:lnTo>
                    <a:pt x="41622" y="7657"/>
                  </a:lnTo>
                  <a:lnTo>
                    <a:pt x="41826" y="8230"/>
                  </a:lnTo>
                  <a:lnTo>
                    <a:pt x="43432" y="9302"/>
                  </a:lnTo>
                  <a:lnTo>
                    <a:pt x="44420" y="8835"/>
                  </a:lnTo>
                  <a:lnTo>
                    <a:pt x="46060" y="8600"/>
                  </a:lnTo>
                  <a:lnTo>
                    <a:pt x="46699" y="8686"/>
                  </a:lnTo>
                  <a:lnTo>
                    <a:pt x="47561" y="9028"/>
                  </a:lnTo>
                  <a:lnTo>
                    <a:pt x="48155" y="9098"/>
                  </a:lnTo>
                  <a:lnTo>
                    <a:pt x="47010" y="11381"/>
                  </a:lnTo>
                  <a:lnTo>
                    <a:pt x="46844" y="11926"/>
                  </a:lnTo>
                  <a:lnTo>
                    <a:pt x="46817" y="12510"/>
                  </a:lnTo>
                  <a:lnTo>
                    <a:pt x="46156" y="13180"/>
                  </a:lnTo>
                  <a:lnTo>
                    <a:pt x="45791" y="13249"/>
                  </a:lnTo>
                  <a:lnTo>
                    <a:pt x="45828" y="13396"/>
                  </a:lnTo>
                  <a:lnTo>
                    <a:pt x="46069" y="13641"/>
                  </a:lnTo>
                  <a:lnTo>
                    <a:pt x="48144" y="15248"/>
                  </a:lnTo>
                  <a:lnTo>
                    <a:pt x="48413" y="15869"/>
                  </a:lnTo>
                  <a:lnTo>
                    <a:pt x="49081" y="16103"/>
                  </a:lnTo>
                  <a:lnTo>
                    <a:pt x="48636" y="17238"/>
                  </a:lnTo>
                  <a:lnTo>
                    <a:pt x="48851" y="18470"/>
                  </a:lnTo>
                  <a:lnTo>
                    <a:pt x="48991" y="19879"/>
                  </a:lnTo>
                  <a:lnTo>
                    <a:pt x="49014" y="20903"/>
                  </a:lnTo>
                  <a:lnTo>
                    <a:pt x="51019" y="21245"/>
                  </a:lnTo>
                  <a:lnTo>
                    <a:pt x="51027" y="21461"/>
                  </a:lnTo>
                  <a:lnTo>
                    <a:pt x="51529" y="21766"/>
                  </a:lnTo>
                  <a:lnTo>
                    <a:pt x="51736" y="22193"/>
                  </a:lnTo>
                  <a:lnTo>
                    <a:pt x="52155" y="22681"/>
                  </a:lnTo>
                  <a:lnTo>
                    <a:pt x="53424" y="22588"/>
                  </a:lnTo>
                  <a:lnTo>
                    <a:pt x="53632" y="22503"/>
                  </a:lnTo>
                  <a:lnTo>
                    <a:pt x="53945" y="22198"/>
                  </a:lnTo>
                  <a:lnTo>
                    <a:pt x="54378" y="21341"/>
                  </a:lnTo>
                  <a:lnTo>
                    <a:pt x="54440" y="20970"/>
                  </a:lnTo>
                  <a:lnTo>
                    <a:pt x="54882" y="20676"/>
                  </a:lnTo>
                  <a:lnTo>
                    <a:pt x="55400" y="20513"/>
                  </a:lnTo>
                  <a:lnTo>
                    <a:pt x="56015" y="20019"/>
                  </a:lnTo>
                  <a:lnTo>
                    <a:pt x="56359" y="19542"/>
                  </a:lnTo>
                  <a:lnTo>
                    <a:pt x="57194" y="19089"/>
                  </a:lnTo>
                  <a:lnTo>
                    <a:pt x="57791" y="18929"/>
                  </a:lnTo>
                  <a:lnTo>
                    <a:pt x="58062" y="19730"/>
                  </a:lnTo>
                  <a:lnTo>
                    <a:pt x="58081" y="19964"/>
                  </a:lnTo>
                  <a:lnTo>
                    <a:pt x="57920" y="20291"/>
                  </a:lnTo>
                  <a:lnTo>
                    <a:pt x="58558" y="20180"/>
                  </a:lnTo>
                  <a:lnTo>
                    <a:pt x="57986" y="20641"/>
                  </a:lnTo>
                  <a:lnTo>
                    <a:pt x="58419" y="22204"/>
                  </a:lnTo>
                  <a:lnTo>
                    <a:pt x="58970" y="23067"/>
                  </a:lnTo>
                  <a:lnTo>
                    <a:pt x="59117" y="23451"/>
                  </a:lnTo>
                  <a:lnTo>
                    <a:pt x="59362" y="23388"/>
                  </a:lnTo>
                  <a:lnTo>
                    <a:pt x="59474" y="23172"/>
                  </a:lnTo>
                  <a:lnTo>
                    <a:pt x="60080" y="23794"/>
                  </a:lnTo>
                  <a:lnTo>
                    <a:pt x="60827" y="23311"/>
                  </a:lnTo>
                  <a:lnTo>
                    <a:pt x="61107" y="23716"/>
                  </a:lnTo>
                  <a:lnTo>
                    <a:pt x="61447" y="24025"/>
                  </a:lnTo>
                  <a:lnTo>
                    <a:pt x="62383" y="24032"/>
                  </a:lnTo>
                  <a:lnTo>
                    <a:pt x="62568" y="23868"/>
                  </a:lnTo>
                  <a:lnTo>
                    <a:pt x="64052" y="24326"/>
                  </a:lnTo>
                  <a:lnTo>
                    <a:pt x="64735" y="23924"/>
                  </a:lnTo>
                  <a:lnTo>
                    <a:pt x="64878" y="23332"/>
                  </a:lnTo>
                  <a:lnTo>
                    <a:pt x="65962" y="23411"/>
                  </a:lnTo>
                  <a:lnTo>
                    <a:pt x="66833" y="22772"/>
                  </a:lnTo>
                  <a:lnTo>
                    <a:pt x="67208" y="22703"/>
                  </a:lnTo>
                  <a:lnTo>
                    <a:pt x="67354" y="22753"/>
                  </a:lnTo>
                  <a:lnTo>
                    <a:pt x="67804" y="21271"/>
                  </a:lnTo>
                  <a:lnTo>
                    <a:pt x="65527" y="18671"/>
                  </a:lnTo>
                  <a:lnTo>
                    <a:pt x="64292" y="17960"/>
                  </a:lnTo>
                  <a:lnTo>
                    <a:pt x="63759" y="17484"/>
                  </a:lnTo>
                  <a:lnTo>
                    <a:pt x="63733" y="17265"/>
                  </a:lnTo>
                  <a:lnTo>
                    <a:pt x="63785" y="17112"/>
                  </a:lnTo>
                  <a:lnTo>
                    <a:pt x="66747" y="16974"/>
                  </a:lnTo>
                  <a:lnTo>
                    <a:pt x="69280" y="16341"/>
                  </a:lnTo>
                  <a:lnTo>
                    <a:pt x="68401" y="19283"/>
                  </a:lnTo>
                  <a:lnTo>
                    <a:pt x="68692" y="19366"/>
                  </a:lnTo>
                  <a:lnTo>
                    <a:pt x="69104" y="19188"/>
                  </a:lnTo>
                  <a:lnTo>
                    <a:pt x="69221" y="18987"/>
                  </a:lnTo>
                  <a:lnTo>
                    <a:pt x="69659" y="18667"/>
                  </a:lnTo>
                  <a:lnTo>
                    <a:pt x="70044" y="18567"/>
                  </a:lnTo>
                  <a:lnTo>
                    <a:pt x="71253" y="17946"/>
                  </a:lnTo>
                  <a:lnTo>
                    <a:pt x="71419" y="18333"/>
                  </a:lnTo>
                  <a:lnTo>
                    <a:pt x="71978" y="18869"/>
                  </a:lnTo>
                  <a:lnTo>
                    <a:pt x="73180" y="18393"/>
                  </a:lnTo>
                  <a:lnTo>
                    <a:pt x="73391" y="18162"/>
                  </a:lnTo>
                  <a:lnTo>
                    <a:pt x="73542" y="18129"/>
                  </a:lnTo>
                  <a:lnTo>
                    <a:pt x="73671" y="18207"/>
                  </a:lnTo>
                  <a:lnTo>
                    <a:pt x="75273" y="21099"/>
                  </a:lnTo>
                  <a:lnTo>
                    <a:pt x="75236" y="21557"/>
                  </a:lnTo>
                  <a:lnTo>
                    <a:pt x="75014" y="22465"/>
                  </a:lnTo>
                  <a:lnTo>
                    <a:pt x="74333" y="22687"/>
                  </a:lnTo>
                  <a:lnTo>
                    <a:pt x="74091" y="22947"/>
                  </a:lnTo>
                  <a:lnTo>
                    <a:pt x="74125" y="23107"/>
                  </a:lnTo>
                  <a:lnTo>
                    <a:pt x="74521" y="23922"/>
                  </a:lnTo>
                  <a:lnTo>
                    <a:pt x="75317" y="24221"/>
                  </a:lnTo>
                  <a:lnTo>
                    <a:pt x="75446" y="24708"/>
                  </a:lnTo>
                  <a:lnTo>
                    <a:pt x="75679" y="25209"/>
                  </a:lnTo>
                  <a:lnTo>
                    <a:pt x="76238" y="25447"/>
                  </a:lnTo>
                  <a:lnTo>
                    <a:pt x="76551" y="25395"/>
                  </a:lnTo>
                  <a:lnTo>
                    <a:pt x="76706" y="25521"/>
                  </a:lnTo>
                  <a:lnTo>
                    <a:pt x="76755" y="25752"/>
                  </a:lnTo>
                  <a:lnTo>
                    <a:pt x="76695" y="26035"/>
                  </a:lnTo>
                  <a:lnTo>
                    <a:pt x="76982" y="26053"/>
                  </a:lnTo>
                  <a:lnTo>
                    <a:pt x="77104" y="26531"/>
                  </a:lnTo>
                  <a:lnTo>
                    <a:pt x="77078" y="26707"/>
                  </a:lnTo>
                  <a:lnTo>
                    <a:pt x="76573" y="27271"/>
                  </a:lnTo>
                  <a:lnTo>
                    <a:pt x="77130" y="27291"/>
                  </a:lnTo>
                  <a:lnTo>
                    <a:pt x="77783" y="27105"/>
                  </a:lnTo>
                  <a:lnTo>
                    <a:pt x="77992" y="26961"/>
                  </a:lnTo>
                  <a:lnTo>
                    <a:pt x="78213" y="26648"/>
                  </a:lnTo>
                  <a:lnTo>
                    <a:pt x="78367" y="26640"/>
                  </a:lnTo>
                  <a:lnTo>
                    <a:pt x="79247" y="27027"/>
                  </a:lnTo>
                  <a:lnTo>
                    <a:pt x="79462" y="27376"/>
                  </a:lnTo>
                  <a:lnTo>
                    <a:pt x="79617" y="27864"/>
                  </a:lnTo>
                  <a:lnTo>
                    <a:pt x="79987" y="27681"/>
                  </a:lnTo>
                  <a:lnTo>
                    <a:pt x="80383" y="27372"/>
                  </a:lnTo>
                  <a:lnTo>
                    <a:pt x="80549" y="26948"/>
                  </a:lnTo>
                  <a:lnTo>
                    <a:pt x="80715" y="25936"/>
                  </a:lnTo>
                  <a:lnTo>
                    <a:pt x="82241" y="24270"/>
                  </a:lnTo>
                  <a:lnTo>
                    <a:pt x="83361" y="25419"/>
                  </a:lnTo>
                  <a:lnTo>
                    <a:pt x="84464" y="25568"/>
                  </a:lnTo>
                  <a:lnTo>
                    <a:pt x="84701" y="25716"/>
                  </a:lnTo>
                  <a:lnTo>
                    <a:pt x="85022" y="25404"/>
                  </a:lnTo>
                  <a:lnTo>
                    <a:pt x="85199" y="25067"/>
                  </a:lnTo>
                  <a:lnTo>
                    <a:pt x="85910" y="25125"/>
                  </a:lnTo>
                  <a:lnTo>
                    <a:pt x="86264" y="24943"/>
                  </a:lnTo>
                  <a:lnTo>
                    <a:pt x="86560" y="24605"/>
                  </a:lnTo>
                  <a:lnTo>
                    <a:pt x="86817" y="24166"/>
                  </a:lnTo>
                  <a:lnTo>
                    <a:pt x="86953" y="23783"/>
                  </a:lnTo>
                  <a:lnTo>
                    <a:pt x="87647" y="23966"/>
                  </a:lnTo>
                  <a:lnTo>
                    <a:pt x="87919" y="23761"/>
                  </a:lnTo>
                  <a:lnTo>
                    <a:pt x="88274" y="23903"/>
                  </a:lnTo>
                  <a:lnTo>
                    <a:pt x="88241" y="22749"/>
                  </a:lnTo>
                  <a:lnTo>
                    <a:pt x="87705" y="21782"/>
                  </a:lnTo>
                  <a:lnTo>
                    <a:pt x="87120" y="21246"/>
                  </a:lnTo>
                  <a:lnTo>
                    <a:pt x="86950" y="21008"/>
                  </a:lnTo>
                  <a:lnTo>
                    <a:pt x="86750" y="20539"/>
                  </a:lnTo>
                  <a:lnTo>
                    <a:pt x="86750" y="20185"/>
                  </a:lnTo>
                  <a:lnTo>
                    <a:pt x="87709" y="20294"/>
                  </a:lnTo>
                  <a:lnTo>
                    <a:pt x="88121" y="20398"/>
                  </a:lnTo>
                  <a:lnTo>
                    <a:pt x="88374" y="20670"/>
                  </a:lnTo>
                  <a:lnTo>
                    <a:pt x="88672" y="20655"/>
                  </a:lnTo>
                  <a:lnTo>
                    <a:pt x="89998" y="20466"/>
                  </a:lnTo>
                  <a:lnTo>
                    <a:pt x="90580" y="20213"/>
                  </a:lnTo>
                  <a:lnTo>
                    <a:pt x="91127" y="19794"/>
                  </a:lnTo>
                  <a:lnTo>
                    <a:pt x="91475" y="20031"/>
                  </a:lnTo>
                  <a:lnTo>
                    <a:pt x="92488" y="20154"/>
                  </a:lnTo>
                  <a:lnTo>
                    <a:pt x="95026" y="19591"/>
                  </a:lnTo>
                  <a:lnTo>
                    <a:pt x="95369" y="19679"/>
                  </a:lnTo>
                  <a:lnTo>
                    <a:pt x="95139" y="20249"/>
                  </a:lnTo>
                  <a:lnTo>
                    <a:pt x="95997" y="20528"/>
                  </a:lnTo>
                  <a:lnTo>
                    <a:pt x="96865" y="20669"/>
                  </a:lnTo>
                  <a:lnTo>
                    <a:pt x="97829" y="21893"/>
                  </a:lnTo>
                  <a:lnTo>
                    <a:pt x="98025" y="22291"/>
                  </a:lnTo>
                  <a:lnTo>
                    <a:pt x="98206" y="22902"/>
                  </a:lnTo>
                  <a:lnTo>
                    <a:pt x="98361" y="23084"/>
                  </a:lnTo>
                  <a:lnTo>
                    <a:pt x="98591" y="23177"/>
                  </a:lnTo>
                  <a:lnTo>
                    <a:pt x="99411" y="23181"/>
                  </a:lnTo>
                  <a:lnTo>
                    <a:pt x="99841" y="23344"/>
                  </a:lnTo>
                  <a:lnTo>
                    <a:pt x="100259" y="23666"/>
                  </a:lnTo>
                  <a:lnTo>
                    <a:pt x="99400" y="25000"/>
                  </a:lnTo>
                  <a:lnTo>
                    <a:pt x="98468" y="25862"/>
                  </a:lnTo>
                  <a:lnTo>
                    <a:pt x="99045" y="26892"/>
                  </a:lnTo>
                  <a:lnTo>
                    <a:pt x="98648" y="27595"/>
                  </a:lnTo>
                  <a:lnTo>
                    <a:pt x="97568" y="27777"/>
                  </a:lnTo>
                  <a:lnTo>
                    <a:pt x="96542" y="27681"/>
                  </a:lnTo>
                  <a:lnTo>
                    <a:pt x="96140" y="27824"/>
                  </a:lnTo>
                  <a:lnTo>
                    <a:pt x="95190" y="28627"/>
                  </a:lnTo>
                  <a:lnTo>
                    <a:pt x="95889" y="29359"/>
                  </a:lnTo>
                  <a:lnTo>
                    <a:pt x="96429" y="29452"/>
                  </a:lnTo>
                  <a:lnTo>
                    <a:pt x="96576" y="29578"/>
                  </a:lnTo>
                  <a:lnTo>
                    <a:pt x="96689" y="29876"/>
                  </a:lnTo>
                  <a:lnTo>
                    <a:pt x="96773" y="30750"/>
                  </a:lnTo>
                  <a:lnTo>
                    <a:pt x="97312" y="31100"/>
                  </a:lnTo>
                  <a:lnTo>
                    <a:pt x="98041" y="32105"/>
                  </a:lnTo>
                  <a:lnTo>
                    <a:pt x="100538" y="34359"/>
                  </a:lnTo>
                  <a:lnTo>
                    <a:pt x="101038" y="34536"/>
                  </a:lnTo>
                  <a:lnTo>
                    <a:pt x="101594" y="35662"/>
                  </a:lnTo>
                  <a:lnTo>
                    <a:pt x="102466" y="35349"/>
                  </a:lnTo>
                  <a:lnTo>
                    <a:pt x="102866" y="34985"/>
                  </a:lnTo>
                  <a:lnTo>
                    <a:pt x="102991" y="34177"/>
                  </a:lnTo>
                  <a:lnTo>
                    <a:pt x="104731" y="32232"/>
                  </a:lnTo>
                  <a:lnTo>
                    <a:pt x="104953" y="32169"/>
                  </a:lnTo>
                  <a:lnTo>
                    <a:pt x="105776" y="32475"/>
                  </a:lnTo>
                  <a:lnTo>
                    <a:pt x="105281" y="33739"/>
                  </a:lnTo>
                  <a:lnTo>
                    <a:pt x="105355" y="36340"/>
                  </a:lnTo>
                  <a:lnTo>
                    <a:pt x="105000" y="36693"/>
                  </a:lnTo>
                  <a:lnTo>
                    <a:pt x="104597" y="36701"/>
                  </a:lnTo>
                  <a:lnTo>
                    <a:pt x="104431" y="36898"/>
                  </a:lnTo>
                  <a:lnTo>
                    <a:pt x="104476" y="37348"/>
                  </a:lnTo>
                  <a:lnTo>
                    <a:pt x="104628" y="37924"/>
                  </a:lnTo>
                  <a:lnTo>
                    <a:pt x="106180" y="37509"/>
                  </a:lnTo>
                  <a:lnTo>
                    <a:pt x="106686" y="36910"/>
                  </a:lnTo>
                  <a:lnTo>
                    <a:pt x="106845" y="36542"/>
                  </a:lnTo>
                  <a:lnTo>
                    <a:pt x="107231" y="36318"/>
                  </a:lnTo>
                  <a:lnTo>
                    <a:pt x="107824" y="36233"/>
                  </a:lnTo>
                  <a:lnTo>
                    <a:pt x="108290" y="37224"/>
                  </a:lnTo>
                  <a:lnTo>
                    <a:pt x="108868" y="38747"/>
                  </a:lnTo>
                  <a:lnTo>
                    <a:pt x="108975" y="39629"/>
                  </a:lnTo>
                  <a:lnTo>
                    <a:pt x="108908" y="39982"/>
                  </a:lnTo>
                  <a:lnTo>
                    <a:pt x="108923" y="40297"/>
                  </a:lnTo>
                  <a:lnTo>
                    <a:pt x="109116" y="41120"/>
                  </a:lnTo>
                  <a:lnTo>
                    <a:pt x="110221" y="40878"/>
                  </a:lnTo>
                  <a:lnTo>
                    <a:pt x="111663" y="40696"/>
                  </a:lnTo>
                  <a:lnTo>
                    <a:pt x="112562" y="40993"/>
                  </a:lnTo>
                  <a:lnTo>
                    <a:pt x="113365" y="40470"/>
                  </a:lnTo>
                  <a:lnTo>
                    <a:pt x="114625" y="40770"/>
                  </a:lnTo>
                  <a:lnTo>
                    <a:pt x="114373" y="41099"/>
                  </a:lnTo>
                  <a:lnTo>
                    <a:pt x="114050" y="41159"/>
                  </a:lnTo>
                  <a:lnTo>
                    <a:pt x="113784" y="41418"/>
                  </a:lnTo>
                  <a:lnTo>
                    <a:pt x="113811" y="42209"/>
                  </a:lnTo>
                  <a:lnTo>
                    <a:pt x="114157" y="42297"/>
                  </a:lnTo>
                  <a:lnTo>
                    <a:pt x="113232" y="43177"/>
                  </a:lnTo>
                  <a:lnTo>
                    <a:pt x="112804" y="43591"/>
                  </a:lnTo>
                  <a:lnTo>
                    <a:pt x="111900" y="44516"/>
                  </a:lnTo>
                  <a:lnTo>
                    <a:pt x="110552" y="45927"/>
                  </a:lnTo>
                  <a:lnTo>
                    <a:pt x="110235" y="45695"/>
                  </a:lnTo>
                  <a:lnTo>
                    <a:pt x="110159" y="46335"/>
                  </a:lnTo>
                  <a:lnTo>
                    <a:pt x="106048" y="50607"/>
                  </a:lnTo>
                  <a:lnTo>
                    <a:pt x="106014" y="51002"/>
                  </a:lnTo>
                  <a:lnTo>
                    <a:pt x="106167" y="51186"/>
                  </a:lnTo>
                  <a:lnTo>
                    <a:pt x="106070" y="51578"/>
                  </a:lnTo>
                  <a:lnTo>
                    <a:pt x="106356" y="51798"/>
                  </a:lnTo>
                  <a:lnTo>
                    <a:pt x="106406" y="52570"/>
                  </a:lnTo>
                  <a:lnTo>
                    <a:pt x="106534" y="52745"/>
                  </a:lnTo>
                  <a:lnTo>
                    <a:pt x="106701" y="52945"/>
                  </a:lnTo>
                  <a:lnTo>
                    <a:pt x="106788" y="53287"/>
                  </a:lnTo>
                  <a:lnTo>
                    <a:pt x="106543" y="53502"/>
                  </a:lnTo>
                  <a:lnTo>
                    <a:pt x="106532" y="53728"/>
                  </a:lnTo>
                  <a:lnTo>
                    <a:pt x="106558" y="53960"/>
                  </a:lnTo>
                  <a:lnTo>
                    <a:pt x="106411" y="54101"/>
                  </a:lnTo>
                  <a:lnTo>
                    <a:pt x="106050" y="54135"/>
                  </a:lnTo>
                  <a:lnTo>
                    <a:pt x="106019" y="54545"/>
                  </a:lnTo>
                  <a:lnTo>
                    <a:pt x="106652" y="55218"/>
                  </a:lnTo>
                  <a:lnTo>
                    <a:pt x="106749" y="56364"/>
                  </a:lnTo>
                  <a:lnTo>
                    <a:pt x="106631" y="56549"/>
                  </a:lnTo>
                  <a:lnTo>
                    <a:pt x="106376" y="56937"/>
                  </a:lnTo>
                  <a:lnTo>
                    <a:pt x="106413" y="57435"/>
                  </a:lnTo>
                  <a:lnTo>
                    <a:pt x="106119" y="58228"/>
                  </a:lnTo>
                  <a:lnTo>
                    <a:pt x="105987" y="58354"/>
                  </a:lnTo>
                  <a:lnTo>
                    <a:pt x="105859" y="59013"/>
                  </a:lnTo>
                  <a:lnTo>
                    <a:pt x="105855" y="59895"/>
                  </a:lnTo>
                  <a:lnTo>
                    <a:pt x="106216" y="60356"/>
                  </a:lnTo>
                  <a:lnTo>
                    <a:pt x="106001" y="61015"/>
                  </a:lnTo>
                  <a:lnTo>
                    <a:pt x="105975" y="61487"/>
                  </a:lnTo>
                  <a:lnTo>
                    <a:pt x="106182" y="62121"/>
                  </a:lnTo>
                  <a:lnTo>
                    <a:pt x="106118" y="62251"/>
                  </a:lnTo>
                  <a:lnTo>
                    <a:pt x="106118" y="62593"/>
                  </a:lnTo>
                  <a:lnTo>
                    <a:pt x="106286" y="62723"/>
                  </a:lnTo>
                  <a:lnTo>
                    <a:pt x="107231" y="62908"/>
                  </a:lnTo>
                  <a:lnTo>
                    <a:pt x="107412" y="63016"/>
                  </a:lnTo>
                  <a:lnTo>
                    <a:pt x="107658" y="63325"/>
                  </a:lnTo>
                  <a:lnTo>
                    <a:pt x="107775" y="63829"/>
                  </a:lnTo>
                  <a:lnTo>
                    <a:pt x="107697" y="64480"/>
                  </a:lnTo>
                  <a:lnTo>
                    <a:pt x="107723" y="64740"/>
                  </a:lnTo>
                  <a:lnTo>
                    <a:pt x="107969" y="65261"/>
                  </a:lnTo>
                  <a:lnTo>
                    <a:pt x="107982" y="65537"/>
                  </a:lnTo>
                  <a:lnTo>
                    <a:pt x="107805" y="65831"/>
                  </a:lnTo>
                  <a:lnTo>
                    <a:pt x="108006" y="66723"/>
                  </a:lnTo>
                  <a:lnTo>
                    <a:pt x="106922" y="66552"/>
                  </a:lnTo>
                  <a:lnTo>
                    <a:pt x="106749" y="66664"/>
                  </a:lnTo>
                  <a:lnTo>
                    <a:pt x="106007" y="68011"/>
                  </a:lnTo>
                  <a:lnTo>
                    <a:pt x="105514" y="68155"/>
                  </a:lnTo>
                  <a:lnTo>
                    <a:pt x="105247" y="68107"/>
                  </a:lnTo>
                  <a:lnTo>
                    <a:pt x="104680" y="67660"/>
                  </a:lnTo>
                  <a:lnTo>
                    <a:pt x="104653" y="67176"/>
                  </a:lnTo>
                  <a:lnTo>
                    <a:pt x="104861" y="66618"/>
                  </a:lnTo>
                  <a:lnTo>
                    <a:pt x="105109" y="66354"/>
                  </a:lnTo>
                  <a:lnTo>
                    <a:pt x="105560" y="66191"/>
                  </a:lnTo>
                  <a:lnTo>
                    <a:pt x="105613" y="66012"/>
                  </a:lnTo>
                  <a:lnTo>
                    <a:pt x="105354" y="65537"/>
                  </a:lnTo>
                  <a:lnTo>
                    <a:pt x="105031" y="65152"/>
                  </a:lnTo>
                  <a:lnTo>
                    <a:pt x="104505" y="65040"/>
                  </a:lnTo>
                  <a:lnTo>
                    <a:pt x="103131" y="65480"/>
                  </a:lnTo>
                  <a:lnTo>
                    <a:pt x="101926" y="66219"/>
                  </a:lnTo>
                  <a:lnTo>
                    <a:pt x="101087" y="66316"/>
                  </a:lnTo>
                  <a:lnTo>
                    <a:pt x="100410" y="67194"/>
                  </a:lnTo>
                  <a:lnTo>
                    <a:pt x="100131" y="68016"/>
                  </a:lnTo>
                  <a:lnTo>
                    <a:pt x="99308" y="68057"/>
                  </a:lnTo>
                  <a:lnTo>
                    <a:pt x="98623" y="68184"/>
                  </a:lnTo>
                  <a:lnTo>
                    <a:pt x="98198" y="68549"/>
                  </a:lnTo>
                  <a:lnTo>
                    <a:pt x="98025" y="68567"/>
                  </a:lnTo>
                  <a:lnTo>
                    <a:pt x="97811" y="68474"/>
                  </a:lnTo>
                  <a:lnTo>
                    <a:pt x="97322" y="67957"/>
                  </a:lnTo>
                  <a:lnTo>
                    <a:pt x="97167" y="67905"/>
                  </a:lnTo>
                  <a:lnTo>
                    <a:pt x="96550" y="67455"/>
                  </a:lnTo>
                  <a:lnTo>
                    <a:pt x="95933" y="66823"/>
                  </a:lnTo>
                  <a:lnTo>
                    <a:pt x="95399" y="66492"/>
                  </a:lnTo>
                  <a:lnTo>
                    <a:pt x="93969" y="66001"/>
                  </a:lnTo>
                  <a:lnTo>
                    <a:pt x="93325" y="65605"/>
                  </a:lnTo>
                  <a:lnTo>
                    <a:pt x="93168" y="65416"/>
                  </a:lnTo>
                  <a:lnTo>
                    <a:pt x="91415" y="65436"/>
                  </a:lnTo>
                  <a:lnTo>
                    <a:pt x="90852" y="64974"/>
                  </a:lnTo>
                  <a:lnTo>
                    <a:pt x="90992" y="64881"/>
                  </a:lnTo>
                  <a:lnTo>
                    <a:pt x="91343" y="64844"/>
                  </a:lnTo>
                  <a:lnTo>
                    <a:pt x="91712" y="64621"/>
                  </a:lnTo>
                  <a:lnTo>
                    <a:pt x="91730" y="64290"/>
                  </a:lnTo>
                  <a:lnTo>
                    <a:pt x="91557" y="64085"/>
                  </a:lnTo>
                  <a:lnTo>
                    <a:pt x="91293" y="63929"/>
                  </a:lnTo>
                  <a:lnTo>
                    <a:pt x="91120" y="63922"/>
                  </a:lnTo>
                  <a:lnTo>
                    <a:pt x="90758" y="64066"/>
                  </a:lnTo>
                  <a:lnTo>
                    <a:pt x="89840" y="63693"/>
                  </a:lnTo>
                  <a:lnTo>
                    <a:pt x="89182" y="62889"/>
                  </a:lnTo>
                  <a:lnTo>
                    <a:pt x="88520" y="62647"/>
                  </a:lnTo>
                  <a:lnTo>
                    <a:pt x="88163" y="62632"/>
                  </a:lnTo>
                  <a:lnTo>
                    <a:pt x="87707" y="62874"/>
                  </a:lnTo>
                  <a:lnTo>
                    <a:pt x="86860" y="63729"/>
                  </a:lnTo>
                  <a:lnTo>
                    <a:pt x="86137" y="65080"/>
                  </a:lnTo>
                  <a:lnTo>
                    <a:pt x="86111" y="65336"/>
                  </a:lnTo>
                  <a:lnTo>
                    <a:pt x="86171" y="65474"/>
                  </a:lnTo>
                  <a:lnTo>
                    <a:pt x="86751" y="65887"/>
                  </a:lnTo>
                  <a:lnTo>
                    <a:pt x="87039" y="66157"/>
                  </a:lnTo>
                  <a:lnTo>
                    <a:pt x="87261" y="66283"/>
                  </a:lnTo>
                  <a:lnTo>
                    <a:pt x="87656" y="66280"/>
                  </a:lnTo>
                  <a:lnTo>
                    <a:pt x="87754" y="66414"/>
                  </a:lnTo>
                  <a:lnTo>
                    <a:pt x="87852" y="66764"/>
                  </a:lnTo>
                  <a:lnTo>
                    <a:pt x="87859" y="66965"/>
                  </a:lnTo>
                  <a:lnTo>
                    <a:pt x="87720" y="67136"/>
                  </a:lnTo>
                  <a:lnTo>
                    <a:pt x="87193" y="67245"/>
                  </a:lnTo>
                  <a:lnTo>
                    <a:pt x="86918" y="67292"/>
                  </a:lnTo>
                  <a:lnTo>
                    <a:pt x="86760" y="67228"/>
                  </a:lnTo>
                  <a:lnTo>
                    <a:pt x="85771" y="66488"/>
                  </a:lnTo>
                  <a:lnTo>
                    <a:pt x="85135" y="66155"/>
                  </a:lnTo>
                  <a:lnTo>
                    <a:pt x="84215" y="65306"/>
                  </a:lnTo>
                  <a:lnTo>
                    <a:pt x="83872" y="65128"/>
                  </a:lnTo>
                  <a:lnTo>
                    <a:pt x="82887" y="64849"/>
                  </a:lnTo>
                  <a:lnTo>
                    <a:pt x="82492" y="64960"/>
                  </a:lnTo>
                  <a:lnTo>
                    <a:pt x="82157" y="64860"/>
                  </a:lnTo>
                  <a:lnTo>
                    <a:pt x="81017" y="64384"/>
                  </a:lnTo>
                  <a:lnTo>
                    <a:pt x="80042" y="64376"/>
                  </a:lnTo>
                  <a:lnTo>
                    <a:pt x="79839" y="64429"/>
                  </a:lnTo>
                  <a:lnTo>
                    <a:pt x="79734" y="64711"/>
                  </a:lnTo>
                  <a:lnTo>
                    <a:pt x="79497" y="65002"/>
                  </a:lnTo>
                  <a:lnTo>
                    <a:pt x="79000" y="65184"/>
                  </a:lnTo>
                  <a:lnTo>
                    <a:pt x="78492" y="64942"/>
                  </a:lnTo>
                  <a:lnTo>
                    <a:pt x="78195" y="64846"/>
                  </a:lnTo>
                  <a:lnTo>
                    <a:pt x="78063" y="64876"/>
                  </a:lnTo>
                  <a:lnTo>
                    <a:pt x="77770" y="65473"/>
                  </a:lnTo>
                  <a:lnTo>
                    <a:pt x="77532" y="65583"/>
                  </a:lnTo>
                  <a:lnTo>
                    <a:pt x="77141" y="65604"/>
                  </a:lnTo>
                  <a:lnTo>
                    <a:pt x="76773" y="65824"/>
                  </a:lnTo>
                  <a:lnTo>
                    <a:pt x="75742" y="66907"/>
                  </a:lnTo>
                  <a:lnTo>
                    <a:pt x="75209" y="67346"/>
                  </a:lnTo>
                  <a:lnTo>
                    <a:pt x="74081" y="67487"/>
                  </a:lnTo>
                  <a:lnTo>
                    <a:pt x="73163" y="68190"/>
                  </a:lnTo>
                  <a:lnTo>
                    <a:pt x="72413" y="69036"/>
                  </a:lnTo>
                  <a:lnTo>
                    <a:pt x="73271" y="69883"/>
                  </a:lnTo>
                  <a:lnTo>
                    <a:pt x="73489" y="69927"/>
                  </a:lnTo>
                  <a:lnTo>
                    <a:pt x="74749" y="69653"/>
                  </a:lnTo>
                  <a:lnTo>
                    <a:pt x="75624" y="69281"/>
                  </a:lnTo>
                  <a:lnTo>
                    <a:pt x="76779" y="70534"/>
                  </a:lnTo>
                  <a:lnTo>
                    <a:pt x="76733" y="70668"/>
                  </a:lnTo>
                  <a:lnTo>
                    <a:pt x="76268" y="70709"/>
                  </a:lnTo>
                  <a:lnTo>
                    <a:pt x="75557" y="71123"/>
                  </a:lnTo>
                  <a:lnTo>
                    <a:pt x="74862" y="71233"/>
                  </a:lnTo>
                  <a:lnTo>
                    <a:pt x="73962" y="71628"/>
                  </a:lnTo>
                  <a:lnTo>
                    <a:pt x="73789" y="71769"/>
                  </a:lnTo>
                  <a:lnTo>
                    <a:pt x="73935" y="73291"/>
                  </a:lnTo>
                  <a:lnTo>
                    <a:pt x="73818" y="74005"/>
                  </a:lnTo>
                  <a:lnTo>
                    <a:pt x="73517" y="74742"/>
                  </a:lnTo>
                  <a:lnTo>
                    <a:pt x="73569" y="75289"/>
                  </a:lnTo>
                  <a:lnTo>
                    <a:pt x="73855" y="75780"/>
                  </a:lnTo>
                  <a:lnTo>
                    <a:pt x="73903" y="76713"/>
                  </a:lnTo>
                  <a:lnTo>
                    <a:pt x="73275" y="76758"/>
                  </a:lnTo>
                  <a:lnTo>
                    <a:pt x="72376" y="76426"/>
                  </a:lnTo>
                  <a:lnTo>
                    <a:pt x="71774" y="76433"/>
                  </a:lnTo>
                  <a:lnTo>
                    <a:pt x="71707" y="76632"/>
                  </a:lnTo>
                  <a:lnTo>
                    <a:pt x="68911" y="78620"/>
                  </a:lnTo>
                  <a:lnTo>
                    <a:pt x="67335" y="76974"/>
                  </a:lnTo>
                  <a:lnTo>
                    <a:pt x="66705" y="76546"/>
                  </a:lnTo>
                  <a:lnTo>
                    <a:pt x="66195" y="76255"/>
                  </a:lnTo>
                  <a:lnTo>
                    <a:pt x="65685" y="76103"/>
                  </a:lnTo>
                  <a:lnTo>
                    <a:pt x="64789" y="75477"/>
                  </a:lnTo>
                  <a:lnTo>
                    <a:pt x="64326" y="75851"/>
                  </a:lnTo>
                  <a:lnTo>
                    <a:pt x="63718" y="76620"/>
                  </a:lnTo>
                  <a:lnTo>
                    <a:pt x="63383" y="76750"/>
                  </a:lnTo>
                  <a:lnTo>
                    <a:pt x="63078" y="76988"/>
                  </a:lnTo>
                  <a:lnTo>
                    <a:pt x="62745" y="77773"/>
                  </a:lnTo>
                  <a:lnTo>
                    <a:pt x="62114" y="78544"/>
                  </a:lnTo>
                  <a:lnTo>
                    <a:pt x="60999" y="79000"/>
                  </a:lnTo>
                  <a:lnTo>
                    <a:pt x="59886" y="80141"/>
                  </a:lnTo>
                  <a:lnTo>
                    <a:pt x="58677" y="80822"/>
                  </a:lnTo>
                  <a:lnTo>
                    <a:pt x="56235" y="82698"/>
                  </a:lnTo>
                  <a:lnTo>
                    <a:pt x="56801" y="83271"/>
                  </a:lnTo>
                  <a:lnTo>
                    <a:pt x="57119" y="84720"/>
                  </a:lnTo>
                  <a:lnTo>
                    <a:pt x="56646" y="84854"/>
                  </a:lnTo>
                  <a:lnTo>
                    <a:pt x="56256" y="83842"/>
                  </a:lnTo>
                  <a:lnTo>
                    <a:pt x="54844" y="84213"/>
                  </a:lnTo>
                  <a:lnTo>
                    <a:pt x="53631" y="83540"/>
                  </a:lnTo>
                  <a:lnTo>
                    <a:pt x="52947" y="82766"/>
                  </a:lnTo>
                  <a:lnTo>
                    <a:pt x="52729" y="82393"/>
                  </a:lnTo>
                  <a:lnTo>
                    <a:pt x="52497" y="80786"/>
                  </a:lnTo>
                  <a:lnTo>
                    <a:pt x="52196" y="80526"/>
                  </a:lnTo>
                  <a:lnTo>
                    <a:pt x="51035" y="79979"/>
                  </a:lnTo>
                  <a:lnTo>
                    <a:pt x="50021" y="81169"/>
                  </a:lnTo>
                  <a:lnTo>
                    <a:pt x="48710" y="80422"/>
                  </a:lnTo>
                  <a:lnTo>
                    <a:pt x="48954" y="79893"/>
                  </a:lnTo>
                  <a:lnTo>
                    <a:pt x="48657" y="79618"/>
                  </a:lnTo>
                  <a:lnTo>
                    <a:pt x="48420" y="79540"/>
                  </a:lnTo>
                  <a:lnTo>
                    <a:pt x="47345" y="79553"/>
                  </a:lnTo>
                  <a:lnTo>
                    <a:pt x="48007" y="78366"/>
                  </a:lnTo>
                  <a:lnTo>
                    <a:pt x="48636" y="77627"/>
                  </a:lnTo>
                  <a:lnTo>
                    <a:pt x="49119" y="76656"/>
                  </a:lnTo>
                  <a:lnTo>
                    <a:pt x="49550" y="76135"/>
                  </a:lnTo>
                  <a:lnTo>
                    <a:pt x="49401" y="75789"/>
                  </a:lnTo>
                  <a:lnTo>
                    <a:pt x="49014" y="75310"/>
                  </a:lnTo>
                  <a:lnTo>
                    <a:pt x="48796" y="75187"/>
                  </a:lnTo>
                  <a:lnTo>
                    <a:pt x="48217" y="75124"/>
                  </a:lnTo>
                  <a:lnTo>
                    <a:pt x="47833" y="75220"/>
                  </a:lnTo>
                  <a:lnTo>
                    <a:pt x="47228" y="75913"/>
                  </a:lnTo>
                  <a:lnTo>
                    <a:pt x="46691" y="76047"/>
                  </a:lnTo>
                  <a:lnTo>
                    <a:pt x="46461" y="75909"/>
                  </a:lnTo>
                  <a:lnTo>
                    <a:pt x="46307" y="75742"/>
                  </a:lnTo>
                  <a:lnTo>
                    <a:pt x="45913" y="75943"/>
                  </a:lnTo>
                  <a:lnTo>
                    <a:pt x="45116" y="75854"/>
                  </a:lnTo>
                  <a:lnTo>
                    <a:pt x="45022" y="75627"/>
                  </a:lnTo>
                  <a:lnTo>
                    <a:pt x="45428" y="75333"/>
                  </a:lnTo>
                  <a:lnTo>
                    <a:pt x="45563" y="74834"/>
                  </a:lnTo>
                  <a:lnTo>
                    <a:pt x="46017" y="74432"/>
                  </a:lnTo>
                  <a:lnTo>
                    <a:pt x="46390" y="73703"/>
                  </a:lnTo>
                  <a:lnTo>
                    <a:pt x="44205" y="72725"/>
                  </a:lnTo>
                  <a:lnTo>
                    <a:pt x="44291" y="72420"/>
                  </a:lnTo>
                  <a:lnTo>
                    <a:pt x="44614" y="72018"/>
                  </a:lnTo>
                  <a:lnTo>
                    <a:pt x="44584" y="71813"/>
                  </a:lnTo>
                  <a:lnTo>
                    <a:pt x="44321" y="71609"/>
                  </a:lnTo>
                  <a:lnTo>
                    <a:pt x="44012" y="71509"/>
                  </a:lnTo>
                  <a:lnTo>
                    <a:pt x="43792" y="72376"/>
                  </a:lnTo>
                  <a:lnTo>
                    <a:pt x="43392" y="7238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8" name="pg229">
              <a:extLst>
                <a:ext uri="{FF2B5EF4-FFF2-40B4-BE49-F238E27FC236}">
                  <a16:creationId xmlns:a16="http://schemas.microsoft.com/office/drawing/2014/main" id="{AEA6865F-97CE-ED4A-A67C-23E25FFB2945}"/>
                </a:ext>
              </a:extLst>
            </p:cNvPr>
            <p:cNvSpPr/>
            <p:nvPr/>
          </p:nvSpPr>
          <p:spPr>
            <a:xfrm>
              <a:off x="6862239" y="3241050"/>
              <a:ext cx="7846" cy="11512"/>
            </a:xfrm>
            <a:custGeom>
              <a:avLst/>
              <a:gdLst/>
              <a:ahLst/>
              <a:cxnLst/>
              <a:rect l="0" t="0" r="0" b="0"/>
              <a:pathLst>
                <a:path w="7846" h="11512">
                  <a:moveTo>
                    <a:pt x="3377" y="11512"/>
                  </a:moveTo>
                  <a:lnTo>
                    <a:pt x="4401" y="10138"/>
                  </a:lnTo>
                  <a:lnTo>
                    <a:pt x="5077" y="9029"/>
                  </a:lnTo>
                  <a:lnTo>
                    <a:pt x="5284" y="8939"/>
                  </a:lnTo>
                  <a:lnTo>
                    <a:pt x="4987" y="8426"/>
                  </a:lnTo>
                  <a:lnTo>
                    <a:pt x="4780" y="7872"/>
                  </a:lnTo>
                  <a:lnTo>
                    <a:pt x="4580" y="7064"/>
                  </a:lnTo>
                  <a:lnTo>
                    <a:pt x="4500" y="6317"/>
                  </a:lnTo>
                  <a:lnTo>
                    <a:pt x="5409" y="4275"/>
                  </a:lnTo>
                  <a:lnTo>
                    <a:pt x="7132" y="3273"/>
                  </a:lnTo>
                  <a:lnTo>
                    <a:pt x="7324" y="3407"/>
                  </a:lnTo>
                  <a:lnTo>
                    <a:pt x="7467" y="3344"/>
                  </a:lnTo>
                  <a:lnTo>
                    <a:pt x="7846" y="2808"/>
                  </a:lnTo>
                  <a:lnTo>
                    <a:pt x="7790" y="2678"/>
                  </a:lnTo>
                  <a:lnTo>
                    <a:pt x="7639" y="2574"/>
                  </a:lnTo>
                  <a:lnTo>
                    <a:pt x="7481" y="2466"/>
                  </a:lnTo>
                  <a:lnTo>
                    <a:pt x="7372" y="2160"/>
                  </a:lnTo>
                  <a:lnTo>
                    <a:pt x="7410" y="1881"/>
                  </a:lnTo>
                  <a:lnTo>
                    <a:pt x="7530" y="1647"/>
                  </a:lnTo>
                  <a:lnTo>
                    <a:pt x="7556" y="1316"/>
                  </a:lnTo>
                  <a:lnTo>
                    <a:pt x="7353" y="553"/>
                  </a:lnTo>
                  <a:lnTo>
                    <a:pt x="7183" y="293"/>
                  </a:lnTo>
                  <a:lnTo>
                    <a:pt x="6627" y="1"/>
                  </a:lnTo>
                  <a:lnTo>
                    <a:pt x="6073" y="0"/>
                  </a:lnTo>
                  <a:lnTo>
                    <a:pt x="5042" y="1030"/>
                  </a:lnTo>
                  <a:lnTo>
                    <a:pt x="4696" y="930"/>
                  </a:lnTo>
                  <a:lnTo>
                    <a:pt x="4165" y="1247"/>
                  </a:lnTo>
                  <a:lnTo>
                    <a:pt x="4056" y="1429"/>
                  </a:lnTo>
                  <a:lnTo>
                    <a:pt x="3978" y="1779"/>
                  </a:lnTo>
                  <a:lnTo>
                    <a:pt x="3737" y="2199"/>
                  </a:lnTo>
                  <a:lnTo>
                    <a:pt x="2563" y="2903"/>
                  </a:lnTo>
                  <a:lnTo>
                    <a:pt x="1320" y="3896"/>
                  </a:lnTo>
                  <a:lnTo>
                    <a:pt x="1030" y="4457"/>
                  </a:lnTo>
                  <a:lnTo>
                    <a:pt x="514" y="4267"/>
                  </a:lnTo>
                  <a:lnTo>
                    <a:pt x="0" y="6323"/>
                  </a:lnTo>
                  <a:lnTo>
                    <a:pt x="496" y="6628"/>
                  </a:lnTo>
                  <a:lnTo>
                    <a:pt x="1327" y="7470"/>
                  </a:lnTo>
                  <a:lnTo>
                    <a:pt x="2376" y="8315"/>
                  </a:lnTo>
                  <a:lnTo>
                    <a:pt x="2797" y="9219"/>
                  </a:lnTo>
                  <a:lnTo>
                    <a:pt x="3359" y="109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9" name="pg230">
              <a:extLst>
                <a:ext uri="{FF2B5EF4-FFF2-40B4-BE49-F238E27FC236}">
                  <a16:creationId xmlns:a16="http://schemas.microsoft.com/office/drawing/2014/main" id="{26F6AD92-7FE0-F94D-BA47-95506E1CC753}"/>
                </a:ext>
              </a:extLst>
            </p:cNvPr>
            <p:cNvSpPr/>
            <p:nvPr/>
          </p:nvSpPr>
          <p:spPr>
            <a:xfrm>
              <a:off x="6850592" y="3257715"/>
              <a:ext cx="4308" cy="5637"/>
            </a:xfrm>
            <a:custGeom>
              <a:avLst/>
              <a:gdLst/>
              <a:ahLst/>
              <a:cxnLst/>
              <a:rect l="0" t="0" r="0" b="0"/>
              <a:pathLst>
                <a:path w="4308" h="5637">
                  <a:moveTo>
                    <a:pt x="4308" y="5621"/>
                  </a:moveTo>
                  <a:lnTo>
                    <a:pt x="3952" y="4380"/>
                  </a:lnTo>
                  <a:lnTo>
                    <a:pt x="3971" y="3535"/>
                  </a:lnTo>
                  <a:lnTo>
                    <a:pt x="3764" y="1723"/>
                  </a:lnTo>
                  <a:lnTo>
                    <a:pt x="3012" y="79"/>
                  </a:lnTo>
                  <a:lnTo>
                    <a:pt x="2670" y="0"/>
                  </a:lnTo>
                  <a:lnTo>
                    <a:pt x="2215" y="377"/>
                  </a:lnTo>
                  <a:lnTo>
                    <a:pt x="2193" y="712"/>
                  </a:lnTo>
                  <a:lnTo>
                    <a:pt x="2057" y="857"/>
                  </a:lnTo>
                  <a:lnTo>
                    <a:pt x="953" y="1204"/>
                  </a:lnTo>
                  <a:lnTo>
                    <a:pt x="727" y="1981"/>
                  </a:lnTo>
                  <a:lnTo>
                    <a:pt x="333" y="2845"/>
                  </a:lnTo>
                  <a:lnTo>
                    <a:pt x="0" y="3373"/>
                  </a:lnTo>
                  <a:lnTo>
                    <a:pt x="29" y="3736"/>
                  </a:lnTo>
                  <a:lnTo>
                    <a:pt x="124" y="4006"/>
                  </a:lnTo>
                  <a:lnTo>
                    <a:pt x="308" y="4106"/>
                  </a:lnTo>
                  <a:lnTo>
                    <a:pt x="484" y="4084"/>
                  </a:lnTo>
                  <a:lnTo>
                    <a:pt x="815" y="3819"/>
                  </a:lnTo>
                  <a:lnTo>
                    <a:pt x="1063" y="3455"/>
                  </a:lnTo>
                  <a:lnTo>
                    <a:pt x="1130" y="3042"/>
                  </a:lnTo>
                  <a:lnTo>
                    <a:pt x="1427" y="3060"/>
                  </a:lnTo>
                  <a:lnTo>
                    <a:pt x="1991" y="3428"/>
                  </a:lnTo>
                  <a:lnTo>
                    <a:pt x="2479" y="3915"/>
                  </a:lnTo>
                  <a:lnTo>
                    <a:pt x="2664" y="4555"/>
                  </a:lnTo>
                  <a:lnTo>
                    <a:pt x="2645" y="4760"/>
                  </a:lnTo>
                  <a:lnTo>
                    <a:pt x="2942" y="5243"/>
                  </a:lnTo>
                  <a:lnTo>
                    <a:pt x="3990" y="563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0" name="pg231">
              <a:extLst>
                <a:ext uri="{FF2B5EF4-FFF2-40B4-BE49-F238E27FC236}">
                  <a16:creationId xmlns:a16="http://schemas.microsoft.com/office/drawing/2014/main" id="{6B6FE72F-0D75-1E44-BCA5-17BE446543F1}"/>
                </a:ext>
              </a:extLst>
            </p:cNvPr>
            <p:cNvSpPr/>
            <p:nvPr/>
          </p:nvSpPr>
          <p:spPr>
            <a:xfrm>
              <a:off x="7463602" y="2535286"/>
              <a:ext cx="72405" cy="114850"/>
            </a:xfrm>
            <a:custGeom>
              <a:avLst/>
              <a:gdLst/>
              <a:ahLst/>
              <a:cxnLst/>
              <a:rect l="0" t="0" r="0" b="0"/>
              <a:pathLst>
                <a:path w="72405" h="114850">
                  <a:moveTo>
                    <a:pt x="31486" y="0"/>
                  </a:moveTo>
                  <a:lnTo>
                    <a:pt x="44613" y="327"/>
                  </a:lnTo>
                  <a:lnTo>
                    <a:pt x="50479" y="473"/>
                  </a:lnTo>
                  <a:lnTo>
                    <a:pt x="62826" y="781"/>
                  </a:lnTo>
                  <a:lnTo>
                    <a:pt x="62749" y="7049"/>
                  </a:lnTo>
                  <a:lnTo>
                    <a:pt x="66062" y="7270"/>
                  </a:lnTo>
                  <a:lnTo>
                    <a:pt x="72313" y="6674"/>
                  </a:lnTo>
                  <a:lnTo>
                    <a:pt x="72405" y="6934"/>
                  </a:lnTo>
                  <a:lnTo>
                    <a:pt x="72216" y="7276"/>
                  </a:lnTo>
                  <a:lnTo>
                    <a:pt x="71780" y="7733"/>
                  </a:lnTo>
                  <a:lnTo>
                    <a:pt x="72077" y="8200"/>
                  </a:lnTo>
                  <a:lnTo>
                    <a:pt x="72088" y="8362"/>
                  </a:lnTo>
                  <a:lnTo>
                    <a:pt x="72011" y="8664"/>
                  </a:lnTo>
                  <a:lnTo>
                    <a:pt x="71668" y="9081"/>
                  </a:lnTo>
                  <a:lnTo>
                    <a:pt x="70561" y="9480"/>
                  </a:lnTo>
                  <a:lnTo>
                    <a:pt x="70291" y="9481"/>
                  </a:lnTo>
                  <a:lnTo>
                    <a:pt x="69506" y="9260"/>
                  </a:lnTo>
                  <a:lnTo>
                    <a:pt x="69066" y="9317"/>
                  </a:lnTo>
                  <a:lnTo>
                    <a:pt x="68721" y="10148"/>
                  </a:lnTo>
                  <a:lnTo>
                    <a:pt x="68918" y="10669"/>
                  </a:lnTo>
                  <a:lnTo>
                    <a:pt x="68874" y="10859"/>
                  </a:lnTo>
                  <a:lnTo>
                    <a:pt x="68070" y="10811"/>
                  </a:lnTo>
                  <a:lnTo>
                    <a:pt x="67296" y="10949"/>
                  </a:lnTo>
                  <a:lnTo>
                    <a:pt x="67109" y="11064"/>
                  </a:lnTo>
                  <a:lnTo>
                    <a:pt x="67222" y="11626"/>
                  </a:lnTo>
                  <a:lnTo>
                    <a:pt x="66945" y="11685"/>
                  </a:lnTo>
                  <a:lnTo>
                    <a:pt x="66323" y="11742"/>
                  </a:lnTo>
                  <a:lnTo>
                    <a:pt x="66399" y="11920"/>
                  </a:lnTo>
                  <a:lnTo>
                    <a:pt x="67242" y="12819"/>
                  </a:lnTo>
                  <a:lnTo>
                    <a:pt x="68242" y="13225"/>
                  </a:lnTo>
                  <a:lnTo>
                    <a:pt x="68892" y="13838"/>
                  </a:lnTo>
                  <a:lnTo>
                    <a:pt x="70746" y="12819"/>
                  </a:lnTo>
                  <a:lnTo>
                    <a:pt x="71153" y="12834"/>
                  </a:lnTo>
                  <a:lnTo>
                    <a:pt x="71455" y="12945"/>
                  </a:lnTo>
                  <a:lnTo>
                    <a:pt x="71595" y="13067"/>
                  </a:lnTo>
                  <a:lnTo>
                    <a:pt x="71655" y="13493"/>
                  </a:lnTo>
                  <a:lnTo>
                    <a:pt x="71483" y="14302"/>
                  </a:lnTo>
                  <a:lnTo>
                    <a:pt x="71515" y="14868"/>
                  </a:lnTo>
                  <a:lnTo>
                    <a:pt x="71657" y="15197"/>
                  </a:lnTo>
                  <a:lnTo>
                    <a:pt x="71900" y="15474"/>
                  </a:lnTo>
                  <a:lnTo>
                    <a:pt x="72121" y="16969"/>
                  </a:lnTo>
                  <a:lnTo>
                    <a:pt x="72148" y="17107"/>
                  </a:lnTo>
                  <a:lnTo>
                    <a:pt x="68979" y="30906"/>
                  </a:lnTo>
                  <a:lnTo>
                    <a:pt x="68492" y="33228"/>
                  </a:lnTo>
                  <a:lnTo>
                    <a:pt x="69863" y="33505"/>
                  </a:lnTo>
                  <a:lnTo>
                    <a:pt x="68838" y="38639"/>
                  </a:lnTo>
                  <a:lnTo>
                    <a:pt x="68460" y="40370"/>
                  </a:lnTo>
                  <a:lnTo>
                    <a:pt x="67634" y="44805"/>
                  </a:lnTo>
                  <a:lnTo>
                    <a:pt x="67485" y="45413"/>
                  </a:lnTo>
                  <a:lnTo>
                    <a:pt x="67303" y="45394"/>
                  </a:lnTo>
                  <a:lnTo>
                    <a:pt x="65850" y="52495"/>
                  </a:lnTo>
                  <a:lnTo>
                    <a:pt x="64851" y="57123"/>
                  </a:lnTo>
                  <a:lnTo>
                    <a:pt x="64781" y="57412"/>
                  </a:lnTo>
                  <a:lnTo>
                    <a:pt x="64276" y="59561"/>
                  </a:lnTo>
                  <a:lnTo>
                    <a:pt x="57257" y="58054"/>
                  </a:lnTo>
                  <a:lnTo>
                    <a:pt x="56907" y="59416"/>
                  </a:lnTo>
                  <a:lnTo>
                    <a:pt x="57650" y="67856"/>
                  </a:lnTo>
                  <a:lnTo>
                    <a:pt x="59776" y="69128"/>
                  </a:lnTo>
                  <a:lnTo>
                    <a:pt x="60530" y="69233"/>
                  </a:lnTo>
                  <a:lnTo>
                    <a:pt x="60682" y="69467"/>
                  </a:lnTo>
                  <a:lnTo>
                    <a:pt x="60634" y="69735"/>
                  </a:lnTo>
                  <a:lnTo>
                    <a:pt x="60729" y="70125"/>
                  </a:lnTo>
                  <a:lnTo>
                    <a:pt x="61543" y="70903"/>
                  </a:lnTo>
                  <a:lnTo>
                    <a:pt x="61918" y="71138"/>
                  </a:lnTo>
                  <a:lnTo>
                    <a:pt x="62265" y="71253"/>
                  </a:lnTo>
                  <a:lnTo>
                    <a:pt x="63222" y="71187"/>
                  </a:lnTo>
                  <a:lnTo>
                    <a:pt x="63601" y="70793"/>
                  </a:lnTo>
                  <a:lnTo>
                    <a:pt x="63881" y="71005"/>
                  </a:lnTo>
                  <a:lnTo>
                    <a:pt x="64132" y="71410"/>
                  </a:lnTo>
                  <a:lnTo>
                    <a:pt x="64454" y="71760"/>
                  </a:lnTo>
                  <a:lnTo>
                    <a:pt x="65017" y="71660"/>
                  </a:lnTo>
                  <a:lnTo>
                    <a:pt x="65009" y="71422"/>
                  </a:lnTo>
                  <a:lnTo>
                    <a:pt x="65536" y="70693"/>
                  </a:lnTo>
                  <a:lnTo>
                    <a:pt x="65742" y="70527"/>
                  </a:lnTo>
                  <a:lnTo>
                    <a:pt x="65619" y="77303"/>
                  </a:lnTo>
                  <a:lnTo>
                    <a:pt x="64279" y="77619"/>
                  </a:lnTo>
                  <a:lnTo>
                    <a:pt x="63542" y="77231"/>
                  </a:lnTo>
                  <a:lnTo>
                    <a:pt x="62697" y="76498"/>
                  </a:lnTo>
                  <a:lnTo>
                    <a:pt x="62215" y="75932"/>
                  </a:lnTo>
                  <a:lnTo>
                    <a:pt x="61035" y="74176"/>
                  </a:lnTo>
                  <a:lnTo>
                    <a:pt x="58790" y="74503"/>
                  </a:lnTo>
                  <a:lnTo>
                    <a:pt x="59320" y="75463"/>
                  </a:lnTo>
                  <a:lnTo>
                    <a:pt x="59921" y="75784"/>
                  </a:lnTo>
                  <a:lnTo>
                    <a:pt x="59593" y="76082"/>
                  </a:lnTo>
                  <a:lnTo>
                    <a:pt x="58556" y="75788"/>
                  </a:lnTo>
                  <a:lnTo>
                    <a:pt x="58358" y="75219"/>
                  </a:lnTo>
                  <a:lnTo>
                    <a:pt x="58174" y="75081"/>
                  </a:lnTo>
                  <a:lnTo>
                    <a:pt x="57864" y="75155"/>
                  </a:lnTo>
                  <a:lnTo>
                    <a:pt x="57650" y="75409"/>
                  </a:lnTo>
                  <a:lnTo>
                    <a:pt x="58606" y="76832"/>
                  </a:lnTo>
                  <a:lnTo>
                    <a:pt x="59256" y="78472"/>
                  </a:lnTo>
                  <a:lnTo>
                    <a:pt x="58945" y="78454"/>
                  </a:lnTo>
                  <a:lnTo>
                    <a:pt x="58415" y="78056"/>
                  </a:lnTo>
                  <a:lnTo>
                    <a:pt x="58152" y="78134"/>
                  </a:lnTo>
                  <a:lnTo>
                    <a:pt x="57506" y="78606"/>
                  </a:lnTo>
                  <a:lnTo>
                    <a:pt x="57689" y="80105"/>
                  </a:lnTo>
                  <a:lnTo>
                    <a:pt x="58156" y="80782"/>
                  </a:lnTo>
                  <a:lnTo>
                    <a:pt x="58332" y="81295"/>
                  </a:lnTo>
                  <a:lnTo>
                    <a:pt x="57981" y="81604"/>
                  </a:lnTo>
                  <a:lnTo>
                    <a:pt x="57546" y="81474"/>
                  </a:lnTo>
                  <a:lnTo>
                    <a:pt x="57399" y="81295"/>
                  </a:lnTo>
                  <a:lnTo>
                    <a:pt x="57395" y="80849"/>
                  </a:lnTo>
                  <a:lnTo>
                    <a:pt x="56988" y="80165"/>
                  </a:lnTo>
                  <a:lnTo>
                    <a:pt x="55840" y="79380"/>
                  </a:lnTo>
                  <a:lnTo>
                    <a:pt x="54329" y="79232"/>
                  </a:lnTo>
                  <a:lnTo>
                    <a:pt x="53616" y="78945"/>
                  </a:lnTo>
                  <a:lnTo>
                    <a:pt x="53392" y="78968"/>
                  </a:lnTo>
                  <a:lnTo>
                    <a:pt x="53082" y="79154"/>
                  </a:lnTo>
                  <a:lnTo>
                    <a:pt x="52867" y="79559"/>
                  </a:lnTo>
                  <a:lnTo>
                    <a:pt x="52819" y="80177"/>
                  </a:lnTo>
                  <a:lnTo>
                    <a:pt x="52903" y="80464"/>
                  </a:lnTo>
                  <a:lnTo>
                    <a:pt x="53401" y="80448"/>
                  </a:lnTo>
                  <a:lnTo>
                    <a:pt x="53369" y="80236"/>
                  </a:lnTo>
                  <a:lnTo>
                    <a:pt x="53649" y="80285"/>
                  </a:lnTo>
                  <a:lnTo>
                    <a:pt x="54330" y="81084"/>
                  </a:lnTo>
                  <a:lnTo>
                    <a:pt x="54880" y="80964"/>
                  </a:lnTo>
                  <a:lnTo>
                    <a:pt x="54968" y="81478"/>
                  </a:lnTo>
                  <a:lnTo>
                    <a:pt x="55056" y="81969"/>
                  </a:lnTo>
                  <a:lnTo>
                    <a:pt x="55454" y="82612"/>
                  </a:lnTo>
                  <a:lnTo>
                    <a:pt x="55542" y="82895"/>
                  </a:lnTo>
                  <a:lnTo>
                    <a:pt x="55498" y="83204"/>
                  </a:lnTo>
                  <a:lnTo>
                    <a:pt x="55136" y="84260"/>
                  </a:lnTo>
                  <a:lnTo>
                    <a:pt x="55160" y="84751"/>
                  </a:lnTo>
                  <a:lnTo>
                    <a:pt x="55965" y="87020"/>
                  </a:lnTo>
                  <a:lnTo>
                    <a:pt x="57773" y="89669"/>
                  </a:lnTo>
                  <a:lnTo>
                    <a:pt x="58358" y="89713"/>
                  </a:lnTo>
                  <a:lnTo>
                    <a:pt x="58673" y="89591"/>
                  </a:lnTo>
                  <a:lnTo>
                    <a:pt x="59302" y="89888"/>
                  </a:lnTo>
                  <a:lnTo>
                    <a:pt x="59334" y="90018"/>
                  </a:lnTo>
                  <a:lnTo>
                    <a:pt x="59183" y="90498"/>
                  </a:lnTo>
                  <a:lnTo>
                    <a:pt x="58940" y="90963"/>
                  </a:lnTo>
                  <a:lnTo>
                    <a:pt x="58100" y="91164"/>
                  </a:lnTo>
                  <a:lnTo>
                    <a:pt x="57578" y="91179"/>
                  </a:lnTo>
                  <a:lnTo>
                    <a:pt x="57267" y="91417"/>
                  </a:lnTo>
                  <a:lnTo>
                    <a:pt x="57264" y="91863"/>
                  </a:lnTo>
                  <a:lnTo>
                    <a:pt x="57200" y="92068"/>
                  </a:lnTo>
                  <a:lnTo>
                    <a:pt x="56451" y="92879"/>
                  </a:lnTo>
                  <a:lnTo>
                    <a:pt x="56324" y="93269"/>
                  </a:lnTo>
                  <a:lnTo>
                    <a:pt x="56264" y="93667"/>
                  </a:lnTo>
                  <a:lnTo>
                    <a:pt x="56575" y="95088"/>
                  </a:lnTo>
                  <a:lnTo>
                    <a:pt x="56647" y="95286"/>
                  </a:lnTo>
                  <a:lnTo>
                    <a:pt x="56812" y="95457"/>
                  </a:lnTo>
                  <a:lnTo>
                    <a:pt x="57311" y="95073"/>
                  </a:lnTo>
                  <a:lnTo>
                    <a:pt x="57466" y="94765"/>
                  </a:lnTo>
                  <a:lnTo>
                    <a:pt x="57447" y="94240"/>
                  </a:lnTo>
                  <a:lnTo>
                    <a:pt x="57916" y="93608"/>
                  </a:lnTo>
                  <a:lnTo>
                    <a:pt x="58748" y="93482"/>
                  </a:lnTo>
                  <a:lnTo>
                    <a:pt x="58760" y="94196"/>
                  </a:lnTo>
                  <a:lnTo>
                    <a:pt x="58597" y="94724"/>
                  </a:lnTo>
                  <a:lnTo>
                    <a:pt x="58390" y="95234"/>
                  </a:lnTo>
                  <a:lnTo>
                    <a:pt x="57610" y="96327"/>
                  </a:lnTo>
                  <a:lnTo>
                    <a:pt x="57610" y="97372"/>
                  </a:lnTo>
                  <a:lnTo>
                    <a:pt x="56577" y="97224"/>
                  </a:lnTo>
                  <a:lnTo>
                    <a:pt x="56492" y="97994"/>
                  </a:lnTo>
                  <a:lnTo>
                    <a:pt x="56694" y="98538"/>
                  </a:lnTo>
                  <a:lnTo>
                    <a:pt x="56862" y="98738"/>
                  </a:lnTo>
                  <a:lnTo>
                    <a:pt x="56917" y="99013"/>
                  </a:lnTo>
                  <a:lnTo>
                    <a:pt x="56830" y="99415"/>
                  </a:lnTo>
                  <a:lnTo>
                    <a:pt x="56778" y="99664"/>
                  </a:lnTo>
                  <a:lnTo>
                    <a:pt x="56818" y="99976"/>
                  </a:lnTo>
                  <a:lnTo>
                    <a:pt x="57138" y="100811"/>
                  </a:lnTo>
                  <a:lnTo>
                    <a:pt x="57201" y="101067"/>
                  </a:lnTo>
                  <a:lnTo>
                    <a:pt x="57801" y="101776"/>
                  </a:lnTo>
                  <a:lnTo>
                    <a:pt x="57893" y="102003"/>
                  </a:lnTo>
                  <a:lnTo>
                    <a:pt x="57857" y="102237"/>
                  </a:lnTo>
                  <a:lnTo>
                    <a:pt x="57539" y="102602"/>
                  </a:lnTo>
                  <a:lnTo>
                    <a:pt x="56894" y="102792"/>
                  </a:lnTo>
                  <a:lnTo>
                    <a:pt x="56409" y="103149"/>
                  </a:lnTo>
                  <a:lnTo>
                    <a:pt x="56095" y="104190"/>
                  </a:lnTo>
                  <a:lnTo>
                    <a:pt x="56342" y="106040"/>
                  </a:lnTo>
                  <a:lnTo>
                    <a:pt x="57798" y="109874"/>
                  </a:lnTo>
                  <a:lnTo>
                    <a:pt x="57936" y="109941"/>
                  </a:lnTo>
                  <a:lnTo>
                    <a:pt x="58226" y="110414"/>
                  </a:lnTo>
                  <a:lnTo>
                    <a:pt x="58222" y="110570"/>
                  </a:lnTo>
                  <a:lnTo>
                    <a:pt x="57936" y="111050"/>
                  </a:lnTo>
                  <a:lnTo>
                    <a:pt x="57959" y="111437"/>
                  </a:lnTo>
                  <a:lnTo>
                    <a:pt x="58134" y="111596"/>
                  </a:lnTo>
                  <a:lnTo>
                    <a:pt x="58790" y="111898"/>
                  </a:lnTo>
                  <a:lnTo>
                    <a:pt x="58824" y="112466"/>
                  </a:lnTo>
                  <a:lnTo>
                    <a:pt x="58747" y="112930"/>
                  </a:lnTo>
                  <a:lnTo>
                    <a:pt x="58686" y="113159"/>
                  </a:lnTo>
                  <a:lnTo>
                    <a:pt x="58439" y="113524"/>
                  </a:lnTo>
                  <a:lnTo>
                    <a:pt x="58733" y="114507"/>
                  </a:lnTo>
                  <a:lnTo>
                    <a:pt x="58896" y="114850"/>
                  </a:lnTo>
                  <a:lnTo>
                    <a:pt x="58496" y="114836"/>
                  </a:lnTo>
                  <a:lnTo>
                    <a:pt x="58365" y="114831"/>
                  </a:lnTo>
                  <a:lnTo>
                    <a:pt x="52332" y="114616"/>
                  </a:lnTo>
                  <a:lnTo>
                    <a:pt x="48238" y="114470"/>
                  </a:lnTo>
                  <a:lnTo>
                    <a:pt x="43495" y="114301"/>
                  </a:lnTo>
                  <a:lnTo>
                    <a:pt x="36038" y="114034"/>
                  </a:lnTo>
                  <a:lnTo>
                    <a:pt x="35875" y="114023"/>
                  </a:lnTo>
                  <a:lnTo>
                    <a:pt x="35629" y="114013"/>
                  </a:lnTo>
                  <a:lnTo>
                    <a:pt x="31759" y="113857"/>
                  </a:lnTo>
                  <a:lnTo>
                    <a:pt x="28400" y="113721"/>
                  </a:lnTo>
                  <a:lnTo>
                    <a:pt x="27842" y="113699"/>
                  </a:lnTo>
                  <a:lnTo>
                    <a:pt x="27671" y="113692"/>
                  </a:lnTo>
                  <a:lnTo>
                    <a:pt x="27184" y="113676"/>
                  </a:lnTo>
                  <a:lnTo>
                    <a:pt x="25131" y="113609"/>
                  </a:lnTo>
                  <a:lnTo>
                    <a:pt x="22274" y="113515"/>
                  </a:lnTo>
                  <a:lnTo>
                    <a:pt x="21650" y="113495"/>
                  </a:lnTo>
                  <a:lnTo>
                    <a:pt x="18091" y="113378"/>
                  </a:lnTo>
                  <a:lnTo>
                    <a:pt x="9753" y="113106"/>
                  </a:lnTo>
                  <a:lnTo>
                    <a:pt x="9242" y="113117"/>
                  </a:lnTo>
                  <a:lnTo>
                    <a:pt x="2696" y="113260"/>
                  </a:lnTo>
                  <a:lnTo>
                    <a:pt x="1458" y="113254"/>
                  </a:lnTo>
                  <a:lnTo>
                    <a:pt x="662" y="110006"/>
                  </a:lnTo>
                  <a:lnTo>
                    <a:pt x="0" y="107304"/>
                  </a:lnTo>
                  <a:lnTo>
                    <a:pt x="1421" y="102442"/>
                  </a:lnTo>
                  <a:lnTo>
                    <a:pt x="1646" y="101670"/>
                  </a:lnTo>
                  <a:lnTo>
                    <a:pt x="3256" y="96163"/>
                  </a:lnTo>
                  <a:lnTo>
                    <a:pt x="4175" y="93019"/>
                  </a:lnTo>
                  <a:lnTo>
                    <a:pt x="8451" y="78392"/>
                  </a:lnTo>
                  <a:lnTo>
                    <a:pt x="9201" y="75824"/>
                  </a:lnTo>
                  <a:lnTo>
                    <a:pt x="12230" y="65465"/>
                  </a:lnTo>
                  <a:lnTo>
                    <a:pt x="12441" y="64742"/>
                  </a:lnTo>
                  <a:lnTo>
                    <a:pt x="12617" y="64138"/>
                  </a:lnTo>
                  <a:lnTo>
                    <a:pt x="14433" y="57926"/>
                  </a:lnTo>
                  <a:lnTo>
                    <a:pt x="15218" y="55242"/>
                  </a:lnTo>
                  <a:lnTo>
                    <a:pt x="16320" y="51473"/>
                  </a:lnTo>
                  <a:lnTo>
                    <a:pt x="19448" y="40772"/>
                  </a:lnTo>
                  <a:lnTo>
                    <a:pt x="19543" y="40447"/>
                  </a:lnTo>
                  <a:lnTo>
                    <a:pt x="19594" y="40271"/>
                  </a:lnTo>
                  <a:lnTo>
                    <a:pt x="20148" y="38377"/>
                  </a:lnTo>
                  <a:lnTo>
                    <a:pt x="20203" y="38191"/>
                  </a:lnTo>
                  <a:lnTo>
                    <a:pt x="23184" y="28099"/>
                  </a:lnTo>
                  <a:lnTo>
                    <a:pt x="25324" y="20857"/>
                  </a:lnTo>
                  <a:lnTo>
                    <a:pt x="30297" y="402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1" name="pg232">
              <a:extLst>
                <a:ext uri="{FF2B5EF4-FFF2-40B4-BE49-F238E27FC236}">
                  <a16:creationId xmlns:a16="http://schemas.microsoft.com/office/drawing/2014/main" id="{56433323-B7FF-C34E-852E-C48753443739}"/>
                </a:ext>
              </a:extLst>
            </p:cNvPr>
            <p:cNvSpPr/>
            <p:nvPr/>
          </p:nvSpPr>
          <p:spPr>
            <a:xfrm>
              <a:off x="7661947" y="2457896"/>
              <a:ext cx="124910" cy="85352"/>
            </a:xfrm>
            <a:custGeom>
              <a:avLst/>
              <a:gdLst/>
              <a:ahLst/>
              <a:cxnLst/>
              <a:rect l="0" t="0" r="0" b="0"/>
              <a:pathLst>
                <a:path w="124910" h="85352">
                  <a:moveTo>
                    <a:pt x="116945" y="22767"/>
                  </a:moveTo>
                  <a:lnTo>
                    <a:pt x="124810" y="22720"/>
                  </a:lnTo>
                  <a:lnTo>
                    <a:pt x="124672" y="27511"/>
                  </a:lnTo>
                  <a:lnTo>
                    <a:pt x="124597" y="30556"/>
                  </a:lnTo>
                  <a:lnTo>
                    <a:pt x="124910" y="32389"/>
                  </a:lnTo>
                  <a:lnTo>
                    <a:pt x="124633" y="32748"/>
                  </a:lnTo>
                  <a:lnTo>
                    <a:pt x="115979" y="32666"/>
                  </a:lnTo>
                  <a:lnTo>
                    <a:pt x="115001" y="42687"/>
                  </a:lnTo>
                  <a:lnTo>
                    <a:pt x="114457" y="42703"/>
                  </a:lnTo>
                  <a:lnTo>
                    <a:pt x="111627" y="42711"/>
                  </a:lnTo>
                  <a:lnTo>
                    <a:pt x="107038" y="42589"/>
                  </a:lnTo>
                  <a:lnTo>
                    <a:pt x="103179" y="42492"/>
                  </a:lnTo>
                  <a:lnTo>
                    <a:pt x="97428" y="41727"/>
                  </a:lnTo>
                  <a:lnTo>
                    <a:pt x="97950" y="49092"/>
                  </a:lnTo>
                  <a:lnTo>
                    <a:pt x="97984" y="50331"/>
                  </a:lnTo>
                  <a:lnTo>
                    <a:pt x="98008" y="51110"/>
                  </a:lnTo>
                  <a:lnTo>
                    <a:pt x="98231" y="51702"/>
                  </a:lnTo>
                  <a:lnTo>
                    <a:pt x="98596" y="53455"/>
                  </a:lnTo>
                  <a:lnTo>
                    <a:pt x="99484" y="58842"/>
                  </a:lnTo>
                  <a:lnTo>
                    <a:pt x="99653" y="60078"/>
                  </a:lnTo>
                  <a:lnTo>
                    <a:pt x="99710" y="60335"/>
                  </a:lnTo>
                  <a:lnTo>
                    <a:pt x="99917" y="60693"/>
                  </a:lnTo>
                  <a:lnTo>
                    <a:pt x="101927" y="63258"/>
                  </a:lnTo>
                  <a:lnTo>
                    <a:pt x="102118" y="63751"/>
                  </a:lnTo>
                  <a:lnTo>
                    <a:pt x="101639" y="66126"/>
                  </a:lnTo>
                  <a:lnTo>
                    <a:pt x="101742" y="66484"/>
                  </a:lnTo>
                  <a:lnTo>
                    <a:pt x="104021" y="66093"/>
                  </a:lnTo>
                  <a:lnTo>
                    <a:pt x="104838" y="67272"/>
                  </a:lnTo>
                  <a:lnTo>
                    <a:pt x="104661" y="67416"/>
                  </a:lnTo>
                  <a:lnTo>
                    <a:pt x="103814" y="68338"/>
                  </a:lnTo>
                  <a:lnTo>
                    <a:pt x="103269" y="68976"/>
                  </a:lnTo>
                  <a:lnTo>
                    <a:pt x="102791" y="69535"/>
                  </a:lnTo>
                  <a:lnTo>
                    <a:pt x="102299" y="70111"/>
                  </a:lnTo>
                  <a:lnTo>
                    <a:pt x="102856" y="78748"/>
                  </a:lnTo>
                  <a:lnTo>
                    <a:pt x="99425" y="77817"/>
                  </a:lnTo>
                  <a:lnTo>
                    <a:pt x="97405" y="77268"/>
                  </a:lnTo>
                  <a:lnTo>
                    <a:pt x="96175" y="77463"/>
                  </a:lnTo>
                  <a:lnTo>
                    <a:pt x="94608" y="77935"/>
                  </a:lnTo>
                  <a:lnTo>
                    <a:pt x="93256" y="78991"/>
                  </a:lnTo>
                  <a:lnTo>
                    <a:pt x="91708" y="80651"/>
                  </a:lnTo>
                  <a:lnTo>
                    <a:pt x="90281" y="83031"/>
                  </a:lnTo>
                  <a:lnTo>
                    <a:pt x="88303" y="85352"/>
                  </a:lnTo>
                  <a:lnTo>
                    <a:pt x="83642" y="85319"/>
                  </a:lnTo>
                  <a:lnTo>
                    <a:pt x="80836" y="85162"/>
                  </a:lnTo>
                  <a:lnTo>
                    <a:pt x="78628" y="85097"/>
                  </a:lnTo>
                  <a:lnTo>
                    <a:pt x="76346" y="85029"/>
                  </a:lnTo>
                  <a:lnTo>
                    <a:pt x="70536" y="84856"/>
                  </a:lnTo>
                  <a:lnTo>
                    <a:pt x="70312" y="84849"/>
                  </a:lnTo>
                  <a:lnTo>
                    <a:pt x="68166" y="84785"/>
                  </a:lnTo>
                  <a:lnTo>
                    <a:pt x="67118" y="84754"/>
                  </a:lnTo>
                  <a:lnTo>
                    <a:pt x="59311" y="84522"/>
                  </a:lnTo>
                  <a:lnTo>
                    <a:pt x="58121" y="84486"/>
                  </a:lnTo>
                  <a:lnTo>
                    <a:pt x="56165" y="84428"/>
                  </a:lnTo>
                  <a:lnTo>
                    <a:pt x="55471" y="84407"/>
                  </a:lnTo>
                  <a:lnTo>
                    <a:pt x="52014" y="84304"/>
                  </a:lnTo>
                  <a:lnTo>
                    <a:pt x="45831" y="84120"/>
                  </a:lnTo>
                  <a:lnTo>
                    <a:pt x="44591" y="84083"/>
                  </a:lnTo>
                  <a:lnTo>
                    <a:pt x="44021" y="84067"/>
                  </a:lnTo>
                  <a:lnTo>
                    <a:pt x="42027" y="84012"/>
                  </a:lnTo>
                  <a:lnTo>
                    <a:pt x="39717" y="83949"/>
                  </a:lnTo>
                  <a:lnTo>
                    <a:pt x="37736" y="83894"/>
                  </a:lnTo>
                  <a:lnTo>
                    <a:pt x="35607" y="83836"/>
                  </a:lnTo>
                  <a:lnTo>
                    <a:pt x="32299" y="83745"/>
                  </a:lnTo>
                  <a:lnTo>
                    <a:pt x="29831" y="83677"/>
                  </a:lnTo>
                  <a:lnTo>
                    <a:pt x="26915" y="83578"/>
                  </a:lnTo>
                  <a:lnTo>
                    <a:pt x="26374" y="83559"/>
                  </a:lnTo>
                  <a:lnTo>
                    <a:pt x="22116" y="83415"/>
                  </a:lnTo>
                  <a:lnTo>
                    <a:pt x="10355" y="83015"/>
                  </a:lnTo>
                  <a:lnTo>
                    <a:pt x="10034" y="83005"/>
                  </a:lnTo>
                  <a:lnTo>
                    <a:pt x="6137" y="82872"/>
                  </a:lnTo>
                  <a:lnTo>
                    <a:pt x="5306" y="77254"/>
                  </a:lnTo>
                  <a:lnTo>
                    <a:pt x="5105" y="76269"/>
                  </a:lnTo>
                  <a:lnTo>
                    <a:pt x="4950" y="75399"/>
                  </a:lnTo>
                  <a:lnTo>
                    <a:pt x="4068" y="70453"/>
                  </a:lnTo>
                  <a:lnTo>
                    <a:pt x="239" y="70323"/>
                  </a:lnTo>
                  <a:lnTo>
                    <a:pt x="0" y="68899"/>
                  </a:lnTo>
                  <a:lnTo>
                    <a:pt x="1301" y="69250"/>
                  </a:lnTo>
                  <a:lnTo>
                    <a:pt x="2001" y="69811"/>
                  </a:lnTo>
                  <a:lnTo>
                    <a:pt x="2615" y="69975"/>
                  </a:lnTo>
                  <a:lnTo>
                    <a:pt x="4002" y="70041"/>
                  </a:lnTo>
                  <a:lnTo>
                    <a:pt x="5343" y="70496"/>
                  </a:lnTo>
                  <a:lnTo>
                    <a:pt x="6432" y="70519"/>
                  </a:lnTo>
                  <a:lnTo>
                    <a:pt x="7088" y="69900"/>
                  </a:lnTo>
                  <a:lnTo>
                    <a:pt x="7936" y="69726"/>
                  </a:lnTo>
                  <a:lnTo>
                    <a:pt x="8366" y="69872"/>
                  </a:lnTo>
                  <a:lnTo>
                    <a:pt x="9357" y="69012"/>
                  </a:lnTo>
                  <a:lnTo>
                    <a:pt x="11109" y="60886"/>
                  </a:lnTo>
                  <a:lnTo>
                    <a:pt x="11756" y="60793"/>
                  </a:lnTo>
                  <a:lnTo>
                    <a:pt x="11940" y="59755"/>
                  </a:lnTo>
                  <a:lnTo>
                    <a:pt x="12081" y="59376"/>
                  </a:lnTo>
                  <a:lnTo>
                    <a:pt x="12280" y="59124"/>
                  </a:lnTo>
                  <a:lnTo>
                    <a:pt x="12937" y="59318"/>
                  </a:lnTo>
                  <a:lnTo>
                    <a:pt x="12274" y="55822"/>
                  </a:lnTo>
                  <a:lnTo>
                    <a:pt x="11494" y="49709"/>
                  </a:lnTo>
                  <a:lnTo>
                    <a:pt x="10621" y="44985"/>
                  </a:lnTo>
                  <a:lnTo>
                    <a:pt x="10396" y="44442"/>
                  </a:lnTo>
                  <a:lnTo>
                    <a:pt x="10384" y="44300"/>
                  </a:lnTo>
                  <a:lnTo>
                    <a:pt x="10561" y="43921"/>
                  </a:lnTo>
                  <a:lnTo>
                    <a:pt x="10517" y="43615"/>
                  </a:lnTo>
                  <a:lnTo>
                    <a:pt x="9401" y="43512"/>
                  </a:lnTo>
                  <a:lnTo>
                    <a:pt x="8463" y="42578"/>
                  </a:lnTo>
                  <a:lnTo>
                    <a:pt x="8399" y="41365"/>
                  </a:lnTo>
                  <a:lnTo>
                    <a:pt x="8054" y="41200"/>
                  </a:lnTo>
                  <a:lnTo>
                    <a:pt x="7393" y="41224"/>
                  </a:lnTo>
                  <a:lnTo>
                    <a:pt x="7102" y="41132"/>
                  </a:lnTo>
                  <a:lnTo>
                    <a:pt x="6937" y="40983"/>
                  </a:lnTo>
                  <a:lnTo>
                    <a:pt x="6843" y="40667"/>
                  </a:lnTo>
                  <a:lnTo>
                    <a:pt x="6967" y="39950"/>
                  </a:lnTo>
                  <a:lnTo>
                    <a:pt x="7432" y="39313"/>
                  </a:lnTo>
                  <a:lnTo>
                    <a:pt x="7335" y="38953"/>
                  </a:lnTo>
                  <a:lnTo>
                    <a:pt x="7130" y="38742"/>
                  </a:lnTo>
                  <a:lnTo>
                    <a:pt x="13217" y="38019"/>
                  </a:lnTo>
                  <a:lnTo>
                    <a:pt x="12842" y="36015"/>
                  </a:lnTo>
                  <a:lnTo>
                    <a:pt x="12501" y="35989"/>
                  </a:lnTo>
                  <a:lnTo>
                    <a:pt x="12473" y="35401"/>
                  </a:lnTo>
                  <a:lnTo>
                    <a:pt x="11891" y="35456"/>
                  </a:lnTo>
                  <a:lnTo>
                    <a:pt x="11752" y="34285"/>
                  </a:lnTo>
                  <a:lnTo>
                    <a:pt x="12989" y="34610"/>
                  </a:lnTo>
                  <a:lnTo>
                    <a:pt x="13229" y="34145"/>
                  </a:lnTo>
                  <a:lnTo>
                    <a:pt x="13026" y="33337"/>
                  </a:lnTo>
                  <a:lnTo>
                    <a:pt x="12734" y="33371"/>
                  </a:lnTo>
                  <a:lnTo>
                    <a:pt x="12229" y="30850"/>
                  </a:lnTo>
                  <a:lnTo>
                    <a:pt x="12537" y="30827"/>
                  </a:lnTo>
                  <a:lnTo>
                    <a:pt x="19099" y="30231"/>
                  </a:lnTo>
                  <a:lnTo>
                    <a:pt x="19351" y="30054"/>
                  </a:lnTo>
                  <a:lnTo>
                    <a:pt x="19429" y="29610"/>
                  </a:lnTo>
                  <a:lnTo>
                    <a:pt x="20896" y="29544"/>
                  </a:lnTo>
                  <a:lnTo>
                    <a:pt x="20867" y="30086"/>
                  </a:lnTo>
                  <a:lnTo>
                    <a:pt x="24650" y="29812"/>
                  </a:lnTo>
                  <a:lnTo>
                    <a:pt x="25338" y="32835"/>
                  </a:lnTo>
                  <a:lnTo>
                    <a:pt x="27378" y="32454"/>
                  </a:lnTo>
                  <a:lnTo>
                    <a:pt x="27677" y="33776"/>
                  </a:lnTo>
                  <a:lnTo>
                    <a:pt x="43725" y="30703"/>
                  </a:lnTo>
                  <a:lnTo>
                    <a:pt x="44196" y="30605"/>
                  </a:lnTo>
                  <a:lnTo>
                    <a:pt x="43369" y="27252"/>
                  </a:lnTo>
                  <a:lnTo>
                    <a:pt x="42008" y="20698"/>
                  </a:lnTo>
                  <a:lnTo>
                    <a:pt x="39928" y="11244"/>
                  </a:lnTo>
                  <a:lnTo>
                    <a:pt x="45028" y="9993"/>
                  </a:lnTo>
                  <a:lnTo>
                    <a:pt x="51556" y="14593"/>
                  </a:lnTo>
                  <a:lnTo>
                    <a:pt x="51162" y="14931"/>
                  </a:lnTo>
                  <a:lnTo>
                    <a:pt x="52239" y="15585"/>
                  </a:lnTo>
                  <a:lnTo>
                    <a:pt x="51331" y="16704"/>
                  </a:lnTo>
                  <a:lnTo>
                    <a:pt x="51750" y="18109"/>
                  </a:lnTo>
                  <a:lnTo>
                    <a:pt x="59978" y="23592"/>
                  </a:lnTo>
                  <a:lnTo>
                    <a:pt x="60109" y="24724"/>
                  </a:lnTo>
                  <a:lnTo>
                    <a:pt x="59260" y="24855"/>
                  </a:lnTo>
                  <a:lnTo>
                    <a:pt x="59471" y="25703"/>
                  </a:lnTo>
                  <a:lnTo>
                    <a:pt x="60012" y="28210"/>
                  </a:lnTo>
                  <a:lnTo>
                    <a:pt x="61293" y="34115"/>
                  </a:lnTo>
                  <a:lnTo>
                    <a:pt x="60221" y="33786"/>
                  </a:lnTo>
                  <a:lnTo>
                    <a:pt x="59653" y="33500"/>
                  </a:lnTo>
                  <a:lnTo>
                    <a:pt x="58937" y="32960"/>
                  </a:lnTo>
                  <a:lnTo>
                    <a:pt x="58898" y="33090"/>
                  </a:lnTo>
                  <a:lnTo>
                    <a:pt x="59015" y="33481"/>
                  </a:lnTo>
                  <a:lnTo>
                    <a:pt x="59286" y="33692"/>
                  </a:lnTo>
                  <a:lnTo>
                    <a:pt x="59351" y="33855"/>
                  </a:lnTo>
                  <a:lnTo>
                    <a:pt x="59325" y="34148"/>
                  </a:lnTo>
                  <a:lnTo>
                    <a:pt x="59779" y="34668"/>
                  </a:lnTo>
                  <a:lnTo>
                    <a:pt x="60413" y="35237"/>
                  </a:lnTo>
                  <a:lnTo>
                    <a:pt x="61151" y="35579"/>
                  </a:lnTo>
                  <a:lnTo>
                    <a:pt x="61643" y="36083"/>
                  </a:lnTo>
                  <a:lnTo>
                    <a:pt x="61708" y="36474"/>
                  </a:lnTo>
                  <a:lnTo>
                    <a:pt x="60478" y="35969"/>
                  </a:lnTo>
                  <a:lnTo>
                    <a:pt x="59623" y="35953"/>
                  </a:lnTo>
                  <a:lnTo>
                    <a:pt x="59051" y="36444"/>
                  </a:lnTo>
                  <a:lnTo>
                    <a:pt x="58963" y="37694"/>
                  </a:lnTo>
                  <a:lnTo>
                    <a:pt x="59986" y="37840"/>
                  </a:lnTo>
                  <a:lnTo>
                    <a:pt x="60322" y="38003"/>
                  </a:lnTo>
                  <a:lnTo>
                    <a:pt x="60750" y="38409"/>
                  </a:lnTo>
                  <a:lnTo>
                    <a:pt x="61255" y="38084"/>
                  </a:lnTo>
                  <a:lnTo>
                    <a:pt x="61954" y="38133"/>
                  </a:lnTo>
                  <a:lnTo>
                    <a:pt x="62057" y="38718"/>
                  </a:lnTo>
                  <a:lnTo>
                    <a:pt x="61928" y="38865"/>
                  </a:lnTo>
                  <a:lnTo>
                    <a:pt x="59235" y="39255"/>
                  </a:lnTo>
                  <a:lnTo>
                    <a:pt x="56463" y="39918"/>
                  </a:lnTo>
                  <a:lnTo>
                    <a:pt x="46494" y="40655"/>
                  </a:lnTo>
                  <a:lnTo>
                    <a:pt x="47583" y="45835"/>
                  </a:lnTo>
                  <a:lnTo>
                    <a:pt x="51006" y="45282"/>
                  </a:lnTo>
                  <a:lnTo>
                    <a:pt x="52411" y="52040"/>
                  </a:lnTo>
                  <a:lnTo>
                    <a:pt x="52615" y="52851"/>
                  </a:lnTo>
                  <a:lnTo>
                    <a:pt x="53331" y="52804"/>
                  </a:lnTo>
                  <a:lnTo>
                    <a:pt x="67677" y="50560"/>
                  </a:lnTo>
                  <a:lnTo>
                    <a:pt x="67655" y="51800"/>
                  </a:lnTo>
                  <a:lnTo>
                    <a:pt x="69192" y="54024"/>
                  </a:lnTo>
                  <a:lnTo>
                    <a:pt x="69020" y="52991"/>
                  </a:lnTo>
                  <a:lnTo>
                    <a:pt x="68169" y="48364"/>
                  </a:lnTo>
                  <a:lnTo>
                    <a:pt x="68529" y="48136"/>
                  </a:lnTo>
                  <a:lnTo>
                    <a:pt x="68726" y="48868"/>
                  </a:lnTo>
                  <a:lnTo>
                    <a:pt x="69282" y="48868"/>
                  </a:lnTo>
                  <a:lnTo>
                    <a:pt x="71199" y="48494"/>
                  </a:lnTo>
                  <a:lnTo>
                    <a:pt x="71108" y="48168"/>
                  </a:lnTo>
                  <a:lnTo>
                    <a:pt x="70629" y="46949"/>
                  </a:lnTo>
                  <a:lnTo>
                    <a:pt x="72972" y="46623"/>
                  </a:lnTo>
                  <a:lnTo>
                    <a:pt x="77789" y="45956"/>
                  </a:lnTo>
                  <a:lnTo>
                    <a:pt x="77530" y="44655"/>
                  </a:lnTo>
                  <a:lnTo>
                    <a:pt x="75743" y="35237"/>
                  </a:lnTo>
                  <a:lnTo>
                    <a:pt x="75614" y="34603"/>
                  </a:lnTo>
                  <a:lnTo>
                    <a:pt x="75480" y="34133"/>
                  </a:lnTo>
                  <a:lnTo>
                    <a:pt x="75147" y="32960"/>
                  </a:lnTo>
                  <a:lnTo>
                    <a:pt x="74483" y="30536"/>
                  </a:lnTo>
                  <a:lnTo>
                    <a:pt x="74345" y="30032"/>
                  </a:lnTo>
                  <a:lnTo>
                    <a:pt x="74142" y="29344"/>
                  </a:lnTo>
                  <a:lnTo>
                    <a:pt x="75425" y="29818"/>
                  </a:lnTo>
                  <a:lnTo>
                    <a:pt x="75609" y="29458"/>
                  </a:lnTo>
                  <a:lnTo>
                    <a:pt x="78099" y="24495"/>
                  </a:lnTo>
                  <a:lnTo>
                    <a:pt x="78364" y="23925"/>
                  </a:lnTo>
                  <a:lnTo>
                    <a:pt x="80278" y="19478"/>
                  </a:lnTo>
                  <a:lnTo>
                    <a:pt x="82285" y="15718"/>
                  </a:lnTo>
                  <a:lnTo>
                    <a:pt x="83668" y="13349"/>
                  </a:lnTo>
                  <a:lnTo>
                    <a:pt x="85254" y="9623"/>
                  </a:lnTo>
                  <a:lnTo>
                    <a:pt x="85565" y="9664"/>
                  </a:lnTo>
                  <a:lnTo>
                    <a:pt x="89183" y="2261"/>
                  </a:lnTo>
                  <a:lnTo>
                    <a:pt x="89717" y="1127"/>
                  </a:lnTo>
                  <a:lnTo>
                    <a:pt x="89996" y="554"/>
                  </a:lnTo>
                  <a:lnTo>
                    <a:pt x="90227" y="79"/>
                  </a:lnTo>
                  <a:lnTo>
                    <a:pt x="90414" y="0"/>
                  </a:lnTo>
                  <a:lnTo>
                    <a:pt x="90551" y="615"/>
                  </a:lnTo>
                  <a:lnTo>
                    <a:pt x="91704" y="1062"/>
                  </a:lnTo>
                  <a:lnTo>
                    <a:pt x="91979" y="999"/>
                  </a:lnTo>
                  <a:lnTo>
                    <a:pt x="92726" y="1405"/>
                  </a:lnTo>
                  <a:lnTo>
                    <a:pt x="91660" y="3112"/>
                  </a:lnTo>
                  <a:lnTo>
                    <a:pt x="92200" y="3104"/>
                  </a:lnTo>
                  <a:lnTo>
                    <a:pt x="92669" y="3666"/>
                  </a:lnTo>
                  <a:lnTo>
                    <a:pt x="92787" y="4052"/>
                  </a:lnTo>
                  <a:lnTo>
                    <a:pt x="93729" y="4827"/>
                  </a:lnTo>
                  <a:lnTo>
                    <a:pt x="93502" y="5046"/>
                  </a:lnTo>
                  <a:lnTo>
                    <a:pt x="93259" y="5492"/>
                  </a:lnTo>
                  <a:lnTo>
                    <a:pt x="93039" y="6115"/>
                  </a:lnTo>
                  <a:lnTo>
                    <a:pt x="95243" y="6479"/>
                  </a:lnTo>
                  <a:lnTo>
                    <a:pt x="106111" y="8897"/>
                  </a:lnTo>
                  <a:lnTo>
                    <a:pt x="103466" y="12653"/>
                  </a:lnTo>
                  <a:lnTo>
                    <a:pt x="105737" y="14022"/>
                  </a:lnTo>
                  <a:lnTo>
                    <a:pt x="104042" y="16288"/>
                  </a:lnTo>
                  <a:lnTo>
                    <a:pt x="101990" y="14643"/>
                  </a:lnTo>
                  <a:lnTo>
                    <a:pt x="101200" y="15718"/>
                  </a:lnTo>
                  <a:lnTo>
                    <a:pt x="99685" y="17804"/>
                  </a:lnTo>
                  <a:lnTo>
                    <a:pt x="101851" y="18223"/>
                  </a:lnTo>
                  <a:lnTo>
                    <a:pt x="100268" y="21045"/>
                  </a:lnTo>
                  <a:lnTo>
                    <a:pt x="100101" y="20992"/>
                  </a:lnTo>
                  <a:lnTo>
                    <a:pt x="98807" y="23530"/>
                  </a:lnTo>
                  <a:lnTo>
                    <a:pt x="109455" y="25886"/>
                  </a:lnTo>
                  <a:lnTo>
                    <a:pt x="110611" y="2282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2" name="pg233">
              <a:extLst>
                <a:ext uri="{FF2B5EF4-FFF2-40B4-BE49-F238E27FC236}">
                  <a16:creationId xmlns:a16="http://schemas.microsoft.com/office/drawing/2014/main" id="{36B3CB3B-96C0-C24A-AAC1-36020A19A625}"/>
                </a:ext>
              </a:extLst>
            </p:cNvPr>
            <p:cNvSpPr/>
            <p:nvPr/>
          </p:nvSpPr>
          <p:spPr>
            <a:xfrm>
              <a:off x="6712991" y="3154685"/>
              <a:ext cx="128465" cy="113463"/>
            </a:xfrm>
            <a:custGeom>
              <a:avLst/>
              <a:gdLst/>
              <a:ahLst/>
              <a:cxnLst/>
              <a:rect l="0" t="0" r="0" b="0"/>
              <a:pathLst>
                <a:path w="128465" h="113463">
                  <a:moveTo>
                    <a:pt x="56481" y="28468"/>
                  </a:moveTo>
                  <a:lnTo>
                    <a:pt x="56917" y="27810"/>
                  </a:lnTo>
                  <a:lnTo>
                    <a:pt x="57205" y="27035"/>
                  </a:lnTo>
                  <a:lnTo>
                    <a:pt x="59211" y="23265"/>
                  </a:lnTo>
                  <a:lnTo>
                    <a:pt x="60894" y="20577"/>
                  </a:lnTo>
                  <a:lnTo>
                    <a:pt x="61273" y="20108"/>
                  </a:lnTo>
                  <a:lnTo>
                    <a:pt x="61921" y="18933"/>
                  </a:lnTo>
                  <a:lnTo>
                    <a:pt x="62710" y="17408"/>
                  </a:lnTo>
                  <a:lnTo>
                    <a:pt x="63493" y="15682"/>
                  </a:lnTo>
                  <a:lnTo>
                    <a:pt x="64034" y="14377"/>
                  </a:lnTo>
                  <a:lnTo>
                    <a:pt x="64391" y="13310"/>
                  </a:lnTo>
                  <a:lnTo>
                    <a:pt x="65941" y="10312"/>
                  </a:lnTo>
                  <a:lnTo>
                    <a:pt x="66537" y="9827"/>
                  </a:lnTo>
                  <a:lnTo>
                    <a:pt x="66735" y="9423"/>
                  </a:lnTo>
                  <a:lnTo>
                    <a:pt x="67000" y="8602"/>
                  </a:lnTo>
                  <a:lnTo>
                    <a:pt x="67260" y="8266"/>
                  </a:lnTo>
                  <a:lnTo>
                    <a:pt x="68144" y="7435"/>
                  </a:lnTo>
                  <a:lnTo>
                    <a:pt x="68973" y="7200"/>
                  </a:lnTo>
                  <a:lnTo>
                    <a:pt x="70748" y="6096"/>
                  </a:lnTo>
                  <a:lnTo>
                    <a:pt x="70982" y="5661"/>
                  </a:lnTo>
                  <a:lnTo>
                    <a:pt x="71339" y="5250"/>
                  </a:lnTo>
                  <a:lnTo>
                    <a:pt x="71321" y="4949"/>
                  </a:lnTo>
                  <a:lnTo>
                    <a:pt x="71857" y="3575"/>
                  </a:lnTo>
                  <a:lnTo>
                    <a:pt x="73359" y="1744"/>
                  </a:lnTo>
                  <a:lnTo>
                    <a:pt x="75003" y="1150"/>
                  </a:lnTo>
                  <a:lnTo>
                    <a:pt x="75282" y="1164"/>
                  </a:lnTo>
                  <a:lnTo>
                    <a:pt x="75491" y="1074"/>
                  </a:lnTo>
                  <a:lnTo>
                    <a:pt x="76005" y="608"/>
                  </a:lnTo>
                  <a:lnTo>
                    <a:pt x="76187" y="322"/>
                  </a:lnTo>
                  <a:lnTo>
                    <a:pt x="75858" y="1870"/>
                  </a:lnTo>
                  <a:lnTo>
                    <a:pt x="75796" y="2300"/>
                  </a:lnTo>
                  <a:lnTo>
                    <a:pt x="75840" y="2581"/>
                  </a:lnTo>
                  <a:lnTo>
                    <a:pt x="75879" y="2886"/>
                  </a:lnTo>
                  <a:lnTo>
                    <a:pt x="75692" y="4581"/>
                  </a:lnTo>
                  <a:lnTo>
                    <a:pt x="75752" y="4855"/>
                  </a:lnTo>
                  <a:lnTo>
                    <a:pt x="75833" y="5221"/>
                  </a:lnTo>
                  <a:lnTo>
                    <a:pt x="75984" y="5440"/>
                  </a:lnTo>
                  <a:lnTo>
                    <a:pt x="76305" y="5396"/>
                  </a:lnTo>
                  <a:lnTo>
                    <a:pt x="76497" y="5134"/>
                  </a:lnTo>
                  <a:lnTo>
                    <a:pt x="76975" y="4944"/>
                  </a:lnTo>
                  <a:lnTo>
                    <a:pt x="77351" y="4899"/>
                  </a:lnTo>
                  <a:lnTo>
                    <a:pt x="77760" y="5934"/>
                  </a:lnTo>
                  <a:lnTo>
                    <a:pt x="78124" y="6265"/>
                  </a:lnTo>
                  <a:lnTo>
                    <a:pt x="79390" y="5755"/>
                  </a:lnTo>
                  <a:lnTo>
                    <a:pt x="79531" y="5595"/>
                  </a:lnTo>
                  <a:lnTo>
                    <a:pt x="79743" y="3816"/>
                  </a:lnTo>
                  <a:lnTo>
                    <a:pt x="80080" y="3336"/>
                  </a:lnTo>
                  <a:lnTo>
                    <a:pt x="80266" y="3500"/>
                  </a:lnTo>
                  <a:lnTo>
                    <a:pt x="80702" y="3574"/>
                  </a:lnTo>
                  <a:lnTo>
                    <a:pt x="81533" y="3251"/>
                  </a:lnTo>
                  <a:lnTo>
                    <a:pt x="82682" y="2246"/>
                  </a:lnTo>
                  <a:lnTo>
                    <a:pt x="83031" y="2075"/>
                  </a:lnTo>
                  <a:lnTo>
                    <a:pt x="83391" y="1379"/>
                  </a:lnTo>
                  <a:lnTo>
                    <a:pt x="83410" y="1171"/>
                  </a:lnTo>
                  <a:lnTo>
                    <a:pt x="83918" y="754"/>
                  </a:lnTo>
                  <a:lnTo>
                    <a:pt x="84290" y="792"/>
                  </a:lnTo>
                  <a:lnTo>
                    <a:pt x="85364" y="0"/>
                  </a:lnTo>
                  <a:lnTo>
                    <a:pt x="85568" y="122"/>
                  </a:lnTo>
                  <a:lnTo>
                    <a:pt x="85746" y="506"/>
                  </a:lnTo>
                  <a:lnTo>
                    <a:pt x="85682" y="733"/>
                  </a:lnTo>
                  <a:lnTo>
                    <a:pt x="85526" y="800"/>
                  </a:lnTo>
                  <a:lnTo>
                    <a:pt x="85329" y="1347"/>
                  </a:lnTo>
                  <a:lnTo>
                    <a:pt x="85086" y="2444"/>
                  </a:lnTo>
                  <a:lnTo>
                    <a:pt x="85305" y="3423"/>
                  </a:lnTo>
                  <a:lnTo>
                    <a:pt x="86051" y="4845"/>
                  </a:lnTo>
                  <a:lnTo>
                    <a:pt x="86313" y="5068"/>
                  </a:lnTo>
                  <a:lnTo>
                    <a:pt x="86779" y="4723"/>
                  </a:lnTo>
                  <a:lnTo>
                    <a:pt x="87451" y="4072"/>
                  </a:lnTo>
                  <a:lnTo>
                    <a:pt x="87272" y="4410"/>
                  </a:lnTo>
                  <a:lnTo>
                    <a:pt x="87154" y="4902"/>
                  </a:lnTo>
                  <a:lnTo>
                    <a:pt x="87196" y="5512"/>
                  </a:lnTo>
                  <a:lnTo>
                    <a:pt x="87368" y="6311"/>
                  </a:lnTo>
                  <a:lnTo>
                    <a:pt x="87999" y="6145"/>
                  </a:lnTo>
                  <a:lnTo>
                    <a:pt x="88589" y="5794"/>
                  </a:lnTo>
                  <a:lnTo>
                    <a:pt x="89169" y="5920"/>
                  </a:lnTo>
                  <a:lnTo>
                    <a:pt x="89677" y="6460"/>
                  </a:lnTo>
                  <a:lnTo>
                    <a:pt x="89526" y="7081"/>
                  </a:lnTo>
                  <a:lnTo>
                    <a:pt x="89970" y="8011"/>
                  </a:lnTo>
                  <a:lnTo>
                    <a:pt x="90349" y="7736"/>
                  </a:lnTo>
                  <a:lnTo>
                    <a:pt x="91172" y="8428"/>
                  </a:lnTo>
                  <a:lnTo>
                    <a:pt x="91274" y="8684"/>
                  </a:lnTo>
                  <a:lnTo>
                    <a:pt x="91308" y="9018"/>
                  </a:lnTo>
                  <a:lnTo>
                    <a:pt x="92426" y="9532"/>
                  </a:lnTo>
                  <a:lnTo>
                    <a:pt x="92711" y="9882"/>
                  </a:lnTo>
                  <a:lnTo>
                    <a:pt x="93556" y="9755"/>
                  </a:lnTo>
                  <a:lnTo>
                    <a:pt x="94677" y="9770"/>
                  </a:lnTo>
                  <a:lnTo>
                    <a:pt x="95761" y="10164"/>
                  </a:lnTo>
                  <a:lnTo>
                    <a:pt x="95948" y="10296"/>
                  </a:lnTo>
                  <a:lnTo>
                    <a:pt x="95997" y="10544"/>
                  </a:lnTo>
                  <a:lnTo>
                    <a:pt x="96251" y="10786"/>
                  </a:lnTo>
                  <a:lnTo>
                    <a:pt x="96935" y="10468"/>
                  </a:lnTo>
                  <a:lnTo>
                    <a:pt x="97141" y="11150"/>
                  </a:lnTo>
                  <a:lnTo>
                    <a:pt x="97050" y="11489"/>
                  </a:lnTo>
                  <a:lnTo>
                    <a:pt x="97111" y="12151"/>
                  </a:lnTo>
                  <a:lnTo>
                    <a:pt x="97958" y="12291"/>
                  </a:lnTo>
                  <a:lnTo>
                    <a:pt x="98097" y="12647"/>
                  </a:lnTo>
                  <a:lnTo>
                    <a:pt x="98141" y="13059"/>
                  </a:lnTo>
                  <a:lnTo>
                    <a:pt x="98573" y="13603"/>
                  </a:lnTo>
                  <a:lnTo>
                    <a:pt x="99535" y="12959"/>
                  </a:lnTo>
                  <a:lnTo>
                    <a:pt x="99971" y="12342"/>
                  </a:lnTo>
                  <a:lnTo>
                    <a:pt x="101103" y="13012"/>
                  </a:lnTo>
                  <a:lnTo>
                    <a:pt x="100614" y="14210"/>
                  </a:lnTo>
                  <a:lnTo>
                    <a:pt x="100978" y="14497"/>
                  </a:lnTo>
                  <a:lnTo>
                    <a:pt x="101269" y="14411"/>
                  </a:lnTo>
                  <a:lnTo>
                    <a:pt x="101925" y="14400"/>
                  </a:lnTo>
                  <a:lnTo>
                    <a:pt x="103439" y="15115"/>
                  </a:lnTo>
                  <a:lnTo>
                    <a:pt x="103333" y="15584"/>
                  </a:lnTo>
                  <a:lnTo>
                    <a:pt x="102844" y="15383"/>
                  </a:lnTo>
                  <a:lnTo>
                    <a:pt x="102678" y="15406"/>
                  </a:lnTo>
                  <a:lnTo>
                    <a:pt x="102560" y="15551"/>
                  </a:lnTo>
                  <a:lnTo>
                    <a:pt x="102590" y="16072"/>
                  </a:lnTo>
                  <a:lnTo>
                    <a:pt x="102473" y="16261"/>
                  </a:lnTo>
                  <a:lnTo>
                    <a:pt x="101064" y="15423"/>
                  </a:lnTo>
                  <a:lnTo>
                    <a:pt x="100201" y="15188"/>
                  </a:lnTo>
                  <a:lnTo>
                    <a:pt x="99970" y="15222"/>
                  </a:lnTo>
                  <a:lnTo>
                    <a:pt x="99811" y="15367"/>
                  </a:lnTo>
                  <a:lnTo>
                    <a:pt x="99826" y="15594"/>
                  </a:lnTo>
                  <a:lnTo>
                    <a:pt x="101188" y="17031"/>
                  </a:lnTo>
                  <a:lnTo>
                    <a:pt x="102203" y="17541"/>
                  </a:lnTo>
                  <a:lnTo>
                    <a:pt x="102585" y="17820"/>
                  </a:lnTo>
                  <a:lnTo>
                    <a:pt x="102638" y="17999"/>
                  </a:lnTo>
                  <a:lnTo>
                    <a:pt x="102456" y="18241"/>
                  </a:lnTo>
                  <a:lnTo>
                    <a:pt x="102010" y="18274"/>
                  </a:lnTo>
                  <a:lnTo>
                    <a:pt x="101347" y="17913"/>
                  </a:lnTo>
                  <a:lnTo>
                    <a:pt x="101067" y="17846"/>
                  </a:lnTo>
                  <a:lnTo>
                    <a:pt x="99988" y="18389"/>
                  </a:lnTo>
                  <a:lnTo>
                    <a:pt x="99968" y="19263"/>
                  </a:lnTo>
                  <a:lnTo>
                    <a:pt x="100971" y="20871"/>
                  </a:lnTo>
                  <a:lnTo>
                    <a:pt x="101515" y="22382"/>
                  </a:lnTo>
                  <a:lnTo>
                    <a:pt x="101697" y="23320"/>
                  </a:lnTo>
                  <a:lnTo>
                    <a:pt x="101794" y="24246"/>
                  </a:lnTo>
                  <a:lnTo>
                    <a:pt x="100879" y="24130"/>
                  </a:lnTo>
                  <a:lnTo>
                    <a:pt x="100387" y="24402"/>
                  </a:lnTo>
                  <a:lnTo>
                    <a:pt x="99879" y="24912"/>
                  </a:lnTo>
                  <a:lnTo>
                    <a:pt x="99705" y="25362"/>
                  </a:lnTo>
                  <a:lnTo>
                    <a:pt x="99413" y="26593"/>
                  </a:lnTo>
                  <a:lnTo>
                    <a:pt x="98437" y="27881"/>
                  </a:lnTo>
                  <a:lnTo>
                    <a:pt x="98164" y="28026"/>
                  </a:lnTo>
                  <a:lnTo>
                    <a:pt x="97373" y="29075"/>
                  </a:lnTo>
                  <a:lnTo>
                    <a:pt x="96592" y="30288"/>
                  </a:lnTo>
                  <a:lnTo>
                    <a:pt x="96507" y="30487"/>
                  </a:lnTo>
                  <a:lnTo>
                    <a:pt x="96512" y="30663"/>
                  </a:lnTo>
                  <a:lnTo>
                    <a:pt x="96368" y="30976"/>
                  </a:lnTo>
                  <a:lnTo>
                    <a:pt x="95585" y="32126"/>
                  </a:lnTo>
                  <a:lnTo>
                    <a:pt x="95441" y="32810"/>
                  </a:lnTo>
                  <a:lnTo>
                    <a:pt x="95468" y="33722"/>
                  </a:lnTo>
                  <a:lnTo>
                    <a:pt x="95642" y="34098"/>
                  </a:lnTo>
                  <a:lnTo>
                    <a:pt x="95963" y="34183"/>
                  </a:lnTo>
                  <a:lnTo>
                    <a:pt x="95770" y="33930"/>
                  </a:lnTo>
                  <a:lnTo>
                    <a:pt x="96046" y="33603"/>
                  </a:lnTo>
                  <a:lnTo>
                    <a:pt x="96579" y="33197"/>
                  </a:lnTo>
                  <a:lnTo>
                    <a:pt x="97102" y="32379"/>
                  </a:lnTo>
                  <a:lnTo>
                    <a:pt x="97359" y="32278"/>
                  </a:lnTo>
                  <a:lnTo>
                    <a:pt x="97658" y="32271"/>
                  </a:lnTo>
                  <a:lnTo>
                    <a:pt x="97971" y="32426"/>
                  </a:lnTo>
                  <a:lnTo>
                    <a:pt x="103094" y="34546"/>
                  </a:lnTo>
                  <a:lnTo>
                    <a:pt x="104285" y="32862"/>
                  </a:lnTo>
                  <a:lnTo>
                    <a:pt x="105148" y="31949"/>
                  </a:lnTo>
                  <a:lnTo>
                    <a:pt x="105906" y="31874"/>
                  </a:lnTo>
                  <a:lnTo>
                    <a:pt x="106715" y="31321"/>
                  </a:lnTo>
                  <a:lnTo>
                    <a:pt x="108165" y="30161"/>
                  </a:lnTo>
                  <a:lnTo>
                    <a:pt x="110617" y="27003"/>
                  </a:lnTo>
                  <a:lnTo>
                    <a:pt x="112743" y="24579"/>
                  </a:lnTo>
                  <a:lnTo>
                    <a:pt x="113210" y="23775"/>
                  </a:lnTo>
                  <a:lnTo>
                    <a:pt x="114090" y="22621"/>
                  </a:lnTo>
                  <a:lnTo>
                    <a:pt x="116076" y="20449"/>
                  </a:lnTo>
                  <a:lnTo>
                    <a:pt x="118965" y="17543"/>
                  </a:lnTo>
                  <a:lnTo>
                    <a:pt x="121551" y="19586"/>
                  </a:lnTo>
                  <a:lnTo>
                    <a:pt x="122412" y="20267"/>
                  </a:lnTo>
                  <a:lnTo>
                    <a:pt x="123794" y="21376"/>
                  </a:lnTo>
                  <a:lnTo>
                    <a:pt x="123336" y="21789"/>
                  </a:lnTo>
                  <a:lnTo>
                    <a:pt x="122659" y="22225"/>
                  </a:lnTo>
                  <a:lnTo>
                    <a:pt x="122220" y="22382"/>
                  </a:lnTo>
                  <a:lnTo>
                    <a:pt x="121845" y="22397"/>
                  </a:lnTo>
                  <a:lnTo>
                    <a:pt x="121338" y="22308"/>
                  </a:lnTo>
                  <a:lnTo>
                    <a:pt x="119915" y="21408"/>
                  </a:lnTo>
                  <a:lnTo>
                    <a:pt x="119233" y="21248"/>
                  </a:lnTo>
                  <a:lnTo>
                    <a:pt x="119040" y="21329"/>
                  </a:lnTo>
                  <a:lnTo>
                    <a:pt x="118873" y="21809"/>
                  </a:lnTo>
                  <a:lnTo>
                    <a:pt x="118930" y="22293"/>
                  </a:lnTo>
                  <a:lnTo>
                    <a:pt x="119074" y="22576"/>
                  </a:lnTo>
                  <a:lnTo>
                    <a:pt x="120205" y="23272"/>
                  </a:lnTo>
                  <a:lnTo>
                    <a:pt x="120991" y="24020"/>
                  </a:lnTo>
                  <a:lnTo>
                    <a:pt x="121108" y="24254"/>
                  </a:lnTo>
                  <a:lnTo>
                    <a:pt x="121154" y="24808"/>
                  </a:lnTo>
                  <a:lnTo>
                    <a:pt x="120685" y="25143"/>
                  </a:lnTo>
                  <a:lnTo>
                    <a:pt x="119367" y="25210"/>
                  </a:lnTo>
                  <a:lnTo>
                    <a:pt x="118160" y="24745"/>
                  </a:lnTo>
                  <a:lnTo>
                    <a:pt x="116575" y="23981"/>
                  </a:lnTo>
                  <a:lnTo>
                    <a:pt x="116367" y="23985"/>
                  </a:lnTo>
                  <a:lnTo>
                    <a:pt x="116144" y="24115"/>
                  </a:lnTo>
                  <a:lnTo>
                    <a:pt x="116057" y="24249"/>
                  </a:lnTo>
                  <a:lnTo>
                    <a:pt x="116170" y="24606"/>
                  </a:lnTo>
                  <a:lnTo>
                    <a:pt x="116688" y="25012"/>
                  </a:lnTo>
                  <a:lnTo>
                    <a:pt x="117698" y="25611"/>
                  </a:lnTo>
                  <a:lnTo>
                    <a:pt x="118757" y="26501"/>
                  </a:lnTo>
                  <a:lnTo>
                    <a:pt x="119045" y="26888"/>
                  </a:lnTo>
                  <a:lnTo>
                    <a:pt x="119029" y="27193"/>
                  </a:lnTo>
                  <a:lnTo>
                    <a:pt x="118734" y="27402"/>
                  </a:lnTo>
                  <a:lnTo>
                    <a:pt x="117905" y="27472"/>
                  </a:lnTo>
                  <a:lnTo>
                    <a:pt x="116381" y="27077"/>
                  </a:lnTo>
                  <a:lnTo>
                    <a:pt x="115367" y="26604"/>
                  </a:lnTo>
                  <a:lnTo>
                    <a:pt x="114486" y="26477"/>
                  </a:lnTo>
                  <a:lnTo>
                    <a:pt x="114391" y="26641"/>
                  </a:lnTo>
                  <a:lnTo>
                    <a:pt x="114395" y="26827"/>
                  </a:lnTo>
                  <a:lnTo>
                    <a:pt x="114554" y="27337"/>
                  </a:lnTo>
                  <a:lnTo>
                    <a:pt x="115408" y="28613"/>
                  </a:lnTo>
                  <a:lnTo>
                    <a:pt x="115752" y="29276"/>
                  </a:lnTo>
                  <a:lnTo>
                    <a:pt x="115782" y="29633"/>
                  </a:lnTo>
                  <a:lnTo>
                    <a:pt x="115661" y="29934"/>
                  </a:lnTo>
                  <a:lnTo>
                    <a:pt x="115241" y="30399"/>
                  </a:lnTo>
                  <a:lnTo>
                    <a:pt x="114928" y="30633"/>
                  </a:lnTo>
                  <a:lnTo>
                    <a:pt x="112958" y="30842"/>
                  </a:lnTo>
                  <a:lnTo>
                    <a:pt x="112447" y="31036"/>
                  </a:lnTo>
                  <a:lnTo>
                    <a:pt x="112288" y="31274"/>
                  </a:lnTo>
                  <a:lnTo>
                    <a:pt x="112292" y="31534"/>
                  </a:lnTo>
                  <a:lnTo>
                    <a:pt x="112428" y="31914"/>
                  </a:lnTo>
                  <a:lnTo>
                    <a:pt x="112912" y="32487"/>
                  </a:lnTo>
                  <a:lnTo>
                    <a:pt x="112946" y="32896"/>
                  </a:lnTo>
                  <a:lnTo>
                    <a:pt x="112742" y="33358"/>
                  </a:lnTo>
                  <a:lnTo>
                    <a:pt x="112507" y="33696"/>
                  </a:lnTo>
                  <a:lnTo>
                    <a:pt x="111970" y="33975"/>
                  </a:lnTo>
                  <a:lnTo>
                    <a:pt x="111649" y="34258"/>
                  </a:lnTo>
                  <a:lnTo>
                    <a:pt x="111449" y="35058"/>
                  </a:lnTo>
                  <a:lnTo>
                    <a:pt x="111672" y="35378"/>
                  </a:lnTo>
                  <a:lnTo>
                    <a:pt x="112745" y="35017"/>
                  </a:lnTo>
                  <a:lnTo>
                    <a:pt x="112900" y="34909"/>
                  </a:lnTo>
                  <a:lnTo>
                    <a:pt x="113123" y="34507"/>
                  </a:lnTo>
                  <a:lnTo>
                    <a:pt x="113970" y="34552"/>
                  </a:lnTo>
                  <a:lnTo>
                    <a:pt x="114299" y="34400"/>
                  </a:lnTo>
                  <a:lnTo>
                    <a:pt x="115003" y="33697"/>
                  </a:lnTo>
                  <a:lnTo>
                    <a:pt x="115717" y="34039"/>
                  </a:lnTo>
                  <a:lnTo>
                    <a:pt x="116402" y="33626"/>
                  </a:lnTo>
                  <a:lnTo>
                    <a:pt x="116901" y="33750"/>
                  </a:lnTo>
                  <a:lnTo>
                    <a:pt x="117627" y="33597"/>
                  </a:lnTo>
                  <a:lnTo>
                    <a:pt x="118066" y="33315"/>
                  </a:lnTo>
                  <a:lnTo>
                    <a:pt x="118399" y="33365"/>
                  </a:lnTo>
                  <a:lnTo>
                    <a:pt x="118780" y="34111"/>
                  </a:lnTo>
                  <a:lnTo>
                    <a:pt x="118882" y="34848"/>
                  </a:lnTo>
                  <a:lnTo>
                    <a:pt x="119642" y="36190"/>
                  </a:lnTo>
                  <a:lnTo>
                    <a:pt x="120083" y="36363"/>
                  </a:lnTo>
                  <a:lnTo>
                    <a:pt x="120446" y="36687"/>
                  </a:lnTo>
                  <a:lnTo>
                    <a:pt x="120682" y="36768"/>
                  </a:lnTo>
                  <a:lnTo>
                    <a:pt x="122047" y="36979"/>
                  </a:lnTo>
                  <a:lnTo>
                    <a:pt x="123206" y="36775"/>
                  </a:lnTo>
                  <a:lnTo>
                    <a:pt x="124648" y="36279"/>
                  </a:lnTo>
                  <a:lnTo>
                    <a:pt x="125032" y="36026"/>
                  </a:lnTo>
                  <a:lnTo>
                    <a:pt x="125426" y="35315"/>
                  </a:lnTo>
                  <a:lnTo>
                    <a:pt x="125384" y="34828"/>
                  </a:lnTo>
                  <a:lnTo>
                    <a:pt x="125433" y="34478"/>
                  </a:lnTo>
                  <a:lnTo>
                    <a:pt x="125854" y="33075"/>
                  </a:lnTo>
                  <a:lnTo>
                    <a:pt x="126087" y="32822"/>
                  </a:lnTo>
                  <a:lnTo>
                    <a:pt x="126477" y="31734"/>
                  </a:lnTo>
                  <a:lnTo>
                    <a:pt x="126543" y="31362"/>
                  </a:lnTo>
                  <a:lnTo>
                    <a:pt x="126843" y="30850"/>
                  </a:lnTo>
                  <a:lnTo>
                    <a:pt x="127528" y="30835"/>
                  </a:lnTo>
                  <a:lnTo>
                    <a:pt x="128325" y="31315"/>
                  </a:lnTo>
                  <a:lnTo>
                    <a:pt x="128465" y="31777"/>
                  </a:lnTo>
                  <a:lnTo>
                    <a:pt x="128348" y="31966"/>
                  </a:lnTo>
                  <a:lnTo>
                    <a:pt x="128080" y="32093"/>
                  </a:lnTo>
                  <a:lnTo>
                    <a:pt x="128276" y="32641"/>
                  </a:lnTo>
                  <a:lnTo>
                    <a:pt x="127757" y="32555"/>
                  </a:lnTo>
                  <a:lnTo>
                    <a:pt x="127565" y="33030"/>
                  </a:lnTo>
                  <a:lnTo>
                    <a:pt x="127346" y="33949"/>
                  </a:lnTo>
                  <a:lnTo>
                    <a:pt x="127407" y="34290"/>
                  </a:lnTo>
                  <a:lnTo>
                    <a:pt x="127116" y="35256"/>
                  </a:lnTo>
                  <a:lnTo>
                    <a:pt x="126681" y="35978"/>
                  </a:lnTo>
                  <a:lnTo>
                    <a:pt x="126016" y="37797"/>
                  </a:lnTo>
                  <a:lnTo>
                    <a:pt x="126083" y="38284"/>
                  </a:lnTo>
                  <a:lnTo>
                    <a:pt x="126458" y="38278"/>
                  </a:lnTo>
                  <a:lnTo>
                    <a:pt x="127353" y="38727"/>
                  </a:lnTo>
                  <a:lnTo>
                    <a:pt x="127600" y="38982"/>
                  </a:lnTo>
                  <a:lnTo>
                    <a:pt x="128070" y="40250"/>
                  </a:lnTo>
                  <a:lnTo>
                    <a:pt x="128325" y="41559"/>
                  </a:lnTo>
                  <a:lnTo>
                    <a:pt x="128039" y="41883"/>
                  </a:lnTo>
                  <a:lnTo>
                    <a:pt x="127493" y="42267"/>
                  </a:lnTo>
                  <a:lnTo>
                    <a:pt x="127241" y="42660"/>
                  </a:lnTo>
                  <a:lnTo>
                    <a:pt x="127101" y="43253"/>
                  </a:lnTo>
                  <a:lnTo>
                    <a:pt x="127590" y="43409"/>
                  </a:lnTo>
                  <a:lnTo>
                    <a:pt x="127916" y="43675"/>
                  </a:lnTo>
                  <a:lnTo>
                    <a:pt x="127868" y="44342"/>
                  </a:lnTo>
                  <a:lnTo>
                    <a:pt x="127581" y="45297"/>
                  </a:lnTo>
                  <a:lnTo>
                    <a:pt x="127616" y="45581"/>
                  </a:lnTo>
                  <a:lnTo>
                    <a:pt x="127857" y="45797"/>
                  </a:lnTo>
                  <a:lnTo>
                    <a:pt x="128171" y="46592"/>
                  </a:lnTo>
                  <a:lnTo>
                    <a:pt x="127841" y="47034"/>
                  </a:lnTo>
                  <a:lnTo>
                    <a:pt x="127647" y="47428"/>
                  </a:lnTo>
                  <a:lnTo>
                    <a:pt x="127322" y="48439"/>
                  </a:lnTo>
                  <a:lnTo>
                    <a:pt x="127332" y="48704"/>
                  </a:lnTo>
                  <a:lnTo>
                    <a:pt x="126838" y="49983"/>
                  </a:lnTo>
                  <a:lnTo>
                    <a:pt x="126612" y="50299"/>
                  </a:lnTo>
                  <a:lnTo>
                    <a:pt x="126370" y="50426"/>
                  </a:lnTo>
                  <a:lnTo>
                    <a:pt x="126137" y="50429"/>
                  </a:lnTo>
                  <a:lnTo>
                    <a:pt x="125633" y="50304"/>
                  </a:lnTo>
                  <a:lnTo>
                    <a:pt x="125226" y="50542"/>
                  </a:lnTo>
                  <a:lnTo>
                    <a:pt x="124862" y="50804"/>
                  </a:lnTo>
                  <a:lnTo>
                    <a:pt x="124520" y="51220"/>
                  </a:lnTo>
                  <a:lnTo>
                    <a:pt x="124384" y="51848"/>
                  </a:lnTo>
                  <a:lnTo>
                    <a:pt x="123966" y="52276"/>
                  </a:lnTo>
                  <a:lnTo>
                    <a:pt x="123252" y="52719"/>
                  </a:lnTo>
                  <a:lnTo>
                    <a:pt x="122770" y="52815"/>
                  </a:lnTo>
                  <a:lnTo>
                    <a:pt x="122480" y="52751"/>
                  </a:lnTo>
                  <a:lnTo>
                    <a:pt x="122356" y="52879"/>
                  </a:lnTo>
                  <a:lnTo>
                    <a:pt x="122067" y="52995"/>
                  </a:lnTo>
                  <a:lnTo>
                    <a:pt x="121947" y="53311"/>
                  </a:lnTo>
                  <a:lnTo>
                    <a:pt x="121796" y="53497"/>
                  </a:lnTo>
                  <a:lnTo>
                    <a:pt x="121585" y="53971"/>
                  </a:lnTo>
                  <a:lnTo>
                    <a:pt x="121415" y="54427"/>
                  </a:lnTo>
                  <a:lnTo>
                    <a:pt x="120576" y="55881"/>
                  </a:lnTo>
                  <a:lnTo>
                    <a:pt x="119882" y="56539"/>
                  </a:lnTo>
                  <a:lnTo>
                    <a:pt x="119695" y="56590"/>
                  </a:lnTo>
                  <a:lnTo>
                    <a:pt x="119399" y="56884"/>
                  </a:lnTo>
                  <a:lnTo>
                    <a:pt x="119079" y="57806"/>
                  </a:lnTo>
                  <a:lnTo>
                    <a:pt x="119212" y="58450"/>
                  </a:lnTo>
                  <a:lnTo>
                    <a:pt x="119448" y="58786"/>
                  </a:lnTo>
                  <a:lnTo>
                    <a:pt x="119374" y="59281"/>
                  </a:lnTo>
                  <a:lnTo>
                    <a:pt x="119298" y="59432"/>
                  </a:lnTo>
                  <a:lnTo>
                    <a:pt x="119281" y="59693"/>
                  </a:lnTo>
                  <a:lnTo>
                    <a:pt x="119412" y="60027"/>
                  </a:lnTo>
                  <a:lnTo>
                    <a:pt x="119666" y="60226"/>
                  </a:lnTo>
                  <a:lnTo>
                    <a:pt x="119733" y="61169"/>
                  </a:lnTo>
                  <a:lnTo>
                    <a:pt x="119137" y="61884"/>
                  </a:lnTo>
                  <a:lnTo>
                    <a:pt x="118593" y="62349"/>
                  </a:lnTo>
                  <a:lnTo>
                    <a:pt x="117841" y="62199"/>
                  </a:lnTo>
                  <a:lnTo>
                    <a:pt x="116456" y="62838"/>
                  </a:lnTo>
                  <a:lnTo>
                    <a:pt x="115442" y="63572"/>
                  </a:lnTo>
                  <a:lnTo>
                    <a:pt x="115172" y="64475"/>
                  </a:lnTo>
                  <a:lnTo>
                    <a:pt x="114666" y="65655"/>
                  </a:lnTo>
                  <a:lnTo>
                    <a:pt x="114325" y="65813"/>
                  </a:lnTo>
                  <a:lnTo>
                    <a:pt x="113588" y="66361"/>
                  </a:lnTo>
                  <a:lnTo>
                    <a:pt x="113313" y="66875"/>
                  </a:lnTo>
                  <a:lnTo>
                    <a:pt x="113104" y="66963"/>
                  </a:lnTo>
                  <a:lnTo>
                    <a:pt x="112936" y="66921"/>
                  </a:lnTo>
                  <a:lnTo>
                    <a:pt x="112296" y="66221"/>
                  </a:lnTo>
                  <a:lnTo>
                    <a:pt x="111687" y="66732"/>
                  </a:lnTo>
                  <a:lnTo>
                    <a:pt x="112552" y="67719"/>
                  </a:lnTo>
                  <a:lnTo>
                    <a:pt x="112458" y="68135"/>
                  </a:lnTo>
                  <a:lnTo>
                    <a:pt x="111661" y="69354"/>
                  </a:lnTo>
                  <a:lnTo>
                    <a:pt x="111763" y="69852"/>
                  </a:lnTo>
                  <a:lnTo>
                    <a:pt x="111739" y="70323"/>
                  </a:lnTo>
                  <a:lnTo>
                    <a:pt x="111294" y="71231"/>
                  </a:lnTo>
                  <a:lnTo>
                    <a:pt x="111186" y="71476"/>
                  </a:lnTo>
                  <a:lnTo>
                    <a:pt x="111497" y="72042"/>
                  </a:lnTo>
                  <a:lnTo>
                    <a:pt x="111767" y="72161"/>
                  </a:lnTo>
                  <a:lnTo>
                    <a:pt x="111767" y="72928"/>
                  </a:lnTo>
                  <a:lnTo>
                    <a:pt x="111478" y="72966"/>
                  </a:lnTo>
                  <a:lnTo>
                    <a:pt x="110796" y="74257"/>
                  </a:lnTo>
                  <a:lnTo>
                    <a:pt x="110389" y="75230"/>
                  </a:lnTo>
                  <a:lnTo>
                    <a:pt x="109790" y="76493"/>
                  </a:lnTo>
                  <a:lnTo>
                    <a:pt x="109479" y="77257"/>
                  </a:lnTo>
                  <a:lnTo>
                    <a:pt x="109247" y="77656"/>
                  </a:lnTo>
                  <a:lnTo>
                    <a:pt x="109133" y="77978"/>
                  </a:lnTo>
                  <a:lnTo>
                    <a:pt x="109231" y="78358"/>
                  </a:lnTo>
                  <a:lnTo>
                    <a:pt x="109198" y="78611"/>
                  </a:lnTo>
                  <a:lnTo>
                    <a:pt x="108481" y="79778"/>
                  </a:lnTo>
                  <a:lnTo>
                    <a:pt x="108213" y="79796"/>
                  </a:lnTo>
                  <a:lnTo>
                    <a:pt x="107852" y="79765"/>
                  </a:lnTo>
                  <a:lnTo>
                    <a:pt x="107617" y="80097"/>
                  </a:lnTo>
                  <a:lnTo>
                    <a:pt x="107639" y="80308"/>
                  </a:lnTo>
                  <a:lnTo>
                    <a:pt x="107422" y="80671"/>
                  </a:lnTo>
                  <a:lnTo>
                    <a:pt x="107178" y="81237"/>
                  </a:lnTo>
                  <a:lnTo>
                    <a:pt x="107146" y="81747"/>
                  </a:lnTo>
                  <a:lnTo>
                    <a:pt x="106488" y="82925"/>
                  </a:lnTo>
                  <a:lnTo>
                    <a:pt x="106362" y="83442"/>
                  </a:lnTo>
                  <a:lnTo>
                    <a:pt x="106105" y="84017"/>
                  </a:lnTo>
                  <a:lnTo>
                    <a:pt x="105990" y="84161"/>
                  </a:lnTo>
                  <a:lnTo>
                    <a:pt x="105557" y="85222"/>
                  </a:lnTo>
                  <a:lnTo>
                    <a:pt x="105152" y="85770"/>
                  </a:lnTo>
                  <a:lnTo>
                    <a:pt x="104470" y="86978"/>
                  </a:lnTo>
                  <a:lnTo>
                    <a:pt x="104432" y="87481"/>
                  </a:lnTo>
                  <a:lnTo>
                    <a:pt x="104046" y="87979"/>
                  </a:lnTo>
                  <a:lnTo>
                    <a:pt x="103177" y="88624"/>
                  </a:lnTo>
                  <a:lnTo>
                    <a:pt x="102986" y="88646"/>
                  </a:lnTo>
                  <a:lnTo>
                    <a:pt x="102305" y="88520"/>
                  </a:lnTo>
                  <a:lnTo>
                    <a:pt x="102143" y="88906"/>
                  </a:lnTo>
                  <a:lnTo>
                    <a:pt x="102085" y="89770"/>
                  </a:lnTo>
                  <a:lnTo>
                    <a:pt x="101909" y="90473"/>
                  </a:lnTo>
                  <a:lnTo>
                    <a:pt x="101400" y="90780"/>
                  </a:lnTo>
                  <a:lnTo>
                    <a:pt x="100872" y="91940"/>
                  </a:lnTo>
                  <a:lnTo>
                    <a:pt x="100871" y="92100"/>
                  </a:lnTo>
                  <a:lnTo>
                    <a:pt x="101081" y="92350"/>
                  </a:lnTo>
                  <a:lnTo>
                    <a:pt x="101058" y="92479"/>
                  </a:lnTo>
                  <a:lnTo>
                    <a:pt x="100878" y="92718"/>
                  </a:lnTo>
                  <a:lnTo>
                    <a:pt x="100145" y="92993"/>
                  </a:lnTo>
                  <a:lnTo>
                    <a:pt x="99315" y="93019"/>
                  </a:lnTo>
                  <a:lnTo>
                    <a:pt x="98757" y="93201"/>
                  </a:lnTo>
                  <a:lnTo>
                    <a:pt x="98455" y="93620"/>
                  </a:lnTo>
                  <a:lnTo>
                    <a:pt x="98212" y="94878"/>
                  </a:lnTo>
                  <a:lnTo>
                    <a:pt x="97747" y="95482"/>
                  </a:lnTo>
                  <a:lnTo>
                    <a:pt x="97264" y="95789"/>
                  </a:lnTo>
                  <a:lnTo>
                    <a:pt x="97442" y="97288"/>
                  </a:lnTo>
                  <a:lnTo>
                    <a:pt x="97618" y="97876"/>
                  </a:lnTo>
                  <a:lnTo>
                    <a:pt x="96594" y="98696"/>
                  </a:lnTo>
                  <a:lnTo>
                    <a:pt x="95852" y="98737"/>
                  </a:lnTo>
                  <a:lnTo>
                    <a:pt x="95782" y="99052"/>
                  </a:lnTo>
                  <a:lnTo>
                    <a:pt x="95535" y="99169"/>
                  </a:lnTo>
                  <a:lnTo>
                    <a:pt x="94913" y="99225"/>
                  </a:lnTo>
                  <a:lnTo>
                    <a:pt x="94663" y="99096"/>
                  </a:lnTo>
                  <a:lnTo>
                    <a:pt x="93967" y="99187"/>
                  </a:lnTo>
                  <a:lnTo>
                    <a:pt x="93782" y="99586"/>
                  </a:lnTo>
                  <a:lnTo>
                    <a:pt x="92920" y="99735"/>
                  </a:lnTo>
                  <a:lnTo>
                    <a:pt x="92571" y="100034"/>
                  </a:lnTo>
                  <a:lnTo>
                    <a:pt x="92366" y="100319"/>
                  </a:lnTo>
                  <a:lnTo>
                    <a:pt x="91934" y="100411"/>
                  </a:lnTo>
                  <a:lnTo>
                    <a:pt x="91195" y="101366"/>
                  </a:lnTo>
                  <a:lnTo>
                    <a:pt x="91052" y="101680"/>
                  </a:lnTo>
                  <a:lnTo>
                    <a:pt x="90899" y="102702"/>
                  </a:lnTo>
                  <a:lnTo>
                    <a:pt x="88712" y="103225"/>
                  </a:lnTo>
                  <a:lnTo>
                    <a:pt x="88453" y="103455"/>
                  </a:lnTo>
                  <a:lnTo>
                    <a:pt x="87543" y="103849"/>
                  </a:lnTo>
                  <a:lnTo>
                    <a:pt x="87130" y="104777"/>
                  </a:lnTo>
                  <a:lnTo>
                    <a:pt x="86911" y="105029"/>
                  </a:lnTo>
                  <a:lnTo>
                    <a:pt x="86271" y="105311"/>
                  </a:lnTo>
                  <a:lnTo>
                    <a:pt x="85925" y="105173"/>
                  </a:lnTo>
                  <a:lnTo>
                    <a:pt x="85707" y="105026"/>
                  </a:lnTo>
                  <a:lnTo>
                    <a:pt x="84626" y="104812"/>
                  </a:lnTo>
                  <a:lnTo>
                    <a:pt x="83692" y="105953"/>
                  </a:lnTo>
                  <a:lnTo>
                    <a:pt x="83166" y="107369"/>
                  </a:lnTo>
                  <a:lnTo>
                    <a:pt x="83070" y="107570"/>
                  </a:lnTo>
                  <a:lnTo>
                    <a:pt x="83320" y="108386"/>
                  </a:lnTo>
                  <a:lnTo>
                    <a:pt x="82986" y="109184"/>
                  </a:lnTo>
                  <a:lnTo>
                    <a:pt x="83285" y="109567"/>
                  </a:lnTo>
                  <a:lnTo>
                    <a:pt x="84056" y="110207"/>
                  </a:lnTo>
                  <a:lnTo>
                    <a:pt x="83560" y="111036"/>
                  </a:lnTo>
                  <a:lnTo>
                    <a:pt x="82307" y="112356"/>
                  </a:lnTo>
                  <a:lnTo>
                    <a:pt x="81991" y="112181"/>
                  </a:lnTo>
                  <a:lnTo>
                    <a:pt x="81680" y="111797"/>
                  </a:lnTo>
                  <a:lnTo>
                    <a:pt x="81470" y="111404"/>
                  </a:lnTo>
                  <a:lnTo>
                    <a:pt x="81071" y="111165"/>
                  </a:lnTo>
                  <a:lnTo>
                    <a:pt x="80746" y="111114"/>
                  </a:lnTo>
                  <a:lnTo>
                    <a:pt x="80334" y="111436"/>
                  </a:lnTo>
                  <a:lnTo>
                    <a:pt x="79710" y="112109"/>
                  </a:lnTo>
                  <a:lnTo>
                    <a:pt x="79298" y="112362"/>
                  </a:lnTo>
                  <a:lnTo>
                    <a:pt x="78686" y="112604"/>
                  </a:lnTo>
                  <a:lnTo>
                    <a:pt x="78104" y="112535"/>
                  </a:lnTo>
                  <a:lnTo>
                    <a:pt x="77824" y="112400"/>
                  </a:lnTo>
                  <a:lnTo>
                    <a:pt x="77543" y="112488"/>
                  </a:lnTo>
                  <a:lnTo>
                    <a:pt x="77093" y="113148"/>
                  </a:lnTo>
                  <a:lnTo>
                    <a:pt x="77007" y="113319"/>
                  </a:lnTo>
                  <a:lnTo>
                    <a:pt x="77011" y="113463"/>
                  </a:lnTo>
                  <a:lnTo>
                    <a:pt x="76673" y="113136"/>
                  </a:lnTo>
                  <a:lnTo>
                    <a:pt x="76962" y="112987"/>
                  </a:lnTo>
                  <a:lnTo>
                    <a:pt x="77026" y="112689"/>
                  </a:lnTo>
                  <a:lnTo>
                    <a:pt x="76222" y="112020"/>
                  </a:lnTo>
                  <a:lnTo>
                    <a:pt x="75797" y="111960"/>
                  </a:lnTo>
                  <a:lnTo>
                    <a:pt x="75050" y="112206"/>
                  </a:lnTo>
                  <a:lnTo>
                    <a:pt x="74137" y="112262"/>
                  </a:lnTo>
                  <a:lnTo>
                    <a:pt x="73485" y="111890"/>
                  </a:lnTo>
                  <a:lnTo>
                    <a:pt x="72968" y="111299"/>
                  </a:lnTo>
                  <a:lnTo>
                    <a:pt x="72179" y="111594"/>
                  </a:lnTo>
                  <a:lnTo>
                    <a:pt x="70778" y="110987"/>
                  </a:lnTo>
                  <a:lnTo>
                    <a:pt x="70199" y="110953"/>
                  </a:lnTo>
                  <a:lnTo>
                    <a:pt x="69338" y="110729"/>
                  </a:lnTo>
                  <a:lnTo>
                    <a:pt x="69625" y="109903"/>
                  </a:lnTo>
                  <a:lnTo>
                    <a:pt x="69921" y="108494"/>
                  </a:lnTo>
                  <a:lnTo>
                    <a:pt x="70967" y="107171"/>
                  </a:lnTo>
                  <a:lnTo>
                    <a:pt x="70844" y="106971"/>
                  </a:lnTo>
                  <a:lnTo>
                    <a:pt x="71853" y="105629"/>
                  </a:lnTo>
                  <a:lnTo>
                    <a:pt x="71797" y="105341"/>
                  </a:lnTo>
                  <a:lnTo>
                    <a:pt x="72477" y="105041"/>
                  </a:lnTo>
                  <a:lnTo>
                    <a:pt x="72651" y="105155"/>
                  </a:lnTo>
                  <a:lnTo>
                    <a:pt x="73881" y="104145"/>
                  </a:lnTo>
                  <a:lnTo>
                    <a:pt x="73539" y="103209"/>
                  </a:lnTo>
                  <a:lnTo>
                    <a:pt x="72906" y="103134"/>
                  </a:lnTo>
                  <a:lnTo>
                    <a:pt x="72433" y="102955"/>
                  </a:lnTo>
                  <a:lnTo>
                    <a:pt x="72015" y="101764"/>
                  </a:lnTo>
                  <a:lnTo>
                    <a:pt x="71614" y="101233"/>
                  </a:lnTo>
                  <a:lnTo>
                    <a:pt x="71186" y="100974"/>
                  </a:lnTo>
                  <a:lnTo>
                    <a:pt x="71507" y="100658"/>
                  </a:lnTo>
                  <a:lnTo>
                    <a:pt x="71890" y="100558"/>
                  </a:lnTo>
                  <a:lnTo>
                    <a:pt x="72202" y="100580"/>
                  </a:lnTo>
                  <a:lnTo>
                    <a:pt x="72582" y="100937"/>
                  </a:lnTo>
                  <a:lnTo>
                    <a:pt x="72965" y="101023"/>
                  </a:lnTo>
                  <a:lnTo>
                    <a:pt x="73913" y="100845"/>
                  </a:lnTo>
                  <a:lnTo>
                    <a:pt x="74212" y="100549"/>
                  </a:lnTo>
                  <a:lnTo>
                    <a:pt x="73969" y="100729"/>
                  </a:lnTo>
                  <a:lnTo>
                    <a:pt x="73518" y="100863"/>
                  </a:lnTo>
                  <a:lnTo>
                    <a:pt x="72758" y="100964"/>
                  </a:lnTo>
                  <a:lnTo>
                    <a:pt x="71957" y="100259"/>
                  </a:lnTo>
                  <a:lnTo>
                    <a:pt x="71292" y="100224"/>
                  </a:lnTo>
                  <a:lnTo>
                    <a:pt x="70991" y="100339"/>
                  </a:lnTo>
                  <a:lnTo>
                    <a:pt x="69806" y="101105"/>
                  </a:lnTo>
                  <a:lnTo>
                    <a:pt x="69234" y="101831"/>
                  </a:lnTo>
                  <a:lnTo>
                    <a:pt x="69181" y="101688"/>
                  </a:lnTo>
                  <a:lnTo>
                    <a:pt x="68911" y="101127"/>
                  </a:lnTo>
                  <a:lnTo>
                    <a:pt x="68219" y="100133"/>
                  </a:lnTo>
                  <a:lnTo>
                    <a:pt x="67791" y="100315"/>
                  </a:lnTo>
                  <a:lnTo>
                    <a:pt x="67050" y="100776"/>
                  </a:lnTo>
                  <a:lnTo>
                    <a:pt x="66696" y="101100"/>
                  </a:lnTo>
                  <a:lnTo>
                    <a:pt x="66275" y="101669"/>
                  </a:lnTo>
                  <a:lnTo>
                    <a:pt x="66068" y="102068"/>
                  </a:lnTo>
                  <a:lnTo>
                    <a:pt x="64797" y="101349"/>
                  </a:lnTo>
                  <a:lnTo>
                    <a:pt x="63733" y="100861"/>
                  </a:lnTo>
                  <a:lnTo>
                    <a:pt x="63414" y="99834"/>
                  </a:lnTo>
                  <a:lnTo>
                    <a:pt x="63628" y="99227"/>
                  </a:lnTo>
                  <a:lnTo>
                    <a:pt x="63489" y="98915"/>
                  </a:lnTo>
                  <a:lnTo>
                    <a:pt x="63526" y="98688"/>
                  </a:lnTo>
                  <a:lnTo>
                    <a:pt x="64346" y="97854"/>
                  </a:lnTo>
                  <a:lnTo>
                    <a:pt x="64373" y="97724"/>
                  </a:lnTo>
                  <a:lnTo>
                    <a:pt x="63955" y="97374"/>
                  </a:lnTo>
                  <a:lnTo>
                    <a:pt x="63737" y="97065"/>
                  </a:lnTo>
                  <a:lnTo>
                    <a:pt x="63948" y="96734"/>
                  </a:lnTo>
                  <a:lnTo>
                    <a:pt x="63718" y="94839"/>
                  </a:lnTo>
                  <a:lnTo>
                    <a:pt x="63436" y="93623"/>
                  </a:lnTo>
                  <a:lnTo>
                    <a:pt x="62525" y="92335"/>
                  </a:lnTo>
                  <a:lnTo>
                    <a:pt x="62107" y="92110"/>
                  </a:lnTo>
                  <a:lnTo>
                    <a:pt x="60708" y="93288"/>
                  </a:lnTo>
                  <a:lnTo>
                    <a:pt x="59598" y="94584"/>
                  </a:lnTo>
                  <a:lnTo>
                    <a:pt x="58959" y="95376"/>
                  </a:lnTo>
                  <a:lnTo>
                    <a:pt x="58282" y="96489"/>
                  </a:lnTo>
                  <a:lnTo>
                    <a:pt x="58764" y="97974"/>
                  </a:lnTo>
                  <a:lnTo>
                    <a:pt x="59145" y="98782"/>
                  </a:lnTo>
                  <a:lnTo>
                    <a:pt x="59284" y="98964"/>
                  </a:lnTo>
                  <a:lnTo>
                    <a:pt x="59691" y="99145"/>
                  </a:lnTo>
                  <a:lnTo>
                    <a:pt x="60006" y="99626"/>
                  </a:lnTo>
                  <a:lnTo>
                    <a:pt x="60055" y="99872"/>
                  </a:lnTo>
                  <a:lnTo>
                    <a:pt x="59890" y="100114"/>
                  </a:lnTo>
                  <a:lnTo>
                    <a:pt x="59875" y="100255"/>
                  </a:lnTo>
                  <a:lnTo>
                    <a:pt x="60018" y="100828"/>
                  </a:lnTo>
                  <a:lnTo>
                    <a:pt x="60326" y="100598"/>
                  </a:lnTo>
                  <a:lnTo>
                    <a:pt x="60875" y="99916"/>
                  </a:lnTo>
                  <a:lnTo>
                    <a:pt x="61236" y="100047"/>
                  </a:lnTo>
                  <a:lnTo>
                    <a:pt x="62665" y="100999"/>
                  </a:lnTo>
                  <a:lnTo>
                    <a:pt x="62451" y="102030"/>
                  </a:lnTo>
                  <a:lnTo>
                    <a:pt x="62489" y="102294"/>
                  </a:lnTo>
                  <a:lnTo>
                    <a:pt x="62673" y="102752"/>
                  </a:lnTo>
                  <a:lnTo>
                    <a:pt x="62647" y="102987"/>
                  </a:lnTo>
                  <a:lnTo>
                    <a:pt x="62936" y="103299"/>
                  </a:lnTo>
                  <a:lnTo>
                    <a:pt x="64085" y="104126"/>
                  </a:lnTo>
                  <a:lnTo>
                    <a:pt x="63749" y="103948"/>
                  </a:lnTo>
                  <a:lnTo>
                    <a:pt x="63009" y="103398"/>
                  </a:lnTo>
                  <a:lnTo>
                    <a:pt x="62129" y="102559"/>
                  </a:lnTo>
                  <a:lnTo>
                    <a:pt x="61911" y="102401"/>
                  </a:lnTo>
                  <a:lnTo>
                    <a:pt x="61757" y="102311"/>
                  </a:lnTo>
                  <a:lnTo>
                    <a:pt x="61408" y="102260"/>
                  </a:lnTo>
                  <a:lnTo>
                    <a:pt x="61185" y="102371"/>
                  </a:lnTo>
                  <a:lnTo>
                    <a:pt x="61045" y="102527"/>
                  </a:lnTo>
                  <a:lnTo>
                    <a:pt x="60821" y="102894"/>
                  </a:lnTo>
                  <a:lnTo>
                    <a:pt x="60590" y="103429"/>
                  </a:lnTo>
                  <a:lnTo>
                    <a:pt x="60260" y="103845"/>
                  </a:lnTo>
                  <a:lnTo>
                    <a:pt x="59848" y="104488"/>
                  </a:lnTo>
                  <a:lnTo>
                    <a:pt x="59699" y="104564"/>
                  </a:lnTo>
                  <a:lnTo>
                    <a:pt x="58989" y="104501"/>
                  </a:lnTo>
                  <a:lnTo>
                    <a:pt x="58756" y="104513"/>
                  </a:lnTo>
                  <a:lnTo>
                    <a:pt x="58606" y="104618"/>
                  </a:lnTo>
                  <a:lnTo>
                    <a:pt x="58606" y="104867"/>
                  </a:lnTo>
                  <a:lnTo>
                    <a:pt x="58861" y="105165"/>
                  </a:lnTo>
                  <a:lnTo>
                    <a:pt x="59042" y="105697"/>
                  </a:lnTo>
                  <a:lnTo>
                    <a:pt x="59038" y="106054"/>
                  </a:lnTo>
                  <a:lnTo>
                    <a:pt x="58835" y="106703"/>
                  </a:lnTo>
                  <a:lnTo>
                    <a:pt x="58644" y="107141"/>
                  </a:lnTo>
                  <a:lnTo>
                    <a:pt x="58423" y="107272"/>
                  </a:lnTo>
                  <a:lnTo>
                    <a:pt x="58276" y="107272"/>
                  </a:lnTo>
                  <a:lnTo>
                    <a:pt x="58103" y="107141"/>
                  </a:lnTo>
                  <a:lnTo>
                    <a:pt x="57249" y="106234"/>
                  </a:lnTo>
                  <a:lnTo>
                    <a:pt x="56960" y="105951"/>
                  </a:lnTo>
                  <a:lnTo>
                    <a:pt x="56614" y="105750"/>
                  </a:lnTo>
                  <a:lnTo>
                    <a:pt x="56067" y="105501"/>
                  </a:lnTo>
                  <a:lnTo>
                    <a:pt x="55248" y="104165"/>
                  </a:lnTo>
                  <a:lnTo>
                    <a:pt x="54534" y="103848"/>
                  </a:lnTo>
                  <a:lnTo>
                    <a:pt x="54000" y="103234"/>
                  </a:lnTo>
                  <a:lnTo>
                    <a:pt x="53313" y="102805"/>
                  </a:lnTo>
                  <a:lnTo>
                    <a:pt x="53174" y="102790"/>
                  </a:lnTo>
                  <a:lnTo>
                    <a:pt x="52256" y="102876"/>
                  </a:lnTo>
                  <a:lnTo>
                    <a:pt x="51496" y="103192"/>
                  </a:lnTo>
                  <a:lnTo>
                    <a:pt x="51007" y="103244"/>
                  </a:lnTo>
                  <a:lnTo>
                    <a:pt x="50553" y="102965"/>
                  </a:lnTo>
                  <a:lnTo>
                    <a:pt x="50620" y="102619"/>
                  </a:lnTo>
                  <a:lnTo>
                    <a:pt x="51102" y="101584"/>
                  </a:lnTo>
                  <a:lnTo>
                    <a:pt x="51291" y="100664"/>
                  </a:lnTo>
                  <a:lnTo>
                    <a:pt x="51211" y="100393"/>
                  </a:lnTo>
                  <a:lnTo>
                    <a:pt x="51230" y="100162"/>
                  </a:lnTo>
                  <a:lnTo>
                    <a:pt x="51050" y="99805"/>
                  </a:lnTo>
                  <a:lnTo>
                    <a:pt x="50783" y="99809"/>
                  </a:lnTo>
                  <a:lnTo>
                    <a:pt x="50219" y="100002"/>
                  </a:lnTo>
                  <a:lnTo>
                    <a:pt x="49933" y="99939"/>
                  </a:lnTo>
                  <a:lnTo>
                    <a:pt x="49275" y="99164"/>
                  </a:lnTo>
                  <a:lnTo>
                    <a:pt x="49121" y="98822"/>
                  </a:lnTo>
                  <a:lnTo>
                    <a:pt x="49241" y="97486"/>
                  </a:lnTo>
                  <a:lnTo>
                    <a:pt x="49569" y="97344"/>
                  </a:lnTo>
                  <a:lnTo>
                    <a:pt x="49734" y="97396"/>
                  </a:lnTo>
                  <a:lnTo>
                    <a:pt x="49873" y="98078"/>
                  </a:lnTo>
                  <a:lnTo>
                    <a:pt x="50016" y="98226"/>
                  </a:lnTo>
                  <a:lnTo>
                    <a:pt x="50257" y="98219"/>
                  </a:lnTo>
                  <a:lnTo>
                    <a:pt x="50588" y="98089"/>
                  </a:lnTo>
                  <a:lnTo>
                    <a:pt x="50802" y="97832"/>
                  </a:lnTo>
                  <a:lnTo>
                    <a:pt x="50866" y="97274"/>
                  </a:lnTo>
                  <a:lnTo>
                    <a:pt x="50750" y="97024"/>
                  </a:lnTo>
                  <a:lnTo>
                    <a:pt x="50475" y="96667"/>
                  </a:lnTo>
                  <a:lnTo>
                    <a:pt x="50216" y="96488"/>
                  </a:lnTo>
                  <a:lnTo>
                    <a:pt x="49242" y="96484"/>
                  </a:lnTo>
                  <a:lnTo>
                    <a:pt x="48880" y="96737"/>
                  </a:lnTo>
                  <a:lnTo>
                    <a:pt x="48632" y="97318"/>
                  </a:lnTo>
                  <a:lnTo>
                    <a:pt x="48365" y="97378"/>
                  </a:lnTo>
                  <a:lnTo>
                    <a:pt x="48282" y="96495"/>
                  </a:lnTo>
                  <a:lnTo>
                    <a:pt x="48177" y="96437"/>
                  </a:lnTo>
                  <a:lnTo>
                    <a:pt x="48128" y="96979"/>
                  </a:lnTo>
                  <a:lnTo>
                    <a:pt x="48417" y="99622"/>
                  </a:lnTo>
                  <a:lnTo>
                    <a:pt x="48557" y="101576"/>
                  </a:lnTo>
                  <a:lnTo>
                    <a:pt x="46629" y="100216"/>
                  </a:lnTo>
                  <a:lnTo>
                    <a:pt x="45909" y="100151"/>
                  </a:lnTo>
                  <a:lnTo>
                    <a:pt x="44709" y="99630"/>
                  </a:lnTo>
                  <a:lnTo>
                    <a:pt x="44468" y="99768"/>
                  </a:lnTo>
                  <a:lnTo>
                    <a:pt x="44250" y="100080"/>
                  </a:lnTo>
                  <a:lnTo>
                    <a:pt x="43390" y="103222"/>
                  </a:lnTo>
                  <a:lnTo>
                    <a:pt x="43025" y="103028"/>
                  </a:lnTo>
                  <a:lnTo>
                    <a:pt x="42717" y="103017"/>
                  </a:lnTo>
                  <a:lnTo>
                    <a:pt x="41627" y="103260"/>
                  </a:lnTo>
                  <a:lnTo>
                    <a:pt x="41242" y="101875"/>
                  </a:lnTo>
                  <a:lnTo>
                    <a:pt x="41197" y="101116"/>
                  </a:lnTo>
                  <a:lnTo>
                    <a:pt x="40377" y="101049"/>
                  </a:lnTo>
                  <a:lnTo>
                    <a:pt x="40121" y="101079"/>
                  </a:lnTo>
                  <a:lnTo>
                    <a:pt x="39934" y="101433"/>
                  </a:lnTo>
                  <a:lnTo>
                    <a:pt x="39682" y="101575"/>
                  </a:lnTo>
                  <a:lnTo>
                    <a:pt x="39031" y="101560"/>
                  </a:lnTo>
                  <a:lnTo>
                    <a:pt x="37654" y="102884"/>
                  </a:lnTo>
                  <a:lnTo>
                    <a:pt x="37522" y="103550"/>
                  </a:lnTo>
                  <a:lnTo>
                    <a:pt x="37909" y="103949"/>
                  </a:lnTo>
                  <a:lnTo>
                    <a:pt x="38815" y="104243"/>
                  </a:lnTo>
                  <a:lnTo>
                    <a:pt x="39435" y="104594"/>
                  </a:lnTo>
                  <a:lnTo>
                    <a:pt x="39835" y="105226"/>
                  </a:lnTo>
                  <a:lnTo>
                    <a:pt x="39588" y="105431"/>
                  </a:lnTo>
                  <a:lnTo>
                    <a:pt x="38747" y="105740"/>
                  </a:lnTo>
                  <a:lnTo>
                    <a:pt x="38156" y="106052"/>
                  </a:lnTo>
                  <a:lnTo>
                    <a:pt x="37273" y="106789"/>
                  </a:lnTo>
                  <a:lnTo>
                    <a:pt x="35761" y="108277"/>
                  </a:lnTo>
                  <a:lnTo>
                    <a:pt x="34629" y="110774"/>
                  </a:lnTo>
                  <a:lnTo>
                    <a:pt x="33945" y="111407"/>
                  </a:lnTo>
                  <a:lnTo>
                    <a:pt x="33224" y="111943"/>
                  </a:lnTo>
                  <a:lnTo>
                    <a:pt x="33093" y="111967"/>
                  </a:lnTo>
                  <a:lnTo>
                    <a:pt x="32623" y="110554"/>
                  </a:lnTo>
                  <a:lnTo>
                    <a:pt x="32626" y="110331"/>
                  </a:lnTo>
                  <a:lnTo>
                    <a:pt x="32510" y="109921"/>
                  </a:lnTo>
                  <a:lnTo>
                    <a:pt x="31270" y="109251"/>
                  </a:lnTo>
                  <a:lnTo>
                    <a:pt x="30672" y="108604"/>
                  </a:lnTo>
                  <a:lnTo>
                    <a:pt x="29879" y="108161"/>
                  </a:lnTo>
                  <a:lnTo>
                    <a:pt x="29011" y="107941"/>
                  </a:lnTo>
                  <a:lnTo>
                    <a:pt x="28613" y="108183"/>
                  </a:lnTo>
                  <a:lnTo>
                    <a:pt x="28271" y="108258"/>
                  </a:lnTo>
                  <a:lnTo>
                    <a:pt x="27737" y="108079"/>
                  </a:lnTo>
                  <a:lnTo>
                    <a:pt x="27019" y="107622"/>
                  </a:lnTo>
                  <a:lnTo>
                    <a:pt x="26917" y="107391"/>
                  </a:lnTo>
                  <a:lnTo>
                    <a:pt x="27101" y="107060"/>
                  </a:lnTo>
                  <a:lnTo>
                    <a:pt x="27000" y="106621"/>
                  </a:lnTo>
                  <a:lnTo>
                    <a:pt x="26229" y="106029"/>
                  </a:lnTo>
                  <a:lnTo>
                    <a:pt x="23834" y="105193"/>
                  </a:lnTo>
                  <a:lnTo>
                    <a:pt x="23612" y="104984"/>
                  </a:lnTo>
                  <a:lnTo>
                    <a:pt x="23232" y="104795"/>
                  </a:lnTo>
                  <a:lnTo>
                    <a:pt x="22694" y="104973"/>
                  </a:lnTo>
                  <a:lnTo>
                    <a:pt x="19735" y="105020"/>
                  </a:lnTo>
                  <a:lnTo>
                    <a:pt x="18346" y="104358"/>
                  </a:lnTo>
                  <a:lnTo>
                    <a:pt x="17879" y="103527"/>
                  </a:lnTo>
                  <a:lnTo>
                    <a:pt x="17217" y="102887"/>
                  </a:lnTo>
                  <a:lnTo>
                    <a:pt x="17021" y="102797"/>
                  </a:lnTo>
                  <a:lnTo>
                    <a:pt x="16127" y="102756"/>
                  </a:lnTo>
                  <a:lnTo>
                    <a:pt x="14735" y="101450"/>
                  </a:lnTo>
                  <a:lnTo>
                    <a:pt x="14476" y="101118"/>
                  </a:lnTo>
                  <a:lnTo>
                    <a:pt x="13358" y="98713"/>
                  </a:lnTo>
                  <a:lnTo>
                    <a:pt x="13024" y="98673"/>
                  </a:lnTo>
                  <a:lnTo>
                    <a:pt x="12663" y="98509"/>
                  </a:lnTo>
                  <a:lnTo>
                    <a:pt x="12166" y="99533"/>
                  </a:lnTo>
                  <a:lnTo>
                    <a:pt x="11971" y="99269"/>
                  </a:lnTo>
                  <a:lnTo>
                    <a:pt x="11549" y="99075"/>
                  </a:lnTo>
                  <a:lnTo>
                    <a:pt x="11139" y="99716"/>
                  </a:lnTo>
                  <a:lnTo>
                    <a:pt x="9981" y="99362"/>
                  </a:lnTo>
                  <a:lnTo>
                    <a:pt x="9335" y="98916"/>
                  </a:lnTo>
                  <a:lnTo>
                    <a:pt x="8381" y="98461"/>
                  </a:lnTo>
                  <a:lnTo>
                    <a:pt x="8032" y="98393"/>
                  </a:lnTo>
                  <a:lnTo>
                    <a:pt x="7713" y="98190"/>
                  </a:lnTo>
                  <a:lnTo>
                    <a:pt x="7543" y="97947"/>
                  </a:lnTo>
                  <a:lnTo>
                    <a:pt x="7941" y="97982"/>
                  </a:lnTo>
                  <a:lnTo>
                    <a:pt x="8088" y="98258"/>
                  </a:lnTo>
                  <a:lnTo>
                    <a:pt x="8216" y="98321"/>
                  </a:lnTo>
                  <a:lnTo>
                    <a:pt x="8617" y="98204"/>
                  </a:lnTo>
                  <a:lnTo>
                    <a:pt x="8449" y="97833"/>
                  </a:lnTo>
                  <a:lnTo>
                    <a:pt x="7903" y="97432"/>
                  </a:lnTo>
                  <a:lnTo>
                    <a:pt x="7704" y="97383"/>
                  </a:lnTo>
                  <a:lnTo>
                    <a:pt x="6632" y="96270"/>
                  </a:lnTo>
                  <a:lnTo>
                    <a:pt x="6268" y="95593"/>
                  </a:lnTo>
                  <a:lnTo>
                    <a:pt x="6264" y="95418"/>
                  </a:lnTo>
                  <a:lnTo>
                    <a:pt x="5230" y="93690"/>
                  </a:lnTo>
                  <a:lnTo>
                    <a:pt x="4531" y="92811"/>
                  </a:lnTo>
                  <a:lnTo>
                    <a:pt x="4162" y="92472"/>
                  </a:lnTo>
                  <a:lnTo>
                    <a:pt x="3846" y="92338"/>
                  </a:lnTo>
                  <a:lnTo>
                    <a:pt x="2984" y="91128"/>
                  </a:lnTo>
                  <a:lnTo>
                    <a:pt x="2623" y="89680"/>
                  </a:lnTo>
                  <a:lnTo>
                    <a:pt x="2585" y="89319"/>
                  </a:lnTo>
                  <a:lnTo>
                    <a:pt x="2917" y="88556"/>
                  </a:lnTo>
                  <a:lnTo>
                    <a:pt x="2989" y="87689"/>
                  </a:lnTo>
                  <a:lnTo>
                    <a:pt x="2872" y="87372"/>
                  </a:lnTo>
                  <a:lnTo>
                    <a:pt x="2386" y="87085"/>
                  </a:lnTo>
                  <a:lnTo>
                    <a:pt x="2021" y="86587"/>
                  </a:lnTo>
                  <a:lnTo>
                    <a:pt x="1822" y="86166"/>
                  </a:lnTo>
                  <a:lnTo>
                    <a:pt x="1607" y="85946"/>
                  </a:lnTo>
                  <a:lnTo>
                    <a:pt x="941" y="85488"/>
                  </a:lnTo>
                  <a:lnTo>
                    <a:pt x="0" y="85308"/>
                  </a:lnTo>
                  <a:lnTo>
                    <a:pt x="703" y="85090"/>
                  </a:lnTo>
                  <a:lnTo>
                    <a:pt x="1123" y="84714"/>
                  </a:lnTo>
                  <a:lnTo>
                    <a:pt x="1268" y="84563"/>
                  </a:lnTo>
                  <a:lnTo>
                    <a:pt x="1623" y="84392"/>
                  </a:lnTo>
                  <a:lnTo>
                    <a:pt x="1773" y="84319"/>
                  </a:lnTo>
                  <a:lnTo>
                    <a:pt x="1965" y="84132"/>
                  </a:lnTo>
                  <a:lnTo>
                    <a:pt x="2211" y="84103"/>
                  </a:lnTo>
                  <a:lnTo>
                    <a:pt x="2413" y="84168"/>
                  </a:lnTo>
                  <a:lnTo>
                    <a:pt x="2576" y="84381"/>
                  </a:lnTo>
                  <a:lnTo>
                    <a:pt x="2918" y="84569"/>
                  </a:lnTo>
                  <a:lnTo>
                    <a:pt x="3283" y="84135"/>
                  </a:lnTo>
                  <a:lnTo>
                    <a:pt x="3317" y="83825"/>
                  </a:lnTo>
                  <a:lnTo>
                    <a:pt x="3344" y="83580"/>
                  </a:lnTo>
                  <a:lnTo>
                    <a:pt x="3269" y="83368"/>
                  </a:lnTo>
                  <a:lnTo>
                    <a:pt x="3227" y="83147"/>
                  </a:lnTo>
                  <a:lnTo>
                    <a:pt x="2983" y="82767"/>
                  </a:lnTo>
                  <a:lnTo>
                    <a:pt x="3015" y="82294"/>
                  </a:lnTo>
                  <a:lnTo>
                    <a:pt x="4011" y="81601"/>
                  </a:lnTo>
                  <a:lnTo>
                    <a:pt x="4403" y="81414"/>
                  </a:lnTo>
                  <a:lnTo>
                    <a:pt x="4932" y="81278"/>
                  </a:lnTo>
                  <a:lnTo>
                    <a:pt x="5222" y="80692"/>
                  </a:lnTo>
                  <a:lnTo>
                    <a:pt x="5455" y="80394"/>
                  </a:lnTo>
                  <a:lnTo>
                    <a:pt x="5515" y="80260"/>
                  </a:lnTo>
                  <a:lnTo>
                    <a:pt x="5643" y="79950"/>
                  </a:lnTo>
                  <a:lnTo>
                    <a:pt x="5749" y="79691"/>
                  </a:lnTo>
                  <a:lnTo>
                    <a:pt x="6613" y="78411"/>
                  </a:lnTo>
                  <a:lnTo>
                    <a:pt x="6790" y="78433"/>
                  </a:lnTo>
                  <a:lnTo>
                    <a:pt x="7531" y="78843"/>
                  </a:lnTo>
                  <a:lnTo>
                    <a:pt x="8140" y="78701"/>
                  </a:lnTo>
                  <a:lnTo>
                    <a:pt x="8242" y="78231"/>
                  </a:lnTo>
                  <a:lnTo>
                    <a:pt x="8220" y="77048"/>
                  </a:lnTo>
                  <a:lnTo>
                    <a:pt x="8474" y="76152"/>
                  </a:lnTo>
                  <a:lnTo>
                    <a:pt x="9068" y="75733"/>
                  </a:lnTo>
                  <a:lnTo>
                    <a:pt x="9206" y="75636"/>
                  </a:lnTo>
                  <a:lnTo>
                    <a:pt x="9567" y="75468"/>
                  </a:lnTo>
                  <a:lnTo>
                    <a:pt x="10337" y="75073"/>
                  </a:lnTo>
                  <a:lnTo>
                    <a:pt x="10528" y="74863"/>
                  </a:lnTo>
                  <a:lnTo>
                    <a:pt x="10947" y="74403"/>
                  </a:lnTo>
                  <a:lnTo>
                    <a:pt x="10935" y="74263"/>
                  </a:lnTo>
                  <a:lnTo>
                    <a:pt x="10889" y="73712"/>
                  </a:lnTo>
                  <a:lnTo>
                    <a:pt x="11192" y="73289"/>
                  </a:lnTo>
                  <a:lnTo>
                    <a:pt x="11691" y="72993"/>
                  </a:lnTo>
                  <a:lnTo>
                    <a:pt x="12289" y="72399"/>
                  </a:lnTo>
                  <a:lnTo>
                    <a:pt x="12365" y="72176"/>
                  </a:lnTo>
                  <a:lnTo>
                    <a:pt x="12404" y="71966"/>
                  </a:lnTo>
                  <a:lnTo>
                    <a:pt x="12649" y="71138"/>
                  </a:lnTo>
                  <a:lnTo>
                    <a:pt x="12760" y="70673"/>
                  </a:lnTo>
                  <a:lnTo>
                    <a:pt x="12242" y="70039"/>
                  </a:lnTo>
                  <a:lnTo>
                    <a:pt x="12902" y="67257"/>
                  </a:lnTo>
                  <a:lnTo>
                    <a:pt x="13472" y="66721"/>
                  </a:lnTo>
                  <a:lnTo>
                    <a:pt x="14054" y="65273"/>
                  </a:lnTo>
                  <a:lnTo>
                    <a:pt x="14508" y="64346"/>
                  </a:lnTo>
                  <a:lnTo>
                    <a:pt x="15191" y="63427"/>
                  </a:lnTo>
                  <a:lnTo>
                    <a:pt x="15725" y="62866"/>
                  </a:lnTo>
                  <a:lnTo>
                    <a:pt x="15842" y="62480"/>
                  </a:lnTo>
                  <a:lnTo>
                    <a:pt x="16139" y="61499"/>
                  </a:lnTo>
                  <a:lnTo>
                    <a:pt x="16961" y="60424"/>
                  </a:lnTo>
                  <a:lnTo>
                    <a:pt x="17421" y="60165"/>
                  </a:lnTo>
                  <a:lnTo>
                    <a:pt x="17460" y="59987"/>
                  </a:lnTo>
                  <a:lnTo>
                    <a:pt x="17330" y="59596"/>
                  </a:lnTo>
                  <a:lnTo>
                    <a:pt x="17434" y="59190"/>
                  </a:lnTo>
                  <a:lnTo>
                    <a:pt x="17796" y="58458"/>
                  </a:lnTo>
                  <a:lnTo>
                    <a:pt x="18392" y="57726"/>
                  </a:lnTo>
                  <a:lnTo>
                    <a:pt x="19021" y="56192"/>
                  </a:lnTo>
                  <a:lnTo>
                    <a:pt x="18975" y="55871"/>
                  </a:lnTo>
                  <a:lnTo>
                    <a:pt x="18949" y="54782"/>
                  </a:lnTo>
                  <a:lnTo>
                    <a:pt x="19570" y="53920"/>
                  </a:lnTo>
                  <a:lnTo>
                    <a:pt x="19415" y="53480"/>
                  </a:lnTo>
                  <a:lnTo>
                    <a:pt x="19441" y="53154"/>
                  </a:lnTo>
                  <a:lnTo>
                    <a:pt x="20021" y="51554"/>
                  </a:lnTo>
                  <a:lnTo>
                    <a:pt x="20582" y="50714"/>
                  </a:lnTo>
                  <a:lnTo>
                    <a:pt x="21085" y="49382"/>
                  </a:lnTo>
                  <a:lnTo>
                    <a:pt x="21474" y="48926"/>
                  </a:lnTo>
                  <a:lnTo>
                    <a:pt x="21745" y="48796"/>
                  </a:lnTo>
                  <a:lnTo>
                    <a:pt x="21816" y="48367"/>
                  </a:lnTo>
                  <a:lnTo>
                    <a:pt x="21899" y="48083"/>
                  </a:lnTo>
                  <a:lnTo>
                    <a:pt x="22015" y="47814"/>
                  </a:lnTo>
                  <a:lnTo>
                    <a:pt x="22140" y="47654"/>
                  </a:lnTo>
                  <a:lnTo>
                    <a:pt x="22263" y="47495"/>
                  </a:lnTo>
                  <a:lnTo>
                    <a:pt x="22438" y="46864"/>
                  </a:lnTo>
                  <a:lnTo>
                    <a:pt x="22617" y="46271"/>
                  </a:lnTo>
                  <a:lnTo>
                    <a:pt x="22773" y="46016"/>
                  </a:lnTo>
                  <a:lnTo>
                    <a:pt x="23727" y="45250"/>
                  </a:lnTo>
                  <a:lnTo>
                    <a:pt x="24110" y="45194"/>
                  </a:lnTo>
                  <a:lnTo>
                    <a:pt x="25112" y="45266"/>
                  </a:lnTo>
                  <a:lnTo>
                    <a:pt x="25348" y="45466"/>
                  </a:lnTo>
                  <a:lnTo>
                    <a:pt x="25908" y="45798"/>
                  </a:lnTo>
                  <a:lnTo>
                    <a:pt x="27522" y="45266"/>
                  </a:lnTo>
                  <a:lnTo>
                    <a:pt x="27546" y="44762"/>
                  </a:lnTo>
                  <a:lnTo>
                    <a:pt x="27766" y="43705"/>
                  </a:lnTo>
                  <a:lnTo>
                    <a:pt x="28181" y="42973"/>
                  </a:lnTo>
                  <a:lnTo>
                    <a:pt x="28483" y="41596"/>
                  </a:lnTo>
                  <a:lnTo>
                    <a:pt x="28554" y="41272"/>
                  </a:lnTo>
                  <a:lnTo>
                    <a:pt x="28621" y="40876"/>
                  </a:lnTo>
                  <a:lnTo>
                    <a:pt x="28478" y="40533"/>
                  </a:lnTo>
                  <a:lnTo>
                    <a:pt x="28155" y="40322"/>
                  </a:lnTo>
                  <a:lnTo>
                    <a:pt x="27805" y="39931"/>
                  </a:lnTo>
                  <a:lnTo>
                    <a:pt x="27569" y="38655"/>
                  </a:lnTo>
                  <a:lnTo>
                    <a:pt x="27546" y="38337"/>
                  </a:lnTo>
                  <a:lnTo>
                    <a:pt x="28349" y="36109"/>
                  </a:lnTo>
                  <a:lnTo>
                    <a:pt x="28258" y="35442"/>
                  </a:lnTo>
                  <a:lnTo>
                    <a:pt x="28491" y="34710"/>
                  </a:lnTo>
                  <a:lnTo>
                    <a:pt x="28944" y="33881"/>
                  </a:lnTo>
                  <a:lnTo>
                    <a:pt x="29242" y="33067"/>
                  </a:lnTo>
                  <a:lnTo>
                    <a:pt x="29644" y="32335"/>
                  </a:lnTo>
                  <a:lnTo>
                    <a:pt x="29791" y="32137"/>
                  </a:lnTo>
                  <a:lnTo>
                    <a:pt x="29993" y="31864"/>
                  </a:lnTo>
                  <a:lnTo>
                    <a:pt x="30062" y="31668"/>
                  </a:lnTo>
                  <a:lnTo>
                    <a:pt x="30142" y="31335"/>
                  </a:lnTo>
                  <a:lnTo>
                    <a:pt x="30153" y="31135"/>
                  </a:lnTo>
                  <a:lnTo>
                    <a:pt x="30185" y="30959"/>
                  </a:lnTo>
                  <a:lnTo>
                    <a:pt x="31159" y="29863"/>
                  </a:lnTo>
                  <a:lnTo>
                    <a:pt x="31664" y="29489"/>
                  </a:lnTo>
                  <a:lnTo>
                    <a:pt x="32104" y="28920"/>
                  </a:lnTo>
                  <a:lnTo>
                    <a:pt x="32143" y="28724"/>
                  </a:lnTo>
                  <a:lnTo>
                    <a:pt x="32207" y="27895"/>
                  </a:lnTo>
                  <a:lnTo>
                    <a:pt x="32350" y="27179"/>
                  </a:lnTo>
                  <a:lnTo>
                    <a:pt x="32596" y="26951"/>
                  </a:lnTo>
                  <a:lnTo>
                    <a:pt x="32881" y="26903"/>
                  </a:lnTo>
                  <a:lnTo>
                    <a:pt x="32919" y="26691"/>
                  </a:lnTo>
                  <a:lnTo>
                    <a:pt x="32868" y="26024"/>
                  </a:lnTo>
                  <a:lnTo>
                    <a:pt x="32764" y="25829"/>
                  </a:lnTo>
                  <a:lnTo>
                    <a:pt x="32518" y="25601"/>
                  </a:lnTo>
                  <a:lnTo>
                    <a:pt x="32350" y="25211"/>
                  </a:lnTo>
                  <a:lnTo>
                    <a:pt x="32440" y="24772"/>
                  </a:lnTo>
                  <a:lnTo>
                    <a:pt x="32708" y="24491"/>
                  </a:lnTo>
                  <a:lnTo>
                    <a:pt x="33217" y="23959"/>
                  </a:lnTo>
                  <a:lnTo>
                    <a:pt x="33528" y="23731"/>
                  </a:lnTo>
                  <a:lnTo>
                    <a:pt x="35263" y="23910"/>
                  </a:lnTo>
                  <a:lnTo>
                    <a:pt x="35768" y="23910"/>
                  </a:lnTo>
                  <a:lnTo>
                    <a:pt x="36027" y="23731"/>
                  </a:lnTo>
                  <a:lnTo>
                    <a:pt x="36571" y="22673"/>
                  </a:lnTo>
                  <a:lnTo>
                    <a:pt x="36519" y="22023"/>
                  </a:lnTo>
                  <a:lnTo>
                    <a:pt x="36390" y="21844"/>
                  </a:lnTo>
                  <a:lnTo>
                    <a:pt x="36441" y="20949"/>
                  </a:lnTo>
                  <a:lnTo>
                    <a:pt x="36731" y="20246"/>
                  </a:lnTo>
                  <a:lnTo>
                    <a:pt x="37024" y="19534"/>
                  </a:lnTo>
                  <a:lnTo>
                    <a:pt x="37387" y="19193"/>
                  </a:lnTo>
                  <a:lnTo>
                    <a:pt x="38008" y="19128"/>
                  </a:lnTo>
                  <a:lnTo>
                    <a:pt x="38526" y="18819"/>
                  </a:lnTo>
                  <a:lnTo>
                    <a:pt x="38707" y="18591"/>
                  </a:lnTo>
                  <a:lnTo>
                    <a:pt x="38759" y="18461"/>
                  </a:lnTo>
                  <a:lnTo>
                    <a:pt x="38733" y="18201"/>
                  </a:lnTo>
                  <a:lnTo>
                    <a:pt x="38888" y="17582"/>
                  </a:lnTo>
                  <a:lnTo>
                    <a:pt x="39251" y="16509"/>
                  </a:lnTo>
                  <a:lnTo>
                    <a:pt x="39683" y="15929"/>
                  </a:lnTo>
                  <a:lnTo>
                    <a:pt x="39703" y="15785"/>
                  </a:lnTo>
                  <a:lnTo>
                    <a:pt x="39523" y="15061"/>
                  </a:lnTo>
                  <a:lnTo>
                    <a:pt x="39792" y="14745"/>
                  </a:lnTo>
                  <a:lnTo>
                    <a:pt x="40352" y="14315"/>
                  </a:lnTo>
                  <a:lnTo>
                    <a:pt x="53638" y="2597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3" name="pg234">
              <a:extLst>
                <a:ext uri="{FF2B5EF4-FFF2-40B4-BE49-F238E27FC236}">
                  <a16:creationId xmlns:a16="http://schemas.microsoft.com/office/drawing/2014/main" id="{4239872B-1123-E845-BCAB-9AFAA53163FF}"/>
                </a:ext>
              </a:extLst>
            </p:cNvPr>
            <p:cNvSpPr/>
            <p:nvPr/>
          </p:nvSpPr>
          <p:spPr>
            <a:xfrm>
              <a:off x="6730284" y="3229915"/>
              <a:ext cx="169160" cy="139276"/>
            </a:xfrm>
            <a:custGeom>
              <a:avLst/>
              <a:gdLst/>
              <a:ahLst/>
              <a:cxnLst/>
              <a:rect l="0" t="0" r="0" b="0"/>
              <a:pathLst>
                <a:path w="169160" h="139276">
                  <a:moveTo>
                    <a:pt x="59718" y="38233"/>
                  </a:moveTo>
                  <a:lnTo>
                    <a:pt x="59714" y="38089"/>
                  </a:lnTo>
                  <a:lnTo>
                    <a:pt x="59799" y="37918"/>
                  </a:lnTo>
                  <a:lnTo>
                    <a:pt x="60250" y="37258"/>
                  </a:lnTo>
                  <a:lnTo>
                    <a:pt x="60531" y="37169"/>
                  </a:lnTo>
                  <a:lnTo>
                    <a:pt x="60810" y="37305"/>
                  </a:lnTo>
                  <a:lnTo>
                    <a:pt x="61392" y="37374"/>
                  </a:lnTo>
                  <a:lnTo>
                    <a:pt x="62004" y="37132"/>
                  </a:lnTo>
                  <a:lnTo>
                    <a:pt x="62417" y="36878"/>
                  </a:lnTo>
                  <a:lnTo>
                    <a:pt x="63040" y="36206"/>
                  </a:lnTo>
                  <a:lnTo>
                    <a:pt x="63453" y="35884"/>
                  </a:lnTo>
                  <a:lnTo>
                    <a:pt x="63777" y="35934"/>
                  </a:lnTo>
                  <a:lnTo>
                    <a:pt x="64176" y="36174"/>
                  </a:lnTo>
                  <a:lnTo>
                    <a:pt x="64387" y="36567"/>
                  </a:lnTo>
                  <a:lnTo>
                    <a:pt x="64697" y="36951"/>
                  </a:lnTo>
                  <a:lnTo>
                    <a:pt x="65014" y="37125"/>
                  </a:lnTo>
                  <a:lnTo>
                    <a:pt x="66266" y="35806"/>
                  </a:lnTo>
                  <a:lnTo>
                    <a:pt x="66762" y="34977"/>
                  </a:lnTo>
                  <a:lnTo>
                    <a:pt x="65992" y="34337"/>
                  </a:lnTo>
                  <a:lnTo>
                    <a:pt x="65693" y="33953"/>
                  </a:lnTo>
                  <a:lnTo>
                    <a:pt x="66026" y="33155"/>
                  </a:lnTo>
                  <a:lnTo>
                    <a:pt x="65776" y="32340"/>
                  </a:lnTo>
                  <a:lnTo>
                    <a:pt x="65872" y="32139"/>
                  </a:lnTo>
                  <a:lnTo>
                    <a:pt x="66398" y="30723"/>
                  </a:lnTo>
                  <a:lnTo>
                    <a:pt x="67333" y="29581"/>
                  </a:lnTo>
                  <a:lnTo>
                    <a:pt x="68414" y="29796"/>
                  </a:lnTo>
                  <a:lnTo>
                    <a:pt x="68631" y="29942"/>
                  </a:lnTo>
                  <a:lnTo>
                    <a:pt x="68977" y="30081"/>
                  </a:lnTo>
                  <a:lnTo>
                    <a:pt x="69617" y="29799"/>
                  </a:lnTo>
                  <a:lnTo>
                    <a:pt x="69837" y="29547"/>
                  </a:lnTo>
                  <a:lnTo>
                    <a:pt x="70250" y="28619"/>
                  </a:lnTo>
                  <a:lnTo>
                    <a:pt x="71159" y="28225"/>
                  </a:lnTo>
                  <a:lnTo>
                    <a:pt x="71418" y="27995"/>
                  </a:lnTo>
                  <a:lnTo>
                    <a:pt x="73732" y="27371"/>
                  </a:lnTo>
                  <a:lnTo>
                    <a:pt x="73758" y="26449"/>
                  </a:lnTo>
                  <a:lnTo>
                    <a:pt x="73902" y="26136"/>
                  </a:lnTo>
                  <a:lnTo>
                    <a:pt x="74641" y="25180"/>
                  </a:lnTo>
                  <a:lnTo>
                    <a:pt x="75072" y="25088"/>
                  </a:lnTo>
                  <a:lnTo>
                    <a:pt x="75278" y="24804"/>
                  </a:lnTo>
                  <a:lnTo>
                    <a:pt x="75626" y="24505"/>
                  </a:lnTo>
                  <a:lnTo>
                    <a:pt x="76597" y="24232"/>
                  </a:lnTo>
                  <a:lnTo>
                    <a:pt x="76673" y="23956"/>
                  </a:lnTo>
                  <a:lnTo>
                    <a:pt x="77369" y="23866"/>
                  </a:lnTo>
                  <a:lnTo>
                    <a:pt x="77620" y="23994"/>
                  </a:lnTo>
                  <a:lnTo>
                    <a:pt x="78242" y="23939"/>
                  </a:lnTo>
                  <a:lnTo>
                    <a:pt x="78489" y="23822"/>
                  </a:lnTo>
                  <a:lnTo>
                    <a:pt x="78558" y="23507"/>
                  </a:lnTo>
                  <a:lnTo>
                    <a:pt x="79301" y="23465"/>
                  </a:lnTo>
                  <a:lnTo>
                    <a:pt x="80325" y="22645"/>
                  </a:lnTo>
                  <a:lnTo>
                    <a:pt x="80148" y="22058"/>
                  </a:lnTo>
                  <a:lnTo>
                    <a:pt x="79971" y="20558"/>
                  </a:lnTo>
                  <a:lnTo>
                    <a:pt x="80453" y="20252"/>
                  </a:lnTo>
                  <a:lnTo>
                    <a:pt x="80919" y="19648"/>
                  </a:lnTo>
                  <a:lnTo>
                    <a:pt x="81162" y="18390"/>
                  </a:lnTo>
                  <a:lnTo>
                    <a:pt x="81464" y="17971"/>
                  </a:lnTo>
                  <a:lnTo>
                    <a:pt x="82021" y="17789"/>
                  </a:lnTo>
                  <a:lnTo>
                    <a:pt x="82852" y="17763"/>
                  </a:lnTo>
                  <a:lnTo>
                    <a:pt x="83585" y="17487"/>
                  </a:lnTo>
                  <a:lnTo>
                    <a:pt x="83764" y="17248"/>
                  </a:lnTo>
                  <a:lnTo>
                    <a:pt x="83788" y="17120"/>
                  </a:lnTo>
                  <a:lnTo>
                    <a:pt x="83578" y="16870"/>
                  </a:lnTo>
                  <a:lnTo>
                    <a:pt x="83579" y="16710"/>
                  </a:lnTo>
                  <a:lnTo>
                    <a:pt x="84107" y="15549"/>
                  </a:lnTo>
                  <a:lnTo>
                    <a:pt x="84616" y="15243"/>
                  </a:lnTo>
                  <a:lnTo>
                    <a:pt x="84792" y="14539"/>
                  </a:lnTo>
                  <a:lnTo>
                    <a:pt x="84850" y="13675"/>
                  </a:lnTo>
                  <a:lnTo>
                    <a:pt x="85135" y="13173"/>
                  </a:lnTo>
                  <a:lnTo>
                    <a:pt x="85692" y="13416"/>
                  </a:lnTo>
                  <a:lnTo>
                    <a:pt x="85883" y="13394"/>
                  </a:lnTo>
                  <a:lnTo>
                    <a:pt x="86753" y="12749"/>
                  </a:lnTo>
                  <a:lnTo>
                    <a:pt x="87139" y="12250"/>
                  </a:lnTo>
                  <a:lnTo>
                    <a:pt x="87177" y="11748"/>
                  </a:lnTo>
                  <a:lnTo>
                    <a:pt x="87859" y="10540"/>
                  </a:lnTo>
                  <a:lnTo>
                    <a:pt x="88263" y="9991"/>
                  </a:lnTo>
                  <a:lnTo>
                    <a:pt x="88696" y="8931"/>
                  </a:lnTo>
                  <a:lnTo>
                    <a:pt x="88812" y="8787"/>
                  </a:lnTo>
                  <a:lnTo>
                    <a:pt x="89068" y="8212"/>
                  </a:lnTo>
                  <a:lnTo>
                    <a:pt x="89194" y="7695"/>
                  </a:lnTo>
                  <a:lnTo>
                    <a:pt x="89853" y="6516"/>
                  </a:lnTo>
                  <a:lnTo>
                    <a:pt x="89884" y="6007"/>
                  </a:lnTo>
                  <a:lnTo>
                    <a:pt x="90128" y="5441"/>
                  </a:lnTo>
                  <a:lnTo>
                    <a:pt x="90346" y="5078"/>
                  </a:lnTo>
                  <a:lnTo>
                    <a:pt x="90323" y="4867"/>
                  </a:lnTo>
                  <a:lnTo>
                    <a:pt x="90559" y="4535"/>
                  </a:lnTo>
                  <a:lnTo>
                    <a:pt x="90920" y="4566"/>
                  </a:lnTo>
                  <a:lnTo>
                    <a:pt x="91188" y="4547"/>
                  </a:lnTo>
                  <a:lnTo>
                    <a:pt x="91905" y="3381"/>
                  </a:lnTo>
                  <a:lnTo>
                    <a:pt x="91938" y="3128"/>
                  </a:lnTo>
                  <a:lnTo>
                    <a:pt x="91840" y="2748"/>
                  </a:lnTo>
                  <a:lnTo>
                    <a:pt x="91954" y="2426"/>
                  </a:lnTo>
                  <a:lnTo>
                    <a:pt x="92185" y="2027"/>
                  </a:lnTo>
                  <a:lnTo>
                    <a:pt x="92536" y="1165"/>
                  </a:lnTo>
                  <a:lnTo>
                    <a:pt x="93095" y="0"/>
                  </a:lnTo>
                  <a:lnTo>
                    <a:pt x="93671" y="969"/>
                  </a:lnTo>
                  <a:lnTo>
                    <a:pt x="93791" y="1318"/>
                  </a:lnTo>
                  <a:lnTo>
                    <a:pt x="93809" y="1583"/>
                  </a:lnTo>
                  <a:lnTo>
                    <a:pt x="94185" y="2515"/>
                  </a:lnTo>
                  <a:lnTo>
                    <a:pt x="94388" y="2683"/>
                  </a:lnTo>
                  <a:lnTo>
                    <a:pt x="94663" y="2746"/>
                  </a:lnTo>
                  <a:lnTo>
                    <a:pt x="95255" y="3450"/>
                  </a:lnTo>
                  <a:lnTo>
                    <a:pt x="95390" y="4045"/>
                  </a:lnTo>
                  <a:lnTo>
                    <a:pt x="95149" y="4685"/>
                  </a:lnTo>
                  <a:lnTo>
                    <a:pt x="95326" y="6051"/>
                  </a:lnTo>
                  <a:lnTo>
                    <a:pt x="95454" y="6345"/>
                  </a:lnTo>
                  <a:lnTo>
                    <a:pt x="95551" y="6965"/>
                  </a:lnTo>
                  <a:lnTo>
                    <a:pt x="95642" y="7781"/>
                  </a:lnTo>
                  <a:lnTo>
                    <a:pt x="95488" y="8425"/>
                  </a:lnTo>
                  <a:lnTo>
                    <a:pt x="95510" y="8987"/>
                  </a:lnTo>
                  <a:lnTo>
                    <a:pt x="94972" y="9690"/>
                  </a:lnTo>
                  <a:lnTo>
                    <a:pt x="94682" y="10739"/>
                  </a:lnTo>
                  <a:lnTo>
                    <a:pt x="94893" y="10996"/>
                  </a:lnTo>
                  <a:lnTo>
                    <a:pt x="95145" y="12325"/>
                  </a:lnTo>
                  <a:lnTo>
                    <a:pt x="95179" y="12883"/>
                  </a:lnTo>
                  <a:lnTo>
                    <a:pt x="95431" y="13214"/>
                  </a:lnTo>
                  <a:lnTo>
                    <a:pt x="95732" y="13342"/>
                  </a:lnTo>
                  <a:lnTo>
                    <a:pt x="96063" y="13463"/>
                  </a:lnTo>
                  <a:lnTo>
                    <a:pt x="96259" y="13690"/>
                  </a:lnTo>
                  <a:lnTo>
                    <a:pt x="96519" y="14137"/>
                  </a:lnTo>
                  <a:lnTo>
                    <a:pt x="96861" y="15052"/>
                  </a:lnTo>
                  <a:lnTo>
                    <a:pt x="96831" y="15276"/>
                  </a:lnTo>
                  <a:lnTo>
                    <a:pt x="96564" y="15918"/>
                  </a:lnTo>
                  <a:lnTo>
                    <a:pt x="96399" y="16285"/>
                  </a:lnTo>
                  <a:lnTo>
                    <a:pt x="96312" y="16875"/>
                  </a:lnTo>
                  <a:lnTo>
                    <a:pt x="96188" y="17536"/>
                  </a:lnTo>
                  <a:lnTo>
                    <a:pt x="96173" y="17724"/>
                  </a:lnTo>
                  <a:lnTo>
                    <a:pt x="96387" y="18148"/>
                  </a:lnTo>
                  <a:lnTo>
                    <a:pt x="97060" y="18833"/>
                  </a:lnTo>
                  <a:lnTo>
                    <a:pt x="97455" y="19019"/>
                  </a:lnTo>
                  <a:lnTo>
                    <a:pt x="97824" y="19384"/>
                  </a:lnTo>
                  <a:lnTo>
                    <a:pt x="97873" y="19666"/>
                  </a:lnTo>
                  <a:lnTo>
                    <a:pt x="98079" y="20102"/>
                  </a:lnTo>
                  <a:lnTo>
                    <a:pt x="98587" y="20831"/>
                  </a:lnTo>
                  <a:lnTo>
                    <a:pt x="99425" y="22681"/>
                  </a:lnTo>
                  <a:lnTo>
                    <a:pt x="100699" y="23619"/>
                  </a:lnTo>
                  <a:lnTo>
                    <a:pt x="100828" y="23960"/>
                  </a:lnTo>
                  <a:lnTo>
                    <a:pt x="101778" y="24636"/>
                  </a:lnTo>
                  <a:lnTo>
                    <a:pt x="102097" y="25157"/>
                  </a:lnTo>
                  <a:lnTo>
                    <a:pt x="102161" y="25488"/>
                  </a:lnTo>
                  <a:lnTo>
                    <a:pt x="102311" y="25593"/>
                  </a:lnTo>
                  <a:lnTo>
                    <a:pt x="103219" y="25779"/>
                  </a:lnTo>
                  <a:lnTo>
                    <a:pt x="103687" y="25674"/>
                  </a:lnTo>
                  <a:lnTo>
                    <a:pt x="104360" y="25700"/>
                  </a:lnTo>
                  <a:lnTo>
                    <a:pt x="104630" y="26038"/>
                  </a:lnTo>
                  <a:lnTo>
                    <a:pt x="104416" y="26392"/>
                  </a:lnTo>
                  <a:lnTo>
                    <a:pt x="104349" y="26697"/>
                  </a:lnTo>
                  <a:lnTo>
                    <a:pt x="104958" y="27370"/>
                  </a:lnTo>
                  <a:lnTo>
                    <a:pt x="105417" y="28148"/>
                  </a:lnTo>
                  <a:lnTo>
                    <a:pt x="105350" y="28524"/>
                  </a:lnTo>
                  <a:lnTo>
                    <a:pt x="105023" y="28438"/>
                  </a:lnTo>
                  <a:lnTo>
                    <a:pt x="104478" y="28450"/>
                  </a:lnTo>
                  <a:lnTo>
                    <a:pt x="104290" y="28893"/>
                  </a:lnTo>
                  <a:lnTo>
                    <a:pt x="104422" y="29741"/>
                  </a:lnTo>
                  <a:lnTo>
                    <a:pt x="105632" y="30406"/>
                  </a:lnTo>
                  <a:lnTo>
                    <a:pt x="105817" y="30436"/>
                  </a:lnTo>
                  <a:lnTo>
                    <a:pt x="106204" y="30283"/>
                  </a:lnTo>
                  <a:lnTo>
                    <a:pt x="106628" y="30484"/>
                  </a:lnTo>
                  <a:lnTo>
                    <a:pt x="106647" y="30640"/>
                  </a:lnTo>
                  <a:lnTo>
                    <a:pt x="106370" y="31854"/>
                  </a:lnTo>
                  <a:lnTo>
                    <a:pt x="106419" y="32080"/>
                  </a:lnTo>
                  <a:lnTo>
                    <a:pt x="106817" y="32255"/>
                  </a:lnTo>
                  <a:lnTo>
                    <a:pt x="107256" y="31768"/>
                  </a:lnTo>
                  <a:lnTo>
                    <a:pt x="107452" y="31697"/>
                  </a:lnTo>
                  <a:lnTo>
                    <a:pt x="107617" y="31741"/>
                  </a:lnTo>
                  <a:lnTo>
                    <a:pt x="108106" y="32058"/>
                  </a:lnTo>
                  <a:lnTo>
                    <a:pt x="108211" y="32203"/>
                  </a:lnTo>
                  <a:lnTo>
                    <a:pt x="108249" y="32489"/>
                  </a:lnTo>
                  <a:lnTo>
                    <a:pt x="108651" y="33111"/>
                  </a:lnTo>
                  <a:lnTo>
                    <a:pt x="108842" y="33241"/>
                  </a:lnTo>
                  <a:lnTo>
                    <a:pt x="110473" y="33635"/>
                  </a:lnTo>
                  <a:lnTo>
                    <a:pt x="110702" y="33605"/>
                  </a:lnTo>
                  <a:lnTo>
                    <a:pt x="110732" y="33211"/>
                  </a:lnTo>
                  <a:lnTo>
                    <a:pt x="110942" y="33028"/>
                  </a:lnTo>
                  <a:lnTo>
                    <a:pt x="111348" y="33147"/>
                  </a:lnTo>
                  <a:lnTo>
                    <a:pt x="111807" y="33453"/>
                  </a:lnTo>
                  <a:lnTo>
                    <a:pt x="112457" y="33449"/>
                  </a:lnTo>
                  <a:lnTo>
                    <a:pt x="112314" y="33196"/>
                  </a:lnTo>
                  <a:lnTo>
                    <a:pt x="112216" y="32839"/>
                  </a:lnTo>
                  <a:lnTo>
                    <a:pt x="112254" y="32708"/>
                  </a:lnTo>
                  <a:lnTo>
                    <a:pt x="113580" y="32381"/>
                  </a:lnTo>
                  <a:lnTo>
                    <a:pt x="114884" y="33327"/>
                  </a:lnTo>
                  <a:lnTo>
                    <a:pt x="116792" y="34384"/>
                  </a:lnTo>
                  <a:lnTo>
                    <a:pt x="117163" y="35002"/>
                  </a:lnTo>
                  <a:lnTo>
                    <a:pt x="117174" y="35136"/>
                  </a:lnTo>
                  <a:lnTo>
                    <a:pt x="117084" y="35404"/>
                  </a:lnTo>
                  <a:lnTo>
                    <a:pt x="116705" y="35765"/>
                  </a:lnTo>
                  <a:lnTo>
                    <a:pt x="116851" y="36596"/>
                  </a:lnTo>
                  <a:lnTo>
                    <a:pt x="117373" y="36845"/>
                  </a:lnTo>
                  <a:lnTo>
                    <a:pt x="117756" y="37478"/>
                  </a:lnTo>
                  <a:lnTo>
                    <a:pt x="117782" y="37779"/>
                  </a:lnTo>
                  <a:lnTo>
                    <a:pt x="117929" y="37950"/>
                  </a:lnTo>
                  <a:lnTo>
                    <a:pt x="118293" y="38133"/>
                  </a:lnTo>
                  <a:lnTo>
                    <a:pt x="119096" y="38368"/>
                  </a:lnTo>
                  <a:lnTo>
                    <a:pt x="119239" y="38602"/>
                  </a:lnTo>
                  <a:lnTo>
                    <a:pt x="119254" y="38770"/>
                  </a:lnTo>
                  <a:lnTo>
                    <a:pt x="119194" y="38907"/>
                  </a:lnTo>
                  <a:lnTo>
                    <a:pt x="119077" y="39097"/>
                  </a:lnTo>
                  <a:lnTo>
                    <a:pt x="119276" y="39276"/>
                  </a:lnTo>
                  <a:lnTo>
                    <a:pt x="119641" y="39271"/>
                  </a:lnTo>
                  <a:lnTo>
                    <a:pt x="120039" y="39059"/>
                  </a:lnTo>
                  <a:lnTo>
                    <a:pt x="120891" y="39226"/>
                  </a:lnTo>
                  <a:lnTo>
                    <a:pt x="121687" y="39836"/>
                  </a:lnTo>
                  <a:lnTo>
                    <a:pt x="122957" y="39977"/>
                  </a:lnTo>
                  <a:lnTo>
                    <a:pt x="123148" y="39921"/>
                  </a:lnTo>
                  <a:lnTo>
                    <a:pt x="123255" y="39635"/>
                  </a:lnTo>
                  <a:lnTo>
                    <a:pt x="122780" y="38507"/>
                  </a:lnTo>
                  <a:lnTo>
                    <a:pt x="122404" y="37808"/>
                  </a:lnTo>
                  <a:lnTo>
                    <a:pt x="122144" y="37093"/>
                  </a:lnTo>
                  <a:lnTo>
                    <a:pt x="122026" y="35455"/>
                  </a:lnTo>
                  <a:lnTo>
                    <a:pt x="122396" y="35293"/>
                  </a:lnTo>
                  <a:lnTo>
                    <a:pt x="123262" y="35194"/>
                  </a:lnTo>
                  <a:lnTo>
                    <a:pt x="123439" y="35235"/>
                  </a:lnTo>
                  <a:lnTo>
                    <a:pt x="123942" y="35629"/>
                  </a:lnTo>
                  <a:lnTo>
                    <a:pt x="124430" y="35544"/>
                  </a:lnTo>
                  <a:lnTo>
                    <a:pt x="124877" y="35276"/>
                  </a:lnTo>
                  <a:lnTo>
                    <a:pt x="125223" y="34397"/>
                  </a:lnTo>
                  <a:lnTo>
                    <a:pt x="124616" y="33421"/>
                  </a:lnTo>
                  <a:lnTo>
                    <a:pt x="124911" y="33330"/>
                  </a:lnTo>
                  <a:lnTo>
                    <a:pt x="125050" y="33359"/>
                  </a:lnTo>
                  <a:lnTo>
                    <a:pt x="125211" y="33687"/>
                  </a:lnTo>
                  <a:lnTo>
                    <a:pt x="126079" y="33601"/>
                  </a:lnTo>
                  <a:lnTo>
                    <a:pt x="126834" y="32805"/>
                  </a:lnTo>
                  <a:lnTo>
                    <a:pt x="127792" y="32131"/>
                  </a:lnTo>
                  <a:lnTo>
                    <a:pt x="127435" y="31800"/>
                  </a:lnTo>
                  <a:lnTo>
                    <a:pt x="126887" y="31629"/>
                  </a:lnTo>
                  <a:lnTo>
                    <a:pt x="126601" y="31357"/>
                  </a:lnTo>
                  <a:lnTo>
                    <a:pt x="126673" y="31022"/>
                  </a:lnTo>
                  <a:lnTo>
                    <a:pt x="126954" y="30461"/>
                  </a:lnTo>
                  <a:lnTo>
                    <a:pt x="127075" y="29668"/>
                  </a:lnTo>
                  <a:lnTo>
                    <a:pt x="127060" y="29415"/>
                  </a:lnTo>
                  <a:lnTo>
                    <a:pt x="126875" y="28775"/>
                  </a:lnTo>
                  <a:lnTo>
                    <a:pt x="127398" y="28035"/>
                  </a:lnTo>
                  <a:lnTo>
                    <a:pt x="129116" y="26215"/>
                  </a:lnTo>
                  <a:lnTo>
                    <a:pt x="129439" y="25623"/>
                  </a:lnTo>
                  <a:lnTo>
                    <a:pt x="129996" y="24202"/>
                  </a:lnTo>
                  <a:lnTo>
                    <a:pt x="130105" y="23700"/>
                  </a:lnTo>
                  <a:lnTo>
                    <a:pt x="130888" y="22458"/>
                  </a:lnTo>
                  <a:lnTo>
                    <a:pt x="131339" y="22168"/>
                  </a:lnTo>
                  <a:lnTo>
                    <a:pt x="132339" y="22343"/>
                  </a:lnTo>
                  <a:lnTo>
                    <a:pt x="132963" y="22589"/>
                  </a:lnTo>
                  <a:lnTo>
                    <a:pt x="133087" y="22738"/>
                  </a:lnTo>
                  <a:lnTo>
                    <a:pt x="133278" y="23497"/>
                  </a:lnTo>
                  <a:lnTo>
                    <a:pt x="135233" y="23736"/>
                  </a:lnTo>
                  <a:lnTo>
                    <a:pt x="135332" y="22646"/>
                  </a:lnTo>
                  <a:lnTo>
                    <a:pt x="136488" y="23174"/>
                  </a:lnTo>
                  <a:lnTo>
                    <a:pt x="136887" y="23166"/>
                  </a:lnTo>
                  <a:lnTo>
                    <a:pt x="137108" y="22299"/>
                  </a:lnTo>
                  <a:lnTo>
                    <a:pt x="137416" y="22399"/>
                  </a:lnTo>
                  <a:lnTo>
                    <a:pt x="137680" y="22604"/>
                  </a:lnTo>
                  <a:lnTo>
                    <a:pt x="137710" y="22808"/>
                  </a:lnTo>
                  <a:lnTo>
                    <a:pt x="137387" y="23210"/>
                  </a:lnTo>
                  <a:lnTo>
                    <a:pt x="137300" y="23515"/>
                  </a:lnTo>
                  <a:lnTo>
                    <a:pt x="139486" y="24493"/>
                  </a:lnTo>
                  <a:lnTo>
                    <a:pt x="139113" y="25222"/>
                  </a:lnTo>
                  <a:lnTo>
                    <a:pt x="138658" y="25624"/>
                  </a:lnTo>
                  <a:lnTo>
                    <a:pt x="138523" y="26123"/>
                  </a:lnTo>
                  <a:lnTo>
                    <a:pt x="138099" y="26506"/>
                  </a:lnTo>
                  <a:lnTo>
                    <a:pt x="138211" y="26644"/>
                  </a:lnTo>
                  <a:lnTo>
                    <a:pt x="139008" y="26733"/>
                  </a:lnTo>
                  <a:lnTo>
                    <a:pt x="139403" y="26532"/>
                  </a:lnTo>
                  <a:lnTo>
                    <a:pt x="139557" y="26699"/>
                  </a:lnTo>
                  <a:lnTo>
                    <a:pt x="139786" y="26837"/>
                  </a:lnTo>
                  <a:lnTo>
                    <a:pt x="140324" y="26703"/>
                  </a:lnTo>
                  <a:lnTo>
                    <a:pt x="140929" y="26011"/>
                  </a:lnTo>
                  <a:lnTo>
                    <a:pt x="141312" y="25914"/>
                  </a:lnTo>
                  <a:lnTo>
                    <a:pt x="141891" y="25977"/>
                  </a:lnTo>
                  <a:lnTo>
                    <a:pt x="142109" y="26100"/>
                  </a:lnTo>
                  <a:lnTo>
                    <a:pt x="142496" y="26580"/>
                  </a:lnTo>
                  <a:lnTo>
                    <a:pt x="142646" y="26925"/>
                  </a:lnTo>
                  <a:lnTo>
                    <a:pt x="142215" y="27447"/>
                  </a:lnTo>
                  <a:lnTo>
                    <a:pt x="141732" y="28417"/>
                  </a:lnTo>
                  <a:lnTo>
                    <a:pt x="141102" y="29156"/>
                  </a:lnTo>
                  <a:lnTo>
                    <a:pt x="140441" y="30343"/>
                  </a:lnTo>
                  <a:lnTo>
                    <a:pt x="141516" y="30330"/>
                  </a:lnTo>
                  <a:lnTo>
                    <a:pt x="141753" y="30408"/>
                  </a:lnTo>
                  <a:lnTo>
                    <a:pt x="142049" y="30684"/>
                  </a:lnTo>
                  <a:lnTo>
                    <a:pt x="141805" y="31212"/>
                  </a:lnTo>
                  <a:lnTo>
                    <a:pt x="143117" y="31959"/>
                  </a:lnTo>
                  <a:lnTo>
                    <a:pt x="144131" y="30769"/>
                  </a:lnTo>
                  <a:lnTo>
                    <a:pt x="145292" y="31316"/>
                  </a:lnTo>
                  <a:lnTo>
                    <a:pt x="145593" y="31576"/>
                  </a:lnTo>
                  <a:lnTo>
                    <a:pt x="145825" y="33184"/>
                  </a:lnTo>
                  <a:lnTo>
                    <a:pt x="146043" y="33556"/>
                  </a:lnTo>
                  <a:lnTo>
                    <a:pt x="146726" y="34330"/>
                  </a:lnTo>
                  <a:lnTo>
                    <a:pt x="147940" y="35003"/>
                  </a:lnTo>
                  <a:lnTo>
                    <a:pt x="149352" y="34632"/>
                  </a:lnTo>
                  <a:lnTo>
                    <a:pt x="149742" y="35644"/>
                  </a:lnTo>
                  <a:lnTo>
                    <a:pt x="150215" y="35511"/>
                  </a:lnTo>
                  <a:lnTo>
                    <a:pt x="150730" y="35362"/>
                  </a:lnTo>
                  <a:lnTo>
                    <a:pt x="151556" y="35351"/>
                  </a:lnTo>
                  <a:lnTo>
                    <a:pt x="153386" y="34781"/>
                  </a:lnTo>
                  <a:lnTo>
                    <a:pt x="153736" y="34770"/>
                  </a:lnTo>
                  <a:lnTo>
                    <a:pt x="154085" y="34967"/>
                  </a:lnTo>
                  <a:lnTo>
                    <a:pt x="154814" y="35130"/>
                  </a:lnTo>
                  <a:lnTo>
                    <a:pt x="155700" y="35082"/>
                  </a:lnTo>
                  <a:lnTo>
                    <a:pt x="155734" y="35357"/>
                  </a:lnTo>
                  <a:lnTo>
                    <a:pt x="155618" y="35610"/>
                  </a:lnTo>
                  <a:lnTo>
                    <a:pt x="155599" y="35997"/>
                  </a:lnTo>
                  <a:lnTo>
                    <a:pt x="155798" y="36559"/>
                  </a:lnTo>
                  <a:lnTo>
                    <a:pt x="157237" y="38155"/>
                  </a:lnTo>
                  <a:lnTo>
                    <a:pt x="157056" y="38269"/>
                  </a:lnTo>
                  <a:lnTo>
                    <a:pt x="155427" y="38783"/>
                  </a:lnTo>
                  <a:lnTo>
                    <a:pt x="155427" y="39096"/>
                  </a:lnTo>
                  <a:lnTo>
                    <a:pt x="154584" y="39863"/>
                  </a:lnTo>
                  <a:lnTo>
                    <a:pt x="153819" y="40865"/>
                  </a:lnTo>
                  <a:lnTo>
                    <a:pt x="153776" y="41024"/>
                  </a:lnTo>
                  <a:lnTo>
                    <a:pt x="154058" y="42716"/>
                  </a:lnTo>
                  <a:lnTo>
                    <a:pt x="154566" y="43959"/>
                  </a:lnTo>
                  <a:lnTo>
                    <a:pt x="154998" y="44747"/>
                  </a:lnTo>
                  <a:lnTo>
                    <a:pt x="155666" y="44978"/>
                  </a:lnTo>
                  <a:lnTo>
                    <a:pt x="157216" y="44955"/>
                  </a:lnTo>
                  <a:lnTo>
                    <a:pt x="157512" y="45081"/>
                  </a:lnTo>
                  <a:lnTo>
                    <a:pt x="158059" y="45484"/>
                  </a:lnTo>
                  <a:lnTo>
                    <a:pt x="158278" y="45755"/>
                  </a:lnTo>
                  <a:lnTo>
                    <a:pt x="158743" y="47578"/>
                  </a:lnTo>
                  <a:lnTo>
                    <a:pt x="158728" y="47827"/>
                  </a:lnTo>
                  <a:lnTo>
                    <a:pt x="158522" y="48240"/>
                  </a:lnTo>
                  <a:lnTo>
                    <a:pt x="158530" y="48590"/>
                  </a:lnTo>
                  <a:lnTo>
                    <a:pt x="158755" y="48932"/>
                  </a:lnTo>
                  <a:lnTo>
                    <a:pt x="159824" y="49788"/>
                  </a:lnTo>
                  <a:lnTo>
                    <a:pt x="159989" y="49888"/>
                  </a:lnTo>
                  <a:lnTo>
                    <a:pt x="159381" y="46354"/>
                  </a:lnTo>
                  <a:lnTo>
                    <a:pt x="160180" y="46852"/>
                  </a:lnTo>
                  <a:lnTo>
                    <a:pt x="161173" y="46948"/>
                  </a:lnTo>
                  <a:lnTo>
                    <a:pt x="161175" y="48389"/>
                  </a:lnTo>
                  <a:lnTo>
                    <a:pt x="161257" y="48675"/>
                  </a:lnTo>
                  <a:lnTo>
                    <a:pt x="162547" y="49777"/>
                  </a:lnTo>
                  <a:lnTo>
                    <a:pt x="164010" y="50611"/>
                  </a:lnTo>
                  <a:lnTo>
                    <a:pt x="164198" y="50640"/>
                  </a:lnTo>
                  <a:lnTo>
                    <a:pt x="164202" y="50183"/>
                  </a:lnTo>
                  <a:lnTo>
                    <a:pt x="164356" y="50410"/>
                  </a:lnTo>
                  <a:lnTo>
                    <a:pt x="164369" y="50626"/>
                  </a:lnTo>
                  <a:lnTo>
                    <a:pt x="163789" y="51281"/>
                  </a:lnTo>
                  <a:lnTo>
                    <a:pt x="164696" y="51630"/>
                  </a:lnTo>
                  <a:lnTo>
                    <a:pt x="164813" y="51883"/>
                  </a:lnTo>
                  <a:lnTo>
                    <a:pt x="164771" y="52103"/>
                  </a:lnTo>
                  <a:lnTo>
                    <a:pt x="164884" y="52560"/>
                  </a:lnTo>
                  <a:lnTo>
                    <a:pt x="165331" y="53203"/>
                  </a:lnTo>
                  <a:lnTo>
                    <a:pt x="165773" y="53169"/>
                  </a:lnTo>
                  <a:lnTo>
                    <a:pt x="166267" y="53171"/>
                  </a:lnTo>
                  <a:lnTo>
                    <a:pt x="166515" y="53462"/>
                  </a:lnTo>
                  <a:lnTo>
                    <a:pt x="166717" y="53972"/>
                  </a:lnTo>
                  <a:lnTo>
                    <a:pt x="166747" y="54206"/>
                  </a:lnTo>
                  <a:lnTo>
                    <a:pt x="166698" y="54355"/>
                  </a:lnTo>
                  <a:lnTo>
                    <a:pt x="166866" y="54693"/>
                  </a:lnTo>
                  <a:lnTo>
                    <a:pt x="167166" y="54450"/>
                  </a:lnTo>
                  <a:lnTo>
                    <a:pt x="167321" y="53938"/>
                  </a:lnTo>
                  <a:lnTo>
                    <a:pt x="167816" y="53444"/>
                  </a:lnTo>
                  <a:lnTo>
                    <a:pt x="167897" y="53585"/>
                  </a:lnTo>
                  <a:lnTo>
                    <a:pt x="167890" y="53946"/>
                  </a:lnTo>
                  <a:lnTo>
                    <a:pt x="167523" y="54113"/>
                  </a:lnTo>
                  <a:lnTo>
                    <a:pt x="167439" y="54306"/>
                  </a:lnTo>
                  <a:lnTo>
                    <a:pt x="167384" y="54798"/>
                  </a:lnTo>
                  <a:lnTo>
                    <a:pt x="167537" y="55412"/>
                  </a:lnTo>
                  <a:lnTo>
                    <a:pt x="168183" y="55621"/>
                  </a:lnTo>
                  <a:lnTo>
                    <a:pt x="169008" y="55081"/>
                  </a:lnTo>
                  <a:lnTo>
                    <a:pt x="169160" y="55391"/>
                  </a:lnTo>
                  <a:lnTo>
                    <a:pt x="168984" y="55512"/>
                  </a:lnTo>
                  <a:lnTo>
                    <a:pt x="168839" y="55453"/>
                  </a:lnTo>
                  <a:lnTo>
                    <a:pt x="168479" y="55658"/>
                  </a:lnTo>
                  <a:lnTo>
                    <a:pt x="168281" y="56123"/>
                  </a:lnTo>
                  <a:lnTo>
                    <a:pt x="166959" y="55880"/>
                  </a:lnTo>
                  <a:lnTo>
                    <a:pt x="166015" y="55586"/>
                  </a:lnTo>
                  <a:lnTo>
                    <a:pt x="165828" y="54752"/>
                  </a:lnTo>
                  <a:lnTo>
                    <a:pt x="164815" y="55064"/>
                  </a:lnTo>
                  <a:lnTo>
                    <a:pt x="164417" y="55273"/>
                  </a:lnTo>
                  <a:lnTo>
                    <a:pt x="163986" y="54932"/>
                  </a:lnTo>
                  <a:lnTo>
                    <a:pt x="163476" y="56269"/>
                  </a:lnTo>
                  <a:lnTo>
                    <a:pt x="162441" y="56340"/>
                  </a:lnTo>
                  <a:lnTo>
                    <a:pt x="161425" y="54528"/>
                  </a:lnTo>
                  <a:lnTo>
                    <a:pt x="161371" y="54215"/>
                  </a:lnTo>
                  <a:lnTo>
                    <a:pt x="161314" y="54061"/>
                  </a:lnTo>
                  <a:lnTo>
                    <a:pt x="160469" y="55001"/>
                  </a:lnTo>
                  <a:lnTo>
                    <a:pt x="159671" y="55889"/>
                  </a:lnTo>
                  <a:lnTo>
                    <a:pt x="160267" y="56180"/>
                  </a:lnTo>
                  <a:lnTo>
                    <a:pt x="160188" y="56741"/>
                  </a:lnTo>
                  <a:lnTo>
                    <a:pt x="159726" y="58002"/>
                  </a:lnTo>
                  <a:lnTo>
                    <a:pt x="159527" y="57983"/>
                  </a:lnTo>
                  <a:lnTo>
                    <a:pt x="159062" y="57678"/>
                  </a:lnTo>
                  <a:lnTo>
                    <a:pt x="158807" y="57745"/>
                  </a:lnTo>
                  <a:lnTo>
                    <a:pt x="158545" y="57466"/>
                  </a:lnTo>
                  <a:lnTo>
                    <a:pt x="158013" y="58002"/>
                  </a:lnTo>
                  <a:lnTo>
                    <a:pt x="157881" y="57911"/>
                  </a:lnTo>
                  <a:lnTo>
                    <a:pt x="157586" y="58243"/>
                  </a:lnTo>
                  <a:lnTo>
                    <a:pt x="156678" y="58028"/>
                  </a:lnTo>
                  <a:lnTo>
                    <a:pt x="155764" y="57432"/>
                  </a:lnTo>
                  <a:lnTo>
                    <a:pt x="155496" y="57571"/>
                  </a:lnTo>
                  <a:lnTo>
                    <a:pt x="154320" y="57877"/>
                  </a:lnTo>
                  <a:lnTo>
                    <a:pt x="153720" y="57594"/>
                  </a:lnTo>
                  <a:lnTo>
                    <a:pt x="152028" y="55370"/>
                  </a:lnTo>
                  <a:lnTo>
                    <a:pt x="151416" y="54794"/>
                  </a:lnTo>
                  <a:lnTo>
                    <a:pt x="150137" y="54652"/>
                  </a:lnTo>
                  <a:lnTo>
                    <a:pt x="149339" y="54291"/>
                  </a:lnTo>
                  <a:lnTo>
                    <a:pt x="148840" y="54335"/>
                  </a:lnTo>
                  <a:lnTo>
                    <a:pt x="148532" y="55157"/>
                  </a:lnTo>
                  <a:lnTo>
                    <a:pt x="147951" y="54744"/>
                  </a:lnTo>
                  <a:lnTo>
                    <a:pt x="147448" y="55146"/>
                  </a:lnTo>
                  <a:lnTo>
                    <a:pt x="146680" y="55399"/>
                  </a:lnTo>
                  <a:lnTo>
                    <a:pt x="145566" y="55246"/>
                  </a:lnTo>
                  <a:lnTo>
                    <a:pt x="144603" y="54725"/>
                  </a:lnTo>
                  <a:lnTo>
                    <a:pt x="144119" y="54494"/>
                  </a:lnTo>
                  <a:lnTo>
                    <a:pt x="142758" y="54122"/>
                  </a:lnTo>
                  <a:lnTo>
                    <a:pt x="142023" y="54357"/>
                  </a:lnTo>
                  <a:lnTo>
                    <a:pt x="141299" y="53821"/>
                  </a:lnTo>
                  <a:lnTo>
                    <a:pt x="141209" y="53453"/>
                  </a:lnTo>
                  <a:lnTo>
                    <a:pt x="139690" y="52702"/>
                  </a:lnTo>
                  <a:lnTo>
                    <a:pt x="138602" y="52579"/>
                  </a:lnTo>
                  <a:lnTo>
                    <a:pt x="138182" y="52709"/>
                  </a:lnTo>
                  <a:lnTo>
                    <a:pt x="137320" y="53264"/>
                  </a:lnTo>
                  <a:lnTo>
                    <a:pt x="137215" y="53395"/>
                  </a:lnTo>
                  <a:lnTo>
                    <a:pt x="137271" y="53644"/>
                  </a:lnTo>
                  <a:lnTo>
                    <a:pt x="137091" y="54061"/>
                  </a:lnTo>
                  <a:lnTo>
                    <a:pt x="137437" y="54685"/>
                  </a:lnTo>
                  <a:lnTo>
                    <a:pt x="137523" y="55642"/>
                  </a:lnTo>
                  <a:lnTo>
                    <a:pt x="137486" y="56014"/>
                  </a:lnTo>
                  <a:lnTo>
                    <a:pt x="137254" y="56840"/>
                  </a:lnTo>
                  <a:lnTo>
                    <a:pt x="136817" y="57703"/>
                  </a:lnTo>
                  <a:lnTo>
                    <a:pt x="136986" y="58200"/>
                  </a:lnTo>
                  <a:lnTo>
                    <a:pt x="137297" y="58498"/>
                  </a:lnTo>
                  <a:lnTo>
                    <a:pt x="137488" y="58609"/>
                  </a:lnTo>
                  <a:lnTo>
                    <a:pt x="137788" y="58564"/>
                  </a:lnTo>
                  <a:lnTo>
                    <a:pt x="138028" y="58732"/>
                  </a:lnTo>
                  <a:lnTo>
                    <a:pt x="138058" y="58873"/>
                  </a:lnTo>
                  <a:lnTo>
                    <a:pt x="137792" y="59669"/>
                  </a:lnTo>
                  <a:lnTo>
                    <a:pt x="136271" y="60790"/>
                  </a:lnTo>
                  <a:lnTo>
                    <a:pt x="136968" y="61303"/>
                  </a:lnTo>
                  <a:lnTo>
                    <a:pt x="137231" y="61738"/>
                  </a:lnTo>
                  <a:lnTo>
                    <a:pt x="137291" y="62099"/>
                  </a:lnTo>
                  <a:lnTo>
                    <a:pt x="137138" y="63085"/>
                  </a:lnTo>
                  <a:lnTo>
                    <a:pt x="137176" y="63428"/>
                  </a:lnTo>
                  <a:lnTo>
                    <a:pt x="137374" y="63312"/>
                  </a:lnTo>
                  <a:lnTo>
                    <a:pt x="137378" y="63033"/>
                  </a:lnTo>
                  <a:lnTo>
                    <a:pt x="137539" y="62598"/>
                  </a:lnTo>
                  <a:lnTo>
                    <a:pt x="139289" y="62627"/>
                  </a:lnTo>
                  <a:lnTo>
                    <a:pt x="140289" y="62210"/>
                  </a:lnTo>
                  <a:lnTo>
                    <a:pt x="140892" y="62258"/>
                  </a:lnTo>
                  <a:lnTo>
                    <a:pt x="141417" y="62444"/>
                  </a:lnTo>
                  <a:lnTo>
                    <a:pt x="140743" y="63586"/>
                  </a:lnTo>
                  <a:lnTo>
                    <a:pt x="140653" y="64096"/>
                  </a:lnTo>
                  <a:lnTo>
                    <a:pt x="140462" y="64435"/>
                  </a:lnTo>
                  <a:lnTo>
                    <a:pt x="140061" y="64781"/>
                  </a:lnTo>
                  <a:lnTo>
                    <a:pt x="139053" y="65057"/>
                  </a:lnTo>
                  <a:lnTo>
                    <a:pt x="138825" y="65034"/>
                  </a:lnTo>
                  <a:lnTo>
                    <a:pt x="138532" y="64543"/>
                  </a:lnTo>
                  <a:lnTo>
                    <a:pt x="137427" y="63766"/>
                  </a:lnTo>
                  <a:lnTo>
                    <a:pt x="136940" y="64830"/>
                  </a:lnTo>
                  <a:lnTo>
                    <a:pt x="136543" y="65244"/>
                  </a:lnTo>
                  <a:lnTo>
                    <a:pt x="135840" y="66539"/>
                  </a:lnTo>
                  <a:lnTo>
                    <a:pt x="135713" y="67190"/>
                  </a:lnTo>
                  <a:lnTo>
                    <a:pt x="134807" y="68366"/>
                  </a:lnTo>
                  <a:lnTo>
                    <a:pt x="133665" y="68019"/>
                  </a:lnTo>
                  <a:lnTo>
                    <a:pt x="132871" y="67684"/>
                  </a:lnTo>
                  <a:lnTo>
                    <a:pt x="129901" y="67125"/>
                  </a:lnTo>
                  <a:lnTo>
                    <a:pt x="130133" y="68100"/>
                  </a:lnTo>
                  <a:lnTo>
                    <a:pt x="130642" y="69015"/>
                  </a:lnTo>
                  <a:lnTo>
                    <a:pt x="130743" y="69949"/>
                  </a:lnTo>
                  <a:lnTo>
                    <a:pt x="130787" y="71884"/>
                  </a:lnTo>
                  <a:lnTo>
                    <a:pt x="130270" y="72970"/>
                  </a:lnTo>
                  <a:lnTo>
                    <a:pt x="128234" y="73167"/>
                  </a:lnTo>
                  <a:lnTo>
                    <a:pt x="128080" y="74201"/>
                  </a:lnTo>
                  <a:lnTo>
                    <a:pt x="128383" y="74447"/>
                  </a:lnTo>
                  <a:lnTo>
                    <a:pt x="129079" y="74819"/>
                  </a:lnTo>
                  <a:lnTo>
                    <a:pt x="130127" y="75162"/>
                  </a:lnTo>
                  <a:lnTo>
                    <a:pt x="130337" y="75121"/>
                  </a:lnTo>
                  <a:lnTo>
                    <a:pt x="130599" y="74846"/>
                  </a:lnTo>
                  <a:lnTo>
                    <a:pt x="130775" y="74779"/>
                  </a:lnTo>
                  <a:lnTo>
                    <a:pt x="131984" y="75680"/>
                  </a:lnTo>
                  <a:lnTo>
                    <a:pt x="132657" y="76082"/>
                  </a:lnTo>
                  <a:lnTo>
                    <a:pt x="132567" y="76472"/>
                  </a:lnTo>
                  <a:lnTo>
                    <a:pt x="131912" y="76837"/>
                  </a:lnTo>
                  <a:lnTo>
                    <a:pt x="131523" y="76960"/>
                  </a:lnTo>
                  <a:lnTo>
                    <a:pt x="130879" y="77064"/>
                  </a:lnTo>
                  <a:lnTo>
                    <a:pt x="130437" y="76970"/>
                  </a:lnTo>
                  <a:lnTo>
                    <a:pt x="129932" y="76970"/>
                  </a:lnTo>
                  <a:lnTo>
                    <a:pt x="128406" y="77458"/>
                  </a:lnTo>
                  <a:lnTo>
                    <a:pt x="127495" y="77219"/>
                  </a:lnTo>
                  <a:lnTo>
                    <a:pt x="126774" y="77174"/>
                  </a:lnTo>
                  <a:lnTo>
                    <a:pt x="124072" y="81090"/>
                  </a:lnTo>
                  <a:lnTo>
                    <a:pt x="126684" y="82441"/>
                  </a:lnTo>
                  <a:lnTo>
                    <a:pt x="126557" y="82567"/>
                  </a:lnTo>
                  <a:lnTo>
                    <a:pt x="125431" y="82991"/>
                  </a:lnTo>
                  <a:lnTo>
                    <a:pt x="124017" y="82396"/>
                  </a:lnTo>
                  <a:lnTo>
                    <a:pt x="123832" y="82858"/>
                  </a:lnTo>
                  <a:lnTo>
                    <a:pt x="125152" y="84268"/>
                  </a:lnTo>
                  <a:lnTo>
                    <a:pt x="126745" y="85082"/>
                  </a:lnTo>
                  <a:lnTo>
                    <a:pt x="127106" y="85148"/>
                  </a:lnTo>
                  <a:lnTo>
                    <a:pt x="126953" y="85362"/>
                  </a:lnTo>
                  <a:lnTo>
                    <a:pt x="127245" y="85611"/>
                  </a:lnTo>
                  <a:lnTo>
                    <a:pt x="127484" y="85700"/>
                  </a:lnTo>
                  <a:lnTo>
                    <a:pt x="127810" y="85715"/>
                  </a:lnTo>
                  <a:lnTo>
                    <a:pt x="129208" y="85441"/>
                  </a:lnTo>
                  <a:lnTo>
                    <a:pt x="130267" y="86058"/>
                  </a:lnTo>
                  <a:lnTo>
                    <a:pt x="129885" y="86795"/>
                  </a:lnTo>
                  <a:lnTo>
                    <a:pt x="129631" y="87115"/>
                  </a:lnTo>
                  <a:lnTo>
                    <a:pt x="129567" y="87353"/>
                  </a:lnTo>
                  <a:lnTo>
                    <a:pt x="129583" y="87795"/>
                  </a:lnTo>
                  <a:lnTo>
                    <a:pt x="129500" y="88640"/>
                  </a:lnTo>
                  <a:lnTo>
                    <a:pt x="129575" y="89046"/>
                  </a:lnTo>
                  <a:lnTo>
                    <a:pt x="129758" y="89381"/>
                  </a:lnTo>
                  <a:lnTo>
                    <a:pt x="129784" y="89593"/>
                  </a:lnTo>
                  <a:lnTo>
                    <a:pt x="129309" y="89961"/>
                  </a:lnTo>
                  <a:lnTo>
                    <a:pt x="129249" y="90370"/>
                  </a:lnTo>
                  <a:lnTo>
                    <a:pt x="129386" y="90715"/>
                  </a:lnTo>
                  <a:lnTo>
                    <a:pt x="128535" y="90995"/>
                  </a:lnTo>
                  <a:lnTo>
                    <a:pt x="128512" y="91259"/>
                  </a:lnTo>
                  <a:lnTo>
                    <a:pt x="128808" y="92130"/>
                  </a:lnTo>
                  <a:lnTo>
                    <a:pt x="129051" y="92447"/>
                  </a:lnTo>
                  <a:lnTo>
                    <a:pt x="129129" y="92841"/>
                  </a:lnTo>
                  <a:lnTo>
                    <a:pt x="128758" y="93011"/>
                  </a:lnTo>
                  <a:lnTo>
                    <a:pt x="128871" y="93745"/>
                  </a:lnTo>
                  <a:lnTo>
                    <a:pt x="129211" y="94467"/>
                  </a:lnTo>
                  <a:lnTo>
                    <a:pt x="129058" y="95048"/>
                  </a:lnTo>
                  <a:lnTo>
                    <a:pt x="129020" y="95457"/>
                  </a:lnTo>
                  <a:lnTo>
                    <a:pt x="129226" y="96261"/>
                  </a:lnTo>
                  <a:lnTo>
                    <a:pt x="129323" y="97939"/>
                  </a:lnTo>
                  <a:lnTo>
                    <a:pt x="130179" y="99268"/>
                  </a:lnTo>
                  <a:lnTo>
                    <a:pt x="130410" y="99313"/>
                  </a:lnTo>
                  <a:lnTo>
                    <a:pt x="131086" y="100042"/>
                  </a:lnTo>
                  <a:lnTo>
                    <a:pt x="130899" y="100794"/>
                  </a:lnTo>
                  <a:lnTo>
                    <a:pt x="130390" y="101153"/>
                  </a:lnTo>
                  <a:lnTo>
                    <a:pt x="130634" y="101292"/>
                  </a:lnTo>
                  <a:lnTo>
                    <a:pt x="131609" y="101371"/>
                  </a:lnTo>
                  <a:lnTo>
                    <a:pt x="131358" y="101702"/>
                  </a:lnTo>
                  <a:lnTo>
                    <a:pt x="131149" y="102241"/>
                  </a:lnTo>
                  <a:lnTo>
                    <a:pt x="131000" y="103229"/>
                  </a:lnTo>
                  <a:lnTo>
                    <a:pt x="130883" y="104143"/>
                  </a:lnTo>
                  <a:lnTo>
                    <a:pt x="130719" y="104422"/>
                  </a:lnTo>
                  <a:lnTo>
                    <a:pt x="128560" y="105601"/>
                  </a:lnTo>
                  <a:lnTo>
                    <a:pt x="127320" y="104436"/>
                  </a:lnTo>
                  <a:lnTo>
                    <a:pt x="127014" y="104700"/>
                  </a:lnTo>
                  <a:lnTo>
                    <a:pt x="126689" y="105593"/>
                  </a:lnTo>
                  <a:lnTo>
                    <a:pt x="125905" y="107134"/>
                  </a:lnTo>
                  <a:lnTo>
                    <a:pt x="126282" y="107606"/>
                  </a:lnTo>
                  <a:lnTo>
                    <a:pt x="126316" y="108113"/>
                  </a:lnTo>
                  <a:lnTo>
                    <a:pt x="125506" y="108187"/>
                  </a:lnTo>
                  <a:lnTo>
                    <a:pt x="125310" y="108372"/>
                  </a:lnTo>
                  <a:lnTo>
                    <a:pt x="125670" y="108887"/>
                  </a:lnTo>
                  <a:lnTo>
                    <a:pt x="125648" y="109698"/>
                  </a:lnTo>
                  <a:lnTo>
                    <a:pt x="124965" y="110126"/>
                  </a:lnTo>
                  <a:lnTo>
                    <a:pt x="124681" y="110576"/>
                  </a:lnTo>
                  <a:lnTo>
                    <a:pt x="124420" y="110822"/>
                  </a:lnTo>
                  <a:lnTo>
                    <a:pt x="123174" y="111164"/>
                  </a:lnTo>
                  <a:lnTo>
                    <a:pt x="122640" y="111109"/>
                  </a:lnTo>
                  <a:lnTo>
                    <a:pt x="122005" y="109773"/>
                  </a:lnTo>
                  <a:lnTo>
                    <a:pt x="122146" y="109100"/>
                  </a:lnTo>
                  <a:lnTo>
                    <a:pt x="122489" y="106554"/>
                  </a:lnTo>
                  <a:lnTo>
                    <a:pt x="122925" y="106026"/>
                  </a:lnTo>
                  <a:lnTo>
                    <a:pt x="122651" y="105232"/>
                  </a:lnTo>
                  <a:lnTo>
                    <a:pt x="122470" y="105285"/>
                  </a:lnTo>
                  <a:lnTo>
                    <a:pt x="120685" y="106618"/>
                  </a:lnTo>
                  <a:lnTo>
                    <a:pt x="119461" y="108800"/>
                  </a:lnTo>
                  <a:lnTo>
                    <a:pt x="118758" y="109566"/>
                  </a:lnTo>
                  <a:lnTo>
                    <a:pt x="118568" y="109693"/>
                  </a:lnTo>
                  <a:lnTo>
                    <a:pt x="118185" y="109422"/>
                  </a:lnTo>
                  <a:lnTo>
                    <a:pt x="117560" y="109909"/>
                  </a:lnTo>
                  <a:lnTo>
                    <a:pt x="118035" y="110373"/>
                  </a:lnTo>
                  <a:lnTo>
                    <a:pt x="117567" y="110723"/>
                  </a:lnTo>
                  <a:lnTo>
                    <a:pt x="117007" y="110998"/>
                  </a:lnTo>
                  <a:lnTo>
                    <a:pt x="115570" y="111202"/>
                  </a:lnTo>
                  <a:lnTo>
                    <a:pt x="115066" y="111057"/>
                  </a:lnTo>
                  <a:lnTo>
                    <a:pt x="114461" y="110707"/>
                  </a:lnTo>
                  <a:lnTo>
                    <a:pt x="114331" y="110748"/>
                  </a:lnTo>
                  <a:lnTo>
                    <a:pt x="113797" y="111228"/>
                  </a:lnTo>
                  <a:lnTo>
                    <a:pt x="113334" y="111998"/>
                  </a:lnTo>
                  <a:lnTo>
                    <a:pt x="113446" y="112872"/>
                  </a:lnTo>
                  <a:lnTo>
                    <a:pt x="114117" y="115340"/>
                  </a:lnTo>
                  <a:lnTo>
                    <a:pt x="114255" y="116062"/>
                  </a:lnTo>
                  <a:lnTo>
                    <a:pt x="114467" y="116683"/>
                  </a:lnTo>
                  <a:lnTo>
                    <a:pt x="113874" y="116657"/>
                  </a:lnTo>
                  <a:lnTo>
                    <a:pt x="113370" y="117189"/>
                  </a:lnTo>
                  <a:lnTo>
                    <a:pt x="112512" y="116824"/>
                  </a:lnTo>
                  <a:lnTo>
                    <a:pt x="111400" y="117349"/>
                  </a:lnTo>
                  <a:lnTo>
                    <a:pt x="111132" y="117291"/>
                  </a:lnTo>
                  <a:lnTo>
                    <a:pt x="110528" y="118933"/>
                  </a:lnTo>
                  <a:lnTo>
                    <a:pt x="110491" y="119324"/>
                  </a:lnTo>
                  <a:lnTo>
                    <a:pt x="110789" y="119647"/>
                  </a:lnTo>
                  <a:lnTo>
                    <a:pt x="110730" y="119852"/>
                  </a:lnTo>
                  <a:lnTo>
                    <a:pt x="110465" y="119997"/>
                  </a:lnTo>
                  <a:lnTo>
                    <a:pt x="110159" y="119941"/>
                  </a:lnTo>
                  <a:lnTo>
                    <a:pt x="109648" y="120098"/>
                  </a:lnTo>
                  <a:lnTo>
                    <a:pt x="109074" y="120511"/>
                  </a:lnTo>
                  <a:lnTo>
                    <a:pt x="109104" y="121214"/>
                  </a:lnTo>
                  <a:lnTo>
                    <a:pt x="108739" y="122420"/>
                  </a:lnTo>
                  <a:lnTo>
                    <a:pt x="110488" y="122695"/>
                  </a:lnTo>
                  <a:lnTo>
                    <a:pt x="110309" y="123796"/>
                  </a:lnTo>
                  <a:lnTo>
                    <a:pt x="111904" y="124426"/>
                  </a:lnTo>
                  <a:lnTo>
                    <a:pt x="112584" y="124441"/>
                  </a:lnTo>
                  <a:lnTo>
                    <a:pt x="112218" y="124543"/>
                  </a:lnTo>
                  <a:lnTo>
                    <a:pt x="111803" y="124510"/>
                  </a:lnTo>
                  <a:lnTo>
                    <a:pt x="110185" y="123876"/>
                  </a:lnTo>
                  <a:lnTo>
                    <a:pt x="109071" y="123583"/>
                  </a:lnTo>
                  <a:lnTo>
                    <a:pt x="108577" y="123599"/>
                  </a:lnTo>
                  <a:lnTo>
                    <a:pt x="108059" y="123449"/>
                  </a:lnTo>
                  <a:lnTo>
                    <a:pt x="106306" y="122637"/>
                  </a:lnTo>
                  <a:lnTo>
                    <a:pt x="105930" y="122353"/>
                  </a:lnTo>
                  <a:lnTo>
                    <a:pt x="105395" y="121739"/>
                  </a:lnTo>
                  <a:lnTo>
                    <a:pt x="104908" y="121547"/>
                  </a:lnTo>
                  <a:lnTo>
                    <a:pt x="104684" y="121141"/>
                  </a:lnTo>
                  <a:lnTo>
                    <a:pt x="104460" y="120963"/>
                  </a:lnTo>
                  <a:lnTo>
                    <a:pt x="103219" y="120720"/>
                  </a:lnTo>
                  <a:lnTo>
                    <a:pt x="102094" y="120695"/>
                  </a:lnTo>
                  <a:lnTo>
                    <a:pt x="101653" y="120616"/>
                  </a:lnTo>
                  <a:lnTo>
                    <a:pt x="101160" y="120476"/>
                  </a:lnTo>
                  <a:lnTo>
                    <a:pt x="99413" y="120545"/>
                  </a:lnTo>
                  <a:lnTo>
                    <a:pt x="99187" y="120428"/>
                  </a:lnTo>
                  <a:lnTo>
                    <a:pt x="98778" y="119928"/>
                  </a:lnTo>
                  <a:lnTo>
                    <a:pt x="99563" y="119863"/>
                  </a:lnTo>
                  <a:lnTo>
                    <a:pt x="99887" y="120020"/>
                  </a:lnTo>
                  <a:lnTo>
                    <a:pt x="100871" y="120040"/>
                  </a:lnTo>
                  <a:lnTo>
                    <a:pt x="102475" y="119709"/>
                  </a:lnTo>
                  <a:lnTo>
                    <a:pt x="103490" y="119906"/>
                  </a:lnTo>
                  <a:lnTo>
                    <a:pt x="103867" y="120118"/>
                  </a:lnTo>
                  <a:lnTo>
                    <a:pt x="105337" y="120646"/>
                  </a:lnTo>
                  <a:lnTo>
                    <a:pt x="106131" y="121814"/>
                  </a:lnTo>
                  <a:lnTo>
                    <a:pt x="107022" y="121956"/>
                  </a:lnTo>
                  <a:lnTo>
                    <a:pt x="106368" y="121830"/>
                  </a:lnTo>
                  <a:lnTo>
                    <a:pt x="106166" y="121704"/>
                  </a:lnTo>
                  <a:lnTo>
                    <a:pt x="105520" y="120684"/>
                  </a:lnTo>
                  <a:lnTo>
                    <a:pt x="105330" y="120547"/>
                  </a:lnTo>
                  <a:lnTo>
                    <a:pt x="103471" y="119786"/>
                  </a:lnTo>
                  <a:lnTo>
                    <a:pt x="102017" y="119393"/>
                  </a:lnTo>
                  <a:lnTo>
                    <a:pt x="101652" y="118745"/>
                  </a:lnTo>
                  <a:lnTo>
                    <a:pt x="100816" y="117816"/>
                  </a:lnTo>
                  <a:lnTo>
                    <a:pt x="99898" y="117596"/>
                  </a:lnTo>
                  <a:lnTo>
                    <a:pt x="99563" y="116398"/>
                  </a:lnTo>
                  <a:lnTo>
                    <a:pt x="99145" y="116062"/>
                  </a:lnTo>
                  <a:lnTo>
                    <a:pt x="99175" y="115850"/>
                  </a:lnTo>
                  <a:lnTo>
                    <a:pt x="99616" y="114719"/>
                  </a:lnTo>
                  <a:lnTo>
                    <a:pt x="100108" y="114202"/>
                  </a:lnTo>
                  <a:lnTo>
                    <a:pt x="100553" y="113391"/>
                  </a:lnTo>
                  <a:lnTo>
                    <a:pt x="101142" y="112898"/>
                  </a:lnTo>
                  <a:lnTo>
                    <a:pt x="103219" y="110770"/>
                  </a:lnTo>
                  <a:lnTo>
                    <a:pt x="104961" y="109204"/>
                  </a:lnTo>
                  <a:lnTo>
                    <a:pt x="103892" y="108185"/>
                  </a:lnTo>
                  <a:lnTo>
                    <a:pt x="103219" y="107704"/>
                  </a:lnTo>
                  <a:lnTo>
                    <a:pt x="102203" y="106771"/>
                  </a:lnTo>
                  <a:lnTo>
                    <a:pt x="101968" y="106459"/>
                  </a:lnTo>
                  <a:lnTo>
                    <a:pt x="101639" y="105777"/>
                  </a:lnTo>
                  <a:lnTo>
                    <a:pt x="100882" y="104452"/>
                  </a:lnTo>
                  <a:lnTo>
                    <a:pt x="101207" y="104080"/>
                  </a:lnTo>
                  <a:lnTo>
                    <a:pt x="102093" y="103277"/>
                  </a:lnTo>
                  <a:lnTo>
                    <a:pt x="102695" y="102515"/>
                  </a:lnTo>
                  <a:lnTo>
                    <a:pt x="102426" y="101889"/>
                  </a:lnTo>
                  <a:lnTo>
                    <a:pt x="101780" y="101487"/>
                  </a:lnTo>
                  <a:lnTo>
                    <a:pt x="101455" y="101613"/>
                  </a:lnTo>
                  <a:lnTo>
                    <a:pt x="100241" y="101679"/>
                  </a:lnTo>
                  <a:lnTo>
                    <a:pt x="100207" y="101162"/>
                  </a:lnTo>
                  <a:lnTo>
                    <a:pt x="101396" y="100653"/>
                  </a:lnTo>
                  <a:lnTo>
                    <a:pt x="101542" y="99985"/>
                  </a:lnTo>
                  <a:lnTo>
                    <a:pt x="102125" y="99946"/>
                  </a:lnTo>
                  <a:lnTo>
                    <a:pt x="102629" y="99820"/>
                  </a:lnTo>
                  <a:lnTo>
                    <a:pt x="103630" y="99381"/>
                  </a:lnTo>
                  <a:lnTo>
                    <a:pt x="104414" y="98859"/>
                  </a:lnTo>
                  <a:lnTo>
                    <a:pt x="104533" y="98483"/>
                  </a:lnTo>
                  <a:lnTo>
                    <a:pt x="104334" y="97320"/>
                  </a:lnTo>
                  <a:lnTo>
                    <a:pt x="105268" y="96966"/>
                  </a:lnTo>
                  <a:lnTo>
                    <a:pt x="105698" y="96932"/>
                  </a:lnTo>
                  <a:lnTo>
                    <a:pt x="106408" y="97192"/>
                  </a:lnTo>
                  <a:lnTo>
                    <a:pt x="107054" y="97568"/>
                  </a:lnTo>
                  <a:lnTo>
                    <a:pt x="107660" y="96999"/>
                  </a:lnTo>
                  <a:lnTo>
                    <a:pt x="107691" y="96635"/>
                  </a:lnTo>
                  <a:lnTo>
                    <a:pt x="106112" y="96474"/>
                  </a:lnTo>
                  <a:lnTo>
                    <a:pt x="104946" y="96233"/>
                  </a:lnTo>
                  <a:lnTo>
                    <a:pt x="103574" y="95262"/>
                  </a:lnTo>
                  <a:lnTo>
                    <a:pt x="103548" y="94965"/>
                  </a:lnTo>
                  <a:lnTo>
                    <a:pt x="102639" y="94649"/>
                  </a:lnTo>
                  <a:lnTo>
                    <a:pt x="102423" y="94753"/>
                  </a:lnTo>
                  <a:lnTo>
                    <a:pt x="101525" y="94834"/>
                  </a:lnTo>
                  <a:lnTo>
                    <a:pt x="101141" y="94399"/>
                  </a:lnTo>
                  <a:lnTo>
                    <a:pt x="100348" y="93188"/>
                  </a:lnTo>
                  <a:lnTo>
                    <a:pt x="99745" y="94064"/>
                  </a:lnTo>
                  <a:lnTo>
                    <a:pt x="99754" y="93903"/>
                  </a:lnTo>
                  <a:lnTo>
                    <a:pt x="99578" y="93795"/>
                  </a:lnTo>
                  <a:lnTo>
                    <a:pt x="99417" y="93966"/>
                  </a:lnTo>
                  <a:lnTo>
                    <a:pt x="99629" y="94057"/>
                  </a:lnTo>
                  <a:lnTo>
                    <a:pt x="99283" y="94216"/>
                  </a:lnTo>
                  <a:lnTo>
                    <a:pt x="98801" y="94145"/>
                  </a:lnTo>
                  <a:lnTo>
                    <a:pt x="98666" y="94037"/>
                  </a:lnTo>
                  <a:lnTo>
                    <a:pt x="98274" y="93140"/>
                  </a:lnTo>
                  <a:lnTo>
                    <a:pt x="98345" y="92328"/>
                  </a:lnTo>
                  <a:lnTo>
                    <a:pt x="98779" y="91700"/>
                  </a:lnTo>
                  <a:lnTo>
                    <a:pt x="98525" y="91335"/>
                  </a:lnTo>
                  <a:lnTo>
                    <a:pt x="97639" y="90542"/>
                  </a:lnTo>
                  <a:lnTo>
                    <a:pt x="97082" y="90103"/>
                  </a:lnTo>
                  <a:lnTo>
                    <a:pt x="96405" y="89727"/>
                  </a:lnTo>
                  <a:lnTo>
                    <a:pt x="96233" y="89384"/>
                  </a:lnTo>
                  <a:lnTo>
                    <a:pt x="96166" y="89016"/>
                  </a:lnTo>
                  <a:lnTo>
                    <a:pt x="97034" y="87907"/>
                  </a:lnTo>
                  <a:lnTo>
                    <a:pt x="97164" y="87862"/>
                  </a:lnTo>
                  <a:lnTo>
                    <a:pt x="97475" y="88119"/>
                  </a:lnTo>
                  <a:lnTo>
                    <a:pt x="97841" y="88145"/>
                  </a:lnTo>
                  <a:lnTo>
                    <a:pt x="98272" y="86523"/>
                  </a:lnTo>
                  <a:lnTo>
                    <a:pt x="98040" y="86121"/>
                  </a:lnTo>
                  <a:lnTo>
                    <a:pt x="97659" y="86143"/>
                  </a:lnTo>
                  <a:lnTo>
                    <a:pt x="97513" y="86292"/>
                  </a:lnTo>
                  <a:lnTo>
                    <a:pt x="97490" y="86549"/>
                  </a:lnTo>
                  <a:lnTo>
                    <a:pt x="97412" y="86690"/>
                  </a:lnTo>
                  <a:lnTo>
                    <a:pt x="96652" y="87248"/>
                  </a:lnTo>
                  <a:lnTo>
                    <a:pt x="96480" y="87297"/>
                  </a:lnTo>
                  <a:lnTo>
                    <a:pt x="95971" y="87066"/>
                  </a:lnTo>
                  <a:lnTo>
                    <a:pt x="94524" y="85198"/>
                  </a:lnTo>
                  <a:lnTo>
                    <a:pt x="94116" y="84159"/>
                  </a:lnTo>
                  <a:lnTo>
                    <a:pt x="93955" y="83910"/>
                  </a:lnTo>
                  <a:lnTo>
                    <a:pt x="93495" y="83601"/>
                  </a:lnTo>
                  <a:lnTo>
                    <a:pt x="93024" y="83735"/>
                  </a:lnTo>
                  <a:lnTo>
                    <a:pt x="92866" y="83709"/>
                  </a:lnTo>
                  <a:lnTo>
                    <a:pt x="92417" y="83218"/>
                  </a:lnTo>
                  <a:lnTo>
                    <a:pt x="92054" y="82969"/>
                  </a:lnTo>
                  <a:lnTo>
                    <a:pt x="90936" y="84439"/>
                  </a:lnTo>
                  <a:lnTo>
                    <a:pt x="89347" y="85924"/>
                  </a:lnTo>
                  <a:lnTo>
                    <a:pt x="88565" y="86453"/>
                  </a:lnTo>
                  <a:lnTo>
                    <a:pt x="88030" y="86215"/>
                  </a:lnTo>
                  <a:lnTo>
                    <a:pt x="87451" y="86908"/>
                  </a:lnTo>
                  <a:lnTo>
                    <a:pt x="86978" y="87768"/>
                  </a:lnTo>
                  <a:lnTo>
                    <a:pt x="86717" y="89086"/>
                  </a:lnTo>
                  <a:lnTo>
                    <a:pt x="87034" y="89439"/>
                  </a:lnTo>
                  <a:lnTo>
                    <a:pt x="87247" y="89569"/>
                  </a:lnTo>
                  <a:lnTo>
                    <a:pt x="87565" y="90187"/>
                  </a:lnTo>
                  <a:lnTo>
                    <a:pt x="87576" y="90410"/>
                  </a:lnTo>
                  <a:lnTo>
                    <a:pt x="87412" y="90894"/>
                  </a:lnTo>
                  <a:lnTo>
                    <a:pt x="87409" y="91500"/>
                  </a:lnTo>
                  <a:lnTo>
                    <a:pt x="87672" y="91781"/>
                  </a:lnTo>
                  <a:lnTo>
                    <a:pt x="88232" y="92136"/>
                  </a:lnTo>
                  <a:lnTo>
                    <a:pt x="88479" y="92627"/>
                  </a:lnTo>
                  <a:lnTo>
                    <a:pt x="88512" y="92884"/>
                  </a:lnTo>
                  <a:lnTo>
                    <a:pt x="88259" y="93279"/>
                  </a:lnTo>
                  <a:lnTo>
                    <a:pt x="87549" y="93730"/>
                  </a:lnTo>
                  <a:lnTo>
                    <a:pt x="87246" y="94534"/>
                  </a:lnTo>
                  <a:lnTo>
                    <a:pt x="87285" y="95937"/>
                  </a:lnTo>
                  <a:lnTo>
                    <a:pt x="87659" y="97272"/>
                  </a:lnTo>
                  <a:lnTo>
                    <a:pt x="87237" y="98206"/>
                  </a:lnTo>
                  <a:lnTo>
                    <a:pt x="86435" y="98011"/>
                  </a:lnTo>
                  <a:lnTo>
                    <a:pt x="85710" y="97049"/>
                  </a:lnTo>
                  <a:lnTo>
                    <a:pt x="85377" y="97005"/>
                  </a:lnTo>
                  <a:lnTo>
                    <a:pt x="84435" y="97190"/>
                  </a:lnTo>
                  <a:lnTo>
                    <a:pt x="84144" y="97119"/>
                  </a:lnTo>
                  <a:lnTo>
                    <a:pt x="83397" y="96445"/>
                  </a:lnTo>
                  <a:lnTo>
                    <a:pt x="83277" y="95924"/>
                  </a:lnTo>
                  <a:lnTo>
                    <a:pt x="83020" y="95373"/>
                  </a:lnTo>
                  <a:lnTo>
                    <a:pt x="82365" y="94882"/>
                  </a:lnTo>
                  <a:lnTo>
                    <a:pt x="81999" y="94740"/>
                  </a:lnTo>
                  <a:lnTo>
                    <a:pt x="81150" y="95339"/>
                  </a:lnTo>
                  <a:lnTo>
                    <a:pt x="80679" y="96071"/>
                  </a:lnTo>
                  <a:lnTo>
                    <a:pt x="80414" y="97055"/>
                  </a:lnTo>
                  <a:lnTo>
                    <a:pt x="79809" y="98555"/>
                  </a:lnTo>
                  <a:lnTo>
                    <a:pt x="79839" y="99326"/>
                  </a:lnTo>
                  <a:lnTo>
                    <a:pt x="80268" y="100048"/>
                  </a:lnTo>
                  <a:lnTo>
                    <a:pt x="80646" y="100952"/>
                  </a:lnTo>
                  <a:lnTo>
                    <a:pt x="80597" y="103062"/>
                  </a:lnTo>
                  <a:lnTo>
                    <a:pt x="81228" y="103897"/>
                  </a:lnTo>
                  <a:lnTo>
                    <a:pt x="81228" y="104302"/>
                  </a:lnTo>
                  <a:lnTo>
                    <a:pt x="81321" y="104477"/>
                  </a:lnTo>
                  <a:lnTo>
                    <a:pt x="82389" y="105244"/>
                  </a:lnTo>
                  <a:lnTo>
                    <a:pt x="82516" y="105914"/>
                  </a:lnTo>
                  <a:lnTo>
                    <a:pt x="82400" y="106829"/>
                  </a:lnTo>
                  <a:lnTo>
                    <a:pt x="81839" y="108143"/>
                  </a:lnTo>
                  <a:lnTo>
                    <a:pt x="80880" y="107793"/>
                  </a:lnTo>
                  <a:lnTo>
                    <a:pt x="78393" y="107331"/>
                  </a:lnTo>
                  <a:lnTo>
                    <a:pt x="76058" y="106698"/>
                  </a:lnTo>
                  <a:lnTo>
                    <a:pt x="76156" y="107517"/>
                  </a:lnTo>
                  <a:lnTo>
                    <a:pt x="76324" y="107912"/>
                  </a:lnTo>
                  <a:lnTo>
                    <a:pt x="77116" y="108797"/>
                  </a:lnTo>
                  <a:lnTo>
                    <a:pt x="77534" y="109121"/>
                  </a:lnTo>
                  <a:lnTo>
                    <a:pt x="78277" y="109378"/>
                  </a:lnTo>
                  <a:lnTo>
                    <a:pt x="78904" y="109475"/>
                  </a:lnTo>
                  <a:lnTo>
                    <a:pt x="79046" y="109564"/>
                  </a:lnTo>
                  <a:lnTo>
                    <a:pt x="79235" y="109846"/>
                  </a:lnTo>
                  <a:lnTo>
                    <a:pt x="78938" y="110930"/>
                  </a:lnTo>
                  <a:lnTo>
                    <a:pt x="77725" y="112415"/>
                  </a:lnTo>
                  <a:lnTo>
                    <a:pt x="77295" y="111980"/>
                  </a:lnTo>
                  <a:lnTo>
                    <a:pt x="76717" y="111946"/>
                  </a:lnTo>
                  <a:lnTo>
                    <a:pt x="75963" y="112374"/>
                  </a:lnTo>
                  <a:lnTo>
                    <a:pt x="75644" y="113072"/>
                  </a:lnTo>
                  <a:lnTo>
                    <a:pt x="76695" y="113696"/>
                  </a:lnTo>
                  <a:lnTo>
                    <a:pt x="76803" y="114172"/>
                  </a:lnTo>
                  <a:lnTo>
                    <a:pt x="76934" y="114377"/>
                  </a:lnTo>
                  <a:lnTo>
                    <a:pt x="77348" y="114034"/>
                  </a:lnTo>
                  <a:lnTo>
                    <a:pt x="77415" y="113896"/>
                  </a:lnTo>
                  <a:lnTo>
                    <a:pt x="77870" y="114194"/>
                  </a:lnTo>
                  <a:lnTo>
                    <a:pt x="78721" y="114976"/>
                  </a:lnTo>
                  <a:lnTo>
                    <a:pt x="79553" y="115489"/>
                  </a:lnTo>
                  <a:lnTo>
                    <a:pt x="79751" y="115686"/>
                  </a:lnTo>
                  <a:lnTo>
                    <a:pt x="79602" y="115853"/>
                  </a:lnTo>
                  <a:lnTo>
                    <a:pt x="79736" y="115783"/>
                  </a:lnTo>
                  <a:lnTo>
                    <a:pt x="79787" y="115942"/>
                  </a:lnTo>
                  <a:lnTo>
                    <a:pt x="78672" y="116439"/>
                  </a:lnTo>
                  <a:lnTo>
                    <a:pt x="75982" y="117138"/>
                  </a:lnTo>
                  <a:lnTo>
                    <a:pt x="74862" y="117001"/>
                  </a:lnTo>
                  <a:lnTo>
                    <a:pt x="74168" y="117051"/>
                  </a:lnTo>
                  <a:lnTo>
                    <a:pt x="73048" y="116955"/>
                  </a:lnTo>
                  <a:lnTo>
                    <a:pt x="72327" y="117049"/>
                  </a:lnTo>
                  <a:lnTo>
                    <a:pt x="71876" y="117346"/>
                  </a:lnTo>
                  <a:lnTo>
                    <a:pt x="71558" y="117736"/>
                  </a:lnTo>
                  <a:lnTo>
                    <a:pt x="71199" y="118036"/>
                  </a:lnTo>
                  <a:lnTo>
                    <a:pt x="70448" y="118459"/>
                  </a:lnTo>
                  <a:lnTo>
                    <a:pt x="69839" y="119224"/>
                  </a:lnTo>
                  <a:lnTo>
                    <a:pt x="68959" y="119744"/>
                  </a:lnTo>
                  <a:lnTo>
                    <a:pt x="68622" y="120134"/>
                  </a:lnTo>
                  <a:lnTo>
                    <a:pt x="68363" y="120736"/>
                  </a:lnTo>
                  <a:lnTo>
                    <a:pt x="68194" y="120791"/>
                  </a:lnTo>
                  <a:lnTo>
                    <a:pt x="68495" y="120165"/>
                  </a:lnTo>
                  <a:lnTo>
                    <a:pt x="69013" y="119596"/>
                  </a:lnTo>
                  <a:lnTo>
                    <a:pt x="70588" y="118232"/>
                  </a:lnTo>
                  <a:lnTo>
                    <a:pt x="70872" y="118094"/>
                  </a:lnTo>
                  <a:lnTo>
                    <a:pt x="71485" y="117112"/>
                  </a:lnTo>
                  <a:lnTo>
                    <a:pt x="71627" y="117001"/>
                  </a:lnTo>
                  <a:lnTo>
                    <a:pt x="72203" y="116821"/>
                  </a:lnTo>
                  <a:lnTo>
                    <a:pt x="72124" y="116667"/>
                  </a:lnTo>
                  <a:lnTo>
                    <a:pt x="71344" y="115964"/>
                  </a:lnTo>
                  <a:lnTo>
                    <a:pt x="70849" y="116177"/>
                  </a:lnTo>
                  <a:lnTo>
                    <a:pt x="70093" y="117051"/>
                  </a:lnTo>
                  <a:lnTo>
                    <a:pt x="69712" y="118267"/>
                  </a:lnTo>
                  <a:lnTo>
                    <a:pt x="69301" y="118528"/>
                  </a:lnTo>
                  <a:lnTo>
                    <a:pt x="68797" y="119123"/>
                  </a:lnTo>
                  <a:lnTo>
                    <a:pt x="68890" y="119391"/>
                  </a:lnTo>
                  <a:lnTo>
                    <a:pt x="68872" y="119536"/>
                  </a:lnTo>
                  <a:lnTo>
                    <a:pt x="67969" y="120570"/>
                  </a:lnTo>
                  <a:lnTo>
                    <a:pt x="67830" y="120611"/>
                  </a:lnTo>
                  <a:lnTo>
                    <a:pt x="67342" y="120354"/>
                  </a:lnTo>
                  <a:lnTo>
                    <a:pt x="67153" y="120144"/>
                  </a:lnTo>
                  <a:lnTo>
                    <a:pt x="66928" y="119565"/>
                  </a:lnTo>
                  <a:lnTo>
                    <a:pt x="66805" y="117930"/>
                  </a:lnTo>
                  <a:lnTo>
                    <a:pt x="66193" y="116398"/>
                  </a:lnTo>
                  <a:lnTo>
                    <a:pt x="66031" y="116417"/>
                  </a:lnTo>
                  <a:lnTo>
                    <a:pt x="65213" y="116206"/>
                  </a:lnTo>
                  <a:lnTo>
                    <a:pt x="64887" y="116104"/>
                  </a:lnTo>
                  <a:lnTo>
                    <a:pt x="65283" y="116461"/>
                  </a:lnTo>
                  <a:lnTo>
                    <a:pt x="65234" y="116782"/>
                  </a:lnTo>
                  <a:lnTo>
                    <a:pt x="64958" y="116871"/>
                  </a:lnTo>
                  <a:lnTo>
                    <a:pt x="64537" y="116811"/>
                  </a:lnTo>
                  <a:lnTo>
                    <a:pt x="64268" y="116662"/>
                  </a:lnTo>
                  <a:lnTo>
                    <a:pt x="64145" y="116502"/>
                  </a:lnTo>
                  <a:lnTo>
                    <a:pt x="63891" y="116413"/>
                  </a:lnTo>
                  <a:lnTo>
                    <a:pt x="63354" y="116364"/>
                  </a:lnTo>
                  <a:lnTo>
                    <a:pt x="63197" y="116484"/>
                  </a:lnTo>
                  <a:lnTo>
                    <a:pt x="63062" y="116874"/>
                  </a:lnTo>
                  <a:lnTo>
                    <a:pt x="63036" y="117153"/>
                  </a:lnTo>
                  <a:lnTo>
                    <a:pt x="63167" y="117879"/>
                  </a:lnTo>
                  <a:lnTo>
                    <a:pt x="63153" y="118835"/>
                  </a:lnTo>
                  <a:lnTo>
                    <a:pt x="62944" y="119412"/>
                  </a:lnTo>
                  <a:lnTo>
                    <a:pt x="62895" y="119992"/>
                  </a:lnTo>
                  <a:lnTo>
                    <a:pt x="62985" y="120223"/>
                  </a:lnTo>
                  <a:lnTo>
                    <a:pt x="63268" y="120588"/>
                  </a:lnTo>
                  <a:lnTo>
                    <a:pt x="63544" y="120811"/>
                  </a:lnTo>
                  <a:lnTo>
                    <a:pt x="63869" y="120964"/>
                  </a:lnTo>
                  <a:lnTo>
                    <a:pt x="64439" y="121384"/>
                  </a:lnTo>
                  <a:lnTo>
                    <a:pt x="64838" y="121831"/>
                  </a:lnTo>
                  <a:lnTo>
                    <a:pt x="65888" y="122491"/>
                  </a:lnTo>
                  <a:lnTo>
                    <a:pt x="65085" y="122170"/>
                  </a:lnTo>
                  <a:lnTo>
                    <a:pt x="63630" y="121090"/>
                  </a:lnTo>
                  <a:lnTo>
                    <a:pt x="63022" y="120443"/>
                  </a:lnTo>
                  <a:lnTo>
                    <a:pt x="62787" y="119985"/>
                  </a:lnTo>
                  <a:lnTo>
                    <a:pt x="62757" y="119657"/>
                  </a:lnTo>
                  <a:lnTo>
                    <a:pt x="62309" y="119170"/>
                  </a:lnTo>
                  <a:lnTo>
                    <a:pt x="61429" y="119266"/>
                  </a:lnTo>
                  <a:lnTo>
                    <a:pt x="59407" y="121087"/>
                  </a:lnTo>
                  <a:lnTo>
                    <a:pt x="59027" y="120953"/>
                  </a:lnTo>
                  <a:lnTo>
                    <a:pt x="58687" y="120681"/>
                  </a:lnTo>
                  <a:lnTo>
                    <a:pt x="58087" y="120797"/>
                  </a:lnTo>
                  <a:lnTo>
                    <a:pt x="58038" y="121024"/>
                  </a:lnTo>
                  <a:lnTo>
                    <a:pt x="57911" y="121195"/>
                  </a:lnTo>
                  <a:lnTo>
                    <a:pt x="56744" y="120805"/>
                  </a:lnTo>
                  <a:lnTo>
                    <a:pt x="56666" y="121043"/>
                  </a:lnTo>
                  <a:lnTo>
                    <a:pt x="55804" y="122037"/>
                  </a:lnTo>
                  <a:lnTo>
                    <a:pt x="55361" y="122130"/>
                  </a:lnTo>
                  <a:lnTo>
                    <a:pt x="55108" y="122410"/>
                  </a:lnTo>
                  <a:lnTo>
                    <a:pt x="54612" y="122835"/>
                  </a:lnTo>
                  <a:lnTo>
                    <a:pt x="54494" y="123155"/>
                  </a:lnTo>
                  <a:lnTo>
                    <a:pt x="53860" y="124100"/>
                  </a:lnTo>
                  <a:lnTo>
                    <a:pt x="52438" y="125141"/>
                  </a:lnTo>
                  <a:lnTo>
                    <a:pt x="51520" y="126089"/>
                  </a:lnTo>
                  <a:lnTo>
                    <a:pt x="51915" y="126526"/>
                  </a:lnTo>
                  <a:lnTo>
                    <a:pt x="52720" y="127650"/>
                  </a:lnTo>
                  <a:lnTo>
                    <a:pt x="51367" y="128629"/>
                  </a:lnTo>
                  <a:lnTo>
                    <a:pt x="51016" y="128975"/>
                  </a:lnTo>
                  <a:lnTo>
                    <a:pt x="50867" y="129317"/>
                  </a:lnTo>
                  <a:lnTo>
                    <a:pt x="50829" y="129950"/>
                  </a:lnTo>
                  <a:lnTo>
                    <a:pt x="50419" y="130396"/>
                  </a:lnTo>
                  <a:lnTo>
                    <a:pt x="48421" y="131914"/>
                  </a:lnTo>
                  <a:lnTo>
                    <a:pt x="48093" y="130191"/>
                  </a:lnTo>
                  <a:lnTo>
                    <a:pt x="47940" y="129971"/>
                  </a:lnTo>
                  <a:lnTo>
                    <a:pt x="47684" y="129903"/>
                  </a:lnTo>
                  <a:lnTo>
                    <a:pt x="47157" y="130288"/>
                  </a:lnTo>
                  <a:lnTo>
                    <a:pt x="45584" y="131710"/>
                  </a:lnTo>
                  <a:lnTo>
                    <a:pt x="45644" y="132428"/>
                  </a:lnTo>
                  <a:lnTo>
                    <a:pt x="45961" y="133199"/>
                  </a:lnTo>
                  <a:lnTo>
                    <a:pt x="45491" y="133452"/>
                  </a:lnTo>
                  <a:lnTo>
                    <a:pt x="45458" y="133630"/>
                  </a:lnTo>
                  <a:lnTo>
                    <a:pt x="45521" y="133876"/>
                  </a:lnTo>
                  <a:lnTo>
                    <a:pt x="46315" y="134792"/>
                  </a:lnTo>
                  <a:lnTo>
                    <a:pt x="46218" y="135149"/>
                  </a:lnTo>
                  <a:lnTo>
                    <a:pt x="44903" y="134539"/>
                  </a:lnTo>
                  <a:lnTo>
                    <a:pt x="44277" y="134405"/>
                  </a:lnTo>
                  <a:lnTo>
                    <a:pt x="43878" y="134565"/>
                  </a:lnTo>
                  <a:lnTo>
                    <a:pt x="43260" y="135162"/>
                  </a:lnTo>
                  <a:lnTo>
                    <a:pt x="43170" y="135365"/>
                  </a:lnTo>
                  <a:lnTo>
                    <a:pt x="42753" y="135447"/>
                  </a:lnTo>
                  <a:lnTo>
                    <a:pt x="42317" y="135239"/>
                  </a:lnTo>
                  <a:lnTo>
                    <a:pt x="41806" y="135209"/>
                  </a:lnTo>
                  <a:lnTo>
                    <a:pt x="41456" y="135362"/>
                  </a:lnTo>
                  <a:lnTo>
                    <a:pt x="41169" y="135731"/>
                  </a:lnTo>
                  <a:lnTo>
                    <a:pt x="41266" y="136379"/>
                  </a:lnTo>
                  <a:lnTo>
                    <a:pt x="41121" y="136915"/>
                  </a:lnTo>
                  <a:lnTo>
                    <a:pt x="40965" y="136997"/>
                  </a:lnTo>
                  <a:lnTo>
                    <a:pt x="40786" y="136982"/>
                  </a:lnTo>
                  <a:lnTo>
                    <a:pt x="39918" y="136785"/>
                  </a:lnTo>
                  <a:lnTo>
                    <a:pt x="39907" y="136949"/>
                  </a:lnTo>
                  <a:lnTo>
                    <a:pt x="40153" y="137299"/>
                  </a:lnTo>
                  <a:lnTo>
                    <a:pt x="40228" y="137652"/>
                  </a:lnTo>
                  <a:lnTo>
                    <a:pt x="40094" y="138002"/>
                  </a:lnTo>
                  <a:lnTo>
                    <a:pt x="39639" y="137969"/>
                  </a:lnTo>
                  <a:lnTo>
                    <a:pt x="39438" y="137876"/>
                  </a:lnTo>
                  <a:lnTo>
                    <a:pt x="38924" y="137336"/>
                  </a:lnTo>
                  <a:lnTo>
                    <a:pt x="38756" y="137273"/>
                  </a:lnTo>
                  <a:lnTo>
                    <a:pt x="38566" y="137419"/>
                  </a:lnTo>
                  <a:lnTo>
                    <a:pt x="38266" y="137936"/>
                  </a:lnTo>
                  <a:lnTo>
                    <a:pt x="38136" y="137981"/>
                  </a:lnTo>
                  <a:lnTo>
                    <a:pt x="37611" y="137899"/>
                  </a:lnTo>
                  <a:lnTo>
                    <a:pt x="37272" y="138100"/>
                  </a:lnTo>
                  <a:lnTo>
                    <a:pt x="37227" y="138259"/>
                  </a:lnTo>
                  <a:lnTo>
                    <a:pt x="37544" y="138856"/>
                  </a:lnTo>
                  <a:lnTo>
                    <a:pt x="37462" y="139176"/>
                  </a:lnTo>
                  <a:lnTo>
                    <a:pt x="37320" y="139276"/>
                  </a:lnTo>
                  <a:lnTo>
                    <a:pt x="36985" y="139187"/>
                  </a:lnTo>
                  <a:lnTo>
                    <a:pt x="36303" y="138710"/>
                  </a:lnTo>
                  <a:lnTo>
                    <a:pt x="35655" y="138669"/>
                  </a:lnTo>
                  <a:lnTo>
                    <a:pt x="34970" y="137935"/>
                  </a:lnTo>
                  <a:lnTo>
                    <a:pt x="34798" y="137667"/>
                  </a:lnTo>
                  <a:lnTo>
                    <a:pt x="34653" y="136338"/>
                  </a:lnTo>
                  <a:lnTo>
                    <a:pt x="34639" y="135273"/>
                  </a:lnTo>
                  <a:lnTo>
                    <a:pt x="33890" y="134741"/>
                  </a:lnTo>
                  <a:lnTo>
                    <a:pt x="32981" y="134431"/>
                  </a:lnTo>
                  <a:lnTo>
                    <a:pt x="32724" y="134081"/>
                  </a:lnTo>
                  <a:lnTo>
                    <a:pt x="32377" y="133825"/>
                  </a:lnTo>
                  <a:lnTo>
                    <a:pt x="31021" y="133218"/>
                  </a:lnTo>
                  <a:lnTo>
                    <a:pt x="30756" y="133180"/>
                  </a:lnTo>
                  <a:lnTo>
                    <a:pt x="30216" y="133277"/>
                  </a:lnTo>
                  <a:lnTo>
                    <a:pt x="29742" y="133486"/>
                  </a:lnTo>
                  <a:lnTo>
                    <a:pt x="29232" y="134025"/>
                  </a:lnTo>
                  <a:lnTo>
                    <a:pt x="29190" y="134184"/>
                  </a:lnTo>
                  <a:lnTo>
                    <a:pt x="28237" y="134476"/>
                  </a:lnTo>
                  <a:lnTo>
                    <a:pt x="27999" y="134454"/>
                  </a:lnTo>
                  <a:lnTo>
                    <a:pt x="27589" y="133996"/>
                  </a:lnTo>
                  <a:lnTo>
                    <a:pt x="26906" y="131707"/>
                  </a:lnTo>
                  <a:lnTo>
                    <a:pt x="26712" y="131495"/>
                  </a:lnTo>
                  <a:lnTo>
                    <a:pt x="26112" y="131216"/>
                  </a:lnTo>
                  <a:lnTo>
                    <a:pt x="25910" y="130959"/>
                  </a:lnTo>
                  <a:lnTo>
                    <a:pt x="26175" y="130259"/>
                  </a:lnTo>
                  <a:lnTo>
                    <a:pt x="26510" y="129823"/>
                  </a:lnTo>
                  <a:lnTo>
                    <a:pt x="25824" y="129481"/>
                  </a:lnTo>
                  <a:lnTo>
                    <a:pt x="25649" y="129652"/>
                  </a:lnTo>
                  <a:lnTo>
                    <a:pt x="25407" y="129649"/>
                  </a:lnTo>
                  <a:lnTo>
                    <a:pt x="24381" y="128904"/>
                  </a:lnTo>
                  <a:lnTo>
                    <a:pt x="24530" y="128439"/>
                  </a:lnTo>
                  <a:lnTo>
                    <a:pt x="24519" y="128242"/>
                  </a:lnTo>
                  <a:lnTo>
                    <a:pt x="23754" y="127784"/>
                  </a:lnTo>
                  <a:lnTo>
                    <a:pt x="24056" y="126906"/>
                  </a:lnTo>
                  <a:lnTo>
                    <a:pt x="24041" y="126574"/>
                  </a:lnTo>
                  <a:lnTo>
                    <a:pt x="23847" y="126437"/>
                  </a:lnTo>
                  <a:lnTo>
                    <a:pt x="23112" y="126197"/>
                  </a:lnTo>
                  <a:lnTo>
                    <a:pt x="22541" y="126155"/>
                  </a:lnTo>
                  <a:lnTo>
                    <a:pt x="21415" y="126542"/>
                  </a:lnTo>
                  <a:lnTo>
                    <a:pt x="21101" y="126344"/>
                  </a:lnTo>
                  <a:lnTo>
                    <a:pt x="20598" y="125815"/>
                  </a:lnTo>
                  <a:lnTo>
                    <a:pt x="20304" y="125279"/>
                  </a:lnTo>
                  <a:lnTo>
                    <a:pt x="19398" y="125383"/>
                  </a:lnTo>
                  <a:lnTo>
                    <a:pt x="18868" y="125722"/>
                  </a:lnTo>
                  <a:lnTo>
                    <a:pt x="18714" y="125734"/>
                  </a:lnTo>
                  <a:lnTo>
                    <a:pt x="18514" y="126109"/>
                  </a:lnTo>
                  <a:lnTo>
                    <a:pt x="18319" y="126838"/>
                  </a:lnTo>
                  <a:lnTo>
                    <a:pt x="18364" y="127151"/>
                  </a:lnTo>
                  <a:lnTo>
                    <a:pt x="17786" y="127769"/>
                  </a:lnTo>
                  <a:lnTo>
                    <a:pt x="17033" y="127452"/>
                  </a:lnTo>
                  <a:lnTo>
                    <a:pt x="16574" y="127113"/>
                  </a:lnTo>
                  <a:lnTo>
                    <a:pt x="16149" y="126961"/>
                  </a:lnTo>
                  <a:lnTo>
                    <a:pt x="15784" y="127020"/>
                  </a:lnTo>
                  <a:lnTo>
                    <a:pt x="15362" y="127318"/>
                  </a:lnTo>
                  <a:lnTo>
                    <a:pt x="14766" y="127344"/>
                  </a:lnTo>
                  <a:lnTo>
                    <a:pt x="13461" y="126975"/>
                  </a:lnTo>
                  <a:lnTo>
                    <a:pt x="12594" y="126181"/>
                  </a:lnTo>
                  <a:lnTo>
                    <a:pt x="13397" y="125467"/>
                  </a:lnTo>
                  <a:lnTo>
                    <a:pt x="13598" y="125155"/>
                  </a:lnTo>
                  <a:lnTo>
                    <a:pt x="12289" y="124712"/>
                  </a:lnTo>
                  <a:lnTo>
                    <a:pt x="11730" y="123964"/>
                  </a:lnTo>
                  <a:lnTo>
                    <a:pt x="11502" y="123767"/>
                  </a:lnTo>
                  <a:lnTo>
                    <a:pt x="9958" y="124336"/>
                  </a:lnTo>
                  <a:lnTo>
                    <a:pt x="9283" y="123935"/>
                  </a:lnTo>
                  <a:lnTo>
                    <a:pt x="9044" y="123447"/>
                  </a:lnTo>
                  <a:lnTo>
                    <a:pt x="8440" y="123102"/>
                  </a:lnTo>
                  <a:lnTo>
                    <a:pt x="7764" y="122491"/>
                  </a:lnTo>
                  <a:lnTo>
                    <a:pt x="7672" y="122157"/>
                  </a:lnTo>
                  <a:lnTo>
                    <a:pt x="7876" y="122346"/>
                  </a:lnTo>
                  <a:lnTo>
                    <a:pt x="8436" y="122613"/>
                  </a:lnTo>
                  <a:lnTo>
                    <a:pt x="9126" y="122762"/>
                  </a:lnTo>
                  <a:lnTo>
                    <a:pt x="9547" y="122021"/>
                  </a:lnTo>
                  <a:lnTo>
                    <a:pt x="9804" y="121831"/>
                  </a:lnTo>
                  <a:lnTo>
                    <a:pt x="10200" y="121678"/>
                  </a:lnTo>
                  <a:lnTo>
                    <a:pt x="10405" y="120629"/>
                  </a:lnTo>
                  <a:lnTo>
                    <a:pt x="9796" y="119847"/>
                  </a:lnTo>
                  <a:lnTo>
                    <a:pt x="9677" y="119348"/>
                  </a:lnTo>
                  <a:lnTo>
                    <a:pt x="8594" y="119018"/>
                  </a:lnTo>
                  <a:lnTo>
                    <a:pt x="7654" y="118493"/>
                  </a:lnTo>
                  <a:lnTo>
                    <a:pt x="7434" y="118262"/>
                  </a:lnTo>
                  <a:lnTo>
                    <a:pt x="7220" y="117794"/>
                  </a:lnTo>
                  <a:lnTo>
                    <a:pt x="6910" y="117534"/>
                  </a:lnTo>
                  <a:lnTo>
                    <a:pt x="6466" y="117665"/>
                  </a:lnTo>
                  <a:lnTo>
                    <a:pt x="6291" y="117624"/>
                  </a:lnTo>
                  <a:lnTo>
                    <a:pt x="6110" y="117374"/>
                  </a:lnTo>
                  <a:lnTo>
                    <a:pt x="5889" y="116790"/>
                  </a:lnTo>
                  <a:lnTo>
                    <a:pt x="5770" y="116001"/>
                  </a:lnTo>
                  <a:lnTo>
                    <a:pt x="6181" y="115602"/>
                  </a:lnTo>
                  <a:lnTo>
                    <a:pt x="6289" y="115405"/>
                  </a:lnTo>
                  <a:lnTo>
                    <a:pt x="6647" y="114392"/>
                  </a:lnTo>
                  <a:lnTo>
                    <a:pt x="6559" y="113751"/>
                  </a:lnTo>
                  <a:lnTo>
                    <a:pt x="6393" y="113447"/>
                  </a:lnTo>
                  <a:lnTo>
                    <a:pt x="7238" y="112782"/>
                  </a:lnTo>
                  <a:lnTo>
                    <a:pt x="7491" y="112385"/>
                  </a:lnTo>
                  <a:lnTo>
                    <a:pt x="7504" y="112158"/>
                  </a:lnTo>
                  <a:lnTo>
                    <a:pt x="7176" y="111850"/>
                  </a:lnTo>
                  <a:lnTo>
                    <a:pt x="6974" y="111429"/>
                  </a:lnTo>
                  <a:lnTo>
                    <a:pt x="6880" y="110040"/>
                  </a:lnTo>
                  <a:lnTo>
                    <a:pt x="6663" y="109657"/>
                  </a:lnTo>
                  <a:lnTo>
                    <a:pt x="6480" y="109486"/>
                  </a:lnTo>
                  <a:lnTo>
                    <a:pt x="5565" y="109363"/>
                  </a:lnTo>
                  <a:lnTo>
                    <a:pt x="4979" y="108700"/>
                  </a:lnTo>
                  <a:lnTo>
                    <a:pt x="4393" y="107583"/>
                  </a:lnTo>
                  <a:lnTo>
                    <a:pt x="2903" y="108089"/>
                  </a:lnTo>
                  <a:lnTo>
                    <a:pt x="2204" y="108543"/>
                  </a:lnTo>
                  <a:lnTo>
                    <a:pt x="1412" y="108755"/>
                  </a:lnTo>
                  <a:lnTo>
                    <a:pt x="587" y="109100"/>
                  </a:lnTo>
                  <a:lnTo>
                    <a:pt x="498" y="109232"/>
                  </a:lnTo>
                  <a:lnTo>
                    <a:pt x="0" y="109370"/>
                  </a:lnTo>
                  <a:lnTo>
                    <a:pt x="176" y="108946"/>
                  </a:lnTo>
                  <a:lnTo>
                    <a:pt x="673" y="108470"/>
                  </a:lnTo>
                  <a:lnTo>
                    <a:pt x="943" y="107719"/>
                  </a:lnTo>
                  <a:lnTo>
                    <a:pt x="1281" y="107161"/>
                  </a:lnTo>
                  <a:lnTo>
                    <a:pt x="1426" y="107099"/>
                  </a:lnTo>
                  <a:lnTo>
                    <a:pt x="1838" y="106636"/>
                  </a:lnTo>
                  <a:lnTo>
                    <a:pt x="1811" y="106498"/>
                  </a:lnTo>
                  <a:lnTo>
                    <a:pt x="1557" y="106194"/>
                  </a:lnTo>
                  <a:lnTo>
                    <a:pt x="1556" y="105523"/>
                  </a:lnTo>
                  <a:lnTo>
                    <a:pt x="1839" y="105343"/>
                  </a:lnTo>
                  <a:lnTo>
                    <a:pt x="2235" y="104609"/>
                  </a:lnTo>
                  <a:lnTo>
                    <a:pt x="2260" y="104433"/>
                  </a:lnTo>
                  <a:lnTo>
                    <a:pt x="2192" y="104270"/>
                  </a:lnTo>
                  <a:lnTo>
                    <a:pt x="1912" y="104036"/>
                  </a:lnTo>
                  <a:lnTo>
                    <a:pt x="1675" y="103598"/>
                  </a:lnTo>
                  <a:lnTo>
                    <a:pt x="2417" y="102523"/>
                  </a:lnTo>
                  <a:lnTo>
                    <a:pt x="2960" y="101527"/>
                  </a:lnTo>
                  <a:lnTo>
                    <a:pt x="3540" y="100826"/>
                  </a:lnTo>
                  <a:lnTo>
                    <a:pt x="3544" y="100635"/>
                  </a:lnTo>
                  <a:lnTo>
                    <a:pt x="3556" y="100453"/>
                  </a:lnTo>
                  <a:lnTo>
                    <a:pt x="3696" y="100218"/>
                  </a:lnTo>
                  <a:lnTo>
                    <a:pt x="3592" y="100059"/>
                  </a:lnTo>
                  <a:lnTo>
                    <a:pt x="3156" y="99792"/>
                  </a:lnTo>
                  <a:lnTo>
                    <a:pt x="2997" y="99530"/>
                  </a:lnTo>
                  <a:lnTo>
                    <a:pt x="3808" y="99345"/>
                  </a:lnTo>
                  <a:lnTo>
                    <a:pt x="4200" y="99386"/>
                  </a:lnTo>
                  <a:lnTo>
                    <a:pt x="4402" y="99498"/>
                  </a:lnTo>
                  <a:lnTo>
                    <a:pt x="5044" y="100529"/>
                  </a:lnTo>
                  <a:lnTo>
                    <a:pt x="5212" y="101326"/>
                  </a:lnTo>
                  <a:lnTo>
                    <a:pt x="5906" y="102045"/>
                  </a:lnTo>
                  <a:lnTo>
                    <a:pt x="6479" y="102096"/>
                  </a:lnTo>
                  <a:lnTo>
                    <a:pt x="7312" y="101779"/>
                  </a:lnTo>
                  <a:lnTo>
                    <a:pt x="8515" y="101574"/>
                  </a:lnTo>
                  <a:lnTo>
                    <a:pt x="9427" y="101250"/>
                  </a:lnTo>
                  <a:lnTo>
                    <a:pt x="10140" y="100863"/>
                  </a:lnTo>
                  <a:lnTo>
                    <a:pt x="10376" y="100915"/>
                  </a:lnTo>
                  <a:lnTo>
                    <a:pt x="10731" y="101175"/>
                  </a:lnTo>
                  <a:lnTo>
                    <a:pt x="12005" y="101394"/>
                  </a:lnTo>
                  <a:lnTo>
                    <a:pt x="12443" y="101398"/>
                  </a:lnTo>
                  <a:lnTo>
                    <a:pt x="13549" y="100735"/>
                  </a:lnTo>
                  <a:lnTo>
                    <a:pt x="14438" y="100728"/>
                  </a:lnTo>
                  <a:lnTo>
                    <a:pt x="14655" y="100635"/>
                  </a:lnTo>
                  <a:lnTo>
                    <a:pt x="14894" y="100348"/>
                  </a:lnTo>
                  <a:lnTo>
                    <a:pt x="15137" y="100270"/>
                  </a:lnTo>
                  <a:lnTo>
                    <a:pt x="15993" y="100285"/>
                  </a:lnTo>
                  <a:lnTo>
                    <a:pt x="16262" y="99604"/>
                  </a:lnTo>
                  <a:lnTo>
                    <a:pt x="16677" y="97557"/>
                  </a:lnTo>
                  <a:lnTo>
                    <a:pt x="17062" y="97021"/>
                  </a:lnTo>
                  <a:lnTo>
                    <a:pt x="18509" y="95897"/>
                  </a:lnTo>
                  <a:lnTo>
                    <a:pt x="19858" y="95176"/>
                  </a:lnTo>
                  <a:lnTo>
                    <a:pt x="19441" y="94850"/>
                  </a:lnTo>
                  <a:lnTo>
                    <a:pt x="19126" y="94910"/>
                  </a:lnTo>
                  <a:lnTo>
                    <a:pt x="18704" y="94849"/>
                  </a:lnTo>
                  <a:lnTo>
                    <a:pt x="18010" y="94897"/>
                  </a:lnTo>
                  <a:lnTo>
                    <a:pt x="17618" y="94818"/>
                  </a:lnTo>
                  <a:lnTo>
                    <a:pt x="17365" y="94933"/>
                  </a:lnTo>
                  <a:lnTo>
                    <a:pt x="16697" y="94999"/>
                  </a:lnTo>
                  <a:lnTo>
                    <a:pt x="16509" y="94857"/>
                  </a:lnTo>
                  <a:lnTo>
                    <a:pt x="16248" y="93912"/>
                  </a:lnTo>
                  <a:lnTo>
                    <a:pt x="15467" y="91745"/>
                  </a:lnTo>
                  <a:lnTo>
                    <a:pt x="14907" y="91558"/>
                  </a:lnTo>
                  <a:lnTo>
                    <a:pt x="14198" y="90761"/>
                  </a:lnTo>
                  <a:lnTo>
                    <a:pt x="15343" y="89795"/>
                  </a:lnTo>
                  <a:lnTo>
                    <a:pt x="16511" y="88578"/>
                  </a:lnTo>
                  <a:lnTo>
                    <a:pt x="16548" y="88384"/>
                  </a:lnTo>
                  <a:lnTo>
                    <a:pt x="16030" y="88067"/>
                  </a:lnTo>
                  <a:lnTo>
                    <a:pt x="15747" y="87795"/>
                  </a:lnTo>
                  <a:lnTo>
                    <a:pt x="15465" y="87130"/>
                  </a:lnTo>
                  <a:lnTo>
                    <a:pt x="14384" y="86100"/>
                  </a:lnTo>
                  <a:lnTo>
                    <a:pt x="13583" y="85882"/>
                  </a:lnTo>
                  <a:lnTo>
                    <a:pt x="13476" y="85752"/>
                  </a:lnTo>
                  <a:lnTo>
                    <a:pt x="14176" y="85466"/>
                  </a:lnTo>
                  <a:lnTo>
                    <a:pt x="15366" y="85261"/>
                  </a:lnTo>
                  <a:lnTo>
                    <a:pt x="16003" y="84733"/>
                  </a:lnTo>
                  <a:lnTo>
                    <a:pt x="16916" y="84215"/>
                  </a:lnTo>
                  <a:lnTo>
                    <a:pt x="17174" y="83895"/>
                  </a:lnTo>
                  <a:lnTo>
                    <a:pt x="17545" y="82968"/>
                  </a:lnTo>
                  <a:lnTo>
                    <a:pt x="18166" y="82027"/>
                  </a:lnTo>
                  <a:lnTo>
                    <a:pt x="18249" y="81852"/>
                  </a:lnTo>
                  <a:lnTo>
                    <a:pt x="18301" y="81417"/>
                  </a:lnTo>
                  <a:lnTo>
                    <a:pt x="18659" y="80653"/>
                  </a:lnTo>
                  <a:lnTo>
                    <a:pt x="20304" y="81224"/>
                  </a:lnTo>
                  <a:lnTo>
                    <a:pt x="20753" y="81730"/>
                  </a:lnTo>
                  <a:lnTo>
                    <a:pt x="21165" y="81943"/>
                  </a:lnTo>
                  <a:lnTo>
                    <a:pt x="22014" y="81962"/>
                  </a:lnTo>
                  <a:lnTo>
                    <a:pt x="22816" y="81574"/>
                  </a:lnTo>
                  <a:lnTo>
                    <a:pt x="23737" y="81987"/>
                  </a:lnTo>
                  <a:lnTo>
                    <a:pt x="24017" y="82199"/>
                  </a:lnTo>
                  <a:lnTo>
                    <a:pt x="24130" y="82404"/>
                  </a:lnTo>
                  <a:lnTo>
                    <a:pt x="24987" y="82906"/>
                  </a:lnTo>
                  <a:lnTo>
                    <a:pt x="25275" y="82742"/>
                  </a:lnTo>
                  <a:lnTo>
                    <a:pt x="25432" y="82459"/>
                  </a:lnTo>
                  <a:lnTo>
                    <a:pt x="26012" y="82176"/>
                  </a:lnTo>
                  <a:lnTo>
                    <a:pt x="27774" y="81734"/>
                  </a:lnTo>
                  <a:lnTo>
                    <a:pt x="28198" y="80053"/>
                  </a:lnTo>
                  <a:lnTo>
                    <a:pt x="27767" y="79272"/>
                  </a:lnTo>
                  <a:lnTo>
                    <a:pt x="26509" y="78677"/>
                  </a:lnTo>
                  <a:lnTo>
                    <a:pt x="26423" y="78252"/>
                  </a:lnTo>
                  <a:lnTo>
                    <a:pt x="26411" y="77389"/>
                  </a:lnTo>
                  <a:lnTo>
                    <a:pt x="26073" y="76755"/>
                  </a:lnTo>
                  <a:lnTo>
                    <a:pt x="26163" y="75593"/>
                  </a:lnTo>
                  <a:lnTo>
                    <a:pt x="25841" y="74968"/>
                  </a:lnTo>
                  <a:lnTo>
                    <a:pt x="28944" y="74993"/>
                  </a:lnTo>
                  <a:lnTo>
                    <a:pt x="29373" y="73164"/>
                  </a:lnTo>
                  <a:lnTo>
                    <a:pt x="29391" y="72336"/>
                  </a:lnTo>
                  <a:lnTo>
                    <a:pt x="28229" y="72958"/>
                  </a:lnTo>
                  <a:lnTo>
                    <a:pt x="26739" y="73273"/>
                  </a:lnTo>
                  <a:lnTo>
                    <a:pt x="26379" y="72865"/>
                  </a:lnTo>
                  <a:lnTo>
                    <a:pt x="26162" y="72005"/>
                  </a:lnTo>
                  <a:lnTo>
                    <a:pt x="25645" y="71697"/>
                  </a:lnTo>
                  <a:lnTo>
                    <a:pt x="25161" y="71607"/>
                  </a:lnTo>
                  <a:lnTo>
                    <a:pt x="24244" y="71738"/>
                  </a:lnTo>
                  <a:lnTo>
                    <a:pt x="23022" y="71467"/>
                  </a:lnTo>
                  <a:lnTo>
                    <a:pt x="22677" y="70086"/>
                  </a:lnTo>
                  <a:lnTo>
                    <a:pt x="21388" y="70336"/>
                  </a:lnTo>
                  <a:lnTo>
                    <a:pt x="21408" y="70705"/>
                  </a:lnTo>
                  <a:lnTo>
                    <a:pt x="21271" y="70915"/>
                  </a:lnTo>
                  <a:lnTo>
                    <a:pt x="21010" y="70963"/>
                  </a:lnTo>
                  <a:lnTo>
                    <a:pt x="20961" y="70410"/>
                  </a:lnTo>
                  <a:lnTo>
                    <a:pt x="20017" y="70603"/>
                  </a:lnTo>
                  <a:lnTo>
                    <a:pt x="19387" y="70975"/>
                  </a:lnTo>
                  <a:lnTo>
                    <a:pt x="17750" y="71730"/>
                  </a:lnTo>
                  <a:lnTo>
                    <a:pt x="17413" y="69759"/>
                  </a:lnTo>
                  <a:lnTo>
                    <a:pt x="17560" y="68749"/>
                  </a:lnTo>
                  <a:lnTo>
                    <a:pt x="17627" y="68548"/>
                  </a:lnTo>
                  <a:lnTo>
                    <a:pt x="18028" y="68220"/>
                  </a:lnTo>
                  <a:lnTo>
                    <a:pt x="18624" y="68168"/>
                  </a:lnTo>
                  <a:lnTo>
                    <a:pt x="18684" y="67621"/>
                  </a:lnTo>
                  <a:lnTo>
                    <a:pt x="18643" y="66977"/>
                  </a:lnTo>
                  <a:lnTo>
                    <a:pt x="18839" y="66341"/>
                  </a:lnTo>
                  <a:lnTo>
                    <a:pt x="20683" y="65534"/>
                  </a:lnTo>
                  <a:lnTo>
                    <a:pt x="20271" y="64376"/>
                  </a:lnTo>
                  <a:lnTo>
                    <a:pt x="19485" y="62667"/>
                  </a:lnTo>
                  <a:lnTo>
                    <a:pt x="19117" y="62380"/>
                  </a:lnTo>
                  <a:lnTo>
                    <a:pt x="18518" y="62201"/>
                  </a:lnTo>
                  <a:lnTo>
                    <a:pt x="18178" y="62200"/>
                  </a:lnTo>
                  <a:lnTo>
                    <a:pt x="18117" y="61769"/>
                  </a:lnTo>
                  <a:lnTo>
                    <a:pt x="18796" y="60839"/>
                  </a:lnTo>
                  <a:lnTo>
                    <a:pt x="19159" y="60772"/>
                  </a:lnTo>
                  <a:lnTo>
                    <a:pt x="19433" y="60504"/>
                  </a:lnTo>
                  <a:lnTo>
                    <a:pt x="19572" y="59935"/>
                  </a:lnTo>
                  <a:lnTo>
                    <a:pt x="19921" y="59276"/>
                  </a:lnTo>
                  <a:lnTo>
                    <a:pt x="20300" y="58923"/>
                  </a:lnTo>
                  <a:lnTo>
                    <a:pt x="20608" y="58845"/>
                  </a:lnTo>
                  <a:lnTo>
                    <a:pt x="21366" y="57609"/>
                  </a:lnTo>
                  <a:lnTo>
                    <a:pt x="21828" y="57238"/>
                  </a:lnTo>
                  <a:lnTo>
                    <a:pt x="22406" y="57163"/>
                  </a:lnTo>
                  <a:lnTo>
                    <a:pt x="23811" y="55277"/>
                  </a:lnTo>
                  <a:lnTo>
                    <a:pt x="24430" y="54622"/>
                  </a:lnTo>
                  <a:lnTo>
                    <a:pt x="24711" y="54361"/>
                  </a:lnTo>
                  <a:lnTo>
                    <a:pt x="24883" y="54436"/>
                  </a:lnTo>
                  <a:lnTo>
                    <a:pt x="25127" y="54365"/>
                  </a:lnTo>
                  <a:lnTo>
                    <a:pt x="25161" y="54223"/>
                  </a:lnTo>
                  <a:lnTo>
                    <a:pt x="25041" y="53982"/>
                  </a:lnTo>
                  <a:lnTo>
                    <a:pt x="24613" y="53717"/>
                  </a:lnTo>
                  <a:lnTo>
                    <a:pt x="24512" y="53416"/>
                  </a:lnTo>
                  <a:lnTo>
                    <a:pt x="24605" y="53275"/>
                  </a:lnTo>
                  <a:lnTo>
                    <a:pt x="24737" y="53234"/>
                  </a:lnTo>
                  <a:lnTo>
                    <a:pt x="25209" y="53185"/>
                  </a:lnTo>
                  <a:lnTo>
                    <a:pt x="25457" y="53241"/>
                  </a:lnTo>
                  <a:lnTo>
                    <a:pt x="25596" y="53136"/>
                  </a:lnTo>
                  <a:lnTo>
                    <a:pt x="25633" y="52950"/>
                  </a:lnTo>
                  <a:lnTo>
                    <a:pt x="25509" y="52772"/>
                  </a:lnTo>
                  <a:lnTo>
                    <a:pt x="25003" y="52430"/>
                  </a:lnTo>
                  <a:lnTo>
                    <a:pt x="25224" y="52016"/>
                  </a:lnTo>
                  <a:lnTo>
                    <a:pt x="25929" y="52414"/>
                  </a:lnTo>
                  <a:lnTo>
                    <a:pt x="26068" y="52425"/>
                  </a:lnTo>
                  <a:lnTo>
                    <a:pt x="26169" y="52284"/>
                  </a:lnTo>
                  <a:lnTo>
                    <a:pt x="26162" y="52101"/>
                  </a:lnTo>
                  <a:lnTo>
                    <a:pt x="25783" y="51718"/>
                  </a:lnTo>
                  <a:lnTo>
                    <a:pt x="25801" y="51551"/>
                  </a:lnTo>
                  <a:lnTo>
                    <a:pt x="25997" y="51394"/>
                  </a:lnTo>
                  <a:lnTo>
                    <a:pt x="27257" y="51256"/>
                  </a:lnTo>
                  <a:lnTo>
                    <a:pt x="27599" y="51283"/>
                  </a:lnTo>
                  <a:lnTo>
                    <a:pt x="27966" y="51558"/>
                  </a:lnTo>
                  <a:lnTo>
                    <a:pt x="28439" y="51777"/>
                  </a:lnTo>
                  <a:lnTo>
                    <a:pt x="29317" y="51818"/>
                  </a:lnTo>
                  <a:lnTo>
                    <a:pt x="29644" y="50694"/>
                  </a:lnTo>
                  <a:lnTo>
                    <a:pt x="30237" y="50020"/>
                  </a:lnTo>
                  <a:lnTo>
                    <a:pt x="31152" y="49309"/>
                  </a:lnTo>
                  <a:lnTo>
                    <a:pt x="31351" y="49369"/>
                  </a:lnTo>
                  <a:lnTo>
                    <a:pt x="32342" y="50113"/>
                  </a:lnTo>
                  <a:lnTo>
                    <a:pt x="32548" y="50359"/>
                  </a:lnTo>
                  <a:lnTo>
                    <a:pt x="32630" y="50587"/>
                  </a:lnTo>
                  <a:lnTo>
                    <a:pt x="33145" y="49432"/>
                  </a:lnTo>
                  <a:lnTo>
                    <a:pt x="33239" y="48941"/>
                  </a:lnTo>
                  <a:lnTo>
                    <a:pt x="33172" y="48439"/>
                  </a:lnTo>
                  <a:lnTo>
                    <a:pt x="33269" y="47635"/>
                  </a:lnTo>
                  <a:lnTo>
                    <a:pt x="33788" y="46235"/>
                  </a:lnTo>
                  <a:lnTo>
                    <a:pt x="34201" y="45562"/>
                  </a:lnTo>
                  <a:lnTo>
                    <a:pt x="34839" y="46355"/>
                  </a:lnTo>
                  <a:lnTo>
                    <a:pt x="34865" y="47010"/>
                  </a:lnTo>
                  <a:lnTo>
                    <a:pt x="35250" y="47262"/>
                  </a:lnTo>
                  <a:lnTo>
                    <a:pt x="35399" y="47044"/>
                  </a:lnTo>
                  <a:lnTo>
                    <a:pt x="36077" y="47364"/>
                  </a:lnTo>
                  <a:lnTo>
                    <a:pt x="35732" y="48090"/>
                  </a:lnTo>
                  <a:lnTo>
                    <a:pt x="35559" y="48797"/>
                  </a:lnTo>
                  <a:lnTo>
                    <a:pt x="36204" y="48968"/>
                  </a:lnTo>
                  <a:lnTo>
                    <a:pt x="36362" y="49140"/>
                  </a:lnTo>
                  <a:lnTo>
                    <a:pt x="36916" y="50197"/>
                  </a:lnTo>
                  <a:lnTo>
                    <a:pt x="37742" y="50532"/>
                  </a:lnTo>
                  <a:lnTo>
                    <a:pt x="39296" y="51027"/>
                  </a:lnTo>
                  <a:lnTo>
                    <a:pt x="39926" y="51551"/>
                  </a:lnTo>
                  <a:lnTo>
                    <a:pt x="40636" y="51659"/>
                  </a:lnTo>
                  <a:lnTo>
                    <a:pt x="40988" y="51886"/>
                  </a:lnTo>
                  <a:lnTo>
                    <a:pt x="41077" y="52021"/>
                  </a:lnTo>
                  <a:lnTo>
                    <a:pt x="40865" y="52254"/>
                  </a:lnTo>
                  <a:lnTo>
                    <a:pt x="40464" y="52969"/>
                  </a:lnTo>
                  <a:lnTo>
                    <a:pt x="40378" y="53397"/>
                  </a:lnTo>
                  <a:lnTo>
                    <a:pt x="40528" y="53498"/>
                  </a:lnTo>
                  <a:lnTo>
                    <a:pt x="40749" y="53494"/>
                  </a:lnTo>
                  <a:lnTo>
                    <a:pt x="41379" y="53348"/>
                  </a:lnTo>
                  <a:lnTo>
                    <a:pt x="41626" y="53070"/>
                  </a:lnTo>
                  <a:lnTo>
                    <a:pt x="42199" y="54363"/>
                  </a:lnTo>
                  <a:lnTo>
                    <a:pt x="42129" y="54761"/>
                  </a:lnTo>
                  <a:lnTo>
                    <a:pt x="41724" y="55698"/>
                  </a:lnTo>
                  <a:lnTo>
                    <a:pt x="42288" y="55737"/>
                  </a:lnTo>
                  <a:lnTo>
                    <a:pt x="42318" y="54792"/>
                  </a:lnTo>
                  <a:lnTo>
                    <a:pt x="42527" y="54305"/>
                  </a:lnTo>
                  <a:lnTo>
                    <a:pt x="43124" y="54286"/>
                  </a:lnTo>
                  <a:lnTo>
                    <a:pt x="43703" y="53531"/>
                  </a:lnTo>
                  <a:lnTo>
                    <a:pt x="44280" y="53539"/>
                  </a:lnTo>
                  <a:lnTo>
                    <a:pt x="45634" y="53768"/>
                  </a:lnTo>
                  <a:lnTo>
                    <a:pt x="46285" y="54036"/>
                  </a:lnTo>
                  <a:lnTo>
                    <a:pt x="46204" y="53295"/>
                  </a:lnTo>
                  <a:lnTo>
                    <a:pt x="46628" y="51403"/>
                  </a:lnTo>
                  <a:lnTo>
                    <a:pt x="46340" y="50147"/>
                  </a:lnTo>
                  <a:lnTo>
                    <a:pt x="48657" y="46627"/>
                  </a:lnTo>
                  <a:lnTo>
                    <a:pt x="47372" y="46497"/>
                  </a:lnTo>
                  <a:lnTo>
                    <a:pt x="48081" y="45026"/>
                  </a:lnTo>
                  <a:lnTo>
                    <a:pt x="49256" y="44992"/>
                  </a:lnTo>
                  <a:lnTo>
                    <a:pt x="49492" y="45152"/>
                  </a:lnTo>
                  <a:lnTo>
                    <a:pt x="49796" y="45584"/>
                  </a:lnTo>
                  <a:lnTo>
                    <a:pt x="50539" y="45752"/>
                  </a:lnTo>
                  <a:lnTo>
                    <a:pt x="51395" y="45283"/>
                  </a:lnTo>
                  <a:lnTo>
                    <a:pt x="52266" y="45250"/>
                  </a:lnTo>
                  <a:lnTo>
                    <a:pt x="52954" y="44499"/>
                  </a:lnTo>
                  <a:lnTo>
                    <a:pt x="53187" y="44048"/>
                  </a:lnTo>
                  <a:lnTo>
                    <a:pt x="54243" y="43341"/>
                  </a:lnTo>
                  <a:lnTo>
                    <a:pt x="54685" y="43712"/>
                  </a:lnTo>
                  <a:lnTo>
                    <a:pt x="54922" y="43293"/>
                  </a:lnTo>
                  <a:lnTo>
                    <a:pt x="55257" y="42495"/>
                  </a:lnTo>
                  <a:lnTo>
                    <a:pt x="55624" y="41965"/>
                  </a:lnTo>
                  <a:lnTo>
                    <a:pt x="55844" y="41748"/>
                  </a:lnTo>
                  <a:lnTo>
                    <a:pt x="56216" y="41682"/>
                  </a:lnTo>
                  <a:lnTo>
                    <a:pt x="56381" y="41542"/>
                  </a:lnTo>
                  <a:lnTo>
                    <a:pt x="57495" y="40202"/>
                  </a:lnTo>
                  <a:lnTo>
                    <a:pt x="57660" y="39957"/>
                  </a:lnTo>
                  <a:lnTo>
                    <a:pt x="58165" y="39447"/>
                  </a:lnTo>
                  <a:lnTo>
                    <a:pt x="58371" y="39232"/>
                  </a:lnTo>
                  <a:lnTo>
                    <a:pt x="59069" y="38973"/>
                  </a:lnTo>
                  <a:lnTo>
                    <a:pt x="59455" y="38697"/>
                  </a:lnTo>
                  <a:lnTo>
                    <a:pt x="59625" y="3855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4" name="pg235">
              <a:extLst>
                <a:ext uri="{FF2B5EF4-FFF2-40B4-BE49-F238E27FC236}">
                  <a16:creationId xmlns:a16="http://schemas.microsoft.com/office/drawing/2014/main" id="{4EE8F962-3FF9-E14A-B9F1-2E43CB084750}"/>
                </a:ext>
              </a:extLst>
            </p:cNvPr>
            <p:cNvSpPr/>
            <p:nvPr/>
          </p:nvSpPr>
          <p:spPr>
            <a:xfrm>
              <a:off x="6751065" y="3288898"/>
              <a:ext cx="3911" cy="2321"/>
            </a:xfrm>
            <a:custGeom>
              <a:avLst/>
              <a:gdLst/>
              <a:ahLst/>
              <a:cxnLst/>
              <a:rect l="0" t="0" r="0" b="0"/>
              <a:pathLst>
                <a:path w="3911" h="2321">
                  <a:moveTo>
                    <a:pt x="90" y="0"/>
                  </a:moveTo>
                  <a:lnTo>
                    <a:pt x="0" y="305"/>
                  </a:lnTo>
                  <a:lnTo>
                    <a:pt x="168" y="751"/>
                  </a:lnTo>
                  <a:lnTo>
                    <a:pt x="355" y="1157"/>
                  </a:lnTo>
                  <a:lnTo>
                    <a:pt x="711" y="1511"/>
                  </a:lnTo>
                  <a:lnTo>
                    <a:pt x="1514" y="1958"/>
                  </a:lnTo>
                  <a:lnTo>
                    <a:pt x="2097" y="2189"/>
                  </a:lnTo>
                  <a:lnTo>
                    <a:pt x="3808" y="2321"/>
                  </a:lnTo>
                  <a:lnTo>
                    <a:pt x="3911" y="1115"/>
                  </a:lnTo>
                  <a:lnTo>
                    <a:pt x="2463" y="56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5" name="pg236">
              <a:extLst>
                <a:ext uri="{FF2B5EF4-FFF2-40B4-BE49-F238E27FC236}">
                  <a16:creationId xmlns:a16="http://schemas.microsoft.com/office/drawing/2014/main" id="{776CF6C7-A09A-2642-86F3-5BFD2E656FA7}"/>
                </a:ext>
              </a:extLst>
            </p:cNvPr>
            <p:cNvSpPr/>
            <p:nvPr/>
          </p:nvSpPr>
          <p:spPr>
            <a:xfrm>
              <a:off x="6828230" y="3282494"/>
              <a:ext cx="88039" cy="155260"/>
            </a:xfrm>
            <a:custGeom>
              <a:avLst/>
              <a:gdLst/>
              <a:ahLst/>
              <a:cxnLst/>
              <a:rect l="0" t="0" r="0" b="0"/>
              <a:pathLst>
                <a:path w="88039" h="155260">
                  <a:moveTo>
                    <a:pt x="59640" y="5664"/>
                  </a:moveTo>
                  <a:lnTo>
                    <a:pt x="59912" y="5453"/>
                  </a:lnTo>
                  <a:lnTo>
                    <a:pt x="60249" y="5631"/>
                  </a:lnTo>
                  <a:lnTo>
                    <a:pt x="60508" y="5501"/>
                  </a:lnTo>
                  <a:lnTo>
                    <a:pt x="60495" y="5339"/>
                  </a:lnTo>
                  <a:lnTo>
                    <a:pt x="60650" y="5241"/>
                  </a:lnTo>
                  <a:lnTo>
                    <a:pt x="61582" y="5550"/>
                  </a:lnTo>
                  <a:lnTo>
                    <a:pt x="62087" y="6038"/>
                  </a:lnTo>
                  <a:lnTo>
                    <a:pt x="62307" y="6233"/>
                  </a:lnTo>
                  <a:lnTo>
                    <a:pt x="63071" y="6168"/>
                  </a:lnTo>
                  <a:lnTo>
                    <a:pt x="63382" y="6071"/>
                  </a:lnTo>
                  <a:lnTo>
                    <a:pt x="63667" y="6136"/>
                  </a:lnTo>
                  <a:lnTo>
                    <a:pt x="63900" y="6022"/>
                  </a:lnTo>
                  <a:lnTo>
                    <a:pt x="64120" y="5729"/>
                  </a:lnTo>
                  <a:lnTo>
                    <a:pt x="64547" y="5518"/>
                  </a:lnTo>
                  <a:lnTo>
                    <a:pt x="64910" y="5713"/>
                  </a:lnTo>
                  <a:lnTo>
                    <a:pt x="64851" y="6020"/>
                  </a:lnTo>
                  <a:lnTo>
                    <a:pt x="64554" y="6375"/>
                  </a:lnTo>
                  <a:lnTo>
                    <a:pt x="64531" y="7134"/>
                  </a:lnTo>
                  <a:lnTo>
                    <a:pt x="64613" y="7439"/>
                  </a:lnTo>
                  <a:lnTo>
                    <a:pt x="65640" y="8172"/>
                  </a:lnTo>
                  <a:lnTo>
                    <a:pt x="66866" y="8388"/>
                  </a:lnTo>
                  <a:lnTo>
                    <a:pt x="67544" y="8937"/>
                  </a:lnTo>
                  <a:lnTo>
                    <a:pt x="66895" y="9951"/>
                  </a:lnTo>
                  <a:lnTo>
                    <a:pt x="66307" y="10832"/>
                  </a:lnTo>
                  <a:lnTo>
                    <a:pt x="65437" y="11915"/>
                  </a:lnTo>
                  <a:lnTo>
                    <a:pt x="64815" y="12566"/>
                  </a:lnTo>
                  <a:lnTo>
                    <a:pt x="64710" y="13098"/>
                  </a:lnTo>
                  <a:lnTo>
                    <a:pt x="64242" y="13548"/>
                  </a:lnTo>
                  <a:lnTo>
                    <a:pt x="63691" y="13682"/>
                  </a:lnTo>
                  <a:lnTo>
                    <a:pt x="63384" y="13647"/>
                  </a:lnTo>
                  <a:lnTo>
                    <a:pt x="62990" y="13027"/>
                  </a:lnTo>
                  <a:lnTo>
                    <a:pt x="63181" y="12391"/>
                  </a:lnTo>
                  <a:lnTo>
                    <a:pt x="63137" y="12071"/>
                  </a:lnTo>
                  <a:lnTo>
                    <a:pt x="62852" y="12156"/>
                  </a:lnTo>
                  <a:lnTo>
                    <a:pt x="61986" y="12774"/>
                  </a:lnTo>
                  <a:lnTo>
                    <a:pt x="61750" y="13224"/>
                  </a:lnTo>
                  <a:lnTo>
                    <a:pt x="61099" y="14058"/>
                  </a:lnTo>
                  <a:lnTo>
                    <a:pt x="60668" y="14378"/>
                  </a:lnTo>
                  <a:lnTo>
                    <a:pt x="60541" y="14567"/>
                  </a:lnTo>
                  <a:lnTo>
                    <a:pt x="60255" y="15327"/>
                  </a:lnTo>
                  <a:lnTo>
                    <a:pt x="59979" y="16316"/>
                  </a:lnTo>
                  <a:lnTo>
                    <a:pt x="59885" y="16499"/>
                  </a:lnTo>
                  <a:lnTo>
                    <a:pt x="59627" y="16699"/>
                  </a:lnTo>
                  <a:lnTo>
                    <a:pt x="59399" y="17224"/>
                  </a:lnTo>
                  <a:lnTo>
                    <a:pt x="59320" y="18448"/>
                  </a:lnTo>
                  <a:lnTo>
                    <a:pt x="58813" y="19248"/>
                  </a:lnTo>
                  <a:lnTo>
                    <a:pt x="59309" y="21358"/>
                  </a:lnTo>
                  <a:lnTo>
                    <a:pt x="59854" y="20865"/>
                  </a:lnTo>
                  <a:lnTo>
                    <a:pt x="60569" y="20652"/>
                  </a:lnTo>
                  <a:lnTo>
                    <a:pt x="62777" y="20731"/>
                  </a:lnTo>
                  <a:lnTo>
                    <a:pt x="63192" y="20896"/>
                  </a:lnTo>
                  <a:lnTo>
                    <a:pt x="63185" y="21034"/>
                  </a:lnTo>
                  <a:lnTo>
                    <a:pt x="65049" y="22247"/>
                  </a:lnTo>
                  <a:lnTo>
                    <a:pt x="64540" y="22939"/>
                  </a:lnTo>
                  <a:lnTo>
                    <a:pt x="63806" y="24133"/>
                  </a:lnTo>
                  <a:lnTo>
                    <a:pt x="62682" y="25036"/>
                  </a:lnTo>
                  <a:lnTo>
                    <a:pt x="62336" y="25183"/>
                  </a:lnTo>
                  <a:lnTo>
                    <a:pt x="62338" y="26938"/>
                  </a:lnTo>
                  <a:lnTo>
                    <a:pt x="62203" y="27123"/>
                  </a:lnTo>
                  <a:lnTo>
                    <a:pt x="62158" y="27316"/>
                  </a:lnTo>
                  <a:lnTo>
                    <a:pt x="62695" y="27752"/>
                  </a:lnTo>
                  <a:lnTo>
                    <a:pt x="62877" y="27688"/>
                  </a:lnTo>
                  <a:lnTo>
                    <a:pt x="63453" y="27905"/>
                  </a:lnTo>
                  <a:lnTo>
                    <a:pt x="63385" y="28176"/>
                  </a:lnTo>
                  <a:lnTo>
                    <a:pt x="63529" y="29067"/>
                  </a:lnTo>
                  <a:lnTo>
                    <a:pt x="65136" y="30267"/>
                  </a:lnTo>
                  <a:lnTo>
                    <a:pt x="65434" y="30574"/>
                  </a:lnTo>
                  <a:lnTo>
                    <a:pt x="64687" y="31599"/>
                  </a:lnTo>
                  <a:lnTo>
                    <a:pt x="64593" y="32288"/>
                  </a:lnTo>
                  <a:lnTo>
                    <a:pt x="63908" y="34114"/>
                  </a:lnTo>
                  <a:lnTo>
                    <a:pt x="63336" y="34739"/>
                  </a:lnTo>
                  <a:lnTo>
                    <a:pt x="62929" y="35059"/>
                  </a:lnTo>
                  <a:lnTo>
                    <a:pt x="62132" y="36291"/>
                  </a:lnTo>
                  <a:lnTo>
                    <a:pt x="61886" y="37344"/>
                  </a:lnTo>
                  <a:lnTo>
                    <a:pt x="61956" y="37708"/>
                  </a:lnTo>
                  <a:lnTo>
                    <a:pt x="62229" y="37686"/>
                  </a:lnTo>
                  <a:lnTo>
                    <a:pt x="62835" y="38203"/>
                  </a:lnTo>
                  <a:lnTo>
                    <a:pt x="62876" y="38542"/>
                  </a:lnTo>
                  <a:lnTo>
                    <a:pt x="62730" y="39387"/>
                  </a:lnTo>
                  <a:lnTo>
                    <a:pt x="62581" y="39457"/>
                  </a:lnTo>
                  <a:lnTo>
                    <a:pt x="62301" y="39427"/>
                  </a:lnTo>
                  <a:lnTo>
                    <a:pt x="61583" y="39234"/>
                  </a:lnTo>
                  <a:lnTo>
                    <a:pt x="60446" y="39290"/>
                  </a:lnTo>
                  <a:lnTo>
                    <a:pt x="60297" y="39428"/>
                  </a:lnTo>
                  <a:lnTo>
                    <a:pt x="60162" y="40015"/>
                  </a:lnTo>
                  <a:lnTo>
                    <a:pt x="60450" y="40730"/>
                  </a:lnTo>
                  <a:lnTo>
                    <a:pt x="60791" y="41206"/>
                  </a:lnTo>
                  <a:lnTo>
                    <a:pt x="60996" y="42159"/>
                  </a:lnTo>
                  <a:lnTo>
                    <a:pt x="61112" y="42292"/>
                  </a:lnTo>
                  <a:lnTo>
                    <a:pt x="62188" y="42095"/>
                  </a:lnTo>
                  <a:lnTo>
                    <a:pt x="62043" y="41801"/>
                  </a:lnTo>
                  <a:lnTo>
                    <a:pt x="62076" y="41671"/>
                  </a:lnTo>
                  <a:lnTo>
                    <a:pt x="62410" y="41720"/>
                  </a:lnTo>
                  <a:lnTo>
                    <a:pt x="62364" y="42549"/>
                  </a:lnTo>
                  <a:lnTo>
                    <a:pt x="62158" y="43970"/>
                  </a:lnTo>
                  <a:lnTo>
                    <a:pt x="61981" y="44477"/>
                  </a:lnTo>
                  <a:lnTo>
                    <a:pt x="62065" y="45011"/>
                  </a:lnTo>
                  <a:lnTo>
                    <a:pt x="62176" y="45241"/>
                  </a:lnTo>
                  <a:lnTo>
                    <a:pt x="62494" y="45632"/>
                  </a:lnTo>
                  <a:lnTo>
                    <a:pt x="63398" y="45632"/>
                  </a:lnTo>
                  <a:lnTo>
                    <a:pt x="64029" y="45803"/>
                  </a:lnTo>
                  <a:lnTo>
                    <a:pt x="64855" y="46529"/>
                  </a:lnTo>
                  <a:lnTo>
                    <a:pt x="63667" y="47362"/>
                  </a:lnTo>
                  <a:lnTo>
                    <a:pt x="62770" y="47492"/>
                  </a:lnTo>
                  <a:lnTo>
                    <a:pt x="61355" y="48136"/>
                  </a:lnTo>
                  <a:lnTo>
                    <a:pt x="60346" y="48914"/>
                  </a:lnTo>
                  <a:lnTo>
                    <a:pt x="59086" y="48775"/>
                  </a:lnTo>
                  <a:lnTo>
                    <a:pt x="58712" y="49198"/>
                  </a:lnTo>
                  <a:lnTo>
                    <a:pt x="55327" y="48037"/>
                  </a:lnTo>
                  <a:lnTo>
                    <a:pt x="54527" y="46881"/>
                  </a:lnTo>
                  <a:lnTo>
                    <a:pt x="54112" y="47882"/>
                  </a:lnTo>
                  <a:lnTo>
                    <a:pt x="56108" y="50124"/>
                  </a:lnTo>
                  <a:lnTo>
                    <a:pt x="58648" y="52787"/>
                  </a:lnTo>
                  <a:lnTo>
                    <a:pt x="61463" y="54972"/>
                  </a:lnTo>
                  <a:lnTo>
                    <a:pt x="62087" y="54257"/>
                  </a:lnTo>
                  <a:lnTo>
                    <a:pt x="62733" y="53788"/>
                  </a:lnTo>
                  <a:lnTo>
                    <a:pt x="62902" y="53560"/>
                  </a:lnTo>
                  <a:lnTo>
                    <a:pt x="61035" y="50658"/>
                  </a:lnTo>
                  <a:lnTo>
                    <a:pt x="61374" y="50588"/>
                  </a:lnTo>
                  <a:lnTo>
                    <a:pt x="61646" y="50372"/>
                  </a:lnTo>
                  <a:lnTo>
                    <a:pt x="61848" y="49498"/>
                  </a:lnTo>
                  <a:lnTo>
                    <a:pt x="62546" y="48992"/>
                  </a:lnTo>
                  <a:lnTo>
                    <a:pt x="63824" y="48794"/>
                  </a:lnTo>
                  <a:lnTo>
                    <a:pt x="63999" y="49018"/>
                  </a:lnTo>
                  <a:lnTo>
                    <a:pt x="64333" y="49164"/>
                  </a:lnTo>
                  <a:lnTo>
                    <a:pt x="65081" y="49253"/>
                  </a:lnTo>
                  <a:lnTo>
                    <a:pt x="65424" y="49377"/>
                  </a:lnTo>
                  <a:lnTo>
                    <a:pt x="65373" y="50752"/>
                  </a:lnTo>
                  <a:lnTo>
                    <a:pt x="65216" y="50908"/>
                  </a:lnTo>
                  <a:lnTo>
                    <a:pt x="64985" y="51488"/>
                  </a:lnTo>
                  <a:lnTo>
                    <a:pt x="65978" y="51634"/>
                  </a:lnTo>
                  <a:lnTo>
                    <a:pt x="66739" y="53019"/>
                  </a:lnTo>
                  <a:lnTo>
                    <a:pt x="65194" y="54737"/>
                  </a:lnTo>
                  <a:lnTo>
                    <a:pt x="66450" y="55314"/>
                  </a:lnTo>
                  <a:lnTo>
                    <a:pt x="66854" y="55578"/>
                  </a:lnTo>
                  <a:lnTo>
                    <a:pt x="67138" y="55950"/>
                  </a:lnTo>
                  <a:lnTo>
                    <a:pt x="67156" y="56267"/>
                  </a:lnTo>
                  <a:lnTo>
                    <a:pt x="67070" y="56892"/>
                  </a:lnTo>
                  <a:lnTo>
                    <a:pt x="66917" y="57256"/>
                  </a:lnTo>
                  <a:lnTo>
                    <a:pt x="66678" y="57543"/>
                  </a:lnTo>
                  <a:lnTo>
                    <a:pt x="67368" y="57822"/>
                  </a:lnTo>
                  <a:lnTo>
                    <a:pt x="68048" y="57882"/>
                  </a:lnTo>
                  <a:lnTo>
                    <a:pt x="68324" y="57737"/>
                  </a:lnTo>
                  <a:lnTo>
                    <a:pt x="69488" y="58013"/>
                  </a:lnTo>
                  <a:lnTo>
                    <a:pt x="69880" y="58571"/>
                  </a:lnTo>
                  <a:lnTo>
                    <a:pt x="68805" y="59129"/>
                  </a:lnTo>
                  <a:lnTo>
                    <a:pt x="68566" y="59170"/>
                  </a:lnTo>
                  <a:lnTo>
                    <a:pt x="68353" y="59106"/>
                  </a:lnTo>
                  <a:lnTo>
                    <a:pt x="67957" y="59273"/>
                  </a:lnTo>
                  <a:lnTo>
                    <a:pt x="67503" y="59615"/>
                  </a:lnTo>
                  <a:lnTo>
                    <a:pt x="70776" y="63000"/>
                  </a:lnTo>
                  <a:lnTo>
                    <a:pt x="72322" y="64371"/>
                  </a:lnTo>
                  <a:lnTo>
                    <a:pt x="74145" y="65849"/>
                  </a:lnTo>
                  <a:lnTo>
                    <a:pt x="74787" y="66470"/>
                  </a:lnTo>
                  <a:lnTo>
                    <a:pt x="74526" y="66738"/>
                  </a:lnTo>
                  <a:lnTo>
                    <a:pt x="74075" y="66686"/>
                  </a:lnTo>
                  <a:lnTo>
                    <a:pt x="73914" y="66623"/>
                  </a:lnTo>
                  <a:lnTo>
                    <a:pt x="73586" y="66199"/>
                  </a:lnTo>
                  <a:lnTo>
                    <a:pt x="73213" y="66195"/>
                  </a:lnTo>
                  <a:lnTo>
                    <a:pt x="73079" y="66266"/>
                  </a:lnTo>
                  <a:lnTo>
                    <a:pt x="72922" y="66493"/>
                  </a:lnTo>
                  <a:lnTo>
                    <a:pt x="72758" y="66534"/>
                  </a:lnTo>
                  <a:lnTo>
                    <a:pt x="72721" y="66813"/>
                  </a:lnTo>
                  <a:lnTo>
                    <a:pt x="72886" y="68056"/>
                  </a:lnTo>
                  <a:lnTo>
                    <a:pt x="72782" y="68815"/>
                  </a:lnTo>
                  <a:lnTo>
                    <a:pt x="72536" y="68889"/>
                  </a:lnTo>
                  <a:lnTo>
                    <a:pt x="72017" y="69254"/>
                  </a:lnTo>
                  <a:lnTo>
                    <a:pt x="71566" y="69698"/>
                  </a:lnTo>
                  <a:lnTo>
                    <a:pt x="71339" y="69776"/>
                  </a:lnTo>
                  <a:lnTo>
                    <a:pt x="70366" y="69717"/>
                  </a:lnTo>
                  <a:lnTo>
                    <a:pt x="69414" y="69515"/>
                  </a:lnTo>
                  <a:lnTo>
                    <a:pt x="69405" y="71033"/>
                  </a:lnTo>
                  <a:lnTo>
                    <a:pt x="69666" y="71406"/>
                  </a:lnTo>
                  <a:lnTo>
                    <a:pt x="69874" y="72009"/>
                  </a:lnTo>
                  <a:lnTo>
                    <a:pt x="69694" y="74661"/>
                  </a:lnTo>
                  <a:lnTo>
                    <a:pt x="69720" y="75089"/>
                  </a:lnTo>
                  <a:lnTo>
                    <a:pt x="69339" y="76239"/>
                  </a:lnTo>
                  <a:lnTo>
                    <a:pt x="69144" y="77720"/>
                  </a:lnTo>
                  <a:lnTo>
                    <a:pt x="69203" y="78330"/>
                  </a:lnTo>
                  <a:lnTo>
                    <a:pt x="69095" y="78613"/>
                  </a:lnTo>
                  <a:lnTo>
                    <a:pt x="68316" y="79159"/>
                  </a:lnTo>
                  <a:lnTo>
                    <a:pt x="68018" y="79373"/>
                  </a:lnTo>
                  <a:lnTo>
                    <a:pt x="67053" y="78701"/>
                  </a:lnTo>
                  <a:lnTo>
                    <a:pt x="66625" y="78214"/>
                  </a:lnTo>
                  <a:lnTo>
                    <a:pt x="65891" y="76702"/>
                  </a:lnTo>
                  <a:lnTo>
                    <a:pt x="65493" y="75538"/>
                  </a:lnTo>
                  <a:lnTo>
                    <a:pt x="65281" y="75255"/>
                  </a:lnTo>
                  <a:lnTo>
                    <a:pt x="64643" y="74961"/>
                  </a:lnTo>
                  <a:lnTo>
                    <a:pt x="63764" y="74968"/>
                  </a:lnTo>
                  <a:lnTo>
                    <a:pt x="63339" y="75128"/>
                  </a:lnTo>
                  <a:lnTo>
                    <a:pt x="61434" y="76341"/>
                  </a:lnTo>
                  <a:lnTo>
                    <a:pt x="60805" y="76862"/>
                  </a:lnTo>
                  <a:lnTo>
                    <a:pt x="60525" y="77249"/>
                  </a:lnTo>
                  <a:lnTo>
                    <a:pt x="59739" y="78868"/>
                  </a:lnTo>
                  <a:lnTo>
                    <a:pt x="59520" y="79508"/>
                  </a:lnTo>
                  <a:lnTo>
                    <a:pt x="59482" y="79992"/>
                  </a:lnTo>
                  <a:lnTo>
                    <a:pt x="59587" y="80449"/>
                  </a:lnTo>
                  <a:lnTo>
                    <a:pt x="59933" y="81078"/>
                  </a:lnTo>
                  <a:lnTo>
                    <a:pt x="60325" y="81465"/>
                  </a:lnTo>
                  <a:lnTo>
                    <a:pt x="60954" y="82499"/>
                  </a:lnTo>
                  <a:lnTo>
                    <a:pt x="61100" y="83143"/>
                  </a:lnTo>
                  <a:lnTo>
                    <a:pt x="61100" y="83433"/>
                  </a:lnTo>
                  <a:lnTo>
                    <a:pt x="61025" y="83880"/>
                  </a:lnTo>
                  <a:lnTo>
                    <a:pt x="60798" y="84475"/>
                  </a:lnTo>
                  <a:lnTo>
                    <a:pt x="60254" y="85223"/>
                  </a:lnTo>
                  <a:lnTo>
                    <a:pt x="59304" y="85798"/>
                  </a:lnTo>
                  <a:lnTo>
                    <a:pt x="57572" y="85832"/>
                  </a:lnTo>
                  <a:lnTo>
                    <a:pt x="56969" y="85981"/>
                  </a:lnTo>
                  <a:lnTo>
                    <a:pt x="56304" y="85904"/>
                  </a:lnTo>
                  <a:lnTo>
                    <a:pt x="56132" y="85862"/>
                  </a:lnTo>
                  <a:lnTo>
                    <a:pt x="55557" y="85584"/>
                  </a:lnTo>
                  <a:lnTo>
                    <a:pt x="54784" y="85117"/>
                  </a:lnTo>
                  <a:lnTo>
                    <a:pt x="53487" y="84292"/>
                  </a:lnTo>
                  <a:lnTo>
                    <a:pt x="52784" y="83510"/>
                  </a:lnTo>
                  <a:lnTo>
                    <a:pt x="51656" y="82986"/>
                  </a:lnTo>
                  <a:lnTo>
                    <a:pt x="51045" y="82843"/>
                  </a:lnTo>
                  <a:lnTo>
                    <a:pt x="49600" y="83036"/>
                  </a:lnTo>
                  <a:lnTo>
                    <a:pt x="48345" y="82950"/>
                  </a:lnTo>
                  <a:lnTo>
                    <a:pt x="47779" y="82838"/>
                  </a:lnTo>
                  <a:lnTo>
                    <a:pt x="45481" y="81904"/>
                  </a:lnTo>
                  <a:lnTo>
                    <a:pt x="45164" y="81658"/>
                  </a:lnTo>
                  <a:lnTo>
                    <a:pt x="44400" y="80520"/>
                  </a:lnTo>
                  <a:lnTo>
                    <a:pt x="44024" y="80546"/>
                  </a:lnTo>
                  <a:lnTo>
                    <a:pt x="43406" y="81212"/>
                  </a:lnTo>
                  <a:lnTo>
                    <a:pt x="43328" y="81428"/>
                  </a:lnTo>
                  <a:lnTo>
                    <a:pt x="43514" y="81700"/>
                  </a:lnTo>
                  <a:lnTo>
                    <a:pt x="43197" y="82776"/>
                  </a:lnTo>
                  <a:lnTo>
                    <a:pt x="42982" y="83192"/>
                  </a:lnTo>
                  <a:lnTo>
                    <a:pt x="42460" y="83772"/>
                  </a:lnTo>
                  <a:lnTo>
                    <a:pt x="42472" y="85328"/>
                  </a:lnTo>
                  <a:lnTo>
                    <a:pt x="40972" y="92529"/>
                  </a:lnTo>
                  <a:lnTo>
                    <a:pt x="39736" y="98572"/>
                  </a:lnTo>
                  <a:lnTo>
                    <a:pt x="37499" y="99110"/>
                  </a:lnTo>
                  <a:lnTo>
                    <a:pt x="37642" y="99965"/>
                  </a:lnTo>
                  <a:lnTo>
                    <a:pt x="37876" y="100850"/>
                  </a:lnTo>
                  <a:lnTo>
                    <a:pt x="37961" y="101025"/>
                  </a:lnTo>
                  <a:lnTo>
                    <a:pt x="38490" y="101606"/>
                  </a:lnTo>
                  <a:lnTo>
                    <a:pt x="38613" y="101844"/>
                  </a:lnTo>
                  <a:lnTo>
                    <a:pt x="38546" y="102205"/>
                  </a:lnTo>
                  <a:lnTo>
                    <a:pt x="38356" y="102622"/>
                  </a:lnTo>
                  <a:lnTo>
                    <a:pt x="37325" y="103229"/>
                  </a:lnTo>
                  <a:lnTo>
                    <a:pt x="37102" y="103709"/>
                  </a:lnTo>
                  <a:lnTo>
                    <a:pt x="37098" y="104044"/>
                  </a:lnTo>
                  <a:lnTo>
                    <a:pt x="37814" y="104129"/>
                  </a:lnTo>
                  <a:lnTo>
                    <a:pt x="38004" y="104125"/>
                  </a:lnTo>
                  <a:lnTo>
                    <a:pt x="38145" y="104028"/>
                  </a:lnTo>
                  <a:lnTo>
                    <a:pt x="38614" y="104058"/>
                  </a:lnTo>
                  <a:lnTo>
                    <a:pt x="38035" y="107003"/>
                  </a:lnTo>
                  <a:lnTo>
                    <a:pt x="37721" y="106707"/>
                  </a:lnTo>
                  <a:lnTo>
                    <a:pt x="36673" y="107474"/>
                  </a:lnTo>
                  <a:lnTo>
                    <a:pt x="36646" y="107802"/>
                  </a:lnTo>
                  <a:lnTo>
                    <a:pt x="35546" y="108471"/>
                  </a:lnTo>
                  <a:lnTo>
                    <a:pt x="34498" y="108589"/>
                  </a:lnTo>
                  <a:lnTo>
                    <a:pt x="33561" y="108500"/>
                  </a:lnTo>
                  <a:lnTo>
                    <a:pt x="33286" y="108369"/>
                  </a:lnTo>
                  <a:lnTo>
                    <a:pt x="32829" y="107684"/>
                  </a:lnTo>
                  <a:lnTo>
                    <a:pt x="32706" y="107867"/>
                  </a:lnTo>
                  <a:lnTo>
                    <a:pt x="32241" y="108946"/>
                  </a:lnTo>
                  <a:lnTo>
                    <a:pt x="32717" y="109299"/>
                  </a:lnTo>
                  <a:lnTo>
                    <a:pt x="34103" y="109821"/>
                  </a:lnTo>
                  <a:lnTo>
                    <a:pt x="34110" y="111049"/>
                  </a:lnTo>
                  <a:lnTo>
                    <a:pt x="33984" y="111380"/>
                  </a:lnTo>
                  <a:lnTo>
                    <a:pt x="33980" y="111644"/>
                  </a:lnTo>
                  <a:lnTo>
                    <a:pt x="34659" y="113070"/>
                  </a:lnTo>
                  <a:lnTo>
                    <a:pt x="34763" y="113442"/>
                  </a:lnTo>
                  <a:lnTo>
                    <a:pt x="35164" y="113252"/>
                  </a:lnTo>
                  <a:lnTo>
                    <a:pt x="35417" y="113025"/>
                  </a:lnTo>
                  <a:lnTo>
                    <a:pt x="35584" y="112728"/>
                  </a:lnTo>
                  <a:lnTo>
                    <a:pt x="35759" y="112665"/>
                  </a:lnTo>
                  <a:lnTo>
                    <a:pt x="35911" y="112747"/>
                  </a:lnTo>
                  <a:lnTo>
                    <a:pt x="36312" y="113208"/>
                  </a:lnTo>
                  <a:lnTo>
                    <a:pt x="36698" y="113446"/>
                  </a:lnTo>
                  <a:lnTo>
                    <a:pt x="37267" y="113689"/>
                  </a:lnTo>
                  <a:lnTo>
                    <a:pt x="37400" y="114422"/>
                  </a:lnTo>
                  <a:lnTo>
                    <a:pt x="37642" y="114947"/>
                  </a:lnTo>
                  <a:lnTo>
                    <a:pt x="37788" y="115006"/>
                  </a:lnTo>
                  <a:lnTo>
                    <a:pt x="38717" y="115068"/>
                  </a:lnTo>
                  <a:lnTo>
                    <a:pt x="39816" y="114629"/>
                  </a:lnTo>
                  <a:lnTo>
                    <a:pt x="40151" y="114372"/>
                  </a:lnTo>
                  <a:lnTo>
                    <a:pt x="40701" y="114476"/>
                  </a:lnTo>
                  <a:lnTo>
                    <a:pt x="40760" y="114636"/>
                  </a:lnTo>
                  <a:lnTo>
                    <a:pt x="40571" y="115228"/>
                  </a:lnTo>
                  <a:lnTo>
                    <a:pt x="40575" y="115451"/>
                  </a:lnTo>
                  <a:lnTo>
                    <a:pt x="40749" y="115693"/>
                  </a:lnTo>
                  <a:lnTo>
                    <a:pt x="41039" y="115723"/>
                  </a:lnTo>
                  <a:lnTo>
                    <a:pt x="41447" y="115227"/>
                  </a:lnTo>
                  <a:lnTo>
                    <a:pt x="41548" y="114997"/>
                  </a:lnTo>
                  <a:lnTo>
                    <a:pt x="41926" y="113248"/>
                  </a:lnTo>
                  <a:lnTo>
                    <a:pt x="42413" y="113021"/>
                  </a:lnTo>
                  <a:lnTo>
                    <a:pt x="44140" y="113850"/>
                  </a:lnTo>
                  <a:lnTo>
                    <a:pt x="45281" y="113906"/>
                  </a:lnTo>
                  <a:lnTo>
                    <a:pt x="46232" y="113110"/>
                  </a:lnTo>
                  <a:lnTo>
                    <a:pt x="46325" y="112417"/>
                  </a:lnTo>
                  <a:lnTo>
                    <a:pt x="46299" y="112008"/>
                  </a:lnTo>
                  <a:lnTo>
                    <a:pt x="47243" y="110758"/>
                  </a:lnTo>
                  <a:lnTo>
                    <a:pt x="47603" y="110516"/>
                  </a:lnTo>
                  <a:lnTo>
                    <a:pt x="48536" y="110397"/>
                  </a:lnTo>
                  <a:lnTo>
                    <a:pt x="49108" y="110703"/>
                  </a:lnTo>
                  <a:lnTo>
                    <a:pt x="50078" y="110700"/>
                  </a:lnTo>
                  <a:lnTo>
                    <a:pt x="50532" y="110410"/>
                  </a:lnTo>
                  <a:lnTo>
                    <a:pt x="50836" y="110309"/>
                  </a:lnTo>
                  <a:lnTo>
                    <a:pt x="51107" y="110529"/>
                  </a:lnTo>
                  <a:lnTo>
                    <a:pt x="51237" y="110771"/>
                  </a:lnTo>
                  <a:lnTo>
                    <a:pt x="51405" y="110816"/>
                  </a:lnTo>
                  <a:lnTo>
                    <a:pt x="51535" y="110760"/>
                  </a:lnTo>
                  <a:lnTo>
                    <a:pt x="51654" y="110254"/>
                  </a:lnTo>
                  <a:lnTo>
                    <a:pt x="51710" y="109138"/>
                  </a:lnTo>
                  <a:lnTo>
                    <a:pt x="51938" y="108018"/>
                  </a:lnTo>
                  <a:lnTo>
                    <a:pt x="51949" y="107843"/>
                  </a:lnTo>
                  <a:lnTo>
                    <a:pt x="51800" y="107538"/>
                  </a:lnTo>
                  <a:lnTo>
                    <a:pt x="52533" y="107058"/>
                  </a:lnTo>
                  <a:lnTo>
                    <a:pt x="53826" y="106423"/>
                  </a:lnTo>
                  <a:lnTo>
                    <a:pt x="53978" y="106482"/>
                  </a:lnTo>
                  <a:lnTo>
                    <a:pt x="54997" y="107840"/>
                  </a:lnTo>
                  <a:lnTo>
                    <a:pt x="55401" y="108219"/>
                  </a:lnTo>
                  <a:lnTo>
                    <a:pt x="55737" y="108367"/>
                  </a:lnTo>
                  <a:lnTo>
                    <a:pt x="56194" y="108256"/>
                  </a:lnTo>
                  <a:lnTo>
                    <a:pt x="56830" y="108478"/>
                  </a:lnTo>
                  <a:lnTo>
                    <a:pt x="57083" y="108457"/>
                  </a:lnTo>
                  <a:lnTo>
                    <a:pt x="57908" y="108418"/>
                  </a:lnTo>
                  <a:lnTo>
                    <a:pt x="59718" y="109073"/>
                  </a:lnTo>
                  <a:lnTo>
                    <a:pt x="60216" y="109188"/>
                  </a:lnTo>
                  <a:lnTo>
                    <a:pt x="61900" y="110092"/>
                  </a:lnTo>
                  <a:lnTo>
                    <a:pt x="62695" y="109828"/>
                  </a:lnTo>
                  <a:lnTo>
                    <a:pt x="62933" y="109604"/>
                  </a:lnTo>
                  <a:lnTo>
                    <a:pt x="63081" y="109236"/>
                  </a:lnTo>
                  <a:lnTo>
                    <a:pt x="63550" y="109024"/>
                  </a:lnTo>
                  <a:lnTo>
                    <a:pt x="64482" y="109757"/>
                  </a:lnTo>
                  <a:lnTo>
                    <a:pt x="64820" y="110185"/>
                  </a:lnTo>
                  <a:lnTo>
                    <a:pt x="64991" y="110256"/>
                  </a:lnTo>
                  <a:lnTo>
                    <a:pt x="65683" y="110330"/>
                  </a:lnTo>
                  <a:lnTo>
                    <a:pt x="66575" y="110130"/>
                  </a:lnTo>
                  <a:lnTo>
                    <a:pt x="66894" y="110160"/>
                  </a:lnTo>
                  <a:lnTo>
                    <a:pt x="67366" y="110629"/>
                  </a:lnTo>
                  <a:lnTo>
                    <a:pt x="67466" y="110871"/>
                  </a:lnTo>
                  <a:lnTo>
                    <a:pt x="67522" y="111529"/>
                  </a:lnTo>
                  <a:lnTo>
                    <a:pt x="67135" y="112560"/>
                  </a:lnTo>
                  <a:lnTo>
                    <a:pt x="67046" y="113055"/>
                  </a:lnTo>
                  <a:lnTo>
                    <a:pt x="67168" y="113762"/>
                  </a:lnTo>
                  <a:lnTo>
                    <a:pt x="67413" y="114279"/>
                  </a:lnTo>
                  <a:lnTo>
                    <a:pt x="67862" y="114454"/>
                  </a:lnTo>
                  <a:lnTo>
                    <a:pt x="68453" y="114358"/>
                  </a:lnTo>
                  <a:lnTo>
                    <a:pt x="69022" y="113725"/>
                  </a:lnTo>
                  <a:lnTo>
                    <a:pt x="69836" y="113090"/>
                  </a:lnTo>
                  <a:lnTo>
                    <a:pt x="70065" y="113020"/>
                  </a:lnTo>
                  <a:lnTo>
                    <a:pt x="70523" y="112997"/>
                  </a:lnTo>
                  <a:lnTo>
                    <a:pt x="71103" y="113175"/>
                  </a:lnTo>
                  <a:lnTo>
                    <a:pt x="71170" y="113506"/>
                  </a:lnTo>
                  <a:lnTo>
                    <a:pt x="70807" y="114727"/>
                  </a:lnTo>
                  <a:lnTo>
                    <a:pt x="71302" y="116308"/>
                  </a:lnTo>
                  <a:lnTo>
                    <a:pt x="72011" y="116833"/>
                  </a:lnTo>
                  <a:lnTo>
                    <a:pt x="72223" y="116914"/>
                  </a:lnTo>
                  <a:lnTo>
                    <a:pt x="72424" y="117149"/>
                  </a:lnTo>
                  <a:lnTo>
                    <a:pt x="72109" y="118310"/>
                  </a:lnTo>
                  <a:lnTo>
                    <a:pt x="72091" y="118771"/>
                  </a:lnTo>
                  <a:lnTo>
                    <a:pt x="72180" y="118950"/>
                  </a:lnTo>
                  <a:lnTo>
                    <a:pt x="72462" y="119080"/>
                  </a:lnTo>
                  <a:lnTo>
                    <a:pt x="72551" y="119389"/>
                  </a:lnTo>
                  <a:lnTo>
                    <a:pt x="72251" y="119929"/>
                  </a:lnTo>
                  <a:lnTo>
                    <a:pt x="72080" y="119996"/>
                  </a:lnTo>
                  <a:lnTo>
                    <a:pt x="70394" y="119375"/>
                  </a:lnTo>
                  <a:lnTo>
                    <a:pt x="70260" y="119353"/>
                  </a:lnTo>
                  <a:lnTo>
                    <a:pt x="70076" y="119471"/>
                  </a:lnTo>
                  <a:lnTo>
                    <a:pt x="69943" y="119624"/>
                  </a:lnTo>
                  <a:lnTo>
                    <a:pt x="69914" y="119769"/>
                  </a:lnTo>
                  <a:lnTo>
                    <a:pt x="69961" y="120428"/>
                  </a:lnTo>
                  <a:lnTo>
                    <a:pt x="70313" y="121444"/>
                  </a:lnTo>
                  <a:lnTo>
                    <a:pt x="70418" y="122464"/>
                  </a:lnTo>
                  <a:lnTo>
                    <a:pt x="70942" y="123290"/>
                  </a:lnTo>
                  <a:lnTo>
                    <a:pt x="70983" y="123546"/>
                  </a:lnTo>
                  <a:lnTo>
                    <a:pt x="70786" y="123770"/>
                  </a:lnTo>
                  <a:lnTo>
                    <a:pt x="70211" y="123662"/>
                  </a:lnTo>
                  <a:lnTo>
                    <a:pt x="70054" y="124522"/>
                  </a:lnTo>
                  <a:lnTo>
                    <a:pt x="69647" y="124852"/>
                  </a:lnTo>
                  <a:lnTo>
                    <a:pt x="69539" y="125098"/>
                  </a:lnTo>
                  <a:lnTo>
                    <a:pt x="69561" y="125429"/>
                  </a:lnTo>
                  <a:lnTo>
                    <a:pt x="69739" y="126065"/>
                  </a:lnTo>
                  <a:lnTo>
                    <a:pt x="69771" y="127367"/>
                  </a:lnTo>
                  <a:lnTo>
                    <a:pt x="69644" y="127881"/>
                  </a:lnTo>
                  <a:lnTo>
                    <a:pt x="69878" y="128328"/>
                  </a:lnTo>
                  <a:lnTo>
                    <a:pt x="70076" y="128485"/>
                  </a:lnTo>
                  <a:lnTo>
                    <a:pt x="71104" y="128387"/>
                  </a:lnTo>
                  <a:lnTo>
                    <a:pt x="71646" y="128446"/>
                  </a:lnTo>
                  <a:lnTo>
                    <a:pt x="71857" y="128576"/>
                  </a:lnTo>
                  <a:lnTo>
                    <a:pt x="72945" y="129543"/>
                  </a:lnTo>
                  <a:lnTo>
                    <a:pt x="72993" y="129819"/>
                  </a:lnTo>
                  <a:lnTo>
                    <a:pt x="72886" y="130794"/>
                  </a:lnTo>
                  <a:lnTo>
                    <a:pt x="73105" y="131274"/>
                  </a:lnTo>
                  <a:lnTo>
                    <a:pt x="73970" y="131772"/>
                  </a:lnTo>
                  <a:lnTo>
                    <a:pt x="74801" y="132389"/>
                  </a:lnTo>
                  <a:lnTo>
                    <a:pt x="75584" y="132467"/>
                  </a:lnTo>
                  <a:lnTo>
                    <a:pt x="77097" y="132381"/>
                  </a:lnTo>
                  <a:lnTo>
                    <a:pt x="78737" y="132701"/>
                  </a:lnTo>
                  <a:lnTo>
                    <a:pt x="80010" y="133144"/>
                  </a:lnTo>
                  <a:lnTo>
                    <a:pt x="80128" y="133364"/>
                  </a:lnTo>
                  <a:lnTo>
                    <a:pt x="79917" y="134841"/>
                  </a:lnTo>
                  <a:lnTo>
                    <a:pt x="79531" y="135570"/>
                  </a:lnTo>
                  <a:lnTo>
                    <a:pt x="79384" y="135620"/>
                  </a:lnTo>
                  <a:lnTo>
                    <a:pt x="78878" y="135760"/>
                  </a:lnTo>
                  <a:lnTo>
                    <a:pt x="78544" y="136050"/>
                  </a:lnTo>
                  <a:lnTo>
                    <a:pt x="78511" y="136516"/>
                  </a:lnTo>
                  <a:lnTo>
                    <a:pt x="78819" y="137874"/>
                  </a:lnTo>
                  <a:lnTo>
                    <a:pt x="79375" y="138309"/>
                  </a:lnTo>
                  <a:lnTo>
                    <a:pt x="80065" y="138723"/>
                  </a:lnTo>
                  <a:lnTo>
                    <a:pt x="80799" y="138782"/>
                  </a:lnTo>
                  <a:lnTo>
                    <a:pt x="81374" y="139032"/>
                  </a:lnTo>
                  <a:lnTo>
                    <a:pt x="82019" y="139516"/>
                  </a:lnTo>
                  <a:lnTo>
                    <a:pt x="82890" y="140368"/>
                  </a:lnTo>
                  <a:lnTo>
                    <a:pt x="83275" y="140647"/>
                  </a:lnTo>
                  <a:lnTo>
                    <a:pt x="83705" y="141184"/>
                  </a:lnTo>
                  <a:lnTo>
                    <a:pt x="83790" y="141697"/>
                  </a:lnTo>
                  <a:lnTo>
                    <a:pt x="83786" y="142423"/>
                  </a:lnTo>
                  <a:lnTo>
                    <a:pt x="83908" y="142799"/>
                  </a:lnTo>
                  <a:lnTo>
                    <a:pt x="84238" y="143201"/>
                  </a:lnTo>
                  <a:lnTo>
                    <a:pt x="84593" y="143491"/>
                  </a:lnTo>
                  <a:lnTo>
                    <a:pt x="85197" y="143763"/>
                  </a:lnTo>
                  <a:lnTo>
                    <a:pt x="86195" y="143878"/>
                  </a:lnTo>
                  <a:lnTo>
                    <a:pt x="86701" y="144021"/>
                  </a:lnTo>
                  <a:lnTo>
                    <a:pt x="87079" y="143976"/>
                  </a:lnTo>
                  <a:lnTo>
                    <a:pt x="87472" y="143764"/>
                  </a:lnTo>
                  <a:lnTo>
                    <a:pt x="87906" y="144262"/>
                  </a:lnTo>
                  <a:lnTo>
                    <a:pt x="88039" y="144538"/>
                  </a:lnTo>
                  <a:lnTo>
                    <a:pt x="87828" y="145714"/>
                  </a:lnTo>
                  <a:lnTo>
                    <a:pt x="87580" y="145885"/>
                  </a:lnTo>
                  <a:lnTo>
                    <a:pt x="87630" y="146215"/>
                  </a:lnTo>
                  <a:lnTo>
                    <a:pt x="87403" y="146138"/>
                  </a:lnTo>
                  <a:lnTo>
                    <a:pt x="86913" y="145591"/>
                  </a:lnTo>
                  <a:lnTo>
                    <a:pt x="85334" y="144575"/>
                  </a:lnTo>
                  <a:lnTo>
                    <a:pt x="83570" y="144332"/>
                  </a:lnTo>
                  <a:lnTo>
                    <a:pt x="83047" y="144804"/>
                  </a:lnTo>
                  <a:lnTo>
                    <a:pt x="82706" y="144871"/>
                  </a:lnTo>
                  <a:lnTo>
                    <a:pt x="81179" y="143989"/>
                  </a:lnTo>
                  <a:lnTo>
                    <a:pt x="80197" y="145164"/>
                  </a:lnTo>
                  <a:lnTo>
                    <a:pt x="79251" y="147306"/>
                  </a:lnTo>
                  <a:lnTo>
                    <a:pt x="81211" y="147913"/>
                  </a:lnTo>
                  <a:lnTo>
                    <a:pt x="82345" y="147973"/>
                  </a:lnTo>
                  <a:lnTo>
                    <a:pt x="83465" y="148510"/>
                  </a:lnTo>
                  <a:lnTo>
                    <a:pt x="83174" y="149317"/>
                  </a:lnTo>
                  <a:lnTo>
                    <a:pt x="82322" y="150414"/>
                  </a:lnTo>
                  <a:lnTo>
                    <a:pt x="81640" y="150972"/>
                  </a:lnTo>
                  <a:lnTo>
                    <a:pt x="80857" y="152293"/>
                  </a:lnTo>
                  <a:lnTo>
                    <a:pt x="81655" y="153283"/>
                  </a:lnTo>
                  <a:lnTo>
                    <a:pt x="80499" y="153841"/>
                  </a:lnTo>
                  <a:lnTo>
                    <a:pt x="79740" y="153983"/>
                  </a:lnTo>
                  <a:lnTo>
                    <a:pt x="78651" y="154719"/>
                  </a:lnTo>
                  <a:lnTo>
                    <a:pt x="78036" y="155260"/>
                  </a:lnTo>
                  <a:lnTo>
                    <a:pt x="76630" y="154682"/>
                  </a:lnTo>
                  <a:lnTo>
                    <a:pt x="71980" y="153147"/>
                  </a:lnTo>
                  <a:lnTo>
                    <a:pt x="70011" y="152663"/>
                  </a:lnTo>
                  <a:lnTo>
                    <a:pt x="55806" y="148428"/>
                  </a:lnTo>
                  <a:lnTo>
                    <a:pt x="54445" y="148028"/>
                  </a:lnTo>
                  <a:lnTo>
                    <a:pt x="47720" y="146131"/>
                  </a:lnTo>
                  <a:lnTo>
                    <a:pt x="44453" y="145186"/>
                  </a:lnTo>
                  <a:lnTo>
                    <a:pt x="43277" y="145372"/>
                  </a:lnTo>
                  <a:lnTo>
                    <a:pt x="43184" y="145510"/>
                  </a:lnTo>
                  <a:lnTo>
                    <a:pt x="43344" y="145908"/>
                  </a:lnTo>
                  <a:lnTo>
                    <a:pt x="43285" y="146477"/>
                  </a:lnTo>
                  <a:lnTo>
                    <a:pt x="42662" y="146500"/>
                  </a:lnTo>
                  <a:lnTo>
                    <a:pt x="40798" y="145998"/>
                  </a:lnTo>
                  <a:lnTo>
                    <a:pt x="40328" y="145615"/>
                  </a:lnTo>
                  <a:lnTo>
                    <a:pt x="40131" y="145202"/>
                  </a:lnTo>
                  <a:lnTo>
                    <a:pt x="39846" y="144837"/>
                  </a:lnTo>
                  <a:lnTo>
                    <a:pt x="39449" y="144636"/>
                  </a:lnTo>
                  <a:lnTo>
                    <a:pt x="37877" y="144444"/>
                  </a:lnTo>
                  <a:lnTo>
                    <a:pt x="37273" y="144002"/>
                  </a:lnTo>
                  <a:lnTo>
                    <a:pt x="37112" y="143775"/>
                  </a:lnTo>
                  <a:lnTo>
                    <a:pt x="36161" y="144667"/>
                  </a:lnTo>
                  <a:lnTo>
                    <a:pt x="36013" y="144935"/>
                  </a:lnTo>
                  <a:lnTo>
                    <a:pt x="35256" y="147247"/>
                  </a:lnTo>
                  <a:lnTo>
                    <a:pt x="36264" y="143876"/>
                  </a:lnTo>
                  <a:lnTo>
                    <a:pt x="36494" y="143493"/>
                  </a:lnTo>
                  <a:lnTo>
                    <a:pt x="36965" y="143114"/>
                  </a:lnTo>
                  <a:lnTo>
                    <a:pt x="36227" y="142881"/>
                  </a:lnTo>
                  <a:lnTo>
                    <a:pt x="33179" y="141977"/>
                  </a:lnTo>
                  <a:lnTo>
                    <a:pt x="33006" y="141928"/>
                  </a:lnTo>
                  <a:lnTo>
                    <a:pt x="23852" y="139240"/>
                  </a:lnTo>
                  <a:lnTo>
                    <a:pt x="23729" y="136393"/>
                  </a:lnTo>
                  <a:lnTo>
                    <a:pt x="24291" y="137280"/>
                  </a:lnTo>
                  <a:lnTo>
                    <a:pt x="25178" y="136888"/>
                  </a:lnTo>
                  <a:lnTo>
                    <a:pt x="25397" y="136676"/>
                  </a:lnTo>
                  <a:lnTo>
                    <a:pt x="25779" y="135950"/>
                  </a:lnTo>
                  <a:lnTo>
                    <a:pt x="26754" y="134495"/>
                  </a:lnTo>
                  <a:lnTo>
                    <a:pt x="27306" y="133263"/>
                  </a:lnTo>
                  <a:lnTo>
                    <a:pt x="27926" y="132950"/>
                  </a:lnTo>
                  <a:lnTo>
                    <a:pt x="28245" y="132887"/>
                  </a:lnTo>
                  <a:lnTo>
                    <a:pt x="29076" y="132846"/>
                  </a:lnTo>
                  <a:lnTo>
                    <a:pt x="29576" y="132959"/>
                  </a:lnTo>
                  <a:lnTo>
                    <a:pt x="29632" y="132716"/>
                  </a:lnTo>
                  <a:lnTo>
                    <a:pt x="29398" y="130658"/>
                  </a:lnTo>
                  <a:lnTo>
                    <a:pt x="29068" y="129687"/>
                  </a:lnTo>
                  <a:lnTo>
                    <a:pt x="28063" y="128336"/>
                  </a:lnTo>
                  <a:lnTo>
                    <a:pt x="27636" y="127949"/>
                  </a:lnTo>
                  <a:lnTo>
                    <a:pt x="27024" y="127718"/>
                  </a:lnTo>
                  <a:lnTo>
                    <a:pt x="26760" y="127357"/>
                  </a:lnTo>
                  <a:lnTo>
                    <a:pt x="26697" y="127134"/>
                  </a:lnTo>
                  <a:lnTo>
                    <a:pt x="26890" y="126579"/>
                  </a:lnTo>
                  <a:lnTo>
                    <a:pt x="26859" y="125524"/>
                  </a:lnTo>
                  <a:lnTo>
                    <a:pt x="26777" y="125193"/>
                  </a:lnTo>
                  <a:lnTo>
                    <a:pt x="26926" y="124422"/>
                  </a:lnTo>
                  <a:lnTo>
                    <a:pt x="27133" y="124072"/>
                  </a:lnTo>
                  <a:lnTo>
                    <a:pt x="27226" y="123756"/>
                  </a:lnTo>
                  <a:lnTo>
                    <a:pt x="26877" y="122182"/>
                  </a:lnTo>
                  <a:lnTo>
                    <a:pt x="26925" y="121363"/>
                  </a:lnTo>
                  <a:lnTo>
                    <a:pt x="26428" y="121899"/>
                  </a:lnTo>
                  <a:lnTo>
                    <a:pt x="25967" y="122219"/>
                  </a:lnTo>
                  <a:lnTo>
                    <a:pt x="25670" y="122793"/>
                  </a:lnTo>
                  <a:lnTo>
                    <a:pt x="25147" y="122718"/>
                  </a:lnTo>
                  <a:lnTo>
                    <a:pt x="24972" y="122622"/>
                  </a:lnTo>
                  <a:lnTo>
                    <a:pt x="25284" y="121933"/>
                  </a:lnTo>
                  <a:lnTo>
                    <a:pt x="25187" y="121647"/>
                  </a:lnTo>
                  <a:lnTo>
                    <a:pt x="24066" y="121375"/>
                  </a:lnTo>
                  <a:lnTo>
                    <a:pt x="23943" y="121643"/>
                  </a:lnTo>
                  <a:lnTo>
                    <a:pt x="23795" y="121707"/>
                  </a:lnTo>
                  <a:lnTo>
                    <a:pt x="23331" y="121417"/>
                  </a:lnTo>
                  <a:lnTo>
                    <a:pt x="23334" y="120051"/>
                  </a:lnTo>
                  <a:lnTo>
                    <a:pt x="23541" y="119515"/>
                  </a:lnTo>
                  <a:lnTo>
                    <a:pt x="24017" y="119165"/>
                  </a:lnTo>
                  <a:lnTo>
                    <a:pt x="24533" y="119008"/>
                  </a:lnTo>
                  <a:lnTo>
                    <a:pt x="25368" y="118588"/>
                  </a:lnTo>
                  <a:lnTo>
                    <a:pt x="25602" y="118215"/>
                  </a:lnTo>
                  <a:lnTo>
                    <a:pt x="25892" y="116868"/>
                  </a:lnTo>
                  <a:lnTo>
                    <a:pt x="25347" y="115850"/>
                  </a:lnTo>
                  <a:lnTo>
                    <a:pt x="24829" y="116128"/>
                  </a:lnTo>
                  <a:lnTo>
                    <a:pt x="23217" y="117267"/>
                  </a:lnTo>
                  <a:lnTo>
                    <a:pt x="21736" y="118883"/>
                  </a:lnTo>
                  <a:lnTo>
                    <a:pt x="21165" y="119182"/>
                  </a:lnTo>
                  <a:lnTo>
                    <a:pt x="20976" y="119007"/>
                  </a:lnTo>
                  <a:lnTo>
                    <a:pt x="20753" y="118936"/>
                  </a:lnTo>
                  <a:lnTo>
                    <a:pt x="19795" y="119080"/>
                  </a:lnTo>
                  <a:lnTo>
                    <a:pt x="18840" y="118864"/>
                  </a:lnTo>
                  <a:lnTo>
                    <a:pt x="17774" y="118986"/>
                  </a:lnTo>
                  <a:lnTo>
                    <a:pt x="17065" y="118510"/>
                  </a:lnTo>
                  <a:lnTo>
                    <a:pt x="16259" y="118361"/>
                  </a:lnTo>
                  <a:lnTo>
                    <a:pt x="15134" y="118427"/>
                  </a:lnTo>
                  <a:lnTo>
                    <a:pt x="14803" y="118204"/>
                  </a:lnTo>
                  <a:lnTo>
                    <a:pt x="14803" y="117966"/>
                  </a:lnTo>
                  <a:lnTo>
                    <a:pt x="14740" y="117828"/>
                  </a:lnTo>
                  <a:lnTo>
                    <a:pt x="14376" y="117456"/>
                  </a:lnTo>
                  <a:lnTo>
                    <a:pt x="14157" y="117340"/>
                  </a:lnTo>
                  <a:lnTo>
                    <a:pt x="12679" y="117802"/>
                  </a:lnTo>
                  <a:lnTo>
                    <a:pt x="12400" y="117359"/>
                  </a:lnTo>
                  <a:lnTo>
                    <a:pt x="12355" y="116946"/>
                  </a:lnTo>
                  <a:lnTo>
                    <a:pt x="11457" y="116020"/>
                  </a:lnTo>
                  <a:lnTo>
                    <a:pt x="11167" y="115807"/>
                  </a:lnTo>
                  <a:lnTo>
                    <a:pt x="10071" y="117601"/>
                  </a:lnTo>
                  <a:lnTo>
                    <a:pt x="9295" y="118219"/>
                  </a:lnTo>
                  <a:lnTo>
                    <a:pt x="8831" y="118417"/>
                  </a:lnTo>
                  <a:lnTo>
                    <a:pt x="8073" y="118034"/>
                  </a:lnTo>
                  <a:lnTo>
                    <a:pt x="6966" y="117707"/>
                  </a:lnTo>
                  <a:lnTo>
                    <a:pt x="6245" y="117696"/>
                  </a:lnTo>
                  <a:lnTo>
                    <a:pt x="6113" y="117587"/>
                  </a:lnTo>
                  <a:lnTo>
                    <a:pt x="6238" y="117331"/>
                  </a:lnTo>
                  <a:lnTo>
                    <a:pt x="3598" y="115497"/>
                  </a:lnTo>
                  <a:lnTo>
                    <a:pt x="3177" y="115404"/>
                  </a:lnTo>
                  <a:lnTo>
                    <a:pt x="4689" y="112764"/>
                  </a:lnTo>
                  <a:lnTo>
                    <a:pt x="4102" y="111902"/>
                  </a:lnTo>
                  <a:lnTo>
                    <a:pt x="3239" y="112571"/>
                  </a:lnTo>
                  <a:lnTo>
                    <a:pt x="2157" y="113129"/>
                  </a:lnTo>
                  <a:lnTo>
                    <a:pt x="1366" y="111819"/>
                  </a:lnTo>
                  <a:lnTo>
                    <a:pt x="1478" y="111402"/>
                  </a:lnTo>
                  <a:lnTo>
                    <a:pt x="1192" y="110203"/>
                  </a:lnTo>
                  <a:lnTo>
                    <a:pt x="925" y="109853"/>
                  </a:lnTo>
                  <a:lnTo>
                    <a:pt x="312" y="109432"/>
                  </a:lnTo>
                  <a:lnTo>
                    <a:pt x="44" y="108867"/>
                  </a:lnTo>
                  <a:lnTo>
                    <a:pt x="0" y="108699"/>
                  </a:lnTo>
                  <a:lnTo>
                    <a:pt x="11" y="107680"/>
                  </a:lnTo>
                  <a:lnTo>
                    <a:pt x="67" y="107352"/>
                  </a:lnTo>
                  <a:lnTo>
                    <a:pt x="877" y="106656"/>
                  </a:lnTo>
                  <a:lnTo>
                    <a:pt x="1160" y="106143"/>
                  </a:lnTo>
                  <a:lnTo>
                    <a:pt x="2457" y="105439"/>
                  </a:lnTo>
                  <a:lnTo>
                    <a:pt x="2684" y="105387"/>
                  </a:lnTo>
                  <a:lnTo>
                    <a:pt x="2850" y="105592"/>
                  </a:lnTo>
                  <a:lnTo>
                    <a:pt x="3644" y="105194"/>
                  </a:lnTo>
                  <a:lnTo>
                    <a:pt x="3845" y="105023"/>
                  </a:lnTo>
                  <a:lnTo>
                    <a:pt x="4470" y="103974"/>
                  </a:lnTo>
                  <a:lnTo>
                    <a:pt x="4972" y="103952"/>
                  </a:lnTo>
                  <a:lnTo>
                    <a:pt x="5622" y="103779"/>
                  </a:lnTo>
                  <a:lnTo>
                    <a:pt x="6091" y="101986"/>
                  </a:lnTo>
                  <a:lnTo>
                    <a:pt x="5793" y="101774"/>
                  </a:lnTo>
                  <a:lnTo>
                    <a:pt x="5342" y="101112"/>
                  </a:lnTo>
                  <a:lnTo>
                    <a:pt x="4878" y="99572"/>
                  </a:lnTo>
                  <a:lnTo>
                    <a:pt x="5064" y="99490"/>
                  </a:lnTo>
                  <a:lnTo>
                    <a:pt x="5449" y="99593"/>
                  </a:lnTo>
                  <a:lnTo>
                    <a:pt x="6324" y="100557"/>
                  </a:lnTo>
                  <a:lnTo>
                    <a:pt x="6611" y="101029"/>
                  </a:lnTo>
                  <a:lnTo>
                    <a:pt x="6752" y="101152"/>
                  </a:lnTo>
                  <a:lnTo>
                    <a:pt x="7273" y="101189"/>
                  </a:lnTo>
                  <a:lnTo>
                    <a:pt x="7864" y="101073"/>
                  </a:lnTo>
                  <a:lnTo>
                    <a:pt x="8143" y="101274"/>
                  </a:lnTo>
                  <a:lnTo>
                    <a:pt x="7987" y="101680"/>
                  </a:lnTo>
                  <a:lnTo>
                    <a:pt x="7746" y="101684"/>
                  </a:lnTo>
                  <a:lnTo>
                    <a:pt x="8040" y="102097"/>
                  </a:lnTo>
                  <a:lnTo>
                    <a:pt x="8594" y="102677"/>
                  </a:lnTo>
                  <a:lnTo>
                    <a:pt x="8861" y="103802"/>
                  </a:lnTo>
                  <a:lnTo>
                    <a:pt x="8502" y="104225"/>
                  </a:lnTo>
                  <a:lnTo>
                    <a:pt x="8249" y="104348"/>
                  </a:lnTo>
                  <a:lnTo>
                    <a:pt x="8123" y="104802"/>
                  </a:lnTo>
                  <a:lnTo>
                    <a:pt x="8190" y="105085"/>
                  </a:lnTo>
                  <a:lnTo>
                    <a:pt x="8732" y="104929"/>
                  </a:lnTo>
                  <a:lnTo>
                    <a:pt x="8911" y="104802"/>
                  </a:lnTo>
                  <a:lnTo>
                    <a:pt x="9182" y="104389"/>
                  </a:lnTo>
                  <a:lnTo>
                    <a:pt x="9294" y="104035"/>
                  </a:lnTo>
                  <a:lnTo>
                    <a:pt x="9729" y="104149"/>
                  </a:lnTo>
                  <a:lnTo>
                    <a:pt x="11405" y="101288"/>
                  </a:lnTo>
                  <a:lnTo>
                    <a:pt x="11967" y="101135"/>
                  </a:lnTo>
                  <a:lnTo>
                    <a:pt x="12250" y="101057"/>
                  </a:lnTo>
                  <a:lnTo>
                    <a:pt x="14039" y="101307"/>
                  </a:lnTo>
                  <a:lnTo>
                    <a:pt x="14191" y="101407"/>
                  </a:lnTo>
                  <a:lnTo>
                    <a:pt x="14411" y="101686"/>
                  </a:lnTo>
                  <a:lnTo>
                    <a:pt x="14515" y="101939"/>
                  </a:lnTo>
                  <a:lnTo>
                    <a:pt x="14701" y="102122"/>
                  </a:lnTo>
                  <a:lnTo>
                    <a:pt x="15010" y="101965"/>
                  </a:lnTo>
                  <a:lnTo>
                    <a:pt x="15121" y="101593"/>
                  </a:lnTo>
                  <a:lnTo>
                    <a:pt x="15832" y="101579"/>
                  </a:lnTo>
                  <a:lnTo>
                    <a:pt x="16114" y="101798"/>
                  </a:lnTo>
                  <a:lnTo>
                    <a:pt x="16311" y="102658"/>
                  </a:lnTo>
                  <a:lnTo>
                    <a:pt x="17111" y="102476"/>
                  </a:lnTo>
                  <a:lnTo>
                    <a:pt x="17687" y="101977"/>
                  </a:lnTo>
                  <a:lnTo>
                    <a:pt x="17713" y="101788"/>
                  </a:lnTo>
                  <a:lnTo>
                    <a:pt x="17628" y="101542"/>
                  </a:lnTo>
                  <a:lnTo>
                    <a:pt x="17639" y="101382"/>
                  </a:lnTo>
                  <a:lnTo>
                    <a:pt x="17985" y="100850"/>
                  </a:lnTo>
                  <a:lnTo>
                    <a:pt x="18141" y="100758"/>
                  </a:lnTo>
                  <a:lnTo>
                    <a:pt x="18086" y="100567"/>
                  </a:lnTo>
                  <a:lnTo>
                    <a:pt x="17736" y="100191"/>
                  </a:lnTo>
                  <a:lnTo>
                    <a:pt x="16974" y="100068"/>
                  </a:lnTo>
                  <a:lnTo>
                    <a:pt x="16646" y="100254"/>
                  </a:lnTo>
                  <a:lnTo>
                    <a:pt x="16133" y="100343"/>
                  </a:lnTo>
                  <a:lnTo>
                    <a:pt x="14935" y="99602"/>
                  </a:lnTo>
                  <a:lnTo>
                    <a:pt x="15133" y="98624"/>
                  </a:lnTo>
                  <a:lnTo>
                    <a:pt x="15509" y="98147"/>
                  </a:lnTo>
                  <a:lnTo>
                    <a:pt x="16026" y="97697"/>
                  </a:lnTo>
                  <a:lnTo>
                    <a:pt x="16335" y="97176"/>
                  </a:lnTo>
                  <a:lnTo>
                    <a:pt x="15788" y="96019"/>
                  </a:lnTo>
                  <a:lnTo>
                    <a:pt x="15077" y="96048"/>
                  </a:lnTo>
                  <a:lnTo>
                    <a:pt x="15345" y="95174"/>
                  </a:lnTo>
                  <a:lnTo>
                    <a:pt x="15295" y="94695"/>
                  </a:lnTo>
                  <a:lnTo>
                    <a:pt x="18903" y="88610"/>
                  </a:lnTo>
                  <a:lnTo>
                    <a:pt x="18939" y="89191"/>
                  </a:lnTo>
                  <a:lnTo>
                    <a:pt x="19512" y="90308"/>
                  </a:lnTo>
                  <a:lnTo>
                    <a:pt x="19847" y="90602"/>
                  </a:lnTo>
                  <a:lnTo>
                    <a:pt x="20688" y="90450"/>
                  </a:lnTo>
                  <a:lnTo>
                    <a:pt x="21512" y="89672"/>
                  </a:lnTo>
                  <a:lnTo>
                    <a:pt x="22018" y="88822"/>
                  </a:lnTo>
                  <a:lnTo>
                    <a:pt x="21985" y="88462"/>
                  </a:lnTo>
                  <a:lnTo>
                    <a:pt x="22286" y="88191"/>
                  </a:lnTo>
                  <a:lnTo>
                    <a:pt x="22916" y="88172"/>
                  </a:lnTo>
                  <a:lnTo>
                    <a:pt x="23113" y="88075"/>
                  </a:lnTo>
                  <a:lnTo>
                    <a:pt x="23820" y="87315"/>
                  </a:lnTo>
                  <a:lnTo>
                    <a:pt x="24378" y="86564"/>
                  </a:lnTo>
                  <a:lnTo>
                    <a:pt x="24669" y="85965"/>
                  </a:lnTo>
                  <a:lnTo>
                    <a:pt x="24646" y="85804"/>
                  </a:lnTo>
                  <a:lnTo>
                    <a:pt x="24801" y="85407"/>
                  </a:lnTo>
                  <a:lnTo>
                    <a:pt x="25062" y="85284"/>
                  </a:lnTo>
                  <a:lnTo>
                    <a:pt x="25423" y="85442"/>
                  </a:lnTo>
                  <a:lnTo>
                    <a:pt x="25285" y="85068"/>
                  </a:lnTo>
                  <a:lnTo>
                    <a:pt x="25014" y="85173"/>
                  </a:lnTo>
                  <a:lnTo>
                    <a:pt x="24552" y="85195"/>
                  </a:lnTo>
                  <a:lnTo>
                    <a:pt x="23799" y="84957"/>
                  </a:lnTo>
                  <a:lnTo>
                    <a:pt x="23226" y="84626"/>
                  </a:lnTo>
                  <a:lnTo>
                    <a:pt x="22987" y="84068"/>
                  </a:lnTo>
                  <a:lnTo>
                    <a:pt x="22771" y="83205"/>
                  </a:lnTo>
                  <a:lnTo>
                    <a:pt x="21679" y="83079"/>
                  </a:lnTo>
                  <a:lnTo>
                    <a:pt x="22752" y="75086"/>
                  </a:lnTo>
                  <a:lnTo>
                    <a:pt x="21687" y="75094"/>
                  </a:lnTo>
                  <a:lnTo>
                    <a:pt x="21367" y="74988"/>
                  </a:lnTo>
                  <a:lnTo>
                    <a:pt x="20422" y="74923"/>
                  </a:lnTo>
                  <a:lnTo>
                    <a:pt x="19416" y="74574"/>
                  </a:lnTo>
                  <a:lnTo>
                    <a:pt x="18922" y="74292"/>
                  </a:lnTo>
                  <a:lnTo>
                    <a:pt x="18493" y="73850"/>
                  </a:lnTo>
                  <a:lnTo>
                    <a:pt x="17004" y="72679"/>
                  </a:lnTo>
                  <a:lnTo>
                    <a:pt x="16356" y="72288"/>
                  </a:lnTo>
                  <a:lnTo>
                    <a:pt x="15851" y="72077"/>
                  </a:lnTo>
                  <a:lnTo>
                    <a:pt x="15023" y="71865"/>
                  </a:lnTo>
                  <a:lnTo>
                    <a:pt x="14651" y="71750"/>
                  </a:lnTo>
                  <a:lnTo>
                    <a:pt x="13958" y="71846"/>
                  </a:lnTo>
                  <a:lnTo>
                    <a:pt x="12363" y="71216"/>
                  </a:lnTo>
                  <a:lnTo>
                    <a:pt x="12541" y="70116"/>
                  </a:lnTo>
                  <a:lnTo>
                    <a:pt x="10792" y="69841"/>
                  </a:lnTo>
                  <a:lnTo>
                    <a:pt x="11157" y="68635"/>
                  </a:lnTo>
                  <a:lnTo>
                    <a:pt x="11128" y="67931"/>
                  </a:lnTo>
                  <a:lnTo>
                    <a:pt x="11702" y="67518"/>
                  </a:lnTo>
                  <a:lnTo>
                    <a:pt x="12213" y="67362"/>
                  </a:lnTo>
                  <a:lnTo>
                    <a:pt x="12519" y="67418"/>
                  </a:lnTo>
                  <a:lnTo>
                    <a:pt x="12784" y="67273"/>
                  </a:lnTo>
                  <a:lnTo>
                    <a:pt x="12843" y="67068"/>
                  </a:lnTo>
                  <a:lnTo>
                    <a:pt x="12545" y="66744"/>
                  </a:lnTo>
                  <a:lnTo>
                    <a:pt x="12582" y="66354"/>
                  </a:lnTo>
                  <a:lnTo>
                    <a:pt x="13185" y="64711"/>
                  </a:lnTo>
                  <a:lnTo>
                    <a:pt x="13454" y="64770"/>
                  </a:lnTo>
                  <a:lnTo>
                    <a:pt x="14566" y="64245"/>
                  </a:lnTo>
                  <a:lnTo>
                    <a:pt x="15424" y="64610"/>
                  </a:lnTo>
                  <a:lnTo>
                    <a:pt x="15928" y="64078"/>
                  </a:lnTo>
                  <a:lnTo>
                    <a:pt x="16521" y="64104"/>
                  </a:lnTo>
                  <a:lnTo>
                    <a:pt x="16309" y="63482"/>
                  </a:lnTo>
                  <a:lnTo>
                    <a:pt x="16171" y="62760"/>
                  </a:lnTo>
                  <a:lnTo>
                    <a:pt x="15500" y="60293"/>
                  </a:lnTo>
                  <a:lnTo>
                    <a:pt x="15388" y="59418"/>
                  </a:lnTo>
                  <a:lnTo>
                    <a:pt x="15851" y="58648"/>
                  </a:lnTo>
                  <a:lnTo>
                    <a:pt x="16384" y="58168"/>
                  </a:lnTo>
                  <a:lnTo>
                    <a:pt x="16515" y="58127"/>
                  </a:lnTo>
                  <a:lnTo>
                    <a:pt x="17120" y="58477"/>
                  </a:lnTo>
                  <a:lnTo>
                    <a:pt x="17624" y="58623"/>
                  </a:lnTo>
                  <a:lnTo>
                    <a:pt x="19061" y="58419"/>
                  </a:lnTo>
                  <a:lnTo>
                    <a:pt x="19621" y="58143"/>
                  </a:lnTo>
                  <a:lnTo>
                    <a:pt x="20089" y="57793"/>
                  </a:lnTo>
                  <a:lnTo>
                    <a:pt x="19614" y="57330"/>
                  </a:lnTo>
                  <a:lnTo>
                    <a:pt x="20323" y="56838"/>
                  </a:lnTo>
                  <a:lnTo>
                    <a:pt x="20622" y="57113"/>
                  </a:lnTo>
                  <a:lnTo>
                    <a:pt x="20812" y="56987"/>
                  </a:lnTo>
                  <a:lnTo>
                    <a:pt x="21515" y="56220"/>
                  </a:lnTo>
                  <a:lnTo>
                    <a:pt x="22739" y="54039"/>
                  </a:lnTo>
                  <a:lnTo>
                    <a:pt x="24523" y="52706"/>
                  </a:lnTo>
                  <a:lnTo>
                    <a:pt x="24705" y="52653"/>
                  </a:lnTo>
                  <a:lnTo>
                    <a:pt x="24979" y="53446"/>
                  </a:lnTo>
                  <a:lnTo>
                    <a:pt x="24543" y="53975"/>
                  </a:lnTo>
                  <a:lnTo>
                    <a:pt x="24200" y="56520"/>
                  </a:lnTo>
                  <a:lnTo>
                    <a:pt x="24059" y="57194"/>
                  </a:lnTo>
                  <a:lnTo>
                    <a:pt x="24694" y="58529"/>
                  </a:lnTo>
                  <a:lnTo>
                    <a:pt x="25227" y="58585"/>
                  </a:lnTo>
                  <a:lnTo>
                    <a:pt x="26474" y="58242"/>
                  </a:lnTo>
                  <a:lnTo>
                    <a:pt x="26735" y="57997"/>
                  </a:lnTo>
                  <a:lnTo>
                    <a:pt x="27019" y="57546"/>
                  </a:lnTo>
                  <a:lnTo>
                    <a:pt x="27702" y="57118"/>
                  </a:lnTo>
                  <a:lnTo>
                    <a:pt x="27724" y="56307"/>
                  </a:lnTo>
                  <a:lnTo>
                    <a:pt x="27364" y="55792"/>
                  </a:lnTo>
                  <a:lnTo>
                    <a:pt x="27560" y="55608"/>
                  </a:lnTo>
                  <a:lnTo>
                    <a:pt x="28370" y="55533"/>
                  </a:lnTo>
                  <a:lnTo>
                    <a:pt x="28336" y="55027"/>
                  </a:lnTo>
                  <a:lnTo>
                    <a:pt x="27959" y="54554"/>
                  </a:lnTo>
                  <a:lnTo>
                    <a:pt x="28743" y="53014"/>
                  </a:lnTo>
                  <a:lnTo>
                    <a:pt x="29068" y="52121"/>
                  </a:lnTo>
                  <a:lnTo>
                    <a:pt x="29374" y="51856"/>
                  </a:lnTo>
                  <a:lnTo>
                    <a:pt x="30614" y="53021"/>
                  </a:lnTo>
                  <a:lnTo>
                    <a:pt x="32773" y="51842"/>
                  </a:lnTo>
                  <a:lnTo>
                    <a:pt x="32937" y="51563"/>
                  </a:lnTo>
                  <a:lnTo>
                    <a:pt x="33054" y="50649"/>
                  </a:lnTo>
                  <a:lnTo>
                    <a:pt x="33203" y="49662"/>
                  </a:lnTo>
                  <a:lnTo>
                    <a:pt x="33412" y="49122"/>
                  </a:lnTo>
                  <a:lnTo>
                    <a:pt x="33663" y="48791"/>
                  </a:lnTo>
                  <a:lnTo>
                    <a:pt x="32688" y="48713"/>
                  </a:lnTo>
                  <a:lnTo>
                    <a:pt x="32444" y="48574"/>
                  </a:lnTo>
                  <a:lnTo>
                    <a:pt x="32953" y="48214"/>
                  </a:lnTo>
                  <a:lnTo>
                    <a:pt x="33140" y="47463"/>
                  </a:lnTo>
                  <a:lnTo>
                    <a:pt x="32464" y="46733"/>
                  </a:lnTo>
                  <a:lnTo>
                    <a:pt x="32233" y="46689"/>
                  </a:lnTo>
                  <a:lnTo>
                    <a:pt x="31377" y="45360"/>
                  </a:lnTo>
                  <a:lnTo>
                    <a:pt x="31279" y="43681"/>
                  </a:lnTo>
                  <a:lnTo>
                    <a:pt x="31074" y="42877"/>
                  </a:lnTo>
                  <a:lnTo>
                    <a:pt x="31111" y="42468"/>
                  </a:lnTo>
                  <a:lnTo>
                    <a:pt x="31265" y="41888"/>
                  </a:lnTo>
                  <a:lnTo>
                    <a:pt x="30925" y="41166"/>
                  </a:lnTo>
                  <a:lnTo>
                    <a:pt x="30812" y="40432"/>
                  </a:lnTo>
                  <a:lnTo>
                    <a:pt x="31183" y="40261"/>
                  </a:lnTo>
                  <a:lnTo>
                    <a:pt x="31104" y="39867"/>
                  </a:lnTo>
                  <a:lnTo>
                    <a:pt x="30861" y="39551"/>
                  </a:lnTo>
                  <a:lnTo>
                    <a:pt x="30566" y="38680"/>
                  </a:lnTo>
                  <a:lnTo>
                    <a:pt x="30589" y="38416"/>
                  </a:lnTo>
                  <a:lnTo>
                    <a:pt x="31440" y="38136"/>
                  </a:lnTo>
                  <a:lnTo>
                    <a:pt x="31303" y="37791"/>
                  </a:lnTo>
                  <a:lnTo>
                    <a:pt x="31363" y="37381"/>
                  </a:lnTo>
                  <a:lnTo>
                    <a:pt x="31838" y="37013"/>
                  </a:lnTo>
                  <a:lnTo>
                    <a:pt x="31811" y="36801"/>
                  </a:lnTo>
                  <a:lnTo>
                    <a:pt x="31628" y="36466"/>
                  </a:lnTo>
                  <a:lnTo>
                    <a:pt x="31554" y="36061"/>
                  </a:lnTo>
                  <a:lnTo>
                    <a:pt x="31637" y="35215"/>
                  </a:lnTo>
                  <a:lnTo>
                    <a:pt x="31621" y="34773"/>
                  </a:lnTo>
                  <a:lnTo>
                    <a:pt x="31685" y="34535"/>
                  </a:lnTo>
                  <a:lnTo>
                    <a:pt x="31939" y="34215"/>
                  </a:lnTo>
                  <a:lnTo>
                    <a:pt x="32321" y="33478"/>
                  </a:lnTo>
                  <a:lnTo>
                    <a:pt x="31261" y="32862"/>
                  </a:lnTo>
                  <a:lnTo>
                    <a:pt x="29864" y="33136"/>
                  </a:lnTo>
                  <a:lnTo>
                    <a:pt x="29538" y="33121"/>
                  </a:lnTo>
                  <a:lnTo>
                    <a:pt x="29299" y="33032"/>
                  </a:lnTo>
                  <a:lnTo>
                    <a:pt x="29007" y="32782"/>
                  </a:lnTo>
                  <a:lnTo>
                    <a:pt x="29159" y="32569"/>
                  </a:lnTo>
                  <a:lnTo>
                    <a:pt x="28798" y="32502"/>
                  </a:lnTo>
                  <a:lnTo>
                    <a:pt x="27206" y="31689"/>
                  </a:lnTo>
                  <a:lnTo>
                    <a:pt x="25886" y="30278"/>
                  </a:lnTo>
                  <a:lnTo>
                    <a:pt x="26071" y="29816"/>
                  </a:lnTo>
                  <a:lnTo>
                    <a:pt x="27485" y="30412"/>
                  </a:lnTo>
                  <a:lnTo>
                    <a:pt x="28611" y="29988"/>
                  </a:lnTo>
                  <a:lnTo>
                    <a:pt x="28738" y="29861"/>
                  </a:lnTo>
                  <a:lnTo>
                    <a:pt x="26126" y="28511"/>
                  </a:lnTo>
                  <a:lnTo>
                    <a:pt x="28828" y="24594"/>
                  </a:lnTo>
                  <a:lnTo>
                    <a:pt x="29549" y="24640"/>
                  </a:lnTo>
                  <a:lnTo>
                    <a:pt x="30460" y="24879"/>
                  </a:lnTo>
                  <a:lnTo>
                    <a:pt x="31986" y="24391"/>
                  </a:lnTo>
                  <a:lnTo>
                    <a:pt x="32491" y="24391"/>
                  </a:lnTo>
                  <a:lnTo>
                    <a:pt x="32933" y="24484"/>
                  </a:lnTo>
                  <a:lnTo>
                    <a:pt x="33577" y="24380"/>
                  </a:lnTo>
                  <a:lnTo>
                    <a:pt x="33966" y="24257"/>
                  </a:lnTo>
                  <a:lnTo>
                    <a:pt x="34621" y="23893"/>
                  </a:lnTo>
                  <a:lnTo>
                    <a:pt x="34711" y="23502"/>
                  </a:lnTo>
                  <a:lnTo>
                    <a:pt x="34038" y="23100"/>
                  </a:lnTo>
                  <a:lnTo>
                    <a:pt x="32829" y="22199"/>
                  </a:lnTo>
                  <a:lnTo>
                    <a:pt x="32653" y="22266"/>
                  </a:lnTo>
                  <a:lnTo>
                    <a:pt x="32391" y="22542"/>
                  </a:lnTo>
                  <a:lnTo>
                    <a:pt x="32181" y="22582"/>
                  </a:lnTo>
                  <a:lnTo>
                    <a:pt x="31133" y="22240"/>
                  </a:lnTo>
                  <a:lnTo>
                    <a:pt x="30436" y="21868"/>
                  </a:lnTo>
                  <a:lnTo>
                    <a:pt x="30134" y="21621"/>
                  </a:lnTo>
                  <a:lnTo>
                    <a:pt x="30288" y="20587"/>
                  </a:lnTo>
                  <a:lnTo>
                    <a:pt x="32324" y="20391"/>
                  </a:lnTo>
                  <a:lnTo>
                    <a:pt x="32841" y="19305"/>
                  </a:lnTo>
                  <a:lnTo>
                    <a:pt x="32796" y="17370"/>
                  </a:lnTo>
                  <a:lnTo>
                    <a:pt x="32696" y="16436"/>
                  </a:lnTo>
                  <a:lnTo>
                    <a:pt x="32186" y="15520"/>
                  </a:lnTo>
                  <a:lnTo>
                    <a:pt x="31954" y="14545"/>
                  </a:lnTo>
                  <a:lnTo>
                    <a:pt x="34925" y="15104"/>
                  </a:lnTo>
                  <a:lnTo>
                    <a:pt x="35719" y="15440"/>
                  </a:lnTo>
                  <a:lnTo>
                    <a:pt x="36861" y="15786"/>
                  </a:lnTo>
                  <a:lnTo>
                    <a:pt x="37767" y="14610"/>
                  </a:lnTo>
                  <a:lnTo>
                    <a:pt x="37894" y="13959"/>
                  </a:lnTo>
                  <a:lnTo>
                    <a:pt x="38597" y="12664"/>
                  </a:lnTo>
                  <a:lnTo>
                    <a:pt x="38994" y="12251"/>
                  </a:lnTo>
                  <a:lnTo>
                    <a:pt x="39481" y="11186"/>
                  </a:lnTo>
                  <a:lnTo>
                    <a:pt x="40586" y="11964"/>
                  </a:lnTo>
                  <a:lnTo>
                    <a:pt x="40879" y="12455"/>
                  </a:lnTo>
                  <a:lnTo>
                    <a:pt x="41107" y="12477"/>
                  </a:lnTo>
                  <a:lnTo>
                    <a:pt x="42115" y="12201"/>
                  </a:lnTo>
                  <a:lnTo>
                    <a:pt x="42516" y="11855"/>
                  </a:lnTo>
                  <a:lnTo>
                    <a:pt x="42707" y="11517"/>
                  </a:lnTo>
                  <a:lnTo>
                    <a:pt x="42797" y="11007"/>
                  </a:lnTo>
                  <a:lnTo>
                    <a:pt x="43471" y="9865"/>
                  </a:lnTo>
                  <a:lnTo>
                    <a:pt x="42946" y="9679"/>
                  </a:lnTo>
                  <a:lnTo>
                    <a:pt x="42343" y="9630"/>
                  </a:lnTo>
                  <a:lnTo>
                    <a:pt x="41342" y="10047"/>
                  </a:lnTo>
                  <a:lnTo>
                    <a:pt x="39592" y="10018"/>
                  </a:lnTo>
                  <a:lnTo>
                    <a:pt x="39431" y="10453"/>
                  </a:lnTo>
                  <a:lnTo>
                    <a:pt x="39428" y="10733"/>
                  </a:lnTo>
                  <a:lnTo>
                    <a:pt x="39207" y="10803"/>
                  </a:lnTo>
                  <a:lnTo>
                    <a:pt x="39192" y="10506"/>
                  </a:lnTo>
                  <a:lnTo>
                    <a:pt x="39345" y="9520"/>
                  </a:lnTo>
                  <a:lnTo>
                    <a:pt x="39285" y="9159"/>
                  </a:lnTo>
                  <a:lnTo>
                    <a:pt x="39022" y="8724"/>
                  </a:lnTo>
                  <a:lnTo>
                    <a:pt x="38325" y="8211"/>
                  </a:lnTo>
                  <a:lnTo>
                    <a:pt x="39846" y="7090"/>
                  </a:lnTo>
                  <a:lnTo>
                    <a:pt x="40112" y="6293"/>
                  </a:lnTo>
                  <a:lnTo>
                    <a:pt x="40082" y="6152"/>
                  </a:lnTo>
                  <a:lnTo>
                    <a:pt x="39842" y="5985"/>
                  </a:lnTo>
                  <a:lnTo>
                    <a:pt x="39542" y="6030"/>
                  </a:lnTo>
                  <a:lnTo>
                    <a:pt x="39351" y="5918"/>
                  </a:lnTo>
                  <a:lnTo>
                    <a:pt x="39039" y="5621"/>
                  </a:lnTo>
                  <a:lnTo>
                    <a:pt x="38871" y="5123"/>
                  </a:lnTo>
                  <a:lnTo>
                    <a:pt x="39308" y="4260"/>
                  </a:lnTo>
                  <a:lnTo>
                    <a:pt x="39540" y="3434"/>
                  </a:lnTo>
                  <a:lnTo>
                    <a:pt x="39577" y="3062"/>
                  </a:lnTo>
                  <a:lnTo>
                    <a:pt x="39490" y="2106"/>
                  </a:lnTo>
                  <a:lnTo>
                    <a:pt x="39145" y="1481"/>
                  </a:lnTo>
                  <a:lnTo>
                    <a:pt x="39325" y="1064"/>
                  </a:lnTo>
                  <a:lnTo>
                    <a:pt x="39268" y="815"/>
                  </a:lnTo>
                  <a:lnTo>
                    <a:pt x="39373" y="685"/>
                  </a:lnTo>
                  <a:lnTo>
                    <a:pt x="40236" y="130"/>
                  </a:lnTo>
                  <a:lnTo>
                    <a:pt x="40656" y="0"/>
                  </a:lnTo>
                  <a:lnTo>
                    <a:pt x="41743" y="122"/>
                  </a:lnTo>
                  <a:lnTo>
                    <a:pt x="43263" y="873"/>
                  </a:lnTo>
                  <a:lnTo>
                    <a:pt x="43353" y="1241"/>
                  </a:lnTo>
                  <a:lnTo>
                    <a:pt x="44076" y="1777"/>
                  </a:lnTo>
                  <a:lnTo>
                    <a:pt x="44811" y="1543"/>
                  </a:lnTo>
                  <a:lnTo>
                    <a:pt x="46173" y="1914"/>
                  </a:lnTo>
                  <a:lnTo>
                    <a:pt x="46656" y="2145"/>
                  </a:lnTo>
                  <a:lnTo>
                    <a:pt x="47620" y="2666"/>
                  </a:lnTo>
                  <a:lnTo>
                    <a:pt x="48734" y="2819"/>
                  </a:lnTo>
                  <a:lnTo>
                    <a:pt x="49502" y="2566"/>
                  </a:lnTo>
                  <a:lnTo>
                    <a:pt x="50005" y="2165"/>
                  </a:lnTo>
                  <a:lnTo>
                    <a:pt x="50586" y="2578"/>
                  </a:lnTo>
                  <a:lnTo>
                    <a:pt x="51014" y="1696"/>
                  </a:lnTo>
                  <a:lnTo>
                    <a:pt x="51393" y="1711"/>
                  </a:lnTo>
                  <a:lnTo>
                    <a:pt x="52191" y="2073"/>
                  </a:lnTo>
                  <a:lnTo>
                    <a:pt x="53469" y="2215"/>
                  </a:lnTo>
                  <a:lnTo>
                    <a:pt x="54082" y="2791"/>
                  </a:lnTo>
                  <a:lnTo>
                    <a:pt x="55774" y="5015"/>
                  </a:lnTo>
                  <a:lnTo>
                    <a:pt x="56374" y="5297"/>
                  </a:lnTo>
                  <a:lnTo>
                    <a:pt x="57550" y="4992"/>
                  </a:lnTo>
                  <a:lnTo>
                    <a:pt x="57818" y="4852"/>
                  </a:lnTo>
                  <a:lnTo>
                    <a:pt x="58731" y="544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6" name="pg237">
              <a:extLst>
                <a:ext uri="{FF2B5EF4-FFF2-40B4-BE49-F238E27FC236}">
                  <a16:creationId xmlns:a16="http://schemas.microsoft.com/office/drawing/2014/main" id="{AB30493A-EE8E-4442-9445-A2250F3E3A0E}"/>
                </a:ext>
              </a:extLst>
            </p:cNvPr>
            <p:cNvSpPr/>
            <p:nvPr/>
          </p:nvSpPr>
          <p:spPr>
            <a:xfrm>
              <a:off x="6881505" y="3336743"/>
              <a:ext cx="8152" cy="12112"/>
            </a:xfrm>
            <a:custGeom>
              <a:avLst/>
              <a:gdLst/>
              <a:ahLst/>
              <a:cxnLst/>
              <a:rect l="0" t="0" r="0" b="0"/>
              <a:pathLst>
                <a:path w="8152" h="12112">
                  <a:moveTo>
                    <a:pt x="2062" y="0"/>
                  </a:moveTo>
                  <a:lnTo>
                    <a:pt x="1906" y="703"/>
                  </a:lnTo>
                  <a:lnTo>
                    <a:pt x="1866" y="1856"/>
                  </a:lnTo>
                  <a:lnTo>
                    <a:pt x="1308" y="2171"/>
                  </a:lnTo>
                  <a:lnTo>
                    <a:pt x="197" y="2136"/>
                  </a:lnTo>
                  <a:lnTo>
                    <a:pt x="33" y="2363"/>
                  </a:lnTo>
                  <a:lnTo>
                    <a:pt x="0" y="2645"/>
                  </a:lnTo>
                  <a:lnTo>
                    <a:pt x="114" y="4688"/>
                  </a:lnTo>
                  <a:lnTo>
                    <a:pt x="278" y="4926"/>
                  </a:lnTo>
                  <a:lnTo>
                    <a:pt x="494" y="5511"/>
                  </a:lnTo>
                  <a:lnTo>
                    <a:pt x="663" y="6352"/>
                  </a:lnTo>
                  <a:lnTo>
                    <a:pt x="707" y="7179"/>
                  </a:lnTo>
                  <a:lnTo>
                    <a:pt x="2537" y="7299"/>
                  </a:lnTo>
                  <a:lnTo>
                    <a:pt x="3111" y="7530"/>
                  </a:lnTo>
                  <a:lnTo>
                    <a:pt x="3052" y="7660"/>
                  </a:lnTo>
                  <a:lnTo>
                    <a:pt x="2537" y="8021"/>
                  </a:lnTo>
                  <a:lnTo>
                    <a:pt x="1974" y="8159"/>
                  </a:lnTo>
                  <a:lnTo>
                    <a:pt x="2165" y="9104"/>
                  </a:lnTo>
                  <a:lnTo>
                    <a:pt x="2590" y="10030"/>
                  </a:lnTo>
                  <a:lnTo>
                    <a:pt x="2635" y="10283"/>
                  </a:lnTo>
                  <a:lnTo>
                    <a:pt x="2572" y="10540"/>
                  </a:lnTo>
                  <a:lnTo>
                    <a:pt x="2007" y="11159"/>
                  </a:lnTo>
                  <a:lnTo>
                    <a:pt x="1956" y="11431"/>
                  </a:lnTo>
                  <a:lnTo>
                    <a:pt x="2542" y="11468"/>
                  </a:lnTo>
                  <a:lnTo>
                    <a:pt x="2780" y="11580"/>
                  </a:lnTo>
                  <a:lnTo>
                    <a:pt x="2978" y="12112"/>
                  </a:lnTo>
                  <a:lnTo>
                    <a:pt x="3522" y="11233"/>
                  </a:lnTo>
                  <a:lnTo>
                    <a:pt x="3602" y="10867"/>
                  </a:lnTo>
                  <a:lnTo>
                    <a:pt x="4399" y="11231"/>
                  </a:lnTo>
                  <a:lnTo>
                    <a:pt x="4972" y="11159"/>
                  </a:lnTo>
                  <a:lnTo>
                    <a:pt x="5429" y="10978"/>
                  </a:lnTo>
                  <a:lnTo>
                    <a:pt x="5638" y="10996"/>
                  </a:lnTo>
                  <a:lnTo>
                    <a:pt x="6219" y="11738"/>
                  </a:lnTo>
                  <a:lnTo>
                    <a:pt x="6399" y="11801"/>
                  </a:lnTo>
                  <a:lnTo>
                    <a:pt x="6652" y="11601"/>
                  </a:lnTo>
                  <a:lnTo>
                    <a:pt x="6977" y="10263"/>
                  </a:lnTo>
                  <a:lnTo>
                    <a:pt x="6791" y="8840"/>
                  </a:lnTo>
                  <a:lnTo>
                    <a:pt x="7675" y="9076"/>
                  </a:lnTo>
                  <a:lnTo>
                    <a:pt x="7977" y="8559"/>
                  </a:lnTo>
                  <a:lnTo>
                    <a:pt x="8152" y="7666"/>
                  </a:lnTo>
                  <a:lnTo>
                    <a:pt x="7995" y="7379"/>
                  </a:lnTo>
                  <a:lnTo>
                    <a:pt x="6757" y="6751"/>
                  </a:lnTo>
                  <a:lnTo>
                    <a:pt x="6443" y="5646"/>
                  </a:lnTo>
                  <a:lnTo>
                    <a:pt x="5820" y="5263"/>
                  </a:lnTo>
                  <a:lnTo>
                    <a:pt x="5722" y="3800"/>
                  </a:lnTo>
                  <a:lnTo>
                    <a:pt x="5767" y="3462"/>
                  </a:lnTo>
                  <a:lnTo>
                    <a:pt x="5565" y="1226"/>
                  </a:lnTo>
                  <a:lnTo>
                    <a:pt x="5388" y="673"/>
                  </a:lnTo>
                  <a:lnTo>
                    <a:pt x="4754" y="47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7" name="pg238">
              <a:extLst>
                <a:ext uri="{FF2B5EF4-FFF2-40B4-BE49-F238E27FC236}">
                  <a16:creationId xmlns:a16="http://schemas.microsoft.com/office/drawing/2014/main" id="{EC02BF3C-BD3C-574E-9089-664C3A3A7C68}"/>
                </a:ext>
              </a:extLst>
            </p:cNvPr>
            <p:cNvSpPr/>
            <p:nvPr/>
          </p:nvSpPr>
          <p:spPr>
            <a:xfrm>
              <a:off x="6860472" y="3278692"/>
              <a:ext cx="76675" cy="140106"/>
            </a:xfrm>
            <a:custGeom>
              <a:avLst/>
              <a:gdLst/>
              <a:ahLst/>
              <a:cxnLst/>
              <a:rect l="0" t="0" r="0" b="0"/>
              <a:pathLst>
                <a:path w="76675" h="140106">
                  <a:moveTo>
                    <a:pt x="34181" y="1849"/>
                  </a:moveTo>
                  <a:lnTo>
                    <a:pt x="35821" y="0"/>
                  </a:lnTo>
                  <a:lnTo>
                    <a:pt x="37285" y="387"/>
                  </a:lnTo>
                  <a:lnTo>
                    <a:pt x="38179" y="1248"/>
                  </a:lnTo>
                  <a:lnTo>
                    <a:pt x="38839" y="1348"/>
                  </a:lnTo>
                  <a:lnTo>
                    <a:pt x="39773" y="2624"/>
                  </a:lnTo>
                  <a:lnTo>
                    <a:pt x="39753" y="4353"/>
                  </a:lnTo>
                  <a:lnTo>
                    <a:pt x="39805" y="4569"/>
                  </a:lnTo>
                  <a:lnTo>
                    <a:pt x="40353" y="5127"/>
                  </a:lnTo>
                  <a:lnTo>
                    <a:pt x="40440" y="6359"/>
                  </a:lnTo>
                  <a:lnTo>
                    <a:pt x="40181" y="7099"/>
                  </a:lnTo>
                  <a:lnTo>
                    <a:pt x="41703" y="8577"/>
                  </a:lnTo>
                  <a:lnTo>
                    <a:pt x="42082" y="8800"/>
                  </a:lnTo>
                  <a:lnTo>
                    <a:pt x="42349" y="8784"/>
                  </a:lnTo>
                  <a:lnTo>
                    <a:pt x="42578" y="8612"/>
                  </a:lnTo>
                  <a:lnTo>
                    <a:pt x="42983" y="8058"/>
                  </a:lnTo>
                  <a:lnTo>
                    <a:pt x="43189" y="7887"/>
                  </a:lnTo>
                  <a:lnTo>
                    <a:pt x="43189" y="8066"/>
                  </a:lnTo>
                  <a:lnTo>
                    <a:pt x="42416" y="9407"/>
                  </a:lnTo>
                  <a:lnTo>
                    <a:pt x="42495" y="9905"/>
                  </a:lnTo>
                  <a:lnTo>
                    <a:pt x="42776" y="10125"/>
                  </a:lnTo>
                  <a:lnTo>
                    <a:pt x="43144" y="10284"/>
                  </a:lnTo>
                  <a:lnTo>
                    <a:pt x="43312" y="10482"/>
                  </a:lnTo>
                  <a:lnTo>
                    <a:pt x="43103" y="11155"/>
                  </a:lnTo>
                  <a:lnTo>
                    <a:pt x="42908" y="11293"/>
                  </a:lnTo>
                  <a:lnTo>
                    <a:pt x="42863" y="11721"/>
                  </a:lnTo>
                  <a:lnTo>
                    <a:pt x="44093" y="12521"/>
                  </a:lnTo>
                  <a:lnTo>
                    <a:pt x="44580" y="12613"/>
                  </a:lnTo>
                  <a:lnTo>
                    <a:pt x="44981" y="13086"/>
                  </a:lnTo>
                  <a:lnTo>
                    <a:pt x="45150" y="13294"/>
                  </a:lnTo>
                  <a:lnTo>
                    <a:pt x="45206" y="12651"/>
                  </a:lnTo>
                  <a:lnTo>
                    <a:pt x="45001" y="12506"/>
                  </a:lnTo>
                  <a:lnTo>
                    <a:pt x="44804" y="11914"/>
                  </a:lnTo>
                  <a:lnTo>
                    <a:pt x="45367" y="12137"/>
                  </a:lnTo>
                  <a:lnTo>
                    <a:pt x="45443" y="12368"/>
                  </a:lnTo>
                  <a:lnTo>
                    <a:pt x="45655" y="12461"/>
                  </a:lnTo>
                  <a:lnTo>
                    <a:pt x="45764" y="12286"/>
                  </a:lnTo>
                  <a:lnTo>
                    <a:pt x="46397" y="10340"/>
                  </a:lnTo>
                  <a:lnTo>
                    <a:pt x="46461" y="9611"/>
                  </a:lnTo>
                  <a:lnTo>
                    <a:pt x="46251" y="9358"/>
                  </a:lnTo>
                  <a:lnTo>
                    <a:pt x="46247" y="9209"/>
                  </a:lnTo>
                  <a:lnTo>
                    <a:pt x="46885" y="9819"/>
                  </a:lnTo>
                  <a:lnTo>
                    <a:pt x="46933" y="10146"/>
                  </a:lnTo>
                  <a:lnTo>
                    <a:pt x="46750" y="11013"/>
                  </a:lnTo>
                  <a:lnTo>
                    <a:pt x="46521" y="11151"/>
                  </a:lnTo>
                  <a:lnTo>
                    <a:pt x="46315" y="11560"/>
                  </a:lnTo>
                  <a:lnTo>
                    <a:pt x="46379" y="12308"/>
                  </a:lnTo>
                  <a:lnTo>
                    <a:pt x="46266" y="12759"/>
                  </a:lnTo>
                  <a:lnTo>
                    <a:pt x="45985" y="13410"/>
                  </a:lnTo>
                  <a:lnTo>
                    <a:pt x="45584" y="13696"/>
                  </a:lnTo>
                  <a:lnTo>
                    <a:pt x="45864" y="14130"/>
                  </a:lnTo>
                  <a:lnTo>
                    <a:pt x="47038" y="13811"/>
                  </a:lnTo>
                  <a:lnTo>
                    <a:pt x="47334" y="13823"/>
                  </a:lnTo>
                  <a:lnTo>
                    <a:pt x="47881" y="14012"/>
                  </a:lnTo>
                  <a:lnTo>
                    <a:pt x="48133" y="14113"/>
                  </a:lnTo>
                  <a:lnTo>
                    <a:pt x="48245" y="14604"/>
                  </a:lnTo>
                  <a:lnTo>
                    <a:pt x="48643" y="15065"/>
                  </a:lnTo>
                  <a:lnTo>
                    <a:pt x="49037" y="15235"/>
                  </a:lnTo>
                  <a:lnTo>
                    <a:pt x="48852" y="15464"/>
                  </a:lnTo>
                  <a:lnTo>
                    <a:pt x="48219" y="15535"/>
                  </a:lnTo>
                  <a:lnTo>
                    <a:pt x="47728" y="15336"/>
                  </a:lnTo>
                  <a:lnTo>
                    <a:pt x="47678" y="15761"/>
                  </a:lnTo>
                  <a:lnTo>
                    <a:pt x="48257" y="15793"/>
                  </a:lnTo>
                  <a:lnTo>
                    <a:pt x="49176" y="16168"/>
                  </a:lnTo>
                  <a:lnTo>
                    <a:pt x="49493" y="17076"/>
                  </a:lnTo>
                  <a:lnTo>
                    <a:pt x="49656" y="17274"/>
                  </a:lnTo>
                  <a:lnTo>
                    <a:pt x="49707" y="17583"/>
                  </a:lnTo>
                  <a:lnTo>
                    <a:pt x="49630" y="17778"/>
                  </a:lnTo>
                  <a:lnTo>
                    <a:pt x="49397" y="17973"/>
                  </a:lnTo>
                  <a:lnTo>
                    <a:pt x="49448" y="18266"/>
                  </a:lnTo>
                  <a:lnTo>
                    <a:pt x="49811" y="18380"/>
                  </a:lnTo>
                  <a:lnTo>
                    <a:pt x="50225" y="19014"/>
                  </a:lnTo>
                  <a:lnTo>
                    <a:pt x="51080" y="19226"/>
                  </a:lnTo>
                  <a:lnTo>
                    <a:pt x="51209" y="19405"/>
                  </a:lnTo>
                  <a:lnTo>
                    <a:pt x="51106" y="19746"/>
                  </a:lnTo>
                  <a:lnTo>
                    <a:pt x="51520" y="20153"/>
                  </a:lnTo>
                  <a:lnTo>
                    <a:pt x="51831" y="19892"/>
                  </a:lnTo>
                  <a:lnTo>
                    <a:pt x="52101" y="19925"/>
                  </a:lnTo>
                  <a:lnTo>
                    <a:pt x="51655" y="20518"/>
                  </a:lnTo>
                  <a:lnTo>
                    <a:pt x="51053" y="22106"/>
                  </a:lnTo>
                  <a:lnTo>
                    <a:pt x="50216" y="21989"/>
                  </a:lnTo>
                  <a:lnTo>
                    <a:pt x="49880" y="23218"/>
                  </a:lnTo>
                  <a:lnTo>
                    <a:pt x="50179" y="23553"/>
                  </a:lnTo>
                  <a:lnTo>
                    <a:pt x="50572" y="24041"/>
                  </a:lnTo>
                  <a:lnTo>
                    <a:pt x="50546" y="24570"/>
                  </a:lnTo>
                  <a:lnTo>
                    <a:pt x="50631" y="24957"/>
                  </a:lnTo>
                  <a:lnTo>
                    <a:pt x="50411" y="25038"/>
                  </a:lnTo>
                  <a:lnTo>
                    <a:pt x="49568" y="26043"/>
                  </a:lnTo>
                  <a:lnTo>
                    <a:pt x="48936" y="26549"/>
                  </a:lnTo>
                  <a:lnTo>
                    <a:pt x="48842" y="26374"/>
                  </a:lnTo>
                  <a:lnTo>
                    <a:pt x="48621" y="26281"/>
                  </a:lnTo>
                  <a:lnTo>
                    <a:pt x="48325" y="26530"/>
                  </a:lnTo>
                  <a:lnTo>
                    <a:pt x="47842" y="27843"/>
                  </a:lnTo>
                  <a:lnTo>
                    <a:pt x="48029" y="28059"/>
                  </a:lnTo>
                  <a:lnTo>
                    <a:pt x="48389" y="28085"/>
                  </a:lnTo>
                  <a:lnTo>
                    <a:pt x="48436" y="28767"/>
                  </a:lnTo>
                  <a:lnTo>
                    <a:pt x="47620" y="30117"/>
                  </a:lnTo>
                  <a:lnTo>
                    <a:pt x="47063" y="30407"/>
                  </a:lnTo>
                  <a:lnTo>
                    <a:pt x="46176" y="30300"/>
                  </a:lnTo>
                  <a:lnTo>
                    <a:pt x="45678" y="30076"/>
                  </a:lnTo>
                  <a:lnTo>
                    <a:pt x="45569" y="29890"/>
                  </a:lnTo>
                  <a:lnTo>
                    <a:pt x="45240" y="29719"/>
                  </a:lnTo>
                  <a:lnTo>
                    <a:pt x="44709" y="29708"/>
                  </a:lnTo>
                  <a:lnTo>
                    <a:pt x="43931" y="29862"/>
                  </a:lnTo>
                  <a:lnTo>
                    <a:pt x="43962" y="30236"/>
                  </a:lnTo>
                  <a:lnTo>
                    <a:pt x="44054" y="30471"/>
                  </a:lnTo>
                  <a:lnTo>
                    <a:pt x="44484" y="30955"/>
                  </a:lnTo>
                  <a:lnTo>
                    <a:pt x="45178" y="31231"/>
                  </a:lnTo>
                  <a:lnTo>
                    <a:pt x="46340" y="32037"/>
                  </a:lnTo>
                  <a:lnTo>
                    <a:pt x="47548" y="32193"/>
                  </a:lnTo>
                  <a:lnTo>
                    <a:pt x="47874" y="32360"/>
                  </a:lnTo>
                  <a:lnTo>
                    <a:pt x="48158" y="32828"/>
                  </a:lnTo>
                  <a:lnTo>
                    <a:pt x="48488" y="33632"/>
                  </a:lnTo>
                  <a:lnTo>
                    <a:pt x="48200" y="34054"/>
                  </a:lnTo>
                  <a:lnTo>
                    <a:pt x="47904" y="33876"/>
                  </a:lnTo>
                  <a:lnTo>
                    <a:pt x="47304" y="33669"/>
                  </a:lnTo>
                  <a:lnTo>
                    <a:pt x="46640" y="34229"/>
                  </a:lnTo>
                  <a:lnTo>
                    <a:pt x="46329" y="34757"/>
                  </a:lnTo>
                  <a:lnTo>
                    <a:pt x="45996" y="35144"/>
                  </a:lnTo>
                  <a:lnTo>
                    <a:pt x="45360" y="35673"/>
                  </a:lnTo>
                  <a:lnTo>
                    <a:pt x="45331" y="35877"/>
                  </a:lnTo>
                  <a:lnTo>
                    <a:pt x="46423" y="36767"/>
                  </a:lnTo>
                  <a:lnTo>
                    <a:pt x="46367" y="37057"/>
                  </a:lnTo>
                  <a:lnTo>
                    <a:pt x="46124" y="37176"/>
                  </a:lnTo>
                  <a:lnTo>
                    <a:pt x="44400" y="37381"/>
                  </a:lnTo>
                  <a:lnTo>
                    <a:pt x="44126" y="37254"/>
                  </a:lnTo>
                  <a:lnTo>
                    <a:pt x="44018" y="36975"/>
                  </a:lnTo>
                  <a:lnTo>
                    <a:pt x="43461" y="36674"/>
                  </a:lnTo>
                  <a:lnTo>
                    <a:pt x="43210" y="36641"/>
                  </a:lnTo>
                  <a:lnTo>
                    <a:pt x="42966" y="36753"/>
                  </a:lnTo>
                  <a:lnTo>
                    <a:pt x="43000" y="37072"/>
                  </a:lnTo>
                  <a:lnTo>
                    <a:pt x="43854" y="38966"/>
                  </a:lnTo>
                  <a:lnTo>
                    <a:pt x="43914" y="39513"/>
                  </a:lnTo>
                  <a:lnTo>
                    <a:pt x="41472" y="40124"/>
                  </a:lnTo>
                  <a:lnTo>
                    <a:pt x="38858" y="39827"/>
                  </a:lnTo>
                  <a:lnTo>
                    <a:pt x="39064" y="40490"/>
                  </a:lnTo>
                  <a:lnTo>
                    <a:pt x="39349" y="40943"/>
                  </a:lnTo>
                  <a:lnTo>
                    <a:pt x="39491" y="41338"/>
                  </a:lnTo>
                  <a:lnTo>
                    <a:pt x="39761" y="43105"/>
                  </a:lnTo>
                  <a:lnTo>
                    <a:pt x="39941" y="43421"/>
                  </a:lnTo>
                  <a:lnTo>
                    <a:pt x="40472" y="44009"/>
                  </a:lnTo>
                  <a:lnTo>
                    <a:pt x="40674" y="44716"/>
                  </a:lnTo>
                  <a:lnTo>
                    <a:pt x="40966" y="45363"/>
                  </a:lnTo>
                  <a:lnTo>
                    <a:pt x="41216" y="45653"/>
                  </a:lnTo>
                  <a:lnTo>
                    <a:pt x="41545" y="45709"/>
                  </a:lnTo>
                  <a:lnTo>
                    <a:pt x="41814" y="46835"/>
                  </a:lnTo>
                  <a:lnTo>
                    <a:pt x="40503" y="47466"/>
                  </a:lnTo>
                  <a:lnTo>
                    <a:pt x="40324" y="48162"/>
                  </a:lnTo>
                  <a:lnTo>
                    <a:pt x="39995" y="48878"/>
                  </a:lnTo>
                  <a:lnTo>
                    <a:pt x="39371" y="49577"/>
                  </a:lnTo>
                  <a:lnTo>
                    <a:pt x="38868" y="50504"/>
                  </a:lnTo>
                  <a:lnTo>
                    <a:pt x="38188" y="50899"/>
                  </a:lnTo>
                  <a:lnTo>
                    <a:pt x="38663" y="52145"/>
                  </a:lnTo>
                  <a:lnTo>
                    <a:pt x="38944" y="52748"/>
                  </a:lnTo>
                  <a:lnTo>
                    <a:pt x="39174" y="53021"/>
                  </a:lnTo>
                  <a:lnTo>
                    <a:pt x="38892" y="53388"/>
                  </a:lnTo>
                  <a:lnTo>
                    <a:pt x="38672" y="53503"/>
                  </a:lnTo>
                  <a:lnTo>
                    <a:pt x="36900" y="53759"/>
                  </a:lnTo>
                  <a:lnTo>
                    <a:pt x="35740" y="54975"/>
                  </a:lnTo>
                  <a:lnTo>
                    <a:pt x="36260" y="55616"/>
                  </a:lnTo>
                  <a:lnTo>
                    <a:pt x="36783" y="55500"/>
                  </a:lnTo>
                  <a:lnTo>
                    <a:pt x="37299" y="55504"/>
                  </a:lnTo>
                  <a:lnTo>
                    <a:pt x="38722" y="55806"/>
                  </a:lnTo>
                  <a:lnTo>
                    <a:pt x="39581" y="56107"/>
                  </a:lnTo>
                  <a:lnTo>
                    <a:pt x="40656" y="56084"/>
                  </a:lnTo>
                  <a:lnTo>
                    <a:pt x="41608" y="55488"/>
                  </a:lnTo>
                  <a:lnTo>
                    <a:pt x="42280" y="55778"/>
                  </a:lnTo>
                  <a:lnTo>
                    <a:pt x="42251" y="56102"/>
                  </a:lnTo>
                  <a:lnTo>
                    <a:pt x="41885" y="56147"/>
                  </a:lnTo>
                  <a:lnTo>
                    <a:pt x="41627" y="56422"/>
                  </a:lnTo>
                  <a:lnTo>
                    <a:pt x="41243" y="57252"/>
                  </a:lnTo>
                  <a:lnTo>
                    <a:pt x="41482" y="57531"/>
                  </a:lnTo>
                  <a:lnTo>
                    <a:pt x="41728" y="57442"/>
                  </a:lnTo>
                  <a:lnTo>
                    <a:pt x="41982" y="57189"/>
                  </a:lnTo>
                  <a:lnTo>
                    <a:pt x="42389" y="57103"/>
                  </a:lnTo>
                  <a:lnTo>
                    <a:pt x="42624" y="57136"/>
                  </a:lnTo>
                  <a:lnTo>
                    <a:pt x="42890" y="57382"/>
                  </a:lnTo>
                  <a:lnTo>
                    <a:pt x="42908" y="57590"/>
                  </a:lnTo>
                  <a:lnTo>
                    <a:pt x="42046" y="57695"/>
                  </a:lnTo>
                  <a:lnTo>
                    <a:pt x="41811" y="57970"/>
                  </a:lnTo>
                  <a:lnTo>
                    <a:pt x="41751" y="58156"/>
                  </a:lnTo>
                  <a:lnTo>
                    <a:pt x="41833" y="58294"/>
                  </a:lnTo>
                  <a:lnTo>
                    <a:pt x="42416" y="58774"/>
                  </a:lnTo>
                  <a:lnTo>
                    <a:pt x="43017" y="59503"/>
                  </a:lnTo>
                  <a:lnTo>
                    <a:pt x="43178" y="60400"/>
                  </a:lnTo>
                  <a:lnTo>
                    <a:pt x="43129" y="60552"/>
                  </a:lnTo>
                  <a:lnTo>
                    <a:pt x="42719" y="61006"/>
                  </a:lnTo>
                  <a:lnTo>
                    <a:pt x="42697" y="61215"/>
                  </a:lnTo>
                  <a:lnTo>
                    <a:pt x="43242" y="62223"/>
                  </a:lnTo>
                  <a:lnTo>
                    <a:pt x="44268" y="62643"/>
                  </a:lnTo>
                  <a:lnTo>
                    <a:pt x="44313" y="63410"/>
                  </a:lnTo>
                  <a:lnTo>
                    <a:pt x="43679" y="64132"/>
                  </a:lnTo>
                  <a:lnTo>
                    <a:pt x="43447" y="64210"/>
                  </a:lnTo>
                  <a:lnTo>
                    <a:pt x="43160" y="64173"/>
                  </a:lnTo>
                  <a:lnTo>
                    <a:pt x="43100" y="63860"/>
                  </a:lnTo>
                  <a:lnTo>
                    <a:pt x="42944" y="63529"/>
                  </a:lnTo>
                  <a:lnTo>
                    <a:pt x="42574" y="63641"/>
                  </a:lnTo>
                  <a:lnTo>
                    <a:pt x="41575" y="64799"/>
                  </a:lnTo>
                  <a:lnTo>
                    <a:pt x="42019" y="65516"/>
                  </a:lnTo>
                  <a:lnTo>
                    <a:pt x="42340" y="65881"/>
                  </a:lnTo>
                  <a:lnTo>
                    <a:pt x="45052" y="65813"/>
                  </a:lnTo>
                  <a:lnTo>
                    <a:pt x="46209" y="66052"/>
                  </a:lnTo>
                  <a:lnTo>
                    <a:pt x="46704" y="66226"/>
                  </a:lnTo>
                  <a:lnTo>
                    <a:pt x="47120" y="66327"/>
                  </a:lnTo>
                  <a:lnTo>
                    <a:pt x="47302" y="66446"/>
                  </a:lnTo>
                  <a:lnTo>
                    <a:pt x="47575" y="66398"/>
                  </a:lnTo>
                  <a:lnTo>
                    <a:pt x="47963" y="66093"/>
                  </a:lnTo>
                  <a:lnTo>
                    <a:pt x="48306" y="65471"/>
                  </a:lnTo>
                  <a:lnTo>
                    <a:pt x="49463" y="66089"/>
                  </a:lnTo>
                  <a:lnTo>
                    <a:pt x="49545" y="65907"/>
                  </a:lnTo>
                  <a:lnTo>
                    <a:pt x="50086" y="65325"/>
                  </a:lnTo>
                  <a:lnTo>
                    <a:pt x="51557" y="60604"/>
                  </a:lnTo>
                  <a:lnTo>
                    <a:pt x="52111" y="60631"/>
                  </a:lnTo>
                  <a:lnTo>
                    <a:pt x="52134" y="59995"/>
                  </a:lnTo>
                  <a:lnTo>
                    <a:pt x="52649" y="59236"/>
                  </a:lnTo>
                  <a:lnTo>
                    <a:pt x="52911" y="59244"/>
                  </a:lnTo>
                  <a:lnTo>
                    <a:pt x="53434" y="58463"/>
                  </a:lnTo>
                  <a:lnTo>
                    <a:pt x="53490" y="58057"/>
                  </a:lnTo>
                  <a:lnTo>
                    <a:pt x="53210" y="57700"/>
                  </a:lnTo>
                  <a:lnTo>
                    <a:pt x="52701" y="57352"/>
                  </a:lnTo>
                  <a:lnTo>
                    <a:pt x="52565" y="57367"/>
                  </a:lnTo>
                  <a:lnTo>
                    <a:pt x="53058" y="55785"/>
                  </a:lnTo>
                  <a:lnTo>
                    <a:pt x="53163" y="55445"/>
                  </a:lnTo>
                  <a:lnTo>
                    <a:pt x="53888" y="53119"/>
                  </a:lnTo>
                  <a:lnTo>
                    <a:pt x="53943" y="52941"/>
                  </a:lnTo>
                  <a:lnTo>
                    <a:pt x="54009" y="52710"/>
                  </a:lnTo>
                  <a:lnTo>
                    <a:pt x="53795" y="53004"/>
                  </a:lnTo>
                  <a:lnTo>
                    <a:pt x="52664" y="52326"/>
                  </a:lnTo>
                  <a:lnTo>
                    <a:pt x="51536" y="50644"/>
                  </a:lnTo>
                  <a:lnTo>
                    <a:pt x="51694" y="50257"/>
                  </a:lnTo>
                  <a:lnTo>
                    <a:pt x="52067" y="50007"/>
                  </a:lnTo>
                  <a:lnTo>
                    <a:pt x="52758" y="49870"/>
                  </a:lnTo>
                  <a:lnTo>
                    <a:pt x="53136" y="49591"/>
                  </a:lnTo>
                  <a:lnTo>
                    <a:pt x="52847" y="48465"/>
                  </a:lnTo>
                  <a:lnTo>
                    <a:pt x="54117" y="47777"/>
                  </a:lnTo>
                  <a:lnTo>
                    <a:pt x="54296" y="47226"/>
                  </a:lnTo>
                  <a:lnTo>
                    <a:pt x="54213" y="46564"/>
                  </a:lnTo>
                  <a:lnTo>
                    <a:pt x="54411" y="46217"/>
                  </a:lnTo>
                  <a:lnTo>
                    <a:pt x="55917" y="45740"/>
                  </a:lnTo>
                  <a:lnTo>
                    <a:pt x="56481" y="45859"/>
                  </a:lnTo>
                  <a:lnTo>
                    <a:pt x="57206" y="45836"/>
                  </a:lnTo>
                  <a:lnTo>
                    <a:pt x="57924" y="45203"/>
                  </a:lnTo>
                  <a:lnTo>
                    <a:pt x="58036" y="44988"/>
                  </a:lnTo>
                  <a:lnTo>
                    <a:pt x="58315" y="43980"/>
                  </a:lnTo>
                  <a:lnTo>
                    <a:pt x="58682" y="44195"/>
                  </a:lnTo>
                  <a:lnTo>
                    <a:pt x="59266" y="44384"/>
                  </a:lnTo>
                  <a:lnTo>
                    <a:pt x="59965" y="44317"/>
                  </a:lnTo>
                  <a:lnTo>
                    <a:pt x="59965" y="44972"/>
                  </a:lnTo>
                  <a:lnTo>
                    <a:pt x="59700" y="46598"/>
                  </a:lnTo>
                  <a:lnTo>
                    <a:pt x="59397" y="47000"/>
                  </a:lnTo>
                  <a:lnTo>
                    <a:pt x="59192" y="47488"/>
                  </a:lnTo>
                  <a:lnTo>
                    <a:pt x="58801" y="48878"/>
                  </a:lnTo>
                  <a:lnTo>
                    <a:pt x="58739" y="49214"/>
                  </a:lnTo>
                  <a:lnTo>
                    <a:pt x="58777" y="49668"/>
                  </a:lnTo>
                  <a:lnTo>
                    <a:pt x="61034" y="50434"/>
                  </a:lnTo>
                  <a:lnTo>
                    <a:pt x="61314" y="50512"/>
                  </a:lnTo>
                  <a:lnTo>
                    <a:pt x="61833" y="49187"/>
                  </a:lnTo>
                  <a:lnTo>
                    <a:pt x="62800" y="48013"/>
                  </a:lnTo>
                  <a:lnTo>
                    <a:pt x="63060" y="47808"/>
                  </a:lnTo>
                  <a:lnTo>
                    <a:pt x="63624" y="47685"/>
                  </a:lnTo>
                  <a:lnTo>
                    <a:pt x="63848" y="47491"/>
                  </a:lnTo>
                  <a:lnTo>
                    <a:pt x="64917" y="46133"/>
                  </a:lnTo>
                  <a:lnTo>
                    <a:pt x="65448" y="46521"/>
                  </a:lnTo>
                  <a:lnTo>
                    <a:pt x="66748" y="48229"/>
                  </a:lnTo>
                  <a:lnTo>
                    <a:pt x="66269" y="48878"/>
                  </a:lnTo>
                  <a:lnTo>
                    <a:pt x="66493" y="49645"/>
                  </a:lnTo>
                  <a:lnTo>
                    <a:pt x="67008" y="49352"/>
                  </a:lnTo>
                  <a:lnTo>
                    <a:pt x="67640" y="49225"/>
                  </a:lnTo>
                  <a:lnTo>
                    <a:pt x="68451" y="49400"/>
                  </a:lnTo>
                  <a:lnTo>
                    <a:pt x="69119" y="50019"/>
                  </a:lnTo>
                  <a:lnTo>
                    <a:pt x="69396" y="50186"/>
                  </a:lnTo>
                  <a:lnTo>
                    <a:pt x="70016" y="50276"/>
                  </a:lnTo>
                  <a:lnTo>
                    <a:pt x="70250" y="50165"/>
                  </a:lnTo>
                  <a:lnTo>
                    <a:pt x="70813" y="49673"/>
                  </a:lnTo>
                  <a:lnTo>
                    <a:pt x="71826" y="49208"/>
                  </a:lnTo>
                  <a:lnTo>
                    <a:pt x="72031" y="48948"/>
                  </a:lnTo>
                  <a:lnTo>
                    <a:pt x="72166" y="48528"/>
                  </a:lnTo>
                  <a:lnTo>
                    <a:pt x="72480" y="48813"/>
                  </a:lnTo>
                  <a:lnTo>
                    <a:pt x="72850" y="49880"/>
                  </a:lnTo>
                  <a:lnTo>
                    <a:pt x="72608" y="51566"/>
                  </a:lnTo>
                  <a:lnTo>
                    <a:pt x="72245" y="52089"/>
                  </a:lnTo>
                  <a:lnTo>
                    <a:pt x="71592" y="52237"/>
                  </a:lnTo>
                  <a:lnTo>
                    <a:pt x="70916" y="52263"/>
                  </a:lnTo>
                  <a:lnTo>
                    <a:pt x="70654" y="52126"/>
                  </a:lnTo>
                  <a:lnTo>
                    <a:pt x="70026" y="52397"/>
                  </a:lnTo>
                  <a:lnTo>
                    <a:pt x="69562" y="52843"/>
                  </a:lnTo>
                  <a:lnTo>
                    <a:pt x="68595" y="53062"/>
                  </a:lnTo>
                  <a:lnTo>
                    <a:pt x="68143" y="52839"/>
                  </a:lnTo>
                  <a:lnTo>
                    <a:pt x="67591" y="53055"/>
                  </a:lnTo>
                  <a:lnTo>
                    <a:pt x="67567" y="53404"/>
                  </a:lnTo>
                  <a:lnTo>
                    <a:pt x="67780" y="53680"/>
                  </a:lnTo>
                  <a:lnTo>
                    <a:pt x="68258" y="53978"/>
                  </a:lnTo>
                  <a:lnTo>
                    <a:pt x="68770" y="53956"/>
                  </a:lnTo>
                  <a:lnTo>
                    <a:pt x="69580" y="54492"/>
                  </a:lnTo>
                  <a:lnTo>
                    <a:pt x="69262" y="55169"/>
                  </a:lnTo>
                  <a:lnTo>
                    <a:pt x="69271" y="56055"/>
                  </a:lnTo>
                  <a:lnTo>
                    <a:pt x="69624" y="55906"/>
                  </a:lnTo>
                  <a:lnTo>
                    <a:pt x="70227" y="55327"/>
                  </a:lnTo>
                  <a:lnTo>
                    <a:pt x="70473" y="54865"/>
                  </a:lnTo>
                  <a:lnTo>
                    <a:pt x="70570" y="54508"/>
                  </a:lnTo>
                  <a:lnTo>
                    <a:pt x="70757" y="54225"/>
                  </a:lnTo>
                  <a:lnTo>
                    <a:pt x="72052" y="53487"/>
                  </a:lnTo>
                  <a:lnTo>
                    <a:pt x="71993" y="54414"/>
                  </a:lnTo>
                  <a:lnTo>
                    <a:pt x="72057" y="54734"/>
                  </a:lnTo>
                  <a:lnTo>
                    <a:pt x="72838" y="55299"/>
                  </a:lnTo>
                  <a:lnTo>
                    <a:pt x="73514" y="56155"/>
                  </a:lnTo>
                  <a:lnTo>
                    <a:pt x="73619" y="56780"/>
                  </a:lnTo>
                  <a:lnTo>
                    <a:pt x="74041" y="56839"/>
                  </a:lnTo>
                  <a:lnTo>
                    <a:pt x="75752" y="58271"/>
                  </a:lnTo>
                  <a:lnTo>
                    <a:pt x="75173" y="58833"/>
                  </a:lnTo>
                  <a:lnTo>
                    <a:pt x="74550" y="59712"/>
                  </a:lnTo>
                  <a:lnTo>
                    <a:pt x="74684" y="59879"/>
                  </a:lnTo>
                  <a:lnTo>
                    <a:pt x="74722" y="60263"/>
                  </a:lnTo>
                  <a:lnTo>
                    <a:pt x="74377" y="60944"/>
                  </a:lnTo>
                  <a:lnTo>
                    <a:pt x="74894" y="61535"/>
                  </a:lnTo>
                  <a:lnTo>
                    <a:pt x="75514" y="61211"/>
                  </a:lnTo>
                  <a:lnTo>
                    <a:pt x="75704" y="60955"/>
                  </a:lnTo>
                  <a:lnTo>
                    <a:pt x="76387" y="61126"/>
                  </a:lnTo>
                  <a:lnTo>
                    <a:pt x="76410" y="61356"/>
                  </a:lnTo>
                  <a:lnTo>
                    <a:pt x="76675" y="61781"/>
                  </a:lnTo>
                  <a:lnTo>
                    <a:pt x="76652" y="61937"/>
                  </a:lnTo>
                  <a:lnTo>
                    <a:pt x="75402" y="63429"/>
                  </a:lnTo>
                  <a:lnTo>
                    <a:pt x="75130" y="64096"/>
                  </a:lnTo>
                  <a:lnTo>
                    <a:pt x="74861" y="64501"/>
                  </a:lnTo>
                  <a:lnTo>
                    <a:pt x="73764" y="65298"/>
                  </a:lnTo>
                  <a:lnTo>
                    <a:pt x="73645" y="65726"/>
                  </a:lnTo>
                  <a:lnTo>
                    <a:pt x="73761" y="65890"/>
                  </a:lnTo>
                  <a:lnTo>
                    <a:pt x="73694" y="66310"/>
                  </a:lnTo>
                  <a:lnTo>
                    <a:pt x="73444" y="66340"/>
                  </a:lnTo>
                  <a:lnTo>
                    <a:pt x="72843" y="66106"/>
                  </a:lnTo>
                  <a:lnTo>
                    <a:pt x="72295" y="66705"/>
                  </a:lnTo>
                  <a:lnTo>
                    <a:pt x="71755" y="67576"/>
                  </a:lnTo>
                  <a:lnTo>
                    <a:pt x="71575" y="67740"/>
                  </a:lnTo>
                  <a:lnTo>
                    <a:pt x="71377" y="67770"/>
                  </a:lnTo>
                  <a:lnTo>
                    <a:pt x="71038" y="67733"/>
                  </a:lnTo>
                  <a:lnTo>
                    <a:pt x="70937" y="67543"/>
                  </a:lnTo>
                  <a:lnTo>
                    <a:pt x="70773" y="67439"/>
                  </a:lnTo>
                  <a:lnTo>
                    <a:pt x="70206" y="67462"/>
                  </a:lnTo>
                  <a:lnTo>
                    <a:pt x="69531" y="67982"/>
                  </a:lnTo>
                  <a:lnTo>
                    <a:pt x="68890" y="67424"/>
                  </a:lnTo>
                  <a:lnTo>
                    <a:pt x="68006" y="66866"/>
                  </a:lnTo>
                  <a:lnTo>
                    <a:pt x="67561" y="67639"/>
                  </a:lnTo>
                  <a:lnTo>
                    <a:pt x="68591" y="68391"/>
                  </a:lnTo>
                  <a:lnTo>
                    <a:pt x="68934" y="68916"/>
                  </a:lnTo>
                  <a:lnTo>
                    <a:pt x="68445" y="69613"/>
                  </a:lnTo>
                  <a:lnTo>
                    <a:pt x="68309" y="69665"/>
                  </a:lnTo>
                  <a:lnTo>
                    <a:pt x="67742" y="69210"/>
                  </a:lnTo>
                  <a:lnTo>
                    <a:pt x="67389" y="68539"/>
                  </a:lnTo>
                  <a:lnTo>
                    <a:pt x="67330" y="68082"/>
                  </a:lnTo>
                  <a:lnTo>
                    <a:pt x="67162" y="68067"/>
                  </a:lnTo>
                  <a:lnTo>
                    <a:pt x="66934" y="68264"/>
                  </a:lnTo>
                  <a:lnTo>
                    <a:pt x="66762" y="68870"/>
                  </a:lnTo>
                  <a:lnTo>
                    <a:pt x="66340" y="69574"/>
                  </a:lnTo>
                  <a:lnTo>
                    <a:pt x="66512" y="70022"/>
                  </a:lnTo>
                  <a:lnTo>
                    <a:pt x="67424" y="70956"/>
                  </a:lnTo>
                  <a:lnTo>
                    <a:pt x="67639" y="73010"/>
                  </a:lnTo>
                  <a:lnTo>
                    <a:pt x="68079" y="73168"/>
                  </a:lnTo>
                  <a:lnTo>
                    <a:pt x="68230" y="73616"/>
                  </a:lnTo>
                  <a:lnTo>
                    <a:pt x="68153" y="74751"/>
                  </a:lnTo>
                  <a:lnTo>
                    <a:pt x="68592" y="75781"/>
                  </a:lnTo>
                  <a:lnTo>
                    <a:pt x="68675" y="76323"/>
                  </a:lnTo>
                  <a:lnTo>
                    <a:pt x="69375" y="76481"/>
                  </a:lnTo>
                  <a:lnTo>
                    <a:pt x="68814" y="78212"/>
                  </a:lnTo>
                  <a:lnTo>
                    <a:pt x="68217" y="80071"/>
                  </a:lnTo>
                  <a:lnTo>
                    <a:pt x="67497" y="82418"/>
                  </a:lnTo>
                  <a:lnTo>
                    <a:pt x="64791" y="80372"/>
                  </a:lnTo>
                  <a:lnTo>
                    <a:pt x="63846" y="79758"/>
                  </a:lnTo>
                  <a:lnTo>
                    <a:pt x="63975" y="80775"/>
                  </a:lnTo>
                  <a:lnTo>
                    <a:pt x="63394" y="81252"/>
                  </a:lnTo>
                  <a:lnTo>
                    <a:pt x="63581" y="81455"/>
                  </a:lnTo>
                  <a:lnTo>
                    <a:pt x="63917" y="81437"/>
                  </a:lnTo>
                  <a:lnTo>
                    <a:pt x="63631" y="82509"/>
                  </a:lnTo>
                  <a:lnTo>
                    <a:pt x="64967" y="82863"/>
                  </a:lnTo>
                  <a:lnTo>
                    <a:pt x="66394" y="87105"/>
                  </a:lnTo>
                  <a:lnTo>
                    <a:pt x="66254" y="87460"/>
                  </a:lnTo>
                  <a:lnTo>
                    <a:pt x="66306" y="87867"/>
                  </a:lnTo>
                  <a:lnTo>
                    <a:pt x="66539" y="88403"/>
                  </a:lnTo>
                  <a:lnTo>
                    <a:pt x="66824" y="89558"/>
                  </a:lnTo>
                  <a:lnTo>
                    <a:pt x="66630" y="90111"/>
                  </a:lnTo>
                  <a:lnTo>
                    <a:pt x="66328" y="90225"/>
                  </a:lnTo>
                  <a:lnTo>
                    <a:pt x="64237" y="90116"/>
                  </a:lnTo>
                  <a:lnTo>
                    <a:pt x="63922" y="89538"/>
                  </a:lnTo>
                  <a:lnTo>
                    <a:pt x="62580" y="88388"/>
                  </a:lnTo>
                  <a:lnTo>
                    <a:pt x="62131" y="88773"/>
                  </a:lnTo>
                  <a:lnTo>
                    <a:pt x="61343" y="90040"/>
                  </a:lnTo>
                  <a:lnTo>
                    <a:pt x="60904" y="90899"/>
                  </a:lnTo>
                  <a:lnTo>
                    <a:pt x="60544" y="92024"/>
                  </a:lnTo>
                  <a:lnTo>
                    <a:pt x="60778" y="92224"/>
                  </a:lnTo>
                  <a:lnTo>
                    <a:pt x="61000" y="92872"/>
                  </a:lnTo>
                  <a:lnTo>
                    <a:pt x="60747" y="93382"/>
                  </a:lnTo>
                  <a:lnTo>
                    <a:pt x="58938" y="93400"/>
                  </a:lnTo>
                  <a:lnTo>
                    <a:pt x="58543" y="94670"/>
                  </a:lnTo>
                  <a:lnTo>
                    <a:pt x="59850" y="94707"/>
                  </a:lnTo>
                  <a:lnTo>
                    <a:pt x="60461" y="94925"/>
                  </a:lnTo>
                  <a:lnTo>
                    <a:pt x="61673" y="95805"/>
                  </a:lnTo>
                  <a:lnTo>
                    <a:pt x="61901" y="96024"/>
                  </a:lnTo>
                  <a:lnTo>
                    <a:pt x="62305" y="96682"/>
                  </a:lnTo>
                  <a:lnTo>
                    <a:pt x="62777" y="97072"/>
                  </a:lnTo>
                  <a:lnTo>
                    <a:pt x="65646" y="98535"/>
                  </a:lnTo>
                  <a:lnTo>
                    <a:pt x="66363" y="98663"/>
                  </a:lnTo>
                  <a:lnTo>
                    <a:pt x="68211" y="98660"/>
                  </a:lnTo>
                  <a:lnTo>
                    <a:pt x="68209" y="99139"/>
                  </a:lnTo>
                  <a:lnTo>
                    <a:pt x="67264" y="99139"/>
                  </a:lnTo>
                  <a:lnTo>
                    <a:pt x="66397" y="99399"/>
                  </a:lnTo>
                  <a:lnTo>
                    <a:pt x="66358" y="99741"/>
                  </a:lnTo>
                  <a:lnTo>
                    <a:pt x="66889" y="100180"/>
                  </a:lnTo>
                  <a:lnTo>
                    <a:pt x="67601" y="100310"/>
                  </a:lnTo>
                  <a:lnTo>
                    <a:pt x="68637" y="100326"/>
                  </a:lnTo>
                  <a:lnTo>
                    <a:pt x="69970" y="100700"/>
                  </a:lnTo>
                  <a:lnTo>
                    <a:pt x="70486" y="100661"/>
                  </a:lnTo>
                  <a:lnTo>
                    <a:pt x="72456" y="100896"/>
                  </a:lnTo>
                  <a:lnTo>
                    <a:pt x="73842" y="100847"/>
                  </a:lnTo>
                  <a:lnTo>
                    <a:pt x="73881" y="102473"/>
                  </a:lnTo>
                  <a:lnTo>
                    <a:pt x="73285" y="102571"/>
                  </a:lnTo>
                  <a:lnTo>
                    <a:pt x="73557" y="102961"/>
                  </a:lnTo>
                  <a:lnTo>
                    <a:pt x="73868" y="104230"/>
                  </a:lnTo>
                  <a:lnTo>
                    <a:pt x="74132" y="104397"/>
                  </a:lnTo>
                  <a:lnTo>
                    <a:pt x="74380" y="104518"/>
                  </a:lnTo>
                  <a:lnTo>
                    <a:pt x="73906" y="104930"/>
                  </a:lnTo>
                  <a:lnTo>
                    <a:pt x="73324" y="105629"/>
                  </a:lnTo>
                  <a:lnTo>
                    <a:pt x="72910" y="105938"/>
                  </a:lnTo>
                  <a:lnTo>
                    <a:pt x="71783" y="106345"/>
                  </a:lnTo>
                  <a:lnTo>
                    <a:pt x="71441" y="106534"/>
                  </a:lnTo>
                  <a:lnTo>
                    <a:pt x="71290" y="106716"/>
                  </a:lnTo>
                  <a:lnTo>
                    <a:pt x="71285" y="107037"/>
                  </a:lnTo>
                  <a:lnTo>
                    <a:pt x="71472" y="107922"/>
                  </a:lnTo>
                  <a:lnTo>
                    <a:pt x="71848" y="109094"/>
                  </a:lnTo>
                  <a:lnTo>
                    <a:pt x="71369" y="109142"/>
                  </a:lnTo>
                  <a:lnTo>
                    <a:pt x="70409" y="109861"/>
                  </a:lnTo>
                  <a:lnTo>
                    <a:pt x="69569" y="109744"/>
                  </a:lnTo>
                  <a:lnTo>
                    <a:pt x="69388" y="109614"/>
                  </a:lnTo>
                  <a:lnTo>
                    <a:pt x="69362" y="109435"/>
                  </a:lnTo>
                  <a:lnTo>
                    <a:pt x="69206" y="109451"/>
                  </a:lnTo>
                  <a:lnTo>
                    <a:pt x="69016" y="110279"/>
                  </a:lnTo>
                  <a:lnTo>
                    <a:pt x="69919" y="111647"/>
                  </a:lnTo>
                  <a:lnTo>
                    <a:pt x="70216" y="112591"/>
                  </a:lnTo>
                  <a:lnTo>
                    <a:pt x="69953" y="113367"/>
                  </a:lnTo>
                  <a:lnTo>
                    <a:pt x="70500" y="114244"/>
                  </a:lnTo>
                  <a:lnTo>
                    <a:pt x="70828" y="114082"/>
                  </a:lnTo>
                  <a:lnTo>
                    <a:pt x="71182" y="114081"/>
                  </a:lnTo>
                  <a:lnTo>
                    <a:pt x="71974" y="114152"/>
                  </a:lnTo>
                  <a:lnTo>
                    <a:pt x="73000" y="114412"/>
                  </a:lnTo>
                  <a:lnTo>
                    <a:pt x="73079" y="115488"/>
                  </a:lnTo>
                  <a:lnTo>
                    <a:pt x="70957" y="115867"/>
                  </a:lnTo>
                  <a:lnTo>
                    <a:pt x="70734" y="116446"/>
                  </a:lnTo>
                  <a:lnTo>
                    <a:pt x="70941" y="116755"/>
                  </a:lnTo>
                  <a:lnTo>
                    <a:pt x="71692" y="116576"/>
                  </a:lnTo>
                  <a:lnTo>
                    <a:pt x="72262" y="116755"/>
                  </a:lnTo>
                  <a:lnTo>
                    <a:pt x="72948" y="117405"/>
                  </a:lnTo>
                  <a:lnTo>
                    <a:pt x="73635" y="117910"/>
                  </a:lnTo>
                  <a:lnTo>
                    <a:pt x="74476" y="117438"/>
                  </a:lnTo>
                  <a:lnTo>
                    <a:pt x="74916" y="117292"/>
                  </a:lnTo>
                  <a:lnTo>
                    <a:pt x="75628" y="118642"/>
                  </a:lnTo>
                  <a:lnTo>
                    <a:pt x="75752" y="119080"/>
                  </a:lnTo>
                  <a:lnTo>
                    <a:pt x="75771" y="119520"/>
                  </a:lnTo>
                  <a:lnTo>
                    <a:pt x="75581" y="121430"/>
                  </a:lnTo>
                  <a:lnTo>
                    <a:pt x="75538" y="121862"/>
                  </a:lnTo>
                  <a:lnTo>
                    <a:pt x="75072" y="121358"/>
                  </a:lnTo>
                  <a:lnTo>
                    <a:pt x="74036" y="120572"/>
                  </a:lnTo>
                  <a:lnTo>
                    <a:pt x="73769" y="120632"/>
                  </a:lnTo>
                  <a:lnTo>
                    <a:pt x="73608" y="120850"/>
                  </a:lnTo>
                  <a:lnTo>
                    <a:pt x="74084" y="121146"/>
                  </a:lnTo>
                  <a:lnTo>
                    <a:pt x="74527" y="121811"/>
                  </a:lnTo>
                  <a:lnTo>
                    <a:pt x="74497" y="122495"/>
                  </a:lnTo>
                  <a:lnTo>
                    <a:pt x="73678" y="122466"/>
                  </a:lnTo>
                  <a:lnTo>
                    <a:pt x="73110" y="123058"/>
                  </a:lnTo>
                  <a:lnTo>
                    <a:pt x="73078" y="123408"/>
                  </a:lnTo>
                  <a:lnTo>
                    <a:pt x="74084" y="124230"/>
                  </a:lnTo>
                  <a:lnTo>
                    <a:pt x="74204" y="124465"/>
                  </a:lnTo>
                  <a:lnTo>
                    <a:pt x="73915" y="125841"/>
                  </a:lnTo>
                  <a:lnTo>
                    <a:pt x="73738" y="126352"/>
                  </a:lnTo>
                  <a:lnTo>
                    <a:pt x="72845" y="126010"/>
                  </a:lnTo>
                  <a:lnTo>
                    <a:pt x="72171" y="125343"/>
                  </a:lnTo>
                  <a:lnTo>
                    <a:pt x="71912" y="126563"/>
                  </a:lnTo>
                  <a:lnTo>
                    <a:pt x="71511" y="127002"/>
                  </a:lnTo>
                  <a:lnTo>
                    <a:pt x="70605" y="126856"/>
                  </a:lnTo>
                  <a:lnTo>
                    <a:pt x="70281" y="127214"/>
                  </a:lnTo>
                  <a:lnTo>
                    <a:pt x="70022" y="127669"/>
                  </a:lnTo>
                  <a:lnTo>
                    <a:pt x="68908" y="127474"/>
                  </a:lnTo>
                  <a:lnTo>
                    <a:pt x="68624" y="127653"/>
                  </a:lnTo>
                  <a:lnTo>
                    <a:pt x="68468" y="127962"/>
                  </a:lnTo>
                  <a:lnTo>
                    <a:pt x="69750" y="128043"/>
                  </a:lnTo>
                  <a:lnTo>
                    <a:pt x="69400" y="129410"/>
                  </a:lnTo>
                  <a:lnTo>
                    <a:pt x="67966" y="129359"/>
                  </a:lnTo>
                  <a:lnTo>
                    <a:pt x="67803" y="129305"/>
                  </a:lnTo>
                  <a:lnTo>
                    <a:pt x="67218" y="128735"/>
                  </a:lnTo>
                  <a:lnTo>
                    <a:pt x="66904" y="128654"/>
                  </a:lnTo>
                  <a:lnTo>
                    <a:pt x="66073" y="128766"/>
                  </a:lnTo>
                  <a:lnTo>
                    <a:pt x="65851" y="128316"/>
                  </a:lnTo>
                  <a:lnTo>
                    <a:pt x="65710" y="127605"/>
                  </a:lnTo>
                  <a:lnTo>
                    <a:pt x="65350" y="127119"/>
                  </a:lnTo>
                  <a:lnTo>
                    <a:pt x="64014" y="126368"/>
                  </a:lnTo>
                  <a:lnTo>
                    <a:pt x="64221" y="125489"/>
                  </a:lnTo>
                  <a:lnTo>
                    <a:pt x="61321" y="125766"/>
                  </a:lnTo>
                  <a:lnTo>
                    <a:pt x="61127" y="125652"/>
                  </a:lnTo>
                  <a:lnTo>
                    <a:pt x="59754" y="125864"/>
                  </a:lnTo>
                  <a:lnTo>
                    <a:pt x="59198" y="126205"/>
                  </a:lnTo>
                  <a:lnTo>
                    <a:pt x="59327" y="126368"/>
                  </a:lnTo>
                  <a:lnTo>
                    <a:pt x="57451" y="127119"/>
                  </a:lnTo>
                  <a:lnTo>
                    <a:pt x="55766" y="127685"/>
                  </a:lnTo>
                  <a:lnTo>
                    <a:pt x="54161" y="127815"/>
                  </a:lnTo>
                  <a:lnTo>
                    <a:pt x="53639" y="128056"/>
                  </a:lnTo>
                  <a:lnTo>
                    <a:pt x="53381" y="128160"/>
                  </a:lnTo>
                  <a:lnTo>
                    <a:pt x="52505" y="128132"/>
                  </a:lnTo>
                  <a:lnTo>
                    <a:pt x="51998" y="127921"/>
                  </a:lnTo>
                  <a:lnTo>
                    <a:pt x="52365" y="128416"/>
                  </a:lnTo>
                  <a:lnTo>
                    <a:pt x="52636" y="128933"/>
                  </a:lnTo>
                  <a:lnTo>
                    <a:pt x="52914" y="129172"/>
                  </a:lnTo>
                  <a:lnTo>
                    <a:pt x="54180" y="130727"/>
                  </a:lnTo>
                  <a:lnTo>
                    <a:pt x="54760" y="131009"/>
                  </a:lnTo>
                  <a:lnTo>
                    <a:pt x="54853" y="131307"/>
                  </a:lnTo>
                  <a:lnTo>
                    <a:pt x="54371" y="131944"/>
                  </a:lnTo>
                  <a:lnTo>
                    <a:pt x="53409" y="132743"/>
                  </a:lnTo>
                  <a:lnTo>
                    <a:pt x="53078" y="133152"/>
                  </a:lnTo>
                  <a:lnTo>
                    <a:pt x="52673" y="134269"/>
                  </a:lnTo>
                  <a:lnTo>
                    <a:pt x="52569" y="134886"/>
                  </a:lnTo>
                  <a:lnTo>
                    <a:pt x="52557" y="136136"/>
                  </a:lnTo>
                  <a:lnTo>
                    <a:pt x="52650" y="136423"/>
                  </a:lnTo>
                  <a:lnTo>
                    <a:pt x="52924" y="136766"/>
                  </a:lnTo>
                  <a:lnTo>
                    <a:pt x="53143" y="137495"/>
                  </a:lnTo>
                  <a:lnTo>
                    <a:pt x="53123" y="139062"/>
                  </a:lnTo>
                  <a:lnTo>
                    <a:pt x="52163" y="139087"/>
                  </a:lnTo>
                  <a:lnTo>
                    <a:pt x="50976" y="139262"/>
                  </a:lnTo>
                  <a:lnTo>
                    <a:pt x="49596" y="140043"/>
                  </a:lnTo>
                  <a:lnTo>
                    <a:pt x="49051" y="140106"/>
                  </a:lnTo>
                  <a:lnTo>
                    <a:pt x="48346" y="140046"/>
                  </a:lnTo>
                  <a:lnTo>
                    <a:pt x="47708" y="139864"/>
                  </a:lnTo>
                  <a:lnTo>
                    <a:pt x="47378" y="139693"/>
                  </a:lnTo>
                  <a:lnTo>
                    <a:pt x="47143" y="139422"/>
                  </a:lnTo>
                  <a:lnTo>
                    <a:pt x="47289" y="139373"/>
                  </a:lnTo>
                  <a:lnTo>
                    <a:pt x="47675" y="138643"/>
                  </a:lnTo>
                  <a:lnTo>
                    <a:pt x="47887" y="137166"/>
                  </a:lnTo>
                  <a:lnTo>
                    <a:pt x="47768" y="136946"/>
                  </a:lnTo>
                  <a:lnTo>
                    <a:pt x="46495" y="136503"/>
                  </a:lnTo>
                  <a:lnTo>
                    <a:pt x="44856" y="136184"/>
                  </a:lnTo>
                  <a:lnTo>
                    <a:pt x="43342" y="136270"/>
                  </a:lnTo>
                  <a:lnTo>
                    <a:pt x="42559" y="136191"/>
                  </a:lnTo>
                  <a:lnTo>
                    <a:pt x="41728" y="135574"/>
                  </a:lnTo>
                  <a:lnTo>
                    <a:pt x="40863" y="135076"/>
                  </a:lnTo>
                  <a:lnTo>
                    <a:pt x="40644" y="134596"/>
                  </a:lnTo>
                  <a:lnTo>
                    <a:pt x="40751" y="133621"/>
                  </a:lnTo>
                  <a:lnTo>
                    <a:pt x="40703" y="133346"/>
                  </a:lnTo>
                  <a:lnTo>
                    <a:pt x="39615" y="132379"/>
                  </a:lnTo>
                  <a:lnTo>
                    <a:pt x="39404" y="132248"/>
                  </a:lnTo>
                  <a:lnTo>
                    <a:pt x="38862" y="132189"/>
                  </a:lnTo>
                  <a:lnTo>
                    <a:pt x="37834" y="132287"/>
                  </a:lnTo>
                  <a:lnTo>
                    <a:pt x="37636" y="132130"/>
                  </a:lnTo>
                  <a:lnTo>
                    <a:pt x="37402" y="131683"/>
                  </a:lnTo>
                  <a:lnTo>
                    <a:pt x="37529" y="131170"/>
                  </a:lnTo>
                  <a:lnTo>
                    <a:pt x="37497" y="129868"/>
                  </a:lnTo>
                  <a:lnTo>
                    <a:pt x="37319" y="129231"/>
                  </a:lnTo>
                  <a:lnTo>
                    <a:pt x="37297" y="128900"/>
                  </a:lnTo>
                  <a:lnTo>
                    <a:pt x="37405" y="128654"/>
                  </a:lnTo>
                  <a:lnTo>
                    <a:pt x="37812" y="128324"/>
                  </a:lnTo>
                  <a:lnTo>
                    <a:pt x="37969" y="127464"/>
                  </a:lnTo>
                  <a:lnTo>
                    <a:pt x="38544" y="127572"/>
                  </a:lnTo>
                  <a:lnTo>
                    <a:pt x="38741" y="127348"/>
                  </a:lnTo>
                  <a:lnTo>
                    <a:pt x="38700" y="127092"/>
                  </a:lnTo>
                  <a:lnTo>
                    <a:pt x="38176" y="126266"/>
                  </a:lnTo>
                  <a:lnTo>
                    <a:pt x="38071" y="125246"/>
                  </a:lnTo>
                  <a:lnTo>
                    <a:pt x="37719" y="124230"/>
                  </a:lnTo>
                  <a:lnTo>
                    <a:pt x="37672" y="123571"/>
                  </a:lnTo>
                  <a:lnTo>
                    <a:pt x="37702" y="123426"/>
                  </a:lnTo>
                  <a:lnTo>
                    <a:pt x="37834" y="123273"/>
                  </a:lnTo>
                  <a:lnTo>
                    <a:pt x="38018" y="123155"/>
                  </a:lnTo>
                  <a:lnTo>
                    <a:pt x="38152" y="123177"/>
                  </a:lnTo>
                  <a:lnTo>
                    <a:pt x="39838" y="123798"/>
                  </a:lnTo>
                  <a:lnTo>
                    <a:pt x="40009" y="123731"/>
                  </a:lnTo>
                  <a:lnTo>
                    <a:pt x="40310" y="123191"/>
                  </a:lnTo>
                  <a:lnTo>
                    <a:pt x="40220" y="122882"/>
                  </a:lnTo>
                  <a:lnTo>
                    <a:pt x="39938" y="122752"/>
                  </a:lnTo>
                  <a:lnTo>
                    <a:pt x="39849" y="122574"/>
                  </a:lnTo>
                  <a:lnTo>
                    <a:pt x="39867" y="122112"/>
                  </a:lnTo>
                  <a:lnTo>
                    <a:pt x="40182" y="120951"/>
                  </a:lnTo>
                  <a:lnTo>
                    <a:pt x="39981" y="120716"/>
                  </a:lnTo>
                  <a:lnTo>
                    <a:pt x="39770" y="120635"/>
                  </a:lnTo>
                  <a:lnTo>
                    <a:pt x="39060" y="120110"/>
                  </a:lnTo>
                  <a:lnTo>
                    <a:pt x="38565" y="118529"/>
                  </a:lnTo>
                  <a:lnTo>
                    <a:pt x="38928" y="117308"/>
                  </a:lnTo>
                  <a:lnTo>
                    <a:pt x="38861" y="116977"/>
                  </a:lnTo>
                  <a:lnTo>
                    <a:pt x="38281" y="116799"/>
                  </a:lnTo>
                  <a:lnTo>
                    <a:pt x="37823" y="116822"/>
                  </a:lnTo>
                  <a:lnTo>
                    <a:pt x="37594" y="116892"/>
                  </a:lnTo>
                  <a:lnTo>
                    <a:pt x="36780" y="117528"/>
                  </a:lnTo>
                  <a:lnTo>
                    <a:pt x="36211" y="118160"/>
                  </a:lnTo>
                  <a:lnTo>
                    <a:pt x="35621" y="118256"/>
                  </a:lnTo>
                  <a:lnTo>
                    <a:pt x="35171" y="118081"/>
                  </a:lnTo>
                  <a:lnTo>
                    <a:pt x="34926" y="117564"/>
                  </a:lnTo>
                  <a:lnTo>
                    <a:pt x="34804" y="116857"/>
                  </a:lnTo>
                  <a:lnTo>
                    <a:pt x="34893" y="116362"/>
                  </a:lnTo>
                  <a:lnTo>
                    <a:pt x="35280" y="115331"/>
                  </a:lnTo>
                  <a:lnTo>
                    <a:pt x="35225" y="114673"/>
                  </a:lnTo>
                  <a:lnTo>
                    <a:pt x="35124" y="114431"/>
                  </a:lnTo>
                  <a:lnTo>
                    <a:pt x="34652" y="113962"/>
                  </a:lnTo>
                  <a:lnTo>
                    <a:pt x="34333" y="113932"/>
                  </a:lnTo>
                  <a:lnTo>
                    <a:pt x="33441" y="114133"/>
                  </a:lnTo>
                  <a:lnTo>
                    <a:pt x="32750" y="114058"/>
                  </a:lnTo>
                  <a:lnTo>
                    <a:pt x="32579" y="113987"/>
                  </a:lnTo>
                  <a:lnTo>
                    <a:pt x="32241" y="113559"/>
                  </a:lnTo>
                  <a:lnTo>
                    <a:pt x="31308" y="112826"/>
                  </a:lnTo>
                  <a:lnTo>
                    <a:pt x="30840" y="113038"/>
                  </a:lnTo>
                  <a:lnTo>
                    <a:pt x="30691" y="113407"/>
                  </a:lnTo>
                  <a:lnTo>
                    <a:pt x="30453" y="113630"/>
                  </a:lnTo>
                  <a:lnTo>
                    <a:pt x="29658" y="113894"/>
                  </a:lnTo>
                  <a:lnTo>
                    <a:pt x="27974" y="112990"/>
                  </a:lnTo>
                  <a:lnTo>
                    <a:pt x="27476" y="112875"/>
                  </a:lnTo>
                  <a:lnTo>
                    <a:pt x="25666" y="112221"/>
                  </a:lnTo>
                  <a:lnTo>
                    <a:pt x="24842" y="112259"/>
                  </a:lnTo>
                  <a:lnTo>
                    <a:pt x="24588" y="112281"/>
                  </a:lnTo>
                  <a:lnTo>
                    <a:pt x="23952" y="112058"/>
                  </a:lnTo>
                  <a:lnTo>
                    <a:pt x="23495" y="112170"/>
                  </a:lnTo>
                  <a:lnTo>
                    <a:pt x="23160" y="112021"/>
                  </a:lnTo>
                  <a:lnTo>
                    <a:pt x="22755" y="111642"/>
                  </a:lnTo>
                  <a:lnTo>
                    <a:pt x="21736" y="110284"/>
                  </a:lnTo>
                  <a:lnTo>
                    <a:pt x="21584" y="110225"/>
                  </a:lnTo>
                  <a:lnTo>
                    <a:pt x="20291" y="110860"/>
                  </a:lnTo>
                  <a:lnTo>
                    <a:pt x="19540" y="111414"/>
                  </a:lnTo>
                  <a:lnTo>
                    <a:pt x="19707" y="111645"/>
                  </a:lnTo>
                  <a:lnTo>
                    <a:pt x="19696" y="111820"/>
                  </a:lnTo>
                  <a:lnTo>
                    <a:pt x="19468" y="112940"/>
                  </a:lnTo>
                  <a:lnTo>
                    <a:pt x="19412" y="114056"/>
                  </a:lnTo>
                  <a:lnTo>
                    <a:pt x="19293" y="114562"/>
                  </a:lnTo>
                  <a:lnTo>
                    <a:pt x="19163" y="114618"/>
                  </a:lnTo>
                  <a:lnTo>
                    <a:pt x="18996" y="114573"/>
                  </a:lnTo>
                  <a:lnTo>
                    <a:pt x="18866" y="114331"/>
                  </a:lnTo>
                  <a:lnTo>
                    <a:pt x="18594" y="114111"/>
                  </a:lnTo>
                  <a:lnTo>
                    <a:pt x="18290" y="114212"/>
                  </a:lnTo>
                  <a:lnTo>
                    <a:pt x="17836" y="114502"/>
                  </a:lnTo>
                  <a:lnTo>
                    <a:pt x="16867" y="114505"/>
                  </a:lnTo>
                  <a:lnTo>
                    <a:pt x="16294" y="114200"/>
                  </a:lnTo>
                  <a:lnTo>
                    <a:pt x="15362" y="114318"/>
                  </a:lnTo>
                  <a:lnTo>
                    <a:pt x="15001" y="114560"/>
                  </a:lnTo>
                  <a:lnTo>
                    <a:pt x="14057" y="115810"/>
                  </a:lnTo>
                  <a:lnTo>
                    <a:pt x="14083" y="116220"/>
                  </a:lnTo>
                  <a:lnTo>
                    <a:pt x="13990" y="116912"/>
                  </a:lnTo>
                  <a:lnTo>
                    <a:pt x="13039" y="117708"/>
                  </a:lnTo>
                  <a:lnTo>
                    <a:pt x="11899" y="117652"/>
                  </a:lnTo>
                  <a:lnTo>
                    <a:pt x="10171" y="116823"/>
                  </a:lnTo>
                  <a:lnTo>
                    <a:pt x="9595" y="117161"/>
                  </a:lnTo>
                  <a:lnTo>
                    <a:pt x="9306" y="118799"/>
                  </a:lnTo>
                  <a:lnTo>
                    <a:pt x="9206" y="119030"/>
                  </a:lnTo>
                  <a:lnTo>
                    <a:pt x="8797" y="119525"/>
                  </a:lnTo>
                  <a:lnTo>
                    <a:pt x="8507" y="119495"/>
                  </a:lnTo>
                  <a:lnTo>
                    <a:pt x="8333" y="119253"/>
                  </a:lnTo>
                  <a:lnTo>
                    <a:pt x="8329" y="119030"/>
                  </a:lnTo>
                  <a:lnTo>
                    <a:pt x="8518" y="118438"/>
                  </a:lnTo>
                  <a:lnTo>
                    <a:pt x="8459" y="118278"/>
                  </a:lnTo>
                  <a:lnTo>
                    <a:pt x="7909" y="118174"/>
                  </a:lnTo>
                  <a:lnTo>
                    <a:pt x="7575" y="118431"/>
                  </a:lnTo>
                  <a:lnTo>
                    <a:pt x="6475" y="118871"/>
                  </a:lnTo>
                  <a:lnTo>
                    <a:pt x="5546" y="118808"/>
                  </a:lnTo>
                  <a:lnTo>
                    <a:pt x="5400" y="118749"/>
                  </a:lnTo>
                  <a:lnTo>
                    <a:pt x="5158" y="118224"/>
                  </a:lnTo>
                  <a:lnTo>
                    <a:pt x="5025" y="117491"/>
                  </a:lnTo>
                  <a:lnTo>
                    <a:pt x="4456" y="117249"/>
                  </a:lnTo>
                  <a:lnTo>
                    <a:pt x="4070" y="117010"/>
                  </a:lnTo>
                  <a:lnTo>
                    <a:pt x="3669" y="116549"/>
                  </a:lnTo>
                  <a:lnTo>
                    <a:pt x="3517" y="116467"/>
                  </a:lnTo>
                  <a:lnTo>
                    <a:pt x="3343" y="116530"/>
                  </a:lnTo>
                  <a:lnTo>
                    <a:pt x="3175" y="116828"/>
                  </a:lnTo>
                  <a:lnTo>
                    <a:pt x="2922" y="117055"/>
                  </a:lnTo>
                  <a:lnTo>
                    <a:pt x="2521" y="117244"/>
                  </a:lnTo>
                  <a:lnTo>
                    <a:pt x="2417" y="116872"/>
                  </a:lnTo>
                  <a:lnTo>
                    <a:pt x="1738" y="115446"/>
                  </a:lnTo>
                  <a:lnTo>
                    <a:pt x="1742" y="115182"/>
                  </a:lnTo>
                  <a:lnTo>
                    <a:pt x="1868" y="114851"/>
                  </a:lnTo>
                  <a:lnTo>
                    <a:pt x="1861" y="113623"/>
                  </a:lnTo>
                  <a:lnTo>
                    <a:pt x="475" y="113102"/>
                  </a:lnTo>
                  <a:lnTo>
                    <a:pt x="0" y="112748"/>
                  </a:lnTo>
                  <a:lnTo>
                    <a:pt x="464" y="111669"/>
                  </a:lnTo>
                  <a:lnTo>
                    <a:pt x="587" y="111486"/>
                  </a:lnTo>
                  <a:lnTo>
                    <a:pt x="1044" y="112171"/>
                  </a:lnTo>
                  <a:lnTo>
                    <a:pt x="1319" y="112302"/>
                  </a:lnTo>
                  <a:lnTo>
                    <a:pt x="2256" y="112392"/>
                  </a:lnTo>
                  <a:lnTo>
                    <a:pt x="3304" y="112273"/>
                  </a:lnTo>
                  <a:lnTo>
                    <a:pt x="4405" y="111604"/>
                  </a:lnTo>
                  <a:lnTo>
                    <a:pt x="4501" y="111165"/>
                  </a:lnTo>
                  <a:lnTo>
                    <a:pt x="5479" y="110509"/>
                  </a:lnTo>
                  <a:lnTo>
                    <a:pt x="5793" y="110805"/>
                  </a:lnTo>
                  <a:lnTo>
                    <a:pt x="6372" y="107860"/>
                  </a:lnTo>
                  <a:lnTo>
                    <a:pt x="5903" y="107830"/>
                  </a:lnTo>
                  <a:lnTo>
                    <a:pt x="5762" y="107927"/>
                  </a:lnTo>
                  <a:lnTo>
                    <a:pt x="5573" y="107931"/>
                  </a:lnTo>
                  <a:lnTo>
                    <a:pt x="4856" y="107846"/>
                  </a:lnTo>
                  <a:lnTo>
                    <a:pt x="4860" y="107511"/>
                  </a:lnTo>
                  <a:lnTo>
                    <a:pt x="5083" y="107031"/>
                  </a:lnTo>
                  <a:lnTo>
                    <a:pt x="6115" y="106424"/>
                  </a:lnTo>
                  <a:lnTo>
                    <a:pt x="6304" y="106007"/>
                  </a:lnTo>
                  <a:lnTo>
                    <a:pt x="6371" y="105646"/>
                  </a:lnTo>
                  <a:lnTo>
                    <a:pt x="6248" y="105408"/>
                  </a:lnTo>
                  <a:lnTo>
                    <a:pt x="5719" y="104828"/>
                  </a:lnTo>
                  <a:lnTo>
                    <a:pt x="5634" y="104653"/>
                  </a:lnTo>
                  <a:lnTo>
                    <a:pt x="5400" y="103767"/>
                  </a:lnTo>
                  <a:lnTo>
                    <a:pt x="5257" y="102912"/>
                  </a:lnTo>
                  <a:lnTo>
                    <a:pt x="7495" y="102374"/>
                  </a:lnTo>
                  <a:lnTo>
                    <a:pt x="8730" y="96331"/>
                  </a:lnTo>
                  <a:lnTo>
                    <a:pt x="10230" y="89130"/>
                  </a:lnTo>
                  <a:lnTo>
                    <a:pt x="10219" y="87575"/>
                  </a:lnTo>
                  <a:lnTo>
                    <a:pt x="10740" y="86994"/>
                  </a:lnTo>
                  <a:lnTo>
                    <a:pt x="10955" y="86578"/>
                  </a:lnTo>
                  <a:lnTo>
                    <a:pt x="11265" y="85397"/>
                  </a:lnTo>
                  <a:lnTo>
                    <a:pt x="11086" y="85230"/>
                  </a:lnTo>
                  <a:lnTo>
                    <a:pt x="11164" y="85014"/>
                  </a:lnTo>
                  <a:lnTo>
                    <a:pt x="11782" y="84348"/>
                  </a:lnTo>
                  <a:lnTo>
                    <a:pt x="12159" y="84322"/>
                  </a:lnTo>
                  <a:lnTo>
                    <a:pt x="12922" y="85461"/>
                  </a:lnTo>
                  <a:lnTo>
                    <a:pt x="13239" y="85706"/>
                  </a:lnTo>
                  <a:lnTo>
                    <a:pt x="15537" y="86640"/>
                  </a:lnTo>
                  <a:lnTo>
                    <a:pt x="16103" y="86752"/>
                  </a:lnTo>
                  <a:lnTo>
                    <a:pt x="17358" y="86838"/>
                  </a:lnTo>
                  <a:lnTo>
                    <a:pt x="18803" y="86645"/>
                  </a:lnTo>
                  <a:lnTo>
                    <a:pt x="19414" y="86789"/>
                  </a:lnTo>
                  <a:lnTo>
                    <a:pt x="20542" y="87312"/>
                  </a:lnTo>
                  <a:lnTo>
                    <a:pt x="21246" y="88094"/>
                  </a:lnTo>
                  <a:lnTo>
                    <a:pt x="22542" y="88919"/>
                  </a:lnTo>
                  <a:lnTo>
                    <a:pt x="23315" y="89386"/>
                  </a:lnTo>
                  <a:lnTo>
                    <a:pt x="23890" y="89664"/>
                  </a:lnTo>
                  <a:lnTo>
                    <a:pt x="24063" y="89706"/>
                  </a:lnTo>
                  <a:lnTo>
                    <a:pt x="24728" y="89783"/>
                  </a:lnTo>
                  <a:lnTo>
                    <a:pt x="25331" y="89634"/>
                  </a:lnTo>
                  <a:lnTo>
                    <a:pt x="27062" y="89600"/>
                  </a:lnTo>
                  <a:lnTo>
                    <a:pt x="28013" y="89025"/>
                  </a:lnTo>
                  <a:lnTo>
                    <a:pt x="28556" y="88277"/>
                  </a:lnTo>
                  <a:lnTo>
                    <a:pt x="28783" y="87682"/>
                  </a:lnTo>
                  <a:lnTo>
                    <a:pt x="28858" y="87235"/>
                  </a:lnTo>
                  <a:lnTo>
                    <a:pt x="28858" y="86945"/>
                  </a:lnTo>
                  <a:lnTo>
                    <a:pt x="28712" y="86301"/>
                  </a:lnTo>
                  <a:lnTo>
                    <a:pt x="27986" y="85249"/>
                  </a:lnTo>
                  <a:lnTo>
                    <a:pt x="27692" y="84880"/>
                  </a:lnTo>
                  <a:lnTo>
                    <a:pt x="27345" y="84252"/>
                  </a:lnTo>
                  <a:lnTo>
                    <a:pt x="27241" y="83794"/>
                  </a:lnTo>
                  <a:lnTo>
                    <a:pt x="27278" y="83310"/>
                  </a:lnTo>
                  <a:lnTo>
                    <a:pt x="27498" y="82670"/>
                  </a:lnTo>
                  <a:lnTo>
                    <a:pt x="28283" y="81051"/>
                  </a:lnTo>
                  <a:lnTo>
                    <a:pt x="28563" y="80664"/>
                  </a:lnTo>
                  <a:lnTo>
                    <a:pt x="29193" y="80143"/>
                  </a:lnTo>
                  <a:lnTo>
                    <a:pt x="31097" y="78930"/>
                  </a:lnTo>
                  <a:lnTo>
                    <a:pt x="31522" y="78770"/>
                  </a:lnTo>
                  <a:lnTo>
                    <a:pt x="32402" y="78763"/>
                  </a:lnTo>
                  <a:lnTo>
                    <a:pt x="33039" y="79057"/>
                  </a:lnTo>
                  <a:lnTo>
                    <a:pt x="33251" y="79340"/>
                  </a:lnTo>
                  <a:lnTo>
                    <a:pt x="33650" y="80505"/>
                  </a:lnTo>
                  <a:lnTo>
                    <a:pt x="34383" y="82016"/>
                  </a:lnTo>
                  <a:lnTo>
                    <a:pt x="34812" y="82503"/>
                  </a:lnTo>
                  <a:lnTo>
                    <a:pt x="35777" y="83175"/>
                  </a:lnTo>
                  <a:lnTo>
                    <a:pt x="36074" y="82961"/>
                  </a:lnTo>
                  <a:lnTo>
                    <a:pt x="36853" y="82415"/>
                  </a:lnTo>
                  <a:lnTo>
                    <a:pt x="36962" y="82132"/>
                  </a:lnTo>
                  <a:lnTo>
                    <a:pt x="36902" y="81522"/>
                  </a:lnTo>
                  <a:lnTo>
                    <a:pt x="37097" y="80041"/>
                  </a:lnTo>
                  <a:lnTo>
                    <a:pt x="37478" y="78892"/>
                  </a:lnTo>
                  <a:lnTo>
                    <a:pt x="37452" y="78464"/>
                  </a:lnTo>
                  <a:lnTo>
                    <a:pt x="37633" y="75811"/>
                  </a:lnTo>
                  <a:lnTo>
                    <a:pt x="37424" y="75208"/>
                  </a:lnTo>
                  <a:lnTo>
                    <a:pt x="37163" y="74835"/>
                  </a:lnTo>
                  <a:lnTo>
                    <a:pt x="37240" y="73268"/>
                  </a:lnTo>
                  <a:lnTo>
                    <a:pt x="38124" y="73519"/>
                  </a:lnTo>
                  <a:lnTo>
                    <a:pt x="39097" y="73578"/>
                  </a:lnTo>
                  <a:lnTo>
                    <a:pt x="39325" y="73500"/>
                  </a:lnTo>
                  <a:lnTo>
                    <a:pt x="39776" y="73057"/>
                  </a:lnTo>
                  <a:lnTo>
                    <a:pt x="40294" y="72692"/>
                  </a:lnTo>
                  <a:lnTo>
                    <a:pt x="40540" y="72617"/>
                  </a:lnTo>
                  <a:lnTo>
                    <a:pt x="40644" y="71858"/>
                  </a:lnTo>
                  <a:lnTo>
                    <a:pt x="40479" y="70615"/>
                  </a:lnTo>
                  <a:lnTo>
                    <a:pt x="40516" y="70336"/>
                  </a:lnTo>
                  <a:lnTo>
                    <a:pt x="40680" y="70295"/>
                  </a:lnTo>
                  <a:lnTo>
                    <a:pt x="40837" y="70068"/>
                  </a:lnTo>
                  <a:lnTo>
                    <a:pt x="40971" y="69997"/>
                  </a:lnTo>
                  <a:lnTo>
                    <a:pt x="41344" y="70001"/>
                  </a:lnTo>
                  <a:lnTo>
                    <a:pt x="41673" y="70425"/>
                  </a:lnTo>
                  <a:lnTo>
                    <a:pt x="41833" y="70488"/>
                  </a:lnTo>
                  <a:lnTo>
                    <a:pt x="42284" y="70540"/>
                  </a:lnTo>
                  <a:lnTo>
                    <a:pt x="42545" y="70272"/>
                  </a:lnTo>
                  <a:lnTo>
                    <a:pt x="41904" y="69651"/>
                  </a:lnTo>
                  <a:lnTo>
                    <a:pt x="40080" y="68173"/>
                  </a:lnTo>
                  <a:lnTo>
                    <a:pt x="38534" y="66802"/>
                  </a:lnTo>
                  <a:lnTo>
                    <a:pt x="35261" y="63418"/>
                  </a:lnTo>
                  <a:lnTo>
                    <a:pt x="35716" y="63076"/>
                  </a:lnTo>
                  <a:lnTo>
                    <a:pt x="36111" y="62908"/>
                  </a:lnTo>
                  <a:lnTo>
                    <a:pt x="36324" y="62972"/>
                  </a:lnTo>
                  <a:lnTo>
                    <a:pt x="36563" y="62931"/>
                  </a:lnTo>
                  <a:lnTo>
                    <a:pt x="37702" y="62266"/>
                  </a:lnTo>
                  <a:lnTo>
                    <a:pt x="37246" y="61815"/>
                  </a:lnTo>
                  <a:lnTo>
                    <a:pt x="36082" y="61539"/>
                  </a:lnTo>
                  <a:lnTo>
                    <a:pt x="35806" y="61684"/>
                  </a:lnTo>
                  <a:lnTo>
                    <a:pt x="35127" y="61624"/>
                  </a:lnTo>
                  <a:lnTo>
                    <a:pt x="34436" y="61345"/>
                  </a:lnTo>
                  <a:lnTo>
                    <a:pt x="34675" y="61058"/>
                  </a:lnTo>
                  <a:lnTo>
                    <a:pt x="34828" y="60694"/>
                  </a:lnTo>
                  <a:lnTo>
                    <a:pt x="34914" y="60069"/>
                  </a:lnTo>
                  <a:lnTo>
                    <a:pt x="34896" y="59753"/>
                  </a:lnTo>
                  <a:lnTo>
                    <a:pt x="34612" y="59380"/>
                  </a:lnTo>
                  <a:lnTo>
                    <a:pt x="34208" y="59116"/>
                  </a:lnTo>
                  <a:lnTo>
                    <a:pt x="32952" y="58539"/>
                  </a:lnTo>
                  <a:lnTo>
                    <a:pt x="34497" y="56821"/>
                  </a:lnTo>
                  <a:lnTo>
                    <a:pt x="33736" y="55436"/>
                  </a:lnTo>
                  <a:lnTo>
                    <a:pt x="32743" y="55291"/>
                  </a:lnTo>
                  <a:lnTo>
                    <a:pt x="32975" y="54710"/>
                  </a:lnTo>
                  <a:lnTo>
                    <a:pt x="33131" y="54554"/>
                  </a:lnTo>
                  <a:lnTo>
                    <a:pt x="33182" y="53179"/>
                  </a:lnTo>
                  <a:lnTo>
                    <a:pt x="32839" y="53055"/>
                  </a:lnTo>
                  <a:lnTo>
                    <a:pt x="32091" y="52966"/>
                  </a:lnTo>
                  <a:lnTo>
                    <a:pt x="31757" y="52820"/>
                  </a:lnTo>
                  <a:lnTo>
                    <a:pt x="31582" y="52597"/>
                  </a:lnTo>
                  <a:lnTo>
                    <a:pt x="30304" y="52794"/>
                  </a:lnTo>
                  <a:lnTo>
                    <a:pt x="29606" y="53300"/>
                  </a:lnTo>
                  <a:lnTo>
                    <a:pt x="29404" y="54174"/>
                  </a:lnTo>
                  <a:lnTo>
                    <a:pt x="29132" y="54390"/>
                  </a:lnTo>
                  <a:lnTo>
                    <a:pt x="28793" y="54460"/>
                  </a:lnTo>
                  <a:lnTo>
                    <a:pt x="30660" y="57362"/>
                  </a:lnTo>
                  <a:lnTo>
                    <a:pt x="30491" y="57590"/>
                  </a:lnTo>
                  <a:lnTo>
                    <a:pt x="29845" y="58059"/>
                  </a:lnTo>
                  <a:lnTo>
                    <a:pt x="29221" y="58774"/>
                  </a:lnTo>
                  <a:lnTo>
                    <a:pt x="26406" y="56590"/>
                  </a:lnTo>
                  <a:lnTo>
                    <a:pt x="23866" y="53927"/>
                  </a:lnTo>
                  <a:lnTo>
                    <a:pt x="21870" y="51684"/>
                  </a:lnTo>
                  <a:lnTo>
                    <a:pt x="22285" y="50684"/>
                  </a:lnTo>
                  <a:lnTo>
                    <a:pt x="23085" y="51839"/>
                  </a:lnTo>
                  <a:lnTo>
                    <a:pt x="26471" y="53000"/>
                  </a:lnTo>
                  <a:lnTo>
                    <a:pt x="26844" y="52577"/>
                  </a:lnTo>
                  <a:lnTo>
                    <a:pt x="28104" y="52716"/>
                  </a:lnTo>
                  <a:lnTo>
                    <a:pt x="29113" y="51938"/>
                  </a:lnTo>
                  <a:lnTo>
                    <a:pt x="30528" y="51294"/>
                  </a:lnTo>
                  <a:lnTo>
                    <a:pt x="31425" y="51164"/>
                  </a:lnTo>
                  <a:lnTo>
                    <a:pt x="32613" y="50331"/>
                  </a:lnTo>
                  <a:lnTo>
                    <a:pt x="31787" y="49605"/>
                  </a:lnTo>
                  <a:lnTo>
                    <a:pt x="31156" y="49434"/>
                  </a:lnTo>
                  <a:lnTo>
                    <a:pt x="30252" y="49434"/>
                  </a:lnTo>
                  <a:lnTo>
                    <a:pt x="29934" y="49043"/>
                  </a:lnTo>
                  <a:lnTo>
                    <a:pt x="29823" y="48813"/>
                  </a:lnTo>
                  <a:lnTo>
                    <a:pt x="29740" y="48280"/>
                  </a:lnTo>
                  <a:lnTo>
                    <a:pt x="29916" y="47773"/>
                  </a:lnTo>
                  <a:lnTo>
                    <a:pt x="30122" y="46351"/>
                  </a:lnTo>
                  <a:lnTo>
                    <a:pt x="30169" y="45522"/>
                  </a:lnTo>
                  <a:lnTo>
                    <a:pt x="29834" y="45473"/>
                  </a:lnTo>
                  <a:lnTo>
                    <a:pt x="29801" y="45603"/>
                  </a:lnTo>
                  <a:lnTo>
                    <a:pt x="29849" y="46009"/>
                  </a:lnTo>
                  <a:lnTo>
                    <a:pt x="28870" y="46095"/>
                  </a:lnTo>
                  <a:lnTo>
                    <a:pt x="28754" y="45961"/>
                  </a:lnTo>
                  <a:lnTo>
                    <a:pt x="28549" y="45008"/>
                  </a:lnTo>
                  <a:lnTo>
                    <a:pt x="28208" y="44532"/>
                  </a:lnTo>
                  <a:lnTo>
                    <a:pt x="27921" y="43818"/>
                  </a:lnTo>
                  <a:lnTo>
                    <a:pt x="28055" y="43230"/>
                  </a:lnTo>
                  <a:lnTo>
                    <a:pt x="28205" y="43092"/>
                  </a:lnTo>
                  <a:lnTo>
                    <a:pt x="29341" y="43036"/>
                  </a:lnTo>
                  <a:lnTo>
                    <a:pt x="30059" y="43230"/>
                  </a:lnTo>
                  <a:lnTo>
                    <a:pt x="30339" y="43259"/>
                  </a:lnTo>
                  <a:lnTo>
                    <a:pt x="30489" y="43189"/>
                  </a:lnTo>
                  <a:lnTo>
                    <a:pt x="30634" y="42344"/>
                  </a:lnTo>
                  <a:lnTo>
                    <a:pt x="30593" y="42005"/>
                  </a:lnTo>
                  <a:lnTo>
                    <a:pt x="29988" y="41488"/>
                  </a:lnTo>
                  <a:lnTo>
                    <a:pt x="29715" y="41511"/>
                  </a:lnTo>
                  <a:lnTo>
                    <a:pt x="29644" y="41146"/>
                  </a:lnTo>
                  <a:lnTo>
                    <a:pt x="29890" y="40093"/>
                  </a:lnTo>
                  <a:lnTo>
                    <a:pt x="30687" y="38861"/>
                  </a:lnTo>
                  <a:lnTo>
                    <a:pt x="31094" y="38541"/>
                  </a:lnTo>
                  <a:lnTo>
                    <a:pt x="31667" y="37916"/>
                  </a:lnTo>
                  <a:lnTo>
                    <a:pt x="32351" y="36090"/>
                  </a:lnTo>
                  <a:lnTo>
                    <a:pt x="32445" y="35401"/>
                  </a:lnTo>
                  <a:lnTo>
                    <a:pt x="33192" y="34376"/>
                  </a:lnTo>
                  <a:lnTo>
                    <a:pt x="32894" y="34069"/>
                  </a:lnTo>
                  <a:lnTo>
                    <a:pt x="31287" y="32869"/>
                  </a:lnTo>
                  <a:lnTo>
                    <a:pt x="31143" y="31978"/>
                  </a:lnTo>
                  <a:lnTo>
                    <a:pt x="31211" y="31707"/>
                  </a:lnTo>
                  <a:lnTo>
                    <a:pt x="30635" y="31490"/>
                  </a:lnTo>
                  <a:lnTo>
                    <a:pt x="30341" y="31508"/>
                  </a:lnTo>
                  <a:lnTo>
                    <a:pt x="29916" y="31118"/>
                  </a:lnTo>
                  <a:lnTo>
                    <a:pt x="29961" y="30925"/>
                  </a:lnTo>
                  <a:lnTo>
                    <a:pt x="30096" y="30740"/>
                  </a:lnTo>
                  <a:lnTo>
                    <a:pt x="30094" y="28986"/>
                  </a:lnTo>
                  <a:lnTo>
                    <a:pt x="30440" y="28838"/>
                  </a:lnTo>
                  <a:lnTo>
                    <a:pt x="31564" y="27936"/>
                  </a:lnTo>
                  <a:lnTo>
                    <a:pt x="32298" y="26741"/>
                  </a:lnTo>
                  <a:lnTo>
                    <a:pt x="32807" y="26049"/>
                  </a:lnTo>
                  <a:lnTo>
                    <a:pt x="30943" y="24836"/>
                  </a:lnTo>
                  <a:lnTo>
                    <a:pt x="30950" y="24698"/>
                  </a:lnTo>
                  <a:lnTo>
                    <a:pt x="30535" y="24533"/>
                  </a:lnTo>
                  <a:lnTo>
                    <a:pt x="28327" y="24454"/>
                  </a:lnTo>
                  <a:lnTo>
                    <a:pt x="27612" y="24667"/>
                  </a:lnTo>
                  <a:lnTo>
                    <a:pt x="27067" y="25160"/>
                  </a:lnTo>
                  <a:lnTo>
                    <a:pt x="26571" y="23050"/>
                  </a:lnTo>
                  <a:lnTo>
                    <a:pt x="27079" y="22251"/>
                  </a:lnTo>
                  <a:lnTo>
                    <a:pt x="27157" y="21026"/>
                  </a:lnTo>
                  <a:lnTo>
                    <a:pt x="27385" y="20502"/>
                  </a:lnTo>
                  <a:lnTo>
                    <a:pt x="27644" y="20301"/>
                  </a:lnTo>
                  <a:lnTo>
                    <a:pt x="27737" y="20118"/>
                  </a:lnTo>
                  <a:lnTo>
                    <a:pt x="28013" y="19129"/>
                  </a:lnTo>
                  <a:lnTo>
                    <a:pt x="28299" y="18370"/>
                  </a:lnTo>
                  <a:lnTo>
                    <a:pt x="28426" y="18180"/>
                  </a:lnTo>
                  <a:lnTo>
                    <a:pt x="28857" y="17860"/>
                  </a:lnTo>
                  <a:lnTo>
                    <a:pt x="29509" y="17026"/>
                  </a:lnTo>
                  <a:lnTo>
                    <a:pt x="29745" y="16576"/>
                  </a:lnTo>
                  <a:lnTo>
                    <a:pt x="30610" y="15959"/>
                  </a:lnTo>
                  <a:lnTo>
                    <a:pt x="30895" y="15873"/>
                  </a:lnTo>
                  <a:lnTo>
                    <a:pt x="30940" y="16193"/>
                  </a:lnTo>
                  <a:lnTo>
                    <a:pt x="30749" y="16829"/>
                  </a:lnTo>
                  <a:lnTo>
                    <a:pt x="31142" y="17449"/>
                  </a:lnTo>
                  <a:lnTo>
                    <a:pt x="31449" y="17484"/>
                  </a:lnTo>
                  <a:lnTo>
                    <a:pt x="32000" y="17350"/>
                  </a:lnTo>
                  <a:lnTo>
                    <a:pt x="32468" y="16900"/>
                  </a:lnTo>
                  <a:lnTo>
                    <a:pt x="32573" y="16368"/>
                  </a:lnTo>
                  <a:lnTo>
                    <a:pt x="33195" y="15717"/>
                  </a:lnTo>
                  <a:lnTo>
                    <a:pt x="34065" y="14635"/>
                  </a:lnTo>
                  <a:lnTo>
                    <a:pt x="34653" y="13753"/>
                  </a:lnTo>
                  <a:lnTo>
                    <a:pt x="35179" y="12629"/>
                  </a:lnTo>
                  <a:lnTo>
                    <a:pt x="34624" y="12190"/>
                  </a:lnTo>
                  <a:lnTo>
                    <a:pt x="33398" y="11974"/>
                  </a:lnTo>
                  <a:lnTo>
                    <a:pt x="32372" y="11241"/>
                  </a:lnTo>
                  <a:lnTo>
                    <a:pt x="32289" y="10936"/>
                  </a:lnTo>
                  <a:lnTo>
                    <a:pt x="32312" y="10177"/>
                  </a:lnTo>
                  <a:lnTo>
                    <a:pt x="32720" y="9743"/>
                  </a:lnTo>
                  <a:lnTo>
                    <a:pt x="32668" y="9515"/>
                  </a:lnTo>
                  <a:lnTo>
                    <a:pt x="32305" y="9320"/>
                  </a:lnTo>
                  <a:lnTo>
                    <a:pt x="31852" y="9645"/>
                  </a:lnTo>
                  <a:lnTo>
                    <a:pt x="31658" y="9824"/>
                  </a:lnTo>
                  <a:lnTo>
                    <a:pt x="31425" y="9938"/>
                  </a:lnTo>
                  <a:lnTo>
                    <a:pt x="31140" y="9873"/>
                  </a:lnTo>
                  <a:lnTo>
                    <a:pt x="30713" y="10084"/>
                  </a:lnTo>
                  <a:lnTo>
                    <a:pt x="30066" y="10035"/>
                  </a:lnTo>
                  <a:lnTo>
                    <a:pt x="29845" y="9726"/>
                  </a:lnTo>
                  <a:lnTo>
                    <a:pt x="29340" y="9352"/>
                  </a:lnTo>
                  <a:lnTo>
                    <a:pt x="28408" y="9043"/>
                  </a:lnTo>
                  <a:lnTo>
                    <a:pt x="28253" y="9141"/>
                  </a:lnTo>
                  <a:lnTo>
                    <a:pt x="28188" y="9401"/>
                  </a:lnTo>
                  <a:lnTo>
                    <a:pt x="28007" y="9434"/>
                  </a:lnTo>
                  <a:lnTo>
                    <a:pt x="27670" y="9255"/>
                  </a:lnTo>
                  <a:lnTo>
                    <a:pt x="27398" y="9466"/>
                  </a:lnTo>
                  <a:lnTo>
                    <a:pt x="27693" y="9133"/>
                  </a:lnTo>
                  <a:lnTo>
                    <a:pt x="27825" y="9224"/>
                  </a:lnTo>
                  <a:lnTo>
                    <a:pt x="28357" y="8689"/>
                  </a:lnTo>
                  <a:lnTo>
                    <a:pt x="28619" y="8968"/>
                  </a:lnTo>
                  <a:lnTo>
                    <a:pt x="28874" y="8901"/>
                  </a:lnTo>
                  <a:lnTo>
                    <a:pt x="29339" y="9206"/>
                  </a:lnTo>
                  <a:lnTo>
                    <a:pt x="29538" y="9224"/>
                  </a:lnTo>
                  <a:lnTo>
                    <a:pt x="30000" y="7964"/>
                  </a:lnTo>
                  <a:lnTo>
                    <a:pt x="30079" y="7402"/>
                  </a:lnTo>
                  <a:lnTo>
                    <a:pt x="29483" y="7112"/>
                  </a:lnTo>
                  <a:lnTo>
                    <a:pt x="30281" y="6224"/>
                  </a:lnTo>
                  <a:lnTo>
                    <a:pt x="31162" y="5281"/>
                  </a:lnTo>
                  <a:lnTo>
                    <a:pt x="31183" y="5438"/>
                  </a:lnTo>
                  <a:lnTo>
                    <a:pt x="31237" y="5751"/>
                  </a:lnTo>
                  <a:lnTo>
                    <a:pt x="32253" y="7563"/>
                  </a:lnTo>
                  <a:lnTo>
                    <a:pt x="33288" y="7492"/>
                  </a:lnTo>
                  <a:lnTo>
                    <a:pt x="33797" y="6154"/>
                  </a:lnTo>
                  <a:lnTo>
                    <a:pt x="34229" y="6495"/>
                  </a:lnTo>
                  <a:lnTo>
                    <a:pt x="34627" y="6287"/>
                  </a:lnTo>
                  <a:lnTo>
                    <a:pt x="35640" y="5975"/>
                  </a:lnTo>
                  <a:lnTo>
                    <a:pt x="35827" y="6809"/>
                  </a:lnTo>
                  <a:lnTo>
                    <a:pt x="36771" y="7103"/>
                  </a:lnTo>
                  <a:lnTo>
                    <a:pt x="38093" y="7346"/>
                  </a:lnTo>
                  <a:lnTo>
                    <a:pt x="38291" y="6881"/>
                  </a:lnTo>
                  <a:lnTo>
                    <a:pt x="38651" y="6676"/>
                  </a:lnTo>
                  <a:lnTo>
                    <a:pt x="38795" y="6734"/>
                  </a:lnTo>
                  <a:lnTo>
                    <a:pt x="38972" y="6614"/>
                  </a:lnTo>
                  <a:lnTo>
                    <a:pt x="38711" y="6214"/>
                  </a:lnTo>
                  <a:lnTo>
                    <a:pt x="37995" y="6844"/>
                  </a:lnTo>
                  <a:lnTo>
                    <a:pt x="37349" y="6635"/>
                  </a:lnTo>
                  <a:lnTo>
                    <a:pt x="37196" y="6021"/>
                  </a:lnTo>
                  <a:lnTo>
                    <a:pt x="37251" y="5529"/>
                  </a:lnTo>
                  <a:lnTo>
                    <a:pt x="37335" y="5336"/>
                  </a:lnTo>
                  <a:lnTo>
                    <a:pt x="37702" y="5169"/>
                  </a:lnTo>
                  <a:lnTo>
                    <a:pt x="37709" y="4808"/>
                  </a:lnTo>
                  <a:lnTo>
                    <a:pt x="37628" y="4666"/>
                  </a:lnTo>
                  <a:lnTo>
                    <a:pt x="37132" y="5161"/>
                  </a:lnTo>
                  <a:lnTo>
                    <a:pt x="36978" y="5673"/>
                  </a:lnTo>
                  <a:lnTo>
                    <a:pt x="36678" y="5916"/>
                  </a:lnTo>
                  <a:lnTo>
                    <a:pt x="36510" y="5577"/>
                  </a:lnTo>
                  <a:lnTo>
                    <a:pt x="36559" y="5429"/>
                  </a:lnTo>
                  <a:lnTo>
                    <a:pt x="36529" y="5194"/>
                  </a:lnTo>
                  <a:lnTo>
                    <a:pt x="36327" y="4684"/>
                  </a:lnTo>
                  <a:lnTo>
                    <a:pt x="36079" y="4394"/>
                  </a:lnTo>
                  <a:lnTo>
                    <a:pt x="35585" y="4391"/>
                  </a:lnTo>
                  <a:lnTo>
                    <a:pt x="35143" y="4425"/>
                  </a:lnTo>
                  <a:lnTo>
                    <a:pt x="34696" y="3783"/>
                  </a:lnTo>
                  <a:lnTo>
                    <a:pt x="34583" y="3325"/>
                  </a:lnTo>
                  <a:lnTo>
                    <a:pt x="34625" y="3106"/>
                  </a:lnTo>
                  <a:lnTo>
                    <a:pt x="34392" y="2745"/>
                  </a:lnTo>
                  <a:lnTo>
                    <a:pt x="33601" y="250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8" name="pg239">
              <a:extLst>
                <a:ext uri="{FF2B5EF4-FFF2-40B4-BE49-F238E27FC236}">
                  <a16:creationId xmlns:a16="http://schemas.microsoft.com/office/drawing/2014/main" id="{FD381F89-8458-5442-BE9F-92ACC920FDD0}"/>
                </a:ext>
              </a:extLst>
            </p:cNvPr>
            <p:cNvSpPr/>
            <p:nvPr/>
          </p:nvSpPr>
          <p:spPr>
            <a:xfrm>
              <a:off x="6902687" y="3354851"/>
              <a:ext cx="9057" cy="16420"/>
            </a:xfrm>
            <a:custGeom>
              <a:avLst/>
              <a:gdLst/>
              <a:ahLst/>
              <a:cxnLst/>
              <a:rect l="0" t="0" r="0" b="0"/>
              <a:pathLst>
                <a:path w="9057" h="16420">
                  <a:moveTo>
                    <a:pt x="6861" y="0"/>
                  </a:moveTo>
                  <a:lnTo>
                    <a:pt x="6495" y="189"/>
                  </a:lnTo>
                  <a:lnTo>
                    <a:pt x="5873" y="699"/>
                  </a:lnTo>
                  <a:lnTo>
                    <a:pt x="5384" y="1421"/>
                  </a:lnTo>
                  <a:lnTo>
                    <a:pt x="4561" y="1793"/>
                  </a:lnTo>
                  <a:lnTo>
                    <a:pt x="3312" y="2012"/>
                  </a:lnTo>
                  <a:lnTo>
                    <a:pt x="2865" y="1867"/>
                  </a:lnTo>
                  <a:lnTo>
                    <a:pt x="2648" y="1599"/>
                  </a:lnTo>
                  <a:lnTo>
                    <a:pt x="2059" y="1786"/>
                  </a:lnTo>
                  <a:lnTo>
                    <a:pt x="1154" y="3378"/>
                  </a:lnTo>
                  <a:lnTo>
                    <a:pt x="260" y="5455"/>
                  </a:lnTo>
                  <a:lnTo>
                    <a:pt x="0" y="6337"/>
                  </a:lnTo>
                  <a:lnTo>
                    <a:pt x="0" y="6519"/>
                  </a:lnTo>
                  <a:lnTo>
                    <a:pt x="484" y="7386"/>
                  </a:lnTo>
                  <a:lnTo>
                    <a:pt x="634" y="8175"/>
                  </a:lnTo>
                  <a:lnTo>
                    <a:pt x="1744" y="8763"/>
                  </a:lnTo>
                  <a:lnTo>
                    <a:pt x="1889" y="9853"/>
                  </a:lnTo>
                  <a:lnTo>
                    <a:pt x="1562" y="11758"/>
                  </a:lnTo>
                  <a:lnTo>
                    <a:pt x="1361" y="12192"/>
                  </a:lnTo>
                  <a:lnTo>
                    <a:pt x="2276" y="13566"/>
                  </a:lnTo>
                  <a:lnTo>
                    <a:pt x="2336" y="14069"/>
                  </a:lnTo>
                  <a:lnTo>
                    <a:pt x="1983" y="14913"/>
                  </a:lnTo>
                  <a:lnTo>
                    <a:pt x="1971" y="15282"/>
                  </a:lnTo>
                  <a:lnTo>
                    <a:pt x="2198" y="15702"/>
                  </a:lnTo>
                  <a:lnTo>
                    <a:pt x="2478" y="15974"/>
                  </a:lnTo>
                  <a:lnTo>
                    <a:pt x="3076" y="16293"/>
                  </a:lnTo>
                  <a:lnTo>
                    <a:pt x="3383" y="16420"/>
                  </a:lnTo>
                  <a:lnTo>
                    <a:pt x="4455" y="16309"/>
                  </a:lnTo>
                  <a:lnTo>
                    <a:pt x="5467" y="15602"/>
                  </a:lnTo>
                  <a:lnTo>
                    <a:pt x="6588" y="15392"/>
                  </a:lnTo>
                  <a:lnTo>
                    <a:pt x="6211" y="14889"/>
                  </a:lnTo>
                  <a:lnTo>
                    <a:pt x="7184" y="15159"/>
                  </a:lnTo>
                  <a:lnTo>
                    <a:pt x="8863" y="15104"/>
                  </a:lnTo>
                  <a:lnTo>
                    <a:pt x="9057" y="14222"/>
                  </a:lnTo>
                  <a:lnTo>
                    <a:pt x="8963" y="14093"/>
                  </a:lnTo>
                  <a:lnTo>
                    <a:pt x="8664" y="13981"/>
                  </a:lnTo>
                  <a:lnTo>
                    <a:pt x="7895" y="13979"/>
                  </a:lnTo>
                  <a:lnTo>
                    <a:pt x="8173" y="11945"/>
                  </a:lnTo>
                  <a:lnTo>
                    <a:pt x="8423" y="11085"/>
                  </a:lnTo>
                  <a:lnTo>
                    <a:pt x="7901" y="10062"/>
                  </a:lnTo>
                  <a:lnTo>
                    <a:pt x="7667" y="8596"/>
                  </a:lnTo>
                  <a:lnTo>
                    <a:pt x="7619" y="7814"/>
                  </a:lnTo>
                  <a:lnTo>
                    <a:pt x="7806" y="6854"/>
                  </a:lnTo>
                  <a:lnTo>
                    <a:pt x="7766" y="6381"/>
                  </a:lnTo>
                  <a:lnTo>
                    <a:pt x="6774" y="6165"/>
                  </a:lnTo>
                  <a:lnTo>
                    <a:pt x="5868" y="5615"/>
                  </a:lnTo>
                  <a:lnTo>
                    <a:pt x="5924" y="5365"/>
                  </a:lnTo>
                  <a:lnTo>
                    <a:pt x="6189" y="4837"/>
                  </a:lnTo>
                  <a:lnTo>
                    <a:pt x="6152" y="3743"/>
                  </a:lnTo>
                  <a:lnTo>
                    <a:pt x="6253" y="3564"/>
                  </a:lnTo>
                  <a:lnTo>
                    <a:pt x="6759" y="3267"/>
                  </a:lnTo>
                  <a:lnTo>
                    <a:pt x="7013" y="2757"/>
                  </a:lnTo>
                  <a:lnTo>
                    <a:pt x="7073" y="2169"/>
                  </a:lnTo>
                  <a:lnTo>
                    <a:pt x="7748" y="904"/>
                  </a:lnTo>
                  <a:lnTo>
                    <a:pt x="6797" y="40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9" name="pg240">
              <a:extLst>
                <a:ext uri="{FF2B5EF4-FFF2-40B4-BE49-F238E27FC236}">
                  <a16:creationId xmlns:a16="http://schemas.microsoft.com/office/drawing/2014/main" id="{E8E851F9-743E-5D47-AF91-BC4DB7ED4700}"/>
                </a:ext>
              </a:extLst>
            </p:cNvPr>
            <p:cNvSpPr/>
            <p:nvPr/>
          </p:nvSpPr>
          <p:spPr>
            <a:xfrm>
              <a:off x="6900792" y="3339577"/>
              <a:ext cx="2635" cy="2143"/>
            </a:xfrm>
            <a:custGeom>
              <a:avLst/>
              <a:gdLst/>
              <a:ahLst/>
              <a:cxnLst/>
              <a:rect l="0" t="0" r="0" b="0"/>
              <a:pathLst>
                <a:path w="2635" h="2143">
                  <a:moveTo>
                    <a:pt x="108" y="0"/>
                  </a:moveTo>
                  <a:lnTo>
                    <a:pt x="0" y="223"/>
                  </a:lnTo>
                  <a:lnTo>
                    <a:pt x="1247" y="2143"/>
                  </a:lnTo>
                  <a:lnTo>
                    <a:pt x="2404" y="1919"/>
                  </a:lnTo>
                  <a:lnTo>
                    <a:pt x="2635" y="1781"/>
                  </a:lnTo>
                  <a:lnTo>
                    <a:pt x="2389" y="1286"/>
                  </a:lnTo>
                  <a:lnTo>
                    <a:pt x="1679" y="31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0" name="pg241">
              <a:extLst>
                <a:ext uri="{FF2B5EF4-FFF2-40B4-BE49-F238E27FC236}">
                  <a16:creationId xmlns:a16="http://schemas.microsoft.com/office/drawing/2014/main" id="{861B3370-64F7-6F47-BBA6-882FB054BD0D}"/>
                </a:ext>
              </a:extLst>
            </p:cNvPr>
            <p:cNvSpPr/>
            <p:nvPr/>
          </p:nvSpPr>
          <p:spPr>
            <a:xfrm>
              <a:off x="6919015" y="3358451"/>
              <a:ext cx="70469" cy="54141"/>
            </a:xfrm>
            <a:custGeom>
              <a:avLst/>
              <a:gdLst/>
              <a:ahLst/>
              <a:cxnLst/>
              <a:rect l="0" t="0" r="0" b="0"/>
              <a:pathLst>
                <a:path w="70469" h="54141">
                  <a:moveTo>
                    <a:pt x="17038" y="41672"/>
                  </a:moveTo>
                  <a:lnTo>
                    <a:pt x="17228" y="39762"/>
                  </a:lnTo>
                  <a:lnTo>
                    <a:pt x="17209" y="39321"/>
                  </a:lnTo>
                  <a:lnTo>
                    <a:pt x="17085" y="38883"/>
                  </a:lnTo>
                  <a:lnTo>
                    <a:pt x="16373" y="37533"/>
                  </a:lnTo>
                  <a:lnTo>
                    <a:pt x="15933" y="37680"/>
                  </a:lnTo>
                  <a:lnTo>
                    <a:pt x="15092" y="38151"/>
                  </a:lnTo>
                  <a:lnTo>
                    <a:pt x="14405" y="37647"/>
                  </a:lnTo>
                  <a:lnTo>
                    <a:pt x="13719" y="36996"/>
                  </a:lnTo>
                  <a:lnTo>
                    <a:pt x="13149" y="36817"/>
                  </a:lnTo>
                  <a:lnTo>
                    <a:pt x="12398" y="36996"/>
                  </a:lnTo>
                  <a:lnTo>
                    <a:pt x="12191" y="36687"/>
                  </a:lnTo>
                  <a:lnTo>
                    <a:pt x="12414" y="36109"/>
                  </a:lnTo>
                  <a:lnTo>
                    <a:pt x="14536" y="35729"/>
                  </a:lnTo>
                  <a:lnTo>
                    <a:pt x="14457" y="34654"/>
                  </a:lnTo>
                  <a:lnTo>
                    <a:pt x="13431" y="34394"/>
                  </a:lnTo>
                  <a:lnTo>
                    <a:pt x="12639" y="34323"/>
                  </a:lnTo>
                  <a:lnTo>
                    <a:pt x="12285" y="34324"/>
                  </a:lnTo>
                  <a:lnTo>
                    <a:pt x="11957" y="34486"/>
                  </a:lnTo>
                  <a:lnTo>
                    <a:pt x="11410" y="33608"/>
                  </a:lnTo>
                  <a:lnTo>
                    <a:pt x="11673" y="32832"/>
                  </a:lnTo>
                  <a:lnTo>
                    <a:pt x="11376" y="31889"/>
                  </a:lnTo>
                  <a:lnTo>
                    <a:pt x="10473" y="30520"/>
                  </a:lnTo>
                  <a:lnTo>
                    <a:pt x="10663" y="29693"/>
                  </a:lnTo>
                  <a:lnTo>
                    <a:pt x="10819" y="29677"/>
                  </a:lnTo>
                  <a:lnTo>
                    <a:pt x="10845" y="29856"/>
                  </a:lnTo>
                  <a:lnTo>
                    <a:pt x="11026" y="29986"/>
                  </a:lnTo>
                  <a:lnTo>
                    <a:pt x="11866" y="30103"/>
                  </a:lnTo>
                  <a:lnTo>
                    <a:pt x="12826" y="29384"/>
                  </a:lnTo>
                  <a:lnTo>
                    <a:pt x="13305" y="29335"/>
                  </a:lnTo>
                  <a:lnTo>
                    <a:pt x="12929" y="28164"/>
                  </a:lnTo>
                  <a:lnTo>
                    <a:pt x="12742" y="27279"/>
                  </a:lnTo>
                  <a:lnTo>
                    <a:pt x="12747" y="26958"/>
                  </a:lnTo>
                  <a:lnTo>
                    <a:pt x="12898" y="26775"/>
                  </a:lnTo>
                  <a:lnTo>
                    <a:pt x="13240" y="26586"/>
                  </a:lnTo>
                  <a:lnTo>
                    <a:pt x="14366" y="26180"/>
                  </a:lnTo>
                  <a:lnTo>
                    <a:pt x="14781" y="25871"/>
                  </a:lnTo>
                  <a:lnTo>
                    <a:pt x="15363" y="25171"/>
                  </a:lnTo>
                  <a:lnTo>
                    <a:pt x="15837" y="24760"/>
                  </a:lnTo>
                  <a:lnTo>
                    <a:pt x="15589" y="24639"/>
                  </a:lnTo>
                  <a:lnTo>
                    <a:pt x="15325" y="24472"/>
                  </a:lnTo>
                  <a:lnTo>
                    <a:pt x="15014" y="23203"/>
                  </a:lnTo>
                  <a:lnTo>
                    <a:pt x="14742" y="22813"/>
                  </a:lnTo>
                  <a:lnTo>
                    <a:pt x="15338" y="22715"/>
                  </a:lnTo>
                  <a:lnTo>
                    <a:pt x="15299" y="21088"/>
                  </a:lnTo>
                  <a:lnTo>
                    <a:pt x="13913" y="21137"/>
                  </a:lnTo>
                  <a:lnTo>
                    <a:pt x="11943" y="20902"/>
                  </a:lnTo>
                  <a:lnTo>
                    <a:pt x="11427" y="20942"/>
                  </a:lnTo>
                  <a:lnTo>
                    <a:pt x="10094" y="20568"/>
                  </a:lnTo>
                  <a:lnTo>
                    <a:pt x="9058" y="20552"/>
                  </a:lnTo>
                  <a:lnTo>
                    <a:pt x="8346" y="20421"/>
                  </a:lnTo>
                  <a:lnTo>
                    <a:pt x="7815" y="19982"/>
                  </a:lnTo>
                  <a:lnTo>
                    <a:pt x="7854" y="19641"/>
                  </a:lnTo>
                  <a:lnTo>
                    <a:pt x="8721" y="19380"/>
                  </a:lnTo>
                  <a:lnTo>
                    <a:pt x="9666" y="19380"/>
                  </a:lnTo>
                  <a:lnTo>
                    <a:pt x="9668" y="18902"/>
                  </a:lnTo>
                  <a:lnTo>
                    <a:pt x="7820" y="18904"/>
                  </a:lnTo>
                  <a:lnTo>
                    <a:pt x="7103" y="18777"/>
                  </a:lnTo>
                  <a:lnTo>
                    <a:pt x="4234" y="17314"/>
                  </a:lnTo>
                  <a:lnTo>
                    <a:pt x="3762" y="16924"/>
                  </a:lnTo>
                  <a:lnTo>
                    <a:pt x="3358" y="16265"/>
                  </a:lnTo>
                  <a:lnTo>
                    <a:pt x="3130" y="16047"/>
                  </a:lnTo>
                  <a:lnTo>
                    <a:pt x="1918" y="15167"/>
                  </a:lnTo>
                  <a:lnTo>
                    <a:pt x="1307" y="14948"/>
                  </a:lnTo>
                  <a:lnTo>
                    <a:pt x="0" y="14912"/>
                  </a:lnTo>
                  <a:lnTo>
                    <a:pt x="395" y="13642"/>
                  </a:lnTo>
                  <a:lnTo>
                    <a:pt x="2204" y="13624"/>
                  </a:lnTo>
                  <a:lnTo>
                    <a:pt x="2457" y="13114"/>
                  </a:lnTo>
                  <a:lnTo>
                    <a:pt x="2235" y="12466"/>
                  </a:lnTo>
                  <a:lnTo>
                    <a:pt x="2001" y="12265"/>
                  </a:lnTo>
                  <a:lnTo>
                    <a:pt x="2361" y="11141"/>
                  </a:lnTo>
                  <a:lnTo>
                    <a:pt x="2800" y="10282"/>
                  </a:lnTo>
                  <a:lnTo>
                    <a:pt x="3588" y="9015"/>
                  </a:lnTo>
                  <a:lnTo>
                    <a:pt x="4037" y="8629"/>
                  </a:lnTo>
                  <a:lnTo>
                    <a:pt x="5379" y="9779"/>
                  </a:lnTo>
                  <a:lnTo>
                    <a:pt x="5694" y="10358"/>
                  </a:lnTo>
                  <a:lnTo>
                    <a:pt x="7785" y="10467"/>
                  </a:lnTo>
                  <a:lnTo>
                    <a:pt x="8087" y="10353"/>
                  </a:lnTo>
                  <a:lnTo>
                    <a:pt x="8281" y="9800"/>
                  </a:lnTo>
                  <a:lnTo>
                    <a:pt x="7893" y="8531"/>
                  </a:lnTo>
                  <a:lnTo>
                    <a:pt x="7763" y="8108"/>
                  </a:lnTo>
                  <a:lnTo>
                    <a:pt x="7711" y="7702"/>
                  </a:lnTo>
                  <a:lnTo>
                    <a:pt x="7743" y="7229"/>
                  </a:lnTo>
                  <a:lnTo>
                    <a:pt x="6424" y="3104"/>
                  </a:lnTo>
                  <a:lnTo>
                    <a:pt x="5088" y="2750"/>
                  </a:lnTo>
                  <a:lnTo>
                    <a:pt x="5374" y="1678"/>
                  </a:lnTo>
                  <a:lnTo>
                    <a:pt x="5038" y="1696"/>
                  </a:lnTo>
                  <a:lnTo>
                    <a:pt x="4893" y="1441"/>
                  </a:lnTo>
                  <a:lnTo>
                    <a:pt x="5432" y="1017"/>
                  </a:lnTo>
                  <a:lnTo>
                    <a:pt x="5303" y="0"/>
                  </a:lnTo>
                  <a:lnTo>
                    <a:pt x="6248" y="614"/>
                  </a:lnTo>
                  <a:lnTo>
                    <a:pt x="8954" y="2659"/>
                  </a:lnTo>
                  <a:lnTo>
                    <a:pt x="9951" y="3296"/>
                  </a:lnTo>
                  <a:lnTo>
                    <a:pt x="10841" y="3702"/>
                  </a:lnTo>
                  <a:lnTo>
                    <a:pt x="13240" y="4270"/>
                  </a:lnTo>
                  <a:lnTo>
                    <a:pt x="13298" y="4575"/>
                  </a:lnTo>
                  <a:lnTo>
                    <a:pt x="13305" y="5587"/>
                  </a:lnTo>
                  <a:lnTo>
                    <a:pt x="18678" y="6661"/>
                  </a:lnTo>
                  <a:lnTo>
                    <a:pt x="19380" y="7016"/>
                  </a:lnTo>
                  <a:lnTo>
                    <a:pt x="19254" y="7274"/>
                  </a:lnTo>
                  <a:lnTo>
                    <a:pt x="19661" y="7612"/>
                  </a:lnTo>
                  <a:lnTo>
                    <a:pt x="20128" y="7017"/>
                  </a:lnTo>
                  <a:lnTo>
                    <a:pt x="20132" y="6750"/>
                  </a:lnTo>
                  <a:lnTo>
                    <a:pt x="19934" y="5945"/>
                  </a:lnTo>
                  <a:lnTo>
                    <a:pt x="23663" y="5913"/>
                  </a:lnTo>
                  <a:lnTo>
                    <a:pt x="23417" y="7051"/>
                  </a:lnTo>
                  <a:lnTo>
                    <a:pt x="25419" y="7128"/>
                  </a:lnTo>
                  <a:lnTo>
                    <a:pt x="25315" y="6859"/>
                  </a:lnTo>
                  <a:lnTo>
                    <a:pt x="26538" y="6894"/>
                  </a:lnTo>
                  <a:lnTo>
                    <a:pt x="26797" y="6140"/>
                  </a:lnTo>
                  <a:lnTo>
                    <a:pt x="26991" y="4400"/>
                  </a:lnTo>
                  <a:lnTo>
                    <a:pt x="27198" y="4302"/>
                  </a:lnTo>
                  <a:lnTo>
                    <a:pt x="27068" y="5506"/>
                  </a:lnTo>
                  <a:lnTo>
                    <a:pt x="27612" y="5604"/>
                  </a:lnTo>
                  <a:lnTo>
                    <a:pt x="27871" y="5230"/>
                  </a:lnTo>
                  <a:lnTo>
                    <a:pt x="28739" y="5587"/>
                  </a:lnTo>
                  <a:lnTo>
                    <a:pt x="29904" y="5327"/>
                  </a:lnTo>
                  <a:lnTo>
                    <a:pt x="30176" y="5408"/>
                  </a:lnTo>
                  <a:lnTo>
                    <a:pt x="30807" y="6601"/>
                  </a:lnTo>
                  <a:lnTo>
                    <a:pt x="31005" y="6693"/>
                  </a:lnTo>
                  <a:lnTo>
                    <a:pt x="31289" y="6466"/>
                  </a:lnTo>
                  <a:lnTo>
                    <a:pt x="32079" y="6205"/>
                  </a:lnTo>
                  <a:lnTo>
                    <a:pt x="32947" y="7295"/>
                  </a:lnTo>
                  <a:lnTo>
                    <a:pt x="33012" y="7783"/>
                  </a:lnTo>
                  <a:lnTo>
                    <a:pt x="33348" y="7751"/>
                  </a:lnTo>
                  <a:lnTo>
                    <a:pt x="33918" y="7393"/>
                  </a:lnTo>
                  <a:lnTo>
                    <a:pt x="34154" y="4636"/>
                  </a:lnTo>
                  <a:lnTo>
                    <a:pt x="34421" y="4729"/>
                  </a:lnTo>
                  <a:lnTo>
                    <a:pt x="34711" y="5005"/>
                  </a:lnTo>
                  <a:lnTo>
                    <a:pt x="35022" y="5152"/>
                  </a:lnTo>
                  <a:lnTo>
                    <a:pt x="35682" y="5227"/>
                  </a:lnTo>
                  <a:lnTo>
                    <a:pt x="36749" y="5179"/>
                  </a:lnTo>
                  <a:lnTo>
                    <a:pt x="36779" y="5539"/>
                  </a:lnTo>
                  <a:lnTo>
                    <a:pt x="37569" y="6010"/>
                  </a:lnTo>
                  <a:lnTo>
                    <a:pt x="38385" y="8580"/>
                  </a:lnTo>
                  <a:lnTo>
                    <a:pt x="38592" y="8841"/>
                  </a:lnTo>
                  <a:lnTo>
                    <a:pt x="39576" y="9475"/>
                  </a:lnTo>
                  <a:lnTo>
                    <a:pt x="40068" y="10044"/>
                  </a:lnTo>
                  <a:lnTo>
                    <a:pt x="39887" y="10923"/>
                  </a:lnTo>
                  <a:lnTo>
                    <a:pt x="39589" y="11557"/>
                  </a:lnTo>
                  <a:lnTo>
                    <a:pt x="39913" y="12012"/>
                  </a:lnTo>
                  <a:lnTo>
                    <a:pt x="40107" y="12370"/>
                  </a:lnTo>
                  <a:lnTo>
                    <a:pt x="40068" y="12582"/>
                  </a:lnTo>
                  <a:lnTo>
                    <a:pt x="40249" y="13102"/>
                  </a:lnTo>
                  <a:lnTo>
                    <a:pt x="40638" y="13037"/>
                  </a:lnTo>
                  <a:lnTo>
                    <a:pt x="40962" y="13232"/>
                  </a:lnTo>
                  <a:lnTo>
                    <a:pt x="41195" y="13574"/>
                  </a:lnTo>
                  <a:lnTo>
                    <a:pt x="41725" y="13980"/>
                  </a:lnTo>
                  <a:lnTo>
                    <a:pt x="42251" y="14269"/>
                  </a:lnTo>
                  <a:lnTo>
                    <a:pt x="42943" y="14647"/>
                  </a:lnTo>
                  <a:lnTo>
                    <a:pt x="43240" y="14810"/>
                  </a:lnTo>
                  <a:lnTo>
                    <a:pt x="43849" y="14875"/>
                  </a:lnTo>
                  <a:lnTo>
                    <a:pt x="44678" y="15119"/>
                  </a:lnTo>
                  <a:lnTo>
                    <a:pt x="45211" y="15499"/>
                  </a:lnTo>
                  <a:lnTo>
                    <a:pt x="45636" y="15802"/>
                  </a:lnTo>
                  <a:lnTo>
                    <a:pt x="46063" y="16339"/>
                  </a:lnTo>
                  <a:lnTo>
                    <a:pt x="46659" y="16908"/>
                  </a:lnTo>
                  <a:lnTo>
                    <a:pt x="47202" y="17169"/>
                  </a:lnTo>
                  <a:lnTo>
                    <a:pt x="48141" y="17470"/>
                  </a:lnTo>
                  <a:lnTo>
                    <a:pt x="48717" y="17608"/>
                  </a:lnTo>
                  <a:lnTo>
                    <a:pt x="49093" y="17510"/>
                  </a:lnTo>
                  <a:lnTo>
                    <a:pt x="49611" y="17835"/>
                  </a:lnTo>
                  <a:lnTo>
                    <a:pt x="50219" y="18437"/>
                  </a:lnTo>
                  <a:lnTo>
                    <a:pt x="50297" y="18746"/>
                  </a:lnTo>
                  <a:lnTo>
                    <a:pt x="50802" y="19104"/>
                  </a:lnTo>
                  <a:lnTo>
                    <a:pt x="50942" y="19933"/>
                  </a:lnTo>
                  <a:lnTo>
                    <a:pt x="51120" y="20362"/>
                  </a:lnTo>
                  <a:lnTo>
                    <a:pt x="51238" y="21054"/>
                  </a:lnTo>
                  <a:lnTo>
                    <a:pt x="51174" y="21364"/>
                  </a:lnTo>
                  <a:lnTo>
                    <a:pt x="50878" y="21848"/>
                  </a:lnTo>
                  <a:lnTo>
                    <a:pt x="50608" y="21691"/>
                  </a:lnTo>
                  <a:lnTo>
                    <a:pt x="50944" y="21105"/>
                  </a:lnTo>
                  <a:lnTo>
                    <a:pt x="50077" y="20975"/>
                  </a:lnTo>
                  <a:lnTo>
                    <a:pt x="49572" y="21642"/>
                  </a:lnTo>
                  <a:lnTo>
                    <a:pt x="49132" y="21333"/>
                  </a:lnTo>
                  <a:lnTo>
                    <a:pt x="48769" y="21967"/>
                  </a:lnTo>
                  <a:lnTo>
                    <a:pt x="48808" y="22601"/>
                  </a:lnTo>
                  <a:lnTo>
                    <a:pt x="48161" y="23447"/>
                  </a:lnTo>
                  <a:lnTo>
                    <a:pt x="46604" y="23251"/>
                  </a:lnTo>
                  <a:lnTo>
                    <a:pt x="46607" y="23496"/>
                  </a:lnTo>
                  <a:lnTo>
                    <a:pt x="47863" y="24244"/>
                  </a:lnTo>
                  <a:lnTo>
                    <a:pt x="47630" y="24504"/>
                  </a:lnTo>
                  <a:lnTo>
                    <a:pt x="48199" y="24537"/>
                  </a:lnTo>
                  <a:lnTo>
                    <a:pt x="47915" y="25057"/>
                  </a:lnTo>
                  <a:lnTo>
                    <a:pt x="49507" y="25301"/>
                  </a:lnTo>
                  <a:lnTo>
                    <a:pt x="48614" y="26212"/>
                  </a:lnTo>
                  <a:lnTo>
                    <a:pt x="48053" y="26030"/>
                  </a:lnTo>
                  <a:lnTo>
                    <a:pt x="47824" y="27335"/>
                  </a:lnTo>
                  <a:lnTo>
                    <a:pt x="47798" y="28262"/>
                  </a:lnTo>
                  <a:lnTo>
                    <a:pt x="48174" y="28262"/>
                  </a:lnTo>
                  <a:lnTo>
                    <a:pt x="48174" y="29710"/>
                  </a:lnTo>
                  <a:lnTo>
                    <a:pt x="48264" y="30214"/>
                  </a:lnTo>
                  <a:lnTo>
                    <a:pt x="49080" y="30864"/>
                  </a:lnTo>
                  <a:lnTo>
                    <a:pt x="57639" y="32833"/>
                  </a:lnTo>
                  <a:lnTo>
                    <a:pt x="57820" y="32719"/>
                  </a:lnTo>
                  <a:lnTo>
                    <a:pt x="59568" y="33939"/>
                  </a:lnTo>
                  <a:lnTo>
                    <a:pt x="59425" y="34231"/>
                  </a:lnTo>
                  <a:lnTo>
                    <a:pt x="60241" y="34606"/>
                  </a:lnTo>
                  <a:lnTo>
                    <a:pt x="60642" y="34459"/>
                  </a:lnTo>
                  <a:lnTo>
                    <a:pt x="61018" y="34524"/>
                  </a:lnTo>
                  <a:lnTo>
                    <a:pt x="61575" y="34931"/>
                  </a:lnTo>
                  <a:lnTo>
                    <a:pt x="61678" y="35289"/>
                  </a:lnTo>
                  <a:lnTo>
                    <a:pt x="61950" y="35403"/>
                  </a:lnTo>
                  <a:lnTo>
                    <a:pt x="63543" y="35647"/>
                  </a:lnTo>
                  <a:lnTo>
                    <a:pt x="64242" y="35435"/>
                  </a:lnTo>
                  <a:lnTo>
                    <a:pt x="65472" y="35321"/>
                  </a:lnTo>
                  <a:lnTo>
                    <a:pt x="65550" y="35451"/>
                  </a:lnTo>
                  <a:lnTo>
                    <a:pt x="65226" y="36281"/>
                  </a:lnTo>
                  <a:lnTo>
                    <a:pt x="65317" y="37224"/>
                  </a:lnTo>
                  <a:lnTo>
                    <a:pt x="64902" y="38087"/>
                  </a:lnTo>
                  <a:lnTo>
                    <a:pt x="66197" y="37712"/>
                  </a:lnTo>
                  <a:lnTo>
                    <a:pt x="66870" y="37696"/>
                  </a:lnTo>
                  <a:lnTo>
                    <a:pt x="66224" y="39199"/>
                  </a:lnTo>
                  <a:lnTo>
                    <a:pt x="66303" y="39707"/>
                  </a:lnTo>
                  <a:lnTo>
                    <a:pt x="66405" y="39897"/>
                  </a:lnTo>
                  <a:lnTo>
                    <a:pt x="67407" y="40919"/>
                  </a:lnTo>
                  <a:lnTo>
                    <a:pt x="67921" y="41690"/>
                  </a:lnTo>
                  <a:lnTo>
                    <a:pt x="67983" y="41966"/>
                  </a:lnTo>
                  <a:lnTo>
                    <a:pt x="68083" y="42098"/>
                  </a:lnTo>
                  <a:lnTo>
                    <a:pt x="68215" y="42174"/>
                  </a:lnTo>
                  <a:lnTo>
                    <a:pt x="69230" y="42231"/>
                  </a:lnTo>
                  <a:lnTo>
                    <a:pt x="70072" y="42577"/>
                  </a:lnTo>
                  <a:lnTo>
                    <a:pt x="70469" y="42827"/>
                  </a:lnTo>
                  <a:lnTo>
                    <a:pt x="69492" y="44357"/>
                  </a:lnTo>
                  <a:lnTo>
                    <a:pt x="68132" y="44984"/>
                  </a:lnTo>
                  <a:lnTo>
                    <a:pt x="67869" y="45937"/>
                  </a:lnTo>
                  <a:lnTo>
                    <a:pt x="67621" y="46088"/>
                  </a:lnTo>
                  <a:lnTo>
                    <a:pt x="65953" y="45747"/>
                  </a:lnTo>
                  <a:lnTo>
                    <a:pt x="65584" y="45596"/>
                  </a:lnTo>
                  <a:lnTo>
                    <a:pt x="64975" y="44888"/>
                  </a:lnTo>
                  <a:lnTo>
                    <a:pt x="64756" y="42629"/>
                  </a:lnTo>
                  <a:lnTo>
                    <a:pt x="63857" y="44662"/>
                  </a:lnTo>
                  <a:lnTo>
                    <a:pt x="63206" y="45596"/>
                  </a:lnTo>
                  <a:lnTo>
                    <a:pt x="63890" y="46687"/>
                  </a:lnTo>
                  <a:lnTo>
                    <a:pt x="64714" y="47475"/>
                  </a:lnTo>
                  <a:lnTo>
                    <a:pt x="64642" y="48782"/>
                  </a:lnTo>
                  <a:lnTo>
                    <a:pt x="64470" y="48979"/>
                  </a:lnTo>
                  <a:lnTo>
                    <a:pt x="63562" y="49315"/>
                  </a:lnTo>
                  <a:lnTo>
                    <a:pt x="63430" y="49448"/>
                  </a:lnTo>
                  <a:lnTo>
                    <a:pt x="63376" y="49820"/>
                  </a:lnTo>
                  <a:lnTo>
                    <a:pt x="63225" y="50135"/>
                  </a:lnTo>
                  <a:lnTo>
                    <a:pt x="62336" y="49932"/>
                  </a:lnTo>
                  <a:lnTo>
                    <a:pt x="61402" y="49575"/>
                  </a:lnTo>
                  <a:lnTo>
                    <a:pt x="60859" y="48469"/>
                  </a:lnTo>
                  <a:lnTo>
                    <a:pt x="60931" y="47910"/>
                  </a:lnTo>
                  <a:lnTo>
                    <a:pt x="60579" y="47876"/>
                  </a:lnTo>
                  <a:lnTo>
                    <a:pt x="60513" y="47605"/>
                  </a:lnTo>
                  <a:lnTo>
                    <a:pt x="60648" y="47530"/>
                  </a:lnTo>
                  <a:lnTo>
                    <a:pt x="60786" y="47600"/>
                  </a:lnTo>
                  <a:lnTo>
                    <a:pt x="60616" y="47306"/>
                  </a:lnTo>
                  <a:lnTo>
                    <a:pt x="60318" y="47269"/>
                  </a:lnTo>
                  <a:lnTo>
                    <a:pt x="60254" y="47642"/>
                  </a:lnTo>
                  <a:lnTo>
                    <a:pt x="60065" y="47688"/>
                  </a:lnTo>
                  <a:lnTo>
                    <a:pt x="59987" y="48245"/>
                  </a:lnTo>
                  <a:lnTo>
                    <a:pt x="59676" y="48576"/>
                  </a:lnTo>
                  <a:lnTo>
                    <a:pt x="60034" y="48566"/>
                  </a:lnTo>
                  <a:lnTo>
                    <a:pt x="60331" y="48977"/>
                  </a:lnTo>
                  <a:lnTo>
                    <a:pt x="60364" y="49240"/>
                  </a:lnTo>
                  <a:lnTo>
                    <a:pt x="60142" y="49359"/>
                  </a:lnTo>
                  <a:lnTo>
                    <a:pt x="60061" y="49500"/>
                  </a:lnTo>
                  <a:lnTo>
                    <a:pt x="59842" y="49758"/>
                  </a:lnTo>
                  <a:lnTo>
                    <a:pt x="59266" y="49656"/>
                  </a:lnTo>
                  <a:lnTo>
                    <a:pt x="58988" y="49687"/>
                  </a:lnTo>
                  <a:lnTo>
                    <a:pt x="58309" y="49937"/>
                  </a:lnTo>
                  <a:lnTo>
                    <a:pt x="57923" y="50579"/>
                  </a:lnTo>
                  <a:lnTo>
                    <a:pt x="57910" y="51799"/>
                  </a:lnTo>
                  <a:lnTo>
                    <a:pt x="57988" y="52709"/>
                  </a:lnTo>
                  <a:lnTo>
                    <a:pt x="57846" y="53181"/>
                  </a:lnTo>
                  <a:lnTo>
                    <a:pt x="57522" y="53604"/>
                  </a:lnTo>
                  <a:lnTo>
                    <a:pt x="57028" y="53938"/>
                  </a:lnTo>
                  <a:lnTo>
                    <a:pt x="56621" y="54032"/>
                  </a:lnTo>
                  <a:lnTo>
                    <a:pt x="56007" y="54141"/>
                  </a:lnTo>
                  <a:lnTo>
                    <a:pt x="55450" y="54141"/>
                  </a:lnTo>
                  <a:lnTo>
                    <a:pt x="54557" y="53864"/>
                  </a:lnTo>
                  <a:lnTo>
                    <a:pt x="53184" y="53165"/>
                  </a:lnTo>
                  <a:lnTo>
                    <a:pt x="52705" y="52677"/>
                  </a:lnTo>
                  <a:lnTo>
                    <a:pt x="52330" y="51880"/>
                  </a:lnTo>
                  <a:lnTo>
                    <a:pt x="52226" y="50676"/>
                  </a:lnTo>
                  <a:lnTo>
                    <a:pt x="52356" y="50546"/>
                  </a:lnTo>
                  <a:lnTo>
                    <a:pt x="52511" y="50383"/>
                  </a:lnTo>
                  <a:lnTo>
                    <a:pt x="53016" y="49424"/>
                  </a:lnTo>
                  <a:lnTo>
                    <a:pt x="53190" y="48948"/>
                  </a:lnTo>
                  <a:lnTo>
                    <a:pt x="53793" y="47911"/>
                  </a:lnTo>
                  <a:lnTo>
                    <a:pt x="53922" y="47456"/>
                  </a:lnTo>
                  <a:lnTo>
                    <a:pt x="53948" y="46593"/>
                  </a:lnTo>
                  <a:lnTo>
                    <a:pt x="53699" y="45979"/>
                  </a:lnTo>
                  <a:lnTo>
                    <a:pt x="53495" y="45536"/>
                  </a:lnTo>
                  <a:lnTo>
                    <a:pt x="52951" y="45471"/>
                  </a:lnTo>
                  <a:lnTo>
                    <a:pt x="52615" y="45618"/>
                  </a:lnTo>
                  <a:lnTo>
                    <a:pt x="52433" y="46089"/>
                  </a:lnTo>
                  <a:lnTo>
                    <a:pt x="52550" y="46789"/>
                  </a:lnTo>
                  <a:lnTo>
                    <a:pt x="52304" y="47830"/>
                  </a:lnTo>
                  <a:lnTo>
                    <a:pt x="51618" y="49163"/>
                  </a:lnTo>
                  <a:lnTo>
                    <a:pt x="51147" y="49609"/>
                  </a:lnTo>
                  <a:lnTo>
                    <a:pt x="50569" y="49879"/>
                  </a:lnTo>
                  <a:lnTo>
                    <a:pt x="50193" y="50025"/>
                  </a:lnTo>
                  <a:lnTo>
                    <a:pt x="49714" y="50058"/>
                  </a:lnTo>
                  <a:lnTo>
                    <a:pt x="48018" y="49895"/>
                  </a:lnTo>
                  <a:lnTo>
                    <a:pt x="47629" y="49947"/>
                  </a:lnTo>
                  <a:lnTo>
                    <a:pt x="46335" y="50172"/>
                  </a:lnTo>
                  <a:lnTo>
                    <a:pt x="45862" y="50428"/>
                  </a:lnTo>
                  <a:lnTo>
                    <a:pt x="45606" y="50090"/>
                  </a:lnTo>
                  <a:lnTo>
                    <a:pt x="45741" y="49910"/>
                  </a:lnTo>
                  <a:lnTo>
                    <a:pt x="45921" y="49635"/>
                  </a:lnTo>
                  <a:lnTo>
                    <a:pt x="46050" y="49115"/>
                  </a:lnTo>
                  <a:lnTo>
                    <a:pt x="45713" y="48334"/>
                  </a:lnTo>
                  <a:lnTo>
                    <a:pt x="45172" y="48105"/>
                  </a:lnTo>
                  <a:lnTo>
                    <a:pt x="44424" y="47967"/>
                  </a:lnTo>
                  <a:lnTo>
                    <a:pt x="44082" y="48317"/>
                  </a:lnTo>
                  <a:lnTo>
                    <a:pt x="44017" y="49033"/>
                  </a:lnTo>
                  <a:lnTo>
                    <a:pt x="43874" y="49177"/>
                  </a:lnTo>
                  <a:lnTo>
                    <a:pt x="43083" y="49150"/>
                  </a:lnTo>
                  <a:lnTo>
                    <a:pt x="42451" y="48545"/>
                  </a:lnTo>
                  <a:lnTo>
                    <a:pt x="41000" y="49277"/>
                  </a:lnTo>
                  <a:lnTo>
                    <a:pt x="40249" y="49212"/>
                  </a:lnTo>
                  <a:lnTo>
                    <a:pt x="40133" y="49407"/>
                  </a:lnTo>
                  <a:lnTo>
                    <a:pt x="39304" y="49245"/>
                  </a:lnTo>
                  <a:lnTo>
                    <a:pt x="39097" y="49505"/>
                  </a:lnTo>
                  <a:lnTo>
                    <a:pt x="38398" y="49781"/>
                  </a:lnTo>
                  <a:lnTo>
                    <a:pt x="37388" y="49505"/>
                  </a:lnTo>
                  <a:lnTo>
                    <a:pt x="37116" y="49700"/>
                  </a:lnTo>
                  <a:lnTo>
                    <a:pt x="36727" y="49635"/>
                  </a:lnTo>
                  <a:lnTo>
                    <a:pt x="35756" y="48757"/>
                  </a:lnTo>
                  <a:lnTo>
                    <a:pt x="34902" y="48610"/>
                  </a:lnTo>
                  <a:lnTo>
                    <a:pt x="34392" y="48684"/>
                  </a:lnTo>
                  <a:lnTo>
                    <a:pt x="34085" y="48368"/>
                  </a:lnTo>
                  <a:lnTo>
                    <a:pt x="33931" y="48041"/>
                  </a:lnTo>
                  <a:lnTo>
                    <a:pt x="33698" y="47748"/>
                  </a:lnTo>
                  <a:lnTo>
                    <a:pt x="33659" y="48822"/>
                  </a:lnTo>
                  <a:lnTo>
                    <a:pt x="32947" y="48789"/>
                  </a:lnTo>
                  <a:lnTo>
                    <a:pt x="32519" y="49651"/>
                  </a:lnTo>
                  <a:lnTo>
                    <a:pt x="32466" y="50693"/>
                  </a:lnTo>
                  <a:lnTo>
                    <a:pt x="31889" y="51134"/>
                  </a:lnTo>
                  <a:lnTo>
                    <a:pt x="30242" y="51833"/>
                  </a:lnTo>
                  <a:lnTo>
                    <a:pt x="30037" y="51472"/>
                  </a:lnTo>
                  <a:lnTo>
                    <a:pt x="30397" y="51344"/>
                  </a:lnTo>
                  <a:lnTo>
                    <a:pt x="30292" y="51131"/>
                  </a:lnTo>
                  <a:lnTo>
                    <a:pt x="29839" y="51050"/>
                  </a:lnTo>
                  <a:lnTo>
                    <a:pt x="29379" y="51228"/>
                  </a:lnTo>
                  <a:lnTo>
                    <a:pt x="29084" y="50541"/>
                  </a:lnTo>
                  <a:lnTo>
                    <a:pt x="29062" y="50318"/>
                  </a:lnTo>
                  <a:lnTo>
                    <a:pt x="29218" y="49537"/>
                  </a:lnTo>
                  <a:lnTo>
                    <a:pt x="29554" y="49326"/>
                  </a:lnTo>
                  <a:lnTo>
                    <a:pt x="29257" y="49066"/>
                  </a:lnTo>
                  <a:lnTo>
                    <a:pt x="27975" y="49131"/>
                  </a:lnTo>
                  <a:lnTo>
                    <a:pt x="28064" y="48828"/>
                  </a:lnTo>
                  <a:lnTo>
                    <a:pt x="28037" y="48633"/>
                  </a:lnTo>
                  <a:lnTo>
                    <a:pt x="26730" y="48714"/>
                  </a:lnTo>
                  <a:lnTo>
                    <a:pt x="25746" y="48458"/>
                  </a:lnTo>
                  <a:lnTo>
                    <a:pt x="24192" y="46713"/>
                  </a:lnTo>
                  <a:lnTo>
                    <a:pt x="23305" y="45855"/>
                  </a:lnTo>
                  <a:lnTo>
                    <a:pt x="22947" y="45611"/>
                  </a:lnTo>
                  <a:lnTo>
                    <a:pt x="19440" y="44800"/>
                  </a:lnTo>
                  <a:lnTo>
                    <a:pt x="19662" y="44406"/>
                  </a:lnTo>
                  <a:lnTo>
                    <a:pt x="20371" y="44641"/>
                  </a:lnTo>
                  <a:lnTo>
                    <a:pt x="22261" y="44999"/>
                  </a:lnTo>
                  <a:lnTo>
                    <a:pt x="22596" y="45032"/>
                  </a:lnTo>
                  <a:lnTo>
                    <a:pt x="22945" y="44966"/>
                  </a:lnTo>
                  <a:lnTo>
                    <a:pt x="23578" y="45552"/>
                  </a:lnTo>
                  <a:lnTo>
                    <a:pt x="25036" y="44121"/>
                  </a:lnTo>
                  <a:lnTo>
                    <a:pt x="25391" y="44902"/>
                  </a:lnTo>
                  <a:lnTo>
                    <a:pt x="25809" y="46101"/>
                  </a:lnTo>
                  <a:lnTo>
                    <a:pt x="26059" y="46531"/>
                  </a:lnTo>
                  <a:lnTo>
                    <a:pt x="26758" y="45845"/>
                  </a:lnTo>
                  <a:lnTo>
                    <a:pt x="27301" y="45032"/>
                  </a:lnTo>
                  <a:lnTo>
                    <a:pt x="27547" y="44690"/>
                  </a:lnTo>
                  <a:lnTo>
                    <a:pt x="27496" y="43909"/>
                  </a:lnTo>
                  <a:lnTo>
                    <a:pt x="27263" y="44040"/>
                  </a:lnTo>
                  <a:lnTo>
                    <a:pt x="27081" y="43861"/>
                  </a:lnTo>
                  <a:lnTo>
                    <a:pt x="25748" y="42055"/>
                  </a:lnTo>
                  <a:lnTo>
                    <a:pt x="25385" y="42999"/>
                  </a:lnTo>
                  <a:lnTo>
                    <a:pt x="25083" y="43313"/>
                  </a:lnTo>
                  <a:lnTo>
                    <a:pt x="24207" y="43877"/>
                  </a:lnTo>
                  <a:lnTo>
                    <a:pt x="23080" y="43552"/>
                  </a:lnTo>
                  <a:lnTo>
                    <a:pt x="23606" y="41525"/>
                  </a:lnTo>
                  <a:lnTo>
                    <a:pt x="24038" y="41795"/>
                  </a:lnTo>
                  <a:lnTo>
                    <a:pt x="24569" y="41925"/>
                  </a:lnTo>
                  <a:lnTo>
                    <a:pt x="24401" y="40835"/>
                  </a:lnTo>
                  <a:lnTo>
                    <a:pt x="24518" y="40640"/>
                  </a:lnTo>
                  <a:lnTo>
                    <a:pt x="24867" y="40510"/>
                  </a:lnTo>
                  <a:lnTo>
                    <a:pt x="25502" y="40494"/>
                  </a:lnTo>
                  <a:lnTo>
                    <a:pt x="25528" y="39929"/>
                  </a:lnTo>
                  <a:lnTo>
                    <a:pt x="25249" y="39417"/>
                  </a:lnTo>
                  <a:lnTo>
                    <a:pt x="25510" y="39220"/>
                  </a:lnTo>
                  <a:lnTo>
                    <a:pt x="25825" y="39225"/>
                  </a:lnTo>
                  <a:lnTo>
                    <a:pt x="26097" y="39322"/>
                  </a:lnTo>
                  <a:lnTo>
                    <a:pt x="26279" y="39274"/>
                  </a:lnTo>
                  <a:lnTo>
                    <a:pt x="26382" y="37972"/>
                  </a:lnTo>
                  <a:lnTo>
                    <a:pt x="26317" y="37517"/>
                  </a:lnTo>
                  <a:lnTo>
                    <a:pt x="26266" y="37338"/>
                  </a:lnTo>
                  <a:lnTo>
                    <a:pt x="25644" y="36557"/>
                  </a:lnTo>
                  <a:lnTo>
                    <a:pt x="24815" y="35419"/>
                  </a:lnTo>
                  <a:lnTo>
                    <a:pt x="23558" y="36294"/>
                  </a:lnTo>
                  <a:lnTo>
                    <a:pt x="23508" y="37013"/>
                  </a:lnTo>
                  <a:lnTo>
                    <a:pt x="22122" y="38493"/>
                  </a:lnTo>
                  <a:lnTo>
                    <a:pt x="20866" y="39192"/>
                  </a:lnTo>
                  <a:lnTo>
                    <a:pt x="20556" y="38965"/>
                  </a:lnTo>
                  <a:lnTo>
                    <a:pt x="20384" y="38946"/>
                  </a:lnTo>
                  <a:lnTo>
                    <a:pt x="19870" y="39580"/>
                  </a:lnTo>
                  <a:lnTo>
                    <a:pt x="19442" y="39498"/>
                  </a:lnTo>
                  <a:lnTo>
                    <a:pt x="19325" y="39631"/>
                  </a:lnTo>
                  <a:lnTo>
                    <a:pt x="18833" y="41242"/>
                  </a:lnTo>
                  <a:lnTo>
                    <a:pt x="17383" y="4167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1" name="pg242">
              <a:extLst>
                <a:ext uri="{FF2B5EF4-FFF2-40B4-BE49-F238E27FC236}">
                  <a16:creationId xmlns:a16="http://schemas.microsoft.com/office/drawing/2014/main" id="{E5153B70-8B7E-A140-9E88-6C22EB54FC61}"/>
                </a:ext>
              </a:extLst>
            </p:cNvPr>
            <p:cNvSpPr/>
            <p:nvPr/>
          </p:nvSpPr>
          <p:spPr>
            <a:xfrm>
              <a:off x="7200774" y="3302835"/>
              <a:ext cx="38303" cy="28360"/>
            </a:xfrm>
            <a:custGeom>
              <a:avLst/>
              <a:gdLst/>
              <a:ahLst/>
              <a:cxnLst/>
              <a:rect l="0" t="0" r="0" b="0"/>
              <a:pathLst>
                <a:path w="38303" h="28360">
                  <a:moveTo>
                    <a:pt x="11555" y="2932"/>
                  </a:moveTo>
                  <a:lnTo>
                    <a:pt x="13225" y="2753"/>
                  </a:lnTo>
                  <a:lnTo>
                    <a:pt x="14150" y="2660"/>
                  </a:lnTo>
                  <a:lnTo>
                    <a:pt x="18031" y="2266"/>
                  </a:lnTo>
                  <a:lnTo>
                    <a:pt x="20769" y="1960"/>
                  </a:lnTo>
                  <a:lnTo>
                    <a:pt x="35475" y="316"/>
                  </a:lnTo>
                  <a:lnTo>
                    <a:pt x="35857" y="273"/>
                  </a:lnTo>
                  <a:lnTo>
                    <a:pt x="38303" y="0"/>
                  </a:lnTo>
                  <a:lnTo>
                    <a:pt x="36884" y="2225"/>
                  </a:lnTo>
                  <a:lnTo>
                    <a:pt x="35275" y="4749"/>
                  </a:lnTo>
                  <a:lnTo>
                    <a:pt x="34818" y="5465"/>
                  </a:lnTo>
                  <a:lnTo>
                    <a:pt x="32965" y="8371"/>
                  </a:lnTo>
                  <a:lnTo>
                    <a:pt x="31475" y="10708"/>
                  </a:lnTo>
                  <a:lnTo>
                    <a:pt x="31233" y="11087"/>
                  </a:lnTo>
                  <a:lnTo>
                    <a:pt x="31121" y="11317"/>
                  </a:lnTo>
                  <a:lnTo>
                    <a:pt x="28325" y="17034"/>
                  </a:lnTo>
                  <a:lnTo>
                    <a:pt x="26454" y="21591"/>
                  </a:lnTo>
                  <a:lnTo>
                    <a:pt x="26388" y="21752"/>
                  </a:lnTo>
                  <a:lnTo>
                    <a:pt x="24440" y="25060"/>
                  </a:lnTo>
                  <a:lnTo>
                    <a:pt x="24317" y="25204"/>
                  </a:lnTo>
                  <a:lnTo>
                    <a:pt x="23553" y="26094"/>
                  </a:lnTo>
                  <a:lnTo>
                    <a:pt x="23184" y="26524"/>
                  </a:lnTo>
                  <a:lnTo>
                    <a:pt x="22944" y="26706"/>
                  </a:lnTo>
                  <a:lnTo>
                    <a:pt x="22175" y="27288"/>
                  </a:lnTo>
                  <a:lnTo>
                    <a:pt x="21164" y="27287"/>
                  </a:lnTo>
                  <a:lnTo>
                    <a:pt x="18915" y="25939"/>
                  </a:lnTo>
                  <a:lnTo>
                    <a:pt x="17811" y="24780"/>
                  </a:lnTo>
                  <a:lnTo>
                    <a:pt x="14125" y="24711"/>
                  </a:lnTo>
                  <a:lnTo>
                    <a:pt x="14605" y="23901"/>
                  </a:lnTo>
                  <a:lnTo>
                    <a:pt x="15308" y="23584"/>
                  </a:lnTo>
                  <a:lnTo>
                    <a:pt x="15715" y="22955"/>
                  </a:lnTo>
                  <a:lnTo>
                    <a:pt x="15745" y="22765"/>
                  </a:lnTo>
                  <a:lnTo>
                    <a:pt x="15615" y="22285"/>
                  </a:lnTo>
                  <a:lnTo>
                    <a:pt x="15304" y="22128"/>
                  </a:lnTo>
                  <a:lnTo>
                    <a:pt x="15510" y="22333"/>
                  </a:lnTo>
                  <a:lnTo>
                    <a:pt x="15611" y="22583"/>
                  </a:lnTo>
                  <a:lnTo>
                    <a:pt x="15158" y="22687"/>
                  </a:lnTo>
                  <a:lnTo>
                    <a:pt x="15278" y="23137"/>
                  </a:lnTo>
                  <a:lnTo>
                    <a:pt x="15076" y="22865"/>
                  </a:lnTo>
                  <a:lnTo>
                    <a:pt x="14930" y="22057"/>
                  </a:lnTo>
                  <a:lnTo>
                    <a:pt x="14747" y="22013"/>
                  </a:lnTo>
                  <a:lnTo>
                    <a:pt x="14979" y="23178"/>
                  </a:lnTo>
                  <a:lnTo>
                    <a:pt x="14650" y="23215"/>
                  </a:lnTo>
                  <a:lnTo>
                    <a:pt x="14676" y="22947"/>
                  </a:lnTo>
                  <a:lnTo>
                    <a:pt x="14216" y="22765"/>
                  </a:lnTo>
                  <a:lnTo>
                    <a:pt x="13887" y="23070"/>
                  </a:lnTo>
                  <a:lnTo>
                    <a:pt x="13932" y="23249"/>
                  </a:lnTo>
                  <a:lnTo>
                    <a:pt x="14197" y="23052"/>
                  </a:lnTo>
                  <a:lnTo>
                    <a:pt x="14201" y="23234"/>
                  </a:lnTo>
                  <a:lnTo>
                    <a:pt x="14021" y="23420"/>
                  </a:lnTo>
                  <a:lnTo>
                    <a:pt x="12443" y="22590"/>
                  </a:lnTo>
                  <a:lnTo>
                    <a:pt x="12166" y="22526"/>
                  </a:lnTo>
                  <a:lnTo>
                    <a:pt x="12129" y="22776"/>
                  </a:lnTo>
                  <a:lnTo>
                    <a:pt x="11979" y="22560"/>
                  </a:lnTo>
                  <a:lnTo>
                    <a:pt x="12073" y="22359"/>
                  </a:lnTo>
                  <a:lnTo>
                    <a:pt x="11747" y="22329"/>
                  </a:lnTo>
                  <a:lnTo>
                    <a:pt x="11426" y="22780"/>
                  </a:lnTo>
                  <a:lnTo>
                    <a:pt x="11403" y="23007"/>
                  </a:lnTo>
                  <a:lnTo>
                    <a:pt x="11583" y="23130"/>
                  </a:lnTo>
                  <a:lnTo>
                    <a:pt x="11557" y="23845"/>
                  </a:lnTo>
                  <a:lnTo>
                    <a:pt x="11863" y="24407"/>
                  </a:lnTo>
                  <a:lnTo>
                    <a:pt x="11564" y="24310"/>
                  </a:lnTo>
                  <a:lnTo>
                    <a:pt x="11435" y="23997"/>
                  </a:lnTo>
                  <a:lnTo>
                    <a:pt x="11403" y="23141"/>
                  </a:lnTo>
                  <a:lnTo>
                    <a:pt x="11276" y="23126"/>
                  </a:lnTo>
                  <a:lnTo>
                    <a:pt x="11325" y="22862"/>
                  </a:lnTo>
                  <a:lnTo>
                    <a:pt x="11119" y="22918"/>
                  </a:lnTo>
                  <a:lnTo>
                    <a:pt x="11287" y="22661"/>
                  </a:lnTo>
                  <a:lnTo>
                    <a:pt x="11029" y="22534"/>
                  </a:lnTo>
                  <a:lnTo>
                    <a:pt x="10345" y="22750"/>
                  </a:lnTo>
                  <a:lnTo>
                    <a:pt x="9791" y="23201"/>
                  </a:lnTo>
                  <a:lnTo>
                    <a:pt x="9885" y="23573"/>
                  </a:lnTo>
                  <a:lnTo>
                    <a:pt x="9676" y="23354"/>
                  </a:lnTo>
                  <a:lnTo>
                    <a:pt x="9762" y="23812"/>
                  </a:lnTo>
                  <a:lnTo>
                    <a:pt x="9665" y="24232"/>
                  </a:lnTo>
                  <a:lnTo>
                    <a:pt x="9736" y="24666"/>
                  </a:lnTo>
                  <a:lnTo>
                    <a:pt x="9500" y="25034"/>
                  </a:lnTo>
                  <a:lnTo>
                    <a:pt x="9556" y="25253"/>
                  </a:lnTo>
                  <a:lnTo>
                    <a:pt x="9500" y="25529"/>
                  </a:lnTo>
                  <a:lnTo>
                    <a:pt x="9067" y="26039"/>
                  </a:lnTo>
                  <a:lnTo>
                    <a:pt x="9310" y="26218"/>
                  </a:lnTo>
                  <a:lnTo>
                    <a:pt x="9310" y="26635"/>
                  </a:lnTo>
                  <a:lnTo>
                    <a:pt x="9112" y="26784"/>
                  </a:lnTo>
                  <a:lnTo>
                    <a:pt x="9004" y="27037"/>
                  </a:lnTo>
                  <a:lnTo>
                    <a:pt x="8611" y="27115"/>
                  </a:lnTo>
                  <a:lnTo>
                    <a:pt x="8473" y="27045"/>
                  </a:lnTo>
                  <a:lnTo>
                    <a:pt x="8282" y="26773"/>
                  </a:lnTo>
                  <a:lnTo>
                    <a:pt x="8267" y="26561"/>
                  </a:lnTo>
                  <a:lnTo>
                    <a:pt x="8129" y="27194"/>
                  </a:lnTo>
                  <a:lnTo>
                    <a:pt x="7983" y="27391"/>
                  </a:lnTo>
                  <a:lnTo>
                    <a:pt x="7886" y="27786"/>
                  </a:lnTo>
                  <a:lnTo>
                    <a:pt x="7804" y="28043"/>
                  </a:lnTo>
                  <a:lnTo>
                    <a:pt x="7946" y="28244"/>
                  </a:lnTo>
                  <a:lnTo>
                    <a:pt x="7239" y="28360"/>
                  </a:lnTo>
                  <a:lnTo>
                    <a:pt x="6750" y="28207"/>
                  </a:lnTo>
                  <a:lnTo>
                    <a:pt x="6503" y="28286"/>
                  </a:lnTo>
                  <a:lnTo>
                    <a:pt x="6215" y="28334"/>
                  </a:lnTo>
                  <a:lnTo>
                    <a:pt x="6567" y="28140"/>
                  </a:lnTo>
                  <a:lnTo>
                    <a:pt x="6765" y="28107"/>
                  </a:lnTo>
                  <a:lnTo>
                    <a:pt x="7400" y="28259"/>
                  </a:lnTo>
                  <a:lnTo>
                    <a:pt x="7680" y="28151"/>
                  </a:lnTo>
                  <a:lnTo>
                    <a:pt x="7669" y="27916"/>
                  </a:lnTo>
                  <a:lnTo>
                    <a:pt x="7815" y="27693"/>
                  </a:lnTo>
                  <a:lnTo>
                    <a:pt x="7833" y="27432"/>
                  </a:lnTo>
                  <a:lnTo>
                    <a:pt x="8054" y="27045"/>
                  </a:lnTo>
                  <a:lnTo>
                    <a:pt x="8106" y="26631"/>
                  </a:lnTo>
                  <a:lnTo>
                    <a:pt x="8054" y="26412"/>
                  </a:lnTo>
                  <a:lnTo>
                    <a:pt x="7844" y="26900"/>
                  </a:lnTo>
                  <a:lnTo>
                    <a:pt x="7097" y="27019"/>
                  </a:lnTo>
                  <a:lnTo>
                    <a:pt x="6622" y="26967"/>
                  </a:lnTo>
                  <a:lnTo>
                    <a:pt x="5874" y="26636"/>
                  </a:lnTo>
                  <a:lnTo>
                    <a:pt x="5280" y="26633"/>
                  </a:lnTo>
                  <a:lnTo>
                    <a:pt x="4925" y="26458"/>
                  </a:lnTo>
                  <a:lnTo>
                    <a:pt x="4880" y="26305"/>
                  </a:lnTo>
                  <a:lnTo>
                    <a:pt x="4916" y="25583"/>
                  </a:lnTo>
                  <a:lnTo>
                    <a:pt x="5211" y="24991"/>
                  </a:lnTo>
                  <a:lnTo>
                    <a:pt x="5488" y="24797"/>
                  </a:lnTo>
                  <a:lnTo>
                    <a:pt x="5525" y="24487"/>
                  </a:lnTo>
                  <a:lnTo>
                    <a:pt x="5778" y="24087"/>
                  </a:lnTo>
                  <a:lnTo>
                    <a:pt x="5596" y="24178"/>
                  </a:lnTo>
                  <a:lnTo>
                    <a:pt x="5223" y="24024"/>
                  </a:lnTo>
                  <a:lnTo>
                    <a:pt x="4130" y="23359"/>
                  </a:lnTo>
                  <a:lnTo>
                    <a:pt x="3065" y="22568"/>
                  </a:lnTo>
                  <a:lnTo>
                    <a:pt x="3757" y="21482"/>
                  </a:lnTo>
                  <a:lnTo>
                    <a:pt x="3926" y="20830"/>
                  </a:lnTo>
                  <a:lnTo>
                    <a:pt x="2842" y="19947"/>
                  </a:lnTo>
                  <a:lnTo>
                    <a:pt x="2240" y="19649"/>
                  </a:lnTo>
                  <a:lnTo>
                    <a:pt x="1671" y="19537"/>
                  </a:lnTo>
                  <a:lnTo>
                    <a:pt x="1391" y="19381"/>
                  </a:lnTo>
                  <a:lnTo>
                    <a:pt x="1133" y="19030"/>
                  </a:lnTo>
                  <a:lnTo>
                    <a:pt x="797" y="18770"/>
                  </a:lnTo>
                  <a:lnTo>
                    <a:pt x="508" y="18561"/>
                  </a:lnTo>
                  <a:lnTo>
                    <a:pt x="145" y="17749"/>
                  </a:lnTo>
                  <a:lnTo>
                    <a:pt x="0" y="17209"/>
                  </a:lnTo>
                  <a:lnTo>
                    <a:pt x="1103" y="17541"/>
                  </a:lnTo>
                  <a:lnTo>
                    <a:pt x="4364" y="20160"/>
                  </a:lnTo>
                  <a:lnTo>
                    <a:pt x="5791" y="18202"/>
                  </a:lnTo>
                  <a:lnTo>
                    <a:pt x="5266" y="16973"/>
                  </a:lnTo>
                  <a:lnTo>
                    <a:pt x="5210" y="16515"/>
                  </a:lnTo>
                  <a:lnTo>
                    <a:pt x="5662" y="15655"/>
                  </a:lnTo>
                  <a:lnTo>
                    <a:pt x="6215" y="14802"/>
                  </a:lnTo>
                  <a:lnTo>
                    <a:pt x="6297" y="13971"/>
                  </a:lnTo>
                  <a:lnTo>
                    <a:pt x="7502" y="13014"/>
                  </a:lnTo>
                  <a:lnTo>
                    <a:pt x="7677" y="12362"/>
                  </a:lnTo>
                  <a:lnTo>
                    <a:pt x="7902" y="12272"/>
                  </a:lnTo>
                  <a:lnTo>
                    <a:pt x="8291" y="12313"/>
                  </a:lnTo>
                  <a:lnTo>
                    <a:pt x="8317" y="12060"/>
                  </a:lnTo>
                  <a:lnTo>
                    <a:pt x="8396" y="11542"/>
                  </a:lnTo>
                  <a:lnTo>
                    <a:pt x="8074" y="11207"/>
                  </a:lnTo>
                  <a:lnTo>
                    <a:pt x="7931" y="10429"/>
                  </a:lnTo>
                  <a:lnTo>
                    <a:pt x="7905" y="9878"/>
                  </a:lnTo>
                  <a:lnTo>
                    <a:pt x="7215" y="9432"/>
                  </a:lnTo>
                  <a:lnTo>
                    <a:pt x="6376" y="8710"/>
                  </a:lnTo>
                  <a:lnTo>
                    <a:pt x="7204" y="8288"/>
                  </a:lnTo>
                  <a:lnTo>
                    <a:pt x="8046" y="8210"/>
                  </a:lnTo>
                  <a:lnTo>
                    <a:pt x="8267" y="8269"/>
                  </a:lnTo>
                  <a:lnTo>
                    <a:pt x="8436" y="7961"/>
                  </a:lnTo>
                  <a:lnTo>
                    <a:pt x="8728" y="6984"/>
                  </a:lnTo>
                  <a:lnTo>
                    <a:pt x="9555" y="7297"/>
                  </a:lnTo>
                  <a:lnTo>
                    <a:pt x="10446" y="7517"/>
                  </a:lnTo>
                  <a:lnTo>
                    <a:pt x="10941" y="7536"/>
                  </a:lnTo>
                  <a:lnTo>
                    <a:pt x="10528" y="6541"/>
                  </a:lnTo>
                  <a:lnTo>
                    <a:pt x="10322" y="6254"/>
                  </a:lnTo>
                  <a:lnTo>
                    <a:pt x="10214" y="5960"/>
                  </a:lnTo>
                  <a:lnTo>
                    <a:pt x="10026" y="5308"/>
                  </a:lnTo>
                  <a:lnTo>
                    <a:pt x="10056" y="5007"/>
                  </a:lnTo>
                  <a:lnTo>
                    <a:pt x="11150" y="4556"/>
                  </a:lnTo>
                  <a:lnTo>
                    <a:pt x="11685" y="4548"/>
                  </a:lnTo>
                  <a:lnTo>
                    <a:pt x="12056" y="4460"/>
                  </a:lnTo>
                  <a:lnTo>
                    <a:pt x="12461" y="4212"/>
                  </a:lnTo>
                  <a:lnTo>
                    <a:pt x="12472" y="391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2" name="pg243">
              <a:extLst>
                <a:ext uri="{FF2B5EF4-FFF2-40B4-BE49-F238E27FC236}">
                  <a16:creationId xmlns:a16="http://schemas.microsoft.com/office/drawing/2014/main" id="{F2CF3258-6F56-0F48-A21D-3962DD8E0CBF}"/>
                </a:ext>
              </a:extLst>
            </p:cNvPr>
            <p:cNvSpPr/>
            <p:nvPr/>
          </p:nvSpPr>
          <p:spPr>
            <a:xfrm>
              <a:off x="7172065" y="3305768"/>
              <a:ext cx="44454" cy="31092"/>
            </a:xfrm>
            <a:custGeom>
              <a:avLst/>
              <a:gdLst/>
              <a:ahLst/>
              <a:cxnLst/>
              <a:rect l="0" t="0" r="0" b="0"/>
              <a:pathLst>
                <a:path w="44454" h="31092">
                  <a:moveTo>
                    <a:pt x="17543" y="2435"/>
                  </a:moveTo>
                  <a:lnTo>
                    <a:pt x="17716" y="2416"/>
                  </a:lnTo>
                  <a:lnTo>
                    <a:pt x="37775" y="266"/>
                  </a:lnTo>
                  <a:lnTo>
                    <a:pt x="40264" y="0"/>
                  </a:lnTo>
                  <a:lnTo>
                    <a:pt x="41181" y="982"/>
                  </a:lnTo>
                  <a:lnTo>
                    <a:pt x="41169" y="1279"/>
                  </a:lnTo>
                  <a:lnTo>
                    <a:pt x="40765" y="1528"/>
                  </a:lnTo>
                  <a:lnTo>
                    <a:pt x="40394" y="1616"/>
                  </a:lnTo>
                  <a:lnTo>
                    <a:pt x="39858" y="1624"/>
                  </a:lnTo>
                  <a:lnTo>
                    <a:pt x="38765" y="2074"/>
                  </a:lnTo>
                  <a:lnTo>
                    <a:pt x="38735" y="2376"/>
                  </a:lnTo>
                  <a:lnTo>
                    <a:pt x="38922" y="3028"/>
                  </a:lnTo>
                  <a:lnTo>
                    <a:pt x="39031" y="3322"/>
                  </a:lnTo>
                  <a:lnTo>
                    <a:pt x="39237" y="3609"/>
                  </a:lnTo>
                  <a:lnTo>
                    <a:pt x="39649" y="4604"/>
                  </a:lnTo>
                  <a:lnTo>
                    <a:pt x="39155" y="4584"/>
                  </a:lnTo>
                  <a:lnTo>
                    <a:pt x="38263" y="4365"/>
                  </a:lnTo>
                  <a:lnTo>
                    <a:pt x="37436" y="4052"/>
                  </a:lnTo>
                  <a:lnTo>
                    <a:pt x="37144" y="5028"/>
                  </a:lnTo>
                  <a:lnTo>
                    <a:pt x="36976" y="5337"/>
                  </a:lnTo>
                  <a:lnTo>
                    <a:pt x="36755" y="5278"/>
                  </a:lnTo>
                  <a:lnTo>
                    <a:pt x="35912" y="5356"/>
                  </a:lnTo>
                  <a:lnTo>
                    <a:pt x="35085" y="5777"/>
                  </a:lnTo>
                  <a:lnTo>
                    <a:pt x="35924" y="6499"/>
                  </a:lnTo>
                  <a:lnTo>
                    <a:pt x="36613" y="6946"/>
                  </a:lnTo>
                  <a:lnTo>
                    <a:pt x="36639" y="7497"/>
                  </a:lnTo>
                  <a:lnTo>
                    <a:pt x="36782" y="8275"/>
                  </a:lnTo>
                  <a:lnTo>
                    <a:pt x="37104" y="8610"/>
                  </a:lnTo>
                  <a:lnTo>
                    <a:pt x="37026" y="9128"/>
                  </a:lnTo>
                  <a:lnTo>
                    <a:pt x="37000" y="9381"/>
                  </a:lnTo>
                  <a:lnTo>
                    <a:pt x="36610" y="9340"/>
                  </a:lnTo>
                  <a:lnTo>
                    <a:pt x="36386" y="9430"/>
                  </a:lnTo>
                  <a:lnTo>
                    <a:pt x="36210" y="10081"/>
                  </a:lnTo>
                  <a:lnTo>
                    <a:pt x="35005" y="11039"/>
                  </a:lnTo>
                  <a:lnTo>
                    <a:pt x="34924" y="11869"/>
                  </a:lnTo>
                  <a:lnTo>
                    <a:pt x="34370" y="12722"/>
                  </a:lnTo>
                  <a:lnTo>
                    <a:pt x="33918" y="13583"/>
                  </a:lnTo>
                  <a:lnTo>
                    <a:pt x="33974" y="14041"/>
                  </a:lnTo>
                  <a:lnTo>
                    <a:pt x="34499" y="15269"/>
                  </a:lnTo>
                  <a:lnTo>
                    <a:pt x="33073" y="17228"/>
                  </a:lnTo>
                  <a:lnTo>
                    <a:pt x="29811" y="14609"/>
                  </a:lnTo>
                  <a:lnTo>
                    <a:pt x="28708" y="14277"/>
                  </a:lnTo>
                  <a:lnTo>
                    <a:pt x="28854" y="14817"/>
                  </a:lnTo>
                  <a:lnTo>
                    <a:pt x="29216" y="15629"/>
                  </a:lnTo>
                  <a:lnTo>
                    <a:pt x="29505" y="15838"/>
                  </a:lnTo>
                  <a:lnTo>
                    <a:pt x="29841" y="16098"/>
                  </a:lnTo>
                  <a:lnTo>
                    <a:pt x="30099" y="16448"/>
                  </a:lnTo>
                  <a:lnTo>
                    <a:pt x="30379" y="16605"/>
                  </a:lnTo>
                  <a:lnTo>
                    <a:pt x="30948" y="16717"/>
                  </a:lnTo>
                  <a:lnTo>
                    <a:pt x="31550" y="17015"/>
                  </a:lnTo>
                  <a:lnTo>
                    <a:pt x="32635" y="17898"/>
                  </a:lnTo>
                  <a:lnTo>
                    <a:pt x="32466" y="18550"/>
                  </a:lnTo>
                  <a:lnTo>
                    <a:pt x="31773" y="19636"/>
                  </a:lnTo>
                  <a:lnTo>
                    <a:pt x="32839" y="20427"/>
                  </a:lnTo>
                  <a:lnTo>
                    <a:pt x="33931" y="21092"/>
                  </a:lnTo>
                  <a:lnTo>
                    <a:pt x="34304" y="21246"/>
                  </a:lnTo>
                  <a:lnTo>
                    <a:pt x="34486" y="21154"/>
                  </a:lnTo>
                  <a:lnTo>
                    <a:pt x="34233" y="21555"/>
                  </a:lnTo>
                  <a:lnTo>
                    <a:pt x="34196" y="21865"/>
                  </a:lnTo>
                  <a:lnTo>
                    <a:pt x="33920" y="22059"/>
                  </a:lnTo>
                  <a:lnTo>
                    <a:pt x="33624" y="22651"/>
                  </a:lnTo>
                  <a:lnTo>
                    <a:pt x="33588" y="23373"/>
                  </a:lnTo>
                  <a:lnTo>
                    <a:pt x="33633" y="23526"/>
                  </a:lnTo>
                  <a:lnTo>
                    <a:pt x="33988" y="23701"/>
                  </a:lnTo>
                  <a:lnTo>
                    <a:pt x="34582" y="23704"/>
                  </a:lnTo>
                  <a:lnTo>
                    <a:pt x="35330" y="24035"/>
                  </a:lnTo>
                  <a:lnTo>
                    <a:pt x="35805" y="24087"/>
                  </a:lnTo>
                  <a:lnTo>
                    <a:pt x="36616" y="23923"/>
                  </a:lnTo>
                  <a:lnTo>
                    <a:pt x="36942" y="23468"/>
                  </a:lnTo>
                  <a:lnTo>
                    <a:pt x="36815" y="23699"/>
                  </a:lnTo>
                  <a:lnTo>
                    <a:pt x="36762" y="24113"/>
                  </a:lnTo>
                  <a:lnTo>
                    <a:pt x="36542" y="24500"/>
                  </a:lnTo>
                  <a:lnTo>
                    <a:pt x="36523" y="24761"/>
                  </a:lnTo>
                  <a:lnTo>
                    <a:pt x="36378" y="24984"/>
                  </a:lnTo>
                  <a:lnTo>
                    <a:pt x="36389" y="25219"/>
                  </a:lnTo>
                  <a:lnTo>
                    <a:pt x="36108" y="25327"/>
                  </a:lnTo>
                  <a:lnTo>
                    <a:pt x="35473" y="25174"/>
                  </a:lnTo>
                  <a:lnTo>
                    <a:pt x="35275" y="25208"/>
                  </a:lnTo>
                  <a:lnTo>
                    <a:pt x="34953" y="25600"/>
                  </a:lnTo>
                  <a:lnTo>
                    <a:pt x="35211" y="25353"/>
                  </a:lnTo>
                  <a:lnTo>
                    <a:pt x="35458" y="25275"/>
                  </a:lnTo>
                  <a:lnTo>
                    <a:pt x="35948" y="25427"/>
                  </a:lnTo>
                  <a:lnTo>
                    <a:pt x="36665" y="25241"/>
                  </a:lnTo>
                  <a:lnTo>
                    <a:pt x="36486" y="24988"/>
                  </a:lnTo>
                  <a:lnTo>
                    <a:pt x="36594" y="24854"/>
                  </a:lnTo>
                  <a:lnTo>
                    <a:pt x="36691" y="24459"/>
                  </a:lnTo>
                  <a:lnTo>
                    <a:pt x="36837" y="24261"/>
                  </a:lnTo>
                  <a:lnTo>
                    <a:pt x="37080" y="23632"/>
                  </a:lnTo>
                  <a:lnTo>
                    <a:pt x="36990" y="23841"/>
                  </a:lnTo>
                  <a:lnTo>
                    <a:pt x="37181" y="24112"/>
                  </a:lnTo>
                  <a:lnTo>
                    <a:pt x="37319" y="24183"/>
                  </a:lnTo>
                  <a:lnTo>
                    <a:pt x="37712" y="24105"/>
                  </a:lnTo>
                  <a:lnTo>
                    <a:pt x="37820" y="23851"/>
                  </a:lnTo>
                  <a:lnTo>
                    <a:pt x="38018" y="23702"/>
                  </a:lnTo>
                  <a:lnTo>
                    <a:pt x="38018" y="23285"/>
                  </a:lnTo>
                  <a:lnTo>
                    <a:pt x="37775" y="23107"/>
                  </a:lnTo>
                  <a:lnTo>
                    <a:pt x="38209" y="22596"/>
                  </a:lnTo>
                  <a:lnTo>
                    <a:pt x="38265" y="22321"/>
                  </a:lnTo>
                  <a:lnTo>
                    <a:pt x="38209" y="22101"/>
                  </a:lnTo>
                  <a:lnTo>
                    <a:pt x="38444" y="21734"/>
                  </a:lnTo>
                  <a:lnTo>
                    <a:pt x="38373" y="21300"/>
                  </a:lnTo>
                  <a:lnTo>
                    <a:pt x="38470" y="20879"/>
                  </a:lnTo>
                  <a:lnTo>
                    <a:pt x="38384" y="20421"/>
                  </a:lnTo>
                  <a:lnTo>
                    <a:pt x="38593" y="20641"/>
                  </a:lnTo>
                  <a:lnTo>
                    <a:pt x="38530" y="20183"/>
                  </a:lnTo>
                  <a:lnTo>
                    <a:pt x="39053" y="19818"/>
                  </a:lnTo>
                  <a:lnTo>
                    <a:pt x="39738" y="19602"/>
                  </a:lnTo>
                  <a:lnTo>
                    <a:pt x="39996" y="19728"/>
                  </a:lnTo>
                  <a:lnTo>
                    <a:pt x="39824" y="20112"/>
                  </a:lnTo>
                  <a:lnTo>
                    <a:pt x="40033" y="19929"/>
                  </a:lnTo>
                  <a:lnTo>
                    <a:pt x="39985" y="20194"/>
                  </a:lnTo>
                  <a:lnTo>
                    <a:pt x="40153" y="20302"/>
                  </a:lnTo>
                  <a:lnTo>
                    <a:pt x="40143" y="21065"/>
                  </a:lnTo>
                  <a:lnTo>
                    <a:pt x="40273" y="21378"/>
                  </a:lnTo>
                  <a:lnTo>
                    <a:pt x="40572" y="21475"/>
                  </a:lnTo>
                  <a:lnTo>
                    <a:pt x="40265" y="20913"/>
                  </a:lnTo>
                  <a:lnTo>
                    <a:pt x="40291" y="20197"/>
                  </a:lnTo>
                  <a:lnTo>
                    <a:pt x="40112" y="20075"/>
                  </a:lnTo>
                  <a:lnTo>
                    <a:pt x="40134" y="19847"/>
                  </a:lnTo>
                  <a:lnTo>
                    <a:pt x="40456" y="19397"/>
                  </a:lnTo>
                  <a:lnTo>
                    <a:pt x="40781" y="19427"/>
                  </a:lnTo>
                  <a:lnTo>
                    <a:pt x="40688" y="19628"/>
                  </a:lnTo>
                  <a:lnTo>
                    <a:pt x="40837" y="19844"/>
                  </a:lnTo>
                  <a:lnTo>
                    <a:pt x="40875" y="19594"/>
                  </a:lnTo>
                  <a:lnTo>
                    <a:pt x="41151" y="19657"/>
                  </a:lnTo>
                  <a:lnTo>
                    <a:pt x="42730" y="20488"/>
                  </a:lnTo>
                  <a:lnTo>
                    <a:pt x="42909" y="20302"/>
                  </a:lnTo>
                  <a:lnTo>
                    <a:pt x="42801" y="20104"/>
                  </a:lnTo>
                  <a:lnTo>
                    <a:pt x="42640" y="20317"/>
                  </a:lnTo>
                  <a:lnTo>
                    <a:pt x="42595" y="20138"/>
                  </a:lnTo>
                  <a:lnTo>
                    <a:pt x="42924" y="19833"/>
                  </a:lnTo>
                  <a:lnTo>
                    <a:pt x="43418" y="20116"/>
                  </a:lnTo>
                  <a:lnTo>
                    <a:pt x="43399" y="20328"/>
                  </a:lnTo>
                  <a:lnTo>
                    <a:pt x="43736" y="20160"/>
                  </a:lnTo>
                  <a:lnTo>
                    <a:pt x="43455" y="19080"/>
                  </a:lnTo>
                  <a:lnTo>
                    <a:pt x="43639" y="19125"/>
                  </a:lnTo>
                  <a:lnTo>
                    <a:pt x="43784" y="19933"/>
                  </a:lnTo>
                  <a:lnTo>
                    <a:pt x="44009" y="20123"/>
                  </a:lnTo>
                  <a:lnTo>
                    <a:pt x="44020" y="19546"/>
                  </a:lnTo>
                  <a:lnTo>
                    <a:pt x="44319" y="19650"/>
                  </a:lnTo>
                  <a:lnTo>
                    <a:pt x="44218" y="19401"/>
                  </a:lnTo>
                  <a:lnTo>
                    <a:pt x="44132" y="19166"/>
                  </a:lnTo>
                  <a:lnTo>
                    <a:pt x="44323" y="19352"/>
                  </a:lnTo>
                  <a:lnTo>
                    <a:pt x="44454" y="19833"/>
                  </a:lnTo>
                  <a:lnTo>
                    <a:pt x="44424" y="20023"/>
                  </a:lnTo>
                  <a:lnTo>
                    <a:pt x="44016" y="20652"/>
                  </a:lnTo>
                  <a:lnTo>
                    <a:pt x="43313" y="20968"/>
                  </a:lnTo>
                  <a:lnTo>
                    <a:pt x="42833" y="21779"/>
                  </a:lnTo>
                  <a:lnTo>
                    <a:pt x="41686" y="22261"/>
                  </a:lnTo>
                  <a:lnTo>
                    <a:pt x="41212" y="22615"/>
                  </a:lnTo>
                  <a:lnTo>
                    <a:pt x="39768" y="23694"/>
                  </a:lnTo>
                  <a:lnTo>
                    <a:pt x="37791" y="25676"/>
                  </a:lnTo>
                  <a:lnTo>
                    <a:pt x="35262" y="28798"/>
                  </a:lnTo>
                  <a:lnTo>
                    <a:pt x="33743" y="31092"/>
                  </a:lnTo>
                  <a:lnTo>
                    <a:pt x="33134" y="30709"/>
                  </a:lnTo>
                  <a:lnTo>
                    <a:pt x="32842" y="30625"/>
                  </a:lnTo>
                  <a:lnTo>
                    <a:pt x="32343" y="30072"/>
                  </a:lnTo>
                  <a:lnTo>
                    <a:pt x="33505" y="29515"/>
                  </a:lnTo>
                  <a:lnTo>
                    <a:pt x="33549" y="29284"/>
                  </a:lnTo>
                  <a:lnTo>
                    <a:pt x="33490" y="29114"/>
                  </a:lnTo>
                  <a:lnTo>
                    <a:pt x="33276" y="29016"/>
                  </a:lnTo>
                  <a:lnTo>
                    <a:pt x="32671" y="29201"/>
                  </a:lnTo>
                  <a:lnTo>
                    <a:pt x="32441" y="29113"/>
                  </a:lnTo>
                  <a:lnTo>
                    <a:pt x="32577" y="28857"/>
                  </a:lnTo>
                  <a:lnTo>
                    <a:pt x="32579" y="28550"/>
                  </a:lnTo>
                  <a:lnTo>
                    <a:pt x="32323" y="28391"/>
                  </a:lnTo>
                  <a:lnTo>
                    <a:pt x="32108" y="28402"/>
                  </a:lnTo>
                  <a:lnTo>
                    <a:pt x="31943" y="28216"/>
                  </a:lnTo>
                  <a:lnTo>
                    <a:pt x="31765" y="28048"/>
                  </a:lnTo>
                  <a:lnTo>
                    <a:pt x="31804" y="27866"/>
                  </a:lnTo>
                  <a:lnTo>
                    <a:pt x="30942" y="27713"/>
                  </a:lnTo>
                  <a:lnTo>
                    <a:pt x="30683" y="27459"/>
                  </a:lnTo>
                  <a:lnTo>
                    <a:pt x="30417" y="27098"/>
                  </a:lnTo>
                  <a:lnTo>
                    <a:pt x="30328" y="26888"/>
                  </a:lnTo>
                  <a:lnTo>
                    <a:pt x="30300" y="26701"/>
                  </a:lnTo>
                  <a:lnTo>
                    <a:pt x="30341" y="26501"/>
                  </a:lnTo>
                  <a:lnTo>
                    <a:pt x="30299" y="26281"/>
                  </a:lnTo>
                  <a:lnTo>
                    <a:pt x="30146" y="26057"/>
                  </a:lnTo>
                  <a:lnTo>
                    <a:pt x="29997" y="26026"/>
                  </a:lnTo>
                  <a:lnTo>
                    <a:pt x="29657" y="25998"/>
                  </a:lnTo>
                  <a:lnTo>
                    <a:pt x="29531" y="25792"/>
                  </a:lnTo>
                  <a:lnTo>
                    <a:pt x="29643" y="25358"/>
                  </a:lnTo>
                  <a:lnTo>
                    <a:pt x="29922" y="25365"/>
                  </a:lnTo>
                  <a:lnTo>
                    <a:pt x="30053" y="25287"/>
                  </a:lnTo>
                  <a:lnTo>
                    <a:pt x="30031" y="24834"/>
                  </a:lnTo>
                  <a:lnTo>
                    <a:pt x="29757" y="24659"/>
                  </a:lnTo>
                  <a:lnTo>
                    <a:pt x="29697" y="24410"/>
                  </a:lnTo>
                  <a:lnTo>
                    <a:pt x="29547" y="24228"/>
                  </a:lnTo>
                  <a:lnTo>
                    <a:pt x="29468" y="24044"/>
                  </a:lnTo>
                  <a:lnTo>
                    <a:pt x="29371" y="23531"/>
                  </a:lnTo>
                  <a:lnTo>
                    <a:pt x="28863" y="22928"/>
                  </a:lnTo>
                  <a:lnTo>
                    <a:pt x="29079" y="23047"/>
                  </a:lnTo>
                  <a:lnTo>
                    <a:pt x="29345" y="23054"/>
                  </a:lnTo>
                  <a:lnTo>
                    <a:pt x="29833" y="21874"/>
                  </a:lnTo>
                  <a:lnTo>
                    <a:pt x="29445" y="21790"/>
                  </a:lnTo>
                  <a:lnTo>
                    <a:pt x="28664" y="22537"/>
                  </a:lnTo>
                  <a:lnTo>
                    <a:pt x="28630" y="22767"/>
                  </a:lnTo>
                  <a:lnTo>
                    <a:pt x="28590" y="22954"/>
                  </a:lnTo>
                  <a:lnTo>
                    <a:pt x="27719" y="22745"/>
                  </a:lnTo>
                  <a:lnTo>
                    <a:pt x="26133" y="22745"/>
                  </a:lnTo>
                  <a:lnTo>
                    <a:pt x="25643" y="22279"/>
                  </a:lnTo>
                  <a:lnTo>
                    <a:pt x="24679" y="21726"/>
                  </a:lnTo>
                  <a:lnTo>
                    <a:pt x="24488" y="21922"/>
                  </a:lnTo>
                  <a:lnTo>
                    <a:pt x="23598" y="21422"/>
                  </a:lnTo>
                  <a:lnTo>
                    <a:pt x="23284" y="21318"/>
                  </a:lnTo>
                  <a:lnTo>
                    <a:pt x="22667" y="21691"/>
                  </a:lnTo>
                  <a:lnTo>
                    <a:pt x="22473" y="21728"/>
                  </a:lnTo>
                  <a:lnTo>
                    <a:pt x="21865" y="21386"/>
                  </a:lnTo>
                  <a:lnTo>
                    <a:pt x="23899" y="17561"/>
                  </a:lnTo>
                  <a:lnTo>
                    <a:pt x="23403" y="17382"/>
                  </a:lnTo>
                  <a:lnTo>
                    <a:pt x="22766" y="18743"/>
                  </a:lnTo>
                  <a:lnTo>
                    <a:pt x="22448" y="19067"/>
                  </a:lnTo>
                  <a:lnTo>
                    <a:pt x="21264" y="18377"/>
                  </a:lnTo>
                  <a:lnTo>
                    <a:pt x="20833" y="18321"/>
                  </a:lnTo>
                  <a:lnTo>
                    <a:pt x="19439" y="18873"/>
                  </a:lnTo>
                  <a:lnTo>
                    <a:pt x="18975" y="19238"/>
                  </a:lnTo>
                  <a:lnTo>
                    <a:pt x="18321" y="20073"/>
                  </a:lnTo>
                  <a:lnTo>
                    <a:pt x="17662" y="19306"/>
                  </a:lnTo>
                  <a:lnTo>
                    <a:pt x="17051" y="19015"/>
                  </a:lnTo>
                  <a:lnTo>
                    <a:pt x="16543" y="18427"/>
                  </a:lnTo>
                  <a:lnTo>
                    <a:pt x="16618" y="17440"/>
                  </a:lnTo>
                  <a:lnTo>
                    <a:pt x="16151" y="17082"/>
                  </a:lnTo>
                  <a:lnTo>
                    <a:pt x="16043" y="16572"/>
                  </a:lnTo>
                  <a:lnTo>
                    <a:pt x="16058" y="15913"/>
                  </a:lnTo>
                  <a:lnTo>
                    <a:pt x="15624" y="15421"/>
                  </a:lnTo>
                  <a:lnTo>
                    <a:pt x="15090" y="15045"/>
                  </a:lnTo>
                  <a:lnTo>
                    <a:pt x="14549" y="16248"/>
                  </a:lnTo>
                  <a:lnTo>
                    <a:pt x="12848" y="15923"/>
                  </a:lnTo>
                  <a:lnTo>
                    <a:pt x="12680" y="15841"/>
                  </a:lnTo>
                  <a:lnTo>
                    <a:pt x="12705" y="15200"/>
                  </a:lnTo>
                  <a:lnTo>
                    <a:pt x="11573" y="14947"/>
                  </a:lnTo>
                  <a:lnTo>
                    <a:pt x="11719" y="14343"/>
                  </a:lnTo>
                  <a:lnTo>
                    <a:pt x="11921" y="14008"/>
                  </a:lnTo>
                  <a:lnTo>
                    <a:pt x="11891" y="13796"/>
                  </a:lnTo>
                  <a:lnTo>
                    <a:pt x="11592" y="13576"/>
                  </a:lnTo>
                  <a:lnTo>
                    <a:pt x="11319" y="13528"/>
                  </a:lnTo>
                  <a:lnTo>
                    <a:pt x="10656" y="13684"/>
                  </a:lnTo>
                  <a:lnTo>
                    <a:pt x="10690" y="13926"/>
                  </a:lnTo>
                  <a:lnTo>
                    <a:pt x="10985" y="14280"/>
                  </a:lnTo>
                  <a:lnTo>
                    <a:pt x="10936" y="15211"/>
                  </a:lnTo>
                  <a:lnTo>
                    <a:pt x="9994" y="15248"/>
                  </a:lnTo>
                  <a:lnTo>
                    <a:pt x="9822" y="16890"/>
                  </a:lnTo>
                  <a:lnTo>
                    <a:pt x="9934" y="17107"/>
                  </a:lnTo>
                  <a:lnTo>
                    <a:pt x="9956" y="16920"/>
                  </a:lnTo>
                  <a:lnTo>
                    <a:pt x="11311" y="16697"/>
                  </a:lnTo>
                  <a:lnTo>
                    <a:pt x="13267" y="16876"/>
                  </a:lnTo>
                  <a:lnTo>
                    <a:pt x="13506" y="17003"/>
                  </a:lnTo>
                  <a:lnTo>
                    <a:pt x="13708" y="17293"/>
                  </a:lnTo>
                  <a:lnTo>
                    <a:pt x="13708" y="17800"/>
                  </a:lnTo>
                  <a:lnTo>
                    <a:pt x="14164" y="18243"/>
                  </a:lnTo>
                  <a:lnTo>
                    <a:pt x="14430" y="18366"/>
                  </a:lnTo>
                  <a:lnTo>
                    <a:pt x="14665" y="18336"/>
                  </a:lnTo>
                  <a:lnTo>
                    <a:pt x="14845" y="18660"/>
                  </a:lnTo>
                  <a:lnTo>
                    <a:pt x="15364" y="19059"/>
                  </a:lnTo>
                  <a:lnTo>
                    <a:pt x="15873" y="19093"/>
                  </a:lnTo>
                  <a:lnTo>
                    <a:pt x="16318" y="19618"/>
                  </a:lnTo>
                  <a:lnTo>
                    <a:pt x="16617" y="19745"/>
                  </a:lnTo>
                  <a:lnTo>
                    <a:pt x="16778" y="19607"/>
                  </a:lnTo>
                  <a:lnTo>
                    <a:pt x="18322" y="20495"/>
                  </a:lnTo>
                  <a:lnTo>
                    <a:pt x="17847" y="21484"/>
                  </a:lnTo>
                  <a:lnTo>
                    <a:pt x="17866" y="21876"/>
                  </a:lnTo>
                  <a:lnTo>
                    <a:pt x="17974" y="22006"/>
                  </a:lnTo>
                  <a:lnTo>
                    <a:pt x="18834" y="22389"/>
                  </a:lnTo>
                  <a:lnTo>
                    <a:pt x="19609" y="22895"/>
                  </a:lnTo>
                  <a:lnTo>
                    <a:pt x="20753" y="23993"/>
                  </a:lnTo>
                  <a:lnTo>
                    <a:pt x="20976" y="24312"/>
                  </a:lnTo>
                  <a:lnTo>
                    <a:pt x="21621" y="24801"/>
                  </a:lnTo>
                  <a:lnTo>
                    <a:pt x="22440" y="25106"/>
                  </a:lnTo>
                  <a:lnTo>
                    <a:pt x="22784" y="25098"/>
                  </a:lnTo>
                  <a:lnTo>
                    <a:pt x="24002" y="25914"/>
                  </a:lnTo>
                  <a:lnTo>
                    <a:pt x="24324" y="26457"/>
                  </a:lnTo>
                  <a:lnTo>
                    <a:pt x="24346" y="26772"/>
                  </a:lnTo>
                  <a:lnTo>
                    <a:pt x="24163" y="26763"/>
                  </a:lnTo>
                  <a:lnTo>
                    <a:pt x="21853" y="25791"/>
                  </a:lnTo>
                  <a:lnTo>
                    <a:pt x="20642" y="25397"/>
                  </a:lnTo>
                  <a:lnTo>
                    <a:pt x="20275" y="25178"/>
                  </a:lnTo>
                  <a:lnTo>
                    <a:pt x="20215" y="25010"/>
                  </a:lnTo>
                  <a:lnTo>
                    <a:pt x="19815" y="24824"/>
                  </a:lnTo>
                  <a:lnTo>
                    <a:pt x="19174" y="24849"/>
                  </a:lnTo>
                  <a:lnTo>
                    <a:pt x="18533" y="25995"/>
                  </a:lnTo>
                  <a:lnTo>
                    <a:pt x="16673" y="26005"/>
                  </a:lnTo>
                  <a:lnTo>
                    <a:pt x="17211" y="25100"/>
                  </a:lnTo>
                  <a:lnTo>
                    <a:pt x="14857" y="24098"/>
                  </a:lnTo>
                  <a:lnTo>
                    <a:pt x="14678" y="24153"/>
                  </a:lnTo>
                  <a:lnTo>
                    <a:pt x="14640" y="24567"/>
                  </a:lnTo>
                  <a:lnTo>
                    <a:pt x="14662" y="24697"/>
                  </a:lnTo>
                  <a:lnTo>
                    <a:pt x="14012" y="24831"/>
                  </a:lnTo>
                  <a:lnTo>
                    <a:pt x="13702" y="24689"/>
                  </a:lnTo>
                  <a:lnTo>
                    <a:pt x="12961" y="24626"/>
                  </a:lnTo>
                  <a:lnTo>
                    <a:pt x="12023" y="24719"/>
                  </a:lnTo>
                  <a:lnTo>
                    <a:pt x="11952" y="24901"/>
                  </a:lnTo>
                  <a:lnTo>
                    <a:pt x="12681" y="25300"/>
                  </a:lnTo>
                  <a:lnTo>
                    <a:pt x="12752" y="25456"/>
                  </a:lnTo>
                  <a:lnTo>
                    <a:pt x="12072" y="25404"/>
                  </a:lnTo>
                  <a:lnTo>
                    <a:pt x="12004" y="25173"/>
                  </a:lnTo>
                  <a:lnTo>
                    <a:pt x="11694" y="24961"/>
                  </a:lnTo>
                  <a:lnTo>
                    <a:pt x="11477" y="24920"/>
                  </a:lnTo>
                  <a:lnTo>
                    <a:pt x="11541" y="26301"/>
                  </a:lnTo>
                  <a:lnTo>
                    <a:pt x="10969" y="26443"/>
                  </a:lnTo>
                  <a:lnTo>
                    <a:pt x="10606" y="26379"/>
                  </a:lnTo>
                  <a:lnTo>
                    <a:pt x="10146" y="27061"/>
                  </a:lnTo>
                  <a:lnTo>
                    <a:pt x="10842" y="27746"/>
                  </a:lnTo>
                  <a:lnTo>
                    <a:pt x="11170" y="27690"/>
                  </a:lnTo>
                  <a:lnTo>
                    <a:pt x="12277" y="28025"/>
                  </a:lnTo>
                  <a:lnTo>
                    <a:pt x="13304" y="28860"/>
                  </a:lnTo>
                  <a:lnTo>
                    <a:pt x="12699" y="28710"/>
                  </a:lnTo>
                  <a:lnTo>
                    <a:pt x="12475" y="28487"/>
                  </a:lnTo>
                  <a:lnTo>
                    <a:pt x="12437" y="28197"/>
                  </a:lnTo>
                  <a:lnTo>
                    <a:pt x="11088" y="28111"/>
                  </a:lnTo>
                  <a:lnTo>
                    <a:pt x="10505" y="27902"/>
                  </a:lnTo>
                  <a:lnTo>
                    <a:pt x="9784" y="28099"/>
                  </a:lnTo>
                  <a:lnTo>
                    <a:pt x="9463" y="28703"/>
                  </a:lnTo>
                  <a:lnTo>
                    <a:pt x="9388" y="30069"/>
                  </a:lnTo>
                  <a:lnTo>
                    <a:pt x="9803" y="29924"/>
                  </a:lnTo>
                  <a:lnTo>
                    <a:pt x="10008" y="30010"/>
                  </a:lnTo>
                  <a:lnTo>
                    <a:pt x="9713" y="30255"/>
                  </a:lnTo>
                  <a:lnTo>
                    <a:pt x="9403" y="30218"/>
                  </a:lnTo>
                  <a:lnTo>
                    <a:pt x="9193" y="30047"/>
                  </a:lnTo>
                  <a:lnTo>
                    <a:pt x="8768" y="29094"/>
                  </a:lnTo>
                  <a:lnTo>
                    <a:pt x="8816" y="28818"/>
                  </a:lnTo>
                  <a:lnTo>
                    <a:pt x="9059" y="28338"/>
                  </a:lnTo>
                  <a:lnTo>
                    <a:pt x="8353" y="27519"/>
                  </a:lnTo>
                  <a:lnTo>
                    <a:pt x="7863" y="26554"/>
                  </a:lnTo>
                  <a:lnTo>
                    <a:pt x="7866" y="26219"/>
                  </a:lnTo>
                  <a:lnTo>
                    <a:pt x="8020" y="26160"/>
                  </a:lnTo>
                  <a:lnTo>
                    <a:pt x="8300" y="26186"/>
                  </a:lnTo>
                  <a:lnTo>
                    <a:pt x="8165" y="26066"/>
                  </a:lnTo>
                  <a:lnTo>
                    <a:pt x="7428" y="25879"/>
                  </a:lnTo>
                  <a:lnTo>
                    <a:pt x="9062" y="23970"/>
                  </a:lnTo>
                  <a:lnTo>
                    <a:pt x="9544" y="22437"/>
                  </a:lnTo>
                  <a:lnTo>
                    <a:pt x="9651" y="22095"/>
                  </a:lnTo>
                  <a:lnTo>
                    <a:pt x="9354" y="19981"/>
                  </a:lnTo>
                  <a:lnTo>
                    <a:pt x="9132" y="19800"/>
                  </a:lnTo>
                  <a:lnTo>
                    <a:pt x="8736" y="19478"/>
                  </a:lnTo>
                  <a:lnTo>
                    <a:pt x="8089" y="18951"/>
                  </a:lnTo>
                  <a:lnTo>
                    <a:pt x="6500" y="17658"/>
                  </a:lnTo>
                  <a:lnTo>
                    <a:pt x="5254" y="17470"/>
                  </a:lnTo>
                  <a:lnTo>
                    <a:pt x="5094" y="17446"/>
                  </a:lnTo>
                  <a:lnTo>
                    <a:pt x="4572" y="17732"/>
                  </a:lnTo>
                  <a:lnTo>
                    <a:pt x="4442" y="17947"/>
                  </a:lnTo>
                  <a:lnTo>
                    <a:pt x="4181" y="18202"/>
                  </a:lnTo>
                  <a:lnTo>
                    <a:pt x="3199" y="18234"/>
                  </a:lnTo>
                  <a:lnTo>
                    <a:pt x="2665" y="18252"/>
                  </a:lnTo>
                  <a:lnTo>
                    <a:pt x="878" y="18311"/>
                  </a:lnTo>
                  <a:lnTo>
                    <a:pt x="134" y="18147"/>
                  </a:lnTo>
                  <a:lnTo>
                    <a:pt x="0" y="17868"/>
                  </a:lnTo>
                  <a:lnTo>
                    <a:pt x="277" y="17123"/>
                  </a:lnTo>
                  <a:lnTo>
                    <a:pt x="4608" y="13286"/>
                  </a:lnTo>
                  <a:lnTo>
                    <a:pt x="6184" y="11890"/>
                  </a:lnTo>
                  <a:lnTo>
                    <a:pt x="6973" y="12794"/>
                  </a:lnTo>
                  <a:lnTo>
                    <a:pt x="7188" y="13040"/>
                  </a:lnTo>
                  <a:lnTo>
                    <a:pt x="8531" y="12820"/>
                  </a:lnTo>
                  <a:lnTo>
                    <a:pt x="8869" y="12463"/>
                  </a:lnTo>
                  <a:lnTo>
                    <a:pt x="10021" y="11242"/>
                  </a:lnTo>
                  <a:lnTo>
                    <a:pt x="10475" y="10760"/>
                  </a:lnTo>
                  <a:lnTo>
                    <a:pt x="11668" y="9497"/>
                  </a:lnTo>
                  <a:lnTo>
                    <a:pt x="12277" y="9726"/>
                  </a:lnTo>
                  <a:lnTo>
                    <a:pt x="13485" y="10369"/>
                  </a:lnTo>
                  <a:lnTo>
                    <a:pt x="14530" y="10110"/>
                  </a:lnTo>
                  <a:lnTo>
                    <a:pt x="14450" y="6897"/>
                  </a:lnTo>
                  <a:lnTo>
                    <a:pt x="14903" y="6409"/>
                  </a:lnTo>
                  <a:lnTo>
                    <a:pt x="15279" y="5402"/>
                  </a:lnTo>
                  <a:lnTo>
                    <a:pt x="15745" y="4844"/>
                  </a:lnTo>
                  <a:lnTo>
                    <a:pt x="16067" y="4822"/>
                  </a:lnTo>
                  <a:lnTo>
                    <a:pt x="16265" y="5125"/>
                  </a:lnTo>
                  <a:lnTo>
                    <a:pt x="16550" y="5394"/>
                  </a:lnTo>
                  <a:lnTo>
                    <a:pt x="16681" y="5451"/>
                  </a:lnTo>
                  <a:lnTo>
                    <a:pt x="16870" y="5402"/>
                  </a:lnTo>
                  <a:lnTo>
                    <a:pt x="16960" y="5269"/>
                  </a:lnTo>
                  <a:lnTo>
                    <a:pt x="16958" y="5104"/>
                  </a:lnTo>
                  <a:lnTo>
                    <a:pt x="16329" y="4249"/>
                  </a:lnTo>
                  <a:lnTo>
                    <a:pt x="16314" y="4011"/>
                  </a:lnTo>
                  <a:lnTo>
                    <a:pt x="16482" y="3658"/>
                  </a:lnTo>
                  <a:lnTo>
                    <a:pt x="16697" y="3475"/>
                  </a:lnTo>
                  <a:lnTo>
                    <a:pt x="17120" y="3360"/>
                  </a:lnTo>
                  <a:lnTo>
                    <a:pt x="17378" y="315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3" name="pg244">
              <a:extLst>
                <a:ext uri="{FF2B5EF4-FFF2-40B4-BE49-F238E27FC236}">
                  <a16:creationId xmlns:a16="http://schemas.microsoft.com/office/drawing/2014/main" id="{F9DDC3E4-0DBB-0448-AEEF-A8D6C11DEE74}"/>
                </a:ext>
              </a:extLst>
            </p:cNvPr>
            <p:cNvSpPr/>
            <p:nvPr/>
          </p:nvSpPr>
          <p:spPr>
            <a:xfrm>
              <a:off x="7096345" y="3475005"/>
              <a:ext cx="27086" cy="23959"/>
            </a:xfrm>
            <a:custGeom>
              <a:avLst/>
              <a:gdLst/>
              <a:ahLst/>
              <a:cxnLst/>
              <a:rect l="0" t="0" r="0" b="0"/>
              <a:pathLst>
                <a:path w="27086" h="23959">
                  <a:moveTo>
                    <a:pt x="0" y="8040"/>
                  </a:moveTo>
                  <a:lnTo>
                    <a:pt x="1489" y="8369"/>
                  </a:lnTo>
                  <a:lnTo>
                    <a:pt x="2045" y="8181"/>
                  </a:lnTo>
                  <a:lnTo>
                    <a:pt x="1877" y="5941"/>
                  </a:lnTo>
                  <a:lnTo>
                    <a:pt x="1838" y="5423"/>
                  </a:lnTo>
                  <a:lnTo>
                    <a:pt x="1799" y="4896"/>
                  </a:lnTo>
                  <a:lnTo>
                    <a:pt x="1893" y="4170"/>
                  </a:lnTo>
                  <a:lnTo>
                    <a:pt x="1938" y="3823"/>
                  </a:lnTo>
                  <a:lnTo>
                    <a:pt x="2244" y="1513"/>
                  </a:lnTo>
                  <a:lnTo>
                    <a:pt x="2835" y="1561"/>
                  </a:lnTo>
                  <a:lnTo>
                    <a:pt x="3728" y="2178"/>
                  </a:lnTo>
                  <a:lnTo>
                    <a:pt x="5865" y="520"/>
                  </a:lnTo>
                  <a:lnTo>
                    <a:pt x="6085" y="97"/>
                  </a:lnTo>
                  <a:lnTo>
                    <a:pt x="7716" y="0"/>
                  </a:lnTo>
                  <a:lnTo>
                    <a:pt x="9930" y="683"/>
                  </a:lnTo>
                  <a:lnTo>
                    <a:pt x="14203" y="3838"/>
                  </a:lnTo>
                  <a:lnTo>
                    <a:pt x="15672" y="4615"/>
                  </a:lnTo>
                  <a:lnTo>
                    <a:pt x="15925" y="4749"/>
                  </a:lnTo>
                  <a:lnTo>
                    <a:pt x="16334" y="4880"/>
                  </a:lnTo>
                  <a:lnTo>
                    <a:pt x="16831" y="5040"/>
                  </a:lnTo>
                  <a:lnTo>
                    <a:pt x="20030" y="6067"/>
                  </a:lnTo>
                  <a:lnTo>
                    <a:pt x="21085" y="6288"/>
                  </a:lnTo>
                  <a:lnTo>
                    <a:pt x="21859" y="6450"/>
                  </a:lnTo>
                  <a:lnTo>
                    <a:pt x="26555" y="7433"/>
                  </a:lnTo>
                  <a:lnTo>
                    <a:pt x="26929" y="7585"/>
                  </a:lnTo>
                  <a:lnTo>
                    <a:pt x="26853" y="7791"/>
                  </a:lnTo>
                  <a:lnTo>
                    <a:pt x="27086" y="8181"/>
                  </a:lnTo>
                  <a:lnTo>
                    <a:pt x="26711" y="8279"/>
                  </a:lnTo>
                  <a:lnTo>
                    <a:pt x="26452" y="8230"/>
                  </a:lnTo>
                  <a:lnTo>
                    <a:pt x="26025" y="7840"/>
                  </a:lnTo>
                  <a:lnTo>
                    <a:pt x="25830" y="7954"/>
                  </a:lnTo>
                  <a:lnTo>
                    <a:pt x="25727" y="8198"/>
                  </a:lnTo>
                  <a:lnTo>
                    <a:pt x="25649" y="8751"/>
                  </a:lnTo>
                  <a:lnTo>
                    <a:pt x="25869" y="8897"/>
                  </a:lnTo>
                  <a:lnTo>
                    <a:pt x="25830" y="8686"/>
                  </a:lnTo>
                  <a:lnTo>
                    <a:pt x="25869" y="8360"/>
                  </a:lnTo>
                  <a:lnTo>
                    <a:pt x="26309" y="8663"/>
                  </a:lnTo>
                  <a:lnTo>
                    <a:pt x="26633" y="9287"/>
                  </a:lnTo>
                  <a:lnTo>
                    <a:pt x="26465" y="10393"/>
                  </a:lnTo>
                  <a:lnTo>
                    <a:pt x="24639" y="10101"/>
                  </a:lnTo>
                  <a:lnTo>
                    <a:pt x="23543" y="10084"/>
                  </a:lnTo>
                  <a:lnTo>
                    <a:pt x="22799" y="9900"/>
                  </a:lnTo>
                  <a:lnTo>
                    <a:pt x="22876" y="9092"/>
                  </a:lnTo>
                  <a:lnTo>
                    <a:pt x="22153" y="8995"/>
                  </a:lnTo>
                  <a:lnTo>
                    <a:pt x="22050" y="9157"/>
                  </a:lnTo>
                  <a:lnTo>
                    <a:pt x="21156" y="9369"/>
                  </a:lnTo>
                  <a:lnTo>
                    <a:pt x="20622" y="9222"/>
                  </a:lnTo>
                  <a:lnTo>
                    <a:pt x="20509" y="8995"/>
                  </a:lnTo>
                  <a:lnTo>
                    <a:pt x="20599" y="8783"/>
                  </a:lnTo>
                  <a:lnTo>
                    <a:pt x="20923" y="8734"/>
                  </a:lnTo>
                  <a:lnTo>
                    <a:pt x="20988" y="7710"/>
                  </a:lnTo>
                  <a:lnTo>
                    <a:pt x="20315" y="7563"/>
                  </a:lnTo>
                  <a:lnTo>
                    <a:pt x="20133" y="8100"/>
                  </a:lnTo>
                  <a:lnTo>
                    <a:pt x="19706" y="8198"/>
                  </a:lnTo>
                  <a:lnTo>
                    <a:pt x="20030" y="8995"/>
                  </a:lnTo>
                  <a:lnTo>
                    <a:pt x="20925" y="9921"/>
                  </a:lnTo>
                  <a:lnTo>
                    <a:pt x="21091" y="10052"/>
                  </a:lnTo>
                  <a:lnTo>
                    <a:pt x="19512" y="12183"/>
                  </a:lnTo>
                  <a:lnTo>
                    <a:pt x="18929" y="13354"/>
                  </a:lnTo>
                  <a:lnTo>
                    <a:pt x="19033" y="13582"/>
                  </a:lnTo>
                  <a:lnTo>
                    <a:pt x="19628" y="14753"/>
                  </a:lnTo>
                  <a:lnTo>
                    <a:pt x="20276" y="15403"/>
                  </a:lnTo>
                  <a:lnTo>
                    <a:pt x="20029" y="15617"/>
                  </a:lnTo>
                  <a:lnTo>
                    <a:pt x="19693" y="16656"/>
                  </a:lnTo>
                  <a:lnTo>
                    <a:pt x="19602" y="16835"/>
                  </a:lnTo>
                  <a:lnTo>
                    <a:pt x="19797" y="17079"/>
                  </a:lnTo>
                  <a:lnTo>
                    <a:pt x="20056" y="17290"/>
                  </a:lnTo>
                  <a:lnTo>
                    <a:pt x="20418" y="17274"/>
                  </a:lnTo>
                  <a:lnTo>
                    <a:pt x="20651" y="17534"/>
                  </a:lnTo>
                  <a:lnTo>
                    <a:pt x="21648" y="18136"/>
                  </a:lnTo>
                  <a:lnTo>
                    <a:pt x="21635" y="18608"/>
                  </a:lnTo>
                  <a:lnTo>
                    <a:pt x="21565" y="18905"/>
                  </a:lnTo>
                  <a:lnTo>
                    <a:pt x="21299" y="19551"/>
                  </a:lnTo>
                  <a:lnTo>
                    <a:pt x="20716" y="20251"/>
                  </a:lnTo>
                  <a:lnTo>
                    <a:pt x="19978" y="20853"/>
                  </a:lnTo>
                  <a:lnTo>
                    <a:pt x="19715" y="21311"/>
                  </a:lnTo>
                  <a:lnTo>
                    <a:pt x="19628" y="21519"/>
                  </a:lnTo>
                  <a:lnTo>
                    <a:pt x="19421" y="22430"/>
                  </a:lnTo>
                  <a:lnTo>
                    <a:pt x="19084" y="22869"/>
                  </a:lnTo>
                  <a:lnTo>
                    <a:pt x="18709" y="22902"/>
                  </a:lnTo>
                  <a:lnTo>
                    <a:pt x="18502" y="22593"/>
                  </a:lnTo>
                  <a:lnTo>
                    <a:pt x="17842" y="22138"/>
                  </a:lnTo>
                  <a:lnTo>
                    <a:pt x="17414" y="22089"/>
                  </a:lnTo>
                  <a:lnTo>
                    <a:pt x="16922" y="22186"/>
                  </a:lnTo>
                  <a:lnTo>
                    <a:pt x="16495" y="21991"/>
                  </a:lnTo>
                  <a:lnTo>
                    <a:pt x="15356" y="20950"/>
                  </a:lnTo>
                  <a:lnTo>
                    <a:pt x="13985" y="21253"/>
                  </a:lnTo>
                  <a:lnTo>
                    <a:pt x="13051" y="21454"/>
                  </a:lnTo>
                  <a:lnTo>
                    <a:pt x="12934" y="21747"/>
                  </a:lnTo>
                  <a:lnTo>
                    <a:pt x="12442" y="22495"/>
                  </a:lnTo>
                  <a:lnTo>
                    <a:pt x="11856" y="23230"/>
                  </a:lnTo>
                  <a:lnTo>
                    <a:pt x="11429" y="23756"/>
                  </a:lnTo>
                  <a:lnTo>
                    <a:pt x="11264" y="23959"/>
                  </a:lnTo>
                  <a:lnTo>
                    <a:pt x="10889" y="23699"/>
                  </a:lnTo>
                  <a:lnTo>
                    <a:pt x="9024" y="22804"/>
                  </a:lnTo>
                  <a:lnTo>
                    <a:pt x="8830" y="23130"/>
                  </a:lnTo>
                  <a:lnTo>
                    <a:pt x="8804" y="23374"/>
                  </a:lnTo>
                  <a:lnTo>
                    <a:pt x="8390" y="23650"/>
                  </a:lnTo>
                  <a:lnTo>
                    <a:pt x="8112" y="23718"/>
                  </a:lnTo>
                  <a:lnTo>
                    <a:pt x="7885" y="23764"/>
                  </a:lnTo>
                  <a:lnTo>
                    <a:pt x="7328" y="23829"/>
                  </a:lnTo>
                  <a:lnTo>
                    <a:pt x="7082" y="23862"/>
                  </a:lnTo>
                  <a:lnTo>
                    <a:pt x="6434" y="22024"/>
                  </a:lnTo>
                  <a:lnTo>
                    <a:pt x="6396" y="21633"/>
                  </a:lnTo>
                  <a:lnTo>
                    <a:pt x="6434" y="21340"/>
                  </a:lnTo>
                  <a:lnTo>
                    <a:pt x="6318" y="20316"/>
                  </a:lnTo>
                  <a:lnTo>
                    <a:pt x="6124" y="20023"/>
                  </a:lnTo>
                  <a:lnTo>
                    <a:pt x="6037" y="19884"/>
                  </a:lnTo>
                  <a:lnTo>
                    <a:pt x="5619" y="19210"/>
                  </a:lnTo>
                  <a:lnTo>
                    <a:pt x="4919" y="18657"/>
                  </a:lnTo>
                  <a:lnTo>
                    <a:pt x="3987" y="17892"/>
                  </a:lnTo>
                  <a:lnTo>
                    <a:pt x="1796" y="16321"/>
                  </a:lnTo>
                  <a:lnTo>
                    <a:pt x="1020" y="15244"/>
                  </a:lnTo>
                  <a:lnTo>
                    <a:pt x="1231" y="14643"/>
                  </a:lnTo>
                  <a:lnTo>
                    <a:pt x="2095" y="12285"/>
                  </a:lnTo>
                  <a:lnTo>
                    <a:pt x="504" y="10921"/>
                  </a:lnTo>
                  <a:lnTo>
                    <a:pt x="309" y="1027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4" name="pg245">
              <a:extLst>
                <a:ext uri="{FF2B5EF4-FFF2-40B4-BE49-F238E27FC236}">
                  <a16:creationId xmlns:a16="http://schemas.microsoft.com/office/drawing/2014/main" id="{995D324C-6F54-034D-8431-2B48F16D2E1A}"/>
                </a:ext>
              </a:extLst>
            </p:cNvPr>
            <p:cNvSpPr/>
            <p:nvPr/>
          </p:nvSpPr>
          <p:spPr>
            <a:xfrm>
              <a:off x="7058803" y="3418840"/>
              <a:ext cx="47045" cy="57124"/>
            </a:xfrm>
            <a:custGeom>
              <a:avLst/>
              <a:gdLst/>
              <a:ahLst/>
              <a:cxnLst/>
              <a:rect l="0" t="0" r="0" b="0"/>
              <a:pathLst>
                <a:path w="47045" h="57124">
                  <a:moveTo>
                    <a:pt x="4389" y="0"/>
                  </a:moveTo>
                  <a:lnTo>
                    <a:pt x="4582" y="226"/>
                  </a:lnTo>
                  <a:lnTo>
                    <a:pt x="6269" y="1847"/>
                  </a:lnTo>
                  <a:lnTo>
                    <a:pt x="7495" y="2788"/>
                  </a:lnTo>
                  <a:lnTo>
                    <a:pt x="7913" y="3301"/>
                  </a:lnTo>
                  <a:lnTo>
                    <a:pt x="8369" y="4055"/>
                  </a:lnTo>
                  <a:lnTo>
                    <a:pt x="8806" y="4503"/>
                  </a:lnTo>
                  <a:lnTo>
                    <a:pt x="9498" y="4961"/>
                  </a:lnTo>
                  <a:lnTo>
                    <a:pt x="10525" y="5377"/>
                  </a:lnTo>
                  <a:lnTo>
                    <a:pt x="11478" y="6002"/>
                  </a:lnTo>
                  <a:lnTo>
                    <a:pt x="12715" y="6981"/>
                  </a:lnTo>
                  <a:lnTo>
                    <a:pt x="13609" y="8178"/>
                  </a:lnTo>
                  <a:lnTo>
                    <a:pt x="13942" y="8696"/>
                  </a:lnTo>
                  <a:lnTo>
                    <a:pt x="14803" y="9672"/>
                  </a:lnTo>
                  <a:lnTo>
                    <a:pt x="15350" y="10619"/>
                  </a:lnTo>
                  <a:lnTo>
                    <a:pt x="16119" y="11218"/>
                  </a:lnTo>
                  <a:lnTo>
                    <a:pt x="17178" y="11751"/>
                  </a:lnTo>
                  <a:lnTo>
                    <a:pt x="17575" y="11871"/>
                  </a:lnTo>
                  <a:lnTo>
                    <a:pt x="16958" y="13042"/>
                  </a:lnTo>
                  <a:lnTo>
                    <a:pt x="18205" y="14416"/>
                  </a:lnTo>
                  <a:lnTo>
                    <a:pt x="20610" y="15694"/>
                  </a:lnTo>
                  <a:lnTo>
                    <a:pt x="21113" y="15939"/>
                  </a:lnTo>
                  <a:lnTo>
                    <a:pt x="21383" y="15899"/>
                  </a:lnTo>
                  <a:lnTo>
                    <a:pt x="31136" y="14458"/>
                  </a:lnTo>
                  <a:lnTo>
                    <a:pt x="31698" y="14811"/>
                  </a:lnTo>
                  <a:lnTo>
                    <a:pt x="31205" y="16264"/>
                  </a:lnTo>
                  <a:lnTo>
                    <a:pt x="31110" y="16894"/>
                  </a:lnTo>
                  <a:lnTo>
                    <a:pt x="30888" y="18372"/>
                  </a:lnTo>
                  <a:lnTo>
                    <a:pt x="31764" y="19606"/>
                  </a:lnTo>
                  <a:lnTo>
                    <a:pt x="31509" y="21821"/>
                  </a:lnTo>
                  <a:lnTo>
                    <a:pt x="31216" y="22680"/>
                  </a:lnTo>
                  <a:lnTo>
                    <a:pt x="30464" y="25041"/>
                  </a:lnTo>
                  <a:lnTo>
                    <a:pt x="30755" y="25243"/>
                  </a:lnTo>
                  <a:lnTo>
                    <a:pt x="31056" y="25451"/>
                  </a:lnTo>
                  <a:lnTo>
                    <a:pt x="31559" y="25539"/>
                  </a:lnTo>
                  <a:lnTo>
                    <a:pt x="31765" y="25575"/>
                  </a:lnTo>
                  <a:lnTo>
                    <a:pt x="32788" y="25753"/>
                  </a:lnTo>
                  <a:lnTo>
                    <a:pt x="33594" y="24911"/>
                  </a:lnTo>
                  <a:lnTo>
                    <a:pt x="33858" y="24745"/>
                  </a:lnTo>
                  <a:lnTo>
                    <a:pt x="34318" y="24458"/>
                  </a:lnTo>
                  <a:lnTo>
                    <a:pt x="34735" y="24198"/>
                  </a:lnTo>
                  <a:lnTo>
                    <a:pt x="35596" y="23660"/>
                  </a:lnTo>
                  <a:lnTo>
                    <a:pt x="37024" y="23322"/>
                  </a:lnTo>
                  <a:lnTo>
                    <a:pt x="37726" y="24046"/>
                  </a:lnTo>
                  <a:lnTo>
                    <a:pt x="37511" y="24327"/>
                  </a:lnTo>
                  <a:lnTo>
                    <a:pt x="37621" y="24996"/>
                  </a:lnTo>
                  <a:lnTo>
                    <a:pt x="38128" y="26385"/>
                  </a:lnTo>
                  <a:lnTo>
                    <a:pt x="38920" y="27622"/>
                  </a:lnTo>
                  <a:lnTo>
                    <a:pt x="39378" y="28028"/>
                  </a:lnTo>
                  <a:lnTo>
                    <a:pt x="39693" y="27952"/>
                  </a:lnTo>
                  <a:lnTo>
                    <a:pt x="39832" y="27919"/>
                  </a:lnTo>
                  <a:lnTo>
                    <a:pt x="40241" y="27867"/>
                  </a:lnTo>
                  <a:lnTo>
                    <a:pt x="40692" y="28055"/>
                  </a:lnTo>
                  <a:lnTo>
                    <a:pt x="41888" y="28553"/>
                  </a:lnTo>
                  <a:lnTo>
                    <a:pt x="42161" y="28770"/>
                  </a:lnTo>
                  <a:lnTo>
                    <a:pt x="42322" y="28899"/>
                  </a:lnTo>
                  <a:lnTo>
                    <a:pt x="42748" y="29238"/>
                  </a:lnTo>
                  <a:lnTo>
                    <a:pt x="42914" y="29370"/>
                  </a:lnTo>
                  <a:lnTo>
                    <a:pt x="43605" y="29921"/>
                  </a:lnTo>
                  <a:lnTo>
                    <a:pt x="43826" y="30096"/>
                  </a:lnTo>
                  <a:lnTo>
                    <a:pt x="43989" y="30226"/>
                  </a:lnTo>
                  <a:lnTo>
                    <a:pt x="44315" y="30486"/>
                  </a:lnTo>
                  <a:lnTo>
                    <a:pt x="44392" y="30658"/>
                  </a:lnTo>
                  <a:lnTo>
                    <a:pt x="46630" y="35702"/>
                  </a:lnTo>
                  <a:lnTo>
                    <a:pt x="47045" y="37329"/>
                  </a:lnTo>
                  <a:lnTo>
                    <a:pt x="45052" y="43055"/>
                  </a:lnTo>
                  <a:lnTo>
                    <a:pt x="44248" y="45364"/>
                  </a:lnTo>
                  <a:lnTo>
                    <a:pt x="43792" y="47378"/>
                  </a:lnTo>
                  <a:lnTo>
                    <a:pt x="43410" y="49061"/>
                  </a:lnTo>
                  <a:lnTo>
                    <a:pt x="43279" y="49641"/>
                  </a:lnTo>
                  <a:lnTo>
                    <a:pt x="43166" y="49911"/>
                  </a:lnTo>
                  <a:lnTo>
                    <a:pt x="42771" y="50857"/>
                  </a:lnTo>
                  <a:lnTo>
                    <a:pt x="41764" y="51021"/>
                  </a:lnTo>
                  <a:lnTo>
                    <a:pt x="41381" y="50807"/>
                  </a:lnTo>
                  <a:lnTo>
                    <a:pt x="41377" y="49475"/>
                  </a:lnTo>
                  <a:lnTo>
                    <a:pt x="40985" y="48829"/>
                  </a:lnTo>
                  <a:lnTo>
                    <a:pt x="38297" y="48620"/>
                  </a:lnTo>
                  <a:lnTo>
                    <a:pt x="38059" y="48601"/>
                  </a:lnTo>
                  <a:lnTo>
                    <a:pt x="37101" y="49983"/>
                  </a:lnTo>
                  <a:lnTo>
                    <a:pt x="36026" y="50602"/>
                  </a:lnTo>
                  <a:lnTo>
                    <a:pt x="33799" y="51350"/>
                  </a:lnTo>
                  <a:lnTo>
                    <a:pt x="32530" y="52163"/>
                  </a:lnTo>
                  <a:lnTo>
                    <a:pt x="31971" y="52758"/>
                  </a:lnTo>
                  <a:lnTo>
                    <a:pt x="30847" y="53952"/>
                  </a:lnTo>
                  <a:lnTo>
                    <a:pt x="29267" y="56099"/>
                  </a:lnTo>
                  <a:lnTo>
                    <a:pt x="28853" y="57124"/>
                  </a:lnTo>
                  <a:lnTo>
                    <a:pt x="28309" y="57010"/>
                  </a:lnTo>
                  <a:lnTo>
                    <a:pt x="27921" y="56929"/>
                  </a:lnTo>
                  <a:lnTo>
                    <a:pt x="27085" y="56303"/>
                  </a:lnTo>
                  <a:lnTo>
                    <a:pt x="26639" y="55969"/>
                  </a:lnTo>
                  <a:lnTo>
                    <a:pt x="26512" y="55776"/>
                  </a:lnTo>
                  <a:lnTo>
                    <a:pt x="26093" y="55138"/>
                  </a:lnTo>
                  <a:lnTo>
                    <a:pt x="24675" y="52975"/>
                  </a:lnTo>
                  <a:lnTo>
                    <a:pt x="23629" y="51380"/>
                  </a:lnTo>
                  <a:lnTo>
                    <a:pt x="23584" y="50332"/>
                  </a:lnTo>
                  <a:lnTo>
                    <a:pt x="23917" y="50289"/>
                  </a:lnTo>
                  <a:lnTo>
                    <a:pt x="24132" y="49828"/>
                  </a:lnTo>
                  <a:lnTo>
                    <a:pt x="23345" y="48620"/>
                  </a:lnTo>
                  <a:lnTo>
                    <a:pt x="22923" y="47973"/>
                  </a:lnTo>
                  <a:lnTo>
                    <a:pt x="22029" y="46600"/>
                  </a:lnTo>
                  <a:lnTo>
                    <a:pt x="18877" y="44338"/>
                  </a:lnTo>
                  <a:lnTo>
                    <a:pt x="15838" y="42158"/>
                  </a:lnTo>
                  <a:lnTo>
                    <a:pt x="15067" y="42078"/>
                  </a:lnTo>
                  <a:lnTo>
                    <a:pt x="14028" y="40842"/>
                  </a:lnTo>
                  <a:lnTo>
                    <a:pt x="13807" y="39980"/>
                  </a:lnTo>
                  <a:lnTo>
                    <a:pt x="13989" y="39687"/>
                  </a:lnTo>
                  <a:lnTo>
                    <a:pt x="14035" y="38429"/>
                  </a:lnTo>
                  <a:lnTo>
                    <a:pt x="12655" y="37427"/>
                  </a:lnTo>
                  <a:lnTo>
                    <a:pt x="10708" y="38514"/>
                  </a:lnTo>
                  <a:lnTo>
                    <a:pt x="10552" y="38601"/>
                  </a:lnTo>
                  <a:lnTo>
                    <a:pt x="10212" y="38722"/>
                  </a:lnTo>
                  <a:lnTo>
                    <a:pt x="9674" y="38600"/>
                  </a:lnTo>
                  <a:lnTo>
                    <a:pt x="9476" y="38555"/>
                  </a:lnTo>
                  <a:lnTo>
                    <a:pt x="9114" y="38474"/>
                  </a:lnTo>
                  <a:lnTo>
                    <a:pt x="8634" y="37992"/>
                  </a:lnTo>
                  <a:lnTo>
                    <a:pt x="7965" y="36818"/>
                  </a:lnTo>
                  <a:lnTo>
                    <a:pt x="7136" y="35364"/>
                  </a:lnTo>
                  <a:lnTo>
                    <a:pt x="6521" y="34910"/>
                  </a:lnTo>
                  <a:lnTo>
                    <a:pt x="5162" y="33910"/>
                  </a:lnTo>
                  <a:lnTo>
                    <a:pt x="3689" y="32824"/>
                  </a:lnTo>
                  <a:lnTo>
                    <a:pt x="3447" y="32647"/>
                  </a:lnTo>
                  <a:lnTo>
                    <a:pt x="2847" y="32204"/>
                  </a:lnTo>
                  <a:lnTo>
                    <a:pt x="2119" y="31668"/>
                  </a:lnTo>
                  <a:lnTo>
                    <a:pt x="1273" y="30408"/>
                  </a:lnTo>
                  <a:lnTo>
                    <a:pt x="1381" y="29606"/>
                  </a:lnTo>
                  <a:lnTo>
                    <a:pt x="1518" y="28581"/>
                  </a:lnTo>
                  <a:lnTo>
                    <a:pt x="1601" y="27959"/>
                  </a:lnTo>
                  <a:lnTo>
                    <a:pt x="2088" y="27681"/>
                  </a:lnTo>
                  <a:lnTo>
                    <a:pt x="2270" y="27577"/>
                  </a:lnTo>
                  <a:lnTo>
                    <a:pt x="3899" y="25039"/>
                  </a:lnTo>
                  <a:lnTo>
                    <a:pt x="3616" y="23970"/>
                  </a:lnTo>
                  <a:lnTo>
                    <a:pt x="3056" y="23902"/>
                  </a:lnTo>
                  <a:lnTo>
                    <a:pt x="3863" y="23324"/>
                  </a:lnTo>
                  <a:lnTo>
                    <a:pt x="4757" y="22087"/>
                  </a:lnTo>
                  <a:lnTo>
                    <a:pt x="5077" y="22059"/>
                  </a:lnTo>
                  <a:lnTo>
                    <a:pt x="5352" y="21872"/>
                  </a:lnTo>
                  <a:lnTo>
                    <a:pt x="6046" y="21719"/>
                  </a:lnTo>
                  <a:lnTo>
                    <a:pt x="6386" y="21742"/>
                  </a:lnTo>
                  <a:lnTo>
                    <a:pt x="6917" y="21391"/>
                  </a:lnTo>
                  <a:lnTo>
                    <a:pt x="7318" y="20727"/>
                  </a:lnTo>
                  <a:lnTo>
                    <a:pt x="7372" y="20103"/>
                  </a:lnTo>
                  <a:lnTo>
                    <a:pt x="7087" y="19745"/>
                  </a:lnTo>
                  <a:lnTo>
                    <a:pt x="6686" y="19648"/>
                  </a:lnTo>
                  <a:lnTo>
                    <a:pt x="6498" y="18866"/>
                  </a:lnTo>
                  <a:lnTo>
                    <a:pt x="6401" y="18460"/>
                  </a:lnTo>
                  <a:lnTo>
                    <a:pt x="5754" y="17598"/>
                  </a:lnTo>
                  <a:lnTo>
                    <a:pt x="5663" y="16866"/>
                  </a:lnTo>
                  <a:lnTo>
                    <a:pt x="5663" y="16411"/>
                  </a:lnTo>
                  <a:lnTo>
                    <a:pt x="5514" y="16141"/>
                  </a:lnTo>
                  <a:lnTo>
                    <a:pt x="5143" y="15296"/>
                  </a:lnTo>
                  <a:lnTo>
                    <a:pt x="5116" y="14934"/>
                  </a:lnTo>
                  <a:lnTo>
                    <a:pt x="5212" y="14648"/>
                  </a:lnTo>
                  <a:lnTo>
                    <a:pt x="5127" y="13596"/>
                  </a:lnTo>
                  <a:lnTo>
                    <a:pt x="4955" y="13284"/>
                  </a:lnTo>
                  <a:lnTo>
                    <a:pt x="4617" y="13013"/>
                  </a:lnTo>
                  <a:lnTo>
                    <a:pt x="4445" y="12748"/>
                  </a:lnTo>
                  <a:lnTo>
                    <a:pt x="4337" y="12336"/>
                  </a:lnTo>
                  <a:lnTo>
                    <a:pt x="2146" y="12689"/>
                  </a:lnTo>
                  <a:lnTo>
                    <a:pt x="1072" y="13128"/>
                  </a:lnTo>
                  <a:lnTo>
                    <a:pt x="136" y="12133"/>
                  </a:lnTo>
                  <a:lnTo>
                    <a:pt x="0" y="11531"/>
                  </a:lnTo>
                  <a:lnTo>
                    <a:pt x="118" y="11258"/>
                  </a:lnTo>
                  <a:lnTo>
                    <a:pt x="233" y="10515"/>
                  </a:lnTo>
                  <a:lnTo>
                    <a:pt x="136" y="9692"/>
                  </a:lnTo>
                  <a:lnTo>
                    <a:pt x="1014" y="8073"/>
                  </a:lnTo>
                  <a:lnTo>
                    <a:pt x="1827" y="7553"/>
                  </a:lnTo>
                  <a:lnTo>
                    <a:pt x="2599" y="7438"/>
                  </a:lnTo>
                  <a:lnTo>
                    <a:pt x="2803" y="7307"/>
                  </a:lnTo>
                  <a:lnTo>
                    <a:pt x="3084" y="7295"/>
                  </a:lnTo>
                  <a:lnTo>
                    <a:pt x="3347" y="7009"/>
                  </a:lnTo>
                  <a:lnTo>
                    <a:pt x="3621" y="6921"/>
                  </a:lnTo>
                  <a:lnTo>
                    <a:pt x="3672" y="6757"/>
                  </a:lnTo>
                  <a:lnTo>
                    <a:pt x="3907" y="6899"/>
                  </a:lnTo>
                  <a:lnTo>
                    <a:pt x="4362" y="7025"/>
                  </a:lnTo>
                  <a:lnTo>
                    <a:pt x="5085" y="7082"/>
                  </a:lnTo>
                  <a:lnTo>
                    <a:pt x="5435" y="6975"/>
                  </a:lnTo>
                  <a:lnTo>
                    <a:pt x="5881" y="6627"/>
                  </a:lnTo>
                  <a:lnTo>
                    <a:pt x="6218" y="6601"/>
                  </a:lnTo>
                  <a:lnTo>
                    <a:pt x="6191" y="7282"/>
                  </a:lnTo>
                  <a:lnTo>
                    <a:pt x="6281" y="8079"/>
                  </a:lnTo>
                  <a:lnTo>
                    <a:pt x="6554" y="8370"/>
                  </a:lnTo>
                  <a:lnTo>
                    <a:pt x="7461" y="8834"/>
                  </a:lnTo>
                  <a:lnTo>
                    <a:pt x="7132" y="8412"/>
                  </a:lnTo>
                  <a:lnTo>
                    <a:pt x="6658" y="8212"/>
                  </a:lnTo>
                  <a:lnTo>
                    <a:pt x="6608" y="7891"/>
                  </a:lnTo>
                  <a:lnTo>
                    <a:pt x="6844" y="7621"/>
                  </a:lnTo>
                  <a:lnTo>
                    <a:pt x="6898" y="7465"/>
                  </a:lnTo>
                  <a:lnTo>
                    <a:pt x="6614" y="6775"/>
                  </a:lnTo>
                  <a:lnTo>
                    <a:pt x="6307" y="6400"/>
                  </a:lnTo>
                  <a:lnTo>
                    <a:pt x="6237" y="5669"/>
                  </a:lnTo>
                  <a:lnTo>
                    <a:pt x="5769" y="5960"/>
                  </a:lnTo>
                  <a:lnTo>
                    <a:pt x="5081" y="6554"/>
                  </a:lnTo>
                  <a:lnTo>
                    <a:pt x="4217" y="6176"/>
                  </a:lnTo>
                  <a:lnTo>
                    <a:pt x="3643" y="6603"/>
                  </a:lnTo>
                  <a:lnTo>
                    <a:pt x="4205" y="6023"/>
                  </a:lnTo>
                  <a:lnTo>
                    <a:pt x="4640" y="5986"/>
                  </a:lnTo>
                  <a:lnTo>
                    <a:pt x="5123" y="5661"/>
                  </a:lnTo>
                  <a:lnTo>
                    <a:pt x="5498" y="5018"/>
                  </a:lnTo>
                  <a:lnTo>
                    <a:pt x="6514" y="5148"/>
                  </a:lnTo>
                  <a:lnTo>
                    <a:pt x="6699" y="5406"/>
                  </a:lnTo>
                  <a:lnTo>
                    <a:pt x="6906" y="5893"/>
                  </a:lnTo>
                  <a:lnTo>
                    <a:pt x="6819" y="5458"/>
                  </a:lnTo>
                  <a:lnTo>
                    <a:pt x="6607" y="5147"/>
                  </a:lnTo>
                  <a:lnTo>
                    <a:pt x="7403" y="3999"/>
                  </a:lnTo>
                  <a:lnTo>
                    <a:pt x="6037" y="2819"/>
                  </a:lnTo>
                  <a:lnTo>
                    <a:pt x="5481" y="4427"/>
                  </a:lnTo>
                  <a:lnTo>
                    <a:pt x="4818" y="4230"/>
                  </a:lnTo>
                  <a:lnTo>
                    <a:pt x="4580" y="4089"/>
                  </a:lnTo>
                  <a:lnTo>
                    <a:pt x="3799" y="3316"/>
                  </a:lnTo>
                  <a:lnTo>
                    <a:pt x="3306" y="2530"/>
                  </a:lnTo>
                  <a:lnTo>
                    <a:pt x="2438" y="2280"/>
                  </a:lnTo>
                  <a:lnTo>
                    <a:pt x="2407" y="179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5" name="pg246">
              <a:extLst>
                <a:ext uri="{FF2B5EF4-FFF2-40B4-BE49-F238E27FC236}">
                  <a16:creationId xmlns:a16="http://schemas.microsoft.com/office/drawing/2014/main" id="{810FDCDE-61A7-1540-9BC5-985E5C245201}"/>
                </a:ext>
              </a:extLst>
            </p:cNvPr>
            <p:cNvSpPr/>
            <p:nvPr/>
          </p:nvSpPr>
          <p:spPr>
            <a:xfrm>
              <a:off x="7086543" y="3482197"/>
              <a:ext cx="16884" cy="22525"/>
            </a:xfrm>
            <a:custGeom>
              <a:avLst/>
              <a:gdLst/>
              <a:ahLst/>
              <a:cxnLst/>
              <a:rect l="0" t="0" r="0" b="0"/>
              <a:pathLst>
                <a:path w="16884" h="22525">
                  <a:moveTo>
                    <a:pt x="1742" y="4395"/>
                  </a:moveTo>
                  <a:lnTo>
                    <a:pt x="4246" y="4063"/>
                  </a:lnTo>
                  <a:lnTo>
                    <a:pt x="4466" y="208"/>
                  </a:lnTo>
                  <a:lnTo>
                    <a:pt x="8623" y="290"/>
                  </a:lnTo>
                  <a:lnTo>
                    <a:pt x="9684" y="0"/>
                  </a:lnTo>
                  <a:lnTo>
                    <a:pt x="9801" y="848"/>
                  </a:lnTo>
                  <a:lnTo>
                    <a:pt x="10111" y="3086"/>
                  </a:lnTo>
                  <a:lnTo>
                    <a:pt x="10306" y="3729"/>
                  </a:lnTo>
                  <a:lnTo>
                    <a:pt x="11897" y="5093"/>
                  </a:lnTo>
                  <a:lnTo>
                    <a:pt x="11033" y="7451"/>
                  </a:lnTo>
                  <a:lnTo>
                    <a:pt x="10821" y="8052"/>
                  </a:lnTo>
                  <a:lnTo>
                    <a:pt x="11598" y="9129"/>
                  </a:lnTo>
                  <a:lnTo>
                    <a:pt x="13789" y="10700"/>
                  </a:lnTo>
                  <a:lnTo>
                    <a:pt x="14721" y="11464"/>
                  </a:lnTo>
                  <a:lnTo>
                    <a:pt x="15421" y="12017"/>
                  </a:lnTo>
                  <a:lnTo>
                    <a:pt x="15839" y="12692"/>
                  </a:lnTo>
                  <a:lnTo>
                    <a:pt x="15925" y="12831"/>
                  </a:lnTo>
                  <a:lnTo>
                    <a:pt x="16120" y="13124"/>
                  </a:lnTo>
                  <a:lnTo>
                    <a:pt x="16236" y="14148"/>
                  </a:lnTo>
                  <a:lnTo>
                    <a:pt x="16198" y="14441"/>
                  </a:lnTo>
                  <a:lnTo>
                    <a:pt x="16236" y="14831"/>
                  </a:lnTo>
                  <a:lnTo>
                    <a:pt x="16884" y="16669"/>
                  </a:lnTo>
                  <a:lnTo>
                    <a:pt x="16715" y="17255"/>
                  </a:lnTo>
                  <a:lnTo>
                    <a:pt x="16858" y="18947"/>
                  </a:lnTo>
                  <a:lnTo>
                    <a:pt x="16677" y="20264"/>
                  </a:lnTo>
                  <a:lnTo>
                    <a:pt x="16327" y="20443"/>
                  </a:lnTo>
                  <a:lnTo>
                    <a:pt x="15226" y="20573"/>
                  </a:lnTo>
                  <a:lnTo>
                    <a:pt x="13219" y="20947"/>
                  </a:lnTo>
                  <a:lnTo>
                    <a:pt x="12689" y="21126"/>
                  </a:lnTo>
                  <a:lnTo>
                    <a:pt x="12339" y="21273"/>
                  </a:lnTo>
                  <a:lnTo>
                    <a:pt x="10112" y="21647"/>
                  </a:lnTo>
                  <a:lnTo>
                    <a:pt x="5749" y="22525"/>
                  </a:lnTo>
                  <a:lnTo>
                    <a:pt x="5399" y="22037"/>
                  </a:lnTo>
                  <a:lnTo>
                    <a:pt x="5274" y="21863"/>
                  </a:lnTo>
                  <a:lnTo>
                    <a:pt x="4609" y="20931"/>
                  </a:lnTo>
                  <a:lnTo>
                    <a:pt x="4298" y="20459"/>
                  </a:lnTo>
                  <a:lnTo>
                    <a:pt x="4285" y="20167"/>
                  </a:lnTo>
                  <a:lnTo>
                    <a:pt x="4078" y="19890"/>
                  </a:lnTo>
                  <a:lnTo>
                    <a:pt x="3146" y="19321"/>
                  </a:lnTo>
                  <a:lnTo>
                    <a:pt x="2589" y="19207"/>
                  </a:lnTo>
                  <a:lnTo>
                    <a:pt x="2162" y="17971"/>
                  </a:lnTo>
                  <a:lnTo>
                    <a:pt x="3224" y="15677"/>
                  </a:lnTo>
                  <a:lnTo>
                    <a:pt x="4001" y="14896"/>
                  </a:lnTo>
                  <a:lnTo>
                    <a:pt x="4195" y="14864"/>
                  </a:lnTo>
                  <a:lnTo>
                    <a:pt x="4130" y="14669"/>
                  </a:lnTo>
                  <a:lnTo>
                    <a:pt x="4777" y="14148"/>
                  </a:lnTo>
                  <a:lnTo>
                    <a:pt x="4156" y="12944"/>
                  </a:lnTo>
                  <a:lnTo>
                    <a:pt x="4156" y="12294"/>
                  </a:lnTo>
                  <a:lnTo>
                    <a:pt x="4285" y="11936"/>
                  </a:lnTo>
                  <a:lnTo>
                    <a:pt x="4156" y="11643"/>
                  </a:lnTo>
                  <a:lnTo>
                    <a:pt x="3767" y="11415"/>
                  </a:lnTo>
                  <a:lnTo>
                    <a:pt x="3690" y="11058"/>
                  </a:lnTo>
                  <a:lnTo>
                    <a:pt x="2719" y="10944"/>
                  </a:lnTo>
                  <a:lnTo>
                    <a:pt x="2770" y="10326"/>
                  </a:lnTo>
                  <a:lnTo>
                    <a:pt x="2809" y="9870"/>
                  </a:lnTo>
                  <a:lnTo>
                    <a:pt x="2835" y="9659"/>
                  </a:lnTo>
                  <a:lnTo>
                    <a:pt x="2835" y="9529"/>
                  </a:lnTo>
                  <a:lnTo>
                    <a:pt x="2680" y="9480"/>
                  </a:lnTo>
                  <a:lnTo>
                    <a:pt x="2447" y="9431"/>
                  </a:lnTo>
                  <a:lnTo>
                    <a:pt x="2123" y="9431"/>
                  </a:lnTo>
                  <a:lnTo>
                    <a:pt x="1696" y="9447"/>
                  </a:lnTo>
                  <a:lnTo>
                    <a:pt x="0" y="9464"/>
                  </a:lnTo>
                  <a:lnTo>
                    <a:pt x="880" y="8195"/>
                  </a:lnTo>
                  <a:lnTo>
                    <a:pt x="1204" y="7869"/>
                  </a:lnTo>
                  <a:lnTo>
                    <a:pt x="1683" y="7625"/>
                  </a:lnTo>
                  <a:lnTo>
                    <a:pt x="1773" y="7495"/>
                  </a:lnTo>
                  <a:lnTo>
                    <a:pt x="2006" y="6536"/>
                  </a:lnTo>
                  <a:lnTo>
                    <a:pt x="1890" y="5869"/>
                  </a:lnTo>
                  <a:lnTo>
                    <a:pt x="2149" y="5055"/>
                  </a:lnTo>
                  <a:lnTo>
                    <a:pt x="1631" y="453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6" name="pg247">
              <a:extLst>
                <a:ext uri="{FF2B5EF4-FFF2-40B4-BE49-F238E27FC236}">
                  <a16:creationId xmlns:a16="http://schemas.microsoft.com/office/drawing/2014/main" id="{25330E21-82BB-214E-A271-C2FB8C261E3E}"/>
                </a:ext>
              </a:extLst>
            </p:cNvPr>
            <p:cNvSpPr/>
            <p:nvPr/>
          </p:nvSpPr>
          <p:spPr>
            <a:xfrm>
              <a:off x="7708441" y="2474043"/>
              <a:ext cx="33784" cy="37877"/>
            </a:xfrm>
            <a:custGeom>
              <a:avLst/>
              <a:gdLst/>
              <a:ahLst/>
              <a:cxnLst/>
              <a:rect l="0" t="0" r="0" b="0"/>
              <a:pathLst>
                <a:path w="33784" h="37877">
                  <a:moveTo>
                    <a:pt x="13484" y="7445"/>
                  </a:moveTo>
                  <a:lnTo>
                    <a:pt x="14074" y="6821"/>
                  </a:lnTo>
                  <a:lnTo>
                    <a:pt x="19369" y="187"/>
                  </a:lnTo>
                  <a:lnTo>
                    <a:pt x="19545" y="0"/>
                  </a:lnTo>
                  <a:lnTo>
                    <a:pt x="19790" y="770"/>
                  </a:lnTo>
                  <a:lnTo>
                    <a:pt x="20274" y="631"/>
                  </a:lnTo>
                  <a:lnTo>
                    <a:pt x="20653" y="476"/>
                  </a:lnTo>
                  <a:lnTo>
                    <a:pt x="30030" y="2456"/>
                  </a:lnTo>
                  <a:lnTo>
                    <a:pt x="33784" y="3331"/>
                  </a:lnTo>
                  <a:lnTo>
                    <a:pt x="31869" y="7778"/>
                  </a:lnTo>
                  <a:lnTo>
                    <a:pt x="31604" y="8348"/>
                  </a:lnTo>
                  <a:lnTo>
                    <a:pt x="29114" y="13311"/>
                  </a:lnTo>
                  <a:lnTo>
                    <a:pt x="28930" y="13671"/>
                  </a:lnTo>
                  <a:lnTo>
                    <a:pt x="27648" y="13197"/>
                  </a:lnTo>
                  <a:lnTo>
                    <a:pt x="27850" y="13885"/>
                  </a:lnTo>
                  <a:lnTo>
                    <a:pt x="27988" y="14389"/>
                  </a:lnTo>
                  <a:lnTo>
                    <a:pt x="28653" y="16813"/>
                  </a:lnTo>
                  <a:lnTo>
                    <a:pt x="28986" y="17986"/>
                  </a:lnTo>
                  <a:lnTo>
                    <a:pt x="29119" y="18456"/>
                  </a:lnTo>
                  <a:lnTo>
                    <a:pt x="29248" y="19090"/>
                  </a:lnTo>
                  <a:lnTo>
                    <a:pt x="31035" y="28508"/>
                  </a:lnTo>
                  <a:lnTo>
                    <a:pt x="31294" y="29809"/>
                  </a:lnTo>
                  <a:lnTo>
                    <a:pt x="26478" y="30476"/>
                  </a:lnTo>
                  <a:lnTo>
                    <a:pt x="24134" y="30802"/>
                  </a:lnTo>
                  <a:lnTo>
                    <a:pt x="24613" y="32022"/>
                  </a:lnTo>
                  <a:lnTo>
                    <a:pt x="24652" y="32396"/>
                  </a:lnTo>
                  <a:lnTo>
                    <a:pt x="22788" y="32721"/>
                  </a:lnTo>
                  <a:lnTo>
                    <a:pt x="22231" y="32721"/>
                  </a:lnTo>
                  <a:lnTo>
                    <a:pt x="22034" y="31989"/>
                  </a:lnTo>
                  <a:lnTo>
                    <a:pt x="21674" y="32217"/>
                  </a:lnTo>
                  <a:lnTo>
                    <a:pt x="22525" y="36844"/>
                  </a:lnTo>
                  <a:lnTo>
                    <a:pt x="22697" y="37877"/>
                  </a:lnTo>
                  <a:lnTo>
                    <a:pt x="21160" y="35653"/>
                  </a:lnTo>
                  <a:lnTo>
                    <a:pt x="21182" y="34413"/>
                  </a:lnTo>
                  <a:lnTo>
                    <a:pt x="6836" y="36657"/>
                  </a:lnTo>
                  <a:lnTo>
                    <a:pt x="6121" y="36704"/>
                  </a:lnTo>
                  <a:lnTo>
                    <a:pt x="5917" y="35893"/>
                  </a:lnTo>
                  <a:lnTo>
                    <a:pt x="4512" y="29135"/>
                  </a:lnTo>
                  <a:lnTo>
                    <a:pt x="1088" y="29688"/>
                  </a:lnTo>
                  <a:lnTo>
                    <a:pt x="0" y="24508"/>
                  </a:lnTo>
                  <a:lnTo>
                    <a:pt x="9968" y="23771"/>
                  </a:lnTo>
                  <a:lnTo>
                    <a:pt x="12740" y="23108"/>
                  </a:lnTo>
                  <a:lnTo>
                    <a:pt x="15433" y="22718"/>
                  </a:lnTo>
                  <a:lnTo>
                    <a:pt x="15563" y="22571"/>
                  </a:lnTo>
                  <a:lnTo>
                    <a:pt x="15459" y="21986"/>
                  </a:lnTo>
                  <a:lnTo>
                    <a:pt x="14760" y="22002"/>
                  </a:lnTo>
                  <a:lnTo>
                    <a:pt x="14255" y="22262"/>
                  </a:lnTo>
                  <a:lnTo>
                    <a:pt x="13828" y="21856"/>
                  </a:lnTo>
                  <a:lnTo>
                    <a:pt x="13491" y="21693"/>
                  </a:lnTo>
                  <a:lnTo>
                    <a:pt x="12468" y="21547"/>
                  </a:lnTo>
                  <a:lnTo>
                    <a:pt x="12556" y="20297"/>
                  </a:lnTo>
                  <a:lnTo>
                    <a:pt x="13129" y="19806"/>
                  </a:lnTo>
                  <a:lnTo>
                    <a:pt x="13983" y="19822"/>
                  </a:lnTo>
                  <a:lnTo>
                    <a:pt x="15213" y="20327"/>
                  </a:lnTo>
                  <a:lnTo>
                    <a:pt x="15148" y="19936"/>
                  </a:lnTo>
                  <a:lnTo>
                    <a:pt x="14656" y="19432"/>
                  </a:lnTo>
                  <a:lnTo>
                    <a:pt x="13918" y="19090"/>
                  </a:lnTo>
                  <a:lnTo>
                    <a:pt x="13284" y="18521"/>
                  </a:lnTo>
                  <a:lnTo>
                    <a:pt x="12831" y="18001"/>
                  </a:lnTo>
                  <a:lnTo>
                    <a:pt x="12857" y="17708"/>
                  </a:lnTo>
                  <a:lnTo>
                    <a:pt x="12792" y="17545"/>
                  </a:lnTo>
                  <a:lnTo>
                    <a:pt x="12520" y="17334"/>
                  </a:lnTo>
                  <a:lnTo>
                    <a:pt x="12403" y="16943"/>
                  </a:lnTo>
                  <a:lnTo>
                    <a:pt x="12442" y="16813"/>
                  </a:lnTo>
                  <a:lnTo>
                    <a:pt x="13158" y="17353"/>
                  </a:lnTo>
                  <a:lnTo>
                    <a:pt x="13726" y="17639"/>
                  </a:lnTo>
                  <a:lnTo>
                    <a:pt x="14799" y="17968"/>
                  </a:lnTo>
                  <a:lnTo>
                    <a:pt x="13517" y="12064"/>
                  </a:lnTo>
                  <a:lnTo>
                    <a:pt x="12968" y="9522"/>
                  </a:lnTo>
                  <a:lnTo>
                    <a:pt x="12765" y="8708"/>
                  </a:lnTo>
                  <a:lnTo>
                    <a:pt x="13614" y="857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7" name="pg248">
              <a:extLst>
                <a:ext uri="{FF2B5EF4-FFF2-40B4-BE49-F238E27FC236}">
                  <a16:creationId xmlns:a16="http://schemas.microsoft.com/office/drawing/2014/main" id="{21B9B463-7649-A142-9BC3-D3F4C7ED9706}"/>
                </a:ext>
              </a:extLst>
            </p:cNvPr>
            <p:cNvSpPr/>
            <p:nvPr/>
          </p:nvSpPr>
          <p:spPr>
            <a:xfrm>
              <a:off x="6863302" y="3393870"/>
              <a:ext cx="191723" cy="150253"/>
            </a:xfrm>
            <a:custGeom>
              <a:avLst/>
              <a:gdLst/>
              <a:ahLst/>
              <a:cxnLst/>
              <a:rect l="0" t="0" r="0" b="0"/>
              <a:pathLst>
                <a:path w="191723" h="150253">
                  <a:moveTo>
                    <a:pt x="72751" y="6252"/>
                  </a:moveTo>
                  <a:lnTo>
                    <a:pt x="73096" y="6252"/>
                  </a:lnTo>
                  <a:lnTo>
                    <a:pt x="74546" y="5823"/>
                  </a:lnTo>
                  <a:lnTo>
                    <a:pt x="75038" y="4212"/>
                  </a:lnTo>
                  <a:lnTo>
                    <a:pt x="75155" y="4079"/>
                  </a:lnTo>
                  <a:lnTo>
                    <a:pt x="75583" y="4161"/>
                  </a:lnTo>
                  <a:lnTo>
                    <a:pt x="76097" y="3527"/>
                  </a:lnTo>
                  <a:lnTo>
                    <a:pt x="76268" y="3545"/>
                  </a:lnTo>
                  <a:lnTo>
                    <a:pt x="76579" y="3773"/>
                  </a:lnTo>
                  <a:lnTo>
                    <a:pt x="77835" y="3074"/>
                  </a:lnTo>
                  <a:lnTo>
                    <a:pt x="79221" y="1594"/>
                  </a:lnTo>
                  <a:lnTo>
                    <a:pt x="79271" y="875"/>
                  </a:lnTo>
                  <a:lnTo>
                    <a:pt x="80528" y="0"/>
                  </a:lnTo>
                  <a:lnTo>
                    <a:pt x="81357" y="1138"/>
                  </a:lnTo>
                  <a:lnTo>
                    <a:pt x="81979" y="1919"/>
                  </a:lnTo>
                  <a:lnTo>
                    <a:pt x="82030" y="2098"/>
                  </a:lnTo>
                  <a:lnTo>
                    <a:pt x="82095" y="2553"/>
                  </a:lnTo>
                  <a:lnTo>
                    <a:pt x="81991" y="3855"/>
                  </a:lnTo>
                  <a:lnTo>
                    <a:pt x="81810" y="3903"/>
                  </a:lnTo>
                  <a:lnTo>
                    <a:pt x="81538" y="3806"/>
                  </a:lnTo>
                  <a:lnTo>
                    <a:pt x="81223" y="3801"/>
                  </a:lnTo>
                  <a:lnTo>
                    <a:pt x="80978" y="4199"/>
                  </a:lnTo>
                  <a:lnTo>
                    <a:pt x="81241" y="4510"/>
                  </a:lnTo>
                  <a:lnTo>
                    <a:pt x="81215" y="5074"/>
                  </a:lnTo>
                  <a:lnTo>
                    <a:pt x="80580" y="5091"/>
                  </a:lnTo>
                  <a:lnTo>
                    <a:pt x="80231" y="5221"/>
                  </a:lnTo>
                  <a:lnTo>
                    <a:pt x="80114" y="5416"/>
                  </a:lnTo>
                  <a:lnTo>
                    <a:pt x="80282" y="6506"/>
                  </a:lnTo>
                  <a:lnTo>
                    <a:pt x="79751" y="6376"/>
                  </a:lnTo>
                  <a:lnTo>
                    <a:pt x="79319" y="6106"/>
                  </a:lnTo>
                  <a:lnTo>
                    <a:pt x="78793" y="8133"/>
                  </a:lnTo>
                  <a:lnTo>
                    <a:pt x="79920" y="8458"/>
                  </a:lnTo>
                  <a:lnTo>
                    <a:pt x="80796" y="7894"/>
                  </a:lnTo>
                  <a:lnTo>
                    <a:pt x="81098" y="7579"/>
                  </a:lnTo>
                  <a:lnTo>
                    <a:pt x="81461" y="6636"/>
                  </a:lnTo>
                  <a:lnTo>
                    <a:pt x="82794" y="8442"/>
                  </a:lnTo>
                  <a:lnTo>
                    <a:pt x="82975" y="8620"/>
                  </a:lnTo>
                  <a:lnTo>
                    <a:pt x="83209" y="8490"/>
                  </a:lnTo>
                  <a:lnTo>
                    <a:pt x="83260" y="9271"/>
                  </a:lnTo>
                  <a:lnTo>
                    <a:pt x="83014" y="9613"/>
                  </a:lnTo>
                  <a:lnTo>
                    <a:pt x="82471" y="10426"/>
                  </a:lnTo>
                  <a:lnTo>
                    <a:pt x="81772" y="11111"/>
                  </a:lnTo>
                  <a:lnTo>
                    <a:pt x="81522" y="10682"/>
                  </a:lnTo>
                  <a:lnTo>
                    <a:pt x="81104" y="9483"/>
                  </a:lnTo>
                  <a:lnTo>
                    <a:pt x="80749" y="8702"/>
                  </a:lnTo>
                  <a:lnTo>
                    <a:pt x="79291" y="10133"/>
                  </a:lnTo>
                  <a:lnTo>
                    <a:pt x="78658" y="9547"/>
                  </a:lnTo>
                  <a:lnTo>
                    <a:pt x="78309" y="9613"/>
                  </a:lnTo>
                  <a:lnTo>
                    <a:pt x="77974" y="9580"/>
                  </a:lnTo>
                  <a:lnTo>
                    <a:pt x="76084" y="9222"/>
                  </a:lnTo>
                  <a:lnTo>
                    <a:pt x="75375" y="8987"/>
                  </a:lnTo>
                  <a:lnTo>
                    <a:pt x="75153" y="9381"/>
                  </a:lnTo>
                  <a:lnTo>
                    <a:pt x="78660" y="10191"/>
                  </a:lnTo>
                  <a:lnTo>
                    <a:pt x="79018" y="10436"/>
                  </a:lnTo>
                  <a:lnTo>
                    <a:pt x="79904" y="11293"/>
                  </a:lnTo>
                  <a:lnTo>
                    <a:pt x="81459" y="13039"/>
                  </a:lnTo>
                  <a:lnTo>
                    <a:pt x="82443" y="13295"/>
                  </a:lnTo>
                  <a:lnTo>
                    <a:pt x="83750" y="13214"/>
                  </a:lnTo>
                  <a:lnTo>
                    <a:pt x="83777" y="13409"/>
                  </a:lnTo>
                  <a:lnTo>
                    <a:pt x="83688" y="13712"/>
                  </a:lnTo>
                  <a:lnTo>
                    <a:pt x="84970" y="13647"/>
                  </a:lnTo>
                  <a:lnTo>
                    <a:pt x="85267" y="13907"/>
                  </a:lnTo>
                  <a:lnTo>
                    <a:pt x="84931" y="14118"/>
                  </a:lnTo>
                  <a:lnTo>
                    <a:pt x="84775" y="14899"/>
                  </a:lnTo>
                  <a:lnTo>
                    <a:pt x="84797" y="15122"/>
                  </a:lnTo>
                  <a:lnTo>
                    <a:pt x="85092" y="15809"/>
                  </a:lnTo>
                  <a:lnTo>
                    <a:pt x="85552" y="15631"/>
                  </a:lnTo>
                  <a:lnTo>
                    <a:pt x="86005" y="15712"/>
                  </a:lnTo>
                  <a:lnTo>
                    <a:pt x="86110" y="15925"/>
                  </a:lnTo>
                  <a:lnTo>
                    <a:pt x="85750" y="16053"/>
                  </a:lnTo>
                  <a:lnTo>
                    <a:pt x="85955" y="16414"/>
                  </a:lnTo>
                  <a:lnTo>
                    <a:pt x="87601" y="15715"/>
                  </a:lnTo>
                  <a:lnTo>
                    <a:pt x="88179" y="15274"/>
                  </a:lnTo>
                  <a:lnTo>
                    <a:pt x="88232" y="14232"/>
                  </a:lnTo>
                  <a:lnTo>
                    <a:pt x="88660" y="13370"/>
                  </a:lnTo>
                  <a:lnTo>
                    <a:pt x="89372" y="13403"/>
                  </a:lnTo>
                  <a:lnTo>
                    <a:pt x="89411" y="12329"/>
                  </a:lnTo>
                  <a:lnTo>
                    <a:pt x="89644" y="12622"/>
                  </a:lnTo>
                  <a:lnTo>
                    <a:pt x="89798" y="12949"/>
                  </a:lnTo>
                  <a:lnTo>
                    <a:pt x="90105" y="13265"/>
                  </a:lnTo>
                  <a:lnTo>
                    <a:pt x="90615" y="13191"/>
                  </a:lnTo>
                  <a:lnTo>
                    <a:pt x="91469" y="13338"/>
                  </a:lnTo>
                  <a:lnTo>
                    <a:pt x="92440" y="14216"/>
                  </a:lnTo>
                  <a:lnTo>
                    <a:pt x="92829" y="14281"/>
                  </a:lnTo>
                  <a:lnTo>
                    <a:pt x="93101" y="14086"/>
                  </a:lnTo>
                  <a:lnTo>
                    <a:pt x="94111" y="14362"/>
                  </a:lnTo>
                  <a:lnTo>
                    <a:pt x="94810" y="14086"/>
                  </a:lnTo>
                  <a:lnTo>
                    <a:pt x="95017" y="13826"/>
                  </a:lnTo>
                  <a:lnTo>
                    <a:pt x="95846" y="13988"/>
                  </a:lnTo>
                  <a:lnTo>
                    <a:pt x="95962" y="13793"/>
                  </a:lnTo>
                  <a:lnTo>
                    <a:pt x="96713" y="13858"/>
                  </a:lnTo>
                  <a:lnTo>
                    <a:pt x="98163" y="13126"/>
                  </a:lnTo>
                  <a:lnTo>
                    <a:pt x="98796" y="13731"/>
                  </a:lnTo>
                  <a:lnTo>
                    <a:pt x="99587" y="13758"/>
                  </a:lnTo>
                  <a:lnTo>
                    <a:pt x="99730" y="13614"/>
                  </a:lnTo>
                  <a:lnTo>
                    <a:pt x="99795" y="12898"/>
                  </a:lnTo>
                  <a:lnTo>
                    <a:pt x="100137" y="12548"/>
                  </a:lnTo>
                  <a:lnTo>
                    <a:pt x="100885" y="12686"/>
                  </a:lnTo>
                  <a:lnTo>
                    <a:pt x="101426" y="12915"/>
                  </a:lnTo>
                  <a:lnTo>
                    <a:pt x="101763" y="13695"/>
                  </a:lnTo>
                  <a:lnTo>
                    <a:pt x="101634" y="14216"/>
                  </a:lnTo>
                  <a:lnTo>
                    <a:pt x="101454" y="14491"/>
                  </a:lnTo>
                  <a:lnTo>
                    <a:pt x="101319" y="14671"/>
                  </a:lnTo>
                  <a:lnTo>
                    <a:pt x="101575" y="15009"/>
                  </a:lnTo>
                  <a:lnTo>
                    <a:pt x="102048" y="14753"/>
                  </a:lnTo>
                  <a:lnTo>
                    <a:pt x="103342" y="14528"/>
                  </a:lnTo>
                  <a:lnTo>
                    <a:pt x="103731" y="14476"/>
                  </a:lnTo>
                  <a:lnTo>
                    <a:pt x="105427" y="14639"/>
                  </a:lnTo>
                  <a:lnTo>
                    <a:pt x="105906" y="14606"/>
                  </a:lnTo>
                  <a:lnTo>
                    <a:pt x="106282" y="14460"/>
                  </a:lnTo>
                  <a:lnTo>
                    <a:pt x="106860" y="14190"/>
                  </a:lnTo>
                  <a:lnTo>
                    <a:pt x="107331" y="13744"/>
                  </a:lnTo>
                  <a:lnTo>
                    <a:pt x="108017" y="12411"/>
                  </a:lnTo>
                  <a:lnTo>
                    <a:pt x="108263" y="11370"/>
                  </a:lnTo>
                  <a:lnTo>
                    <a:pt x="108146" y="10670"/>
                  </a:lnTo>
                  <a:lnTo>
                    <a:pt x="108328" y="10198"/>
                  </a:lnTo>
                  <a:lnTo>
                    <a:pt x="108785" y="10069"/>
                  </a:lnTo>
                  <a:lnTo>
                    <a:pt x="109208" y="10117"/>
                  </a:lnTo>
                  <a:lnTo>
                    <a:pt x="109412" y="10560"/>
                  </a:lnTo>
                  <a:lnTo>
                    <a:pt x="109661" y="11174"/>
                  </a:lnTo>
                  <a:lnTo>
                    <a:pt x="109635" y="12037"/>
                  </a:lnTo>
                  <a:lnTo>
                    <a:pt x="109506" y="12492"/>
                  </a:lnTo>
                  <a:lnTo>
                    <a:pt x="108903" y="13529"/>
                  </a:lnTo>
                  <a:lnTo>
                    <a:pt x="108729" y="14005"/>
                  </a:lnTo>
                  <a:lnTo>
                    <a:pt x="108224" y="14964"/>
                  </a:lnTo>
                  <a:lnTo>
                    <a:pt x="108069" y="15127"/>
                  </a:lnTo>
                  <a:lnTo>
                    <a:pt x="107939" y="15257"/>
                  </a:lnTo>
                  <a:lnTo>
                    <a:pt x="108043" y="16461"/>
                  </a:lnTo>
                  <a:lnTo>
                    <a:pt x="108418" y="17258"/>
                  </a:lnTo>
                  <a:lnTo>
                    <a:pt x="108897" y="17746"/>
                  </a:lnTo>
                  <a:lnTo>
                    <a:pt x="110270" y="18445"/>
                  </a:lnTo>
                  <a:lnTo>
                    <a:pt x="111163" y="18722"/>
                  </a:lnTo>
                  <a:lnTo>
                    <a:pt x="111720" y="18722"/>
                  </a:lnTo>
                  <a:lnTo>
                    <a:pt x="112334" y="18613"/>
                  </a:lnTo>
                  <a:lnTo>
                    <a:pt x="112741" y="18519"/>
                  </a:lnTo>
                  <a:lnTo>
                    <a:pt x="113235" y="18185"/>
                  </a:lnTo>
                  <a:lnTo>
                    <a:pt x="113559" y="17762"/>
                  </a:lnTo>
                  <a:lnTo>
                    <a:pt x="113701" y="17290"/>
                  </a:lnTo>
                  <a:lnTo>
                    <a:pt x="113623" y="16380"/>
                  </a:lnTo>
                  <a:lnTo>
                    <a:pt x="113636" y="15160"/>
                  </a:lnTo>
                  <a:lnTo>
                    <a:pt x="114022" y="14518"/>
                  </a:lnTo>
                  <a:lnTo>
                    <a:pt x="114701" y="14268"/>
                  </a:lnTo>
                  <a:lnTo>
                    <a:pt x="114991" y="14336"/>
                  </a:lnTo>
                  <a:lnTo>
                    <a:pt x="115642" y="14310"/>
                  </a:lnTo>
                  <a:lnTo>
                    <a:pt x="115774" y="14081"/>
                  </a:lnTo>
                  <a:lnTo>
                    <a:pt x="116046" y="14242"/>
                  </a:lnTo>
                  <a:lnTo>
                    <a:pt x="116286" y="14630"/>
                  </a:lnTo>
                  <a:lnTo>
                    <a:pt x="116566" y="15775"/>
                  </a:lnTo>
                  <a:lnTo>
                    <a:pt x="116579" y="15985"/>
                  </a:lnTo>
                  <a:lnTo>
                    <a:pt x="116492" y="16343"/>
                  </a:lnTo>
                  <a:lnTo>
                    <a:pt x="116111" y="17347"/>
                  </a:lnTo>
                  <a:lnTo>
                    <a:pt x="115951" y="17613"/>
                  </a:lnTo>
                  <a:lnTo>
                    <a:pt x="113934" y="20087"/>
                  </a:lnTo>
                  <a:lnTo>
                    <a:pt x="113609" y="20738"/>
                  </a:lnTo>
                  <a:lnTo>
                    <a:pt x="113031" y="22933"/>
                  </a:lnTo>
                  <a:lnTo>
                    <a:pt x="113147" y="23877"/>
                  </a:lnTo>
                  <a:lnTo>
                    <a:pt x="113669" y="24517"/>
                  </a:lnTo>
                  <a:lnTo>
                    <a:pt x="114179" y="24970"/>
                  </a:lnTo>
                  <a:lnTo>
                    <a:pt x="114805" y="25413"/>
                  </a:lnTo>
                  <a:lnTo>
                    <a:pt x="115632" y="25812"/>
                  </a:lnTo>
                  <a:lnTo>
                    <a:pt x="115861" y="25848"/>
                  </a:lnTo>
                  <a:lnTo>
                    <a:pt x="116722" y="25677"/>
                  </a:lnTo>
                  <a:lnTo>
                    <a:pt x="117492" y="25377"/>
                  </a:lnTo>
                  <a:lnTo>
                    <a:pt x="118589" y="24322"/>
                  </a:lnTo>
                  <a:lnTo>
                    <a:pt x="118842" y="24168"/>
                  </a:lnTo>
                  <a:lnTo>
                    <a:pt x="119224" y="24090"/>
                  </a:lnTo>
                  <a:lnTo>
                    <a:pt x="119646" y="24118"/>
                  </a:lnTo>
                  <a:lnTo>
                    <a:pt x="123910" y="25389"/>
                  </a:lnTo>
                  <a:lnTo>
                    <a:pt x="128103" y="26152"/>
                  </a:lnTo>
                  <a:lnTo>
                    <a:pt x="130601" y="26652"/>
                  </a:lnTo>
                  <a:lnTo>
                    <a:pt x="132048" y="26777"/>
                  </a:lnTo>
                  <a:lnTo>
                    <a:pt x="135553" y="25306"/>
                  </a:lnTo>
                  <a:lnTo>
                    <a:pt x="136767" y="25127"/>
                  </a:lnTo>
                  <a:lnTo>
                    <a:pt x="136923" y="25245"/>
                  </a:lnTo>
                  <a:lnTo>
                    <a:pt x="137037" y="25479"/>
                  </a:lnTo>
                  <a:lnTo>
                    <a:pt x="137118" y="25861"/>
                  </a:lnTo>
                  <a:lnTo>
                    <a:pt x="137892" y="31437"/>
                  </a:lnTo>
                  <a:lnTo>
                    <a:pt x="138604" y="32005"/>
                  </a:lnTo>
                  <a:lnTo>
                    <a:pt x="139203" y="32175"/>
                  </a:lnTo>
                  <a:lnTo>
                    <a:pt x="143953" y="28153"/>
                  </a:lnTo>
                  <a:lnTo>
                    <a:pt x="146886" y="26399"/>
                  </a:lnTo>
                  <a:lnTo>
                    <a:pt x="147291" y="26459"/>
                  </a:lnTo>
                  <a:lnTo>
                    <a:pt x="148233" y="26808"/>
                  </a:lnTo>
                  <a:lnTo>
                    <a:pt x="148710" y="27094"/>
                  </a:lnTo>
                  <a:lnTo>
                    <a:pt x="149208" y="27586"/>
                  </a:lnTo>
                  <a:lnTo>
                    <a:pt x="149459" y="28084"/>
                  </a:lnTo>
                  <a:lnTo>
                    <a:pt x="149466" y="28301"/>
                  </a:lnTo>
                  <a:lnTo>
                    <a:pt x="149281" y="28790"/>
                  </a:lnTo>
                  <a:lnTo>
                    <a:pt x="149134" y="29565"/>
                  </a:lnTo>
                  <a:lnTo>
                    <a:pt x="149128" y="30054"/>
                  </a:lnTo>
                  <a:lnTo>
                    <a:pt x="149311" y="30831"/>
                  </a:lnTo>
                  <a:lnTo>
                    <a:pt x="151110" y="34588"/>
                  </a:lnTo>
                  <a:lnTo>
                    <a:pt x="151528" y="35362"/>
                  </a:lnTo>
                  <a:lnTo>
                    <a:pt x="152130" y="36001"/>
                  </a:lnTo>
                  <a:lnTo>
                    <a:pt x="152642" y="36355"/>
                  </a:lnTo>
                  <a:lnTo>
                    <a:pt x="154844" y="37446"/>
                  </a:lnTo>
                  <a:lnTo>
                    <a:pt x="156443" y="38644"/>
                  </a:lnTo>
                  <a:lnTo>
                    <a:pt x="157326" y="39051"/>
                  </a:lnTo>
                  <a:lnTo>
                    <a:pt x="158929" y="39556"/>
                  </a:lnTo>
                  <a:lnTo>
                    <a:pt x="159823" y="39711"/>
                  </a:lnTo>
                  <a:lnTo>
                    <a:pt x="161122" y="39788"/>
                  </a:lnTo>
                  <a:lnTo>
                    <a:pt x="163321" y="39768"/>
                  </a:lnTo>
                  <a:lnTo>
                    <a:pt x="170563" y="39462"/>
                  </a:lnTo>
                  <a:lnTo>
                    <a:pt x="171691" y="39514"/>
                  </a:lnTo>
                  <a:lnTo>
                    <a:pt x="172471" y="39705"/>
                  </a:lnTo>
                  <a:lnTo>
                    <a:pt x="172931" y="39884"/>
                  </a:lnTo>
                  <a:lnTo>
                    <a:pt x="173457" y="40235"/>
                  </a:lnTo>
                  <a:lnTo>
                    <a:pt x="173871" y="40616"/>
                  </a:lnTo>
                  <a:lnTo>
                    <a:pt x="175157" y="42293"/>
                  </a:lnTo>
                  <a:lnTo>
                    <a:pt x="173955" y="42536"/>
                  </a:lnTo>
                  <a:lnTo>
                    <a:pt x="173674" y="43273"/>
                  </a:lnTo>
                  <a:lnTo>
                    <a:pt x="173763" y="43794"/>
                  </a:lnTo>
                  <a:lnTo>
                    <a:pt x="174488" y="45242"/>
                  </a:lnTo>
                  <a:lnTo>
                    <a:pt x="176288" y="46815"/>
                  </a:lnTo>
                  <a:lnTo>
                    <a:pt x="177077" y="47504"/>
                  </a:lnTo>
                  <a:lnTo>
                    <a:pt x="179682" y="49789"/>
                  </a:lnTo>
                  <a:lnTo>
                    <a:pt x="179940" y="50175"/>
                  </a:lnTo>
                  <a:lnTo>
                    <a:pt x="180420" y="50893"/>
                  </a:lnTo>
                  <a:lnTo>
                    <a:pt x="180868" y="51563"/>
                  </a:lnTo>
                  <a:lnTo>
                    <a:pt x="181077" y="51674"/>
                  </a:lnTo>
                  <a:lnTo>
                    <a:pt x="182208" y="52276"/>
                  </a:lnTo>
                  <a:lnTo>
                    <a:pt x="183109" y="52401"/>
                  </a:lnTo>
                  <a:lnTo>
                    <a:pt x="185193" y="51725"/>
                  </a:lnTo>
                  <a:lnTo>
                    <a:pt x="185273" y="51583"/>
                  </a:lnTo>
                  <a:lnTo>
                    <a:pt x="185394" y="51366"/>
                  </a:lnTo>
                  <a:lnTo>
                    <a:pt x="185667" y="50880"/>
                  </a:lnTo>
                  <a:lnTo>
                    <a:pt x="185859" y="50536"/>
                  </a:lnTo>
                  <a:lnTo>
                    <a:pt x="186939" y="48609"/>
                  </a:lnTo>
                  <a:lnTo>
                    <a:pt x="187458" y="47682"/>
                  </a:lnTo>
                  <a:lnTo>
                    <a:pt x="187909" y="45936"/>
                  </a:lnTo>
                  <a:lnTo>
                    <a:pt x="187959" y="45673"/>
                  </a:lnTo>
                  <a:lnTo>
                    <a:pt x="187987" y="45341"/>
                  </a:lnTo>
                  <a:lnTo>
                    <a:pt x="188082" y="44213"/>
                  </a:lnTo>
                  <a:lnTo>
                    <a:pt x="188898" y="43706"/>
                  </a:lnTo>
                  <a:lnTo>
                    <a:pt x="189188" y="44060"/>
                  </a:lnTo>
                  <a:lnTo>
                    <a:pt x="189335" y="44240"/>
                  </a:lnTo>
                  <a:lnTo>
                    <a:pt x="190934" y="46191"/>
                  </a:lnTo>
                  <a:lnTo>
                    <a:pt x="191068" y="46457"/>
                  </a:lnTo>
                  <a:lnTo>
                    <a:pt x="191723" y="47789"/>
                  </a:lnTo>
                  <a:lnTo>
                    <a:pt x="191661" y="48232"/>
                  </a:lnTo>
                  <a:lnTo>
                    <a:pt x="191092" y="48924"/>
                  </a:lnTo>
                  <a:lnTo>
                    <a:pt x="190729" y="50230"/>
                  </a:lnTo>
                  <a:lnTo>
                    <a:pt x="190715" y="52768"/>
                  </a:lnTo>
                  <a:lnTo>
                    <a:pt x="190670" y="52966"/>
                  </a:lnTo>
                  <a:lnTo>
                    <a:pt x="190429" y="53119"/>
                  </a:lnTo>
                  <a:lnTo>
                    <a:pt x="190311" y="53255"/>
                  </a:lnTo>
                  <a:lnTo>
                    <a:pt x="190217" y="53434"/>
                  </a:lnTo>
                  <a:lnTo>
                    <a:pt x="190163" y="53661"/>
                  </a:lnTo>
                  <a:lnTo>
                    <a:pt x="190207" y="53929"/>
                  </a:lnTo>
                  <a:lnTo>
                    <a:pt x="190317" y="54085"/>
                  </a:lnTo>
                  <a:lnTo>
                    <a:pt x="190524" y="54475"/>
                  </a:lnTo>
                  <a:lnTo>
                    <a:pt x="190166" y="54556"/>
                  </a:lnTo>
                  <a:lnTo>
                    <a:pt x="189925" y="54738"/>
                  </a:lnTo>
                  <a:lnTo>
                    <a:pt x="189650" y="55243"/>
                  </a:lnTo>
                  <a:lnTo>
                    <a:pt x="189592" y="55433"/>
                  </a:lnTo>
                  <a:lnTo>
                    <a:pt x="189600" y="55959"/>
                  </a:lnTo>
                  <a:lnTo>
                    <a:pt x="189652" y="56349"/>
                  </a:lnTo>
                  <a:lnTo>
                    <a:pt x="189629" y="56909"/>
                  </a:lnTo>
                  <a:lnTo>
                    <a:pt x="189805" y="57276"/>
                  </a:lnTo>
                  <a:lnTo>
                    <a:pt x="189960" y="57567"/>
                  </a:lnTo>
                  <a:lnTo>
                    <a:pt x="189708" y="57799"/>
                  </a:lnTo>
                  <a:lnTo>
                    <a:pt x="189708" y="57926"/>
                  </a:lnTo>
                  <a:lnTo>
                    <a:pt x="189911" y="58189"/>
                  </a:lnTo>
                  <a:lnTo>
                    <a:pt x="190248" y="58423"/>
                  </a:lnTo>
                  <a:lnTo>
                    <a:pt x="189753" y="59069"/>
                  </a:lnTo>
                  <a:lnTo>
                    <a:pt x="189612" y="58730"/>
                  </a:lnTo>
                  <a:lnTo>
                    <a:pt x="189399" y="58741"/>
                  </a:lnTo>
                  <a:lnTo>
                    <a:pt x="189285" y="58967"/>
                  </a:lnTo>
                  <a:lnTo>
                    <a:pt x="189082" y="59269"/>
                  </a:lnTo>
                  <a:lnTo>
                    <a:pt x="189240" y="59464"/>
                  </a:lnTo>
                  <a:lnTo>
                    <a:pt x="189356" y="60003"/>
                  </a:lnTo>
                  <a:lnTo>
                    <a:pt x="189150" y="60141"/>
                  </a:lnTo>
                  <a:lnTo>
                    <a:pt x="189088" y="60271"/>
                  </a:lnTo>
                  <a:lnTo>
                    <a:pt x="189157" y="60448"/>
                  </a:lnTo>
                  <a:lnTo>
                    <a:pt x="189405" y="60797"/>
                  </a:lnTo>
                  <a:lnTo>
                    <a:pt x="189066" y="61119"/>
                  </a:lnTo>
                  <a:lnTo>
                    <a:pt x="189130" y="61275"/>
                  </a:lnTo>
                  <a:lnTo>
                    <a:pt x="189045" y="61710"/>
                  </a:lnTo>
                  <a:lnTo>
                    <a:pt x="188792" y="61762"/>
                  </a:lnTo>
                  <a:lnTo>
                    <a:pt x="188605" y="61848"/>
                  </a:lnTo>
                  <a:lnTo>
                    <a:pt x="188539" y="62134"/>
                  </a:lnTo>
                  <a:lnTo>
                    <a:pt x="188359" y="62205"/>
                  </a:lnTo>
                  <a:lnTo>
                    <a:pt x="188189" y="62150"/>
                  </a:lnTo>
                  <a:lnTo>
                    <a:pt x="187847" y="62285"/>
                  </a:lnTo>
                  <a:lnTo>
                    <a:pt x="187599" y="62504"/>
                  </a:lnTo>
                  <a:lnTo>
                    <a:pt x="187903" y="62808"/>
                  </a:lnTo>
                  <a:lnTo>
                    <a:pt x="187663" y="64232"/>
                  </a:lnTo>
                  <a:lnTo>
                    <a:pt x="187400" y="64503"/>
                  </a:lnTo>
                  <a:lnTo>
                    <a:pt x="186882" y="65283"/>
                  </a:lnTo>
                  <a:lnTo>
                    <a:pt x="186950" y="65710"/>
                  </a:lnTo>
                  <a:lnTo>
                    <a:pt x="187298" y="66085"/>
                  </a:lnTo>
                  <a:lnTo>
                    <a:pt x="187342" y="66324"/>
                  </a:lnTo>
                  <a:lnTo>
                    <a:pt x="187124" y="66548"/>
                  </a:lnTo>
                  <a:lnTo>
                    <a:pt x="186662" y="66816"/>
                  </a:lnTo>
                  <a:lnTo>
                    <a:pt x="186231" y="66983"/>
                  </a:lnTo>
                  <a:lnTo>
                    <a:pt x="185983" y="66861"/>
                  </a:lnTo>
                  <a:lnTo>
                    <a:pt x="185801" y="66868"/>
                  </a:lnTo>
                  <a:lnTo>
                    <a:pt x="184164" y="67735"/>
                  </a:lnTo>
                  <a:lnTo>
                    <a:pt x="183190" y="68219"/>
                  </a:lnTo>
                  <a:lnTo>
                    <a:pt x="180795" y="69451"/>
                  </a:lnTo>
                  <a:lnTo>
                    <a:pt x="180603" y="69551"/>
                  </a:lnTo>
                  <a:lnTo>
                    <a:pt x="178827" y="70475"/>
                  </a:lnTo>
                  <a:lnTo>
                    <a:pt x="175263" y="72381"/>
                  </a:lnTo>
                  <a:lnTo>
                    <a:pt x="175020" y="72630"/>
                  </a:lnTo>
                  <a:lnTo>
                    <a:pt x="175356" y="73278"/>
                  </a:lnTo>
                  <a:lnTo>
                    <a:pt x="176265" y="74466"/>
                  </a:lnTo>
                  <a:lnTo>
                    <a:pt x="177181" y="75088"/>
                  </a:lnTo>
                  <a:lnTo>
                    <a:pt x="177432" y="75699"/>
                  </a:lnTo>
                  <a:lnTo>
                    <a:pt x="177391" y="76749"/>
                  </a:lnTo>
                  <a:lnTo>
                    <a:pt x="176962" y="77192"/>
                  </a:lnTo>
                  <a:lnTo>
                    <a:pt x="176659" y="77892"/>
                  </a:lnTo>
                  <a:lnTo>
                    <a:pt x="176677" y="78145"/>
                  </a:lnTo>
                  <a:lnTo>
                    <a:pt x="177172" y="78361"/>
                  </a:lnTo>
                  <a:lnTo>
                    <a:pt x="177376" y="78353"/>
                  </a:lnTo>
                  <a:lnTo>
                    <a:pt x="177623" y="78290"/>
                  </a:lnTo>
                  <a:lnTo>
                    <a:pt x="177723" y="78160"/>
                  </a:lnTo>
                  <a:lnTo>
                    <a:pt x="177919" y="78074"/>
                  </a:lnTo>
                  <a:lnTo>
                    <a:pt x="178587" y="78022"/>
                  </a:lnTo>
                  <a:lnTo>
                    <a:pt x="179149" y="78726"/>
                  </a:lnTo>
                  <a:lnTo>
                    <a:pt x="179270" y="78980"/>
                  </a:lnTo>
                  <a:lnTo>
                    <a:pt x="179126" y="80369"/>
                  </a:lnTo>
                  <a:lnTo>
                    <a:pt x="179229" y="80755"/>
                  </a:lnTo>
                  <a:lnTo>
                    <a:pt x="178368" y="82077"/>
                  </a:lnTo>
                  <a:lnTo>
                    <a:pt x="178164" y="83328"/>
                  </a:lnTo>
                  <a:lnTo>
                    <a:pt x="177473" y="84046"/>
                  </a:lnTo>
                  <a:lnTo>
                    <a:pt x="176698" y="84009"/>
                  </a:lnTo>
                  <a:lnTo>
                    <a:pt x="176392" y="84221"/>
                  </a:lnTo>
                  <a:lnTo>
                    <a:pt x="176428" y="84791"/>
                  </a:lnTo>
                  <a:lnTo>
                    <a:pt x="178000" y="86638"/>
                  </a:lnTo>
                  <a:lnTo>
                    <a:pt x="178011" y="86821"/>
                  </a:lnTo>
                  <a:lnTo>
                    <a:pt x="177852" y="87573"/>
                  </a:lnTo>
                  <a:lnTo>
                    <a:pt x="177963" y="88049"/>
                  </a:lnTo>
                  <a:lnTo>
                    <a:pt x="177446" y="88325"/>
                  </a:lnTo>
                  <a:lnTo>
                    <a:pt x="175921" y="88808"/>
                  </a:lnTo>
                  <a:lnTo>
                    <a:pt x="174910" y="89042"/>
                  </a:lnTo>
                  <a:lnTo>
                    <a:pt x="173924" y="89415"/>
                  </a:lnTo>
                  <a:lnTo>
                    <a:pt x="173550" y="89649"/>
                  </a:lnTo>
                  <a:lnTo>
                    <a:pt x="173356" y="89891"/>
                  </a:lnTo>
                  <a:lnTo>
                    <a:pt x="173136" y="90363"/>
                  </a:lnTo>
                  <a:lnTo>
                    <a:pt x="172876" y="90491"/>
                  </a:lnTo>
                  <a:lnTo>
                    <a:pt x="173020" y="91031"/>
                  </a:lnTo>
                  <a:lnTo>
                    <a:pt x="173570" y="91742"/>
                  </a:lnTo>
                  <a:lnTo>
                    <a:pt x="174415" y="92293"/>
                  </a:lnTo>
                  <a:lnTo>
                    <a:pt x="174739" y="94605"/>
                  </a:lnTo>
                  <a:lnTo>
                    <a:pt x="174854" y="95053"/>
                  </a:lnTo>
                  <a:lnTo>
                    <a:pt x="175256" y="95164"/>
                  </a:lnTo>
                  <a:lnTo>
                    <a:pt x="175669" y="94951"/>
                  </a:lnTo>
                  <a:lnTo>
                    <a:pt x="176454" y="95093"/>
                  </a:lnTo>
                  <a:lnTo>
                    <a:pt x="176963" y="95522"/>
                  </a:lnTo>
                  <a:lnTo>
                    <a:pt x="177258" y="96069"/>
                  </a:lnTo>
                  <a:lnTo>
                    <a:pt x="176837" y="96872"/>
                  </a:lnTo>
                  <a:lnTo>
                    <a:pt x="176778" y="97308"/>
                  </a:lnTo>
                  <a:lnTo>
                    <a:pt x="176778" y="98224"/>
                  </a:lnTo>
                  <a:lnTo>
                    <a:pt x="177006" y="98559"/>
                  </a:lnTo>
                  <a:lnTo>
                    <a:pt x="177279" y="99203"/>
                  </a:lnTo>
                  <a:lnTo>
                    <a:pt x="177111" y="100114"/>
                  </a:lnTo>
                  <a:lnTo>
                    <a:pt x="176729" y="100123"/>
                  </a:lnTo>
                  <a:lnTo>
                    <a:pt x="175800" y="99951"/>
                  </a:lnTo>
                  <a:lnTo>
                    <a:pt x="174749" y="100066"/>
                  </a:lnTo>
                  <a:lnTo>
                    <a:pt x="173775" y="100431"/>
                  </a:lnTo>
                  <a:lnTo>
                    <a:pt x="173423" y="100724"/>
                  </a:lnTo>
                  <a:lnTo>
                    <a:pt x="174837" y="101809"/>
                  </a:lnTo>
                  <a:lnTo>
                    <a:pt x="175973" y="102208"/>
                  </a:lnTo>
                  <a:lnTo>
                    <a:pt x="177654" y="102949"/>
                  </a:lnTo>
                  <a:lnTo>
                    <a:pt x="178706" y="102557"/>
                  </a:lnTo>
                  <a:lnTo>
                    <a:pt x="178906" y="103123"/>
                  </a:lnTo>
                  <a:lnTo>
                    <a:pt x="178715" y="103817"/>
                  </a:lnTo>
                  <a:lnTo>
                    <a:pt x="178873" y="105158"/>
                  </a:lnTo>
                  <a:lnTo>
                    <a:pt x="176817" y="103500"/>
                  </a:lnTo>
                  <a:lnTo>
                    <a:pt x="175548" y="103779"/>
                  </a:lnTo>
                  <a:lnTo>
                    <a:pt x="174899" y="104024"/>
                  </a:lnTo>
                  <a:lnTo>
                    <a:pt x="173392" y="104222"/>
                  </a:lnTo>
                  <a:lnTo>
                    <a:pt x="173491" y="104907"/>
                  </a:lnTo>
                  <a:lnTo>
                    <a:pt x="174287" y="105208"/>
                  </a:lnTo>
                  <a:lnTo>
                    <a:pt x="174660" y="105827"/>
                  </a:lnTo>
                  <a:lnTo>
                    <a:pt x="174718" y="106072"/>
                  </a:lnTo>
                  <a:lnTo>
                    <a:pt x="173874" y="106402"/>
                  </a:lnTo>
                  <a:lnTo>
                    <a:pt x="173902" y="107334"/>
                  </a:lnTo>
                  <a:lnTo>
                    <a:pt x="174917" y="107871"/>
                  </a:lnTo>
                  <a:lnTo>
                    <a:pt x="175061" y="108042"/>
                  </a:lnTo>
                  <a:lnTo>
                    <a:pt x="175116" y="108258"/>
                  </a:lnTo>
                  <a:lnTo>
                    <a:pt x="174261" y="109825"/>
                  </a:lnTo>
                  <a:lnTo>
                    <a:pt x="174069" y="110000"/>
                  </a:lnTo>
                  <a:lnTo>
                    <a:pt x="172665" y="110577"/>
                  </a:lnTo>
                  <a:lnTo>
                    <a:pt x="172150" y="110402"/>
                  </a:lnTo>
                  <a:lnTo>
                    <a:pt x="171862" y="110417"/>
                  </a:lnTo>
                  <a:lnTo>
                    <a:pt x="171431" y="110812"/>
                  </a:lnTo>
                  <a:lnTo>
                    <a:pt x="170715" y="111148"/>
                  </a:lnTo>
                  <a:lnTo>
                    <a:pt x="170565" y="111229"/>
                  </a:lnTo>
                  <a:lnTo>
                    <a:pt x="169821" y="111296"/>
                  </a:lnTo>
                  <a:lnTo>
                    <a:pt x="169335" y="111140"/>
                  </a:lnTo>
                  <a:lnTo>
                    <a:pt x="168539" y="111423"/>
                  </a:lnTo>
                  <a:lnTo>
                    <a:pt x="168277" y="111937"/>
                  </a:lnTo>
                  <a:lnTo>
                    <a:pt x="168141" y="112407"/>
                  </a:lnTo>
                  <a:lnTo>
                    <a:pt x="167198" y="112820"/>
                  </a:lnTo>
                  <a:lnTo>
                    <a:pt x="166528" y="112590"/>
                  </a:lnTo>
                  <a:lnTo>
                    <a:pt x="166373" y="112080"/>
                  </a:lnTo>
                  <a:lnTo>
                    <a:pt x="166122" y="112031"/>
                  </a:lnTo>
                  <a:lnTo>
                    <a:pt x="165301" y="112709"/>
                  </a:lnTo>
                  <a:lnTo>
                    <a:pt x="165080" y="112307"/>
                  </a:lnTo>
                  <a:lnTo>
                    <a:pt x="164696" y="111302"/>
                  </a:lnTo>
                  <a:lnTo>
                    <a:pt x="164537" y="111232"/>
                  </a:lnTo>
                  <a:lnTo>
                    <a:pt x="163205" y="111700"/>
                  </a:lnTo>
                  <a:lnTo>
                    <a:pt x="162887" y="112139"/>
                  </a:lnTo>
                  <a:lnTo>
                    <a:pt x="162445" y="113155"/>
                  </a:lnTo>
                  <a:lnTo>
                    <a:pt x="162751" y="113341"/>
                  </a:lnTo>
                  <a:lnTo>
                    <a:pt x="163078" y="114034"/>
                  </a:lnTo>
                  <a:lnTo>
                    <a:pt x="163104" y="114347"/>
                  </a:lnTo>
                  <a:lnTo>
                    <a:pt x="162363" y="114998"/>
                  </a:lnTo>
                  <a:lnTo>
                    <a:pt x="162072" y="115020"/>
                  </a:lnTo>
                  <a:lnTo>
                    <a:pt x="161965" y="114737"/>
                  </a:lnTo>
                  <a:lnTo>
                    <a:pt x="161409" y="114715"/>
                  </a:lnTo>
                  <a:lnTo>
                    <a:pt x="160959" y="115526"/>
                  </a:lnTo>
                  <a:lnTo>
                    <a:pt x="160981" y="115806"/>
                  </a:lnTo>
                  <a:lnTo>
                    <a:pt x="161114" y="116077"/>
                  </a:lnTo>
                  <a:lnTo>
                    <a:pt x="161412" y="116621"/>
                  </a:lnTo>
                  <a:lnTo>
                    <a:pt x="161758" y="116963"/>
                  </a:lnTo>
                  <a:lnTo>
                    <a:pt x="161820" y="117239"/>
                  </a:lnTo>
                  <a:lnTo>
                    <a:pt x="161588" y="117507"/>
                  </a:lnTo>
                  <a:lnTo>
                    <a:pt x="160789" y="118110"/>
                  </a:lnTo>
                  <a:lnTo>
                    <a:pt x="160144" y="118284"/>
                  </a:lnTo>
                  <a:lnTo>
                    <a:pt x="159198" y="118887"/>
                  </a:lnTo>
                  <a:lnTo>
                    <a:pt x="158974" y="119409"/>
                  </a:lnTo>
                  <a:lnTo>
                    <a:pt x="159220" y="118995"/>
                  </a:lnTo>
                  <a:lnTo>
                    <a:pt x="159975" y="118530"/>
                  </a:lnTo>
                  <a:lnTo>
                    <a:pt x="160770" y="118555"/>
                  </a:lnTo>
                  <a:lnTo>
                    <a:pt x="160166" y="119805"/>
                  </a:lnTo>
                  <a:lnTo>
                    <a:pt x="160000" y="121293"/>
                  </a:lnTo>
                  <a:lnTo>
                    <a:pt x="160758" y="121297"/>
                  </a:lnTo>
                  <a:lnTo>
                    <a:pt x="161837" y="121010"/>
                  </a:lnTo>
                  <a:lnTo>
                    <a:pt x="163394" y="121573"/>
                  </a:lnTo>
                  <a:lnTo>
                    <a:pt x="163799" y="120665"/>
                  </a:lnTo>
                  <a:lnTo>
                    <a:pt x="164087" y="119608"/>
                  </a:lnTo>
                  <a:lnTo>
                    <a:pt x="164268" y="118063"/>
                  </a:lnTo>
                  <a:lnTo>
                    <a:pt x="165683" y="118186"/>
                  </a:lnTo>
                  <a:lnTo>
                    <a:pt x="165639" y="119012"/>
                  </a:lnTo>
                  <a:lnTo>
                    <a:pt x="165964" y="119708"/>
                  </a:lnTo>
                  <a:lnTo>
                    <a:pt x="165817" y="120222"/>
                  </a:lnTo>
                  <a:lnTo>
                    <a:pt x="165294" y="120408"/>
                  </a:lnTo>
                  <a:lnTo>
                    <a:pt x="165165" y="120576"/>
                  </a:lnTo>
                  <a:lnTo>
                    <a:pt x="165088" y="120837"/>
                  </a:lnTo>
                  <a:lnTo>
                    <a:pt x="165166" y="121436"/>
                  </a:lnTo>
                  <a:lnTo>
                    <a:pt x="165534" y="121544"/>
                  </a:lnTo>
                  <a:lnTo>
                    <a:pt x="165494" y="121343"/>
                  </a:lnTo>
                  <a:lnTo>
                    <a:pt x="165884" y="121209"/>
                  </a:lnTo>
                  <a:lnTo>
                    <a:pt x="166300" y="121134"/>
                  </a:lnTo>
                  <a:lnTo>
                    <a:pt x="166814" y="121248"/>
                  </a:lnTo>
                  <a:lnTo>
                    <a:pt x="167026" y="122924"/>
                  </a:lnTo>
                  <a:lnTo>
                    <a:pt x="167765" y="122403"/>
                  </a:lnTo>
                  <a:lnTo>
                    <a:pt x="169680" y="122711"/>
                  </a:lnTo>
                  <a:lnTo>
                    <a:pt x="169960" y="123322"/>
                  </a:lnTo>
                  <a:lnTo>
                    <a:pt x="169757" y="124212"/>
                  </a:lnTo>
                  <a:lnTo>
                    <a:pt x="169482" y="124832"/>
                  </a:lnTo>
                  <a:lnTo>
                    <a:pt x="169278" y="124604"/>
                  </a:lnTo>
                  <a:lnTo>
                    <a:pt x="168738" y="124550"/>
                  </a:lnTo>
                  <a:lnTo>
                    <a:pt x="168165" y="124602"/>
                  </a:lnTo>
                  <a:lnTo>
                    <a:pt x="167829" y="124816"/>
                  </a:lnTo>
                  <a:lnTo>
                    <a:pt x="166977" y="125616"/>
                  </a:lnTo>
                  <a:lnTo>
                    <a:pt x="166277" y="127259"/>
                  </a:lnTo>
                  <a:lnTo>
                    <a:pt x="163432" y="126939"/>
                  </a:lnTo>
                  <a:lnTo>
                    <a:pt x="163313" y="128030"/>
                  </a:lnTo>
                  <a:lnTo>
                    <a:pt x="166223" y="128450"/>
                  </a:lnTo>
                  <a:lnTo>
                    <a:pt x="166227" y="129147"/>
                  </a:lnTo>
                  <a:lnTo>
                    <a:pt x="166769" y="129108"/>
                  </a:lnTo>
                  <a:lnTo>
                    <a:pt x="161443" y="133957"/>
                  </a:lnTo>
                  <a:lnTo>
                    <a:pt x="161700" y="134302"/>
                  </a:lnTo>
                  <a:lnTo>
                    <a:pt x="161775" y="134677"/>
                  </a:lnTo>
                  <a:lnTo>
                    <a:pt x="161778" y="135305"/>
                  </a:lnTo>
                  <a:lnTo>
                    <a:pt x="162249" y="136111"/>
                  </a:lnTo>
                  <a:lnTo>
                    <a:pt x="162012" y="136857"/>
                  </a:lnTo>
                  <a:lnTo>
                    <a:pt x="161224" y="137749"/>
                  </a:lnTo>
                  <a:lnTo>
                    <a:pt x="160996" y="137781"/>
                  </a:lnTo>
                  <a:lnTo>
                    <a:pt x="160977" y="137410"/>
                  </a:lnTo>
                  <a:lnTo>
                    <a:pt x="159867" y="137997"/>
                  </a:lnTo>
                  <a:lnTo>
                    <a:pt x="159624" y="138336"/>
                  </a:lnTo>
                  <a:lnTo>
                    <a:pt x="160043" y="138753"/>
                  </a:lnTo>
                  <a:lnTo>
                    <a:pt x="160195" y="139143"/>
                  </a:lnTo>
                  <a:lnTo>
                    <a:pt x="160065" y="139751"/>
                  </a:lnTo>
                  <a:lnTo>
                    <a:pt x="159492" y="140765"/>
                  </a:lnTo>
                  <a:lnTo>
                    <a:pt x="159743" y="141509"/>
                  </a:lnTo>
                  <a:lnTo>
                    <a:pt x="159915" y="142429"/>
                  </a:lnTo>
                  <a:lnTo>
                    <a:pt x="159815" y="143096"/>
                  </a:lnTo>
                  <a:lnTo>
                    <a:pt x="159940" y="144409"/>
                  </a:lnTo>
                  <a:lnTo>
                    <a:pt x="159773" y="144706"/>
                  </a:lnTo>
                  <a:lnTo>
                    <a:pt x="159528" y="144841"/>
                  </a:lnTo>
                  <a:lnTo>
                    <a:pt x="159080" y="144856"/>
                  </a:lnTo>
                  <a:lnTo>
                    <a:pt x="158682" y="144697"/>
                  </a:lnTo>
                  <a:lnTo>
                    <a:pt x="158518" y="144756"/>
                  </a:lnTo>
                  <a:lnTo>
                    <a:pt x="157726" y="145736"/>
                  </a:lnTo>
                  <a:lnTo>
                    <a:pt x="157549" y="146191"/>
                  </a:lnTo>
                  <a:lnTo>
                    <a:pt x="157342" y="147518"/>
                  </a:lnTo>
                  <a:lnTo>
                    <a:pt x="157344" y="147813"/>
                  </a:lnTo>
                  <a:lnTo>
                    <a:pt x="158103" y="148305"/>
                  </a:lnTo>
                  <a:lnTo>
                    <a:pt x="158599" y="148498"/>
                  </a:lnTo>
                  <a:lnTo>
                    <a:pt x="159031" y="148563"/>
                  </a:lnTo>
                  <a:lnTo>
                    <a:pt x="159104" y="148710"/>
                  </a:lnTo>
                  <a:lnTo>
                    <a:pt x="159082" y="148907"/>
                  </a:lnTo>
                  <a:lnTo>
                    <a:pt x="158941" y="149127"/>
                  </a:lnTo>
                  <a:lnTo>
                    <a:pt x="158898" y="149891"/>
                  </a:lnTo>
                  <a:lnTo>
                    <a:pt x="158965" y="150253"/>
                  </a:lnTo>
                  <a:lnTo>
                    <a:pt x="158791" y="150252"/>
                  </a:lnTo>
                  <a:lnTo>
                    <a:pt x="158635" y="150251"/>
                  </a:lnTo>
                  <a:lnTo>
                    <a:pt x="158215" y="150249"/>
                  </a:lnTo>
                  <a:lnTo>
                    <a:pt x="145352" y="150176"/>
                  </a:lnTo>
                  <a:lnTo>
                    <a:pt x="135885" y="150122"/>
                  </a:lnTo>
                  <a:lnTo>
                    <a:pt x="132033" y="150226"/>
                  </a:lnTo>
                  <a:lnTo>
                    <a:pt x="130213" y="150219"/>
                  </a:lnTo>
                  <a:lnTo>
                    <a:pt x="128423" y="150211"/>
                  </a:lnTo>
                  <a:lnTo>
                    <a:pt x="126894" y="149845"/>
                  </a:lnTo>
                  <a:lnTo>
                    <a:pt x="126226" y="149685"/>
                  </a:lnTo>
                  <a:lnTo>
                    <a:pt x="123570" y="149872"/>
                  </a:lnTo>
                  <a:lnTo>
                    <a:pt x="122479" y="150017"/>
                  </a:lnTo>
                  <a:lnTo>
                    <a:pt x="121630" y="150129"/>
                  </a:lnTo>
                  <a:lnTo>
                    <a:pt x="109763" y="150104"/>
                  </a:lnTo>
                  <a:lnTo>
                    <a:pt x="107327" y="150098"/>
                  </a:lnTo>
                  <a:lnTo>
                    <a:pt x="99935" y="150082"/>
                  </a:lnTo>
                  <a:lnTo>
                    <a:pt x="90033" y="150061"/>
                  </a:lnTo>
                  <a:lnTo>
                    <a:pt x="89065" y="150059"/>
                  </a:lnTo>
                  <a:lnTo>
                    <a:pt x="74819" y="150028"/>
                  </a:lnTo>
                  <a:lnTo>
                    <a:pt x="74527" y="150027"/>
                  </a:lnTo>
                  <a:lnTo>
                    <a:pt x="70296" y="150018"/>
                  </a:lnTo>
                  <a:lnTo>
                    <a:pt x="68470" y="150014"/>
                  </a:lnTo>
                  <a:lnTo>
                    <a:pt x="65265" y="150007"/>
                  </a:lnTo>
                  <a:lnTo>
                    <a:pt x="64626" y="150006"/>
                  </a:lnTo>
                  <a:lnTo>
                    <a:pt x="61132" y="149998"/>
                  </a:lnTo>
                  <a:lnTo>
                    <a:pt x="57971" y="149991"/>
                  </a:lnTo>
                  <a:lnTo>
                    <a:pt x="51125" y="149977"/>
                  </a:lnTo>
                  <a:lnTo>
                    <a:pt x="49014" y="149993"/>
                  </a:lnTo>
                  <a:lnTo>
                    <a:pt x="48870" y="149994"/>
                  </a:lnTo>
                  <a:lnTo>
                    <a:pt x="42584" y="150042"/>
                  </a:lnTo>
                  <a:lnTo>
                    <a:pt x="36471" y="150089"/>
                  </a:lnTo>
                  <a:lnTo>
                    <a:pt x="35807" y="150094"/>
                  </a:lnTo>
                  <a:lnTo>
                    <a:pt x="34866" y="150101"/>
                  </a:lnTo>
                  <a:lnTo>
                    <a:pt x="33950" y="150104"/>
                  </a:lnTo>
                  <a:lnTo>
                    <a:pt x="31695" y="150116"/>
                  </a:lnTo>
                  <a:lnTo>
                    <a:pt x="29075" y="150128"/>
                  </a:lnTo>
                  <a:lnTo>
                    <a:pt x="28780" y="150129"/>
                  </a:lnTo>
                  <a:lnTo>
                    <a:pt x="23359" y="150153"/>
                  </a:lnTo>
                  <a:lnTo>
                    <a:pt x="17697" y="150178"/>
                  </a:lnTo>
                  <a:lnTo>
                    <a:pt x="17535" y="150179"/>
                  </a:lnTo>
                  <a:lnTo>
                    <a:pt x="17160" y="150180"/>
                  </a:lnTo>
                  <a:lnTo>
                    <a:pt x="16807" y="150182"/>
                  </a:lnTo>
                  <a:lnTo>
                    <a:pt x="15583" y="150187"/>
                  </a:lnTo>
                  <a:lnTo>
                    <a:pt x="15328" y="150188"/>
                  </a:lnTo>
                  <a:lnTo>
                    <a:pt x="15179" y="150189"/>
                  </a:lnTo>
                  <a:lnTo>
                    <a:pt x="14499" y="150192"/>
                  </a:lnTo>
                  <a:lnTo>
                    <a:pt x="14241" y="150193"/>
                  </a:lnTo>
                  <a:lnTo>
                    <a:pt x="13615" y="150192"/>
                  </a:lnTo>
                  <a:lnTo>
                    <a:pt x="12736" y="150196"/>
                  </a:lnTo>
                  <a:lnTo>
                    <a:pt x="12781" y="149608"/>
                  </a:lnTo>
                  <a:lnTo>
                    <a:pt x="12925" y="147418"/>
                  </a:lnTo>
                  <a:lnTo>
                    <a:pt x="12953" y="146997"/>
                  </a:lnTo>
                  <a:lnTo>
                    <a:pt x="13023" y="145934"/>
                  </a:lnTo>
                  <a:lnTo>
                    <a:pt x="13226" y="146031"/>
                  </a:lnTo>
                  <a:lnTo>
                    <a:pt x="14019" y="147490"/>
                  </a:lnTo>
                  <a:lnTo>
                    <a:pt x="13982" y="148078"/>
                  </a:lnTo>
                  <a:lnTo>
                    <a:pt x="14048" y="148253"/>
                  </a:lnTo>
                  <a:lnTo>
                    <a:pt x="14532" y="148350"/>
                  </a:lnTo>
                  <a:lnTo>
                    <a:pt x="14559" y="147479"/>
                  </a:lnTo>
                  <a:lnTo>
                    <a:pt x="15040" y="147226"/>
                  </a:lnTo>
                  <a:lnTo>
                    <a:pt x="15132" y="146564"/>
                  </a:lnTo>
                  <a:lnTo>
                    <a:pt x="14996" y="145834"/>
                  </a:lnTo>
                  <a:lnTo>
                    <a:pt x="15176" y="145623"/>
                  </a:lnTo>
                  <a:lnTo>
                    <a:pt x="16506" y="144886"/>
                  </a:lnTo>
                  <a:lnTo>
                    <a:pt x="17358" y="144734"/>
                  </a:lnTo>
                  <a:lnTo>
                    <a:pt x="18053" y="144690"/>
                  </a:lnTo>
                  <a:lnTo>
                    <a:pt x="18966" y="145048"/>
                  </a:lnTo>
                  <a:lnTo>
                    <a:pt x="19447" y="145073"/>
                  </a:lnTo>
                  <a:lnTo>
                    <a:pt x="19873" y="144626"/>
                  </a:lnTo>
                  <a:lnTo>
                    <a:pt x="20001" y="143823"/>
                  </a:lnTo>
                  <a:lnTo>
                    <a:pt x="19872" y="143573"/>
                  </a:lnTo>
                  <a:lnTo>
                    <a:pt x="19465" y="143365"/>
                  </a:lnTo>
                  <a:lnTo>
                    <a:pt x="19126" y="143012"/>
                  </a:lnTo>
                  <a:lnTo>
                    <a:pt x="19313" y="142617"/>
                  </a:lnTo>
                  <a:lnTo>
                    <a:pt x="19383" y="142167"/>
                  </a:lnTo>
                  <a:lnTo>
                    <a:pt x="19375" y="141851"/>
                  </a:lnTo>
                  <a:lnTo>
                    <a:pt x="19114" y="141512"/>
                  </a:lnTo>
                  <a:lnTo>
                    <a:pt x="19134" y="141064"/>
                  </a:lnTo>
                  <a:lnTo>
                    <a:pt x="21329" y="140759"/>
                  </a:lnTo>
                  <a:lnTo>
                    <a:pt x="21505" y="140402"/>
                  </a:lnTo>
                  <a:lnTo>
                    <a:pt x="21658" y="139393"/>
                  </a:lnTo>
                  <a:lnTo>
                    <a:pt x="22030" y="139266"/>
                  </a:lnTo>
                  <a:lnTo>
                    <a:pt x="22280" y="139315"/>
                  </a:lnTo>
                  <a:lnTo>
                    <a:pt x="23264" y="138730"/>
                  </a:lnTo>
                  <a:lnTo>
                    <a:pt x="23323" y="138071"/>
                  </a:lnTo>
                  <a:lnTo>
                    <a:pt x="23558" y="137703"/>
                  </a:lnTo>
                  <a:lnTo>
                    <a:pt x="24334" y="136807"/>
                  </a:lnTo>
                  <a:lnTo>
                    <a:pt x="23827" y="135616"/>
                  </a:lnTo>
                  <a:lnTo>
                    <a:pt x="23794" y="135263"/>
                  </a:lnTo>
                  <a:lnTo>
                    <a:pt x="23790" y="135084"/>
                  </a:lnTo>
                  <a:lnTo>
                    <a:pt x="24006" y="134359"/>
                  </a:lnTo>
                  <a:lnTo>
                    <a:pt x="24267" y="132706"/>
                  </a:lnTo>
                  <a:lnTo>
                    <a:pt x="24554" y="132163"/>
                  </a:lnTo>
                  <a:lnTo>
                    <a:pt x="24753" y="132058"/>
                  </a:lnTo>
                  <a:lnTo>
                    <a:pt x="25562" y="132030"/>
                  </a:lnTo>
                  <a:lnTo>
                    <a:pt x="26009" y="131478"/>
                  </a:lnTo>
                  <a:lnTo>
                    <a:pt x="26057" y="130927"/>
                  </a:lnTo>
                  <a:lnTo>
                    <a:pt x="26645" y="129982"/>
                  </a:lnTo>
                  <a:lnTo>
                    <a:pt x="26734" y="128441"/>
                  </a:lnTo>
                  <a:lnTo>
                    <a:pt x="27028" y="128266"/>
                  </a:lnTo>
                  <a:lnTo>
                    <a:pt x="27546" y="129289"/>
                  </a:lnTo>
                  <a:lnTo>
                    <a:pt x="27826" y="130012"/>
                  </a:lnTo>
                  <a:lnTo>
                    <a:pt x="27818" y="130838"/>
                  </a:lnTo>
                  <a:lnTo>
                    <a:pt x="27962" y="131880"/>
                  </a:lnTo>
                  <a:lnTo>
                    <a:pt x="28164" y="132643"/>
                  </a:lnTo>
                  <a:lnTo>
                    <a:pt x="27862" y="133644"/>
                  </a:lnTo>
                  <a:lnTo>
                    <a:pt x="27833" y="135218"/>
                  </a:lnTo>
                  <a:lnTo>
                    <a:pt x="27991" y="135895"/>
                  </a:lnTo>
                  <a:lnTo>
                    <a:pt x="29277" y="135903"/>
                  </a:lnTo>
                  <a:lnTo>
                    <a:pt x="29913" y="135769"/>
                  </a:lnTo>
                  <a:lnTo>
                    <a:pt x="30429" y="134762"/>
                  </a:lnTo>
                  <a:lnTo>
                    <a:pt x="31285" y="133912"/>
                  </a:lnTo>
                  <a:lnTo>
                    <a:pt x="31910" y="133414"/>
                  </a:lnTo>
                  <a:lnTo>
                    <a:pt x="31873" y="132699"/>
                  </a:lnTo>
                  <a:lnTo>
                    <a:pt x="30855" y="131021"/>
                  </a:lnTo>
                  <a:lnTo>
                    <a:pt x="30547" y="130377"/>
                  </a:lnTo>
                  <a:lnTo>
                    <a:pt x="30282" y="129610"/>
                  </a:lnTo>
                  <a:lnTo>
                    <a:pt x="29977" y="129137"/>
                  </a:lnTo>
                  <a:lnTo>
                    <a:pt x="29745" y="128910"/>
                  </a:lnTo>
                  <a:lnTo>
                    <a:pt x="29466" y="128367"/>
                  </a:lnTo>
                  <a:lnTo>
                    <a:pt x="29804" y="128114"/>
                  </a:lnTo>
                  <a:lnTo>
                    <a:pt x="30374" y="128065"/>
                  </a:lnTo>
                  <a:lnTo>
                    <a:pt x="30834" y="127690"/>
                  </a:lnTo>
                  <a:lnTo>
                    <a:pt x="30904" y="127560"/>
                  </a:lnTo>
                  <a:lnTo>
                    <a:pt x="30875" y="127213"/>
                  </a:lnTo>
                  <a:lnTo>
                    <a:pt x="31294" y="126399"/>
                  </a:lnTo>
                  <a:lnTo>
                    <a:pt x="32177" y="125420"/>
                  </a:lnTo>
                  <a:lnTo>
                    <a:pt x="32663" y="125048"/>
                  </a:lnTo>
                  <a:lnTo>
                    <a:pt x="33069" y="125602"/>
                  </a:lnTo>
                  <a:lnTo>
                    <a:pt x="33443" y="125123"/>
                  </a:lnTo>
                  <a:lnTo>
                    <a:pt x="33782" y="124859"/>
                  </a:lnTo>
                  <a:lnTo>
                    <a:pt x="34131" y="125056"/>
                  </a:lnTo>
                  <a:lnTo>
                    <a:pt x="34411" y="124930"/>
                  </a:lnTo>
                  <a:lnTo>
                    <a:pt x="34682" y="124505"/>
                  </a:lnTo>
                  <a:lnTo>
                    <a:pt x="35350" y="123111"/>
                  </a:lnTo>
                  <a:lnTo>
                    <a:pt x="36008" y="122254"/>
                  </a:lnTo>
                  <a:lnTo>
                    <a:pt x="36195" y="121837"/>
                  </a:lnTo>
                  <a:lnTo>
                    <a:pt x="36452" y="120948"/>
                  </a:lnTo>
                  <a:lnTo>
                    <a:pt x="36905" y="120559"/>
                  </a:lnTo>
                  <a:lnTo>
                    <a:pt x="36768" y="120293"/>
                  </a:lnTo>
                  <a:lnTo>
                    <a:pt x="35873" y="119832"/>
                  </a:lnTo>
                  <a:lnTo>
                    <a:pt x="35951" y="120066"/>
                  </a:lnTo>
                  <a:lnTo>
                    <a:pt x="35653" y="120252"/>
                  </a:lnTo>
                  <a:lnTo>
                    <a:pt x="35498" y="120237"/>
                  </a:lnTo>
                  <a:lnTo>
                    <a:pt x="34803" y="119742"/>
                  </a:lnTo>
                  <a:lnTo>
                    <a:pt x="33972" y="118934"/>
                  </a:lnTo>
                  <a:lnTo>
                    <a:pt x="33578" y="119064"/>
                  </a:lnTo>
                  <a:lnTo>
                    <a:pt x="33023" y="118796"/>
                  </a:lnTo>
                  <a:lnTo>
                    <a:pt x="32553" y="118225"/>
                  </a:lnTo>
                  <a:lnTo>
                    <a:pt x="33177" y="117825"/>
                  </a:lnTo>
                  <a:lnTo>
                    <a:pt x="34716" y="117580"/>
                  </a:lnTo>
                  <a:lnTo>
                    <a:pt x="37489" y="116673"/>
                  </a:lnTo>
                  <a:lnTo>
                    <a:pt x="36656" y="116093"/>
                  </a:lnTo>
                  <a:lnTo>
                    <a:pt x="35698" y="115223"/>
                  </a:lnTo>
                  <a:lnTo>
                    <a:pt x="34615" y="115170"/>
                  </a:lnTo>
                  <a:lnTo>
                    <a:pt x="33909" y="114798"/>
                  </a:lnTo>
                  <a:lnTo>
                    <a:pt x="32904" y="114020"/>
                  </a:lnTo>
                  <a:lnTo>
                    <a:pt x="32735" y="113431"/>
                  </a:lnTo>
                  <a:lnTo>
                    <a:pt x="32791" y="112464"/>
                  </a:lnTo>
                  <a:lnTo>
                    <a:pt x="32732" y="112326"/>
                  </a:lnTo>
                  <a:lnTo>
                    <a:pt x="31977" y="111448"/>
                  </a:lnTo>
                  <a:lnTo>
                    <a:pt x="31377" y="111168"/>
                  </a:lnTo>
                  <a:lnTo>
                    <a:pt x="30865" y="111030"/>
                  </a:lnTo>
                  <a:lnTo>
                    <a:pt x="30456" y="110770"/>
                  </a:lnTo>
                  <a:lnTo>
                    <a:pt x="29838" y="109728"/>
                  </a:lnTo>
                  <a:lnTo>
                    <a:pt x="29448" y="108607"/>
                  </a:lnTo>
                  <a:lnTo>
                    <a:pt x="29518" y="107908"/>
                  </a:lnTo>
                  <a:lnTo>
                    <a:pt x="29753" y="107673"/>
                  </a:lnTo>
                  <a:lnTo>
                    <a:pt x="29496" y="106642"/>
                  </a:lnTo>
                  <a:lnTo>
                    <a:pt x="28763" y="106492"/>
                  </a:lnTo>
                  <a:lnTo>
                    <a:pt x="27691" y="106345"/>
                  </a:lnTo>
                  <a:lnTo>
                    <a:pt x="27293" y="106043"/>
                  </a:lnTo>
                  <a:lnTo>
                    <a:pt x="27029" y="105678"/>
                  </a:lnTo>
                  <a:lnTo>
                    <a:pt x="27592" y="105423"/>
                  </a:lnTo>
                  <a:lnTo>
                    <a:pt x="27900" y="105179"/>
                  </a:lnTo>
                  <a:lnTo>
                    <a:pt x="28335" y="104644"/>
                  </a:lnTo>
                  <a:lnTo>
                    <a:pt x="27751" y="102738"/>
                  </a:lnTo>
                  <a:lnTo>
                    <a:pt x="24021" y="104979"/>
                  </a:lnTo>
                  <a:lnTo>
                    <a:pt x="22971" y="105530"/>
                  </a:lnTo>
                  <a:lnTo>
                    <a:pt x="22426" y="105698"/>
                  </a:lnTo>
                  <a:lnTo>
                    <a:pt x="21678" y="105661"/>
                  </a:lnTo>
                  <a:lnTo>
                    <a:pt x="20492" y="105178"/>
                  </a:lnTo>
                  <a:lnTo>
                    <a:pt x="20307" y="105256"/>
                  </a:lnTo>
                  <a:lnTo>
                    <a:pt x="19855" y="105781"/>
                  </a:lnTo>
                  <a:lnTo>
                    <a:pt x="19663" y="105699"/>
                  </a:lnTo>
                  <a:lnTo>
                    <a:pt x="19250" y="105302"/>
                  </a:lnTo>
                  <a:lnTo>
                    <a:pt x="18679" y="105120"/>
                  </a:lnTo>
                  <a:lnTo>
                    <a:pt x="18399" y="105499"/>
                  </a:lnTo>
                  <a:lnTo>
                    <a:pt x="18495" y="105905"/>
                  </a:lnTo>
                  <a:lnTo>
                    <a:pt x="18299" y="106589"/>
                  </a:lnTo>
                  <a:lnTo>
                    <a:pt x="17613" y="107605"/>
                  </a:lnTo>
                  <a:lnTo>
                    <a:pt x="17057" y="107366"/>
                  </a:lnTo>
                  <a:lnTo>
                    <a:pt x="16814" y="107061"/>
                  </a:lnTo>
                  <a:lnTo>
                    <a:pt x="16615" y="107210"/>
                  </a:lnTo>
                  <a:lnTo>
                    <a:pt x="15749" y="108225"/>
                  </a:lnTo>
                  <a:lnTo>
                    <a:pt x="15635" y="108661"/>
                  </a:lnTo>
                  <a:lnTo>
                    <a:pt x="15429" y="108981"/>
                  </a:lnTo>
                  <a:lnTo>
                    <a:pt x="15906" y="102271"/>
                  </a:lnTo>
                  <a:lnTo>
                    <a:pt x="16374" y="96522"/>
                  </a:lnTo>
                  <a:lnTo>
                    <a:pt x="16643" y="96756"/>
                  </a:lnTo>
                  <a:lnTo>
                    <a:pt x="17564" y="96813"/>
                  </a:lnTo>
                  <a:lnTo>
                    <a:pt x="18353" y="97178"/>
                  </a:lnTo>
                  <a:lnTo>
                    <a:pt x="18754" y="97450"/>
                  </a:lnTo>
                  <a:lnTo>
                    <a:pt x="19186" y="97866"/>
                  </a:lnTo>
                  <a:lnTo>
                    <a:pt x="19905" y="98201"/>
                  </a:lnTo>
                  <a:lnTo>
                    <a:pt x="20174" y="98100"/>
                  </a:lnTo>
                  <a:lnTo>
                    <a:pt x="21055" y="98427"/>
                  </a:lnTo>
                  <a:lnTo>
                    <a:pt x="22158" y="99238"/>
                  </a:lnTo>
                  <a:lnTo>
                    <a:pt x="22615" y="99490"/>
                  </a:lnTo>
                  <a:lnTo>
                    <a:pt x="23131" y="99598"/>
                  </a:lnTo>
                  <a:lnTo>
                    <a:pt x="23927" y="99494"/>
                  </a:lnTo>
                  <a:lnTo>
                    <a:pt x="24583" y="98909"/>
                  </a:lnTo>
                  <a:lnTo>
                    <a:pt x="24491" y="98377"/>
                  </a:lnTo>
                  <a:lnTo>
                    <a:pt x="24476" y="97797"/>
                  </a:lnTo>
                  <a:lnTo>
                    <a:pt x="24572" y="94419"/>
                  </a:lnTo>
                  <a:lnTo>
                    <a:pt x="24357" y="92565"/>
                  </a:lnTo>
                  <a:lnTo>
                    <a:pt x="24016" y="92368"/>
                  </a:lnTo>
                  <a:lnTo>
                    <a:pt x="23912" y="92147"/>
                  </a:lnTo>
                  <a:lnTo>
                    <a:pt x="23900" y="91431"/>
                  </a:lnTo>
                  <a:lnTo>
                    <a:pt x="23715" y="90016"/>
                  </a:lnTo>
                  <a:lnTo>
                    <a:pt x="23025" y="88588"/>
                  </a:lnTo>
                  <a:lnTo>
                    <a:pt x="22821" y="87285"/>
                  </a:lnTo>
                  <a:lnTo>
                    <a:pt x="22283" y="87192"/>
                  </a:lnTo>
                  <a:lnTo>
                    <a:pt x="21862" y="87025"/>
                  </a:lnTo>
                  <a:lnTo>
                    <a:pt x="21459" y="86620"/>
                  </a:lnTo>
                  <a:lnTo>
                    <a:pt x="21279" y="87439"/>
                  </a:lnTo>
                  <a:lnTo>
                    <a:pt x="20775" y="88225"/>
                  </a:lnTo>
                  <a:lnTo>
                    <a:pt x="20590" y="88269"/>
                  </a:lnTo>
                  <a:lnTo>
                    <a:pt x="20268" y="87930"/>
                  </a:lnTo>
                  <a:lnTo>
                    <a:pt x="20136" y="87878"/>
                  </a:lnTo>
                  <a:lnTo>
                    <a:pt x="18561" y="88043"/>
                  </a:lnTo>
                  <a:lnTo>
                    <a:pt x="17413" y="88429"/>
                  </a:lnTo>
                  <a:lnTo>
                    <a:pt x="17313" y="88604"/>
                  </a:lnTo>
                  <a:lnTo>
                    <a:pt x="17276" y="88991"/>
                  </a:lnTo>
                  <a:lnTo>
                    <a:pt x="17184" y="89229"/>
                  </a:lnTo>
                  <a:lnTo>
                    <a:pt x="16919" y="89382"/>
                  </a:lnTo>
                  <a:lnTo>
                    <a:pt x="17450" y="82572"/>
                  </a:lnTo>
                  <a:lnTo>
                    <a:pt x="15346" y="82846"/>
                  </a:lnTo>
                  <a:lnTo>
                    <a:pt x="15084" y="83147"/>
                  </a:lnTo>
                  <a:lnTo>
                    <a:pt x="15021" y="83467"/>
                  </a:lnTo>
                  <a:lnTo>
                    <a:pt x="14707" y="84022"/>
                  </a:lnTo>
                  <a:lnTo>
                    <a:pt x="14242" y="85153"/>
                  </a:lnTo>
                  <a:lnTo>
                    <a:pt x="13394" y="85832"/>
                  </a:lnTo>
                  <a:lnTo>
                    <a:pt x="12858" y="85413"/>
                  </a:lnTo>
                  <a:lnTo>
                    <a:pt x="12515" y="84769"/>
                  </a:lnTo>
                  <a:lnTo>
                    <a:pt x="12777" y="83969"/>
                  </a:lnTo>
                  <a:lnTo>
                    <a:pt x="13050" y="83418"/>
                  </a:lnTo>
                  <a:lnTo>
                    <a:pt x="13253" y="82350"/>
                  </a:lnTo>
                  <a:lnTo>
                    <a:pt x="14516" y="81160"/>
                  </a:lnTo>
                  <a:lnTo>
                    <a:pt x="14446" y="80896"/>
                  </a:lnTo>
                  <a:lnTo>
                    <a:pt x="14114" y="80449"/>
                  </a:lnTo>
                  <a:lnTo>
                    <a:pt x="14077" y="79210"/>
                  </a:lnTo>
                  <a:lnTo>
                    <a:pt x="14513" y="78015"/>
                  </a:lnTo>
                  <a:lnTo>
                    <a:pt x="14905" y="77282"/>
                  </a:lnTo>
                  <a:lnTo>
                    <a:pt x="16216" y="76565"/>
                  </a:lnTo>
                  <a:lnTo>
                    <a:pt x="16752" y="76558"/>
                  </a:lnTo>
                  <a:lnTo>
                    <a:pt x="16836" y="76870"/>
                  </a:lnTo>
                  <a:lnTo>
                    <a:pt x="17423" y="77023"/>
                  </a:lnTo>
                  <a:lnTo>
                    <a:pt x="17895" y="76878"/>
                  </a:lnTo>
                  <a:lnTo>
                    <a:pt x="18247" y="72349"/>
                  </a:lnTo>
                  <a:lnTo>
                    <a:pt x="18105" y="72409"/>
                  </a:lnTo>
                  <a:lnTo>
                    <a:pt x="17975" y="72569"/>
                  </a:lnTo>
                  <a:lnTo>
                    <a:pt x="16513" y="72710"/>
                  </a:lnTo>
                  <a:lnTo>
                    <a:pt x="15235" y="73082"/>
                  </a:lnTo>
                  <a:lnTo>
                    <a:pt x="14983" y="73152"/>
                  </a:lnTo>
                  <a:lnTo>
                    <a:pt x="14669" y="73651"/>
                  </a:lnTo>
                  <a:lnTo>
                    <a:pt x="14303" y="73777"/>
                  </a:lnTo>
                  <a:lnTo>
                    <a:pt x="14045" y="73781"/>
                  </a:lnTo>
                  <a:lnTo>
                    <a:pt x="13908" y="73576"/>
                  </a:lnTo>
                  <a:lnTo>
                    <a:pt x="13749" y="73505"/>
                  </a:lnTo>
                  <a:lnTo>
                    <a:pt x="12948" y="73304"/>
                  </a:lnTo>
                  <a:lnTo>
                    <a:pt x="11533" y="73259"/>
                  </a:lnTo>
                  <a:lnTo>
                    <a:pt x="11363" y="73456"/>
                  </a:lnTo>
                  <a:lnTo>
                    <a:pt x="11648" y="73721"/>
                  </a:lnTo>
                  <a:lnTo>
                    <a:pt x="11677" y="73855"/>
                  </a:lnTo>
                  <a:lnTo>
                    <a:pt x="11398" y="73974"/>
                  </a:lnTo>
                  <a:lnTo>
                    <a:pt x="10643" y="74111"/>
                  </a:lnTo>
                  <a:lnTo>
                    <a:pt x="9941" y="74141"/>
                  </a:lnTo>
                  <a:lnTo>
                    <a:pt x="9517" y="73936"/>
                  </a:lnTo>
                  <a:lnTo>
                    <a:pt x="9081" y="73903"/>
                  </a:lnTo>
                  <a:lnTo>
                    <a:pt x="8453" y="74346"/>
                  </a:lnTo>
                  <a:lnTo>
                    <a:pt x="7955" y="74149"/>
                  </a:lnTo>
                  <a:lnTo>
                    <a:pt x="7999" y="73345"/>
                  </a:lnTo>
                  <a:lnTo>
                    <a:pt x="6694" y="72493"/>
                  </a:lnTo>
                  <a:lnTo>
                    <a:pt x="6440" y="72534"/>
                  </a:lnTo>
                  <a:lnTo>
                    <a:pt x="6074" y="72389"/>
                  </a:lnTo>
                  <a:lnTo>
                    <a:pt x="5675" y="71932"/>
                  </a:lnTo>
                  <a:lnTo>
                    <a:pt x="5457" y="71995"/>
                  </a:lnTo>
                  <a:lnTo>
                    <a:pt x="4984" y="72449"/>
                  </a:lnTo>
                  <a:lnTo>
                    <a:pt x="4707" y="72460"/>
                  </a:lnTo>
                  <a:lnTo>
                    <a:pt x="4556" y="72341"/>
                  </a:lnTo>
                  <a:lnTo>
                    <a:pt x="4419" y="72051"/>
                  </a:lnTo>
                  <a:lnTo>
                    <a:pt x="4430" y="71731"/>
                  </a:lnTo>
                  <a:lnTo>
                    <a:pt x="4614" y="71344"/>
                  </a:lnTo>
                  <a:lnTo>
                    <a:pt x="4296" y="71005"/>
                  </a:lnTo>
                  <a:lnTo>
                    <a:pt x="3997" y="70991"/>
                  </a:lnTo>
                  <a:lnTo>
                    <a:pt x="3532" y="71140"/>
                  </a:lnTo>
                  <a:lnTo>
                    <a:pt x="3402" y="70931"/>
                  </a:lnTo>
                  <a:lnTo>
                    <a:pt x="3391" y="70585"/>
                  </a:lnTo>
                  <a:lnTo>
                    <a:pt x="3273" y="70321"/>
                  </a:lnTo>
                  <a:lnTo>
                    <a:pt x="2570" y="70143"/>
                  </a:lnTo>
                  <a:lnTo>
                    <a:pt x="2363" y="69961"/>
                  </a:lnTo>
                  <a:lnTo>
                    <a:pt x="2182" y="69942"/>
                  </a:lnTo>
                  <a:lnTo>
                    <a:pt x="1690" y="69566"/>
                  </a:lnTo>
                  <a:lnTo>
                    <a:pt x="822" y="69108"/>
                  </a:lnTo>
                  <a:lnTo>
                    <a:pt x="579" y="68085"/>
                  </a:lnTo>
                  <a:lnTo>
                    <a:pt x="239" y="67973"/>
                  </a:lnTo>
                  <a:lnTo>
                    <a:pt x="7" y="67507"/>
                  </a:lnTo>
                  <a:lnTo>
                    <a:pt x="0" y="67091"/>
                  </a:lnTo>
                  <a:lnTo>
                    <a:pt x="498" y="67173"/>
                  </a:lnTo>
                  <a:lnTo>
                    <a:pt x="735" y="67125"/>
                  </a:lnTo>
                  <a:lnTo>
                    <a:pt x="1470" y="66656"/>
                  </a:lnTo>
                  <a:lnTo>
                    <a:pt x="1744" y="66191"/>
                  </a:lnTo>
                  <a:lnTo>
                    <a:pt x="1863" y="65387"/>
                  </a:lnTo>
                  <a:lnTo>
                    <a:pt x="1616" y="64390"/>
                  </a:lnTo>
                  <a:lnTo>
                    <a:pt x="1624" y="63910"/>
                  </a:lnTo>
                  <a:lnTo>
                    <a:pt x="2272" y="62641"/>
                  </a:lnTo>
                  <a:lnTo>
                    <a:pt x="2487" y="61421"/>
                  </a:lnTo>
                  <a:lnTo>
                    <a:pt x="2500" y="60966"/>
                  </a:lnTo>
                  <a:lnTo>
                    <a:pt x="3216" y="60865"/>
                  </a:lnTo>
                  <a:lnTo>
                    <a:pt x="3789" y="61259"/>
                  </a:lnTo>
                  <a:lnTo>
                    <a:pt x="4835" y="61434"/>
                  </a:lnTo>
                  <a:lnTo>
                    <a:pt x="5316" y="61411"/>
                  </a:lnTo>
                  <a:lnTo>
                    <a:pt x="5383" y="61032"/>
                  </a:lnTo>
                  <a:lnTo>
                    <a:pt x="5612" y="60641"/>
                  </a:lnTo>
                  <a:lnTo>
                    <a:pt x="6362" y="60987"/>
                  </a:lnTo>
                  <a:lnTo>
                    <a:pt x="7664" y="61169"/>
                  </a:lnTo>
                  <a:lnTo>
                    <a:pt x="7723" y="61466"/>
                  </a:lnTo>
                  <a:lnTo>
                    <a:pt x="8034" y="61690"/>
                  </a:lnTo>
                  <a:lnTo>
                    <a:pt x="9143" y="61850"/>
                  </a:lnTo>
                  <a:lnTo>
                    <a:pt x="10023" y="62170"/>
                  </a:lnTo>
                  <a:lnTo>
                    <a:pt x="11301" y="61982"/>
                  </a:lnTo>
                  <a:lnTo>
                    <a:pt x="11834" y="60975"/>
                  </a:lnTo>
                  <a:lnTo>
                    <a:pt x="11801" y="60451"/>
                  </a:lnTo>
                  <a:lnTo>
                    <a:pt x="12604" y="59491"/>
                  </a:lnTo>
                  <a:lnTo>
                    <a:pt x="13610" y="58661"/>
                  </a:lnTo>
                  <a:lnTo>
                    <a:pt x="13706" y="58523"/>
                  </a:lnTo>
                  <a:lnTo>
                    <a:pt x="13525" y="58244"/>
                  </a:lnTo>
                  <a:lnTo>
                    <a:pt x="14508" y="57718"/>
                  </a:lnTo>
                  <a:lnTo>
                    <a:pt x="14975" y="57914"/>
                  </a:lnTo>
                  <a:lnTo>
                    <a:pt x="15381" y="57875"/>
                  </a:lnTo>
                  <a:lnTo>
                    <a:pt x="15671" y="58153"/>
                  </a:lnTo>
                  <a:lnTo>
                    <a:pt x="15799" y="58169"/>
                  </a:lnTo>
                  <a:lnTo>
                    <a:pt x="15714" y="57810"/>
                  </a:lnTo>
                  <a:lnTo>
                    <a:pt x="13810" y="57012"/>
                  </a:lnTo>
                  <a:lnTo>
                    <a:pt x="13899" y="56395"/>
                  </a:lnTo>
                  <a:lnTo>
                    <a:pt x="14128" y="55573"/>
                  </a:lnTo>
                  <a:lnTo>
                    <a:pt x="14553" y="55007"/>
                  </a:lnTo>
                  <a:lnTo>
                    <a:pt x="15116" y="54639"/>
                  </a:lnTo>
                  <a:lnTo>
                    <a:pt x="15197" y="54505"/>
                  </a:lnTo>
                  <a:lnTo>
                    <a:pt x="16594" y="49427"/>
                  </a:lnTo>
                  <a:lnTo>
                    <a:pt x="17565" y="47957"/>
                  </a:lnTo>
                  <a:lnTo>
                    <a:pt x="17561" y="47715"/>
                  </a:lnTo>
                  <a:lnTo>
                    <a:pt x="17865" y="46979"/>
                  </a:lnTo>
                  <a:lnTo>
                    <a:pt x="18217" y="46517"/>
                  </a:lnTo>
                  <a:lnTo>
                    <a:pt x="19678" y="43488"/>
                  </a:lnTo>
                  <a:lnTo>
                    <a:pt x="20140" y="42215"/>
                  </a:lnTo>
                  <a:lnTo>
                    <a:pt x="20370" y="42215"/>
                  </a:lnTo>
                  <a:lnTo>
                    <a:pt x="20554" y="42026"/>
                  </a:lnTo>
                  <a:lnTo>
                    <a:pt x="20236" y="41091"/>
                  </a:lnTo>
                  <a:lnTo>
                    <a:pt x="19539" y="40348"/>
                  </a:lnTo>
                  <a:lnTo>
                    <a:pt x="20053" y="39759"/>
                  </a:lnTo>
                  <a:lnTo>
                    <a:pt x="20534" y="38755"/>
                  </a:lnTo>
                  <a:lnTo>
                    <a:pt x="20735" y="37052"/>
                  </a:lnTo>
                  <a:lnTo>
                    <a:pt x="34939" y="41288"/>
                  </a:lnTo>
                  <a:lnTo>
                    <a:pt x="36908" y="41772"/>
                  </a:lnTo>
                  <a:lnTo>
                    <a:pt x="41558" y="43307"/>
                  </a:lnTo>
                  <a:lnTo>
                    <a:pt x="42964" y="43884"/>
                  </a:lnTo>
                  <a:lnTo>
                    <a:pt x="43579" y="43344"/>
                  </a:lnTo>
                  <a:lnTo>
                    <a:pt x="44668" y="42607"/>
                  </a:lnTo>
                  <a:lnTo>
                    <a:pt x="45427" y="42466"/>
                  </a:lnTo>
                  <a:lnTo>
                    <a:pt x="46583" y="41908"/>
                  </a:lnTo>
                  <a:lnTo>
                    <a:pt x="45786" y="40917"/>
                  </a:lnTo>
                  <a:lnTo>
                    <a:pt x="46568" y="39597"/>
                  </a:lnTo>
                  <a:lnTo>
                    <a:pt x="47250" y="39039"/>
                  </a:lnTo>
                  <a:lnTo>
                    <a:pt x="48102" y="37941"/>
                  </a:lnTo>
                  <a:lnTo>
                    <a:pt x="48394" y="37135"/>
                  </a:lnTo>
                  <a:lnTo>
                    <a:pt x="47273" y="36598"/>
                  </a:lnTo>
                  <a:lnTo>
                    <a:pt x="46139" y="36538"/>
                  </a:lnTo>
                  <a:lnTo>
                    <a:pt x="44179" y="35931"/>
                  </a:lnTo>
                  <a:lnTo>
                    <a:pt x="45125" y="33789"/>
                  </a:lnTo>
                  <a:lnTo>
                    <a:pt x="46108" y="32613"/>
                  </a:lnTo>
                  <a:lnTo>
                    <a:pt x="47634" y="33496"/>
                  </a:lnTo>
                  <a:lnTo>
                    <a:pt x="47975" y="33429"/>
                  </a:lnTo>
                  <a:lnTo>
                    <a:pt x="48498" y="32957"/>
                  </a:lnTo>
                  <a:lnTo>
                    <a:pt x="50262" y="33199"/>
                  </a:lnTo>
                  <a:lnTo>
                    <a:pt x="51841" y="34216"/>
                  </a:lnTo>
                  <a:lnTo>
                    <a:pt x="52331" y="34763"/>
                  </a:lnTo>
                  <a:lnTo>
                    <a:pt x="52558" y="34840"/>
                  </a:lnTo>
                  <a:lnTo>
                    <a:pt x="52508" y="34510"/>
                  </a:lnTo>
                  <a:lnTo>
                    <a:pt x="52757" y="34338"/>
                  </a:lnTo>
                  <a:lnTo>
                    <a:pt x="52967" y="33162"/>
                  </a:lnTo>
                  <a:lnTo>
                    <a:pt x="52834" y="32887"/>
                  </a:lnTo>
                  <a:lnTo>
                    <a:pt x="52400" y="32389"/>
                  </a:lnTo>
                  <a:lnTo>
                    <a:pt x="52007" y="32601"/>
                  </a:lnTo>
                  <a:lnTo>
                    <a:pt x="51629" y="32646"/>
                  </a:lnTo>
                  <a:lnTo>
                    <a:pt x="51123" y="32502"/>
                  </a:lnTo>
                  <a:lnTo>
                    <a:pt x="50125" y="32388"/>
                  </a:lnTo>
                  <a:lnTo>
                    <a:pt x="49521" y="32116"/>
                  </a:lnTo>
                  <a:lnTo>
                    <a:pt x="49166" y="31826"/>
                  </a:lnTo>
                  <a:lnTo>
                    <a:pt x="48836" y="31423"/>
                  </a:lnTo>
                  <a:lnTo>
                    <a:pt x="48714" y="31048"/>
                  </a:lnTo>
                  <a:lnTo>
                    <a:pt x="48718" y="30322"/>
                  </a:lnTo>
                  <a:lnTo>
                    <a:pt x="48633" y="29808"/>
                  </a:lnTo>
                  <a:lnTo>
                    <a:pt x="48203" y="29272"/>
                  </a:lnTo>
                  <a:lnTo>
                    <a:pt x="47818" y="28993"/>
                  </a:lnTo>
                  <a:lnTo>
                    <a:pt x="46947" y="28140"/>
                  </a:lnTo>
                  <a:lnTo>
                    <a:pt x="46302" y="27656"/>
                  </a:lnTo>
                  <a:lnTo>
                    <a:pt x="45727" y="27407"/>
                  </a:lnTo>
                  <a:lnTo>
                    <a:pt x="44993" y="27347"/>
                  </a:lnTo>
                  <a:lnTo>
                    <a:pt x="44303" y="26934"/>
                  </a:lnTo>
                  <a:lnTo>
                    <a:pt x="43747" y="26499"/>
                  </a:lnTo>
                  <a:lnTo>
                    <a:pt x="43439" y="25140"/>
                  </a:lnTo>
                  <a:lnTo>
                    <a:pt x="43472" y="24675"/>
                  </a:lnTo>
                  <a:lnTo>
                    <a:pt x="43806" y="24385"/>
                  </a:lnTo>
                  <a:lnTo>
                    <a:pt x="44312" y="24245"/>
                  </a:lnTo>
                  <a:lnTo>
                    <a:pt x="44548" y="24515"/>
                  </a:lnTo>
                  <a:lnTo>
                    <a:pt x="44878" y="24686"/>
                  </a:lnTo>
                  <a:lnTo>
                    <a:pt x="45516" y="24869"/>
                  </a:lnTo>
                  <a:lnTo>
                    <a:pt x="46221" y="24929"/>
                  </a:lnTo>
                  <a:lnTo>
                    <a:pt x="46766" y="24865"/>
                  </a:lnTo>
                  <a:lnTo>
                    <a:pt x="48146" y="24085"/>
                  </a:lnTo>
                  <a:lnTo>
                    <a:pt x="49333" y="23910"/>
                  </a:lnTo>
                  <a:lnTo>
                    <a:pt x="50293" y="23884"/>
                  </a:lnTo>
                  <a:lnTo>
                    <a:pt x="50313" y="22318"/>
                  </a:lnTo>
                  <a:lnTo>
                    <a:pt x="50094" y="21588"/>
                  </a:lnTo>
                  <a:lnTo>
                    <a:pt x="49820" y="21246"/>
                  </a:lnTo>
                  <a:lnTo>
                    <a:pt x="49727" y="20959"/>
                  </a:lnTo>
                  <a:lnTo>
                    <a:pt x="49739" y="19709"/>
                  </a:lnTo>
                  <a:lnTo>
                    <a:pt x="49843" y="19091"/>
                  </a:lnTo>
                  <a:lnTo>
                    <a:pt x="50248" y="17975"/>
                  </a:lnTo>
                  <a:lnTo>
                    <a:pt x="50579" y="17565"/>
                  </a:lnTo>
                  <a:lnTo>
                    <a:pt x="51541" y="16766"/>
                  </a:lnTo>
                  <a:lnTo>
                    <a:pt x="52023" y="16129"/>
                  </a:lnTo>
                  <a:lnTo>
                    <a:pt x="51837" y="15724"/>
                  </a:lnTo>
                  <a:lnTo>
                    <a:pt x="51350" y="15549"/>
                  </a:lnTo>
                  <a:lnTo>
                    <a:pt x="50084" y="13994"/>
                  </a:lnTo>
                  <a:lnTo>
                    <a:pt x="49806" y="13756"/>
                  </a:lnTo>
                  <a:lnTo>
                    <a:pt x="49535" y="13239"/>
                  </a:lnTo>
                  <a:lnTo>
                    <a:pt x="49168" y="12743"/>
                  </a:lnTo>
                  <a:lnTo>
                    <a:pt x="49675" y="12955"/>
                  </a:lnTo>
                  <a:lnTo>
                    <a:pt x="50551" y="12983"/>
                  </a:lnTo>
                  <a:lnTo>
                    <a:pt x="50798" y="12808"/>
                  </a:lnTo>
                  <a:lnTo>
                    <a:pt x="51331" y="12638"/>
                  </a:lnTo>
                  <a:lnTo>
                    <a:pt x="52936" y="12508"/>
                  </a:lnTo>
                  <a:lnTo>
                    <a:pt x="54620" y="11941"/>
                  </a:lnTo>
                  <a:lnTo>
                    <a:pt x="56497" y="11190"/>
                  </a:lnTo>
                  <a:lnTo>
                    <a:pt x="56367" y="11028"/>
                  </a:lnTo>
                  <a:lnTo>
                    <a:pt x="56924" y="10686"/>
                  </a:lnTo>
                  <a:lnTo>
                    <a:pt x="58297" y="10475"/>
                  </a:lnTo>
                  <a:lnTo>
                    <a:pt x="58491" y="10589"/>
                  </a:lnTo>
                  <a:lnTo>
                    <a:pt x="61391" y="10312"/>
                  </a:lnTo>
                  <a:lnTo>
                    <a:pt x="61184" y="11190"/>
                  </a:lnTo>
                  <a:lnTo>
                    <a:pt x="62520" y="11941"/>
                  </a:lnTo>
                  <a:lnTo>
                    <a:pt x="62880" y="12428"/>
                  </a:lnTo>
                  <a:lnTo>
                    <a:pt x="63021" y="13138"/>
                  </a:lnTo>
                  <a:lnTo>
                    <a:pt x="63243" y="13589"/>
                  </a:lnTo>
                  <a:lnTo>
                    <a:pt x="64074" y="13477"/>
                  </a:lnTo>
                  <a:lnTo>
                    <a:pt x="64388" y="13557"/>
                  </a:lnTo>
                  <a:lnTo>
                    <a:pt x="64973" y="14127"/>
                  </a:lnTo>
                  <a:lnTo>
                    <a:pt x="65136" y="14182"/>
                  </a:lnTo>
                  <a:lnTo>
                    <a:pt x="66570" y="14232"/>
                  </a:lnTo>
                  <a:lnTo>
                    <a:pt x="66920" y="12866"/>
                  </a:lnTo>
                  <a:lnTo>
                    <a:pt x="65638" y="12784"/>
                  </a:lnTo>
                  <a:lnTo>
                    <a:pt x="65794" y="12475"/>
                  </a:lnTo>
                  <a:lnTo>
                    <a:pt x="66078" y="12296"/>
                  </a:lnTo>
                  <a:lnTo>
                    <a:pt x="67192" y="12492"/>
                  </a:lnTo>
                  <a:lnTo>
                    <a:pt x="67451" y="12036"/>
                  </a:lnTo>
                  <a:lnTo>
                    <a:pt x="67775" y="11678"/>
                  </a:lnTo>
                  <a:lnTo>
                    <a:pt x="68681" y="11825"/>
                  </a:lnTo>
                  <a:lnTo>
                    <a:pt x="69082" y="11386"/>
                  </a:lnTo>
                  <a:lnTo>
                    <a:pt x="69341" y="10166"/>
                  </a:lnTo>
                  <a:lnTo>
                    <a:pt x="70015" y="10832"/>
                  </a:lnTo>
                  <a:lnTo>
                    <a:pt x="70908" y="11174"/>
                  </a:lnTo>
                  <a:lnTo>
                    <a:pt x="71085" y="10664"/>
                  </a:lnTo>
                  <a:lnTo>
                    <a:pt x="71374" y="9287"/>
                  </a:lnTo>
                  <a:lnTo>
                    <a:pt x="71254" y="9053"/>
                  </a:lnTo>
                  <a:lnTo>
                    <a:pt x="70248" y="8230"/>
                  </a:lnTo>
                  <a:lnTo>
                    <a:pt x="70280" y="7881"/>
                  </a:lnTo>
                  <a:lnTo>
                    <a:pt x="70848" y="7288"/>
                  </a:lnTo>
                  <a:lnTo>
                    <a:pt x="71667" y="7318"/>
                  </a:lnTo>
                  <a:lnTo>
                    <a:pt x="71697" y="6634"/>
                  </a:lnTo>
                  <a:lnTo>
                    <a:pt x="71254" y="5969"/>
                  </a:lnTo>
                  <a:lnTo>
                    <a:pt x="70753" y="5587"/>
                  </a:lnTo>
                  <a:lnTo>
                    <a:pt x="70939" y="5455"/>
                  </a:lnTo>
                  <a:lnTo>
                    <a:pt x="71206" y="5395"/>
                  </a:lnTo>
                  <a:lnTo>
                    <a:pt x="72242" y="6181"/>
                  </a:lnTo>
                  <a:lnTo>
                    <a:pt x="72708" y="668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8" name="pg249">
              <a:extLst>
                <a:ext uri="{FF2B5EF4-FFF2-40B4-BE49-F238E27FC236}">
                  <a16:creationId xmlns:a16="http://schemas.microsoft.com/office/drawing/2014/main" id="{F5CC5C67-6438-2047-8F73-783D4B20B4C6}"/>
                </a:ext>
              </a:extLst>
            </p:cNvPr>
            <p:cNvSpPr/>
            <p:nvPr/>
          </p:nvSpPr>
          <p:spPr>
            <a:xfrm>
              <a:off x="6888824" y="3532772"/>
              <a:ext cx="9632" cy="9484"/>
            </a:xfrm>
            <a:custGeom>
              <a:avLst/>
              <a:gdLst/>
              <a:ahLst/>
              <a:cxnLst/>
              <a:rect l="0" t="0" r="0" b="0"/>
              <a:pathLst>
                <a:path w="9632" h="9484">
                  <a:moveTo>
                    <a:pt x="0" y="4207"/>
                  </a:moveTo>
                  <a:lnTo>
                    <a:pt x="45" y="5081"/>
                  </a:lnTo>
                  <a:lnTo>
                    <a:pt x="110" y="5276"/>
                  </a:lnTo>
                  <a:lnTo>
                    <a:pt x="341" y="5506"/>
                  </a:lnTo>
                  <a:lnTo>
                    <a:pt x="624" y="6030"/>
                  </a:lnTo>
                  <a:lnTo>
                    <a:pt x="650" y="6313"/>
                  </a:lnTo>
                  <a:lnTo>
                    <a:pt x="551" y="7147"/>
                  </a:lnTo>
                  <a:lnTo>
                    <a:pt x="709" y="7884"/>
                  </a:lnTo>
                  <a:lnTo>
                    <a:pt x="1594" y="8126"/>
                  </a:lnTo>
                  <a:lnTo>
                    <a:pt x="2449" y="8639"/>
                  </a:lnTo>
                  <a:lnTo>
                    <a:pt x="2721" y="8974"/>
                  </a:lnTo>
                  <a:lnTo>
                    <a:pt x="2688" y="9484"/>
                  </a:lnTo>
                  <a:lnTo>
                    <a:pt x="3147" y="9236"/>
                  </a:lnTo>
                  <a:lnTo>
                    <a:pt x="3430" y="9160"/>
                  </a:lnTo>
                  <a:lnTo>
                    <a:pt x="4494" y="9458"/>
                  </a:lnTo>
                  <a:lnTo>
                    <a:pt x="4913" y="9324"/>
                  </a:lnTo>
                  <a:lnTo>
                    <a:pt x="5740" y="8409"/>
                  </a:lnTo>
                  <a:lnTo>
                    <a:pt x="5967" y="7847"/>
                  </a:lnTo>
                  <a:lnTo>
                    <a:pt x="6305" y="7564"/>
                  </a:lnTo>
                  <a:lnTo>
                    <a:pt x="6551" y="7553"/>
                  </a:lnTo>
                  <a:lnTo>
                    <a:pt x="6776" y="7278"/>
                  </a:lnTo>
                  <a:lnTo>
                    <a:pt x="7761" y="4342"/>
                  </a:lnTo>
                  <a:lnTo>
                    <a:pt x="8191" y="3549"/>
                  </a:lnTo>
                  <a:lnTo>
                    <a:pt x="8390" y="2790"/>
                  </a:lnTo>
                  <a:lnTo>
                    <a:pt x="8545" y="1845"/>
                  </a:lnTo>
                  <a:lnTo>
                    <a:pt x="9126" y="781"/>
                  </a:lnTo>
                  <a:lnTo>
                    <a:pt x="9632" y="506"/>
                  </a:lnTo>
                  <a:lnTo>
                    <a:pt x="9602" y="0"/>
                  </a:lnTo>
                  <a:lnTo>
                    <a:pt x="7564" y="304"/>
                  </a:lnTo>
                  <a:lnTo>
                    <a:pt x="7285" y="520"/>
                  </a:lnTo>
                  <a:lnTo>
                    <a:pt x="6767" y="560"/>
                  </a:lnTo>
                  <a:lnTo>
                    <a:pt x="6076" y="493"/>
                  </a:lnTo>
                  <a:lnTo>
                    <a:pt x="5338" y="110"/>
                  </a:lnTo>
                  <a:lnTo>
                    <a:pt x="5473" y="456"/>
                  </a:lnTo>
                  <a:lnTo>
                    <a:pt x="5440" y="932"/>
                  </a:lnTo>
                  <a:lnTo>
                    <a:pt x="4268" y="694"/>
                  </a:lnTo>
                  <a:lnTo>
                    <a:pt x="2791" y="511"/>
                  </a:lnTo>
                  <a:lnTo>
                    <a:pt x="1652" y="586"/>
                  </a:lnTo>
                  <a:lnTo>
                    <a:pt x="1678" y="883"/>
                  </a:lnTo>
                  <a:lnTo>
                    <a:pt x="2200" y="2361"/>
                  </a:lnTo>
                  <a:lnTo>
                    <a:pt x="2556" y="3704"/>
                  </a:lnTo>
                  <a:lnTo>
                    <a:pt x="2942" y="4341"/>
                  </a:lnTo>
                  <a:lnTo>
                    <a:pt x="2942" y="4839"/>
                  </a:lnTo>
                  <a:lnTo>
                    <a:pt x="2295" y="4873"/>
                  </a:lnTo>
                  <a:lnTo>
                    <a:pt x="1458" y="4750"/>
                  </a:lnTo>
                  <a:lnTo>
                    <a:pt x="418" y="446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69" name="pg250">
              <a:extLst>
                <a:ext uri="{FF2B5EF4-FFF2-40B4-BE49-F238E27FC236}">
                  <a16:creationId xmlns:a16="http://schemas.microsoft.com/office/drawing/2014/main" id="{F1CD0ED2-755C-3049-AE71-5A2C2BF58CDC}"/>
                </a:ext>
              </a:extLst>
            </p:cNvPr>
            <p:cNvSpPr/>
            <p:nvPr/>
          </p:nvSpPr>
          <p:spPr>
            <a:xfrm>
              <a:off x="6895775" y="3527095"/>
              <a:ext cx="3532" cy="4099"/>
            </a:xfrm>
            <a:custGeom>
              <a:avLst/>
              <a:gdLst/>
              <a:ahLst/>
              <a:cxnLst/>
              <a:rect l="0" t="0" r="0" b="0"/>
              <a:pathLst>
                <a:path w="3532" h="4099">
                  <a:moveTo>
                    <a:pt x="1341" y="10"/>
                  </a:moveTo>
                  <a:lnTo>
                    <a:pt x="0" y="140"/>
                  </a:lnTo>
                  <a:lnTo>
                    <a:pt x="25" y="404"/>
                  </a:lnTo>
                  <a:lnTo>
                    <a:pt x="481" y="992"/>
                  </a:lnTo>
                  <a:lnTo>
                    <a:pt x="1729" y="3394"/>
                  </a:lnTo>
                  <a:lnTo>
                    <a:pt x="2278" y="3799"/>
                  </a:lnTo>
                  <a:lnTo>
                    <a:pt x="3367" y="4099"/>
                  </a:lnTo>
                  <a:lnTo>
                    <a:pt x="3487" y="3445"/>
                  </a:lnTo>
                  <a:lnTo>
                    <a:pt x="3532" y="3081"/>
                  </a:lnTo>
                  <a:lnTo>
                    <a:pt x="3249" y="2147"/>
                  </a:lnTo>
                  <a:lnTo>
                    <a:pt x="3086" y="145"/>
                  </a:lnTo>
                  <a:lnTo>
                    <a:pt x="1860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0" name="pg251">
              <a:extLst>
                <a:ext uri="{FF2B5EF4-FFF2-40B4-BE49-F238E27FC236}">
                  <a16:creationId xmlns:a16="http://schemas.microsoft.com/office/drawing/2014/main" id="{142BD0C0-BF2C-374A-BD57-1B3F2F5AFCAA}"/>
                </a:ext>
              </a:extLst>
            </p:cNvPr>
            <p:cNvSpPr/>
            <p:nvPr/>
          </p:nvSpPr>
          <p:spPr>
            <a:xfrm>
              <a:off x="6768364" y="3354650"/>
              <a:ext cx="132364" cy="189934"/>
            </a:xfrm>
            <a:custGeom>
              <a:avLst/>
              <a:gdLst/>
              <a:ahLst/>
              <a:cxnLst/>
              <a:rect l="0" t="0" r="0" b="0"/>
              <a:pathLst>
                <a:path w="132364" h="189934">
                  <a:moveTo>
                    <a:pt x="49914" y="5278"/>
                  </a:moveTo>
                  <a:lnTo>
                    <a:pt x="49721" y="6476"/>
                  </a:lnTo>
                  <a:lnTo>
                    <a:pt x="49572" y="7973"/>
                  </a:lnTo>
                  <a:lnTo>
                    <a:pt x="49640" y="8248"/>
                  </a:lnTo>
                  <a:lnTo>
                    <a:pt x="50825" y="8980"/>
                  </a:lnTo>
                  <a:lnTo>
                    <a:pt x="51440" y="8857"/>
                  </a:lnTo>
                  <a:lnTo>
                    <a:pt x="51864" y="8664"/>
                  </a:lnTo>
                  <a:lnTo>
                    <a:pt x="51957" y="8265"/>
                  </a:lnTo>
                  <a:lnTo>
                    <a:pt x="52017" y="7465"/>
                  </a:lnTo>
                  <a:lnTo>
                    <a:pt x="52266" y="7041"/>
                  </a:lnTo>
                  <a:lnTo>
                    <a:pt x="53507" y="7692"/>
                  </a:lnTo>
                  <a:lnTo>
                    <a:pt x="53709" y="8417"/>
                  </a:lnTo>
                  <a:lnTo>
                    <a:pt x="54682" y="9864"/>
                  </a:lnTo>
                  <a:lnTo>
                    <a:pt x="55434" y="10713"/>
                  </a:lnTo>
                  <a:lnTo>
                    <a:pt x="55487" y="11019"/>
                  </a:lnTo>
                  <a:lnTo>
                    <a:pt x="55345" y="11264"/>
                  </a:lnTo>
                  <a:lnTo>
                    <a:pt x="54399" y="11789"/>
                  </a:lnTo>
                  <a:lnTo>
                    <a:pt x="54585" y="12511"/>
                  </a:lnTo>
                  <a:lnTo>
                    <a:pt x="54500" y="13103"/>
                  </a:lnTo>
                  <a:lnTo>
                    <a:pt x="54121" y="14250"/>
                  </a:lnTo>
                  <a:lnTo>
                    <a:pt x="53928" y="16211"/>
                  </a:lnTo>
                  <a:lnTo>
                    <a:pt x="54416" y="17179"/>
                  </a:lnTo>
                  <a:lnTo>
                    <a:pt x="54669" y="17536"/>
                  </a:lnTo>
                  <a:lnTo>
                    <a:pt x="55473" y="17577"/>
                  </a:lnTo>
                  <a:lnTo>
                    <a:pt x="55883" y="17443"/>
                  </a:lnTo>
                  <a:lnTo>
                    <a:pt x="56355" y="16218"/>
                  </a:lnTo>
                  <a:lnTo>
                    <a:pt x="56966" y="16516"/>
                  </a:lnTo>
                  <a:lnTo>
                    <a:pt x="57271" y="16978"/>
                  </a:lnTo>
                  <a:lnTo>
                    <a:pt x="57767" y="17238"/>
                  </a:lnTo>
                  <a:lnTo>
                    <a:pt x="58281" y="17063"/>
                  </a:lnTo>
                  <a:lnTo>
                    <a:pt x="58534" y="16773"/>
                  </a:lnTo>
                  <a:lnTo>
                    <a:pt x="59048" y="15850"/>
                  </a:lnTo>
                  <a:lnTo>
                    <a:pt x="60381" y="13800"/>
                  </a:lnTo>
                  <a:lnTo>
                    <a:pt x="60917" y="13423"/>
                  </a:lnTo>
                  <a:lnTo>
                    <a:pt x="61540" y="13852"/>
                  </a:lnTo>
                  <a:lnTo>
                    <a:pt x="61987" y="14065"/>
                  </a:lnTo>
                  <a:lnTo>
                    <a:pt x="62773" y="13092"/>
                  </a:lnTo>
                  <a:lnTo>
                    <a:pt x="63565" y="12437"/>
                  </a:lnTo>
                  <a:lnTo>
                    <a:pt x="63699" y="12590"/>
                  </a:lnTo>
                  <a:lnTo>
                    <a:pt x="64143" y="12762"/>
                  </a:lnTo>
                  <a:lnTo>
                    <a:pt x="65140" y="13363"/>
                  </a:lnTo>
                  <a:lnTo>
                    <a:pt x="65714" y="13865"/>
                  </a:lnTo>
                  <a:lnTo>
                    <a:pt x="64884" y="14696"/>
                  </a:lnTo>
                  <a:lnTo>
                    <a:pt x="64496" y="15451"/>
                  </a:lnTo>
                  <a:lnTo>
                    <a:pt x="65454" y="15942"/>
                  </a:lnTo>
                  <a:lnTo>
                    <a:pt x="66222" y="16641"/>
                  </a:lnTo>
                  <a:lnTo>
                    <a:pt x="66825" y="16894"/>
                  </a:lnTo>
                  <a:lnTo>
                    <a:pt x="67186" y="16436"/>
                  </a:lnTo>
                  <a:lnTo>
                    <a:pt x="68165" y="16305"/>
                  </a:lnTo>
                  <a:lnTo>
                    <a:pt x="68578" y="16554"/>
                  </a:lnTo>
                  <a:lnTo>
                    <a:pt x="68802" y="16554"/>
                  </a:lnTo>
                  <a:lnTo>
                    <a:pt x="69345" y="16119"/>
                  </a:lnTo>
                  <a:lnTo>
                    <a:pt x="70265" y="16059"/>
                  </a:lnTo>
                  <a:lnTo>
                    <a:pt x="70831" y="15876"/>
                  </a:lnTo>
                  <a:lnTo>
                    <a:pt x="70842" y="15530"/>
                  </a:lnTo>
                  <a:lnTo>
                    <a:pt x="70683" y="15262"/>
                  </a:lnTo>
                  <a:lnTo>
                    <a:pt x="71069" y="15050"/>
                  </a:lnTo>
                  <a:lnTo>
                    <a:pt x="72425" y="15065"/>
                  </a:lnTo>
                  <a:lnTo>
                    <a:pt x="72983" y="15508"/>
                  </a:lnTo>
                  <a:lnTo>
                    <a:pt x="73605" y="14950"/>
                  </a:lnTo>
                  <a:lnTo>
                    <a:pt x="73769" y="14608"/>
                  </a:lnTo>
                  <a:lnTo>
                    <a:pt x="74205" y="14206"/>
                  </a:lnTo>
                  <a:lnTo>
                    <a:pt x="74469" y="14105"/>
                  </a:lnTo>
                  <a:lnTo>
                    <a:pt x="74909" y="14370"/>
                  </a:lnTo>
                  <a:lnTo>
                    <a:pt x="76614" y="13207"/>
                  </a:lnTo>
                  <a:lnTo>
                    <a:pt x="76912" y="12846"/>
                  </a:lnTo>
                  <a:lnTo>
                    <a:pt x="77191" y="13017"/>
                  </a:lnTo>
                  <a:lnTo>
                    <a:pt x="77318" y="13686"/>
                  </a:lnTo>
                  <a:lnTo>
                    <a:pt x="77326" y="14188"/>
                  </a:lnTo>
                  <a:lnTo>
                    <a:pt x="77177" y="14493"/>
                  </a:lnTo>
                  <a:lnTo>
                    <a:pt x="77169" y="15062"/>
                  </a:lnTo>
                  <a:lnTo>
                    <a:pt x="77839" y="14947"/>
                  </a:lnTo>
                  <a:lnTo>
                    <a:pt x="78155" y="15673"/>
                  </a:lnTo>
                  <a:lnTo>
                    <a:pt x="78397" y="15997"/>
                  </a:lnTo>
                  <a:lnTo>
                    <a:pt x="78665" y="16217"/>
                  </a:lnTo>
                  <a:lnTo>
                    <a:pt x="78770" y="16454"/>
                  </a:lnTo>
                  <a:lnTo>
                    <a:pt x="75162" y="22539"/>
                  </a:lnTo>
                  <a:lnTo>
                    <a:pt x="75212" y="23018"/>
                  </a:lnTo>
                  <a:lnTo>
                    <a:pt x="74944" y="23892"/>
                  </a:lnTo>
                  <a:lnTo>
                    <a:pt x="75655" y="23863"/>
                  </a:lnTo>
                  <a:lnTo>
                    <a:pt x="76202" y="25020"/>
                  </a:lnTo>
                  <a:lnTo>
                    <a:pt x="75893" y="25541"/>
                  </a:lnTo>
                  <a:lnTo>
                    <a:pt x="75375" y="25991"/>
                  </a:lnTo>
                  <a:lnTo>
                    <a:pt x="75000" y="26468"/>
                  </a:lnTo>
                  <a:lnTo>
                    <a:pt x="74802" y="27446"/>
                  </a:lnTo>
                  <a:lnTo>
                    <a:pt x="76000" y="28187"/>
                  </a:lnTo>
                  <a:lnTo>
                    <a:pt x="76513" y="28098"/>
                  </a:lnTo>
                  <a:lnTo>
                    <a:pt x="76841" y="27912"/>
                  </a:lnTo>
                  <a:lnTo>
                    <a:pt x="77603" y="28035"/>
                  </a:lnTo>
                  <a:lnTo>
                    <a:pt x="77953" y="28411"/>
                  </a:lnTo>
                  <a:lnTo>
                    <a:pt x="78008" y="28602"/>
                  </a:lnTo>
                  <a:lnTo>
                    <a:pt x="77852" y="28694"/>
                  </a:lnTo>
                  <a:lnTo>
                    <a:pt x="77506" y="29226"/>
                  </a:lnTo>
                  <a:lnTo>
                    <a:pt x="77495" y="29386"/>
                  </a:lnTo>
                  <a:lnTo>
                    <a:pt x="77580" y="29632"/>
                  </a:lnTo>
                  <a:lnTo>
                    <a:pt x="77554" y="29821"/>
                  </a:lnTo>
                  <a:lnTo>
                    <a:pt x="76978" y="30320"/>
                  </a:lnTo>
                  <a:lnTo>
                    <a:pt x="76178" y="30502"/>
                  </a:lnTo>
                  <a:lnTo>
                    <a:pt x="75981" y="29642"/>
                  </a:lnTo>
                  <a:lnTo>
                    <a:pt x="75699" y="29423"/>
                  </a:lnTo>
                  <a:lnTo>
                    <a:pt x="74906" y="29515"/>
                  </a:lnTo>
                  <a:lnTo>
                    <a:pt x="74876" y="29809"/>
                  </a:lnTo>
                  <a:lnTo>
                    <a:pt x="74568" y="29966"/>
                  </a:lnTo>
                  <a:lnTo>
                    <a:pt x="74382" y="29783"/>
                  </a:lnTo>
                  <a:lnTo>
                    <a:pt x="74278" y="29530"/>
                  </a:lnTo>
                  <a:lnTo>
                    <a:pt x="74058" y="29251"/>
                  </a:lnTo>
                  <a:lnTo>
                    <a:pt x="73906" y="29151"/>
                  </a:lnTo>
                  <a:lnTo>
                    <a:pt x="72117" y="28901"/>
                  </a:lnTo>
                  <a:lnTo>
                    <a:pt x="71730" y="29106"/>
                  </a:lnTo>
                  <a:lnTo>
                    <a:pt x="71272" y="29132"/>
                  </a:lnTo>
                  <a:lnTo>
                    <a:pt x="69596" y="31993"/>
                  </a:lnTo>
                  <a:lnTo>
                    <a:pt x="69161" y="31879"/>
                  </a:lnTo>
                  <a:lnTo>
                    <a:pt x="69049" y="32233"/>
                  </a:lnTo>
                  <a:lnTo>
                    <a:pt x="68778" y="32646"/>
                  </a:lnTo>
                  <a:lnTo>
                    <a:pt x="68599" y="32773"/>
                  </a:lnTo>
                  <a:lnTo>
                    <a:pt x="68057" y="32929"/>
                  </a:lnTo>
                  <a:lnTo>
                    <a:pt x="67989" y="32646"/>
                  </a:lnTo>
                  <a:lnTo>
                    <a:pt x="68116" y="32192"/>
                  </a:lnTo>
                  <a:lnTo>
                    <a:pt x="68369" y="32069"/>
                  </a:lnTo>
                  <a:lnTo>
                    <a:pt x="68728" y="31646"/>
                  </a:lnTo>
                  <a:lnTo>
                    <a:pt x="68461" y="30521"/>
                  </a:lnTo>
                  <a:lnTo>
                    <a:pt x="67906" y="29941"/>
                  </a:lnTo>
                  <a:lnTo>
                    <a:pt x="67668" y="29435"/>
                  </a:lnTo>
                  <a:lnTo>
                    <a:pt x="67854" y="29524"/>
                  </a:lnTo>
                  <a:lnTo>
                    <a:pt x="68010" y="29118"/>
                  </a:lnTo>
                  <a:lnTo>
                    <a:pt x="67731" y="28917"/>
                  </a:lnTo>
                  <a:lnTo>
                    <a:pt x="67140" y="29033"/>
                  </a:lnTo>
                  <a:lnTo>
                    <a:pt x="66619" y="28996"/>
                  </a:lnTo>
                  <a:lnTo>
                    <a:pt x="66478" y="28873"/>
                  </a:lnTo>
                  <a:lnTo>
                    <a:pt x="66191" y="28401"/>
                  </a:lnTo>
                  <a:lnTo>
                    <a:pt x="65316" y="27437"/>
                  </a:lnTo>
                  <a:lnTo>
                    <a:pt x="64931" y="27334"/>
                  </a:lnTo>
                  <a:lnTo>
                    <a:pt x="64745" y="27416"/>
                  </a:lnTo>
                  <a:lnTo>
                    <a:pt x="65209" y="28956"/>
                  </a:lnTo>
                  <a:lnTo>
                    <a:pt x="65660" y="29618"/>
                  </a:lnTo>
                  <a:lnTo>
                    <a:pt x="65958" y="29830"/>
                  </a:lnTo>
                  <a:lnTo>
                    <a:pt x="65489" y="31623"/>
                  </a:lnTo>
                  <a:lnTo>
                    <a:pt x="64839" y="31796"/>
                  </a:lnTo>
                  <a:lnTo>
                    <a:pt x="64337" y="31818"/>
                  </a:lnTo>
                  <a:lnTo>
                    <a:pt x="63711" y="32867"/>
                  </a:lnTo>
                  <a:lnTo>
                    <a:pt x="63511" y="33038"/>
                  </a:lnTo>
                  <a:lnTo>
                    <a:pt x="62717" y="33436"/>
                  </a:lnTo>
                  <a:lnTo>
                    <a:pt x="62551" y="33231"/>
                  </a:lnTo>
                  <a:lnTo>
                    <a:pt x="62324" y="33283"/>
                  </a:lnTo>
                  <a:lnTo>
                    <a:pt x="61027" y="33987"/>
                  </a:lnTo>
                  <a:lnTo>
                    <a:pt x="60744" y="34501"/>
                  </a:lnTo>
                  <a:lnTo>
                    <a:pt x="59934" y="35196"/>
                  </a:lnTo>
                  <a:lnTo>
                    <a:pt x="59878" y="35524"/>
                  </a:lnTo>
                  <a:lnTo>
                    <a:pt x="59866" y="36544"/>
                  </a:lnTo>
                  <a:lnTo>
                    <a:pt x="59911" y="36711"/>
                  </a:lnTo>
                  <a:lnTo>
                    <a:pt x="60179" y="37276"/>
                  </a:lnTo>
                  <a:lnTo>
                    <a:pt x="60791" y="37697"/>
                  </a:lnTo>
                  <a:lnTo>
                    <a:pt x="61059" y="38047"/>
                  </a:lnTo>
                  <a:lnTo>
                    <a:pt x="61345" y="39246"/>
                  </a:lnTo>
                  <a:lnTo>
                    <a:pt x="61233" y="39663"/>
                  </a:lnTo>
                  <a:lnTo>
                    <a:pt x="62087" y="41007"/>
                  </a:lnTo>
                  <a:lnTo>
                    <a:pt x="63106" y="40415"/>
                  </a:lnTo>
                  <a:lnTo>
                    <a:pt x="63968" y="39746"/>
                  </a:lnTo>
                  <a:lnTo>
                    <a:pt x="64556" y="40608"/>
                  </a:lnTo>
                  <a:lnTo>
                    <a:pt x="63044" y="43248"/>
                  </a:lnTo>
                  <a:lnTo>
                    <a:pt x="63465" y="43341"/>
                  </a:lnTo>
                  <a:lnTo>
                    <a:pt x="66104" y="45175"/>
                  </a:lnTo>
                  <a:lnTo>
                    <a:pt x="65980" y="45431"/>
                  </a:lnTo>
                  <a:lnTo>
                    <a:pt x="66112" y="45540"/>
                  </a:lnTo>
                  <a:lnTo>
                    <a:pt x="66926" y="45491"/>
                  </a:lnTo>
                  <a:lnTo>
                    <a:pt x="67940" y="45878"/>
                  </a:lnTo>
                  <a:lnTo>
                    <a:pt x="68698" y="46261"/>
                  </a:lnTo>
                  <a:lnTo>
                    <a:pt x="69162" y="46063"/>
                  </a:lnTo>
                  <a:lnTo>
                    <a:pt x="69938" y="45445"/>
                  </a:lnTo>
                  <a:lnTo>
                    <a:pt x="71033" y="43651"/>
                  </a:lnTo>
                  <a:lnTo>
                    <a:pt x="71323" y="43864"/>
                  </a:lnTo>
                  <a:lnTo>
                    <a:pt x="72222" y="44790"/>
                  </a:lnTo>
                  <a:lnTo>
                    <a:pt x="72267" y="45203"/>
                  </a:lnTo>
                  <a:lnTo>
                    <a:pt x="72546" y="45646"/>
                  </a:lnTo>
                  <a:lnTo>
                    <a:pt x="74024" y="45185"/>
                  </a:lnTo>
                  <a:lnTo>
                    <a:pt x="74243" y="45300"/>
                  </a:lnTo>
                  <a:lnTo>
                    <a:pt x="74607" y="45672"/>
                  </a:lnTo>
                  <a:lnTo>
                    <a:pt x="74670" y="45810"/>
                  </a:lnTo>
                  <a:lnTo>
                    <a:pt x="74670" y="46048"/>
                  </a:lnTo>
                  <a:lnTo>
                    <a:pt x="75001" y="46271"/>
                  </a:lnTo>
                  <a:lnTo>
                    <a:pt x="76126" y="46205"/>
                  </a:lnTo>
                  <a:lnTo>
                    <a:pt x="76932" y="46354"/>
                  </a:lnTo>
                  <a:lnTo>
                    <a:pt x="77641" y="46830"/>
                  </a:lnTo>
                  <a:lnTo>
                    <a:pt x="78707" y="46708"/>
                  </a:lnTo>
                  <a:lnTo>
                    <a:pt x="79662" y="46924"/>
                  </a:lnTo>
                  <a:lnTo>
                    <a:pt x="80620" y="46780"/>
                  </a:lnTo>
                  <a:lnTo>
                    <a:pt x="80843" y="46851"/>
                  </a:lnTo>
                  <a:lnTo>
                    <a:pt x="81032" y="47026"/>
                  </a:lnTo>
                  <a:lnTo>
                    <a:pt x="81603" y="46727"/>
                  </a:lnTo>
                  <a:lnTo>
                    <a:pt x="83084" y="45111"/>
                  </a:lnTo>
                  <a:lnTo>
                    <a:pt x="84696" y="43972"/>
                  </a:lnTo>
                  <a:lnTo>
                    <a:pt x="85214" y="43694"/>
                  </a:lnTo>
                  <a:lnTo>
                    <a:pt x="85758" y="44712"/>
                  </a:lnTo>
                  <a:lnTo>
                    <a:pt x="85469" y="46059"/>
                  </a:lnTo>
                  <a:lnTo>
                    <a:pt x="85235" y="46432"/>
                  </a:lnTo>
                  <a:lnTo>
                    <a:pt x="84400" y="46852"/>
                  </a:lnTo>
                  <a:lnTo>
                    <a:pt x="83884" y="47009"/>
                  </a:lnTo>
                  <a:lnTo>
                    <a:pt x="83408" y="47359"/>
                  </a:lnTo>
                  <a:lnTo>
                    <a:pt x="83201" y="47895"/>
                  </a:lnTo>
                  <a:lnTo>
                    <a:pt x="83198" y="49261"/>
                  </a:lnTo>
                  <a:lnTo>
                    <a:pt x="83662" y="49551"/>
                  </a:lnTo>
                  <a:lnTo>
                    <a:pt x="83810" y="49487"/>
                  </a:lnTo>
                  <a:lnTo>
                    <a:pt x="84059" y="49163"/>
                  </a:lnTo>
                  <a:lnTo>
                    <a:pt x="85054" y="49491"/>
                  </a:lnTo>
                  <a:lnTo>
                    <a:pt x="85151" y="49777"/>
                  </a:lnTo>
                  <a:lnTo>
                    <a:pt x="84839" y="50466"/>
                  </a:lnTo>
                  <a:lnTo>
                    <a:pt x="85014" y="50562"/>
                  </a:lnTo>
                  <a:lnTo>
                    <a:pt x="85537" y="50637"/>
                  </a:lnTo>
                  <a:lnTo>
                    <a:pt x="85834" y="50063"/>
                  </a:lnTo>
                  <a:lnTo>
                    <a:pt x="86294" y="49743"/>
                  </a:lnTo>
                  <a:lnTo>
                    <a:pt x="86792" y="49207"/>
                  </a:lnTo>
                  <a:lnTo>
                    <a:pt x="86744" y="50026"/>
                  </a:lnTo>
                  <a:lnTo>
                    <a:pt x="87093" y="51600"/>
                  </a:lnTo>
                  <a:lnTo>
                    <a:pt x="87000" y="51917"/>
                  </a:lnTo>
                  <a:lnTo>
                    <a:pt x="86793" y="52266"/>
                  </a:lnTo>
                  <a:lnTo>
                    <a:pt x="86644" y="53037"/>
                  </a:lnTo>
                  <a:lnTo>
                    <a:pt x="86726" y="53368"/>
                  </a:lnTo>
                  <a:lnTo>
                    <a:pt x="86757" y="54423"/>
                  </a:lnTo>
                  <a:lnTo>
                    <a:pt x="86564" y="54978"/>
                  </a:lnTo>
                  <a:lnTo>
                    <a:pt x="86627" y="55201"/>
                  </a:lnTo>
                  <a:lnTo>
                    <a:pt x="86890" y="55562"/>
                  </a:lnTo>
                  <a:lnTo>
                    <a:pt x="87503" y="55793"/>
                  </a:lnTo>
                  <a:lnTo>
                    <a:pt x="87930" y="56180"/>
                  </a:lnTo>
                  <a:lnTo>
                    <a:pt x="88935" y="57531"/>
                  </a:lnTo>
                  <a:lnTo>
                    <a:pt x="89265" y="58502"/>
                  </a:lnTo>
                  <a:lnTo>
                    <a:pt x="89499" y="60560"/>
                  </a:lnTo>
                  <a:lnTo>
                    <a:pt x="89443" y="60803"/>
                  </a:lnTo>
                  <a:lnTo>
                    <a:pt x="88942" y="60690"/>
                  </a:lnTo>
                  <a:lnTo>
                    <a:pt x="88112" y="60731"/>
                  </a:lnTo>
                  <a:lnTo>
                    <a:pt x="87793" y="60794"/>
                  </a:lnTo>
                  <a:lnTo>
                    <a:pt x="87173" y="61107"/>
                  </a:lnTo>
                  <a:lnTo>
                    <a:pt x="86621" y="62339"/>
                  </a:lnTo>
                  <a:lnTo>
                    <a:pt x="85646" y="63794"/>
                  </a:lnTo>
                  <a:lnTo>
                    <a:pt x="85264" y="64520"/>
                  </a:lnTo>
                  <a:lnTo>
                    <a:pt x="85045" y="64732"/>
                  </a:lnTo>
                  <a:lnTo>
                    <a:pt x="84158" y="65125"/>
                  </a:lnTo>
                  <a:lnTo>
                    <a:pt x="83596" y="64237"/>
                  </a:lnTo>
                  <a:lnTo>
                    <a:pt x="83719" y="67084"/>
                  </a:lnTo>
                  <a:lnTo>
                    <a:pt x="92873" y="69772"/>
                  </a:lnTo>
                  <a:lnTo>
                    <a:pt x="93263" y="69886"/>
                  </a:lnTo>
                  <a:lnTo>
                    <a:pt x="96094" y="70725"/>
                  </a:lnTo>
                  <a:lnTo>
                    <a:pt x="96832" y="70958"/>
                  </a:lnTo>
                  <a:lnTo>
                    <a:pt x="96361" y="71337"/>
                  </a:lnTo>
                  <a:lnTo>
                    <a:pt x="96130" y="71720"/>
                  </a:lnTo>
                  <a:lnTo>
                    <a:pt x="95172" y="75118"/>
                  </a:lnTo>
                  <a:lnTo>
                    <a:pt x="95880" y="72779"/>
                  </a:lnTo>
                  <a:lnTo>
                    <a:pt x="96028" y="72511"/>
                  </a:lnTo>
                  <a:lnTo>
                    <a:pt x="96979" y="71619"/>
                  </a:lnTo>
                  <a:lnTo>
                    <a:pt x="97140" y="71846"/>
                  </a:lnTo>
                  <a:lnTo>
                    <a:pt x="97744" y="72288"/>
                  </a:lnTo>
                  <a:lnTo>
                    <a:pt x="99316" y="72480"/>
                  </a:lnTo>
                  <a:lnTo>
                    <a:pt x="99713" y="72681"/>
                  </a:lnTo>
                  <a:lnTo>
                    <a:pt x="99998" y="73046"/>
                  </a:lnTo>
                  <a:lnTo>
                    <a:pt x="100195" y="73459"/>
                  </a:lnTo>
                  <a:lnTo>
                    <a:pt x="100665" y="73842"/>
                  </a:lnTo>
                  <a:lnTo>
                    <a:pt x="102529" y="74344"/>
                  </a:lnTo>
                  <a:lnTo>
                    <a:pt x="103152" y="74321"/>
                  </a:lnTo>
                  <a:lnTo>
                    <a:pt x="103211" y="73752"/>
                  </a:lnTo>
                  <a:lnTo>
                    <a:pt x="103051" y="73354"/>
                  </a:lnTo>
                  <a:lnTo>
                    <a:pt x="103144" y="73216"/>
                  </a:lnTo>
                  <a:lnTo>
                    <a:pt x="104320" y="73030"/>
                  </a:lnTo>
                  <a:lnTo>
                    <a:pt x="107587" y="73975"/>
                  </a:lnTo>
                  <a:lnTo>
                    <a:pt x="114311" y="75872"/>
                  </a:lnTo>
                  <a:lnTo>
                    <a:pt x="115673" y="76272"/>
                  </a:lnTo>
                  <a:lnTo>
                    <a:pt x="115473" y="77974"/>
                  </a:lnTo>
                  <a:lnTo>
                    <a:pt x="114992" y="78979"/>
                  </a:lnTo>
                  <a:lnTo>
                    <a:pt x="114478" y="79567"/>
                  </a:lnTo>
                  <a:lnTo>
                    <a:pt x="115174" y="80311"/>
                  </a:lnTo>
                  <a:lnTo>
                    <a:pt x="115492" y="81245"/>
                  </a:lnTo>
                  <a:lnTo>
                    <a:pt x="115308" y="81434"/>
                  </a:lnTo>
                  <a:lnTo>
                    <a:pt x="115079" y="81435"/>
                  </a:lnTo>
                  <a:lnTo>
                    <a:pt x="114617" y="82708"/>
                  </a:lnTo>
                  <a:lnTo>
                    <a:pt x="113156" y="85737"/>
                  </a:lnTo>
                  <a:lnTo>
                    <a:pt x="112804" y="86198"/>
                  </a:lnTo>
                  <a:lnTo>
                    <a:pt x="112500" y="86935"/>
                  </a:lnTo>
                  <a:lnTo>
                    <a:pt x="112503" y="87176"/>
                  </a:lnTo>
                  <a:lnTo>
                    <a:pt x="111533" y="88646"/>
                  </a:lnTo>
                  <a:lnTo>
                    <a:pt x="110136" y="93725"/>
                  </a:lnTo>
                  <a:lnTo>
                    <a:pt x="110054" y="93858"/>
                  </a:lnTo>
                  <a:lnTo>
                    <a:pt x="109492" y="94227"/>
                  </a:lnTo>
                  <a:lnTo>
                    <a:pt x="109066" y="94792"/>
                  </a:lnTo>
                  <a:lnTo>
                    <a:pt x="108838" y="95614"/>
                  </a:lnTo>
                  <a:lnTo>
                    <a:pt x="108749" y="96232"/>
                  </a:lnTo>
                  <a:lnTo>
                    <a:pt x="110653" y="97029"/>
                  </a:lnTo>
                  <a:lnTo>
                    <a:pt x="110738" y="97388"/>
                  </a:lnTo>
                  <a:lnTo>
                    <a:pt x="110610" y="97372"/>
                  </a:lnTo>
                  <a:lnTo>
                    <a:pt x="110320" y="97094"/>
                  </a:lnTo>
                  <a:lnTo>
                    <a:pt x="109913" y="97133"/>
                  </a:lnTo>
                  <a:lnTo>
                    <a:pt x="109447" y="96937"/>
                  </a:lnTo>
                  <a:lnTo>
                    <a:pt x="108464" y="97464"/>
                  </a:lnTo>
                  <a:lnTo>
                    <a:pt x="108645" y="97743"/>
                  </a:lnTo>
                  <a:lnTo>
                    <a:pt x="108548" y="97880"/>
                  </a:lnTo>
                  <a:lnTo>
                    <a:pt x="107542" y="98710"/>
                  </a:lnTo>
                  <a:lnTo>
                    <a:pt x="106740" y="99670"/>
                  </a:lnTo>
                  <a:lnTo>
                    <a:pt x="106773" y="100195"/>
                  </a:lnTo>
                  <a:lnTo>
                    <a:pt x="106240" y="101201"/>
                  </a:lnTo>
                  <a:lnTo>
                    <a:pt x="104961" y="101389"/>
                  </a:lnTo>
                  <a:lnTo>
                    <a:pt x="104081" y="101069"/>
                  </a:lnTo>
                  <a:lnTo>
                    <a:pt x="102972" y="100909"/>
                  </a:lnTo>
                  <a:lnTo>
                    <a:pt x="102662" y="100686"/>
                  </a:lnTo>
                  <a:lnTo>
                    <a:pt x="102603" y="100388"/>
                  </a:lnTo>
                  <a:lnTo>
                    <a:pt x="101301" y="100206"/>
                  </a:lnTo>
                  <a:lnTo>
                    <a:pt x="100550" y="99860"/>
                  </a:lnTo>
                  <a:lnTo>
                    <a:pt x="100321" y="100251"/>
                  </a:lnTo>
                  <a:lnTo>
                    <a:pt x="100255" y="100631"/>
                  </a:lnTo>
                  <a:lnTo>
                    <a:pt x="99774" y="100653"/>
                  </a:lnTo>
                  <a:lnTo>
                    <a:pt x="98728" y="100479"/>
                  </a:lnTo>
                  <a:lnTo>
                    <a:pt x="98154" y="100084"/>
                  </a:lnTo>
                  <a:lnTo>
                    <a:pt x="97439" y="100186"/>
                  </a:lnTo>
                  <a:lnTo>
                    <a:pt x="97426" y="100640"/>
                  </a:lnTo>
                  <a:lnTo>
                    <a:pt x="97210" y="101860"/>
                  </a:lnTo>
                  <a:lnTo>
                    <a:pt x="96563" y="103129"/>
                  </a:lnTo>
                  <a:lnTo>
                    <a:pt x="96555" y="103609"/>
                  </a:lnTo>
                  <a:lnTo>
                    <a:pt x="96802" y="104606"/>
                  </a:lnTo>
                  <a:lnTo>
                    <a:pt x="96683" y="105410"/>
                  </a:lnTo>
                  <a:lnTo>
                    <a:pt x="96409" y="105875"/>
                  </a:lnTo>
                  <a:lnTo>
                    <a:pt x="95674" y="106344"/>
                  </a:lnTo>
                  <a:lnTo>
                    <a:pt x="95437" y="106392"/>
                  </a:lnTo>
                  <a:lnTo>
                    <a:pt x="94938" y="106310"/>
                  </a:lnTo>
                  <a:lnTo>
                    <a:pt x="94945" y="106727"/>
                  </a:lnTo>
                  <a:lnTo>
                    <a:pt x="95178" y="107192"/>
                  </a:lnTo>
                  <a:lnTo>
                    <a:pt x="95518" y="107304"/>
                  </a:lnTo>
                  <a:lnTo>
                    <a:pt x="95761" y="108327"/>
                  </a:lnTo>
                  <a:lnTo>
                    <a:pt x="96629" y="108786"/>
                  </a:lnTo>
                  <a:lnTo>
                    <a:pt x="97120" y="109162"/>
                  </a:lnTo>
                  <a:lnTo>
                    <a:pt x="97301" y="109180"/>
                  </a:lnTo>
                  <a:lnTo>
                    <a:pt x="97509" y="109363"/>
                  </a:lnTo>
                  <a:lnTo>
                    <a:pt x="98211" y="109540"/>
                  </a:lnTo>
                  <a:lnTo>
                    <a:pt x="98330" y="109805"/>
                  </a:lnTo>
                  <a:lnTo>
                    <a:pt x="98341" y="110151"/>
                  </a:lnTo>
                  <a:lnTo>
                    <a:pt x="98570" y="110385"/>
                  </a:lnTo>
                  <a:lnTo>
                    <a:pt x="98936" y="110210"/>
                  </a:lnTo>
                  <a:lnTo>
                    <a:pt x="99361" y="110318"/>
                  </a:lnTo>
                  <a:lnTo>
                    <a:pt x="99553" y="110563"/>
                  </a:lnTo>
                  <a:lnTo>
                    <a:pt x="99368" y="110950"/>
                  </a:lnTo>
                  <a:lnTo>
                    <a:pt x="99357" y="111270"/>
                  </a:lnTo>
                  <a:lnTo>
                    <a:pt x="99494" y="111561"/>
                  </a:lnTo>
                  <a:lnTo>
                    <a:pt x="99646" y="111680"/>
                  </a:lnTo>
                  <a:lnTo>
                    <a:pt x="99923" y="111668"/>
                  </a:lnTo>
                  <a:lnTo>
                    <a:pt x="100395" y="111214"/>
                  </a:lnTo>
                  <a:lnTo>
                    <a:pt x="100614" y="111151"/>
                  </a:lnTo>
                  <a:lnTo>
                    <a:pt x="101013" y="111608"/>
                  </a:lnTo>
                  <a:lnTo>
                    <a:pt x="101378" y="111753"/>
                  </a:lnTo>
                  <a:lnTo>
                    <a:pt x="101633" y="111712"/>
                  </a:lnTo>
                  <a:lnTo>
                    <a:pt x="102937" y="112564"/>
                  </a:lnTo>
                  <a:lnTo>
                    <a:pt x="102967" y="113469"/>
                  </a:lnTo>
                  <a:lnTo>
                    <a:pt x="103392" y="113565"/>
                  </a:lnTo>
                  <a:lnTo>
                    <a:pt x="104020" y="113122"/>
                  </a:lnTo>
                  <a:lnTo>
                    <a:pt x="104455" y="113156"/>
                  </a:lnTo>
                  <a:lnTo>
                    <a:pt x="104880" y="113361"/>
                  </a:lnTo>
                  <a:lnTo>
                    <a:pt x="105582" y="113331"/>
                  </a:lnTo>
                  <a:lnTo>
                    <a:pt x="106336" y="113193"/>
                  </a:lnTo>
                  <a:lnTo>
                    <a:pt x="106616" y="113074"/>
                  </a:lnTo>
                  <a:lnTo>
                    <a:pt x="106587" y="112940"/>
                  </a:lnTo>
                  <a:lnTo>
                    <a:pt x="106302" y="112676"/>
                  </a:lnTo>
                  <a:lnTo>
                    <a:pt x="106472" y="112479"/>
                  </a:lnTo>
                  <a:lnTo>
                    <a:pt x="107887" y="112523"/>
                  </a:lnTo>
                  <a:lnTo>
                    <a:pt x="108688" y="112725"/>
                  </a:lnTo>
                  <a:lnTo>
                    <a:pt x="108847" y="112795"/>
                  </a:lnTo>
                  <a:lnTo>
                    <a:pt x="108984" y="113000"/>
                  </a:lnTo>
                  <a:lnTo>
                    <a:pt x="109242" y="112996"/>
                  </a:lnTo>
                  <a:lnTo>
                    <a:pt x="109608" y="112870"/>
                  </a:lnTo>
                  <a:lnTo>
                    <a:pt x="109922" y="112371"/>
                  </a:lnTo>
                  <a:lnTo>
                    <a:pt x="110174" y="112301"/>
                  </a:lnTo>
                  <a:lnTo>
                    <a:pt x="111451" y="111929"/>
                  </a:lnTo>
                  <a:lnTo>
                    <a:pt x="112914" y="111789"/>
                  </a:lnTo>
                  <a:lnTo>
                    <a:pt x="113044" y="111629"/>
                  </a:lnTo>
                  <a:lnTo>
                    <a:pt x="113186" y="111569"/>
                  </a:lnTo>
                  <a:lnTo>
                    <a:pt x="112833" y="116097"/>
                  </a:lnTo>
                  <a:lnTo>
                    <a:pt x="112362" y="116243"/>
                  </a:lnTo>
                  <a:lnTo>
                    <a:pt x="111775" y="116090"/>
                  </a:lnTo>
                  <a:lnTo>
                    <a:pt x="111591" y="115717"/>
                  </a:lnTo>
                  <a:lnTo>
                    <a:pt x="111155" y="115784"/>
                  </a:lnTo>
                  <a:lnTo>
                    <a:pt x="109844" y="116501"/>
                  </a:lnTo>
                  <a:lnTo>
                    <a:pt x="109452" y="117235"/>
                  </a:lnTo>
                  <a:lnTo>
                    <a:pt x="109016" y="118429"/>
                  </a:lnTo>
                  <a:lnTo>
                    <a:pt x="109053" y="119668"/>
                  </a:lnTo>
                  <a:lnTo>
                    <a:pt x="109385" y="120115"/>
                  </a:lnTo>
                  <a:lnTo>
                    <a:pt x="109455" y="120379"/>
                  </a:lnTo>
                  <a:lnTo>
                    <a:pt x="108192" y="121569"/>
                  </a:lnTo>
                  <a:lnTo>
                    <a:pt x="107989" y="122637"/>
                  </a:lnTo>
                  <a:lnTo>
                    <a:pt x="107716" y="123188"/>
                  </a:lnTo>
                  <a:lnTo>
                    <a:pt x="107453" y="123988"/>
                  </a:lnTo>
                  <a:lnTo>
                    <a:pt x="107797" y="124632"/>
                  </a:lnTo>
                  <a:lnTo>
                    <a:pt x="108333" y="125051"/>
                  </a:lnTo>
                  <a:lnTo>
                    <a:pt x="109180" y="124372"/>
                  </a:lnTo>
                  <a:lnTo>
                    <a:pt x="109750" y="123117"/>
                  </a:lnTo>
                  <a:lnTo>
                    <a:pt x="109960" y="122686"/>
                  </a:lnTo>
                  <a:lnTo>
                    <a:pt x="110022" y="122367"/>
                  </a:lnTo>
                  <a:lnTo>
                    <a:pt x="110284" y="122065"/>
                  </a:lnTo>
                  <a:lnTo>
                    <a:pt x="112388" y="121791"/>
                  </a:lnTo>
                  <a:lnTo>
                    <a:pt x="111858" y="128602"/>
                  </a:lnTo>
                  <a:lnTo>
                    <a:pt x="112123" y="128448"/>
                  </a:lnTo>
                  <a:lnTo>
                    <a:pt x="112215" y="128210"/>
                  </a:lnTo>
                  <a:lnTo>
                    <a:pt x="112252" y="127823"/>
                  </a:lnTo>
                  <a:lnTo>
                    <a:pt x="112352" y="127648"/>
                  </a:lnTo>
                  <a:lnTo>
                    <a:pt x="113499" y="127262"/>
                  </a:lnTo>
                  <a:lnTo>
                    <a:pt x="115074" y="127097"/>
                  </a:lnTo>
                  <a:lnTo>
                    <a:pt x="115207" y="127150"/>
                  </a:lnTo>
                  <a:lnTo>
                    <a:pt x="115528" y="127488"/>
                  </a:lnTo>
                  <a:lnTo>
                    <a:pt x="115714" y="127444"/>
                  </a:lnTo>
                  <a:lnTo>
                    <a:pt x="116218" y="126658"/>
                  </a:lnTo>
                  <a:lnTo>
                    <a:pt x="116398" y="125839"/>
                  </a:lnTo>
                  <a:lnTo>
                    <a:pt x="116801" y="126244"/>
                  </a:lnTo>
                  <a:lnTo>
                    <a:pt x="117221" y="126412"/>
                  </a:lnTo>
                  <a:lnTo>
                    <a:pt x="117760" y="126505"/>
                  </a:lnTo>
                  <a:lnTo>
                    <a:pt x="117963" y="127807"/>
                  </a:lnTo>
                  <a:lnTo>
                    <a:pt x="118654" y="129236"/>
                  </a:lnTo>
                  <a:lnTo>
                    <a:pt x="118839" y="130650"/>
                  </a:lnTo>
                  <a:lnTo>
                    <a:pt x="118851" y="131366"/>
                  </a:lnTo>
                  <a:lnTo>
                    <a:pt x="118955" y="131587"/>
                  </a:lnTo>
                  <a:lnTo>
                    <a:pt x="119296" y="131784"/>
                  </a:lnTo>
                  <a:lnTo>
                    <a:pt x="119511" y="133638"/>
                  </a:lnTo>
                  <a:lnTo>
                    <a:pt x="119415" y="137016"/>
                  </a:lnTo>
                  <a:lnTo>
                    <a:pt x="119430" y="137597"/>
                  </a:lnTo>
                  <a:lnTo>
                    <a:pt x="119522" y="138129"/>
                  </a:lnTo>
                  <a:lnTo>
                    <a:pt x="118866" y="138713"/>
                  </a:lnTo>
                  <a:lnTo>
                    <a:pt x="118070" y="138818"/>
                  </a:lnTo>
                  <a:lnTo>
                    <a:pt x="117554" y="138710"/>
                  </a:lnTo>
                  <a:lnTo>
                    <a:pt x="117097" y="138457"/>
                  </a:lnTo>
                  <a:lnTo>
                    <a:pt x="115994" y="137646"/>
                  </a:lnTo>
                  <a:lnTo>
                    <a:pt x="115113" y="137319"/>
                  </a:lnTo>
                  <a:lnTo>
                    <a:pt x="114844" y="137420"/>
                  </a:lnTo>
                  <a:lnTo>
                    <a:pt x="114125" y="137086"/>
                  </a:lnTo>
                  <a:lnTo>
                    <a:pt x="113693" y="136669"/>
                  </a:lnTo>
                  <a:lnTo>
                    <a:pt x="113292" y="136397"/>
                  </a:lnTo>
                  <a:lnTo>
                    <a:pt x="112503" y="136032"/>
                  </a:lnTo>
                  <a:lnTo>
                    <a:pt x="111581" y="135976"/>
                  </a:lnTo>
                  <a:lnTo>
                    <a:pt x="111312" y="135741"/>
                  </a:lnTo>
                  <a:lnTo>
                    <a:pt x="110845" y="141490"/>
                  </a:lnTo>
                  <a:lnTo>
                    <a:pt x="110368" y="148201"/>
                  </a:lnTo>
                  <a:lnTo>
                    <a:pt x="110573" y="147880"/>
                  </a:lnTo>
                  <a:lnTo>
                    <a:pt x="110688" y="147445"/>
                  </a:lnTo>
                  <a:lnTo>
                    <a:pt x="111554" y="146429"/>
                  </a:lnTo>
                  <a:lnTo>
                    <a:pt x="111753" y="146280"/>
                  </a:lnTo>
                  <a:lnTo>
                    <a:pt x="111996" y="146586"/>
                  </a:lnTo>
                  <a:lnTo>
                    <a:pt x="112552" y="146824"/>
                  </a:lnTo>
                  <a:lnTo>
                    <a:pt x="113238" y="145808"/>
                  </a:lnTo>
                  <a:lnTo>
                    <a:pt x="113433" y="145124"/>
                  </a:lnTo>
                  <a:lnTo>
                    <a:pt x="113338" y="144718"/>
                  </a:lnTo>
                  <a:lnTo>
                    <a:pt x="113618" y="144339"/>
                  </a:lnTo>
                  <a:lnTo>
                    <a:pt x="114189" y="144521"/>
                  </a:lnTo>
                  <a:lnTo>
                    <a:pt x="114602" y="144919"/>
                  </a:lnTo>
                  <a:lnTo>
                    <a:pt x="114896" y="144982"/>
                  </a:lnTo>
                  <a:lnTo>
                    <a:pt x="115246" y="144476"/>
                  </a:lnTo>
                  <a:lnTo>
                    <a:pt x="115430" y="144397"/>
                  </a:lnTo>
                  <a:lnTo>
                    <a:pt x="116617" y="144880"/>
                  </a:lnTo>
                  <a:lnTo>
                    <a:pt x="117365" y="144917"/>
                  </a:lnTo>
                  <a:lnTo>
                    <a:pt x="117910" y="144750"/>
                  </a:lnTo>
                  <a:lnTo>
                    <a:pt x="118960" y="144199"/>
                  </a:lnTo>
                  <a:lnTo>
                    <a:pt x="122769" y="142039"/>
                  </a:lnTo>
                  <a:lnTo>
                    <a:pt x="123274" y="143863"/>
                  </a:lnTo>
                  <a:lnTo>
                    <a:pt x="122838" y="144398"/>
                  </a:lnTo>
                  <a:lnTo>
                    <a:pt x="122531" y="144642"/>
                  </a:lnTo>
                  <a:lnTo>
                    <a:pt x="121968" y="144897"/>
                  </a:lnTo>
                  <a:lnTo>
                    <a:pt x="122231" y="145262"/>
                  </a:lnTo>
                  <a:lnTo>
                    <a:pt x="122629" y="145564"/>
                  </a:lnTo>
                  <a:lnTo>
                    <a:pt x="123702" y="145711"/>
                  </a:lnTo>
                  <a:lnTo>
                    <a:pt x="124497" y="145932"/>
                  </a:lnTo>
                  <a:lnTo>
                    <a:pt x="124692" y="146893"/>
                  </a:lnTo>
                  <a:lnTo>
                    <a:pt x="124456" y="147127"/>
                  </a:lnTo>
                  <a:lnTo>
                    <a:pt x="124386" y="147827"/>
                  </a:lnTo>
                  <a:lnTo>
                    <a:pt x="124777" y="148947"/>
                  </a:lnTo>
                  <a:lnTo>
                    <a:pt x="125395" y="149989"/>
                  </a:lnTo>
                  <a:lnTo>
                    <a:pt x="125804" y="150250"/>
                  </a:lnTo>
                  <a:lnTo>
                    <a:pt x="126316" y="150387"/>
                  </a:lnTo>
                  <a:lnTo>
                    <a:pt x="126916" y="150667"/>
                  </a:lnTo>
                  <a:lnTo>
                    <a:pt x="127671" y="151545"/>
                  </a:lnTo>
                  <a:lnTo>
                    <a:pt x="127729" y="151683"/>
                  </a:lnTo>
                  <a:lnTo>
                    <a:pt x="127674" y="152651"/>
                  </a:lnTo>
                  <a:lnTo>
                    <a:pt x="127843" y="153239"/>
                  </a:lnTo>
                  <a:lnTo>
                    <a:pt x="128847" y="154017"/>
                  </a:lnTo>
                  <a:lnTo>
                    <a:pt x="129554" y="154390"/>
                  </a:lnTo>
                  <a:lnTo>
                    <a:pt x="130637" y="154442"/>
                  </a:lnTo>
                  <a:lnTo>
                    <a:pt x="131595" y="155313"/>
                  </a:lnTo>
                  <a:lnTo>
                    <a:pt x="132364" y="155969"/>
                  </a:lnTo>
                  <a:lnTo>
                    <a:pt x="129655" y="156799"/>
                  </a:lnTo>
                  <a:lnTo>
                    <a:pt x="128116" y="157044"/>
                  </a:lnTo>
                  <a:lnTo>
                    <a:pt x="127492" y="157444"/>
                  </a:lnTo>
                  <a:lnTo>
                    <a:pt x="127961" y="158015"/>
                  </a:lnTo>
                  <a:lnTo>
                    <a:pt x="128517" y="158283"/>
                  </a:lnTo>
                  <a:lnTo>
                    <a:pt x="128911" y="158153"/>
                  </a:lnTo>
                  <a:lnTo>
                    <a:pt x="129742" y="158961"/>
                  </a:lnTo>
                  <a:lnTo>
                    <a:pt x="130437" y="159457"/>
                  </a:lnTo>
                  <a:lnTo>
                    <a:pt x="130592" y="159472"/>
                  </a:lnTo>
                  <a:lnTo>
                    <a:pt x="130890" y="159285"/>
                  </a:lnTo>
                  <a:lnTo>
                    <a:pt x="130919" y="158965"/>
                  </a:lnTo>
                  <a:lnTo>
                    <a:pt x="131707" y="159512"/>
                  </a:lnTo>
                  <a:lnTo>
                    <a:pt x="131844" y="159778"/>
                  </a:lnTo>
                  <a:lnTo>
                    <a:pt x="131391" y="160167"/>
                  </a:lnTo>
                  <a:lnTo>
                    <a:pt x="131134" y="161057"/>
                  </a:lnTo>
                  <a:lnTo>
                    <a:pt x="130946" y="161474"/>
                  </a:lnTo>
                  <a:lnTo>
                    <a:pt x="130288" y="162330"/>
                  </a:lnTo>
                  <a:lnTo>
                    <a:pt x="129621" y="163725"/>
                  </a:lnTo>
                  <a:lnTo>
                    <a:pt x="129349" y="164149"/>
                  </a:lnTo>
                  <a:lnTo>
                    <a:pt x="129070" y="164276"/>
                  </a:lnTo>
                  <a:lnTo>
                    <a:pt x="128720" y="164078"/>
                  </a:lnTo>
                  <a:lnTo>
                    <a:pt x="128382" y="164342"/>
                  </a:lnTo>
                  <a:lnTo>
                    <a:pt x="128008" y="164821"/>
                  </a:lnTo>
                  <a:lnTo>
                    <a:pt x="127602" y="164267"/>
                  </a:lnTo>
                  <a:lnTo>
                    <a:pt x="127116" y="164639"/>
                  </a:lnTo>
                  <a:lnTo>
                    <a:pt x="126233" y="165618"/>
                  </a:lnTo>
                  <a:lnTo>
                    <a:pt x="125814" y="166433"/>
                  </a:lnTo>
                  <a:lnTo>
                    <a:pt x="125843" y="166779"/>
                  </a:lnTo>
                  <a:lnTo>
                    <a:pt x="125773" y="166909"/>
                  </a:lnTo>
                  <a:lnTo>
                    <a:pt x="125313" y="167285"/>
                  </a:lnTo>
                  <a:lnTo>
                    <a:pt x="124743" y="167333"/>
                  </a:lnTo>
                  <a:lnTo>
                    <a:pt x="124405" y="167586"/>
                  </a:lnTo>
                  <a:lnTo>
                    <a:pt x="124684" y="168129"/>
                  </a:lnTo>
                  <a:lnTo>
                    <a:pt x="124916" y="168357"/>
                  </a:lnTo>
                  <a:lnTo>
                    <a:pt x="125221" y="168829"/>
                  </a:lnTo>
                  <a:lnTo>
                    <a:pt x="125486" y="169596"/>
                  </a:lnTo>
                  <a:lnTo>
                    <a:pt x="125794" y="170240"/>
                  </a:lnTo>
                  <a:lnTo>
                    <a:pt x="126812" y="171918"/>
                  </a:lnTo>
                  <a:lnTo>
                    <a:pt x="126849" y="172633"/>
                  </a:lnTo>
                  <a:lnTo>
                    <a:pt x="126223" y="173132"/>
                  </a:lnTo>
                  <a:lnTo>
                    <a:pt x="125367" y="173981"/>
                  </a:lnTo>
                  <a:lnTo>
                    <a:pt x="124852" y="174988"/>
                  </a:lnTo>
                  <a:lnTo>
                    <a:pt x="124216" y="175122"/>
                  </a:lnTo>
                  <a:lnTo>
                    <a:pt x="122930" y="175115"/>
                  </a:lnTo>
                  <a:lnTo>
                    <a:pt x="122772" y="174437"/>
                  </a:lnTo>
                  <a:lnTo>
                    <a:pt x="122801" y="172863"/>
                  </a:lnTo>
                  <a:lnTo>
                    <a:pt x="123103" y="171862"/>
                  </a:lnTo>
                  <a:lnTo>
                    <a:pt x="122900" y="171099"/>
                  </a:lnTo>
                  <a:lnTo>
                    <a:pt x="122757" y="170057"/>
                  </a:lnTo>
                  <a:lnTo>
                    <a:pt x="122765" y="169231"/>
                  </a:lnTo>
                  <a:lnTo>
                    <a:pt x="122485" y="168509"/>
                  </a:lnTo>
                  <a:lnTo>
                    <a:pt x="121967" y="167485"/>
                  </a:lnTo>
                  <a:lnTo>
                    <a:pt x="121672" y="167660"/>
                  </a:lnTo>
                  <a:lnTo>
                    <a:pt x="121584" y="169201"/>
                  </a:lnTo>
                  <a:lnTo>
                    <a:pt x="120996" y="170146"/>
                  </a:lnTo>
                  <a:lnTo>
                    <a:pt x="120948" y="170697"/>
                  </a:lnTo>
                  <a:lnTo>
                    <a:pt x="120394" y="171203"/>
                  </a:lnTo>
                  <a:lnTo>
                    <a:pt x="119691" y="171277"/>
                  </a:lnTo>
                  <a:lnTo>
                    <a:pt x="119492" y="171382"/>
                  </a:lnTo>
                  <a:lnTo>
                    <a:pt x="119206" y="171925"/>
                  </a:lnTo>
                  <a:lnTo>
                    <a:pt x="118945" y="173578"/>
                  </a:lnTo>
                  <a:lnTo>
                    <a:pt x="118729" y="174304"/>
                  </a:lnTo>
                  <a:lnTo>
                    <a:pt x="118732" y="174482"/>
                  </a:lnTo>
                  <a:lnTo>
                    <a:pt x="118765" y="174836"/>
                  </a:lnTo>
                  <a:lnTo>
                    <a:pt x="119273" y="176027"/>
                  </a:lnTo>
                  <a:lnTo>
                    <a:pt x="118497" y="176922"/>
                  </a:lnTo>
                  <a:lnTo>
                    <a:pt x="118262" y="177290"/>
                  </a:lnTo>
                  <a:lnTo>
                    <a:pt x="118133" y="178061"/>
                  </a:lnTo>
                  <a:lnTo>
                    <a:pt x="117219" y="178534"/>
                  </a:lnTo>
                  <a:lnTo>
                    <a:pt x="116969" y="178486"/>
                  </a:lnTo>
                  <a:lnTo>
                    <a:pt x="116597" y="178613"/>
                  </a:lnTo>
                  <a:lnTo>
                    <a:pt x="116444" y="179621"/>
                  </a:lnTo>
                  <a:lnTo>
                    <a:pt x="116268" y="179978"/>
                  </a:lnTo>
                  <a:lnTo>
                    <a:pt x="114073" y="180284"/>
                  </a:lnTo>
                  <a:lnTo>
                    <a:pt x="114053" y="180731"/>
                  </a:lnTo>
                  <a:lnTo>
                    <a:pt x="114314" y="181070"/>
                  </a:lnTo>
                  <a:lnTo>
                    <a:pt x="114322" y="181386"/>
                  </a:lnTo>
                  <a:lnTo>
                    <a:pt x="114252" y="181836"/>
                  </a:lnTo>
                  <a:lnTo>
                    <a:pt x="114065" y="182231"/>
                  </a:lnTo>
                  <a:lnTo>
                    <a:pt x="114403" y="182584"/>
                  </a:lnTo>
                  <a:lnTo>
                    <a:pt x="114811" y="182792"/>
                  </a:lnTo>
                  <a:lnTo>
                    <a:pt x="114940" y="183042"/>
                  </a:lnTo>
                  <a:lnTo>
                    <a:pt x="114812" y="183846"/>
                  </a:lnTo>
                  <a:lnTo>
                    <a:pt x="114386" y="184292"/>
                  </a:lnTo>
                  <a:lnTo>
                    <a:pt x="113905" y="184267"/>
                  </a:lnTo>
                  <a:lnTo>
                    <a:pt x="112991" y="183909"/>
                  </a:lnTo>
                  <a:lnTo>
                    <a:pt x="112297" y="183954"/>
                  </a:lnTo>
                  <a:lnTo>
                    <a:pt x="111445" y="184106"/>
                  </a:lnTo>
                  <a:lnTo>
                    <a:pt x="110115" y="184842"/>
                  </a:lnTo>
                  <a:lnTo>
                    <a:pt x="109935" y="185054"/>
                  </a:lnTo>
                  <a:lnTo>
                    <a:pt x="110071" y="185783"/>
                  </a:lnTo>
                  <a:lnTo>
                    <a:pt x="109979" y="186446"/>
                  </a:lnTo>
                  <a:lnTo>
                    <a:pt x="109498" y="186699"/>
                  </a:lnTo>
                  <a:lnTo>
                    <a:pt x="109420" y="187636"/>
                  </a:lnTo>
                  <a:lnTo>
                    <a:pt x="108987" y="187472"/>
                  </a:lnTo>
                  <a:lnTo>
                    <a:pt x="108921" y="187297"/>
                  </a:lnTo>
                  <a:lnTo>
                    <a:pt x="108958" y="186709"/>
                  </a:lnTo>
                  <a:lnTo>
                    <a:pt x="108165" y="185250"/>
                  </a:lnTo>
                  <a:lnTo>
                    <a:pt x="107962" y="185153"/>
                  </a:lnTo>
                  <a:lnTo>
                    <a:pt x="107892" y="186216"/>
                  </a:lnTo>
                  <a:lnTo>
                    <a:pt x="107864" y="186637"/>
                  </a:lnTo>
                  <a:lnTo>
                    <a:pt x="107720" y="188827"/>
                  </a:lnTo>
                  <a:lnTo>
                    <a:pt x="107675" y="189416"/>
                  </a:lnTo>
                  <a:lnTo>
                    <a:pt x="106771" y="189420"/>
                  </a:lnTo>
                  <a:lnTo>
                    <a:pt x="105838" y="189425"/>
                  </a:lnTo>
                  <a:lnTo>
                    <a:pt x="103693" y="189436"/>
                  </a:lnTo>
                  <a:lnTo>
                    <a:pt x="102372" y="189443"/>
                  </a:lnTo>
                  <a:lnTo>
                    <a:pt x="102241" y="189444"/>
                  </a:lnTo>
                  <a:lnTo>
                    <a:pt x="99844" y="189456"/>
                  </a:lnTo>
                  <a:lnTo>
                    <a:pt x="98298" y="189464"/>
                  </a:lnTo>
                  <a:lnTo>
                    <a:pt x="97768" y="189467"/>
                  </a:lnTo>
                  <a:lnTo>
                    <a:pt x="96955" y="189471"/>
                  </a:lnTo>
                  <a:lnTo>
                    <a:pt x="96707" y="189473"/>
                  </a:lnTo>
                  <a:lnTo>
                    <a:pt x="96395" y="189468"/>
                  </a:lnTo>
                  <a:lnTo>
                    <a:pt x="94889" y="189458"/>
                  </a:lnTo>
                  <a:lnTo>
                    <a:pt x="89813" y="189426"/>
                  </a:lnTo>
                  <a:lnTo>
                    <a:pt x="85485" y="189399"/>
                  </a:lnTo>
                  <a:lnTo>
                    <a:pt x="81876" y="189376"/>
                  </a:lnTo>
                  <a:lnTo>
                    <a:pt x="81718" y="189388"/>
                  </a:lnTo>
                  <a:lnTo>
                    <a:pt x="79274" y="189409"/>
                  </a:lnTo>
                  <a:lnTo>
                    <a:pt x="78206" y="189418"/>
                  </a:lnTo>
                  <a:lnTo>
                    <a:pt x="77755" y="189422"/>
                  </a:lnTo>
                  <a:lnTo>
                    <a:pt x="73432" y="189459"/>
                  </a:lnTo>
                  <a:lnTo>
                    <a:pt x="71719" y="189474"/>
                  </a:lnTo>
                  <a:lnTo>
                    <a:pt x="67137" y="189533"/>
                  </a:lnTo>
                  <a:lnTo>
                    <a:pt x="62343" y="189594"/>
                  </a:lnTo>
                  <a:lnTo>
                    <a:pt x="61342" y="189607"/>
                  </a:lnTo>
                  <a:lnTo>
                    <a:pt x="61069" y="189610"/>
                  </a:lnTo>
                  <a:lnTo>
                    <a:pt x="57163" y="189660"/>
                  </a:lnTo>
                  <a:lnTo>
                    <a:pt x="56991" y="189659"/>
                  </a:lnTo>
                  <a:lnTo>
                    <a:pt x="56827" y="189658"/>
                  </a:lnTo>
                  <a:lnTo>
                    <a:pt x="56533" y="189657"/>
                  </a:lnTo>
                  <a:lnTo>
                    <a:pt x="55051" y="189682"/>
                  </a:lnTo>
                  <a:lnTo>
                    <a:pt x="54491" y="189691"/>
                  </a:lnTo>
                  <a:lnTo>
                    <a:pt x="52672" y="189718"/>
                  </a:lnTo>
                  <a:lnTo>
                    <a:pt x="52309" y="189733"/>
                  </a:lnTo>
                  <a:lnTo>
                    <a:pt x="51835" y="189752"/>
                  </a:lnTo>
                  <a:lnTo>
                    <a:pt x="51406" y="189769"/>
                  </a:lnTo>
                  <a:lnTo>
                    <a:pt x="51092" y="189782"/>
                  </a:lnTo>
                  <a:lnTo>
                    <a:pt x="49311" y="189853"/>
                  </a:lnTo>
                  <a:lnTo>
                    <a:pt x="48347" y="189892"/>
                  </a:lnTo>
                  <a:lnTo>
                    <a:pt x="47630" y="189921"/>
                  </a:lnTo>
                  <a:lnTo>
                    <a:pt x="47434" y="189922"/>
                  </a:lnTo>
                  <a:lnTo>
                    <a:pt x="46901" y="189924"/>
                  </a:lnTo>
                  <a:lnTo>
                    <a:pt x="45379" y="189933"/>
                  </a:lnTo>
                  <a:lnTo>
                    <a:pt x="45072" y="189934"/>
                  </a:lnTo>
                  <a:lnTo>
                    <a:pt x="44646" y="189930"/>
                  </a:lnTo>
                  <a:lnTo>
                    <a:pt x="39178" y="189922"/>
                  </a:lnTo>
                  <a:lnTo>
                    <a:pt x="38804" y="189922"/>
                  </a:lnTo>
                  <a:lnTo>
                    <a:pt x="35286" y="189916"/>
                  </a:lnTo>
                  <a:lnTo>
                    <a:pt x="34747" y="189905"/>
                  </a:lnTo>
                  <a:lnTo>
                    <a:pt x="34871" y="189659"/>
                  </a:lnTo>
                  <a:lnTo>
                    <a:pt x="35278" y="189421"/>
                  </a:lnTo>
                  <a:lnTo>
                    <a:pt x="35719" y="189328"/>
                  </a:lnTo>
                  <a:lnTo>
                    <a:pt x="36369" y="189022"/>
                  </a:lnTo>
                  <a:lnTo>
                    <a:pt x="36287" y="187098"/>
                  </a:lnTo>
                  <a:lnTo>
                    <a:pt x="36122" y="185564"/>
                  </a:lnTo>
                  <a:lnTo>
                    <a:pt x="35556" y="185032"/>
                  </a:lnTo>
                  <a:lnTo>
                    <a:pt x="34960" y="184734"/>
                  </a:lnTo>
                  <a:lnTo>
                    <a:pt x="35797" y="183416"/>
                  </a:lnTo>
                  <a:lnTo>
                    <a:pt x="36031" y="182811"/>
                  </a:lnTo>
                  <a:lnTo>
                    <a:pt x="36076" y="181994"/>
                  </a:lnTo>
                  <a:lnTo>
                    <a:pt x="36480" y="181655"/>
                  </a:lnTo>
                  <a:lnTo>
                    <a:pt x="36892" y="181595"/>
                  </a:lnTo>
                  <a:lnTo>
                    <a:pt x="36899" y="181741"/>
                  </a:lnTo>
                  <a:lnTo>
                    <a:pt x="37116" y="181916"/>
                  </a:lnTo>
                  <a:lnTo>
                    <a:pt x="37634" y="182008"/>
                  </a:lnTo>
                  <a:lnTo>
                    <a:pt x="38695" y="181298"/>
                  </a:lnTo>
                  <a:lnTo>
                    <a:pt x="38516" y="180683"/>
                  </a:lnTo>
                  <a:lnTo>
                    <a:pt x="38009" y="180847"/>
                  </a:lnTo>
                  <a:lnTo>
                    <a:pt x="37193" y="180803"/>
                  </a:lnTo>
                  <a:lnTo>
                    <a:pt x="36397" y="180659"/>
                  </a:lnTo>
                  <a:lnTo>
                    <a:pt x="36450" y="179303"/>
                  </a:lnTo>
                  <a:lnTo>
                    <a:pt x="36759" y="178163"/>
                  </a:lnTo>
                  <a:lnTo>
                    <a:pt x="35961" y="177817"/>
                  </a:lnTo>
                  <a:lnTo>
                    <a:pt x="35505" y="177765"/>
                  </a:lnTo>
                  <a:lnTo>
                    <a:pt x="35482" y="176773"/>
                  </a:lnTo>
                  <a:lnTo>
                    <a:pt x="35974" y="175491"/>
                  </a:lnTo>
                  <a:lnTo>
                    <a:pt x="37536" y="174206"/>
                  </a:lnTo>
                  <a:lnTo>
                    <a:pt x="38058" y="173967"/>
                  </a:lnTo>
                  <a:lnTo>
                    <a:pt x="38032" y="173665"/>
                  </a:lnTo>
                  <a:lnTo>
                    <a:pt x="37837" y="173339"/>
                  </a:lnTo>
                  <a:lnTo>
                    <a:pt x="37128" y="172531"/>
                  </a:lnTo>
                  <a:lnTo>
                    <a:pt x="35984" y="171821"/>
                  </a:lnTo>
                  <a:lnTo>
                    <a:pt x="34211" y="170895"/>
                  </a:lnTo>
                  <a:lnTo>
                    <a:pt x="33957" y="171017"/>
                  </a:lnTo>
                  <a:lnTo>
                    <a:pt x="33968" y="171642"/>
                  </a:lnTo>
                  <a:lnTo>
                    <a:pt x="33839" y="171118"/>
                  </a:lnTo>
                  <a:lnTo>
                    <a:pt x="33988" y="169952"/>
                  </a:lnTo>
                  <a:lnTo>
                    <a:pt x="34195" y="170061"/>
                  </a:lnTo>
                  <a:lnTo>
                    <a:pt x="35480" y="171442"/>
                  </a:lnTo>
                  <a:lnTo>
                    <a:pt x="35797" y="171603"/>
                  </a:lnTo>
                  <a:lnTo>
                    <a:pt x="36635" y="171730"/>
                  </a:lnTo>
                  <a:lnTo>
                    <a:pt x="36956" y="171958"/>
                  </a:lnTo>
                  <a:lnTo>
                    <a:pt x="37290" y="172337"/>
                  </a:lnTo>
                  <a:lnTo>
                    <a:pt x="37519" y="172815"/>
                  </a:lnTo>
                  <a:lnTo>
                    <a:pt x="37774" y="173164"/>
                  </a:lnTo>
                  <a:lnTo>
                    <a:pt x="38637" y="174028"/>
                  </a:lnTo>
                  <a:lnTo>
                    <a:pt x="38955" y="174075"/>
                  </a:lnTo>
                  <a:lnTo>
                    <a:pt x="40643" y="173805"/>
                  </a:lnTo>
                  <a:lnTo>
                    <a:pt x="41056" y="173931"/>
                  </a:lnTo>
                  <a:lnTo>
                    <a:pt x="41387" y="174189"/>
                  </a:lnTo>
                  <a:lnTo>
                    <a:pt x="41641" y="174500"/>
                  </a:lnTo>
                  <a:lnTo>
                    <a:pt x="42309" y="175862"/>
                  </a:lnTo>
                  <a:lnTo>
                    <a:pt x="42453" y="175575"/>
                  </a:lnTo>
                  <a:lnTo>
                    <a:pt x="42233" y="174930"/>
                  </a:lnTo>
                  <a:lnTo>
                    <a:pt x="41578" y="173934"/>
                  </a:lnTo>
                  <a:lnTo>
                    <a:pt x="41140" y="173517"/>
                  </a:lnTo>
                  <a:lnTo>
                    <a:pt x="39339" y="172851"/>
                  </a:lnTo>
                  <a:lnTo>
                    <a:pt x="37248" y="171250"/>
                  </a:lnTo>
                  <a:lnTo>
                    <a:pt x="35779" y="170260"/>
                  </a:lnTo>
                  <a:lnTo>
                    <a:pt x="33834" y="169190"/>
                  </a:lnTo>
                  <a:lnTo>
                    <a:pt x="32771" y="168410"/>
                  </a:lnTo>
                  <a:lnTo>
                    <a:pt x="32396" y="167912"/>
                  </a:lnTo>
                  <a:lnTo>
                    <a:pt x="30860" y="164986"/>
                  </a:lnTo>
                  <a:lnTo>
                    <a:pt x="30241" y="164420"/>
                  </a:lnTo>
                  <a:lnTo>
                    <a:pt x="29688" y="164408"/>
                  </a:lnTo>
                  <a:lnTo>
                    <a:pt x="29033" y="163756"/>
                  </a:lnTo>
                  <a:lnTo>
                    <a:pt x="28316" y="163456"/>
                  </a:lnTo>
                  <a:lnTo>
                    <a:pt x="27450" y="162968"/>
                  </a:lnTo>
                  <a:lnTo>
                    <a:pt x="26913" y="161935"/>
                  </a:lnTo>
                  <a:lnTo>
                    <a:pt x="26875" y="161705"/>
                  </a:lnTo>
                  <a:lnTo>
                    <a:pt x="26983" y="161270"/>
                  </a:lnTo>
                  <a:lnTo>
                    <a:pt x="26944" y="161038"/>
                  </a:lnTo>
                  <a:lnTo>
                    <a:pt x="26759" y="160682"/>
                  </a:lnTo>
                  <a:lnTo>
                    <a:pt x="26246" y="160116"/>
                  </a:lnTo>
                  <a:lnTo>
                    <a:pt x="25442" y="159033"/>
                  </a:lnTo>
                  <a:lnTo>
                    <a:pt x="24475" y="158198"/>
                  </a:lnTo>
                  <a:lnTo>
                    <a:pt x="24222" y="157837"/>
                  </a:lnTo>
                  <a:lnTo>
                    <a:pt x="24148" y="157261"/>
                  </a:lnTo>
                  <a:lnTo>
                    <a:pt x="24602" y="156774"/>
                  </a:lnTo>
                  <a:lnTo>
                    <a:pt x="24944" y="156259"/>
                  </a:lnTo>
                  <a:lnTo>
                    <a:pt x="25484" y="155108"/>
                  </a:lnTo>
                  <a:lnTo>
                    <a:pt x="25740" y="154792"/>
                  </a:lnTo>
                  <a:lnTo>
                    <a:pt x="26326" y="154453"/>
                  </a:lnTo>
                  <a:lnTo>
                    <a:pt x="26954" y="154444"/>
                  </a:lnTo>
                  <a:lnTo>
                    <a:pt x="27244" y="154130"/>
                  </a:lnTo>
                  <a:lnTo>
                    <a:pt x="27408" y="153599"/>
                  </a:lnTo>
                  <a:lnTo>
                    <a:pt x="27396" y="153391"/>
                  </a:lnTo>
                  <a:lnTo>
                    <a:pt x="27268" y="153068"/>
                  </a:lnTo>
                  <a:lnTo>
                    <a:pt x="26978" y="152555"/>
                  </a:lnTo>
                  <a:lnTo>
                    <a:pt x="26384" y="151793"/>
                  </a:lnTo>
                  <a:lnTo>
                    <a:pt x="25701" y="150471"/>
                  </a:lnTo>
                  <a:lnTo>
                    <a:pt x="25424" y="149847"/>
                  </a:lnTo>
                  <a:lnTo>
                    <a:pt x="25229" y="149031"/>
                  </a:lnTo>
                  <a:lnTo>
                    <a:pt x="25221" y="148485"/>
                  </a:lnTo>
                  <a:lnTo>
                    <a:pt x="25343" y="148020"/>
                  </a:lnTo>
                  <a:lnTo>
                    <a:pt x="25559" y="147514"/>
                  </a:lnTo>
                  <a:lnTo>
                    <a:pt x="25888" y="147109"/>
                  </a:lnTo>
                  <a:lnTo>
                    <a:pt x="26348" y="146861"/>
                  </a:lnTo>
                  <a:lnTo>
                    <a:pt x="26817" y="146733"/>
                  </a:lnTo>
                  <a:lnTo>
                    <a:pt x="27042" y="146571"/>
                  </a:lnTo>
                  <a:lnTo>
                    <a:pt x="27192" y="146389"/>
                  </a:lnTo>
                  <a:lnTo>
                    <a:pt x="27293" y="146042"/>
                  </a:lnTo>
                  <a:lnTo>
                    <a:pt x="27298" y="145879"/>
                  </a:lnTo>
                  <a:lnTo>
                    <a:pt x="27069" y="145594"/>
                  </a:lnTo>
                  <a:lnTo>
                    <a:pt x="26840" y="145427"/>
                  </a:lnTo>
                  <a:lnTo>
                    <a:pt x="25971" y="145090"/>
                  </a:lnTo>
                  <a:lnTo>
                    <a:pt x="25028" y="144288"/>
                  </a:lnTo>
                  <a:lnTo>
                    <a:pt x="24724" y="143844"/>
                  </a:lnTo>
                  <a:lnTo>
                    <a:pt x="24655" y="143348"/>
                  </a:lnTo>
                  <a:lnTo>
                    <a:pt x="24727" y="142936"/>
                  </a:lnTo>
                  <a:lnTo>
                    <a:pt x="25003" y="142576"/>
                  </a:lnTo>
                  <a:lnTo>
                    <a:pt x="26487" y="142059"/>
                  </a:lnTo>
                  <a:lnTo>
                    <a:pt x="26885" y="141862"/>
                  </a:lnTo>
                  <a:lnTo>
                    <a:pt x="27190" y="141560"/>
                  </a:lnTo>
                  <a:lnTo>
                    <a:pt x="27411" y="141217"/>
                  </a:lnTo>
                  <a:lnTo>
                    <a:pt x="27468" y="140790"/>
                  </a:lnTo>
                  <a:lnTo>
                    <a:pt x="27355" y="140246"/>
                  </a:lnTo>
                  <a:lnTo>
                    <a:pt x="26935" y="138965"/>
                  </a:lnTo>
                  <a:lnTo>
                    <a:pt x="26720" y="138376"/>
                  </a:lnTo>
                  <a:lnTo>
                    <a:pt x="26453" y="138015"/>
                  </a:lnTo>
                  <a:lnTo>
                    <a:pt x="26031" y="137811"/>
                  </a:lnTo>
                  <a:lnTo>
                    <a:pt x="25044" y="137602"/>
                  </a:lnTo>
                  <a:lnTo>
                    <a:pt x="24690" y="137420"/>
                  </a:lnTo>
                  <a:lnTo>
                    <a:pt x="24548" y="137263"/>
                  </a:lnTo>
                  <a:lnTo>
                    <a:pt x="24112" y="136546"/>
                  </a:lnTo>
                  <a:lnTo>
                    <a:pt x="23689" y="135074"/>
                  </a:lnTo>
                  <a:lnTo>
                    <a:pt x="23371" y="134694"/>
                  </a:lnTo>
                  <a:lnTo>
                    <a:pt x="22785" y="134251"/>
                  </a:lnTo>
                  <a:lnTo>
                    <a:pt x="22150" y="133643"/>
                  </a:lnTo>
                  <a:lnTo>
                    <a:pt x="21924" y="133307"/>
                  </a:lnTo>
                  <a:lnTo>
                    <a:pt x="21699" y="132793"/>
                  </a:lnTo>
                  <a:lnTo>
                    <a:pt x="21345" y="132182"/>
                  </a:lnTo>
                  <a:lnTo>
                    <a:pt x="19999" y="130614"/>
                  </a:lnTo>
                  <a:lnTo>
                    <a:pt x="19246" y="129945"/>
                  </a:lnTo>
                  <a:lnTo>
                    <a:pt x="18202" y="129337"/>
                  </a:lnTo>
                  <a:lnTo>
                    <a:pt x="17791" y="128995"/>
                  </a:lnTo>
                  <a:lnTo>
                    <a:pt x="17335" y="128657"/>
                  </a:lnTo>
                  <a:lnTo>
                    <a:pt x="16489" y="128165"/>
                  </a:lnTo>
                  <a:lnTo>
                    <a:pt x="16374" y="127887"/>
                  </a:lnTo>
                  <a:lnTo>
                    <a:pt x="16343" y="127519"/>
                  </a:lnTo>
                  <a:lnTo>
                    <a:pt x="16423" y="127206"/>
                  </a:lnTo>
                  <a:lnTo>
                    <a:pt x="16657" y="126855"/>
                  </a:lnTo>
                  <a:lnTo>
                    <a:pt x="17090" y="126583"/>
                  </a:lnTo>
                  <a:lnTo>
                    <a:pt x="17304" y="126515"/>
                  </a:lnTo>
                  <a:lnTo>
                    <a:pt x="18297" y="126447"/>
                  </a:lnTo>
                  <a:lnTo>
                    <a:pt x="18730" y="126283"/>
                  </a:lnTo>
                  <a:lnTo>
                    <a:pt x="19187" y="125800"/>
                  </a:lnTo>
                  <a:lnTo>
                    <a:pt x="19440" y="125444"/>
                  </a:lnTo>
                  <a:lnTo>
                    <a:pt x="19500" y="125188"/>
                  </a:lnTo>
                  <a:lnTo>
                    <a:pt x="19417" y="124825"/>
                  </a:lnTo>
                  <a:lnTo>
                    <a:pt x="19229" y="124352"/>
                  </a:lnTo>
                  <a:lnTo>
                    <a:pt x="18662" y="123539"/>
                  </a:lnTo>
                  <a:lnTo>
                    <a:pt x="18548" y="123267"/>
                  </a:lnTo>
                  <a:lnTo>
                    <a:pt x="18482" y="123009"/>
                  </a:lnTo>
                  <a:lnTo>
                    <a:pt x="18416" y="122532"/>
                  </a:lnTo>
                  <a:lnTo>
                    <a:pt x="18461" y="121577"/>
                  </a:lnTo>
                  <a:lnTo>
                    <a:pt x="18424" y="121304"/>
                  </a:lnTo>
                  <a:lnTo>
                    <a:pt x="18133" y="120085"/>
                  </a:lnTo>
                  <a:lnTo>
                    <a:pt x="18254" y="119356"/>
                  </a:lnTo>
                  <a:lnTo>
                    <a:pt x="18273" y="118900"/>
                  </a:lnTo>
                  <a:lnTo>
                    <a:pt x="18253" y="118679"/>
                  </a:lnTo>
                  <a:lnTo>
                    <a:pt x="18235" y="118493"/>
                  </a:lnTo>
                  <a:lnTo>
                    <a:pt x="18092" y="117965"/>
                  </a:lnTo>
                  <a:lnTo>
                    <a:pt x="17662" y="115947"/>
                  </a:lnTo>
                  <a:lnTo>
                    <a:pt x="17667" y="115566"/>
                  </a:lnTo>
                  <a:lnTo>
                    <a:pt x="17771" y="115178"/>
                  </a:lnTo>
                  <a:lnTo>
                    <a:pt x="17722" y="114952"/>
                  </a:lnTo>
                  <a:lnTo>
                    <a:pt x="17571" y="114651"/>
                  </a:lnTo>
                  <a:lnTo>
                    <a:pt x="17275" y="114371"/>
                  </a:lnTo>
                  <a:lnTo>
                    <a:pt x="16839" y="114074"/>
                  </a:lnTo>
                  <a:lnTo>
                    <a:pt x="16587" y="113940"/>
                  </a:lnTo>
                  <a:lnTo>
                    <a:pt x="16353" y="113900"/>
                  </a:lnTo>
                  <a:lnTo>
                    <a:pt x="15847" y="114063"/>
                  </a:lnTo>
                  <a:lnTo>
                    <a:pt x="15688" y="114152"/>
                  </a:lnTo>
                  <a:lnTo>
                    <a:pt x="15532" y="114335"/>
                  </a:lnTo>
                  <a:lnTo>
                    <a:pt x="15384" y="114632"/>
                  </a:lnTo>
                  <a:lnTo>
                    <a:pt x="15314" y="115042"/>
                  </a:lnTo>
                  <a:lnTo>
                    <a:pt x="15336" y="115247"/>
                  </a:lnTo>
                  <a:lnTo>
                    <a:pt x="15503" y="115529"/>
                  </a:lnTo>
                  <a:lnTo>
                    <a:pt x="15304" y="115326"/>
                  </a:lnTo>
                  <a:lnTo>
                    <a:pt x="15384" y="115853"/>
                  </a:lnTo>
                  <a:lnTo>
                    <a:pt x="14620" y="116180"/>
                  </a:lnTo>
                  <a:lnTo>
                    <a:pt x="13563" y="116377"/>
                  </a:lnTo>
                  <a:lnTo>
                    <a:pt x="12481" y="116358"/>
                  </a:lnTo>
                  <a:lnTo>
                    <a:pt x="11991" y="115555"/>
                  </a:lnTo>
                  <a:lnTo>
                    <a:pt x="12134" y="115407"/>
                  </a:lnTo>
                  <a:lnTo>
                    <a:pt x="12671" y="115383"/>
                  </a:lnTo>
                  <a:lnTo>
                    <a:pt x="12847" y="115299"/>
                  </a:lnTo>
                  <a:lnTo>
                    <a:pt x="13604" y="114229"/>
                  </a:lnTo>
                  <a:lnTo>
                    <a:pt x="13818" y="113418"/>
                  </a:lnTo>
                  <a:lnTo>
                    <a:pt x="14694" y="112942"/>
                  </a:lnTo>
                  <a:lnTo>
                    <a:pt x="15086" y="112410"/>
                  </a:lnTo>
                  <a:lnTo>
                    <a:pt x="15959" y="112213"/>
                  </a:lnTo>
                  <a:lnTo>
                    <a:pt x="16328" y="111986"/>
                  </a:lnTo>
                  <a:lnTo>
                    <a:pt x="16469" y="111811"/>
                  </a:lnTo>
                  <a:lnTo>
                    <a:pt x="16830" y="110947"/>
                  </a:lnTo>
                  <a:lnTo>
                    <a:pt x="16067" y="110303"/>
                  </a:lnTo>
                  <a:lnTo>
                    <a:pt x="15768" y="110151"/>
                  </a:lnTo>
                  <a:lnTo>
                    <a:pt x="14977" y="110329"/>
                  </a:lnTo>
                  <a:lnTo>
                    <a:pt x="13838" y="110125"/>
                  </a:lnTo>
                  <a:lnTo>
                    <a:pt x="13096" y="110015"/>
                  </a:lnTo>
                  <a:lnTo>
                    <a:pt x="12064" y="109683"/>
                  </a:lnTo>
                  <a:lnTo>
                    <a:pt x="11122" y="109791"/>
                  </a:lnTo>
                  <a:lnTo>
                    <a:pt x="10508" y="109955"/>
                  </a:lnTo>
                  <a:lnTo>
                    <a:pt x="10129" y="109932"/>
                  </a:lnTo>
                  <a:lnTo>
                    <a:pt x="9880" y="109538"/>
                  </a:lnTo>
                  <a:lnTo>
                    <a:pt x="9718" y="109113"/>
                  </a:lnTo>
                  <a:lnTo>
                    <a:pt x="9599" y="107662"/>
                  </a:lnTo>
                  <a:lnTo>
                    <a:pt x="9237" y="107576"/>
                  </a:lnTo>
                  <a:lnTo>
                    <a:pt x="8952" y="107326"/>
                  </a:lnTo>
                  <a:lnTo>
                    <a:pt x="8647" y="106904"/>
                  </a:lnTo>
                  <a:lnTo>
                    <a:pt x="9126" y="106288"/>
                  </a:lnTo>
                  <a:lnTo>
                    <a:pt x="9226" y="106068"/>
                  </a:lnTo>
                  <a:lnTo>
                    <a:pt x="9185" y="105800"/>
                  </a:lnTo>
                  <a:lnTo>
                    <a:pt x="8250" y="105022"/>
                  </a:lnTo>
                  <a:lnTo>
                    <a:pt x="7633" y="104881"/>
                  </a:lnTo>
                  <a:lnTo>
                    <a:pt x="7348" y="106031"/>
                  </a:lnTo>
                  <a:lnTo>
                    <a:pt x="7318" y="106757"/>
                  </a:lnTo>
                  <a:lnTo>
                    <a:pt x="7158" y="107821"/>
                  </a:lnTo>
                  <a:lnTo>
                    <a:pt x="6642" y="108704"/>
                  </a:lnTo>
                  <a:lnTo>
                    <a:pt x="6842" y="109087"/>
                  </a:lnTo>
                  <a:lnTo>
                    <a:pt x="6834" y="109616"/>
                  </a:lnTo>
                  <a:lnTo>
                    <a:pt x="6727" y="110003"/>
                  </a:lnTo>
                  <a:lnTo>
                    <a:pt x="6447" y="110443"/>
                  </a:lnTo>
                  <a:lnTo>
                    <a:pt x="5825" y="110171"/>
                  </a:lnTo>
                  <a:lnTo>
                    <a:pt x="5722" y="110030"/>
                  </a:lnTo>
                  <a:lnTo>
                    <a:pt x="5622" y="109564"/>
                  </a:lnTo>
                  <a:lnTo>
                    <a:pt x="5297" y="108987"/>
                  </a:lnTo>
                  <a:lnTo>
                    <a:pt x="4613" y="108280"/>
                  </a:lnTo>
                  <a:lnTo>
                    <a:pt x="3588" y="107000"/>
                  </a:lnTo>
                  <a:lnTo>
                    <a:pt x="3244" y="105354"/>
                  </a:lnTo>
                  <a:lnTo>
                    <a:pt x="3114" y="103664"/>
                  </a:lnTo>
                  <a:lnTo>
                    <a:pt x="1549" y="103587"/>
                  </a:lnTo>
                  <a:lnTo>
                    <a:pt x="1168" y="103293"/>
                  </a:lnTo>
                  <a:lnTo>
                    <a:pt x="761" y="102407"/>
                  </a:lnTo>
                  <a:lnTo>
                    <a:pt x="927" y="102515"/>
                  </a:lnTo>
                  <a:lnTo>
                    <a:pt x="1441" y="102325"/>
                  </a:lnTo>
                  <a:lnTo>
                    <a:pt x="1645" y="102016"/>
                  </a:lnTo>
                  <a:lnTo>
                    <a:pt x="1222" y="100017"/>
                  </a:lnTo>
                  <a:lnTo>
                    <a:pt x="1085" y="99749"/>
                  </a:lnTo>
                  <a:lnTo>
                    <a:pt x="823" y="99673"/>
                  </a:lnTo>
                  <a:lnTo>
                    <a:pt x="2213" y="95586"/>
                  </a:lnTo>
                  <a:lnTo>
                    <a:pt x="2606" y="94490"/>
                  </a:lnTo>
                  <a:lnTo>
                    <a:pt x="2994" y="93359"/>
                  </a:lnTo>
                  <a:lnTo>
                    <a:pt x="3495" y="91902"/>
                  </a:lnTo>
                  <a:lnTo>
                    <a:pt x="4491" y="92527"/>
                  </a:lnTo>
                  <a:lnTo>
                    <a:pt x="4766" y="91919"/>
                  </a:lnTo>
                  <a:lnTo>
                    <a:pt x="4522" y="91502"/>
                  </a:lnTo>
                  <a:lnTo>
                    <a:pt x="5077" y="90315"/>
                  </a:lnTo>
                  <a:lnTo>
                    <a:pt x="5251" y="90080"/>
                  </a:lnTo>
                  <a:lnTo>
                    <a:pt x="5295" y="88274"/>
                  </a:lnTo>
                  <a:lnTo>
                    <a:pt x="4882" y="87864"/>
                  </a:lnTo>
                  <a:lnTo>
                    <a:pt x="6071" y="84405"/>
                  </a:lnTo>
                  <a:lnTo>
                    <a:pt x="5468" y="84269"/>
                  </a:lnTo>
                  <a:lnTo>
                    <a:pt x="4386" y="84321"/>
                  </a:lnTo>
                  <a:lnTo>
                    <a:pt x="3279" y="84575"/>
                  </a:lnTo>
                  <a:lnTo>
                    <a:pt x="3105" y="84430"/>
                  </a:lnTo>
                  <a:lnTo>
                    <a:pt x="2746" y="83909"/>
                  </a:lnTo>
                  <a:lnTo>
                    <a:pt x="2449" y="83741"/>
                  </a:lnTo>
                  <a:lnTo>
                    <a:pt x="1886" y="83849"/>
                  </a:lnTo>
                  <a:lnTo>
                    <a:pt x="1105" y="84233"/>
                  </a:lnTo>
                  <a:lnTo>
                    <a:pt x="0" y="84092"/>
                  </a:lnTo>
                  <a:lnTo>
                    <a:pt x="176" y="83858"/>
                  </a:lnTo>
                  <a:lnTo>
                    <a:pt x="314" y="83464"/>
                  </a:lnTo>
                  <a:lnTo>
                    <a:pt x="288" y="83322"/>
                  </a:lnTo>
                  <a:lnTo>
                    <a:pt x="402" y="82600"/>
                  </a:lnTo>
                  <a:lnTo>
                    <a:pt x="1008" y="82588"/>
                  </a:lnTo>
                  <a:lnTo>
                    <a:pt x="1659" y="81988"/>
                  </a:lnTo>
                  <a:lnTo>
                    <a:pt x="1822" y="81646"/>
                  </a:lnTo>
                  <a:lnTo>
                    <a:pt x="1907" y="81270"/>
                  </a:lnTo>
                  <a:lnTo>
                    <a:pt x="2340" y="80786"/>
                  </a:lnTo>
                  <a:lnTo>
                    <a:pt x="2762" y="80714"/>
                  </a:lnTo>
                  <a:lnTo>
                    <a:pt x="3059" y="80558"/>
                  </a:lnTo>
                  <a:lnTo>
                    <a:pt x="4004" y="80573"/>
                  </a:lnTo>
                  <a:lnTo>
                    <a:pt x="4741" y="80051"/>
                  </a:lnTo>
                  <a:lnTo>
                    <a:pt x="5819" y="79772"/>
                  </a:lnTo>
                  <a:lnTo>
                    <a:pt x="6104" y="79928"/>
                  </a:lnTo>
                  <a:lnTo>
                    <a:pt x="6438" y="80237"/>
                  </a:lnTo>
                  <a:lnTo>
                    <a:pt x="6730" y="80665"/>
                  </a:lnTo>
                  <a:lnTo>
                    <a:pt x="7179" y="81521"/>
                  </a:lnTo>
                  <a:lnTo>
                    <a:pt x="7235" y="81946"/>
                  </a:lnTo>
                  <a:lnTo>
                    <a:pt x="8874" y="82398"/>
                  </a:lnTo>
                  <a:lnTo>
                    <a:pt x="9016" y="82437"/>
                  </a:lnTo>
                  <a:lnTo>
                    <a:pt x="9279" y="82314"/>
                  </a:lnTo>
                  <a:lnTo>
                    <a:pt x="9642" y="81998"/>
                  </a:lnTo>
                  <a:lnTo>
                    <a:pt x="10832" y="80323"/>
                  </a:lnTo>
                  <a:lnTo>
                    <a:pt x="11440" y="79582"/>
                  </a:lnTo>
                  <a:lnTo>
                    <a:pt x="12448" y="78440"/>
                  </a:lnTo>
                  <a:lnTo>
                    <a:pt x="13000" y="77997"/>
                  </a:lnTo>
                  <a:lnTo>
                    <a:pt x="13244" y="77981"/>
                  </a:lnTo>
                  <a:lnTo>
                    <a:pt x="13540" y="78056"/>
                  </a:lnTo>
                  <a:lnTo>
                    <a:pt x="14572" y="78018"/>
                  </a:lnTo>
                  <a:lnTo>
                    <a:pt x="14842" y="78165"/>
                  </a:lnTo>
                  <a:lnTo>
                    <a:pt x="15878" y="79126"/>
                  </a:lnTo>
                  <a:lnTo>
                    <a:pt x="16045" y="79398"/>
                  </a:lnTo>
                  <a:lnTo>
                    <a:pt x="16253" y="79395"/>
                  </a:lnTo>
                  <a:lnTo>
                    <a:pt x="17143" y="78873"/>
                  </a:lnTo>
                  <a:lnTo>
                    <a:pt x="17346" y="78809"/>
                  </a:lnTo>
                  <a:lnTo>
                    <a:pt x="17706" y="78757"/>
                  </a:lnTo>
                  <a:lnTo>
                    <a:pt x="17539" y="78288"/>
                  </a:lnTo>
                  <a:lnTo>
                    <a:pt x="16841" y="76945"/>
                  </a:lnTo>
                  <a:lnTo>
                    <a:pt x="16797" y="76632"/>
                  </a:lnTo>
                  <a:lnTo>
                    <a:pt x="16923" y="76226"/>
                  </a:lnTo>
                  <a:lnTo>
                    <a:pt x="16893" y="75638"/>
                  </a:lnTo>
                  <a:lnTo>
                    <a:pt x="16796" y="75299"/>
                  </a:lnTo>
                  <a:lnTo>
                    <a:pt x="16634" y="75035"/>
                  </a:lnTo>
                  <a:lnTo>
                    <a:pt x="17478" y="74644"/>
                  </a:lnTo>
                  <a:lnTo>
                    <a:pt x="17888" y="74652"/>
                  </a:lnTo>
                  <a:lnTo>
                    <a:pt x="17577" y="74048"/>
                  </a:lnTo>
                  <a:lnTo>
                    <a:pt x="17135" y="73691"/>
                  </a:lnTo>
                  <a:lnTo>
                    <a:pt x="16950" y="73281"/>
                  </a:lnTo>
                  <a:lnTo>
                    <a:pt x="16823" y="72574"/>
                  </a:lnTo>
                  <a:lnTo>
                    <a:pt x="16931" y="72284"/>
                  </a:lnTo>
                  <a:lnTo>
                    <a:pt x="16882" y="72101"/>
                  </a:lnTo>
                  <a:lnTo>
                    <a:pt x="16431" y="71734"/>
                  </a:lnTo>
                  <a:lnTo>
                    <a:pt x="16105" y="71566"/>
                  </a:lnTo>
                  <a:lnTo>
                    <a:pt x="16073" y="71318"/>
                  </a:lnTo>
                  <a:lnTo>
                    <a:pt x="16692" y="70534"/>
                  </a:lnTo>
                  <a:lnTo>
                    <a:pt x="17763" y="68531"/>
                  </a:lnTo>
                  <a:lnTo>
                    <a:pt x="18218" y="67924"/>
                  </a:lnTo>
                  <a:lnTo>
                    <a:pt x="17510" y="67307"/>
                  </a:lnTo>
                  <a:lnTo>
                    <a:pt x="16237" y="66527"/>
                  </a:lnTo>
                  <a:lnTo>
                    <a:pt x="15066" y="65589"/>
                  </a:lnTo>
                  <a:lnTo>
                    <a:pt x="14833" y="65654"/>
                  </a:lnTo>
                  <a:lnTo>
                    <a:pt x="14065" y="65218"/>
                  </a:lnTo>
                  <a:lnTo>
                    <a:pt x="13813" y="65002"/>
                  </a:lnTo>
                  <a:lnTo>
                    <a:pt x="13780" y="64510"/>
                  </a:lnTo>
                  <a:lnTo>
                    <a:pt x="13639" y="64365"/>
                  </a:lnTo>
                  <a:lnTo>
                    <a:pt x="13231" y="64183"/>
                  </a:lnTo>
                  <a:lnTo>
                    <a:pt x="13083" y="64205"/>
                  </a:lnTo>
                  <a:lnTo>
                    <a:pt x="12415" y="64852"/>
                  </a:lnTo>
                  <a:lnTo>
                    <a:pt x="11958" y="64899"/>
                  </a:lnTo>
                  <a:lnTo>
                    <a:pt x="12066" y="64566"/>
                  </a:lnTo>
                  <a:lnTo>
                    <a:pt x="12534" y="64212"/>
                  </a:lnTo>
                  <a:lnTo>
                    <a:pt x="12552" y="63933"/>
                  </a:lnTo>
                  <a:lnTo>
                    <a:pt x="12445" y="63527"/>
                  </a:lnTo>
                  <a:lnTo>
                    <a:pt x="12193" y="63002"/>
                  </a:lnTo>
                  <a:lnTo>
                    <a:pt x="11747" y="62488"/>
                  </a:lnTo>
                  <a:lnTo>
                    <a:pt x="12168" y="62432"/>
                  </a:lnTo>
                  <a:lnTo>
                    <a:pt x="12613" y="62537"/>
                  </a:lnTo>
                  <a:lnTo>
                    <a:pt x="13139" y="63079"/>
                  </a:lnTo>
                  <a:lnTo>
                    <a:pt x="13839" y="64484"/>
                  </a:lnTo>
                  <a:lnTo>
                    <a:pt x="14420" y="63972"/>
                  </a:lnTo>
                  <a:lnTo>
                    <a:pt x="13384" y="62778"/>
                  </a:lnTo>
                  <a:lnTo>
                    <a:pt x="13679" y="62750"/>
                  </a:lnTo>
                  <a:lnTo>
                    <a:pt x="13814" y="62768"/>
                  </a:lnTo>
                  <a:lnTo>
                    <a:pt x="15410" y="64406"/>
                  </a:lnTo>
                  <a:lnTo>
                    <a:pt x="15824" y="64273"/>
                  </a:lnTo>
                  <a:lnTo>
                    <a:pt x="16188" y="64009"/>
                  </a:lnTo>
                  <a:lnTo>
                    <a:pt x="16586" y="63401"/>
                  </a:lnTo>
                  <a:lnTo>
                    <a:pt x="17003" y="62940"/>
                  </a:lnTo>
                  <a:lnTo>
                    <a:pt x="17403" y="62687"/>
                  </a:lnTo>
                  <a:lnTo>
                    <a:pt x="18074" y="62080"/>
                  </a:lnTo>
                  <a:lnTo>
                    <a:pt x="18156" y="61622"/>
                  </a:lnTo>
                  <a:lnTo>
                    <a:pt x="18419" y="61462"/>
                  </a:lnTo>
                  <a:lnTo>
                    <a:pt x="18660" y="61454"/>
                  </a:lnTo>
                  <a:lnTo>
                    <a:pt x="19161" y="61819"/>
                  </a:lnTo>
                  <a:lnTo>
                    <a:pt x="19985" y="61744"/>
                  </a:lnTo>
                  <a:lnTo>
                    <a:pt x="20686" y="62001"/>
                  </a:lnTo>
                  <a:lnTo>
                    <a:pt x="22059" y="61435"/>
                  </a:lnTo>
                  <a:lnTo>
                    <a:pt x="22300" y="61111"/>
                  </a:lnTo>
                  <a:lnTo>
                    <a:pt x="22475" y="60895"/>
                  </a:lnTo>
                  <a:lnTo>
                    <a:pt x="22946" y="60794"/>
                  </a:lnTo>
                  <a:lnTo>
                    <a:pt x="23558" y="60817"/>
                  </a:lnTo>
                  <a:lnTo>
                    <a:pt x="23955" y="60087"/>
                  </a:lnTo>
                  <a:lnTo>
                    <a:pt x="25161" y="59495"/>
                  </a:lnTo>
                  <a:lnTo>
                    <a:pt x="26167" y="59469"/>
                  </a:lnTo>
                  <a:lnTo>
                    <a:pt x="26694" y="59551"/>
                  </a:lnTo>
                  <a:lnTo>
                    <a:pt x="27833" y="60162"/>
                  </a:lnTo>
                  <a:lnTo>
                    <a:pt x="28278" y="60099"/>
                  </a:lnTo>
                  <a:lnTo>
                    <a:pt x="28557" y="59823"/>
                  </a:lnTo>
                  <a:lnTo>
                    <a:pt x="29102" y="59671"/>
                  </a:lnTo>
                  <a:lnTo>
                    <a:pt x="29329" y="59850"/>
                  </a:lnTo>
                  <a:lnTo>
                    <a:pt x="29425" y="59321"/>
                  </a:lnTo>
                  <a:lnTo>
                    <a:pt x="29211" y="58910"/>
                  </a:lnTo>
                  <a:lnTo>
                    <a:pt x="28887" y="58718"/>
                  </a:lnTo>
                  <a:lnTo>
                    <a:pt x="28561" y="58692"/>
                  </a:lnTo>
                  <a:lnTo>
                    <a:pt x="28609" y="58242"/>
                  </a:lnTo>
                  <a:lnTo>
                    <a:pt x="29236" y="58134"/>
                  </a:lnTo>
                  <a:lnTo>
                    <a:pt x="29518" y="58484"/>
                  </a:lnTo>
                  <a:lnTo>
                    <a:pt x="29808" y="58357"/>
                  </a:lnTo>
                  <a:lnTo>
                    <a:pt x="30257" y="57918"/>
                  </a:lnTo>
                  <a:lnTo>
                    <a:pt x="30655" y="57297"/>
                  </a:lnTo>
                  <a:lnTo>
                    <a:pt x="30658" y="57081"/>
                  </a:lnTo>
                  <a:lnTo>
                    <a:pt x="30287" y="56657"/>
                  </a:lnTo>
                  <a:lnTo>
                    <a:pt x="30150" y="56154"/>
                  </a:lnTo>
                  <a:lnTo>
                    <a:pt x="30789" y="56132"/>
                  </a:lnTo>
                  <a:lnTo>
                    <a:pt x="31238" y="55868"/>
                  </a:lnTo>
                  <a:lnTo>
                    <a:pt x="31157" y="55336"/>
                  </a:lnTo>
                  <a:lnTo>
                    <a:pt x="31443" y="54677"/>
                  </a:lnTo>
                  <a:lnTo>
                    <a:pt x="31677" y="54558"/>
                  </a:lnTo>
                  <a:lnTo>
                    <a:pt x="33562" y="55060"/>
                  </a:lnTo>
                  <a:lnTo>
                    <a:pt x="33726" y="55150"/>
                  </a:lnTo>
                  <a:lnTo>
                    <a:pt x="34146" y="55752"/>
                  </a:lnTo>
                  <a:lnTo>
                    <a:pt x="34565" y="55793"/>
                  </a:lnTo>
                  <a:lnTo>
                    <a:pt x="34910" y="55480"/>
                  </a:lnTo>
                  <a:lnTo>
                    <a:pt x="34492" y="55112"/>
                  </a:lnTo>
                  <a:lnTo>
                    <a:pt x="34347" y="55193"/>
                  </a:lnTo>
                  <a:lnTo>
                    <a:pt x="34431" y="54918"/>
                  </a:lnTo>
                  <a:lnTo>
                    <a:pt x="34713" y="54568"/>
                  </a:lnTo>
                  <a:lnTo>
                    <a:pt x="35395" y="54038"/>
                  </a:lnTo>
                  <a:lnTo>
                    <a:pt x="36045" y="53948"/>
                  </a:lnTo>
                  <a:lnTo>
                    <a:pt x="36259" y="54162"/>
                  </a:lnTo>
                  <a:lnTo>
                    <a:pt x="36693" y="50535"/>
                  </a:lnTo>
                  <a:lnTo>
                    <a:pt x="37282" y="51017"/>
                  </a:lnTo>
                  <a:lnTo>
                    <a:pt x="37440" y="50527"/>
                  </a:lnTo>
                  <a:lnTo>
                    <a:pt x="37844" y="49734"/>
                  </a:lnTo>
                  <a:lnTo>
                    <a:pt x="38624" y="48874"/>
                  </a:lnTo>
                  <a:lnTo>
                    <a:pt x="39099" y="48237"/>
                  </a:lnTo>
                  <a:lnTo>
                    <a:pt x="39348" y="47575"/>
                  </a:lnTo>
                  <a:lnTo>
                    <a:pt x="39088" y="47500"/>
                  </a:lnTo>
                  <a:lnTo>
                    <a:pt x="38323" y="46864"/>
                  </a:lnTo>
                  <a:lnTo>
                    <a:pt x="38107" y="46611"/>
                  </a:lnTo>
                  <a:lnTo>
                    <a:pt x="37866" y="46075"/>
                  </a:lnTo>
                  <a:lnTo>
                    <a:pt x="37211" y="45774"/>
                  </a:lnTo>
                  <a:lnTo>
                    <a:pt x="37182" y="45424"/>
                  </a:lnTo>
                  <a:lnTo>
                    <a:pt x="37523" y="44765"/>
                  </a:lnTo>
                  <a:lnTo>
                    <a:pt x="37884" y="44395"/>
                  </a:lnTo>
                  <a:lnTo>
                    <a:pt x="37812" y="44255"/>
                  </a:lnTo>
                  <a:lnTo>
                    <a:pt x="37419" y="44047"/>
                  </a:lnTo>
                  <a:lnTo>
                    <a:pt x="36988" y="43973"/>
                  </a:lnTo>
                  <a:lnTo>
                    <a:pt x="36535" y="43995"/>
                  </a:lnTo>
                  <a:lnTo>
                    <a:pt x="36368" y="43887"/>
                  </a:lnTo>
                  <a:lnTo>
                    <a:pt x="36163" y="43403"/>
                  </a:lnTo>
                  <a:lnTo>
                    <a:pt x="35739" y="43225"/>
                  </a:lnTo>
                  <a:lnTo>
                    <a:pt x="35093" y="43124"/>
                  </a:lnTo>
                  <a:lnTo>
                    <a:pt x="33447" y="43505"/>
                  </a:lnTo>
                  <a:lnTo>
                    <a:pt x="32990" y="43859"/>
                  </a:lnTo>
                  <a:lnTo>
                    <a:pt x="32788" y="44861"/>
                  </a:lnTo>
                  <a:lnTo>
                    <a:pt x="31589" y="44250"/>
                  </a:lnTo>
                  <a:lnTo>
                    <a:pt x="31928" y="42899"/>
                  </a:lnTo>
                  <a:lnTo>
                    <a:pt x="31687" y="42590"/>
                  </a:lnTo>
                  <a:lnTo>
                    <a:pt x="30561" y="42422"/>
                  </a:lnTo>
                  <a:lnTo>
                    <a:pt x="30323" y="42429"/>
                  </a:lnTo>
                  <a:lnTo>
                    <a:pt x="30041" y="42578"/>
                  </a:lnTo>
                  <a:lnTo>
                    <a:pt x="29847" y="42555"/>
                  </a:lnTo>
                  <a:lnTo>
                    <a:pt x="29368" y="42425"/>
                  </a:lnTo>
                  <a:lnTo>
                    <a:pt x="29238" y="42317"/>
                  </a:lnTo>
                  <a:lnTo>
                    <a:pt x="29082" y="41963"/>
                  </a:lnTo>
                  <a:lnTo>
                    <a:pt x="28748" y="41885"/>
                  </a:lnTo>
                  <a:lnTo>
                    <a:pt x="28410" y="41903"/>
                  </a:lnTo>
                  <a:lnTo>
                    <a:pt x="28328" y="42718"/>
                  </a:lnTo>
                  <a:lnTo>
                    <a:pt x="28446" y="43035"/>
                  </a:lnTo>
                  <a:lnTo>
                    <a:pt x="28417" y="43188"/>
                  </a:lnTo>
                  <a:lnTo>
                    <a:pt x="28086" y="43604"/>
                  </a:lnTo>
                  <a:lnTo>
                    <a:pt x="27699" y="43760"/>
                  </a:lnTo>
                  <a:lnTo>
                    <a:pt x="27584" y="43946"/>
                  </a:lnTo>
                  <a:lnTo>
                    <a:pt x="27629" y="44077"/>
                  </a:lnTo>
                  <a:lnTo>
                    <a:pt x="27840" y="44256"/>
                  </a:lnTo>
                  <a:lnTo>
                    <a:pt x="28624" y="44367"/>
                  </a:lnTo>
                  <a:lnTo>
                    <a:pt x="29319" y="44617"/>
                  </a:lnTo>
                  <a:lnTo>
                    <a:pt x="28460" y="46102"/>
                  </a:lnTo>
                  <a:lnTo>
                    <a:pt x="28210" y="46412"/>
                  </a:lnTo>
                  <a:lnTo>
                    <a:pt x="27825" y="46374"/>
                  </a:lnTo>
                  <a:lnTo>
                    <a:pt x="27513" y="46574"/>
                  </a:lnTo>
                  <a:lnTo>
                    <a:pt x="27171" y="46541"/>
                  </a:lnTo>
                  <a:lnTo>
                    <a:pt x="25150" y="45457"/>
                  </a:lnTo>
                  <a:lnTo>
                    <a:pt x="23486" y="43016"/>
                  </a:lnTo>
                  <a:lnTo>
                    <a:pt x="23616" y="42580"/>
                  </a:lnTo>
                  <a:lnTo>
                    <a:pt x="23474" y="42264"/>
                  </a:lnTo>
                  <a:lnTo>
                    <a:pt x="22704" y="41326"/>
                  </a:lnTo>
                  <a:lnTo>
                    <a:pt x="18601" y="37096"/>
                  </a:lnTo>
                  <a:lnTo>
                    <a:pt x="18934" y="36268"/>
                  </a:lnTo>
                  <a:lnTo>
                    <a:pt x="18387" y="35643"/>
                  </a:lnTo>
                  <a:lnTo>
                    <a:pt x="18343" y="35323"/>
                  </a:lnTo>
                  <a:lnTo>
                    <a:pt x="19052" y="34623"/>
                  </a:lnTo>
                  <a:lnTo>
                    <a:pt x="19685" y="35015"/>
                  </a:lnTo>
                  <a:lnTo>
                    <a:pt x="19832" y="35654"/>
                  </a:lnTo>
                  <a:lnTo>
                    <a:pt x="19886" y="36575"/>
                  </a:lnTo>
                  <a:lnTo>
                    <a:pt x="20390" y="37046"/>
                  </a:lnTo>
                  <a:lnTo>
                    <a:pt x="20783" y="37005"/>
                  </a:lnTo>
                  <a:lnTo>
                    <a:pt x="22443" y="37101"/>
                  </a:lnTo>
                  <a:lnTo>
                    <a:pt x="22571" y="36223"/>
                  </a:lnTo>
                  <a:lnTo>
                    <a:pt x="23827" y="35735"/>
                  </a:lnTo>
                  <a:lnTo>
                    <a:pt x="24147" y="35500"/>
                  </a:lnTo>
                  <a:lnTo>
                    <a:pt x="25697" y="35635"/>
                  </a:lnTo>
                  <a:lnTo>
                    <a:pt x="27489" y="36763"/>
                  </a:lnTo>
                  <a:lnTo>
                    <a:pt x="28471" y="36990"/>
                  </a:lnTo>
                  <a:lnTo>
                    <a:pt x="29010" y="37013"/>
                  </a:lnTo>
                  <a:lnTo>
                    <a:pt x="28765" y="36458"/>
                  </a:lnTo>
                  <a:lnTo>
                    <a:pt x="28609" y="35438"/>
                  </a:lnTo>
                  <a:lnTo>
                    <a:pt x="28706" y="35155"/>
                  </a:lnTo>
                  <a:lnTo>
                    <a:pt x="28948" y="34846"/>
                  </a:lnTo>
                  <a:lnTo>
                    <a:pt x="29751" y="34728"/>
                  </a:lnTo>
                  <a:lnTo>
                    <a:pt x="30037" y="34844"/>
                  </a:lnTo>
                  <a:lnTo>
                    <a:pt x="30251" y="35154"/>
                  </a:lnTo>
                  <a:lnTo>
                    <a:pt x="30740" y="34494"/>
                  </a:lnTo>
                  <a:lnTo>
                    <a:pt x="30826" y="34273"/>
                  </a:lnTo>
                  <a:lnTo>
                    <a:pt x="30828" y="33982"/>
                  </a:lnTo>
                  <a:lnTo>
                    <a:pt x="30490" y="33917"/>
                  </a:lnTo>
                  <a:lnTo>
                    <a:pt x="29918" y="33654"/>
                  </a:lnTo>
                  <a:lnTo>
                    <a:pt x="29810" y="33322"/>
                  </a:lnTo>
                  <a:lnTo>
                    <a:pt x="29606" y="33095"/>
                  </a:lnTo>
                  <a:lnTo>
                    <a:pt x="28996" y="33285"/>
                  </a:lnTo>
                  <a:lnTo>
                    <a:pt x="27185" y="32614"/>
                  </a:lnTo>
                  <a:lnTo>
                    <a:pt x="27174" y="32350"/>
                  </a:lnTo>
                  <a:lnTo>
                    <a:pt x="27252" y="32123"/>
                  </a:lnTo>
                  <a:lnTo>
                    <a:pt x="27687" y="31829"/>
                  </a:lnTo>
                  <a:lnTo>
                    <a:pt x="27880" y="31866"/>
                  </a:lnTo>
                  <a:lnTo>
                    <a:pt x="28502" y="31438"/>
                  </a:lnTo>
                  <a:lnTo>
                    <a:pt x="28145" y="31059"/>
                  </a:lnTo>
                  <a:lnTo>
                    <a:pt x="28130" y="30880"/>
                  </a:lnTo>
                  <a:lnTo>
                    <a:pt x="28800" y="28714"/>
                  </a:lnTo>
                  <a:lnTo>
                    <a:pt x="29038" y="28186"/>
                  </a:lnTo>
                  <a:lnTo>
                    <a:pt x="29719" y="27810"/>
                  </a:lnTo>
                  <a:lnTo>
                    <a:pt x="29857" y="27493"/>
                  </a:lnTo>
                  <a:lnTo>
                    <a:pt x="29080" y="27039"/>
                  </a:lnTo>
                  <a:lnTo>
                    <a:pt x="28498" y="27057"/>
                  </a:lnTo>
                  <a:lnTo>
                    <a:pt x="29218" y="25658"/>
                  </a:lnTo>
                  <a:lnTo>
                    <a:pt x="29449" y="24865"/>
                  </a:lnTo>
                  <a:lnTo>
                    <a:pt x="30138" y="24862"/>
                  </a:lnTo>
                  <a:lnTo>
                    <a:pt x="30502" y="24416"/>
                  </a:lnTo>
                  <a:lnTo>
                    <a:pt x="29773" y="24099"/>
                  </a:lnTo>
                  <a:lnTo>
                    <a:pt x="28571" y="23075"/>
                  </a:lnTo>
                  <a:lnTo>
                    <a:pt x="28162" y="22513"/>
                  </a:lnTo>
                  <a:lnTo>
                    <a:pt x="27310" y="20547"/>
                  </a:lnTo>
                  <a:lnTo>
                    <a:pt x="26413" y="20335"/>
                  </a:lnTo>
                  <a:lnTo>
                    <a:pt x="26056" y="20149"/>
                  </a:lnTo>
                  <a:lnTo>
                    <a:pt x="24544" y="18876"/>
                  </a:lnTo>
                  <a:lnTo>
                    <a:pt x="24626" y="17990"/>
                  </a:lnTo>
                  <a:lnTo>
                    <a:pt x="25747" y="18518"/>
                  </a:lnTo>
                  <a:lnTo>
                    <a:pt x="26942" y="18679"/>
                  </a:lnTo>
                  <a:lnTo>
                    <a:pt x="27314" y="18459"/>
                  </a:lnTo>
                  <a:lnTo>
                    <a:pt x="27471" y="18281"/>
                  </a:lnTo>
                  <a:lnTo>
                    <a:pt x="27903" y="17358"/>
                  </a:lnTo>
                  <a:lnTo>
                    <a:pt x="26816" y="15891"/>
                  </a:lnTo>
                  <a:lnTo>
                    <a:pt x="26712" y="15619"/>
                  </a:lnTo>
                  <a:lnTo>
                    <a:pt x="26320" y="13533"/>
                  </a:lnTo>
                  <a:lnTo>
                    <a:pt x="26179" y="13249"/>
                  </a:lnTo>
                  <a:lnTo>
                    <a:pt x="25940" y="12814"/>
                  </a:lnTo>
                  <a:lnTo>
                    <a:pt x="25031" y="12613"/>
                  </a:lnTo>
                  <a:lnTo>
                    <a:pt x="24935" y="12751"/>
                  </a:lnTo>
                  <a:lnTo>
                    <a:pt x="24953" y="12963"/>
                  </a:lnTo>
                  <a:lnTo>
                    <a:pt x="24765" y="13584"/>
                  </a:lnTo>
                  <a:lnTo>
                    <a:pt x="24499" y="14089"/>
                  </a:lnTo>
                  <a:lnTo>
                    <a:pt x="24101" y="14573"/>
                  </a:lnTo>
                  <a:lnTo>
                    <a:pt x="24079" y="15109"/>
                  </a:lnTo>
                  <a:lnTo>
                    <a:pt x="24153" y="15287"/>
                  </a:lnTo>
                  <a:lnTo>
                    <a:pt x="23941" y="15671"/>
                  </a:lnTo>
                  <a:lnTo>
                    <a:pt x="23326" y="15790"/>
                  </a:lnTo>
                  <a:lnTo>
                    <a:pt x="23006" y="15194"/>
                  </a:lnTo>
                  <a:lnTo>
                    <a:pt x="22552" y="15131"/>
                  </a:lnTo>
                  <a:lnTo>
                    <a:pt x="22362" y="15016"/>
                  </a:lnTo>
                  <a:lnTo>
                    <a:pt x="21094" y="12234"/>
                  </a:lnTo>
                  <a:lnTo>
                    <a:pt x="20717" y="12197"/>
                  </a:lnTo>
                  <a:lnTo>
                    <a:pt x="20543" y="11908"/>
                  </a:lnTo>
                  <a:lnTo>
                    <a:pt x="20975" y="11714"/>
                  </a:lnTo>
                  <a:lnTo>
                    <a:pt x="21091" y="11584"/>
                  </a:lnTo>
                  <a:lnTo>
                    <a:pt x="21365" y="10908"/>
                  </a:lnTo>
                  <a:lnTo>
                    <a:pt x="21091" y="9876"/>
                  </a:lnTo>
                  <a:lnTo>
                    <a:pt x="20936" y="9599"/>
                  </a:lnTo>
                  <a:lnTo>
                    <a:pt x="20793" y="8981"/>
                  </a:lnTo>
                  <a:lnTo>
                    <a:pt x="20792" y="8692"/>
                  </a:lnTo>
                  <a:lnTo>
                    <a:pt x="20767" y="8478"/>
                  </a:lnTo>
                  <a:lnTo>
                    <a:pt x="20560" y="7664"/>
                  </a:lnTo>
                  <a:lnTo>
                    <a:pt x="21195" y="6460"/>
                  </a:lnTo>
                  <a:lnTo>
                    <a:pt x="21674" y="5891"/>
                  </a:lnTo>
                  <a:lnTo>
                    <a:pt x="22256" y="5630"/>
                  </a:lnTo>
                  <a:lnTo>
                    <a:pt x="22865" y="5516"/>
                  </a:lnTo>
                  <a:lnTo>
                    <a:pt x="24030" y="5451"/>
                  </a:lnTo>
                  <a:lnTo>
                    <a:pt x="24341" y="5272"/>
                  </a:lnTo>
                  <a:lnTo>
                    <a:pt x="24483" y="5094"/>
                  </a:lnTo>
                  <a:lnTo>
                    <a:pt x="24548" y="4882"/>
                  </a:lnTo>
                  <a:lnTo>
                    <a:pt x="24548" y="4524"/>
                  </a:lnTo>
                  <a:lnTo>
                    <a:pt x="24432" y="4052"/>
                  </a:lnTo>
                  <a:lnTo>
                    <a:pt x="23940" y="3581"/>
                  </a:lnTo>
                  <a:lnTo>
                    <a:pt x="23707" y="3174"/>
                  </a:lnTo>
                  <a:lnTo>
                    <a:pt x="23590" y="2800"/>
                  </a:lnTo>
                  <a:lnTo>
                    <a:pt x="23577" y="2556"/>
                  </a:lnTo>
                  <a:lnTo>
                    <a:pt x="23681" y="2101"/>
                  </a:lnTo>
                  <a:lnTo>
                    <a:pt x="23810" y="1905"/>
                  </a:lnTo>
                  <a:lnTo>
                    <a:pt x="24095" y="1678"/>
                  </a:lnTo>
                  <a:lnTo>
                    <a:pt x="24341" y="1613"/>
                  </a:lnTo>
                  <a:lnTo>
                    <a:pt x="25183" y="1645"/>
                  </a:lnTo>
                  <a:lnTo>
                    <a:pt x="25908" y="1954"/>
                  </a:lnTo>
                  <a:lnTo>
                    <a:pt x="26568" y="2572"/>
                  </a:lnTo>
                  <a:lnTo>
                    <a:pt x="27060" y="3207"/>
                  </a:lnTo>
                  <a:lnTo>
                    <a:pt x="27216" y="3499"/>
                  </a:lnTo>
                  <a:lnTo>
                    <a:pt x="27552" y="4490"/>
                  </a:lnTo>
                  <a:lnTo>
                    <a:pt x="28051" y="4734"/>
                  </a:lnTo>
                  <a:lnTo>
                    <a:pt x="28916" y="4942"/>
                  </a:lnTo>
                  <a:lnTo>
                    <a:pt x="29476" y="4846"/>
                  </a:lnTo>
                  <a:lnTo>
                    <a:pt x="30228" y="4413"/>
                  </a:lnTo>
                  <a:lnTo>
                    <a:pt x="30636" y="3618"/>
                  </a:lnTo>
                  <a:lnTo>
                    <a:pt x="30388" y="2751"/>
                  </a:lnTo>
                  <a:lnTo>
                    <a:pt x="30206" y="2377"/>
                  </a:lnTo>
                  <a:lnTo>
                    <a:pt x="28963" y="1336"/>
                  </a:lnTo>
                  <a:lnTo>
                    <a:pt x="28873" y="1190"/>
                  </a:lnTo>
                  <a:lnTo>
                    <a:pt x="28730" y="767"/>
                  </a:lnTo>
                  <a:lnTo>
                    <a:pt x="28964" y="0"/>
                  </a:lnTo>
                  <a:lnTo>
                    <a:pt x="28813" y="781"/>
                  </a:lnTo>
                  <a:lnTo>
                    <a:pt x="29025" y="1272"/>
                  </a:lnTo>
                  <a:lnTo>
                    <a:pt x="29275" y="1306"/>
                  </a:lnTo>
                  <a:lnTo>
                    <a:pt x="29465" y="1064"/>
                  </a:lnTo>
                  <a:lnTo>
                    <a:pt x="29646" y="1063"/>
                  </a:lnTo>
                  <a:lnTo>
                    <a:pt x="29984" y="1355"/>
                  </a:lnTo>
                  <a:lnTo>
                    <a:pt x="30464" y="2032"/>
                  </a:lnTo>
                  <a:lnTo>
                    <a:pt x="30789" y="2323"/>
                  </a:lnTo>
                  <a:lnTo>
                    <a:pt x="31735" y="2759"/>
                  </a:lnTo>
                  <a:lnTo>
                    <a:pt x="32701" y="2611"/>
                  </a:lnTo>
                  <a:lnTo>
                    <a:pt x="33141" y="2666"/>
                  </a:lnTo>
                  <a:lnTo>
                    <a:pt x="33365" y="2721"/>
                  </a:lnTo>
                  <a:lnTo>
                    <a:pt x="33541" y="3000"/>
                  </a:lnTo>
                  <a:lnTo>
                    <a:pt x="33716" y="3067"/>
                  </a:lnTo>
                  <a:lnTo>
                    <a:pt x="33854" y="3034"/>
                  </a:lnTo>
                  <a:lnTo>
                    <a:pt x="34171" y="2717"/>
                  </a:lnTo>
                  <a:lnTo>
                    <a:pt x="34491" y="2382"/>
                  </a:lnTo>
                  <a:lnTo>
                    <a:pt x="35043" y="2739"/>
                  </a:lnTo>
                  <a:lnTo>
                    <a:pt x="35449" y="2728"/>
                  </a:lnTo>
                  <a:lnTo>
                    <a:pt x="35807" y="2616"/>
                  </a:lnTo>
                  <a:lnTo>
                    <a:pt x="35770" y="2865"/>
                  </a:lnTo>
                  <a:lnTo>
                    <a:pt x="36770" y="5039"/>
                  </a:lnTo>
                  <a:lnTo>
                    <a:pt x="37318" y="6602"/>
                  </a:lnTo>
                  <a:lnTo>
                    <a:pt x="37758" y="7126"/>
                  </a:lnTo>
                  <a:lnTo>
                    <a:pt x="38511" y="7111"/>
                  </a:lnTo>
                  <a:lnTo>
                    <a:pt x="38798" y="6754"/>
                  </a:lnTo>
                  <a:lnTo>
                    <a:pt x="38846" y="6345"/>
                  </a:lnTo>
                  <a:lnTo>
                    <a:pt x="39040" y="5916"/>
                  </a:lnTo>
                  <a:lnTo>
                    <a:pt x="39383" y="6374"/>
                  </a:lnTo>
                  <a:lnTo>
                    <a:pt x="40065" y="6836"/>
                  </a:lnTo>
                  <a:lnTo>
                    <a:pt x="40330" y="6114"/>
                  </a:lnTo>
                  <a:lnTo>
                    <a:pt x="41045" y="6892"/>
                  </a:lnTo>
                  <a:lnTo>
                    <a:pt x="41112" y="7249"/>
                  </a:lnTo>
                  <a:lnTo>
                    <a:pt x="40982" y="7513"/>
                  </a:lnTo>
                  <a:lnTo>
                    <a:pt x="42010" y="8079"/>
                  </a:lnTo>
                  <a:lnTo>
                    <a:pt x="42293" y="8004"/>
                  </a:lnTo>
                  <a:lnTo>
                    <a:pt x="42655" y="8165"/>
                  </a:lnTo>
                  <a:lnTo>
                    <a:pt x="43601" y="9319"/>
                  </a:lnTo>
                  <a:lnTo>
                    <a:pt x="43646" y="9493"/>
                  </a:lnTo>
                  <a:lnTo>
                    <a:pt x="43545" y="10041"/>
                  </a:lnTo>
                  <a:lnTo>
                    <a:pt x="43899" y="10495"/>
                  </a:lnTo>
                  <a:lnTo>
                    <a:pt x="45296" y="11053"/>
                  </a:lnTo>
                  <a:lnTo>
                    <a:pt x="46585" y="11084"/>
                  </a:lnTo>
                  <a:lnTo>
                    <a:pt x="47397" y="11683"/>
                  </a:lnTo>
                  <a:lnTo>
                    <a:pt x="48343" y="11140"/>
                  </a:lnTo>
                  <a:lnTo>
                    <a:pt x="47581" y="8661"/>
                  </a:lnTo>
                  <a:lnTo>
                    <a:pt x="47846" y="8081"/>
                  </a:lnTo>
                  <a:lnTo>
                    <a:pt x="48055" y="7121"/>
                  </a:lnTo>
                  <a:lnTo>
                    <a:pt x="47888" y="6209"/>
                  </a:lnTo>
                  <a:lnTo>
                    <a:pt x="48011" y="5364"/>
                  </a:lnTo>
                  <a:lnTo>
                    <a:pt x="48191" y="5238"/>
                  </a:lnTo>
                  <a:lnTo>
                    <a:pt x="49124" y="5375"/>
                  </a:lnTo>
                  <a:lnTo>
                    <a:pt x="49597" y="521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1" name="pg252">
              <a:extLst>
                <a:ext uri="{FF2B5EF4-FFF2-40B4-BE49-F238E27FC236}">
                  <a16:creationId xmlns:a16="http://schemas.microsoft.com/office/drawing/2014/main" id="{32C1AA8D-7B56-FD40-945A-80AC0315FABB}"/>
                </a:ext>
              </a:extLst>
            </p:cNvPr>
            <p:cNvSpPr/>
            <p:nvPr/>
          </p:nvSpPr>
          <p:spPr>
            <a:xfrm>
              <a:off x="6618929" y="3339632"/>
              <a:ext cx="69068" cy="63459"/>
            </a:xfrm>
            <a:custGeom>
              <a:avLst/>
              <a:gdLst/>
              <a:ahLst/>
              <a:cxnLst/>
              <a:rect l="0" t="0" r="0" b="0"/>
              <a:pathLst>
                <a:path w="69068" h="63459">
                  <a:moveTo>
                    <a:pt x="50891" y="27042"/>
                  </a:moveTo>
                  <a:lnTo>
                    <a:pt x="55956" y="30851"/>
                  </a:lnTo>
                  <a:lnTo>
                    <a:pt x="56457" y="30823"/>
                  </a:lnTo>
                  <a:lnTo>
                    <a:pt x="56826" y="30633"/>
                  </a:lnTo>
                  <a:lnTo>
                    <a:pt x="57067" y="30348"/>
                  </a:lnTo>
                  <a:lnTo>
                    <a:pt x="57975" y="28629"/>
                  </a:lnTo>
                  <a:lnTo>
                    <a:pt x="58934" y="28432"/>
                  </a:lnTo>
                  <a:lnTo>
                    <a:pt x="59221" y="28826"/>
                  </a:lnTo>
                  <a:lnTo>
                    <a:pt x="58856" y="29932"/>
                  </a:lnTo>
                  <a:lnTo>
                    <a:pt x="58502" y="30647"/>
                  </a:lnTo>
                  <a:lnTo>
                    <a:pt x="57365" y="31927"/>
                  </a:lnTo>
                  <a:lnTo>
                    <a:pt x="59412" y="33421"/>
                  </a:lnTo>
                  <a:lnTo>
                    <a:pt x="59192" y="33883"/>
                  </a:lnTo>
                  <a:lnTo>
                    <a:pt x="58917" y="35581"/>
                  </a:lnTo>
                  <a:lnTo>
                    <a:pt x="58779" y="35800"/>
                  </a:lnTo>
                  <a:lnTo>
                    <a:pt x="69068" y="43609"/>
                  </a:lnTo>
                  <a:lnTo>
                    <a:pt x="68534" y="44124"/>
                  </a:lnTo>
                  <a:lnTo>
                    <a:pt x="68331" y="44171"/>
                  </a:lnTo>
                  <a:lnTo>
                    <a:pt x="68156" y="44832"/>
                  </a:lnTo>
                  <a:lnTo>
                    <a:pt x="68176" y="45135"/>
                  </a:lnTo>
                  <a:lnTo>
                    <a:pt x="68291" y="45504"/>
                  </a:lnTo>
                  <a:lnTo>
                    <a:pt x="67740" y="46162"/>
                  </a:lnTo>
                  <a:lnTo>
                    <a:pt x="67562" y="46126"/>
                  </a:lnTo>
                  <a:lnTo>
                    <a:pt x="67423" y="46135"/>
                  </a:lnTo>
                  <a:lnTo>
                    <a:pt x="67022" y="46293"/>
                  </a:lnTo>
                  <a:lnTo>
                    <a:pt x="66694" y="46718"/>
                  </a:lnTo>
                  <a:lnTo>
                    <a:pt x="66428" y="47580"/>
                  </a:lnTo>
                  <a:lnTo>
                    <a:pt x="65317" y="47994"/>
                  </a:lnTo>
                  <a:lnTo>
                    <a:pt x="64874" y="47899"/>
                  </a:lnTo>
                  <a:lnTo>
                    <a:pt x="64654" y="48037"/>
                  </a:lnTo>
                  <a:lnTo>
                    <a:pt x="64042" y="48816"/>
                  </a:lnTo>
                  <a:lnTo>
                    <a:pt x="63927" y="49125"/>
                  </a:lnTo>
                  <a:lnTo>
                    <a:pt x="63877" y="49655"/>
                  </a:lnTo>
                  <a:lnTo>
                    <a:pt x="63559" y="49856"/>
                  </a:lnTo>
                  <a:lnTo>
                    <a:pt x="62920" y="50708"/>
                  </a:lnTo>
                  <a:lnTo>
                    <a:pt x="62702" y="50481"/>
                  </a:lnTo>
                  <a:lnTo>
                    <a:pt x="62516" y="50147"/>
                  </a:lnTo>
                  <a:lnTo>
                    <a:pt x="62442" y="49811"/>
                  </a:lnTo>
                  <a:lnTo>
                    <a:pt x="61714" y="49135"/>
                  </a:lnTo>
                  <a:lnTo>
                    <a:pt x="61247" y="49540"/>
                  </a:lnTo>
                  <a:lnTo>
                    <a:pt x="60705" y="50521"/>
                  </a:lnTo>
                  <a:lnTo>
                    <a:pt x="59908" y="51749"/>
                  </a:lnTo>
                  <a:lnTo>
                    <a:pt x="59125" y="52528"/>
                  </a:lnTo>
                  <a:lnTo>
                    <a:pt x="58379" y="53444"/>
                  </a:lnTo>
                  <a:lnTo>
                    <a:pt x="58464" y="54144"/>
                  </a:lnTo>
                  <a:lnTo>
                    <a:pt x="58180" y="54579"/>
                  </a:lnTo>
                  <a:lnTo>
                    <a:pt x="58108" y="54901"/>
                  </a:lnTo>
                  <a:lnTo>
                    <a:pt x="58321" y="55913"/>
                  </a:lnTo>
                  <a:lnTo>
                    <a:pt x="58432" y="56140"/>
                  </a:lnTo>
                  <a:lnTo>
                    <a:pt x="58168" y="56781"/>
                  </a:lnTo>
                  <a:lnTo>
                    <a:pt x="57419" y="57152"/>
                  </a:lnTo>
                  <a:lnTo>
                    <a:pt x="56748" y="57271"/>
                  </a:lnTo>
                  <a:lnTo>
                    <a:pt x="56078" y="56885"/>
                  </a:lnTo>
                  <a:lnTo>
                    <a:pt x="55642" y="56506"/>
                  </a:lnTo>
                  <a:lnTo>
                    <a:pt x="55515" y="56235"/>
                  </a:lnTo>
                  <a:lnTo>
                    <a:pt x="55374" y="56220"/>
                  </a:lnTo>
                  <a:lnTo>
                    <a:pt x="54814" y="56235"/>
                  </a:lnTo>
                  <a:lnTo>
                    <a:pt x="54626" y="56039"/>
                  </a:lnTo>
                  <a:lnTo>
                    <a:pt x="53709" y="55783"/>
                  </a:lnTo>
                  <a:lnTo>
                    <a:pt x="53386" y="55864"/>
                  </a:lnTo>
                  <a:lnTo>
                    <a:pt x="52538" y="56296"/>
                  </a:lnTo>
                  <a:lnTo>
                    <a:pt x="52287" y="56500"/>
                  </a:lnTo>
                  <a:lnTo>
                    <a:pt x="51505" y="55945"/>
                  </a:lnTo>
                  <a:lnTo>
                    <a:pt x="50961" y="55227"/>
                  </a:lnTo>
                  <a:lnTo>
                    <a:pt x="50885" y="54677"/>
                  </a:lnTo>
                  <a:lnTo>
                    <a:pt x="50588" y="53562"/>
                  </a:lnTo>
                  <a:lnTo>
                    <a:pt x="49039" y="51903"/>
                  </a:lnTo>
                  <a:lnTo>
                    <a:pt x="48113" y="51470"/>
                  </a:lnTo>
                  <a:lnTo>
                    <a:pt x="47577" y="51693"/>
                  </a:lnTo>
                  <a:lnTo>
                    <a:pt x="46710" y="51592"/>
                  </a:lnTo>
                  <a:lnTo>
                    <a:pt x="45976" y="51603"/>
                  </a:lnTo>
                  <a:lnTo>
                    <a:pt x="45017" y="52390"/>
                  </a:lnTo>
                  <a:lnTo>
                    <a:pt x="44274" y="52797"/>
                  </a:lnTo>
                  <a:lnTo>
                    <a:pt x="42979" y="54488"/>
                  </a:lnTo>
                  <a:lnTo>
                    <a:pt x="42552" y="54898"/>
                  </a:lnTo>
                  <a:lnTo>
                    <a:pt x="41676" y="55512"/>
                  </a:lnTo>
                  <a:lnTo>
                    <a:pt x="41601" y="55661"/>
                  </a:lnTo>
                  <a:lnTo>
                    <a:pt x="41661" y="55847"/>
                  </a:lnTo>
                  <a:lnTo>
                    <a:pt x="41515" y="56277"/>
                  </a:lnTo>
                  <a:lnTo>
                    <a:pt x="41198" y="56577"/>
                  </a:lnTo>
                  <a:lnTo>
                    <a:pt x="40977" y="56669"/>
                  </a:lnTo>
                  <a:lnTo>
                    <a:pt x="40832" y="56740"/>
                  </a:lnTo>
                  <a:lnTo>
                    <a:pt x="40227" y="57303"/>
                  </a:lnTo>
                  <a:lnTo>
                    <a:pt x="39580" y="57807"/>
                  </a:lnTo>
                  <a:lnTo>
                    <a:pt x="39316" y="57988"/>
                  </a:lnTo>
                  <a:lnTo>
                    <a:pt x="38984" y="58198"/>
                  </a:lnTo>
                  <a:lnTo>
                    <a:pt x="38835" y="58396"/>
                  </a:lnTo>
                  <a:lnTo>
                    <a:pt x="36920" y="59921"/>
                  </a:lnTo>
                  <a:lnTo>
                    <a:pt x="36630" y="60035"/>
                  </a:lnTo>
                  <a:lnTo>
                    <a:pt x="36375" y="60221"/>
                  </a:lnTo>
                  <a:lnTo>
                    <a:pt x="36309" y="60539"/>
                  </a:lnTo>
                  <a:lnTo>
                    <a:pt x="35866" y="61127"/>
                  </a:lnTo>
                  <a:lnTo>
                    <a:pt x="35364" y="61377"/>
                  </a:lnTo>
                  <a:lnTo>
                    <a:pt x="35014" y="61405"/>
                  </a:lnTo>
                  <a:lnTo>
                    <a:pt x="34623" y="61616"/>
                  </a:lnTo>
                  <a:lnTo>
                    <a:pt x="34353" y="61848"/>
                  </a:lnTo>
                  <a:lnTo>
                    <a:pt x="34279" y="62157"/>
                  </a:lnTo>
                  <a:lnTo>
                    <a:pt x="33320" y="62657"/>
                  </a:lnTo>
                  <a:lnTo>
                    <a:pt x="32764" y="62787"/>
                  </a:lnTo>
                  <a:lnTo>
                    <a:pt x="32120" y="63308"/>
                  </a:lnTo>
                  <a:lnTo>
                    <a:pt x="31741" y="63459"/>
                  </a:lnTo>
                  <a:lnTo>
                    <a:pt x="32696" y="62787"/>
                  </a:lnTo>
                  <a:lnTo>
                    <a:pt x="34159" y="62038"/>
                  </a:lnTo>
                  <a:lnTo>
                    <a:pt x="34434" y="61684"/>
                  </a:lnTo>
                  <a:lnTo>
                    <a:pt x="34766" y="61408"/>
                  </a:lnTo>
                  <a:lnTo>
                    <a:pt x="35058" y="61299"/>
                  </a:lnTo>
                  <a:lnTo>
                    <a:pt x="35381" y="61325"/>
                  </a:lnTo>
                  <a:lnTo>
                    <a:pt x="35559" y="61194"/>
                  </a:lnTo>
                  <a:lnTo>
                    <a:pt x="35242" y="60708"/>
                  </a:lnTo>
                  <a:lnTo>
                    <a:pt x="35209" y="59966"/>
                  </a:lnTo>
                  <a:lnTo>
                    <a:pt x="35124" y="59823"/>
                  </a:lnTo>
                  <a:lnTo>
                    <a:pt x="34987" y="59781"/>
                  </a:lnTo>
                  <a:lnTo>
                    <a:pt x="34150" y="60198"/>
                  </a:lnTo>
                  <a:lnTo>
                    <a:pt x="33464" y="60297"/>
                  </a:lnTo>
                  <a:lnTo>
                    <a:pt x="33520" y="60148"/>
                  </a:lnTo>
                  <a:lnTo>
                    <a:pt x="33467" y="59789"/>
                  </a:lnTo>
                  <a:lnTo>
                    <a:pt x="33252" y="59665"/>
                  </a:lnTo>
                  <a:lnTo>
                    <a:pt x="32141" y="57952"/>
                  </a:lnTo>
                  <a:lnTo>
                    <a:pt x="31938" y="57400"/>
                  </a:lnTo>
                  <a:lnTo>
                    <a:pt x="31561" y="57197"/>
                  </a:lnTo>
                  <a:lnTo>
                    <a:pt x="31037" y="57515"/>
                  </a:lnTo>
                  <a:lnTo>
                    <a:pt x="30142" y="57897"/>
                  </a:lnTo>
                  <a:lnTo>
                    <a:pt x="29303" y="57936"/>
                  </a:lnTo>
                  <a:lnTo>
                    <a:pt x="27583" y="58285"/>
                  </a:lnTo>
                  <a:lnTo>
                    <a:pt x="27297" y="58420"/>
                  </a:lnTo>
                  <a:lnTo>
                    <a:pt x="26680" y="58920"/>
                  </a:lnTo>
                  <a:lnTo>
                    <a:pt x="26295" y="59102"/>
                  </a:lnTo>
                  <a:lnTo>
                    <a:pt x="25781" y="58993"/>
                  </a:lnTo>
                  <a:lnTo>
                    <a:pt x="25449" y="58061"/>
                  </a:lnTo>
                  <a:lnTo>
                    <a:pt x="25130" y="56099"/>
                  </a:lnTo>
                  <a:lnTo>
                    <a:pt x="24828" y="55745"/>
                  </a:lnTo>
                  <a:lnTo>
                    <a:pt x="24480" y="56078"/>
                  </a:lnTo>
                  <a:lnTo>
                    <a:pt x="24283" y="56172"/>
                  </a:lnTo>
                  <a:lnTo>
                    <a:pt x="23829" y="56247"/>
                  </a:lnTo>
                  <a:lnTo>
                    <a:pt x="23537" y="56195"/>
                  </a:lnTo>
                  <a:lnTo>
                    <a:pt x="23454" y="55927"/>
                  </a:lnTo>
                  <a:lnTo>
                    <a:pt x="23429" y="54933"/>
                  </a:lnTo>
                  <a:lnTo>
                    <a:pt x="23258" y="54220"/>
                  </a:lnTo>
                  <a:lnTo>
                    <a:pt x="22688" y="54095"/>
                  </a:lnTo>
                  <a:lnTo>
                    <a:pt x="22553" y="53314"/>
                  </a:lnTo>
                  <a:lnTo>
                    <a:pt x="22642" y="53080"/>
                  </a:lnTo>
                  <a:lnTo>
                    <a:pt x="20861" y="53262"/>
                  </a:lnTo>
                  <a:lnTo>
                    <a:pt x="20490" y="52968"/>
                  </a:lnTo>
                  <a:lnTo>
                    <a:pt x="19685" y="52780"/>
                  </a:lnTo>
                  <a:lnTo>
                    <a:pt x="19410" y="53640"/>
                  </a:lnTo>
                  <a:lnTo>
                    <a:pt x="19431" y="54876"/>
                  </a:lnTo>
                  <a:lnTo>
                    <a:pt x="19342" y="55189"/>
                  </a:lnTo>
                  <a:lnTo>
                    <a:pt x="19096" y="55524"/>
                  </a:lnTo>
                  <a:lnTo>
                    <a:pt x="18538" y="55997"/>
                  </a:lnTo>
                  <a:lnTo>
                    <a:pt x="18345" y="56123"/>
                  </a:lnTo>
                  <a:lnTo>
                    <a:pt x="17884" y="56234"/>
                  </a:lnTo>
                  <a:lnTo>
                    <a:pt x="17140" y="55553"/>
                  </a:lnTo>
                  <a:lnTo>
                    <a:pt x="16958" y="55292"/>
                  </a:lnTo>
                  <a:lnTo>
                    <a:pt x="16825" y="54927"/>
                  </a:lnTo>
                  <a:lnTo>
                    <a:pt x="16951" y="54357"/>
                  </a:lnTo>
                  <a:lnTo>
                    <a:pt x="17056" y="54164"/>
                  </a:lnTo>
                  <a:lnTo>
                    <a:pt x="17316" y="53963"/>
                  </a:lnTo>
                  <a:lnTo>
                    <a:pt x="17398" y="53784"/>
                  </a:lnTo>
                  <a:lnTo>
                    <a:pt x="17521" y="53296"/>
                  </a:lnTo>
                  <a:lnTo>
                    <a:pt x="17502" y="53058"/>
                  </a:lnTo>
                  <a:lnTo>
                    <a:pt x="16376" y="52257"/>
                  </a:lnTo>
                  <a:lnTo>
                    <a:pt x="15613" y="52451"/>
                  </a:lnTo>
                  <a:lnTo>
                    <a:pt x="15312" y="52220"/>
                  </a:lnTo>
                  <a:lnTo>
                    <a:pt x="15115" y="51702"/>
                  </a:lnTo>
                  <a:lnTo>
                    <a:pt x="14959" y="51009"/>
                  </a:lnTo>
                  <a:lnTo>
                    <a:pt x="15037" y="50763"/>
                  </a:lnTo>
                  <a:lnTo>
                    <a:pt x="15011" y="50581"/>
                  </a:lnTo>
                  <a:lnTo>
                    <a:pt x="14833" y="50104"/>
                  </a:lnTo>
                  <a:lnTo>
                    <a:pt x="14628" y="49948"/>
                  </a:lnTo>
                  <a:lnTo>
                    <a:pt x="14368" y="49944"/>
                  </a:lnTo>
                  <a:lnTo>
                    <a:pt x="13955" y="50180"/>
                  </a:lnTo>
                  <a:lnTo>
                    <a:pt x="12523" y="50700"/>
                  </a:lnTo>
                  <a:lnTo>
                    <a:pt x="12050" y="50767"/>
                  </a:lnTo>
                  <a:lnTo>
                    <a:pt x="11771" y="50529"/>
                  </a:lnTo>
                  <a:lnTo>
                    <a:pt x="11585" y="50503"/>
                  </a:lnTo>
                  <a:lnTo>
                    <a:pt x="10775" y="51404"/>
                  </a:lnTo>
                  <a:lnTo>
                    <a:pt x="10421" y="51936"/>
                  </a:lnTo>
                  <a:lnTo>
                    <a:pt x="10384" y="52372"/>
                  </a:lnTo>
                  <a:lnTo>
                    <a:pt x="10183" y="52718"/>
                  </a:lnTo>
                  <a:lnTo>
                    <a:pt x="9246" y="53307"/>
                  </a:lnTo>
                  <a:lnTo>
                    <a:pt x="8350" y="53136"/>
                  </a:lnTo>
                  <a:lnTo>
                    <a:pt x="7897" y="53698"/>
                  </a:lnTo>
                  <a:lnTo>
                    <a:pt x="7201" y="53520"/>
                  </a:lnTo>
                  <a:lnTo>
                    <a:pt x="6528" y="52920"/>
                  </a:lnTo>
                  <a:lnTo>
                    <a:pt x="5724" y="52582"/>
                  </a:lnTo>
                  <a:lnTo>
                    <a:pt x="5292" y="51979"/>
                  </a:lnTo>
                  <a:lnTo>
                    <a:pt x="5032" y="51436"/>
                  </a:lnTo>
                  <a:lnTo>
                    <a:pt x="4670" y="50330"/>
                  </a:lnTo>
                  <a:lnTo>
                    <a:pt x="4082" y="49786"/>
                  </a:lnTo>
                  <a:lnTo>
                    <a:pt x="3305" y="49408"/>
                  </a:lnTo>
                  <a:lnTo>
                    <a:pt x="3043" y="49139"/>
                  </a:lnTo>
                  <a:lnTo>
                    <a:pt x="2819" y="48538"/>
                  </a:lnTo>
                  <a:lnTo>
                    <a:pt x="2550" y="48513"/>
                  </a:lnTo>
                  <a:lnTo>
                    <a:pt x="2716" y="47914"/>
                  </a:lnTo>
                  <a:lnTo>
                    <a:pt x="2914" y="47197"/>
                  </a:lnTo>
                  <a:lnTo>
                    <a:pt x="4356" y="45897"/>
                  </a:lnTo>
                  <a:lnTo>
                    <a:pt x="4946" y="45241"/>
                  </a:lnTo>
                  <a:lnTo>
                    <a:pt x="6162" y="43535"/>
                  </a:lnTo>
                  <a:lnTo>
                    <a:pt x="7510" y="42145"/>
                  </a:lnTo>
                  <a:lnTo>
                    <a:pt x="8152" y="41733"/>
                  </a:lnTo>
                  <a:lnTo>
                    <a:pt x="5660" y="37349"/>
                  </a:lnTo>
                  <a:lnTo>
                    <a:pt x="3764" y="34094"/>
                  </a:lnTo>
                  <a:lnTo>
                    <a:pt x="558" y="28704"/>
                  </a:lnTo>
                  <a:lnTo>
                    <a:pt x="0" y="26416"/>
                  </a:lnTo>
                  <a:lnTo>
                    <a:pt x="1487" y="24973"/>
                  </a:lnTo>
                  <a:lnTo>
                    <a:pt x="3253" y="23528"/>
                  </a:lnTo>
                  <a:lnTo>
                    <a:pt x="3758" y="23290"/>
                  </a:lnTo>
                  <a:lnTo>
                    <a:pt x="4303" y="23221"/>
                  </a:lnTo>
                  <a:lnTo>
                    <a:pt x="5422" y="22178"/>
                  </a:lnTo>
                  <a:lnTo>
                    <a:pt x="5632" y="22024"/>
                  </a:lnTo>
                  <a:lnTo>
                    <a:pt x="5905" y="22014"/>
                  </a:lnTo>
                  <a:lnTo>
                    <a:pt x="8248" y="19912"/>
                  </a:lnTo>
                  <a:lnTo>
                    <a:pt x="8856" y="19613"/>
                  </a:lnTo>
                  <a:lnTo>
                    <a:pt x="9663" y="19064"/>
                  </a:lnTo>
                  <a:lnTo>
                    <a:pt x="10331" y="18376"/>
                  </a:lnTo>
                  <a:lnTo>
                    <a:pt x="10421" y="18066"/>
                  </a:lnTo>
                  <a:lnTo>
                    <a:pt x="10786" y="17515"/>
                  </a:lnTo>
                  <a:lnTo>
                    <a:pt x="11693" y="16593"/>
                  </a:lnTo>
                  <a:lnTo>
                    <a:pt x="12496" y="16860"/>
                  </a:lnTo>
                  <a:lnTo>
                    <a:pt x="13953" y="16803"/>
                  </a:lnTo>
                  <a:lnTo>
                    <a:pt x="14817" y="16125"/>
                  </a:lnTo>
                  <a:lnTo>
                    <a:pt x="15587" y="14901"/>
                  </a:lnTo>
                  <a:lnTo>
                    <a:pt x="16123" y="13589"/>
                  </a:lnTo>
                  <a:lnTo>
                    <a:pt x="17251" y="11761"/>
                  </a:lnTo>
                  <a:lnTo>
                    <a:pt x="18341" y="10235"/>
                  </a:lnTo>
                  <a:lnTo>
                    <a:pt x="18504" y="10117"/>
                  </a:lnTo>
                  <a:lnTo>
                    <a:pt x="19769" y="9664"/>
                  </a:lnTo>
                  <a:lnTo>
                    <a:pt x="20357" y="9339"/>
                  </a:lnTo>
                  <a:lnTo>
                    <a:pt x="21353" y="8507"/>
                  </a:lnTo>
                  <a:lnTo>
                    <a:pt x="22039" y="7512"/>
                  </a:lnTo>
                  <a:lnTo>
                    <a:pt x="23381" y="5989"/>
                  </a:lnTo>
                  <a:lnTo>
                    <a:pt x="23693" y="5450"/>
                  </a:lnTo>
                  <a:lnTo>
                    <a:pt x="24420" y="3855"/>
                  </a:lnTo>
                  <a:lnTo>
                    <a:pt x="24423" y="3663"/>
                  </a:lnTo>
                  <a:lnTo>
                    <a:pt x="24277" y="3484"/>
                  </a:lnTo>
                  <a:lnTo>
                    <a:pt x="24173" y="3035"/>
                  </a:lnTo>
                  <a:lnTo>
                    <a:pt x="25763" y="1882"/>
                  </a:lnTo>
                  <a:lnTo>
                    <a:pt x="27023" y="788"/>
                  </a:lnTo>
                  <a:lnTo>
                    <a:pt x="27876" y="0"/>
                  </a:lnTo>
                  <a:lnTo>
                    <a:pt x="29447" y="520"/>
                  </a:lnTo>
                  <a:lnTo>
                    <a:pt x="28266" y="1417"/>
                  </a:lnTo>
                  <a:lnTo>
                    <a:pt x="27527" y="2643"/>
                  </a:lnTo>
                  <a:lnTo>
                    <a:pt x="27019" y="3380"/>
                  </a:lnTo>
                  <a:lnTo>
                    <a:pt x="27594" y="4091"/>
                  </a:lnTo>
                  <a:lnTo>
                    <a:pt x="27060" y="4054"/>
                  </a:lnTo>
                  <a:lnTo>
                    <a:pt x="27322" y="4586"/>
                  </a:lnTo>
                  <a:lnTo>
                    <a:pt x="27624" y="5565"/>
                  </a:lnTo>
                  <a:lnTo>
                    <a:pt x="27632" y="5811"/>
                  </a:lnTo>
                  <a:lnTo>
                    <a:pt x="27520" y="6280"/>
                  </a:lnTo>
                  <a:lnTo>
                    <a:pt x="27531" y="6824"/>
                  </a:lnTo>
                  <a:lnTo>
                    <a:pt x="27774" y="7263"/>
                  </a:lnTo>
                  <a:lnTo>
                    <a:pt x="28104" y="7329"/>
                  </a:lnTo>
                  <a:lnTo>
                    <a:pt x="28202" y="7592"/>
                  </a:lnTo>
                  <a:lnTo>
                    <a:pt x="27972" y="8141"/>
                  </a:lnTo>
                  <a:lnTo>
                    <a:pt x="28733" y="7207"/>
                  </a:lnTo>
                  <a:lnTo>
                    <a:pt x="28755" y="6932"/>
                  </a:lnTo>
                  <a:lnTo>
                    <a:pt x="28632" y="6273"/>
                  </a:lnTo>
                  <a:lnTo>
                    <a:pt x="28856" y="5238"/>
                  </a:lnTo>
                  <a:lnTo>
                    <a:pt x="29148" y="4467"/>
                  </a:lnTo>
                  <a:lnTo>
                    <a:pt x="29375" y="4307"/>
                  </a:lnTo>
                  <a:lnTo>
                    <a:pt x="29708" y="4225"/>
                  </a:lnTo>
                  <a:lnTo>
                    <a:pt x="31209" y="4635"/>
                  </a:lnTo>
                  <a:lnTo>
                    <a:pt x="31806" y="4642"/>
                  </a:lnTo>
                  <a:lnTo>
                    <a:pt x="32183" y="4445"/>
                  </a:lnTo>
                  <a:lnTo>
                    <a:pt x="32531" y="4080"/>
                  </a:lnTo>
                  <a:lnTo>
                    <a:pt x="32717" y="3232"/>
                  </a:lnTo>
                  <a:lnTo>
                    <a:pt x="32628" y="2610"/>
                  </a:lnTo>
                  <a:lnTo>
                    <a:pt x="31990" y="1628"/>
                  </a:lnTo>
                  <a:lnTo>
                    <a:pt x="31753" y="1535"/>
                  </a:lnTo>
                  <a:lnTo>
                    <a:pt x="31743" y="1280"/>
                  </a:lnTo>
                  <a:lnTo>
                    <a:pt x="32085" y="1396"/>
                  </a:lnTo>
                  <a:lnTo>
                    <a:pt x="46351" y="6170"/>
                  </a:lnTo>
                  <a:lnTo>
                    <a:pt x="46211" y="7358"/>
                  </a:lnTo>
                  <a:lnTo>
                    <a:pt x="45828" y="8769"/>
                  </a:lnTo>
                  <a:lnTo>
                    <a:pt x="45360" y="9875"/>
                  </a:lnTo>
                  <a:lnTo>
                    <a:pt x="44446" y="10787"/>
                  </a:lnTo>
                  <a:lnTo>
                    <a:pt x="46051" y="16636"/>
                  </a:lnTo>
                  <a:lnTo>
                    <a:pt x="47164" y="17337"/>
                  </a:lnTo>
                  <a:lnTo>
                    <a:pt x="46983" y="18452"/>
                  </a:lnTo>
                  <a:lnTo>
                    <a:pt x="46816" y="18771"/>
                  </a:lnTo>
                  <a:lnTo>
                    <a:pt x="46750" y="20228"/>
                  </a:lnTo>
                  <a:lnTo>
                    <a:pt x="46605" y="20701"/>
                  </a:lnTo>
                  <a:lnTo>
                    <a:pt x="46229" y="21482"/>
                  </a:lnTo>
                  <a:lnTo>
                    <a:pt x="45496" y="22352"/>
                  </a:lnTo>
                  <a:lnTo>
                    <a:pt x="45110" y="22661"/>
                  </a:lnTo>
                  <a:lnTo>
                    <a:pt x="45624" y="2305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2" name="pg253">
              <a:extLst>
                <a:ext uri="{FF2B5EF4-FFF2-40B4-BE49-F238E27FC236}">
                  <a16:creationId xmlns:a16="http://schemas.microsoft.com/office/drawing/2014/main" id="{711FD0DE-F77B-CA45-B74F-3825DCD7A3F1}"/>
                </a:ext>
              </a:extLst>
            </p:cNvPr>
            <p:cNvSpPr/>
            <p:nvPr/>
          </p:nvSpPr>
          <p:spPr>
            <a:xfrm>
              <a:off x="6491722" y="3362518"/>
              <a:ext cx="162766" cy="85136"/>
            </a:xfrm>
            <a:custGeom>
              <a:avLst/>
              <a:gdLst/>
              <a:ahLst/>
              <a:cxnLst/>
              <a:rect l="0" t="0" r="0" b="0"/>
              <a:pathLst>
                <a:path w="162766" h="85136">
                  <a:moveTo>
                    <a:pt x="128693" y="2087"/>
                  </a:moveTo>
                  <a:lnTo>
                    <a:pt x="127206" y="3530"/>
                  </a:lnTo>
                  <a:lnTo>
                    <a:pt x="127765" y="5818"/>
                  </a:lnTo>
                  <a:lnTo>
                    <a:pt x="130971" y="11208"/>
                  </a:lnTo>
                  <a:lnTo>
                    <a:pt x="132867" y="14463"/>
                  </a:lnTo>
                  <a:lnTo>
                    <a:pt x="135359" y="18847"/>
                  </a:lnTo>
                  <a:lnTo>
                    <a:pt x="134717" y="19259"/>
                  </a:lnTo>
                  <a:lnTo>
                    <a:pt x="133369" y="20649"/>
                  </a:lnTo>
                  <a:lnTo>
                    <a:pt x="132153" y="22355"/>
                  </a:lnTo>
                  <a:lnTo>
                    <a:pt x="131563" y="23011"/>
                  </a:lnTo>
                  <a:lnTo>
                    <a:pt x="130121" y="24311"/>
                  </a:lnTo>
                  <a:lnTo>
                    <a:pt x="129923" y="25028"/>
                  </a:lnTo>
                  <a:lnTo>
                    <a:pt x="129757" y="25627"/>
                  </a:lnTo>
                  <a:lnTo>
                    <a:pt x="130025" y="25652"/>
                  </a:lnTo>
                  <a:lnTo>
                    <a:pt x="130250" y="26253"/>
                  </a:lnTo>
                  <a:lnTo>
                    <a:pt x="130512" y="26522"/>
                  </a:lnTo>
                  <a:lnTo>
                    <a:pt x="131289" y="26900"/>
                  </a:lnTo>
                  <a:lnTo>
                    <a:pt x="131877" y="27444"/>
                  </a:lnTo>
                  <a:lnTo>
                    <a:pt x="132239" y="28549"/>
                  </a:lnTo>
                  <a:lnTo>
                    <a:pt x="132499" y="29093"/>
                  </a:lnTo>
                  <a:lnTo>
                    <a:pt x="132931" y="29696"/>
                  </a:lnTo>
                  <a:lnTo>
                    <a:pt x="133734" y="30034"/>
                  </a:lnTo>
                  <a:lnTo>
                    <a:pt x="134408" y="30633"/>
                  </a:lnTo>
                  <a:lnTo>
                    <a:pt x="135103" y="30812"/>
                  </a:lnTo>
                  <a:lnTo>
                    <a:pt x="135557" y="30250"/>
                  </a:lnTo>
                  <a:lnTo>
                    <a:pt x="136453" y="30421"/>
                  </a:lnTo>
                  <a:lnTo>
                    <a:pt x="137390" y="29832"/>
                  </a:lnTo>
                  <a:lnTo>
                    <a:pt x="137591" y="29486"/>
                  </a:lnTo>
                  <a:lnTo>
                    <a:pt x="137628" y="29050"/>
                  </a:lnTo>
                  <a:lnTo>
                    <a:pt x="137981" y="28518"/>
                  </a:lnTo>
                  <a:lnTo>
                    <a:pt x="138792" y="27616"/>
                  </a:lnTo>
                  <a:lnTo>
                    <a:pt x="138978" y="27642"/>
                  </a:lnTo>
                  <a:lnTo>
                    <a:pt x="139257" y="27881"/>
                  </a:lnTo>
                  <a:lnTo>
                    <a:pt x="139729" y="27814"/>
                  </a:lnTo>
                  <a:lnTo>
                    <a:pt x="141162" y="27294"/>
                  </a:lnTo>
                  <a:lnTo>
                    <a:pt x="141575" y="27058"/>
                  </a:lnTo>
                  <a:lnTo>
                    <a:pt x="141835" y="27062"/>
                  </a:lnTo>
                  <a:lnTo>
                    <a:pt x="142040" y="27218"/>
                  </a:lnTo>
                  <a:lnTo>
                    <a:pt x="142218" y="27695"/>
                  </a:lnTo>
                  <a:lnTo>
                    <a:pt x="142244" y="27877"/>
                  </a:lnTo>
                  <a:lnTo>
                    <a:pt x="142166" y="28123"/>
                  </a:lnTo>
                  <a:lnTo>
                    <a:pt x="142322" y="28816"/>
                  </a:lnTo>
                  <a:lnTo>
                    <a:pt x="142519" y="29333"/>
                  </a:lnTo>
                  <a:lnTo>
                    <a:pt x="142820" y="29564"/>
                  </a:lnTo>
                  <a:lnTo>
                    <a:pt x="143583" y="29371"/>
                  </a:lnTo>
                  <a:lnTo>
                    <a:pt x="144709" y="30172"/>
                  </a:lnTo>
                  <a:lnTo>
                    <a:pt x="144728" y="30410"/>
                  </a:lnTo>
                  <a:lnTo>
                    <a:pt x="144605" y="30898"/>
                  </a:lnTo>
                  <a:lnTo>
                    <a:pt x="144523" y="31077"/>
                  </a:lnTo>
                  <a:lnTo>
                    <a:pt x="144262" y="31278"/>
                  </a:lnTo>
                  <a:lnTo>
                    <a:pt x="144158" y="31471"/>
                  </a:lnTo>
                  <a:lnTo>
                    <a:pt x="144031" y="32041"/>
                  </a:lnTo>
                  <a:lnTo>
                    <a:pt x="144165" y="32406"/>
                  </a:lnTo>
                  <a:lnTo>
                    <a:pt x="144347" y="32667"/>
                  </a:lnTo>
                  <a:lnTo>
                    <a:pt x="145091" y="33348"/>
                  </a:lnTo>
                  <a:lnTo>
                    <a:pt x="145552" y="33237"/>
                  </a:lnTo>
                  <a:lnTo>
                    <a:pt x="145745" y="33110"/>
                  </a:lnTo>
                  <a:lnTo>
                    <a:pt x="146303" y="32638"/>
                  </a:lnTo>
                  <a:lnTo>
                    <a:pt x="146549" y="32303"/>
                  </a:lnTo>
                  <a:lnTo>
                    <a:pt x="146638" y="31990"/>
                  </a:lnTo>
                  <a:lnTo>
                    <a:pt x="146616" y="30754"/>
                  </a:lnTo>
                  <a:lnTo>
                    <a:pt x="146892" y="29894"/>
                  </a:lnTo>
                  <a:lnTo>
                    <a:pt x="147696" y="30082"/>
                  </a:lnTo>
                  <a:lnTo>
                    <a:pt x="148067" y="30376"/>
                  </a:lnTo>
                  <a:lnTo>
                    <a:pt x="149849" y="30194"/>
                  </a:lnTo>
                  <a:lnTo>
                    <a:pt x="149760" y="30428"/>
                  </a:lnTo>
                  <a:lnTo>
                    <a:pt x="149895" y="31209"/>
                  </a:lnTo>
                  <a:lnTo>
                    <a:pt x="150464" y="31334"/>
                  </a:lnTo>
                  <a:lnTo>
                    <a:pt x="150636" y="32047"/>
                  </a:lnTo>
                  <a:lnTo>
                    <a:pt x="150661" y="33041"/>
                  </a:lnTo>
                  <a:lnTo>
                    <a:pt x="150744" y="33309"/>
                  </a:lnTo>
                  <a:lnTo>
                    <a:pt x="151036" y="33361"/>
                  </a:lnTo>
                  <a:lnTo>
                    <a:pt x="151490" y="33286"/>
                  </a:lnTo>
                  <a:lnTo>
                    <a:pt x="151687" y="33192"/>
                  </a:lnTo>
                  <a:lnTo>
                    <a:pt x="152035" y="32859"/>
                  </a:lnTo>
                  <a:lnTo>
                    <a:pt x="152337" y="33213"/>
                  </a:lnTo>
                  <a:lnTo>
                    <a:pt x="152656" y="35175"/>
                  </a:lnTo>
                  <a:lnTo>
                    <a:pt x="152988" y="36107"/>
                  </a:lnTo>
                  <a:lnTo>
                    <a:pt x="153501" y="36216"/>
                  </a:lnTo>
                  <a:lnTo>
                    <a:pt x="153887" y="36034"/>
                  </a:lnTo>
                  <a:lnTo>
                    <a:pt x="154504" y="35534"/>
                  </a:lnTo>
                  <a:lnTo>
                    <a:pt x="154790" y="35399"/>
                  </a:lnTo>
                  <a:lnTo>
                    <a:pt x="156509" y="35050"/>
                  </a:lnTo>
                  <a:lnTo>
                    <a:pt x="157348" y="35011"/>
                  </a:lnTo>
                  <a:lnTo>
                    <a:pt x="158243" y="34629"/>
                  </a:lnTo>
                  <a:lnTo>
                    <a:pt x="158767" y="34311"/>
                  </a:lnTo>
                  <a:lnTo>
                    <a:pt x="159144" y="34514"/>
                  </a:lnTo>
                  <a:lnTo>
                    <a:pt x="159348" y="35066"/>
                  </a:lnTo>
                  <a:lnTo>
                    <a:pt x="160459" y="36779"/>
                  </a:lnTo>
                  <a:lnTo>
                    <a:pt x="160673" y="36903"/>
                  </a:lnTo>
                  <a:lnTo>
                    <a:pt x="160727" y="37262"/>
                  </a:lnTo>
                  <a:lnTo>
                    <a:pt x="160671" y="37410"/>
                  </a:lnTo>
                  <a:lnTo>
                    <a:pt x="161357" y="37312"/>
                  </a:lnTo>
                  <a:lnTo>
                    <a:pt x="162194" y="36895"/>
                  </a:lnTo>
                  <a:lnTo>
                    <a:pt x="162331" y="36937"/>
                  </a:lnTo>
                  <a:lnTo>
                    <a:pt x="162312" y="37252"/>
                  </a:lnTo>
                  <a:lnTo>
                    <a:pt x="162449" y="37822"/>
                  </a:lnTo>
                  <a:lnTo>
                    <a:pt x="162766" y="38308"/>
                  </a:lnTo>
                  <a:lnTo>
                    <a:pt x="162588" y="38439"/>
                  </a:lnTo>
                  <a:lnTo>
                    <a:pt x="162264" y="38412"/>
                  </a:lnTo>
                  <a:lnTo>
                    <a:pt x="161972" y="38522"/>
                  </a:lnTo>
                  <a:lnTo>
                    <a:pt x="161641" y="38798"/>
                  </a:lnTo>
                  <a:lnTo>
                    <a:pt x="161365" y="39152"/>
                  </a:lnTo>
                  <a:lnTo>
                    <a:pt x="159903" y="39901"/>
                  </a:lnTo>
                  <a:lnTo>
                    <a:pt x="158948" y="40573"/>
                  </a:lnTo>
                  <a:lnTo>
                    <a:pt x="158618" y="40658"/>
                  </a:lnTo>
                  <a:lnTo>
                    <a:pt x="157562" y="40661"/>
                  </a:lnTo>
                  <a:lnTo>
                    <a:pt x="156926" y="40898"/>
                  </a:lnTo>
                  <a:lnTo>
                    <a:pt x="155552" y="41171"/>
                  </a:lnTo>
                  <a:lnTo>
                    <a:pt x="154092" y="41567"/>
                  </a:lnTo>
                  <a:lnTo>
                    <a:pt x="153352" y="41994"/>
                  </a:lnTo>
                  <a:lnTo>
                    <a:pt x="152499" y="42777"/>
                  </a:lnTo>
                  <a:lnTo>
                    <a:pt x="152242" y="43360"/>
                  </a:lnTo>
                  <a:lnTo>
                    <a:pt x="152136" y="44531"/>
                  </a:lnTo>
                  <a:lnTo>
                    <a:pt x="152192" y="45543"/>
                  </a:lnTo>
                  <a:lnTo>
                    <a:pt x="152165" y="47131"/>
                  </a:lnTo>
                  <a:lnTo>
                    <a:pt x="152248" y="48466"/>
                  </a:lnTo>
                  <a:lnTo>
                    <a:pt x="152586" y="49166"/>
                  </a:lnTo>
                  <a:lnTo>
                    <a:pt x="152636" y="49583"/>
                  </a:lnTo>
                  <a:lnTo>
                    <a:pt x="151496" y="51045"/>
                  </a:lnTo>
                  <a:lnTo>
                    <a:pt x="151080" y="51016"/>
                  </a:lnTo>
                  <a:lnTo>
                    <a:pt x="148430" y="50101"/>
                  </a:lnTo>
                  <a:lnTo>
                    <a:pt x="146964" y="48755"/>
                  </a:lnTo>
                  <a:lnTo>
                    <a:pt x="146655" y="47946"/>
                  </a:lnTo>
                  <a:lnTo>
                    <a:pt x="146073" y="47167"/>
                  </a:lnTo>
                  <a:lnTo>
                    <a:pt x="145967" y="47441"/>
                  </a:lnTo>
                  <a:lnTo>
                    <a:pt x="144753" y="48229"/>
                  </a:lnTo>
                  <a:lnTo>
                    <a:pt x="143647" y="48372"/>
                  </a:lnTo>
                  <a:lnTo>
                    <a:pt x="143560" y="48045"/>
                  </a:lnTo>
                  <a:lnTo>
                    <a:pt x="144430" y="47313"/>
                  </a:lnTo>
                  <a:lnTo>
                    <a:pt x="144548" y="47123"/>
                  </a:lnTo>
                  <a:lnTo>
                    <a:pt x="144817" y="45401"/>
                  </a:lnTo>
                  <a:lnTo>
                    <a:pt x="144807" y="45106"/>
                  </a:lnTo>
                  <a:lnTo>
                    <a:pt x="144259" y="44950"/>
                  </a:lnTo>
                  <a:lnTo>
                    <a:pt x="143688" y="44240"/>
                  </a:lnTo>
                  <a:lnTo>
                    <a:pt x="144830" y="41676"/>
                  </a:lnTo>
                  <a:lnTo>
                    <a:pt x="143141" y="41244"/>
                  </a:lnTo>
                  <a:lnTo>
                    <a:pt x="142582" y="40755"/>
                  </a:lnTo>
                  <a:lnTo>
                    <a:pt x="142659" y="39839"/>
                  </a:lnTo>
                  <a:lnTo>
                    <a:pt x="142783" y="39266"/>
                  </a:lnTo>
                  <a:lnTo>
                    <a:pt x="143205" y="38236"/>
                  </a:lnTo>
                  <a:lnTo>
                    <a:pt x="143711" y="37736"/>
                  </a:lnTo>
                  <a:lnTo>
                    <a:pt x="143810" y="37554"/>
                  </a:lnTo>
                  <a:lnTo>
                    <a:pt x="143860" y="36144"/>
                  </a:lnTo>
                  <a:lnTo>
                    <a:pt x="142958" y="36243"/>
                  </a:lnTo>
                  <a:lnTo>
                    <a:pt x="141685" y="36877"/>
                  </a:lnTo>
                  <a:lnTo>
                    <a:pt x="140554" y="37667"/>
                  </a:lnTo>
                  <a:lnTo>
                    <a:pt x="140128" y="38264"/>
                  </a:lnTo>
                  <a:lnTo>
                    <a:pt x="139501" y="38038"/>
                  </a:lnTo>
                  <a:lnTo>
                    <a:pt x="138834" y="38163"/>
                  </a:lnTo>
                  <a:lnTo>
                    <a:pt x="137958" y="38918"/>
                  </a:lnTo>
                  <a:lnTo>
                    <a:pt x="138944" y="40209"/>
                  </a:lnTo>
                  <a:lnTo>
                    <a:pt x="138176" y="42403"/>
                  </a:lnTo>
                  <a:lnTo>
                    <a:pt x="137752" y="42892"/>
                  </a:lnTo>
                  <a:lnTo>
                    <a:pt x="137924" y="43526"/>
                  </a:lnTo>
                  <a:lnTo>
                    <a:pt x="137929" y="44148"/>
                  </a:lnTo>
                  <a:lnTo>
                    <a:pt x="137598" y="45968"/>
                  </a:lnTo>
                  <a:lnTo>
                    <a:pt x="137288" y="46424"/>
                  </a:lnTo>
                  <a:lnTo>
                    <a:pt x="136092" y="47249"/>
                  </a:lnTo>
                  <a:lnTo>
                    <a:pt x="135667" y="47035"/>
                  </a:lnTo>
                  <a:lnTo>
                    <a:pt x="135748" y="47303"/>
                  </a:lnTo>
                  <a:lnTo>
                    <a:pt x="134720" y="48180"/>
                  </a:lnTo>
                  <a:lnTo>
                    <a:pt x="132483" y="49199"/>
                  </a:lnTo>
                  <a:lnTo>
                    <a:pt x="131923" y="49810"/>
                  </a:lnTo>
                  <a:lnTo>
                    <a:pt x="131493" y="50492"/>
                  </a:lnTo>
                  <a:lnTo>
                    <a:pt x="130067" y="51720"/>
                  </a:lnTo>
                  <a:lnTo>
                    <a:pt x="129139" y="52177"/>
                  </a:lnTo>
                  <a:lnTo>
                    <a:pt x="127652" y="52770"/>
                  </a:lnTo>
                  <a:lnTo>
                    <a:pt x="126691" y="53429"/>
                  </a:lnTo>
                  <a:lnTo>
                    <a:pt x="125748" y="53565"/>
                  </a:lnTo>
                  <a:lnTo>
                    <a:pt x="125903" y="54421"/>
                  </a:lnTo>
                  <a:lnTo>
                    <a:pt x="126388" y="55314"/>
                  </a:lnTo>
                  <a:lnTo>
                    <a:pt x="126995" y="54679"/>
                  </a:lnTo>
                  <a:lnTo>
                    <a:pt x="127173" y="54825"/>
                  </a:lnTo>
                  <a:lnTo>
                    <a:pt x="127769" y="56500"/>
                  </a:lnTo>
                  <a:lnTo>
                    <a:pt x="127782" y="56826"/>
                  </a:lnTo>
                  <a:lnTo>
                    <a:pt x="128442" y="57363"/>
                  </a:lnTo>
                  <a:lnTo>
                    <a:pt x="128571" y="57411"/>
                  </a:lnTo>
                  <a:lnTo>
                    <a:pt x="128876" y="58051"/>
                  </a:lnTo>
                  <a:lnTo>
                    <a:pt x="128882" y="58501"/>
                  </a:lnTo>
                  <a:lnTo>
                    <a:pt x="128872" y="58784"/>
                  </a:lnTo>
                  <a:lnTo>
                    <a:pt x="128753" y="59770"/>
                  </a:lnTo>
                  <a:lnTo>
                    <a:pt x="128416" y="59802"/>
                  </a:lnTo>
                  <a:lnTo>
                    <a:pt x="128511" y="60106"/>
                  </a:lnTo>
                  <a:lnTo>
                    <a:pt x="128571" y="60241"/>
                  </a:lnTo>
                  <a:lnTo>
                    <a:pt x="128393" y="60813"/>
                  </a:lnTo>
                  <a:lnTo>
                    <a:pt x="128533" y="60908"/>
                  </a:lnTo>
                  <a:lnTo>
                    <a:pt x="128868" y="61479"/>
                  </a:lnTo>
                  <a:lnTo>
                    <a:pt x="129312" y="61686"/>
                  </a:lnTo>
                  <a:lnTo>
                    <a:pt x="129620" y="62405"/>
                  </a:lnTo>
                  <a:lnTo>
                    <a:pt x="129504" y="63332"/>
                  </a:lnTo>
                  <a:lnTo>
                    <a:pt x="129322" y="63267"/>
                  </a:lnTo>
                  <a:lnTo>
                    <a:pt x="129180" y="63446"/>
                  </a:lnTo>
                  <a:lnTo>
                    <a:pt x="128921" y="64405"/>
                  </a:lnTo>
                  <a:lnTo>
                    <a:pt x="128131" y="64357"/>
                  </a:lnTo>
                  <a:lnTo>
                    <a:pt x="128041" y="64780"/>
                  </a:lnTo>
                  <a:lnTo>
                    <a:pt x="127549" y="64796"/>
                  </a:lnTo>
                  <a:lnTo>
                    <a:pt x="127089" y="64676"/>
                  </a:lnTo>
                  <a:lnTo>
                    <a:pt x="126073" y="64845"/>
                  </a:lnTo>
                  <a:lnTo>
                    <a:pt x="125529" y="65479"/>
                  </a:lnTo>
                  <a:lnTo>
                    <a:pt x="125335" y="66048"/>
                  </a:lnTo>
                  <a:lnTo>
                    <a:pt x="124778" y="66309"/>
                  </a:lnTo>
                  <a:lnTo>
                    <a:pt x="123377" y="65771"/>
                  </a:lnTo>
                  <a:lnTo>
                    <a:pt x="122965" y="65040"/>
                  </a:lnTo>
                  <a:lnTo>
                    <a:pt x="121722" y="65447"/>
                  </a:lnTo>
                  <a:lnTo>
                    <a:pt x="121499" y="65244"/>
                  </a:lnTo>
                  <a:lnTo>
                    <a:pt x="121348" y="64942"/>
                  </a:lnTo>
                  <a:lnTo>
                    <a:pt x="121276" y="64446"/>
                  </a:lnTo>
                  <a:lnTo>
                    <a:pt x="120803" y="64145"/>
                  </a:lnTo>
                  <a:lnTo>
                    <a:pt x="120635" y="64682"/>
                  </a:lnTo>
                  <a:lnTo>
                    <a:pt x="121113" y="65132"/>
                  </a:lnTo>
                  <a:lnTo>
                    <a:pt x="121266" y="66221"/>
                  </a:lnTo>
                  <a:lnTo>
                    <a:pt x="120638" y="67532"/>
                  </a:lnTo>
                  <a:lnTo>
                    <a:pt x="120773" y="67878"/>
                  </a:lnTo>
                  <a:lnTo>
                    <a:pt x="121004" y="68170"/>
                  </a:lnTo>
                  <a:lnTo>
                    <a:pt x="120484" y="69482"/>
                  </a:lnTo>
                  <a:lnTo>
                    <a:pt x="120128" y="69872"/>
                  </a:lnTo>
                  <a:lnTo>
                    <a:pt x="119751" y="70471"/>
                  </a:lnTo>
                  <a:lnTo>
                    <a:pt x="119706" y="70890"/>
                  </a:lnTo>
                  <a:lnTo>
                    <a:pt x="118856" y="70723"/>
                  </a:lnTo>
                  <a:lnTo>
                    <a:pt x="118036" y="70294"/>
                  </a:lnTo>
                  <a:lnTo>
                    <a:pt x="117182" y="71033"/>
                  </a:lnTo>
                  <a:lnTo>
                    <a:pt x="114620" y="73585"/>
                  </a:lnTo>
                  <a:lnTo>
                    <a:pt x="113115" y="74691"/>
                  </a:lnTo>
                  <a:lnTo>
                    <a:pt x="113148" y="74981"/>
                  </a:lnTo>
                  <a:lnTo>
                    <a:pt x="112992" y="75249"/>
                  </a:lnTo>
                  <a:lnTo>
                    <a:pt x="112774" y="75372"/>
                  </a:lnTo>
                  <a:lnTo>
                    <a:pt x="112658" y="76150"/>
                  </a:lnTo>
                  <a:lnTo>
                    <a:pt x="113036" y="76594"/>
                  </a:lnTo>
                  <a:lnTo>
                    <a:pt x="113240" y="76709"/>
                  </a:lnTo>
                  <a:lnTo>
                    <a:pt x="113380" y="76985"/>
                  </a:lnTo>
                  <a:lnTo>
                    <a:pt x="113421" y="77194"/>
                  </a:lnTo>
                  <a:lnTo>
                    <a:pt x="113258" y="77421"/>
                  </a:lnTo>
                  <a:lnTo>
                    <a:pt x="113221" y="78244"/>
                  </a:lnTo>
                  <a:lnTo>
                    <a:pt x="113854" y="78535"/>
                  </a:lnTo>
                  <a:lnTo>
                    <a:pt x="114154" y="79063"/>
                  </a:lnTo>
                  <a:lnTo>
                    <a:pt x="114098" y="79261"/>
                  </a:lnTo>
                  <a:lnTo>
                    <a:pt x="113738" y="79830"/>
                  </a:lnTo>
                  <a:lnTo>
                    <a:pt x="112730" y="80951"/>
                  </a:lnTo>
                  <a:lnTo>
                    <a:pt x="112986" y="81443"/>
                  </a:lnTo>
                  <a:lnTo>
                    <a:pt x="113122" y="82243"/>
                  </a:lnTo>
                  <a:lnTo>
                    <a:pt x="112407" y="83878"/>
                  </a:lnTo>
                  <a:lnTo>
                    <a:pt x="111781" y="84972"/>
                  </a:lnTo>
                  <a:lnTo>
                    <a:pt x="111321" y="85136"/>
                  </a:lnTo>
                  <a:lnTo>
                    <a:pt x="110481" y="85050"/>
                  </a:lnTo>
                  <a:lnTo>
                    <a:pt x="109985" y="84711"/>
                  </a:lnTo>
                  <a:lnTo>
                    <a:pt x="109618" y="83706"/>
                  </a:lnTo>
                  <a:lnTo>
                    <a:pt x="109089" y="83188"/>
                  </a:lnTo>
                  <a:lnTo>
                    <a:pt x="109060" y="82659"/>
                  </a:lnTo>
                  <a:lnTo>
                    <a:pt x="108893" y="82421"/>
                  </a:lnTo>
                  <a:lnTo>
                    <a:pt x="107963" y="82179"/>
                  </a:lnTo>
                  <a:lnTo>
                    <a:pt x="106900" y="72189"/>
                  </a:lnTo>
                  <a:lnTo>
                    <a:pt x="107093" y="71814"/>
                  </a:lnTo>
                  <a:lnTo>
                    <a:pt x="106878" y="70481"/>
                  </a:lnTo>
                  <a:lnTo>
                    <a:pt x="106747" y="70327"/>
                  </a:lnTo>
                  <a:lnTo>
                    <a:pt x="106741" y="70682"/>
                  </a:lnTo>
                  <a:lnTo>
                    <a:pt x="106619" y="69564"/>
                  </a:lnTo>
                  <a:lnTo>
                    <a:pt x="107327" y="69688"/>
                  </a:lnTo>
                  <a:lnTo>
                    <a:pt x="108461" y="69312"/>
                  </a:lnTo>
                  <a:lnTo>
                    <a:pt x="107522" y="69606"/>
                  </a:lnTo>
                  <a:lnTo>
                    <a:pt x="106358" y="69187"/>
                  </a:lnTo>
                  <a:lnTo>
                    <a:pt x="103018" y="64496"/>
                  </a:lnTo>
                  <a:lnTo>
                    <a:pt x="100437" y="60826"/>
                  </a:lnTo>
                  <a:lnTo>
                    <a:pt x="98727" y="58434"/>
                  </a:lnTo>
                  <a:lnTo>
                    <a:pt x="99341" y="58328"/>
                  </a:lnTo>
                  <a:lnTo>
                    <a:pt x="99706" y="58172"/>
                  </a:lnTo>
                  <a:lnTo>
                    <a:pt x="101819" y="56098"/>
                  </a:lnTo>
                  <a:lnTo>
                    <a:pt x="102685" y="55574"/>
                  </a:lnTo>
                  <a:lnTo>
                    <a:pt x="105558" y="54939"/>
                  </a:lnTo>
                  <a:lnTo>
                    <a:pt x="107025" y="54476"/>
                  </a:lnTo>
                  <a:lnTo>
                    <a:pt x="108862" y="53799"/>
                  </a:lnTo>
                  <a:lnTo>
                    <a:pt x="110358" y="53016"/>
                  </a:lnTo>
                  <a:lnTo>
                    <a:pt x="110888" y="52688"/>
                  </a:lnTo>
                  <a:lnTo>
                    <a:pt x="112829" y="51049"/>
                  </a:lnTo>
                  <a:lnTo>
                    <a:pt x="114207" y="49724"/>
                  </a:lnTo>
                  <a:lnTo>
                    <a:pt x="114777" y="49279"/>
                  </a:lnTo>
                  <a:lnTo>
                    <a:pt x="115094" y="48896"/>
                  </a:lnTo>
                  <a:lnTo>
                    <a:pt x="115197" y="48670"/>
                  </a:lnTo>
                  <a:lnTo>
                    <a:pt x="116691" y="47314"/>
                  </a:lnTo>
                  <a:lnTo>
                    <a:pt x="117967" y="46309"/>
                  </a:lnTo>
                  <a:lnTo>
                    <a:pt x="119390" y="45843"/>
                  </a:lnTo>
                  <a:lnTo>
                    <a:pt x="119659" y="45529"/>
                  </a:lnTo>
                  <a:lnTo>
                    <a:pt x="119247" y="45445"/>
                  </a:lnTo>
                  <a:lnTo>
                    <a:pt x="118470" y="45549"/>
                  </a:lnTo>
                  <a:lnTo>
                    <a:pt x="117956" y="45398"/>
                  </a:lnTo>
                  <a:lnTo>
                    <a:pt x="118389" y="45086"/>
                  </a:lnTo>
                  <a:lnTo>
                    <a:pt x="119415" y="44649"/>
                  </a:lnTo>
                  <a:lnTo>
                    <a:pt x="120658" y="43996"/>
                  </a:lnTo>
                  <a:lnTo>
                    <a:pt x="121725" y="43613"/>
                  </a:lnTo>
                  <a:lnTo>
                    <a:pt x="123848" y="42338"/>
                  </a:lnTo>
                  <a:lnTo>
                    <a:pt x="124084" y="42109"/>
                  </a:lnTo>
                  <a:lnTo>
                    <a:pt x="124057" y="41947"/>
                  </a:lnTo>
                  <a:lnTo>
                    <a:pt x="121789" y="42567"/>
                  </a:lnTo>
                  <a:lnTo>
                    <a:pt x="121559" y="42244"/>
                  </a:lnTo>
                  <a:lnTo>
                    <a:pt x="121511" y="42057"/>
                  </a:lnTo>
                  <a:lnTo>
                    <a:pt x="121648" y="41554"/>
                  </a:lnTo>
                  <a:lnTo>
                    <a:pt x="123146" y="40836"/>
                  </a:lnTo>
                  <a:lnTo>
                    <a:pt x="121801" y="38689"/>
                  </a:lnTo>
                  <a:lnTo>
                    <a:pt x="119719" y="40105"/>
                  </a:lnTo>
                  <a:lnTo>
                    <a:pt x="118275" y="40860"/>
                  </a:lnTo>
                  <a:lnTo>
                    <a:pt x="118130" y="41047"/>
                  </a:lnTo>
                  <a:lnTo>
                    <a:pt x="118114" y="41185"/>
                  </a:lnTo>
                  <a:lnTo>
                    <a:pt x="117805" y="41461"/>
                  </a:lnTo>
                  <a:lnTo>
                    <a:pt x="117074" y="41825"/>
                  </a:lnTo>
                  <a:lnTo>
                    <a:pt x="113901" y="43803"/>
                  </a:lnTo>
                  <a:lnTo>
                    <a:pt x="112868" y="44553"/>
                  </a:lnTo>
                  <a:lnTo>
                    <a:pt x="112236" y="45210"/>
                  </a:lnTo>
                  <a:lnTo>
                    <a:pt x="111021" y="45320"/>
                  </a:lnTo>
                  <a:lnTo>
                    <a:pt x="111108" y="44170"/>
                  </a:lnTo>
                  <a:lnTo>
                    <a:pt x="111079" y="42565"/>
                  </a:lnTo>
                  <a:lnTo>
                    <a:pt x="111708" y="39690"/>
                  </a:lnTo>
                  <a:lnTo>
                    <a:pt x="111225" y="39485"/>
                  </a:lnTo>
                  <a:lnTo>
                    <a:pt x="111017" y="39701"/>
                  </a:lnTo>
                  <a:lnTo>
                    <a:pt x="111072" y="39954"/>
                  </a:lnTo>
                  <a:lnTo>
                    <a:pt x="110745" y="40114"/>
                  </a:lnTo>
                  <a:lnTo>
                    <a:pt x="109586" y="40159"/>
                  </a:lnTo>
                  <a:lnTo>
                    <a:pt x="107931" y="40531"/>
                  </a:lnTo>
                  <a:lnTo>
                    <a:pt x="107903" y="40820"/>
                  </a:lnTo>
                  <a:lnTo>
                    <a:pt x="106160" y="41864"/>
                  </a:lnTo>
                  <a:lnTo>
                    <a:pt x="104714" y="41622"/>
                  </a:lnTo>
                  <a:lnTo>
                    <a:pt x="104287" y="42363"/>
                  </a:lnTo>
                  <a:lnTo>
                    <a:pt x="103730" y="42952"/>
                  </a:lnTo>
                  <a:lnTo>
                    <a:pt x="103511" y="42918"/>
                  </a:lnTo>
                  <a:lnTo>
                    <a:pt x="102325" y="42126"/>
                  </a:lnTo>
                  <a:lnTo>
                    <a:pt x="102073" y="41854"/>
                  </a:lnTo>
                  <a:lnTo>
                    <a:pt x="101727" y="41139"/>
                  </a:lnTo>
                  <a:lnTo>
                    <a:pt x="101474" y="40811"/>
                  </a:lnTo>
                  <a:lnTo>
                    <a:pt x="100567" y="40413"/>
                  </a:lnTo>
                  <a:lnTo>
                    <a:pt x="99850" y="40403"/>
                  </a:lnTo>
                  <a:lnTo>
                    <a:pt x="98626" y="40761"/>
                  </a:lnTo>
                  <a:lnTo>
                    <a:pt x="97678" y="41188"/>
                  </a:lnTo>
                  <a:lnTo>
                    <a:pt x="97984" y="40634"/>
                  </a:lnTo>
                  <a:lnTo>
                    <a:pt x="96685" y="41868"/>
                  </a:lnTo>
                  <a:lnTo>
                    <a:pt x="95933" y="42484"/>
                  </a:lnTo>
                  <a:lnTo>
                    <a:pt x="93615" y="44155"/>
                  </a:lnTo>
                  <a:lnTo>
                    <a:pt x="90248" y="46546"/>
                  </a:lnTo>
                  <a:lnTo>
                    <a:pt x="88896" y="47740"/>
                  </a:lnTo>
                  <a:lnTo>
                    <a:pt x="87573" y="49326"/>
                  </a:lnTo>
                  <a:lnTo>
                    <a:pt x="87185" y="49678"/>
                  </a:lnTo>
                  <a:lnTo>
                    <a:pt x="85938" y="50556"/>
                  </a:lnTo>
                  <a:lnTo>
                    <a:pt x="83581" y="51861"/>
                  </a:lnTo>
                  <a:lnTo>
                    <a:pt x="82431" y="52333"/>
                  </a:lnTo>
                  <a:lnTo>
                    <a:pt x="81431" y="52924"/>
                  </a:lnTo>
                  <a:lnTo>
                    <a:pt x="81200" y="53169"/>
                  </a:lnTo>
                  <a:lnTo>
                    <a:pt x="79827" y="53863"/>
                  </a:lnTo>
                  <a:lnTo>
                    <a:pt x="78354" y="54361"/>
                  </a:lnTo>
                  <a:lnTo>
                    <a:pt x="77240" y="54870"/>
                  </a:lnTo>
                  <a:lnTo>
                    <a:pt x="75579" y="55972"/>
                  </a:lnTo>
                  <a:lnTo>
                    <a:pt x="75241" y="56180"/>
                  </a:lnTo>
                  <a:lnTo>
                    <a:pt x="74603" y="56629"/>
                  </a:lnTo>
                  <a:lnTo>
                    <a:pt x="72594" y="58332"/>
                  </a:lnTo>
                  <a:lnTo>
                    <a:pt x="70829" y="59608"/>
                  </a:lnTo>
                  <a:lnTo>
                    <a:pt x="69410" y="60995"/>
                  </a:lnTo>
                  <a:lnTo>
                    <a:pt x="69273" y="61323"/>
                  </a:lnTo>
                  <a:lnTo>
                    <a:pt x="68954" y="61603"/>
                  </a:lnTo>
                  <a:lnTo>
                    <a:pt x="68517" y="62173"/>
                  </a:lnTo>
                  <a:lnTo>
                    <a:pt x="68410" y="63134"/>
                  </a:lnTo>
                  <a:lnTo>
                    <a:pt x="68536" y="63789"/>
                  </a:lnTo>
                  <a:lnTo>
                    <a:pt x="68147" y="64195"/>
                  </a:lnTo>
                  <a:lnTo>
                    <a:pt x="67865" y="64340"/>
                  </a:lnTo>
                  <a:lnTo>
                    <a:pt x="67450" y="64534"/>
                  </a:lnTo>
                  <a:lnTo>
                    <a:pt x="66698" y="64595"/>
                  </a:lnTo>
                  <a:lnTo>
                    <a:pt x="65270" y="64881"/>
                  </a:lnTo>
                  <a:lnTo>
                    <a:pt x="64131" y="65435"/>
                  </a:lnTo>
                  <a:lnTo>
                    <a:pt x="63641" y="65800"/>
                  </a:lnTo>
                  <a:lnTo>
                    <a:pt x="63430" y="66183"/>
                  </a:lnTo>
                  <a:lnTo>
                    <a:pt x="63025" y="65966"/>
                  </a:lnTo>
                  <a:lnTo>
                    <a:pt x="62542" y="65216"/>
                  </a:lnTo>
                  <a:lnTo>
                    <a:pt x="62300" y="64314"/>
                  </a:lnTo>
                  <a:lnTo>
                    <a:pt x="57504" y="65524"/>
                  </a:lnTo>
                  <a:lnTo>
                    <a:pt x="55157" y="66514"/>
                  </a:lnTo>
                  <a:lnTo>
                    <a:pt x="53741" y="66957"/>
                  </a:lnTo>
                  <a:lnTo>
                    <a:pt x="52775" y="67565"/>
                  </a:lnTo>
                  <a:lnTo>
                    <a:pt x="52901" y="67815"/>
                  </a:lnTo>
                  <a:lnTo>
                    <a:pt x="52891" y="68026"/>
                  </a:lnTo>
                  <a:lnTo>
                    <a:pt x="52722" y="68558"/>
                  </a:lnTo>
                  <a:lnTo>
                    <a:pt x="52481" y="68874"/>
                  </a:lnTo>
                  <a:lnTo>
                    <a:pt x="51993" y="69179"/>
                  </a:lnTo>
                  <a:lnTo>
                    <a:pt x="51846" y="69347"/>
                  </a:lnTo>
                  <a:lnTo>
                    <a:pt x="51758" y="69621"/>
                  </a:lnTo>
                  <a:lnTo>
                    <a:pt x="51723" y="70290"/>
                  </a:lnTo>
                  <a:lnTo>
                    <a:pt x="51952" y="71078"/>
                  </a:lnTo>
                  <a:lnTo>
                    <a:pt x="51842" y="71939"/>
                  </a:lnTo>
                  <a:lnTo>
                    <a:pt x="51864" y="72366"/>
                  </a:lnTo>
                  <a:lnTo>
                    <a:pt x="51948" y="72809"/>
                  </a:lnTo>
                  <a:lnTo>
                    <a:pt x="52076" y="73013"/>
                  </a:lnTo>
                  <a:lnTo>
                    <a:pt x="52930" y="73822"/>
                  </a:lnTo>
                  <a:lnTo>
                    <a:pt x="53337" y="74275"/>
                  </a:lnTo>
                  <a:lnTo>
                    <a:pt x="53461" y="74524"/>
                  </a:lnTo>
                  <a:lnTo>
                    <a:pt x="53287" y="74669"/>
                  </a:lnTo>
                  <a:lnTo>
                    <a:pt x="53053" y="74930"/>
                  </a:lnTo>
                  <a:lnTo>
                    <a:pt x="52649" y="74659"/>
                  </a:lnTo>
                  <a:lnTo>
                    <a:pt x="52201" y="74495"/>
                  </a:lnTo>
                  <a:lnTo>
                    <a:pt x="51949" y="74618"/>
                  </a:lnTo>
                  <a:lnTo>
                    <a:pt x="51782" y="74477"/>
                  </a:lnTo>
                  <a:lnTo>
                    <a:pt x="51345" y="74361"/>
                  </a:lnTo>
                  <a:lnTo>
                    <a:pt x="50796" y="74619"/>
                  </a:lnTo>
                  <a:lnTo>
                    <a:pt x="50770" y="74768"/>
                  </a:lnTo>
                  <a:lnTo>
                    <a:pt x="50615" y="74917"/>
                  </a:lnTo>
                  <a:lnTo>
                    <a:pt x="49338" y="75464"/>
                  </a:lnTo>
                  <a:lnTo>
                    <a:pt x="49242" y="75333"/>
                  </a:lnTo>
                  <a:lnTo>
                    <a:pt x="48697" y="75195"/>
                  </a:lnTo>
                  <a:lnTo>
                    <a:pt x="47337" y="76643"/>
                  </a:lnTo>
                  <a:lnTo>
                    <a:pt x="47136" y="77209"/>
                  </a:lnTo>
                  <a:lnTo>
                    <a:pt x="47270" y="77478"/>
                  </a:lnTo>
                  <a:lnTo>
                    <a:pt x="46999" y="77817"/>
                  </a:lnTo>
                  <a:lnTo>
                    <a:pt x="46614" y="78092"/>
                  </a:lnTo>
                  <a:lnTo>
                    <a:pt x="44822" y="78668"/>
                  </a:lnTo>
                  <a:lnTo>
                    <a:pt x="40763" y="73150"/>
                  </a:lnTo>
                  <a:lnTo>
                    <a:pt x="39449" y="73825"/>
                  </a:lnTo>
                  <a:lnTo>
                    <a:pt x="38399" y="74255"/>
                  </a:lnTo>
                  <a:lnTo>
                    <a:pt x="37986" y="74362"/>
                  </a:lnTo>
                  <a:lnTo>
                    <a:pt x="37408" y="74374"/>
                  </a:lnTo>
                  <a:lnTo>
                    <a:pt x="37051" y="74509"/>
                  </a:lnTo>
                  <a:lnTo>
                    <a:pt x="36744" y="74680"/>
                  </a:lnTo>
                  <a:lnTo>
                    <a:pt x="36213" y="75203"/>
                  </a:lnTo>
                  <a:lnTo>
                    <a:pt x="35238" y="75372"/>
                  </a:lnTo>
                  <a:lnTo>
                    <a:pt x="34578" y="75579"/>
                  </a:lnTo>
                  <a:lnTo>
                    <a:pt x="32883" y="75981"/>
                  </a:lnTo>
                  <a:lnTo>
                    <a:pt x="30667" y="76836"/>
                  </a:lnTo>
                  <a:lnTo>
                    <a:pt x="29330" y="77493"/>
                  </a:lnTo>
                  <a:lnTo>
                    <a:pt x="27437" y="78284"/>
                  </a:lnTo>
                  <a:lnTo>
                    <a:pt x="27061" y="78552"/>
                  </a:lnTo>
                  <a:lnTo>
                    <a:pt x="26689" y="78937"/>
                  </a:lnTo>
                  <a:lnTo>
                    <a:pt x="26243" y="79623"/>
                  </a:lnTo>
                  <a:lnTo>
                    <a:pt x="25448" y="80366"/>
                  </a:lnTo>
                  <a:lnTo>
                    <a:pt x="20698" y="83413"/>
                  </a:lnTo>
                  <a:lnTo>
                    <a:pt x="17266" y="79578"/>
                  </a:lnTo>
                  <a:lnTo>
                    <a:pt x="17739" y="79408"/>
                  </a:lnTo>
                  <a:lnTo>
                    <a:pt x="17891" y="79505"/>
                  </a:lnTo>
                  <a:lnTo>
                    <a:pt x="18275" y="79409"/>
                  </a:lnTo>
                  <a:lnTo>
                    <a:pt x="18522" y="79278"/>
                  </a:lnTo>
                  <a:lnTo>
                    <a:pt x="18880" y="78841"/>
                  </a:lnTo>
                  <a:lnTo>
                    <a:pt x="19802" y="78368"/>
                  </a:lnTo>
                  <a:lnTo>
                    <a:pt x="19362" y="77345"/>
                  </a:lnTo>
                  <a:lnTo>
                    <a:pt x="19157" y="77224"/>
                  </a:lnTo>
                  <a:lnTo>
                    <a:pt x="18538" y="75884"/>
                  </a:lnTo>
                  <a:lnTo>
                    <a:pt x="17847" y="76340"/>
                  </a:lnTo>
                  <a:lnTo>
                    <a:pt x="15595" y="78225"/>
                  </a:lnTo>
                  <a:lnTo>
                    <a:pt x="11644" y="74113"/>
                  </a:lnTo>
                  <a:lnTo>
                    <a:pt x="12354" y="73656"/>
                  </a:lnTo>
                  <a:lnTo>
                    <a:pt x="13240" y="72502"/>
                  </a:lnTo>
                  <a:lnTo>
                    <a:pt x="13634" y="71899"/>
                  </a:lnTo>
                  <a:lnTo>
                    <a:pt x="13623" y="71642"/>
                  </a:lnTo>
                  <a:lnTo>
                    <a:pt x="13493" y="71560"/>
                  </a:lnTo>
                  <a:lnTo>
                    <a:pt x="13478" y="71414"/>
                  </a:lnTo>
                  <a:lnTo>
                    <a:pt x="16822" y="69900"/>
                  </a:lnTo>
                  <a:lnTo>
                    <a:pt x="17241" y="68797"/>
                  </a:lnTo>
                  <a:lnTo>
                    <a:pt x="16798" y="68599"/>
                  </a:lnTo>
                  <a:lnTo>
                    <a:pt x="16214" y="68700"/>
                  </a:lnTo>
                  <a:lnTo>
                    <a:pt x="15779" y="68922"/>
                  </a:lnTo>
                  <a:lnTo>
                    <a:pt x="15247" y="68723"/>
                  </a:lnTo>
                  <a:lnTo>
                    <a:pt x="15118" y="68280"/>
                  </a:lnTo>
                  <a:lnTo>
                    <a:pt x="15277" y="67907"/>
                  </a:lnTo>
                  <a:lnTo>
                    <a:pt x="14870" y="67981"/>
                  </a:lnTo>
                  <a:lnTo>
                    <a:pt x="13531" y="68714"/>
                  </a:lnTo>
                  <a:lnTo>
                    <a:pt x="12229" y="68606"/>
                  </a:lnTo>
                  <a:lnTo>
                    <a:pt x="12096" y="68260"/>
                  </a:lnTo>
                  <a:lnTo>
                    <a:pt x="12077" y="67999"/>
                  </a:lnTo>
                  <a:lnTo>
                    <a:pt x="12652" y="67366"/>
                  </a:lnTo>
                  <a:lnTo>
                    <a:pt x="13186" y="66508"/>
                  </a:lnTo>
                  <a:lnTo>
                    <a:pt x="13643" y="65942"/>
                  </a:lnTo>
                  <a:lnTo>
                    <a:pt x="14284" y="65633"/>
                  </a:lnTo>
                  <a:lnTo>
                    <a:pt x="15234" y="65421"/>
                  </a:lnTo>
                  <a:lnTo>
                    <a:pt x="16436" y="64982"/>
                  </a:lnTo>
                  <a:lnTo>
                    <a:pt x="17608" y="64264"/>
                  </a:lnTo>
                  <a:lnTo>
                    <a:pt x="18248" y="63560"/>
                  </a:lnTo>
                  <a:lnTo>
                    <a:pt x="17738" y="63702"/>
                  </a:lnTo>
                  <a:lnTo>
                    <a:pt x="17137" y="64066"/>
                  </a:lnTo>
                  <a:lnTo>
                    <a:pt x="13624" y="64918"/>
                  </a:lnTo>
                  <a:lnTo>
                    <a:pt x="13172" y="65074"/>
                  </a:lnTo>
                  <a:lnTo>
                    <a:pt x="13016" y="65268"/>
                  </a:lnTo>
                  <a:lnTo>
                    <a:pt x="11978" y="65435"/>
                  </a:lnTo>
                  <a:lnTo>
                    <a:pt x="11036" y="66079"/>
                  </a:lnTo>
                  <a:lnTo>
                    <a:pt x="10813" y="65822"/>
                  </a:lnTo>
                  <a:lnTo>
                    <a:pt x="8569" y="66344"/>
                  </a:lnTo>
                  <a:lnTo>
                    <a:pt x="6240" y="66508"/>
                  </a:lnTo>
                  <a:lnTo>
                    <a:pt x="4744" y="66933"/>
                  </a:lnTo>
                  <a:lnTo>
                    <a:pt x="2541" y="64880"/>
                  </a:lnTo>
                  <a:lnTo>
                    <a:pt x="0" y="62608"/>
                  </a:lnTo>
                  <a:lnTo>
                    <a:pt x="541" y="62334"/>
                  </a:lnTo>
                  <a:lnTo>
                    <a:pt x="1536" y="62022"/>
                  </a:lnTo>
                  <a:lnTo>
                    <a:pt x="2586" y="61364"/>
                  </a:lnTo>
                  <a:lnTo>
                    <a:pt x="3848" y="60113"/>
                  </a:lnTo>
                  <a:lnTo>
                    <a:pt x="4191" y="59863"/>
                  </a:lnTo>
                  <a:lnTo>
                    <a:pt x="4446" y="59785"/>
                  </a:lnTo>
                  <a:lnTo>
                    <a:pt x="5256" y="59996"/>
                  </a:lnTo>
                  <a:lnTo>
                    <a:pt x="6206" y="59880"/>
                  </a:lnTo>
                  <a:lnTo>
                    <a:pt x="8622" y="59276"/>
                  </a:lnTo>
                  <a:lnTo>
                    <a:pt x="9886" y="58559"/>
                  </a:lnTo>
                  <a:lnTo>
                    <a:pt x="10794" y="58137"/>
                  </a:lnTo>
                  <a:lnTo>
                    <a:pt x="11322" y="58005"/>
                  </a:lnTo>
                  <a:lnTo>
                    <a:pt x="12330" y="57602"/>
                  </a:lnTo>
                  <a:lnTo>
                    <a:pt x="14771" y="56150"/>
                  </a:lnTo>
                  <a:lnTo>
                    <a:pt x="17399" y="53903"/>
                  </a:lnTo>
                  <a:lnTo>
                    <a:pt x="18914" y="52279"/>
                  </a:lnTo>
                  <a:lnTo>
                    <a:pt x="19313" y="52013"/>
                  </a:lnTo>
                  <a:lnTo>
                    <a:pt x="21368" y="50974"/>
                  </a:lnTo>
                  <a:lnTo>
                    <a:pt x="20566" y="49871"/>
                  </a:lnTo>
                  <a:lnTo>
                    <a:pt x="20965" y="49772"/>
                  </a:lnTo>
                  <a:lnTo>
                    <a:pt x="22186" y="49045"/>
                  </a:lnTo>
                  <a:lnTo>
                    <a:pt x="22383" y="48870"/>
                  </a:lnTo>
                  <a:lnTo>
                    <a:pt x="23014" y="47842"/>
                  </a:lnTo>
                  <a:lnTo>
                    <a:pt x="23088" y="47551"/>
                  </a:lnTo>
                  <a:lnTo>
                    <a:pt x="22490" y="46617"/>
                  </a:lnTo>
                  <a:lnTo>
                    <a:pt x="22289" y="46452"/>
                  </a:lnTo>
                  <a:lnTo>
                    <a:pt x="22014" y="46385"/>
                  </a:lnTo>
                  <a:lnTo>
                    <a:pt x="22241" y="45699"/>
                  </a:lnTo>
                  <a:lnTo>
                    <a:pt x="22534" y="45315"/>
                  </a:lnTo>
                  <a:lnTo>
                    <a:pt x="22931" y="45173"/>
                  </a:lnTo>
                  <a:lnTo>
                    <a:pt x="23607" y="45359"/>
                  </a:lnTo>
                  <a:lnTo>
                    <a:pt x="24247" y="45963"/>
                  </a:lnTo>
                  <a:lnTo>
                    <a:pt x="24742" y="46827"/>
                  </a:lnTo>
                  <a:lnTo>
                    <a:pt x="24975" y="46826"/>
                  </a:lnTo>
                  <a:lnTo>
                    <a:pt x="24939" y="46602"/>
                  </a:lnTo>
                  <a:lnTo>
                    <a:pt x="24596" y="45776"/>
                  </a:lnTo>
                  <a:lnTo>
                    <a:pt x="24518" y="45121"/>
                  </a:lnTo>
                  <a:lnTo>
                    <a:pt x="24779" y="44980"/>
                  </a:lnTo>
                  <a:lnTo>
                    <a:pt x="24547" y="44454"/>
                  </a:lnTo>
                  <a:lnTo>
                    <a:pt x="24306" y="44238"/>
                  </a:lnTo>
                  <a:lnTo>
                    <a:pt x="23577" y="43981"/>
                  </a:lnTo>
                  <a:lnTo>
                    <a:pt x="23528" y="43843"/>
                  </a:lnTo>
                  <a:lnTo>
                    <a:pt x="24514" y="43412"/>
                  </a:lnTo>
                  <a:lnTo>
                    <a:pt x="24542" y="43111"/>
                  </a:lnTo>
                  <a:lnTo>
                    <a:pt x="23780" y="43343"/>
                  </a:lnTo>
                  <a:lnTo>
                    <a:pt x="23576" y="43183"/>
                  </a:lnTo>
                  <a:lnTo>
                    <a:pt x="23519" y="42999"/>
                  </a:lnTo>
                  <a:lnTo>
                    <a:pt x="24287" y="41773"/>
                  </a:lnTo>
                  <a:lnTo>
                    <a:pt x="25135" y="40155"/>
                  </a:lnTo>
                  <a:lnTo>
                    <a:pt x="26264" y="41117"/>
                  </a:lnTo>
                  <a:lnTo>
                    <a:pt x="26635" y="41318"/>
                  </a:lnTo>
                  <a:lnTo>
                    <a:pt x="26947" y="41668"/>
                  </a:lnTo>
                  <a:lnTo>
                    <a:pt x="26847" y="42119"/>
                  </a:lnTo>
                  <a:lnTo>
                    <a:pt x="26977" y="42652"/>
                  </a:lnTo>
                  <a:lnTo>
                    <a:pt x="27742" y="43030"/>
                  </a:lnTo>
                  <a:lnTo>
                    <a:pt x="27917" y="43020"/>
                  </a:lnTo>
                  <a:lnTo>
                    <a:pt x="28507" y="43032"/>
                  </a:lnTo>
                  <a:lnTo>
                    <a:pt x="29024" y="43043"/>
                  </a:lnTo>
                  <a:lnTo>
                    <a:pt x="29818" y="43219"/>
                  </a:lnTo>
                  <a:lnTo>
                    <a:pt x="29930" y="43511"/>
                  </a:lnTo>
                  <a:lnTo>
                    <a:pt x="29922" y="43859"/>
                  </a:lnTo>
                  <a:lnTo>
                    <a:pt x="30063" y="44125"/>
                  </a:lnTo>
                  <a:lnTo>
                    <a:pt x="30269" y="44353"/>
                  </a:lnTo>
                  <a:lnTo>
                    <a:pt x="30794" y="44993"/>
                  </a:lnTo>
                  <a:lnTo>
                    <a:pt x="31644" y="46834"/>
                  </a:lnTo>
                  <a:lnTo>
                    <a:pt x="32964" y="46424"/>
                  </a:lnTo>
                  <a:lnTo>
                    <a:pt x="34410" y="45583"/>
                  </a:lnTo>
                  <a:lnTo>
                    <a:pt x="34823" y="45573"/>
                  </a:lnTo>
                  <a:lnTo>
                    <a:pt x="35793" y="45177"/>
                  </a:lnTo>
                  <a:lnTo>
                    <a:pt x="36628" y="44825"/>
                  </a:lnTo>
                  <a:lnTo>
                    <a:pt x="37663" y="44248"/>
                  </a:lnTo>
                  <a:lnTo>
                    <a:pt x="38714" y="43850"/>
                  </a:lnTo>
                  <a:lnTo>
                    <a:pt x="39153" y="43640"/>
                  </a:lnTo>
                  <a:lnTo>
                    <a:pt x="39531" y="43459"/>
                  </a:lnTo>
                  <a:lnTo>
                    <a:pt x="40044" y="43214"/>
                  </a:lnTo>
                  <a:lnTo>
                    <a:pt x="40607" y="42840"/>
                  </a:lnTo>
                  <a:lnTo>
                    <a:pt x="41792" y="42054"/>
                  </a:lnTo>
                  <a:lnTo>
                    <a:pt x="42715" y="41585"/>
                  </a:lnTo>
                  <a:lnTo>
                    <a:pt x="45365" y="40025"/>
                  </a:lnTo>
                  <a:lnTo>
                    <a:pt x="46326" y="39478"/>
                  </a:lnTo>
                  <a:lnTo>
                    <a:pt x="46727" y="39164"/>
                  </a:lnTo>
                  <a:lnTo>
                    <a:pt x="47723" y="38736"/>
                  </a:lnTo>
                  <a:lnTo>
                    <a:pt x="48882" y="37870"/>
                  </a:lnTo>
                  <a:lnTo>
                    <a:pt x="48803" y="37693"/>
                  </a:lnTo>
                  <a:lnTo>
                    <a:pt x="48867" y="37528"/>
                  </a:lnTo>
                  <a:lnTo>
                    <a:pt x="49213" y="37259"/>
                  </a:lnTo>
                  <a:lnTo>
                    <a:pt x="49475" y="37113"/>
                  </a:lnTo>
                  <a:lnTo>
                    <a:pt x="50252" y="36917"/>
                  </a:lnTo>
                  <a:lnTo>
                    <a:pt x="50731" y="36921"/>
                  </a:lnTo>
                  <a:lnTo>
                    <a:pt x="50802" y="36488"/>
                  </a:lnTo>
                  <a:lnTo>
                    <a:pt x="51490" y="35922"/>
                  </a:lnTo>
                  <a:lnTo>
                    <a:pt x="53639" y="34828"/>
                  </a:lnTo>
                  <a:lnTo>
                    <a:pt x="54782" y="33971"/>
                  </a:lnTo>
                  <a:lnTo>
                    <a:pt x="54929" y="33669"/>
                  </a:lnTo>
                  <a:lnTo>
                    <a:pt x="55497" y="33123"/>
                  </a:lnTo>
                  <a:lnTo>
                    <a:pt x="58106" y="31446"/>
                  </a:lnTo>
                  <a:lnTo>
                    <a:pt x="58065" y="31609"/>
                  </a:lnTo>
                  <a:lnTo>
                    <a:pt x="58191" y="31776"/>
                  </a:lnTo>
                  <a:lnTo>
                    <a:pt x="58597" y="31914"/>
                  </a:lnTo>
                  <a:lnTo>
                    <a:pt x="60806" y="32045"/>
                  </a:lnTo>
                  <a:lnTo>
                    <a:pt x="60824" y="32518"/>
                  </a:lnTo>
                  <a:lnTo>
                    <a:pt x="60010" y="32909"/>
                  </a:lnTo>
                  <a:lnTo>
                    <a:pt x="59352" y="33039"/>
                  </a:lnTo>
                  <a:lnTo>
                    <a:pt x="59095" y="33222"/>
                  </a:lnTo>
                  <a:lnTo>
                    <a:pt x="58552" y="33691"/>
                  </a:lnTo>
                  <a:lnTo>
                    <a:pt x="58184" y="34413"/>
                  </a:lnTo>
                  <a:lnTo>
                    <a:pt x="58456" y="36018"/>
                  </a:lnTo>
                  <a:lnTo>
                    <a:pt x="58705" y="36313"/>
                  </a:lnTo>
                  <a:lnTo>
                    <a:pt x="59827" y="37069"/>
                  </a:lnTo>
                  <a:lnTo>
                    <a:pt x="60009" y="37582"/>
                  </a:lnTo>
                  <a:lnTo>
                    <a:pt x="59422" y="38372"/>
                  </a:lnTo>
                  <a:lnTo>
                    <a:pt x="59307" y="39173"/>
                  </a:lnTo>
                  <a:lnTo>
                    <a:pt x="59113" y="39310"/>
                  </a:lnTo>
                  <a:lnTo>
                    <a:pt x="56330" y="39664"/>
                  </a:lnTo>
                  <a:lnTo>
                    <a:pt x="55705" y="39966"/>
                  </a:lnTo>
                  <a:lnTo>
                    <a:pt x="55337" y="40044"/>
                  </a:lnTo>
                  <a:lnTo>
                    <a:pt x="54843" y="39925"/>
                  </a:lnTo>
                  <a:lnTo>
                    <a:pt x="53888" y="39240"/>
                  </a:lnTo>
                  <a:lnTo>
                    <a:pt x="53598" y="38842"/>
                  </a:lnTo>
                  <a:lnTo>
                    <a:pt x="53315" y="38716"/>
                  </a:lnTo>
                  <a:lnTo>
                    <a:pt x="53118" y="38794"/>
                  </a:lnTo>
                  <a:lnTo>
                    <a:pt x="53153" y="39219"/>
                  </a:lnTo>
                  <a:lnTo>
                    <a:pt x="53226" y="38906"/>
                  </a:lnTo>
                  <a:lnTo>
                    <a:pt x="53386" y="38842"/>
                  </a:lnTo>
                  <a:lnTo>
                    <a:pt x="53620" y="38984"/>
                  </a:lnTo>
                  <a:lnTo>
                    <a:pt x="53743" y="39252"/>
                  </a:lnTo>
                  <a:lnTo>
                    <a:pt x="53788" y="39680"/>
                  </a:lnTo>
                  <a:lnTo>
                    <a:pt x="54773" y="40004"/>
                  </a:lnTo>
                  <a:lnTo>
                    <a:pt x="57304" y="40349"/>
                  </a:lnTo>
                  <a:lnTo>
                    <a:pt x="57961" y="40297"/>
                  </a:lnTo>
                  <a:lnTo>
                    <a:pt x="58482" y="40044"/>
                  </a:lnTo>
                  <a:lnTo>
                    <a:pt x="59284" y="39505"/>
                  </a:lnTo>
                  <a:lnTo>
                    <a:pt x="59441" y="39016"/>
                  </a:lnTo>
                  <a:lnTo>
                    <a:pt x="60875" y="37542"/>
                  </a:lnTo>
                  <a:lnTo>
                    <a:pt x="60987" y="37128"/>
                  </a:lnTo>
                  <a:lnTo>
                    <a:pt x="61102" y="36957"/>
                  </a:lnTo>
                  <a:lnTo>
                    <a:pt x="61779" y="36912"/>
                  </a:lnTo>
                  <a:lnTo>
                    <a:pt x="62266" y="36544"/>
                  </a:lnTo>
                  <a:lnTo>
                    <a:pt x="62441" y="36298"/>
                  </a:lnTo>
                  <a:lnTo>
                    <a:pt x="62872" y="36030"/>
                  </a:lnTo>
                  <a:lnTo>
                    <a:pt x="63794" y="35870"/>
                  </a:lnTo>
                  <a:lnTo>
                    <a:pt x="64065" y="35896"/>
                  </a:lnTo>
                  <a:lnTo>
                    <a:pt x="64630" y="36064"/>
                  </a:lnTo>
                  <a:lnTo>
                    <a:pt x="65176" y="37402"/>
                  </a:lnTo>
                  <a:lnTo>
                    <a:pt x="65325" y="37908"/>
                  </a:lnTo>
                  <a:lnTo>
                    <a:pt x="65042" y="38299"/>
                  </a:lnTo>
                  <a:lnTo>
                    <a:pt x="65239" y="38411"/>
                  </a:lnTo>
                  <a:lnTo>
                    <a:pt x="65919" y="38612"/>
                  </a:lnTo>
                  <a:lnTo>
                    <a:pt x="65105" y="38891"/>
                  </a:lnTo>
                  <a:lnTo>
                    <a:pt x="64662" y="39170"/>
                  </a:lnTo>
                  <a:lnTo>
                    <a:pt x="63878" y="39930"/>
                  </a:lnTo>
                  <a:lnTo>
                    <a:pt x="63662" y="40369"/>
                  </a:lnTo>
                  <a:lnTo>
                    <a:pt x="64197" y="40053"/>
                  </a:lnTo>
                  <a:lnTo>
                    <a:pt x="65365" y="39610"/>
                  </a:lnTo>
                  <a:lnTo>
                    <a:pt x="67029" y="39383"/>
                  </a:lnTo>
                  <a:lnTo>
                    <a:pt x="67672" y="39413"/>
                  </a:lnTo>
                  <a:lnTo>
                    <a:pt x="68230" y="39323"/>
                  </a:lnTo>
                  <a:lnTo>
                    <a:pt x="68988" y="39040"/>
                  </a:lnTo>
                  <a:lnTo>
                    <a:pt x="69772" y="38605"/>
                  </a:lnTo>
                  <a:lnTo>
                    <a:pt x="71168" y="38086"/>
                  </a:lnTo>
                  <a:lnTo>
                    <a:pt x="72140" y="37090"/>
                  </a:lnTo>
                  <a:lnTo>
                    <a:pt x="72910" y="36801"/>
                  </a:lnTo>
                  <a:lnTo>
                    <a:pt x="73990" y="36137"/>
                  </a:lnTo>
                  <a:lnTo>
                    <a:pt x="76239" y="34225"/>
                  </a:lnTo>
                  <a:lnTo>
                    <a:pt x="79196" y="32526"/>
                  </a:lnTo>
                  <a:lnTo>
                    <a:pt x="79576" y="32202"/>
                  </a:lnTo>
                  <a:lnTo>
                    <a:pt x="81822" y="30892"/>
                  </a:lnTo>
                  <a:lnTo>
                    <a:pt x="82369" y="30727"/>
                  </a:lnTo>
                  <a:lnTo>
                    <a:pt x="83192" y="30290"/>
                  </a:lnTo>
                  <a:lnTo>
                    <a:pt x="83516" y="29879"/>
                  </a:lnTo>
                  <a:lnTo>
                    <a:pt x="84329" y="29325"/>
                  </a:lnTo>
                  <a:lnTo>
                    <a:pt x="83854" y="28532"/>
                  </a:lnTo>
                  <a:lnTo>
                    <a:pt x="86838" y="27349"/>
                  </a:lnTo>
                  <a:lnTo>
                    <a:pt x="88360" y="27090"/>
                  </a:lnTo>
                  <a:lnTo>
                    <a:pt x="88999" y="26824"/>
                  </a:lnTo>
                  <a:lnTo>
                    <a:pt x="89837" y="26254"/>
                  </a:lnTo>
                  <a:lnTo>
                    <a:pt x="90591" y="25919"/>
                  </a:lnTo>
                  <a:lnTo>
                    <a:pt x="91235" y="25450"/>
                  </a:lnTo>
                  <a:lnTo>
                    <a:pt x="92535" y="24727"/>
                  </a:lnTo>
                  <a:lnTo>
                    <a:pt x="94788" y="20620"/>
                  </a:lnTo>
                  <a:lnTo>
                    <a:pt x="93590" y="20134"/>
                  </a:lnTo>
                  <a:lnTo>
                    <a:pt x="91298" y="21618"/>
                  </a:lnTo>
                  <a:lnTo>
                    <a:pt x="88584" y="20177"/>
                  </a:lnTo>
                  <a:lnTo>
                    <a:pt x="88949" y="19562"/>
                  </a:lnTo>
                  <a:lnTo>
                    <a:pt x="89351" y="19395"/>
                  </a:lnTo>
                  <a:lnTo>
                    <a:pt x="89757" y="19335"/>
                  </a:lnTo>
                  <a:lnTo>
                    <a:pt x="90635" y="18896"/>
                  </a:lnTo>
                  <a:lnTo>
                    <a:pt x="90903" y="18551"/>
                  </a:lnTo>
                  <a:lnTo>
                    <a:pt x="88817" y="15611"/>
                  </a:lnTo>
                  <a:lnTo>
                    <a:pt x="90967" y="14450"/>
                  </a:lnTo>
                  <a:lnTo>
                    <a:pt x="93170" y="13260"/>
                  </a:lnTo>
                  <a:lnTo>
                    <a:pt x="94781" y="12168"/>
                  </a:lnTo>
                  <a:lnTo>
                    <a:pt x="95571" y="11703"/>
                  </a:lnTo>
                  <a:lnTo>
                    <a:pt x="95947" y="11482"/>
                  </a:lnTo>
                  <a:lnTo>
                    <a:pt x="96348" y="11246"/>
                  </a:lnTo>
                  <a:lnTo>
                    <a:pt x="96735" y="11086"/>
                  </a:lnTo>
                  <a:lnTo>
                    <a:pt x="97226" y="10884"/>
                  </a:lnTo>
                  <a:lnTo>
                    <a:pt x="97827" y="10538"/>
                  </a:lnTo>
                  <a:lnTo>
                    <a:pt x="99010" y="9462"/>
                  </a:lnTo>
                  <a:lnTo>
                    <a:pt x="100241" y="8674"/>
                  </a:lnTo>
                  <a:lnTo>
                    <a:pt x="102087" y="6543"/>
                  </a:lnTo>
                  <a:lnTo>
                    <a:pt x="102427" y="6035"/>
                  </a:lnTo>
                  <a:lnTo>
                    <a:pt x="102738" y="5290"/>
                  </a:lnTo>
                  <a:lnTo>
                    <a:pt x="102943" y="5427"/>
                  </a:lnTo>
                  <a:lnTo>
                    <a:pt x="104782" y="7156"/>
                  </a:lnTo>
                  <a:lnTo>
                    <a:pt x="106090" y="7260"/>
                  </a:lnTo>
                  <a:lnTo>
                    <a:pt x="107486" y="7311"/>
                  </a:lnTo>
                  <a:lnTo>
                    <a:pt x="107743" y="7512"/>
                  </a:lnTo>
                  <a:lnTo>
                    <a:pt x="108802" y="7167"/>
                  </a:lnTo>
                  <a:lnTo>
                    <a:pt x="109491" y="7263"/>
                  </a:lnTo>
                  <a:lnTo>
                    <a:pt x="109997" y="8730"/>
                  </a:lnTo>
                  <a:lnTo>
                    <a:pt x="110539" y="9255"/>
                  </a:lnTo>
                  <a:lnTo>
                    <a:pt x="111202" y="9572"/>
                  </a:lnTo>
                  <a:lnTo>
                    <a:pt x="111857" y="9869"/>
                  </a:lnTo>
                  <a:lnTo>
                    <a:pt x="112358" y="10357"/>
                  </a:lnTo>
                  <a:lnTo>
                    <a:pt x="112735" y="10347"/>
                  </a:lnTo>
                  <a:lnTo>
                    <a:pt x="112985" y="9986"/>
                  </a:lnTo>
                  <a:lnTo>
                    <a:pt x="113301" y="9706"/>
                  </a:lnTo>
                  <a:lnTo>
                    <a:pt x="115396" y="8605"/>
                  </a:lnTo>
                  <a:lnTo>
                    <a:pt x="115757" y="8139"/>
                  </a:lnTo>
                  <a:lnTo>
                    <a:pt x="117727" y="6151"/>
                  </a:lnTo>
                  <a:lnTo>
                    <a:pt x="120229" y="5303"/>
                  </a:lnTo>
                  <a:lnTo>
                    <a:pt x="121502" y="4577"/>
                  </a:lnTo>
                  <a:lnTo>
                    <a:pt x="122299" y="3937"/>
                  </a:lnTo>
                  <a:lnTo>
                    <a:pt x="122391" y="3804"/>
                  </a:lnTo>
                  <a:lnTo>
                    <a:pt x="122368" y="3533"/>
                  </a:lnTo>
                  <a:lnTo>
                    <a:pt x="122456" y="3338"/>
                  </a:lnTo>
                  <a:lnTo>
                    <a:pt x="123609" y="2832"/>
                  </a:lnTo>
                  <a:lnTo>
                    <a:pt x="123841" y="2575"/>
                  </a:lnTo>
                  <a:lnTo>
                    <a:pt x="124800" y="2119"/>
                  </a:lnTo>
                  <a:lnTo>
                    <a:pt x="125491" y="1637"/>
                  </a:lnTo>
                  <a:lnTo>
                    <a:pt x="126095" y="1114"/>
                  </a:lnTo>
                  <a:lnTo>
                    <a:pt x="126683" y="377"/>
                  </a:lnTo>
                  <a:lnTo>
                    <a:pt x="127116" y="0"/>
                  </a:lnTo>
                  <a:lnTo>
                    <a:pt x="127314" y="26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3" name="pg254">
              <a:extLst>
                <a:ext uri="{FF2B5EF4-FFF2-40B4-BE49-F238E27FC236}">
                  <a16:creationId xmlns:a16="http://schemas.microsoft.com/office/drawing/2014/main" id="{B719A195-3C4C-B144-AF60-F75B38EB4334}"/>
                </a:ext>
              </a:extLst>
            </p:cNvPr>
            <p:cNvSpPr/>
            <p:nvPr/>
          </p:nvSpPr>
          <p:spPr>
            <a:xfrm>
              <a:off x="6533552" y="3421414"/>
              <a:ext cx="9892" cy="5574"/>
            </a:xfrm>
            <a:custGeom>
              <a:avLst/>
              <a:gdLst/>
              <a:ahLst/>
              <a:cxnLst/>
              <a:rect l="0" t="0" r="0" b="0"/>
              <a:pathLst>
                <a:path w="9892" h="5574">
                  <a:moveTo>
                    <a:pt x="9711" y="1903"/>
                  </a:moveTo>
                  <a:lnTo>
                    <a:pt x="9537" y="1974"/>
                  </a:lnTo>
                  <a:lnTo>
                    <a:pt x="9490" y="1443"/>
                  </a:lnTo>
                  <a:lnTo>
                    <a:pt x="9602" y="1041"/>
                  </a:lnTo>
                  <a:lnTo>
                    <a:pt x="9892" y="673"/>
                  </a:lnTo>
                  <a:lnTo>
                    <a:pt x="9855" y="498"/>
                  </a:lnTo>
                  <a:lnTo>
                    <a:pt x="9569" y="294"/>
                  </a:lnTo>
                  <a:lnTo>
                    <a:pt x="9395" y="497"/>
                  </a:lnTo>
                  <a:lnTo>
                    <a:pt x="9025" y="402"/>
                  </a:lnTo>
                  <a:lnTo>
                    <a:pt x="8721" y="0"/>
                  </a:lnTo>
                  <a:lnTo>
                    <a:pt x="8535" y="407"/>
                  </a:lnTo>
                  <a:lnTo>
                    <a:pt x="8456" y="947"/>
                  </a:lnTo>
                  <a:lnTo>
                    <a:pt x="8062" y="1151"/>
                  </a:lnTo>
                  <a:lnTo>
                    <a:pt x="7338" y="1434"/>
                  </a:lnTo>
                  <a:lnTo>
                    <a:pt x="6793" y="1296"/>
                  </a:lnTo>
                  <a:lnTo>
                    <a:pt x="6586" y="841"/>
                  </a:lnTo>
                  <a:lnTo>
                    <a:pt x="6322" y="581"/>
                  </a:lnTo>
                  <a:lnTo>
                    <a:pt x="6022" y="603"/>
                  </a:lnTo>
                  <a:lnTo>
                    <a:pt x="6022" y="774"/>
                  </a:lnTo>
                  <a:lnTo>
                    <a:pt x="5858" y="1128"/>
                  </a:lnTo>
                  <a:lnTo>
                    <a:pt x="5506" y="1251"/>
                  </a:lnTo>
                  <a:lnTo>
                    <a:pt x="4953" y="1176"/>
                  </a:lnTo>
                  <a:lnTo>
                    <a:pt x="4675" y="1429"/>
                  </a:lnTo>
                  <a:lnTo>
                    <a:pt x="4422" y="1507"/>
                  </a:lnTo>
                  <a:lnTo>
                    <a:pt x="4255" y="1668"/>
                  </a:lnTo>
                  <a:lnTo>
                    <a:pt x="3858" y="1742"/>
                  </a:lnTo>
                  <a:lnTo>
                    <a:pt x="3097" y="2576"/>
                  </a:lnTo>
                  <a:lnTo>
                    <a:pt x="2589" y="2710"/>
                  </a:lnTo>
                  <a:lnTo>
                    <a:pt x="2507" y="2892"/>
                  </a:lnTo>
                  <a:lnTo>
                    <a:pt x="2196" y="3090"/>
                  </a:lnTo>
                  <a:lnTo>
                    <a:pt x="1947" y="3052"/>
                  </a:lnTo>
                  <a:lnTo>
                    <a:pt x="1695" y="3198"/>
                  </a:lnTo>
                  <a:lnTo>
                    <a:pt x="1343" y="3168"/>
                  </a:lnTo>
                  <a:lnTo>
                    <a:pt x="1083" y="3272"/>
                  </a:lnTo>
                  <a:lnTo>
                    <a:pt x="890" y="3224"/>
                  </a:lnTo>
                  <a:lnTo>
                    <a:pt x="756" y="3309"/>
                  </a:lnTo>
                  <a:lnTo>
                    <a:pt x="330" y="3350"/>
                  </a:lnTo>
                  <a:lnTo>
                    <a:pt x="196" y="3645"/>
                  </a:lnTo>
                  <a:lnTo>
                    <a:pt x="226" y="4091"/>
                  </a:lnTo>
                  <a:lnTo>
                    <a:pt x="0" y="4307"/>
                  </a:lnTo>
                  <a:lnTo>
                    <a:pt x="181" y="4758"/>
                  </a:lnTo>
                  <a:lnTo>
                    <a:pt x="793" y="5433"/>
                  </a:lnTo>
                  <a:lnTo>
                    <a:pt x="1027" y="5533"/>
                  </a:lnTo>
                  <a:lnTo>
                    <a:pt x="1380" y="5574"/>
                  </a:lnTo>
                  <a:lnTo>
                    <a:pt x="1565" y="5514"/>
                  </a:lnTo>
                  <a:lnTo>
                    <a:pt x="2489" y="4944"/>
                  </a:lnTo>
                  <a:lnTo>
                    <a:pt x="2693" y="4885"/>
                  </a:lnTo>
                  <a:lnTo>
                    <a:pt x="2882" y="4866"/>
                  </a:lnTo>
                  <a:lnTo>
                    <a:pt x="3167" y="5224"/>
                  </a:lnTo>
                  <a:lnTo>
                    <a:pt x="3460" y="5347"/>
                  </a:lnTo>
                  <a:lnTo>
                    <a:pt x="4362" y="5131"/>
                  </a:lnTo>
                  <a:lnTo>
                    <a:pt x="4462" y="4818"/>
                  </a:lnTo>
                  <a:lnTo>
                    <a:pt x="4455" y="4595"/>
                  </a:lnTo>
                  <a:lnTo>
                    <a:pt x="4329" y="4386"/>
                  </a:lnTo>
                  <a:lnTo>
                    <a:pt x="4414" y="4088"/>
                  </a:lnTo>
                  <a:lnTo>
                    <a:pt x="5620" y="2811"/>
                  </a:lnTo>
                  <a:lnTo>
                    <a:pt x="5943" y="2610"/>
                  </a:lnTo>
                  <a:lnTo>
                    <a:pt x="7189" y="2678"/>
                  </a:lnTo>
                  <a:lnTo>
                    <a:pt x="8673" y="3301"/>
                  </a:lnTo>
                  <a:lnTo>
                    <a:pt x="8335" y="4042"/>
                  </a:lnTo>
                  <a:lnTo>
                    <a:pt x="8125" y="4294"/>
                  </a:lnTo>
                  <a:lnTo>
                    <a:pt x="8294" y="4265"/>
                  </a:lnTo>
                  <a:lnTo>
                    <a:pt x="9018" y="4008"/>
                  </a:lnTo>
                  <a:lnTo>
                    <a:pt x="9470" y="3345"/>
                  </a:lnTo>
                  <a:lnTo>
                    <a:pt x="9618" y="232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4" name="pg255">
              <a:extLst>
                <a:ext uri="{FF2B5EF4-FFF2-40B4-BE49-F238E27FC236}">
                  <a16:creationId xmlns:a16="http://schemas.microsoft.com/office/drawing/2014/main" id="{93867291-6730-C14C-A2D5-0D1A04E152FC}"/>
                </a:ext>
              </a:extLst>
            </p:cNvPr>
            <p:cNvSpPr/>
            <p:nvPr/>
          </p:nvSpPr>
          <p:spPr>
            <a:xfrm>
              <a:off x="6147201" y="3420138"/>
              <a:ext cx="279327" cy="117999"/>
            </a:xfrm>
            <a:custGeom>
              <a:avLst/>
              <a:gdLst/>
              <a:ahLst/>
              <a:cxnLst/>
              <a:rect l="0" t="0" r="0" b="0"/>
              <a:pathLst>
                <a:path w="279327" h="117999">
                  <a:moveTo>
                    <a:pt x="176156" y="1669"/>
                  </a:moveTo>
                  <a:lnTo>
                    <a:pt x="176680" y="1452"/>
                  </a:lnTo>
                  <a:lnTo>
                    <a:pt x="177292" y="837"/>
                  </a:lnTo>
                  <a:lnTo>
                    <a:pt x="178030" y="338"/>
                  </a:lnTo>
                  <a:lnTo>
                    <a:pt x="178746" y="0"/>
                  </a:lnTo>
                  <a:lnTo>
                    <a:pt x="179095" y="93"/>
                  </a:lnTo>
                  <a:lnTo>
                    <a:pt x="179688" y="897"/>
                  </a:lnTo>
                  <a:lnTo>
                    <a:pt x="178841" y="1010"/>
                  </a:lnTo>
                  <a:lnTo>
                    <a:pt x="178115" y="1700"/>
                  </a:lnTo>
                  <a:lnTo>
                    <a:pt x="178241" y="1977"/>
                  </a:lnTo>
                  <a:lnTo>
                    <a:pt x="178624" y="2498"/>
                  </a:lnTo>
                  <a:lnTo>
                    <a:pt x="179291" y="3202"/>
                  </a:lnTo>
                  <a:lnTo>
                    <a:pt x="179447" y="3191"/>
                  </a:lnTo>
                  <a:lnTo>
                    <a:pt x="179562" y="3600"/>
                  </a:lnTo>
                  <a:lnTo>
                    <a:pt x="179654" y="4848"/>
                  </a:lnTo>
                  <a:lnTo>
                    <a:pt x="179621" y="5190"/>
                  </a:lnTo>
                  <a:lnTo>
                    <a:pt x="179435" y="5555"/>
                  </a:lnTo>
                  <a:lnTo>
                    <a:pt x="179469" y="5771"/>
                  </a:lnTo>
                  <a:lnTo>
                    <a:pt x="180262" y="6268"/>
                  </a:lnTo>
                  <a:lnTo>
                    <a:pt x="180629" y="6617"/>
                  </a:lnTo>
                  <a:lnTo>
                    <a:pt x="181174" y="7336"/>
                  </a:lnTo>
                  <a:lnTo>
                    <a:pt x="181163" y="8226"/>
                  </a:lnTo>
                  <a:lnTo>
                    <a:pt x="180847" y="8937"/>
                  </a:lnTo>
                  <a:lnTo>
                    <a:pt x="180958" y="9392"/>
                  </a:lnTo>
                  <a:lnTo>
                    <a:pt x="181395" y="9422"/>
                  </a:lnTo>
                  <a:lnTo>
                    <a:pt x="181625" y="9247"/>
                  </a:lnTo>
                  <a:lnTo>
                    <a:pt x="181930" y="8825"/>
                  </a:lnTo>
                  <a:lnTo>
                    <a:pt x="183298" y="8439"/>
                  </a:lnTo>
                  <a:lnTo>
                    <a:pt x="183499" y="8130"/>
                  </a:lnTo>
                  <a:lnTo>
                    <a:pt x="183699" y="7571"/>
                  </a:lnTo>
                  <a:lnTo>
                    <a:pt x="183977" y="7382"/>
                  </a:lnTo>
                  <a:lnTo>
                    <a:pt x="184520" y="7211"/>
                  </a:lnTo>
                  <a:lnTo>
                    <a:pt x="184801" y="7228"/>
                  </a:lnTo>
                  <a:lnTo>
                    <a:pt x="185535" y="11050"/>
                  </a:lnTo>
                  <a:lnTo>
                    <a:pt x="185855" y="12634"/>
                  </a:lnTo>
                  <a:lnTo>
                    <a:pt x="186209" y="12631"/>
                  </a:lnTo>
                  <a:lnTo>
                    <a:pt x="186385" y="12733"/>
                  </a:lnTo>
                  <a:lnTo>
                    <a:pt x="186304" y="13444"/>
                  </a:lnTo>
                  <a:lnTo>
                    <a:pt x="186083" y="13871"/>
                  </a:lnTo>
                  <a:lnTo>
                    <a:pt x="186335" y="15234"/>
                  </a:lnTo>
                  <a:lnTo>
                    <a:pt x="186761" y="15656"/>
                  </a:lnTo>
                  <a:lnTo>
                    <a:pt x="187232" y="15987"/>
                  </a:lnTo>
                  <a:lnTo>
                    <a:pt x="187658" y="16073"/>
                  </a:lnTo>
                  <a:lnTo>
                    <a:pt x="187728" y="15879"/>
                  </a:lnTo>
                  <a:lnTo>
                    <a:pt x="188232" y="15559"/>
                  </a:lnTo>
                  <a:lnTo>
                    <a:pt x="188758" y="15358"/>
                  </a:lnTo>
                  <a:lnTo>
                    <a:pt x="189462" y="15528"/>
                  </a:lnTo>
                  <a:lnTo>
                    <a:pt x="189229" y="15726"/>
                  </a:lnTo>
                  <a:lnTo>
                    <a:pt x="189344" y="16839"/>
                  </a:lnTo>
                  <a:lnTo>
                    <a:pt x="189763" y="17267"/>
                  </a:lnTo>
                  <a:lnTo>
                    <a:pt x="190037" y="17327"/>
                  </a:lnTo>
                  <a:lnTo>
                    <a:pt x="189519" y="18001"/>
                  </a:lnTo>
                  <a:lnTo>
                    <a:pt x="189299" y="18130"/>
                  </a:lnTo>
                  <a:lnTo>
                    <a:pt x="188737" y="17519"/>
                  </a:lnTo>
                  <a:lnTo>
                    <a:pt x="187656" y="17243"/>
                  </a:lnTo>
                  <a:lnTo>
                    <a:pt x="187730" y="17653"/>
                  </a:lnTo>
                  <a:lnTo>
                    <a:pt x="188122" y="18549"/>
                  </a:lnTo>
                  <a:lnTo>
                    <a:pt x="188163" y="18988"/>
                  </a:lnTo>
                  <a:lnTo>
                    <a:pt x="190200" y="23085"/>
                  </a:lnTo>
                  <a:lnTo>
                    <a:pt x="190413" y="23229"/>
                  </a:lnTo>
                  <a:lnTo>
                    <a:pt x="190702" y="23765"/>
                  </a:lnTo>
                  <a:lnTo>
                    <a:pt x="190694" y="24384"/>
                  </a:lnTo>
                  <a:lnTo>
                    <a:pt x="190898" y="24398"/>
                  </a:lnTo>
                  <a:lnTo>
                    <a:pt x="191409" y="23892"/>
                  </a:lnTo>
                  <a:lnTo>
                    <a:pt x="192150" y="24428"/>
                  </a:lnTo>
                  <a:lnTo>
                    <a:pt x="192290" y="24782"/>
                  </a:lnTo>
                  <a:lnTo>
                    <a:pt x="192098" y="25080"/>
                  </a:lnTo>
                  <a:lnTo>
                    <a:pt x="192348" y="26134"/>
                  </a:lnTo>
                  <a:lnTo>
                    <a:pt x="193011" y="26449"/>
                  </a:lnTo>
                  <a:lnTo>
                    <a:pt x="193353" y="26886"/>
                  </a:lnTo>
                  <a:lnTo>
                    <a:pt x="193386" y="27139"/>
                  </a:lnTo>
                  <a:lnTo>
                    <a:pt x="193135" y="27377"/>
                  </a:lnTo>
                  <a:lnTo>
                    <a:pt x="193150" y="27593"/>
                  </a:lnTo>
                  <a:lnTo>
                    <a:pt x="193539" y="27587"/>
                  </a:lnTo>
                  <a:lnTo>
                    <a:pt x="193912" y="27683"/>
                  </a:lnTo>
                  <a:lnTo>
                    <a:pt x="193683" y="27806"/>
                  </a:lnTo>
                  <a:lnTo>
                    <a:pt x="193683" y="27936"/>
                  </a:lnTo>
                  <a:lnTo>
                    <a:pt x="193842" y="28055"/>
                  </a:lnTo>
                  <a:lnTo>
                    <a:pt x="193991" y="28140"/>
                  </a:lnTo>
                  <a:lnTo>
                    <a:pt x="194168" y="28119"/>
                  </a:lnTo>
                  <a:lnTo>
                    <a:pt x="194293" y="28441"/>
                  </a:lnTo>
                  <a:lnTo>
                    <a:pt x="194369" y="28988"/>
                  </a:lnTo>
                  <a:lnTo>
                    <a:pt x="194423" y="29432"/>
                  </a:lnTo>
                  <a:lnTo>
                    <a:pt x="194478" y="30199"/>
                  </a:lnTo>
                  <a:lnTo>
                    <a:pt x="194674" y="30334"/>
                  </a:lnTo>
                  <a:lnTo>
                    <a:pt x="194855" y="30815"/>
                  </a:lnTo>
                  <a:lnTo>
                    <a:pt x="194841" y="31120"/>
                  </a:lnTo>
                  <a:lnTo>
                    <a:pt x="195361" y="31266"/>
                  </a:lnTo>
                  <a:lnTo>
                    <a:pt x="195663" y="31285"/>
                  </a:lnTo>
                  <a:lnTo>
                    <a:pt x="195994" y="31364"/>
                  </a:lnTo>
                  <a:lnTo>
                    <a:pt x="196210" y="31483"/>
                  </a:lnTo>
                  <a:lnTo>
                    <a:pt x="196384" y="31625"/>
                  </a:lnTo>
                  <a:lnTo>
                    <a:pt x="196946" y="31988"/>
                  </a:lnTo>
                  <a:lnTo>
                    <a:pt x="198619" y="32849"/>
                  </a:lnTo>
                  <a:lnTo>
                    <a:pt x="199300" y="33017"/>
                  </a:lnTo>
                  <a:lnTo>
                    <a:pt x="199284" y="33219"/>
                  </a:lnTo>
                  <a:lnTo>
                    <a:pt x="199318" y="33363"/>
                  </a:lnTo>
                  <a:lnTo>
                    <a:pt x="199655" y="32786"/>
                  </a:lnTo>
                  <a:lnTo>
                    <a:pt x="199815" y="32124"/>
                  </a:lnTo>
                  <a:lnTo>
                    <a:pt x="200407" y="31904"/>
                  </a:lnTo>
                  <a:lnTo>
                    <a:pt x="200820" y="32277"/>
                  </a:lnTo>
                  <a:lnTo>
                    <a:pt x="201680" y="32116"/>
                  </a:lnTo>
                  <a:lnTo>
                    <a:pt x="202469" y="31833"/>
                  </a:lnTo>
                  <a:lnTo>
                    <a:pt x="203435" y="32387"/>
                  </a:lnTo>
                  <a:lnTo>
                    <a:pt x="203735" y="32279"/>
                  </a:lnTo>
                  <a:lnTo>
                    <a:pt x="204449" y="32242"/>
                  </a:lnTo>
                  <a:lnTo>
                    <a:pt x="204828" y="32408"/>
                  </a:lnTo>
                  <a:lnTo>
                    <a:pt x="205126" y="32256"/>
                  </a:lnTo>
                  <a:lnTo>
                    <a:pt x="205404" y="31869"/>
                  </a:lnTo>
                  <a:lnTo>
                    <a:pt x="205603" y="31761"/>
                  </a:lnTo>
                  <a:lnTo>
                    <a:pt x="206210" y="31857"/>
                  </a:lnTo>
                  <a:lnTo>
                    <a:pt x="206773" y="32163"/>
                  </a:lnTo>
                  <a:lnTo>
                    <a:pt x="207435" y="32285"/>
                  </a:lnTo>
                  <a:lnTo>
                    <a:pt x="207624" y="31988"/>
                  </a:lnTo>
                  <a:lnTo>
                    <a:pt x="207794" y="31876"/>
                  </a:lnTo>
                  <a:lnTo>
                    <a:pt x="208276" y="31764"/>
                  </a:lnTo>
                  <a:lnTo>
                    <a:pt x="209109" y="30714"/>
                  </a:lnTo>
                  <a:lnTo>
                    <a:pt x="209338" y="30807"/>
                  </a:lnTo>
                  <a:lnTo>
                    <a:pt x="209464" y="30010"/>
                  </a:lnTo>
                  <a:lnTo>
                    <a:pt x="209667" y="30241"/>
                  </a:lnTo>
                  <a:lnTo>
                    <a:pt x="209808" y="30639"/>
                  </a:lnTo>
                  <a:lnTo>
                    <a:pt x="210026" y="30777"/>
                  </a:lnTo>
                  <a:lnTo>
                    <a:pt x="211026" y="30837"/>
                  </a:lnTo>
                  <a:lnTo>
                    <a:pt x="211948" y="30632"/>
                  </a:lnTo>
                  <a:lnTo>
                    <a:pt x="212270" y="30699"/>
                  </a:lnTo>
                  <a:lnTo>
                    <a:pt x="212373" y="30960"/>
                  </a:lnTo>
                  <a:lnTo>
                    <a:pt x="212255" y="31150"/>
                  </a:lnTo>
                  <a:lnTo>
                    <a:pt x="212325" y="31634"/>
                  </a:lnTo>
                  <a:lnTo>
                    <a:pt x="212695" y="31883"/>
                  </a:lnTo>
                  <a:lnTo>
                    <a:pt x="213524" y="31958"/>
                  </a:lnTo>
                  <a:lnTo>
                    <a:pt x="214242" y="32674"/>
                  </a:lnTo>
                  <a:lnTo>
                    <a:pt x="214829" y="33056"/>
                  </a:lnTo>
                  <a:lnTo>
                    <a:pt x="214991" y="32489"/>
                  </a:lnTo>
                  <a:lnTo>
                    <a:pt x="215885" y="31058"/>
                  </a:lnTo>
                  <a:lnTo>
                    <a:pt x="215970" y="30256"/>
                  </a:lnTo>
                  <a:lnTo>
                    <a:pt x="216709" y="30611"/>
                  </a:lnTo>
                  <a:lnTo>
                    <a:pt x="217247" y="31111"/>
                  </a:lnTo>
                  <a:lnTo>
                    <a:pt x="217310" y="31792"/>
                  </a:lnTo>
                  <a:lnTo>
                    <a:pt x="216803" y="33502"/>
                  </a:lnTo>
                  <a:lnTo>
                    <a:pt x="216915" y="33730"/>
                  </a:lnTo>
                  <a:lnTo>
                    <a:pt x="217100" y="33748"/>
                  </a:lnTo>
                  <a:lnTo>
                    <a:pt x="217006" y="33617"/>
                  </a:lnTo>
                  <a:lnTo>
                    <a:pt x="216994" y="33453"/>
                  </a:lnTo>
                  <a:lnTo>
                    <a:pt x="217315" y="33111"/>
                  </a:lnTo>
                  <a:lnTo>
                    <a:pt x="217951" y="32805"/>
                  </a:lnTo>
                  <a:lnTo>
                    <a:pt x="218454" y="32845"/>
                  </a:lnTo>
                  <a:lnTo>
                    <a:pt x="219168" y="32428"/>
                  </a:lnTo>
                  <a:lnTo>
                    <a:pt x="219224" y="32569"/>
                  </a:lnTo>
                  <a:lnTo>
                    <a:pt x="219487" y="32625"/>
                  </a:lnTo>
                  <a:lnTo>
                    <a:pt x="219809" y="32390"/>
                  </a:lnTo>
                  <a:lnTo>
                    <a:pt x="220164" y="32457"/>
                  </a:lnTo>
                  <a:lnTo>
                    <a:pt x="220471" y="32613"/>
                  </a:lnTo>
                  <a:lnTo>
                    <a:pt x="220601" y="32803"/>
                  </a:lnTo>
                  <a:lnTo>
                    <a:pt x="220738" y="33072"/>
                  </a:lnTo>
                  <a:lnTo>
                    <a:pt x="220851" y="33832"/>
                  </a:lnTo>
                  <a:lnTo>
                    <a:pt x="220302" y="34299"/>
                  </a:lnTo>
                  <a:lnTo>
                    <a:pt x="219773" y="34435"/>
                  </a:lnTo>
                  <a:lnTo>
                    <a:pt x="220073" y="34677"/>
                  </a:lnTo>
                  <a:lnTo>
                    <a:pt x="220328" y="34665"/>
                  </a:lnTo>
                  <a:lnTo>
                    <a:pt x="220456" y="35369"/>
                  </a:lnTo>
                  <a:lnTo>
                    <a:pt x="220885" y="35719"/>
                  </a:lnTo>
                  <a:lnTo>
                    <a:pt x="220925" y="36169"/>
                  </a:lnTo>
                  <a:lnTo>
                    <a:pt x="221030" y="36367"/>
                  </a:lnTo>
                  <a:lnTo>
                    <a:pt x="221740" y="36736"/>
                  </a:lnTo>
                  <a:lnTo>
                    <a:pt x="221431" y="37116"/>
                  </a:lnTo>
                  <a:lnTo>
                    <a:pt x="221115" y="38049"/>
                  </a:lnTo>
                  <a:lnTo>
                    <a:pt x="221080" y="38325"/>
                  </a:lnTo>
                  <a:lnTo>
                    <a:pt x="221184" y="38664"/>
                  </a:lnTo>
                  <a:lnTo>
                    <a:pt x="221369" y="38898"/>
                  </a:lnTo>
                  <a:lnTo>
                    <a:pt x="221801" y="39054"/>
                  </a:lnTo>
                  <a:lnTo>
                    <a:pt x="222442" y="38965"/>
                  </a:lnTo>
                  <a:lnTo>
                    <a:pt x="222612" y="39086"/>
                  </a:lnTo>
                  <a:lnTo>
                    <a:pt x="222430" y="39633"/>
                  </a:lnTo>
                  <a:lnTo>
                    <a:pt x="222683" y="40579"/>
                  </a:lnTo>
                  <a:lnTo>
                    <a:pt x="223106" y="40848"/>
                  </a:lnTo>
                  <a:lnTo>
                    <a:pt x="222388" y="41827"/>
                  </a:lnTo>
                  <a:lnTo>
                    <a:pt x="221958" y="42073"/>
                  </a:lnTo>
                  <a:lnTo>
                    <a:pt x="221804" y="42299"/>
                  </a:lnTo>
                  <a:lnTo>
                    <a:pt x="221881" y="42634"/>
                  </a:lnTo>
                  <a:lnTo>
                    <a:pt x="222533" y="42716"/>
                  </a:lnTo>
                  <a:lnTo>
                    <a:pt x="222960" y="42421"/>
                  </a:lnTo>
                  <a:lnTo>
                    <a:pt x="224832" y="41604"/>
                  </a:lnTo>
                  <a:lnTo>
                    <a:pt x="224869" y="42440"/>
                  </a:lnTo>
                  <a:lnTo>
                    <a:pt x="225168" y="42947"/>
                  </a:lnTo>
                  <a:lnTo>
                    <a:pt x="225353" y="43088"/>
                  </a:lnTo>
                  <a:lnTo>
                    <a:pt x="224695" y="43729"/>
                  </a:lnTo>
                  <a:lnTo>
                    <a:pt x="224609" y="43979"/>
                  </a:lnTo>
                  <a:lnTo>
                    <a:pt x="225223" y="44630"/>
                  </a:lnTo>
                  <a:lnTo>
                    <a:pt x="225447" y="44364"/>
                  </a:lnTo>
                  <a:lnTo>
                    <a:pt x="225741" y="44258"/>
                  </a:lnTo>
                  <a:lnTo>
                    <a:pt x="226225" y="44470"/>
                  </a:lnTo>
                  <a:lnTo>
                    <a:pt x="225682" y="44332"/>
                  </a:lnTo>
                  <a:lnTo>
                    <a:pt x="225508" y="44396"/>
                  </a:lnTo>
                  <a:lnTo>
                    <a:pt x="226118" y="45230"/>
                  </a:lnTo>
                  <a:lnTo>
                    <a:pt x="226144" y="45375"/>
                  </a:lnTo>
                  <a:lnTo>
                    <a:pt x="226048" y="45636"/>
                  </a:lnTo>
                  <a:lnTo>
                    <a:pt x="225796" y="45915"/>
                  </a:lnTo>
                  <a:lnTo>
                    <a:pt x="225778" y="46213"/>
                  </a:lnTo>
                  <a:lnTo>
                    <a:pt x="225896" y="46518"/>
                  </a:lnTo>
                  <a:lnTo>
                    <a:pt x="226295" y="47118"/>
                  </a:lnTo>
                  <a:lnTo>
                    <a:pt x="226510" y="47096"/>
                  </a:lnTo>
                  <a:lnTo>
                    <a:pt x="226599" y="46612"/>
                  </a:lnTo>
                  <a:lnTo>
                    <a:pt x="226817" y="46645"/>
                  </a:lnTo>
                  <a:lnTo>
                    <a:pt x="226920" y="46805"/>
                  </a:lnTo>
                  <a:lnTo>
                    <a:pt x="226905" y="47476"/>
                  </a:lnTo>
                  <a:lnTo>
                    <a:pt x="226913" y="48120"/>
                  </a:lnTo>
                  <a:lnTo>
                    <a:pt x="226451" y="48097"/>
                  </a:lnTo>
                  <a:lnTo>
                    <a:pt x="226414" y="48310"/>
                  </a:lnTo>
                  <a:lnTo>
                    <a:pt x="226462" y="48611"/>
                  </a:lnTo>
                  <a:lnTo>
                    <a:pt x="226321" y="48835"/>
                  </a:lnTo>
                  <a:lnTo>
                    <a:pt x="226266" y="49088"/>
                  </a:lnTo>
                  <a:lnTo>
                    <a:pt x="226439" y="49449"/>
                  </a:lnTo>
                  <a:lnTo>
                    <a:pt x="226942" y="49375"/>
                  </a:lnTo>
                  <a:lnTo>
                    <a:pt x="227071" y="49073"/>
                  </a:lnTo>
                  <a:lnTo>
                    <a:pt x="227245" y="48939"/>
                  </a:lnTo>
                  <a:lnTo>
                    <a:pt x="227507" y="49066"/>
                  </a:lnTo>
                  <a:lnTo>
                    <a:pt x="227677" y="49036"/>
                  </a:lnTo>
                  <a:lnTo>
                    <a:pt x="227792" y="48735"/>
                  </a:lnTo>
                  <a:lnTo>
                    <a:pt x="227966" y="48578"/>
                  </a:lnTo>
                  <a:lnTo>
                    <a:pt x="228461" y="48850"/>
                  </a:lnTo>
                  <a:lnTo>
                    <a:pt x="228506" y="48627"/>
                  </a:lnTo>
                  <a:lnTo>
                    <a:pt x="228421" y="48180"/>
                  </a:lnTo>
                  <a:lnTo>
                    <a:pt x="228251" y="47837"/>
                  </a:lnTo>
                  <a:lnTo>
                    <a:pt x="228303" y="47562"/>
                  </a:lnTo>
                  <a:lnTo>
                    <a:pt x="228528" y="47692"/>
                  </a:lnTo>
                  <a:lnTo>
                    <a:pt x="228779" y="48463"/>
                  </a:lnTo>
                  <a:lnTo>
                    <a:pt x="229075" y="48545"/>
                  </a:lnTo>
                  <a:lnTo>
                    <a:pt x="229104" y="48344"/>
                  </a:lnTo>
                  <a:lnTo>
                    <a:pt x="228850" y="47666"/>
                  </a:lnTo>
                  <a:lnTo>
                    <a:pt x="228950" y="47260"/>
                  </a:lnTo>
                  <a:lnTo>
                    <a:pt x="229137" y="47461"/>
                  </a:lnTo>
                  <a:lnTo>
                    <a:pt x="229275" y="47670"/>
                  </a:lnTo>
                  <a:lnTo>
                    <a:pt x="229352" y="47022"/>
                  </a:lnTo>
                  <a:lnTo>
                    <a:pt x="229327" y="46724"/>
                  </a:lnTo>
                  <a:lnTo>
                    <a:pt x="228898" y="46314"/>
                  </a:lnTo>
                  <a:lnTo>
                    <a:pt x="228732" y="46042"/>
                  </a:lnTo>
                  <a:lnTo>
                    <a:pt x="228887" y="45446"/>
                  </a:lnTo>
                  <a:lnTo>
                    <a:pt x="229006" y="45316"/>
                  </a:lnTo>
                  <a:lnTo>
                    <a:pt x="228891" y="44579"/>
                  </a:lnTo>
                  <a:lnTo>
                    <a:pt x="229054" y="44292"/>
                  </a:lnTo>
                  <a:lnTo>
                    <a:pt x="228991" y="43718"/>
                  </a:lnTo>
                  <a:lnTo>
                    <a:pt x="228422" y="44020"/>
                  </a:lnTo>
                  <a:lnTo>
                    <a:pt x="228037" y="43830"/>
                  </a:lnTo>
                  <a:lnTo>
                    <a:pt x="228215" y="43751"/>
                  </a:lnTo>
                  <a:lnTo>
                    <a:pt x="228484" y="43764"/>
                  </a:lnTo>
                  <a:lnTo>
                    <a:pt x="228790" y="43317"/>
                  </a:lnTo>
                  <a:lnTo>
                    <a:pt x="229005" y="43219"/>
                  </a:lnTo>
                  <a:lnTo>
                    <a:pt x="229179" y="43342"/>
                  </a:lnTo>
                  <a:lnTo>
                    <a:pt x="229364" y="43766"/>
                  </a:lnTo>
                  <a:lnTo>
                    <a:pt x="229501" y="43773"/>
                  </a:lnTo>
                  <a:lnTo>
                    <a:pt x="229697" y="43538"/>
                  </a:lnTo>
                  <a:lnTo>
                    <a:pt x="230011" y="43445"/>
                  </a:lnTo>
                  <a:lnTo>
                    <a:pt x="230062" y="42983"/>
                  </a:lnTo>
                  <a:lnTo>
                    <a:pt x="230361" y="42606"/>
                  </a:lnTo>
                  <a:lnTo>
                    <a:pt x="231182" y="42769"/>
                  </a:lnTo>
                  <a:lnTo>
                    <a:pt x="231404" y="42709"/>
                  </a:lnTo>
                  <a:lnTo>
                    <a:pt x="231511" y="42564"/>
                  </a:lnTo>
                  <a:lnTo>
                    <a:pt x="231436" y="42113"/>
                  </a:lnTo>
                  <a:lnTo>
                    <a:pt x="231588" y="41934"/>
                  </a:lnTo>
                  <a:lnTo>
                    <a:pt x="231750" y="41967"/>
                  </a:lnTo>
                  <a:lnTo>
                    <a:pt x="232439" y="42406"/>
                  </a:lnTo>
                  <a:lnTo>
                    <a:pt x="233197" y="42166"/>
                  </a:lnTo>
                  <a:lnTo>
                    <a:pt x="233304" y="41861"/>
                  </a:lnTo>
                  <a:lnTo>
                    <a:pt x="233462" y="41704"/>
                  </a:lnTo>
                  <a:lnTo>
                    <a:pt x="233596" y="41697"/>
                  </a:lnTo>
                  <a:lnTo>
                    <a:pt x="234000" y="42029"/>
                  </a:lnTo>
                  <a:lnTo>
                    <a:pt x="234173" y="41845"/>
                  </a:lnTo>
                  <a:lnTo>
                    <a:pt x="233862" y="41525"/>
                  </a:lnTo>
                  <a:lnTo>
                    <a:pt x="233780" y="41149"/>
                  </a:lnTo>
                  <a:lnTo>
                    <a:pt x="233979" y="40847"/>
                  </a:lnTo>
                  <a:lnTo>
                    <a:pt x="234416" y="40906"/>
                  </a:lnTo>
                  <a:lnTo>
                    <a:pt x="234671" y="41297"/>
                  </a:lnTo>
                  <a:lnTo>
                    <a:pt x="234834" y="41423"/>
                  </a:lnTo>
                  <a:lnTo>
                    <a:pt x="235078" y="41468"/>
                  </a:lnTo>
                  <a:lnTo>
                    <a:pt x="235296" y="41382"/>
                  </a:lnTo>
                  <a:lnTo>
                    <a:pt x="235374" y="41128"/>
                  </a:lnTo>
                  <a:lnTo>
                    <a:pt x="235225" y="40462"/>
                  </a:lnTo>
                  <a:lnTo>
                    <a:pt x="235084" y="40242"/>
                  </a:lnTo>
                  <a:lnTo>
                    <a:pt x="234673" y="39870"/>
                  </a:lnTo>
                  <a:lnTo>
                    <a:pt x="234569" y="39636"/>
                  </a:lnTo>
                  <a:lnTo>
                    <a:pt x="234717" y="39420"/>
                  </a:lnTo>
                  <a:lnTo>
                    <a:pt x="235344" y="39329"/>
                  </a:lnTo>
                  <a:lnTo>
                    <a:pt x="235432" y="39497"/>
                  </a:lnTo>
                  <a:lnTo>
                    <a:pt x="235135" y="39530"/>
                  </a:lnTo>
                  <a:lnTo>
                    <a:pt x="234702" y="39519"/>
                  </a:lnTo>
                  <a:lnTo>
                    <a:pt x="234643" y="39712"/>
                  </a:lnTo>
                  <a:lnTo>
                    <a:pt x="235150" y="40196"/>
                  </a:lnTo>
                  <a:lnTo>
                    <a:pt x="235439" y="40896"/>
                  </a:lnTo>
                  <a:lnTo>
                    <a:pt x="235679" y="40781"/>
                  </a:lnTo>
                  <a:lnTo>
                    <a:pt x="235742" y="40553"/>
                  </a:lnTo>
                  <a:lnTo>
                    <a:pt x="235890" y="40360"/>
                  </a:lnTo>
                  <a:lnTo>
                    <a:pt x="236341" y="40393"/>
                  </a:lnTo>
                  <a:lnTo>
                    <a:pt x="237136" y="40277"/>
                  </a:lnTo>
                  <a:lnTo>
                    <a:pt x="237906" y="39815"/>
                  </a:lnTo>
                  <a:lnTo>
                    <a:pt x="238030" y="39645"/>
                  </a:lnTo>
                  <a:lnTo>
                    <a:pt x="239287" y="41010"/>
                  </a:lnTo>
                  <a:lnTo>
                    <a:pt x="240436" y="42827"/>
                  </a:lnTo>
                  <a:lnTo>
                    <a:pt x="240755" y="43594"/>
                  </a:lnTo>
                  <a:lnTo>
                    <a:pt x="240580" y="43997"/>
                  </a:lnTo>
                  <a:lnTo>
                    <a:pt x="240377" y="44109"/>
                  </a:lnTo>
                  <a:lnTo>
                    <a:pt x="240314" y="43960"/>
                  </a:lnTo>
                  <a:lnTo>
                    <a:pt x="240510" y="43584"/>
                  </a:lnTo>
                  <a:lnTo>
                    <a:pt x="240488" y="43449"/>
                  </a:lnTo>
                  <a:lnTo>
                    <a:pt x="240292" y="43006"/>
                  </a:lnTo>
                  <a:lnTo>
                    <a:pt x="240136" y="42965"/>
                  </a:lnTo>
                  <a:lnTo>
                    <a:pt x="239822" y="43241"/>
                  </a:lnTo>
                  <a:lnTo>
                    <a:pt x="240029" y="43699"/>
                  </a:lnTo>
                  <a:lnTo>
                    <a:pt x="240007" y="43956"/>
                  </a:lnTo>
                  <a:lnTo>
                    <a:pt x="239537" y="43785"/>
                  </a:lnTo>
                  <a:lnTo>
                    <a:pt x="239208" y="43528"/>
                  </a:lnTo>
                  <a:lnTo>
                    <a:pt x="239164" y="43256"/>
                  </a:lnTo>
                  <a:lnTo>
                    <a:pt x="238713" y="43487"/>
                  </a:lnTo>
                  <a:lnTo>
                    <a:pt x="238550" y="44556"/>
                  </a:lnTo>
                  <a:lnTo>
                    <a:pt x="238310" y="44508"/>
                  </a:lnTo>
                  <a:lnTo>
                    <a:pt x="237914" y="44128"/>
                  </a:lnTo>
                  <a:lnTo>
                    <a:pt x="237729" y="44083"/>
                  </a:lnTo>
                  <a:lnTo>
                    <a:pt x="237615" y="44273"/>
                  </a:lnTo>
                  <a:lnTo>
                    <a:pt x="237582" y="44824"/>
                  </a:lnTo>
                  <a:lnTo>
                    <a:pt x="237190" y="44638"/>
                  </a:lnTo>
                  <a:lnTo>
                    <a:pt x="236868" y="44363"/>
                  </a:lnTo>
                  <a:lnTo>
                    <a:pt x="236676" y="44329"/>
                  </a:lnTo>
                  <a:lnTo>
                    <a:pt x="236617" y="44486"/>
                  </a:lnTo>
                  <a:lnTo>
                    <a:pt x="236698" y="44921"/>
                  </a:lnTo>
                  <a:lnTo>
                    <a:pt x="236372" y="45011"/>
                  </a:lnTo>
                  <a:lnTo>
                    <a:pt x="236095" y="44676"/>
                  </a:lnTo>
                  <a:lnTo>
                    <a:pt x="235507" y="44456"/>
                  </a:lnTo>
                  <a:lnTo>
                    <a:pt x="235581" y="45052"/>
                  </a:lnTo>
                  <a:lnTo>
                    <a:pt x="235541" y="45324"/>
                  </a:lnTo>
                  <a:lnTo>
                    <a:pt x="235264" y="45295"/>
                  </a:lnTo>
                  <a:lnTo>
                    <a:pt x="235030" y="44814"/>
                  </a:lnTo>
                  <a:lnTo>
                    <a:pt x="234742" y="44941"/>
                  </a:lnTo>
                  <a:lnTo>
                    <a:pt x="234827" y="45705"/>
                  </a:lnTo>
                  <a:lnTo>
                    <a:pt x="234557" y="45597"/>
                  </a:lnTo>
                  <a:lnTo>
                    <a:pt x="234347" y="45090"/>
                  </a:lnTo>
                  <a:lnTo>
                    <a:pt x="233862" y="45336"/>
                  </a:lnTo>
                  <a:lnTo>
                    <a:pt x="234081" y="45731"/>
                  </a:lnTo>
                  <a:lnTo>
                    <a:pt x="234092" y="45980"/>
                  </a:lnTo>
                  <a:lnTo>
                    <a:pt x="233197" y="46312"/>
                  </a:lnTo>
                  <a:lnTo>
                    <a:pt x="233001" y="46603"/>
                  </a:lnTo>
                  <a:lnTo>
                    <a:pt x="232481" y="45954"/>
                  </a:lnTo>
                  <a:lnTo>
                    <a:pt x="232133" y="45839"/>
                  </a:lnTo>
                  <a:lnTo>
                    <a:pt x="231815" y="46136"/>
                  </a:lnTo>
                  <a:lnTo>
                    <a:pt x="231819" y="45798"/>
                  </a:lnTo>
                  <a:lnTo>
                    <a:pt x="231516" y="45518"/>
                  </a:lnTo>
                  <a:lnTo>
                    <a:pt x="231302" y="45477"/>
                  </a:lnTo>
                  <a:lnTo>
                    <a:pt x="231264" y="45652"/>
                  </a:lnTo>
                  <a:lnTo>
                    <a:pt x="231405" y="46427"/>
                  </a:lnTo>
                  <a:lnTo>
                    <a:pt x="231556" y="46725"/>
                  </a:lnTo>
                  <a:lnTo>
                    <a:pt x="231497" y="46971"/>
                  </a:lnTo>
                  <a:lnTo>
                    <a:pt x="231242" y="46933"/>
                  </a:lnTo>
                  <a:lnTo>
                    <a:pt x="231035" y="46777"/>
                  </a:lnTo>
                  <a:lnTo>
                    <a:pt x="230887" y="46505"/>
                  </a:lnTo>
                  <a:lnTo>
                    <a:pt x="230732" y="46389"/>
                  </a:lnTo>
                  <a:lnTo>
                    <a:pt x="230602" y="46415"/>
                  </a:lnTo>
                  <a:lnTo>
                    <a:pt x="230606" y="46668"/>
                  </a:lnTo>
                  <a:lnTo>
                    <a:pt x="230921" y="46870"/>
                  </a:lnTo>
                  <a:lnTo>
                    <a:pt x="231120" y="47305"/>
                  </a:lnTo>
                  <a:lnTo>
                    <a:pt x="231049" y="47570"/>
                  </a:lnTo>
                  <a:lnTo>
                    <a:pt x="230816" y="47924"/>
                  </a:lnTo>
                  <a:lnTo>
                    <a:pt x="230376" y="48426"/>
                  </a:lnTo>
                  <a:lnTo>
                    <a:pt x="229873" y="48411"/>
                  </a:lnTo>
                  <a:lnTo>
                    <a:pt x="229311" y="48578"/>
                  </a:lnTo>
                  <a:lnTo>
                    <a:pt x="228905" y="48925"/>
                  </a:lnTo>
                  <a:lnTo>
                    <a:pt x="228373" y="48925"/>
                  </a:lnTo>
                  <a:lnTo>
                    <a:pt x="227803" y="48805"/>
                  </a:lnTo>
                  <a:lnTo>
                    <a:pt x="227681" y="49103"/>
                  </a:lnTo>
                  <a:lnTo>
                    <a:pt x="227278" y="49058"/>
                  </a:lnTo>
                  <a:lnTo>
                    <a:pt x="226920" y="49449"/>
                  </a:lnTo>
                  <a:lnTo>
                    <a:pt x="226546" y="49505"/>
                  </a:lnTo>
                  <a:lnTo>
                    <a:pt x="226410" y="49764"/>
                  </a:lnTo>
                  <a:lnTo>
                    <a:pt x="225888" y="49833"/>
                  </a:lnTo>
                  <a:lnTo>
                    <a:pt x="225726" y="50066"/>
                  </a:lnTo>
                  <a:lnTo>
                    <a:pt x="225763" y="50360"/>
                  </a:lnTo>
                  <a:lnTo>
                    <a:pt x="225652" y="50632"/>
                  </a:lnTo>
                  <a:lnTo>
                    <a:pt x="225253" y="50770"/>
                  </a:lnTo>
                  <a:lnTo>
                    <a:pt x="225101" y="51131"/>
                  </a:lnTo>
                  <a:lnTo>
                    <a:pt x="225205" y="51649"/>
                  </a:lnTo>
                  <a:lnTo>
                    <a:pt x="225138" y="52580"/>
                  </a:lnTo>
                  <a:lnTo>
                    <a:pt x="224957" y="53064"/>
                  </a:lnTo>
                  <a:lnTo>
                    <a:pt x="224783" y="52848"/>
                  </a:lnTo>
                  <a:lnTo>
                    <a:pt x="224643" y="53168"/>
                  </a:lnTo>
                  <a:lnTo>
                    <a:pt x="224510" y="54174"/>
                  </a:lnTo>
                  <a:lnTo>
                    <a:pt x="224532" y="54543"/>
                  </a:lnTo>
                  <a:lnTo>
                    <a:pt x="225145" y="55507"/>
                  </a:lnTo>
                  <a:lnTo>
                    <a:pt x="225762" y="56273"/>
                  </a:lnTo>
                  <a:lnTo>
                    <a:pt x="227454" y="55273"/>
                  </a:lnTo>
                  <a:lnTo>
                    <a:pt x="227768" y="55057"/>
                  </a:lnTo>
                  <a:lnTo>
                    <a:pt x="228141" y="54660"/>
                  </a:lnTo>
                  <a:lnTo>
                    <a:pt x="228474" y="54614"/>
                  </a:lnTo>
                  <a:lnTo>
                    <a:pt x="229346" y="55392"/>
                  </a:lnTo>
                  <a:lnTo>
                    <a:pt x="229800" y="56744"/>
                  </a:lnTo>
                  <a:lnTo>
                    <a:pt x="229630" y="56930"/>
                  </a:lnTo>
                  <a:lnTo>
                    <a:pt x="228451" y="56975"/>
                  </a:lnTo>
                  <a:lnTo>
                    <a:pt x="227731" y="57414"/>
                  </a:lnTo>
                  <a:lnTo>
                    <a:pt x="226179" y="58419"/>
                  </a:lnTo>
                  <a:lnTo>
                    <a:pt x="224496" y="60006"/>
                  </a:lnTo>
                  <a:lnTo>
                    <a:pt x="223650" y="60665"/>
                  </a:lnTo>
                  <a:lnTo>
                    <a:pt x="223842" y="60717"/>
                  </a:lnTo>
                  <a:lnTo>
                    <a:pt x="224038" y="61004"/>
                  </a:lnTo>
                  <a:lnTo>
                    <a:pt x="223631" y="60959"/>
                  </a:lnTo>
                  <a:lnTo>
                    <a:pt x="223092" y="61146"/>
                  </a:lnTo>
                  <a:lnTo>
                    <a:pt x="222480" y="62680"/>
                  </a:lnTo>
                  <a:lnTo>
                    <a:pt x="222218" y="63172"/>
                  </a:lnTo>
                  <a:lnTo>
                    <a:pt x="221760" y="63451"/>
                  </a:lnTo>
                  <a:lnTo>
                    <a:pt x="220963" y="64606"/>
                  </a:lnTo>
                  <a:lnTo>
                    <a:pt x="219874" y="64867"/>
                  </a:lnTo>
                  <a:lnTo>
                    <a:pt x="219697" y="65057"/>
                  </a:lnTo>
                  <a:lnTo>
                    <a:pt x="219461" y="65676"/>
                  </a:lnTo>
                  <a:lnTo>
                    <a:pt x="219341" y="66139"/>
                  </a:lnTo>
                  <a:lnTo>
                    <a:pt x="219616" y="66320"/>
                  </a:lnTo>
                  <a:lnTo>
                    <a:pt x="219974" y="66405"/>
                  </a:lnTo>
                  <a:lnTo>
                    <a:pt x="220355" y="66204"/>
                  </a:lnTo>
                  <a:lnTo>
                    <a:pt x="220849" y="66163"/>
                  </a:lnTo>
                  <a:lnTo>
                    <a:pt x="221015" y="66502"/>
                  </a:lnTo>
                  <a:lnTo>
                    <a:pt x="220813" y="67995"/>
                  </a:lnTo>
                  <a:lnTo>
                    <a:pt x="220713" y="68129"/>
                  </a:lnTo>
                  <a:lnTo>
                    <a:pt x="220253" y="70314"/>
                  </a:lnTo>
                  <a:lnTo>
                    <a:pt x="220004" y="70966"/>
                  </a:lnTo>
                  <a:lnTo>
                    <a:pt x="219700" y="70601"/>
                  </a:lnTo>
                  <a:lnTo>
                    <a:pt x="219402" y="69772"/>
                  </a:lnTo>
                  <a:lnTo>
                    <a:pt x="219338" y="69430"/>
                  </a:lnTo>
                  <a:lnTo>
                    <a:pt x="219104" y="69446"/>
                  </a:lnTo>
                  <a:lnTo>
                    <a:pt x="217862" y="70032"/>
                  </a:lnTo>
                  <a:lnTo>
                    <a:pt x="216566" y="70328"/>
                  </a:lnTo>
                  <a:lnTo>
                    <a:pt x="213479" y="71300"/>
                  </a:lnTo>
                  <a:lnTo>
                    <a:pt x="212023" y="71633"/>
                  </a:lnTo>
                  <a:lnTo>
                    <a:pt x="211587" y="71806"/>
                  </a:lnTo>
                  <a:lnTo>
                    <a:pt x="211471" y="71955"/>
                  </a:lnTo>
                  <a:lnTo>
                    <a:pt x="211179" y="72112"/>
                  </a:lnTo>
                  <a:lnTo>
                    <a:pt x="208337" y="73033"/>
                  </a:lnTo>
                  <a:lnTo>
                    <a:pt x="207525" y="73224"/>
                  </a:lnTo>
                  <a:lnTo>
                    <a:pt x="207254" y="73191"/>
                  </a:lnTo>
                  <a:lnTo>
                    <a:pt x="206832" y="73367"/>
                  </a:lnTo>
                  <a:lnTo>
                    <a:pt x="205893" y="73978"/>
                  </a:lnTo>
                  <a:lnTo>
                    <a:pt x="205439" y="74357"/>
                  </a:lnTo>
                  <a:lnTo>
                    <a:pt x="205424" y="74616"/>
                  </a:lnTo>
                  <a:lnTo>
                    <a:pt x="205774" y="75226"/>
                  </a:lnTo>
                  <a:lnTo>
                    <a:pt x="206312" y="74995"/>
                  </a:lnTo>
                  <a:lnTo>
                    <a:pt x="206880" y="74604"/>
                  </a:lnTo>
                  <a:lnTo>
                    <a:pt x="207249" y="74224"/>
                  </a:lnTo>
                  <a:lnTo>
                    <a:pt x="208411" y="73673"/>
                  </a:lnTo>
                  <a:lnTo>
                    <a:pt x="210240" y="73181"/>
                  </a:lnTo>
                  <a:lnTo>
                    <a:pt x="210554" y="73162"/>
                  </a:lnTo>
                  <a:lnTo>
                    <a:pt x="210941" y="73177"/>
                  </a:lnTo>
                  <a:lnTo>
                    <a:pt x="212014" y="73464"/>
                  </a:lnTo>
                  <a:lnTo>
                    <a:pt x="212642" y="72992"/>
                  </a:lnTo>
                  <a:lnTo>
                    <a:pt x="212682" y="72835"/>
                  </a:lnTo>
                  <a:lnTo>
                    <a:pt x="213158" y="72589"/>
                  </a:lnTo>
                  <a:lnTo>
                    <a:pt x="214191" y="72739"/>
                  </a:lnTo>
                  <a:lnTo>
                    <a:pt x="214387" y="72865"/>
                  </a:lnTo>
                  <a:lnTo>
                    <a:pt x="214829" y="73443"/>
                  </a:lnTo>
                  <a:lnTo>
                    <a:pt x="216337" y="75019"/>
                  </a:lnTo>
                  <a:lnTo>
                    <a:pt x="217160" y="75623"/>
                  </a:lnTo>
                  <a:lnTo>
                    <a:pt x="217518" y="75991"/>
                  </a:lnTo>
                  <a:lnTo>
                    <a:pt x="218039" y="76724"/>
                  </a:lnTo>
                  <a:lnTo>
                    <a:pt x="218368" y="77611"/>
                  </a:lnTo>
                  <a:lnTo>
                    <a:pt x="218936" y="78579"/>
                  </a:lnTo>
                  <a:lnTo>
                    <a:pt x="219242" y="78005"/>
                  </a:lnTo>
                  <a:lnTo>
                    <a:pt x="219260" y="77443"/>
                  </a:lnTo>
                  <a:lnTo>
                    <a:pt x="218647" y="76352"/>
                  </a:lnTo>
                  <a:lnTo>
                    <a:pt x="218064" y="75685"/>
                  </a:lnTo>
                  <a:lnTo>
                    <a:pt x="217414" y="75142"/>
                  </a:lnTo>
                  <a:lnTo>
                    <a:pt x="216592" y="74028"/>
                  </a:lnTo>
                  <a:lnTo>
                    <a:pt x="216577" y="73850"/>
                  </a:lnTo>
                  <a:lnTo>
                    <a:pt x="216747" y="73660"/>
                  </a:lnTo>
                  <a:lnTo>
                    <a:pt x="217069" y="73581"/>
                  </a:lnTo>
                  <a:lnTo>
                    <a:pt x="217352" y="73578"/>
                  </a:lnTo>
                  <a:lnTo>
                    <a:pt x="217694" y="73816"/>
                  </a:lnTo>
                  <a:lnTo>
                    <a:pt x="217857" y="74363"/>
                  </a:lnTo>
                  <a:lnTo>
                    <a:pt x="218255" y="75015"/>
                  </a:lnTo>
                  <a:lnTo>
                    <a:pt x="219093" y="76087"/>
                  </a:lnTo>
                  <a:lnTo>
                    <a:pt x="219311" y="76512"/>
                  </a:lnTo>
                  <a:lnTo>
                    <a:pt x="219890" y="77088"/>
                  </a:lnTo>
                  <a:lnTo>
                    <a:pt x="220023" y="77103"/>
                  </a:lnTo>
                  <a:lnTo>
                    <a:pt x="220454" y="76880"/>
                  </a:lnTo>
                  <a:lnTo>
                    <a:pt x="220827" y="76343"/>
                  </a:lnTo>
                  <a:lnTo>
                    <a:pt x="220373" y="75256"/>
                  </a:lnTo>
                  <a:lnTo>
                    <a:pt x="219904" y="74705"/>
                  </a:lnTo>
                  <a:lnTo>
                    <a:pt x="219694" y="74645"/>
                  </a:lnTo>
                  <a:lnTo>
                    <a:pt x="219203" y="74203"/>
                  </a:lnTo>
                  <a:lnTo>
                    <a:pt x="219166" y="73655"/>
                  </a:lnTo>
                  <a:lnTo>
                    <a:pt x="219491" y="74169"/>
                  </a:lnTo>
                  <a:lnTo>
                    <a:pt x="220029" y="74519"/>
                  </a:lnTo>
                  <a:lnTo>
                    <a:pt x="220454" y="74962"/>
                  </a:lnTo>
                  <a:lnTo>
                    <a:pt x="221553" y="76503"/>
                  </a:lnTo>
                  <a:lnTo>
                    <a:pt x="221653" y="76675"/>
                  </a:lnTo>
                  <a:lnTo>
                    <a:pt x="221668" y="76872"/>
                  </a:lnTo>
                  <a:lnTo>
                    <a:pt x="221900" y="77106"/>
                  </a:lnTo>
                  <a:lnTo>
                    <a:pt x="222826" y="77501"/>
                  </a:lnTo>
                  <a:lnTo>
                    <a:pt x="223807" y="77169"/>
                  </a:lnTo>
                  <a:lnTo>
                    <a:pt x="224094" y="76849"/>
                  </a:lnTo>
                  <a:lnTo>
                    <a:pt x="224570" y="76506"/>
                  </a:lnTo>
                  <a:lnTo>
                    <a:pt x="225713" y="76279"/>
                  </a:lnTo>
                  <a:lnTo>
                    <a:pt x="226329" y="76875"/>
                  </a:lnTo>
                  <a:lnTo>
                    <a:pt x="226863" y="77925"/>
                  </a:lnTo>
                  <a:lnTo>
                    <a:pt x="227007" y="78357"/>
                  </a:lnTo>
                  <a:lnTo>
                    <a:pt x="227830" y="78045"/>
                  </a:lnTo>
                  <a:lnTo>
                    <a:pt x="228626" y="77371"/>
                  </a:lnTo>
                  <a:lnTo>
                    <a:pt x="229065" y="77296"/>
                  </a:lnTo>
                  <a:lnTo>
                    <a:pt x="229947" y="76973"/>
                  </a:lnTo>
                  <a:lnTo>
                    <a:pt x="230577" y="76310"/>
                  </a:lnTo>
                  <a:lnTo>
                    <a:pt x="230806" y="76317"/>
                  </a:lnTo>
                  <a:lnTo>
                    <a:pt x="231440" y="76552"/>
                  </a:lnTo>
                  <a:lnTo>
                    <a:pt x="232186" y="76188"/>
                  </a:lnTo>
                  <a:lnTo>
                    <a:pt x="232510" y="75611"/>
                  </a:lnTo>
                  <a:lnTo>
                    <a:pt x="233074" y="75518"/>
                  </a:lnTo>
                  <a:lnTo>
                    <a:pt x="233257" y="75797"/>
                  </a:lnTo>
                  <a:lnTo>
                    <a:pt x="233544" y="75920"/>
                  </a:lnTo>
                  <a:lnTo>
                    <a:pt x="233814" y="76169"/>
                  </a:lnTo>
                  <a:lnTo>
                    <a:pt x="233869" y="76341"/>
                  </a:lnTo>
                  <a:lnTo>
                    <a:pt x="234121" y="77644"/>
                  </a:lnTo>
                  <a:lnTo>
                    <a:pt x="234132" y="78467"/>
                  </a:lnTo>
                  <a:lnTo>
                    <a:pt x="232733" y="79339"/>
                  </a:lnTo>
                  <a:lnTo>
                    <a:pt x="231037" y="80716"/>
                  </a:lnTo>
                  <a:lnTo>
                    <a:pt x="231350" y="80962"/>
                  </a:lnTo>
                  <a:lnTo>
                    <a:pt x="231619" y="81015"/>
                  </a:lnTo>
                  <a:lnTo>
                    <a:pt x="231810" y="81361"/>
                  </a:lnTo>
                  <a:lnTo>
                    <a:pt x="231131" y="82228"/>
                  </a:lnTo>
                  <a:lnTo>
                    <a:pt x="230892" y="82466"/>
                  </a:lnTo>
                  <a:lnTo>
                    <a:pt x="231507" y="83301"/>
                  </a:lnTo>
                  <a:lnTo>
                    <a:pt x="231835" y="83584"/>
                  </a:lnTo>
                  <a:lnTo>
                    <a:pt x="230489" y="84556"/>
                  </a:lnTo>
                  <a:lnTo>
                    <a:pt x="229951" y="85073"/>
                  </a:lnTo>
                  <a:lnTo>
                    <a:pt x="229722" y="85464"/>
                  </a:lnTo>
                  <a:lnTo>
                    <a:pt x="229774" y="85755"/>
                  </a:lnTo>
                  <a:lnTo>
                    <a:pt x="229516" y="86320"/>
                  </a:lnTo>
                  <a:lnTo>
                    <a:pt x="229386" y="86484"/>
                  </a:lnTo>
                  <a:lnTo>
                    <a:pt x="228990" y="86691"/>
                  </a:lnTo>
                  <a:lnTo>
                    <a:pt x="229239" y="87900"/>
                  </a:lnTo>
                  <a:lnTo>
                    <a:pt x="228417" y="88689"/>
                  </a:lnTo>
                  <a:lnTo>
                    <a:pt x="227028" y="89597"/>
                  </a:lnTo>
                  <a:lnTo>
                    <a:pt x="226799" y="90011"/>
                  </a:lnTo>
                  <a:lnTo>
                    <a:pt x="226600" y="90627"/>
                  </a:lnTo>
                  <a:lnTo>
                    <a:pt x="226953" y="90809"/>
                  </a:lnTo>
                  <a:lnTo>
                    <a:pt x="227738" y="90548"/>
                  </a:lnTo>
                  <a:lnTo>
                    <a:pt x="228073" y="91111"/>
                  </a:lnTo>
                  <a:lnTo>
                    <a:pt x="227955" y="91494"/>
                  </a:lnTo>
                  <a:lnTo>
                    <a:pt x="227822" y="92489"/>
                  </a:lnTo>
                  <a:lnTo>
                    <a:pt x="228541" y="92496"/>
                  </a:lnTo>
                  <a:lnTo>
                    <a:pt x="228876" y="92135"/>
                  </a:lnTo>
                  <a:lnTo>
                    <a:pt x="229580" y="91592"/>
                  </a:lnTo>
                  <a:lnTo>
                    <a:pt x="229944" y="91864"/>
                  </a:lnTo>
                  <a:lnTo>
                    <a:pt x="230209" y="92255"/>
                  </a:lnTo>
                  <a:lnTo>
                    <a:pt x="230843" y="91823"/>
                  </a:lnTo>
                  <a:lnTo>
                    <a:pt x="231752" y="91007"/>
                  </a:lnTo>
                  <a:lnTo>
                    <a:pt x="231977" y="91538"/>
                  </a:lnTo>
                  <a:lnTo>
                    <a:pt x="232986" y="92543"/>
                  </a:lnTo>
                  <a:lnTo>
                    <a:pt x="233279" y="93437"/>
                  </a:lnTo>
                  <a:lnTo>
                    <a:pt x="233275" y="93966"/>
                  </a:lnTo>
                  <a:lnTo>
                    <a:pt x="233142" y="94050"/>
                  </a:lnTo>
                  <a:lnTo>
                    <a:pt x="233372" y="94655"/>
                  </a:lnTo>
                  <a:lnTo>
                    <a:pt x="233891" y="95306"/>
                  </a:lnTo>
                  <a:lnTo>
                    <a:pt x="234311" y="95619"/>
                  </a:lnTo>
                  <a:lnTo>
                    <a:pt x="234684" y="96963"/>
                  </a:lnTo>
                  <a:lnTo>
                    <a:pt x="233267" y="97437"/>
                  </a:lnTo>
                  <a:lnTo>
                    <a:pt x="232730" y="97746"/>
                  </a:lnTo>
                  <a:lnTo>
                    <a:pt x="233636" y="99202"/>
                  </a:lnTo>
                  <a:lnTo>
                    <a:pt x="234015" y="99615"/>
                  </a:lnTo>
                  <a:lnTo>
                    <a:pt x="235352" y="100210"/>
                  </a:lnTo>
                  <a:lnTo>
                    <a:pt x="235816" y="100203"/>
                  </a:lnTo>
                  <a:lnTo>
                    <a:pt x="236051" y="99972"/>
                  </a:lnTo>
                  <a:lnTo>
                    <a:pt x="236062" y="99722"/>
                  </a:lnTo>
                  <a:lnTo>
                    <a:pt x="235878" y="99253"/>
                  </a:lnTo>
                  <a:lnTo>
                    <a:pt x="235660" y="98816"/>
                  </a:lnTo>
                  <a:lnTo>
                    <a:pt x="236139" y="99666"/>
                  </a:lnTo>
                  <a:lnTo>
                    <a:pt x="236235" y="100560"/>
                  </a:lnTo>
                  <a:lnTo>
                    <a:pt x="235706" y="100799"/>
                  </a:lnTo>
                  <a:lnTo>
                    <a:pt x="235345" y="100683"/>
                  </a:lnTo>
                  <a:lnTo>
                    <a:pt x="235098" y="100799"/>
                  </a:lnTo>
                  <a:lnTo>
                    <a:pt x="233917" y="101906"/>
                  </a:lnTo>
                  <a:lnTo>
                    <a:pt x="234102" y="102330"/>
                  </a:lnTo>
                  <a:lnTo>
                    <a:pt x="234694" y="102818"/>
                  </a:lnTo>
                  <a:lnTo>
                    <a:pt x="235015" y="103197"/>
                  </a:lnTo>
                  <a:lnTo>
                    <a:pt x="235129" y="103473"/>
                  </a:lnTo>
                  <a:lnTo>
                    <a:pt x="235122" y="103916"/>
                  </a:lnTo>
                  <a:lnTo>
                    <a:pt x="235243" y="104352"/>
                  </a:lnTo>
                  <a:lnTo>
                    <a:pt x="235663" y="104861"/>
                  </a:lnTo>
                  <a:lnTo>
                    <a:pt x="236229" y="105554"/>
                  </a:lnTo>
                  <a:lnTo>
                    <a:pt x="237529" y="105155"/>
                  </a:lnTo>
                  <a:lnTo>
                    <a:pt x="238246" y="104462"/>
                  </a:lnTo>
                  <a:lnTo>
                    <a:pt x="239369" y="104704"/>
                  </a:lnTo>
                  <a:lnTo>
                    <a:pt x="240241" y="105698"/>
                  </a:lnTo>
                  <a:lnTo>
                    <a:pt x="240564" y="106183"/>
                  </a:lnTo>
                  <a:lnTo>
                    <a:pt x="240944" y="106000"/>
                  </a:lnTo>
                  <a:lnTo>
                    <a:pt x="241076" y="105851"/>
                  </a:lnTo>
                  <a:lnTo>
                    <a:pt x="241047" y="105575"/>
                  </a:lnTo>
                  <a:lnTo>
                    <a:pt x="241392" y="104816"/>
                  </a:lnTo>
                  <a:lnTo>
                    <a:pt x="242522" y="103769"/>
                  </a:lnTo>
                  <a:lnTo>
                    <a:pt x="243359" y="104165"/>
                  </a:lnTo>
                  <a:lnTo>
                    <a:pt x="243626" y="104164"/>
                  </a:lnTo>
                  <a:lnTo>
                    <a:pt x="243961" y="104015"/>
                  </a:lnTo>
                  <a:lnTo>
                    <a:pt x="243801" y="103595"/>
                  </a:lnTo>
                  <a:lnTo>
                    <a:pt x="243789" y="103395"/>
                  </a:lnTo>
                  <a:lnTo>
                    <a:pt x="244006" y="102310"/>
                  </a:lnTo>
                  <a:lnTo>
                    <a:pt x="244374" y="101892"/>
                  </a:lnTo>
                  <a:lnTo>
                    <a:pt x="244848" y="101885"/>
                  </a:lnTo>
                  <a:lnTo>
                    <a:pt x="245047" y="103062"/>
                  </a:lnTo>
                  <a:lnTo>
                    <a:pt x="245584" y="104012"/>
                  </a:lnTo>
                  <a:lnTo>
                    <a:pt x="246514" y="104906"/>
                  </a:lnTo>
                  <a:lnTo>
                    <a:pt x="246798" y="104422"/>
                  </a:lnTo>
                  <a:lnTo>
                    <a:pt x="247722" y="103607"/>
                  </a:lnTo>
                  <a:lnTo>
                    <a:pt x="248679" y="102938"/>
                  </a:lnTo>
                  <a:lnTo>
                    <a:pt x="248945" y="101939"/>
                  </a:lnTo>
                  <a:lnTo>
                    <a:pt x="250481" y="102102"/>
                  </a:lnTo>
                  <a:lnTo>
                    <a:pt x="251085" y="102337"/>
                  </a:lnTo>
                  <a:lnTo>
                    <a:pt x="251494" y="102676"/>
                  </a:lnTo>
                  <a:lnTo>
                    <a:pt x="251663" y="103167"/>
                  </a:lnTo>
                  <a:lnTo>
                    <a:pt x="251910" y="103524"/>
                  </a:lnTo>
                  <a:lnTo>
                    <a:pt x="253275" y="103490"/>
                  </a:lnTo>
                  <a:lnTo>
                    <a:pt x="252965" y="104032"/>
                  </a:lnTo>
                  <a:lnTo>
                    <a:pt x="252953" y="104342"/>
                  </a:lnTo>
                  <a:lnTo>
                    <a:pt x="253386" y="104388"/>
                  </a:lnTo>
                  <a:lnTo>
                    <a:pt x="253632" y="104257"/>
                  </a:lnTo>
                  <a:lnTo>
                    <a:pt x="254339" y="104127"/>
                  </a:lnTo>
                  <a:lnTo>
                    <a:pt x="255285" y="104153"/>
                  </a:lnTo>
                  <a:lnTo>
                    <a:pt x="255365" y="104306"/>
                  </a:lnTo>
                  <a:lnTo>
                    <a:pt x="255692" y="104143"/>
                  </a:lnTo>
                  <a:lnTo>
                    <a:pt x="256123" y="103565"/>
                  </a:lnTo>
                  <a:lnTo>
                    <a:pt x="257692" y="102338"/>
                  </a:lnTo>
                  <a:lnTo>
                    <a:pt x="258744" y="101804"/>
                  </a:lnTo>
                  <a:lnTo>
                    <a:pt x="259079" y="101774"/>
                  </a:lnTo>
                  <a:lnTo>
                    <a:pt x="259905" y="101430"/>
                  </a:lnTo>
                  <a:lnTo>
                    <a:pt x="260395" y="101015"/>
                  </a:lnTo>
                  <a:lnTo>
                    <a:pt x="262449" y="100064"/>
                  </a:lnTo>
                  <a:lnTo>
                    <a:pt x="262825" y="100970"/>
                  </a:lnTo>
                  <a:lnTo>
                    <a:pt x="266235" y="109264"/>
                  </a:lnTo>
                  <a:lnTo>
                    <a:pt x="267957" y="108549"/>
                  </a:lnTo>
                  <a:lnTo>
                    <a:pt x="268462" y="107930"/>
                  </a:lnTo>
                  <a:lnTo>
                    <a:pt x="269329" y="107735"/>
                  </a:lnTo>
                  <a:lnTo>
                    <a:pt x="270192" y="107410"/>
                  </a:lnTo>
                  <a:lnTo>
                    <a:pt x="271155" y="107280"/>
                  </a:lnTo>
                  <a:lnTo>
                    <a:pt x="271841" y="106694"/>
                  </a:lnTo>
                  <a:lnTo>
                    <a:pt x="272424" y="105978"/>
                  </a:lnTo>
                  <a:lnTo>
                    <a:pt x="273175" y="105442"/>
                  </a:lnTo>
                  <a:lnTo>
                    <a:pt x="274469" y="105360"/>
                  </a:lnTo>
                  <a:lnTo>
                    <a:pt x="275052" y="105604"/>
                  </a:lnTo>
                  <a:lnTo>
                    <a:pt x="275350" y="105637"/>
                  </a:lnTo>
                  <a:lnTo>
                    <a:pt x="275531" y="105588"/>
                  </a:lnTo>
                  <a:lnTo>
                    <a:pt x="275849" y="105156"/>
                  </a:lnTo>
                  <a:lnTo>
                    <a:pt x="276522" y="105222"/>
                  </a:lnTo>
                  <a:lnTo>
                    <a:pt x="277159" y="105663"/>
                  </a:lnTo>
                  <a:lnTo>
                    <a:pt x="278302" y="105756"/>
                  </a:lnTo>
                  <a:lnTo>
                    <a:pt x="279327" y="109804"/>
                  </a:lnTo>
                  <a:lnTo>
                    <a:pt x="278955" y="110537"/>
                  </a:lnTo>
                  <a:lnTo>
                    <a:pt x="278747" y="110760"/>
                  </a:lnTo>
                  <a:lnTo>
                    <a:pt x="278459" y="111308"/>
                  </a:lnTo>
                  <a:lnTo>
                    <a:pt x="278532" y="111770"/>
                  </a:lnTo>
                  <a:lnTo>
                    <a:pt x="278789" y="112630"/>
                  </a:lnTo>
                  <a:lnTo>
                    <a:pt x="279061" y="112958"/>
                  </a:lnTo>
                  <a:lnTo>
                    <a:pt x="278950" y="114325"/>
                  </a:lnTo>
                  <a:lnTo>
                    <a:pt x="278766" y="114649"/>
                  </a:lnTo>
                  <a:lnTo>
                    <a:pt x="278318" y="114935"/>
                  </a:lnTo>
                  <a:lnTo>
                    <a:pt x="277942" y="115542"/>
                  </a:lnTo>
                  <a:lnTo>
                    <a:pt x="277913" y="115885"/>
                  </a:lnTo>
                  <a:lnTo>
                    <a:pt x="278188" y="116801"/>
                  </a:lnTo>
                  <a:lnTo>
                    <a:pt x="278778" y="117999"/>
                  </a:lnTo>
                  <a:lnTo>
                    <a:pt x="268591" y="116958"/>
                  </a:lnTo>
                  <a:lnTo>
                    <a:pt x="258674" y="116779"/>
                  </a:lnTo>
                  <a:lnTo>
                    <a:pt x="262640" y="112908"/>
                  </a:lnTo>
                  <a:lnTo>
                    <a:pt x="253727" y="112850"/>
                  </a:lnTo>
                  <a:lnTo>
                    <a:pt x="250982" y="112833"/>
                  </a:lnTo>
                  <a:lnTo>
                    <a:pt x="248608" y="112772"/>
                  </a:lnTo>
                  <a:lnTo>
                    <a:pt x="246625" y="112721"/>
                  </a:lnTo>
                  <a:lnTo>
                    <a:pt x="239355" y="112534"/>
                  </a:lnTo>
                  <a:lnTo>
                    <a:pt x="233803" y="112389"/>
                  </a:lnTo>
                  <a:lnTo>
                    <a:pt x="226938" y="112209"/>
                  </a:lnTo>
                  <a:lnTo>
                    <a:pt x="225449" y="115788"/>
                  </a:lnTo>
                  <a:lnTo>
                    <a:pt x="206115" y="115730"/>
                  </a:lnTo>
                  <a:lnTo>
                    <a:pt x="198009" y="115706"/>
                  </a:lnTo>
                  <a:lnTo>
                    <a:pt x="197652" y="115706"/>
                  </a:lnTo>
                  <a:lnTo>
                    <a:pt x="197407" y="115713"/>
                  </a:lnTo>
                  <a:lnTo>
                    <a:pt x="194396" y="115723"/>
                  </a:lnTo>
                  <a:lnTo>
                    <a:pt x="193974" y="115697"/>
                  </a:lnTo>
                  <a:lnTo>
                    <a:pt x="193521" y="115671"/>
                  </a:lnTo>
                  <a:lnTo>
                    <a:pt x="192518" y="115630"/>
                  </a:lnTo>
                  <a:lnTo>
                    <a:pt x="190998" y="115579"/>
                  </a:lnTo>
                  <a:lnTo>
                    <a:pt x="189603" y="115520"/>
                  </a:lnTo>
                  <a:lnTo>
                    <a:pt x="188157" y="115531"/>
                  </a:lnTo>
                  <a:lnTo>
                    <a:pt x="187992" y="115542"/>
                  </a:lnTo>
                  <a:lnTo>
                    <a:pt x="187577" y="115539"/>
                  </a:lnTo>
                  <a:lnTo>
                    <a:pt x="187174" y="115539"/>
                  </a:lnTo>
                  <a:lnTo>
                    <a:pt x="185422" y="115540"/>
                  </a:lnTo>
                  <a:lnTo>
                    <a:pt x="178469" y="115545"/>
                  </a:lnTo>
                  <a:lnTo>
                    <a:pt x="177145" y="115557"/>
                  </a:lnTo>
                  <a:lnTo>
                    <a:pt x="176671" y="115561"/>
                  </a:lnTo>
                  <a:lnTo>
                    <a:pt x="168761" y="115633"/>
                  </a:lnTo>
                  <a:lnTo>
                    <a:pt x="162987" y="115685"/>
                  </a:lnTo>
                  <a:lnTo>
                    <a:pt x="159834" y="115714"/>
                  </a:lnTo>
                  <a:lnTo>
                    <a:pt x="156508" y="115744"/>
                  </a:lnTo>
                  <a:lnTo>
                    <a:pt x="156359" y="115727"/>
                  </a:lnTo>
                  <a:lnTo>
                    <a:pt x="154947" y="115564"/>
                  </a:lnTo>
                  <a:lnTo>
                    <a:pt x="154370" y="115544"/>
                  </a:lnTo>
                  <a:lnTo>
                    <a:pt x="153838" y="115526"/>
                  </a:lnTo>
                  <a:lnTo>
                    <a:pt x="145156" y="115680"/>
                  </a:lnTo>
                  <a:lnTo>
                    <a:pt x="144446" y="115692"/>
                  </a:lnTo>
                  <a:lnTo>
                    <a:pt x="144278" y="115692"/>
                  </a:lnTo>
                  <a:lnTo>
                    <a:pt x="142855" y="115718"/>
                  </a:lnTo>
                  <a:lnTo>
                    <a:pt x="141113" y="115750"/>
                  </a:lnTo>
                  <a:lnTo>
                    <a:pt x="139619" y="115777"/>
                  </a:lnTo>
                  <a:lnTo>
                    <a:pt x="138050" y="115806"/>
                  </a:lnTo>
                  <a:lnTo>
                    <a:pt x="132712" y="115844"/>
                  </a:lnTo>
                  <a:lnTo>
                    <a:pt x="132252" y="115847"/>
                  </a:lnTo>
                  <a:lnTo>
                    <a:pt x="131087" y="115856"/>
                  </a:lnTo>
                  <a:lnTo>
                    <a:pt x="128896" y="115871"/>
                  </a:lnTo>
                  <a:lnTo>
                    <a:pt x="126837" y="115871"/>
                  </a:lnTo>
                  <a:lnTo>
                    <a:pt x="126370" y="115871"/>
                  </a:lnTo>
                  <a:lnTo>
                    <a:pt x="125338" y="115611"/>
                  </a:lnTo>
                  <a:lnTo>
                    <a:pt x="124194" y="115456"/>
                  </a:lnTo>
                  <a:lnTo>
                    <a:pt x="123009" y="115564"/>
                  </a:lnTo>
                  <a:lnTo>
                    <a:pt x="122214" y="115449"/>
                  </a:lnTo>
                  <a:lnTo>
                    <a:pt x="121976" y="115485"/>
                  </a:lnTo>
                  <a:lnTo>
                    <a:pt x="121193" y="115868"/>
                  </a:lnTo>
                  <a:lnTo>
                    <a:pt x="115978" y="115865"/>
                  </a:lnTo>
                  <a:lnTo>
                    <a:pt x="109682" y="115861"/>
                  </a:lnTo>
                  <a:lnTo>
                    <a:pt x="109403" y="115861"/>
                  </a:lnTo>
                  <a:lnTo>
                    <a:pt x="101948" y="115910"/>
                  </a:lnTo>
                  <a:lnTo>
                    <a:pt x="101678" y="115909"/>
                  </a:lnTo>
                  <a:lnTo>
                    <a:pt x="92342" y="115876"/>
                  </a:lnTo>
                  <a:lnTo>
                    <a:pt x="89374" y="115866"/>
                  </a:lnTo>
                  <a:lnTo>
                    <a:pt x="83920" y="115847"/>
                  </a:lnTo>
                  <a:lnTo>
                    <a:pt x="83777" y="115840"/>
                  </a:lnTo>
                  <a:lnTo>
                    <a:pt x="81643" y="115840"/>
                  </a:lnTo>
                  <a:lnTo>
                    <a:pt x="74287" y="115843"/>
                  </a:lnTo>
                  <a:lnTo>
                    <a:pt x="69888" y="115845"/>
                  </a:lnTo>
                  <a:lnTo>
                    <a:pt x="64836" y="115847"/>
                  </a:lnTo>
                  <a:lnTo>
                    <a:pt x="55040" y="115833"/>
                  </a:lnTo>
                  <a:lnTo>
                    <a:pt x="54751" y="115834"/>
                  </a:lnTo>
                  <a:lnTo>
                    <a:pt x="53643" y="115841"/>
                  </a:lnTo>
                  <a:lnTo>
                    <a:pt x="51674" y="115141"/>
                  </a:lnTo>
                  <a:lnTo>
                    <a:pt x="47558" y="115183"/>
                  </a:lnTo>
                  <a:lnTo>
                    <a:pt x="38908" y="115271"/>
                  </a:lnTo>
                  <a:lnTo>
                    <a:pt x="34946" y="115277"/>
                  </a:lnTo>
                  <a:lnTo>
                    <a:pt x="32198" y="115280"/>
                  </a:lnTo>
                  <a:lnTo>
                    <a:pt x="26322" y="115288"/>
                  </a:lnTo>
                  <a:lnTo>
                    <a:pt x="15356" y="115272"/>
                  </a:lnTo>
                  <a:lnTo>
                    <a:pt x="6834" y="115162"/>
                  </a:lnTo>
                  <a:lnTo>
                    <a:pt x="4920" y="114958"/>
                  </a:lnTo>
                  <a:lnTo>
                    <a:pt x="4312" y="114894"/>
                  </a:lnTo>
                  <a:lnTo>
                    <a:pt x="3861" y="114846"/>
                  </a:lnTo>
                  <a:lnTo>
                    <a:pt x="682" y="114717"/>
                  </a:lnTo>
                  <a:lnTo>
                    <a:pt x="0" y="114714"/>
                  </a:lnTo>
                  <a:lnTo>
                    <a:pt x="103" y="114345"/>
                  </a:lnTo>
                  <a:lnTo>
                    <a:pt x="297" y="114085"/>
                  </a:lnTo>
                  <a:lnTo>
                    <a:pt x="1268" y="113906"/>
                  </a:lnTo>
                  <a:lnTo>
                    <a:pt x="1527" y="113743"/>
                  </a:lnTo>
                  <a:lnTo>
                    <a:pt x="2291" y="112930"/>
                  </a:lnTo>
                  <a:lnTo>
                    <a:pt x="3353" y="112133"/>
                  </a:lnTo>
                  <a:lnTo>
                    <a:pt x="3508" y="111157"/>
                  </a:lnTo>
                  <a:lnTo>
                    <a:pt x="3910" y="110913"/>
                  </a:lnTo>
                  <a:lnTo>
                    <a:pt x="4609" y="110815"/>
                  </a:lnTo>
                  <a:lnTo>
                    <a:pt x="5230" y="111124"/>
                  </a:lnTo>
                  <a:lnTo>
                    <a:pt x="6020" y="110929"/>
                  </a:lnTo>
                  <a:lnTo>
                    <a:pt x="6525" y="110750"/>
                  </a:lnTo>
                  <a:lnTo>
                    <a:pt x="7185" y="110295"/>
                  </a:lnTo>
                  <a:lnTo>
                    <a:pt x="7638" y="109741"/>
                  </a:lnTo>
                  <a:lnTo>
                    <a:pt x="7884" y="109319"/>
                  </a:lnTo>
                  <a:lnTo>
                    <a:pt x="8739" y="108814"/>
                  </a:lnTo>
                  <a:lnTo>
                    <a:pt x="9037" y="108700"/>
                  </a:lnTo>
                  <a:lnTo>
                    <a:pt x="9205" y="108717"/>
                  </a:lnTo>
                  <a:lnTo>
                    <a:pt x="9373" y="108847"/>
                  </a:lnTo>
                  <a:lnTo>
                    <a:pt x="9671" y="108814"/>
                  </a:lnTo>
                  <a:lnTo>
                    <a:pt x="11769" y="108115"/>
                  </a:lnTo>
                  <a:lnTo>
                    <a:pt x="12701" y="108050"/>
                  </a:lnTo>
                  <a:lnTo>
                    <a:pt x="13672" y="107415"/>
                  </a:lnTo>
                  <a:lnTo>
                    <a:pt x="14203" y="106976"/>
                  </a:lnTo>
                  <a:lnTo>
                    <a:pt x="14604" y="106504"/>
                  </a:lnTo>
                  <a:lnTo>
                    <a:pt x="15705" y="106098"/>
                  </a:lnTo>
                  <a:lnTo>
                    <a:pt x="16585" y="105984"/>
                  </a:lnTo>
                  <a:lnTo>
                    <a:pt x="17297" y="105642"/>
                  </a:lnTo>
                  <a:lnTo>
                    <a:pt x="18424" y="104780"/>
                  </a:lnTo>
                  <a:lnTo>
                    <a:pt x="18437" y="104552"/>
                  </a:lnTo>
                  <a:lnTo>
                    <a:pt x="18579" y="104276"/>
                  </a:lnTo>
                  <a:lnTo>
                    <a:pt x="18877" y="104081"/>
                  </a:lnTo>
                  <a:lnTo>
                    <a:pt x="19201" y="104113"/>
                  </a:lnTo>
                  <a:lnTo>
                    <a:pt x="20638" y="103853"/>
                  </a:lnTo>
                  <a:lnTo>
                    <a:pt x="21195" y="103609"/>
                  </a:lnTo>
                  <a:lnTo>
                    <a:pt x="21816" y="103674"/>
                  </a:lnTo>
                  <a:lnTo>
                    <a:pt x="22528" y="103609"/>
                  </a:lnTo>
                  <a:lnTo>
                    <a:pt x="22723" y="103430"/>
                  </a:lnTo>
                  <a:lnTo>
                    <a:pt x="22969" y="103381"/>
                  </a:lnTo>
                  <a:lnTo>
                    <a:pt x="23499" y="103446"/>
                  </a:lnTo>
                  <a:lnTo>
                    <a:pt x="24147" y="103837"/>
                  </a:lnTo>
                  <a:lnTo>
                    <a:pt x="24963" y="104081"/>
                  </a:lnTo>
                  <a:lnTo>
                    <a:pt x="27051" y="104322"/>
                  </a:lnTo>
                  <a:lnTo>
                    <a:pt x="27785" y="104292"/>
                  </a:lnTo>
                  <a:lnTo>
                    <a:pt x="28148" y="104146"/>
                  </a:lnTo>
                  <a:lnTo>
                    <a:pt x="28575" y="104308"/>
                  </a:lnTo>
                  <a:lnTo>
                    <a:pt x="29430" y="104227"/>
                  </a:lnTo>
                  <a:lnTo>
                    <a:pt x="30375" y="103967"/>
                  </a:lnTo>
                  <a:lnTo>
                    <a:pt x="30932" y="104081"/>
                  </a:lnTo>
                  <a:lnTo>
                    <a:pt x="31553" y="104032"/>
                  </a:lnTo>
                  <a:lnTo>
                    <a:pt x="32589" y="103885"/>
                  </a:lnTo>
                  <a:lnTo>
                    <a:pt x="33133" y="103706"/>
                  </a:lnTo>
                  <a:lnTo>
                    <a:pt x="34130" y="103332"/>
                  </a:lnTo>
                  <a:lnTo>
                    <a:pt x="36201" y="102356"/>
                  </a:lnTo>
                  <a:lnTo>
                    <a:pt x="36318" y="102226"/>
                  </a:lnTo>
                  <a:lnTo>
                    <a:pt x="36266" y="101917"/>
                  </a:lnTo>
                  <a:lnTo>
                    <a:pt x="37043" y="101022"/>
                  </a:lnTo>
                  <a:lnTo>
                    <a:pt x="37458" y="100762"/>
                  </a:lnTo>
                  <a:lnTo>
                    <a:pt x="39866" y="99770"/>
                  </a:lnTo>
                  <a:lnTo>
                    <a:pt x="40368" y="99454"/>
                  </a:lnTo>
                  <a:lnTo>
                    <a:pt x="40565" y="99428"/>
                  </a:lnTo>
                  <a:lnTo>
                    <a:pt x="40811" y="99624"/>
                  </a:lnTo>
                  <a:lnTo>
                    <a:pt x="40940" y="99624"/>
                  </a:lnTo>
                  <a:lnTo>
                    <a:pt x="41387" y="99358"/>
                  </a:lnTo>
                  <a:lnTo>
                    <a:pt x="41536" y="99206"/>
                  </a:lnTo>
                  <a:lnTo>
                    <a:pt x="41664" y="99117"/>
                  </a:lnTo>
                  <a:lnTo>
                    <a:pt x="42170" y="98843"/>
                  </a:lnTo>
                  <a:lnTo>
                    <a:pt x="43064" y="98371"/>
                  </a:lnTo>
                  <a:lnTo>
                    <a:pt x="43364" y="98275"/>
                  </a:lnTo>
                  <a:lnTo>
                    <a:pt x="46409" y="97301"/>
                  </a:lnTo>
                  <a:lnTo>
                    <a:pt x="46639" y="97221"/>
                  </a:lnTo>
                  <a:lnTo>
                    <a:pt x="47129" y="96907"/>
                  </a:lnTo>
                  <a:lnTo>
                    <a:pt x="47391" y="96823"/>
                  </a:lnTo>
                  <a:lnTo>
                    <a:pt x="47686" y="96728"/>
                  </a:lnTo>
                  <a:lnTo>
                    <a:pt x="49711" y="96412"/>
                  </a:lnTo>
                  <a:lnTo>
                    <a:pt x="50302" y="96305"/>
                  </a:lnTo>
                  <a:lnTo>
                    <a:pt x="50457" y="96110"/>
                  </a:lnTo>
                  <a:lnTo>
                    <a:pt x="51778" y="95654"/>
                  </a:lnTo>
                  <a:lnTo>
                    <a:pt x="52229" y="95670"/>
                  </a:lnTo>
                  <a:lnTo>
                    <a:pt x="52581" y="95573"/>
                  </a:lnTo>
                  <a:lnTo>
                    <a:pt x="53319" y="95167"/>
                  </a:lnTo>
                  <a:lnTo>
                    <a:pt x="54367" y="95036"/>
                  </a:lnTo>
                  <a:lnTo>
                    <a:pt x="55559" y="94467"/>
                  </a:lnTo>
                  <a:lnTo>
                    <a:pt x="56569" y="94174"/>
                  </a:lnTo>
                  <a:lnTo>
                    <a:pt x="56841" y="94207"/>
                  </a:lnTo>
                  <a:lnTo>
                    <a:pt x="57074" y="94128"/>
                  </a:lnTo>
                  <a:lnTo>
                    <a:pt x="58964" y="93491"/>
                  </a:lnTo>
                  <a:lnTo>
                    <a:pt x="61592" y="92483"/>
                  </a:lnTo>
                  <a:lnTo>
                    <a:pt x="62253" y="92157"/>
                  </a:lnTo>
                  <a:lnTo>
                    <a:pt x="64700" y="92141"/>
                  </a:lnTo>
                  <a:lnTo>
                    <a:pt x="65775" y="92206"/>
                  </a:lnTo>
                  <a:lnTo>
                    <a:pt x="66539" y="92092"/>
                  </a:lnTo>
                  <a:lnTo>
                    <a:pt x="67160" y="91718"/>
                  </a:lnTo>
                  <a:lnTo>
                    <a:pt x="68533" y="91783"/>
                  </a:lnTo>
                  <a:lnTo>
                    <a:pt x="69789" y="91572"/>
                  </a:lnTo>
                  <a:lnTo>
                    <a:pt x="70061" y="91002"/>
                  </a:lnTo>
                  <a:lnTo>
                    <a:pt x="70488" y="90482"/>
                  </a:lnTo>
                  <a:lnTo>
                    <a:pt x="70897" y="90313"/>
                  </a:lnTo>
                  <a:lnTo>
                    <a:pt x="70840" y="89411"/>
                  </a:lnTo>
                  <a:lnTo>
                    <a:pt x="70770" y="89168"/>
                  </a:lnTo>
                  <a:lnTo>
                    <a:pt x="71041" y="88658"/>
                  </a:lnTo>
                  <a:lnTo>
                    <a:pt x="71179" y="88592"/>
                  </a:lnTo>
                  <a:lnTo>
                    <a:pt x="71000" y="88493"/>
                  </a:lnTo>
                  <a:lnTo>
                    <a:pt x="70296" y="88105"/>
                  </a:lnTo>
                  <a:lnTo>
                    <a:pt x="70321" y="87908"/>
                  </a:lnTo>
                  <a:lnTo>
                    <a:pt x="70520" y="87568"/>
                  </a:lnTo>
                  <a:lnTo>
                    <a:pt x="70760" y="87212"/>
                  </a:lnTo>
                  <a:lnTo>
                    <a:pt x="70809" y="86280"/>
                  </a:lnTo>
                  <a:lnTo>
                    <a:pt x="70702" y="86033"/>
                  </a:lnTo>
                  <a:lnTo>
                    <a:pt x="70401" y="85319"/>
                  </a:lnTo>
                  <a:lnTo>
                    <a:pt x="70798" y="84684"/>
                  </a:lnTo>
                  <a:lnTo>
                    <a:pt x="71479" y="84485"/>
                  </a:lnTo>
                  <a:lnTo>
                    <a:pt x="72022" y="84017"/>
                  </a:lnTo>
                  <a:lnTo>
                    <a:pt x="72598" y="82951"/>
                  </a:lnTo>
                  <a:lnTo>
                    <a:pt x="73121" y="82236"/>
                  </a:lnTo>
                  <a:lnTo>
                    <a:pt x="73461" y="81959"/>
                  </a:lnTo>
                  <a:lnTo>
                    <a:pt x="74100" y="81226"/>
                  </a:lnTo>
                  <a:lnTo>
                    <a:pt x="74592" y="80205"/>
                  </a:lnTo>
                  <a:lnTo>
                    <a:pt x="74696" y="79990"/>
                  </a:lnTo>
                  <a:lnTo>
                    <a:pt x="74644" y="78575"/>
                  </a:lnTo>
                  <a:lnTo>
                    <a:pt x="74528" y="78266"/>
                  </a:lnTo>
                  <a:lnTo>
                    <a:pt x="74282" y="77973"/>
                  </a:lnTo>
                  <a:lnTo>
                    <a:pt x="74230" y="77729"/>
                  </a:lnTo>
                  <a:lnTo>
                    <a:pt x="74354" y="77483"/>
                  </a:lnTo>
                  <a:lnTo>
                    <a:pt x="74644" y="77143"/>
                  </a:lnTo>
                  <a:lnTo>
                    <a:pt x="75628" y="76721"/>
                  </a:lnTo>
                  <a:lnTo>
                    <a:pt x="75926" y="76460"/>
                  </a:lnTo>
                  <a:lnTo>
                    <a:pt x="76185" y="76102"/>
                  </a:lnTo>
                  <a:lnTo>
                    <a:pt x="77130" y="75712"/>
                  </a:lnTo>
                  <a:lnTo>
                    <a:pt x="77713" y="75663"/>
                  </a:lnTo>
                  <a:lnTo>
                    <a:pt x="77894" y="75013"/>
                  </a:lnTo>
                  <a:lnTo>
                    <a:pt x="77661" y="74085"/>
                  </a:lnTo>
                  <a:lnTo>
                    <a:pt x="78050" y="73435"/>
                  </a:lnTo>
                  <a:lnTo>
                    <a:pt x="78477" y="73597"/>
                  </a:lnTo>
                  <a:lnTo>
                    <a:pt x="78878" y="73874"/>
                  </a:lnTo>
                  <a:lnTo>
                    <a:pt x="79163" y="73907"/>
                  </a:lnTo>
                  <a:lnTo>
                    <a:pt x="79616" y="73565"/>
                  </a:lnTo>
                  <a:lnTo>
                    <a:pt x="80652" y="73858"/>
                  </a:lnTo>
                  <a:lnTo>
                    <a:pt x="81287" y="73890"/>
                  </a:lnTo>
                  <a:lnTo>
                    <a:pt x="81714" y="73695"/>
                  </a:lnTo>
                  <a:lnTo>
                    <a:pt x="81986" y="73467"/>
                  </a:lnTo>
                  <a:lnTo>
                    <a:pt x="83967" y="73288"/>
                  </a:lnTo>
                  <a:lnTo>
                    <a:pt x="84096" y="73321"/>
                  </a:lnTo>
                  <a:lnTo>
                    <a:pt x="84240" y="73754"/>
                  </a:lnTo>
                  <a:lnTo>
                    <a:pt x="84430" y="74026"/>
                  </a:lnTo>
                  <a:lnTo>
                    <a:pt x="84614" y="74183"/>
                  </a:lnTo>
                  <a:lnTo>
                    <a:pt x="85818" y="74622"/>
                  </a:lnTo>
                  <a:lnTo>
                    <a:pt x="86254" y="74621"/>
                  </a:lnTo>
                  <a:lnTo>
                    <a:pt x="86660" y="74525"/>
                  </a:lnTo>
                  <a:lnTo>
                    <a:pt x="86958" y="73890"/>
                  </a:lnTo>
                  <a:lnTo>
                    <a:pt x="87257" y="73554"/>
                  </a:lnTo>
                  <a:lnTo>
                    <a:pt x="87754" y="73072"/>
                  </a:lnTo>
                  <a:lnTo>
                    <a:pt x="88910" y="72695"/>
                  </a:lnTo>
                  <a:lnTo>
                    <a:pt x="90138" y="72605"/>
                  </a:lnTo>
                  <a:lnTo>
                    <a:pt x="90893" y="72702"/>
                  </a:lnTo>
                  <a:lnTo>
                    <a:pt x="91082" y="72918"/>
                  </a:lnTo>
                  <a:lnTo>
                    <a:pt x="91330" y="72911"/>
                  </a:lnTo>
                  <a:lnTo>
                    <a:pt x="92504" y="72142"/>
                  </a:lnTo>
                  <a:lnTo>
                    <a:pt x="93704" y="71554"/>
                  </a:lnTo>
                  <a:lnTo>
                    <a:pt x="95531" y="71371"/>
                  </a:lnTo>
                  <a:lnTo>
                    <a:pt x="97494" y="70290"/>
                  </a:lnTo>
                  <a:lnTo>
                    <a:pt x="98882" y="70237"/>
                  </a:lnTo>
                  <a:lnTo>
                    <a:pt x="99060" y="70268"/>
                  </a:lnTo>
                  <a:lnTo>
                    <a:pt x="99389" y="70163"/>
                  </a:lnTo>
                  <a:lnTo>
                    <a:pt x="99454" y="70010"/>
                  </a:lnTo>
                  <a:lnTo>
                    <a:pt x="99577" y="69344"/>
                  </a:lnTo>
                  <a:lnTo>
                    <a:pt x="100985" y="68953"/>
                  </a:lnTo>
                  <a:lnTo>
                    <a:pt x="101687" y="68604"/>
                  </a:lnTo>
                  <a:lnTo>
                    <a:pt x="101998" y="68181"/>
                  </a:lnTo>
                  <a:lnTo>
                    <a:pt x="102386" y="67923"/>
                  </a:lnTo>
                  <a:lnTo>
                    <a:pt x="103170" y="67742"/>
                  </a:lnTo>
                  <a:lnTo>
                    <a:pt x="103262" y="67375"/>
                  </a:lnTo>
                  <a:lnTo>
                    <a:pt x="103161" y="67027"/>
                  </a:lnTo>
                  <a:lnTo>
                    <a:pt x="103446" y="66660"/>
                  </a:lnTo>
                  <a:lnTo>
                    <a:pt x="103864" y="66493"/>
                  </a:lnTo>
                  <a:lnTo>
                    <a:pt x="104271" y="65766"/>
                  </a:lnTo>
                  <a:lnTo>
                    <a:pt x="103948" y="65499"/>
                  </a:lnTo>
                  <a:lnTo>
                    <a:pt x="103312" y="64753"/>
                  </a:lnTo>
                  <a:lnTo>
                    <a:pt x="103475" y="64386"/>
                  </a:lnTo>
                  <a:lnTo>
                    <a:pt x="103791" y="64048"/>
                  </a:lnTo>
                  <a:lnTo>
                    <a:pt x="104003" y="63859"/>
                  </a:lnTo>
                  <a:lnTo>
                    <a:pt x="104159" y="63683"/>
                  </a:lnTo>
                  <a:lnTo>
                    <a:pt x="104653" y="63126"/>
                  </a:lnTo>
                  <a:lnTo>
                    <a:pt x="104902" y="62645"/>
                  </a:lnTo>
                  <a:lnTo>
                    <a:pt x="105126" y="62420"/>
                  </a:lnTo>
                  <a:lnTo>
                    <a:pt x="105323" y="62106"/>
                  </a:lnTo>
                  <a:lnTo>
                    <a:pt x="105570" y="61943"/>
                  </a:lnTo>
                  <a:lnTo>
                    <a:pt x="105751" y="61529"/>
                  </a:lnTo>
                  <a:lnTo>
                    <a:pt x="105838" y="61245"/>
                  </a:lnTo>
                  <a:lnTo>
                    <a:pt x="105732" y="60670"/>
                  </a:lnTo>
                  <a:lnTo>
                    <a:pt x="105505" y="59958"/>
                  </a:lnTo>
                  <a:lnTo>
                    <a:pt x="105358" y="59635"/>
                  </a:lnTo>
                  <a:lnTo>
                    <a:pt x="105493" y="58592"/>
                  </a:lnTo>
                  <a:lnTo>
                    <a:pt x="105524" y="58401"/>
                  </a:lnTo>
                  <a:lnTo>
                    <a:pt x="105579" y="58066"/>
                  </a:lnTo>
                  <a:lnTo>
                    <a:pt x="105928" y="57680"/>
                  </a:lnTo>
                  <a:lnTo>
                    <a:pt x="106080" y="57513"/>
                  </a:lnTo>
                  <a:lnTo>
                    <a:pt x="106131" y="57296"/>
                  </a:lnTo>
                  <a:lnTo>
                    <a:pt x="105967" y="57279"/>
                  </a:lnTo>
                  <a:lnTo>
                    <a:pt x="105776" y="57259"/>
                  </a:lnTo>
                  <a:lnTo>
                    <a:pt x="105505" y="56937"/>
                  </a:lnTo>
                  <a:lnTo>
                    <a:pt x="105204" y="56652"/>
                  </a:lnTo>
                  <a:lnTo>
                    <a:pt x="105029" y="56617"/>
                  </a:lnTo>
                  <a:lnTo>
                    <a:pt x="104875" y="56600"/>
                  </a:lnTo>
                  <a:lnTo>
                    <a:pt x="104705" y="56044"/>
                  </a:lnTo>
                  <a:lnTo>
                    <a:pt x="104622" y="55771"/>
                  </a:lnTo>
                  <a:lnTo>
                    <a:pt x="104244" y="55314"/>
                  </a:lnTo>
                  <a:lnTo>
                    <a:pt x="104299" y="54800"/>
                  </a:lnTo>
                  <a:lnTo>
                    <a:pt x="104347" y="54343"/>
                  </a:lnTo>
                  <a:lnTo>
                    <a:pt x="104386" y="53982"/>
                  </a:lnTo>
                  <a:lnTo>
                    <a:pt x="104480" y="53608"/>
                  </a:lnTo>
                  <a:lnTo>
                    <a:pt x="104975" y="53174"/>
                  </a:lnTo>
                  <a:lnTo>
                    <a:pt x="105196" y="53040"/>
                  </a:lnTo>
                  <a:lnTo>
                    <a:pt x="105502" y="53318"/>
                  </a:lnTo>
                  <a:lnTo>
                    <a:pt x="105993" y="53183"/>
                  </a:lnTo>
                  <a:lnTo>
                    <a:pt x="106039" y="52675"/>
                  </a:lnTo>
                  <a:lnTo>
                    <a:pt x="106531" y="52228"/>
                  </a:lnTo>
                  <a:lnTo>
                    <a:pt x="106688" y="52304"/>
                  </a:lnTo>
                  <a:lnTo>
                    <a:pt x="106943" y="52470"/>
                  </a:lnTo>
                  <a:lnTo>
                    <a:pt x="107516" y="52415"/>
                  </a:lnTo>
                  <a:lnTo>
                    <a:pt x="108002" y="51920"/>
                  </a:lnTo>
                  <a:lnTo>
                    <a:pt x="108157" y="51878"/>
                  </a:lnTo>
                  <a:lnTo>
                    <a:pt x="108352" y="51892"/>
                  </a:lnTo>
                  <a:lnTo>
                    <a:pt x="108681" y="51598"/>
                  </a:lnTo>
                  <a:lnTo>
                    <a:pt x="108961" y="51088"/>
                  </a:lnTo>
                  <a:lnTo>
                    <a:pt x="109362" y="50827"/>
                  </a:lnTo>
                  <a:lnTo>
                    <a:pt x="109572" y="50182"/>
                  </a:lnTo>
                  <a:lnTo>
                    <a:pt x="109383" y="49629"/>
                  </a:lnTo>
                  <a:lnTo>
                    <a:pt x="109464" y="49204"/>
                  </a:lnTo>
                  <a:lnTo>
                    <a:pt x="109641" y="48854"/>
                  </a:lnTo>
                  <a:lnTo>
                    <a:pt x="110077" y="48761"/>
                  </a:lnTo>
                  <a:lnTo>
                    <a:pt x="110521" y="49070"/>
                  </a:lnTo>
                  <a:lnTo>
                    <a:pt x="110790" y="48772"/>
                  </a:lnTo>
                  <a:lnTo>
                    <a:pt x="111094" y="48733"/>
                  </a:lnTo>
                  <a:lnTo>
                    <a:pt x="111382" y="48696"/>
                  </a:lnTo>
                  <a:lnTo>
                    <a:pt x="111585" y="48917"/>
                  </a:lnTo>
                  <a:lnTo>
                    <a:pt x="113337" y="48446"/>
                  </a:lnTo>
                  <a:lnTo>
                    <a:pt x="113668" y="48212"/>
                  </a:lnTo>
                  <a:lnTo>
                    <a:pt x="113837" y="48399"/>
                  </a:lnTo>
                  <a:lnTo>
                    <a:pt x="113900" y="48692"/>
                  </a:lnTo>
                  <a:lnTo>
                    <a:pt x="114013" y="48823"/>
                  </a:lnTo>
                  <a:lnTo>
                    <a:pt x="114192" y="48889"/>
                  </a:lnTo>
                  <a:lnTo>
                    <a:pt x="114578" y="48601"/>
                  </a:lnTo>
                  <a:lnTo>
                    <a:pt x="114781" y="48455"/>
                  </a:lnTo>
                  <a:lnTo>
                    <a:pt x="115655" y="48442"/>
                  </a:lnTo>
                  <a:lnTo>
                    <a:pt x="116142" y="47746"/>
                  </a:lnTo>
                  <a:lnTo>
                    <a:pt x="116273" y="47297"/>
                  </a:lnTo>
                  <a:lnTo>
                    <a:pt x="116995" y="47226"/>
                  </a:lnTo>
                  <a:lnTo>
                    <a:pt x="117605" y="46377"/>
                  </a:lnTo>
                  <a:lnTo>
                    <a:pt x="117692" y="46024"/>
                  </a:lnTo>
                  <a:lnTo>
                    <a:pt x="118629" y="45336"/>
                  </a:lnTo>
                  <a:lnTo>
                    <a:pt x="119292" y="45458"/>
                  </a:lnTo>
                  <a:lnTo>
                    <a:pt x="119577" y="45614"/>
                  </a:lnTo>
                  <a:lnTo>
                    <a:pt x="119724" y="45861"/>
                  </a:lnTo>
                  <a:lnTo>
                    <a:pt x="120078" y="45681"/>
                  </a:lnTo>
                  <a:lnTo>
                    <a:pt x="120391" y="44929"/>
                  </a:lnTo>
                  <a:lnTo>
                    <a:pt x="120635" y="43049"/>
                  </a:lnTo>
                  <a:lnTo>
                    <a:pt x="120794" y="42791"/>
                  </a:lnTo>
                  <a:lnTo>
                    <a:pt x="121940" y="42540"/>
                  </a:lnTo>
                  <a:lnTo>
                    <a:pt x="122183" y="42715"/>
                  </a:lnTo>
                  <a:lnTo>
                    <a:pt x="122888" y="42935"/>
                  </a:lnTo>
                  <a:lnTo>
                    <a:pt x="123091" y="42827"/>
                  </a:lnTo>
                  <a:lnTo>
                    <a:pt x="123377" y="42429"/>
                  </a:lnTo>
                  <a:lnTo>
                    <a:pt x="123276" y="42037"/>
                  </a:lnTo>
                  <a:lnTo>
                    <a:pt x="123296" y="41253"/>
                  </a:lnTo>
                  <a:lnTo>
                    <a:pt x="123409" y="40356"/>
                  </a:lnTo>
                  <a:lnTo>
                    <a:pt x="123196" y="39609"/>
                  </a:lnTo>
                  <a:lnTo>
                    <a:pt x="122884" y="38905"/>
                  </a:lnTo>
                  <a:lnTo>
                    <a:pt x="122792" y="37905"/>
                  </a:lnTo>
                  <a:lnTo>
                    <a:pt x="123216" y="37497"/>
                  </a:lnTo>
                  <a:lnTo>
                    <a:pt x="123484" y="37552"/>
                  </a:lnTo>
                  <a:lnTo>
                    <a:pt x="123914" y="37468"/>
                  </a:lnTo>
                  <a:lnTo>
                    <a:pt x="124123" y="37222"/>
                  </a:lnTo>
                  <a:lnTo>
                    <a:pt x="124063" y="36844"/>
                  </a:lnTo>
                  <a:lnTo>
                    <a:pt x="123936" y="36659"/>
                  </a:lnTo>
                  <a:lnTo>
                    <a:pt x="123624" y="36471"/>
                  </a:lnTo>
                  <a:lnTo>
                    <a:pt x="123307" y="35957"/>
                  </a:lnTo>
                  <a:lnTo>
                    <a:pt x="123060" y="34833"/>
                  </a:lnTo>
                  <a:lnTo>
                    <a:pt x="123137" y="34656"/>
                  </a:lnTo>
                  <a:lnTo>
                    <a:pt x="123419" y="34442"/>
                  </a:lnTo>
                  <a:lnTo>
                    <a:pt x="123482" y="33463"/>
                  </a:lnTo>
                  <a:lnTo>
                    <a:pt x="123492" y="33309"/>
                  </a:lnTo>
                  <a:lnTo>
                    <a:pt x="123450" y="32591"/>
                  </a:lnTo>
                  <a:lnTo>
                    <a:pt x="122886" y="31588"/>
                  </a:lnTo>
                  <a:lnTo>
                    <a:pt x="122875" y="31301"/>
                  </a:lnTo>
                  <a:lnTo>
                    <a:pt x="122898" y="30933"/>
                  </a:lnTo>
                  <a:lnTo>
                    <a:pt x="123331" y="30365"/>
                  </a:lnTo>
                  <a:lnTo>
                    <a:pt x="123483" y="30198"/>
                  </a:lnTo>
                  <a:lnTo>
                    <a:pt x="123917" y="29894"/>
                  </a:lnTo>
                  <a:lnTo>
                    <a:pt x="124176" y="29923"/>
                  </a:lnTo>
                  <a:lnTo>
                    <a:pt x="125272" y="29370"/>
                  </a:lnTo>
                  <a:lnTo>
                    <a:pt x="126852" y="28390"/>
                  </a:lnTo>
                  <a:lnTo>
                    <a:pt x="128284" y="27687"/>
                  </a:lnTo>
                  <a:lnTo>
                    <a:pt x="128954" y="27730"/>
                  </a:lnTo>
                  <a:lnTo>
                    <a:pt x="129299" y="27829"/>
                  </a:lnTo>
                  <a:lnTo>
                    <a:pt x="129977" y="27263"/>
                  </a:lnTo>
                  <a:lnTo>
                    <a:pt x="130470" y="26693"/>
                  </a:lnTo>
                  <a:lnTo>
                    <a:pt x="131152" y="26381"/>
                  </a:lnTo>
                  <a:lnTo>
                    <a:pt x="131797" y="26193"/>
                  </a:lnTo>
                  <a:lnTo>
                    <a:pt x="132148" y="25285"/>
                  </a:lnTo>
                  <a:lnTo>
                    <a:pt x="132341" y="25170"/>
                  </a:lnTo>
                  <a:lnTo>
                    <a:pt x="132551" y="25073"/>
                  </a:lnTo>
                  <a:lnTo>
                    <a:pt x="133778" y="24873"/>
                  </a:lnTo>
                  <a:lnTo>
                    <a:pt x="133960" y="24843"/>
                  </a:lnTo>
                  <a:lnTo>
                    <a:pt x="134901" y="24690"/>
                  </a:lnTo>
                  <a:lnTo>
                    <a:pt x="136017" y="23280"/>
                  </a:lnTo>
                  <a:lnTo>
                    <a:pt x="136982" y="22434"/>
                  </a:lnTo>
                  <a:lnTo>
                    <a:pt x="138165" y="21634"/>
                  </a:lnTo>
                  <a:lnTo>
                    <a:pt x="139568" y="20977"/>
                  </a:lnTo>
                  <a:lnTo>
                    <a:pt x="140175" y="20440"/>
                  </a:lnTo>
                  <a:lnTo>
                    <a:pt x="140114" y="20168"/>
                  </a:lnTo>
                  <a:lnTo>
                    <a:pt x="140215" y="20040"/>
                  </a:lnTo>
                  <a:lnTo>
                    <a:pt x="140958" y="19589"/>
                  </a:lnTo>
                  <a:lnTo>
                    <a:pt x="141689" y="19247"/>
                  </a:lnTo>
                  <a:lnTo>
                    <a:pt x="142076" y="19039"/>
                  </a:lnTo>
                  <a:lnTo>
                    <a:pt x="143727" y="17882"/>
                  </a:lnTo>
                  <a:lnTo>
                    <a:pt x="144682" y="17287"/>
                  </a:lnTo>
                  <a:lnTo>
                    <a:pt x="145215" y="16788"/>
                  </a:lnTo>
                  <a:lnTo>
                    <a:pt x="145663" y="16525"/>
                  </a:lnTo>
                  <a:lnTo>
                    <a:pt x="146255" y="16751"/>
                  </a:lnTo>
                  <a:lnTo>
                    <a:pt x="146838" y="16188"/>
                  </a:lnTo>
                  <a:lnTo>
                    <a:pt x="147443" y="16125"/>
                  </a:lnTo>
                  <a:lnTo>
                    <a:pt x="148195" y="15197"/>
                  </a:lnTo>
                  <a:lnTo>
                    <a:pt x="148464" y="15015"/>
                  </a:lnTo>
                  <a:lnTo>
                    <a:pt x="149018" y="14817"/>
                  </a:lnTo>
                  <a:lnTo>
                    <a:pt x="149581" y="15151"/>
                  </a:lnTo>
                  <a:lnTo>
                    <a:pt x="150498" y="14502"/>
                  </a:lnTo>
                  <a:lnTo>
                    <a:pt x="150964" y="14172"/>
                  </a:lnTo>
                  <a:lnTo>
                    <a:pt x="151142" y="13840"/>
                  </a:lnTo>
                  <a:lnTo>
                    <a:pt x="151163" y="13553"/>
                  </a:lnTo>
                  <a:lnTo>
                    <a:pt x="152333" y="12851"/>
                  </a:lnTo>
                  <a:lnTo>
                    <a:pt x="152663" y="12767"/>
                  </a:lnTo>
                  <a:lnTo>
                    <a:pt x="152801" y="13085"/>
                  </a:lnTo>
                  <a:lnTo>
                    <a:pt x="153288" y="13170"/>
                  </a:lnTo>
                  <a:lnTo>
                    <a:pt x="153840" y="12728"/>
                  </a:lnTo>
                  <a:lnTo>
                    <a:pt x="153941" y="12175"/>
                  </a:lnTo>
                  <a:lnTo>
                    <a:pt x="155646" y="11465"/>
                  </a:lnTo>
                  <a:lnTo>
                    <a:pt x="156966" y="11022"/>
                  </a:lnTo>
                  <a:lnTo>
                    <a:pt x="157751" y="11022"/>
                  </a:lnTo>
                  <a:lnTo>
                    <a:pt x="158400" y="10328"/>
                  </a:lnTo>
                  <a:lnTo>
                    <a:pt x="158767" y="10108"/>
                  </a:lnTo>
                  <a:lnTo>
                    <a:pt x="160507" y="9688"/>
                  </a:lnTo>
                  <a:lnTo>
                    <a:pt x="161241" y="9587"/>
                  </a:lnTo>
                  <a:lnTo>
                    <a:pt x="162791" y="8901"/>
                  </a:lnTo>
                  <a:lnTo>
                    <a:pt x="166155" y="7819"/>
                  </a:lnTo>
                  <a:lnTo>
                    <a:pt x="166408" y="7738"/>
                  </a:lnTo>
                  <a:lnTo>
                    <a:pt x="166989" y="7551"/>
                  </a:lnTo>
                  <a:lnTo>
                    <a:pt x="167117" y="7515"/>
                  </a:lnTo>
                  <a:lnTo>
                    <a:pt x="167297" y="7466"/>
                  </a:lnTo>
                  <a:lnTo>
                    <a:pt x="167531" y="7477"/>
                  </a:lnTo>
                  <a:lnTo>
                    <a:pt x="168163" y="7507"/>
                  </a:lnTo>
                  <a:lnTo>
                    <a:pt x="169725" y="6773"/>
                  </a:lnTo>
                  <a:lnTo>
                    <a:pt x="170915" y="6642"/>
                  </a:lnTo>
                  <a:lnTo>
                    <a:pt x="171484" y="6339"/>
                  </a:lnTo>
                  <a:lnTo>
                    <a:pt x="172634" y="5196"/>
                  </a:lnTo>
                  <a:lnTo>
                    <a:pt x="172662" y="4093"/>
                  </a:lnTo>
                  <a:lnTo>
                    <a:pt x="173297" y="4280"/>
                  </a:lnTo>
                  <a:lnTo>
                    <a:pt x="173993" y="3878"/>
                  </a:lnTo>
                  <a:lnTo>
                    <a:pt x="174893" y="3720"/>
                  </a:lnTo>
                  <a:lnTo>
                    <a:pt x="175626" y="3014"/>
                  </a:lnTo>
                  <a:lnTo>
                    <a:pt x="175828" y="2452"/>
                  </a:lnTo>
                  <a:lnTo>
                    <a:pt x="175868" y="2020"/>
                  </a:lnTo>
                  <a:lnTo>
                    <a:pt x="176005" y="181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5" name="pg256">
              <a:extLst>
                <a:ext uri="{FF2B5EF4-FFF2-40B4-BE49-F238E27FC236}">
                  <a16:creationId xmlns:a16="http://schemas.microsoft.com/office/drawing/2014/main" id="{A9A02E26-6AD7-E244-A272-250E9D489E34}"/>
                </a:ext>
              </a:extLst>
            </p:cNvPr>
            <p:cNvSpPr/>
            <p:nvPr/>
          </p:nvSpPr>
          <p:spPr>
            <a:xfrm>
              <a:off x="6352625" y="3420752"/>
              <a:ext cx="218116" cy="121084"/>
            </a:xfrm>
            <a:custGeom>
              <a:avLst/>
              <a:gdLst/>
              <a:ahLst/>
              <a:cxnLst/>
              <a:rect l="0" t="0" r="0" b="0"/>
              <a:pathLst>
                <a:path w="218116" h="121084">
                  <a:moveTo>
                    <a:pt x="111827" y="10964"/>
                  </a:moveTo>
                  <a:lnTo>
                    <a:pt x="114460" y="9640"/>
                  </a:lnTo>
                  <a:lnTo>
                    <a:pt x="117988" y="7160"/>
                  </a:lnTo>
                  <a:lnTo>
                    <a:pt x="119088" y="6551"/>
                  </a:lnTo>
                  <a:lnTo>
                    <a:pt x="119347" y="6408"/>
                  </a:lnTo>
                  <a:lnTo>
                    <a:pt x="119963" y="6168"/>
                  </a:lnTo>
                  <a:lnTo>
                    <a:pt x="120186" y="6081"/>
                  </a:lnTo>
                  <a:lnTo>
                    <a:pt x="120391" y="6001"/>
                  </a:lnTo>
                  <a:lnTo>
                    <a:pt x="122535" y="5386"/>
                  </a:lnTo>
                  <a:lnTo>
                    <a:pt x="126394" y="3868"/>
                  </a:lnTo>
                  <a:lnTo>
                    <a:pt x="126711" y="3775"/>
                  </a:lnTo>
                  <a:lnTo>
                    <a:pt x="127989" y="3401"/>
                  </a:lnTo>
                  <a:lnTo>
                    <a:pt x="128696" y="3194"/>
                  </a:lnTo>
                  <a:lnTo>
                    <a:pt x="130095" y="2908"/>
                  </a:lnTo>
                  <a:lnTo>
                    <a:pt x="133644" y="2350"/>
                  </a:lnTo>
                  <a:lnTo>
                    <a:pt x="136157" y="1956"/>
                  </a:lnTo>
                  <a:lnTo>
                    <a:pt x="136345" y="1896"/>
                  </a:lnTo>
                  <a:lnTo>
                    <a:pt x="138132" y="1323"/>
                  </a:lnTo>
                  <a:lnTo>
                    <a:pt x="139878" y="1009"/>
                  </a:lnTo>
                  <a:lnTo>
                    <a:pt x="140898" y="717"/>
                  </a:lnTo>
                  <a:lnTo>
                    <a:pt x="141489" y="444"/>
                  </a:lnTo>
                  <a:lnTo>
                    <a:pt x="143615" y="0"/>
                  </a:lnTo>
                  <a:lnTo>
                    <a:pt x="143678" y="276"/>
                  </a:lnTo>
                  <a:lnTo>
                    <a:pt x="143281" y="1017"/>
                  </a:lnTo>
                  <a:lnTo>
                    <a:pt x="143391" y="1433"/>
                  </a:lnTo>
                  <a:lnTo>
                    <a:pt x="143543" y="1551"/>
                  </a:lnTo>
                  <a:lnTo>
                    <a:pt x="143288" y="1629"/>
                  </a:lnTo>
                  <a:lnTo>
                    <a:pt x="142945" y="1879"/>
                  </a:lnTo>
                  <a:lnTo>
                    <a:pt x="141683" y="3130"/>
                  </a:lnTo>
                  <a:lnTo>
                    <a:pt x="140633" y="3788"/>
                  </a:lnTo>
                  <a:lnTo>
                    <a:pt x="139638" y="4100"/>
                  </a:lnTo>
                  <a:lnTo>
                    <a:pt x="139096" y="4374"/>
                  </a:lnTo>
                  <a:lnTo>
                    <a:pt x="141742" y="6741"/>
                  </a:lnTo>
                  <a:lnTo>
                    <a:pt x="143841" y="8699"/>
                  </a:lnTo>
                  <a:lnTo>
                    <a:pt x="145337" y="8274"/>
                  </a:lnTo>
                  <a:lnTo>
                    <a:pt x="147666" y="8110"/>
                  </a:lnTo>
                  <a:lnTo>
                    <a:pt x="149910" y="7588"/>
                  </a:lnTo>
                  <a:lnTo>
                    <a:pt x="150132" y="7845"/>
                  </a:lnTo>
                  <a:lnTo>
                    <a:pt x="151074" y="7201"/>
                  </a:lnTo>
                  <a:lnTo>
                    <a:pt x="152113" y="7034"/>
                  </a:lnTo>
                  <a:lnTo>
                    <a:pt x="152269" y="6840"/>
                  </a:lnTo>
                  <a:lnTo>
                    <a:pt x="152721" y="6684"/>
                  </a:lnTo>
                  <a:lnTo>
                    <a:pt x="156234" y="5832"/>
                  </a:lnTo>
                  <a:lnTo>
                    <a:pt x="156835" y="5468"/>
                  </a:lnTo>
                  <a:lnTo>
                    <a:pt x="157345" y="5326"/>
                  </a:lnTo>
                  <a:lnTo>
                    <a:pt x="156705" y="6030"/>
                  </a:lnTo>
                  <a:lnTo>
                    <a:pt x="155533" y="6748"/>
                  </a:lnTo>
                  <a:lnTo>
                    <a:pt x="154331" y="7187"/>
                  </a:lnTo>
                  <a:lnTo>
                    <a:pt x="153381" y="7399"/>
                  </a:lnTo>
                  <a:lnTo>
                    <a:pt x="152740" y="7708"/>
                  </a:lnTo>
                  <a:lnTo>
                    <a:pt x="152283" y="8274"/>
                  </a:lnTo>
                  <a:lnTo>
                    <a:pt x="151749" y="9132"/>
                  </a:lnTo>
                  <a:lnTo>
                    <a:pt x="151174" y="9765"/>
                  </a:lnTo>
                  <a:lnTo>
                    <a:pt x="151193" y="10026"/>
                  </a:lnTo>
                  <a:lnTo>
                    <a:pt x="151326" y="10372"/>
                  </a:lnTo>
                  <a:lnTo>
                    <a:pt x="152628" y="10480"/>
                  </a:lnTo>
                  <a:lnTo>
                    <a:pt x="153966" y="9747"/>
                  </a:lnTo>
                  <a:lnTo>
                    <a:pt x="154386" y="9762"/>
                  </a:lnTo>
                  <a:lnTo>
                    <a:pt x="154215" y="10046"/>
                  </a:lnTo>
                  <a:lnTo>
                    <a:pt x="154344" y="10489"/>
                  </a:lnTo>
                  <a:lnTo>
                    <a:pt x="154876" y="10688"/>
                  </a:lnTo>
                  <a:lnTo>
                    <a:pt x="155311" y="10466"/>
                  </a:lnTo>
                  <a:lnTo>
                    <a:pt x="155895" y="10365"/>
                  </a:lnTo>
                  <a:lnTo>
                    <a:pt x="156387" y="10646"/>
                  </a:lnTo>
                  <a:lnTo>
                    <a:pt x="155919" y="11666"/>
                  </a:lnTo>
                  <a:lnTo>
                    <a:pt x="152575" y="13180"/>
                  </a:lnTo>
                  <a:lnTo>
                    <a:pt x="152590" y="13326"/>
                  </a:lnTo>
                  <a:lnTo>
                    <a:pt x="152719" y="13408"/>
                  </a:lnTo>
                  <a:lnTo>
                    <a:pt x="152730" y="13665"/>
                  </a:lnTo>
                  <a:lnTo>
                    <a:pt x="152337" y="14268"/>
                  </a:lnTo>
                  <a:lnTo>
                    <a:pt x="151451" y="15422"/>
                  </a:lnTo>
                  <a:lnTo>
                    <a:pt x="150741" y="15879"/>
                  </a:lnTo>
                  <a:lnTo>
                    <a:pt x="154692" y="19991"/>
                  </a:lnTo>
                  <a:lnTo>
                    <a:pt x="156944" y="18106"/>
                  </a:lnTo>
                  <a:lnTo>
                    <a:pt x="157635" y="17650"/>
                  </a:lnTo>
                  <a:lnTo>
                    <a:pt x="158254" y="18990"/>
                  </a:lnTo>
                  <a:lnTo>
                    <a:pt x="158459" y="19111"/>
                  </a:lnTo>
                  <a:lnTo>
                    <a:pt x="158899" y="20134"/>
                  </a:lnTo>
                  <a:lnTo>
                    <a:pt x="157977" y="20607"/>
                  </a:lnTo>
                  <a:lnTo>
                    <a:pt x="157619" y="21044"/>
                  </a:lnTo>
                  <a:lnTo>
                    <a:pt x="157372" y="21175"/>
                  </a:lnTo>
                  <a:lnTo>
                    <a:pt x="156988" y="21271"/>
                  </a:lnTo>
                  <a:lnTo>
                    <a:pt x="156836" y="21174"/>
                  </a:lnTo>
                  <a:lnTo>
                    <a:pt x="156363" y="21344"/>
                  </a:lnTo>
                  <a:lnTo>
                    <a:pt x="159795" y="25179"/>
                  </a:lnTo>
                  <a:lnTo>
                    <a:pt x="159134" y="25537"/>
                  </a:lnTo>
                  <a:lnTo>
                    <a:pt x="157820" y="26435"/>
                  </a:lnTo>
                  <a:lnTo>
                    <a:pt x="157417" y="26733"/>
                  </a:lnTo>
                  <a:lnTo>
                    <a:pt x="156459" y="27721"/>
                  </a:lnTo>
                  <a:lnTo>
                    <a:pt x="155680" y="28404"/>
                  </a:lnTo>
                  <a:lnTo>
                    <a:pt x="154373" y="29190"/>
                  </a:lnTo>
                  <a:lnTo>
                    <a:pt x="153478" y="29625"/>
                  </a:lnTo>
                  <a:lnTo>
                    <a:pt x="151396" y="30279"/>
                  </a:lnTo>
                  <a:lnTo>
                    <a:pt x="149955" y="30448"/>
                  </a:lnTo>
                  <a:lnTo>
                    <a:pt x="151366" y="34522"/>
                  </a:lnTo>
                  <a:lnTo>
                    <a:pt x="151648" y="34563"/>
                  </a:lnTo>
                  <a:lnTo>
                    <a:pt x="152291" y="34221"/>
                  </a:lnTo>
                  <a:lnTo>
                    <a:pt x="152691" y="33498"/>
                  </a:lnTo>
                  <a:lnTo>
                    <a:pt x="152758" y="33040"/>
                  </a:lnTo>
                  <a:lnTo>
                    <a:pt x="153121" y="32843"/>
                  </a:lnTo>
                  <a:lnTo>
                    <a:pt x="153402" y="32984"/>
                  </a:lnTo>
                  <a:lnTo>
                    <a:pt x="153598" y="32947"/>
                  </a:lnTo>
                  <a:lnTo>
                    <a:pt x="154405" y="32337"/>
                  </a:lnTo>
                  <a:lnTo>
                    <a:pt x="155064" y="31573"/>
                  </a:lnTo>
                  <a:lnTo>
                    <a:pt x="155416" y="31827"/>
                  </a:lnTo>
                  <a:lnTo>
                    <a:pt x="155893" y="32691"/>
                  </a:lnTo>
                  <a:lnTo>
                    <a:pt x="156529" y="33545"/>
                  </a:lnTo>
                  <a:lnTo>
                    <a:pt x="156873" y="33653"/>
                  </a:lnTo>
                  <a:lnTo>
                    <a:pt x="157781" y="33511"/>
                  </a:lnTo>
                  <a:lnTo>
                    <a:pt x="158134" y="33037"/>
                  </a:lnTo>
                  <a:lnTo>
                    <a:pt x="157925" y="32884"/>
                  </a:lnTo>
                  <a:lnTo>
                    <a:pt x="157635" y="32514"/>
                  </a:lnTo>
                  <a:lnTo>
                    <a:pt x="159574" y="30560"/>
                  </a:lnTo>
                  <a:lnTo>
                    <a:pt x="159777" y="30091"/>
                  </a:lnTo>
                  <a:lnTo>
                    <a:pt x="160003" y="29951"/>
                  </a:lnTo>
                  <a:lnTo>
                    <a:pt x="160506" y="29810"/>
                  </a:lnTo>
                  <a:lnTo>
                    <a:pt x="160688" y="29666"/>
                  </a:lnTo>
                  <a:lnTo>
                    <a:pt x="160763" y="29534"/>
                  </a:lnTo>
                  <a:lnTo>
                    <a:pt x="160676" y="29221"/>
                  </a:lnTo>
                  <a:lnTo>
                    <a:pt x="162568" y="28442"/>
                  </a:lnTo>
                  <a:lnTo>
                    <a:pt x="163275" y="27877"/>
                  </a:lnTo>
                  <a:lnTo>
                    <a:pt x="163451" y="27591"/>
                  </a:lnTo>
                  <a:lnTo>
                    <a:pt x="163712" y="27345"/>
                  </a:lnTo>
                  <a:lnTo>
                    <a:pt x="165265" y="26516"/>
                  </a:lnTo>
                  <a:lnTo>
                    <a:pt x="167042" y="25809"/>
                  </a:lnTo>
                  <a:lnTo>
                    <a:pt x="167390" y="25966"/>
                  </a:lnTo>
                  <a:lnTo>
                    <a:pt x="167175" y="26457"/>
                  </a:lnTo>
                  <a:lnTo>
                    <a:pt x="167382" y="27705"/>
                  </a:lnTo>
                  <a:lnTo>
                    <a:pt x="168870" y="29502"/>
                  </a:lnTo>
                  <a:lnTo>
                    <a:pt x="169370" y="29044"/>
                  </a:lnTo>
                  <a:lnTo>
                    <a:pt x="170255" y="28488"/>
                  </a:lnTo>
                  <a:lnTo>
                    <a:pt x="170518" y="28451"/>
                  </a:lnTo>
                  <a:lnTo>
                    <a:pt x="171859" y="27531"/>
                  </a:lnTo>
                  <a:lnTo>
                    <a:pt x="172322" y="27446"/>
                  </a:lnTo>
                  <a:lnTo>
                    <a:pt x="172859" y="27465"/>
                  </a:lnTo>
                  <a:lnTo>
                    <a:pt x="173099" y="27674"/>
                  </a:lnTo>
                  <a:lnTo>
                    <a:pt x="173797" y="27841"/>
                  </a:lnTo>
                  <a:lnTo>
                    <a:pt x="174296" y="27722"/>
                  </a:lnTo>
                  <a:lnTo>
                    <a:pt x="174396" y="27479"/>
                  </a:lnTo>
                  <a:lnTo>
                    <a:pt x="174533" y="27505"/>
                  </a:lnTo>
                  <a:lnTo>
                    <a:pt x="174701" y="28201"/>
                  </a:lnTo>
                  <a:lnTo>
                    <a:pt x="174393" y="29184"/>
                  </a:lnTo>
                  <a:lnTo>
                    <a:pt x="174171" y="29594"/>
                  </a:lnTo>
                  <a:lnTo>
                    <a:pt x="173477" y="32019"/>
                  </a:lnTo>
                  <a:lnTo>
                    <a:pt x="174477" y="33056"/>
                  </a:lnTo>
                  <a:lnTo>
                    <a:pt x="175839" y="33204"/>
                  </a:lnTo>
                  <a:lnTo>
                    <a:pt x="175836" y="33815"/>
                  </a:lnTo>
                  <a:lnTo>
                    <a:pt x="176876" y="34921"/>
                  </a:lnTo>
                  <a:lnTo>
                    <a:pt x="177583" y="34898"/>
                  </a:lnTo>
                  <a:lnTo>
                    <a:pt x="177968" y="35133"/>
                  </a:lnTo>
                  <a:lnTo>
                    <a:pt x="178719" y="35769"/>
                  </a:lnTo>
                  <a:lnTo>
                    <a:pt x="179494" y="36900"/>
                  </a:lnTo>
                  <a:lnTo>
                    <a:pt x="179472" y="37061"/>
                  </a:lnTo>
                  <a:lnTo>
                    <a:pt x="179088" y="37536"/>
                  </a:lnTo>
                  <a:lnTo>
                    <a:pt x="178923" y="37874"/>
                  </a:lnTo>
                  <a:lnTo>
                    <a:pt x="180044" y="37944"/>
                  </a:lnTo>
                  <a:lnTo>
                    <a:pt x="182016" y="36465"/>
                  </a:lnTo>
                  <a:lnTo>
                    <a:pt x="182771" y="36305"/>
                  </a:lnTo>
                  <a:lnTo>
                    <a:pt x="183981" y="36436"/>
                  </a:lnTo>
                  <a:lnTo>
                    <a:pt x="184029" y="36849"/>
                  </a:lnTo>
                  <a:lnTo>
                    <a:pt x="184502" y="37523"/>
                  </a:lnTo>
                  <a:lnTo>
                    <a:pt x="186681" y="37852"/>
                  </a:lnTo>
                  <a:lnTo>
                    <a:pt x="186822" y="38052"/>
                  </a:lnTo>
                  <a:lnTo>
                    <a:pt x="185937" y="38001"/>
                  </a:lnTo>
                  <a:lnTo>
                    <a:pt x="185608" y="38060"/>
                  </a:lnTo>
                  <a:lnTo>
                    <a:pt x="184905" y="38406"/>
                  </a:lnTo>
                  <a:lnTo>
                    <a:pt x="184065" y="39032"/>
                  </a:lnTo>
                  <a:lnTo>
                    <a:pt x="183684" y="39579"/>
                  </a:lnTo>
                  <a:lnTo>
                    <a:pt x="183532" y="40056"/>
                  </a:lnTo>
                  <a:lnTo>
                    <a:pt x="183521" y="40723"/>
                  </a:lnTo>
                  <a:lnTo>
                    <a:pt x="182826" y="40924"/>
                  </a:lnTo>
                  <a:lnTo>
                    <a:pt x="182607" y="40871"/>
                  </a:lnTo>
                  <a:lnTo>
                    <a:pt x="182534" y="41050"/>
                  </a:lnTo>
                  <a:lnTo>
                    <a:pt x="182966" y="41032"/>
                  </a:lnTo>
                  <a:lnTo>
                    <a:pt x="183096" y="41184"/>
                  </a:lnTo>
                  <a:lnTo>
                    <a:pt x="182803" y="41311"/>
                  </a:lnTo>
                  <a:lnTo>
                    <a:pt x="182589" y="41769"/>
                  </a:lnTo>
                  <a:lnTo>
                    <a:pt x="182208" y="41717"/>
                  </a:lnTo>
                  <a:lnTo>
                    <a:pt x="181860" y="41538"/>
                  </a:lnTo>
                  <a:lnTo>
                    <a:pt x="181531" y="41720"/>
                  </a:lnTo>
                  <a:lnTo>
                    <a:pt x="181391" y="41980"/>
                  </a:lnTo>
                  <a:lnTo>
                    <a:pt x="181369" y="42182"/>
                  </a:lnTo>
                  <a:lnTo>
                    <a:pt x="181735" y="42857"/>
                  </a:lnTo>
                  <a:lnTo>
                    <a:pt x="181254" y="42816"/>
                  </a:lnTo>
                  <a:lnTo>
                    <a:pt x="180459" y="42629"/>
                  </a:lnTo>
                  <a:lnTo>
                    <a:pt x="180229" y="42577"/>
                  </a:lnTo>
                  <a:lnTo>
                    <a:pt x="179775" y="42238"/>
                  </a:lnTo>
                  <a:lnTo>
                    <a:pt x="179290" y="42108"/>
                  </a:lnTo>
                  <a:lnTo>
                    <a:pt x="179608" y="41747"/>
                  </a:lnTo>
                  <a:lnTo>
                    <a:pt x="179604" y="41307"/>
                  </a:lnTo>
                  <a:lnTo>
                    <a:pt x="179393" y="41151"/>
                  </a:lnTo>
                  <a:lnTo>
                    <a:pt x="178384" y="41226"/>
                  </a:lnTo>
                  <a:lnTo>
                    <a:pt x="178476" y="41512"/>
                  </a:lnTo>
                  <a:lnTo>
                    <a:pt x="178476" y="41959"/>
                  </a:lnTo>
                  <a:lnTo>
                    <a:pt x="178229" y="41853"/>
                  </a:lnTo>
                  <a:lnTo>
                    <a:pt x="178471" y="42090"/>
                  </a:lnTo>
                  <a:lnTo>
                    <a:pt x="178595" y="42385"/>
                  </a:lnTo>
                  <a:lnTo>
                    <a:pt x="178693" y="42214"/>
                  </a:lnTo>
                  <a:lnTo>
                    <a:pt x="178598" y="41523"/>
                  </a:lnTo>
                  <a:lnTo>
                    <a:pt x="178836" y="41486"/>
                  </a:lnTo>
                  <a:lnTo>
                    <a:pt x="179046" y="41300"/>
                  </a:lnTo>
                  <a:lnTo>
                    <a:pt x="179330" y="41272"/>
                  </a:lnTo>
                  <a:lnTo>
                    <a:pt x="179465" y="41474"/>
                  </a:lnTo>
                  <a:lnTo>
                    <a:pt x="179452" y="41687"/>
                  </a:lnTo>
                  <a:lnTo>
                    <a:pt x="179195" y="42153"/>
                  </a:lnTo>
                  <a:lnTo>
                    <a:pt x="179511" y="42225"/>
                  </a:lnTo>
                  <a:lnTo>
                    <a:pt x="180425" y="42686"/>
                  </a:lnTo>
                  <a:lnTo>
                    <a:pt x="181896" y="42803"/>
                  </a:lnTo>
                  <a:lnTo>
                    <a:pt x="181514" y="42186"/>
                  </a:lnTo>
                  <a:lnTo>
                    <a:pt x="181656" y="41767"/>
                  </a:lnTo>
                  <a:lnTo>
                    <a:pt x="181826" y="41702"/>
                  </a:lnTo>
                  <a:lnTo>
                    <a:pt x="182533" y="41912"/>
                  </a:lnTo>
                  <a:lnTo>
                    <a:pt x="183130" y="41338"/>
                  </a:lnTo>
                  <a:lnTo>
                    <a:pt x="183288" y="40939"/>
                  </a:lnTo>
                  <a:lnTo>
                    <a:pt x="183941" y="40846"/>
                  </a:lnTo>
                  <a:lnTo>
                    <a:pt x="183918" y="41121"/>
                  </a:lnTo>
                  <a:lnTo>
                    <a:pt x="184868" y="43584"/>
                  </a:lnTo>
                  <a:lnTo>
                    <a:pt x="184710" y="44128"/>
                  </a:lnTo>
                  <a:lnTo>
                    <a:pt x="184318" y="44473"/>
                  </a:lnTo>
                  <a:lnTo>
                    <a:pt x="184134" y="44469"/>
                  </a:lnTo>
                  <a:lnTo>
                    <a:pt x="184231" y="45178"/>
                  </a:lnTo>
                  <a:lnTo>
                    <a:pt x="184515" y="44981"/>
                  </a:lnTo>
                  <a:lnTo>
                    <a:pt x="185260" y="44664"/>
                  </a:lnTo>
                  <a:lnTo>
                    <a:pt x="186497" y="44697"/>
                  </a:lnTo>
                  <a:lnTo>
                    <a:pt x="187402" y="44565"/>
                  </a:lnTo>
                  <a:lnTo>
                    <a:pt x="187847" y="44221"/>
                  </a:lnTo>
                  <a:lnTo>
                    <a:pt x="189086" y="43909"/>
                  </a:lnTo>
                  <a:lnTo>
                    <a:pt x="189888" y="44073"/>
                  </a:lnTo>
                  <a:lnTo>
                    <a:pt x="190528" y="44437"/>
                  </a:lnTo>
                  <a:lnTo>
                    <a:pt x="193531" y="44805"/>
                  </a:lnTo>
                  <a:lnTo>
                    <a:pt x="194023" y="44745"/>
                  </a:lnTo>
                  <a:lnTo>
                    <a:pt x="194562" y="44536"/>
                  </a:lnTo>
                  <a:lnTo>
                    <a:pt x="194684" y="44264"/>
                  </a:lnTo>
                  <a:lnTo>
                    <a:pt x="195139" y="43966"/>
                  </a:lnTo>
                  <a:lnTo>
                    <a:pt x="196700" y="43418"/>
                  </a:lnTo>
                  <a:lnTo>
                    <a:pt x="196777" y="43139"/>
                  </a:lnTo>
                  <a:lnTo>
                    <a:pt x="197062" y="42759"/>
                  </a:lnTo>
                  <a:lnTo>
                    <a:pt x="197620" y="42632"/>
                  </a:lnTo>
                  <a:lnTo>
                    <a:pt x="197513" y="43102"/>
                  </a:lnTo>
                  <a:lnTo>
                    <a:pt x="197672" y="43470"/>
                  </a:lnTo>
                  <a:lnTo>
                    <a:pt x="197853" y="43433"/>
                  </a:lnTo>
                  <a:lnTo>
                    <a:pt x="198134" y="43023"/>
                  </a:lnTo>
                  <a:lnTo>
                    <a:pt x="198327" y="43038"/>
                  </a:lnTo>
                  <a:lnTo>
                    <a:pt x="198504" y="43541"/>
                  </a:lnTo>
                  <a:lnTo>
                    <a:pt x="198441" y="43873"/>
                  </a:lnTo>
                  <a:lnTo>
                    <a:pt x="198334" y="44269"/>
                  </a:lnTo>
                  <a:lnTo>
                    <a:pt x="198435" y="44795"/>
                  </a:lnTo>
                  <a:lnTo>
                    <a:pt x="198600" y="44953"/>
                  </a:lnTo>
                  <a:lnTo>
                    <a:pt x="199140" y="44990"/>
                  </a:lnTo>
                  <a:lnTo>
                    <a:pt x="199976" y="43422"/>
                  </a:lnTo>
                  <a:lnTo>
                    <a:pt x="200512" y="42949"/>
                  </a:lnTo>
                  <a:lnTo>
                    <a:pt x="200797" y="42983"/>
                  </a:lnTo>
                  <a:lnTo>
                    <a:pt x="201059" y="43296"/>
                  </a:lnTo>
                  <a:lnTo>
                    <a:pt x="201326" y="43467"/>
                  </a:lnTo>
                  <a:lnTo>
                    <a:pt x="201755" y="43273"/>
                  </a:lnTo>
                  <a:lnTo>
                    <a:pt x="202195" y="43233"/>
                  </a:lnTo>
                  <a:lnTo>
                    <a:pt x="201551" y="43493"/>
                  </a:lnTo>
                  <a:lnTo>
                    <a:pt x="201381" y="44063"/>
                  </a:lnTo>
                  <a:lnTo>
                    <a:pt x="201492" y="44680"/>
                  </a:lnTo>
                  <a:lnTo>
                    <a:pt x="202749" y="45024"/>
                  </a:lnTo>
                  <a:lnTo>
                    <a:pt x="202879" y="45130"/>
                  </a:lnTo>
                  <a:lnTo>
                    <a:pt x="202904" y="45546"/>
                  </a:lnTo>
                  <a:lnTo>
                    <a:pt x="201532" y="45959"/>
                  </a:lnTo>
                  <a:lnTo>
                    <a:pt x="201576" y="46629"/>
                  </a:lnTo>
                  <a:lnTo>
                    <a:pt x="201735" y="47110"/>
                  </a:lnTo>
                  <a:lnTo>
                    <a:pt x="201772" y="47482"/>
                  </a:lnTo>
                  <a:lnTo>
                    <a:pt x="201601" y="48026"/>
                  </a:lnTo>
                  <a:lnTo>
                    <a:pt x="201317" y="48208"/>
                  </a:lnTo>
                  <a:lnTo>
                    <a:pt x="200969" y="48588"/>
                  </a:lnTo>
                  <a:lnTo>
                    <a:pt x="200906" y="49513"/>
                  </a:lnTo>
                  <a:lnTo>
                    <a:pt x="201556" y="50235"/>
                  </a:lnTo>
                  <a:lnTo>
                    <a:pt x="202226" y="49938"/>
                  </a:lnTo>
                  <a:lnTo>
                    <a:pt x="202411" y="49662"/>
                  </a:lnTo>
                  <a:lnTo>
                    <a:pt x="202903" y="49676"/>
                  </a:lnTo>
                  <a:lnTo>
                    <a:pt x="202714" y="49785"/>
                  </a:lnTo>
                  <a:lnTo>
                    <a:pt x="202385" y="49882"/>
                  </a:lnTo>
                  <a:lnTo>
                    <a:pt x="201944" y="50552"/>
                  </a:lnTo>
                  <a:lnTo>
                    <a:pt x="201656" y="50809"/>
                  </a:lnTo>
                  <a:lnTo>
                    <a:pt x="201468" y="50831"/>
                  </a:lnTo>
                  <a:lnTo>
                    <a:pt x="201335" y="50708"/>
                  </a:lnTo>
                  <a:lnTo>
                    <a:pt x="200619" y="50946"/>
                  </a:lnTo>
                  <a:lnTo>
                    <a:pt x="200458" y="51207"/>
                  </a:lnTo>
                  <a:lnTo>
                    <a:pt x="200395" y="51482"/>
                  </a:lnTo>
                  <a:lnTo>
                    <a:pt x="200022" y="51667"/>
                  </a:lnTo>
                  <a:lnTo>
                    <a:pt x="199412" y="52060"/>
                  </a:lnTo>
                  <a:lnTo>
                    <a:pt x="199357" y="52447"/>
                  </a:lnTo>
                  <a:lnTo>
                    <a:pt x="199490" y="52783"/>
                  </a:lnTo>
                  <a:lnTo>
                    <a:pt x="199466" y="53064"/>
                  </a:lnTo>
                  <a:lnTo>
                    <a:pt x="198867" y="54009"/>
                  </a:lnTo>
                  <a:lnTo>
                    <a:pt x="198247" y="54020"/>
                  </a:lnTo>
                  <a:lnTo>
                    <a:pt x="197399" y="54238"/>
                  </a:lnTo>
                  <a:lnTo>
                    <a:pt x="197279" y="54841"/>
                  </a:lnTo>
                  <a:lnTo>
                    <a:pt x="196872" y="55565"/>
                  </a:lnTo>
                  <a:lnTo>
                    <a:pt x="196634" y="55728"/>
                  </a:lnTo>
                  <a:lnTo>
                    <a:pt x="196560" y="55944"/>
                  </a:lnTo>
                  <a:lnTo>
                    <a:pt x="197034" y="56286"/>
                  </a:lnTo>
                  <a:lnTo>
                    <a:pt x="198041" y="55717"/>
                  </a:lnTo>
                  <a:lnTo>
                    <a:pt x="198230" y="55568"/>
                  </a:lnTo>
                  <a:lnTo>
                    <a:pt x="198381" y="55319"/>
                  </a:lnTo>
                  <a:lnTo>
                    <a:pt x="199146" y="55229"/>
                  </a:lnTo>
                  <a:lnTo>
                    <a:pt x="199260" y="55401"/>
                  </a:lnTo>
                  <a:lnTo>
                    <a:pt x="199578" y="55389"/>
                  </a:lnTo>
                  <a:lnTo>
                    <a:pt x="200853" y="54972"/>
                  </a:lnTo>
                  <a:lnTo>
                    <a:pt x="201318" y="54596"/>
                  </a:lnTo>
                  <a:lnTo>
                    <a:pt x="201817" y="53844"/>
                  </a:lnTo>
                  <a:lnTo>
                    <a:pt x="202594" y="53077"/>
                  </a:lnTo>
                  <a:lnTo>
                    <a:pt x="202937" y="53055"/>
                  </a:lnTo>
                  <a:lnTo>
                    <a:pt x="203307" y="53134"/>
                  </a:lnTo>
                  <a:lnTo>
                    <a:pt x="203458" y="53309"/>
                  </a:lnTo>
                  <a:lnTo>
                    <a:pt x="203643" y="53283"/>
                  </a:lnTo>
                  <a:lnTo>
                    <a:pt x="203946" y="52936"/>
                  </a:lnTo>
                  <a:lnTo>
                    <a:pt x="203714" y="52150"/>
                  </a:lnTo>
                  <a:lnTo>
                    <a:pt x="203946" y="52661"/>
                  </a:lnTo>
                  <a:lnTo>
                    <a:pt x="203998" y="53000"/>
                  </a:lnTo>
                  <a:lnTo>
                    <a:pt x="203648" y="53465"/>
                  </a:lnTo>
                  <a:lnTo>
                    <a:pt x="203395" y="54124"/>
                  </a:lnTo>
                  <a:lnTo>
                    <a:pt x="203398" y="55316"/>
                  </a:lnTo>
                  <a:lnTo>
                    <a:pt x="203752" y="56050"/>
                  </a:lnTo>
                  <a:lnTo>
                    <a:pt x="204106" y="57149"/>
                  </a:lnTo>
                  <a:lnTo>
                    <a:pt x="203785" y="57919"/>
                  </a:lnTo>
                  <a:lnTo>
                    <a:pt x="203431" y="56787"/>
                  </a:lnTo>
                  <a:lnTo>
                    <a:pt x="203202" y="56776"/>
                  </a:lnTo>
                  <a:lnTo>
                    <a:pt x="202906" y="56947"/>
                  </a:lnTo>
                  <a:lnTo>
                    <a:pt x="202888" y="57081"/>
                  </a:lnTo>
                  <a:lnTo>
                    <a:pt x="203116" y="57863"/>
                  </a:lnTo>
                  <a:lnTo>
                    <a:pt x="204536" y="59570"/>
                  </a:lnTo>
                  <a:lnTo>
                    <a:pt x="204674" y="59603"/>
                  </a:lnTo>
                  <a:lnTo>
                    <a:pt x="205446" y="59324"/>
                  </a:lnTo>
                  <a:lnTo>
                    <a:pt x="205682" y="58893"/>
                  </a:lnTo>
                  <a:lnTo>
                    <a:pt x="206149" y="58531"/>
                  </a:lnTo>
                  <a:lnTo>
                    <a:pt x="206784" y="58489"/>
                  </a:lnTo>
                  <a:lnTo>
                    <a:pt x="207272" y="58687"/>
                  </a:lnTo>
                  <a:lnTo>
                    <a:pt x="208310" y="59714"/>
                  </a:lnTo>
                  <a:lnTo>
                    <a:pt x="208369" y="59915"/>
                  </a:lnTo>
                  <a:lnTo>
                    <a:pt x="208351" y="60492"/>
                  </a:lnTo>
                  <a:lnTo>
                    <a:pt x="208791" y="61218"/>
                  </a:lnTo>
                  <a:lnTo>
                    <a:pt x="209274" y="61781"/>
                  </a:lnTo>
                  <a:lnTo>
                    <a:pt x="209876" y="62000"/>
                  </a:lnTo>
                  <a:lnTo>
                    <a:pt x="210556" y="62551"/>
                  </a:lnTo>
                  <a:lnTo>
                    <a:pt x="210833" y="63374"/>
                  </a:lnTo>
                  <a:lnTo>
                    <a:pt x="210545" y="63590"/>
                  </a:lnTo>
                  <a:lnTo>
                    <a:pt x="210770" y="64383"/>
                  </a:lnTo>
                  <a:lnTo>
                    <a:pt x="210911" y="64454"/>
                  </a:lnTo>
                  <a:lnTo>
                    <a:pt x="211597" y="64257"/>
                  </a:lnTo>
                  <a:lnTo>
                    <a:pt x="212517" y="64689"/>
                  </a:lnTo>
                  <a:lnTo>
                    <a:pt x="213543" y="64629"/>
                  </a:lnTo>
                  <a:lnTo>
                    <a:pt x="214052" y="64375"/>
                  </a:lnTo>
                  <a:lnTo>
                    <a:pt x="214824" y="65087"/>
                  </a:lnTo>
                  <a:lnTo>
                    <a:pt x="214613" y="65374"/>
                  </a:lnTo>
                  <a:lnTo>
                    <a:pt x="214720" y="66034"/>
                  </a:lnTo>
                  <a:lnTo>
                    <a:pt x="215337" y="66249"/>
                  </a:lnTo>
                  <a:lnTo>
                    <a:pt x="215536" y="66208"/>
                  </a:lnTo>
                  <a:lnTo>
                    <a:pt x="216016" y="65616"/>
                  </a:lnTo>
                  <a:lnTo>
                    <a:pt x="216189" y="64946"/>
                  </a:lnTo>
                  <a:lnTo>
                    <a:pt x="216389" y="64745"/>
                  </a:lnTo>
                  <a:lnTo>
                    <a:pt x="216874" y="64772"/>
                  </a:lnTo>
                  <a:lnTo>
                    <a:pt x="217024" y="64849"/>
                  </a:lnTo>
                  <a:lnTo>
                    <a:pt x="217064" y="64987"/>
                  </a:lnTo>
                  <a:lnTo>
                    <a:pt x="217031" y="65173"/>
                  </a:lnTo>
                  <a:lnTo>
                    <a:pt x="216824" y="65233"/>
                  </a:lnTo>
                  <a:lnTo>
                    <a:pt x="217356" y="65955"/>
                  </a:lnTo>
                  <a:lnTo>
                    <a:pt x="217835" y="66015"/>
                  </a:lnTo>
                  <a:lnTo>
                    <a:pt x="217957" y="66175"/>
                  </a:lnTo>
                  <a:lnTo>
                    <a:pt x="218116" y="67110"/>
                  </a:lnTo>
                  <a:lnTo>
                    <a:pt x="217673" y="67393"/>
                  </a:lnTo>
                  <a:lnTo>
                    <a:pt x="216473" y="67135"/>
                  </a:lnTo>
                  <a:lnTo>
                    <a:pt x="216292" y="66852"/>
                  </a:lnTo>
                  <a:lnTo>
                    <a:pt x="215757" y="66513"/>
                  </a:lnTo>
                  <a:lnTo>
                    <a:pt x="214724" y="66215"/>
                  </a:lnTo>
                  <a:lnTo>
                    <a:pt x="214532" y="66767"/>
                  </a:lnTo>
                  <a:lnTo>
                    <a:pt x="214329" y="67079"/>
                  </a:lnTo>
                  <a:lnTo>
                    <a:pt x="213735" y="67199"/>
                  </a:lnTo>
                  <a:lnTo>
                    <a:pt x="212945" y="67187"/>
                  </a:lnTo>
                  <a:lnTo>
                    <a:pt x="212410" y="67348"/>
                  </a:lnTo>
                  <a:lnTo>
                    <a:pt x="211376" y="67888"/>
                  </a:lnTo>
                  <a:lnTo>
                    <a:pt x="211830" y="68517"/>
                  </a:lnTo>
                  <a:lnTo>
                    <a:pt x="212613" y="70049"/>
                  </a:lnTo>
                  <a:lnTo>
                    <a:pt x="210610" y="71051"/>
                  </a:lnTo>
                  <a:lnTo>
                    <a:pt x="210879" y="71829"/>
                  </a:lnTo>
                  <a:lnTo>
                    <a:pt x="212340" y="73024"/>
                  </a:lnTo>
                  <a:lnTo>
                    <a:pt x="212916" y="73117"/>
                  </a:lnTo>
                  <a:lnTo>
                    <a:pt x="213355" y="73456"/>
                  </a:lnTo>
                  <a:lnTo>
                    <a:pt x="213716" y="74849"/>
                  </a:lnTo>
                  <a:lnTo>
                    <a:pt x="213683" y="75103"/>
                  </a:lnTo>
                  <a:lnTo>
                    <a:pt x="213535" y="75453"/>
                  </a:lnTo>
                  <a:lnTo>
                    <a:pt x="214251" y="75929"/>
                  </a:lnTo>
                  <a:lnTo>
                    <a:pt x="214649" y="76052"/>
                  </a:lnTo>
                  <a:lnTo>
                    <a:pt x="214841" y="76190"/>
                  </a:lnTo>
                  <a:lnTo>
                    <a:pt x="214918" y="76536"/>
                  </a:lnTo>
                  <a:lnTo>
                    <a:pt x="214826" y="76704"/>
                  </a:lnTo>
                  <a:lnTo>
                    <a:pt x="214789" y="77035"/>
                  </a:lnTo>
                  <a:lnTo>
                    <a:pt x="214929" y="77210"/>
                  </a:lnTo>
                  <a:lnTo>
                    <a:pt x="215106" y="77225"/>
                  </a:lnTo>
                  <a:lnTo>
                    <a:pt x="214973" y="77993"/>
                  </a:lnTo>
                  <a:lnTo>
                    <a:pt x="214785" y="78291"/>
                  </a:lnTo>
                  <a:lnTo>
                    <a:pt x="213974" y="79181"/>
                  </a:lnTo>
                  <a:lnTo>
                    <a:pt x="213627" y="79698"/>
                  </a:lnTo>
                  <a:lnTo>
                    <a:pt x="213178" y="79926"/>
                  </a:lnTo>
                  <a:lnTo>
                    <a:pt x="213458" y="80279"/>
                  </a:lnTo>
                  <a:lnTo>
                    <a:pt x="213701" y="80335"/>
                  </a:lnTo>
                  <a:lnTo>
                    <a:pt x="214014" y="80291"/>
                  </a:lnTo>
                  <a:lnTo>
                    <a:pt x="215069" y="81006"/>
                  </a:lnTo>
                  <a:lnTo>
                    <a:pt x="215836" y="81207"/>
                  </a:lnTo>
                  <a:lnTo>
                    <a:pt x="216096" y="81352"/>
                  </a:lnTo>
                  <a:lnTo>
                    <a:pt x="216248" y="82250"/>
                  </a:lnTo>
                  <a:lnTo>
                    <a:pt x="216134" y="83184"/>
                  </a:lnTo>
                  <a:lnTo>
                    <a:pt x="215964" y="83725"/>
                  </a:lnTo>
                  <a:lnTo>
                    <a:pt x="215809" y="83739"/>
                  </a:lnTo>
                  <a:lnTo>
                    <a:pt x="215584" y="83959"/>
                  </a:lnTo>
                  <a:lnTo>
                    <a:pt x="214803" y="85296"/>
                  </a:lnTo>
                  <a:lnTo>
                    <a:pt x="214607" y="85762"/>
                  </a:lnTo>
                  <a:lnTo>
                    <a:pt x="214493" y="86100"/>
                  </a:lnTo>
                  <a:lnTo>
                    <a:pt x="214629" y="87028"/>
                  </a:lnTo>
                  <a:lnTo>
                    <a:pt x="212945" y="87281"/>
                  </a:lnTo>
                  <a:lnTo>
                    <a:pt x="212363" y="87229"/>
                  </a:lnTo>
                  <a:lnTo>
                    <a:pt x="211622" y="86726"/>
                  </a:lnTo>
                  <a:lnTo>
                    <a:pt x="211335" y="86682"/>
                  </a:lnTo>
                  <a:lnTo>
                    <a:pt x="209894" y="86772"/>
                  </a:lnTo>
                  <a:lnTo>
                    <a:pt x="209721" y="86962"/>
                  </a:lnTo>
                  <a:lnTo>
                    <a:pt x="209710" y="87289"/>
                  </a:lnTo>
                  <a:lnTo>
                    <a:pt x="208564" y="88098"/>
                  </a:lnTo>
                  <a:lnTo>
                    <a:pt x="208446" y="88377"/>
                  </a:lnTo>
                  <a:lnTo>
                    <a:pt x="207872" y="88981"/>
                  </a:lnTo>
                  <a:lnTo>
                    <a:pt x="207371" y="88996"/>
                  </a:lnTo>
                  <a:lnTo>
                    <a:pt x="206652" y="88788"/>
                  </a:lnTo>
                  <a:lnTo>
                    <a:pt x="206313" y="88989"/>
                  </a:lnTo>
                  <a:lnTo>
                    <a:pt x="206715" y="89708"/>
                  </a:lnTo>
                  <a:lnTo>
                    <a:pt x="206701" y="89867"/>
                  </a:lnTo>
                  <a:lnTo>
                    <a:pt x="206495" y="89880"/>
                  </a:lnTo>
                  <a:lnTo>
                    <a:pt x="206199" y="89742"/>
                  </a:lnTo>
                  <a:lnTo>
                    <a:pt x="206418" y="90129"/>
                  </a:lnTo>
                  <a:lnTo>
                    <a:pt x="207250" y="91486"/>
                  </a:lnTo>
                  <a:lnTo>
                    <a:pt x="207888" y="91235"/>
                  </a:lnTo>
                  <a:lnTo>
                    <a:pt x="208304" y="91421"/>
                  </a:lnTo>
                  <a:lnTo>
                    <a:pt x="208212" y="91793"/>
                  </a:lnTo>
                  <a:lnTo>
                    <a:pt x="207863" y="92222"/>
                  </a:lnTo>
                  <a:lnTo>
                    <a:pt x="207676" y="92181"/>
                  </a:lnTo>
                  <a:lnTo>
                    <a:pt x="208085" y="92851"/>
                  </a:lnTo>
                  <a:lnTo>
                    <a:pt x="208338" y="92862"/>
                  </a:lnTo>
                  <a:lnTo>
                    <a:pt x="209565" y="93403"/>
                  </a:lnTo>
                  <a:lnTo>
                    <a:pt x="209127" y="94046"/>
                  </a:lnTo>
                  <a:lnTo>
                    <a:pt x="208998" y="94342"/>
                  </a:lnTo>
                  <a:lnTo>
                    <a:pt x="209941" y="95870"/>
                  </a:lnTo>
                  <a:lnTo>
                    <a:pt x="209916" y="96664"/>
                  </a:lnTo>
                  <a:lnTo>
                    <a:pt x="209743" y="97551"/>
                  </a:lnTo>
                  <a:lnTo>
                    <a:pt x="209386" y="97346"/>
                  </a:lnTo>
                  <a:lnTo>
                    <a:pt x="209007" y="97327"/>
                  </a:lnTo>
                  <a:lnTo>
                    <a:pt x="207973" y="98676"/>
                  </a:lnTo>
                  <a:lnTo>
                    <a:pt x="206931" y="99824"/>
                  </a:lnTo>
                  <a:lnTo>
                    <a:pt x="206729" y="100316"/>
                  </a:lnTo>
                  <a:lnTo>
                    <a:pt x="206667" y="100748"/>
                  </a:lnTo>
                  <a:lnTo>
                    <a:pt x="206711" y="101090"/>
                  </a:lnTo>
                  <a:lnTo>
                    <a:pt x="206520" y="101697"/>
                  </a:lnTo>
                  <a:lnTo>
                    <a:pt x="205256" y="102160"/>
                  </a:lnTo>
                  <a:lnTo>
                    <a:pt x="204336" y="102159"/>
                  </a:lnTo>
                  <a:lnTo>
                    <a:pt x="204038" y="102449"/>
                  </a:lnTo>
                  <a:lnTo>
                    <a:pt x="203850" y="102449"/>
                  </a:lnTo>
                  <a:lnTo>
                    <a:pt x="203419" y="102218"/>
                  </a:lnTo>
                  <a:lnTo>
                    <a:pt x="203125" y="102170"/>
                  </a:lnTo>
                  <a:lnTo>
                    <a:pt x="202826" y="102250"/>
                  </a:lnTo>
                  <a:lnTo>
                    <a:pt x="203169" y="102647"/>
                  </a:lnTo>
                  <a:lnTo>
                    <a:pt x="204229" y="103120"/>
                  </a:lnTo>
                  <a:lnTo>
                    <a:pt x="204913" y="103571"/>
                  </a:lnTo>
                  <a:lnTo>
                    <a:pt x="204986" y="104681"/>
                  </a:lnTo>
                  <a:lnTo>
                    <a:pt x="204780" y="105076"/>
                  </a:lnTo>
                  <a:lnTo>
                    <a:pt x="204971" y="105199"/>
                  </a:lnTo>
                  <a:lnTo>
                    <a:pt x="205395" y="105113"/>
                  </a:lnTo>
                  <a:lnTo>
                    <a:pt x="204725" y="105763"/>
                  </a:lnTo>
                  <a:lnTo>
                    <a:pt x="204193" y="106015"/>
                  </a:lnTo>
                  <a:lnTo>
                    <a:pt x="203337" y="106446"/>
                  </a:lnTo>
                  <a:lnTo>
                    <a:pt x="202369" y="107056"/>
                  </a:lnTo>
                  <a:lnTo>
                    <a:pt x="201971" y="106766"/>
                  </a:lnTo>
                  <a:lnTo>
                    <a:pt x="201650" y="106874"/>
                  </a:lnTo>
                  <a:lnTo>
                    <a:pt x="200934" y="107489"/>
                  </a:lnTo>
                  <a:lnTo>
                    <a:pt x="200503" y="107555"/>
                  </a:lnTo>
                  <a:lnTo>
                    <a:pt x="199529" y="107246"/>
                  </a:lnTo>
                  <a:lnTo>
                    <a:pt x="199199" y="106294"/>
                  </a:lnTo>
                  <a:lnTo>
                    <a:pt x="198925" y="105756"/>
                  </a:lnTo>
                  <a:lnTo>
                    <a:pt x="198786" y="105614"/>
                  </a:lnTo>
                  <a:lnTo>
                    <a:pt x="198537" y="105533"/>
                  </a:lnTo>
                  <a:lnTo>
                    <a:pt x="198112" y="105888"/>
                  </a:lnTo>
                  <a:lnTo>
                    <a:pt x="197297" y="105605"/>
                  </a:lnTo>
                  <a:lnTo>
                    <a:pt x="197398" y="105379"/>
                  </a:lnTo>
                  <a:lnTo>
                    <a:pt x="197045" y="104933"/>
                  </a:lnTo>
                  <a:lnTo>
                    <a:pt x="196905" y="104932"/>
                  </a:lnTo>
                  <a:lnTo>
                    <a:pt x="196637" y="105029"/>
                  </a:lnTo>
                  <a:lnTo>
                    <a:pt x="195592" y="104128"/>
                  </a:lnTo>
                  <a:lnTo>
                    <a:pt x="195154" y="104023"/>
                  </a:lnTo>
                  <a:lnTo>
                    <a:pt x="194135" y="104046"/>
                  </a:lnTo>
                  <a:lnTo>
                    <a:pt x="193398" y="104259"/>
                  </a:lnTo>
                  <a:lnTo>
                    <a:pt x="192968" y="104278"/>
                  </a:lnTo>
                  <a:lnTo>
                    <a:pt x="192523" y="104051"/>
                  </a:lnTo>
                  <a:lnTo>
                    <a:pt x="192302" y="104129"/>
                  </a:lnTo>
                  <a:lnTo>
                    <a:pt x="190956" y="106581"/>
                  </a:lnTo>
                  <a:lnTo>
                    <a:pt x="190887" y="107199"/>
                  </a:lnTo>
                  <a:lnTo>
                    <a:pt x="190637" y="108175"/>
                  </a:lnTo>
                  <a:lnTo>
                    <a:pt x="190317" y="108287"/>
                  </a:lnTo>
                  <a:lnTo>
                    <a:pt x="191334" y="108884"/>
                  </a:lnTo>
                  <a:lnTo>
                    <a:pt x="191088" y="109580"/>
                  </a:lnTo>
                  <a:lnTo>
                    <a:pt x="191004" y="109794"/>
                  </a:lnTo>
                  <a:lnTo>
                    <a:pt x="190113" y="110916"/>
                  </a:lnTo>
                  <a:lnTo>
                    <a:pt x="189947" y="111399"/>
                  </a:lnTo>
                  <a:lnTo>
                    <a:pt x="190107" y="111785"/>
                  </a:lnTo>
                  <a:lnTo>
                    <a:pt x="190279" y="112145"/>
                  </a:lnTo>
                  <a:lnTo>
                    <a:pt x="190246" y="112395"/>
                  </a:lnTo>
                  <a:lnTo>
                    <a:pt x="189798" y="113021"/>
                  </a:lnTo>
                  <a:lnTo>
                    <a:pt x="189436" y="113211"/>
                  </a:lnTo>
                  <a:lnTo>
                    <a:pt x="189425" y="113569"/>
                  </a:lnTo>
                  <a:lnTo>
                    <a:pt x="189733" y="115457"/>
                  </a:lnTo>
                  <a:lnTo>
                    <a:pt x="189822" y="115602"/>
                  </a:lnTo>
                  <a:lnTo>
                    <a:pt x="190303" y="115661"/>
                  </a:lnTo>
                  <a:lnTo>
                    <a:pt x="190815" y="116052"/>
                  </a:lnTo>
                  <a:lnTo>
                    <a:pt x="190785" y="116379"/>
                  </a:lnTo>
                  <a:lnTo>
                    <a:pt x="190875" y="116912"/>
                  </a:lnTo>
                  <a:lnTo>
                    <a:pt x="190841" y="117331"/>
                  </a:lnTo>
                  <a:lnTo>
                    <a:pt x="191048" y="118128"/>
                  </a:lnTo>
                  <a:lnTo>
                    <a:pt x="191099" y="118337"/>
                  </a:lnTo>
                  <a:lnTo>
                    <a:pt x="191132" y="118495"/>
                  </a:lnTo>
                  <a:lnTo>
                    <a:pt x="190975" y="119397"/>
                  </a:lnTo>
                  <a:lnTo>
                    <a:pt x="191188" y="121084"/>
                  </a:lnTo>
                  <a:lnTo>
                    <a:pt x="189553" y="120998"/>
                  </a:lnTo>
                  <a:lnTo>
                    <a:pt x="185855" y="120865"/>
                  </a:lnTo>
                  <a:lnTo>
                    <a:pt x="179918" y="120417"/>
                  </a:lnTo>
                  <a:lnTo>
                    <a:pt x="179189" y="120361"/>
                  </a:lnTo>
                  <a:lnTo>
                    <a:pt x="177982" y="120360"/>
                  </a:lnTo>
                  <a:lnTo>
                    <a:pt x="175885" y="120357"/>
                  </a:lnTo>
                  <a:lnTo>
                    <a:pt x="173998" y="120468"/>
                  </a:lnTo>
                  <a:lnTo>
                    <a:pt x="170277" y="120689"/>
                  </a:lnTo>
                  <a:lnTo>
                    <a:pt x="166360" y="120606"/>
                  </a:lnTo>
                  <a:lnTo>
                    <a:pt x="166132" y="120621"/>
                  </a:lnTo>
                  <a:lnTo>
                    <a:pt x="163861" y="120763"/>
                  </a:lnTo>
                  <a:lnTo>
                    <a:pt x="163045" y="120815"/>
                  </a:lnTo>
                  <a:lnTo>
                    <a:pt x="161994" y="120882"/>
                  </a:lnTo>
                  <a:lnTo>
                    <a:pt x="161699" y="120867"/>
                  </a:lnTo>
                  <a:lnTo>
                    <a:pt x="153697" y="120454"/>
                  </a:lnTo>
                  <a:lnTo>
                    <a:pt x="149738" y="120301"/>
                  </a:lnTo>
                  <a:lnTo>
                    <a:pt x="148179" y="120241"/>
                  </a:lnTo>
                  <a:lnTo>
                    <a:pt x="147966" y="120219"/>
                  </a:lnTo>
                  <a:lnTo>
                    <a:pt x="140480" y="120148"/>
                  </a:lnTo>
                  <a:lnTo>
                    <a:pt x="139496" y="120018"/>
                  </a:lnTo>
                  <a:lnTo>
                    <a:pt x="137498" y="119883"/>
                  </a:lnTo>
                  <a:lnTo>
                    <a:pt x="137262" y="119868"/>
                  </a:lnTo>
                  <a:lnTo>
                    <a:pt x="133354" y="119604"/>
                  </a:lnTo>
                  <a:lnTo>
                    <a:pt x="133122" y="119600"/>
                  </a:lnTo>
                  <a:lnTo>
                    <a:pt x="132963" y="119597"/>
                  </a:lnTo>
                  <a:lnTo>
                    <a:pt x="130200" y="119547"/>
                  </a:lnTo>
                  <a:lnTo>
                    <a:pt x="127768" y="119407"/>
                  </a:lnTo>
                  <a:lnTo>
                    <a:pt x="126978" y="119362"/>
                  </a:lnTo>
                  <a:lnTo>
                    <a:pt x="124813" y="119238"/>
                  </a:lnTo>
                  <a:lnTo>
                    <a:pt x="123174" y="119201"/>
                  </a:lnTo>
                  <a:lnTo>
                    <a:pt x="122865" y="119195"/>
                  </a:lnTo>
                  <a:lnTo>
                    <a:pt x="122612" y="119189"/>
                  </a:lnTo>
                  <a:lnTo>
                    <a:pt x="118805" y="118945"/>
                  </a:lnTo>
                  <a:lnTo>
                    <a:pt x="118093" y="118799"/>
                  </a:lnTo>
                  <a:lnTo>
                    <a:pt x="114921" y="118728"/>
                  </a:lnTo>
                  <a:lnTo>
                    <a:pt x="114649" y="118722"/>
                  </a:lnTo>
                  <a:lnTo>
                    <a:pt x="114509" y="118719"/>
                  </a:lnTo>
                  <a:lnTo>
                    <a:pt x="112547" y="118675"/>
                  </a:lnTo>
                  <a:lnTo>
                    <a:pt x="108628" y="118587"/>
                  </a:lnTo>
                  <a:lnTo>
                    <a:pt x="107456" y="118505"/>
                  </a:lnTo>
                  <a:lnTo>
                    <a:pt x="106931" y="118471"/>
                  </a:lnTo>
                  <a:lnTo>
                    <a:pt x="101128" y="118295"/>
                  </a:lnTo>
                  <a:lnTo>
                    <a:pt x="99118" y="118312"/>
                  </a:lnTo>
                  <a:lnTo>
                    <a:pt x="98964" y="118313"/>
                  </a:lnTo>
                  <a:lnTo>
                    <a:pt x="95226" y="118344"/>
                  </a:lnTo>
                  <a:lnTo>
                    <a:pt x="92443" y="118352"/>
                  </a:lnTo>
                  <a:lnTo>
                    <a:pt x="83715" y="118002"/>
                  </a:lnTo>
                  <a:lnTo>
                    <a:pt x="79287" y="117417"/>
                  </a:lnTo>
                  <a:lnTo>
                    <a:pt x="77610" y="117644"/>
                  </a:lnTo>
                  <a:lnTo>
                    <a:pt x="76257" y="117515"/>
                  </a:lnTo>
                  <a:lnTo>
                    <a:pt x="73859" y="117415"/>
                  </a:lnTo>
                  <a:lnTo>
                    <a:pt x="73512" y="117401"/>
                  </a:lnTo>
                  <a:lnTo>
                    <a:pt x="73354" y="117385"/>
                  </a:lnTo>
                  <a:lnTo>
                    <a:pt x="72764" y="116187"/>
                  </a:lnTo>
                  <a:lnTo>
                    <a:pt x="72488" y="115271"/>
                  </a:lnTo>
                  <a:lnTo>
                    <a:pt x="72518" y="114928"/>
                  </a:lnTo>
                  <a:lnTo>
                    <a:pt x="72893" y="114321"/>
                  </a:lnTo>
                  <a:lnTo>
                    <a:pt x="73342" y="114035"/>
                  </a:lnTo>
                  <a:lnTo>
                    <a:pt x="73526" y="113711"/>
                  </a:lnTo>
                  <a:lnTo>
                    <a:pt x="73637" y="112344"/>
                  </a:lnTo>
                  <a:lnTo>
                    <a:pt x="73365" y="112016"/>
                  </a:lnTo>
                  <a:lnTo>
                    <a:pt x="73108" y="111156"/>
                  </a:lnTo>
                  <a:lnTo>
                    <a:pt x="73034" y="110694"/>
                  </a:lnTo>
                  <a:lnTo>
                    <a:pt x="73323" y="110146"/>
                  </a:lnTo>
                  <a:lnTo>
                    <a:pt x="73531" y="109923"/>
                  </a:lnTo>
                  <a:lnTo>
                    <a:pt x="73903" y="109190"/>
                  </a:lnTo>
                  <a:lnTo>
                    <a:pt x="72878" y="105142"/>
                  </a:lnTo>
                  <a:lnTo>
                    <a:pt x="71735" y="105049"/>
                  </a:lnTo>
                  <a:lnTo>
                    <a:pt x="71098" y="104608"/>
                  </a:lnTo>
                  <a:lnTo>
                    <a:pt x="70425" y="104542"/>
                  </a:lnTo>
                  <a:lnTo>
                    <a:pt x="70107" y="104974"/>
                  </a:lnTo>
                  <a:lnTo>
                    <a:pt x="69926" y="105023"/>
                  </a:lnTo>
                  <a:lnTo>
                    <a:pt x="69628" y="104990"/>
                  </a:lnTo>
                  <a:lnTo>
                    <a:pt x="69045" y="104746"/>
                  </a:lnTo>
                  <a:lnTo>
                    <a:pt x="67750" y="104828"/>
                  </a:lnTo>
                  <a:lnTo>
                    <a:pt x="66999" y="105364"/>
                  </a:lnTo>
                  <a:lnTo>
                    <a:pt x="66417" y="106080"/>
                  </a:lnTo>
                  <a:lnTo>
                    <a:pt x="65731" y="106666"/>
                  </a:lnTo>
                  <a:lnTo>
                    <a:pt x="64767" y="106796"/>
                  </a:lnTo>
                  <a:lnTo>
                    <a:pt x="63905" y="107121"/>
                  </a:lnTo>
                  <a:lnTo>
                    <a:pt x="63037" y="107316"/>
                  </a:lnTo>
                  <a:lnTo>
                    <a:pt x="62533" y="107935"/>
                  </a:lnTo>
                  <a:lnTo>
                    <a:pt x="60810" y="108650"/>
                  </a:lnTo>
                  <a:lnTo>
                    <a:pt x="57337" y="100204"/>
                  </a:lnTo>
                  <a:lnTo>
                    <a:pt x="57025" y="99450"/>
                  </a:lnTo>
                  <a:lnTo>
                    <a:pt x="54970" y="100401"/>
                  </a:lnTo>
                  <a:lnTo>
                    <a:pt x="54480" y="100816"/>
                  </a:lnTo>
                  <a:lnTo>
                    <a:pt x="53654" y="101160"/>
                  </a:lnTo>
                  <a:lnTo>
                    <a:pt x="53320" y="101189"/>
                  </a:lnTo>
                  <a:lnTo>
                    <a:pt x="52268" y="101724"/>
                  </a:lnTo>
                  <a:lnTo>
                    <a:pt x="50699" y="102951"/>
                  </a:lnTo>
                  <a:lnTo>
                    <a:pt x="50267" y="103529"/>
                  </a:lnTo>
                  <a:lnTo>
                    <a:pt x="49941" y="103692"/>
                  </a:lnTo>
                  <a:lnTo>
                    <a:pt x="49860" y="103539"/>
                  </a:lnTo>
                  <a:lnTo>
                    <a:pt x="48915" y="103513"/>
                  </a:lnTo>
                  <a:lnTo>
                    <a:pt x="48208" y="103643"/>
                  </a:lnTo>
                  <a:lnTo>
                    <a:pt x="47961" y="103774"/>
                  </a:lnTo>
                  <a:lnTo>
                    <a:pt x="47529" y="103728"/>
                  </a:lnTo>
                  <a:lnTo>
                    <a:pt x="47541" y="103418"/>
                  </a:lnTo>
                  <a:lnTo>
                    <a:pt x="47851" y="102876"/>
                  </a:lnTo>
                  <a:lnTo>
                    <a:pt x="46486" y="102910"/>
                  </a:lnTo>
                  <a:lnTo>
                    <a:pt x="46239" y="102553"/>
                  </a:lnTo>
                  <a:lnTo>
                    <a:pt x="46069" y="102062"/>
                  </a:lnTo>
                  <a:lnTo>
                    <a:pt x="45660" y="101723"/>
                  </a:lnTo>
                  <a:lnTo>
                    <a:pt x="45057" y="101488"/>
                  </a:lnTo>
                  <a:lnTo>
                    <a:pt x="43402" y="101346"/>
                  </a:lnTo>
                  <a:lnTo>
                    <a:pt x="43255" y="102324"/>
                  </a:lnTo>
                  <a:lnTo>
                    <a:pt x="42298" y="102993"/>
                  </a:lnTo>
                  <a:lnTo>
                    <a:pt x="41374" y="103808"/>
                  </a:lnTo>
                  <a:lnTo>
                    <a:pt x="41090" y="104292"/>
                  </a:lnTo>
                  <a:lnTo>
                    <a:pt x="40159" y="103398"/>
                  </a:lnTo>
                  <a:lnTo>
                    <a:pt x="39622" y="102448"/>
                  </a:lnTo>
                  <a:lnTo>
                    <a:pt x="39424" y="101271"/>
                  </a:lnTo>
                  <a:lnTo>
                    <a:pt x="38949" y="101278"/>
                  </a:lnTo>
                  <a:lnTo>
                    <a:pt x="38582" y="101696"/>
                  </a:lnTo>
                  <a:lnTo>
                    <a:pt x="38364" y="102781"/>
                  </a:lnTo>
                  <a:lnTo>
                    <a:pt x="38377" y="102981"/>
                  </a:lnTo>
                  <a:lnTo>
                    <a:pt x="38537" y="103401"/>
                  </a:lnTo>
                  <a:lnTo>
                    <a:pt x="38202" y="103550"/>
                  </a:lnTo>
                  <a:lnTo>
                    <a:pt x="37935" y="103551"/>
                  </a:lnTo>
                  <a:lnTo>
                    <a:pt x="37098" y="103155"/>
                  </a:lnTo>
                  <a:lnTo>
                    <a:pt x="35968" y="104202"/>
                  </a:lnTo>
                  <a:lnTo>
                    <a:pt x="35622" y="104961"/>
                  </a:lnTo>
                  <a:lnTo>
                    <a:pt x="35652" y="105237"/>
                  </a:lnTo>
                  <a:lnTo>
                    <a:pt x="35519" y="105386"/>
                  </a:lnTo>
                  <a:lnTo>
                    <a:pt x="35063" y="105553"/>
                  </a:lnTo>
                  <a:lnTo>
                    <a:pt x="34816" y="105084"/>
                  </a:lnTo>
                  <a:lnTo>
                    <a:pt x="33944" y="104090"/>
                  </a:lnTo>
                  <a:lnTo>
                    <a:pt x="32822" y="103848"/>
                  </a:lnTo>
                  <a:lnTo>
                    <a:pt x="32105" y="104541"/>
                  </a:lnTo>
                  <a:lnTo>
                    <a:pt x="30805" y="104940"/>
                  </a:lnTo>
                  <a:lnTo>
                    <a:pt x="30239" y="104247"/>
                  </a:lnTo>
                  <a:lnTo>
                    <a:pt x="29819" y="103738"/>
                  </a:lnTo>
                  <a:lnTo>
                    <a:pt x="29698" y="103302"/>
                  </a:lnTo>
                  <a:lnTo>
                    <a:pt x="29705" y="102859"/>
                  </a:lnTo>
                  <a:lnTo>
                    <a:pt x="29590" y="102583"/>
                  </a:lnTo>
                  <a:lnTo>
                    <a:pt x="29270" y="102204"/>
                  </a:lnTo>
                  <a:lnTo>
                    <a:pt x="28677" y="101716"/>
                  </a:lnTo>
                  <a:lnTo>
                    <a:pt x="28493" y="101292"/>
                  </a:lnTo>
                  <a:lnTo>
                    <a:pt x="29674" y="100185"/>
                  </a:lnTo>
                  <a:lnTo>
                    <a:pt x="29921" y="100069"/>
                  </a:lnTo>
                  <a:lnTo>
                    <a:pt x="30281" y="100185"/>
                  </a:lnTo>
                  <a:lnTo>
                    <a:pt x="30811" y="99946"/>
                  </a:lnTo>
                  <a:lnTo>
                    <a:pt x="30715" y="99052"/>
                  </a:lnTo>
                  <a:lnTo>
                    <a:pt x="30199" y="98270"/>
                  </a:lnTo>
                  <a:lnTo>
                    <a:pt x="30454" y="98639"/>
                  </a:lnTo>
                  <a:lnTo>
                    <a:pt x="30638" y="99108"/>
                  </a:lnTo>
                  <a:lnTo>
                    <a:pt x="30627" y="99358"/>
                  </a:lnTo>
                  <a:lnTo>
                    <a:pt x="30391" y="99589"/>
                  </a:lnTo>
                  <a:lnTo>
                    <a:pt x="29928" y="99596"/>
                  </a:lnTo>
                  <a:lnTo>
                    <a:pt x="28591" y="99001"/>
                  </a:lnTo>
                  <a:lnTo>
                    <a:pt x="28212" y="98588"/>
                  </a:lnTo>
                  <a:lnTo>
                    <a:pt x="27306" y="97132"/>
                  </a:lnTo>
                  <a:lnTo>
                    <a:pt x="27842" y="96823"/>
                  </a:lnTo>
                  <a:lnTo>
                    <a:pt x="29260" y="96349"/>
                  </a:lnTo>
                  <a:lnTo>
                    <a:pt x="28887" y="95005"/>
                  </a:lnTo>
                  <a:lnTo>
                    <a:pt x="28467" y="94692"/>
                  </a:lnTo>
                  <a:lnTo>
                    <a:pt x="27947" y="94041"/>
                  </a:lnTo>
                  <a:lnTo>
                    <a:pt x="27717" y="93436"/>
                  </a:lnTo>
                  <a:lnTo>
                    <a:pt x="27851" y="93352"/>
                  </a:lnTo>
                  <a:lnTo>
                    <a:pt x="27854" y="92823"/>
                  </a:lnTo>
                  <a:lnTo>
                    <a:pt x="27562" y="91929"/>
                  </a:lnTo>
                  <a:lnTo>
                    <a:pt x="26553" y="90924"/>
                  </a:lnTo>
                  <a:lnTo>
                    <a:pt x="26328" y="90393"/>
                  </a:lnTo>
                  <a:lnTo>
                    <a:pt x="25419" y="91209"/>
                  </a:lnTo>
                  <a:lnTo>
                    <a:pt x="24785" y="91641"/>
                  </a:lnTo>
                  <a:lnTo>
                    <a:pt x="24520" y="91250"/>
                  </a:lnTo>
                  <a:lnTo>
                    <a:pt x="24155" y="90978"/>
                  </a:lnTo>
                  <a:lnTo>
                    <a:pt x="23452" y="91521"/>
                  </a:lnTo>
                  <a:lnTo>
                    <a:pt x="23116" y="91882"/>
                  </a:lnTo>
                  <a:lnTo>
                    <a:pt x="22398" y="91875"/>
                  </a:lnTo>
                  <a:lnTo>
                    <a:pt x="22531" y="90880"/>
                  </a:lnTo>
                  <a:lnTo>
                    <a:pt x="22649" y="90497"/>
                  </a:lnTo>
                  <a:lnTo>
                    <a:pt x="22314" y="89934"/>
                  </a:lnTo>
                  <a:lnTo>
                    <a:pt x="21529" y="90195"/>
                  </a:lnTo>
                  <a:lnTo>
                    <a:pt x="21176" y="90012"/>
                  </a:lnTo>
                  <a:lnTo>
                    <a:pt x="21375" y="89396"/>
                  </a:lnTo>
                  <a:lnTo>
                    <a:pt x="21603" y="88983"/>
                  </a:lnTo>
                  <a:lnTo>
                    <a:pt x="22992" y="88075"/>
                  </a:lnTo>
                  <a:lnTo>
                    <a:pt x="23814" y="87285"/>
                  </a:lnTo>
                  <a:lnTo>
                    <a:pt x="23566" y="86077"/>
                  </a:lnTo>
                  <a:lnTo>
                    <a:pt x="23962" y="85870"/>
                  </a:lnTo>
                  <a:lnTo>
                    <a:pt x="24091" y="85706"/>
                  </a:lnTo>
                  <a:lnTo>
                    <a:pt x="24349" y="85140"/>
                  </a:lnTo>
                  <a:lnTo>
                    <a:pt x="24298" y="84850"/>
                  </a:lnTo>
                  <a:lnTo>
                    <a:pt x="24527" y="84459"/>
                  </a:lnTo>
                  <a:lnTo>
                    <a:pt x="25065" y="83942"/>
                  </a:lnTo>
                  <a:lnTo>
                    <a:pt x="26447" y="82851"/>
                  </a:lnTo>
                  <a:lnTo>
                    <a:pt x="26083" y="82687"/>
                  </a:lnTo>
                  <a:lnTo>
                    <a:pt x="25456" y="81796"/>
                  </a:lnTo>
                  <a:lnTo>
                    <a:pt x="25707" y="81614"/>
                  </a:lnTo>
                  <a:lnTo>
                    <a:pt x="26386" y="80747"/>
                  </a:lnTo>
                  <a:lnTo>
                    <a:pt x="26195" y="80401"/>
                  </a:lnTo>
                  <a:lnTo>
                    <a:pt x="25925" y="80348"/>
                  </a:lnTo>
                  <a:lnTo>
                    <a:pt x="25613" y="80102"/>
                  </a:lnTo>
                  <a:lnTo>
                    <a:pt x="27309" y="78725"/>
                  </a:lnTo>
                  <a:lnTo>
                    <a:pt x="28708" y="77853"/>
                  </a:lnTo>
                  <a:lnTo>
                    <a:pt x="28696" y="77030"/>
                  </a:lnTo>
                  <a:lnTo>
                    <a:pt x="28445" y="75727"/>
                  </a:lnTo>
                  <a:lnTo>
                    <a:pt x="28389" y="75555"/>
                  </a:lnTo>
                  <a:lnTo>
                    <a:pt x="28120" y="75306"/>
                  </a:lnTo>
                  <a:lnTo>
                    <a:pt x="27832" y="75183"/>
                  </a:lnTo>
                  <a:lnTo>
                    <a:pt x="27650" y="74904"/>
                  </a:lnTo>
                  <a:lnTo>
                    <a:pt x="27086" y="74997"/>
                  </a:lnTo>
                  <a:lnTo>
                    <a:pt x="26761" y="75574"/>
                  </a:lnTo>
                  <a:lnTo>
                    <a:pt x="26016" y="75938"/>
                  </a:lnTo>
                  <a:lnTo>
                    <a:pt x="25382" y="75703"/>
                  </a:lnTo>
                  <a:lnTo>
                    <a:pt x="25153" y="75696"/>
                  </a:lnTo>
                  <a:lnTo>
                    <a:pt x="24522" y="76359"/>
                  </a:lnTo>
                  <a:lnTo>
                    <a:pt x="23641" y="76682"/>
                  </a:lnTo>
                  <a:lnTo>
                    <a:pt x="23202" y="76757"/>
                  </a:lnTo>
                  <a:lnTo>
                    <a:pt x="22405" y="77431"/>
                  </a:lnTo>
                  <a:lnTo>
                    <a:pt x="21583" y="77743"/>
                  </a:lnTo>
                  <a:lnTo>
                    <a:pt x="21439" y="77311"/>
                  </a:lnTo>
                  <a:lnTo>
                    <a:pt x="20905" y="76261"/>
                  </a:lnTo>
                  <a:lnTo>
                    <a:pt x="20289" y="75665"/>
                  </a:lnTo>
                  <a:lnTo>
                    <a:pt x="19146" y="75892"/>
                  </a:lnTo>
                  <a:lnTo>
                    <a:pt x="18670" y="76235"/>
                  </a:lnTo>
                  <a:lnTo>
                    <a:pt x="18382" y="76555"/>
                  </a:lnTo>
                  <a:lnTo>
                    <a:pt x="17401" y="76887"/>
                  </a:lnTo>
                  <a:lnTo>
                    <a:pt x="16476" y="76492"/>
                  </a:lnTo>
                  <a:lnTo>
                    <a:pt x="16243" y="76258"/>
                  </a:lnTo>
                  <a:lnTo>
                    <a:pt x="16228" y="76060"/>
                  </a:lnTo>
                  <a:lnTo>
                    <a:pt x="16129" y="75889"/>
                  </a:lnTo>
                  <a:lnTo>
                    <a:pt x="15029" y="74348"/>
                  </a:lnTo>
                  <a:lnTo>
                    <a:pt x="14605" y="73905"/>
                  </a:lnTo>
                  <a:lnTo>
                    <a:pt x="14066" y="73555"/>
                  </a:lnTo>
                  <a:lnTo>
                    <a:pt x="13741" y="73041"/>
                  </a:lnTo>
                  <a:lnTo>
                    <a:pt x="13779" y="73589"/>
                  </a:lnTo>
                  <a:lnTo>
                    <a:pt x="14269" y="74031"/>
                  </a:lnTo>
                  <a:lnTo>
                    <a:pt x="14480" y="74091"/>
                  </a:lnTo>
                  <a:lnTo>
                    <a:pt x="14948" y="74642"/>
                  </a:lnTo>
                  <a:lnTo>
                    <a:pt x="15402" y="75729"/>
                  </a:lnTo>
                  <a:lnTo>
                    <a:pt x="15030" y="76266"/>
                  </a:lnTo>
                  <a:lnTo>
                    <a:pt x="14599" y="76489"/>
                  </a:lnTo>
                  <a:lnTo>
                    <a:pt x="14466" y="76474"/>
                  </a:lnTo>
                  <a:lnTo>
                    <a:pt x="13887" y="75897"/>
                  </a:lnTo>
                  <a:lnTo>
                    <a:pt x="13669" y="75473"/>
                  </a:lnTo>
                  <a:lnTo>
                    <a:pt x="12831" y="74401"/>
                  </a:lnTo>
                  <a:lnTo>
                    <a:pt x="12432" y="73749"/>
                  </a:lnTo>
                  <a:lnTo>
                    <a:pt x="12270" y="73202"/>
                  </a:lnTo>
                  <a:lnTo>
                    <a:pt x="11928" y="72964"/>
                  </a:lnTo>
                  <a:lnTo>
                    <a:pt x="11645" y="72967"/>
                  </a:lnTo>
                  <a:lnTo>
                    <a:pt x="11323" y="73046"/>
                  </a:lnTo>
                  <a:lnTo>
                    <a:pt x="11153" y="73236"/>
                  </a:lnTo>
                  <a:lnTo>
                    <a:pt x="11168" y="73414"/>
                  </a:lnTo>
                  <a:lnTo>
                    <a:pt x="11990" y="74528"/>
                  </a:lnTo>
                  <a:lnTo>
                    <a:pt x="12640" y="75071"/>
                  </a:lnTo>
                  <a:lnTo>
                    <a:pt x="13223" y="75738"/>
                  </a:lnTo>
                  <a:lnTo>
                    <a:pt x="13835" y="76829"/>
                  </a:lnTo>
                  <a:lnTo>
                    <a:pt x="13817" y="77391"/>
                  </a:lnTo>
                  <a:lnTo>
                    <a:pt x="13512" y="77965"/>
                  </a:lnTo>
                  <a:lnTo>
                    <a:pt x="12943" y="76997"/>
                  </a:lnTo>
                  <a:lnTo>
                    <a:pt x="12614" y="76110"/>
                  </a:lnTo>
                  <a:lnTo>
                    <a:pt x="12094" y="75377"/>
                  </a:lnTo>
                  <a:lnTo>
                    <a:pt x="11736" y="75009"/>
                  </a:lnTo>
                  <a:lnTo>
                    <a:pt x="10913" y="74405"/>
                  </a:lnTo>
                  <a:lnTo>
                    <a:pt x="9405" y="72829"/>
                  </a:lnTo>
                  <a:lnTo>
                    <a:pt x="8962" y="72251"/>
                  </a:lnTo>
                  <a:lnTo>
                    <a:pt x="8767" y="72125"/>
                  </a:lnTo>
                  <a:lnTo>
                    <a:pt x="7734" y="71975"/>
                  </a:lnTo>
                  <a:lnTo>
                    <a:pt x="7258" y="72221"/>
                  </a:lnTo>
                  <a:lnTo>
                    <a:pt x="7217" y="72378"/>
                  </a:lnTo>
                  <a:lnTo>
                    <a:pt x="6590" y="72850"/>
                  </a:lnTo>
                  <a:lnTo>
                    <a:pt x="5517" y="72563"/>
                  </a:lnTo>
                  <a:lnTo>
                    <a:pt x="5129" y="72548"/>
                  </a:lnTo>
                  <a:lnTo>
                    <a:pt x="4816" y="72567"/>
                  </a:lnTo>
                  <a:lnTo>
                    <a:pt x="2986" y="73059"/>
                  </a:lnTo>
                  <a:lnTo>
                    <a:pt x="1824" y="73610"/>
                  </a:lnTo>
                  <a:lnTo>
                    <a:pt x="1456" y="73990"/>
                  </a:lnTo>
                  <a:lnTo>
                    <a:pt x="888" y="74381"/>
                  </a:lnTo>
                  <a:lnTo>
                    <a:pt x="349" y="74612"/>
                  </a:lnTo>
                  <a:lnTo>
                    <a:pt x="0" y="74002"/>
                  </a:lnTo>
                  <a:lnTo>
                    <a:pt x="15" y="73743"/>
                  </a:lnTo>
                  <a:lnTo>
                    <a:pt x="469" y="73364"/>
                  </a:lnTo>
                  <a:lnTo>
                    <a:pt x="1408" y="72753"/>
                  </a:lnTo>
                  <a:lnTo>
                    <a:pt x="1829" y="72577"/>
                  </a:lnTo>
                  <a:lnTo>
                    <a:pt x="2101" y="72610"/>
                  </a:lnTo>
                  <a:lnTo>
                    <a:pt x="2913" y="72419"/>
                  </a:lnTo>
                  <a:lnTo>
                    <a:pt x="5754" y="71498"/>
                  </a:lnTo>
                  <a:lnTo>
                    <a:pt x="6047" y="71341"/>
                  </a:lnTo>
                  <a:lnTo>
                    <a:pt x="6162" y="71192"/>
                  </a:lnTo>
                  <a:lnTo>
                    <a:pt x="6599" y="71019"/>
                  </a:lnTo>
                  <a:lnTo>
                    <a:pt x="8055" y="70686"/>
                  </a:lnTo>
                  <a:lnTo>
                    <a:pt x="11142" y="69714"/>
                  </a:lnTo>
                  <a:lnTo>
                    <a:pt x="12437" y="69418"/>
                  </a:lnTo>
                  <a:lnTo>
                    <a:pt x="13680" y="68832"/>
                  </a:lnTo>
                  <a:lnTo>
                    <a:pt x="13978" y="68881"/>
                  </a:lnTo>
                  <a:lnTo>
                    <a:pt x="13978" y="69157"/>
                  </a:lnTo>
                  <a:lnTo>
                    <a:pt x="14276" y="69987"/>
                  </a:lnTo>
                  <a:lnTo>
                    <a:pt x="14579" y="70352"/>
                  </a:lnTo>
                  <a:lnTo>
                    <a:pt x="15273" y="70215"/>
                  </a:lnTo>
                  <a:lnTo>
                    <a:pt x="16140" y="70280"/>
                  </a:lnTo>
                  <a:lnTo>
                    <a:pt x="16516" y="70589"/>
                  </a:lnTo>
                  <a:lnTo>
                    <a:pt x="16749" y="71077"/>
                  </a:lnTo>
                  <a:lnTo>
                    <a:pt x="18044" y="71207"/>
                  </a:lnTo>
                  <a:lnTo>
                    <a:pt x="18370" y="71153"/>
                  </a:lnTo>
                  <a:lnTo>
                    <a:pt x="18795" y="70735"/>
                  </a:lnTo>
                  <a:lnTo>
                    <a:pt x="19053" y="70703"/>
                  </a:lnTo>
                  <a:lnTo>
                    <a:pt x="20076" y="70019"/>
                  </a:lnTo>
                  <a:lnTo>
                    <a:pt x="20750" y="69906"/>
                  </a:lnTo>
                  <a:lnTo>
                    <a:pt x="21777" y="69317"/>
                  </a:lnTo>
                  <a:lnTo>
                    <a:pt x="22925" y="68653"/>
                  </a:lnTo>
                  <a:lnTo>
                    <a:pt x="26421" y="67124"/>
                  </a:lnTo>
                  <a:lnTo>
                    <a:pt x="27624" y="65970"/>
                  </a:lnTo>
                  <a:lnTo>
                    <a:pt x="29748" y="64098"/>
                  </a:lnTo>
                  <a:lnTo>
                    <a:pt x="31781" y="61382"/>
                  </a:lnTo>
                  <a:lnTo>
                    <a:pt x="32701" y="60666"/>
                  </a:lnTo>
                  <a:lnTo>
                    <a:pt x="32882" y="60699"/>
                  </a:lnTo>
                  <a:lnTo>
                    <a:pt x="33055" y="60610"/>
                  </a:lnTo>
                  <a:lnTo>
                    <a:pt x="33866" y="59381"/>
                  </a:lnTo>
                  <a:lnTo>
                    <a:pt x="34449" y="58893"/>
                  </a:lnTo>
                  <a:lnTo>
                    <a:pt x="34928" y="57706"/>
                  </a:lnTo>
                  <a:lnTo>
                    <a:pt x="36624" y="56925"/>
                  </a:lnTo>
                  <a:lnTo>
                    <a:pt x="37789" y="56665"/>
                  </a:lnTo>
                  <a:lnTo>
                    <a:pt x="39913" y="55900"/>
                  </a:lnTo>
                  <a:lnTo>
                    <a:pt x="40172" y="55868"/>
                  </a:lnTo>
                  <a:lnTo>
                    <a:pt x="40599" y="55672"/>
                  </a:lnTo>
                  <a:lnTo>
                    <a:pt x="41363" y="55558"/>
                  </a:lnTo>
                  <a:lnTo>
                    <a:pt x="42541" y="55575"/>
                  </a:lnTo>
                  <a:lnTo>
                    <a:pt x="45545" y="54371"/>
                  </a:lnTo>
                  <a:lnTo>
                    <a:pt x="46762" y="54029"/>
                  </a:lnTo>
                  <a:lnTo>
                    <a:pt x="47293" y="53785"/>
                  </a:lnTo>
                  <a:lnTo>
                    <a:pt x="47526" y="53590"/>
                  </a:lnTo>
                  <a:lnTo>
                    <a:pt x="48950" y="53102"/>
                  </a:lnTo>
                  <a:lnTo>
                    <a:pt x="49166" y="52932"/>
                  </a:lnTo>
                  <a:lnTo>
                    <a:pt x="49543" y="52821"/>
                  </a:lnTo>
                  <a:lnTo>
                    <a:pt x="49894" y="52881"/>
                  </a:lnTo>
                  <a:lnTo>
                    <a:pt x="52033" y="52307"/>
                  </a:lnTo>
                  <a:lnTo>
                    <a:pt x="53217" y="51825"/>
                  </a:lnTo>
                  <a:lnTo>
                    <a:pt x="55091" y="50841"/>
                  </a:lnTo>
                  <a:lnTo>
                    <a:pt x="56693" y="50117"/>
                  </a:lnTo>
                  <a:lnTo>
                    <a:pt x="56970" y="49733"/>
                  </a:lnTo>
                  <a:lnTo>
                    <a:pt x="57354" y="49508"/>
                  </a:lnTo>
                  <a:lnTo>
                    <a:pt x="57843" y="48858"/>
                  </a:lnTo>
                  <a:lnTo>
                    <a:pt x="57976" y="48515"/>
                  </a:lnTo>
                  <a:lnTo>
                    <a:pt x="59212" y="47683"/>
                  </a:lnTo>
                  <a:lnTo>
                    <a:pt x="59967" y="47465"/>
                  </a:lnTo>
                  <a:lnTo>
                    <a:pt x="61235" y="46886"/>
                  </a:lnTo>
                  <a:lnTo>
                    <a:pt x="61706" y="47465"/>
                  </a:lnTo>
                  <a:lnTo>
                    <a:pt x="62529" y="47538"/>
                  </a:lnTo>
                  <a:lnTo>
                    <a:pt x="63653" y="46723"/>
                  </a:lnTo>
                  <a:lnTo>
                    <a:pt x="63940" y="46297"/>
                  </a:lnTo>
                  <a:lnTo>
                    <a:pt x="64376" y="45929"/>
                  </a:lnTo>
                  <a:lnTo>
                    <a:pt x="66902" y="44535"/>
                  </a:lnTo>
                  <a:lnTo>
                    <a:pt x="67069" y="44593"/>
                  </a:lnTo>
                  <a:lnTo>
                    <a:pt x="67429" y="44431"/>
                  </a:lnTo>
                  <a:lnTo>
                    <a:pt x="68142" y="43964"/>
                  </a:lnTo>
                  <a:lnTo>
                    <a:pt x="68505" y="43819"/>
                  </a:lnTo>
                  <a:lnTo>
                    <a:pt x="70450" y="43419"/>
                  </a:lnTo>
                  <a:lnTo>
                    <a:pt x="72267" y="42800"/>
                  </a:lnTo>
                  <a:lnTo>
                    <a:pt x="76179" y="41888"/>
                  </a:lnTo>
                  <a:lnTo>
                    <a:pt x="76772" y="41687"/>
                  </a:lnTo>
                  <a:lnTo>
                    <a:pt x="77474" y="41683"/>
                  </a:lnTo>
                  <a:lnTo>
                    <a:pt x="77571" y="41824"/>
                  </a:lnTo>
                  <a:lnTo>
                    <a:pt x="77619" y="42249"/>
                  </a:lnTo>
                  <a:lnTo>
                    <a:pt x="78573" y="43477"/>
                  </a:lnTo>
                  <a:lnTo>
                    <a:pt x="78836" y="43596"/>
                  </a:lnTo>
                  <a:lnTo>
                    <a:pt x="79539" y="43413"/>
                  </a:lnTo>
                  <a:lnTo>
                    <a:pt x="80692" y="43566"/>
                  </a:lnTo>
                  <a:lnTo>
                    <a:pt x="81284" y="43785"/>
                  </a:lnTo>
                  <a:lnTo>
                    <a:pt x="81776" y="44176"/>
                  </a:lnTo>
                  <a:lnTo>
                    <a:pt x="81128" y="43387"/>
                  </a:lnTo>
                  <a:lnTo>
                    <a:pt x="81244" y="43121"/>
                  </a:lnTo>
                  <a:lnTo>
                    <a:pt x="81732" y="42791"/>
                  </a:lnTo>
                  <a:lnTo>
                    <a:pt x="82808" y="42629"/>
                  </a:lnTo>
                  <a:lnTo>
                    <a:pt x="83778" y="42661"/>
                  </a:lnTo>
                  <a:lnTo>
                    <a:pt x="85464" y="42021"/>
                  </a:lnTo>
                  <a:lnTo>
                    <a:pt x="85903" y="41792"/>
                  </a:lnTo>
                  <a:lnTo>
                    <a:pt x="86520" y="41301"/>
                  </a:lnTo>
                  <a:lnTo>
                    <a:pt x="89293" y="39771"/>
                  </a:lnTo>
                  <a:lnTo>
                    <a:pt x="91469" y="40214"/>
                  </a:lnTo>
                  <a:lnTo>
                    <a:pt x="92155" y="40454"/>
                  </a:lnTo>
                  <a:lnTo>
                    <a:pt x="93243" y="39793"/>
                  </a:lnTo>
                  <a:lnTo>
                    <a:pt x="93527" y="39744"/>
                  </a:lnTo>
                  <a:lnTo>
                    <a:pt x="93766" y="39840"/>
                  </a:lnTo>
                  <a:lnTo>
                    <a:pt x="94454" y="39709"/>
                  </a:lnTo>
                  <a:lnTo>
                    <a:pt x="98995" y="38009"/>
                  </a:lnTo>
                  <a:lnTo>
                    <a:pt x="100233" y="37429"/>
                  </a:lnTo>
                  <a:lnTo>
                    <a:pt x="100853" y="36808"/>
                  </a:lnTo>
                  <a:lnTo>
                    <a:pt x="101215" y="36649"/>
                  </a:lnTo>
                  <a:lnTo>
                    <a:pt x="103516" y="35613"/>
                  </a:lnTo>
                  <a:lnTo>
                    <a:pt x="105950" y="34099"/>
                  </a:lnTo>
                  <a:lnTo>
                    <a:pt x="106128" y="33190"/>
                  </a:lnTo>
                  <a:lnTo>
                    <a:pt x="106486" y="32444"/>
                  </a:lnTo>
                  <a:lnTo>
                    <a:pt x="106879" y="31851"/>
                  </a:lnTo>
                  <a:lnTo>
                    <a:pt x="107140" y="30387"/>
                  </a:lnTo>
                  <a:lnTo>
                    <a:pt x="106792" y="28957"/>
                  </a:lnTo>
                  <a:lnTo>
                    <a:pt x="106395" y="28555"/>
                  </a:lnTo>
                  <a:lnTo>
                    <a:pt x="106047" y="28344"/>
                  </a:lnTo>
                  <a:lnTo>
                    <a:pt x="104202" y="27866"/>
                  </a:lnTo>
                  <a:lnTo>
                    <a:pt x="102847" y="27860"/>
                  </a:lnTo>
                  <a:lnTo>
                    <a:pt x="102191" y="27538"/>
                  </a:lnTo>
                  <a:lnTo>
                    <a:pt x="101620" y="27146"/>
                  </a:lnTo>
                  <a:lnTo>
                    <a:pt x="100931" y="27114"/>
                  </a:lnTo>
                  <a:lnTo>
                    <a:pt x="100034" y="26515"/>
                  </a:lnTo>
                  <a:lnTo>
                    <a:pt x="98846" y="26459"/>
                  </a:lnTo>
                  <a:lnTo>
                    <a:pt x="98490" y="26557"/>
                  </a:lnTo>
                  <a:lnTo>
                    <a:pt x="97845" y="24898"/>
                  </a:lnTo>
                  <a:lnTo>
                    <a:pt x="98476" y="24630"/>
                  </a:lnTo>
                  <a:lnTo>
                    <a:pt x="98050" y="24622"/>
                  </a:lnTo>
                  <a:lnTo>
                    <a:pt x="97594" y="24432"/>
                  </a:lnTo>
                  <a:lnTo>
                    <a:pt x="97294" y="24205"/>
                  </a:lnTo>
                  <a:lnTo>
                    <a:pt x="97164" y="24004"/>
                  </a:lnTo>
                  <a:lnTo>
                    <a:pt x="96735" y="23758"/>
                  </a:lnTo>
                  <a:lnTo>
                    <a:pt x="96961" y="23363"/>
                  </a:lnTo>
                  <a:lnTo>
                    <a:pt x="97509" y="22995"/>
                  </a:lnTo>
                  <a:lnTo>
                    <a:pt x="98027" y="22804"/>
                  </a:lnTo>
                  <a:lnTo>
                    <a:pt x="99701" y="21355"/>
                  </a:lnTo>
                  <a:lnTo>
                    <a:pt x="100376" y="21218"/>
                  </a:lnTo>
                  <a:lnTo>
                    <a:pt x="102458" y="20402"/>
                  </a:lnTo>
                  <a:lnTo>
                    <a:pt x="101878" y="19570"/>
                  </a:lnTo>
                  <a:lnTo>
                    <a:pt x="101609" y="19329"/>
                  </a:lnTo>
                  <a:lnTo>
                    <a:pt x="101428" y="18786"/>
                  </a:lnTo>
                  <a:lnTo>
                    <a:pt x="101617" y="17925"/>
                  </a:lnTo>
                  <a:lnTo>
                    <a:pt x="102681" y="16685"/>
                  </a:lnTo>
                  <a:lnTo>
                    <a:pt x="103655" y="16820"/>
                  </a:lnTo>
                  <a:lnTo>
                    <a:pt x="103729" y="17114"/>
                  </a:lnTo>
                  <a:lnTo>
                    <a:pt x="104155" y="17304"/>
                  </a:lnTo>
                  <a:lnTo>
                    <a:pt x="104922" y="17319"/>
                  </a:lnTo>
                  <a:lnTo>
                    <a:pt x="105310" y="17152"/>
                  </a:lnTo>
                  <a:lnTo>
                    <a:pt x="104103" y="14050"/>
                  </a:lnTo>
                  <a:lnTo>
                    <a:pt x="104957" y="13945"/>
                  </a:lnTo>
                  <a:lnTo>
                    <a:pt x="107103" y="13545"/>
                  </a:lnTo>
                  <a:lnTo>
                    <a:pt x="109454" y="1270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6" name="pg257">
              <a:extLst>
                <a:ext uri="{FF2B5EF4-FFF2-40B4-BE49-F238E27FC236}">
                  <a16:creationId xmlns:a16="http://schemas.microsoft.com/office/drawing/2014/main" id="{862E1B79-D0B2-B347-9F5B-B2444636084B}"/>
                </a:ext>
              </a:extLst>
            </p:cNvPr>
            <p:cNvSpPr/>
            <p:nvPr/>
          </p:nvSpPr>
          <p:spPr>
            <a:xfrm>
              <a:off x="6533047" y="3479300"/>
              <a:ext cx="19463" cy="13617"/>
            </a:xfrm>
            <a:custGeom>
              <a:avLst/>
              <a:gdLst/>
              <a:ahLst/>
              <a:cxnLst/>
              <a:rect l="0" t="0" r="0" b="0"/>
              <a:pathLst>
                <a:path w="19463" h="13617">
                  <a:moveTo>
                    <a:pt x="11628" y="0"/>
                  </a:moveTo>
                  <a:lnTo>
                    <a:pt x="11098" y="87"/>
                  </a:lnTo>
                  <a:lnTo>
                    <a:pt x="10531" y="304"/>
                  </a:lnTo>
                  <a:lnTo>
                    <a:pt x="9896" y="781"/>
                  </a:lnTo>
                  <a:lnTo>
                    <a:pt x="8960" y="800"/>
                  </a:lnTo>
                  <a:lnTo>
                    <a:pt x="8328" y="1063"/>
                  </a:lnTo>
                  <a:lnTo>
                    <a:pt x="7999" y="1485"/>
                  </a:lnTo>
                  <a:lnTo>
                    <a:pt x="7843" y="1854"/>
                  </a:lnTo>
                  <a:lnTo>
                    <a:pt x="7821" y="2122"/>
                  </a:lnTo>
                  <a:lnTo>
                    <a:pt x="7590" y="2483"/>
                  </a:lnTo>
                  <a:lnTo>
                    <a:pt x="6960" y="2625"/>
                  </a:lnTo>
                  <a:lnTo>
                    <a:pt x="6483" y="2515"/>
                  </a:lnTo>
                  <a:lnTo>
                    <a:pt x="5368" y="3315"/>
                  </a:lnTo>
                  <a:lnTo>
                    <a:pt x="4856" y="4013"/>
                  </a:lnTo>
                  <a:lnTo>
                    <a:pt x="4823" y="4503"/>
                  </a:lnTo>
                  <a:lnTo>
                    <a:pt x="4691" y="4699"/>
                  </a:lnTo>
                  <a:lnTo>
                    <a:pt x="2483" y="5580"/>
                  </a:lnTo>
                  <a:lnTo>
                    <a:pt x="2153" y="5418"/>
                  </a:lnTo>
                  <a:lnTo>
                    <a:pt x="1875" y="5386"/>
                  </a:lnTo>
                  <a:lnTo>
                    <a:pt x="2105" y="6447"/>
                  </a:lnTo>
                  <a:lnTo>
                    <a:pt x="2010" y="7058"/>
                  </a:lnTo>
                  <a:lnTo>
                    <a:pt x="1695" y="7646"/>
                  </a:lnTo>
                  <a:lnTo>
                    <a:pt x="1552" y="7683"/>
                  </a:lnTo>
                  <a:lnTo>
                    <a:pt x="941" y="7583"/>
                  </a:lnTo>
                  <a:lnTo>
                    <a:pt x="415" y="7744"/>
                  </a:lnTo>
                  <a:lnTo>
                    <a:pt x="305" y="7993"/>
                  </a:lnTo>
                  <a:lnTo>
                    <a:pt x="0" y="8126"/>
                  </a:lnTo>
                  <a:lnTo>
                    <a:pt x="300" y="8433"/>
                  </a:lnTo>
                  <a:lnTo>
                    <a:pt x="433" y="9062"/>
                  </a:lnTo>
                  <a:lnTo>
                    <a:pt x="584" y="9282"/>
                  </a:lnTo>
                  <a:lnTo>
                    <a:pt x="1902" y="9308"/>
                  </a:lnTo>
                  <a:lnTo>
                    <a:pt x="2001" y="9133"/>
                  </a:lnTo>
                  <a:lnTo>
                    <a:pt x="1968" y="8653"/>
                  </a:lnTo>
                  <a:lnTo>
                    <a:pt x="2341" y="8291"/>
                  </a:lnTo>
                  <a:lnTo>
                    <a:pt x="2563" y="8250"/>
                  </a:lnTo>
                  <a:lnTo>
                    <a:pt x="2732" y="8291"/>
                  </a:lnTo>
                  <a:lnTo>
                    <a:pt x="3651" y="8932"/>
                  </a:lnTo>
                  <a:lnTo>
                    <a:pt x="4119" y="9570"/>
                  </a:lnTo>
                  <a:lnTo>
                    <a:pt x="4323" y="9100"/>
                  </a:lnTo>
                  <a:lnTo>
                    <a:pt x="5024" y="8225"/>
                  </a:lnTo>
                  <a:lnTo>
                    <a:pt x="5378" y="8586"/>
                  </a:lnTo>
                  <a:lnTo>
                    <a:pt x="5448" y="8802"/>
                  </a:lnTo>
                  <a:lnTo>
                    <a:pt x="6411" y="9596"/>
                  </a:lnTo>
                  <a:lnTo>
                    <a:pt x="7297" y="9146"/>
                  </a:lnTo>
                  <a:lnTo>
                    <a:pt x="7479" y="8453"/>
                  </a:lnTo>
                  <a:lnTo>
                    <a:pt x="8766" y="10297"/>
                  </a:lnTo>
                  <a:lnTo>
                    <a:pt x="9035" y="10618"/>
                  </a:lnTo>
                  <a:lnTo>
                    <a:pt x="9430" y="10933"/>
                  </a:lnTo>
                  <a:lnTo>
                    <a:pt x="9537" y="11285"/>
                  </a:lnTo>
                  <a:lnTo>
                    <a:pt x="9792" y="11724"/>
                  </a:lnTo>
                  <a:lnTo>
                    <a:pt x="10330" y="11735"/>
                  </a:lnTo>
                  <a:lnTo>
                    <a:pt x="10873" y="11496"/>
                  </a:lnTo>
                  <a:lnTo>
                    <a:pt x="10876" y="11313"/>
                  </a:lnTo>
                  <a:lnTo>
                    <a:pt x="10448" y="10714"/>
                  </a:lnTo>
                  <a:lnTo>
                    <a:pt x="9695" y="10271"/>
                  </a:lnTo>
                  <a:lnTo>
                    <a:pt x="9181" y="8826"/>
                  </a:lnTo>
                  <a:lnTo>
                    <a:pt x="9292" y="8547"/>
                  </a:lnTo>
                  <a:lnTo>
                    <a:pt x="9583" y="9031"/>
                  </a:lnTo>
                  <a:lnTo>
                    <a:pt x="9750" y="9470"/>
                  </a:lnTo>
                  <a:lnTo>
                    <a:pt x="9909" y="9556"/>
                  </a:lnTo>
                  <a:lnTo>
                    <a:pt x="10215" y="9511"/>
                  </a:lnTo>
                  <a:lnTo>
                    <a:pt x="10672" y="9321"/>
                  </a:lnTo>
                  <a:lnTo>
                    <a:pt x="10635" y="8848"/>
                  </a:lnTo>
                  <a:lnTo>
                    <a:pt x="10712" y="8278"/>
                  </a:lnTo>
                  <a:lnTo>
                    <a:pt x="11244" y="7700"/>
                  </a:lnTo>
                  <a:lnTo>
                    <a:pt x="11402" y="7860"/>
                  </a:lnTo>
                  <a:lnTo>
                    <a:pt x="11731" y="8426"/>
                  </a:lnTo>
                  <a:lnTo>
                    <a:pt x="11576" y="8713"/>
                  </a:lnTo>
                  <a:lnTo>
                    <a:pt x="11602" y="9004"/>
                  </a:lnTo>
                  <a:lnTo>
                    <a:pt x="12057" y="10147"/>
                  </a:lnTo>
                  <a:lnTo>
                    <a:pt x="12208" y="10262"/>
                  </a:lnTo>
                  <a:lnTo>
                    <a:pt x="12573" y="10206"/>
                  </a:lnTo>
                  <a:lnTo>
                    <a:pt x="12765" y="10038"/>
                  </a:lnTo>
                  <a:lnTo>
                    <a:pt x="12836" y="9849"/>
                  </a:lnTo>
                  <a:lnTo>
                    <a:pt x="13402" y="10788"/>
                  </a:lnTo>
                  <a:lnTo>
                    <a:pt x="13400" y="10489"/>
                  </a:lnTo>
                  <a:lnTo>
                    <a:pt x="13108" y="10061"/>
                  </a:lnTo>
                  <a:lnTo>
                    <a:pt x="13112" y="9628"/>
                  </a:lnTo>
                  <a:lnTo>
                    <a:pt x="13337" y="9595"/>
                  </a:lnTo>
                  <a:lnTo>
                    <a:pt x="13477" y="9952"/>
                  </a:lnTo>
                  <a:lnTo>
                    <a:pt x="13806" y="10280"/>
                  </a:lnTo>
                  <a:lnTo>
                    <a:pt x="14009" y="10246"/>
                  </a:lnTo>
                  <a:lnTo>
                    <a:pt x="14031" y="9718"/>
                  </a:lnTo>
                  <a:lnTo>
                    <a:pt x="14160" y="9699"/>
                  </a:lnTo>
                  <a:lnTo>
                    <a:pt x="14544" y="10000"/>
                  </a:lnTo>
                  <a:lnTo>
                    <a:pt x="14751" y="10298"/>
                  </a:lnTo>
                  <a:lnTo>
                    <a:pt x="14810" y="10570"/>
                  </a:lnTo>
                  <a:lnTo>
                    <a:pt x="14979" y="10485"/>
                  </a:lnTo>
                  <a:lnTo>
                    <a:pt x="15035" y="10226"/>
                  </a:lnTo>
                  <a:lnTo>
                    <a:pt x="15363" y="10257"/>
                  </a:lnTo>
                  <a:lnTo>
                    <a:pt x="15924" y="10786"/>
                  </a:lnTo>
                  <a:lnTo>
                    <a:pt x="16064" y="11140"/>
                  </a:lnTo>
                  <a:lnTo>
                    <a:pt x="15522" y="11178"/>
                  </a:lnTo>
                  <a:lnTo>
                    <a:pt x="15485" y="11327"/>
                  </a:lnTo>
                  <a:lnTo>
                    <a:pt x="15541" y="11572"/>
                  </a:lnTo>
                  <a:lnTo>
                    <a:pt x="15304" y="11863"/>
                  </a:lnTo>
                  <a:lnTo>
                    <a:pt x="15747" y="12060"/>
                  </a:lnTo>
                  <a:lnTo>
                    <a:pt x="16090" y="12481"/>
                  </a:lnTo>
                  <a:lnTo>
                    <a:pt x="16227" y="12958"/>
                  </a:lnTo>
                  <a:lnTo>
                    <a:pt x="16493" y="13535"/>
                  </a:lnTo>
                  <a:lnTo>
                    <a:pt x="17020" y="13558"/>
                  </a:lnTo>
                  <a:lnTo>
                    <a:pt x="17537" y="13416"/>
                  </a:lnTo>
                  <a:lnTo>
                    <a:pt x="17843" y="13572"/>
                  </a:lnTo>
                  <a:lnTo>
                    <a:pt x="18341" y="13617"/>
                  </a:lnTo>
                  <a:lnTo>
                    <a:pt x="18706" y="13461"/>
                  </a:lnTo>
                  <a:lnTo>
                    <a:pt x="19193" y="13397"/>
                  </a:lnTo>
                  <a:lnTo>
                    <a:pt x="19138" y="13226"/>
                  </a:lnTo>
                  <a:lnTo>
                    <a:pt x="19160" y="13036"/>
                  </a:lnTo>
                  <a:lnTo>
                    <a:pt x="19359" y="12671"/>
                  </a:lnTo>
                  <a:lnTo>
                    <a:pt x="19345" y="12235"/>
                  </a:lnTo>
                  <a:lnTo>
                    <a:pt x="19463" y="11699"/>
                  </a:lnTo>
                  <a:lnTo>
                    <a:pt x="19253" y="11371"/>
                  </a:lnTo>
                  <a:lnTo>
                    <a:pt x="18769" y="10854"/>
                  </a:lnTo>
                  <a:lnTo>
                    <a:pt x="18802" y="10432"/>
                  </a:lnTo>
                  <a:lnTo>
                    <a:pt x="18596" y="10201"/>
                  </a:lnTo>
                  <a:lnTo>
                    <a:pt x="19094" y="9974"/>
                  </a:lnTo>
                  <a:lnTo>
                    <a:pt x="19275" y="9542"/>
                  </a:lnTo>
                  <a:lnTo>
                    <a:pt x="19437" y="9509"/>
                  </a:lnTo>
                  <a:lnTo>
                    <a:pt x="19364" y="9274"/>
                  </a:lnTo>
                  <a:lnTo>
                    <a:pt x="18958" y="9248"/>
                  </a:lnTo>
                  <a:lnTo>
                    <a:pt x="19050" y="8950"/>
                  </a:lnTo>
                  <a:lnTo>
                    <a:pt x="18895" y="8745"/>
                  </a:lnTo>
                  <a:lnTo>
                    <a:pt x="19102" y="8589"/>
                  </a:lnTo>
                  <a:lnTo>
                    <a:pt x="19434" y="8507"/>
                  </a:lnTo>
                  <a:lnTo>
                    <a:pt x="19327" y="8373"/>
                  </a:lnTo>
                  <a:lnTo>
                    <a:pt x="19009" y="8227"/>
                  </a:lnTo>
                  <a:lnTo>
                    <a:pt x="18681" y="7836"/>
                  </a:lnTo>
                  <a:lnTo>
                    <a:pt x="18600" y="8052"/>
                  </a:lnTo>
                  <a:lnTo>
                    <a:pt x="18293" y="8130"/>
                  </a:lnTo>
                  <a:lnTo>
                    <a:pt x="18190" y="8540"/>
                  </a:lnTo>
                  <a:lnTo>
                    <a:pt x="17825" y="8380"/>
                  </a:lnTo>
                  <a:lnTo>
                    <a:pt x="17685" y="8436"/>
                  </a:lnTo>
                  <a:lnTo>
                    <a:pt x="17806" y="8752"/>
                  </a:lnTo>
                  <a:lnTo>
                    <a:pt x="18020" y="9050"/>
                  </a:lnTo>
                  <a:lnTo>
                    <a:pt x="17813" y="9121"/>
                  </a:lnTo>
                  <a:lnTo>
                    <a:pt x="17751" y="9344"/>
                  </a:lnTo>
                  <a:lnTo>
                    <a:pt x="17526" y="9143"/>
                  </a:lnTo>
                  <a:lnTo>
                    <a:pt x="17249" y="9222"/>
                  </a:lnTo>
                  <a:lnTo>
                    <a:pt x="17101" y="8864"/>
                  </a:lnTo>
                  <a:lnTo>
                    <a:pt x="16821" y="9036"/>
                  </a:lnTo>
                  <a:lnTo>
                    <a:pt x="16666" y="9360"/>
                  </a:lnTo>
                  <a:lnTo>
                    <a:pt x="16035" y="9427"/>
                  </a:lnTo>
                  <a:lnTo>
                    <a:pt x="16249" y="9289"/>
                  </a:lnTo>
                  <a:lnTo>
                    <a:pt x="16208" y="9106"/>
                  </a:lnTo>
                  <a:lnTo>
                    <a:pt x="16485" y="8630"/>
                  </a:lnTo>
                  <a:lnTo>
                    <a:pt x="16533" y="8417"/>
                  </a:lnTo>
                  <a:lnTo>
                    <a:pt x="16518" y="8168"/>
                  </a:lnTo>
                  <a:lnTo>
                    <a:pt x="16101" y="7777"/>
                  </a:lnTo>
                  <a:lnTo>
                    <a:pt x="16319" y="7334"/>
                  </a:lnTo>
                  <a:lnTo>
                    <a:pt x="16551" y="7244"/>
                  </a:lnTo>
                  <a:lnTo>
                    <a:pt x="16629" y="7382"/>
                  </a:lnTo>
                  <a:lnTo>
                    <a:pt x="16614" y="7628"/>
                  </a:lnTo>
                  <a:lnTo>
                    <a:pt x="17190" y="8138"/>
                  </a:lnTo>
                  <a:lnTo>
                    <a:pt x="18090" y="8335"/>
                  </a:lnTo>
                  <a:lnTo>
                    <a:pt x="18105" y="8138"/>
                  </a:lnTo>
                  <a:lnTo>
                    <a:pt x="18242" y="7948"/>
                  </a:lnTo>
                  <a:lnTo>
                    <a:pt x="18578" y="7989"/>
                  </a:lnTo>
                  <a:lnTo>
                    <a:pt x="18585" y="7840"/>
                  </a:lnTo>
                  <a:lnTo>
                    <a:pt x="18825" y="7263"/>
                  </a:lnTo>
                  <a:lnTo>
                    <a:pt x="18600" y="6678"/>
                  </a:lnTo>
                  <a:lnTo>
                    <a:pt x="18763" y="6116"/>
                  </a:lnTo>
                  <a:lnTo>
                    <a:pt x="18526" y="5401"/>
                  </a:lnTo>
                  <a:lnTo>
                    <a:pt x="18172" y="5341"/>
                  </a:lnTo>
                  <a:lnTo>
                    <a:pt x="18139" y="5091"/>
                  </a:lnTo>
                  <a:lnTo>
                    <a:pt x="18024" y="4860"/>
                  </a:lnTo>
                  <a:lnTo>
                    <a:pt x="18028" y="4555"/>
                  </a:lnTo>
                  <a:lnTo>
                    <a:pt x="18228" y="4294"/>
                  </a:lnTo>
                  <a:lnTo>
                    <a:pt x="18017" y="3739"/>
                  </a:lnTo>
                  <a:lnTo>
                    <a:pt x="17877" y="3900"/>
                  </a:lnTo>
                  <a:lnTo>
                    <a:pt x="17611" y="4034"/>
                  </a:lnTo>
                  <a:lnTo>
                    <a:pt x="17002" y="4045"/>
                  </a:lnTo>
                  <a:lnTo>
                    <a:pt x="16902" y="3866"/>
                  </a:lnTo>
                  <a:lnTo>
                    <a:pt x="16788" y="3241"/>
                  </a:lnTo>
                  <a:lnTo>
                    <a:pt x="16507" y="3125"/>
                  </a:lnTo>
                  <a:lnTo>
                    <a:pt x="16359" y="2972"/>
                  </a:lnTo>
                  <a:lnTo>
                    <a:pt x="16038" y="2928"/>
                  </a:lnTo>
                  <a:lnTo>
                    <a:pt x="15853" y="2987"/>
                  </a:lnTo>
                  <a:lnTo>
                    <a:pt x="15628" y="2920"/>
                  </a:lnTo>
                  <a:lnTo>
                    <a:pt x="15547" y="3062"/>
                  </a:lnTo>
                  <a:lnTo>
                    <a:pt x="14930" y="3542"/>
                  </a:lnTo>
                  <a:lnTo>
                    <a:pt x="14406" y="3736"/>
                  </a:lnTo>
                  <a:lnTo>
                    <a:pt x="14247" y="3878"/>
                  </a:lnTo>
                  <a:lnTo>
                    <a:pt x="14140" y="3550"/>
                  </a:lnTo>
                  <a:lnTo>
                    <a:pt x="13922" y="3453"/>
                  </a:lnTo>
                  <a:lnTo>
                    <a:pt x="13708" y="3528"/>
                  </a:lnTo>
                  <a:lnTo>
                    <a:pt x="13490" y="3420"/>
                  </a:lnTo>
                  <a:lnTo>
                    <a:pt x="13095" y="3826"/>
                  </a:lnTo>
                  <a:lnTo>
                    <a:pt x="12726" y="3808"/>
                  </a:lnTo>
                  <a:lnTo>
                    <a:pt x="12589" y="3651"/>
                  </a:lnTo>
                  <a:lnTo>
                    <a:pt x="12615" y="3208"/>
                  </a:lnTo>
                  <a:lnTo>
                    <a:pt x="12508" y="2791"/>
                  </a:lnTo>
                  <a:lnTo>
                    <a:pt x="12537" y="2467"/>
                  </a:lnTo>
                  <a:lnTo>
                    <a:pt x="12382" y="1919"/>
                  </a:lnTo>
                  <a:lnTo>
                    <a:pt x="12401" y="1607"/>
                  </a:lnTo>
                  <a:lnTo>
                    <a:pt x="11824" y="1290"/>
                  </a:lnTo>
                  <a:lnTo>
                    <a:pt x="11573" y="1246"/>
                  </a:lnTo>
                  <a:lnTo>
                    <a:pt x="11440" y="680"/>
                  </a:lnTo>
                  <a:lnTo>
                    <a:pt x="11226" y="464"/>
                  </a:lnTo>
                  <a:lnTo>
                    <a:pt x="11322" y="27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7" name="pg258">
              <a:extLst>
                <a:ext uri="{FF2B5EF4-FFF2-40B4-BE49-F238E27FC236}">
                  <a16:creationId xmlns:a16="http://schemas.microsoft.com/office/drawing/2014/main" id="{E1037B5B-21C9-E641-A86F-C7EB263BF25D}"/>
                </a:ext>
              </a:extLst>
            </p:cNvPr>
            <p:cNvSpPr/>
            <p:nvPr/>
          </p:nvSpPr>
          <p:spPr>
            <a:xfrm>
              <a:off x="6480169" y="3428170"/>
              <a:ext cx="9963" cy="2244"/>
            </a:xfrm>
            <a:custGeom>
              <a:avLst/>
              <a:gdLst/>
              <a:ahLst/>
              <a:cxnLst/>
              <a:rect l="0" t="0" r="0" b="0"/>
              <a:pathLst>
                <a:path w="9963" h="2244">
                  <a:moveTo>
                    <a:pt x="5539" y="22"/>
                  </a:moveTo>
                  <a:lnTo>
                    <a:pt x="5105" y="152"/>
                  </a:lnTo>
                  <a:lnTo>
                    <a:pt x="4846" y="372"/>
                  </a:lnTo>
                  <a:lnTo>
                    <a:pt x="4249" y="617"/>
                  </a:lnTo>
                  <a:lnTo>
                    <a:pt x="3818" y="513"/>
                  </a:lnTo>
                  <a:lnTo>
                    <a:pt x="3277" y="525"/>
                  </a:lnTo>
                  <a:lnTo>
                    <a:pt x="3054" y="733"/>
                  </a:lnTo>
                  <a:lnTo>
                    <a:pt x="3062" y="1636"/>
                  </a:lnTo>
                  <a:lnTo>
                    <a:pt x="2836" y="1852"/>
                  </a:lnTo>
                  <a:lnTo>
                    <a:pt x="1608" y="1704"/>
                  </a:lnTo>
                  <a:lnTo>
                    <a:pt x="348" y="1760"/>
                  </a:lnTo>
                  <a:lnTo>
                    <a:pt x="10" y="1905"/>
                  </a:lnTo>
                  <a:lnTo>
                    <a:pt x="0" y="2244"/>
                  </a:lnTo>
                  <a:lnTo>
                    <a:pt x="186" y="2098"/>
                  </a:lnTo>
                  <a:lnTo>
                    <a:pt x="615" y="1961"/>
                  </a:lnTo>
                  <a:lnTo>
                    <a:pt x="1599" y="1839"/>
                  </a:lnTo>
                  <a:lnTo>
                    <a:pt x="2315" y="1964"/>
                  </a:lnTo>
                  <a:lnTo>
                    <a:pt x="2843" y="1956"/>
                  </a:lnTo>
                  <a:lnTo>
                    <a:pt x="3080" y="1774"/>
                  </a:lnTo>
                  <a:lnTo>
                    <a:pt x="3184" y="1584"/>
                  </a:lnTo>
                  <a:lnTo>
                    <a:pt x="3140" y="999"/>
                  </a:lnTo>
                  <a:lnTo>
                    <a:pt x="3351" y="651"/>
                  </a:lnTo>
                  <a:lnTo>
                    <a:pt x="3774" y="651"/>
                  </a:lnTo>
                  <a:lnTo>
                    <a:pt x="4200" y="752"/>
                  </a:lnTo>
                  <a:lnTo>
                    <a:pt x="4349" y="897"/>
                  </a:lnTo>
                  <a:lnTo>
                    <a:pt x="4538" y="1286"/>
                  </a:lnTo>
                  <a:lnTo>
                    <a:pt x="4768" y="1371"/>
                  </a:lnTo>
                  <a:lnTo>
                    <a:pt x="5001" y="1196"/>
                  </a:lnTo>
                  <a:lnTo>
                    <a:pt x="5424" y="632"/>
                  </a:lnTo>
                  <a:lnTo>
                    <a:pt x="5910" y="472"/>
                  </a:lnTo>
                  <a:lnTo>
                    <a:pt x="6985" y="1349"/>
                  </a:lnTo>
                  <a:lnTo>
                    <a:pt x="7438" y="2020"/>
                  </a:lnTo>
                  <a:lnTo>
                    <a:pt x="8743" y="2139"/>
                  </a:lnTo>
                  <a:lnTo>
                    <a:pt x="8984" y="1915"/>
                  </a:lnTo>
                  <a:lnTo>
                    <a:pt x="9329" y="1323"/>
                  </a:lnTo>
                  <a:lnTo>
                    <a:pt x="9540" y="1305"/>
                  </a:lnTo>
                  <a:lnTo>
                    <a:pt x="9818" y="1540"/>
                  </a:lnTo>
                  <a:lnTo>
                    <a:pt x="9963" y="1532"/>
                  </a:lnTo>
                  <a:lnTo>
                    <a:pt x="9830" y="1113"/>
                  </a:lnTo>
                  <a:lnTo>
                    <a:pt x="9544" y="562"/>
                  </a:lnTo>
                  <a:lnTo>
                    <a:pt x="8625" y="0"/>
                  </a:lnTo>
                  <a:lnTo>
                    <a:pt x="8369" y="67"/>
                  </a:lnTo>
                  <a:lnTo>
                    <a:pt x="8258" y="297"/>
                  </a:lnTo>
                  <a:lnTo>
                    <a:pt x="8076" y="476"/>
                  </a:lnTo>
                  <a:lnTo>
                    <a:pt x="7575" y="644"/>
                  </a:lnTo>
                  <a:lnTo>
                    <a:pt x="7386" y="618"/>
                  </a:lnTo>
                  <a:lnTo>
                    <a:pt x="7071" y="3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8" name="pg259">
              <a:extLst>
                <a:ext uri="{FF2B5EF4-FFF2-40B4-BE49-F238E27FC236}">
                  <a16:creationId xmlns:a16="http://schemas.microsoft.com/office/drawing/2014/main" id="{5F35AB3B-25FA-3B46-830F-CB360628E445}"/>
                </a:ext>
              </a:extLst>
            </p:cNvPr>
            <p:cNvSpPr/>
            <p:nvPr/>
          </p:nvSpPr>
          <p:spPr>
            <a:xfrm>
              <a:off x="6584730" y="3211045"/>
              <a:ext cx="205287" cy="161830"/>
            </a:xfrm>
            <a:custGeom>
              <a:avLst/>
              <a:gdLst/>
              <a:ahLst/>
              <a:cxnLst/>
              <a:rect l="0" t="0" r="0" b="0"/>
              <a:pathLst>
                <a:path w="205287" h="161830">
                  <a:moveTo>
                    <a:pt x="83778" y="0"/>
                  </a:moveTo>
                  <a:lnTo>
                    <a:pt x="93786" y="4619"/>
                  </a:lnTo>
                  <a:lnTo>
                    <a:pt x="94499" y="4716"/>
                  </a:lnTo>
                  <a:lnTo>
                    <a:pt x="95946" y="5124"/>
                  </a:lnTo>
                  <a:lnTo>
                    <a:pt x="96542" y="5530"/>
                  </a:lnTo>
                  <a:lnTo>
                    <a:pt x="97309" y="6053"/>
                  </a:lnTo>
                  <a:lnTo>
                    <a:pt x="97567" y="6229"/>
                  </a:lnTo>
                  <a:lnTo>
                    <a:pt x="97801" y="6325"/>
                  </a:lnTo>
                  <a:lnTo>
                    <a:pt x="98151" y="6479"/>
                  </a:lnTo>
                  <a:lnTo>
                    <a:pt x="98305" y="6603"/>
                  </a:lnTo>
                  <a:lnTo>
                    <a:pt x="98758" y="7368"/>
                  </a:lnTo>
                  <a:lnTo>
                    <a:pt x="98784" y="7612"/>
                  </a:lnTo>
                  <a:lnTo>
                    <a:pt x="98953" y="7921"/>
                  </a:lnTo>
                  <a:lnTo>
                    <a:pt x="99453" y="8458"/>
                  </a:lnTo>
                  <a:lnTo>
                    <a:pt x="100299" y="9368"/>
                  </a:lnTo>
                  <a:lnTo>
                    <a:pt x="101975" y="12880"/>
                  </a:lnTo>
                  <a:lnTo>
                    <a:pt x="102204" y="13360"/>
                  </a:lnTo>
                  <a:lnTo>
                    <a:pt x="103109" y="15256"/>
                  </a:lnTo>
                  <a:lnTo>
                    <a:pt x="103512" y="16143"/>
                  </a:lnTo>
                  <a:lnTo>
                    <a:pt x="106104" y="21843"/>
                  </a:lnTo>
                  <a:lnTo>
                    <a:pt x="117235" y="25786"/>
                  </a:lnTo>
                  <a:lnTo>
                    <a:pt x="117471" y="25870"/>
                  </a:lnTo>
                  <a:lnTo>
                    <a:pt x="119872" y="26720"/>
                  </a:lnTo>
                  <a:lnTo>
                    <a:pt x="127384" y="29220"/>
                  </a:lnTo>
                  <a:lnTo>
                    <a:pt x="128260" y="28960"/>
                  </a:lnTo>
                  <a:lnTo>
                    <a:pt x="129201" y="29128"/>
                  </a:lnTo>
                  <a:lnTo>
                    <a:pt x="129868" y="29586"/>
                  </a:lnTo>
                  <a:lnTo>
                    <a:pt x="130083" y="29805"/>
                  </a:lnTo>
                  <a:lnTo>
                    <a:pt x="130282" y="30226"/>
                  </a:lnTo>
                  <a:lnTo>
                    <a:pt x="130647" y="30725"/>
                  </a:lnTo>
                  <a:lnTo>
                    <a:pt x="131133" y="31012"/>
                  </a:lnTo>
                  <a:lnTo>
                    <a:pt x="131249" y="31328"/>
                  </a:lnTo>
                  <a:lnTo>
                    <a:pt x="131178" y="32195"/>
                  </a:lnTo>
                  <a:lnTo>
                    <a:pt x="130846" y="32958"/>
                  </a:lnTo>
                  <a:lnTo>
                    <a:pt x="130883" y="33319"/>
                  </a:lnTo>
                  <a:lnTo>
                    <a:pt x="131244" y="34768"/>
                  </a:lnTo>
                  <a:lnTo>
                    <a:pt x="132106" y="35978"/>
                  </a:lnTo>
                  <a:lnTo>
                    <a:pt x="132423" y="36112"/>
                  </a:lnTo>
                  <a:lnTo>
                    <a:pt x="132791" y="36451"/>
                  </a:lnTo>
                  <a:lnTo>
                    <a:pt x="133491" y="37330"/>
                  </a:lnTo>
                  <a:lnTo>
                    <a:pt x="134525" y="39057"/>
                  </a:lnTo>
                  <a:lnTo>
                    <a:pt x="134528" y="39232"/>
                  </a:lnTo>
                  <a:lnTo>
                    <a:pt x="134893" y="39910"/>
                  </a:lnTo>
                  <a:lnTo>
                    <a:pt x="135965" y="41023"/>
                  </a:lnTo>
                  <a:lnTo>
                    <a:pt x="136164" y="41071"/>
                  </a:lnTo>
                  <a:lnTo>
                    <a:pt x="136710" y="41473"/>
                  </a:lnTo>
                  <a:lnTo>
                    <a:pt x="136878" y="41843"/>
                  </a:lnTo>
                  <a:lnTo>
                    <a:pt x="136477" y="41961"/>
                  </a:lnTo>
                  <a:lnTo>
                    <a:pt x="136349" y="41897"/>
                  </a:lnTo>
                  <a:lnTo>
                    <a:pt x="136202" y="41622"/>
                  </a:lnTo>
                  <a:lnTo>
                    <a:pt x="135803" y="41586"/>
                  </a:lnTo>
                  <a:lnTo>
                    <a:pt x="135974" y="41830"/>
                  </a:lnTo>
                  <a:lnTo>
                    <a:pt x="136293" y="42033"/>
                  </a:lnTo>
                  <a:lnTo>
                    <a:pt x="136642" y="42101"/>
                  </a:lnTo>
                  <a:lnTo>
                    <a:pt x="137595" y="42555"/>
                  </a:lnTo>
                  <a:lnTo>
                    <a:pt x="138241" y="43002"/>
                  </a:lnTo>
                  <a:lnTo>
                    <a:pt x="139502" y="43303"/>
                  </a:lnTo>
                  <a:lnTo>
                    <a:pt x="139810" y="42715"/>
                  </a:lnTo>
                  <a:lnTo>
                    <a:pt x="140231" y="42908"/>
                  </a:lnTo>
                  <a:lnTo>
                    <a:pt x="140525" y="43139"/>
                  </a:lnTo>
                  <a:lnTo>
                    <a:pt x="140923" y="42149"/>
                  </a:lnTo>
                  <a:lnTo>
                    <a:pt x="141284" y="42312"/>
                  </a:lnTo>
                  <a:lnTo>
                    <a:pt x="141619" y="42353"/>
                  </a:lnTo>
                  <a:lnTo>
                    <a:pt x="142736" y="44758"/>
                  </a:lnTo>
                  <a:lnTo>
                    <a:pt x="142996" y="45089"/>
                  </a:lnTo>
                  <a:lnTo>
                    <a:pt x="144387" y="46396"/>
                  </a:lnTo>
                  <a:lnTo>
                    <a:pt x="145282" y="46437"/>
                  </a:lnTo>
                  <a:lnTo>
                    <a:pt x="145478" y="46526"/>
                  </a:lnTo>
                  <a:lnTo>
                    <a:pt x="146139" y="47167"/>
                  </a:lnTo>
                  <a:lnTo>
                    <a:pt x="146606" y="47998"/>
                  </a:lnTo>
                  <a:lnTo>
                    <a:pt x="147996" y="48660"/>
                  </a:lnTo>
                  <a:lnTo>
                    <a:pt x="150955" y="48613"/>
                  </a:lnTo>
                  <a:lnTo>
                    <a:pt x="151493" y="48434"/>
                  </a:lnTo>
                  <a:lnTo>
                    <a:pt x="151872" y="48624"/>
                  </a:lnTo>
                  <a:lnTo>
                    <a:pt x="152094" y="48832"/>
                  </a:lnTo>
                  <a:lnTo>
                    <a:pt x="154489" y="49669"/>
                  </a:lnTo>
                  <a:lnTo>
                    <a:pt x="155260" y="50260"/>
                  </a:lnTo>
                  <a:lnTo>
                    <a:pt x="155362" y="50699"/>
                  </a:lnTo>
                  <a:lnTo>
                    <a:pt x="155178" y="51031"/>
                  </a:lnTo>
                  <a:lnTo>
                    <a:pt x="155279" y="51261"/>
                  </a:lnTo>
                  <a:lnTo>
                    <a:pt x="155997" y="51719"/>
                  </a:lnTo>
                  <a:lnTo>
                    <a:pt x="156531" y="51897"/>
                  </a:lnTo>
                  <a:lnTo>
                    <a:pt x="156873" y="51823"/>
                  </a:lnTo>
                  <a:lnTo>
                    <a:pt x="157272" y="51581"/>
                  </a:lnTo>
                  <a:lnTo>
                    <a:pt x="158140" y="51800"/>
                  </a:lnTo>
                  <a:lnTo>
                    <a:pt x="158933" y="52243"/>
                  </a:lnTo>
                  <a:lnTo>
                    <a:pt x="159530" y="52891"/>
                  </a:lnTo>
                  <a:lnTo>
                    <a:pt x="160771" y="53561"/>
                  </a:lnTo>
                  <a:lnTo>
                    <a:pt x="160887" y="53970"/>
                  </a:lnTo>
                  <a:lnTo>
                    <a:pt x="160883" y="54194"/>
                  </a:lnTo>
                  <a:lnTo>
                    <a:pt x="161353" y="55606"/>
                  </a:lnTo>
                  <a:lnTo>
                    <a:pt x="161485" y="55582"/>
                  </a:lnTo>
                  <a:lnTo>
                    <a:pt x="162206" y="55046"/>
                  </a:lnTo>
                  <a:lnTo>
                    <a:pt x="162890" y="54414"/>
                  </a:lnTo>
                  <a:lnTo>
                    <a:pt x="164022" y="51916"/>
                  </a:lnTo>
                  <a:lnTo>
                    <a:pt x="165533" y="50428"/>
                  </a:lnTo>
                  <a:lnTo>
                    <a:pt x="166417" y="49691"/>
                  </a:lnTo>
                  <a:lnTo>
                    <a:pt x="167007" y="49379"/>
                  </a:lnTo>
                  <a:lnTo>
                    <a:pt x="167848" y="49070"/>
                  </a:lnTo>
                  <a:lnTo>
                    <a:pt x="168095" y="48865"/>
                  </a:lnTo>
                  <a:lnTo>
                    <a:pt x="167696" y="48233"/>
                  </a:lnTo>
                  <a:lnTo>
                    <a:pt x="167076" y="47883"/>
                  </a:lnTo>
                  <a:lnTo>
                    <a:pt x="166170" y="47588"/>
                  </a:lnTo>
                  <a:lnTo>
                    <a:pt x="165783" y="47190"/>
                  </a:lnTo>
                  <a:lnTo>
                    <a:pt x="165915" y="46524"/>
                  </a:lnTo>
                  <a:lnTo>
                    <a:pt x="167292" y="45199"/>
                  </a:lnTo>
                  <a:lnTo>
                    <a:pt x="167942" y="45214"/>
                  </a:lnTo>
                  <a:lnTo>
                    <a:pt x="168194" y="45073"/>
                  </a:lnTo>
                  <a:lnTo>
                    <a:pt x="168382" y="44719"/>
                  </a:lnTo>
                  <a:lnTo>
                    <a:pt x="168638" y="44689"/>
                  </a:lnTo>
                  <a:lnTo>
                    <a:pt x="169458" y="44756"/>
                  </a:lnTo>
                  <a:lnTo>
                    <a:pt x="169503" y="45515"/>
                  </a:lnTo>
                  <a:lnTo>
                    <a:pt x="169887" y="46899"/>
                  </a:lnTo>
                  <a:lnTo>
                    <a:pt x="170978" y="46657"/>
                  </a:lnTo>
                  <a:lnTo>
                    <a:pt x="171286" y="46668"/>
                  </a:lnTo>
                  <a:lnTo>
                    <a:pt x="171651" y="46861"/>
                  </a:lnTo>
                  <a:lnTo>
                    <a:pt x="172511" y="43720"/>
                  </a:lnTo>
                  <a:lnTo>
                    <a:pt x="172729" y="43407"/>
                  </a:lnTo>
                  <a:lnTo>
                    <a:pt x="172970" y="43269"/>
                  </a:lnTo>
                  <a:lnTo>
                    <a:pt x="174169" y="43790"/>
                  </a:lnTo>
                  <a:lnTo>
                    <a:pt x="174890" y="43855"/>
                  </a:lnTo>
                  <a:lnTo>
                    <a:pt x="176818" y="45216"/>
                  </a:lnTo>
                  <a:lnTo>
                    <a:pt x="176678" y="43262"/>
                  </a:lnTo>
                  <a:lnTo>
                    <a:pt x="176388" y="40619"/>
                  </a:lnTo>
                  <a:lnTo>
                    <a:pt x="176451" y="40003"/>
                  </a:lnTo>
                  <a:lnTo>
                    <a:pt x="176543" y="40135"/>
                  </a:lnTo>
                  <a:lnTo>
                    <a:pt x="176704" y="41132"/>
                  </a:lnTo>
                  <a:lnTo>
                    <a:pt x="176892" y="40957"/>
                  </a:lnTo>
                  <a:lnTo>
                    <a:pt x="177141" y="40377"/>
                  </a:lnTo>
                  <a:lnTo>
                    <a:pt x="177502" y="40124"/>
                  </a:lnTo>
                  <a:lnTo>
                    <a:pt x="178476" y="40128"/>
                  </a:lnTo>
                  <a:lnTo>
                    <a:pt x="178736" y="40306"/>
                  </a:lnTo>
                  <a:lnTo>
                    <a:pt x="179010" y="40664"/>
                  </a:lnTo>
                  <a:lnTo>
                    <a:pt x="179127" y="40913"/>
                  </a:lnTo>
                  <a:lnTo>
                    <a:pt x="179063" y="41472"/>
                  </a:lnTo>
                  <a:lnTo>
                    <a:pt x="178848" y="41728"/>
                  </a:lnTo>
                  <a:lnTo>
                    <a:pt x="178517" y="41859"/>
                  </a:lnTo>
                  <a:lnTo>
                    <a:pt x="178277" y="41866"/>
                  </a:lnTo>
                  <a:lnTo>
                    <a:pt x="178134" y="41717"/>
                  </a:lnTo>
                  <a:lnTo>
                    <a:pt x="177995" y="41036"/>
                  </a:lnTo>
                  <a:lnTo>
                    <a:pt x="177829" y="40984"/>
                  </a:lnTo>
                  <a:lnTo>
                    <a:pt x="177502" y="41125"/>
                  </a:lnTo>
                  <a:lnTo>
                    <a:pt x="177381" y="42461"/>
                  </a:lnTo>
                  <a:lnTo>
                    <a:pt x="177536" y="42804"/>
                  </a:lnTo>
                  <a:lnTo>
                    <a:pt x="178194" y="43578"/>
                  </a:lnTo>
                  <a:lnTo>
                    <a:pt x="178479" y="43641"/>
                  </a:lnTo>
                  <a:lnTo>
                    <a:pt x="179043" y="43448"/>
                  </a:lnTo>
                  <a:lnTo>
                    <a:pt x="179386" y="43489"/>
                  </a:lnTo>
                  <a:lnTo>
                    <a:pt x="179491" y="43802"/>
                  </a:lnTo>
                  <a:lnTo>
                    <a:pt x="179472" y="44033"/>
                  </a:lnTo>
                  <a:lnTo>
                    <a:pt x="179551" y="44304"/>
                  </a:lnTo>
                  <a:lnTo>
                    <a:pt x="179363" y="45223"/>
                  </a:lnTo>
                  <a:lnTo>
                    <a:pt x="178881" y="46258"/>
                  </a:lnTo>
                  <a:lnTo>
                    <a:pt x="178877" y="46720"/>
                  </a:lnTo>
                  <a:lnTo>
                    <a:pt x="179268" y="46883"/>
                  </a:lnTo>
                  <a:lnTo>
                    <a:pt x="179757" y="46831"/>
                  </a:lnTo>
                  <a:lnTo>
                    <a:pt x="180516" y="46515"/>
                  </a:lnTo>
                  <a:lnTo>
                    <a:pt x="181434" y="46430"/>
                  </a:lnTo>
                  <a:lnTo>
                    <a:pt x="181574" y="46445"/>
                  </a:lnTo>
                  <a:lnTo>
                    <a:pt x="182261" y="46874"/>
                  </a:lnTo>
                  <a:lnTo>
                    <a:pt x="182794" y="47488"/>
                  </a:lnTo>
                  <a:lnTo>
                    <a:pt x="183508" y="47805"/>
                  </a:lnTo>
                  <a:lnTo>
                    <a:pt x="184431" y="49263"/>
                  </a:lnTo>
                  <a:lnTo>
                    <a:pt x="184874" y="49390"/>
                  </a:lnTo>
                  <a:lnTo>
                    <a:pt x="185220" y="49590"/>
                  </a:lnTo>
                  <a:lnTo>
                    <a:pt x="185510" y="49873"/>
                  </a:lnTo>
                  <a:lnTo>
                    <a:pt x="186364" y="50781"/>
                  </a:lnTo>
                  <a:lnTo>
                    <a:pt x="186537" y="50911"/>
                  </a:lnTo>
                  <a:lnTo>
                    <a:pt x="186717" y="50974"/>
                  </a:lnTo>
                  <a:lnTo>
                    <a:pt x="186905" y="50781"/>
                  </a:lnTo>
                  <a:lnTo>
                    <a:pt x="187096" y="50342"/>
                  </a:lnTo>
                  <a:lnTo>
                    <a:pt x="187299" y="49694"/>
                  </a:lnTo>
                  <a:lnTo>
                    <a:pt x="187303" y="49336"/>
                  </a:lnTo>
                  <a:lnTo>
                    <a:pt x="187122" y="48804"/>
                  </a:lnTo>
                  <a:lnTo>
                    <a:pt x="186866" y="48507"/>
                  </a:lnTo>
                  <a:lnTo>
                    <a:pt x="186866" y="48257"/>
                  </a:lnTo>
                  <a:lnTo>
                    <a:pt x="187017" y="48153"/>
                  </a:lnTo>
                  <a:lnTo>
                    <a:pt x="187250" y="48140"/>
                  </a:lnTo>
                  <a:lnTo>
                    <a:pt x="187960" y="48203"/>
                  </a:lnTo>
                  <a:lnTo>
                    <a:pt x="188109" y="48127"/>
                  </a:lnTo>
                  <a:lnTo>
                    <a:pt x="188520" y="47484"/>
                  </a:lnTo>
                  <a:lnTo>
                    <a:pt x="188850" y="47068"/>
                  </a:lnTo>
                  <a:lnTo>
                    <a:pt x="189081" y="46533"/>
                  </a:lnTo>
                  <a:lnTo>
                    <a:pt x="189305" y="46166"/>
                  </a:lnTo>
                  <a:lnTo>
                    <a:pt x="189445" y="46010"/>
                  </a:lnTo>
                  <a:lnTo>
                    <a:pt x="189669" y="45899"/>
                  </a:lnTo>
                  <a:lnTo>
                    <a:pt x="190018" y="45950"/>
                  </a:lnTo>
                  <a:lnTo>
                    <a:pt x="190172" y="46041"/>
                  </a:lnTo>
                  <a:lnTo>
                    <a:pt x="190390" y="46198"/>
                  </a:lnTo>
                  <a:lnTo>
                    <a:pt x="191270" y="47037"/>
                  </a:lnTo>
                  <a:lnTo>
                    <a:pt x="192010" y="47588"/>
                  </a:lnTo>
                  <a:lnTo>
                    <a:pt x="192368" y="47738"/>
                  </a:lnTo>
                  <a:lnTo>
                    <a:pt x="191197" y="46939"/>
                  </a:lnTo>
                  <a:lnTo>
                    <a:pt x="190907" y="46626"/>
                  </a:lnTo>
                  <a:lnTo>
                    <a:pt x="190933" y="46392"/>
                  </a:lnTo>
                  <a:lnTo>
                    <a:pt x="190749" y="45934"/>
                  </a:lnTo>
                  <a:lnTo>
                    <a:pt x="190712" y="45670"/>
                  </a:lnTo>
                  <a:lnTo>
                    <a:pt x="190926" y="44638"/>
                  </a:lnTo>
                  <a:lnTo>
                    <a:pt x="189497" y="43686"/>
                  </a:lnTo>
                  <a:lnTo>
                    <a:pt x="189068" y="43552"/>
                  </a:lnTo>
                  <a:lnTo>
                    <a:pt x="188587" y="44237"/>
                  </a:lnTo>
                  <a:lnTo>
                    <a:pt x="188279" y="44468"/>
                  </a:lnTo>
                  <a:lnTo>
                    <a:pt x="188135" y="43895"/>
                  </a:lnTo>
                  <a:lnTo>
                    <a:pt x="188151" y="43753"/>
                  </a:lnTo>
                  <a:lnTo>
                    <a:pt x="188316" y="43511"/>
                  </a:lnTo>
                  <a:lnTo>
                    <a:pt x="188267" y="43266"/>
                  </a:lnTo>
                  <a:lnTo>
                    <a:pt x="187951" y="42785"/>
                  </a:lnTo>
                  <a:lnTo>
                    <a:pt x="187545" y="42603"/>
                  </a:lnTo>
                  <a:lnTo>
                    <a:pt x="187406" y="42421"/>
                  </a:lnTo>
                  <a:lnTo>
                    <a:pt x="187025" y="41614"/>
                  </a:lnTo>
                  <a:lnTo>
                    <a:pt x="186543" y="40129"/>
                  </a:lnTo>
                  <a:lnTo>
                    <a:pt x="187220" y="39015"/>
                  </a:lnTo>
                  <a:lnTo>
                    <a:pt x="187859" y="38223"/>
                  </a:lnTo>
                  <a:lnTo>
                    <a:pt x="188969" y="36927"/>
                  </a:lnTo>
                  <a:lnTo>
                    <a:pt x="190368" y="35749"/>
                  </a:lnTo>
                  <a:lnTo>
                    <a:pt x="190786" y="35974"/>
                  </a:lnTo>
                  <a:lnTo>
                    <a:pt x="191697" y="37262"/>
                  </a:lnTo>
                  <a:lnTo>
                    <a:pt x="191979" y="38479"/>
                  </a:lnTo>
                  <a:lnTo>
                    <a:pt x="192208" y="40373"/>
                  </a:lnTo>
                  <a:lnTo>
                    <a:pt x="191998" y="40705"/>
                  </a:lnTo>
                  <a:lnTo>
                    <a:pt x="192216" y="41013"/>
                  </a:lnTo>
                  <a:lnTo>
                    <a:pt x="192633" y="41363"/>
                  </a:lnTo>
                  <a:lnTo>
                    <a:pt x="192607" y="41494"/>
                  </a:lnTo>
                  <a:lnTo>
                    <a:pt x="191787" y="42327"/>
                  </a:lnTo>
                  <a:lnTo>
                    <a:pt x="191844" y="42639"/>
                  </a:lnTo>
                  <a:lnTo>
                    <a:pt x="191888" y="42867"/>
                  </a:lnTo>
                  <a:lnTo>
                    <a:pt x="191674" y="43474"/>
                  </a:lnTo>
                  <a:lnTo>
                    <a:pt x="191994" y="44501"/>
                  </a:lnTo>
                  <a:lnTo>
                    <a:pt x="193058" y="44988"/>
                  </a:lnTo>
                  <a:lnTo>
                    <a:pt x="194329" y="45707"/>
                  </a:lnTo>
                  <a:lnTo>
                    <a:pt x="194536" y="45309"/>
                  </a:lnTo>
                  <a:lnTo>
                    <a:pt x="194957" y="44739"/>
                  </a:lnTo>
                  <a:lnTo>
                    <a:pt x="195310" y="44416"/>
                  </a:lnTo>
                  <a:lnTo>
                    <a:pt x="196051" y="43955"/>
                  </a:lnTo>
                  <a:lnTo>
                    <a:pt x="196480" y="43772"/>
                  </a:lnTo>
                  <a:lnTo>
                    <a:pt x="197172" y="44766"/>
                  </a:lnTo>
                  <a:lnTo>
                    <a:pt x="197441" y="45328"/>
                  </a:lnTo>
                  <a:lnTo>
                    <a:pt x="197494" y="45470"/>
                  </a:lnTo>
                  <a:lnTo>
                    <a:pt x="198067" y="44744"/>
                  </a:lnTo>
                  <a:lnTo>
                    <a:pt x="199252" y="43979"/>
                  </a:lnTo>
                  <a:lnTo>
                    <a:pt x="199552" y="43863"/>
                  </a:lnTo>
                  <a:lnTo>
                    <a:pt x="200218" y="43899"/>
                  </a:lnTo>
                  <a:lnTo>
                    <a:pt x="201019" y="44603"/>
                  </a:lnTo>
                  <a:lnTo>
                    <a:pt x="201779" y="44502"/>
                  </a:lnTo>
                  <a:lnTo>
                    <a:pt x="202230" y="44368"/>
                  </a:lnTo>
                  <a:lnTo>
                    <a:pt x="202534" y="44238"/>
                  </a:lnTo>
                  <a:lnTo>
                    <a:pt x="202174" y="44484"/>
                  </a:lnTo>
                  <a:lnTo>
                    <a:pt x="201226" y="44662"/>
                  </a:lnTo>
                  <a:lnTo>
                    <a:pt x="200843" y="44577"/>
                  </a:lnTo>
                  <a:lnTo>
                    <a:pt x="200463" y="44219"/>
                  </a:lnTo>
                  <a:lnTo>
                    <a:pt x="200151" y="44197"/>
                  </a:lnTo>
                  <a:lnTo>
                    <a:pt x="199767" y="44297"/>
                  </a:lnTo>
                  <a:lnTo>
                    <a:pt x="199447" y="44613"/>
                  </a:lnTo>
                  <a:lnTo>
                    <a:pt x="199875" y="44872"/>
                  </a:lnTo>
                  <a:lnTo>
                    <a:pt x="200275" y="45404"/>
                  </a:lnTo>
                  <a:lnTo>
                    <a:pt x="200693" y="46595"/>
                  </a:lnTo>
                  <a:lnTo>
                    <a:pt x="201167" y="46773"/>
                  </a:lnTo>
                  <a:lnTo>
                    <a:pt x="201799" y="46848"/>
                  </a:lnTo>
                  <a:lnTo>
                    <a:pt x="202142" y="47784"/>
                  </a:lnTo>
                  <a:lnTo>
                    <a:pt x="200911" y="48795"/>
                  </a:lnTo>
                  <a:lnTo>
                    <a:pt x="200738" y="48680"/>
                  </a:lnTo>
                  <a:lnTo>
                    <a:pt x="200058" y="48980"/>
                  </a:lnTo>
                  <a:lnTo>
                    <a:pt x="200114" y="49268"/>
                  </a:lnTo>
                  <a:lnTo>
                    <a:pt x="199105" y="50610"/>
                  </a:lnTo>
                  <a:lnTo>
                    <a:pt x="199228" y="50810"/>
                  </a:lnTo>
                  <a:lnTo>
                    <a:pt x="198182" y="52134"/>
                  </a:lnTo>
                  <a:lnTo>
                    <a:pt x="197886" y="53542"/>
                  </a:lnTo>
                  <a:lnTo>
                    <a:pt x="197599" y="54368"/>
                  </a:lnTo>
                  <a:lnTo>
                    <a:pt x="198460" y="54593"/>
                  </a:lnTo>
                  <a:lnTo>
                    <a:pt x="199038" y="54626"/>
                  </a:lnTo>
                  <a:lnTo>
                    <a:pt x="200439" y="55233"/>
                  </a:lnTo>
                  <a:lnTo>
                    <a:pt x="201228" y="54939"/>
                  </a:lnTo>
                  <a:lnTo>
                    <a:pt x="201745" y="55529"/>
                  </a:lnTo>
                  <a:lnTo>
                    <a:pt x="202398" y="55902"/>
                  </a:lnTo>
                  <a:lnTo>
                    <a:pt x="203311" y="55846"/>
                  </a:lnTo>
                  <a:lnTo>
                    <a:pt x="204058" y="55599"/>
                  </a:lnTo>
                  <a:lnTo>
                    <a:pt x="204483" y="55659"/>
                  </a:lnTo>
                  <a:lnTo>
                    <a:pt x="205287" y="56329"/>
                  </a:lnTo>
                  <a:lnTo>
                    <a:pt x="205223" y="56627"/>
                  </a:lnTo>
                  <a:lnTo>
                    <a:pt x="204934" y="56775"/>
                  </a:lnTo>
                  <a:lnTo>
                    <a:pt x="205285" y="57227"/>
                  </a:lnTo>
                  <a:lnTo>
                    <a:pt x="205179" y="57425"/>
                  </a:lnTo>
                  <a:lnTo>
                    <a:pt x="205009" y="57566"/>
                  </a:lnTo>
                  <a:lnTo>
                    <a:pt x="204623" y="57843"/>
                  </a:lnTo>
                  <a:lnTo>
                    <a:pt x="203925" y="58101"/>
                  </a:lnTo>
                  <a:lnTo>
                    <a:pt x="203719" y="58316"/>
                  </a:lnTo>
                  <a:lnTo>
                    <a:pt x="203214" y="58827"/>
                  </a:lnTo>
                  <a:lnTo>
                    <a:pt x="203049" y="59072"/>
                  </a:lnTo>
                  <a:lnTo>
                    <a:pt x="201935" y="60412"/>
                  </a:lnTo>
                  <a:lnTo>
                    <a:pt x="201770" y="60552"/>
                  </a:lnTo>
                  <a:lnTo>
                    <a:pt x="201398" y="60617"/>
                  </a:lnTo>
                  <a:lnTo>
                    <a:pt x="201178" y="60835"/>
                  </a:lnTo>
                  <a:lnTo>
                    <a:pt x="200811" y="61364"/>
                  </a:lnTo>
                  <a:lnTo>
                    <a:pt x="200476" y="62162"/>
                  </a:lnTo>
                  <a:lnTo>
                    <a:pt x="200239" y="62582"/>
                  </a:lnTo>
                  <a:lnTo>
                    <a:pt x="199797" y="62211"/>
                  </a:lnTo>
                  <a:lnTo>
                    <a:pt x="198741" y="62918"/>
                  </a:lnTo>
                  <a:lnTo>
                    <a:pt x="198508" y="63368"/>
                  </a:lnTo>
                  <a:lnTo>
                    <a:pt x="197820" y="64120"/>
                  </a:lnTo>
                  <a:lnTo>
                    <a:pt x="196949" y="64153"/>
                  </a:lnTo>
                  <a:lnTo>
                    <a:pt x="196093" y="64621"/>
                  </a:lnTo>
                  <a:lnTo>
                    <a:pt x="195350" y="64454"/>
                  </a:lnTo>
                  <a:lnTo>
                    <a:pt x="195046" y="64022"/>
                  </a:lnTo>
                  <a:lnTo>
                    <a:pt x="194810" y="63862"/>
                  </a:lnTo>
                  <a:lnTo>
                    <a:pt x="193635" y="63896"/>
                  </a:lnTo>
                  <a:lnTo>
                    <a:pt x="192926" y="65367"/>
                  </a:lnTo>
                  <a:lnTo>
                    <a:pt x="194211" y="65497"/>
                  </a:lnTo>
                  <a:lnTo>
                    <a:pt x="191894" y="69016"/>
                  </a:lnTo>
                  <a:lnTo>
                    <a:pt x="192138" y="70395"/>
                  </a:lnTo>
                  <a:lnTo>
                    <a:pt x="191758" y="72165"/>
                  </a:lnTo>
                  <a:lnTo>
                    <a:pt x="191839" y="72905"/>
                  </a:lnTo>
                  <a:lnTo>
                    <a:pt x="191188" y="72638"/>
                  </a:lnTo>
                  <a:lnTo>
                    <a:pt x="189834" y="72408"/>
                  </a:lnTo>
                  <a:lnTo>
                    <a:pt x="189257" y="72401"/>
                  </a:lnTo>
                  <a:lnTo>
                    <a:pt x="188678" y="73155"/>
                  </a:lnTo>
                  <a:lnTo>
                    <a:pt x="188082" y="73174"/>
                  </a:lnTo>
                  <a:lnTo>
                    <a:pt x="187872" y="73662"/>
                  </a:lnTo>
                  <a:lnTo>
                    <a:pt x="187842" y="74607"/>
                  </a:lnTo>
                  <a:lnTo>
                    <a:pt x="187278" y="74568"/>
                  </a:lnTo>
                  <a:lnTo>
                    <a:pt x="187683" y="73631"/>
                  </a:lnTo>
                  <a:lnTo>
                    <a:pt x="187754" y="73232"/>
                  </a:lnTo>
                  <a:lnTo>
                    <a:pt x="187180" y="71940"/>
                  </a:lnTo>
                  <a:lnTo>
                    <a:pt x="186933" y="72218"/>
                  </a:lnTo>
                  <a:lnTo>
                    <a:pt x="186303" y="72363"/>
                  </a:lnTo>
                  <a:lnTo>
                    <a:pt x="186082" y="72367"/>
                  </a:lnTo>
                  <a:lnTo>
                    <a:pt x="185932" y="72267"/>
                  </a:lnTo>
                  <a:lnTo>
                    <a:pt x="186018" y="71839"/>
                  </a:lnTo>
                  <a:lnTo>
                    <a:pt x="186419" y="71124"/>
                  </a:lnTo>
                  <a:lnTo>
                    <a:pt x="186631" y="70891"/>
                  </a:lnTo>
                  <a:lnTo>
                    <a:pt x="186542" y="70755"/>
                  </a:lnTo>
                  <a:lnTo>
                    <a:pt x="186190" y="70529"/>
                  </a:lnTo>
                  <a:lnTo>
                    <a:pt x="185480" y="70421"/>
                  </a:lnTo>
                  <a:lnTo>
                    <a:pt x="184850" y="69897"/>
                  </a:lnTo>
                  <a:lnTo>
                    <a:pt x="183296" y="69402"/>
                  </a:lnTo>
                  <a:lnTo>
                    <a:pt x="182470" y="69067"/>
                  </a:lnTo>
                  <a:lnTo>
                    <a:pt x="181916" y="68009"/>
                  </a:lnTo>
                  <a:lnTo>
                    <a:pt x="181758" y="67838"/>
                  </a:lnTo>
                  <a:lnTo>
                    <a:pt x="181113" y="67666"/>
                  </a:lnTo>
                  <a:lnTo>
                    <a:pt x="181286" y="66959"/>
                  </a:lnTo>
                  <a:lnTo>
                    <a:pt x="181631" y="66234"/>
                  </a:lnTo>
                  <a:lnTo>
                    <a:pt x="180953" y="65914"/>
                  </a:lnTo>
                  <a:lnTo>
                    <a:pt x="180804" y="66132"/>
                  </a:lnTo>
                  <a:lnTo>
                    <a:pt x="180367" y="65813"/>
                  </a:lnTo>
                  <a:lnTo>
                    <a:pt x="180393" y="65225"/>
                  </a:lnTo>
                  <a:lnTo>
                    <a:pt x="179703" y="64431"/>
                  </a:lnTo>
                  <a:lnTo>
                    <a:pt x="179342" y="65105"/>
                  </a:lnTo>
                  <a:lnTo>
                    <a:pt x="178824" y="66504"/>
                  </a:lnTo>
                  <a:lnTo>
                    <a:pt x="178726" y="67308"/>
                  </a:lnTo>
                  <a:lnTo>
                    <a:pt x="178793" y="67811"/>
                  </a:lnTo>
                  <a:lnTo>
                    <a:pt x="178699" y="68302"/>
                  </a:lnTo>
                  <a:lnTo>
                    <a:pt x="178184" y="69457"/>
                  </a:lnTo>
                  <a:lnTo>
                    <a:pt x="178102" y="69229"/>
                  </a:lnTo>
                  <a:lnTo>
                    <a:pt x="177896" y="68983"/>
                  </a:lnTo>
                  <a:lnTo>
                    <a:pt x="176905" y="68238"/>
                  </a:lnTo>
                  <a:lnTo>
                    <a:pt x="176706" y="68178"/>
                  </a:lnTo>
                  <a:lnTo>
                    <a:pt x="175791" y="68890"/>
                  </a:lnTo>
                  <a:lnTo>
                    <a:pt x="175198" y="69563"/>
                  </a:lnTo>
                  <a:lnTo>
                    <a:pt x="174871" y="70688"/>
                  </a:lnTo>
                  <a:lnTo>
                    <a:pt x="173993" y="70647"/>
                  </a:lnTo>
                  <a:lnTo>
                    <a:pt x="173521" y="70427"/>
                  </a:lnTo>
                  <a:lnTo>
                    <a:pt x="173153" y="70153"/>
                  </a:lnTo>
                  <a:lnTo>
                    <a:pt x="172811" y="70126"/>
                  </a:lnTo>
                  <a:lnTo>
                    <a:pt x="171551" y="70264"/>
                  </a:lnTo>
                  <a:lnTo>
                    <a:pt x="171355" y="70420"/>
                  </a:lnTo>
                  <a:lnTo>
                    <a:pt x="171401" y="70696"/>
                  </a:lnTo>
                  <a:lnTo>
                    <a:pt x="171716" y="70971"/>
                  </a:lnTo>
                  <a:lnTo>
                    <a:pt x="171723" y="71153"/>
                  </a:lnTo>
                  <a:lnTo>
                    <a:pt x="171622" y="71295"/>
                  </a:lnTo>
                  <a:lnTo>
                    <a:pt x="171483" y="71284"/>
                  </a:lnTo>
                  <a:lnTo>
                    <a:pt x="170778" y="70886"/>
                  </a:lnTo>
                  <a:lnTo>
                    <a:pt x="170639" y="71418"/>
                  </a:lnTo>
                  <a:lnTo>
                    <a:pt x="171063" y="71641"/>
                  </a:lnTo>
                  <a:lnTo>
                    <a:pt x="171187" y="71820"/>
                  </a:lnTo>
                  <a:lnTo>
                    <a:pt x="171150" y="72006"/>
                  </a:lnTo>
                  <a:lnTo>
                    <a:pt x="171011" y="72110"/>
                  </a:lnTo>
                  <a:lnTo>
                    <a:pt x="170763" y="72055"/>
                  </a:lnTo>
                  <a:lnTo>
                    <a:pt x="170291" y="72103"/>
                  </a:lnTo>
                  <a:lnTo>
                    <a:pt x="170159" y="72144"/>
                  </a:lnTo>
                  <a:lnTo>
                    <a:pt x="170066" y="72286"/>
                  </a:lnTo>
                  <a:lnTo>
                    <a:pt x="170167" y="72587"/>
                  </a:lnTo>
                  <a:lnTo>
                    <a:pt x="170595" y="72851"/>
                  </a:lnTo>
                  <a:lnTo>
                    <a:pt x="170715" y="73093"/>
                  </a:lnTo>
                  <a:lnTo>
                    <a:pt x="170681" y="73235"/>
                  </a:lnTo>
                  <a:lnTo>
                    <a:pt x="170438" y="73305"/>
                  </a:lnTo>
                  <a:lnTo>
                    <a:pt x="170265" y="73231"/>
                  </a:lnTo>
                  <a:lnTo>
                    <a:pt x="169984" y="73492"/>
                  </a:lnTo>
                  <a:lnTo>
                    <a:pt x="169365" y="74147"/>
                  </a:lnTo>
                  <a:lnTo>
                    <a:pt x="167960" y="76033"/>
                  </a:lnTo>
                  <a:lnTo>
                    <a:pt x="167382" y="76107"/>
                  </a:lnTo>
                  <a:lnTo>
                    <a:pt x="166920" y="76479"/>
                  </a:lnTo>
                  <a:lnTo>
                    <a:pt x="166162" y="77715"/>
                  </a:lnTo>
                  <a:lnTo>
                    <a:pt x="165854" y="77792"/>
                  </a:lnTo>
                  <a:lnTo>
                    <a:pt x="165475" y="78146"/>
                  </a:lnTo>
                  <a:lnTo>
                    <a:pt x="165126" y="78805"/>
                  </a:lnTo>
                  <a:lnTo>
                    <a:pt x="164987" y="79374"/>
                  </a:lnTo>
                  <a:lnTo>
                    <a:pt x="164713" y="79642"/>
                  </a:lnTo>
                  <a:lnTo>
                    <a:pt x="164350" y="79709"/>
                  </a:lnTo>
                  <a:lnTo>
                    <a:pt x="163671" y="80639"/>
                  </a:lnTo>
                  <a:lnTo>
                    <a:pt x="163732" y="81070"/>
                  </a:lnTo>
                  <a:lnTo>
                    <a:pt x="164072" y="81071"/>
                  </a:lnTo>
                  <a:lnTo>
                    <a:pt x="164671" y="81250"/>
                  </a:lnTo>
                  <a:lnTo>
                    <a:pt x="165039" y="81537"/>
                  </a:lnTo>
                  <a:lnTo>
                    <a:pt x="165825" y="83246"/>
                  </a:lnTo>
                  <a:lnTo>
                    <a:pt x="166237" y="84403"/>
                  </a:lnTo>
                  <a:lnTo>
                    <a:pt x="164310" y="85315"/>
                  </a:lnTo>
                  <a:lnTo>
                    <a:pt x="164197" y="85847"/>
                  </a:lnTo>
                  <a:lnTo>
                    <a:pt x="164238" y="86491"/>
                  </a:lnTo>
                  <a:lnTo>
                    <a:pt x="164178" y="87038"/>
                  </a:lnTo>
                  <a:lnTo>
                    <a:pt x="163582" y="87090"/>
                  </a:lnTo>
                  <a:lnTo>
                    <a:pt x="163181" y="87417"/>
                  </a:lnTo>
                  <a:lnTo>
                    <a:pt x="163114" y="87618"/>
                  </a:lnTo>
                  <a:lnTo>
                    <a:pt x="162967" y="88629"/>
                  </a:lnTo>
                  <a:lnTo>
                    <a:pt x="163304" y="90600"/>
                  </a:lnTo>
                  <a:lnTo>
                    <a:pt x="164941" y="89845"/>
                  </a:lnTo>
                  <a:lnTo>
                    <a:pt x="165571" y="89473"/>
                  </a:lnTo>
                  <a:lnTo>
                    <a:pt x="166515" y="89280"/>
                  </a:lnTo>
                  <a:lnTo>
                    <a:pt x="166564" y="89832"/>
                  </a:lnTo>
                  <a:lnTo>
                    <a:pt x="166901" y="89747"/>
                  </a:lnTo>
                  <a:lnTo>
                    <a:pt x="166962" y="89575"/>
                  </a:lnTo>
                  <a:lnTo>
                    <a:pt x="166942" y="89206"/>
                  </a:lnTo>
                  <a:lnTo>
                    <a:pt x="168231" y="88956"/>
                  </a:lnTo>
                  <a:lnTo>
                    <a:pt x="168576" y="90337"/>
                  </a:lnTo>
                  <a:lnTo>
                    <a:pt x="169798" y="90608"/>
                  </a:lnTo>
                  <a:lnTo>
                    <a:pt x="170715" y="90477"/>
                  </a:lnTo>
                  <a:lnTo>
                    <a:pt x="171199" y="90566"/>
                  </a:lnTo>
                  <a:lnTo>
                    <a:pt x="171716" y="90875"/>
                  </a:lnTo>
                  <a:lnTo>
                    <a:pt x="171933" y="91735"/>
                  </a:lnTo>
                  <a:lnTo>
                    <a:pt x="172293" y="92142"/>
                  </a:lnTo>
                  <a:lnTo>
                    <a:pt x="173783" y="91828"/>
                  </a:lnTo>
                  <a:lnTo>
                    <a:pt x="174945" y="91206"/>
                  </a:lnTo>
                  <a:lnTo>
                    <a:pt x="174928" y="92034"/>
                  </a:lnTo>
                  <a:lnTo>
                    <a:pt x="174498" y="93863"/>
                  </a:lnTo>
                  <a:lnTo>
                    <a:pt x="171395" y="93838"/>
                  </a:lnTo>
                  <a:lnTo>
                    <a:pt x="171717" y="94463"/>
                  </a:lnTo>
                  <a:lnTo>
                    <a:pt x="171628" y="95625"/>
                  </a:lnTo>
                  <a:lnTo>
                    <a:pt x="171965" y="96259"/>
                  </a:lnTo>
                  <a:lnTo>
                    <a:pt x="171977" y="97122"/>
                  </a:lnTo>
                  <a:lnTo>
                    <a:pt x="172063" y="97546"/>
                  </a:lnTo>
                  <a:lnTo>
                    <a:pt x="173396" y="98067"/>
                  </a:lnTo>
                  <a:lnTo>
                    <a:pt x="173752" y="98923"/>
                  </a:lnTo>
                  <a:lnTo>
                    <a:pt x="173328" y="100604"/>
                  </a:lnTo>
                  <a:lnTo>
                    <a:pt x="171566" y="101045"/>
                  </a:lnTo>
                  <a:lnTo>
                    <a:pt x="170986" y="101328"/>
                  </a:lnTo>
                  <a:lnTo>
                    <a:pt x="170829" y="101611"/>
                  </a:lnTo>
                  <a:lnTo>
                    <a:pt x="170541" y="101776"/>
                  </a:lnTo>
                  <a:lnTo>
                    <a:pt x="169684" y="101273"/>
                  </a:lnTo>
                  <a:lnTo>
                    <a:pt x="169571" y="101068"/>
                  </a:lnTo>
                  <a:lnTo>
                    <a:pt x="169291" y="100857"/>
                  </a:lnTo>
                  <a:lnTo>
                    <a:pt x="168370" y="100444"/>
                  </a:lnTo>
                  <a:lnTo>
                    <a:pt x="167568" y="100831"/>
                  </a:lnTo>
                  <a:lnTo>
                    <a:pt x="166719" y="100812"/>
                  </a:lnTo>
                  <a:lnTo>
                    <a:pt x="166307" y="100600"/>
                  </a:lnTo>
                  <a:lnTo>
                    <a:pt x="165858" y="100093"/>
                  </a:lnTo>
                  <a:lnTo>
                    <a:pt x="164213" y="99523"/>
                  </a:lnTo>
                  <a:lnTo>
                    <a:pt x="163856" y="100286"/>
                  </a:lnTo>
                  <a:lnTo>
                    <a:pt x="163803" y="100722"/>
                  </a:lnTo>
                  <a:lnTo>
                    <a:pt x="163721" y="100897"/>
                  </a:lnTo>
                  <a:lnTo>
                    <a:pt x="163099" y="101838"/>
                  </a:lnTo>
                  <a:lnTo>
                    <a:pt x="162728" y="102765"/>
                  </a:lnTo>
                  <a:lnTo>
                    <a:pt x="162470" y="103085"/>
                  </a:lnTo>
                  <a:lnTo>
                    <a:pt x="161557" y="103602"/>
                  </a:lnTo>
                  <a:lnTo>
                    <a:pt x="160920" y="104131"/>
                  </a:lnTo>
                  <a:lnTo>
                    <a:pt x="159730" y="104335"/>
                  </a:lnTo>
                  <a:lnTo>
                    <a:pt x="159030" y="104622"/>
                  </a:lnTo>
                  <a:lnTo>
                    <a:pt x="159137" y="104752"/>
                  </a:lnTo>
                  <a:lnTo>
                    <a:pt x="159938" y="104970"/>
                  </a:lnTo>
                  <a:lnTo>
                    <a:pt x="161019" y="106000"/>
                  </a:lnTo>
                  <a:lnTo>
                    <a:pt x="161301" y="106665"/>
                  </a:lnTo>
                  <a:lnTo>
                    <a:pt x="161584" y="106937"/>
                  </a:lnTo>
                  <a:lnTo>
                    <a:pt x="162102" y="107254"/>
                  </a:lnTo>
                  <a:lnTo>
                    <a:pt x="162065" y="107448"/>
                  </a:lnTo>
                  <a:lnTo>
                    <a:pt x="160897" y="108665"/>
                  </a:lnTo>
                  <a:lnTo>
                    <a:pt x="159752" y="109631"/>
                  </a:lnTo>
                  <a:lnTo>
                    <a:pt x="160461" y="110428"/>
                  </a:lnTo>
                  <a:lnTo>
                    <a:pt x="161021" y="110615"/>
                  </a:lnTo>
                  <a:lnTo>
                    <a:pt x="161802" y="112782"/>
                  </a:lnTo>
                  <a:lnTo>
                    <a:pt x="162063" y="113726"/>
                  </a:lnTo>
                  <a:lnTo>
                    <a:pt x="162251" y="113869"/>
                  </a:lnTo>
                  <a:lnTo>
                    <a:pt x="162919" y="113802"/>
                  </a:lnTo>
                  <a:lnTo>
                    <a:pt x="163172" y="113688"/>
                  </a:lnTo>
                  <a:lnTo>
                    <a:pt x="163671" y="113750"/>
                  </a:lnTo>
                  <a:lnTo>
                    <a:pt x="164258" y="113718"/>
                  </a:lnTo>
                  <a:lnTo>
                    <a:pt x="164680" y="113780"/>
                  </a:lnTo>
                  <a:lnTo>
                    <a:pt x="164995" y="113720"/>
                  </a:lnTo>
                  <a:lnTo>
                    <a:pt x="165412" y="114046"/>
                  </a:lnTo>
                  <a:lnTo>
                    <a:pt x="164063" y="114766"/>
                  </a:lnTo>
                  <a:lnTo>
                    <a:pt x="162616" y="115890"/>
                  </a:lnTo>
                  <a:lnTo>
                    <a:pt x="162231" y="116426"/>
                  </a:lnTo>
                  <a:lnTo>
                    <a:pt x="161816" y="118474"/>
                  </a:lnTo>
                  <a:lnTo>
                    <a:pt x="161547" y="119155"/>
                  </a:lnTo>
                  <a:lnTo>
                    <a:pt x="160691" y="119140"/>
                  </a:lnTo>
                  <a:lnTo>
                    <a:pt x="160448" y="119218"/>
                  </a:lnTo>
                  <a:lnTo>
                    <a:pt x="160209" y="119505"/>
                  </a:lnTo>
                  <a:lnTo>
                    <a:pt x="159992" y="119598"/>
                  </a:lnTo>
                  <a:lnTo>
                    <a:pt x="159103" y="119605"/>
                  </a:lnTo>
                  <a:lnTo>
                    <a:pt x="157997" y="120268"/>
                  </a:lnTo>
                  <a:lnTo>
                    <a:pt x="157559" y="120264"/>
                  </a:lnTo>
                  <a:lnTo>
                    <a:pt x="156285" y="120045"/>
                  </a:lnTo>
                  <a:lnTo>
                    <a:pt x="155930" y="119784"/>
                  </a:lnTo>
                  <a:lnTo>
                    <a:pt x="155695" y="119732"/>
                  </a:lnTo>
                  <a:lnTo>
                    <a:pt x="154981" y="120120"/>
                  </a:lnTo>
                  <a:lnTo>
                    <a:pt x="154069" y="120444"/>
                  </a:lnTo>
                  <a:lnTo>
                    <a:pt x="152866" y="120649"/>
                  </a:lnTo>
                  <a:lnTo>
                    <a:pt x="152033" y="120966"/>
                  </a:lnTo>
                  <a:lnTo>
                    <a:pt x="151359" y="120881"/>
                  </a:lnTo>
                  <a:lnTo>
                    <a:pt x="150766" y="120195"/>
                  </a:lnTo>
                  <a:lnTo>
                    <a:pt x="150598" y="119399"/>
                  </a:lnTo>
                  <a:lnTo>
                    <a:pt x="149956" y="118367"/>
                  </a:lnTo>
                  <a:lnTo>
                    <a:pt x="149754" y="118255"/>
                  </a:lnTo>
                  <a:lnTo>
                    <a:pt x="149362" y="118214"/>
                  </a:lnTo>
                  <a:lnTo>
                    <a:pt x="148551" y="118400"/>
                  </a:lnTo>
                  <a:lnTo>
                    <a:pt x="148710" y="118661"/>
                  </a:lnTo>
                  <a:lnTo>
                    <a:pt x="149146" y="118929"/>
                  </a:lnTo>
                  <a:lnTo>
                    <a:pt x="149250" y="119087"/>
                  </a:lnTo>
                  <a:lnTo>
                    <a:pt x="149110" y="119322"/>
                  </a:lnTo>
                  <a:lnTo>
                    <a:pt x="149144" y="119560"/>
                  </a:lnTo>
                  <a:lnTo>
                    <a:pt x="149094" y="119695"/>
                  </a:lnTo>
                  <a:lnTo>
                    <a:pt x="148514" y="120397"/>
                  </a:lnTo>
                  <a:lnTo>
                    <a:pt x="147972" y="121393"/>
                  </a:lnTo>
                  <a:lnTo>
                    <a:pt x="147229" y="122467"/>
                  </a:lnTo>
                  <a:lnTo>
                    <a:pt x="147466" y="122905"/>
                  </a:lnTo>
                  <a:lnTo>
                    <a:pt x="147746" y="123140"/>
                  </a:lnTo>
                  <a:lnTo>
                    <a:pt x="147814" y="123303"/>
                  </a:lnTo>
                  <a:lnTo>
                    <a:pt x="147789" y="123479"/>
                  </a:lnTo>
                  <a:lnTo>
                    <a:pt x="147393" y="124213"/>
                  </a:lnTo>
                  <a:lnTo>
                    <a:pt x="147110" y="124393"/>
                  </a:lnTo>
                  <a:lnTo>
                    <a:pt x="147111" y="125063"/>
                  </a:lnTo>
                  <a:lnTo>
                    <a:pt x="147366" y="125368"/>
                  </a:lnTo>
                  <a:lnTo>
                    <a:pt x="147392" y="125506"/>
                  </a:lnTo>
                  <a:lnTo>
                    <a:pt x="146980" y="125969"/>
                  </a:lnTo>
                  <a:lnTo>
                    <a:pt x="146835" y="126031"/>
                  </a:lnTo>
                  <a:lnTo>
                    <a:pt x="146497" y="126589"/>
                  </a:lnTo>
                  <a:lnTo>
                    <a:pt x="146227" y="127340"/>
                  </a:lnTo>
                  <a:lnTo>
                    <a:pt x="145730" y="127816"/>
                  </a:lnTo>
                  <a:lnTo>
                    <a:pt x="145554" y="128240"/>
                  </a:lnTo>
                  <a:lnTo>
                    <a:pt x="146053" y="128101"/>
                  </a:lnTo>
                  <a:lnTo>
                    <a:pt x="146141" y="127969"/>
                  </a:lnTo>
                  <a:lnTo>
                    <a:pt x="146967" y="127624"/>
                  </a:lnTo>
                  <a:lnTo>
                    <a:pt x="147759" y="127412"/>
                  </a:lnTo>
                  <a:lnTo>
                    <a:pt x="148457" y="126958"/>
                  </a:lnTo>
                  <a:lnTo>
                    <a:pt x="150067" y="126542"/>
                  </a:lnTo>
                  <a:lnTo>
                    <a:pt x="150533" y="127570"/>
                  </a:lnTo>
                  <a:lnTo>
                    <a:pt x="151119" y="128233"/>
                  </a:lnTo>
                  <a:lnTo>
                    <a:pt x="152034" y="128355"/>
                  </a:lnTo>
                  <a:lnTo>
                    <a:pt x="152217" y="128527"/>
                  </a:lnTo>
                  <a:lnTo>
                    <a:pt x="152434" y="128910"/>
                  </a:lnTo>
                  <a:lnTo>
                    <a:pt x="152528" y="130298"/>
                  </a:lnTo>
                  <a:lnTo>
                    <a:pt x="152730" y="130719"/>
                  </a:lnTo>
                  <a:lnTo>
                    <a:pt x="151664" y="130264"/>
                  </a:lnTo>
                  <a:lnTo>
                    <a:pt x="150301" y="129476"/>
                  </a:lnTo>
                  <a:lnTo>
                    <a:pt x="150080" y="129453"/>
                  </a:lnTo>
                  <a:lnTo>
                    <a:pt x="148993" y="130328"/>
                  </a:lnTo>
                  <a:lnTo>
                    <a:pt x="148347" y="130677"/>
                  </a:lnTo>
                  <a:lnTo>
                    <a:pt x="147754" y="130807"/>
                  </a:lnTo>
                  <a:lnTo>
                    <a:pt x="146405" y="131738"/>
                  </a:lnTo>
                  <a:lnTo>
                    <a:pt x="146215" y="132084"/>
                  </a:lnTo>
                  <a:lnTo>
                    <a:pt x="146170" y="132341"/>
                  </a:lnTo>
                  <a:lnTo>
                    <a:pt x="146215" y="133446"/>
                  </a:lnTo>
                  <a:lnTo>
                    <a:pt x="145591" y="133673"/>
                  </a:lnTo>
                  <a:lnTo>
                    <a:pt x="145102" y="133495"/>
                  </a:lnTo>
                  <a:lnTo>
                    <a:pt x="144494" y="134522"/>
                  </a:lnTo>
                  <a:lnTo>
                    <a:pt x="144008" y="134961"/>
                  </a:lnTo>
                  <a:lnTo>
                    <a:pt x="143307" y="135189"/>
                  </a:lnTo>
                  <a:lnTo>
                    <a:pt x="142424" y="134996"/>
                  </a:lnTo>
                  <a:lnTo>
                    <a:pt x="142406" y="135358"/>
                  </a:lnTo>
                  <a:lnTo>
                    <a:pt x="141478" y="135531"/>
                  </a:lnTo>
                  <a:lnTo>
                    <a:pt x="141381" y="135326"/>
                  </a:lnTo>
                  <a:lnTo>
                    <a:pt x="140037" y="134973"/>
                  </a:lnTo>
                  <a:lnTo>
                    <a:pt x="139589" y="135048"/>
                  </a:lnTo>
                  <a:lnTo>
                    <a:pt x="139212" y="135539"/>
                  </a:lnTo>
                  <a:lnTo>
                    <a:pt x="138370" y="136275"/>
                  </a:lnTo>
                  <a:lnTo>
                    <a:pt x="137705" y="136359"/>
                  </a:lnTo>
                  <a:lnTo>
                    <a:pt x="137122" y="136196"/>
                  </a:lnTo>
                  <a:lnTo>
                    <a:pt x="136943" y="136259"/>
                  </a:lnTo>
                  <a:lnTo>
                    <a:pt x="136591" y="136859"/>
                  </a:lnTo>
                  <a:lnTo>
                    <a:pt x="135792" y="137784"/>
                  </a:lnTo>
                  <a:lnTo>
                    <a:pt x="135265" y="137963"/>
                  </a:lnTo>
                  <a:lnTo>
                    <a:pt x="135078" y="138101"/>
                  </a:lnTo>
                  <a:lnTo>
                    <a:pt x="134996" y="138369"/>
                  </a:lnTo>
                  <a:lnTo>
                    <a:pt x="134925" y="138961"/>
                  </a:lnTo>
                  <a:lnTo>
                    <a:pt x="134358" y="138640"/>
                  </a:lnTo>
                  <a:lnTo>
                    <a:pt x="134302" y="138238"/>
                  </a:lnTo>
                  <a:lnTo>
                    <a:pt x="134093" y="137780"/>
                  </a:lnTo>
                  <a:lnTo>
                    <a:pt x="133590" y="137657"/>
                  </a:lnTo>
                  <a:lnTo>
                    <a:pt x="132768" y="138755"/>
                  </a:lnTo>
                  <a:lnTo>
                    <a:pt x="132600" y="139120"/>
                  </a:lnTo>
                  <a:lnTo>
                    <a:pt x="132409" y="139741"/>
                  </a:lnTo>
                  <a:lnTo>
                    <a:pt x="132540" y="140363"/>
                  </a:lnTo>
                  <a:lnTo>
                    <a:pt x="132525" y="140579"/>
                  </a:lnTo>
                  <a:lnTo>
                    <a:pt x="131815" y="142719"/>
                  </a:lnTo>
                  <a:lnTo>
                    <a:pt x="131628" y="142782"/>
                  </a:lnTo>
                  <a:lnTo>
                    <a:pt x="131062" y="142674"/>
                  </a:lnTo>
                  <a:lnTo>
                    <a:pt x="130739" y="142236"/>
                  </a:lnTo>
                  <a:lnTo>
                    <a:pt x="130640" y="142045"/>
                  </a:lnTo>
                  <a:lnTo>
                    <a:pt x="130133" y="141829"/>
                  </a:lnTo>
                  <a:lnTo>
                    <a:pt x="130779" y="140820"/>
                  </a:lnTo>
                  <a:lnTo>
                    <a:pt x="131103" y="140712"/>
                  </a:lnTo>
                  <a:lnTo>
                    <a:pt x="131417" y="140839"/>
                  </a:lnTo>
                  <a:lnTo>
                    <a:pt x="131555" y="140716"/>
                  </a:lnTo>
                  <a:lnTo>
                    <a:pt x="131600" y="140448"/>
                  </a:lnTo>
                  <a:lnTo>
                    <a:pt x="131450" y="140143"/>
                  </a:lnTo>
                  <a:lnTo>
                    <a:pt x="131301" y="140072"/>
                  </a:lnTo>
                  <a:lnTo>
                    <a:pt x="130850" y="139558"/>
                  </a:lnTo>
                  <a:lnTo>
                    <a:pt x="130858" y="138922"/>
                  </a:lnTo>
                  <a:lnTo>
                    <a:pt x="131055" y="138534"/>
                  </a:lnTo>
                  <a:lnTo>
                    <a:pt x="130194" y="138430"/>
                  </a:lnTo>
                  <a:lnTo>
                    <a:pt x="130085" y="138207"/>
                  </a:lnTo>
                  <a:lnTo>
                    <a:pt x="130235" y="137819"/>
                  </a:lnTo>
                  <a:lnTo>
                    <a:pt x="131000" y="137812"/>
                  </a:lnTo>
                  <a:lnTo>
                    <a:pt x="131526" y="137351"/>
                  </a:lnTo>
                  <a:lnTo>
                    <a:pt x="131873" y="137142"/>
                  </a:lnTo>
                  <a:lnTo>
                    <a:pt x="132231" y="137358"/>
                  </a:lnTo>
                  <a:lnTo>
                    <a:pt x="132388" y="137999"/>
                  </a:lnTo>
                  <a:lnTo>
                    <a:pt x="132604" y="138025"/>
                  </a:lnTo>
                  <a:lnTo>
                    <a:pt x="133075" y="137690"/>
                  </a:lnTo>
                  <a:lnTo>
                    <a:pt x="133028" y="137417"/>
                  </a:lnTo>
                  <a:lnTo>
                    <a:pt x="131108" y="136582"/>
                  </a:lnTo>
                  <a:lnTo>
                    <a:pt x="130890" y="136859"/>
                  </a:lnTo>
                  <a:lnTo>
                    <a:pt x="130142" y="137015"/>
                  </a:lnTo>
                  <a:lnTo>
                    <a:pt x="129765" y="136927"/>
                  </a:lnTo>
                  <a:lnTo>
                    <a:pt x="129481" y="137026"/>
                  </a:lnTo>
                  <a:lnTo>
                    <a:pt x="129276" y="137302"/>
                  </a:lnTo>
                  <a:lnTo>
                    <a:pt x="128891" y="138210"/>
                  </a:lnTo>
                  <a:lnTo>
                    <a:pt x="128772" y="138355"/>
                  </a:lnTo>
                  <a:lnTo>
                    <a:pt x="128526" y="138403"/>
                  </a:lnTo>
                  <a:lnTo>
                    <a:pt x="128536" y="138653"/>
                  </a:lnTo>
                  <a:lnTo>
                    <a:pt x="128035" y="139542"/>
                  </a:lnTo>
                  <a:lnTo>
                    <a:pt x="128310" y="140055"/>
                  </a:lnTo>
                  <a:lnTo>
                    <a:pt x="128312" y="140400"/>
                  </a:lnTo>
                  <a:lnTo>
                    <a:pt x="127668" y="140888"/>
                  </a:lnTo>
                  <a:lnTo>
                    <a:pt x="127401" y="141194"/>
                  </a:lnTo>
                  <a:lnTo>
                    <a:pt x="126631" y="142900"/>
                  </a:lnTo>
                  <a:lnTo>
                    <a:pt x="126843" y="143719"/>
                  </a:lnTo>
                  <a:lnTo>
                    <a:pt x="126992" y="143951"/>
                  </a:lnTo>
                  <a:lnTo>
                    <a:pt x="126348" y="145578"/>
                  </a:lnTo>
                  <a:lnTo>
                    <a:pt x="126065" y="146184"/>
                  </a:lnTo>
                  <a:lnTo>
                    <a:pt x="125759" y="146504"/>
                  </a:lnTo>
                  <a:lnTo>
                    <a:pt x="125252" y="146780"/>
                  </a:lnTo>
                  <a:lnTo>
                    <a:pt x="123724" y="148494"/>
                  </a:lnTo>
                  <a:lnTo>
                    <a:pt x="123516" y="148955"/>
                  </a:lnTo>
                  <a:lnTo>
                    <a:pt x="123107" y="151412"/>
                  </a:lnTo>
                  <a:lnTo>
                    <a:pt x="122572" y="151758"/>
                  </a:lnTo>
                  <a:lnTo>
                    <a:pt x="122123" y="151945"/>
                  </a:lnTo>
                  <a:lnTo>
                    <a:pt x="121437" y="152435"/>
                  </a:lnTo>
                  <a:lnTo>
                    <a:pt x="121093" y="153130"/>
                  </a:lnTo>
                  <a:lnTo>
                    <a:pt x="120474" y="153857"/>
                  </a:lnTo>
                  <a:lnTo>
                    <a:pt x="119917" y="154036"/>
                  </a:lnTo>
                  <a:lnTo>
                    <a:pt x="119295" y="154011"/>
                  </a:lnTo>
                  <a:lnTo>
                    <a:pt x="118544" y="154357"/>
                  </a:lnTo>
                  <a:lnTo>
                    <a:pt x="116995" y="156115"/>
                  </a:lnTo>
                  <a:lnTo>
                    <a:pt x="116640" y="156454"/>
                  </a:lnTo>
                  <a:lnTo>
                    <a:pt x="115865" y="157011"/>
                  </a:lnTo>
                  <a:lnTo>
                    <a:pt x="115536" y="157043"/>
                  </a:lnTo>
                  <a:lnTo>
                    <a:pt x="115079" y="156908"/>
                  </a:lnTo>
                  <a:lnTo>
                    <a:pt x="113653" y="157006"/>
                  </a:lnTo>
                  <a:lnTo>
                    <a:pt x="113441" y="157191"/>
                  </a:lnTo>
                  <a:lnTo>
                    <a:pt x="113396" y="157416"/>
                  </a:lnTo>
                  <a:lnTo>
                    <a:pt x="112663" y="158770"/>
                  </a:lnTo>
                  <a:lnTo>
                    <a:pt x="111877" y="158628"/>
                  </a:lnTo>
                  <a:lnTo>
                    <a:pt x="111885" y="157901"/>
                  </a:lnTo>
                  <a:lnTo>
                    <a:pt x="111452" y="157916"/>
                  </a:lnTo>
                  <a:lnTo>
                    <a:pt x="110577" y="157406"/>
                  </a:lnTo>
                  <a:lnTo>
                    <a:pt x="110517" y="157244"/>
                  </a:lnTo>
                  <a:lnTo>
                    <a:pt x="110904" y="156125"/>
                  </a:lnTo>
                  <a:lnTo>
                    <a:pt x="111840" y="154789"/>
                  </a:lnTo>
                  <a:lnTo>
                    <a:pt x="112219" y="153530"/>
                  </a:lnTo>
                  <a:lnTo>
                    <a:pt x="111970" y="153445"/>
                  </a:lnTo>
                  <a:lnTo>
                    <a:pt x="111758" y="153642"/>
                  </a:lnTo>
                  <a:lnTo>
                    <a:pt x="111247" y="153526"/>
                  </a:lnTo>
                  <a:lnTo>
                    <a:pt x="111348" y="153292"/>
                  </a:lnTo>
                  <a:lnTo>
                    <a:pt x="111687" y="152856"/>
                  </a:lnTo>
                  <a:lnTo>
                    <a:pt x="111620" y="152506"/>
                  </a:lnTo>
                  <a:lnTo>
                    <a:pt x="111411" y="152324"/>
                  </a:lnTo>
                  <a:lnTo>
                    <a:pt x="110371" y="151780"/>
                  </a:lnTo>
                  <a:lnTo>
                    <a:pt x="110267" y="151568"/>
                  </a:lnTo>
                  <a:lnTo>
                    <a:pt x="110580" y="150388"/>
                  </a:lnTo>
                  <a:lnTo>
                    <a:pt x="110818" y="150086"/>
                  </a:lnTo>
                  <a:lnTo>
                    <a:pt x="111549" y="149494"/>
                  </a:lnTo>
                  <a:lnTo>
                    <a:pt x="112589" y="149074"/>
                  </a:lnTo>
                  <a:lnTo>
                    <a:pt x="112649" y="148884"/>
                  </a:lnTo>
                  <a:lnTo>
                    <a:pt x="112603" y="148591"/>
                  </a:lnTo>
                  <a:lnTo>
                    <a:pt x="111736" y="148247"/>
                  </a:lnTo>
                  <a:lnTo>
                    <a:pt x="111527" y="148478"/>
                  </a:lnTo>
                  <a:lnTo>
                    <a:pt x="110949" y="148068"/>
                  </a:lnTo>
                  <a:lnTo>
                    <a:pt x="111120" y="147793"/>
                  </a:lnTo>
                  <a:lnTo>
                    <a:pt x="111586" y="147305"/>
                  </a:lnTo>
                  <a:lnTo>
                    <a:pt x="111288" y="146698"/>
                  </a:lnTo>
                  <a:lnTo>
                    <a:pt x="110210" y="145358"/>
                  </a:lnTo>
                  <a:lnTo>
                    <a:pt x="109188" y="144625"/>
                  </a:lnTo>
                  <a:lnTo>
                    <a:pt x="108114" y="144212"/>
                  </a:lnTo>
                  <a:lnTo>
                    <a:pt x="107166" y="143095"/>
                  </a:lnTo>
                  <a:lnTo>
                    <a:pt x="106804" y="142466"/>
                  </a:lnTo>
                  <a:lnTo>
                    <a:pt x="107028" y="141811"/>
                  </a:lnTo>
                  <a:lnTo>
                    <a:pt x="107669" y="141371"/>
                  </a:lnTo>
                  <a:lnTo>
                    <a:pt x="108156" y="140662"/>
                  </a:lnTo>
                  <a:lnTo>
                    <a:pt x="107307" y="140422"/>
                  </a:lnTo>
                  <a:lnTo>
                    <a:pt x="106886" y="140969"/>
                  </a:lnTo>
                  <a:lnTo>
                    <a:pt x="106670" y="142332"/>
                  </a:lnTo>
                  <a:lnTo>
                    <a:pt x="106740" y="142664"/>
                  </a:lnTo>
                  <a:lnTo>
                    <a:pt x="106685" y="142853"/>
                  </a:lnTo>
                  <a:lnTo>
                    <a:pt x="107073" y="143907"/>
                  </a:lnTo>
                  <a:lnTo>
                    <a:pt x="106152" y="143538"/>
                  </a:lnTo>
                  <a:lnTo>
                    <a:pt x="105987" y="142939"/>
                  </a:lnTo>
                  <a:lnTo>
                    <a:pt x="105853" y="142682"/>
                  </a:lnTo>
                  <a:lnTo>
                    <a:pt x="105674" y="142522"/>
                  </a:lnTo>
                  <a:lnTo>
                    <a:pt x="103976" y="142139"/>
                  </a:lnTo>
                  <a:lnTo>
                    <a:pt x="102875" y="142066"/>
                  </a:lnTo>
                  <a:lnTo>
                    <a:pt x="102289" y="142207"/>
                  </a:lnTo>
                  <a:lnTo>
                    <a:pt x="101804" y="142676"/>
                  </a:lnTo>
                  <a:lnTo>
                    <a:pt x="100662" y="142891"/>
                  </a:lnTo>
                  <a:lnTo>
                    <a:pt x="100442" y="142831"/>
                  </a:lnTo>
                  <a:lnTo>
                    <a:pt x="100282" y="142515"/>
                  </a:lnTo>
                  <a:lnTo>
                    <a:pt x="100032" y="142295"/>
                  </a:lnTo>
                  <a:lnTo>
                    <a:pt x="99457" y="142064"/>
                  </a:lnTo>
                  <a:lnTo>
                    <a:pt x="99081" y="141997"/>
                  </a:lnTo>
                  <a:lnTo>
                    <a:pt x="97606" y="141799"/>
                  </a:lnTo>
                  <a:lnTo>
                    <a:pt x="96046" y="142152"/>
                  </a:lnTo>
                  <a:lnTo>
                    <a:pt x="95324" y="143258"/>
                  </a:lnTo>
                  <a:lnTo>
                    <a:pt x="94508" y="143905"/>
                  </a:lnTo>
                  <a:lnTo>
                    <a:pt x="93953" y="144453"/>
                  </a:lnTo>
                  <a:lnTo>
                    <a:pt x="93482" y="145201"/>
                  </a:lnTo>
                  <a:lnTo>
                    <a:pt x="92717" y="147209"/>
                  </a:lnTo>
                  <a:lnTo>
                    <a:pt x="91678" y="148008"/>
                  </a:lnTo>
                  <a:lnTo>
                    <a:pt x="91225" y="148229"/>
                  </a:lnTo>
                  <a:lnTo>
                    <a:pt x="90145" y="148997"/>
                  </a:lnTo>
                  <a:lnTo>
                    <a:pt x="89642" y="149827"/>
                  </a:lnTo>
                  <a:lnTo>
                    <a:pt x="89228" y="150015"/>
                  </a:lnTo>
                  <a:lnTo>
                    <a:pt x="88518" y="150617"/>
                  </a:lnTo>
                  <a:lnTo>
                    <a:pt x="86746" y="152453"/>
                  </a:lnTo>
                  <a:lnTo>
                    <a:pt x="86057" y="153468"/>
                  </a:lnTo>
                  <a:lnTo>
                    <a:pt x="85089" y="155629"/>
                  </a:lnTo>
                  <a:lnTo>
                    <a:pt x="79822" y="151638"/>
                  </a:lnTo>
                  <a:lnTo>
                    <a:pt x="79308" y="151248"/>
                  </a:lnTo>
                  <a:lnTo>
                    <a:pt x="79694" y="150939"/>
                  </a:lnTo>
                  <a:lnTo>
                    <a:pt x="80427" y="150069"/>
                  </a:lnTo>
                  <a:lnTo>
                    <a:pt x="80803" y="149288"/>
                  </a:lnTo>
                  <a:lnTo>
                    <a:pt x="80948" y="148815"/>
                  </a:lnTo>
                  <a:lnTo>
                    <a:pt x="81014" y="147358"/>
                  </a:lnTo>
                  <a:lnTo>
                    <a:pt x="81181" y="147039"/>
                  </a:lnTo>
                  <a:lnTo>
                    <a:pt x="81363" y="145924"/>
                  </a:lnTo>
                  <a:lnTo>
                    <a:pt x="80250" y="145223"/>
                  </a:lnTo>
                  <a:lnTo>
                    <a:pt x="78645" y="139374"/>
                  </a:lnTo>
                  <a:lnTo>
                    <a:pt x="79558" y="138462"/>
                  </a:lnTo>
                  <a:lnTo>
                    <a:pt x="80027" y="137356"/>
                  </a:lnTo>
                  <a:lnTo>
                    <a:pt x="80410" y="135945"/>
                  </a:lnTo>
                  <a:lnTo>
                    <a:pt x="80550" y="134757"/>
                  </a:lnTo>
                  <a:lnTo>
                    <a:pt x="66284" y="129983"/>
                  </a:lnTo>
                  <a:lnTo>
                    <a:pt x="65830" y="129953"/>
                  </a:lnTo>
                  <a:lnTo>
                    <a:pt x="65951" y="130122"/>
                  </a:lnTo>
                  <a:lnTo>
                    <a:pt x="66189" y="130215"/>
                  </a:lnTo>
                  <a:lnTo>
                    <a:pt x="66827" y="131197"/>
                  </a:lnTo>
                  <a:lnTo>
                    <a:pt x="66916" y="131819"/>
                  </a:lnTo>
                  <a:lnTo>
                    <a:pt x="66729" y="132667"/>
                  </a:lnTo>
                  <a:lnTo>
                    <a:pt x="66382" y="133032"/>
                  </a:lnTo>
                  <a:lnTo>
                    <a:pt x="66004" y="133229"/>
                  </a:lnTo>
                  <a:lnTo>
                    <a:pt x="65407" y="133222"/>
                  </a:lnTo>
                  <a:lnTo>
                    <a:pt x="63906" y="132812"/>
                  </a:lnTo>
                  <a:lnTo>
                    <a:pt x="63574" y="132894"/>
                  </a:lnTo>
                  <a:lnTo>
                    <a:pt x="63346" y="133054"/>
                  </a:lnTo>
                  <a:lnTo>
                    <a:pt x="63055" y="133825"/>
                  </a:lnTo>
                  <a:lnTo>
                    <a:pt x="62831" y="134860"/>
                  </a:lnTo>
                  <a:lnTo>
                    <a:pt x="62954" y="135519"/>
                  </a:lnTo>
                  <a:lnTo>
                    <a:pt x="62931" y="135794"/>
                  </a:lnTo>
                  <a:lnTo>
                    <a:pt x="62076" y="136688"/>
                  </a:lnTo>
                  <a:lnTo>
                    <a:pt x="62401" y="136179"/>
                  </a:lnTo>
                  <a:lnTo>
                    <a:pt x="62302" y="135916"/>
                  </a:lnTo>
                  <a:lnTo>
                    <a:pt x="61972" y="135850"/>
                  </a:lnTo>
                  <a:lnTo>
                    <a:pt x="61729" y="135411"/>
                  </a:lnTo>
                  <a:lnTo>
                    <a:pt x="61718" y="134867"/>
                  </a:lnTo>
                  <a:lnTo>
                    <a:pt x="61830" y="134398"/>
                  </a:lnTo>
                  <a:lnTo>
                    <a:pt x="61823" y="134152"/>
                  </a:lnTo>
                  <a:lnTo>
                    <a:pt x="61520" y="133173"/>
                  </a:lnTo>
                  <a:lnTo>
                    <a:pt x="61259" y="132641"/>
                  </a:lnTo>
                  <a:lnTo>
                    <a:pt x="61845" y="132585"/>
                  </a:lnTo>
                  <a:lnTo>
                    <a:pt x="61199" y="131862"/>
                  </a:lnTo>
                  <a:lnTo>
                    <a:pt x="61725" y="131230"/>
                  </a:lnTo>
                  <a:lnTo>
                    <a:pt x="62465" y="130004"/>
                  </a:lnTo>
                  <a:lnTo>
                    <a:pt x="63645" y="129107"/>
                  </a:lnTo>
                  <a:lnTo>
                    <a:pt x="62074" y="128586"/>
                  </a:lnTo>
                  <a:lnTo>
                    <a:pt x="61222" y="129375"/>
                  </a:lnTo>
                  <a:lnTo>
                    <a:pt x="59961" y="130469"/>
                  </a:lnTo>
                  <a:lnTo>
                    <a:pt x="58372" y="131622"/>
                  </a:lnTo>
                  <a:lnTo>
                    <a:pt x="58476" y="132071"/>
                  </a:lnTo>
                  <a:lnTo>
                    <a:pt x="58622" y="132250"/>
                  </a:lnTo>
                  <a:lnTo>
                    <a:pt x="58618" y="132442"/>
                  </a:lnTo>
                  <a:lnTo>
                    <a:pt x="57892" y="134037"/>
                  </a:lnTo>
                  <a:lnTo>
                    <a:pt x="57580" y="134576"/>
                  </a:lnTo>
                  <a:lnTo>
                    <a:pt x="56237" y="136099"/>
                  </a:lnTo>
                  <a:lnTo>
                    <a:pt x="55552" y="137094"/>
                  </a:lnTo>
                  <a:lnTo>
                    <a:pt x="54555" y="137926"/>
                  </a:lnTo>
                  <a:lnTo>
                    <a:pt x="53968" y="138251"/>
                  </a:lnTo>
                  <a:lnTo>
                    <a:pt x="52702" y="138704"/>
                  </a:lnTo>
                  <a:lnTo>
                    <a:pt x="52539" y="138822"/>
                  </a:lnTo>
                  <a:lnTo>
                    <a:pt x="51449" y="140348"/>
                  </a:lnTo>
                  <a:lnTo>
                    <a:pt x="50322" y="142176"/>
                  </a:lnTo>
                  <a:lnTo>
                    <a:pt x="49786" y="143488"/>
                  </a:lnTo>
                  <a:lnTo>
                    <a:pt x="49016" y="144712"/>
                  </a:lnTo>
                  <a:lnTo>
                    <a:pt x="48152" y="145390"/>
                  </a:lnTo>
                  <a:lnTo>
                    <a:pt x="46694" y="145447"/>
                  </a:lnTo>
                  <a:lnTo>
                    <a:pt x="45891" y="145180"/>
                  </a:lnTo>
                  <a:lnTo>
                    <a:pt x="44984" y="146102"/>
                  </a:lnTo>
                  <a:lnTo>
                    <a:pt x="44619" y="146653"/>
                  </a:lnTo>
                  <a:lnTo>
                    <a:pt x="44529" y="146963"/>
                  </a:lnTo>
                  <a:lnTo>
                    <a:pt x="43862" y="147651"/>
                  </a:lnTo>
                  <a:lnTo>
                    <a:pt x="43054" y="148200"/>
                  </a:lnTo>
                  <a:lnTo>
                    <a:pt x="42447" y="148499"/>
                  </a:lnTo>
                  <a:lnTo>
                    <a:pt x="40104" y="150601"/>
                  </a:lnTo>
                  <a:lnTo>
                    <a:pt x="39830" y="150611"/>
                  </a:lnTo>
                  <a:lnTo>
                    <a:pt x="39620" y="150765"/>
                  </a:lnTo>
                  <a:lnTo>
                    <a:pt x="38502" y="151808"/>
                  </a:lnTo>
                  <a:lnTo>
                    <a:pt x="37956" y="151877"/>
                  </a:lnTo>
                  <a:lnTo>
                    <a:pt x="37451" y="152115"/>
                  </a:lnTo>
                  <a:lnTo>
                    <a:pt x="35685" y="153560"/>
                  </a:lnTo>
                  <a:lnTo>
                    <a:pt x="34306" y="151735"/>
                  </a:lnTo>
                  <a:lnTo>
                    <a:pt x="34107" y="151473"/>
                  </a:lnTo>
                  <a:lnTo>
                    <a:pt x="33675" y="151850"/>
                  </a:lnTo>
                  <a:lnTo>
                    <a:pt x="33086" y="152587"/>
                  </a:lnTo>
                  <a:lnTo>
                    <a:pt x="32482" y="153110"/>
                  </a:lnTo>
                  <a:lnTo>
                    <a:pt x="31791" y="153592"/>
                  </a:lnTo>
                  <a:lnTo>
                    <a:pt x="30833" y="154048"/>
                  </a:lnTo>
                  <a:lnTo>
                    <a:pt x="30600" y="154305"/>
                  </a:lnTo>
                  <a:lnTo>
                    <a:pt x="29447" y="154811"/>
                  </a:lnTo>
                  <a:lnTo>
                    <a:pt x="29360" y="155006"/>
                  </a:lnTo>
                  <a:lnTo>
                    <a:pt x="29383" y="155277"/>
                  </a:lnTo>
                  <a:lnTo>
                    <a:pt x="29291" y="155410"/>
                  </a:lnTo>
                  <a:lnTo>
                    <a:pt x="28494" y="156050"/>
                  </a:lnTo>
                  <a:lnTo>
                    <a:pt x="27221" y="156776"/>
                  </a:lnTo>
                  <a:lnTo>
                    <a:pt x="24718" y="157625"/>
                  </a:lnTo>
                  <a:lnTo>
                    <a:pt x="22749" y="159613"/>
                  </a:lnTo>
                  <a:lnTo>
                    <a:pt x="22388" y="160078"/>
                  </a:lnTo>
                  <a:lnTo>
                    <a:pt x="20293" y="161179"/>
                  </a:lnTo>
                  <a:lnTo>
                    <a:pt x="19976" y="161459"/>
                  </a:lnTo>
                  <a:lnTo>
                    <a:pt x="19727" y="161820"/>
                  </a:lnTo>
                  <a:lnTo>
                    <a:pt x="19350" y="161830"/>
                  </a:lnTo>
                  <a:lnTo>
                    <a:pt x="18849" y="161342"/>
                  </a:lnTo>
                  <a:lnTo>
                    <a:pt x="18193" y="161045"/>
                  </a:lnTo>
                  <a:lnTo>
                    <a:pt x="17530" y="160728"/>
                  </a:lnTo>
                  <a:lnTo>
                    <a:pt x="16989" y="160203"/>
                  </a:lnTo>
                  <a:lnTo>
                    <a:pt x="16483" y="158736"/>
                  </a:lnTo>
                  <a:lnTo>
                    <a:pt x="15794" y="158640"/>
                  </a:lnTo>
                  <a:lnTo>
                    <a:pt x="14735" y="158985"/>
                  </a:lnTo>
                  <a:lnTo>
                    <a:pt x="14478" y="158784"/>
                  </a:lnTo>
                  <a:lnTo>
                    <a:pt x="13081" y="158733"/>
                  </a:lnTo>
                  <a:lnTo>
                    <a:pt x="11774" y="158629"/>
                  </a:lnTo>
                  <a:lnTo>
                    <a:pt x="9935" y="156900"/>
                  </a:lnTo>
                  <a:lnTo>
                    <a:pt x="9730" y="156763"/>
                  </a:lnTo>
                  <a:lnTo>
                    <a:pt x="7274" y="155118"/>
                  </a:lnTo>
                  <a:lnTo>
                    <a:pt x="5811" y="154550"/>
                  </a:lnTo>
                  <a:lnTo>
                    <a:pt x="5395" y="154393"/>
                  </a:lnTo>
                  <a:lnTo>
                    <a:pt x="4252" y="153943"/>
                  </a:lnTo>
                  <a:lnTo>
                    <a:pt x="4047" y="153877"/>
                  </a:lnTo>
                  <a:lnTo>
                    <a:pt x="3713" y="153779"/>
                  </a:lnTo>
                  <a:lnTo>
                    <a:pt x="3342" y="153312"/>
                  </a:lnTo>
                  <a:lnTo>
                    <a:pt x="2170" y="151995"/>
                  </a:lnTo>
                  <a:lnTo>
                    <a:pt x="492" y="147620"/>
                  </a:lnTo>
                  <a:lnTo>
                    <a:pt x="0" y="146350"/>
                  </a:lnTo>
                  <a:lnTo>
                    <a:pt x="262" y="146013"/>
                  </a:lnTo>
                  <a:lnTo>
                    <a:pt x="1169" y="145598"/>
                  </a:lnTo>
                  <a:lnTo>
                    <a:pt x="2735" y="143737"/>
                  </a:lnTo>
                  <a:lnTo>
                    <a:pt x="3126" y="143138"/>
                  </a:lnTo>
                  <a:lnTo>
                    <a:pt x="4108" y="141958"/>
                  </a:lnTo>
                  <a:lnTo>
                    <a:pt x="4919" y="141661"/>
                  </a:lnTo>
                  <a:lnTo>
                    <a:pt x="5575" y="140801"/>
                  </a:lnTo>
                  <a:lnTo>
                    <a:pt x="5685" y="140579"/>
                  </a:lnTo>
                  <a:lnTo>
                    <a:pt x="5711" y="140162"/>
                  </a:lnTo>
                  <a:lnTo>
                    <a:pt x="4638" y="139561"/>
                  </a:lnTo>
                  <a:lnTo>
                    <a:pt x="4320" y="138778"/>
                  </a:lnTo>
                  <a:lnTo>
                    <a:pt x="5014" y="135891"/>
                  </a:lnTo>
                  <a:lnTo>
                    <a:pt x="5143" y="135844"/>
                  </a:lnTo>
                  <a:lnTo>
                    <a:pt x="5360" y="135873"/>
                  </a:lnTo>
                  <a:lnTo>
                    <a:pt x="5856" y="135847"/>
                  </a:lnTo>
                  <a:lnTo>
                    <a:pt x="6000" y="135724"/>
                  </a:lnTo>
                  <a:lnTo>
                    <a:pt x="5918" y="135042"/>
                  </a:lnTo>
                  <a:lnTo>
                    <a:pt x="5802" y="134773"/>
                  </a:lnTo>
                  <a:lnTo>
                    <a:pt x="6374" y="133902"/>
                  </a:lnTo>
                  <a:lnTo>
                    <a:pt x="7088" y="133718"/>
                  </a:lnTo>
                  <a:lnTo>
                    <a:pt x="8302" y="132713"/>
                  </a:lnTo>
                  <a:lnTo>
                    <a:pt x="8503" y="132276"/>
                  </a:lnTo>
                  <a:lnTo>
                    <a:pt x="8887" y="132181"/>
                  </a:lnTo>
                  <a:lnTo>
                    <a:pt x="9621" y="132278"/>
                  </a:lnTo>
                  <a:lnTo>
                    <a:pt x="10311" y="132579"/>
                  </a:lnTo>
                  <a:lnTo>
                    <a:pt x="10420" y="132410"/>
                  </a:lnTo>
                  <a:lnTo>
                    <a:pt x="10389" y="131677"/>
                  </a:lnTo>
                  <a:lnTo>
                    <a:pt x="10037" y="131465"/>
                  </a:lnTo>
                  <a:lnTo>
                    <a:pt x="9846" y="131487"/>
                  </a:lnTo>
                  <a:lnTo>
                    <a:pt x="8826" y="130095"/>
                  </a:lnTo>
                  <a:lnTo>
                    <a:pt x="8629" y="129995"/>
                  </a:lnTo>
                  <a:lnTo>
                    <a:pt x="8663" y="129616"/>
                  </a:lnTo>
                  <a:lnTo>
                    <a:pt x="8939" y="128929"/>
                  </a:lnTo>
                  <a:lnTo>
                    <a:pt x="10037" y="127156"/>
                  </a:lnTo>
                  <a:lnTo>
                    <a:pt x="10346" y="127150"/>
                  </a:lnTo>
                  <a:lnTo>
                    <a:pt x="11027" y="126698"/>
                  </a:lnTo>
                  <a:lnTo>
                    <a:pt x="11608" y="126150"/>
                  </a:lnTo>
                  <a:lnTo>
                    <a:pt x="11691" y="125670"/>
                  </a:lnTo>
                  <a:lnTo>
                    <a:pt x="12078" y="124804"/>
                  </a:lnTo>
                  <a:lnTo>
                    <a:pt x="12494" y="124273"/>
                  </a:lnTo>
                  <a:lnTo>
                    <a:pt x="13140" y="123581"/>
                  </a:lnTo>
                  <a:lnTo>
                    <a:pt x="14210" y="122608"/>
                  </a:lnTo>
                  <a:lnTo>
                    <a:pt x="14807" y="122510"/>
                  </a:lnTo>
                  <a:lnTo>
                    <a:pt x="15115" y="122281"/>
                  </a:lnTo>
                  <a:lnTo>
                    <a:pt x="14576" y="121133"/>
                  </a:lnTo>
                  <a:lnTo>
                    <a:pt x="14731" y="120318"/>
                  </a:lnTo>
                  <a:lnTo>
                    <a:pt x="14843" y="120158"/>
                  </a:lnTo>
                  <a:lnTo>
                    <a:pt x="15462" y="119959"/>
                  </a:lnTo>
                  <a:lnTo>
                    <a:pt x="16062" y="118977"/>
                  </a:lnTo>
                  <a:lnTo>
                    <a:pt x="16068" y="118639"/>
                  </a:lnTo>
                  <a:lnTo>
                    <a:pt x="16466" y="117830"/>
                  </a:lnTo>
                  <a:lnTo>
                    <a:pt x="17341" y="116528"/>
                  </a:lnTo>
                  <a:lnTo>
                    <a:pt x="18492" y="115350"/>
                  </a:lnTo>
                  <a:lnTo>
                    <a:pt x="19056" y="114613"/>
                  </a:lnTo>
                  <a:lnTo>
                    <a:pt x="19268" y="114769"/>
                  </a:lnTo>
                  <a:lnTo>
                    <a:pt x="19559" y="115086"/>
                  </a:lnTo>
                  <a:lnTo>
                    <a:pt x="19963" y="115309"/>
                  </a:lnTo>
                  <a:lnTo>
                    <a:pt x="21260" y="114189"/>
                  </a:lnTo>
                  <a:lnTo>
                    <a:pt x="21375" y="113995"/>
                  </a:lnTo>
                  <a:lnTo>
                    <a:pt x="21450" y="113588"/>
                  </a:lnTo>
                  <a:lnTo>
                    <a:pt x="21568" y="113436"/>
                  </a:lnTo>
                  <a:lnTo>
                    <a:pt x="22414" y="112799"/>
                  </a:lnTo>
                  <a:lnTo>
                    <a:pt x="22725" y="113012"/>
                  </a:lnTo>
                  <a:lnTo>
                    <a:pt x="23097" y="112852"/>
                  </a:lnTo>
                  <a:lnTo>
                    <a:pt x="23131" y="112387"/>
                  </a:lnTo>
                  <a:lnTo>
                    <a:pt x="22921" y="112153"/>
                  </a:lnTo>
                  <a:lnTo>
                    <a:pt x="22939" y="111893"/>
                  </a:lnTo>
                  <a:lnTo>
                    <a:pt x="23208" y="111458"/>
                  </a:lnTo>
                  <a:lnTo>
                    <a:pt x="24511" y="110091"/>
                  </a:lnTo>
                  <a:lnTo>
                    <a:pt x="25015" y="109405"/>
                  </a:lnTo>
                  <a:lnTo>
                    <a:pt x="25839" y="109535"/>
                  </a:lnTo>
                  <a:lnTo>
                    <a:pt x="27083" y="107675"/>
                  </a:lnTo>
                  <a:lnTo>
                    <a:pt x="27877" y="106703"/>
                  </a:lnTo>
                  <a:lnTo>
                    <a:pt x="28574" y="106035"/>
                  </a:lnTo>
                  <a:lnTo>
                    <a:pt x="28694" y="105614"/>
                  </a:lnTo>
                  <a:lnTo>
                    <a:pt x="29723" y="104809"/>
                  </a:lnTo>
                  <a:lnTo>
                    <a:pt x="30097" y="104679"/>
                  </a:lnTo>
                  <a:lnTo>
                    <a:pt x="30710" y="104244"/>
                  </a:lnTo>
                  <a:lnTo>
                    <a:pt x="31023" y="104006"/>
                  </a:lnTo>
                  <a:lnTo>
                    <a:pt x="31180" y="103836"/>
                  </a:lnTo>
                  <a:lnTo>
                    <a:pt x="31733" y="103234"/>
                  </a:lnTo>
                  <a:lnTo>
                    <a:pt x="32074" y="103131"/>
                  </a:lnTo>
                  <a:lnTo>
                    <a:pt x="33650" y="101433"/>
                  </a:lnTo>
                  <a:lnTo>
                    <a:pt x="35213" y="99972"/>
                  </a:lnTo>
                  <a:lnTo>
                    <a:pt x="36640" y="98777"/>
                  </a:lnTo>
                  <a:lnTo>
                    <a:pt x="36716" y="98493"/>
                  </a:lnTo>
                  <a:lnTo>
                    <a:pt x="36673" y="98258"/>
                  </a:lnTo>
                  <a:lnTo>
                    <a:pt x="36763" y="98064"/>
                  </a:lnTo>
                  <a:lnTo>
                    <a:pt x="37191" y="97707"/>
                  </a:lnTo>
                  <a:lnTo>
                    <a:pt x="38017" y="97392"/>
                  </a:lnTo>
                  <a:lnTo>
                    <a:pt x="38422" y="96892"/>
                  </a:lnTo>
                  <a:lnTo>
                    <a:pt x="38842" y="96053"/>
                  </a:lnTo>
                  <a:lnTo>
                    <a:pt x="38938" y="95677"/>
                  </a:lnTo>
                  <a:lnTo>
                    <a:pt x="38873" y="95273"/>
                  </a:lnTo>
                  <a:lnTo>
                    <a:pt x="38991" y="94938"/>
                  </a:lnTo>
                  <a:lnTo>
                    <a:pt x="39622" y="94061"/>
                  </a:lnTo>
                  <a:lnTo>
                    <a:pt x="40136" y="93908"/>
                  </a:lnTo>
                  <a:lnTo>
                    <a:pt x="40304" y="93514"/>
                  </a:lnTo>
                  <a:lnTo>
                    <a:pt x="40181" y="93273"/>
                  </a:lnTo>
                  <a:lnTo>
                    <a:pt x="40204" y="93099"/>
                  </a:lnTo>
                  <a:lnTo>
                    <a:pt x="40894" y="91727"/>
                  </a:lnTo>
                  <a:lnTo>
                    <a:pt x="41135" y="91485"/>
                  </a:lnTo>
                  <a:lnTo>
                    <a:pt x="41354" y="91453"/>
                  </a:lnTo>
                  <a:lnTo>
                    <a:pt x="41544" y="91323"/>
                  </a:lnTo>
                  <a:lnTo>
                    <a:pt x="41747" y="90920"/>
                  </a:lnTo>
                  <a:lnTo>
                    <a:pt x="41946" y="90343"/>
                  </a:lnTo>
                  <a:lnTo>
                    <a:pt x="41737" y="89913"/>
                  </a:lnTo>
                  <a:lnTo>
                    <a:pt x="41722" y="89708"/>
                  </a:lnTo>
                  <a:lnTo>
                    <a:pt x="42067" y="89005"/>
                  </a:lnTo>
                  <a:lnTo>
                    <a:pt x="42460" y="88455"/>
                  </a:lnTo>
                  <a:lnTo>
                    <a:pt x="43023" y="87101"/>
                  </a:lnTo>
                  <a:lnTo>
                    <a:pt x="43309" y="86412"/>
                  </a:lnTo>
                  <a:lnTo>
                    <a:pt x="43541" y="85854"/>
                  </a:lnTo>
                  <a:lnTo>
                    <a:pt x="43509" y="85044"/>
                  </a:lnTo>
                  <a:lnTo>
                    <a:pt x="44250" y="83138"/>
                  </a:lnTo>
                  <a:lnTo>
                    <a:pt x="44361" y="82961"/>
                  </a:lnTo>
                  <a:lnTo>
                    <a:pt x="44930" y="82513"/>
                  </a:lnTo>
                  <a:lnTo>
                    <a:pt x="45804" y="81318"/>
                  </a:lnTo>
                  <a:lnTo>
                    <a:pt x="46396" y="80760"/>
                  </a:lnTo>
                  <a:lnTo>
                    <a:pt x="46745" y="80512"/>
                  </a:lnTo>
                  <a:lnTo>
                    <a:pt x="46855" y="80328"/>
                  </a:lnTo>
                  <a:lnTo>
                    <a:pt x="46899" y="80085"/>
                  </a:lnTo>
                  <a:lnTo>
                    <a:pt x="47305" y="79678"/>
                  </a:lnTo>
                  <a:lnTo>
                    <a:pt x="47710" y="79164"/>
                  </a:lnTo>
                  <a:lnTo>
                    <a:pt x="47801" y="78962"/>
                  </a:lnTo>
                  <a:lnTo>
                    <a:pt x="47880" y="78786"/>
                  </a:lnTo>
                  <a:lnTo>
                    <a:pt x="47446" y="78453"/>
                  </a:lnTo>
                  <a:lnTo>
                    <a:pt x="46840" y="78369"/>
                  </a:lnTo>
                  <a:lnTo>
                    <a:pt x="46363" y="78199"/>
                  </a:lnTo>
                  <a:lnTo>
                    <a:pt x="46246" y="78059"/>
                  </a:lnTo>
                  <a:lnTo>
                    <a:pt x="45483" y="74812"/>
                  </a:lnTo>
                  <a:lnTo>
                    <a:pt x="45755" y="74365"/>
                  </a:lnTo>
                  <a:lnTo>
                    <a:pt x="46919" y="74174"/>
                  </a:lnTo>
                  <a:lnTo>
                    <a:pt x="47530" y="73480"/>
                  </a:lnTo>
                  <a:lnTo>
                    <a:pt x="47576" y="72641"/>
                  </a:lnTo>
                  <a:lnTo>
                    <a:pt x="48020" y="71741"/>
                  </a:lnTo>
                  <a:lnTo>
                    <a:pt x="48373" y="71588"/>
                  </a:lnTo>
                  <a:lnTo>
                    <a:pt x="48873" y="71037"/>
                  </a:lnTo>
                  <a:lnTo>
                    <a:pt x="49339" y="68874"/>
                  </a:lnTo>
                  <a:lnTo>
                    <a:pt x="49163" y="68820"/>
                  </a:lnTo>
                  <a:lnTo>
                    <a:pt x="48969" y="68824"/>
                  </a:lnTo>
                  <a:lnTo>
                    <a:pt x="48840" y="68492"/>
                  </a:lnTo>
                  <a:lnTo>
                    <a:pt x="48924" y="68040"/>
                  </a:lnTo>
                  <a:lnTo>
                    <a:pt x="49119" y="67668"/>
                  </a:lnTo>
                  <a:lnTo>
                    <a:pt x="49137" y="67263"/>
                  </a:lnTo>
                  <a:lnTo>
                    <a:pt x="48561" y="66858"/>
                  </a:lnTo>
                  <a:lnTo>
                    <a:pt x="49195" y="66223"/>
                  </a:lnTo>
                  <a:lnTo>
                    <a:pt x="49173" y="65915"/>
                  </a:lnTo>
                  <a:lnTo>
                    <a:pt x="49423" y="65567"/>
                  </a:lnTo>
                  <a:lnTo>
                    <a:pt x="49870" y="65648"/>
                  </a:lnTo>
                  <a:lnTo>
                    <a:pt x="50501" y="65473"/>
                  </a:lnTo>
                  <a:lnTo>
                    <a:pt x="51493" y="64815"/>
                  </a:lnTo>
                  <a:lnTo>
                    <a:pt x="52206" y="63705"/>
                  </a:lnTo>
                  <a:lnTo>
                    <a:pt x="52280" y="63293"/>
                  </a:lnTo>
                  <a:lnTo>
                    <a:pt x="52325" y="63134"/>
                  </a:lnTo>
                  <a:lnTo>
                    <a:pt x="52389" y="62916"/>
                  </a:lnTo>
                  <a:lnTo>
                    <a:pt x="52678" y="62639"/>
                  </a:lnTo>
                  <a:lnTo>
                    <a:pt x="52837" y="62486"/>
                  </a:lnTo>
                  <a:lnTo>
                    <a:pt x="53048" y="62390"/>
                  </a:lnTo>
                  <a:lnTo>
                    <a:pt x="53331" y="62404"/>
                  </a:lnTo>
                  <a:lnTo>
                    <a:pt x="53997" y="61891"/>
                  </a:lnTo>
                  <a:lnTo>
                    <a:pt x="55999" y="59788"/>
                  </a:lnTo>
                  <a:lnTo>
                    <a:pt x="56862" y="58629"/>
                  </a:lnTo>
                  <a:lnTo>
                    <a:pt x="57721" y="58262"/>
                  </a:lnTo>
                  <a:lnTo>
                    <a:pt x="58223" y="57176"/>
                  </a:lnTo>
                  <a:lnTo>
                    <a:pt x="58384" y="57001"/>
                  </a:lnTo>
                  <a:lnTo>
                    <a:pt x="58672" y="56918"/>
                  </a:lnTo>
                  <a:lnTo>
                    <a:pt x="59382" y="56969"/>
                  </a:lnTo>
                  <a:lnTo>
                    <a:pt x="59689" y="56869"/>
                  </a:lnTo>
                  <a:lnTo>
                    <a:pt x="59812" y="56705"/>
                  </a:lnTo>
                  <a:lnTo>
                    <a:pt x="59831" y="56371"/>
                  </a:lnTo>
                  <a:lnTo>
                    <a:pt x="59968" y="55948"/>
                  </a:lnTo>
                  <a:lnTo>
                    <a:pt x="60238" y="55601"/>
                  </a:lnTo>
                  <a:lnTo>
                    <a:pt x="60963" y="55471"/>
                  </a:lnTo>
                  <a:lnTo>
                    <a:pt x="61516" y="55831"/>
                  </a:lnTo>
                  <a:lnTo>
                    <a:pt x="61696" y="55838"/>
                  </a:lnTo>
                  <a:lnTo>
                    <a:pt x="62016" y="55630"/>
                  </a:lnTo>
                  <a:lnTo>
                    <a:pt x="62312" y="55295"/>
                  </a:lnTo>
                  <a:lnTo>
                    <a:pt x="62201" y="54957"/>
                  </a:lnTo>
                  <a:lnTo>
                    <a:pt x="62203" y="54726"/>
                  </a:lnTo>
                  <a:lnTo>
                    <a:pt x="62398" y="54221"/>
                  </a:lnTo>
                  <a:lnTo>
                    <a:pt x="62685" y="53859"/>
                  </a:lnTo>
                  <a:lnTo>
                    <a:pt x="63417" y="54055"/>
                  </a:lnTo>
                  <a:lnTo>
                    <a:pt x="64072" y="53684"/>
                  </a:lnTo>
                  <a:lnTo>
                    <a:pt x="64457" y="52955"/>
                  </a:lnTo>
                  <a:lnTo>
                    <a:pt x="64612" y="52915"/>
                  </a:lnTo>
                  <a:lnTo>
                    <a:pt x="65238" y="52751"/>
                  </a:lnTo>
                  <a:lnTo>
                    <a:pt x="65514" y="52679"/>
                  </a:lnTo>
                  <a:lnTo>
                    <a:pt x="65668" y="52508"/>
                  </a:lnTo>
                  <a:lnTo>
                    <a:pt x="65850" y="51761"/>
                  </a:lnTo>
                  <a:lnTo>
                    <a:pt x="65558" y="50481"/>
                  </a:lnTo>
                  <a:lnTo>
                    <a:pt x="64826" y="49007"/>
                  </a:lnTo>
                  <a:lnTo>
                    <a:pt x="64515" y="48710"/>
                  </a:lnTo>
                  <a:lnTo>
                    <a:pt x="64184" y="48708"/>
                  </a:lnTo>
                  <a:lnTo>
                    <a:pt x="63877" y="48707"/>
                  </a:lnTo>
                  <a:lnTo>
                    <a:pt x="63863" y="48566"/>
                  </a:lnTo>
                  <a:lnTo>
                    <a:pt x="63803" y="47957"/>
                  </a:lnTo>
                  <a:lnTo>
                    <a:pt x="63715" y="47641"/>
                  </a:lnTo>
                  <a:lnTo>
                    <a:pt x="63260" y="47142"/>
                  </a:lnTo>
                  <a:lnTo>
                    <a:pt x="62927" y="46598"/>
                  </a:lnTo>
                  <a:lnTo>
                    <a:pt x="62949" y="46261"/>
                  </a:lnTo>
                  <a:lnTo>
                    <a:pt x="63142" y="45843"/>
                  </a:lnTo>
                  <a:lnTo>
                    <a:pt x="63707" y="45153"/>
                  </a:lnTo>
                  <a:lnTo>
                    <a:pt x="64286" y="44628"/>
                  </a:lnTo>
                  <a:lnTo>
                    <a:pt x="64475" y="44301"/>
                  </a:lnTo>
                  <a:lnTo>
                    <a:pt x="64683" y="43598"/>
                  </a:lnTo>
                  <a:lnTo>
                    <a:pt x="66053" y="42395"/>
                  </a:lnTo>
                  <a:lnTo>
                    <a:pt x="66920" y="42276"/>
                  </a:lnTo>
                  <a:lnTo>
                    <a:pt x="67721" y="41638"/>
                  </a:lnTo>
                  <a:lnTo>
                    <a:pt x="68133" y="40611"/>
                  </a:lnTo>
                  <a:lnTo>
                    <a:pt x="68587" y="39142"/>
                  </a:lnTo>
                  <a:lnTo>
                    <a:pt x="68475" y="38732"/>
                  </a:lnTo>
                  <a:lnTo>
                    <a:pt x="68842" y="38225"/>
                  </a:lnTo>
                  <a:lnTo>
                    <a:pt x="69723" y="38054"/>
                  </a:lnTo>
                  <a:lnTo>
                    <a:pt x="69991" y="38085"/>
                  </a:lnTo>
                  <a:lnTo>
                    <a:pt x="71474" y="38639"/>
                  </a:lnTo>
                  <a:lnTo>
                    <a:pt x="71925" y="38617"/>
                  </a:lnTo>
                  <a:lnTo>
                    <a:pt x="72704" y="38190"/>
                  </a:lnTo>
                  <a:lnTo>
                    <a:pt x="73033" y="37630"/>
                  </a:lnTo>
                  <a:lnTo>
                    <a:pt x="73385" y="37360"/>
                  </a:lnTo>
                  <a:lnTo>
                    <a:pt x="73681" y="37295"/>
                  </a:lnTo>
                  <a:lnTo>
                    <a:pt x="73870" y="37035"/>
                  </a:lnTo>
                  <a:lnTo>
                    <a:pt x="73843" y="36661"/>
                  </a:lnTo>
                  <a:lnTo>
                    <a:pt x="73715" y="35896"/>
                  </a:lnTo>
                  <a:lnTo>
                    <a:pt x="73601" y="35754"/>
                  </a:lnTo>
                  <a:lnTo>
                    <a:pt x="73236" y="35671"/>
                  </a:lnTo>
                  <a:lnTo>
                    <a:pt x="73080" y="35482"/>
                  </a:lnTo>
                  <a:lnTo>
                    <a:pt x="73342" y="34278"/>
                  </a:lnTo>
                  <a:lnTo>
                    <a:pt x="73772" y="33255"/>
                  </a:lnTo>
                  <a:lnTo>
                    <a:pt x="74251" y="32856"/>
                  </a:lnTo>
                  <a:lnTo>
                    <a:pt x="74936" y="30897"/>
                  </a:lnTo>
                  <a:lnTo>
                    <a:pt x="75513" y="30333"/>
                  </a:lnTo>
                  <a:lnTo>
                    <a:pt x="76023" y="29597"/>
                  </a:lnTo>
                  <a:lnTo>
                    <a:pt x="76001" y="29189"/>
                  </a:lnTo>
                  <a:lnTo>
                    <a:pt x="76325" y="28593"/>
                  </a:lnTo>
                  <a:lnTo>
                    <a:pt x="78521" y="26037"/>
                  </a:lnTo>
                  <a:lnTo>
                    <a:pt x="78358" y="25622"/>
                  </a:lnTo>
                  <a:lnTo>
                    <a:pt x="78268" y="25173"/>
                  </a:lnTo>
                  <a:lnTo>
                    <a:pt x="78301" y="24717"/>
                  </a:lnTo>
                  <a:lnTo>
                    <a:pt x="78538" y="24236"/>
                  </a:lnTo>
                  <a:lnTo>
                    <a:pt x="78287" y="23623"/>
                  </a:lnTo>
                  <a:lnTo>
                    <a:pt x="78613" y="23093"/>
                  </a:lnTo>
                  <a:lnTo>
                    <a:pt x="78711" y="22941"/>
                  </a:lnTo>
                  <a:lnTo>
                    <a:pt x="78691" y="21901"/>
                  </a:lnTo>
                  <a:lnTo>
                    <a:pt x="78624" y="21601"/>
                  </a:lnTo>
                  <a:lnTo>
                    <a:pt x="78338" y="20783"/>
                  </a:lnTo>
                  <a:lnTo>
                    <a:pt x="78112" y="20448"/>
                  </a:lnTo>
                  <a:lnTo>
                    <a:pt x="77755" y="19918"/>
                  </a:lnTo>
                  <a:lnTo>
                    <a:pt x="77323" y="19786"/>
                  </a:lnTo>
                  <a:lnTo>
                    <a:pt x="77287" y="19524"/>
                  </a:lnTo>
                  <a:lnTo>
                    <a:pt x="77313" y="18928"/>
                  </a:lnTo>
                  <a:lnTo>
                    <a:pt x="77758" y="18490"/>
                  </a:lnTo>
                  <a:lnTo>
                    <a:pt x="77938" y="18413"/>
                  </a:lnTo>
                  <a:lnTo>
                    <a:pt x="78036" y="17974"/>
                  </a:lnTo>
                  <a:lnTo>
                    <a:pt x="77772" y="17902"/>
                  </a:lnTo>
                  <a:lnTo>
                    <a:pt x="77578" y="17395"/>
                  </a:lnTo>
                  <a:lnTo>
                    <a:pt x="77498" y="16964"/>
                  </a:lnTo>
                  <a:lnTo>
                    <a:pt x="77895" y="15824"/>
                  </a:lnTo>
                  <a:lnTo>
                    <a:pt x="78310" y="15411"/>
                  </a:lnTo>
                  <a:lnTo>
                    <a:pt x="78693" y="15506"/>
                  </a:lnTo>
                  <a:lnTo>
                    <a:pt x="79389" y="14671"/>
                  </a:lnTo>
                  <a:lnTo>
                    <a:pt x="79566" y="14153"/>
                  </a:lnTo>
                  <a:lnTo>
                    <a:pt x="79570" y="13549"/>
                  </a:lnTo>
                  <a:lnTo>
                    <a:pt x="79725" y="13158"/>
                  </a:lnTo>
                  <a:lnTo>
                    <a:pt x="80541" y="13191"/>
                  </a:lnTo>
                  <a:lnTo>
                    <a:pt x="81007" y="13630"/>
                  </a:lnTo>
                  <a:lnTo>
                    <a:pt x="81181" y="13100"/>
                  </a:lnTo>
                  <a:lnTo>
                    <a:pt x="81382" y="12784"/>
                  </a:lnTo>
                  <a:lnTo>
                    <a:pt x="81628" y="12638"/>
                  </a:lnTo>
                  <a:lnTo>
                    <a:pt x="81913" y="12589"/>
                  </a:lnTo>
                  <a:lnTo>
                    <a:pt x="82095" y="12361"/>
                  </a:lnTo>
                  <a:lnTo>
                    <a:pt x="81978" y="11841"/>
                  </a:lnTo>
                  <a:lnTo>
                    <a:pt x="81486" y="10930"/>
                  </a:lnTo>
                  <a:lnTo>
                    <a:pt x="81098" y="10507"/>
                  </a:lnTo>
                  <a:lnTo>
                    <a:pt x="80865" y="10409"/>
                  </a:lnTo>
                  <a:lnTo>
                    <a:pt x="80683" y="10214"/>
                  </a:lnTo>
                  <a:lnTo>
                    <a:pt x="81227" y="9320"/>
                  </a:lnTo>
                  <a:lnTo>
                    <a:pt x="81473" y="8653"/>
                  </a:lnTo>
                  <a:lnTo>
                    <a:pt x="81110" y="7823"/>
                  </a:lnTo>
                  <a:lnTo>
                    <a:pt x="81162" y="6831"/>
                  </a:lnTo>
                  <a:lnTo>
                    <a:pt x="81420" y="5951"/>
                  </a:lnTo>
                  <a:lnTo>
                    <a:pt x="81460" y="5815"/>
                  </a:lnTo>
                  <a:lnTo>
                    <a:pt x="81706" y="4977"/>
                  </a:lnTo>
                  <a:lnTo>
                    <a:pt x="82030" y="5042"/>
                  </a:lnTo>
                  <a:lnTo>
                    <a:pt x="82457" y="4733"/>
                  </a:lnTo>
                  <a:lnTo>
                    <a:pt x="82276" y="4115"/>
                  </a:lnTo>
                  <a:lnTo>
                    <a:pt x="82159" y="3936"/>
                  </a:lnTo>
                  <a:lnTo>
                    <a:pt x="82444" y="3074"/>
                  </a:lnTo>
                  <a:lnTo>
                    <a:pt x="82599" y="3009"/>
                  </a:lnTo>
                  <a:lnTo>
                    <a:pt x="82867" y="249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79" name="pg260">
              <a:extLst>
                <a:ext uri="{FF2B5EF4-FFF2-40B4-BE49-F238E27FC236}">
                  <a16:creationId xmlns:a16="http://schemas.microsoft.com/office/drawing/2014/main" id="{400AB6D1-0AAD-E14E-84CD-5D9543DD10D3}"/>
                </a:ext>
              </a:extLst>
            </p:cNvPr>
            <p:cNvSpPr/>
            <p:nvPr/>
          </p:nvSpPr>
          <p:spPr>
            <a:xfrm>
              <a:off x="6661198" y="3312884"/>
              <a:ext cx="176777" cy="231740"/>
            </a:xfrm>
            <a:custGeom>
              <a:avLst/>
              <a:gdLst/>
              <a:ahLst/>
              <a:cxnLst/>
              <a:rect l="0" t="0" r="0" b="0"/>
              <a:pathLst>
                <a:path w="176777" h="231740">
                  <a:moveTo>
                    <a:pt x="107165" y="125858"/>
                  </a:moveTo>
                  <a:lnTo>
                    <a:pt x="108270" y="126000"/>
                  </a:lnTo>
                  <a:lnTo>
                    <a:pt x="109052" y="125616"/>
                  </a:lnTo>
                  <a:lnTo>
                    <a:pt x="109615" y="125508"/>
                  </a:lnTo>
                  <a:lnTo>
                    <a:pt x="109911" y="125675"/>
                  </a:lnTo>
                  <a:lnTo>
                    <a:pt x="110271" y="126196"/>
                  </a:lnTo>
                  <a:lnTo>
                    <a:pt x="110445" y="126341"/>
                  </a:lnTo>
                  <a:lnTo>
                    <a:pt x="111552" y="126088"/>
                  </a:lnTo>
                  <a:lnTo>
                    <a:pt x="112633" y="126035"/>
                  </a:lnTo>
                  <a:lnTo>
                    <a:pt x="113236" y="126171"/>
                  </a:lnTo>
                  <a:lnTo>
                    <a:pt x="112048" y="129631"/>
                  </a:lnTo>
                  <a:lnTo>
                    <a:pt x="112460" y="130041"/>
                  </a:lnTo>
                  <a:lnTo>
                    <a:pt x="112416" y="131847"/>
                  </a:lnTo>
                  <a:lnTo>
                    <a:pt x="112242" y="132081"/>
                  </a:lnTo>
                  <a:lnTo>
                    <a:pt x="111687" y="133269"/>
                  </a:lnTo>
                  <a:lnTo>
                    <a:pt x="111932" y="133686"/>
                  </a:lnTo>
                  <a:lnTo>
                    <a:pt x="111656" y="134293"/>
                  </a:lnTo>
                  <a:lnTo>
                    <a:pt x="110660" y="133669"/>
                  </a:lnTo>
                  <a:lnTo>
                    <a:pt x="110160" y="135125"/>
                  </a:lnTo>
                  <a:lnTo>
                    <a:pt x="109771" y="136256"/>
                  </a:lnTo>
                  <a:lnTo>
                    <a:pt x="109378" y="137352"/>
                  </a:lnTo>
                  <a:lnTo>
                    <a:pt x="107989" y="141440"/>
                  </a:lnTo>
                  <a:lnTo>
                    <a:pt x="108250" y="141515"/>
                  </a:lnTo>
                  <a:lnTo>
                    <a:pt x="108387" y="141783"/>
                  </a:lnTo>
                  <a:lnTo>
                    <a:pt x="108810" y="143782"/>
                  </a:lnTo>
                  <a:lnTo>
                    <a:pt x="108607" y="144091"/>
                  </a:lnTo>
                  <a:lnTo>
                    <a:pt x="108093" y="144281"/>
                  </a:lnTo>
                  <a:lnTo>
                    <a:pt x="107823" y="144190"/>
                  </a:lnTo>
                  <a:lnTo>
                    <a:pt x="108334" y="145059"/>
                  </a:lnTo>
                  <a:lnTo>
                    <a:pt x="108715" y="145353"/>
                  </a:lnTo>
                  <a:lnTo>
                    <a:pt x="110279" y="145431"/>
                  </a:lnTo>
                  <a:lnTo>
                    <a:pt x="110409" y="147121"/>
                  </a:lnTo>
                  <a:lnTo>
                    <a:pt x="110754" y="148766"/>
                  </a:lnTo>
                  <a:lnTo>
                    <a:pt x="111778" y="150047"/>
                  </a:lnTo>
                  <a:lnTo>
                    <a:pt x="112462" y="150754"/>
                  </a:lnTo>
                  <a:lnTo>
                    <a:pt x="112787" y="151331"/>
                  </a:lnTo>
                  <a:lnTo>
                    <a:pt x="112887" y="151796"/>
                  </a:lnTo>
                  <a:lnTo>
                    <a:pt x="112991" y="151937"/>
                  </a:lnTo>
                  <a:lnTo>
                    <a:pt x="113612" y="152209"/>
                  </a:lnTo>
                  <a:lnTo>
                    <a:pt x="113893" y="151770"/>
                  </a:lnTo>
                  <a:lnTo>
                    <a:pt x="114000" y="151382"/>
                  </a:lnTo>
                  <a:lnTo>
                    <a:pt x="114007" y="150854"/>
                  </a:lnTo>
                  <a:lnTo>
                    <a:pt x="113808" y="150470"/>
                  </a:lnTo>
                  <a:lnTo>
                    <a:pt x="114323" y="149587"/>
                  </a:lnTo>
                  <a:lnTo>
                    <a:pt x="114483" y="148523"/>
                  </a:lnTo>
                  <a:lnTo>
                    <a:pt x="114513" y="147797"/>
                  </a:lnTo>
                  <a:lnTo>
                    <a:pt x="114798" y="146647"/>
                  </a:lnTo>
                  <a:lnTo>
                    <a:pt x="115416" y="146788"/>
                  </a:lnTo>
                  <a:lnTo>
                    <a:pt x="116351" y="147567"/>
                  </a:lnTo>
                  <a:lnTo>
                    <a:pt x="116392" y="147835"/>
                  </a:lnTo>
                  <a:lnTo>
                    <a:pt x="116292" y="148054"/>
                  </a:lnTo>
                  <a:lnTo>
                    <a:pt x="115812" y="148670"/>
                  </a:lnTo>
                  <a:lnTo>
                    <a:pt x="116118" y="149093"/>
                  </a:lnTo>
                  <a:lnTo>
                    <a:pt x="116403" y="149342"/>
                  </a:lnTo>
                  <a:lnTo>
                    <a:pt x="116765" y="149428"/>
                  </a:lnTo>
                  <a:lnTo>
                    <a:pt x="116883" y="150880"/>
                  </a:lnTo>
                  <a:lnTo>
                    <a:pt x="117046" y="151304"/>
                  </a:lnTo>
                  <a:lnTo>
                    <a:pt x="117294" y="151699"/>
                  </a:lnTo>
                  <a:lnTo>
                    <a:pt x="117674" y="151721"/>
                  </a:lnTo>
                  <a:lnTo>
                    <a:pt x="118287" y="151558"/>
                  </a:lnTo>
                  <a:lnTo>
                    <a:pt x="119230" y="151450"/>
                  </a:lnTo>
                  <a:lnTo>
                    <a:pt x="120261" y="151781"/>
                  </a:lnTo>
                  <a:lnTo>
                    <a:pt x="121003" y="151892"/>
                  </a:lnTo>
                  <a:lnTo>
                    <a:pt x="122142" y="152095"/>
                  </a:lnTo>
                  <a:lnTo>
                    <a:pt x="122933" y="151917"/>
                  </a:lnTo>
                  <a:lnTo>
                    <a:pt x="123232" y="152070"/>
                  </a:lnTo>
                  <a:lnTo>
                    <a:pt x="123995" y="152713"/>
                  </a:lnTo>
                  <a:lnTo>
                    <a:pt x="123634" y="153578"/>
                  </a:lnTo>
                  <a:lnTo>
                    <a:pt x="123494" y="153753"/>
                  </a:lnTo>
                  <a:lnTo>
                    <a:pt x="123124" y="153979"/>
                  </a:lnTo>
                  <a:lnTo>
                    <a:pt x="122252" y="154176"/>
                  </a:lnTo>
                  <a:lnTo>
                    <a:pt x="121860" y="154708"/>
                  </a:lnTo>
                  <a:lnTo>
                    <a:pt x="120984" y="155184"/>
                  </a:lnTo>
                  <a:lnTo>
                    <a:pt x="120769" y="155996"/>
                  </a:lnTo>
                  <a:lnTo>
                    <a:pt x="120012" y="157065"/>
                  </a:lnTo>
                  <a:lnTo>
                    <a:pt x="119836" y="157149"/>
                  </a:lnTo>
                  <a:lnTo>
                    <a:pt x="119299" y="157174"/>
                  </a:lnTo>
                  <a:lnTo>
                    <a:pt x="119156" y="157322"/>
                  </a:lnTo>
                  <a:lnTo>
                    <a:pt x="119646" y="158124"/>
                  </a:lnTo>
                  <a:lnTo>
                    <a:pt x="120728" y="158143"/>
                  </a:lnTo>
                  <a:lnTo>
                    <a:pt x="121785" y="157946"/>
                  </a:lnTo>
                  <a:lnTo>
                    <a:pt x="122598" y="157508"/>
                  </a:lnTo>
                  <a:lnTo>
                    <a:pt x="122469" y="157093"/>
                  </a:lnTo>
                  <a:lnTo>
                    <a:pt x="122668" y="157295"/>
                  </a:lnTo>
                  <a:lnTo>
                    <a:pt x="122502" y="157013"/>
                  </a:lnTo>
                  <a:lnTo>
                    <a:pt x="122480" y="156808"/>
                  </a:lnTo>
                  <a:lnTo>
                    <a:pt x="122550" y="156399"/>
                  </a:lnTo>
                  <a:lnTo>
                    <a:pt x="122698" y="156101"/>
                  </a:lnTo>
                  <a:lnTo>
                    <a:pt x="122853" y="155919"/>
                  </a:lnTo>
                  <a:lnTo>
                    <a:pt x="123012" y="155829"/>
                  </a:lnTo>
                  <a:lnTo>
                    <a:pt x="123518" y="155666"/>
                  </a:lnTo>
                  <a:lnTo>
                    <a:pt x="123752" y="155707"/>
                  </a:lnTo>
                  <a:lnTo>
                    <a:pt x="124004" y="155840"/>
                  </a:lnTo>
                  <a:lnTo>
                    <a:pt x="124440" y="156138"/>
                  </a:lnTo>
                  <a:lnTo>
                    <a:pt x="124736" y="156417"/>
                  </a:lnTo>
                  <a:lnTo>
                    <a:pt x="124888" y="156718"/>
                  </a:lnTo>
                  <a:lnTo>
                    <a:pt x="124925" y="157013"/>
                  </a:lnTo>
                  <a:lnTo>
                    <a:pt x="124832" y="157332"/>
                  </a:lnTo>
                  <a:lnTo>
                    <a:pt x="124827" y="157713"/>
                  </a:lnTo>
                  <a:lnTo>
                    <a:pt x="125258" y="159731"/>
                  </a:lnTo>
                  <a:lnTo>
                    <a:pt x="125400" y="160259"/>
                  </a:lnTo>
                  <a:lnTo>
                    <a:pt x="125418" y="160445"/>
                  </a:lnTo>
                  <a:lnTo>
                    <a:pt x="125438" y="160666"/>
                  </a:lnTo>
                  <a:lnTo>
                    <a:pt x="125419" y="161122"/>
                  </a:lnTo>
                  <a:lnTo>
                    <a:pt x="125298" y="161851"/>
                  </a:lnTo>
                  <a:lnTo>
                    <a:pt x="125590" y="163070"/>
                  </a:lnTo>
                  <a:lnTo>
                    <a:pt x="125626" y="163343"/>
                  </a:lnTo>
                  <a:lnTo>
                    <a:pt x="125582" y="164298"/>
                  </a:lnTo>
                  <a:lnTo>
                    <a:pt x="125647" y="164775"/>
                  </a:lnTo>
                  <a:lnTo>
                    <a:pt x="125714" y="165034"/>
                  </a:lnTo>
                  <a:lnTo>
                    <a:pt x="125827" y="165306"/>
                  </a:lnTo>
                  <a:lnTo>
                    <a:pt x="126394" y="166119"/>
                  </a:lnTo>
                  <a:lnTo>
                    <a:pt x="126582" y="166591"/>
                  </a:lnTo>
                  <a:lnTo>
                    <a:pt x="126666" y="166954"/>
                  </a:lnTo>
                  <a:lnTo>
                    <a:pt x="126606" y="167210"/>
                  </a:lnTo>
                  <a:lnTo>
                    <a:pt x="126352" y="167566"/>
                  </a:lnTo>
                  <a:lnTo>
                    <a:pt x="125896" y="168050"/>
                  </a:lnTo>
                  <a:lnTo>
                    <a:pt x="125462" y="168214"/>
                  </a:lnTo>
                  <a:lnTo>
                    <a:pt x="124469" y="168281"/>
                  </a:lnTo>
                  <a:lnTo>
                    <a:pt x="124256" y="168349"/>
                  </a:lnTo>
                  <a:lnTo>
                    <a:pt x="123822" y="168621"/>
                  </a:lnTo>
                  <a:lnTo>
                    <a:pt x="123588" y="168973"/>
                  </a:lnTo>
                  <a:lnTo>
                    <a:pt x="123508" y="169285"/>
                  </a:lnTo>
                  <a:lnTo>
                    <a:pt x="123539" y="169653"/>
                  </a:lnTo>
                  <a:lnTo>
                    <a:pt x="123711" y="169994"/>
                  </a:lnTo>
                  <a:lnTo>
                    <a:pt x="124501" y="170424"/>
                  </a:lnTo>
                  <a:lnTo>
                    <a:pt x="124956" y="170762"/>
                  </a:lnTo>
                  <a:lnTo>
                    <a:pt x="125367" y="171104"/>
                  </a:lnTo>
                  <a:lnTo>
                    <a:pt x="126411" y="171712"/>
                  </a:lnTo>
                  <a:lnTo>
                    <a:pt x="127164" y="172380"/>
                  </a:lnTo>
                  <a:lnTo>
                    <a:pt x="128510" y="173949"/>
                  </a:lnTo>
                  <a:lnTo>
                    <a:pt x="128864" y="174560"/>
                  </a:lnTo>
                  <a:lnTo>
                    <a:pt x="129090" y="175073"/>
                  </a:lnTo>
                  <a:lnTo>
                    <a:pt x="129315" y="175409"/>
                  </a:lnTo>
                  <a:lnTo>
                    <a:pt x="129950" y="176018"/>
                  </a:lnTo>
                  <a:lnTo>
                    <a:pt x="130536" y="176461"/>
                  </a:lnTo>
                  <a:lnTo>
                    <a:pt x="130855" y="176840"/>
                  </a:lnTo>
                  <a:lnTo>
                    <a:pt x="131278" y="178313"/>
                  </a:lnTo>
                  <a:lnTo>
                    <a:pt x="131713" y="179029"/>
                  </a:lnTo>
                  <a:lnTo>
                    <a:pt x="131855" y="179187"/>
                  </a:lnTo>
                  <a:lnTo>
                    <a:pt x="132209" y="179369"/>
                  </a:lnTo>
                  <a:lnTo>
                    <a:pt x="133197" y="179577"/>
                  </a:lnTo>
                  <a:lnTo>
                    <a:pt x="133618" y="179781"/>
                  </a:lnTo>
                  <a:lnTo>
                    <a:pt x="133885" y="180142"/>
                  </a:lnTo>
                  <a:lnTo>
                    <a:pt x="134101" y="180731"/>
                  </a:lnTo>
                  <a:lnTo>
                    <a:pt x="134521" y="182013"/>
                  </a:lnTo>
                  <a:lnTo>
                    <a:pt x="134634" y="182556"/>
                  </a:lnTo>
                  <a:lnTo>
                    <a:pt x="134576" y="182984"/>
                  </a:lnTo>
                  <a:lnTo>
                    <a:pt x="134355" y="183326"/>
                  </a:lnTo>
                  <a:lnTo>
                    <a:pt x="134051" y="183629"/>
                  </a:lnTo>
                  <a:lnTo>
                    <a:pt x="133652" y="183825"/>
                  </a:lnTo>
                  <a:lnTo>
                    <a:pt x="132168" y="184342"/>
                  </a:lnTo>
                  <a:lnTo>
                    <a:pt x="131892" y="184703"/>
                  </a:lnTo>
                  <a:lnTo>
                    <a:pt x="131821" y="185114"/>
                  </a:lnTo>
                  <a:lnTo>
                    <a:pt x="131889" y="185611"/>
                  </a:lnTo>
                  <a:lnTo>
                    <a:pt x="132193" y="186054"/>
                  </a:lnTo>
                  <a:lnTo>
                    <a:pt x="133136" y="186857"/>
                  </a:lnTo>
                  <a:lnTo>
                    <a:pt x="134006" y="187193"/>
                  </a:lnTo>
                  <a:lnTo>
                    <a:pt x="134235" y="187361"/>
                  </a:lnTo>
                  <a:lnTo>
                    <a:pt x="134464" y="187646"/>
                  </a:lnTo>
                  <a:lnTo>
                    <a:pt x="134459" y="187808"/>
                  </a:lnTo>
                  <a:lnTo>
                    <a:pt x="134357" y="188156"/>
                  </a:lnTo>
                  <a:lnTo>
                    <a:pt x="134207" y="188337"/>
                  </a:lnTo>
                  <a:lnTo>
                    <a:pt x="133983" y="188499"/>
                  </a:lnTo>
                  <a:lnTo>
                    <a:pt x="133513" y="188628"/>
                  </a:lnTo>
                  <a:lnTo>
                    <a:pt x="133053" y="188876"/>
                  </a:lnTo>
                  <a:lnTo>
                    <a:pt x="132724" y="189280"/>
                  </a:lnTo>
                  <a:lnTo>
                    <a:pt x="132509" y="189786"/>
                  </a:lnTo>
                  <a:lnTo>
                    <a:pt x="132387" y="190252"/>
                  </a:lnTo>
                  <a:lnTo>
                    <a:pt x="132394" y="190797"/>
                  </a:lnTo>
                  <a:lnTo>
                    <a:pt x="132590" y="191613"/>
                  </a:lnTo>
                  <a:lnTo>
                    <a:pt x="132866" y="192237"/>
                  </a:lnTo>
                  <a:lnTo>
                    <a:pt x="133550" y="193559"/>
                  </a:lnTo>
                  <a:lnTo>
                    <a:pt x="134143" y="194321"/>
                  </a:lnTo>
                  <a:lnTo>
                    <a:pt x="134434" y="194835"/>
                  </a:lnTo>
                  <a:lnTo>
                    <a:pt x="134562" y="195158"/>
                  </a:lnTo>
                  <a:lnTo>
                    <a:pt x="134574" y="195365"/>
                  </a:lnTo>
                  <a:lnTo>
                    <a:pt x="134409" y="195897"/>
                  </a:lnTo>
                  <a:lnTo>
                    <a:pt x="134119" y="196210"/>
                  </a:lnTo>
                  <a:lnTo>
                    <a:pt x="133491" y="196219"/>
                  </a:lnTo>
                  <a:lnTo>
                    <a:pt x="132906" y="196558"/>
                  </a:lnTo>
                  <a:lnTo>
                    <a:pt x="132650" y="196874"/>
                  </a:lnTo>
                  <a:lnTo>
                    <a:pt x="132109" y="198025"/>
                  </a:lnTo>
                  <a:lnTo>
                    <a:pt x="131767" y="198540"/>
                  </a:lnTo>
                  <a:lnTo>
                    <a:pt x="131313" y="199028"/>
                  </a:lnTo>
                  <a:lnTo>
                    <a:pt x="131387" y="199603"/>
                  </a:lnTo>
                  <a:lnTo>
                    <a:pt x="131641" y="199965"/>
                  </a:lnTo>
                  <a:lnTo>
                    <a:pt x="132608" y="200799"/>
                  </a:lnTo>
                  <a:lnTo>
                    <a:pt x="133411" y="201883"/>
                  </a:lnTo>
                  <a:lnTo>
                    <a:pt x="133925" y="202448"/>
                  </a:lnTo>
                  <a:lnTo>
                    <a:pt x="134109" y="202804"/>
                  </a:lnTo>
                  <a:lnTo>
                    <a:pt x="134149" y="203036"/>
                  </a:lnTo>
                  <a:lnTo>
                    <a:pt x="134040" y="203471"/>
                  </a:lnTo>
                  <a:lnTo>
                    <a:pt x="134078" y="203702"/>
                  </a:lnTo>
                  <a:lnTo>
                    <a:pt x="134616" y="204734"/>
                  </a:lnTo>
                  <a:lnTo>
                    <a:pt x="135481" y="205222"/>
                  </a:lnTo>
                  <a:lnTo>
                    <a:pt x="136198" y="205523"/>
                  </a:lnTo>
                  <a:lnTo>
                    <a:pt x="136853" y="206175"/>
                  </a:lnTo>
                  <a:lnTo>
                    <a:pt x="137406" y="206187"/>
                  </a:lnTo>
                  <a:lnTo>
                    <a:pt x="138026" y="206752"/>
                  </a:lnTo>
                  <a:lnTo>
                    <a:pt x="139561" y="209679"/>
                  </a:lnTo>
                  <a:lnTo>
                    <a:pt x="139937" y="210176"/>
                  </a:lnTo>
                  <a:lnTo>
                    <a:pt x="141000" y="210956"/>
                  </a:lnTo>
                  <a:lnTo>
                    <a:pt x="142944" y="212026"/>
                  </a:lnTo>
                  <a:lnTo>
                    <a:pt x="144413" y="213017"/>
                  </a:lnTo>
                  <a:lnTo>
                    <a:pt x="146504" y="214618"/>
                  </a:lnTo>
                  <a:lnTo>
                    <a:pt x="148305" y="215284"/>
                  </a:lnTo>
                  <a:lnTo>
                    <a:pt x="148744" y="215700"/>
                  </a:lnTo>
                  <a:lnTo>
                    <a:pt x="149398" y="216697"/>
                  </a:lnTo>
                  <a:lnTo>
                    <a:pt x="149630" y="217388"/>
                  </a:lnTo>
                  <a:lnTo>
                    <a:pt x="149419" y="217530"/>
                  </a:lnTo>
                  <a:lnTo>
                    <a:pt x="148807" y="216266"/>
                  </a:lnTo>
                  <a:lnTo>
                    <a:pt x="148552" y="215956"/>
                  </a:lnTo>
                  <a:lnTo>
                    <a:pt x="148221" y="215698"/>
                  </a:lnTo>
                  <a:lnTo>
                    <a:pt x="147808" y="215571"/>
                  </a:lnTo>
                  <a:lnTo>
                    <a:pt x="146121" y="215841"/>
                  </a:lnTo>
                  <a:lnTo>
                    <a:pt x="145802" y="215794"/>
                  </a:lnTo>
                  <a:lnTo>
                    <a:pt x="144940" y="214930"/>
                  </a:lnTo>
                  <a:lnTo>
                    <a:pt x="144685" y="214581"/>
                  </a:lnTo>
                  <a:lnTo>
                    <a:pt x="144455" y="214103"/>
                  </a:lnTo>
                  <a:lnTo>
                    <a:pt x="144121" y="213725"/>
                  </a:lnTo>
                  <a:lnTo>
                    <a:pt x="143800" y="213497"/>
                  </a:lnTo>
                  <a:lnTo>
                    <a:pt x="142963" y="213369"/>
                  </a:lnTo>
                  <a:lnTo>
                    <a:pt x="142645" y="213208"/>
                  </a:lnTo>
                  <a:lnTo>
                    <a:pt x="141361" y="211827"/>
                  </a:lnTo>
                  <a:lnTo>
                    <a:pt x="141153" y="211718"/>
                  </a:lnTo>
                  <a:lnTo>
                    <a:pt x="141004" y="212884"/>
                  </a:lnTo>
                  <a:lnTo>
                    <a:pt x="141133" y="213409"/>
                  </a:lnTo>
                  <a:lnTo>
                    <a:pt x="141225" y="212657"/>
                  </a:lnTo>
                  <a:lnTo>
                    <a:pt x="141376" y="212661"/>
                  </a:lnTo>
                  <a:lnTo>
                    <a:pt x="143149" y="213587"/>
                  </a:lnTo>
                  <a:lnTo>
                    <a:pt x="144293" y="214298"/>
                  </a:lnTo>
                  <a:lnTo>
                    <a:pt x="145003" y="215105"/>
                  </a:lnTo>
                  <a:lnTo>
                    <a:pt x="145197" y="215431"/>
                  </a:lnTo>
                  <a:lnTo>
                    <a:pt x="145223" y="215734"/>
                  </a:lnTo>
                  <a:lnTo>
                    <a:pt x="144702" y="215973"/>
                  </a:lnTo>
                  <a:lnTo>
                    <a:pt x="143140" y="217257"/>
                  </a:lnTo>
                  <a:lnTo>
                    <a:pt x="142647" y="218540"/>
                  </a:lnTo>
                  <a:lnTo>
                    <a:pt x="142671" y="219532"/>
                  </a:lnTo>
                  <a:lnTo>
                    <a:pt x="143126" y="219584"/>
                  </a:lnTo>
                  <a:lnTo>
                    <a:pt x="143924" y="219930"/>
                  </a:lnTo>
                  <a:lnTo>
                    <a:pt x="143616" y="221069"/>
                  </a:lnTo>
                  <a:lnTo>
                    <a:pt x="143563" y="222425"/>
                  </a:lnTo>
                  <a:lnTo>
                    <a:pt x="144358" y="222569"/>
                  </a:lnTo>
                  <a:lnTo>
                    <a:pt x="145174" y="222613"/>
                  </a:lnTo>
                  <a:lnTo>
                    <a:pt x="145681" y="222449"/>
                  </a:lnTo>
                  <a:lnTo>
                    <a:pt x="145860" y="223064"/>
                  </a:lnTo>
                  <a:lnTo>
                    <a:pt x="144800" y="223775"/>
                  </a:lnTo>
                  <a:lnTo>
                    <a:pt x="144281" y="223682"/>
                  </a:lnTo>
                  <a:lnTo>
                    <a:pt x="144065" y="223507"/>
                  </a:lnTo>
                  <a:lnTo>
                    <a:pt x="143947" y="223302"/>
                  </a:lnTo>
                  <a:lnTo>
                    <a:pt x="143646" y="223422"/>
                  </a:lnTo>
                  <a:lnTo>
                    <a:pt x="143242" y="223760"/>
                  </a:lnTo>
                  <a:lnTo>
                    <a:pt x="143197" y="224577"/>
                  </a:lnTo>
                  <a:lnTo>
                    <a:pt x="142963" y="225182"/>
                  </a:lnTo>
                  <a:lnTo>
                    <a:pt x="142126" y="226501"/>
                  </a:lnTo>
                  <a:lnTo>
                    <a:pt x="142721" y="226798"/>
                  </a:lnTo>
                  <a:lnTo>
                    <a:pt x="143287" y="227330"/>
                  </a:lnTo>
                  <a:lnTo>
                    <a:pt x="143453" y="228864"/>
                  </a:lnTo>
                  <a:lnTo>
                    <a:pt x="143534" y="230789"/>
                  </a:lnTo>
                  <a:lnTo>
                    <a:pt x="142884" y="231094"/>
                  </a:lnTo>
                  <a:lnTo>
                    <a:pt x="142444" y="231187"/>
                  </a:lnTo>
                  <a:lnTo>
                    <a:pt x="142036" y="231426"/>
                  </a:lnTo>
                  <a:lnTo>
                    <a:pt x="141912" y="231672"/>
                  </a:lnTo>
                  <a:lnTo>
                    <a:pt x="140907" y="231652"/>
                  </a:lnTo>
                  <a:lnTo>
                    <a:pt x="140410" y="231642"/>
                  </a:lnTo>
                  <a:lnTo>
                    <a:pt x="139784" y="231629"/>
                  </a:lnTo>
                  <a:lnTo>
                    <a:pt x="137407" y="231582"/>
                  </a:lnTo>
                  <a:lnTo>
                    <a:pt x="134940" y="231533"/>
                  </a:lnTo>
                  <a:lnTo>
                    <a:pt x="134068" y="231529"/>
                  </a:lnTo>
                  <a:lnTo>
                    <a:pt x="132567" y="231533"/>
                  </a:lnTo>
                  <a:lnTo>
                    <a:pt x="127027" y="231547"/>
                  </a:lnTo>
                  <a:lnTo>
                    <a:pt x="122630" y="231559"/>
                  </a:lnTo>
                  <a:lnTo>
                    <a:pt x="121719" y="231579"/>
                  </a:lnTo>
                  <a:lnTo>
                    <a:pt x="117722" y="231581"/>
                  </a:lnTo>
                  <a:lnTo>
                    <a:pt x="105800" y="231549"/>
                  </a:lnTo>
                  <a:lnTo>
                    <a:pt x="102299" y="231539"/>
                  </a:lnTo>
                  <a:lnTo>
                    <a:pt x="101840" y="231536"/>
                  </a:lnTo>
                  <a:lnTo>
                    <a:pt x="100387" y="231526"/>
                  </a:lnTo>
                  <a:lnTo>
                    <a:pt x="98825" y="231522"/>
                  </a:lnTo>
                  <a:lnTo>
                    <a:pt x="95887" y="231512"/>
                  </a:lnTo>
                  <a:lnTo>
                    <a:pt x="95158" y="231510"/>
                  </a:lnTo>
                  <a:lnTo>
                    <a:pt x="94998" y="231515"/>
                  </a:lnTo>
                  <a:lnTo>
                    <a:pt x="90677" y="231535"/>
                  </a:lnTo>
                  <a:lnTo>
                    <a:pt x="84958" y="231561"/>
                  </a:lnTo>
                  <a:lnTo>
                    <a:pt x="76888" y="231597"/>
                  </a:lnTo>
                  <a:lnTo>
                    <a:pt x="75198" y="231605"/>
                  </a:lnTo>
                  <a:lnTo>
                    <a:pt x="75024" y="231611"/>
                  </a:lnTo>
                  <a:lnTo>
                    <a:pt x="74227" y="231593"/>
                  </a:lnTo>
                  <a:lnTo>
                    <a:pt x="73489" y="231577"/>
                  </a:lnTo>
                  <a:lnTo>
                    <a:pt x="68216" y="231593"/>
                  </a:lnTo>
                  <a:lnTo>
                    <a:pt x="64226" y="231601"/>
                  </a:lnTo>
                  <a:lnTo>
                    <a:pt x="63589" y="231610"/>
                  </a:lnTo>
                  <a:lnTo>
                    <a:pt x="63036" y="231618"/>
                  </a:lnTo>
                  <a:lnTo>
                    <a:pt x="59013" y="231675"/>
                  </a:lnTo>
                  <a:lnTo>
                    <a:pt x="46895" y="231669"/>
                  </a:lnTo>
                  <a:lnTo>
                    <a:pt x="40945" y="231666"/>
                  </a:lnTo>
                  <a:lnTo>
                    <a:pt x="39453" y="231665"/>
                  </a:lnTo>
                  <a:lnTo>
                    <a:pt x="36176" y="231663"/>
                  </a:lnTo>
                  <a:lnTo>
                    <a:pt x="33608" y="231666"/>
                  </a:lnTo>
                  <a:lnTo>
                    <a:pt x="26279" y="231731"/>
                  </a:lnTo>
                  <a:lnTo>
                    <a:pt x="25233" y="231740"/>
                  </a:lnTo>
                  <a:lnTo>
                    <a:pt x="24314" y="231732"/>
                  </a:lnTo>
                  <a:lnTo>
                    <a:pt x="24244" y="231170"/>
                  </a:lnTo>
                  <a:lnTo>
                    <a:pt x="24245" y="229336"/>
                  </a:lnTo>
                  <a:lnTo>
                    <a:pt x="24161" y="229081"/>
                  </a:lnTo>
                  <a:lnTo>
                    <a:pt x="23827" y="228766"/>
                  </a:lnTo>
                  <a:lnTo>
                    <a:pt x="22307" y="227907"/>
                  </a:lnTo>
                  <a:lnTo>
                    <a:pt x="21848" y="227798"/>
                  </a:lnTo>
                  <a:lnTo>
                    <a:pt x="21599" y="227880"/>
                  </a:lnTo>
                  <a:lnTo>
                    <a:pt x="21386" y="228098"/>
                  </a:lnTo>
                  <a:lnTo>
                    <a:pt x="20849" y="229152"/>
                  </a:lnTo>
                  <a:lnTo>
                    <a:pt x="19701" y="230499"/>
                  </a:lnTo>
                  <a:lnTo>
                    <a:pt x="19003" y="230622"/>
                  </a:lnTo>
                  <a:lnTo>
                    <a:pt x="18507" y="230607"/>
                  </a:lnTo>
                  <a:lnTo>
                    <a:pt x="18165" y="230492"/>
                  </a:lnTo>
                  <a:lnTo>
                    <a:pt x="17298" y="229970"/>
                  </a:lnTo>
                  <a:lnTo>
                    <a:pt x="16865" y="229858"/>
                  </a:lnTo>
                  <a:lnTo>
                    <a:pt x="16380" y="229888"/>
                  </a:lnTo>
                  <a:lnTo>
                    <a:pt x="15895" y="229974"/>
                  </a:lnTo>
                  <a:lnTo>
                    <a:pt x="14741" y="230637"/>
                  </a:lnTo>
                  <a:lnTo>
                    <a:pt x="13819" y="230894"/>
                  </a:lnTo>
                  <a:lnTo>
                    <a:pt x="13280" y="231230"/>
                  </a:lnTo>
                  <a:lnTo>
                    <a:pt x="12863" y="231637"/>
                  </a:lnTo>
                  <a:lnTo>
                    <a:pt x="12624" y="231635"/>
                  </a:lnTo>
                  <a:lnTo>
                    <a:pt x="6229" y="231582"/>
                  </a:lnTo>
                  <a:lnTo>
                    <a:pt x="5935" y="231580"/>
                  </a:lnTo>
                  <a:lnTo>
                    <a:pt x="5991" y="231307"/>
                  </a:lnTo>
                  <a:lnTo>
                    <a:pt x="6844" y="231010"/>
                  </a:lnTo>
                  <a:lnTo>
                    <a:pt x="8351" y="230260"/>
                  </a:lnTo>
                  <a:lnTo>
                    <a:pt x="8429" y="229491"/>
                  </a:lnTo>
                  <a:lnTo>
                    <a:pt x="9072" y="228468"/>
                  </a:lnTo>
                  <a:lnTo>
                    <a:pt x="10816" y="226140"/>
                  </a:lnTo>
                  <a:lnTo>
                    <a:pt x="10931" y="225174"/>
                  </a:lnTo>
                  <a:lnTo>
                    <a:pt x="10840" y="223602"/>
                  </a:lnTo>
                  <a:lnTo>
                    <a:pt x="11580" y="223645"/>
                  </a:lnTo>
                  <a:lnTo>
                    <a:pt x="11650" y="221485"/>
                  </a:lnTo>
                  <a:lnTo>
                    <a:pt x="11501" y="220017"/>
                  </a:lnTo>
                  <a:lnTo>
                    <a:pt x="11340" y="219335"/>
                  </a:lnTo>
                  <a:lnTo>
                    <a:pt x="11375" y="218604"/>
                  </a:lnTo>
                  <a:lnTo>
                    <a:pt x="11837" y="218265"/>
                  </a:lnTo>
                  <a:lnTo>
                    <a:pt x="12643" y="218380"/>
                  </a:lnTo>
                  <a:lnTo>
                    <a:pt x="12987" y="217955"/>
                  </a:lnTo>
                  <a:lnTo>
                    <a:pt x="12904" y="217569"/>
                  </a:lnTo>
                  <a:lnTo>
                    <a:pt x="12446" y="217124"/>
                  </a:lnTo>
                  <a:lnTo>
                    <a:pt x="12313" y="216115"/>
                  </a:lnTo>
                  <a:lnTo>
                    <a:pt x="12504" y="215866"/>
                  </a:lnTo>
                  <a:lnTo>
                    <a:pt x="12710" y="215031"/>
                  </a:lnTo>
                  <a:lnTo>
                    <a:pt x="12110" y="214845"/>
                  </a:lnTo>
                  <a:lnTo>
                    <a:pt x="11404" y="214801"/>
                  </a:lnTo>
                  <a:lnTo>
                    <a:pt x="11047" y="213636"/>
                  </a:lnTo>
                  <a:lnTo>
                    <a:pt x="10811" y="213126"/>
                  </a:lnTo>
                  <a:lnTo>
                    <a:pt x="10810" y="212422"/>
                  </a:lnTo>
                  <a:lnTo>
                    <a:pt x="10893" y="212050"/>
                  </a:lnTo>
                  <a:lnTo>
                    <a:pt x="11038" y="211871"/>
                  </a:lnTo>
                  <a:lnTo>
                    <a:pt x="11355" y="211796"/>
                  </a:lnTo>
                  <a:lnTo>
                    <a:pt x="10986" y="210995"/>
                  </a:lnTo>
                  <a:lnTo>
                    <a:pt x="10688" y="210549"/>
                  </a:lnTo>
                  <a:lnTo>
                    <a:pt x="10404" y="210430"/>
                  </a:lnTo>
                  <a:lnTo>
                    <a:pt x="10387" y="211249"/>
                  </a:lnTo>
                  <a:lnTo>
                    <a:pt x="10578" y="211569"/>
                  </a:lnTo>
                  <a:lnTo>
                    <a:pt x="10628" y="211847"/>
                  </a:lnTo>
                  <a:lnTo>
                    <a:pt x="10287" y="212299"/>
                  </a:lnTo>
                  <a:lnTo>
                    <a:pt x="9265" y="211785"/>
                  </a:lnTo>
                  <a:lnTo>
                    <a:pt x="9022" y="211829"/>
                  </a:lnTo>
                  <a:lnTo>
                    <a:pt x="8393" y="211557"/>
                  </a:lnTo>
                  <a:lnTo>
                    <a:pt x="8309" y="210336"/>
                  </a:lnTo>
                  <a:lnTo>
                    <a:pt x="8026" y="210116"/>
                  </a:lnTo>
                  <a:lnTo>
                    <a:pt x="7863" y="209902"/>
                  </a:lnTo>
                  <a:lnTo>
                    <a:pt x="7776" y="209654"/>
                  </a:lnTo>
                  <a:lnTo>
                    <a:pt x="8490" y="208571"/>
                  </a:lnTo>
                  <a:lnTo>
                    <a:pt x="8888" y="208228"/>
                  </a:lnTo>
                  <a:lnTo>
                    <a:pt x="9102" y="207871"/>
                  </a:lnTo>
                  <a:lnTo>
                    <a:pt x="9257" y="207108"/>
                  </a:lnTo>
                  <a:lnTo>
                    <a:pt x="9437" y="206776"/>
                  </a:lnTo>
                  <a:lnTo>
                    <a:pt x="10459" y="207533"/>
                  </a:lnTo>
                  <a:lnTo>
                    <a:pt x="11209" y="207923"/>
                  </a:lnTo>
                  <a:lnTo>
                    <a:pt x="12246" y="207531"/>
                  </a:lnTo>
                  <a:lnTo>
                    <a:pt x="12658" y="207028"/>
                  </a:lnTo>
                  <a:lnTo>
                    <a:pt x="13008" y="206794"/>
                  </a:lnTo>
                  <a:lnTo>
                    <a:pt x="13645" y="206753"/>
                  </a:lnTo>
                  <a:lnTo>
                    <a:pt x="14007" y="206462"/>
                  </a:lnTo>
                  <a:lnTo>
                    <a:pt x="13387" y="205267"/>
                  </a:lnTo>
                  <a:lnTo>
                    <a:pt x="12591" y="204269"/>
                  </a:lnTo>
                  <a:lnTo>
                    <a:pt x="12753" y="203833"/>
                  </a:lnTo>
                  <a:lnTo>
                    <a:pt x="12778" y="203558"/>
                  </a:lnTo>
                  <a:lnTo>
                    <a:pt x="12233" y="202500"/>
                  </a:lnTo>
                  <a:lnTo>
                    <a:pt x="11739" y="201927"/>
                  </a:lnTo>
                  <a:lnTo>
                    <a:pt x="11470" y="201749"/>
                  </a:lnTo>
                  <a:lnTo>
                    <a:pt x="11467" y="201607"/>
                  </a:lnTo>
                  <a:lnTo>
                    <a:pt x="11915" y="200735"/>
                  </a:lnTo>
                  <a:lnTo>
                    <a:pt x="11773" y="199357"/>
                  </a:lnTo>
                  <a:lnTo>
                    <a:pt x="11767" y="199045"/>
                  </a:lnTo>
                  <a:lnTo>
                    <a:pt x="11365" y="198364"/>
                  </a:lnTo>
                  <a:lnTo>
                    <a:pt x="10588" y="198051"/>
                  </a:lnTo>
                  <a:lnTo>
                    <a:pt x="9464" y="198088"/>
                  </a:lnTo>
                  <a:lnTo>
                    <a:pt x="9089" y="196960"/>
                  </a:lnTo>
                  <a:lnTo>
                    <a:pt x="8529" y="196323"/>
                  </a:lnTo>
                  <a:lnTo>
                    <a:pt x="7984" y="196170"/>
                  </a:lnTo>
                  <a:lnTo>
                    <a:pt x="7462" y="195388"/>
                  </a:lnTo>
                  <a:lnTo>
                    <a:pt x="7635" y="195067"/>
                  </a:lnTo>
                  <a:lnTo>
                    <a:pt x="7996" y="194945"/>
                  </a:lnTo>
                  <a:lnTo>
                    <a:pt x="8177" y="194151"/>
                  </a:lnTo>
                  <a:lnTo>
                    <a:pt x="8546" y="192986"/>
                  </a:lnTo>
                  <a:lnTo>
                    <a:pt x="8855" y="192551"/>
                  </a:lnTo>
                  <a:lnTo>
                    <a:pt x="9316" y="192223"/>
                  </a:lnTo>
                  <a:lnTo>
                    <a:pt x="9217" y="191977"/>
                  </a:lnTo>
                  <a:lnTo>
                    <a:pt x="8885" y="191664"/>
                  </a:lnTo>
                  <a:lnTo>
                    <a:pt x="7931" y="191589"/>
                  </a:lnTo>
                  <a:lnTo>
                    <a:pt x="7356" y="191753"/>
                  </a:lnTo>
                  <a:lnTo>
                    <a:pt x="5952" y="191410"/>
                  </a:lnTo>
                  <a:lnTo>
                    <a:pt x="5337" y="191488"/>
                  </a:lnTo>
                  <a:lnTo>
                    <a:pt x="4378" y="191085"/>
                  </a:lnTo>
                  <a:lnTo>
                    <a:pt x="3306" y="190813"/>
                  </a:lnTo>
                  <a:lnTo>
                    <a:pt x="2650" y="190325"/>
                  </a:lnTo>
                  <a:lnTo>
                    <a:pt x="1434" y="190340"/>
                  </a:lnTo>
                  <a:lnTo>
                    <a:pt x="1146" y="190478"/>
                  </a:lnTo>
                  <a:lnTo>
                    <a:pt x="1084" y="190184"/>
                  </a:lnTo>
                  <a:lnTo>
                    <a:pt x="958" y="187618"/>
                  </a:lnTo>
                  <a:lnTo>
                    <a:pt x="704" y="186669"/>
                  </a:lnTo>
                  <a:lnTo>
                    <a:pt x="0" y="186241"/>
                  </a:lnTo>
                  <a:lnTo>
                    <a:pt x="0" y="186106"/>
                  </a:lnTo>
                  <a:lnTo>
                    <a:pt x="1202" y="185186"/>
                  </a:lnTo>
                  <a:lnTo>
                    <a:pt x="1461" y="185164"/>
                  </a:lnTo>
                  <a:lnTo>
                    <a:pt x="1628" y="185122"/>
                  </a:lnTo>
                  <a:lnTo>
                    <a:pt x="1810" y="184910"/>
                  </a:lnTo>
                  <a:lnTo>
                    <a:pt x="1965" y="184878"/>
                  </a:lnTo>
                  <a:lnTo>
                    <a:pt x="2379" y="184992"/>
                  </a:lnTo>
                  <a:lnTo>
                    <a:pt x="2430" y="185241"/>
                  </a:lnTo>
                  <a:lnTo>
                    <a:pt x="2616" y="185337"/>
                  </a:lnTo>
                  <a:lnTo>
                    <a:pt x="3502" y="184982"/>
                  </a:lnTo>
                  <a:lnTo>
                    <a:pt x="3938" y="184818"/>
                  </a:lnTo>
                  <a:lnTo>
                    <a:pt x="5060" y="184536"/>
                  </a:lnTo>
                  <a:lnTo>
                    <a:pt x="5590" y="184162"/>
                  </a:lnTo>
                  <a:lnTo>
                    <a:pt x="5749" y="184142"/>
                  </a:lnTo>
                  <a:lnTo>
                    <a:pt x="6147" y="183688"/>
                  </a:lnTo>
                  <a:lnTo>
                    <a:pt x="6186" y="183153"/>
                  </a:lnTo>
                  <a:lnTo>
                    <a:pt x="6290" y="182909"/>
                  </a:lnTo>
                  <a:lnTo>
                    <a:pt x="6857" y="182310"/>
                  </a:lnTo>
                  <a:lnTo>
                    <a:pt x="7135" y="181973"/>
                  </a:lnTo>
                  <a:lnTo>
                    <a:pt x="7713" y="181349"/>
                  </a:lnTo>
                  <a:lnTo>
                    <a:pt x="7766" y="181055"/>
                  </a:lnTo>
                  <a:lnTo>
                    <a:pt x="8025" y="180632"/>
                  </a:lnTo>
                  <a:lnTo>
                    <a:pt x="8400" y="180437"/>
                  </a:lnTo>
                  <a:lnTo>
                    <a:pt x="8618" y="179302"/>
                  </a:lnTo>
                  <a:lnTo>
                    <a:pt x="8877" y="177951"/>
                  </a:lnTo>
                  <a:lnTo>
                    <a:pt x="9082" y="176896"/>
                  </a:lnTo>
                  <a:lnTo>
                    <a:pt x="9174" y="176422"/>
                  </a:lnTo>
                  <a:lnTo>
                    <a:pt x="9543" y="176526"/>
                  </a:lnTo>
                  <a:lnTo>
                    <a:pt x="9713" y="176344"/>
                  </a:lnTo>
                  <a:lnTo>
                    <a:pt x="9643" y="175968"/>
                  </a:lnTo>
                  <a:lnTo>
                    <a:pt x="9739" y="175249"/>
                  </a:lnTo>
                  <a:lnTo>
                    <a:pt x="10382" y="173674"/>
                  </a:lnTo>
                  <a:lnTo>
                    <a:pt x="11428" y="173282"/>
                  </a:lnTo>
                  <a:lnTo>
                    <a:pt x="11752" y="171714"/>
                  </a:lnTo>
                  <a:lnTo>
                    <a:pt x="12106" y="171320"/>
                  </a:lnTo>
                  <a:lnTo>
                    <a:pt x="12243" y="171331"/>
                  </a:lnTo>
                  <a:lnTo>
                    <a:pt x="12427" y="171118"/>
                  </a:lnTo>
                  <a:lnTo>
                    <a:pt x="12339" y="170593"/>
                  </a:lnTo>
                  <a:lnTo>
                    <a:pt x="11947" y="170009"/>
                  </a:lnTo>
                  <a:lnTo>
                    <a:pt x="12058" y="169748"/>
                  </a:lnTo>
                  <a:lnTo>
                    <a:pt x="12973" y="169595"/>
                  </a:lnTo>
                  <a:lnTo>
                    <a:pt x="13733" y="169241"/>
                  </a:lnTo>
                  <a:lnTo>
                    <a:pt x="13781" y="169017"/>
                  </a:lnTo>
                  <a:lnTo>
                    <a:pt x="13430" y="168310"/>
                  </a:lnTo>
                  <a:lnTo>
                    <a:pt x="13500" y="168049"/>
                  </a:lnTo>
                  <a:lnTo>
                    <a:pt x="13799" y="167848"/>
                  </a:lnTo>
                  <a:lnTo>
                    <a:pt x="14431" y="167777"/>
                  </a:lnTo>
                  <a:lnTo>
                    <a:pt x="14714" y="167604"/>
                  </a:lnTo>
                  <a:lnTo>
                    <a:pt x="14918" y="167166"/>
                  </a:lnTo>
                  <a:lnTo>
                    <a:pt x="14837" y="167002"/>
                  </a:lnTo>
                  <a:lnTo>
                    <a:pt x="13943" y="166359"/>
                  </a:lnTo>
                  <a:lnTo>
                    <a:pt x="13684" y="165919"/>
                  </a:lnTo>
                  <a:lnTo>
                    <a:pt x="13662" y="165562"/>
                  </a:lnTo>
                  <a:lnTo>
                    <a:pt x="13991" y="165439"/>
                  </a:lnTo>
                  <a:lnTo>
                    <a:pt x="14216" y="165290"/>
                  </a:lnTo>
                  <a:lnTo>
                    <a:pt x="14899" y="165301"/>
                  </a:lnTo>
                  <a:lnTo>
                    <a:pt x="15084" y="165241"/>
                  </a:lnTo>
                  <a:lnTo>
                    <a:pt x="15335" y="164936"/>
                  </a:lnTo>
                  <a:lnTo>
                    <a:pt x="15608" y="164772"/>
                  </a:lnTo>
                  <a:lnTo>
                    <a:pt x="15870" y="164749"/>
                  </a:lnTo>
                  <a:lnTo>
                    <a:pt x="16036" y="164902"/>
                  </a:lnTo>
                  <a:lnTo>
                    <a:pt x="15974" y="165118"/>
                  </a:lnTo>
                  <a:lnTo>
                    <a:pt x="15730" y="165423"/>
                  </a:lnTo>
                  <a:lnTo>
                    <a:pt x="15682" y="165583"/>
                  </a:lnTo>
                  <a:lnTo>
                    <a:pt x="16048" y="166592"/>
                  </a:lnTo>
                  <a:lnTo>
                    <a:pt x="16923" y="167996"/>
                  </a:lnTo>
                  <a:lnTo>
                    <a:pt x="17964" y="169020"/>
                  </a:lnTo>
                  <a:lnTo>
                    <a:pt x="18270" y="169799"/>
                  </a:lnTo>
                  <a:lnTo>
                    <a:pt x="18724" y="169731"/>
                  </a:lnTo>
                  <a:lnTo>
                    <a:pt x="18640" y="169184"/>
                  </a:lnTo>
                  <a:lnTo>
                    <a:pt x="18791" y="168935"/>
                  </a:lnTo>
                  <a:lnTo>
                    <a:pt x="19921" y="168354"/>
                  </a:lnTo>
                  <a:lnTo>
                    <a:pt x="20253" y="168708"/>
                  </a:lnTo>
                  <a:lnTo>
                    <a:pt x="21593" y="168291"/>
                  </a:lnTo>
                  <a:lnTo>
                    <a:pt x="21715" y="167535"/>
                  </a:lnTo>
                  <a:lnTo>
                    <a:pt x="21317" y="167133"/>
                  </a:lnTo>
                  <a:lnTo>
                    <a:pt x="21236" y="166995"/>
                  </a:lnTo>
                  <a:lnTo>
                    <a:pt x="21250" y="166831"/>
                  </a:lnTo>
                  <a:lnTo>
                    <a:pt x="21435" y="166526"/>
                  </a:lnTo>
                  <a:lnTo>
                    <a:pt x="22015" y="166224"/>
                  </a:lnTo>
                  <a:lnTo>
                    <a:pt x="22152" y="165971"/>
                  </a:lnTo>
                  <a:lnTo>
                    <a:pt x="22163" y="165800"/>
                  </a:lnTo>
                  <a:lnTo>
                    <a:pt x="21945" y="165241"/>
                  </a:lnTo>
                  <a:lnTo>
                    <a:pt x="22045" y="165059"/>
                  </a:lnTo>
                  <a:lnTo>
                    <a:pt x="22259" y="165077"/>
                  </a:lnTo>
                  <a:lnTo>
                    <a:pt x="22779" y="165346"/>
                  </a:lnTo>
                  <a:lnTo>
                    <a:pt x="23481" y="165770"/>
                  </a:lnTo>
                  <a:lnTo>
                    <a:pt x="23725" y="166001"/>
                  </a:lnTo>
                  <a:lnTo>
                    <a:pt x="23869" y="165908"/>
                  </a:lnTo>
                  <a:lnTo>
                    <a:pt x="24301" y="165363"/>
                  </a:lnTo>
                  <a:lnTo>
                    <a:pt x="25984" y="166222"/>
                  </a:lnTo>
                  <a:lnTo>
                    <a:pt x="26643" y="166302"/>
                  </a:lnTo>
                  <a:lnTo>
                    <a:pt x="28248" y="166052"/>
                  </a:lnTo>
                  <a:lnTo>
                    <a:pt x="28883" y="165953"/>
                  </a:lnTo>
                  <a:lnTo>
                    <a:pt x="30578" y="165982"/>
                  </a:lnTo>
                  <a:lnTo>
                    <a:pt x="30061" y="165074"/>
                  </a:lnTo>
                  <a:lnTo>
                    <a:pt x="30164" y="164444"/>
                  </a:lnTo>
                  <a:lnTo>
                    <a:pt x="29728" y="163540"/>
                  </a:lnTo>
                  <a:lnTo>
                    <a:pt x="29702" y="163160"/>
                  </a:lnTo>
                  <a:lnTo>
                    <a:pt x="29764" y="162996"/>
                  </a:lnTo>
                  <a:lnTo>
                    <a:pt x="30155" y="162448"/>
                  </a:lnTo>
                  <a:lnTo>
                    <a:pt x="30370" y="162597"/>
                  </a:lnTo>
                  <a:lnTo>
                    <a:pt x="30499" y="163003"/>
                  </a:lnTo>
                  <a:lnTo>
                    <a:pt x="30666" y="163234"/>
                  </a:lnTo>
                  <a:lnTo>
                    <a:pt x="30957" y="163253"/>
                  </a:lnTo>
                  <a:lnTo>
                    <a:pt x="31220" y="163495"/>
                  </a:lnTo>
                  <a:lnTo>
                    <a:pt x="31290" y="163867"/>
                  </a:lnTo>
                  <a:lnTo>
                    <a:pt x="31456" y="163967"/>
                  </a:lnTo>
                  <a:lnTo>
                    <a:pt x="32132" y="163982"/>
                  </a:lnTo>
                  <a:lnTo>
                    <a:pt x="32453" y="163565"/>
                  </a:lnTo>
                  <a:lnTo>
                    <a:pt x="32523" y="163189"/>
                  </a:lnTo>
                  <a:lnTo>
                    <a:pt x="32730" y="163003"/>
                  </a:lnTo>
                  <a:lnTo>
                    <a:pt x="33101" y="163285"/>
                  </a:lnTo>
                  <a:lnTo>
                    <a:pt x="33234" y="163604"/>
                  </a:lnTo>
                  <a:lnTo>
                    <a:pt x="33399" y="163788"/>
                  </a:lnTo>
                  <a:lnTo>
                    <a:pt x="33951" y="163734"/>
                  </a:lnTo>
                  <a:lnTo>
                    <a:pt x="33303" y="163487"/>
                  </a:lnTo>
                  <a:lnTo>
                    <a:pt x="33410" y="163144"/>
                  </a:lnTo>
                  <a:lnTo>
                    <a:pt x="33377" y="162612"/>
                  </a:lnTo>
                  <a:lnTo>
                    <a:pt x="33262" y="162407"/>
                  </a:lnTo>
                  <a:lnTo>
                    <a:pt x="33314" y="161901"/>
                  </a:lnTo>
                  <a:lnTo>
                    <a:pt x="33251" y="161729"/>
                  </a:lnTo>
                  <a:lnTo>
                    <a:pt x="33037" y="161483"/>
                  </a:lnTo>
                  <a:lnTo>
                    <a:pt x="32996" y="161297"/>
                  </a:lnTo>
                  <a:lnTo>
                    <a:pt x="33262" y="160594"/>
                  </a:lnTo>
                  <a:lnTo>
                    <a:pt x="33040" y="160430"/>
                  </a:lnTo>
                  <a:lnTo>
                    <a:pt x="32900" y="160508"/>
                  </a:lnTo>
                  <a:lnTo>
                    <a:pt x="32508" y="160396"/>
                  </a:lnTo>
                  <a:lnTo>
                    <a:pt x="31854" y="160001"/>
                  </a:lnTo>
                  <a:lnTo>
                    <a:pt x="31466" y="160001"/>
                  </a:lnTo>
                  <a:lnTo>
                    <a:pt x="31755" y="159685"/>
                  </a:lnTo>
                  <a:lnTo>
                    <a:pt x="31710" y="159279"/>
                  </a:lnTo>
                  <a:lnTo>
                    <a:pt x="31909" y="158896"/>
                  </a:lnTo>
                  <a:lnTo>
                    <a:pt x="31969" y="158538"/>
                  </a:lnTo>
                  <a:lnTo>
                    <a:pt x="31813" y="158240"/>
                  </a:lnTo>
                  <a:lnTo>
                    <a:pt x="31429" y="158170"/>
                  </a:lnTo>
                  <a:lnTo>
                    <a:pt x="31385" y="157913"/>
                  </a:lnTo>
                  <a:lnTo>
                    <a:pt x="31481" y="157667"/>
                  </a:lnTo>
                  <a:lnTo>
                    <a:pt x="31968" y="157350"/>
                  </a:lnTo>
                  <a:lnTo>
                    <a:pt x="32227" y="157075"/>
                  </a:lnTo>
                  <a:lnTo>
                    <a:pt x="32282" y="156879"/>
                  </a:lnTo>
                  <a:lnTo>
                    <a:pt x="32019" y="156600"/>
                  </a:lnTo>
                  <a:lnTo>
                    <a:pt x="31949" y="155997"/>
                  </a:lnTo>
                  <a:lnTo>
                    <a:pt x="32577" y="155055"/>
                  </a:lnTo>
                  <a:lnTo>
                    <a:pt x="32784" y="154630"/>
                  </a:lnTo>
                  <a:lnTo>
                    <a:pt x="33309" y="154734"/>
                  </a:lnTo>
                  <a:lnTo>
                    <a:pt x="33516" y="154686"/>
                  </a:lnTo>
                  <a:lnTo>
                    <a:pt x="33985" y="154198"/>
                  </a:lnTo>
                  <a:lnTo>
                    <a:pt x="34580" y="153070"/>
                  </a:lnTo>
                  <a:lnTo>
                    <a:pt x="35050" y="152657"/>
                  </a:lnTo>
                  <a:lnTo>
                    <a:pt x="35390" y="152195"/>
                  </a:lnTo>
                  <a:lnTo>
                    <a:pt x="35486" y="151577"/>
                  </a:lnTo>
                  <a:lnTo>
                    <a:pt x="35837" y="151026"/>
                  </a:lnTo>
                  <a:lnTo>
                    <a:pt x="35686" y="150694"/>
                  </a:lnTo>
                  <a:lnTo>
                    <a:pt x="35272" y="150117"/>
                  </a:lnTo>
                  <a:lnTo>
                    <a:pt x="35316" y="149521"/>
                  </a:lnTo>
                  <a:lnTo>
                    <a:pt x="34950" y="149149"/>
                  </a:lnTo>
                  <a:lnTo>
                    <a:pt x="35179" y="148524"/>
                  </a:lnTo>
                  <a:lnTo>
                    <a:pt x="35390" y="148468"/>
                  </a:lnTo>
                  <a:lnTo>
                    <a:pt x="35871" y="148829"/>
                  </a:lnTo>
                  <a:lnTo>
                    <a:pt x="36078" y="148870"/>
                  </a:lnTo>
                  <a:lnTo>
                    <a:pt x="36507" y="148222"/>
                  </a:lnTo>
                  <a:lnTo>
                    <a:pt x="36359" y="147623"/>
                  </a:lnTo>
                  <a:lnTo>
                    <a:pt x="36559" y="147410"/>
                  </a:lnTo>
                  <a:lnTo>
                    <a:pt x="36862" y="147478"/>
                  </a:lnTo>
                  <a:lnTo>
                    <a:pt x="36628" y="147098"/>
                  </a:lnTo>
                  <a:lnTo>
                    <a:pt x="35329" y="147203"/>
                  </a:lnTo>
                  <a:lnTo>
                    <a:pt x="34951" y="147383"/>
                  </a:lnTo>
                  <a:lnTo>
                    <a:pt x="34370" y="147825"/>
                  </a:lnTo>
                  <a:lnTo>
                    <a:pt x="34082" y="147936"/>
                  </a:lnTo>
                  <a:lnTo>
                    <a:pt x="32929" y="147993"/>
                  </a:lnTo>
                  <a:lnTo>
                    <a:pt x="32493" y="147891"/>
                  </a:lnTo>
                  <a:lnTo>
                    <a:pt x="31864" y="147477"/>
                  </a:lnTo>
                  <a:lnTo>
                    <a:pt x="30001" y="146785"/>
                  </a:lnTo>
                  <a:lnTo>
                    <a:pt x="30255" y="145867"/>
                  </a:lnTo>
                  <a:lnTo>
                    <a:pt x="30102" y="145528"/>
                  </a:lnTo>
                  <a:lnTo>
                    <a:pt x="29882" y="145266"/>
                  </a:lnTo>
                  <a:lnTo>
                    <a:pt x="30905" y="144860"/>
                  </a:lnTo>
                  <a:lnTo>
                    <a:pt x="30977" y="144205"/>
                  </a:lnTo>
                  <a:lnTo>
                    <a:pt x="30796" y="143817"/>
                  </a:lnTo>
                  <a:lnTo>
                    <a:pt x="30753" y="143577"/>
                  </a:lnTo>
                  <a:lnTo>
                    <a:pt x="30902" y="143887"/>
                  </a:lnTo>
                  <a:lnTo>
                    <a:pt x="31537" y="143842"/>
                  </a:lnTo>
                  <a:lnTo>
                    <a:pt x="31791" y="143746"/>
                  </a:lnTo>
                  <a:lnTo>
                    <a:pt x="31946" y="143359"/>
                  </a:lnTo>
                  <a:lnTo>
                    <a:pt x="32242" y="143028"/>
                  </a:lnTo>
                  <a:lnTo>
                    <a:pt x="32842" y="142577"/>
                  </a:lnTo>
                  <a:lnTo>
                    <a:pt x="33840" y="142395"/>
                  </a:lnTo>
                  <a:lnTo>
                    <a:pt x="33954" y="142242"/>
                  </a:lnTo>
                  <a:lnTo>
                    <a:pt x="34159" y="141694"/>
                  </a:lnTo>
                  <a:lnTo>
                    <a:pt x="34222" y="141348"/>
                  </a:lnTo>
                  <a:lnTo>
                    <a:pt x="33518" y="140224"/>
                  </a:lnTo>
                  <a:lnTo>
                    <a:pt x="32423" y="139561"/>
                  </a:lnTo>
                  <a:lnTo>
                    <a:pt x="32238" y="139561"/>
                  </a:lnTo>
                  <a:lnTo>
                    <a:pt x="32001" y="139717"/>
                  </a:lnTo>
                  <a:lnTo>
                    <a:pt x="31783" y="139937"/>
                  </a:lnTo>
                  <a:lnTo>
                    <a:pt x="31694" y="140220"/>
                  </a:lnTo>
                  <a:lnTo>
                    <a:pt x="31517" y="140291"/>
                  </a:lnTo>
                  <a:lnTo>
                    <a:pt x="30878" y="140171"/>
                  </a:lnTo>
                  <a:lnTo>
                    <a:pt x="29715" y="139284"/>
                  </a:lnTo>
                  <a:lnTo>
                    <a:pt x="29889" y="138997"/>
                  </a:lnTo>
                  <a:lnTo>
                    <a:pt x="31201" y="137495"/>
                  </a:lnTo>
                  <a:lnTo>
                    <a:pt x="30975" y="137178"/>
                  </a:lnTo>
                  <a:lnTo>
                    <a:pt x="30957" y="136817"/>
                  </a:lnTo>
                  <a:lnTo>
                    <a:pt x="31893" y="135262"/>
                  </a:lnTo>
                  <a:lnTo>
                    <a:pt x="32281" y="135072"/>
                  </a:lnTo>
                  <a:lnTo>
                    <a:pt x="32670" y="135858"/>
                  </a:lnTo>
                  <a:lnTo>
                    <a:pt x="33047" y="135865"/>
                  </a:lnTo>
                  <a:lnTo>
                    <a:pt x="33407" y="136003"/>
                  </a:lnTo>
                  <a:lnTo>
                    <a:pt x="34477" y="136936"/>
                  </a:lnTo>
                  <a:lnTo>
                    <a:pt x="34828" y="136278"/>
                  </a:lnTo>
                  <a:lnTo>
                    <a:pt x="34813" y="136055"/>
                  </a:lnTo>
                  <a:lnTo>
                    <a:pt x="34991" y="135839"/>
                  </a:lnTo>
                  <a:lnTo>
                    <a:pt x="35161" y="135925"/>
                  </a:lnTo>
                  <a:lnTo>
                    <a:pt x="35328" y="136092"/>
                  </a:lnTo>
                  <a:lnTo>
                    <a:pt x="35585" y="136681"/>
                  </a:lnTo>
                  <a:lnTo>
                    <a:pt x="36798" y="137803"/>
                  </a:lnTo>
                  <a:lnTo>
                    <a:pt x="36972" y="137780"/>
                  </a:lnTo>
                  <a:lnTo>
                    <a:pt x="37418" y="137370"/>
                  </a:lnTo>
                  <a:lnTo>
                    <a:pt x="37253" y="137145"/>
                  </a:lnTo>
                  <a:lnTo>
                    <a:pt x="37130" y="136223"/>
                  </a:lnTo>
                  <a:lnTo>
                    <a:pt x="37260" y="135914"/>
                  </a:lnTo>
                  <a:lnTo>
                    <a:pt x="38726" y="136465"/>
                  </a:lnTo>
                  <a:lnTo>
                    <a:pt x="39052" y="136922"/>
                  </a:lnTo>
                  <a:lnTo>
                    <a:pt x="39625" y="136503"/>
                  </a:lnTo>
                  <a:lnTo>
                    <a:pt x="39484" y="136120"/>
                  </a:lnTo>
                  <a:lnTo>
                    <a:pt x="39281" y="135937"/>
                  </a:lnTo>
                  <a:lnTo>
                    <a:pt x="38644" y="135765"/>
                  </a:lnTo>
                  <a:lnTo>
                    <a:pt x="37775" y="134912"/>
                  </a:lnTo>
                  <a:lnTo>
                    <a:pt x="37242" y="134659"/>
                  </a:lnTo>
                  <a:lnTo>
                    <a:pt x="36727" y="134618"/>
                  </a:lnTo>
                  <a:lnTo>
                    <a:pt x="36242" y="134223"/>
                  </a:lnTo>
                  <a:lnTo>
                    <a:pt x="35480" y="133408"/>
                  </a:lnTo>
                  <a:lnTo>
                    <a:pt x="35084" y="131385"/>
                  </a:lnTo>
                  <a:lnTo>
                    <a:pt x="34817" y="130496"/>
                  </a:lnTo>
                  <a:lnTo>
                    <a:pt x="34817" y="130269"/>
                  </a:lnTo>
                  <a:lnTo>
                    <a:pt x="34884" y="129974"/>
                  </a:lnTo>
                  <a:lnTo>
                    <a:pt x="35258" y="129572"/>
                  </a:lnTo>
                  <a:lnTo>
                    <a:pt x="35506" y="128641"/>
                  </a:lnTo>
                  <a:lnTo>
                    <a:pt x="35810" y="127826"/>
                  </a:lnTo>
                  <a:lnTo>
                    <a:pt x="36817" y="127312"/>
                  </a:lnTo>
                  <a:lnTo>
                    <a:pt x="37602" y="127264"/>
                  </a:lnTo>
                  <a:lnTo>
                    <a:pt x="38054" y="127466"/>
                  </a:lnTo>
                  <a:lnTo>
                    <a:pt x="38421" y="128035"/>
                  </a:lnTo>
                  <a:lnTo>
                    <a:pt x="38517" y="128802"/>
                  </a:lnTo>
                  <a:lnTo>
                    <a:pt x="38676" y="129327"/>
                  </a:lnTo>
                  <a:lnTo>
                    <a:pt x="38968" y="130110"/>
                  </a:lnTo>
                  <a:lnTo>
                    <a:pt x="39222" y="130548"/>
                  </a:lnTo>
                  <a:lnTo>
                    <a:pt x="39668" y="130784"/>
                  </a:lnTo>
                  <a:lnTo>
                    <a:pt x="39850" y="130452"/>
                  </a:lnTo>
                  <a:lnTo>
                    <a:pt x="40282" y="130263"/>
                  </a:lnTo>
                  <a:lnTo>
                    <a:pt x="41286" y="131112"/>
                  </a:lnTo>
                  <a:lnTo>
                    <a:pt x="41423" y="131473"/>
                  </a:lnTo>
                  <a:lnTo>
                    <a:pt x="41500" y="131963"/>
                  </a:lnTo>
                  <a:lnTo>
                    <a:pt x="41912" y="131868"/>
                  </a:lnTo>
                  <a:lnTo>
                    <a:pt x="46001" y="123508"/>
                  </a:lnTo>
                  <a:lnTo>
                    <a:pt x="45711" y="123750"/>
                  </a:lnTo>
                  <a:lnTo>
                    <a:pt x="44744" y="123281"/>
                  </a:lnTo>
                  <a:lnTo>
                    <a:pt x="44206" y="122366"/>
                  </a:lnTo>
                  <a:lnTo>
                    <a:pt x="44136" y="122090"/>
                  </a:lnTo>
                  <a:lnTo>
                    <a:pt x="44302" y="121520"/>
                  </a:lnTo>
                  <a:lnTo>
                    <a:pt x="44502" y="121252"/>
                  </a:lnTo>
                  <a:lnTo>
                    <a:pt x="44531" y="120209"/>
                  </a:lnTo>
                  <a:lnTo>
                    <a:pt x="44438" y="119927"/>
                  </a:lnTo>
                  <a:lnTo>
                    <a:pt x="44004" y="119271"/>
                  </a:lnTo>
                  <a:lnTo>
                    <a:pt x="44319" y="119145"/>
                  </a:lnTo>
                  <a:lnTo>
                    <a:pt x="45064" y="118560"/>
                  </a:lnTo>
                  <a:lnTo>
                    <a:pt x="45397" y="117923"/>
                  </a:lnTo>
                  <a:lnTo>
                    <a:pt x="46046" y="117014"/>
                  </a:lnTo>
                  <a:lnTo>
                    <a:pt x="44871" y="117022"/>
                  </a:lnTo>
                  <a:lnTo>
                    <a:pt x="44574" y="116918"/>
                  </a:lnTo>
                  <a:lnTo>
                    <a:pt x="42432" y="115472"/>
                  </a:lnTo>
                  <a:lnTo>
                    <a:pt x="41717" y="114831"/>
                  </a:lnTo>
                  <a:lnTo>
                    <a:pt x="40661" y="114071"/>
                  </a:lnTo>
                  <a:lnTo>
                    <a:pt x="39857" y="113337"/>
                  </a:lnTo>
                  <a:lnTo>
                    <a:pt x="38128" y="114569"/>
                  </a:lnTo>
                  <a:lnTo>
                    <a:pt x="38128" y="115071"/>
                  </a:lnTo>
                  <a:lnTo>
                    <a:pt x="37646" y="115466"/>
                  </a:lnTo>
                  <a:lnTo>
                    <a:pt x="37457" y="115287"/>
                  </a:lnTo>
                  <a:lnTo>
                    <a:pt x="37190" y="115220"/>
                  </a:lnTo>
                  <a:lnTo>
                    <a:pt x="37004" y="115209"/>
                  </a:lnTo>
                  <a:lnTo>
                    <a:pt x="36797" y="115341"/>
                  </a:lnTo>
                  <a:lnTo>
                    <a:pt x="37360" y="116827"/>
                  </a:lnTo>
                  <a:lnTo>
                    <a:pt x="36936" y="117790"/>
                  </a:lnTo>
                  <a:lnTo>
                    <a:pt x="36518" y="118031"/>
                  </a:lnTo>
                  <a:lnTo>
                    <a:pt x="36074" y="118547"/>
                  </a:lnTo>
                  <a:lnTo>
                    <a:pt x="35959" y="118886"/>
                  </a:lnTo>
                  <a:lnTo>
                    <a:pt x="36807" y="120711"/>
                  </a:lnTo>
                  <a:lnTo>
                    <a:pt x="37122" y="121020"/>
                  </a:lnTo>
                  <a:lnTo>
                    <a:pt x="37322" y="121068"/>
                  </a:lnTo>
                  <a:lnTo>
                    <a:pt x="38049" y="121914"/>
                  </a:lnTo>
                  <a:lnTo>
                    <a:pt x="38230" y="122308"/>
                  </a:lnTo>
                  <a:lnTo>
                    <a:pt x="37430" y="122357"/>
                  </a:lnTo>
                  <a:lnTo>
                    <a:pt x="36603" y="122010"/>
                  </a:lnTo>
                  <a:lnTo>
                    <a:pt x="35918" y="122103"/>
                  </a:lnTo>
                  <a:lnTo>
                    <a:pt x="35173" y="122222"/>
                  </a:lnTo>
                  <a:lnTo>
                    <a:pt x="34758" y="122457"/>
                  </a:lnTo>
                  <a:lnTo>
                    <a:pt x="33995" y="122610"/>
                  </a:lnTo>
                  <a:lnTo>
                    <a:pt x="33357" y="122539"/>
                  </a:lnTo>
                  <a:lnTo>
                    <a:pt x="32724" y="122945"/>
                  </a:lnTo>
                  <a:lnTo>
                    <a:pt x="31708" y="123340"/>
                  </a:lnTo>
                  <a:lnTo>
                    <a:pt x="31141" y="122655"/>
                  </a:lnTo>
                  <a:lnTo>
                    <a:pt x="31059" y="121761"/>
                  </a:lnTo>
                  <a:lnTo>
                    <a:pt x="31133" y="121042"/>
                  </a:lnTo>
                  <a:lnTo>
                    <a:pt x="30759" y="120670"/>
                  </a:lnTo>
                  <a:lnTo>
                    <a:pt x="29910" y="121013"/>
                  </a:lnTo>
                  <a:lnTo>
                    <a:pt x="29392" y="121412"/>
                  </a:lnTo>
                  <a:lnTo>
                    <a:pt x="29055" y="121996"/>
                  </a:lnTo>
                  <a:lnTo>
                    <a:pt x="29025" y="122171"/>
                  </a:lnTo>
                  <a:lnTo>
                    <a:pt x="27110" y="123784"/>
                  </a:lnTo>
                  <a:lnTo>
                    <a:pt x="27118" y="124216"/>
                  </a:lnTo>
                  <a:lnTo>
                    <a:pt x="27507" y="124890"/>
                  </a:lnTo>
                  <a:lnTo>
                    <a:pt x="27722" y="125188"/>
                  </a:lnTo>
                  <a:lnTo>
                    <a:pt x="28226" y="125135"/>
                  </a:lnTo>
                  <a:lnTo>
                    <a:pt x="29032" y="126330"/>
                  </a:lnTo>
                  <a:lnTo>
                    <a:pt x="29138" y="126833"/>
                  </a:lnTo>
                  <a:lnTo>
                    <a:pt x="28357" y="126830"/>
                  </a:lnTo>
                  <a:lnTo>
                    <a:pt x="27812" y="127128"/>
                  </a:lnTo>
                  <a:lnTo>
                    <a:pt x="27127" y="127731"/>
                  </a:lnTo>
                  <a:lnTo>
                    <a:pt x="27128" y="128729"/>
                  </a:lnTo>
                  <a:lnTo>
                    <a:pt x="27506" y="129411"/>
                  </a:lnTo>
                  <a:lnTo>
                    <a:pt x="27610" y="129891"/>
                  </a:lnTo>
                  <a:lnTo>
                    <a:pt x="26914" y="129698"/>
                  </a:lnTo>
                  <a:lnTo>
                    <a:pt x="26777" y="129832"/>
                  </a:lnTo>
                  <a:lnTo>
                    <a:pt x="26836" y="130148"/>
                  </a:lnTo>
                  <a:lnTo>
                    <a:pt x="26072" y="130018"/>
                  </a:lnTo>
                  <a:lnTo>
                    <a:pt x="25873" y="129847"/>
                  </a:lnTo>
                  <a:lnTo>
                    <a:pt x="25599" y="129831"/>
                  </a:lnTo>
                  <a:lnTo>
                    <a:pt x="25065" y="130252"/>
                  </a:lnTo>
                  <a:lnTo>
                    <a:pt x="24525" y="129972"/>
                  </a:lnTo>
                  <a:lnTo>
                    <a:pt x="24243" y="130278"/>
                  </a:lnTo>
                  <a:lnTo>
                    <a:pt x="24343" y="130575"/>
                  </a:lnTo>
                  <a:lnTo>
                    <a:pt x="24279" y="131797"/>
                  </a:lnTo>
                  <a:lnTo>
                    <a:pt x="23975" y="133018"/>
                  </a:lnTo>
                  <a:lnTo>
                    <a:pt x="23519" y="133692"/>
                  </a:lnTo>
                  <a:lnTo>
                    <a:pt x="23379" y="133740"/>
                  </a:lnTo>
                  <a:lnTo>
                    <a:pt x="23112" y="133616"/>
                  </a:lnTo>
                  <a:lnTo>
                    <a:pt x="23564" y="132888"/>
                  </a:lnTo>
                  <a:lnTo>
                    <a:pt x="23627" y="132683"/>
                  </a:lnTo>
                  <a:lnTo>
                    <a:pt x="23587" y="132221"/>
                  </a:lnTo>
                  <a:lnTo>
                    <a:pt x="23457" y="131759"/>
                  </a:lnTo>
                  <a:lnTo>
                    <a:pt x="23124" y="131353"/>
                  </a:lnTo>
                  <a:lnTo>
                    <a:pt x="22457" y="131357"/>
                  </a:lnTo>
                  <a:lnTo>
                    <a:pt x="21806" y="131800"/>
                  </a:lnTo>
                  <a:lnTo>
                    <a:pt x="21709" y="131971"/>
                  </a:lnTo>
                  <a:lnTo>
                    <a:pt x="21221" y="131364"/>
                  </a:lnTo>
                  <a:lnTo>
                    <a:pt x="20658" y="131062"/>
                  </a:lnTo>
                  <a:lnTo>
                    <a:pt x="20328" y="130563"/>
                  </a:lnTo>
                  <a:lnTo>
                    <a:pt x="20343" y="130310"/>
                  </a:lnTo>
                  <a:lnTo>
                    <a:pt x="20221" y="130057"/>
                  </a:lnTo>
                  <a:lnTo>
                    <a:pt x="20018" y="129891"/>
                  </a:lnTo>
                  <a:lnTo>
                    <a:pt x="18855" y="129815"/>
                  </a:lnTo>
                  <a:lnTo>
                    <a:pt x="18466" y="129900"/>
                  </a:lnTo>
                  <a:lnTo>
                    <a:pt x="16685" y="131394"/>
                  </a:lnTo>
                  <a:lnTo>
                    <a:pt x="16281" y="132455"/>
                  </a:lnTo>
                  <a:lnTo>
                    <a:pt x="16333" y="132890"/>
                  </a:lnTo>
                  <a:lnTo>
                    <a:pt x="15637" y="133334"/>
                  </a:lnTo>
                  <a:lnTo>
                    <a:pt x="15252" y="133531"/>
                  </a:lnTo>
                  <a:lnTo>
                    <a:pt x="15037" y="133386"/>
                  </a:lnTo>
                  <a:lnTo>
                    <a:pt x="14656" y="132943"/>
                  </a:lnTo>
                  <a:lnTo>
                    <a:pt x="14726" y="132641"/>
                  </a:lnTo>
                  <a:lnTo>
                    <a:pt x="15063" y="132247"/>
                  </a:lnTo>
                  <a:lnTo>
                    <a:pt x="15418" y="131375"/>
                  </a:lnTo>
                  <a:lnTo>
                    <a:pt x="15492" y="130943"/>
                  </a:lnTo>
                  <a:lnTo>
                    <a:pt x="15444" y="130727"/>
                  </a:lnTo>
                  <a:lnTo>
                    <a:pt x="15192" y="130377"/>
                  </a:lnTo>
                  <a:lnTo>
                    <a:pt x="14792" y="129186"/>
                  </a:lnTo>
                  <a:lnTo>
                    <a:pt x="14806" y="128959"/>
                  </a:lnTo>
                  <a:lnTo>
                    <a:pt x="15019" y="128577"/>
                  </a:lnTo>
                  <a:lnTo>
                    <a:pt x="15173" y="128005"/>
                  </a:lnTo>
                  <a:lnTo>
                    <a:pt x="15093" y="127752"/>
                  </a:lnTo>
                  <a:lnTo>
                    <a:pt x="14744" y="127549"/>
                  </a:lnTo>
                  <a:lnTo>
                    <a:pt x="14535" y="127041"/>
                  </a:lnTo>
                  <a:lnTo>
                    <a:pt x="14628" y="126233"/>
                  </a:lnTo>
                  <a:lnTo>
                    <a:pt x="14987" y="126114"/>
                  </a:lnTo>
                  <a:lnTo>
                    <a:pt x="15743" y="125537"/>
                  </a:lnTo>
                  <a:lnTo>
                    <a:pt x="15865" y="125347"/>
                  </a:lnTo>
                  <a:lnTo>
                    <a:pt x="15924" y="125030"/>
                  </a:lnTo>
                  <a:lnTo>
                    <a:pt x="15768" y="124568"/>
                  </a:lnTo>
                  <a:lnTo>
                    <a:pt x="15728" y="124084"/>
                  </a:lnTo>
                  <a:lnTo>
                    <a:pt x="15976" y="123410"/>
                  </a:lnTo>
                  <a:lnTo>
                    <a:pt x="16005" y="123079"/>
                  </a:lnTo>
                  <a:lnTo>
                    <a:pt x="16005" y="121686"/>
                  </a:lnTo>
                  <a:lnTo>
                    <a:pt x="15935" y="121128"/>
                  </a:lnTo>
                  <a:lnTo>
                    <a:pt x="16483" y="119307"/>
                  </a:lnTo>
                  <a:lnTo>
                    <a:pt x="16664" y="119210"/>
                  </a:lnTo>
                  <a:lnTo>
                    <a:pt x="17261" y="119210"/>
                  </a:lnTo>
                  <a:lnTo>
                    <a:pt x="17391" y="119098"/>
                  </a:lnTo>
                  <a:lnTo>
                    <a:pt x="17395" y="117806"/>
                  </a:lnTo>
                  <a:lnTo>
                    <a:pt x="16879" y="116913"/>
                  </a:lnTo>
                  <a:lnTo>
                    <a:pt x="16397" y="116287"/>
                  </a:lnTo>
                  <a:lnTo>
                    <a:pt x="16274" y="115072"/>
                  </a:lnTo>
                  <a:lnTo>
                    <a:pt x="16415" y="114558"/>
                  </a:lnTo>
                  <a:lnTo>
                    <a:pt x="16396" y="114386"/>
                  </a:lnTo>
                  <a:lnTo>
                    <a:pt x="16240" y="114211"/>
                  </a:lnTo>
                  <a:lnTo>
                    <a:pt x="15209" y="113594"/>
                  </a:lnTo>
                  <a:lnTo>
                    <a:pt x="14331" y="113337"/>
                  </a:lnTo>
                  <a:lnTo>
                    <a:pt x="14178" y="113155"/>
                  </a:lnTo>
                  <a:lnTo>
                    <a:pt x="14178" y="112715"/>
                  </a:lnTo>
                  <a:lnTo>
                    <a:pt x="13804" y="112369"/>
                  </a:lnTo>
                  <a:lnTo>
                    <a:pt x="13492" y="112347"/>
                  </a:lnTo>
                  <a:lnTo>
                    <a:pt x="13014" y="112634"/>
                  </a:lnTo>
                  <a:lnTo>
                    <a:pt x="12083" y="112359"/>
                  </a:lnTo>
                  <a:lnTo>
                    <a:pt x="11689" y="112039"/>
                  </a:lnTo>
                  <a:lnTo>
                    <a:pt x="11622" y="111651"/>
                  </a:lnTo>
                  <a:lnTo>
                    <a:pt x="11852" y="111387"/>
                  </a:lnTo>
                  <a:lnTo>
                    <a:pt x="11644" y="111272"/>
                  </a:lnTo>
                  <a:lnTo>
                    <a:pt x="11485" y="111234"/>
                  </a:lnTo>
                  <a:lnTo>
                    <a:pt x="11241" y="111879"/>
                  </a:lnTo>
                  <a:lnTo>
                    <a:pt x="11051" y="112087"/>
                  </a:lnTo>
                  <a:lnTo>
                    <a:pt x="10458" y="112291"/>
                  </a:lnTo>
                  <a:lnTo>
                    <a:pt x="8983" y="111663"/>
                  </a:lnTo>
                  <a:lnTo>
                    <a:pt x="8138" y="110128"/>
                  </a:lnTo>
                  <a:lnTo>
                    <a:pt x="8557" y="109816"/>
                  </a:lnTo>
                  <a:lnTo>
                    <a:pt x="8587" y="109611"/>
                  </a:lnTo>
                  <a:lnTo>
                    <a:pt x="8532" y="109324"/>
                  </a:lnTo>
                  <a:lnTo>
                    <a:pt x="8202" y="108948"/>
                  </a:lnTo>
                  <a:lnTo>
                    <a:pt x="6955" y="109085"/>
                  </a:lnTo>
                  <a:lnTo>
                    <a:pt x="6295" y="107614"/>
                  </a:lnTo>
                  <a:lnTo>
                    <a:pt x="6050" y="107599"/>
                  </a:lnTo>
                  <a:lnTo>
                    <a:pt x="5709" y="107413"/>
                  </a:lnTo>
                  <a:lnTo>
                    <a:pt x="5579" y="107037"/>
                  </a:lnTo>
                  <a:lnTo>
                    <a:pt x="5565" y="106776"/>
                  </a:lnTo>
                  <a:lnTo>
                    <a:pt x="6018" y="105711"/>
                  </a:lnTo>
                  <a:lnTo>
                    <a:pt x="6404" y="105570"/>
                  </a:lnTo>
                  <a:lnTo>
                    <a:pt x="6789" y="106337"/>
                  </a:lnTo>
                  <a:lnTo>
                    <a:pt x="7806" y="106941"/>
                  </a:lnTo>
                  <a:lnTo>
                    <a:pt x="8517" y="108013"/>
                  </a:lnTo>
                  <a:lnTo>
                    <a:pt x="8762" y="108241"/>
                  </a:lnTo>
                  <a:lnTo>
                    <a:pt x="9111" y="108420"/>
                  </a:lnTo>
                  <a:lnTo>
                    <a:pt x="9556" y="108468"/>
                  </a:lnTo>
                  <a:lnTo>
                    <a:pt x="9816" y="108063"/>
                  </a:lnTo>
                  <a:lnTo>
                    <a:pt x="10662" y="107176"/>
                  </a:lnTo>
                  <a:lnTo>
                    <a:pt x="11260" y="106813"/>
                  </a:lnTo>
                  <a:lnTo>
                    <a:pt x="11370" y="104718"/>
                  </a:lnTo>
                  <a:lnTo>
                    <a:pt x="11425" y="104547"/>
                  </a:lnTo>
                  <a:lnTo>
                    <a:pt x="11881" y="103363"/>
                  </a:lnTo>
                  <a:lnTo>
                    <a:pt x="13487" y="101337"/>
                  </a:lnTo>
                  <a:lnTo>
                    <a:pt x="13639" y="99940"/>
                  </a:lnTo>
                  <a:lnTo>
                    <a:pt x="13034" y="99613"/>
                  </a:lnTo>
                  <a:lnTo>
                    <a:pt x="12603" y="99509"/>
                  </a:lnTo>
                  <a:lnTo>
                    <a:pt x="10314" y="99602"/>
                  </a:lnTo>
                  <a:lnTo>
                    <a:pt x="9025" y="99835"/>
                  </a:lnTo>
                  <a:lnTo>
                    <a:pt x="7932" y="99665"/>
                  </a:lnTo>
                  <a:lnTo>
                    <a:pt x="7675" y="99103"/>
                  </a:lnTo>
                  <a:lnTo>
                    <a:pt x="7798" y="98194"/>
                  </a:lnTo>
                  <a:lnTo>
                    <a:pt x="7961" y="97633"/>
                  </a:lnTo>
                  <a:lnTo>
                    <a:pt x="8497" y="97651"/>
                  </a:lnTo>
                  <a:lnTo>
                    <a:pt x="8746" y="97528"/>
                  </a:lnTo>
                  <a:lnTo>
                    <a:pt x="8935" y="97316"/>
                  </a:lnTo>
                  <a:lnTo>
                    <a:pt x="8842" y="97067"/>
                  </a:lnTo>
                  <a:lnTo>
                    <a:pt x="8609" y="96888"/>
                  </a:lnTo>
                  <a:lnTo>
                    <a:pt x="8201" y="95229"/>
                  </a:lnTo>
                  <a:lnTo>
                    <a:pt x="8995" y="95408"/>
                  </a:lnTo>
                  <a:lnTo>
                    <a:pt x="10543" y="95109"/>
                  </a:lnTo>
                  <a:lnTo>
                    <a:pt x="11074" y="94351"/>
                  </a:lnTo>
                  <a:lnTo>
                    <a:pt x="11538" y="93985"/>
                  </a:lnTo>
                  <a:lnTo>
                    <a:pt x="10961" y="93129"/>
                  </a:lnTo>
                  <a:lnTo>
                    <a:pt x="9814" y="92269"/>
                  </a:lnTo>
                  <a:lnTo>
                    <a:pt x="9822" y="91901"/>
                  </a:lnTo>
                  <a:lnTo>
                    <a:pt x="9700" y="91234"/>
                  </a:lnTo>
                  <a:lnTo>
                    <a:pt x="8545" y="89409"/>
                  </a:lnTo>
                  <a:lnTo>
                    <a:pt x="8333" y="89267"/>
                  </a:lnTo>
                  <a:lnTo>
                    <a:pt x="7988" y="89182"/>
                  </a:lnTo>
                  <a:lnTo>
                    <a:pt x="7757" y="89293"/>
                  </a:lnTo>
                  <a:lnTo>
                    <a:pt x="7568" y="89263"/>
                  </a:lnTo>
                  <a:lnTo>
                    <a:pt x="6557" y="88634"/>
                  </a:lnTo>
                  <a:lnTo>
                    <a:pt x="6215" y="88507"/>
                  </a:lnTo>
                  <a:lnTo>
                    <a:pt x="5933" y="88105"/>
                  </a:lnTo>
                  <a:lnTo>
                    <a:pt x="5848" y="87535"/>
                  </a:lnTo>
                  <a:lnTo>
                    <a:pt x="6527" y="87482"/>
                  </a:lnTo>
                  <a:lnTo>
                    <a:pt x="7454" y="86533"/>
                  </a:lnTo>
                  <a:lnTo>
                    <a:pt x="8030" y="85308"/>
                  </a:lnTo>
                  <a:lnTo>
                    <a:pt x="8816" y="84483"/>
                  </a:lnTo>
                  <a:lnTo>
                    <a:pt x="9236" y="83878"/>
                  </a:lnTo>
                  <a:lnTo>
                    <a:pt x="9062" y="82986"/>
                  </a:lnTo>
                  <a:lnTo>
                    <a:pt x="9088" y="82805"/>
                  </a:lnTo>
                  <a:lnTo>
                    <a:pt x="9235" y="82693"/>
                  </a:lnTo>
                  <a:lnTo>
                    <a:pt x="10018" y="83249"/>
                  </a:lnTo>
                  <a:lnTo>
                    <a:pt x="10269" y="83045"/>
                  </a:lnTo>
                  <a:lnTo>
                    <a:pt x="11116" y="82613"/>
                  </a:lnTo>
                  <a:lnTo>
                    <a:pt x="11440" y="82531"/>
                  </a:lnTo>
                  <a:lnTo>
                    <a:pt x="12356" y="82787"/>
                  </a:lnTo>
                  <a:lnTo>
                    <a:pt x="12544" y="82983"/>
                  </a:lnTo>
                  <a:lnTo>
                    <a:pt x="13105" y="82968"/>
                  </a:lnTo>
                  <a:lnTo>
                    <a:pt x="13246" y="82983"/>
                  </a:lnTo>
                  <a:lnTo>
                    <a:pt x="13373" y="83255"/>
                  </a:lnTo>
                  <a:lnTo>
                    <a:pt x="13809" y="83634"/>
                  </a:lnTo>
                  <a:lnTo>
                    <a:pt x="14479" y="84019"/>
                  </a:lnTo>
                  <a:lnTo>
                    <a:pt x="15150" y="83901"/>
                  </a:lnTo>
                  <a:lnTo>
                    <a:pt x="15898" y="83529"/>
                  </a:lnTo>
                  <a:lnTo>
                    <a:pt x="16163" y="82889"/>
                  </a:lnTo>
                  <a:lnTo>
                    <a:pt x="16052" y="82661"/>
                  </a:lnTo>
                  <a:lnTo>
                    <a:pt x="15839" y="81649"/>
                  </a:lnTo>
                  <a:lnTo>
                    <a:pt x="15910" y="81327"/>
                  </a:lnTo>
                  <a:lnTo>
                    <a:pt x="16184" y="80792"/>
                  </a:lnTo>
                  <a:lnTo>
                    <a:pt x="16109" y="80192"/>
                  </a:lnTo>
                  <a:lnTo>
                    <a:pt x="16856" y="79276"/>
                  </a:lnTo>
                  <a:lnTo>
                    <a:pt x="17639" y="78497"/>
                  </a:lnTo>
                  <a:lnTo>
                    <a:pt x="18436" y="77269"/>
                  </a:lnTo>
                  <a:lnTo>
                    <a:pt x="18978" y="76289"/>
                  </a:lnTo>
                  <a:lnTo>
                    <a:pt x="19445" y="75883"/>
                  </a:lnTo>
                  <a:lnTo>
                    <a:pt x="20173" y="76559"/>
                  </a:lnTo>
                  <a:lnTo>
                    <a:pt x="20247" y="76896"/>
                  </a:lnTo>
                  <a:lnTo>
                    <a:pt x="20433" y="77229"/>
                  </a:lnTo>
                  <a:lnTo>
                    <a:pt x="20651" y="77456"/>
                  </a:lnTo>
                  <a:lnTo>
                    <a:pt x="21289" y="76604"/>
                  </a:lnTo>
                  <a:lnTo>
                    <a:pt x="21608" y="76403"/>
                  </a:lnTo>
                  <a:lnTo>
                    <a:pt x="21657" y="75873"/>
                  </a:lnTo>
                  <a:lnTo>
                    <a:pt x="21773" y="75564"/>
                  </a:lnTo>
                  <a:lnTo>
                    <a:pt x="22385" y="74785"/>
                  </a:lnTo>
                  <a:lnTo>
                    <a:pt x="22605" y="74647"/>
                  </a:lnTo>
                  <a:lnTo>
                    <a:pt x="23047" y="74743"/>
                  </a:lnTo>
                  <a:lnTo>
                    <a:pt x="24159" y="74328"/>
                  </a:lnTo>
                  <a:lnTo>
                    <a:pt x="24424" y="73466"/>
                  </a:lnTo>
                  <a:lnTo>
                    <a:pt x="24753" y="73041"/>
                  </a:lnTo>
                  <a:lnTo>
                    <a:pt x="25153" y="72883"/>
                  </a:lnTo>
                  <a:lnTo>
                    <a:pt x="25293" y="72874"/>
                  </a:lnTo>
                  <a:lnTo>
                    <a:pt x="25471" y="72910"/>
                  </a:lnTo>
                  <a:lnTo>
                    <a:pt x="26022" y="72253"/>
                  </a:lnTo>
                  <a:lnTo>
                    <a:pt x="25907" y="71883"/>
                  </a:lnTo>
                  <a:lnTo>
                    <a:pt x="25886" y="71580"/>
                  </a:lnTo>
                  <a:lnTo>
                    <a:pt x="26062" y="70919"/>
                  </a:lnTo>
                  <a:lnTo>
                    <a:pt x="26264" y="70872"/>
                  </a:lnTo>
                  <a:lnTo>
                    <a:pt x="26798" y="70357"/>
                  </a:lnTo>
                  <a:lnTo>
                    <a:pt x="16509" y="62548"/>
                  </a:lnTo>
                  <a:lnTo>
                    <a:pt x="16647" y="62329"/>
                  </a:lnTo>
                  <a:lnTo>
                    <a:pt x="16922" y="60631"/>
                  </a:lnTo>
                  <a:lnTo>
                    <a:pt x="16977" y="60071"/>
                  </a:lnTo>
                  <a:lnTo>
                    <a:pt x="15096" y="58676"/>
                  </a:lnTo>
                  <a:lnTo>
                    <a:pt x="16233" y="57395"/>
                  </a:lnTo>
                  <a:lnTo>
                    <a:pt x="16587" y="56680"/>
                  </a:lnTo>
                  <a:lnTo>
                    <a:pt x="16952" y="55575"/>
                  </a:lnTo>
                  <a:lnTo>
                    <a:pt x="16664" y="55181"/>
                  </a:lnTo>
                  <a:lnTo>
                    <a:pt x="15706" y="55378"/>
                  </a:lnTo>
                  <a:lnTo>
                    <a:pt x="14798" y="57096"/>
                  </a:lnTo>
                  <a:lnTo>
                    <a:pt x="14556" y="57381"/>
                  </a:lnTo>
                  <a:lnTo>
                    <a:pt x="14188" y="57571"/>
                  </a:lnTo>
                  <a:lnTo>
                    <a:pt x="13686" y="57599"/>
                  </a:lnTo>
                  <a:lnTo>
                    <a:pt x="8621" y="53790"/>
                  </a:lnTo>
                  <a:lnTo>
                    <a:pt x="9589" y="51629"/>
                  </a:lnTo>
                  <a:lnTo>
                    <a:pt x="10278" y="50615"/>
                  </a:lnTo>
                  <a:lnTo>
                    <a:pt x="12050" y="48778"/>
                  </a:lnTo>
                  <a:lnTo>
                    <a:pt x="12760" y="48176"/>
                  </a:lnTo>
                  <a:lnTo>
                    <a:pt x="13174" y="47989"/>
                  </a:lnTo>
                  <a:lnTo>
                    <a:pt x="13677" y="47158"/>
                  </a:lnTo>
                  <a:lnTo>
                    <a:pt x="14757" y="46390"/>
                  </a:lnTo>
                  <a:lnTo>
                    <a:pt x="15210" y="46169"/>
                  </a:lnTo>
                  <a:lnTo>
                    <a:pt x="16249" y="45370"/>
                  </a:lnTo>
                  <a:lnTo>
                    <a:pt x="17014" y="43362"/>
                  </a:lnTo>
                  <a:lnTo>
                    <a:pt x="17485" y="42615"/>
                  </a:lnTo>
                  <a:lnTo>
                    <a:pt x="18040" y="42066"/>
                  </a:lnTo>
                  <a:lnTo>
                    <a:pt x="18856" y="41419"/>
                  </a:lnTo>
                  <a:lnTo>
                    <a:pt x="19578" y="40314"/>
                  </a:lnTo>
                  <a:lnTo>
                    <a:pt x="21138" y="39960"/>
                  </a:lnTo>
                  <a:lnTo>
                    <a:pt x="22613" y="40158"/>
                  </a:lnTo>
                  <a:lnTo>
                    <a:pt x="22989" y="40225"/>
                  </a:lnTo>
                  <a:lnTo>
                    <a:pt x="23564" y="40456"/>
                  </a:lnTo>
                  <a:lnTo>
                    <a:pt x="23814" y="40676"/>
                  </a:lnTo>
                  <a:lnTo>
                    <a:pt x="23974" y="40993"/>
                  </a:lnTo>
                  <a:lnTo>
                    <a:pt x="24194" y="41052"/>
                  </a:lnTo>
                  <a:lnTo>
                    <a:pt x="25336" y="40837"/>
                  </a:lnTo>
                  <a:lnTo>
                    <a:pt x="25821" y="40368"/>
                  </a:lnTo>
                  <a:lnTo>
                    <a:pt x="26407" y="40227"/>
                  </a:lnTo>
                  <a:lnTo>
                    <a:pt x="27508" y="40301"/>
                  </a:lnTo>
                  <a:lnTo>
                    <a:pt x="29206" y="40683"/>
                  </a:lnTo>
                  <a:lnTo>
                    <a:pt x="29385" y="40843"/>
                  </a:lnTo>
                  <a:lnTo>
                    <a:pt x="29519" y="41100"/>
                  </a:lnTo>
                  <a:lnTo>
                    <a:pt x="29684" y="41700"/>
                  </a:lnTo>
                  <a:lnTo>
                    <a:pt x="30710" y="41956"/>
                  </a:lnTo>
                  <a:lnTo>
                    <a:pt x="30217" y="41014"/>
                  </a:lnTo>
                  <a:lnTo>
                    <a:pt x="30272" y="40826"/>
                  </a:lnTo>
                  <a:lnTo>
                    <a:pt x="30202" y="40493"/>
                  </a:lnTo>
                  <a:lnTo>
                    <a:pt x="30418" y="39130"/>
                  </a:lnTo>
                  <a:lnTo>
                    <a:pt x="30839" y="38583"/>
                  </a:lnTo>
                  <a:lnTo>
                    <a:pt x="31688" y="38823"/>
                  </a:lnTo>
                  <a:lnTo>
                    <a:pt x="31202" y="39532"/>
                  </a:lnTo>
                  <a:lnTo>
                    <a:pt x="30560" y="39972"/>
                  </a:lnTo>
                  <a:lnTo>
                    <a:pt x="30336" y="40627"/>
                  </a:lnTo>
                  <a:lnTo>
                    <a:pt x="30698" y="41256"/>
                  </a:lnTo>
                  <a:lnTo>
                    <a:pt x="31646" y="42373"/>
                  </a:lnTo>
                  <a:lnTo>
                    <a:pt x="32720" y="42786"/>
                  </a:lnTo>
                  <a:lnTo>
                    <a:pt x="33742" y="43519"/>
                  </a:lnTo>
                  <a:lnTo>
                    <a:pt x="34820" y="44860"/>
                  </a:lnTo>
                  <a:lnTo>
                    <a:pt x="35119" y="45466"/>
                  </a:lnTo>
                  <a:lnTo>
                    <a:pt x="34652" y="45954"/>
                  </a:lnTo>
                  <a:lnTo>
                    <a:pt x="34481" y="46230"/>
                  </a:lnTo>
                  <a:lnTo>
                    <a:pt x="35182" y="46609"/>
                  </a:lnTo>
                  <a:lnTo>
                    <a:pt x="35387" y="46356"/>
                  </a:lnTo>
                  <a:lnTo>
                    <a:pt x="36135" y="46752"/>
                  </a:lnTo>
                  <a:lnTo>
                    <a:pt x="36181" y="47045"/>
                  </a:lnTo>
                  <a:lnTo>
                    <a:pt x="36121" y="47235"/>
                  </a:lnTo>
                  <a:lnTo>
                    <a:pt x="35081" y="47655"/>
                  </a:lnTo>
                  <a:lnTo>
                    <a:pt x="34350" y="48247"/>
                  </a:lnTo>
                  <a:lnTo>
                    <a:pt x="34112" y="48549"/>
                  </a:lnTo>
                  <a:lnTo>
                    <a:pt x="33799" y="49729"/>
                  </a:lnTo>
                  <a:lnTo>
                    <a:pt x="33903" y="49941"/>
                  </a:lnTo>
                  <a:lnTo>
                    <a:pt x="34943" y="50485"/>
                  </a:lnTo>
                  <a:lnTo>
                    <a:pt x="35152" y="50667"/>
                  </a:lnTo>
                  <a:lnTo>
                    <a:pt x="35219" y="51017"/>
                  </a:lnTo>
                  <a:lnTo>
                    <a:pt x="34880" y="51453"/>
                  </a:lnTo>
                  <a:lnTo>
                    <a:pt x="34779" y="51688"/>
                  </a:lnTo>
                  <a:lnTo>
                    <a:pt x="35290" y="51803"/>
                  </a:lnTo>
                  <a:lnTo>
                    <a:pt x="35502" y="51606"/>
                  </a:lnTo>
                  <a:lnTo>
                    <a:pt x="35751" y="51691"/>
                  </a:lnTo>
                  <a:lnTo>
                    <a:pt x="35372" y="52950"/>
                  </a:lnTo>
                  <a:lnTo>
                    <a:pt x="34436" y="54286"/>
                  </a:lnTo>
                  <a:lnTo>
                    <a:pt x="34049" y="55405"/>
                  </a:lnTo>
                  <a:lnTo>
                    <a:pt x="34109" y="55567"/>
                  </a:lnTo>
                  <a:lnTo>
                    <a:pt x="34985" y="56077"/>
                  </a:lnTo>
                  <a:lnTo>
                    <a:pt x="35417" y="56062"/>
                  </a:lnTo>
                  <a:lnTo>
                    <a:pt x="35409" y="56789"/>
                  </a:lnTo>
                  <a:lnTo>
                    <a:pt x="36195" y="56932"/>
                  </a:lnTo>
                  <a:lnTo>
                    <a:pt x="36928" y="55577"/>
                  </a:lnTo>
                  <a:lnTo>
                    <a:pt x="36974" y="55352"/>
                  </a:lnTo>
                  <a:lnTo>
                    <a:pt x="37185" y="55167"/>
                  </a:lnTo>
                  <a:lnTo>
                    <a:pt x="38611" y="55069"/>
                  </a:lnTo>
                  <a:lnTo>
                    <a:pt x="39069" y="55204"/>
                  </a:lnTo>
                  <a:lnTo>
                    <a:pt x="39397" y="55173"/>
                  </a:lnTo>
                  <a:lnTo>
                    <a:pt x="40172" y="54616"/>
                  </a:lnTo>
                  <a:lnTo>
                    <a:pt x="40527" y="54276"/>
                  </a:lnTo>
                  <a:lnTo>
                    <a:pt x="42076" y="52518"/>
                  </a:lnTo>
                  <a:lnTo>
                    <a:pt x="42827" y="52172"/>
                  </a:lnTo>
                  <a:lnTo>
                    <a:pt x="43449" y="52197"/>
                  </a:lnTo>
                  <a:lnTo>
                    <a:pt x="44006" y="52018"/>
                  </a:lnTo>
                  <a:lnTo>
                    <a:pt x="44625" y="51291"/>
                  </a:lnTo>
                  <a:lnTo>
                    <a:pt x="44969" y="50596"/>
                  </a:lnTo>
                  <a:lnTo>
                    <a:pt x="45655" y="50106"/>
                  </a:lnTo>
                  <a:lnTo>
                    <a:pt x="46104" y="49919"/>
                  </a:lnTo>
                  <a:lnTo>
                    <a:pt x="46639" y="49573"/>
                  </a:lnTo>
                  <a:lnTo>
                    <a:pt x="47048" y="47116"/>
                  </a:lnTo>
                  <a:lnTo>
                    <a:pt x="47256" y="46655"/>
                  </a:lnTo>
                  <a:lnTo>
                    <a:pt x="48784" y="44941"/>
                  </a:lnTo>
                  <a:lnTo>
                    <a:pt x="49291" y="44665"/>
                  </a:lnTo>
                  <a:lnTo>
                    <a:pt x="49597" y="44345"/>
                  </a:lnTo>
                  <a:lnTo>
                    <a:pt x="49880" y="43739"/>
                  </a:lnTo>
                  <a:lnTo>
                    <a:pt x="50524" y="42112"/>
                  </a:lnTo>
                  <a:lnTo>
                    <a:pt x="50375" y="41880"/>
                  </a:lnTo>
                  <a:lnTo>
                    <a:pt x="50163" y="41061"/>
                  </a:lnTo>
                  <a:lnTo>
                    <a:pt x="50933" y="39355"/>
                  </a:lnTo>
                  <a:lnTo>
                    <a:pt x="51161" y="38931"/>
                  </a:lnTo>
                  <a:lnTo>
                    <a:pt x="51844" y="38561"/>
                  </a:lnTo>
                  <a:lnTo>
                    <a:pt x="51842" y="38216"/>
                  </a:lnTo>
                  <a:lnTo>
                    <a:pt x="51567" y="37703"/>
                  </a:lnTo>
                  <a:lnTo>
                    <a:pt x="52069" y="36814"/>
                  </a:lnTo>
                  <a:lnTo>
                    <a:pt x="52058" y="36564"/>
                  </a:lnTo>
                  <a:lnTo>
                    <a:pt x="52304" y="36516"/>
                  </a:lnTo>
                  <a:lnTo>
                    <a:pt x="52423" y="36371"/>
                  </a:lnTo>
                  <a:lnTo>
                    <a:pt x="52808" y="35463"/>
                  </a:lnTo>
                  <a:lnTo>
                    <a:pt x="53013" y="35187"/>
                  </a:lnTo>
                  <a:lnTo>
                    <a:pt x="53297" y="35089"/>
                  </a:lnTo>
                  <a:lnTo>
                    <a:pt x="53674" y="35176"/>
                  </a:lnTo>
                  <a:lnTo>
                    <a:pt x="54422" y="35020"/>
                  </a:lnTo>
                  <a:lnTo>
                    <a:pt x="54640" y="34743"/>
                  </a:lnTo>
                  <a:lnTo>
                    <a:pt x="56560" y="35578"/>
                  </a:lnTo>
                  <a:lnTo>
                    <a:pt x="56558" y="35933"/>
                  </a:lnTo>
                  <a:lnTo>
                    <a:pt x="56136" y="36186"/>
                  </a:lnTo>
                  <a:lnTo>
                    <a:pt x="55801" y="36059"/>
                  </a:lnTo>
                  <a:lnTo>
                    <a:pt x="55663" y="35400"/>
                  </a:lnTo>
                  <a:lnTo>
                    <a:pt x="55405" y="35304"/>
                  </a:lnTo>
                  <a:lnTo>
                    <a:pt x="55058" y="35512"/>
                  </a:lnTo>
                  <a:lnTo>
                    <a:pt x="54532" y="35973"/>
                  </a:lnTo>
                  <a:lnTo>
                    <a:pt x="53651" y="36100"/>
                  </a:lnTo>
                  <a:lnTo>
                    <a:pt x="53617" y="36368"/>
                  </a:lnTo>
                  <a:lnTo>
                    <a:pt x="53726" y="36591"/>
                  </a:lnTo>
                  <a:lnTo>
                    <a:pt x="54587" y="36696"/>
                  </a:lnTo>
                  <a:lnTo>
                    <a:pt x="54390" y="37083"/>
                  </a:lnTo>
                  <a:lnTo>
                    <a:pt x="54382" y="37719"/>
                  </a:lnTo>
                  <a:lnTo>
                    <a:pt x="54833" y="38233"/>
                  </a:lnTo>
                  <a:lnTo>
                    <a:pt x="54982" y="38304"/>
                  </a:lnTo>
                  <a:lnTo>
                    <a:pt x="55132" y="38609"/>
                  </a:lnTo>
                  <a:lnTo>
                    <a:pt x="55087" y="38877"/>
                  </a:lnTo>
                  <a:lnTo>
                    <a:pt x="54949" y="39000"/>
                  </a:lnTo>
                  <a:lnTo>
                    <a:pt x="54635" y="38873"/>
                  </a:lnTo>
                  <a:lnTo>
                    <a:pt x="54311" y="38981"/>
                  </a:lnTo>
                  <a:lnTo>
                    <a:pt x="53762" y="40102"/>
                  </a:lnTo>
                  <a:lnTo>
                    <a:pt x="54172" y="40206"/>
                  </a:lnTo>
                  <a:lnTo>
                    <a:pt x="54271" y="40397"/>
                  </a:lnTo>
                  <a:lnTo>
                    <a:pt x="54594" y="40835"/>
                  </a:lnTo>
                  <a:lnTo>
                    <a:pt x="55161" y="40944"/>
                  </a:lnTo>
                  <a:lnTo>
                    <a:pt x="55347" y="40880"/>
                  </a:lnTo>
                  <a:lnTo>
                    <a:pt x="56057" y="38740"/>
                  </a:lnTo>
                  <a:lnTo>
                    <a:pt x="56072" y="38524"/>
                  </a:lnTo>
                  <a:lnTo>
                    <a:pt x="55941" y="37902"/>
                  </a:lnTo>
                  <a:lnTo>
                    <a:pt x="56132" y="37281"/>
                  </a:lnTo>
                  <a:lnTo>
                    <a:pt x="56300" y="36916"/>
                  </a:lnTo>
                  <a:lnTo>
                    <a:pt x="57122" y="35818"/>
                  </a:lnTo>
                  <a:lnTo>
                    <a:pt x="57625" y="35941"/>
                  </a:lnTo>
                  <a:lnTo>
                    <a:pt x="57834" y="36399"/>
                  </a:lnTo>
                  <a:lnTo>
                    <a:pt x="57890" y="36801"/>
                  </a:lnTo>
                  <a:lnTo>
                    <a:pt x="58532" y="37018"/>
                  </a:lnTo>
                  <a:lnTo>
                    <a:pt x="58528" y="36530"/>
                  </a:lnTo>
                  <a:lnTo>
                    <a:pt x="58610" y="36262"/>
                  </a:lnTo>
                  <a:lnTo>
                    <a:pt x="58797" y="36124"/>
                  </a:lnTo>
                  <a:lnTo>
                    <a:pt x="59324" y="35945"/>
                  </a:lnTo>
                  <a:lnTo>
                    <a:pt x="60123" y="35020"/>
                  </a:lnTo>
                  <a:lnTo>
                    <a:pt x="60475" y="34420"/>
                  </a:lnTo>
                  <a:lnTo>
                    <a:pt x="60654" y="34357"/>
                  </a:lnTo>
                  <a:lnTo>
                    <a:pt x="61237" y="34520"/>
                  </a:lnTo>
                  <a:lnTo>
                    <a:pt x="61902" y="34436"/>
                  </a:lnTo>
                  <a:lnTo>
                    <a:pt x="62744" y="33700"/>
                  </a:lnTo>
                  <a:lnTo>
                    <a:pt x="63121" y="33209"/>
                  </a:lnTo>
                  <a:lnTo>
                    <a:pt x="63569" y="33134"/>
                  </a:lnTo>
                  <a:lnTo>
                    <a:pt x="64913" y="33488"/>
                  </a:lnTo>
                  <a:lnTo>
                    <a:pt x="65126" y="33759"/>
                  </a:lnTo>
                  <a:lnTo>
                    <a:pt x="65938" y="33519"/>
                  </a:lnTo>
                  <a:lnTo>
                    <a:pt x="65956" y="33157"/>
                  </a:lnTo>
                  <a:lnTo>
                    <a:pt x="66839" y="33350"/>
                  </a:lnTo>
                  <a:lnTo>
                    <a:pt x="67540" y="33123"/>
                  </a:lnTo>
                  <a:lnTo>
                    <a:pt x="68026" y="32683"/>
                  </a:lnTo>
                  <a:lnTo>
                    <a:pt x="68739" y="31630"/>
                  </a:lnTo>
                  <a:lnTo>
                    <a:pt x="69123" y="31835"/>
                  </a:lnTo>
                  <a:lnTo>
                    <a:pt x="69836" y="31515"/>
                  </a:lnTo>
                  <a:lnTo>
                    <a:pt x="69702" y="30502"/>
                  </a:lnTo>
                  <a:lnTo>
                    <a:pt x="69747" y="30245"/>
                  </a:lnTo>
                  <a:lnTo>
                    <a:pt x="69937" y="29899"/>
                  </a:lnTo>
                  <a:lnTo>
                    <a:pt x="71286" y="28969"/>
                  </a:lnTo>
                  <a:lnTo>
                    <a:pt x="71879" y="28838"/>
                  </a:lnTo>
                  <a:lnTo>
                    <a:pt x="72525" y="28489"/>
                  </a:lnTo>
                  <a:lnTo>
                    <a:pt x="73612" y="27615"/>
                  </a:lnTo>
                  <a:lnTo>
                    <a:pt x="73833" y="27637"/>
                  </a:lnTo>
                  <a:lnTo>
                    <a:pt x="75196" y="28425"/>
                  </a:lnTo>
                  <a:lnTo>
                    <a:pt x="76262" y="28881"/>
                  </a:lnTo>
                  <a:lnTo>
                    <a:pt x="76590" y="29189"/>
                  </a:lnTo>
                  <a:lnTo>
                    <a:pt x="76577" y="29416"/>
                  </a:lnTo>
                  <a:lnTo>
                    <a:pt x="76324" y="29812"/>
                  </a:lnTo>
                  <a:lnTo>
                    <a:pt x="75479" y="30478"/>
                  </a:lnTo>
                  <a:lnTo>
                    <a:pt x="75645" y="30781"/>
                  </a:lnTo>
                  <a:lnTo>
                    <a:pt x="75733" y="31423"/>
                  </a:lnTo>
                  <a:lnTo>
                    <a:pt x="75375" y="32436"/>
                  </a:lnTo>
                  <a:lnTo>
                    <a:pt x="75267" y="32633"/>
                  </a:lnTo>
                  <a:lnTo>
                    <a:pt x="74856" y="33032"/>
                  </a:lnTo>
                  <a:lnTo>
                    <a:pt x="74975" y="33821"/>
                  </a:lnTo>
                  <a:lnTo>
                    <a:pt x="75196" y="34405"/>
                  </a:lnTo>
                  <a:lnTo>
                    <a:pt x="75377" y="34655"/>
                  </a:lnTo>
                  <a:lnTo>
                    <a:pt x="75552" y="34695"/>
                  </a:lnTo>
                  <a:lnTo>
                    <a:pt x="75996" y="34565"/>
                  </a:lnTo>
                  <a:lnTo>
                    <a:pt x="76306" y="34825"/>
                  </a:lnTo>
                  <a:lnTo>
                    <a:pt x="76520" y="35293"/>
                  </a:lnTo>
                  <a:lnTo>
                    <a:pt x="76740" y="35524"/>
                  </a:lnTo>
                  <a:lnTo>
                    <a:pt x="77681" y="36048"/>
                  </a:lnTo>
                  <a:lnTo>
                    <a:pt x="78763" y="36379"/>
                  </a:lnTo>
                  <a:lnTo>
                    <a:pt x="78882" y="36878"/>
                  </a:lnTo>
                  <a:lnTo>
                    <a:pt x="79491" y="37660"/>
                  </a:lnTo>
                  <a:lnTo>
                    <a:pt x="79286" y="38709"/>
                  </a:lnTo>
                  <a:lnTo>
                    <a:pt x="78890" y="38862"/>
                  </a:lnTo>
                  <a:lnTo>
                    <a:pt x="78633" y="39052"/>
                  </a:lnTo>
                  <a:lnTo>
                    <a:pt x="78095" y="39827"/>
                  </a:lnTo>
                  <a:lnTo>
                    <a:pt x="77522" y="39644"/>
                  </a:lnTo>
                  <a:lnTo>
                    <a:pt x="76962" y="39377"/>
                  </a:lnTo>
                  <a:lnTo>
                    <a:pt x="76686" y="39269"/>
                  </a:lnTo>
                  <a:lnTo>
                    <a:pt x="76850" y="39522"/>
                  </a:lnTo>
                  <a:lnTo>
                    <a:pt x="77526" y="40133"/>
                  </a:lnTo>
                  <a:lnTo>
                    <a:pt x="78130" y="40478"/>
                  </a:lnTo>
                  <a:lnTo>
                    <a:pt x="78369" y="40966"/>
                  </a:lnTo>
                  <a:lnTo>
                    <a:pt x="79044" y="41367"/>
                  </a:lnTo>
                  <a:lnTo>
                    <a:pt x="80588" y="40797"/>
                  </a:lnTo>
                  <a:lnTo>
                    <a:pt x="80816" y="40995"/>
                  </a:lnTo>
                  <a:lnTo>
                    <a:pt x="81375" y="41743"/>
                  </a:lnTo>
                  <a:lnTo>
                    <a:pt x="82685" y="42186"/>
                  </a:lnTo>
                  <a:lnTo>
                    <a:pt x="82483" y="42498"/>
                  </a:lnTo>
                  <a:lnTo>
                    <a:pt x="81680" y="43212"/>
                  </a:lnTo>
                  <a:lnTo>
                    <a:pt x="82547" y="44006"/>
                  </a:lnTo>
                  <a:lnTo>
                    <a:pt x="83852" y="44375"/>
                  </a:lnTo>
                  <a:lnTo>
                    <a:pt x="84448" y="44349"/>
                  </a:lnTo>
                  <a:lnTo>
                    <a:pt x="84870" y="44051"/>
                  </a:lnTo>
                  <a:lnTo>
                    <a:pt x="85235" y="43991"/>
                  </a:lnTo>
                  <a:lnTo>
                    <a:pt x="85660" y="44144"/>
                  </a:lnTo>
                  <a:lnTo>
                    <a:pt x="86119" y="44483"/>
                  </a:lnTo>
                  <a:lnTo>
                    <a:pt x="86872" y="44799"/>
                  </a:lnTo>
                  <a:lnTo>
                    <a:pt x="87450" y="44182"/>
                  </a:lnTo>
                  <a:lnTo>
                    <a:pt x="87406" y="43869"/>
                  </a:lnTo>
                  <a:lnTo>
                    <a:pt x="87600" y="43139"/>
                  </a:lnTo>
                  <a:lnTo>
                    <a:pt x="87800" y="42765"/>
                  </a:lnTo>
                  <a:lnTo>
                    <a:pt x="87954" y="42752"/>
                  </a:lnTo>
                  <a:lnTo>
                    <a:pt x="88484" y="42414"/>
                  </a:lnTo>
                  <a:lnTo>
                    <a:pt x="89390" y="42310"/>
                  </a:lnTo>
                  <a:lnTo>
                    <a:pt x="89684" y="42846"/>
                  </a:lnTo>
                  <a:lnTo>
                    <a:pt x="90188" y="43375"/>
                  </a:lnTo>
                  <a:lnTo>
                    <a:pt x="90501" y="43573"/>
                  </a:lnTo>
                  <a:lnTo>
                    <a:pt x="91627" y="43186"/>
                  </a:lnTo>
                  <a:lnTo>
                    <a:pt x="92198" y="43228"/>
                  </a:lnTo>
                  <a:lnTo>
                    <a:pt x="92933" y="43468"/>
                  </a:lnTo>
                  <a:lnTo>
                    <a:pt x="93127" y="43605"/>
                  </a:lnTo>
                  <a:lnTo>
                    <a:pt x="93142" y="43937"/>
                  </a:lnTo>
                  <a:lnTo>
                    <a:pt x="92840" y="44815"/>
                  </a:lnTo>
                  <a:lnTo>
                    <a:pt x="93605" y="45273"/>
                  </a:lnTo>
                  <a:lnTo>
                    <a:pt x="93616" y="45470"/>
                  </a:lnTo>
                  <a:lnTo>
                    <a:pt x="93512" y="46051"/>
                  </a:lnTo>
                  <a:lnTo>
                    <a:pt x="94493" y="46680"/>
                  </a:lnTo>
                  <a:lnTo>
                    <a:pt x="94735" y="46683"/>
                  </a:lnTo>
                  <a:lnTo>
                    <a:pt x="95037" y="46489"/>
                  </a:lnTo>
                  <a:lnTo>
                    <a:pt x="95622" y="46981"/>
                  </a:lnTo>
                  <a:lnTo>
                    <a:pt x="95261" y="47290"/>
                  </a:lnTo>
                  <a:lnTo>
                    <a:pt x="94997" y="47990"/>
                  </a:lnTo>
                  <a:lnTo>
                    <a:pt x="95198" y="48246"/>
                  </a:lnTo>
                  <a:lnTo>
                    <a:pt x="95798" y="48525"/>
                  </a:lnTo>
                  <a:lnTo>
                    <a:pt x="95992" y="48737"/>
                  </a:lnTo>
                  <a:lnTo>
                    <a:pt x="96675" y="51027"/>
                  </a:lnTo>
                  <a:lnTo>
                    <a:pt x="97085" y="51484"/>
                  </a:lnTo>
                  <a:lnTo>
                    <a:pt x="97323" y="51507"/>
                  </a:lnTo>
                  <a:lnTo>
                    <a:pt x="98276" y="51215"/>
                  </a:lnTo>
                  <a:lnTo>
                    <a:pt x="98318" y="51056"/>
                  </a:lnTo>
                  <a:lnTo>
                    <a:pt x="98829" y="50516"/>
                  </a:lnTo>
                  <a:lnTo>
                    <a:pt x="99302" y="50308"/>
                  </a:lnTo>
                  <a:lnTo>
                    <a:pt x="99842" y="50211"/>
                  </a:lnTo>
                  <a:lnTo>
                    <a:pt x="100107" y="50248"/>
                  </a:lnTo>
                  <a:lnTo>
                    <a:pt x="101463" y="50855"/>
                  </a:lnTo>
                  <a:lnTo>
                    <a:pt x="101810" y="51112"/>
                  </a:lnTo>
                  <a:lnTo>
                    <a:pt x="102067" y="51462"/>
                  </a:lnTo>
                  <a:lnTo>
                    <a:pt x="102976" y="51772"/>
                  </a:lnTo>
                  <a:lnTo>
                    <a:pt x="103725" y="52304"/>
                  </a:lnTo>
                  <a:lnTo>
                    <a:pt x="103739" y="53369"/>
                  </a:lnTo>
                  <a:lnTo>
                    <a:pt x="103884" y="54698"/>
                  </a:lnTo>
                  <a:lnTo>
                    <a:pt x="104056" y="54966"/>
                  </a:lnTo>
                  <a:lnTo>
                    <a:pt x="104741" y="55699"/>
                  </a:lnTo>
                  <a:lnTo>
                    <a:pt x="105390" y="55741"/>
                  </a:lnTo>
                  <a:lnTo>
                    <a:pt x="106071" y="56218"/>
                  </a:lnTo>
                  <a:lnTo>
                    <a:pt x="106406" y="56307"/>
                  </a:lnTo>
                  <a:lnTo>
                    <a:pt x="106548" y="56207"/>
                  </a:lnTo>
                  <a:lnTo>
                    <a:pt x="106630" y="55887"/>
                  </a:lnTo>
                  <a:lnTo>
                    <a:pt x="106313" y="55289"/>
                  </a:lnTo>
                  <a:lnTo>
                    <a:pt x="106358" y="55131"/>
                  </a:lnTo>
                  <a:lnTo>
                    <a:pt x="106697" y="54930"/>
                  </a:lnTo>
                  <a:lnTo>
                    <a:pt x="107222" y="55012"/>
                  </a:lnTo>
                  <a:lnTo>
                    <a:pt x="107353" y="54967"/>
                  </a:lnTo>
                  <a:lnTo>
                    <a:pt x="107652" y="54449"/>
                  </a:lnTo>
                  <a:lnTo>
                    <a:pt x="107842" y="54304"/>
                  </a:lnTo>
                  <a:lnTo>
                    <a:pt x="108010" y="54367"/>
                  </a:lnTo>
                  <a:lnTo>
                    <a:pt x="108524" y="54907"/>
                  </a:lnTo>
                  <a:lnTo>
                    <a:pt x="108725" y="55000"/>
                  </a:lnTo>
                  <a:lnTo>
                    <a:pt x="109299" y="54940"/>
                  </a:lnTo>
                  <a:lnTo>
                    <a:pt x="109314" y="54683"/>
                  </a:lnTo>
                  <a:lnTo>
                    <a:pt x="109239" y="54329"/>
                  </a:lnTo>
                  <a:lnTo>
                    <a:pt x="108993" y="53980"/>
                  </a:lnTo>
                  <a:lnTo>
                    <a:pt x="109254" y="53685"/>
                  </a:lnTo>
                  <a:lnTo>
                    <a:pt x="109872" y="54013"/>
                  </a:lnTo>
                  <a:lnTo>
                    <a:pt x="110051" y="54028"/>
                  </a:lnTo>
                  <a:lnTo>
                    <a:pt x="110208" y="53946"/>
                  </a:lnTo>
                  <a:lnTo>
                    <a:pt x="110353" y="53409"/>
                  </a:lnTo>
                  <a:lnTo>
                    <a:pt x="110255" y="52762"/>
                  </a:lnTo>
                  <a:lnTo>
                    <a:pt x="110542" y="52393"/>
                  </a:lnTo>
                  <a:lnTo>
                    <a:pt x="110892" y="52240"/>
                  </a:lnTo>
                  <a:lnTo>
                    <a:pt x="111403" y="52270"/>
                  </a:lnTo>
                  <a:lnTo>
                    <a:pt x="111839" y="52478"/>
                  </a:lnTo>
                  <a:lnTo>
                    <a:pt x="112256" y="52396"/>
                  </a:lnTo>
                  <a:lnTo>
                    <a:pt x="112327" y="52069"/>
                  </a:lnTo>
                  <a:lnTo>
                    <a:pt x="112964" y="51596"/>
                  </a:lnTo>
                  <a:lnTo>
                    <a:pt x="113363" y="51436"/>
                  </a:lnTo>
                  <a:lnTo>
                    <a:pt x="113989" y="51570"/>
                  </a:lnTo>
                  <a:lnTo>
                    <a:pt x="115304" y="52180"/>
                  </a:lnTo>
                  <a:lnTo>
                    <a:pt x="115401" y="51823"/>
                  </a:lnTo>
                  <a:lnTo>
                    <a:pt x="114607" y="50907"/>
                  </a:lnTo>
                  <a:lnTo>
                    <a:pt x="114544" y="50661"/>
                  </a:lnTo>
                  <a:lnTo>
                    <a:pt x="114577" y="50482"/>
                  </a:lnTo>
                  <a:lnTo>
                    <a:pt x="115047" y="50229"/>
                  </a:lnTo>
                  <a:lnTo>
                    <a:pt x="114730" y="49459"/>
                  </a:lnTo>
                  <a:lnTo>
                    <a:pt x="114670" y="48741"/>
                  </a:lnTo>
                  <a:lnTo>
                    <a:pt x="116243" y="47319"/>
                  </a:lnTo>
                  <a:lnTo>
                    <a:pt x="116770" y="46934"/>
                  </a:lnTo>
                  <a:lnTo>
                    <a:pt x="117026" y="47002"/>
                  </a:lnTo>
                  <a:lnTo>
                    <a:pt x="117179" y="47222"/>
                  </a:lnTo>
                  <a:lnTo>
                    <a:pt x="117507" y="48945"/>
                  </a:lnTo>
                  <a:lnTo>
                    <a:pt x="119505" y="47427"/>
                  </a:lnTo>
                  <a:lnTo>
                    <a:pt x="119915" y="46981"/>
                  </a:lnTo>
                  <a:lnTo>
                    <a:pt x="119953" y="46348"/>
                  </a:lnTo>
                  <a:lnTo>
                    <a:pt x="120102" y="46005"/>
                  </a:lnTo>
                  <a:lnTo>
                    <a:pt x="120453" y="45659"/>
                  </a:lnTo>
                  <a:lnTo>
                    <a:pt x="121806" y="44681"/>
                  </a:lnTo>
                  <a:lnTo>
                    <a:pt x="121001" y="43557"/>
                  </a:lnTo>
                  <a:lnTo>
                    <a:pt x="120606" y="43120"/>
                  </a:lnTo>
                  <a:lnTo>
                    <a:pt x="121524" y="42172"/>
                  </a:lnTo>
                  <a:lnTo>
                    <a:pt x="122946" y="41131"/>
                  </a:lnTo>
                  <a:lnTo>
                    <a:pt x="123580" y="40186"/>
                  </a:lnTo>
                  <a:lnTo>
                    <a:pt x="123698" y="39866"/>
                  </a:lnTo>
                  <a:lnTo>
                    <a:pt x="124195" y="39440"/>
                  </a:lnTo>
                  <a:lnTo>
                    <a:pt x="124447" y="39161"/>
                  </a:lnTo>
                  <a:lnTo>
                    <a:pt x="124890" y="39068"/>
                  </a:lnTo>
                  <a:lnTo>
                    <a:pt x="125752" y="38074"/>
                  </a:lnTo>
                  <a:lnTo>
                    <a:pt x="125830" y="37836"/>
                  </a:lnTo>
                  <a:lnTo>
                    <a:pt x="126998" y="38226"/>
                  </a:lnTo>
                  <a:lnTo>
                    <a:pt x="127124" y="38055"/>
                  </a:lnTo>
                  <a:lnTo>
                    <a:pt x="127173" y="37828"/>
                  </a:lnTo>
                  <a:lnTo>
                    <a:pt x="127773" y="37712"/>
                  </a:lnTo>
                  <a:lnTo>
                    <a:pt x="128113" y="37984"/>
                  </a:lnTo>
                  <a:lnTo>
                    <a:pt x="128494" y="38118"/>
                  </a:lnTo>
                  <a:lnTo>
                    <a:pt x="130515" y="36297"/>
                  </a:lnTo>
                  <a:lnTo>
                    <a:pt x="131396" y="36200"/>
                  </a:lnTo>
                  <a:lnTo>
                    <a:pt x="131843" y="36688"/>
                  </a:lnTo>
                  <a:lnTo>
                    <a:pt x="131873" y="37016"/>
                  </a:lnTo>
                  <a:lnTo>
                    <a:pt x="132108" y="37473"/>
                  </a:lnTo>
                  <a:lnTo>
                    <a:pt x="132716" y="38121"/>
                  </a:lnTo>
                  <a:lnTo>
                    <a:pt x="134171" y="39201"/>
                  </a:lnTo>
                  <a:lnTo>
                    <a:pt x="135043" y="39473"/>
                  </a:lnTo>
                  <a:lnTo>
                    <a:pt x="133925" y="38861"/>
                  </a:lnTo>
                  <a:lnTo>
                    <a:pt x="133526" y="38415"/>
                  </a:lnTo>
                  <a:lnTo>
                    <a:pt x="132955" y="37994"/>
                  </a:lnTo>
                  <a:lnTo>
                    <a:pt x="132630" y="37842"/>
                  </a:lnTo>
                  <a:lnTo>
                    <a:pt x="132354" y="37619"/>
                  </a:lnTo>
                  <a:lnTo>
                    <a:pt x="132071" y="37254"/>
                  </a:lnTo>
                  <a:lnTo>
                    <a:pt x="131981" y="37023"/>
                  </a:lnTo>
                  <a:lnTo>
                    <a:pt x="132030" y="36443"/>
                  </a:lnTo>
                  <a:lnTo>
                    <a:pt x="132239" y="35866"/>
                  </a:lnTo>
                  <a:lnTo>
                    <a:pt x="132253" y="34910"/>
                  </a:lnTo>
                  <a:lnTo>
                    <a:pt x="132123" y="34184"/>
                  </a:lnTo>
                  <a:lnTo>
                    <a:pt x="132149" y="33905"/>
                  </a:lnTo>
                  <a:lnTo>
                    <a:pt x="132283" y="33514"/>
                  </a:lnTo>
                  <a:lnTo>
                    <a:pt x="132440" y="33395"/>
                  </a:lnTo>
                  <a:lnTo>
                    <a:pt x="132977" y="33444"/>
                  </a:lnTo>
                  <a:lnTo>
                    <a:pt x="133231" y="33533"/>
                  </a:lnTo>
                  <a:lnTo>
                    <a:pt x="133354" y="33693"/>
                  </a:lnTo>
                  <a:lnTo>
                    <a:pt x="133623" y="33842"/>
                  </a:lnTo>
                  <a:lnTo>
                    <a:pt x="134044" y="33902"/>
                  </a:lnTo>
                  <a:lnTo>
                    <a:pt x="134321" y="33812"/>
                  </a:lnTo>
                  <a:lnTo>
                    <a:pt x="134369" y="33492"/>
                  </a:lnTo>
                  <a:lnTo>
                    <a:pt x="133974" y="33135"/>
                  </a:lnTo>
                  <a:lnTo>
                    <a:pt x="134299" y="33237"/>
                  </a:lnTo>
                  <a:lnTo>
                    <a:pt x="135117" y="33448"/>
                  </a:lnTo>
                  <a:lnTo>
                    <a:pt x="135388" y="33507"/>
                  </a:lnTo>
                  <a:lnTo>
                    <a:pt x="135891" y="34961"/>
                  </a:lnTo>
                  <a:lnTo>
                    <a:pt x="136014" y="36596"/>
                  </a:lnTo>
                  <a:lnTo>
                    <a:pt x="136240" y="37174"/>
                  </a:lnTo>
                  <a:lnTo>
                    <a:pt x="136428" y="37385"/>
                  </a:lnTo>
                  <a:lnTo>
                    <a:pt x="136917" y="37642"/>
                  </a:lnTo>
                  <a:lnTo>
                    <a:pt x="137055" y="37601"/>
                  </a:lnTo>
                  <a:lnTo>
                    <a:pt x="137958" y="36567"/>
                  </a:lnTo>
                  <a:lnTo>
                    <a:pt x="137977" y="36422"/>
                  </a:lnTo>
                  <a:lnTo>
                    <a:pt x="137936" y="36031"/>
                  </a:lnTo>
                  <a:lnTo>
                    <a:pt x="138388" y="35559"/>
                  </a:lnTo>
                  <a:lnTo>
                    <a:pt x="138798" y="35298"/>
                  </a:lnTo>
                  <a:lnTo>
                    <a:pt x="139179" y="34082"/>
                  </a:lnTo>
                  <a:lnTo>
                    <a:pt x="139935" y="33208"/>
                  </a:lnTo>
                  <a:lnTo>
                    <a:pt x="140430" y="32995"/>
                  </a:lnTo>
                  <a:lnTo>
                    <a:pt x="141210" y="33698"/>
                  </a:lnTo>
                  <a:lnTo>
                    <a:pt x="141289" y="33852"/>
                  </a:lnTo>
                  <a:lnTo>
                    <a:pt x="140713" y="34032"/>
                  </a:lnTo>
                  <a:lnTo>
                    <a:pt x="140571" y="34143"/>
                  </a:lnTo>
                  <a:lnTo>
                    <a:pt x="139958" y="35125"/>
                  </a:lnTo>
                  <a:lnTo>
                    <a:pt x="139674" y="35262"/>
                  </a:lnTo>
                  <a:lnTo>
                    <a:pt x="138100" y="36627"/>
                  </a:lnTo>
                  <a:lnTo>
                    <a:pt x="137581" y="37196"/>
                  </a:lnTo>
                  <a:lnTo>
                    <a:pt x="137280" y="37822"/>
                  </a:lnTo>
                  <a:lnTo>
                    <a:pt x="137449" y="37767"/>
                  </a:lnTo>
                  <a:lnTo>
                    <a:pt x="137708" y="37165"/>
                  </a:lnTo>
                  <a:lnTo>
                    <a:pt x="138045" y="36775"/>
                  </a:lnTo>
                  <a:lnTo>
                    <a:pt x="138926" y="36254"/>
                  </a:lnTo>
                  <a:lnTo>
                    <a:pt x="139534" y="35490"/>
                  </a:lnTo>
                  <a:lnTo>
                    <a:pt x="140285" y="35067"/>
                  </a:lnTo>
                  <a:lnTo>
                    <a:pt x="140644" y="34767"/>
                  </a:lnTo>
                  <a:lnTo>
                    <a:pt x="140963" y="34377"/>
                  </a:lnTo>
                  <a:lnTo>
                    <a:pt x="141413" y="34079"/>
                  </a:lnTo>
                  <a:lnTo>
                    <a:pt x="142135" y="33986"/>
                  </a:lnTo>
                  <a:lnTo>
                    <a:pt x="143254" y="34081"/>
                  </a:lnTo>
                  <a:lnTo>
                    <a:pt x="143948" y="34032"/>
                  </a:lnTo>
                  <a:lnTo>
                    <a:pt x="145068" y="34169"/>
                  </a:lnTo>
                  <a:lnTo>
                    <a:pt x="147758" y="33470"/>
                  </a:lnTo>
                  <a:lnTo>
                    <a:pt x="148874" y="32973"/>
                  </a:lnTo>
                  <a:lnTo>
                    <a:pt x="148822" y="32814"/>
                  </a:lnTo>
                  <a:lnTo>
                    <a:pt x="148688" y="32884"/>
                  </a:lnTo>
                  <a:lnTo>
                    <a:pt x="148837" y="32717"/>
                  </a:lnTo>
                  <a:lnTo>
                    <a:pt x="148640" y="32520"/>
                  </a:lnTo>
                  <a:lnTo>
                    <a:pt x="147807" y="32006"/>
                  </a:lnTo>
                  <a:lnTo>
                    <a:pt x="146957" y="31225"/>
                  </a:lnTo>
                  <a:lnTo>
                    <a:pt x="146501" y="30927"/>
                  </a:lnTo>
                  <a:lnTo>
                    <a:pt x="146434" y="31065"/>
                  </a:lnTo>
                  <a:lnTo>
                    <a:pt x="146020" y="31408"/>
                  </a:lnTo>
                  <a:lnTo>
                    <a:pt x="145889" y="31203"/>
                  </a:lnTo>
                  <a:lnTo>
                    <a:pt x="145781" y="30726"/>
                  </a:lnTo>
                  <a:lnTo>
                    <a:pt x="144730" y="30103"/>
                  </a:lnTo>
                  <a:lnTo>
                    <a:pt x="145049" y="29405"/>
                  </a:lnTo>
                  <a:lnTo>
                    <a:pt x="145803" y="28977"/>
                  </a:lnTo>
                  <a:lnTo>
                    <a:pt x="146381" y="29011"/>
                  </a:lnTo>
                  <a:lnTo>
                    <a:pt x="146811" y="29446"/>
                  </a:lnTo>
                  <a:lnTo>
                    <a:pt x="148024" y="27961"/>
                  </a:lnTo>
                  <a:lnTo>
                    <a:pt x="148321" y="26877"/>
                  </a:lnTo>
                  <a:lnTo>
                    <a:pt x="148132" y="26595"/>
                  </a:lnTo>
                  <a:lnTo>
                    <a:pt x="147990" y="26506"/>
                  </a:lnTo>
                  <a:lnTo>
                    <a:pt x="147363" y="26409"/>
                  </a:lnTo>
                  <a:lnTo>
                    <a:pt x="146620" y="26152"/>
                  </a:lnTo>
                  <a:lnTo>
                    <a:pt x="146202" y="25828"/>
                  </a:lnTo>
                  <a:lnTo>
                    <a:pt x="145410" y="24943"/>
                  </a:lnTo>
                  <a:lnTo>
                    <a:pt x="145242" y="24548"/>
                  </a:lnTo>
                  <a:lnTo>
                    <a:pt x="145145" y="23729"/>
                  </a:lnTo>
                  <a:lnTo>
                    <a:pt x="147479" y="24362"/>
                  </a:lnTo>
                  <a:lnTo>
                    <a:pt x="149966" y="24824"/>
                  </a:lnTo>
                  <a:lnTo>
                    <a:pt x="150925" y="25174"/>
                  </a:lnTo>
                  <a:lnTo>
                    <a:pt x="151486" y="23860"/>
                  </a:lnTo>
                  <a:lnTo>
                    <a:pt x="151602" y="22944"/>
                  </a:lnTo>
                  <a:lnTo>
                    <a:pt x="151475" y="22275"/>
                  </a:lnTo>
                  <a:lnTo>
                    <a:pt x="150407" y="21508"/>
                  </a:lnTo>
                  <a:lnTo>
                    <a:pt x="150314" y="21333"/>
                  </a:lnTo>
                  <a:lnTo>
                    <a:pt x="150421" y="20860"/>
                  </a:lnTo>
                  <a:lnTo>
                    <a:pt x="149683" y="20093"/>
                  </a:lnTo>
                  <a:lnTo>
                    <a:pt x="149732" y="17983"/>
                  </a:lnTo>
                  <a:lnTo>
                    <a:pt x="149354" y="17079"/>
                  </a:lnTo>
                  <a:lnTo>
                    <a:pt x="148925" y="16356"/>
                  </a:lnTo>
                  <a:lnTo>
                    <a:pt x="148895" y="15586"/>
                  </a:lnTo>
                  <a:lnTo>
                    <a:pt x="149500" y="14086"/>
                  </a:lnTo>
                  <a:lnTo>
                    <a:pt x="149765" y="13102"/>
                  </a:lnTo>
                  <a:lnTo>
                    <a:pt x="150237" y="12370"/>
                  </a:lnTo>
                  <a:lnTo>
                    <a:pt x="151085" y="11771"/>
                  </a:lnTo>
                  <a:lnTo>
                    <a:pt x="151452" y="11913"/>
                  </a:lnTo>
                  <a:lnTo>
                    <a:pt x="152106" y="12404"/>
                  </a:lnTo>
                  <a:lnTo>
                    <a:pt x="152363" y="12955"/>
                  </a:lnTo>
                  <a:lnTo>
                    <a:pt x="152483" y="13476"/>
                  </a:lnTo>
                  <a:lnTo>
                    <a:pt x="153230" y="14150"/>
                  </a:lnTo>
                  <a:lnTo>
                    <a:pt x="153521" y="14221"/>
                  </a:lnTo>
                  <a:lnTo>
                    <a:pt x="154463" y="14035"/>
                  </a:lnTo>
                  <a:lnTo>
                    <a:pt x="154796" y="14080"/>
                  </a:lnTo>
                  <a:lnTo>
                    <a:pt x="155521" y="15042"/>
                  </a:lnTo>
                  <a:lnTo>
                    <a:pt x="156323" y="15237"/>
                  </a:lnTo>
                  <a:lnTo>
                    <a:pt x="156745" y="14303"/>
                  </a:lnTo>
                  <a:lnTo>
                    <a:pt x="156371" y="12968"/>
                  </a:lnTo>
                  <a:lnTo>
                    <a:pt x="156332" y="11564"/>
                  </a:lnTo>
                  <a:lnTo>
                    <a:pt x="156635" y="10760"/>
                  </a:lnTo>
                  <a:lnTo>
                    <a:pt x="157345" y="10310"/>
                  </a:lnTo>
                  <a:lnTo>
                    <a:pt x="157599" y="9915"/>
                  </a:lnTo>
                  <a:lnTo>
                    <a:pt x="157565" y="9658"/>
                  </a:lnTo>
                  <a:lnTo>
                    <a:pt x="157318" y="9167"/>
                  </a:lnTo>
                  <a:lnTo>
                    <a:pt x="156758" y="8812"/>
                  </a:lnTo>
                  <a:lnTo>
                    <a:pt x="156495" y="8531"/>
                  </a:lnTo>
                  <a:lnTo>
                    <a:pt x="156498" y="7925"/>
                  </a:lnTo>
                  <a:lnTo>
                    <a:pt x="156662" y="7441"/>
                  </a:lnTo>
                  <a:lnTo>
                    <a:pt x="156651" y="7217"/>
                  </a:lnTo>
                  <a:lnTo>
                    <a:pt x="156333" y="6600"/>
                  </a:lnTo>
                  <a:lnTo>
                    <a:pt x="156120" y="6470"/>
                  </a:lnTo>
                  <a:lnTo>
                    <a:pt x="155803" y="6116"/>
                  </a:lnTo>
                  <a:lnTo>
                    <a:pt x="156064" y="4799"/>
                  </a:lnTo>
                  <a:lnTo>
                    <a:pt x="156537" y="3939"/>
                  </a:lnTo>
                  <a:lnTo>
                    <a:pt x="157116" y="3246"/>
                  </a:lnTo>
                  <a:lnTo>
                    <a:pt x="157651" y="3484"/>
                  </a:lnTo>
                  <a:lnTo>
                    <a:pt x="158433" y="2955"/>
                  </a:lnTo>
                  <a:lnTo>
                    <a:pt x="160022" y="1470"/>
                  </a:lnTo>
                  <a:lnTo>
                    <a:pt x="161141" y="0"/>
                  </a:lnTo>
                  <a:lnTo>
                    <a:pt x="161504" y="249"/>
                  </a:lnTo>
                  <a:lnTo>
                    <a:pt x="161953" y="740"/>
                  </a:lnTo>
                  <a:lnTo>
                    <a:pt x="162110" y="766"/>
                  </a:lnTo>
                  <a:lnTo>
                    <a:pt x="162581" y="632"/>
                  </a:lnTo>
                  <a:lnTo>
                    <a:pt x="163041" y="941"/>
                  </a:lnTo>
                  <a:lnTo>
                    <a:pt x="163202" y="1190"/>
                  </a:lnTo>
                  <a:lnTo>
                    <a:pt x="163610" y="2228"/>
                  </a:lnTo>
                  <a:lnTo>
                    <a:pt x="165058" y="4097"/>
                  </a:lnTo>
                  <a:lnTo>
                    <a:pt x="165566" y="4328"/>
                  </a:lnTo>
                  <a:lnTo>
                    <a:pt x="165738" y="4279"/>
                  </a:lnTo>
                  <a:lnTo>
                    <a:pt x="166498" y="3721"/>
                  </a:lnTo>
                  <a:lnTo>
                    <a:pt x="166576" y="3580"/>
                  </a:lnTo>
                  <a:lnTo>
                    <a:pt x="166599" y="3323"/>
                  </a:lnTo>
                  <a:lnTo>
                    <a:pt x="166868" y="3089"/>
                  </a:lnTo>
                  <a:lnTo>
                    <a:pt x="167126" y="3152"/>
                  </a:lnTo>
                  <a:lnTo>
                    <a:pt x="167358" y="3554"/>
                  </a:lnTo>
                  <a:lnTo>
                    <a:pt x="166927" y="5176"/>
                  </a:lnTo>
                  <a:lnTo>
                    <a:pt x="166561" y="5150"/>
                  </a:lnTo>
                  <a:lnTo>
                    <a:pt x="166251" y="4893"/>
                  </a:lnTo>
                  <a:lnTo>
                    <a:pt x="166120" y="4938"/>
                  </a:lnTo>
                  <a:lnTo>
                    <a:pt x="165252" y="6047"/>
                  </a:lnTo>
                  <a:lnTo>
                    <a:pt x="165319" y="6415"/>
                  </a:lnTo>
                  <a:lnTo>
                    <a:pt x="165491" y="6758"/>
                  </a:lnTo>
                  <a:lnTo>
                    <a:pt x="166168" y="7134"/>
                  </a:lnTo>
                  <a:lnTo>
                    <a:pt x="166725" y="7573"/>
                  </a:lnTo>
                  <a:lnTo>
                    <a:pt x="167611" y="8366"/>
                  </a:lnTo>
                  <a:lnTo>
                    <a:pt x="167865" y="8730"/>
                  </a:lnTo>
                  <a:lnTo>
                    <a:pt x="167431" y="9359"/>
                  </a:lnTo>
                  <a:lnTo>
                    <a:pt x="167360" y="10171"/>
                  </a:lnTo>
                  <a:lnTo>
                    <a:pt x="167752" y="11068"/>
                  </a:lnTo>
                  <a:lnTo>
                    <a:pt x="167887" y="11176"/>
                  </a:lnTo>
                  <a:lnTo>
                    <a:pt x="168369" y="11246"/>
                  </a:lnTo>
                  <a:lnTo>
                    <a:pt x="168715" y="11088"/>
                  </a:lnTo>
                  <a:lnTo>
                    <a:pt x="168425" y="10833"/>
                  </a:lnTo>
                  <a:lnTo>
                    <a:pt x="168664" y="10826"/>
                  </a:lnTo>
                  <a:lnTo>
                    <a:pt x="168840" y="10934"/>
                  </a:lnTo>
                  <a:lnTo>
                    <a:pt x="168831" y="11095"/>
                  </a:lnTo>
                  <a:lnTo>
                    <a:pt x="169435" y="10218"/>
                  </a:lnTo>
                  <a:lnTo>
                    <a:pt x="170227" y="11430"/>
                  </a:lnTo>
                  <a:lnTo>
                    <a:pt x="170612" y="11865"/>
                  </a:lnTo>
                  <a:lnTo>
                    <a:pt x="171509" y="11784"/>
                  </a:lnTo>
                  <a:lnTo>
                    <a:pt x="171726" y="11680"/>
                  </a:lnTo>
                  <a:lnTo>
                    <a:pt x="172634" y="11996"/>
                  </a:lnTo>
                  <a:lnTo>
                    <a:pt x="172660" y="12293"/>
                  </a:lnTo>
                  <a:lnTo>
                    <a:pt x="174032" y="13264"/>
                  </a:lnTo>
                  <a:lnTo>
                    <a:pt x="175198" y="13505"/>
                  </a:lnTo>
                  <a:lnTo>
                    <a:pt x="176777" y="13666"/>
                  </a:lnTo>
                  <a:lnTo>
                    <a:pt x="176746" y="14029"/>
                  </a:lnTo>
                  <a:lnTo>
                    <a:pt x="176141" y="14599"/>
                  </a:lnTo>
                  <a:lnTo>
                    <a:pt x="175494" y="14223"/>
                  </a:lnTo>
                  <a:lnTo>
                    <a:pt x="174784" y="13963"/>
                  </a:lnTo>
                  <a:lnTo>
                    <a:pt x="174354" y="13997"/>
                  </a:lnTo>
                  <a:lnTo>
                    <a:pt x="173420" y="14351"/>
                  </a:lnTo>
                  <a:lnTo>
                    <a:pt x="173619" y="15514"/>
                  </a:lnTo>
                  <a:lnTo>
                    <a:pt x="173500" y="15890"/>
                  </a:lnTo>
                  <a:lnTo>
                    <a:pt x="172716" y="16411"/>
                  </a:lnTo>
                  <a:lnTo>
                    <a:pt x="171715" y="16851"/>
                  </a:lnTo>
                  <a:lnTo>
                    <a:pt x="171211" y="16977"/>
                  </a:lnTo>
                  <a:lnTo>
                    <a:pt x="170628" y="17016"/>
                  </a:lnTo>
                  <a:lnTo>
                    <a:pt x="170482" y="17684"/>
                  </a:lnTo>
                  <a:lnTo>
                    <a:pt x="169294" y="18193"/>
                  </a:lnTo>
                  <a:lnTo>
                    <a:pt x="169328" y="18710"/>
                  </a:lnTo>
                  <a:lnTo>
                    <a:pt x="170541" y="18644"/>
                  </a:lnTo>
                  <a:lnTo>
                    <a:pt x="170866" y="18518"/>
                  </a:lnTo>
                  <a:lnTo>
                    <a:pt x="171512" y="18920"/>
                  </a:lnTo>
                  <a:lnTo>
                    <a:pt x="171781" y="19545"/>
                  </a:lnTo>
                  <a:lnTo>
                    <a:pt x="171179" y="20308"/>
                  </a:lnTo>
                  <a:lnTo>
                    <a:pt x="170293" y="21111"/>
                  </a:lnTo>
                  <a:lnTo>
                    <a:pt x="169979" y="21557"/>
                  </a:lnTo>
                  <a:lnTo>
                    <a:pt x="170725" y="22808"/>
                  </a:lnTo>
                  <a:lnTo>
                    <a:pt x="171054" y="23490"/>
                  </a:lnTo>
                  <a:lnTo>
                    <a:pt x="171289" y="23802"/>
                  </a:lnTo>
                  <a:lnTo>
                    <a:pt x="172305" y="24735"/>
                  </a:lnTo>
                  <a:lnTo>
                    <a:pt x="172978" y="25216"/>
                  </a:lnTo>
                  <a:lnTo>
                    <a:pt x="174069" y="26325"/>
                  </a:lnTo>
                  <a:lnTo>
                    <a:pt x="172305" y="27801"/>
                  </a:lnTo>
                  <a:lnTo>
                    <a:pt x="170228" y="29928"/>
                  </a:lnTo>
                  <a:lnTo>
                    <a:pt x="169639" y="30422"/>
                  </a:lnTo>
                  <a:lnTo>
                    <a:pt x="169194" y="31233"/>
                  </a:lnTo>
                  <a:lnTo>
                    <a:pt x="168702" y="31750"/>
                  </a:lnTo>
                  <a:lnTo>
                    <a:pt x="168261" y="32881"/>
                  </a:lnTo>
                  <a:lnTo>
                    <a:pt x="168231" y="33093"/>
                  </a:lnTo>
                  <a:lnTo>
                    <a:pt x="168649" y="33428"/>
                  </a:lnTo>
                  <a:lnTo>
                    <a:pt x="168984" y="34627"/>
                  </a:lnTo>
                  <a:lnTo>
                    <a:pt x="169902" y="34847"/>
                  </a:lnTo>
                  <a:lnTo>
                    <a:pt x="170738" y="35776"/>
                  </a:lnTo>
                  <a:lnTo>
                    <a:pt x="171103" y="36423"/>
                  </a:lnTo>
                  <a:lnTo>
                    <a:pt x="172558" y="36817"/>
                  </a:lnTo>
                  <a:lnTo>
                    <a:pt x="174416" y="37578"/>
                  </a:lnTo>
                  <a:lnTo>
                    <a:pt x="174606" y="37715"/>
                  </a:lnTo>
                  <a:lnTo>
                    <a:pt x="175253" y="38734"/>
                  </a:lnTo>
                  <a:lnTo>
                    <a:pt x="175454" y="38861"/>
                  </a:lnTo>
                  <a:lnTo>
                    <a:pt x="176087" y="39090"/>
                  </a:lnTo>
                  <a:lnTo>
                    <a:pt x="175218" y="38845"/>
                  </a:lnTo>
                  <a:lnTo>
                    <a:pt x="174423" y="37677"/>
                  </a:lnTo>
                  <a:lnTo>
                    <a:pt x="172953" y="37149"/>
                  </a:lnTo>
                  <a:lnTo>
                    <a:pt x="172576" y="36937"/>
                  </a:lnTo>
                  <a:lnTo>
                    <a:pt x="171562" y="36740"/>
                  </a:lnTo>
                  <a:lnTo>
                    <a:pt x="169957" y="37070"/>
                  </a:lnTo>
                  <a:lnTo>
                    <a:pt x="168973" y="37051"/>
                  </a:lnTo>
                  <a:lnTo>
                    <a:pt x="168649" y="36894"/>
                  </a:lnTo>
                  <a:lnTo>
                    <a:pt x="167791" y="36950"/>
                  </a:lnTo>
                  <a:lnTo>
                    <a:pt x="166391" y="36671"/>
                  </a:lnTo>
                  <a:lnTo>
                    <a:pt x="166227" y="36764"/>
                  </a:lnTo>
                  <a:lnTo>
                    <a:pt x="165563" y="36697"/>
                  </a:lnTo>
                  <a:lnTo>
                    <a:pt x="165071" y="36551"/>
                  </a:lnTo>
                  <a:lnTo>
                    <a:pt x="164666" y="36315"/>
                  </a:lnTo>
                  <a:lnTo>
                    <a:pt x="163251" y="36637"/>
                  </a:lnTo>
                  <a:lnTo>
                    <a:pt x="162262" y="37508"/>
                  </a:lnTo>
                  <a:lnTo>
                    <a:pt x="162300" y="37679"/>
                  </a:lnTo>
                  <a:lnTo>
                    <a:pt x="162825" y="38271"/>
                  </a:lnTo>
                  <a:lnTo>
                    <a:pt x="162867" y="39335"/>
                  </a:lnTo>
                  <a:lnTo>
                    <a:pt x="162811" y="39711"/>
                  </a:lnTo>
                  <a:lnTo>
                    <a:pt x="162539" y="39957"/>
                  </a:lnTo>
                  <a:lnTo>
                    <a:pt x="161733" y="40254"/>
                  </a:lnTo>
                  <a:lnTo>
                    <a:pt x="161509" y="40630"/>
                  </a:lnTo>
                  <a:lnTo>
                    <a:pt x="161196" y="40958"/>
                  </a:lnTo>
                  <a:lnTo>
                    <a:pt x="160253" y="40958"/>
                  </a:lnTo>
                  <a:lnTo>
                    <a:pt x="160249" y="41527"/>
                  </a:lnTo>
                  <a:lnTo>
                    <a:pt x="160533" y="42309"/>
                  </a:lnTo>
                  <a:lnTo>
                    <a:pt x="160499" y="43023"/>
                  </a:lnTo>
                  <a:lnTo>
                    <a:pt x="159485" y="43005"/>
                  </a:lnTo>
                  <a:lnTo>
                    <a:pt x="159952" y="44248"/>
                  </a:lnTo>
                  <a:lnTo>
                    <a:pt x="160947" y="43533"/>
                  </a:lnTo>
                  <a:lnTo>
                    <a:pt x="161268" y="43689"/>
                  </a:lnTo>
                  <a:lnTo>
                    <a:pt x="162588" y="44750"/>
                  </a:lnTo>
                  <a:lnTo>
                    <a:pt x="162662" y="44314"/>
                  </a:lnTo>
                  <a:lnTo>
                    <a:pt x="163009" y="44002"/>
                  </a:lnTo>
                  <a:lnTo>
                    <a:pt x="163530" y="44407"/>
                  </a:lnTo>
                  <a:lnTo>
                    <a:pt x="163372" y="44797"/>
                  </a:lnTo>
                  <a:lnTo>
                    <a:pt x="163106" y="45103"/>
                  </a:lnTo>
                  <a:lnTo>
                    <a:pt x="162789" y="45238"/>
                  </a:lnTo>
                  <a:lnTo>
                    <a:pt x="162591" y="45487"/>
                  </a:lnTo>
                  <a:lnTo>
                    <a:pt x="162576" y="45744"/>
                  </a:lnTo>
                  <a:lnTo>
                    <a:pt x="162688" y="46142"/>
                  </a:lnTo>
                  <a:lnTo>
                    <a:pt x="162562" y="46629"/>
                  </a:lnTo>
                  <a:lnTo>
                    <a:pt x="161731" y="47162"/>
                  </a:lnTo>
                  <a:lnTo>
                    <a:pt x="161298" y="47199"/>
                  </a:lnTo>
                  <a:lnTo>
                    <a:pt x="160333" y="47050"/>
                  </a:lnTo>
                  <a:lnTo>
                    <a:pt x="159960" y="47106"/>
                  </a:lnTo>
                  <a:lnTo>
                    <a:pt x="159684" y="47229"/>
                  </a:lnTo>
                  <a:lnTo>
                    <a:pt x="159070" y="47743"/>
                  </a:lnTo>
                  <a:lnTo>
                    <a:pt x="158623" y="47967"/>
                  </a:lnTo>
                  <a:lnTo>
                    <a:pt x="157493" y="47111"/>
                  </a:lnTo>
                  <a:lnTo>
                    <a:pt x="157079" y="47044"/>
                  </a:lnTo>
                  <a:lnTo>
                    <a:pt x="156762" y="46981"/>
                  </a:lnTo>
                  <a:lnTo>
                    <a:pt x="156289" y="47142"/>
                  </a:lnTo>
                  <a:lnTo>
                    <a:pt x="155356" y="47004"/>
                  </a:lnTo>
                  <a:lnTo>
                    <a:pt x="155177" y="47131"/>
                  </a:lnTo>
                  <a:lnTo>
                    <a:pt x="155053" y="47975"/>
                  </a:lnTo>
                  <a:lnTo>
                    <a:pt x="155221" y="48887"/>
                  </a:lnTo>
                  <a:lnTo>
                    <a:pt x="155011" y="49847"/>
                  </a:lnTo>
                  <a:lnTo>
                    <a:pt x="154746" y="50428"/>
                  </a:lnTo>
                  <a:lnTo>
                    <a:pt x="155509" y="52907"/>
                  </a:lnTo>
                  <a:lnTo>
                    <a:pt x="154562" y="53450"/>
                  </a:lnTo>
                  <a:lnTo>
                    <a:pt x="153750" y="52850"/>
                  </a:lnTo>
                  <a:lnTo>
                    <a:pt x="152461" y="52820"/>
                  </a:lnTo>
                  <a:lnTo>
                    <a:pt x="151064" y="52261"/>
                  </a:lnTo>
                  <a:lnTo>
                    <a:pt x="150711" y="51807"/>
                  </a:lnTo>
                  <a:lnTo>
                    <a:pt x="150811" y="51260"/>
                  </a:lnTo>
                  <a:lnTo>
                    <a:pt x="150767" y="51085"/>
                  </a:lnTo>
                  <a:lnTo>
                    <a:pt x="149820" y="49931"/>
                  </a:lnTo>
                  <a:lnTo>
                    <a:pt x="149459" y="49771"/>
                  </a:lnTo>
                  <a:lnTo>
                    <a:pt x="149176" y="49845"/>
                  </a:lnTo>
                  <a:lnTo>
                    <a:pt x="148147" y="49279"/>
                  </a:lnTo>
                  <a:lnTo>
                    <a:pt x="148278" y="49015"/>
                  </a:lnTo>
                  <a:lnTo>
                    <a:pt x="148211" y="48658"/>
                  </a:lnTo>
                  <a:lnTo>
                    <a:pt x="147495" y="47880"/>
                  </a:lnTo>
                  <a:lnTo>
                    <a:pt x="147111" y="48617"/>
                  </a:lnTo>
                  <a:lnTo>
                    <a:pt x="146548" y="48141"/>
                  </a:lnTo>
                  <a:lnTo>
                    <a:pt x="146205" y="47683"/>
                  </a:lnTo>
                  <a:lnTo>
                    <a:pt x="146012" y="48111"/>
                  </a:lnTo>
                  <a:lnTo>
                    <a:pt x="145963" y="48520"/>
                  </a:lnTo>
                  <a:lnTo>
                    <a:pt x="145676" y="48878"/>
                  </a:lnTo>
                  <a:lnTo>
                    <a:pt x="144924" y="48893"/>
                  </a:lnTo>
                  <a:lnTo>
                    <a:pt x="144484" y="48368"/>
                  </a:lnTo>
                  <a:lnTo>
                    <a:pt x="143935" y="46805"/>
                  </a:lnTo>
                  <a:lnTo>
                    <a:pt x="142935" y="44632"/>
                  </a:lnTo>
                  <a:lnTo>
                    <a:pt x="142973" y="44382"/>
                  </a:lnTo>
                  <a:lnTo>
                    <a:pt x="142615" y="44494"/>
                  </a:lnTo>
                  <a:lnTo>
                    <a:pt x="142208" y="44506"/>
                  </a:lnTo>
                  <a:lnTo>
                    <a:pt x="141537" y="44145"/>
                  </a:lnTo>
                  <a:lnTo>
                    <a:pt x="141336" y="44484"/>
                  </a:lnTo>
                  <a:lnTo>
                    <a:pt x="141019" y="44800"/>
                  </a:lnTo>
                  <a:lnTo>
                    <a:pt x="140881" y="44834"/>
                  </a:lnTo>
                  <a:lnTo>
                    <a:pt x="140706" y="44767"/>
                  </a:lnTo>
                  <a:lnTo>
                    <a:pt x="140531" y="44488"/>
                  </a:lnTo>
                  <a:lnTo>
                    <a:pt x="140307" y="44432"/>
                  </a:lnTo>
                  <a:lnTo>
                    <a:pt x="139866" y="44377"/>
                  </a:lnTo>
                  <a:lnTo>
                    <a:pt x="138901" y="44525"/>
                  </a:lnTo>
                  <a:lnTo>
                    <a:pt x="137954" y="44089"/>
                  </a:lnTo>
                  <a:lnTo>
                    <a:pt x="137630" y="43799"/>
                  </a:lnTo>
                  <a:lnTo>
                    <a:pt x="137149" y="43121"/>
                  </a:lnTo>
                  <a:lnTo>
                    <a:pt x="136811" y="42830"/>
                  </a:lnTo>
                  <a:lnTo>
                    <a:pt x="136631" y="42830"/>
                  </a:lnTo>
                  <a:lnTo>
                    <a:pt x="136441" y="43072"/>
                  </a:lnTo>
                  <a:lnTo>
                    <a:pt x="136191" y="43039"/>
                  </a:lnTo>
                  <a:lnTo>
                    <a:pt x="135979" y="42547"/>
                  </a:lnTo>
                  <a:lnTo>
                    <a:pt x="136129" y="41766"/>
                  </a:lnTo>
                  <a:lnTo>
                    <a:pt x="135896" y="42533"/>
                  </a:lnTo>
                  <a:lnTo>
                    <a:pt x="136038" y="42956"/>
                  </a:lnTo>
                  <a:lnTo>
                    <a:pt x="136129" y="43102"/>
                  </a:lnTo>
                  <a:lnTo>
                    <a:pt x="137372" y="44143"/>
                  </a:lnTo>
                  <a:lnTo>
                    <a:pt x="137553" y="44518"/>
                  </a:lnTo>
                  <a:lnTo>
                    <a:pt x="137802" y="45384"/>
                  </a:lnTo>
                  <a:lnTo>
                    <a:pt x="137394" y="46180"/>
                  </a:lnTo>
                  <a:lnTo>
                    <a:pt x="136641" y="46612"/>
                  </a:lnTo>
                  <a:lnTo>
                    <a:pt x="136081" y="46709"/>
                  </a:lnTo>
                  <a:lnTo>
                    <a:pt x="135217" y="46500"/>
                  </a:lnTo>
                  <a:lnTo>
                    <a:pt x="134717" y="46257"/>
                  </a:lnTo>
                  <a:lnTo>
                    <a:pt x="134381" y="45266"/>
                  </a:lnTo>
                  <a:lnTo>
                    <a:pt x="134226" y="44973"/>
                  </a:lnTo>
                  <a:lnTo>
                    <a:pt x="133733" y="44339"/>
                  </a:lnTo>
                  <a:lnTo>
                    <a:pt x="133073" y="43721"/>
                  </a:lnTo>
                  <a:lnTo>
                    <a:pt x="132348" y="43412"/>
                  </a:lnTo>
                  <a:lnTo>
                    <a:pt x="131506" y="43379"/>
                  </a:lnTo>
                  <a:lnTo>
                    <a:pt x="131260" y="43444"/>
                  </a:lnTo>
                  <a:lnTo>
                    <a:pt x="130976" y="43672"/>
                  </a:lnTo>
                  <a:lnTo>
                    <a:pt x="130846" y="43867"/>
                  </a:lnTo>
                  <a:lnTo>
                    <a:pt x="130742" y="44322"/>
                  </a:lnTo>
                  <a:lnTo>
                    <a:pt x="130755" y="44566"/>
                  </a:lnTo>
                  <a:lnTo>
                    <a:pt x="130872" y="44941"/>
                  </a:lnTo>
                  <a:lnTo>
                    <a:pt x="131105" y="45347"/>
                  </a:lnTo>
                  <a:lnTo>
                    <a:pt x="131597" y="45819"/>
                  </a:lnTo>
                  <a:lnTo>
                    <a:pt x="131714" y="46291"/>
                  </a:lnTo>
                  <a:lnTo>
                    <a:pt x="131714" y="46648"/>
                  </a:lnTo>
                  <a:lnTo>
                    <a:pt x="131649" y="46860"/>
                  </a:lnTo>
                  <a:lnTo>
                    <a:pt x="131507" y="47039"/>
                  </a:lnTo>
                  <a:lnTo>
                    <a:pt x="131196" y="47218"/>
                  </a:lnTo>
                  <a:lnTo>
                    <a:pt x="130030" y="47283"/>
                  </a:lnTo>
                  <a:lnTo>
                    <a:pt x="129422" y="47397"/>
                  </a:lnTo>
                  <a:lnTo>
                    <a:pt x="128839" y="47657"/>
                  </a:lnTo>
                  <a:lnTo>
                    <a:pt x="128360" y="48226"/>
                  </a:lnTo>
                  <a:lnTo>
                    <a:pt x="127726" y="49430"/>
                  </a:lnTo>
                  <a:lnTo>
                    <a:pt x="127933" y="50244"/>
                  </a:lnTo>
                  <a:lnTo>
                    <a:pt x="127957" y="50458"/>
                  </a:lnTo>
                  <a:lnTo>
                    <a:pt x="127959" y="50747"/>
                  </a:lnTo>
                  <a:lnTo>
                    <a:pt x="128101" y="51366"/>
                  </a:lnTo>
                  <a:lnTo>
                    <a:pt x="128257" y="51642"/>
                  </a:lnTo>
                  <a:lnTo>
                    <a:pt x="128516" y="52927"/>
                  </a:lnTo>
                  <a:lnTo>
                    <a:pt x="128257" y="53350"/>
                  </a:lnTo>
                  <a:lnTo>
                    <a:pt x="128024" y="53496"/>
                  </a:lnTo>
                  <a:lnTo>
                    <a:pt x="127752" y="53742"/>
                  </a:lnTo>
                  <a:lnTo>
                    <a:pt x="127883" y="53963"/>
                  </a:lnTo>
                  <a:lnTo>
                    <a:pt x="128259" y="54000"/>
                  </a:lnTo>
                  <a:lnTo>
                    <a:pt x="129527" y="56782"/>
                  </a:lnTo>
                  <a:lnTo>
                    <a:pt x="129717" y="56897"/>
                  </a:lnTo>
                  <a:lnTo>
                    <a:pt x="130171" y="56961"/>
                  </a:lnTo>
                  <a:lnTo>
                    <a:pt x="130492" y="57556"/>
                  </a:lnTo>
                  <a:lnTo>
                    <a:pt x="131214" y="57344"/>
                  </a:lnTo>
                  <a:lnTo>
                    <a:pt x="131319" y="57054"/>
                  </a:lnTo>
                  <a:lnTo>
                    <a:pt x="131244" y="56875"/>
                  </a:lnTo>
                  <a:lnTo>
                    <a:pt x="131266" y="56339"/>
                  </a:lnTo>
                  <a:lnTo>
                    <a:pt x="131665" y="55855"/>
                  </a:lnTo>
                  <a:lnTo>
                    <a:pt x="131931" y="55351"/>
                  </a:lnTo>
                  <a:lnTo>
                    <a:pt x="132119" y="54729"/>
                  </a:lnTo>
                  <a:lnTo>
                    <a:pt x="132100" y="54517"/>
                  </a:lnTo>
                  <a:lnTo>
                    <a:pt x="132197" y="54379"/>
                  </a:lnTo>
                  <a:lnTo>
                    <a:pt x="133106" y="54580"/>
                  </a:lnTo>
                  <a:lnTo>
                    <a:pt x="133344" y="55016"/>
                  </a:lnTo>
                  <a:lnTo>
                    <a:pt x="133486" y="55299"/>
                  </a:lnTo>
                  <a:lnTo>
                    <a:pt x="133877" y="57385"/>
                  </a:lnTo>
                  <a:lnTo>
                    <a:pt x="133981" y="57657"/>
                  </a:lnTo>
                  <a:lnTo>
                    <a:pt x="135068" y="59124"/>
                  </a:lnTo>
                  <a:lnTo>
                    <a:pt x="134636" y="60047"/>
                  </a:lnTo>
                  <a:lnTo>
                    <a:pt x="134480" y="60226"/>
                  </a:lnTo>
                  <a:lnTo>
                    <a:pt x="134107" y="60445"/>
                  </a:lnTo>
                  <a:lnTo>
                    <a:pt x="132912" y="60285"/>
                  </a:lnTo>
                  <a:lnTo>
                    <a:pt x="131791" y="59756"/>
                  </a:lnTo>
                  <a:lnTo>
                    <a:pt x="131710" y="60642"/>
                  </a:lnTo>
                  <a:lnTo>
                    <a:pt x="133221" y="61915"/>
                  </a:lnTo>
                  <a:lnTo>
                    <a:pt x="133578" y="62101"/>
                  </a:lnTo>
                  <a:lnTo>
                    <a:pt x="134475" y="62314"/>
                  </a:lnTo>
                  <a:lnTo>
                    <a:pt x="135328" y="64279"/>
                  </a:lnTo>
                  <a:lnTo>
                    <a:pt x="135737" y="64841"/>
                  </a:lnTo>
                  <a:lnTo>
                    <a:pt x="136938" y="65865"/>
                  </a:lnTo>
                  <a:lnTo>
                    <a:pt x="137668" y="66182"/>
                  </a:lnTo>
                  <a:lnTo>
                    <a:pt x="137303" y="66628"/>
                  </a:lnTo>
                  <a:lnTo>
                    <a:pt x="136614" y="66632"/>
                  </a:lnTo>
                  <a:lnTo>
                    <a:pt x="136383" y="67425"/>
                  </a:lnTo>
                  <a:lnTo>
                    <a:pt x="135663" y="68823"/>
                  </a:lnTo>
                  <a:lnTo>
                    <a:pt x="136245" y="68806"/>
                  </a:lnTo>
                  <a:lnTo>
                    <a:pt x="137023" y="69260"/>
                  </a:lnTo>
                  <a:lnTo>
                    <a:pt x="136775" y="69670"/>
                  </a:lnTo>
                  <a:lnTo>
                    <a:pt x="136204" y="69952"/>
                  </a:lnTo>
                  <a:lnTo>
                    <a:pt x="135966" y="70480"/>
                  </a:lnTo>
                  <a:lnTo>
                    <a:pt x="135295" y="72646"/>
                  </a:lnTo>
                  <a:lnTo>
                    <a:pt x="135310" y="72825"/>
                  </a:lnTo>
                  <a:lnTo>
                    <a:pt x="135667" y="73205"/>
                  </a:lnTo>
                  <a:lnTo>
                    <a:pt x="135046" y="73633"/>
                  </a:lnTo>
                  <a:lnTo>
                    <a:pt x="134852" y="73595"/>
                  </a:lnTo>
                  <a:lnTo>
                    <a:pt x="134417" y="73889"/>
                  </a:lnTo>
                  <a:lnTo>
                    <a:pt x="134339" y="74116"/>
                  </a:lnTo>
                  <a:lnTo>
                    <a:pt x="134350" y="74381"/>
                  </a:lnTo>
                  <a:lnTo>
                    <a:pt x="136161" y="75051"/>
                  </a:lnTo>
                  <a:lnTo>
                    <a:pt x="136771" y="74862"/>
                  </a:lnTo>
                  <a:lnTo>
                    <a:pt x="136976" y="75089"/>
                  </a:lnTo>
                  <a:lnTo>
                    <a:pt x="137083" y="75420"/>
                  </a:lnTo>
                  <a:lnTo>
                    <a:pt x="137656" y="75683"/>
                  </a:lnTo>
                  <a:lnTo>
                    <a:pt x="137993" y="75748"/>
                  </a:lnTo>
                  <a:lnTo>
                    <a:pt x="137992" y="76040"/>
                  </a:lnTo>
                  <a:lnTo>
                    <a:pt x="137905" y="76260"/>
                  </a:lnTo>
                  <a:lnTo>
                    <a:pt x="137417" y="76921"/>
                  </a:lnTo>
                  <a:lnTo>
                    <a:pt x="137202" y="76610"/>
                  </a:lnTo>
                  <a:lnTo>
                    <a:pt x="136916" y="76494"/>
                  </a:lnTo>
                  <a:lnTo>
                    <a:pt x="136113" y="76613"/>
                  </a:lnTo>
                  <a:lnTo>
                    <a:pt x="135871" y="76922"/>
                  </a:lnTo>
                  <a:lnTo>
                    <a:pt x="135774" y="77204"/>
                  </a:lnTo>
                  <a:lnTo>
                    <a:pt x="135930" y="78224"/>
                  </a:lnTo>
                  <a:lnTo>
                    <a:pt x="136176" y="78780"/>
                  </a:lnTo>
                  <a:lnTo>
                    <a:pt x="135636" y="78757"/>
                  </a:lnTo>
                  <a:lnTo>
                    <a:pt x="134655" y="78529"/>
                  </a:lnTo>
                  <a:lnTo>
                    <a:pt x="132863" y="77401"/>
                  </a:lnTo>
                  <a:lnTo>
                    <a:pt x="131193" y="77297"/>
                  </a:lnTo>
                  <a:lnTo>
                    <a:pt x="130993" y="77501"/>
                  </a:lnTo>
                  <a:lnTo>
                    <a:pt x="129736" y="77990"/>
                  </a:lnTo>
                  <a:lnTo>
                    <a:pt x="129609" y="78867"/>
                  </a:lnTo>
                  <a:lnTo>
                    <a:pt x="127948" y="78772"/>
                  </a:lnTo>
                  <a:lnTo>
                    <a:pt x="127556" y="78812"/>
                  </a:lnTo>
                  <a:lnTo>
                    <a:pt x="127052" y="78341"/>
                  </a:lnTo>
                  <a:lnTo>
                    <a:pt x="126997" y="77421"/>
                  </a:lnTo>
                  <a:lnTo>
                    <a:pt x="126851" y="76781"/>
                  </a:lnTo>
                  <a:lnTo>
                    <a:pt x="126218" y="76390"/>
                  </a:lnTo>
                  <a:lnTo>
                    <a:pt x="125508" y="77090"/>
                  </a:lnTo>
                  <a:lnTo>
                    <a:pt x="125553" y="77410"/>
                  </a:lnTo>
                  <a:lnTo>
                    <a:pt x="126100" y="78035"/>
                  </a:lnTo>
                  <a:lnTo>
                    <a:pt x="125766" y="78862"/>
                  </a:lnTo>
                  <a:lnTo>
                    <a:pt x="129870" y="83092"/>
                  </a:lnTo>
                  <a:lnTo>
                    <a:pt x="130640" y="84030"/>
                  </a:lnTo>
                  <a:lnTo>
                    <a:pt x="130781" y="84347"/>
                  </a:lnTo>
                  <a:lnTo>
                    <a:pt x="130651" y="84782"/>
                  </a:lnTo>
                  <a:lnTo>
                    <a:pt x="132316" y="87224"/>
                  </a:lnTo>
                  <a:lnTo>
                    <a:pt x="134337" y="88307"/>
                  </a:lnTo>
                  <a:lnTo>
                    <a:pt x="134678" y="88341"/>
                  </a:lnTo>
                  <a:lnTo>
                    <a:pt x="134990" y="88140"/>
                  </a:lnTo>
                  <a:lnTo>
                    <a:pt x="135376" y="88178"/>
                  </a:lnTo>
                  <a:lnTo>
                    <a:pt x="135626" y="87868"/>
                  </a:lnTo>
                  <a:lnTo>
                    <a:pt x="136484" y="86384"/>
                  </a:lnTo>
                  <a:lnTo>
                    <a:pt x="135790" y="86134"/>
                  </a:lnTo>
                  <a:lnTo>
                    <a:pt x="135006" y="86022"/>
                  </a:lnTo>
                  <a:lnTo>
                    <a:pt x="134794" y="85843"/>
                  </a:lnTo>
                  <a:lnTo>
                    <a:pt x="134749" y="85713"/>
                  </a:lnTo>
                  <a:lnTo>
                    <a:pt x="134865" y="85527"/>
                  </a:lnTo>
                  <a:lnTo>
                    <a:pt x="135251" y="85371"/>
                  </a:lnTo>
                  <a:lnTo>
                    <a:pt x="135582" y="84954"/>
                  </a:lnTo>
                  <a:lnTo>
                    <a:pt x="135612" y="84801"/>
                  </a:lnTo>
                  <a:lnTo>
                    <a:pt x="135493" y="84485"/>
                  </a:lnTo>
                  <a:lnTo>
                    <a:pt x="135575" y="83670"/>
                  </a:lnTo>
                  <a:lnTo>
                    <a:pt x="135913" y="83651"/>
                  </a:lnTo>
                  <a:lnTo>
                    <a:pt x="136248" y="83730"/>
                  </a:lnTo>
                  <a:lnTo>
                    <a:pt x="136404" y="84083"/>
                  </a:lnTo>
                  <a:lnTo>
                    <a:pt x="136534" y="84191"/>
                  </a:lnTo>
                  <a:lnTo>
                    <a:pt x="137013" y="84322"/>
                  </a:lnTo>
                  <a:lnTo>
                    <a:pt x="137206" y="84344"/>
                  </a:lnTo>
                  <a:lnTo>
                    <a:pt x="137489" y="84195"/>
                  </a:lnTo>
                  <a:lnTo>
                    <a:pt x="137726" y="84188"/>
                  </a:lnTo>
                  <a:lnTo>
                    <a:pt x="138852" y="84356"/>
                  </a:lnTo>
                  <a:lnTo>
                    <a:pt x="139094" y="84665"/>
                  </a:lnTo>
                  <a:lnTo>
                    <a:pt x="138755" y="86016"/>
                  </a:lnTo>
                  <a:lnTo>
                    <a:pt x="139954" y="86628"/>
                  </a:lnTo>
                  <a:lnTo>
                    <a:pt x="140155" y="85625"/>
                  </a:lnTo>
                  <a:lnTo>
                    <a:pt x="140612" y="85271"/>
                  </a:lnTo>
                  <a:lnTo>
                    <a:pt x="142258" y="84891"/>
                  </a:lnTo>
                  <a:lnTo>
                    <a:pt x="142905" y="84991"/>
                  </a:lnTo>
                  <a:lnTo>
                    <a:pt x="143329" y="85170"/>
                  </a:lnTo>
                  <a:lnTo>
                    <a:pt x="143533" y="85653"/>
                  </a:lnTo>
                  <a:lnTo>
                    <a:pt x="143700" y="85761"/>
                  </a:lnTo>
                  <a:lnTo>
                    <a:pt x="144154" y="85739"/>
                  </a:lnTo>
                  <a:lnTo>
                    <a:pt x="144585" y="85813"/>
                  </a:lnTo>
                  <a:lnTo>
                    <a:pt x="144978" y="86021"/>
                  </a:lnTo>
                  <a:lnTo>
                    <a:pt x="145050" y="86162"/>
                  </a:lnTo>
                  <a:lnTo>
                    <a:pt x="144689" y="86531"/>
                  </a:lnTo>
                  <a:lnTo>
                    <a:pt x="144347" y="87190"/>
                  </a:lnTo>
                  <a:lnTo>
                    <a:pt x="144377" y="87540"/>
                  </a:lnTo>
                  <a:lnTo>
                    <a:pt x="145031" y="87841"/>
                  </a:lnTo>
                  <a:lnTo>
                    <a:pt x="145272" y="88377"/>
                  </a:lnTo>
                  <a:lnTo>
                    <a:pt x="145488" y="88631"/>
                  </a:lnTo>
                  <a:lnTo>
                    <a:pt x="146253" y="89267"/>
                  </a:lnTo>
                  <a:lnTo>
                    <a:pt x="146513" y="89341"/>
                  </a:lnTo>
                  <a:lnTo>
                    <a:pt x="146265" y="90004"/>
                  </a:lnTo>
                  <a:lnTo>
                    <a:pt x="145789" y="90640"/>
                  </a:lnTo>
                  <a:lnTo>
                    <a:pt x="145010" y="91500"/>
                  </a:lnTo>
                  <a:lnTo>
                    <a:pt x="144605" y="92293"/>
                  </a:lnTo>
                  <a:lnTo>
                    <a:pt x="144447" y="92784"/>
                  </a:lnTo>
                  <a:lnTo>
                    <a:pt x="143858" y="92301"/>
                  </a:lnTo>
                  <a:lnTo>
                    <a:pt x="143425" y="95928"/>
                  </a:lnTo>
                  <a:lnTo>
                    <a:pt x="143210" y="95714"/>
                  </a:lnTo>
                  <a:lnTo>
                    <a:pt x="142560" y="95804"/>
                  </a:lnTo>
                  <a:lnTo>
                    <a:pt x="141878" y="96335"/>
                  </a:lnTo>
                  <a:lnTo>
                    <a:pt x="141596" y="96685"/>
                  </a:lnTo>
                  <a:lnTo>
                    <a:pt x="141512" y="96959"/>
                  </a:lnTo>
                  <a:lnTo>
                    <a:pt x="141658" y="96879"/>
                  </a:lnTo>
                  <a:lnTo>
                    <a:pt x="142120" y="97358"/>
                  </a:lnTo>
                  <a:lnTo>
                    <a:pt x="141730" y="97559"/>
                  </a:lnTo>
                  <a:lnTo>
                    <a:pt x="141311" y="97519"/>
                  </a:lnTo>
                  <a:lnTo>
                    <a:pt x="140891" y="96916"/>
                  </a:lnTo>
                  <a:lnTo>
                    <a:pt x="140728" y="96827"/>
                  </a:lnTo>
                  <a:lnTo>
                    <a:pt x="138842" y="96324"/>
                  </a:lnTo>
                  <a:lnTo>
                    <a:pt x="138608" y="96443"/>
                  </a:lnTo>
                  <a:lnTo>
                    <a:pt x="138322" y="97102"/>
                  </a:lnTo>
                  <a:lnTo>
                    <a:pt x="138404" y="97634"/>
                  </a:lnTo>
                  <a:lnTo>
                    <a:pt x="137954" y="97898"/>
                  </a:lnTo>
                  <a:lnTo>
                    <a:pt x="137282" y="98036"/>
                  </a:lnTo>
                  <a:lnTo>
                    <a:pt x="137453" y="98423"/>
                  </a:lnTo>
                  <a:lnTo>
                    <a:pt x="137824" y="98848"/>
                  </a:lnTo>
                  <a:lnTo>
                    <a:pt x="137820" y="99063"/>
                  </a:lnTo>
                  <a:lnTo>
                    <a:pt x="137423" y="99685"/>
                  </a:lnTo>
                  <a:lnTo>
                    <a:pt x="136973" y="100124"/>
                  </a:lnTo>
                  <a:lnTo>
                    <a:pt x="136684" y="100250"/>
                  </a:lnTo>
                  <a:lnTo>
                    <a:pt x="136402" y="99900"/>
                  </a:lnTo>
                  <a:lnTo>
                    <a:pt x="135775" y="100008"/>
                  </a:lnTo>
                  <a:lnTo>
                    <a:pt x="135726" y="100458"/>
                  </a:lnTo>
                  <a:lnTo>
                    <a:pt x="136053" y="100485"/>
                  </a:lnTo>
                  <a:lnTo>
                    <a:pt x="136377" y="100677"/>
                  </a:lnTo>
                  <a:lnTo>
                    <a:pt x="136591" y="101088"/>
                  </a:lnTo>
                  <a:lnTo>
                    <a:pt x="136386" y="101616"/>
                  </a:lnTo>
                  <a:lnTo>
                    <a:pt x="136160" y="101430"/>
                  </a:lnTo>
                  <a:lnTo>
                    <a:pt x="135722" y="101590"/>
                  </a:lnTo>
                  <a:lnTo>
                    <a:pt x="135444" y="101865"/>
                  </a:lnTo>
                  <a:lnTo>
                    <a:pt x="134998" y="101928"/>
                  </a:lnTo>
                  <a:lnTo>
                    <a:pt x="133859" y="101317"/>
                  </a:lnTo>
                  <a:lnTo>
                    <a:pt x="133332" y="101236"/>
                  </a:lnTo>
                  <a:lnTo>
                    <a:pt x="132327" y="101262"/>
                  </a:lnTo>
                  <a:lnTo>
                    <a:pt x="131121" y="101853"/>
                  </a:lnTo>
                  <a:lnTo>
                    <a:pt x="130724" y="102583"/>
                  </a:lnTo>
                  <a:lnTo>
                    <a:pt x="130111" y="102561"/>
                  </a:lnTo>
                  <a:lnTo>
                    <a:pt x="129640" y="102661"/>
                  </a:lnTo>
                  <a:lnTo>
                    <a:pt x="129492" y="103000"/>
                  </a:lnTo>
                  <a:lnTo>
                    <a:pt x="129225" y="103201"/>
                  </a:lnTo>
                  <a:lnTo>
                    <a:pt x="127852" y="103767"/>
                  </a:lnTo>
                  <a:lnTo>
                    <a:pt x="127151" y="103511"/>
                  </a:lnTo>
                  <a:lnTo>
                    <a:pt x="126327" y="103585"/>
                  </a:lnTo>
                  <a:lnTo>
                    <a:pt x="125826" y="103221"/>
                  </a:lnTo>
                  <a:lnTo>
                    <a:pt x="125585" y="103228"/>
                  </a:lnTo>
                  <a:lnTo>
                    <a:pt x="125321" y="103388"/>
                  </a:lnTo>
                  <a:lnTo>
                    <a:pt x="125240" y="103846"/>
                  </a:lnTo>
                  <a:lnTo>
                    <a:pt x="124569" y="104454"/>
                  </a:lnTo>
                  <a:lnTo>
                    <a:pt x="124168" y="104707"/>
                  </a:lnTo>
                  <a:lnTo>
                    <a:pt x="123752" y="105167"/>
                  </a:lnTo>
                  <a:lnTo>
                    <a:pt x="123353" y="105776"/>
                  </a:lnTo>
                  <a:lnTo>
                    <a:pt x="122990" y="106040"/>
                  </a:lnTo>
                  <a:lnTo>
                    <a:pt x="122575" y="106172"/>
                  </a:lnTo>
                  <a:lnTo>
                    <a:pt x="120980" y="104534"/>
                  </a:lnTo>
                  <a:lnTo>
                    <a:pt x="120845" y="104516"/>
                  </a:lnTo>
                  <a:lnTo>
                    <a:pt x="120550" y="104545"/>
                  </a:lnTo>
                  <a:lnTo>
                    <a:pt x="121585" y="105739"/>
                  </a:lnTo>
                  <a:lnTo>
                    <a:pt x="121005" y="106251"/>
                  </a:lnTo>
                  <a:lnTo>
                    <a:pt x="120304" y="104845"/>
                  </a:lnTo>
                  <a:lnTo>
                    <a:pt x="119779" y="104303"/>
                  </a:lnTo>
                  <a:lnTo>
                    <a:pt x="119334" y="104199"/>
                  </a:lnTo>
                  <a:lnTo>
                    <a:pt x="118912" y="104254"/>
                  </a:lnTo>
                  <a:lnTo>
                    <a:pt x="119358" y="104769"/>
                  </a:lnTo>
                  <a:lnTo>
                    <a:pt x="119610" y="105294"/>
                  </a:lnTo>
                  <a:lnTo>
                    <a:pt x="119718" y="105700"/>
                  </a:lnTo>
                  <a:lnTo>
                    <a:pt x="119617" y="106105"/>
                  </a:lnTo>
                  <a:lnTo>
                    <a:pt x="119231" y="106332"/>
                  </a:lnTo>
                  <a:lnTo>
                    <a:pt x="119123" y="106665"/>
                  </a:lnTo>
                  <a:lnTo>
                    <a:pt x="119580" y="106619"/>
                  </a:lnTo>
                  <a:lnTo>
                    <a:pt x="120248" y="105971"/>
                  </a:lnTo>
                  <a:lnTo>
                    <a:pt x="120396" y="105949"/>
                  </a:lnTo>
                  <a:lnTo>
                    <a:pt x="120804" y="106132"/>
                  </a:lnTo>
                  <a:lnTo>
                    <a:pt x="120945" y="106277"/>
                  </a:lnTo>
                  <a:lnTo>
                    <a:pt x="120978" y="106768"/>
                  </a:lnTo>
                  <a:lnTo>
                    <a:pt x="121231" y="106984"/>
                  </a:lnTo>
                  <a:lnTo>
                    <a:pt x="121998" y="107420"/>
                  </a:lnTo>
                  <a:lnTo>
                    <a:pt x="122231" y="107355"/>
                  </a:lnTo>
                  <a:lnTo>
                    <a:pt x="123403" y="108293"/>
                  </a:lnTo>
                  <a:lnTo>
                    <a:pt x="124675" y="109073"/>
                  </a:lnTo>
                  <a:lnTo>
                    <a:pt x="125384" y="109691"/>
                  </a:lnTo>
                  <a:lnTo>
                    <a:pt x="124928" y="110297"/>
                  </a:lnTo>
                  <a:lnTo>
                    <a:pt x="123858" y="112301"/>
                  </a:lnTo>
                  <a:lnTo>
                    <a:pt x="123238" y="113084"/>
                  </a:lnTo>
                  <a:lnTo>
                    <a:pt x="123271" y="113332"/>
                  </a:lnTo>
                  <a:lnTo>
                    <a:pt x="123597" y="113500"/>
                  </a:lnTo>
                  <a:lnTo>
                    <a:pt x="124048" y="113868"/>
                  </a:lnTo>
                  <a:lnTo>
                    <a:pt x="124096" y="114050"/>
                  </a:lnTo>
                  <a:lnTo>
                    <a:pt x="123989" y="114341"/>
                  </a:lnTo>
                  <a:lnTo>
                    <a:pt x="124115" y="115048"/>
                  </a:lnTo>
                  <a:lnTo>
                    <a:pt x="124301" y="115457"/>
                  </a:lnTo>
                  <a:lnTo>
                    <a:pt x="124742" y="115814"/>
                  </a:lnTo>
                  <a:lnTo>
                    <a:pt x="125054" y="116418"/>
                  </a:lnTo>
                  <a:lnTo>
                    <a:pt x="124643" y="116410"/>
                  </a:lnTo>
                  <a:lnTo>
                    <a:pt x="123800" y="116802"/>
                  </a:lnTo>
                  <a:lnTo>
                    <a:pt x="123961" y="117066"/>
                  </a:lnTo>
                  <a:lnTo>
                    <a:pt x="124058" y="117404"/>
                  </a:lnTo>
                  <a:lnTo>
                    <a:pt x="124088" y="117993"/>
                  </a:lnTo>
                  <a:lnTo>
                    <a:pt x="123962" y="118398"/>
                  </a:lnTo>
                  <a:lnTo>
                    <a:pt x="124007" y="118711"/>
                  </a:lnTo>
                  <a:lnTo>
                    <a:pt x="124704" y="120054"/>
                  </a:lnTo>
                  <a:lnTo>
                    <a:pt x="124805" y="120609"/>
                  </a:lnTo>
                  <a:lnTo>
                    <a:pt x="124512" y="120576"/>
                  </a:lnTo>
                  <a:lnTo>
                    <a:pt x="124308" y="120639"/>
                  </a:lnTo>
                  <a:lnTo>
                    <a:pt x="123418" y="121161"/>
                  </a:lnTo>
                  <a:lnTo>
                    <a:pt x="123211" y="121165"/>
                  </a:lnTo>
                  <a:lnTo>
                    <a:pt x="123044" y="120893"/>
                  </a:lnTo>
                  <a:lnTo>
                    <a:pt x="122007" y="119932"/>
                  </a:lnTo>
                  <a:lnTo>
                    <a:pt x="121738" y="119784"/>
                  </a:lnTo>
                  <a:lnTo>
                    <a:pt x="120706" y="119823"/>
                  </a:lnTo>
                  <a:lnTo>
                    <a:pt x="120410" y="119748"/>
                  </a:lnTo>
                  <a:lnTo>
                    <a:pt x="120165" y="119763"/>
                  </a:lnTo>
                  <a:lnTo>
                    <a:pt x="119613" y="120206"/>
                  </a:lnTo>
                  <a:lnTo>
                    <a:pt x="118605" y="121349"/>
                  </a:lnTo>
                  <a:lnTo>
                    <a:pt x="117997" y="122089"/>
                  </a:lnTo>
                  <a:lnTo>
                    <a:pt x="116808" y="123764"/>
                  </a:lnTo>
                  <a:lnTo>
                    <a:pt x="116445" y="124080"/>
                  </a:lnTo>
                  <a:lnTo>
                    <a:pt x="116182" y="124203"/>
                  </a:lnTo>
                  <a:lnTo>
                    <a:pt x="116040" y="124164"/>
                  </a:lnTo>
                  <a:lnTo>
                    <a:pt x="114400" y="123713"/>
                  </a:lnTo>
                  <a:lnTo>
                    <a:pt x="114344" y="123288"/>
                  </a:lnTo>
                  <a:lnTo>
                    <a:pt x="113896" y="122432"/>
                  </a:lnTo>
                  <a:lnTo>
                    <a:pt x="113603" y="122003"/>
                  </a:lnTo>
                  <a:lnTo>
                    <a:pt x="113270" y="121694"/>
                  </a:lnTo>
                  <a:lnTo>
                    <a:pt x="112984" y="121538"/>
                  </a:lnTo>
                  <a:lnTo>
                    <a:pt x="111906" y="121818"/>
                  </a:lnTo>
                  <a:lnTo>
                    <a:pt x="111169" y="122339"/>
                  </a:lnTo>
                  <a:lnTo>
                    <a:pt x="110224" y="122325"/>
                  </a:lnTo>
                  <a:lnTo>
                    <a:pt x="109887" y="122469"/>
                  </a:lnTo>
                  <a:lnTo>
                    <a:pt x="109506" y="122552"/>
                  </a:lnTo>
                  <a:lnTo>
                    <a:pt x="109073" y="123036"/>
                  </a:lnTo>
                  <a:lnTo>
                    <a:pt x="108988" y="123412"/>
                  </a:lnTo>
                  <a:lnTo>
                    <a:pt x="108825" y="123755"/>
                  </a:lnTo>
                  <a:lnTo>
                    <a:pt x="108173" y="124354"/>
                  </a:lnTo>
                  <a:lnTo>
                    <a:pt x="107567" y="124366"/>
                  </a:lnTo>
                  <a:lnTo>
                    <a:pt x="107453" y="125088"/>
                  </a:lnTo>
                  <a:lnTo>
                    <a:pt x="107479" y="125230"/>
                  </a:lnTo>
                  <a:lnTo>
                    <a:pt x="107342" y="12562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0" name="pg261">
              <a:extLst>
                <a:ext uri="{FF2B5EF4-FFF2-40B4-BE49-F238E27FC236}">
                  <a16:creationId xmlns:a16="http://schemas.microsoft.com/office/drawing/2014/main" id="{2E90D10D-3A86-164C-895A-4B9A206C1824}"/>
                </a:ext>
              </a:extLst>
            </p:cNvPr>
            <p:cNvSpPr/>
            <p:nvPr/>
          </p:nvSpPr>
          <p:spPr>
            <a:xfrm>
              <a:off x="6766017" y="3438587"/>
              <a:ext cx="2346" cy="2594"/>
            </a:xfrm>
            <a:custGeom>
              <a:avLst/>
              <a:gdLst/>
              <a:ahLst/>
              <a:cxnLst/>
              <a:rect l="0" t="0" r="0" b="0"/>
              <a:pathLst>
                <a:path w="2346" h="2594">
                  <a:moveTo>
                    <a:pt x="2346" y="156"/>
                  </a:moveTo>
                  <a:lnTo>
                    <a:pt x="1904" y="138"/>
                  </a:lnTo>
                  <a:lnTo>
                    <a:pt x="1486" y="0"/>
                  </a:lnTo>
                  <a:lnTo>
                    <a:pt x="589" y="167"/>
                  </a:lnTo>
                  <a:lnTo>
                    <a:pt x="123" y="98"/>
                  </a:lnTo>
                  <a:lnTo>
                    <a:pt x="52" y="475"/>
                  </a:lnTo>
                  <a:lnTo>
                    <a:pt x="0" y="1864"/>
                  </a:lnTo>
                  <a:lnTo>
                    <a:pt x="136" y="2478"/>
                  </a:lnTo>
                  <a:lnTo>
                    <a:pt x="884" y="2594"/>
                  </a:lnTo>
                  <a:lnTo>
                    <a:pt x="1366" y="2431"/>
                  </a:lnTo>
                  <a:lnTo>
                    <a:pt x="1414" y="1556"/>
                  </a:lnTo>
                  <a:lnTo>
                    <a:pt x="1514" y="1392"/>
                  </a:lnTo>
                  <a:lnTo>
                    <a:pt x="2096" y="125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1" name="pg262">
              <a:extLst>
                <a:ext uri="{FF2B5EF4-FFF2-40B4-BE49-F238E27FC236}">
                  <a16:creationId xmlns:a16="http://schemas.microsoft.com/office/drawing/2014/main" id="{F963C94C-0704-9C49-A67C-EB21926D2527}"/>
                </a:ext>
              </a:extLst>
            </p:cNvPr>
            <p:cNvSpPr/>
            <p:nvPr/>
          </p:nvSpPr>
          <p:spPr>
            <a:xfrm>
              <a:off x="6323357" y="3382443"/>
              <a:ext cx="141095" cy="109516"/>
            </a:xfrm>
            <a:custGeom>
              <a:avLst/>
              <a:gdLst/>
              <a:ahLst/>
              <a:cxnLst/>
              <a:rect l="0" t="0" r="0" b="0"/>
              <a:pathLst>
                <a:path w="141095" h="109516">
                  <a:moveTo>
                    <a:pt x="44871" y="0"/>
                  </a:moveTo>
                  <a:lnTo>
                    <a:pt x="44744" y="564"/>
                  </a:lnTo>
                  <a:lnTo>
                    <a:pt x="44963" y="810"/>
                  </a:lnTo>
                  <a:lnTo>
                    <a:pt x="46028" y="419"/>
                  </a:lnTo>
                  <a:lnTo>
                    <a:pt x="46284" y="422"/>
                  </a:lnTo>
                  <a:lnTo>
                    <a:pt x="46340" y="575"/>
                  </a:lnTo>
                  <a:lnTo>
                    <a:pt x="46277" y="746"/>
                  </a:lnTo>
                  <a:lnTo>
                    <a:pt x="46244" y="1294"/>
                  </a:lnTo>
                  <a:lnTo>
                    <a:pt x="46381" y="1514"/>
                  </a:lnTo>
                  <a:lnTo>
                    <a:pt x="46784" y="1584"/>
                  </a:lnTo>
                  <a:lnTo>
                    <a:pt x="47755" y="985"/>
                  </a:lnTo>
                  <a:lnTo>
                    <a:pt x="48019" y="1219"/>
                  </a:lnTo>
                  <a:lnTo>
                    <a:pt x="47558" y="1670"/>
                  </a:lnTo>
                  <a:lnTo>
                    <a:pt x="47543" y="2068"/>
                  </a:lnTo>
                  <a:lnTo>
                    <a:pt x="47617" y="2258"/>
                  </a:lnTo>
                  <a:lnTo>
                    <a:pt x="48056" y="2697"/>
                  </a:lnTo>
                  <a:lnTo>
                    <a:pt x="48045" y="2958"/>
                  </a:lnTo>
                  <a:lnTo>
                    <a:pt x="47826" y="3446"/>
                  </a:lnTo>
                  <a:lnTo>
                    <a:pt x="48034" y="4053"/>
                  </a:lnTo>
                  <a:lnTo>
                    <a:pt x="48280" y="4146"/>
                  </a:lnTo>
                  <a:lnTo>
                    <a:pt x="48697" y="4049"/>
                  </a:lnTo>
                  <a:lnTo>
                    <a:pt x="48924" y="3833"/>
                  </a:lnTo>
                  <a:lnTo>
                    <a:pt x="49430" y="3062"/>
                  </a:lnTo>
                  <a:lnTo>
                    <a:pt x="49659" y="3267"/>
                  </a:lnTo>
                  <a:lnTo>
                    <a:pt x="49799" y="3393"/>
                  </a:lnTo>
                  <a:lnTo>
                    <a:pt x="50098" y="3659"/>
                  </a:lnTo>
                  <a:lnTo>
                    <a:pt x="50297" y="3837"/>
                  </a:lnTo>
                  <a:lnTo>
                    <a:pt x="50252" y="4027"/>
                  </a:lnTo>
                  <a:lnTo>
                    <a:pt x="50105" y="4177"/>
                  </a:lnTo>
                  <a:lnTo>
                    <a:pt x="49534" y="4202"/>
                  </a:lnTo>
                  <a:lnTo>
                    <a:pt x="48386" y="4605"/>
                  </a:lnTo>
                  <a:lnTo>
                    <a:pt x="48140" y="4747"/>
                  </a:lnTo>
                  <a:lnTo>
                    <a:pt x="47992" y="5013"/>
                  </a:lnTo>
                  <a:lnTo>
                    <a:pt x="48028" y="5671"/>
                  </a:lnTo>
                  <a:lnTo>
                    <a:pt x="47763" y="5839"/>
                  </a:lnTo>
                  <a:lnTo>
                    <a:pt x="47345" y="5761"/>
                  </a:lnTo>
                  <a:lnTo>
                    <a:pt x="47003" y="5814"/>
                  </a:lnTo>
                  <a:lnTo>
                    <a:pt x="46832" y="5934"/>
                  </a:lnTo>
                  <a:lnTo>
                    <a:pt x="46712" y="6177"/>
                  </a:lnTo>
                  <a:lnTo>
                    <a:pt x="46675" y="6785"/>
                  </a:lnTo>
                  <a:lnTo>
                    <a:pt x="46700" y="6912"/>
                  </a:lnTo>
                  <a:lnTo>
                    <a:pt x="46886" y="7097"/>
                  </a:lnTo>
                  <a:lnTo>
                    <a:pt x="46817" y="7488"/>
                  </a:lnTo>
                  <a:lnTo>
                    <a:pt x="46306" y="7530"/>
                  </a:lnTo>
                  <a:lnTo>
                    <a:pt x="45300" y="7207"/>
                  </a:lnTo>
                  <a:lnTo>
                    <a:pt x="44556" y="7790"/>
                  </a:lnTo>
                  <a:lnTo>
                    <a:pt x="43667" y="8652"/>
                  </a:lnTo>
                  <a:lnTo>
                    <a:pt x="43463" y="8652"/>
                  </a:lnTo>
                  <a:lnTo>
                    <a:pt x="43313" y="8515"/>
                  </a:lnTo>
                  <a:lnTo>
                    <a:pt x="42617" y="8477"/>
                  </a:lnTo>
                  <a:lnTo>
                    <a:pt x="42014" y="8659"/>
                  </a:lnTo>
                  <a:lnTo>
                    <a:pt x="41683" y="8918"/>
                  </a:lnTo>
                  <a:lnTo>
                    <a:pt x="41209" y="9937"/>
                  </a:lnTo>
                  <a:lnTo>
                    <a:pt x="41329" y="11055"/>
                  </a:lnTo>
                  <a:lnTo>
                    <a:pt x="41767" y="12505"/>
                  </a:lnTo>
                  <a:lnTo>
                    <a:pt x="42449" y="13487"/>
                  </a:lnTo>
                  <a:lnTo>
                    <a:pt x="42722" y="13579"/>
                  </a:lnTo>
                  <a:lnTo>
                    <a:pt x="43354" y="13108"/>
                  </a:lnTo>
                  <a:lnTo>
                    <a:pt x="43851" y="13112"/>
                  </a:lnTo>
                  <a:lnTo>
                    <a:pt x="44806" y="14037"/>
                  </a:lnTo>
                  <a:lnTo>
                    <a:pt x="44736" y="14228"/>
                  </a:lnTo>
                  <a:lnTo>
                    <a:pt x="45270" y="14772"/>
                  </a:lnTo>
                  <a:lnTo>
                    <a:pt x="46117" y="14599"/>
                  </a:lnTo>
                  <a:lnTo>
                    <a:pt x="46566" y="14742"/>
                  </a:lnTo>
                  <a:lnTo>
                    <a:pt x="46774" y="14808"/>
                  </a:lnTo>
                  <a:lnTo>
                    <a:pt x="47329" y="14996"/>
                  </a:lnTo>
                  <a:lnTo>
                    <a:pt x="47788" y="15873"/>
                  </a:lnTo>
                  <a:lnTo>
                    <a:pt x="48165" y="15919"/>
                  </a:lnTo>
                  <a:lnTo>
                    <a:pt x="48382" y="15828"/>
                  </a:lnTo>
                  <a:lnTo>
                    <a:pt x="48684" y="15832"/>
                  </a:lnTo>
                  <a:lnTo>
                    <a:pt x="49102" y="16168"/>
                  </a:lnTo>
                  <a:lnTo>
                    <a:pt x="49141" y="16495"/>
                  </a:lnTo>
                  <a:lnTo>
                    <a:pt x="48815" y="17191"/>
                  </a:lnTo>
                  <a:lnTo>
                    <a:pt x="48463" y="17687"/>
                  </a:lnTo>
                  <a:lnTo>
                    <a:pt x="48930" y="19174"/>
                  </a:lnTo>
                  <a:lnTo>
                    <a:pt x="49510" y="19939"/>
                  </a:lnTo>
                  <a:lnTo>
                    <a:pt x="50673" y="20563"/>
                  </a:lnTo>
                  <a:lnTo>
                    <a:pt x="50541" y="21175"/>
                  </a:lnTo>
                  <a:lnTo>
                    <a:pt x="50378" y="21296"/>
                  </a:lnTo>
                  <a:lnTo>
                    <a:pt x="50174" y="21300"/>
                  </a:lnTo>
                  <a:lnTo>
                    <a:pt x="49824" y="21553"/>
                  </a:lnTo>
                  <a:lnTo>
                    <a:pt x="49728" y="22144"/>
                  </a:lnTo>
                  <a:lnTo>
                    <a:pt x="50052" y="22729"/>
                  </a:lnTo>
                  <a:lnTo>
                    <a:pt x="49988" y="23415"/>
                  </a:lnTo>
                  <a:lnTo>
                    <a:pt x="49363" y="24168"/>
                  </a:lnTo>
                  <a:lnTo>
                    <a:pt x="48956" y="25548"/>
                  </a:lnTo>
                  <a:lnTo>
                    <a:pt x="49069" y="25902"/>
                  </a:lnTo>
                  <a:lnTo>
                    <a:pt x="49327" y="26025"/>
                  </a:lnTo>
                  <a:lnTo>
                    <a:pt x="49472" y="26606"/>
                  </a:lnTo>
                  <a:lnTo>
                    <a:pt x="49325" y="26847"/>
                  </a:lnTo>
                  <a:lnTo>
                    <a:pt x="49840" y="27848"/>
                  </a:lnTo>
                  <a:lnTo>
                    <a:pt x="50257" y="28169"/>
                  </a:lnTo>
                  <a:lnTo>
                    <a:pt x="50024" y="28815"/>
                  </a:lnTo>
                  <a:lnTo>
                    <a:pt x="50271" y="29092"/>
                  </a:lnTo>
                  <a:lnTo>
                    <a:pt x="50470" y="29378"/>
                  </a:lnTo>
                  <a:lnTo>
                    <a:pt x="51032" y="29666"/>
                  </a:lnTo>
                  <a:lnTo>
                    <a:pt x="51088" y="29993"/>
                  </a:lnTo>
                  <a:lnTo>
                    <a:pt x="51554" y="30653"/>
                  </a:lnTo>
                  <a:lnTo>
                    <a:pt x="52306" y="30753"/>
                  </a:lnTo>
                  <a:lnTo>
                    <a:pt x="52508" y="31175"/>
                  </a:lnTo>
                  <a:lnTo>
                    <a:pt x="52944" y="31722"/>
                  </a:lnTo>
                  <a:lnTo>
                    <a:pt x="53326" y="31793"/>
                  </a:lnTo>
                  <a:lnTo>
                    <a:pt x="53779" y="31994"/>
                  </a:lnTo>
                  <a:lnTo>
                    <a:pt x="53784" y="32128"/>
                  </a:lnTo>
                  <a:lnTo>
                    <a:pt x="54114" y="33125"/>
                  </a:lnTo>
                  <a:lnTo>
                    <a:pt x="54391" y="33575"/>
                  </a:lnTo>
                  <a:lnTo>
                    <a:pt x="54721" y="33757"/>
                  </a:lnTo>
                  <a:lnTo>
                    <a:pt x="55403" y="33682"/>
                  </a:lnTo>
                  <a:lnTo>
                    <a:pt x="55646" y="33692"/>
                  </a:lnTo>
                  <a:lnTo>
                    <a:pt x="56188" y="33614"/>
                  </a:lnTo>
                  <a:lnTo>
                    <a:pt x="56470" y="33515"/>
                  </a:lnTo>
                  <a:lnTo>
                    <a:pt x="56485" y="33663"/>
                  </a:lnTo>
                  <a:lnTo>
                    <a:pt x="56518" y="33989"/>
                  </a:lnTo>
                  <a:lnTo>
                    <a:pt x="56798" y="34248"/>
                  </a:lnTo>
                  <a:lnTo>
                    <a:pt x="57182" y="34603"/>
                  </a:lnTo>
                  <a:lnTo>
                    <a:pt x="57253" y="34887"/>
                  </a:lnTo>
                  <a:lnTo>
                    <a:pt x="57575" y="35318"/>
                  </a:lnTo>
                  <a:lnTo>
                    <a:pt x="57931" y="35290"/>
                  </a:lnTo>
                  <a:lnTo>
                    <a:pt x="58858" y="36124"/>
                  </a:lnTo>
                  <a:lnTo>
                    <a:pt x="58902" y="36408"/>
                  </a:lnTo>
                  <a:lnTo>
                    <a:pt x="58412" y="36690"/>
                  </a:lnTo>
                  <a:lnTo>
                    <a:pt x="58276" y="37313"/>
                  </a:lnTo>
                  <a:lnTo>
                    <a:pt x="58630" y="37761"/>
                  </a:lnTo>
                  <a:lnTo>
                    <a:pt x="58947" y="37900"/>
                  </a:lnTo>
                  <a:lnTo>
                    <a:pt x="59406" y="37583"/>
                  </a:lnTo>
                  <a:lnTo>
                    <a:pt x="59610" y="37611"/>
                  </a:lnTo>
                  <a:lnTo>
                    <a:pt x="59609" y="38690"/>
                  </a:lnTo>
                  <a:lnTo>
                    <a:pt x="59736" y="39532"/>
                  </a:lnTo>
                  <a:lnTo>
                    <a:pt x="59699" y="39805"/>
                  </a:lnTo>
                  <a:lnTo>
                    <a:pt x="59662" y="40086"/>
                  </a:lnTo>
                  <a:lnTo>
                    <a:pt x="59728" y="40680"/>
                  </a:lnTo>
                  <a:lnTo>
                    <a:pt x="60194" y="41083"/>
                  </a:lnTo>
                  <a:lnTo>
                    <a:pt x="60601" y="41177"/>
                  </a:lnTo>
                  <a:lnTo>
                    <a:pt x="61185" y="41029"/>
                  </a:lnTo>
                  <a:lnTo>
                    <a:pt x="61781" y="40939"/>
                  </a:lnTo>
                  <a:lnTo>
                    <a:pt x="62321" y="41223"/>
                  </a:lnTo>
                  <a:lnTo>
                    <a:pt x="62241" y="41659"/>
                  </a:lnTo>
                  <a:lnTo>
                    <a:pt x="63416" y="42008"/>
                  </a:lnTo>
                  <a:lnTo>
                    <a:pt x="63989" y="42025"/>
                  </a:lnTo>
                  <a:lnTo>
                    <a:pt x="64120" y="42029"/>
                  </a:lnTo>
                  <a:lnTo>
                    <a:pt x="64499" y="41955"/>
                  </a:lnTo>
                  <a:lnTo>
                    <a:pt x="64949" y="41755"/>
                  </a:lnTo>
                  <a:lnTo>
                    <a:pt x="65294" y="41448"/>
                  </a:lnTo>
                  <a:lnTo>
                    <a:pt x="65472" y="41444"/>
                  </a:lnTo>
                  <a:lnTo>
                    <a:pt x="65725" y="41416"/>
                  </a:lnTo>
                  <a:lnTo>
                    <a:pt x="66020" y="41009"/>
                  </a:lnTo>
                  <a:lnTo>
                    <a:pt x="66237" y="40971"/>
                  </a:lnTo>
                  <a:lnTo>
                    <a:pt x="66889" y="41062"/>
                  </a:lnTo>
                  <a:lnTo>
                    <a:pt x="67493" y="41156"/>
                  </a:lnTo>
                  <a:lnTo>
                    <a:pt x="67552" y="41357"/>
                  </a:lnTo>
                  <a:lnTo>
                    <a:pt x="67512" y="41661"/>
                  </a:lnTo>
                  <a:lnTo>
                    <a:pt x="68047" y="41215"/>
                  </a:lnTo>
                  <a:lnTo>
                    <a:pt x="68858" y="41523"/>
                  </a:lnTo>
                  <a:lnTo>
                    <a:pt x="69333" y="41936"/>
                  </a:lnTo>
                  <a:lnTo>
                    <a:pt x="69335" y="42357"/>
                  </a:lnTo>
                  <a:lnTo>
                    <a:pt x="69598" y="42604"/>
                  </a:lnTo>
                  <a:lnTo>
                    <a:pt x="69939" y="42778"/>
                  </a:lnTo>
                  <a:lnTo>
                    <a:pt x="70825" y="42874"/>
                  </a:lnTo>
                  <a:lnTo>
                    <a:pt x="71167" y="42730"/>
                  </a:lnTo>
                  <a:lnTo>
                    <a:pt x="71343" y="42711"/>
                  </a:lnTo>
                  <a:lnTo>
                    <a:pt x="71481" y="42683"/>
                  </a:lnTo>
                  <a:lnTo>
                    <a:pt x="71639" y="42640"/>
                  </a:lnTo>
                  <a:lnTo>
                    <a:pt x="71812" y="42705"/>
                  </a:lnTo>
                  <a:lnTo>
                    <a:pt x="72147" y="42908"/>
                  </a:lnTo>
                  <a:lnTo>
                    <a:pt x="72134" y="43245"/>
                  </a:lnTo>
                  <a:lnTo>
                    <a:pt x="72136" y="43377"/>
                  </a:lnTo>
                  <a:lnTo>
                    <a:pt x="72160" y="43558"/>
                  </a:lnTo>
                  <a:lnTo>
                    <a:pt x="72486" y="43930"/>
                  </a:lnTo>
                  <a:lnTo>
                    <a:pt x="72758" y="44110"/>
                  </a:lnTo>
                  <a:lnTo>
                    <a:pt x="72968" y="44352"/>
                  </a:lnTo>
                  <a:lnTo>
                    <a:pt x="73438" y="44482"/>
                  </a:lnTo>
                  <a:lnTo>
                    <a:pt x="73639" y="44601"/>
                  </a:lnTo>
                  <a:lnTo>
                    <a:pt x="73717" y="44970"/>
                  </a:lnTo>
                  <a:lnTo>
                    <a:pt x="73725" y="45491"/>
                  </a:lnTo>
                  <a:lnTo>
                    <a:pt x="74303" y="46154"/>
                  </a:lnTo>
                  <a:lnTo>
                    <a:pt x="73977" y="47239"/>
                  </a:lnTo>
                  <a:lnTo>
                    <a:pt x="73987" y="47486"/>
                  </a:lnTo>
                  <a:lnTo>
                    <a:pt x="73884" y="47830"/>
                  </a:lnTo>
                  <a:lnTo>
                    <a:pt x="73987" y="48103"/>
                  </a:lnTo>
                  <a:lnTo>
                    <a:pt x="74618" y="48722"/>
                  </a:lnTo>
                  <a:lnTo>
                    <a:pt x="75294" y="48744"/>
                  </a:lnTo>
                  <a:lnTo>
                    <a:pt x="75958" y="48468"/>
                  </a:lnTo>
                  <a:lnTo>
                    <a:pt x="76220" y="48354"/>
                  </a:lnTo>
                  <a:lnTo>
                    <a:pt x="76623" y="48359"/>
                  </a:lnTo>
                  <a:lnTo>
                    <a:pt x="77077" y="48800"/>
                  </a:lnTo>
                  <a:lnTo>
                    <a:pt x="77505" y="49363"/>
                  </a:lnTo>
                  <a:lnTo>
                    <a:pt x="77572" y="50266"/>
                  </a:lnTo>
                  <a:lnTo>
                    <a:pt x="79744" y="51985"/>
                  </a:lnTo>
                  <a:lnTo>
                    <a:pt x="80266" y="52740"/>
                  </a:lnTo>
                  <a:lnTo>
                    <a:pt x="80918" y="52786"/>
                  </a:lnTo>
                  <a:lnTo>
                    <a:pt x="81361" y="52835"/>
                  </a:lnTo>
                  <a:lnTo>
                    <a:pt x="81679" y="53141"/>
                  </a:lnTo>
                  <a:lnTo>
                    <a:pt x="81775" y="54027"/>
                  </a:lnTo>
                  <a:lnTo>
                    <a:pt x="82049" y="54370"/>
                  </a:lnTo>
                  <a:lnTo>
                    <a:pt x="82379" y="54544"/>
                  </a:lnTo>
                  <a:lnTo>
                    <a:pt x="82430" y="54705"/>
                  </a:lnTo>
                  <a:lnTo>
                    <a:pt x="87929" y="54400"/>
                  </a:lnTo>
                  <a:lnTo>
                    <a:pt x="90367" y="54265"/>
                  </a:lnTo>
                  <a:lnTo>
                    <a:pt x="94158" y="54055"/>
                  </a:lnTo>
                  <a:lnTo>
                    <a:pt x="97392" y="53876"/>
                  </a:lnTo>
                  <a:lnTo>
                    <a:pt x="97696" y="53827"/>
                  </a:lnTo>
                  <a:lnTo>
                    <a:pt x="97948" y="53621"/>
                  </a:lnTo>
                  <a:lnTo>
                    <a:pt x="98237" y="53740"/>
                  </a:lnTo>
                  <a:lnTo>
                    <a:pt x="98564" y="53572"/>
                  </a:lnTo>
                  <a:lnTo>
                    <a:pt x="99127" y="52712"/>
                  </a:lnTo>
                  <a:lnTo>
                    <a:pt x="99750" y="51569"/>
                  </a:lnTo>
                  <a:lnTo>
                    <a:pt x="101222" y="51137"/>
                  </a:lnTo>
                  <a:lnTo>
                    <a:pt x="101948" y="50746"/>
                  </a:lnTo>
                  <a:lnTo>
                    <a:pt x="102819" y="50568"/>
                  </a:lnTo>
                  <a:lnTo>
                    <a:pt x="104366" y="49649"/>
                  </a:lnTo>
                  <a:lnTo>
                    <a:pt x="104559" y="49419"/>
                  </a:lnTo>
                  <a:lnTo>
                    <a:pt x="104658" y="48785"/>
                  </a:lnTo>
                  <a:lnTo>
                    <a:pt x="104693" y="48558"/>
                  </a:lnTo>
                  <a:lnTo>
                    <a:pt x="104671" y="47712"/>
                  </a:lnTo>
                  <a:lnTo>
                    <a:pt x="104872" y="47187"/>
                  </a:lnTo>
                  <a:lnTo>
                    <a:pt x="104964" y="46794"/>
                  </a:lnTo>
                  <a:lnTo>
                    <a:pt x="105109" y="46364"/>
                  </a:lnTo>
                  <a:lnTo>
                    <a:pt x="105649" y="45507"/>
                  </a:lnTo>
                  <a:lnTo>
                    <a:pt x="105705" y="45744"/>
                  </a:lnTo>
                  <a:lnTo>
                    <a:pt x="105756" y="46055"/>
                  </a:lnTo>
                  <a:lnTo>
                    <a:pt x="106076" y="46434"/>
                  </a:lnTo>
                  <a:lnTo>
                    <a:pt x="106502" y="46657"/>
                  </a:lnTo>
                  <a:lnTo>
                    <a:pt x="107632" y="46714"/>
                  </a:lnTo>
                  <a:lnTo>
                    <a:pt x="108074" y="46630"/>
                  </a:lnTo>
                  <a:lnTo>
                    <a:pt x="108555" y="45979"/>
                  </a:lnTo>
                  <a:lnTo>
                    <a:pt x="109368" y="45638"/>
                  </a:lnTo>
                  <a:lnTo>
                    <a:pt x="109994" y="45376"/>
                  </a:lnTo>
                  <a:lnTo>
                    <a:pt x="110410" y="45203"/>
                  </a:lnTo>
                  <a:lnTo>
                    <a:pt x="110682" y="44772"/>
                  </a:lnTo>
                  <a:lnTo>
                    <a:pt x="110699" y="44552"/>
                  </a:lnTo>
                  <a:lnTo>
                    <a:pt x="110607" y="44287"/>
                  </a:lnTo>
                  <a:lnTo>
                    <a:pt x="110825" y="44134"/>
                  </a:lnTo>
                  <a:lnTo>
                    <a:pt x="111433" y="44048"/>
                  </a:lnTo>
                  <a:lnTo>
                    <a:pt x="112098" y="43627"/>
                  </a:lnTo>
                  <a:lnTo>
                    <a:pt x="112199" y="43466"/>
                  </a:lnTo>
                  <a:lnTo>
                    <a:pt x="114198" y="43121"/>
                  </a:lnTo>
                  <a:lnTo>
                    <a:pt x="114832" y="43394"/>
                  </a:lnTo>
                  <a:lnTo>
                    <a:pt x="116323" y="42984"/>
                  </a:lnTo>
                  <a:lnTo>
                    <a:pt x="116682" y="42351"/>
                  </a:lnTo>
                  <a:lnTo>
                    <a:pt x="116950" y="41879"/>
                  </a:lnTo>
                  <a:lnTo>
                    <a:pt x="117093" y="41549"/>
                  </a:lnTo>
                  <a:lnTo>
                    <a:pt x="117191" y="41146"/>
                  </a:lnTo>
                  <a:lnTo>
                    <a:pt x="117260" y="40945"/>
                  </a:lnTo>
                  <a:lnTo>
                    <a:pt x="117528" y="40293"/>
                  </a:lnTo>
                  <a:lnTo>
                    <a:pt x="117963" y="39233"/>
                  </a:lnTo>
                  <a:lnTo>
                    <a:pt x="117796" y="38876"/>
                  </a:lnTo>
                  <a:lnTo>
                    <a:pt x="118167" y="38410"/>
                  </a:lnTo>
                  <a:lnTo>
                    <a:pt x="118686" y="38197"/>
                  </a:lnTo>
                  <a:lnTo>
                    <a:pt x="118863" y="37948"/>
                  </a:lnTo>
                  <a:lnTo>
                    <a:pt x="118793" y="37646"/>
                  </a:lnTo>
                  <a:lnTo>
                    <a:pt x="118619" y="37410"/>
                  </a:lnTo>
                  <a:lnTo>
                    <a:pt x="118639" y="36950"/>
                  </a:lnTo>
                  <a:lnTo>
                    <a:pt x="119081" y="36197"/>
                  </a:lnTo>
                  <a:lnTo>
                    <a:pt x="119190" y="36010"/>
                  </a:lnTo>
                  <a:lnTo>
                    <a:pt x="119987" y="35442"/>
                  </a:lnTo>
                  <a:lnTo>
                    <a:pt x="120288" y="35413"/>
                  </a:lnTo>
                  <a:lnTo>
                    <a:pt x="120506" y="35655"/>
                  </a:lnTo>
                  <a:lnTo>
                    <a:pt x="121020" y="35778"/>
                  </a:lnTo>
                  <a:lnTo>
                    <a:pt x="121384" y="35679"/>
                  </a:lnTo>
                  <a:lnTo>
                    <a:pt x="121758" y="35652"/>
                  </a:lnTo>
                  <a:lnTo>
                    <a:pt x="121998" y="35390"/>
                  </a:lnTo>
                  <a:lnTo>
                    <a:pt x="122165" y="34757"/>
                  </a:lnTo>
                  <a:lnTo>
                    <a:pt x="122646" y="34195"/>
                  </a:lnTo>
                  <a:lnTo>
                    <a:pt x="122584" y="33883"/>
                  </a:lnTo>
                  <a:lnTo>
                    <a:pt x="122430" y="33708"/>
                  </a:lnTo>
                  <a:lnTo>
                    <a:pt x="122582" y="33406"/>
                  </a:lnTo>
                  <a:lnTo>
                    <a:pt x="122717" y="33067"/>
                  </a:lnTo>
                  <a:lnTo>
                    <a:pt x="122812" y="32836"/>
                  </a:lnTo>
                  <a:lnTo>
                    <a:pt x="123351" y="32550"/>
                  </a:lnTo>
                  <a:lnTo>
                    <a:pt x="127662" y="37491"/>
                  </a:lnTo>
                  <a:lnTo>
                    <a:pt x="128196" y="38103"/>
                  </a:lnTo>
                  <a:lnTo>
                    <a:pt x="128795" y="38790"/>
                  </a:lnTo>
                  <a:lnTo>
                    <a:pt x="134106" y="43316"/>
                  </a:lnTo>
                  <a:lnTo>
                    <a:pt x="141095" y="49273"/>
                  </a:lnTo>
                  <a:lnTo>
                    <a:pt x="138722" y="51011"/>
                  </a:lnTo>
                  <a:lnTo>
                    <a:pt x="136371" y="51854"/>
                  </a:lnTo>
                  <a:lnTo>
                    <a:pt x="134225" y="52254"/>
                  </a:lnTo>
                  <a:lnTo>
                    <a:pt x="133371" y="52359"/>
                  </a:lnTo>
                  <a:lnTo>
                    <a:pt x="134578" y="55461"/>
                  </a:lnTo>
                  <a:lnTo>
                    <a:pt x="134190" y="55628"/>
                  </a:lnTo>
                  <a:lnTo>
                    <a:pt x="133423" y="55613"/>
                  </a:lnTo>
                  <a:lnTo>
                    <a:pt x="132997" y="55423"/>
                  </a:lnTo>
                  <a:lnTo>
                    <a:pt x="132923" y="55129"/>
                  </a:lnTo>
                  <a:lnTo>
                    <a:pt x="131948" y="54995"/>
                  </a:lnTo>
                  <a:lnTo>
                    <a:pt x="130885" y="56235"/>
                  </a:lnTo>
                  <a:lnTo>
                    <a:pt x="130696" y="57095"/>
                  </a:lnTo>
                  <a:lnTo>
                    <a:pt x="130877" y="57639"/>
                  </a:lnTo>
                  <a:lnTo>
                    <a:pt x="131146" y="57879"/>
                  </a:lnTo>
                  <a:lnTo>
                    <a:pt x="131726" y="58711"/>
                  </a:lnTo>
                  <a:lnTo>
                    <a:pt x="129643" y="59527"/>
                  </a:lnTo>
                  <a:lnTo>
                    <a:pt x="128969" y="59665"/>
                  </a:lnTo>
                  <a:lnTo>
                    <a:pt x="127295" y="61114"/>
                  </a:lnTo>
                  <a:lnTo>
                    <a:pt x="126777" y="61304"/>
                  </a:lnTo>
                  <a:lnTo>
                    <a:pt x="126229" y="61673"/>
                  </a:lnTo>
                  <a:lnTo>
                    <a:pt x="126003" y="62068"/>
                  </a:lnTo>
                  <a:lnTo>
                    <a:pt x="126432" y="62313"/>
                  </a:lnTo>
                  <a:lnTo>
                    <a:pt x="126562" y="62514"/>
                  </a:lnTo>
                  <a:lnTo>
                    <a:pt x="126862" y="62742"/>
                  </a:lnTo>
                  <a:lnTo>
                    <a:pt x="127318" y="62932"/>
                  </a:lnTo>
                  <a:lnTo>
                    <a:pt x="127744" y="62940"/>
                  </a:lnTo>
                  <a:lnTo>
                    <a:pt x="127113" y="63208"/>
                  </a:lnTo>
                  <a:lnTo>
                    <a:pt x="127758" y="64867"/>
                  </a:lnTo>
                  <a:lnTo>
                    <a:pt x="128114" y="64769"/>
                  </a:lnTo>
                  <a:lnTo>
                    <a:pt x="129302" y="64825"/>
                  </a:lnTo>
                  <a:lnTo>
                    <a:pt x="130199" y="65423"/>
                  </a:lnTo>
                  <a:lnTo>
                    <a:pt x="130888" y="65456"/>
                  </a:lnTo>
                  <a:lnTo>
                    <a:pt x="131459" y="65847"/>
                  </a:lnTo>
                  <a:lnTo>
                    <a:pt x="132115" y="66169"/>
                  </a:lnTo>
                  <a:lnTo>
                    <a:pt x="133470" y="66176"/>
                  </a:lnTo>
                  <a:lnTo>
                    <a:pt x="135315" y="66653"/>
                  </a:lnTo>
                  <a:lnTo>
                    <a:pt x="135663" y="66864"/>
                  </a:lnTo>
                  <a:lnTo>
                    <a:pt x="136060" y="67266"/>
                  </a:lnTo>
                  <a:lnTo>
                    <a:pt x="136408" y="68697"/>
                  </a:lnTo>
                  <a:lnTo>
                    <a:pt x="136147" y="70161"/>
                  </a:lnTo>
                  <a:lnTo>
                    <a:pt x="135754" y="70753"/>
                  </a:lnTo>
                  <a:lnTo>
                    <a:pt x="135396" y="71499"/>
                  </a:lnTo>
                  <a:lnTo>
                    <a:pt x="135218" y="72409"/>
                  </a:lnTo>
                  <a:lnTo>
                    <a:pt x="132784" y="73923"/>
                  </a:lnTo>
                  <a:lnTo>
                    <a:pt x="130483" y="74958"/>
                  </a:lnTo>
                  <a:lnTo>
                    <a:pt x="130121" y="75118"/>
                  </a:lnTo>
                  <a:lnTo>
                    <a:pt x="129501" y="75739"/>
                  </a:lnTo>
                  <a:lnTo>
                    <a:pt x="128263" y="76319"/>
                  </a:lnTo>
                  <a:lnTo>
                    <a:pt x="123722" y="78018"/>
                  </a:lnTo>
                  <a:lnTo>
                    <a:pt x="123034" y="78150"/>
                  </a:lnTo>
                  <a:lnTo>
                    <a:pt x="122795" y="78054"/>
                  </a:lnTo>
                  <a:lnTo>
                    <a:pt x="122511" y="78102"/>
                  </a:lnTo>
                  <a:lnTo>
                    <a:pt x="121423" y="78763"/>
                  </a:lnTo>
                  <a:lnTo>
                    <a:pt x="120737" y="78524"/>
                  </a:lnTo>
                  <a:lnTo>
                    <a:pt x="118561" y="78081"/>
                  </a:lnTo>
                  <a:lnTo>
                    <a:pt x="115787" y="79610"/>
                  </a:lnTo>
                  <a:lnTo>
                    <a:pt x="115171" y="80102"/>
                  </a:lnTo>
                  <a:lnTo>
                    <a:pt x="114732" y="80331"/>
                  </a:lnTo>
                  <a:lnTo>
                    <a:pt x="113045" y="80971"/>
                  </a:lnTo>
                  <a:lnTo>
                    <a:pt x="112076" y="80938"/>
                  </a:lnTo>
                  <a:lnTo>
                    <a:pt x="111000" y="81101"/>
                  </a:lnTo>
                  <a:lnTo>
                    <a:pt x="110512" y="81431"/>
                  </a:lnTo>
                  <a:lnTo>
                    <a:pt x="110396" y="81697"/>
                  </a:lnTo>
                  <a:lnTo>
                    <a:pt x="111044" y="82486"/>
                  </a:lnTo>
                  <a:lnTo>
                    <a:pt x="110552" y="82095"/>
                  </a:lnTo>
                  <a:lnTo>
                    <a:pt x="109960" y="81875"/>
                  </a:lnTo>
                  <a:lnTo>
                    <a:pt x="108806" y="81723"/>
                  </a:lnTo>
                  <a:lnTo>
                    <a:pt x="108104" y="81906"/>
                  </a:lnTo>
                  <a:lnTo>
                    <a:pt x="107841" y="81787"/>
                  </a:lnTo>
                  <a:lnTo>
                    <a:pt x="106887" y="80558"/>
                  </a:lnTo>
                  <a:lnTo>
                    <a:pt x="106838" y="80134"/>
                  </a:lnTo>
                  <a:lnTo>
                    <a:pt x="106742" y="79992"/>
                  </a:lnTo>
                  <a:lnTo>
                    <a:pt x="106039" y="79996"/>
                  </a:lnTo>
                  <a:lnTo>
                    <a:pt x="105447" y="80198"/>
                  </a:lnTo>
                  <a:lnTo>
                    <a:pt x="101535" y="81110"/>
                  </a:lnTo>
                  <a:lnTo>
                    <a:pt x="99718" y="81729"/>
                  </a:lnTo>
                  <a:lnTo>
                    <a:pt x="97773" y="82129"/>
                  </a:lnTo>
                  <a:lnTo>
                    <a:pt x="97410" y="82273"/>
                  </a:lnTo>
                  <a:lnTo>
                    <a:pt x="96697" y="82741"/>
                  </a:lnTo>
                  <a:lnTo>
                    <a:pt x="96337" y="82902"/>
                  </a:lnTo>
                  <a:lnTo>
                    <a:pt x="96170" y="82845"/>
                  </a:lnTo>
                  <a:lnTo>
                    <a:pt x="93643" y="84238"/>
                  </a:lnTo>
                  <a:lnTo>
                    <a:pt x="93208" y="84607"/>
                  </a:lnTo>
                  <a:lnTo>
                    <a:pt x="92921" y="85032"/>
                  </a:lnTo>
                  <a:lnTo>
                    <a:pt x="91797" y="85847"/>
                  </a:lnTo>
                  <a:lnTo>
                    <a:pt x="90974" y="85775"/>
                  </a:lnTo>
                  <a:lnTo>
                    <a:pt x="90503" y="85195"/>
                  </a:lnTo>
                  <a:lnTo>
                    <a:pt x="89235" y="85775"/>
                  </a:lnTo>
                  <a:lnTo>
                    <a:pt x="88480" y="85992"/>
                  </a:lnTo>
                  <a:lnTo>
                    <a:pt x="87244" y="86824"/>
                  </a:lnTo>
                  <a:lnTo>
                    <a:pt x="87111" y="87168"/>
                  </a:lnTo>
                  <a:lnTo>
                    <a:pt x="86622" y="87818"/>
                  </a:lnTo>
                  <a:lnTo>
                    <a:pt x="86238" y="88043"/>
                  </a:lnTo>
                  <a:lnTo>
                    <a:pt x="85961" y="88426"/>
                  </a:lnTo>
                  <a:lnTo>
                    <a:pt x="84359" y="89151"/>
                  </a:lnTo>
                  <a:lnTo>
                    <a:pt x="82484" y="90135"/>
                  </a:lnTo>
                  <a:lnTo>
                    <a:pt x="81301" y="90617"/>
                  </a:lnTo>
                  <a:lnTo>
                    <a:pt x="79162" y="91190"/>
                  </a:lnTo>
                  <a:lnTo>
                    <a:pt x="78811" y="91131"/>
                  </a:lnTo>
                  <a:lnTo>
                    <a:pt x="78434" y="91242"/>
                  </a:lnTo>
                  <a:lnTo>
                    <a:pt x="78218" y="91412"/>
                  </a:lnTo>
                  <a:lnTo>
                    <a:pt x="76794" y="91900"/>
                  </a:lnTo>
                  <a:lnTo>
                    <a:pt x="76561" y="92095"/>
                  </a:lnTo>
                  <a:lnTo>
                    <a:pt x="76030" y="92339"/>
                  </a:lnTo>
                  <a:lnTo>
                    <a:pt x="74813" y="92681"/>
                  </a:lnTo>
                  <a:lnTo>
                    <a:pt x="71809" y="93884"/>
                  </a:lnTo>
                  <a:lnTo>
                    <a:pt x="70631" y="93868"/>
                  </a:lnTo>
                  <a:lnTo>
                    <a:pt x="69867" y="93982"/>
                  </a:lnTo>
                  <a:lnTo>
                    <a:pt x="69440" y="94177"/>
                  </a:lnTo>
                  <a:lnTo>
                    <a:pt x="69181" y="94210"/>
                  </a:lnTo>
                  <a:lnTo>
                    <a:pt x="67057" y="94974"/>
                  </a:lnTo>
                  <a:lnTo>
                    <a:pt x="65892" y="95234"/>
                  </a:lnTo>
                  <a:lnTo>
                    <a:pt x="64196" y="96015"/>
                  </a:lnTo>
                  <a:lnTo>
                    <a:pt x="63717" y="97203"/>
                  </a:lnTo>
                  <a:lnTo>
                    <a:pt x="63134" y="97691"/>
                  </a:lnTo>
                  <a:lnTo>
                    <a:pt x="62323" y="98919"/>
                  </a:lnTo>
                  <a:lnTo>
                    <a:pt x="62150" y="99008"/>
                  </a:lnTo>
                  <a:lnTo>
                    <a:pt x="61969" y="98976"/>
                  </a:lnTo>
                  <a:lnTo>
                    <a:pt x="61049" y="99692"/>
                  </a:lnTo>
                  <a:lnTo>
                    <a:pt x="59016" y="102408"/>
                  </a:lnTo>
                  <a:lnTo>
                    <a:pt x="56892" y="104280"/>
                  </a:lnTo>
                  <a:lnTo>
                    <a:pt x="55689" y="105433"/>
                  </a:lnTo>
                  <a:lnTo>
                    <a:pt x="52193" y="106963"/>
                  </a:lnTo>
                  <a:lnTo>
                    <a:pt x="51045" y="107627"/>
                  </a:lnTo>
                  <a:lnTo>
                    <a:pt x="50018" y="108215"/>
                  </a:lnTo>
                  <a:lnTo>
                    <a:pt x="49344" y="108329"/>
                  </a:lnTo>
                  <a:lnTo>
                    <a:pt x="48321" y="109012"/>
                  </a:lnTo>
                  <a:lnTo>
                    <a:pt x="48062" y="109045"/>
                  </a:lnTo>
                  <a:lnTo>
                    <a:pt x="47638" y="109463"/>
                  </a:lnTo>
                  <a:lnTo>
                    <a:pt x="47311" y="109516"/>
                  </a:lnTo>
                  <a:lnTo>
                    <a:pt x="46017" y="109386"/>
                  </a:lnTo>
                  <a:lnTo>
                    <a:pt x="45784" y="108898"/>
                  </a:lnTo>
                  <a:lnTo>
                    <a:pt x="45408" y="108589"/>
                  </a:lnTo>
                  <a:lnTo>
                    <a:pt x="44541" y="108524"/>
                  </a:lnTo>
                  <a:lnTo>
                    <a:pt x="43847" y="108662"/>
                  </a:lnTo>
                  <a:lnTo>
                    <a:pt x="44096" y="108009"/>
                  </a:lnTo>
                  <a:lnTo>
                    <a:pt x="44557" y="105825"/>
                  </a:lnTo>
                  <a:lnTo>
                    <a:pt x="44656" y="105691"/>
                  </a:lnTo>
                  <a:lnTo>
                    <a:pt x="44859" y="104197"/>
                  </a:lnTo>
                  <a:lnTo>
                    <a:pt x="44693" y="103858"/>
                  </a:lnTo>
                  <a:lnTo>
                    <a:pt x="44198" y="103900"/>
                  </a:lnTo>
                  <a:lnTo>
                    <a:pt x="43818" y="104101"/>
                  </a:lnTo>
                  <a:lnTo>
                    <a:pt x="43460" y="104015"/>
                  </a:lnTo>
                  <a:lnTo>
                    <a:pt x="43184" y="103834"/>
                  </a:lnTo>
                  <a:lnTo>
                    <a:pt x="43305" y="103371"/>
                  </a:lnTo>
                  <a:lnTo>
                    <a:pt x="43541" y="102753"/>
                  </a:lnTo>
                  <a:lnTo>
                    <a:pt x="43718" y="102563"/>
                  </a:lnTo>
                  <a:lnTo>
                    <a:pt x="44807" y="102302"/>
                  </a:lnTo>
                  <a:lnTo>
                    <a:pt x="45604" y="101147"/>
                  </a:lnTo>
                  <a:lnTo>
                    <a:pt x="46061" y="100867"/>
                  </a:lnTo>
                  <a:lnTo>
                    <a:pt x="46323" y="100376"/>
                  </a:lnTo>
                  <a:lnTo>
                    <a:pt x="46936" y="98841"/>
                  </a:lnTo>
                  <a:lnTo>
                    <a:pt x="47475" y="98655"/>
                  </a:lnTo>
                  <a:lnTo>
                    <a:pt x="47881" y="98699"/>
                  </a:lnTo>
                  <a:lnTo>
                    <a:pt x="47686" y="98413"/>
                  </a:lnTo>
                  <a:lnTo>
                    <a:pt x="47494" y="98361"/>
                  </a:lnTo>
                  <a:lnTo>
                    <a:pt x="48339" y="97701"/>
                  </a:lnTo>
                  <a:lnTo>
                    <a:pt x="50023" y="96115"/>
                  </a:lnTo>
                  <a:lnTo>
                    <a:pt x="51575" y="95110"/>
                  </a:lnTo>
                  <a:lnTo>
                    <a:pt x="52295" y="94670"/>
                  </a:lnTo>
                  <a:lnTo>
                    <a:pt x="53473" y="94626"/>
                  </a:lnTo>
                  <a:lnTo>
                    <a:pt x="53643" y="94440"/>
                  </a:lnTo>
                  <a:lnTo>
                    <a:pt x="53189" y="93088"/>
                  </a:lnTo>
                  <a:lnTo>
                    <a:pt x="52318" y="92309"/>
                  </a:lnTo>
                  <a:lnTo>
                    <a:pt x="51985" y="92356"/>
                  </a:lnTo>
                  <a:lnTo>
                    <a:pt x="51612" y="92752"/>
                  </a:lnTo>
                  <a:lnTo>
                    <a:pt x="51298" y="92968"/>
                  </a:lnTo>
                  <a:lnTo>
                    <a:pt x="49605" y="93968"/>
                  </a:lnTo>
                  <a:lnTo>
                    <a:pt x="48989" y="93203"/>
                  </a:lnTo>
                  <a:lnTo>
                    <a:pt x="48376" y="92238"/>
                  </a:lnTo>
                  <a:lnTo>
                    <a:pt x="48354" y="91869"/>
                  </a:lnTo>
                  <a:lnTo>
                    <a:pt x="48486" y="90864"/>
                  </a:lnTo>
                  <a:lnTo>
                    <a:pt x="48627" y="90544"/>
                  </a:lnTo>
                  <a:lnTo>
                    <a:pt x="48801" y="90760"/>
                  </a:lnTo>
                  <a:lnTo>
                    <a:pt x="48982" y="90275"/>
                  </a:lnTo>
                  <a:lnTo>
                    <a:pt x="49048" y="89344"/>
                  </a:lnTo>
                  <a:lnTo>
                    <a:pt x="48945" y="88827"/>
                  </a:lnTo>
                  <a:lnTo>
                    <a:pt x="49096" y="88466"/>
                  </a:lnTo>
                  <a:lnTo>
                    <a:pt x="49495" y="88328"/>
                  </a:lnTo>
                  <a:lnTo>
                    <a:pt x="49606" y="88056"/>
                  </a:lnTo>
                  <a:lnTo>
                    <a:pt x="49569" y="87762"/>
                  </a:lnTo>
                  <a:lnTo>
                    <a:pt x="49732" y="87528"/>
                  </a:lnTo>
                  <a:lnTo>
                    <a:pt x="50253" y="87460"/>
                  </a:lnTo>
                  <a:lnTo>
                    <a:pt x="50390" y="87201"/>
                  </a:lnTo>
                  <a:lnTo>
                    <a:pt x="50763" y="87145"/>
                  </a:lnTo>
                  <a:lnTo>
                    <a:pt x="51122" y="86754"/>
                  </a:lnTo>
                  <a:lnTo>
                    <a:pt x="51625" y="86739"/>
                  </a:lnTo>
                  <a:lnTo>
                    <a:pt x="51769" y="86374"/>
                  </a:lnTo>
                  <a:lnTo>
                    <a:pt x="52216" y="86620"/>
                  </a:lnTo>
                  <a:lnTo>
                    <a:pt x="52848" y="86598"/>
                  </a:lnTo>
                  <a:lnTo>
                    <a:pt x="53155" y="86274"/>
                  </a:lnTo>
                  <a:lnTo>
                    <a:pt x="53717" y="86107"/>
                  </a:lnTo>
                  <a:lnTo>
                    <a:pt x="54219" y="86122"/>
                  </a:lnTo>
                  <a:lnTo>
                    <a:pt x="54660" y="85619"/>
                  </a:lnTo>
                  <a:lnTo>
                    <a:pt x="54893" y="85265"/>
                  </a:lnTo>
                  <a:lnTo>
                    <a:pt x="54963" y="85001"/>
                  </a:lnTo>
                  <a:lnTo>
                    <a:pt x="54652" y="84629"/>
                  </a:lnTo>
                  <a:lnTo>
                    <a:pt x="54449" y="84364"/>
                  </a:lnTo>
                  <a:lnTo>
                    <a:pt x="54446" y="84111"/>
                  </a:lnTo>
                  <a:lnTo>
                    <a:pt x="54575" y="84085"/>
                  </a:lnTo>
                  <a:lnTo>
                    <a:pt x="54730" y="84200"/>
                  </a:lnTo>
                  <a:lnTo>
                    <a:pt x="54878" y="84472"/>
                  </a:lnTo>
                  <a:lnTo>
                    <a:pt x="55085" y="84629"/>
                  </a:lnTo>
                  <a:lnTo>
                    <a:pt x="55385" y="84569"/>
                  </a:lnTo>
                  <a:lnTo>
                    <a:pt x="55400" y="84420"/>
                  </a:lnTo>
                  <a:lnTo>
                    <a:pt x="55248" y="84122"/>
                  </a:lnTo>
                  <a:lnTo>
                    <a:pt x="55108" y="83347"/>
                  </a:lnTo>
                  <a:lnTo>
                    <a:pt x="55145" y="83172"/>
                  </a:lnTo>
                  <a:lnTo>
                    <a:pt x="55359" y="83214"/>
                  </a:lnTo>
                  <a:lnTo>
                    <a:pt x="55663" y="83493"/>
                  </a:lnTo>
                  <a:lnTo>
                    <a:pt x="55866" y="83962"/>
                  </a:lnTo>
                  <a:lnTo>
                    <a:pt x="56099" y="83508"/>
                  </a:lnTo>
                  <a:lnTo>
                    <a:pt x="56324" y="83650"/>
                  </a:lnTo>
                  <a:lnTo>
                    <a:pt x="57049" y="84287"/>
                  </a:lnTo>
                  <a:lnTo>
                    <a:pt x="57041" y="84008"/>
                  </a:lnTo>
                  <a:lnTo>
                    <a:pt x="57935" y="83676"/>
                  </a:lnTo>
                  <a:lnTo>
                    <a:pt x="57924" y="83426"/>
                  </a:lnTo>
                  <a:lnTo>
                    <a:pt x="57754" y="82927"/>
                  </a:lnTo>
                  <a:lnTo>
                    <a:pt x="58190" y="82786"/>
                  </a:lnTo>
                  <a:lnTo>
                    <a:pt x="58401" y="83292"/>
                  </a:lnTo>
                  <a:lnTo>
                    <a:pt x="58671" y="83400"/>
                  </a:lnTo>
                  <a:lnTo>
                    <a:pt x="58660" y="82536"/>
                  </a:lnTo>
                  <a:lnTo>
                    <a:pt x="58977" y="82584"/>
                  </a:lnTo>
                  <a:lnTo>
                    <a:pt x="59233" y="83076"/>
                  </a:lnTo>
                  <a:lnTo>
                    <a:pt x="59384" y="83020"/>
                  </a:lnTo>
                  <a:lnTo>
                    <a:pt x="59425" y="82748"/>
                  </a:lnTo>
                  <a:lnTo>
                    <a:pt x="59351" y="82152"/>
                  </a:lnTo>
                  <a:lnTo>
                    <a:pt x="59939" y="82372"/>
                  </a:lnTo>
                  <a:lnTo>
                    <a:pt x="60216" y="82707"/>
                  </a:lnTo>
                  <a:lnTo>
                    <a:pt x="60542" y="82617"/>
                  </a:lnTo>
                  <a:lnTo>
                    <a:pt x="60460" y="82181"/>
                  </a:lnTo>
                  <a:lnTo>
                    <a:pt x="60519" y="82025"/>
                  </a:lnTo>
                  <a:lnTo>
                    <a:pt x="60711" y="82058"/>
                  </a:lnTo>
                  <a:lnTo>
                    <a:pt x="61033" y="82334"/>
                  </a:lnTo>
                  <a:lnTo>
                    <a:pt x="61425" y="82520"/>
                  </a:lnTo>
                  <a:lnTo>
                    <a:pt x="61458" y="81969"/>
                  </a:lnTo>
                  <a:lnTo>
                    <a:pt x="61573" y="81779"/>
                  </a:lnTo>
                  <a:lnTo>
                    <a:pt x="61758" y="81823"/>
                  </a:lnTo>
                  <a:lnTo>
                    <a:pt x="62154" y="82203"/>
                  </a:lnTo>
                  <a:lnTo>
                    <a:pt x="62394" y="82251"/>
                  </a:lnTo>
                  <a:lnTo>
                    <a:pt x="62556" y="81182"/>
                  </a:lnTo>
                  <a:lnTo>
                    <a:pt x="63007" y="80951"/>
                  </a:lnTo>
                  <a:lnTo>
                    <a:pt x="63052" y="81223"/>
                  </a:lnTo>
                  <a:lnTo>
                    <a:pt x="63381" y="81480"/>
                  </a:lnTo>
                  <a:lnTo>
                    <a:pt x="63899" y="81603"/>
                  </a:lnTo>
                  <a:lnTo>
                    <a:pt x="63873" y="81395"/>
                  </a:lnTo>
                  <a:lnTo>
                    <a:pt x="63666" y="80937"/>
                  </a:lnTo>
                  <a:lnTo>
                    <a:pt x="63980" y="80661"/>
                  </a:lnTo>
                  <a:lnTo>
                    <a:pt x="64135" y="80702"/>
                  </a:lnTo>
                  <a:lnTo>
                    <a:pt x="64331" y="81145"/>
                  </a:lnTo>
                  <a:lnTo>
                    <a:pt x="64353" y="81279"/>
                  </a:lnTo>
                  <a:lnTo>
                    <a:pt x="64158" y="81655"/>
                  </a:lnTo>
                  <a:lnTo>
                    <a:pt x="64220" y="81804"/>
                  </a:lnTo>
                  <a:lnTo>
                    <a:pt x="64424" y="81692"/>
                  </a:lnTo>
                  <a:lnTo>
                    <a:pt x="64598" y="81289"/>
                  </a:lnTo>
                  <a:lnTo>
                    <a:pt x="64279" y="80522"/>
                  </a:lnTo>
                  <a:lnTo>
                    <a:pt x="63131" y="78706"/>
                  </a:lnTo>
                  <a:lnTo>
                    <a:pt x="61874" y="77340"/>
                  </a:lnTo>
                  <a:lnTo>
                    <a:pt x="61749" y="77511"/>
                  </a:lnTo>
                  <a:lnTo>
                    <a:pt x="60980" y="77973"/>
                  </a:lnTo>
                  <a:lnTo>
                    <a:pt x="60185" y="78089"/>
                  </a:lnTo>
                  <a:lnTo>
                    <a:pt x="59734" y="78055"/>
                  </a:lnTo>
                  <a:lnTo>
                    <a:pt x="59586" y="78249"/>
                  </a:lnTo>
                  <a:lnTo>
                    <a:pt x="59523" y="78476"/>
                  </a:lnTo>
                  <a:lnTo>
                    <a:pt x="59282" y="78592"/>
                  </a:lnTo>
                  <a:lnTo>
                    <a:pt x="58994" y="77892"/>
                  </a:lnTo>
                  <a:lnTo>
                    <a:pt x="58487" y="77408"/>
                  </a:lnTo>
                  <a:lnTo>
                    <a:pt x="58638" y="77147"/>
                  </a:lnTo>
                  <a:lnTo>
                    <a:pt x="58979" y="77225"/>
                  </a:lnTo>
                  <a:lnTo>
                    <a:pt x="59275" y="77192"/>
                  </a:lnTo>
                  <a:lnTo>
                    <a:pt x="59090" y="77148"/>
                  </a:lnTo>
                  <a:lnTo>
                    <a:pt x="58561" y="77115"/>
                  </a:lnTo>
                  <a:lnTo>
                    <a:pt x="58413" y="77331"/>
                  </a:lnTo>
                  <a:lnTo>
                    <a:pt x="58517" y="77566"/>
                  </a:lnTo>
                  <a:lnTo>
                    <a:pt x="58928" y="77938"/>
                  </a:lnTo>
                  <a:lnTo>
                    <a:pt x="59069" y="78157"/>
                  </a:lnTo>
                  <a:lnTo>
                    <a:pt x="59217" y="78824"/>
                  </a:lnTo>
                  <a:lnTo>
                    <a:pt x="59140" y="79077"/>
                  </a:lnTo>
                  <a:lnTo>
                    <a:pt x="58922" y="79163"/>
                  </a:lnTo>
                  <a:lnTo>
                    <a:pt x="58678" y="79119"/>
                  </a:lnTo>
                  <a:lnTo>
                    <a:pt x="58515" y="78992"/>
                  </a:lnTo>
                  <a:lnTo>
                    <a:pt x="58259" y="78602"/>
                  </a:lnTo>
                  <a:lnTo>
                    <a:pt x="57712" y="78598"/>
                  </a:lnTo>
                  <a:lnTo>
                    <a:pt x="57623" y="78844"/>
                  </a:lnTo>
                  <a:lnTo>
                    <a:pt x="57705" y="79220"/>
                  </a:lnTo>
                  <a:lnTo>
                    <a:pt x="57994" y="79656"/>
                  </a:lnTo>
                  <a:lnTo>
                    <a:pt x="57844" y="79725"/>
                  </a:lnTo>
                  <a:lnTo>
                    <a:pt x="57439" y="79392"/>
                  </a:lnTo>
                  <a:lnTo>
                    <a:pt x="57306" y="79400"/>
                  </a:lnTo>
                  <a:lnTo>
                    <a:pt x="57147" y="79556"/>
                  </a:lnTo>
                  <a:lnTo>
                    <a:pt x="57040" y="79862"/>
                  </a:lnTo>
                  <a:lnTo>
                    <a:pt x="56282" y="80101"/>
                  </a:lnTo>
                  <a:lnTo>
                    <a:pt x="55594" y="79663"/>
                  </a:lnTo>
                  <a:lnTo>
                    <a:pt x="55431" y="79630"/>
                  </a:lnTo>
                  <a:lnTo>
                    <a:pt x="55280" y="79808"/>
                  </a:lnTo>
                  <a:lnTo>
                    <a:pt x="55354" y="80259"/>
                  </a:lnTo>
                  <a:lnTo>
                    <a:pt x="55247" y="80404"/>
                  </a:lnTo>
                  <a:lnTo>
                    <a:pt x="55026" y="80464"/>
                  </a:lnTo>
                  <a:lnTo>
                    <a:pt x="54086" y="80358"/>
                  </a:lnTo>
                  <a:lnTo>
                    <a:pt x="53905" y="80678"/>
                  </a:lnTo>
                  <a:lnTo>
                    <a:pt x="53854" y="81140"/>
                  </a:lnTo>
                  <a:lnTo>
                    <a:pt x="53540" y="81234"/>
                  </a:lnTo>
                  <a:lnTo>
                    <a:pt x="53345" y="81469"/>
                  </a:lnTo>
                  <a:lnTo>
                    <a:pt x="53208" y="81461"/>
                  </a:lnTo>
                  <a:lnTo>
                    <a:pt x="53022" y="81037"/>
                  </a:lnTo>
                  <a:lnTo>
                    <a:pt x="52848" y="80915"/>
                  </a:lnTo>
                  <a:lnTo>
                    <a:pt x="52634" y="81012"/>
                  </a:lnTo>
                  <a:lnTo>
                    <a:pt x="52328" y="81459"/>
                  </a:lnTo>
                  <a:lnTo>
                    <a:pt x="52059" y="81447"/>
                  </a:lnTo>
                  <a:lnTo>
                    <a:pt x="51873" y="81615"/>
                  </a:lnTo>
                  <a:lnTo>
                    <a:pt x="52265" y="81715"/>
                  </a:lnTo>
                  <a:lnTo>
                    <a:pt x="52957" y="81436"/>
                  </a:lnTo>
                  <a:lnTo>
                    <a:pt x="52794" y="82021"/>
                  </a:lnTo>
                  <a:lnTo>
                    <a:pt x="52735" y="82274"/>
                  </a:lnTo>
                  <a:lnTo>
                    <a:pt x="52849" y="83011"/>
                  </a:lnTo>
                  <a:lnTo>
                    <a:pt x="52731" y="83142"/>
                  </a:lnTo>
                  <a:lnTo>
                    <a:pt x="52575" y="83738"/>
                  </a:lnTo>
                  <a:lnTo>
                    <a:pt x="52742" y="84010"/>
                  </a:lnTo>
                  <a:lnTo>
                    <a:pt x="53170" y="84419"/>
                  </a:lnTo>
                  <a:lnTo>
                    <a:pt x="53196" y="84717"/>
                  </a:lnTo>
                  <a:lnTo>
                    <a:pt x="53129" y="85537"/>
                  </a:lnTo>
                  <a:lnTo>
                    <a:pt x="52980" y="85157"/>
                  </a:lnTo>
                  <a:lnTo>
                    <a:pt x="52675" y="85078"/>
                  </a:lnTo>
                  <a:lnTo>
                    <a:pt x="52693" y="85362"/>
                  </a:lnTo>
                  <a:lnTo>
                    <a:pt x="52948" y="86039"/>
                  </a:lnTo>
                  <a:lnTo>
                    <a:pt x="52804" y="86259"/>
                  </a:lnTo>
                  <a:lnTo>
                    <a:pt x="52623" y="86158"/>
                  </a:lnTo>
                  <a:lnTo>
                    <a:pt x="52372" y="85387"/>
                  </a:lnTo>
                  <a:lnTo>
                    <a:pt x="52091" y="85328"/>
                  </a:lnTo>
                  <a:lnTo>
                    <a:pt x="52094" y="85533"/>
                  </a:lnTo>
                  <a:lnTo>
                    <a:pt x="52264" y="85875"/>
                  </a:lnTo>
                  <a:lnTo>
                    <a:pt x="52349" y="86322"/>
                  </a:lnTo>
                  <a:lnTo>
                    <a:pt x="52305" y="86546"/>
                  </a:lnTo>
                  <a:lnTo>
                    <a:pt x="51809" y="86274"/>
                  </a:lnTo>
                  <a:lnTo>
                    <a:pt x="51636" y="86430"/>
                  </a:lnTo>
                  <a:lnTo>
                    <a:pt x="51521" y="86732"/>
                  </a:lnTo>
                  <a:lnTo>
                    <a:pt x="51351" y="86761"/>
                  </a:lnTo>
                  <a:lnTo>
                    <a:pt x="51089" y="86635"/>
                  </a:lnTo>
                  <a:lnTo>
                    <a:pt x="50915" y="86769"/>
                  </a:lnTo>
                  <a:lnTo>
                    <a:pt x="50786" y="87070"/>
                  </a:lnTo>
                  <a:lnTo>
                    <a:pt x="50283" y="87145"/>
                  </a:lnTo>
                  <a:lnTo>
                    <a:pt x="50109" y="86783"/>
                  </a:lnTo>
                  <a:lnTo>
                    <a:pt x="50165" y="86530"/>
                  </a:lnTo>
                  <a:lnTo>
                    <a:pt x="50305" y="86307"/>
                  </a:lnTo>
                  <a:lnTo>
                    <a:pt x="50257" y="86005"/>
                  </a:lnTo>
                  <a:lnTo>
                    <a:pt x="50394" y="85678"/>
                  </a:lnTo>
                  <a:lnTo>
                    <a:pt x="50945" y="85704"/>
                  </a:lnTo>
                  <a:lnTo>
                    <a:pt x="50749" y="85171"/>
                  </a:lnTo>
                  <a:lnTo>
                    <a:pt x="50764" y="84501"/>
                  </a:lnTo>
                  <a:lnTo>
                    <a:pt x="50660" y="84341"/>
                  </a:lnTo>
                  <a:lnTo>
                    <a:pt x="50442" y="84307"/>
                  </a:lnTo>
                  <a:lnTo>
                    <a:pt x="50353" y="84791"/>
                  </a:lnTo>
                  <a:lnTo>
                    <a:pt x="50139" y="84814"/>
                  </a:lnTo>
                  <a:lnTo>
                    <a:pt x="49740" y="84214"/>
                  </a:lnTo>
                  <a:lnTo>
                    <a:pt x="49622" y="83908"/>
                  </a:lnTo>
                  <a:lnTo>
                    <a:pt x="49640" y="83610"/>
                  </a:lnTo>
                  <a:lnTo>
                    <a:pt x="49891" y="83331"/>
                  </a:lnTo>
                  <a:lnTo>
                    <a:pt x="49988" y="83071"/>
                  </a:lnTo>
                  <a:lnTo>
                    <a:pt x="49962" y="82925"/>
                  </a:lnTo>
                  <a:lnTo>
                    <a:pt x="49352" y="82091"/>
                  </a:lnTo>
                  <a:lnTo>
                    <a:pt x="49525" y="82028"/>
                  </a:lnTo>
                  <a:lnTo>
                    <a:pt x="50069" y="82166"/>
                  </a:lnTo>
                  <a:lnTo>
                    <a:pt x="49585" y="81953"/>
                  </a:lnTo>
                  <a:lnTo>
                    <a:pt x="49291" y="82059"/>
                  </a:lnTo>
                  <a:lnTo>
                    <a:pt x="49067" y="82326"/>
                  </a:lnTo>
                  <a:lnTo>
                    <a:pt x="48453" y="81674"/>
                  </a:lnTo>
                  <a:lnTo>
                    <a:pt x="48538" y="81425"/>
                  </a:lnTo>
                  <a:lnTo>
                    <a:pt x="49196" y="80784"/>
                  </a:lnTo>
                  <a:lnTo>
                    <a:pt x="49011" y="80642"/>
                  </a:lnTo>
                  <a:lnTo>
                    <a:pt x="48712" y="80135"/>
                  </a:lnTo>
                  <a:lnTo>
                    <a:pt x="48676" y="79299"/>
                  </a:lnTo>
                  <a:lnTo>
                    <a:pt x="46804" y="80116"/>
                  </a:lnTo>
                  <a:lnTo>
                    <a:pt x="46377" y="80411"/>
                  </a:lnTo>
                  <a:lnTo>
                    <a:pt x="45724" y="80329"/>
                  </a:lnTo>
                  <a:lnTo>
                    <a:pt x="45648" y="79994"/>
                  </a:lnTo>
                  <a:lnTo>
                    <a:pt x="45802" y="79768"/>
                  </a:lnTo>
                  <a:lnTo>
                    <a:pt x="46231" y="79522"/>
                  </a:lnTo>
                  <a:lnTo>
                    <a:pt x="46949" y="78543"/>
                  </a:lnTo>
                  <a:lnTo>
                    <a:pt x="46526" y="78275"/>
                  </a:lnTo>
                  <a:lnTo>
                    <a:pt x="46274" y="77328"/>
                  </a:lnTo>
                  <a:lnTo>
                    <a:pt x="46456" y="76781"/>
                  </a:lnTo>
                  <a:lnTo>
                    <a:pt x="46285" y="76661"/>
                  </a:lnTo>
                  <a:lnTo>
                    <a:pt x="45644" y="76749"/>
                  </a:lnTo>
                  <a:lnTo>
                    <a:pt x="45213" y="76593"/>
                  </a:lnTo>
                  <a:lnTo>
                    <a:pt x="45028" y="76360"/>
                  </a:lnTo>
                  <a:lnTo>
                    <a:pt x="44923" y="76021"/>
                  </a:lnTo>
                  <a:lnTo>
                    <a:pt x="44958" y="75745"/>
                  </a:lnTo>
                  <a:lnTo>
                    <a:pt x="45275" y="74812"/>
                  </a:lnTo>
                  <a:lnTo>
                    <a:pt x="45569" y="74319"/>
                  </a:lnTo>
                  <a:lnTo>
                    <a:pt x="44873" y="74063"/>
                  </a:lnTo>
                  <a:lnTo>
                    <a:pt x="44769" y="73865"/>
                  </a:lnTo>
                  <a:lnTo>
                    <a:pt x="44728" y="73414"/>
                  </a:lnTo>
                  <a:lnTo>
                    <a:pt x="44299" y="73064"/>
                  </a:lnTo>
                  <a:lnTo>
                    <a:pt x="44171" y="72361"/>
                  </a:lnTo>
                  <a:lnTo>
                    <a:pt x="43917" y="72373"/>
                  </a:lnTo>
                  <a:lnTo>
                    <a:pt x="43616" y="72130"/>
                  </a:lnTo>
                  <a:lnTo>
                    <a:pt x="44145" y="71994"/>
                  </a:lnTo>
                  <a:lnTo>
                    <a:pt x="44694" y="71528"/>
                  </a:lnTo>
                  <a:lnTo>
                    <a:pt x="44582" y="70767"/>
                  </a:lnTo>
                  <a:lnTo>
                    <a:pt x="44444" y="70499"/>
                  </a:lnTo>
                  <a:lnTo>
                    <a:pt x="44315" y="70309"/>
                  </a:lnTo>
                  <a:lnTo>
                    <a:pt x="44008" y="70153"/>
                  </a:lnTo>
                  <a:lnTo>
                    <a:pt x="43652" y="70086"/>
                  </a:lnTo>
                  <a:lnTo>
                    <a:pt x="43330" y="70321"/>
                  </a:lnTo>
                  <a:lnTo>
                    <a:pt x="43068" y="70265"/>
                  </a:lnTo>
                  <a:lnTo>
                    <a:pt x="42934" y="70123"/>
                  </a:lnTo>
                  <a:lnTo>
                    <a:pt x="42298" y="70541"/>
                  </a:lnTo>
                  <a:lnTo>
                    <a:pt x="41795" y="70500"/>
                  </a:lnTo>
                  <a:lnTo>
                    <a:pt x="41158" y="70806"/>
                  </a:lnTo>
                  <a:lnTo>
                    <a:pt x="40838" y="71149"/>
                  </a:lnTo>
                  <a:lnTo>
                    <a:pt x="40849" y="71313"/>
                  </a:lnTo>
                  <a:lnTo>
                    <a:pt x="40944" y="71443"/>
                  </a:lnTo>
                  <a:lnTo>
                    <a:pt x="40759" y="71426"/>
                  </a:lnTo>
                  <a:lnTo>
                    <a:pt x="40677" y="71099"/>
                  </a:lnTo>
                  <a:lnTo>
                    <a:pt x="41154" y="69488"/>
                  </a:lnTo>
                  <a:lnTo>
                    <a:pt x="41090" y="68806"/>
                  </a:lnTo>
                  <a:lnTo>
                    <a:pt x="40333" y="68130"/>
                  </a:lnTo>
                  <a:lnTo>
                    <a:pt x="39814" y="67951"/>
                  </a:lnTo>
                  <a:lnTo>
                    <a:pt x="39729" y="68754"/>
                  </a:lnTo>
                  <a:lnTo>
                    <a:pt x="38835" y="70185"/>
                  </a:lnTo>
                  <a:lnTo>
                    <a:pt x="38672" y="70752"/>
                  </a:lnTo>
                  <a:lnTo>
                    <a:pt x="38085" y="70369"/>
                  </a:lnTo>
                  <a:lnTo>
                    <a:pt x="37367" y="69654"/>
                  </a:lnTo>
                  <a:lnTo>
                    <a:pt x="36538" y="69579"/>
                  </a:lnTo>
                  <a:lnTo>
                    <a:pt x="36168" y="69329"/>
                  </a:lnTo>
                  <a:lnTo>
                    <a:pt x="36098" y="68845"/>
                  </a:lnTo>
                  <a:lnTo>
                    <a:pt x="36217" y="68655"/>
                  </a:lnTo>
                  <a:lnTo>
                    <a:pt x="36113" y="68395"/>
                  </a:lnTo>
                  <a:lnTo>
                    <a:pt x="35791" y="68327"/>
                  </a:lnTo>
                  <a:lnTo>
                    <a:pt x="34869" y="68532"/>
                  </a:lnTo>
                  <a:lnTo>
                    <a:pt x="33870" y="68473"/>
                  </a:lnTo>
                  <a:lnTo>
                    <a:pt x="33652" y="68335"/>
                  </a:lnTo>
                  <a:lnTo>
                    <a:pt x="33511" y="67936"/>
                  </a:lnTo>
                  <a:lnTo>
                    <a:pt x="33337" y="67817"/>
                  </a:lnTo>
                  <a:lnTo>
                    <a:pt x="33182" y="68502"/>
                  </a:lnTo>
                  <a:lnTo>
                    <a:pt x="32952" y="68409"/>
                  </a:lnTo>
                  <a:lnTo>
                    <a:pt x="32119" y="69459"/>
                  </a:lnTo>
                  <a:lnTo>
                    <a:pt x="31638" y="69571"/>
                  </a:lnTo>
                  <a:lnTo>
                    <a:pt x="31468" y="69683"/>
                  </a:lnTo>
                  <a:lnTo>
                    <a:pt x="31279" y="69980"/>
                  </a:lnTo>
                  <a:lnTo>
                    <a:pt x="30617" y="69858"/>
                  </a:lnTo>
                  <a:lnTo>
                    <a:pt x="30054" y="69553"/>
                  </a:lnTo>
                  <a:lnTo>
                    <a:pt x="29447" y="69456"/>
                  </a:lnTo>
                  <a:lnTo>
                    <a:pt x="29247" y="69564"/>
                  </a:lnTo>
                  <a:lnTo>
                    <a:pt x="28970" y="69952"/>
                  </a:lnTo>
                  <a:lnTo>
                    <a:pt x="28672" y="70103"/>
                  </a:lnTo>
                  <a:lnTo>
                    <a:pt x="28292" y="69937"/>
                  </a:lnTo>
                  <a:lnTo>
                    <a:pt x="27578" y="69975"/>
                  </a:lnTo>
                  <a:lnTo>
                    <a:pt x="27278" y="70083"/>
                  </a:lnTo>
                  <a:lnTo>
                    <a:pt x="26312" y="69528"/>
                  </a:lnTo>
                  <a:lnTo>
                    <a:pt x="25524" y="69812"/>
                  </a:lnTo>
                  <a:lnTo>
                    <a:pt x="24664" y="69973"/>
                  </a:lnTo>
                  <a:lnTo>
                    <a:pt x="24250" y="69600"/>
                  </a:lnTo>
                  <a:lnTo>
                    <a:pt x="23658" y="69819"/>
                  </a:lnTo>
                  <a:lnTo>
                    <a:pt x="23499" y="70482"/>
                  </a:lnTo>
                  <a:lnTo>
                    <a:pt x="23162" y="71059"/>
                  </a:lnTo>
                  <a:lnTo>
                    <a:pt x="23128" y="70915"/>
                  </a:lnTo>
                  <a:lnTo>
                    <a:pt x="22970" y="70515"/>
                  </a:lnTo>
                  <a:lnTo>
                    <a:pt x="22340" y="70518"/>
                  </a:lnTo>
                  <a:lnTo>
                    <a:pt x="20790" y="69684"/>
                  </a:lnTo>
                  <a:lnTo>
                    <a:pt x="20227" y="69320"/>
                  </a:lnTo>
                  <a:lnTo>
                    <a:pt x="20053" y="69178"/>
                  </a:lnTo>
                  <a:lnTo>
                    <a:pt x="19838" y="69060"/>
                  </a:lnTo>
                  <a:lnTo>
                    <a:pt x="19506" y="68981"/>
                  </a:lnTo>
                  <a:lnTo>
                    <a:pt x="19205" y="68962"/>
                  </a:lnTo>
                  <a:lnTo>
                    <a:pt x="18606" y="68641"/>
                  </a:lnTo>
                  <a:lnTo>
                    <a:pt x="18714" y="68432"/>
                  </a:lnTo>
                  <a:lnTo>
                    <a:pt x="18518" y="68030"/>
                  </a:lnTo>
                  <a:lnTo>
                    <a:pt x="18311" y="67904"/>
                  </a:lnTo>
                  <a:lnTo>
                    <a:pt x="18266" y="67128"/>
                  </a:lnTo>
                  <a:lnTo>
                    <a:pt x="18213" y="66684"/>
                  </a:lnTo>
                  <a:lnTo>
                    <a:pt x="18137" y="66136"/>
                  </a:lnTo>
                  <a:lnTo>
                    <a:pt x="18012" y="65815"/>
                  </a:lnTo>
                  <a:lnTo>
                    <a:pt x="17834" y="65836"/>
                  </a:lnTo>
                  <a:lnTo>
                    <a:pt x="17685" y="65750"/>
                  </a:lnTo>
                  <a:lnTo>
                    <a:pt x="17526" y="65631"/>
                  </a:lnTo>
                  <a:lnTo>
                    <a:pt x="17526" y="65501"/>
                  </a:lnTo>
                  <a:lnTo>
                    <a:pt x="17778" y="65274"/>
                  </a:lnTo>
                  <a:lnTo>
                    <a:pt x="17263" y="65285"/>
                  </a:lnTo>
                  <a:lnTo>
                    <a:pt x="16930" y="65214"/>
                  </a:lnTo>
                  <a:lnTo>
                    <a:pt x="16978" y="65073"/>
                  </a:lnTo>
                  <a:lnTo>
                    <a:pt x="17230" y="64834"/>
                  </a:lnTo>
                  <a:lnTo>
                    <a:pt x="17197" y="64581"/>
                  </a:lnTo>
                  <a:lnTo>
                    <a:pt x="16855" y="64145"/>
                  </a:lnTo>
                  <a:lnTo>
                    <a:pt x="16191" y="63829"/>
                  </a:lnTo>
                  <a:lnTo>
                    <a:pt x="15941" y="62775"/>
                  </a:lnTo>
                  <a:lnTo>
                    <a:pt x="16134" y="62477"/>
                  </a:lnTo>
                  <a:lnTo>
                    <a:pt x="15993" y="62124"/>
                  </a:lnTo>
                  <a:lnTo>
                    <a:pt x="15175" y="61599"/>
                  </a:lnTo>
                  <a:lnTo>
                    <a:pt x="14742" y="62094"/>
                  </a:lnTo>
                  <a:lnTo>
                    <a:pt x="14538" y="62079"/>
                  </a:lnTo>
                  <a:lnTo>
                    <a:pt x="14545" y="61461"/>
                  </a:lnTo>
                  <a:lnTo>
                    <a:pt x="14256" y="60925"/>
                  </a:lnTo>
                  <a:lnTo>
                    <a:pt x="13860" y="60441"/>
                  </a:lnTo>
                  <a:lnTo>
                    <a:pt x="12006" y="56684"/>
                  </a:lnTo>
                  <a:lnTo>
                    <a:pt x="11965" y="56245"/>
                  </a:lnTo>
                  <a:lnTo>
                    <a:pt x="11574" y="55348"/>
                  </a:lnTo>
                  <a:lnTo>
                    <a:pt x="11499" y="54939"/>
                  </a:lnTo>
                  <a:lnTo>
                    <a:pt x="12580" y="55214"/>
                  </a:lnTo>
                  <a:lnTo>
                    <a:pt x="13142" y="55826"/>
                  </a:lnTo>
                  <a:lnTo>
                    <a:pt x="13362" y="55697"/>
                  </a:lnTo>
                  <a:lnTo>
                    <a:pt x="13884" y="54970"/>
                  </a:lnTo>
                  <a:lnTo>
                    <a:pt x="13607" y="54963"/>
                  </a:lnTo>
                  <a:lnTo>
                    <a:pt x="13188" y="54535"/>
                  </a:lnTo>
                  <a:lnTo>
                    <a:pt x="13072" y="53421"/>
                  </a:lnTo>
                  <a:lnTo>
                    <a:pt x="13306" y="53224"/>
                  </a:lnTo>
                  <a:lnTo>
                    <a:pt x="12602" y="53053"/>
                  </a:lnTo>
                  <a:lnTo>
                    <a:pt x="12076" y="53254"/>
                  </a:lnTo>
                  <a:lnTo>
                    <a:pt x="11572" y="53575"/>
                  </a:lnTo>
                  <a:lnTo>
                    <a:pt x="11420" y="53780"/>
                  </a:lnTo>
                  <a:lnTo>
                    <a:pt x="11075" y="53683"/>
                  </a:lnTo>
                  <a:lnTo>
                    <a:pt x="10604" y="53352"/>
                  </a:lnTo>
                  <a:lnTo>
                    <a:pt x="10179" y="52929"/>
                  </a:lnTo>
                  <a:lnTo>
                    <a:pt x="9927" y="51567"/>
                  </a:lnTo>
                  <a:lnTo>
                    <a:pt x="10147" y="51140"/>
                  </a:lnTo>
                  <a:lnTo>
                    <a:pt x="10229" y="50428"/>
                  </a:lnTo>
                  <a:lnTo>
                    <a:pt x="10052" y="50326"/>
                  </a:lnTo>
                  <a:lnTo>
                    <a:pt x="9698" y="50330"/>
                  </a:lnTo>
                  <a:lnTo>
                    <a:pt x="9379" y="48746"/>
                  </a:lnTo>
                  <a:lnTo>
                    <a:pt x="8645" y="44924"/>
                  </a:lnTo>
                  <a:lnTo>
                    <a:pt x="8364" y="44906"/>
                  </a:lnTo>
                  <a:lnTo>
                    <a:pt x="7821" y="45077"/>
                  </a:lnTo>
                  <a:lnTo>
                    <a:pt x="7443" y="45382"/>
                  </a:lnTo>
                  <a:lnTo>
                    <a:pt x="7342" y="45825"/>
                  </a:lnTo>
                  <a:lnTo>
                    <a:pt x="7142" y="46134"/>
                  </a:lnTo>
                  <a:lnTo>
                    <a:pt x="5773" y="46521"/>
                  </a:lnTo>
                  <a:lnTo>
                    <a:pt x="5469" y="46943"/>
                  </a:lnTo>
                  <a:lnTo>
                    <a:pt x="5239" y="47117"/>
                  </a:lnTo>
                  <a:lnTo>
                    <a:pt x="4801" y="47087"/>
                  </a:lnTo>
                  <a:lnTo>
                    <a:pt x="4691" y="46632"/>
                  </a:lnTo>
                  <a:lnTo>
                    <a:pt x="5006" y="45921"/>
                  </a:lnTo>
                  <a:lnTo>
                    <a:pt x="5017" y="45031"/>
                  </a:lnTo>
                  <a:lnTo>
                    <a:pt x="4473" y="44312"/>
                  </a:lnTo>
                  <a:lnTo>
                    <a:pt x="4105" y="43963"/>
                  </a:lnTo>
                  <a:lnTo>
                    <a:pt x="3312" y="43467"/>
                  </a:lnTo>
                  <a:lnTo>
                    <a:pt x="3279" y="43251"/>
                  </a:lnTo>
                  <a:lnTo>
                    <a:pt x="3464" y="42886"/>
                  </a:lnTo>
                  <a:lnTo>
                    <a:pt x="3498" y="42543"/>
                  </a:lnTo>
                  <a:lnTo>
                    <a:pt x="3405" y="41296"/>
                  </a:lnTo>
                  <a:lnTo>
                    <a:pt x="3290" y="40886"/>
                  </a:lnTo>
                  <a:lnTo>
                    <a:pt x="3135" y="40897"/>
                  </a:lnTo>
                  <a:lnTo>
                    <a:pt x="2467" y="40193"/>
                  </a:lnTo>
                  <a:lnTo>
                    <a:pt x="2085" y="39672"/>
                  </a:lnTo>
                  <a:lnTo>
                    <a:pt x="2011" y="39271"/>
                  </a:lnTo>
                  <a:lnTo>
                    <a:pt x="2685" y="38706"/>
                  </a:lnTo>
                  <a:lnTo>
                    <a:pt x="3532" y="38593"/>
                  </a:lnTo>
                  <a:lnTo>
                    <a:pt x="2939" y="37788"/>
                  </a:lnTo>
                  <a:lnTo>
                    <a:pt x="2590" y="37695"/>
                  </a:lnTo>
                  <a:lnTo>
                    <a:pt x="1874" y="38034"/>
                  </a:lnTo>
                  <a:lnTo>
                    <a:pt x="1135" y="38533"/>
                  </a:lnTo>
                  <a:lnTo>
                    <a:pt x="523" y="39147"/>
                  </a:lnTo>
                  <a:lnTo>
                    <a:pt x="0" y="39364"/>
                  </a:lnTo>
                  <a:lnTo>
                    <a:pt x="705" y="38669"/>
                  </a:lnTo>
                  <a:lnTo>
                    <a:pt x="1166" y="38286"/>
                  </a:lnTo>
                  <a:lnTo>
                    <a:pt x="1670" y="37867"/>
                  </a:lnTo>
                  <a:lnTo>
                    <a:pt x="2972" y="36786"/>
                  </a:lnTo>
                  <a:lnTo>
                    <a:pt x="3675" y="36172"/>
                  </a:lnTo>
                  <a:lnTo>
                    <a:pt x="7834" y="32540"/>
                  </a:lnTo>
                  <a:lnTo>
                    <a:pt x="14543" y="26608"/>
                  </a:lnTo>
                  <a:lnTo>
                    <a:pt x="14645" y="26463"/>
                  </a:lnTo>
                  <a:lnTo>
                    <a:pt x="16158" y="25173"/>
                  </a:lnTo>
                  <a:lnTo>
                    <a:pt x="17303" y="24197"/>
                  </a:lnTo>
                  <a:lnTo>
                    <a:pt x="20648" y="21347"/>
                  </a:lnTo>
                  <a:lnTo>
                    <a:pt x="22025" y="20173"/>
                  </a:lnTo>
                  <a:lnTo>
                    <a:pt x="24601" y="17978"/>
                  </a:lnTo>
                  <a:lnTo>
                    <a:pt x="25547" y="17142"/>
                  </a:lnTo>
                  <a:lnTo>
                    <a:pt x="26517" y="16285"/>
                  </a:lnTo>
                  <a:lnTo>
                    <a:pt x="27442" y="15467"/>
                  </a:lnTo>
                  <a:lnTo>
                    <a:pt x="32634" y="10879"/>
                  </a:lnTo>
                  <a:lnTo>
                    <a:pt x="34177" y="9315"/>
                  </a:lnTo>
                  <a:lnTo>
                    <a:pt x="39654" y="454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2" name="pg263">
              <a:extLst>
                <a:ext uri="{FF2B5EF4-FFF2-40B4-BE49-F238E27FC236}">
                  <a16:creationId xmlns:a16="http://schemas.microsoft.com/office/drawing/2014/main" id="{89C6320A-C55F-8743-A043-98B372E3E9A0}"/>
                </a:ext>
              </a:extLst>
            </p:cNvPr>
            <p:cNvSpPr/>
            <p:nvPr/>
          </p:nvSpPr>
          <p:spPr>
            <a:xfrm>
              <a:off x="6374491" y="3467242"/>
              <a:ext cx="761" cy="1429"/>
            </a:xfrm>
            <a:custGeom>
              <a:avLst/>
              <a:gdLst/>
              <a:ahLst/>
              <a:cxnLst/>
              <a:rect l="0" t="0" r="0" b="0"/>
              <a:pathLst>
                <a:path w="761" h="1429">
                  <a:moveTo>
                    <a:pt x="381" y="0"/>
                  </a:moveTo>
                  <a:lnTo>
                    <a:pt x="122" y="316"/>
                  </a:lnTo>
                  <a:lnTo>
                    <a:pt x="7" y="618"/>
                  </a:lnTo>
                  <a:lnTo>
                    <a:pt x="0" y="1314"/>
                  </a:lnTo>
                  <a:lnTo>
                    <a:pt x="258" y="1429"/>
                  </a:lnTo>
                  <a:lnTo>
                    <a:pt x="761" y="1299"/>
                  </a:lnTo>
                  <a:lnTo>
                    <a:pt x="706" y="9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3" name="pg264">
              <a:extLst>
                <a:ext uri="{FF2B5EF4-FFF2-40B4-BE49-F238E27FC236}">
                  <a16:creationId xmlns:a16="http://schemas.microsoft.com/office/drawing/2014/main" id="{5CA89869-9C9C-6E40-A12D-603DC2146910}"/>
                </a:ext>
              </a:extLst>
            </p:cNvPr>
            <p:cNvSpPr/>
            <p:nvPr/>
          </p:nvSpPr>
          <p:spPr>
            <a:xfrm>
              <a:off x="6437404" y="3380260"/>
              <a:ext cx="75686" cy="51456"/>
            </a:xfrm>
            <a:custGeom>
              <a:avLst/>
              <a:gdLst/>
              <a:ahLst/>
              <a:cxnLst/>
              <a:rect l="0" t="0" r="0" b="0"/>
              <a:pathLst>
                <a:path w="75686" h="51456">
                  <a:moveTo>
                    <a:pt x="9304" y="34732"/>
                  </a:moveTo>
                  <a:lnTo>
                    <a:pt x="10466" y="32260"/>
                  </a:lnTo>
                  <a:lnTo>
                    <a:pt x="10751" y="31640"/>
                  </a:lnTo>
                  <a:lnTo>
                    <a:pt x="12013" y="28927"/>
                  </a:lnTo>
                  <a:lnTo>
                    <a:pt x="12953" y="26902"/>
                  </a:lnTo>
                  <a:lnTo>
                    <a:pt x="13370" y="26012"/>
                  </a:lnTo>
                  <a:lnTo>
                    <a:pt x="15901" y="20610"/>
                  </a:lnTo>
                  <a:lnTo>
                    <a:pt x="14320" y="19944"/>
                  </a:lnTo>
                  <a:lnTo>
                    <a:pt x="13907" y="19525"/>
                  </a:lnTo>
                  <a:lnTo>
                    <a:pt x="13865" y="19040"/>
                  </a:lnTo>
                  <a:lnTo>
                    <a:pt x="13582" y="18876"/>
                  </a:lnTo>
                  <a:lnTo>
                    <a:pt x="13449" y="18837"/>
                  </a:lnTo>
                  <a:lnTo>
                    <a:pt x="12946" y="19154"/>
                  </a:lnTo>
                  <a:lnTo>
                    <a:pt x="12563" y="19228"/>
                  </a:lnTo>
                  <a:lnTo>
                    <a:pt x="11821" y="18984"/>
                  </a:lnTo>
                  <a:lnTo>
                    <a:pt x="11390" y="19145"/>
                  </a:lnTo>
                  <a:lnTo>
                    <a:pt x="10981" y="18600"/>
                  </a:lnTo>
                  <a:lnTo>
                    <a:pt x="10349" y="18563"/>
                  </a:lnTo>
                  <a:lnTo>
                    <a:pt x="9827" y="18106"/>
                  </a:lnTo>
                  <a:lnTo>
                    <a:pt x="9650" y="18028"/>
                  </a:lnTo>
                  <a:lnTo>
                    <a:pt x="9143" y="17965"/>
                  </a:lnTo>
                  <a:lnTo>
                    <a:pt x="7706" y="17542"/>
                  </a:lnTo>
                  <a:lnTo>
                    <a:pt x="7009" y="16733"/>
                  </a:lnTo>
                  <a:lnTo>
                    <a:pt x="6613" y="16108"/>
                  </a:lnTo>
                  <a:lnTo>
                    <a:pt x="6578" y="15437"/>
                  </a:lnTo>
                  <a:lnTo>
                    <a:pt x="6446" y="14864"/>
                  </a:lnTo>
                  <a:lnTo>
                    <a:pt x="6298" y="14628"/>
                  </a:lnTo>
                  <a:lnTo>
                    <a:pt x="5860" y="14579"/>
                  </a:lnTo>
                  <a:lnTo>
                    <a:pt x="5616" y="14767"/>
                  </a:lnTo>
                  <a:lnTo>
                    <a:pt x="5311" y="14866"/>
                  </a:lnTo>
                  <a:lnTo>
                    <a:pt x="4770" y="14186"/>
                  </a:lnTo>
                  <a:lnTo>
                    <a:pt x="4453" y="14096"/>
                  </a:lnTo>
                  <a:lnTo>
                    <a:pt x="4167" y="14574"/>
                  </a:lnTo>
                  <a:lnTo>
                    <a:pt x="3703" y="14983"/>
                  </a:lnTo>
                  <a:lnTo>
                    <a:pt x="3606" y="14741"/>
                  </a:lnTo>
                  <a:lnTo>
                    <a:pt x="3614" y="14518"/>
                  </a:lnTo>
                  <a:lnTo>
                    <a:pt x="3543" y="14328"/>
                  </a:lnTo>
                  <a:lnTo>
                    <a:pt x="3189" y="13816"/>
                  </a:lnTo>
                  <a:lnTo>
                    <a:pt x="1851" y="12558"/>
                  </a:lnTo>
                  <a:lnTo>
                    <a:pt x="1409" y="12252"/>
                  </a:lnTo>
                  <a:lnTo>
                    <a:pt x="947" y="11654"/>
                  </a:lnTo>
                  <a:lnTo>
                    <a:pt x="922" y="10614"/>
                  </a:lnTo>
                  <a:lnTo>
                    <a:pt x="1543" y="10111"/>
                  </a:lnTo>
                  <a:lnTo>
                    <a:pt x="1583" y="9936"/>
                  </a:lnTo>
                  <a:lnTo>
                    <a:pt x="1848" y="9423"/>
                  </a:lnTo>
                  <a:lnTo>
                    <a:pt x="1792" y="9180"/>
                  </a:lnTo>
                  <a:lnTo>
                    <a:pt x="1320" y="8596"/>
                  </a:lnTo>
                  <a:lnTo>
                    <a:pt x="837" y="8198"/>
                  </a:lnTo>
                  <a:lnTo>
                    <a:pt x="394" y="7226"/>
                  </a:lnTo>
                  <a:lnTo>
                    <a:pt x="14" y="7006"/>
                  </a:lnTo>
                  <a:lnTo>
                    <a:pt x="78" y="6716"/>
                  </a:lnTo>
                  <a:lnTo>
                    <a:pt x="621" y="6217"/>
                  </a:lnTo>
                  <a:lnTo>
                    <a:pt x="718" y="6020"/>
                  </a:lnTo>
                  <a:lnTo>
                    <a:pt x="692" y="5874"/>
                  </a:lnTo>
                  <a:lnTo>
                    <a:pt x="0" y="4872"/>
                  </a:lnTo>
                  <a:lnTo>
                    <a:pt x="971" y="4225"/>
                  </a:lnTo>
                  <a:lnTo>
                    <a:pt x="1034" y="4064"/>
                  </a:lnTo>
                  <a:lnTo>
                    <a:pt x="1109" y="3830"/>
                  </a:lnTo>
                  <a:lnTo>
                    <a:pt x="804" y="2228"/>
                  </a:lnTo>
                  <a:lnTo>
                    <a:pt x="930" y="1834"/>
                  </a:lnTo>
                  <a:lnTo>
                    <a:pt x="1418" y="925"/>
                  </a:lnTo>
                  <a:lnTo>
                    <a:pt x="1652" y="802"/>
                  </a:lnTo>
                  <a:lnTo>
                    <a:pt x="2241" y="746"/>
                  </a:lnTo>
                  <a:lnTo>
                    <a:pt x="2721" y="1607"/>
                  </a:lnTo>
                  <a:lnTo>
                    <a:pt x="3149" y="1680"/>
                  </a:lnTo>
                  <a:lnTo>
                    <a:pt x="3273" y="1483"/>
                  </a:lnTo>
                  <a:lnTo>
                    <a:pt x="3509" y="1339"/>
                  </a:lnTo>
                  <a:lnTo>
                    <a:pt x="4283" y="1286"/>
                  </a:lnTo>
                  <a:lnTo>
                    <a:pt x="4292" y="572"/>
                  </a:lnTo>
                  <a:lnTo>
                    <a:pt x="5107" y="647"/>
                  </a:lnTo>
                  <a:lnTo>
                    <a:pt x="5301" y="617"/>
                  </a:lnTo>
                  <a:lnTo>
                    <a:pt x="5610" y="372"/>
                  </a:lnTo>
                  <a:lnTo>
                    <a:pt x="5804" y="383"/>
                  </a:lnTo>
                  <a:lnTo>
                    <a:pt x="5837" y="615"/>
                  </a:lnTo>
                  <a:lnTo>
                    <a:pt x="5741" y="776"/>
                  </a:lnTo>
                  <a:lnTo>
                    <a:pt x="5669" y="1131"/>
                  </a:lnTo>
                  <a:lnTo>
                    <a:pt x="5792" y="1467"/>
                  </a:lnTo>
                  <a:lnTo>
                    <a:pt x="5963" y="1508"/>
                  </a:lnTo>
                  <a:lnTo>
                    <a:pt x="5882" y="1184"/>
                  </a:lnTo>
                  <a:lnTo>
                    <a:pt x="6038" y="845"/>
                  </a:lnTo>
                  <a:lnTo>
                    <a:pt x="6712" y="815"/>
                  </a:lnTo>
                  <a:lnTo>
                    <a:pt x="7479" y="419"/>
                  </a:lnTo>
                  <a:lnTo>
                    <a:pt x="7737" y="1715"/>
                  </a:lnTo>
                  <a:lnTo>
                    <a:pt x="7870" y="1875"/>
                  </a:lnTo>
                  <a:lnTo>
                    <a:pt x="8441" y="1679"/>
                  </a:lnTo>
                  <a:lnTo>
                    <a:pt x="8635" y="1344"/>
                  </a:lnTo>
                  <a:lnTo>
                    <a:pt x="8336" y="983"/>
                  </a:lnTo>
                  <a:lnTo>
                    <a:pt x="8195" y="663"/>
                  </a:lnTo>
                  <a:lnTo>
                    <a:pt x="8556" y="246"/>
                  </a:lnTo>
                  <a:lnTo>
                    <a:pt x="8601" y="499"/>
                  </a:lnTo>
                  <a:lnTo>
                    <a:pt x="9233" y="0"/>
                  </a:lnTo>
                  <a:lnTo>
                    <a:pt x="9621" y="569"/>
                  </a:lnTo>
                  <a:lnTo>
                    <a:pt x="9118" y="849"/>
                  </a:lnTo>
                  <a:lnTo>
                    <a:pt x="9096" y="1556"/>
                  </a:lnTo>
                  <a:lnTo>
                    <a:pt x="9900" y="1682"/>
                  </a:lnTo>
                  <a:lnTo>
                    <a:pt x="10548" y="1488"/>
                  </a:lnTo>
                  <a:lnTo>
                    <a:pt x="11255" y="1455"/>
                  </a:lnTo>
                  <a:lnTo>
                    <a:pt x="10842" y="1864"/>
                  </a:lnTo>
                  <a:lnTo>
                    <a:pt x="8844" y="2882"/>
                  </a:lnTo>
                  <a:lnTo>
                    <a:pt x="7999" y="3002"/>
                  </a:lnTo>
                  <a:lnTo>
                    <a:pt x="7892" y="3454"/>
                  </a:lnTo>
                  <a:lnTo>
                    <a:pt x="7930" y="3677"/>
                  </a:lnTo>
                  <a:lnTo>
                    <a:pt x="8147" y="3963"/>
                  </a:lnTo>
                  <a:lnTo>
                    <a:pt x="8286" y="3795"/>
                  </a:lnTo>
                  <a:lnTo>
                    <a:pt x="8524" y="3836"/>
                  </a:lnTo>
                  <a:lnTo>
                    <a:pt x="8744" y="4409"/>
                  </a:lnTo>
                  <a:lnTo>
                    <a:pt x="9195" y="4725"/>
                  </a:lnTo>
                  <a:lnTo>
                    <a:pt x="10683" y="3756"/>
                  </a:lnTo>
                  <a:lnTo>
                    <a:pt x="10973" y="3272"/>
                  </a:lnTo>
                  <a:lnTo>
                    <a:pt x="11971" y="2795"/>
                  </a:lnTo>
                  <a:lnTo>
                    <a:pt x="13117" y="2415"/>
                  </a:lnTo>
                  <a:lnTo>
                    <a:pt x="15656" y="2392"/>
                  </a:lnTo>
                  <a:lnTo>
                    <a:pt x="15823" y="2150"/>
                  </a:lnTo>
                  <a:lnTo>
                    <a:pt x="16832" y="1171"/>
                  </a:lnTo>
                  <a:lnTo>
                    <a:pt x="17599" y="1115"/>
                  </a:lnTo>
                  <a:lnTo>
                    <a:pt x="17908" y="1208"/>
                  </a:lnTo>
                  <a:lnTo>
                    <a:pt x="17792" y="1744"/>
                  </a:lnTo>
                  <a:lnTo>
                    <a:pt x="17643" y="2001"/>
                  </a:lnTo>
                  <a:lnTo>
                    <a:pt x="17736" y="2586"/>
                  </a:lnTo>
                  <a:lnTo>
                    <a:pt x="18272" y="2202"/>
                  </a:lnTo>
                  <a:lnTo>
                    <a:pt x="18693" y="1890"/>
                  </a:lnTo>
                  <a:lnTo>
                    <a:pt x="18663" y="2471"/>
                  </a:lnTo>
                  <a:lnTo>
                    <a:pt x="18134" y="3104"/>
                  </a:lnTo>
                  <a:lnTo>
                    <a:pt x="18138" y="3353"/>
                  </a:lnTo>
                  <a:lnTo>
                    <a:pt x="19366" y="3897"/>
                  </a:lnTo>
                  <a:lnTo>
                    <a:pt x="20178" y="3789"/>
                  </a:lnTo>
                  <a:lnTo>
                    <a:pt x="20435" y="3856"/>
                  </a:lnTo>
                  <a:lnTo>
                    <a:pt x="20676" y="4013"/>
                  </a:lnTo>
                  <a:lnTo>
                    <a:pt x="21104" y="4475"/>
                  </a:lnTo>
                  <a:lnTo>
                    <a:pt x="21450" y="4546"/>
                  </a:lnTo>
                  <a:lnTo>
                    <a:pt x="22742" y="4450"/>
                  </a:lnTo>
                  <a:lnTo>
                    <a:pt x="23393" y="3813"/>
                  </a:lnTo>
                  <a:lnTo>
                    <a:pt x="23044" y="3776"/>
                  </a:lnTo>
                  <a:lnTo>
                    <a:pt x="22340" y="3857"/>
                  </a:lnTo>
                  <a:lnTo>
                    <a:pt x="23424" y="2967"/>
                  </a:lnTo>
                  <a:lnTo>
                    <a:pt x="24418" y="3400"/>
                  </a:lnTo>
                  <a:lnTo>
                    <a:pt x="25052" y="4327"/>
                  </a:lnTo>
                  <a:lnTo>
                    <a:pt x="26308" y="5417"/>
                  </a:lnTo>
                  <a:lnTo>
                    <a:pt x="26554" y="5547"/>
                  </a:lnTo>
                  <a:lnTo>
                    <a:pt x="27046" y="5595"/>
                  </a:lnTo>
                  <a:lnTo>
                    <a:pt x="27344" y="6181"/>
                  </a:lnTo>
                  <a:lnTo>
                    <a:pt x="27435" y="6636"/>
                  </a:lnTo>
                  <a:lnTo>
                    <a:pt x="27869" y="6917"/>
                  </a:lnTo>
                  <a:lnTo>
                    <a:pt x="28227" y="7040"/>
                  </a:lnTo>
                  <a:lnTo>
                    <a:pt x="28473" y="7010"/>
                  </a:lnTo>
                  <a:lnTo>
                    <a:pt x="28540" y="6779"/>
                  </a:lnTo>
                  <a:lnTo>
                    <a:pt x="28774" y="6694"/>
                  </a:lnTo>
                  <a:lnTo>
                    <a:pt x="29373" y="6660"/>
                  </a:lnTo>
                  <a:lnTo>
                    <a:pt x="30225" y="7103"/>
                  </a:lnTo>
                  <a:lnTo>
                    <a:pt x="30635" y="8312"/>
                  </a:lnTo>
                  <a:lnTo>
                    <a:pt x="31230" y="9556"/>
                  </a:lnTo>
                  <a:lnTo>
                    <a:pt x="31859" y="10286"/>
                  </a:lnTo>
                  <a:lnTo>
                    <a:pt x="32584" y="10331"/>
                  </a:lnTo>
                  <a:lnTo>
                    <a:pt x="33213" y="10804"/>
                  </a:lnTo>
                  <a:lnTo>
                    <a:pt x="33336" y="10971"/>
                  </a:lnTo>
                  <a:lnTo>
                    <a:pt x="33373" y="11277"/>
                  </a:lnTo>
                  <a:lnTo>
                    <a:pt x="33187" y="11448"/>
                  </a:lnTo>
                  <a:lnTo>
                    <a:pt x="33968" y="11969"/>
                  </a:lnTo>
                  <a:lnTo>
                    <a:pt x="34344" y="12442"/>
                  </a:lnTo>
                  <a:lnTo>
                    <a:pt x="34567" y="13131"/>
                  </a:lnTo>
                  <a:lnTo>
                    <a:pt x="34604" y="14021"/>
                  </a:lnTo>
                  <a:lnTo>
                    <a:pt x="34559" y="14334"/>
                  </a:lnTo>
                  <a:lnTo>
                    <a:pt x="34990" y="14528"/>
                  </a:lnTo>
                  <a:lnTo>
                    <a:pt x="35645" y="14584"/>
                  </a:lnTo>
                  <a:lnTo>
                    <a:pt x="36835" y="14029"/>
                  </a:lnTo>
                  <a:lnTo>
                    <a:pt x="37095" y="13992"/>
                  </a:lnTo>
                  <a:lnTo>
                    <a:pt x="38951" y="14883"/>
                  </a:lnTo>
                  <a:lnTo>
                    <a:pt x="39638" y="15364"/>
                  </a:lnTo>
                  <a:lnTo>
                    <a:pt x="40314" y="16128"/>
                  </a:lnTo>
                  <a:lnTo>
                    <a:pt x="40563" y="16984"/>
                  </a:lnTo>
                  <a:lnTo>
                    <a:pt x="40564" y="17122"/>
                  </a:lnTo>
                  <a:lnTo>
                    <a:pt x="40405" y="17370"/>
                  </a:lnTo>
                  <a:lnTo>
                    <a:pt x="40534" y="17226"/>
                  </a:lnTo>
                  <a:lnTo>
                    <a:pt x="40768" y="17144"/>
                  </a:lnTo>
                  <a:lnTo>
                    <a:pt x="41634" y="17147"/>
                  </a:lnTo>
                  <a:lnTo>
                    <a:pt x="42642" y="17806"/>
                  </a:lnTo>
                  <a:lnTo>
                    <a:pt x="43408" y="17374"/>
                  </a:lnTo>
                  <a:lnTo>
                    <a:pt x="43512" y="17150"/>
                  </a:lnTo>
                  <a:lnTo>
                    <a:pt x="43438" y="17009"/>
                  </a:lnTo>
                  <a:lnTo>
                    <a:pt x="42958" y="17165"/>
                  </a:lnTo>
                  <a:lnTo>
                    <a:pt x="42538" y="16942"/>
                  </a:lnTo>
                  <a:lnTo>
                    <a:pt x="42556" y="16581"/>
                  </a:lnTo>
                  <a:lnTo>
                    <a:pt x="42638" y="16443"/>
                  </a:lnTo>
                  <a:lnTo>
                    <a:pt x="42883" y="16372"/>
                  </a:lnTo>
                  <a:lnTo>
                    <a:pt x="43248" y="16528"/>
                  </a:lnTo>
                  <a:lnTo>
                    <a:pt x="43478" y="16781"/>
                  </a:lnTo>
                  <a:lnTo>
                    <a:pt x="43679" y="16737"/>
                  </a:lnTo>
                  <a:lnTo>
                    <a:pt x="43865" y="16465"/>
                  </a:lnTo>
                  <a:lnTo>
                    <a:pt x="43921" y="16252"/>
                  </a:lnTo>
                  <a:lnTo>
                    <a:pt x="43891" y="16003"/>
                  </a:lnTo>
                  <a:lnTo>
                    <a:pt x="43708" y="15645"/>
                  </a:lnTo>
                  <a:lnTo>
                    <a:pt x="42779" y="15482"/>
                  </a:lnTo>
                  <a:lnTo>
                    <a:pt x="41934" y="15106"/>
                  </a:lnTo>
                  <a:lnTo>
                    <a:pt x="41942" y="14592"/>
                  </a:lnTo>
                  <a:lnTo>
                    <a:pt x="42217" y="14305"/>
                  </a:lnTo>
                  <a:lnTo>
                    <a:pt x="42644" y="14134"/>
                  </a:lnTo>
                  <a:lnTo>
                    <a:pt x="43154" y="14383"/>
                  </a:lnTo>
                  <a:lnTo>
                    <a:pt x="43466" y="14294"/>
                  </a:lnTo>
                  <a:lnTo>
                    <a:pt x="43388" y="14067"/>
                  </a:lnTo>
                  <a:lnTo>
                    <a:pt x="42845" y="13601"/>
                  </a:lnTo>
                  <a:lnTo>
                    <a:pt x="42707" y="13326"/>
                  </a:lnTo>
                  <a:lnTo>
                    <a:pt x="42711" y="13180"/>
                  </a:lnTo>
                  <a:lnTo>
                    <a:pt x="42885" y="13117"/>
                  </a:lnTo>
                  <a:lnTo>
                    <a:pt x="43492" y="13180"/>
                  </a:lnTo>
                  <a:lnTo>
                    <a:pt x="44250" y="12528"/>
                  </a:lnTo>
                  <a:lnTo>
                    <a:pt x="44302" y="12372"/>
                  </a:lnTo>
                  <a:lnTo>
                    <a:pt x="43926" y="11780"/>
                  </a:lnTo>
                  <a:lnTo>
                    <a:pt x="43848" y="11515"/>
                  </a:lnTo>
                  <a:lnTo>
                    <a:pt x="43889" y="11284"/>
                  </a:lnTo>
                  <a:lnTo>
                    <a:pt x="44049" y="11124"/>
                  </a:lnTo>
                  <a:lnTo>
                    <a:pt x="44272" y="11221"/>
                  </a:lnTo>
                  <a:lnTo>
                    <a:pt x="44451" y="11418"/>
                  </a:lnTo>
                  <a:lnTo>
                    <a:pt x="44656" y="11887"/>
                  </a:lnTo>
                  <a:lnTo>
                    <a:pt x="44771" y="12509"/>
                  </a:lnTo>
                  <a:lnTo>
                    <a:pt x="44916" y="12684"/>
                  </a:lnTo>
                  <a:lnTo>
                    <a:pt x="45191" y="12725"/>
                  </a:lnTo>
                  <a:lnTo>
                    <a:pt x="45820" y="12606"/>
                  </a:lnTo>
                  <a:lnTo>
                    <a:pt x="45980" y="12122"/>
                  </a:lnTo>
                  <a:lnTo>
                    <a:pt x="46229" y="12140"/>
                  </a:lnTo>
                  <a:lnTo>
                    <a:pt x="46367" y="12356"/>
                  </a:lnTo>
                  <a:lnTo>
                    <a:pt x="46370" y="12565"/>
                  </a:lnTo>
                  <a:lnTo>
                    <a:pt x="46333" y="12725"/>
                  </a:lnTo>
                  <a:lnTo>
                    <a:pt x="46136" y="13016"/>
                  </a:lnTo>
                  <a:lnTo>
                    <a:pt x="46303" y="13150"/>
                  </a:lnTo>
                  <a:lnTo>
                    <a:pt x="46512" y="13142"/>
                  </a:lnTo>
                  <a:lnTo>
                    <a:pt x="46802" y="12617"/>
                  </a:lnTo>
                  <a:lnTo>
                    <a:pt x="46813" y="12241"/>
                  </a:lnTo>
                  <a:lnTo>
                    <a:pt x="46225" y="11433"/>
                  </a:lnTo>
                  <a:lnTo>
                    <a:pt x="45857" y="11112"/>
                  </a:lnTo>
                  <a:lnTo>
                    <a:pt x="45946" y="10647"/>
                  </a:lnTo>
                  <a:lnTo>
                    <a:pt x="44361" y="9549"/>
                  </a:lnTo>
                  <a:lnTo>
                    <a:pt x="43996" y="9482"/>
                  </a:lnTo>
                  <a:lnTo>
                    <a:pt x="44041" y="9329"/>
                  </a:lnTo>
                  <a:lnTo>
                    <a:pt x="44219" y="9340"/>
                  </a:lnTo>
                  <a:lnTo>
                    <a:pt x="45999" y="10517"/>
                  </a:lnTo>
                  <a:lnTo>
                    <a:pt x="46697" y="11299"/>
                  </a:lnTo>
                  <a:lnTo>
                    <a:pt x="47523" y="12051"/>
                  </a:lnTo>
                  <a:lnTo>
                    <a:pt x="47899" y="12177"/>
                  </a:lnTo>
                  <a:lnTo>
                    <a:pt x="48230" y="11987"/>
                  </a:lnTo>
                  <a:lnTo>
                    <a:pt x="48438" y="11582"/>
                  </a:lnTo>
                  <a:lnTo>
                    <a:pt x="48569" y="11515"/>
                  </a:lnTo>
                  <a:lnTo>
                    <a:pt x="49182" y="11559"/>
                  </a:lnTo>
                  <a:lnTo>
                    <a:pt x="49655" y="11775"/>
                  </a:lnTo>
                  <a:lnTo>
                    <a:pt x="49811" y="11753"/>
                  </a:lnTo>
                  <a:lnTo>
                    <a:pt x="50246" y="10919"/>
                  </a:lnTo>
                  <a:lnTo>
                    <a:pt x="50060" y="10353"/>
                  </a:lnTo>
                  <a:lnTo>
                    <a:pt x="50083" y="9995"/>
                  </a:lnTo>
                  <a:lnTo>
                    <a:pt x="50235" y="9753"/>
                  </a:lnTo>
                  <a:lnTo>
                    <a:pt x="50514" y="9682"/>
                  </a:lnTo>
                  <a:lnTo>
                    <a:pt x="50697" y="9731"/>
                  </a:lnTo>
                  <a:lnTo>
                    <a:pt x="51065" y="10200"/>
                  </a:lnTo>
                  <a:lnTo>
                    <a:pt x="51493" y="10014"/>
                  </a:lnTo>
                  <a:lnTo>
                    <a:pt x="51545" y="9582"/>
                  </a:lnTo>
                  <a:lnTo>
                    <a:pt x="51292" y="9016"/>
                  </a:lnTo>
                  <a:lnTo>
                    <a:pt x="50496" y="8766"/>
                  </a:lnTo>
                  <a:lnTo>
                    <a:pt x="50202" y="8505"/>
                  </a:lnTo>
                  <a:lnTo>
                    <a:pt x="50128" y="8311"/>
                  </a:lnTo>
                  <a:lnTo>
                    <a:pt x="50217" y="7755"/>
                  </a:lnTo>
                  <a:lnTo>
                    <a:pt x="50373" y="7405"/>
                  </a:lnTo>
                  <a:lnTo>
                    <a:pt x="50567" y="7271"/>
                  </a:lnTo>
                  <a:lnTo>
                    <a:pt x="50742" y="7312"/>
                  </a:lnTo>
                  <a:lnTo>
                    <a:pt x="50917" y="7557"/>
                  </a:lnTo>
                  <a:lnTo>
                    <a:pt x="51110" y="7613"/>
                  </a:lnTo>
                  <a:lnTo>
                    <a:pt x="51813" y="7260"/>
                  </a:lnTo>
                  <a:lnTo>
                    <a:pt x="51933" y="7088"/>
                  </a:lnTo>
                  <a:lnTo>
                    <a:pt x="51851" y="6645"/>
                  </a:lnTo>
                  <a:lnTo>
                    <a:pt x="52059" y="6411"/>
                  </a:lnTo>
                  <a:lnTo>
                    <a:pt x="52338" y="6370"/>
                  </a:lnTo>
                  <a:lnTo>
                    <a:pt x="52911" y="6459"/>
                  </a:lnTo>
                  <a:lnTo>
                    <a:pt x="53094" y="6329"/>
                  </a:lnTo>
                  <a:lnTo>
                    <a:pt x="53153" y="6031"/>
                  </a:lnTo>
                  <a:lnTo>
                    <a:pt x="52674" y="5245"/>
                  </a:lnTo>
                  <a:lnTo>
                    <a:pt x="52153" y="4936"/>
                  </a:lnTo>
                  <a:lnTo>
                    <a:pt x="52101" y="4753"/>
                  </a:lnTo>
                  <a:lnTo>
                    <a:pt x="52417" y="4336"/>
                  </a:lnTo>
                  <a:lnTo>
                    <a:pt x="52551" y="4318"/>
                  </a:lnTo>
                  <a:lnTo>
                    <a:pt x="52771" y="4392"/>
                  </a:lnTo>
                  <a:lnTo>
                    <a:pt x="52856" y="4657"/>
                  </a:lnTo>
                  <a:lnTo>
                    <a:pt x="53254" y="5003"/>
                  </a:lnTo>
                  <a:lnTo>
                    <a:pt x="53746" y="5000"/>
                  </a:lnTo>
                  <a:lnTo>
                    <a:pt x="53984" y="4836"/>
                  </a:lnTo>
                  <a:lnTo>
                    <a:pt x="54290" y="3574"/>
                  </a:lnTo>
                  <a:lnTo>
                    <a:pt x="54063" y="3134"/>
                  </a:lnTo>
                  <a:lnTo>
                    <a:pt x="53717" y="2732"/>
                  </a:lnTo>
                  <a:lnTo>
                    <a:pt x="53893" y="2378"/>
                  </a:lnTo>
                  <a:lnTo>
                    <a:pt x="57299" y="5284"/>
                  </a:lnTo>
                  <a:lnTo>
                    <a:pt x="57169" y="5328"/>
                  </a:lnTo>
                  <a:lnTo>
                    <a:pt x="57140" y="5466"/>
                  </a:lnTo>
                  <a:lnTo>
                    <a:pt x="57431" y="7037"/>
                  </a:lnTo>
                  <a:lnTo>
                    <a:pt x="58078" y="7484"/>
                  </a:lnTo>
                  <a:lnTo>
                    <a:pt x="58897" y="8369"/>
                  </a:lnTo>
                  <a:lnTo>
                    <a:pt x="58126" y="9600"/>
                  </a:lnTo>
                  <a:lnTo>
                    <a:pt x="58407" y="10209"/>
                  </a:lnTo>
                  <a:lnTo>
                    <a:pt x="58322" y="11203"/>
                  </a:lnTo>
                  <a:lnTo>
                    <a:pt x="57883" y="11710"/>
                  </a:lnTo>
                  <a:lnTo>
                    <a:pt x="57363" y="13192"/>
                  </a:lnTo>
                  <a:lnTo>
                    <a:pt x="57331" y="14533"/>
                  </a:lnTo>
                  <a:lnTo>
                    <a:pt x="57197" y="15110"/>
                  </a:lnTo>
                  <a:lnTo>
                    <a:pt x="57406" y="15266"/>
                  </a:lnTo>
                  <a:lnTo>
                    <a:pt x="58298" y="15300"/>
                  </a:lnTo>
                  <a:lnTo>
                    <a:pt x="59488" y="15675"/>
                  </a:lnTo>
                  <a:lnTo>
                    <a:pt x="60117" y="15980"/>
                  </a:lnTo>
                  <a:lnTo>
                    <a:pt x="60266" y="16591"/>
                  </a:lnTo>
                  <a:lnTo>
                    <a:pt x="59983" y="16986"/>
                  </a:lnTo>
                  <a:lnTo>
                    <a:pt x="59853" y="17060"/>
                  </a:lnTo>
                  <a:lnTo>
                    <a:pt x="59697" y="17660"/>
                  </a:lnTo>
                  <a:lnTo>
                    <a:pt x="59720" y="17839"/>
                  </a:lnTo>
                  <a:lnTo>
                    <a:pt x="60437" y="18460"/>
                  </a:lnTo>
                  <a:lnTo>
                    <a:pt x="60839" y="18695"/>
                  </a:lnTo>
                  <a:lnTo>
                    <a:pt x="61289" y="18572"/>
                  </a:lnTo>
                  <a:lnTo>
                    <a:pt x="61623" y="18375"/>
                  </a:lnTo>
                  <a:lnTo>
                    <a:pt x="61991" y="17928"/>
                  </a:lnTo>
                  <a:lnTo>
                    <a:pt x="62419" y="17604"/>
                  </a:lnTo>
                  <a:lnTo>
                    <a:pt x="63151" y="17272"/>
                  </a:lnTo>
                  <a:lnTo>
                    <a:pt x="63303" y="16929"/>
                  </a:lnTo>
                  <a:lnTo>
                    <a:pt x="63378" y="17238"/>
                  </a:lnTo>
                  <a:lnTo>
                    <a:pt x="63798" y="17991"/>
                  </a:lnTo>
                  <a:lnTo>
                    <a:pt x="65367" y="19737"/>
                  </a:lnTo>
                  <a:lnTo>
                    <a:pt x="65489" y="20132"/>
                  </a:lnTo>
                  <a:lnTo>
                    <a:pt x="65560" y="20441"/>
                  </a:lnTo>
                  <a:lnTo>
                    <a:pt x="66144" y="19726"/>
                  </a:lnTo>
                  <a:lnTo>
                    <a:pt x="66516" y="18464"/>
                  </a:lnTo>
                  <a:lnTo>
                    <a:pt x="67542" y="17492"/>
                  </a:lnTo>
                  <a:lnTo>
                    <a:pt x="67903" y="16837"/>
                  </a:lnTo>
                  <a:lnTo>
                    <a:pt x="67966" y="16244"/>
                  </a:lnTo>
                  <a:lnTo>
                    <a:pt x="67929" y="16081"/>
                  </a:lnTo>
                  <a:lnTo>
                    <a:pt x="67582" y="15873"/>
                  </a:lnTo>
                  <a:lnTo>
                    <a:pt x="67725" y="15563"/>
                  </a:lnTo>
                  <a:lnTo>
                    <a:pt x="68138" y="14818"/>
                  </a:lnTo>
                  <a:lnTo>
                    <a:pt x="68398" y="14751"/>
                  </a:lnTo>
                  <a:lnTo>
                    <a:pt x="68633" y="14843"/>
                  </a:lnTo>
                  <a:lnTo>
                    <a:pt x="74378" y="19787"/>
                  </a:lnTo>
                  <a:lnTo>
                    <a:pt x="73913" y="20588"/>
                  </a:lnTo>
                  <a:lnTo>
                    <a:pt x="73654" y="21355"/>
                  </a:lnTo>
                  <a:lnTo>
                    <a:pt x="73650" y="21832"/>
                  </a:lnTo>
                  <a:lnTo>
                    <a:pt x="73743" y="22290"/>
                  </a:lnTo>
                  <a:lnTo>
                    <a:pt x="73963" y="22673"/>
                  </a:lnTo>
                  <a:lnTo>
                    <a:pt x="71310" y="27210"/>
                  </a:lnTo>
                  <a:lnTo>
                    <a:pt x="74884" y="32129"/>
                  </a:lnTo>
                  <a:lnTo>
                    <a:pt x="75686" y="33232"/>
                  </a:lnTo>
                  <a:lnTo>
                    <a:pt x="73562" y="34318"/>
                  </a:lnTo>
                  <a:lnTo>
                    <a:pt x="73121" y="34628"/>
                  </a:lnTo>
                  <a:lnTo>
                    <a:pt x="71717" y="36161"/>
                  </a:lnTo>
                  <a:lnTo>
                    <a:pt x="69072" y="38423"/>
                  </a:lnTo>
                  <a:lnTo>
                    <a:pt x="66648" y="39860"/>
                  </a:lnTo>
                  <a:lnTo>
                    <a:pt x="65640" y="40264"/>
                  </a:lnTo>
                  <a:lnTo>
                    <a:pt x="65112" y="40395"/>
                  </a:lnTo>
                  <a:lnTo>
                    <a:pt x="64204" y="40817"/>
                  </a:lnTo>
                  <a:lnTo>
                    <a:pt x="62940" y="41534"/>
                  </a:lnTo>
                  <a:lnTo>
                    <a:pt x="60524" y="42138"/>
                  </a:lnTo>
                  <a:lnTo>
                    <a:pt x="59575" y="42254"/>
                  </a:lnTo>
                  <a:lnTo>
                    <a:pt x="58764" y="42043"/>
                  </a:lnTo>
                  <a:lnTo>
                    <a:pt x="58612" y="41926"/>
                  </a:lnTo>
                  <a:lnTo>
                    <a:pt x="58502" y="41510"/>
                  </a:lnTo>
                  <a:lnTo>
                    <a:pt x="58899" y="40768"/>
                  </a:lnTo>
                  <a:lnTo>
                    <a:pt x="58837" y="40492"/>
                  </a:lnTo>
                  <a:lnTo>
                    <a:pt x="56710" y="40937"/>
                  </a:lnTo>
                  <a:lnTo>
                    <a:pt x="56119" y="41209"/>
                  </a:lnTo>
                  <a:lnTo>
                    <a:pt x="55099" y="41501"/>
                  </a:lnTo>
                  <a:lnTo>
                    <a:pt x="53354" y="41815"/>
                  </a:lnTo>
                  <a:lnTo>
                    <a:pt x="51567" y="42388"/>
                  </a:lnTo>
                  <a:lnTo>
                    <a:pt x="51370" y="42450"/>
                  </a:lnTo>
                  <a:lnTo>
                    <a:pt x="48866" y="42843"/>
                  </a:lnTo>
                  <a:lnTo>
                    <a:pt x="45316" y="43400"/>
                  </a:lnTo>
                  <a:lnTo>
                    <a:pt x="43917" y="43686"/>
                  </a:lnTo>
                  <a:lnTo>
                    <a:pt x="43210" y="43893"/>
                  </a:lnTo>
                  <a:lnTo>
                    <a:pt x="41932" y="44268"/>
                  </a:lnTo>
                  <a:lnTo>
                    <a:pt x="41549" y="44387"/>
                  </a:lnTo>
                  <a:lnTo>
                    <a:pt x="37756" y="45878"/>
                  </a:lnTo>
                  <a:lnTo>
                    <a:pt x="35612" y="46494"/>
                  </a:lnTo>
                  <a:lnTo>
                    <a:pt x="35407" y="46574"/>
                  </a:lnTo>
                  <a:lnTo>
                    <a:pt x="35184" y="46660"/>
                  </a:lnTo>
                  <a:lnTo>
                    <a:pt x="34568" y="46900"/>
                  </a:lnTo>
                  <a:lnTo>
                    <a:pt x="34309" y="47044"/>
                  </a:lnTo>
                  <a:lnTo>
                    <a:pt x="33128" y="47698"/>
                  </a:lnTo>
                  <a:lnTo>
                    <a:pt x="29681" y="50132"/>
                  </a:lnTo>
                  <a:lnTo>
                    <a:pt x="27049" y="51456"/>
                  </a:lnTo>
                  <a:lnTo>
                    <a:pt x="20060" y="45499"/>
                  </a:lnTo>
                  <a:lnTo>
                    <a:pt x="14748" y="40973"/>
                  </a:lnTo>
                  <a:lnTo>
                    <a:pt x="14150" y="40286"/>
                  </a:lnTo>
                  <a:lnTo>
                    <a:pt x="13615" y="3967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4" name="pg265">
              <a:extLst>
                <a:ext uri="{FF2B5EF4-FFF2-40B4-BE49-F238E27FC236}">
                  <a16:creationId xmlns:a16="http://schemas.microsoft.com/office/drawing/2014/main" id="{DDD61B5B-AAF7-D14E-AA33-F711400A5906}"/>
                </a:ext>
              </a:extLst>
            </p:cNvPr>
            <p:cNvSpPr/>
            <p:nvPr/>
          </p:nvSpPr>
          <p:spPr>
            <a:xfrm>
              <a:off x="7635762" y="2299113"/>
              <a:ext cx="149124" cy="192559"/>
            </a:xfrm>
            <a:custGeom>
              <a:avLst/>
              <a:gdLst/>
              <a:ahLst/>
              <a:cxnLst/>
              <a:rect l="0" t="0" r="0" b="0"/>
              <a:pathLst>
                <a:path w="149124" h="192559">
                  <a:moveTo>
                    <a:pt x="99126" y="5126"/>
                  </a:moveTo>
                  <a:lnTo>
                    <a:pt x="102397" y="6893"/>
                  </a:lnTo>
                  <a:lnTo>
                    <a:pt x="103568" y="11844"/>
                  </a:lnTo>
                  <a:lnTo>
                    <a:pt x="103859" y="12751"/>
                  </a:lnTo>
                  <a:lnTo>
                    <a:pt x="103827" y="15282"/>
                  </a:lnTo>
                  <a:lnTo>
                    <a:pt x="103146" y="16282"/>
                  </a:lnTo>
                  <a:lnTo>
                    <a:pt x="105097" y="20966"/>
                  </a:lnTo>
                  <a:lnTo>
                    <a:pt x="107670" y="20962"/>
                  </a:lnTo>
                  <a:lnTo>
                    <a:pt x="103202" y="28261"/>
                  </a:lnTo>
                  <a:lnTo>
                    <a:pt x="103019" y="28557"/>
                  </a:lnTo>
                  <a:lnTo>
                    <a:pt x="103814" y="33477"/>
                  </a:lnTo>
                  <a:lnTo>
                    <a:pt x="105724" y="45924"/>
                  </a:lnTo>
                  <a:lnTo>
                    <a:pt x="105787" y="46235"/>
                  </a:lnTo>
                  <a:lnTo>
                    <a:pt x="106502" y="49757"/>
                  </a:lnTo>
                  <a:lnTo>
                    <a:pt x="107059" y="52508"/>
                  </a:lnTo>
                  <a:lnTo>
                    <a:pt x="107172" y="53397"/>
                  </a:lnTo>
                  <a:lnTo>
                    <a:pt x="106556" y="53384"/>
                  </a:lnTo>
                  <a:lnTo>
                    <a:pt x="106143" y="53518"/>
                  </a:lnTo>
                  <a:lnTo>
                    <a:pt x="105280" y="54326"/>
                  </a:lnTo>
                  <a:lnTo>
                    <a:pt x="105264" y="54902"/>
                  </a:lnTo>
                  <a:lnTo>
                    <a:pt x="105461" y="55556"/>
                  </a:lnTo>
                  <a:lnTo>
                    <a:pt x="106316" y="56303"/>
                  </a:lnTo>
                  <a:lnTo>
                    <a:pt x="106787" y="57099"/>
                  </a:lnTo>
                  <a:lnTo>
                    <a:pt x="107017" y="57708"/>
                  </a:lnTo>
                  <a:lnTo>
                    <a:pt x="107037" y="58221"/>
                  </a:lnTo>
                  <a:lnTo>
                    <a:pt x="107243" y="58661"/>
                  </a:lnTo>
                  <a:lnTo>
                    <a:pt x="106306" y="58820"/>
                  </a:lnTo>
                  <a:lnTo>
                    <a:pt x="105725" y="58761"/>
                  </a:lnTo>
                  <a:lnTo>
                    <a:pt x="104662" y="58513"/>
                  </a:lnTo>
                  <a:lnTo>
                    <a:pt x="103038" y="57981"/>
                  </a:lnTo>
                  <a:lnTo>
                    <a:pt x="102449" y="58047"/>
                  </a:lnTo>
                  <a:lnTo>
                    <a:pt x="101329" y="57846"/>
                  </a:lnTo>
                  <a:lnTo>
                    <a:pt x="101128" y="58121"/>
                  </a:lnTo>
                  <a:lnTo>
                    <a:pt x="101071" y="58493"/>
                  </a:lnTo>
                  <a:lnTo>
                    <a:pt x="101230" y="59088"/>
                  </a:lnTo>
                  <a:lnTo>
                    <a:pt x="100932" y="60171"/>
                  </a:lnTo>
                  <a:lnTo>
                    <a:pt x="101957" y="60713"/>
                  </a:lnTo>
                  <a:lnTo>
                    <a:pt x="102276" y="60996"/>
                  </a:lnTo>
                  <a:lnTo>
                    <a:pt x="103216" y="61082"/>
                  </a:lnTo>
                  <a:lnTo>
                    <a:pt x="103461" y="61197"/>
                  </a:lnTo>
                  <a:lnTo>
                    <a:pt x="103682" y="61457"/>
                  </a:lnTo>
                  <a:lnTo>
                    <a:pt x="103673" y="61666"/>
                  </a:lnTo>
                  <a:lnTo>
                    <a:pt x="104142" y="61949"/>
                  </a:lnTo>
                  <a:lnTo>
                    <a:pt x="104415" y="61692"/>
                  </a:lnTo>
                  <a:lnTo>
                    <a:pt x="104677" y="61558"/>
                  </a:lnTo>
                  <a:lnTo>
                    <a:pt x="105633" y="61479"/>
                  </a:lnTo>
                  <a:lnTo>
                    <a:pt x="105850" y="61301"/>
                  </a:lnTo>
                  <a:lnTo>
                    <a:pt x="105895" y="61695"/>
                  </a:lnTo>
                  <a:lnTo>
                    <a:pt x="106786" y="62297"/>
                  </a:lnTo>
                  <a:lnTo>
                    <a:pt x="106855" y="61970"/>
                  </a:lnTo>
                  <a:lnTo>
                    <a:pt x="107346" y="61650"/>
                  </a:lnTo>
                  <a:lnTo>
                    <a:pt x="107526" y="61319"/>
                  </a:lnTo>
                  <a:lnTo>
                    <a:pt x="108649" y="60749"/>
                  </a:lnTo>
                  <a:lnTo>
                    <a:pt x="109867" y="67489"/>
                  </a:lnTo>
                  <a:lnTo>
                    <a:pt x="110066" y="67471"/>
                  </a:lnTo>
                  <a:lnTo>
                    <a:pt x="116320" y="68768"/>
                  </a:lnTo>
                  <a:lnTo>
                    <a:pt x="118410" y="69130"/>
                  </a:lnTo>
                  <a:lnTo>
                    <a:pt x="119448" y="69054"/>
                  </a:lnTo>
                  <a:lnTo>
                    <a:pt x="120798" y="69505"/>
                  </a:lnTo>
                  <a:lnTo>
                    <a:pt x="120274" y="70056"/>
                  </a:lnTo>
                  <a:lnTo>
                    <a:pt x="113401" y="78635"/>
                  </a:lnTo>
                  <a:lnTo>
                    <a:pt x="112663" y="78489"/>
                  </a:lnTo>
                  <a:lnTo>
                    <a:pt x="111088" y="77864"/>
                  </a:lnTo>
                  <a:lnTo>
                    <a:pt x="110782" y="78088"/>
                  </a:lnTo>
                  <a:lnTo>
                    <a:pt x="110659" y="78374"/>
                  </a:lnTo>
                  <a:lnTo>
                    <a:pt x="110521" y="78493"/>
                  </a:lnTo>
                  <a:lnTo>
                    <a:pt x="109582" y="78582"/>
                  </a:lnTo>
                  <a:lnTo>
                    <a:pt x="107816" y="79256"/>
                  </a:lnTo>
                  <a:lnTo>
                    <a:pt x="107520" y="79615"/>
                  </a:lnTo>
                  <a:lnTo>
                    <a:pt x="107525" y="79958"/>
                  </a:lnTo>
                  <a:lnTo>
                    <a:pt x="108343" y="81740"/>
                  </a:lnTo>
                  <a:lnTo>
                    <a:pt x="109464" y="82305"/>
                  </a:lnTo>
                  <a:lnTo>
                    <a:pt x="110194" y="82531"/>
                  </a:lnTo>
                  <a:lnTo>
                    <a:pt x="109899" y="83091"/>
                  </a:lnTo>
                  <a:lnTo>
                    <a:pt x="109926" y="83336"/>
                  </a:lnTo>
                  <a:lnTo>
                    <a:pt x="110230" y="83807"/>
                  </a:lnTo>
                  <a:lnTo>
                    <a:pt x="110975" y="84258"/>
                  </a:lnTo>
                  <a:lnTo>
                    <a:pt x="111708" y="84115"/>
                  </a:lnTo>
                  <a:lnTo>
                    <a:pt x="112049" y="84134"/>
                  </a:lnTo>
                  <a:lnTo>
                    <a:pt x="112396" y="84283"/>
                  </a:lnTo>
                  <a:lnTo>
                    <a:pt x="113028" y="84746"/>
                  </a:lnTo>
                  <a:lnTo>
                    <a:pt x="113296" y="85218"/>
                  </a:lnTo>
                  <a:lnTo>
                    <a:pt x="113685" y="86824"/>
                  </a:lnTo>
                  <a:lnTo>
                    <a:pt x="113612" y="87277"/>
                  </a:lnTo>
                  <a:lnTo>
                    <a:pt x="113261" y="87853"/>
                  </a:lnTo>
                  <a:lnTo>
                    <a:pt x="113048" y="88018"/>
                  </a:lnTo>
                  <a:lnTo>
                    <a:pt x="111737" y="88211"/>
                  </a:lnTo>
                  <a:lnTo>
                    <a:pt x="111181" y="88598"/>
                  </a:lnTo>
                  <a:lnTo>
                    <a:pt x="110431" y="88768"/>
                  </a:lnTo>
                  <a:lnTo>
                    <a:pt x="110797" y="89208"/>
                  </a:lnTo>
                  <a:lnTo>
                    <a:pt x="110706" y="89457"/>
                  </a:lnTo>
                  <a:lnTo>
                    <a:pt x="110515" y="89651"/>
                  </a:lnTo>
                  <a:lnTo>
                    <a:pt x="109571" y="90219"/>
                  </a:lnTo>
                  <a:lnTo>
                    <a:pt x="109327" y="90497"/>
                  </a:lnTo>
                  <a:lnTo>
                    <a:pt x="109297" y="90677"/>
                  </a:lnTo>
                  <a:lnTo>
                    <a:pt x="109362" y="91026"/>
                  </a:lnTo>
                  <a:lnTo>
                    <a:pt x="109636" y="91461"/>
                  </a:lnTo>
                  <a:lnTo>
                    <a:pt x="109808" y="92044"/>
                  </a:lnTo>
                  <a:lnTo>
                    <a:pt x="109832" y="92447"/>
                  </a:lnTo>
                  <a:lnTo>
                    <a:pt x="109742" y="92671"/>
                  </a:lnTo>
                  <a:lnTo>
                    <a:pt x="109582" y="92802"/>
                  </a:lnTo>
                  <a:lnTo>
                    <a:pt x="109385" y="92840"/>
                  </a:lnTo>
                  <a:lnTo>
                    <a:pt x="108718" y="92672"/>
                  </a:lnTo>
                  <a:lnTo>
                    <a:pt x="108412" y="92835"/>
                  </a:lnTo>
                  <a:lnTo>
                    <a:pt x="108755" y="93172"/>
                  </a:lnTo>
                  <a:lnTo>
                    <a:pt x="108755" y="93322"/>
                  </a:lnTo>
                  <a:lnTo>
                    <a:pt x="109378" y="93995"/>
                  </a:lnTo>
                  <a:lnTo>
                    <a:pt x="109553" y="94066"/>
                  </a:lnTo>
                  <a:lnTo>
                    <a:pt x="109713" y="94023"/>
                  </a:lnTo>
                  <a:lnTo>
                    <a:pt x="118793" y="101796"/>
                  </a:lnTo>
                  <a:lnTo>
                    <a:pt x="119171" y="101973"/>
                  </a:lnTo>
                  <a:lnTo>
                    <a:pt x="118128" y="103623"/>
                  </a:lnTo>
                  <a:lnTo>
                    <a:pt x="116879" y="105343"/>
                  </a:lnTo>
                  <a:lnTo>
                    <a:pt x="116590" y="105641"/>
                  </a:lnTo>
                  <a:lnTo>
                    <a:pt x="114485" y="105927"/>
                  </a:lnTo>
                  <a:lnTo>
                    <a:pt x="114119" y="106072"/>
                  </a:lnTo>
                  <a:lnTo>
                    <a:pt x="114086" y="106313"/>
                  </a:lnTo>
                  <a:lnTo>
                    <a:pt x="113847" y="106776"/>
                  </a:lnTo>
                  <a:lnTo>
                    <a:pt x="113606" y="106935"/>
                  </a:lnTo>
                  <a:lnTo>
                    <a:pt x="112874" y="107188"/>
                  </a:lnTo>
                  <a:lnTo>
                    <a:pt x="111352" y="107151"/>
                  </a:lnTo>
                  <a:lnTo>
                    <a:pt x="111059" y="107296"/>
                  </a:lnTo>
                  <a:lnTo>
                    <a:pt x="110904" y="107515"/>
                  </a:lnTo>
                  <a:lnTo>
                    <a:pt x="110876" y="108013"/>
                  </a:lnTo>
                  <a:lnTo>
                    <a:pt x="111267" y="107972"/>
                  </a:lnTo>
                  <a:lnTo>
                    <a:pt x="111543" y="108917"/>
                  </a:lnTo>
                  <a:lnTo>
                    <a:pt x="111385" y="109792"/>
                  </a:lnTo>
                  <a:lnTo>
                    <a:pt x="111180" y="109865"/>
                  </a:lnTo>
                  <a:lnTo>
                    <a:pt x="111531" y="111986"/>
                  </a:lnTo>
                  <a:lnTo>
                    <a:pt x="105323" y="114559"/>
                  </a:lnTo>
                  <a:lnTo>
                    <a:pt x="102241" y="115694"/>
                  </a:lnTo>
                  <a:lnTo>
                    <a:pt x="101436" y="116578"/>
                  </a:lnTo>
                  <a:lnTo>
                    <a:pt x="100016" y="118211"/>
                  </a:lnTo>
                  <a:lnTo>
                    <a:pt x="100747" y="119106"/>
                  </a:lnTo>
                  <a:lnTo>
                    <a:pt x="101645" y="120850"/>
                  </a:lnTo>
                  <a:lnTo>
                    <a:pt x="101705" y="121397"/>
                  </a:lnTo>
                  <a:lnTo>
                    <a:pt x="101616" y="121720"/>
                  </a:lnTo>
                  <a:lnTo>
                    <a:pt x="101620" y="121999"/>
                  </a:lnTo>
                  <a:lnTo>
                    <a:pt x="101993" y="122922"/>
                  </a:lnTo>
                  <a:lnTo>
                    <a:pt x="102476" y="123242"/>
                  </a:lnTo>
                  <a:lnTo>
                    <a:pt x="103353" y="123514"/>
                  </a:lnTo>
                  <a:lnTo>
                    <a:pt x="103528" y="123633"/>
                  </a:lnTo>
                  <a:lnTo>
                    <a:pt x="104333" y="124674"/>
                  </a:lnTo>
                  <a:lnTo>
                    <a:pt x="104014" y="124845"/>
                  </a:lnTo>
                  <a:lnTo>
                    <a:pt x="104038" y="125042"/>
                  </a:lnTo>
                  <a:lnTo>
                    <a:pt x="104973" y="125500"/>
                  </a:lnTo>
                  <a:lnTo>
                    <a:pt x="105737" y="125656"/>
                  </a:lnTo>
                  <a:lnTo>
                    <a:pt x="106342" y="126049"/>
                  </a:lnTo>
                  <a:lnTo>
                    <a:pt x="105588" y="127143"/>
                  </a:lnTo>
                  <a:lnTo>
                    <a:pt x="104963" y="127868"/>
                  </a:lnTo>
                  <a:lnTo>
                    <a:pt x="104906" y="128028"/>
                  </a:lnTo>
                  <a:lnTo>
                    <a:pt x="104956" y="128776"/>
                  </a:lnTo>
                  <a:lnTo>
                    <a:pt x="105634" y="129459"/>
                  </a:lnTo>
                  <a:lnTo>
                    <a:pt x="106888" y="127819"/>
                  </a:lnTo>
                  <a:lnTo>
                    <a:pt x="107172" y="127514"/>
                  </a:lnTo>
                  <a:lnTo>
                    <a:pt x="107302" y="127469"/>
                  </a:lnTo>
                  <a:lnTo>
                    <a:pt x="108869" y="127855"/>
                  </a:lnTo>
                  <a:lnTo>
                    <a:pt x="109478" y="128197"/>
                  </a:lnTo>
                  <a:lnTo>
                    <a:pt x="110400" y="128941"/>
                  </a:lnTo>
                  <a:lnTo>
                    <a:pt x="111106" y="129387"/>
                  </a:lnTo>
                  <a:lnTo>
                    <a:pt x="111711" y="129618"/>
                  </a:lnTo>
                  <a:lnTo>
                    <a:pt x="112235" y="129517"/>
                  </a:lnTo>
                  <a:lnTo>
                    <a:pt x="112125" y="129212"/>
                  </a:lnTo>
                  <a:lnTo>
                    <a:pt x="110980" y="128275"/>
                  </a:lnTo>
                  <a:lnTo>
                    <a:pt x="110322" y="127543"/>
                  </a:lnTo>
                  <a:lnTo>
                    <a:pt x="110789" y="126159"/>
                  </a:lnTo>
                  <a:lnTo>
                    <a:pt x="111427" y="126553"/>
                  </a:lnTo>
                  <a:lnTo>
                    <a:pt x="112170" y="126732"/>
                  </a:lnTo>
                  <a:lnTo>
                    <a:pt x="112332" y="126509"/>
                  </a:lnTo>
                  <a:lnTo>
                    <a:pt x="112653" y="126293"/>
                  </a:lnTo>
                  <a:lnTo>
                    <a:pt x="112925" y="126282"/>
                  </a:lnTo>
                  <a:lnTo>
                    <a:pt x="112934" y="125682"/>
                  </a:lnTo>
                  <a:lnTo>
                    <a:pt x="113457" y="126178"/>
                  </a:lnTo>
                  <a:lnTo>
                    <a:pt x="113542" y="126312"/>
                  </a:lnTo>
                  <a:lnTo>
                    <a:pt x="113563" y="126561"/>
                  </a:lnTo>
                  <a:lnTo>
                    <a:pt x="114172" y="126892"/>
                  </a:lnTo>
                  <a:lnTo>
                    <a:pt x="114700" y="126806"/>
                  </a:lnTo>
                  <a:lnTo>
                    <a:pt x="115756" y="127328"/>
                  </a:lnTo>
                  <a:lnTo>
                    <a:pt x="116154" y="126823"/>
                  </a:lnTo>
                  <a:lnTo>
                    <a:pt x="121958" y="130615"/>
                  </a:lnTo>
                  <a:lnTo>
                    <a:pt x="123638" y="131686"/>
                  </a:lnTo>
                  <a:lnTo>
                    <a:pt x="124472" y="131389"/>
                  </a:lnTo>
                  <a:lnTo>
                    <a:pt x="124896" y="131504"/>
                  </a:lnTo>
                  <a:lnTo>
                    <a:pt x="124561" y="132275"/>
                  </a:lnTo>
                  <a:lnTo>
                    <a:pt x="128603" y="134864"/>
                  </a:lnTo>
                  <a:lnTo>
                    <a:pt x="128867" y="134783"/>
                  </a:lnTo>
                  <a:lnTo>
                    <a:pt x="128886" y="133560"/>
                  </a:lnTo>
                  <a:lnTo>
                    <a:pt x="129568" y="133158"/>
                  </a:lnTo>
                  <a:lnTo>
                    <a:pt x="130071" y="133318"/>
                  </a:lnTo>
                  <a:lnTo>
                    <a:pt x="130440" y="133638"/>
                  </a:lnTo>
                  <a:lnTo>
                    <a:pt x="131205" y="133741"/>
                  </a:lnTo>
                  <a:lnTo>
                    <a:pt x="131846" y="136963"/>
                  </a:lnTo>
                  <a:lnTo>
                    <a:pt x="128386" y="141016"/>
                  </a:lnTo>
                  <a:lnTo>
                    <a:pt x="128744" y="141557"/>
                  </a:lnTo>
                  <a:lnTo>
                    <a:pt x="128948" y="141703"/>
                  </a:lnTo>
                  <a:lnTo>
                    <a:pt x="130260" y="142141"/>
                  </a:lnTo>
                  <a:lnTo>
                    <a:pt x="131090" y="142203"/>
                  </a:lnTo>
                  <a:lnTo>
                    <a:pt x="131399" y="141884"/>
                  </a:lnTo>
                  <a:lnTo>
                    <a:pt x="132182" y="141748"/>
                  </a:lnTo>
                  <a:lnTo>
                    <a:pt x="132300" y="142063"/>
                  </a:lnTo>
                  <a:lnTo>
                    <a:pt x="132080" y="142487"/>
                  </a:lnTo>
                  <a:lnTo>
                    <a:pt x="133463" y="142937"/>
                  </a:lnTo>
                  <a:lnTo>
                    <a:pt x="133706" y="143209"/>
                  </a:lnTo>
                  <a:lnTo>
                    <a:pt x="133852" y="143763"/>
                  </a:lnTo>
                  <a:lnTo>
                    <a:pt x="134472" y="144083"/>
                  </a:lnTo>
                  <a:lnTo>
                    <a:pt x="134958" y="144117"/>
                  </a:lnTo>
                  <a:lnTo>
                    <a:pt x="135108" y="144028"/>
                  </a:lnTo>
                  <a:lnTo>
                    <a:pt x="135230" y="143529"/>
                  </a:lnTo>
                  <a:lnTo>
                    <a:pt x="135417" y="143437"/>
                  </a:lnTo>
                  <a:lnTo>
                    <a:pt x="135743" y="143425"/>
                  </a:lnTo>
                  <a:lnTo>
                    <a:pt x="136332" y="144281"/>
                  </a:lnTo>
                  <a:lnTo>
                    <a:pt x="136459" y="144650"/>
                  </a:lnTo>
                  <a:lnTo>
                    <a:pt x="135737" y="145117"/>
                  </a:lnTo>
                  <a:lnTo>
                    <a:pt x="133237" y="148140"/>
                  </a:lnTo>
                  <a:lnTo>
                    <a:pt x="133055" y="148021"/>
                  </a:lnTo>
                  <a:lnTo>
                    <a:pt x="132152" y="147571"/>
                  </a:lnTo>
                  <a:lnTo>
                    <a:pt x="131953" y="147400"/>
                  </a:lnTo>
                  <a:lnTo>
                    <a:pt x="131840" y="147113"/>
                  </a:lnTo>
                  <a:lnTo>
                    <a:pt x="131803" y="146700"/>
                  </a:lnTo>
                  <a:lnTo>
                    <a:pt x="131686" y="146566"/>
                  </a:lnTo>
                  <a:lnTo>
                    <a:pt x="131183" y="146377"/>
                  </a:lnTo>
                  <a:lnTo>
                    <a:pt x="130344" y="146246"/>
                  </a:lnTo>
                  <a:lnTo>
                    <a:pt x="129777" y="146518"/>
                  </a:lnTo>
                  <a:lnTo>
                    <a:pt x="129680" y="146730"/>
                  </a:lnTo>
                  <a:lnTo>
                    <a:pt x="129412" y="146986"/>
                  </a:lnTo>
                  <a:lnTo>
                    <a:pt x="128201" y="147890"/>
                  </a:lnTo>
                  <a:lnTo>
                    <a:pt x="127135" y="147325"/>
                  </a:lnTo>
                  <a:lnTo>
                    <a:pt x="126673" y="147321"/>
                  </a:lnTo>
                  <a:lnTo>
                    <a:pt x="125497" y="146518"/>
                  </a:lnTo>
                  <a:lnTo>
                    <a:pt x="124833" y="146176"/>
                  </a:lnTo>
                  <a:lnTo>
                    <a:pt x="124502" y="145617"/>
                  </a:lnTo>
                  <a:lnTo>
                    <a:pt x="122046" y="148535"/>
                  </a:lnTo>
                  <a:lnTo>
                    <a:pt x="120571" y="150245"/>
                  </a:lnTo>
                  <a:lnTo>
                    <a:pt x="122985" y="152218"/>
                  </a:lnTo>
                  <a:lnTo>
                    <a:pt x="125183" y="153821"/>
                  </a:lnTo>
                  <a:lnTo>
                    <a:pt x="126874" y="155158"/>
                  </a:lnTo>
                  <a:lnTo>
                    <a:pt x="128013" y="156019"/>
                  </a:lnTo>
                  <a:lnTo>
                    <a:pt x="133033" y="159915"/>
                  </a:lnTo>
                  <a:lnTo>
                    <a:pt x="136136" y="162384"/>
                  </a:lnTo>
                  <a:lnTo>
                    <a:pt x="136573" y="162707"/>
                  </a:lnTo>
                  <a:lnTo>
                    <a:pt x="136823" y="162903"/>
                  </a:lnTo>
                  <a:lnTo>
                    <a:pt x="148708" y="172069"/>
                  </a:lnTo>
                  <a:lnTo>
                    <a:pt x="148889" y="172207"/>
                  </a:lnTo>
                  <a:lnTo>
                    <a:pt x="149124" y="172386"/>
                  </a:lnTo>
                  <a:lnTo>
                    <a:pt x="148048" y="174043"/>
                  </a:lnTo>
                  <a:lnTo>
                    <a:pt x="143719" y="180626"/>
                  </a:lnTo>
                  <a:lnTo>
                    <a:pt x="143130" y="181550"/>
                  </a:lnTo>
                  <a:lnTo>
                    <a:pt x="136796" y="181611"/>
                  </a:lnTo>
                  <a:lnTo>
                    <a:pt x="135640" y="184669"/>
                  </a:lnTo>
                  <a:lnTo>
                    <a:pt x="124992" y="182312"/>
                  </a:lnTo>
                  <a:lnTo>
                    <a:pt x="126285" y="179775"/>
                  </a:lnTo>
                  <a:lnTo>
                    <a:pt x="126453" y="179828"/>
                  </a:lnTo>
                  <a:lnTo>
                    <a:pt x="128035" y="177006"/>
                  </a:lnTo>
                  <a:lnTo>
                    <a:pt x="125870" y="176587"/>
                  </a:lnTo>
                  <a:lnTo>
                    <a:pt x="127385" y="174501"/>
                  </a:lnTo>
                  <a:lnTo>
                    <a:pt x="128174" y="173426"/>
                  </a:lnTo>
                  <a:lnTo>
                    <a:pt x="130227" y="175071"/>
                  </a:lnTo>
                  <a:lnTo>
                    <a:pt x="131921" y="172804"/>
                  </a:lnTo>
                  <a:lnTo>
                    <a:pt x="129651" y="171436"/>
                  </a:lnTo>
                  <a:lnTo>
                    <a:pt x="132296" y="167680"/>
                  </a:lnTo>
                  <a:lnTo>
                    <a:pt x="121427" y="165262"/>
                  </a:lnTo>
                  <a:lnTo>
                    <a:pt x="119224" y="164898"/>
                  </a:lnTo>
                  <a:lnTo>
                    <a:pt x="119444" y="164275"/>
                  </a:lnTo>
                  <a:lnTo>
                    <a:pt x="119687" y="163829"/>
                  </a:lnTo>
                  <a:lnTo>
                    <a:pt x="119910" y="163531"/>
                  </a:lnTo>
                  <a:lnTo>
                    <a:pt x="118971" y="162835"/>
                  </a:lnTo>
                  <a:lnTo>
                    <a:pt x="118854" y="162449"/>
                  </a:lnTo>
                  <a:lnTo>
                    <a:pt x="118385" y="161887"/>
                  </a:lnTo>
                  <a:lnTo>
                    <a:pt x="117845" y="161895"/>
                  </a:lnTo>
                  <a:lnTo>
                    <a:pt x="118911" y="160188"/>
                  </a:lnTo>
                  <a:lnTo>
                    <a:pt x="118164" y="159782"/>
                  </a:lnTo>
                  <a:lnTo>
                    <a:pt x="117889" y="159845"/>
                  </a:lnTo>
                  <a:lnTo>
                    <a:pt x="116735" y="159398"/>
                  </a:lnTo>
                  <a:lnTo>
                    <a:pt x="116485" y="158712"/>
                  </a:lnTo>
                  <a:lnTo>
                    <a:pt x="116398" y="158892"/>
                  </a:lnTo>
                  <a:lnTo>
                    <a:pt x="116181" y="159337"/>
                  </a:lnTo>
                  <a:lnTo>
                    <a:pt x="115901" y="159910"/>
                  </a:lnTo>
                  <a:lnTo>
                    <a:pt x="115361" y="161059"/>
                  </a:lnTo>
                  <a:lnTo>
                    <a:pt x="111749" y="168447"/>
                  </a:lnTo>
                  <a:lnTo>
                    <a:pt x="111439" y="168406"/>
                  </a:lnTo>
                  <a:lnTo>
                    <a:pt x="109853" y="172132"/>
                  </a:lnTo>
                  <a:lnTo>
                    <a:pt x="108470" y="174501"/>
                  </a:lnTo>
                  <a:lnTo>
                    <a:pt x="106463" y="178260"/>
                  </a:lnTo>
                  <a:lnTo>
                    <a:pt x="102709" y="177386"/>
                  </a:lnTo>
                  <a:lnTo>
                    <a:pt x="93332" y="175406"/>
                  </a:lnTo>
                  <a:lnTo>
                    <a:pt x="92951" y="175655"/>
                  </a:lnTo>
                  <a:lnTo>
                    <a:pt x="92384" y="175703"/>
                  </a:lnTo>
                  <a:lnTo>
                    <a:pt x="92224" y="174929"/>
                  </a:lnTo>
                  <a:lnTo>
                    <a:pt x="92231" y="174501"/>
                  </a:lnTo>
                  <a:lnTo>
                    <a:pt x="92762" y="173207"/>
                  </a:lnTo>
                  <a:lnTo>
                    <a:pt x="92773" y="172958"/>
                  </a:lnTo>
                  <a:lnTo>
                    <a:pt x="92325" y="171877"/>
                  </a:lnTo>
                  <a:lnTo>
                    <a:pt x="92047" y="171506"/>
                  </a:lnTo>
                  <a:lnTo>
                    <a:pt x="90202" y="169831"/>
                  </a:lnTo>
                  <a:lnTo>
                    <a:pt x="88982" y="169554"/>
                  </a:lnTo>
                  <a:lnTo>
                    <a:pt x="88727" y="169405"/>
                  </a:lnTo>
                  <a:lnTo>
                    <a:pt x="88470" y="169118"/>
                  </a:lnTo>
                  <a:lnTo>
                    <a:pt x="88651" y="168953"/>
                  </a:lnTo>
                  <a:lnTo>
                    <a:pt x="88744" y="168763"/>
                  </a:lnTo>
                  <a:lnTo>
                    <a:pt x="88768" y="167953"/>
                  </a:lnTo>
                  <a:lnTo>
                    <a:pt x="88432" y="167812"/>
                  </a:lnTo>
                  <a:lnTo>
                    <a:pt x="88262" y="167414"/>
                  </a:lnTo>
                  <a:lnTo>
                    <a:pt x="89034" y="167373"/>
                  </a:lnTo>
                  <a:lnTo>
                    <a:pt x="89415" y="167618"/>
                  </a:lnTo>
                  <a:lnTo>
                    <a:pt x="89434" y="167142"/>
                  </a:lnTo>
                  <a:lnTo>
                    <a:pt x="89301" y="166807"/>
                  </a:lnTo>
                  <a:lnTo>
                    <a:pt x="88880" y="166205"/>
                  </a:lnTo>
                  <a:lnTo>
                    <a:pt x="88362" y="166287"/>
                  </a:lnTo>
                  <a:lnTo>
                    <a:pt x="88168" y="166481"/>
                  </a:lnTo>
                  <a:lnTo>
                    <a:pt x="87905" y="166421"/>
                  </a:lnTo>
                  <a:lnTo>
                    <a:pt x="87453" y="166119"/>
                  </a:lnTo>
                  <a:lnTo>
                    <a:pt x="87849" y="165636"/>
                  </a:lnTo>
                  <a:lnTo>
                    <a:pt x="88661" y="165421"/>
                  </a:lnTo>
                  <a:lnTo>
                    <a:pt x="89041" y="164933"/>
                  </a:lnTo>
                  <a:lnTo>
                    <a:pt x="89008" y="164680"/>
                  </a:lnTo>
                  <a:lnTo>
                    <a:pt x="88806" y="164398"/>
                  </a:lnTo>
                  <a:lnTo>
                    <a:pt x="88201" y="162279"/>
                  </a:lnTo>
                  <a:lnTo>
                    <a:pt x="89067" y="162103"/>
                  </a:lnTo>
                  <a:lnTo>
                    <a:pt x="90163" y="162367"/>
                  </a:lnTo>
                  <a:lnTo>
                    <a:pt x="91025" y="161745"/>
                  </a:lnTo>
                  <a:lnTo>
                    <a:pt x="91203" y="161184"/>
                  </a:lnTo>
                  <a:lnTo>
                    <a:pt x="91126" y="160905"/>
                  </a:lnTo>
                  <a:lnTo>
                    <a:pt x="90425" y="160664"/>
                  </a:lnTo>
                  <a:lnTo>
                    <a:pt x="90574" y="158603"/>
                  </a:lnTo>
                  <a:lnTo>
                    <a:pt x="90752" y="158473"/>
                  </a:lnTo>
                  <a:lnTo>
                    <a:pt x="91165" y="158354"/>
                  </a:lnTo>
                  <a:lnTo>
                    <a:pt x="91367" y="158391"/>
                  </a:lnTo>
                  <a:lnTo>
                    <a:pt x="92742" y="156412"/>
                  </a:lnTo>
                  <a:lnTo>
                    <a:pt x="92677" y="155713"/>
                  </a:lnTo>
                  <a:lnTo>
                    <a:pt x="92997" y="155166"/>
                  </a:lnTo>
                  <a:lnTo>
                    <a:pt x="93232" y="154947"/>
                  </a:lnTo>
                  <a:lnTo>
                    <a:pt x="93474" y="154323"/>
                  </a:lnTo>
                  <a:lnTo>
                    <a:pt x="94361" y="154956"/>
                  </a:lnTo>
                  <a:lnTo>
                    <a:pt x="94800" y="154379"/>
                  </a:lnTo>
                  <a:lnTo>
                    <a:pt x="97351" y="151501"/>
                  </a:lnTo>
                  <a:lnTo>
                    <a:pt x="103533" y="143901"/>
                  </a:lnTo>
                  <a:lnTo>
                    <a:pt x="106209" y="140405"/>
                  </a:lnTo>
                  <a:lnTo>
                    <a:pt x="105896" y="139952"/>
                  </a:lnTo>
                  <a:lnTo>
                    <a:pt x="104493" y="140068"/>
                  </a:lnTo>
                  <a:lnTo>
                    <a:pt x="103661" y="140451"/>
                  </a:lnTo>
                  <a:lnTo>
                    <a:pt x="102878" y="140529"/>
                  </a:lnTo>
                  <a:lnTo>
                    <a:pt x="102554" y="140238"/>
                  </a:lnTo>
                  <a:lnTo>
                    <a:pt x="101512" y="140045"/>
                  </a:lnTo>
                  <a:lnTo>
                    <a:pt x="101338" y="139617"/>
                  </a:lnTo>
                  <a:lnTo>
                    <a:pt x="101861" y="139383"/>
                  </a:lnTo>
                  <a:lnTo>
                    <a:pt x="102437" y="139376"/>
                  </a:lnTo>
                  <a:lnTo>
                    <a:pt x="102928" y="139242"/>
                  </a:lnTo>
                  <a:lnTo>
                    <a:pt x="103346" y="138722"/>
                  </a:lnTo>
                  <a:lnTo>
                    <a:pt x="103597" y="138740"/>
                  </a:lnTo>
                  <a:lnTo>
                    <a:pt x="103816" y="139001"/>
                  </a:lnTo>
                  <a:lnTo>
                    <a:pt x="104003" y="138975"/>
                  </a:lnTo>
                  <a:lnTo>
                    <a:pt x="104200" y="138641"/>
                  </a:lnTo>
                  <a:lnTo>
                    <a:pt x="104188" y="138458"/>
                  </a:lnTo>
                  <a:lnTo>
                    <a:pt x="103476" y="138019"/>
                  </a:lnTo>
                  <a:lnTo>
                    <a:pt x="103257" y="137426"/>
                  </a:lnTo>
                  <a:lnTo>
                    <a:pt x="103355" y="137238"/>
                  </a:lnTo>
                  <a:lnTo>
                    <a:pt x="103956" y="136982"/>
                  </a:lnTo>
                  <a:lnTo>
                    <a:pt x="104247" y="136945"/>
                  </a:lnTo>
                  <a:lnTo>
                    <a:pt x="104349" y="136763"/>
                  </a:lnTo>
                  <a:lnTo>
                    <a:pt x="104409" y="136290"/>
                  </a:lnTo>
                  <a:lnTo>
                    <a:pt x="93934" y="129473"/>
                  </a:lnTo>
                  <a:lnTo>
                    <a:pt x="93796" y="129784"/>
                  </a:lnTo>
                  <a:lnTo>
                    <a:pt x="93550" y="131369"/>
                  </a:lnTo>
                  <a:lnTo>
                    <a:pt x="93900" y="132443"/>
                  </a:lnTo>
                  <a:lnTo>
                    <a:pt x="93908" y="132648"/>
                  </a:lnTo>
                  <a:lnTo>
                    <a:pt x="93762" y="132934"/>
                  </a:lnTo>
                  <a:lnTo>
                    <a:pt x="93701" y="133373"/>
                  </a:lnTo>
                  <a:lnTo>
                    <a:pt x="93745" y="133979"/>
                  </a:lnTo>
                  <a:lnTo>
                    <a:pt x="93891" y="134203"/>
                  </a:lnTo>
                  <a:lnTo>
                    <a:pt x="92152" y="136216"/>
                  </a:lnTo>
                  <a:lnTo>
                    <a:pt x="84614" y="145550"/>
                  </a:lnTo>
                  <a:lnTo>
                    <a:pt x="83962" y="144449"/>
                  </a:lnTo>
                  <a:lnTo>
                    <a:pt x="77010" y="147822"/>
                  </a:lnTo>
                  <a:lnTo>
                    <a:pt x="76664" y="147735"/>
                  </a:lnTo>
                  <a:lnTo>
                    <a:pt x="76458" y="147683"/>
                  </a:lnTo>
                  <a:lnTo>
                    <a:pt x="76491" y="147446"/>
                  </a:lnTo>
                  <a:lnTo>
                    <a:pt x="76092" y="146935"/>
                  </a:lnTo>
                  <a:lnTo>
                    <a:pt x="76154" y="146707"/>
                  </a:lnTo>
                  <a:lnTo>
                    <a:pt x="76688" y="146234"/>
                  </a:lnTo>
                  <a:lnTo>
                    <a:pt x="76771" y="145748"/>
                  </a:lnTo>
                  <a:lnTo>
                    <a:pt x="76669" y="145547"/>
                  </a:lnTo>
                  <a:lnTo>
                    <a:pt x="76447" y="145471"/>
                  </a:lnTo>
                  <a:lnTo>
                    <a:pt x="75402" y="145837"/>
                  </a:lnTo>
                  <a:lnTo>
                    <a:pt x="74969" y="145822"/>
                  </a:lnTo>
                  <a:lnTo>
                    <a:pt x="74596" y="145593"/>
                  </a:lnTo>
                  <a:lnTo>
                    <a:pt x="74491" y="145361"/>
                  </a:lnTo>
                  <a:lnTo>
                    <a:pt x="74930" y="144864"/>
                  </a:lnTo>
                  <a:lnTo>
                    <a:pt x="75198" y="144273"/>
                  </a:lnTo>
                  <a:lnTo>
                    <a:pt x="75632" y="143908"/>
                  </a:lnTo>
                  <a:lnTo>
                    <a:pt x="75697" y="143728"/>
                  </a:lnTo>
                  <a:lnTo>
                    <a:pt x="75646" y="143585"/>
                  </a:lnTo>
                  <a:lnTo>
                    <a:pt x="75477" y="143456"/>
                  </a:lnTo>
                  <a:lnTo>
                    <a:pt x="75277" y="143421"/>
                  </a:lnTo>
                  <a:lnTo>
                    <a:pt x="74273" y="143705"/>
                  </a:lnTo>
                  <a:lnTo>
                    <a:pt x="73906" y="143690"/>
                  </a:lnTo>
                  <a:lnTo>
                    <a:pt x="72438" y="142899"/>
                  </a:lnTo>
                  <a:lnTo>
                    <a:pt x="72513" y="142764"/>
                  </a:lnTo>
                  <a:lnTo>
                    <a:pt x="73204" y="142308"/>
                  </a:lnTo>
                  <a:lnTo>
                    <a:pt x="73322" y="141914"/>
                  </a:lnTo>
                  <a:lnTo>
                    <a:pt x="73155" y="141536"/>
                  </a:lnTo>
                  <a:lnTo>
                    <a:pt x="72923" y="141402"/>
                  </a:lnTo>
                  <a:lnTo>
                    <a:pt x="72574" y="141401"/>
                  </a:lnTo>
                  <a:lnTo>
                    <a:pt x="72241" y="141757"/>
                  </a:lnTo>
                  <a:lnTo>
                    <a:pt x="71931" y="141919"/>
                  </a:lnTo>
                  <a:lnTo>
                    <a:pt x="71632" y="141918"/>
                  </a:lnTo>
                  <a:lnTo>
                    <a:pt x="71421" y="141784"/>
                  </a:lnTo>
                  <a:lnTo>
                    <a:pt x="71330" y="141634"/>
                  </a:lnTo>
                  <a:lnTo>
                    <a:pt x="71298" y="141433"/>
                  </a:lnTo>
                  <a:lnTo>
                    <a:pt x="71545" y="140908"/>
                  </a:lnTo>
                  <a:lnTo>
                    <a:pt x="71571" y="140548"/>
                  </a:lnTo>
                  <a:lnTo>
                    <a:pt x="71491" y="140337"/>
                  </a:lnTo>
                  <a:lnTo>
                    <a:pt x="70666" y="139517"/>
                  </a:lnTo>
                  <a:lnTo>
                    <a:pt x="70520" y="138949"/>
                  </a:lnTo>
                  <a:lnTo>
                    <a:pt x="70567" y="138592"/>
                  </a:lnTo>
                  <a:lnTo>
                    <a:pt x="70795" y="138057"/>
                  </a:lnTo>
                  <a:lnTo>
                    <a:pt x="70821" y="137704"/>
                  </a:lnTo>
                  <a:lnTo>
                    <a:pt x="70687" y="137370"/>
                  </a:lnTo>
                  <a:lnTo>
                    <a:pt x="70400" y="137029"/>
                  </a:lnTo>
                  <a:lnTo>
                    <a:pt x="69919" y="136784"/>
                  </a:lnTo>
                  <a:lnTo>
                    <a:pt x="69655" y="136413"/>
                  </a:lnTo>
                  <a:lnTo>
                    <a:pt x="68979" y="135977"/>
                  </a:lnTo>
                  <a:lnTo>
                    <a:pt x="68895" y="135803"/>
                  </a:lnTo>
                  <a:lnTo>
                    <a:pt x="68994" y="135569"/>
                  </a:lnTo>
                  <a:lnTo>
                    <a:pt x="68934" y="135243"/>
                  </a:lnTo>
                  <a:lnTo>
                    <a:pt x="68569" y="134921"/>
                  </a:lnTo>
                  <a:lnTo>
                    <a:pt x="68220" y="134417"/>
                  </a:lnTo>
                  <a:lnTo>
                    <a:pt x="68215" y="133837"/>
                  </a:lnTo>
                  <a:lnTo>
                    <a:pt x="68569" y="132622"/>
                  </a:lnTo>
                  <a:lnTo>
                    <a:pt x="68557" y="132315"/>
                  </a:lnTo>
                  <a:lnTo>
                    <a:pt x="65908" y="133613"/>
                  </a:lnTo>
                  <a:lnTo>
                    <a:pt x="65253" y="133837"/>
                  </a:lnTo>
                  <a:lnTo>
                    <a:pt x="56114" y="137994"/>
                  </a:lnTo>
                  <a:lnTo>
                    <a:pt x="55536" y="138167"/>
                  </a:lnTo>
                  <a:lnTo>
                    <a:pt x="53538" y="139083"/>
                  </a:lnTo>
                  <a:lnTo>
                    <a:pt x="50832" y="140417"/>
                  </a:lnTo>
                  <a:lnTo>
                    <a:pt x="51306" y="141436"/>
                  </a:lnTo>
                  <a:lnTo>
                    <a:pt x="55352" y="148756"/>
                  </a:lnTo>
                  <a:lnTo>
                    <a:pt x="58611" y="155133"/>
                  </a:lnTo>
                  <a:lnTo>
                    <a:pt x="58934" y="155723"/>
                  </a:lnTo>
                  <a:lnTo>
                    <a:pt x="65999" y="152553"/>
                  </a:lnTo>
                  <a:lnTo>
                    <a:pt x="66835" y="154081"/>
                  </a:lnTo>
                  <a:lnTo>
                    <a:pt x="69907" y="159695"/>
                  </a:lnTo>
                  <a:lnTo>
                    <a:pt x="74501" y="167978"/>
                  </a:lnTo>
                  <a:lnTo>
                    <a:pt x="71213" y="168775"/>
                  </a:lnTo>
                  <a:lnTo>
                    <a:pt x="66113" y="170027"/>
                  </a:lnTo>
                  <a:lnTo>
                    <a:pt x="68192" y="179481"/>
                  </a:lnTo>
                  <a:lnTo>
                    <a:pt x="69554" y="186035"/>
                  </a:lnTo>
                  <a:lnTo>
                    <a:pt x="70381" y="189388"/>
                  </a:lnTo>
                  <a:lnTo>
                    <a:pt x="69909" y="189486"/>
                  </a:lnTo>
                  <a:lnTo>
                    <a:pt x="53862" y="192559"/>
                  </a:lnTo>
                  <a:lnTo>
                    <a:pt x="53563" y="191237"/>
                  </a:lnTo>
                  <a:lnTo>
                    <a:pt x="51522" y="191618"/>
                  </a:lnTo>
                  <a:lnTo>
                    <a:pt x="50835" y="188594"/>
                  </a:lnTo>
                  <a:lnTo>
                    <a:pt x="47052" y="188869"/>
                  </a:lnTo>
                  <a:lnTo>
                    <a:pt x="47081" y="188327"/>
                  </a:lnTo>
                  <a:lnTo>
                    <a:pt x="45614" y="188393"/>
                  </a:lnTo>
                  <a:lnTo>
                    <a:pt x="45447" y="188956"/>
                  </a:lnTo>
                  <a:lnTo>
                    <a:pt x="45283" y="189014"/>
                  </a:lnTo>
                  <a:lnTo>
                    <a:pt x="38722" y="189610"/>
                  </a:lnTo>
                  <a:lnTo>
                    <a:pt x="38607" y="189177"/>
                  </a:lnTo>
                  <a:lnTo>
                    <a:pt x="38214" y="189095"/>
                  </a:lnTo>
                  <a:lnTo>
                    <a:pt x="38029" y="188823"/>
                  </a:lnTo>
                  <a:lnTo>
                    <a:pt x="38013" y="188634"/>
                  </a:lnTo>
                  <a:lnTo>
                    <a:pt x="38175" y="188147"/>
                  </a:lnTo>
                  <a:lnTo>
                    <a:pt x="38169" y="187753"/>
                  </a:lnTo>
                  <a:lnTo>
                    <a:pt x="37343" y="186756"/>
                  </a:lnTo>
                  <a:lnTo>
                    <a:pt x="36465" y="186023"/>
                  </a:lnTo>
                  <a:lnTo>
                    <a:pt x="35803" y="185365"/>
                  </a:lnTo>
                  <a:lnTo>
                    <a:pt x="35469" y="184673"/>
                  </a:lnTo>
                  <a:lnTo>
                    <a:pt x="35348" y="184370"/>
                  </a:lnTo>
                  <a:lnTo>
                    <a:pt x="35287" y="182608"/>
                  </a:lnTo>
                  <a:lnTo>
                    <a:pt x="35225" y="182199"/>
                  </a:lnTo>
                  <a:lnTo>
                    <a:pt x="35029" y="181644"/>
                  </a:lnTo>
                  <a:lnTo>
                    <a:pt x="34480" y="182119"/>
                  </a:lnTo>
                  <a:lnTo>
                    <a:pt x="34147" y="181882"/>
                  </a:lnTo>
                  <a:lnTo>
                    <a:pt x="34073" y="181167"/>
                  </a:lnTo>
                  <a:lnTo>
                    <a:pt x="34299" y="180936"/>
                  </a:lnTo>
                  <a:lnTo>
                    <a:pt x="34400" y="180066"/>
                  </a:lnTo>
                  <a:lnTo>
                    <a:pt x="34392" y="179706"/>
                  </a:lnTo>
                  <a:lnTo>
                    <a:pt x="34320" y="179479"/>
                  </a:lnTo>
                  <a:lnTo>
                    <a:pt x="34425" y="178720"/>
                  </a:lnTo>
                  <a:lnTo>
                    <a:pt x="34570" y="178419"/>
                  </a:lnTo>
                  <a:lnTo>
                    <a:pt x="34913" y="178338"/>
                  </a:lnTo>
                  <a:lnTo>
                    <a:pt x="34817" y="177818"/>
                  </a:lnTo>
                  <a:lnTo>
                    <a:pt x="30509" y="178768"/>
                  </a:lnTo>
                  <a:lnTo>
                    <a:pt x="30125" y="178859"/>
                  </a:lnTo>
                  <a:lnTo>
                    <a:pt x="29810" y="178933"/>
                  </a:lnTo>
                  <a:lnTo>
                    <a:pt x="28450" y="179196"/>
                  </a:lnTo>
                  <a:lnTo>
                    <a:pt x="28516" y="178698"/>
                  </a:lnTo>
                  <a:lnTo>
                    <a:pt x="28973" y="177921"/>
                  </a:lnTo>
                  <a:lnTo>
                    <a:pt x="29473" y="177955"/>
                  </a:lnTo>
                  <a:lnTo>
                    <a:pt x="29603" y="177821"/>
                  </a:lnTo>
                  <a:lnTo>
                    <a:pt x="29267" y="176598"/>
                  </a:lnTo>
                  <a:lnTo>
                    <a:pt x="29433" y="176453"/>
                  </a:lnTo>
                  <a:lnTo>
                    <a:pt x="29736" y="176698"/>
                  </a:lnTo>
                  <a:lnTo>
                    <a:pt x="29812" y="176854"/>
                  </a:lnTo>
                  <a:lnTo>
                    <a:pt x="30473" y="176686"/>
                  </a:lnTo>
                  <a:lnTo>
                    <a:pt x="29772" y="176136"/>
                  </a:lnTo>
                  <a:lnTo>
                    <a:pt x="29291" y="176441"/>
                  </a:lnTo>
                  <a:lnTo>
                    <a:pt x="29045" y="176711"/>
                  </a:lnTo>
                  <a:lnTo>
                    <a:pt x="28783" y="177185"/>
                  </a:lnTo>
                  <a:lnTo>
                    <a:pt x="28783" y="177776"/>
                  </a:lnTo>
                  <a:lnTo>
                    <a:pt x="28714" y="178029"/>
                  </a:lnTo>
                  <a:lnTo>
                    <a:pt x="27740" y="179330"/>
                  </a:lnTo>
                  <a:lnTo>
                    <a:pt x="23166" y="180314"/>
                  </a:lnTo>
                  <a:lnTo>
                    <a:pt x="22314" y="180591"/>
                  </a:lnTo>
                  <a:lnTo>
                    <a:pt x="17653" y="181464"/>
                  </a:lnTo>
                  <a:lnTo>
                    <a:pt x="17457" y="181495"/>
                  </a:lnTo>
                  <a:lnTo>
                    <a:pt x="18120" y="177355"/>
                  </a:lnTo>
                  <a:lnTo>
                    <a:pt x="18258" y="176486"/>
                  </a:lnTo>
                  <a:lnTo>
                    <a:pt x="18652" y="173908"/>
                  </a:lnTo>
                  <a:lnTo>
                    <a:pt x="13066" y="173824"/>
                  </a:lnTo>
                  <a:lnTo>
                    <a:pt x="12262" y="173810"/>
                  </a:lnTo>
                  <a:lnTo>
                    <a:pt x="9297" y="173773"/>
                  </a:lnTo>
                  <a:lnTo>
                    <a:pt x="8557" y="173758"/>
                  </a:lnTo>
                  <a:lnTo>
                    <a:pt x="7130" y="173719"/>
                  </a:lnTo>
                  <a:lnTo>
                    <a:pt x="6982" y="173752"/>
                  </a:lnTo>
                  <a:lnTo>
                    <a:pt x="0" y="173383"/>
                  </a:lnTo>
                  <a:lnTo>
                    <a:pt x="694" y="170581"/>
                  </a:lnTo>
                  <a:lnTo>
                    <a:pt x="2836" y="165249"/>
                  </a:lnTo>
                  <a:lnTo>
                    <a:pt x="6570" y="164669"/>
                  </a:lnTo>
                  <a:lnTo>
                    <a:pt x="7125" y="154280"/>
                  </a:lnTo>
                  <a:lnTo>
                    <a:pt x="14893" y="154340"/>
                  </a:lnTo>
                  <a:lnTo>
                    <a:pt x="14634" y="153362"/>
                  </a:lnTo>
                  <a:lnTo>
                    <a:pt x="11449" y="142378"/>
                  </a:lnTo>
                  <a:lnTo>
                    <a:pt x="12920" y="139772"/>
                  </a:lnTo>
                  <a:lnTo>
                    <a:pt x="15042" y="136100"/>
                  </a:lnTo>
                  <a:lnTo>
                    <a:pt x="15578" y="135165"/>
                  </a:lnTo>
                  <a:lnTo>
                    <a:pt x="15812" y="134757"/>
                  </a:lnTo>
                  <a:lnTo>
                    <a:pt x="16508" y="133517"/>
                  </a:lnTo>
                  <a:lnTo>
                    <a:pt x="16654" y="132993"/>
                  </a:lnTo>
                  <a:lnTo>
                    <a:pt x="16858" y="131159"/>
                  </a:lnTo>
                  <a:lnTo>
                    <a:pt x="17056" y="128362"/>
                  </a:lnTo>
                  <a:lnTo>
                    <a:pt x="17033" y="127946"/>
                  </a:lnTo>
                  <a:lnTo>
                    <a:pt x="16921" y="127652"/>
                  </a:lnTo>
                  <a:lnTo>
                    <a:pt x="15610" y="126102"/>
                  </a:lnTo>
                  <a:lnTo>
                    <a:pt x="15664" y="125678"/>
                  </a:lnTo>
                  <a:lnTo>
                    <a:pt x="16139" y="123101"/>
                  </a:lnTo>
                  <a:lnTo>
                    <a:pt x="15114" y="123070"/>
                  </a:lnTo>
                  <a:lnTo>
                    <a:pt x="13761" y="122805"/>
                  </a:lnTo>
                  <a:lnTo>
                    <a:pt x="12621" y="122156"/>
                  </a:lnTo>
                  <a:lnTo>
                    <a:pt x="11642" y="121427"/>
                  </a:lnTo>
                  <a:lnTo>
                    <a:pt x="11179" y="121085"/>
                  </a:lnTo>
                  <a:lnTo>
                    <a:pt x="10723" y="119862"/>
                  </a:lnTo>
                  <a:lnTo>
                    <a:pt x="9959" y="119164"/>
                  </a:lnTo>
                  <a:lnTo>
                    <a:pt x="9739" y="118840"/>
                  </a:lnTo>
                  <a:lnTo>
                    <a:pt x="9699" y="118469"/>
                  </a:lnTo>
                  <a:lnTo>
                    <a:pt x="9942" y="117821"/>
                  </a:lnTo>
                  <a:lnTo>
                    <a:pt x="9942" y="117491"/>
                  </a:lnTo>
                  <a:lnTo>
                    <a:pt x="9633" y="116234"/>
                  </a:lnTo>
                  <a:lnTo>
                    <a:pt x="9331" y="115375"/>
                  </a:lnTo>
                  <a:lnTo>
                    <a:pt x="8941" y="115052"/>
                  </a:lnTo>
                  <a:lnTo>
                    <a:pt x="10071" y="114442"/>
                  </a:lnTo>
                  <a:lnTo>
                    <a:pt x="10509" y="114472"/>
                  </a:lnTo>
                  <a:lnTo>
                    <a:pt x="10810" y="113815"/>
                  </a:lnTo>
                  <a:lnTo>
                    <a:pt x="10917" y="113505"/>
                  </a:lnTo>
                  <a:lnTo>
                    <a:pt x="11260" y="112932"/>
                  </a:lnTo>
                  <a:lnTo>
                    <a:pt x="11292" y="112133"/>
                  </a:lnTo>
                  <a:lnTo>
                    <a:pt x="11231" y="111817"/>
                  </a:lnTo>
                  <a:lnTo>
                    <a:pt x="11219" y="110768"/>
                  </a:lnTo>
                  <a:lnTo>
                    <a:pt x="11617" y="110251"/>
                  </a:lnTo>
                  <a:lnTo>
                    <a:pt x="11772" y="110311"/>
                  </a:lnTo>
                  <a:lnTo>
                    <a:pt x="12129" y="109872"/>
                  </a:lnTo>
                  <a:lnTo>
                    <a:pt x="12849" y="109400"/>
                  </a:lnTo>
                  <a:lnTo>
                    <a:pt x="13065" y="108805"/>
                  </a:lnTo>
                  <a:lnTo>
                    <a:pt x="13552" y="108634"/>
                  </a:lnTo>
                  <a:lnTo>
                    <a:pt x="14069" y="108764"/>
                  </a:lnTo>
                  <a:lnTo>
                    <a:pt x="15025" y="107808"/>
                  </a:lnTo>
                  <a:lnTo>
                    <a:pt x="15456" y="106972"/>
                  </a:lnTo>
                  <a:lnTo>
                    <a:pt x="15329" y="106497"/>
                  </a:lnTo>
                  <a:lnTo>
                    <a:pt x="14397" y="106361"/>
                  </a:lnTo>
                  <a:lnTo>
                    <a:pt x="14106" y="104849"/>
                  </a:lnTo>
                  <a:lnTo>
                    <a:pt x="20317" y="95657"/>
                  </a:lnTo>
                  <a:lnTo>
                    <a:pt x="20645" y="95624"/>
                  </a:lnTo>
                  <a:lnTo>
                    <a:pt x="21256" y="95260"/>
                  </a:lnTo>
                  <a:lnTo>
                    <a:pt x="22080" y="94610"/>
                  </a:lnTo>
                  <a:lnTo>
                    <a:pt x="22291" y="94524"/>
                  </a:lnTo>
                  <a:lnTo>
                    <a:pt x="22499" y="94565"/>
                  </a:lnTo>
                  <a:lnTo>
                    <a:pt x="23166" y="95124"/>
                  </a:lnTo>
                  <a:lnTo>
                    <a:pt x="24009" y="94956"/>
                  </a:lnTo>
                  <a:lnTo>
                    <a:pt x="24066" y="94755"/>
                  </a:lnTo>
                  <a:lnTo>
                    <a:pt x="24281" y="94543"/>
                  </a:lnTo>
                  <a:lnTo>
                    <a:pt x="24420" y="94506"/>
                  </a:lnTo>
                  <a:lnTo>
                    <a:pt x="25915" y="95074"/>
                  </a:lnTo>
                  <a:lnTo>
                    <a:pt x="26399" y="94791"/>
                  </a:lnTo>
                  <a:lnTo>
                    <a:pt x="26694" y="94525"/>
                  </a:lnTo>
                  <a:lnTo>
                    <a:pt x="26937" y="95362"/>
                  </a:lnTo>
                  <a:lnTo>
                    <a:pt x="27627" y="96055"/>
                  </a:lnTo>
                  <a:lnTo>
                    <a:pt x="27809" y="96456"/>
                  </a:lnTo>
                  <a:lnTo>
                    <a:pt x="27879" y="96972"/>
                  </a:lnTo>
                  <a:lnTo>
                    <a:pt x="28188" y="97597"/>
                  </a:lnTo>
                  <a:lnTo>
                    <a:pt x="28396" y="97834"/>
                  </a:lnTo>
                  <a:lnTo>
                    <a:pt x="28934" y="97988"/>
                  </a:lnTo>
                  <a:lnTo>
                    <a:pt x="28542" y="96980"/>
                  </a:lnTo>
                  <a:lnTo>
                    <a:pt x="28452" y="95898"/>
                  </a:lnTo>
                  <a:lnTo>
                    <a:pt x="28126" y="95325"/>
                  </a:lnTo>
                  <a:lnTo>
                    <a:pt x="28513" y="95020"/>
                  </a:lnTo>
                  <a:lnTo>
                    <a:pt x="29120" y="94675"/>
                  </a:lnTo>
                  <a:lnTo>
                    <a:pt x="29081" y="94396"/>
                  </a:lnTo>
                  <a:lnTo>
                    <a:pt x="31592" y="95042"/>
                  </a:lnTo>
                  <a:lnTo>
                    <a:pt x="31006" y="94250"/>
                  </a:lnTo>
                  <a:lnTo>
                    <a:pt x="31071" y="93708"/>
                  </a:lnTo>
                  <a:lnTo>
                    <a:pt x="31535" y="93333"/>
                  </a:lnTo>
                  <a:lnTo>
                    <a:pt x="32621" y="95304"/>
                  </a:lnTo>
                  <a:lnTo>
                    <a:pt x="36031" y="96180"/>
                  </a:lnTo>
                  <a:lnTo>
                    <a:pt x="37019" y="93783"/>
                  </a:lnTo>
                  <a:lnTo>
                    <a:pt x="35682" y="93173"/>
                  </a:lnTo>
                  <a:lnTo>
                    <a:pt x="36228" y="92041"/>
                  </a:lnTo>
                  <a:lnTo>
                    <a:pt x="34924" y="91466"/>
                  </a:lnTo>
                  <a:lnTo>
                    <a:pt x="35440" y="90386"/>
                  </a:lnTo>
                  <a:lnTo>
                    <a:pt x="34717" y="90059"/>
                  </a:lnTo>
                  <a:lnTo>
                    <a:pt x="35315" y="89075"/>
                  </a:lnTo>
                  <a:lnTo>
                    <a:pt x="34659" y="88707"/>
                  </a:lnTo>
                  <a:lnTo>
                    <a:pt x="35576" y="87025"/>
                  </a:lnTo>
                  <a:lnTo>
                    <a:pt x="35324" y="86888"/>
                  </a:lnTo>
                  <a:lnTo>
                    <a:pt x="37954" y="82447"/>
                  </a:lnTo>
                  <a:lnTo>
                    <a:pt x="38188" y="81759"/>
                  </a:lnTo>
                  <a:lnTo>
                    <a:pt x="32651" y="80240"/>
                  </a:lnTo>
                  <a:lnTo>
                    <a:pt x="27536" y="78780"/>
                  </a:lnTo>
                  <a:lnTo>
                    <a:pt x="23166" y="77211"/>
                  </a:lnTo>
                  <a:lnTo>
                    <a:pt x="19050" y="75963"/>
                  </a:lnTo>
                  <a:lnTo>
                    <a:pt x="18307" y="74506"/>
                  </a:lnTo>
                  <a:lnTo>
                    <a:pt x="18250" y="74287"/>
                  </a:lnTo>
                  <a:lnTo>
                    <a:pt x="18303" y="74075"/>
                  </a:lnTo>
                  <a:lnTo>
                    <a:pt x="18515" y="73893"/>
                  </a:lnTo>
                  <a:lnTo>
                    <a:pt x="18674" y="73990"/>
                  </a:lnTo>
                  <a:lnTo>
                    <a:pt x="18690" y="74120"/>
                  </a:lnTo>
                  <a:lnTo>
                    <a:pt x="18821" y="74142"/>
                  </a:lnTo>
                  <a:lnTo>
                    <a:pt x="19262" y="73566"/>
                  </a:lnTo>
                  <a:lnTo>
                    <a:pt x="19058" y="72900"/>
                  </a:lnTo>
                  <a:lnTo>
                    <a:pt x="18649" y="72490"/>
                  </a:lnTo>
                  <a:lnTo>
                    <a:pt x="18604" y="72185"/>
                  </a:lnTo>
                  <a:lnTo>
                    <a:pt x="18846" y="70111"/>
                  </a:lnTo>
                  <a:lnTo>
                    <a:pt x="18353" y="69074"/>
                  </a:lnTo>
                  <a:lnTo>
                    <a:pt x="17671" y="68382"/>
                  </a:lnTo>
                  <a:lnTo>
                    <a:pt x="17523" y="67957"/>
                  </a:lnTo>
                  <a:lnTo>
                    <a:pt x="17317" y="67816"/>
                  </a:lnTo>
                  <a:lnTo>
                    <a:pt x="16928" y="67014"/>
                  </a:lnTo>
                  <a:lnTo>
                    <a:pt x="17283" y="66601"/>
                  </a:lnTo>
                  <a:lnTo>
                    <a:pt x="17708" y="66270"/>
                  </a:lnTo>
                  <a:lnTo>
                    <a:pt x="19622" y="58546"/>
                  </a:lnTo>
                  <a:lnTo>
                    <a:pt x="20700" y="56900"/>
                  </a:lnTo>
                  <a:lnTo>
                    <a:pt x="23166" y="53398"/>
                  </a:lnTo>
                  <a:lnTo>
                    <a:pt x="26131" y="49525"/>
                  </a:lnTo>
                  <a:lnTo>
                    <a:pt x="25657" y="49032"/>
                  </a:lnTo>
                  <a:lnTo>
                    <a:pt x="26066" y="48642"/>
                  </a:lnTo>
                  <a:lnTo>
                    <a:pt x="25247" y="48122"/>
                  </a:lnTo>
                  <a:lnTo>
                    <a:pt x="24907" y="47810"/>
                  </a:lnTo>
                  <a:lnTo>
                    <a:pt x="24842" y="47583"/>
                  </a:lnTo>
                  <a:lnTo>
                    <a:pt x="24800" y="46966"/>
                  </a:lnTo>
                  <a:lnTo>
                    <a:pt x="24538" y="46483"/>
                  </a:lnTo>
                  <a:lnTo>
                    <a:pt x="24214" y="46189"/>
                  </a:lnTo>
                  <a:lnTo>
                    <a:pt x="24120" y="45933"/>
                  </a:lnTo>
                  <a:lnTo>
                    <a:pt x="24275" y="45531"/>
                  </a:lnTo>
                  <a:lnTo>
                    <a:pt x="24320" y="45238"/>
                  </a:lnTo>
                  <a:lnTo>
                    <a:pt x="24279" y="44933"/>
                  </a:lnTo>
                  <a:lnTo>
                    <a:pt x="27249" y="46074"/>
                  </a:lnTo>
                  <a:lnTo>
                    <a:pt x="27177" y="45268"/>
                  </a:lnTo>
                  <a:lnTo>
                    <a:pt x="28387" y="45736"/>
                  </a:lnTo>
                  <a:lnTo>
                    <a:pt x="28063" y="37539"/>
                  </a:lnTo>
                  <a:lnTo>
                    <a:pt x="27973" y="35271"/>
                  </a:lnTo>
                  <a:lnTo>
                    <a:pt x="27863" y="32470"/>
                  </a:lnTo>
                  <a:lnTo>
                    <a:pt x="29225" y="29037"/>
                  </a:lnTo>
                  <a:lnTo>
                    <a:pt x="29319" y="29249"/>
                  </a:lnTo>
                  <a:lnTo>
                    <a:pt x="29258" y="29527"/>
                  </a:lnTo>
                  <a:lnTo>
                    <a:pt x="29311" y="29751"/>
                  </a:lnTo>
                  <a:lnTo>
                    <a:pt x="30459" y="30639"/>
                  </a:lnTo>
                  <a:lnTo>
                    <a:pt x="30996" y="30592"/>
                  </a:lnTo>
                  <a:lnTo>
                    <a:pt x="32078" y="31754"/>
                  </a:lnTo>
                  <a:lnTo>
                    <a:pt x="33004" y="32466"/>
                  </a:lnTo>
                  <a:lnTo>
                    <a:pt x="34479" y="33046"/>
                  </a:lnTo>
                  <a:lnTo>
                    <a:pt x="35426" y="33277"/>
                  </a:lnTo>
                  <a:lnTo>
                    <a:pt x="35963" y="33541"/>
                  </a:lnTo>
                  <a:lnTo>
                    <a:pt x="45911" y="34822"/>
                  </a:lnTo>
                  <a:lnTo>
                    <a:pt x="46524" y="32982"/>
                  </a:lnTo>
                  <a:lnTo>
                    <a:pt x="49842" y="20521"/>
                  </a:lnTo>
                  <a:lnTo>
                    <a:pt x="50125" y="19439"/>
                  </a:lnTo>
                  <a:lnTo>
                    <a:pt x="52588" y="20567"/>
                  </a:lnTo>
                  <a:lnTo>
                    <a:pt x="58452" y="6402"/>
                  </a:lnTo>
                  <a:lnTo>
                    <a:pt x="77300" y="13949"/>
                  </a:lnTo>
                  <a:lnTo>
                    <a:pt x="77536" y="13345"/>
                  </a:lnTo>
                  <a:lnTo>
                    <a:pt x="83004" y="0"/>
                  </a:lnTo>
                  <a:lnTo>
                    <a:pt x="89812" y="218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5" name="pg266">
              <a:extLst>
                <a:ext uri="{FF2B5EF4-FFF2-40B4-BE49-F238E27FC236}">
                  <a16:creationId xmlns:a16="http://schemas.microsoft.com/office/drawing/2014/main" id="{E98A304B-E574-C946-9B6D-70F00A5A9AA4}"/>
                </a:ext>
              </a:extLst>
            </p:cNvPr>
            <p:cNvSpPr/>
            <p:nvPr/>
          </p:nvSpPr>
          <p:spPr>
            <a:xfrm>
              <a:off x="6364578" y="3341076"/>
              <a:ext cx="88727" cy="96071"/>
            </a:xfrm>
            <a:custGeom>
              <a:avLst/>
              <a:gdLst/>
              <a:ahLst/>
              <a:cxnLst/>
              <a:rect l="0" t="0" r="0" b="0"/>
              <a:pathLst>
                <a:path w="88727" h="96071">
                  <a:moveTo>
                    <a:pt x="62440" y="146"/>
                  </a:moveTo>
                  <a:lnTo>
                    <a:pt x="62673" y="178"/>
                  </a:lnTo>
                  <a:lnTo>
                    <a:pt x="63243" y="0"/>
                  </a:lnTo>
                  <a:lnTo>
                    <a:pt x="63709" y="113"/>
                  </a:lnTo>
                  <a:lnTo>
                    <a:pt x="64305" y="471"/>
                  </a:lnTo>
                  <a:lnTo>
                    <a:pt x="65198" y="97"/>
                  </a:lnTo>
                  <a:lnTo>
                    <a:pt x="65586" y="992"/>
                  </a:lnTo>
                  <a:lnTo>
                    <a:pt x="67062" y="1870"/>
                  </a:lnTo>
                  <a:lnTo>
                    <a:pt x="67386" y="1789"/>
                  </a:lnTo>
                  <a:lnTo>
                    <a:pt x="67736" y="1301"/>
                  </a:lnTo>
                  <a:lnTo>
                    <a:pt x="68072" y="1089"/>
                  </a:lnTo>
                  <a:lnTo>
                    <a:pt x="68979" y="943"/>
                  </a:lnTo>
                  <a:lnTo>
                    <a:pt x="69188" y="1112"/>
                  </a:lnTo>
                  <a:lnTo>
                    <a:pt x="69794" y="1350"/>
                  </a:lnTo>
                  <a:lnTo>
                    <a:pt x="69885" y="1561"/>
                  </a:lnTo>
                  <a:lnTo>
                    <a:pt x="69743" y="1789"/>
                  </a:lnTo>
                  <a:lnTo>
                    <a:pt x="69911" y="2244"/>
                  </a:lnTo>
                  <a:lnTo>
                    <a:pt x="70623" y="3171"/>
                  </a:lnTo>
                  <a:lnTo>
                    <a:pt x="71491" y="4586"/>
                  </a:lnTo>
                  <a:lnTo>
                    <a:pt x="71465" y="4782"/>
                  </a:lnTo>
                  <a:lnTo>
                    <a:pt x="71348" y="4993"/>
                  </a:lnTo>
                  <a:lnTo>
                    <a:pt x="71724" y="5270"/>
                  </a:lnTo>
                  <a:lnTo>
                    <a:pt x="72539" y="6392"/>
                  </a:lnTo>
                  <a:lnTo>
                    <a:pt x="73161" y="6766"/>
                  </a:lnTo>
                  <a:lnTo>
                    <a:pt x="73604" y="6813"/>
                  </a:lnTo>
                  <a:lnTo>
                    <a:pt x="73633" y="6955"/>
                  </a:lnTo>
                  <a:lnTo>
                    <a:pt x="73554" y="7428"/>
                  </a:lnTo>
                  <a:lnTo>
                    <a:pt x="72688" y="7983"/>
                  </a:lnTo>
                  <a:lnTo>
                    <a:pt x="71393" y="8500"/>
                  </a:lnTo>
                  <a:lnTo>
                    <a:pt x="70841" y="8657"/>
                  </a:lnTo>
                  <a:lnTo>
                    <a:pt x="70236" y="8709"/>
                  </a:lnTo>
                  <a:lnTo>
                    <a:pt x="69922" y="9040"/>
                  </a:lnTo>
                  <a:lnTo>
                    <a:pt x="69684" y="9845"/>
                  </a:lnTo>
                  <a:lnTo>
                    <a:pt x="69669" y="10243"/>
                  </a:lnTo>
                  <a:lnTo>
                    <a:pt x="70087" y="11647"/>
                  </a:lnTo>
                  <a:lnTo>
                    <a:pt x="70252" y="13051"/>
                  </a:lnTo>
                  <a:lnTo>
                    <a:pt x="70073" y="13323"/>
                  </a:lnTo>
                  <a:lnTo>
                    <a:pt x="69879" y="13453"/>
                  </a:lnTo>
                  <a:lnTo>
                    <a:pt x="67499" y="14329"/>
                  </a:lnTo>
                  <a:lnTo>
                    <a:pt x="67375" y="13491"/>
                  </a:lnTo>
                  <a:lnTo>
                    <a:pt x="67105" y="13210"/>
                  </a:lnTo>
                  <a:lnTo>
                    <a:pt x="65287" y="15143"/>
                  </a:lnTo>
                  <a:lnTo>
                    <a:pt x="65321" y="16967"/>
                  </a:lnTo>
                  <a:lnTo>
                    <a:pt x="64952" y="16922"/>
                  </a:lnTo>
                  <a:lnTo>
                    <a:pt x="64434" y="17172"/>
                  </a:lnTo>
                  <a:lnTo>
                    <a:pt x="64386" y="17306"/>
                  </a:lnTo>
                  <a:lnTo>
                    <a:pt x="64483" y="17463"/>
                  </a:lnTo>
                  <a:lnTo>
                    <a:pt x="64490" y="18025"/>
                  </a:lnTo>
                  <a:lnTo>
                    <a:pt x="64359" y="18293"/>
                  </a:lnTo>
                  <a:lnTo>
                    <a:pt x="64033" y="18226"/>
                  </a:lnTo>
                  <a:lnTo>
                    <a:pt x="63843" y="18077"/>
                  </a:lnTo>
                  <a:lnTo>
                    <a:pt x="63466" y="18010"/>
                  </a:lnTo>
                  <a:lnTo>
                    <a:pt x="63243" y="18043"/>
                  </a:lnTo>
                  <a:lnTo>
                    <a:pt x="62966" y="18394"/>
                  </a:lnTo>
                  <a:lnTo>
                    <a:pt x="63015" y="18553"/>
                  </a:lnTo>
                  <a:lnTo>
                    <a:pt x="63939" y="19030"/>
                  </a:lnTo>
                  <a:lnTo>
                    <a:pt x="64492" y="19835"/>
                  </a:lnTo>
                  <a:lnTo>
                    <a:pt x="65253" y="20397"/>
                  </a:lnTo>
                  <a:lnTo>
                    <a:pt x="65592" y="20944"/>
                  </a:lnTo>
                  <a:lnTo>
                    <a:pt x="67830" y="22324"/>
                  </a:lnTo>
                  <a:lnTo>
                    <a:pt x="68430" y="22466"/>
                  </a:lnTo>
                  <a:lnTo>
                    <a:pt x="68606" y="22439"/>
                  </a:lnTo>
                  <a:lnTo>
                    <a:pt x="68799" y="22637"/>
                  </a:lnTo>
                  <a:lnTo>
                    <a:pt x="69236" y="23393"/>
                  </a:lnTo>
                  <a:lnTo>
                    <a:pt x="69911" y="24271"/>
                  </a:lnTo>
                  <a:lnTo>
                    <a:pt x="70585" y="23579"/>
                  </a:lnTo>
                  <a:lnTo>
                    <a:pt x="70738" y="23310"/>
                  </a:lnTo>
                  <a:lnTo>
                    <a:pt x="70716" y="22834"/>
                  </a:lnTo>
                  <a:lnTo>
                    <a:pt x="70995" y="22137"/>
                  </a:lnTo>
                  <a:lnTo>
                    <a:pt x="71379" y="22018"/>
                  </a:lnTo>
                  <a:lnTo>
                    <a:pt x="71584" y="22085"/>
                  </a:lnTo>
                  <a:lnTo>
                    <a:pt x="72382" y="21888"/>
                  </a:lnTo>
                  <a:lnTo>
                    <a:pt x="72762" y="21608"/>
                  </a:lnTo>
                  <a:lnTo>
                    <a:pt x="73583" y="22096"/>
                  </a:lnTo>
                  <a:lnTo>
                    <a:pt x="74765" y="22391"/>
                  </a:lnTo>
                  <a:lnTo>
                    <a:pt x="74436" y="22506"/>
                  </a:lnTo>
                  <a:lnTo>
                    <a:pt x="75286" y="23311"/>
                  </a:lnTo>
                  <a:lnTo>
                    <a:pt x="75577" y="23761"/>
                  </a:lnTo>
                  <a:lnTo>
                    <a:pt x="75956" y="24779"/>
                  </a:lnTo>
                  <a:lnTo>
                    <a:pt x="75815" y="25512"/>
                  </a:lnTo>
                  <a:lnTo>
                    <a:pt x="75763" y="25761"/>
                  </a:lnTo>
                  <a:lnTo>
                    <a:pt x="75912" y="26230"/>
                  </a:lnTo>
                  <a:lnTo>
                    <a:pt x="76098" y="26517"/>
                  </a:lnTo>
                  <a:lnTo>
                    <a:pt x="76004" y="27355"/>
                  </a:lnTo>
                  <a:lnTo>
                    <a:pt x="75102" y="28568"/>
                  </a:lnTo>
                  <a:lnTo>
                    <a:pt x="75072" y="28944"/>
                  </a:lnTo>
                  <a:lnTo>
                    <a:pt x="75400" y="29574"/>
                  </a:lnTo>
                  <a:lnTo>
                    <a:pt x="74970" y="30629"/>
                  </a:lnTo>
                  <a:lnTo>
                    <a:pt x="74833" y="30868"/>
                  </a:lnTo>
                  <a:lnTo>
                    <a:pt x="74360" y="31123"/>
                  </a:lnTo>
                  <a:lnTo>
                    <a:pt x="73980" y="31510"/>
                  </a:lnTo>
                  <a:lnTo>
                    <a:pt x="73787" y="32411"/>
                  </a:lnTo>
                  <a:lnTo>
                    <a:pt x="73950" y="32843"/>
                  </a:lnTo>
                  <a:lnTo>
                    <a:pt x="74163" y="33108"/>
                  </a:lnTo>
                  <a:lnTo>
                    <a:pt x="73645" y="33875"/>
                  </a:lnTo>
                  <a:lnTo>
                    <a:pt x="73187" y="34292"/>
                  </a:lnTo>
                  <a:lnTo>
                    <a:pt x="72881" y="34366"/>
                  </a:lnTo>
                  <a:lnTo>
                    <a:pt x="72799" y="34973"/>
                  </a:lnTo>
                  <a:lnTo>
                    <a:pt x="73019" y="35130"/>
                  </a:lnTo>
                  <a:lnTo>
                    <a:pt x="74624" y="35015"/>
                  </a:lnTo>
                  <a:lnTo>
                    <a:pt x="74926" y="35249"/>
                  </a:lnTo>
                  <a:lnTo>
                    <a:pt x="74911" y="35897"/>
                  </a:lnTo>
                  <a:lnTo>
                    <a:pt x="76080" y="37647"/>
                  </a:lnTo>
                  <a:lnTo>
                    <a:pt x="76329" y="37845"/>
                  </a:lnTo>
                  <a:lnTo>
                    <a:pt x="76850" y="37976"/>
                  </a:lnTo>
                  <a:lnTo>
                    <a:pt x="76977" y="38158"/>
                  </a:lnTo>
                  <a:lnTo>
                    <a:pt x="77118" y="38504"/>
                  </a:lnTo>
                  <a:lnTo>
                    <a:pt x="77003" y="38769"/>
                  </a:lnTo>
                  <a:lnTo>
                    <a:pt x="76660" y="38865"/>
                  </a:lnTo>
                  <a:lnTo>
                    <a:pt x="76597" y="39078"/>
                  </a:lnTo>
                  <a:lnTo>
                    <a:pt x="76816" y="39569"/>
                  </a:lnTo>
                  <a:lnTo>
                    <a:pt x="77118" y="39756"/>
                  </a:lnTo>
                  <a:lnTo>
                    <a:pt x="77109" y="40470"/>
                  </a:lnTo>
                  <a:lnTo>
                    <a:pt x="76335" y="40523"/>
                  </a:lnTo>
                  <a:lnTo>
                    <a:pt x="76099" y="40667"/>
                  </a:lnTo>
                  <a:lnTo>
                    <a:pt x="75975" y="40863"/>
                  </a:lnTo>
                  <a:lnTo>
                    <a:pt x="75547" y="40791"/>
                  </a:lnTo>
                  <a:lnTo>
                    <a:pt x="75066" y="39930"/>
                  </a:lnTo>
                  <a:lnTo>
                    <a:pt x="74478" y="39986"/>
                  </a:lnTo>
                  <a:lnTo>
                    <a:pt x="74244" y="40109"/>
                  </a:lnTo>
                  <a:lnTo>
                    <a:pt x="73756" y="41017"/>
                  </a:lnTo>
                  <a:lnTo>
                    <a:pt x="73629" y="41412"/>
                  </a:lnTo>
                  <a:lnTo>
                    <a:pt x="73934" y="43013"/>
                  </a:lnTo>
                  <a:lnTo>
                    <a:pt x="73860" y="43248"/>
                  </a:lnTo>
                  <a:lnTo>
                    <a:pt x="73796" y="43408"/>
                  </a:lnTo>
                  <a:lnTo>
                    <a:pt x="72825" y="44056"/>
                  </a:lnTo>
                  <a:lnTo>
                    <a:pt x="73517" y="45058"/>
                  </a:lnTo>
                  <a:lnTo>
                    <a:pt x="73543" y="45203"/>
                  </a:lnTo>
                  <a:lnTo>
                    <a:pt x="73447" y="45401"/>
                  </a:lnTo>
                  <a:lnTo>
                    <a:pt x="72903" y="45900"/>
                  </a:lnTo>
                  <a:lnTo>
                    <a:pt x="72840" y="46190"/>
                  </a:lnTo>
                  <a:lnTo>
                    <a:pt x="73220" y="46410"/>
                  </a:lnTo>
                  <a:lnTo>
                    <a:pt x="73662" y="47382"/>
                  </a:lnTo>
                  <a:lnTo>
                    <a:pt x="74146" y="47779"/>
                  </a:lnTo>
                  <a:lnTo>
                    <a:pt x="74618" y="48364"/>
                  </a:lnTo>
                  <a:lnTo>
                    <a:pt x="74674" y="48606"/>
                  </a:lnTo>
                  <a:lnTo>
                    <a:pt x="74409" y="49120"/>
                  </a:lnTo>
                  <a:lnTo>
                    <a:pt x="74369" y="49295"/>
                  </a:lnTo>
                  <a:lnTo>
                    <a:pt x="73747" y="49798"/>
                  </a:lnTo>
                  <a:lnTo>
                    <a:pt x="73772" y="50838"/>
                  </a:lnTo>
                  <a:lnTo>
                    <a:pt x="74235" y="51435"/>
                  </a:lnTo>
                  <a:lnTo>
                    <a:pt x="74677" y="51742"/>
                  </a:lnTo>
                  <a:lnTo>
                    <a:pt x="76015" y="53000"/>
                  </a:lnTo>
                  <a:lnTo>
                    <a:pt x="76369" y="53511"/>
                  </a:lnTo>
                  <a:lnTo>
                    <a:pt x="76439" y="53701"/>
                  </a:lnTo>
                  <a:lnTo>
                    <a:pt x="76432" y="53925"/>
                  </a:lnTo>
                  <a:lnTo>
                    <a:pt x="76619" y="54202"/>
                  </a:lnTo>
                  <a:lnTo>
                    <a:pt x="76993" y="53757"/>
                  </a:lnTo>
                  <a:lnTo>
                    <a:pt x="77278" y="53279"/>
                  </a:lnTo>
                  <a:lnTo>
                    <a:pt x="77596" y="53370"/>
                  </a:lnTo>
                  <a:lnTo>
                    <a:pt x="78136" y="54049"/>
                  </a:lnTo>
                  <a:lnTo>
                    <a:pt x="78442" y="53951"/>
                  </a:lnTo>
                  <a:lnTo>
                    <a:pt x="78685" y="53762"/>
                  </a:lnTo>
                  <a:lnTo>
                    <a:pt x="79123" y="53811"/>
                  </a:lnTo>
                  <a:lnTo>
                    <a:pt x="79272" y="54048"/>
                  </a:lnTo>
                  <a:lnTo>
                    <a:pt x="79404" y="54621"/>
                  </a:lnTo>
                  <a:lnTo>
                    <a:pt x="79438" y="55292"/>
                  </a:lnTo>
                  <a:lnTo>
                    <a:pt x="79834" y="55917"/>
                  </a:lnTo>
                  <a:lnTo>
                    <a:pt x="80531" y="56726"/>
                  </a:lnTo>
                  <a:lnTo>
                    <a:pt x="81968" y="57149"/>
                  </a:lnTo>
                  <a:lnTo>
                    <a:pt x="82475" y="57212"/>
                  </a:lnTo>
                  <a:lnTo>
                    <a:pt x="82653" y="57290"/>
                  </a:lnTo>
                  <a:lnTo>
                    <a:pt x="83175" y="57747"/>
                  </a:lnTo>
                  <a:lnTo>
                    <a:pt x="83807" y="57784"/>
                  </a:lnTo>
                  <a:lnTo>
                    <a:pt x="84216" y="58329"/>
                  </a:lnTo>
                  <a:lnTo>
                    <a:pt x="84647" y="58167"/>
                  </a:lnTo>
                  <a:lnTo>
                    <a:pt x="85389" y="58412"/>
                  </a:lnTo>
                  <a:lnTo>
                    <a:pt x="85771" y="58337"/>
                  </a:lnTo>
                  <a:lnTo>
                    <a:pt x="86274" y="58021"/>
                  </a:lnTo>
                  <a:lnTo>
                    <a:pt x="86408" y="58060"/>
                  </a:lnTo>
                  <a:lnTo>
                    <a:pt x="86691" y="58223"/>
                  </a:lnTo>
                  <a:lnTo>
                    <a:pt x="86733" y="58709"/>
                  </a:lnTo>
                  <a:lnTo>
                    <a:pt x="87146" y="59128"/>
                  </a:lnTo>
                  <a:lnTo>
                    <a:pt x="88727" y="59794"/>
                  </a:lnTo>
                  <a:lnTo>
                    <a:pt x="86195" y="65196"/>
                  </a:lnTo>
                  <a:lnTo>
                    <a:pt x="85778" y="66085"/>
                  </a:lnTo>
                  <a:lnTo>
                    <a:pt x="84839" y="68111"/>
                  </a:lnTo>
                  <a:lnTo>
                    <a:pt x="83576" y="70824"/>
                  </a:lnTo>
                  <a:lnTo>
                    <a:pt x="83291" y="71443"/>
                  </a:lnTo>
                  <a:lnTo>
                    <a:pt x="82130" y="73916"/>
                  </a:lnTo>
                  <a:lnTo>
                    <a:pt x="81591" y="74202"/>
                  </a:lnTo>
                  <a:lnTo>
                    <a:pt x="81496" y="74434"/>
                  </a:lnTo>
                  <a:lnTo>
                    <a:pt x="81194" y="74869"/>
                  </a:lnTo>
                  <a:lnTo>
                    <a:pt x="81209" y="75074"/>
                  </a:lnTo>
                  <a:lnTo>
                    <a:pt x="81369" y="75256"/>
                  </a:lnTo>
                  <a:lnTo>
                    <a:pt x="81417" y="75572"/>
                  </a:lnTo>
                  <a:lnTo>
                    <a:pt x="80944" y="76124"/>
                  </a:lnTo>
                  <a:lnTo>
                    <a:pt x="80776" y="76761"/>
                  </a:lnTo>
                  <a:lnTo>
                    <a:pt x="80537" y="77019"/>
                  </a:lnTo>
                  <a:lnTo>
                    <a:pt x="80162" y="77046"/>
                  </a:lnTo>
                  <a:lnTo>
                    <a:pt x="79799" y="77145"/>
                  </a:lnTo>
                  <a:lnTo>
                    <a:pt x="79167" y="76954"/>
                  </a:lnTo>
                  <a:lnTo>
                    <a:pt x="78948" y="76716"/>
                  </a:lnTo>
                  <a:lnTo>
                    <a:pt x="78766" y="76809"/>
                  </a:lnTo>
                  <a:lnTo>
                    <a:pt x="77969" y="77377"/>
                  </a:lnTo>
                  <a:lnTo>
                    <a:pt x="77860" y="77564"/>
                  </a:lnTo>
                  <a:lnTo>
                    <a:pt x="77416" y="78362"/>
                  </a:lnTo>
                  <a:lnTo>
                    <a:pt x="77398" y="78777"/>
                  </a:lnTo>
                  <a:lnTo>
                    <a:pt x="77572" y="79012"/>
                  </a:lnTo>
                  <a:lnTo>
                    <a:pt x="77642" y="79315"/>
                  </a:lnTo>
                  <a:lnTo>
                    <a:pt x="77465" y="79564"/>
                  </a:lnTo>
                  <a:lnTo>
                    <a:pt x="76946" y="79776"/>
                  </a:lnTo>
                  <a:lnTo>
                    <a:pt x="76575" y="80242"/>
                  </a:lnTo>
                  <a:lnTo>
                    <a:pt x="76742" y="80600"/>
                  </a:lnTo>
                  <a:lnTo>
                    <a:pt x="76307" y="81660"/>
                  </a:lnTo>
                  <a:lnTo>
                    <a:pt x="76039" y="82312"/>
                  </a:lnTo>
                  <a:lnTo>
                    <a:pt x="75966" y="82699"/>
                  </a:lnTo>
                  <a:lnTo>
                    <a:pt x="75872" y="82915"/>
                  </a:lnTo>
                  <a:lnTo>
                    <a:pt x="75729" y="83246"/>
                  </a:lnTo>
                  <a:lnTo>
                    <a:pt x="75421" y="83789"/>
                  </a:lnTo>
                  <a:lnTo>
                    <a:pt x="75072" y="84403"/>
                  </a:lnTo>
                  <a:lnTo>
                    <a:pt x="73611" y="84761"/>
                  </a:lnTo>
                  <a:lnTo>
                    <a:pt x="72977" y="84487"/>
                  </a:lnTo>
                  <a:lnTo>
                    <a:pt x="70978" y="84833"/>
                  </a:lnTo>
                  <a:lnTo>
                    <a:pt x="70877" y="84994"/>
                  </a:lnTo>
                  <a:lnTo>
                    <a:pt x="70212" y="85414"/>
                  </a:lnTo>
                  <a:lnTo>
                    <a:pt x="69604" y="85501"/>
                  </a:lnTo>
                  <a:lnTo>
                    <a:pt x="69386" y="85654"/>
                  </a:lnTo>
                  <a:lnTo>
                    <a:pt x="69478" y="85918"/>
                  </a:lnTo>
                  <a:lnTo>
                    <a:pt x="69461" y="86138"/>
                  </a:lnTo>
                  <a:lnTo>
                    <a:pt x="69188" y="86569"/>
                  </a:lnTo>
                  <a:lnTo>
                    <a:pt x="68773" y="86743"/>
                  </a:lnTo>
                  <a:lnTo>
                    <a:pt x="68147" y="87005"/>
                  </a:lnTo>
                  <a:lnTo>
                    <a:pt x="67334" y="87345"/>
                  </a:lnTo>
                  <a:lnTo>
                    <a:pt x="66853" y="87997"/>
                  </a:lnTo>
                  <a:lnTo>
                    <a:pt x="66411" y="88081"/>
                  </a:lnTo>
                  <a:lnTo>
                    <a:pt x="65281" y="88023"/>
                  </a:lnTo>
                  <a:lnTo>
                    <a:pt x="64834" y="87790"/>
                  </a:lnTo>
                  <a:lnTo>
                    <a:pt x="64535" y="87421"/>
                  </a:lnTo>
                  <a:lnTo>
                    <a:pt x="64570" y="86894"/>
                  </a:lnTo>
                  <a:lnTo>
                    <a:pt x="64420" y="86887"/>
                  </a:lnTo>
                  <a:lnTo>
                    <a:pt x="63869" y="87760"/>
                  </a:lnTo>
                  <a:lnTo>
                    <a:pt x="63743" y="88161"/>
                  </a:lnTo>
                  <a:lnTo>
                    <a:pt x="63650" y="88554"/>
                  </a:lnTo>
                  <a:lnTo>
                    <a:pt x="63450" y="89079"/>
                  </a:lnTo>
                  <a:lnTo>
                    <a:pt x="63472" y="89924"/>
                  </a:lnTo>
                  <a:lnTo>
                    <a:pt x="63435" y="90159"/>
                  </a:lnTo>
                  <a:lnTo>
                    <a:pt x="63334" y="90814"/>
                  </a:lnTo>
                  <a:lnTo>
                    <a:pt x="63145" y="91015"/>
                  </a:lnTo>
                  <a:lnTo>
                    <a:pt x="61533" y="91948"/>
                  </a:lnTo>
                  <a:lnTo>
                    <a:pt x="60727" y="92113"/>
                  </a:lnTo>
                  <a:lnTo>
                    <a:pt x="60001" y="92504"/>
                  </a:lnTo>
                  <a:lnTo>
                    <a:pt x="58429" y="93032"/>
                  </a:lnTo>
                  <a:lnTo>
                    <a:pt x="57906" y="94079"/>
                  </a:lnTo>
                  <a:lnTo>
                    <a:pt x="57342" y="94939"/>
                  </a:lnTo>
                  <a:lnTo>
                    <a:pt x="56861" y="95060"/>
                  </a:lnTo>
                  <a:lnTo>
                    <a:pt x="56727" y="94987"/>
                  </a:lnTo>
                  <a:lnTo>
                    <a:pt x="56433" y="95228"/>
                  </a:lnTo>
                  <a:lnTo>
                    <a:pt x="56167" y="95243"/>
                  </a:lnTo>
                  <a:lnTo>
                    <a:pt x="52936" y="95422"/>
                  </a:lnTo>
                  <a:lnTo>
                    <a:pt x="49146" y="95632"/>
                  </a:lnTo>
                  <a:lnTo>
                    <a:pt x="46708" y="95767"/>
                  </a:lnTo>
                  <a:lnTo>
                    <a:pt x="41209" y="96071"/>
                  </a:lnTo>
                  <a:lnTo>
                    <a:pt x="41158" y="95911"/>
                  </a:lnTo>
                  <a:lnTo>
                    <a:pt x="40776" y="95691"/>
                  </a:lnTo>
                  <a:lnTo>
                    <a:pt x="40554" y="95393"/>
                  </a:lnTo>
                  <a:lnTo>
                    <a:pt x="40518" y="94450"/>
                  </a:lnTo>
                  <a:lnTo>
                    <a:pt x="40107" y="94181"/>
                  </a:lnTo>
                  <a:lnTo>
                    <a:pt x="39697" y="94152"/>
                  </a:lnTo>
                  <a:lnTo>
                    <a:pt x="39020" y="94105"/>
                  </a:lnTo>
                  <a:lnTo>
                    <a:pt x="38523" y="93352"/>
                  </a:lnTo>
                  <a:lnTo>
                    <a:pt x="36351" y="91632"/>
                  </a:lnTo>
                  <a:lnTo>
                    <a:pt x="36284" y="90730"/>
                  </a:lnTo>
                  <a:lnTo>
                    <a:pt x="35856" y="90166"/>
                  </a:lnTo>
                  <a:lnTo>
                    <a:pt x="35402" y="89726"/>
                  </a:lnTo>
                  <a:lnTo>
                    <a:pt x="34919" y="89756"/>
                  </a:lnTo>
                  <a:lnTo>
                    <a:pt x="34737" y="89835"/>
                  </a:lnTo>
                  <a:lnTo>
                    <a:pt x="34073" y="90111"/>
                  </a:lnTo>
                  <a:lnTo>
                    <a:pt x="33253" y="89947"/>
                  </a:lnTo>
                  <a:lnTo>
                    <a:pt x="32681" y="89329"/>
                  </a:lnTo>
                  <a:lnTo>
                    <a:pt x="32687" y="89045"/>
                  </a:lnTo>
                  <a:lnTo>
                    <a:pt x="32766" y="88853"/>
                  </a:lnTo>
                  <a:lnTo>
                    <a:pt x="32769" y="88523"/>
                  </a:lnTo>
                  <a:lnTo>
                    <a:pt x="32819" y="87345"/>
                  </a:lnTo>
                  <a:lnTo>
                    <a:pt x="32503" y="86858"/>
                  </a:lnTo>
                  <a:lnTo>
                    <a:pt x="32496" y="86336"/>
                  </a:lnTo>
                  <a:lnTo>
                    <a:pt x="32418" y="85968"/>
                  </a:lnTo>
                  <a:lnTo>
                    <a:pt x="32217" y="85849"/>
                  </a:lnTo>
                  <a:lnTo>
                    <a:pt x="31639" y="85647"/>
                  </a:lnTo>
                  <a:lnTo>
                    <a:pt x="31537" y="85477"/>
                  </a:lnTo>
                  <a:lnTo>
                    <a:pt x="31265" y="85297"/>
                  </a:lnTo>
                  <a:lnTo>
                    <a:pt x="30939" y="84924"/>
                  </a:lnTo>
                  <a:lnTo>
                    <a:pt x="30915" y="84743"/>
                  </a:lnTo>
                  <a:lnTo>
                    <a:pt x="30916" y="84518"/>
                  </a:lnTo>
                  <a:lnTo>
                    <a:pt x="30926" y="84275"/>
                  </a:lnTo>
                  <a:lnTo>
                    <a:pt x="30590" y="84071"/>
                  </a:lnTo>
                  <a:lnTo>
                    <a:pt x="30392" y="83997"/>
                  </a:lnTo>
                  <a:lnTo>
                    <a:pt x="30260" y="84049"/>
                  </a:lnTo>
                  <a:lnTo>
                    <a:pt x="30122" y="84077"/>
                  </a:lnTo>
                  <a:lnTo>
                    <a:pt x="29946" y="84097"/>
                  </a:lnTo>
                  <a:lnTo>
                    <a:pt x="29604" y="84240"/>
                  </a:lnTo>
                  <a:lnTo>
                    <a:pt x="28710" y="84138"/>
                  </a:lnTo>
                  <a:lnTo>
                    <a:pt x="28377" y="83971"/>
                  </a:lnTo>
                  <a:lnTo>
                    <a:pt x="28114" y="83723"/>
                  </a:lnTo>
                  <a:lnTo>
                    <a:pt x="28079" y="83273"/>
                  </a:lnTo>
                  <a:lnTo>
                    <a:pt x="27534" y="82846"/>
                  </a:lnTo>
                  <a:lnTo>
                    <a:pt x="26826" y="82581"/>
                  </a:lnTo>
                  <a:lnTo>
                    <a:pt x="26264" y="82944"/>
                  </a:lnTo>
                  <a:lnTo>
                    <a:pt x="26331" y="82724"/>
                  </a:lnTo>
                  <a:lnTo>
                    <a:pt x="26269" y="82513"/>
                  </a:lnTo>
                  <a:lnTo>
                    <a:pt x="25668" y="82428"/>
                  </a:lnTo>
                  <a:lnTo>
                    <a:pt x="24935" y="82351"/>
                  </a:lnTo>
                  <a:lnTo>
                    <a:pt x="24743" y="82385"/>
                  </a:lnTo>
                  <a:lnTo>
                    <a:pt x="24504" y="82783"/>
                  </a:lnTo>
                  <a:lnTo>
                    <a:pt x="24251" y="82811"/>
                  </a:lnTo>
                  <a:lnTo>
                    <a:pt x="24073" y="82815"/>
                  </a:lnTo>
                  <a:lnTo>
                    <a:pt x="23728" y="83122"/>
                  </a:lnTo>
                  <a:lnTo>
                    <a:pt x="23278" y="83321"/>
                  </a:lnTo>
                  <a:lnTo>
                    <a:pt x="22899" y="83395"/>
                  </a:lnTo>
                  <a:lnTo>
                    <a:pt x="22768" y="83392"/>
                  </a:lnTo>
                  <a:lnTo>
                    <a:pt x="22195" y="83375"/>
                  </a:lnTo>
                  <a:lnTo>
                    <a:pt x="20988" y="82798"/>
                  </a:lnTo>
                  <a:lnTo>
                    <a:pt x="20982" y="82419"/>
                  </a:lnTo>
                  <a:lnTo>
                    <a:pt x="20421" y="82268"/>
                  </a:lnTo>
                  <a:lnTo>
                    <a:pt x="19851" y="82391"/>
                  </a:lnTo>
                  <a:lnTo>
                    <a:pt x="19380" y="82543"/>
                  </a:lnTo>
                  <a:lnTo>
                    <a:pt x="18973" y="82449"/>
                  </a:lnTo>
                  <a:lnTo>
                    <a:pt x="18507" y="82047"/>
                  </a:lnTo>
                  <a:lnTo>
                    <a:pt x="18442" y="81441"/>
                  </a:lnTo>
                  <a:lnTo>
                    <a:pt x="18478" y="81172"/>
                  </a:lnTo>
                  <a:lnTo>
                    <a:pt x="18515" y="80898"/>
                  </a:lnTo>
                  <a:lnTo>
                    <a:pt x="18494" y="79920"/>
                  </a:lnTo>
                  <a:lnTo>
                    <a:pt x="18389" y="78978"/>
                  </a:lnTo>
                  <a:lnTo>
                    <a:pt x="18185" y="78950"/>
                  </a:lnTo>
                  <a:lnTo>
                    <a:pt x="17720" y="79271"/>
                  </a:lnTo>
                  <a:lnTo>
                    <a:pt x="17409" y="79128"/>
                  </a:lnTo>
                  <a:lnTo>
                    <a:pt x="16969" y="78400"/>
                  </a:lnTo>
                  <a:lnTo>
                    <a:pt x="17191" y="78057"/>
                  </a:lnTo>
                  <a:lnTo>
                    <a:pt x="17681" y="77775"/>
                  </a:lnTo>
                  <a:lnTo>
                    <a:pt x="17611" y="77467"/>
                  </a:lnTo>
                  <a:lnTo>
                    <a:pt x="16710" y="76657"/>
                  </a:lnTo>
                  <a:lnTo>
                    <a:pt x="16353" y="76685"/>
                  </a:lnTo>
                  <a:lnTo>
                    <a:pt x="16027" y="76235"/>
                  </a:lnTo>
                  <a:lnTo>
                    <a:pt x="15961" y="75969"/>
                  </a:lnTo>
                  <a:lnTo>
                    <a:pt x="15577" y="75615"/>
                  </a:lnTo>
                  <a:lnTo>
                    <a:pt x="15297" y="75356"/>
                  </a:lnTo>
                  <a:lnTo>
                    <a:pt x="15264" y="75030"/>
                  </a:lnTo>
                  <a:lnTo>
                    <a:pt x="15134" y="74829"/>
                  </a:lnTo>
                  <a:lnTo>
                    <a:pt x="14967" y="74980"/>
                  </a:lnTo>
                  <a:lnTo>
                    <a:pt x="14425" y="75058"/>
                  </a:lnTo>
                  <a:lnTo>
                    <a:pt x="14082" y="74978"/>
                  </a:lnTo>
                  <a:lnTo>
                    <a:pt x="13299" y="75149"/>
                  </a:lnTo>
                  <a:lnTo>
                    <a:pt x="13010" y="74847"/>
                  </a:lnTo>
                  <a:lnTo>
                    <a:pt x="12893" y="74491"/>
                  </a:lnTo>
                  <a:lnTo>
                    <a:pt x="12563" y="73495"/>
                  </a:lnTo>
                  <a:lnTo>
                    <a:pt x="12558" y="73361"/>
                  </a:lnTo>
                  <a:lnTo>
                    <a:pt x="12001" y="73044"/>
                  </a:lnTo>
                  <a:lnTo>
                    <a:pt x="11470" y="72925"/>
                  </a:lnTo>
                  <a:lnTo>
                    <a:pt x="11274" y="72515"/>
                  </a:lnTo>
                  <a:lnTo>
                    <a:pt x="10777" y="72020"/>
                  </a:lnTo>
                  <a:lnTo>
                    <a:pt x="10333" y="72020"/>
                  </a:lnTo>
                  <a:lnTo>
                    <a:pt x="9867" y="71360"/>
                  </a:lnTo>
                  <a:lnTo>
                    <a:pt x="9700" y="70869"/>
                  </a:lnTo>
                  <a:lnTo>
                    <a:pt x="9162" y="70701"/>
                  </a:lnTo>
                  <a:lnTo>
                    <a:pt x="9050" y="70459"/>
                  </a:lnTo>
                  <a:lnTo>
                    <a:pt x="8814" y="70151"/>
                  </a:lnTo>
                  <a:lnTo>
                    <a:pt x="9036" y="69536"/>
                  </a:lnTo>
                  <a:lnTo>
                    <a:pt x="8519" y="69061"/>
                  </a:lnTo>
                  <a:lnTo>
                    <a:pt x="8104" y="68213"/>
                  </a:lnTo>
                  <a:lnTo>
                    <a:pt x="8251" y="67972"/>
                  </a:lnTo>
                  <a:lnTo>
                    <a:pt x="8106" y="67392"/>
                  </a:lnTo>
                  <a:lnTo>
                    <a:pt x="7848" y="67269"/>
                  </a:lnTo>
                  <a:lnTo>
                    <a:pt x="7735" y="66915"/>
                  </a:lnTo>
                  <a:lnTo>
                    <a:pt x="8142" y="65534"/>
                  </a:lnTo>
                  <a:lnTo>
                    <a:pt x="8767" y="64781"/>
                  </a:lnTo>
                  <a:lnTo>
                    <a:pt x="8831" y="64096"/>
                  </a:lnTo>
                  <a:lnTo>
                    <a:pt x="8507" y="63511"/>
                  </a:lnTo>
                  <a:lnTo>
                    <a:pt x="8603" y="62920"/>
                  </a:lnTo>
                  <a:lnTo>
                    <a:pt x="8953" y="62667"/>
                  </a:lnTo>
                  <a:lnTo>
                    <a:pt x="9157" y="62662"/>
                  </a:lnTo>
                  <a:lnTo>
                    <a:pt x="9320" y="62542"/>
                  </a:lnTo>
                  <a:lnTo>
                    <a:pt x="9452" y="61929"/>
                  </a:lnTo>
                  <a:lnTo>
                    <a:pt x="8289" y="61305"/>
                  </a:lnTo>
                  <a:lnTo>
                    <a:pt x="7708" y="60540"/>
                  </a:lnTo>
                  <a:lnTo>
                    <a:pt x="7242" y="59054"/>
                  </a:lnTo>
                  <a:lnTo>
                    <a:pt x="7594" y="58557"/>
                  </a:lnTo>
                  <a:lnTo>
                    <a:pt x="7920" y="57861"/>
                  </a:lnTo>
                  <a:lnTo>
                    <a:pt x="7881" y="57535"/>
                  </a:lnTo>
                  <a:lnTo>
                    <a:pt x="7463" y="57199"/>
                  </a:lnTo>
                  <a:lnTo>
                    <a:pt x="7161" y="57195"/>
                  </a:lnTo>
                  <a:lnTo>
                    <a:pt x="6944" y="57285"/>
                  </a:lnTo>
                  <a:lnTo>
                    <a:pt x="6567" y="57239"/>
                  </a:lnTo>
                  <a:lnTo>
                    <a:pt x="6101" y="56349"/>
                  </a:lnTo>
                  <a:lnTo>
                    <a:pt x="5553" y="56175"/>
                  </a:lnTo>
                  <a:lnTo>
                    <a:pt x="5345" y="56108"/>
                  </a:lnTo>
                  <a:lnTo>
                    <a:pt x="4896" y="55965"/>
                  </a:lnTo>
                  <a:lnTo>
                    <a:pt x="4001" y="56149"/>
                  </a:lnTo>
                  <a:lnTo>
                    <a:pt x="3515" y="55595"/>
                  </a:lnTo>
                  <a:lnTo>
                    <a:pt x="3585" y="55404"/>
                  </a:lnTo>
                  <a:lnTo>
                    <a:pt x="2630" y="54478"/>
                  </a:lnTo>
                  <a:lnTo>
                    <a:pt x="2133" y="54475"/>
                  </a:lnTo>
                  <a:lnTo>
                    <a:pt x="1501" y="54945"/>
                  </a:lnTo>
                  <a:lnTo>
                    <a:pt x="1228" y="54854"/>
                  </a:lnTo>
                  <a:lnTo>
                    <a:pt x="546" y="53872"/>
                  </a:lnTo>
                  <a:lnTo>
                    <a:pt x="108" y="52421"/>
                  </a:lnTo>
                  <a:lnTo>
                    <a:pt x="0" y="51279"/>
                  </a:lnTo>
                  <a:lnTo>
                    <a:pt x="462" y="50285"/>
                  </a:lnTo>
                  <a:lnTo>
                    <a:pt x="859" y="49974"/>
                  </a:lnTo>
                  <a:lnTo>
                    <a:pt x="1396" y="49843"/>
                  </a:lnTo>
                  <a:lnTo>
                    <a:pt x="2092" y="49881"/>
                  </a:lnTo>
                  <a:lnTo>
                    <a:pt x="2242" y="50019"/>
                  </a:lnTo>
                  <a:lnTo>
                    <a:pt x="2446" y="50019"/>
                  </a:lnTo>
                  <a:lnTo>
                    <a:pt x="3335" y="49156"/>
                  </a:lnTo>
                  <a:lnTo>
                    <a:pt x="4079" y="48574"/>
                  </a:lnTo>
                  <a:lnTo>
                    <a:pt x="5085" y="48896"/>
                  </a:lnTo>
                  <a:lnTo>
                    <a:pt x="5672" y="48771"/>
                  </a:lnTo>
                  <a:lnTo>
                    <a:pt x="5665" y="48464"/>
                  </a:lnTo>
                  <a:lnTo>
                    <a:pt x="5479" y="48278"/>
                  </a:lnTo>
                  <a:lnTo>
                    <a:pt x="5454" y="48151"/>
                  </a:lnTo>
                  <a:lnTo>
                    <a:pt x="5491" y="47543"/>
                  </a:lnTo>
                  <a:lnTo>
                    <a:pt x="5611" y="47301"/>
                  </a:lnTo>
                  <a:lnTo>
                    <a:pt x="5782" y="47181"/>
                  </a:lnTo>
                  <a:lnTo>
                    <a:pt x="6124" y="47128"/>
                  </a:lnTo>
                  <a:lnTo>
                    <a:pt x="6542" y="47205"/>
                  </a:lnTo>
                  <a:lnTo>
                    <a:pt x="6807" y="47038"/>
                  </a:lnTo>
                  <a:lnTo>
                    <a:pt x="6771" y="46380"/>
                  </a:lnTo>
                  <a:lnTo>
                    <a:pt x="6919" y="46114"/>
                  </a:lnTo>
                  <a:lnTo>
                    <a:pt x="7165" y="45972"/>
                  </a:lnTo>
                  <a:lnTo>
                    <a:pt x="8313" y="45569"/>
                  </a:lnTo>
                  <a:lnTo>
                    <a:pt x="8930" y="45609"/>
                  </a:lnTo>
                  <a:lnTo>
                    <a:pt x="9195" y="45583"/>
                  </a:lnTo>
                  <a:lnTo>
                    <a:pt x="9585" y="45565"/>
                  </a:lnTo>
                  <a:lnTo>
                    <a:pt x="10873" y="44139"/>
                  </a:lnTo>
                  <a:lnTo>
                    <a:pt x="10951" y="43953"/>
                  </a:lnTo>
                  <a:lnTo>
                    <a:pt x="10929" y="43561"/>
                  </a:lnTo>
                  <a:lnTo>
                    <a:pt x="11212" y="43178"/>
                  </a:lnTo>
                  <a:lnTo>
                    <a:pt x="11729" y="43208"/>
                  </a:lnTo>
                  <a:lnTo>
                    <a:pt x="12356" y="43498"/>
                  </a:lnTo>
                  <a:lnTo>
                    <a:pt x="12694" y="43574"/>
                  </a:lnTo>
                  <a:lnTo>
                    <a:pt x="13315" y="43426"/>
                  </a:lnTo>
                  <a:lnTo>
                    <a:pt x="13655" y="43196"/>
                  </a:lnTo>
                  <a:lnTo>
                    <a:pt x="14037" y="42107"/>
                  </a:lnTo>
                  <a:lnTo>
                    <a:pt x="14298" y="41585"/>
                  </a:lnTo>
                  <a:lnTo>
                    <a:pt x="14674" y="41340"/>
                  </a:lnTo>
                  <a:lnTo>
                    <a:pt x="15012" y="41364"/>
                  </a:lnTo>
                  <a:lnTo>
                    <a:pt x="15569" y="41478"/>
                  </a:lnTo>
                  <a:lnTo>
                    <a:pt x="15791" y="41472"/>
                  </a:lnTo>
                  <a:lnTo>
                    <a:pt x="16449" y="41364"/>
                  </a:lnTo>
                  <a:lnTo>
                    <a:pt x="16928" y="40486"/>
                  </a:lnTo>
                  <a:lnTo>
                    <a:pt x="18197" y="39559"/>
                  </a:lnTo>
                  <a:lnTo>
                    <a:pt x="18133" y="38924"/>
                  </a:lnTo>
                  <a:lnTo>
                    <a:pt x="17951" y="38680"/>
                  </a:lnTo>
                  <a:lnTo>
                    <a:pt x="18210" y="37460"/>
                  </a:lnTo>
                  <a:lnTo>
                    <a:pt x="18728" y="36989"/>
                  </a:lnTo>
                  <a:lnTo>
                    <a:pt x="19453" y="36647"/>
                  </a:lnTo>
                  <a:lnTo>
                    <a:pt x="19945" y="36745"/>
                  </a:lnTo>
                  <a:lnTo>
                    <a:pt x="20929" y="36289"/>
                  </a:lnTo>
                  <a:lnTo>
                    <a:pt x="20683" y="35785"/>
                  </a:lnTo>
                  <a:lnTo>
                    <a:pt x="20787" y="34972"/>
                  </a:lnTo>
                  <a:lnTo>
                    <a:pt x="21020" y="34825"/>
                  </a:lnTo>
                  <a:lnTo>
                    <a:pt x="21214" y="34581"/>
                  </a:lnTo>
                  <a:lnTo>
                    <a:pt x="21823" y="33248"/>
                  </a:lnTo>
                  <a:lnTo>
                    <a:pt x="21849" y="33004"/>
                  </a:lnTo>
                  <a:lnTo>
                    <a:pt x="21702" y="32597"/>
                  </a:lnTo>
                  <a:lnTo>
                    <a:pt x="21581" y="31839"/>
                  </a:lnTo>
                  <a:lnTo>
                    <a:pt x="21391" y="32103"/>
                  </a:lnTo>
                  <a:lnTo>
                    <a:pt x="21202" y="32710"/>
                  </a:lnTo>
                  <a:lnTo>
                    <a:pt x="21183" y="33027"/>
                  </a:lnTo>
                  <a:lnTo>
                    <a:pt x="21057" y="33232"/>
                  </a:lnTo>
                  <a:lnTo>
                    <a:pt x="20598" y="33358"/>
                  </a:lnTo>
                  <a:lnTo>
                    <a:pt x="20286" y="33284"/>
                  </a:lnTo>
                  <a:lnTo>
                    <a:pt x="20047" y="33154"/>
                  </a:lnTo>
                  <a:lnTo>
                    <a:pt x="19805" y="32897"/>
                  </a:lnTo>
                  <a:lnTo>
                    <a:pt x="19335" y="32216"/>
                  </a:lnTo>
                  <a:lnTo>
                    <a:pt x="18508" y="31855"/>
                  </a:lnTo>
                  <a:lnTo>
                    <a:pt x="17468" y="31137"/>
                  </a:lnTo>
                  <a:lnTo>
                    <a:pt x="17006" y="31185"/>
                  </a:lnTo>
                  <a:lnTo>
                    <a:pt x="16150" y="31778"/>
                  </a:lnTo>
                  <a:lnTo>
                    <a:pt x="15844" y="31719"/>
                  </a:lnTo>
                  <a:lnTo>
                    <a:pt x="15652" y="31413"/>
                  </a:lnTo>
                  <a:lnTo>
                    <a:pt x="15704" y="31152"/>
                  </a:lnTo>
                  <a:lnTo>
                    <a:pt x="15866" y="30895"/>
                  </a:lnTo>
                  <a:lnTo>
                    <a:pt x="16254" y="30638"/>
                  </a:lnTo>
                  <a:lnTo>
                    <a:pt x="16820" y="30563"/>
                  </a:lnTo>
                  <a:lnTo>
                    <a:pt x="17184" y="30431"/>
                  </a:lnTo>
                  <a:lnTo>
                    <a:pt x="16853" y="30604"/>
                  </a:lnTo>
                  <a:lnTo>
                    <a:pt x="16287" y="30683"/>
                  </a:lnTo>
                  <a:lnTo>
                    <a:pt x="15866" y="30985"/>
                  </a:lnTo>
                  <a:lnTo>
                    <a:pt x="15734" y="31516"/>
                  </a:lnTo>
                  <a:lnTo>
                    <a:pt x="15900" y="31655"/>
                  </a:lnTo>
                  <a:lnTo>
                    <a:pt x="16191" y="31655"/>
                  </a:lnTo>
                  <a:lnTo>
                    <a:pt x="16651" y="31353"/>
                  </a:lnTo>
                  <a:lnTo>
                    <a:pt x="16180" y="31487"/>
                  </a:lnTo>
                  <a:lnTo>
                    <a:pt x="16049" y="31286"/>
                  </a:lnTo>
                  <a:lnTo>
                    <a:pt x="16109" y="31044"/>
                  </a:lnTo>
                  <a:lnTo>
                    <a:pt x="16313" y="30828"/>
                  </a:lnTo>
                  <a:lnTo>
                    <a:pt x="16552" y="30701"/>
                  </a:lnTo>
                  <a:lnTo>
                    <a:pt x="17073" y="30563"/>
                  </a:lnTo>
                  <a:lnTo>
                    <a:pt x="17455" y="30556"/>
                  </a:lnTo>
                  <a:lnTo>
                    <a:pt x="18058" y="29014"/>
                  </a:lnTo>
                  <a:lnTo>
                    <a:pt x="18544" y="28841"/>
                  </a:lnTo>
                  <a:lnTo>
                    <a:pt x="19047" y="28875"/>
                  </a:lnTo>
                  <a:lnTo>
                    <a:pt x="19957" y="29467"/>
                  </a:lnTo>
                  <a:lnTo>
                    <a:pt x="20503" y="29017"/>
                  </a:lnTo>
                  <a:lnTo>
                    <a:pt x="20962" y="29456"/>
                  </a:lnTo>
                  <a:lnTo>
                    <a:pt x="21730" y="30785"/>
                  </a:lnTo>
                  <a:lnTo>
                    <a:pt x="21794" y="31396"/>
                  </a:lnTo>
                  <a:lnTo>
                    <a:pt x="22565" y="31045"/>
                  </a:lnTo>
                  <a:lnTo>
                    <a:pt x="23153" y="30513"/>
                  </a:lnTo>
                  <a:lnTo>
                    <a:pt x="22878" y="30197"/>
                  </a:lnTo>
                  <a:lnTo>
                    <a:pt x="22531" y="29117"/>
                  </a:lnTo>
                  <a:lnTo>
                    <a:pt x="23630" y="28860"/>
                  </a:lnTo>
                  <a:lnTo>
                    <a:pt x="23898" y="28945"/>
                  </a:lnTo>
                  <a:lnTo>
                    <a:pt x="24211" y="29284"/>
                  </a:lnTo>
                  <a:lnTo>
                    <a:pt x="24509" y="29142"/>
                  </a:lnTo>
                  <a:lnTo>
                    <a:pt x="24554" y="28964"/>
                  </a:lnTo>
                  <a:lnTo>
                    <a:pt x="24502" y="28670"/>
                  </a:lnTo>
                  <a:lnTo>
                    <a:pt x="24312" y="28320"/>
                  </a:lnTo>
                  <a:lnTo>
                    <a:pt x="24256" y="28025"/>
                  </a:lnTo>
                  <a:lnTo>
                    <a:pt x="24513" y="28405"/>
                  </a:lnTo>
                  <a:lnTo>
                    <a:pt x="24685" y="28871"/>
                  </a:lnTo>
                  <a:lnTo>
                    <a:pt x="24681" y="29075"/>
                  </a:lnTo>
                  <a:lnTo>
                    <a:pt x="24428" y="29416"/>
                  </a:lnTo>
                  <a:lnTo>
                    <a:pt x="24361" y="29750"/>
                  </a:lnTo>
                  <a:lnTo>
                    <a:pt x="24969" y="29262"/>
                  </a:lnTo>
                  <a:lnTo>
                    <a:pt x="25241" y="28758"/>
                  </a:lnTo>
                  <a:lnTo>
                    <a:pt x="26018" y="26123"/>
                  </a:lnTo>
                  <a:lnTo>
                    <a:pt x="25772" y="25147"/>
                  </a:lnTo>
                  <a:lnTo>
                    <a:pt x="25396" y="24627"/>
                  </a:lnTo>
                  <a:lnTo>
                    <a:pt x="25267" y="23488"/>
                  </a:lnTo>
                  <a:lnTo>
                    <a:pt x="25474" y="22854"/>
                  </a:lnTo>
                  <a:lnTo>
                    <a:pt x="25474" y="22057"/>
                  </a:lnTo>
                  <a:lnTo>
                    <a:pt x="25060" y="21406"/>
                  </a:lnTo>
                  <a:lnTo>
                    <a:pt x="25098" y="21064"/>
                  </a:lnTo>
                  <a:lnTo>
                    <a:pt x="26057" y="20251"/>
                  </a:lnTo>
                  <a:lnTo>
                    <a:pt x="26342" y="19714"/>
                  </a:lnTo>
                  <a:lnTo>
                    <a:pt x="26562" y="19665"/>
                  </a:lnTo>
                  <a:lnTo>
                    <a:pt x="27209" y="19828"/>
                  </a:lnTo>
                  <a:lnTo>
                    <a:pt x="27688" y="19405"/>
                  </a:lnTo>
                  <a:lnTo>
                    <a:pt x="28102" y="18787"/>
                  </a:lnTo>
                  <a:lnTo>
                    <a:pt x="28918" y="18803"/>
                  </a:lnTo>
                  <a:lnTo>
                    <a:pt x="29164" y="18885"/>
                  </a:lnTo>
                  <a:lnTo>
                    <a:pt x="29954" y="18608"/>
                  </a:lnTo>
                  <a:lnTo>
                    <a:pt x="30498" y="18201"/>
                  </a:lnTo>
                  <a:lnTo>
                    <a:pt x="30899" y="17681"/>
                  </a:lnTo>
                  <a:lnTo>
                    <a:pt x="30964" y="17486"/>
                  </a:lnTo>
                  <a:lnTo>
                    <a:pt x="31184" y="17307"/>
                  </a:lnTo>
                  <a:lnTo>
                    <a:pt x="31857" y="17486"/>
                  </a:lnTo>
                  <a:lnTo>
                    <a:pt x="31856" y="17762"/>
                  </a:lnTo>
                  <a:lnTo>
                    <a:pt x="31948" y="18006"/>
                  </a:lnTo>
                  <a:lnTo>
                    <a:pt x="32310" y="18299"/>
                  </a:lnTo>
                  <a:lnTo>
                    <a:pt x="33605" y="17811"/>
                  </a:lnTo>
                  <a:lnTo>
                    <a:pt x="33929" y="17616"/>
                  </a:lnTo>
                  <a:lnTo>
                    <a:pt x="34162" y="17258"/>
                  </a:lnTo>
                  <a:lnTo>
                    <a:pt x="34149" y="17030"/>
                  </a:lnTo>
                  <a:lnTo>
                    <a:pt x="33994" y="16721"/>
                  </a:lnTo>
                  <a:lnTo>
                    <a:pt x="34084" y="16087"/>
                  </a:lnTo>
                  <a:lnTo>
                    <a:pt x="34382" y="15924"/>
                  </a:lnTo>
                  <a:lnTo>
                    <a:pt x="34784" y="15827"/>
                  </a:lnTo>
                  <a:lnTo>
                    <a:pt x="36260" y="14834"/>
                  </a:lnTo>
                  <a:lnTo>
                    <a:pt x="36441" y="14834"/>
                  </a:lnTo>
                  <a:lnTo>
                    <a:pt x="36713" y="15143"/>
                  </a:lnTo>
                  <a:lnTo>
                    <a:pt x="37010" y="15176"/>
                  </a:lnTo>
                  <a:lnTo>
                    <a:pt x="38163" y="14753"/>
                  </a:lnTo>
                  <a:lnTo>
                    <a:pt x="35899" y="12462"/>
                  </a:lnTo>
                  <a:lnTo>
                    <a:pt x="31967" y="8483"/>
                  </a:lnTo>
                  <a:lnTo>
                    <a:pt x="30019" y="6555"/>
                  </a:lnTo>
                  <a:lnTo>
                    <a:pt x="30316" y="5905"/>
                  </a:lnTo>
                  <a:lnTo>
                    <a:pt x="30883" y="5770"/>
                  </a:lnTo>
                  <a:lnTo>
                    <a:pt x="31080" y="5953"/>
                  </a:lnTo>
                  <a:lnTo>
                    <a:pt x="31275" y="5953"/>
                  </a:lnTo>
                  <a:lnTo>
                    <a:pt x="31715" y="5270"/>
                  </a:lnTo>
                  <a:lnTo>
                    <a:pt x="32157" y="4899"/>
                  </a:lnTo>
                  <a:lnTo>
                    <a:pt x="32997" y="4717"/>
                  </a:lnTo>
                  <a:lnTo>
                    <a:pt x="33812" y="4798"/>
                  </a:lnTo>
                  <a:lnTo>
                    <a:pt x="34382" y="5173"/>
                  </a:lnTo>
                  <a:lnTo>
                    <a:pt x="34758" y="5286"/>
                  </a:lnTo>
                  <a:lnTo>
                    <a:pt x="34939" y="5059"/>
                  </a:lnTo>
                  <a:lnTo>
                    <a:pt x="35081" y="4571"/>
                  </a:lnTo>
                  <a:lnTo>
                    <a:pt x="35288" y="4473"/>
                  </a:lnTo>
                  <a:lnTo>
                    <a:pt x="37412" y="4376"/>
                  </a:lnTo>
                  <a:lnTo>
                    <a:pt x="37892" y="3995"/>
                  </a:lnTo>
                  <a:lnTo>
                    <a:pt x="38085" y="4018"/>
                  </a:lnTo>
                  <a:lnTo>
                    <a:pt x="38784" y="3871"/>
                  </a:lnTo>
                  <a:lnTo>
                    <a:pt x="38953" y="3644"/>
                  </a:lnTo>
                  <a:lnTo>
                    <a:pt x="38962" y="3449"/>
                  </a:lnTo>
                  <a:lnTo>
                    <a:pt x="38953" y="3253"/>
                  </a:lnTo>
                  <a:lnTo>
                    <a:pt x="39186" y="2928"/>
                  </a:lnTo>
                  <a:lnTo>
                    <a:pt x="40481" y="2586"/>
                  </a:lnTo>
                  <a:lnTo>
                    <a:pt x="40739" y="2651"/>
                  </a:lnTo>
                  <a:lnTo>
                    <a:pt x="40934" y="2928"/>
                  </a:lnTo>
                  <a:lnTo>
                    <a:pt x="41607" y="3155"/>
                  </a:lnTo>
                  <a:lnTo>
                    <a:pt x="42060" y="2651"/>
                  </a:lnTo>
                  <a:lnTo>
                    <a:pt x="42203" y="2375"/>
                  </a:lnTo>
                  <a:lnTo>
                    <a:pt x="43161" y="2489"/>
                  </a:lnTo>
                  <a:lnTo>
                    <a:pt x="43743" y="2196"/>
                  </a:lnTo>
                  <a:lnTo>
                    <a:pt x="45621" y="2114"/>
                  </a:lnTo>
                  <a:lnTo>
                    <a:pt x="46048" y="2310"/>
                  </a:lnTo>
                  <a:lnTo>
                    <a:pt x="46411" y="2358"/>
                  </a:lnTo>
                  <a:lnTo>
                    <a:pt x="46786" y="2017"/>
                  </a:lnTo>
                  <a:lnTo>
                    <a:pt x="46993" y="1626"/>
                  </a:lnTo>
                  <a:lnTo>
                    <a:pt x="47537" y="1350"/>
                  </a:lnTo>
                  <a:lnTo>
                    <a:pt x="49544" y="992"/>
                  </a:lnTo>
                  <a:lnTo>
                    <a:pt x="50360" y="553"/>
                  </a:lnTo>
                  <a:lnTo>
                    <a:pt x="50554" y="520"/>
                  </a:lnTo>
                  <a:lnTo>
                    <a:pt x="51266" y="764"/>
                  </a:lnTo>
                  <a:lnTo>
                    <a:pt x="51693" y="1024"/>
                  </a:lnTo>
                  <a:lnTo>
                    <a:pt x="53390" y="2407"/>
                  </a:lnTo>
                  <a:lnTo>
                    <a:pt x="53526" y="2601"/>
                  </a:lnTo>
                  <a:lnTo>
                    <a:pt x="53480" y="3204"/>
                  </a:lnTo>
                  <a:lnTo>
                    <a:pt x="53571" y="3790"/>
                  </a:lnTo>
                  <a:lnTo>
                    <a:pt x="54374" y="4684"/>
                  </a:lnTo>
                  <a:lnTo>
                    <a:pt x="55254" y="4326"/>
                  </a:lnTo>
                  <a:lnTo>
                    <a:pt x="55539" y="3985"/>
                  </a:lnTo>
                  <a:lnTo>
                    <a:pt x="55769" y="3980"/>
                  </a:lnTo>
                  <a:lnTo>
                    <a:pt x="56147" y="3969"/>
                  </a:lnTo>
                  <a:lnTo>
                    <a:pt x="56238" y="3529"/>
                  </a:lnTo>
                  <a:lnTo>
                    <a:pt x="56652" y="2944"/>
                  </a:lnTo>
                  <a:lnTo>
                    <a:pt x="58025" y="2179"/>
                  </a:lnTo>
                  <a:lnTo>
                    <a:pt x="58633" y="1984"/>
                  </a:lnTo>
                  <a:lnTo>
                    <a:pt x="59656" y="1496"/>
                  </a:lnTo>
                  <a:lnTo>
                    <a:pt x="59838" y="1317"/>
                  </a:lnTo>
                  <a:lnTo>
                    <a:pt x="60187" y="699"/>
                  </a:lnTo>
                  <a:lnTo>
                    <a:pt x="60912" y="618"/>
                  </a:lnTo>
                  <a:lnTo>
                    <a:pt x="61327" y="894"/>
                  </a:lnTo>
                  <a:lnTo>
                    <a:pt x="61767" y="95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6" name="pg267">
              <a:extLst>
                <a:ext uri="{FF2B5EF4-FFF2-40B4-BE49-F238E27FC236}">
                  <a16:creationId xmlns:a16="http://schemas.microsoft.com/office/drawing/2014/main" id="{6CE6C413-5807-D341-8767-B665996DE41C}"/>
                </a:ext>
              </a:extLst>
            </p:cNvPr>
            <p:cNvSpPr/>
            <p:nvPr/>
          </p:nvSpPr>
          <p:spPr>
            <a:xfrm>
              <a:off x="6420903" y="3356314"/>
              <a:ext cx="6030" cy="4755"/>
            </a:xfrm>
            <a:custGeom>
              <a:avLst/>
              <a:gdLst/>
              <a:ahLst/>
              <a:cxnLst/>
              <a:rect l="0" t="0" r="0" b="0"/>
              <a:pathLst>
                <a:path w="6030" h="4755">
                  <a:moveTo>
                    <a:pt x="5577" y="3665"/>
                  </a:moveTo>
                  <a:lnTo>
                    <a:pt x="6030" y="3253"/>
                  </a:lnTo>
                  <a:lnTo>
                    <a:pt x="5787" y="2559"/>
                  </a:lnTo>
                  <a:lnTo>
                    <a:pt x="5810" y="2317"/>
                  </a:lnTo>
                  <a:lnTo>
                    <a:pt x="5967" y="2060"/>
                  </a:lnTo>
                  <a:lnTo>
                    <a:pt x="5605" y="1363"/>
                  </a:lnTo>
                  <a:lnTo>
                    <a:pt x="5187" y="1601"/>
                  </a:lnTo>
                  <a:lnTo>
                    <a:pt x="4956" y="1538"/>
                  </a:lnTo>
                  <a:lnTo>
                    <a:pt x="4609" y="1158"/>
                  </a:lnTo>
                  <a:lnTo>
                    <a:pt x="4609" y="681"/>
                  </a:lnTo>
                  <a:lnTo>
                    <a:pt x="3860" y="59"/>
                  </a:lnTo>
                  <a:lnTo>
                    <a:pt x="3699" y="0"/>
                  </a:lnTo>
                  <a:lnTo>
                    <a:pt x="3352" y="133"/>
                  </a:lnTo>
                  <a:lnTo>
                    <a:pt x="3166" y="893"/>
                  </a:lnTo>
                  <a:lnTo>
                    <a:pt x="2356" y="1090"/>
                  </a:lnTo>
                  <a:lnTo>
                    <a:pt x="2144" y="1284"/>
                  </a:lnTo>
                  <a:lnTo>
                    <a:pt x="2043" y="1846"/>
                  </a:lnTo>
                  <a:lnTo>
                    <a:pt x="2143" y="2844"/>
                  </a:lnTo>
                  <a:lnTo>
                    <a:pt x="2058" y="3019"/>
                  </a:lnTo>
                  <a:lnTo>
                    <a:pt x="1416" y="3727"/>
                  </a:lnTo>
                  <a:lnTo>
                    <a:pt x="1285" y="4304"/>
                  </a:lnTo>
                  <a:lnTo>
                    <a:pt x="1129" y="4349"/>
                  </a:lnTo>
                  <a:lnTo>
                    <a:pt x="446" y="4099"/>
                  </a:lnTo>
                  <a:lnTo>
                    <a:pt x="193" y="4241"/>
                  </a:lnTo>
                  <a:lnTo>
                    <a:pt x="0" y="4470"/>
                  </a:lnTo>
                  <a:lnTo>
                    <a:pt x="670" y="4244"/>
                  </a:lnTo>
                  <a:lnTo>
                    <a:pt x="972" y="4755"/>
                  </a:lnTo>
                  <a:lnTo>
                    <a:pt x="1330" y="4643"/>
                  </a:lnTo>
                  <a:lnTo>
                    <a:pt x="1558" y="4218"/>
                  </a:lnTo>
                  <a:lnTo>
                    <a:pt x="1472" y="3991"/>
                  </a:lnTo>
                  <a:lnTo>
                    <a:pt x="1520" y="3701"/>
                  </a:lnTo>
                  <a:lnTo>
                    <a:pt x="2158" y="3198"/>
                  </a:lnTo>
                  <a:lnTo>
                    <a:pt x="2237" y="2653"/>
                  </a:lnTo>
                  <a:lnTo>
                    <a:pt x="3679" y="1713"/>
                  </a:lnTo>
                  <a:lnTo>
                    <a:pt x="4110" y="1856"/>
                  </a:lnTo>
                  <a:lnTo>
                    <a:pt x="4860" y="2369"/>
                  </a:lnTo>
                  <a:lnTo>
                    <a:pt x="4748" y="3014"/>
                  </a:lnTo>
                  <a:lnTo>
                    <a:pt x="4789" y="35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7" name="pg268">
              <a:extLst>
                <a:ext uri="{FF2B5EF4-FFF2-40B4-BE49-F238E27FC236}">
                  <a16:creationId xmlns:a16="http://schemas.microsoft.com/office/drawing/2014/main" id="{796C422B-FE45-D843-96E4-DA81FF9B3271}"/>
                </a:ext>
              </a:extLst>
            </p:cNvPr>
            <p:cNvSpPr/>
            <p:nvPr/>
          </p:nvSpPr>
          <p:spPr>
            <a:xfrm>
              <a:off x="6511937" y="3194991"/>
              <a:ext cx="160611" cy="214361"/>
            </a:xfrm>
            <a:custGeom>
              <a:avLst/>
              <a:gdLst/>
              <a:ahLst/>
              <a:cxnLst/>
              <a:rect l="0" t="0" r="0" b="0"/>
              <a:pathLst>
                <a:path w="160611" h="214361">
                  <a:moveTo>
                    <a:pt x="159458" y="4228"/>
                  </a:moveTo>
                  <a:lnTo>
                    <a:pt x="159588" y="4554"/>
                  </a:lnTo>
                  <a:lnTo>
                    <a:pt x="159730" y="4651"/>
                  </a:lnTo>
                  <a:lnTo>
                    <a:pt x="160093" y="4684"/>
                  </a:lnTo>
                  <a:lnTo>
                    <a:pt x="160611" y="5188"/>
                  </a:lnTo>
                  <a:lnTo>
                    <a:pt x="159665" y="7043"/>
                  </a:lnTo>
                  <a:lnTo>
                    <a:pt x="158901" y="7774"/>
                  </a:lnTo>
                  <a:lnTo>
                    <a:pt x="158785" y="8230"/>
                  </a:lnTo>
                  <a:lnTo>
                    <a:pt x="158594" y="8552"/>
                  </a:lnTo>
                  <a:lnTo>
                    <a:pt x="158500" y="8816"/>
                  </a:lnTo>
                  <a:lnTo>
                    <a:pt x="159044" y="9076"/>
                  </a:lnTo>
                  <a:lnTo>
                    <a:pt x="159368" y="9759"/>
                  </a:lnTo>
                  <a:lnTo>
                    <a:pt x="159368" y="10084"/>
                  </a:lnTo>
                  <a:lnTo>
                    <a:pt x="160404" y="10946"/>
                  </a:lnTo>
                  <a:lnTo>
                    <a:pt x="160429" y="11353"/>
                  </a:lnTo>
                  <a:lnTo>
                    <a:pt x="160002" y="12361"/>
                  </a:lnTo>
                  <a:lnTo>
                    <a:pt x="159342" y="12752"/>
                  </a:lnTo>
                  <a:lnTo>
                    <a:pt x="159290" y="12963"/>
                  </a:lnTo>
                  <a:lnTo>
                    <a:pt x="159329" y="13158"/>
                  </a:lnTo>
                  <a:lnTo>
                    <a:pt x="158034" y="13923"/>
                  </a:lnTo>
                  <a:lnTo>
                    <a:pt x="157879" y="13923"/>
                  </a:lnTo>
                  <a:lnTo>
                    <a:pt x="156921" y="15078"/>
                  </a:lnTo>
                  <a:lnTo>
                    <a:pt x="156467" y="15745"/>
                  </a:lnTo>
                  <a:lnTo>
                    <a:pt x="156571" y="16054"/>
                  </a:lnTo>
                  <a:lnTo>
                    <a:pt x="155660" y="18545"/>
                  </a:lnTo>
                  <a:lnTo>
                    <a:pt x="155393" y="19063"/>
                  </a:lnTo>
                  <a:lnTo>
                    <a:pt x="155237" y="19128"/>
                  </a:lnTo>
                  <a:lnTo>
                    <a:pt x="154953" y="19990"/>
                  </a:lnTo>
                  <a:lnTo>
                    <a:pt x="155069" y="20169"/>
                  </a:lnTo>
                  <a:lnTo>
                    <a:pt x="155250" y="20787"/>
                  </a:lnTo>
                  <a:lnTo>
                    <a:pt x="154823" y="21096"/>
                  </a:lnTo>
                  <a:lnTo>
                    <a:pt x="154499" y="21031"/>
                  </a:lnTo>
                  <a:lnTo>
                    <a:pt x="154253" y="21869"/>
                  </a:lnTo>
                  <a:lnTo>
                    <a:pt x="154214" y="22005"/>
                  </a:lnTo>
                  <a:lnTo>
                    <a:pt x="153956" y="22885"/>
                  </a:lnTo>
                  <a:lnTo>
                    <a:pt x="153904" y="23878"/>
                  </a:lnTo>
                  <a:lnTo>
                    <a:pt x="154266" y="24707"/>
                  </a:lnTo>
                  <a:lnTo>
                    <a:pt x="154020" y="25374"/>
                  </a:lnTo>
                  <a:lnTo>
                    <a:pt x="153477" y="26268"/>
                  </a:lnTo>
                  <a:lnTo>
                    <a:pt x="153658" y="26464"/>
                  </a:lnTo>
                  <a:lnTo>
                    <a:pt x="153891" y="26561"/>
                  </a:lnTo>
                  <a:lnTo>
                    <a:pt x="154279" y="26984"/>
                  </a:lnTo>
                  <a:lnTo>
                    <a:pt x="154771" y="27895"/>
                  </a:lnTo>
                  <a:lnTo>
                    <a:pt x="154888" y="28416"/>
                  </a:lnTo>
                  <a:lnTo>
                    <a:pt x="154707" y="28643"/>
                  </a:lnTo>
                  <a:lnTo>
                    <a:pt x="154422" y="28692"/>
                  </a:lnTo>
                  <a:lnTo>
                    <a:pt x="154020" y="28985"/>
                  </a:lnTo>
                  <a:lnTo>
                    <a:pt x="153975" y="29169"/>
                  </a:lnTo>
                  <a:lnTo>
                    <a:pt x="153800" y="29684"/>
                  </a:lnTo>
                  <a:lnTo>
                    <a:pt x="153334" y="29245"/>
                  </a:lnTo>
                  <a:lnTo>
                    <a:pt x="152519" y="29213"/>
                  </a:lnTo>
                  <a:lnTo>
                    <a:pt x="152363" y="29603"/>
                  </a:lnTo>
                  <a:lnTo>
                    <a:pt x="152359" y="30207"/>
                  </a:lnTo>
                  <a:lnTo>
                    <a:pt x="152182" y="30725"/>
                  </a:lnTo>
                  <a:lnTo>
                    <a:pt x="151486" y="31560"/>
                  </a:lnTo>
                  <a:lnTo>
                    <a:pt x="150978" y="31513"/>
                  </a:lnTo>
                  <a:lnTo>
                    <a:pt x="150680" y="31903"/>
                  </a:lnTo>
                  <a:lnTo>
                    <a:pt x="150292" y="33018"/>
                  </a:lnTo>
                  <a:lnTo>
                    <a:pt x="150371" y="33449"/>
                  </a:lnTo>
                  <a:lnTo>
                    <a:pt x="150600" y="33966"/>
                  </a:lnTo>
                  <a:lnTo>
                    <a:pt x="150829" y="34028"/>
                  </a:lnTo>
                  <a:lnTo>
                    <a:pt x="150731" y="34467"/>
                  </a:lnTo>
                  <a:lnTo>
                    <a:pt x="150525" y="34570"/>
                  </a:lnTo>
                  <a:lnTo>
                    <a:pt x="150026" y="35174"/>
                  </a:lnTo>
                  <a:lnTo>
                    <a:pt x="150081" y="35578"/>
                  </a:lnTo>
                  <a:lnTo>
                    <a:pt x="150116" y="35841"/>
                  </a:lnTo>
                  <a:lnTo>
                    <a:pt x="150549" y="35973"/>
                  </a:lnTo>
                  <a:lnTo>
                    <a:pt x="150906" y="36502"/>
                  </a:lnTo>
                  <a:lnTo>
                    <a:pt x="151131" y="36837"/>
                  </a:lnTo>
                  <a:lnTo>
                    <a:pt x="151417" y="37655"/>
                  </a:lnTo>
                  <a:lnTo>
                    <a:pt x="151484" y="37955"/>
                  </a:lnTo>
                  <a:lnTo>
                    <a:pt x="151505" y="38995"/>
                  </a:lnTo>
                  <a:lnTo>
                    <a:pt x="151407" y="39148"/>
                  </a:lnTo>
                  <a:lnTo>
                    <a:pt x="151081" y="39677"/>
                  </a:lnTo>
                  <a:lnTo>
                    <a:pt x="151331" y="40291"/>
                  </a:lnTo>
                  <a:lnTo>
                    <a:pt x="151094" y="40771"/>
                  </a:lnTo>
                  <a:lnTo>
                    <a:pt x="151058" y="41279"/>
                  </a:lnTo>
                  <a:lnTo>
                    <a:pt x="151284" y="41860"/>
                  </a:lnTo>
                  <a:lnTo>
                    <a:pt x="151314" y="42092"/>
                  </a:lnTo>
                  <a:lnTo>
                    <a:pt x="149119" y="44647"/>
                  </a:lnTo>
                  <a:lnTo>
                    <a:pt x="148794" y="45243"/>
                  </a:lnTo>
                  <a:lnTo>
                    <a:pt x="148817" y="45652"/>
                  </a:lnTo>
                  <a:lnTo>
                    <a:pt x="148307" y="46387"/>
                  </a:lnTo>
                  <a:lnTo>
                    <a:pt x="147729" y="46951"/>
                  </a:lnTo>
                  <a:lnTo>
                    <a:pt x="147044" y="48911"/>
                  </a:lnTo>
                  <a:lnTo>
                    <a:pt x="146566" y="49309"/>
                  </a:lnTo>
                  <a:lnTo>
                    <a:pt x="146090" y="50486"/>
                  </a:lnTo>
                  <a:lnTo>
                    <a:pt x="145873" y="51536"/>
                  </a:lnTo>
                  <a:lnTo>
                    <a:pt x="146029" y="51725"/>
                  </a:lnTo>
                  <a:lnTo>
                    <a:pt x="146394" y="51809"/>
                  </a:lnTo>
                  <a:lnTo>
                    <a:pt x="146509" y="51950"/>
                  </a:lnTo>
                  <a:lnTo>
                    <a:pt x="146636" y="52715"/>
                  </a:lnTo>
                  <a:lnTo>
                    <a:pt x="146615" y="53187"/>
                  </a:lnTo>
                  <a:lnTo>
                    <a:pt x="146475" y="53349"/>
                  </a:lnTo>
                  <a:lnTo>
                    <a:pt x="146178" y="53414"/>
                  </a:lnTo>
                  <a:lnTo>
                    <a:pt x="145827" y="53685"/>
                  </a:lnTo>
                  <a:lnTo>
                    <a:pt x="145498" y="54244"/>
                  </a:lnTo>
                  <a:lnTo>
                    <a:pt x="144719" y="54671"/>
                  </a:lnTo>
                  <a:lnTo>
                    <a:pt x="144267" y="54693"/>
                  </a:lnTo>
                  <a:lnTo>
                    <a:pt x="142784" y="54139"/>
                  </a:lnTo>
                  <a:lnTo>
                    <a:pt x="142516" y="54108"/>
                  </a:lnTo>
                  <a:lnTo>
                    <a:pt x="141635" y="54279"/>
                  </a:lnTo>
                  <a:lnTo>
                    <a:pt x="141269" y="54786"/>
                  </a:lnTo>
                  <a:lnTo>
                    <a:pt x="141380" y="55197"/>
                  </a:lnTo>
                  <a:lnTo>
                    <a:pt x="140906" y="56715"/>
                  </a:lnTo>
                  <a:lnTo>
                    <a:pt x="140514" y="57692"/>
                  </a:lnTo>
                  <a:lnTo>
                    <a:pt x="139714" y="58330"/>
                  </a:lnTo>
                  <a:lnTo>
                    <a:pt x="138846" y="58449"/>
                  </a:lnTo>
                  <a:lnTo>
                    <a:pt x="137477" y="59652"/>
                  </a:lnTo>
                  <a:lnTo>
                    <a:pt x="137268" y="60355"/>
                  </a:lnTo>
                  <a:lnTo>
                    <a:pt x="137080" y="60682"/>
                  </a:lnTo>
                  <a:lnTo>
                    <a:pt x="136500" y="61207"/>
                  </a:lnTo>
                  <a:lnTo>
                    <a:pt x="135902" y="61938"/>
                  </a:lnTo>
                  <a:lnTo>
                    <a:pt x="135715" y="62381"/>
                  </a:lnTo>
                  <a:lnTo>
                    <a:pt x="135743" y="62689"/>
                  </a:lnTo>
                  <a:lnTo>
                    <a:pt x="136054" y="63196"/>
                  </a:lnTo>
                  <a:lnTo>
                    <a:pt x="136509" y="63696"/>
                  </a:lnTo>
                  <a:lnTo>
                    <a:pt x="136597" y="64011"/>
                  </a:lnTo>
                  <a:lnTo>
                    <a:pt x="136657" y="64627"/>
                  </a:lnTo>
                  <a:lnTo>
                    <a:pt x="136670" y="64761"/>
                  </a:lnTo>
                  <a:lnTo>
                    <a:pt x="136977" y="64763"/>
                  </a:lnTo>
                  <a:lnTo>
                    <a:pt x="137317" y="64772"/>
                  </a:lnTo>
                  <a:lnTo>
                    <a:pt x="137619" y="65061"/>
                  </a:lnTo>
                  <a:lnTo>
                    <a:pt x="138352" y="66535"/>
                  </a:lnTo>
                  <a:lnTo>
                    <a:pt x="138643" y="67815"/>
                  </a:lnTo>
                  <a:lnTo>
                    <a:pt x="138461" y="68562"/>
                  </a:lnTo>
                  <a:lnTo>
                    <a:pt x="138307" y="68733"/>
                  </a:lnTo>
                  <a:lnTo>
                    <a:pt x="138031" y="68805"/>
                  </a:lnTo>
                  <a:lnTo>
                    <a:pt x="137405" y="68969"/>
                  </a:lnTo>
                  <a:lnTo>
                    <a:pt x="137251" y="69009"/>
                  </a:lnTo>
                  <a:lnTo>
                    <a:pt x="136865" y="69738"/>
                  </a:lnTo>
                  <a:lnTo>
                    <a:pt x="136210" y="70109"/>
                  </a:lnTo>
                  <a:lnTo>
                    <a:pt x="135478" y="69913"/>
                  </a:lnTo>
                  <a:lnTo>
                    <a:pt x="135191" y="70275"/>
                  </a:lnTo>
                  <a:lnTo>
                    <a:pt x="134996" y="70781"/>
                  </a:lnTo>
                  <a:lnTo>
                    <a:pt x="134995" y="71012"/>
                  </a:lnTo>
                  <a:lnTo>
                    <a:pt x="135105" y="71350"/>
                  </a:lnTo>
                  <a:lnTo>
                    <a:pt x="134810" y="71684"/>
                  </a:lnTo>
                  <a:lnTo>
                    <a:pt x="134489" y="71892"/>
                  </a:lnTo>
                  <a:lnTo>
                    <a:pt x="134310" y="71885"/>
                  </a:lnTo>
                  <a:lnTo>
                    <a:pt x="133757" y="71525"/>
                  </a:lnTo>
                  <a:lnTo>
                    <a:pt x="133032" y="71655"/>
                  </a:lnTo>
                  <a:lnTo>
                    <a:pt x="132761" y="72003"/>
                  </a:lnTo>
                  <a:lnTo>
                    <a:pt x="132624" y="72425"/>
                  </a:lnTo>
                  <a:lnTo>
                    <a:pt x="132606" y="72760"/>
                  </a:lnTo>
                  <a:lnTo>
                    <a:pt x="132482" y="72923"/>
                  </a:lnTo>
                  <a:lnTo>
                    <a:pt x="132175" y="73024"/>
                  </a:lnTo>
                  <a:lnTo>
                    <a:pt x="131465" y="72972"/>
                  </a:lnTo>
                  <a:lnTo>
                    <a:pt x="131177" y="73055"/>
                  </a:lnTo>
                  <a:lnTo>
                    <a:pt x="131017" y="73231"/>
                  </a:lnTo>
                  <a:lnTo>
                    <a:pt x="130514" y="74316"/>
                  </a:lnTo>
                  <a:lnTo>
                    <a:pt x="129655" y="74683"/>
                  </a:lnTo>
                  <a:lnTo>
                    <a:pt x="128792" y="75843"/>
                  </a:lnTo>
                  <a:lnTo>
                    <a:pt x="126790" y="77946"/>
                  </a:lnTo>
                  <a:lnTo>
                    <a:pt x="126124" y="78458"/>
                  </a:lnTo>
                  <a:lnTo>
                    <a:pt x="125842" y="78444"/>
                  </a:lnTo>
                  <a:lnTo>
                    <a:pt x="125630" y="78540"/>
                  </a:lnTo>
                  <a:lnTo>
                    <a:pt x="125471" y="78693"/>
                  </a:lnTo>
                  <a:lnTo>
                    <a:pt x="125170" y="78985"/>
                  </a:lnTo>
                  <a:lnTo>
                    <a:pt x="125118" y="79188"/>
                  </a:lnTo>
                  <a:lnTo>
                    <a:pt x="125074" y="79348"/>
                  </a:lnTo>
                  <a:lnTo>
                    <a:pt x="125000" y="79759"/>
                  </a:lnTo>
                  <a:lnTo>
                    <a:pt x="124286" y="80869"/>
                  </a:lnTo>
                  <a:lnTo>
                    <a:pt x="123294" y="81527"/>
                  </a:lnTo>
                  <a:lnTo>
                    <a:pt x="122663" y="81702"/>
                  </a:lnTo>
                  <a:lnTo>
                    <a:pt x="122217" y="81621"/>
                  </a:lnTo>
                  <a:lnTo>
                    <a:pt x="121966" y="81970"/>
                  </a:lnTo>
                  <a:lnTo>
                    <a:pt x="121874" y="82382"/>
                  </a:lnTo>
                  <a:lnTo>
                    <a:pt x="121385" y="83012"/>
                  </a:lnTo>
                  <a:lnTo>
                    <a:pt x="121930" y="83317"/>
                  </a:lnTo>
                  <a:lnTo>
                    <a:pt x="121912" y="83722"/>
                  </a:lnTo>
                  <a:lnTo>
                    <a:pt x="121671" y="84183"/>
                  </a:lnTo>
                  <a:lnTo>
                    <a:pt x="121634" y="84546"/>
                  </a:lnTo>
                  <a:lnTo>
                    <a:pt x="121762" y="84878"/>
                  </a:lnTo>
                  <a:lnTo>
                    <a:pt x="122002" y="84873"/>
                  </a:lnTo>
                  <a:lnTo>
                    <a:pt x="122155" y="85020"/>
                  </a:lnTo>
                  <a:lnTo>
                    <a:pt x="121666" y="87091"/>
                  </a:lnTo>
                  <a:lnTo>
                    <a:pt x="121071" y="87733"/>
                  </a:lnTo>
                  <a:lnTo>
                    <a:pt x="120779" y="87832"/>
                  </a:lnTo>
                  <a:lnTo>
                    <a:pt x="120361" y="88776"/>
                  </a:lnTo>
                  <a:lnTo>
                    <a:pt x="120324" y="89534"/>
                  </a:lnTo>
                  <a:lnTo>
                    <a:pt x="119713" y="90228"/>
                  </a:lnTo>
                  <a:lnTo>
                    <a:pt x="118548" y="90419"/>
                  </a:lnTo>
                  <a:lnTo>
                    <a:pt x="118277" y="90866"/>
                  </a:lnTo>
                  <a:lnTo>
                    <a:pt x="119039" y="94114"/>
                  </a:lnTo>
                  <a:lnTo>
                    <a:pt x="119156" y="94253"/>
                  </a:lnTo>
                  <a:lnTo>
                    <a:pt x="119633" y="94423"/>
                  </a:lnTo>
                  <a:lnTo>
                    <a:pt x="120239" y="94508"/>
                  </a:lnTo>
                  <a:lnTo>
                    <a:pt x="120657" y="94877"/>
                  </a:lnTo>
                  <a:lnTo>
                    <a:pt x="120594" y="95017"/>
                  </a:lnTo>
                  <a:lnTo>
                    <a:pt x="120503" y="95219"/>
                  </a:lnTo>
                  <a:lnTo>
                    <a:pt x="120064" y="95776"/>
                  </a:lnTo>
                  <a:lnTo>
                    <a:pt x="119692" y="96139"/>
                  </a:lnTo>
                  <a:lnTo>
                    <a:pt x="119648" y="96383"/>
                  </a:lnTo>
                  <a:lnTo>
                    <a:pt x="119538" y="96566"/>
                  </a:lnTo>
                  <a:lnTo>
                    <a:pt x="119127" y="96859"/>
                  </a:lnTo>
                  <a:lnTo>
                    <a:pt x="118598" y="97372"/>
                  </a:lnTo>
                  <a:lnTo>
                    <a:pt x="117724" y="98567"/>
                  </a:lnTo>
                  <a:lnTo>
                    <a:pt x="117155" y="99015"/>
                  </a:lnTo>
                  <a:lnTo>
                    <a:pt x="117043" y="99192"/>
                  </a:lnTo>
                  <a:lnTo>
                    <a:pt x="116302" y="101099"/>
                  </a:lnTo>
                  <a:lnTo>
                    <a:pt x="116334" y="101909"/>
                  </a:lnTo>
                  <a:lnTo>
                    <a:pt x="116103" y="102466"/>
                  </a:lnTo>
                  <a:lnTo>
                    <a:pt x="115817" y="103155"/>
                  </a:lnTo>
                  <a:lnTo>
                    <a:pt x="115254" y="104509"/>
                  </a:lnTo>
                  <a:lnTo>
                    <a:pt x="114860" y="105059"/>
                  </a:lnTo>
                  <a:lnTo>
                    <a:pt x="114515" y="105763"/>
                  </a:lnTo>
                  <a:lnTo>
                    <a:pt x="114530" y="105967"/>
                  </a:lnTo>
                  <a:lnTo>
                    <a:pt x="114739" y="106397"/>
                  </a:lnTo>
                  <a:lnTo>
                    <a:pt x="114540" y="106974"/>
                  </a:lnTo>
                  <a:lnTo>
                    <a:pt x="114337" y="107378"/>
                  </a:lnTo>
                  <a:lnTo>
                    <a:pt x="114148" y="107507"/>
                  </a:lnTo>
                  <a:lnTo>
                    <a:pt x="113928" y="107539"/>
                  </a:lnTo>
                  <a:lnTo>
                    <a:pt x="113687" y="107781"/>
                  </a:lnTo>
                  <a:lnTo>
                    <a:pt x="112997" y="109153"/>
                  </a:lnTo>
                  <a:lnTo>
                    <a:pt x="112975" y="109327"/>
                  </a:lnTo>
                  <a:lnTo>
                    <a:pt x="113098" y="109568"/>
                  </a:lnTo>
                  <a:lnTo>
                    <a:pt x="112929" y="109963"/>
                  </a:lnTo>
                  <a:lnTo>
                    <a:pt x="112415" y="110115"/>
                  </a:lnTo>
                  <a:lnTo>
                    <a:pt x="111784" y="110992"/>
                  </a:lnTo>
                  <a:lnTo>
                    <a:pt x="111666" y="111328"/>
                  </a:lnTo>
                  <a:lnTo>
                    <a:pt x="111731" y="111731"/>
                  </a:lnTo>
                  <a:lnTo>
                    <a:pt x="111636" y="112108"/>
                  </a:lnTo>
                  <a:lnTo>
                    <a:pt x="111215" y="112946"/>
                  </a:lnTo>
                  <a:lnTo>
                    <a:pt x="110811" y="113446"/>
                  </a:lnTo>
                  <a:lnTo>
                    <a:pt x="109984" y="113761"/>
                  </a:lnTo>
                  <a:lnTo>
                    <a:pt x="109556" y="114119"/>
                  </a:lnTo>
                  <a:lnTo>
                    <a:pt x="109466" y="114312"/>
                  </a:lnTo>
                  <a:lnTo>
                    <a:pt x="109510" y="114547"/>
                  </a:lnTo>
                  <a:lnTo>
                    <a:pt x="109433" y="114831"/>
                  </a:lnTo>
                  <a:lnTo>
                    <a:pt x="108006" y="116026"/>
                  </a:lnTo>
                  <a:lnTo>
                    <a:pt x="106443" y="117488"/>
                  </a:lnTo>
                  <a:lnTo>
                    <a:pt x="104867" y="119186"/>
                  </a:lnTo>
                  <a:lnTo>
                    <a:pt x="104526" y="119288"/>
                  </a:lnTo>
                  <a:lnTo>
                    <a:pt x="103973" y="119890"/>
                  </a:lnTo>
                  <a:lnTo>
                    <a:pt x="103776" y="120104"/>
                  </a:lnTo>
                  <a:lnTo>
                    <a:pt x="103503" y="120298"/>
                  </a:lnTo>
                  <a:lnTo>
                    <a:pt x="102890" y="120733"/>
                  </a:lnTo>
                  <a:lnTo>
                    <a:pt x="102516" y="120863"/>
                  </a:lnTo>
                  <a:lnTo>
                    <a:pt x="101487" y="121668"/>
                  </a:lnTo>
                  <a:lnTo>
                    <a:pt x="101367" y="122090"/>
                  </a:lnTo>
                  <a:lnTo>
                    <a:pt x="100671" y="122757"/>
                  </a:lnTo>
                  <a:lnTo>
                    <a:pt x="99877" y="123729"/>
                  </a:lnTo>
                  <a:lnTo>
                    <a:pt x="98633" y="125589"/>
                  </a:lnTo>
                  <a:lnTo>
                    <a:pt x="97808" y="125459"/>
                  </a:lnTo>
                  <a:lnTo>
                    <a:pt x="97305" y="126145"/>
                  </a:lnTo>
                  <a:lnTo>
                    <a:pt x="96002" y="127512"/>
                  </a:lnTo>
                  <a:lnTo>
                    <a:pt x="95732" y="127948"/>
                  </a:lnTo>
                  <a:lnTo>
                    <a:pt x="95714" y="128207"/>
                  </a:lnTo>
                  <a:lnTo>
                    <a:pt x="95924" y="128441"/>
                  </a:lnTo>
                  <a:lnTo>
                    <a:pt x="95890" y="128906"/>
                  </a:lnTo>
                  <a:lnTo>
                    <a:pt x="95519" y="129067"/>
                  </a:lnTo>
                  <a:lnTo>
                    <a:pt x="95130" y="128870"/>
                  </a:lnTo>
                  <a:lnTo>
                    <a:pt x="94361" y="129490"/>
                  </a:lnTo>
                  <a:lnTo>
                    <a:pt x="94243" y="129643"/>
                  </a:lnTo>
                  <a:lnTo>
                    <a:pt x="94169" y="130049"/>
                  </a:lnTo>
                  <a:lnTo>
                    <a:pt x="94053" y="130243"/>
                  </a:lnTo>
                  <a:lnTo>
                    <a:pt x="92757" y="131363"/>
                  </a:lnTo>
                  <a:lnTo>
                    <a:pt x="92168" y="130991"/>
                  </a:lnTo>
                  <a:lnTo>
                    <a:pt x="92061" y="130823"/>
                  </a:lnTo>
                  <a:lnTo>
                    <a:pt x="91850" y="130668"/>
                  </a:lnTo>
                  <a:lnTo>
                    <a:pt x="91218" y="131492"/>
                  </a:lnTo>
                  <a:lnTo>
                    <a:pt x="90134" y="132582"/>
                  </a:lnTo>
                  <a:lnTo>
                    <a:pt x="89260" y="133884"/>
                  </a:lnTo>
                  <a:lnTo>
                    <a:pt x="88861" y="134693"/>
                  </a:lnTo>
                  <a:lnTo>
                    <a:pt x="88856" y="135031"/>
                  </a:lnTo>
                  <a:lnTo>
                    <a:pt x="88255" y="136013"/>
                  </a:lnTo>
                  <a:lnTo>
                    <a:pt x="87595" y="136225"/>
                  </a:lnTo>
                  <a:lnTo>
                    <a:pt x="87433" y="136563"/>
                  </a:lnTo>
                  <a:lnTo>
                    <a:pt x="87369" y="137187"/>
                  </a:lnTo>
                  <a:lnTo>
                    <a:pt x="87909" y="138336"/>
                  </a:lnTo>
                  <a:lnTo>
                    <a:pt x="87601" y="138565"/>
                  </a:lnTo>
                  <a:lnTo>
                    <a:pt x="87004" y="138663"/>
                  </a:lnTo>
                  <a:lnTo>
                    <a:pt x="85933" y="139636"/>
                  </a:lnTo>
                  <a:lnTo>
                    <a:pt x="85288" y="140327"/>
                  </a:lnTo>
                  <a:lnTo>
                    <a:pt x="84871" y="140859"/>
                  </a:lnTo>
                  <a:lnTo>
                    <a:pt x="84484" y="141724"/>
                  </a:lnTo>
                  <a:lnTo>
                    <a:pt x="84401" y="142204"/>
                  </a:lnTo>
                  <a:lnTo>
                    <a:pt x="83821" y="142752"/>
                  </a:lnTo>
                  <a:lnTo>
                    <a:pt x="83047" y="143255"/>
                  </a:lnTo>
                  <a:lnTo>
                    <a:pt x="82831" y="143210"/>
                  </a:lnTo>
                  <a:lnTo>
                    <a:pt x="81692" y="145084"/>
                  </a:lnTo>
                  <a:lnTo>
                    <a:pt x="81456" y="145670"/>
                  </a:lnTo>
                  <a:lnTo>
                    <a:pt x="81422" y="146049"/>
                  </a:lnTo>
                  <a:lnTo>
                    <a:pt x="81620" y="146149"/>
                  </a:lnTo>
                  <a:lnTo>
                    <a:pt x="82639" y="147541"/>
                  </a:lnTo>
                  <a:lnTo>
                    <a:pt x="82830" y="147519"/>
                  </a:lnTo>
                  <a:lnTo>
                    <a:pt x="83183" y="147731"/>
                  </a:lnTo>
                  <a:lnTo>
                    <a:pt x="83213" y="148465"/>
                  </a:lnTo>
                  <a:lnTo>
                    <a:pt x="82957" y="148579"/>
                  </a:lnTo>
                  <a:lnTo>
                    <a:pt x="82414" y="148332"/>
                  </a:lnTo>
                  <a:lnTo>
                    <a:pt x="81680" y="148235"/>
                  </a:lnTo>
                  <a:lnTo>
                    <a:pt x="81297" y="148330"/>
                  </a:lnTo>
                  <a:lnTo>
                    <a:pt x="81096" y="148767"/>
                  </a:lnTo>
                  <a:lnTo>
                    <a:pt x="79881" y="149772"/>
                  </a:lnTo>
                  <a:lnTo>
                    <a:pt x="79168" y="149956"/>
                  </a:lnTo>
                  <a:lnTo>
                    <a:pt x="78596" y="150827"/>
                  </a:lnTo>
                  <a:lnTo>
                    <a:pt x="78711" y="151096"/>
                  </a:lnTo>
                  <a:lnTo>
                    <a:pt x="78794" y="151778"/>
                  </a:lnTo>
                  <a:lnTo>
                    <a:pt x="78557" y="151980"/>
                  </a:lnTo>
                  <a:lnTo>
                    <a:pt x="78153" y="151927"/>
                  </a:lnTo>
                  <a:lnTo>
                    <a:pt x="77937" y="151898"/>
                  </a:lnTo>
                  <a:lnTo>
                    <a:pt x="77807" y="151945"/>
                  </a:lnTo>
                  <a:lnTo>
                    <a:pt x="77114" y="154832"/>
                  </a:lnTo>
                  <a:lnTo>
                    <a:pt x="77431" y="155616"/>
                  </a:lnTo>
                  <a:lnTo>
                    <a:pt x="78504" y="156216"/>
                  </a:lnTo>
                  <a:lnTo>
                    <a:pt x="78478" y="156633"/>
                  </a:lnTo>
                  <a:lnTo>
                    <a:pt x="78368" y="156855"/>
                  </a:lnTo>
                  <a:lnTo>
                    <a:pt x="77712" y="157715"/>
                  </a:lnTo>
                  <a:lnTo>
                    <a:pt x="76901" y="158012"/>
                  </a:lnTo>
                  <a:lnTo>
                    <a:pt x="75919" y="159192"/>
                  </a:lnTo>
                  <a:lnTo>
                    <a:pt x="75529" y="159792"/>
                  </a:lnTo>
                  <a:lnTo>
                    <a:pt x="73962" y="161653"/>
                  </a:lnTo>
                  <a:lnTo>
                    <a:pt x="73056" y="162068"/>
                  </a:lnTo>
                  <a:lnTo>
                    <a:pt x="72793" y="162404"/>
                  </a:lnTo>
                  <a:lnTo>
                    <a:pt x="73295" y="163714"/>
                  </a:lnTo>
                  <a:lnTo>
                    <a:pt x="74964" y="168049"/>
                  </a:lnTo>
                  <a:lnTo>
                    <a:pt x="76131" y="169375"/>
                  </a:lnTo>
                  <a:lnTo>
                    <a:pt x="76552" y="169854"/>
                  </a:lnTo>
                  <a:lnTo>
                    <a:pt x="76846" y="169928"/>
                  </a:lnTo>
                  <a:lnTo>
                    <a:pt x="77047" y="170001"/>
                  </a:lnTo>
                  <a:lnTo>
                    <a:pt x="78193" y="170445"/>
                  </a:lnTo>
                  <a:lnTo>
                    <a:pt x="78605" y="170605"/>
                  </a:lnTo>
                  <a:lnTo>
                    <a:pt x="80153" y="171206"/>
                  </a:lnTo>
                  <a:lnTo>
                    <a:pt x="82523" y="172817"/>
                  </a:lnTo>
                  <a:lnTo>
                    <a:pt x="82212" y="173562"/>
                  </a:lnTo>
                  <a:lnTo>
                    <a:pt x="81872" y="174071"/>
                  </a:lnTo>
                  <a:lnTo>
                    <a:pt x="80026" y="176201"/>
                  </a:lnTo>
                  <a:lnTo>
                    <a:pt x="78795" y="176989"/>
                  </a:lnTo>
                  <a:lnTo>
                    <a:pt x="77612" y="178066"/>
                  </a:lnTo>
                  <a:lnTo>
                    <a:pt x="77011" y="178411"/>
                  </a:lnTo>
                  <a:lnTo>
                    <a:pt x="76520" y="178614"/>
                  </a:lnTo>
                  <a:lnTo>
                    <a:pt x="76133" y="178773"/>
                  </a:lnTo>
                  <a:lnTo>
                    <a:pt x="75732" y="179009"/>
                  </a:lnTo>
                  <a:lnTo>
                    <a:pt x="75356" y="179230"/>
                  </a:lnTo>
                  <a:lnTo>
                    <a:pt x="74566" y="179695"/>
                  </a:lnTo>
                  <a:lnTo>
                    <a:pt x="72955" y="180787"/>
                  </a:lnTo>
                  <a:lnTo>
                    <a:pt x="70752" y="181977"/>
                  </a:lnTo>
                  <a:lnTo>
                    <a:pt x="68636" y="183186"/>
                  </a:lnTo>
                  <a:lnTo>
                    <a:pt x="70688" y="186078"/>
                  </a:lnTo>
                  <a:lnTo>
                    <a:pt x="70420" y="186423"/>
                  </a:lnTo>
                  <a:lnTo>
                    <a:pt x="69542" y="186862"/>
                  </a:lnTo>
                  <a:lnTo>
                    <a:pt x="69136" y="186922"/>
                  </a:lnTo>
                  <a:lnTo>
                    <a:pt x="68734" y="187090"/>
                  </a:lnTo>
                  <a:lnTo>
                    <a:pt x="68369" y="187704"/>
                  </a:lnTo>
                  <a:lnTo>
                    <a:pt x="71083" y="189146"/>
                  </a:lnTo>
                  <a:lnTo>
                    <a:pt x="73375" y="187662"/>
                  </a:lnTo>
                  <a:lnTo>
                    <a:pt x="74574" y="188148"/>
                  </a:lnTo>
                  <a:lnTo>
                    <a:pt x="72320" y="192254"/>
                  </a:lnTo>
                  <a:lnTo>
                    <a:pt x="71085" y="193131"/>
                  </a:lnTo>
                  <a:lnTo>
                    <a:pt x="70376" y="193446"/>
                  </a:lnTo>
                  <a:lnTo>
                    <a:pt x="69622" y="193782"/>
                  </a:lnTo>
                  <a:lnTo>
                    <a:pt x="68784" y="194352"/>
                  </a:lnTo>
                  <a:lnTo>
                    <a:pt x="68145" y="194617"/>
                  </a:lnTo>
                  <a:lnTo>
                    <a:pt x="66623" y="194877"/>
                  </a:lnTo>
                  <a:lnTo>
                    <a:pt x="63639" y="196059"/>
                  </a:lnTo>
                  <a:lnTo>
                    <a:pt x="64114" y="196853"/>
                  </a:lnTo>
                  <a:lnTo>
                    <a:pt x="63301" y="197406"/>
                  </a:lnTo>
                  <a:lnTo>
                    <a:pt x="62977" y="197818"/>
                  </a:lnTo>
                  <a:lnTo>
                    <a:pt x="62154" y="198255"/>
                  </a:lnTo>
                  <a:lnTo>
                    <a:pt x="61607" y="198420"/>
                  </a:lnTo>
                  <a:lnTo>
                    <a:pt x="59361" y="199730"/>
                  </a:lnTo>
                  <a:lnTo>
                    <a:pt x="58981" y="200054"/>
                  </a:lnTo>
                  <a:lnTo>
                    <a:pt x="56024" y="201753"/>
                  </a:lnTo>
                  <a:lnTo>
                    <a:pt x="53775" y="203664"/>
                  </a:lnTo>
                  <a:lnTo>
                    <a:pt x="52695" y="204329"/>
                  </a:lnTo>
                  <a:lnTo>
                    <a:pt x="51925" y="204617"/>
                  </a:lnTo>
                  <a:lnTo>
                    <a:pt x="50953" y="205613"/>
                  </a:lnTo>
                  <a:lnTo>
                    <a:pt x="49532" y="206113"/>
                  </a:lnTo>
                  <a:lnTo>
                    <a:pt x="47063" y="204161"/>
                  </a:lnTo>
                  <a:lnTo>
                    <a:pt x="46750" y="202582"/>
                  </a:lnTo>
                  <a:lnTo>
                    <a:pt x="47307" y="200472"/>
                  </a:lnTo>
                  <a:lnTo>
                    <a:pt x="44923" y="196581"/>
                  </a:lnTo>
                  <a:lnTo>
                    <a:pt x="44662" y="196943"/>
                  </a:lnTo>
                  <a:lnTo>
                    <a:pt x="44438" y="197086"/>
                  </a:lnTo>
                  <a:lnTo>
                    <a:pt x="43358" y="197356"/>
                  </a:lnTo>
                  <a:lnTo>
                    <a:pt x="42727" y="197281"/>
                  </a:lnTo>
                  <a:lnTo>
                    <a:pt x="42207" y="197321"/>
                  </a:lnTo>
                  <a:lnTo>
                    <a:pt x="42067" y="197437"/>
                  </a:lnTo>
                  <a:lnTo>
                    <a:pt x="41247" y="197743"/>
                  </a:lnTo>
                  <a:lnTo>
                    <a:pt x="40593" y="197716"/>
                  </a:lnTo>
                  <a:lnTo>
                    <a:pt x="39661" y="197900"/>
                  </a:lnTo>
                  <a:lnTo>
                    <a:pt x="38443" y="198516"/>
                  </a:lnTo>
                  <a:lnTo>
                    <a:pt x="37814" y="199036"/>
                  </a:lnTo>
                  <a:lnTo>
                    <a:pt x="35282" y="200650"/>
                  </a:lnTo>
                  <a:lnTo>
                    <a:pt x="34714" y="201196"/>
                  </a:lnTo>
                  <a:lnTo>
                    <a:pt x="34567" y="201498"/>
                  </a:lnTo>
                  <a:lnTo>
                    <a:pt x="33424" y="202355"/>
                  </a:lnTo>
                  <a:lnTo>
                    <a:pt x="31275" y="203450"/>
                  </a:lnTo>
                  <a:lnTo>
                    <a:pt x="30587" y="204015"/>
                  </a:lnTo>
                  <a:lnTo>
                    <a:pt x="30516" y="204448"/>
                  </a:lnTo>
                  <a:lnTo>
                    <a:pt x="30037" y="204444"/>
                  </a:lnTo>
                  <a:lnTo>
                    <a:pt x="29260" y="204640"/>
                  </a:lnTo>
                  <a:lnTo>
                    <a:pt x="28945" y="204828"/>
                  </a:lnTo>
                  <a:lnTo>
                    <a:pt x="28611" y="205088"/>
                  </a:lnTo>
                  <a:lnTo>
                    <a:pt x="28588" y="205221"/>
                  </a:lnTo>
                  <a:lnTo>
                    <a:pt x="28667" y="205397"/>
                  </a:lnTo>
                  <a:lnTo>
                    <a:pt x="27509" y="206263"/>
                  </a:lnTo>
                  <a:lnTo>
                    <a:pt x="26512" y="206691"/>
                  </a:lnTo>
                  <a:lnTo>
                    <a:pt x="26111" y="207005"/>
                  </a:lnTo>
                  <a:lnTo>
                    <a:pt x="25038" y="207553"/>
                  </a:lnTo>
                  <a:lnTo>
                    <a:pt x="22500" y="209112"/>
                  </a:lnTo>
                  <a:lnTo>
                    <a:pt x="21577" y="209581"/>
                  </a:lnTo>
                  <a:lnTo>
                    <a:pt x="20248" y="210463"/>
                  </a:lnTo>
                  <a:lnTo>
                    <a:pt x="19829" y="210741"/>
                  </a:lnTo>
                  <a:lnTo>
                    <a:pt x="19316" y="210986"/>
                  </a:lnTo>
                  <a:lnTo>
                    <a:pt x="18938" y="211167"/>
                  </a:lnTo>
                  <a:lnTo>
                    <a:pt x="18499" y="211377"/>
                  </a:lnTo>
                  <a:lnTo>
                    <a:pt x="17448" y="211775"/>
                  </a:lnTo>
                  <a:lnTo>
                    <a:pt x="16413" y="212353"/>
                  </a:lnTo>
                  <a:lnTo>
                    <a:pt x="15578" y="212704"/>
                  </a:lnTo>
                  <a:lnTo>
                    <a:pt x="14608" y="213101"/>
                  </a:lnTo>
                  <a:lnTo>
                    <a:pt x="14195" y="213111"/>
                  </a:lnTo>
                  <a:lnTo>
                    <a:pt x="12749" y="213951"/>
                  </a:lnTo>
                  <a:lnTo>
                    <a:pt x="11429" y="214361"/>
                  </a:lnTo>
                  <a:lnTo>
                    <a:pt x="10564" y="212447"/>
                  </a:lnTo>
                  <a:lnTo>
                    <a:pt x="10054" y="211881"/>
                  </a:lnTo>
                  <a:lnTo>
                    <a:pt x="9848" y="211652"/>
                  </a:lnTo>
                  <a:lnTo>
                    <a:pt x="9707" y="211387"/>
                  </a:lnTo>
                  <a:lnTo>
                    <a:pt x="9715" y="211038"/>
                  </a:lnTo>
                  <a:lnTo>
                    <a:pt x="9603" y="210746"/>
                  </a:lnTo>
                  <a:lnTo>
                    <a:pt x="8809" y="210570"/>
                  </a:lnTo>
                  <a:lnTo>
                    <a:pt x="8292" y="210560"/>
                  </a:lnTo>
                  <a:lnTo>
                    <a:pt x="7702" y="210548"/>
                  </a:lnTo>
                  <a:lnTo>
                    <a:pt x="7498" y="210559"/>
                  </a:lnTo>
                  <a:lnTo>
                    <a:pt x="6762" y="210179"/>
                  </a:lnTo>
                  <a:lnTo>
                    <a:pt x="6632" y="209646"/>
                  </a:lnTo>
                  <a:lnTo>
                    <a:pt x="6732" y="209196"/>
                  </a:lnTo>
                  <a:lnTo>
                    <a:pt x="6420" y="208846"/>
                  </a:lnTo>
                  <a:lnTo>
                    <a:pt x="6049" y="208644"/>
                  </a:lnTo>
                  <a:lnTo>
                    <a:pt x="4921" y="207682"/>
                  </a:lnTo>
                  <a:lnTo>
                    <a:pt x="2837" y="205904"/>
                  </a:lnTo>
                  <a:lnTo>
                    <a:pt x="2677" y="205692"/>
                  </a:lnTo>
                  <a:lnTo>
                    <a:pt x="2160" y="205641"/>
                  </a:lnTo>
                  <a:lnTo>
                    <a:pt x="1831" y="206034"/>
                  </a:lnTo>
                  <a:lnTo>
                    <a:pt x="1558" y="206060"/>
                  </a:lnTo>
                  <a:lnTo>
                    <a:pt x="997" y="205626"/>
                  </a:lnTo>
                  <a:lnTo>
                    <a:pt x="672" y="205490"/>
                  </a:lnTo>
                  <a:lnTo>
                    <a:pt x="176" y="205465"/>
                  </a:lnTo>
                  <a:lnTo>
                    <a:pt x="0" y="205284"/>
                  </a:lnTo>
                  <a:lnTo>
                    <a:pt x="71" y="205140"/>
                  </a:lnTo>
                  <a:lnTo>
                    <a:pt x="947" y="203380"/>
                  </a:lnTo>
                  <a:lnTo>
                    <a:pt x="1303" y="202666"/>
                  </a:lnTo>
                  <a:lnTo>
                    <a:pt x="3055" y="199205"/>
                  </a:lnTo>
                  <a:lnTo>
                    <a:pt x="2281" y="199238"/>
                  </a:lnTo>
                  <a:lnTo>
                    <a:pt x="2047" y="198851"/>
                  </a:lnTo>
                  <a:lnTo>
                    <a:pt x="551" y="198337"/>
                  </a:lnTo>
                  <a:lnTo>
                    <a:pt x="462" y="198006"/>
                  </a:lnTo>
                  <a:lnTo>
                    <a:pt x="774" y="196866"/>
                  </a:lnTo>
                  <a:lnTo>
                    <a:pt x="2124" y="196009"/>
                  </a:lnTo>
                  <a:lnTo>
                    <a:pt x="2875" y="195744"/>
                  </a:lnTo>
                  <a:lnTo>
                    <a:pt x="5498" y="193325"/>
                  </a:lnTo>
                  <a:lnTo>
                    <a:pt x="6391" y="192393"/>
                  </a:lnTo>
                  <a:lnTo>
                    <a:pt x="6439" y="192226"/>
                  </a:lnTo>
                  <a:lnTo>
                    <a:pt x="6350" y="191675"/>
                  </a:lnTo>
                  <a:lnTo>
                    <a:pt x="5647" y="191161"/>
                  </a:lnTo>
                  <a:lnTo>
                    <a:pt x="5665" y="190159"/>
                  </a:lnTo>
                  <a:lnTo>
                    <a:pt x="5892" y="189928"/>
                  </a:lnTo>
                  <a:lnTo>
                    <a:pt x="5989" y="189705"/>
                  </a:lnTo>
                  <a:lnTo>
                    <a:pt x="5405" y="188524"/>
                  </a:lnTo>
                  <a:lnTo>
                    <a:pt x="4660" y="187441"/>
                  </a:lnTo>
                  <a:lnTo>
                    <a:pt x="4020" y="187061"/>
                  </a:lnTo>
                  <a:lnTo>
                    <a:pt x="4087" y="187281"/>
                  </a:lnTo>
                  <a:lnTo>
                    <a:pt x="3387" y="187471"/>
                  </a:lnTo>
                  <a:lnTo>
                    <a:pt x="2888" y="187199"/>
                  </a:lnTo>
                  <a:lnTo>
                    <a:pt x="2597" y="186748"/>
                  </a:lnTo>
                  <a:lnTo>
                    <a:pt x="2310" y="185720"/>
                  </a:lnTo>
                  <a:lnTo>
                    <a:pt x="2325" y="185251"/>
                  </a:lnTo>
                  <a:lnTo>
                    <a:pt x="2239" y="184737"/>
                  </a:lnTo>
                  <a:lnTo>
                    <a:pt x="1573" y="183892"/>
                  </a:lnTo>
                  <a:lnTo>
                    <a:pt x="1625" y="183673"/>
                  </a:lnTo>
                  <a:lnTo>
                    <a:pt x="1811" y="183456"/>
                  </a:lnTo>
                  <a:lnTo>
                    <a:pt x="2112" y="183501"/>
                  </a:lnTo>
                  <a:lnTo>
                    <a:pt x="2503" y="183426"/>
                  </a:lnTo>
                  <a:lnTo>
                    <a:pt x="2444" y="183013"/>
                  </a:lnTo>
                  <a:lnTo>
                    <a:pt x="2246" y="182682"/>
                  </a:lnTo>
                  <a:lnTo>
                    <a:pt x="1326" y="181673"/>
                  </a:lnTo>
                  <a:lnTo>
                    <a:pt x="380" y="181442"/>
                  </a:lnTo>
                  <a:lnTo>
                    <a:pt x="395" y="181100"/>
                  </a:lnTo>
                  <a:lnTo>
                    <a:pt x="487" y="180809"/>
                  </a:lnTo>
                  <a:lnTo>
                    <a:pt x="1076" y="180127"/>
                  </a:lnTo>
                  <a:lnTo>
                    <a:pt x="900" y="178690"/>
                  </a:lnTo>
                  <a:lnTo>
                    <a:pt x="721" y="178295"/>
                  </a:lnTo>
                  <a:lnTo>
                    <a:pt x="721" y="178143"/>
                  </a:lnTo>
                  <a:lnTo>
                    <a:pt x="784" y="177860"/>
                  </a:lnTo>
                  <a:lnTo>
                    <a:pt x="970" y="177621"/>
                  </a:lnTo>
                  <a:lnTo>
                    <a:pt x="1671" y="177003"/>
                  </a:lnTo>
                  <a:lnTo>
                    <a:pt x="2524" y="177423"/>
                  </a:lnTo>
                  <a:lnTo>
                    <a:pt x="4014" y="177255"/>
                  </a:lnTo>
                  <a:lnTo>
                    <a:pt x="4502" y="177080"/>
                  </a:lnTo>
                  <a:lnTo>
                    <a:pt x="4629" y="176846"/>
                  </a:lnTo>
                  <a:lnTo>
                    <a:pt x="5169" y="176559"/>
                  </a:lnTo>
                  <a:lnTo>
                    <a:pt x="5389" y="176652"/>
                  </a:lnTo>
                  <a:lnTo>
                    <a:pt x="5542" y="176875"/>
                  </a:lnTo>
                  <a:lnTo>
                    <a:pt x="6149" y="177009"/>
                  </a:lnTo>
                  <a:lnTo>
                    <a:pt x="6894" y="176641"/>
                  </a:lnTo>
                  <a:lnTo>
                    <a:pt x="7020" y="176356"/>
                  </a:lnTo>
                  <a:lnTo>
                    <a:pt x="7438" y="176659"/>
                  </a:lnTo>
                  <a:lnTo>
                    <a:pt x="8030" y="176835"/>
                  </a:lnTo>
                  <a:lnTo>
                    <a:pt x="8477" y="176879"/>
                  </a:lnTo>
                  <a:lnTo>
                    <a:pt x="8876" y="176823"/>
                  </a:lnTo>
                  <a:lnTo>
                    <a:pt x="9074" y="176671"/>
                  </a:lnTo>
                  <a:lnTo>
                    <a:pt x="9159" y="176511"/>
                  </a:lnTo>
                  <a:lnTo>
                    <a:pt x="9309" y="176150"/>
                  </a:lnTo>
                  <a:lnTo>
                    <a:pt x="9357" y="175747"/>
                  </a:lnTo>
                  <a:lnTo>
                    <a:pt x="9499" y="175539"/>
                  </a:lnTo>
                  <a:lnTo>
                    <a:pt x="10762" y="174709"/>
                  </a:lnTo>
                  <a:lnTo>
                    <a:pt x="11731" y="175030"/>
                  </a:lnTo>
                  <a:lnTo>
                    <a:pt x="12074" y="175261"/>
                  </a:lnTo>
                  <a:lnTo>
                    <a:pt x="12312" y="175335"/>
                  </a:lnTo>
                  <a:lnTo>
                    <a:pt x="12573" y="175283"/>
                  </a:lnTo>
                  <a:lnTo>
                    <a:pt x="12607" y="175082"/>
                  </a:lnTo>
                  <a:lnTo>
                    <a:pt x="12268" y="174523"/>
                  </a:lnTo>
                  <a:lnTo>
                    <a:pt x="11982" y="172826"/>
                  </a:lnTo>
                  <a:lnTo>
                    <a:pt x="12135" y="172372"/>
                  </a:lnTo>
                  <a:lnTo>
                    <a:pt x="12261" y="172238"/>
                  </a:lnTo>
                  <a:lnTo>
                    <a:pt x="12992" y="171854"/>
                  </a:lnTo>
                  <a:lnTo>
                    <a:pt x="12310" y="171042"/>
                  </a:lnTo>
                  <a:lnTo>
                    <a:pt x="11886" y="169545"/>
                  </a:lnTo>
                  <a:lnTo>
                    <a:pt x="12159" y="169311"/>
                  </a:lnTo>
                  <a:lnTo>
                    <a:pt x="12766" y="169054"/>
                  </a:lnTo>
                  <a:lnTo>
                    <a:pt x="13820" y="169285"/>
                  </a:lnTo>
                  <a:lnTo>
                    <a:pt x="13916" y="169124"/>
                  </a:lnTo>
                  <a:lnTo>
                    <a:pt x="13384" y="168944"/>
                  </a:lnTo>
                  <a:lnTo>
                    <a:pt x="12536" y="169036"/>
                  </a:lnTo>
                  <a:lnTo>
                    <a:pt x="12312" y="168756"/>
                  </a:lnTo>
                  <a:lnTo>
                    <a:pt x="12096" y="168189"/>
                  </a:lnTo>
                  <a:lnTo>
                    <a:pt x="12159" y="167944"/>
                  </a:lnTo>
                  <a:lnTo>
                    <a:pt x="12349" y="167694"/>
                  </a:lnTo>
                  <a:lnTo>
                    <a:pt x="13028" y="167199"/>
                  </a:lnTo>
                  <a:lnTo>
                    <a:pt x="13316" y="166887"/>
                  </a:lnTo>
                  <a:lnTo>
                    <a:pt x="13383" y="166567"/>
                  </a:lnTo>
                  <a:lnTo>
                    <a:pt x="13245" y="165937"/>
                  </a:lnTo>
                  <a:lnTo>
                    <a:pt x="12693" y="165780"/>
                  </a:lnTo>
                  <a:lnTo>
                    <a:pt x="12153" y="164473"/>
                  </a:lnTo>
                  <a:lnTo>
                    <a:pt x="12128" y="163661"/>
                  </a:lnTo>
                  <a:lnTo>
                    <a:pt x="12565" y="162548"/>
                  </a:lnTo>
                  <a:lnTo>
                    <a:pt x="12271" y="161032"/>
                  </a:lnTo>
                  <a:lnTo>
                    <a:pt x="11697" y="159877"/>
                  </a:lnTo>
                  <a:lnTo>
                    <a:pt x="10731" y="159259"/>
                  </a:lnTo>
                  <a:lnTo>
                    <a:pt x="10596" y="159318"/>
                  </a:lnTo>
                  <a:lnTo>
                    <a:pt x="10477" y="159546"/>
                  </a:lnTo>
                  <a:lnTo>
                    <a:pt x="10141" y="159765"/>
                  </a:lnTo>
                  <a:lnTo>
                    <a:pt x="9637" y="159832"/>
                  </a:lnTo>
                  <a:lnTo>
                    <a:pt x="9163" y="159750"/>
                  </a:lnTo>
                  <a:lnTo>
                    <a:pt x="9638" y="158881"/>
                  </a:lnTo>
                  <a:lnTo>
                    <a:pt x="9961" y="158884"/>
                  </a:lnTo>
                  <a:lnTo>
                    <a:pt x="10045" y="158752"/>
                  </a:lnTo>
                  <a:lnTo>
                    <a:pt x="9869" y="158203"/>
                  </a:lnTo>
                  <a:lnTo>
                    <a:pt x="9445" y="157795"/>
                  </a:lnTo>
                  <a:lnTo>
                    <a:pt x="9463" y="157106"/>
                  </a:lnTo>
                  <a:lnTo>
                    <a:pt x="9941" y="156588"/>
                  </a:lnTo>
                  <a:lnTo>
                    <a:pt x="10116" y="156168"/>
                  </a:lnTo>
                  <a:lnTo>
                    <a:pt x="9945" y="155281"/>
                  </a:lnTo>
                  <a:lnTo>
                    <a:pt x="10179" y="155222"/>
                  </a:lnTo>
                  <a:lnTo>
                    <a:pt x="10053" y="154777"/>
                  </a:lnTo>
                  <a:lnTo>
                    <a:pt x="10126" y="154643"/>
                  </a:lnTo>
                  <a:lnTo>
                    <a:pt x="10928" y="153990"/>
                  </a:lnTo>
                  <a:lnTo>
                    <a:pt x="12130" y="153630"/>
                  </a:lnTo>
                  <a:lnTo>
                    <a:pt x="13103" y="152915"/>
                  </a:lnTo>
                  <a:lnTo>
                    <a:pt x="13406" y="152305"/>
                  </a:lnTo>
                  <a:lnTo>
                    <a:pt x="13514" y="152093"/>
                  </a:lnTo>
                  <a:lnTo>
                    <a:pt x="13841" y="152351"/>
                  </a:lnTo>
                  <a:lnTo>
                    <a:pt x="14054" y="152419"/>
                  </a:lnTo>
                  <a:lnTo>
                    <a:pt x="14584" y="152323"/>
                  </a:lnTo>
                  <a:lnTo>
                    <a:pt x="14994" y="151747"/>
                  </a:lnTo>
                  <a:lnTo>
                    <a:pt x="15627" y="151331"/>
                  </a:lnTo>
                  <a:lnTo>
                    <a:pt x="15965" y="151322"/>
                  </a:lnTo>
                  <a:lnTo>
                    <a:pt x="16279" y="151171"/>
                  </a:lnTo>
                  <a:lnTo>
                    <a:pt x="16395" y="150992"/>
                  </a:lnTo>
                  <a:lnTo>
                    <a:pt x="16531" y="150370"/>
                  </a:lnTo>
                  <a:lnTo>
                    <a:pt x="17617" y="149450"/>
                  </a:lnTo>
                  <a:lnTo>
                    <a:pt x="17696" y="149093"/>
                  </a:lnTo>
                  <a:lnTo>
                    <a:pt x="17233" y="149018"/>
                  </a:lnTo>
                  <a:lnTo>
                    <a:pt x="16881" y="148847"/>
                  </a:lnTo>
                  <a:lnTo>
                    <a:pt x="16750" y="148456"/>
                  </a:lnTo>
                  <a:lnTo>
                    <a:pt x="16859" y="148061"/>
                  </a:lnTo>
                  <a:lnTo>
                    <a:pt x="16593" y="147477"/>
                  </a:lnTo>
                  <a:lnTo>
                    <a:pt x="15973" y="146799"/>
                  </a:lnTo>
                  <a:lnTo>
                    <a:pt x="16073" y="145846"/>
                  </a:lnTo>
                  <a:lnTo>
                    <a:pt x="16252" y="145570"/>
                  </a:lnTo>
                  <a:lnTo>
                    <a:pt x="16682" y="145440"/>
                  </a:lnTo>
                  <a:lnTo>
                    <a:pt x="17201" y="145492"/>
                  </a:lnTo>
                  <a:lnTo>
                    <a:pt x="17735" y="145868"/>
                  </a:lnTo>
                  <a:lnTo>
                    <a:pt x="18453" y="145968"/>
                  </a:lnTo>
                  <a:lnTo>
                    <a:pt x="18901" y="146433"/>
                  </a:lnTo>
                  <a:lnTo>
                    <a:pt x="19226" y="146515"/>
                  </a:lnTo>
                  <a:lnTo>
                    <a:pt x="19525" y="145923"/>
                  </a:lnTo>
                  <a:lnTo>
                    <a:pt x="19575" y="145488"/>
                  </a:lnTo>
                  <a:lnTo>
                    <a:pt x="17071" y="142836"/>
                  </a:lnTo>
                  <a:lnTo>
                    <a:pt x="16336" y="141552"/>
                  </a:lnTo>
                  <a:lnTo>
                    <a:pt x="13847" y="138970"/>
                  </a:lnTo>
                  <a:lnTo>
                    <a:pt x="13279" y="138531"/>
                  </a:lnTo>
                  <a:lnTo>
                    <a:pt x="14499" y="138403"/>
                  </a:lnTo>
                  <a:lnTo>
                    <a:pt x="15475" y="139165"/>
                  </a:lnTo>
                  <a:lnTo>
                    <a:pt x="16242" y="140305"/>
                  </a:lnTo>
                  <a:lnTo>
                    <a:pt x="16414" y="140391"/>
                  </a:lnTo>
                  <a:lnTo>
                    <a:pt x="16785" y="140368"/>
                  </a:lnTo>
                  <a:lnTo>
                    <a:pt x="16963" y="139776"/>
                  </a:lnTo>
                  <a:lnTo>
                    <a:pt x="16773" y="139433"/>
                  </a:lnTo>
                  <a:lnTo>
                    <a:pt x="16795" y="139113"/>
                  </a:lnTo>
                  <a:lnTo>
                    <a:pt x="16981" y="138912"/>
                  </a:lnTo>
                  <a:lnTo>
                    <a:pt x="17153" y="138860"/>
                  </a:lnTo>
                  <a:lnTo>
                    <a:pt x="17624" y="138919"/>
                  </a:lnTo>
                  <a:lnTo>
                    <a:pt x="18065" y="138554"/>
                  </a:lnTo>
                  <a:lnTo>
                    <a:pt x="18585" y="137608"/>
                  </a:lnTo>
                  <a:lnTo>
                    <a:pt x="18857" y="136684"/>
                  </a:lnTo>
                  <a:lnTo>
                    <a:pt x="18797" y="135556"/>
                  </a:lnTo>
                  <a:lnTo>
                    <a:pt x="18621" y="135459"/>
                  </a:lnTo>
                  <a:lnTo>
                    <a:pt x="18505" y="135210"/>
                  </a:lnTo>
                  <a:lnTo>
                    <a:pt x="18587" y="134368"/>
                  </a:lnTo>
                  <a:lnTo>
                    <a:pt x="19331" y="132469"/>
                  </a:lnTo>
                  <a:lnTo>
                    <a:pt x="19476" y="129888"/>
                  </a:lnTo>
                  <a:lnTo>
                    <a:pt x="19895" y="129422"/>
                  </a:lnTo>
                  <a:lnTo>
                    <a:pt x="21305" y="128015"/>
                  </a:lnTo>
                  <a:lnTo>
                    <a:pt x="22996" y="127355"/>
                  </a:lnTo>
                  <a:lnTo>
                    <a:pt x="23422" y="126957"/>
                  </a:lnTo>
                  <a:lnTo>
                    <a:pt x="23881" y="126257"/>
                  </a:lnTo>
                  <a:lnTo>
                    <a:pt x="24043" y="125676"/>
                  </a:lnTo>
                  <a:lnTo>
                    <a:pt x="24230" y="125710"/>
                  </a:lnTo>
                  <a:lnTo>
                    <a:pt x="24391" y="125591"/>
                  </a:lnTo>
                  <a:lnTo>
                    <a:pt x="24605" y="125259"/>
                  </a:lnTo>
                  <a:lnTo>
                    <a:pt x="24653" y="124697"/>
                  </a:lnTo>
                  <a:lnTo>
                    <a:pt x="24586" y="123665"/>
                  </a:lnTo>
                  <a:lnTo>
                    <a:pt x="24586" y="123416"/>
                  </a:lnTo>
                  <a:lnTo>
                    <a:pt x="24744" y="123088"/>
                  </a:lnTo>
                  <a:lnTo>
                    <a:pt x="24605" y="122638"/>
                  </a:lnTo>
                  <a:lnTo>
                    <a:pt x="24347" y="122150"/>
                  </a:lnTo>
                  <a:lnTo>
                    <a:pt x="24070" y="122094"/>
                  </a:lnTo>
                  <a:lnTo>
                    <a:pt x="23666" y="122213"/>
                  </a:lnTo>
                  <a:lnTo>
                    <a:pt x="23224" y="121963"/>
                  </a:lnTo>
                  <a:lnTo>
                    <a:pt x="23262" y="121576"/>
                  </a:lnTo>
                  <a:lnTo>
                    <a:pt x="23505" y="121543"/>
                  </a:lnTo>
                  <a:lnTo>
                    <a:pt x="23954" y="121502"/>
                  </a:lnTo>
                  <a:lnTo>
                    <a:pt x="24680" y="121349"/>
                  </a:lnTo>
                  <a:lnTo>
                    <a:pt x="25369" y="120672"/>
                  </a:lnTo>
                  <a:lnTo>
                    <a:pt x="25758" y="120854"/>
                  </a:lnTo>
                  <a:lnTo>
                    <a:pt x="26050" y="120731"/>
                  </a:lnTo>
                  <a:lnTo>
                    <a:pt x="26200" y="120552"/>
                  </a:lnTo>
                  <a:lnTo>
                    <a:pt x="26058" y="120042"/>
                  </a:lnTo>
                  <a:lnTo>
                    <a:pt x="26186" y="119302"/>
                  </a:lnTo>
                  <a:lnTo>
                    <a:pt x="26751" y="118721"/>
                  </a:lnTo>
                  <a:lnTo>
                    <a:pt x="28004" y="116461"/>
                  </a:lnTo>
                  <a:lnTo>
                    <a:pt x="28324" y="116845"/>
                  </a:lnTo>
                  <a:lnTo>
                    <a:pt x="27785" y="117321"/>
                  </a:lnTo>
                  <a:lnTo>
                    <a:pt x="27863" y="117597"/>
                  </a:lnTo>
                  <a:lnTo>
                    <a:pt x="28272" y="117683"/>
                  </a:lnTo>
                  <a:lnTo>
                    <a:pt x="28635" y="117519"/>
                  </a:lnTo>
                  <a:lnTo>
                    <a:pt x="29473" y="117411"/>
                  </a:lnTo>
                  <a:lnTo>
                    <a:pt x="29945" y="117576"/>
                  </a:lnTo>
                  <a:lnTo>
                    <a:pt x="30289" y="117941"/>
                  </a:lnTo>
                  <a:lnTo>
                    <a:pt x="30477" y="118272"/>
                  </a:lnTo>
                  <a:lnTo>
                    <a:pt x="30526" y="118786"/>
                  </a:lnTo>
                  <a:lnTo>
                    <a:pt x="30608" y="118964"/>
                  </a:lnTo>
                  <a:lnTo>
                    <a:pt x="31162" y="118957"/>
                  </a:lnTo>
                  <a:lnTo>
                    <a:pt x="31207" y="118685"/>
                  </a:lnTo>
                  <a:lnTo>
                    <a:pt x="31843" y="118431"/>
                  </a:lnTo>
                  <a:lnTo>
                    <a:pt x="31993" y="118736"/>
                  </a:lnTo>
                  <a:lnTo>
                    <a:pt x="32019" y="118949"/>
                  </a:lnTo>
                  <a:lnTo>
                    <a:pt x="32357" y="119503"/>
                  </a:lnTo>
                  <a:lnTo>
                    <a:pt x="32596" y="119756"/>
                  </a:lnTo>
                  <a:lnTo>
                    <a:pt x="32885" y="119820"/>
                  </a:lnTo>
                  <a:lnTo>
                    <a:pt x="33435" y="119789"/>
                  </a:lnTo>
                  <a:lnTo>
                    <a:pt x="33974" y="119551"/>
                  </a:lnTo>
                  <a:lnTo>
                    <a:pt x="34273" y="119834"/>
                  </a:lnTo>
                  <a:lnTo>
                    <a:pt x="35431" y="121658"/>
                  </a:lnTo>
                  <a:lnTo>
                    <a:pt x="35318" y="121934"/>
                  </a:lnTo>
                  <a:lnTo>
                    <a:pt x="35412" y="122265"/>
                  </a:lnTo>
                  <a:lnTo>
                    <a:pt x="35648" y="122090"/>
                  </a:lnTo>
                  <a:lnTo>
                    <a:pt x="35786" y="122217"/>
                  </a:lnTo>
                  <a:lnTo>
                    <a:pt x="35981" y="122243"/>
                  </a:lnTo>
                  <a:lnTo>
                    <a:pt x="36830" y="121907"/>
                  </a:lnTo>
                  <a:lnTo>
                    <a:pt x="37074" y="121271"/>
                  </a:lnTo>
                  <a:lnTo>
                    <a:pt x="37123" y="121431"/>
                  </a:lnTo>
                  <a:lnTo>
                    <a:pt x="37370" y="121521"/>
                  </a:lnTo>
                  <a:lnTo>
                    <a:pt x="37405" y="121066"/>
                  </a:lnTo>
                  <a:lnTo>
                    <a:pt x="37628" y="120615"/>
                  </a:lnTo>
                  <a:lnTo>
                    <a:pt x="38047" y="120209"/>
                  </a:lnTo>
                  <a:lnTo>
                    <a:pt x="38458" y="119930"/>
                  </a:lnTo>
                  <a:lnTo>
                    <a:pt x="38623" y="119509"/>
                  </a:lnTo>
                  <a:lnTo>
                    <a:pt x="38616" y="119092"/>
                  </a:lnTo>
                  <a:lnTo>
                    <a:pt x="37680" y="118843"/>
                  </a:lnTo>
                  <a:lnTo>
                    <a:pt x="37298" y="118526"/>
                  </a:lnTo>
                  <a:lnTo>
                    <a:pt x="37114" y="117897"/>
                  </a:lnTo>
                  <a:lnTo>
                    <a:pt x="37126" y="117342"/>
                  </a:lnTo>
                  <a:lnTo>
                    <a:pt x="37212" y="117096"/>
                  </a:lnTo>
                  <a:lnTo>
                    <a:pt x="37242" y="116597"/>
                  </a:lnTo>
                  <a:lnTo>
                    <a:pt x="37095" y="115719"/>
                  </a:lnTo>
                  <a:lnTo>
                    <a:pt x="36680" y="114635"/>
                  </a:lnTo>
                  <a:lnTo>
                    <a:pt x="36406" y="114199"/>
                  </a:lnTo>
                  <a:lnTo>
                    <a:pt x="36148" y="113127"/>
                  </a:lnTo>
                  <a:lnTo>
                    <a:pt x="36387" y="112874"/>
                  </a:lnTo>
                  <a:lnTo>
                    <a:pt x="36736" y="112721"/>
                  </a:lnTo>
                  <a:lnTo>
                    <a:pt x="37870" y="112844"/>
                  </a:lnTo>
                  <a:lnTo>
                    <a:pt x="38178" y="112687"/>
                  </a:lnTo>
                  <a:lnTo>
                    <a:pt x="39279" y="112985"/>
                  </a:lnTo>
                  <a:lnTo>
                    <a:pt x="39620" y="112937"/>
                  </a:lnTo>
                  <a:lnTo>
                    <a:pt x="40028" y="112725"/>
                  </a:lnTo>
                  <a:lnTo>
                    <a:pt x="40496" y="112250"/>
                  </a:lnTo>
                  <a:lnTo>
                    <a:pt x="40653" y="111801"/>
                  </a:lnTo>
                  <a:lnTo>
                    <a:pt x="41215" y="111544"/>
                  </a:lnTo>
                  <a:lnTo>
                    <a:pt x="41620" y="111484"/>
                  </a:lnTo>
                  <a:lnTo>
                    <a:pt x="41777" y="111123"/>
                  </a:lnTo>
                  <a:lnTo>
                    <a:pt x="42074" y="109827"/>
                  </a:lnTo>
                  <a:lnTo>
                    <a:pt x="42100" y="109436"/>
                  </a:lnTo>
                  <a:lnTo>
                    <a:pt x="42235" y="109016"/>
                  </a:lnTo>
                  <a:lnTo>
                    <a:pt x="42306" y="108885"/>
                  </a:lnTo>
                  <a:lnTo>
                    <a:pt x="42542" y="108778"/>
                  </a:lnTo>
                  <a:lnTo>
                    <a:pt x="42587" y="109079"/>
                  </a:lnTo>
                  <a:lnTo>
                    <a:pt x="42902" y="109641"/>
                  </a:lnTo>
                  <a:lnTo>
                    <a:pt x="43613" y="110502"/>
                  </a:lnTo>
                  <a:lnTo>
                    <a:pt x="44198" y="110398"/>
                  </a:lnTo>
                  <a:lnTo>
                    <a:pt x="44415" y="109877"/>
                  </a:lnTo>
                  <a:lnTo>
                    <a:pt x="44393" y="109352"/>
                  </a:lnTo>
                  <a:lnTo>
                    <a:pt x="44910" y="108674"/>
                  </a:lnTo>
                  <a:lnTo>
                    <a:pt x="44914" y="108142"/>
                  </a:lnTo>
                  <a:lnTo>
                    <a:pt x="45151" y="107405"/>
                  </a:lnTo>
                  <a:lnTo>
                    <a:pt x="45732" y="106899"/>
                  </a:lnTo>
                  <a:lnTo>
                    <a:pt x="45819" y="106448"/>
                  </a:lnTo>
                  <a:lnTo>
                    <a:pt x="45417" y="106690"/>
                  </a:lnTo>
                  <a:lnTo>
                    <a:pt x="45013" y="106570"/>
                  </a:lnTo>
                  <a:lnTo>
                    <a:pt x="44841" y="105829"/>
                  </a:lnTo>
                  <a:lnTo>
                    <a:pt x="45028" y="105163"/>
                  </a:lnTo>
                  <a:lnTo>
                    <a:pt x="45520" y="104396"/>
                  </a:lnTo>
                  <a:lnTo>
                    <a:pt x="46346" y="102814"/>
                  </a:lnTo>
                  <a:lnTo>
                    <a:pt x="46207" y="102363"/>
                  </a:lnTo>
                  <a:lnTo>
                    <a:pt x="46076" y="102222"/>
                  </a:lnTo>
                  <a:lnTo>
                    <a:pt x="46072" y="102054"/>
                  </a:lnTo>
                  <a:lnTo>
                    <a:pt x="46264" y="101820"/>
                  </a:lnTo>
                  <a:lnTo>
                    <a:pt x="46721" y="101611"/>
                  </a:lnTo>
                  <a:lnTo>
                    <a:pt x="47018" y="101726"/>
                  </a:lnTo>
                  <a:lnTo>
                    <a:pt x="47157" y="101898"/>
                  </a:lnTo>
                  <a:lnTo>
                    <a:pt x="47828" y="101797"/>
                  </a:lnTo>
                  <a:lnTo>
                    <a:pt x="48128" y="101655"/>
                  </a:lnTo>
                  <a:lnTo>
                    <a:pt x="48172" y="101510"/>
                  </a:lnTo>
                  <a:lnTo>
                    <a:pt x="47591" y="101674"/>
                  </a:lnTo>
                  <a:lnTo>
                    <a:pt x="47426" y="101376"/>
                  </a:lnTo>
                  <a:lnTo>
                    <a:pt x="47928" y="100729"/>
                  </a:lnTo>
                  <a:lnTo>
                    <a:pt x="48356" y="100300"/>
                  </a:lnTo>
                  <a:lnTo>
                    <a:pt x="48567" y="100240"/>
                  </a:lnTo>
                  <a:lnTo>
                    <a:pt x="49043" y="99552"/>
                  </a:lnTo>
                  <a:lnTo>
                    <a:pt x="48914" y="99480"/>
                  </a:lnTo>
                  <a:lnTo>
                    <a:pt x="47748" y="99290"/>
                  </a:lnTo>
                  <a:lnTo>
                    <a:pt x="47327" y="99076"/>
                  </a:lnTo>
                  <a:lnTo>
                    <a:pt x="46810" y="98110"/>
                  </a:lnTo>
                  <a:lnTo>
                    <a:pt x="46798" y="97967"/>
                  </a:lnTo>
                  <a:lnTo>
                    <a:pt x="47217" y="97498"/>
                  </a:lnTo>
                  <a:lnTo>
                    <a:pt x="47573" y="97439"/>
                  </a:lnTo>
                  <a:lnTo>
                    <a:pt x="47786" y="97306"/>
                  </a:lnTo>
                  <a:lnTo>
                    <a:pt x="47840" y="97040"/>
                  </a:lnTo>
                  <a:lnTo>
                    <a:pt x="47812" y="96789"/>
                  </a:lnTo>
                  <a:lnTo>
                    <a:pt x="47642" y="96463"/>
                  </a:lnTo>
                  <a:lnTo>
                    <a:pt x="47722" y="96315"/>
                  </a:lnTo>
                  <a:lnTo>
                    <a:pt x="47926" y="96275"/>
                  </a:lnTo>
                  <a:lnTo>
                    <a:pt x="48257" y="96361"/>
                  </a:lnTo>
                  <a:lnTo>
                    <a:pt x="48703" y="96734"/>
                  </a:lnTo>
                  <a:lnTo>
                    <a:pt x="48689" y="97100"/>
                  </a:lnTo>
                  <a:lnTo>
                    <a:pt x="49542" y="96842"/>
                  </a:lnTo>
                  <a:lnTo>
                    <a:pt x="49596" y="96479"/>
                  </a:lnTo>
                  <a:lnTo>
                    <a:pt x="49126" y="95352"/>
                  </a:lnTo>
                  <a:lnTo>
                    <a:pt x="48699" y="94685"/>
                  </a:lnTo>
                  <a:lnTo>
                    <a:pt x="48175" y="95016"/>
                  </a:lnTo>
                  <a:lnTo>
                    <a:pt x="47527" y="94696"/>
                  </a:lnTo>
                  <a:lnTo>
                    <a:pt x="46759" y="93631"/>
                  </a:lnTo>
                  <a:lnTo>
                    <a:pt x="46344" y="93566"/>
                  </a:lnTo>
                  <a:lnTo>
                    <a:pt x="46238" y="93914"/>
                  </a:lnTo>
                  <a:lnTo>
                    <a:pt x="45996" y="93706"/>
                  </a:lnTo>
                  <a:lnTo>
                    <a:pt x="46129" y="93300"/>
                  </a:lnTo>
                  <a:lnTo>
                    <a:pt x="46783" y="92366"/>
                  </a:lnTo>
                  <a:lnTo>
                    <a:pt x="47223" y="92472"/>
                  </a:lnTo>
                  <a:lnTo>
                    <a:pt x="47432" y="92696"/>
                  </a:lnTo>
                  <a:lnTo>
                    <a:pt x="47871" y="92540"/>
                  </a:lnTo>
                  <a:lnTo>
                    <a:pt x="47698" y="91794"/>
                  </a:lnTo>
                  <a:lnTo>
                    <a:pt x="47326" y="91351"/>
                  </a:lnTo>
                  <a:lnTo>
                    <a:pt x="47468" y="90152"/>
                  </a:lnTo>
                  <a:lnTo>
                    <a:pt x="47656" y="89757"/>
                  </a:lnTo>
                  <a:lnTo>
                    <a:pt x="48417" y="89559"/>
                  </a:lnTo>
                  <a:lnTo>
                    <a:pt x="48774" y="89734"/>
                  </a:lnTo>
                  <a:lnTo>
                    <a:pt x="49888" y="89868"/>
                  </a:lnTo>
                  <a:lnTo>
                    <a:pt x="50245" y="89838"/>
                  </a:lnTo>
                  <a:lnTo>
                    <a:pt x="50875" y="89454"/>
                  </a:lnTo>
                  <a:lnTo>
                    <a:pt x="51622" y="88355"/>
                  </a:lnTo>
                  <a:lnTo>
                    <a:pt x="52170" y="87864"/>
                  </a:lnTo>
                  <a:lnTo>
                    <a:pt x="52969" y="86303"/>
                  </a:lnTo>
                  <a:lnTo>
                    <a:pt x="53048" y="85827"/>
                  </a:lnTo>
                  <a:lnTo>
                    <a:pt x="53006" y="85674"/>
                  </a:lnTo>
                  <a:lnTo>
                    <a:pt x="52691" y="85421"/>
                  </a:lnTo>
                  <a:lnTo>
                    <a:pt x="52669" y="84702"/>
                  </a:lnTo>
                  <a:lnTo>
                    <a:pt x="53408" y="84043"/>
                  </a:lnTo>
                  <a:lnTo>
                    <a:pt x="53967" y="83700"/>
                  </a:lnTo>
                  <a:lnTo>
                    <a:pt x="54219" y="83652"/>
                  </a:lnTo>
                  <a:lnTo>
                    <a:pt x="54580" y="83328"/>
                  </a:lnTo>
                  <a:lnTo>
                    <a:pt x="54516" y="82807"/>
                  </a:lnTo>
                  <a:lnTo>
                    <a:pt x="54685" y="82323"/>
                  </a:lnTo>
                  <a:lnTo>
                    <a:pt x="55567" y="81641"/>
                  </a:lnTo>
                  <a:lnTo>
                    <a:pt x="55939" y="81079"/>
                  </a:lnTo>
                  <a:lnTo>
                    <a:pt x="56097" y="80919"/>
                  </a:lnTo>
                  <a:lnTo>
                    <a:pt x="56303" y="80841"/>
                  </a:lnTo>
                  <a:lnTo>
                    <a:pt x="56506" y="80856"/>
                  </a:lnTo>
                  <a:lnTo>
                    <a:pt x="56934" y="81075"/>
                  </a:lnTo>
                  <a:lnTo>
                    <a:pt x="57141" y="81314"/>
                  </a:lnTo>
                  <a:lnTo>
                    <a:pt x="57621" y="81664"/>
                  </a:lnTo>
                  <a:lnTo>
                    <a:pt x="58429" y="81787"/>
                  </a:lnTo>
                  <a:lnTo>
                    <a:pt x="59010" y="82841"/>
                  </a:lnTo>
                  <a:lnTo>
                    <a:pt x="60249" y="82816"/>
                  </a:lnTo>
                  <a:lnTo>
                    <a:pt x="60512" y="82704"/>
                  </a:lnTo>
                  <a:lnTo>
                    <a:pt x="60663" y="82719"/>
                  </a:lnTo>
                  <a:lnTo>
                    <a:pt x="61203" y="83657"/>
                  </a:lnTo>
                  <a:lnTo>
                    <a:pt x="61015" y="84473"/>
                  </a:lnTo>
                  <a:lnTo>
                    <a:pt x="60624" y="85467"/>
                  </a:lnTo>
                  <a:lnTo>
                    <a:pt x="60894" y="85791"/>
                  </a:lnTo>
                  <a:lnTo>
                    <a:pt x="61618" y="85702"/>
                  </a:lnTo>
                  <a:lnTo>
                    <a:pt x="62960" y="86369"/>
                  </a:lnTo>
                  <a:lnTo>
                    <a:pt x="63298" y="86700"/>
                  </a:lnTo>
                  <a:lnTo>
                    <a:pt x="63734" y="86756"/>
                  </a:lnTo>
                  <a:lnTo>
                    <a:pt x="64064" y="86636"/>
                  </a:lnTo>
                  <a:lnTo>
                    <a:pt x="64282" y="85987"/>
                  </a:lnTo>
                  <a:lnTo>
                    <a:pt x="64403" y="81120"/>
                  </a:lnTo>
                  <a:lnTo>
                    <a:pt x="64518" y="75534"/>
                  </a:lnTo>
                  <a:lnTo>
                    <a:pt x="65538" y="56097"/>
                  </a:lnTo>
                  <a:lnTo>
                    <a:pt x="68384" y="57652"/>
                  </a:lnTo>
                  <a:lnTo>
                    <a:pt x="75726" y="51896"/>
                  </a:lnTo>
                  <a:lnTo>
                    <a:pt x="79347" y="49083"/>
                  </a:lnTo>
                  <a:lnTo>
                    <a:pt x="80540" y="48175"/>
                  </a:lnTo>
                  <a:lnTo>
                    <a:pt x="80838" y="48630"/>
                  </a:lnTo>
                  <a:lnTo>
                    <a:pt x="80913" y="48942"/>
                  </a:lnTo>
                  <a:lnTo>
                    <a:pt x="80834" y="49464"/>
                  </a:lnTo>
                  <a:lnTo>
                    <a:pt x="81354" y="49996"/>
                  </a:lnTo>
                  <a:lnTo>
                    <a:pt x="81527" y="50022"/>
                  </a:lnTo>
                  <a:lnTo>
                    <a:pt x="81987" y="50375"/>
                  </a:lnTo>
                  <a:lnTo>
                    <a:pt x="82669" y="51153"/>
                  </a:lnTo>
                  <a:lnTo>
                    <a:pt x="83042" y="51149"/>
                  </a:lnTo>
                  <a:lnTo>
                    <a:pt x="83523" y="50840"/>
                  </a:lnTo>
                  <a:lnTo>
                    <a:pt x="83557" y="50669"/>
                  </a:lnTo>
                  <a:lnTo>
                    <a:pt x="83497" y="50341"/>
                  </a:lnTo>
                  <a:lnTo>
                    <a:pt x="83120" y="49846"/>
                  </a:lnTo>
                  <a:lnTo>
                    <a:pt x="83188" y="49701"/>
                  </a:lnTo>
                  <a:lnTo>
                    <a:pt x="83674" y="49637"/>
                  </a:lnTo>
                  <a:lnTo>
                    <a:pt x="84058" y="50092"/>
                  </a:lnTo>
                  <a:lnTo>
                    <a:pt x="84894" y="50371"/>
                  </a:lnTo>
                  <a:lnTo>
                    <a:pt x="85029" y="49686"/>
                  </a:lnTo>
                  <a:lnTo>
                    <a:pt x="85146" y="49421"/>
                  </a:lnTo>
                  <a:lnTo>
                    <a:pt x="85662" y="49090"/>
                  </a:lnTo>
                  <a:lnTo>
                    <a:pt x="86430" y="49201"/>
                  </a:lnTo>
                  <a:lnTo>
                    <a:pt x="86859" y="49052"/>
                  </a:lnTo>
                  <a:lnTo>
                    <a:pt x="87028" y="48863"/>
                  </a:lnTo>
                  <a:lnTo>
                    <a:pt x="87300" y="48270"/>
                  </a:lnTo>
                  <a:lnTo>
                    <a:pt x="87273" y="47999"/>
                  </a:lnTo>
                  <a:lnTo>
                    <a:pt x="87006" y="47552"/>
                  </a:lnTo>
                  <a:lnTo>
                    <a:pt x="87089" y="47381"/>
                  </a:lnTo>
                  <a:lnTo>
                    <a:pt x="87661" y="47470"/>
                  </a:lnTo>
                  <a:lnTo>
                    <a:pt x="88384" y="47913"/>
                  </a:lnTo>
                  <a:lnTo>
                    <a:pt x="88885" y="47820"/>
                  </a:lnTo>
                  <a:lnTo>
                    <a:pt x="89175" y="47437"/>
                  </a:lnTo>
                  <a:lnTo>
                    <a:pt x="89175" y="47265"/>
                  </a:lnTo>
                  <a:lnTo>
                    <a:pt x="88942" y="46554"/>
                  </a:lnTo>
                  <a:lnTo>
                    <a:pt x="89047" y="46405"/>
                  </a:lnTo>
                  <a:lnTo>
                    <a:pt x="90430" y="46145"/>
                  </a:lnTo>
                  <a:lnTo>
                    <a:pt x="90429" y="47653"/>
                  </a:lnTo>
                  <a:lnTo>
                    <a:pt x="90591" y="48349"/>
                  </a:lnTo>
                  <a:lnTo>
                    <a:pt x="90775" y="48547"/>
                  </a:lnTo>
                  <a:lnTo>
                    <a:pt x="91141" y="48666"/>
                  </a:lnTo>
                  <a:lnTo>
                    <a:pt x="91468" y="48636"/>
                  </a:lnTo>
                  <a:lnTo>
                    <a:pt x="92116" y="48413"/>
                  </a:lnTo>
                  <a:lnTo>
                    <a:pt x="93427" y="47006"/>
                  </a:lnTo>
                  <a:lnTo>
                    <a:pt x="93684" y="46623"/>
                  </a:lnTo>
                  <a:lnTo>
                    <a:pt x="93966" y="46497"/>
                  </a:lnTo>
                  <a:lnTo>
                    <a:pt x="93238" y="47930"/>
                  </a:lnTo>
                  <a:lnTo>
                    <a:pt x="93693" y="49140"/>
                  </a:lnTo>
                  <a:lnTo>
                    <a:pt x="93866" y="49159"/>
                  </a:lnTo>
                  <a:lnTo>
                    <a:pt x="94635" y="48921"/>
                  </a:lnTo>
                  <a:lnTo>
                    <a:pt x="94581" y="49937"/>
                  </a:lnTo>
                  <a:lnTo>
                    <a:pt x="95255" y="51448"/>
                  </a:lnTo>
                  <a:lnTo>
                    <a:pt x="95455" y="51708"/>
                  </a:lnTo>
                  <a:lnTo>
                    <a:pt x="96235" y="52228"/>
                  </a:lnTo>
                  <a:lnTo>
                    <a:pt x="97051" y="52385"/>
                  </a:lnTo>
                  <a:lnTo>
                    <a:pt x="97650" y="52836"/>
                  </a:lnTo>
                  <a:lnTo>
                    <a:pt x="98384" y="53141"/>
                  </a:lnTo>
                  <a:lnTo>
                    <a:pt x="98565" y="52675"/>
                  </a:lnTo>
                  <a:lnTo>
                    <a:pt x="99046" y="52120"/>
                  </a:lnTo>
                  <a:lnTo>
                    <a:pt x="99588" y="52001"/>
                  </a:lnTo>
                  <a:lnTo>
                    <a:pt x="99773" y="52165"/>
                  </a:lnTo>
                  <a:lnTo>
                    <a:pt x="99976" y="52198"/>
                  </a:lnTo>
                  <a:lnTo>
                    <a:pt x="99950" y="51610"/>
                  </a:lnTo>
                  <a:lnTo>
                    <a:pt x="99554" y="51357"/>
                  </a:lnTo>
                  <a:lnTo>
                    <a:pt x="99479" y="51186"/>
                  </a:lnTo>
                  <a:lnTo>
                    <a:pt x="100160" y="50125"/>
                  </a:lnTo>
                  <a:lnTo>
                    <a:pt x="100310" y="50009"/>
                  </a:lnTo>
                  <a:lnTo>
                    <a:pt x="100943" y="50169"/>
                  </a:lnTo>
                  <a:lnTo>
                    <a:pt x="101320" y="51308"/>
                  </a:lnTo>
                  <a:lnTo>
                    <a:pt x="101459" y="51744"/>
                  </a:lnTo>
                  <a:lnTo>
                    <a:pt x="102995" y="51442"/>
                  </a:lnTo>
                  <a:lnTo>
                    <a:pt x="103695" y="49961"/>
                  </a:lnTo>
                  <a:lnTo>
                    <a:pt x="103718" y="49737"/>
                  </a:lnTo>
                  <a:lnTo>
                    <a:pt x="103635" y="49499"/>
                  </a:lnTo>
                  <a:lnTo>
                    <a:pt x="102645" y="48497"/>
                  </a:lnTo>
                  <a:lnTo>
                    <a:pt x="102170" y="48106"/>
                  </a:lnTo>
                  <a:lnTo>
                    <a:pt x="101101" y="47526"/>
                  </a:lnTo>
                  <a:lnTo>
                    <a:pt x="100506" y="47425"/>
                  </a:lnTo>
                  <a:lnTo>
                    <a:pt x="100234" y="47079"/>
                  </a:lnTo>
                  <a:lnTo>
                    <a:pt x="100020" y="46524"/>
                  </a:lnTo>
                  <a:lnTo>
                    <a:pt x="100814" y="46878"/>
                  </a:lnTo>
                  <a:lnTo>
                    <a:pt x="101263" y="46814"/>
                  </a:lnTo>
                  <a:lnTo>
                    <a:pt x="101564" y="46721"/>
                  </a:lnTo>
                  <a:lnTo>
                    <a:pt x="102065" y="46405"/>
                  </a:lnTo>
                  <a:lnTo>
                    <a:pt x="102242" y="46204"/>
                  </a:lnTo>
                  <a:lnTo>
                    <a:pt x="102219" y="46051"/>
                  </a:lnTo>
                  <a:lnTo>
                    <a:pt x="101963" y="45631"/>
                  </a:lnTo>
                  <a:lnTo>
                    <a:pt x="101567" y="45374"/>
                  </a:lnTo>
                  <a:lnTo>
                    <a:pt x="101462" y="45601"/>
                  </a:lnTo>
                  <a:lnTo>
                    <a:pt x="100720" y="44894"/>
                  </a:lnTo>
                  <a:lnTo>
                    <a:pt x="101311" y="44268"/>
                  </a:lnTo>
                  <a:lnTo>
                    <a:pt x="102539" y="44298"/>
                  </a:lnTo>
                  <a:lnTo>
                    <a:pt x="103195" y="44420"/>
                  </a:lnTo>
                  <a:lnTo>
                    <a:pt x="103334" y="44402"/>
                  </a:lnTo>
                  <a:lnTo>
                    <a:pt x="103779" y="44059"/>
                  </a:lnTo>
                  <a:lnTo>
                    <a:pt x="104423" y="43933"/>
                  </a:lnTo>
                  <a:lnTo>
                    <a:pt x="105184" y="43940"/>
                  </a:lnTo>
                  <a:lnTo>
                    <a:pt x="105474" y="43836"/>
                  </a:lnTo>
                  <a:lnTo>
                    <a:pt x="105696" y="44335"/>
                  </a:lnTo>
                  <a:lnTo>
                    <a:pt x="106728" y="44957"/>
                  </a:lnTo>
                  <a:lnTo>
                    <a:pt x="107195" y="45125"/>
                  </a:lnTo>
                  <a:lnTo>
                    <a:pt x="107417" y="45389"/>
                  </a:lnTo>
                  <a:lnTo>
                    <a:pt x="107605" y="46893"/>
                  </a:lnTo>
                  <a:lnTo>
                    <a:pt x="107262" y="47437"/>
                  </a:lnTo>
                  <a:lnTo>
                    <a:pt x="107085" y="48174"/>
                  </a:lnTo>
                  <a:lnTo>
                    <a:pt x="107292" y="48446"/>
                  </a:lnTo>
                  <a:lnTo>
                    <a:pt x="108511" y="49585"/>
                  </a:lnTo>
                  <a:lnTo>
                    <a:pt x="108982" y="49683"/>
                  </a:lnTo>
                  <a:lnTo>
                    <a:pt x="109174" y="49817"/>
                  </a:lnTo>
                  <a:lnTo>
                    <a:pt x="109772" y="50900"/>
                  </a:lnTo>
                  <a:lnTo>
                    <a:pt x="109832" y="50424"/>
                  </a:lnTo>
                  <a:lnTo>
                    <a:pt x="110600" y="50119"/>
                  </a:lnTo>
                  <a:lnTo>
                    <a:pt x="111163" y="49691"/>
                  </a:lnTo>
                  <a:lnTo>
                    <a:pt x="111284" y="49494"/>
                  </a:lnTo>
                  <a:lnTo>
                    <a:pt x="111973" y="49035"/>
                  </a:lnTo>
                  <a:lnTo>
                    <a:pt x="112218" y="48957"/>
                  </a:lnTo>
                  <a:lnTo>
                    <a:pt x="112621" y="48979"/>
                  </a:lnTo>
                  <a:lnTo>
                    <a:pt x="112854" y="49169"/>
                  </a:lnTo>
                  <a:lnTo>
                    <a:pt x="113073" y="49511"/>
                  </a:lnTo>
                  <a:lnTo>
                    <a:pt x="113924" y="49689"/>
                  </a:lnTo>
                  <a:lnTo>
                    <a:pt x="113893" y="49243"/>
                  </a:lnTo>
                  <a:lnTo>
                    <a:pt x="114357" y="48974"/>
                  </a:lnTo>
                  <a:lnTo>
                    <a:pt x="115369" y="49019"/>
                  </a:lnTo>
                  <a:lnTo>
                    <a:pt x="115505" y="49097"/>
                  </a:lnTo>
                  <a:lnTo>
                    <a:pt x="115701" y="49439"/>
                  </a:lnTo>
                  <a:lnTo>
                    <a:pt x="115867" y="49413"/>
                  </a:lnTo>
                  <a:lnTo>
                    <a:pt x="116356" y="48594"/>
                  </a:lnTo>
                  <a:lnTo>
                    <a:pt x="116450" y="48266"/>
                  </a:lnTo>
                  <a:lnTo>
                    <a:pt x="117011" y="47886"/>
                  </a:lnTo>
                  <a:lnTo>
                    <a:pt x="117583" y="47767"/>
                  </a:lnTo>
                  <a:lnTo>
                    <a:pt x="117429" y="47559"/>
                  </a:lnTo>
                  <a:lnTo>
                    <a:pt x="117075" y="47462"/>
                  </a:lnTo>
                  <a:lnTo>
                    <a:pt x="116559" y="47574"/>
                  </a:lnTo>
                  <a:lnTo>
                    <a:pt x="116649" y="45627"/>
                  </a:lnTo>
                  <a:lnTo>
                    <a:pt x="117120" y="45221"/>
                  </a:lnTo>
                  <a:lnTo>
                    <a:pt x="117263" y="45213"/>
                  </a:lnTo>
                  <a:lnTo>
                    <a:pt x="117538" y="45541"/>
                  </a:lnTo>
                  <a:lnTo>
                    <a:pt x="117873" y="45135"/>
                  </a:lnTo>
                  <a:lnTo>
                    <a:pt x="117993" y="45440"/>
                  </a:lnTo>
                  <a:lnTo>
                    <a:pt x="118826" y="46069"/>
                  </a:lnTo>
                  <a:lnTo>
                    <a:pt x="119413" y="46196"/>
                  </a:lnTo>
                  <a:lnTo>
                    <a:pt x="119639" y="46032"/>
                  </a:lnTo>
                  <a:lnTo>
                    <a:pt x="119911" y="45775"/>
                  </a:lnTo>
                  <a:lnTo>
                    <a:pt x="120088" y="44483"/>
                  </a:lnTo>
                  <a:lnTo>
                    <a:pt x="120540" y="43962"/>
                  </a:lnTo>
                  <a:lnTo>
                    <a:pt x="121218" y="43638"/>
                  </a:lnTo>
                  <a:lnTo>
                    <a:pt x="122284" y="42172"/>
                  </a:lnTo>
                  <a:lnTo>
                    <a:pt x="123159" y="41118"/>
                  </a:lnTo>
                  <a:lnTo>
                    <a:pt x="123890" y="39953"/>
                  </a:lnTo>
                  <a:lnTo>
                    <a:pt x="124026" y="39533"/>
                  </a:lnTo>
                  <a:lnTo>
                    <a:pt x="124060" y="39138"/>
                  </a:lnTo>
                  <a:lnTo>
                    <a:pt x="124633" y="38349"/>
                  </a:lnTo>
                  <a:lnTo>
                    <a:pt x="125155" y="37441"/>
                  </a:lnTo>
                  <a:lnTo>
                    <a:pt x="126420" y="37505"/>
                  </a:lnTo>
                  <a:lnTo>
                    <a:pt x="126895" y="37743"/>
                  </a:lnTo>
                  <a:lnTo>
                    <a:pt x="127348" y="38162"/>
                  </a:lnTo>
                  <a:lnTo>
                    <a:pt x="127054" y="37661"/>
                  </a:lnTo>
                  <a:lnTo>
                    <a:pt x="126933" y="37337"/>
                  </a:lnTo>
                  <a:lnTo>
                    <a:pt x="127581" y="36161"/>
                  </a:lnTo>
                  <a:lnTo>
                    <a:pt x="127819" y="35978"/>
                  </a:lnTo>
                  <a:lnTo>
                    <a:pt x="128527" y="35851"/>
                  </a:lnTo>
                  <a:lnTo>
                    <a:pt x="129046" y="35539"/>
                  </a:lnTo>
                  <a:lnTo>
                    <a:pt x="129652" y="34790"/>
                  </a:lnTo>
                  <a:lnTo>
                    <a:pt x="129667" y="34529"/>
                  </a:lnTo>
                  <a:lnTo>
                    <a:pt x="129546" y="34064"/>
                  </a:lnTo>
                  <a:lnTo>
                    <a:pt x="128776" y="33927"/>
                  </a:lnTo>
                  <a:lnTo>
                    <a:pt x="128595" y="33790"/>
                  </a:lnTo>
                  <a:lnTo>
                    <a:pt x="128527" y="33548"/>
                  </a:lnTo>
                  <a:lnTo>
                    <a:pt x="128783" y="33343"/>
                  </a:lnTo>
                  <a:lnTo>
                    <a:pt x="129714" y="33237"/>
                  </a:lnTo>
                  <a:lnTo>
                    <a:pt x="129921" y="32965"/>
                  </a:lnTo>
                  <a:lnTo>
                    <a:pt x="130068" y="32604"/>
                  </a:lnTo>
                  <a:lnTo>
                    <a:pt x="129781" y="31945"/>
                  </a:lnTo>
                  <a:lnTo>
                    <a:pt x="129728" y="31368"/>
                  </a:lnTo>
                  <a:lnTo>
                    <a:pt x="129769" y="31149"/>
                  </a:lnTo>
                  <a:lnTo>
                    <a:pt x="129923" y="30921"/>
                  </a:lnTo>
                  <a:lnTo>
                    <a:pt x="130411" y="30567"/>
                  </a:lnTo>
                  <a:lnTo>
                    <a:pt x="130578" y="30250"/>
                  </a:lnTo>
                  <a:lnTo>
                    <a:pt x="130614" y="29967"/>
                  </a:lnTo>
                  <a:lnTo>
                    <a:pt x="130469" y="29130"/>
                  </a:lnTo>
                  <a:lnTo>
                    <a:pt x="130593" y="28780"/>
                  </a:lnTo>
                  <a:lnTo>
                    <a:pt x="130812" y="28694"/>
                  </a:lnTo>
                  <a:lnTo>
                    <a:pt x="131268" y="28794"/>
                  </a:lnTo>
                  <a:lnTo>
                    <a:pt x="130699" y="28776"/>
                  </a:lnTo>
                  <a:lnTo>
                    <a:pt x="130522" y="29021"/>
                  </a:lnTo>
                  <a:lnTo>
                    <a:pt x="130695" y="29380"/>
                  </a:lnTo>
                  <a:lnTo>
                    <a:pt x="130775" y="29805"/>
                  </a:lnTo>
                  <a:lnTo>
                    <a:pt x="131424" y="30201"/>
                  </a:lnTo>
                  <a:lnTo>
                    <a:pt x="132280" y="30290"/>
                  </a:lnTo>
                  <a:lnTo>
                    <a:pt x="133245" y="29862"/>
                  </a:lnTo>
                  <a:lnTo>
                    <a:pt x="133347" y="29546"/>
                  </a:lnTo>
                  <a:lnTo>
                    <a:pt x="133645" y="29244"/>
                  </a:lnTo>
                  <a:lnTo>
                    <a:pt x="133818" y="29188"/>
                  </a:lnTo>
                  <a:lnTo>
                    <a:pt x="134723" y="29248"/>
                  </a:lnTo>
                  <a:lnTo>
                    <a:pt x="135274" y="29504"/>
                  </a:lnTo>
                  <a:lnTo>
                    <a:pt x="136296" y="29668"/>
                  </a:lnTo>
                  <a:lnTo>
                    <a:pt x="136651" y="29806"/>
                  </a:lnTo>
                  <a:lnTo>
                    <a:pt x="137356" y="30223"/>
                  </a:lnTo>
                  <a:lnTo>
                    <a:pt x="137424" y="30380"/>
                  </a:lnTo>
                  <a:lnTo>
                    <a:pt x="138302" y="30707"/>
                  </a:lnTo>
                  <a:lnTo>
                    <a:pt x="139408" y="29252"/>
                  </a:lnTo>
                  <a:lnTo>
                    <a:pt x="139534" y="28318"/>
                  </a:lnTo>
                  <a:lnTo>
                    <a:pt x="139734" y="28328"/>
                  </a:lnTo>
                  <a:lnTo>
                    <a:pt x="140049" y="28534"/>
                  </a:lnTo>
                  <a:lnTo>
                    <a:pt x="140302" y="28050"/>
                  </a:lnTo>
                  <a:lnTo>
                    <a:pt x="140616" y="26877"/>
                  </a:lnTo>
                  <a:lnTo>
                    <a:pt x="140608" y="26628"/>
                  </a:lnTo>
                  <a:lnTo>
                    <a:pt x="140431" y="25998"/>
                  </a:lnTo>
                  <a:lnTo>
                    <a:pt x="140458" y="25667"/>
                  </a:lnTo>
                  <a:lnTo>
                    <a:pt x="140250" y="25399"/>
                  </a:lnTo>
                  <a:lnTo>
                    <a:pt x="140194" y="25213"/>
                  </a:lnTo>
                  <a:lnTo>
                    <a:pt x="140235" y="25053"/>
                  </a:lnTo>
                  <a:lnTo>
                    <a:pt x="139564" y="24729"/>
                  </a:lnTo>
                  <a:lnTo>
                    <a:pt x="137919" y="24412"/>
                  </a:lnTo>
                  <a:lnTo>
                    <a:pt x="137892" y="24594"/>
                  </a:lnTo>
                  <a:lnTo>
                    <a:pt x="137975" y="24851"/>
                  </a:lnTo>
                  <a:lnTo>
                    <a:pt x="137802" y="25458"/>
                  </a:lnTo>
                  <a:lnTo>
                    <a:pt x="136851" y="24840"/>
                  </a:lnTo>
                  <a:lnTo>
                    <a:pt x="136440" y="24144"/>
                  </a:lnTo>
                  <a:lnTo>
                    <a:pt x="135813" y="23712"/>
                  </a:lnTo>
                  <a:lnTo>
                    <a:pt x="135127" y="23552"/>
                  </a:lnTo>
                  <a:lnTo>
                    <a:pt x="133912" y="23876"/>
                  </a:lnTo>
                  <a:lnTo>
                    <a:pt x="132878" y="23842"/>
                  </a:lnTo>
                  <a:lnTo>
                    <a:pt x="132893" y="23663"/>
                  </a:lnTo>
                  <a:lnTo>
                    <a:pt x="134542" y="23529"/>
                  </a:lnTo>
                  <a:lnTo>
                    <a:pt x="135489" y="23157"/>
                  </a:lnTo>
                  <a:lnTo>
                    <a:pt x="136157" y="23086"/>
                  </a:lnTo>
                  <a:lnTo>
                    <a:pt x="136723" y="23127"/>
                  </a:lnTo>
                  <a:lnTo>
                    <a:pt x="137228" y="23392"/>
                  </a:lnTo>
                  <a:lnTo>
                    <a:pt x="137663" y="22275"/>
                  </a:lnTo>
                  <a:lnTo>
                    <a:pt x="138259" y="21195"/>
                  </a:lnTo>
                  <a:lnTo>
                    <a:pt x="138146" y="20737"/>
                  </a:lnTo>
                  <a:lnTo>
                    <a:pt x="138222" y="20253"/>
                  </a:lnTo>
                  <a:lnTo>
                    <a:pt x="138720" y="19006"/>
                  </a:lnTo>
                  <a:lnTo>
                    <a:pt x="138894" y="18802"/>
                  </a:lnTo>
                  <a:lnTo>
                    <a:pt x="138769" y="18541"/>
                  </a:lnTo>
                  <a:lnTo>
                    <a:pt x="137177" y="18135"/>
                  </a:lnTo>
                  <a:lnTo>
                    <a:pt x="136440" y="18384"/>
                  </a:lnTo>
                  <a:lnTo>
                    <a:pt x="135425" y="18541"/>
                  </a:lnTo>
                  <a:lnTo>
                    <a:pt x="135025" y="18373"/>
                  </a:lnTo>
                  <a:lnTo>
                    <a:pt x="135028" y="17978"/>
                  </a:lnTo>
                  <a:lnTo>
                    <a:pt x="134730" y="18477"/>
                  </a:lnTo>
                  <a:lnTo>
                    <a:pt x="134636" y="18790"/>
                  </a:lnTo>
                  <a:lnTo>
                    <a:pt x="134628" y="19460"/>
                  </a:lnTo>
                  <a:lnTo>
                    <a:pt x="134708" y="19639"/>
                  </a:lnTo>
                  <a:lnTo>
                    <a:pt x="134625" y="19959"/>
                  </a:lnTo>
                  <a:lnTo>
                    <a:pt x="134234" y="20452"/>
                  </a:lnTo>
                  <a:lnTo>
                    <a:pt x="133355" y="20270"/>
                  </a:lnTo>
                  <a:lnTo>
                    <a:pt x="133305" y="20118"/>
                  </a:lnTo>
                  <a:lnTo>
                    <a:pt x="133773" y="19693"/>
                  </a:lnTo>
                  <a:lnTo>
                    <a:pt x="133886" y="19447"/>
                  </a:lnTo>
                  <a:lnTo>
                    <a:pt x="133878" y="19142"/>
                  </a:lnTo>
                  <a:lnTo>
                    <a:pt x="133569" y="18923"/>
                  </a:lnTo>
                  <a:lnTo>
                    <a:pt x="133478" y="18681"/>
                  </a:lnTo>
                  <a:lnTo>
                    <a:pt x="133527" y="18543"/>
                  </a:lnTo>
                  <a:lnTo>
                    <a:pt x="134040" y="18259"/>
                  </a:lnTo>
                  <a:lnTo>
                    <a:pt x="134240" y="17708"/>
                  </a:lnTo>
                  <a:lnTo>
                    <a:pt x="134084" y="16841"/>
                  </a:lnTo>
                  <a:lnTo>
                    <a:pt x="133974" y="16260"/>
                  </a:lnTo>
                  <a:lnTo>
                    <a:pt x="134627" y="15850"/>
                  </a:lnTo>
                  <a:lnTo>
                    <a:pt x="134615" y="15675"/>
                  </a:lnTo>
                  <a:lnTo>
                    <a:pt x="134355" y="15236"/>
                  </a:lnTo>
                  <a:lnTo>
                    <a:pt x="134305" y="14536"/>
                  </a:lnTo>
                  <a:lnTo>
                    <a:pt x="134882" y="13493"/>
                  </a:lnTo>
                  <a:lnTo>
                    <a:pt x="135671" y="12994"/>
                  </a:lnTo>
                  <a:lnTo>
                    <a:pt x="135614" y="12730"/>
                  </a:lnTo>
                  <a:lnTo>
                    <a:pt x="135406" y="12570"/>
                  </a:lnTo>
                  <a:lnTo>
                    <a:pt x="135723" y="12123"/>
                  </a:lnTo>
                  <a:lnTo>
                    <a:pt x="136003" y="11959"/>
                  </a:lnTo>
                  <a:lnTo>
                    <a:pt x="136411" y="11877"/>
                  </a:lnTo>
                  <a:lnTo>
                    <a:pt x="136913" y="11571"/>
                  </a:lnTo>
                  <a:lnTo>
                    <a:pt x="138243" y="11531"/>
                  </a:lnTo>
                  <a:lnTo>
                    <a:pt x="138511" y="11248"/>
                  </a:lnTo>
                  <a:lnTo>
                    <a:pt x="139112" y="10226"/>
                  </a:lnTo>
                  <a:lnTo>
                    <a:pt x="139278" y="10089"/>
                  </a:lnTo>
                  <a:lnTo>
                    <a:pt x="141224" y="9572"/>
                  </a:lnTo>
                  <a:lnTo>
                    <a:pt x="141798" y="9513"/>
                  </a:lnTo>
                  <a:lnTo>
                    <a:pt x="142448" y="9111"/>
                  </a:lnTo>
                  <a:lnTo>
                    <a:pt x="142675" y="8869"/>
                  </a:lnTo>
                  <a:lnTo>
                    <a:pt x="142784" y="8590"/>
                  </a:lnTo>
                  <a:lnTo>
                    <a:pt x="142800" y="8087"/>
                  </a:lnTo>
                  <a:lnTo>
                    <a:pt x="142921" y="7555"/>
                  </a:lnTo>
                  <a:lnTo>
                    <a:pt x="143532" y="7127"/>
                  </a:lnTo>
                  <a:lnTo>
                    <a:pt x="144226" y="6330"/>
                  </a:lnTo>
                  <a:lnTo>
                    <a:pt x="144645" y="6002"/>
                  </a:lnTo>
                  <a:lnTo>
                    <a:pt x="145159" y="5886"/>
                  </a:lnTo>
                  <a:lnTo>
                    <a:pt x="145446" y="6128"/>
                  </a:lnTo>
                  <a:lnTo>
                    <a:pt x="145888" y="6355"/>
                  </a:lnTo>
                  <a:lnTo>
                    <a:pt x="146081" y="6355"/>
                  </a:lnTo>
                  <a:lnTo>
                    <a:pt x="146961" y="5033"/>
                  </a:lnTo>
                  <a:lnTo>
                    <a:pt x="146946" y="4397"/>
                  </a:lnTo>
                  <a:lnTo>
                    <a:pt x="146692" y="3503"/>
                  </a:lnTo>
                  <a:lnTo>
                    <a:pt x="146718" y="3242"/>
                  </a:lnTo>
                  <a:lnTo>
                    <a:pt x="146915" y="2792"/>
                  </a:lnTo>
                  <a:lnTo>
                    <a:pt x="146964" y="2237"/>
                  </a:lnTo>
                  <a:lnTo>
                    <a:pt x="146592" y="1825"/>
                  </a:lnTo>
                  <a:lnTo>
                    <a:pt x="146899" y="1707"/>
                  </a:lnTo>
                  <a:lnTo>
                    <a:pt x="147222" y="1073"/>
                  </a:lnTo>
                  <a:lnTo>
                    <a:pt x="147805" y="748"/>
                  </a:lnTo>
                  <a:lnTo>
                    <a:pt x="148284" y="699"/>
                  </a:lnTo>
                  <a:lnTo>
                    <a:pt x="148660" y="731"/>
                  </a:lnTo>
                  <a:lnTo>
                    <a:pt x="148893" y="878"/>
                  </a:lnTo>
                  <a:lnTo>
                    <a:pt x="149772" y="1759"/>
                  </a:lnTo>
                  <a:lnTo>
                    <a:pt x="149896" y="2193"/>
                  </a:lnTo>
                  <a:lnTo>
                    <a:pt x="150054" y="2551"/>
                  </a:lnTo>
                  <a:lnTo>
                    <a:pt x="150071" y="3220"/>
                  </a:lnTo>
                  <a:lnTo>
                    <a:pt x="150343" y="3968"/>
                  </a:lnTo>
                  <a:lnTo>
                    <a:pt x="151793" y="4180"/>
                  </a:lnTo>
                  <a:lnTo>
                    <a:pt x="152751" y="4131"/>
                  </a:lnTo>
                  <a:lnTo>
                    <a:pt x="152622" y="3578"/>
                  </a:lnTo>
                  <a:lnTo>
                    <a:pt x="152609" y="2814"/>
                  </a:lnTo>
                  <a:lnTo>
                    <a:pt x="152725" y="1431"/>
                  </a:lnTo>
                  <a:lnTo>
                    <a:pt x="152842" y="1268"/>
                  </a:lnTo>
                  <a:lnTo>
                    <a:pt x="153508" y="1013"/>
                  </a:lnTo>
                  <a:lnTo>
                    <a:pt x="155030" y="0"/>
                  </a:lnTo>
                  <a:lnTo>
                    <a:pt x="155457" y="162"/>
                  </a:lnTo>
                  <a:lnTo>
                    <a:pt x="156027" y="829"/>
                  </a:lnTo>
                  <a:lnTo>
                    <a:pt x="156325" y="1073"/>
                  </a:lnTo>
                  <a:lnTo>
                    <a:pt x="157270" y="1545"/>
                  </a:lnTo>
                  <a:lnTo>
                    <a:pt x="157516" y="1610"/>
                  </a:lnTo>
                  <a:lnTo>
                    <a:pt x="157697" y="1447"/>
                  </a:lnTo>
                  <a:lnTo>
                    <a:pt x="158539" y="1333"/>
                  </a:lnTo>
                  <a:lnTo>
                    <a:pt x="159367" y="1789"/>
                  </a:lnTo>
                  <a:lnTo>
                    <a:pt x="159536" y="2147"/>
                  </a:lnTo>
                  <a:lnTo>
                    <a:pt x="159303" y="2765"/>
                  </a:lnTo>
                  <a:lnTo>
                    <a:pt x="158422" y="3822"/>
                  </a:lnTo>
                  <a:lnTo>
                    <a:pt x="158254" y="4651"/>
                  </a:lnTo>
                  <a:lnTo>
                    <a:pt x="158953" y="4928"/>
                  </a:lnTo>
                  <a:lnTo>
                    <a:pt x="159316" y="461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8" name="pg269">
              <a:extLst>
                <a:ext uri="{FF2B5EF4-FFF2-40B4-BE49-F238E27FC236}">
                  <a16:creationId xmlns:a16="http://schemas.microsoft.com/office/drawing/2014/main" id="{DAA6B712-AB56-054A-9B39-CAB4EC2D3986}"/>
                </a:ext>
              </a:extLst>
            </p:cNvPr>
            <p:cNvSpPr/>
            <p:nvPr/>
          </p:nvSpPr>
          <p:spPr>
            <a:xfrm>
              <a:off x="6523950" y="3364325"/>
              <a:ext cx="2758" cy="6143"/>
            </a:xfrm>
            <a:custGeom>
              <a:avLst/>
              <a:gdLst/>
              <a:ahLst/>
              <a:cxnLst/>
              <a:rect l="0" t="0" r="0" b="0"/>
              <a:pathLst>
                <a:path w="2758" h="6143">
                  <a:moveTo>
                    <a:pt x="1770" y="99"/>
                  </a:moveTo>
                  <a:lnTo>
                    <a:pt x="1152" y="0"/>
                  </a:lnTo>
                  <a:lnTo>
                    <a:pt x="466" y="10"/>
                  </a:lnTo>
                  <a:lnTo>
                    <a:pt x="208" y="96"/>
                  </a:lnTo>
                  <a:lnTo>
                    <a:pt x="0" y="304"/>
                  </a:lnTo>
                  <a:lnTo>
                    <a:pt x="487" y="1560"/>
                  </a:lnTo>
                  <a:lnTo>
                    <a:pt x="934" y="2219"/>
                  </a:lnTo>
                  <a:lnTo>
                    <a:pt x="1251" y="2550"/>
                  </a:lnTo>
                  <a:lnTo>
                    <a:pt x="1847" y="2722"/>
                  </a:lnTo>
                  <a:lnTo>
                    <a:pt x="1979" y="2912"/>
                  </a:lnTo>
                  <a:lnTo>
                    <a:pt x="1966" y="3069"/>
                  </a:lnTo>
                  <a:lnTo>
                    <a:pt x="1850" y="3255"/>
                  </a:lnTo>
                  <a:lnTo>
                    <a:pt x="1713" y="3292"/>
                  </a:lnTo>
                  <a:lnTo>
                    <a:pt x="1198" y="3210"/>
                  </a:lnTo>
                  <a:lnTo>
                    <a:pt x="468" y="2952"/>
                  </a:lnTo>
                  <a:lnTo>
                    <a:pt x="185" y="3150"/>
                  </a:lnTo>
                  <a:lnTo>
                    <a:pt x="139" y="3914"/>
                  </a:lnTo>
                  <a:lnTo>
                    <a:pt x="705" y="5864"/>
                  </a:lnTo>
                  <a:lnTo>
                    <a:pt x="567" y="6035"/>
                  </a:lnTo>
                  <a:lnTo>
                    <a:pt x="439" y="6143"/>
                  </a:lnTo>
                  <a:lnTo>
                    <a:pt x="753" y="5942"/>
                  </a:lnTo>
                  <a:lnTo>
                    <a:pt x="914" y="5633"/>
                  </a:lnTo>
                  <a:lnTo>
                    <a:pt x="746" y="5566"/>
                  </a:lnTo>
                  <a:lnTo>
                    <a:pt x="512" y="5097"/>
                  </a:lnTo>
                  <a:lnTo>
                    <a:pt x="229" y="3809"/>
                  </a:lnTo>
                  <a:lnTo>
                    <a:pt x="229" y="3421"/>
                  </a:lnTo>
                  <a:lnTo>
                    <a:pt x="434" y="3105"/>
                  </a:lnTo>
                  <a:lnTo>
                    <a:pt x="781" y="3224"/>
                  </a:lnTo>
                  <a:lnTo>
                    <a:pt x="889" y="3546"/>
                  </a:lnTo>
                  <a:lnTo>
                    <a:pt x="892" y="3831"/>
                  </a:lnTo>
                  <a:lnTo>
                    <a:pt x="1026" y="4188"/>
                  </a:lnTo>
                  <a:lnTo>
                    <a:pt x="1891" y="4327"/>
                  </a:lnTo>
                  <a:lnTo>
                    <a:pt x="2086" y="4155"/>
                  </a:lnTo>
                  <a:lnTo>
                    <a:pt x="2631" y="3210"/>
                  </a:lnTo>
                  <a:lnTo>
                    <a:pt x="2758" y="2815"/>
                  </a:lnTo>
                  <a:lnTo>
                    <a:pt x="2754" y="2584"/>
                  </a:lnTo>
                  <a:lnTo>
                    <a:pt x="2642" y="2253"/>
                  </a:lnTo>
                  <a:lnTo>
                    <a:pt x="1784" y="1687"/>
                  </a:lnTo>
                  <a:lnTo>
                    <a:pt x="1927" y="49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89" name="pg270">
              <a:extLst>
                <a:ext uri="{FF2B5EF4-FFF2-40B4-BE49-F238E27FC236}">
                  <a16:creationId xmlns:a16="http://schemas.microsoft.com/office/drawing/2014/main" id="{FC6995C0-EA09-2945-B754-D032EA80BAA9}"/>
                </a:ext>
              </a:extLst>
            </p:cNvPr>
            <p:cNvSpPr/>
            <p:nvPr/>
          </p:nvSpPr>
          <p:spPr>
            <a:xfrm>
              <a:off x="6471128" y="3187290"/>
              <a:ext cx="38949" cy="67105"/>
            </a:xfrm>
            <a:custGeom>
              <a:avLst/>
              <a:gdLst/>
              <a:ahLst/>
              <a:cxnLst/>
              <a:rect l="0" t="0" r="0" b="0"/>
              <a:pathLst>
                <a:path w="38949" h="67105">
                  <a:moveTo>
                    <a:pt x="38949" y="42472"/>
                  </a:moveTo>
                  <a:lnTo>
                    <a:pt x="38554" y="42401"/>
                  </a:lnTo>
                  <a:lnTo>
                    <a:pt x="37898" y="42628"/>
                  </a:lnTo>
                  <a:lnTo>
                    <a:pt x="37785" y="42918"/>
                  </a:lnTo>
                  <a:lnTo>
                    <a:pt x="37314" y="43070"/>
                  </a:lnTo>
                  <a:lnTo>
                    <a:pt x="36073" y="42686"/>
                  </a:lnTo>
                  <a:lnTo>
                    <a:pt x="35425" y="42057"/>
                  </a:lnTo>
                  <a:lnTo>
                    <a:pt x="34441" y="42008"/>
                  </a:lnTo>
                  <a:lnTo>
                    <a:pt x="34204" y="41658"/>
                  </a:lnTo>
                  <a:lnTo>
                    <a:pt x="33989" y="41498"/>
                  </a:lnTo>
                  <a:lnTo>
                    <a:pt x="32522" y="40611"/>
                  </a:lnTo>
                  <a:lnTo>
                    <a:pt x="31417" y="40366"/>
                  </a:lnTo>
                  <a:lnTo>
                    <a:pt x="32394" y="42235"/>
                  </a:lnTo>
                  <a:lnTo>
                    <a:pt x="32545" y="43181"/>
                  </a:lnTo>
                  <a:lnTo>
                    <a:pt x="32499" y="43698"/>
                  </a:lnTo>
                  <a:lnTo>
                    <a:pt x="33413" y="44001"/>
                  </a:lnTo>
                  <a:lnTo>
                    <a:pt x="32906" y="44342"/>
                  </a:lnTo>
                  <a:lnTo>
                    <a:pt x="32555" y="44459"/>
                  </a:lnTo>
                  <a:lnTo>
                    <a:pt x="32175" y="44858"/>
                  </a:lnTo>
                  <a:lnTo>
                    <a:pt x="32122" y="45005"/>
                  </a:lnTo>
                  <a:lnTo>
                    <a:pt x="32343" y="46655"/>
                  </a:lnTo>
                  <a:lnTo>
                    <a:pt x="32514" y="47142"/>
                  </a:lnTo>
                  <a:lnTo>
                    <a:pt x="32973" y="47161"/>
                  </a:lnTo>
                  <a:lnTo>
                    <a:pt x="33999" y="46681"/>
                  </a:lnTo>
                  <a:lnTo>
                    <a:pt x="35144" y="46573"/>
                  </a:lnTo>
                  <a:lnTo>
                    <a:pt x="35838" y="46912"/>
                  </a:lnTo>
                  <a:lnTo>
                    <a:pt x="36226" y="46603"/>
                  </a:lnTo>
                  <a:lnTo>
                    <a:pt x="36573" y="46615"/>
                  </a:lnTo>
                  <a:lnTo>
                    <a:pt x="37526" y="46895"/>
                  </a:lnTo>
                  <a:lnTo>
                    <a:pt x="37797" y="47085"/>
                  </a:lnTo>
                  <a:lnTo>
                    <a:pt x="38593" y="48530"/>
                  </a:lnTo>
                  <a:lnTo>
                    <a:pt x="36511" y="50310"/>
                  </a:lnTo>
                  <a:lnTo>
                    <a:pt x="36951" y="50323"/>
                  </a:lnTo>
                  <a:lnTo>
                    <a:pt x="37159" y="50417"/>
                  </a:lnTo>
                  <a:lnTo>
                    <a:pt x="37902" y="52216"/>
                  </a:lnTo>
                  <a:lnTo>
                    <a:pt x="37881" y="52543"/>
                  </a:lnTo>
                  <a:lnTo>
                    <a:pt x="37258" y="54136"/>
                  </a:lnTo>
                  <a:lnTo>
                    <a:pt x="36791" y="54531"/>
                  </a:lnTo>
                  <a:lnTo>
                    <a:pt x="36328" y="54687"/>
                  </a:lnTo>
                  <a:lnTo>
                    <a:pt x="36120" y="55320"/>
                  </a:lnTo>
                  <a:lnTo>
                    <a:pt x="37538" y="57176"/>
                  </a:lnTo>
                  <a:lnTo>
                    <a:pt x="37644" y="57521"/>
                  </a:lnTo>
                  <a:lnTo>
                    <a:pt x="37316" y="58329"/>
                  </a:lnTo>
                  <a:lnTo>
                    <a:pt x="36736" y="58325"/>
                  </a:lnTo>
                  <a:lnTo>
                    <a:pt x="36273" y="58209"/>
                  </a:lnTo>
                  <a:lnTo>
                    <a:pt x="35889" y="58403"/>
                  </a:lnTo>
                  <a:lnTo>
                    <a:pt x="35565" y="59036"/>
                  </a:lnTo>
                  <a:lnTo>
                    <a:pt x="35576" y="59212"/>
                  </a:lnTo>
                  <a:lnTo>
                    <a:pt x="35881" y="59589"/>
                  </a:lnTo>
                  <a:lnTo>
                    <a:pt x="34006" y="60269"/>
                  </a:lnTo>
                  <a:lnTo>
                    <a:pt x="33219" y="60131"/>
                  </a:lnTo>
                  <a:lnTo>
                    <a:pt x="32726" y="59580"/>
                  </a:lnTo>
                  <a:lnTo>
                    <a:pt x="32290" y="60336"/>
                  </a:lnTo>
                  <a:lnTo>
                    <a:pt x="31638" y="60522"/>
                  </a:lnTo>
                  <a:lnTo>
                    <a:pt x="31359" y="60764"/>
                  </a:lnTo>
                  <a:lnTo>
                    <a:pt x="30931" y="61371"/>
                  </a:lnTo>
                  <a:lnTo>
                    <a:pt x="28935" y="62414"/>
                  </a:lnTo>
                  <a:lnTo>
                    <a:pt x="28522" y="62369"/>
                  </a:lnTo>
                  <a:lnTo>
                    <a:pt x="28198" y="62239"/>
                  </a:lnTo>
                  <a:lnTo>
                    <a:pt x="27716" y="62395"/>
                  </a:lnTo>
                  <a:lnTo>
                    <a:pt x="27868" y="62738"/>
                  </a:lnTo>
                  <a:lnTo>
                    <a:pt x="27965" y="63256"/>
                  </a:lnTo>
                  <a:lnTo>
                    <a:pt x="27885" y="64644"/>
                  </a:lnTo>
                  <a:lnTo>
                    <a:pt x="27758" y="64790"/>
                  </a:lnTo>
                  <a:lnTo>
                    <a:pt x="27405" y="65535"/>
                  </a:lnTo>
                  <a:lnTo>
                    <a:pt x="27040" y="66514"/>
                  </a:lnTo>
                  <a:lnTo>
                    <a:pt x="26664" y="66972"/>
                  </a:lnTo>
                  <a:lnTo>
                    <a:pt x="26274" y="67105"/>
                  </a:lnTo>
                  <a:lnTo>
                    <a:pt x="25673" y="66872"/>
                  </a:lnTo>
                  <a:lnTo>
                    <a:pt x="25642" y="66735"/>
                  </a:lnTo>
                  <a:lnTo>
                    <a:pt x="25658" y="66299"/>
                  </a:lnTo>
                  <a:lnTo>
                    <a:pt x="24460" y="65862"/>
                  </a:lnTo>
                  <a:lnTo>
                    <a:pt x="23970" y="65916"/>
                  </a:lnTo>
                  <a:lnTo>
                    <a:pt x="23697" y="65810"/>
                  </a:lnTo>
                  <a:lnTo>
                    <a:pt x="23353" y="65266"/>
                  </a:lnTo>
                  <a:lnTo>
                    <a:pt x="22883" y="65071"/>
                  </a:lnTo>
                  <a:lnTo>
                    <a:pt x="22544" y="65012"/>
                  </a:lnTo>
                  <a:lnTo>
                    <a:pt x="22832" y="64483"/>
                  </a:lnTo>
                  <a:lnTo>
                    <a:pt x="23836" y="63700"/>
                  </a:lnTo>
                  <a:lnTo>
                    <a:pt x="24085" y="63860"/>
                  </a:lnTo>
                  <a:lnTo>
                    <a:pt x="24661" y="63938"/>
                  </a:lnTo>
                  <a:lnTo>
                    <a:pt x="25857" y="63044"/>
                  </a:lnTo>
                  <a:lnTo>
                    <a:pt x="26561" y="62969"/>
                  </a:lnTo>
                  <a:lnTo>
                    <a:pt x="27550" y="62351"/>
                  </a:lnTo>
                  <a:lnTo>
                    <a:pt x="27189" y="61736"/>
                  </a:lnTo>
                  <a:lnTo>
                    <a:pt x="26651" y="61353"/>
                  </a:lnTo>
                  <a:lnTo>
                    <a:pt x="26180" y="60430"/>
                  </a:lnTo>
                  <a:lnTo>
                    <a:pt x="26236" y="60158"/>
                  </a:lnTo>
                  <a:lnTo>
                    <a:pt x="26504" y="59799"/>
                  </a:lnTo>
                  <a:lnTo>
                    <a:pt x="25501" y="57597"/>
                  </a:lnTo>
                  <a:lnTo>
                    <a:pt x="23754" y="58649"/>
                  </a:lnTo>
                  <a:lnTo>
                    <a:pt x="22492" y="59412"/>
                  </a:lnTo>
                  <a:lnTo>
                    <a:pt x="21858" y="59988"/>
                  </a:lnTo>
                  <a:lnTo>
                    <a:pt x="20144" y="60970"/>
                  </a:lnTo>
                  <a:lnTo>
                    <a:pt x="18723" y="61590"/>
                  </a:lnTo>
                  <a:lnTo>
                    <a:pt x="9662" y="66948"/>
                  </a:lnTo>
                  <a:lnTo>
                    <a:pt x="9263" y="66798"/>
                  </a:lnTo>
                  <a:lnTo>
                    <a:pt x="8093" y="66076"/>
                  </a:lnTo>
                  <a:lnTo>
                    <a:pt x="7427" y="65518"/>
                  </a:lnTo>
                  <a:lnTo>
                    <a:pt x="7182" y="64929"/>
                  </a:lnTo>
                  <a:lnTo>
                    <a:pt x="7083" y="63958"/>
                  </a:lnTo>
                  <a:lnTo>
                    <a:pt x="6850" y="63563"/>
                  </a:lnTo>
                  <a:lnTo>
                    <a:pt x="6665" y="63448"/>
                  </a:lnTo>
                  <a:lnTo>
                    <a:pt x="5806" y="63269"/>
                  </a:lnTo>
                  <a:lnTo>
                    <a:pt x="5467" y="63027"/>
                  </a:lnTo>
                  <a:lnTo>
                    <a:pt x="5110" y="62554"/>
                  </a:lnTo>
                  <a:lnTo>
                    <a:pt x="5686" y="61903"/>
                  </a:lnTo>
                  <a:lnTo>
                    <a:pt x="5999" y="61676"/>
                  </a:lnTo>
                  <a:lnTo>
                    <a:pt x="6063" y="61277"/>
                  </a:lnTo>
                  <a:lnTo>
                    <a:pt x="5401" y="60484"/>
                  </a:lnTo>
                  <a:lnTo>
                    <a:pt x="5228" y="60424"/>
                  </a:lnTo>
                  <a:lnTo>
                    <a:pt x="4987" y="59575"/>
                  </a:lnTo>
                  <a:lnTo>
                    <a:pt x="5330" y="58889"/>
                  </a:lnTo>
                  <a:lnTo>
                    <a:pt x="4905" y="57756"/>
                  </a:lnTo>
                  <a:lnTo>
                    <a:pt x="4356" y="57149"/>
                  </a:lnTo>
                  <a:lnTo>
                    <a:pt x="4149" y="56356"/>
                  </a:lnTo>
                  <a:lnTo>
                    <a:pt x="4157" y="56050"/>
                  </a:lnTo>
                  <a:lnTo>
                    <a:pt x="4312" y="55842"/>
                  </a:lnTo>
                  <a:lnTo>
                    <a:pt x="4220" y="55436"/>
                  </a:lnTo>
                  <a:lnTo>
                    <a:pt x="4018" y="54970"/>
                  </a:lnTo>
                  <a:lnTo>
                    <a:pt x="3751" y="55049"/>
                  </a:lnTo>
                  <a:lnTo>
                    <a:pt x="3220" y="54665"/>
                  </a:lnTo>
                  <a:lnTo>
                    <a:pt x="3077" y="54244"/>
                  </a:lnTo>
                  <a:lnTo>
                    <a:pt x="3130" y="53905"/>
                  </a:lnTo>
                  <a:lnTo>
                    <a:pt x="3070" y="53213"/>
                  </a:lnTo>
                  <a:lnTo>
                    <a:pt x="2927" y="53030"/>
                  </a:lnTo>
                  <a:lnTo>
                    <a:pt x="2569" y="53019"/>
                  </a:lnTo>
                  <a:lnTo>
                    <a:pt x="2256" y="52345"/>
                  </a:lnTo>
                  <a:lnTo>
                    <a:pt x="2430" y="51503"/>
                  </a:lnTo>
                  <a:lnTo>
                    <a:pt x="2257" y="50248"/>
                  </a:lnTo>
                  <a:lnTo>
                    <a:pt x="1635" y="49189"/>
                  </a:lnTo>
                  <a:lnTo>
                    <a:pt x="1380" y="48974"/>
                  </a:lnTo>
                  <a:lnTo>
                    <a:pt x="747" y="48735"/>
                  </a:lnTo>
                  <a:lnTo>
                    <a:pt x="79" y="47870"/>
                  </a:lnTo>
                  <a:lnTo>
                    <a:pt x="0" y="47548"/>
                  </a:lnTo>
                  <a:lnTo>
                    <a:pt x="52" y="47368"/>
                  </a:lnTo>
                  <a:lnTo>
                    <a:pt x="586" y="46778"/>
                  </a:lnTo>
                  <a:lnTo>
                    <a:pt x="746" y="46747"/>
                  </a:lnTo>
                  <a:lnTo>
                    <a:pt x="938" y="46944"/>
                  </a:lnTo>
                  <a:lnTo>
                    <a:pt x="854" y="47689"/>
                  </a:lnTo>
                  <a:lnTo>
                    <a:pt x="896" y="47857"/>
                  </a:lnTo>
                  <a:lnTo>
                    <a:pt x="1144" y="48058"/>
                  </a:lnTo>
                  <a:lnTo>
                    <a:pt x="1506" y="48118"/>
                  </a:lnTo>
                  <a:lnTo>
                    <a:pt x="1717" y="48062"/>
                  </a:lnTo>
                  <a:lnTo>
                    <a:pt x="1977" y="47872"/>
                  </a:lnTo>
                  <a:lnTo>
                    <a:pt x="2508" y="46525"/>
                  </a:lnTo>
                  <a:lnTo>
                    <a:pt x="2933" y="46414"/>
                  </a:lnTo>
                  <a:lnTo>
                    <a:pt x="3302" y="46522"/>
                  </a:lnTo>
                  <a:lnTo>
                    <a:pt x="3464" y="46641"/>
                  </a:lnTo>
                  <a:lnTo>
                    <a:pt x="3611" y="46920"/>
                  </a:lnTo>
                  <a:lnTo>
                    <a:pt x="3743" y="47095"/>
                  </a:lnTo>
                  <a:lnTo>
                    <a:pt x="3905" y="47740"/>
                  </a:lnTo>
                  <a:lnTo>
                    <a:pt x="4157" y="48075"/>
                  </a:lnTo>
                  <a:lnTo>
                    <a:pt x="4768" y="48243"/>
                  </a:lnTo>
                  <a:lnTo>
                    <a:pt x="6307" y="48878"/>
                  </a:lnTo>
                  <a:lnTo>
                    <a:pt x="7311" y="49568"/>
                  </a:lnTo>
                  <a:lnTo>
                    <a:pt x="8450" y="49799"/>
                  </a:lnTo>
                  <a:lnTo>
                    <a:pt x="8781" y="49717"/>
                  </a:lnTo>
                  <a:lnTo>
                    <a:pt x="8834" y="49478"/>
                  </a:lnTo>
                  <a:lnTo>
                    <a:pt x="8622" y="48737"/>
                  </a:lnTo>
                  <a:lnTo>
                    <a:pt x="8686" y="47952"/>
                  </a:lnTo>
                  <a:lnTo>
                    <a:pt x="8640" y="47159"/>
                  </a:lnTo>
                  <a:lnTo>
                    <a:pt x="7860" y="46991"/>
                  </a:lnTo>
                  <a:lnTo>
                    <a:pt x="6978" y="46069"/>
                  </a:lnTo>
                  <a:lnTo>
                    <a:pt x="6909" y="45521"/>
                  </a:lnTo>
                  <a:lnTo>
                    <a:pt x="7308" y="44486"/>
                  </a:lnTo>
                  <a:lnTo>
                    <a:pt x="7390" y="42360"/>
                  </a:lnTo>
                  <a:lnTo>
                    <a:pt x="7032" y="42099"/>
                  </a:lnTo>
                  <a:lnTo>
                    <a:pt x="6880" y="41210"/>
                  </a:lnTo>
                  <a:lnTo>
                    <a:pt x="6952" y="40927"/>
                  </a:lnTo>
                  <a:lnTo>
                    <a:pt x="7578" y="40841"/>
                  </a:lnTo>
                  <a:lnTo>
                    <a:pt x="8434" y="41056"/>
                  </a:lnTo>
                  <a:lnTo>
                    <a:pt x="8716" y="41283"/>
                  </a:lnTo>
                  <a:lnTo>
                    <a:pt x="8985" y="41730"/>
                  </a:lnTo>
                  <a:lnTo>
                    <a:pt x="9494" y="42094"/>
                  </a:lnTo>
                  <a:lnTo>
                    <a:pt x="10003" y="42206"/>
                  </a:lnTo>
                  <a:lnTo>
                    <a:pt x="10538" y="42187"/>
                  </a:lnTo>
                  <a:lnTo>
                    <a:pt x="10810" y="42544"/>
                  </a:lnTo>
                  <a:lnTo>
                    <a:pt x="10964" y="42615"/>
                  </a:lnTo>
                  <a:lnTo>
                    <a:pt x="11933" y="42589"/>
                  </a:lnTo>
                  <a:lnTo>
                    <a:pt x="12322" y="42477"/>
                  </a:lnTo>
                  <a:lnTo>
                    <a:pt x="12076" y="42321"/>
                  </a:lnTo>
                  <a:lnTo>
                    <a:pt x="11986" y="40958"/>
                  </a:lnTo>
                  <a:lnTo>
                    <a:pt x="11627" y="40172"/>
                  </a:lnTo>
                  <a:lnTo>
                    <a:pt x="10888" y="39480"/>
                  </a:lnTo>
                  <a:lnTo>
                    <a:pt x="9560" y="38978"/>
                  </a:lnTo>
                  <a:lnTo>
                    <a:pt x="9462" y="38829"/>
                  </a:lnTo>
                  <a:lnTo>
                    <a:pt x="9605" y="38413"/>
                  </a:lnTo>
                  <a:lnTo>
                    <a:pt x="9945" y="38104"/>
                  </a:lnTo>
                  <a:lnTo>
                    <a:pt x="10495" y="38015"/>
                  </a:lnTo>
                  <a:lnTo>
                    <a:pt x="10699" y="37694"/>
                  </a:lnTo>
                  <a:lnTo>
                    <a:pt x="11668" y="37530"/>
                  </a:lnTo>
                  <a:lnTo>
                    <a:pt x="13434" y="38118"/>
                  </a:lnTo>
                  <a:lnTo>
                    <a:pt x="14041" y="38562"/>
                  </a:lnTo>
                  <a:lnTo>
                    <a:pt x="15074" y="38323"/>
                  </a:lnTo>
                  <a:lnTo>
                    <a:pt x="15934" y="38472"/>
                  </a:lnTo>
                  <a:lnTo>
                    <a:pt x="16100" y="38551"/>
                  </a:lnTo>
                  <a:lnTo>
                    <a:pt x="16639" y="39327"/>
                  </a:lnTo>
                  <a:lnTo>
                    <a:pt x="17212" y="39212"/>
                  </a:lnTo>
                  <a:lnTo>
                    <a:pt x="17216" y="39070"/>
                  </a:lnTo>
                  <a:lnTo>
                    <a:pt x="16885" y="38349"/>
                  </a:lnTo>
                  <a:lnTo>
                    <a:pt x="16896" y="37966"/>
                  </a:lnTo>
                  <a:lnTo>
                    <a:pt x="17002" y="37642"/>
                  </a:lnTo>
                  <a:lnTo>
                    <a:pt x="17202" y="37392"/>
                  </a:lnTo>
                  <a:lnTo>
                    <a:pt x="17364" y="37311"/>
                  </a:lnTo>
                  <a:lnTo>
                    <a:pt x="18167" y="37430"/>
                  </a:lnTo>
                  <a:lnTo>
                    <a:pt x="18571" y="37341"/>
                  </a:lnTo>
                  <a:lnTo>
                    <a:pt x="19028" y="35706"/>
                  </a:lnTo>
                  <a:lnTo>
                    <a:pt x="18945" y="35431"/>
                  </a:lnTo>
                  <a:lnTo>
                    <a:pt x="18771" y="35230"/>
                  </a:lnTo>
                  <a:lnTo>
                    <a:pt x="18500" y="35174"/>
                  </a:lnTo>
                  <a:lnTo>
                    <a:pt x="17734" y="35207"/>
                  </a:lnTo>
                  <a:lnTo>
                    <a:pt x="17195" y="34920"/>
                  </a:lnTo>
                  <a:lnTo>
                    <a:pt x="16946" y="34648"/>
                  </a:lnTo>
                  <a:lnTo>
                    <a:pt x="16882" y="34436"/>
                  </a:lnTo>
                  <a:lnTo>
                    <a:pt x="16995" y="34079"/>
                  </a:lnTo>
                  <a:lnTo>
                    <a:pt x="17399" y="33070"/>
                  </a:lnTo>
                  <a:lnTo>
                    <a:pt x="17845" y="32709"/>
                  </a:lnTo>
                  <a:lnTo>
                    <a:pt x="18020" y="32777"/>
                  </a:lnTo>
                  <a:lnTo>
                    <a:pt x="17863" y="32742"/>
                  </a:lnTo>
                  <a:lnTo>
                    <a:pt x="17471" y="33044"/>
                  </a:lnTo>
                  <a:lnTo>
                    <a:pt x="17085" y="34012"/>
                  </a:lnTo>
                  <a:lnTo>
                    <a:pt x="17033" y="34410"/>
                  </a:lnTo>
                  <a:lnTo>
                    <a:pt x="17293" y="34794"/>
                  </a:lnTo>
                  <a:lnTo>
                    <a:pt x="17674" y="35006"/>
                  </a:lnTo>
                  <a:lnTo>
                    <a:pt x="18066" y="35088"/>
                  </a:lnTo>
                  <a:lnTo>
                    <a:pt x="18655" y="35058"/>
                  </a:lnTo>
                  <a:lnTo>
                    <a:pt x="18975" y="35200"/>
                  </a:lnTo>
                  <a:lnTo>
                    <a:pt x="19167" y="35423"/>
                  </a:lnTo>
                  <a:lnTo>
                    <a:pt x="19250" y="35840"/>
                  </a:lnTo>
                  <a:lnTo>
                    <a:pt x="18880" y="36667"/>
                  </a:lnTo>
                  <a:lnTo>
                    <a:pt x="18860" y="37056"/>
                  </a:lnTo>
                  <a:lnTo>
                    <a:pt x="19239" y="36794"/>
                  </a:lnTo>
                  <a:lnTo>
                    <a:pt x="19677" y="35818"/>
                  </a:lnTo>
                  <a:lnTo>
                    <a:pt x="19820" y="35629"/>
                  </a:lnTo>
                  <a:lnTo>
                    <a:pt x="20382" y="35186"/>
                  </a:lnTo>
                  <a:lnTo>
                    <a:pt x="21503" y="34527"/>
                  </a:lnTo>
                  <a:lnTo>
                    <a:pt x="22111" y="34647"/>
                  </a:lnTo>
                  <a:lnTo>
                    <a:pt x="23315" y="36341"/>
                  </a:lnTo>
                  <a:lnTo>
                    <a:pt x="23605" y="36266"/>
                  </a:lnTo>
                  <a:lnTo>
                    <a:pt x="24201" y="35912"/>
                  </a:lnTo>
                  <a:lnTo>
                    <a:pt x="24457" y="35752"/>
                  </a:lnTo>
                  <a:lnTo>
                    <a:pt x="24819" y="34031"/>
                  </a:lnTo>
                  <a:lnTo>
                    <a:pt x="25068" y="33744"/>
                  </a:lnTo>
                  <a:lnTo>
                    <a:pt x="25501" y="33439"/>
                  </a:lnTo>
                  <a:lnTo>
                    <a:pt x="26184" y="33078"/>
                  </a:lnTo>
                  <a:lnTo>
                    <a:pt x="26957" y="32806"/>
                  </a:lnTo>
                  <a:lnTo>
                    <a:pt x="27064" y="32060"/>
                  </a:lnTo>
                  <a:lnTo>
                    <a:pt x="26848" y="31868"/>
                  </a:lnTo>
                  <a:lnTo>
                    <a:pt x="26367" y="31647"/>
                  </a:lnTo>
                  <a:lnTo>
                    <a:pt x="26266" y="31223"/>
                  </a:lnTo>
                  <a:lnTo>
                    <a:pt x="26557" y="30672"/>
                  </a:lnTo>
                  <a:lnTo>
                    <a:pt x="26761" y="30873"/>
                  </a:lnTo>
                  <a:lnTo>
                    <a:pt x="26878" y="31480"/>
                  </a:lnTo>
                  <a:lnTo>
                    <a:pt x="27006" y="31629"/>
                  </a:lnTo>
                  <a:lnTo>
                    <a:pt x="27320" y="31677"/>
                  </a:lnTo>
                  <a:lnTo>
                    <a:pt x="27606" y="31506"/>
                  </a:lnTo>
                  <a:lnTo>
                    <a:pt x="27644" y="31275"/>
                  </a:lnTo>
                  <a:lnTo>
                    <a:pt x="27380" y="30579"/>
                  </a:lnTo>
                  <a:lnTo>
                    <a:pt x="27304" y="30150"/>
                  </a:lnTo>
                  <a:lnTo>
                    <a:pt x="27421" y="29041"/>
                  </a:lnTo>
                  <a:lnTo>
                    <a:pt x="27534" y="28698"/>
                  </a:lnTo>
                  <a:lnTo>
                    <a:pt x="27768" y="28337"/>
                  </a:lnTo>
                  <a:lnTo>
                    <a:pt x="27994" y="28143"/>
                  </a:lnTo>
                  <a:lnTo>
                    <a:pt x="28455" y="27946"/>
                  </a:lnTo>
                  <a:lnTo>
                    <a:pt x="28413" y="27793"/>
                  </a:lnTo>
                  <a:lnTo>
                    <a:pt x="28145" y="27842"/>
                  </a:lnTo>
                  <a:lnTo>
                    <a:pt x="27654" y="28229"/>
                  </a:lnTo>
                  <a:lnTo>
                    <a:pt x="27398" y="28698"/>
                  </a:lnTo>
                  <a:lnTo>
                    <a:pt x="27164" y="29853"/>
                  </a:lnTo>
                  <a:lnTo>
                    <a:pt x="27251" y="30534"/>
                  </a:lnTo>
                  <a:lnTo>
                    <a:pt x="27497" y="31249"/>
                  </a:lnTo>
                  <a:lnTo>
                    <a:pt x="27365" y="31446"/>
                  </a:lnTo>
                  <a:lnTo>
                    <a:pt x="27195" y="31394"/>
                  </a:lnTo>
                  <a:lnTo>
                    <a:pt x="26704" y="30568"/>
                  </a:lnTo>
                  <a:lnTo>
                    <a:pt x="26444" y="30397"/>
                  </a:lnTo>
                  <a:lnTo>
                    <a:pt x="25923" y="30229"/>
                  </a:lnTo>
                  <a:lnTo>
                    <a:pt x="25145" y="30204"/>
                  </a:lnTo>
                  <a:lnTo>
                    <a:pt x="24508" y="30524"/>
                  </a:lnTo>
                  <a:lnTo>
                    <a:pt x="24115" y="30628"/>
                  </a:lnTo>
                  <a:lnTo>
                    <a:pt x="23070" y="30473"/>
                  </a:lnTo>
                  <a:lnTo>
                    <a:pt x="22945" y="30000"/>
                  </a:lnTo>
                  <a:lnTo>
                    <a:pt x="23084" y="29542"/>
                  </a:lnTo>
                  <a:lnTo>
                    <a:pt x="23098" y="28511"/>
                  </a:lnTo>
                  <a:lnTo>
                    <a:pt x="22349" y="27919"/>
                  </a:lnTo>
                  <a:lnTo>
                    <a:pt x="18133" y="22932"/>
                  </a:lnTo>
                  <a:lnTo>
                    <a:pt x="17681" y="22531"/>
                  </a:lnTo>
                  <a:lnTo>
                    <a:pt x="17201" y="22967"/>
                  </a:lnTo>
                  <a:lnTo>
                    <a:pt x="16978" y="22987"/>
                  </a:lnTo>
                  <a:lnTo>
                    <a:pt x="17303" y="22808"/>
                  </a:lnTo>
                  <a:lnTo>
                    <a:pt x="18576" y="21561"/>
                  </a:lnTo>
                  <a:lnTo>
                    <a:pt x="18701" y="21316"/>
                  </a:lnTo>
                  <a:lnTo>
                    <a:pt x="18777" y="20325"/>
                  </a:lnTo>
                  <a:lnTo>
                    <a:pt x="18977" y="19986"/>
                  </a:lnTo>
                  <a:lnTo>
                    <a:pt x="19181" y="19815"/>
                  </a:lnTo>
                  <a:lnTo>
                    <a:pt x="19960" y="19492"/>
                  </a:lnTo>
                  <a:lnTo>
                    <a:pt x="20360" y="18859"/>
                  </a:lnTo>
                  <a:lnTo>
                    <a:pt x="20750" y="18550"/>
                  </a:lnTo>
                  <a:lnTo>
                    <a:pt x="21332" y="18442"/>
                  </a:lnTo>
                  <a:lnTo>
                    <a:pt x="22915" y="18830"/>
                  </a:lnTo>
                  <a:lnTo>
                    <a:pt x="23776" y="18923"/>
                  </a:lnTo>
                  <a:lnTo>
                    <a:pt x="24173" y="19038"/>
                  </a:lnTo>
                  <a:lnTo>
                    <a:pt x="24298" y="19261"/>
                  </a:lnTo>
                  <a:lnTo>
                    <a:pt x="25208" y="19823"/>
                  </a:lnTo>
                  <a:lnTo>
                    <a:pt x="25585" y="18515"/>
                  </a:lnTo>
                  <a:lnTo>
                    <a:pt x="25582" y="18293"/>
                  </a:lnTo>
                  <a:lnTo>
                    <a:pt x="22000" y="14875"/>
                  </a:lnTo>
                  <a:lnTo>
                    <a:pt x="18368" y="11340"/>
                  </a:lnTo>
                  <a:lnTo>
                    <a:pt x="22892" y="5236"/>
                  </a:lnTo>
                  <a:lnTo>
                    <a:pt x="23734" y="5144"/>
                  </a:lnTo>
                  <a:lnTo>
                    <a:pt x="24298" y="5475"/>
                  </a:lnTo>
                  <a:lnTo>
                    <a:pt x="24831" y="5188"/>
                  </a:lnTo>
                  <a:lnTo>
                    <a:pt x="25069" y="4707"/>
                  </a:lnTo>
                  <a:lnTo>
                    <a:pt x="26956" y="3716"/>
                  </a:lnTo>
                  <a:lnTo>
                    <a:pt x="27901" y="3645"/>
                  </a:lnTo>
                  <a:lnTo>
                    <a:pt x="28904" y="3247"/>
                  </a:lnTo>
                  <a:lnTo>
                    <a:pt x="29161" y="3079"/>
                  </a:lnTo>
                  <a:lnTo>
                    <a:pt x="29384" y="2714"/>
                  </a:lnTo>
                  <a:lnTo>
                    <a:pt x="29350" y="2323"/>
                  </a:lnTo>
                  <a:lnTo>
                    <a:pt x="29471" y="1742"/>
                  </a:lnTo>
                  <a:lnTo>
                    <a:pt x="29861" y="1430"/>
                  </a:lnTo>
                  <a:lnTo>
                    <a:pt x="30065" y="860"/>
                  </a:lnTo>
                  <a:lnTo>
                    <a:pt x="30089" y="273"/>
                  </a:lnTo>
                  <a:lnTo>
                    <a:pt x="30356" y="0"/>
                  </a:lnTo>
                  <a:lnTo>
                    <a:pt x="31374" y="473"/>
                  </a:lnTo>
                  <a:lnTo>
                    <a:pt x="31382" y="1132"/>
                  </a:lnTo>
                  <a:lnTo>
                    <a:pt x="31189" y="1642"/>
                  </a:lnTo>
                  <a:lnTo>
                    <a:pt x="31003" y="1891"/>
                  </a:lnTo>
                  <a:lnTo>
                    <a:pt x="31007" y="2044"/>
                  </a:lnTo>
                  <a:lnTo>
                    <a:pt x="31196" y="2432"/>
                  </a:lnTo>
                  <a:lnTo>
                    <a:pt x="31102" y="2636"/>
                  </a:lnTo>
                  <a:lnTo>
                    <a:pt x="30909" y="4002"/>
                  </a:lnTo>
                  <a:lnTo>
                    <a:pt x="30334" y="4930"/>
                  </a:lnTo>
                  <a:lnTo>
                    <a:pt x="30155" y="5349"/>
                  </a:lnTo>
                  <a:lnTo>
                    <a:pt x="29988" y="5614"/>
                  </a:lnTo>
                  <a:lnTo>
                    <a:pt x="29759" y="5842"/>
                  </a:lnTo>
                  <a:lnTo>
                    <a:pt x="29733" y="6333"/>
                  </a:lnTo>
                  <a:lnTo>
                    <a:pt x="29967" y="6594"/>
                  </a:lnTo>
                  <a:lnTo>
                    <a:pt x="29997" y="6735"/>
                  </a:lnTo>
                  <a:lnTo>
                    <a:pt x="29899" y="7111"/>
                  </a:lnTo>
                  <a:lnTo>
                    <a:pt x="29635" y="7300"/>
                  </a:lnTo>
                  <a:lnTo>
                    <a:pt x="29536" y="7465"/>
                  </a:lnTo>
                  <a:lnTo>
                    <a:pt x="29100" y="7839"/>
                  </a:lnTo>
                  <a:lnTo>
                    <a:pt x="29177" y="8105"/>
                  </a:lnTo>
                  <a:lnTo>
                    <a:pt x="29400" y="10083"/>
                  </a:lnTo>
                  <a:lnTo>
                    <a:pt x="29650" y="10302"/>
                  </a:lnTo>
                  <a:lnTo>
                    <a:pt x="29865" y="10663"/>
                  </a:lnTo>
                  <a:lnTo>
                    <a:pt x="30017" y="11088"/>
                  </a:lnTo>
                  <a:lnTo>
                    <a:pt x="29612" y="11899"/>
                  </a:lnTo>
                  <a:lnTo>
                    <a:pt x="29310" y="12953"/>
                  </a:lnTo>
                  <a:lnTo>
                    <a:pt x="29267" y="13806"/>
                  </a:lnTo>
                  <a:lnTo>
                    <a:pt x="29318" y="14193"/>
                  </a:lnTo>
                  <a:lnTo>
                    <a:pt x="29015" y="14327"/>
                  </a:lnTo>
                  <a:lnTo>
                    <a:pt x="28395" y="14893"/>
                  </a:lnTo>
                  <a:lnTo>
                    <a:pt x="28615" y="15999"/>
                  </a:lnTo>
                  <a:lnTo>
                    <a:pt x="28626" y="16360"/>
                  </a:lnTo>
                  <a:lnTo>
                    <a:pt x="28268" y="16660"/>
                  </a:lnTo>
                  <a:lnTo>
                    <a:pt x="28150" y="16956"/>
                  </a:lnTo>
                  <a:lnTo>
                    <a:pt x="28249" y="17857"/>
                  </a:lnTo>
                  <a:lnTo>
                    <a:pt x="27867" y="18235"/>
                  </a:lnTo>
                  <a:lnTo>
                    <a:pt x="27837" y="18709"/>
                  </a:lnTo>
                  <a:lnTo>
                    <a:pt x="27894" y="18895"/>
                  </a:lnTo>
                  <a:lnTo>
                    <a:pt x="28208" y="19211"/>
                  </a:lnTo>
                  <a:lnTo>
                    <a:pt x="28831" y="19580"/>
                  </a:lnTo>
                  <a:lnTo>
                    <a:pt x="29303" y="19349"/>
                  </a:lnTo>
                  <a:lnTo>
                    <a:pt x="29601" y="19300"/>
                  </a:lnTo>
                  <a:lnTo>
                    <a:pt x="31037" y="19319"/>
                  </a:lnTo>
                  <a:lnTo>
                    <a:pt x="31774" y="18809"/>
                  </a:lnTo>
                  <a:lnTo>
                    <a:pt x="32129" y="18649"/>
                  </a:lnTo>
                  <a:lnTo>
                    <a:pt x="32983" y="18887"/>
                  </a:lnTo>
                  <a:lnTo>
                    <a:pt x="33912" y="19595"/>
                  </a:lnTo>
                  <a:lnTo>
                    <a:pt x="34403" y="20258"/>
                  </a:lnTo>
                  <a:lnTo>
                    <a:pt x="34440" y="20410"/>
                  </a:lnTo>
                  <a:lnTo>
                    <a:pt x="34331" y="20965"/>
                  </a:lnTo>
                  <a:lnTo>
                    <a:pt x="34463" y="21512"/>
                  </a:lnTo>
                  <a:lnTo>
                    <a:pt x="34557" y="22626"/>
                  </a:lnTo>
                  <a:lnTo>
                    <a:pt x="34390" y="22732"/>
                  </a:lnTo>
                  <a:lnTo>
                    <a:pt x="33719" y="23679"/>
                  </a:lnTo>
                  <a:lnTo>
                    <a:pt x="33446" y="23868"/>
                  </a:lnTo>
                  <a:lnTo>
                    <a:pt x="33092" y="23850"/>
                  </a:lnTo>
                  <a:lnTo>
                    <a:pt x="32793" y="23519"/>
                  </a:lnTo>
                  <a:lnTo>
                    <a:pt x="32366" y="23709"/>
                  </a:lnTo>
                  <a:lnTo>
                    <a:pt x="31939" y="24144"/>
                  </a:lnTo>
                  <a:lnTo>
                    <a:pt x="31970" y="24692"/>
                  </a:lnTo>
                  <a:lnTo>
                    <a:pt x="32653" y="25745"/>
                  </a:lnTo>
                  <a:lnTo>
                    <a:pt x="32883" y="25961"/>
                  </a:lnTo>
                  <a:lnTo>
                    <a:pt x="33593" y="26178"/>
                  </a:lnTo>
                  <a:lnTo>
                    <a:pt x="34050" y="26386"/>
                  </a:lnTo>
                  <a:lnTo>
                    <a:pt x="34427" y="26665"/>
                  </a:lnTo>
                  <a:lnTo>
                    <a:pt x="34646" y="26967"/>
                  </a:lnTo>
                  <a:lnTo>
                    <a:pt x="34748" y="27559"/>
                  </a:lnTo>
                  <a:lnTo>
                    <a:pt x="34846" y="27701"/>
                  </a:lnTo>
                  <a:lnTo>
                    <a:pt x="35125" y="27850"/>
                  </a:lnTo>
                  <a:lnTo>
                    <a:pt x="35446" y="27805"/>
                  </a:lnTo>
                  <a:lnTo>
                    <a:pt x="35744" y="28032"/>
                  </a:lnTo>
                  <a:lnTo>
                    <a:pt x="36001" y="28536"/>
                  </a:lnTo>
                  <a:lnTo>
                    <a:pt x="36000" y="29075"/>
                  </a:lnTo>
                  <a:lnTo>
                    <a:pt x="35310" y="29030"/>
                  </a:lnTo>
                  <a:lnTo>
                    <a:pt x="34992" y="29197"/>
                  </a:lnTo>
                  <a:lnTo>
                    <a:pt x="34747" y="29652"/>
                  </a:lnTo>
                  <a:lnTo>
                    <a:pt x="34792" y="30437"/>
                  </a:lnTo>
                  <a:lnTo>
                    <a:pt x="34686" y="30817"/>
                  </a:lnTo>
                  <a:lnTo>
                    <a:pt x="33871" y="31655"/>
                  </a:lnTo>
                  <a:lnTo>
                    <a:pt x="33448" y="31297"/>
                  </a:lnTo>
                  <a:lnTo>
                    <a:pt x="33477" y="31133"/>
                  </a:lnTo>
                  <a:lnTo>
                    <a:pt x="33112" y="31186"/>
                  </a:lnTo>
                  <a:lnTo>
                    <a:pt x="33119" y="31351"/>
                  </a:lnTo>
                  <a:lnTo>
                    <a:pt x="33671" y="31756"/>
                  </a:lnTo>
                  <a:lnTo>
                    <a:pt x="33876" y="31699"/>
                  </a:lnTo>
                  <a:lnTo>
                    <a:pt x="33603" y="32437"/>
                  </a:lnTo>
                  <a:lnTo>
                    <a:pt x="33961" y="32738"/>
                  </a:lnTo>
                  <a:lnTo>
                    <a:pt x="34953" y="33252"/>
                  </a:lnTo>
                  <a:lnTo>
                    <a:pt x="35545" y="33964"/>
                  </a:lnTo>
                  <a:lnTo>
                    <a:pt x="36100" y="34109"/>
                  </a:lnTo>
                  <a:lnTo>
                    <a:pt x="36651" y="33823"/>
                  </a:lnTo>
                  <a:lnTo>
                    <a:pt x="36892" y="33893"/>
                  </a:lnTo>
                  <a:lnTo>
                    <a:pt x="36850" y="34486"/>
                  </a:lnTo>
                  <a:lnTo>
                    <a:pt x="36752" y="34687"/>
                  </a:lnTo>
                  <a:lnTo>
                    <a:pt x="36790" y="34999"/>
                  </a:lnTo>
                  <a:lnTo>
                    <a:pt x="37337" y="35650"/>
                  </a:lnTo>
                  <a:lnTo>
                    <a:pt x="37427" y="36175"/>
                  </a:lnTo>
                  <a:lnTo>
                    <a:pt x="37913" y="37297"/>
                  </a:lnTo>
                  <a:lnTo>
                    <a:pt x="37847" y="3749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0" name="pg271">
              <a:extLst>
                <a:ext uri="{FF2B5EF4-FFF2-40B4-BE49-F238E27FC236}">
                  <a16:creationId xmlns:a16="http://schemas.microsoft.com/office/drawing/2014/main" id="{4A5EAA8C-B14A-3641-AC94-3CDC7C33766F}"/>
                </a:ext>
              </a:extLst>
            </p:cNvPr>
            <p:cNvSpPr/>
            <p:nvPr/>
          </p:nvSpPr>
          <p:spPr>
            <a:xfrm>
              <a:off x="6344822" y="3164811"/>
              <a:ext cx="58616" cy="91305"/>
            </a:xfrm>
            <a:custGeom>
              <a:avLst/>
              <a:gdLst/>
              <a:ahLst/>
              <a:cxnLst/>
              <a:rect l="0" t="0" r="0" b="0"/>
              <a:pathLst>
                <a:path w="58616" h="91305">
                  <a:moveTo>
                    <a:pt x="58616" y="40555"/>
                  </a:moveTo>
                  <a:lnTo>
                    <a:pt x="58311" y="40880"/>
                  </a:lnTo>
                  <a:lnTo>
                    <a:pt x="57284" y="41933"/>
                  </a:lnTo>
                  <a:lnTo>
                    <a:pt x="56608" y="42772"/>
                  </a:lnTo>
                  <a:lnTo>
                    <a:pt x="55945" y="43841"/>
                  </a:lnTo>
                  <a:lnTo>
                    <a:pt x="55286" y="44568"/>
                  </a:lnTo>
                  <a:lnTo>
                    <a:pt x="55306" y="45088"/>
                  </a:lnTo>
                  <a:lnTo>
                    <a:pt x="55582" y="45829"/>
                  </a:lnTo>
                  <a:lnTo>
                    <a:pt x="55688" y="46763"/>
                  </a:lnTo>
                  <a:lnTo>
                    <a:pt x="55764" y="48815"/>
                  </a:lnTo>
                  <a:lnTo>
                    <a:pt x="55149" y="49705"/>
                  </a:lnTo>
                  <a:lnTo>
                    <a:pt x="55006" y="51257"/>
                  </a:lnTo>
                  <a:lnTo>
                    <a:pt x="54405" y="50750"/>
                  </a:lnTo>
                  <a:lnTo>
                    <a:pt x="53678" y="50685"/>
                  </a:lnTo>
                  <a:lnTo>
                    <a:pt x="53195" y="50901"/>
                  </a:lnTo>
                  <a:lnTo>
                    <a:pt x="52270" y="50846"/>
                  </a:lnTo>
                  <a:lnTo>
                    <a:pt x="51943" y="50351"/>
                  </a:lnTo>
                  <a:lnTo>
                    <a:pt x="51689" y="50791"/>
                  </a:lnTo>
                  <a:lnTo>
                    <a:pt x="51742" y="51973"/>
                  </a:lnTo>
                  <a:lnTo>
                    <a:pt x="52009" y="52447"/>
                  </a:lnTo>
                  <a:lnTo>
                    <a:pt x="51779" y="54097"/>
                  </a:lnTo>
                  <a:lnTo>
                    <a:pt x="51404" y="55443"/>
                  </a:lnTo>
                  <a:lnTo>
                    <a:pt x="51259" y="56955"/>
                  </a:lnTo>
                  <a:lnTo>
                    <a:pt x="51339" y="57277"/>
                  </a:lnTo>
                  <a:lnTo>
                    <a:pt x="51915" y="57707"/>
                  </a:lnTo>
                  <a:lnTo>
                    <a:pt x="52019" y="57899"/>
                  </a:lnTo>
                  <a:lnTo>
                    <a:pt x="52504" y="58162"/>
                  </a:lnTo>
                  <a:lnTo>
                    <a:pt x="52664" y="58208"/>
                  </a:lnTo>
                  <a:lnTo>
                    <a:pt x="52941" y="59135"/>
                  </a:lnTo>
                  <a:lnTo>
                    <a:pt x="52673" y="59106"/>
                  </a:lnTo>
                  <a:lnTo>
                    <a:pt x="52470" y="59399"/>
                  </a:lnTo>
                  <a:lnTo>
                    <a:pt x="53251" y="60330"/>
                  </a:lnTo>
                  <a:lnTo>
                    <a:pt x="54035" y="60531"/>
                  </a:lnTo>
                  <a:lnTo>
                    <a:pt x="53676" y="61105"/>
                  </a:lnTo>
                  <a:lnTo>
                    <a:pt x="53748" y="61865"/>
                  </a:lnTo>
                  <a:lnTo>
                    <a:pt x="53901" y="62487"/>
                  </a:lnTo>
                  <a:lnTo>
                    <a:pt x="54048" y="62630"/>
                  </a:lnTo>
                  <a:lnTo>
                    <a:pt x="54339" y="63307"/>
                  </a:lnTo>
                  <a:lnTo>
                    <a:pt x="54656" y="64725"/>
                  </a:lnTo>
                  <a:lnTo>
                    <a:pt x="55296" y="65238"/>
                  </a:lnTo>
                  <a:lnTo>
                    <a:pt x="55157" y="66362"/>
                  </a:lnTo>
                  <a:lnTo>
                    <a:pt x="54542" y="66664"/>
                  </a:lnTo>
                  <a:lnTo>
                    <a:pt x="52723" y="67549"/>
                  </a:lnTo>
                  <a:lnTo>
                    <a:pt x="51122" y="68312"/>
                  </a:lnTo>
                  <a:lnTo>
                    <a:pt x="47399" y="70050"/>
                  </a:lnTo>
                  <a:lnTo>
                    <a:pt x="45768" y="70710"/>
                  </a:lnTo>
                  <a:lnTo>
                    <a:pt x="44964" y="71039"/>
                  </a:lnTo>
                  <a:lnTo>
                    <a:pt x="44070" y="71413"/>
                  </a:lnTo>
                  <a:lnTo>
                    <a:pt x="43881" y="71492"/>
                  </a:lnTo>
                  <a:lnTo>
                    <a:pt x="43718" y="71562"/>
                  </a:lnTo>
                  <a:lnTo>
                    <a:pt x="44033" y="72180"/>
                  </a:lnTo>
                  <a:lnTo>
                    <a:pt x="44306" y="72046"/>
                  </a:lnTo>
                  <a:lnTo>
                    <a:pt x="44556" y="71710"/>
                  </a:lnTo>
                  <a:lnTo>
                    <a:pt x="44892" y="71755"/>
                  </a:lnTo>
                  <a:lnTo>
                    <a:pt x="43997" y="72712"/>
                  </a:lnTo>
                  <a:lnTo>
                    <a:pt x="43686" y="72634"/>
                  </a:lnTo>
                  <a:lnTo>
                    <a:pt x="42454" y="72655"/>
                  </a:lnTo>
                  <a:lnTo>
                    <a:pt x="42176" y="72788"/>
                  </a:lnTo>
                  <a:lnTo>
                    <a:pt x="42373" y="72900"/>
                  </a:lnTo>
                  <a:lnTo>
                    <a:pt x="43411" y="73149"/>
                  </a:lnTo>
                  <a:lnTo>
                    <a:pt x="43993" y="73405"/>
                  </a:lnTo>
                  <a:lnTo>
                    <a:pt x="45248" y="74976"/>
                  </a:lnTo>
                  <a:lnTo>
                    <a:pt x="45385" y="75291"/>
                  </a:lnTo>
                  <a:lnTo>
                    <a:pt x="45424" y="76400"/>
                  </a:lnTo>
                  <a:lnTo>
                    <a:pt x="45296" y="76488"/>
                  </a:lnTo>
                  <a:lnTo>
                    <a:pt x="45207" y="76681"/>
                  </a:lnTo>
                  <a:lnTo>
                    <a:pt x="45172" y="77522"/>
                  </a:lnTo>
                  <a:lnTo>
                    <a:pt x="45630" y="77194"/>
                  </a:lnTo>
                  <a:lnTo>
                    <a:pt x="46413" y="77095"/>
                  </a:lnTo>
                  <a:lnTo>
                    <a:pt x="47469" y="78339"/>
                  </a:lnTo>
                  <a:lnTo>
                    <a:pt x="47287" y="78511"/>
                  </a:lnTo>
                  <a:lnTo>
                    <a:pt x="46804" y="80137"/>
                  </a:lnTo>
                  <a:lnTo>
                    <a:pt x="46665" y="80332"/>
                  </a:lnTo>
                  <a:lnTo>
                    <a:pt x="46562" y="80460"/>
                  </a:lnTo>
                  <a:lnTo>
                    <a:pt x="49156" y="81654"/>
                  </a:lnTo>
                  <a:lnTo>
                    <a:pt x="49551" y="81909"/>
                  </a:lnTo>
                  <a:lnTo>
                    <a:pt x="51091" y="83917"/>
                  </a:lnTo>
                  <a:lnTo>
                    <a:pt x="51566" y="84341"/>
                  </a:lnTo>
                  <a:lnTo>
                    <a:pt x="51456" y="84527"/>
                  </a:lnTo>
                  <a:lnTo>
                    <a:pt x="51294" y="84413"/>
                  </a:lnTo>
                  <a:lnTo>
                    <a:pt x="51062" y="84772"/>
                  </a:lnTo>
                  <a:lnTo>
                    <a:pt x="51049" y="85235"/>
                  </a:lnTo>
                  <a:lnTo>
                    <a:pt x="51244" y="85652"/>
                  </a:lnTo>
                  <a:lnTo>
                    <a:pt x="51111" y="85972"/>
                  </a:lnTo>
                  <a:lnTo>
                    <a:pt x="50707" y="86170"/>
                  </a:lnTo>
                  <a:lnTo>
                    <a:pt x="50107" y="86276"/>
                  </a:lnTo>
                  <a:lnTo>
                    <a:pt x="49460" y="86118"/>
                  </a:lnTo>
                  <a:lnTo>
                    <a:pt x="49234" y="86789"/>
                  </a:lnTo>
                  <a:lnTo>
                    <a:pt x="48961" y="87289"/>
                  </a:lnTo>
                  <a:lnTo>
                    <a:pt x="47919" y="88036"/>
                  </a:lnTo>
                  <a:lnTo>
                    <a:pt x="47270" y="88397"/>
                  </a:lnTo>
                  <a:lnTo>
                    <a:pt x="47034" y="88470"/>
                  </a:lnTo>
                  <a:lnTo>
                    <a:pt x="44803" y="88356"/>
                  </a:lnTo>
                  <a:lnTo>
                    <a:pt x="44049" y="87802"/>
                  </a:lnTo>
                  <a:lnTo>
                    <a:pt x="43914" y="87614"/>
                  </a:lnTo>
                  <a:lnTo>
                    <a:pt x="43811" y="87388"/>
                  </a:lnTo>
                  <a:lnTo>
                    <a:pt x="43552" y="87255"/>
                  </a:lnTo>
                  <a:lnTo>
                    <a:pt x="43341" y="87422"/>
                  </a:lnTo>
                  <a:lnTo>
                    <a:pt x="41242" y="87567"/>
                  </a:lnTo>
                  <a:lnTo>
                    <a:pt x="39937" y="87310"/>
                  </a:lnTo>
                  <a:lnTo>
                    <a:pt x="39850" y="87104"/>
                  </a:lnTo>
                  <a:lnTo>
                    <a:pt x="39842" y="86235"/>
                  </a:lnTo>
                  <a:lnTo>
                    <a:pt x="40039" y="86067"/>
                  </a:lnTo>
                  <a:lnTo>
                    <a:pt x="40938" y="85806"/>
                  </a:lnTo>
                  <a:lnTo>
                    <a:pt x="40919" y="85623"/>
                  </a:lnTo>
                  <a:lnTo>
                    <a:pt x="40339" y="84905"/>
                  </a:lnTo>
                  <a:lnTo>
                    <a:pt x="39763" y="84720"/>
                  </a:lnTo>
                  <a:lnTo>
                    <a:pt x="39630" y="84749"/>
                  </a:lnTo>
                  <a:lnTo>
                    <a:pt x="39023" y="85678"/>
                  </a:lnTo>
                  <a:lnTo>
                    <a:pt x="38797" y="85891"/>
                  </a:lnTo>
                  <a:lnTo>
                    <a:pt x="38441" y="85845"/>
                  </a:lnTo>
                  <a:lnTo>
                    <a:pt x="38462" y="85306"/>
                  </a:lnTo>
                  <a:lnTo>
                    <a:pt x="38478" y="85152"/>
                  </a:lnTo>
                  <a:lnTo>
                    <a:pt x="38930" y="84205"/>
                  </a:lnTo>
                  <a:lnTo>
                    <a:pt x="38516" y="83851"/>
                  </a:lnTo>
                  <a:lnTo>
                    <a:pt x="38240" y="83804"/>
                  </a:lnTo>
                  <a:lnTo>
                    <a:pt x="37722" y="83997"/>
                  </a:lnTo>
                  <a:lnTo>
                    <a:pt x="37397" y="84811"/>
                  </a:lnTo>
                  <a:lnTo>
                    <a:pt x="37119" y="85959"/>
                  </a:lnTo>
                  <a:lnTo>
                    <a:pt x="37679" y="86477"/>
                  </a:lnTo>
                  <a:lnTo>
                    <a:pt x="38418" y="86860"/>
                  </a:lnTo>
                  <a:lnTo>
                    <a:pt x="38565" y="86990"/>
                  </a:lnTo>
                  <a:lnTo>
                    <a:pt x="38541" y="87143"/>
                  </a:lnTo>
                  <a:lnTo>
                    <a:pt x="37975" y="87877"/>
                  </a:lnTo>
                  <a:lnTo>
                    <a:pt x="37082" y="88655"/>
                  </a:lnTo>
                  <a:lnTo>
                    <a:pt x="36651" y="88801"/>
                  </a:lnTo>
                  <a:lnTo>
                    <a:pt x="36390" y="88775"/>
                  </a:lnTo>
                  <a:lnTo>
                    <a:pt x="36063" y="88947"/>
                  </a:lnTo>
                  <a:lnTo>
                    <a:pt x="35773" y="89259"/>
                  </a:lnTo>
                  <a:lnTo>
                    <a:pt x="35657" y="90722"/>
                  </a:lnTo>
                  <a:lnTo>
                    <a:pt x="35446" y="91305"/>
                  </a:lnTo>
                  <a:lnTo>
                    <a:pt x="34091" y="91253"/>
                  </a:lnTo>
                  <a:lnTo>
                    <a:pt x="30281" y="89488"/>
                  </a:lnTo>
                  <a:lnTo>
                    <a:pt x="32118" y="78193"/>
                  </a:lnTo>
                  <a:lnTo>
                    <a:pt x="32454" y="77472"/>
                  </a:lnTo>
                  <a:lnTo>
                    <a:pt x="32771" y="77278"/>
                  </a:lnTo>
                  <a:lnTo>
                    <a:pt x="33108" y="77072"/>
                  </a:lnTo>
                  <a:lnTo>
                    <a:pt x="34681" y="76116"/>
                  </a:lnTo>
                  <a:lnTo>
                    <a:pt x="38460" y="73909"/>
                  </a:lnTo>
                  <a:lnTo>
                    <a:pt x="38619" y="73818"/>
                  </a:lnTo>
                  <a:lnTo>
                    <a:pt x="38453" y="72842"/>
                  </a:lnTo>
                  <a:lnTo>
                    <a:pt x="38491" y="72036"/>
                  </a:lnTo>
                  <a:lnTo>
                    <a:pt x="38573" y="71682"/>
                  </a:lnTo>
                  <a:lnTo>
                    <a:pt x="39023" y="70703"/>
                  </a:lnTo>
                  <a:lnTo>
                    <a:pt x="39638" y="70029"/>
                  </a:lnTo>
                  <a:lnTo>
                    <a:pt x="41107" y="69282"/>
                  </a:lnTo>
                  <a:lnTo>
                    <a:pt x="41896" y="68533"/>
                  </a:lnTo>
                  <a:lnTo>
                    <a:pt x="42553" y="67650"/>
                  </a:lnTo>
                  <a:lnTo>
                    <a:pt x="42992" y="66836"/>
                  </a:lnTo>
                  <a:lnTo>
                    <a:pt x="43073" y="65951"/>
                  </a:lnTo>
                  <a:lnTo>
                    <a:pt x="42893" y="65037"/>
                  </a:lnTo>
                  <a:lnTo>
                    <a:pt x="42358" y="64470"/>
                  </a:lnTo>
                  <a:lnTo>
                    <a:pt x="41743" y="64004"/>
                  </a:lnTo>
                  <a:lnTo>
                    <a:pt x="41134" y="63419"/>
                  </a:lnTo>
                  <a:lnTo>
                    <a:pt x="40309" y="62115"/>
                  </a:lnTo>
                  <a:lnTo>
                    <a:pt x="39848" y="61105"/>
                  </a:lnTo>
                  <a:lnTo>
                    <a:pt x="39164" y="58974"/>
                  </a:lnTo>
                  <a:lnTo>
                    <a:pt x="38616" y="58056"/>
                  </a:lnTo>
                  <a:lnTo>
                    <a:pt x="37175" y="56459"/>
                  </a:lnTo>
                  <a:lnTo>
                    <a:pt x="35668" y="54633"/>
                  </a:lnTo>
                  <a:lnTo>
                    <a:pt x="35504" y="54481"/>
                  </a:lnTo>
                  <a:lnTo>
                    <a:pt x="34325" y="54067"/>
                  </a:lnTo>
                  <a:lnTo>
                    <a:pt x="33940" y="54052"/>
                  </a:lnTo>
                  <a:lnTo>
                    <a:pt x="33551" y="54233"/>
                  </a:lnTo>
                  <a:lnTo>
                    <a:pt x="32569" y="55328"/>
                  </a:lnTo>
                  <a:lnTo>
                    <a:pt x="30620" y="56913"/>
                  </a:lnTo>
                  <a:lnTo>
                    <a:pt x="30349" y="56784"/>
                  </a:lnTo>
                  <a:lnTo>
                    <a:pt x="30351" y="56034"/>
                  </a:lnTo>
                  <a:lnTo>
                    <a:pt x="29509" y="55684"/>
                  </a:lnTo>
                  <a:lnTo>
                    <a:pt x="29385" y="55144"/>
                  </a:lnTo>
                  <a:lnTo>
                    <a:pt x="29421" y="54645"/>
                  </a:lnTo>
                  <a:lnTo>
                    <a:pt x="28404" y="54217"/>
                  </a:lnTo>
                  <a:lnTo>
                    <a:pt x="27593" y="54164"/>
                  </a:lnTo>
                  <a:lnTo>
                    <a:pt x="26604" y="53532"/>
                  </a:lnTo>
                  <a:lnTo>
                    <a:pt x="25876" y="53401"/>
                  </a:lnTo>
                  <a:lnTo>
                    <a:pt x="25412" y="53610"/>
                  </a:lnTo>
                  <a:lnTo>
                    <a:pt x="25080" y="53632"/>
                  </a:lnTo>
                  <a:lnTo>
                    <a:pt x="24778" y="53361"/>
                  </a:lnTo>
                  <a:lnTo>
                    <a:pt x="24023" y="52214"/>
                  </a:lnTo>
                  <a:lnTo>
                    <a:pt x="23354" y="51403"/>
                  </a:lnTo>
                  <a:lnTo>
                    <a:pt x="22689" y="50851"/>
                  </a:lnTo>
                  <a:lnTo>
                    <a:pt x="23010" y="50428"/>
                  </a:lnTo>
                  <a:lnTo>
                    <a:pt x="24143" y="49910"/>
                  </a:lnTo>
                  <a:lnTo>
                    <a:pt x="24596" y="49887"/>
                  </a:lnTo>
                  <a:lnTo>
                    <a:pt x="24532" y="50196"/>
                  </a:lnTo>
                  <a:lnTo>
                    <a:pt x="24558" y="50434"/>
                  </a:lnTo>
                  <a:lnTo>
                    <a:pt x="24754" y="50795"/>
                  </a:lnTo>
                  <a:lnTo>
                    <a:pt x="24951" y="50844"/>
                  </a:lnTo>
                  <a:lnTo>
                    <a:pt x="26887" y="49492"/>
                  </a:lnTo>
                  <a:lnTo>
                    <a:pt x="26509" y="49220"/>
                  </a:lnTo>
                  <a:lnTo>
                    <a:pt x="26192" y="48200"/>
                  </a:lnTo>
                  <a:lnTo>
                    <a:pt x="26268" y="47184"/>
                  </a:lnTo>
                  <a:lnTo>
                    <a:pt x="27782" y="46249"/>
                  </a:lnTo>
                  <a:lnTo>
                    <a:pt x="28442" y="46328"/>
                  </a:lnTo>
                  <a:lnTo>
                    <a:pt x="28948" y="46018"/>
                  </a:lnTo>
                  <a:lnTo>
                    <a:pt x="29111" y="45698"/>
                  </a:lnTo>
                  <a:lnTo>
                    <a:pt x="29485" y="45341"/>
                  </a:lnTo>
                  <a:lnTo>
                    <a:pt x="30063" y="45281"/>
                  </a:lnTo>
                  <a:lnTo>
                    <a:pt x="30055" y="44649"/>
                  </a:lnTo>
                  <a:lnTo>
                    <a:pt x="29746" y="43822"/>
                  </a:lnTo>
                  <a:lnTo>
                    <a:pt x="29832" y="43494"/>
                  </a:lnTo>
                  <a:lnTo>
                    <a:pt x="30048" y="43476"/>
                  </a:lnTo>
                  <a:lnTo>
                    <a:pt x="30822" y="43885"/>
                  </a:lnTo>
                  <a:lnTo>
                    <a:pt x="31165" y="44492"/>
                  </a:lnTo>
                  <a:lnTo>
                    <a:pt x="32222" y="45602"/>
                  </a:lnTo>
                  <a:lnTo>
                    <a:pt x="32362" y="45986"/>
                  </a:lnTo>
                  <a:lnTo>
                    <a:pt x="32162" y="46191"/>
                  </a:lnTo>
                  <a:lnTo>
                    <a:pt x="31984" y="47534"/>
                  </a:lnTo>
                  <a:lnTo>
                    <a:pt x="31791" y="47739"/>
                  </a:lnTo>
                  <a:lnTo>
                    <a:pt x="32229" y="48152"/>
                  </a:lnTo>
                  <a:lnTo>
                    <a:pt x="32444" y="48101"/>
                  </a:lnTo>
                  <a:lnTo>
                    <a:pt x="32618" y="47814"/>
                  </a:lnTo>
                  <a:lnTo>
                    <a:pt x="32909" y="47758"/>
                  </a:lnTo>
                  <a:lnTo>
                    <a:pt x="33452" y="47904"/>
                  </a:lnTo>
                  <a:lnTo>
                    <a:pt x="33611" y="48075"/>
                  </a:lnTo>
                  <a:lnTo>
                    <a:pt x="34237" y="48153"/>
                  </a:lnTo>
                  <a:lnTo>
                    <a:pt x="34347" y="47960"/>
                  </a:lnTo>
                  <a:lnTo>
                    <a:pt x="34404" y="47420"/>
                  </a:lnTo>
                  <a:lnTo>
                    <a:pt x="34389" y="47286"/>
                  </a:lnTo>
                  <a:lnTo>
                    <a:pt x="34197" y="46973"/>
                  </a:lnTo>
                  <a:lnTo>
                    <a:pt x="34276" y="46832"/>
                  </a:lnTo>
                  <a:lnTo>
                    <a:pt x="35141" y="46143"/>
                  </a:lnTo>
                  <a:lnTo>
                    <a:pt x="35719" y="45891"/>
                  </a:lnTo>
                  <a:lnTo>
                    <a:pt x="36172" y="44796"/>
                  </a:lnTo>
                  <a:lnTo>
                    <a:pt x="36530" y="44717"/>
                  </a:lnTo>
                  <a:lnTo>
                    <a:pt x="36579" y="44587"/>
                  </a:lnTo>
                  <a:lnTo>
                    <a:pt x="36753" y="44457"/>
                  </a:lnTo>
                  <a:lnTo>
                    <a:pt x="37493" y="44471"/>
                  </a:lnTo>
                  <a:lnTo>
                    <a:pt x="38434" y="44173"/>
                  </a:lnTo>
                  <a:lnTo>
                    <a:pt x="38724" y="42959"/>
                  </a:lnTo>
                  <a:lnTo>
                    <a:pt x="38735" y="42795"/>
                  </a:lnTo>
                  <a:lnTo>
                    <a:pt x="38493" y="42106"/>
                  </a:lnTo>
                  <a:lnTo>
                    <a:pt x="37810" y="42297"/>
                  </a:lnTo>
                  <a:lnTo>
                    <a:pt x="37409" y="42155"/>
                  </a:lnTo>
                  <a:lnTo>
                    <a:pt x="37004" y="41258"/>
                  </a:lnTo>
                  <a:lnTo>
                    <a:pt x="36728" y="39832"/>
                  </a:lnTo>
                  <a:lnTo>
                    <a:pt x="36905" y="39426"/>
                  </a:lnTo>
                  <a:lnTo>
                    <a:pt x="37264" y="39057"/>
                  </a:lnTo>
                  <a:lnTo>
                    <a:pt x="37347" y="38588"/>
                  </a:lnTo>
                  <a:lnTo>
                    <a:pt x="36576" y="38652"/>
                  </a:lnTo>
                  <a:lnTo>
                    <a:pt x="36202" y="39140"/>
                  </a:lnTo>
                  <a:lnTo>
                    <a:pt x="35840" y="39416"/>
                  </a:lnTo>
                  <a:lnTo>
                    <a:pt x="35300" y="39661"/>
                  </a:lnTo>
                  <a:lnTo>
                    <a:pt x="34904" y="39628"/>
                  </a:lnTo>
                  <a:lnTo>
                    <a:pt x="34310" y="39981"/>
                  </a:lnTo>
                  <a:lnTo>
                    <a:pt x="33823" y="40401"/>
                  </a:lnTo>
                  <a:lnTo>
                    <a:pt x="33664" y="40405"/>
                  </a:lnTo>
                  <a:lnTo>
                    <a:pt x="32946" y="40133"/>
                  </a:lnTo>
                  <a:lnTo>
                    <a:pt x="32542" y="40267"/>
                  </a:lnTo>
                  <a:lnTo>
                    <a:pt x="32417" y="40531"/>
                  </a:lnTo>
                  <a:lnTo>
                    <a:pt x="32541" y="41261"/>
                  </a:lnTo>
                  <a:lnTo>
                    <a:pt x="32405" y="41310"/>
                  </a:lnTo>
                  <a:lnTo>
                    <a:pt x="31967" y="41142"/>
                  </a:lnTo>
                  <a:lnTo>
                    <a:pt x="32024" y="40741"/>
                  </a:lnTo>
                  <a:lnTo>
                    <a:pt x="32006" y="40184"/>
                  </a:lnTo>
                  <a:lnTo>
                    <a:pt x="31753" y="38774"/>
                  </a:lnTo>
                  <a:lnTo>
                    <a:pt x="31081" y="37426"/>
                  </a:lnTo>
                  <a:lnTo>
                    <a:pt x="30647" y="37090"/>
                  </a:lnTo>
                  <a:lnTo>
                    <a:pt x="29354" y="37131"/>
                  </a:lnTo>
                  <a:lnTo>
                    <a:pt x="28655" y="37012"/>
                  </a:lnTo>
                  <a:lnTo>
                    <a:pt x="28156" y="37202"/>
                  </a:lnTo>
                  <a:lnTo>
                    <a:pt x="27975" y="37421"/>
                  </a:lnTo>
                  <a:lnTo>
                    <a:pt x="26675" y="37019"/>
                  </a:lnTo>
                  <a:lnTo>
                    <a:pt x="25768" y="36387"/>
                  </a:lnTo>
                  <a:lnTo>
                    <a:pt x="25412" y="35966"/>
                  </a:lnTo>
                  <a:lnTo>
                    <a:pt x="25318" y="35757"/>
                  </a:lnTo>
                  <a:lnTo>
                    <a:pt x="25352" y="35597"/>
                  </a:lnTo>
                  <a:lnTo>
                    <a:pt x="25655" y="35426"/>
                  </a:lnTo>
                  <a:lnTo>
                    <a:pt x="25027" y="35523"/>
                  </a:lnTo>
                  <a:lnTo>
                    <a:pt x="24461" y="35850"/>
                  </a:lnTo>
                  <a:lnTo>
                    <a:pt x="25253" y="34264"/>
                  </a:lnTo>
                  <a:lnTo>
                    <a:pt x="25442" y="33472"/>
                  </a:lnTo>
                  <a:lnTo>
                    <a:pt x="25393" y="32109"/>
                  </a:lnTo>
                  <a:lnTo>
                    <a:pt x="24731" y="30091"/>
                  </a:lnTo>
                  <a:lnTo>
                    <a:pt x="23770" y="30143"/>
                  </a:lnTo>
                  <a:lnTo>
                    <a:pt x="23525" y="30713"/>
                  </a:lnTo>
                  <a:lnTo>
                    <a:pt x="23419" y="31756"/>
                  </a:lnTo>
                  <a:lnTo>
                    <a:pt x="23650" y="31975"/>
                  </a:lnTo>
                  <a:lnTo>
                    <a:pt x="23695" y="32109"/>
                  </a:lnTo>
                  <a:lnTo>
                    <a:pt x="23593" y="32284"/>
                  </a:lnTo>
                  <a:lnTo>
                    <a:pt x="23034" y="32608"/>
                  </a:lnTo>
                  <a:lnTo>
                    <a:pt x="22750" y="32486"/>
                  </a:lnTo>
                  <a:lnTo>
                    <a:pt x="22610" y="31864"/>
                  </a:lnTo>
                  <a:lnTo>
                    <a:pt x="22364" y="31339"/>
                  </a:lnTo>
                  <a:lnTo>
                    <a:pt x="20837" y="31534"/>
                  </a:lnTo>
                  <a:lnTo>
                    <a:pt x="18841" y="32022"/>
                  </a:lnTo>
                  <a:lnTo>
                    <a:pt x="18670" y="32144"/>
                  </a:lnTo>
                  <a:lnTo>
                    <a:pt x="18572" y="32427"/>
                  </a:lnTo>
                  <a:lnTo>
                    <a:pt x="18579" y="32602"/>
                  </a:lnTo>
                  <a:lnTo>
                    <a:pt x="18753" y="32815"/>
                  </a:lnTo>
                  <a:lnTo>
                    <a:pt x="18231" y="33079"/>
                  </a:lnTo>
                  <a:lnTo>
                    <a:pt x="17022" y="32687"/>
                  </a:lnTo>
                  <a:lnTo>
                    <a:pt x="16712" y="32337"/>
                  </a:lnTo>
                  <a:lnTo>
                    <a:pt x="16380" y="31615"/>
                  </a:lnTo>
                  <a:lnTo>
                    <a:pt x="15839" y="31376"/>
                  </a:lnTo>
                  <a:lnTo>
                    <a:pt x="15140" y="30773"/>
                  </a:lnTo>
                  <a:lnTo>
                    <a:pt x="15061" y="30479"/>
                  </a:lnTo>
                  <a:lnTo>
                    <a:pt x="15076" y="29961"/>
                  </a:lnTo>
                  <a:lnTo>
                    <a:pt x="14845" y="29797"/>
                  </a:lnTo>
                  <a:lnTo>
                    <a:pt x="14365" y="29767"/>
                  </a:lnTo>
                  <a:lnTo>
                    <a:pt x="14142" y="29946"/>
                  </a:lnTo>
                  <a:lnTo>
                    <a:pt x="13692" y="30009"/>
                  </a:lnTo>
                  <a:lnTo>
                    <a:pt x="13541" y="29689"/>
                  </a:lnTo>
                  <a:lnTo>
                    <a:pt x="13363" y="29566"/>
                  </a:lnTo>
                  <a:lnTo>
                    <a:pt x="12614" y="29480"/>
                  </a:lnTo>
                  <a:lnTo>
                    <a:pt x="11986" y="29786"/>
                  </a:lnTo>
                  <a:lnTo>
                    <a:pt x="10191" y="29756"/>
                  </a:lnTo>
                  <a:lnTo>
                    <a:pt x="9839" y="29495"/>
                  </a:lnTo>
                  <a:lnTo>
                    <a:pt x="9521" y="28475"/>
                  </a:lnTo>
                  <a:lnTo>
                    <a:pt x="9582" y="27913"/>
                  </a:lnTo>
                  <a:lnTo>
                    <a:pt x="9241" y="27749"/>
                  </a:lnTo>
                  <a:lnTo>
                    <a:pt x="8564" y="27787"/>
                  </a:lnTo>
                  <a:lnTo>
                    <a:pt x="8224" y="28144"/>
                  </a:lnTo>
                  <a:lnTo>
                    <a:pt x="7989" y="28059"/>
                  </a:lnTo>
                  <a:lnTo>
                    <a:pt x="7369" y="27622"/>
                  </a:lnTo>
                  <a:lnTo>
                    <a:pt x="7376" y="27343"/>
                  </a:lnTo>
                  <a:lnTo>
                    <a:pt x="7596" y="27033"/>
                  </a:lnTo>
                  <a:lnTo>
                    <a:pt x="7866" y="26867"/>
                  </a:lnTo>
                  <a:lnTo>
                    <a:pt x="8150" y="26884"/>
                  </a:lnTo>
                  <a:lnTo>
                    <a:pt x="8329" y="26558"/>
                  </a:lnTo>
                  <a:lnTo>
                    <a:pt x="8386" y="26313"/>
                  </a:lnTo>
                  <a:lnTo>
                    <a:pt x="8352" y="25929"/>
                  </a:lnTo>
                  <a:lnTo>
                    <a:pt x="8008" y="25531"/>
                  </a:lnTo>
                  <a:lnTo>
                    <a:pt x="7353" y="25349"/>
                  </a:lnTo>
                  <a:lnTo>
                    <a:pt x="6461" y="25714"/>
                  </a:lnTo>
                  <a:lnTo>
                    <a:pt x="5987" y="26124"/>
                  </a:lnTo>
                  <a:lnTo>
                    <a:pt x="6765" y="24604"/>
                  </a:lnTo>
                  <a:lnTo>
                    <a:pt x="7329" y="23702"/>
                  </a:lnTo>
                  <a:lnTo>
                    <a:pt x="7118" y="23521"/>
                  </a:lnTo>
                  <a:lnTo>
                    <a:pt x="7042" y="23312"/>
                  </a:lnTo>
                  <a:lnTo>
                    <a:pt x="7137" y="22769"/>
                  </a:lnTo>
                  <a:lnTo>
                    <a:pt x="8059" y="21063"/>
                  </a:lnTo>
                  <a:lnTo>
                    <a:pt x="9123" y="19498"/>
                  </a:lnTo>
                  <a:lnTo>
                    <a:pt x="9213" y="19155"/>
                  </a:lnTo>
                  <a:lnTo>
                    <a:pt x="9944" y="18240"/>
                  </a:lnTo>
                  <a:lnTo>
                    <a:pt x="9991" y="18083"/>
                  </a:lnTo>
                  <a:lnTo>
                    <a:pt x="9879" y="17830"/>
                  </a:lnTo>
                  <a:lnTo>
                    <a:pt x="9913" y="17677"/>
                  </a:lnTo>
                  <a:lnTo>
                    <a:pt x="10345" y="17283"/>
                  </a:lnTo>
                  <a:lnTo>
                    <a:pt x="10841" y="17071"/>
                  </a:lnTo>
                  <a:lnTo>
                    <a:pt x="11054" y="16814"/>
                  </a:lnTo>
                  <a:lnTo>
                    <a:pt x="11124" y="16516"/>
                  </a:lnTo>
                  <a:lnTo>
                    <a:pt x="11056" y="14855"/>
                  </a:lnTo>
                  <a:lnTo>
                    <a:pt x="10852" y="14699"/>
                  </a:lnTo>
                  <a:lnTo>
                    <a:pt x="10682" y="14736"/>
                  </a:lnTo>
                  <a:lnTo>
                    <a:pt x="10019" y="14278"/>
                  </a:lnTo>
                  <a:lnTo>
                    <a:pt x="10507" y="13154"/>
                  </a:lnTo>
                  <a:lnTo>
                    <a:pt x="10787" y="13251"/>
                  </a:lnTo>
                  <a:lnTo>
                    <a:pt x="11166" y="12867"/>
                  </a:lnTo>
                  <a:lnTo>
                    <a:pt x="10791" y="12275"/>
                  </a:lnTo>
                  <a:lnTo>
                    <a:pt x="9572" y="11855"/>
                  </a:lnTo>
                  <a:lnTo>
                    <a:pt x="9220" y="11870"/>
                  </a:lnTo>
                  <a:lnTo>
                    <a:pt x="8159" y="12429"/>
                  </a:lnTo>
                  <a:lnTo>
                    <a:pt x="8137" y="12835"/>
                  </a:lnTo>
                  <a:lnTo>
                    <a:pt x="8023" y="13050"/>
                  </a:lnTo>
                  <a:lnTo>
                    <a:pt x="7241" y="13634"/>
                  </a:lnTo>
                  <a:lnTo>
                    <a:pt x="6865" y="14268"/>
                  </a:lnTo>
                  <a:lnTo>
                    <a:pt x="6483" y="14685"/>
                  </a:lnTo>
                  <a:lnTo>
                    <a:pt x="5207" y="15456"/>
                  </a:lnTo>
                  <a:lnTo>
                    <a:pt x="5003" y="15792"/>
                  </a:lnTo>
                  <a:lnTo>
                    <a:pt x="4144" y="16317"/>
                  </a:lnTo>
                  <a:lnTo>
                    <a:pt x="3773" y="16183"/>
                  </a:lnTo>
                  <a:lnTo>
                    <a:pt x="3602" y="15815"/>
                  </a:lnTo>
                  <a:lnTo>
                    <a:pt x="3276" y="15420"/>
                  </a:lnTo>
                  <a:lnTo>
                    <a:pt x="2526" y="15156"/>
                  </a:lnTo>
                  <a:lnTo>
                    <a:pt x="2197" y="14716"/>
                  </a:lnTo>
                  <a:lnTo>
                    <a:pt x="2262" y="14366"/>
                  </a:lnTo>
                  <a:lnTo>
                    <a:pt x="2077" y="14083"/>
                  </a:lnTo>
                  <a:lnTo>
                    <a:pt x="1539" y="13565"/>
                  </a:lnTo>
                  <a:lnTo>
                    <a:pt x="1172" y="12929"/>
                  </a:lnTo>
                  <a:lnTo>
                    <a:pt x="1949" y="11507"/>
                  </a:lnTo>
                  <a:lnTo>
                    <a:pt x="2677" y="10670"/>
                  </a:lnTo>
                  <a:lnTo>
                    <a:pt x="2745" y="10409"/>
                  </a:lnTo>
                  <a:lnTo>
                    <a:pt x="1890" y="9865"/>
                  </a:lnTo>
                  <a:lnTo>
                    <a:pt x="1773" y="9068"/>
                  </a:lnTo>
                  <a:lnTo>
                    <a:pt x="1720" y="8856"/>
                  </a:lnTo>
                  <a:lnTo>
                    <a:pt x="410" y="7303"/>
                  </a:lnTo>
                  <a:lnTo>
                    <a:pt x="239" y="7240"/>
                  </a:lnTo>
                  <a:lnTo>
                    <a:pt x="447" y="6904"/>
                  </a:lnTo>
                  <a:lnTo>
                    <a:pt x="0" y="6510"/>
                  </a:lnTo>
                  <a:lnTo>
                    <a:pt x="236" y="6222"/>
                  </a:lnTo>
                  <a:lnTo>
                    <a:pt x="982" y="6213"/>
                  </a:lnTo>
                  <a:lnTo>
                    <a:pt x="1646" y="6432"/>
                  </a:lnTo>
                  <a:lnTo>
                    <a:pt x="2563" y="7268"/>
                  </a:lnTo>
                  <a:lnTo>
                    <a:pt x="3530" y="8473"/>
                  </a:lnTo>
                  <a:lnTo>
                    <a:pt x="4191" y="8966"/>
                  </a:lnTo>
                  <a:lnTo>
                    <a:pt x="9196" y="10230"/>
                  </a:lnTo>
                  <a:lnTo>
                    <a:pt x="9974" y="10535"/>
                  </a:lnTo>
                  <a:lnTo>
                    <a:pt x="10110" y="10398"/>
                  </a:lnTo>
                  <a:lnTo>
                    <a:pt x="11128" y="11021"/>
                  </a:lnTo>
                  <a:lnTo>
                    <a:pt x="14264" y="12585"/>
                  </a:lnTo>
                  <a:lnTo>
                    <a:pt x="14813" y="13032"/>
                  </a:lnTo>
                  <a:lnTo>
                    <a:pt x="15399" y="13676"/>
                  </a:lnTo>
                  <a:lnTo>
                    <a:pt x="16206" y="14413"/>
                  </a:lnTo>
                  <a:lnTo>
                    <a:pt x="16406" y="13801"/>
                  </a:lnTo>
                  <a:lnTo>
                    <a:pt x="15092" y="13037"/>
                  </a:lnTo>
                  <a:lnTo>
                    <a:pt x="15388" y="12614"/>
                  </a:lnTo>
                  <a:lnTo>
                    <a:pt x="16251" y="9690"/>
                  </a:lnTo>
                  <a:lnTo>
                    <a:pt x="16511" y="9120"/>
                  </a:lnTo>
                  <a:lnTo>
                    <a:pt x="16772" y="8885"/>
                  </a:lnTo>
                  <a:lnTo>
                    <a:pt x="16765" y="8381"/>
                  </a:lnTo>
                  <a:lnTo>
                    <a:pt x="15876" y="7533"/>
                  </a:lnTo>
                  <a:lnTo>
                    <a:pt x="16387" y="7217"/>
                  </a:lnTo>
                  <a:lnTo>
                    <a:pt x="16705" y="7385"/>
                  </a:lnTo>
                  <a:lnTo>
                    <a:pt x="17194" y="6700"/>
                  </a:lnTo>
                  <a:lnTo>
                    <a:pt x="16891" y="5967"/>
                  </a:lnTo>
                  <a:lnTo>
                    <a:pt x="16528" y="5296"/>
                  </a:lnTo>
                  <a:lnTo>
                    <a:pt x="16604" y="4939"/>
                  </a:lnTo>
                  <a:lnTo>
                    <a:pt x="17225" y="4410"/>
                  </a:lnTo>
                  <a:lnTo>
                    <a:pt x="18816" y="5167"/>
                  </a:lnTo>
                  <a:lnTo>
                    <a:pt x="19439" y="5800"/>
                  </a:lnTo>
                  <a:lnTo>
                    <a:pt x="20011" y="5801"/>
                  </a:lnTo>
                  <a:lnTo>
                    <a:pt x="20364" y="5524"/>
                  </a:lnTo>
                  <a:lnTo>
                    <a:pt x="20227" y="5115"/>
                  </a:lnTo>
                  <a:lnTo>
                    <a:pt x="20333" y="4940"/>
                  </a:lnTo>
                  <a:lnTo>
                    <a:pt x="20344" y="4683"/>
                  </a:lnTo>
                  <a:lnTo>
                    <a:pt x="20620" y="4188"/>
                  </a:lnTo>
                  <a:lnTo>
                    <a:pt x="21378" y="4008"/>
                  </a:lnTo>
                  <a:lnTo>
                    <a:pt x="21852" y="3379"/>
                  </a:lnTo>
                  <a:lnTo>
                    <a:pt x="22011" y="3323"/>
                  </a:lnTo>
                  <a:lnTo>
                    <a:pt x="22322" y="3364"/>
                  </a:lnTo>
                  <a:lnTo>
                    <a:pt x="22477" y="3148"/>
                  </a:lnTo>
                  <a:lnTo>
                    <a:pt x="22829" y="3062"/>
                  </a:lnTo>
                  <a:lnTo>
                    <a:pt x="22871" y="2846"/>
                  </a:lnTo>
                  <a:lnTo>
                    <a:pt x="23050" y="2692"/>
                  </a:lnTo>
                  <a:lnTo>
                    <a:pt x="23690" y="3447"/>
                  </a:lnTo>
                  <a:lnTo>
                    <a:pt x="23849" y="3233"/>
                  </a:lnTo>
                  <a:lnTo>
                    <a:pt x="23970" y="2608"/>
                  </a:lnTo>
                  <a:lnTo>
                    <a:pt x="24114" y="2399"/>
                  </a:lnTo>
                  <a:lnTo>
                    <a:pt x="24137" y="2191"/>
                  </a:lnTo>
                  <a:lnTo>
                    <a:pt x="24315" y="1829"/>
                  </a:lnTo>
                  <a:lnTo>
                    <a:pt x="24333" y="1498"/>
                  </a:lnTo>
                  <a:lnTo>
                    <a:pt x="24481" y="1673"/>
                  </a:lnTo>
                  <a:lnTo>
                    <a:pt x="24731" y="1718"/>
                  </a:lnTo>
                  <a:lnTo>
                    <a:pt x="24652" y="2086"/>
                  </a:lnTo>
                  <a:lnTo>
                    <a:pt x="25008" y="2343"/>
                  </a:lnTo>
                  <a:lnTo>
                    <a:pt x="25065" y="2764"/>
                  </a:lnTo>
                  <a:lnTo>
                    <a:pt x="25240" y="2954"/>
                  </a:lnTo>
                  <a:lnTo>
                    <a:pt x="25479" y="2898"/>
                  </a:lnTo>
                  <a:lnTo>
                    <a:pt x="25638" y="2957"/>
                  </a:lnTo>
                  <a:lnTo>
                    <a:pt x="26145" y="2198"/>
                  </a:lnTo>
                  <a:lnTo>
                    <a:pt x="26255" y="1784"/>
                  </a:lnTo>
                  <a:lnTo>
                    <a:pt x="26826" y="1659"/>
                  </a:lnTo>
                  <a:lnTo>
                    <a:pt x="27929" y="3386"/>
                  </a:lnTo>
                  <a:lnTo>
                    <a:pt x="28143" y="3017"/>
                  </a:lnTo>
                  <a:lnTo>
                    <a:pt x="28574" y="2742"/>
                  </a:lnTo>
                  <a:lnTo>
                    <a:pt x="27593" y="1122"/>
                  </a:lnTo>
                  <a:lnTo>
                    <a:pt x="27597" y="734"/>
                  </a:lnTo>
                  <a:lnTo>
                    <a:pt x="27859" y="370"/>
                  </a:lnTo>
                  <a:lnTo>
                    <a:pt x="27929" y="0"/>
                  </a:lnTo>
                  <a:lnTo>
                    <a:pt x="28139" y="154"/>
                  </a:lnTo>
                  <a:lnTo>
                    <a:pt x="28284" y="77"/>
                  </a:lnTo>
                  <a:lnTo>
                    <a:pt x="28392" y="237"/>
                  </a:lnTo>
                  <a:lnTo>
                    <a:pt x="28718" y="324"/>
                  </a:lnTo>
                  <a:lnTo>
                    <a:pt x="28751" y="604"/>
                  </a:lnTo>
                  <a:lnTo>
                    <a:pt x="30223" y="1631"/>
                  </a:lnTo>
                  <a:lnTo>
                    <a:pt x="30300" y="1855"/>
                  </a:lnTo>
                  <a:lnTo>
                    <a:pt x="30250" y="2116"/>
                  </a:lnTo>
                  <a:lnTo>
                    <a:pt x="30095" y="2384"/>
                  </a:lnTo>
                  <a:lnTo>
                    <a:pt x="29504" y="2566"/>
                  </a:lnTo>
                  <a:lnTo>
                    <a:pt x="29151" y="2786"/>
                  </a:lnTo>
                  <a:lnTo>
                    <a:pt x="28923" y="3087"/>
                  </a:lnTo>
                  <a:lnTo>
                    <a:pt x="28939" y="3263"/>
                  </a:lnTo>
                  <a:lnTo>
                    <a:pt x="29453" y="3996"/>
                  </a:lnTo>
                  <a:lnTo>
                    <a:pt x="29458" y="4312"/>
                  </a:lnTo>
                  <a:lnTo>
                    <a:pt x="28980" y="4969"/>
                  </a:lnTo>
                  <a:lnTo>
                    <a:pt x="28743" y="4642"/>
                  </a:lnTo>
                  <a:lnTo>
                    <a:pt x="28552" y="5194"/>
                  </a:lnTo>
                  <a:lnTo>
                    <a:pt x="28582" y="5771"/>
                  </a:lnTo>
                  <a:lnTo>
                    <a:pt x="29767" y="6006"/>
                  </a:lnTo>
                  <a:lnTo>
                    <a:pt x="31129" y="7965"/>
                  </a:lnTo>
                  <a:lnTo>
                    <a:pt x="34094" y="12294"/>
                  </a:lnTo>
                  <a:lnTo>
                    <a:pt x="34986" y="13596"/>
                  </a:lnTo>
                  <a:lnTo>
                    <a:pt x="36275" y="14845"/>
                  </a:lnTo>
                  <a:lnTo>
                    <a:pt x="38686" y="17809"/>
                  </a:lnTo>
                  <a:lnTo>
                    <a:pt x="38884" y="18694"/>
                  </a:lnTo>
                  <a:lnTo>
                    <a:pt x="38303" y="19380"/>
                  </a:lnTo>
                  <a:lnTo>
                    <a:pt x="40926" y="21964"/>
                  </a:lnTo>
                  <a:lnTo>
                    <a:pt x="41061" y="21651"/>
                  </a:lnTo>
                  <a:lnTo>
                    <a:pt x="40645" y="21349"/>
                  </a:lnTo>
                  <a:lnTo>
                    <a:pt x="40833" y="20439"/>
                  </a:lnTo>
                  <a:lnTo>
                    <a:pt x="41182" y="20112"/>
                  </a:lnTo>
                  <a:lnTo>
                    <a:pt x="41727" y="19848"/>
                  </a:lnTo>
                  <a:lnTo>
                    <a:pt x="42082" y="19438"/>
                  </a:lnTo>
                  <a:lnTo>
                    <a:pt x="42022" y="19226"/>
                  </a:lnTo>
                  <a:lnTo>
                    <a:pt x="42249" y="18355"/>
                  </a:lnTo>
                  <a:lnTo>
                    <a:pt x="42548" y="18057"/>
                  </a:lnTo>
                  <a:lnTo>
                    <a:pt x="42758" y="17965"/>
                  </a:lnTo>
                  <a:lnTo>
                    <a:pt x="45122" y="21439"/>
                  </a:lnTo>
                  <a:lnTo>
                    <a:pt x="46327" y="23203"/>
                  </a:lnTo>
                  <a:lnTo>
                    <a:pt x="43448" y="26187"/>
                  </a:lnTo>
                  <a:lnTo>
                    <a:pt x="48712" y="31704"/>
                  </a:lnTo>
                  <a:lnTo>
                    <a:pt x="46772" y="32021"/>
                  </a:lnTo>
                  <a:lnTo>
                    <a:pt x="47131" y="32306"/>
                  </a:lnTo>
                  <a:lnTo>
                    <a:pt x="47339" y="32377"/>
                  </a:lnTo>
                  <a:lnTo>
                    <a:pt x="47899" y="32344"/>
                  </a:lnTo>
                  <a:lnTo>
                    <a:pt x="48443" y="32165"/>
                  </a:lnTo>
                  <a:lnTo>
                    <a:pt x="48712" y="32236"/>
                  </a:lnTo>
                  <a:lnTo>
                    <a:pt x="49029" y="32891"/>
                  </a:lnTo>
                  <a:lnTo>
                    <a:pt x="48919" y="33189"/>
                  </a:lnTo>
                  <a:lnTo>
                    <a:pt x="48843" y="33763"/>
                  </a:lnTo>
                  <a:lnTo>
                    <a:pt x="49285" y="34411"/>
                  </a:lnTo>
                  <a:lnTo>
                    <a:pt x="49387" y="34746"/>
                  </a:lnTo>
                  <a:lnTo>
                    <a:pt x="49481" y="35729"/>
                  </a:lnTo>
                  <a:lnTo>
                    <a:pt x="50615" y="35658"/>
                  </a:lnTo>
                  <a:lnTo>
                    <a:pt x="51893" y="34970"/>
                  </a:lnTo>
                  <a:lnTo>
                    <a:pt x="52429" y="34434"/>
                  </a:lnTo>
                  <a:lnTo>
                    <a:pt x="53748" y="34526"/>
                  </a:lnTo>
                  <a:lnTo>
                    <a:pt x="54723" y="35063"/>
                  </a:lnTo>
                  <a:lnTo>
                    <a:pt x="56526" y="3761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1" name="pg272">
              <a:extLst>
                <a:ext uri="{FF2B5EF4-FFF2-40B4-BE49-F238E27FC236}">
                  <a16:creationId xmlns:a16="http://schemas.microsoft.com/office/drawing/2014/main" id="{878CC551-90D8-4945-A7CB-91AA393DCFCA}"/>
                </a:ext>
              </a:extLst>
            </p:cNvPr>
            <p:cNvSpPr/>
            <p:nvPr/>
          </p:nvSpPr>
          <p:spPr>
            <a:xfrm>
              <a:off x="6384133" y="3223478"/>
              <a:ext cx="1333" cy="2723"/>
            </a:xfrm>
            <a:custGeom>
              <a:avLst/>
              <a:gdLst/>
              <a:ahLst/>
              <a:cxnLst/>
              <a:rect l="0" t="0" r="0" b="0"/>
              <a:pathLst>
                <a:path w="1333" h="2723">
                  <a:moveTo>
                    <a:pt x="182" y="0"/>
                  </a:moveTo>
                  <a:lnTo>
                    <a:pt x="0" y="185"/>
                  </a:lnTo>
                  <a:lnTo>
                    <a:pt x="292" y="1213"/>
                  </a:lnTo>
                  <a:lnTo>
                    <a:pt x="839" y="2723"/>
                  </a:lnTo>
                  <a:lnTo>
                    <a:pt x="1333" y="2386"/>
                  </a:lnTo>
                  <a:lnTo>
                    <a:pt x="680" y="78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2" name="pg273">
              <a:extLst>
                <a:ext uri="{FF2B5EF4-FFF2-40B4-BE49-F238E27FC236}">
                  <a16:creationId xmlns:a16="http://schemas.microsoft.com/office/drawing/2014/main" id="{F93C8687-B330-AB46-83A3-70F793FEB238}"/>
                </a:ext>
              </a:extLst>
            </p:cNvPr>
            <p:cNvSpPr/>
            <p:nvPr/>
          </p:nvSpPr>
          <p:spPr>
            <a:xfrm>
              <a:off x="6349460" y="3139310"/>
              <a:ext cx="164095" cy="85881"/>
            </a:xfrm>
            <a:custGeom>
              <a:avLst/>
              <a:gdLst/>
              <a:ahLst/>
              <a:cxnLst/>
              <a:rect l="0" t="0" r="0" b="0"/>
              <a:pathLst>
                <a:path w="164095" h="85881">
                  <a:moveTo>
                    <a:pt x="146621" y="18659"/>
                  </a:moveTo>
                  <a:lnTo>
                    <a:pt x="147085" y="18684"/>
                  </a:lnTo>
                  <a:lnTo>
                    <a:pt x="147340" y="19205"/>
                  </a:lnTo>
                  <a:lnTo>
                    <a:pt x="147529" y="19246"/>
                  </a:lnTo>
                  <a:lnTo>
                    <a:pt x="148493" y="19089"/>
                  </a:lnTo>
                  <a:lnTo>
                    <a:pt x="148641" y="18661"/>
                  </a:lnTo>
                  <a:lnTo>
                    <a:pt x="148386" y="18538"/>
                  </a:lnTo>
                  <a:lnTo>
                    <a:pt x="148227" y="17760"/>
                  </a:lnTo>
                  <a:lnTo>
                    <a:pt x="148921" y="17294"/>
                  </a:lnTo>
                  <a:lnTo>
                    <a:pt x="149194" y="17302"/>
                  </a:lnTo>
                  <a:lnTo>
                    <a:pt x="149703" y="17536"/>
                  </a:lnTo>
                  <a:lnTo>
                    <a:pt x="150439" y="18660"/>
                  </a:lnTo>
                  <a:lnTo>
                    <a:pt x="150773" y="18914"/>
                  </a:lnTo>
                  <a:lnTo>
                    <a:pt x="151205" y="18999"/>
                  </a:lnTo>
                  <a:lnTo>
                    <a:pt x="151186" y="18683"/>
                  </a:lnTo>
                  <a:lnTo>
                    <a:pt x="151448" y="18284"/>
                  </a:lnTo>
                  <a:lnTo>
                    <a:pt x="151930" y="17893"/>
                  </a:lnTo>
                  <a:lnTo>
                    <a:pt x="152677" y="17506"/>
                  </a:lnTo>
                  <a:lnTo>
                    <a:pt x="154931" y="17759"/>
                  </a:lnTo>
                  <a:lnTo>
                    <a:pt x="155788" y="18024"/>
                  </a:lnTo>
                  <a:lnTo>
                    <a:pt x="155664" y="19574"/>
                  </a:lnTo>
                  <a:lnTo>
                    <a:pt x="155465" y="19897"/>
                  </a:lnTo>
                  <a:lnTo>
                    <a:pt x="155002" y="20284"/>
                  </a:lnTo>
                  <a:lnTo>
                    <a:pt x="154786" y="20343"/>
                  </a:lnTo>
                  <a:lnTo>
                    <a:pt x="154479" y="20287"/>
                  </a:lnTo>
                  <a:lnTo>
                    <a:pt x="154132" y="20841"/>
                  </a:lnTo>
                  <a:lnTo>
                    <a:pt x="154050" y="21063"/>
                  </a:lnTo>
                  <a:lnTo>
                    <a:pt x="154111" y="21274"/>
                  </a:lnTo>
                  <a:lnTo>
                    <a:pt x="154687" y="21084"/>
                  </a:lnTo>
                  <a:lnTo>
                    <a:pt x="156303" y="20872"/>
                  </a:lnTo>
                  <a:lnTo>
                    <a:pt x="156546" y="20906"/>
                  </a:lnTo>
                  <a:lnTo>
                    <a:pt x="156978" y="21115"/>
                  </a:lnTo>
                  <a:lnTo>
                    <a:pt x="157353" y="21498"/>
                  </a:lnTo>
                  <a:lnTo>
                    <a:pt x="157633" y="21614"/>
                  </a:lnTo>
                  <a:lnTo>
                    <a:pt x="159860" y="21935"/>
                  </a:lnTo>
                  <a:lnTo>
                    <a:pt x="160416" y="21719"/>
                  </a:lnTo>
                  <a:lnTo>
                    <a:pt x="160745" y="21269"/>
                  </a:lnTo>
                  <a:lnTo>
                    <a:pt x="160867" y="20945"/>
                  </a:lnTo>
                  <a:lnTo>
                    <a:pt x="160940" y="20481"/>
                  </a:lnTo>
                  <a:lnTo>
                    <a:pt x="161018" y="20770"/>
                  </a:lnTo>
                  <a:lnTo>
                    <a:pt x="160905" y="21254"/>
                  </a:lnTo>
                  <a:lnTo>
                    <a:pt x="160458" y="21853"/>
                  </a:lnTo>
                  <a:lnTo>
                    <a:pt x="159951" y="22032"/>
                  </a:lnTo>
                  <a:lnTo>
                    <a:pt x="159419" y="22925"/>
                  </a:lnTo>
                  <a:lnTo>
                    <a:pt x="159465" y="23204"/>
                  </a:lnTo>
                  <a:lnTo>
                    <a:pt x="159591" y="23445"/>
                  </a:lnTo>
                  <a:lnTo>
                    <a:pt x="159803" y="23486"/>
                  </a:lnTo>
                  <a:lnTo>
                    <a:pt x="160012" y="23772"/>
                  </a:lnTo>
                  <a:lnTo>
                    <a:pt x="159199" y="24468"/>
                  </a:lnTo>
                  <a:lnTo>
                    <a:pt x="158979" y="24875"/>
                  </a:lnTo>
                  <a:lnTo>
                    <a:pt x="159001" y="25138"/>
                  </a:lnTo>
                  <a:lnTo>
                    <a:pt x="159739" y="25421"/>
                  </a:lnTo>
                  <a:lnTo>
                    <a:pt x="159929" y="25841"/>
                  </a:lnTo>
                  <a:lnTo>
                    <a:pt x="160578" y="26374"/>
                  </a:lnTo>
                  <a:lnTo>
                    <a:pt x="161207" y="25748"/>
                  </a:lnTo>
                  <a:lnTo>
                    <a:pt x="161061" y="26098"/>
                  </a:lnTo>
                  <a:lnTo>
                    <a:pt x="160258" y="26779"/>
                  </a:lnTo>
                  <a:lnTo>
                    <a:pt x="160837" y="27338"/>
                  </a:lnTo>
                  <a:lnTo>
                    <a:pt x="160995" y="27898"/>
                  </a:lnTo>
                  <a:lnTo>
                    <a:pt x="162474" y="27682"/>
                  </a:lnTo>
                  <a:lnTo>
                    <a:pt x="162715" y="27773"/>
                  </a:lnTo>
                  <a:lnTo>
                    <a:pt x="162198" y="28606"/>
                  </a:lnTo>
                  <a:lnTo>
                    <a:pt x="161183" y="29277"/>
                  </a:lnTo>
                  <a:lnTo>
                    <a:pt x="160272" y="29568"/>
                  </a:lnTo>
                  <a:lnTo>
                    <a:pt x="160025" y="30141"/>
                  </a:lnTo>
                  <a:lnTo>
                    <a:pt x="159479" y="30542"/>
                  </a:lnTo>
                  <a:lnTo>
                    <a:pt x="159282" y="30621"/>
                  </a:lnTo>
                  <a:lnTo>
                    <a:pt x="158516" y="30635"/>
                  </a:lnTo>
                  <a:lnTo>
                    <a:pt x="158065" y="30899"/>
                  </a:lnTo>
                  <a:lnTo>
                    <a:pt x="158323" y="31368"/>
                  </a:lnTo>
                  <a:lnTo>
                    <a:pt x="158633" y="31752"/>
                  </a:lnTo>
                  <a:lnTo>
                    <a:pt x="158906" y="31815"/>
                  </a:lnTo>
                  <a:lnTo>
                    <a:pt x="159202" y="31749"/>
                  </a:lnTo>
                  <a:lnTo>
                    <a:pt x="159831" y="31987"/>
                  </a:lnTo>
                  <a:lnTo>
                    <a:pt x="160012" y="32557"/>
                  </a:lnTo>
                  <a:lnTo>
                    <a:pt x="160345" y="32850"/>
                  </a:lnTo>
                  <a:lnTo>
                    <a:pt x="161689" y="33480"/>
                  </a:lnTo>
                  <a:lnTo>
                    <a:pt x="163012" y="33345"/>
                  </a:lnTo>
                  <a:lnTo>
                    <a:pt x="163595" y="33103"/>
                  </a:lnTo>
                  <a:lnTo>
                    <a:pt x="164095" y="32656"/>
                  </a:lnTo>
                  <a:lnTo>
                    <a:pt x="164004" y="33233"/>
                  </a:lnTo>
                  <a:lnTo>
                    <a:pt x="163751" y="33788"/>
                  </a:lnTo>
                  <a:lnTo>
                    <a:pt x="163391" y="33900"/>
                  </a:lnTo>
                  <a:lnTo>
                    <a:pt x="163175" y="34991"/>
                  </a:lnTo>
                  <a:lnTo>
                    <a:pt x="162767" y="36111"/>
                  </a:lnTo>
                  <a:lnTo>
                    <a:pt x="162403" y="36797"/>
                  </a:lnTo>
                  <a:lnTo>
                    <a:pt x="162684" y="36767"/>
                  </a:lnTo>
                  <a:lnTo>
                    <a:pt x="162847" y="36849"/>
                  </a:lnTo>
                  <a:lnTo>
                    <a:pt x="163104" y="37556"/>
                  </a:lnTo>
                  <a:lnTo>
                    <a:pt x="163017" y="37813"/>
                  </a:lnTo>
                  <a:lnTo>
                    <a:pt x="163245" y="38092"/>
                  </a:lnTo>
                  <a:lnTo>
                    <a:pt x="164002" y="38226"/>
                  </a:lnTo>
                  <a:lnTo>
                    <a:pt x="163961" y="38591"/>
                  </a:lnTo>
                  <a:lnTo>
                    <a:pt x="163695" y="38916"/>
                  </a:lnTo>
                  <a:lnTo>
                    <a:pt x="162444" y="39778"/>
                  </a:lnTo>
                  <a:lnTo>
                    <a:pt x="162469" y="39155"/>
                  </a:lnTo>
                  <a:lnTo>
                    <a:pt x="162352" y="38796"/>
                  </a:lnTo>
                  <a:lnTo>
                    <a:pt x="161980" y="38533"/>
                  </a:lnTo>
                  <a:lnTo>
                    <a:pt x="161546" y="38420"/>
                  </a:lnTo>
                  <a:lnTo>
                    <a:pt x="161257" y="38890"/>
                  </a:lnTo>
                  <a:lnTo>
                    <a:pt x="160345" y="39394"/>
                  </a:lnTo>
                  <a:lnTo>
                    <a:pt x="160275" y="40349"/>
                  </a:lnTo>
                  <a:lnTo>
                    <a:pt x="159878" y="40042"/>
                  </a:lnTo>
                  <a:lnTo>
                    <a:pt x="158659" y="40818"/>
                  </a:lnTo>
                  <a:lnTo>
                    <a:pt x="156769" y="41283"/>
                  </a:lnTo>
                  <a:lnTo>
                    <a:pt x="156053" y="41279"/>
                  </a:lnTo>
                  <a:lnTo>
                    <a:pt x="155550" y="41152"/>
                  </a:lnTo>
                  <a:lnTo>
                    <a:pt x="154952" y="40482"/>
                  </a:lnTo>
                  <a:lnTo>
                    <a:pt x="155221" y="40266"/>
                  </a:lnTo>
                  <a:lnTo>
                    <a:pt x="155391" y="39961"/>
                  </a:lnTo>
                  <a:lnTo>
                    <a:pt x="155967" y="38546"/>
                  </a:lnTo>
                  <a:lnTo>
                    <a:pt x="156085" y="38408"/>
                  </a:lnTo>
                  <a:lnTo>
                    <a:pt x="156891" y="38111"/>
                  </a:lnTo>
                  <a:lnTo>
                    <a:pt x="156777" y="37810"/>
                  </a:lnTo>
                  <a:lnTo>
                    <a:pt x="156584" y="37713"/>
                  </a:lnTo>
                  <a:lnTo>
                    <a:pt x="156349" y="37745"/>
                  </a:lnTo>
                  <a:lnTo>
                    <a:pt x="156028" y="37910"/>
                  </a:lnTo>
                  <a:lnTo>
                    <a:pt x="155455" y="37335"/>
                  </a:lnTo>
                  <a:lnTo>
                    <a:pt x="155383" y="37078"/>
                  </a:lnTo>
                  <a:lnTo>
                    <a:pt x="155060" y="36806"/>
                  </a:lnTo>
                  <a:lnTo>
                    <a:pt x="154091" y="36827"/>
                  </a:lnTo>
                  <a:lnTo>
                    <a:pt x="152383" y="36622"/>
                  </a:lnTo>
                  <a:lnTo>
                    <a:pt x="152031" y="36771"/>
                  </a:lnTo>
                  <a:lnTo>
                    <a:pt x="150086" y="38225"/>
                  </a:lnTo>
                  <a:lnTo>
                    <a:pt x="149866" y="38475"/>
                  </a:lnTo>
                  <a:lnTo>
                    <a:pt x="149654" y="38534"/>
                  </a:lnTo>
                  <a:lnTo>
                    <a:pt x="149491" y="38215"/>
                  </a:lnTo>
                  <a:lnTo>
                    <a:pt x="148658" y="37619"/>
                  </a:lnTo>
                  <a:lnTo>
                    <a:pt x="147639" y="37422"/>
                  </a:lnTo>
                  <a:lnTo>
                    <a:pt x="147246" y="37517"/>
                  </a:lnTo>
                  <a:lnTo>
                    <a:pt x="147628" y="37772"/>
                  </a:lnTo>
                  <a:lnTo>
                    <a:pt x="147723" y="38003"/>
                  </a:lnTo>
                  <a:lnTo>
                    <a:pt x="147284" y="39477"/>
                  </a:lnTo>
                  <a:lnTo>
                    <a:pt x="147087" y="39932"/>
                  </a:lnTo>
                  <a:lnTo>
                    <a:pt x="147114" y="40230"/>
                  </a:lnTo>
                  <a:lnTo>
                    <a:pt x="147231" y="40363"/>
                  </a:lnTo>
                  <a:lnTo>
                    <a:pt x="147564" y="40438"/>
                  </a:lnTo>
                  <a:lnTo>
                    <a:pt x="148163" y="40318"/>
                  </a:lnTo>
                  <a:lnTo>
                    <a:pt x="148732" y="42671"/>
                  </a:lnTo>
                  <a:lnTo>
                    <a:pt x="148349" y="43319"/>
                  </a:lnTo>
                  <a:lnTo>
                    <a:pt x="148100" y="44537"/>
                  </a:lnTo>
                  <a:lnTo>
                    <a:pt x="147446" y="45840"/>
                  </a:lnTo>
                  <a:lnTo>
                    <a:pt x="146965" y="46447"/>
                  </a:lnTo>
                  <a:lnTo>
                    <a:pt x="146511" y="46536"/>
                  </a:lnTo>
                  <a:lnTo>
                    <a:pt x="145315" y="45741"/>
                  </a:lnTo>
                  <a:lnTo>
                    <a:pt x="144853" y="45760"/>
                  </a:lnTo>
                  <a:lnTo>
                    <a:pt x="144406" y="46209"/>
                  </a:lnTo>
                  <a:lnTo>
                    <a:pt x="144260" y="46751"/>
                  </a:lnTo>
                  <a:lnTo>
                    <a:pt x="144545" y="47916"/>
                  </a:lnTo>
                  <a:lnTo>
                    <a:pt x="144970" y="48018"/>
                  </a:lnTo>
                  <a:lnTo>
                    <a:pt x="145190" y="48849"/>
                  </a:lnTo>
                  <a:lnTo>
                    <a:pt x="145149" y="49417"/>
                  </a:lnTo>
                  <a:lnTo>
                    <a:pt x="145400" y="49552"/>
                  </a:lnTo>
                  <a:lnTo>
                    <a:pt x="145642" y="50529"/>
                  </a:lnTo>
                  <a:lnTo>
                    <a:pt x="146086" y="51177"/>
                  </a:lnTo>
                  <a:lnTo>
                    <a:pt x="144561" y="53215"/>
                  </a:lnTo>
                  <a:lnTo>
                    <a:pt x="140036" y="59320"/>
                  </a:lnTo>
                  <a:lnTo>
                    <a:pt x="143669" y="62855"/>
                  </a:lnTo>
                  <a:lnTo>
                    <a:pt x="143701" y="63084"/>
                  </a:lnTo>
                  <a:lnTo>
                    <a:pt x="143459" y="63515"/>
                  </a:lnTo>
                  <a:lnTo>
                    <a:pt x="143295" y="63533"/>
                  </a:lnTo>
                  <a:lnTo>
                    <a:pt x="142688" y="63329"/>
                  </a:lnTo>
                  <a:lnTo>
                    <a:pt x="142420" y="63027"/>
                  </a:lnTo>
                  <a:lnTo>
                    <a:pt x="142379" y="62748"/>
                  </a:lnTo>
                  <a:lnTo>
                    <a:pt x="142126" y="62092"/>
                  </a:lnTo>
                  <a:lnTo>
                    <a:pt x="141865" y="61757"/>
                  </a:lnTo>
                  <a:lnTo>
                    <a:pt x="141208" y="61194"/>
                  </a:lnTo>
                  <a:lnTo>
                    <a:pt x="140240" y="61120"/>
                  </a:lnTo>
                  <a:lnTo>
                    <a:pt x="139707" y="61462"/>
                  </a:lnTo>
                  <a:lnTo>
                    <a:pt x="139148" y="61328"/>
                  </a:lnTo>
                  <a:lnTo>
                    <a:pt x="138838" y="60936"/>
                  </a:lnTo>
                  <a:lnTo>
                    <a:pt x="136812" y="63667"/>
                  </a:lnTo>
                  <a:lnTo>
                    <a:pt x="136026" y="64726"/>
                  </a:lnTo>
                  <a:lnTo>
                    <a:pt x="135523" y="65405"/>
                  </a:lnTo>
                  <a:lnTo>
                    <a:pt x="135690" y="65475"/>
                  </a:lnTo>
                  <a:lnTo>
                    <a:pt x="135871" y="65725"/>
                  </a:lnTo>
                  <a:lnTo>
                    <a:pt x="135901" y="66273"/>
                  </a:lnTo>
                  <a:lnTo>
                    <a:pt x="136457" y="67358"/>
                  </a:lnTo>
                  <a:lnTo>
                    <a:pt x="135867" y="67622"/>
                  </a:lnTo>
                  <a:lnTo>
                    <a:pt x="135199" y="67742"/>
                  </a:lnTo>
                  <a:lnTo>
                    <a:pt x="134194" y="67477"/>
                  </a:lnTo>
                  <a:lnTo>
                    <a:pt x="134077" y="67348"/>
                  </a:lnTo>
                  <a:lnTo>
                    <a:pt x="133299" y="68406"/>
                  </a:lnTo>
                  <a:lnTo>
                    <a:pt x="130111" y="72368"/>
                  </a:lnTo>
                  <a:lnTo>
                    <a:pt x="127975" y="75049"/>
                  </a:lnTo>
                  <a:lnTo>
                    <a:pt x="127328" y="75764"/>
                  </a:lnTo>
                  <a:lnTo>
                    <a:pt x="128295" y="76040"/>
                  </a:lnTo>
                  <a:lnTo>
                    <a:pt x="128933" y="76538"/>
                  </a:lnTo>
                  <a:lnTo>
                    <a:pt x="129564" y="76564"/>
                  </a:lnTo>
                  <a:lnTo>
                    <a:pt x="130594" y="76299"/>
                  </a:lnTo>
                  <a:lnTo>
                    <a:pt x="130836" y="76165"/>
                  </a:lnTo>
                  <a:lnTo>
                    <a:pt x="131168" y="75673"/>
                  </a:lnTo>
                  <a:lnTo>
                    <a:pt x="132070" y="75304"/>
                  </a:lnTo>
                  <a:lnTo>
                    <a:pt x="132194" y="75580"/>
                  </a:lnTo>
                  <a:lnTo>
                    <a:pt x="132968" y="75744"/>
                  </a:lnTo>
                  <a:lnTo>
                    <a:pt x="133259" y="75554"/>
                  </a:lnTo>
                  <a:lnTo>
                    <a:pt x="133901" y="75795"/>
                  </a:lnTo>
                  <a:lnTo>
                    <a:pt x="134131" y="76082"/>
                  </a:lnTo>
                  <a:lnTo>
                    <a:pt x="134490" y="76302"/>
                  </a:lnTo>
                  <a:lnTo>
                    <a:pt x="134837" y="76261"/>
                  </a:lnTo>
                  <a:lnTo>
                    <a:pt x="134992" y="76436"/>
                  </a:lnTo>
                  <a:lnTo>
                    <a:pt x="135475" y="77366"/>
                  </a:lnTo>
                  <a:lnTo>
                    <a:pt x="135841" y="78189"/>
                  </a:lnTo>
                  <a:lnTo>
                    <a:pt x="135569" y="78673"/>
                  </a:lnTo>
                  <a:lnTo>
                    <a:pt x="135290" y="78934"/>
                  </a:lnTo>
                  <a:lnTo>
                    <a:pt x="135018" y="78841"/>
                  </a:lnTo>
                  <a:lnTo>
                    <a:pt x="134313" y="78808"/>
                  </a:lnTo>
                  <a:lnTo>
                    <a:pt x="132713" y="81154"/>
                  </a:lnTo>
                  <a:lnTo>
                    <a:pt x="132366" y="81172"/>
                  </a:lnTo>
                  <a:lnTo>
                    <a:pt x="132181" y="81385"/>
                  </a:lnTo>
                  <a:lnTo>
                    <a:pt x="131687" y="82569"/>
                  </a:lnTo>
                  <a:lnTo>
                    <a:pt x="131574" y="83429"/>
                  </a:lnTo>
                  <a:lnTo>
                    <a:pt x="131760" y="84576"/>
                  </a:lnTo>
                  <a:lnTo>
                    <a:pt x="131594" y="85026"/>
                  </a:lnTo>
                  <a:lnTo>
                    <a:pt x="130670" y="85641"/>
                  </a:lnTo>
                  <a:lnTo>
                    <a:pt x="130346" y="85783"/>
                  </a:lnTo>
                  <a:lnTo>
                    <a:pt x="130157" y="85764"/>
                  </a:lnTo>
                  <a:lnTo>
                    <a:pt x="129987" y="85619"/>
                  </a:lnTo>
                  <a:lnTo>
                    <a:pt x="128693" y="85467"/>
                  </a:lnTo>
                  <a:lnTo>
                    <a:pt x="128381" y="85843"/>
                  </a:lnTo>
                  <a:lnTo>
                    <a:pt x="128252" y="85881"/>
                  </a:lnTo>
                  <a:lnTo>
                    <a:pt x="127818" y="85705"/>
                  </a:lnTo>
                  <a:lnTo>
                    <a:pt x="127626" y="85318"/>
                  </a:lnTo>
                  <a:lnTo>
                    <a:pt x="127419" y="85218"/>
                  </a:lnTo>
                  <a:lnTo>
                    <a:pt x="127065" y="85266"/>
                  </a:lnTo>
                  <a:lnTo>
                    <a:pt x="126733" y="85441"/>
                  </a:lnTo>
                  <a:lnTo>
                    <a:pt x="126514" y="85582"/>
                  </a:lnTo>
                  <a:lnTo>
                    <a:pt x="126431" y="85370"/>
                  </a:lnTo>
                  <a:lnTo>
                    <a:pt x="126491" y="85042"/>
                  </a:lnTo>
                  <a:lnTo>
                    <a:pt x="126620" y="84908"/>
                  </a:lnTo>
                  <a:lnTo>
                    <a:pt x="126744" y="84298"/>
                  </a:lnTo>
                  <a:lnTo>
                    <a:pt x="126613" y="84052"/>
                  </a:lnTo>
                  <a:lnTo>
                    <a:pt x="125854" y="84241"/>
                  </a:lnTo>
                  <a:lnTo>
                    <a:pt x="124527" y="83563"/>
                  </a:lnTo>
                  <a:lnTo>
                    <a:pt x="124938" y="83023"/>
                  </a:lnTo>
                  <a:lnTo>
                    <a:pt x="125104" y="82052"/>
                  </a:lnTo>
                  <a:lnTo>
                    <a:pt x="125407" y="81341"/>
                  </a:lnTo>
                  <a:lnTo>
                    <a:pt x="125618" y="81024"/>
                  </a:lnTo>
                  <a:lnTo>
                    <a:pt x="125294" y="80186"/>
                  </a:lnTo>
                  <a:lnTo>
                    <a:pt x="125128" y="80000"/>
                  </a:lnTo>
                  <a:lnTo>
                    <a:pt x="124785" y="79862"/>
                  </a:lnTo>
                  <a:lnTo>
                    <a:pt x="124015" y="78797"/>
                  </a:lnTo>
                  <a:lnTo>
                    <a:pt x="124008" y="78324"/>
                  </a:lnTo>
                  <a:lnTo>
                    <a:pt x="122522" y="79452"/>
                  </a:lnTo>
                  <a:lnTo>
                    <a:pt x="120658" y="80866"/>
                  </a:lnTo>
                  <a:lnTo>
                    <a:pt x="120424" y="80686"/>
                  </a:lnTo>
                  <a:lnTo>
                    <a:pt x="120244" y="80166"/>
                  </a:lnTo>
                  <a:lnTo>
                    <a:pt x="119890" y="79840"/>
                  </a:lnTo>
                  <a:lnTo>
                    <a:pt x="119101" y="80007"/>
                  </a:lnTo>
                  <a:lnTo>
                    <a:pt x="118679" y="79869"/>
                  </a:lnTo>
                  <a:lnTo>
                    <a:pt x="118626" y="79489"/>
                  </a:lnTo>
                  <a:lnTo>
                    <a:pt x="118720" y="79035"/>
                  </a:lnTo>
                  <a:lnTo>
                    <a:pt x="119041" y="78863"/>
                  </a:lnTo>
                  <a:lnTo>
                    <a:pt x="119286" y="78424"/>
                  </a:lnTo>
                  <a:lnTo>
                    <a:pt x="119335" y="77813"/>
                  </a:lnTo>
                  <a:lnTo>
                    <a:pt x="118630" y="77583"/>
                  </a:lnTo>
                  <a:lnTo>
                    <a:pt x="118014" y="76957"/>
                  </a:lnTo>
                  <a:lnTo>
                    <a:pt x="117972" y="76451"/>
                  </a:lnTo>
                  <a:lnTo>
                    <a:pt x="117882" y="76309"/>
                  </a:lnTo>
                  <a:lnTo>
                    <a:pt x="117648" y="76161"/>
                  </a:lnTo>
                  <a:lnTo>
                    <a:pt x="117735" y="75762"/>
                  </a:lnTo>
                  <a:lnTo>
                    <a:pt x="117553" y="75066"/>
                  </a:lnTo>
                  <a:lnTo>
                    <a:pt x="116840" y="75338"/>
                  </a:lnTo>
                  <a:lnTo>
                    <a:pt x="116802" y="75543"/>
                  </a:lnTo>
                  <a:lnTo>
                    <a:pt x="116568" y="75878"/>
                  </a:lnTo>
                  <a:lnTo>
                    <a:pt x="116217" y="76090"/>
                  </a:lnTo>
                  <a:lnTo>
                    <a:pt x="115579" y="76299"/>
                  </a:lnTo>
                  <a:lnTo>
                    <a:pt x="115198" y="76280"/>
                  </a:lnTo>
                  <a:lnTo>
                    <a:pt x="114900" y="76430"/>
                  </a:lnTo>
                  <a:lnTo>
                    <a:pt x="114775" y="76620"/>
                  </a:lnTo>
                  <a:lnTo>
                    <a:pt x="114420" y="76519"/>
                  </a:lnTo>
                  <a:lnTo>
                    <a:pt x="114005" y="76534"/>
                  </a:lnTo>
                  <a:lnTo>
                    <a:pt x="113333" y="76724"/>
                  </a:lnTo>
                  <a:lnTo>
                    <a:pt x="112779" y="76628"/>
                  </a:lnTo>
                  <a:lnTo>
                    <a:pt x="112209" y="76874"/>
                  </a:lnTo>
                  <a:lnTo>
                    <a:pt x="111137" y="77008"/>
                  </a:lnTo>
                  <a:lnTo>
                    <a:pt x="110850" y="77239"/>
                  </a:lnTo>
                  <a:lnTo>
                    <a:pt x="110786" y="77425"/>
                  </a:lnTo>
                  <a:lnTo>
                    <a:pt x="110594" y="77425"/>
                  </a:lnTo>
                  <a:lnTo>
                    <a:pt x="110571" y="76728"/>
                  </a:lnTo>
                  <a:lnTo>
                    <a:pt x="110572" y="76319"/>
                  </a:lnTo>
                  <a:lnTo>
                    <a:pt x="110077" y="76266"/>
                  </a:lnTo>
                  <a:lnTo>
                    <a:pt x="109888" y="76169"/>
                  </a:lnTo>
                  <a:lnTo>
                    <a:pt x="109840" y="75979"/>
                  </a:lnTo>
                  <a:lnTo>
                    <a:pt x="110025" y="75674"/>
                  </a:lnTo>
                  <a:lnTo>
                    <a:pt x="110078" y="75384"/>
                  </a:lnTo>
                  <a:lnTo>
                    <a:pt x="110028" y="74945"/>
                  </a:lnTo>
                  <a:lnTo>
                    <a:pt x="109999" y="74684"/>
                  </a:lnTo>
                  <a:lnTo>
                    <a:pt x="110263" y="74535"/>
                  </a:lnTo>
                  <a:lnTo>
                    <a:pt x="110520" y="74855"/>
                  </a:lnTo>
                  <a:lnTo>
                    <a:pt x="111101" y="74926"/>
                  </a:lnTo>
                  <a:lnTo>
                    <a:pt x="111286" y="74841"/>
                  </a:lnTo>
                  <a:lnTo>
                    <a:pt x="111494" y="74432"/>
                  </a:lnTo>
                  <a:lnTo>
                    <a:pt x="111124" y="74818"/>
                  </a:lnTo>
                  <a:lnTo>
                    <a:pt x="110814" y="74874"/>
                  </a:lnTo>
                  <a:lnTo>
                    <a:pt x="110301" y="74461"/>
                  </a:lnTo>
                  <a:lnTo>
                    <a:pt x="110788" y="73389"/>
                  </a:lnTo>
                  <a:lnTo>
                    <a:pt x="111253" y="73184"/>
                  </a:lnTo>
                  <a:lnTo>
                    <a:pt x="112164" y="71810"/>
                  </a:lnTo>
                  <a:lnTo>
                    <a:pt x="112147" y="71292"/>
                  </a:lnTo>
                  <a:lnTo>
                    <a:pt x="111857" y="70772"/>
                  </a:lnTo>
                  <a:lnTo>
                    <a:pt x="111831" y="70608"/>
                  </a:lnTo>
                  <a:lnTo>
                    <a:pt x="111497" y="70422"/>
                  </a:lnTo>
                  <a:lnTo>
                    <a:pt x="111410" y="70124"/>
                  </a:lnTo>
                  <a:lnTo>
                    <a:pt x="111433" y="69565"/>
                  </a:lnTo>
                  <a:lnTo>
                    <a:pt x="111505" y="69416"/>
                  </a:lnTo>
                  <a:lnTo>
                    <a:pt x="111342" y="69450"/>
                  </a:lnTo>
                  <a:lnTo>
                    <a:pt x="111101" y="69159"/>
                  </a:lnTo>
                  <a:lnTo>
                    <a:pt x="110636" y="68861"/>
                  </a:lnTo>
                  <a:lnTo>
                    <a:pt x="110671" y="68470"/>
                  </a:lnTo>
                  <a:lnTo>
                    <a:pt x="110493" y="68187"/>
                  </a:lnTo>
                  <a:lnTo>
                    <a:pt x="110592" y="67513"/>
                  </a:lnTo>
                  <a:lnTo>
                    <a:pt x="110263" y="67222"/>
                  </a:lnTo>
                  <a:lnTo>
                    <a:pt x="109784" y="67032"/>
                  </a:lnTo>
                  <a:lnTo>
                    <a:pt x="109395" y="66582"/>
                  </a:lnTo>
                  <a:lnTo>
                    <a:pt x="108896" y="66477"/>
                  </a:lnTo>
                  <a:lnTo>
                    <a:pt x="108193" y="66139"/>
                  </a:lnTo>
                  <a:lnTo>
                    <a:pt x="107846" y="66135"/>
                  </a:lnTo>
                  <a:lnTo>
                    <a:pt x="107653" y="65871"/>
                  </a:lnTo>
                  <a:lnTo>
                    <a:pt x="107385" y="65793"/>
                  </a:lnTo>
                  <a:lnTo>
                    <a:pt x="107219" y="65629"/>
                  </a:lnTo>
                  <a:lnTo>
                    <a:pt x="106928" y="65770"/>
                  </a:lnTo>
                  <a:lnTo>
                    <a:pt x="106777" y="66090"/>
                  </a:lnTo>
                  <a:lnTo>
                    <a:pt x="107434" y="66376"/>
                  </a:lnTo>
                  <a:lnTo>
                    <a:pt x="107483" y="66547"/>
                  </a:lnTo>
                  <a:lnTo>
                    <a:pt x="107321" y="66782"/>
                  </a:lnTo>
                  <a:lnTo>
                    <a:pt x="106792" y="67210"/>
                  </a:lnTo>
                  <a:lnTo>
                    <a:pt x="106859" y="67739"/>
                  </a:lnTo>
                  <a:lnTo>
                    <a:pt x="107773" y="69739"/>
                  </a:lnTo>
                  <a:lnTo>
                    <a:pt x="108430" y="70409"/>
                  </a:lnTo>
                  <a:lnTo>
                    <a:pt x="108981" y="71444"/>
                  </a:lnTo>
                  <a:lnTo>
                    <a:pt x="109535" y="73034"/>
                  </a:lnTo>
                  <a:lnTo>
                    <a:pt x="109554" y="73312"/>
                  </a:lnTo>
                  <a:lnTo>
                    <a:pt x="109456" y="73623"/>
                  </a:lnTo>
                  <a:lnTo>
                    <a:pt x="108980" y="73697"/>
                  </a:lnTo>
                  <a:lnTo>
                    <a:pt x="108255" y="73577"/>
                  </a:lnTo>
                  <a:lnTo>
                    <a:pt x="107568" y="74199"/>
                  </a:lnTo>
                  <a:lnTo>
                    <a:pt x="106737" y="74418"/>
                  </a:lnTo>
                  <a:lnTo>
                    <a:pt x="106499" y="74422"/>
                  </a:lnTo>
                  <a:lnTo>
                    <a:pt x="106046" y="74273"/>
                  </a:lnTo>
                  <a:lnTo>
                    <a:pt x="105786" y="74333"/>
                  </a:lnTo>
                  <a:lnTo>
                    <a:pt x="105212" y="74660"/>
                  </a:lnTo>
                  <a:lnTo>
                    <a:pt x="104657" y="74708"/>
                  </a:lnTo>
                  <a:lnTo>
                    <a:pt x="104717" y="74183"/>
                  </a:lnTo>
                  <a:lnTo>
                    <a:pt x="105015" y="73290"/>
                  </a:lnTo>
                  <a:lnTo>
                    <a:pt x="105228" y="71560"/>
                  </a:lnTo>
                  <a:lnTo>
                    <a:pt x="105125" y="70825"/>
                  </a:lnTo>
                  <a:lnTo>
                    <a:pt x="105201" y="70013"/>
                  </a:lnTo>
                  <a:lnTo>
                    <a:pt x="105310" y="69734"/>
                  </a:lnTo>
                  <a:lnTo>
                    <a:pt x="105265" y="69015"/>
                  </a:lnTo>
                  <a:lnTo>
                    <a:pt x="104589" y="68427"/>
                  </a:lnTo>
                  <a:lnTo>
                    <a:pt x="104317" y="68304"/>
                  </a:lnTo>
                  <a:lnTo>
                    <a:pt x="103384" y="68557"/>
                  </a:lnTo>
                  <a:lnTo>
                    <a:pt x="103241" y="69548"/>
                  </a:lnTo>
                  <a:lnTo>
                    <a:pt x="103127" y="69771"/>
                  </a:lnTo>
                  <a:lnTo>
                    <a:pt x="102429" y="70602"/>
                  </a:lnTo>
                  <a:lnTo>
                    <a:pt x="101889" y="71045"/>
                  </a:lnTo>
                  <a:lnTo>
                    <a:pt x="101455" y="71607"/>
                  </a:lnTo>
                  <a:lnTo>
                    <a:pt x="100962" y="72693"/>
                  </a:lnTo>
                  <a:lnTo>
                    <a:pt x="100598" y="72777"/>
                  </a:lnTo>
                  <a:lnTo>
                    <a:pt x="100130" y="73402"/>
                  </a:lnTo>
                  <a:lnTo>
                    <a:pt x="100364" y="73722"/>
                  </a:lnTo>
                  <a:lnTo>
                    <a:pt x="100379" y="74016"/>
                  </a:lnTo>
                  <a:lnTo>
                    <a:pt x="99798" y="74575"/>
                  </a:lnTo>
                  <a:lnTo>
                    <a:pt x="98896" y="75730"/>
                  </a:lnTo>
                  <a:lnTo>
                    <a:pt x="98828" y="76199"/>
                  </a:lnTo>
                  <a:lnTo>
                    <a:pt x="98938" y="76623"/>
                  </a:lnTo>
                  <a:lnTo>
                    <a:pt x="99293" y="77047"/>
                  </a:lnTo>
                  <a:lnTo>
                    <a:pt x="99093" y="77926"/>
                  </a:lnTo>
                  <a:lnTo>
                    <a:pt x="98961" y="78176"/>
                  </a:lnTo>
                  <a:lnTo>
                    <a:pt x="98776" y="78288"/>
                  </a:lnTo>
                  <a:lnTo>
                    <a:pt x="98161" y="77893"/>
                  </a:lnTo>
                  <a:lnTo>
                    <a:pt x="97916" y="77588"/>
                  </a:lnTo>
                  <a:lnTo>
                    <a:pt x="97628" y="76974"/>
                  </a:lnTo>
                  <a:lnTo>
                    <a:pt x="96979" y="76356"/>
                  </a:lnTo>
                  <a:lnTo>
                    <a:pt x="96488" y="76327"/>
                  </a:lnTo>
                  <a:lnTo>
                    <a:pt x="96250" y="75820"/>
                  </a:lnTo>
                  <a:lnTo>
                    <a:pt x="94917" y="74016"/>
                  </a:lnTo>
                  <a:lnTo>
                    <a:pt x="94452" y="73947"/>
                  </a:lnTo>
                  <a:lnTo>
                    <a:pt x="93943" y="74007"/>
                  </a:lnTo>
                  <a:lnTo>
                    <a:pt x="93391" y="73965"/>
                  </a:lnTo>
                  <a:lnTo>
                    <a:pt x="92961" y="73790"/>
                  </a:lnTo>
                  <a:lnTo>
                    <a:pt x="92863" y="73604"/>
                  </a:lnTo>
                  <a:lnTo>
                    <a:pt x="93154" y="73113"/>
                  </a:lnTo>
                  <a:lnTo>
                    <a:pt x="93109" y="72856"/>
                  </a:lnTo>
                  <a:lnTo>
                    <a:pt x="92301" y="73049"/>
                  </a:lnTo>
                  <a:lnTo>
                    <a:pt x="91934" y="73213"/>
                  </a:lnTo>
                  <a:lnTo>
                    <a:pt x="91425" y="72981"/>
                  </a:lnTo>
                  <a:lnTo>
                    <a:pt x="90756" y="73391"/>
                  </a:lnTo>
                  <a:lnTo>
                    <a:pt x="90039" y="74027"/>
                  </a:lnTo>
                  <a:lnTo>
                    <a:pt x="89986" y="74191"/>
                  </a:lnTo>
                  <a:lnTo>
                    <a:pt x="88887" y="74660"/>
                  </a:lnTo>
                  <a:lnTo>
                    <a:pt x="88672" y="74500"/>
                  </a:lnTo>
                  <a:lnTo>
                    <a:pt x="88615" y="74362"/>
                  </a:lnTo>
                  <a:lnTo>
                    <a:pt x="88551" y="73752"/>
                  </a:lnTo>
                  <a:lnTo>
                    <a:pt x="87940" y="73495"/>
                  </a:lnTo>
                  <a:lnTo>
                    <a:pt x="87154" y="73662"/>
                  </a:lnTo>
                  <a:lnTo>
                    <a:pt x="86468" y="73967"/>
                  </a:lnTo>
                  <a:lnTo>
                    <a:pt x="86224" y="74306"/>
                  </a:lnTo>
                  <a:lnTo>
                    <a:pt x="85876" y="74591"/>
                  </a:lnTo>
                  <a:lnTo>
                    <a:pt x="85686" y="74617"/>
                  </a:lnTo>
                  <a:lnTo>
                    <a:pt x="85513" y="74437"/>
                  </a:lnTo>
                  <a:lnTo>
                    <a:pt x="84414" y="74295"/>
                  </a:lnTo>
                  <a:lnTo>
                    <a:pt x="83869" y="74623"/>
                  </a:lnTo>
                  <a:lnTo>
                    <a:pt x="83570" y="75031"/>
                  </a:lnTo>
                  <a:lnTo>
                    <a:pt x="83638" y="75422"/>
                  </a:lnTo>
                  <a:lnTo>
                    <a:pt x="83447" y="75577"/>
                  </a:lnTo>
                  <a:lnTo>
                    <a:pt x="83255" y="75588"/>
                  </a:lnTo>
                  <a:lnTo>
                    <a:pt x="83066" y="75659"/>
                  </a:lnTo>
                  <a:lnTo>
                    <a:pt x="82024" y="74744"/>
                  </a:lnTo>
                  <a:lnTo>
                    <a:pt x="81435" y="74949"/>
                  </a:lnTo>
                  <a:lnTo>
                    <a:pt x="81163" y="74696"/>
                  </a:lnTo>
                  <a:lnTo>
                    <a:pt x="81099" y="74431"/>
                  </a:lnTo>
                  <a:lnTo>
                    <a:pt x="80744" y="74446"/>
                  </a:lnTo>
                  <a:lnTo>
                    <a:pt x="80658" y="75273"/>
                  </a:lnTo>
                  <a:lnTo>
                    <a:pt x="80692" y="75913"/>
                  </a:lnTo>
                  <a:lnTo>
                    <a:pt x="80955" y="76407"/>
                  </a:lnTo>
                  <a:lnTo>
                    <a:pt x="78423" y="73166"/>
                  </a:lnTo>
                  <a:lnTo>
                    <a:pt x="78311" y="72872"/>
                  </a:lnTo>
                  <a:lnTo>
                    <a:pt x="76460" y="68338"/>
                  </a:lnTo>
                  <a:lnTo>
                    <a:pt x="75299" y="69278"/>
                  </a:lnTo>
                  <a:lnTo>
                    <a:pt x="70025" y="73487"/>
                  </a:lnTo>
                  <a:lnTo>
                    <a:pt x="68817" y="74332"/>
                  </a:lnTo>
                  <a:lnTo>
                    <a:pt x="68023" y="74760"/>
                  </a:lnTo>
                  <a:lnTo>
                    <a:pt x="66553" y="75548"/>
                  </a:lnTo>
                  <a:lnTo>
                    <a:pt x="63422" y="77126"/>
                  </a:lnTo>
                  <a:lnTo>
                    <a:pt x="62231" y="77760"/>
                  </a:lnTo>
                  <a:lnTo>
                    <a:pt x="62201" y="77403"/>
                  </a:lnTo>
                  <a:lnTo>
                    <a:pt x="61899" y="76239"/>
                  </a:lnTo>
                  <a:lnTo>
                    <a:pt x="60800" y="75723"/>
                  </a:lnTo>
                  <a:lnTo>
                    <a:pt x="54589" y="66944"/>
                  </a:lnTo>
                  <a:lnTo>
                    <a:pt x="53979" y="66056"/>
                  </a:lnTo>
                  <a:lnTo>
                    <a:pt x="51888" y="63113"/>
                  </a:lnTo>
                  <a:lnTo>
                    <a:pt x="50086" y="60564"/>
                  </a:lnTo>
                  <a:lnTo>
                    <a:pt x="49111" y="60027"/>
                  </a:lnTo>
                  <a:lnTo>
                    <a:pt x="47792" y="59935"/>
                  </a:lnTo>
                  <a:lnTo>
                    <a:pt x="47255" y="60471"/>
                  </a:lnTo>
                  <a:lnTo>
                    <a:pt x="45977" y="61159"/>
                  </a:lnTo>
                  <a:lnTo>
                    <a:pt x="44843" y="61229"/>
                  </a:lnTo>
                  <a:lnTo>
                    <a:pt x="44749" y="60246"/>
                  </a:lnTo>
                  <a:lnTo>
                    <a:pt x="44647" y="59911"/>
                  </a:lnTo>
                  <a:lnTo>
                    <a:pt x="44206" y="59263"/>
                  </a:lnTo>
                  <a:lnTo>
                    <a:pt x="44281" y="58690"/>
                  </a:lnTo>
                  <a:lnTo>
                    <a:pt x="44391" y="58392"/>
                  </a:lnTo>
                  <a:lnTo>
                    <a:pt x="44074" y="57737"/>
                  </a:lnTo>
                  <a:lnTo>
                    <a:pt x="43805" y="57666"/>
                  </a:lnTo>
                  <a:lnTo>
                    <a:pt x="43261" y="57844"/>
                  </a:lnTo>
                  <a:lnTo>
                    <a:pt x="42702" y="57878"/>
                  </a:lnTo>
                  <a:lnTo>
                    <a:pt x="42494" y="57807"/>
                  </a:lnTo>
                  <a:lnTo>
                    <a:pt x="42134" y="57521"/>
                  </a:lnTo>
                  <a:lnTo>
                    <a:pt x="44074" y="57205"/>
                  </a:lnTo>
                  <a:lnTo>
                    <a:pt x="38810" y="51687"/>
                  </a:lnTo>
                  <a:lnTo>
                    <a:pt x="41689" y="48704"/>
                  </a:lnTo>
                  <a:lnTo>
                    <a:pt x="40485" y="46939"/>
                  </a:lnTo>
                  <a:lnTo>
                    <a:pt x="38120" y="43466"/>
                  </a:lnTo>
                  <a:lnTo>
                    <a:pt x="37910" y="43558"/>
                  </a:lnTo>
                  <a:lnTo>
                    <a:pt x="37611" y="43856"/>
                  </a:lnTo>
                  <a:lnTo>
                    <a:pt x="37384" y="44727"/>
                  </a:lnTo>
                  <a:lnTo>
                    <a:pt x="37396" y="45055"/>
                  </a:lnTo>
                  <a:lnTo>
                    <a:pt x="37089" y="45349"/>
                  </a:lnTo>
                  <a:lnTo>
                    <a:pt x="36544" y="45613"/>
                  </a:lnTo>
                  <a:lnTo>
                    <a:pt x="36195" y="45940"/>
                  </a:lnTo>
                  <a:lnTo>
                    <a:pt x="36007" y="46850"/>
                  </a:lnTo>
                  <a:lnTo>
                    <a:pt x="36423" y="47151"/>
                  </a:lnTo>
                  <a:lnTo>
                    <a:pt x="36288" y="47465"/>
                  </a:lnTo>
                  <a:lnTo>
                    <a:pt x="33666" y="44880"/>
                  </a:lnTo>
                  <a:lnTo>
                    <a:pt x="34247" y="44194"/>
                  </a:lnTo>
                  <a:lnTo>
                    <a:pt x="34049" y="43310"/>
                  </a:lnTo>
                  <a:lnTo>
                    <a:pt x="31637" y="40346"/>
                  </a:lnTo>
                  <a:lnTo>
                    <a:pt x="30348" y="39097"/>
                  </a:lnTo>
                  <a:lnTo>
                    <a:pt x="29456" y="37794"/>
                  </a:lnTo>
                  <a:lnTo>
                    <a:pt x="26492" y="33466"/>
                  </a:lnTo>
                  <a:lnTo>
                    <a:pt x="25129" y="31507"/>
                  </a:lnTo>
                  <a:lnTo>
                    <a:pt x="23945" y="31272"/>
                  </a:lnTo>
                  <a:lnTo>
                    <a:pt x="23914" y="30695"/>
                  </a:lnTo>
                  <a:lnTo>
                    <a:pt x="24106" y="30143"/>
                  </a:lnTo>
                  <a:lnTo>
                    <a:pt x="24342" y="30470"/>
                  </a:lnTo>
                  <a:lnTo>
                    <a:pt x="24820" y="29813"/>
                  </a:lnTo>
                  <a:lnTo>
                    <a:pt x="24815" y="29497"/>
                  </a:lnTo>
                  <a:lnTo>
                    <a:pt x="24301" y="28763"/>
                  </a:lnTo>
                  <a:lnTo>
                    <a:pt x="24286" y="28588"/>
                  </a:lnTo>
                  <a:lnTo>
                    <a:pt x="24513" y="28287"/>
                  </a:lnTo>
                  <a:lnTo>
                    <a:pt x="24866" y="28067"/>
                  </a:lnTo>
                  <a:lnTo>
                    <a:pt x="25457" y="27885"/>
                  </a:lnTo>
                  <a:lnTo>
                    <a:pt x="25613" y="27617"/>
                  </a:lnTo>
                  <a:lnTo>
                    <a:pt x="25662" y="27356"/>
                  </a:lnTo>
                  <a:lnTo>
                    <a:pt x="25585" y="27132"/>
                  </a:lnTo>
                  <a:lnTo>
                    <a:pt x="24113" y="26105"/>
                  </a:lnTo>
                  <a:lnTo>
                    <a:pt x="24020" y="25765"/>
                  </a:lnTo>
                  <a:lnTo>
                    <a:pt x="23755" y="25738"/>
                  </a:lnTo>
                  <a:lnTo>
                    <a:pt x="23646" y="25578"/>
                  </a:lnTo>
                  <a:lnTo>
                    <a:pt x="23502" y="25655"/>
                  </a:lnTo>
                  <a:lnTo>
                    <a:pt x="23292" y="25500"/>
                  </a:lnTo>
                  <a:lnTo>
                    <a:pt x="23221" y="25870"/>
                  </a:lnTo>
                  <a:lnTo>
                    <a:pt x="22959" y="26235"/>
                  </a:lnTo>
                  <a:lnTo>
                    <a:pt x="22874" y="26726"/>
                  </a:lnTo>
                  <a:lnTo>
                    <a:pt x="23936" y="28242"/>
                  </a:lnTo>
                  <a:lnTo>
                    <a:pt x="23505" y="28517"/>
                  </a:lnTo>
                  <a:lnTo>
                    <a:pt x="23292" y="28887"/>
                  </a:lnTo>
                  <a:lnTo>
                    <a:pt x="22189" y="27160"/>
                  </a:lnTo>
                  <a:lnTo>
                    <a:pt x="21618" y="27285"/>
                  </a:lnTo>
                  <a:lnTo>
                    <a:pt x="21508" y="27698"/>
                  </a:lnTo>
                  <a:lnTo>
                    <a:pt x="21000" y="28458"/>
                  </a:lnTo>
                  <a:lnTo>
                    <a:pt x="20841" y="28398"/>
                  </a:lnTo>
                  <a:lnTo>
                    <a:pt x="20602" y="28454"/>
                  </a:lnTo>
                  <a:lnTo>
                    <a:pt x="20428" y="28264"/>
                  </a:lnTo>
                  <a:lnTo>
                    <a:pt x="20371" y="27844"/>
                  </a:lnTo>
                  <a:lnTo>
                    <a:pt x="20014" y="27587"/>
                  </a:lnTo>
                  <a:lnTo>
                    <a:pt x="20094" y="27218"/>
                  </a:lnTo>
                  <a:lnTo>
                    <a:pt x="19844" y="27174"/>
                  </a:lnTo>
                  <a:lnTo>
                    <a:pt x="19696" y="26999"/>
                  </a:lnTo>
                  <a:lnTo>
                    <a:pt x="19677" y="27330"/>
                  </a:lnTo>
                  <a:lnTo>
                    <a:pt x="19499" y="27691"/>
                  </a:lnTo>
                  <a:lnTo>
                    <a:pt x="19476" y="27900"/>
                  </a:lnTo>
                  <a:lnTo>
                    <a:pt x="19332" y="28108"/>
                  </a:lnTo>
                  <a:lnTo>
                    <a:pt x="19211" y="28734"/>
                  </a:lnTo>
                  <a:lnTo>
                    <a:pt x="19052" y="28948"/>
                  </a:lnTo>
                  <a:lnTo>
                    <a:pt x="18413" y="28192"/>
                  </a:lnTo>
                  <a:lnTo>
                    <a:pt x="18233" y="28347"/>
                  </a:lnTo>
                  <a:lnTo>
                    <a:pt x="18192" y="28563"/>
                  </a:lnTo>
                  <a:lnTo>
                    <a:pt x="17839" y="28649"/>
                  </a:lnTo>
                  <a:lnTo>
                    <a:pt x="17684" y="28865"/>
                  </a:lnTo>
                  <a:lnTo>
                    <a:pt x="17373" y="28824"/>
                  </a:lnTo>
                  <a:lnTo>
                    <a:pt x="17214" y="28880"/>
                  </a:lnTo>
                  <a:lnTo>
                    <a:pt x="16741" y="29509"/>
                  </a:lnTo>
                  <a:lnTo>
                    <a:pt x="15922" y="29763"/>
                  </a:lnTo>
                  <a:lnTo>
                    <a:pt x="15706" y="30184"/>
                  </a:lnTo>
                  <a:lnTo>
                    <a:pt x="15695" y="30441"/>
                  </a:lnTo>
                  <a:lnTo>
                    <a:pt x="15589" y="30616"/>
                  </a:lnTo>
                  <a:lnTo>
                    <a:pt x="15726" y="31025"/>
                  </a:lnTo>
                  <a:lnTo>
                    <a:pt x="15373" y="31302"/>
                  </a:lnTo>
                  <a:lnTo>
                    <a:pt x="14802" y="31301"/>
                  </a:lnTo>
                  <a:lnTo>
                    <a:pt x="14179" y="30668"/>
                  </a:lnTo>
                  <a:lnTo>
                    <a:pt x="12588" y="29911"/>
                  </a:lnTo>
                  <a:lnTo>
                    <a:pt x="12694" y="29260"/>
                  </a:lnTo>
                  <a:lnTo>
                    <a:pt x="12688" y="26464"/>
                  </a:lnTo>
                  <a:lnTo>
                    <a:pt x="13393" y="25853"/>
                  </a:lnTo>
                  <a:lnTo>
                    <a:pt x="14064" y="25610"/>
                  </a:lnTo>
                  <a:lnTo>
                    <a:pt x="13868" y="24330"/>
                  </a:lnTo>
                  <a:lnTo>
                    <a:pt x="13603" y="24173"/>
                  </a:lnTo>
                  <a:lnTo>
                    <a:pt x="13436" y="24162"/>
                  </a:lnTo>
                  <a:lnTo>
                    <a:pt x="12553" y="23015"/>
                  </a:lnTo>
                  <a:lnTo>
                    <a:pt x="12481" y="22791"/>
                  </a:lnTo>
                  <a:lnTo>
                    <a:pt x="12603" y="22088"/>
                  </a:lnTo>
                  <a:lnTo>
                    <a:pt x="12410" y="21894"/>
                  </a:lnTo>
                  <a:lnTo>
                    <a:pt x="11974" y="21708"/>
                  </a:lnTo>
                  <a:lnTo>
                    <a:pt x="11534" y="21652"/>
                  </a:lnTo>
                  <a:lnTo>
                    <a:pt x="11132" y="21447"/>
                  </a:lnTo>
                  <a:lnTo>
                    <a:pt x="10799" y="20844"/>
                  </a:lnTo>
                  <a:lnTo>
                    <a:pt x="9839" y="21137"/>
                  </a:lnTo>
                  <a:lnTo>
                    <a:pt x="9267" y="20225"/>
                  </a:lnTo>
                  <a:lnTo>
                    <a:pt x="9297" y="19924"/>
                  </a:lnTo>
                  <a:lnTo>
                    <a:pt x="9100" y="19745"/>
                  </a:lnTo>
                  <a:lnTo>
                    <a:pt x="8463" y="19990"/>
                  </a:lnTo>
                  <a:lnTo>
                    <a:pt x="8041" y="20404"/>
                  </a:lnTo>
                  <a:lnTo>
                    <a:pt x="8051" y="19688"/>
                  </a:lnTo>
                  <a:lnTo>
                    <a:pt x="8806" y="19229"/>
                  </a:lnTo>
                  <a:lnTo>
                    <a:pt x="8588" y="19026"/>
                  </a:lnTo>
                  <a:lnTo>
                    <a:pt x="8060" y="18940"/>
                  </a:lnTo>
                  <a:lnTo>
                    <a:pt x="8069" y="17980"/>
                  </a:lnTo>
                  <a:lnTo>
                    <a:pt x="7879" y="17626"/>
                  </a:lnTo>
                  <a:lnTo>
                    <a:pt x="7352" y="17198"/>
                  </a:lnTo>
                  <a:lnTo>
                    <a:pt x="5561" y="16372"/>
                  </a:lnTo>
                  <a:lnTo>
                    <a:pt x="2279" y="15598"/>
                  </a:lnTo>
                  <a:lnTo>
                    <a:pt x="352" y="16779"/>
                  </a:lnTo>
                  <a:lnTo>
                    <a:pt x="0" y="16577"/>
                  </a:lnTo>
                  <a:lnTo>
                    <a:pt x="206" y="16257"/>
                  </a:lnTo>
                  <a:lnTo>
                    <a:pt x="262" y="16084"/>
                  </a:lnTo>
                  <a:lnTo>
                    <a:pt x="348" y="15818"/>
                  </a:lnTo>
                  <a:lnTo>
                    <a:pt x="309" y="14988"/>
                  </a:lnTo>
                  <a:lnTo>
                    <a:pt x="542" y="14143"/>
                  </a:lnTo>
                  <a:lnTo>
                    <a:pt x="1643" y="12500"/>
                  </a:lnTo>
                  <a:lnTo>
                    <a:pt x="1851" y="12092"/>
                  </a:lnTo>
                  <a:lnTo>
                    <a:pt x="2381" y="11052"/>
                  </a:lnTo>
                  <a:lnTo>
                    <a:pt x="2602" y="10009"/>
                  </a:lnTo>
                  <a:lnTo>
                    <a:pt x="2808" y="9556"/>
                  </a:lnTo>
                  <a:lnTo>
                    <a:pt x="3132" y="9198"/>
                  </a:lnTo>
                  <a:lnTo>
                    <a:pt x="4388" y="8368"/>
                  </a:lnTo>
                  <a:lnTo>
                    <a:pt x="5747" y="7750"/>
                  </a:lnTo>
                  <a:lnTo>
                    <a:pt x="5954" y="7616"/>
                  </a:lnTo>
                  <a:lnTo>
                    <a:pt x="7055" y="6904"/>
                  </a:lnTo>
                  <a:lnTo>
                    <a:pt x="8029" y="6142"/>
                  </a:lnTo>
                  <a:lnTo>
                    <a:pt x="8298" y="5733"/>
                  </a:lnTo>
                  <a:lnTo>
                    <a:pt x="8751" y="4676"/>
                  </a:lnTo>
                  <a:lnTo>
                    <a:pt x="9093" y="3199"/>
                  </a:lnTo>
                  <a:lnTo>
                    <a:pt x="9204" y="2718"/>
                  </a:lnTo>
                  <a:lnTo>
                    <a:pt x="9282" y="2382"/>
                  </a:lnTo>
                  <a:lnTo>
                    <a:pt x="9645" y="1602"/>
                  </a:lnTo>
                  <a:lnTo>
                    <a:pt x="10007" y="1146"/>
                  </a:lnTo>
                  <a:lnTo>
                    <a:pt x="10186" y="1071"/>
                  </a:lnTo>
                  <a:lnTo>
                    <a:pt x="10851" y="793"/>
                  </a:lnTo>
                  <a:lnTo>
                    <a:pt x="11134" y="675"/>
                  </a:lnTo>
                  <a:lnTo>
                    <a:pt x="11322" y="633"/>
                  </a:lnTo>
                  <a:lnTo>
                    <a:pt x="11491" y="596"/>
                  </a:lnTo>
                  <a:lnTo>
                    <a:pt x="12390" y="398"/>
                  </a:lnTo>
                  <a:lnTo>
                    <a:pt x="13749" y="479"/>
                  </a:lnTo>
                  <a:lnTo>
                    <a:pt x="14431" y="811"/>
                  </a:lnTo>
                  <a:lnTo>
                    <a:pt x="15316" y="1634"/>
                  </a:lnTo>
                  <a:lnTo>
                    <a:pt x="15502" y="1901"/>
                  </a:lnTo>
                  <a:lnTo>
                    <a:pt x="15782" y="2301"/>
                  </a:lnTo>
                  <a:lnTo>
                    <a:pt x="16339" y="3342"/>
                  </a:lnTo>
                  <a:lnTo>
                    <a:pt x="16766" y="4399"/>
                  </a:lnTo>
                  <a:lnTo>
                    <a:pt x="16895" y="4969"/>
                  </a:lnTo>
                  <a:lnTo>
                    <a:pt x="16990" y="5990"/>
                  </a:lnTo>
                  <a:lnTo>
                    <a:pt x="17103" y="6209"/>
                  </a:lnTo>
                  <a:lnTo>
                    <a:pt x="17334" y="6398"/>
                  </a:lnTo>
                  <a:lnTo>
                    <a:pt x="17582" y="6481"/>
                  </a:lnTo>
                  <a:lnTo>
                    <a:pt x="18046" y="6525"/>
                  </a:lnTo>
                  <a:lnTo>
                    <a:pt x="18836" y="6436"/>
                  </a:lnTo>
                  <a:lnTo>
                    <a:pt x="19735" y="6222"/>
                  </a:lnTo>
                  <a:lnTo>
                    <a:pt x="19938" y="6067"/>
                  </a:lnTo>
                  <a:lnTo>
                    <a:pt x="20950" y="5936"/>
                  </a:lnTo>
                  <a:lnTo>
                    <a:pt x="22195" y="6381"/>
                  </a:lnTo>
                  <a:lnTo>
                    <a:pt x="22843" y="6850"/>
                  </a:lnTo>
                  <a:lnTo>
                    <a:pt x="23314" y="7298"/>
                  </a:lnTo>
                  <a:lnTo>
                    <a:pt x="24172" y="8949"/>
                  </a:lnTo>
                  <a:lnTo>
                    <a:pt x="25253" y="10724"/>
                  </a:lnTo>
                  <a:lnTo>
                    <a:pt x="26000" y="12717"/>
                  </a:lnTo>
                  <a:lnTo>
                    <a:pt x="26756" y="14194"/>
                  </a:lnTo>
                  <a:lnTo>
                    <a:pt x="27534" y="15429"/>
                  </a:lnTo>
                  <a:lnTo>
                    <a:pt x="27809" y="16741"/>
                  </a:lnTo>
                  <a:lnTo>
                    <a:pt x="27617" y="17424"/>
                  </a:lnTo>
                  <a:lnTo>
                    <a:pt x="27493" y="17598"/>
                  </a:lnTo>
                  <a:lnTo>
                    <a:pt x="26531" y="18726"/>
                  </a:lnTo>
                  <a:lnTo>
                    <a:pt x="26065" y="19025"/>
                  </a:lnTo>
                  <a:lnTo>
                    <a:pt x="25312" y="19832"/>
                  </a:lnTo>
                  <a:lnTo>
                    <a:pt x="25138" y="20155"/>
                  </a:lnTo>
                  <a:lnTo>
                    <a:pt x="24494" y="20935"/>
                  </a:lnTo>
                  <a:lnTo>
                    <a:pt x="24158" y="21343"/>
                  </a:lnTo>
                  <a:lnTo>
                    <a:pt x="23940" y="22309"/>
                  </a:lnTo>
                  <a:lnTo>
                    <a:pt x="23986" y="22615"/>
                  </a:lnTo>
                  <a:lnTo>
                    <a:pt x="24119" y="22923"/>
                  </a:lnTo>
                  <a:lnTo>
                    <a:pt x="24928" y="23596"/>
                  </a:lnTo>
                  <a:lnTo>
                    <a:pt x="25552" y="24115"/>
                  </a:lnTo>
                  <a:lnTo>
                    <a:pt x="26276" y="24925"/>
                  </a:lnTo>
                  <a:lnTo>
                    <a:pt x="26492" y="25060"/>
                  </a:lnTo>
                  <a:lnTo>
                    <a:pt x="26754" y="25187"/>
                  </a:lnTo>
                  <a:lnTo>
                    <a:pt x="27800" y="25691"/>
                  </a:lnTo>
                  <a:lnTo>
                    <a:pt x="28379" y="25782"/>
                  </a:lnTo>
                  <a:lnTo>
                    <a:pt x="28538" y="25807"/>
                  </a:lnTo>
                  <a:lnTo>
                    <a:pt x="29005" y="25740"/>
                  </a:lnTo>
                  <a:lnTo>
                    <a:pt x="30866" y="24619"/>
                  </a:lnTo>
                  <a:lnTo>
                    <a:pt x="32930" y="23152"/>
                  </a:lnTo>
                  <a:lnTo>
                    <a:pt x="33311" y="22738"/>
                  </a:lnTo>
                  <a:lnTo>
                    <a:pt x="34259" y="21328"/>
                  </a:lnTo>
                  <a:lnTo>
                    <a:pt x="34692" y="19916"/>
                  </a:lnTo>
                  <a:lnTo>
                    <a:pt x="34593" y="19411"/>
                  </a:lnTo>
                  <a:lnTo>
                    <a:pt x="34798" y="16881"/>
                  </a:lnTo>
                  <a:lnTo>
                    <a:pt x="35630" y="15516"/>
                  </a:lnTo>
                  <a:lnTo>
                    <a:pt x="36478" y="14449"/>
                  </a:lnTo>
                  <a:lnTo>
                    <a:pt x="37017" y="14091"/>
                  </a:lnTo>
                  <a:lnTo>
                    <a:pt x="37318" y="13976"/>
                  </a:lnTo>
                  <a:lnTo>
                    <a:pt x="38009" y="13909"/>
                  </a:lnTo>
                  <a:lnTo>
                    <a:pt x="38715" y="14047"/>
                  </a:lnTo>
                  <a:lnTo>
                    <a:pt x="39764" y="14707"/>
                  </a:lnTo>
                  <a:lnTo>
                    <a:pt x="41027" y="16270"/>
                  </a:lnTo>
                  <a:lnTo>
                    <a:pt x="41416" y="16644"/>
                  </a:lnTo>
                  <a:lnTo>
                    <a:pt x="42417" y="17296"/>
                  </a:lnTo>
                  <a:lnTo>
                    <a:pt x="42986" y="17522"/>
                  </a:lnTo>
                  <a:lnTo>
                    <a:pt x="43911" y="17821"/>
                  </a:lnTo>
                  <a:lnTo>
                    <a:pt x="44474" y="17859"/>
                  </a:lnTo>
                  <a:lnTo>
                    <a:pt x="44931" y="17824"/>
                  </a:lnTo>
                  <a:lnTo>
                    <a:pt x="45393" y="17633"/>
                  </a:lnTo>
                  <a:lnTo>
                    <a:pt x="45738" y="17355"/>
                  </a:lnTo>
                  <a:lnTo>
                    <a:pt x="45931" y="17011"/>
                  </a:lnTo>
                  <a:lnTo>
                    <a:pt x="46031" y="16715"/>
                  </a:lnTo>
                  <a:lnTo>
                    <a:pt x="46474" y="16504"/>
                  </a:lnTo>
                  <a:lnTo>
                    <a:pt x="46372" y="16891"/>
                  </a:lnTo>
                  <a:lnTo>
                    <a:pt x="45935" y="17602"/>
                  </a:lnTo>
                  <a:lnTo>
                    <a:pt x="45100" y="18235"/>
                  </a:lnTo>
                  <a:lnTo>
                    <a:pt x="43943" y="18141"/>
                  </a:lnTo>
                  <a:lnTo>
                    <a:pt x="43025" y="17973"/>
                  </a:lnTo>
                  <a:lnTo>
                    <a:pt x="43136" y="18203"/>
                  </a:lnTo>
                  <a:lnTo>
                    <a:pt x="42987" y="18177"/>
                  </a:lnTo>
                  <a:lnTo>
                    <a:pt x="41967" y="17684"/>
                  </a:lnTo>
                  <a:lnTo>
                    <a:pt x="41705" y="17623"/>
                  </a:lnTo>
                  <a:lnTo>
                    <a:pt x="41607" y="17805"/>
                  </a:lnTo>
                  <a:lnTo>
                    <a:pt x="39566" y="17961"/>
                  </a:lnTo>
                  <a:lnTo>
                    <a:pt x="39554" y="18267"/>
                  </a:lnTo>
                  <a:lnTo>
                    <a:pt x="38504" y="18851"/>
                  </a:lnTo>
                  <a:lnTo>
                    <a:pt x="38431" y="19019"/>
                  </a:lnTo>
                  <a:lnTo>
                    <a:pt x="38549" y="19514"/>
                  </a:lnTo>
                  <a:lnTo>
                    <a:pt x="38765" y="19908"/>
                  </a:lnTo>
                  <a:lnTo>
                    <a:pt x="39330" y="20705"/>
                  </a:lnTo>
                  <a:lnTo>
                    <a:pt x="39990" y="21144"/>
                  </a:lnTo>
                  <a:lnTo>
                    <a:pt x="40002" y="21372"/>
                  </a:lnTo>
                  <a:lnTo>
                    <a:pt x="39915" y="21606"/>
                  </a:lnTo>
                  <a:lnTo>
                    <a:pt x="40059" y="21930"/>
                  </a:lnTo>
                  <a:lnTo>
                    <a:pt x="40051" y="22232"/>
                  </a:lnTo>
                  <a:lnTo>
                    <a:pt x="41173" y="22950"/>
                  </a:lnTo>
                  <a:lnTo>
                    <a:pt x="41424" y="23247"/>
                  </a:lnTo>
                  <a:lnTo>
                    <a:pt x="41207" y="24022"/>
                  </a:lnTo>
                  <a:lnTo>
                    <a:pt x="40691" y="24957"/>
                  </a:lnTo>
                  <a:lnTo>
                    <a:pt x="41366" y="25069"/>
                  </a:lnTo>
                  <a:lnTo>
                    <a:pt x="41321" y="25610"/>
                  </a:lnTo>
                  <a:lnTo>
                    <a:pt x="41120" y="25872"/>
                  </a:lnTo>
                  <a:lnTo>
                    <a:pt x="40933" y="25937"/>
                  </a:lnTo>
                  <a:lnTo>
                    <a:pt x="40893" y="26416"/>
                  </a:lnTo>
                  <a:lnTo>
                    <a:pt x="41054" y="27011"/>
                  </a:lnTo>
                  <a:lnTo>
                    <a:pt x="42275" y="27426"/>
                  </a:lnTo>
                  <a:lnTo>
                    <a:pt x="42681" y="27371"/>
                  </a:lnTo>
                  <a:lnTo>
                    <a:pt x="43129" y="27458"/>
                  </a:lnTo>
                  <a:lnTo>
                    <a:pt x="43204" y="27283"/>
                  </a:lnTo>
                  <a:lnTo>
                    <a:pt x="43218" y="26837"/>
                  </a:lnTo>
                  <a:lnTo>
                    <a:pt x="43116" y="26181"/>
                  </a:lnTo>
                  <a:lnTo>
                    <a:pt x="43228" y="24924"/>
                  </a:lnTo>
                  <a:lnTo>
                    <a:pt x="43728" y="25041"/>
                  </a:lnTo>
                  <a:lnTo>
                    <a:pt x="43906" y="25256"/>
                  </a:lnTo>
                  <a:lnTo>
                    <a:pt x="43993" y="25505"/>
                  </a:lnTo>
                  <a:lnTo>
                    <a:pt x="44262" y="25748"/>
                  </a:lnTo>
                  <a:lnTo>
                    <a:pt x="44653" y="25879"/>
                  </a:lnTo>
                  <a:lnTo>
                    <a:pt x="44827" y="25841"/>
                  </a:lnTo>
                  <a:lnTo>
                    <a:pt x="44943" y="25610"/>
                  </a:lnTo>
                  <a:lnTo>
                    <a:pt x="45055" y="25055"/>
                  </a:lnTo>
                  <a:lnTo>
                    <a:pt x="45366" y="24333"/>
                  </a:lnTo>
                  <a:lnTo>
                    <a:pt x="45693" y="24054"/>
                  </a:lnTo>
                  <a:lnTo>
                    <a:pt x="46356" y="24058"/>
                  </a:lnTo>
                  <a:lnTo>
                    <a:pt x="46572" y="23946"/>
                  </a:lnTo>
                  <a:lnTo>
                    <a:pt x="46819" y="23198"/>
                  </a:lnTo>
                  <a:lnTo>
                    <a:pt x="47116" y="22808"/>
                  </a:lnTo>
                  <a:lnTo>
                    <a:pt x="47666" y="22435"/>
                  </a:lnTo>
                  <a:lnTo>
                    <a:pt x="48166" y="22438"/>
                  </a:lnTo>
                  <a:lnTo>
                    <a:pt x="48690" y="22706"/>
                  </a:lnTo>
                  <a:lnTo>
                    <a:pt x="48997" y="22568"/>
                  </a:lnTo>
                  <a:lnTo>
                    <a:pt x="49652" y="21969"/>
                  </a:lnTo>
                  <a:lnTo>
                    <a:pt x="50005" y="22411"/>
                  </a:lnTo>
                  <a:lnTo>
                    <a:pt x="49991" y="23703"/>
                  </a:lnTo>
                  <a:lnTo>
                    <a:pt x="49665" y="24187"/>
                  </a:lnTo>
                  <a:lnTo>
                    <a:pt x="49063" y="24570"/>
                  </a:lnTo>
                  <a:lnTo>
                    <a:pt x="49135" y="25303"/>
                  </a:lnTo>
                  <a:lnTo>
                    <a:pt x="49745" y="25174"/>
                  </a:lnTo>
                  <a:lnTo>
                    <a:pt x="50427" y="24734"/>
                  </a:lnTo>
                  <a:lnTo>
                    <a:pt x="50545" y="24455"/>
                  </a:lnTo>
                  <a:lnTo>
                    <a:pt x="50973" y="24317"/>
                  </a:lnTo>
                  <a:lnTo>
                    <a:pt x="51106" y="24514"/>
                  </a:lnTo>
                  <a:lnTo>
                    <a:pt x="51147" y="24801"/>
                  </a:lnTo>
                  <a:lnTo>
                    <a:pt x="51428" y="24972"/>
                  </a:lnTo>
                  <a:lnTo>
                    <a:pt x="51568" y="24953"/>
                  </a:lnTo>
                  <a:lnTo>
                    <a:pt x="51894" y="24406"/>
                  </a:lnTo>
                  <a:lnTo>
                    <a:pt x="52277" y="24097"/>
                  </a:lnTo>
                  <a:lnTo>
                    <a:pt x="52516" y="23978"/>
                  </a:lnTo>
                  <a:lnTo>
                    <a:pt x="53070" y="23915"/>
                  </a:lnTo>
                  <a:lnTo>
                    <a:pt x="53274" y="23710"/>
                  </a:lnTo>
                  <a:lnTo>
                    <a:pt x="53638" y="23226"/>
                  </a:lnTo>
                  <a:lnTo>
                    <a:pt x="53805" y="22570"/>
                  </a:lnTo>
                  <a:lnTo>
                    <a:pt x="53957" y="22310"/>
                  </a:lnTo>
                  <a:lnTo>
                    <a:pt x="54612" y="22371"/>
                  </a:lnTo>
                  <a:lnTo>
                    <a:pt x="55481" y="22783"/>
                  </a:lnTo>
                  <a:lnTo>
                    <a:pt x="55500" y="23118"/>
                  </a:lnTo>
                  <a:lnTo>
                    <a:pt x="55850" y="22908"/>
                  </a:lnTo>
                  <a:lnTo>
                    <a:pt x="55758" y="22634"/>
                  </a:lnTo>
                  <a:lnTo>
                    <a:pt x="55345" y="22139"/>
                  </a:lnTo>
                  <a:lnTo>
                    <a:pt x="55197" y="22042"/>
                  </a:lnTo>
                  <a:lnTo>
                    <a:pt x="54942" y="22098"/>
                  </a:lnTo>
                  <a:lnTo>
                    <a:pt x="54594" y="21803"/>
                  </a:lnTo>
                  <a:lnTo>
                    <a:pt x="54290" y="21312"/>
                  </a:lnTo>
                  <a:lnTo>
                    <a:pt x="53555" y="21401"/>
                  </a:lnTo>
                  <a:lnTo>
                    <a:pt x="53555" y="21212"/>
                  </a:lnTo>
                  <a:lnTo>
                    <a:pt x="53583" y="21073"/>
                  </a:lnTo>
                  <a:lnTo>
                    <a:pt x="54029" y="20843"/>
                  </a:lnTo>
                  <a:lnTo>
                    <a:pt x="54601" y="20683"/>
                  </a:lnTo>
                  <a:lnTo>
                    <a:pt x="55113" y="19372"/>
                  </a:lnTo>
                  <a:lnTo>
                    <a:pt x="55367" y="18096"/>
                  </a:lnTo>
                  <a:lnTo>
                    <a:pt x="55754" y="17403"/>
                  </a:lnTo>
                  <a:lnTo>
                    <a:pt x="56153" y="16874"/>
                  </a:lnTo>
                  <a:lnTo>
                    <a:pt x="56475" y="16632"/>
                  </a:lnTo>
                  <a:lnTo>
                    <a:pt x="56707" y="16338"/>
                  </a:lnTo>
                  <a:lnTo>
                    <a:pt x="56707" y="15791"/>
                  </a:lnTo>
                  <a:lnTo>
                    <a:pt x="56627" y="15426"/>
                  </a:lnTo>
                  <a:lnTo>
                    <a:pt x="56157" y="15113"/>
                  </a:lnTo>
                  <a:lnTo>
                    <a:pt x="55561" y="14302"/>
                  </a:lnTo>
                  <a:lnTo>
                    <a:pt x="55379" y="13684"/>
                  </a:lnTo>
                  <a:lnTo>
                    <a:pt x="56237" y="13010"/>
                  </a:lnTo>
                  <a:lnTo>
                    <a:pt x="56643" y="12965"/>
                  </a:lnTo>
                  <a:lnTo>
                    <a:pt x="56779" y="12864"/>
                  </a:lnTo>
                  <a:lnTo>
                    <a:pt x="57056" y="12314"/>
                  </a:lnTo>
                  <a:lnTo>
                    <a:pt x="57060" y="12023"/>
                  </a:lnTo>
                  <a:lnTo>
                    <a:pt x="57220" y="11714"/>
                  </a:lnTo>
                  <a:lnTo>
                    <a:pt x="58203" y="10866"/>
                  </a:lnTo>
                  <a:lnTo>
                    <a:pt x="58586" y="10880"/>
                  </a:lnTo>
                  <a:lnTo>
                    <a:pt x="59137" y="11421"/>
                  </a:lnTo>
                  <a:lnTo>
                    <a:pt x="59539" y="12188"/>
                  </a:lnTo>
                  <a:lnTo>
                    <a:pt x="60601" y="12594"/>
                  </a:lnTo>
                  <a:lnTo>
                    <a:pt x="61326" y="12732"/>
                  </a:lnTo>
                  <a:lnTo>
                    <a:pt x="61690" y="12982"/>
                  </a:lnTo>
                  <a:lnTo>
                    <a:pt x="61956" y="13332"/>
                  </a:lnTo>
                  <a:lnTo>
                    <a:pt x="62130" y="13767"/>
                  </a:lnTo>
                  <a:lnTo>
                    <a:pt x="62202" y="14132"/>
                  </a:lnTo>
                  <a:lnTo>
                    <a:pt x="62116" y="14941"/>
                  </a:lnTo>
                  <a:lnTo>
                    <a:pt x="62653" y="14948"/>
                  </a:lnTo>
                  <a:lnTo>
                    <a:pt x="62866" y="14840"/>
                  </a:lnTo>
                  <a:lnTo>
                    <a:pt x="63362" y="13414"/>
                  </a:lnTo>
                  <a:lnTo>
                    <a:pt x="63520" y="11113"/>
                  </a:lnTo>
                  <a:lnTo>
                    <a:pt x="62719" y="10534"/>
                  </a:lnTo>
                  <a:lnTo>
                    <a:pt x="62296" y="9449"/>
                  </a:lnTo>
                  <a:lnTo>
                    <a:pt x="62224" y="8883"/>
                  </a:lnTo>
                  <a:lnTo>
                    <a:pt x="62290" y="6955"/>
                  </a:lnTo>
                  <a:lnTo>
                    <a:pt x="63104" y="5202"/>
                  </a:lnTo>
                  <a:lnTo>
                    <a:pt x="63721" y="4724"/>
                  </a:lnTo>
                  <a:lnTo>
                    <a:pt x="64563" y="4467"/>
                  </a:lnTo>
                  <a:lnTo>
                    <a:pt x="64883" y="4585"/>
                  </a:lnTo>
                  <a:lnTo>
                    <a:pt x="66273" y="4421"/>
                  </a:lnTo>
                  <a:lnTo>
                    <a:pt x="66645" y="3680"/>
                  </a:lnTo>
                  <a:lnTo>
                    <a:pt x="66634" y="3538"/>
                  </a:lnTo>
                  <a:lnTo>
                    <a:pt x="66421" y="3322"/>
                  </a:lnTo>
                  <a:lnTo>
                    <a:pt x="66371" y="3040"/>
                  </a:lnTo>
                  <a:lnTo>
                    <a:pt x="66553" y="2235"/>
                  </a:lnTo>
                  <a:lnTo>
                    <a:pt x="66610" y="1133"/>
                  </a:lnTo>
                  <a:lnTo>
                    <a:pt x="66534" y="757"/>
                  </a:lnTo>
                  <a:lnTo>
                    <a:pt x="66583" y="333"/>
                  </a:lnTo>
                  <a:lnTo>
                    <a:pt x="66856" y="0"/>
                  </a:lnTo>
                  <a:lnTo>
                    <a:pt x="67069" y="109"/>
                  </a:lnTo>
                  <a:lnTo>
                    <a:pt x="67077" y="329"/>
                  </a:lnTo>
                  <a:lnTo>
                    <a:pt x="67388" y="545"/>
                  </a:lnTo>
                  <a:lnTo>
                    <a:pt x="67556" y="764"/>
                  </a:lnTo>
                  <a:lnTo>
                    <a:pt x="67872" y="2805"/>
                  </a:lnTo>
                  <a:lnTo>
                    <a:pt x="68107" y="3236"/>
                  </a:lnTo>
                  <a:lnTo>
                    <a:pt x="68396" y="3534"/>
                  </a:lnTo>
                  <a:lnTo>
                    <a:pt x="68985" y="4632"/>
                  </a:lnTo>
                  <a:lnTo>
                    <a:pt x="69042" y="4945"/>
                  </a:lnTo>
                  <a:lnTo>
                    <a:pt x="69023" y="5381"/>
                  </a:lnTo>
                  <a:lnTo>
                    <a:pt x="69202" y="5694"/>
                  </a:lnTo>
                  <a:lnTo>
                    <a:pt x="69471" y="5601"/>
                  </a:lnTo>
                  <a:lnTo>
                    <a:pt x="69612" y="5357"/>
                  </a:lnTo>
                  <a:lnTo>
                    <a:pt x="70087" y="5109"/>
                  </a:lnTo>
                  <a:lnTo>
                    <a:pt x="70842" y="4852"/>
                  </a:lnTo>
                  <a:lnTo>
                    <a:pt x="71051" y="4580"/>
                  </a:lnTo>
                  <a:lnTo>
                    <a:pt x="70960" y="4059"/>
                  </a:lnTo>
                  <a:lnTo>
                    <a:pt x="71309" y="3433"/>
                  </a:lnTo>
                  <a:lnTo>
                    <a:pt x="71693" y="3173"/>
                  </a:lnTo>
                  <a:lnTo>
                    <a:pt x="72137" y="3057"/>
                  </a:lnTo>
                  <a:lnTo>
                    <a:pt x="72405" y="2877"/>
                  </a:lnTo>
                  <a:lnTo>
                    <a:pt x="74384" y="3906"/>
                  </a:lnTo>
                  <a:lnTo>
                    <a:pt x="75207" y="4334"/>
                  </a:lnTo>
                  <a:lnTo>
                    <a:pt x="74974" y="5840"/>
                  </a:lnTo>
                  <a:lnTo>
                    <a:pt x="74640" y="6227"/>
                  </a:lnTo>
                  <a:lnTo>
                    <a:pt x="74564" y="6901"/>
                  </a:lnTo>
                  <a:lnTo>
                    <a:pt x="74981" y="7757"/>
                  </a:lnTo>
                  <a:lnTo>
                    <a:pt x="75550" y="8222"/>
                  </a:lnTo>
                  <a:lnTo>
                    <a:pt x="75972" y="8610"/>
                  </a:lnTo>
                  <a:lnTo>
                    <a:pt x="76496" y="8487"/>
                  </a:lnTo>
                  <a:lnTo>
                    <a:pt x="76879" y="8513"/>
                  </a:lnTo>
                  <a:lnTo>
                    <a:pt x="77608" y="8666"/>
                  </a:lnTo>
                  <a:lnTo>
                    <a:pt x="77840" y="8786"/>
                  </a:lnTo>
                  <a:lnTo>
                    <a:pt x="79389" y="9060"/>
                  </a:lnTo>
                  <a:lnTo>
                    <a:pt x="80300" y="9908"/>
                  </a:lnTo>
                  <a:lnTo>
                    <a:pt x="80678" y="10561"/>
                  </a:lnTo>
                  <a:lnTo>
                    <a:pt x="81022" y="10945"/>
                  </a:lnTo>
                  <a:lnTo>
                    <a:pt x="81975" y="10848"/>
                  </a:lnTo>
                  <a:lnTo>
                    <a:pt x="82166" y="11091"/>
                  </a:lnTo>
                  <a:lnTo>
                    <a:pt x="81341" y="11135"/>
                  </a:lnTo>
                  <a:lnTo>
                    <a:pt x="80639" y="11366"/>
                  </a:lnTo>
                  <a:lnTo>
                    <a:pt x="80359" y="12293"/>
                  </a:lnTo>
                  <a:lnTo>
                    <a:pt x="80332" y="12699"/>
                  </a:lnTo>
                  <a:lnTo>
                    <a:pt x="80101" y="13090"/>
                  </a:lnTo>
                  <a:lnTo>
                    <a:pt x="79272" y="13537"/>
                  </a:lnTo>
                  <a:lnTo>
                    <a:pt x="79004" y="13954"/>
                  </a:lnTo>
                  <a:lnTo>
                    <a:pt x="79005" y="14836"/>
                  </a:lnTo>
                  <a:lnTo>
                    <a:pt x="79145" y="15302"/>
                  </a:lnTo>
                  <a:lnTo>
                    <a:pt x="79792" y="16106"/>
                  </a:lnTo>
                  <a:lnTo>
                    <a:pt x="80429" y="16336"/>
                  </a:lnTo>
                  <a:lnTo>
                    <a:pt x="81200" y="17051"/>
                  </a:lnTo>
                  <a:lnTo>
                    <a:pt x="81132" y="17255"/>
                  </a:lnTo>
                  <a:lnTo>
                    <a:pt x="81344" y="17464"/>
                  </a:lnTo>
                  <a:lnTo>
                    <a:pt x="81826" y="17642"/>
                  </a:lnTo>
                  <a:lnTo>
                    <a:pt x="82364" y="17416"/>
                  </a:lnTo>
                  <a:lnTo>
                    <a:pt x="82611" y="16990"/>
                  </a:lnTo>
                  <a:lnTo>
                    <a:pt x="83636" y="17094"/>
                  </a:lnTo>
                  <a:lnTo>
                    <a:pt x="83691" y="16584"/>
                  </a:lnTo>
                  <a:lnTo>
                    <a:pt x="84007" y="16286"/>
                  </a:lnTo>
                  <a:lnTo>
                    <a:pt x="84291" y="16462"/>
                  </a:lnTo>
                  <a:lnTo>
                    <a:pt x="85009" y="16200"/>
                  </a:lnTo>
                  <a:lnTo>
                    <a:pt x="85153" y="15891"/>
                  </a:lnTo>
                  <a:lnTo>
                    <a:pt x="85066" y="15649"/>
                  </a:lnTo>
                  <a:lnTo>
                    <a:pt x="85240" y="15034"/>
                  </a:lnTo>
                  <a:lnTo>
                    <a:pt x="85863" y="15076"/>
                  </a:lnTo>
                  <a:lnTo>
                    <a:pt x="86003" y="14677"/>
                  </a:lnTo>
                  <a:lnTo>
                    <a:pt x="86462" y="14603"/>
                  </a:lnTo>
                  <a:lnTo>
                    <a:pt x="87350" y="14752"/>
                  </a:lnTo>
                  <a:lnTo>
                    <a:pt x="87672" y="14931"/>
                  </a:lnTo>
                  <a:lnTo>
                    <a:pt x="88253" y="15608"/>
                  </a:lnTo>
                  <a:lnTo>
                    <a:pt x="88799" y="15999"/>
                  </a:lnTo>
                  <a:lnTo>
                    <a:pt x="89334" y="16085"/>
                  </a:lnTo>
                  <a:lnTo>
                    <a:pt x="89778" y="16022"/>
                  </a:lnTo>
                  <a:lnTo>
                    <a:pt x="90507" y="16148"/>
                  </a:lnTo>
                  <a:lnTo>
                    <a:pt x="90917" y="16364"/>
                  </a:lnTo>
                  <a:lnTo>
                    <a:pt x="91285" y="16454"/>
                  </a:lnTo>
                  <a:lnTo>
                    <a:pt x="91873" y="16342"/>
                  </a:lnTo>
                  <a:lnTo>
                    <a:pt x="92335" y="16372"/>
                  </a:lnTo>
                  <a:lnTo>
                    <a:pt x="93185" y="16935"/>
                  </a:lnTo>
                  <a:lnTo>
                    <a:pt x="93242" y="17099"/>
                  </a:lnTo>
                  <a:lnTo>
                    <a:pt x="92904" y="17958"/>
                  </a:lnTo>
                  <a:lnTo>
                    <a:pt x="92445" y="18282"/>
                  </a:lnTo>
                  <a:lnTo>
                    <a:pt x="92467" y="18543"/>
                  </a:lnTo>
                  <a:lnTo>
                    <a:pt x="92747" y="19188"/>
                  </a:lnTo>
                  <a:lnTo>
                    <a:pt x="99135" y="22049"/>
                  </a:lnTo>
                  <a:lnTo>
                    <a:pt x="99610" y="22267"/>
                  </a:lnTo>
                  <a:lnTo>
                    <a:pt x="104172" y="20231"/>
                  </a:lnTo>
                  <a:lnTo>
                    <a:pt x="108129" y="19129"/>
                  </a:lnTo>
                  <a:lnTo>
                    <a:pt x="107969" y="19421"/>
                  </a:lnTo>
                  <a:lnTo>
                    <a:pt x="108117" y="19544"/>
                  </a:lnTo>
                  <a:lnTo>
                    <a:pt x="108826" y="19276"/>
                  </a:lnTo>
                  <a:lnTo>
                    <a:pt x="109160" y="19258"/>
                  </a:lnTo>
                  <a:lnTo>
                    <a:pt x="109099" y="19984"/>
                  </a:lnTo>
                  <a:lnTo>
                    <a:pt x="108985" y="20427"/>
                  </a:lnTo>
                  <a:lnTo>
                    <a:pt x="109027" y="20561"/>
                  </a:lnTo>
                  <a:lnTo>
                    <a:pt x="109357" y="20546"/>
                  </a:lnTo>
                  <a:lnTo>
                    <a:pt x="110104" y="19772"/>
                  </a:lnTo>
                  <a:lnTo>
                    <a:pt x="110684" y="20424"/>
                  </a:lnTo>
                  <a:lnTo>
                    <a:pt x="110658" y="20554"/>
                  </a:lnTo>
                  <a:lnTo>
                    <a:pt x="110388" y="21008"/>
                  </a:lnTo>
                  <a:lnTo>
                    <a:pt x="110433" y="21239"/>
                  </a:lnTo>
                  <a:lnTo>
                    <a:pt x="111044" y="21839"/>
                  </a:lnTo>
                  <a:lnTo>
                    <a:pt x="111514" y="21929"/>
                  </a:lnTo>
                  <a:lnTo>
                    <a:pt x="111915" y="22145"/>
                  </a:lnTo>
                  <a:lnTo>
                    <a:pt x="111297" y="22401"/>
                  </a:lnTo>
                  <a:lnTo>
                    <a:pt x="110971" y="22435"/>
                  </a:lnTo>
                  <a:lnTo>
                    <a:pt x="110505" y="22721"/>
                  </a:lnTo>
                  <a:lnTo>
                    <a:pt x="111229" y="23444"/>
                  </a:lnTo>
                  <a:lnTo>
                    <a:pt x="111429" y="23544"/>
                  </a:lnTo>
                  <a:lnTo>
                    <a:pt x="111790" y="23522"/>
                  </a:lnTo>
                  <a:lnTo>
                    <a:pt x="111927" y="23586"/>
                  </a:lnTo>
                  <a:lnTo>
                    <a:pt x="112477" y="24270"/>
                  </a:lnTo>
                  <a:lnTo>
                    <a:pt x="113183" y="24430"/>
                  </a:lnTo>
                  <a:lnTo>
                    <a:pt x="113270" y="24584"/>
                  </a:lnTo>
                  <a:lnTo>
                    <a:pt x="113209" y="24772"/>
                  </a:lnTo>
                  <a:lnTo>
                    <a:pt x="113687" y="25223"/>
                  </a:lnTo>
                  <a:lnTo>
                    <a:pt x="114260" y="25552"/>
                  </a:lnTo>
                  <a:lnTo>
                    <a:pt x="114893" y="25732"/>
                  </a:lnTo>
                  <a:lnTo>
                    <a:pt x="115195" y="25657"/>
                  </a:lnTo>
                  <a:lnTo>
                    <a:pt x="115790" y="25820"/>
                  </a:lnTo>
                  <a:lnTo>
                    <a:pt x="116453" y="26263"/>
                  </a:lnTo>
                  <a:lnTo>
                    <a:pt x="116972" y="26359"/>
                  </a:lnTo>
                  <a:lnTo>
                    <a:pt x="117960" y="26271"/>
                  </a:lnTo>
                  <a:lnTo>
                    <a:pt x="118571" y="25698"/>
                  </a:lnTo>
                  <a:lnTo>
                    <a:pt x="119234" y="25662"/>
                  </a:lnTo>
                  <a:lnTo>
                    <a:pt x="119598" y="25753"/>
                  </a:lnTo>
                  <a:lnTo>
                    <a:pt x="120493" y="25266"/>
                  </a:lnTo>
                  <a:lnTo>
                    <a:pt x="120864" y="25685"/>
                  </a:lnTo>
                  <a:lnTo>
                    <a:pt x="121020" y="26412"/>
                  </a:lnTo>
                  <a:lnTo>
                    <a:pt x="120762" y="26956"/>
                  </a:lnTo>
                  <a:lnTo>
                    <a:pt x="119810" y="28278"/>
                  </a:lnTo>
                  <a:lnTo>
                    <a:pt x="119128" y="29372"/>
                  </a:lnTo>
                  <a:lnTo>
                    <a:pt x="118670" y="29793"/>
                  </a:lnTo>
                  <a:lnTo>
                    <a:pt x="117885" y="30203"/>
                  </a:lnTo>
                  <a:lnTo>
                    <a:pt x="117673" y="30415"/>
                  </a:lnTo>
                  <a:lnTo>
                    <a:pt x="117669" y="30579"/>
                  </a:lnTo>
                  <a:lnTo>
                    <a:pt x="117916" y="31189"/>
                  </a:lnTo>
                  <a:lnTo>
                    <a:pt x="118363" y="31736"/>
                  </a:lnTo>
                  <a:lnTo>
                    <a:pt x="118465" y="32477"/>
                  </a:lnTo>
                  <a:lnTo>
                    <a:pt x="119913" y="32570"/>
                  </a:lnTo>
                  <a:lnTo>
                    <a:pt x="120784" y="32243"/>
                  </a:lnTo>
                  <a:lnTo>
                    <a:pt x="121148" y="32194"/>
                  </a:lnTo>
                  <a:lnTo>
                    <a:pt x="121879" y="32354"/>
                  </a:lnTo>
                  <a:lnTo>
                    <a:pt x="122375" y="32924"/>
                  </a:lnTo>
                  <a:lnTo>
                    <a:pt x="122531" y="33326"/>
                  </a:lnTo>
                  <a:lnTo>
                    <a:pt x="124429" y="33461"/>
                  </a:lnTo>
                  <a:lnTo>
                    <a:pt x="125012" y="33379"/>
                  </a:lnTo>
                  <a:lnTo>
                    <a:pt x="125490" y="32382"/>
                  </a:lnTo>
                  <a:lnTo>
                    <a:pt x="126006" y="32095"/>
                  </a:lnTo>
                  <a:lnTo>
                    <a:pt x="126404" y="31690"/>
                  </a:lnTo>
                  <a:lnTo>
                    <a:pt x="127176" y="31746"/>
                  </a:lnTo>
                  <a:lnTo>
                    <a:pt x="126837" y="31157"/>
                  </a:lnTo>
                  <a:lnTo>
                    <a:pt x="127776" y="30369"/>
                  </a:lnTo>
                  <a:lnTo>
                    <a:pt x="127890" y="31002"/>
                  </a:lnTo>
                  <a:lnTo>
                    <a:pt x="128307" y="31686"/>
                  </a:lnTo>
                  <a:lnTo>
                    <a:pt x="127536" y="32580"/>
                  </a:lnTo>
                  <a:lnTo>
                    <a:pt x="127138" y="33686"/>
                  </a:lnTo>
                  <a:lnTo>
                    <a:pt x="127174" y="34029"/>
                  </a:lnTo>
                  <a:lnTo>
                    <a:pt x="128039" y="33749"/>
                  </a:lnTo>
                  <a:lnTo>
                    <a:pt x="128672" y="33231"/>
                  </a:lnTo>
                  <a:lnTo>
                    <a:pt x="129827" y="33164"/>
                  </a:lnTo>
                  <a:lnTo>
                    <a:pt x="130009" y="32762"/>
                  </a:lnTo>
                  <a:lnTo>
                    <a:pt x="130133" y="32207"/>
                  </a:lnTo>
                  <a:lnTo>
                    <a:pt x="129970" y="31112"/>
                  </a:lnTo>
                  <a:lnTo>
                    <a:pt x="130679" y="30978"/>
                  </a:lnTo>
                  <a:lnTo>
                    <a:pt x="131963" y="31696"/>
                  </a:lnTo>
                  <a:lnTo>
                    <a:pt x="132145" y="31510"/>
                  </a:lnTo>
                  <a:lnTo>
                    <a:pt x="132861" y="30340"/>
                  </a:lnTo>
                  <a:lnTo>
                    <a:pt x="132891" y="30203"/>
                  </a:lnTo>
                  <a:lnTo>
                    <a:pt x="132808" y="30065"/>
                  </a:lnTo>
                  <a:lnTo>
                    <a:pt x="132982" y="29521"/>
                  </a:lnTo>
                  <a:lnTo>
                    <a:pt x="133657" y="28300"/>
                  </a:lnTo>
                  <a:lnTo>
                    <a:pt x="134373" y="27495"/>
                  </a:lnTo>
                  <a:lnTo>
                    <a:pt x="135703" y="27201"/>
                  </a:lnTo>
                  <a:lnTo>
                    <a:pt x="135878" y="27510"/>
                  </a:lnTo>
                  <a:lnTo>
                    <a:pt x="135662" y="27983"/>
                  </a:lnTo>
                  <a:lnTo>
                    <a:pt x="134991" y="28609"/>
                  </a:lnTo>
                  <a:lnTo>
                    <a:pt x="135044" y="29342"/>
                  </a:lnTo>
                  <a:lnTo>
                    <a:pt x="135215" y="29662"/>
                  </a:lnTo>
                  <a:lnTo>
                    <a:pt x="134927" y="30563"/>
                  </a:lnTo>
                  <a:lnTo>
                    <a:pt x="134684" y="30720"/>
                  </a:lnTo>
                  <a:lnTo>
                    <a:pt x="133756" y="30992"/>
                  </a:lnTo>
                  <a:lnTo>
                    <a:pt x="133392" y="31197"/>
                  </a:lnTo>
                  <a:lnTo>
                    <a:pt x="133206" y="31450"/>
                  </a:lnTo>
                  <a:lnTo>
                    <a:pt x="133165" y="32730"/>
                  </a:lnTo>
                  <a:lnTo>
                    <a:pt x="134734" y="32533"/>
                  </a:lnTo>
                  <a:lnTo>
                    <a:pt x="134984" y="32592"/>
                  </a:lnTo>
                  <a:lnTo>
                    <a:pt x="135283" y="32868"/>
                  </a:lnTo>
                  <a:lnTo>
                    <a:pt x="135480" y="32667"/>
                  </a:lnTo>
                  <a:lnTo>
                    <a:pt x="135552" y="31970"/>
                  </a:lnTo>
                  <a:lnTo>
                    <a:pt x="135495" y="31714"/>
                  </a:lnTo>
                  <a:lnTo>
                    <a:pt x="135332" y="31509"/>
                  </a:lnTo>
                  <a:lnTo>
                    <a:pt x="135336" y="31353"/>
                  </a:lnTo>
                  <a:lnTo>
                    <a:pt x="136067" y="30031"/>
                  </a:lnTo>
                  <a:lnTo>
                    <a:pt x="137064" y="30310"/>
                  </a:lnTo>
                  <a:lnTo>
                    <a:pt x="137117" y="32015"/>
                  </a:lnTo>
                  <a:lnTo>
                    <a:pt x="136912" y="32168"/>
                  </a:lnTo>
                  <a:lnTo>
                    <a:pt x="136836" y="32354"/>
                  </a:lnTo>
                  <a:lnTo>
                    <a:pt x="136939" y="32637"/>
                  </a:lnTo>
                  <a:lnTo>
                    <a:pt x="137621" y="33479"/>
                  </a:lnTo>
                  <a:lnTo>
                    <a:pt x="137787" y="33434"/>
                  </a:lnTo>
                  <a:lnTo>
                    <a:pt x="138117" y="32604"/>
                  </a:lnTo>
                  <a:lnTo>
                    <a:pt x="138026" y="32261"/>
                  </a:lnTo>
                  <a:lnTo>
                    <a:pt x="137996" y="31636"/>
                  </a:lnTo>
                  <a:lnTo>
                    <a:pt x="138186" y="31211"/>
                  </a:lnTo>
                  <a:lnTo>
                    <a:pt x="138962" y="31033"/>
                  </a:lnTo>
                  <a:lnTo>
                    <a:pt x="139861" y="30448"/>
                  </a:lnTo>
                  <a:lnTo>
                    <a:pt x="140024" y="30072"/>
                  </a:lnTo>
                  <a:lnTo>
                    <a:pt x="140156" y="29979"/>
                  </a:lnTo>
                  <a:lnTo>
                    <a:pt x="140702" y="29741"/>
                  </a:lnTo>
                  <a:lnTo>
                    <a:pt x="140998" y="29723"/>
                  </a:lnTo>
                  <a:lnTo>
                    <a:pt x="141649" y="30736"/>
                  </a:lnTo>
                  <a:lnTo>
                    <a:pt x="142059" y="30624"/>
                  </a:lnTo>
                  <a:lnTo>
                    <a:pt x="141361" y="31882"/>
                  </a:lnTo>
                  <a:lnTo>
                    <a:pt x="141641" y="31990"/>
                  </a:lnTo>
                  <a:lnTo>
                    <a:pt x="142122" y="32579"/>
                  </a:lnTo>
                  <a:lnTo>
                    <a:pt x="141698" y="32914"/>
                  </a:lnTo>
                  <a:lnTo>
                    <a:pt x="141478" y="32534"/>
                  </a:lnTo>
                  <a:lnTo>
                    <a:pt x="141406" y="32813"/>
                  </a:lnTo>
                  <a:lnTo>
                    <a:pt x="141535" y="33144"/>
                  </a:lnTo>
                  <a:lnTo>
                    <a:pt x="141868" y="33063"/>
                  </a:lnTo>
                  <a:lnTo>
                    <a:pt x="142581" y="32475"/>
                  </a:lnTo>
                  <a:lnTo>
                    <a:pt x="142888" y="31913"/>
                  </a:lnTo>
                  <a:lnTo>
                    <a:pt x="142892" y="31704"/>
                  </a:lnTo>
                  <a:lnTo>
                    <a:pt x="142505" y="31548"/>
                  </a:lnTo>
                  <a:lnTo>
                    <a:pt x="142502" y="31257"/>
                  </a:lnTo>
                  <a:lnTo>
                    <a:pt x="142933" y="30872"/>
                  </a:lnTo>
                  <a:lnTo>
                    <a:pt x="143055" y="30513"/>
                  </a:lnTo>
                  <a:lnTo>
                    <a:pt x="143601" y="30409"/>
                  </a:lnTo>
                  <a:lnTo>
                    <a:pt x="143787" y="30275"/>
                  </a:lnTo>
                  <a:lnTo>
                    <a:pt x="143036" y="21492"/>
                  </a:lnTo>
                  <a:lnTo>
                    <a:pt x="143224" y="21194"/>
                  </a:lnTo>
                  <a:lnTo>
                    <a:pt x="143141" y="20211"/>
                  </a:lnTo>
                  <a:lnTo>
                    <a:pt x="143779" y="19542"/>
                  </a:lnTo>
                  <a:lnTo>
                    <a:pt x="144282" y="18760"/>
                  </a:lnTo>
                  <a:lnTo>
                    <a:pt x="144547" y="18641"/>
                  </a:lnTo>
                  <a:lnTo>
                    <a:pt x="144798" y="18644"/>
                  </a:lnTo>
                  <a:lnTo>
                    <a:pt x="145838" y="1920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3" name="pg274">
              <a:extLst>
                <a:ext uri="{FF2B5EF4-FFF2-40B4-BE49-F238E27FC236}">
                  <a16:creationId xmlns:a16="http://schemas.microsoft.com/office/drawing/2014/main" id="{41E64A49-87BD-C947-B95D-53571205EAB2}"/>
                </a:ext>
              </a:extLst>
            </p:cNvPr>
            <p:cNvSpPr/>
            <p:nvPr/>
          </p:nvSpPr>
          <p:spPr>
            <a:xfrm>
              <a:off x="6386998" y="3205366"/>
              <a:ext cx="53704" cy="67841"/>
            </a:xfrm>
            <a:custGeom>
              <a:avLst/>
              <a:gdLst/>
              <a:ahLst/>
              <a:cxnLst/>
              <a:rect l="0" t="0" r="0" b="0"/>
              <a:pathLst>
                <a:path w="53704" h="67841">
                  <a:moveTo>
                    <a:pt x="16440" y="0"/>
                  </a:moveTo>
                  <a:lnTo>
                    <a:pt x="17051" y="888"/>
                  </a:lnTo>
                  <a:lnTo>
                    <a:pt x="23261" y="9667"/>
                  </a:lnTo>
                  <a:lnTo>
                    <a:pt x="24361" y="10182"/>
                  </a:lnTo>
                  <a:lnTo>
                    <a:pt x="24663" y="11347"/>
                  </a:lnTo>
                  <a:lnTo>
                    <a:pt x="24693" y="11704"/>
                  </a:lnTo>
                  <a:lnTo>
                    <a:pt x="25883" y="11070"/>
                  </a:lnTo>
                  <a:lnTo>
                    <a:pt x="29014" y="9491"/>
                  </a:lnTo>
                  <a:lnTo>
                    <a:pt x="30485" y="8703"/>
                  </a:lnTo>
                  <a:lnTo>
                    <a:pt x="31278" y="8275"/>
                  </a:lnTo>
                  <a:lnTo>
                    <a:pt x="32486" y="7430"/>
                  </a:lnTo>
                  <a:lnTo>
                    <a:pt x="37785" y="3202"/>
                  </a:lnTo>
                  <a:lnTo>
                    <a:pt x="38992" y="2225"/>
                  </a:lnTo>
                  <a:lnTo>
                    <a:pt x="40773" y="6815"/>
                  </a:lnTo>
                  <a:lnTo>
                    <a:pt x="40000" y="7824"/>
                  </a:lnTo>
                  <a:lnTo>
                    <a:pt x="39940" y="8475"/>
                  </a:lnTo>
                  <a:lnTo>
                    <a:pt x="39966" y="8955"/>
                  </a:lnTo>
                  <a:lnTo>
                    <a:pt x="40117" y="9291"/>
                  </a:lnTo>
                  <a:lnTo>
                    <a:pt x="40472" y="9276"/>
                  </a:lnTo>
                  <a:lnTo>
                    <a:pt x="40838" y="9529"/>
                  </a:lnTo>
                  <a:lnTo>
                    <a:pt x="40769" y="9987"/>
                  </a:lnTo>
                  <a:lnTo>
                    <a:pt x="38142" y="9792"/>
                  </a:lnTo>
                  <a:lnTo>
                    <a:pt x="36908" y="10507"/>
                  </a:lnTo>
                  <a:lnTo>
                    <a:pt x="36825" y="9312"/>
                  </a:lnTo>
                  <a:lnTo>
                    <a:pt x="37089" y="8589"/>
                  </a:lnTo>
                  <a:lnTo>
                    <a:pt x="36863" y="8515"/>
                  </a:lnTo>
                  <a:lnTo>
                    <a:pt x="36164" y="8686"/>
                  </a:lnTo>
                  <a:lnTo>
                    <a:pt x="35893" y="8802"/>
                  </a:lnTo>
                  <a:lnTo>
                    <a:pt x="35597" y="9041"/>
                  </a:lnTo>
                  <a:lnTo>
                    <a:pt x="35443" y="9684"/>
                  </a:lnTo>
                  <a:lnTo>
                    <a:pt x="35394" y="10343"/>
                  </a:lnTo>
                  <a:lnTo>
                    <a:pt x="34748" y="9941"/>
                  </a:lnTo>
                  <a:lnTo>
                    <a:pt x="33967" y="10857"/>
                  </a:lnTo>
                  <a:lnTo>
                    <a:pt x="34016" y="11084"/>
                  </a:lnTo>
                  <a:lnTo>
                    <a:pt x="34643" y="11761"/>
                  </a:lnTo>
                  <a:lnTo>
                    <a:pt x="35035" y="11828"/>
                  </a:lnTo>
                  <a:lnTo>
                    <a:pt x="35613" y="11486"/>
                  </a:lnTo>
                  <a:lnTo>
                    <a:pt x="37722" y="12708"/>
                  </a:lnTo>
                  <a:lnTo>
                    <a:pt x="37866" y="12842"/>
                  </a:lnTo>
                  <a:lnTo>
                    <a:pt x="37862" y="13132"/>
                  </a:lnTo>
                  <a:lnTo>
                    <a:pt x="37926" y="13292"/>
                  </a:lnTo>
                  <a:lnTo>
                    <a:pt x="38488" y="13728"/>
                  </a:lnTo>
                  <a:lnTo>
                    <a:pt x="38918" y="13918"/>
                  </a:lnTo>
                  <a:lnTo>
                    <a:pt x="39110" y="14086"/>
                  </a:lnTo>
                  <a:lnTo>
                    <a:pt x="39433" y="14636"/>
                  </a:lnTo>
                  <a:lnTo>
                    <a:pt x="39038" y="15813"/>
                  </a:lnTo>
                  <a:lnTo>
                    <a:pt x="38762" y="16126"/>
                  </a:lnTo>
                  <a:lnTo>
                    <a:pt x="37834" y="16572"/>
                  </a:lnTo>
                  <a:lnTo>
                    <a:pt x="37163" y="16572"/>
                  </a:lnTo>
                  <a:lnTo>
                    <a:pt x="37155" y="17481"/>
                  </a:lnTo>
                  <a:lnTo>
                    <a:pt x="37000" y="17887"/>
                  </a:lnTo>
                  <a:lnTo>
                    <a:pt x="36864" y="18065"/>
                  </a:lnTo>
                  <a:lnTo>
                    <a:pt x="36766" y="19216"/>
                  </a:lnTo>
                  <a:lnTo>
                    <a:pt x="37015" y="20080"/>
                  </a:lnTo>
                  <a:lnTo>
                    <a:pt x="37467" y="20497"/>
                  </a:lnTo>
                  <a:lnTo>
                    <a:pt x="37660" y="20775"/>
                  </a:lnTo>
                  <a:lnTo>
                    <a:pt x="37697" y="21288"/>
                  </a:lnTo>
                  <a:lnTo>
                    <a:pt x="37387" y="22154"/>
                  </a:lnTo>
                  <a:lnTo>
                    <a:pt x="35837" y="22959"/>
                  </a:lnTo>
                  <a:lnTo>
                    <a:pt x="35661" y="23315"/>
                  </a:lnTo>
                  <a:lnTo>
                    <a:pt x="34689" y="24614"/>
                  </a:lnTo>
                  <a:lnTo>
                    <a:pt x="34004" y="25738"/>
                  </a:lnTo>
                  <a:lnTo>
                    <a:pt x="33734" y="26496"/>
                  </a:lnTo>
                  <a:lnTo>
                    <a:pt x="33766" y="26732"/>
                  </a:lnTo>
                  <a:lnTo>
                    <a:pt x="33625" y="28000"/>
                  </a:lnTo>
                  <a:lnTo>
                    <a:pt x="33952" y="28268"/>
                  </a:lnTo>
                  <a:lnTo>
                    <a:pt x="34085" y="28481"/>
                  </a:lnTo>
                  <a:lnTo>
                    <a:pt x="34004" y="29304"/>
                  </a:lnTo>
                  <a:lnTo>
                    <a:pt x="33882" y="29546"/>
                  </a:lnTo>
                  <a:lnTo>
                    <a:pt x="33869" y="29749"/>
                  </a:lnTo>
                  <a:lnTo>
                    <a:pt x="33973" y="30006"/>
                  </a:lnTo>
                  <a:lnTo>
                    <a:pt x="34957" y="30834"/>
                  </a:lnTo>
                  <a:lnTo>
                    <a:pt x="35964" y="32679"/>
                  </a:lnTo>
                  <a:lnTo>
                    <a:pt x="36347" y="32661"/>
                  </a:lnTo>
                  <a:lnTo>
                    <a:pt x="36823" y="32208"/>
                  </a:lnTo>
                  <a:lnTo>
                    <a:pt x="37513" y="32106"/>
                  </a:lnTo>
                  <a:lnTo>
                    <a:pt x="38597" y="31495"/>
                  </a:lnTo>
                  <a:lnTo>
                    <a:pt x="38779" y="31614"/>
                  </a:lnTo>
                  <a:lnTo>
                    <a:pt x="38905" y="32093"/>
                  </a:lnTo>
                  <a:lnTo>
                    <a:pt x="39757" y="32317"/>
                  </a:lnTo>
                  <a:lnTo>
                    <a:pt x="40722" y="32187"/>
                  </a:lnTo>
                  <a:lnTo>
                    <a:pt x="40967" y="32260"/>
                  </a:lnTo>
                  <a:lnTo>
                    <a:pt x="41275" y="33747"/>
                  </a:lnTo>
                  <a:lnTo>
                    <a:pt x="41311" y="34914"/>
                  </a:lnTo>
                  <a:lnTo>
                    <a:pt x="40749" y="35235"/>
                  </a:lnTo>
                  <a:lnTo>
                    <a:pt x="40414" y="35341"/>
                  </a:lnTo>
                  <a:lnTo>
                    <a:pt x="39164" y="35461"/>
                  </a:lnTo>
                  <a:lnTo>
                    <a:pt x="37988" y="36062"/>
                  </a:lnTo>
                  <a:lnTo>
                    <a:pt x="37526" y="36158"/>
                  </a:lnTo>
                  <a:lnTo>
                    <a:pt x="36689" y="35963"/>
                  </a:lnTo>
                  <a:lnTo>
                    <a:pt x="36393" y="36049"/>
                  </a:lnTo>
                  <a:lnTo>
                    <a:pt x="36375" y="36115"/>
                  </a:lnTo>
                  <a:lnTo>
                    <a:pt x="35810" y="36132"/>
                  </a:lnTo>
                  <a:lnTo>
                    <a:pt x="35481" y="36458"/>
                  </a:lnTo>
                  <a:lnTo>
                    <a:pt x="35137" y="36955"/>
                  </a:lnTo>
                  <a:lnTo>
                    <a:pt x="34667" y="37395"/>
                  </a:lnTo>
                  <a:lnTo>
                    <a:pt x="35121" y="37064"/>
                  </a:lnTo>
                  <a:lnTo>
                    <a:pt x="35398" y="37010"/>
                  </a:lnTo>
                  <a:lnTo>
                    <a:pt x="35589" y="37972"/>
                  </a:lnTo>
                  <a:lnTo>
                    <a:pt x="36148" y="38261"/>
                  </a:lnTo>
                  <a:lnTo>
                    <a:pt x="36761" y="39367"/>
                  </a:lnTo>
                  <a:lnTo>
                    <a:pt x="37553" y="39859"/>
                  </a:lnTo>
                  <a:lnTo>
                    <a:pt x="38968" y="39948"/>
                  </a:lnTo>
                  <a:lnTo>
                    <a:pt x="39233" y="39596"/>
                  </a:lnTo>
                  <a:lnTo>
                    <a:pt x="39123" y="39310"/>
                  </a:lnTo>
                  <a:lnTo>
                    <a:pt x="39144" y="39073"/>
                  </a:lnTo>
                  <a:lnTo>
                    <a:pt x="39444" y="38303"/>
                  </a:lnTo>
                  <a:lnTo>
                    <a:pt x="40190" y="37704"/>
                  </a:lnTo>
                  <a:lnTo>
                    <a:pt x="40486" y="37072"/>
                  </a:lnTo>
                  <a:lnTo>
                    <a:pt x="40967" y="36424"/>
                  </a:lnTo>
                  <a:lnTo>
                    <a:pt x="41081" y="36671"/>
                  </a:lnTo>
                  <a:lnTo>
                    <a:pt x="41708" y="37210"/>
                  </a:lnTo>
                  <a:lnTo>
                    <a:pt x="42428" y="37536"/>
                  </a:lnTo>
                  <a:lnTo>
                    <a:pt x="42767" y="38157"/>
                  </a:lnTo>
                  <a:lnTo>
                    <a:pt x="43031" y="38391"/>
                  </a:lnTo>
                  <a:lnTo>
                    <a:pt x="43381" y="38424"/>
                  </a:lnTo>
                  <a:lnTo>
                    <a:pt x="44460" y="41323"/>
                  </a:lnTo>
                  <a:lnTo>
                    <a:pt x="46406" y="41445"/>
                  </a:lnTo>
                  <a:lnTo>
                    <a:pt x="46910" y="41743"/>
                  </a:lnTo>
                  <a:lnTo>
                    <a:pt x="47396" y="41735"/>
                  </a:lnTo>
                  <a:lnTo>
                    <a:pt x="48243" y="41322"/>
                  </a:lnTo>
                  <a:lnTo>
                    <a:pt x="49041" y="41400"/>
                  </a:lnTo>
                  <a:lnTo>
                    <a:pt x="48947" y="41724"/>
                  </a:lnTo>
                  <a:lnTo>
                    <a:pt x="47968" y="42540"/>
                  </a:lnTo>
                  <a:lnTo>
                    <a:pt x="47660" y="42711"/>
                  </a:lnTo>
                  <a:lnTo>
                    <a:pt x="47419" y="42685"/>
                  </a:lnTo>
                  <a:lnTo>
                    <a:pt x="47204" y="42436"/>
                  </a:lnTo>
                  <a:lnTo>
                    <a:pt x="46410" y="42343"/>
                  </a:lnTo>
                  <a:lnTo>
                    <a:pt x="46278" y="42391"/>
                  </a:lnTo>
                  <a:lnTo>
                    <a:pt x="46015" y="42663"/>
                  </a:lnTo>
                  <a:lnTo>
                    <a:pt x="45418" y="43890"/>
                  </a:lnTo>
                  <a:lnTo>
                    <a:pt x="45932" y="45079"/>
                  </a:lnTo>
                  <a:lnTo>
                    <a:pt x="48089" y="43973"/>
                  </a:lnTo>
                  <a:lnTo>
                    <a:pt x="48398" y="43727"/>
                  </a:lnTo>
                  <a:lnTo>
                    <a:pt x="48989" y="44163"/>
                  </a:lnTo>
                  <a:lnTo>
                    <a:pt x="49011" y="44386"/>
                  </a:lnTo>
                  <a:lnTo>
                    <a:pt x="49429" y="44911"/>
                  </a:lnTo>
                  <a:lnTo>
                    <a:pt x="49862" y="45302"/>
                  </a:lnTo>
                  <a:lnTo>
                    <a:pt x="50148" y="45500"/>
                  </a:lnTo>
                  <a:lnTo>
                    <a:pt x="50581" y="45459"/>
                  </a:lnTo>
                  <a:lnTo>
                    <a:pt x="51371" y="46449"/>
                  </a:lnTo>
                  <a:lnTo>
                    <a:pt x="51525" y="46561"/>
                  </a:lnTo>
                  <a:lnTo>
                    <a:pt x="51935" y="46568"/>
                  </a:lnTo>
                  <a:lnTo>
                    <a:pt x="52489" y="46565"/>
                  </a:lnTo>
                  <a:lnTo>
                    <a:pt x="52756" y="46166"/>
                  </a:lnTo>
                  <a:lnTo>
                    <a:pt x="52944" y="46133"/>
                  </a:lnTo>
                  <a:lnTo>
                    <a:pt x="53591" y="46971"/>
                  </a:lnTo>
                  <a:lnTo>
                    <a:pt x="53704" y="47299"/>
                  </a:lnTo>
                  <a:lnTo>
                    <a:pt x="53331" y="47310"/>
                  </a:lnTo>
                  <a:lnTo>
                    <a:pt x="53170" y="47391"/>
                  </a:lnTo>
                  <a:lnTo>
                    <a:pt x="53132" y="47589"/>
                  </a:lnTo>
                  <a:lnTo>
                    <a:pt x="53177" y="47742"/>
                  </a:lnTo>
                  <a:lnTo>
                    <a:pt x="53546" y="48311"/>
                  </a:lnTo>
                  <a:lnTo>
                    <a:pt x="53451" y="48520"/>
                  </a:lnTo>
                  <a:lnTo>
                    <a:pt x="53038" y="48784"/>
                  </a:lnTo>
                  <a:lnTo>
                    <a:pt x="52564" y="48933"/>
                  </a:lnTo>
                  <a:lnTo>
                    <a:pt x="52251" y="48933"/>
                  </a:lnTo>
                  <a:lnTo>
                    <a:pt x="51747" y="49238"/>
                  </a:lnTo>
                  <a:lnTo>
                    <a:pt x="51303" y="49696"/>
                  </a:lnTo>
                  <a:lnTo>
                    <a:pt x="51555" y="50012"/>
                  </a:lnTo>
                  <a:lnTo>
                    <a:pt x="51119" y="50925"/>
                  </a:lnTo>
                  <a:lnTo>
                    <a:pt x="50246" y="51396"/>
                  </a:lnTo>
                  <a:lnTo>
                    <a:pt x="50010" y="51672"/>
                  </a:lnTo>
                  <a:lnTo>
                    <a:pt x="49975" y="51958"/>
                  </a:lnTo>
                  <a:lnTo>
                    <a:pt x="49875" y="52169"/>
                  </a:lnTo>
                  <a:lnTo>
                    <a:pt x="48837" y="52865"/>
                  </a:lnTo>
                  <a:lnTo>
                    <a:pt x="51176" y="58662"/>
                  </a:lnTo>
                  <a:lnTo>
                    <a:pt x="50389" y="58790"/>
                  </a:lnTo>
                  <a:lnTo>
                    <a:pt x="49602" y="58704"/>
                  </a:lnTo>
                  <a:lnTo>
                    <a:pt x="48935" y="59045"/>
                  </a:lnTo>
                  <a:lnTo>
                    <a:pt x="48779" y="59237"/>
                  </a:lnTo>
                  <a:lnTo>
                    <a:pt x="46759" y="56164"/>
                  </a:lnTo>
                  <a:lnTo>
                    <a:pt x="45999" y="56250"/>
                  </a:lnTo>
                  <a:lnTo>
                    <a:pt x="45177" y="56601"/>
                  </a:lnTo>
                  <a:lnTo>
                    <a:pt x="44808" y="57103"/>
                  </a:lnTo>
                  <a:lnTo>
                    <a:pt x="44721" y="58740"/>
                  </a:lnTo>
                  <a:lnTo>
                    <a:pt x="44056" y="59708"/>
                  </a:lnTo>
                  <a:lnTo>
                    <a:pt x="42097" y="59329"/>
                  </a:lnTo>
                  <a:lnTo>
                    <a:pt x="41921" y="58908"/>
                  </a:lnTo>
                  <a:lnTo>
                    <a:pt x="41539" y="57551"/>
                  </a:lnTo>
                  <a:lnTo>
                    <a:pt x="40184" y="57499"/>
                  </a:lnTo>
                  <a:lnTo>
                    <a:pt x="39952" y="57600"/>
                  </a:lnTo>
                  <a:lnTo>
                    <a:pt x="39886" y="57746"/>
                  </a:lnTo>
                  <a:lnTo>
                    <a:pt x="40002" y="58363"/>
                  </a:lnTo>
                  <a:lnTo>
                    <a:pt x="39855" y="59123"/>
                  </a:lnTo>
                  <a:lnTo>
                    <a:pt x="39281" y="60190"/>
                  </a:lnTo>
                  <a:lnTo>
                    <a:pt x="38974" y="60526"/>
                  </a:lnTo>
                  <a:lnTo>
                    <a:pt x="38730" y="60747"/>
                  </a:lnTo>
                  <a:lnTo>
                    <a:pt x="37669" y="61343"/>
                  </a:lnTo>
                  <a:lnTo>
                    <a:pt x="35742" y="62251"/>
                  </a:lnTo>
                  <a:lnTo>
                    <a:pt x="35549" y="62426"/>
                  </a:lnTo>
                  <a:lnTo>
                    <a:pt x="34217" y="61288"/>
                  </a:lnTo>
                  <a:lnTo>
                    <a:pt x="34126" y="58186"/>
                  </a:lnTo>
                  <a:lnTo>
                    <a:pt x="33905" y="58098"/>
                  </a:lnTo>
                  <a:lnTo>
                    <a:pt x="32627" y="58165"/>
                  </a:lnTo>
                  <a:lnTo>
                    <a:pt x="32482" y="58164"/>
                  </a:lnTo>
                  <a:lnTo>
                    <a:pt x="32440" y="58449"/>
                  </a:lnTo>
                  <a:lnTo>
                    <a:pt x="32494" y="59352"/>
                  </a:lnTo>
                  <a:lnTo>
                    <a:pt x="32612" y="59792"/>
                  </a:lnTo>
                  <a:lnTo>
                    <a:pt x="33087" y="60747"/>
                  </a:lnTo>
                  <a:lnTo>
                    <a:pt x="34048" y="62189"/>
                  </a:lnTo>
                  <a:lnTo>
                    <a:pt x="34771" y="62910"/>
                  </a:lnTo>
                  <a:lnTo>
                    <a:pt x="35523" y="63480"/>
                  </a:lnTo>
                  <a:lnTo>
                    <a:pt x="36621" y="64687"/>
                  </a:lnTo>
                  <a:lnTo>
                    <a:pt x="38657" y="66311"/>
                  </a:lnTo>
                  <a:lnTo>
                    <a:pt x="39024" y="66899"/>
                  </a:lnTo>
                  <a:lnTo>
                    <a:pt x="38871" y="67029"/>
                  </a:lnTo>
                  <a:lnTo>
                    <a:pt x="38454" y="67461"/>
                  </a:lnTo>
                  <a:lnTo>
                    <a:pt x="37499" y="66345"/>
                  </a:lnTo>
                  <a:lnTo>
                    <a:pt x="37052" y="66766"/>
                  </a:lnTo>
                  <a:lnTo>
                    <a:pt x="36812" y="66886"/>
                  </a:lnTo>
                  <a:lnTo>
                    <a:pt x="36242" y="66918"/>
                  </a:lnTo>
                  <a:lnTo>
                    <a:pt x="35979" y="66767"/>
                  </a:lnTo>
                  <a:lnTo>
                    <a:pt x="32635" y="67841"/>
                  </a:lnTo>
                  <a:lnTo>
                    <a:pt x="32403" y="67623"/>
                  </a:lnTo>
                  <a:lnTo>
                    <a:pt x="32034" y="67545"/>
                  </a:lnTo>
                  <a:lnTo>
                    <a:pt x="31819" y="66983"/>
                  </a:lnTo>
                  <a:lnTo>
                    <a:pt x="31512" y="65301"/>
                  </a:lnTo>
                  <a:lnTo>
                    <a:pt x="31541" y="65020"/>
                  </a:lnTo>
                  <a:lnTo>
                    <a:pt x="31802" y="65057"/>
                  </a:lnTo>
                  <a:lnTo>
                    <a:pt x="32604" y="64657"/>
                  </a:lnTo>
                  <a:lnTo>
                    <a:pt x="31612" y="64973"/>
                  </a:lnTo>
                  <a:lnTo>
                    <a:pt x="31061" y="64799"/>
                  </a:lnTo>
                  <a:lnTo>
                    <a:pt x="30595" y="64500"/>
                  </a:lnTo>
                  <a:lnTo>
                    <a:pt x="30425" y="64466"/>
                  </a:lnTo>
                  <a:lnTo>
                    <a:pt x="29650" y="64534"/>
                  </a:lnTo>
                  <a:lnTo>
                    <a:pt x="29231" y="64909"/>
                  </a:lnTo>
                  <a:lnTo>
                    <a:pt x="24535" y="62030"/>
                  </a:lnTo>
                  <a:lnTo>
                    <a:pt x="23309" y="61046"/>
                  </a:lnTo>
                  <a:lnTo>
                    <a:pt x="23335" y="60539"/>
                  </a:lnTo>
                  <a:lnTo>
                    <a:pt x="23586" y="59823"/>
                  </a:lnTo>
                  <a:lnTo>
                    <a:pt x="23884" y="59644"/>
                  </a:lnTo>
                  <a:lnTo>
                    <a:pt x="24073" y="59342"/>
                  </a:lnTo>
                  <a:lnTo>
                    <a:pt x="23832" y="58738"/>
                  </a:lnTo>
                  <a:lnTo>
                    <a:pt x="23652" y="58363"/>
                  </a:lnTo>
                  <a:lnTo>
                    <a:pt x="23627" y="57726"/>
                  </a:lnTo>
                  <a:lnTo>
                    <a:pt x="23750" y="57374"/>
                  </a:lnTo>
                  <a:lnTo>
                    <a:pt x="23777" y="57007"/>
                  </a:lnTo>
                  <a:lnTo>
                    <a:pt x="23725" y="56721"/>
                  </a:lnTo>
                  <a:lnTo>
                    <a:pt x="23429" y="56391"/>
                  </a:lnTo>
                  <a:lnTo>
                    <a:pt x="22724" y="56716"/>
                  </a:lnTo>
                  <a:lnTo>
                    <a:pt x="22830" y="57518"/>
                  </a:lnTo>
                  <a:lnTo>
                    <a:pt x="22629" y="58345"/>
                  </a:lnTo>
                  <a:lnTo>
                    <a:pt x="22737" y="58941"/>
                  </a:lnTo>
                  <a:lnTo>
                    <a:pt x="23081" y="59438"/>
                  </a:lnTo>
                  <a:lnTo>
                    <a:pt x="22917" y="60836"/>
                  </a:lnTo>
                  <a:lnTo>
                    <a:pt x="22453" y="60500"/>
                  </a:lnTo>
                  <a:lnTo>
                    <a:pt x="22335" y="60063"/>
                  </a:lnTo>
                  <a:lnTo>
                    <a:pt x="21548" y="59245"/>
                  </a:lnTo>
                  <a:lnTo>
                    <a:pt x="21574" y="58392"/>
                  </a:lnTo>
                  <a:lnTo>
                    <a:pt x="21411" y="57236"/>
                  </a:lnTo>
                  <a:lnTo>
                    <a:pt x="21405" y="56664"/>
                  </a:lnTo>
                  <a:lnTo>
                    <a:pt x="20833" y="56490"/>
                  </a:lnTo>
                  <a:lnTo>
                    <a:pt x="20097" y="56456"/>
                  </a:lnTo>
                  <a:lnTo>
                    <a:pt x="18287" y="57015"/>
                  </a:lnTo>
                  <a:lnTo>
                    <a:pt x="17790" y="56591"/>
                  </a:lnTo>
                  <a:lnTo>
                    <a:pt x="16368" y="58787"/>
                  </a:lnTo>
                  <a:lnTo>
                    <a:pt x="15428" y="58871"/>
                  </a:lnTo>
                  <a:lnTo>
                    <a:pt x="14891" y="58780"/>
                  </a:lnTo>
                  <a:lnTo>
                    <a:pt x="14639" y="58842"/>
                  </a:lnTo>
                  <a:lnTo>
                    <a:pt x="14351" y="59058"/>
                  </a:lnTo>
                  <a:lnTo>
                    <a:pt x="13825" y="58796"/>
                  </a:lnTo>
                  <a:lnTo>
                    <a:pt x="12337" y="57372"/>
                  </a:lnTo>
                  <a:lnTo>
                    <a:pt x="10806" y="57174"/>
                  </a:lnTo>
                  <a:lnTo>
                    <a:pt x="10334" y="57695"/>
                  </a:lnTo>
                  <a:lnTo>
                    <a:pt x="10272" y="58010"/>
                  </a:lnTo>
                  <a:lnTo>
                    <a:pt x="9857" y="58353"/>
                  </a:lnTo>
                  <a:lnTo>
                    <a:pt x="9464" y="58624"/>
                  </a:lnTo>
                  <a:lnTo>
                    <a:pt x="8904" y="58728"/>
                  </a:lnTo>
                  <a:lnTo>
                    <a:pt x="8660" y="58858"/>
                  </a:lnTo>
                  <a:lnTo>
                    <a:pt x="8552" y="59110"/>
                  </a:lnTo>
                  <a:lnTo>
                    <a:pt x="8585" y="59553"/>
                  </a:lnTo>
                  <a:lnTo>
                    <a:pt x="8297" y="60193"/>
                  </a:lnTo>
                  <a:lnTo>
                    <a:pt x="7119" y="61366"/>
                  </a:lnTo>
                  <a:lnTo>
                    <a:pt x="6924" y="60862"/>
                  </a:lnTo>
                  <a:lnTo>
                    <a:pt x="6284" y="60102"/>
                  </a:lnTo>
                  <a:lnTo>
                    <a:pt x="5956" y="60315"/>
                  </a:lnTo>
                  <a:lnTo>
                    <a:pt x="5036" y="57878"/>
                  </a:lnTo>
                  <a:lnTo>
                    <a:pt x="4490" y="58275"/>
                  </a:lnTo>
                  <a:lnTo>
                    <a:pt x="3460" y="58059"/>
                  </a:lnTo>
                  <a:lnTo>
                    <a:pt x="3216" y="57859"/>
                  </a:lnTo>
                  <a:lnTo>
                    <a:pt x="3106" y="57510"/>
                  </a:lnTo>
                  <a:lnTo>
                    <a:pt x="3114" y="56360"/>
                  </a:lnTo>
                  <a:lnTo>
                    <a:pt x="2903" y="55949"/>
                  </a:lnTo>
                  <a:lnTo>
                    <a:pt x="2488" y="55579"/>
                  </a:lnTo>
                  <a:lnTo>
                    <a:pt x="4229" y="55485"/>
                  </a:lnTo>
                  <a:lnTo>
                    <a:pt x="4848" y="55618"/>
                  </a:lnTo>
                  <a:lnTo>
                    <a:pt x="5482" y="55194"/>
                  </a:lnTo>
                  <a:lnTo>
                    <a:pt x="5621" y="54759"/>
                  </a:lnTo>
                  <a:lnTo>
                    <a:pt x="5314" y="54377"/>
                  </a:lnTo>
                  <a:lnTo>
                    <a:pt x="4496" y="53643"/>
                  </a:lnTo>
                  <a:lnTo>
                    <a:pt x="2424" y="53367"/>
                  </a:lnTo>
                  <a:lnTo>
                    <a:pt x="2132" y="53390"/>
                  </a:lnTo>
                  <a:lnTo>
                    <a:pt x="1896" y="53513"/>
                  </a:lnTo>
                  <a:lnTo>
                    <a:pt x="1434" y="52846"/>
                  </a:lnTo>
                  <a:lnTo>
                    <a:pt x="1388" y="52545"/>
                  </a:lnTo>
                  <a:lnTo>
                    <a:pt x="1388" y="52263"/>
                  </a:lnTo>
                  <a:lnTo>
                    <a:pt x="1519" y="51623"/>
                  </a:lnTo>
                  <a:lnTo>
                    <a:pt x="1359" y="51241"/>
                  </a:lnTo>
                  <a:lnTo>
                    <a:pt x="1184" y="51010"/>
                  </a:lnTo>
                  <a:lnTo>
                    <a:pt x="771" y="50405"/>
                  </a:lnTo>
                  <a:lnTo>
                    <a:pt x="1738" y="47059"/>
                  </a:lnTo>
                  <a:lnTo>
                    <a:pt x="1873" y="47246"/>
                  </a:lnTo>
                  <a:lnTo>
                    <a:pt x="2627" y="47800"/>
                  </a:lnTo>
                  <a:lnTo>
                    <a:pt x="4858" y="47915"/>
                  </a:lnTo>
                  <a:lnTo>
                    <a:pt x="5094" y="47842"/>
                  </a:lnTo>
                  <a:lnTo>
                    <a:pt x="5743" y="47480"/>
                  </a:lnTo>
                  <a:lnTo>
                    <a:pt x="6785" y="46733"/>
                  </a:lnTo>
                  <a:lnTo>
                    <a:pt x="7058" y="46233"/>
                  </a:lnTo>
                  <a:lnTo>
                    <a:pt x="7284" y="45562"/>
                  </a:lnTo>
                  <a:lnTo>
                    <a:pt x="7930" y="45721"/>
                  </a:lnTo>
                  <a:lnTo>
                    <a:pt x="8531" y="45614"/>
                  </a:lnTo>
                  <a:lnTo>
                    <a:pt x="8935" y="45416"/>
                  </a:lnTo>
                  <a:lnTo>
                    <a:pt x="9068" y="45096"/>
                  </a:lnTo>
                  <a:lnTo>
                    <a:pt x="8873" y="44680"/>
                  </a:lnTo>
                  <a:lnTo>
                    <a:pt x="8885" y="44216"/>
                  </a:lnTo>
                  <a:lnTo>
                    <a:pt x="9117" y="43857"/>
                  </a:lnTo>
                  <a:lnTo>
                    <a:pt x="9280" y="43972"/>
                  </a:lnTo>
                  <a:lnTo>
                    <a:pt x="9390" y="43785"/>
                  </a:lnTo>
                  <a:lnTo>
                    <a:pt x="10493" y="44130"/>
                  </a:lnTo>
                  <a:lnTo>
                    <a:pt x="11235" y="44086"/>
                  </a:lnTo>
                  <a:lnTo>
                    <a:pt x="12434" y="43726"/>
                  </a:lnTo>
                  <a:lnTo>
                    <a:pt x="13719" y="42991"/>
                  </a:lnTo>
                  <a:lnTo>
                    <a:pt x="14232" y="42345"/>
                  </a:lnTo>
                  <a:lnTo>
                    <a:pt x="15103" y="41653"/>
                  </a:lnTo>
                  <a:lnTo>
                    <a:pt x="15082" y="41458"/>
                  </a:lnTo>
                  <a:lnTo>
                    <a:pt x="14951" y="41532"/>
                  </a:lnTo>
                  <a:lnTo>
                    <a:pt x="14932" y="41377"/>
                  </a:lnTo>
                  <a:lnTo>
                    <a:pt x="14864" y="40984"/>
                  </a:lnTo>
                  <a:lnTo>
                    <a:pt x="14514" y="40487"/>
                  </a:lnTo>
                  <a:lnTo>
                    <a:pt x="14390" y="40130"/>
                  </a:lnTo>
                  <a:lnTo>
                    <a:pt x="14282" y="39844"/>
                  </a:lnTo>
                  <a:lnTo>
                    <a:pt x="13965" y="39657"/>
                  </a:lnTo>
                  <a:lnTo>
                    <a:pt x="13316" y="39696"/>
                  </a:lnTo>
                  <a:lnTo>
                    <a:pt x="13037" y="39587"/>
                  </a:lnTo>
                  <a:lnTo>
                    <a:pt x="11491" y="38415"/>
                  </a:lnTo>
                  <a:lnTo>
                    <a:pt x="11203" y="37832"/>
                  </a:lnTo>
                  <a:lnTo>
                    <a:pt x="10969" y="38595"/>
                  </a:lnTo>
                  <a:lnTo>
                    <a:pt x="11036" y="39079"/>
                  </a:lnTo>
                  <a:lnTo>
                    <a:pt x="9196" y="38569"/>
                  </a:lnTo>
                  <a:lnTo>
                    <a:pt x="7497" y="37580"/>
                  </a:lnTo>
                  <a:lnTo>
                    <a:pt x="5695" y="37473"/>
                  </a:lnTo>
                  <a:lnTo>
                    <a:pt x="5293" y="37783"/>
                  </a:lnTo>
                  <a:lnTo>
                    <a:pt x="4236" y="36539"/>
                  </a:lnTo>
                  <a:lnTo>
                    <a:pt x="3453" y="36638"/>
                  </a:lnTo>
                  <a:lnTo>
                    <a:pt x="2996" y="36966"/>
                  </a:lnTo>
                  <a:lnTo>
                    <a:pt x="3031" y="36125"/>
                  </a:lnTo>
                  <a:lnTo>
                    <a:pt x="3120" y="35933"/>
                  </a:lnTo>
                  <a:lnTo>
                    <a:pt x="3248" y="35844"/>
                  </a:lnTo>
                  <a:lnTo>
                    <a:pt x="3209" y="34736"/>
                  </a:lnTo>
                  <a:lnTo>
                    <a:pt x="3072" y="34421"/>
                  </a:lnTo>
                  <a:lnTo>
                    <a:pt x="1817" y="32849"/>
                  </a:lnTo>
                  <a:lnTo>
                    <a:pt x="1235" y="32594"/>
                  </a:lnTo>
                  <a:lnTo>
                    <a:pt x="197" y="32344"/>
                  </a:lnTo>
                  <a:lnTo>
                    <a:pt x="0" y="32232"/>
                  </a:lnTo>
                  <a:lnTo>
                    <a:pt x="277" y="32099"/>
                  </a:lnTo>
                  <a:lnTo>
                    <a:pt x="1510" y="32078"/>
                  </a:lnTo>
                  <a:lnTo>
                    <a:pt x="1821" y="32157"/>
                  </a:lnTo>
                  <a:lnTo>
                    <a:pt x="2691" y="31126"/>
                  </a:lnTo>
                  <a:lnTo>
                    <a:pt x="2380" y="31155"/>
                  </a:lnTo>
                  <a:lnTo>
                    <a:pt x="2129" y="31490"/>
                  </a:lnTo>
                  <a:lnTo>
                    <a:pt x="1856" y="31624"/>
                  </a:lnTo>
                  <a:lnTo>
                    <a:pt x="1542" y="31007"/>
                  </a:lnTo>
                  <a:lnTo>
                    <a:pt x="1705" y="30936"/>
                  </a:lnTo>
                  <a:lnTo>
                    <a:pt x="1894" y="30857"/>
                  </a:lnTo>
                  <a:lnTo>
                    <a:pt x="2788" y="30483"/>
                  </a:lnTo>
                  <a:lnTo>
                    <a:pt x="3592" y="30154"/>
                  </a:lnTo>
                  <a:lnTo>
                    <a:pt x="5222" y="29494"/>
                  </a:lnTo>
                  <a:lnTo>
                    <a:pt x="8946" y="27757"/>
                  </a:lnTo>
                  <a:lnTo>
                    <a:pt x="10547" y="26993"/>
                  </a:lnTo>
                  <a:lnTo>
                    <a:pt x="12415" y="26087"/>
                  </a:lnTo>
                  <a:lnTo>
                    <a:pt x="12981" y="25806"/>
                  </a:lnTo>
                  <a:lnTo>
                    <a:pt x="13120" y="24682"/>
                  </a:lnTo>
                  <a:lnTo>
                    <a:pt x="12479" y="24169"/>
                  </a:lnTo>
                  <a:lnTo>
                    <a:pt x="12162" y="22751"/>
                  </a:lnTo>
                  <a:lnTo>
                    <a:pt x="11872" y="22074"/>
                  </a:lnTo>
                  <a:lnTo>
                    <a:pt x="11725" y="21931"/>
                  </a:lnTo>
                  <a:lnTo>
                    <a:pt x="11572" y="21309"/>
                  </a:lnTo>
                  <a:lnTo>
                    <a:pt x="11500" y="20549"/>
                  </a:lnTo>
                  <a:lnTo>
                    <a:pt x="11859" y="19975"/>
                  </a:lnTo>
                  <a:lnTo>
                    <a:pt x="11075" y="19775"/>
                  </a:lnTo>
                  <a:lnTo>
                    <a:pt x="10294" y="18844"/>
                  </a:lnTo>
                  <a:lnTo>
                    <a:pt x="10497" y="18550"/>
                  </a:lnTo>
                  <a:lnTo>
                    <a:pt x="10819" y="18520"/>
                  </a:lnTo>
                  <a:lnTo>
                    <a:pt x="10488" y="17653"/>
                  </a:lnTo>
                  <a:lnTo>
                    <a:pt x="10328" y="17606"/>
                  </a:lnTo>
                  <a:lnTo>
                    <a:pt x="9843" y="17343"/>
                  </a:lnTo>
                  <a:lnTo>
                    <a:pt x="9739" y="17151"/>
                  </a:lnTo>
                  <a:lnTo>
                    <a:pt x="9163" y="16721"/>
                  </a:lnTo>
                  <a:lnTo>
                    <a:pt x="9083" y="16400"/>
                  </a:lnTo>
                  <a:lnTo>
                    <a:pt x="9228" y="14887"/>
                  </a:lnTo>
                  <a:lnTo>
                    <a:pt x="9603" y="13541"/>
                  </a:lnTo>
                  <a:lnTo>
                    <a:pt x="9833" y="11891"/>
                  </a:lnTo>
                  <a:lnTo>
                    <a:pt x="9566" y="11417"/>
                  </a:lnTo>
                  <a:lnTo>
                    <a:pt x="9513" y="10235"/>
                  </a:lnTo>
                  <a:lnTo>
                    <a:pt x="9767" y="9795"/>
                  </a:lnTo>
                  <a:lnTo>
                    <a:pt x="10094" y="10290"/>
                  </a:lnTo>
                  <a:lnTo>
                    <a:pt x="11018" y="10345"/>
                  </a:lnTo>
                  <a:lnTo>
                    <a:pt x="11501" y="10129"/>
                  </a:lnTo>
                  <a:lnTo>
                    <a:pt x="12229" y="10194"/>
                  </a:lnTo>
                  <a:lnTo>
                    <a:pt x="12928" y="10642"/>
                  </a:lnTo>
                  <a:lnTo>
                    <a:pt x="12973" y="9149"/>
                  </a:lnTo>
                  <a:lnTo>
                    <a:pt x="13588" y="8259"/>
                  </a:lnTo>
                  <a:lnTo>
                    <a:pt x="13512" y="6207"/>
                  </a:lnTo>
                  <a:lnTo>
                    <a:pt x="13406" y="5273"/>
                  </a:lnTo>
                  <a:lnTo>
                    <a:pt x="13130" y="4532"/>
                  </a:lnTo>
                  <a:lnTo>
                    <a:pt x="13110" y="4012"/>
                  </a:lnTo>
                  <a:lnTo>
                    <a:pt x="13769" y="3286"/>
                  </a:lnTo>
                  <a:lnTo>
                    <a:pt x="14432" y="2216"/>
                  </a:lnTo>
                  <a:lnTo>
                    <a:pt x="15107" y="1377"/>
                  </a:lnTo>
                  <a:lnTo>
                    <a:pt x="16135" y="32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4" name="pg275">
              <a:extLst>
                <a:ext uri="{FF2B5EF4-FFF2-40B4-BE49-F238E27FC236}">
                  <a16:creationId xmlns:a16="http://schemas.microsoft.com/office/drawing/2014/main" id="{F6A7741A-A684-FE4A-9A0D-6A0497EE90FD}"/>
                </a:ext>
              </a:extLst>
            </p:cNvPr>
            <p:cNvSpPr/>
            <p:nvPr/>
          </p:nvSpPr>
          <p:spPr>
            <a:xfrm>
              <a:off x="6792610" y="3031398"/>
              <a:ext cx="125789" cy="91677"/>
            </a:xfrm>
            <a:custGeom>
              <a:avLst/>
              <a:gdLst/>
              <a:ahLst/>
              <a:cxnLst/>
              <a:rect l="0" t="0" r="0" b="0"/>
              <a:pathLst>
                <a:path w="125789" h="91677">
                  <a:moveTo>
                    <a:pt x="52874" y="12286"/>
                  </a:moveTo>
                  <a:lnTo>
                    <a:pt x="54307" y="12411"/>
                  </a:lnTo>
                  <a:lnTo>
                    <a:pt x="54648" y="12493"/>
                  </a:lnTo>
                  <a:lnTo>
                    <a:pt x="54926" y="12524"/>
                  </a:lnTo>
                  <a:lnTo>
                    <a:pt x="55089" y="12471"/>
                  </a:lnTo>
                  <a:lnTo>
                    <a:pt x="55311" y="12080"/>
                  </a:lnTo>
                  <a:lnTo>
                    <a:pt x="55314" y="11309"/>
                  </a:lnTo>
                  <a:lnTo>
                    <a:pt x="55464" y="10651"/>
                  </a:lnTo>
                  <a:lnTo>
                    <a:pt x="56295" y="9413"/>
                  </a:lnTo>
                  <a:lnTo>
                    <a:pt x="56602" y="9015"/>
                  </a:lnTo>
                  <a:lnTo>
                    <a:pt x="57467" y="8326"/>
                  </a:lnTo>
                  <a:lnTo>
                    <a:pt x="58099" y="7654"/>
                  </a:lnTo>
                  <a:lnTo>
                    <a:pt x="58303" y="7437"/>
                  </a:lnTo>
                  <a:lnTo>
                    <a:pt x="58588" y="7135"/>
                  </a:lnTo>
                  <a:lnTo>
                    <a:pt x="59932" y="6368"/>
                  </a:lnTo>
                  <a:lnTo>
                    <a:pt x="60269" y="6029"/>
                  </a:lnTo>
                  <a:lnTo>
                    <a:pt x="60461" y="5668"/>
                  </a:lnTo>
                  <a:lnTo>
                    <a:pt x="60381" y="5374"/>
                  </a:lnTo>
                  <a:lnTo>
                    <a:pt x="59985" y="4946"/>
                  </a:lnTo>
                  <a:lnTo>
                    <a:pt x="59242" y="4143"/>
                  </a:lnTo>
                  <a:lnTo>
                    <a:pt x="59225" y="3752"/>
                  </a:lnTo>
                  <a:lnTo>
                    <a:pt x="59429" y="3507"/>
                  </a:lnTo>
                  <a:lnTo>
                    <a:pt x="59977" y="3224"/>
                  </a:lnTo>
                  <a:lnTo>
                    <a:pt x="62640" y="3246"/>
                  </a:lnTo>
                  <a:lnTo>
                    <a:pt x="63376" y="2940"/>
                  </a:lnTo>
                  <a:lnTo>
                    <a:pt x="63943" y="2256"/>
                  </a:lnTo>
                  <a:lnTo>
                    <a:pt x="64495" y="1110"/>
                  </a:lnTo>
                  <a:lnTo>
                    <a:pt x="64667" y="924"/>
                  </a:lnTo>
                  <a:lnTo>
                    <a:pt x="65748" y="136"/>
                  </a:lnTo>
                  <a:lnTo>
                    <a:pt x="66582" y="0"/>
                  </a:lnTo>
                  <a:lnTo>
                    <a:pt x="66994" y="34"/>
                  </a:lnTo>
                  <a:lnTo>
                    <a:pt x="67406" y="103"/>
                  </a:lnTo>
                  <a:lnTo>
                    <a:pt x="68420" y="374"/>
                  </a:lnTo>
                  <a:lnTo>
                    <a:pt x="68759" y="541"/>
                  </a:lnTo>
                  <a:lnTo>
                    <a:pt x="69078" y="698"/>
                  </a:lnTo>
                  <a:lnTo>
                    <a:pt x="69227" y="771"/>
                  </a:lnTo>
                  <a:lnTo>
                    <a:pt x="69499" y="881"/>
                  </a:lnTo>
                  <a:lnTo>
                    <a:pt x="70834" y="900"/>
                  </a:lnTo>
                  <a:lnTo>
                    <a:pt x="71903" y="1242"/>
                  </a:lnTo>
                  <a:lnTo>
                    <a:pt x="72229" y="1458"/>
                  </a:lnTo>
                  <a:lnTo>
                    <a:pt x="73364" y="1674"/>
                  </a:lnTo>
                  <a:lnTo>
                    <a:pt x="74932" y="2172"/>
                  </a:lnTo>
                  <a:lnTo>
                    <a:pt x="75245" y="2216"/>
                  </a:lnTo>
                  <a:lnTo>
                    <a:pt x="75449" y="2246"/>
                  </a:lnTo>
                  <a:lnTo>
                    <a:pt x="75767" y="2367"/>
                  </a:lnTo>
                  <a:lnTo>
                    <a:pt x="75932" y="2430"/>
                  </a:lnTo>
                  <a:lnTo>
                    <a:pt x="76238" y="2547"/>
                  </a:lnTo>
                  <a:lnTo>
                    <a:pt x="76836" y="2892"/>
                  </a:lnTo>
                  <a:lnTo>
                    <a:pt x="77779" y="3949"/>
                  </a:lnTo>
                  <a:lnTo>
                    <a:pt x="77940" y="4023"/>
                  </a:lnTo>
                  <a:lnTo>
                    <a:pt x="78461" y="4028"/>
                  </a:lnTo>
                  <a:lnTo>
                    <a:pt x="78760" y="4030"/>
                  </a:lnTo>
                  <a:lnTo>
                    <a:pt x="79373" y="4402"/>
                  </a:lnTo>
                  <a:lnTo>
                    <a:pt x="79753" y="4759"/>
                  </a:lnTo>
                  <a:lnTo>
                    <a:pt x="80017" y="5055"/>
                  </a:lnTo>
                  <a:lnTo>
                    <a:pt x="80191" y="5250"/>
                  </a:lnTo>
                  <a:lnTo>
                    <a:pt x="80569" y="5674"/>
                  </a:lnTo>
                  <a:lnTo>
                    <a:pt x="82687" y="7765"/>
                  </a:lnTo>
                  <a:lnTo>
                    <a:pt x="82944" y="8230"/>
                  </a:lnTo>
                  <a:lnTo>
                    <a:pt x="83238" y="8594"/>
                  </a:lnTo>
                  <a:lnTo>
                    <a:pt x="84379" y="9405"/>
                  </a:lnTo>
                  <a:lnTo>
                    <a:pt x="84751" y="9796"/>
                  </a:lnTo>
                  <a:lnTo>
                    <a:pt x="85508" y="11139"/>
                  </a:lnTo>
                  <a:lnTo>
                    <a:pt x="86197" y="11938"/>
                  </a:lnTo>
                  <a:lnTo>
                    <a:pt x="86317" y="12077"/>
                  </a:lnTo>
                  <a:lnTo>
                    <a:pt x="87942" y="14942"/>
                  </a:lnTo>
                  <a:lnTo>
                    <a:pt x="88118" y="15136"/>
                  </a:lnTo>
                  <a:lnTo>
                    <a:pt x="88539" y="15389"/>
                  </a:lnTo>
                  <a:lnTo>
                    <a:pt x="89109" y="15527"/>
                  </a:lnTo>
                  <a:lnTo>
                    <a:pt x="90519" y="15575"/>
                  </a:lnTo>
                  <a:lnTo>
                    <a:pt x="91377" y="15700"/>
                  </a:lnTo>
                  <a:lnTo>
                    <a:pt x="92429" y="15648"/>
                  </a:lnTo>
                  <a:lnTo>
                    <a:pt x="92781" y="15432"/>
                  </a:lnTo>
                  <a:lnTo>
                    <a:pt x="93276" y="14778"/>
                  </a:lnTo>
                  <a:lnTo>
                    <a:pt x="93805" y="14605"/>
                  </a:lnTo>
                  <a:lnTo>
                    <a:pt x="94456" y="14548"/>
                  </a:lnTo>
                  <a:lnTo>
                    <a:pt x="94819" y="14624"/>
                  </a:lnTo>
                  <a:lnTo>
                    <a:pt x="95031" y="14852"/>
                  </a:lnTo>
                  <a:lnTo>
                    <a:pt x="95258" y="15251"/>
                  </a:lnTo>
                  <a:lnTo>
                    <a:pt x="95424" y="15651"/>
                  </a:lnTo>
                  <a:lnTo>
                    <a:pt x="95606" y="16050"/>
                  </a:lnTo>
                  <a:lnTo>
                    <a:pt x="95861" y="16224"/>
                  </a:lnTo>
                  <a:lnTo>
                    <a:pt x="96196" y="16297"/>
                  </a:lnTo>
                  <a:lnTo>
                    <a:pt x="96453" y="16297"/>
                  </a:lnTo>
                  <a:lnTo>
                    <a:pt x="96605" y="16259"/>
                  </a:lnTo>
                  <a:lnTo>
                    <a:pt x="96922" y="16145"/>
                  </a:lnTo>
                  <a:lnTo>
                    <a:pt x="97513" y="15194"/>
                  </a:lnTo>
                  <a:lnTo>
                    <a:pt x="97543" y="14700"/>
                  </a:lnTo>
                  <a:lnTo>
                    <a:pt x="97422" y="13901"/>
                  </a:lnTo>
                  <a:lnTo>
                    <a:pt x="97210" y="13407"/>
                  </a:lnTo>
                  <a:lnTo>
                    <a:pt x="97195" y="13179"/>
                  </a:lnTo>
                  <a:lnTo>
                    <a:pt x="97331" y="13008"/>
                  </a:lnTo>
                  <a:lnTo>
                    <a:pt x="97588" y="12894"/>
                  </a:lnTo>
                  <a:lnTo>
                    <a:pt x="97967" y="12951"/>
                  </a:lnTo>
                  <a:lnTo>
                    <a:pt x="98463" y="13241"/>
                  </a:lnTo>
                  <a:lnTo>
                    <a:pt x="98637" y="13344"/>
                  </a:lnTo>
                  <a:lnTo>
                    <a:pt x="98776" y="13739"/>
                  </a:lnTo>
                  <a:lnTo>
                    <a:pt x="99079" y="14475"/>
                  </a:lnTo>
                  <a:lnTo>
                    <a:pt x="99342" y="14817"/>
                  </a:lnTo>
                  <a:lnTo>
                    <a:pt x="100234" y="15148"/>
                  </a:lnTo>
                  <a:lnTo>
                    <a:pt x="102371" y="15674"/>
                  </a:lnTo>
                  <a:lnTo>
                    <a:pt x="102784" y="15776"/>
                  </a:lnTo>
                  <a:lnTo>
                    <a:pt x="103918" y="16023"/>
                  </a:lnTo>
                  <a:lnTo>
                    <a:pt x="104125" y="15978"/>
                  </a:lnTo>
                  <a:lnTo>
                    <a:pt x="104712" y="15600"/>
                  </a:lnTo>
                  <a:lnTo>
                    <a:pt x="104760" y="15393"/>
                  </a:lnTo>
                  <a:lnTo>
                    <a:pt x="104819" y="15142"/>
                  </a:lnTo>
                  <a:lnTo>
                    <a:pt x="104804" y="14595"/>
                  </a:lnTo>
                  <a:lnTo>
                    <a:pt x="104697" y="14287"/>
                  </a:lnTo>
                  <a:lnTo>
                    <a:pt x="104290" y="13756"/>
                  </a:lnTo>
                  <a:lnTo>
                    <a:pt x="104046" y="13412"/>
                  </a:lnTo>
                  <a:lnTo>
                    <a:pt x="104039" y="13245"/>
                  </a:lnTo>
                  <a:lnTo>
                    <a:pt x="104284" y="13040"/>
                  </a:lnTo>
                  <a:lnTo>
                    <a:pt x="105632" y="13281"/>
                  </a:lnTo>
                  <a:lnTo>
                    <a:pt x="106455" y="13810"/>
                  </a:lnTo>
                  <a:lnTo>
                    <a:pt x="107933" y="14349"/>
                  </a:lnTo>
                  <a:lnTo>
                    <a:pt x="108237" y="14415"/>
                  </a:lnTo>
                  <a:lnTo>
                    <a:pt x="108387" y="14448"/>
                  </a:lnTo>
                  <a:lnTo>
                    <a:pt x="108705" y="14443"/>
                  </a:lnTo>
                  <a:lnTo>
                    <a:pt x="109766" y="14426"/>
                  </a:lnTo>
                  <a:lnTo>
                    <a:pt x="110398" y="14622"/>
                  </a:lnTo>
                  <a:lnTo>
                    <a:pt x="111029" y="15219"/>
                  </a:lnTo>
                  <a:lnTo>
                    <a:pt x="111199" y="15503"/>
                  </a:lnTo>
                  <a:lnTo>
                    <a:pt x="111373" y="16570"/>
                  </a:lnTo>
                  <a:lnTo>
                    <a:pt x="111453" y="17062"/>
                  </a:lnTo>
                  <a:lnTo>
                    <a:pt x="111445" y="17674"/>
                  </a:lnTo>
                  <a:lnTo>
                    <a:pt x="111417" y="17900"/>
                  </a:lnTo>
                  <a:lnTo>
                    <a:pt x="111388" y="18129"/>
                  </a:lnTo>
                  <a:lnTo>
                    <a:pt x="111321" y="18668"/>
                  </a:lnTo>
                  <a:lnTo>
                    <a:pt x="111005" y="20321"/>
                  </a:lnTo>
                  <a:lnTo>
                    <a:pt x="110575" y="21088"/>
                  </a:lnTo>
                  <a:lnTo>
                    <a:pt x="109845" y="21408"/>
                  </a:lnTo>
                  <a:lnTo>
                    <a:pt x="108075" y="21363"/>
                  </a:lnTo>
                  <a:lnTo>
                    <a:pt x="106795" y="21536"/>
                  </a:lnTo>
                  <a:lnTo>
                    <a:pt x="105890" y="21479"/>
                  </a:lnTo>
                  <a:lnTo>
                    <a:pt x="105088" y="21574"/>
                  </a:lnTo>
                  <a:lnTo>
                    <a:pt x="104511" y="21863"/>
                  </a:lnTo>
                  <a:lnTo>
                    <a:pt x="104153" y="22042"/>
                  </a:lnTo>
                  <a:lnTo>
                    <a:pt x="103916" y="22243"/>
                  </a:lnTo>
                  <a:lnTo>
                    <a:pt x="103819" y="22830"/>
                  </a:lnTo>
                  <a:lnTo>
                    <a:pt x="104178" y="23463"/>
                  </a:lnTo>
                  <a:lnTo>
                    <a:pt x="106044" y="24670"/>
                  </a:lnTo>
                  <a:lnTo>
                    <a:pt x="106963" y="25938"/>
                  </a:lnTo>
                  <a:lnTo>
                    <a:pt x="106978" y="26209"/>
                  </a:lnTo>
                  <a:lnTo>
                    <a:pt x="106909" y="26961"/>
                  </a:lnTo>
                  <a:lnTo>
                    <a:pt x="106880" y="27281"/>
                  </a:lnTo>
                  <a:lnTo>
                    <a:pt x="106742" y="27850"/>
                  </a:lnTo>
                  <a:lnTo>
                    <a:pt x="106693" y="28613"/>
                  </a:lnTo>
                  <a:lnTo>
                    <a:pt x="106743" y="28999"/>
                  </a:lnTo>
                  <a:lnTo>
                    <a:pt x="107061" y="29427"/>
                  </a:lnTo>
                  <a:lnTo>
                    <a:pt x="107512" y="29542"/>
                  </a:lnTo>
                  <a:lnTo>
                    <a:pt x="108735" y="29367"/>
                  </a:lnTo>
                  <a:lnTo>
                    <a:pt x="109878" y="28868"/>
                  </a:lnTo>
                  <a:lnTo>
                    <a:pt x="110042" y="28466"/>
                  </a:lnTo>
                  <a:lnTo>
                    <a:pt x="110057" y="27123"/>
                  </a:lnTo>
                  <a:lnTo>
                    <a:pt x="110248" y="26811"/>
                  </a:lnTo>
                  <a:lnTo>
                    <a:pt x="110523" y="26639"/>
                  </a:lnTo>
                  <a:lnTo>
                    <a:pt x="111063" y="26606"/>
                  </a:lnTo>
                  <a:lnTo>
                    <a:pt x="111785" y="26918"/>
                  </a:lnTo>
                  <a:lnTo>
                    <a:pt x="112023" y="27126"/>
                  </a:lnTo>
                  <a:lnTo>
                    <a:pt x="112229" y="27658"/>
                  </a:lnTo>
                  <a:lnTo>
                    <a:pt x="112256" y="27956"/>
                  </a:lnTo>
                  <a:lnTo>
                    <a:pt x="111985" y="29124"/>
                  </a:lnTo>
                  <a:lnTo>
                    <a:pt x="111545" y="29526"/>
                  </a:lnTo>
                  <a:lnTo>
                    <a:pt x="109466" y="30921"/>
                  </a:lnTo>
                  <a:lnTo>
                    <a:pt x="109141" y="31327"/>
                  </a:lnTo>
                  <a:lnTo>
                    <a:pt x="109076" y="31532"/>
                  </a:lnTo>
                  <a:lnTo>
                    <a:pt x="109138" y="31759"/>
                  </a:lnTo>
                  <a:lnTo>
                    <a:pt x="109430" y="32108"/>
                  </a:lnTo>
                  <a:lnTo>
                    <a:pt x="111174" y="32727"/>
                  </a:lnTo>
                  <a:lnTo>
                    <a:pt x="111977" y="32804"/>
                  </a:lnTo>
                  <a:lnTo>
                    <a:pt x="112615" y="32864"/>
                  </a:lnTo>
                  <a:lnTo>
                    <a:pt x="114293" y="33459"/>
                  </a:lnTo>
                  <a:lnTo>
                    <a:pt x="115069" y="33597"/>
                  </a:lnTo>
                  <a:lnTo>
                    <a:pt x="115317" y="33586"/>
                  </a:lnTo>
                  <a:lnTo>
                    <a:pt x="115871" y="33560"/>
                  </a:lnTo>
                  <a:lnTo>
                    <a:pt x="116632" y="33140"/>
                  </a:lnTo>
                  <a:lnTo>
                    <a:pt x="117048" y="32425"/>
                  </a:lnTo>
                  <a:lnTo>
                    <a:pt x="117320" y="32187"/>
                  </a:lnTo>
                  <a:lnTo>
                    <a:pt x="117687" y="32024"/>
                  </a:lnTo>
                  <a:lnTo>
                    <a:pt x="118658" y="31959"/>
                  </a:lnTo>
                  <a:lnTo>
                    <a:pt x="119067" y="32021"/>
                  </a:lnTo>
                  <a:lnTo>
                    <a:pt x="119480" y="32326"/>
                  </a:lnTo>
                  <a:lnTo>
                    <a:pt x="119709" y="32568"/>
                  </a:lnTo>
                  <a:lnTo>
                    <a:pt x="119766" y="33007"/>
                  </a:lnTo>
                  <a:lnTo>
                    <a:pt x="119567" y="33282"/>
                  </a:lnTo>
                  <a:lnTo>
                    <a:pt x="119303" y="33453"/>
                  </a:lnTo>
                  <a:lnTo>
                    <a:pt x="118967" y="33628"/>
                  </a:lnTo>
                  <a:lnTo>
                    <a:pt x="117667" y="33966"/>
                  </a:lnTo>
                  <a:lnTo>
                    <a:pt x="116792" y="34304"/>
                  </a:lnTo>
                  <a:lnTo>
                    <a:pt x="115890" y="34829"/>
                  </a:lnTo>
                  <a:lnTo>
                    <a:pt x="115734" y="35044"/>
                  </a:lnTo>
                  <a:lnTo>
                    <a:pt x="115592" y="35327"/>
                  </a:lnTo>
                  <a:lnTo>
                    <a:pt x="115552" y="35859"/>
                  </a:lnTo>
                  <a:lnTo>
                    <a:pt x="115726" y="36354"/>
                  </a:lnTo>
                  <a:lnTo>
                    <a:pt x="115871" y="36547"/>
                  </a:lnTo>
                  <a:lnTo>
                    <a:pt x="116646" y="37105"/>
                  </a:lnTo>
                  <a:lnTo>
                    <a:pt x="118086" y="37783"/>
                  </a:lnTo>
                  <a:lnTo>
                    <a:pt x="118178" y="37920"/>
                  </a:lnTo>
                  <a:lnTo>
                    <a:pt x="118178" y="38066"/>
                  </a:lnTo>
                  <a:lnTo>
                    <a:pt x="117998" y="38315"/>
                  </a:lnTo>
                  <a:lnTo>
                    <a:pt x="117834" y="38400"/>
                  </a:lnTo>
                  <a:lnTo>
                    <a:pt x="117437" y="38367"/>
                  </a:lnTo>
                  <a:lnTo>
                    <a:pt x="116192" y="38046"/>
                  </a:lnTo>
                  <a:lnTo>
                    <a:pt x="115798" y="38098"/>
                  </a:lnTo>
                  <a:lnTo>
                    <a:pt x="115504" y="38270"/>
                  </a:lnTo>
                  <a:lnTo>
                    <a:pt x="115397" y="38642"/>
                  </a:lnTo>
                  <a:lnTo>
                    <a:pt x="115546" y="39032"/>
                  </a:lnTo>
                  <a:lnTo>
                    <a:pt x="116199" y="39776"/>
                  </a:lnTo>
                  <a:lnTo>
                    <a:pt x="117104" y="40461"/>
                  </a:lnTo>
                  <a:lnTo>
                    <a:pt x="117173" y="40759"/>
                  </a:lnTo>
                  <a:lnTo>
                    <a:pt x="117112" y="40945"/>
                  </a:lnTo>
                  <a:lnTo>
                    <a:pt x="116787" y="41172"/>
                  </a:lnTo>
                  <a:lnTo>
                    <a:pt x="115194" y="41495"/>
                  </a:lnTo>
                  <a:lnTo>
                    <a:pt x="114935" y="41748"/>
                  </a:lnTo>
                  <a:lnTo>
                    <a:pt x="114885" y="42098"/>
                  </a:lnTo>
                  <a:lnTo>
                    <a:pt x="114977" y="42287"/>
                  </a:lnTo>
                  <a:lnTo>
                    <a:pt x="115454" y="42715"/>
                  </a:lnTo>
                  <a:lnTo>
                    <a:pt x="116244" y="43162"/>
                  </a:lnTo>
                  <a:lnTo>
                    <a:pt x="116954" y="43366"/>
                  </a:lnTo>
                  <a:lnTo>
                    <a:pt x="118562" y="43609"/>
                  </a:lnTo>
                  <a:lnTo>
                    <a:pt x="120055" y="43513"/>
                  </a:lnTo>
                  <a:lnTo>
                    <a:pt x="120650" y="43777"/>
                  </a:lnTo>
                  <a:lnTo>
                    <a:pt x="121173" y="44127"/>
                  </a:lnTo>
                  <a:lnTo>
                    <a:pt x="121386" y="44416"/>
                  </a:lnTo>
                  <a:lnTo>
                    <a:pt x="121432" y="44857"/>
                  </a:lnTo>
                  <a:lnTo>
                    <a:pt x="122106" y="46360"/>
                  </a:lnTo>
                  <a:lnTo>
                    <a:pt x="122320" y="46693"/>
                  </a:lnTo>
                  <a:lnTo>
                    <a:pt x="122798" y="47436"/>
                  </a:lnTo>
                  <a:lnTo>
                    <a:pt x="123088" y="47911"/>
                  </a:lnTo>
                  <a:lnTo>
                    <a:pt x="123539" y="49328"/>
                  </a:lnTo>
                  <a:lnTo>
                    <a:pt x="123604" y="49819"/>
                  </a:lnTo>
                  <a:lnTo>
                    <a:pt x="123225" y="50418"/>
                  </a:lnTo>
                  <a:lnTo>
                    <a:pt x="122975" y="50511"/>
                  </a:lnTo>
                  <a:lnTo>
                    <a:pt x="121966" y="50687"/>
                  </a:lnTo>
                  <a:lnTo>
                    <a:pt x="121816" y="50713"/>
                  </a:lnTo>
                  <a:lnTo>
                    <a:pt x="121493" y="50850"/>
                  </a:lnTo>
                  <a:lnTo>
                    <a:pt x="121329" y="51136"/>
                  </a:lnTo>
                  <a:lnTo>
                    <a:pt x="121287" y="51452"/>
                  </a:lnTo>
                  <a:lnTo>
                    <a:pt x="121355" y="51665"/>
                  </a:lnTo>
                  <a:lnTo>
                    <a:pt x="122538" y="53809"/>
                  </a:lnTo>
                  <a:lnTo>
                    <a:pt x="122573" y="54653"/>
                  </a:lnTo>
                  <a:lnTo>
                    <a:pt x="122306" y="55747"/>
                  </a:lnTo>
                  <a:lnTo>
                    <a:pt x="121729" y="56361"/>
                  </a:lnTo>
                  <a:lnTo>
                    <a:pt x="120573" y="57033"/>
                  </a:lnTo>
                  <a:lnTo>
                    <a:pt x="120428" y="57219"/>
                  </a:lnTo>
                  <a:lnTo>
                    <a:pt x="120344" y="57487"/>
                  </a:lnTo>
                  <a:lnTo>
                    <a:pt x="120340" y="57937"/>
                  </a:lnTo>
                  <a:lnTo>
                    <a:pt x="120534" y="58332"/>
                  </a:lnTo>
                  <a:lnTo>
                    <a:pt x="121030" y="58890"/>
                  </a:lnTo>
                  <a:lnTo>
                    <a:pt x="123720" y="60010"/>
                  </a:lnTo>
                  <a:lnTo>
                    <a:pt x="124251" y="60389"/>
                  </a:lnTo>
                  <a:lnTo>
                    <a:pt x="124557" y="60718"/>
                  </a:lnTo>
                  <a:lnTo>
                    <a:pt x="124708" y="60880"/>
                  </a:lnTo>
                  <a:lnTo>
                    <a:pt x="125789" y="60968"/>
                  </a:lnTo>
                  <a:lnTo>
                    <a:pt x="125671" y="61201"/>
                  </a:lnTo>
                  <a:lnTo>
                    <a:pt x="125452" y="61396"/>
                  </a:lnTo>
                  <a:lnTo>
                    <a:pt x="124363" y="61856"/>
                  </a:lnTo>
                  <a:lnTo>
                    <a:pt x="123735" y="62386"/>
                  </a:lnTo>
                  <a:lnTo>
                    <a:pt x="122131" y="65217"/>
                  </a:lnTo>
                  <a:lnTo>
                    <a:pt x="121745" y="66147"/>
                  </a:lnTo>
                  <a:lnTo>
                    <a:pt x="121426" y="67109"/>
                  </a:lnTo>
                  <a:lnTo>
                    <a:pt x="121345" y="67603"/>
                  </a:lnTo>
                  <a:lnTo>
                    <a:pt x="121377" y="68090"/>
                  </a:lnTo>
                  <a:lnTo>
                    <a:pt x="121042" y="68540"/>
                  </a:lnTo>
                  <a:lnTo>
                    <a:pt x="120690" y="69415"/>
                  </a:lnTo>
                  <a:lnTo>
                    <a:pt x="120649" y="69591"/>
                  </a:lnTo>
                  <a:lnTo>
                    <a:pt x="120256" y="70417"/>
                  </a:lnTo>
                  <a:lnTo>
                    <a:pt x="120192" y="70758"/>
                  </a:lnTo>
                  <a:lnTo>
                    <a:pt x="120116" y="71163"/>
                  </a:lnTo>
                  <a:lnTo>
                    <a:pt x="119640" y="71343"/>
                  </a:lnTo>
                  <a:lnTo>
                    <a:pt x="119320" y="71493"/>
                  </a:lnTo>
                  <a:lnTo>
                    <a:pt x="119102" y="71735"/>
                  </a:lnTo>
                  <a:lnTo>
                    <a:pt x="119114" y="72636"/>
                  </a:lnTo>
                  <a:lnTo>
                    <a:pt x="119542" y="72638"/>
                  </a:lnTo>
                  <a:lnTo>
                    <a:pt x="119007" y="74688"/>
                  </a:lnTo>
                  <a:lnTo>
                    <a:pt x="118145" y="75903"/>
                  </a:lnTo>
                  <a:lnTo>
                    <a:pt x="117731" y="76293"/>
                  </a:lnTo>
                  <a:lnTo>
                    <a:pt x="117424" y="76753"/>
                  </a:lnTo>
                  <a:lnTo>
                    <a:pt x="116761" y="78191"/>
                  </a:lnTo>
                  <a:lnTo>
                    <a:pt x="116130" y="79023"/>
                  </a:lnTo>
                  <a:lnTo>
                    <a:pt x="116005" y="79646"/>
                  </a:lnTo>
                  <a:lnTo>
                    <a:pt x="115540" y="80563"/>
                  </a:lnTo>
                  <a:lnTo>
                    <a:pt x="115503" y="80739"/>
                  </a:lnTo>
                  <a:lnTo>
                    <a:pt x="115602" y="81607"/>
                  </a:lnTo>
                  <a:lnTo>
                    <a:pt x="115572" y="81837"/>
                  </a:lnTo>
                  <a:lnTo>
                    <a:pt x="114696" y="84018"/>
                  </a:lnTo>
                  <a:lnTo>
                    <a:pt x="114734" y="84241"/>
                  </a:lnTo>
                  <a:lnTo>
                    <a:pt x="114645" y="84863"/>
                  </a:lnTo>
                  <a:lnTo>
                    <a:pt x="114530" y="85156"/>
                  </a:lnTo>
                  <a:lnTo>
                    <a:pt x="114124" y="85783"/>
                  </a:lnTo>
                  <a:lnTo>
                    <a:pt x="113843" y="85946"/>
                  </a:lnTo>
                  <a:lnTo>
                    <a:pt x="113596" y="86359"/>
                  </a:lnTo>
                  <a:lnTo>
                    <a:pt x="112917" y="87944"/>
                  </a:lnTo>
                  <a:lnTo>
                    <a:pt x="112533" y="88411"/>
                  </a:lnTo>
                  <a:lnTo>
                    <a:pt x="112344" y="89168"/>
                  </a:lnTo>
                  <a:lnTo>
                    <a:pt x="112329" y="89543"/>
                  </a:lnTo>
                  <a:lnTo>
                    <a:pt x="112427" y="89985"/>
                  </a:lnTo>
                  <a:lnTo>
                    <a:pt x="112434" y="90432"/>
                  </a:lnTo>
                  <a:lnTo>
                    <a:pt x="111660" y="91677"/>
                  </a:lnTo>
                  <a:lnTo>
                    <a:pt x="107348" y="88182"/>
                  </a:lnTo>
                  <a:lnTo>
                    <a:pt x="103275" y="84880"/>
                  </a:lnTo>
                  <a:lnTo>
                    <a:pt x="100099" y="82305"/>
                  </a:lnTo>
                  <a:lnTo>
                    <a:pt x="97676" y="80342"/>
                  </a:lnTo>
                  <a:lnTo>
                    <a:pt x="94224" y="77543"/>
                  </a:lnTo>
                  <a:lnTo>
                    <a:pt x="86789" y="71516"/>
                  </a:lnTo>
                  <a:lnTo>
                    <a:pt x="85159" y="70194"/>
                  </a:lnTo>
                  <a:lnTo>
                    <a:pt x="75331" y="62377"/>
                  </a:lnTo>
                  <a:lnTo>
                    <a:pt x="73360" y="60739"/>
                  </a:lnTo>
                  <a:lnTo>
                    <a:pt x="71165" y="58915"/>
                  </a:lnTo>
                  <a:lnTo>
                    <a:pt x="68861" y="57286"/>
                  </a:lnTo>
                  <a:lnTo>
                    <a:pt x="65151" y="53996"/>
                  </a:lnTo>
                  <a:lnTo>
                    <a:pt x="62688" y="52077"/>
                  </a:lnTo>
                  <a:lnTo>
                    <a:pt x="59791" y="49564"/>
                  </a:lnTo>
                  <a:lnTo>
                    <a:pt x="57634" y="47725"/>
                  </a:lnTo>
                  <a:lnTo>
                    <a:pt x="57409" y="47533"/>
                  </a:lnTo>
                  <a:lnTo>
                    <a:pt x="55387" y="45808"/>
                  </a:lnTo>
                  <a:lnTo>
                    <a:pt x="52125" y="43461"/>
                  </a:lnTo>
                  <a:lnTo>
                    <a:pt x="44472" y="37401"/>
                  </a:lnTo>
                  <a:lnTo>
                    <a:pt x="44163" y="38020"/>
                  </a:lnTo>
                  <a:lnTo>
                    <a:pt x="44724" y="38462"/>
                  </a:lnTo>
                  <a:lnTo>
                    <a:pt x="44636" y="39436"/>
                  </a:lnTo>
                  <a:lnTo>
                    <a:pt x="44488" y="39895"/>
                  </a:lnTo>
                  <a:lnTo>
                    <a:pt x="44440" y="40386"/>
                  </a:lnTo>
                  <a:lnTo>
                    <a:pt x="44605" y="40719"/>
                  </a:lnTo>
                  <a:lnTo>
                    <a:pt x="44542" y="41206"/>
                  </a:lnTo>
                  <a:lnTo>
                    <a:pt x="44383" y="41537"/>
                  </a:lnTo>
                  <a:lnTo>
                    <a:pt x="43677" y="42154"/>
                  </a:lnTo>
                  <a:lnTo>
                    <a:pt x="44361" y="43115"/>
                  </a:lnTo>
                  <a:lnTo>
                    <a:pt x="44520" y="43646"/>
                  </a:lnTo>
                  <a:lnTo>
                    <a:pt x="44308" y="44164"/>
                  </a:lnTo>
                  <a:lnTo>
                    <a:pt x="43935" y="44788"/>
                  </a:lnTo>
                  <a:lnTo>
                    <a:pt x="43237" y="45551"/>
                  </a:lnTo>
                  <a:lnTo>
                    <a:pt x="42884" y="46099"/>
                  </a:lnTo>
                  <a:lnTo>
                    <a:pt x="42811" y="46670"/>
                  </a:lnTo>
                  <a:lnTo>
                    <a:pt x="43066" y="47456"/>
                  </a:lnTo>
                  <a:lnTo>
                    <a:pt x="43811" y="48220"/>
                  </a:lnTo>
                  <a:lnTo>
                    <a:pt x="42714" y="49310"/>
                  </a:lnTo>
                  <a:lnTo>
                    <a:pt x="42386" y="49756"/>
                  </a:lnTo>
                  <a:lnTo>
                    <a:pt x="40936" y="50155"/>
                  </a:lnTo>
                  <a:lnTo>
                    <a:pt x="40678" y="49892"/>
                  </a:lnTo>
                  <a:lnTo>
                    <a:pt x="40297" y="49140"/>
                  </a:lnTo>
                  <a:lnTo>
                    <a:pt x="40213" y="47882"/>
                  </a:lnTo>
                  <a:lnTo>
                    <a:pt x="40133" y="47678"/>
                  </a:lnTo>
                  <a:lnTo>
                    <a:pt x="39809" y="47443"/>
                  </a:lnTo>
                  <a:lnTo>
                    <a:pt x="39355" y="47365"/>
                  </a:lnTo>
                  <a:lnTo>
                    <a:pt x="37954" y="46579"/>
                  </a:lnTo>
                  <a:lnTo>
                    <a:pt x="37653" y="46586"/>
                  </a:lnTo>
                  <a:lnTo>
                    <a:pt x="37511" y="46675"/>
                  </a:lnTo>
                  <a:lnTo>
                    <a:pt x="36415" y="47575"/>
                  </a:lnTo>
                  <a:lnTo>
                    <a:pt x="35717" y="47575"/>
                  </a:lnTo>
                  <a:lnTo>
                    <a:pt x="35256" y="47676"/>
                  </a:lnTo>
                  <a:lnTo>
                    <a:pt x="34801" y="47787"/>
                  </a:lnTo>
                  <a:lnTo>
                    <a:pt x="33968" y="48204"/>
                  </a:lnTo>
                  <a:lnTo>
                    <a:pt x="32048" y="48014"/>
                  </a:lnTo>
                  <a:lnTo>
                    <a:pt x="31075" y="47835"/>
                  </a:lnTo>
                  <a:lnTo>
                    <a:pt x="30014" y="47802"/>
                  </a:lnTo>
                  <a:lnTo>
                    <a:pt x="29666" y="47981"/>
                  </a:lnTo>
                  <a:lnTo>
                    <a:pt x="29144" y="48528"/>
                  </a:lnTo>
                  <a:lnTo>
                    <a:pt x="28926" y="48565"/>
                  </a:lnTo>
                  <a:lnTo>
                    <a:pt x="28525" y="48394"/>
                  </a:lnTo>
                  <a:lnTo>
                    <a:pt x="28304" y="48428"/>
                  </a:lnTo>
                  <a:lnTo>
                    <a:pt x="27052" y="49489"/>
                  </a:lnTo>
                  <a:lnTo>
                    <a:pt x="26400" y="50056"/>
                  </a:lnTo>
                  <a:lnTo>
                    <a:pt x="26645" y="50813"/>
                  </a:lnTo>
                  <a:lnTo>
                    <a:pt x="28046" y="51843"/>
                  </a:lnTo>
                  <a:lnTo>
                    <a:pt x="28561" y="52143"/>
                  </a:lnTo>
                  <a:lnTo>
                    <a:pt x="28180" y="52809"/>
                  </a:lnTo>
                  <a:lnTo>
                    <a:pt x="28177" y="53609"/>
                  </a:lnTo>
                  <a:lnTo>
                    <a:pt x="27841" y="54152"/>
                  </a:lnTo>
                  <a:lnTo>
                    <a:pt x="27635" y="54186"/>
                  </a:lnTo>
                  <a:lnTo>
                    <a:pt x="27227" y="53963"/>
                  </a:lnTo>
                  <a:lnTo>
                    <a:pt x="27147" y="53773"/>
                  </a:lnTo>
                  <a:lnTo>
                    <a:pt x="26631" y="53278"/>
                  </a:lnTo>
                  <a:lnTo>
                    <a:pt x="26265" y="53130"/>
                  </a:lnTo>
                  <a:lnTo>
                    <a:pt x="25605" y="53673"/>
                  </a:lnTo>
                  <a:lnTo>
                    <a:pt x="25426" y="53956"/>
                  </a:lnTo>
                  <a:lnTo>
                    <a:pt x="24434" y="53875"/>
                  </a:lnTo>
                  <a:lnTo>
                    <a:pt x="24114" y="53934"/>
                  </a:lnTo>
                  <a:lnTo>
                    <a:pt x="23509" y="54415"/>
                  </a:lnTo>
                  <a:lnTo>
                    <a:pt x="23298" y="54672"/>
                  </a:lnTo>
                  <a:lnTo>
                    <a:pt x="23110" y="54760"/>
                  </a:lnTo>
                  <a:lnTo>
                    <a:pt x="22332" y="54183"/>
                  </a:lnTo>
                  <a:lnTo>
                    <a:pt x="22038" y="53792"/>
                  </a:lnTo>
                  <a:lnTo>
                    <a:pt x="22042" y="53401"/>
                  </a:lnTo>
                  <a:lnTo>
                    <a:pt x="21809" y="53195"/>
                  </a:lnTo>
                  <a:lnTo>
                    <a:pt x="21817" y="52735"/>
                  </a:lnTo>
                  <a:lnTo>
                    <a:pt x="21749" y="52504"/>
                  </a:lnTo>
                  <a:lnTo>
                    <a:pt x="20638" y="52876"/>
                  </a:lnTo>
                  <a:lnTo>
                    <a:pt x="19787" y="53408"/>
                  </a:lnTo>
                  <a:lnTo>
                    <a:pt x="19509" y="52861"/>
                  </a:lnTo>
                  <a:lnTo>
                    <a:pt x="19608" y="52645"/>
                  </a:lnTo>
                  <a:lnTo>
                    <a:pt x="19372" y="52264"/>
                  </a:lnTo>
                  <a:lnTo>
                    <a:pt x="18928" y="51940"/>
                  </a:lnTo>
                  <a:lnTo>
                    <a:pt x="18154" y="51566"/>
                  </a:lnTo>
                  <a:lnTo>
                    <a:pt x="17974" y="51505"/>
                  </a:lnTo>
                  <a:lnTo>
                    <a:pt x="17802" y="51590"/>
                  </a:lnTo>
                  <a:lnTo>
                    <a:pt x="17471" y="51970"/>
                  </a:lnTo>
                  <a:lnTo>
                    <a:pt x="17387" y="52189"/>
                  </a:lnTo>
                  <a:lnTo>
                    <a:pt x="17131" y="53429"/>
                  </a:lnTo>
                  <a:lnTo>
                    <a:pt x="17269" y="54058"/>
                  </a:lnTo>
                  <a:lnTo>
                    <a:pt x="16677" y="54270"/>
                  </a:lnTo>
                  <a:lnTo>
                    <a:pt x="16521" y="54099"/>
                  </a:lnTo>
                  <a:lnTo>
                    <a:pt x="16580" y="53643"/>
                  </a:lnTo>
                  <a:lnTo>
                    <a:pt x="15121" y="51738"/>
                  </a:lnTo>
                  <a:lnTo>
                    <a:pt x="12727" y="48385"/>
                  </a:lnTo>
                  <a:lnTo>
                    <a:pt x="10703" y="45549"/>
                  </a:lnTo>
                  <a:lnTo>
                    <a:pt x="10942" y="45422"/>
                  </a:lnTo>
                  <a:lnTo>
                    <a:pt x="11698" y="44366"/>
                  </a:lnTo>
                  <a:lnTo>
                    <a:pt x="11571" y="44257"/>
                  </a:lnTo>
                  <a:lnTo>
                    <a:pt x="10727" y="44395"/>
                  </a:lnTo>
                  <a:lnTo>
                    <a:pt x="8049" y="45253"/>
                  </a:lnTo>
                  <a:lnTo>
                    <a:pt x="7037" y="45393"/>
                  </a:lnTo>
                  <a:lnTo>
                    <a:pt x="6751" y="45103"/>
                  </a:lnTo>
                  <a:lnTo>
                    <a:pt x="6506" y="45010"/>
                  </a:lnTo>
                  <a:lnTo>
                    <a:pt x="6277" y="45027"/>
                  </a:lnTo>
                  <a:lnTo>
                    <a:pt x="5024" y="46531"/>
                  </a:lnTo>
                  <a:lnTo>
                    <a:pt x="4806" y="47126"/>
                  </a:lnTo>
                  <a:lnTo>
                    <a:pt x="3833" y="47368"/>
                  </a:lnTo>
                  <a:lnTo>
                    <a:pt x="3535" y="47621"/>
                  </a:lnTo>
                  <a:lnTo>
                    <a:pt x="3237" y="48034"/>
                  </a:lnTo>
                  <a:lnTo>
                    <a:pt x="2949" y="48180"/>
                  </a:lnTo>
                  <a:lnTo>
                    <a:pt x="2635" y="48166"/>
                  </a:lnTo>
                  <a:lnTo>
                    <a:pt x="2188" y="47990"/>
                  </a:lnTo>
                  <a:lnTo>
                    <a:pt x="1751" y="48612"/>
                  </a:lnTo>
                  <a:lnTo>
                    <a:pt x="930" y="49453"/>
                  </a:lnTo>
                  <a:lnTo>
                    <a:pt x="484" y="49046"/>
                  </a:lnTo>
                  <a:lnTo>
                    <a:pt x="0" y="46861"/>
                  </a:lnTo>
                  <a:lnTo>
                    <a:pt x="282" y="46091"/>
                  </a:lnTo>
                  <a:lnTo>
                    <a:pt x="1053" y="46307"/>
                  </a:lnTo>
                  <a:lnTo>
                    <a:pt x="2027" y="46400"/>
                  </a:lnTo>
                  <a:lnTo>
                    <a:pt x="2416" y="46106"/>
                  </a:lnTo>
                  <a:lnTo>
                    <a:pt x="2462" y="45775"/>
                  </a:lnTo>
                  <a:lnTo>
                    <a:pt x="2359" y="45615"/>
                  </a:lnTo>
                  <a:lnTo>
                    <a:pt x="1767" y="45071"/>
                  </a:lnTo>
                  <a:lnTo>
                    <a:pt x="901" y="44591"/>
                  </a:lnTo>
                  <a:lnTo>
                    <a:pt x="870" y="44238"/>
                  </a:lnTo>
                  <a:lnTo>
                    <a:pt x="973" y="44003"/>
                  </a:lnTo>
                  <a:lnTo>
                    <a:pt x="1180" y="43911"/>
                  </a:lnTo>
                  <a:lnTo>
                    <a:pt x="1573" y="43925"/>
                  </a:lnTo>
                  <a:lnTo>
                    <a:pt x="2256" y="44335"/>
                  </a:lnTo>
                  <a:lnTo>
                    <a:pt x="2760" y="44874"/>
                  </a:lnTo>
                  <a:lnTo>
                    <a:pt x="3371" y="45329"/>
                  </a:lnTo>
                  <a:lnTo>
                    <a:pt x="4028" y="45388"/>
                  </a:lnTo>
                  <a:lnTo>
                    <a:pt x="4414" y="45243"/>
                  </a:lnTo>
                  <a:lnTo>
                    <a:pt x="4559" y="45087"/>
                  </a:lnTo>
                  <a:lnTo>
                    <a:pt x="4605" y="44503"/>
                  </a:lnTo>
                  <a:lnTo>
                    <a:pt x="4334" y="43625"/>
                  </a:lnTo>
                  <a:lnTo>
                    <a:pt x="3887" y="43338"/>
                  </a:lnTo>
                  <a:lnTo>
                    <a:pt x="3383" y="43178"/>
                  </a:lnTo>
                  <a:lnTo>
                    <a:pt x="2742" y="42720"/>
                  </a:lnTo>
                  <a:lnTo>
                    <a:pt x="2314" y="42322"/>
                  </a:lnTo>
                  <a:lnTo>
                    <a:pt x="2177" y="42099"/>
                  </a:lnTo>
                  <a:lnTo>
                    <a:pt x="2154" y="41939"/>
                  </a:lnTo>
                  <a:lnTo>
                    <a:pt x="2257" y="41723"/>
                  </a:lnTo>
                  <a:lnTo>
                    <a:pt x="2815" y="41317"/>
                  </a:lnTo>
                  <a:lnTo>
                    <a:pt x="3670" y="41277"/>
                  </a:lnTo>
                  <a:lnTo>
                    <a:pt x="3842" y="41366"/>
                  </a:lnTo>
                  <a:lnTo>
                    <a:pt x="4243" y="41813"/>
                  </a:lnTo>
                  <a:lnTo>
                    <a:pt x="4327" y="42107"/>
                  </a:lnTo>
                  <a:lnTo>
                    <a:pt x="4449" y="42248"/>
                  </a:lnTo>
                  <a:lnTo>
                    <a:pt x="4808" y="42304"/>
                  </a:lnTo>
                  <a:lnTo>
                    <a:pt x="5141" y="42219"/>
                  </a:lnTo>
                  <a:lnTo>
                    <a:pt x="5515" y="41914"/>
                  </a:lnTo>
                  <a:lnTo>
                    <a:pt x="5641" y="41713"/>
                  </a:lnTo>
                  <a:lnTo>
                    <a:pt x="5649" y="41482"/>
                  </a:lnTo>
                  <a:lnTo>
                    <a:pt x="5412" y="40902"/>
                  </a:lnTo>
                  <a:lnTo>
                    <a:pt x="4779" y="40415"/>
                  </a:lnTo>
                  <a:lnTo>
                    <a:pt x="4817" y="39934"/>
                  </a:lnTo>
                  <a:lnTo>
                    <a:pt x="5081" y="39573"/>
                  </a:lnTo>
                  <a:lnTo>
                    <a:pt x="5585" y="39238"/>
                  </a:lnTo>
                  <a:lnTo>
                    <a:pt x="6391" y="39023"/>
                  </a:lnTo>
                  <a:lnTo>
                    <a:pt x="7178" y="39656"/>
                  </a:lnTo>
                  <a:lnTo>
                    <a:pt x="7510" y="40106"/>
                  </a:lnTo>
                  <a:lnTo>
                    <a:pt x="9239" y="40370"/>
                  </a:lnTo>
                  <a:lnTo>
                    <a:pt x="9216" y="40028"/>
                  </a:lnTo>
                  <a:lnTo>
                    <a:pt x="9361" y="39875"/>
                  </a:lnTo>
                  <a:lnTo>
                    <a:pt x="10328" y="39938"/>
                  </a:lnTo>
                  <a:lnTo>
                    <a:pt x="10232" y="40295"/>
                  </a:lnTo>
                  <a:lnTo>
                    <a:pt x="11325" y="40615"/>
                  </a:lnTo>
                  <a:lnTo>
                    <a:pt x="12047" y="40146"/>
                  </a:lnTo>
                  <a:lnTo>
                    <a:pt x="12528" y="39494"/>
                  </a:lnTo>
                  <a:lnTo>
                    <a:pt x="13147" y="38050"/>
                  </a:lnTo>
                  <a:lnTo>
                    <a:pt x="13292" y="37864"/>
                  </a:lnTo>
                  <a:lnTo>
                    <a:pt x="13926" y="37187"/>
                  </a:lnTo>
                  <a:lnTo>
                    <a:pt x="14186" y="37161"/>
                  </a:lnTo>
                  <a:lnTo>
                    <a:pt x="14522" y="37261"/>
                  </a:lnTo>
                  <a:lnTo>
                    <a:pt x="14503" y="36707"/>
                  </a:lnTo>
                  <a:lnTo>
                    <a:pt x="14530" y="36037"/>
                  </a:lnTo>
                  <a:lnTo>
                    <a:pt x="14732" y="35025"/>
                  </a:lnTo>
                  <a:lnTo>
                    <a:pt x="14919" y="34661"/>
                  </a:lnTo>
                  <a:lnTo>
                    <a:pt x="15083" y="33957"/>
                  </a:lnTo>
                  <a:lnTo>
                    <a:pt x="14961" y="33753"/>
                  </a:lnTo>
                  <a:lnTo>
                    <a:pt x="14686" y="33526"/>
                  </a:lnTo>
                  <a:lnTo>
                    <a:pt x="14292" y="33541"/>
                  </a:lnTo>
                  <a:lnTo>
                    <a:pt x="14166" y="33232"/>
                  </a:lnTo>
                  <a:lnTo>
                    <a:pt x="14139" y="32934"/>
                  </a:lnTo>
                  <a:lnTo>
                    <a:pt x="13845" y="32592"/>
                  </a:lnTo>
                  <a:lnTo>
                    <a:pt x="12656" y="31857"/>
                  </a:lnTo>
                  <a:lnTo>
                    <a:pt x="12292" y="31804"/>
                  </a:lnTo>
                  <a:lnTo>
                    <a:pt x="11504" y="31348"/>
                  </a:lnTo>
                  <a:lnTo>
                    <a:pt x="11339" y="30950"/>
                  </a:lnTo>
                  <a:lnTo>
                    <a:pt x="11473" y="30582"/>
                  </a:lnTo>
                  <a:lnTo>
                    <a:pt x="11760" y="30385"/>
                  </a:lnTo>
                  <a:lnTo>
                    <a:pt x="12406" y="29704"/>
                  </a:lnTo>
                  <a:lnTo>
                    <a:pt x="12799" y="29517"/>
                  </a:lnTo>
                  <a:lnTo>
                    <a:pt x="13220" y="29618"/>
                  </a:lnTo>
                  <a:lnTo>
                    <a:pt x="13951" y="30258"/>
                  </a:lnTo>
                  <a:lnTo>
                    <a:pt x="14555" y="31076"/>
                  </a:lnTo>
                  <a:lnTo>
                    <a:pt x="14819" y="31262"/>
                  </a:lnTo>
                  <a:lnTo>
                    <a:pt x="15155" y="31333"/>
                  </a:lnTo>
                  <a:lnTo>
                    <a:pt x="15633" y="31191"/>
                  </a:lnTo>
                  <a:lnTo>
                    <a:pt x="15881" y="31035"/>
                  </a:lnTo>
                  <a:lnTo>
                    <a:pt x="16099" y="30733"/>
                  </a:lnTo>
                  <a:lnTo>
                    <a:pt x="16218" y="30402"/>
                  </a:lnTo>
                  <a:lnTo>
                    <a:pt x="16214" y="30183"/>
                  </a:lnTo>
                  <a:lnTo>
                    <a:pt x="15820" y="29539"/>
                  </a:lnTo>
                  <a:lnTo>
                    <a:pt x="15277" y="29346"/>
                  </a:lnTo>
                  <a:lnTo>
                    <a:pt x="14295" y="29327"/>
                  </a:lnTo>
                  <a:lnTo>
                    <a:pt x="13442" y="28996"/>
                  </a:lnTo>
                  <a:lnTo>
                    <a:pt x="13243" y="28825"/>
                  </a:lnTo>
                  <a:lnTo>
                    <a:pt x="13032" y="28297"/>
                  </a:lnTo>
                  <a:lnTo>
                    <a:pt x="12994" y="28014"/>
                  </a:lnTo>
                  <a:lnTo>
                    <a:pt x="13059" y="27757"/>
                  </a:lnTo>
                  <a:lnTo>
                    <a:pt x="13399" y="27314"/>
                  </a:lnTo>
                  <a:lnTo>
                    <a:pt x="14451" y="27530"/>
                  </a:lnTo>
                  <a:lnTo>
                    <a:pt x="15262" y="28233"/>
                  </a:lnTo>
                  <a:lnTo>
                    <a:pt x="15877" y="28635"/>
                  </a:lnTo>
                  <a:lnTo>
                    <a:pt x="16137" y="28709"/>
                  </a:lnTo>
                  <a:lnTo>
                    <a:pt x="17277" y="28371"/>
                  </a:lnTo>
                  <a:lnTo>
                    <a:pt x="17843" y="28393"/>
                  </a:lnTo>
                  <a:lnTo>
                    <a:pt x="18183" y="28505"/>
                  </a:lnTo>
                  <a:lnTo>
                    <a:pt x="18642" y="28457"/>
                  </a:lnTo>
                  <a:lnTo>
                    <a:pt x="20076" y="28104"/>
                  </a:lnTo>
                  <a:lnTo>
                    <a:pt x="21063" y="27862"/>
                  </a:lnTo>
                  <a:lnTo>
                    <a:pt x="21712" y="27845"/>
                  </a:lnTo>
                  <a:lnTo>
                    <a:pt x="21983" y="27868"/>
                  </a:lnTo>
                  <a:lnTo>
                    <a:pt x="22910" y="28205"/>
                  </a:lnTo>
                  <a:lnTo>
                    <a:pt x="24259" y="28838"/>
                  </a:lnTo>
                  <a:lnTo>
                    <a:pt x="24801" y="28797"/>
                  </a:lnTo>
                  <a:lnTo>
                    <a:pt x="26002" y="28979"/>
                  </a:lnTo>
                  <a:lnTo>
                    <a:pt x="26525" y="28718"/>
                  </a:lnTo>
                  <a:lnTo>
                    <a:pt x="26830" y="28718"/>
                  </a:lnTo>
                  <a:lnTo>
                    <a:pt x="27175" y="28788"/>
                  </a:lnTo>
                  <a:lnTo>
                    <a:pt x="28017" y="29230"/>
                  </a:lnTo>
                  <a:lnTo>
                    <a:pt x="28602" y="29186"/>
                  </a:lnTo>
                  <a:lnTo>
                    <a:pt x="28734" y="29141"/>
                  </a:lnTo>
                  <a:lnTo>
                    <a:pt x="28890" y="29003"/>
                  </a:lnTo>
                  <a:lnTo>
                    <a:pt x="29506" y="28388"/>
                  </a:lnTo>
                  <a:lnTo>
                    <a:pt x="29729" y="27645"/>
                  </a:lnTo>
                  <a:lnTo>
                    <a:pt x="29714" y="27106"/>
                  </a:lnTo>
                  <a:lnTo>
                    <a:pt x="29605" y="26509"/>
                  </a:lnTo>
                  <a:lnTo>
                    <a:pt x="29685" y="26231"/>
                  </a:lnTo>
                  <a:lnTo>
                    <a:pt x="29947" y="26029"/>
                  </a:lnTo>
                  <a:lnTo>
                    <a:pt x="30260" y="25992"/>
                  </a:lnTo>
                  <a:lnTo>
                    <a:pt x="31011" y="25903"/>
                  </a:lnTo>
                  <a:lnTo>
                    <a:pt x="31204" y="25571"/>
                  </a:lnTo>
                  <a:lnTo>
                    <a:pt x="31192" y="25424"/>
                  </a:lnTo>
                  <a:lnTo>
                    <a:pt x="31152" y="25197"/>
                  </a:lnTo>
                  <a:lnTo>
                    <a:pt x="31265" y="24963"/>
                  </a:lnTo>
                  <a:lnTo>
                    <a:pt x="31514" y="24818"/>
                  </a:lnTo>
                  <a:lnTo>
                    <a:pt x="31755" y="24818"/>
                  </a:lnTo>
                  <a:lnTo>
                    <a:pt x="32188" y="25167"/>
                  </a:lnTo>
                  <a:lnTo>
                    <a:pt x="32655" y="25569"/>
                  </a:lnTo>
                  <a:lnTo>
                    <a:pt x="32932" y="25430"/>
                  </a:lnTo>
                  <a:lnTo>
                    <a:pt x="33076" y="25096"/>
                  </a:lnTo>
                  <a:lnTo>
                    <a:pt x="33121" y="24717"/>
                  </a:lnTo>
                  <a:lnTo>
                    <a:pt x="33121" y="24263"/>
                  </a:lnTo>
                  <a:lnTo>
                    <a:pt x="33241" y="23909"/>
                  </a:lnTo>
                  <a:lnTo>
                    <a:pt x="33683" y="23834"/>
                  </a:lnTo>
                  <a:lnTo>
                    <a:pt x="34131" y="24292"/>
                  </a:lnTo>
                  <a:lnTo>
                    <a:pt x="34507" y="24339"/>
                  </a:lnTo>
                  <a:lnTo>
                    <a:pt x="34888" y="24263"/>
                  </a:lnTo>
                  <a:lnTo>
                    <a:pt x="35109" y="24162"/>
                  </a:lnTo>
                  <a:lnTo>
                    <a:pt x="35190" y="23909"/>
                  </a:lnTo>
                  <a:lnTo>
                    <a:pt x="35029" y="23455"/>
                  </a:lnTo>
                  <a:lnTo>
                    <a:pt x="34606" y="22711"/>
                  </a:lnTo>
                  <a:lnTo>
                    <a:pt x="34185" y="22250"/>
                  </a:lnTo>
                  <a:lnTo>
                    <a:pt x="32678" y="21539"/>
                  </a:lnTo>
                  <a:lnTo>
                    <a:pt x="31120" y="20341"/>
                  </a:lnTo>
                  <a:lnTo>
                    <a:pt x="30581" y="19783"/>
                  </a:lnTo>
                  <a:lnTo>
                    <a:pt x="30071" y="18725"/>
                  </a:lnTo>
                  <a:lnTo>
                    <a:pt x="30105" y="18007"/>
                  </a:lnTo>
                  <a:lnTo>
                    <a:pt x="30217" y="17659"/>
                  </a:lnTo>
                  <a:lnTo>
                    <a:pt x="30561" y="17402"/>
                  </a:lnTo>
                  <a:lnTo>
                    <a:pt x="30994" y="17201"/>
                  </a:lnTo>
                  <a:lnTo>
                    <a:pt x="31667" y="17034"/>
                  </a:lnTo>
                  <a:lnTo>
                    <a:pt x="32031" y="17045"/>
                  </a:lnTo>
                  <a:lnTo>
                    <a:pt x="33964" y="17767"/>
                  </a:lnTo>
                  <a:lnTo>
                    <a:pt x="34645" y="18191"/>
                  </a:lnTo>
                  <a:lnTo>
                    <a:pt x="35024" y="18582"/>
                  </a:lnTo>
                  <a:lnTo>
                    <a:pt x="35204" y="18679"/>
                  </a:lnTo>
                  <a:lnTo>
                    <a:pt x="36581" y="19088"/>
                  </a:lnTo>
                  <a:lnTo>
                    <a:pt x="37500" y="18824"/>
                  </a:lnTo>
                  <a:lnTo>
                    <a:pt x="37642" y="18735"/>
                  </a:lnTo>
                  <a:lnTo>
                    <a:pt x="37952" y="18542"/>
                  </a:lnTo>
                  <a:lnTo>
                    <a:pt x="38225" y="18114"/>
                  </a:lnTo>
                  <a:lnTo>
                    <a:pt x="38208" y="17660"/>
                  </a:lnTo>
                  <a:lnTo>
                    <a:pt x="37948" y="17195"/>
                  </a:lnTo>
                  <a:lnTo>
                    <a:pt x="37271" y="16648"/>
                  </a:lnTo>
                  <a:lnTo>
                    <a:pt x="35955" y="15881"/>
                  </a:lnTo>
                  <a:lnTo>
                    <a:pt x="34948" y="15088"/>
                  </a:lnTo>
                  <a:lnTo>
                    <a:pt x="34309" y="14370"/>
                  </a:lnTo>
                  <a:lnTo>
                    <a:pt x="33539" y="13250"/>
                  </a:lnTo>
                  <a:lnTo>
                    <a:pt x="33348" y="12919"/>
                  </a:lnTo>
                  <a:lnTo>
                    <a:pt x="33276" y="12562"/>
                  </a:lnTo>
                  <a:lnTo>
                    <a:pt x="33356" y="12209"/>
                  </a:lnTo>
                  <a:lnTo>
                    <a:pt x="33742" y="11804"/>
                  </a:lnTo>
                  <a:lnTo>
                    <a:pt x="34267" y="11613"/>
                  </a:lnTo>
                  <a:lnTo>
                    <a:pt x="34960" y="11699"/>
                  </a:lnTo>
                  <a:lnTo>
                    <a:pt x="35956" y="12175"/>
                  </a:lnTo>
                  <a:lnTo>
                    <a:pt x="38161" y="12991"/>
                  </a:lnTo>
                  <a:lnTo>
                    <a:pt x="38816" y="13635"/>
                  </a:lnTo>
                  <a:lnTo>
                    <a:pt x="39746" y="14156"/>
                  </a:lnTo>
                  <a:lnTo>
                    <a:pt x="40446" y="14276"/>
                  </a:lnTo>
                  <a:lnTo>
                    <a:pt x="40903" y="14194"/>
                  </a:lnTo>
                  <a:lnTo>
                    <a:pt x="41091" y="14056"/>
                  </a:lnTo>
                  <a:lnTo>
                    <a:pt x="41213" y="13784"/>
                  </a:lnTo>
                  <a:lnTo>
                    <a:pt x="41194" y="13606"/>
                  </a:lnTo>
                  <a:lnTo>
                    <a:pt x="40325" y="12658"/>
                  </a:lnTo>
                  <a:lnTo>
                    <a:pt x="39827" y="11988"/>
                  </a:lnTo>
                  <a:lnTo>
                    <a:pt x="39762" y="11813"/>
                  </a:lnTo>
                  <a:lnTo>
                    <a:pt x="39764" y="11525"/>
                  </a:lnTo>
                  <a:lnTo>
                    <a:pt x="40254" y="10810"/>
                  </a:lnTo>
                  <a:lnTo>
                    <a:pt x="41095" y="10652"/>
                  </a:lnTo>
                  <a:lnTo>
                    <a:pt x="41769" y="10901"/>
                  </a:lnTo>
                  <a:lnTo>
                    <a:pt x="41996" y="11127"/>
                  </a:lnTo>
                  <a:lnTo>
                    <a:pt x="42478" y="11369"/>
                  </a:lnTo>
                  <a:lnTo>
                    <a:pt x="43015" y="11445"/>
                  </a:lnTo>
                  <a:lnTo>
                    <a:pt x="43348" y="11335"/>
                  </a:lnTo>
                  <a:lnTo>
                    <a:pt x="43593" y="11097"/>
                  </a:lnTo>
                  <a:lnTo>
                    <a:pt x="43646" y="10903"/>
                  </a:lnTo>
                  <a:lnTo>
                    <a:pt x="43619" y="10598"/>
                  </a:lnTo>
                  <a:lnTo>
                    <a:pt x="43374" y="10163"/>
                  </a:lnTo>
                  <a:lnTo>
                    <a:pt x="42964" y="9817"/>
                  </a:lnTo>
                  <a:lnTo>
                    <a:pt x="42864" y="9412"/>
                  </a:lnTo>
                  <a:lnTo>
                    <a:pt x="43025" y="9155"/>
                  </a:lnTo>
                  <a:lnTo>
                    <a:pt x="43419" y="9006"/>
                  </a:lnTo>
                  <a:lnTo>
                    <a:pt x="43848" y="9021"/>
                  </a:lnTo>
                  <a:lnTo>
                    <a:pt x="45541" y="9493"/>
                  </a:lnTo>
                  <a:lnTo>
                    <a:pt x="46434" y="9742"/>
                  </a:lnTo>
                  <a:lnTo>
                    <a:pt x="47613" y="10138"/>
                  </a:lnTo>
                  <a:lnTo>
                    <a:pt x="48881" y="10563"/>
                  </a:lnTo>
                  <a:lnTo>
                    <a:pt x="49513" y="10790"/>
                  </a:lnTo>
                  <a:lnTo>
                    <a:pt x="50672" y="11320"/>
                  </a:lnTo>
                  <a:lnTo>
                    <a:pt x="50971" y="1145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5" name="pg276">
              <a:extLst>
                <a:ext uri="{FF2B5EF4-FFF2-40B4-BE49-F238E27FC236}">
                  <a16:creationId xmlns:a16="http://schemas.microsoft.com/office/drawing/2014/main" id="{8D9239B0-E7D5-A948-83F3-070F9AE04551}"/>
                </a:ext>
              </a:extLst>
            </p:cNvPr>
            <p:cNvSpPr/>
            <p:nvPr/>
          </p:nvSpPr>
          <p:spPr>
            <a:xfrm>
              <a:off x="6345058" y="3154909"/>
              <a:ext cx="18466" cy="24315"/>
            </a:xfrm>
            <a:custGeom>
              <a:avLst/>
              <a:gdLst/>
              <a:ahLst/>
              <a:cxnLst/>
              <a:rect l="0" t="0" r="0" b="0"/>
              <a:pathLst>
                <a:path w="18466" h="24315">
                  <a:moveTo>
                    <a:pt x="4364" y="1036"/>
                  </a:moveTo>
                  <a:lnTo>
                    <a:pt x="4769" y="1165"/>
                  </a:lnTo>
                  <a:lnTo>
                    <a:pt x="6680" y="0"/>
                  </a:lnTo>
                  <a:lnTo>
                    <a:pt x="9962" y="773"/>
                  </a:lnTo>
                  <a:lnTo>
                    <a:pt x="11753" y="1599"/>
                  </a:lnTo>
                  <a:lnTo>
                    <a:pt x="12280" y="2028"/>
                  </a:lnTo>
                  <a:lnTo>
                    <a:pt x="12470" y="2381"/>
                  </a:lnTo>
                  <a:lnTo>
                    <a:pt x="12462" y="3342"/>
                  </a:lnTo>
                  <a:lnTo>
                    <a:pt x="12990" y="3427"/>
                  </a:lnTo>
                  <a:lnTo>
                    <a:pt x="13207" y="3630"/>
                  </a:lnTo>
                  <a:lnTo>
                    <a:pt x="12452" y="4089"/>
                  </a:lnTo>
                  <a:lnTo>
                    <a:pt x="12443" y="4805"/>
                  </a:lnTo>
                  <a:lnTo>
                    <a:pt x="12864" y="4391"/>
                  </a:lnTo>
                  <a:lnTo>
                    <a:pt x="13501" y="4146"/>
                  </a:lnTo>
                  <a:lnTo>
                    <a:pt x="13699" y="4325"/>
                  </a:lnTo>
                  <a:lnTo>
                    <a:pt x="13668" y="4626"/>
                  </a:lnTo>
                  <a:lnTo>
                    <a:pt x="14241" y="5538"/>
                  </a:lnTo>
                  <a:lnTo>
                    <a:pt x="15200" y="5245"/>
                  </a:lnTo>
                  <a:lnTo>
                    <a:pt x="15534" y="5848"/>
                  </a:lnTo>
                  <a:lnTo>
                    <a:pt x="15936" y="6053"/>
                  </a:lnTo>
                  <a:lnTo>
                    <a:pt x="16375" y="6109"/>
                  </a:lnTo>
                  <a:lnTo>
                    <a:pt x="16811" y="6295"/>
                  </a:lnTo>
                  <a:lnTo>
                    <a:pt x="17005" y="6489"/>
                  </a:lnTo>
                  <a:lnTo>
                    <a:pt x="16883" y="7192"/>
                  </a:lnTo>
                  <a:lnTo>
                    <a:pt x="16955" y="7416"/>
                  </a:lnTo>
                  <a:lnTo>
                    <a:pt x="17838" y="8563"/>
                  </a:lnTo>
                  <a:lnTo>
                    <a:pt x="18005" y="8574"/>
                  </a:lnTo>
                  <a:lnTo>
                    <a:pt x="18270" y="8731"/>
                  </a:lnTo>
                  <a:lnTo>
                    <a:pt x="18466" y="10011"/>
                  </a:lnTo>
                  <a:lnTo>
                    <a:pt x="17795" y="10255"/>
                  </a:lnTo>
                  <a:lnTo>
                    <a:pt x="17089" y="10865"/>
                  </a:lnTo>
                  <a:lnTo>
                    <a:pt x="17096" y="13661"/>
                  </a:lnTo>
                  <a:lnTo>
                    <a:pt x="16989" y="14312"/>
                  </a:lnTo>
                  <a:lnTo>
                    <a:pt x="16368" y="14841"/>
                  </a:lnTo>
                  <a:lnTo>
                    <a:pt x="16292" y="15198"/>
                  </a:lnTo>
                  <a:lnTo>
                    <a:pt x="16655" y="15868"/>
                  </a:lnTo>
                  <a:lnTo>
                    <a:pt x="16958" y="16602"/>
                  </a:lnTo>
                  <a:lnTo>
                    <a:pt x="16469" y="17287"/>
                  </a:lnTo>
                  <a:lnTo>
                    <a:pt x="16151" y="17119"/>
                  </a:lnTo>
                  <a:lnTo>
                    <a:pt x="15640" y="17435"/>
                  </a:lnTo>
                  <a:lnTo>
                    <a:pt x="16529" y="18282"/>
                  </a:lnTo>
                  <a:lnTo>
                    <a:pt x="16536" y="18787"/>
                  </a:lnTo>
                  <a:lnTo>
                    <a:pt x="16275" y="19021"/>
                  </a:lnTo>
                  <a:lnTo>
                    <a:pt x="16015" y="19592"/>
                  </a:lnTo>
                  <a:lnTo>
                    <a:pt x="15151" y="22516"/>
                  </a:lnTo>
                  <a:lnTo>
                    <a:pt x="14856" y="22939"/>
                  </a:lnTo>
                  <a:lnTo>
                    <a:pt x="16170" y="23703"/>
                  </a:lnTo>
                  <a:lnTo>
                    <a:pt x="15970" y="24315"/>
                  </a:lnTo>
                  <a:lnTo>
                    <a:pt x="15163" y="23578"/>
                  </a:lnTo>
                  <a:lnTo>
                    <a:pt x="14577" y="22933"/>
                  </a:lnTo>
                  <a:lnTo>
                    <a:pt x="14028" y="22487"/>
                  </a:lnTo>
                  <a:lnTo>
                    <a:pt x="10892" y="20923"/>
                  </a:lnTo>
                  <a:lnTo>
                    <a:pt x="9874" y="20300"/>
                  </a:lnTo>
                  <a:lnTo>
                    <a:pt x="9738" y="20437"/>
                  </a:lnTo>
                  <a:lnTo>
                    <a:pt x="8960" y="20131"/>
                  </a:lnTo>
                  <a:lnTo>
                    <a:pt x="3955" y="18868"/>
                  </a:lnTo>
                  <a:lnTo>
                    <a:pt x="3294" y="18375"/>
                  </a:lnTo>
                  <a:lnTo>
                    <a:pt x="2327" y="17170"/>
                  </a:lnTo>
                  <a:lnTo>
                    <a:pt x="1410" y="16334"/>
                  </a:lnTo>
                  <a:lnTo>
                    <a:pt x="746" y="16114"/>
                  </a:lnTo>
                  <a:lnTo>
                    <a:pt x="0" y="16124"/>
                  </a:lnTo>
                  <a:lnTo>
                    <a:pt x="308" y="15639"/>
                  </a:lnTo>
                  <a:lnTo>
                    <a:pt x="339" y="15511"/>
                  </a:lnTo>
                  <a:lnTo>
                    <a:pt x="729" y="13864"/>
                  </a:lnTo>
                  <a:lnTo>
                    <a:pt x="1039" y="11647"/>
                  </a:lnTo>
                  <a:lnTo>
                    <a:pt x="940" y="10781"/>
                  </a:lnTo>
                  <a:lnTo>
                    <a:pt x="658" y="9686"/>
                  </a:lnTo>
                  <a:lnTo>
                    <a:pt x="257" y="8645"/>
                  </a:lnTo>
                  <a:lnTo>
                    <a:pt x="347" y="7311"/>
                  </a:lnTo>
                  <a:lnTo>
                    <a:pt x="611" y="6178"/>
                  </a:lnTo>
                  <a:lnTo>
                    <a:pt x="877" y="5879"/>
                  </a:lnTo>
                  <a:lnTo>
                    <a:pt x="1316" y="5387"/>
                  </a:lnTo>
                  <a:lnTo>
                    <a:pt x="1616" y="5050"/>
                  </a:lnTo>
                  <a:lnTo>
                    <a:pt x="2385" y="4326"/>
                  </a:lnTo>
                  <a:lnTo>
                    <a:pt x="2898" y="3420"/>
                  </a:lnTo>
                  <a:lnTo>
                    <a:pt x="3403" y="25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6" name="pg277">
              <a:extLst>
                <a:ext uri="{FF2B5EF4-FFF2-40B4-BE49-F238E27FC236}">
                  <a16:creationId xmlns:a16="http://schemas.microsoft.com/office/drawing/2014/main" id="{AED0CAEF-9A6A-7A4B-9F08-51E07F4FE22C}"/>
                </a:ext>
              </a:extLst>
            </p:cNvPr>
            <p:cNvSpPr/>
            <p:nvPr/>
          </p:nvSpPr>
          <p:spPr>
            <a:xfrm>
              <a:off x="6299134" y="3307192"/>
              <a:ext cx="115803" cy="79508"/>
            </a:xfrm>
            <a:custGeom>
              <a:avLst/>
              <a:gdLst/>
              <a:ahLst/>
              <a:cxnLst/>
              <a:rect l="0" t="0" r="0" b="0"/>
              <a:pathLst>
                <a:path w="115803" h="79508">
                  <a:moveTo>
                    <a:pt x="4028" y="2165"/>
                  </a:moveTo>
                  <a:lnTo>
                    <a:pt x="4784" y="2479"/>
                  </a:lnTo>
                  <a:lnTo>
                    <a:pt x="5017" y="2773"/>
                  </a:lnTo>
                  <a:lnTo>
                    <a:pt x="4966" y="3689"/>
                  </a:lnTo>
                  <a:lnTo>
                    <a:pt x="4852" y="4030"/>
                  </a:lnTo>
                  <a:lnTo>
                    <a:pt x="4999" y="4324"/>
                  </a:lnTo>
                  <a:lnTo>
                    <a:pt x="6096" y="5280"/>
                  </a:lnTo>
                  <a:lnTo>
                    <a:pt x="6530" y="5563"/>
                  </a:lnTo>
                  <a:lnTo>
                    <a:pt x="6893" y="5634"/>
                  </a:lnTo>
                  <a:lnTo>
                    <a:pt x="7486" y="5509"/>
                  </a:lnTo>
                  <a:lnTo>
                    <a:pt x="7702" y="5496"/>
                  </a:lnTo>
                  <a:lnTo>
                    <a:pt x="8046" y="5641"/>
                  </a:lnTo>
                  <a:lnTo>
                    <a:pt x="9409" y="6430"/>
                  </a:lnTo>
                  <a:lnTo>
                    <a:pt x="9746" y="6765"/>
                  </a:lnTo>
                  <a:lnTo>
                    <a:pt x="10569" y="8184"/>
                  </a:lnTo>
                  <a:lnTo>
                    <a:pt x="10613" y="9007"/>
                  </a:lnTo>
                  <a:lnTo>
                    <a:pt x="10497" y="9509"/>
                  </a:lnTo>
                  <a:lnTo>
                    <a:pt x="11081" y="9495"/>
                  </a:lnTo>
                  <a:lnTo>
                    <a:pt x="12275" y="9253"/>
                  </a:lnTo>
                  <a:lnTo>
                    <a:pt x="12623" y="9037"/>
                  </a:lnTo>
                  <a:lnTo>
                    <a:pt x="13061" y="7853"/>
                  </a:lnTo>
                  <a:lnTo>
                    <a:pt x="13586" y="5795"/>
                  </a:lnTo>
                  <a:lnTo>
                    <a:pt x="13351" y="3951"/>
                  </a:lnTo>
                  <a:lnTo>
                    <a:pt x="12827" y="3214"/>
                  </a:lnTo>
                  <a:lnTo>
                    <a:pt x="12621" y="2693"/>
                  </a:lnTo>
                  <a:lnTo>
                    <a:pt x="12666" y="2246"/>
                  </a:lnTo>
                  <a:lnTo>
                    <a:pt x="12932" y="1598"/>
                  </a:lnTo>
                  <a:lnTo>
                    <a:pt x="12877" y="500"/>
                  </a:lnTo>
                  <a:lnTo>
                    <a:pt x="12626" y="53"/>
                  </a:lnTo>
                  <a:lnTo>
                    <a:pt x="12363" y="324"/>
                  </a:lnTo>
                  <a:lnTo>
                    <a:pt x="12593" y="0"/>
                  </a:lnTo>
                  <a:lnTo>
                    <a:pt x="12963" y="16"/>
                  </a:lnTo>
                  <a:lnTo>
                    <a:pt x="13049" y="586"/>
                  </a:lnTo>
                  <a:lnTo>
                    <a:pt x="13689" y="701"/>
                  </a:lnTo>
                  <a:lnTo>
                    <a:pt x="14045" y="1252"/>
                  </a:lnTo>
                  <a:lnTo>
                    <a:pt x="14921" y="2020"/>
                  </a:lnTo>
                  <a:lnTo>
                    <a:pt x="15082" y="2005"/>
                  </a:lnTo>
                  <a:lnTo>
                    <a:pt x="15468" y="1465"/>
                  </a:lnTo>
                  <a:lnTo>
                    <a:pt x="15790" y="1212"/>
                  </a:lnTo>
                  <a:lnTo>
                    <a:pt x="16007" y="1262"/>
                  </a:lnTo>
                  <a:lnTo>
                    <a:pt x="16377" y="2039"/>
                  </a:lnTo>
                  <a:lnTo>
                    <a:pt x="17064" y="2229"/>
                  </a:lnTo>
                  <a:lnTo>
                    <a:pt x="18580" y="2139"/>
                  </a:lnTo>
                  <a:lnTo>
                    <a:pt x="18689" y="1834"/>
                  </a:lnTo>
                  <a:lnTo>
                    <a:pt x="19558" y="1599"/>
                  </a:lnTo>
                  <a:lnTo>
                    <a:pt x="20202" y="2019"/>
                  </a:lnTo>
                  <a:lnTo>
                    <a:pt x="20378" y="2216"/>
                  </a:lnTo>
                  <a:lnTo>
                    <a:pt x="20322" y="2402"/>
                  </a:lnTo>
                  <a:lnTo>
                    <a:pt x="20490" y="2856"/>
                  </a:lnTo>
                  <a:lnTo>
                    <a:pt x="20974" y="3538"/>
                  </a:lnTo>
                  <a:lnTo>
                    <a:pt x="21752" y="4114"/>
                  </a:lnTo>
                  <a:lnTo>
                    <a:pt x="23317" y="4565"/>
                  </a:lnTo>
                  <a:lnTo>
                    <a:pt x="23617" y="4423"/>
                  </a:lnTo>
                  <a:lnTo>
                    <a:pt x="23950" y="5291"/>
                  </a:lnTo>
                  <a:lnTo>
                    <a:pt x="23853" y="5816"/>
                  </a:lnTo>
                  <a:lnTo>
                    <a:pt x="23969" y="6024"/>
                  </a:lnTo>
                  <a:lnTo>
                    <a:pt x="24231" y="6240"/>
                  </a:lnTo>
                  <a:lnTo>
                    <a:pt x="24474" y="6218"/>
                  </a:lnTo>
                  <a:lnTo>
                    <a:pt x="24890" y="5845"/>
                  </a:lnTo>
                  <a:lnTo>
                    <a:pt x="25343" y="5179"/>
                  </a:lnTo>
                  <a:lnTo>
                    <a:pt x="25448" y="4948"/>
                  </a:lnTo>
                  <a:lnTo>
                    <a:pt x="25459" y="4643"/>
                  </a:lnTo>
                  <a:lnTo>
                    <a:pt x="25339" y="4431"/>
                  </a:lnTo>
                  <a:lnTo>
                    <a:pt x="25122" y="2539"/>
                  </a:lnTo>
                  <a:lnTo>
                    <a:pt x="25646" y="1675"/>
                  </a:lnTo>
                  <a:lnTo>
                    <a:pt x="26292" y="1186"/>
                  </a:lnTo>
                  <a:lnTo>
                    <a:pt x="26575" y="1266"/>
                  </a:lnTo>
                  <a:lnTo>
                    <a:pt x="27327" y="2681"/>
                  </a:lnTo>
                  <a:lnTo>
                    <a:pt x="27541" y="2562"/>
                  </a:lnTo>
                  <a:lnTo>
                    <a:pt x="27957" y="2655"/>
                  </a:lnTo>
                  <a:lnTo>
                    <a:pt x="28526" y="2983"/>
                  </a:lnTo>
                  <a:lnTo>
                    <a:pt x="28881" y="3456"/>
                  </a:lnTo>
                  <a:lnTo>
                    <a:pt x="29312" y="3415"/>
                  </a:lnTo>
                  <a:lnTo>
                    <a:pt x="29757" y="3203"/>
                  </a:lnTo>
                  <a:lnTo>
                    <a:pt x="30128" y="2752"/>
                  </a:lnTo>
                  <a:lnTo>
                    <a:pt x="30503" y="2637"/>
                  </a:lnTo>
                  <a:lnTo>
                    <a:pt x="31141" y="2664"/>
                  </a:lnTo>
                  <a:lnTo>
                    <a:pt x="32460" y="1446"/>
                  </a:lnTo>
                  <a:lnTo>
                    <a:pt x="32168" y="2082"/>
                  </a:lnTo>
                  <a:lnTo>
                    <a:pt x="31899" y="2442"/>
                  </a:lnTo>
                  <a:lnTo>
                    <a:pt x="31444" y="3323"/>
                  </a:lnTo>
                  <a:lnTo>
                    <a:pt x="31648" y="3534"/>
                  </a:lnTo>
                  <a:lnTo>
                    <a:pt x="31955" y="4269"/>
                  </a:lnTo>
                  <a:lnTo>
                    <a:pt x="31374" y="5531"/>
                  </a:lnTo>
                  <a:lnTo>
                    <a:pt x="31890" y="6845"/>
                  </a:lnTo>
                  <a:lnTo>
                    <a:pt x="32001" y="6986"/>
                  </a:lnTo>
                  <a:lnTo>
                    <a:pt x="40304" y="4171"/>
                  </a:lnTo>
                  <a:lnTo>
                    <a:pt x="40354" y="4766"/>
                  </a:lnTo>
                  <a:lnTo>
                    <a:pt x="39496" y="5852"/>
                  </a:lnTo>
                  <a:lnTo>
                    <a:pt x="39447" y="6093"/>
                  </a:lnTo>
                  <a:lnTo>
                    <a:pt x="40311" y="7272"/>
                  </a:lnTo>
                  <a:lnTo>
                    <a:pt x="40570" y="7425"/>
                  </a:lnTo>
                  <a:lnTo>
                    <a:pt x="40926" y="7274"/>
                  </a:lnTo>
                  <a:lnTo>
                    <a:pt x="41103" y="7370"/>
                  </a:lnTo>
                  <a:lnTo>
                    <a:pt x="41520" y="8157"/>
                  </a:lnTo>
                  <a:lnTo>
                    <a:pt x="40997" y="8422"/>
                  </a:lnTo>
                  <a:lnTo>
                    <a:pt x="40815" y="8987"/>
                  </a:lnTo>
                  <a:lnTo>
                    <a:pt x="40926" y="9425"/>
                  </a:lnTo>
                  <a:lnTo>
                    <a:pt x="42176" y="10284"/>
                  </a:lnTo>
                  <a:lnTo>
                    <a:pt x="42266" y="10152"/>
                  </a:lnTo>
                  <a:lnTo>
                    <a:pt x="42671" y="10397"/>
                  </a:lnTo>
                  <a:lnTo>
                    <a:pt x="42744" y="11084"/>
                  </a:lnTo>
                  <a:lnTo>
                    <a:pt x="42554" y="11442"/>
                  </a:lnTo>
                  <a:lnTo>
                    <a:pt x="42574" y="11618"/>
                  </a:lnTo>
                  <a:lnTo>
                    <a:pt x="42829" y="12042"/>
                  </a:lnTo>
                  <a:lnTo>
                    <a:pt x="43012" y="12195"/>
                  </a:lnTo>
                  <a:lnTo>
                    <a:pt x="43406" y="12127"/>
                  </a:lnTo>
                  <a:lnTo>
                    <a:pt x="43823" y="12517"/>
                  </a:lnTo>
                  <a:lnTo>
                    <a:pt x="43725" y="13518"/>
                  </a:lnTo>
                  <a:lnTo>
                    <a:pt x="43768" y="14293"/>
                  </a:lnTo>
                  <a:lnTo>
                    <a:pt x="44294" y="15108"/>
                  </a:lnTo>
                  <a:lnTo>
                    <a:pt x="44626" y="15310"/>
                  </a:lnTo>
                  <a:lnTo>
                    <a:pt x="44924" y="15331"/>
                  </a:lnTo>
                  <a:lnTo>
                    <a:pt x="45204" y="15217"/>
                  </a:lnTo>
                  <a:lnTo>
                    <a:pt x="45545" y="15330"/>
                  </a:lnTo>
                  <a:lnTo>
                    <a:pt x="45659" y="15712"/>
                  </a:lnTo>
                  <a:lnTo>
                    <a:pt x="46960" y="16186"/>
                  </a:lnTo>
                  <a:lnTo>
                    <a:pt x="47585" y="16090"/>
                  </a:lnTo>
                  <a:lnTo>
                    <a:pt x="48434" y="16203"/>
                  </a:lnTo>
                  <a:lnTo>
                    <a:pt x="49036" y="16703"/>
                  </a:lnTo>
                  <a:lnTo>
                    <a:pt x="49045" y="16949"/>
                  </a:lnTo>
                  <a:lnTo>
                    <a:pt x="49431" y="17572"/>
                  </a:lnTo>
                  <a:lnTo>
                    <a:pt x="49643" y="17503"/>
                  </a:lnTo>
                  <a:lnTo>
                    <a:pt x="49928" y="17578"/>
                  </a:lnTo>
                  <a:lnTo>
                    <a:pt x="50412" y="17251"/>
                  </a:lnTo>
                  <a:lnTo>
                    <a:pt x="51512" y="17731"/>
                  </a:lnTo>
                  <a:lnTo>
                    <a:pt x="51534" y="17269"/>
                  </a:lnTo>
                  <a:lnTo>
                    <a:pt x="51702" y="16912"/>
                  </a:lnTo>
                  <a:lnTo>
                    <a:pt x="52009" y="16666"/>
                  </a:lnTo>
                  <a:lnTo>
                    <a:pt x="52723" y="16379"/>
                  </a:lnTo>
                  <a:lnTo>
                    <a:pt x="53430" y="17253"/>
                  </a:lnTo>
                  <a:lnTo>
                    <a:pt x="54111" y="17815"/>
                  </a:lnTo>
                  <a:lnTo>
                    <a:pt x="54844" y="17526"/>
                  </a:lnTo>
                  <a:lnTo>
                    <a:pt x="55344" y="17023"/>
                  </a:lnTo>
                  <a:lnTo>
                    <a:pt x="55941" y="16809"/>
                  </a:lnTo>
                  <a:lnTo>
                    <a:pt x="56192" y="16748"/>
                  </a:lnTo>
                  <a:lnTo>
                    <a:pt x="56967" y="16860"/>
                  </a:lnTo>
                  <a:lnTo>
                    <a:pt x="56894" y="17376"/>
                  </a:lnTo>
                  <a:lnTo>
                    <a:pt x="56980" y="17942"/>
                  </a:lnTo>
                  <a:lnTo>
                    <a:pt x="57253" y="18486"/>
                  </a:lnTo>
                  <a:lnTo>
                    <a:pt x="58079" y="19461"/>
                  </a:lnTo>
                  <a:lnTo>
                    <a:pt x="58474" y="19550"/>
                  </a:lnTo>
                  <a:lnTo>
                    <a:pt x="59006" y="20135"/>
                  </a:lnTo>
                  <a:lnTo>
                    <a:pt x="59064" y="20570"/>
                  </a:lnTo>
                  <a:lnTo>
                    <a:pt x="58827" y="21005"/>
                  </a:lnTo>
                  <a:lnTo>
                    <a:pt x="59121" y="21051"/>
                  </a:lnTo>
                  <a:lnTo>
                    <a:pt x="59597" y="20851"/>
                  </a:lnTo>
                  <a:lnTo>
                    <a:pt x="59658" y="20361"/>
                  </a:lnTo>
                  <a:lnTo>
                    <a:pt x="59526" y="20182"/>
                  </a:lnTo>
                  <a:lnTo>
                    <a:pt x="59229" y="19399"/>
                  </a:lnTo>
                  <a:lnTo>
                    <a:pt x="59176" y="18865"/>
                  </a:lnTo>
                  <a:lnTo>
                    <a:pt x="59731" y="18087"/>
                  </a:lnTo>
                  <a:lnTo>
                    <a:pt x="59976" y="18048"/>
                  </a:lnTo>
                  <a:lnTo>
                    <a:pt x="60402" y="18202"/>
                  </a:lnTo>
                  <a:lnTo>
                    <a:pt x="61340" y="17784"/>
                  </a:lnTo>
                  <a:lnTo>
                    <a:pt x="61461" y="16129"/>
                  </a:lnTo>
                  <a:lnTo>
                    <a:pt x="61343" y="14479"/>
                  </a:lnTo>
                  <a:lnTo>
                    <a:pt x="61910" y="13942"/>
                  </a:lnTo>
                  <a:lnTo>
                    <a:pt x="62131" y="14296"/>
                  </a:lnTo>
                  <a:lnTo>
                    <a:pt x="62731" y="14332"/>
                  </a:lnTo>
                  <a:lnTo>
                    <a:pt x="62893" y="14030"/>
                  </a:lnTo>
                  <a:lnTo>
                    <a:pt x="63375" y="13556"/>
                  </a:lnTo>
                  <a:lnTo>
                    <a:pt x="65585" y="13579"/>
                  </a:lnTo>
                  <a:lnTo>
                    <a:pt x="65387" y="13006"/>
                  </a:lnTo>
                  <a:lnTo>
                    <a:pt x="64961" y="13227"/>
                  </a:lnTo>
                  <a:lnTo>
                    <a:pt x="64877" y="12973"/>
                  </a:lnTo>
                  <a:lnTo>
                    <a:pt x="66100" y="11744"/>
                  </a:lnTo>
                  <a:lnTo>
                    <a:pt x="66527" y="11621"/>
                  </a:lnTo>
                  <a:lnTo>
                    <a:pt x="67006" y="11934"/>
                  </a:lnTo>
                  <a:lnTo>
                    <a:pt x="67364" y="12068"/>
                  </a:lnTo>
                  <a:lnTo>
                    <a:pt x="67437" y="11864"/>
                  </a:lnTo>
                  <a:lnTo>
                    <a:pt x="67571" y="11427"/>
                  </a:lnTo>
                  <a:lnTo>
                    <a:pt x="67687" y="11922"/>
                  </a:lnTo>
                  <a:lnTo>
                    <a:pt x="68424" y="12537"/>
                  </a:lnTo>
                  <a:lnTo>
                    <a:pt x="68692" y="13272"/>
                  </a:lnTo>
                  <a:lnTo>
                    <a:pt x="68659" y="13742"/>
                  </a:lnTo>
                  <a:lnTo>
                    <a:pt x="67700" y="15277"/>
                  </a:lnTo>
                  <a:lnTo>
                    <a:pt x="66200" y="16223"/>
                  </a:lnTo>
                  <a:lnTo>
                    <a:pt x="66103" y="16093"/>
                  </a:lnTo>
                  <a:lnTo>
                    <a:pt x="66444" y="15807"/>
                  </a:lnTo>
                  <a:lnTo>
                    <a:pt x="66099" y="16011"/>
                  </a:lnTo>
                  <a:lnTo>
                    <a:pt x="65991" y="16279"/>
                  </a:lnTo>
                  <a:lnTo>
                    <a:pt x="66239" y="18011"/>
                  </a:lnTo>
                  <a:lnTo>
                    <a:pt x="66467" y="18465"/>
                  </a:lnTo>
                  <a:lnTo>
                    <a:pt x="66561" y="19902"/>
                  </a:lnTo>
                  <a:lnTo>
                    <a:pt x="66834" y="19459"/>
                  </a:lnTo>
                  <a:lnTo>
                    <a:pt x="67099" y="19265"/>
                  </a:lnTo>
                  <a:lnTo>
                    <a:pt x="67413" y="19276"/>
                  </a:lnTo>
                  <a:lnTo>
                    <a:pt x="68494" y="18803"/>
                  </a:lnTo>
                  <a:lnTo>
                    <a:pt x="69110" y="18120"/>
                  </a:lnTo>
                  <a:lnTo>
                    <a:pt x="68923" y="17703"/>
                  </a:lnTo>
                  <a:lnTo>
                    <a:pt x="68984" y="17546"/>
                  </a:lnTo>
                  <a:lnTo>
                    <a:pt x="69313" y="17320"/>
                  </a:lnTo>
                  <a:lnTo>
                    <a:pt x="69776" y="17369"/>
                  </a:lnTo>
                  <a:lnTo>
                    <a:pt x="70625" y="17059"/>
                  </a:lnTo>
                  <a:lnTo>
                    <a:pt x="71302" y="16947"/>
                  </a:lnTo>
                  <a:lnTo>
                    <a:pt x="71882" y="16992"/>
                  </a:lnTo>
                  <a:lnTo>
                    <a:pt x="72504" y="17482"/>
                  </a:lnTo>
                  <a:lnTo>
                    <a:pt x="74205" y="17376"/>
                  </a:lnTo>
                  <a:lnTo>
                    <a:pt x="73812" y="18489"/>
                  </a:lnTo>
                  <a:lnTo>
                    <a:pt x="72885" y="19348"/>
                  </a:lnTo>
                  <a:lnTo>
                    <a:pt x="73211" y="19629"/>
                  </a:lnTo>
                  <a:lnTo>
                    <a:pt x="73884" y="20466"/>
                  </a:lnTo>
                  <a:lnTo>
                    <a:pt x="73935" y="21029"/>
                  </a:lnTo>
                  <a:lnTo>
                    <a:pt x="74459" y="21545"/>
                  </a:lnTo>
                  <a:lnTo>
                    <a:pt x="75281" y="22181"/>
                  </a:lnTo>
                  <a:lnTo>
                    <a:pt x="75277" y="22337"/>
                  </a:lnTo>
                  <a:lnTo>
                    <a:pt x="74593" y="23041"/>
                  </a:lnTo>
                  <a:lnTo>
                    <a:pt x="73322" y="23957"/>
                  </a:lnTo>
                  <a:lnTo>
                    <a:pt x="72236" y="24377"/>
                  </a:lnTo>
                  <a:lnTo>
                    <a:pt x="72275" y="24579"/>
                  </a:lnTo>
                  <a:lnTo>
                    <a:pt x="71808" y="25889"/>
                  </a:lnTo>
                  <a:lnTo>
                    <a:pt x="71483" y="26124"/>
                  </a:lnTo>
                  <a:lnTo>
                    <a:pt x="70201" y="26672"/>
                  </a:lnTo>
                  <a:lnTo>
                    <a:pt x="69790" y="26593"/>
                  </a:lnTo>
                  <a:lnTo>
                    <a:pt x="69553" y="26629"/>
                  </a:lnTo>
                  <a:lnTo>
                    <a:pt x="69334" y="27079"/>
                  </a:lnTo>
                  <a:lnTo>
                    <a:pt x="70230" y="27630"/>
                  </a:lnTo>
                  <a:lnTo>
                    <a:pt x="72831" y="27975"/>
                  </a:lnTo>
                  <a:lnTo>
                    <a:pt x="76453" y="30418"/>
                  </a:lnTo>
                  <a:lnTo>
                    <a:pt x="81855" y="27564"/>
                  </a:lnTo>
                  <a:lnTo>
                    <a:pt x="83436" y="27879"/>
                  </a:lnTo>
                  <a:lnTo>
                    <a:pt x="83615" y="28024"/>
                  </a:lnTo>
                  <a:lnTo>
                    <a:pt x="83618" y="28434"/>
                  </a:lnTo>
                  <a:lnTo>
                    <a:pt x="83790" y="28947"/>
                  </a:lnTo>
                  <a:lnTo>
                    <a:pt x="84055" y="29204"/>
                  </a:lnTo>
                  <a:lnTo>
                    <a:pt x="84896" y="29401"/>
                  </a:lnTo>
                  <a:lnTo>
                    <a:pt x="85355" y="29330"/>
                  </a:lnTo>
                  <a:lnTo>
                    <a:pt x="85916" y="29535"/>
                  </a:lnTo>
                  <a:lnTo>
                    <a:pt x="86148" y="29903"/>
                  </a:lnTo>
                  <a:lnTo>
                    <a:pt x="86279" y="30302"/>
                  </a:lnTo>
                  <a:lnTo>
                    <a:pt x="86608" y="30767"/>
                  </a:lnTo>
                  <a:lnTo>
                    <a:pt x="87086" y="30882"/>
                  </a:lnTo>
                  <a:lnTo>
                    <a:pt x="87605" y="31251"/>
                  </a:lnTo>
                  <a:lnTo>
                    <a:pt x="88169" y="31374"/>
                  </a:lnTo>
                  <a:lnTo>
                    <a:pt x="88842" y="31284"/>
                  </a:lnTo>
                  <a:lnTo>
                    <a:pt x="89219" y="31106"/>
                  </a:lnTo>
                  <a:lnTo>
                    <a:pt x="89099" y="31381"/>
                  </a:lnTo>
                  <a:lnTo>
                    <a:pt x="89888" y="31281"/>
                  </a:lnTo>
                  <a:lnTo>
                    <a:pt x="89981" y="31448"/>
                  </a:lnTo>
                  <a:lnTo>
                    <a:pt x="90201" y="31526"/>
                  </a:lnTo>
                  <a:lnTo>
                    <a:pt x="90396" y="31508"/>
                  </a:lnTo>
                  <a:lnTo>
                    <a:pt x="90523" y="31299"/>
                  </a:lnTo>
                  <a:lnTo>
                    <a:pt x="90538" y="31121"/>
                  </a:lnTo>
                  <a:lnTo>
                    <a:pt x="90766" y="31162"/>
                  </a:lnTo>
                  <a:lnTo>
                    <a:pt x="91124" y="31299"/>
                  </a:lnTo>
                  <a:lnTo>
                    <a:pt x="90818" y="31497"/>
                  </a:lnTo>
                  <a:lnTo>
                    <a:pt x="90803" y="31865"/>
                  </a:lnTo>
                  <a:lnTo>
                    <a:pt x="90990" y="31932"/>
                  </a:lnTo>
                  <a:lnTo>
                    <a:pt x="91135" y="31702"/>
                  </a:lnTo>
                  <a:lnTo>
                    <a:pt x="91281" y="31646"/>
                  </a:lnTo>
                  <a:lnTo>
                    <a:pt x="91550" y="31787"/>
                  </a:lnTo>
                  <a:lnTo>
                    <a:pt x="91423" y="30957"/>
                  </a:lnTo>
                  <a:lnTo>
                    <a:pt x="91677" y="29516"/>
                  </a:lnTo>
                  <a:lnTo>
                    <a:pt x="91726" y="27728"/>
                  </a:lnTo>
                  <a:lnTo>
                    <a:pt x="91158" y="27200"/>
                  </a:lnTo>
                  <a:lnTo>
                    <a:pt x="91042" y="26972"/>
                  </a:lnTo>
                  <a:lnTo>
                    <a:pt x="91121" y="26775"/>
                  </a:lnTo>
                  <a:lnTo>
                    <a:pt x="91577" y="26436"/>
                  </a:lnTo>
                  <a:lnTo>
                    <a:pt x="91659" y="26235"/>
                  </a:lnTo>
                  <a:lnTo>
                    <a:pt x="91600" y="26071"/>
                  </a:lnTo>
                  <a:lnTo>
                    <a:pt x="91170" y="25576"/>
                  </a:lnTo>
                  <a:lnTo>
                    <a:pt x="91196" y="24921"/>
                  </a:lnTo>
                  <a:lnTo>
                    <a:pt x="92269" y="24723"/>
                  </a:lnTo>
                  <a:lnTo>
                    <a:pt x="93868" y="25171"/>
                  </a:lnTo>
                  <a:lnTo>
                    <a:pt x="95098" y="25354"/>
                  </a:lnTo>
                  <a:lnTo>
                    <a:pt x="95730" y="25287"/>
                  </a:lnTo>
                  <a:lnTo>
                    <a:pt x="96171" y="24885"/>
                  </a:lnTo>
                  <a:lnTo>
                    <a:pt x="96889" y="24900"/>
                  </a:lnTo>
                  <a:lnTo>
                    <a:pt x="97132" y="25247"/>
                  </a:lnTo>
                  <a:lnTo>
                    <a:pt x="97728" y="25345"/>
                  </a:lnTo>
                  <a:lnTo>
                    <a:pt x="97909" y="25475"/>
                  </a:lnTo>
                  <a:lnTo>
                    <a:pt x="97715" y="26565"/>
                  </a:lnTo>
                  <a:lnTo>
                    <a:pt x="98039" y="27866"/>
                  </a:lnTo>
                  <a:lnTo>
                    <a:pt x="98363" y="28207"/>
                  </a:lnTo>
                  <a:lnTo>
                    <a:pt x="98725" y="28451"/>
                  </a:lnTo>
                  <a:lnTo>
                    <a:pt x="99062" y="28533"/>
                  </a:lnTo>
                  <a:lnTo>
                    <a:pt x="99334" y="28435"/>
                  </a:lnTo>
                  <a:lnTo>
                    <a:pt x="99865" y="28581"/>
                  </a:lnTo>
                  <a:lnTo>
                    <a:pt x="100059" y="30013"/>
                  </a:lnTo>
                  <a:lnTo>
                    <a:pt x="100641" y="30306"/>
                  </a:lnTo>
                  <a:lnTo>
                    <a:pt x="100823" y="30696"/>
                  </a:lnTo>
                  <a:lnTo>
                    <a:pt x="100836" y="31038"/>
                  </a:lnTo>
                  <a:lnTo>
                    <a:pt x="102105" y="30973"/>
                  </a:lnTo>
                  <a:lnTo>
                    <a:pt x="103477" y="29850"/>
                  </a:lnTo>
                  <a:lnTo>
                    <a:pt x="103697" y="29281"/>
                  </a:lnTo>
                  <a:lnTo>
                    <a:pt x="103723" y="28939"/>
                  </a:lnTo>
                  <a:lnTo>
                    <a:pt x="104008" y="28679"/>
                  </a:lnTo>
                  <a:lnTo>
                    <a:pt x="104176" y="28793"/>
                  </a:lnTo>
                  <a:lnTo>
                    <a:pt x="104241" y="29086"/>
                  </a:lnTo>
                  <a:lnTo>
                    <a:pt x="104888" y="29004"/>
                  </a:lnTo>
                  <a:lnTo>
                    <a:pt x="105976" y="28565"/>
                  </a:lnTo>
                  <a:lnTo>
                    <a:pt x="106157" y="28419"/>
                  </a:lnTo>
                  <a:lnTo>
                    <a:pt x="106170" y="28175"/>
                  </a:lnTo>
                  <a:lnTo>
                    <a:pt x="106313" y="27719"/>
                  </a:lnTo>
                  <a:lnTo>
                    <a:pt x="106533" y="27589"/>
                  </a:lnTo>
                  <a:lnTo>
                    <a:pt x="107064" y="27492"/>
                  </a:lnTo>
                  <a:lnTo>
                    <a:pt x="107439" y="27866"/>
                  </a:lnTo>
                  <a:lnTo>
                    <a:pt x="108035" y="27849"/>
                  </a:lnTo>
                  <a:lnTo>
                    <a:pt x="108475" y="27231"/>
                  </a:lnTo>
                  <a:lnTo>
                    <a:pt x="109109" y="27004"/>
                  </a:lnTo>
                  <a:lnTo>
                    <a:pt x="109239" y="27036"/>
                  </a:lnTo>
                  <a:lnTo>
                    <a:pt x="109356" y="27543"/>
                  </a:lnTo>
                  <a:lnTo>
                    <a:pt x="109407" y="27687"/>
                  </a:lnTo>
                  <a:lnTo>
                    <a:pt x="109666" y="27931"/>
                  </a:lnTo>
                  <a:lnTo>
                    <a:pt x="110288" y="28402"/>
                  </a:lnTo>
                  <a:lnTo>
                    <a:pt x="111039" y="28744"/>
                  </a:lnTo>
                  <a:lnTo>
                    <a:pt x="111051" y="28972"/>
                  </a:lnTo>
                  <a:lnTo>
                    <a:pt x="110715" y="29313"/>
                  </a:lnTo>
                  <a:lnTo>
                    <a:pt x="110767" y="29704"/>
                  </a:lnTo>
                  <a:lnTo>
                    <a:pt x="111077" y="30159"/>
                  </a:lnTo>
                  <a:lnTo>
                    <a:pt x="112204" y="30924"/>
                  </a:lnTo>
                  <a:lnTo>
                    <a:pt x="112566" y="31298"/>
                  </a:lnTo>
                  <a:lnTo>
                    <a:pt x="112696" y="31525"/>
                  </a:lnTo>
                  <a:lnTo>
                    <a:pt x="112683" y="31720"/>
                  </a:lnTo>
                  <a:lnTo>
                    <a:pt x="112851" y="32111"/>
                  </a:lnTo>
                  <a:lnTo>
                    <a:pt x="113434" y="32583"/>
                  </a:lnTo>
                  <a:lnTo>
                    <a:pt x="113874" y="32355"/>
                  </a:lnTo>
                  <a:lnTo>
                    <a:pt x="114133" y="32404"/>
                  </a:lnTo>
                  <a:lnTo>
                    <a:pt x="114457" y="32615"/>
                  </a:lnTo>
                  <a:lnTo>
                    <a:pt x="115001" y="33087"/>
                  </a:lnTo>
                  <a:lnTo>
                    <a:pt x="115803" y="34437"/>
                  </a:lnTo>
                  <a:lnTo>
                    <a:pt x="114988" y="34876"/>
                  </a:lnTo>
                  <a:lnTo>
                    <a:pt x="112981" y="35234"/>
                  </a:lnTo>
                  <a:lnTo>
                    <a:pt x="112346" y="35592"/>
                  </a:lnTo>
                  <a:lnTo>
                    <a:pt x="112230" y="35901"/>
                  </a:lnTo>
                  <a:lnTo>
                    <a:pt x="111854" y="36242"/>
                  </a:lnTo>
                  <a:lnTo>
                    <a:pt x="111492" y="36194"/>
                  </a:lnTo>
                  <a:lnTo>
                    <a:pt x="111065" y="35998"/>
                  </a:lnTo>
                  <a:lnTo>
                    <a:pt x="109187" y="36080"/>
                  </a:lnTo>
                  <a:lnTo>
                    <a:pt x="108604" y="36373"/>
                  </a:lnTo>
                  <a:lnTo>
                    <a:pt x="107646" y="36259"/>
                  </a:lnTo>
                  <a:lnTo>
                    <a:pt x="107504" y="36535"/>
                  </a:lnTo>
                  <a:lnTo>
                    <a:pt x="107051" y="37039"/>
                  </a:lnTo>
                  <a:lnTo>
                    <a:pt x="106377" y="36812"/>
                  </a:lnTo>
                  <a:lnTo>
                    <a:pt x="106183" y="36535"/>
                  </a:lnTo>
                  <a:lnTo>
                    <a:pt x="105924" y="36470"/>
                  </a:lnTo>
                  <a:lnTo>
                    <a:pt x="104629" y="36812"/>
                  </a:lnTo>
                  <a:lnTo>
                    <a:pt x="104396" y="37137"/>
                  </a:lnTo>
                  <a:lnTo>
                    <a:pt x="104405" y="37333"/>
                  </a:lnTo>
                  <a:lnTo>
                    <a:pt x="104396" y="37528"/>
                  </a:lnTo>
                  <a:lnTo>
                    <a:pt x="104228" y="37755"/>
                  </a:lnTo>
                  <a:lnTo>
                    <a:pt x="103529" y="37902"/>
                  </a:lnTo>
                  <a:lnTo>
                    <a:pt x="103336" y="37879"/>
                  </a:lnTo>
                  <a:lnTo>
                    <a:pt x="102856" y="38260"/>
                  </a:lnTo>
                  <a:lnTo>
                    <a:pt x="100732" y="38357"/>
                  </a:lnTo>
                  <a:lnTo>
                    <a:pt x="100525" y="38455"/>
                  </a:lnTo>
                  <a:lnTo>
                    <a:pt x="100383" y="38943"/>
                  </a:lnTo>
                  <a:lnTo>
                    <a:pt x="100201" y="39170"/>
                  </a:lnTo>
                  <a:lnTo>
                    <a:pt x="99826" y="39057"/>
                  </a:lnTo>
                  <a:lnTo>
                    <a:pt x="99256" y="38682"/>
                  </a:lnTo>
                  <a:lnTo>
                    <a:pt x="98440" y="38601"/>
                  </a:lnTo>
                  <a:lnTo>
                    <a:pt x="97601" y="38783"/>
                  </a:lnTo>
                  <a:lnTo>
                    <a:pt x="97159" y="39154"/>
                  </a:lnTo>
                  <a:lnTo>
                    <a:pt x="96718" y="39837"/>
                  </a:lnTo>
                  <a:lnTo>
                    <a:pt x="96524" y="39837"/>
                  </a:lnTo>
                  <a:lnTo>
                    <a:pt x="96327" y="39654"/>
                  </a:lnTo>
                  <a:lnTo>
                    <a:pt x="95760" y="39789"/>
                  </a:lnTo>
                  <a:lnTo>
                    <a:pt x="95462" y="40439"/>
                  </a:lnTo>
                  <a:lnTo>
                    <a:pt x="97411" y="42367"/>
                  </a:lnTo>
                  <a:lnTo>
                    <a:pt x="101342" y="46346"/>
                  </a:lnTo>
                  <a:lnTo>
                    <a:pt x="103607" y="48637"/>
                  </a:lnTo>
                  <a:lnTo>
                    <a:pt x="102454" y="49060"/>
                  </a:lnTo>
                  <a:lnTo>
                    <a:pt x="102156" y="49028"/>
                  </a:lnTo>
                  <a:lnTo>
                    <a:pt x="101885" y="48718"/>
                  </a:lnTo>
                  <a:lnTo>
                    <a:pt x="101703" y="48718"/>
                  </a:lnTo>
                  <a:lnTo>
                    <a:pt x="100227" y="49711"/>
                  </a:lnTo>
                  <a:lnTo>
                    <a:pt x="99826" y="49808"/>
                  </a:lnTo>
                  <a:lnTo>
                    <a:pt x="99528" y="49971"/>
                  </a:lnTo>
                  <a:lnTo>
                    <a:pt x="99438" y="50605"/>
                  </a:lnTo>
                  <a:lnTo>
                    <a:pt x="99593" y="50914"/>
                  </a:lnTo>
                  <a:lnTo>
                    <a:pt x="99606" y="51142"/>
                  </a:lnTo>
                  <a:lnTo>
                    <a:pt x="99373" y="51500"/>
                  </a:lnTo>
                  <a:lnTo>
                    <a:pt x="99049" y="51695"/>
                  </a:lnTo>
                  <a:lnTo>
                    <a:pt x="97754" y="52183"/>
                  </a:lnTo>
                  <a:lnTo>
                    <a:pt x="97392" y="51890"/>
                  </a:lnTo>
                  <a:lnTo>
                    <a:pt x="97299" y="51646"/>
                  </a:lnTo>
                  <a:lnTo>
                    <a:pt x="97185" y="51256"/>
                  </a:lnTo>
                  <a:lnTo>
                    <a:pt x="96628" y="51191"/>
                  </a:lnTo>
                  <a:lnTo>
                    <a:pt x="96408" y="51370"/>
                  </a:lnTo>
                  <a:lnTo>
                    <a:pt x="96343" y="51565"/>
                  </a:lnTo>
                  <a:lnTo>
                    <a:pt x="95942" y="52086"/>
                  </a:lnTo>
                  <a:lnTo>
                    <a:pt x="95398" y="52492"/>
                  </a:lnTo>
                  <a:lnTo>
                    <a:pt x="94608" y="52769"/>
                  </a:lnTo>
                  <a:lnTo>
                    <a:pt x="94362" y="52687"/>
                  </a:lnTo>
                  <a:lnTo>
                    <a:pt x="93546" y="52671"/>
                  </a:lnTo>
                  <a:lnTo>
                    <a:pt x="93132" y="53289"/>
                  </a:lnTo>
                  <a:lnTo>
                    <a:pt x="92653" y="53712"/>
                  </a:lnTo>
                  <a:lnTo>
                    <a:pt x="92005" y="53549"/>
                  </a:lnTo>
                  <a:lnTo>
                    <a:pt x="91785" y="53598"/>
                  </a:lnTo>
                  <a:lnTo>
                    <a:pt x="91500" y="54135"/>
                  </a:lnTo>
                  <a:lnTo>
                    <a:pt x="90542" y="54948"/>
                  </a:lnTo>
                  <a:lnTo>
                    <a:pt x="90504" y="55290"/>
                  </a:lnTo>
                  <a:lnTo>
                    <a:pt x="90918" y="55941"/>
                  </a:lnTo>
                  <a:lnTo>
                    <a:pt x="90918" y="56738"/>
                  </a:lnTo>
                  <a:lnTo>
                    <a:pt x="90711" y="57372"/>
                  </a:lnTo>
                  <a:lnTo>
                    <a:pt x="90840" y="58511"/>
                  </a:lnTo>
                  <a:lnTo>
                    <a:pt x="91216" y="59031"/>
                  </a:lnTo>
                  <a:lnTo>
                    <a:pt x="91462" y="60007"/>
                  </a:lnTo>
                  <a:lnTo>
                    <a:pt x="90685" y="62642"/>
                  </a:lnTo>
                  <a:lnTo>
                    <a:pt x="90413" y="63146"/>
                  </a:lnTo>
                  <a:lnTo>
                    <a:pt x="89805" y="63634"/>
                  </a:lnTo>
                  <a:lnTo>
                    <a:pt x="89872" y="63300"/>
                  </a:lnTo>
                  <a:lnTo>
                    <a:pt x="90125" y="62959"/>
                  </a:lnTo>
                  <a:lnTo>
                    <a:pt x="90128" y="62755"/>
                  </a:lnTo>
                  <a:lnTo>
                    <a:pt x="89957" y="62289"/>
                  </a:lnTo>
                  <a:lnTo>
                    <a:pt x="89700" y="61909"/>
                  </a:lnTo>
                  <a:lnTo>
                    <a:pt x="89756" y="62204"/>
                  </a:lnTo>
                  <a:lnTo>
                    <a:pt x="89946" y="62554"/>
                  </a:lnTo>
                  <a:lnTo>
                    <a:pt x="89998" y="62848"/>
                  </a:lnTo>
                  <a:lnTo>
                    <a:pt x="89953" y="63027"/>
                  </a:lnTo>
                  <a:lnTo>
                    <a:pt x="89655" y="63168"/>
                  </a:lnTo>
                  <a:lnTo>
                    <a:pt x="89342" y="62829"/>
                  </a:lnTo>
                  <a:lnTo>
                    <a:pt x="89074" y="62744"/>
                  </a:lnTo>
                  <a:lnTo>
                    <a:pt x="87975" y="63001"/>
                  </a:lnTo>
                  <a:lnTo>
                    <a:pt x="88321" y="64081"/>
                  </a:lnTo>
                  <a:lnTo>
                    <a:pt x="88597" y="64397"/>
                  </a:lnTo>
                  <a:lnTo>
                    <a:pt x="88008" y="64929"/>
                  </a:lnTo>
                  <a:lnTo>
                    <a:pt x="87237" y="65280"/>
                  </a:lnTo>
                  <a:lnTo>
                    <a:pt x="87174" y="64669"/>
                  </a:lnTo>
                  <a:lnTo>
                    <a:pt x="86406" y="63340"/>
                  </a:lnTo>
                  <a:lnTo>
                    <a:pt x="85946" y="62901"/>
                  </a:lnTo>
                  <a:lnTo>
                    <a:pt x="85400" y="63351"/>
                  </a:lnTo>
                  <a:lnTo>
                    <a:pt x="84491" y="62759"/>
                  </a:lnTo>
                  <a:lnTo>
                    <a:pt x="83988" y="62725"/>
                  </a:lnTo>
                  <a:lnTo>
                    <a:pt x="83502" y="62898"/>
                  </a:lnTo>
                  <a:lnTo>
                    <a:pt x="82899" y="64440"/>
                  </a:lnTo>
                  <a:lnTo>
                    <a:pt x="82517" y="64447"/>
                  </a:lnTo>
                  <a:lnTo>
                    <a:pt x="81995" y="64585"/>
                  </a:lnTo>
                  <a:lnTo>
                    <a:pt x="81757" y="64712"/>
                  </a:lnTo>
                  <a:lnTo>
                    <a:pt x="81552" y="64928"/>
                  </a:lnTo>
                  <a:lnTo>
                    <a:pt x="81493" y="65170"/>
                  </a:lnTo>
                  <a:lnTo>
                    <a:pt x="81623" y="65371"/>
                  </a:lnTo>
                  <a:lnTo>
                    <a:pt x="82095" y="65237"/>
                  </a:lnTo>
                  <a:lnTo>
                    <a:pt x="81635" y="65539"/>
                  </a:lnTo>
                  <a:lnTo>
                    <a:pt x="81344" y="65539"/>
                  </a:lnTo>
                  <a:lnTo>
                    <a:pt x="81178" y="65400"/>
                  </a:lnTo>
                  <a:lnTo>
                    <a:pt x="81310" y="64869"/>
                  </a:lnTo>
                  <a:lnTo>
                    <a:pt x="81731" y="64567"/>
                  </a:lnTo>
                  <a:lnTo>
                    <a:pt x="82297" y="64489"/>
                  </a:lnTo>
                  <a:lnTo>
                    <a:pt x="82544" y="64277"/>
                  </a:lnTo>
                  <a:lnTo>
                    <a:pt x="82264" y="64448"/>
                  </a:lnTo>
                  <a:lnTo>
                    <a:pt x="81697" y="64522"/>
                  </a:lnTo>
                  <a:lnTo>
                    <a:pt x="81310" y="64780"/>
                  </a:lnTo>
                  <a:lnTo>
                    <a:pt x="81148" y="65036"/>
                  </a:lnTo>
                  <a:lnTo>
                    <a:pt x="81114" y="65412"/>
                  </a:lnTo>
                  <a:lnTo>
                    <a:pt x="81288" y="65603"/>
                  </a:lnTo>
                  <a:lnTo>
                    <a:pt x="81594" y="65662"/>
                  </a:lnTo>
                  <a:lnTo>
                    <a:pt x="82450" y="65069"/>
                  </a:lnTo>
                  <a:lnTo>
                    <a:pt x="82912" y="65021"/>
                  </a:lnTo>
                  <a:lnTo>
                    <a:pt x="83952" y="65739"/>
                  </a:lnTo>
                  <a:lnTo>
                    <a:pt x="84779" y="66100"/>
                  </a:lnTo>
                  <a:lnTo>
                    <a:pt x="85249" y="66781"/>
                  </a:lnTo>
                  <a:lnTo>
                    <a:pt x="85491" y="67038"/>
                  </a:lnTo>
                  <a:lnTo>
                    <a:pt x="85729" y="67168"/>
                  </a:lnTo>
                  <a:lnTo>
                    <a:pt x="86042" y="67243"/>
                  </a:lnTo>
                  <a:lnTo>
                    <a:pt x="86500" y="67116"/>
                  </a:lnTo>
                  <a:lnTo>
                    <a:pt x="86627" y="66911"/>
                  </a:lnTo>
                  <a:lnTo>
                    <a:pt x="86645" y="66594"/>
                  </a:lnTo>
                  <a:lnTo>
                    <a:pt x="86835" y="65987"/>
                  </a:lnTo>
                  <a:lnTo>
                    <a:pt x="87025" y="65723"/>
                  </a:lnTo>
                  <a:lnTo>
                    <a:pt x="87146" y="66481"/>
                  </a:lnTo>
                  <a:lnTo>
                    <a:pt x="87292" y="66888"/>
                  </a:lnTo>
                  <a:lnTo>
                    <a:pt x="87267" y="67132"/>
                  </a:lnTo>
                  <a:lnTo>
                    <a:pt x="86658" y="68465"/>
                  </a:lnTo>
                  <a:lnTo>
                    <a:pt x="86464" y="68709"/>
                  </a:lnTo>
                  <a:lnTo>
                    <a:pt x="86231" y="68856"/>
                  </a:lnTo>
                  <a:lnTo>
                    <a:pt x="86127" y="69669"/>
                  </a:lnTo>
                  <a:lnTo>
                    <a:pt x="86373" y="70173"/>
                  </a:lnTo>
                  <a:lnTo>
                    <a:pt x="85389" y="70629"/>
                  </a:lnTo>
                  <a:lnTo>
                    <a:pt x="84897" y="70531"/>
                  </a:lnTo>
                  <a:lnTo>
                    <a:pt x="84172" y="70873"/>
                  </a:lnTo>
                  <a:lnTo>
                    <a:pt x="83654" y="71344"/>
                  </a:lnTo>
                  <a:lnTo>
                    <a:pt x="83395" y="72564"/>
                  </a:lnTo>
                  <a:lnTo>
                    <a:pt x="83576" y="72808"/>
                  </a:lnTo>
                  <a:lnTo>
                    <a:pt x="83641" y="73443"/>
                  </a:lnTo>
                  <a:lnTo>
                    <a:pt x="82372" y="74370"/>
                  </a:lnTo>
                  <a:lnTo>
                    <a:pt x="81893" y="75248"/>
                  </a:lnTo>
                  <a:lnTo>
                    <a:pt x="81235" y="75356"/>
                  </a:lnTo>
                  <a:lnTo>
                    <a:pt x="81013" y="75362"/>
                  </a:lnTo>
                  <a:lnTo>
                    <a:pt x="80456" y="75248"/>
                  </a:lnTo>
                  <a:lnTo>
                    <a:pt x="80118" y="75224"/>
                  </a:lnTo>
                  <a:lnTo>
                    <a:pt x="79649" y="75586"/>
                  </a:lnTo>
                  <a:lnTo>
                    <a:pt x="79481" y="75991"/>
                  </a:lnTo>
                  <a:lnTo>
                    <a:pt x="79099" y="77081"/>
                  </a:lnTo>
                  <a:lnTo>
                    <a:pt x="78758" y="77311"/>
                  </a:lnTo>
                  <a:lnTo>
                    <a:pt x="78138" y="77458"/>
                  </a:lnTo>
                  <a:lnTo>
                    <a:pt x="77800" y="77382"/>
                  </a:lnTo>
                  <a:lnTo>
                    <a:pt x="77173" y="77092"/>
                  </a:lnTo>
                  <a:lnTo>
                    <a:pt x="76656" y="77062"/>
                  </a:lnTo>
                  <a:lnTo>
                    <a:pt x="76373" y="77446"/>
                  </a:lnTo>
                  <a:lnTo>
                    <a:pt x="76395" y="77837"/>
                  </a:lnTo>
                  <a:lnTo>
                    <a:pt x="76317" y="78023"/>
                  </a:lnTo>
                  <a:lnTo>
                    <a:pt x="74910" y="79508"/>
                  </a:lnTo>
                  <a:lnTo>
                    <a:pt x="74638" y="79467"/>
                  </a:lnTo>
                  <a:lnTo>
                    <a:pt x="74328" y="79427"/>
                  </a:lnTo>
                  <a:lnTo>
                    <a:pt x="74475" y="79277"/>
                  </a:lnTo>
                  <a:lnTo>
                    <a:pt x="74519" y="79087"/>
                  </a:lnTo>
                  <a:lnTo>
                    <a:pt x="74321" y="78910"/>
                  </a:lnTo>
                  <a:lnTo>
                    <a:pt x="74022" y="78643"/>
                  </a:lnTo>
                  <a:lnTo>
                    <a:pt x="73881" y="78518"/>
                  </a:lnTo>
                  <a:lnTo>
                    <a:pt x="73639" y="78333"/>
                  </a:lnTo>
                  <a:lnTo>
                    <a:pt x="73146" y="79084"/>
                  </a:lnTo>
                  <a:lnTo>
                    <a:pt x="72919" y="79300"/>
                  </a:lnTo>
                  <a:lnTo>
                    <a:pt x="72503" y="79397"/>
                  </a:lnTo>
                  <a:lnTo>
                    <a:pt x="72142" y="79177"/>
                  </a:lnTo>
                  <a:lnTo>
                    <a:pt x="72048" y="78697"/>
                  </a:lnTo>
                  <a:lnTo>
                    <a:pt x="72268" y="78209"/>
                  </a:lnTo>
                  <a:lnTo>
                    <a:pt x="72279" y="77948"/>
                  </a:lnTo>
                  <a:lnTo>
                    <a:pt x="71840" y="77509"/>
                  </a:lnTo>
                  <a:lnTo>
                    <a:pt x="71766" y="77319"/>
                  </a:lnTo>
                  <a:lnTo>
                    <a:pt x="71780" y="76920"/>
                  </a:lnTo>
                  <a:lnTo>
                    <a:pt x="72238" y="76362"/>
                  </a:lnTo>
                  <a:lnTo>
                    <a:pt x="71978" y="76235"/>
                  </a:lnTo>
                  <a:lnTo>
                    <a:pt x="71006" y="76835"/>
                  </a:lnTo>
                  <a:lnTo>
                    <a:pt x="70604" y="76764"/>
                  </a:lnTo>
                  <a:lnTo>
                    <a:pt x="70467" y="76544"/>
                  </a:lnTo>
                  <a:lnTo>
                    <a:pt x="70500" y="75997"/>
                  </a:lnTo>
                  <a:lnTo>
                    <a:pt x="70563" y="75826"/>
                  </a:lnTo>
                  <a:lnTo>
                    <a:pt x="70507" y="75673"/>
                  </a:lnTo>
                  <a:lnTo>
                    <a:pt x="70250" y="75669"/>
                  </a:lnTo>
                  <a:lnTo>
                    <a:pt x="69186" y="76061"/>
                  </a:lnTo>
                  <a:lnTo>
                    <a:pt x="68966" y="75815"/>
                  </a:lnTo>
                  <a:lnTo>
                    <a:pt x="69094" y="75250"/>
                  </a:lnTo>
                  <a:lnTo>
                    <a:pt x="69469" y="74701"/>
                  </a:lnTo>
                  <a:lnTo>
                    <a:pt x="69524" y="74400"/>
                  </a:lnTo>
                  <a:lnTo>
                    <a:pt x="68792" y="73848"/>
                  </a:lnTo>
                  <a:lnTo>
                    <a:pt x="68046" y="74009"/>
                  </a:lnTo>
                  <a:lnTo>
                    <a:pt x="67470" y="74509"/>
                  </a:lnTo>
                  <a:lnTo>
                    <a:pt x="67257" y="74598"/>
                  </a:lnTo>
                  <a:lnTo>
                    <a:pt x="66606" y="74431"/>
                  </a:lnTo>
                  <a:lnTo>
                    <a:pt x="66401" y="74483"/>
                  </a:lnTo>
                  <a:lnTo>
                    <a:pt x="66182" y="74813"/>
                  </a:lnTo>
                  <a:lnTo>
                    <a:pt x="65947" y="75165"/>
                  </a:lnTo>
                  <a:lnTo>
                    <a:pt x="65761" y="75280"/>
                  </a:lnTo>
                  <a:lnTo>
                    <a:pt x="65581" y="75205"/>
                  </a:lnTo>
                  <a:lnTo>
                    <a:pt x="65389" y="75124"/>
                  </a:lnTo>
                  <a:lnTo>
                    <a:pt x="65389" y="74771"/>
                  </a:lnTo>
                  <a:lnTo>
                    <a:pt x="65389" y="74435"/>
                  </a:lnTo>
                  <a:lnTo>
                    <a:pt x="65225" y="74391"/>
                  </a:lnTo>
                  <a:lnTo>
                    <a:pt x="64999" y="74488"/>
                  </a:lnTo>
                  <a:lnTo>
                    <a:pt x="64029" y="75920"/>
                  </a:lnTo>
                  <a:lnTo>
                    <a:pt x="63799" y="75991"/>
                  </a:lnTo>
                  <a:lnTo>
                    <a:pt x="63181" y="75939"/>
                  </a:lnTo>
                  <a:lnTo>
                    <a:pt x="62928" y="75816"/>
                  </a:lnTo>
                  <a:lnTo>
                    <a:pt x="62798" y="75127"/>
                  </a:lnTo>
                  <a:lnTo>
                    <a:pt x="62545" y="74799"/>
                  </a:lnTo>
                  <a:lnTo>
                    <a:pt x="62269" y="74806"/>
                  </a:lnTo>
                  <a:lnTo>
                    <a:pt x="61718" y="75175"/>
                  </a:lnTo>
                  <a:lnTo>
                    <a:pt x="61257" y="75271"/>
                  </a:lnTo>
                  <a:lnTo>
                    <a:pt x="60207" y="74448"/>
                  </a:lnTo>
                  <a:lnTo>
                    <a:pt x="60066" y="73767"/>
                  </a:lnTo>
                  <a:lnTo>
                    <a:pt x="59943" y="73603"/>
                  </a:lnTo>
                  <a:lnTo>
                    <a:pt x="59444" y="73532"/>
                  </a:lnTo>
                  <a:lnTo>
                    <a:pt x="59191" y="73800"/>
                  </a:lnTo>
                  <a:lnTo>
                    <a:pt x="59142" y="74157"/>
                  </a:lnTo>
                  <a:lnTo>
                    <a:pt x="59187" y="74597"/>
                  </a:lnTo>
                  <a:lnTo>
                    <a:pt x="59500" y="75580"/>
                  </a:lnTo>
                  <a:lnTo>
                    <a:pt x="59500" y="75882"/>
                  </a:lnTo>
                  <a:lnTo>
                    <a:pt x="59243" y="76678"/>
                  </a:lnTo>
                  <a:lnTo>
                    <a:pt x="58949" y="76812"/>
                  </a:lnTo>
                  <a:lnTo>
                    <a:pt x="58748" y="76686"/>
                  </a:lnTo>
                  <a:lnTo>
                    <a:pt x="58714" y="75874"/>
                  </a:lnTo>
                  <a:lnTo>
                    <a:pt x="58569" y="75669"/>
                  </a:lnTo>
                  <a:lnTo>
                    <a:pt x="57895" y="75420"/>
                  </a:lnTo>
                  <a:lnTo>
                    <a:pt x="57549" y="75397"/>
                  </a:lnTo>
                  <a:lnTo>
                    <a:pt x="57058" y="75542"/>
                  </a:lnTo>
                  <a:lnTo>
                    <a:pt x="56790" y="75509"/>
                  </a:lnTo>
                  <a:lnTo>
                    <a:pt x="56648" y="75401"/>
                  </a:lnTo>
                  <a:lnTo>
                    <a:pt x="56600" y="75051"/>
                  </a:lnTo>
                  <a:lnTo>
                    <a:pt x="56734" y="74530"/>
                  </a:lnTo>
                  <a:lnTo>
                    <a:pt x="56648" y="74157"/>
                  </a:lnTo>
                  <a:lnTo>
                    <a:pt x="56517" y="73961"/>
                  </a:lnTo>
                  <a:lnTo>
                    <a:pt x="55245" y="72320"/>
                  </a:lnTo>
                  <a:lnTo>
                    <a:pt x="54719" y="72348"/>
                  </a:lnTo>
                  <a:lnTo>
                    <a:pt x="54035" y="72385"/>
                  </a:lnTo>
                  <a:lnTo>
                    <a:pt x="53676" y="72327"/>
                  </a:lnTo>
                  <a:lnTo>
                    <a:pt x="53443" y="72289"/>
                  </a:lnTo>
                  <a:lnTo>
                    <a:pt x="52181" y="72729"/>
                  </a:lnTo>
                  <a:lnTo>
                    <a:pt x="51667" y="72770"/>
                  </a:lnTo>
                  <a:lnTo>
                    <a:pt x="51385" y="72592"/>
                  </a:lnTo>
                  <a:lnTo>
                    <a:pt x="51484" y="72345"/>
                  </a:lnTo>
                  <a:lnTo>
                    <a:pt x="51790" y="71947"/>
                  </a:lnTo>
                  <a:lnTo>
                    <a:pt x="51616" y="71624"/>
                  </a:lnTo>
                  <a:lnTo>
                    <a:pt x="50981" y="71654"/>
                  </a:lnTo>
                  <a:lnTo>
                    <a:pt x="49854" y="71738"/>
                  </a:lnTo>
                  <a:lnTo>
                    <a:pt x="49373" y="72127"/>
                  </a:lnTo>
                  <a:lnTo>
                    <a:pt x="49195" y="72816"/>
                  </a:lnTo>
                  <a:lnTo>
                    <a:pt x="48916" y="73040"/>
                  </a:lnTo>
                  <a:lnTo>
                    <a:pt x="48534" y="73047"/>
                  </a:lnTo>
                  <a:lnTo>
                    <a:pt x="47927" y="72871"/>
                  </a:lnTo>
                  <a:lnTo>
                    <a:pt x="47698" y="72730"/>
                  </a:lnTo>
                  <a:lnTo>
                    <a:pt x="47574" y="72543"/>
                  </a:lnTo>
                  <a:lnTo>
                    <a:pt x="47548" y="72081"/>
                  </a:lnTo>
                  <a:lnTo>
                    <a:pt x="47705" y="71523"/>
                  </a:lnTo>
                  <a:lnTo>
                    <a:pt x="47645" y="71274"/>
                  </a:lnTo>
                  <a:lnTo>
                    <a:pt x="47427" y="71064"/>
                  </a:lnTo>
                  <a:lnTo>
                    <a:pt x="47191" y="70897"/>
                  </a:lnTo>
                  <a:lnTo>
                    <a:pt x="46450" y="70700"/>
                  </a:lnTo>
                  <a:lnTo>
                    <a:pt x="46272" y="70510"/>
                  </a:lnTo>
                  <a:lnTo>
                    <a:pt x="46261" y="70286"/>
                  </a:lnTo>
                  <a:lnTo>
                    <a:pt x="46413" y="69951"/>
                  </a:lnTo>
                  <a:lnTo>
                    <a:pt x="46626" y="69858"/>
                  </a:lnTo>
                  <a:lnTo>
                    <a:pt x="48209" y="69691"/>
                  </a:lnTo>
                  <a:lnTo>
                    <a:pt x="48550" y="69506"/>
                  </a:lnTo>
                  <a:lnTo>
                    <a:pt x="48886" y="68969"/>
                  </a:lnTo>
                  <a:lnTo>
                    <a:pt x="48727" y="68545"/>
                  </a:lnTo>
                  <a:lnTo>
                    <a:pt x="48613" y="67908"/>
                  </a:lnTo>
                  <a:lnTo>
                    <a:pt x="48504" y="67301"/>
                  </a:lnTo>
                  <a:lnTo>
                    <a:pt x="48136" y="66508"/>
                  </a:lnTo>
                  <a:lnTo>
                    <a:pt x="47901" y="66184"/>
                  </a:lnTo>
                  <a:lnTo>
                    <a:pt x="46661" y="65919"/>
                  </a:lnTo>
                  <a:lnTo>
                    <a:pt x="46031" y="66328"/>
                  </a:lnTo>
                  <a:lnTo>
                    <a:pt x="45771" y="66611"/>
                  </a:lnTo>
                  <a:lnTo>
                    <a:pt x="44698" y="66305"/>
                  </a:lnTo>
                  <a:lnTo>
                    <a:pt x="44592" y="65591"/>
                  </a:lnTo>
                  <a:lnTo>
                    <a:pt x="44777" y="64328"/>
                  </a:lnTo>
                  <a:lnTo>
                    <a:pt x="44678" y="63632"/>
                  </a:lnTo>
                  <a:lnTo>
                    <a:pt x="44460" y="63580"/>
                  </a:lnTo>
                  <a:lnTo>
                    <a:pt x="43696" y="63829"/>
                  </a:lnTo>
                  <a:lnTo>
                    <a:pt x="43219" y="63751"/>
                  </a:lnTo>
                  <a:lnTo>
                    <a:pt x="43100" y="63527"/>
                  </a:lnTo>
                  <a:lnTo>
                    <a:pt x="43104" y="62980"/>
                  </a:lnTo>
                  <a:lnTo>
                    <a:pt x="43656" y="62157"/>
                  </a:lnTo>
                  <a:lnTo>
                    <a:pt x="43730" y="61848"/>
                  </a:lnTo>
                  <a:lnTo>
                    <a:pt x="43350" y="61583"/>
                  </a:lnTo>
                  <a:lnTo>
                    <a:pt x="43041" y="61557"/>
                  </a:lnTo>
                  <a:lnTo>
                    <a:pt x="42627" y="61904"/>
                  </a:lnTo>
                  <a:lnTo>
                    <a:pt x="42113" y="62172"/>
                  </a:lnTo>
                  <a:lnTo>
                    <a:pt x="41498" y="61579"/>
                  </a:lnTo>
                  <a:lnTo>
                    <a:pt x="41368" y="61233"/>
                  </a:lnTo>
                  <a:lnTo>
                    <a:pt x="41503" y="60773"/>
                  </a:lnTo>
                  <a:lnTo>
                    <a:pt x="42567" y="60007"/>
                  </a:lnTo>
                  <a:lnTo>
                    <a:pt x="42621" y="59601"/>
                  </a:lnTo>
                  <a:lnTo>
                    <a:pt x="42207" y="59049"/>
                  </a:lnTo>
                  <a:lnTo>
                    <a:pt x="42006" y="58558"/>
                  </a:lnTo>
                  <a:lnTo>
                    <a:pt x="42028" y="58346"/>
                  </a:lnTo>
                  <a:lnTo>
                    <a:pt x="42371" y="57564"/>
                  </a:lnTo>
                  <a:lnTo>
                    <a:pt x="42297" y="57329"/>
                  </a:lnTo>
                  <a:lnTo>
                    <a:pt x="41991" y="57169"/>
                  </a:lnTo>
                  <a:lnTo>
                    <a:pt x="41236" y="57172"/>
                  </a:lnTo>
                  <a:lnTo>
                    <a:pt x="40911" y="57217"/>
                  </a:lnTo>
                  <a:lnTo>
                    <a:pt x="40649" y="57393"/>
                  </a:lnTo>
                  <a:lnTo>
                    <a:pt x="40202" y="57914"/>
                  </a:lnTo>
                  <a:lnTo>
                    <a:pt x="40289" y="58282"/>
                  </a:lnTo>
                  <a:lnTo>
                    <a:pt x="40429" y="58562"/>
                  </a:lnTo>
                  <a:lnTo>
                    <a:pt x="40668" y="58863"/>
                  </a:lnTo>
                  <a:lnTo>
                    <a:pt x="40722" y="59162"/>
                  </a:lnTo>
                  <a:lnTo>
                    <a:pt x="40755" y="59437"/>
                  </a:lnTo>
                  <a:lnTo>
                    <a:pt x="40792" y="59747"/>
                  </a:lnTo>
                  <a:lnTo>
                    <a:pt x="40865" y="60368"/>
                  </a:lnTo>
                  <a:lnTo>
                    <a:pt x="40739" y="60751"/>
                  </a:lnTo>
                  <a:lnTo>
                    <a:pt x="40079" y="60967"/>
                  </a:lnTo>
                  <a:lnTo>
                    <a:pt x="38939" y="60595"/>
                  </a:lnTo>
                  <a:lnTo>
                    <a:pt x="38775" y="60662"/>
                  </a:lnTo>
                  <a:lnTo>
                    <a:pt x="38533" y="60934"/>
                  </a:lnTo>
                  <a:lnTo>
                    <a:pt x="38397" y="60956"/>
                  </a:lnTo>
                  <a:lnTo>
                    <a:pt x="37839" y="61049"/>
                  </a:lnTo>
                  <a:lnTo>
                    <a:pt x="37347" y="60999"/>
                  </a:lnTo>
                  <a:lnTo>
                    <a:pt x="37068" y="60863"/>
                  </a:lnTo>
                  <a:lnTo>
                    <a:pt x="37176" y="60647"/>
                  </a:lnTo>
                  <a:lnTo>
                    <a:pt x="36479" y="59616"/>
                  </a:lnTo>
                  <a:lnTo>
                    <a:pt x="36471" y="59475"/>
                  </a:lnTo>
                  <a:lnTo>
                    <a:pt x="36624" y="59292"/>
                  </a:lnTo>
                  <a:lnTo>
                    <a:pt x="36797" y="58924"/>
                  </a:lnTo>
                  <a:lnTo>
                    <a:pt x="36933" y="58633"/>
                  </a:lnTo>
                  <a:lnTo>
                    <a:pt x="36933" y="58410"/>
                  </a:lnTo>
                  <a:lnTo>
                    <a:pt x="36590" y="58149"/>
                  </a:lnTo>
                  <a:lnTo>
                    <a:pt x="36038" y="57885"/>
                  </a:lnTo>
                  <a:lnTo>
                    <a:pt x="35863" y="57487"/>
                  </a:lnTo>
                  <a:lnTo>
                    <a:pt x="35788" y="56683"/>
                  </a:lnTo>
                  <a:lnTo>
                    <a:pt x="35549" y="56366"/>
                  </a:lnTo>
                  <a:lnTo>
                    <a:pt x="35185" y="56077"/>
                  </a:lnTo>
                  <a:lnTo>
                    <a:pt x="34769" y="55749"/>
                  </a:lnTo>
                  <a:lnTo>
                    <a:pt x="34461" y="55504"/>
                  </a:lnTo>
                  <a:lnTo>
                    <a:pt x="33815" y="55082"/>
                  </a:lnTo>
                  <a:lnTo>
                    <a:pt x="33409" y="55217"/>
                  </a:lnTo>
                  <a:lnTo>
                    <a:pt x="33239" y="55320"/>
                  </a:lnTo>
                  <a:lnTo>
                    <a:pt x="32326" y="55876"/>
                  </a:lnTo>
                  <a:lnTo>
                    <a:pt x="31662" y="55877"/>
                  </a:lnTo>
                  <a:lnTo>
                    <a:pt x="31065" y="55486"/>
                  </a:lnTo>
                  <a:lnTo>
                    <a:pt x="30295" y="54981"/>
                  </a:lnTo>
                  <a:lnTo>
                    <a:pt x="29748" y="54729"/>
                  </a:lnTo>
                  <a:lnTo>
                    <a:pt x="29011" y="53746"/>
                  </a:lnTo>
                  <a:lnTo>
                    <a:pt x="28439" y="52798"/>
                  </a:lnTo>
                  <a:lnTo>
                    <a:pt x="28282" y="52757"/>
                  </a:lnTo>
                  <a:lnTo>
                    <a:pt x="28129" y="52888"/>
                  </a:lnTo>
                  <a:lnTo>
                    <a:pt x="27901" y="53725"/>
                  </a:lnTo>
                  <a:lnTo>
                    <a:pt x="27678" y="54035"/>
                  </a:lnTo>
                  <a:lnTo>
                    <a:pt x="27212" y="53886"/>
                  </a:lnTo>
                  <a:lnTo>
                    <a:pt x="26873" y="53673"/>
                  </a:lnTo>
                  <a:lnTo>
                    <a:pt x="26832" y="53379"/>
                  </a:lnTo>
                  <a:lnTo>
                    <a:pt x="26906" y="53197"/>
                  </a:lnTo>
                  <a:lnTo>
                    <a:pt x="26828" y="52400"/>
                  </a:lnTo>
                  <a:lnTo>
                    <a:pt x="26571" y="52433"/>
                  </a:lnTo>
                  <a:lnTo>
                    <a:pt x="25847" y="52843"/>
                  </a:lnTo>
                  <a:lnTo>
                    <a:pt x="25672" y="52353"/>
                  </a:lnTo>
                  <a:lnTo>
                    <a:pt x="26519" y="51432"/>
                  </a:lnTo>
                  <a:lnTo>
                    <a:pt x="26603" y="50954"/>
                  </a:lnTo>
                  <a:lnTo>
                    <a:pt x="26433" y="50858"/>
                  </a:lnTo>
                  <a:lnTo>
                    <a:pt x="25952" y="50367"/>
                  </a:lnTo>
                  <a:lnTo>
                    <a:pt x="25781" y="49865"/>
                  </a:lnTo>
                  <a:lnTo>
                    <a:pt x="25892" y="49481"/>
                  </a:lnTo>
                  <a:lnTo>
                    <a:pt x="26493" y="48896"/>
                  </a:lnTo>
                  <a:lnTo>
                    <a:pt x="26582" y="48475"/>
                  </a:lnTo>
                  <a:lnTo>
                    <a:pt x="26396" y="48192"/>
                  </a:lnTo>
                  <a:lnTo>
                    <a:pt x="26023" y="47868"/>
                  </a:lnTo>
                  <a:lnTo>
                    <a:pt x="25761" y="47828"/>
                  </a:lnTo>
                  <a:lnTo>
                    <a:pt x="25411" y="47775"/>
                  </a:lnTo>
                  <a:lnTo>
                    <a:pt x="25152" y="47499"/>
                  </a:lnTo>
                  <a:lnTo>
                    <a:pt x="24766" y="46703"/>
                  </a:lnTo>
                  <a:lnTo>
                    <a:pt x="24710" y="46048"/>
                  </a:lnTo>
                  <a:lnTo>
                    <a:pt x="24631" y="45813"/>
                  </a:lnTo>
                  <a:lnTo>
                    <a:pt x="24049" y="45362"/>
                  </a:lnTo>
                  <a:lnTo>
                    <a:pt x="23832" y="44334"/>
                  </a:lnTo>
                  <a:lnTo>
                    <a:pt x="23805" y="43918"/>
                  </a:lnTo>
                  <a:lnTo>
                    <a:pt x="23598" y="43270"/>
                  </a:lnTo>
                  <a:lnTo>
                    <a:pt x="22672" y="42969"/>
                  </a:lnTo>
                  <a:lnTo>
                    <a:pt x="21829" y="42165"/>
                  </a:lnTo>
                  <a:lnTo>
                    <a:pt x="21838" y="41778"/>
                  </a:lnTo>
                  <a:lnTo>
                    <a:pt x="22493" y="40981"/>
                  </a:lnTo>
                  <a:lnTo>
                    <a:pt x="23374" y="40527"/>
                  </a:lnTo>
                  <a:lnTo>
                    <a:pt x="23426" y="39849"/>
                  </a:lnTo>
                  <a:lnTo>
                    <a:pt x="23684" y="39287"/>
                  </a:lnTo>
                  <a:lnTo>
                    <a:pt x="23859" y="39168"/>
                  </a:lnTo>
                  <a:lnTo>
                    <a:pt x="24468" y="38997"/>
                  </a:lnTo>
                  <a:lnTo>
                    <a:pt x="24751" y="38669"/>
                  </a:lnTo>
                  <a:lnTo>
                    <a:pt x="24402" y="38292"/>
                  </a:lnTo>
                  <a:lnTo>
                    <a:pt x="23866" y="38311"/>
                  </a:lnTo>
                  <a:lnTo>
                    <a:pt x="22792" y="38679"/>
                  </a:lnTo>
                  <a:lnTo>
                    <a:pt x="22332" y="38717"/>
                  </a:lnTo>
                  <a:lnTo>
                    <a:pt x="22112" y="38598"/>
                  </a:lnTo>
                  <a:lnTo>
                    <a:pt x="21768" y="38230"/>
                  </a:lnTo>
                  <a:lnTo>
                    <a:pt x="21757" y="38081"/>
                  </a:lnTo>
                  <a:lnTo>
                    <a:pt x="22048" y="37779"/>
                  </a:lnTo>
                  <a:lnTo>
                    <a:pt x="22584" y="37410"/>
                  </a:lnTo>
                  <a:lnTo>
                    <a:pt x="23088" y="37045"/>
                  </a:lnTo>
                  <a:lnTo>
                    <a:pt x="23168" y="36845"/>
                  </a:lnTo>
                  <a:lnTo>
                    <a:pt x="23079" y="36662"/>
                  </a:lnTo>
                  <a:lnTo>
                    <a:pt x="22802" y="36476"/>
                  </a:lnTo>
                  <a:lnTo>
                    <a:pt x="22280" y="36521"/>
                  </a:lnTo>
                  <a:lnTo>
                    <a:pt x="21925" y="36789"/>
                  </a:lnTo>
                  <a:lnTo>
                    <a:pt x="21279" y="36607"/>
                  </a:lnTo>
                  <a:lnTo>
                    <a:pt x="21111" y="36365"/>
                  </a:lnTo>
                  <a:lnTo>
                    <a:pt x="21085" y="36134"/>
                  </a:lnTo>
                  <a:lnTo>
                    <a:pt x="21178" y="35784"/>
                  </a:lnTo>
                  <a:lnTo>
                    <a:pt x="20909" y="34868"/>
                  </a:lnTo>
                  <a:lnTo>
                    <a:pt x="19822" y="34686"/>
                  </a:lnTo>
                  <a:lnTo>
                    <a:pt x="19497" y="34240"/>
                  </a:lnTo>
                  <a:lnTo>
                    <a:pt x="18880" y="33599"/>
                  </a:lnTo>
                  <a:lnTo>
                    <a:pt x="18223" y="33506"/>
                  </a:lnTo>
                  <a:lnTo>
                    <a:pt x="17887" y="33343"/>
                  </a:lnTo>
                  <a:lnTo>
                    <a:pt x="17733" y="33123"/>
                  </a:lnTo>
                  <a:lnTo>
                    <a:pt x="17659" y="32874"/>
                  </a:lnTo>
                  <a:lnTo>
                    <a:pt x="17551" y="32734"/>
                  </a:lnTo>
                  <a:lnTo>
                    <a:pt x="17371" y="32498"/>
                  </a:lnTo>
                  <a:lnTo>
                    <a:pt x="17087" y="32316"/>
                  </a:lnTo>
                  <a:lnTo>
                    <a:pt x="16453" y="32249"/>
                  </a:lnTo>
                  <a:lnTo>
                    <a:pt x="16126" y="32111"/>
                  </a:lnTo>
                  <a:lnTo>
                    <a:pt x="15981" y="31247"/>
                  </a:lnTo>
                  <a:lnTo>
                    <a:pt x="15843" y="30826"/>
                  </a:lnTo>
                  <a:lnTo>
                    <a:pt x="15108" y="29768"/>
                  </a:lnTo>
                  <a:lnTo>
                    <a:pt x="14783" y="29638"/>
                  </a:lnTo>
                  <a:lnTo>
                    <a:pt x="14596" y="29802"/>
                  </a:lnTo>
                  <a:lnTo>
                    <a:pt x="14009" y="30702"/>
                  </a:lnTo>
                  <a:lnTo>
                    <a:pt x="13590" y="31134"/>
                  </a:lnTo>
                  <a:lnTo>
                    <a:pt x="13366" y="31171"/>
                  </a:lnTo>
                  <a:lnTo>
                    <a:pt x="12985" y="30959"/>
                  </a:lnTo>
                  <a:lnTo>
                    <a:pt x="12911" y="30814"/>
                  </a:lnTo>
                  <a:lnTo>
                    <a:pt x="12914" y="30538"/>
                  </a:lnTo>
                  <a:lnTo>
                    <a:pt x="13401" y="29079"/>
                  </a:lnTo>
                  <a:lnTo>
                    <a:pt x="13209" y="27704"/>
                  </a:lnTo>
                  <a:lnTo>
                    <a:pt x="12180" y="26826"/>
                  </a:lnTo>
                  <a:lnTo>
                    <a:pt x="12042" y="26640"/>
                  </a:lnTo>
                  <a:lnTo>
                    <a:pt x="11752" y="25722"/>
                  </a:lnTo>
                  <a:lnTo>
                    <a:pt x="11496" y="25225"/>
                  </a:lnTo>
                  <a:lnTo>
                    <a:pt x="10951" y="25173"/>
                  </a:lnTo>
                  <a:lnTo>
                    <a:pt x="10547" y="24875"/>
                  </a:lnTo>
                  <a:lnTo>
                    <a:pt x="11201" y="23783"/>
                  </a:lnTo>
                  <a:lnTo>
                    <a:pt x="11176" y="23381"/>
                  </a:lnTo>
                  <a:lnTo>
                    <a:pt x="10353" y="22939"/>
                  </a:lnTo>
                  <a:lnTo>
                    <a:pt x="10155" y="22790"/>
                  </a:lnTo>
                  <a:lnTo>
                    <a:pt x="10058" y="22563"/>
                  </a:lnTo>
                  <a:lnTo>
                    <a:pt x="10080" y="22347"/>
                  </a:lnTo>
                  <a:lnTo>
                    <a:pt x="10407" y="22187"/>
                  </a:lnTo>
                  <a:lnTo>
                    <a:pt x="11930" y="21964"/>
                  </a:lnTo>
                  <a:lnTo>
                    <a:pt x="12106" y="21856"/>
                  </a:lnTo>
                  <a:lnTo>
                    <a:pt x="12233" y="21625"/>
                  </a:lnTo>
                  <a:lnTo>
                    <a:pt x="11867" y="21405"/>
                  </a:lnTo>
                  <a:lnTo>
                    <a:pt x="11333" y="21371"/>
                  </a:lnTo>
                  <a:lnTo>
                    <a:pt x="11086" y="21275"/>
                  </a:lnTo>
                  <a:lnTo>
                    <a:pt x="10910" y="21107"/>
                  </a:lnTo>
                  <a:lnTo>
                    <a:pt x="10779" y="20828"/>
                  </a:lnTo>
                  <a:lnTo>
                    <a:pt x="10755" y="20698"/>
                  </a:lnTo>
                  <a:lnTo>
                    <a:pt x="10723" y="20529"/>
                  </a:lnTo>
                  <a:lnTo>
                    <a:pt x="10696" y="20385"/>
                  </a:lnTo>
                  <a:lnTo>
                    <a:pt x="10713" y="19249"/>
                  </a:lnTo>
                  <a:lnTo>
                    <a:pt x="10638" y="18966"/>
                  </a:lnTo>
                  <a:lnTo>
                    <a:pt x="10372" y="18648"/>
                  </a:lnTo>
                  <a:lnTo>
                    <a:pt x="9441" y="18240"/>
                  </a:lnTo>
                  <a:lnTo>
                    <a:pt x="9041" y="17976"/>
                  </a:lnTo>
                  <a:lnTo>
                    <a:pt x="8848" y="17501"/>
                  </a:lnTo>
                  <a:lnTo>
                    <a:pt x="8533" y="16764"/>
                  </a:lnTo>
                  <a:lnTo>
                    <a:pt x="8357" y="16512"/>
                  </a:lnTo>
                  <a:lnTo>
                    <a:pt x="8204" y="16293"/>
                  </a:lnTo>
                  <a:lnTo>
                    <a:pt x="7037" y="15626"/>
                  </a:lnTo>
                  <a:lnTo>
                    <a:pt x="6550" y="14956"/>
                  </a:lnTo>
                  <a:lnTo>
                    <a:pt x="6352" y="14871"/>
                  </a:lnTo>
                  <a:lnTo>
                    <a:pt x="5716" y="14856"/>
                  </a:lnTo>
                  <a:lnTo>
                    <a:pt x="5462" y="14778"/>
                  </a:lnTo>
                  <a:lnTo>
                    <a:pt x="5335" y="14588"/>
                  </a:lnTo>
                  <a:lnTo>
                    <a:pt x="5237" y="14205"/>
                  </a:lnTo>
                  <a:lnTo>
                    <a:pt x="4798" y="13918"/>
                  </a:lnTo>
                  <a:lnTo>
                    <a:pt x="4369" y="14082"/>
                  </a:lnTo>
                  <a:lnTo>
                    <a:pt x="4272" y="14551"/>
                  </a:lnTo>
                  <a:lnTo>
                    <a:pt x="4258" y="15973"/>
                  </a:lnTo>
                  <a:lnTo>
                    <a:pt x="4132" y="16181"/>
                  </a:lnTo>
                  <a:lnTo>
                    <a:pt x="3809" y="16457"/>
                  </a:lnTo>
                  <a:lnTo>
                    <a:pt x="3544" y="16286"/>
                  </a:lnTo>
                  <a:lnTo>
                    <a:pt x="3366" y="15874"/>
                  </a:lnTo>
                  <a:lnTo>
                    <a:pt x="3383" y="15676"/>
                  </a:lnTo>
                  <a:lnTo>
                    <a:pt x="3536" y="15374"/>
                  </a:lnTo>
                  <a:lnTo>
                    <a:pt x="3588" y="15024"/>
                  </a:lnTo>
                  <a:lnTo>
                    <a:pt x="3532" y="14645"/>
                  </a:lnTo>
                  <a:lnTo>
                    <a:pt x="3419" y="14391"/>
                  </a:lnTo>
                  <a:lnTo>
                    <a:pt x="2929" y="13923"/>
                  </a:lnTo>
                  <a:lnTo>
                    <a:pt x="1863" y="13573"/>
                  </a:lnTo>
                  <a:lnTo>
                    <a:pt x="1769" y="13387"/>
                  </a:lnTo>
                  <a:lnTo>
                    <a:pt x="1855" y="13097"/>
                  </a:lnTo>
                  <a:lnTo>
                    <a:pt x="2712" y="12381"/>
                  </a:lnTo>
                  <a:lnTo>
                    <a:pt x="2797" y="12132"/>
                  </a:lnTo>
                  <a:lnTo>
                    <a:pt x="2330" y="11938"/>
                  </a:lnTo>
                  <a:lnTo>
                    <a:pt x="803" y="11935"/>
                  </a:lnTo>
                  <a:lnTo>
                    <a:pt x="493" y="11731"/>
                  </a:lnTo>
                  <a:lnTo>
                    <a:pt x="11" y="10934"/>
                  </a:lnTo>
                  <a:lnTo>
                    <a:pt x="0" y="10681"/>
                  </a:lnTo>
                  <a:lnTo>
                    <a:pt x="202" y="10394"/>
                  </a:lnTo>
                  <a:lnTo>
                    <a:pt x="570" y="10350"/>
                  </a:lnTo>
                  <a:lnTo>
                    <a:pt x="1393" y="10509"/>
                  </a:lnTo>
                  <a:lnTo>
                    <a:pt x="1581" y="10375"/>
                  </a:lnTo>
                  <a:lnTo>
                    <a:pt x="1603" y="9973"/>
                  </a:lnTo>
                  <a:lnTo>
                    <a:pt x="1064" y="9754"/>
                  </a:lnTo>
                  <a:lnTo>
                    <a:pt x="603" y="9356"/>
                  </a:lnTo>
                  <a:lnTo>
                    <a:pt x="603" y="9220"/>
                  </a:lnTo>
                  <a:lnTo>
                    <a:pt x="681" y="8786"/>
                  </a:lnTo>
                  <a:lnTo>
                    <a:pt x="909" y="8763"/>
                  </a:lnTo>
                  <a:lnTo>
                    <a:pt x="1827" y="8968"/>
                  </a:lnTo>
                  <a:lnTo>
                    <a:pt x="2178" y="8845"/>
                  </a:lnTo>
                  <a:lnTo>
                    <a:pt x="2717" y="8342"/>
                  </a:lnTo>
                  <a:lnTo>
                    <a:pt x="3476" y="7403"/>
                  </a:lnTo>
                  <a:lnTo>
                    <a:pt x="3921" y="6577"/>
                  </a:lnTo>
                  <a:lnTo>
                    <a:pt x="3790" y="6457"/>
                  </a:lnTo>
                  <a:lnTo>
                    <a:pt x="2967" y="6249"/>
                  </a:lnTo>
                  <a:lnTo>
                    <a:pt x="2289" y="5982"/>
                  </a:lnTo>
                  <a:lnTo>
                    <a:pt x="2225" y="5639"/>
                  </a:lnTo>
                  <a:lnTo>
                    <a:pt x="2270" y="4965"/>
                  </a:lnTo>
                  <a:lnTo>
                    <a:pt x="2345" y="4693"/>
                  </a:lnTo>
                  <a:lnTo>
                    <a:pt x="2846" y="4433"/>
                  </a:lnTo>
                  <a:lnTo>
                    <a:pt x="4216" y="4451"/>
                  </a:lnTo>
                  <a:lnTo>
                    <a:pt x="4785" y="3832"/>
                  </a:lnTo>
                  <a:lnTo>
                    <a:pt x="4852" y="3518"/>
                  </a:lnTo>
                  <a:lnTo>
                    <a:pt x="4904" y="3274"/>
                  </a:lnTo>
                  <a:lnTo>
                    <a:pt x="4522" y="2414"/>
                  </a:lnTo>
                  <a:lnTo>
                    <a:pt x="4306" y="234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7" name="pg278">
              <a:extLst>
                <a:ext uri="{FF2B5EF4-FFF2-40B4-BE49-F238E27FC236}">
                  <a16:creationId xmlns:a16="http://schemas.microsoft.com/office/drawing/2014/main" id="{DE4DC66E-4E9E-9F4F-A986-166111A35CAC}"/>
                </a:ext>
              </a:extLst>
            </p:cNvPr>
            <p:cNvSpPr/>
            <p:nvPr/>
          </p:nvSpPr>
          <p:spPr>
            <a:xfrm>
              <a:off x="6288528" y="3230740"/>
              <a:ext cx="40588" cy="33686"/>
            </a:xfrm>
            <a:custGeom>
              <a:avLst/>
              <a:gdLst/>
              <a:ahLst/>
              <a:cxnLst/>
              <a:rect l="0" t="0" r="0" b="0"/>
              <a:pathLst>
                <a:path w="40588" h="33686">
                  <a:moveTo>
                    <a:pt x="34645" y="1315"/>
                  </a:moveTo>
                  <a:lnTo>
                    <a:pt x="35158" y="1489"/>
                  </a:lnTo>
                  <a:lnTo>
                    <a:pt x="35402" y="616"/>
                  </a:lnTo>
                  <a:lnTo>
                    <a:pt x="35709" y="637"/>
                  </a:lnTo>
                  <a:lnTo>
                    <a:pt x="36374" y="968"/>
                  </a:lnTo>
                  <a:lnTo>
                    <a:pt x="36641" y="304"/>
                  </a:lnTo>
                  <a:lnTo>
                    <a:pt x="37033" y="88"/>
                  </a:lnTo>
                  <a:lnTo>
                    <a:pt x="37577" y="0"/>
                  </a:lnTo>
                  <a:lnTo>
                    <a:pt x="38684" y="70"/>
                  </a:lnTo>
                  <a:lnTo>
                    <a:pt x="39276" y="314"/>
                  </a:lnTo>
                  <a:lnTo>
                    <a:pt x="39543" y="754"/>
                  </a:lnTo>
                  <a:lnTo>
                    <a:pt x="40279" y="1681"/>
                  </a:lnTo>
                  <a:lnTo>
                    <a:pt x="40080" y="2612"/>
                  </a:lnTo>
                  <a:lnTo>
                    <a:pt x="39264" y="3323"/>
                  </a:lnTo>
                  <a:lnTo>
                    <a:pt x="40074" y="3565"/>
                  </a:lnTo>
                  <a:lnTo>
                    <a:pt x="40526" y="4018"/>
                  </a:lnTo>
                  <a:lnTo>
                    <a:pt x="40347" y="4770"/>
                  </a:lnTo>
                  <a:lnTo>
                    <a:pt x="40588" y="5527"/>
                  </a:lnTo>
                  <a:lnTo>
                    <a:pt x="40291" y="6230"/>
                  </a:lnTo>
                  <a:lnTo>
                    <a:pt x="40436" y="7401"/>
                  </a:lnTo>
                  <a:lnTo>
                    <a:pt x="39977" y="7893"/>
                  </a:lnTo>
                  <a:lnTo>
                    <a:pt x="38978" y="8668"/>
                  </a:lnTo>
                  <a:lnTo>
                    <a:pt x="36950" y="7898"/>
                  </a:lnTo>
                  <a:lnTo>
                    <a:pt x="37240" y="8527"/>
                  </a:lnTo>
                  <a:lnTo>
                    <a:pt x="37300" y="8918"/>
                  </a:lnTo>
                  <a:lnTo>
                    <a:pt x="34163" y="9543"/>
                  </a:lnTo>
                  <a:lnTo>
                    <a:pt x="34139" y="10017"/>
                  </a:lnTo>
                  <a:lnTo>
                    <a:pt x="34205" y="10805"/>
                  </a:lnTo>
                  <a:lnTo>
                    <a:pt x="34136" y="11766"/>
                  </a:lnTo>
                  <a:lnTo>
                    <a:pt x="34014" y="11893"/>
                  </a:lnTo>
                  <a:lnTo>
                    <a:pt x="33264" y="12205"/>
                  </a:lnTo>
                  <a:lnTo>
                    <a:pt x="32456" y="13840"/>
                  </a:lnTo>
                  <a:lnTo>
                    <a:pt x="32251" y="14725"/>
                  </a:lnTo>
                  <a:lnTo>
                    <a:pt x="33562" y="16429"/>
                  </a:lnTo>
                  <a:lnTo>
                    <a:pt x="33856" y="16928"/>
                  </a:lnTo>
                  <a:lnTo>
                    <a:pt x="33932" y="17714"/>
                  </a:lnTo>
                  <a:lnTo>
                    <a:pt x="33232" y="19441"/>
                  </a:lnTo>
                  <a:lnTo>
                    <a:pt x="31670" y="20275"/>
                  </a:lnTo>
                  <a:lnTo>
                    <a:pt x="31441" y="20629"/>
                  </a:lnTo>
                  <a:lnTo>
                    <a:pt x="31418" y="20774"/>
                  </a:lnTo>
                  <a:lnTo>
                    <a:pt x="31581" y="21634"/>
                  </a:lnTo>
                  <a:lnTo>
                    <a:pt x="31776" y="22356"/>
                  </a:lnTo>
                  <a:lnTo>
                    <a:pt x="31923" y="22542"/>
                  </a:lnTo>
                  <a:lnTo>
                    <a:pt x="32292" y="23354"/>
                  </a:lnTo>
                  <a:lnTo>
                    <a:pt x="31709" y="24925"/>
                  </a:lnTo>
                  <a:lnTo>
                    <a:pt x="31668" y="25536"/>
                  </a:lnTo>
                  <a:lnTo>
                    <a:pt x="31390" y="25968"/>
                  </a:lnTo>
                  <a:lnTo>
                    <a:pt x="31187" y="26139"/>
                  </a:lnTo>
                  <a:lnTo>
                    <a:pt x="30212" y="26303"/>
                  </a:lnTo>
                  <a:lnTo>
                    <a:pt x="29419" y="25669"/>
                  </a:lnTo>
                  <a:lnTo>
                    <a:pt x="29190" y="25483"/>
                  </a:lnTo>
                  <a:lnTo>
                    <a:pt x="21810" y="19444"/>
                  </a:lnTo>
                  <a:lnTo>
                    <a:pt x="21619" y="20014"/>
                  </a:lnTo>
                  <a:lnTo>
                    <a:pt x="21510" y="20145"/>
                  </a:lnTo>
                  <a:lnTo>
                    <a:pt x="21318" y="20163"/>
                  </a:lnTo>
                  <a:lnTo>
                    <a:pt x="21032" y="20040"/>
                  </a:lnTo>
                  <a:lnTo>
                    <a:pt x="19730" y="20707"/>
                  </a:lnTo>
                  <a:lnTo>
                    <a:pt x="19309" y="21012"/>
                  </a:lnTo>
                  <a:lnTo>
                    <a:pt x="18831" y="21637"/>
                  </a:lnTo>
                  <a:lnTo>
                    <a:pt x="18725" y="22032"/>
                  </a:lnTo>
                  <a:lnTo>
                    <a:pt x="18936" y="22121"/>
                  </a:lnTo>
                  <a:lnTo>
                    <a:pt x="19515" y="22114"/>
                  </a:lnTo>
                  <a:lnTo>
                    <a:pt x="19658" y="22121"/>
                  </a:lnTo>
                  <a:lnTo>
                    <a:pt x="18872" y="22233"/>
                  </a:lnTo>
                  <a:lnTo>
                    <a:pt x="17619" y="21723"/>
                  </a:lnTo>
                  <a:lnTo>
                    <a:pt x="16987" y="22103"/>
                  </a:lnTo>
                  <a:lnTo>
                    <a:pt x="16810" y="21854"/>
                  </a:lnTo>
                  <a:lnTo>
                    <a:pt x="16769" y="22111"/>
                  </a:lnTo>
                  <a:lnTo>
                    <a:pt x="16306" y="21980"/>
                  </a:lnTo>
                  <a:lnTo>
                    <a:pt x="15919" y="22260"/>
                  </a:lnTo>
                  <a:lnTo>
                    <a:pt x="15750" y="22602"/>
                  </a:lnTo>
                  <a:lnTo>
                    <a:pt x="15633" y="23220"/>
                  </a:lnTo>
                  <a:lnTo>
                    <a:pt x="15253" y="23537"/>
                  </a:lnTo>
                  <a:lnTo>
                    <a:pt x="14855" y="23678"/>
                  </a:lnTo>
                  <a:lnTo>
                    <a:pt x="14114" y="23474"/>
                  </a:lnTo>
                  <a:lnTo>
                    <a:pt x="14054" y="23887"/>
                  </a:lnTo>
                  <a:lnTo>
                    <a:pt x="13998" y="25950"/>
                  </a:lnTo>
                  <a:lnTo>
                    <a:pt x="13504" y="27009"/>
                  </a:lnTo>
                  <a:lnTo>
                    <a:pt x="13717" y="28161"/>
                  </a:lnTo>
                  <a:lnTo>
                    <a:pt x="13605" y="29978"/>
                  </a:lnTo>
                  <a:lnTo>
                    <a:pt x="13244" y="30324"/>
                  </a:lnTo>
                  <a:lnTo>
                    <a:pt x="11313" y="31364"/>
                  </a:lnTo>
                  <a:lnTo>
                    <a:pt x="11396" y="31792"/>
                  </a:lnTo>
                  <a:lnTo>
                    <a:pt x="12042" y="31837"/>
                  </a:lnTo>
                  <a:lnTo>
                    <a:pt x="12253" y="31691"/>
                  </a:lnTo>
                  <a:lnTo>
                    <a:pt x="13362" y="32104"/>
                  </a:lnTo>
                  <a:lnTo>
                    <a:pt x="14223" y="31984"/>
                  </a:lnTo>
                  <a:lnTo>
                    <a:pt x="14579" y="31794"/>
                  </a:lnTo>
                  <a:lnTo>
                    <a:pt x="15579" y="31537"/>
                  </a:lnTo>
                  <a:lnTo>
                    <a:pt x="15989" y="31533"/>
                  </a:lnTo>
                  <a:lnTo>
                    <a:pt x="16320" y="32136"/>
                  </a:lnTo>
                  <a:lnTo>
                    <a:pt x="16049" y="32136"/>
                  </a:lnTo>
                  <a:lnTo>
                    <a:pt x="15719" y="32378"/>
                  </a:lnTo>
                  <a:lnTo>
                    <a:pt x="14602" y="32792"/>
                  </a:lnTo>
                  <a:lnTo>
                    <a:pt x="14163" y="32926"/>
                  </a:lnTo>
                  <a:lnTo>
                    <a:pt x="13479" y="33005"/>
                  </a:lnTo>
                  <a:lnTo>
                    <a:pt x="13219" y="33161"/>
                  </a:lnTo>
                  <a:lnTo>
                    <a:pt x="12926" y="33485"/>
                  </a:lnTo>
                  <a:lnTo>
                    <a:pt x="12472" y="33686"/>
                  </a:lnTo>
                  <a:lnTo>
                    <a:pt x="11239" y="33520"/>
                  </a:lnTo>
                  <a:lnTo>
                    <a:pt x="11096" y="33270"/>
                  </a:lnTo>
                  <a:lnTo>
                    <a:pt x="11133" y="33021"/>
                  </a:lnTo>
                  <a:lnTo>
                    <a:pt x="11411" y="32768"/>
                  </a:lnTo>
                  <a:lnTo>
                    <a:pt x="11490" y="32492"/>
                  </a:lnTo>
                  <a:lnTo>
                    <a:pt x="11208" y="31993"/>
                  </a:lnTo>
                  <a:lnTo>
                    <a:pt x="10672" y="31848"/>
                  </a:lnTo>
                  <a:lnTo>
                    <a:pt x="10544" y="31908"/>
                  </a:lnTo>
                  <a:lnTo>
                    <a:pt x="10461" y="32321"/>
                  </a:lnTo>
                  <a:lnTo>
                    <a:pt x="9953" y="33214"/>
                  </a:lnTo>
                  <a:lnTo>
                    <a:pt x="8333" y="33288"/>
                  </a:lnTo>
                  <a:lnTo>
                    <a:pt x="7698" y="33172"/>
                  </a:lnTo>
                  <a:lnTo>
                    <a:pt x="7224" y="33209"/>
                  </a:lnTo>
                  <a:lnTo>
                    <a:pt x="7044" y="32877"/>
                  </a:lnTo>
                  <a:lnTo>
                    <a:pt x="7239" y="32658"/>
                  </a:lnTo>
                  <a:lnTo>
                    <a:pt x="7131" y="31999"/>
                  </a:lnTo>
                  <a:lnTo>
                    <a:pt x="6721" y="31370"/>
                  </a:lnTo>
                  <a:lnTo>
                    <a:pt x="6575" y="30994"/>
                  </a:lnTo>
                  <a:lnTo>
                    <a:pt x="6594" y="30048"/>
                  </a:lnTo>
                  <a:lnTo>
                    <a:pt x="6695" y="29497"/>
                  </a:lnTo>
                  <a:lnTo>
                    <a:pt x="6128" y="28317"/>
                  </a:lnTo>
                  <a:lnTo>
                    <a:pt x="5455" y="27516"/>
                  </a:lnTo>
                  <a:lnTo>
                    <a:pt x="3872" y="26537"/>
                  </a:lnTo>
                  <a:lnTo>
                    <a:pt x="3041" y="26340"/>
                  </a:lnTo>
                  <a:lnTo>
                    <a:pt x="2661" y="26343"/>
                  </a:lnTo>
                  <a:lnTo>
                    <a:pt x="2014" y="26760"/>
                  </a:lnTo>
                  <a:lnTo>
                    <a:pt x="1533" y="26727"/>
                  </a:lnTo>
                  <a:lnTo>
                    <a:pt x="1811" y="25759"/>
                  </a:lnTo>
                  <a:lnTo>
                    <a:pt x="1890" y="23760"/>
                  </a:lnTo>
                  <a:lnTo>
                    <a:pt x="2153" y="23488"/>
                  </a:lnTo>
                  <a:lnTo>
                    <a:pt x="3932" y="22814"/>
                  </a:lnTo>
                  <a:lnTo>
                    <a:pt x="4207" y="22848"/>
                  </a:lnTo>
                  <a:lnTo>
                    <a:pt x="4839" y="22676"/>
                  </a:lnTo>
                  <a:lnTo>
                    <a:pt x="5374" y="22315"/>
                  </a:lnTo>
                  <a:lnTo>
                    <a:pt x="5580" y="22170"/>
                  </a:lnTo>
                  <a:lnTo>
                    <a:pt x="5953" y="22152"/>
                  </a:lnTo>
                  <a:lnTo>
                    <a:pt x="6457" y="21958"/>
                  </a:lnTo>
                  <a:lnTo>
                    <a:pt x="6901" y="21568"/>
                  </a:lnTo>
                  <a:lnTo>
                    <a:pt x="7371" y="21304"/>
                  </a:lnTo>
                  <a:lnTo>
                    <a:pt x="7843" y="21155"/>
                  </a:lnTo>
                  <a:lnTo>
                    <a:pt x="7778" y="21345"/>
                  </a:lnTo>
                  <a:lnTo>
                    <a:pt x="8151" y="21844"/>
                  </a:lnTo>
                  <a:lnTo>
                    <a:pt x="7966" y="21330"/>
                  </a:lnTo>
                  <a:lnTo>
                    <a:pt x="8327" y="20243"/>
                  </a:lnTo>
                  <a:lnTo>
                    <a:pt x="8580" y="19912"/>
                  </a:lnTo>
                  <a:lnTo>
                    <a:pt x="9393" y="19473"/>
                  </a:lnTo>
                  <a:lnTo>
                    <a:pt x="10043" y="20210"/>
                  </a:lnTo>
                  <a:lnTo>
                    <a:pt x="9847" y="20694"/>
                  </a:lnTo>
                  <a:lnTo>
                    <a:pt x="10374" y="21472"/>
                  </a:lnTo>
                  <a:lnTo>
                    <a:pt x="10780" y="21714"/>
                  </a:lnTo>
                  <a:lnTo>
                    <a:pt x="11035" y="21540"/>
                  </a:lnTo>
                  <a:lnTo>
                    <a:pt x="11208" y="21555"/>
                  </a:lnTo>
                  <a:lnTo>
                    <a:pt x="11475" y="21800"/>
                  </a:lnTo>
                  <a:lnTo>
                    <a:pt x="11637" y="22128"/>
                  </a:lnTo>
                  <a:lnTo>
                    <a:pt x="11935" y="22172"/>
                  </a:lnTo>
                  <a:lnTo>
                    <a:pt x="11976" y="21993"/>
                  </a:lnTo>
                  <a:lnTo>
                    <a:pt x="11784" y="22083"/>
                  </a:lnTo>
                  <a:lnTo>
                    <a:pt x="11645" y="22016"/>
                  </a:lnTo>
                  <a:lnTo>
                    <a:pt x="11622" y="21815"/>
                  </a:lnTo>
                  <a:lnTo>
                    <a:pt x="11279" y="21164"/>
                  </a:lnTo>
                  <a:lnTo>
                    <a:pt x="11020" y="21112"/>
                  </a:lnTo>
                  <a:lnTo>
                    <a:pt x="10460" y="21301"/>
                  </a:lnTo>
                  <a:lnTo>
                    <a:pt x="10506" y="20337"/>
                  </a:lnTo>
                  <a:lnTo>
                    <a:pt x="10728" y="20225"/>
                  </a:lnTo>
                  <a:lnTo>
                    <a:pt x="11715" y="20091"/>
                  </a:lnTo>
                  <a:lnTo>
                    <a:pt x="11756" y="19875"/>
                  </a:lnTo>
                  <a:lnTo>
                    <a:pt x="11632" y="19708"/>
                  </a:lnTo>
                  <a:lnTo>
                    <a:pt x="11354" y="19745"/>
                  </a:lnTo>
                  <a:lnTo>
                    <a:pt x="11019" y="19857"/>
                  </a:lnTo>
                  <a:lnTo>
                    <a:pt x="10567" y="19246"/>
                  </a:lnTo>
                  <a:lnTo>
                    <a:pt x="9999" y="19049"/>
                  </a:lnTo>
                  <a:lnTo>
                    <a:pt x="9521" y="18710"/>
                  </a:lnTo>
                  <a:lnTo>
                    <a:pt x="8580" y="18519"/>
                  </a:lnTo>
                  <a:lnTo>
                    <a:pt x="8053" y="18582"/>
                  </a:lnTo>
                  <a:lnTo>
                    <a:pt x="7692" y="18497"/>
                  </a:lnTo>
                  <a:lnTo>
                    <a:pt x="7662" y="18221"/>
                  </a:lnTo>
                  <a:lnTo>
                    <a:pt x="7057" y="17674"/>
                  </a:lnTo>
                  <a:lnTo>
                    <a:pt x="6558" y="17592"/>
                  </a:lnTo>
                  <a:lnTo>
                    <a:pt x="6818" y="17247"/>
                  </a:lnTo>
                  <a:lnTo>
                    <a:pt x="6904" y="16973"/>
                  </a:lnTo>
                  <a:lnTo>
                    <a:pt x="6816" y="16843"/>
                  </a:lnTo>
                  <a:lnTo>
                    <a:pt x="5641" y="16743"/>
                  </a:lnTo>
                  <a:lnTo>
                    <a:pt x="5235" y="16530"/>
                  </a:lnTo>
                  <a:lnTo>
                    <a:pt x="4754" y="16056"/>
                  </a:lnTo>
                  <a:lnTo>
                    <a:pt x="4088" y="16040"/>
                  </a:lnTo>
                  <a:lnTo>
                    <a:pt x="3978" y="15897"/>
                  </a:lnTo>
                  <a:lnTo>
                    <a:pt x="3795" y="15373"/>
                  </a:lnTo>
                  <a:lnTo>
                    <a:pt x="3590" y="15261"/>
                  </a:lnTo>
                  <a:lnTo>
                    <a:pt x="3093" y="15246"/>
                  </a:lnTo>
                  <a:lnTo>
                    <a:pt x="2700" y="14844"/>
                  </a:lnTo>
                  <a:lnTo>
                    <a:pt x="2525" y="14499"/>
                  </a:lnTo>
                  <a:lnTo>
                    <a:pt x="2204" y="14290"/>
                  </a:lnTo>
                  <a:lnTo>
                    <a:pt x="1961" y="14475"/>
                  </a:lnTo>
                  <a:lnTo>
                    <a:pt x="1655" y="14972"/>
                  </a:lnTo>
                  <a:lnTo>
                    <a:pt x="1087" y="15355"/>
                  </a:lnTo>
                  <a:lnTo>
                    <a:pt x="1072" y="15581"/>
                  </a:lnTo>
                  <a:lnTo>
                    <a:pt x="496" y="16765"/>
                  </a:lnTo>
                  <a:lnTo>
                    <a:pt x="195" y="16657"/>
                  </a:lnTo>
                  <a:lnTo>
                    <a:pt x="33" y="16497"/>
                  </a:lnTo>
                  <a:lnTo>
                    <a:pt x="0" y="16315"/>
                  </a:lnTo>
                  <a:lnTo>
                    <a:pt x="417" y="16162"/>
                  </a:lnTo>
                  <a:lnTo>
                    <a:pt x="534" y="15864"/>
                  </a:lnTo>
                  <a:lnTo>
                    <a:pt x="242" y="14829"/>
                  </a:lnTo>
                  <a:lnTo>
                    <a:pt x="254" y="14520"/>
                  </a:lnTo>
                  <a:lnTo>
                    <a:pt x="729" y="13950"/>
                  </a:lnTo>
                  <a:lnTo>
                    <a:pt x="1216" y="13770"/>
                  </a:lnTo>
                  <a:lnTo>
                    <a:pt x="1354" y="13304"/>
                  </a:lnTo>
                  <a:lnTo>
                    <a:pt x="1294" y="12979"/>
                  </a:lnTo>
                  <a:lnTo>
                    <a:pt x="1651" y="12940"/>
                  </a:lnTo>
                  <a:lnTo>
                    <a:pt x="2256" y="13031"/>
                  </a:lnTo>
                  <a:lnTo>
                    <a:pt x="3358" y="13046"/>
                  </a:lnTo>
                  <a:lnTo>
                    <a:pt x="3685" y="12365"/>
                  </a:lnTo>
                  <a:lnTo>
                    <a:pt x="3834" y="12203"/>
                  </a:lnTo>
                  <a:lnTo>
                    <a:pt x="4170" y="12182"/>
                  </a:lnTo>
                  <a:lnTo>
                    <a:pt x="4497" y="12401"/>
                  </a:lnTo>
                  <a:lnTo>
                    <a:pt x="4704" y="12398"/>
                  </a:lnTo>
                  <a:lnTo>
                    <a:pt x="5257" y="12221"/>
                  </a:lnTo>
                  <a:lnTo>
                    <a:pt x="5739" y="11662"/>
                  </a:lnTo>
                  <a:lnTo>
                    <a:pt x="5893" y="11724"/>
                  </a:lnTo>
                  <a:lnTo>
                    <a:pt x="6179" y="12021"/>
                  </a:lnTo>
                  <a:lnTo>
                    <a:pt x="6395" y="12011"/>
                  </a:lnTo>
                  <a:lnTo>
                    <a:pt x="6734" y="11633"/>
                  </a:lnTo>
                  <a:lnTo>
                    <a:pt x="6759" y="11251"/>
                  </a:lnTo>
                  <a:lnTo>
                    <a:pt x="5262" y="11540"/>
                  </a:lnTo>
                  <a:lnTo>
                    <a:pt x="4207" y="11524"/>
                  </a:lnTo>
                  <a:lnTo>
                    <a:pt x="2581" y="11243"/>
                  </a:lnTo>
                  <a:lnTo>
                    <a:pt x="1444" y="10881"/>
                  </a:lnTo>
                  <a:lnTo>
                    <a:pt x="1687" y="10362"/>
                  </a:lnTo>
                  <a:lnTo>
                    <a:pt x="1942" y="10457"/>
                  </a:lnTo>
                  <a:lnTo>
                    <a:pt x="3062" y="10759"/>
                  </a:lnTo>
                  <a:lnTo>
                    <a:pt x="4410" y="10936"/>
                  </a:lnTo>
                  <a:lnTo>
                    <a:pt x="4626" y="10923"/>
                  </a:lnTo>
                  <a:lnTo>
                    <a:pt x="5344" y="10879"/>
                  </a:lnTo>
                  <a:lnTo>
                    <a:pt x="5653" y="10860"/>
                  </a:lnTo>
                  <a:lnTo>
                    <a:pt x="6088" y="10782"/>
                  </a:lnTo>
                  <a:lnTo>
                    <a:pt x="6673" y="10677"/>
                  </a:lnTo>
                  <a:lnTo>
                    <a:pt x="7028" y="10614"/>
                  </a:lnTo>
                  <a:lnTo>
                    <a:pt x="9864" y="9703"/>
                  </a:lnTo>
                  <a:lnTo>
                    <a:pt x="12596" y="8515"/>
                  </a:lnTo>
                  <a:lnTo>
                    <a:pt x="16079" y="7442"/>
                  </a:lnTo>
                  <a:lnTo>
                    <a:pt x="17710" y="7068"/>
                  </a:lnTo>
                  <a:lnTo>
                    <a:pt x="18254" y="6901"/>
                  </a:lnTo>
                  <a:lnTo>
                    <a:pt x="19423" y="6536"/>
                  </a:lnTo>
                  <a:lnTo>
                    <a:pt x="23173" y="5056"/>
                  </a:lnTo>
                  <a:lnTo>
                    <a:pt x="25133" y="5868"/>
                  </a:lnTo>
                  <a:lnTo>
                    <a:pt x="26165" y="5799"/>
                  </a:lnTo>
                  <a:lnTo>
                    <a:pt x="27222" y="5565"/>
                  </a:lnTo>
                  <a:lnTo>
                    <a:pt x="28966" y="5179"/>
                  </a:lnTo>
                  <a:lnTo>
                    <a:pt x="30931" y="4881"/>
                  </a:lnTo>
                  <a:lnTo>
                    <a:pt x="31491" y="4796"/>
                  </a:lnTo>
                  <a:lnTo>
                    <a:pt x="32825" y="4218"/>
                  </a:lnTo>
                  <a:lnTo>
                    <a:pt x="33645" y="3443"/>
                  </a:lnTo>
                  <a:lnTo>
                    <a:pt x="34408" y="204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8" name="pg279">
              <a:extLst>
                <a:ext uri="{FF2B5EF4-FFF2-40B4-BE49-F238E27FC236}">
                  <a16:creationId xmlns:a16="http://schemas.microsoft.com/office/drawing/2014/main" id="{C2CB8CF6-3986-B448-8FCB-8F2FE4B8A6ED}"/>
                </a:ext>
              </a:extLst>
            </p:cNvPr>
            <p:cNvSpPr/>
            <p:nvPr/>
          </p:nvSpPr>
          <p:spPr>
            <a:xfrm>
              <a:off x="7686572" y="2428587"/>
              <a:ext cx="55399" cy="52902"/>
            </a:xfrm>
            <a:custGeom>
              <a:avLst/>
              <a:gdLst/>
              <a:ahLst/>
              <a:cxnLst/>
              <a:rect l="0" t="0" r="0" b="0"/>
              <a:pathLst>
                <a:path w="55399" h="52902">
                  <a:moveTo>
                    <a:pt x="20402" y="39302"/>
                  </a:moveTo>
                  <a:lnTo>
                    <a:pt x="23690" y="38504"/>
                  </a:lnTo>
                  <a:lnTo>
                    <a:pt x="19096" y="30222"/>
                  </a:lnTo>
                  <a:lnTo>
                    <a:pt x="15963" y="24498"/>
                  </a:lnTo>
                  <a:lnTo>
                    <a:pt x="15188" y="23080"/>
                  </a:lnTo>
                  <a:lnTo>
                    <a:pt x="8123" y="26250"/>
                  </a:lnTo>
                  <a:lnTo>
                    <a:pt x="7801" y="25660"/>
                  </a:lnTo>
                  <a:lnTo>
                    <a:pt x="4541" y="19283"/>
                  </a:lnTo>
                  <a:lnTo>
                    <a:pt x="496" y="11962"/>
                  </a:lnTo>
                  <a:lnTo>
                    <a:pt x="0" y="10861"/>
                  </a:lnTo>
                  <a:lnTo>
                    <a:pt x="2728" y="9610"/>
                  </a:lnTo>
                  <a:lnTo>
                    <a:pt x="4725" y="8694"/>
                  </a:lnTo>
                  <a:lnTo>
                    <a:pt x="5303" y="8521"/>
                  </a:lnTo>
                  <a:lnTo>
                    <a:pt x="14443" y="4364"/>
                  </a:lnTo>
                  <a:lnTo>
                    <a:pt x="15097" y="4139"/>
                  </a:lnTo>
                  <a:lnTo>
                    <a:pt x="17746" y="2842"/>
                  </a:lnTo>
                  <a:lnTo>
                    <a:pt x="17758" y="3148"/>
                  </a:lnTo>
                  <a:lnTo>
                    <a:pt x="17404" y="4364"/>
                  </a:lnTo>
                  <a:lnTo>
                    <a:pt x="17410" y="4943"/>
                  </a:lnTo>
                  <a:lnTo>
                    <a:pt x="17758" y="5448"/>
                  </a:lnTo>
                  <a:lnTo>
                    <a:pt x="18123" y="5770"/>
                  </a:lnTo>
                  <a:lnTo>
                    <a:pt x="18101" y="6174"/>
                  </a:lnTo>
                  <a:lnTo>
                    <a:pt x="18084" y="6330"/>
                  </a:lnTo>
                  <a:lnTo>
                    <a:pt x="18168" y="6504"/>
                  </a:lnTo>
                  <a:lnTo>
                    <a:pt x="18844" y="6939"/>
                  </a:lnTo>
                  <a:lnTo>
                    <a:pt x="19109" y="7311"/>
                  </a:lnTo>
                  <a:lnTo>
                    <a:pt x="19589" y="7555"/>
                  </a:lnTo>
                  <a:lnTo>
                    <a:pt x="19876" y="7897"/>
                  </a:lnTo>
                  <a:lnTo>
                    <a:pt x="20011" y="8230"/>
                  </a:lnTo>
                  <a:lnTo>
                    <a:pt x="19985" y="8583"/>
                  </a:lnTo>
                  <a:lnTo>
                    <a:pt x="19757" y="9119"/>
                  </a:lnTo>
                  <a:lnTo>
                    <a:pt x="19709" y="9475"/>
                  </a:lnTo>
                  <a:lnTo>
                    <a:pt x="19856" y="10043"/>
                  </a:lnTo>
                  <a:lnTo>
                    <a:pt x="20680" y="10864"/>
                  </a:lnTo>
                  <a:lnTo>
                    <a:pt x="20760" y="11075"/>
                  </a:lnTo>
                  <a:lnTo>
                    <a:pt x="20734" y="11435"/>
                  </a:lnTo>
                  <a:lnTo>
                    <a:pt x="20488" y="11960"/>
                  </a:lnTo>
                  <a:lnTo>
                    <a:pt x="20519" y="12161"/>
                  </a:lnTo>
                  <a:lnTo>
                    <a:pt x="20611" y="12311"/>
                  </a:lnTo>
                  <a:lnTo>
                    <a:pt x="20821" y="12444"/>
                  </a:lnTo>
                  <a:lnTo>
                    <a:pt x="21121" y="12445"/>
                  </a:lnTo>
                  <a:lnTo>
                    <a:pt x="21430" y="12283"/>
                  </a:lnTo>
                  <a:lnTo>
                    <a:pt x="21764" y="11928"/>
                  </a:lnTo>
                  <a:lnTo>
                    <a:pt x="22112" y="11929"/>
                  </a:lnTo>
                  <a:lnTo>
                    <a:pt x="22345" y="12063"/>
                  </a:lnTo>
                  <a:lnTo>
                    <a:pt x="22512" y="12441"/>
                  </a:lnTo>
                  <a:lnTo>
                    <a:pt x="22393" y="12834"/>
                  </a:lnTo>
                  <a:lnTo>
                    <a:pt x="21703" y="13290"/>
                  </a:lnTo>
                  <a:lnTo>
                    <a:pt x="21766" y="13641"/>
                  </a:lnTo>
                  <a:lnTo>
                    <a:pt x="23096" y="14217"/>
                  </a:lnTo>
                  <a:lnTo>
                    <a:pt x="23463" y="14232"/>
                  </a:lnTo>
                  <a:lnTo>
                    <a:pt x="24467" y="13947"/>
                  </a:lnTo>
                  <a:lnTo>
                    <a:pt x="24666" y="13982"/>
                  </a:lnTo>
                  <a:lnTo>
                    <a:pt x="24836" y="14112"/>
                  </a:lnTo>
                  <a:lnTo>
                    <a:pt x="24886" y="14255"/>
                  </a:lnTo>
                  <a:lnTo>
                    <a:pt x="24822" y="14435"/>
                  </a:lnTo>
                  <a:lnTo>
                    <a:pt x="24388" y="14800"/>
                  </a:lnTo>
                  <a:lnTo>
                    <a:pt x="24119" y="15390"/>
                  </a:lnTo>
                  <a:lnTo>
                    <a:pt x="23681" y="15888"/>
                  </a:lnTo>
                  <a:lnTo>
                    <a:pt x="23786" y="16119"/>
                  </a:lnTo>
                  <a:lnTo>
                    <a:pt x="24158" y="16348"/>
                  </a:lnTo>
                  <a:lnTo>
                    <a:pt x="24592" y="16364"/>
                  </a:lnTo>
                  <a:lnTo>
                    <a:pt x="25637" y="15998"/>
                  </a:lnTo>
                  <a:lnTo>
                    <a:pt x="25859" y="16074"/>
                  </a:lnTo>
                  <a:lnTo>
                    <a:pt x="25960" y="16275"/>
                  </a:lnTo>
                  <a:lnTo>
                    <a:pt x="25878" y="16760"/>
                  </a:lnTo>
                  <a:lnTo>
                    <a:pt x="25343" y="17234"/>
                  </a:lnTo>
                  <a:lnTo>
                    <a:pt x="25282" y="17461"/>
                  </a:lnTo>
                  <a:lnTo>
                    <a:pt x="25681" y="17973"/>
                  </a:lnTo>
                  <a:lnTo>
                    <a:pt x="25647" y="18209"/>
                  </a:lnTo>
                  <a:lnTo>
                    <a:pt x="25854" y="18262"/>
                  </a:lnTo>
                  <a:lnTo>
                    <a:pt x="26199" y="18349"/>
                  </a:lnTo>
                  <a:lnTo>
                    <a:pt x="33151" y="14976"/>
                  </a:lnTo>
                  <a:lnTo>
                    <a:pt x="33803" y="16077"/>
                  </a:lnTo>
                  <a:lnTo>
                    <a:pt x="41342" y="6743"/>
                  </a:lnTo>
                  <a:lnTo>
                    <a:pt x="43081" y="4730"/>
                  </a:lnTo>
                  <a:lnTo>
                    <a:pt x="42934" y="4506"/>
                  </a:lnTo>
                  <a:lnTo>
                    <a:pt x="42890" y="3900"/>
                  </a:lnTo>
                  <a:lnTo>
                    <a:pt x="42951" y="3461"/>
                  </a:lnTo>
                  <a:lnTo>
                    <a:pt x="43097" y="3175"/>
                  </a:lnTo>
                  <a:lnTo>
                    <a:pt x="43089" y="2970"/>
                  </a:lnTo>
                  <a:lnTo>
                    <a:pt x="42740" y="1896"/>
                  </a:lnTo>
                  <a:lnTo>
                    <a:pt x="42986" y="311"/>
                  </a:lnTo>
                  <a:lnTo>
                    <a:pt x="43123" y="0"/>
                  </a:lnTo>
                  <a:lnTo>
                    <a:pt x="53599" y="6817"/>
                  </a:lnTo>
                  <a:lnTo>
                    <a:pt x="53538" y="7289"/>
                  </a:lnTo>
                  <a:lnTo>
                    <a:pt x="53437" y="7472"/>
                  </a:lnTo>
                  <a:lnTo>
                    <a:pt x="53031" y="7453"/>
                  </a:lnTo>
                  <a:lnTo>
                    <a:pt x="52544" y="7765"/>
                  </a:lnTo>
                  <a:lnTo>
                    <a:pt x="52447" y="7952"/>
                  </a:lnTo>
                  <a:lnTo>
                    <a:pt x="52666" y="8546"/>
                  </a:lnTo>
                  <a:lnTo>
                    <a:pt x="53377" y="8985"/>
                  </a:lnTo>
                  <a:lnTo>
                    <a:pt x="53390" y="9168"/>
                  </a:lnTo>
                  <a:lnTo>
                    <a:pt x="53192" y="9502"/>
                  </a:lnTo>
                  <a:lnTo>
                    <a:pt x="53006" y="9528"/>
                  </a:lnTo>
                  <a:lnTo>
                    <a:pt x="52787" y="9267"/>
                  </a:lnTo>
                  <a:lnTo>
                    <a:pt x="52535" y="9248"/>
                  </a:lnTo>
                  <a:lnTo>
                    <a:pt x="52117" y="9769"/>
                  </a:lnTo>
                  <a:lnTo>
                    <a:pt x="51627" y="9902"/>
                  </a:lnTo>
                  <a:lnTo>
                    <a:pt x="51051" y="9910"/>
                  </a:lnTo>
                  <a:lnTo>
                    <a:pt x="50527" y="10144"/>
                  </a:lnTo>
                  <a:lnTo>
                    <a:pt x="50702" y="10571"/>
                  </a:lnTo>
                  <a:lnTo>
                    <a:pt x="51744" y="10765"/>
                  </a:lnTo>
                  <a:lnTo>
                    <a:pt x="52068" y="11055"/>
                  </a:lnTo>
                  <a:lnTo>
                    <a:pt x="52850" y="10978"/>
                  </a:lnTo>
                  <a:lnTo>
                    <a:pt x="53683" y="10595"/>
                  </a:lnTo>
                  <a:lnTo>
                    <a:pt x="55086" y="10479"/>
                  </a:lnTo>
                  <a:lnTo>
                    <a:pt x="55399" y="10932"/>
                  </a:lnTo>
                  <a:lnTo>
                    <a:pt x="52723" y="14427"/>
                  </a:lnTo>
                  <a:lnTo>
                    <a:pt x="46540" y="22028"/>
                  </a:lnTo>
                  <a:lnTo>
                    <a:pt x="43989" y="24905"/>
                  </a:lnTo>
                  <a:lnTo>
                    <a:pt x="43551" y="25483"/>
                  </a:lnTo>
                  <a:lnTo>
                    <a:pt x="42664" y="24850"/>
                  </a:lnTo>
                  <a:lnTo>
                    <a:pt x="42421" y="25474"/>
                  </a:lnTo>
                  <a:lnTo>
                    <a:pt x="42186" y="25693"/>
                  </a:lnTo>
                  <a:lnTo>
                    <a:pt x="41867" y="26240"/>
                  </a:lnTo>
                  <a:lnTo>
                    <a:pt x="41932" y="26939"/>
                  </a:lnTo>
                  <a:lnTo>
                    <a:pt x="40556" y="28918"/>
                  </a:lnTo>
                  <a:lnTo>
                    <a:pt x="40354" y="28881"/>
                  </a:lnTo>
                  <a:lnTo>
                    <a:pt x="39941" y="29000"/>
                  </a:lnTo>
                  <a:lnTo>
                    <a:pt x="39763" y="29130"/>
                  </a:lnTo>
                  <a:lnTo>
                    <a:pt x="39615" y="31190"/>
                  </a:lnTo>
                  <a:lnTo>
                    <a:pt x="40315" y="31432"/>
                  </a:lnTo>
                  <a:lnTo>
                    <a:pt x="40392" y="31710"/>
                  </a:lnTo>
                  <a:lnTo>
                    <a:pt x="40214" y="32272"/>
                  </a:lnTo>
                  <a:lnTo>
                    <a:pt x="39353" y="32893"/>
                  </a:lnTo>
                  <a:lnTo>
                    <a:pt x="38256" y="32630"/>
                  </a:lnTo>
                  <a:lnTo>
                    <a:pt x="37390" y="32805"/>
                  </a:lnTo>
                  <a:lnTo>
                    <a:pt x="37995" y="34925"/>
                  </a:lnTo>
                  <a:lnTo>
                    <a:pt x="38197" y="35207"/>
                  </a:lnTo>
                  <a:lnTo>
                    <a:pt x="38230" y="35460"/>
                  </a:lnTo>
                  <a:lnTo>
                    <a:pt x="37850" y="35947"/>
                  </a:lnTo>
                  <a:lnTo>
                    <a:pt x="37038" y="36163"/>
                  </a:lnTo>
                  <a:lnTo>
                    <a:pt x="36642" y="36646"/>
                  </a:lnTo>
                  <a:lnTo>
                    <a:pt x="37095" y="36948"/>
                  </a:lnTo>
                  <a:lnTo>
                    <a:pt x="37358" y="37007"/>
                  </a:lnTo>
                  <a:lnTo>
                    <a:pt x="37552" y="36814"/>
                  </a:lnTo>
                  <a:lnTo>
                    <a:pt x="38069" y="36732"/>
                  </a:lnTo>
                  <a:lnTo>
                    <a:pt x="38490" y="37334"/>
                  </a:lnTo>
                  <a:lnTo>
                    <a:pt x="38624" y="37668"/>
                  </a:lnTo>
                  <a:lnTo>
                    <a:pt x="38552" y="38234"/>
                  </a:lnTo>
                  <a:lnTo>
                    <a:pt x="38224" y="37899"/>
                  </a:lnTo>
                  <a:lnTo>
                    <a:pt x="37451" y="37941"/>
                  </a:lnTo>
                  <a:lnTo>
                    <a:pt x="37622" y="38338"/>
                  </a:lnTo>
                  <a:lnTo>
                    <a:pt x="37957" y="38480"/>
                  </a:lnTo>
                  <a:lnTo>
                    <a:pt x="37934" y="39290"/>
                  </a:lnTo>
                  <a:lnTo>
                    <a:pt x="37841" y="39480"/>
                  </a:lnTo>
                  <a:lnTo>
                    <a:pt x="37659" y="39645"/>
                  </a:lnTo>
                  <a:lnTo>
                    <a:pt x="37916" y="39932"/>
                  </a:lnTo>
                  <a:lnTo>
                    <a:pt x="38171" y="40081"/>
                  </a:lnTo>
                  <a:lnTo>
                    <a:pt x="39392" y="40358"/>
                  </a:lnTo>
                  <a:lnTo>
                    <a:pt x="41237" y="42032"/>
                  </a:lnTo>
                  <a:lnTo>
                    <a:pt x="41515" y="42403"/>
                  </a:lnTo>
                  <a:lnTo>
                    <a:pt x="41962" y="43485"/>
                  </a:lnTo>
                  <a:lnTo>
                    <a:pt x="41951" y="43734"/>
                  </a:lnTo>
                  <a:lnTo>
                    <a:pt x="41420" y="45028"/>
                  </a:lnTo>
                  <a:lnTo>
                    <a:pt x="41414" y="45456"/>
                  </a:lnTo>
                  <a:lnTo>
                    <a:pt x="41238" y="45643"/>
                  </a:lnTo>
                  <a:lnTo>
                    <a:pt x="35943" y="52277"/>
                  </a:lnTo>
                  <a:lnTo>
                    <a:pt x="35353" y="52902"/>
                  </a:lnTo>
                  <a:lnTo>
                    <a:pt x="27124" y="47418"/>
                  </a:lnTo>
                  <a:lnTo>
                    <a:pt x="26705" y="46013"/>
                  </a:lnTo>
                  <a:lnTo>
                    <a:pt x="27613" y="44894"/>
                  </a:lnTo>
                  <a:lnTo>
                    <a:pt x="26537" y="44241"/>
                  </a:lnTo>
                  <a:lnTo>
                    <a:pt x="26930" y="4390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99" name="pg280">
              <a:extLst>
                <a:ext uri="{FF2B5EF4-FFF2-40B4-BE49-F238E27FC236}">
                  <a16:creationId xmlns:a16="http://schemas.microsoft.com/office/drawing/2014/main" id="{7FE71CC2-E46D-B84B-B314-F6DC82F9F391}"/>
                </a:ext>
              </a:extLst>
            </p:cNvPr>
            <p:cNvSpPr/>
            <p:nvPr/>
          </p:nvSpPr>
          <p:spPr>
            <a:xfrm>
              <a:off x="6467251" y="3271026"/>
              <a:ext cx="47532" cy="60634"/>
            </a:xfrm>
            <a:custGeom>
              <a:avLst/>
              <a:gdLst/>
              <a:ahLst/>
              <a:cxnLst/>
              <a:rect l="0" t="0" r="0" b="0"/>
              <a:pathLst>
                <a:path w="47532" h="60634">
                  <a:moveTo>
                    <a:pt x="16700" y="4410"/>
                  </a:moveTo>
                  <a:lnTo>
                    <a:pt x="17409" y="4360"/>
                  </a:lnTo>
                  <a:lnTo>
                    <a:pt x="17571" y="4609"/>
                  </a:lnTo>
                  <a:lnTo>
                    <a:pt x="18551" y="5622"/>
                  </a:lnTo>
                  <a:lnTo>
                    <a:pt x="19261" y="7506"/>
                  </a:lnTo>
                  <a:lnTo>
                    <a:pt x="19054" y="7689"/>
                  </a:lnTo>
                  <a:lnTo>
                    <a:pt x="19298" y="8936"/>
                  </a:lnTo>
                  <a:lnTo>
                    <a:pt x="19737" y="9699"/>
                  </a:lnTo>
                  <a:lnTo>
                    <a:pt x="19092" y="10684"/>
                  </a:lnTo>
                  <a:lnTo>
                    <a:pt x="18393" y="10964"/>
                  </a:lnTo>
                  <a:lnTo>
                    <a:pt x="17869" y="11651"/>
                  </a:lnTo>
                  <a:lnTo>
                    <a:pt x="17372" y="12462"/>
                  </a:lnTo>
                  <a:lnTo>
                    <a:pt x="17020" y="13304"/>
                  </a:lnTo>
                  <a:lnTo>
                    <a:pt x="17012" y="13557"/>
                  </a:lnTo>
                  <a:lnTo>
                    <a:pt x="16329" y="14652"/>
                  </a:lnTo>
                  <a:lnTo>
                    <a:pt x="15943" y="14987"/>
                  </a:lnTo>
                  <a:lnTo>
                    <a:pt x="15575" y="15129"/>
                  </a:lnTo>
                  <a:lnTo>
                    <a:pt x="15342" y="15069"/>
                  </a:lnTo>
                  <a:lnTo>
                    <a:pt x="15200" y="14838"/>
                  </a:lnTo>
                  <a:lnTo>
                    <a:pt x="15053" y="14764"/>
                  </a:lnTo>
                  <a:lnTo>
                    <a:pt x="14412" y="14958"/>
                  </a:lnTo>
                  <a:lnTo>
                    <a:pt x="14574" y="15829"/>
                  </a:lnTo>
                  <a:lnTo>
                    <a:pt x="14971" y="16508"/>
                  </a:lnTo>
                  <a:lnTo>
                    <a:pt x="15078" y="16916"/>
                  </a:lnTo>
                  <a:lnTo>
                    <a:pt x="14161" y="17423"/>
                  </a:lnTo>
                  <a:lnTo>
                    <a:pt x="12748" y="18014"/>
                  </a:lnTo>
                  <a:lnTo>
                    <a:pt x="11958" y="18458"/>
                  </a:lnTo>
                  <a:lnTo>
                    <a:pt x="12367" y="18882"/>
                  </a:lnTo>
                  <a:lnTo>
                    <a:pt x="13007" y="19240"/>
                  </a:lnTo>
                  <a:lnTo>
                    <a:pt x="13308" y="19662"/>
                  </a:lnTo>
                  <a:lnTo>
                    <a:pt x="13444" y="20355"/>
                  </a:lnTo>
                  <a:lnTo>
                    <a:pt x="13329" y="20927"/>
                  </a:lnTo>
                  <a:lnTo>
                    <a:pt x="13403" y="21176"/>
                  </a:lnTo>
                  <a:lnTo>
                    <a:pt x="13612" y="21510"/>
                  </a:lnTo>
                  <a:lnTo>
                    <a:pt x="14987" y="22133"/>
                  </a:lnTo>
                  <a:lnTo>
                    <a:pt x="15187" y="22475"/>
                  </a:lnTo>
                  <a:lnTo>
                    <a:pt x="15281" y="22941"/>
                  </a:lnTo>
                  <a:lnTo>
                    <a:pt x="15882" y="23327"/>
                  </a:lnTo>
                  <a:lnTo>
                    <a:pt x="16378" y="22412"/>
                  </a:lnTo>
                  <a:lnTo>
                    <a:pt x="16730" y="22211"/>
                  </a:lnTo>
                  <a:lnTo>
                    <a:pt x="17423" y="22604"/>
                  </a:lnTo>
                  <a:lnTo>
                    <a:pt x="17883" y="22756"/>
                  </a:lnTo>
                  <a:lnTo>
                    <a:pt x="18960" y="21309"/>
                  </a:lnTo>
                  <a:lnTo>
                    <a:pt x="18598" y="21140"/>
                  </a:lnTo>
                  <a:lnTo>
                    <a:pt x="19268" y="19704"/>
                  </a:lnTo>
                  <a:lnTo>
                    <a:pt x="20144" y="18457"/>
                  </a:lnTo>
                  <a:lnTo>
                    <a:pt x="20487" y="18173"/>
                  </a:lnTo>
                  <a:lnTo>
                    <a:pt x="21548" y="17587"/>
                  </a:lnTo>
                  <a:lnTo>
                    <a:pt x="21592" y="17350"/>
                  </a:lnTo>
                  <a:lnTo>
                    <a:pt x="21815" y="17012"/>
                  </a:lnTo>
                  <a:lnTo>
                    <a:pt x="22898" y="16007"/>
                  </a:lnTo>
                  <a:lnTo>
                    <a:pt x="23249" y="15923"/>
                  </a:lnTo>
                  <a:lnTo>
                    <a:pt x="24326" y="15335"/>
                  </a:lnTo>
                  <a:lnTo>
                    <a:pt x="24705" y="15320"/>
                  </a:lnTo>
                  <a:lnTo>
                    <a:pt x="24851" y="15048"/>
                  </a:lnTo>
                  <a:lnTo>
                    <a:pt x="24072" y="13387"/>
                  </a:lnTo>
                  <a:lnTo>
                    <a:pt x="23497" y="13182"/>
                  </a:lnTo>
                  <a:lnTo>
                    <a:pt x="23133" y="13253"/>
                  </a:lnTo>
                  <a:lnTo>
                    <a:pt x="21700" y="13219"/>
                  </a:lnTo>
                  <a:lnTo>
                    <a:pt x="21764" y="12511"/>
                  </a:lnTo>
                  <a:lnTo>
                    <a:pt x="22226" y="11167"/>
                  </a:lnTo>
                  <a:lnTo>
                    <a:pt x="22151" y="10772"/>
                  </a:lnTo>
                  <a:lnTo>
                    <a:pt x="22598" y="10556"/>
                  </a:lnTo>
                  <a:lnTo>
                    <a:pt x="23056" y="10467"/>
                  </a:lnTo>
                  <a:lnTo>
                    <a:pt x="23602" y="10758"/>
                  </a:lnTo>
                  <a:lnTo>
                    <a:pt x="23882" y="11280"/>
                  </a:lnTo>
                  <a:lnTo>
                    <a:pt x="24116" y="11385"/>
                  </a:lnTo>
                  <a:lnTo>
                    <a:pt x="24711" y="11404"/>
                  </a:lnTo>
                  <a:lnTo>
                    <a:pt x="24879" y="11281"/>
                  </a:lnTo>
                  <a:lnTo>
                    <a:pt x="25615" y="11124"/>
                  </a:lnTo>
                  <a:lnTo>
                    <a:pt x="26966" y="11835"/>
                  </a:lnTo>
                  <a:lnTo>
                    <a:pt x="27225" y="11824"/>
                  </a:lnTo>
                  <a:lnTo>
                    <a:pt x="29466" y="10892"/>
                  </a:lnTo>
                  <a:lnTo>
                    <a:pt x="30715" y="9845"/>
                  </a:lnTo>
                  <a:lnTo>
                    <a:pt x="30599" y="9625"/>
                  </a:lnTo>
                  <a:lnTo>
                    <a:pt x="30456" y="8851"/>
                  </a:lnTo>
                  <a:lnTo>
                    <a:pt x="31007" y="8199"/>
                  </a:lnTo>
                  <a:lnTo>
                    <a:pt x="31368" y="7923"/>
                  </a:lnTo>
                  <a:lnTo>
                    <a:pt x="32374" y="7510"/>
                  </a:lnTo>
                  <a:lnTo>
                    <a:pt x="32625" y="7506"/>
                  </a:lnTo>
                  <a:lnTo>
                    <a:pt x="32776" y="7271"/>
                  </a:lnTo>
                  <a:lnTo>
                    <a:pt x="33162" y="7048"/>
                  </a:lnTo>
                  <a:lnTo>
                    <a:pt x="33429" y="7066"/>
                  </a:lnTo>
                  <a:lnTo>
                    <a:pt x="33872" y="6668"/>
                  </a:lnTo>
                  <a:lnTo>
                    <a:pt x="33733" y="6460"/>
                  </a:lnTo>
                  <a:lnTo>
                    <a:pt x="33350" y="6527"/>
                  </a:lnTo>
                  <a:lnTo>
                    <a:pt x="33162" y="6445"/>
                  </a:lnTo>
                  <a:lnTo>
                    <a:pt x="32929" y="6072"/>
                  </a:lnTo>
                  <a:lnTo>
                    <a:pt x="33091" y="5358"/>
                  </a:lnTo>
                  <a:lnTo>
                    <a:pt x="33489" y="4769"/>
                  </a:lnTo>
                  <a:lnTo>
                    <a:pt x="33042" y="4211"/>
                  </a:lnTo>
                  <a:lnTo>
                    <a:pt x="31983" y="3395"/>
                  </a:lnTo>
                  <a:lnTo>
                    <a:pt x="31784" y="3358"/>
                  </a:lnTo>
                  <a:lnTo>
                    <a:pt x="31498" y="3556"/>
                  </a:lnTo>
                  <a:lnTo>
                    <a:pt x="31077" y="3664"/>
                  </a:lnTo>
                  <a:lnTo>
                    <a:pt x="30743" y="3537"/>
                  </a:lnTo>
                  <a:lnTo>
                    <a:pt x="30645" y="3172"/>
                  </a:lnTo>
                  <a:lnTo>
                    <a:pt x="30668" y="2405"/>
                  </a:lnTo>
                  <a:lnTo>
                    <a:pt x="30427" y="1560"/>
                  </a:lnTo>
                  <a:lnTo>
                    <a:pt x="30254" y="1206"/>
                  </a:lnTo>
                  <a:lnTo>
                    <a:pt x="28398" y="90"/>
                  </a:lnTo>
                  <a:lnTo>
                    <a:pt x="27041" y="68"/>
                  </a:lnTo>
                  <a:lnTo>
                    <a:pt x="25618" y="191"/>
                  </a:lnTo>
                  <a:lnTo>
                    <a:pt x="25359" y="299"/>
                  </a:lnTo>
                  <a:lnTo>
                    <a:pt x="25126" y="608"/>
                  </a:lnTo>
                  <a:lnTo>
                    <a:pt x="24923" y="1230"/>
                  </a:lnTo>
                  <a:lnTo>
                    <a:pt x="24911" y="1557"/>
                  </a:lnTo>
                  <a:lnTo>
                    <a:pt x="25076" y="2008"/>
                  </a:lnTo>
                  <a:lnTo>
                    <a:pt x="25361" y="2306"/>
                  </a:lnTo>
                  <a:lnTo>
                    <a:pt x="25402" y="2820"/>
                  </a:lnTo>
                  <a:lnTo>
                    <a:pt x="24606" y="3087"/>
                  </a:lnTo>
                  <a:lnTo>
                    <a:pt x="25376" y="2786"/>
                  </a:lnTo>
                  <a:lnTo>
                    <a:pt x="25436" y="2635"/>
                  </a:lnTo>
                  <a:lnTo>
                    <a:pt x="25380" y="2427"/>
                  </a:lnTo>
                  <a:lnTo>
                    <a:pt x="24969" y="1928"/>
                  </a:lnTo>
                  <a:lnTo>
                    <a:pt x="24862" y="1566"/>
                  </a:lnTo>
                  <a:lnTo>
                    <a:pt x="24987" y="824"/>
                  </a:lnTo>
                  <a:lnTo>
                    <a:pt x="25354" y="228"/>
                  </a:lnTo>
                  <a:lnTo>
                    <a:pt x="25704" y="138"/>
                  </a:lnTo>
                  <a:lnTo>
                    <a:pt x="26985" y="0"/>
                  </a:lnTo>
                  <a:lnTo>
                    <a:pt x="27626" y="35"/>
                  </a:lnTo>
                  <a:lnTo>
                    <a:pt x="28248" y="1"/>
                  </a:lnTo>
                  <a:lnTo>
                    <a:pt x="28486" y="36"/>
                  </a:lnTo>
                  <a:lnTo>
                    <a:pt x="30306" y="1151"/>
                  </a:lnTo>
                  <a:lnTo>
                    <a:pt x="30418" y="1332"/>
                  </a:lnTo>
                  <a:lnTo>
                    <a:pt x="30541" y="1646"/>
                  </a:lnTo>
                  <a:lnTo>
                    <a:pt x="30745" y="2331"/>
                  </a:lnTo>
                  <a:lnTo>
                    <a:pt x="30776" y="2819"/>
                  </a:lnTo>
                  <a:lnTo>
                    <a:pt x="30722" y="3186"/>
                  </a:lnTo>
                  <a:lnTo>
                    <a:pt x="30887" y="3547"/>
                  </a:lnTo>
                  <a:lnTo>
                    <a:pt x="31062" y="3595"/>
                  </a:lnTo>
                  <a:lnTo>
                    <a:pt x="31397" y="3522"/>
                  </a:lnTo>
                  <a:lnTo>
                    <a:pt x="31841" y="3279"/>
                  </a:lnTo>
                  <a:lnTo>
                    <a:pt x="32024" y="3308"/>
                  </a:lnTo>
                  <a:lnTo>
                    <a:pt x="33162" y="4191"/>
                  </a:lnTo>
                  <a:lnTo>
                    <a:pt x="33587" y="4727"/>
                  </a:lnTo>
                  <a:lnTo>
                    <a:pt x="33507" y="4927"/>
                  </a:lnTo>
                  <a:lnTo>
                    <a:pt x="33181" y="5359"/>
                  </a:lnTo>
                  <a:lnTo>
                    <a:pt x="33035" y="6080"/>
                  </a:lnTo>
                  <a:lnTo>
                    <a:pt x="33353" y="6452"/>
                  </a:lnTo>
                  <a:lnTo>
                    <a:pt x="33849" y="6406"/>
                  </a:lnTo>
                  <a:lnTo>
                    <a:pt x="33909" y="6696"/>
                  </a:lnTo>
                  <a:lnTo>
                    <a:pt x="33509" y="7094"/>
                  </a:lnTo>
                  <a:lnTo>
                    <a:pt x="33183" y="7108"/>
                  </a:lnTo>
                  <a:lnTo>
                    <a:pt x="32734" y="7342"/>
                  </a:lnTo>
                  <a:lnTo>
                    <a:pt x="32694" y="7587"/>
                  </a:lnTo>
                  <a:lnTo>
                    <a:pt x="33233" y="8049"/>
                  </a:lnTo>
                  <a:lnTo>
                    <a:pt x="33322" y="8186"/>
                  </a:lnTo>
                  <a:lnTo>
                    <a:pt x="33203" y="8332"/>
                  </a:lnTo>
                  <a:lnTo>
                    <a:pt x="32883" y="8541"/>
                  </a:lnTo>
                  <a:lnTo>
                    <a:pt x="32997" y="8969"/>
                  </a:lnTo>
                  <a:lnTo>
                    <a:pt x="33625" y="9584"/>
                  </a:lnTo>
                  <a:lnTo>
                    <a:pt x="33587" y="9885"/>
                  </a:lnTo>
                  <a:lnTo>
                    <a:pt x="33640" y="10206"/>
                  </a:lnTo>
                  <a:lnTo>
                    <a:pt x="33955" y="10965"/>
                  </a:lnTo>
                  <a:lnTo>
                    <a:pt x="34285" y="11271"/>
                  </a:lnTo>
                  <a:lnTo>
                    <a:pt x="34998" y="11565"/>
                  </a:lnTo>
                  <a:lnTo>
                    <a:pt x="35693" y="11662"/>
                  </a:lnTo>
                  <a:lnTo>
                    <a:pt x="36188" y="12220"/>
                  </a:lnTo>
                  <a:lnTo>
                    <a:pt x="36410" y="12805"/>
                  </a:lnTo>
                  <a:lnTo>
                    <a:pt x="36624" y="13118"/>
                  </a:lnTo>
                  <a:lnTo>
                    <a:pt x="36841" y="13237"/>
                  </a:lnTo>
                  <a:lnTo>
                    <a:pt x="37513" y="13110"/>
                  </a:lnTo>
                  <a:lnTo>
                    <a:pt x="37787" y="12786"/>
                  </a:lnTo>
                  <a:lnTo>
                    <a:pt x="37997" y="12816"/>
                  </a:lnTo>
                  <a:lnTo>
                    <a:pt x="38226" y="12988"/>
                  </a:lnTo>
                  <a:lnTo>
                    <a:pt x="38091" y="13434"/>
                  </a:lnTo>
                  <a:lnTo>
                    <a:pt x="37933" y="14592"/>
                  </a:lnTo>
                  <a:lnTo>
                    <a:pt x="38147" y="14976"/>
                  </a:lnTo>
                  <a:lnTo>
                    <a:pt x="37775" y="15434"/>
                  </a:lnTo>
                  <a:lnTo>
                    <a:pt x="37666" y="15884"/>
                  </a:lnTo>
                  <a:lnTo>
                    <a:pt x="37069" y="16649"/>
                  </a:lnTo>
                  <a:lnTo>
                    <a:pt x="36488" y="17200"/>
                  </a:lnTo>
                  <a:lnTo>
                    <a:pt x="37361" y="19343"/>
                  </a:lnTo>
                  <a:lnTo>
                    <a:pt x="37039" y="19531"/>
                  </a:lnTo>
                  <a:lnTo>
                    <a:pt x="36821" y="19371"/>
                  </a:lnTo>
                  <a:lnTo>
                    <a:pt x="36547" y="18793"/>
                  </a:lnTo>
                  <a:lnTo>
                    <a:pt x="35673" y="18391"/>
                  </a:lnTo>
                  <a:lnTo>
                    <a:pt x="35445" y="18592"/>
                  </a:lnTo>
                  <a:lnTo>
                    <a:pt x="35328" y="18942"/>
                  </a:lnTo>
                  <a:lnTo>
                    <a:pt x="34499" y="19936"/>
                  </a:lnTo>
                  <a:lnTo>
                    <a:pt x="34701" y="21528"/>
                  </a:lnTo>
                  <a:lnTo>
                    <a:pt x="35029" y="21876"/>
                  </a:lnTo>
                  <a:lnTo>
                    <a:pt x="35310" y="22307"/>
                  </a:lnTo>
                  <a:lnTo>
                    <a:pt x="35858" y="23438"/>
                  </a:lnTo>
                  <a:lnTo>
                    <a:pt x="37180" y="25712"/>
                  </a:lnTo>
                  <a:lnTo>
                    <a:pt x="37484" y="25545"/>
                  </a:lnTo>
                  <a:lnTo>
                    <a:pt x="37165" y="25921"/>
                  </a:lnTo>
                  <a:lnTo>
                    <a:pt x="36666" y="26710"/>
                  </a:lnTo>
                  <a:lnTo>
                    <a:pt x="35890" y="27611"/>
                  </a:lnTo>
                  <a:lnTo>
                    <a:pt x="34518" y="28493"/>
                  </a:lnTo>
                  <a:lnTo>
                    <a:pt x="34347" y="29179"/>
                  </a:lnTo>
                  <a:lnTo>
                    <a:pt x="34082" y="29540"/>
                  </a:lnTo>
                  <a:lnTo>
                    <a:pt x="32694" y="31069"/>
                  </a:lnTo>
                  <a:lnTo>
                    <a:pt x="32433" y="31103"/>
                  </a:lnTo>
                  <a:lnTo>
                    <a:pt x="32139" y="30855"/>
                  </a:lnTo>
                  <a:lnTo>
                    <a:pt x="32004" y="30646"/>
                  </a:lnTo>
                  <a:lnTo>
                    <a:pt x="32465" y="28943"/>
                  </a:lnTo>
                  <a:lnTo>
                    <a:pt x="32116" y="28754"/>
                  </a:lnTo>
                  <a:lnTo>
                    <a:pt x="31797" y="28468"/>
                  </a:lnTo>
                  <a:lnTo>
                    <a:pt x="31377" y="27660"/>
                  </a:lnTo>
                  <a:lnTo>
                    <a:pt x="30578" y="26926"/>
                  </a:lnTo>
                  <a:lnTo>
                    <a:pt x="29978" y="25966"/>
                  </a:lnTo>
                  <a:lnTo>
                    <a:pt x="29630" y="25999"/>
                  </a:lnTo>
                  <a:lnTo>
                    <a:pt x="29120" y="26190"/>
                  </a:lnTo>
                  <a:lnTo>
                    <a:pt x="28063" y="26820"/>
                  </a:lnTo>
                  <a:lnTo>
                    <a:pt x="27816" y="27218"/>
                  </a:lnTo>
                  <a:lnTo>
                    <a:pt x="27913" y="27657"/>
                  </a:lnTo>
                  <a:lnTo>
                    <a:pt x="27889" y="28018"/>
                  </a:lnTo>
                  <a:lnTo>
                    <a:pt x="27302" y="28561"/>
                  </a:lnTo>
                  <a:lnTo>
                    <a:pt x="27021" y="27930"/>
                  </a:lnTo>
                  <a:lnTo>
                    <a:pt x="26758" y="27077"/>
                  </a:lnTo>
                  <a:lnTo>
                    <a:pt x="26148" y="26554"/>
                  </a:lnTo>
                  <a:lnTo>
                    <a:pt x="26262" y="27139"/>
                  </a:lnTo>
                  <a:lnTo>
                    <a:pt x="26096" y="27654"/>
                  </a:lnTo>
                  <a:lnTo>
                    <a:pt x="24903" y="29639"/>
                  </a:lnTo>
                  <a:lnTo>
                    <a:pt x="24767" y="30013"/>
                  </a:lnTo>
                  <a:lnTo>
                    <a:pt x="24723" y="30441"/>
                  </a:lnTo>
                  <a:lnTo>
                    <a:pt x="24334" y="31235"/>
                  </a:lnTo>
                  <a:lnTo>
                    <a:pt x="24091" y="31264"/>
                  </a:lnTo>
                  <a:lnTo>
                    <a:pt x="23775" y="31155"/>
                  </a:lnTo>
                  <a:lnTo>
                    <a:pt x="22892" y="30478"/>
                  </a:lnTo>
                  <a:lnTo>
                    <a:pt x="22246" y="30533"/>
                  </a:lnTo>
                  <a:lnTo>
                    <a:pt x="21971" y="31282"/>
                  </a:lnTo>
                  <a:lnTo>
                    <a:pt x="21999" y="31611"/>
                  </a:lnTo>
                  <a:lnTo>
                    <a:pt x="22189" y="32142"/>
                  </a:lnTo>
                  <a:lnTo>
                    <a:pt x="22898" y="32935"/>
                  </a:lnTo>
                  <a:lnTo>
                    <a:pt x="22969" y="33093"/>
                  </a:lnTo>
                  <a:lnTo>
                    <a:pt x="23042" y="33358"/>
                  </a:lnTo>
                  <a:lnTo>
                    <a:pt x="23026" y="34658"/>
                  </a:lnTo>
                  <a:lnTo>
                    <a:pt x="23220" y="35173"/>
                  </a:lnTo>
                  <a:lnTo>
                    <a:pt x="23457" y="35568"/>
                  </a:lnTo>
                  <a:lnTo>
                    <a:pt x="23550" y="36117"/>
                  </a:lnTo>
                  <a:lnTo>
                    <a:pt x="23793" y="36104"/>
                  </a:lnTo>
                  <a:lnTo>
                    <a:pt x="23564" y="36709"/>
                  </a:lnTo>
                  <a:lnTo>
                    <a:pt x="23548" y="37253"/>
                  </a:lnTo>
                  <a:lnTo>
                    <a:pt x="23662" y="37597"/>
                  </a:lnTo>
                  <a:lnTo>
                    <a:pt x="23793" y="37239"/>
                  </a:lnTo>
                  <a:lnTo>
                    <a:pt x="23900" y="36431"/>
                  </a:lnTo>
                  <a:lnTo>
                    <a:pt x="24569" y="36146"/>
                  </a:lnTo>
                  <a:lnTo>
                    <a:pt x="24820" y="36066"/>
                  </a:lnTo>
                  <a:lnTo>
                    <a:pt x="25407" y="36306"/>
                  </a:lnTo>
                  <a:lnTo>
                    <a:pt x="25530" y="36490"/>
                  </a:lnTo>
                  <a:lnTo>
                    <a:pt x="25824" y="36712"/>
                  </a:lnTo>
                  <a:lnTo>
                    <a:pt x="26370" y="36694"/>
                  </a:lnTo>
                  <a:lnTo>
                    <a:pt x="26370" y="35836"/>
                  </a:lnTo>
                  <a:lnTo>
                    <a:pt x="28611" y="35499"/>
                  </a:lnTo>
                  <a:lnTo>
                    <a:pt x="29772" y="35469"/>
                  </a:lnTo>
                  <a:lnTo>
                    <a:pt x="32428" y="34776"/>
                  </a:lnTo>
                  <a:lnTo>
                    <a:pt x="32518" y="33770"/>
                  </a:lnTo>
                  <a:lnTo>
                    <a:pt x="33087" y="32992"/>
                  </a:lnTo>
                  <a:lnTo>
                    <a:pt x="33769" y="32966"/>
                  </a:lnTo>
                  <a:lnTo>
                    <a:pt x="34511" y="33461"/>
                  </a:lnTo>
                  <a:lnTo>
                    <a:pt x="35481" y="33934"/>
                  </a:lnTo>
                  <a:lnTo>
                    <a:pt x="35627" y="33822"/>
                  </a:lnTo>
                  <a:lnTo>
                    <a:pt x="36054" y="33792"/>
                  </a:lnTo>
                  <a:lnTo>
                    <a:pt x="38410" y="34761"/>
                  </a:lnTo>
                  <a:lnTo>
                    <a:pt x="38497" y="35252"/>
                  </a:lnTo>
                  <a:lnTo>
                    <a:pt x="38271" y="35774"/>
                  </a:lnTo>
                  <a:lnTo>
                    <a:pt x="38148" y="36355"/>
                  </a:lnTo>
                  <a:lnTo>
                    <a:pt x="38204" y="36854"/>
                  </a:lnTo>
                  <a:lnTo>
                    <a:pt x="39458" y="38519"/>
                  </a:lnTo>
                  <a:lnTo>
                    <a:pt x="39868" y="38895"/>
                  </a:lnTo>
                  <a:lnTo>
                    <a:pt x="40376" y="38955"/>
                  </a:lnTo>
                  <a:lnTo>
                    <a:pt x="40852" y="38950"/>
                  </a:lnTo>
                  <a:lnTo>
                    <a:pt x="40899" y="39111"/>
                  </a:lnTo>
                  <a:lnTo>
                    <a:pt x="40859" y="39563"/>
                  </a:lnTo>
                  <a:lnTo>
                    <a:pt x="40671" y="39633"/>
                  </a:lnTo>
                  <a:lnTo>
                    <a:pt x="40606" y="40285"/>
                  </a:lnTo>
                  <a:lnTo>
                    <a:pt x="40688" y="40775"/>
                  </a:lnTo>
                  <a:lnTo>
                    <a:pt x="42151" y="41204"/>
                  </a:lnTo>
                  <a:lnTo>
                    <a:pt x="42391" y="41601"/>
                  </a:lnTo>
                  <a:lnTo>
                    <a:pt x="43316" y="41540"/>
                  </a:lnTo>
                  <a:lnTo>
                    <a:pt x="44649" y="41119"/>
                  </a:lnTo>
                  <a:lnTo>
                    <a:pt x="46089" y="40866"/>
                  </a:lnTo>
                  <a:lnTo>
                    <a:pt x="46551" y="41133"/>
                  </a:lnTo>
                  <a:lnTo>
                    <a:pt x="46633" y="41416"/>
                  </a:lnTo>
                  <a:lnTo>
                    <a:pt x="46633" y="41993"/>
                  </a:lnTo>
                  <a:lnTo>
                    <a:pt x="46424" y="42432"/>
                  </a:lnTo>
                  <a:lnTo>
                    <a:pt x="46199" y="42578"/>
                  </a:lnTo>
                  <a:lnTo>
                    <a:pt x="46001" y="42548"/>
                  </a:lnTo>
                  <a:lnTo>
                    <a:pt x="45552" y="42835"/>
                  </a:lnTo>
                  <a:lnTo>
                    <a:pt x="44137" y="44191"/>
                  </a:lnTo>
                  <a:lnTo>
                    <a:pt x="43240" y="46143"/>
                  </a:lnTo>
                  <a:lnTo>
                    <a:pt x="42799" y="46475"/>
                  </a:lnTo>
                  <a:lnTo>
                    <a:pt x="42765" y="46676"/>
                  </a:lnTo>
                  <a:lnTo>
                    <a:pt x="43151" y="47309"/>
                  </a:lnTo>
                  <a:lnTo>
                    <a:pt x="43631" y="48496"/>
                  </a:lnTo>
                  <a:lnTo>
                    <a:pt x="43650" y="48716"/>
                  </a:lnTo>
                  <a:lnTo>
                    <a:pt x="43213" y="49680"/>
                  </a:lnTo>
                  <a:lnTo>
                    <a:pt x="43059" y="49879"/>
                  </a:lnTo>
                  <a:lnTo>
                    <a:pt x="42663" y="49912"/>
                  </a:lnTo>
                  <a:lnTo>
                    <a:pt x="42701" y="51122"/>
                  </a:lnTo>
                  <a:lnTo>
                    <a:pt x="42750" y="51368"/>
                  </a:lnTo>
                  <a:lnTo>
                    <a:pt x="42941" y="51461"/>
                  </a:lnTo>
                  <a:lnTo>
                    <a:pt x="43208" y="51308"/>
                  </a:lnTo>
                  <a:lnTo>
                    <a:pt x="43434" y="51053"/>
                  </a:lnTo>
                  <a:lnTo>
                    <a:pt x="43620" y="50685"/>
                  </a:lnTo>
                  <a:lnTo>
                    <a:pt x="43729" y="50079"/>
                  </a:lnTo>
                  <a:lnTo>
                    <a:pt x="44496" y="49937"/>
                  </a:lnTo>
                  <a:lnTo>
                    <a:pt x="44919" y="50082"/>
                  </a:lnTo>
                  <a:lnTo>
                    <a:pt x="45690" y="51374"/>
                  </a:lnTo>
                  <a:lnTo>
                    <a:pt x="47037" y="51727"/>
                  </a:lnTo>
                  <a:lnTo>
                    <a:pt x="47532" y="51812"/>
                  </a:lnTo>
                  <a:lnTo>
                    <a:pt x="47312" y="52235"/>
                  </a:lnTo>
                  <a:lnTo>
                    <a:pt x="46843" y="52315"/>
                  </a:lnTo>
                  <a:lnTo>
                    <a:pt x="45691" y="53161"/>
                  </a:lnTo>
                  <a:lnTo>
                    <a:pt x="44920" y="53187"/>
                  </a:lnTo>
                  <a:lnTo>
                    <a:pt x="44064" y="53474"/>
                  </a:lnTo>
                  <a:lnTo>
                    <a:pt x="43971" y="53784"/>
                  </a:lnTo>
                  <a:lnTo>
                    <a:pt x="43623" y="54193"/>
                  </a:lnTo>
                  <a:lnTo>
                    <a:pt x="43195" y="53790"/>
                  </a:lnTo>
                  <a:lnTo>
                    <a:pt x="42538" y="54540"/>
                  </a:lnTo>
                  <a:lnTo>
                    <a:pt x="41217" y="53974"/>
                  </a:lnTo>
                  <a:lnTo>
                    <a:pt x="40046" y="54197"/>
                  </a:lnTo>
                  <a:lnTo>
                    <a:pt x="39059" y="54598"/>
                  </a:lnTo>
                  <a:lnTo>
                    <a:pt x="38240" y="55123"/>
                  </a:lnTo>
                  <a:lnTo>
                    <a:pt x="38101" y="55402"/>
                  </a:lnTo>
                  <a:lnTo>
                    <a:pt x="37694" y="55503"/>
                  </a:lnTo>
                  <a:lnTo>
                    <a:pt x="36675" y="55309"/>
                  </a:lnTo>
                  <a:lnTo>
                    <a:pt x="35731" y="54875"/>
                  </a:lnTo>
                  <a:lnTo>
                    <a:pt x="35577" y="54732"/>
                  </a:lnTo>
                  <a:lnTo>
                    <a:pt x="34126" y="54430"/>
                  </a:lnTo>
                  <a:lnTo>
                    <a:pt x="32917" y="53677"/>
                  </a:lnTo>
                  <a:lnTo>
                    <a:pt x="32708" y="53927"/>
                  </a:lnTo>
                  <a:lnTo>
                    <a:pt x="32693" y="54237"/>
                  </a:lnTo>
                  <a:lnTo>
                    <a:pt x="32398" y="54728"/>
                  </a:lnTo>
                  <a:lnTo>
                    <a:pt x="31702" y="55171"/>
                  </a:lnTo>
                  <a:lnTo>
                    <a:pt x="30734" y="55950"/>
                  </a:lnTo>
                  <a:lnTo>
                    <a:pt x="30371" y="56043"/>
                  </a:lnTo>
                  <a:lnTo>
                    <a:pt x="29904" y="56010"/>
                  </a:lnTo>
                  <a:lnTo>
                    <a:pt x="28518" y="58718"/>
                  </a:lnTo>
                  <a:lnTo>
                    <a:pt x="27916" y="59221"/>
                  </a:lnTo>
                  <a:lnTo>
                    <a:pt x="26896" y="59530"/>
                  </a:lnTo>
                  <a:lnTo>
                    <a:pt x="25860" y="59179"/>
                  </a:lnTo>
                  <a:lnTo>
                    <a:pt x="25050" y="59386"/>
                  </a:lnTo>
                  <a:lnTo>
                    <a:pt x="23825" y="59464"/>
                  </a:lnTo>
                  <a:lnTo>
                    <a:pt x="23574" y="59780"/>
                  </a:lnTo>
                  <a:lnTo>
                    <a:pt x="23214" y="60471"/>
                  </a:lnTo>
                  <a:lnTo>
                    <a:pt x="23072" y="60607"/>
                  </a:lnTo>
                  <a:lnTo>
                    <a:pt x="21946" y="60634"/>
                  </a:lnTo>
                  <a:lnTo>
                    <a:pt x="20915" y="60064"/>
                  </a:lnTo>
                  <a:lnTo>
                    <a:pt x="20571" y="60143"/>
                  </a:lnTo>
                  <a:lnTo>
                    <a:pt x="20579" y="59982"/>
                  </a:lnTo>
                  <a:lnTo>
                    <a:pt x="19976" y="59115"/>
                  </a:lnTo>
                  <a:lnTo>
                    <a:pt x="19245" y="59100"/>
                  </a:lnTo>
                  <a:lnTo>
                    <a:pt x="18787" y="59293"/>
                  </a:lnTo>
                  <a:lnTo>
                    <a:pt x="18587" y="59518"/>
                  </a:lnTo>
                  <a:lnTo>
                    <a:pt x="18056" y="59656"/>
                  </a:lnTo>
                  <a:lnTo>
                    <a:pt x="17605" y="59633"/>
                  </a:lnTo>
                  <a:lnTo>
                    <a:pt x="17167" y="59242"/>
                  </a:lnTo>
                  <a:lnTo>
                    <a:pt x="17161" y="58796"/>
                  </a:lnTo>
                  <a:lnTo>
                    <a:pt x="17346" y="58270"/>
                  </a:lnTo>
                  <a:lnTo>
                    <a:pt x="17376" y="57872"/>
                  </a:lnTo>
                  <a:lnTo>
                    <a:pt x="17275" y="57363"/>
                  </a:lnTo>
                  <a:lnTo>
                    <a:pt x="17096" y="56963"/>
                  </a:lnTo>
                  <a:lnTo>
                    <a:pt x="17074" y="56624"/>
                  </a:lnTo>
                  <a:lnTo>
                    <a:pt x="17176" y="56430"/>
                  </a:lnTo>
                  <a:lnTo>
                    <a:pt x="18020" y="55990"/>
                  </a:lnTo>
                  <a:lnTo>
                    <a:pt x="18271" y="55763"/>
                  </a:lnTo>
                  <a:lnTo>
                    <a:pt x="18415" y="55514"/>
                  </a:lnTo>
                  <a:lnTo>
                    <a:pt x="18443" y="55191"/>
                  </a:lnTo>
                  <a:lnTo>
                    <a:pt x="18336" y="54876"/>
                  </a:lnTo>
                  <a:lnTo>
                    <a:pt x="18004" y="54427"/>
                  </a:lnTo>
                  <a:lnTo>
                    <a:pt x="17933" y="53975"/>
                  </a:lnTo>
                  <a:lnTo>
                    <a:pt x="17961" y="53783"/>
                  </a:lnTo>
                  <a:lnTo>
                    <a:pt x="18099" y="53534"/>
                  </a:lnTo>
                  <a:lnTo>
                    <a:pt x="18480" y="53134"/>
                  </a:lnTo>
                  <a:lnTo>
                    <a:pt x="19356" y="52763"/>
                  </a:lnTo>
                  <a:lnTo>
                    <a:pt x="22128" y="52166"/>
                  </a:lnTo>
                  <a:lnTo>
                    <a:pt x="22485" y="53520"/>
                  </a:lnTo>
                  <a:lnTo>
                    <a:pt x="22786" y="54049"/>
                  </a:lnTo>
                  <a:lnTo>
                    <a:pt x="23151" y="54399"/>
                  </a:lnTo>
                  <a:lnTo>
                    <a:pt x="23906" y="54640"/>
                  </a:lnTo>
                  <a:lnTo>
                    <a:pt x="25747" y="54650"/>
                  </a:lnTo>
                  <a:lnTo>
                    <a:pt x="25927" y="54507"/>
                  </a:lnTo>
                  <a:lnTo>
                    <a:pt x="26063" y="54172"/>
                  </a:lnTo>
                  <a:lnTo>
                    <a:pt x="26041" y="54015"/>
                  </a:lnTo>
                  <a:lnTo>
                    <a:pt x="25696" y="54008"/>
                  </a:lnTo>
                  <a:lnTo>
                    <a:pt x="25561" y="54414"/>
                  </a:lnTo>
                  <a:lnTo>
                    <a:pt x="24194" y="54350"/>
                  </a:lnTo>
                  <a:lnTo>
                    <a:pt x="23317" y="53918"/>
                  </a:lnTo>
                  <a:lnTo>
                    <a:pt x="23175" y="53563"/>
                  </a:lnTo>
                  <a:lnTo>
                    <a:pt x="24072" y="53027"/>
                  </a:lnTo>
                  <a:lnTo>
                    <a:pt x="24518" y="52149"/>
                  </a:lnTo>
                  <a:lnTo>
                    <a:pt x="24641" y="51028"/>
                  </a:lnTo>
                  <a:lnTo>
                    <a:pt x="24937" y="50992"/>
                  </a:lnTo>
                  <a:lnTo>
                    <a:pt x="25496" y="51204"/>
                  </a:lnTo>
                  <a:lnTo>
                    <a:pt x="25755" y="51451"/>
                  </a:lnTo>
                  <a:lnTo>
                    <a:pt x="26124" y="51665"/>
                  </a:lnTo>
                  <a:lnTo>
                    <a:pt x="26916" y="51819"/>
                  </a:lnTo>
                  <a:lnTo>
                    <a:pt x="28921" y="48485"/>
                  </a:lnTo>
                  <a:lnTo>
                    <a:pt x="26370" y="47315"/>
                  </a:lnTo>
                  <a:lnTo>
                    <a:pt x="25824" y="47014"/>
                  </a:lnTo>
                  <a:lnTo>
                    <a:pt x="25320" y="46619"/>
                  </a:lnTo>
                  <a:lnTo>
                    <a:pt x="25378" y="46433"/>
                  </a:lnTo>
                  <a:lnTo>
                    <a:pt x="25696" y="46061"/>
                  </a:lnTo>
                  <a:lnTo>
                    <a:pt x="25769" y="45819"/>
                  </a:lnTo>
                  <a:lnTo>
                    <a:pt x="25302" y="45468"/>
                  </a:lnTo>
                  <a:lnTo>
                    <a:pt x="25002" y="45340"/>
                  </a:lnTo>
                  <a:lnTo>
                    <a:pt x="24822" y="45375"/>
                  </a:lnTo>
                  <a:lnTo>
                    <a:pt x="24664" y="45510"/>
                  </a:lnTo>
                  <a:lnTo>
                    <a:pt x="24613" y="45645"/>
                  </a:lnTo>
                  <a:lnTo>
                    <a:pt x="24542" y="45861"/>
                  </a:lnTo>
                  <a:lnTo>
                    <a:pt x="23787" y="45869"/>
                  </a:lnTo>
                  <a:lnTo>
                    <a:pt x="23256" y="45561"/>
                  </a:lnTo>
                  <a:lnTo>
                    <a:pt x="22941" y="44537"/>
                  </a:lnTo>
                  <a:lnTo>
                    <a:pt x="22764" y="43402"/>
                  </a:lnTo>
                  <a:lnTo>
                    <a:pt x="22785" y="42781"/>
                  </a:lnTo>
                  <a:lnTo>
                    <a:pt x="22232" y="42895"/>
                  </a:lnTo>
                  <a:lnTo>
                    <a:pt x="20531" y="42507"/>
                  </a:lnTo>
                  <a:lnTo>
                    <a:pt x="19375" y="42472"/>
                  </a:lnTo>
                  <a:lnTo>
                    <a:pt x="18846" y="42564"/>
                  </a:lnTo>
                  <a:lnTo>
                    <a:pt x="18221" y="42450"/>
                  </a:lnTo>
                  <a:lnTo>
                    <a:pt x="17129" y="41599"/>
                  </a:lnTo>
                  <a:lnTo>
                    <a:pt x="16694" y="41493"/>
                  </a:lnTo>
                  <a:lnTo>
                    <a:pt x="16544" y="41528"/>
                  </a:lnTo>
                  <a:lnTo>
                    <a:pt x="15544" y="42022"/>
                  </a:lnTo>
                  <a:lnTo>
                    <a:pt x="15465" y="42472"/>
                  </a:lnTo>
                  <a:lnTo>
                    <a:pt x="15550" y="42735"/>
                  </a:lnTo>
                  <a:lnTo>
                    <a:pt x="15910" y="43228"/>
                  </a:lnTo>
                  <a:lnTo>
                    <a:pt x="16169" y="43815"/>
                  </a:lnTo>
                  <a:lnTo>
                    <a:pt x="15264" y="42343"/>
                  </a:lnTo>
                  <a:lnTo>
                    <a:pt x="13743" y="41563"/>
                  </a:lnTo>
                  <a:lnTo>
                    <a:pt x="13089" y="40656"/>
                  </a:lnTo>
                  <a:lnTo>
                    <a:pt x="12227" y="40107"/>
                  </a:lnTo>
                  <a:lnTo>
                    <a:pt x="11216" y="40493"/>
                  </a:lnTo>
                  <a:lnTo>
                    <a:pt x="10605" y="40265"/>
                  </a:lnTo>
                  <a:lnTo>
                    <a:pt x="10769" y="39920"/>
                  </a:lnTo>
                  <a:lnTo>
                    <a:pt x="11208" y="40130"/>
                  </a:lnTo>
                  <a:lnTo>
                    <a:pt x="11544" y="40071"/>
                  </a:lnTo>
                  <a:lnTo>
                    <a:pt x="12216" y="40108"/>
                  </a:lnTo>
                  <a:lnTo>
                    <a:pt x="12759" y="39813"/>
                  </a:lnTo>
                  <a:lnTo>
                    <a:pt x="13094" y="39319"/>
                  </a:lnTo>
                  <a:lnTo>
                    <a:pt x="13476" y="38968"/>
                  </a:lnTo>
                  <a:lnTo>
                    <a:pt x="14351" y="38783"/>
                  </a:lnTo>
                  <a:lnTo>
                    <a:pt x="14890" y="38768"/>
                  </a:lnTo>
                  <a:lnTo>
                    <a:pt x="15270" y="39014"/>
                  </a:lnTo>
                  <a:lnTo>
                    <a:pt x="15305" y="38763"/>
                  </a:lnTo>
                  <a:lnTo>
                    <a:pt x="15616" y="38311"/>
                  </a:lnTo>
                  <a:lnTo>
                    <a:pt x="15945" y="37331"/>
                  </a:lnTo>
                  <a:lnTo>
                    <a:pt x="15436" y="37310"/>
                  </a:lnTo>
                  <a:lnTo>
                    <a:pt x="15076" y="37075"/>
                  </a:lnTo>
                  <a:lnTo>
                    <a:pt x="14788" y="36362"/>
                  </a:lnTo>
                  <a:lnTo>
                    <a:pt x="14821" y="36067"/>
                  </a:lnTo>
                  <a:lnTo>
                    <a:pt x="13954" y="34952"/>
                  </a:lnTo>
                  <a:lnTo>
                    <a:pt x="13630" y="33408"/>
                  </a:lnTo>
                  <a:lnTo>
                    <a:pt x="13652" y="33207"/>
                  </a:lnTo>
                  <a:lnTo>
                    <a:pt x="14161" y="32936"/>
                  </a:lnTo>
                  <a:lnTo>
                    <a:pt x="14254" y="32800"/>
                  </a:lnTo>
                  <a:lnTo>
                    <a:pt x="14454" y="32342"/>
                  </a:lnTo>
                  <a:lnTo>
                    <a:pt x="14377" y="32135"/>
                  </a:lnTo>
                  <a:lnTo>
                    <a:pt x="14053" y="32105"/>
                  </a:lnTo>
                  <a:lnTo>
                    <a:pt x="12761" y="32484"/>
                  </a:lnTo>
                  <a:lnTo>
                    <a:pt x="10447" y="33927"/>
                  </a:lnTo>
                  <a:lnTo>
                    <a:pt x="10092" y="34312"/>
                  </a:lnTo>
                  <a:lnTo>
                    <a:pt x="9464" y="34332"/>
                  </a:lnTo>
                  <a:lnTo>
                    <a:pt x="9054" y="34255"/>
                  </a:lnTo>
                  <a:lnTo>
                    <a:pt x="8222" y="33472"/>
                  </a:lnTo>
                  <a:lnTo>
                    <a:pt x="4802" y="32771"/>
                  </a:lnTo>
                  <a:lnTo>
                    <a:pt x="4309" y="32548"/>
                  </a:lnTo>
                  <a:lnTo>
                    <a:pt x="2860" y="32270"/>
                  </a:lnTo>
                  <a:lnTo>
                    <a:pt x="2179" y="32212"/>
                  </a:lnTo>
                  <a:lnTo>
                    <a:pt x="1963" y="32035"/>
                  </a:lnTo>
                  <a:lnTo>
                    <a:pt x="1835" y="31726"/>
                  </a:lnTo>
                  <a:lnTo>
                    <a:pt x="1647" y="31362"/>
                  </a:lnTo>
                  <a:lnTo>
                    <a:pt x="1369" y="31305"/>
                  </a:lnTo>
                  <a:lnTo>
                    <a:pt x="1104" y="31104"/>
                  </a:lnTo>
                  <a:lnTo>
                    <a:pt x="0" y="29460"/>
                  </a:lnTo>
                  <a:lnTo>
                    <a:pt x="393" y="27830"/>
                  </a:lnTo>
                  <a:lnTo>
                    <a:pt x="1053" y="27250"/>
                  </a:lnTo>
                  <a:lnTo>
                    <a:pt x="1377" y="26617"/>
                  </a:lnTo>
                  <a:lnTo>
                    <a:pt x="1203" y="26431"/>
                  </a:lnTo>
                  <a:lnTo>
                    <a:pt x="1276" y="25768"/>
                  </a:lnTo>
                  <a:lnTo>
                    <a:pt x="2185" y="24431"/>
                  </a:lnTo>
                  <a:lnTo>
                    <a:pt x="2238" y="23491"/>
                  </a:lnTo>
                  <a:lnTo>
                    <a:pt x="1771" y="22084"/>
                  </a:lnTo>
                  <a:lnTo>
                    <a:pt x="2005" y="21791"/>
                  </a:lnTo>
                  <a:lnTo>
                    <a:pt x="2230" y="21645"/>
                  </a:lnTo>
                  <a:lnTo>
                    <a:pt x="2301" y="21192"/>
                  </a:lnTo>
                  <a:lnTo>
                    <a:pt x="2238" y="21001"/>
                  </a:lnTo>
                  <a:lnTo>
                    <a:pt x="1734" y="20813"/>
                  </a:lnTo>
                  <a:lnTo>
                    <a:pt x="1501" y="20249"/>
                  </a:lnTo>
                  <a:lnTo>
                    <a:pt x="1951" y="18869"/>
                  </a:lnTo>
                  <a:lnTo>
                    <a:pt x="2220" y="18611"/>
                  </a:lnTo>
                  <a:lnTo>
                    <a:pt x="2653" y="18646"/>
                  </a:lnTo>
                  <a:lnTo>
                    <a:pt x="2913" y="18502"/>
                  </a:lnTo>
                  <a:lnTo>
                    <a:pt x="3022" y="18081"/>
                  </a:lnTo>
                  <a:lnTo>
                    <a:pt x="2212" y="16890"/>
                  </a:lnTo>
                  <a:lnTo>
                    <a:pt x="2653" y="16629"/>
                  </a:lnTo>
                  <a:lnTo>
                    <a:pt x="1860" y="16201"/>
                  </a:lnTo>
                  <a:lnTo>
                    <a:pt x="1901" y="15590"/>
                  </a:lnTo>
                  <a:lnTo>
                    <a:pt x="1694" y="15121"/>
                  </a:lnTo>
                  <a:lnTo>
                    <a:pt x="1165" y="14555"/>
                  </a:lnTo>
                  <a:lnTo>
                    <a:pt x="1206" y="14283"/>
                  </a:lnTo>
                  <a:lnTo>
                    <a:pt x="1660" y="14071"/>
                  </a:lnTo>
                  <a:lnTo>
                    <a:pt x="2137" y="14153"/>
                  </a:lnTo>
                  <a:lnTo>
                    <a:pt x="2415" y="14499"/>
                  </a:lnTo>
                  <a:lnTo>
                    <a:pt x="2419" y="14708"/>
                  </a:lnTo>
                  <a:lnTo>
                    <a:pt x="2692" y="15721"/>
                  </a:lnTo>
                  <a:lnTo>
                    <a:pt x="2890" y="16176"/>
                  </a:lnTo>
                  <a:lnTo>
                    <a:pt x="3370" y="16452"/>
                  </a:lnTo>
                  <a:lnTo>
                    <a:pt x="4103" y="16585"/>
                  </a:lnTo>
                  <a:lnTo>
                    <a:pt x="4364" y="16173"/>
                  </a:lnTo>
                  <a:lnTo>
                    <a:pt x="4426" y="14559"/>
                  </a:lnTo>
                  <a:lnTo>
                    <a:pt x="4933" y="14127"/>
                  </a:lnTo>
                  <a:lnTo>
                    <a:pt x="5672" y="13811"/>
                  </a:lnTo>
                  <a:lnTo>
                    <a:pt x="6198" y="13685"/>
                  </a:lnTo>
                  <a:lnTo>
                    <a:pt x="6543" y="13908"/>
                  </a:lnTo>
                  <a:lnTo>
                    <a:pt x="6888" y="14444"/>
                  </a:lnTo>
                  <a:lnTo>
                    <a:pt x="7474" y="13387"/>
                  </a:lnTo>
                  <a:lnTo>
                    <a:pt x="7478" y="13030"/>
                  </a:lnTo>
                  <a:lnTo>
                    <a:pt x="7722" y="12389"/>
                  </a:lnTo>
                  <a:lnTo>
                    <a:pt x="8225" y="11879"/>
                  </a:lnTo>
                  <a:lnTo>
                    <a:pt x="8927" y="11422"/>
                  </a:lnTo>
                  <a:lnTo>
                    <a:pt x="9828" y="11448"/>
                  </a:lnTo>
                  <a:lnTo>
                    <a:pt x="10965" y="11336"/>
                  </a:lnTo>
                  <a:lnTo>
                    <a:pt x="11249" y="11034"/>
                  </a:lnTo>
                  <a:lnTo>
                    <a:pt x="11007" y="10881"/>
                  </a:lnTo>
                  <a:lnTo>
                    <a:pt x="11310" y="10722"/>
                  </a:lnTo>
                  <a:lnTo>
                    <a:pt x="11475" y="10886"/>
                  </a:lnTo>
                  <a:lnTo>
                    <a:pt x="11933" y="11008"/>
                  </a:lnTo>
                  <a:lnTo>
                    <a:pt x="12166" y="10684"/>
                  </a:lnTo>
                  <a:lnTo>
                    <a:pt x="11376" y="8979"/>
                  </a:lnTo>
                  <a:lnTo>
                    <a:pt x="11174" y="9672"/>
                  </a:lnTo>
                  <a:lnTo>
                    <a:pt x="11200" y="9817"/>
                  </a:lnTo>
                  <a:lnTo>
                    <a:pt x="11400" y="10074"/>
                  </a:lnTo>
                  <a:lnTo>
                    <a:pt x="11088" y="9880"/>
                  </a:lnTo>
                  <a:lnTo>
                    <a:pt x="11005" y="9296"/>
                  </a:lnTo>
                  <a:lnTo>
                    <a:pt x="11035" y="8786"/>
                  </a:lnTo>
                  <a:lnTo>
                    <a:pt x="11117" y="8603"/>
                  </a:lnTo>
                  <a:lnTo>
                    <a:pt x="11774" y="7932"/>
                  </a:lnTo>
                  <a:lnTo>
                    <a:pt x="12363" y="7180"/>
                  </a:lnTo>
                  <a:lnTo>
                    <a:pt x="12911" y="6685"/>
                  </a:lnTo>
                  <a:lnTo>
                    <a:pt x="13478" y="7239"/>
                  </a:lnTo>
                  <a:lnTo>
                    <a:pt x="14135" y="8032"/>
                  </a:lnTo>
                  <a:lnTo>
                    <a:pt x="14316" y="8996"/>
                  </a:lnTo>
                  <a:lnTo>
                    <a:pt x="14174" y="9685"/>
                  </a:lnTo>
                  <a:lnTo>
                    <a:pt x="14001" y="10088"/>
                  </a:lnTo>
                  <a:lnTo>
                    <a:pt x="14411" y="10586"/>
                  </a:lnTo>
                  <a:lnTo>
                    <a:pt x="15957" y="10541"/>
                  </a:lnTo>
                  <a:lnTo>
                    <a:pt x="16216" y="10865"/>
                  </a:lnTo>
                  <a:lnTo>
                    <a:pt x="16678" y="11044"/>
                  </a:lnTo>
                  <a:lnTo>
                    <a:pt x="17177" y="10757"/>
                  </a:lnTo>
                  <a:lnTo>
                    <a:pt x="17233" y="10496"/>
                  </a:lnTo>
                  <a:lnTo>
                    <a:pt x="16820" y="10344"/>
                  </a:lnTo>
                  <a:lnTo>
                    <a:pt x="16625" y="10016"/>
                  </a:lnTo>
                  <a:lnTo>
                    <a:pt x="16674" y="9625"/>
                  </a:lnTo>
                  <a:lnTo>
                    <a:pt x="16542" y="7745"/>
                  </a:lnTo>
                  <a:lnTo>
                    <a:pt x="16290" y="6788"/>
                  </a:lnTo>
                  <a:lnTo>
                    <a:pt x="16005" y="6151"/>
                  </a:lnTo>
                  <a:lnTo>
                    <a:pt x="15836" y="6013"/>
                  </a:lnTo>
                  <a:lnTo>
                    <a:pt x="16271" y="428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0" name="pg281">
              <a:extLst>
                <a:ext uri="{FF2B5EF4-FFF2-40B4-BE49-F238E27FC236}">
                  <a16:creationId xmlns:a16="http://schemas.microsoft.com/office/drawing/2014/main" id="{B0854238-E4E8-174F-A993-262CF58B82A9}"/>
                </a:ext>
              </a:extLst>
            </p:cNvPr>
            <p:cNvSpPr/>
            <p:nvPr/>
          </p:nvSpPr>
          <p:spPr>
            <a:xfrm>
              <a:off x="6479210" y="3268235"/>
              <a:ext cx="21913" cy="26118"/>
            </a:xfrm>
            <a:custGeom>
              <a:avLst/>
              <a:gdLst/>
              <a:ahLst/>
              <a:cxnLst/>
              <a:rect l="0" t="0" r="0" b="0"/>
              <a:pathLst>
                <a:path w="21913" h="26118">
                  <a:moveTo>
                    <a:pt x="4728" y="7129"/>
                  </a:moveTo>
                  <a:lnTo>
                    <a:pt x="5386" y="7082"/>
                  </a:lnTo>
                  <a:lnTo>
                    <a:pt x="5603" y="6927"/>
                  </a:lnTo>
                  <a:lnTo>
                    <a:pt x="5865" y="6527"/>
                  </a:lnTo>
                  <a:lnTo>
                    <a:pt x="5866" y="6328"/>
                  </a:lnTo>
                  <a:lnTo>
                    <a:pt x="5779" y="6169"/>
                  </a:lnTo>
                  <a:lnTo>
                    <a:pt x="5207" y="5631"/>
                  </a:lnTo>
                  <a:lnTo>
                    <a:pt x="5111" y="5326"/>
                  </a:lnTo>
                  <a:lnTo>
                    <a:pt x="5188" y="5008"/>
                  </a:lnTo>
                  <a:lnTo>
                    <a:pt x="5375" y="4750"/>
                  </a:lnTo>
                  <a:lnTo>
                    <a:pt x="5614" y="4617"/>
                  </a:lnTo>
                  <a:lnTo>
                    <a:pt x="5957" y="4573"/>
                  </a:lnTo>
                  <a:lnTo>
                    <a:pt x="6914" y="4776"/>
                  </a:lnTo>
                  <a:lnTo>
                    <a:pt x="7677" y="4524"/>
                  </a:lnTo>
                  <a:lnTo>
                    <a:pt x="7821" y="4335"/>
                  </a:lnTo>
                  <a:lnTo>
                    <a:pt x="7573" y="3720"/>
                  </a:lnTo>
                  <a:lnTo>
                    <a:pt x="7286" y="3520"/>
                  </a:lnTo>
                  <a:lnTo>
                    <a:pt x="6791" y="3350"/>
                  </a:lnTo>
                  <a:lnTo>
                    <a:pt x="6699" y="2932"/>
                  </a:lnTo>
                  <a:lnTo>
                    <a:pt x="6932" y="2780"/>
                  </a:lnTo>
                  <a:lnTo>
                    <a:pt x="7969" y="2787"/>
                  </a:lnTo>
                  <a:lnTo>
                    <a:pt x="8418" y="2609"/>
                  </a:lnTo>
                  <a:lnTo>
                    <a:pt x="9424" y="1859"/>
                  </a:lnTo>
                  <a:lnTo>
                    <a:pt x="9608" y="1471"/>
                  </a:lnTo>
                  <a:lnTo>
                    <a:pt x="9652" y="1200"/>
                  </a:lnTo>
                  <a:lnTo>
                    <a:pt x="9604" y="838"/>
                  </a:lnTo>
                  <a:lnTo>
                    <a:pt x="9313" y="328"/>
                  </a:lnTo>
                  <a:lnTo>
                    <a:pt x="9340" y="136"/>
                  </a:lnTo>
                  <a:lnTo>
                    <a:pt x="9434" y="3"/>
                  </a:lnTo>
                  <a:lnTo>
                    <a:pt x="9946" y="0"/>
                  </a:lnTo>
                  <a:lnTo>
                    <a:pt x="10555" y="277"/>
                  </a:lnTo>
                  <a:lnTo>
                    <a:pt x="10802" y="624"/>
                  </a:lnTo>
                  <a:lnTo>
                    <a:pt x="10891" y="1025"/>
                  </a:lnTo>
                  <a:lnTo>
                    <a:pt x="10886" y="1469"/>
                  </a:lnTo>
                  <a:lnTo>
                    <a:pt x="10607" y="2021"/>
                  </a:lnTo>
                  <a:lnTo>
                    <a:pt x="10266" y="2345"/>
                  </a:lnTo>
                  <a:lnTo>
                    <a:pt x="10103" y="2628"/>
                  </a:lnTo>
                  <a:lnTo>
                    <a:pt x="9918" y="3265"/>
                  </a:lnTo>
                  <a:lnTo>
                    <a:pt x="10353" y="3596"/>
                  </a:lnTo>
                  <a:lnTo>
                    <a:pt x="11140" y="3705"/>
                  </a:lnTo>
                  <a:lnTo>
                    <a:pt x="11517" y="3914"/>
                  </a:lnTo>
                  <a:lnTo>
                    <a:pt x="11787" y="4228"/>
                  </a:lnTo>
                  <a:lnTo>
                    <a:pt x="11871" y="4452"/>
                  </a:lnTo>
                  <a:lnTo>
                    <a:pt x="11923" y="4845"/>
                  </a:lnTo>
                  <a:lnTo>
                    <a:pt x="11846" y="5312"/>
                  </a:lnTo>
                  <a:lnTo>
                    <a:pt x="11904" y="5594"/>
                  </a:lnTo>
                  <a:lnTo>
                    <a:pt x="12062" y="5772"/>
                  </a:lnTo>
                  <a:lnTo>
                    <a:pt x="12277" y="5878"/>
                  </a:lnTo>
                  <a:lnTo>
                    <a:pt x="12651" y="5942"/>
                  </a:lnTo>
                  <a:lnTo>
                    <a:pt x="13523" y="5485"/>
                  </a:lnTo>
                  <a:lnTo>
                    <a:pt x="13403" y="5098"/>
                  </a:lnTo>
                  <a:lnTo>
                    <a:pt x="13117" y="4800"/>
                  </a:lnTo>
                  <a:lnTo>
                    <a:pt x="12952" y="4349"/>
                  </a:lnTo>
                  <a:lnTo>
                    <a:pt x="12964" y="4021"/>
                  </a:lnTo>
                  <a:lnTo>
                    <a:pt x="13167" y="3400"/>
                  </a:lnTo>
                  <a:lnTo>
                    <a:pt x="13400" y="3091"/>
                  </a:lnTo>
                  <a:lnTo>
                    <a:pt x="13659" y="2983"/>
                  </a:lnTo>
                  <a:lnTo>
                    <a:pt x="15082" y="2860"/>
                  </a:lnTo>
                  <a:lnTo>
                    <a:pt x="16439" y="2882"/>
                  </a:lnTo>
                  <a:lnTo>
                    <a:pt x="18295" y="3998"/>
                  </a:lnTo>
                  <a:lnTo>
                    <a:pt x="18468" y="4351"/>
                  </a:lnTo>
                  <a:lnTo>
                    <a:pt x="18709" y="5196"/>
                  </a:lnTo>
                  <a:lnTo>
                    <a:pt x="18687" y="5964"/>
                  </a:lnTo>
                  <a:lnTo>
                    <a:pt x="18784" y="6329"/>
                  </a:lnTo>
                  <a:lnTo>
                    <a:pt x="19119" y="6455"/>
                  </a:lnTo>
                  <a:lnTo>
                    <a:pt x="19539" y="6347"/>
                  </a:lnTo>
                  <a:lnTo>
                    <a:pt x="19825" y="6150"/>
                  </a:lnTo>
                  <a:lnTo>
                    <a:pt x="20024" y="6187"/>
                  </a:lnTo>
                  <a:lnTo>
                    <a:pt x="21083" y="7002"/>
                  </a:lnTo>
                  <a:lnTo>
                    <a:pt x="21530" y="7561"/>
                  </a:lnTo>
                  <a:lnTo>
                    <a:pt x="21132" y="8149"/>
                  </a:lnTo>
                  <a:lnTo>
                    <a:pt x="20971" y="8864"/>
                  </a:lnTo>
                  <a:lnTo>
                    <a:pt x="21204" y="9236"/>
                  </a:lnTo>
                  <a:lnTo>
                    <a:pt x="21391" y="9318"/>
                  </a:lnTo>
                  <a:lnTo>
                    <a:pt x="21861" y="9299"/>
                  </a:lnTo>
                  <a:lnTo>
                    <a:pt x="21913" y="9459"/>
                  </a:lnTo>
                  <a:lnTo>
                    <a:pt x="21470" y="9858"/>
                  </a:lnTo>
                  <a:lnTo>
                    <a:pt x="21204" y="9839"/>
                  </a:lnTo>
                  <a:lnTo>
                    <a:pt x="20817" y="10063"/>
                  </a:lnTo>
                  <a:lnTo>
                    <a:pt x="20667" y="10297"/>
                  </a:lnTo>
                  <a:lnTo>
                    <a:pt x="20415" y="10301"/>
                  </a:lnTo>
                  <a:lnTo>
                    <a:pt x="19409" y="10715"/>
                  </a:lnTo>
                  <a:lnTo>
                    <a:pt x="19049" y="10991"/>
                  </a:lnTo>
                  <a:lnTo>
                    <a:pt x="18497" y="11642"/>
                  </a:lnTo>
                  <a:lnTo>
                    <a:pt x="18640" y="12417"/>
                  </a:lnTo>
                  <a:lnTo>
                    <a:pt x="18756" y="12636"/>
                  </a:lnTo>
                  <a:lnTo>
                    <a:pt x="17507" y="13683"/>
                  </a:lnTo>
                  <a:lnTo>
                    <a:pt x="15266" y="14615"/>
                  </a:lnTo>
                  <a:lnTo>
                    <a:pt x="15007" y="14627"/>
                  </a:lnTo>
                  <a:lnTo>
                    <a:pt x="13656" y="13915"/>
                  </a:lnTo>
                  <a:lnTo>
                    <a:pt x="12921" y="14072"/>
                  </a:lnTo>
                  <a:lnTo>
                    <a:pt x="12752" y="14195"/>
                  </a:lnTo>
                  <a:lnTo>
                    <a:pt x="12157" y="14177"/>
                  </a:lnTo>
                  <a:lnTo>
                    <a:pt x="11924" y="14072"/>
                  </a:lnTo>
                  <a:lnTo>
                    <a:pt x="11643" y="13549"/>
                  </a:lnTo>
                  <a:lnTo>
                    <a:pt x="11097" y="13259"/>
                  </a:lnTo>
                  <a:lnTo>
                    <a:pt x="10639" y="13348"/>
                  </a:lnTo>
                  <a:lnTo>
                    <a:pt x="10166" y="13675"/>
                  </a:lnTo>
                  <a:lnTo>
                    <a:pt x="10267" y="13958"/>
                  </a:lnTo>
                  <a:lnTo>
                    <a:pt x="9805" y="15303"/>
                  </a:lnTo>
                  <a:lnTo>
                    <a:pt x="9741" y="16010"/>
                  </a:lnTo>
                  <a:lnTo>
                    <a:pt x="11175" y="16044"/>
                  </a:lnTo>
                  <a:lnTo>
                    <a:pt x="11539" y="15974"/>
                  </a:lnTo>
                  <a:lnTo>
                    <a:pt x="12113" y="16179"/>
                  </a:lnTo>
                  <a:lnTo>
                    <a:pt x="12866" y="17936"/>
                  </a:lnTo>
                  <a:lnTo>
                    <a:pt x="12746" y="18111"/>
                  </a:lnTo>
                  <a:lnTo>
                    <a:pt x="12367" y="18126"/>
                  </a:lnTo>
                  <a:lnTo>
                    <a:pt x="11291" y="18714"/>
                  </a:lnTo>
                  <a:lnTo>
                    <a:pt x="10939" y="18799"/>
                  </a:lnTo>
                  <a:lnTo>
                    <a:pt x="9856" y="19804"/>
                  </a:lnTo>
                  <a:lnTo>
                    <a:pt x="9633" y="20141"/>
                  </a:lnTo>
                  <a:lnTo>
                    <a:pt x="9590" y="20378"/>
                  </a:lnTo>
                  <a:lnTo>
                    <a:pt x="8528" y="20964"/>
                  </a:lnTo>
                  <a:lnTo>
                    <a:pt x="8185" y="21248"/>
                  </a:lnTo>
                  <a:lnTo>
                    <a:pt x="7309" y="22496"/>
                  </a:lnTo>
                  <a:lnTo>
                    <a:pt x="6640" y="23931"/>
                  </a:lnTo>
                  <a:lnTo>
                    <a:pt x="7001" y="24100"/>
                  </a:lnTo>
                  <a:lnTo>
                    <a:pt x="5925" y="25547"/>
                  </a:lnTo>
                  <a:lnTo>
                    <a:pt x="5464" y="25396"/>
                  </a:lnTo>
                  <a:lnTo>
                    <a:pt x="4771" y="25002"/>
                  </a:lnTo>
                  <a:lnTo>
                    <a:pt x="4419" y="25204"/>
                  </a:lnTo>
                  <a:lnTo>
                    <a:pt x="3923" y="26118"/>
                  </a:lnTo>
                  <a:lnTo>
                    <a:pt x="3323" y="25732"/>
                  </a:lnTo>
                  <a:lnTo>
                    <a:pt x="3228" y="25267"/>
                  </a:lnTo>
                  <a:lnTo>
                    <a:pt x="3028" y="24924"/>
                  </a:lnTo>
                  <a:lnTo>
                    <a:pt x="1653" y="24301"/>
                  </a:lnTo>
                  <a:lnTo>
                    <a:pt x="1444" y="23968"/>
                  </a:lnTo>
                  <a:lnTo>
                    <a:pt x="1371" y="23718"/>
                  </a:lnTo>
                  <a:lnTo>
                    <a:pt x="1485" y="23146"/>
                  </a:lnTo>
                  <a:lnTo>
                    <a:pt x="1349" y="22454"/>
                  </a:lnTo>
                  <a:lnTo>
                    <a:pt x="1049" y="22032"/>
                  </a:lnTo>
                  <a:lnTo>
                    <a:pt x="408" y="21673"/>
                  </a:lnTo>
                  <a:lnTo>
                    <a:pt x="0" y="21250"/>
                  </a:lnTo>
                  <a:lnTo>
                    <a:pt x="790" y="20806"/>
                  </a:lnTo>
                  <a:lnTo>
                    <a:pt x="2202" y="20215"/>
                  </a:lnTo>
                  <a:lnTo>
                    <a:pt x="3119" y="19707"/>
                  </a:lnTo>
                  <a:lnTo>
                    <a:pt x="3012" y="19299"/>
                  </a:lnTo>
                  <a:lnTo>
                    <a:pt x="2615" y="18620"/>
                  </a:lnTo>
                  <a:lnTo>
                    <a:pt x="2453" y="17749"/>
                  </a:lnTo>
                  <a:lnTo>
                    <a:pt x="3095" y="17555"/>
                  </a:lnTo>
                  <a:lnTo>
                    <a:pt x="3241" y="17630"/>
                  </a:lnTo>
                  <a:lnTo>
                    <a:pt x="3384" y="17861"/>
                  </a:lnTo>
                  <a:lnTo>
                    <a:pt x="3616" y="17920"/>
                  </a:lnTo>
                  <a:lnTo>
                    <a:pt x="3984" y="17779"/>
                  </a:lnTo>
                  <a:lnTo>
                    <a:pt x="4371" y="17443"/>
                  </a:lnTo>
                  <a:lnTo>
                    <a:pt x="5053" y="16349"/>
                  </a:lnTo>
                  <a:lnTo>
                    <a:pt x="5061" y="16095"/>
                  </a:lnTo>
                  <a:lnTo>
                    <a:pt x="5414" y="15254"/>
                  </a:lnTo>
                  <a:lnTo>
                    <a:pt x="5910" y="14443"/>
                  </a:lnTo>
                  <a:lnTo>
                    <a:pt x="6434" y="13755"/>
                  </a:lnTo>
                  <a:lnTo>
                    <a:pt x="7133" y="13476"/>
                  </a:lnTo>
                  <a:lnTo>
                    <a:pt x="7778" y="12491"/>
                  </a:lnTo>
                  <a:lnTo>
                    <a:pt x="7339" y="11728"/>
                  </a:lnTo>
                  <a:lnTo>
                    <a:pt x="7095" y="10480"/>
                  </a:lnTo>
                  <a:lnTo>
                    <a:pt x="7302" y="10298"/>
                  </a:lnTo>
                  <a:lnTo>
                    <a:pt x="6592" y="8413"/>
                  </a:lnTo>
                  <a:lnTo>
                    <a:pt x="5612" y="7401"/>
                  </a:lnTo>
                  <a:lnTo>
                    <a:pt x="5450" y="715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1" name="pg282">
              <a:extLst>
                <a:ext uri="{FF2B5EF4-FFF2-40B4-BE49-F238E27FC236}">
                  <a16:creationId xmlns:a16="http://schemas.microsoft.com/office/drawing/2014/main" id="{4E3521AE-2A06-FA49-8E5B-48831C70ABCE}"/>
                </a:ext>
              </a:extLst>
            </p:cNvPr>
            <p:cNvSpPr/>
            <p:nvPr/>
          </p:nvSpPr>
          <p:spPr>
            <a:xfrm>
              <a:off x="6510438" y="2878034"/>
              <a:ext cx="45606" cy="158012"/>
            </a:xfrm>
            <a:custGeom>
              <a:avLst/>
              <a:gdLst/>
              <a:ahLst/>
              <a:cxnLst/>
              <a:rect l="0" t="0" r="0" b="0"/>
              <a:pathLst>
                <a:path w="45606" h="158012">
                  <a:moveTo>
                    <a:pt x="45437" y="0"/>
                  </a:moveTo>
                  <a:lnTo>
                    <a:pt x="45436" y="608"/>
                  </a:lnTo>
                  <a:lnTo>
                    <a:pt x="45425" y="3646"/>
                  </a:lnTo>
                  <a:lnTo>
                    <a:pt x="45429" y="7909"/>
                  </a:lnTo>
                  <a:lnTo>
                    <a:pt x="45429" y="14211"/>
                  </a:lnTo>
                  <a:lnTo>
                    <a:pt x="45429" y="19662"/>
                  </a:lnTo>
                  <a:lnTo>
                    <a:pt x="45432" y="22192"/>
                  </a:lnTo>
                  <a:lnTo>
                    <a:pt x="45436" y="25848"/>
                  </a:lnTo>
                  <a:lnTo>
                    <a:pt x="45437" y="26337"/>
                  </a:lnTo>
                  <a:lnTo>
                    <a:pt x="45438" y="26860"/>
                  </a:lnTo>
                  <a:lnTo>
                    <a:pt x="45606" y="28682"/>
                  </a:lnTo>
                  <a:lnTo>
                    <a:pt x="45567" y="39027"/>
                  </a:lnTo>
                  <a:lnTo>
                    <a:pt x="45567" y="44053"/>
                  </a:lnTo>
                  <a:lnTo>
                    <a:pt x="45439" y="48031"/>
                  </a:lnTo>
                  <a:lnTo>
                    <a:pt x="45431" y="48261"/>
                  </a:lnTo>
                  <a:lnTo>
                    <a:pt x="45431" y="52154"/>
                  </a:lnTo>
                  <a:lnTo>
                    <a:pt x="45431" y="56737"/>
                  </a:lnTo>
                  <a:lnTo>
                    <a:pt x="45431" y="57716"/>
                  </a:lnTo>
                  <a:lnTo>
                    <a:pt x="45430" y="62108"/>
                  </a:lnTo>
                  <a:lnTo>
                    <a:pt x="45430" y="62257"/>
                  </a:lnTo>
                  <a:lnTo>
                    <a:pt x="45430" y="63195"/>
                  </a:lnTo>
                  <a:lnTo>
                    <a:pt x="45429" y="70765"/>
                  </a:lnTo>
                  <a:lnTo>
                    <a:pt x="45429" y="70972"/>
                  </a:lnTo>
                  <a:lnTo>
                    <a:pt x="45429" y="72131"/>
                  </a:lnTo>
                  <a:lnTo>
                    <a:pt x="45429" y="75808"/>
                  </a:lnTo>
                  <a:lnTo>
                    <a:pt x="45423" y="77935"/>
                  </a:lnTo>
                  <a:lnTo>
                    <a:pt x="45442" y="91205"/>
                  </a:lnTo>
                  <a:lnTo>
                    <a:pt x="45435" y="91382"/>
                  </a:lnTo>
                  <a:lnTo>
                    <a:pt x="45431" y="94136"/>
                  </a:lnTo>
                  <a:lnTo>
                    <a:pt x="45426" y="97966"/>
                  </a:lnTo>
                  <a:lnTo>
                    <a:pt x="45425" y="98579"/>
                  </a:lnTo>
                  <a:lnTo>
                    <a:pt x="45421" y="101238"/>
                  </a:lnTo>
                  <a:lnTo>
                    <a:pt x="45410" y="109863"/>
                  </a:lnTo>
                  <a:lnTo>
                    <a:pt x="45408" y="110019"/>
                  </a:lnTo>
                  <a:lnTo>
                    <a:pt x="45410" y="110375"/>
                  </a:lnTo>
                  <a:lnTo>
                    <a:pt x="45410" y="110512"/>
                  </a:lnTo>
                  <a:lnTo>
                    <a:pt x="45414" y="110959"/>
                  </a:lnTo>
                  <a:lnTo>
                    <a:pt x="45418" y="112427"/>
                  </a:lnTo>
                  <a:lnTo>
                    <a:pt x="45419" y="113858"/>
                  </a:lnTo>
                  <a:lnTo>
                    <a:pt x="45405" y="114243"/>
                  </a:lnTo>
                  <a:lnTo>
                    <a:pt x="45409" y="114972"/>
                  </a:lnTo>
                  <a:lnTo>
                    <a:pt x="45450" y="121643"/>
                  </a:lnTo>
                  <a:lnTo>
                    <a:pt x="45400" y="131764"/>
                  </a:lnTo>
                  <a:lnTo>
                    <a:pt x="45382" y="135433"/>
                  </a:lnTo>
                  <a:lnTo>
                    <a:pt x="45385" y="140571"/>
                  </a:lnTo>
                  <a:lnTo>
                    <a:pt x="45389" y="145521"/>
                  </a:lnTo>
                  <a:lnTo>
                    <a:pt x="45392" y="149223"/>
                  </a:lnTo>
                  <a:lnTo>
                    <a:pt x="36560" y="149165"/>
                  </a:lnTo>
                  <a:lnTo>
                    <a:pt x="24171" y="149239"/>
                  </a:lnTo>
                  <a:lnTo>
                    <a:pt x="20656" y="149239"/>
                  </a:lnTo>
                  <a:lnTo>
                    <a:pt x="20444" y="149426"/>
                  </a:lnTo>
                  <a:lnTo>
                    <a:pt x="20448" y="149653"/>
                  </a:lnTo>
                  <a:lnTo>
                    <a:pt x="20709" y="149880"/>
                  </a:lnTo>
                  <a:lnTo>
                    <a:pt x="21212" y="150051"/>
                  </a:lnTo>
                  <a:lnTo>
                    <a:pt x="21400" y="150211"/>
                  </a:lnTo>
                  <a:lnTo>
                    <a:pt x="21500" y="150471"/>
                  </a:lnTo>
                  <a:lnTo>
                    <a:pt x="21082" y="151160"/>
                  </a:lnTo>
                  <a:lnTo>
                    <a:pt x="21749" y="151316"/>
                  </a:lnTo>
                  <a:lnTo>
                    <a:pt x="22244" y="151959"/>
                  </a:lnTo>
                  <a:lnTo>
                    <a:pt x="21764" y="153093"/>
                  </a:lnTo>
                  <a:lnTo>
                    <a:pt x="21552" y="153384"/>
                  </a:lnTo>
                  <a:lnTo>
                    <a:pt x="21508" y="153602"/>
                  </a:lnTo>
                  <a:lnTo>
                    <a:pt x="21566" y="154149"/>
                  </a:lnTo>
                  <a:lnTo>
                    <a:pt x="22244" y="155743"/>
                  </a:lnTo>
                  <a:lnTo>
                    <a:pt x="21715" y="156908"/>
                  </a:lnTo>
                  <a:lnTo>
                    <a:pt x="21505" y="157038"/>
                  </a:lnTo>
                  <a:lnTo>
                    <a:pt x="20511" y="157091"/>
                  </a:lnTo>
                  <a:lnTo>
                    <a:pt x="19334" y="156559"/>
                  </a:lnTo>
                  <a:lnTo>
                    <a:pt x="19177" y="156443"/>
                  </a:lnTo>
                  <a:lnTo>
                    <a:pt x="19288" y="156078"/>
                  </a:lnTo>
                  <a:lnTo>
                    <a:pt x="18885" y="155643"/>
                  </a:lnTo>
                  <a:lnTo>
                    <a:pt x="17953" y="156120"/>
                  </a:lnTo>
                  <a:lnTo>
                    <a:pt x="17827" y="156526"/>
                  </a:lnTo>
                  <a:lnTo>
                    <a:pt x="17440" y="157174"/>
                  </a:lnTo>
                  <a:lnTo>
                    <a:pt x="17179" y="157245"/>
                  </a:lnTo>
                  <a:lnTo>
                    <a:pt x="16589" y="157587"/>
                  </a:lnTo>
                  <a:lnTo>
                    <a:pt x="16240" y="158012"/>
                  </a:lnTo>
                  <a:lnTo>
                    <a:pt x="15108" y="157997"/>
                  </a:lnTo>
                  <a:lnTo>
                    <a:pt x="14951" y="157860"/>
                  </a:lnTo>
                  <a:lnTo>
                    <a:pt x="14890" y="157662"/>
                  </a:lnTo>
                  <a:lnTo>
                    <a:pt x="14747" y="157492"/>
                  </a:lnTo>
                  <a:lnTo>
                    <a:pt x="13759" y="156828"/>
                  </a:lnTo>
                  <a:lnTo>
                    <a:pt x="13453" y="156790"/>
                  </a:lnTo>
                  <a:lnTo>
                    <a:pt x="12931" y="157002"/>
                  </a:lnTo>
                  <a:lnTo>
                    <a:pt x="12690" y="156980"/>
                  </a:lnTo>
                  <a:lnTo>
                    <a:pt x="12095" y="156477"/>
                  </a:lnTo>
                  <a:lnTo>
                    <a:pt x="12031" y="156011"/>
                  </a:lnTo>
                  <a:lnTo>
                    <a:pt x="11857" y="156061"/>
                  </a:lnTo>
                  <a:lnTo>
                    <a:pt x="11484" y="156601"/>
                  </a:lnTo>
                  <a:lnTo>
                    <a:pt x="10998" y="156761"/>
                  </a:lnTo>
                  <a:lnTo>
                    <a:pt x="11066" y="156560"/>
                  </a:lnTo>
                  <a:lnTo>
                    <a:pt x="11375" y="156424"/>
                  </a:lnTo>
                  <a:lnTo>
                    <a:pt x="11201" y="155765"/>
                  </a:lnTo>
                  <a:lnTo>
                    <a:pt x="10302" y="155297"/>
                  </a:lnTo>
                  <a:lnTo>
                    <a:pt x="10014" y="154652"/>
                  </a:lnTo>
                  <a:lnTo>
                    <a:pt x="9830" y="154548"/>
                  </a:lnTo>
                  <a:lnTo>
                    <a:pt x="9354" y="154537"/>
                  </a:lnTo>
                  <a:lnTo>
                    <a:pt x="7847" y="153338"/>
                  </a:lnTo>
                  <a:lnTo>
                    <a:pt x="7245" y="152990"/>
                  </a:lnTo>
                  <a:lnTo>
                    <a:pt x="6937" y="154342"/>
                  </a:lnTo>
                  <a:lnTo>
                    <a:pt x="6438" y="157789"/>
                  </a:lnTo>
                  <a:lnTo>
                    <a:pt x="6144" y="157615"/>
                  </a:lnTo>
                  <a:lnTo>
                    <a:pt x="4779" y="155561"/>
                  </a:lnTo>
                  <a:lnTo>
                    <a:pt x="4709" y="154719"/>
                  </a:lnTo>
                  <a:lnTo>
                    <a:pt x="4778" y="154347"/>
                  </a:lnTo>
                  <a:lnTo>
                    <a:pt x="4920" y="154079"/>
                  </a:lnTo>
                  <a:lnTo>
                    <a:pt x="4932" y="153644"/>
                  </a:lnTo>
                  <a:lnTo>
                    <a:pt x="4855" y="152728"/>
                  </a:lnTo>
                  <a:lnTo>
                    <a:pt x="4759" y="152579"/>
                  </a:lnTo>
                  <a:lnTo>
                    <a:pt x="3984" y="152899"/>
                  </a:lnTo>
                  <a:lnTo>
                    <a:pt x="2833" y="153190"/>
                  </a:lnTo>
                  <a:lnTo>
                    <a:pt x="2039" y="153571"/>
                  </a:lnTo>
                  <a:lnTo>
                    <a:pt x="1609" y="153371"/>
                  </a:lnTo>
                  <a:lnTo>
                    <a:pt x="1985" y="153116"/>
                  </a:lnTo>
                  <a:lnTo>
                    <a:pt x="2321" y="152939"/>
                  </a:lnTo>
                  <a:lnTo>
                    <a:pt x="3264" y="152796"/>
                  </a:lnTo>
                  <a:lnTo>
                    <a:pt x="3558" y="152691"/>
                  </a:lnTo>
                  <a:lnTo>
                    <a:pt x="3777" y="152613"/>
                  </a:lnTo>
                  <a:lnTo>
                    <a:pt x="3990" y="152537"/>
                  </a:lnTo>
                  <a:lnTo>
                    <a:pt x="4667" y="152136"/>
                  </a:lnTo>
                  <a:lnTo>
                    <a:pt x="4928" y="151785"/>
                  </a:lnTo>
                  <a:lnTo>
                    <a:pt x="5200" y="150779"/>
                  </a:lnTo>
                  <a:lnTo>
                    <a:pt x="5206" y="150421"/>
                  </a:lnTo>
                  <a:lnTo>
                    <a:pt x="4969" y="149537"/>
                  </a:lnTo>
                  <a:lnTo>
                    <a:pt x="4579" y="149194"/>
                  </a:lnTo>
                  <a:lnTo>
                    <a:pt x="4316" y="148813"/>
                  </a:lnTo>
                  <a:lnTo>
                    <a:pt x="3086" y="146554"/>
                  </a:lnTo>
                  <a:lnTo>
                    <a:pt x="2226" y="146029"/>
                  </a:lnTo>
                  <a:lnTo>
                    <a:pt x="1970" y="145777"/>
                  </a:lnTo>
                  <a:lnTo>
                    <a:pt x="594" y="144043"/>
                  </a:lnTo>
                  <a:lnTo>
                    <a:pt x="302" y="143414"/>
                  </a:lnTo>
                  <a:lnTo>
                    <a:pt x="0" y="142367"/>
                  </a:lnTo>
                  <a:lnTo>
                    <a:pt x="108" y="141910"/>
                  </a:lnTo>
                  <a:lnTo>
                    <a:pt x="202" y="141681"/>
                  </a:lnTo>
                  <a:lnTo>
                    <a:pt x="466" y="141036"/>
                  </a:lnTo>
                  <a:lnTo>
                    <a:pt x="891" y="140473"/>
                  </a:lnTo>
                  <a:lnTo>
                    <a:pt x="4482" y="137953"/>
                  </a:lnTo>
                  <a:lnTo>
                    <a:pt x="5677" y="136669"/>
                  </a:lnTo>
                  <a:lnTo>
                    <a:pt x="5821" y="136261"/>
                  </a:lnTo>
                  <a:lnTo>
                    <a:pt x="6182" y="134534"/>
                  </a:lnTo>
                  <a:lnTo>
                    <a:pt x="6147" y="132558"/>
                  </a:lnTo>
                  <a:lnTo>
                    <a:pt x="6143" y="132377"/>
                  </a:lnTo>
                  <a:lnTo>
                    <a:pt x="6072" y="131968"/>
                  </a:lnTo>
                  <a:lnTo>
                    <a:pt x="5658" y="130615"/>
                  </a:lnTo>
                  <a:lnTo>
                    <a:pt x="5563" y="129663"/>
                  </a:lnTo>
                  <a:lnTo>
                    <a:pt x="5672" y="129243"/>
                  </a:lnTo>
                  <a:lnTo>
                    <a:pt x="5911" y="128768"/>
                  </a:lnTo>
                  <a:lnTo>
                    <a:pt x="6299" y="128309"/>
                  </a:lnTo>
                  <a:lnTo>
                    <a:pt x="6927" y="127813"/>
                  </a:lnTo>
                  <a:lnTo>
                    <a:pt x="9067" y="126856"/>
                  </a:lnTo>
                  <a:lnTo>
                    <a:pt x="9943" y="126069"/>
                  </a:lnTo>
                  <a:lnTo>
                    <a:pt x="10250" y="125495"/>
                  </a:lnTo>
                  <a:lnTo>
                    <a:pt x="10329" y="124686"/>
                  </a:lnTo>
                  <a:lnTo>
                    <a:pt x="10134" y="124014"/>
                  </a:lnTo>
                  <a:lnTo>
                    <a:pt x="9832" y="122973"/>
                  </a:lnTo>
                  <a:lnTo>
                    <a:pt x="9551" y="122527"/>
                  </a:lnTo>
                  <a:lnTo>
                    <a:pt x="8751" y="121538"/>
                  </a:lnTo>
                  <a:lnTo>
                    <a:pt x="8254" y="120611"/>
                  </a:lnTo>
                  <a:lnTo>
                    <a:pt x="7887" y="119648"/>
                  </a:lnTo>
                  <a:lnTo>
                    <a:pt x="7800" y="119180"/>
                  </a:lnTo>
                  <a:lnTo>
                    <a:pt x="7868" y="118441"/>
                  </a:lnTo>
                  <a:lnTo>
                    <a:pt x="7997" y="117990"/>
                  </a:lnTo>
                  <a:lnTo>
                    <a:pt x="8137" y="117623"/>
                  </a:lnTo>
                  <a:lnTo>
                    <a:pt x="8615" y="117121"/>
                  </a:lnTo>
                  <a:lnTo>
                    <a:pt x="8985" y="117012"/>
                  </a:lnTo>
                  <a:lnTo>
                    <a:pt x="9156" y="117000"/>
                  </a:lnTo>
                  <a:lnTo>
                    <a:pt x="9609" y="116970"/>
                  </a:lnTo>
                  <a:lnTo>
                    <a:pt x="9739" y="117002"/>
                  </a:lnTo>
                  <a:lnTo>
                    <a:pt x="11275" y="117381"/>
                  </a:lnTo>
                  <a:lnTo>
                    <a:pt x="12596" y="118334"/>
                  </a:lnTo>
                  <a:lnTo>
                    <a:pt x="12727" y="118396"/>
                  </a:lnTo>
                  <a:lnTo>
                    <a:pt x="12985" y="118520"/>
                  </a:lnTo>
                  <a:lnTo>
                    <a:pt x="13162" y="118605"/>
                  </a:lnTo>
                  <a:lnTo>
                    <a:pt x="13364" y="118637"/>
                  </a:lnTo>
                  <a:lnTo>
                    <a:pt x="13897" y="118724"/>
                  </a:lnTo>
                  <a:lnTo>
                    <a:pt x="14148" y="118724"/>
                  </a:lnTo>
                  <a:lnTo>
                    <a:pt x="14324" y="118633"/>
                  </a:lnTo>
                  <a:lnTo>
                    <a:pt x="14453" y="118477"/>
                  </a:lnTo>
                  <a:lnTo>
                    <a:pt x="14631" y="118058"/>
                  </a:lnTo>
                  <a:lnTo>
                    <a:pt x="14717" y="117759"/>
                  </a:lnTo>
                  <a:lnTo>
                    <a:pt x="14737" y="117629"/>
                  </a:lnTo>
                  <a:lnTo>
                    <a:pt x="14759" y="117480"/>
                  </a:lnTo>
                  <a:lnTo>
                    <a:pt x="14726" y="117284"/>
                  </a:lnTo>
                  <a:lnTo>
                    <a:pt x="14685" y="117034"/>
                  </a:lnTo>
                  <a:lnTo>
                    <a:pt x="14649" y="116824"/>
                  </a:lnTo>
                  <a:lnTo>
                    <a:pt x="14580" y="116660"/>
                  </a:lnTo>
                  <a:lnTo>
                    <a:pt x="14063" y="115440"/>
                  </a:lnTo>
                  <a:lnTo>
                    <a:pt x="13649" y="112593"/>
                  </a:lnTo>
                  <a:lnTo>
                    <a:pt x="13653" y="111999"/>
                  </a:lnTo>
                  <a:lnTo>
                    <a:pt x="13796" y="111468"/>
                  </a:lnTo>
                  <a:lnTo>
                    <a:pt x="14471" y="110496"/>
                  </a:lnTo>
                  <a:lnTo>
                    <a:pt x="14615" y="110372"/>
                  </a:lnTo>
                  <a:lnTo>
                    <a:pt x="14863" y="110159"/>
                  </a:lnTo>
                  <a:lnTo>
                    <a:pt x="16011" y="109399"/>
                  </a:lnTo>
                  <a:lnTo>
                    <a:pt x="16413" y="108931"/>
                  </a:lnTo>
                  <a:lnTo>
                    <a:pt x="16806" y="108658"/>
                  </a:lnTo>
                  <a:lnTo>
                    <a:pt x="16989" y="106328"/>
                  </a:lnTo>
                  <a:lnTo>
                    <a:pt x="16855" y="105214"/>
                  </a:lnTo>
                  <a:lnTo>
                    <a:pt x="16817" y="104894"/>
                  </a:lnTo>
                  <a:lnTo>
                    <a:pt x="16682" y="104418"/>
                  </a:lnTo>
                  <a:lnTo>
                    <a:pt x="16562" y="102897"/>
                  </a:lnTo>
                  <a:lnTo>
                    <a:pt x="16576" y="102617"/>
                  </a:lnTo>
                  <a:lnTo>
                    <a:pt x="16757" y="101430"/>
                  </a:lnTo>
                  <a:lnTo>
                    <a:pt x="17107" y="100530"/>
                  </a:lnTo>
                  <a:lnTo>
                    <a:pt x="17167" y="100171"/>
                  </a:lnTo>
                  <a:lnTo>
                    <a:pt x="17161" y="99419"/>
                  </a:lnTo>
                  <a:lnTo>
                    <a:pt x="17302" y="99039"/>
                  </a:lnTo>
                  <a:lnTo>
                    <a:pt x="17689" y="98495"/>
                  </a:lnTo>
                  <a:lnTo>
                    <a:pt x="17923" y="97812"/>
                  </a:lnTo>
                  <a:lnTo>
                    <a:pt x="18000" y="96315"/>
                  </a:lnTo>
                  <a:lnTo>
                    <a:pt x="18000" y="95909"/>
                  </a:lnTo>
                  <a:lnTo>
                    <a:pt x="17797" y="94796"/>
                  </a:lnTo>
                  <a:lnTo>
                    <a:pt x="17715" y="94347"/>
                  </a:lnTo>
                  <a:lnTo>
                    <a:pt x="17560" y="94201"/>
                  </a:lnTo>
                  <a:lnTo>
                    <a:pt x="17197" y="93339"/>
                  </a:lnTo>
                  <a:lnTo>
                    <a:pt x="17016" y="92281"/>
                  </a:lnTo>
                  <a:lnTo>
                    <a:pt x="17003" y="91598"/>
                  </a:lnTo>
                  <a:lnTo>
                    <a:pt x="17236" y="90882"/>
                  </a:lnTo>
                  <a:lnTo>
                    <a:pt x="17804" y="90134"/>
                  </a:lnTo>
                  <a:lnTo>
                    <a:pt x="18026" y="89841"/>
                  </a:lnTo>
                  <a:lnTo>
                    <a:pt x="20318" y="88150"/>
                  </a:lnTo>
                  <a:lnTo>
                    <a:pt x="20680" y="87710"/>
                  </a:lnTo>
                  <a:lnTo>
                    <a:pt x="20823" y="87401"/>
                  </a:lnTo>
                  <a:lnTo>
                    <a:pt x="21004" y="86767"/>
                  </a:lnTo>
                  <a:lnTo>
                    <a:pt x="21128" y="85812"/>
                  </a:lnTo>
                  <a:lnTo>
                    <a:pt x="21095" y="85482"/>
                  </a:lnTo>
                  <a:lnTo>
                    <a:pt x="20861" y="84699"/>
                  </a:lnTo>
                  <a:lnTo>
                    <a:pt x="20636" y="83512"/>
                  </a:lnTo>
                  <a:lnTo>
                    <a:pt x="20656" y="82843"/>
                  </a:lnTo>
                  <a:lnTo>
                    <a:pt x="20718" y="81357"/>
                  </a:lnTo>
                  <a:lnTo>
                    <a:pt x="21053" y="80321"/>
                  </a:lnTo>
                  <a:lnTo>
                    <a:pt x="21252" y="79171"/>
                  </a:lnTo>
                  <a:lnTo>
                    <a:pt x="21302" y="79027"/>
                  </a:lnTo>
                  <a:lnTo>
                    <a:pt x="21418" y="78701"/>
                  </a:lnTo>
                  <a:lnTo>
                    <a:pt x="21583" y="78400"/>
                  </a:lnTo>
                  <a:lnTo>
                    <a:pt x="22031" y="77584"/>
                  </a:lnTo>
                  <a:lnTo>
                    <a:pt x="22216" y="77247"/>
                  </a:lnTo>
                  <a:lnTo>
                    <a:pt x="23796" y="74367"/>
                  </a:lnTo>
                  <a:lnTo>
                    <a:pt x="24111" y="73942"/>
                  </a:lnTo>
                  <a:lnTo>
                    <a:pt x="24331" y="73734"/>
                  </a:lnTo>
                  <a:lnTo>
                    <a:pt x="24643" y="73592"/>
                  </a:lnTo>
                  <a:lnTo>
                    <a:pt x="25549" y="72616"/>
                  </a:lnTo>
                  <a:lnTo>
                    <a:pt x="26132" y="71428"/>
                  </a:lnTo>
                  <a:lnTo>
                    <a:pt x="26365" y="70355"/>
                  </a:lnTo>
                  <a:lnTo>
                    <a:pt x="26624" y="68257"/>
                  </a:lnTo>
                  <a:lnTo>
                    <a:pt x="26981" y="66528"/>
                  </a:lnTo>
                  <a:lnTo>
                    <a:pt x="28099" y="64270"/>
                  </a:lnTo>
                  <a:lnTo>
                    <a:pt x="28222" y="64041"/>
                  </a:lnTo>
                  <a:lnTo>
                    <a:pt x="29175" y="63035"/>
                  </a:lnTo>
                  <a:lnTo>
                    <a:pt x="30133" y="62417"/>
                  </a:lnTo>
                  <a:lnTo>
                    <a:pt x="30146" y="62547"/>
                  </a:lnTo>
                  <a:lnTo>
                    <a:pt x="32036" y="61327"/>
                  </a:lnTo>
                  <a:lnTo>
                    <a:pt x="32450" y="60774"/>
                  </a:lnTo>
                  <a:lnTo>
                    <a:pt x="32852" y="59619"/>
                  </a:lnTo>
                  <a:lnTo>
                    <a:pt x="32774" y="57505"/>
                  </a:lnTo>
                  <a:lnTo>
                    <a:pt x="33020" y="56415"/>
                  </a:lnTo>
                  <a:lnTo>
                    <a:pt x="34095" y="54480"/>
                  </a:lnTo>
                  <a:lnTo>
                    <a:pt x="34574" y="53959"/>
                  </a:lnTo>
                  <a:lnTo>
                    <a:pt x="34963" y="52235"/>
                  </a:lnTo>
                  <a:lnTo>
                    <a:pt x="34885" y="51666"/>
                  </a:lnTo>
                  <a:lnTo>
                    <a:pt x="34574" y="50576"/>
                  </a:lnTo>
                  <a:lnTo>
                    <a:pt x="33551" y="48461"/>
                  </a:lnTo>
                  <a:lnTo>
                    <a:pt x="33292" y="47355"/>
                  </a:lnTo>
                  <a:lnTo>
                    <a:pt x="33422" y="46135"/>
                  </a:lnTo>
                  <a:lnTo>
                    <a:pt x="33823" y="45029"/>
                  </a:lnTo>
                  <a:lnTo>
                    <a:pt x="33966" y="43793"/>
                  </a:lnTo>
                  <a:lnTo>
                    <a:pt x="33694" y="42915"/>
                  </a:lnTo>
                  <a:lnTo>
                    <a:pt x="33085" y="42296"/>
                  </a:lnTo>
                  <a:lnTo>
                    <a:pt x="32464" y="41808"/>
                  </a:lnTo>
                  <a:lnTo>
                    <a:pt x="31287" y="41408"/>
                  </a:lnTo>
                  <a:lnTo>
                    <a:pt x="30858" y="41207"/>
                  </a:lnTo>
                  <a:lnTo>
                    <a:pt x="30599" y="40394"/>
                  </a:lnTo>
                  <a:lnTo>
                    <a:pt x="30780" y="39873"/>
                  </a:lnTo>
                  <a:lnTo>
                    <a:pt x="31311" y="39515"/>
                  </a:lnTo>
                  <a:lnTo>
                    <a:pt x="32042" y="39231"/>
                  </a:lnTo>
                  <a:lnTo>
                    <a:pt x="32982" y="38865"/>
                  </a:lnTo>
                  <a:lnTo>
                    <a:pt x="33370" y="38409"/>
                  </a:lnTo>
                  <a:lnTo>
                    <a:pt x="33422" y="38214"/>
                  </a:lnTo>
                  <a:lnTo>
                    <a:pt x="33306" y="37560"/>
                  </a:lnTo>
                  <a:lnTo>
                    <a:pt x="33357" y="35823"/>
                  </a:lnTo>
                  <a:lnTo>
                    <a:pt x="33266" y="34066"/>
                  </a:lnTo>
                  <a:lnTo>
                    <a:pt x="33357" y="33171"/>
                  </a:lnTo>
                  <a:lnTo>
                    <a:pt x="33499" y="32700"/>
                  </a:lnTo>
                  <a:lnTo>
                    <a:pt x="34315" y="31252"/>
                  </a:lnTo>
                  <a:lnTo>
                    <a:pt x="34380" y="30748"/>
                  </a:lnTo>
                  <a:lnTo>
                    <a:pt x="35170" y="29349"/>
                  </a:lnTo>
                  <a:lnTo>
                    <a:pt x="35455" y="28536"/>
                  </a:lnTo>
                  <a:lnTo>
                    <a:pt x="35623" y="27234"/>
                  </a:lnTo>
                  <a:lnTo>
                    <a:pt x="35532" y="26600"/>
                  </a:lnTo>
                  <a:lnTo>
                    <a:pt x="35053" y="25413"/>
                  </a:lnTo>
                  <a:lnTo>
                    <a:pt x="34632" y="25143"/>
                  </a:lnTo>
                  <a:lnTo>
                    <a:pt x="33776" y="24284"/>
                  </a:lnTo>
                  <a:lnTo>
                    <a:pt x="33294" y="23435"/>
                  </a:lnTo>
                  <a:lnTo>
                    <a:pt x="32979" y="22880"/>
                  </a:lnTo>
                  <a:lnTo>
                    <a:pt x="32618" y="22244"/>
                  </a:lnTo>
                  <a:lnTo>
                    <a:pt x="32470" y="21586"/>
                  </a:lnTo>
                  <a:lnTo>
                    <a:pt x="32421" y="21366"/>
                  </a:lnTo>
                  <a:lnTo>
                    <a:pt x="32372" y="21149"/>
                  </a:lnTo>
                  <a:lnTo>
                    <a:pt x="32237" y="20521"/>
                  </a:lnTo>
                  <a:lnTo>
                    <a:pt x="32188" y="20136"/>
                  </a:lnTo>
                  <a:lnTo>
                    <a:pt x="32075" y="19243"/>
                  </a:lnTo>
                  <a:lnTo>
                    <a:pt x="31387" y="16755"/>
                  </a:lnTo>
                  <a:lnTo>
                    <a:pt x="31002" y="16409"/>
                  </a:lnTo>
                  <a:lnTo>
                    <a:pt x="30662" y="16281"/>
                  </a:lnTo>
                  <a:lnTo>
                    <a:pt x="30130" y="15496"/>
                  </a:lnTo>
                  <a:lnTo>
                    <a:pt x="29781" y="14981"/>
                  </a:lnTo>
                  <a:lnTo>
                    <a:pt x="29591" y="14701"/>
                  </a:lnTo>
                  <a:lnTo>
                    <a:pt x="28160" y="12403"/>
                  </a:lnTo>
                  <a:lnTo>
                    <a:pt x="27629" y="11840"/>
                  </a:lnTo>
                  <a:lnTo>
                    <a:pt x="26810" y="11142"/>
                  </a:lnTo>
                  <a:lnTo>
                    <a:pt x="26285" y="10595"/>
                  </a:lnTo>
                  <a:lnTo>
                    <a:pt x="26173" y="9874"/>
                  </a:lnTo>
                  <a:lnTo>
                    <a:pt x="26150" y="9158"/>
                  </a:lnTo>
                  <a:lnTo>
                    <a:pt x="26418" y="8307"/>
                  </a:lnTo>
                  <a:lnTo>
                    <a:pt x="26848" y="7677"/>
                  </a:lnTo>
                  <a:lnTo>
                    <a:pt x="27961" y="6883"/>
                  </a:lnTo>
                  <a:lnTo>
                    <a:pt x="28253" y="6678"/>
                  </a:lnTo>
                  <a:lnTo>
                    <a:pt x="29127" y="5717"/>
                  </a:lnTo>
                  <a:lnTo>
                    <a:pt x="29869" y="4454"/>
                  </a:lnTo>
                  <a:lnTo>
                    <a:pt x="30501" y="3693"/>
                  </a:lnTo>
                  <a:lnTo>
                    <a:pt x="31431" y="3068"/>
                  </a:lnTo>
                  <a:lnTo>
                    <a:pt x="32877" y="2782"/>
                  </a:lnTo>
                  <a:lnTo>
                    <a:pt x="34447" y="2234"/>
                  </a:lnTo>
                  <a:lnTo>
                    <a:pt x="35109" y="2202"/>
                  </a:lnTo>
                  <a:lnTo>
                    <a:pt x="35717" y="2462"/>
                  </a:lnTo>
                  <a:lnTo>
                    <a:pt x="35978" y="2652"/>
                  </a:lnTo>
                  <a:lnTo>
                    <a:pt x="36326" y="3014"/>
                  </a:lnTo>
                  <a:lnTo>
                    <a:pt x="37068" y="3786"/>
                  </a:lnTo>
                  <a:lnTo>
                    <a:pt x="37557" y="3984"/>
                  </a:lnTo>
                  <a:lnTo>
                    <a:pt x="37961" y="3997"/>
                  </a:lnTo>
                  <a:lnTo>
                    <a:pt x="38582" y="3797"/>
                  </a:lnTo>
                  <a:lnTo>
                    <a:pt x="39113" y="3456"/>
                  </a:lnTo>
                  <a:lnTo>
                    <a:pt x="40035" y="2459"/>
                  </a:lnTo>
                  <a:lnTo>
                    <a:pt x="41277" y="1619"/>
                  </a:lnTo>
                  <a:lnTo>
                    <a:pt x="41955" y="1480"/>
                  </a:lnTo>
                  <a:lnTo>
                    <a:pt x="42777" y="1086"/>
                  </a:lnTo>
                  <a:lnTo>
                    <a:pt x="43658" y="522"/>
                  </a:lnTo>
                  <a:lnTo>
                    <a:pt x="44000" y="414"/>
                  </a:lnTo>
                  <a:lnTo>
                    <a:pt x="44574" y="444"/>
                  </a:lnTo>
                  <a:lnTo>
                    <a:pt x="45059" y="29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2" name="pg283">
              <a:extLst>
                <a:ext uri="{FF2B5EF4-FFF2-40B4-BE49-F238E27FC236}">
                  <a16:creationId xmlns:a16="http://schemas.microsoft.com/office/drawing/2014/main" id="{3D47F835-F17C-0842-B035-F170ECDAA0A7}"/>
                </a:ext>
              </a:extLst>
            </p:cNvPr>
            <p:cNvSpPr/>
            <p:nvPr/>
          </p:nvSpPr>
          <p:spPr>
            <a:xfrm>
              <a:off x="6387892" y="3027199"/>
              <a:ext cx="168366" cy="146140"/>
            </a:xfrm>
            <a:custGeom>
              <a:avLst/>
              <a:gdLst/>
              <a:ahLst/>
              <a:cxnLst/>
              <a:rect l="0" t="0" r="0" b="0"/>
              <a:pathLst>
                <a:path w="168366" h="146140">
                  <a:moveTo>
                    <a:pt x="159107" y="0"/>
                  </a:moveTo>
                  <a:lnTo>
                    <a:pt x="159798" y="1805"/>
                  </a:lnTo>
                  <a:lnTo>
                    <a:pt x="160147" y="2196"/>
                  </a:lnTo>
                  <a:lnTo>
                    <a:pt x="159898" y="2300"/>
                  </a:lnTo>
                  <a:lnTo>
                    <a:pt x="160117" y="2672"/>
                  </a:lnTo>
                  <a:lnTo>
                    <a:pt x="159986" y="4102"/>
                  </a:lnTo>
                  <a:lnTo>
                    <a:pt x="159691" y="5003"/>
                  </a:lnTo>
                  <a:lnTo>
                    <a:pt x="159745" y="5576"/>
                  </a:lnTo>
                  <a:lnTo>
                    <a:pt x="159887" y="6104"/>
                  </a:lnTo>
                  <a:lnTo>
                    <a:pt x="159469" y="8037"/>
                  </a:lnTo>
                  <a:lnTo>
                    <a:pt x="159581" y="8431"/>
                  </a:lnTo>
                  <a:lnTo>
                    <a:pt x="159382" y="9693"/>
                  </a:lnTo>
                  <a:lnTo>
                    <a:pt x="159466" y="10162"/>
                  </a:lnTo>
                  <a:lnTo>
                    <a:pt x="159225" y="10832"/>
                  </a:lnTo>
                  <a:lnTo>
                    <a:pt x="158999" y="11015"/>
                  </a:lnTo>
                  <a:lnTo>
                    <a:pt x="158803" y="11741"/>
                  </a:lnTo>
                  <a:lnTo>
                    <a:pt x="159079" y="12042"/>
                  </a:lnTo>
                  <a:lnTo>
                    <a:pt x="159160" y="12292"/>
                  </a:lnTo>
                  <a:lnTo>
                    <a:pt x="159256" y="13140"/>
                  </a:lnTo>
                  <a:lnTo>
                    <a:pt x="159743" y="14063"/>
                  </a:lnTo>
                  <a:lnTo>
                    <a:pt x="160095" y="14190"/>
                  </a:lnTo>
                  <a:lnTo>
                    <a:pt x="160548" y="13985"/>
                  </a:lnTo>
                  <a:lnTo>
                    <a:pt x="161567" y="14655"/>
                  </a:lnTo>
                  <a:lnTo>
                    <a:pt x="162069" y="14465"/>
                  </a:lnTo>
                  <a:lnTo>
                    <a:pt x="163077" y="14342"/>
                  </a:lnTo>
                  <a:lnTo>
                    <a:pt x="163257" y="14439"/>
                  </a:lnTo>
                  <a:lnTo>
                    <a:pt x="163464" y="14715"/>
                  </a:lnTo>
                  <a:lnTo>
                    <a:pt x="164257" y="15217"/>
                  </a:lnTo>
                  <a:lnTo>
                    <a:pt x="165859" y="13926"/>
                  </a:lnTo>
                  <a:lnTo>
                    <a:pt x="166810" y="12765"/>
                  </a:lnTo>
                  <a:lnTo>
                    <a:pt x="167251" y="12988"/>
                  </a:lnTo>
                  <a:lnTo>
                    <a:pt x="167686" y="14009"/>
                  </a:lnTo>
                  <a:lnTo>
                    <a:pt x="168068" y="14104"/>
                  </a:lnTo>
                  <a:lnTo>
                    <a:pt x="168090" y="13901"/>
                  </a:lnTo>
                  <a:lnTo>
                    <a:pt x="168366" y="14177"/>
                  </a:lnTo>
                  <a:lnTo>
                    <a:pt x="168006" y="14605"/>
                  </a:lnTo>
                  <a:lnTo>
                    <a:pt x="167762" y="14485"/>
                  </a:lnTo>
                  <a:lnTo>
                    <a:pt x="167360" y="14532"/>
                  </a:lnTo>
                  <a:lnTo>
                    <a:pt x="167246" y="14761"/>
                  </a:lnTo>
                  <a:lnTo>
                    <a:pt x="167122" y="15155"/>
                  </a:lnTo>
                  <a:lnTo>
                    <a:pt x="167111" y="15406"/>
                  </a:lnTo>
                  <a:lnTo>
                    <a:pt x="167135" y="15624"/>
                  </a:lnTo>
                  <a:lnTo>
                    <a:pt x="167351" y="15984"/>
                  </a:lnTo>
                  <a:lnTo>
                    <a:pt x="167420" y="16382"/>
                  </a:lnTo>
                  <a:lnTo>
                    <a:pt x="166861" y="16650"/>
                  </a:lnTo>
                  <a:lnTo>
                    <a:pt x="166683" y="16942"/>
                  </a:lnTo>
                  <a:lnTo>
                    <a:pt x="166553" y="17338"/>
                  </a:lnTo>
                  <a:lnTo>
                    <a:pt x="166646" y="17784"/>
                  </a:lnTo>
                  <a:lnTo>
                    <a:pt x="166575" y="18097"/>
                  </a:lnTo>
                  <a:lnTo>
                    <a:pt x="166409" y="18282"/>
                  </a:lnTo>
                  <a:lnTo>
                    <a:pt x="166142" y="18295"/>
                  </a:lnTo>
                  <a:lnTo>
                    <a:pt x="164851" y="17338"/>
                  </a:lnTo>
                  <a:lnTo>
                    <a:pt x="164410" y="16858"/>
                  </a:lnTo>
                  <a:lnTo>
                    <a:pt x="164315" y="16352"/>
                  </a:lnTo>
                  <a:lnTo>
                    <a:pt x="164173" y="16188"/>
                  </a:lnTo>
                  <a:lnTo>
                    <a:pt x="163096" y="15784"/>
                  </a:lnTo>
                  <a:lnTo>
                    <a:pt x="162786" y="15819"/>
                  </a:lnTo>
                  <a:lnTo>
                    <a:pt x="162445" y="16277"/>
                  </a:lnTo>
                  <a:lnTo>
                    <a:pt x="161157" y="15823"/>
                  </a:lnTo>
                  <a:lnTo>
                    <a:pt x="160368" y="15957"/>
                  </a:lnTo>
                  <a:lnTo>
                    <a:pt x="159855" y="16936"/>
                  </a:lnTo>
                  <a:lnTo>
                    <a:pt x="159357" y="17432"/>
                  </a:lnTo>
                  <a:lnTo>
                    <a:pt x="159257" y="17633"/>
                  </a:lnTo>
                  <a:lnTo>
                    <a:pt x="158062" y="18694"/>
                  </a:lnTo>
                  <a:lnTo>
                    <a:pt x="157273" y="19115"/>
                  </a:lnTo>
                  <a:lnTo>
                    <a:pt x="157009" y="19197"/>
                  </a:lnTo>
                  <a:lnTo>
                    <a:pt x="156430" y="18933"/>
                  </a:lnTo>
                  <a:lnTo>
                    <a:pt x="155940" y="18982"/>
                  </a:lnTo>
                  <a:lnTo>
                    <a:pt x="155618" y="19626"/>
                  </a:lnTo>
                  <a:lnTo>
                    <a:pt x="155634" y="20050"/>
                  </a:lnTo>
                  <a:lnTo>
                    <a:pt x="155573" y="20244"/>
                  </a:lnTo>
                  <a:lnTo>
                    <a:pt x="155336" y="20575"/>
                  </a:lnTo>
                  <a:lnTo>
                    <a:pt x="155129" y="20708"/>
                  </a:lnTo>
                  <a:lnTo>
                    <a:pt x="154604" y="19999"/>
                  </a:lnTo>
                  <a:lnTo>
                    <a:pt x="154664" y="19299"/>
                  </a:lnTo>
                  <a:lnTo>
                    <a:pt x="154557" y="18402"/>
                  </a:lnTo>
                  <a:lnTo>
                    <a:pt x="154339" y="17547"/>
                  </a:lnTo>
                  <a:lnTo>
                    <a:pt x="154048" y="17832"/>
                  </a:lnTo>
                  <a:lnTo>
                    <a:pt x="153646" y="17858"/>
                  </a:lnTo>
                  <a:lnTo>
                    <a:pt x="152888" y="17631"/>
                  </a:lnTo>
                  <a:lnTo>
                    <a:pt x="152010" y="18084"/>
                  </a:lnTo>
                  <a:lnTo>
                    <a:pt x="151025" y="17860"/>
                  </a:lnTo>
                  <a:lnTo>
                    <a:pt x="150244" y="17909"/>
                  </a:lnTo>
                  <a:lnTo>
                    <a:pt x="150045" y="18046"/>
                  </a:lnTo>
                  <a:lnTo>
                    <a:pt x="149416" y="18057"/>
                  </a:lnTo>
                  <a:lnTo>
                    <a:pt x="148953" y="18046"/>
                  </a:lnTo>
                  <a:lnTo>
                    <a:pt x="148815" y="17752"/>
                  </a:lnTo>
                  <a:lnTo>
                    <a:pt x="148773" y="17298"/>
                  </a:lnTo>
                  <a:lnTo>
                    <a:pt x="148574" y="17253"/>
                  </a:lnTo>
                  <a:lnTo>
                    <a:pt x="148432" y="17376"/>
                  </a:lnTo>
                  <a:lnTo>
                    <a:pt x="147589" y="19040"/>
                  </a:lnTo>
                  <a:lnTo>
                    <a:pt x="146964" y="19490"/>
                  </a:lnTo>
                  <a:lnTo>
                    <a:pt x="146750" y="19501"/>
                  </a:lnTo>
                  <a:lnTo>
                    <a:pt x="146371" y="19066"/>
                  </a:lnTo>
                  <a:lnTo>
                    <a:pt x="146099" y="19002"/>
                  </a:lnTo>
                  <a:lnTo>
                    <a:pt x="145397" y="19576"/>
                  </a:lnTo>
                  <a:lnTo>
                    <a:pt x="146018" y="19326"/>
                  </a:lnTo>
                  <a:lnTo>
                    <a:pt x="146183" y="19669"/>
                  </a:lnTo>
                  <a:lnTo>
                    <a:pt x="146202" y="20212"/>
                  </a:lnTo>
                  <a:lnTo>
                    <a:pt x="146367" y="20890"/>
                  </a:lnTo>
                  <a:lnTo>
                    <a:pt x="146585" y="21359"/>
                  </a:lnTo>
                  <a:lnTo>
                    <a:pt x="146175" y="22200"/>
                  </a:lnTo>
                  <a:lnTo>
                    <a:pt x="146294" y="22673"/>
                  </a:lnTo>
                  <a:lnTo>
                    <a:pt x="146244" y="23250"/>
                  </a:lnTo>
                  <a:lnTo>
                    <a:pt x="146049" y="23686"/>
                  </a:lnTo>
                  <a:lnTo>
                    <a:pt x="144956" y="25455"/>
                  </a:lnTo>
                  <a:lnTo>
                    <a:pt x="143935" y="24803"/>
                  </a:lnTo>
                  <a:lnTo>
                    <a:pt x="143805" y="24959"/>
                  </a:lnTo>
                  <a:lnTo>
                    <a:pt x="143736" y="25205"/>
                  </a:lnTo>
                  <a:lnTo>
                    <a:pt x="143767" y="25596"/>
                  </a:lnTo>
                  <a:lnTo>
                    <a:pt x="145581" y="27166"/>
                  </a:lnTo>
                  <a:lnTo>
                    <a:pt x="145712" y="27375"/>
                  </a:lnTo>
                  <a:lnTo>
                    <a:pt x="145937" y="28116"/>
                  </a:lnTo>
                  <a:lnTo>
                    <a:pt x="146014" y="29035"/>
                  </a:lnTo>
                  <a:lnTo>
                    <a:pt x="145979" y="29281"/>
                  </a:lnTo>
                  <a:lnTo>
                    <a:pt x="145578" y="29657"/>
                  </a:lnTo>
                  <a:lnTo>
                    <a:pt x="145072" y="31116"/>
                  </a:lnTo>
                  <a:lnTo>
                    <a:pt x="145065" y="31325"/>
                  </a:lnTo>
                  <a:lnTo>
                    <a:pt x="145138" y="31530"/>
                  </a:lnTo>
                  <a:lnTo>
                    <a:pt x="145528" y="31608"/>
                  </a:lnTo>
                  <a:lnTo>
                    <a:pt x="145092" y="33194"/>
                  </a:lnTo>
                  <a:lnTo>
                    <a:pt x="145092" y="34113"/>
                  </a:lnTo>
                  <a:lnTo>
                    <a:pt x="144916" y="35368"/>
                  </a:lnTo>
                  <a:lnTo>
                    <a:pt x="144774" y="35543"/>
                  </a:lnTo>
                  <a:lnTo>
                    <a:pt x="144036" y="35487"/>
                  </a:lnTo>
                  <a:lnTo>
                    <a:pt x="143504" y="35685"/>
                  </a:lnTo>
                  <a:lnTo>
                    <a:pt x="142862" y="36118"/>
                  </a:lnTo>
                  <a:lnTo>
                    <a:pt x="140931" y="37005"/>
                  </a:lnTo>
                  <a:lnTo>
                    <a:pt x="140774" y="36957"/>
                  </a:lnTo>
                  <a:lnTo>
                    <a:pt x="140319" y="36417"/>
                  </a:lnTo>
                  <a:lnTo>
                    <a:pt x="139909" y="36117"/>
                  </a:lnTo>
                  <a:lnTo>
                    <a:pt x="140061" y="36634"/>
                  </a:lnTo>
                  <a:lnTo>
                    <a:pt x="140081" y="37145"/>
                  </a:lnTo>
                  <a:lnTo>
                    <a:pt x="139940" y="37490"/>
                  </a:lnTo>
                  <a:lnTo>
                    <a:pt x="139971" y="37706"/>
                  </a:lnTo>
                  <a:lnTo>
                    <a:pt x="139807" y="38019"/>
                  </a:lnTo>
                  <a:lnTo>
                    <a:pt x="139551" y="38268"/>
                  </a:lnTo>
                  <a:lnTo>
                    <a:pt x="139199" y="38466"/>
                  </a:lnTo>
                  <a:lnTo>
                    <a:pt x="138579" y="38495"/>
                  </a:lnTo>
                  <a:lnTo>
                    <a:pt x="138049" y="38638"/>
                  </a:lnTo>
                  <a:lnTo>
                    <a:pt x="137943" y="38831"/>
                  </a:lnTo>
                  <a:lnTo>
                    <a:pt x="137875" y="39179"/>
                  </a:lnTo>
                  <a:lnTo>
                    <a:pt x="137350" y="39147"/>
                  </a:lnTo>
                  <a:lnTo>
                    <a:pt x="136433" y="39277"/>
                  </a:lnTo>
                  <a:lnTo>
                    <a:pt x="136169" y="39348"/>
                  </a:lnTo>
                  <a:lnTo>
                    <a:pt x="135821" y="39627"/>
                  </a:lnTo>
                  <a:lnTo>
                    <a:pt x="135297" y="39809"/>
                  </a:lnTo>
                  <a:lnTo>
                    <a:pt x="134758" y="39753"/>
                  </a:lnTo>
                  <a:lnTo>
                    <a:pt x="134004" y="40110"/>
                  </a:lnTo>
                  <a:lnTo>
                    <a:pt x="133541" y="40609"/>
                  </a:lnTo>
                  <a:lnTo>
                    <a:pt x="133323" y="41018"/>
                  </a:lnTo>
                  <a:lnTo>
                    <a:pt x="133186" y="41751"/>
                  </a:lnTo>
                  <a:lnTo>
                    <a:pt x="133071" y="41964"/>
                  </a:lnTo>
                  <a:lnTo>
                    <a:pt x="132306" y="42391"/>
                  </a:lnTo>
                  <a:lnTo>
                    <a:pt x="132096" y="42660"/>
                  </a:lnTo>
                  <a:lnTo>
                    <a:pt x="132046" y="43452"/>
                  </a:lnTo>
                  <a:lnTo>
                    <a:pt x="132195" y="43907"/>
                  </a:lnTo>
                  <a:lnTo>
                    <a:pt x="132080" y="44085"/>
                  </a:lnTo>
                  <a:lnTo>
                    <a:pt x="131595" y="44346"/>
                  </a:lnTo>
                  <a:lnTo>
                    <a:pt x="131090" y="44301"/>
                  </a:lnTo>
                  <a:lnTo>
                    <a:pt x="130723" y="44469"/>
                  </a:lnTo>
                  <a:lnTo>
                    <a:pt x="130536" y="44655"/>
                  </a:lnTo>
                  <a:lnTo>
                    <a:pt x="130387" y="45262"/>
                  </a:lnTo>
                  <a:lnTo>
                    <a:pt x="129607" y="45124"/>
                  </a:lnTo>
                  <a:lnTo>
                    <a:pt x="129229" y="44785"/>
                  </a:lnTo>
                  <a:lnTo>
                    <a:pt x="128495" y="44555"/>
                  </a:lnTo>
                  <a:lnTo>
                    <a:pt x="128082" y="44677"/>
                  </a:lnTo>
                  <a:lnTo>
                    <a:pt x="127421" y="44138"/>
                  </a:lnTo>
                  <a:lnTo>
                    <a:pt x="127283" y="44253"/>
                  </a:lnTo>
                  <a:lnTo>
                    <a:pt x="127257" y="45050"/>
                  </a:lnTo>
                  <a:lnTo>
                    <a:pt x="126217" y="45445"/>
                  </a:lnTo>
                  <a:lnTo>
                    <a:pt x="126034" y="45408"/>
                  </a:lnTo>
                  <a:lnTo>
                    <a:pt x="125453" y="45017"/>
                  </a:lnTo>
                  <a:lnTo>
                    <a:pt x="124790" y="45001"/>
                  </a:lnTo>
                  <a:lnTo>
                    <a:pt x="124509" y="45125"/>
                  </a:lnTo>
                  <a:lnTo>
                    <a:pt x="122724" y="44683"/>
                  </a:lnTo>
                  <a:lnTo>
                    <a:pt x="122177" y="44911"/>
                  </a:lnTo>
                  <a:lnTo>
                    <a:pt x="121971" y="45532"/>
                  </a:lnTo>
                  <a:lnTo>
                    <a:pt x="120982" y="46001"/>
                  </a:lnTo>
                  <a:lnTo>
                    <a:pt x="120451" y="45584"/>
                  </a:lnTo>
                  <a:lnTo>
                    <a:pt x="119737" y="44660"/>
                  </a:lnTo>
                  <a:lnTo>
                    <a:pt x="119729" y="44489"/>
                  </a:lnTo>
                  <a:lnTo>
                    <a:pt x="119863" y="44333"/>
                  </a:lnTo>
                  <a:lnTo>
                    <a:pt x="119916" y="44113"/>
                  </a:lnTo>
                  <a:lnTo>
                    <a:pt x="119026" y="43059"/>
                  </a:lnTo>
                  <a:lnTo>
                    <a:pt x="118411" y="41916"/>
                  </a:lnTo>
                  <a:lnTo>
                    <a:pt x="117796" y="41942"/>
                  </a:lnTo>
                  <a:lnTo>
                    <a:pt x="117708" y="42638"/>
                  </a:lnTo>
                  <a:lnTo>
                    <a:pt x="116595" y="43613"/>
                  </a:lnTo>
                  <a:lnTo>
                    <a:pt x="116954" y="44421"/>
                  </a:lnTo>
                  <a:lnTo>
                    <a:pt x="117382" y="45032"/>
                  </a:lnTo>
                  <a:lnTo>
                    <a:pt x="116671" y="45828"/>
                  </a:lnTo>
                  <a:lnTo>
                    <a:pt x="115891" y="46215"/>
                  </a:lnTo>
                  <a:lnTo>
                    <a:pt x="114951" y="47518"/>
                  </a:lnTo>
                  <a:lnTo>
                    <a:pt x="114682" y="48474"/>
                  </a:lnTo>
                  <a:lnTo>
                    <a:pt x="114619" y="49245"/>
                  </a:lnTo>
                  <a:lnTo>
                    <a:pt x="115043" y="49990"/>
                  </a:lnTo>
                  <a:lnTo>
                    <a:pt x="115807" y="50057"/>
                  </a:lnTo>
                  <a:lnTo>
                    <a:pt x="116598" y="49491"/>
                  </a:lnTo>
                  <a:lnTo>
                    <a:pt x="117889" y="48904"/>
                  </a:lnTo>
                  <a:lnTo>
                    <a:pt x="118863" y="48554"/>
                  </a:lnTo>
                  <a:lnTo>
                    <a:pt x="119555" y="48532"/>
                  </a:lnTo>
                  <a:lnTo>
                    <a:pt x="119941" y="48848"/>
                  </a:lnTo>
                  <a:lnTo>
                    <a:pt x="120212" y="49228"/>
                  </a:lnTo>
                  <a:lnTo>
                    <a:pt x="120834" y="50394"/>
                  </a:lnTo>
                  <a:lnTo>
                    <a:pt x="121845" y="51463"/>
                  </a:lnTo>
                  <a:lnTo>
                    <a:pt x="123477" y="51410"/>
                  </a:lnTo>
                  <a:lnTo>
                    <a:pt x="123908" y="51146"/>
                  </a:lnTo>
                  <a:lnTo>
                    <a:pt x="124558" y="51413"/>
                  </a:lnTo>
                  <a:lnTo>
                    <a:pt x="124573" y="51718"/>
                  </a:lnTo>
                  <a:lnTo>
                    <a:pt x="124180" y="52374"/>
                  </a:lnTo>
                  <a:lnTo>
                    <a:pt x="123955" y="53480"/>
                  </a:lnTo>
                  <a:lnTo>
                    <a:pt x="123772" y="53889"/>
                  </a:lnTo>
                  <a:lnTo>
                    <a:pt x="123551" y="54161"/>
                  </a:lnTo>
                  <a:lnTo>
                    <a:pt x="122448" y="55070"/>
                  </a:lnTo>
                  <a:lnTo>
                    <a:pt x="122414" y="55316"/>
                  </a:lnTo>
                  <a:lnTo>
                    <a:pt x="122693" y="55863"/>
                  </a:lnTo>
                  <a:lnTo>
                    <a:pt x="122636" y="56624"/>
                  </a:lnTo>
                  <a:lnTo>
                    <a:pt x="122946" y="57864"/>
                  </a:lnTo>
                  <a:lnTo>
                    <a:pt x="122843" y="58251"/>
                  </a:lnTo>
                  <a:lnTo>
                    <a:pt x="122145" y="58478"/>
                  </a:lnTo>
                  <a:lnTo>
                    <a:pt x="121638" y="58497"/>
                  </a:lnTo>
                  <a:lnTo>
                    <a:pt x="120870" y="58985"/>
                  </a:lnTo>
                  <a:lnTo>
                    <a:pt x="120760" y="58726"/>
                  </a:lnTo>
                  <a:lnTo>
                    <a:pt x="120190" y="58413"/>
                  </a:lnTo>
                  <a:lnTo>
                    <a:pt x="119269" y="57594"/>
                  </a:lnTo>
                  <a:lnTo>
                    <a:pt x="119308" y="57213"/>
                  </a:lnTo>
                  <a:lnTo>
                    <a:pt x="118971" y="56681"/>
                  </a:lnTo>
                  <a:lnTo>
                    <a:pt x="118079" y="55896"/>
                  </a:lnTo>
                  <a:lnTo>
                    <a:pt x="117774" y="55954"/>
                  </a:lnTo>
                  <a:lnTo>
                    <a:pt x="117658" y="56265"/>
                  </a:lnTo>
                  <a:lnTo>
                    <a:pt x="117265" y="56391"/>
                  </a:lnTo>
                  <a:lnTo>
                    <a:pt x="116197" y="54914"/>
                  </a:lnTo>
                  <a:lnTo>
                    <a:pt x="114932" y="54650"/>
                  </a:lnTo>
                  <a:lnTo>
                    <a:pt x="114492" y="54108"/>
                  </a:lnTo>
                  <a:lnTo>
                    <a:pt x="114239" y="54194"/>
                  </a:lnTo>
                  <a:lnTo>
                    <a:pt x="113811" y="54523"/>
                  </a:lnTo>
                  <a:lnTo>
                    <a:pt x="113469" y="55111"/>
                  </a:lnTo>
                  <a:lnTo>
                    <a:pt x="113454" y="55329"/>
                  </a:lnTo>
                  <a:lnTo>
                    <a:pt x="112743" y="55225"/>
                  </a:lnTo>
                  <a:lnTo>
                    <a:pt x="111651" y="55243"/>
                  </a:lnTo>
                  <a:lnTo>
                    <a:pt x="111205" y="55761"/>
                  </a:lnTo>
                  <a:lnTo>
                    <a:pt x="110750" y="55537"/>
                  </a:lnTo>
                  <a:lnTo>
                    <a:pt x="110135" y="56206"/>
                  </a:lnTo>
                  <a:lnTo>
                    <a:pt x="109979" y="56716"/>
                  </a:lnTo>
                  <a:lnTo>
                    <a:pt x="109346" y="57096"/>
                  </a:lnTo>
                  <a:lnTo>
                    <a:pt x="108028" y="56664"/>
                  </a:lnTo>
                  <a:lnTo>
                    <a:pt x="107509" y="56342"/>
                  </a:lnTo>
                  <a:lnTo>
                    <a:pt x="106241" y="56199"/>
                  </a:lnTo>
                  <a:lnTo>
                    <a:pt x="105947" y="56320"/>
                  </a:lnTo>
                  <a:lnTo>
                    <a:pt x="105728" y="56244"/>
                  </a:lnTo>
                  <a:lnTo>
                    <a:pt x="105416" y="55800"/>
                  </a:lnTo>
                  <a:lnTo>
                    <a:pt x="105210" y="55125"/>
                  </a:lnTo>
                  <a:lnTo>
                    <a:pt x="104757" y="54770"/>
                  </a:lnTo>
                  <a:lnTo>
                    <a:pt x="104115" y="54555"/>
                  </a:lnTo>
                  <a:lnTo>
                    <a:pt x="103968" y="53070"/>
                  </a:lnTo>
                  <a:lnTo>
                    <a:pt x="103846" y="51853"/>
                  </a:lnTo>
                  <a:lnTo>
                    <a:pt x="103460" y="52240"/>
                  </a:lnTo>
                  <a:lnTo>
                    <a:pt x="103258" y="52333"/>
                  </a:lnTo>
                  <a:lnTo>
                    <a:pt x="102746" y="52095"/>
                  </a:lnTo>
                  <a:lnTo>
                    <a:pt x="102429" y="52180"/>
                  </a:lnTo>
                  <a:lnTo>
                    <a:pt x="102188" y="52776"/>
                  </a:lnTo>
                  <a:lnTo>
                    <a:pt x="102406" y="52832"/>
                  </a:lnTo>
                  <a:lnTo>
                    <a:pt x="102616" y="52735"/>
                  </a:lnTo>
                  <a:lnTo>
                    <a:pt x="102909" y="53442"/>
                  </a:lnTo>
                  <a:lnTo>
                    <a:pt x="102046" y="53468"/>
                  </a:lnTo>
                  <a:lnTo>
                    <a:pt x="101800" y="53381"/>
                  </a:lnTo>
                  <a:lnTo>
                    <a:pt x="101046" y="52388"/>
                  </a:lnTo>
                  <a:lnTo>
                    <a:pt x="100466" y="52113"/>
                  </a:lnTo>
                  <a:lnTo>
                    <a:pt x="100462" y="52470"/>
                  </a:lnTo>
                  <a:lnTo>
                    <a:pt x="100355" y="52660"/>
                  </a:lnTo>
                  <a:lnTo>
                    <a:pt x="99992" y="52913"/>
                  </a:lnTo>
                  <a:lnTo>
                    <a:pt x="98804" y="53308"/>
                  </a:lnTo>
                  <a:lnTo>
                    <a:pt x="98063" y="53118"/>
                  </a:lnTo>
                  <a:lnTo>
                    <a:pt x="97792" y="53508"/>
                  </a:lnTo>
                  <a:lnTo>
                    <a:pt x="97647" y="54480"/>
                  </a:lnTo>
                  <a:lnTo>
                    <a:pt x="97926" y="54845"/>
                  </a:lnTo>
                  <a:lnTo>
                    <a:pt x="98701" y="55325"/>
                  </a:lnTo>
                  <a:lnTo>
                    <a:pt x="99942" y="55746"/>
                  </a:lnTo>
                  <a:lnTo>
                    <a:pt x="100545" y="56133"/>
                  </a:lnTo>
                  <a:lnTo>
                    <a:pt x="101251" y="55843"/>
                  </a:lnTo>
                  <a:lnTo>
                    <a:pt x="102069" y="55255"/>
                  </a:lnTo>
                  <a:lnTo>
                    <a:pt x="102748" y="55274"/>
                  </a:lnTo>
                  <a:lnTo>
                    <a:pt x="102977" y="55583"/>
                  </a:lnTo>
                  <a:lnTo>
                    <a:pt x="102824" y="56279"/>
                  </a:lnTo>
                  <a:lnTo>
                    <a:pt x="103492" y="57085"/>
                  </a:lnTo>
                  <a:lnTo>
                    <a:pt x="103563" y="59386"/>
                  </a:lnTo>
                  <a:lnTo>
                    <a:pt x="103487" y="59539"/>
                  </a:lnTo>
                  <a:lnTo>
                    <a:pt x="102781" y="60108"/>
                  </a:lnTo>
                  <a:lnTo>
                    <a:pt x="102059" y="60822"/>
                  </a:lnTo>
                  <a:lnTo>
                    <a:pt x="101704" y="60395"/>
                  </a:lnTo>
                  <a:lnTo>
                    <a:pt x="101183" y="60289"/>
                  </a:lnTo>
                  <a:lnTo>
                    <a:pt x="101002" y="60507"/>
                  </a:lnTo>
                  <a:lnTo>
                    <a:pt x="101170" y="60962"/>
                  </a:lnTo>
                  <a:lnTo>
                    <a:pt x="101028" y="61320"/>
                  </a:lnTo>
                  <a:lnTo>
                    <a:pt x="100559" y="61678"/>
                  </a:lnTo>
                  <a:lnTo>
                    <a:pt x="100536" y="62003"/>
                  </a:lnTo>
                  <a:lnTo>
                    <a:pt x="100562" y="62280"/>
                  </a:lnTo>
                  <a:lnTo>
                    <a:pt x="99979" y="62378"/>
                  </a:lnTo>
                  <a:lnTo>
                    <a:pt x="100160" y="63556"/>
                  </a:lnTo>
                  <a:lnTo>
                    <a:pt x="99953" y="63923"/>
                  </a:lnTo>
                  <a:lnTo>
                    <a:pt x="98076" y="64590"/>
                  </a:lnTo>
                  <a:lnTo>
                    <a:pt x="97881" y="64915"/>
                  </a:lnTo>
                  <a:lnTo>
                    <a:pt x="97687" y="64801"/>
                  </a:lnTo>
                  <a:lnTo>
                    <a:pt x="97624" y="64582"/>
                  </a:lnTo>
                  <a:lnTo>
                    <a:pt x="97170" y="65036"/>
                  </a:lnTo>
                  <a:lnTo>
                    <a:pt x="96720" y="65878"/>
                  </a:lnTo>
                  <a:lnTo>
                    <a:pt x="96563" y="66334"/>
                  </a:lnTo>
                  <a:lnTo>
                    <a:pt x="95778" y="67088"/>
                  </a:lnTo>
                  <a:lnTo>
                    <a:pt x="95469" y="67188"/>
                  </a:lnTo>
                  <a:lnTo>
                    <a:pt x="95289" y="67002"/>
                  </a:lnTo>
                  <a:lnTo>
                    <a:pt x="95095" y="65885"/>
                  </a:lnTo>
                  <a:lnTo>
                    <a:pt x="94537" y="65048"/>
                  </a:lnTo>
                  <a:lnTo>
                    <a:pt x="94293" y="64817"/>
                  </a:lnTo>
                  <a:lnTo>
                    <a:pt x="93435" y="64527"/>
                  </a:lnTo>
                  <a:lnTo>
                    <a:pt x="93152" y="64296"/>
                  </a:lnTo>
                  <a:lnTo>
                    <a:pt x="92951" y="64427"/>
                  </a:lnTo>
                  <a:lnTo>
                    <a:pt x="92703" y="64484"/>
                  </a:lnTo>
                  <a:lnTo>
                    <a:pt x="92496" y="64773"/>
                  </a:lnTo>
                  <a:lnTo>
                    <a:pt x="91932" y="64874"/>
                  </a:lnTo>
                  <a:lnTo>
                    <a:pt x="91217" y="64689"/>
                  </a:lnTo>
                  <a:lnTo>
                    <a:pt x="91050" y="64792"/>
                  </a:lnTo>
                  <a:lnTo>
                    <a:pt x="90886" y="65060"/>
                  </a:lnTo>
                  <a:lnTo>
                    <a:pt x="90509" y="65451"/>
                  </a:lnTo>
                  <a:lnTo>
                    <a:pt x="90459" y="65607"/>
                  </a:lnTo>
                  <a:lnTo>
                    <a:pt x="90474" y="65834"/>
                  </a:lnTo>
                  <a:lnTo>
                    <a:pt x="89651" y="66111"/>
                  </a:lnTo>
                  <a:lnTo>
                    <a:pt x="89504" y="66212"/>
                  </a:lnTo>
                  <a:lnTo>
                    <a:pt x="88430" y="66590"/>
                  </a:lnTo>
                  <a:lnTo>
                    <a:pt x="88015" y="66883"/>
                  </a:lnTo>
                  <a:lnTo>
                    <a:pt x="87589" y="66434"/>
                  </a:lnTo>
                  <a:lnTo>
                    <a:pt x="87234" y="66415"/>
                  </a:lnTo>
                  <a:lnTo>
                    <a:pt x="87093" y="66560"/>
                  </a:lnTo>
                  <a:lnTo>
                    <a:pt x="87161" y="66936"/>
                  </a:lnTo>
                  <a:lnTo>
                    <a:pt x="87119" y="67104"/>
                  </a:lnTo>
                  <a:lnTo>
                    <a:pt x="86589" y="67554"/>
                  </a:lnTo>
                  <a:lnTo>
                    <a:pt x="86253" y="68559"/>
                  </a:lnTo>
                  <a:lnTo>
                    <a:pt x="86481" y="68730"/>
                  </a:lnTo>
                  <a:lnTo>
                    <a:pt x="86500" y="70260"/>
                  </a:lnTo>
                  <a:lnTo>
                    <a:pt x="85550" y="71075"/>
                  </a:lnTo>
                  <a:lnTo>
                    <a:pt x="84042" y="71388"/>
                  </a:lnTo>
                  <a:lnTo>
                    <a:pt x="83560" y="71596"/>
                  </a:lnTo>
                  <a:lnTo>
                    <a:pt x="82812" y="70334"/>
                  </a:lnTo>
                  <a:lnTo>
                    <a:pt x="82164" y="69679"/>
                  </a:lnTo>
                  <a:lnTo>
                    <a:pt x="80978" y="68037"/>
                  </a:lnTo>
                  <a:lnTo>
                    <a:pt x="81077" y="67771"/>
                  </a:lnTo>
                  <a:lnTo>
                    <a:pt x="80810" y="67631"/>
                  </a:lnTo>
                  <a:lnTo>
                    <a:pt x="79379" y="67306"/>
                  </a:lnTo>
                  <a:lnTo>
                    <a:pt x="77916" y="67176"/>
                  </a:lnTo>
                  <a:lnTo>
                    <a:pt x="77593" y="67382"/>
                  </a:lnTo>
                  <a:lnTo>
                    <a:pt x="77736" y="69724"/>
                  </a:lnTo>
                  <a:lnTo>
                    <a:pt x="77466" y="71143"/>
                  </a:lnTo>
                  <a:lnTo>
                    <a:pt x="77493" y="71351"/>
                  </a:lnTo>
                  <a:lnTo>
                    <a:pt x="77627" y="71716"/>
                  </a:lnTo>
                  <a:lnTo>
                    <a:pt x="77905" y="72148"/>
                  </a:lnTo>
                  <a:lnTo>
                    <a:pt x="78771" y="72944"/>
                  </a:lnTo>
                  <a:lnTo>
                    <a:pt x="78954" y="73231"/>
                  </a:lnTo>
                  <a:lnTo>
                    <a:pt x="79183" y="74154"/>
                  </a:lnTo>
                  <a:lnTo>
                    <a:pt x="79215" y="74672"/>
                  </a:lnTo>
                  <a:lnTo>
                    <a:pt x="78794" y="75182"/>
                  </a:lnTo>
                  <a:lnTo>
                    <a:pt x="78566" y="76116"/>
                  </a:lnTo>
                  <a:lnTo>
                    <a:pt x="78463" y="76276"/>
                  </a:lnTo>
                  <a:lnTo>
                    <a:pt x="78169" y="76563"/>
                  </a:lnTo>
                  <a:lnTo>
                    <a:pt x="77651" y="76663"/>
                  </a:lnTo>
                  <a:lnTo>
                    <a:pt x="77560" y="76881"/>
                  </a:lnTo>
                  <a:lnTo>
                    <a:pt x="77594" y="77022"/>
                  </a:lnTo>
                  <a:lnTo>
                    <a:pt x="77987" y="77022"/>
                  </a:lnTo>
                  <a:lnTo>
                    <a:pt x="78032" y="77383"/>
                  </a:lnTo>
                  <a:lnTo>
                    <a:pt x="77975" y="77525"/>
                  </a:lnTo>
                  <a:lnTo>
                    <a:pt x="77667" y="77715"/>
                  </a:lnTo>
                  <a:lnTo>
                    <a:pt x="77053" y="77745"/>
                  </a:lnTo>
                  <a:lnTo>
                    <a:pt x="76847" y="77842"/>
                  </a:lnTo>
                  <a:lnTo>
                    <a:pt x="76394" y="78434"/>
                  </a:lnTo>
                  <a:lnTo>
                    <a:pt x="76162" y="79201"/>
                  </a:lnTo>
                  <a:lnTo>
                    <a:pt x="76166" y="79752"/>
                  </a:lnTo>
                  <a:lnTo>
                    <a:pt x="76399" y="80195"/>
                  </a:lnTo>
                  <a:lnTo>
                    <a:pt x="76692" y="80437"/>
                  </a:lnTo>
                  <a:lnTo>
                    <a:pt x="77378" y="80481"/>
                  </a:lnTo>
                  <a:lnTo>
                    <a:pt x="77508" y="80656"/>
                  </a:lnTo>
                  <a:lnTo>
                    <a:pt x="77515" y="80928"/>
                  </a:lnTo>
                  <a:lnTo>
                    <a:pt x="76814" y="81490"/>
                  </a:lnTo>
                  <a:lnTo>
                    <a:pt x="75908" y="82399"/>
                  </a:lnTo>
                  <a:lnTo>
                    <a:pt x="75863" y="82704"/>
                  </a:lnTo>
                  <a:lnTo>
                    <a:pt x="76057" y="83039"/>
                  </a:lnTo>
                  <a:lnTo>
                    <a:pt x="76004" y="83319"/>
                  </a:lnTo>
                  <a:lnTo>
                    <a:pt x="75250" y="83911"/>
                  </a:lnTo>
                  <a:lnTo>
                    <a:pt x="74743" y="83922"/>
                  </a:lnTo>
                  <a:lnTo>
                    <a:pt x="74508" y="84607"/>
                  </a:lnTo>
                  <a:lnTo>
                    <a:pt x="74535" y="84976"/>
                  </a:lnTo>
                  <a:lnTo>
                    <a:pt x="74706" y="84857"/>
                  </a:lnTo>
                  <a:lnTo>
                    <a:pt x="75083" y="84871"/>
                  </a:lnTo>
                  <a:lnTo>
                    <a:pt x="75907" y="85612"/>
                  </a:lnTo>
                  <a:lnTo>
                    <a:pt x="76493" y="87833"/>
                  </a:lnTo>
                  <a:lnTo>
                    <a:pt x="77016" y="88468"/>
                  </a:lnTo>
                  <a:lnTo>
                    <a:pt x="77164" y="88545"/>
                  </a:lnTo>
                  <a:lnTo>
                    <a:pt x="76932" y="89487"/>
                  </a:lnTo>
                  <a:lnTo>
                    <a:pt x="76673" y="89703"/>
                  </a:lnTo>
                  <a:lnTo>
                    <a:pt x="76498" y="89692"/>
                  </a:lnTo>
                  <a:lnTo>
                    <a:pt x="76190" y="90094"/>
                  </a:lnTo>
                  <a:lnTo>
                    <a:pt x="76091" y="90511"/>
                  </a:lnTo>
                  <a:lnTo>
                    <a:pt x="76498" y="90861"/>
                  </a:lnTo>
                  <a:lnTo>
                    <a:pt x="78516" y="92093"/>
                  </a:lnTo>
                  <a:lnTo>
                    <a:pt x="79787" y="91601"/>
                  </a:lnTo>
                  <a:lnTo>
                    <a:pt x="80488" y="91206"/>
                  </a:lnTo>
                  <a:lnTo>
                    <a:pt x="80484" y="91739"/>
                  </a:lnTo>
                  <a:lnTo>
                    <a:pt x="81188" y="92219"/>
                  </a:lnTo>
                  <a:lnTo>
                    <a:pt x="81542" y="92208"/>
                  </a:lnTo>
                  <a:lnTo>
                    <a:pt x="82204" y="91869"/>
                  </a:lnTo>
                  <a:lnTo>
                    <a:pt x="83320" y="92033"/>
                  </a:lnTo>
                  <a:lnTo>
                    <a:pt x="83552" y="92584"/>
                  </a:lnTo>
                  <a:lnTo>
                    <a:pt x="83593" y="92911"/>
                  </a:lnTo>
                  <a:lnTo>
                    <a:pt x="83437" y="93258"/>
                  </a:lnTo>
                  <a:lnTo>
                    <a:pt x="82943" y="93812"/>
                  </a:lnTo>
                  <a:lnTo>
                    <a:pt x="81961" y="94248"/>
                  </a:lnTo>
                  <a:lnTo>
                    <a:pt x="80964" y="94899"/>
                  </a:lnTo>
                  <a:lnTo>
                    <a:pt x="81694" y="95521"/>
                  </a:lnTo>
                  <a:lnTo>
                    <a:pt x="82002" y="96087"/>
                  </a:lnTo>
                  <a:lnTo>
                    <a:pt x="81922" y="96530"/>
                  </a:lnTo>
                  <a:lnTo>
                    <a:pt x="81706" y="96575"/>
                  </a:lnTo>
                  <a:lnTo>
                    <a:pt x="80949" y="96407"/>
                  </a:lnTo>
                  <a:lnTo>
                    <a:pt x="80504" y="96468"/>
                  </a:lnTo>
                  <a:lnTo>
                    <a:pt x="80179" y="96757"/>
                  </a:lnTo>
                  <a:lnTo>
                    <a:pt x="79898" y="97426"/>
                  </a:lnTo>
                  <a:lnTo>
                    <a:pt x="80351" y="97823"/>
                  </a:lnTo>
                  <a:lnTo>
                    <a:pt x="81336" y="98139"/>
                  </a:lnTo>
                  <a:lnTo>
                    <a:pt x="82429" y="98365"/>
                  </a:lnTo>
                  <a:lnTo>
                    <a:pt x="81458" y="98437"/>
                  </a:lnTo>
                  <a:lnTo>
                    <a:pt x="80865" y="99122"/>
                  </a:lnTo>
                  <a:lnTo>
                    <a:pt x="80435" y="99993"/>
                  </a:lnTo>
                  <a:lnTo>
                    <a:pt x="80477" y="101304"/>
                  </a:lnTo>
                  <a:lnTo>
                    <a:pt x="80606" y="102286"/>
                  </a:lnTo>
                  <a:lnTo>
                    <a:pt x="80732" y="102953"/>
                  </a:lnTo>
                  <a:lnTo>
                    <a:pt x="80989" y="103395"/>
                  </a:lnTo>
                  <a:lnTo>
                    <a:pt x="81804" y="102737"/>
                  </a:lnTo>
                  <a:lnTo>
                    <a:pt x="83017" y="102764"/>
                  </a:lnTo>
                  <a:lnTo>
                    <a:pt x="83511" y="102637"/>
                  </a:lnTo>
                  <a:lnTo>
                    <a:pt x="84009" y="102157"/>
                  </a:lnTo>
                  <a:lnTo>
                    <a:pt x="84592" y="101452"/>
                  </a:lnTo>
                  <a:lnTo>
                    <a:pt x="85362" y="101622"/>
                  </a:lnTo>
                  <a:lnTo>
                    <a:pt x="85835" y="101297"/>
                  </a:lnTo>
                  <a:lnTo>
                    <a:pt x="86252" y="100904"/>
                  </a:lnTo>
                  <a:lnTo>
                    <a:pt x="86473" y="100452"/>
                  </a:lnTo>
                  <a:lnTo>
                    <a:pt x="87289" y="99953"/>
                  </a:lnTo>
                  <a:lnTo>
                    <a:pt x="87453" y="99537"/>
                  </a:lnTo>
                  <a:lnTo>
                    <a:pt x="87621" y="98773"/>
                  </a:lnTo>
                  <a:lnTo>
                    <a:pt x="87537" y="98531"/>
                  </a:lnTo>
                  <a:lnTo>
                    <a:pt x="87549" y="98274"/>
                  </a:lnTo>
                  <a:lnTo>
                    <a:pt x="88269" y="96977"/>
                  </a:lnTo>
                  <a:lnTo>
                    <a:pt x="88558" y="96655"/>
                  </a:lnTo>
                  <a:lnTo>
                    <a:pt x="88847" y="96953"/>
                  </a:lnTo>
                  <a:lnTo>
                    <a:pt x="88839" y="97345"/>
                  </a:lnTo>
                  <a:lnTo>
                    <a:pt x="88637" y="97635"/>
                  </a:lnTo>
                  <a:lnTo>
                    <a:pt x="88785" y="98029"/>
                  </a:lnTo>
                  <a:lnTo>
                    <a:pt x="89093" y="98231"/>
                  </a:lnTo>
                  <a:lnTo>
                    <a:pt x="89543" y="98073"/>
                  </a:lnTo>
                  <a:lnTo>
                    <a:pt x="89746" y="98358"/>
                  </a:lnTo>
                  <a:lnTo>
                    <a:pt x="90435" y="98876"/>
                  </a:lnTo>
                  <a:lnTo>
                    <a:pt x="91195" y="99743"/>
                  </a:lnTo>
                  <a:lnTo>
                    <a:pt x="91466" y="100251"/>
                  </a:lnTo>
                  <a:lnTo>
                    <a:pt x="91447" y="101015"/>
                  </a:lnTo>
                  <a:lnTo>
                    <a:pt x="92820" y="101100"/>
                  </a:lnTo>
                  <a:lnTo>
                    <a:pt x="92938" y="101319"/>
                  </a:lnTo>
                  <a:lnTo>
                    <a:pt x="92661" y="101736"/>
                  </a:lnTo>
                  <a:lnTo>
                    <a:pt x="92996" y="101710"/>
                  </a:lnTo>
                  <a:lnTo>
                    <a:pt x="93205" y="101583"/>
                  </a:lnTo>
                  <a:lnTo>
                    <a:pt x="93596" y="101174"/>
                  </a:lnTo>
                  <a:lnTo>
                    <a:pt x="93691" y="100846"/>
                  </a:lnTo>
                  <a:lnTo>
                    <a:pt x="94364" y="100194"/>
                  </a:lnTo>
                  <a:lnTo>
                    <a:pt x="94832" y="100697"/>
                  </a:lnTo>
                  <a:lnTo>
                    <a:pt x="94996" y="100976"/>
                  </a:lnTo>
                  <a:lnTo>
                    <a:pt x="95019" y="101400"/>
                  </a:lnTo>
                  <a:lnTo>
                    <a:pt x="94958" y="101892"/>
                  </a:lnTo>
                  <a:lnTo>
                    <a:pt x="95308" y="103452"/>
                  </a:lnTo>
                  <a:lnTo>
                    <a:pt x="95476" y="103764"/>
                  </a:lnTo>
                  <a:lnTo>
                    <a:pt x="95727" y="104029"/>
                  </a:lnTo>
                  <a:lnTo>
                    <a:pt x="96563" y="103950"/>
                  </a:lnTo>
                  <a:lnTo>
                    <a:pt x="97932" y="104099"/>
                  </a:lnTo>
                  <a:lnTo>
                    <a:pt x="98768" y="104360"/>
                  </a:lnTo>
                  <a:lnTo>
                    <a:pt x="98871" y="104654"/>
                  </a:lnTo>
                  <a:lnTo>
                    <a:pt x="98498" y="105168"/>
                  </a:lnTo>
                  <a:lnTo>
                    <a:pt x="99126" y="105499"/>
                  </a:lnTo>
                  <a:lnTo>
                    <a:pt x="99487" y="105830"/>
                  </a:lnTo>
                  <a:lnTo>
                    <a:pt x="99715" y="106363"/>
                  </a:lnTo>
                  <a:lnTo>
                    <a:pt x="100372" y="107111"/>
                  </a:lnTo>
                  <a:lnTo>
                    <a:pt x="100646" y="107219"/>
                  </a:lnTo>
                  <a:lnTo>
                    <a:pt x="100760" y="107063"/>
                  </a:lnTo>
                  <a:lnTo>
                    <a:pt x="101015" y="106993"/>
                  </a:lnTo>
                  <a:lnTo>
                    <a:pt x="102219" y="107782"/>
                  </a:lnTo>
                  <a:lnTo>
                    <a:pt x="102907" y="108888"/>
                  </a:lnTo>
                  <a:lnTo>
                    <a:pt x="104370" y="109544"/>
                  </a:lnTo>
                  <a:lnTo>
                    <a:pt x="105728" y="109325"/>
                  </a:lnTo>
                  <a:lnTo>
                    <a:pt x="106219" y="109344"/>
                  </a:lnTo>
                  <a:lnTo>
                    <a:pt x="106945" y="109403"/>
                  </a:lnTo>
                  <a:lnTo>
                    <a:pt x="107036" y="109086"/>
                  </a:lnTo>
                  <a:lnTo>
                    <a:pt x="108127" y="108326"/>
                  </a:lnTo>
                  <a:lnTo>
                    <a:pt x="108096" y="107868"/>
                  </a:lnTo>
                  <a:lnTo>
                    <a:pt x="107867" y="107150"/>
                  </a:lnTo>
                  <a:lnTo>
                    <a:pt x="107715" y="107101"/>
                  </a:lnTo>
                  <a:lnTo>
                    <a:pt x="107495" y="107198"/>
                  </a:lnTo>
                  <a:lnTo>
                    <a:pt x="107027" y="107064"/>
                  </a:lnTo>
                  <a:lnTo>
                    <a:pt x="106784" y="106625"/>
                  </a:lnTo>
                  <a:lnTo>
                    <a:pt x="106749" y="106335"/>
                  </a:lnTo>
                  <a:lnTo>
                    <a:pt x="105513" y="105252"/>
                  </a:lnTo>
                  <a:lnTo>
                    <a:pt x="104844" y="105017"/>
                  </a:lnTo>
                  <a:lnTo>
                    <a:pt x="104669" y="104611"/>
                  </a:lnTo>
                  <a:lnTo>
                    <a:pt x="104902" y="103502"/>
                  </a:lnTo>
                  <a:lnTo>
                    <a:pt x="105157" y="103249"/>
                  </a:lnTo>
                  <a:lnTo>
                    <a:pt x="105564" y="103178"/>
                  </a:lnTo>
                  <a:lnTo>
                    <a:pt x="105533" y="103674"/>
                  </a:lnTo>
                  <a:lnTo>
                    <a:pt x="105680" y="103878"/>
                  </a:lnTo>
                  <a:lnTo>
                    <a:pt x="105854" y="103901"/>
                  </a:lnTo>
                  <a:lnTo>
                    <a:pt x="106405" y="103543"/>
                  </a:lnTo>
                  <a:lnTo>
                    <a:pt x="106743" y="103200"/>
                  </a:lnTo>
                  <a:lnTo>
                    <a:pt x="106877" y="103263"/>
                  </a:lnTo>
                  <a:lnTo>
                    <a:pt x="106949" y="103431"/>
                  </a:lnTo>
                  <a:lnTo>
                    <a:pt x="106926" y="103721"/>
                  </a:lnTo>
                  <a:lnTo>
                    <a:pt x="106801" y="104057"/>
                  </a:lnTo>
                  <a:lnTo>
                    <a:pt x="107752" y="104562"/>
                  </a:lnTo>
                  <a:lnTo>
                    <a:pt x="108358" y="104748"/>
                  </a:lnTo>
                  <a:lnTo>
                    <a:pt x="108414" y="104584"/>
                  </a:lnTo>
                  <a:lnTo>
                    <a:pt x="108383" y="104432"/>
                  </a:lnTo>
                  <a:lnTo>
                    <a:pt x="107873" y="104376"/>
                  </a:lnTo>
                  <a:lnTo>
                    <a:pt x="107771" y="103874"/>
                  </a:lnTo>
                  <a:lnTo>
                    <a:pt x="108055" y="103434"/>
                  </a:lnTo>
                  <a:lnTo>
                    <a:pt x="108386" y="102440"/>
                  </a:lnTo>
                  <a:lnTo>
                    <a:pt x="108115" y="101450"/>
                  </a:lnTo>
                  <a:lnTo>
                    <a:pt x="107811" y="101256"/>
                  </a:lnTo>
                  <a:lnTo>
                    <a:pt x="107806" y="101015"/>
                  </a:lnTo>
                  <a:lnTo>
                    <a:pt x="108663" y="100236"/>
                  </a:lnTo>
                  <a:lnTo>
                    <a:pt x="109012" y="100008"/>
                  </a:lnTo>
                  <a:lnTo>
                    <a:pt x="109172" y="100045"/>
                  </a:lnTo>
                  <a:lnTo>
                    <a:pt x="109404" y="100325"/>
                  </a:lnTo>
                  <a:lnTo>
                    <a:pt x="109591" y="100340"/>
                  </a:lnTo>
                  <a:lnTo>
                    <a:pt x="110374" y="99893"/>
                  </a:lnTo>
                  <a:lnTo>
                    <a:pt x="110652" y="99878"/>
                  </a:lnTo>
                  <a:lnTo>
                    <a:pt x="110861" y="100339"/>
                  </a:lnTo>
                  <a:lnTo>
                    <a:pt x="111470" y="101069"/>
                  </a:lnTo>
                  <a:lnTo>
                    <a:pt x="112588" y="101709"/>
                  </a:lnTo>
                  <a:lnTo>
                    <a:pt x="113276" y="101791"/>
                  </a:lnTo>
                  <a:lnTo>
                    <a:pt x="113543" y="101731"/>
                  </a:lnTo>
                  <a:lnTo>
                    <a:pt x="113820" y="101485"/>
                  </a:lnTo>
                  <a:lnTo>
                    <a:pt x="113866" y="101053"/>
                  </a:lnTo>
                  <a:lnTo>
                    <a:pt x="114045" y="100923"/>
                  </a:lnTo>
                  <a:lnTo>
                    <a:pt x="114676" y="101076"/>
                  </a:lnTo>
                  <a:lnTo>
                    <a:pt x="115467" y="100726"/>
                  </a:lnTo>
                  <a:lnTo>
                    <a:pt x="115893" y="101687"/>
                  </a:lnTo>
                  <a:lnTo>
                    <a:pt x="116132" y="101839"/>
                  </a:lnTo>
                  <a:lnTo>
                    <a:pt x="117220" y="101679"/>
                  </a:lnTo>
                  <a:lnTo>
                    <a:pt x="117235" y="102241"/>
                  </a:lnTo>
                  <a:lnTo>
                    <a:pt x="116935" y="102796"/>
                  </a:lnTo>
                  <a:lnTo>
                    <a:pt x="116444" y="103213"/>
                  </a:lnTo>
                  <a:lnTo>
                    <a:pt x="116235" y="103664"/>
                  </a:lnTo>
                  <a:lnTo>
                    <a:pt x="116174" y="104073"/>
                  </a:lnTo>
                  <a:lnTo>
                    <a:pt x="116253" y="104713"/>
                  </a:lnTo>
                  <a:lnTo>
                    <a:pt x="115554" y="105376"/>
                  </a:lnTo>
                  <a:lnTo>
                    <a:pt x="115219" y="105383"/>
                  </a:lnTo>
                  <a:lnTo>
                    <a:pt x="114839" y="105145"/>
                  </a:lnTo>
                  <a:lnTo>
                    <a:pt x="114288" y="105279"/>
                  </a:lnTo>
                  <a:lnTo>
                    <a:pt x="114094" y="105584"/>
                  </a:lnTo>
                  <a:lnTo>
                    <a:pt x="114025" y="106243"/>
                  </a:lnTo>
                  <a:lnTo>
                    <a:pt x="114641" y="106206"/>
                  </a:lnTo>
                  <a:lnTo>
                    <a:pt x="114816" y="106270"/>
                  </a:lnTo>
                  <a:lnTo>
                    <a:pt x="115409" y="106776"/>
                  </a:lnTo>
                  <a:lnTo>
                    <a:pt x="115740" y="107174"/>
                  </a:lnTo>
                  <a:lnTo>
                    <a:pt x="116500" y="107617"/>
                  </a:lnTo>
                  <a:lnTo>
                    <a:pt x="117142" y="107878"/>
                  </a:lnTo>
                  <a:lnTo>
                    <a:pt x="118252" y="108061"/>
                  </a:lnTo>
                  <a:lnTo>
                    <a:pt x="118587" y="107804"/>
                  </a:lnTo>
                  <a:lnTo>
                    <a:pt x="118898" y="107853"/>
                  </a:lnTo>
                  <a:lnTo>
                    <a:pt x="118906" y="108337"/>
                  </a:lnTo>
                  <a:lnTo>
                    <a:pt x="117992" y="108688"/>
                  </a:lnTo>
                  <a:lnTo>
                    <a:pt x="117762" y="109407"/>
                  </a:lnTo>
                  <a:lnTo>
                    <a:pt x="117857" y="109712"/>
                  </a:lnTo>
                  <a:lnTo>
                    <a:pt x="118023" y="110540"/>
                  </a:lnTo>
                  <a:lnTo>
                    <a:pt x="118128" y="112166"/>
                  </a:lnTo>
                  <a:lnTo>
                    <a:pt x="117312" y="112491"/>
                  </a:lnTo>
                  <a:lnTo>
                    <a:pt x="116733" y="113077"/>
                  </a:lnTo>
                  <a:lnTo>
                    <a:pt x="116632" y="113243"/>
                  </a:lnTo>
                  <a:lnTo>
                    <a:pt x="116597" y="113556"/>
                  </a:lnTo>
                  <a:lnTo>
                    <a:pt x="116764" y="114018"/>
                  </a:lnTo>
                  <a:lnTo>
                    <a:pt x="115701" y="113712"/>
                  </a:lnTo>
                  <a:lnTo>
                    <a:pt x="115301" y="111347"/>
                  </a:lnTo>
                  <a:lnTo>
                    <a:pt x="115093" y="111077"/>
                  </a:lnTo>
                  <a:lnTo>
                    <a:pt x="114206" y="110302"/>
                  </a:lnTo>
                  <a:lnTo>
                    <a:pt x="113805" y="110305"/>
                  </a:lnTo>
                  <a:lnTo>
                    <a:pt x="113718" y="110435"/>
                  </a:lnTo>
                  <a:lnTo>
                    <a:pt x="113124" y="110466"/>
                  </a:lnTo>
                  <a:lnTo>
                    <a:pt x="112984" y="110719"/>
                  </a:lnTo>
                  <a:lnTo>
                    <a:pt x="111286" y="111378"/>
                  </a:lnTo>
                  <a:lnTo>
                    <a:pt x="111122" y="111405"/>
                  </a:lnTo>
                  <a:lnTo>
                    <a:pt x="110859" y="111217"/>
                  </a:lnTo>
                  <a:lnTo>
                    <a:pt x="110149" y="111659"/>
                  </a:lnTo>
                  <a:lnTo>
                    <a:pt x="110331" y="111977"/>
                  </a:lnTo>
                  <a:lnTo>
                    <a:pt x="110380" y="112250"/>
                  </a:lnTo>
                  <a:lnTo>
                    <a:pt x="110003" y="112610"/>
                  </a:lnTo>
                  <a:lnTo>
                    <a:pt x="109477" y="112947"/>
                  </a:lnTo>
                  <a:lnTo>
                    <a:pt x="108995" y="112870"/>
                  </a:lnTo>
                  <a:lnTo>
                    <a:pt x="108241" y="113013"/>
                  </a:lnTo>
                  <a:lnTo>
                    <a:pt x="108020" y="113151"/>
                  </a:lnTo>
                  <a:lnTo>
                    <a:pt x="107896" y="113460"/>
                  </a:lnTo>
                  <a:lnTo>
                    <a:pt x="107375" y="113971"/>
                  </a:lnTo>
                  <a:lnTo>
                    <a:pt x="106879" y="114102"/>
                  </a:lnTo>
                  <a:lnTo>
                    <a:pt x="106380" y="114737"/>
                  </a:lnTo>
                  <a:lnTo>
                    <a:pt x="106278" y="115114"/>
                  </a:lnTo>
                  <a:lnTo>
                    <a:pt x="105923" y="115567"/>
                  </a:lnTo>
                  <a:lnTo>
                    <a:pt x="105378" y="115843"/>
                  </a:lnTo>
                  <a:lnTo>
                    <a:pt x="102776" y="116022"/>
                  </a:lnTo>
                  <a:lnTo>
                    <a:pt x="102297" y="115810"/>
                  </a:lnTo>
                  <a:lnTo>
                    <a:pt x="102310" y="115582"/>
                  </a:lnTo>
                  <a:lnTo>
                    <a:pt x="101875" y="115571"/>
                  </a:lnTo>
                  <a:lnTo>
                    <a:pt x="101351" y="115843"/>
                  </a:lnTo>
                  <a:lnTo>
                    <a:pt x="101002" y="116022"/>
                  </a:lnTo>
                  <a:lnTo>
                    <a:pt x="100795" y="116233"/>
                  </a:lnTo>
                  <a:lnTo>
                    <a:pt x="101028" y="116754"/>
                  </a:lnTo>
                  <a:lnTo>
                    <a:pt x="101520" y="117030"/>
                  </a:lnTo>
                  <a:lnTo>
                    <a:pt x="101619" y="117388"/>
                  </a:lnTo>
                  <a:lnTo>
                    <a:pt x="101583" y="117620"/>
                  </a:lnTo>
                  <a:lnTo>
                    <a:pt x="101191" y="117696"/>
                  </a:lnTo>
                  <a:lnTo>
                    <a:pt x="101041" y="117937"/>
                  </a:lnTo>
                  <a:lnTo>
                    <a:pt x="101013" y="118544"/>
                  </a:lnTo>
                  <a:lnTo>
                    <a:pt x="101324" y="119324"/>
                  </a:lnTo>
                  <a:lnTo>
                    <a:pt x="102446" y="119484"/>
                  </a:lnTo>
                  <a:lnTo>
                    <a:pt x="103005" y="119332"/>
                  </a:lnTo>
                  <a:lnTo>
                    <a:pt x="104671" y="119884"/>
                  </a:lnTo>
                  <a:lnTo>
                    <a:pt x="105249" y="119891"/>
                  </a:lnTo>
                  <a:lnTo>
                    <a:pt x="105526" y="120089"/>
                  </a:lnTo>
                  <a:lnTo>
                    <a:pt x="105900" y="121109"/>
                  </a:lnTo>
                  <a:lnTo>
                    <a:pt x="105965" y="122036"/>
                  </a:lnTo>
                  <a:lnTo>
                    <a:pt x="106277" y="122229"/>
                  </a:lnTo>
                  <a:lnTo>
                    <a:pt x="106854" y="122754"/>
                  </a:lnTo>
                  <a:lnTo>
                    <a:pt x="107853" y="124239"/>
                  </a:lnTo>
                  <a:lnTo>
                    <a:pt x="108066" y="124455"/>
                  </a:lnTo>
                  <a:lnTo>
                    <a:pt x="108044" y="124894"/>
                  </a:lnTo>
                  <a:lnTo>
                    <a:pt x="107668" y="125520"/>
                  </a:lnTo>
                  <a:lnTo>
                    <a:pt x="107501" y="125514"/>
                  </a:lnTo>
                  <a:lnTo>
                    <a:pt x="107090" y="124925"/>
                  </a:lnTo>
                  <a:lnTo>
                    <a:pt x="106507" y="124394"/>
                  </a:lnTo>
                  <a:lnTo>
                    <a:pt x="106103" y="124288"/>
                  </a:lnTo>
                  <a:lnTo>
                    <a:pt x="105590" y="124274"/>
                  </a:lnTo>
                  <a:lnTo>
                    <a:pt x="105336" y="124137"/>
                  </a:lnTo>
                  <a:lnTo>
                    <a:pt x="105077" y="123813"/>
                  </a:lnTo>
                  <a:lnTo>
                    <a:pt x="104888" y="123821"/>
                  </a:lnTo>
                  <a:lnTo>
                    <a:pt x="104272" y="124323"/>
                  </a:lnTo>
                  <a:lnTo>
                    <a:pt x="104559" y="125113"/>
                  </a:lnTo>
                  <a:lnTo>
                    <a:pt x="104952" y="125323"/>
                  </a:lnTo>
                  <a:lnTo>
                    <a:pt x="105142" y="125861"/>
                  </a:lnTo>
                  <a:lnTo>
                    <a:pt x="104827" y="126276"/>
                  </a:lnTo>
                  <a:lnTo>
                    <a:pt x="104815" y="126447"/>
                  </a:lnTo>
                  <a:lnTo>
                    <a:pt x="104968" y="127241"/>
                  </a:lnTo>
                  <a:lnTo>
                    <a:pt x="105283" y="127275"/>
                  </a:lnTo>
                  <a:lnTo>
                    <a:pt x="105323" y="127676"/>
                  </a:lnTo>
                  <a:lnTo>
                    <a:pt x="105786" y="128146"/>
                  </a:lnTo>
                  <a:lnTo>
                    <a:pt x="106224" y="127993"/>
                  </a:lnTo>
                  <a:lnTo>
                    <a:pt x="107188" y="128186"/>
                  </a:lnTo>
                  <a:lnTo>
                    <a:pt x="107916" y="128197"/>
                  </a:lnTo>
                  <a:lnTo>
                    <a:pt x="108114" y="128297"/>
                  </a:lnTo>
                  <a:lnTo>
                    <a:pt x="108406" y="128874"/>
                  </a:lnTo>
                  <a:lnTo>
                    <a:pt x="108133" y="129306"/>
                  </a:lnTo>
                  <a:lnTo>
                    <a:pt x="108070" y="129532"/>
                  </a:lnTo>
                  <a:lnTo>
                    <a:pt x="108247" y="130333"/>
                  </a:lnTo>
                  <a:lnTo>
                    <a:pt x="108190" y="130770"/>
                  </a:lnTo>
                  <a:lnTo>
                    <a:pt x="107406" y="131317"/>
                  </a:lnTo>
                  <a:lnTo>
                    <a:pt x="106366" y="130755"/>
                  </a:lnTo>
                  <a:lnTo>
                    <a:pt x="106116" y="130752"/>
                  </a:lnTo>
                  <a:lnTo>
                    <a:pt x="105850" y="130871"/>
                  </a:lnTo>
                  <a:lnTo>
                    <a:pt x="105347" y="131653"/>
                  </a:lnTo>
                  <a:lnTo>
                    <a:pt x="104709" y="132322"/>
                  </a:lnTo>
                  <a:lnTo>
                    <a:pt x="104792" y="133305"/>
                  </a:lnTo>
                  <a:lnTo>
                    <a:pt x="104713" y="133613"/>
                  </a:lnTo>
                  <a:lnTo>
                    <a:pt x="105355" y="142386"/>
                  </a:lnTo>
                  <a:lnTo>
                    <a:pt x="105169" y="142520"/>
                  </a:lnTo>
                  <a:lnTo>
                    <a:pt x="104517" y="142747"/>
                  </a:lnTo>
                  <a:lnTo>
                    <a:pt x="104502" y="142983"/>
                  </a:lnTo>
                  <a:lnTo>
                    <a:pt x="104070" y="143369"/>
                  </a:lnTo>
                  <a:lnTo>
                    <a:pt x="104073" y="143659"/>
                  </a:lnTo>
                  <a:lnTo>
                    <a:pt x="104460" y="143816"/>
                  </a:lnTo>
                  <a:lnTo>
                    <a:pt x="104456" y="144024"/>
                  </a:lnTo>
                  <a:lnTo>
                    <a:pt x="104149" y="144586"/>
                  </a:lnTo>
                  <a:lnTo>
                    <a:pt x="103436" y="145174"/>
                  </a:lnTo>
                  <a:lnTo>
                    <a:pt x="103103" y="145256"/>
                  </a:lnTo>
                  <a:lnTo>
                    <a:pt x="102974" y="144924"/>
                  </a:lnTo>
                  <a:lnTo>
                    <a:pt x="103046" y="144645"/>
                  </a:lnTo>
                  <a:lnTo>
                    <a:pt x="103266" y="145025"/>
                  </a:lnTo>
                  <a:lnTo>
                    <a:pt x="103690" y="144690"/>
                  </a:lnTo>
                  <a:lnTo>
                    <a:pt x="103209" y="144102"/>
                  </a:lnTo>
                  <a:lnTo>
                    <a:pt x="102929" y="143993"/>
                  </a:lnTo>
                  <a:lnTo>
                    <a:pt x="103627" y="142735"/>
                  </a:lnTo>
                  <a:lnTo>
                    <a:pt x="103218" y="142847"/>
                  </a:lnTo>
                  <a:lnTo>
                    <a:pt x="102566" y="141834"/>
                  </a:lnTo>
                  <a:lnTo>
                    <a:pt x="102270" y="141852"/>
                  </a:lnTo>
                  <a:lnTo>
                    <a:pt x="101725" y="142090"/>
                  </a:lnTo>
                  <a:lnTo>
                    <a:pt x="101592" y="142183"/>
                  </a:lnTo>
                  <a:lnTo>
                    <a:pt x="101429" y="142559"/>
                  </a:lnTo>
                  <a:lnTo>
                    <a:pt x="100531" y="143144"/>
                  </a:lnTo>
                  <a:lnTo>
                    <a:pt x="99754" y="143322"/>
                  </a:lnTo>
                  <a:lnTo>
                    <a:pt x="99564" y="143747"/>
                  </a:lnTo>
                  <a:lnTo>
                    <a:pt x="99594" y="144372"/>
                  </a:lnTo>
                  <a:lnTo>
                    <a:pt x="99685" y="144715"/>
                  </a:lnTo>
                  <a:lnTo>
                    <a:pt x="99356" y="145545"/>
                  </a:lnTo>
                  <a:lnTo>
                    <a:pt x="99189" y="145590"/>
                  </a:lnTo>
                  <a:lnTo>
                    <a:pt x="98507" y="144748"/>
                  </a:lnTo>
                  <a:lnTo>
                    <a:pt x="98405" y="144465"/>
                  </a:lnTo>
                  <a:lnTo>
                    <a:pt x="98480" y="144279"/>
                  </a:lnTo>
                  <a:lnTo>
                    <a:pt x="98685" y="144126"/>
                  </a:lnTo>
                  <a:lnTo>
                    <a:pt x="98632" y="142421"/>
                  </a:lnTo>
                  <a:lnTo>
                    <a:pt x="97635" y="142142"/>
                  </a:lnTo>
                  <a:lnTo>
                    <a:pt x="96904" y="143464"/>
                  </a:lnTo>
                  <a:lnTo>
                    <a:pt x="96900" y="143620"/>
                  </a:lnTo>
                  <a:lnTo>
                    <a:pt x="97063" y="143825"/>
                  </a:lnTo>
                  <a:lnTo>
                    <a:pt x="97120" y="144082"/>
                  </a:lnTo>
                  <a:lnTo>
                    <a:pt x="97048" y="144778"/>
                  </a:lnTo>
                  <a:lnTo>
                    <a:pt x="96802" y="144871"/>
                  </a:lnTo>
                  <a:lnTo>
                    <a:pt x="96552" y="144703"/>
                  </a:lnTo>
                  <a:lnTo>
                    <a:pt x="96302" y="144644"/>
                  </a:lnTo>
                  <a:lnTo>
                    <a:pt x="94733" y="144842"/>
                  </a:lnTo>
                  <a:lnTo>
                    <a:pt x="94774" y="143561"/>
                  </a:lnTo>
                  <a:lnTo>
                    <a:pt x="94960" y="143308"/>
                  </a:lnTo>
                  <a:lnTo>
                    <a:pt x="95377" y="143147"/>
                  </a:lnTo>
                  <a:lnTo>
                    <a:pt x="96252" y="142831"/>
                  </a:lnTo>
                  <a:lnTo>
                    <a:pt x="96495" y="142674"/>
                  </a:lnTo>
                  <a:lnTo>
                    <a:pt x="96783" y="141773"/>
                  </a:lnTo>
                  <a:lnTo>
                    <a:pt x="96612" y="141453"/>
                  </a:lnTo>
                  <a:lnTo>
                    <a:pt x="96559" y="140720"/>
                  </a:lnTo>
                  <a:lnTo>
                    <a:pt x="97230" y="140094"/>
                  </a:lnTo>
                  <a:lnTo>
                    <a:pt x="97446" y="139621"/>
                  </a:lnTo>
                  <a:lnTo>
                    <a:pt x="97271" y="139312"/>
                  </a:lnTo>
                  <a:lnTo>
                    <a:pt x="95941" y="139607"/>
                  </a:lnTo>
                  <a:lnTo>
                    <a:pt x="95225" y="140411"/>
                  </a:lnTo>
                  <a:lnTo>
                    <a:pt x="94550" y="141632"/>
                  </a:lnTo>
                  <a:lnTo>
                    <a:pt x="94376" y="142176"/>
                  </a:lnTo>
                  <a:lnTo>
                    <a:pt x="94459" y="142314"/>
                  </a:lnTo>
                  <a:lnTo>
                    <a:pt x="94429" y="142451"/>
                  </a:lnTo>
                  <a:lnTo>
                    <a:pt x="93713" y="143621"/>
                  </a:lnTo>
                  <a:lnTo>
                    <a:pt x="93531" y="143807"/>
                  </a:lnTo>
                  <a:lnTo>
                    <a:pt x="92247" y="143089"/>
                  </a:lnTo>
                  <a:lnTo>
                    <a:pt x="91538" y="143223"/>
                  </a:lnTo>
                  <a:lnTo>
                    <a:pt x="91702" y="144318"/>
                  </a:lnTo>
                  <a:lnTo>
                    <a:pt x="91577" y="144873"/>
                  </a:lnTo>
                  <a:lnTo>
                    <a:pt x="91395" y="145275"/>
                  </a:lnTo>
                  <a:lnTo>
                    <a:pt x="90240" y="145343"/>
                  </a:lnTo>
                  <a:lnTo>
                    <a:pt x="89608" y="145860"/>
                  </a:lnTo>
                  <a:lnTo>
                    <a:pt x="88742" y="146140"/>
                  </a:lnTo>
                  <a:lnTo>
                    <a:pt x="88706" y="145797"/>
                  </a:lnTo>
                  <a:lnTo>
                    <a:pt x="89104" y="144691"/>
                  </a:lnTo>
                  <a:lnTo>
                    <a:pt x="89875" y="143798"/>
                  </a:lnTo>
                  <a:lnTo>
                    <a:pt x="89458" y="143113"/>
                  </a:lnTo>
                  <a:lnTo>
                    <a:pt x="89344" y="142480"/>
                  </a:lnTo>
                  <a:lnTo>
                    <a:pt x="88405" y="143268"/>
                  </a:lnTo>
                  <a:lnTo>
                    <a:pt x="88744" y="143857"/>
                  </a:lnTo>
                  <a:lnTo>
                    <a:pt x="87972" y="143801"/>
                  </a:lnTo>
                  <a:lnTo>
                    <a:pt x="87574" y="144206"/>
                  </a:lnTo>
                  <a:lnTo>
                    <a:pt x="86998" y="144568"/>
                  </a:lnTo>
                  <a:lnTo>
                    <a:pt x="86580" y="145490"/>
                  </a:lnTo>
                  <a:lnTo>
                    <a:pt x="85997" y="145572"/>
                  </a:lnTo>
                  <a:lnTo>
                    <a:pt x="84099" y="145437"/>
                  </a:lnTo>
                  <a:lnTo>
                    <a:pt x="83944" y="145035"/>
                  </a:lnTo>
                  <a:lnTo>
                    <a:pt x="83447" y="144466"/>
                  </a:lnTo>
                  <a:lnTo>
                    <a:pt x="82716" y="144305"/>
                  </a:lnTo>
                  <a:lnTo>
                    <a:pt x="82352" y="144354"/>
                  </a:lnTo>
                  <a:lnTo>
                    <a:pt x="81481" y="144682"/>
                  </a:lnTo>
                  <a:lnTo>
                    <a:pt x="80033" y="144588"/>
                  </a:lnTo>
                  <a:lnTo>
                    <a:pt x="79931" y="143848"/>
                  </a:lnTo>
                  <a:lnTo>
                    <a:pt x="79484" y="143300"/>
                  </a:lnTo>
                  <a:lnTo>
                    <a:pt x="79237" y="142690"/>
                  </a:lnTo>
                  <a:lnTo>
                    <a:pt x="79241" y="142526"/>
                  </a:lnTo>
                  <a:lnTo>
                    <a:pt x="79453" y="142314"/>
                  </a:lnTo>
                  <a:lnTo>
                    <a:pt x="80238" y="141904"/>
                  </a:lnTo>
                  <a:lnTo>
                    <a:pt x="80696" y="141483"/>
                  </a:lnTo>
                  <a:lnTo>
                    <a:pt x="81379" y="140389"/>
                  </a:lnTo>
                  <a:lnTo>
                    <a:pt x="82330" y="139067"/>
                  </a:lnTo>
                  <a:lnTo>
                    <a:pt x="82588" y="138523"/>
                  </a:lnTo>
                  <a:lnTo>
                    <a:pt x="82432" y="137796"/>
                  </a:lnTo>
                  <a:lnTo>
                    <a:pt x="81947" y="137325"/>
                  </a:lnTo>
                  <a:lnTo>
                    <a:pt x="81166" y="137864"/>
                  </a:lnTo>
                  <a:lnTo>
                    <a:pt x="80802" y="137773"/>
                  </a:lnTo>
                  <a:lnTo>
                    <a:pt x="80139" y="137809"/>
                  </a:lnTo>
                  <a:lnTo>
                    <a:pt x="79528" y="138382"/>
                  </a:lnTo>
                  <a:lnTo>
                    <a:pt x="78540" y="138470"/>
                  </a:lnTo>
                  <a:lnTo>
                    <a:pt x="78022" y="138374"/>
                  </a:lnTo>
                  <a:lnTo>
                    <a:pt x="77358" y="137931"/>
                  </a:lnTo>
                  <a:lnTo>
                    <a:pt x="76763" y="137768"/>
                  </a:lnTo>
                  <a:lnTo>
                    <a:pt x="76461" y="137843"/>
                  </a:lnTo>
                  <a:lnTo>
                    <a:pt x="75828" y="137663"/>
                  </a:lnTo>
                  <a:lnTo>
                    <a:pt x="75255" y="137334"/>
                  </a:lnTo>
                  <a:lnTo>
                    <a:pt x="74777" y="136884"/>
                  </a:lnTo>
                  <a:lnTo>
                    <a:pt x="74838" y="136695"/>
                  </a:lnTo>
                  <a:lnTo>
                    <a:pt x="74751" y="136541"/>
                  </a:lnTo>
                  <a:lnTo>
                    <a:pt x="74045" y="136381"/>
                  </a:lnTo>
                  <a:lnTo>
                    <a:pt x="73495" y="135697"/>
                  </a:lnTo>
                  <a:lnTo>
                    <a:pt x="73358" y="135633"/>
                  </a:lnTo>
                  <a:lnTo>
                    <a:pt x="72997" y="135656"/>
                  </a:lnTo>
                  <a:lnTo>
                    <a:pt x="72797" y="135555"/>
                  </a:lnTo>
                  <a:lnTo>
                    <a:pt x="72107" y="134724"/>
                  </a:lnTo>
                  <a:lnTo>
                    <a:pt x="72539" y="134546"/>
                  </a:lnTo>
                  <a:lnTo>
                    <a:pt x="72865" y="134513"/>
                  </a:lnTo>
                  <a:lnTo>
                    <a:pt x="73464" y="134181"/>
                  </a:lnTo>
                  <a:lnTo>
                    <a:pt x="73082" y="134040"/>
                  </a:lnTo>
                  <a:lnTo>
                    <a:pt x="72612" y="133950"/>
                  </a:lnTo>
                  <a:lnTo>
                    <a:pt x="72002" y="133350"/>
                  </a:lnTo>
                  <a:lnTo>
                    <a:pt x="71956" y="133119"/>
                  </a:lnTo>
                  <a:lnTo>
                    <a:pt x="72226" y="132665"/>
                  </a:lnTo>
                  <a:lnTo>
                    <a:pt x="72199" y="132431"/>
                  </a:lnTo>
                  <a:lnTo>
                    <a:pt x="71562" y="131876"/>
                  </a:lnTo>
                  <a:lnTo>
                    <a:pt x="70925" y="132657"/>
                  </a:lnTo>
                  <a:lnTo>
                    <a:pt x="70595" y="132672"/>
                  </a:lnTo>
                  <a:lnTo>
                    <a:pt x="70553" y="132538"/>
                  </a:lnTo>
                  <a:lnTo>
                    <a:pt x="70667" y="132095"/>
                  </a:lnTo>
                  <a:lnTo>
                    <a:pt x="70728" y="131369"/>
                  </a:lnTo>
                  <a:lnTo>
                    <a:pt x="70394" y="131387"/>
                  </a:lnTo>
                  <a:lnTo>
                    <a:pt x="69685" y="131655"/>
                  </a:lnTo>
                  <a:lnTo>
                    <a:pt x="69537" y="131532"/>
                  </a:lnTo>
                  <a:lnTo>
                    <a:pt x="69697" y="131240"/>
                  </a:lnTo>
                  <a:lnTo>
                    <a:pt x="65740" y="132342"/>
                  </a:lnTo>
                  <a:lnTo>
                    <a:pt x="61178" y="134378"/>
                  </a:lnTo>
                  <a:lnTo>
                    <a:pt x="60703" y="134160"/>
                  </a:lnTo>
                  <a:lnTo>
                    <a:pt x="54315" y="131299"/>
                  </a:lnTo>
                  <a:lnTo>
                    <a:pt x="54036" y="130654"/>
                  </a:lnTo>
                  <a:lnTo>
                    <a:pt x="54013" y="130393"/>
                  </a:lnTo>
                  <a:lnTo>
                    <a:pt x="54472" y="130070"/>
                  </a:lnTo>
                  <a:lnTo>
                    <a:pt x="54810" y="129210"/>
                  </a:lnTo>
                  <a:lnTo>
                    <a:pt x="54753" y="129046"/>
                  </a:lnTo>
                  <a:lnTo>
                    <a:pt x="53904" y="128483"/>
                  </a:lnTo>
                  <a:lnTo>
                    <a:pt x="53441" y="128453"/>
                  </a:lnTo>
                  <a:lnTo>
                    <a:pt x="52853" y="128565"/>
                  </a:lnTo>
                  <a:lnTo>
                    <a:pt x="52485" y="128475"/>
                  </a:lnTo>
                  <a:lnTo>
                    <a:pt x="52075" y="128259"/>
                  </a:lnTo>
                  <a:lnTo>
                    <a:pt x="51346" y="128133"/>
                  </a:lnTo>
                  <a:lnTo>
                    <a:pt x="50902" y="128196"/>
                  </a:lnTo>
                  <a:lnTo>
                    <a:pt x="50367" y="128110"/>
                  </a:lnTo>
                  <a:lnTo>
                    <a:pt x="49821" y="127719"/>
                  </a:lnTo>
                  <a:lnTo>
                    <a:pt x="49241" y="127042"/>
                  </a:lnTo>
                  <a:lnTo>
                    <a:pt x="48918" y="126863"/>
                  </a:lnTo>
                  <a:lnTo>
                    <a:pt x="48030" y="126714"/>
                  </a:lnTo>
                  <a:lnTo>
                    <a:pt x="47571" y="126789"/>
                  </a:lnTo>
                  <a:lnTo>
                    <a:pt x="47431" y="127187"/>
                  </a:lnTo>
                  <a:lnTo>
                    <a:pt x="46808" y="127145"/>
                  </a:lnTo>
                  <a:lnTo>
                    <a:pt x="46634" y="127760"/>
                  </a:lnTo>
                  <a:lnTo>
                    <a:pt x="46721" y="128002"/>
                  </a:lnTo>
                  <a:lnTo>
                    <a:pt x="46577" y="128311"/>
                  </a:lnTo>
                  <a:lnTo>
                    <a:pt x="45859" y="128573"/>
                  </a:lnTo>
                  <a:lnTo>
                    <a:pt x="45465" y="128423"/>
                  </a:lnTo>
                  <a:lnTo>
                    <a:pt x="45259" y="128695"/>
                  </a:lnTo>
                  <a:lnTo>
                    <a:pt x="45204" y="129205"/>
                  </a:lnTo>
                  <a:lnTo>
                    <a:pt x="44179" y="129101"/>
                  </a:lnTo>
                  <a:lnTo>
                    <a:pt x="43932" y="129527"/>
                  </a:lnTo>
                  <a:lnTo>
                    <a:pt x="43394" y="129753"/>
                  </a:lnTo>
                  <a:lnTo>
                    <a:pt x="42912" y="129575"/>
                  </a:lnTo>
                  <a:lnTo>
                    <a:pt x="42700" y="129367"/>
                  </a:lnTo>
                  <a:lnTo>
                    <a:pt x="42741" y="129046"/>
                  </a:lnTo>
                  <a:lnTo>
                    <a:pt x="41997" y="128447"/>
                  </a:lnTo>
                  <a:lnTo>
                    <a:pt x="41360" y="128217"/>
                  </a:lnTo>
                  <a:lnTo>
                    <a:pt x="40713" y="127413"/>
                  </a:lnTo>
                  <a:lnTo>
                    <a:pt x="40573" y="126947"/>
                  </a:lnTo>
                  <a:lnTo>
                    <a:pt x="40572" y="126065"/>
                  </a:lnTo>
                  <a:lnTo>
                    <a:pt x="40840" y="125648"/>
                  </a:lnTo>
                  <a:lnTo>
                    <a:pt x="41669" y="125201"/>
                  </a:lnTo>
                  <a:lnTo>
                    <a:pt x="41900" y="124810"/>
                  </a:lnTo>
                  <a:lnTo>
                    <a:pt x="41927" y="124404"/>
                  </a:lnTo>
                  <a:lnTo>
                    <a:pt x="42207" y="123477"/>
                  </a:lnTo>
                  <a:lnTo>
                    <a:pt x="42909" y="123246"/>
                  </a:lnTo>
                  <a:lnTo>
                    <a:pt x="43734" y="123202"/>
                  </a:lnTo>
                  <a:lnTo>
                    <a:pt x="43543" y="122959"/>
                  </a:lnTo>
                  <a:lnTo>
                    <a:pt x="42590" y="123056"/>
                  </a:lnTo>
                  <a:lnTo>
                    <a:pt x="42246" y="122672"/>
                  </a:lnTo>
                  <a:lnTo>
                    <a:pt x="41868" y="122020"/>
                  </a:lnTo>
                  <a:lnTo>
                    <a:pt x="40957" y="121171"/>
                  </a:lnTo>
                  <a:lnTo>
                    <a:pt x="39408" y="120897"/>
                  </a:lnTo>
                  <a:lnTo>
                    <a:pt x="39176" y="120777"/>
                  </a:lnTo>
                  <a:lnTo>
                    <a:pt x="38447" y="120624"/>
                  </a:lnTo>
                  <a:lnTo>
                    <a:pt x="38064" y="120598"/>
                  </a:lnTo>
                  <a:lnTo>
                    <a:pt x="37540" y="120721"/>
                  </a:lnTo>
                  <a:lnTo>
                    <a:pt x="37119" y="120334"/>
                  </a:lnTo>
                  <a:lnTo>
                    <a:pt x="36549" y="119868"/>
                  </a:lnTo>
                  <a:lnTo>
                    <a:pt x="36132" y="119012"/>
                  </a:lnTo>
                  <a:lnTo>
                    <a:pt x="36208" y="118338"/>
                  </a:lnTo>
                  <a:lnTo>
                    <a:pt x="36542" y="117951"/>
                  </a:lnTo>
                  <a:lnTo>
                    <a:pt x="36775" y="116445"/>
                  </a:lnTo>
                  <a:lnTo>
                    <a:pt x="35953" y="116017"/>
                  </a:lnTo>
                  <a:lnTo>
                    <a:pt x="33973" y="114988"/>
                  </a:lnTo>
                  <a:lnTo>
                    <a:pt x="33706" y="115168"/>
                  </a:lnTo>
                  <a:lnTo>
                    <a:pt x="33261" y="115284"/>
                  </a:lnTo>
                  <a:lnTo>
                    <a:pt x="32878" y="115544"/>
                  </a:lnTo>
                  <a:lnTo>
                    <a:pt x="32528" y="116170"/>
                  </a:lnTo>
                  <a:lnTo>
                    <a:pt x="32619" y="116691"/>
                  </a:lnTo>
                  <a:lnTo>
                    <a:pt x="32410" y="116963"/>
                  </a:lnTo>
                  <a:lnTo>
                    <a:pt x="31655" y="117220"/>
                  </a:lnTo>
                  <a:lnTo>
                    <a:pt x="31180" y="117468"/>
                  </a:lnTo>
                  <a:lnTo>
                    <a:pt x="31039" y="117712"/>
                  </a:lnTo>
                  <a:lnTo>
                    <a:pt x="30770" y="117805"/>
                  </a:lnTo>
                  <a:lnTo>
                    <a:pt x="30591" y="117493"/>
                  </a:lnTo>
                  <a:lnTo>
                    <a:pt x="30610" y="117056"/>
                  </a:lnTo>
                  <a:lnTo>
                    <a:pt x="30553" y="116743"/>
                  </a:lnTo>
                  <a:lnTo>
                    <a:pt x="29964" y="115645"/>
                  </a:lnTo>
                  <a:lnTo>
                    <a:pt x="29675" y="115347"/>
                  </a:lnTo>
                  <a:lnTo>
                    <a:pt x="29440" y="114916"/>
                  </a:lnTo>
                  <a:lnTo>
                    <a:pt x="29124" y="112876"/>
                  </a:lnTo>
                  <a:lnTo>
                    <a:pt x="28957" y="112656"/>
                  </a:lnTo>
                  <a:lnTo>
                    <a:pt x="28645" y="112440"/>
                  </a:lnTo>
                  <a:lnTo>
                    <a:pt x="28637" y="112220"/>
                  </a:lnTo>
                  <a:lnTo>
                    <a:pt x="28402" y="112099"/>
                  </a:lnTo>
                  <a:lnTo>
                    <a:pt x="28151" y="112444"/>
                  </a:lnTo>
                  <a:lnTo>
                    <a:pt x="28102" y="112869"/>
                  </a:lnTo>
                  <a:lnTo>
                    <a:pt x="28178" y="113245"/>
                  </a:lnTo>
                  <a:lnTo>
                    <a:pt x="28121" y="114347"/>
                  </a:lnTo>
                  <a:lnTo>
                    <a:pt x="27940" y="115151"/>
                  </a:lnTo>
                  <a:lnTo>
                    <a:pt x="27989" y="115434"/>
                  </a:lnTo>
                  <a:lnTo>
                    <a:pt x="28202" y="115649"/>
                  </a:lnTo>
                  <a:lnTo>
                    <a:pt x="28213" y="115791"/>
                  </a:lnTo>
                  <a:lnTo>
                    <a:pt x="27841" y="116532"/>
                  </a:lnTo>
                  <a:lnTo>
                    <a:pt x="26451" y="116697"/>
                  </a:lnTo>
                  <a:lnTo>
                    <a:pt x="26132" y="116578"/>
                  </a:lnTo>
                  <a:lnTo>
                    <a:pt x="25289" y="116835"/>
                  </a:lnTo>
                  <a:lnTo>
                    <a:pt x="24672" y="117313"/>
                  </a:lnTo>
                  <a:lnTo>
                    <a:pt x="23858" y="119066"/>
                  </a:lnTo>
                  <a:lnTo>
                    <a:pt x="23792" y="120994"/>
                  </a:lnTo>
                  <a:lnTo>
                    <a:pt x="23864" y="121560"/>
                  </a:lnTo>
                  <a:lnTo>
                    <a:pt x="24288" y="122645"/>
                  </a:lnTo>
                  <a:lnTo>
                    <a:pt x="25096" y="123292"/>
                  </a:lnTo>
                  <a:lnTo>
                    <a:pt x="24931" y="125526"/>
                  </a:lnTo>
                  <a:lnTo>
                    <a:pt x="24434" y="126951"/>
                  </a:lnTo>
                  <a:lnTo>
                    <a:pt x="24221" y="127059"/>
                  </a:lnTo>
                  <a:lnTo>
                    <a:pt x="23735" y="126947"/>
                  </a:lnTo>
                  <a:lnTo>
                    <a:pt x="23770" y="126244"/>
                  </a:lnTo>
                  <a:lnTo>
                    <a:pt x="23698" y="125879"/>
                  </a:lnTo>
                  <a:lnTo>
                    <a:pt x="23524" y="125443"/>
                  </a:lnTo>
                  <a:lnTo>
                    <a:pt x="23258" y="125093"/>
                  </a:lnTo>
                  <a:lnTo>
                    <a:pt x="22894" y="124843"/>
                  </a:lnTo>
                  <a:lnTo>
                    <a:pt x="22169" y="124705"/>
                  </a:lnTo>
                  <a:lnTo>
                    <a:pt x="21107" y="124299"/>
                  </a:lnTo>
                  <a:lnTo>
                    <a:pt x="20705" y="123532"/>
                  </a:lnTo>
                  <a:lnTo>
                    <a:pt x="20154" y="122992"/>
                  </a:lnTo>
                  <a:lnTo>
                    <a:pt x="19771" y="122977"/>
                  </a:lnTo>
                  <a:lnTo>
                    <a:pt x="18788" y="123825"/>
                  </a:lnTo>
                  <a:lnTo>
                    <a:pt x="18628" y="124134"/>
                  </a:lnTo>
                  <a:lnTo>
                    <a:pt x="18625" y="124425"/>
                  </a:lnTo>
                  <a:lnTo>
                    <a:pt x="18347" y="124976"/>
                  </a:lnTo>
                  <a:lnTo>
                    <a:pt x="18211" y="125076"/>
                  </a:lnTo>
                  <a:lnTo>
                    <a:pt x="17805" y="125121"/>
                  </a:lnTo>
                  <a:lnTo>
                    <a:pt x="16947" y="125795"/>
                  </a:lnTo>
                  <a:lnTo>
                    <a:pt x="17129" y="126413"/>
                  </a:lnTo>
                  <a:lnTo>
                    <a:pt x="17725" y="127224"/>
                  </a:lnTo>
                  <a:lnTo>
                    <a:pt x="18195" y="127537"/>
                  </a:lnTo>
                  <a:lnTo>
                    <a:pt x="18275" y="127902"/>
                  </a:lnTo>
                  <a:lnTo>
                    <a:pt x="18275" y="128449"/>
                  </a:lnTo>
                  <a:lnTo>
                    <a:pt x="18043" y="128743"/>
                  </a:lnTo>
                  <a:lnTo>
                    <a:pt x="17721" y="128985"/>
                  </a:lnTo>
                  <a:lnTo>
                    <a:pt x="17323" y="129514"/>
                  </a:lnTo>
                  <a:lnTo>
                    <a:pt x="16935" y="130207"/>
                  </a:lnTo>
                  <a:lnTo>
                    <a:pt x="16681" y="131483"/>
                  </a:lnTo>
                  <a:lnTo>
                    <a:pt x="16169" y="132794"/>
                  </a:lnTo>
                  <a:lnTo>
                    <a:pt x="15597" y="132954"/>
                  </a:lnTo>
                  <a:lnTo>
                    <a:pt x="15151" y="133184"/>
                  </a:lnTo>
                  <a:lnTo>
                    <a:pt x="15123" y="133323"/>
                  </a:lnTo>
                  <a:lnTo>
                    <a:pt x="15236" y="133594"/>
                  </a:lnTo>
                  <a:lnTo>
                    <a:pt x="15858" y="133423"/>
                  </a:lnTo>
                  <a:lnTo>
                    <a:pt x="16162" y="133915"/>
                  </a:lnTo>
                  <a:lnTo>
                    <a:pt x="16511" y="134209"/>
                  </a:lnTo>
                  <a:lnTo>
                    <a:pt x="16765" y="134153"/>
                  </a:lnTo>
                  <a:lnTo>
                    <a:pt x="16913" y="134250"/>
                  </a:lnTo>
                  <a:lnTo>
                    <a:pt x="17326" y="134745"/>
                  </a:lnTo>
                  <a:lnTo>
                    <a:pt x="17418" y="135019"/>
                  </a:lnTo>
                  <a:lnTo>
                    <a:pt x="17015" y="135136"/>
                  </a:lnTo>
                  <a:lnTo>
                    <a:pt x="16958" y="134827"/>
                  </a:lnTo>
                  <a:lnTo>
                    <a:pt x="16180" y="134482"/>
                  </a:lnTo>
                  <a:lnTo>
                    <a:pt x="15525" y="134421"/>
                  </a:lnTo>
                  <a:lnTo>
                    <a:pt x="15373" y="134682"/>
                  </a:lnTo>
                  <a:lnTo>
                    <a:pt x="15206" y="135337"/>
                  </a:lnTo>
                  <a:lnTo>
                    <a:pt x="14842" y="135821"/>
                  </a:lnTo>
                  <a:lnTo>
                    <a:pt x="14638" y="136026"/>
                  </a:lnTo>
                  <a:lnTo>
                    <a:pt x="14084" y="136089"/>
                  </a:lnTo>
                  <a:lnTo>
                    <a:pt x="13845" y="136208"/>
                  </a:lnTo>
                  <a:lnTo>
                    <a:pt x="13462" y="136517"/>
                  </a:lnTo>
                  <a:lnTo>
                    <a:pt x="13136" y="137065"/>
                  </a:lnTo>
                  <a:lnTo>
                    <a:pt x="12996" y="137084"/>
                  </a:lnTo>
                  <a:lnTo>
                    <a:pt x="12716" y="136912"/>
                  </a:lnTo>
                  <a:lnTo>
                    <a:pt x="12674" y="136626"/>
                  </a:lnTo>
                  <a:lnTo>
                    <a:pt x="12541" y="136428"/>
                  </a:lnTo>
                  <a:lnTo>
                    <a:pt x="12113" y="136566"/>
                  </a:lnTo>
                  <a:lnTo>
                    <a:pt x="11995" y="136846"/>
                  </a:lnTo>
                  <a:lnTo>
                    <a:pt x="11313" y="137285"/>
                  </a:lnTo>
                  <a:lnTo>
                    <a:pt x="10703" y="137414"/>
                  </a:lnTo>
                  <a:lnTo>
                    <a:pt x="10632" y="136681"/>
                  </a:lnTo>
                  <a:lnTo>
                    <a:pt x="11233" y="136299"/>
                  </a:lnTo>
                  <a:lnTo>
                    <a:pt x="11559" y="135814"/>
                  </a:lnTo>
                  <a:lnTo>
                    <a:pt x="11573" y="134523"/>
                  </a:lnTo>
                  <a:lnTo>
                    <a:pt x="11220" y="134080"/>
                  </a:lnTo>
                  <a:lnTo>
                    <a:pt x="10565" y="134679"/>
                  </a:lnTo>
                  <a:lnTo>
                    <a:pt x="10258" y="134817"/>
                  </a:lnTo>
                  <a:lnTo>
                    <a:pt x="9734" y="134549"/>
                  </a:lnTo>
                  <a:lnTo>
                    <a:pt x="9234" y="134546"/>
                  </a:lnTo>
                  <a:lnTo>
                    <a:pt x="8684" y="134919"/>
                  </a:lnTo>
                  <a:lnTo>
                    <a:pt x="8387" y="135309"/>
                  </a:lnTo>
                  <a:lnTo>
                    <a:pt x="8140" y="136058"/>
                  </a:lnTo>
                  <a:lnTo>
                    <a:pt x="7924" y="136169"/>
                  </a:lnTo>
                  <a:lnTo>
                    <a:pt x="7261" y="136165"/>
                  </a:lnTo>
                  <a:lnTo>
                    <a:pt x="6934" y="136444"/>
                  </a:lnTo>
                  <a:lnTo>
                    <a:pt x="6623" y="137166"/>
                  </a:lnTo>
                  <a:lnTo>
                    <a:pt x="6511" y="137721"/>
                  </a:lnTo>
                  <a:lnTo>
                    <a:pt x="6395" y="137952"/>
                  </a:lnTo>
                  <a:lnTo>
                    <a:pt x="6221" y="137990"/>
                  </a:lnTo>
                  <a:lnTo>
                    <a:pt x="5830" y="137859"/>
                  </a:lnTo>
                  <a:lnTo>
                    <a:pt x="5561" y="137616"/>
                  </a:lnTo>
                  <a:lnTo>
                    <a:pt x="5474" y="137367"/>
                  </a:lnTo>
                  <a:lnTo>
                    <a:pt x="5296" y="137152"/>
                  </a:lnTo>
                  <a:lnTo>
                    <a:pt x="4796" y="137035"/>
                  </a:lnTo>
                  <a:lnTo>
                    <a:pt x="4684" y="138292"/>
                  </a:lnTo>
                  <a:lnTo>
                    <a:pt x="4786" y="138948"/>
                  </a:lnTo>
                  <a:lnTo>
                    <a:pt x="4772" y="139394"/>
                  </a:lnTo>
                  <a:lnTo>
                    <a:pt x="4697" y="139569"/>
                  </a:lnTo>
                  <a:lnTo>
                    <a:pt x="4249" y="139482"/>
                  </a:lnTo>
                  <a:lnTo>
                    <a:pt x="3843" y="139538"/>
                  </a:lnTo>
                  <a:lnTo>
                    <a:pt x="2623" y="139122"/>
                  </a:lnTo>
                  <a:lnTo>
                    <a:pt x="2461" y="138527"/>
                  </a:lnTo>
                  <a:lnTo>
                    <a:pt x="2557" y="137966"/>
                  </a:lnTo>
                  <a:lnTo>
                    <a:pt x="2688" y="137983"/>
                  </a:lnTo>
                  <a:lnTo>
                    <a:pt x="2889" y="137721"/>
                  </a:lnTo>
                  <a:lnTo>
                    <a:pt x="2934" y="137180"/>
                  </a:lnTo>
                  <a:lnTo>
                    <a:pt x="2259" y="137068"/>
                  </a:lnTo>
                  <a:lnTo>
                    <a:pt x="2775" y="136134"/>
                  </a:lnTo>
                  <a:lnTo>
                    <a:pt x="2992" y="135358"/>
                  </a:lnTo>
                  <a:lnTo>
                    <a:pt x="2741" y="135061"/>
                  </a:lnTo>
                  <a:lnTo>
                    <a:pt x="1619" y="134343"/>
                  </a:lnTo>
                  <a:lnTo>
                    <a:pt x="1627" y="134041"/>
                  </a:lnTo>
                  <a:lnTo>
                    <a:pt x="1483" y="133718"/>
                  </a:lnTo>
                  <a:lnTo>
                    <a:pt x="1570" y="133483"/>
                  </a:lnTo>
                  <a:lnTo>
                    <a:pt x="1559" y="133256"/>
                  </a:lnTo>
                  <a:lnTo>
                    <a:pt x="898" y="132816"/>
                  </a:lnTo>
                  <a:lnTo>
                    <a:pt x="333" y="132020"/>
                  </a:lnTo>
                  <a:lnTo>
                    <a:pt x="117" y="131625"/>
                  </a:lnTo>
                  <a:lnTo>
                    <a:pt x="0" y="131130"/>
                  </a:lnTo>
                  <a:lnTo>
                    <a:pt x="72" y="130962"/>
                  </a:lnTo>
                  <a:lnTo>
                    <a:pt x="1122" y="130378"/>
                  </a:lnTo>
                  <a:lnTo>
                    <a:pt x="1134" y="130072"/>
                  </a:lnTo>
                  <a:lnTo>
                    <a:pt x="3175" y="129916"/>
                  </a:lnTo>
                  <a:lnTo>
                    <a:pt x="3273" y="129734"/>
                  </a:lnTo>
                  <a:lnTo>
                    <a:pt x="3535" y="129795"/>
                  </a:lnTo>
                  <a:lnTo>
                    <a:pt x="4555" y="130288"/>
                  </a:lnTo>
                  <a:lnTo>
                    <a:pt x="4704" y="130314"/>
                  </a:lnTo>
                  <a:lnTo>
                    <a:pt x="4700" y="130017"/>
                  </a:lnTo>
                  <a:lnTo>
                    <a:pt x="5599" y="130349"/>
                  </a:lnTo>
                  <a:lnTo>
                    <a:pt x="6668" y="130346"/>
                  </a:lnTo>
                  <a:lnTo>
                    <a:pt x="7503" y="129713"/>
                  </a:lnTo>
                  <a:lnTo>
                    <a:pt x="7940" y="129002"/>
                  </a:lnTo>
                  <a:lnTo>
                    <a:pt x="8042" y="128615"/>
                  </a:lnTo>
                  <a:lnTo>
                    <a:pt x="7599" y="128826"/>
                  </a:lnTo>
                  <a:lnTo>
                    <a:pt x="7806" y="128211"/>
                  </a:lnTo>
                  <a:lnTo>
                    <a:pt x="7697" y="127625"/>
                  </a:lnTo>
                  <a:lnTo>
                    <a:pt x="6049" y="125745"/>
                  </a:lnTo>
                  <a:lnTo>
                    <a:pt x="5498" y="125267"/>
                  </a:lnTo>
                  <a:lnTo>
                    <a:pt x="4865" y="124576"/>
                  </a:lnTo>
                  <a:lnTo>
                    <a:pt x="4621" y="124075"/>
                  </a:lnTo>
                  <a:lnTo>
                    <a:pt x="4480" y="123105"/>
                  </a:lnTo>
                  <a:lnTo>
                    <a:pt x="4731" y="121830"/>
                  </a:lnTo>
                  <a:lnTo>
                    <a:pt x="5268" y="120535"/>
                  </a:lnTo>
                  <a:lnTo>
                    <a:pt x="5173" y="120322"/>
                  </a:lnTo>
                  <a:lnTo>
                    <a:pt x="5140" y="119818"/>
                  </a:lnTo>
                  <a:lnTo>
                    <a:pt x="5292" y="119011"/>
                  </a:lnTo>
                  <a:lnTo>
                    <a:pt x="5485" y="118429"/>
                  </a:lnTo>
                  <a:lnTo>
                    <a:pt x="5755" y="117915"/>
                  </a:lnTo>
                  <a:lnTo>
                    <a:pt x="6375" y="117383"/>
                  </a:lnTo>
                  <a:lnTo>
                    <a:pt x="6638" y="116982"/>
                  </a:lnTo>
                  <a:lnTo>
                    <a:pt x="6755" y="116332"/>
                  </a:lnTo>
                  <a:lnTo>
                    <a:pt x="6755" y="114916"/>
                  </a:lnTo>
                  <a:lnTo>
                    <a:pt x="6366" y="114152"/>
                  </a:lnTo>
                  <a:lnTo>
                    <a:pt x="5641" y="113143"/>
                  </a:lnTo>
                  <a:lnTo>
                    <a:pt x="3867" y="111452"/>
                  </a:lnTo>
                  <a:lnTo>
                    <a:pt x="2991" y="110836"/>
                  </a:lnTo>
                  <a:lnTo>
                    <a:pt x="2453" y="110392"/>
                  </a:lnTo>
                  <a:lnTo>
                    <a:pt x="2080" y="110086"/>
                  </a:lnTo>
                  <a:lnTo>
                    <a:pt x="1953" y="109941"/>
                  </a:lnTo>
                  <a:lnTo>
                    <a:pt x="1808" y="109778"/>
                  </a:lnTo>
                  <a:lnTo>
                    <a:pt x="1692" y="109646"/>
                  </a:lnTo>
                  <a:lnTo>
                    <a:pt x="1363" y="109093"/>
                  </a:lnTo>
                  <a:lnTo>
                    <a:pt x="1134" y="108708"/>
                  </a:lnTo>
                  <a:lnTo>
                    <a:pt x="967" y="108426"/>
                  </a:lnTo>
                  <a:lnTo>
                    <a:pt x="724" y="107929"/>
                  </a:lnTo>
                  <a:lnTo>
                    <a:pt x="617" y="107711"/>
                  </a:lnTo>
                  <a:lnTo>
                    <a:pt x="397" y="106686"/>
                  </a:lnTo>
                  <a:lnTo>
                    <a:pt x="366" y="106318"/>
                  </a:lnTo>
                  <a:lnTo>
                    <a:pt x="294" y="105450"/>
                  </a:lnTo>
                  <a:lnTo>
                    <a:pt x="333" y="104506"/>
                  </a:lnTo>
                  <a:lnTo>
                    <a:pt x="527" y="104051"/>
                  </a:lnTo>
                  <a:lnTo>
                    <a:pt x="747" y="103856"/>
                  </a:lnTo>
                  <a:lnTo>
                    <a:pt x="1151" y="103743"/>
                  </a:lnTo>
                  <a:lnTo>
                    <a:pt x="1731" y="103758"/>
                  </a:lnTo>
                  <a:lnTo>
                    <a:pt x="2365" y="103921"/>
                  </a:lnTo>
                  <a:lnTo>
                    <a:pt x="3323" y="104425"/>
                  </a:lnTo>
                  <a:lnTo>
                    <a:pt x="3997" y="104620"/>
                  </a:lnTo>
                  <a:lnTo>
                    <a:pt x="4528" y="104701"/>
                  </a:lnTo>
                  <a:lnTo>
                    <a:pt x="5292" y="104653"/>
                  </a:lnTo>
                  <a:lnTo>
                    <a:pt x="6700" y="104052"/>
                  </a:lnTo>
                  <a:lnTo>
                    <a:pt x="6919" y="103912"/>
                  </a:lnTo>
                  <a:lnTo>
                    <a:pt x="7294" y="103651"/>
                  </a:lnTo>
                  <a:lnTo>
                    <a:pt x="8383" y="102664"/>
                  </a:lnTo>
                  <a:lnTo>
                    <a:pt x="8803" y="102094"/>
                  </a:lnTo>
                  <a:lnTo>
                    <a:pt x="8956" y="101887"/>
                  </a:lnTo>
                  <a:lnTo>
                    <a:pt x="9189" y="101448"/>
                  </a:lnTo>
                  <a:lnTo>
                    <a:pt x="9396" y="100749"/>
                  </a:lnTo>
                  <a:lnTo>
                    <a:pt x="9513" y="100066"/>
                  </a:lnTo>
                  <a:lnTo>
                    <a:pt x="9534" y="99719"/>
                  </a:lnTo>
                  <a:lnTo>
                    <a:pt x="9576" y="99050"/>
                  </a:lnTo>
                  <a:lnTo>
                    <a:pt x="9616" y="98407"/>
                  </a:lnTo>
                  <a:lnTo>
                    <a:pt x="9479" y="97690"/>
                  </a:lnTo>
                  <a:lnTo>
                    <a:pt x="9395" y="97254"/>
                  </a:lnTo>
                  <a:lnTo>
                    <a:pt x="9303" y="96774"/>
                  </a:lnTo>
                  <a:lnTo>
                    <a:pt x="9268" y="96110"/>
                  </a:lnTo>
                  <a:lnTo>
                    <a:pt x="9309" y="94820"/>
                  </a:lnTo>
                  <a:lnTo>
                    <a:pt x="9433" y="94315"/>
                  </a:lnTo>
                  <a:lnTo>
                    <a:pt x="9297" y="93261"/>
                  </a:lnTo>
                  <a:lnTo>
                    <a:pt x="8049" y="89509"/>
                  </a:lnTo>
                  <a:lnTo>
                    <a:pt x="7893" y="88939"/>
                  </a:lnTo>
                  <a:lnTo>
                    <a:pt x="7790" y="88566"/>
                  </a:lnTo>
                  <a:lnTo>
                    <a:pt x="7820" y="88286"/>
                  </a:lnTo>
                  <a:lnTo>
                    <a:pt x="7940" y="87833"/>
                  </a:lnTo>
                  <a:lnTo>
                    <a:pt x="8275" y="87338"/>
                  </a:lnTo>
                  <a:lnTo>
                    <a:pt x="8619" y="87067"/>
                  </a:lnTo>
                  <a:lnTo>
                    <a:pt x="9696" y="86562"/>
                  </a:lnTo>
                  <a:lnTo>
                    <a:pt x="10272" y="85872"/>
                  </a:lnTo>
                  <a:lnTo>
                    <a:pt x="10438" y="85477"/>
                  </a:lnTo>
                  <a:lnTo>
                    <a:pt x="10778" y="83864"/>
                  </a:lnTo>
                  <a:lnTo>
                    <a:pt x="11196" y="82937"/>
                  </a:lnTo>
                  <a:lnTo>
                    <a:pt x="11582" y="82419"/>
                  </a:lnTo>
                  <a:lnTo>
                    <a:pt x="11778" y="82282"/>
                  </a:lnTo>
                  <a:lnTo>
                    <a:pt x="11919" y="82184"/>
                  </a:lnTo>
                  <a:lnTo>
                    <a:pt x="13568" y="81742"/>
                  </a:lnTo>
                  <a:lnTo>
                    <a:pt x="14956" y="81479"/>
                  </a:lnTo>
                  <a:lnTo>
                    <a:pt x="15820" y="80886"/>
                  </a:lnTo>
                  <a:lnTo>
                    <a:pt x="16076" y="80537"/>
                  </a:lnTo>
                  <a:lnTo>
                    <a:pt x="16195" y="80324"/>
                  </a:lnTo>
                  <a:lnTo>
                    <a:pt x="16230" y="79967"/>
                  </a:lnTo>
                  <a:lnTo>
                    <a:pt x="16083" y="78999"/>
                  </a:lnTo>
                  <a:lnTo>
                    <a:pt x="15627" y="77898"/>
                  </a:lnTo>
                  <a:lnTo>
                    <a:pt x="15502" y="77300"/>
                  </a:lnTo>
                  <a:lnTo>
                    <a:pt x="15486" y="77148"/>
                  </a:lnTo>
                  <a:lnTo>
                    <a:pt x="15468" y="76868"/>
                  </a:lnTo>
                  <a:lnTo>
                    <a:pt x="15543" y="75592"/>
                  </a:lnTo>
                  <a:lnTo>
                    <a:pt x="16102" y="74585"/>
                  </a:lnTo>
                  <a:lnTo>
                    <a:pt x="16435" y="74127"/>
                  </a:lnTo>
                  <a:lnTo>
                    <a:pt x="17194" y="73331"/>
                  </a:lnTo>
                  <a:lnTo>
                    <a:pt x="17879" y="72873"/>
                  </a:lnTo>
                  <a:lnTo>
                    <a:pt x="18022" y="72824"/>
                  </a:lnTo>
                  <a:lnTo>
                    <a:pt x="18934" y="72513"/>
                  </a:lnTo>
                  <a:lnTo>
                    <a:pt x="20753" y="72287"/>
                  </a:lnTo>
                  <a:lnTo>
                    <a:pt x="22431" y="72313"/>
                  </a:lnTo>
                  <a:lnTo>
                    <a:pt x="25263" y="72891"/>
                  </a:lnTo>
                  <a:lnTo>
                    <a:pt x="26222" y="72615"/>
                  </a:lnTo>
                  <a:lnTo>
                    <a:pt x="26933" y="72500"/>
                  </a:lnTo>
                  <a:lnTo>
                    <a:pt x="27587" y="72584"/>
                  </a:lnTo>
                  <a:lnTo>
                    <a:pt x="28648" y="72933"/>
                  </a:lnTo>
                  <a:lnTo>
                    <a:pt x="29624" y="73572"/>
                  </a:lnTo>
                  <a:lnTo>
                    <a:pt x="29891" y="73687"/>
                  </a:lnTo>
                  <a:lnTo>
                    <a:pt x="30381" y="73730"/>
                  </a:lnTo>
                  <a:lnTo>
                    <a:pt x="31874" y="73862"/>
                  </a:lnTo>
                  <a:lnTo>
                    <a:pt x="32249" y="73374"/>
                  </a:lnTo>
                  <a:lnTo>
                    <a:pt x="32521" y="72479"/>
                  </a:lnTo>
                  <a:lnTo>
                    <a:pt x="32532" y="71204"/>
                  </a:lnTo>
                  <a:lnTo>
                    <a:pt x="32547" y="69600"/>
                  </a:lnTo>
                  <a:lnTo>
                    <a:pt x="33181" y="65696"/>
                  </a:lnTo>
                  <a:lnTo>
                    <a:pt x="33246" y="63598"/>
                  </a:lnTo>
                  <a:lnTo>
                    <a:pt x="33518" y="62297"/>
                  </a:lnTo>
                  <a:lnTo>
                    <a:pt x="35486" y="60003"/>
                  </a:lnTo>
                  <a:lnTo>
                    <a:pt x="36506" y="59131"/>
                  </a:lnTo>
                  <a:lnTo>
                    <a:pt x="37821" y="58582"/>
                  </a:lnTo>
                  <a:lnTo>
                    <a:pt x="39076" y="57789"/>
                  </a:lnTo>
                  <a:lnTo>
                    <a:pt x="39222" y="57697"/>
                  </a:lnTo>
                  <a:lnTo>
                    <a:pt x="39497" y="57490"/>
                  </a:lnTo>
                  <a:lnTo>
                    <a:pt x="40245" y="56925"/>
                  </a:lnTo>
                  <a:lnTo>
                    <a:pt x="40556" y="56690"/>
                  </a:lnTo>
                  <a:lnTo>
                    <a:pt x="40771" y="56483"/>
                  </a:lnTo>
                  <a:lnTo>
                    <a:pt x="41851" y="55444"/>
                  </a:lnTo>
                  <a:lnTo>
                    <a:pt x="42387" y="54928"/>
                  </a:lnTo>
                  <a:lnTo>
                    <a:pt x="42831" y="54420"/>
                  </a:lnTo>
                  <a:lnTo>
                    <a:pt x="42965" y="54266"/>
                  </a:lnTo>
                  <a:lnTo>
                    <a:pt x="43183" y="54017"/>
                  </a:lnTo>
                  <a:lnTo>
                    <a:pt x="44440" y="52310"/>
                  </a:lnTo>
                  <a:lnTo>
                    <a:pt x="45145" y="51724"/>
                  </a:lnTo>
                  <a:lnTo>
                    <a:pt x="46647" y="50829"/>
                  </a:lnTo>
                  <a:lnTo>
                    <a:pt x="47701" y="50677"/>
                  </a:lnTo>
                  <a:lnTo>
                    <a:pt x="47890" y="50650"/>
                  </a:lnTo>
                  <a:lnTo>
                    <a:pt x="49301" y="50959"/>
                  </a:lnTo>
                  <a:lnTo>
                    <a:pt x="50208" y="51464"/>
                  </a:lnTo>
                  <a:lnTo>
                    <a:pt x="51252" y="52276"/>
                  </a:lnTo>
                  <a:lnTo>
                    <a:pt x="51532" y="52533"/>
                  </a:lnTo>
                  <a:lnTo>
                    <a:pt x="52271" y="53213"/>
                  </a:lnTo>
                  <a:lnTo>
                    <a:pt x="53050" y="54275"/>
                  </a:lnTo>
                  <a:lnTo>
                    <a:pt x="53557" y="56093"/>
                  </a:lnTo>
                  <a:lnTo>
                    <a:pt x="53820" y="57344"/>
                  </a:lnTo>
                  <a:lnTo>
                    <a:pt x="54449" y="59567"/>
                  </a:lnTo>
                  <a:lnTo>
                    <a:pt x="54720" y="60193"/>
                  </a:lnTo>
                  <a:lnTo>
                    <a:pt x="55049" y="60664"/>
                  </a:lnTo>
                  <a:lnTo>
                    <a:pt x="55916" y="61536"/>
                  </a:lnTo>
                  <a:lnTo>
                    <a:pt x="56381" y="61700"/>
                  </a:lnTo>
                  <a:lnTo>
                    <a:pt x="56548" y="61759"/>
                  </a:lnTo>
                  <a:lnTo>
                    <a:pt x="57029" y="61821"/>
                  </a:lnTo>
                  <a:lnTo>
                    <a:pt x="57632" y="61762"/>
                  </a:lnTo>
                  <a:lnTo>
                    <a:pt x="58539" y="61674"/>
                  </a:lnTo>
                  <a:lnTo>
                    <a:pt x="59276" y="61602"/>
                  </a:lnTo>
                  <a:lnTo>
                    <a:pt x="59495" y="61580"/>
                  </a:lnTo>
                  <a:lnTo>
                    <a:pt x="59877" y="61447"/>
                  </a:lnTo>
                  <a:lnTo>
                    <a:pt x="60782" y="61114"/>
                  </a:lnTo>
                  <a:lnTo>
                    <a:pt x="61395" y="60747"/>
                  </a:lnTo>
                  <a:lnTo>
                    <a:pt x="62254" y="60016"/>
                  </a:lnTo>
                  <a:lnTo>
                    <a:pt x="62511" y="59832"/>
                  </a:lnTo>
                  <a:lnTo>
                    <a:pt x="63475" y="59139"/>
                  </a:lnTo>
                  <a:lnTo>
                    <a:pt x="64326" y="58634"/>
                  </a:lnTo>
                  <a:lnTo>
                    <a:pt x="66242" y="57130"/>
                  </a:lnTo>
                  <a:lnTo>
                    <a:pt x="66487" y="56968"/>
                  </a:lnTo>
                  <a:lnTo>
                    <a:pt x="66879" y="56708"/>
                  </a:lnTo>
                  <a:lnTo>
                    <a:pt x="67269" y="56473"/>
                  </a:lnTo>
                  <a:lnTo>
                    <a:pt x="68064" y="56171"/>
                  </a:lnTo>
                  <a:lnTo>
                    <a:pt x="69271" y="55712"/>
                  </a:lnTo>
                  <a:lnTo>
                    <a:pt x="70013" y="54975"/>
                  </a:lnTo>
                  <a:lnTo>
                    <a:pt x="70672" y="54627"/>
                  </a:lnTo>
                  <a:lnTo>
                    <a:pt x="72070" y="54501"/>
                  </a:lnTo>
                  <a:lnTo>
                    <a:pt x="72743" y="54241"/>
                  </a:lnTo>
                  <a:lnTo>
                    <a:pt x="73455" y="53966"/>
                  </a:lnTo>
                  <a:lnTo>
                    <a:pt x="74227" y="53928"/>
                  </a:lnTo>
                  <a:lnTo>
                    <a:pt x="74394" y="53919"/>
                  </a:lnTo>
                  <a:lnTo>
                    <a:pt x="74781" y="54032"/>
                  </a:lnTo>
                  <a:lnTo>
                    <a:pt x="75690" y="54295"/>
                  </a:lnTo>
                  <a:lnTo>
                    <a:pt x="76758" y="54605"/>
                  </a:lnTo>
                  <a:lnTo>
                    <a:pt x="77044" y="54587"/>
                  </a:lnTo>
                  <a:lnTo>
                    <a:pt x="77569" y="54356"/>
                  </a:lnTo>
                  <a:lnTo>
                    <a:pt x="77772" y="54173"/>
                  </a:lnTo>
                  <a:lnTo>
                    <a:pt x="78187" y="53718"/>
                  </a:lnTo>
                  <a:lnTo>
                    <a:pt x="78302" y="53480"/>
                  </a:lnTo>
                  <a:lnTo>
                    <a:pt x="78378" y="52975"/>
                  </a:lnTo>
                  <a:lnTo>
                    <a:pt x="78404" y="52807"/>
                  </a:lnTo>
                  <a:lnTo>
                    <a:pt x="78331" y="52007"/>
                  </a:lnTo>
                  <a:lnTo>
                    <a:pt x="78408" y="51758"/>
                  </a:lnTo>
                  <a:lnTo>
                    <a:pt x="78745" y="51175"/>
                  </a:lnTo>
                  <a:lnTo>
                    <a:pt x="79135" y="50583"/>
                  </a:lnTo>
                  <a:lnTo>
                    <a:pt x="79758" y="49848"/>
                  </a:lnTo>
                  <a:lnTo>
                    <a:pt x="81013" y="48505"/>
                  </a:lnTo>
                  <a:lnTo>
                    <a:pt x="81708" y="47264"/>
                  </a:lnTo>
                  <a:lnTo>
                    <a:pt x="81973" y="47007"/>
                  </a:lnTo>
                  <a:lnTo>
                    <a:pt x="82102" y="46883"/>
                  </a:lnTo>
                  <a:lnTo>
                    <a:pt x="82409" y="46625"/>
                  </a:lnTo>
                  <a:lnTo>
                    <a:pt x="83613" y="45965"/>
                  </a:lnTo>
                  <a:lnTo>
                    <a:pt x="84534" y="45638"/>
                  </a:lnTo>
                  <a:lnTo>
                    <a:pt x="85957" y="45315"/>
                  </a:lnTo>
                  <a:lnTo>
                    <a:pt x="87821" y="45217"/>
                  </a:lnTo>
                  <a:lnTo>
                    <a:pt x="88546" y="44811"/>
                  </a:lnTo>
                  <a:lnTo>
                    <a:pt x="89064" y="44306"/>
                  </a:lnTo>
                  <a:lnTo>
                    <a:pt x="89556" y="43656"/>
                  </a:lnTo>
                  <a:lnTo>
                    <a:pt x="90898" y="41540"/>
                  </a:lnTo>
                  <a:lnTo>
                    <a:pt x="91354" y="40661"/>
                  </a:lnTo>
                  <a:lnTo>
                    <a:pt x="91497" y="40385"/>
                  </a:lnTo>
                  <a:lnTo>
                    <a:pt x="92344" y="38749"/>
                  </a:lnTo>
                  <a:lnTo>
                    <a:pt x="92651" y="38158"/>
                  </a:lnTo>
                  <a:lnTo>
                    <a:pt x="93171" y="37476"/>
                  </a:lnTo>
                  <a:lnTo>
                    <a:pt x="93868" y="36564"/>
                  </a:lnTo>
                  <a:lnTo>
                    <a:pt x="95872" y="34500"/>
                  </a:lnTo>
                  <a:lnTo>
                    <a:pt x="96566" y="33471"/>
                  </a:lnTo>
                  <a:lnTo>
                    <a:pt x="97888" y="32372"/>
                  </a:lnTo>
                  <a:lnTo>
                    <a:pt x="98976" y="31304"/>
                  </a:lnTo>
                  <a:lnTo>
                    <a:pt x="99238" y="30884"/>
                  </a:lnTo>
                  <a:lnTo>
                    <a:pt x="99892" y="30167"/>
                  </a:lnTo>
                  <a:lnTo>
                    <a:pt x="100694" y="29558"/>
                  </a:lnTo>
                  <a:lnTo>
                    <a:pt x="101343" y="29065"/>
                  </a:lnTo>
                  <a:lnTo>
                    <a:pt x="101845" y="28663"/>
                  </a:lnTo>
                  <a:lnTo>
                    <a:pt x="102254" y="28175"/>
                  </a:lnTo>
                  <a:lnTo>
                    <a:pt x="102611" y="27562"/>
                  </a:lnTo>
                  <a:lnTo>
                    <a:pt x="103109" y="27059"/>
                  </a:lnTo>
                  <a:lnTo>
                    <a:pt x="104585" y="25857"/>
                  </a:lnTo>
                  <a:lnTo>
                    <a:pt x="106120" y="24829"/>
                  </a:lnTo>
                  <a:lnTo>
                    <a:pt x="106522" y="24482"/>
                  </a:lnTo>
                  <a:lnTo>
                    <a:pt x="107294" y="23504"/>
                  </a:lnTo>
                  <a:lnTo>
                    <a:pt x="108468" y="22487"/>
                  </a:lnTo>
                  <a:lnTo>
                    <a:pt x="109534" y="21412"/>
                  </a:lnTo>
                  <a:lnTo>
                    <a:pt x="111920" y="19522"/>
                  </a:lnTo>
                  <a:lnTo>
                    <a:pt x="112985" y="18679"/>
                  </a:lnTo>
                  <a:lnTo>
                    <a:pt x="113875" y="17754"/>
                  </a:lnTo>
                  <a:lnTo>
                    <a:pt x="114343" y="17396"/>
                  </a:lnTo>
                  <a:lnTo>
                    <a:pt x="115308" y="16976"/>
                  </a:lnTo>
                  <a:lnTo>
                    <a:pt x="116372" y="16763"/>
                  </a:lnTo>
                  <a:lnTo>
                    <a:pt x="117844" y="16808"/>
                  </a:lnTo>
                  <a:lnTo>
                    <a:pt x="119105" y="17080"/>
                  </a:lnTo>
                  <a:lnTo>
                    <a:pt x="119662" y="17080"/>
                  </a:lnTo>
                  <a:lnTo>
                    <a:pt x="121196" y="16438"/>
                  </a:lnTo>
                  <a:lnTo>
                    <a:pt x="121760" y="15400"/>
                  </a:lnTo>
                  <a:lnTo>
                    <a:pt x="122405" y="13468"/>
                  </a:lnTo>
                  <a:lnTo>
                    <a:pt x="122476" y="13012"/>
                  </a:lnTo>
                  <a:lnTo>
                    <a:pt x="122438" y="12830"/>
                  </a:lnTo>
                  <a:lnTo>
                    <a:pt x="122563" y="12178"/>
                  </a:lnTo>
                  <a:lnTo>
                    <a:pt x="122972" y="11247"/>
                  </a:lnTo>
                  <a:lnTo>
                    <a:pt x="123110" y="9599"/>
                  </a:lnTo>
                  <a:lnTo>
                    <a:pt x="122969" y="7039"/>
                  </a:lnTo>
                  <a:lnTo>
                    <a:pt x="123013" y="6278"/>
                  </a:lnTo>
                  <a:lnTo>
                    <a:pt x="123081" y="5738"/>
                  </a:lnTo>
                  <a:lnTo>
                    <a:pt x="123397" y="4833"/>
                  </a:lnTo>
                  <a:lnTo>
                    <a:pt x="123610" y="4577"/>
                  </a:lnTo>
                  <a:lnTo>
                    <a:pt x="123758" y="4476"/>
                  </a:lnTo>
                  <a:lnTo>
                    <a:pt x="124061" y="4270"/>
                  </a:lnTo>
                  <a:lnTo>
                    <a:pt x="124586" y="4405"/>
                  </a:lnTo>
                  <a:lnTo>
                    <a:pt x="125380" y="4025"/>
                  </a:lnTo>
                  <a:lnTo>
                    <a:pt x="126531" y="3734"/>
                  </a:lnTo>
                  <a:lnTo>
                    <a:pt x="127306" y="3414"/>
                  </a:lnTo>
                  <a:lnTo>
                    <a:pt x="127402" y="3563"/>
                  </a:lnTo>
                  <a:lnTo>
                    <a:pt x="127478" y="4479"/>
                  </a:lnTo>
                  <a:lnTo>
                    <a:pt x="127467" y="4914"/>
                  </a:lnTo>
                  <a:lnTo>
                    <a:pt x="127325" y="5182"/>
                  </a:lnTo>
                  <a:lnTo>
                    <a:pt x="127256" y="5554"/>
                  </a:lnTo>
                  <a:lnTo>
                    <a:pt x="127325" y="6395"/>
                  </a:lnTo>
                  <a:lnTo>
                    <a:pt x="128691" y="8450"/>
                  </a:lnTo>
                  <a:lnTo>
                    <a:pt x="128985" y="8624"/>
                  </a:lnTo>
                  <a:lnTo>
                    <a:pt x="129484" y="5177"/>
                  </a:lnTo>
                  <a:lnTo>
                    <a:pt x="129791" y="3825"/>
                  </a:lnTo>
                  <a:lnTo>
                    <a:pt x="130393" y="4173"/>
                  </a:lnTo>
                  <a:lnTo>
                    <a:pt x="131901" y="5372"/>
                  </a:lnTo>
                  <a:lnTo>
                    <a:pt x="132376" y="5383"/>
                  </a:lnTo>
                  <a:lnTo>
                    <a:pt x="132560" y="5487"/>
                  </a:lnTo>
                  <a:lnTo>
                    <a:pt x="132849" y="6132"/>
                  </a:lnTo>
                  <a:lnTo>
                    <a:pt x="133747" y="6600"/>
                  </a:lnTo>
                  <a:lnTo>
                    <a:pt x="133922" y="7259"/>
                  </a:lnTo>
                  <a:lnTo>
                    <a:pt x="133613" y="7395"/>
                  </a:lnTo>
                  <a:lnTo>
                    <a:pt x="133544" y="7596"/>
                  </a:lnTo>
                  <a:lnTo>
                    <a:pt x="134031" y="7436"/>
                  </a:lnTo>
                  <a:lnTo>
                    <a:pt x="134404" y="6896"/>
                  </a:lnTo>
                  <a:lnTo>
                    <a:pt x="134578" y="6846"/>
                  </a:lnTo>
                  <a:lnTo>
                    <a:pt x="134642" y="7312"/>
                  </a:lnTo>
                  <a:lnTo>
                    <a:pt x="135236" y="7815"/>
                  </a:lnTo>
                  <a:lnTo>
                    <a:pt x="135478" y="7837"/>
                  </a:lnTo>
                  <a:lnTo>
                    <a:pt x="135999" y="7625"/>
                  </a:lnTo>
                  <a:lnTo>
                    <a:pt x="136306" y="7662"/>
                  </a:lnTo>
                  <a:lnTo>
                    <a:pt x="137294" y="8326"/>
                  </a:lnTo>
                  <a:lnTo>
                    <a:pt x="137437" y="8497"/>
                  </a:lnTo>
                  <a:lnTo>
                    <a:pt x="137498" y="8694"/>
                  </a:lnTo>
                  <a:lnTo>
                    <a:pt x="137655" y="8832"/>
                  </a:lnTo>
                  <a:lnTo>
                    <a:pt x="138787" y="8847"/>
                  </a:lnTo>
                  <a:lnTo>
                    <a:pt x="139136" y="8422"/>
                  </a:lnTo>
                  <a:lnTo>
                    <a:pt x="139726" y="8079"/>
                  </a:lnTo>
                  <a:lnTo>
                    <a:pt x="139987" y="8009"/>
                  </a:lnTo>
                  <a:lnTo>
                    <a:pt x="140374" y="7361"/>
                  </a:lnTo>
                  <a:lnTo>
                    <a:pt x="140500" y="6955"/>
                  </a:lnTo>
                  <a:lnTo>
                    <a:pt x="141432" y="6478"/>
                  </a:lnTo>
                  <a:lnTo>
                    <a:pt x="141835" y="6913"/>
                  </a:lnTo>
                  <a:lnTo>
                    <a:pt x="141723" y="7278"/>
                  </a:lnTo>
                  <a:lnTo>
                    <a:pt x="141881" y="7393"/>
                  </a:lnTo>
                  <a:lnTo>
                    <a:pt x="143058" y="7925"/>
                  </a:lnTo>
                  <a:lnTo>
                    <a:pt x="144051" y="7873"/>
                  </a:lnTo>
                  <a:lnTo>
                    <a:pt x="144262" y="7743"/>
                  </a:lnTo>
                  <a:lnTo>
                    <a:pt x="144791" y="6577"/>
                  </a:lnTo>
                  <a:lnTo>
                    <a:pt x="144112" y="4984"/>
                  </a:lnTo>
                  <a:lnTo>
                    <a:pt x="144055" y="4437"/>
                  </a:lnTo>
                  <a:lnTo>
                    <a:pt x="144098" y="4218"/>
                  </a:lnTo>
                  <a:lnTo>
                    <a:pt x="144311" y="3928"/>
                  </a:lnTo>
                  <a:lnTo>
                    <a:pt x="144791" y="2793"/>
                  </a:lnTo>
                  <a:lnTo>
                    <a:pt x="144296" y="2151"/>
                  </a:lnTo>
                  <a:lnTo>
                    <a:pt x="143628" y="1995"/>
                  </a:lnTo>
                  <a:lnTo>
                    <a:pt x="144046" y="1306"/>
                  </a:lnTo>
                  <a:lnTo>
                    <a:pt x="143947" y="1046"/>
                  </a:lnTo>
                  <a:lnTo>
                    <a:pt x="143759" y="886"/>
                  </a:lnTo>
                  <a:lnTo>
                    <a:pt x="143256" y="715"/>
                  </a:lnTo>
                  <a:lnTo>
                    <a:pt x="142995" y="487"/>
                  </a:lnTo>
                  <a:lnTo>
                    <a:pt x="142991" y="260"/>
                  </a:lnTo>
                  <a:lnTo>
                    <a:pt x="143203" y="74"/>
                  </a:lnTo>
                  <a:lnTo>
                    <a:pt x="146717" y="7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3" name="pg284">
              <a:extLst>
                <a:ext uri="{FF2B5EF4-FFF2-40B4-BE49-F238E27FC236}">
                  <a16:creationId xmlns:a16="http://schemas.microsoft.com/office/drawing/2014/main" id="{919F275C-C0C6-A04F-9FB7-3E2E003E26E0}"/>
                </a:ext>
              </a:extLst>
            </p:cNvPr>
            <p:cNvSpPr/>
            <p:nvPr/>
          </p:nvSpPr>
          <p:spPr>
            <a:xfrm>
              <a:off x="6530570" y="3100495"/>
              <a:ext cx="184058" cy="203966"/>
            </a:xfrm>
            <a:custGeom>
              <a:avLst/>
              <a:gdLst/>
              <a:ahLst/>
              <a:cxnLst/>
              <a:rect l="0" t="0" r="0" b="0"/>
              <a:pathLst>
                <a:path w="184058" h="203966">
                  <a:moveTo>
                    <a:pt x="63395" y="20918"/>
                  </a:moveTo>
                  <a:lnTo>
                    <a:pt x="63371" y="21785"/>
                  </a:lnTo>
                  <a:lnTo>
                    <a:pt x="64088" y="22319"/>
                  </a:lnTo>
                  <a:lnTo>
                    <a:pt x="64849" y="22606"/>
                  </a:lnTo>
                  <a:lnTo>
                    <a:pt x="65443" y="22147"/>
                  </a:lnTo>
                  <a:lnTo>
                    <a:pt x="66761" y="21772"/>
                  </a:lnTo>
                  <a:lnTo>
                    <a:pt x="67170" y="21380"/>
                  </a:lnTo>
                  <a:lnTo>
                    <a:pt x="67649" y="21235"/>
                  </a:lnTo>
                  <a:lnTo>
                    <a:pt x="68102" y="21469"/>
                  </a:lnTo>
                  <a:lnTo>
                    <a:pt x="68844" y="22206"/>
                  </a:lnTo>
                  <a:lnTo>
                    <a:pt x="69658" y="23242"/>
                  </a:lnTo>
                  <a:lnTo>
                    <a:pt x="70952" y="24647"/>
                  </a:lnTo>
                  <a:lnTo>
                    <a:pt x="71161" y="24770"/>
                  </a:lnTo>
                  <a:lnTo>
                    <a:pt x="71412" y="25183"/>
                  </a:lnTo>
                  <a:lnTo>
                    <a:pt x="71355" y="25839"/>
                  </a:lnTo>
                  <a:lnTo>
                    <a:pt x="71568" y="26613"/>
                  </a:lnTo>
                  <a:lnTo>
                    <a:pt x="72024" y="27097"/>
                  </a:lnTo>
                  <a:lnTo>
                    <a:pt x="72646" y="26331"/>
                  </a:lnTo>
                  <a:lnTo>
                    <a:pt x="73233" y="26060"/>
                  </a:lnTo>
                  <a:lnTo>
                    <a:pt x="73973" y="25575"/>
                  </a:lnTo>
                  <a:lnTo>
                    <a:pt x="74151" y="25132"/>
                  </a:lnTo>
                  <a:lnTo>
                    <a:pt x="74436" y="24823"/>
                  </a:lnTo>
                  <a:lnTo>
                    <a:pt x="74611" y="24730"/>
                  </a:lnTo>
                  <a:lnTo>
                    <a:pt x="74935" y="24705"/>
                  </a:lnTo>
                  <a:lnTo>
                    <a:pt x="75482" y="24940"/>
                  </a:lnTo>
                  <a:lnTo>
                    <a:pt x="75402" y="25230"/>
                  </a:lnTo>
                  <a:lnTo>
                    <a:pt x="75037" y="25434"/>
                  </a:lnTo>
                  <a:lnTo>
                    <a:pt x="75424" y="26399"/>
                  </a:lnTo>
                  <a:lnTo>
                    <a:pt x="77091" y="26261"/>
                  </a:lnTo>
                  <a:lnTo>
                    <a:pt x="78179" y="25579"/>
                  </a:lnTo>
                  <a:lnTo>
                    <a:pt x="78506" y="25530"/>
                  </a:lnTo>
                  <a:lnTo>
                    <a:pt x="79544" y="25731"/>
                  </a:lnTo>
                  <a:lnTo>
                    <a:pt x="80004" y="25634"/>
                  </a:lnTo>
                  <a:lnTo>
                    <a:pt x="80746" y="25853"/>
                  </a:lnTo>
                  <a:lnTo>
                    <a:pt x="80313" y="26245"/>
                  </a:lnTo>
                  <a:lnTo>
                    <a:pt x="80381" y="26602"/>
                  </a:lnTo>
                  <a:lnTo>
                    <a:pt x="80503" y="26851"/>
                  </a:lnTo>
                  <a:lnTo>
                    <a:pt x="80811" y="26799"/>
                  </a:lnTo>
                  <a:lnTo>
                    <a:pt x="81157" y="26654"/>
                  </a:lnTo>
                  <a:lnTo>
                    <a:pt x="82264" y="25879"/>
                  </a:lnTo>
                  <a:lnTo>
                    <a:pt x="82355" y="25671"/>
                  </a:lnTo>
                  <a:lnTo>
                    <a:pt x="82458" y="24799"/>
                  </a:lnTo>
                  <a:lnTo>
                    <a:pt x="82382" y="24405"/>
                  </a:lnTo>
                  <a:lnTo>
                    <a:pt x="82560" y="23820"/>
                  </a:lnTo>
                  <a:lnTo>
                    <a:pt x="82971" y="23947"/>
                  </a:lnTo>
                  <a:lnTo>
                    <a:pt x="83481" y="23319"/>
                  </a:lnTo>
                  <a:lnTo>
                    <a:pt x="85008" y="23555"/>
                  </a:lnTo>
                  <a:lnTo>
                    <a:pt x="85207" y="23426"/>
                  </a:lnTo>
                  <a:lnTo>
                    <a:pt x="85041" y="23876"/>
                  </a:lnTo>
                  <a:lnTo>
                    <a:pt x="84816" y="24144"/>
                  </a:lnTo>
                  <a:lnTo>
                    <a:pt x="84504" y="24226"/>
                  </a:lnTo>
                  <a:lnTo>
                    <a:pt x="83884" y="24706"/>
                  </a:lnTo>
                  <a:lnTo>
                    <a:pt x="83785" y="25432"/>
                  </a:lnTo>
                  <a:lnTo>
                    <a:pt x="83839" y="26300"/>
                  </a:lnTo>
                  <a:lnTo>
                    <a:pt x="83375" y="26843"/>
                  </a:lnTo>
                  <a:lnTo>
                    <a:pt x="82717" y="27316"/>
                  </a:lnTo>
                  <a:lnTo>
                    <a:pt x="82584" y="27662"/>
                  </a:lnTo>
                  <a:lnTo>
                    <a:pt x="82708" y="28359"/>
                  </a:lnTo>
                  <a:lnTo>
                    <a:pt x="84105" y="28935"/>
                  </a:lnTo>
                  <a:lnTo>
                    <a:pt x="84314" y="29211"/>
                  </a:lnTo>
                  <a:lnTo>
                    <a:pt x="84801" y="30156"/>
                  </a:lnTo>
                  <a:lnTo>
                    <a:pt x="85025" y="30394"/>
                  </a:lnTo>
                  <a:lnTo>
                    <a:pt x="86093" y="31176"/>
                  </a:lnTo>
                  <a:lnTo>
                    <a:pt x="86710" y="31142"/>
                  </a:lnTo>
                  <a:lnTo>
                    <a:pt x="86983" y="31194"/>
                  </a:lnTo>
                  <a:lnTo>
                    <a:pt x="87663" y="31694"/>
                  </a:lnTo>
                  <a:lnTo>
                    <a:pt x="88880" y="31795"/>
                  </a:lnTo>
                  <a:lnTo>
                    <a:pt x="89229" y="31799"/>
                  </a:lnTo>
                  <a:lnTo>
                    <a:pt x="89701" y="31178"/>
                  </a:lnTo>
                  <a:lnTo>
                    <a:pt x="90188" y="31301"/>
                  </a:lnTo>
                  <a:lnTo>
                    <a:pt x="91325" y="32238"/>
                  </a:lnTo>
                  <a:lnTo>
                    <a:pt x="89096" y="33109"/>
                  </a:lnTo>
                  <a:lnTo>
                    <a:pt x="89320" y="33671"/>
                  </a:lnTo>
                  <a:lnTo>
                    <a:pt x="89605" y="34092"/>
                  </a:lnTo>
                  <a:lnTo>
                    <a:pt x="90673" y="33918"/>
                  </a:lnTo>
                  <a:lnTo>
                    <a:pt x="91304" y="33155"/>
                  </a:lnTo>
                  <a:lnTo>
                    <a:pt x="91866" y="33654"/>
                  </a:lnTo>
                  <a:lnTo>
                    <a:pt x="92422" y="33022"/>
                  </a:lnTo>
                  <a:lnTo>
                    <a:pt x="92528" y="32746"/>
                  </a:lnTo>
                  <a:lnTo>
                    <a:pt x="93512" y="32209"/>
                  </a:lnTo>
                  <a:lnTo>
                    <a:pt x="93522" y="31048"/>
                  </a:lnTo>
                  <a:lnTo>
                    <a:pt x="92772" y="29514"/>
                  </a:lnTo>
                  <a:lnTo>
                    <a:pt x="93267" y="28512"/>
                  </a:lnTo>
                  <a:lnTo>
                    <a:pt x="93985" y="28252"/>
                  </a:lnTo>
                  <a:lnTo>
                    <a:pt x="95038" y="28382"/>
                  </a:lnTo>
                  <a:lnTo>
                    <a:pt x="95304" y="28314"/>
                  </a:lnTo>
                  <a:lnTo>
                    <a:pt x="96247" y="26937"/>
                  </a:lnTo>
                  <a:lnTo>
                    <a:pt x="96623" y="26106"/>
                  </a:lnTo>
                  <a:lnTo>
                    <a:pt x="96623" y="25972"/>
                  </a:lnTo>
                  <a:lnTo>
                    <a:pt x="97000" y="25459"/>
                  </a:lnTo>
                  <a:lnTo>
                    <a:pt x="97266" y="25239"/>
                  </a:lnTo>
                  <a:lnTo>
                    <a:pt x="97547" y="25149"/>
                  </a:lnTo>
                  <a:lnTo>
                    <a:pt x="97939" y="25265"/>
                  </a:lnTo>
                  <a:lnTo>
                    <a:pt x="99518" y="24520"/>
                  </a:lnTo>
                  <a:lnTo>
                    <a:pt x="99913" y="24200"/>
                  </a:lnTo>
                  <a:lnTo>
                    <a:pt x="99898" y="24055"/>
                  </a:lnTo>
                  <a:lnTo>
                    <a:pt x="99422" y="23557"/>
                  </a:lnTo>
                  <a:lnTo>
                    <a:pt x="100069" y="23166"/>
                  </a:lnTo>
                  <a:lnTo>
                    <a:pt x="100948" y="23021"/>
                  </a:lnTo>
                  <a:lnTo>
                    <a:pt x="101264" y="23909"/>
                  </a:lnTo>
                  <a:lnTo>
                    <a:pt x="102686" y="23869"/>
                  </a:lnTo>
                  <a:lnTo>
                    <a:pt x="103458" y="23681"/>
                  </a:lnTo>
                  <a:lnTo>
                    <a:pt x="104006" y="24088"/>
                  </a:lnTo>
                  <a:lnTo>
                    <a:pt x="104193" y="24818"/>
                  </a:lnTo>
                  <a:lnTo>
                    <a:pt x="103497" y="21383"/>
                  </a:lnTo>
                  <a:lnTo>
                    <a:pt x="103904" y="21283"/>
                  </a:lnTo>
                  <a:lnTo>
                    <a:pt x="104775" y="21383"/>
                  </a:lnTo>
                  <a:lnTo>
                    <a:pt x="105201" y="21882"/>
                  </a:lnTo>
                  <a:lnTo>
                    <a:pt x="105190" y="22310"/>
                  </a:lnTo>
                  <a:lnTo>
                    <a:pt x="106277" y="23026"/>
                  </a:lnTo>
                  <a:lnTo>
                    <a:pt x="106951" y="22843"/>
                  </a:lnTo>
                  <a:lnTo>
                    <a:pt x="107727" y="22449"/>
                  </a:lnTo>
                  <a:lnTo>
                    <a:pt x="108093" y="22118"/>
                  </a:lnTo>
                  <a:lnTo>
                    <a:pt x="108299" y="21794"/>
                  </a:lnTo>
                  <a:lnTo>
                    <a:pt x="109394" y="21764"/>
                  </a:lnTo>
                  <a:lnTo>
                    <a:pt x="110090" y="21559"/>
                  </a:lnTo>
                  <a:lnTo>
                    <a:pt x="110200" y="21246"/>
                  </a:lnTo>
                  <a:lnTo>
                    <a:pt x="110181" y="21101"/>
                  </a:lnTo>
                  <a:lnTo>
                    <a:pt x="109937" y="20990"/>
                  </a:lnTo>
                  <a:lnTo>
                    <a:pt x="109736" y="21031"/>
                  </a:lnTo>
                  <a:lnTo>
                    <a:pt x="109446" y="20722"/>
                  </a:lnTo>
                  <a:lnTo>
                    <a:pt x="109482" y="20339"/>
                  </a:lnTo>
                  <a:lnTo>
                    <a:pt x="110285" y="19786"/>
                  </a:lnTo>
                  <a:lnTo>
                    <a:pt x="110615" y="19291"/>
                  </a:lnTo>
                  <a:lnTo>
                    <a:pt x="109793" y="18478"/>
                  </a:lnTo>
                  <a:lnTo>
                    <a:pt x="108815" y="17783"/>
                  </a:lnTo>
                  <a:lnTo>
                    <a:pt x="109349" y="17212"/>
                  </a:lnTo>
                  <a:lnTo>
                    <a:pt x="109649" y="17068"/>
                  </a:lnTo>
                  <a:lnTo>
                    <a:pt x="110634" y="17117"/>
                  </a:lnTo>
                  <a:lnTo>
                    <a:pt x="114166" y="18926"/>
                  </a:lnTo>
                  <a:lnTo>
                    <a:pt x="114306" y="18600"/>
                  </a:lnTo>
                  <a:lnTo>
                    <a:pt x="114812" y="17949"/>
                  </a:lnTo>
                  <a:lnTo>
                    <a:pt x="114902" y="16680"/>
                  </a:lnTo>
                  <a:lnTo>
                    <a:pt x="114902" y="15704"/>
                  </a:lnTo>
                  <a:lnTo>
                    <a:pt x="115252" y="14468"/>
                  </a:lnTo>
                  <a:lnTo>
                    <a:pt x="115524" y="13769"/>
                  </a:lnTo>
                  <a:lnTo>
                    <a:pt x="115472" y="13102"/>
                  </a:lnTo>
                  <a:lnTo>
                    <a:pt x="114942" y="12368"/>
                  </a:lnTo>
                  <a:lnTo>
                    <a:pt x="115096" y="12191"/>
                  </a:lnTo>
                  <a:lnTo>
                    <a:pt x="115653" y="11882"/>
                  </a:lnTo>
                  <a:lnTo>
                    <a:pt x="115795" y="11703"/>
                  </a:lnTo>
                  <a:lnTo>
                    <a:pt x="116559" y="10044"/>
                  </a:lnTo>
                  <a:lnTo>
                    <a:pt x="116585" y="9588"/>
                  </a:lnTo>
                  <a:lnTo>
                    <a:pt x="116430" y="8938"/>
                  </a:lnTo>
                  <a:lnTo>
                    <a:pt x="116236" y="8581"/>
                  </a:lnTo>
                  <a:lnTo>
                    <a:pt x="116365" y="8385"/>
                  </a:lnTo>
                  <a:lnTo>
                    <a:pt x="116909" y="8059"/>
                  </a:lnTo>
                  <a:lnTo>
                    <a:pt x="117233" y="7734"/>
                  </a:lnTo>
                  <a:lnTo>
                    <a:pt x="117259" y="7376"/>
                  </a:lnTo>
                  <a:lnTo>
                    <a:pt x="117064" y="6758"/>
                  </a:lnTo>
                  <a:lnTo>
                    <a:pt x="117137" y="6608"/>
                  </a:lnTo>
                  <a:lnTo>
                    <a:pt x="121092" y="4950"/>
                  </a:lnTo>
                  <a:lnTo>
                    <a:pt x="132899" y="0"/>
                  </a:lnTo>
                  <a:lnTo>
                    <a:pt x="133242" y="55"/>
                  </a:lnTo>
                  <a:lnTo>
                    <a:pt x="133528" y="165"/>
                  </a:lnTo>
                  <a:lnTo>
                    <a:pt x="141170" y="3101"/>
                  </a:lnTo>
                  <a:lnTo>
                    <a:pt x="149686" y="6401"/>
                  </a:lnTo>
                  <a:lnTo>
                    <a:pt x="155614" y="8688"/>
                  </a:lnTo>
                  <a:lnTo>
                    <a:pt x="156258" y="8937"/>
                  </a:lnTo>
                  <a:lnTo>
                    <a:pt x="158977" y="12499"/>
                  </a:lnTo>
                  <a:lnTo>
                    <a:pt x="159430" y="13349"/>
                  </a:lnTo>
                  <a:lnTo>
                    <a:pt x="159575" y="13374"/>
                  </a:lnTo>
                  <a:lnTo>
                    <a:pt x="159754" y="13475"/>
                  </a:lnTo>
                  <a:lnTo>
                    <a:pt x="160208" y="13947"/>
                  </a:lnTo>
                  <a:lnTo>
                    <a:pt x="160635" y="14549"/>
                  </a:lnTo>
                  <a:lnTo>
                    <a:pt x="161451" y="15020"/>
                  </a:lnTo>
                  <a:lnTo>
                    <a:pt x="161684" y="14906"/>
                  </a:lnTo>
                  <a:lnTo>
                    <a:pt x="162033" y="14467"/>
                  </a:lnTo>
                  <a:lnTo>
                    <a:pt x="163600" y="14044"/>
                  </a:lnTo>
                  <a:lnTo>
                    <a:pt x="163788" y="14051"/>
                  </a:lnTo>
                  <a:lnTo>
                    <a:pt x="164027" y="14142"/>
                  </a:lnTo>
                  <a:lnTo>
                    <a:pt x="164260" y="14109"/>
                  </a:lnTo>
                  <a:lnTo>
                    <a:pt x="164649" y="13849"/>
                  </a:lnTo>
                  <a:lnTo>
                    <a:pt x="164727" y="12922"/>
                  </a:lnTo>
                  <a:lnTo>
                    <a:pt x="165283" y="12841"/>
                  </a:lnTo>
                  <a:lnTo>
                    <a:pt x="165646" y="12906"/>
                  </a:lnTo>
                  <a:lnTo>
                    <a:pt x="166461" y="13735"/>
                  </a:lnTo>
                  <a:lnTo>
                    <a:pt x="166617" y="13703"/>
                  </a:lnTo>
                  <a:lnTo>
                    <a:pt x="166863" y="13231"/>
                  </a:lnTo>
                  <a:lnTo>
                    <a:pt x="167161" y="13020"/>
                  </a:lnTo>
                  <a:lnTo>
                    <a:pt x="167692" y="13052"/>
                  </a:lnTo>
                  <a:lnTo>
                    <a:pt x="167951" y="13264"/>
                  </a:lnTo>
                  <a:lnTo>
                    <a:pt x="168326" y="13410"/>
                  </a:lnTo>
                  <a:lnTo>
                    <a:pt x="168883" y="13361"/>
                  </a:lnTo>
                  <a:lnTo>
                    <a:pt x="169440" y="13003"/>
                  </a:lnTo>
                  <a:lnTo>
                    <a:pt x="170074" y="13150"/>
                  </a:lnTo>
                  <a:lnTo>
                    <a:pt x="171110" y="12727"/>
                  </a:lnTo>
                  <a:lnTo>
                    <a:pt x="171226" y="12564"/>
                  </a:lnTo>
                  <a:lnTo>
                    <a:pt x="171123" y="12109"/>
                  </a:lnTo>
                  <a:lnTo>
                    <a:pt x="171473" y="11588"/>
                  </a:lnTo>
                  <a:lnTo>
                    <a:pt x="171770" y="11507"/>
                  </a:lnTo>
                  <a:lnTo>
                    <a:pt x="172457" y="11572"/>
                  </a:lnTo>
                  <a:lnTo>
                    <a:pt x="172586" y="11426"/>
                  </a:lnTo>
                  <a:lnTo>
                    <a:pt x="172547" y="11271"/>
                  </a:lnTo>
                  <a:lnTo>
                    <a:pt x="172774" y="10898"/>
                  </a:lnTo>
                  <a:lnTo>
                    <a:pt x="173052" y="10808"/>
                  </a:lnTo>
                  <a:lnTo>
                    <a:pt x="173726" y="11100"/>
                  </a:lnTo>
                  <a:lnTo>
                    <a:pt x="174464" y="11653"/>
                  </a:lnTo>
                  <a:lnTo>
                    <a:pt x="174710" y="11670"/>
                  </a:lnTo>
                  <a:lnTo>
                    <a:pt x="175059" y="11442"/>
                  </a:lnTo>
                  <a:lnTo>
                    <a:pt x="175525" y="10987"/>
                  </a:lnTo>
                  <a:lnTo>
                    <a:pt x="175551" y="10580"/>
                  </a:lnTo>
                  <a:lnTo>
                    <a:pt x="175706" y="10255"/>
                  </a:lnTo>
                  <a:lnTo>
                    <a:pt x="175836" y="10189"/>
                  </a:lnTo>
                  <a:lnTo>
                    <a:pt x="176400" y="10238"/>
                  </a:lnTo>
                  <a:lnTo>
                    <a:pt x="176950" y="10352"/>
                  </a:lnTo>
                  <a:lnTo>
                    <a:pt x="177286" y="9767"/>
                  </a:lnTo>
                  <a:lnTo>
                    <a:pt x="177377" y="9279"/>
                  </a:lnTo>
                  <a:lnTo>
                    <a:pt x="178659" y="9165"/>
                  </a:lnTo>
                  <a:lnTo>
                    <a:pt x="178840" y="9165"/>
                  </a:lnTo>
                  <a:lnTo>
                    <a:pt x="179487" y="9425"/>
                  </a:lnTo>
                  <a:lnTo>
                    <a:pt x="179759" y="9653"/>
                  </a:lnTo>
                  <a:lnTo>
                    <a:pt x="179889" y="10043"/>
                  </a:lnTo>
                  <a:lnTo>
                    <a:pt x="180096" y="10271"/>
                  </a:lnTo>
                  <a:lnTo>
                    <a:pt x="180562" y="9962"/>
                  </a:lnTo>
                  <a:lnTo>
                    <a:pt x="181067" y="9799"/>
                  </a:lnTo>
                  <a:lnTo>
                    <a:pt x="181909" y="9783"/>
                  </a:lnTo>
                  <a:lnTo>
                    <a:pt x="182362" y="10157"/>
                  </a:lnTo>
                  <a:lnTo>
                    <a:pt x="183333" y="11637"/>
                  </a:lnTo>
                  <a:lnTo>
                    <a:pt x="184058" y="12906"/>
                  </a:lnTo>
                  <a:lnTo>
                    <a:pt x="183967" y="13313"/>
                  </a:lnTo>
                  <a:lnTo>
                    <a:pt x="183719" y="13377"/>
                  </a:lnTo>
                  <a:lnTo>
                    <a:pt x="183411" y="13752"/>
                  </a:lnTo>
                  <a:lnTo>
                    <a:pt x="183074" y="14012"/>
                  </a:lnTo>
                  <a:lnTo>
                    <a:pt x="181986" y="14598"/>
                  </a:lnTo>
                  <a:lnTo>
                    <a:pt x="181637" y="15102"/>
                  </a:lnTo>
                  <a:lnTo>
                    <a:pt x="181624" y="15638"/>
                  </a:lnTo>
                  <a:lnTo>
                    <a:pt x="181714" y="16078"/>
                  </a:lnTo>
                  <a:lnTo>
                    <a:pt x="181585" y="16484"/>
                  </a:lnTo>
                  <a:lnTo>
                    <a:pt x="181222" y="16923"/>
                  </a:lnTo>
                  <a:lnTo>
                    <a:pt x="180847" y="17037"/>
                  </a:lnTo>
                  <a:lnTo>
                    <a:pt x="180264" y="17411"/>
                  </a:lnTo>
                  <a:lnTo>
                    <a:pt x="179138" y="19672"/>
                  </a:lnTo>
                  <a:lnTo>
                    <a:pt x="179021" y="20063"/>
                  </a:lnTo>
                  <a:lnTo>
                    <a:pt x="179112" y="21348"/>
                  </a:lnTo>
                  <a:lnTo>
                    <a:pt x="179190" y="21527"/>
                  </a:lnTo>
                  <a:lnTo>
                    <a:pt x="179526" y="21787"/>
                  </a:lnTo>
                  <a:lnTo>
                    <a:pt x="179720" y="22177"/>
                  </a:lnTo>
                  <a:lnTo>
                    <a:pt x="179733" y="22324"/>
                  </a:lnTo>
                  <a:lnTo>
                    <a:pt x="179552" y="22763"/>
                  </a:lnTo>
                  <a:lnTo>
                    <a:pt x="179264" y="23052"/>
                  </a:lnTo>
                  <a:lnTo>
                    <a:pt x="178633" y="23235"/>
                  </a:lnTo>
                  <a:lnTo>
                    <a:pt x="178477" y="23414"/>
                  </a:lnTo>
                  <a:lnTo>
                    <a:pt x="178484" y="23755"/>
                  </a:lnTo>
                  <a:lnTo>
                    <a:pt x="178573" y="23974"/>
                  </a:lnTo>
                  <a:lnTo>
                    <a:pt x="178798" y="23961"/>
                  </a:lnTo>
                  <a:lnTo>
                    <a:pt x="179063" y="24303"/>
                  </a:lnTo>
                  <a:lnTo>
                    <a:pt x="179119" y="24508"/>
                  </a:lnTo>
                  <a:lnTo>
                    <a:pt x="179081" y="24775"/>
                  </a:lnTo>
                  <a:lnTo>
                    <a:pt x="178432" y="25388"/>
                  </a:lnTo>
                  <a:lnTo>
                    <a:pt x="177948" y="25861"/>
                  </a:lnTo>
                  <a:lnTo>
                    <a:pt x="177706" y="25940"/>
                  </a:lnTo>
                  <a:lnTo>
                    <a:pt x="177229" y="26350"/>
                  </a:lnTo>
                  <a:lnTo>
                    <a:pt x="177097" y="26578"/>
                  </a:lnTo>
                  <a:lnTo>
                    <a:pt x="176722" y="28018"/>
                  </a:lnTo>
                  <a:lnTo>
                    <a:pt x="176835" y="28763"/>
                  </a:lnTo>
                  <a:lnTo>
                    <a:pt x="175952" y="30034"/>
                  </a:lnTo>
                  <a:lnTo>
                    <a:pt x="177027" y="30245"/>
                  </a:lnTo>
                  <a:lnTo>
                    <a:pt x="177364" y="30489"/>
                  </a:lnTo>
                  <a:lnTo>
                    <a:pt x="178260" y="30658"/>
                  </a:lnTo>
                  <a:lnTo>
                    <a:pt x="178720" y="30660"/>
                  </a:lnTo>
                  <a:lnTo>
                    <a:pt x="178857" y="30734"/>
                  </a:lnTo>
                  <a:lnTo>
                    <a:pt x="179007" y="30920"/>
                  </a:lnTo>
                  <a:lnTo>
                    <a:pt x="179465" y="31951"/>
                  </a:lnTo>
                  <a:lnTo>
                    <a:pt x="179584" y="32096"/>
                  </a:lnTo>
                  <a:lnTo>
                    <a:pt x="180179" y="32335"/>
                  </a:lnTo>
                  <a:lnTo>
                    <a:pt x="180549" y="32396"/>
                  </a:lnTo>
                  <a:lnTo>
                    <a:pt x="181230" y="32678"/>
                  </a:lnTo>
                  <a:lnTo>
                    <a:pt x="181453" y="32587"/>
                  </a:lnTo>
                  <a:lnTo>
                    <a:pt x="182098" y="31658"/>
                  </a:lnTo>
                  <a:lnTo>
                    <a:pt x="182284" y="31575"/>
                  </a:lnTo>
                  <a:lnTo>
                    <a:pt x="182497" y="31622"/>
                  </a:lnTo>
                  <a:lnTo>
                    <a:pt x="183372" y="32197"/>
                  </a:lnTo>
                  <a:lnTo>
                    <a:pt x="183295" y="32570"/>
                  </a:lnTo>
                  <a:lnTo>
                    <a:pt x="182971" y="33403"/>
                  </a:lnTo>
                  <a:lnTo>
                    <a:pt x="182826" y="33722"/>
                  </a:lnTo>
                  <a:lnTo>
                    <a:pt x="182735" y="35117"/>
                  </a:lnTo>
                  <a:lnTo>
                    <a:pt x="182840" y="35413"/>
                  </a:lnTo>
                  <a:lnTo>
                    <a:pt x="182605" y="36533"/>
                  </a:lnTo>
                  <a:lnTo>
                    <a:pt x="182019" y="37391"/>
                  </a:lnTo>
                  <a:lnTo>
                    <a:pt x="181336" y="37394"/>
                  </a:lnTo>
                  <a:lnTo>
                    <a:pt x="180822" y="38046"/>
                  </a:lnTo>
                  <a:lnTo>
                    <a:pt x="180846" y="38256"/>
                  </a:lnTo>
                  <a:lnTo>
                    <a:pt x="181256" y="38771"/>
                  </a:lnTo>
                  <a:lnTo>
                    <a:pt x="181603" y="38810"/>
                  </a:lnTo>
                  <a:lnTo>
                    <a:pt x="181808" y="39178"/>
                  </a:lnTo>
                  <a:lnTo>
                    <a:pt x="181545" y="40988"/>
                  </a:lnTo>
                  <a:lnTo>
                    <a:pt x="181225" y="41456"/>
                  </a:lnTo>
                  <a:lnTo>
                    <a:pt x="180658" y="41867"/>
                  </a:lnTo>
                  <a:lnTo>
                    <a:pt x="180491" y="42128"/>
                  </a:lnTo>
                  <a:lnTo>
                    <a:pt x="180512" y="43021"/>
                  </a:lnTo>
                  <a:lnTo>
                    <a:pt x="180608" y="43654"/>
                  </a:lnTo>
                  <a:lnTo>
                    <a:pt x="180572" y="43812"/>
                  </a:lnTo>
                  <a:lnTo>
                    <a:pt x="180190" y="43970"/>
                  </a:lnTo>
                  <a:lnTo>
                    <a:pt x="179824" y="44234"/>
                  </a:lnTo>
                  <a:lnTo>
                    <a:pt x="179410" y="44803"/>
                  </a:lnTo>
                  <a:lnTo>
                    <a:pt x="179215" y="46300"/>
                  </a:lnTo>
                  <a:lnTo>
                    <a:pt x="179280" y="46609"/>
                  </a:lnTo>
                  <a:lnTo>
                    <a:pt x="179190" y="46934"/>
                  </a:lnTo>
                  <a:lnTo>
                    <a:pt x="178957" y="47259"/>
                  </a:lnTo>
                  <a:lnTo>
                    <a:pt x="178620" y="47487"/>
                  </a:lnTo>
                  <a:lnTo>
                    <a:pt x="178387" y="47780"/>
                  </a:lnTo>
                  <a:lnTo>
                    <a:pt x="178180" y="48479"/>
                  </a:lnTo>
                  <a:lnTo>
                    <a:pt x="177843" y="49097"/>
                  </a:lnTo>
                  <a:lnTo>
                    <a:pt x="177545" y="49325"/>
                  </a:lnTo>
                  <a:lnTo>
                    <a:pt x="177340" y="49349"/>
                  </a:lnTo>
                  <a:lnTo>
                    <a:pt x="176509" y="49618"/>
                  </a:lnTo>
                  <a:lnTo>
                    <a:pt x="176212" y="49797"/>
                  </a:lnTo>
                  <a:lnTo>
                    <a:pt x="175668" y="49878"/>
                  </a:lnTo>
                  <a:lnTo>
                    <a:pt x="176021" y="50199"/>
                  </a:lnTo>
                  <a:lnTo>
                    <a:pt x="176678" y="51017"/>
                  </a:lnTo>
                  <a:lnTo>
                    <a:pt x="176043" y="51748"/>
                  </a:lnTo>
                  <a:lnTo>
                    <a:pt x="175991" y="52025"/>
                  </a:lnTo>
                  <a:lnTo>
                    <a:pt x="176030" y="52415"/>
                  </a:lnTo>
                  <a:lnTo>
                    <a:pt x="175551" y="53879"/>
                  </a:lnTo>
                  <a:lnTo>
                    <a:pt x="174813" y="55116"/>
                  </a:lnTo>
                  <a:lnTo>
                    <a:pt x="174528" y="55246"/>
                  </a:lnTo>
                  <a:lnTo>
                    <a:pt x="174334" y="56238"/>
                  </a:lnTo>
                  <a:lnTo>
                    <a:pt x="173441" y="56986"/>
                  </a:lnTo>
                  <a:lnTo>
                    <a:pt x="172560" y="56775"/>
                  </a:lnTo>
                  <a:lnTo>
                    <a:pt x="171214" y="56612"/>
                  </a:lnTo>
                  <a:lnTo>
                    <a:pt x="168158" y="56628"/>
                  </a:lnTo>
                  <a:lnTo>
                    <a:pt x="167044" y="55636"/>
                  </a:lnTo>
                  <a:lnTo>
                    <a:pt x="165788" y="55376"/>
                  </a:lnTo>
                  <a:lnTo>
                    <a:pt x="164286" y="55278"/>
                  </a:lnTo>
                  <a:lnTo>
                    <a:pt x="163186" y="55441"/>
                  </a:lnTo>
                  <a:lnTo>
                    <a:pt x="163005" y="55506"/>
                  </a:lnTo>
                  <a:lnTo>
                    <a:pt x="162901" y="55701"/>
                  </a:lnTo>
                  <a:lnTo>
                    <a:pt x="162810" y="56368"/>
                  </a:lnTo>
                  <a:lnTo>
                    <a:pt x="162888" y="56970"/>
                  </a:lnTo>
                  <a:lnTo>
                    <a:pt x="163121" y="57686"/>
                  </a:lnTo>
                  <a:lnTo>
                    <a:pt x="163665" y="58287"/>
                  </a:lnTo>
                  <a:lnTo>
                    <a:pt x="163730" y="58596"/>
                  </a:lnTo>
                  <a:lnTo>
                    <a:pt x="163691" y="58766"/>
                  </a:lnTo>
                  <a:lnTo>
                    <a:pt x="164053" y="59816"/>
                  </a:lnTo>
                  <a:lnTo>
                    <a:pt x="164209" y="60483"/>
                  </a:lnTo>
                  <a:lnTo>
                    <a:pt x="162668" y="60988"/>
                  </a:lnTo>
                  <a:lnTo>
                    <a:pt x="162316" y="61347"/>
                  </a:lnTo>
                  <a:lnTo>
                    <a:pt x="161710" y="61654"/>
                  </a:lnTo>
                  <a:lnTo>
                    <a:pt x="160855" y="61638"/>
                  </a:lnTo>
                  <a:lnTo>
                    <a:pt x="160493" y="61736"/>
                  </a:lnTo>
                  <a:lnTo>
                    <a:pt x="160337" y="62012"/>
                  </a:lnTo>
                  <a:lnTo>
                    <a:pt x="159457" y="62598"/>
                  </a:lnTo>
                  <a:lnTo>
                    <a:pt x="159042" y="62517"/>
                  </a:lnTo>
                  <a:lnTo>
                    <a:pt x="158266" y="62208"/>
                  </a:lnTo>
                  <a:lnTo>
                    <a:pt x="158033" y="62061"/>
                  </a:lnTo>
                  <a:lnTo>
                    <a:pt x="157735" y="61720"/>
                  </a:lnTo>
                  <a:lnTo>
                    <a:pt x="156505" y="61427"/>
                  </a:lnTo>
                  <a:lnTo>
                    <a:pt x="155715" y="61345"/>
                  </a:lnTo>
                  <a:lnTo>
                    <a:pt x="154692" y="61671"/>
                  </a:lnTo>
                  <a:lnTo>
                    <a:pt x="154718" y="62517"/>
                  </a:lnTo>
                  <a:lnTo>
                    <a:pt x="154834" y="62907"/>
                  </a:lnTo>
                  <a:lnTo>
                    <a:pt x="155288" y="63590"/>
                  </a:lnTo>
                  <a:lnTo>
                    <a:pt x="155637" y="63802"/>
                  </a:lnTo>
                  <a:lnTo>
                    <a:pt x="155831" y="64111"/>
                  </a:lnTo>
                  <a:lnTo>
                    <a:pt x="155935" y="64306"/>
                  </a:lnTo>
                  <a:lnTo>
                    <a:pt x="155909" y="64680"/>
                  </a:lnTo>
                  <a:lnTo>
                    <a:pt x="155676" y="65363"/>
                  </a:lnTo>
                  <a:lnTo>
                    <a:pt x="155197" y="66355"/>
                  </a:lnTo>
                  <a:lnTo>
                    <a:pt x="154239" y="67494"/>
                  </a:lnTo>
                  <a:lnTo>
                    <a:pt x="152297" y="69576"/>
                  </a:lnTo>
                  <a:lnTo>
                    <a:pt x="152180" y="69901"/>
                  </a:lnTo>
                  <a:lnTo>
                    <a:pt x="152245" y="70064"/>
                  </a:lnTo>
                  <a:lnTo>
                    <a:pt x="152569" y="70373"/>
                  </a:lnTo>
                  <a:lnTo>
                    <a:pt x="153462" y="71007"/>
                  </a:lnTo>
                  <a:lnTo>
                    <a:pt x="154239" y="71723"/>
                  </a:lnTo>
                  <a:lnTo>
                    <a:pt x="154135" y="72016"/>
                  </a:lnTo>
                  <a:lnTo>
                    <a:pt x="153453" y="72909"/>
                  </a:lnTo>
                  <a:lnTo>
                    <a:pt x="153384" y="73496"/>
                  </a:lnTo>
                  <a:lnTo>
                    <a:pt x="153721" y="74342"/>
                  </a:lnTo>
                  <a:lnTo>
                    <a:pt x="154809" y="75041"/>
                  </a:lnTo>
                  <a:lnTo>
                    <a:pt x="156181" y="76424"/>
                  </a:lnTo>
                  <a:lnTo>
                    <a:pt x="156311" y="76749"/>
                  </a:lnTo>
                  <a:lnTo>
                    <a:pt x="156466" y="77660"/>
                  </a:lnTo>
                  <a:lnTo>
                    <a:pt x="156000" y="78538"/>
                  </a:lnTo>
                  <a:lnTo>
                    <a:pt x="156129" y="79173"/>
                  </a:lnTo>
                  <a:lnTo>
                    <a:pt x="156090" y="79319"/>
                  </a:lnTo>
                  <a:lnTo>
                    <a:pt x="155922" y="79791"/>
                  </a:lnTo>
                  <a:lnTo>
                    <a:pt x="155362" y="79881"/>
                  </a:lnTo>
                  <a:lnTo>
                    <a:pt x="155197" y="79986"/>
                  </a:lnTo>
                  <a:lnTo>
                    <a:pt x="155171" y="80393"/>
                  </a:lnTo>
                  <a:lnTo>
                    <a:pt x="154239" y="81759"/>
                  </a:lnTo>
                  <a:lnTo>
                    <a:pt x="153747" y="82637"/>
                  </a:lnTo>
                  <a:lnTo>
                    <a:pt x="153669" y="83255"/>
                  </a:lnTo>
                  <a:lnTo>
                    <a:pt x="153371" y="83711"/>
                  </a:lnTo>
                  <a:lnTo>
                    <a:pt x="153346" y="84085"/>
                  </a:lnTo>
                  <a:lnTo>
                    <a:pt x="152802" y="85142"/>
                  </a:lnTo>
                  <a:lnTo>
                    <a:pt x="152530" y="85337"/>
                  </a:lnTo>
                  <a:lnTo>
                    <a:pt x="152038" y="85272"/>
                  </a:lnTo>
                  <a:lnTo>
                    <a:pt x="151649" y="85337"/>
                  </a:lnTo>
                  <a:lnTo>
                    <a:pt x="151559" y="86086"/>
                  </a:lnTo>
                  <a:lnTo>
                    <a:pt x="151365" y="86850"/>
                  </a:lnTo>
                  <a:lnTo>
                    <a:pt x="151106" y="87159"/>
                  </a:lnTo>
                  <a:lnTo>
                    <a:pt x="150614" y="87485"/>
                  </a:lnTo>
                  <a:lnTo>
                    <a:pt x="150108" y="87576"/>
                  </a:lnTo>
                  <a:lnTo>
                    <a:pt x="149876" y="87826"/>
                  </a:lnTo>
                  <a:lnTo>
                    <a:pt x="149811" y="88363"/>
                  </a:lnTo>
                  <a:lnTo>
                    <a:pt x="149435" y="88786"/>
                  </a:lnTo>
                  <a:lnTo>
                    <a:pt x="149345" y="88997"/>
                  </a:lnTo>
                  <a:lnTo>
                    <a:pt x="149378" y="89807"/>
                  </a:lnTo>
                  <a:lnTo>
                    <a:pt x="149150" y="90201"/>
                  </a:lnTo>
                  <a:lnTo>
                    <a:pt x="148736" y="90721"/>
                  </a:lnTo>
                  <a:lnTo>
                    <a:pt x="148529" y="90754"/>
                  </a:lnTo>
                  <a:lnTo>
                    <a:pt x="148283" y="90607"/>
                  </a:lnTo>
                  <a:lnTo>
                    <a:pt x="148050" y="90689"/>
                  </a:lnTo>
                  <a:lnTo>
                    <a:pt x="147713" y="91323"/>
                  </a:lnTo>
                  <a:lnTo>
                    <a:pt x="147687" y="91524"/>
                  </a:lnTo>
                  <a:lnTo>
                    <a:pt x="147273" y="92592"/>
                  </a:lnTo>
                  <a:lnTo>
                    <a:pt x="146587" y="93112"/>
                  </a:lnTo>
                  <a:lnTo>
                    <a:pt x="145978" y="93763"/>
                  </a:lnTo>
                  <a:lnTo>
                    <a:pt x="145914" y="93893"/>
                  </a:lnTo>
                  <a:lnTo>
                    <a:pt x="145901" y="94381"/>
                  </a:lnTo>
                  <a:lnTo>
                    <a:pt x="145823" y="94609"/>
                  </a:lnTo>
                  <a:lnTo>
                    <a:pt x="145046" y="94902"/>
                  </a:lnTo>
                  <a:lnTo>
                    <a:pt x="144101" y="96203"/>
                  </a:lnTo>
                  <a:lnTo>
                    <a:pt x="144114" y="96398"/>
                  </a:lnTo>
                  <a:lnTo>
                    <a:pt x="144515" y="96870"/>
                  </a:lnTo>
                  <a:lnTo>
                    <a:pt x="145085" y="98578"/>
                  </a:lnTo>
                  <a:lnTo>
                    <a:pt x="144865" y="98919"/>
                  </a:lnTo>
                  <a:lnTo>
                    <a:pt x="144710" y="98952"/>
                  </a:lnTo>
                  <a:lnTo>
                    <a:pt x="143894" y="98805"/>
                  </a:lnTo>
                  <a:lnTo>
                    <a:pt x="142379" y="98155"/>
                  </a:lnTo>
                  <a:lnTo>
                    <a:pt x="141304" y="97976"/>
                  </a:lnTo>
                  <a:lnTo>
                    <a:pt x="141019" y="98204"/>
                  </a:lnTo>
                  <a:lnTo>
                    <a:pt x="140825" y="98724"/>
                  </a:lnTo>
                  <a:lnTo>
                    <a:pt x="140683" y="99114"/>
                  </a:lnTo>
                  <a:lnTo>
                    <a:pt x="140320" y="99423"/>
                  </a:lnTo>
                  <a:lnTo>
                    <a:pt x="139621" y="99147"/>
                  </a:lnTo>
                  <a:lnTo>
                    <a:pt x="139789" y="98317"/>
                  </a:lnTo>
                  <a:lnTo>
                    <a:pt x="140670" y="97260"/>
                  </a:lnTo>
                  <a:lnTo>
                    <a:pt x="140903" y="96642"/>
                  </a:lnTo>
                  <a:lnTo>
                    <a:pt x="140734" y="96284"/>
                  </a:lnTo>
                  <a:lnTo>
                    <a:pt x="139906" y="95829"/>
                  </a:lnTo>
                  <a:lnTo>
                    <a:pt x="139064" y="95943"/>
                  </a:lnTo>
                  <a:lnTo>
                    <a:pt x="138883" y="96105"/>
                  </a:lnTo>
                  <a:lnTo>
                    <a:pt x="138637" y="96040"/>
                  </a:lnTo>
                  <a:lnTo>
                    <a:pt x="137692" y="95569"/>
                  </a:lnTo>
                  <a:lnTo>
                    <a:pt x="137394" y="95325"/>
                  </a:lnTo>
                  <a:lnTo>
                    <a:pt x="136824" y="94658"/>
                  </a:lnTo>
                  <a:lnTo>
                    <a:pt x="136397" y="94495"/>
                  </a:lnTo>
                  <a:lnTo>
                    <a:pt x="134875" y="95508"/>
                  </a:lnTo>
                  <a:lnTo>
                    <a:pt x="134209" y="95764"/>
                  </a:lnTo>
                  <a:lnTo>
                    <a:pt x="134092" y="95926"/>
                  </a:lnTo>
                  <a:lnTo>
                    <a:pt x="133976" y="97309"/>
                  </a:lnTo>
                  <a:lnTo>
                    <a:pt x="133989" y="98074"/>
                  </a:lnTo>
                  <a:lnTo>
                    <a:pt x="134066" y="98675"/>
                  </a:lnTo>
                  <a:lnTo>
                    <a:pt x="133160" y="98675"/>
                  </a:lnTo>
                  <a:lnTo>
                    <a:pt x="131593" y="98366"/>
                  </a:lnTo>
                  <a:lnTo>
                    <a:pt x="131438" y="97716"/>
                  </a:lnTo>
                  <a:lnTo>
                    <a:pt x="131421" y="97047"/>
                  </a:lnTo>
                  <a:lnTo>
                    <a:pt x="131263" y="96689"/>
                  </a:lnTo>
                  <a:lnTo>
                    <a:pt x="131139" y="96255"/>
                  </a:lnTo>
                  <a:lnTo>
                    <a:pt x="130260" y="95373"/>
                  </a:lnTo>
                  <a:lnTo>
                    <a:pt x="130026" y="95227"/>
                  </a:lnTo>
                  <a:lnTo>
                    <a:pt x="129651" y="95194"/>
                  </a:lnTo>
                  <a:lnTo>
                    <a:pt x="129172" y="95243"/>
                  </a:lnTo>
                  <a:lnTo>
                    <a:pt x="128589" y="95569"/>
                  </a:lnTo>
                  <a:lnTo>
                    <a:pt x="128266" y="96203"/>
                  </a:lnTo>
                  <a:lnTo>
                    <a:pt x="127959" y="96321"/>
                  </a:lnTo>
                  <a:lnTo>
                    <a:pt x="128331" y="96733"/>
                  </a:lnTo>
                  <a:lnTo>
                    <a:pt x="128282" y="97287"/>
                  </a:lnTo>
                  <a:lnTo>
                    <a:pt x="128085" y="97738"/>
                  </a:lnTo>
                  <a:lnTo>
                    <a:pt x="128059" y="97999"/>
                  </a:lnTo>
                  <a:lnTo>
                    <a:pt x="128313" y="98892"/>
                  </a:lnTo>
                  <a:lnTo>
                    <a:pt x="128328" y="99529"/>
                  </a:lnTo>
                  <a:lnTo>
                    <a:pt x="127448" y="100851"/>
                  </a:lnTo>
                  <a:lnTo>
                    <a:pt x="127255" y="100851"/>
                  </a:lnTo>
                  <a:lnTo>
                    <a:pt x="126813" y="100624"/>
                  </a:lnTo>
                  <a:lnTo>
                    <a:pt x="126526" y="100382"/>
                  </a:lnTo>
                  <a:lnTo>
                    <a:pt x="126012" y="100498"/>
                  </a:lnTo>
                  <a:lnTo>
                    <a:pt x="125593" y="100825"/>
                  </a:lnTo>
                  <a:lnTo>
                    <a:pt x="124899" y="101623"/>
                  </a:lnTo>
                  <a:lnTo>
                    <a:pt x="124288" y="102051"/>
                  </a:lnTo>
                  <a:lnTo>
                    <a:pt x="124167" y="102583"/>
                  </a:lnTo>
                  <a:lnTo>
                    <a:pt x="124151" y="103085"/>
                  </a:lnTo>
                  <a:lnTo>
                    <a:pt x="124042" y="103365"/>
                  </a:lnTo>
                  <a:lnTo>
                    <a:pt x="123815" y="103606"/>
                  </a:lnTo>
                  <a:lnTo>
                    <a:pt x="123165" y="104008"/>
                  </a:lnTo>
                  <a:lnTo>
                    <a:pt x="122591" y="104067"/>
                  </a:lnTo>
                  <a:lnTo>
                    <a:pt x="120645" y="104584"/>
                  </a:lnTo>
                  <a:lnTo>
                    <a:pt x="120479" y="104722"/>
                  </a:lnTo>
                  <a:lnTo>
                    <a:pt x="119878" y="105743"/>
                  </a:lnTo>
                  <a:lnTo>
                    <a:pt x="119610" y="106026"/>
                  </a:lnTo>
                  <a:lnTo>
                    <a:pt x="118280" y="106067"/>
                  </a:lnTo>
                  <a:lnTo>
                    <a:pt x="117778" y="106372"/>
                  </a:lnTo>
                  <a:lnTo>
                    <a:pt x="117369" y="106455"/>
                  </a:lnTo>
                  <a:lnTo>
                    <a:pt x="117090" y="106619"/>
                  </a:lnTo>
                  <a:lnTo>
                    <a:pt x="116773" y="107066"/>
                  </a:lnTo>
                  <a:lnTo>
                    <a:pt x="116981" y="107225"/>
                  </a:lnTo>
                  <a:lnTo>
                    <a:pt x="117038" y="107490"/>
                  </a:lnTo>
                  <a:lnTo>
                    <a:pt x="116249" y="107989"/>
                  </a:lnTo>
                  <a:lnTo>
                    <a:pt x="115672" y="109032"/>
                  </a:lnTo>
                  <a:lnTo>
                    <a:pt x="115722" y="109732"/>
                  </a:lnTo>
                  <a:lnTo>
                    <a:pt x="115982" y="110171"/>
                  </a:lnTo>
                  <a:lnTo>
                    <a:pt x="115994" y="110346"/>
                  </a:lnTo>
                  <a:lnTo>
                    <a:pt x="115273" y="110879"/>
                  </a:lnTo>
                  <a:lnTo>
                    <a:pt x="115451" y="111337"/>
                  </a:lnTo>
                  <a:lnTo>
                    <a:pt x="115607" y="112204"/>
                  </a:lnTo>
                  <a:lnTo>
                    <a:pt x="115407" y="112755"/>
                  </a:lnTo>
                  <a:lnTo>
                    <a:pt x="114894" y="113038"/>
                  </a:lnTo>
                  <a:lnTo>
                    <a:pt x="114845" y="113176"/>
                  </a:lnTo>
                  <a:lnTo>
                    <a:pt x="114936" y="113418"/>
                  </a:lnTo>
                  <a:lnTo>
                    <a:pt x="115272" y="113723"/>
                  </a:lnTo>
                  <a:lnTo>
                    <a:pt x="115253" y="113943"/>
                  </a:lnTo>
                  <a:lnTo>
                    <a:pt x="115140" y="114189"/>
                  </a:lnTo>
                  <a:lnTo>
                    <a:pt x="114672" y="114613"/>
                  </a:lnTo>
                  <a:lnTo>
                    <a:pt x="114846" y="114863"/>
                  </a:lnTo>
                  <a:lnTo>
                    <a:pt x="115601" y="114948"/>
                  </a:lnTo>
                  <a:lnTo>
                    <a:pt x="115992" y="114454"/>
                  </a:lnTo>
                  <a:lnTo>
                    <a:pt x="116075" y="114134"/>
                  </a:lnTo>
                  <a:lnTo>
                    <a:pt x="115995" y="113956"/>
                  </a:lnTo>
                  <a:lnTo>
                    <a:pt x="116003" y="113286"/>
                  </a:lnTo>
                  <a:lnTo>
                    <a:pt x="116097" y="112973"/>
                  </a:lnTo>
                  <a:lnTo>
                    <a:pt x="116395" y="112474"/>
                  </a:lnTo>
                  <a:lnTo>
                    <a:pt x="116392" y="112869"/>
                  </a:lnTo>
                  <a:lnTo>
                    <a:pt x="116792" y="113036"/>
                  </a:lnTo>
                  <a:lnTo>
                    <a:pt x="117807" y="112880"/>
                  </a:lnTo>
                  <a:lnTo>
                    <a:pt x="118544" y="112631"/>
                  </a:lnTo>
                  <a:lnTo>
                    <a:pt x="120136" y="113036"/>
                  </a:lnTo>
                  <a:lnTo>
                    <a:pt x="120261" y="113297"/>
                  </a:lnTo>
                  <a:lnTo>
                    <a:pt x="120087" y="113502"/>
                  </a:lnTo>
                  <a:lnTo>
                    <a:pt x="119589" y="114749"/>
                  </a:lnTo>
                  <a:lnTo>
                    <a:pt x="119513" y="115233"/>
                  </a:lnTo>
                  <a:lnTo>
                    <a:pt x="119626" y="115691"/>
                  </a:lnTo>
                  <a:lnTo>
                    <a:pt x="119030" y="116770"/>
                  </a:lnTo>
                  <a:lnTo>
                    <a:pt x="118595" y="117887"/>
                  </a:lnTo>
                  <a:lnTo>
                    <a:pt x="118090" y="117623"/>
                  </a:lnTo>
                  <a:lnTo>
                    <a:pt x="117524" y="117582"/>
                  </a:lnTo>
                  <a:lnTo>
                    <a:pt x="116856" y="117652"/>
                  </a:lnTo>
                  <a:lnTo>
                    <a:pt x="115909" y="118025"/>
                  </a:lnTo>
                  <a:lnTo>
                    <a:pt x="114260" y="118159"/>
                  </a:lnTo>
                  <a:lnTo>
                    <a:pt x="114245" y="118338"/>
                  </a:lnTo>
                  <a:lnTo>
                    <a:pt x="115279" y="118371"/>
                  </a:lnTo>
                  <a:lnTo>
                    <a:pt x="116494" y="118047"/>
                  </a:lnTo>
                  <a:lnTo>
                    <a:pt x="117180" y="118207"/>
                  </a:lnTo>
                  <a:lnTo>
                    <a:pt x="117807" y="118639"/>
                  </a:lnTo>
                  <a:lnTo>
                    <a:pt x="118218" y="119335"/>
                  </a:lnTo>
                  <a:lnTo>
                    <a:pt x="119169" y="119953"/>
                  </a:lnTo>
                  <a:lnTo>
                    <a:pt x="119342" y="119347"/>
                  </a:lnTo>
                  <a:lnTo>
                    <a:pt x="119259" y="119090"/>
                  </a:lnTo>
                  <a:lnTo>
                    <a:pt x="119286" y="118907"/>
                  </a:lnTo>
                  <a:lnTo>
                    <a:pt x="120931" y="119224"/>
                  </a:lnTo>
                  <a:lnTo>
                    <a:pt x="121602" y="119548"/>
                  </a:lnTo>
                  <a:lnTo>
                    <a:pt x="121561" y="119708"/>
                  </a:lnTo>
                  <a:lnTo>
                    <a:pt x="121617" y="119895"/>
                  </a:lnTo>
                  <a:lnTo>
                    <a:pt x="121825" y="120163"/>
                  </a:lnTo>
                  <a:lnTo>
                    <a:pt x="121798" y="120494"/>
                  </a:lnTo>
                  <a:lnTo>
                    <a:pt x="121975" y="121123"/>
                  </a:lnTo>
                  <a:lnTo>
                    <a:pt x="121983" y="121373"/>
                  </a:lnTo>
                  <a:lnTo>
                    <a:pt x="121669" y="122545"/>
                  </a:lnTo>
                  <a:lnTo>
                    <a:pt x="121416" y="123029"/>
                  </a:lnTo>
                  <a:lnTo>
                    <a:pt x="121101" y="122824"/>
                  </a:lnTo>
                  <a:lnTo>
                    <a:pt x="120901" y="122814"/>
                  </a:lnTo>
                  <a:lnTo>
                    <a:pt x="120775" y="123747"/>
                  </a:lnTo>
                  <a:lnTo>
                    <a:pt x="119669" y="125203"/>
                  </a:lnTo>
                  <a:lnTo>
                    <a:pt x="118791" y="124875"/>
                  </a:lnTo>
                  <a:lnTo>
                    <a:pt x="118723" y="124719"/>
                  </a:lnTo>
                  <a:lnTo>
                    <a:pt x="118018" y="124302"/>
                  </a:lnTo>
                  <a:lnTo>
                    <a:pt x="117663" y="124164"/>
                  </a:lnTo>
                  <a:lnTo>
                    <a:pt x="116641" y="124000"/>
                  </a:lnTo>
                  <a:lnTo>
                    <a:pt x="116090" y="123743"/>
                  </a:lnTo>
                  <a:lnTo>
                    <a:pt x="115185" y="123684"/>
                  </a:lnTo>
                  <a:lnTo>
                    <a:pt x="115012" y="123740"/>
                  </a:lnTo>
                  <a:lnTo>
                    <a:pt x="114714" y="124041"/>
                  </a:lnTo>
                  <a:lnTo>
                    <a:pt x="114612" y="124358"/>
                  </a:lnTo>
                  <a:lnTo>
                    <a:pt x="113647" y="124786"/>
                  </a:lnTo>
                  <a:lnTo>
                    <a:pt x="112790" y="124697"/>
                  </a:lnTo>
                  <a:lnTo>
                    <a:pt x="112142" y="124300"/>
                  </a:lnTo>
                  <a:lnTo>
                    <a:pt x="112062" y="123876"/>
                  </a:lnTo>
                  <a:lnTo>
                    <a:pt x="111889" y="123517"/>
                  </a:lnTo>
                  <a:lnTo>
                    <a:pt x="112066" y="123271"/>
                  </a:lnTo>
                  <a:lnTo>
                    <a:pt x="112635" y="123290"/>
                  </a:lnTo>
                  <a:lnTo>
                    <a:pt x="112179" y="123189"/>
                  </a:lnTo>
                  <a:lnTo>
                    <a:pt x="111893" y="123342"/>
                  </a:lnTo>
                  <a:lnTo>
                    <a:pt x="111836" y="123626"/>
                  </a:lnTo>
                  <a:lnTo>
                    <a:pt x="111981" y="124463"/>
                  </a:lnTo>
                  <a:lnTo>
                    <a:pt x="111945" y="124746"/>
                  </a:lnTo>
                  <a:lnTo>
                    <a:pt x="111778" y="125063"/>
                  </a:lnTo>
                  <a:lnTo>
                    <a:pt x="111290" y="125416"/>
                  </a:lnTo>
                  <a:lnTo>
                    <a:pt x="111136" y="125644"/>
                  </a:lnTo>
                  <a:lnTo>
                    <a:pt x="111095" y="125864"/>
                  </a:lnTo>
                  <a:lnTo>
                    <a:pt x="111148" y="126441"/>
                  </a:lnTo>
                  <a:lnTo>
                    <a:pt x="111435" y="127100"/>
                  </a:lnTo>
                  <a:lnTo>
                    <a:pt x="111288" y="127461"/>
                  </a:lnTo>
                  <a:lnTo>
                    <a:pt x="111081" y="127733"/>
                  </a:lnTo>
                  <a:lnTo>
                    <a:pt x="110150" y="127838"/>
                  </a:lnTo>
                  <a:lnTo>
                    <a:pt x="109894" y="128043"/>
                  </a:lnTo>
                  <a:lnTo>
                    <a:pt x="109962" y="128285"/>
                  </a:lnTo>
                  <a:lnTo>
                    <a:pt x="110143" y="128423"/>
                  </a:lnTo>
                  <a:lnTo>
                    <a:pt x="110913" y="128560"/>
                  </a:lnTo>
                  <a:lnTo>
                    <a:pt x="111034" y="129025"/>
                  </a:lnTo>
                  <a:lnTo>
                    <a:pt x="111019" y="129285"/>
                  </a:lnTo>
                  <a:lnTo>
                    <a:pt x="110413" y="130034"/>
                  </a:lnTo>
                  <a:lnTo>
                    <a:pt x="109894" y="130347"/>
                  </a:lnTo>
                  <a:lnTo>
                    <a:pt x="109186" y="130474"/>
                  </a:lnTo>
                  <a:lnTo>
                    <a:pt x="108948" y="130656"/>
                  </a:lnTo>
                  <a:lnTo>
                    <a:pt x="108300" y="131833"/>
                  </a:lnTo>
                  <a:lnTo>
                    <a:pt x="108421" y="132156"/>
                  </a:lnTo>
                  <a:lnTo>
                    <a:pt x="108715" y="132658"/>
                  </a:lnTo>
                  <a:lnTo>
                    <a:pt x="108262" y="132239"/>
                  </a:lnTo>
                  <a:lnTo>
                    <a:pt x="107787" y="132000"/>
                  </a:lnTo>
                  <a:lnTo>
                    <a:pt x="106522" y="131936"/>
                  </a:lnTo>
                  <a:lnTo>
                    <a:pt x="106000" y="132844"/>
                  </a:lnTo>
                  <a:lnTo>
                    <a:pt x="105427" y="133633"/>
                  </a:lnTo>
                  <a:lnTo>
                    <a:pt x="105393" y="134028"/>
                  </a:lnTo>
                  <a:lnTo>
                    <a:pt x="105257" y="134449"/>
                  </a:lnTo>
                  <a:lnTo>
                    <a:pt x="104526" y="135614"/>
                  </a:lnTo>
                  <a:lnTo>
                    <a:pt x="103651" y="136667"/>
                  </a:lnTo>
                  <a:lnTo>
                    <a:pt x="102585" y="138134"/>
                  </a:lnTo>
                  <a:lnTo>
                    <a:pt x="101790" y="138439"/>
                  </a:lnTo>
                  <a:lnTo>
                    <a:pt x="101455" y="138979"/>
                  </a:lnTo>
                  <a:lnTo>
                    <a:pt x="101278" y="140271"/>
                  </a:lnTo>
                  <a:lnTo>
                    <a:pt x="101006" y="140528"/>
                  </a:lnTo>
                  <a:lnTo>
                    <a:pt x="100780" y="140691"/>
                  </a:lnTo>
                  <a:lnTo>
                    <a:pt x="100193" y="140565"/>
                  </a:lnTo>
                  <a:lnTo>
                    <a:pt x="99360" y="139936"/>
                  </a:lnTo>
                  <a:lnTo>
                    <a:pt x="99240" y="139630"/>
                  </a:lnTo>
                  <a:lnTo>
                    <a:pt x="98814" y="140036"/>
                  </a:lnTo>
                  <a:lnTo>
                    <a:pt x="98630" y="139709"/>
                  </a:lnTo>
                  <a:lnTo>
                    <a:pt x="98487" y="139716"/>
                  </a:lnTo>
                  <a:lnTo>
                    <a:pt x="98016" y="140122"/>
                  </a:lnTo>
                  <a:lnTo>
                    <a:pt x="97926" y="142069"/>
                  </a:lnTo>
                  <a:lnTo>
                    <a:pt x="98442" y="141958"/>
                  </a:lnTo>
                  <a:lnTo>
                    <a:pt x="98796" y="142054"/>
                  </a:lnTo>
                  <a:lnTo>
                    <a:pt x="98950" y="142263"/>
                  </a:lnTo>
                  <a:lnTo>
                    <a:pt x="98378" y="142382"/>
                  </a:lnTo>
                  <a:lnTo>
                    <a:pt x="97817" y="142762"/>
                  </a:lnTo>
                  <a:lnTo>
                    <a:pt x="97723" y="143089"/>
                  </a:lnTo>
                  <a:lnTo>
                    <a:pt x="97233" y="143909"/>
                  </a:lnTo>
                  <a:lnTo>
                    <a:pt x="97068" y="143935"/>
                  </a:lnTo>
                  <a:lnTo>
                    <a:pt x="96872" y="143592"/>
                  </a:lnTo>
                  <a:lnTo>
                    <a:pt x="96736" y="143514"/>
                  </a:lnTo>
                  <a:lnTo>
                    <a:pt x="95724" y="143470"/>
                  </a:lnTo>
                  <a:lnTo>
                    <a:pt x="95260" y="143738"/>
                  </a:lnTo>
                  <a:lnTo>
                    <a:pt x="95227" y="144215"/>
                  </a:lnTo>
                  <a:lnTo>
                    <a:pt x="94440" y="144007"/>
                  </a:lnTo>
                  <a:lnTo>
                    <a:pt x="94221" y="143664"/>
                  </a:lnTo>
                  <a:lnTo>
                    <a:pt x="93988" y="143474"/>
                  </a:lnTo>
                  <a:lnTo>
                    <a:pt x="93585" y="143452"/>
                  </a:lnTo>
                  <a:lnTo>
                    <a:pt x="93340" y="143531"/>
                  </a:lnTo>
                  <a:lnTo>
                    <a:pt x="92651" y="143989"/>
                  </a:lnTo>
                  <a:lnTo>
                    <a:pt x="92530" y="144187"/>
                  </a:lnTo>
                  <a:lnTo>
                    <a:pt x="91967" y="144615"/>
                  </a:lnTo>
                  <a:lnTo>
                    <a:pt x="91199" y="144919"/>
                  </a:lnTo>
                  <a:lnTo>
                    <a:pt x="91071" y="145426"/>
                  </a:lnTo>
                  <a:lnTo>
                    <a:pt x="90541" y="144312"/>
                  </a:lnTo>
                  <a:lnTo>
                    <a:pt x="90349" y="144178"/>
                  </a:lnTo>
                  <a:lnTo>
                    <a:pt x="89878" y="144081"/>
                  </a:lnTo>
                  <a:lnTo>
                    <a:pt x="88659" y="142941"/>
                  </a:lnTo>
                  <a:lnTo>
                    <a:pt x="88451" y="142669"/>
                  </a:lnTo>
                  <a:lnTo>
                    <a:pt x="88629" y="141932"/>
                  </a:lnTo>
                  <a:lnTo>
                    <a:pt x="88972" y="141389"/>
                  </a:lnTo>
                  <a:lnTo>
                    <a:pt x="88784" y="139885"/>
                  </a:lnTo>
                  <a:lnTo>
                    <a:pt x="88562" y="139620"/>
                  </a:lnTo>
                  <a:lnTo>
                    <a:pt x="88095" y="139452"/>
                  </a:lnTo>
                  <a:lnTo>
                    <a:pt x="87063" y="138830"/>
                  </a:lnTo>
                  <a:lnTo>
                    <a:pt x="86841" y="138331"/>
                  </a:lnTo>
                  <a:lnTo>
                    <a:pt x="86551" y="138436"/>
                  </a:lnTo>
                  <a:lnTo>
                    <a:pt x="85790" y="138428"/>
                  </a:lnTo>
                  <a:lnTo>
                    <a:pt x="85145" y="138555"/>
                  </a:lnTo>
                  <a:lnTo>
                    <a:pt x="84701" y="138897"/>
                  </a:lnTo>
                  <a:lnTo>
                    <a:pt x="84562" y="138916"/>
                  </a:lnTo>
                  <a:lnTo>
                    <a:pt x="83906" y="138793"/>
                  </a:lnTo>
                  <a:lnTo>
                    <a:pt x="82678" y="138763"/>
                  </a:lnTo>
                  <a:lnTo>
                    <a:pt x="82132" y="139512"/>
                  </a:lnTo>
                  <a:lnTo>
                    <a:pt x="82889" y="140108"/>
                  </a:lnTo>
                  <a:lnTo>
                    <a:pt x="82934" y="139869"/>
                  </a:lnTo>
                  <a:lnTo>
                    <a:pt x="83330" y="140126"/>
                  </a:lnTo>
                  <a:lnTo>
                    <a:pt x="83586" y="140547"/>
                  </a:lnTo>
                  <a:lnTo>
                    <a:pt x="83609" y="140699"/>
                  </a:lnTo>
                  <a:lnTo>
                    <a:pt x="83432" y="140900"/>
                  </a:lnTo>
                  <a:lnTo>
                    <a:pt x="82931" y="141217"/>
                  </a:lnTo>
                  <a:lnTo>
                    <a:pt x="82630" y="141310"/>
                  </a:lnTo>
                  <a:lnTo>
                    <a:pt x="82181" y="141373"/>
                  </a:lnTo>
                  <a:lnTo>
                    <a:pt x="81387" y="141020"/>
                  </a:lnTo>
                  <a:lnTo>
                    <a:pt x="81601" y="141575"/>
                  </a:lnTo>
                  <a:lnTo>
                    <a:pt x="81873" y="141921"/>
                  </a:lnTo>
                  <a:lnTo>
                    <a:pt x="82468" y="142021"/>
                  </a:lnTo>
                  <a:lnTo>
                    <a:pt x="83537" y="142602"/>
                  </a:lnTo>
                  <a:lnTo>
                    <a:pt x="84012" y="142993"/>
                  </a:lnTo>
                  <a:lnTo>
                    <a:pt x="85002" y="143994"/>
                  </a:lnTo>
                  <a:lnTo>
                    <a:pt x="85085" y="144233"/>
                  </a:lnTo>
                  <a:lnTo>
                    <a:pt x="85062" y="144456"/>
                  </a:lnTo>
                  <a:lnTo>
                    <a:pt x="84362" y="145937"/>
                  </a:lnTo>
                  <a:lnTo>
                    <a:pt x="82732" y="146154"/>
                  </a:lnTo>
                  <a:lnTo>
                    <a:pt x="82687" y="145804"/>
                  </a:lnTo>
                  <a:lnTo>
                    <a:pt x="82310" y="144665"/>
                  </a:lnTo>
                  <a:lnTo>
                    <a:pt x="81677" y="144505"/>
                  </a:lnTo>
                  <a:lnTo>
                    <a:pt x="81527" y="144620"/>
                  </a:lnTo>
                  <a:lnTo>
                    <a:pt x="80846" y="145682"/>
                  </a:lnTo>
                  <a:lnTo>
                    <a:pt x="80921" y="145852"/>
                  </a:lnTo>
                  <a:lnTo>
                    <a:pt x="81317" y="146105"/>
                  </a:lnTo>
                  <a:lnTo>
                    <a:pt x="81343" y="146694"/>
                  </a:lnTo>
                  <a:lnTo>
                    <a:pt x="81140" y="146660"/>
                  </a:lnTo>
                  <a:lnTo>
                    <a:pt x="80955" y="146496"/>
                  </a:lnTo>
                  <a:lnTo>
                    <a:pt x="80413" y="146616"/>
                  </a:lnTo>
                  <a:lnTo>
                    <a:pt x="79932" y="147171"/>
                  </a:lnTo>
                  <a:lnTo>
                    <a:pt x="79751" y="147636"/>
                  </a:lnTo>
                  <a:lnTo>
                    <a:pt x="79017" y="147331"/>
                  </a:lnTo>
                  <a:lnTo>
                    <a:pt x="78418" y="146881"/>
                  </a:lnTo>
                  <a:lnTo>
                    <a:pt x="77602" y="146723"/>
                  </a:lnTo>
                  <a:lnTo>
                    <a:pt x="76822" y="146204"/>
                  </a:lnTo>
                  <a:lnTo>
                    <a:pt x="76622" y="145944"/>
                  </a:lnTo>
                  <a:lnTo>
                    <a:pt x="75948" y="144433"/>
                  </a:lnTo>
                  <a:lnTo>
                    <a:pt x="76002" y="143416"/>
                  </a:lnTo>
                  <a:lnTo>
                    <a:pt x="75233" y="143654"/>
                  </a:lnTo>
                  <a:lnTo>
                    <a:pt x="75060" y="143635"/>
                  </a:lnTo>
                  <a:lnTo>
                    <a:pt x="74605" y="142425"/>
                  </a:lnTo>
                  <a:lnTo>
                    <a:pt x="75325" y="140906"/>
                  </a:lnTo>
                  <a:lnTo>
                    <a:pt x="75050" y="141118"/>
                  </a:lnTo>
                  <a:lnTo>
                    <a:pt x="74794" y="141502"/>
                  </a:lnTo>
                  <a:lnTo>
                    <a:pt x="73483" y="142909"/>
                  </a:lnTo>
                  <a:lnTo>
                    <a:pt x="72835" y="143132"/>
                  </a:lnTo>
                  <a:lnTo>
                    <a:pt x="72507" y="143161"/>
                  </a:lnTo>
                  <a:lnTo>
                    <a:pt x="72142" y="143042"/>
                  </a:lnTo>
                  <a:lnTo>
                    <a:pt x="71958" y="142845"/>
                  </a:lnTo>
                  <a:lnTo>
                    <a:pt x="71796" y="142149"/>
                  </a:lnTo>
                  <a:lnTo>
                    <a:pt x="71797" y="140641"/>
                  </a:lnTo>
                  <a:lnTo>
                    <a:pt x="70414" y="140901"/>
                  </a:lnTo>
                  <a:lnTo>
                    <a:pt x="70309" y="141050"/>
                  </a:lnTo>
                  <a:lnTo>
                    <a:pt x="70542" y="141761"/>
                  </a:lnTo>
                  <a:lnTo>
                    <a:pt x="70542" y="141932"/>
                  </a:lnTo>
                  <a:lnTo>
                    <a:pt x="70252" y="142316"/>
                  </a:lnTo>
                  <a:lnTo>
                    <a:pt x="69751" y="142409"/>
                  </a:lnTo>
                  <a:lnTo>
                    <a:pt x="69028" y="141966"/>
                  </a:lnTo>
                  <a:lnTo>
                    <a:pt x="68456" y="141876"/>
                  </a:lnTo>
                  <a:lnTo>
                    <a:pt x="68373" y="142047"/>
                  </a:lnTo>
                  <a:lnTo>
                    <a:pt x="68640" y="142494"/>
                  </a:lnTo>
                  <a:lnTo>
                    <a:pt x="68667" y="142766"/>
                  </a:lnTo>
                  <a:lnTo>
                    <a:pt x="68395" y="143358"/>
                  </a:lnTo>
                  <a:lnTo>
                    <a:pt x="68226" y="143548"/>
                  </a:lnTo>
                  <a:lnTo>
                    <a:pt x="67797" y="143697"/>
                  </a:lnTo>
                  <a:lnTo>
                    <a:pt x="67029" y="143585"/>
                  </a:lnTo>
                  <a:lnTo>
                    <a:pt x="66513" y="143917"/>
                  </a:lnTo>
                  <a:lnTo>
                    <a:pt x="66396" y="144181"/>
                  </a:lnTo>
                  <a:lnTo>
                    <a:pt x="66261" y="144866"/>
                  </a:lnTo>
                  <a:lnTo>
                    <a:pt x="65425" y="144587"/>
                  </a:lnTo>
                  <a:lnTo>
                    <a:pt x="65041" y="144133"/>
                  </a:lnTo>
                  <a:lnTo>
                    <a:pt x="64555" y="144196"/>
                  </a:lnTo>
                  <a:lnTo>
                    <a:pt x="64487" y="144342"/>
                  </a:lnTo>
                  <a:lnTo>
                    <a:pt x="64864" y="144837"/>
                  </a:lnTo>
                  <a:lnTo>
                    <a:pt x="64924" y="145164"/>
                  </a:lnTo>
                  <a:lnTo>
                    <a:pt x="64890" y="145336"/>
                  </a:lnTo>
                  <a:lnTo>
                    <a:pt x="64408" y="145645"/>
                  </a:lnTo>
                  <a:lnTo>
                    <a:pt x="64036" y="145649"/>
                  </a:lnTo>
                  <a:lnTo>
                    <a:pt x="63354" y="144871"/>
                  </a:lnTo>
                  <a:lnTo>
                    <a:pt x="62894" y="144517"/>
                  </a:lnTo>
                  <a:lnTo>
                    <a:pt x="62597" y="144577"/>
                  </a:lnTo>
                  <a:lnTo>
                    <a:pt x="62201" y="143959"/>
                  </a:lnTo>
                  <a:lnTo>
                    <a:pt x="62280" y="143438"/>
                  </a:lnTo>
                  <a:lnTo>
                    <a:pt x="62205" y="143125"/>
                  </a:lnTo>
                  <a:lnTo>
                    <a:pt x="61833" y="142648"/>
                  </a:lnTo>
                  <a:lnTo>
                    <a:pt x="60714" y="143579"/>
                  </a:lnTo>
                  <a:lnTo>
                    <a:pt x="57093" y="146391"/>
                  </a:lnTo>
                  <a:lnTo>
                    <a:pt x="49751" y="152148"/>
                  </a:lnTo>
                  <a:lnTo>
                    <a:pt x="46905" y="150593"/>
                  </a:lnTo>
                  <a:lnTo>
                    <a:pt x="45885" y="170029"/>
                  </a:lnTo>
                  <a:lnTo>
                    <a:pt x="45770" y="175616"/>
                  </a:lnTo>
                  <a:lnTo>
                    <a:pt x="45649" y="180482"/>
                  </a:lnTo>
                  <a:lnTo>
                    <a:pt x="45431" y="181132"/>
                  </a:lnTo>
                  <a:lnTo>
                    <a:pt x="45101" y="181251"/>
                  </a:lnTo>
                  <a:lnTo>
                    <a:pt x="44665" y="181195"/>
                  </a:lnTo>
                  <a:lnTo>
                    <a:pt x="44327" y="180864"/>
                  </a:lnTo>
                  <a:lnTo>
                    <a:pt x="42985" y="180198"/>
                  </a:lnTo>
                  <a:lnTo>
                    <a:pt x="42261" y="180286"/>
                  </a:lnTo>
                  <a:lnTo>
                    <a:pt x="41991" y="179962"/>
                  </a:lnTo>
                  <a:lnTo>
                    <a:pt x="42382" y="178968"/>
                  </a:lnTo>
                  <a:lnTo>
                    <a:pt x="42570" y="178153"/>
                  </a:lnTo>
                  <a:lnTo>
                    <a:pt x="42029" y="177214"/>
                  </a:lnTo>
                  <a:lnTo>
                    <a:pt x="41879" y="177200"/>
                  </a:lnTo>
                  <a:lnTo>
                    <a:pt x="41616" y="177311"/>
                  </a:lnTo>
                  <a:lnTo>
                    <a:pt x="40253" y="177229"/>
                  </a:lnTo>
                  <a:lnTo>
                    <a:pt x="39796" y="176283"/>
                  </a:lnTo>
                  <a:lnTo>
                    <a:pt x="38988" y="176159"/>
                  </a:lnTo>
                  <a:lnTo>
                    <a:pt x="38508" y="175809"/>
                  </a:lnTo>
                  <a:lnTo>
                    <a:pt x="38301" y="175571"/>
                  </a:lnTo>
                  <a:lnTo>
                    <a:pt x="37873" y="175351"/>
                  </a:lnTo>
                  <a:lnTo>
                    <a:pt x="37670" y="175336"/>
                  </a:lnTo>
                  <a:lnTo>
                    <a:pt x="37464" y="175415"/>
                  </a:lnTo>
                  <a:lnTo>
                    <a:pt x="37306" y="175575"/>
                  </a:lnTo>
                  <a:lnTo>
                    <a:pt x="36934" y="176137"/>
                  </a:lnTo>
                  <a:lnTo>
                    <a:pt x="36052" y="176818"/>
                  </a:lnTo>
                  <a:lnTo>
                    <a:pt x="35883" y="177302"/>
                  </a:lnTo>
                  <a:lnTo>
                    <a:pt x="35947" y="177823"/>
                  </a:lnTo>
                  <a:lnTo>
                    <a:pt x="35586" y="178148"/>
                  </a:lnTo>
                  <a:lnTo>
                    <a:pt x="35334" y="178196"/>
                  </a:lnTo>
                  <a:lnTo>
                    <a:pt x="34775" y="178539"/>
                  </a:lnTo>
                  <a:lnTo>
                    <a:pt x="34035" y="179198"/>
                  </a:lnTo>
                  <a:lnTo>
                    <a:pt x="34058" y="179916"/>
                  </a:lnTo>
                  <a:lnTo>
                    <a:pt x="34373" y="180170"/>
                  </a:lnTo>
                  <a:lnTo>
                    <a:pt x="34415" y="180322"/>
                  </a:lnTo>
                  <a:lnTo>
                    <a:pt x="34336" y="180799"/>
                  </a:lnTo>
                  <a:lnTo>
                    <a:pt x="33537" y="182359"/>
                  </a:lnTo>
                  <a:lnTo>
                    <a:pt x="32989" y="182851"/>
                  </a:lnTo>
                  <a:lnTo>
                    <a:pt x="32242" y="183949"/>
                  </a:lnTo>
                  <a:lnTo>
                    <a:pt x="31612" y="184333"/>
                  </a:lnTo>
                  <a:lnTo>
                    <a:pt x="31255" y="184363"/>
                  </a:lnTo>
                  <a:lnTo>
                    <a:pt x="30141" y="184230"/>
                  </a:lnTo>
                  <a:lnTo>
                    <a:pt x="29784" y="184055"/>
                  </a:lnTo>
                  <a:lnTo>
                    <a:pt x="29023" y="184252"/>
                  </a:lnTo>
                  <a:lnTo>
                    <a:pt x="28835" y="184647"/>
                  </a:lnTo>
                  <a:lnTo>
                    <a:pt x="28265" y="184339"/>
                  </a:lnTo>
                  <a:lnTo>
                    <a:pt x="28080" y="184000"/>
                  </a:lnTo>
                  <a:lnTo>
                    <a:pt x="28039" y="183702"/>
                  </a:lnTo>
                  <a:lnTo>
                    <a:pt x="27523" y="183162"/>
                  </a:lnTo>
                  <a:lnTo>
                    <a:pt x="27151" y="183140"/>
                  </a:lnTo>
                  <a:lnTo>
                    <a:pt x="26367" y="182748"/>
                  </a:lnTo>
                  <a:lnTo>
                    <a:pt x="26247" y="182353"/>
                  </a:lnTo>
                  <a:lnTo>
                    <a:pt x="26112" y="182230"/>
                  </a:lnTo>
                  <a:lnTo>
                    <a:pt x="24945" y="182636"/>
                  </a:lnTo>
                  <a:lnTo>
                    <a:pt x="24922" y="182822"/>
                  </a:lnTo>
                  <a:lnTo>
                    <a:pt x="24787" y="182878"/>
                  </a:lnTo>
                  <a:lnTo>
                    <a:pt x="23939" y="182948"/>
                  </a:lnTo>
                  <a:lnTo>
                    <a:pt x="23597" y="182803"/>
                  </a:lnTo>
                  <a:lnTo>
                    <a:pt x="23425" y="182617"/>
                  </a:lnTo>
                  <a:lnTo>
                    <a:pt x="23267" y="182594"/>
                  </a:lnTo>
                  <a:lnTo>
                    <a:pt x="23057" y="183067"/>
                  </a:lnTo>
                  <a:lnTo>
                    <a:pt x="22708" y="183283"/>
                  </a:lnTo>
                  <a:lnTo>
                    <a:pt x="22407" y="183439"/>
                  </a:lnTo>
                  <a:lnTo>
                    <a:pt x="21882" y="183529"/>
                  </a:lnTo>
                  <a:lnTo>
                    <a:pt x="21079" y="183938"/>
                  </a:lnTo>
                  <a:lnTo>
                    <a:pt x="20562" y="184570"/>
                  </a:lnTo>
                  <a:lnTo>
                    <a:pt x="20932" y="185960"/>
                  </a:lnTo>
                  <a:lnTo>
                    <a:pt x="21788" y="186334"/>
                  </a:lnTo>
                  <a:lnTo>
                    <a:pt x="22530" y="187075"/>
                  </a:lnTo>
                  <a:lnTo>
                    <a:pt x="22373" y="187112"/>
                  </a:lnTo>
                  <a:lnTo>
                    <a:pt x="21747" y="186494"/>
                  </a:lnTo>
                  <a:lnTo>
                    <a:pt x="21341" y="186981"/>
                  </a:lnTo>
                  <a:lnTo>
                    <a:pt x="20988" y="187670"/>
                  </a:lnTo>
                  <a:lnTo>
                    <a:pt x="20583" y="187953"/>
                  </a:lnTo>
                  <a:lnTo>
                    <a:pt x="20210" y="187817"/>
                  </a:lnTo>
                  <a:lnTo>
                    <a:pt x="19610" y="187756"/>
                  </a:lnTo>
                  <a:lnTo>
                    <a:pt x="18838" y="188042"/>
                  </a:lnTo>
                  <a:lnTo>
                    <a:pt x="18485" y="188322"/>
                  </a:lnTo>
                  <a:lnTo>
                    <a:pt x="18190" y="188855"/>
                  </a:lnTo>
                  <a:lnTo>
                    <a:pt x="18336" y="188795"/>
                  </a:lnTo>
                  <a:lnTo>
                    <a:pt x="18471" y="188597"/>
                  </a:lnTo>
                  <a:lnTo>
                    <a:pt x="18794" y="188549"/>
                  </a:lnTo>
                  <a:lnTo>
                    <a:pt x="19657" y="188947"/>
                  </a:lnTo>
                  <a:lnTo>
                    <a:pt x="19844" y="189152"/>
                  </a:lnTo>
                  <a:lnTo>
                    <a:pt x="19874" y="189316"/>
                  </a:lnTo>
                  <a:lnTo>
                    <a:pt x="19150" y="189230"/>
                  </a:lnTo>
                  <a:lnTo>
                    <a:pt x="18610" y="189290"/>
                  </a:lnTo>
                  <a:lnTo>
                    <a:pt x="18081" y="189491"/>
                  </a:lnTo>
                  <a:lnTo>
                    <a:pt x="17068" y="189361"/>
                  </a:lnTo>
                  <a:lnTo>
                    <a:pt x="16592" y="189063"/>
                  </a:lnTo>
                  <a:lnTo>
                    <a:pt x="16577" y="189197"/>
                  </a:lnTo>
                  <a:lnTo>
                    <a:pt x="16806" y="189961"/>
                  </a:lnTo>
                  <a:lnTo>
                    <a:pt x="17473" y="189784"/>
                  </a:lnTo>
                  <a:lnTo>
                    <a:pt x="17811" y="189953"/>
                  </a:lnTo>
                  <a:lnTo>
                    <a:pt x="17886" y="190169"/>
                  </a:lnTo>
                  <a:lnTo>
                    <a:pt x="17669" y="190552"/>
                  </a:lnTo>
                  <a:lnTo>
                    <a:pt x="17631" y="191301"/>
                  </a:lnTo>
                  <a:lnTo>
                    <a:pt x="17808" y="191885"/>
                  </a:lnTo>
                  <a:lnTo>
                    <a:pt x="18186" y="191796"/>
                  </a:lnTo>
                  <a:lnTo>
                    <a:pt x="18520" y="191308"/>
                  </a:lnTo>
                  <a:lnTo>
                    <a:pt x="18914" y="191115"/>
                  </a:lnTo>
                  <a:lnTo>
                    <a:pt x="18828" y="191548"/>
                  </a:lnTo>
                  <a:lnTo>
                    <a:pt x="18451" y="192136"/>
                  </a:lnTo>
                  <a:lnTo>
                    <a:pt x="17937" y="192321"/>
                  </a:lnTo>
                  <a:lnTo>
                    <a:pt x="17284" y="192246"/>
                  </a:lnTo>
                  <a:lnTo>
                    <a:pt x="16717" y="192695"/>
                  </a:lnTo>
                  <a:lnTo>
                    <a:pt x="16428" y="192799"/>
                  </a:lnTo>
                  <a:lnTo>
                    <a:pt x="16214" y="192590"/>
                  </a:lnTo>
                  <a:lnTo>
                    <a:pt x="15588" y="192296"/>
                  </a:lnTo>
                  <a:lnTo>
                    <a:pt x="15149" y="192609"/>
                  </a:lnTo>
                  <a:lnTo>
                    <a:pt x="14890" y="192668"/>
                  </a:lnTo>
                  <a:lnTo>
                    <a:pt x="13926" y="192136"/>
                  </a:lnTo>
                  <a:lnTo>
                    <a:pt x="13498" y="191451"/>
                  </a:lnTo>
                  <a:lnTo>
                    <a:pt x="13442" y="191079"/>
                  </a:lnTo>
                  <a:lnTo>
                    <a:pt x="12513" y="191871"/>
                  </a:lnTo>
                  <a:lnTo>
                    <a:pt x="12501" y="192662"/>
                  </a:lnTo>
                  <a:lnTo>
                    <a:pt x="12768" y="193038"/>
                  </a:lnTo>
                  <a:lnTo>
                    <a:pt x="12993" y="193086"/>
                  </a:lnTo>
                  <a:lnTo>
                    <a:pt x="13462" y="193723"/>
                  </a:lnTo>
                  <a:lnTo>
                    <a:pt x="13282" y="194065"/>
                  </a:lnTo>
                  <a:lnTo>
                    <a:pt x="13376" y="194970"/>
                  </a:lnTo>
                  <a:lnTo>
                    <a:pt x="13519" y="195253"/>
                  </a:lnTo>
                  <a:lnTo>
                    <a:pt x="13185" y="195391"/>
                  </a:lnTo>
                  <a:lnTo>
                    <a:pt x="13153" y="196107"/>
                  </a:lnTo>
                  <a:lnTo>
                    <a:pt x="13015" y="196293"/>
                  </a:lnTo>
                  <a:lnTo>
                    <a:pt x="12547" y="196266"/>
                  </a:lnTo>
                  <a:lnTo>
                    <a:pt x="12142" y="196044"/>
                  </a:lnTo>
                  <a:lnTo>
                    <a:pt x="11750" y="196089"/>
                  </a:lnTo>
                  <a:lnTo>
                    <a:pt x="11844" y="197202"/>
                  </a:lnTo>
                  <a:lnTo>
                    <a:pt x="12182" y="197641"/>
                  </a:lnTo>
                  <a:lnTo>
                    <a:pt x="12509" y="199446"/>
                  </a:lnTo>
                  <a:lnTo>
                    <a:pt x="12360" y="199789"/>
                  </a:lnTo>
                  <a:lnTo>
                    <a:pt x="11550" y="200233"/>
                  </a:lnTo>
                  <a:lnTo>
                    <a:pt x="11321" y="200212"/>
                  </a:lnTo>
                  <a:lnTo>
                    <a:pt x="10293" y="199361"/>
                  </a:lnTo>
                  <a:lnTo>
                    <a:pt x="9566" y="199960"/>
                  </a:lnTo>
                  <a:lnTo>
                    <a:pt x="9112" y="200570"/>
                  </a:lnTo>
                  <a:lnTo>
                    <a:pt x="9014" y="200879"/>
                  </a:lnTo>
                  <a:lnTo>
                    <a:pt x="8778" y="200876"/>
                  </a:lnTo>
                  <a:lnTo>
                    <a:pt x="8572" y="200760"/>
                  </a:lnTo>
                  <a:lnTo>
                    <a:pt x="8449" y="200332"/>
                  </a:lnTo>
                  <a:lnTo>
                    <a:pt x="8542" y="200127"/>
                  </a:lnTo>
                  <a:lnTo>
                    <a:pt x="8620" y="199575"/>
                  </a:lnTo>
                  <a:lnTo>
                    <a:pt x="8508" y="198649"/>
                  </a:lnTo>
                  <a:lnTo>
                    <a:pt x="8896" y="197871"/>
                  </a:lnTo>
                  <a:lnTo>
                    <a:pt x="9166" y="197629"/>
                  </a:lnTo>
                  <a:lnTo>
                    <a:pt x="9886" y="197644"/>
                  </a:lnTo>
                  <a:lnTo>
                    <a:pt x="10081" y="197536"/>
                  </a:lnTo>
                  <a:lnTo>
                    <a:pt x="9582" y="197014"/>
                  </a:lnTo>
                  <a:lnTo>
                    <a:pt x="9343" y="196508"/>
                  </a:lnTo>
                  <a:lnTo>
                    <a:pt x="9557" y="195976"/>
                  </a:lnTo>
                  <a:lnTo>
                    <a:pt x="10176" y="195131"/>
                  </a:lnTo>
                  <a:lnTo>
                    <a:pt x="9824" y="194315"/>
                  </a:lnTo>
                  <a:lnTo>
                    <a:pt x="9599" y="194330"/>
                  </a:lnTo>
                  <a:lnTo>
                    <a:pt x="9272" y="194545"/>
                  </a:lnTo>
                  <a:lnTo>
                    <a:pt x="8770" y="195312"/>
                  </a:lnTo>
                  <a:lnTo>
                    <a:pt x="8447" y="195655"/>
                  </a:lnTo>
                  <a:lnTo>
                    <a:pt x="8274" y="195766"/>
                  </a:lnTo>
                  <a:lnTo>
                    <a:pt x="8031" y="195792"/>
                  </a:lnTo>
                  <a:lnTo>
                    <a:pt x="7786" y="195249"/>
                  </a:lnTo>
                  <a:lnTo>
                    <a:pt x="8061" y="195070"/>
                  </a:lnTo>
                  <a:lnTo>
                    <a:pt x="8343" y="193651"/>
                  </a:lnTo>
                  <a:lnTo>
                    <a:pt x="8200" y="193495"/>
                  </a:lnTo>
                  <a:lnTo>
                    <a:pt x="7330" y="194660"/>
                  </a:lnTo>
                  <a:lnTo>
                    <a:pt x="7105" y="196131"/>
                  </a:lnTo>
                  <a:lnTo>
                    <a:pt x="7194" y="196552"/>
                  </a:lnTo>
                  <a:lnTo>
                    <a:pt x="7550" y="197028"/>
                  </a:lnTo>
                  <a:lnTo>
                    <a:pt x="7565" y="197177"/>
                  </a:lnTo>
                  <a:lnTo>
                    <a:pt x="7366" y="198827"/>
                  </a:lnTo>
                  <a:lnTo>
                    <a:pt x="7355" y="200030"/>
                  </a:lnTo>
                  <a:lnTo>
                    <a:pt x="7223" y="200305"/>
                  </a:lnTo>
                  <a:lnTo>
                    <a:pt x="7159" y="200923"/>
                  </a:lnTo>
                  <a:lnTo>
                    <a:pt x="7327" y="203143"/>
                  </a:lnTo>
                  <a:lnTo>
                    <a:pt x="7406" y="203452"/>
                  </a:lnTo>
                  <a:lnTo>
                    <a:pt x="7515" y="203607"/>
                  </a:lnTo>
                  <a:lnTo>
                    <a:pt x="4359" y="203966"/>
                  </a:lnTo>
                  <a:lnTo>
                    <a:pt x="3880" y="201876"/>
                  </a:lnTo>
                  <a:lnTo>
                    <a:pt x="3475" y="201496"/>
                  </a:lnTo>
                  <a:lnTo>
                    <a:pt x="3286" y="200691"/>
                  </a:lnTo>
                  <a:lnTo>
                    <a:pt x="3232" y="200107"/>
                  </a:lnTo>
                  <a:lnTo>
                    <a:pt x="3869" y="198290"/>
                  </a:lnTo>
                  <a:lnTo>
                    <a:pt x="4424" y="197847"/>
                  </a:lnTo>
                  <a:lnTo>
                    <a:pt x="4709" y="198004"/>
                  </a:lnTo>
                  <a:lnTo>
                    <a:pt x="5072" y="198007"/>
                  </a:lnTo>
                  <a:lnTo>
                    <a:pt x="5650" y="197568"/>
                  </a:lnTo>
                  <a:lnTo>
                    <a:pt x="6178" y="196760"/>
                  </a:lnTo>
                  <a:lnTo>
                    <a:pt x="5451" y="196473"/>
                  </a:lnTo>
                  <a:lnTo>
                    <a:pt x="5883" y="195490"/>
                  </a:lnTo>
                  <a:lnTo>
                    <a:pt x="6520" y="194582"/>
                  </a:lnTo>
                  <a:lnTo>
                    <a:pt x="5864" y="194250"/>
                  </a:lnTo>
                  <a:lnTo>
                    <a:pt x="5425" y="194340"/>
                  </a:lnTo>
                  <a:lnTo>
                    <a:pt x="5257" y="194299"/>
                  </a:lnTo>
                  <a:lnTo>
                    <a:pt x="4668" y="192887"/>
                  </a:lnTo>
                  <a:lnTo>
                    <a:pt x="4304" y="191789"/>
                  </a:lnTo>
                  <a:lnTo>
                    <a:pt x="4226" y="191293"/>
                  </a:lnTo>
                  <a:lnTo>
                    <a:pt x="4012" y="191063"/>
                  </a:lnTo>
                  <a:lnTo>
                    <a:pt x="10887" y="185163"/>
                  </a:lnTo>
                  <a:lnTo>
                    <a:pt x="12647" y="183700"/>
                  </a:lnTo>
                  <a:lnTo>
                    <a:pt x="12627" y="183475"/>
                  </a:lnTo>
                  <a:lnTo>
                    <a:pt x="12766" y="182894"/>
                  </a:lnTo>
                  <a:lnTo>
                    <a:pt x="13639" y="181731"/>
                  </a:lnTo>
                  <a:lnTo>
                    <a:pt x="14105" y="181564"/>
                  </a:lnTo>
                  <a:lnTo>
                    <a:pt x="14487" y="180353"/>
                  </a:lnTo>
                  <a:lnTo>
                    <a:pt x="15001" y="179635"/>
                  </a:lnTo>
                  <a:lnTo>
                    <a:pt x="14513" y="179132"/>
                  </a:lnTo>
                  <a:lnTo>
                    <a:pt x="14284" y="178659"/>
                  </a:lnTo>
                  <a:lnTo>
                    <a:pt x="13762" y="178782"/>
                  </a:lnTo>
                  <a:lnTo>
                    <a:pt x="13525" y="179010"/>
                  </a:lnTo>
                  <a:lnTo>
                    <a:pt x="13454" y="179259"/>
                  </a:lnTo>
                  <a:lnTo>
                    <a:pt x="12373" y="178757"/>
                  </a:lnTo>
                  <a:lnTo>
                    <a:pt x="11764" y="178601"/>
                  </a:lnTo>
                  <a:lnTo>
                    <a:pt x="11203" y="177830"/>
                  </a:lnTo>
                  <a:lnTo>
                    <a:pt x="11038" y="177495"/>
                  </a:lnTo>
                  <a:lnTo>
                    <a:pt x="11117" y="177041"/>
                  </a:lnTo>
                  <a:lnTo>
                    <a:pt x="11387" y="176802"/>
                  </a:lnTo>
                  <a:lnTo>
                    <a:pt x="11785" y="176594"/>
                  </a:lnTo>
                  <a:lnTo>
                    <a:pt x="12112" y="176009"/>
                  </a:lnTo>
                  <a:lnTo>
                    <a:pt x="11886" y="175298"/>
                  </a:lnTo>
                  <a:lnTo>
                    <a:pt x="11156" y="174278"/>
                  </a:lnTo>
                  <a:lnTo>
                    <a:pt x="10814" y="174118"/>
                  </a:lnTo>
                  <a:lnTo>
                    <a:pt x="10334" y="174091"/>
                  </a:lnTo>
                  <a:lnTo>
                    <a:pt x="8877" y="173018"/>
                  </a:lnTo>
                  <a:lnTo>
                    <a:pt x="7863" y="172403"/>
                  </a:lnTo>
                  <a:lnTo>
                    <a:pt x="7341" y="170254"/>
                  </a:lnTo>
                  <a:lnTo>
                    <a:pt x="6759" y="169524"/>
                  </a:lnTo>
                  <a:lnTo>
                    <a:pt x="6455" y="169498"/>
                  </a:lnTo>
                  <a:lnTo>
                    <a:pt x="6226" y="169680"/>
                  </a:lnTo>
                  <a:lnTo>
                    <a:pt x="6237" y="169420"/>
                  </a:lnTo>
                  <a:lnTo>
                    <a:pt x="6278" y="169286"/>
                  </a:lnTo>
                  <a:lnTo>
                    <a:pt x="6387" y="169074"/>
                  </a:lnTo>
                  <a:lnTo>
                    <a:pt x="6838" y="168441"/>
                  </a:lnTo>
                  <a:lnTo>
                    <a:pt x="6906" y="168285"/>
                  </a:lnTo>
                  <a:lnTo>
                    <a:pt x="6981" y="167987"/>
                  </a:lnTo>
                  <a:lnTo>
                    <a:pt x="6993" y="167540"/>
                  </a:lnTo>
                  <a:lnTo>
                    <a:pt x="7162" y="167082"/>
                  </a:lnTo>
                  <a:lnTo>
                    <a:pt x="7038" y="166516"/>
                  </a:lnTo>
                  <a:lnTo>
                    <a:pt x="6696" y="166185"/>
                  </a:lnTo>
                  <a:lnTo>
                    <a:pt x="6576" y="165829"/>
                  </a:lnTo>
                  <a:lnTo>
                    <a:pt x="6523" y="165528"/>
                  </a:lnTo>
                  <a:lnTo>
                    <a:pt x="6553" y="165304"/>
                  </a:lnTo>
                  <a:lnTo>
                    <a:pt x="6730" y="164902"/>
                  </a:lnTo>
                  <a:lnTo>
                    <a:pt x="6836" y="164269"/>
                  </a:lnTo>
                  <a:lnTo>
                    <a:pt x="6768" y="164128"/>
                  </a:lnTo>
                  <a:lnTo>
                    <a:pt x="6219" y="163677"/>
                  </a:lnTo>
                  <a:lnTo>
                    <a:pt x="5558" y="163237"/>
                  </a:lnTo>
                  <a:lnTo>
                    <a:pt x="5238" y="163126"/>
                  </a:lnTo>
                  <a:lnTo>
                    <a:pt x="4719" y="162813"/>
                  </a:lnTo>
                  <a:lnTo>
                    <a:pt x="4159" y="162794"/>
                  </a:lnTo>
                  <a:lnTo>
                    <a:pt x="4080" y="163129"/>
                  </a:lnTo>
                  <a:lnTo>
                    <a:pt x="4084" y="162716"/>
                  </a:lnTo>
                  <a:lnTo>
                    <a:pt x="4870" y="162817"/>
                  </a:lnTo>
                  <a:lnTo>
                    <a:pt x="5028" y="162984"/>
                  </a:lnTo>
                  <a:lnTo>
                    <a:pt x="5343" y="163073"/>
                  </a:lnTo>
                  <a:lnTo>
                    <a:pt x="5113" y="162989"/>
                  </a:lnTo>
                  <a:lnTo>
                    <a:pt x="4923" y="162807"/>
                  </a:lnTo>
                  <a:lnTo>
                    <a:pt x="4701" y="162700"/>
                  </a:lnTo>
                  <a:lnTo>
                    <a:pt x="4090" y="162670"/>
                  </a:lnTo>
                  <a:lnTo>
                    <a:pt x="3856" y="162494"/>
                  </a:lnTo>
                  <a:lnTo>
                    <a:pt x="3648" y="162194"/>
                  </a:lnTo>
                  <a:lnTo>
                    <a:pt x="3423" y="162145"/>
                  </a:lnTo>
                  <a:lnTo>
                    <a:pt x="2684" y="161973"/>
                  </a:lnTo>
                  <a:lnTo>
                    <a:pt x="2686" y="161541"/>
                  </a:lnTo>
                  <a:lnTo>
                    <a:pt x="2722" y="161308"/>
                  </a:lnTo>
                  <a:lnTo>
                    <a:pt x="2387" y="160705"/>
                  </a:lnTo>
                  <a:lnTo>
                    <a:pt x="2171" y="160675"/>
                  </a:lnTo>
                  <a:lnTo>
                    <a:pt x="1663" y="160781"/>
                  </a:lnTo>
                  <a:lnTo>
                    <a:pt x="1343" y="160746"/>
                  </a:lnTo>
                  <a:lnTo>
                    <a:pt x="1205" y="160681"/>
                  </a:lnTo>
                  <a:lnTo>
                    <a:pt x="1069" y="160558"/>
                  </a:lnTo>
                  <a:lnTo>
                    <a:pt x="602" y="159899"/>
                  </a:lnTo>
                  <a:lnTo>
                    <a:pt x="206" y="159174"/>
                  </a:lnTo>
                  <a:lnTo>
                    <a:pt x="74" y="158826"/>
                  </a:lnTo>
                  <a:lnTo>
                    <a:pt x="14" y="158012"/>
                  </a:lnTo>
                  <a:lnTo>
                    <a:pt x="0" y="157772"/>
                  </a:lnTo>
                  <a:lnTo>
                    <a:pt x="342" y="157600"/>
                  </a:lnTo>
                  <a:lnTo>
                    <a:pt x="560" y="157585"/>
                  </a:lnTo>
                  <a:lnTo>
                    <a:pt x="1376" y="157939"/>
                  </a:lnTo>
                  <a:lnTo>
                    <a:pt x="1594" y="158151"/>
                  </a:lnTo>
                  <a:lnTo>
                    <a:pt x="2158" y="158390"/>
                  </a:lnTo>
                  <a:lnTo>
                    <a:pt x="2606" y="158457"/>
                  </a:lnTo>
                  <a:lnTo>
                    <a:pt x="3667" y="157961"/>
                  </a:lnTo>
                  <a:lnTo>
                    <a:pt x="3791" y="157786"/>
                  </a:lnTo>
                  <a:lnTo>
                    <a:pt x="3772" y="157607"/>
                  </a:lnTo>
                  <a:lnTo>
                    <a:pt x="4031" y="157261"/>
                  </a:lnTo>
                  <a:lnTo>
                    <a:pt x="4513" y="156826"/>
                  </a:lnTo>
                  <a:lnTo>
                    <a:pt x="4919" y="156572"/>
                  </a:lnTo>
                  <a:lnTo>
                    <a:pt x="5141" y="156677"/>
                  </a:lnTo>
                  <a:lnTo>
                    <a:pt x="5307" y="156662"/>
                  </a:lnTo>
                  <a:lnTo>
                    <a:pt x="6014" y="155951"/>
                  </a:lnTo>
                  <a:lnTo>
                    <a:pt x="6116" y="155716"/>
                  </a:lnTo>
                  <a:lnTo>
                    <a:pt x="6138" y="155549"/>
                  </a:lnTo>
                  <a:lnTo>
                    <a:pt x="6033" y="155280"/>
                  </a:lnTo>
                  <a:lnTo>
                    <a:pt x="6165" y="154342"/>
                  </a:lnTo>
                  <a:lnTo>
                    <a:pt x="6259" y="153594"/>
                  </a:lnTo>
                  <a:lnTo>
                    <a:pt x="5951" y="153515"/>
                  </a:lnTo>
                  <a:lnTo>
                    <a:pt x="5397" y="153623"/>
                  </a:lnTo>
                  <a:lnTo>
                    <a:pt x="4244" y="154863"/>
                  </a:lnTo>
                  <a:lnTo>
                    <a:pt x="2334" y="152201"/>
                  </a:lnTo>
                  <a:lnTo>
                    <a:pt x="147" y="149130"/>
                  </a:lnTo>
                  <a:lnTo>
                    <a:pt x="396" y="149152"/>
                  </a:lnTo>
                  <a:lnTo>
                    <a:pt x="610" y="149386"/>
                  </a:lnTo>
                  <a:lnTo>
                    <a:pt x="1081" y="149699"/>
                  </a:lnTo>
                  <a:lnTo>
                    <a:pt x="1401" y="149721"/>
                  </a:lnTo>
                  <a:lnTo>
                    <a:pt x="2018" y="149501"/>
                  </a:lnTo>
                  <a:lnTo>
                    <a:pt x="2413" y="149617"/>
                  </a:lnTo>
                  <a:lnTo>
                    <a:pt x="2504" y="149881"/>
                  </a:lnTo>
                  <a:lnTo>
                    <a:pt x="3253" y="150697"/>
                  </a:lnTo>
                  <a:lnTo>
                    <a:pt x="3686" y="151043"/>
                  </a:lnTo>
                  <a:lnTo>
                    <a:pt x="3734" y="151430"/>
                  </a:lnTo>
                  <a:lnTo>
                    <a:pt x="4186" y="151721"/>
                  </a:lnTo>
                  <a:lnTo>
                    <a:pt x="4374" y="151583"/>
                  </a:lnTo>
                  <a:lnTo>
                    <a:pt x="4969" y="150291"/>
                  </a:lnTo>
                  <a:lnTo>
                    <a:pt x="4739" y="149874"/>
                  </a:lnTo>
                  <a:lnTo>
                    <a:pt x="4604" y="148969"/>
                  </a:lnTo>
                  <a:lnTo>
                    <a:pt x="4698" y="148537"/>
                  </a:lnTo>
                  <a:lnTo>
                    <a:pt x="4920" y="148504"/>
                  </a:lnTo>
                  <a:lnTo>
                    <a:pt x="5077" y="148192"/>
                  </a:lnTo>
                  <a:lnTo>
                    <a:pt x="5278" y="148202"/>
                  </a:lnTo>
                  <a:lnTo>
                    <a:pt x="5621" y="147011"/>
                  </a:lnTo>
                  <a:lnTo>
                    <a:pt x="5775" y="145445"/>
                  </a:lnTo>
                  <a:lnTo>
                    <a:pt x="5783" y="144723"/>
                  </a:lnTo>
                  <a:lnTo>
                    <a:pt x="5553" y="144361"/>
                  </a:lnTo>
                  <a:lnTo>
                    <a:pt x="5655" y="143792"/>
                  </a:lnTo>
                  <a:lnTo>
                    <a:pt x="5663" y="142820"/>
                  </a:lnTo>
                  <a:lnTo>
                    <a:pt x="5271" y="142083"/>
                  </a:lnTo>
                  <a:lnTo>
                    <a:pt x="5324" y="141710"/>
                  </a:lnTo>
                  <a:lnTo>
                    <a:pt x="6017" y="140932"/>
                  </a:lnTo>
                  <a:lnTo>
                    <a:pt x="6589" y="140828"/>
                  </a:lnTo>
                  <a:lnTo>
                    <a:pt x="6955" y="140918"/>
                  </a:lnTo>
                  <a:lnTo>
                    <a:pt x="7503" y="140842"/>
                  </a:lnTo>
                  <a:lnTo>
                    <a:pt x="6833" y="139666"/>
                  </a:lnTo>
                  <a:lnTo>
                    <a:pt x="8512" y="138492"/>
                  </a:lnTo>
                  <a:lnTo>
                    <a:pt x="8971" y="138790"/>
                  </a:lnTo>
                  <a:lnTo>
                    <a:pt x="9193" y="139069"/>
                  </a:lnTo>
                  <a:lnTo>
                    <a:pt x="9743" y="138573"/>
                  </a:lnTo>
                  <a:lnTo>
                    <a:pt x="10576" y="138160"/>
                  </a:lnTo>
                  <a:lnTo>
                    <a:pt x="10791" y="138186"/>
                  </a:lnTo>
                  <a:lnTo>
                    <a:pt x="10866" y="138391"/>
                  </a:lnTo>
                  <a:lnTo>
                    <a:pt x="11194" y="138473"/>
                  </a:lnTo>
                  <a:lnTo>
                    <a:pt x="11830" y="137390"/>
                  </a:lnTo>
                  <a:lnTo>
                    <a:pt x="11936" y="137040"/>
                  </a:lnTo>
                  <a:lnTo>
                    <a:pt x="11913" y="136853"/>
                  </a:lnTo>
                  <a:lnTo>
                    <a:pt x="11747" y="136757"/>
                  </a:lnTo>
                  <a:lnTo>
                    <a:pt x="11383" y="136723"/>
                  </a:lnTo>
                  <a:lnTo>
                    <a:pt x="10305" y="137374"/>
                  </a:lnTo>
                  <a:lnTo>
                    <a:pt x="9745" y="137387"/>
                  </a:lnTo>
                  <a:lnTo>
                    <a:pt x="9379" y="137210"/>
                  </a:lnTo>
                  <a:lnTo>
                    <a:pt x="9481" y="136882"/>
                  </a:lnTo>
                  <a:lnTo>
                    <a:pt x="9888" y="136421"/>
                  </a:lnTo>
                  <a:lnTo>
                    <a:pt x="10208" y="136320"/>
                  </a:lnTo>
                  <a:lnTo>
                    <a:pt x="10329" y="135621"/>
                  </a:lnTo>
                  <a:lnTo>
                    <a:pt x="10311" y="135246"/>
                  </a:lnTo>
                  <a:lnTo>
                    <a:pt x="10099" y="135162"/>
                  </a:lnTo>
                  <a:lnTo>
                    <a:pt x="9590" y="135156"/>
                  </a:lnTo>
                  <a:lnTo>
                    <a:pt x="9314" y="135269"/>
                  </a:lnTo>
                  <a:lnTo>
                    <a:pt x="9161" y="135676"/>
                  </a:lnTo>
                  <a:lnTo>
                    <a:pt x="8774" y="135667"/>
                  </a:lnTo>
                  <a:lnTo>
                    <a:pt x="8119" y="133882"/>
                  </a:lnTo>
                  <a:lnTo>
                    <a:pt x="7748" y="132872"/>
                  </a:lnTo>
                  <a:lnTo>
                    <a:pt x="7108" y="131127"/>
                  </a:lnTo>
                  <a:lnTo>
                    <a:pt x="7168" y="130597"/>
                  </a:lnTo>
                  <a:lnTo>
                    <a:pt x="7330" y="130647"/>
                  </a:lnTo>
                  <a:lnTo>
                    <a:pt x="7771" y="130157"/>
                  </a:lnTo>
                  <a:lnTo>
                    <a:pt x="7376" y="130023"/>
                  </a:lnTo>
                  <a:lnTo>
                    <a:pt x="7110" y="129713"/>
                  </a:lnTo>
                  <a:lnTo>
                    <a:pt x="6916" y="129300"/>
                  </a:lnTo>
                  <a:lnTo>
                    <a:pt x="6800" y="128597"/>
                  </a:lnTo>
                  <a:lnTo>
                    <a:pt x="6225" y="128721"/>
                  </a:lnTo>
                  <a:lnTo>
                    <a:pt x="5390" y="126445"/>
                  </a:lnTo>
                  <a:lnTo>
                    <a:pt x="5914" y="126709"/>
                  </a:lnTo>
                  <a:lnTo>
                    <a:pt x="7283" y="127595"/>
                  </a:lnTo>
                  <a:lnTo>
                    <a:pt x="7901" y="128120"/>
                  </a:lnTo>
                  <a:lnTo>
                    <a:pt x="7905" y="128631"/>
                  </a:lnTo>
                  <a:lnTo>
                    <a:pt x="8150" y="129100"/>
                  </a:lnTo>
                  <a:lnTo>
                    <a:pt x="8956" y="130057"/>
                  </a:lnTo>
                  <a:lnTo>
                    <a:pt x="10068" y="130776"/>
                  </a:lnTo>
                  <a:lnTo>
                    <a:pt x="10260" y="130803"/>
                  </a:lnTo>
                  <a:lnTo>
                    <a:pt x="11489" y="130483"/>
                  </a:lnTo>
                  <a:lnTo>
                    <a:pt x="11697" y="130204"/>
                  </a:lnTo>
                  <a:lnTo>
                    <a:pt x="12123" y="129273"/>
                  </a:lnTo>
                  <a:lnTo>
                    <a:pt x="11893" y="129005"/>
                  </a:lnTo>
                  <a:lnTo>
                    <a:pt x="11779" y="128658"/>
                  </a:lnTo>
                  <a:lnTo>
                    <a:pt x="12069" y="127880"/>
                  </a:lnTo>
                  <a:lnTo>
                    <a:pt x="12594" y="127646"/>
                  </a:lnTo>
                  <a:lnTo>
                    <a:pt x="11865" y="127319"/>
                  </a:lnTo>
                  <a:lnTo>
                    <a:pt x="10707" y="126036"/>
                  </a:lnTo>
                  <a:lnTo>
                    <a:pt x="10340" y="125527"/>
                  </a:lnTo>
                  <a:lnTo>
                    <a:pt x="10053" y="125496"/>
                  </a:lnTo>
                  <a:lnTo>
                    <a:pt x="9609" y="125627"/>
                  </a:lnTo>
                  <a:lnTo>
                    <a:pt x="9152" y="125648"/>
                  </a:lnTo>
                  <a:lnTo>
                    <a:pt x="8119" y="125373"/>
                  </a:lnTo>
                  <a:lnTo>
                    <a:pt x="6752" y="124346"/>
                  </a:lnTo>
                  <a:lnTo>
                    <a:pt x="6002" y="123932"/>
                  </a:lnTo>
                  <a:lnTo>
                    <a:pt x="5587" y="124014"/>
                  </a:lnTo>
                  <a:lnTo>
                    <a:pt x="5232" y="124416"/>
                  </a:lnTo>
                  <a:lnTo>
                    <a:pt x="4836" y="124699"/>
                  </a:lnTo>
                  <a:lnTo>
                    <a:pt x="8242" y="121110"/>
                  </a:lnTo>
                  <a:lnTo>
                    <a:pt x="20686" y="108015"/>
                  </a:lnTo>
                  <a:lnTo>
                    <a:pt x="21256" y="107418"/>
                  </a:lnTo>
                  <a:lnTo>
                    <a:pt x="21689" y="106964"/>
                  </a:lnTo>
                  <a:lnTo>
                    <a:pt x="21959" y="106681"/>
                  </a:lnTo>
                  <a:lnTo>
                    <a:pt x="26644" y="101759"/>
                  </a:lnTo>
                  <a:lnTo>
                    <a:pt x="28430" y="97678"/>
                  </a:lnTo>
                  <a:lnTo>
                    <a:pt x="30652" y="92572"/>
                  </a:lnTo>
                  <a:lnTo>
                    <a:pt x="31098" y="91547"/>
                  </a:lnTo>
                  <a:lnTo>
                    <a:pt x="33294" y="86521"/>
                  </a:lnTo>
                  <a:lnTo>
                    <a:pt x="33513" y="86737"/>
                  </a:lnTo>
                  <a:lnTo>
                    <a:pt x="33801" y="86737"/>
                  </a:lnTo>
                  <a:lnTo>
                    <a:pt x="33994" y="86909"/>
                  </a:lnTo>
                  <a:lnTo>
                    <a:pt x="34032" y="87065"/>
                  </a:lnTo>
                  <a:lnTo>
                    <a:pt x="34096" y="87623"/>
                  </a:lnTo>
                  <a:lnTo>
                    <a:pt x="34433" y="87553"/>
                  </a:lnTo>
                  <a:lnTo>
                    <a:pt x="34577" y="87642"/>
                  </a:lnTo>
                  <a:lnTo>
                    <a:pt x="34611" y="88037"/>
                  </a:lnTo>
                  <a:lnTo>
                    <a:pt x="34702" y="88360"/>
                  </a:lnTo>
                  <a:lnTo>
                    <a:pt x="34830" y="88558"/>
                  </a:lnTo>
                  <a:lnTo>
                    <a:pt x="34985" y="88599"/>
                  </a:lnTo>
                  <a:lnTo>
                    <a:pt x="35182" y="88521"/>
                  </a:lnTo>
                  <a:lnTo>
                    <a:pt x="35447" y="88353"/>
                  </a:lnTo>
                  <a:lnTo>
                    <a:pt x="37089" y="87932"/>
                  </a:lnTo>
                  <a:lnTo>
                    <a:pt x="37403" y="88185"/>
                  </a:lnTo>
                  <a:lnTo>
                    <a:pt x="38606" y="88160"/>
                  </a:lnTo>
                  <a:lnTo>
                    <a:pt x="39140" y="88313"/>
                  </a:lnTo>
                  <a:lnTo>
                    <a:pt x="39162" y="88458"/>
                  </a:lnTo>
                  <a:lnTo>
                    <a:pt x="39113" y="88793"/>
                  </a:lnTo>
                  <a:lnTo>
                    <a:pt x="39873" y="89217"/>
                  </a:lnTo>
                  <a:lnTo>
                    <a:pt x="40119" y="89087"/>
                  </a:lnTo>
                  <a:lnTo>
                    <a:pt x="39998" y="88588"/>
                  </a:lnTo>
                  <a:lnTo>
                    <a:pt x="40256" y="88227"/>
                  </a:lnTo>
                  <a:lnTo>
                    <a:pt x="40441" y="88093"/>
                  </a:lnTo>
                  <a:lnTo>
                    <a:pt x="40713" y="88056"/>
                  </a:lnTo>
                  <a:lnTo>
                    <a:pt x="41114" y="88149"/>
                  </a:lnTo>
                  <a:lnTo>
                    <a:pt x="41402" y="88682"/>
                  </a:lnTo>
                  <a:lnTo>
                    <a:pt x="41633" y="88474"/>
                  </a:lnTo>
                  <a:lnTo>
                    <a:pt x="39480" y="81829"/>
                  </a:lnTo>
                  <a:lnTo>
                    <a:pt x="40008" y="82035"/>
                  </a:lnTo>
                  <a:lnTo>
                    <a:pt x="40659" y="82114"/>
                  </a:lnTo>
                  <a:lnTo>
                    <a:pt x="42340" y="81895"/>
                  </a:lnTo>
                  <a:lnTo>
                    <a:pt x="43250" y="81566"/>
                  </a:lnTo>
                  <a:lnTo>
                    <a:pt x="43578" y="81311"/>
                  </a:lnTo>
                  <a:lnTo>
                    <a:pt x="43916" y="80895"/>
                  </a:lnTo>
                  <a:lnTo>
                    <a:pt x="44507" y="80768"/>
                  </a:lnTo>
                  <a:lnTo>
                    <a:pt x="45040" y="80324"/>
                  </a:lnTo>
                  <a:lnTo>
                    <a:pt x="45134" y="79998"/>
                  </a:lnTo>
                  <a:lnTo>
                    <a:pt x="44888" y="79695"/>
                  </a:lnTo>
                  <a:lnTo>
                    <a:pt x="45031" y="78794"/>
                  </a:lnTo>
                  <a:lnTo>
                    <a:pt x="45796" y="78138"/>
                  </a:lnTo>
                  <a:lnTo>
                    <a:pt x="46924" y="77691"/>
                  </a:lnTo>
                  <a:lnTo>
                    <a:pt x="47019" y="77289"/>
                  </a:lnTo>
                  <a:lnTo>
                    <a:pt x="47003" y="76894"/>
                  </a:lnTo>
                  <a:lnTo>
                    <a:pt x="46625" y="76835"/>
                  </a:lnTo>
                  <a:lnTo>
                    <a:pt x="46496" y="76708"/>
                  </a:lnTo>
                  <a:lnTo>
                    <a:pt x="46454" y="76455"/>
                  </a:lnTo>
                  <a:lnTo>
                    <a:pt x="46590" y="76097"/>
                  </a:lnTo>
                  <a:lnTo>
                    <a:pt x="46511" y="75703"/>
                  </a:lnTo>
                  <a:lnTo>
                    <a:pt x="46215" y="75316"/>
                  </a:lnTo>
                  <a:lnTo>
                    <a:pt x="45018" y="75499"/>
                  </a:lnTo>
                  <a:lnTo>
                    <a:pt x="44484" y="75079"/>
                  </a:lnTo>
                  <a:lnTo>
                    <a:pt x="42715" y="75116"/>
                  </a:lnTo>
                  <a:lnTo>
                    <a:pt x="42151" y="74717"/>
                  </a:lnTo>
                  <a:lnTo>
                    <a:pt x="41481" y="73830"/>
                  </a:lnTo>
                  <a:lnTo>
                    <a:pt x="42015" y="73008"/>
                  </a:lnTo>
                  <a:lnTo>
                    <a:pt x="43663" y="72372"/>
                  </a:lnTo>
                  <a:lnTo>
                    <a:pt x="41675" y="70696"/>
                  </a:lnTo>
                  <a:lnTo>
                    <a:pt x="42222" y="69281"/>
                  </a:lnTo>
                  <a:lnTo>
                    <a:pt x="42419" y="69099"/>
                  </a:lnTo>
                  <a:lnTo>
                    <a:pt x="43685" y="68716"/>
                  </a:lnTo>
                  <a:lnTo>
                    <a:pt x="44332" y="68883"/>
                  </a:lnTo>
                  <a:lnTo>
                    <a:pt x="44210" y="68165"/>
                  </a:lnTo>
                  <a:lnTo>
                    <a:pt x="44259" y="67432"/>
                  </a:lnTo>
                  <a:lnTo>
                    <a:pt x="44145" y="66966"/>
                  </a:lnTo>
                  <a:lnTo>
                    <a:pt x="43428" y="66720"/>
                  </a:lnTo>
                  <a:lnTo>
                    <a:pt x="43087" y="66761"/>
                  </a:lnTo>
                  <a:lnTo>
                    <a:pt x="42035" y="66627"/>
                  </a:lnTo>
                  <a:lnTo>
                    <a:pt x="42341" y="64805"/>
                  </a:lnTo>
                  <a:lnTo>
                    <a:pt x="42397" y="64469"/>
                  </a:lnTo>
                  <a:lnTo>
                    <a:pt x="42677" y="63919"/>
                  </a:lnTo>
                  <a:lnTo>
                    <a:pt x="42917" y="63243"/>
                  </a:lnTo>
                  <a:lnTo>
                    <a:pt x="42755" y="62999"/>
                  </a:lnTo>
                  <a:lnTo>
                    <a:pt x="42776" y="62782"/>
                  </a:lnTo>
                  <a:lnTo>
                    <a:pt x="43388" y="62374"/>
                  </a:lnTo>
                  <a:lnTo>
                    <a:pt x="44207" y="62364"/>
                  </a:lnTo>
                  <a:lnTo>
                    <a:pt x="44828" y="62566"/>
                  </a:lnTo>
                  <a:lnTo>
                    <a:pt x="44970" y="62430"/>
                  </a:lnTo>
                  <a:lnTo>
                    <a:pt x="44951" y="62046"/>
                  </a:lnTo>
                  <a:lnTo>
                    <a:pt x="44886" y="61257"/>
                  </a:lnTo>
                  <a:lnTo>
                    <a:pt x="45546" y="60712"/>
                  </a:lnTo>
                  <a:lnTo>
                    <a:pt x="45804" y="60200"/>
                  </a:lnTo>
                  <a:lnTo>
                    <a:pt x="45828" y="59833"/>
                  </a:lnTo>
                  <a:lnTo>
                    <a:pt x="45609" y="59554"/>
                  </a:lnTo>
                  <a:lnTo>
                    <a:pt x="45599" y="59331"/>
                  </a:lnTo>
                  <a:lnTo>
                    <a:pt x="46491" y="59056"/>
                  </a:lnTo>
                  <a:lnTo>
                    <a:pt x="46578" y="58789"/>
                  </a:lnTo>
                  <a:lnTo>
                    <a:pt x="47025" y="58071"/>
                  </a:lnTo>
                  <a:lnTo>
                    <a:pt x="47438" y="57822"/>
                  </a:lnTo>
                  <a:lnTo>
                    <a:pt x="47376" y="57402"/>
                  </a:lnTo>
                  <a:lnTo>
                    <a:pt x="47210" y="57032"/>
                  </a:lnTo>
                  <a:lnTo>
                    <a:pt x="47466" y="56517"/>
                  </a:lnTo>
                  <a:lnTo>
                    <a:pt x="48325" y="55463"/>
                  </a:lnTo>
                  <a:lnTo>
                    <a:pt x="48470" y="55384"/>
                  </a:lnTo>
                  <a:lnTo>
                    <a:pt x="48683" y="54693"/>
                  </a:lnTo>
                  <a:lnTo>
                    <a:pt x="48678" y="54378"/>
                  </a:lnTo>
                  <a:lnTo>
                    <a:pt x="48529" y="54238"/>
                  </a:lnTo>
                  <a:lnTo>
                    <a:pt x="48067" y="54039"/>
                  </a:lnTo>
                  <a:lnTo>
                    <a:pt x="47673" y="54090"/>
                  </a:lnTo>
                  <a:lnTo>
                    <a:pt x="47399" y="53881"/>
                  </a:lnTo>
                  <a:lnTo>
                    <a:pt x="47744" y="53554"/>
                  </a:lnTo>
                  <a:lnTo>
                    <a:pt x="48416" y="53334"/>
                  </a:lnTo>
                  <a:lnTo>
                    <a:pt x="48938" y="52921"/>
                  </a:lnTo>
                  <a:lnTo>
                    <a:pt x="49239" y="52537"/>
                  </a:lnTo>
                  <a:lnTo>
                    <a:pt x="49501" y="51878"/>
                  </a:lnTo>
                  <a:lnTo>
                    <a:pt x="49846" y="51479"/>
                  </a:lnTo>
                  <a:lnTo>
                    <a:pt x="50047" y="51517"/>
                  </a:lnTo>
                  <a:lnTo>
                    <a:pt x="50772" y="51405"/>
                  </a:lnTo>
                  <a:lnTo>
                    <a:pt x="50953" y="51319"/>
                  </a:lnTo>
                  <a:lnTo>
                    <a:pt x="51396" y="50832"/>
                  </a:lnTo>
                  <a:lnTo>
                    <a:pt x="51155" y="50462"/>
                  </a:lnTo>
                  <a:lnTo>
                    <a:pt x="51120" y="49855"/>
                  </a:lnTo>
                  <a:lnTo>
                    <a:pt x="51081" y="49064"/>
                  </a:lnTo>
                  <a:lnTo>
                    <a:pt x="50331" y="48292"/>
                  </a:lnTo>
                  <a:lnTo>
                    <a:pt x="49195" y="44660"/>
                  </a:lnTo>
                  <a:lnTo>
                    <a:pt x="51308" y="41950"/>
                  </a:lnTo>
                  <a:lnTo>
                    <a:pt x="51600" y="40598"/>
                  </a:lnTo>
                  <a:lnTo>
                    <a:pt x="51485" y="40160"/>
                  </a:lnTo>
                  <a:lnTo>
                    <a:pt x="51200" y="39594"/>
                  </a:lnTo>
                  <a:lnTo>
                    <a:pt x="50831" y="39397"/>
                  </a:lnTo>
                  <a:lnTo>
                    <a:pt x="50356" y="39405"/>
                  </a:lnTo>
                  <a:lnTo>
                    <a:pt x="50121" y="39044"/>
                  </a:lnTo>
                  <a:lnTo>
                    <a:pt x="49938" y="38172"/>
                  </a:lnTo>
                  <a:lnTo>
                    <a:pt x="49885" y="37484"/>
                  </a:lnTo>
                  <a:lnTo>
                    <a:pt x="49942" y="37253"/>
                  </a:lnTo>
                  <a:lnTo>
                    <a:pt x="49817" y="36918"/>
                  </a:lnTo>
                  <a:lnTo>
                    <a:pt x="49402" y="36501"/>
                  </a:lnTo>
                  <a:lnTo>
                    <a:pt x="48121" y="35902"/>
                  </a:lnTo>
                  <a:lnTo>
                    <a:pt x="47681" y="36036"/>
                  </a:lnTo>
                  <a:lnTo>
                    <a:pt x="47490" y="36010"/>
                  </a:lnTo>
                  <a:lnTo>
                    <a:pt x="47106" y="35485"/>
                  </a:lnTo>
                  <a:lnTo>
                    <a:pt x="47163" y="35082"/>
                  </a:lnTo>
                  <a:lnTo>
                    <a:pt x="47361" y="35202"/>
                  </a:lnTo>
                  <a:lnTo>
                    <a:pt x="47699" y="35712"/>
                  </a:lnTo>
                  <a:lnTo>
                    <a:pt x="47973" y="35712"/>
                  </a:lnTo>
                  <a:lnTo>
                    <a:pt x="48341" y="35105"/>
                  </a:lnTo>
                  <a:lnTo>
                    <a:pt x="49003" y="34461"/>
                  </a:lnTo>
                  <a:lnTo>
                    <a:pt x="49611" y="34520"/>
                  </a:lnTo>
                  <a:lnTo>
                    <a:pt x="50390" y="34427"/>
                  </a:lnTo>
                  <a:lnTo>
                    <a:pt x="50991" y="34215"/>
                  </a:lnTo>
                  <a:lnTo>
                    <a:pt x="51253" y="34196"/>
                  </a:lnTo>
                  <a:lnTo>
                    <a:pt x="51602" y="34662"/>
                  </a:lnTo>
                  <a:lnTo>
                    <a:pt x="51758" y="34595"/>
                  </a:lnTo>
                  <a:lnTo>
                    <a:pt x="52260" y="34092"/>
                  </a:lnTo>
                  <a:lnTo>
                    <a:pt x="53005" y="34107"/>
                  </a:lnTo>
                  <a:lnTo>
                    <a:pt x="53646" y="27205"/>
                  </a:lnTo>
                  <a:lnTo>
                    <a:pt x="60293" y="27707"/>
                  </a:lnTo>
                  <a:lnTo>
                    <a:pt x="61377" y="25701"/>
                  </a:lnTo>
                  <a:lnTo>
                    <a:pt x="61925" y="25456"/>
                  </a:lnTo>
                  <a:lnTo>
                    <a:pt x="62889" y="25498"/>
                  </a:lnTo>
                  <a:lnTo>
                    <a:pt x="63089" y="25758"/>
                  </a:lnTo>
                  <a:lnTo>
                    <a:pt x="63360" y="22000"/>
                  </a:lnTo>
                  <a:lnTo>
                    <a:pt x="62688" y="22063"/>
                  </a:lnTo>
                  <a:lnTo>
                    <a:pt x="62264" y="22217"/>
                  </a:lnTo>
                  <a:lnTo>
                    <a:pt x="62250" y="21650"/>
                  </a:lnTo>
                  <a:lnTo>
                    <a:pt x="63118" y="217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4" name="pg285">
              <a:extLst>
                <a:ext uri="{FF2B5EF4-FFF2-40B4-BE49-F238E27FC236}">
                  <a16:creationId xmlns:a16="http://schemas.microsoft.com/office/drawing/2014/main" id="{33EB77BB-3C1D-4C4A-B869-5FB035020AD7}"/>
                </a:ext>
              </a:extLst>
            </p:cNvPr>
            <p:cNvSpPr/>
            <p:nvPr/>
          </p:nvSpPr>
          <p:spPr>
            <a:xfrm>
              <a:off x="6561192" y="3263777"/>
              <a:ext cx="12393" cy="9542"/>
            </a:xfrm>
            <a:custGeom>
              <a:avLst/>
              <a:gdLst/>
              <a:ahLst/>
              <a:cxnLst/>
              <a:rect l="0" t="0" r="0" b="0"/>
              <a:pathLst>
                <a:path w="12393" h="9542">
                  <a:moveTo>
                    <a:pt x="0" y="4946"/>
                  </a:moveTo>
                  <a:lnTo>
                    <a:pt x="323" y="5127"/>
                  </a:lnTo>
                  <a:lnTo>
                    <a:pt x="1691" y="4862"/>
                  </a:lnTo>
                  <a:lnTo>
                    <a:pt x="1909" y="4854"/>
                  </a:lnTo>
                  <a:lnTo>
                    <a:pt x="2164" y="5000"/>
                  </a:lnTo>
                  <a:lnTo>
                    <a:pt x="3405" y="8525"/>
                  </a:lnTo>
                  <a:lnTo>
                    <a:pt x="4187" y="8808"/>
                  </a:lnTo>
                  <a:lnTo>
                    <a:pt x="4806" y="9542"/>
                  </a:lnTo>
                  <a:lnTo>
                    <a:pt x="5216" y="9333"/>
                  </a:lnTo>
                  <a:lnTo>
                    <a:pt x="5374" y="9009"/>
                  </a:lnTo>
                  <a:lnTo>
                    <a:pt x="7470" y="9110"/>
                  </a:lnTo>
                  <a:lnTo>
                    <a:pt x="7823" y="9047"/>
                  </a:lnTo>
                  <a:lnTo>
                    <a:pt x="8138" y="8872"/>
                  </a:lnTo>
                  <a:lnTo>
                    <a:pt x="8123" y="8459"/>
                  </a:lnTo>
                  <a:lnTo>
                    <a:pt x="8510" y="8034"/>
                  </a:lnTo>
                  <a:lnTo>
                    <a:pt x="8796" y="7897"/>
                  </a:lnTo>
                  <a:lnTo>
                    <a:pt x="9675" y="7670"/>
                  </a:lnTo>
                  <a:lnTo>
                    <a:pt x="9694" y="7357"/>
                  </a:lnTo>
                  <a:lnTo>
                    <a:pt x="10020" y="7370"/>
                  </a:lnTo>
                  <a:lnTo>
                    <a:pt x="10367" y="7644"/>
                  </a:lnTo>
                  <a:lnTo>
                    <a:pt x="10626" y="8176"/>
                  </a:lnTo>
                  <a:lnTo>
                    <a:pt x="10810" y="8177"/>
                  </a:lnTo>
                  <a:lnTo>
                    <a:pt x="10694" y="7410"/>
                  </a:lnTo>
                  <a:lnTo>
                    <a:pt x="10307" y="7074"/>
                  </a:lnTo>
                  <a:lnTo>
                    <a:pt x="9695" y="6180"/>
                  </a:lnTo>
                  <a:lnTo>
                    <a:pt x="9409" y="5499"/>
                  </a:lnTo>
                  <a:lnTo>
                    <a:pt x="9883" y="5931"/>
                  </a:lnTo>
                  <a:lnTo>
                    <a:pt x="10179" y="5991"/>
                  </a:lnTo>
                  <a:lnTo>
                    <a:pt x="10894" y="5194"/>
                  </a:lnTo>
                  <a:lnTo>
                    <a:pt x="11675" y="5169"/>
                  </a:lnTo>
                  <a:lnTo>
                    <a:pt x="12393" y="4752"/>
                  </a:lnTo>
                  <a:lnTo>
                    <a:pt x="8925" y="2390"/>
                  </a:lnTo>
                  <a:lnTo>
                    <a:pt x="8342" y="1999"/>
                  </a:lnTo>
                  <a:lnTo>
                    <a:pt x="5363" y="0"/>
                  </a:lnTo>
                  <a:lnTo>
                    <a:pt x="2356" y="285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5" name="pg286">
              <a:extLst>
                <a:ext uri="{FF2B5EF4-FFF2-40B4-BE49-F238E27FC236}">
                  <a16:creationId xmlns:a16="http://schemas.microsoft.com/office/drawing/2014/main" id="{E93D545F-38DF-5F43-8F0D-53C475458F1F}"/>
                </a:ext>
              </a:extLst>
            </p:cNvPr>
            <p:cNvSpPr/>
            <p:nvPr/>
          </p:nvSpPr>
          <p:spPr>
            <a:xfrm>
              <a:off x="6502511" y="3052269"/>
              <a:ext cx="54752" cy="35104"/>
            </a:xfrm>
            <a:custGeom>
              <a:avLst/>
              <a:gdLst/>
              <a:ahLst/>
              <a:cxnLst/>
              <a:rect l="0" t="0" r="0" b="0"/>
              <a:pathLst>
                <a:path w="54752" h="35104">
                  <a:moveTo>
                    <a:pt x="8074" y="30793"/>
                  </a:moveTo>
                  <a:lnTo>
                    <a:pt x="7795" y="30246"/>
                  </a:lnTo>
                  <a:lnTo>
                    <a:pt x="7829" y="30001"/>
                  </a:lnTo>
                  <a:lnTo>
                    <a:pt x="8932" y="29091"/>
                  </a:lnTo>
                  <a:lnTo>
                    <a:pt x="9153" y="28820"/>
                  </a:lnTo>
                  <a:lnTo>
                    <a:pt x="9336" y="28410"/>
                  </a:lnTo>
                  <a:lnTo>
                    <a:pt x="9561" y="27304"/>
                  </a:lnTo>
                  <a:lnTo>
                    <a:pt x="10080" y="26544"/>
                  </a:lnTo>
                  <a:lnTo>
                    <a:pt x="9939" y="26343"/>
                  </a:lnTo>
                  <a:lnTo>
                    <a:pt x="9289" y="26076"/>
                  </a:lnTo>
                  <a:lnTo>
                    <a:pt x="8858" y="26340"/>
                  </a:lnTo>
                  <a:lnTo>
                    <a:pt x="7226" y="26394"/>
                  </a:lnTo>
                  <a:lnTo>
                    <a:pt x="6215" y="25324"/>
                  </a:lnTo>
                  <a:lnTo>
                    <a:pt x="5593" y="24159"/>
                  </a:lnTo>
                  <a:lnTo>
                    <a:pt x="5322" y="23779"/>
                  </a:lnTo>
                  <a:lnTo>
                    <a:pt x="4936" y="23462"/>
                  </a:lnTo>
                  <a:lnTo>
                    <a:pt x="4244" y="23484"/>
                  </a:lnTo>
                  <a:lnTo>
                    <a:pt x="3270" y="23834"/>
                  </a:lnTo>
                  <a:lnTo>
                    <a:pt x="1979" y="24422"/>
                  </a:lnTo>
                  <a:lnTo>
                    <a:pt x="1188" y="24987"/>
                  </a:lnTo>
                  <a:lnTo>
                    <a:pt x="424" y="24920"/>
                  </a:lnTo>
                  <a:lnTo>
                    <a:pt x="0" y="24176"/>
                  </a:lnTo>
                  <a:lnTo>
                    <a:pt x="63" y="23405"/>
                  </a:lnTo>
                  <a:lnTo>
                    <a:pt x="332" y="22448"/>
                  </a:lnTo>
                  <a:lnTo>
                    <a:pt x="1272" y="21145"/>
                  </a:lnTo>
                  <a:lnTo>
                    <a:pt x="2052" y="20758"/>
                  </a:lnTo>
                  <a:lnTo>
                    <a:pt x="2763" y="19962"/>
                  </a:lnTo>
                  <a:lnTo>
                    <a:pt x="2335" y="19351"/>
                  </a:lnTo>
                  <a:lnTo>
                    <a:pt x="1999" y="18439"/>
                  </a:lnTo>
                  <a:lnTo>
                    <a:pt x="3089" y="17568"/>
                  </a:lnTo>
                  <a:lnTo>
                    <a:pt x="3177" y="16872"/>
                  </a:lnTo>
                  <a:lnTo>
                    <a:pt x="3792" y="16846"/>
                  </a:lnTo>
                  <a:lnTo>
                    <a:pt x="4407" y="17990"/>
                  </a:lnTo>
                  <a:lnTo>
                    <a:pt x="5297" y="19043"/>
                  </a:lnTo>
                  <a:lnTo>
                    <a:pt x="5244" y="19263"/>
                  </a:lnTo>
                  <a:lnTo>
                    <a:pt x="5110" y="19419"/>
                  </a:lnTo>
                  <a:lnTo>
                    <a:pt x="5117" y="19591"/>
                  </a:lnTo>
                  <a:lnTo>
                    <a:pt x="5832" y="20514"/>
                  </a:lnTo>
                  <a:lnTo>
                    <a:pt x="6363" y="20932"/>
                  </a:lnTo>
                  <a:lnTo>
                    <a:pt x="7352" y="20463"/>
                  </a:lnTo>
                  <a:lnTo>
                    <a:pt x="7558" y="19841"/>
                  </a:lnTo>
                  <a:lnTo>
                    <a:pt x="8105" y="19614"/>
                  </a:lnTo>
                  <a:lnTo>
                    <a:pt x="9890" y="20056"/>
                  </a:lnTo>
                  <a:lnTo>
                    <a:pt x="10171" y="19932"/>
                  </a:lnTo>
                  <a:lnTo>
                    <a:pt x="10834" y="19947"/>
                  </a:lnTo>
                  <a:lnTo>
                    <a:pt x="11415" y="20338"/>
                  </a:lnTo>
                  <a:lnTo>
                    <a:pt x="11598" y="20375"/>
                  </a:lnTo>
                  <a:lnTo>
                    <a:pt x="12722" y="19883"/>
                  </a:lnTo>
                  <a:lnTo>
                    <a:pt x="12664" y="19183"/>
                  </a:lnTo>
                  <a:lnTo>
                    <a:pt x="12802" y="19068"/>
                  </a:lnTo>
                  <a:lnTo>
                    <a:pt x="13463" y="19608"/>
                  </a:lnTo>
                  <a:lnTo>
                    <a:pt x="13876" y="19485"/>
                  </a:lnTo>
                  <a:lnTo>
                    <a:pt x="14610" y="19716"/>
                  </a:lnTo>
                  <a:lnTo>
                    <a:pt x="14988" y="20054"/>
                  </a:lnTo>
                  <a:lnTo>
                    <a:pt x="15867" y="20084"/>
                  </a:lnTo>
                  <a:lnTo>
                    <a:pt x="15917" y="19585"/>
                  </a:lnTo>
                  <a:lnTo>
                    <a:pt x="16104" y="19399"/>
                  </a:lnTo>
                  <a:lnTo>
                    <a:pt x="16471" y="19231"/>
                  </a:lnTo>
                  <a:lnTo>
                    <a:pt x="16976" y="19276"/>
                  </a:lnTo>
                  <a:lnTo>
                    <a:pt x="17461" y="19016"/>
                  </a:lnTo>
                  <a:lnTo>
                    <a:pt x="17576" y="18837"/>
                  </a:lnTo>
                  <a:lnTo>
                    <a:pt x="17427" y="18383"/>
                  </a:lnTo>
                  <a:lnTo>
                    <a:pt x="17477" y="17590"/>
                  </a:lnTo>
                  <a:lnTo>
                    <a:pt x="17687" y="17322"/>
                  </a:lnTo>
                  <a:lnTo>
                    <a:pt x="18452" y="16894"/>
                  </a:lnTo>
                  <a:lnTo>
                    <a:pt x="18567" y="16682"/>
                  </a:lnTo>
                  <a:lnTo>
                    <a:pt x="18704" y="15948"/>
                  </a:lnTo>
                  <a:lnTo>
                    <a:pt x="18922" y="15539"/>
                  </a:lnTo>
                  <a:lnTo>
                    <a:pt x="19385" y="15040"/>
                  </a:lnTo>
                  <a:lnTo>
                    <a:pt x="20139" y="14683"/>
                  </a:lnTo>
                  <a:lnTo>
                    <a:pt x="20678" y="14739"/>
                  </a:lnTo>
                  <a:lnTo>
                    <a:pt x="21202" y="14557"/>
                  </a:lnTo>
                  <a:lnTo>
                    <a:pt x="21550" y="14278"/>
                  </a:lnTo>
                  <a:lnTo>
                    <a:pt x="21814" y="14207"/>
                  </a:lnTo>
                  <a:lnTo>
                    <a:pt x="22731" y="14078"/>
                  </a:lnTo>
                  <a:lnTo>
                    <a:pt x="23256" y="14110"/>
                  </a:lnTo>
                  <a:lnTo>
                    <a:pt x="23324" y="13762"/>
                  </a:lnTo>
                  <a:lnTo>
                    <a:pt x="23430" y="13568"/>
                  </a:lnTo>
                  <a:lnTo>
                    <a:pt x="23960" y="13425"/>
                  </a:lnTo>
                  <a:lnTo>
                    <a:pt x="24580" y="13396"/>
                  </a:lnTo>
                  <a:lnTo>
                    <a:pt x="24932" y="13199"/>
                  </a:lnTo>
                  <a:lnTo>
                    <a:pt x="25188" y="12949"/>
                  </a:lnTo>
                  <a:lnTo>
                    <a:pt x="25352" y="12636"/>
                  </a:lnTo>
                  <a:lnTo>
                    <a:pt x="25321" y="12420"/>
                  </a:lnTo>
                  <a:lnTo>
                    <a:pt x="26628" y="12320"/>
                  </a:lnTo>
                  <a:lnTo>
                    <a:pt x="26990" y="12446"/>
                  </a:lnTo>
                  <a:lnTo>
                    <a:pt x="27440" y="13323"/>
                  </a:lnTo>
                  <a:lnTo>
                    <a:pt x="27296" y="14159"/>
                  </a:lnTo>
                  <a:lnTo>
                    <a:pt x="27842" y="14982"/>
                  </a:lnTo>
                  <a:lnTo>
                    <a:pt x="28047" y="15039"/>
                  </a:lnTo>
                  <a:lnTo>
                    <a:pt x="28680" y="15013"/>
                  </a:lnTo>
                  <a:lnTo>
                    <a:pt x="29534" y="15235"/>
                  </a:lnTo>
                  <a:lnTo>
                    <a:pt x="30253" y="15161"/>
                  </a:lnTo>
                  <a:lnTo>
                    <a:pt x="30843" y="15257"/>
                  </a:lnTo>
                  <a:lnTo>
                    <a:pt x="31058" y="15703"/>
                  </a:lnTo>
                  <a:lnTo>
                    <a:pt x="31742" y="15801"/>
                  </a:lnTo>
                  <a:lnTo>
                    <a:pt x="32256" y="15301"/>
                  </a:lnTo>
                  <a:lnTo>
                    <a:pt x="32382" y="14748"/>
                  </a:lnTo>
                  <a:lnTo>
                    <a:pt x="32489" y="14577"/>
                  </a:lnTo>
                  <a:lnTo>
                    <a:pt x="33524" y="14641"/>
                  </a:lnTo>
                  <a:lnTo>
                    <a:pt x="33775" y="15044"/>
                  </a:lnTo>
                  <a:lnTo>
                    <a:pt x="33859" y="15692"/>
                  </a:lnTo>
                  <a:lnTo>
                    <a:pt x="33836" y="16045"/>
                  </a:lnTo>
                  <a:lnTo>
                    <a:pt x="33604" y="16347"/>
                  </a:lnTo>
                  <a:lnTo>
                    <a:pt x="33670" y="16823"/>
                  </a:lnTo>
                  <a:lnTo>
                    <a:pt x="34062" y="16782"/>
                  </a:lnTo>
                  <a:lnTo>
                    <a:pt x="34822" y="16262"/>
                  </a:lnTo>
                  <a:lnTo>
                    <a:pt x="35255" y="16305"/>
                  </a:lnTo>
                  <a:lnTo>
                    <a:pt x="35717" y="16247"/>
                  </a:lnTo>
                  <a:lnTo>
                    <a:pt x="36141" y="15903"/>
                  </a:lnTo>
                  <a:lnTo>
                    <a:pt x="35960" y="15382"/>
                  </a:lnTo>
                  <a:lnTo>
                    <a:pt x="35666" y="14837"/>
                  </a:lnTo>
                  <a:lnTo>
                    <a:pt x="35480" y="14161"/>
                  </a:lnTo>
                  <a:lnTo>
                    <a:pt x="35498" y="12582"/>
                  </a:lnTo>
                  <a:lnTo>
                    <a:pt x="35808" y="12244"/>
                  </a:lnTo>
                  <a:lnTo>
                    <a:pt x="33670" y="12088"/>
                  </a:lnTo>
                  <a:lnTo>
                    <a:pt x="32570" y="10897"/>
                  </a:lnTo>
                  <a:lnTo>
                    <a:pt x="32569" y="10283"/>
                  </a:lnTo>
                  <a:lnTo>
                    <a:pt x="32115" y="8810"/>
                  </a:lnTo>
                  <a:lnTo>
                    <a:pt x="31774" y="8489"/>
                  </a:lnTo>
                  <a:lnTo>
                    <a:pt x="30964" y="8150"/>
                  </a:lnTo>
                  <a:lnTo>
                    <a:pt x="30908" y="7169"/>
                  </a:lnTo>
                  <a:lnTo>
                    <a:pt x="31195" y="6852"/>
                  </a:lnTo>
                  <a:lnTo>
                    <a:pt x="31533" y="6745"/>
                  </a:lnTo>
                  <a:lnTo>
                    <a:pt x="31816" y="6995"/>
                  </a:lnTo>
                  <a:lnTo>
                    <a:pt x="31677" y="7391"/>
                  </a:lnTo>
                  <a:lnTo>
                    <a:pt x="31958" y="7456"/>
                  </a:lnTo>
                  <a:lnTo>
                    <a:pt x="32114" y="7315"/>
                  </a:lnTo>
                  <a:lnTo>
                    <a:pt x="32425" y="6426"/>
                  </a:lnTo>
                  <a:lnTo>
                    <a:pt x="32416" y="6040"/>
                  </a:lnTo>
                  <a:lnTo>
                    <a:pt x="31931" y="5600"/>
                  </a:lnTo>
                  <a:lnTo>
                    <a:pt x="32508" y="4506"/>
                  </a:lnTo>
                  <a:lnTo>
                    <a:pt x="33466" y="4835"/>
                  </a:lnTo>
                  <a:lnTo>
                    <a:pt x="33222" y="5308"/>
                  </a:lnTo>
                  <a:lnTo>
                    <a:pt x="33290" y="5556"/>
                  </a:lnTo>
                  <a:lnTo>
                    <a:pt x="33572" y="5670"/>
                  </a:lnTo>
                  <a:lnTo>
                    <a:pt x="34509" y="5680"/>
                  </a:lnTo>
                  <a:lnTo>
                    <a:pt x="34682" y="5330"/>
                  </a:lnTo>
                  <a:lnTo>
                    <a:pt x="35235" y="5012"/>
                  </a:lnTo>
                  <a:lnTo>
                    <a:pt x="35483" y="5001"/>
                  </a:lnTo>
                  <a:lnTo>
                    <a:pt x="35186" y="5318"/>
                  </a:lnTo>
                  <a:lnTo>
                    <a:pt x="35905" y="4632"/>
                  </a:lnTo>
                  <a:lnTo>
                    <a:pt x="35959" y="4445"/>
                  </a:lnTo>
                  <a:lnTo>
                    <a:pt x="35901" y="4315"/>
                  </a:lnTo>
                  <a:lnTo>
                    <a:pt x="35702" y="4215"/>
                  </a:lnTo>
                  <a:lnTo>
                    <a:pt x="35143" y="4456"/>
                  </a:lnTo>
                  <a:lnTo>
                    <a:pt x="34318" y="4460"/>
                  </a:lnTo>
                  <a:lnTo>
                    <a:pt x="34809" y="4107"/>
                  </a:lnTo>
                  <a:lnTo>
                    <a:pt x="34675" y="3367"/>
                  </a:lnTo>
                  <a:lnTo>
                    <a:pt x="34342" y="2968"/>
                  </a:lnTo>
                  <a:lnTo>
                    <a:pt x="34354" y="2227"/>
                  </a:lnTo>
                  <a:lnTo>
                    <a:pt x="34925" y="1107"/>
                  </a:lnTo>
                  <a:lnTo>
                    <a:pt x="35920" y="489"/>
                  </a:lnTo>
                  <a:lnTo>
                    <a:pt x="36789" y="627"/>
                  </a:lnTo>
                  <a:lnTo>
                    <a:pt x="37096" y="561"/>
                  </a:lnTo>
                  <a:lnTo>
                    <a:pt x="37854" y="36"/>
                  </a:lnTo>
                  <a:lnTo>
                    <a:pt x="39915" y="0"/>
                  </a:lnTo>
                  <a:lnTo>
                    <a:pt x="40746" y="252"/>
                  </a:lnTo>
                  <a:lnTo>
                    <a:pt x="41164" y="646"/>
                  </a:lnTo>
                  <a:lnTo>
                    <a:pt x="41899" y="761"/>
                  </a:lnTo>
                  <a:lnTo>
                    <a:pt x="42358" y="594"/>
                  </a:lnTo>
                  <a:lnTo>
                    <a:pt x="42921" y="754"/>
                  </a:lnTo>
                  <a:lnTo>
                    <a:pt x="43886" y="869"/>
                  </a:lnTo>
                  <a:lnTo>
                    <a:pt x="44368" y="835"/>
                  </a:lnTo>
                  <a:lnTo>
                    <a:pt x="44640" y="980"/>
                  </a:lnTo>
                  <a:lnTo>
                    <a:pt x="45429" y="1643"/>
                  </a:lnTo>
                  <a:lnTo>
                    <a:pt x="46282" y="1925"/>
                  </a:lnTo>
                  <a:lnTo>
                    <a:pt x="46478" y="2059"/>
                  </a:lnTo>
                  <a:lnTo>
                    <a:pt x="46719" y="2357"/>
                  </a:lnTo>
                  <a:lnTo>
                    <a:pt x="46730" y="2565"/>
                  </a:lnTo>
                  <a:lnTo>
                    <a:pt x="46845" y="2841"/>
                  </a:lnTo>
                  <a:lnTo>
                    <a:pt x="47113" y="3001"/>
                  </a:lnTo>
                  <a:lnTo>
                    <a:pt x="47297" y="3020"/>
                  </a:lnTo>
                  <a:lnTo>
                    <a:pt x="47699" y="2874"/>
                  </a:lnTo>
                  <a:lnTo>
                    <a:pt x="48246" y="3139"/>
                  </a:lnTo>
                  <a:lnTo>
                    <a:pt x="48698" y="3675"/>
                  </a:lnTo>
                  <a:lnTo>
                    <a:pt x="48954" y="4211"/>
                  </a:lnTo>
                  <a:lnTo>
                    <a:pt x="49666" y="4457"/>
                  </a:lnTo>
                  <a:lnTo>
                    <a:pt x="50025" y="4837"/>
                  </a:lnTo>
                  <a:lnTo>
                    <a:pt x="50385" y="5484"/>
                  </a:lnTo>
                  <a:lnTo>
                    <a:pt x="50247" y="5670"/>
                  </a:lnTo>
                  <a:lnTo>
                    <a:pt x="49466" y="6177"/>
                  </a:lnTo>
                  <a:lnTo>
                    <a:pt x="48617" y="6441"/>
                  </a:lnTo>
                  <a:lnTo>
                    <a:pt x="48395" y="6664"/>
                  </a:lnTo>
                  <a:lnTo>
                    <a:pt x="48253" y="7077"/>
                  </a:lnTo>
                  <a:lnTo>
                    <a:pt x="48112" y="7256"/>
                  </a:lnTo>
                  <a:lnTo>
                    <a:pt x="47102" y="8198"/>
                  </a:lnTo>
                  <a:lnTo>
                    <a:pt x="46876" y="8310"/>
                  </a:lnTo>
                  <a:lnTo>
                    <a:pt x="46130" y="8928"/>
                  </a:lnTo>
                  <a:lnTo>
                    <a:pt x="45946" y="9557"/>
                  </a:lnTo>
                  <a:lnTo>
                    <a:pt x="45950" y="10029"/>
                  </a:lnTo>
                  <a:lnTo>
                    <a:pt x="45193" y="9993"/>
                  </a:lnTo>
                  <a:lnTo>
                    <a:pt x="44780" y="10436"/>
                  </a:lnTo>
                  <a:lnTo>
                    <a:pt x="44681" y="11752"/>
                  </a:lnTo>
                  <a:lnTo>
                    <a:pt x="44953" y="13040"/>
                  </a:lnTo>
                  <a:lnTo>
                    <a:pt x="44922" y="13710"/>
                  </a:lnTo>
                  <a:lnTo>
                    <a:pt x="44257" y="14064"/>
                  </a:lnTo>
                  <a:lnTo>
                    <a:pt x="44024" y="14422"/>
                  </a:lnTo>
                  <a:lnTo>
                    <a:pt x="44001" y="16912"/>
                  </a:lnTo>
                  <a:lnTo>
                    <a:pt x="44167" y="19009"/>
                  </a:lnTo>
                  <a:lnTo>
                    <a:pt x="44534" y="18912"/>
                  </a:lnTo>
                  <a:lnTo>
                    <a:pt x="45066" y="18905"/>
                  </a:lnTo>
                  <a:lnTo>
                    <a:pt x="45321" y="19044"/>
                  </a:lnTo>
                  <a:lnTo>
                    <a:pt x="45760" y="19984"/>
                  </a:lnTo>
                  <a:lnTo>
                    <a:pt x="45871" y="21010"/>
                  </a:lnTo>
                  <a:lnTo>
                    <a:pt x="45621" y="21650"/>
                  </a:lnTo>
                  <a:lnTo>
                    <a:pt x="45764" y="21676"/>
                  </a:lnTo>
                  <a:lnTo>
                    <a:pt x="46828" y="21324"/>
                  </a:lnTo>
                  <a:lnTo>
                    <a:pt x="46940" y="20845"/>
                  </a:lnTo>
                  <a:lnTo>
                    <a:pt x="47370" y="20827"/>
                  </a:lnTo>
                  <a:lnTo>
                    <a:pt x="48126" y="20881"/>
                  </a:lnTo>
                  <a:lnTo>
                    <a:pt x="48329" y="21197"/>
                  </a:lnTo>
                  <a:lnTo>
                    <a:pt x="48295" y="21912"/>
                  </a:lnTo>
                  <a:lnTo>
                    <a:pt x="49034" y="21746"/>
                  </a:lnTo>
                  <a:lnTo>
                    <a:pt x="49162" y="20359"/>
                  </a:lnTo>
                  <a:lnTo>
                    <a:pt x="48045" y="18917"/>
                  </a:lnTo>
                  <a:lnTo>
                    <a:pt x="48802" y="18037"/>
                  </a:lnTo>
                  <a:lnTo>
                    <a:pt x="48863" y="17621"/>
                  </a:lnTo>
                  <a:lnTo>
                    <a:pt x="48861" y="17442"/>
                  </a:lnTo>
                  <a:lnTo>
                    <a:pt x="48760" y="17222"/>
                  </a:lnTo>
                  <a:lnTo>
                    <a:pt x="48536" y="17088"/>
                  </a:lnTo>
                  <a:lnTo>
                    <a:pt x="48194" y="16690"/>
                  </a:lnTo>
                  <a:lnTo>
                    <a:pt x="48209" y="16446"/>
                  </a:lnTo>
                  <a:lnTo>
                    <a:pt x="48663" y="16189"/>
                  </a:lnTo>
                  <a:lnTo>
                    <a:pt x="48724" y="15997"/>
                  </a:lnTo>
                  <a:lnTo>
                    <a:pt x="48765" y="14912"/>
                  </a:lnTo>
                  <a:lnTo>
                    <a:pt x="48368" y="13099"/>
                  </a:lnTo>
                  <a:lnTo>
                    <a:pt x="48264" y="12299"/>
                  </a:lnTo>
                  <a:lnTo>
                    <a:pt x="49004" y="12274"/>
                  </a:lnTo>
                  <a:lnTo>
                    <a:pt x="49848" y="12712"/>
                  </a:lnTo>
                  <a:lnTo>
                    <a:pt x="49859" y="13155"/>
                  </a:lnTo>
                  <a:lnTo>
                    <a:pt x="50254" y="14031"/>
                  </a:lnTo>
                  <a:lnTo>
                    <a:pt x="51197" y="14733"/>
                  </a:lnTo>
                  <a:lnTo>
                    <a:pt x="52075" y="15278"/>
                  </a:lnTo>
                  <a:lnTo>
                    <a:pt x="53320" y="15735"/>
                  </a:lnTo>
                  <a:lnTo>
                    <a:pt x="53595" y="15985"/>
                  </a:lnTo>
                  <a:lnTo>
                    <a:pt x="53903" y="17054"/>
                  </a:lnTo>
                  <a:lnTo>
                    <a:pt x="54752" y="17646"/>
                  </a:lnTo>
                  <a:lnTo>
                    <a:pt x="54522" y="17744"/>
                  </a:lnTo>
                  <a:lnTo>
                    <a:pt x="54028" y="18213"/>
                  </a:lnTo>
                  <a:lnTo>
                    <a:pt x="53592" y="19132"/>
                  </a:lnTo>
                  <a:lnTo>
                    <a:pt x="53416" y="19801"/>
                  </a:lnTo>
                  <a:lnTo>
                    <a:pt x="53331" y="20919"/>
                  </a:lnTo>
                  <a:lnTo>
                    <a:pt x="53805" y="21129"/>
                  </a:lnTo>
                  <a:lnTo>
                    <a:pt x="53412" y="21575"/>
                  </a:lnTo>
                  <a:lnTo>
                    <a:pt x="52604" y="21905"/>
                  </a:lnTo>
                  <a:lnTo>
                    <a:pt x="51530" y="21825"/>
                  </a:lnTo>
                  <a:lnTo>
                    <a:pt x="51327" y="22114"/>
                  </a:lnTo>
                  <a:lnTo>
                    <a:pt x="51146" y="22239"/>
                  </a:lnTo>
                  <a:lnTo>
                    <a:pt x="50959" y="22328"/>
                  </a:lnTo>
                  <a:lnTo>
                    <a:pt x="50640" y="22242"/>
                  </a:lnTo>
                  <a:lnTo>
                    <a:pt x="50426" y="22269"/>
                  </a:lnTo>
                  <a:lnTo>
                    <a:pt x="50060" y="22531"/>
                  </a:lnTo>
                  <a:lnTo>
                    <a:pt x="50022" y="22698"/>
                  </a:lnTo>
                  <a:lnTo>
                    <a:pt x="50132" y="23479"/>
                  </a:lnTo>
                  <a:lnTo>
                    <a:pt x="50912" y="23604"/>
                  </a:lnTo>
                  <a:lnTo>
                    <a:pt x="50958" y="24068"/>
                  </a:lnTo>
                  <a:lnTo>
                    <a:pt x="50879" y="25019"/>
                  </a:lnTo>
                  <a:lnTo>
                    <a:pt x="50644" y="24793"/>
                  </a:lnTo>
                  <a:lnTo>
                    <a:pt x="50227" y="24681"/>
                  </a:lnTo>
                  <a:lnTo>
                    <a:pt x="50159" y="25024"/>
                  </a:lnTo>
                  <a:lnTo>
                    <a:pt x="50063" y="25187"/>
                  </a:lnTo>
                  <a:lnTo>
                    <a:pt x="49471" y="25593"/>
                  </a:lnTo>
                  <a:lnTo>
                    <a:pt x="47458" y="26390"/>
                  </a:lnTo>
                  <a:lnTo>
                    <a:pt x="46102" y="27127"/>
                  </a:lnTo>
                  <a:lnTo>
                    <a:pt x="44154" y="27768"/>
                  </a:lnTo>
                  <a:lnTo>
                    <a:pt x="43734" y="28159"/>
                  </a:lnTo>
                  <a:lnTo>
                    <a:pt x="43722" y="28479"/>
                  </a:lnTo>
                  <a:lnTo>
                    <a:pt x="43612" y="28728"/>
                  </a:lnTo>
                  <a:lnTo>
                    <a:pt x="43306" y="28941"/>
                  </a:lnTo>
                  <a:lnTo>
                    <a:pt x="41794" y="28718"/>
                  </a:lnTo>
                  <a:lnTo>
                    <a:pt x="41534" y="28450"/>
                  </a:lnTo>
                  <a:lnTo>
                    <a:pt x="41404" y="28420"/>
                  </a:lnTo>
                  <a:lnTo>
                    <a:pt x="40954" y="28614"/>
                  </a:lnTo>
                  <a:lnTo>
                    <a:pt x="40763" y="28827"/>
                  </a:lnTo>
                  <a:lnTo>
                    <a:pt x="40542" y="28912"/>
                  </a:lnTo>
                  <a:lnTo>
                    <a:pt x="39892" y="28701"/>
                  </a:lnTo>
                  <a:lnTo>
                    <a:pt x="38376" y="28912"/>
                  </a:lnTo>
                  <a:lnTo>
                    <a:pt x="38338" y="29139"/>
                  </a:lnTo>
                  <a:lnTo>
                    <a:pt x="38399" y="29288"/>
                  </a:lnTo>
                  <a:lnTo>
                    <a:pt x="39082" y="29619"/>
                  </a:lnTo>
                  <a:lnTo>
                    <a:pt x="38498" y="29436"/>
                  </a:lnTo>
                  <a:lnTo>
                    <a:pt x="38177" y="29255"/>
                  </a:lnTo>
                  <a:lnTo>
                    <a:pt x="37418" y="28286"/>
                  </a:lnTo>
                  <a:lnTo>
                    <a:pt x="36971" y="27575"/>
                  </a:lnTo>
                  <a:lnTo>
                    <a:pt x="36956" y="27370"/>
                  </a:lnTo>
                  <a:lnTo>
                    <a:pt x="36654" y="27166"/>
                  </a:lnTo>
                  <a:lnTo>
                    <a:pt x="35791" y="27362"/>
                  </a:lnTo>
                  <a:lnTo>
                    <a:pt x="35485" y="27560"/>
                  </a:lnTo>
                  <a:lnTo>
                    <a:pt x="35157" y="27954"/>
                  </a:lnTo>
                  <a:lnTo>
                    <a:pt x="34939" y="28070"/>
                  </a:lnTo>
                  <a:lnTo>
                    <a:pt x="34744" y="27999"/>
                  </a:lnTo>
                  <a:lnTo>
                    <a:pt x="34553" y="27448"/>
                  </a:lnTo>
                  <a:lnTo>
                    <a:pt x="34187" y="27444"/>
                  </a:lnTo>
                  <a:lnTo>
                    <a:pt x="33809" y="27675"/>
                  </a:lnTo>
                  <a:lnTo>
                    <a:pt x="33622" y="27567"/>
                  </a:lnTo>
                  <a:lnTo>
                    <a:pt x="33732" y="27206"/>
                  </a:lnTo>
                  <a:lnTo>
                    <a:pt x="33977" y="26457"/>
                  </a:lnTo>
                  <a:lnTo>
                    <a:pt x="33282" y="26450"/>
                  </a:lnTo>
                  <a:lnTo>
                    <a:pt x="33580" y="24704"/>
                  </a:lnTo>
                  <a:lnTo>
                    <a:pt x="33901" y="24216"/>
                  </a:lnTo>
                  <a:lnTo>
                    <a:pt x="33852" y="23125"/>
                  </a:lnTo>
                  <a:lnTo>
                    <a:pt x="33645" y="22619"/>
                  </a:lnTo>
                  <a:lnTo>
                    <a:pt x="33282" y="22439"/>
                  </a:lnTo>
                  <a:lnTo>
                    <a:pt x="32837" y="22682"/>
                  </a:lnTo>
                  <a:lnTo>
                    <a:pt x="32094" y="22257"/>
                  </a:lnTo>
                  <a:lnTo>
                    <a:pt x="31576" y="22546"/>
                  </a:lnTo>
                  <a:lnTo>
                    <a:pt x="31448" y="22730"/>
                  </a:lnTo>
                  <a:lnTo>
                    <a:pt x="31132" y="22903"/>
                  </a:lnTo>
                  <a:lnTo>
                    <a:pt x="30703" y="22989"/>
                  </a:lnTo>
                  <a:lnTo>
                    <a:pt x="30598" y="22857"/>
                  </a:lnTo>
                  <a:lnTo>
                    <a:pt x="30648" y="22346"/>
                  </a:lnTo>
                  <a:lnTo>
                    <a:pt x="30288" y="21993"/>
                  </a:lnTo>
                  <a:lnTo>
                    <a:pt x="28631" y="22506"/>
                  </a:lnTo>
                  <a:lnTo>
                    <a:pt x="28204" y="22348"/>
                  </a:lnTo>
                  <a:lnTo>
                    <a:pt x="28003" y="22510"/>
                  </a:lnTo>
                  <a:lnTo>
                    <a:pt x="27040" y="24545"/>
                  </a:lnTo>
                  <a:lnTo>
                    <a:pt x="26997" y="23863"/>
                  </a:lnTo>
                  <a:lnTo>
                    <a:pt x="26756" y="23621"/>
                  </a:lnTo>
                  <a:lnTo>
                    <a:pt x="25996" y="23372"/>
                  </a:lnTo>
                  <a:lnTo>
                    <a:pt x="26015" y="23592"/>
                  </a:lnTo>
                  <a:lnTo>
                    <a:pt x="25752" y="23600"/>
                  </a:lnTo>
                  <a:lnTo>
                    <a:pt x="24750" y="23295"/>
                  </a:lnTo>
                  <a:lnTo>
                    <a:pt x="24575" y="23194"/>
                  </a:lnTo>
                  <a:lnTo>
                    <a:pt x="24498" y="22930"/>
                  </a:lnTo>
                  <a:lnTo>
                    <a:pt x="24337" y="22755"/>
                  </a:lnTo>
                  <a:lnTo>
                    <a:pt x="24123" y="22666"/>
                  </a:lnTo>
                  <a:lnTo>
                    <a:pt x="23955" y="22804"/>
                  </a:lnTo>
                  <a:lnTo>
                    <a:pt x="23871" y="23009"/>
                  </a:lnTo>
                  <a:lnTo>
                    <a:pt x="24174" y="23723"/>
                  </a:lnTo>
                  <a:lnTo>
                    <a:pt x="24052" y="24308"/>
                  </a:lnTo>
                  <a:lnTo>
                    <a:pt x="23773" y="24654"/>
                  </a:lnTo>
                  <a:lnTo>
                    <a:pt x="23434" y="24774"/>
                  </a:lnTo>
                  <a:lnTo>
                    <a:pt x="23320" y="25030"/>
                  </a:lnTo>
                  <a:lnTo>
                    <a:pt x="23478" y="25775"/>
                  </a:lnTo>
                  <a:lnTo>
                    <a:pt x="23793" y="26367"/>
                  </a:lnTo>
                  <a:lnTo>
                    <a:pt x="23939" y="26806"/>
                  </a:lnTo>
                  <a:lnTo>
                    <a:pt x="23889" y="27111"/>
                  </a:lnTo>
                  <a:lnTo>
                    <a:pt x="22772" y="27919"/>
                  </a:lnTo>
                  <a:lnTo>
                    <a:pt x="22631" y="27945"/>
                  </a:lnTo>
                  <a:lnTo>
                    <a:pt x="21554" y="27658"/>
                  </a:lnTo>
                  <a:lnTo>
                    <a:pt x="21191" y="27911"/>
                  </a:lnTo>
                  <a:lnTo>
                    <a:pt x="21561" y="28801"/>
                  </a:lnTo>
                  <a:lnTo>
                    <a:pt x="21607" y="29065"/>
                  </a:lnTo>
                  <a:lnTo>
                    <a:pt x="21507" y="29515"/>
                  </a:lnTo>
                  <a:lnTo>
                    <a:pt x="21071" y="30185"/>
                  </a:lnTo>
                  <a:lnTo>
                    <a:pt x="20896" y="30706"/>
                  </a:lnTo>
                  <a:lnTo>
                    <a:pt x="20746" y="31227"/>
                  </a:lnTo>
                  <a:lnTo>
                    <a:pt x="20907" y="31258"/>
                  </a:lnTo>
                  <a:lnTo>
                    <a:pt x="15923" y="34624"/>
                  </a:lnTo>
                  <a:lnTo>
                    <a:pt x="15485" y="34672"/>
                  </a:lnTo>
                  <a:lnTo>
                    <a:pt x="14099" y="34568"/>
                  </a:lnTo>
                  <a:lnTo>
                    <a:pt x="13676" y="34601"/>
                  </a:lnTo>
                  <a:lnTo>
                    <a:pt x="12649" y="34196"/>
                  </a:lnTo>
                  <a:lnTo>
                    <a:pt x="12164" y="33779"/>
                  </a:lnTo>
                  <a:lnTo>
                    <a:pt x="11916" y="33693"/>
                  </a:lnTo>
                  <a:lnTo>
                    <a:pt x="11744" y="33716"/>
                  </a:lnTo>
                  <a:lnTo>
                    <a:pt x="11565" y="33850"/>
                  </a:lnTo>
                  <a:lnTo>
                    <a:pt x="11359" y="34066"/>
                  </a:lnTo>
                  <a:lnTo>
                    <a:pt x="11214" y="34356"/>
                  </a:lnTo>
                  <a:lnTo>
                    <a:pt x="11218" y="34527"/>
                  </a:lnTo>
                  <a:lnTo>
                    <a:pt x="11426" y="35104"/>
                  </a:lnTo>
                  <a:lnTo>
                    <a:pt x="10882" y="35023"/>
                  </a:lnTo>
                  <a:lnTo>
                    <a:pt x="9504" y="34431"/>
                  </a:lnTo>
                  <a:lnTo>
                    <a:pt x="9221" y="34219"/>
                  </a:lnTo>
                  <a:lnTo>
                    <a:pt x="9167" y="33925"/>
                  </a:lnTo>
                  <a:lnTo>
                    <a:pt x="9255" y="33713"/>
                  </a:lnTo>
                  <a:lnTo>
                    <a:pt x="9877" y="32708"/>
                  </a:lnTo>
                  <a:lnTo>
                    <a:pt x="9823" y="32231"/>
                  </a:lnTo>
                  <a:lnTo>
                    <a:pt x="9705" y="31840"/>
                  </a:lnTo>
                  <a:lnTo>
                    <a:pt x="9552" y="31494"/>
                  </a:lnTo>
                  <a:lnTo>
                    <a:pt x="9177" y="31143"/>
                  </a:lnTo>
                  <a:lnTo>
                    <a:pt x="8326" y="3097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6" name="pg287">
              <a:extLst>
                <a:ext uri="{FF2B5EF4-FFF2-40B4-BE49-F238E27FC236}">
                  <a16:creationId xmlns:a16="http://schemas.microsoft.com/office/drawing/2014/main" id="{BD14F56E-013D-7640-8A70-BEBA49DA459B}"/>
                </a:ext>
              </a:extLst>
            </p:cNvPr>
            <p:cNvSpPr/>
            <p:nvPr/>
          </p:nvSpPr>
          <p:spPr>
            <a:xfrm>
              <a:off x="6486966" y="3044136"/>
              <a:ext cx="90768" cy="131485"/>
            </a:xfrm>
            <a:custGeom>
              <a:avLst/>
              <a:gdLst/>
              <a:ahLst/>
              <a:cxnLst/>
              <a:rect l="0" t="0" r="0" b="0"/>
              <a:pathLst>
                <a:path w="90768" h="131485">
                  <a:moveTo>
                    <a:pt x="40867" y="20553"/>
                  </a:moveTo>
                  <a:lnTo>
                    <a:pt x="41007" y="20208"/>
                  </a:lnTo>
                  <a:lnTo>
                    <a:pt x="40987" y="19697"/>
                  </a:lnTo>
                  <a:lnTo>
                    <a:pt x="40835" y="19180"/>
                  </a:lnTo>
                  <a:lnTo>
                    <a:pt x="41245" y="19481"/>
                  </a:lnTo>
                  <a:lnTo>
                    <a:pt x="41700" y="20020"/>
                  </a:lnTo>
                  <a:lnTo>
                    <a:pt x="41857" y="20069"/>
                  </a:lnTo>
                  <a:lnTo>
                    <a:pt x="43788" y="19181"/>
                  </a:lnTo>
                  <a:lnTo>
                    <a:pt x="44430" y="18748"/>
                  </a:lnTo>
                  <a:lnTo>
                    <a:pt x="44962" y="18550"/>
                  </a:lnTo>
                  <a:lnTo>
                    <a:pt x="45700" y="18606"/>
                  </a:lnTo>
                  <a:lnTo>
                    <a:pt x="45842" y="18431"/>
                  </a:lnTo>
                  <a:lnTo>
                    <a:pt x="46018" y="17176"/>
                  </a:lnTo>
                  <a:lnTo>
                    <a:pt x="46018" y="16257"/>
                  </a:lnTo>
                  <a:lnTo>
                    <a:pt x="46454" y="14671"/>
                  </a:lnTo>
                  <a:lnTo>
                    <a:pt x="46064" y="14593"/>
                  </a:lnTo>
                  <a:lnTo>
                    <a:pt x="45991" y="14388"/>
                  </a:lnTo>
                  <a:lnTo>
                    <a:pt x="45999" y="14180"/>
                  </a:lnTo>
                  <a:lnTo>
                    <a:pt x="46504" y="12720"/>
                  </a:lnTo>
                  <a:lnTo>
                    <a:pt x="46905" y="12344"/>
                  </a:lnTo>
                  <a:lnTo>
                    <a:pt x="46940" y="12098"/>
                  </a:lnTo>
                  <a:lnTo>
                    <a:pt x="46864" y="11179"/>
                  </a:lnTo>
                  <a:lnTo>
                    <a:pt x="46638" y="10438"/>
                  </a:lnTo>
                  <a:lnTo>
                    <a:pt x="46507" y="10230"/>
                  </a:lnTo>
                  <a:lnTo>
                    <a:pt x="44693" y="8659"/>
                  </a:lnTo>
                  <a:lnTo>
                    <a:pt x="44662" y="8268"/>
                  </a:lnTo>
                  <a:lnTo>
                    <a:pt x="44731" y="8022"/>
                  </a:lnTo>
                  <a:lnTo>
                    <a:pt x="44987" y="7847"/>
                  </a:lnTo>
                  <a:lnTo>
                    <a:pt x="45882" y="8518"/>
                  </a:lnTo>
                  <a:lnTo>
                    <a:pt x="46975" y="6749"/>
                  </a:lnTo>
                  <a:lnTo>
                    <a:pt x="47170" y="6313"/>
                  </a:lnTo>
                  <a:lnTo>
                    <a:pt x="47220" y="5736"/>
                  </a:lnTo>
                  <a:lnTo>
                    <a:pt x="47101" y="5264"/>
                  </a:lnTo>
                  <a:lnTo>
                    <a:pt x="47507" y="4314"/>
                  </a:lnTo>
                  <a:lnTo>
                    <a:pt x="47293" y="3953"/>
                  </a:lnTo>
                  <a:lnTo>
                    <a:pt x="47128" y="3276"/>
                  </a:lnTo>
                  <a:lnTo>
                    <a:pt x="47109" y="2732"/>
                  </a:lnTo>
                  <a:lnTo>
                    <a:pt x="46944" y="2390"/>
                  </a:lnTo>
                  <a:lnTo>
                    <a:pt x="46323" y="2639"/>
                  </a:lnTo>
                  <a:lnTo>
                    <a:pt x="47025" y="2066"/>
                  </a:lnTo>
                  <a:lnTo>
                    <a:pt x="47297" y="2129"/>
                  </a:lnTo>
                  <a:lnTo>
                    <a:pt x="47676" y="2564"/>
                  </a:lnTo>
                  <a:lnTo>
                    <a:pt x="47890" y="2553"/>
                  </a:lnTo>
                  <a:lnTo>
                    <a:pt x="48515" y="2103"/>
                  </a:lnTo>
                  <a:lnTo>
                    <a:pt x="49358" y="439"/>
                  </a:lnTo>
                  <a:lnTo>
                    <a:pt x="49500" y="316"/>
                  </a:lnTo>
                  <a:lnTo>
                    <a:pt x="49699" y="361"/>
                  </a:lnTo>
                  <a:lnTo>
                    <a:pt x="49741" y="815"/>
                  </a:lnTo>
                  <a:lnTo>
                    <a:pt x="49879" y="1109"/>
                  </a:lnTo>
                  <a:lnTo>
                    <a:pt x="50342" y="1121"/>
                  </a:lnTo>
                  <a:lnTo>
                    <a:pt x="50971" y="1110"/>
                  </a:lnTo>
                  <a:lnTo>
                    <a:pt x="51170" y="972"/>
                  </a:lnTo>
                  <a:lnTo>
                    <a:pt x="51951" y="924"/>
                  </a:lnTo>
                  <a:lnTo>
                    <a:pt x="52936" y="1147"/>
                  </a:lnTo>
                  <a:lnTo>
                    <a:pt x="53814" y="694"/>
                  </a:lnTo>
                  <a:lnTo>
                    <a:pt x="54572" y="921"/>
                  </a:lnTo>
                  <a:lnTo>
                    <a:pt x="54974" y="895"/>
                  </a:lnTo>
                  <a:lnTo>
                    <a:pt x="55265" y="610"/>
                  </a:lnTo>
                  <a:lnTo>
                    <a:pt x="55483" y="1465"/>
                  </a:lnTo>
                  <a:lnTo>
                    <a:pt x="55590" y="2362"/>
                  </a:lnTo>
                  <a:lnTo>
                    <a:pt x="55530" y="3062"/>
                  </a:lnTo>
                  <a:lnTo>
                    <a:pt x="56055" y="3772"/>
                  </a:lnTo>
                  <a:lnTo>
                    <a:pt x="56262" y="3639"/>
                  </a:lnTo>
                  <a:lnTo>
                    <a:pt x="56499" y="3307"/>
                  </a:lnTo>
                  <a:lnTo>
                    <a:pt x="56560" y="3113"/>
                  </a:lnTo>
                  <a:lnTo>
                    <a:pt x="56544" y="2689"/>
                  </a:lnTo>
                  <a:lnTo>
                    <a:pt x="56866" y="2045"/>
                  </a:lnTo>
                  <a:lnTo>
                    <a:pt x="57356" y="1996"/>
                  </a:lnTo>
                  <a:lnTo>
                    <a:pt x="57935" y="2260"/>
                  </a:lnTo>
                  <a:lnTo>
                    <a:pt x="58199" y="2178"/>
                  </a:lnTo>
                  <a:lnTo>
                    <a:pt x="58988" y="1757"/>
                  </a:lnTo>
                  <a:lnTo>
                    <a:pt x="60183" y="696"/>
                  </a:lnTo>
                  <a:lnTo>
                    <a:pt x="60283" y="495"/>
                  </a:lnTo>
                  <a:lnTo>
                    <a:pt x="60781" y="0"/>
                  </a:lnTo>
                  <a:lnTo>
                    <a:pt x="60574" y="536"/>
                  </a:lnTo>
                  <a:lnTo>
                    <a:pt x="60578" y="722"/>
                  </a:lnTo>
                  <a:lnTo>
                    <a:pt x="60792" y="1042"/>
                  </a:lnTo>
                  <a:lnTo>
                    <a:pt x="60755" y="1409"/>
                  </a:lnTo>
                  <a:lnTo>
                    <a:pt x="59950" y="2463"/>
                  </a:lnTo>
                  <a:lnTo>
                    <a:pt x="59717" y="3019"/>
                  </a:lnTo>
                  <a:lnTo>
                    <a:pt x="59425" y="5965"/>
                  </a:lnTo>
                  <a:lnTo>
                    <a:pt x="59545" y="6515"/>
                  </a:lnTo>
                  <a:lnTo>
                    <a:pt x="60476" y="7910"/>
                  </a:lnTo>
                  <a:lnTo>
                    <a:pt x="60709" y="8052"/>
                  </a:lnTo>
                  <a:lnTo>
                    <a:pt x="61632" y="8349"/>
                  </a:lnTo>
                  <a:lnTo>
                    <a:pt x="61823" y="8297"/>
                  </a:lnTo>
                  <a:lnTo>
                    <a:pt x="62819" y="8491"/>
                  </a:lnTo>
                  <a:lnTo>
                    <a:pt x="63581" y="9243"/>
                  </a:lnTo>
                  <a:lnTo>
                    <a:pt x="65579" y="10360"/>
                  </a:lnTo>
                  <a:lnTo>
                    <a:pt x="66509" y="10248"/>
                  </a:lnTo>
                  <a:lnTo>
                    <a:pt x="66670" y="10140"/>
                  </a:lnTo>
                  <a:lnTo>
                    <a:pt x="67091" y="9571"/>
                  </a:lnTo>
                  <a:lnTo>
                    <a:pt x="67290" y="9128"/>
                  </a:lnTo>
                  <a:lnTo>
                    <a:pt x="67785" y="8447"/>
                  </a:lnTo>
                  <a:lnTo>
                    <a:pt x="68539" y="7866"/>
                  </a:lnTo>
                  <a:lnTo>
                    <a:pt x="68780" y="7818"/>
                  </a:lnTo>
                  <a:lnTo>
                    <a:pt x="68972" y="8001"/>
                  </a:lnTo>
                  <a:lnTo>
                    <a:pt x="69132" y="8366"/>
                  </a:lnTo>
                  <a:lnTo>
                    <a:pt x="69672" y="8693"/>
                  </a:lnTo>
                  <a:lnTo>
                    <a:pt x="70327" y="7912"/>
                  </a:lnTo>
                  <a:lnTo>
                    <a:pt x="69919" y="6237"/>
                  </a:lnTo>
                  <a:lnTo>
                    <a:pt x="69122" y="5574"/>
                  </a:lnTo>
                  <a:lnTo>
                    <a:pt x="68824" y="5242"/>
                  </a:lnTo>
                  <a:lnTo>
                    <a:pt x="68552" y="4721"/>
                  </a:lnTo>
                  <a:lnTo>
                    <a:pt x="68533" y="4423"/>
                  </a:lnTo>
                  <a:lnTo>
                    <a:pt x="68108" y="3913"/>
                  </a:lnTo>
                  <a:lnTo>
                    <a:pt x="67817" y="3689"/>
                  </a:lnTo>
                  <a:lnTo>
                    <a:pt x="67300" y="3905"/>
                  </a:lnTo>
                  <a:lnTo>
                    <a:pt x="66991" y="4160"/>
                  </a:lnTo>
                  <a:lnTo>
                    <a:pt x="67021" y="3879"/>
                  </a:lnTo>
                  <a:lnTo>
                    <a:pt x="67546" y="3257"/>
                  </a:lnTo>
                  <a:lnTo>
                    <a:pt x="68120" y="3317"/>
                  </a:lnTo>
                  <a:lnTo>
                    <a:pt x="69223" y="3898"/>
                  </a:lnTo>
                  <a:lnTo>
                    <a:pt x="70931" y="4112"/>
                  </a:lnTo>
                  <a:lnTo>
                    <a:pt x="71677" y="4372"/>
                  </a:lnTo>
                  <a:lnTo>
                    <a:pt x="72164" y="4882"/>
                  </a:lnTo>
                  <a:lnTo>
                    <a:pt x="72470" y="5042"/>
                  </a:lnTo>
                  <a:lnTo>
                    <a:pt x="72704" y="5075"/>
                  </a:lnTo>
                  <a:lnTo>
                    <a:pt x="73665" y="4807"/>
                  </a:lnTo>
                  <a:lnTo>
                    <a:pt x="73688" y="5082"/>
                  </a:lnTo>
                  <a:lnTo>
                    <a:pt x="73907" y="5410"/>
                  </a:lnTo>
                  <a:lnTo>
                    <a:pt x="73931" y="5557"/>
                  </a:lnTo>
                  <a:lnTo>
                    <a:pt x="72956" y="6706"/>
                  </a:lnTo>
                  <a:lnTo>
                    <a:pt x="72255" y="6918"/>
                  </a:lnTo>
                  <a:lnTo>
                    <a:pt x="72532" y="7724"/>
                  </a:lnTo>
                  <a:lnTo>
                    <a:pt x="71968" y="8581"/>
                  </a:lnTo>
                  <a:lnTo>
                    <a:pt x="71607" y="8834"/>
                  </a:lnTo>
                  <a:lnTo>
                    <a:pt x="71777" y="9728"/>
                  </a:lnTo>
                  <a:lnTo>
                    <a:pt x="72040" y="9990"/>
                  </a:lnTo>
                  <a:lnTo>
                    <a:pt x="72182" y="10516"/>
                  </a:lnTo>
                  <a:lnTo>
                    <a:pt x="72181" y="11360"/>
                  </a:lnTo>
                  <a:lnTo>
                    <a:pt x="72074" y="11709"/>
                  </a:lnTo>
                  <a:lnTo>
                    <a:pt x="72555" y="12391"/>
                  </a:lnTo>
                  <a:lnTo>
                    <a:pt x="73046" y="12911"/>
                  </a:lnTo>
                  <a:lnTo>
                    <a:pt x="73137" y="13150"/>
                  </a:lnTo>
                  <a:lnTo>
                    <a:pt x="73220" y="13826"/>
                  </a:lnTo>
                  <a:lnTo>
                    <a:pt x="73200" y="14419"/>
                  </a:lnTo>
                  <a:lnTo>
                    <a:pt x="73655" y="16035"/>
                  </a:lnTo>
                  <a:lnTo>
                    <a:pt x="73643" y="16227"/>
                  </a:lnTo>
                  <a:lnTo>
                    <a:pt x="73969" y="16060"/>
                  </a:lnTo>
                  <a:lnTo>
                    <a:pt x="74604" y="15285"/>
                  </a:lnTo>
                  <a:lnTo>
                    <a:pt x="74883" y="15114"/>
                  </a:lnTo>
                  <a:lnTo>
                    <a:pt x="75702" y="15173"/>
                  </a:lnTo>
                  <a:lnTo>
                    <a:pt x="76368" y="15586"/>
                  </a:lnTo>
                  <a:lnTo>
                    <a:pt x="76953" y="16388"/>
                  </a:lnTo>
                  <a:lnTo>
                    <a:pt x="76915" y="16621"/>
                  </a:lnTo>
                  <a:lnTo>
                    <a:pt x="76483" y="16919"/>
                  </a:lnTo>
                  <a:lnTo>
                    <a:pt x="76360" y="17064"/>
                  </a:lnTo>
                  <a:lnTo>
                    <a:pt x="76185" y="17641"/>
                  </a:lnTo>
                  <a:lnTo>
                    <a:pt x="75561" y="18356"/>
                  </a:lnTo>
                  <a:lnTo>
                    <a:pt x="75416" y="18391"/>
                  </a:lnTo>
                  <a:lnTo>
                    <a:pt x="75587" y="18607"/>
                  </a:lnTo>
                  <a:lnTo>
                    <a:pt x="75543" y="18771"/>
                  </a:lnTo>
                  <a:lnTo>
                    <a:pt x="75092" y="19519"/>
                  </a:lnTo>
                  <a:lnTo>
                    <a:pt x="74804" y="20330"/>
                  </a:lnTo>
                  <a:lnTo>
                    <a:pt x="74793" y="20789"/>
                  </a:lnTo>
                  <a:lnTo>
                    <a:pt x="74970" y="20946"/>
                  </a:lnTo>
                  <a:lnTo>
                    <a:pt x="75023" y="21356"/>
                  </a:lnTo>
                  <a:lnTo>
                    <a:pt x="75388" y="21444"/>
                  </a:lnTo>
                  <a:lnTo>
                    <a:pt x="75583" y="21415"/>
                  </a:lnTo>
                  <a:lnTo>
                    <a:pt x="76167" y="21066"/>
                  </a:lnTo>
                  <a:lnTo>
                    <a:pt x="77507" y="21318"/>
                  </a:lnTo>
                  <a:lnTo>
                    <a:pt x="78469" y="22256"/>
                  </a:lnTo>
                  <a:lnTo>
                    <a:pt x="79754" y="22450"/>
                  </a:lnTo>
                  <a:lnTo>
                    <a:pt x="80075" y="22677"/>
                  </a:lnTo>
                  <a:lnTo>
                    <a:pt x="80652" y="23190"/>
                  </a:lnTo>
                  <a:lnTo>
                    <a:pt x="81183" y="23976"/>
                  </a:lnTo>
                  <a:lnTo>
                    <a:pt x="82831" y="25205"/>
                  </a:lnTo>
                  <a:lnTo>
                    <a:pt x="83156" y="25291"/>
                  </a:lnTo>
                  <a:lnTo>
                    <a:pt x="83385" y="25458"/>
                  </a:lnTo>
                  <a:lnTo>
                    <a:pt x="83346" y="26292"/>
                  </a:lnTo>
                  <a:lnTo>
                    <a:pt x="82417" y="26318"/>
                  </a:lnTo>
                  <a:lnTo>
                    <a:pt x="81542" y="26083"/>
                  </a:lnTo>
                  <a:lnTo>
                    <a:pt x="81217" y="25837"/>
                  </a:lnTo>
                  <a:lnTo>
                    <a:pt x="80999" y="25770"/>
                  </a:lnTo>
                  <a:lnTo>
                    <a:pt x="80508" y="25919"/>
                  </a:lnTo>
                  <a:lnTo>
                    <a:pt x="80212" y="26001"/>
                  </a:lnTo>
                  <a:lnTo>
                    <a:pt x="80013" y="26295"/>
                  </a:lnTo>
                  <a:lnTo>
                    <a:pt x="79283" y="26377"/>
                  </a:lnTo>
                  <a:lnTo>
                    <a:pt x="78672" y="26213"/>
                  </a:lnTo>
                  <a:lnTo>
                    <a:pt x="77678" y="26887"/>
                  </a:lnTo>
                  <a:lnTo>
                    <a:pt x="77013" y="28696"/>
                  </a:lnTo>
                  <a:lnTo>
                    <a:pt x="77219" y="28499"/>
                  </a:lnTo>
                  <a:lnTo>
                    <a:pt x="77884" y="28391"/>
                  </a:lnTo>
                  <a:lnTo>
                    <a:pt x="78213" y="28693"/>
                  </a:lnTo>
                  <a:lnTo>
                    <a:pt x="79661" y="30707"/>
                  </a:lnTo>
                  <a:lnTo>
                    <a:pt x="79917" y="31440"/>
                  </a:lnTo>
                  <a:lnTo>
                    <a:pt x="79849" y="31786"/>
                  </a:lnTo>
                  <a:lnTo>
                    <a:pt x="78790" y="32434"/>
                  </a:lnTo>
                  <a:lnTo>
                    <a:pt x="77992" y="33670"/>
                  </a:lnTo>
                  <a:lnTo>
                    <a:pt x="77820" y="34805"/>
                  </a:lnTo>
                  <a:lnTo>
                    <a:pt x="77383" y="35856"/>
                  </a:lnTo>
                  <a:lnTo>
                    <a:pt x="77261" y="36627"/>
                  </a:lnTo>
                  <a:lnTo>
                    <a:pt x="77250" y="37143"/>
                  </a:lnTo>
                  <a:lnTo>
                    <a:pt x="77075" y="37232"/>
                  </a:lnTo>
                  <a:lnTo>
                    <a:pt x="76911" y="37496"/>
                  </a:lnTo>
                  <a:lnTo>
                    <a:pt x="76392" y="37747"/>
                  </a:lnTo>
                  <a:lnTo>
                    <a:pt x="75976" y="38067"/>
                  </a:lnTo>
                  <a:lnTo>
                    <a:pt x="75640" y="38194"/>
                  </a:lnTo>
                  <a:lnTo>
                    <a:pt x="75339" y="38585"/>
                  </a:lnTo>
                  <a:lnTo>
                    <a:pt x="75343" y="39217"/>
                  </a:lnTo>
                  <a:lnTo>
                    <a:pt x="75607" y="39644"/>
                  </a:lnTo>
                  <a:lnTo>
                    <a:pt x="75691" y="40072"/>
                  </a:lnTo>
                  <a:lnTo>
                    <a:pt x="75675" y="40448"/>
                  </a:lnTo>
                  <a:lnTo>
                    <a:pt x="75897" y="40835"/>
                  </a:lnTo>
                  <a:lnTo>
                    <a:pt x="75794" y="41352"/>
                  </a:lnTo>
                  <a:lnTo>
                    <a:pt x="75924" y="41762"/>
                  </a:lnTo>
                  <a:lnTo>
                    <a:pt x="76046" y="41959"/>
                  </a:lnTo>
                  <a:lnTo>
                    <a:pt x="76481" y="42253"/>
                  </a:lnTo>
                  <a:lnTo>
                    <a:pt x="76863" y="42949"/>
                  </a:lnTo>
                  <a:lnTo>
                    <a:pt x="76802" y="43846"/>
                  </a:lnTo>
                  <a:lnTo>
                    <a:pt x="77184" y="44423"/>
                  </a:lnTo>
                  <a:lnTo>
                    <a:pt x="77535" y="44315"/>
                  </a:lnTo>
                  <a:lnTo>
                    <a:pt x="77786" y="44336"/>
                  </a:lnTo>
                  <a:lnTo>
                    <a:pt x="77917" y="44487"/>
                  </a:lnTo>
                  <a:lnTo>
                    <a:pt x="78448" y="45253"/>
                  </a:lnTo>
                  <a:lnTo>
                    <a:pt x="78745" y="45812"/>
                  </a:lnTo>
                  <a:lnTo>
                    <a:pt x="78688" y="46099"/>
                  </a:lnTo>
                  <a:lnTo>
                    <a:pt x="78515" y="46388"/>
                  </a:lnTo>
                  <a:lnTo>
                    <a:pt x="78116" y="46698"/>
                  </a:lnTo>
                  <a:lnTo>
                    <a:pt x="77677" y="46739"/>
                  </a:lnTo>
                  <a:lnTo>
                    <a:pt x="76742" y="47186"/>
                  </a:lnTo>
                  <a:lnTo>
                    <a:pt x="76078" y="47588"/>
                  </a:lnTo>
                  <a:lnTo>
                    <a:pt x="75704" y="47994"/>
                  </a:lnTo>
                  <a:lnTo>
                    <a:pt x="75445" y="47655"/>
                  </a:lnTo>
                  <a:lnTo>
                    <a:pt x="75056" y="47380"/>
                  </a:lnTo>
                  <a:lnTo>
                    <a:pt x="74800" y="47317"/>
                  </a:lnTo>
                  <a:lnTo>
                    <a:pt x="74598" y="47470"/>
                  </a:lnTo>
                  <a:lnTo>
                    <a:pt x="74411" y="47444"/>
                  </a:lnTo>
                  <a:lnTo>
                    <a:pt x="73915" y="46880"/>
                  </a:lnTo>
                  <a:lnTo>
                    <a:pt x="74025" y="46740"/>
                  </a:lnTo>
                  <a:lnTo>
                    <a:pt x="73315" y="45936"/>
                  </a:lnTo>
                  <a:lnTo>
                    <a:pt x="72701" y="45788"/>
                  </a:lnTo>
                  <a:lnTo>
                    <a:pt x="72064" y="46015"/>
                  </a:lnTo>
                  <a:lnTo>
                    <a:pt x="70986" y="46086"/>
                  </a:lnTo>
                  <a:lnTo>
                    <a:pt x="70661" y="45930"/>
                  </a:lnTo>
                  <a:lnTo>
                    <a:pt x="70307" y="45918"/>
                  </a:lnTo>
                  <a:lnTo>
                    <a:pt x="69852" y="46104"/>
                  </a:lnTo>
                  <a:lnTo>
                    <a:pt x="69486" y="46119"/>
                  </a:lnTo>
                  <a:lnTo>
                    <a:pt x="68651" y="45798"/>
                  </a:lnTo>
                  <a:lnTo>
                    <a:pt x="67289" y="44692"/>
                  </a:lnTo>
                  <a:lnTo>
                    <a:pt x="67174" y="44532"/>
                  </a:lnTo>
                  <a:lnTo>
                    <a:pt x="67180" y="44367"/>
                  </a:lnTo>
                  <a:lnTo>
                    <a:pt x="65471" y="44308"/>
                  </a:lnTo>
                  <a:lnTo>
                    <a:pt x="64881" y="44686"/>
                  </a:lnTo>
                  <a:lnTo>
                    <a:pt x="63950" y="45631"/>
                  </a:lnTo>
                  <a:lnTo>
                    <a:pt x="64012" y="45990"/>
                  </a:lnTo>
                  <a:lnTo>
                    <a:pt x="63472" y="46814"/>
                  </a:lnTo>
                  <a:lnTo>
                    <a:pt x="63251" y="46945"/>
                  </a:lnTo>
                  <a:lnTo>
                    <a:pt x="63076" y="47279"/>
                  </a:lnTo>
                  <a:lnTo>
                    <a:pt x="63032" y="48251"/>
                  </a:lnTo>
                  <a:lnTo>
                    <a:pt x="62856" y="48523"/>
                  </a:lnTo>
                  <a:lnTo>
                    <a:pt x="63037" y="48653"/>
                  </a:lnTo>
                  <a:lnTo>
                    <a:pt x="62808" y="49278"/>
                  </a:lnTo>
                  <a:lnTo>
                    <a:pt x="62828" y="49412"/>
                  </a:lnTo>
                  <a:lnTo>
                    <a:pt x="64303" y="50200"/>
                  </a:lnTo>
                  <a:lnTo>
                    <a:pt x="66716" y="50108"/>
                  </a:lnTo>
                  <a:lnTo>
                    <a:pt x="67279" y="51211"/>
                  </a:lnTo>
                  <a:lnTo>
                    <a:pt x="67267" y="51475"/>
                  </a:lnTo>
                  <a:lnTo>
                    <a:pt x="67458" y="52343"/>
                  </a:lnTo>
                  <a:lnTo>
                    <a:pt x="67762" y="53058"/>
                  </a:lnTo>
                  <a:lnTo>
                    <a:pt x="68245" y="53805"/>
                  </a:lnTo>
                  <a:lnTo>
                    <a:pt x="68303" y="54148"/>
                  </a:lnTo>
                  <a:lnTo>
                    <a:pt x="68215" y="54789"/>
                  </a:lnTo>
                  <a:lnTo>
                    <a:pt x="67624" y="56002"/>
                  </a:lnTo>
                  <a:lnTo>
                    <a:pt x="67063" y="56892"/>
                  </a:lnTo>
                  <a:lnTo>
                    <a:pt x="66617" y="57070"/>
                  </a:lnTo>
                  <a:lnTo>
                    <a:pt x="65839" y="57174"/>
                  </a:lnTo>
                  <a:lnTo>
                    <a:pt x="65222" y="57595"/>
                  </a:lnTo>
                  <a:lnTo>
                    <a:pt x="65058" y="57963"/>
                  </a:lnTo>
                  <a:lnTo>
                    <a:pt x="65187" y="58365"/>
                  </a:lnTo>
                  <a:lnTo>
                    <a:pt x="65256" y="58984"/>
                  </a:lnTo>
                  <a:lnTo>
                    <a:pt x="64154" y="60437"/>
                  </a:lnTo>
                  <a:lnTo>
                    <a:pt x="63205" y="60269"/>
                  </a:lnTo>
                  <a:lnTo>
                    <a:pt x="63753" y="61094"/>
                  </a:lnTo>
                  <a:lnTo>
                    <a:pt x="64764" y="61627"/>
                  </a:lnTo>
                  <a:lnTo>
                    <a:pt x="65229" y="62448"/>
                  </a:lnTo>
                  <a:lnTo>
                    <a:pt x="65285" y="62756"/>
                  </a:lnTo>
                  <a:lnTo>
                    <a:pt x="65164" y="63281"/>
                  </a:lnTo>
                  <a:lnTo>
                    <a:pt x="64851" y="63554"/>
                  </a:lnTo>
                  <a:lnTo>
                    <a:pt x="64598" y="63613"/>
                  </a:lnTo>
                  <a:lnTo>
                    <a:pt x="63690" y="63080"/>
                  </a:lnTo>
                  <a:lnTo>
                    <a:pt x="63569" y="62924"/>
                  </a:lnTo>
                  <a:lnTo>
                    <a:pt x="63495" y="62654"/>
                  </a:lnTo>
                  <a:lnTo>
                    <a:pt x="62980" y="62770"/>
                  </a:lnTo>
                  <a:lnTo>
                    <a:pt x="62627" y="63161"/>
                  </a:lnTo>
                  <a:lnTo>
                    <a:pt x="62557" y="63358"/>
                  </a:lnTo>
                  <a:lnTo>
                    <a:pt x="62796" y="64523"/>
                  </a:lnTo>
                  <a:lnTo>
                    <a:pt x="63897" y="64924"/>
                  </a:lnTo>
                  <a:lnTo>
                    <a:pt x="64142" y="65481"/>
                  </a:lnTo>
                  <a:lnTo>
                    <a:pt x="64323" y="65632"/>
                  </a:lnTo>
                  <a:lnTo>
                    <a:pt x="64887" y="65519"/>
                  </a:lnTo>
                  <a:lnTo>
                    <a:pt x="65189" y="65237"/>
                  </a:lnTo>
                  <a:lnTo>
                    <a:pt x="65411" y="65250"/>
                  </a:lnTo>
                  <a:lnTo>
                    <a:pt x="65763" y="65415"/>
                  </a:lnTo>
                  <a:lnTo>
                    <a:pt x="65765" y="65795"/>
                  </a:lnTo>
                  <a:lnTo>
                    <a:pt x="65914" y="66148"/>
                  </a:lnTo>
                  <a:lnTo>
                    <a:pt x="67041" y="67206"/>
                  </a:lnTo>
                  <a:lnTo>
                    <a:pt x="67635" y="66733"/>
                  </a:lnTo>
                  <a:lnTo>
                    <a:pt x="67938" y="66774"/>
                  </a:lnTo>
                  <a:lnTo>
                    <a:pt x="67394" y="67591"/>
                  </a:lnTo>
                  <a:lnTo>
                    <a:pt x="67440" y="68040"/>
                  </a:lnTo>
                  <a:lnTo>
                    <a:pt x="67743" y="68147"/>
                  </a:lnTo>
                  <a:lnTo>
                    <a:pt x="67686" y="68564"/>
                  </a:lnTo>
                  <a:lnTo>
                    <a:pt x="67192" y="68822"/>
                  </a:lnTo>
                  <a:lnTo>
                    <a:pt x="66888" y="68765"/>
                  </a:lnTo>
                  <a:lnTo>
                    <a:pt x="66538" y="68669"/>
                  </a:lnTo>
                  <a:lnTo>
                    <a:pt x="66389" y="68713"/>
                  </a:lnTo>
                  <a:lnTo>
                    <a:pt x="66076" y="69139"/>
                  </a:lnTo>
                  <a:lnTo>
                    <a:pt x="66125" y="69395"/>
                  </a:lnTo>
                  <a:lnTo>
                    <a:pt x="66047" y="69588"/>
                  </a:lnTo>
                  <a:lnTo>
                    <a:pt x="65167" y="70120"/>
                  </a:lnTo>
                  <a:lnTo>
                    <a:pt x="64756" y="70147"/>
                  </a:lnTo>
                  <a:lnTo>
                    <a:pt x="64320" y="69203"/>
                  </a:lnTo>
                  <a:lnTo>
                    <a:pt x="63804" y="69606"/>
                  </a:lnTo>
                  <a:lnTo>
                    <a:pt x="63597" y="70828"/>
                  </a:lnTo>
                  <a:lnTo>
                    <a:pt x="63410" y="71394"/>
                  </a:lnTo>
                  <a:lnTo>
                    <a:pt x="61585" y="71974"/>
                  </a:lnTo>
                  <a:lnTo>
                    <a:pt x="61389" y="71837"/>
                  </a:lnTo>
                  <a:lnTo>
                    <a:pt x="61373" y="71663"/>
                  </a:lnTo>
                  <a:lnTo>
                    <a:pt x="61066" y="71408"/>
                  </a:lnTo>
                  <a:lnTo>
                    <a:pt x="59488" y="70747"/>
                  </a:lnTo>
                  <a:lnTo>
                    <a:pt x="59582" y="72001"/>
                  </a:lnTo>
                  <a:lnTo>
                    <a:pt x="59760" y="72605"/>
                  </a:lnTo>
                  <a:lnTo>
                    <a:pt x="59572" y="72865"/>
                  </a:lnTo>
                  <a:lnTo>
                    <a:pt x="58923" y="73289"/>
                  </a:lnTo>
                  <a:lnTo>
                    <a:pt x="59181" y="73391"/>
                  </a:lnTo>
                  <a:lnTo>
                    <a:pt x="60080" y="72970"/>
                  </a:lnTo>
                  <a:lnTo>
                    <a:pt x="61401" y="73277"/>
                  </a:lnTo>
                  <a:lnTo>
                    <a:pt x="62181" y="73620"/>
                  </a:lnTo>
                  <a:lnTo>
                    <a:pt x="62379" y="73832"/>
                  </a:lnTo>
                  <a:lnTo>
                    <a:pt x="63373" y="74353"/>
                  </a:lnTo>
                  <a:lnTo>
                    <a:pt x="64260" y="74562"/>
                  </a:lnTo>
                  <a:lnTo>
                    <a:pt x="64892" y="74565"/>
                  </a:lnTo>
                  <a:lnTo>
                    <a:pt x="65036" y="74673"/>
                  </a:lnTo>
                  <a:lnTo>
                    <a:pt x="65135" y="74919"/>
                  </a:lnTo>
                  <a:lnTo>
                    <a:pt x="65417" y="75947"/>
                  </a:lnTo>
                  <a:lnTo>
                    <a:pt x="65774" y="75962"/>
                  </a:lnTo>
                  <a:lnTo>
                    <a:pt x="66300" y="76155"/>
                  </a:lnTo>
                  <a:lnTo>
                    <a:pt x="66490" y="76479"/>
                  </a:lnTo>
                  <a:lnTo>
                    <a:pt x="66775" y="76587"/>
                  </a:lnTo>
                  <a:lnTo>
                    <a:pt x="67407" y="76509"/>
                  </a:lnTo>
                  <a:lnTo>
                    <a:pt x="68925" y="76752"/>
                  </a:lnTo>
                  <a:lnTo>
                    <a:pt x="69687" y="76480"/>
                  </a:lnTo>
                  <a:lnTo>
                    <a:pt x="70775" y="76299"/>
                  </a:lnTo>
                  <a:lnTo>
                    <a:pt x="71562" y="76295"/>
                  </a:lnTo>
                  <a:lnTo>
                    <a:pt x="70919" y="77032"/>
                  </a:lnTo>
                  <a:lnTo>
                    <a:pt x="70797" y="77315"/>
                  </a:lnTo>
                  <a:lnTo>
                    <a:pt x="70813" y="77546"/>
                  </a:lnTo>
                  <a:lnTo>
                    <a:pt x="71014" y="77981"/>
                  </a:lnTo>
                  <a:lnTo>
                    <a:pt x="71040" y="78268"/>
                  </a:lnTo>
                  <a:lnTo>
                    <a:pt x="70561" y="78640"/>
                  </a:lnTo>
                  <a:lnTo>
                    <a:pt x="70423" y="78901"/>
                  </a:lnTo>
                  <a:lnTo>
                    <a:pt x="70929" y="79177"/>
                  </a:lnTo>
                  <a:lnTo>
                    <a:pt x="71477" y="79992"/>
                  </a:lnTo>
                  <a:lnTo>
                    <a:pt x="71523" y="80704"/>
                  </a:lnTo>
                  <a:lnTo>
                    <a:pt x="72122" y="82364"/>
                  </a:lnTo>
                  <a:lnTo>
                    <a:pt x="72312" y="82278"/>
                  </a:lnTo>
                  <a:lnTo>
                    <a:pt x="74418" y="80487"/>
                  </a:lnTo>
                  <a:lnTo>
                    <a:pt x="74909" y="80535"/>
                  </a:lnTo>
                  <a:lnTo>
                    <a:pt x="75297" y="80661"/>
                  </a:lnTo>
                  <a:lnTo>
                    <a:pt x="76363" y="81815"/>
                  </a:lnTo>
                  <a:lnTo>
                    <a:pt x="75606" y="82943"/>
                  </a:lnTo>
                  <a:lnTo>
                    <a:pt x="74842" y="83435"/>
                  </a:lnTo>
                  <a:lnTo>
                    <a:pt x="74656" y="84321"/>
                  </a:lnTo>
                  <a:lnTo>
                    <a:pt x="74876" y="84388"/>
                  </a:lnTo>
                  <a:lnTo>
                    <a:pt x="75085" y="84180"/>
                  </a:lnTo>
                  <a:lnTo>
                    <a:pt x="75375" y="84392"/>
                  </a:lnTo>
                  <a:lnTo>
                    <a:pt x="75759" y="84873"/>
                  </a:lnTo>
                  <a:lnTo>
                    <a:pt x="75406" y="86320"/>
                  </a:lnTo>
                  <a:lnTo>
                    <a:pt x="75372" y="86912"/>
                  </a:lnTo>
                  <a:lnTo>
                    <a:pt x="75554" y="87310"/>
                  </a:lnTo>
                  <a:lnTo>
                    <a:pt x="75916" y="87571"/>
                  </a:lnTo>
                  <a:lnTo>
                    <a:pt x="77037" y="89242"/>
                  </a:lnTo>
                  <a:lnTo>
                    <a:pt x="77110" y="89492"/>
                  </a:lnTo>
                  <a:lnTo>
                    <a:pt x="76977" y="89737"/>
                  </a:lnTo>
                  <a:lnTo>
                    <a:pt x="76657" y="89700"/>
                  </a:lnTo>
                  <a:lnTo>
                    <a:pt x="76916" y="90102"/>
                  </a:lnTo>
                  <a:lnTo>
                    <a:pt x="78668" y="90132"/>
                  </a:lnTo>
                  <a:lnTo>
                    <a:pt x="80428" y="89957"/>
                  </a:lnTo>
                  <a:lnTo>
                    <a:pt x="80862" y="89789"/>
                  </a:lnTo>
                  <a:lnTo>
                    <a:pt x="81360" y="89361"/>
                  </a:lnTo>
                  <a:lnTo>
                    <a:pt x="81793" y="88483"/>
                  </a:lnTo>
                  <a:lnTo>
                    <a:pt x="81838" y="88256"/>
                  </a:lnTo>
                  <a:lnTo>
                    <a:pt x="82826" y="86902"/>
                  </a:lnTo>
                  <a:lnTo>
                    <a:pt x="82937" y="86509"/>
                  </a:lnTo>
                  <a:lnTo>
                    <a:pt x="82897" y="85363"/>
                  </a:lnTo>
                  <a:lnTo>
                    <a:pt x="83133" y="84351"/>
                  </a:lnTo>
                  <a:lnTo>
                    <a:pt x="83441" y="84675"/>
                  </a:lnTo>
                  <a:lnTo>
                    <a:pt x="84144" y="84396"/>
                  </a:lnTo>
                  <a:lnTo>
                    <a:pt x="85084" y="84304"/>
                  </a:lnTo>
                  <a:lnTo>
                    <a:pt x="85209" y="84470"/>
                  </a:lnTo>
                  <a:lnTo>
                    <a:pt x="85099" y="85517"/>
                  </a:lnTo>
                  <a:lnTo>
                    <a:pt x="83741" y="88117"/>
                  </a:lnTo>
                  <a:lnTo>
                    <a:pt x="83615" y="88405"/>
                  </a:lnTo>
                  <a:lnTo>
                    <a:pt x="83527" y="88860"/>
                  </a:lnTo>
                  <a:lnTo>
                    <a:pt x="83559" y="89138"/>
                  </a:lnTo>
                  <a:lnTo>
                    <a:pt x="84043" y="90809"/>
                  </a:lnTo>
                  <a:lnTo>
                    <a:pt x="84286" y="91384"/>
                  </a:lnTo>
                  <a:lnTo>
                    <a:pt x="84867" y="92333"/>
                  </a:lnTo>
                  <a:lnTo>
                    <a:pt x="85220" y="92598"/>
                  </a:lnTo>
                  <a:lnTo>
                    <a:pt x="85692" y="92430"/>
                  </a:lnTo>
                  <a:lnTo>
                    <a:pt x="86478" y="92826"/>
                  </a:lnTo>
                  <a:lnTo>
                    <a:pt x="86714" y="92863"/>
                  </a:lnTo>
                  <a:lnTo>
                    <a:pt x="87341" y="92692"/>
                  </a:lnTo>
                  <a:lnTo>
                    <a:pt x="88474" y="91854"/>
                  </a:lnTo>
                  <a:lnTo>
                    <a:pt x="88559" y="91675"/>
                  </a:lnTo>
                  <a:lnTo>
                    <a:pt x="88266" y="91042"/>
                  </a:lnTo>
                  <a:lnTo>
                    <a:pt x="88239" y="90205"/>
                  </a:lnTo>
                  <a:lnTo>
                    <a:pt x="88402" y="90147"/>
                  </a:lnTo>
                  <a:lnTo>
                    <a:pt x="88738" y="91061"/>
                  </a:lnTo>
                  <a:lnTo>
                    <a:pt x="89574" y="91693"/>
                  </a:lnTo>
                  <a:lnTo>
                    <a:pt x="90114" y="91894"/>
                  </a:lnTo>
                  <a:lnTo>
                    <a:pt x="90300" y="91890"/>
                  </a:lnTo>
                  <a:lnTo>
                    <a:pt x="90441" y="91581"/>
                  </a:lnTo>
                  <a:lnTo>
                    <a:pt x="90768" y="91442"/>
                  </a:lnTo>
                  <a:lnTo>
                    <a:pt x="90711" y="91845"/>
                  </a:lnTo>
                  <a:lnTo>
                    <a:pt x="90506" y="92098"/>
                  </a:lnTo>
                  <a:lnTo>
                    <a:pt x="90050" y="92147"/>
                  </a:lnTo>
                  <a:lnTo>
                    <a:pt x="89572" y="94046"/>
                  </a:lnTo>
                  <a:lnTo>
                    <a:pt x="89598" y="94277"/>
                  </a:lnTo>
                  <a:lnTo>
                    <a:pt x="89910" y="94753"/>
                  </a:lnTo>
                  <a:lnTo>
                    <a:pt x="90188" y="95378"/>
                  </a:lnTo>
                  <a:lnTo>
                    <a:pt x="90139" y="96056"/>
                  </a:lnTo>
                  <a:lnTo>
                    <a:pt x="89280" y="96399"/>
                  </a:lnTo>
                  <a:lnTo>
                    <a:pt x="88899" y="96435"/>
                  </a:lnTo>
                  <a:lnTo>
                    <a:pt x="88441" y="97109"/>
                  </a:lnTo>
                  <a:lnTo>
                    <a:pt x="88299" y="97691"/>
                  </a:lnTo>
                  <a:lnTo>
                    <a:pt x="87492" y="99107"/>
                  </a:lnTo>
                  <a:lnTo>
                    <a:pt x="86497" y="100417"/>
                  </a:lnTo>
                  <a:lnTo>
                    <a:pt x="86371" y="100682"/>
                  </a:lnTo>
                  <a:lnTo>
                    <a:pt x="86093" y="102882"/>
                  </a:lnTo>
                  <a:lnTo>
                    <a:pt x="85610" y="103712"/>
                  </a:lnTo>
                  <a:lnTo>
                    <a:pt x="85583" y="103902"/>
                  </a:lnTo>
                  <a:lnTo>
                    <a:pt x="85720" y="104147"/>
                  </a:lnTo>
                  <a:lnTo>
                    <a:pt x="86991" y="104893"/>
                  </a:lnTo>
                  <a:lnTo>
                    <a:pt x="87253" y="105139"/>
                  </a:lnTo>
                  <a:lnTo>
                    <a:pt x="87249" y="105381"/>
                  </a:lnTo>
                  <a:lnTo>
                    <a:pt x="87028" y="106073"/>
                  </a:lnTo>
                  <a:lnTo>
                    <a:pt x="86322" y="106843"/>
                  </a:lnTo>
                  <a:lnTo>
                    <a:pt x="85285" y="106557"/>
                  </a:lnTo>
                  <a:lnTo>
                    <a:pt x="85089" y="106417"/>
                  </a:lnTo>
                  <a:lnTo>
                    <a:pt x="84901" y="106132"/>
                  </a:lnTo>
                  <a:lnTo>
                    <a:pt x="83564" y="105554"/>
                  </a:lnTo>
                  <a:lnTo>
                    <a:pt x="83390" y="105537"/>
                  </a:lnTo>
                  <a:lnTo>
                    <a:pt x="82684" y="105805"/>
                  </a:lnTo>
                  <a:lnTo>
                    <a:pt x="81726" y="104445"/>
                  </a:lnTo>
                  <a:lnTo>
                    <a:pt x="81887" y="104264"/>
                  </a:lnTo>
                  <a:lnTo>
                    <a:pt x="81769" y="103909"/>
                  </a:lnTo>
                  <a:lnTo>
                    <a:pt x="81382" y="104198"/>
                  </a:lnTo>
                  <a:lnTo>
                    <a:pt x="80381" y="104212"/>
                  </a:lnTo>
                  <a:lnTo>
                    <a:pt x="79620" y="104424"/>
                  </a:lnTo>
                  <a:lnTo>
                    <a:pt x="79293" y="104650"/>
                  </a:lnTo>
                  <a:lnTo>
                    <a:pt x="79562" y="105606"/>
                  </a:lnTo>
                  <a:lnTo>
                    <a:pt x="79598" y="106080"/>
                  </a:lnTo>
                  <a:lnTo>
                    <a:pt x="79450" y="106634"/>
                  </a:lnTo>
                  <a:lnTo>
                    <a:pt x="79354" y="107462"/>
                  </a:lnTo>
                  <a:lnTo>
                    <a:pt x="79394" y="107704"/>
                  </a:lnTo>
                  <a:lnTo>
                    <a:pt x="79744" y="108278"/>
                  </a:lnTo>
                  <a:lnTo>
                    <a:pt x="80023" y="108570"/>
                  </a:lnTo>
                  <a:lnTo>
                    <a:pt x="80370" y="108746"/>
                  </a:lnTo>
                  <a:lnTo>
                    <a:pt x="80660" y="109304"/>
                  </a:lnTo>
                  <a:lnTo>
                    <a:pt x="80360" y="110930"/>
                  </a:lnTo>
                  <a:lnTo>
                    <a:pt x="80506" y="111361"/>
                  </a:lnTo>
                  <a:lnTo>
                    <a:pt x="80716" y="111620"/>
                  </a:lnTo>
                  <a:lnTo>
                    <a:pt x="80468" y="111797"/>
                  </a:lnTo>
                  <a:lnTo>
                    <a:pt x="80028" y="112400"/>
                  </a:lnTo>
                  <a:lnTo>
                    <a:pt x="79921" y="112803"/>
                  </a:lnTo>
                  <a:lnTo>
                    <a:pt x="79569" y="113483"/>
                  </a:lnTo>
                  <a:lnTo>
                    <a:pt x="78894" y="114529"/>
                  </a:lnTo>
                  <a:lnTo>
                    <a:pt x="80351" y="115233"/>
                  </a:lnTo>
                  <a:lnTo>
                    <a:pt x="80806" y="115352"/>
                  </a:lnTo>
                  <a:lnTo>
                    <a:pt x="81250" y="115743"/>
                  </a:lnTo>
                  <a:lnTo>
                    <a:pt x="81386" y="116011"/>
                  </a:lnTo>
                  <a:lnTo>
                    <a:pt x="81450" y="116559"/>
                  </a:lnTo>
                  <a:lnTo>
                    <a:pt x="82091" y="117780"/>
                  </a:lnTo>
                  <a:lnTo>
                    <a:pt x="81147" y="118781"/>
                  </a:lnTo>
                  <a:lnTo>
                    <a:pt x="78986" y="120620"/>
                  </a:lnTo>
                  <a:lnTo>
                    <a:pt x="77925" y="121040"/>
                  </a:lnTo>
                  <a:lnTo>
                    <a:pt x="77794" y="121083"/>
                  </a:lnTo>
                  <a:lnTo>
                    <a:pt x="77651" y="121209"/>
                  </a:lnTo>
                  <a:lnTo>
                    <a:pt x="77641" y="121372"/>
                  </a:lnTo>
                  <a:lnTo>
                    <a:pt x="77936" y="121177"/>
                  </a:lnTo>
                  <a:lnTo>
                    <a:pt x="78581" y="121161"/>
                  </a:lnTo>
                  <a:lnTo>
                    <a:pt x="79252" y="121256"/>
                  </a:lnTo>
                  <a:lnTo>
                    <a:pt x="79548" y="121457"/>
                  </a:lnTo>
                  <a:lnTo>
                    <a:pt x="79762" y="121918"/>
                  </a:lnTo>
                  <a:lnTo>
                    <a:pt x="80149" y="122370"/>
                  </a:lnTo>
                  <a:lnTo>
                    <a:pt x="80676" y="122665"/>
                  </a:lnTo>
                  <a:lnTo>
                    <a:pt x="81658" y="123476"/>
                  </a:lnTo>
                  <a:lnTo>
                    <a:pt x="81502" y="123837"/>
                  </a:lnTo>
                  <a:lnTo>
                    <a:pt x="81752" y="124545"/>
                  </a:lnTo>
                  <a:lnTo>
                    <a:pt x="83298" y="125606"/>
                  </a:lnTo>
                  <a:lnTo>
                    <a:pt x="83946" y="125633"/>
                  </a:lnTo>
                  <a:lnTo>
                    <a:pt x="84594" y="125424"/>
                  </a:lnTo>
                  <a:lnTo>
                    <a:pt x="85216" y="125499"/>
                  </a:lnTo>
                  <a:lnTo>
                    <a:pt x="84913" y="127280"/>
                  </a:lnTo>
                  <a:lnTo>
                    <a:pt x="84571" y="127558"/>
                  </a:lnTo>
                  <a:lnTo>
                    <a:pt x="84105" y="127576"/>
                  </a:lnTo>
                  <a:lnTo>
                    <a:pt x="83843" y="127345"/>
                  </a:lnTo>
                  <a:lnTo>
                    <a:pt x="83707" y="126947"/>
                  </a:lnTo>
                  <a:lnTo>
                    <a:pt x="83131" y="126839"/>
                  </a:lnTo>
                  <a:lnTo>
                    <a:pt x="82540" y="127088"/>
                  </a:lnTo>
                  <a:lnTo>
                    <a:pt x="81672" y="127237"/>
                  </a:lnTo>
                  <a:lnTo>
                    <a:pt x="80828" y="127125"/>
                  </a:lnTo>
                  <a:lnTo>
                    <a:pt x="79263" y="127706"/>
                  </a:lnTo>
                  <a:lnTo>
                    <a:pt x="78122" y="127508"/>
                  </a:lnTo>
                  <a:lnTo>
                    <a:pt x="77686" y="127721"/>
                  </a:lnTo>
                  <a:lnTo>
                    <a:pt x="77470" y="128911"/>
                  </a:lnTo>
                  <a:lnTo>
                    <a:pt x="77312" y="128964"/>
                  </a:lnTo>
                  <a:lnTo>
                    <a:pt x="76683" y="129478"/>
                  </a:lnTo>
                  <a:lnTo>
                    <a:pt x="75316" y="130871"/>
                  </a:lnTo>
                  <a:lnTo>
                    <a:pt x="74914" y="131485"/>
                  </a:lnTo>
                  <a:lnTo>
                    <a:pt x="74407" y="131143"/>
                  </a:lnTo>
                  <a:lnTo>
                    <a:pt x="74130" y="130574"/>
                  </a:lnTo>
                  <a:lnTo>
                    <a:pt x="73831" y="130335"/>
                  </a:lnTo>
                  <a:lnTo>
                    <a:pt x="73463" y="130306"/>
                  </a:lnTo>
                  <a:lnTo>
                    <a:pt x="72959" y="130433"/>
                  </a:lnTo>
                  <a:lnTo>
                    <a:pt x="72183" y="130061"/>
                  </a:lnTo>
                  <a:lnTo>
                    <a:pt x="71082" y="129849"/>
                  </a:lnTo>
                  <a:lnTo>
                    <a:pt x="69896" y="130172"/>
                  </a:lnTo>
                  <a:lnTo>
                    <a:pt x="69604" y="130348"/>
                  </a:lnTo>
                  <a:lnTo>
                    <a:pt x="68586" y="129900"/>
                  </a:lnTo>
                  <a:lnTo>
                    <a:pt x="67666" y="129069"/>
                  </a:lnTo>
                  <a:lnTo>
                    <a:pt x="67579" y="128719"/>
                  </a:lnTo>
                  <a:lnTo>
                    <a:pt x="67116" y="128976"/>
                  </a:lnTo>
                  <a:lnTo>
                    <a:pt x="66332" y="128562"/>
                  </a:lnTo>
                  <a:lnTo>
                    <a:pt x="65639" y="127952"/>
                  </a:lnTo>
                  <a:lnTo>
                    <a:pt x="64002" y="128387"/>
                  </a:lnTo>
                  <a:lnTo>
                    <a:pt x="63403" y="128432"/>
                  </a:lnTo>
                  <a:lnTo>
                    <a:pt x="62566" y="128998"/>
                  </a:lnTo>
                  <a:lnTo>
                    <a:pt x="62422" y="129322"/>
                  </a:lnTo>
                  <a:lnTo>
                    <a:pt x="62263" y="129947"/>
                  </a:lnTo>
                  <a:lnTo>
                    <a:pt x="60903" y="129259"/>
                  </a:lnTo>
                  <a:lnTo>
                    <a:pt x="60778" y="128842"/>
                  </a:lnTo>
                  <a:lnTo>
                    <a:pt x="59945" y="128972"/>
                  </a:lnTo>
                  <a:lnTo>
                    <a:pt x="57524" y="128981"/>
                  </a:lnTo>
                  <a:lnTo>
                    <a:pt x="56349" y="128639"/>
                  </a:lnTo>
                  <a:lnTo>
                    <a:pt x="55777" y="128572"/>
                  </a:lnTo>
                  <a:lnTo>
                    <a:pt x="56015" y="127671"/>
                  </a:lnTo>
                  <a:lnTo>
                    <a:pt x="55844" y="127276"/>
                  </a:lnTo>
                  <a:lnTo>
                    <a:pt x="55757" y="126774"/>
                  </a:lnTo>
                  <a:lnTo>
                    <a:pt x="55779" y="126063"/>
                  </a:lnTo>
                  <a:lnTo>
                    <a:pt x="55078" y="125806"/>
                  </a:lnTo>
                  <a:lnTo>
                    <a:pt x="54692" y="125769"/>
                  </a:lnTo>
                  <a:lnTo>
                    <a:pt x="54354" y="125742"/>
                  </a:lnTo>
                  <a:lnTo>
                    <a:pt x="54745" y="125672"/>
                  </a:lnTo>
                  <a:lnTo>
                    <a:pt x="55657" y="125661"/>
                  </a:lnTo>
                  <a:lnTo>
                    <a:pt x="56354" y="124748"/>
                  </a:lnTo>
                  <a:lnTo>
                    <a:pt x="56528" y="123281"/>
                  </a:lnTo>
                  <a:lnTo>
                    <a:pt x="56008" y="123036"/>
                  </a:lnTo>
                  <a:lnTo>
                    <a:pt x="55561" y="123155"/>
                  </a:lnTo>
                  <a:lnTo>
                    <a:pt x="54925" y="123133"/>
                  </a:lnTo>
                  <a:lnTo>
                    <a:pt x="53810" y="122749"/>
                  </a:lnTo>
                  <a:lnTo>
                    <a:pt x="53545" y="122957"/>
                  </a:lnTo>
                  <a:lnTo>
                    <a:pt x="53249" y="122994"/>
                  </a:lnTo>
                  <a:lnTo>
                    <a:pt x="52715" y="122875"/>
                  </a:lnTo>
                  <a:lnTo>
                    <a:pt x="51957" y="122506"/>
                  </a:lnTo>
                  <a:lnTo>
                    <a:pt x="52609" y="121746"/>
                  </a:lnTo>
                  <a:lnTo>
                    <a:pt x="53561" y="121297"/>
                  </a:lnTo>
                  <a:lnTo>
                    <a:pt x="53758" y="121129"/>
                  </a:lnTo>
                  <a:lnTo>
                    <a:pt x="54437" y="120113"/>
                  </a:lnTo>
                  <a:lnTo>
                    <a:pt x="54585" y="119793"/>
                  </a:lnTo>
                  <a:lnTo>
                    <a:pt x="54650" y="119443"/>
                  </a:lnTo>
                  <a:lnTo>
                    <a:pt x="54628" y="118851"/>
                  </a:lnTo>
                  <a:lnTo>
                    <a:pt x="54715" y="118602"/>
                  </a:lnTo>
                  <a:lnTo>
                    <a:pt x="55671" y="116840"/>
                  </a:lnTo>
                  <a:lnTo>
                    <a:pt x="55951" y="116546"/>
                  </a:lnTo>
                  <a:lnTo>
                    <a:pt x="56627" y="116281"/>
                  </a:lnTo>
                  <a:lnTo>
                    <a:pt x="56448" y="116216"/>
                  </a:lnTo>
                  <a:lnTo>
                    <a:pt x="55845" y="116311"/>
                  </a:lnTo>
                  <a:lnTo>
                    <a:pt x="55606" y="116615"/>
                  </a:lnTo>
                  <a:lnTo>
                    <a:pt x="55497" y="117142"/>
                  </a:lnTo>
                  <a:lnTo>
                    <a:pt x="54832" y="117287"/>
                  </a:lnTo>
                  <a:lnTo>
                    <a:pt x="54603" y="117136"/>
                  </a:lnTo>
                  <a:lnTo>
                    <a:pt x="54382" y="117123"/>
                  </a:lnTo>
                  <a:lnTo>
                    <a:pt x="54089" y="117412"/>
                  </a:lnTo>
                  <a:lnTo>
                    <a:pt x="54009" y="117719"/>
                  </a:lnTo>
                  <a:lnTo>
                    <a:pt x="53847" y="117905"/>
                  </a:lnTo>
                  <a:lnTo>
                    <a:pt x="52823" y="118243"/>
                  </a:lnTo>
                  <a:lnTo>
                    <a:pt x="52531" y="118187"/>
                  </a:lnTo>
                  <a:lnTo>
                    <a:pt x="52289" y="117956"/>
                  </a:lnTo>
                  <a:lnTo>
                    <a:pt x="51906" y="117103"/>
                  </a:lnTo>
                  <a:lnTo>
                    <a:pt x="51314" y="116649"/>
                  </a:lnTo>
                  <a:lnTo>
                    <a:pt x="50890" y="116049"/>
                  </a:lnTo>
                  <a:lnTo>
                    <a:pt x="50681" y="115584"/>
                  </a:lnTo>
                  <a:lnTo>
                    <a:pt x="50374" y="115268"/>
                  </a:lnTo>
                  <a:lnTo>
                    <a:pt x="49726" y="115018"/>
                  </a:lnTo>
                  <a:lnTo>
                    <a:pt x="49073" y="114325"/>
                  </a:lnTo>
                  <a:lnTo>
                    <a:pt x="49032" y="113819"/>
                  </a:lnTo>
                  <a:lnTo>
                    <a:pt x="49104" y="113581"/>
                  </a:lnTo>
                  <a:lnTo>
                    <a:pt x="48493" y="112549"/>
                  </a:lnTo>
                  <a:lnTo>
                    <a:pt x="47336" y="112211"/>
                  </a:lnTo>
                  <a:lnTo>
                    <a:pt x="46866" y="112237"/>
                  </a:lnTo>
                  <a:lnTo>
                    <a:pt x="46574" y="112419"/>
                  </a:lnTo>
                  <a:lnTo>
                    <a:pt x="46141" y="112471"/>
                  </a:lnTo>
                  <a:lnTo>
                    <a:pt x="45788" y="112415"/>
                  </a:lnTo>
                  <a:lnTo>
                    <a:pt x="45530" y="112296"/>
                  </a:lnTo>
                  <a:lnTo>
                    <a:pt x="45500" y="111652"/>
                  </a:lnTo>
                  <a:lnTo>
                    <a:pt x="45716" y="111496"/>
                  </a:lnTo>
                  <a:lnTo>
                    <a:pt x="45769" y="111202"/>
                  </a:lnTo>
                  <a:lnTo>
                    <a:pt x="45890" y="111027"/>
                  </a:lnTo>
                  <a:lnTo>
                    <a:pt x="46111" y="110945"/>
                  </a:lnTo>
                  <a:lnTo>
                    <a:pt x="46668" y="110997"/>
                  </a:lnTo>
                  <a:lnTo>
                    <a:pt x="47674" y="110513"/>
                  </a:lnTo>
                  <a:lnTo>
                    <a:pt x="47750" y="110088"/>
                  </a:lnTo>
                  <a:lnTo>
                    <a:pt x="47006" y="109269"/>
                  </a:lnTo>
                  <a:lnTo>
                    <a:pt x="47036" y="109057"/>
                  </a:lnTo>
                  <a:lnTo>
                    <a:pt x="47663" y="109053"/>
                  </a:lnTo>
                  <a:lnTo>
                    <a:pt x="49640" y="108737"/>
                  </a:lnTo>
                  <a:lnTo>
                    <a:pt x="50137" y="108834"/>
                  </a:lnTo>
                  <a:lnTo>
                    <a:pt x="50395" y="109165"/>
                  </a:lnTo>
                  <a:lnTo>
                    <a:pt x="51017" y="109147"/>
                  </a:lnTo>
                  <a:lnTo>
                    <a:pt x="51261" y="108486"/>
                  </a:lnTo>
                  <a:lnTo>
                    <a:pt x="49844" y="106812"/>
                  </a:lnTo>
                  <a:lnTo>
                    <a:pt x="50547" y="107010"/>
                  </a:lnTo>
                  <a:lnTo>
                    <a:pt x="51170" y="106887"/>
                  </a:lnTo>
                  <a:lnTo>
                    <a:pt x="51041" y="106652"/>
                  </a:lnTo>
                  <a:lnTo>
                    <a:pt x="51083" y="106392"/>
                  </a:lnTo>
                  <a:lnTo>
                    <a:pt x="51804" y="106128"/>
                  </a:lnTo>
                  <a:lnTo>
                    <a:pt x="52268" y="105428"/>
                  </a:lnTo>
                  <a:lnTo>
                    <a:pt x="52120" y="104788"/>
                  </a:lnTo>
                  <a:lnTo>
                    <a:pt x="51953" y="104575"/>
                  </a:lnTo>
                  <a:lnTo>
                    <a:pt x="51942" y="104356"/>
                  </a:lnTo>
                  <a:lnTo>
                    <a:pt x="52079" y="103983"/>
                  </a:lnTo>
                  <a:lnTo>
                    <a:pt x="52690" y="103116"/>
                  </a:lnTo>
                  <a:lnTo>
                    <a:pt x="53625" y="102476"/>
                  </a:lnTo>
                  <a:lnTo>
                    <a:pt x="55209" y="101805"/>
                  </a:lnTo>
                  <a:lnTo>
                    <a:pt x="55535" y="101773"/>
                  </a:lnTo>
                  <a:lnTo>
                    <a:pt x="55885" y="101624"/>
                  </a:lnTo>
                  <a:lnTo>
                    <a:pt x="55941" y="101386"/>
                  </a:lnTo>
                  <a:lnTo>
                    <a:pt x="55167" y="100754"/>
                  </a:lnTo>
                  <a:lnTo>
                    <a:pt x="55111" y="100450"/>
                  </a:lnTo>
                  <a:lnTo>
                    <a:pt x="55152" y="100157"/>
                  </a:lnTo>
                  <a:lnTo>
                    <a:pt x="55681" y="99174"/>
                  </a:lnTo>
                  <a:lnTo>
                    <a:pt x="55947" y="98128"/>
                  </a:lnTo>
                  <a:lnTo>
                    <a:pt x="55893" y="97614"/>
                  </a:lnTo>
                  <a:lnTo>
                    <a:pt x="55695" y="97316"/>
                  </a:lnTo>
                  <a:lnTo>
                    <a:pt x="55752" y="96583"/>
                  </a:lnTo>
                  <a:lnTo>
                    <a:pt x="55957" y="96437"/>
                  </a:lnTo>
                  <a:lnTo>
                    <a:pt x="56055" y="95916"/>
                  </a:lnTo>
                  <a:lnTo>
                    <a:pt x="55388" y="95192"/>
                  </a:lnTo>
                  <a:lnTo>
                    <a:pt x="55804" y="94945"/>
                  </a:lnTo>
                  <a:lnTo>
                    <a:pt x="56028" y="94688"/>
                  </a:lnTo>
                  <a:lnTo>
                    <a:pt x="55944" y="94140"/>
                  </a:lnTo>
                  <a:lnTo>
                    <a:pt x="56335" y="92822"/>
                  </a:lnTo>
                  <a:lnTo>
                    <a:pt x="57546" y="91842"/>
                  </a:lnTo>
                  <a:lnTo>
                    <a:pt x="57953" y="91380"/>
                  </a:lnTo>
                  <a:lnTo>
                    <a:pt x="58033" y="91161"/>
                  </a:lnTo>
                  <a:lnTo>
                    <a:pt x="58443" y="90893"/>
                  </a:lnTo>
                  <a:lnTo>
                    <a:pt x="58876" y="90818"/>
                  </a:lnTo>
                  <a:lnTo>
                    <a:pt x="59272" y="90874"/>
                  </a:lnTo>
                  <a:lnTo>
                    <a:pt x="60002" y="91357"/>
                  </a:lnTo>
                  <a:lnTo>
                    <a:pt x="60481" y="91785"/>
                  </a:lnTo>
                  <a:lnTo>
                    <a:pt x="61446" y="91800"/>
                  </a:lnTo>
                  <a:lnTo>
                    <a:pt x="62761" y="91640"/>
                  </a:lnTo>
                  <a:lnTo>
                    <a:pt x="62468" y="90560"/>
                  </a:lnTo>
                  <a:lnTo>
                    <a:pt x="61818" y="89779"/>
                  </a:lnTo>
                  <a:lnTo>
                    <a:pt x="61510" y="89242"/>
                  </a:lnTo>
                  <a:lnTo>
                    <a:pt x="61499" y="88993"/>
                  </a:lnTo>
                  <a:lnTo>
                    <a:pt x="61658" y="88717"/>
                  </a:lnTo>
                  <a:lnTo>
                    <a:pt x="61476" y="87910"/>
                  </a:lnTo>
                  <a:lnTo>
                    <a:pt x="61328" y="87571"/>
                  </a:lnTo>
                  <a:lnTo>
                    <a:pt x="61985" y="86778"/>
                  </a:lnTo>
                  <a:lnTo>
                    <a:pt x="63000" y="86167"/>
                  </a:lnTo>
                  <a:lnTo>
                    <a:pt x="63502" y="85761"/>
                  </a:lnTo>
                  <a:lnTo>
                    <a:pt x="64898" y="85579"/>
                  </a:lnTo>
                  <a:lnTo>
                    <a:pt x="65183" y="85590"/>
                  </a:lnTo>
                  <a:lnTo>
                    <a:pt x="65514" y="85817"/>
                  </a:lnTo>
                  <a:lnTo>
                    <a:pt x="66252" y="85795"/>
                  </a:lnTo>
                  <a:lnTo>
                    <a:pt x="67423" y="85490"/>
                  </a:lnTo>
                  <a:lnTo>
                    <a:pt x="68012" y="84769"/>
                  </a:lnTo>
                  <a:lnTo>
                    <a:pt x="67214" y="84124"/>
                  </a:lnTo>
                  <a:lnTo>
                    <a:pt x="66876" y="83986"/>
                  </a:lnTo>
                  <a:lnTo>
                    <a:pt x="66747" y="84016"/>
                  </a:lnTo>
                  <a:lnTo>
                    <a:pt x="66579" y="84213"/>
                  </a:lnTo>
                  <a:lnTo>
                    <a:pt x="65914" y="84004"/>
                  </a:lnTo>
                  <a:lnTo>
                    <a:pt x="65294" y="83215"/>
                  </a:lnTo>
                  <a:lnTo>
                    <a:pt x="65096" y="82776"/>
                  </a:lnTo>
                  <a:lnTo>
                    <a:pt x="64746" y="82306"/>
                  </a:lnTo>
                  <a:lnTo>
                    <a:pt x="63316" y="81796"/>
                  </a:lnTo>
                  <a:lnTo>
                    <a:pt x="62091" y="81137"/>
                  </a:lnTo>
                  <a:lnTo>
                    <a:pt x="61315" y="81138"/>
                  </a:lnTo>
                  <a:lnTo>
                    <a:pt x="60622" y="80520"/>
                  </a:lnTo>
                  <a:lnTo>
                    <a:pt x="60600" y="80278"/>
                  </a:lnTo>
                  <a:lnTo>
                    <a:pt x="60116" y="79469"/>
                  </a:lnTo>
                  <a:lnTo>
                    <a:pt x="59922" y="79253"/>
                  </a:lnTo>
                  <a:lnTo>
                    <a:pt x="58811" y="78948"/>
                  </a:lnTo>
                  <a:lnTo>
                    <a:pt x="58400" y="78904"/>
                  </a:lnTo>
                  <a:lnTo>
                    <a:pt x="58114" y="78766"/>
                  </a:lnTo>
                  <a:lnTo>
                    <a:pt x="57680" y="78219"/>
                  </a:lnTo>
                  <a:lnTo>
                    <a:pt x="57467" y="77810"/>
                  </a:lnTo>
                  <a:lnTo>
                    <a:pt x="57109" y="77460"/>
                  </a:lnTo>
                  <a:lnTo>
                    <a:pt x="55697" y="77542"/>
                  </a:lnTo>
                  <a:lnTo>
                    <a:pt x="55473" y="77397"/>
                  </a:lnTo>
                  <a:lnTo>
                    <a:pt x="55127" y="77391"/>
                  </a:lnTo>
                  <a:lnTo>
                    <a:pt x="54613" y="77823"/>
                  </a:lnTo>
                  <a:lnTo>
                    <a:pt x="53294" y="77831"/>
                  </a:lnTo>
                  <a:lnTo>
                    <a:pt x="52907" y="77897"/>
                  </a:lnTo>
                  <a:lnTo>
                    <a:pt x="52588" y="78107"/>
                  </a:lnTo>
                  <a:lnTo>
                    <a:pt x="52073" y="77950"/>
                  </a:lnTo>
                  <a:lnTo>
                    <a:pt x="51498" y="77574"/>
                  </a:lnTo>
                  <a:lnTo>
                    <a:pt x="51050" y="77510"/>
                  </a:lnTo>
                  <a:lnTo>
                    <a:pt x="50538" y="78016"/>
                  </a:lnTo>
                  <a:lnTo>
                    <a:pt x="50337" y="78456"/>
                  </a:lnTo>
                  <a:lnTo>
                    <a:pt x="50078" y="79363"/>
                  </a:lnTo>
                  <a:lnTo>
                    <a:pt x="49055" y="79938"/>
                  </a:lnTo>
                  <a:lnTo>
                    <a:pt x="48733" y="79983"/>
                  </a:lnTo>
                  <a:lnTo>
                    <a:pt x="47837" y="80751"/>
                  </a:lnTo>
                  <a:lnTo>
                    <a:pt x="47767" y="81202"/>
                  </a:lnTo>
                  <a:lnTo>
                    <a:pt x="47909" y="82240"/>
                  </a:lnTo>
                  <a:lnTo>
                    <a:pt x="47124" y="82569"/>
                  </a:lnTo>
                  <a:lnTo>
                    <a:pt x="46610" y="83375"/>
                  </a:lnTo>
                  <a:lnTo>
                    <a:pt x="46427" y="83278"/>
                  </a:lnTo>
                  <a:lnTo>
                    <a:pt x="46108" y="83483"/>
                  </a:lnTo>
                  <a:lnTo>
                    <a:pt x="45929" y="83256"/>
                  </a:lnTo>
                  <a:lnTo>
                    <a:pt x="46458" y="82511"/>
                  </a:lnTo>
                  <a:lnTo>
                    <a:pt x="46728" y="82277"/>
                  </a:lnTo>
                  <a:lnTo>
                    <a:pt x="47116" y="82094"/>
                  </a:lnTo>
                  <a:lnTo>
                    <a:pt x="47211" y="81905"/>
                  </a:lnTo>
                  <a:lnTo>
                    <a:pt x="47142" y="81115"/>
                  </a:lnTo>
                  <a:lnTo>
                    <a:pt x="47005" y="80672"/>
                  </a:lnTo>
                  <a:lnTo>
                    <a:pt x="46707" y="80303"/>
                  </a:lnTo>
                  <a:lnTo>
                    <a:pt x="45792" y="80051"/>
                  </a:lnTo>
                  <a:lnTo>
                    <a:pt x="44236" y="80020"/>
                  </a:lnTo>
                  <a:lnTo>
                    <a:pt x="43973" y="79771"/>
                  </a:lnTo>
                  <a:lnTo>
                    <a:pt x="43745" y="79268"/>
                  </a:lnTo>
                  <a:lnTo>
                    <a:pt x="43379" y="79086"/>
                  </a:lnTo>
                  <a:lnTo>
                    <a:pt x="43124" y="79339"/>
                  </a:lnTo>
                  <a:lnTo>
                    <a:pt x="42828" y="79834"/>
                  </a:lnTo>
                  <a:lnTo>
                    <a:pt x="42858" y="80062"/>
                  </a:lnTo>
                  <a:lnTo>
                    <a:pt x="43802" y="80781"/>
                  </a:lnTo>
                  <a:lnTo>
                    <a:pt x="44061" y="81119"/>
                  </a:lnTo>
                  <a:lnTo>
                    <a:pt x="44514" y="82441"/>
                  </a:lnTo>
                  <a:lnTo>
                    <a:pt x="44472" y="83003"/>
                  </a:lnTo>
                  <a:lnTo>
                    <a:pt x="43902" y="84489"/>
                  </a:lnTo>
                  <a:lnTo>
                    <a:pt x="44142" y="85289"/>
                  </a:lnTo>
                  <a:lnTo>
                    <a:pt x="44358" y="85540"/>
                  </a:lnTo>
                  <a:lnTo>
                    <a:pt x="41807" y="84902"/>
                  </a:lnTo>
                  <a:lnTo>
                    <a:pt x="41735" y="86878"/>
                  </a:lnTo>
                  <a:lnTo>
                    <a:pt x="42144" y="90058"/>
                  </a:lnTo>
                  <a:lnTo>
                    <a:pt x="42342" y="91594"/>
                  </a:lnTo>
                  <a:lnTo>
                    <a:pt x="42612" y="93693"/>
                  </a:lnTo>
                  <a:lnTo>
                    <a:pt x="42278" y="93815"/>
                  </a:lnTo>
                  <a:lnTo>
                    <a:pt x="42058" y="94385"/>
                  </a:lnTo>
                  <a:lnTo>
                    <a:pt x="41382" y="94627"/>
                  </a:lnTo>
                  <a:lnTo>
                    <a:pt x="40998" y="95026"/>
                  </a:lnTo>
                  <a:lnTo>
                    <a:pt x="40903" y="94896"/>
                  </a:lnTo>
                  <a:lnTo>
                    <a:pt x="40679" y="94352"/>
                  </a:lnTo>
                  <a:lnTo>
                    <a:pt x="40364" y="94289"/>
                  </a:lnTo>
                  <a:lnTo>
                    <a:pt x="40193" y="94371"/>
                  </a:lnTo>
                  <a:lnTo>
                    <a:pt x="40151" y="94543"/>
                  </a:lnTo>
                  <a:lnTo>
                    <a:pt x="40360" y="95075"/>
                  </a:lnTo>
                  <a:lnTo>
                    <a:pt x="39688" y="95265"/>
                  </a:lnTo>
                  <a:lnTo>
                    <a:pt x="39433" y="95478"/>
                  </a:lnTo>
                  <a:lnTo>
                    <a:pt x="39483" y="95656"/>
                  </a:lnTo>
                  <a:lnTo>
                    <a:pt x="40007" y="95980"/>
                  </a:lnTo>
                  <a:lnTo>
                    <a:pt x="40099" y="96333"/>
                  </a:lnTo>
                  <a:lnTo>
                    <a:pt x="40027" y="97030"/>
                  </a:lnTo>
                  <a:lnTo>
                    <a:pt x="39757" y="97134"/>
                  </a:lnTo>
                  <a:lnTo>
                    <a:pt x="39590" y="97588"/>
                  </a:lnTo>
                  <a:lnTo>
                    <a:pt x="39450" y="97748"/>
                  </a:lnTo>
                  <a:lnTo>
                    <a:pt x="39188" y="97805"/>
                  </a:lnTo>
                  <a:lnTo>
                    <a:pt x="38753" y="97764"/>
                  </a:lnTo>
                  <a:lnTo>
                    <a:pt x="38039" y="97410"/>
                  </a:lnTo>
                  <a:lnTo>
                    <a:pt x="37466" y="97275"/>
                  </a:lnTo>
                  <a:lnTo>
                    <a:pt x="37421" y="97420"/>
                  </a:lnTo>
                  <a:lnTo>
                    <a:pt x="37036" y="97361"/>
                  </a:lnTo>
                  <a:lnTo>
                    <a:pt x="36857" y="97159"/>
                  </a:lnTo>
                  <a:lnTo>
                    <a:pt x="36782" y="96880"/>
                  </a:lnTo>
                  <a:lnTo>
                    <a:pt x="36626" y="96850"/>
                  </a:lnTo>
                  <a:lnTo>
                    <a:pt x="36253" y="97204"/>
                  </a:lnTo>
                  <a:lnTo>
                    <a:pt x="36086" y="97628"/>
                  </a:lnTo>
                  <a:lnTo>
                    <a:pt x="36215" y="98217"/>
                  </a:lnTo>
                  <a:lnTo>
                    <a:pt x="36107" y="98426"/>
                  </a:lnTo>
                  <a:lnTo>
                    <a:pt x="36000" y="98245"/>
                  </a:lnTo>
                  <a:lnTo>
                    <a:pt x="35794" y="97403"/>
                  </a:lnTo>
                  <a:lnTo>
                    <a:pt x="35590" y="97119"/>
                  </a:lnTo>
                  <a:lnTo>
                    <a:pt x="35163" y="97169"/>
                  </a:lnTo>
                  <a:lnTo>
                    <a:pt x="34609" y="97006"/>
                  </a:lnTo>
                  <a:lnTo>
                    <a:pt x="34529" y="96753"/>
                  </a:lnTo>
                  <a:lnTo>
                    <a:pt x="34650" y="96589"/>
                  </a:lnTo>
                  <a:lnTo>
                    <a:pt x="35182" y="96340"/>
                  </a:lnTo>
                  <a:lnTo>
                    <a:pt x="35585" y="96418"/>
                  </a:lnTo>
                  <a:lnTo>
                    <a:pt x="36402" y="96698"/>
                  </a:lnTo>
                  <a:lnTo>
                    <a:pt x="36706" y="95745"/>
                  </a:lnTo>
                  <a:lnTo>
                    <a:pt x="36342" y="95357"/>
                  </a:lnTo>
                  <a:lnTo>
                    <a:pt x="36475" y="94538"/>
                  </a:lnTo>
                  <a:lnTo>
                    <a:pt x="36924" y="94445"/>
                  </a:lnTo>
                  <a:lnTo>
                    <a:pt x="37042" y="93313"/>
                  </a:lnTo>
                  <a:lnTo>
                    <a:pt x="36521" y="93339"/>
                  </a:lnTo>
                  <a:lnTo>
                    <a:pt x="36327" y="93168"/>
                  </a:lnTo>
                  <a:lnTo>
                    <a:pt x="36556" y="92919"/>
                  </a:lnTo>
                  <a:lnTo>
                    <a:pt x="37069" y="92614"/>
                  </a:lnTo>
                  <a:lnTo>
                    <a:pt x="37195" y="92282"/>
                  </a:lnTo>
                  <a:lnTo>
                    <a:pt x="37069" y="91940"/>
                  </a:lnTo>
                  <a:lnTo>
                    <a:pt x="36488" y="90942"/>
                  </a:lnTo>
                  <a:lnTo>
                    <a:pt x="35683" y="90383"/>
                  </a:lnTo>
                  <a:lnTo>
                    <a:pt x="35177" y="90573"/>
                  </a:lnTo>
                  <a:lnTo>
                    <a:pt x="34599" y="90308"/>
                  </a:lnTo>
                  <a:lnTo>
                    <a:pt x="34455" y="90204"/>
                  </a:lnTo>
                  <a:lnTo>
                    <a:pt x="34284" y="89843"/>
                  </a:lnTo>
                  <a:lnTo>
                    <a:pt x="34109" y="89686"/>
                  </a:lnTo>
                  <a:lnTo>
                    <a:pt x="33242" y="89157"/>
                  </a:lnTo>
                  <a:lnTo>
                    <a:pt x="32813" y="89128"/>
                  </a:lnTo>
                  <a:lnTo>
                    <a:pt x="32376" y="89448"/>
                  </a:lnTo>
                  <a:lnTo>
                    <a:pt x="31509" y="89872"/>
                  </a:lnTo>
                  <a:lnTo>
                    <a:pt x="30847" y="89835"/>
                  </a:lnTo>
                  <a:lnTo>
                    <a:pt x="30935" y="89310"/>
                  </a:lnTo>
                  <a:lnTo>
                    <a:pt x="31406" y="88953"/>
                  </a:lnTo>
                  <a:lnTo>
                    <a:pt x="31661" y="88450"/>
                  </a:lnTo>
                  <a:lnTo>
                    <a:pt x="31627" y="87858"/>
                  </a:lnTo>
                  <a:lnTo>
                    <a:pt x="30825" y="87154"/>
                  </a:lnTo>
                  <a:lnTo>
                    <a:pt x="29418" y="86253"/>
                  </a:lnTo>
                  <a:lnTo>
                    <a:pt x="28775" y="87069"/>
                  </a:lnTo>
                  <a:lnTo>
                    <a:pt x="28494" y="86518"/>
                  </a:lnTo>
                  <a:lnTo>
                    <a:pt x="28399" y="86031"/>
                  </a:lnTo>
                  <a:lnTo>
                    <a:pt x="28543" y="85801"/>
                  </a:lnTo>
                  <a:lnTo>
                    <a:pt x="28851" y="85553"/>
                  </a:lnTo>
                  <a:lnTo>
                    <a:pt x="29298" y="85451"/>
                  </a:lnTo>
                  <a:lnTo>
                    <a:pt x="29580" y="85562"/>
                  </a:lnTo>
                  <a:lnTo>
                    <a:pt x="30091" y="85566"/>
                  </a:lnTo>
                  <a:lnTo>
                    <a:pt x="30228" y="85098"/>
                  </a:lnTo>
                  <a:lnTo>
                    <a:pt x="30235" y="84689"/>
                  </a:lnTo>
                  <a:lnTo>
                    <a:pt x="31118" y="84343"/>
                  </a:lnTo>
                  <a:lnTo>
                    <a:pt x="30848" y="82670"/>
                  </a:lnTo>
                  <a:lnTo>
                    <a:pt x="30729" y="82407"/>
                  </a:lnTo>
                  <a:lnTo>
                    <a:pt x="29428" y="79602"/>
                  </a:lnTo>
                  <a:lnTo>
                    <a:pt x="29108" y="79736"/>
                  </a:lnTo>
                  <a:lnTo>
                    <a:pt x="28636" y="79534"/>
                  </a:lnTo>
                  <a:lnTo>
                    <a:pt x="28256" y="79398"/>
                  </a:lnTo>
                  <a:lnTo>
                    <a:pt x="27248" y="79437"/>
                  </a:lnTo>
                  <a:lnTo>
                    <a:pt x="27058" y="79557"/>
                  </a:lnTo>
                  <a:lnTo>
                    <a:pt x="26966" y="79716"/>
                  </a:lnTo>
                  <a:lnTo>
                    <a:pt x="26327" y="79604"/>
                  </a:lnTo>
                  <a:lnTo>
                    <a:pt x="24817" y="79147"/>
                  </a:lnTo>
                  <a:lnTo>
                    <a:pt x="22007" y="78135"/>
                  </a:lnTo>
                  <a:lnTo>
                    <a:pt x="20978" y="78610"/>
                  </a:lnTo>
                  <a:lnTo>
                    <a:pt x="19974" y="78618"/>
                  </a:lnTo>
                  <a:lnTo>
                    <a:pt x="19605" y="78387"/>
                  </a:lnTo>
                  <a:lnTo>
                    <a:pt x="19202" y="78253"/>
                  </a:lnTo>
                  <a:lnTo>
                    <a:pt x="18703" y="78279"/>
                  </a:lnTo>
                  <a:lnTo>
                    <a:pt x="18304" y="78096"/>
                  </a:lnTo>
                  <a:lnTo>
                    <a:pt x="17790" y="77996"/>
                  </a:lnTo>
                  <a:lnTo>
                    <a:pt x="17105" y="78174"/>
                  </a:lnTo>
                  <a:lnTo>
                    <a:pt x="16466" y="78051"/>
                  </a:lnTo>
                  <a:lnTo>
                    <a:pt x="15723" y="78408"/>
                  </a:lnTo>
                  <a:lnTo>
                    <a:pt x="15656" y="78215"/>
                  </a:lnTo>
                  <a:lnTo>
                    <a:pt x="15660" y="77634"/>
                  </a:lnTo>
                  <a:lnTo>
                    <a:pt x="15564" y="77474"/>
                  </a:lnTo>
                  <a:lnTo>
                    <a:pt x="15363" y="77310"/>
                  </a:lnTo>
                  <a:lnTo>
                    <a:pt x="14918" y="77132"/>
                  </a:lnTo>
                  <a:lnTo>
                    <a:pt x="14746" y="76871"/>
                  </a:lnTo>
                  <a:lnTo>
                    <a:pt x="15134" y="76636"/>
                  </a:lnTo>
                  <a:lnTo>
                    <a:pt x="15511" y="77109"/>
                  </a:lnTo>
                  <a:lnTo>
                    <a:pt x="15652" y="77139"/>
                  </a:lnTo>
                  <a:lnTo>
                    <a:pt x="16170" y="76674"/>
                  </a:lnTo>
                  <a:lnTo>
                    <a:pt x="16832" y="76398"/>
                  </a:lnTo>
                  <a:lnTo>
                    <a:pt x="16748" y="75992"/>
                  </a:lnTo>
                  <a:lnTo>
                    <a:pt x="16893" y="75825"/>
                  </a:lnTo>
                  <a:lnTo>
                    <a:pt x="17483" y="75922"/>
                  </a:lnTo>
                  <a:lnTo>
                    <a:pt x="17612" y="75501"/>
                  </a:lnTo>
                  <a:lnTo>
                    <a:pt x="17391" y="75714"/>
                  </a:lnTo>
                  <a:lnTo>
                    <a:pt x="17075" y="75408"/>
                  </a:lnTo>
                  <a:lnTo>
                    <a:pt x="16657" y="75892"/>
                  </a:lnTo>
                  <a:lnTo>
                    <a:pt x="16638" y="76309"/>
                  </a:lnTo>
                  <a:lnTo>
                    <a:pt x="15964" y="76566"/>
                  </a:lnTo>
                  <a:lnTo>
                    <a:pt x="15675" y="76905"/>
                  </a:lnTo>
                  <a:lnTo>
                    <a:pt x="15237" y="76551"/>
                  </a:lnTo>
                  <a:lnTo>
                    <a:pt x="15074" y="76566"/>
                  </a:lnTo>
                  <a:lnTo>
                    <a:pt x="14682" y="76864"/>
                  </a:lnTo>
                  <a:lnTo>
                    <a:pt x="14701" y="77031"/>
                  </a:lnTo>
                  <a:lnTo>
                    <a:pt x="15504" y="77534"/>
                  </a:lnTo>
                  <a:lnTo>
                    <a:pt x="15599" y="77776"/>
                  </a:lnTo>
                  <a:lnTo>
                    <a:pt x="15583" y="77995"/>
                  </a:lnTo>
                  <a:lnTo>
                    <a:pt x="15519" y="78137"/>
                  </a:lnTo>
                  <a:lnTo>
                    <a:pt x="15374" y="78007"/>
                  </a:lnTo>
                  <a:lnTo>
                    <a:pt x="14762" y="78226"/>
                  </a:lnTo>
                  <a:lnTo>
                    <a:pt x="14282" y="78773"/>
                  </a:lnTo>
                  <a:lnTo>
                    <a:pt x="14145" y="78692"/>
                  </a:lnTo>
                  <a:lnTo>
                    <a:pt x="14008" y="78062"/>
                  </a:lnTo>
                  <a:lnTo>
                    <a:pt x="14175" y="77824"/>
                  </a:lnTo>
                  <a:lnTo>
                    <a:pt x="14107" y="76964"/>
                  </a:lnTo>
                  <a:lnTo>
                    <a:pt x="14228" y="76551"/>
                  </a:lnTo>
                  <a:lnTo>
                    <a:pt x="14057" y="75907"/>
                  </a:lnTo>
                  <a:lnTo>
                    <a:pt x="13734" y="75996"/>
                  </a:lnTo>
                  <a:lnTo>
                    <a:pt x="13197" y="75989"/>
                  </a:lnTo>
                  <a:lnTo>
                    <a:pt x="13083" y="75656"/>
                  </a:lnTo>
                  <a:lnTo>
                    <a:pt x="13022" y="75438"/>
                  </a:lnTo>
                  <a:lnTo>
                    <a:pt x="12340" y="74142"/>
                  </a:lnTo>
                  <a:lnTo>
                    <a:pt x="11925" y="73752"/>
                  </a:lnTo>
                  <a:lnTo>
                    <a:pt x="10989" y="73074"/>
                  </a:lnTo>
                  <a:lnTo>
                    <a:pt x="10718" y="72445"/>
                  </a:lnTo>
                  <a:lnTo>
                    <a:pt x="9880" y="71619"/>
                  </a:lnTo>
                  <a:lnTo>
                    <a:pt x="9747" y="71619"/>
                  </a:lnTo>
                  <a:lnTo>
                    <a:pt x="9625" y="71753"/>
                  </a:lnTo>
                  <a:lnTo>
                    <a:pt x="9439" y="71716"/>
                  </a:lnTo>
                  <a:lnTo>
                    <a:pt x="9701" y="70834"/>
                  </a:lnTo>
                  <a:lnTo>
                    <a:pt x="9901" y="70689"/>
                  </a:lnTo>
                  <a:lnTo>
                    <a:pt x="11616" y="70468"/>
                  </a:lnTo>
                  <a:lnTo>
                    <a:pt x="12481" y="70695"/>
                  </a:lnTo>
                  <a:lnTo>
                    <a:pt x="12595" y="70343"/>
                  </a:lnTo>
                  <a:lnTo>
                    <a:pt x="12381" y="69664"/>
                  </a:lnTo>
                  <a:lnTo>
                    <a:pt x="11467" y="68622"/>
                  </a:lnTo>
                  <a:lnTo>
                    <a:pt x="10846" y="68242"/>
                  </a:lnTo>
                  <a:lnTo>
                    <a:pt x="10183" y="68261"/>
                  </a:lnTo>
                  <a:lnTo>
                    <a:pt x="10126" y="67780"/>
                  </a:lnTo>
                  <a:lnTo>
                    <a:pt x="10431" y="67471"/>
                  </a:lnTo>
                  <a:lnTo>
                    <a:pt x="9539" y="66563"/>
                  </a:lnTo>
                  <a:lnTo>
                    <a:pt x="9520" y="66392"/>
                  </a:lnTo>
                  <a:lnTo>
                    <a:pt x="9379" y="66180"/>
                  </a:lnTo>
                  <a:lnTo>
                    <a:pt x="8880" y="65733"/>
                  </a:lnTo>
                  <a:lnTo>
                    <a:pt x="9074" y="65234"/>
                  </a:lnTo>
                  <a:lnTo>
                    <a:pt x="9001" y="65056"/>
                  </a:lnTo>
                  <a:lnTo>
                    <a:pt x="8598" y="65131"/>
                  </a:lnTo>
                  <a:lnTo>
                    <a:pt x="8239" y="64799"/>
                  </a:lnTo>
                  <a:lnTo>
                    <a:pt x="7679" y="64446"/>
                  </a:lnTo>
                  <a:lnTo>
                    <a:pt x="6515" y="63931"/>
                  </a:lnTo>
                  <a:lnTo>
                    <a:pt x="5738" y="63685"/>
                  </a:lnTo>
                  <a:lnTo>
                    <a:pt x="5235" y="63793"/>
                  </a:lnTo>
                  <a:lnTo>
                    <a:pt x="5000" y="63709"/>
                  </a:lnTo>
                  <a:lnTo>
                    <a:pt x="4802" y="63437"/>
                  </a:lnTo>
                  <a:lnTo>
                    <a:pt x="4878" y="63217"/>
                  </a:lnTo>
                  <a:lnTo>
                    <a:pt x="5157" y="63001"/>
                  </a:lnTo>
                  <a:lnTo>
                    <a:pt x="5378" y="62715"/>
                  </a:lnTo>
                  <a:lnTo>
                    <a:pt x="5100" y="62443"/>
                  </a:lnTo>
                  <a:lnTo>
                    <a:pt x="5554" y="62100"/>
                  </a:lnTo>
                  <a:lnTo>
                    <a:pt x="5634" y="61948"/>
                  </a:lnTo>
                  <a:lnTo>
                    <a:pt x="5684" y="61765"/>
                  </a:lnTo>
                  <a:lnTo>
                    <a:pt x="5615" y="61259"/>
                  </a:lnTo>
                  <a:lnTo>
                    <a:pt x="5875" y="60790"/>
                  </a:lnTo>
                  <a:lnTo>
                    <a:pt x="6184" y="59849"/>
                  </a:lnTo>
                  <a:lnTo>
                    <a:pt x="6360" y="59661"/>
                  </a:lnTo>
                  <a:lnTo>
                    <a:pt x="7139" y="59620"/>
                  </a:lnTo>
                  <a:lnTo>
                    <a:pt x="7565" y="59125"/>
                  </a:lnTo>
                  <a:lnTo>
                    <a:pt x="7580" y="58887"/>
                  </a:lnTo>
                  <a:lnTo>
                    <a:pt x="7717" y="58633"/>
                  </a:lnTo>
                  <a:lnTo>
                    <a:pt x="8091" y="58332"/>
                  </a:lnTo>
                  <a:lnTo>
                    <a:pt x="8068" y="58004"/>
                  </a:lnTo>
                  <a:lnTo>
                    <a:pt x="7812" y="57762"/>
                  </a:lnTo>
                  <a:lnTo>
                    <a:pt x="7671" y="57397"/>
                  </a:lnTo>
                  <a:lnTo>
                    <a:pt x="7815" y="56861"/>
                  </a:lnTo>
                  <a:lnTo>
                    <a:pt x="8090" y="56548"/>
                  </a:lnTo>
                  <a:lnTo>
                    <a:pt x="8182" y="55902"/>
                  </a:lnTo>
                  <a:lnTo>
                    <a:pt x="6049" y="55894"/>
                  </a:lnTo>
                  <a:lnTo>
                    <a:pt x="6015" y="56136"/>
                  </a:lnTo>
                  <a:lnTo>
                    <a:pt x="6232" y="56754"/>
                  </a:lnTo>
                  <a:lnTo>
                    <a:pt x="6182" y="57104"/>
                  </a:lnTo>
                  <a:lnTo>
                    <a:pt x="5995" y="57170"/>
                  </a:lnTo>
                  <a:lnTo>
                    <a:pt x="5599" y="56824"/>
                  </a:lnTo>
                  <a:lnTo>
                    <a:pt x="5450" y="56906"/>
                  </a:lnTo>
                  <a:lnTo>
                    <a:pt x="4908" y="57448"/>
                  </a:lnTo>
                  <a:lnTo>
                    <a:pt x="5397" y="56816"/>
                  </a:lnTo>
                  <a:lnTo>
                    <a:pt x="5683" y="56563"/>
                  </a:lnTo>
                  <a:lnTo>
                    <a:pt x="5924" y="55891"/>
                  </a:lnTo>
                  <a:lnTo>
                    <a:pt x="4498" y="55859"/>
                  </a:lnTo>
                  <a:lnTo>
                    <a:pt x="1573" y="56290"/>
                  </a:lnTo>
                  <a:lnTo>
                    <a:pt x="1154" y="56454"/>
                  </a:lnTo>
                  <a:lnTo>
                    <a:pt x="551" y="56863"/>
                  </a:lnTo>
                  <a:lnTo>
                    <a:pt x="1124" y="56011"/>
                  </a:lnTo>
                  <a:lnTo>
                    <a:pt x="1315" y="55554"/>
                  </a:lnTo>
                  <a:lnTo>
                    <a:pt x="1631" y="55132"/>
                  </a:lnTo>
                  <a:lnTo>
                    <a:pt x="1421" y="54283"/>
                  </a:lnTo>
                  <a:lnTo>
                    <a:pt x="1332" y="53629"/>
                  </a:lnTo>
                  <a:lnTo>
                    <a:pt x="2330" y="52370"/>
                  </a:lnTo>
                  <a:lnTo>
                    <a:pt x="2200" y="51860"/>
                  </a:lnTo>
                  <a:lnTo>
                    <a:pt x="2021" y="51644"/>
                  </a:lnTo>
                  <a:lnTo>
                    <a:pt x="1815" y="51588"/>
                  </a:lnTo>
                  <a:lnTo>
                    <a:pt x="1411" y="51711"/>
                  </a:lnTo>
                  <a:lnTo>
                    <a:pt x="1144" y="52038"/>
                  </a:lnTo>
                  <a:lnTo>
                    <a:pt x="564" y="51908"/>
                  </a:lnTo>
                  <a:lnTo>
                    <a:pt x="0" y="51413"/>
                  </a:lnTo>
                  <a:lnTo>
                    <a:pt x="34" y="51266"/>
                  </a:lnTo>
                  <a:lnTo>
                    <a:pt x="228" y="51227"/>
                  </a:lnTo>
                  <a:lnTo>
                    <a:pt x="629" y="50892"/>
                  </a:lnTo>
                  <a:lnTo>
                    <a:pt x="793" y="50188"/>
                  </a:lnTo>
                  <a:lnTo>
                    <a:pt x="1259" y="49146"/>
                  </a:lnTo>
                  <a:lnTo>
                    <a:pt x="1843" y="48360"/>
                  </a:lnTo>
                  <a:lnTo>
                    <a:pt x="2247" y="47567"/>
                  </a:lnTo>
                  <a:lnTo>
                    <a:pt x="2518" y="47240"/>
                  </a:lnTo>
                  <a:lnTo>
                    <a:pt x="2927" y="46551"/>
                  </a:lnTo>
                  <a:lnTo>
                    <a:pt x="2824" y="46157"/>
                  </a:lnTo>
                  <a:lnTo>
                    <a:pt x="2981" y="44690"/>
                  </a:lnTo>
                  <a:lnTo>
                    <a:pt x="2775" y="44310"/>
                  </a:lnTo>
                  <a:lnTo>
                    <a:pt x="2741" y="44098"/>
                  </a:lnTo>
                  <a:lnTo>
                    <a:pt x="2985" y="43885"/>
                  </a:lnTo>
                  <a:lnTo>
                    <a:pt x="3119" y="44074"/>
                  </a:lnTo>
                  <a:lnTo>
                    <a:pt x="3585" y="44107"/>
                  </a:lnTo>
                  <a:lnTo>
                    <a:pt x="4168" y="43749"/>
                  </a:lnTo>
                  <a:lnTo>
                    <a:pt x="4375" y="43277"/>
                  </a:lnTo>
                  <a:lnTo>
                    <a:pt x="4640" y="43346"/>
                  </a:lnTo>
                  <a:lnTo>
                    <a:pt x="4893" y="43440"/>
                  </a:lnTo>
                  <a:lnTo>
                    <a:pt x="5126" y="43293"/>
                  </a:lnTo>
                  <a:lnTo>
                    <a:pt x="5450" y="43277"/>
                  </a:lnTo>
                  <a:lnTo>
                    <a:pt x="5617" y="43384"/>
                  </a:lnTo>
                  <a:lnTo>
                    <a:pt x="5041" y="37618"/>
                  </a:lnTo>
                  <a:lnTo>
                    <a:pt x="5683" y="37834"/>
                  </a:lnTo>
                  <a:lnTo>
                    <a:pt x="6136" y="38188"/>
                  </a:lnTo>
                  <a:lnTo>
                    <a:pt x="6342" y="38863"/>
                  </a:lnTo>
                  <a:lnTo>
                    <a:pt x="6654" y="39307"/>
                  </a:lnTo>
                  <a:lnTo>
                    <a:pt x="6873" y="39383"/>
                  </a:lnTo>
                  <a:lnTo>
                    <a:pt x="7167" y="39262"/>
                  </a:lnTo>
                  <a:lnTo>
                    <a:pt x="8435" y="39405"/>
                  </a:lnTo>
                  <a:lnTo>
                    <a:pt x="8954" y="39728"/>
                  </a:lnTo>
                  <a:lnTo>
                    <a:pt x="10272" y="40159"/>
                  </a:lnTo>
                  <a:lnTo>
                    <a:pt x="10905" y="39779"/>
                  </a:lnTo>
                  <a:lnTo>
                    <a:pt x="11061" y="39270"/>
                  </a:lnTo>
                  <a:lnTo>
                    <a:pt x="11676" y="38601"/>
                  </a:lnTo>
                  <a:lnTo>
                    <a:pt x="12131" y="38824"/>
                  </a:lnTo>
                  <a:lnTo>
                    <a:pt x="12577" y="38306"/>
                  </a:lnTo>
                  <a:lnTo>
                    <a:pt x="13669" y="38288"/>
                  </a:lnTo>
                  <a:lnTo>
                    <a:pt x="14380" y="38392"/>
                  </a:lnTo>
                  <a:lnTo>
                    <a:pt x="14395" y="38174"/>
                  </a:lnTo>
                  <a:lnTo>
                    <a:pt x="14737" y="37586"/>
                  </a:lnTo>
                  <a:lnTo>
                    <a:pt x="15165" y="37257"/>
                  </a:lnTo>
                  <a:lnTo>
                    <a:pt x="15418" y="37171"/>
                  </a:lnTo>
                  <a:lnTo>
                    <a:pt x="15858" y="37713"/>
                  </a:lnTo>
                  <a:lnTo>
                    <a:pt x="17123" y="37977"/>
                  </a:lnTo>
                  <a:lnTo>
                    <a:pt x="18272" y="39480"/>
                  </a:lnTo>
                  <a:lnTo>
                    <a:pt x="18584" y="39328"/>
                  </a:lnTo>
                  <a:lnTo>
                    <a:pt x="18700" y="39017"/>
                  </a:lnTo>
                  <a:lnTo>
                    <a:pt x="19005" y="38960"/>
                  </a:lnTo>
                  <a:lnTo>
                    <a:pt x="19897" y="39744"/>
                  </a:lnTo>
                  <a:lnTo>
                    <a:pt x="20234" y="40276"/>
                  </a:lnTo>
                  <a:lnTo>
                    <a:pt x="20195" y="40658"/>
                  </a:lnTo>
                  <a:lnTo>
                    <a:pt x="21116" y="41477"/>
                  </a:lnTo>
                  <a:lnTo>
                    <a:pt x="21686" y="41790"/>
                  </a:lnTo>
                  <a:lnTo>
                    <a:pt x="21796" y="42048"/>
                  </a:lnTo>
                  <a:lnTo>
                    <a:pt x="22564" y="41560"/>
                  </a:lnTo>
                  <a:lnTo>
                    <a:pt x="23071" y="41542"/>
                  </a:lnTo>
                  <a:lnTo>
                    <a:pt x="23769" y="41314"/>
                  </a:lnTo>
                  <a:lnTo>
                    <a:pt x="23872" y="40927"/>
                  </a:lnTo>
                  <a:lnTo>
                    <a:pt x="23562" y="39687"/>
                  </a:lnTo>
                  <a:lnTo>
                    <a:pt x="23619" y="38926"/>
                  </a:lnTo>
                  <a:lnTo>
                    <a:pt x="23871" y="39105"/>
                  </a:lnTo>
                  <a:lnTo>
                    <a:pt x="24723" y="39275"/>
                  </a:lnTo>
                  <a:lnTo>
                    <a:pt x="25097" y="39627"/>
                  </a:lnTo>
                  <a:lnTo>
                    <a:pt x="25250" y="39973"/>
                  </a:lnTo>
                  <a:lnTo>
                    <a:pt x="25368" y="40364"/>
                  </a:lnTo>
                  <a:lnTo>
                    <a:pt x="25422" y="40840"/>
                  </a:lnTo>
                  <a:lnTo>
                    <a:pt x="24800" y="41846"/>
                  </a:lnTo>
                  <a:lnTo>
                    <a:pt x="24713" y="42058"/>
                  </a:lnTo>
                  <a:lnTo>
                    <a:pt x="24766" y="42352"/>
                  </a:lnTo>
                  <a:lnTo>
                    <a:pt x="25049" y="42564"/>
                  </a:lnTo>
                  <a:lnTo>
                    <a:pt x="26427" y="43155"/>
                  </a:lnTo>
                  <a:lnTo>
                    <a:pt x="26971" y="43237"/>
                  </a:lnTo>
                  <a:lnTo>
                    <a:pt x="26763" y="42660"/>
                  </a:lnTo>
                  <a:lnTo>
                    <a:pt x="26759" y="42489"/>
                  </a:lnTo>
                  <a:lnTo>
                    <a:pt x="26904" y="42198"/>
                  </a:lnTo>
                  <a:lnTo>
                    <a:pt x="27110" y="41983"/>
                  </a:lnTo>
                  <a:lnTo>
                    <a:pt x="27289" y="41848"/>
                  </a:lnTo>
                  <a:lnTo>
                    <a:pt x="27461" y="41826"/>
                  </a:lnTo>
                  <a:lnTo>
                    <a:pt x="27709" y="41912"/>
                  </a:lnTo>
                  <a:lnTo>
                    <a:pt x="28194" y="42328"/>
                  </a:lnTo>
                  <a:lnTo>
                    <a:pt x="29221" y="42734"/>
                  </a:lnTo>
                  <a:lnTo>
                    <a:pt x="29644" y="42701"/>
                  </a:lnTo>
                  <a:lnTo>
                    <a:pt x="31030" y="42805"/>
                  </a:lnTo>
                  <a:lnTo>
                    <a:pt x="31468" y="42757"/>
                  </a:lnTo>
                  <a:lnTo>
                    <a:pt x="36452" y="39391"/>
                  </a:lnTo>
                  <a:lnTo>
                    <a:pt x="36291" y="39360"/>
                  </a:lnTo>
                  <a:lnTo>
                    <a:pt x="36441" y="38839"/>
                  </a:lnTo>
                  <a:lnTo>
                    <a:pt x="36617" y="38318"/>
                  </a:lnTo>
                  <a:lnTo>
                    <a:pt x="37052" y="37648"/>
                  </a:lnTo>
                  <a:lnTo>
                    <a:pt x="37152" y="37198"/>
                  </a:lnTo>
                  <a:lnTo>
                    <a:pt x="37106" y="36933"/>
                  </a:lnTo>
                  <a:lnTo>
                    <a:pt x="36736" y="36044"/>
                  </a:lnTo>
                  <a:lnTo>
                    <a:pt x="37099" y="35791"/>
                  </a:lnTo>
                  <a:lnTo>
                    <a:pt x="38176" y="36078"/>
                  </a:lnTo>
                  <a:lnTo>
                    <a:pt x="38317" y="36052"/>
                  </a:lnTo>
                  <a:lnTo>
                    <a:pt x="39435" y="35244"/>
                  </a:lnTo>
                  <a:lnTo>
                    <a:pt x="39484" y="34939"/>
                  </a:lnTo>
                  <a:lnTo>
                    <a:pt x="39338" y="34500"/>
                  </a:lnTo>
                  <a:lnTo>
                    <a:pt x="39023" y="33908"/>
                  </a:lnTo>
                  <a:lnTo>
                    <a:pt x="38865" y="33163"/>
                  </a:lnTo>
                  <a:lnTo>
                    <a:pt x="38979" y="32907"/>
                  </a:lnTo>
                  <a:lnTo>
                    <a:pt x="39318" y="32787"/>
                  </a:lnTo>
                  <a:lnTo>
                    <a:pt x="39597" y="32441"/>
                  </a:lnTo>
                  <a:lnTo>
                    <a:pt x="39719" y="31856"/>
                  </a:lnTo>
                  <a:lnTo>
                    <a:pt x="39416" y="31142"/>
                  </a:lnTo>
                  <a:lnTo>
                    <a:pt x="39500" y="30937"/>
                  </a:lnTo>
                  <a:lnTo>
                    <a:pt x="39668" y="30799"/>
                  </a:lnTo>
                  <a:lnTo>
                    <a:pt x="39882" y="30888"/>
                  </a:lnTo>
                  <a:lnTo>
                    <a:pt x="40043" y="31063"/>
                  </a:lnTo>
                  <a:lnTo>
                    <a:pt x="40120" y="31327"/>
                  </a:lnTo>
                  <a:lnTo>
                    <a:pt x="40295" y="31428"/>
                  </a:lnTo>
                  <a:lnTo>
                    <a:pt x="41297" y="31732"/>
                  </a:lnTo>
                  <a:lnTo>
                    <a:pt x="41560" y="31725"/>
                  </a:lnTo>
                  <a:lnTo>
                    <a:pt x="41617" y="31494"/>
                  </a:lnTo>
                  <a:lnTo>
                    <a:pt x="42302" y="31754"/>
                  </a:lnTo>
                  <a:lnTo>
                    <a:pt x="42542" y="31996"/>
                  </a:lnTo>
                  <a:lnTo>
                    <a:pt x="42641" y="32747"/>
                  </a:lnTo>
                  <a:lnTo>
                    <a:pt x="43548" y="30643"/>
                  </a:lnTo>
                  <a:lnTo>
                    <a:pt x="43749" y="30480"/>
                  </a:lnTo>
                  <a:lnTo>
                    <a:pt x="44176" y="30639"/>
                  </a:lnTo>
                  <a:lnTo>
                    <a:pt x="45833" y="30126"/>
                  </a:lnTo>
                  <a:lnTo>
                    <a:pt x="46193" y="30478"/>
                  </a:lnTo>
                  <a:lnTo>
                    <a:pt x="46143" y="30990"/>
                  </a:lnTo>
                  <a:lnTo>
                    <a:pt x="46248" y="31122"/>
                  </a:lnTo>
                  <a:lnTo>
                    <a:pt x="46677" y="31036"/>
                  </a:lnTo>
                  <a:lnTo>
                    <a:pt x="46993" y="30863"/>
                  </a:lnTo>
                  <a:lnTo>
                    <a:pt x="47121" y="30679"/>
                  </a:lnTo>
                  <a:lnTo>
                    <a:pt x="47639" y="30390"/>
                  </a:lnTo>
                  <a:lnTo>
                    <a:pt x="48382" y="30815"/>
                  </a:lnTo>
                  <a:lnTo>
                    <a:pt x="48827" y="30572"/>
                  </a:lnTo>
                  <a:lnTo>
                    <a:pt x="49190" y="30752"/>
                  </a:lnTo>
                  <a:lnTo>
                    <a:pt x="49397" y="31258"/>
                  </a:lnTo>
                  <a:lnTo>
                    <a:pt x="49446" y="32349"/>
                  </a:lnTo>
                  <a:lnTo>
                    <a:pt x="49125" y="32837"/>
                  </a:lnTo>
                  <a:lnTo>
                    <a:pt x="48827" y="34583"/>
                  </a:lnTo>
                  <a:lnTo>
                    <a:pt x="49618" y="34776"/>
                  </a:lnTo>
                  <a:lnTo>
                    <a:pt x="49277" y="35338"/>
                  </a:lnTo>
                  <a:lnTo>
                    <a:pt x="49167" y="35699"/>
                  </a:lnTo>
                  <a:lnTo>
                    <a:pt x="49354" y="35807"/>
                  </a:lnTo>
                  <a:lnTo>
                    <a:pt x="49732" y="35577"/>
                  </a:lnTo>
                  <a:lnTo>
                    <a:pt x="50099" y="35581"/>
                  </a:lnTo>
                  <a:lnTo>
                    <a:pt x="50289" y="36132"/>
                  </a:lnTo>
                  <a:lnTo>
                    <a:pt x="50484" y="36202"/>
                  </a:lnTo>
                  <a:lnTo>
                    <a:pt x="50702" y="36087"/>
                  </a:lnTo>
                  <a:lnTo>
                    <a:pt x="51031" y="35692"/>
                  </a:lnTo>
                  <a:lnTo>
                    <a:pt x="51336" y="35495"/>
                  </a:lnTo>
                  <a:lnTo>
                    <a:pt x="52199" y="35298"/>
                  </a:lnTo>
                  <a:lnTo>
                    <a:pt x="52501" y="35503"/>
                  </a:lnTo>
                  <a:lnTo>
                    <a:pt x="52516" y="35708"/>
                  </a:lnTo>
                  <a:lnTo>
                    <a:pt x="52963" y="36419"/>
                  </a:lnTo>
                  <a:lnTo>
                    <a:pt x="53722" y="37387"/>
                  </a:lnTo>
                  <a:lnTo>
                    <a:pt x="54043" y="37569"/>
                  </a:lnTo>
                  <a:lnTo>
                    <a:pt x="54669" y="37649"/>
                  </a:lnTo>
                  <a:lnTo>
                    <a:pt x="53944" y="37421"/>
                  </a:lnTo>
                  <a:lnTo>
                    <a:pt x="53883" y="37272"/>
                  </a:lnTo>
                  <a:lnTo>
                    <a:pt x="53921" y="37045"/>
                  </a:lnTo>
                  <a:lnTo>
                    <a:pt x="55437" y="36833"/>
                  </a:lnTo>
                  <a:lnTo>
                    <a:pt x="56087" y="37045"/>
                  </a:lnTo>
                  <a:lnTo>
                    <a:pt x="56308" y="36959"/>
                  </a:lnTo>
                  <a:lnTo>
                    <a:pt x="56499" y="36747"/>
                  </a:lnTo>
                  <a:lnTo>
                    <a:pt x="56949" y="36553"/>
                  </a:lnTo>
                  <a:lnTo>
                    <a:pt x="57079" y="36583"/>
                  </a:lnTo>
                  <a:lnTo>
                    <a:pt x="57339" y="36851"/>
                  </a:lnTo>
                  <a:lnTo>
                    <a:pt x="58852" y="37073"/>
                  </a:lnTo>
                  <a:lnTo>
                    <a:pt x="59157" y="36861"/>
                  </a:lnTo>
                  <a:lnTo>
                    <a:pt x="59268" y="36612"/>
                  </a:lnTo>
                  <a:lnTo>
                    <a:pt x="59279" y="36292"/>
                  </a:lnTo>
                  <a:lnTo>
                    <a:pt x="59699" y="35901"/>
                  </a:lnTo>
                  <a:lnTo>
                    <a:pt x="61647" y="35260"/>
                  </a:lnTo>
                  <a:lnTo>
                    <a:pt x="63003" y="34522"/>
                  </a:lnTo>
                  <a:lnTo>
                    <a:pt x="65016" y="33726"/>
                  </a:lnTo>
                  <a:lnTo>
                    <a:pt x="65608" y="33320"/>
                  </a:lnTo>
                  <a:lnTo>
                    <a:pt x="65704" y="33156"/>
                  </a:lnTo>
                  <a:lnTo>
                    <a:pt x="65830" y="32788"/>
                  </a:lnTo>
                  <a:lnTo>
                    <a:pt x="66189" y="32926"/>
                  </a:lnTo>
                  <a:lnTo>
                    <a:pt x="66424" y="33151"/>
                  </a:lnTo>
                  <a:lnTo>
                    <a:pt x="66503" y="32200"/>
                  </a:lnTo>
                  <a:lnTo>
                    <a:pt x="66458" y="31737"/>
                  </a:lnTo>
                  <a:lnTo>
                    <a:pt x="65677" y="31611"/>
                  </a:lnTo>
                  <a:lnTo>
                    <a:pt x="65567" y="30831"/>
                  </a:lnTo>
                  <a:lnTo>
                    <a:pt x="65605" y="30664"/>
                  </a:lnTo>
                  <a:lnTo>
                    <a:pt x="65971" y="30402"/>
                  </a:lnTo>
                  <a:lnTo>
                    <a:pt x="66186" y="30375"/>
                  </a:lnTo>
                  <a:lnTo>
                    <a:pt x="66504" y="30461"/>
                  </a:lnTo>
                  <a:lnTo>
                    <a:pt x="66691" y="30371"/>
                  </a:lnTo>
                  <a:lnTo>
                    <a:pt x="66872" y="30247"/>
                  </a:lnTo>
                  <a:lnTo>
                    <a:pt x="67075" y="29958"/>
                  </a:lnTo>
                  <a:lnTo>
                    <a:pt x="68149" y="30038"/>
                  </a:lnTo>
                  <a:lnTo>
                    <a:pt x="68958" y="29708"/>
                  </a:lnTo>
                  <a:lnTo>
                    <a:pt x="69350" y="29262"/>
                  </a:lnTo>
                  <a:lnTo>
                    <a:pt x="68876" y="29052"/>
                  </a:lnTo>
                  <a:lnTo>
                    <a:pt x="68961" y="27934"/>
                  </a:lnTo>
                  <a:lnTo>
                    <a:pt x="69137" y="27264"/>
                  </a:lnTo>
                  <a:lnTo>
                    <a:pt x="69573" y="26346"/>
                  </a:lnTo>
                  <a:lnTo>
                    <a:pt x="70067" y="25877"/>
                  </a:lnTo>
                  <a:lnTo>
                    <a:pt x="70297" y="25779"/>
                  </a:lnTo>
                  <a:lnTo>
                    <a:pt x="69448" y="25187"/>
                  </a:lnTo>
                  <a:lnTo>
                    <a:pt x="69140" y="24118"/>
                  </a:lnTo>
                  <a:lnTo>
                    <a:pt x="68866" y="23868"/>
                  </a:lnTo>
                  <a:lnTo>
                    <a:pt x="67620" y="23411"/>
                  </a:lnTo>
                  <a:lnTo>
                    <a:pt x="66742" y="22865"/>
                  </a:lnTo>
                  <a:lnTo>
                    <a:pt x="65799" y="22163"/>
                  </a:lnTo>
                  <a:lnTo>
                    <a:pt x="65404" y="21288"/>
                  </a:lnTo>
                  <a:lnTo>
                    <a:pt x="65393" y="20845"/>
                  </a:lnTo>
                  <a:lnTo>
                    <a:pt x="64549" y="20407"/>
                  </a:lnTo>
                  <a:lnTo>
                    <a:pt x="63810" y="20432"/>
                  </a:lnTo>
                  <a:lnTo>
                    <a:pt x="63913" y="21232"/>
                  </a:lnTo>
                  <a:lnTo>
                    <a:pt x="64310" y="23045"/>
                  </a:lnTo>
                  <a:lnTo>
                    <a:pt x="64269" y="24130"/>
                  </a:lnTo>
                  <a:lnTo>
                    <a:pt x="64209" y="24322"/>
                  </a:lnTo>
                  <a:lnTo>
                    <a:pt x="63754" y="24579"/>
                  </a:lnTo>
                  <a:lnTo>
                    <a:pt x="63739" y="24823"/>
                  </a:lnTo>
                  <a:lnTo>
                    <a:pt x="64081" y="25221"/>
                  </a:lnTo>
                  <a:lnTo>
                    <a:pt x="64305" y="25355"/>
                  </a:lnTo>
                  <a:lnTo>
                    <a:pt x="64406" y="25575"/>
                  </a:lnTo>
                  <a:lnTo>
                    <a:pt x="64408" y="25754"/>
                  </a:lnTo>
                  <a:lnTo>
                    <a:pt x="64347" y="26170"/>
                  </a:lnTo>
                  <a:lnTo>
                    <a:pt x="63590" y="27050"/>
                  </a:lnTo>
                  <a:lnTo>
                    <a:pt x="64707" y="28492"/>
                  </a:lnTo>
                  <a:lnTo>
                    <a:pt x="64579" y="29879"/>
                  </a:lnTo>
                  <a:lnTo>
                    <a:pt x="63840" y="30045"/>
                  </a:lnTo>
                  <a:lnTo>
                    <a:pt x="63874" y="29330"/>
                  </a:lnTo>
                  <a:lnTo>
                    <a:pt x="63671" y="29014"/>
                  </a:lnTo>
                  <a:lnTo>
                    <a:pt x="62916" y="28960"/>
                  </a:lnTo>
                  <a:lnTo>
                    <a:pt x="62485" y="28978"/>
                  </a:lnTo>
                  <a:lnTo>
                    <a:pt x="62286" y="29510"/>
                  </a:lnTo>
                  <a:lnTo>
                    <a:pt x="61309" y="29809"/>
                  </a:lnTo>
                  <a:lnTo>
                    <a:pt x="61091" y="29723"/>
                  </a:lnTo>
                  <a:lnTo>
                    <a:pt x="61416" y="29143"/>
                  </a:lnTo>
                  <a:lnTo>
                    <a:pt x="61305" y="28116"/>
                  </a:lnTo>
                  <a:lnTo>
                    <a:pt x="60866" y="27177"/>
                  </a:lnTo>
                  <a:lnTo>
                    <a:pt x="60611" y="27038"/>
                  </a:lnTo>
                  <a:lnTo>
                    <a:pt x="60079" y="27045"/>
                  </a:lnTo>
                  <a:lnTo>
                    <a:pt x="59712" y="27142"/>
                  </a:lnTo>
                  <a:lnTo>
                    <a:pt x="59547" y="25045"/>
                  </a:lnTo>
                  <a:lnTo>
                    <a:pt x="59569" y="22554"/>
                  </a:lnTo>
                  <a:lnTo>
                    <a:pt x="59802" y="22197"/>
                  </a:lnTo>
                  <a:lnTo>
                    <a:pt x="60532" y="21720"/>
                  </a:lnTo>
                  <a:lnTo>
                    <a:pt x="60498" y="21173"/>
                  </a:lnTo>
                  <a:lnTo>
                    <a:pt x="60226" y="19885"/>
                  </a:lnTo>
                  <a:lnTo>
                    <a:pt x="60325" y="18569"/>
                  </a:lnTo>
                  <a:lnTo>
                    <a:pt x="60738" y="18126"/>
                  </a:lnTo>
                  <a:lnTo>
                    <a:pt x="61495" y="18162"/>
                  </a:lnTo>
                  <a:lnTo>
                    <a:pt x="61491" y="17690"/>
                  </a:lnTo>
                  <a:lnTo>
                    <a:pt x="61675" y="17061"/>
                  </a:lnTo>
                  <a:lnTo>
                    <a:pt x="62421" y="16442"/>
                  </a:lnTo>
                  <a:lnTo>
                    <a:pt x="62647" y="16331"/>
                  </a:lnTo>
                  <a:lnTo>
                    <a:pt x="63657" y="15389"/>
                  </a:lnTo>
                  <a:lnTo>
                    <a:pt x="63798" y="15210"/>
                  </a:lnTo>
                  <a:lnTo>
                    <a:pt x="63940" y="14797"/>
                  </a:lnTo>
                  <a:lnTo>
                    <a:pt x="64162" y="14574"/>
                  </a:lnTo>
                  <a:lnTo>
                    <a:pt x="65011" y="14310"/>
                  </a:lnTo>
                  <a:lnTo>
                    <a:pt x="65792" y="13803"/>
                  </a:lnTo>
                  <a:lnTo>
                    <a:pt x="65930" y="13617"/>
                  </a:lnTo>
                  <a:lnTo>
                    <a:pt x="65571" y="12969"/>
                  </a:lnTo>
                  <a:lnTo>
                    <a:pt x="65211" y="12590"/>
                  </a:lnTo>
                  <a:lnTo>
                    <a:pt x="64499" y="12344"/>
                  </a:lnTo>
                  <a:lnTo>
                    <a:pt x="64243" y="11808"/>
                  </a:lnTo>
                  <a:lnTo>
                    <a:pt x="63791" y="11272"/>
                  </a:lnTo>
                  <a:lnTo>
                    <a:pt x="63244" y="11007"/>
                  </a:lnTo>
                  <a:lnTo>
                    <a:pt x="62842" y="11152"/>
                  </a:lnTo>
                  <a:lnTo>
                    <a:pt x="62658" y="11134"/>
                  </a:lnTo>
                  <a:lnTo>
                    <a:pt x="62390" y="10974"/>
                  </a:lnTo>
                  <a:lnTo>
                    <a:pt x="62275" y="10698"/>
                  </a:lnTo>
                  <a:lnTo>
                    <a:pt x="62264" y="10490"/>
                  </a:lnTo>
                  <a:lnTo>
                    <a:pt x="62023" y="10192"/>
                  </a:lnTo>
                  <a:lnTo>
                    <a:pt x="61828" y="10058"/>
                  </a:lnTo>
                  <a:lnTo>
                    <a:pt x="60974" y="9775"/>
                  </a:lnTo>
                  <a:lnTo>
                    <a:pt x="60185" y="9113"/>
                  </a:lnTo>
                  <a:lnTo>
                    <a:pt x="59913" y="8968"/>
                  </a:lnTo>
                  <a:lnTo>
                    <a:pt x="59431" y="9001"/>
                  </a:lnTo>
                  <a:lnTo>
                    <a:pt x="58466" y="8886"/>
                  </a:lnTo>
                  <a:lnTo>
                    <a:pt x="57903" y="8727"/>
                  </a:lnTo>
                  <a:lnTo>
                    <a:pt x="57444" y="8894"/>
                  </a:lnTo>
                  <a:lnTo>
                    <a:pt x="56709" y="8779"/>
                  </a:lnTo>
                  <a:lnTo>
                    <a:pt x="56291" y="8385"/>
                  </a:lnTo>
                  <a:lnTo>
                    <a:pt x="55460" y="8132"/>
                  </a:lnTo>
                  <a:lnTo>
                    <a:pt x="53399" y="8169"/>
                  </a:lnTo>
                  <a:lnTo>
                    <a:pt x="52641" y="8693"/>
                  </a:lnTo>
                  <a:lnTo>
                    <a:pt x="52334" y="8760"/>
                  </a:lnTo>
                  <a:lnTo>
                    <a:pt x="51465" y="8622"/>
                  </a:lnTo>
                  <a:lnTo>
                    <a:pt x="50470" y="9240"/>
                  </a:lnTo>
                  <a:lnTo>
                    <a:pt x="49899" y="10360"/>
                  </a:lnTo>
                  <a:lnTo>
                    <a:pt x="49887" y="11101"/>
                  </a:lnTo>
                  <a:lnTo>
                    <a:pt x="50220" y="11499"/>
                  </a:lnTo>
                  <a:lnTo>
                    <a:pt x="50354" y="12240"/>
                  </a:lnTo>
                  <a:lnTo>
                    <a:pt x="49863" y="12593"/>
                  </a:lnTo>
                  <a:lnTo>
                    <a:pt x="50688" y="12589"/>
                  </a:lnTo>
                  <a:lnTo>
                    <a:pt x="51248" y="12347"/>
                  </a:lnTo>
                  <a:lnTo>
                    <a:pt x="51446" y="12448"/>
                  </a:lnTo>
                  <a:lnTo>
                    <a:pt x="51504" y="12578"/>
                  </a:lnTo>
                  <a:lnTo>
                    <a:pt x="51450" y="12764"/>
                  </a:lnTo>
                  <a:lnTo>
                    <a:pt x="50731" y="13451"/>
                  </a:lnTo>
                  <a:lnTo>
                    <a:pt x="51028" y="13134"/>
                  </a:lnTo>
                  <a:lnTo>
                    <a:pt x="50780" y="13145"/>
                  </a:lnTo>
                  <a:lnTo>
                    <a:pt x="50227" y="13463"/>
                  </a:lnTo>
                  <a:lnTo>
                    <a:pt x="50054" y="13813"/>
                  </a:lnTo>
                  <a:lnTo>
                    <a:pt x="49117" y="13803"/>
                  </a:lnTo>
                  <a:lnTo>
                    <a:pt x="48835" y="13689"/>
                  </a:lnTo>
                  <a:lnTo>
                    <a:pt x="48767" y="13441"/>
                  </a:lnTo>
                  <a:lnTo>
                    <a:pt x="49012" y="12968"/>
                  </a:lnTo>
                  <a:lnTo>
                    <a:pt x="48053" y="12639"/>
                  </a:lnTo>
                  <a:lnTo>
                    <a:pt x="47476" y="13733"/>
                  </a:lnTo>
                  <a:lnTo>
                    <a:pt x="47961" y="14173"/>
                  </a:lnTo>
                  <a:lnTo>
                    <a:pt x="47970" y="14559"/>
                  </a:lnTo>
                  <a:lnTo>
                    <a:pt x="47659" y="15448"/>
                  </a:lnTo>
                  <a:lnTo>
                    <a:pt x="47503" y="15589"/>
                  </a:lnTo>
                  <a:lnTo>
                    <a:pt x="47222" y="15524"/>
                  </a:lnTo>
                  <a:lnTo>
                    <a:pt x="47361" y="15128"/>
                  </a:lnTo>
                  <a:lnTo>
                    <a:pt x="47078" y="14878"/>
                  </a:lnTo>
                  <a:lnTo>
                    <a:pt x="46740" y="14985"/>
                  </a:lnTo>
                  <a:lnTo>
                    <a:pt x="46453" y="15301"/>
                  </a:lnTo>
                  <a:lnTo>
                    <a:pt x="46509" y="16282"/>
                  </a:lnTo>
                  <a:lnTo>
                    <a:pt x="47319" y="16622"/>
                  </a:lnTo>
                  <a:lnTo>
                    <a:pt x="47660" y="16943"/>
                  </a:lnTo>
                  <a:lnTo>
                    <a:pt x="48115" y="18416"/>
                  </a:lnTo>
                  <a:lnTo>
                    <a:pt x="48115" y="19029"/>
                  </a:lnTo>
                  <a:lnTo>
                    <a:pt x="49215" y="20221"/>
                  </a:lnTo>
                  <a:lnTo>
                    <a:pt x="51354" y="20377"/>
                  </a:lnTo>
                  <a:lnTo>
                    <a:pt x="51043" y="20715"/>
                  </a:lnTo>
                  <a:lnTo>
                    <a:pt x="51025" y="22294"/>
                  </a:lnTo>
                  <a:lnTo>
                    <a:pt x="51211" y="22970"/>
                  </a:lnTo>
                  <a:lnTo>
                    <a:pt x="51505" y="23515"/>
                  </a:lnTo>
                  <a:lnTo>
                    <a:pt x="51604" y="24004"/>
                  </a:lnTo>
                  <a:lnTo>
                    <a:pt x="51262" y="24380"/>
                  </a:lnTo>
                  <a:lnTo>
                    <a:pt x="50800" y="24438"/>
                  </a:lnTo>
                  <a:lnTo>
                    <a:pt x="50367" y="24395"/>
                  </a:lnTo>
                  <a:lnTo>
                    <a:pt x="49607" y="24915"/>
                  </a:lnTo>
                  <a:lnTo>
                    <a:pt x="49215" y="24956"/>
                  </a:lnTo>
                  <a:lnTo>
                    <a:pt x="49150" y="24480"/>
                  </a:lnTo>
                  <a:lnTo>
                    <a:pt x="49381" y="24178"/>
                  </a:lnTo>
                  <a:lnTo>
                    <a:pt x="49404" y="23825"/>
                  </a:lnTo>
                  <a:lnTo>
                    <a:pt x="49320" y="23177"/>
                  </a:lnTo>
                  <a:lnTo>
                    <a:pt x="49069" y="22774"/>
                  </a:lnTo>
                  <a:lnTo>
                    <a:pt x="48034" y="22710"/>
                  </a:lnTo>
                  <a:lnTo>
                    <a:pt x="47927" y="22881"/>
                  </a:lnTo>
                  <a:lnTo>
                    <a:pt x="47801" y="23434"/>
                  </a:lnTo>
                  <a:lnTo>
                    <a:pt x="47288" y="23934"/>
                  </a:lnTo>
                  <a:lnTo>
                    <a:pt x="46603" y="23836"/>
                  </a:lnTo>
                  <a:lnTo>
                    <a:pt x="46388" y="23390"/>
                  </a:lnTo>
                  <a:lnTo>
                    <a:pt x="45798" y="23294"/>
                  </a:lnTo>
                  <a:lnTo>
                    <a:pt x="45079" y="23368"/>
                  </a:lnTo>
                  <a:lnTo>
                    <a:pt x="44225" y="23146"/>
                  </a:lnTo>
                  <a:lnTo>
                    <a:pt x="43592" y="23172"/>
                  </a:lnTo>
                  <a:lnTo>
                    <a:pt x="43387" y="23115"/>
                  </a:lnTo>
                  <a:lnTo>
                    <a:pt x="42842" y="22292"/>
                  </a:lnTo>
                  <a:lnTo>
                    <a:pt x="42985" y="21456"/>
                  </a:lnTo>
                  <a:lnTo>
                    <a:pt x="42535" y="20579"/>
                  </a:lnTo>
                  <a:lnTo>
                    <a:pt x="42173" y="2045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7" name="pg288">
              <a:extLst>
                <a:ext uri="{FF2B5EF4-FFF2-40B4-BE49-F238E27FC236}">
                  <a16:creationId xmlns:a16="http://schemas.microsoft.com/office/drawing/2014/main" id="{7FAB5FF1-039D-ED48-A8FB-FB8F372DC853}"/>
                </a:ext>
              </a:extLst>
            </p:cNvPr>
            <p:cNvSpPr/>
            <p:nvPr/>
          </p:nvSpPr>
          <p:spPr>
            <a:xfrm>
              <a:off x="6546391" y="3027199"/>
              <a:ext cx="144451" cy="55520"/>
            </a:xfrm>
            <a:custGeom>
              <a:avLst/>
              <a:gdLst/>
              <a:ahLst/>
              <a:cxnLst/>
              <a:rect l="0" t="0" r="0" b="0"/>
              <a:pathLst>
                <a:path w="144451" h="55520">
                  <a:moveTo>
                    <a:pt x="608" y="0"/>
                  </a:moveTo>
                  <a:lnTo>
                    <a:pt x="9440" y="58"/>
                  </a:lnTo>
                  <a:lnTo>
                    <a:pt x="14922" y="73"/>
                  </a:lnTo>
                  <a:lnTo>
                    <a:pt x="17603" y="81"/>
                  </a:lnTo>
                  <a:lnTo>
                    <a:pt x="22122" y="93"/>
                  </a:lnTo>
                  <a:lnTo>
                    <a:pt x="32781" y="84"/>
                  </a:lnTo>
                  <a:lnTo>
                    <a:pt x="35598" y="82"/>
                  </a:lnTo>
                  <a:lnTo>
                    <a:pt x="36719" y="78"/>
                  </a:lnTo>
                  <a:lnTo>
                    <a:pt x="41168" y="76"/>
                  </a:lnTo>
                  <a:lnTo>
                    <a:pt x="41704" y="76"/>
                  </a:lnTo>
                  <a:lnTo>
                    <a:pt x="45051" y="75"/>
                  </a:lnTo>
                  <a:lnTo>
                    <a:pt x="45814" y="74"/>
                  </a:lnTo>
                  <a:lnTo>
                    <a:pt x="52601" y="72"/>
                  </a:lnTo>
                  <a:lnTo>
                    <a:pt x="54097" y="71"/>
                  </a:lnTo>
                  <a:lnTo>
                    <a:pt x="63738" y="68"/>
                  </a:lnTo>
                  <a:lnTo>
                    <a:pt x="66292" y="67"/>
                  </a:lnTo>
                  <a:lnTo>
                    <a:pt x="66848" y="67"/>
                  </a:lnTo>
                  <a:lnTo>
                    <a:pt x="74185" y="93"/>
                  </a:lnTo>
                  <a:lnTo>
                    <a:pt x="75887" y="99"/>
                  </a:lnTo>
                  <a:lnTo>
                    <a:pt x="77858" y="106"/>
                  </a:lnTo>
                  <a:lnTo>
                    <a:pt x="78854" y="110"/>
                  </a:lnTo>
                  <a:lnTo>
                    <a:pt x="87533" y="141"/>
                  </a:lnTo>
                  <a:lnTo>
                    <a:pt x="87665" y="142"/>
                  </a:lnTo>
                  <a:lnTo>
                    <a:pt x="94930" y="168"/>
                  </a:lnTo>
                  <a:lnTo>
                    <a:pt x="95173" y="169"/>
                  </a:lnTo>
                  <a:lnTo>
                    <a:pt x="95840" y="170"/>
                  </a:lnTo>
                  <a:lnTo>
                    <a:pt x="102300" y="165"/>
                  </a:lnTo>
                  <a:lnTo>
                    <a:pt x="107266" y="160"/>
                  </a:lnTo>
                  <a:lnTo>
                    <a:pt x="112881" y="139"/>
                  </a:lnTo>
                  <a:lnTo>
                    <a:pt x="115376" y="129"/>
                  </a:lnTo>
                  <a:lnTo>
                    <a:pt x="115532" y="128"/>
                  </a:lnTo>
                  <a:lnTo>
                    <a:pt x="120591" y="109"/>
                  </a:lnTo>
                  <a:lnTo>
                    <a:pt x="127095" y="84"/>
                  </a:lnTo>
                  <a:lnTo>
                    <a:pt x="127231" y="90"/>
                  </a:lnTo>
                  <a:lnTo>
                    <a:pt x="127406" y="99"/>
                  </a:lnTo>
                  <a:lnTo>
                    <a:pt x="127697" y="101"/>
                  </a:lnTo>
                  <a:lnTo>
                    <a:pt x="135143" y="160"/>
                  </a:lnTo>
                  <a:lnTo>
                    <a:pt x="138347" y="143"/>
                  </a:lnTo>
                  <a:lnTo>
                    <a:pt x="144440" y="111"/>
                  </a:lnTo>
                  <a:lnTo>
                    <a:pt x="144451" y="12615"/>
                  </a:lnTo>
                  <a:lnTo>
                    <a:pt x="144297" y="12928"/>
                  </a:lnTo>
                  <a:lnTo>
                    <a:pt x="144236" y="20674"/>
                  </a:lnTo>
                  <a:lnTo>
                    <a:pt x="143912" y="20594"/>
                  </a:lnTo>
                  <a:lnTo>
                    <a:pt x="143024" y="20899"/>
                  </a:lnTo>
                  <a:lnTo>
                    <a:pt x="142855" y="21327"/>
                  </a:lnTo>
                  <a:lnTo>
                    <a:pt x="142783" y="22534"/>
                  </a:lnTo>
                  <a:lnTo>
                    <a:pt x="143155" y="22611"/>
                  </a:lnTo>
                  <a:lnTo>
                    <a:pt x="143913" y="23463"/>
                  </a:lnTo>
                  <a:lnTo>
                    <a:pt x="142899" y="23248"/>
                  </a:lnTo>
                  <a:lnTo>
                    <a:pt x="142110" y="23572"/>
                  </a:lnTo>
                  <a:lnTo>
                    <a:pt x="140706" y="25109"/>
                  </a:lnTo>
                  <a:lnTo>
                    <a:pt x="140257" y="25906"/>
                  </a:lnTo>
                  <a:lnTo>
                    <a:pt x="140032" y="25678"/>
                  </a:lnTo>
                  <a:lnTo>
                    <a:pt x="139492" y="25354"/>
                  </a:lnTo>
                  <a:lnTo>
                    <a:pt x="137575" y="24806"/>
                  </a:lnTo>
                  <a:lnTo>
                    <a:pt x="137100" y="25893"/>
                  </a:lnTo>
                  <a:lnTo>
                    <a:pt x="137191" y="26113"/>
                  </a:lnTo>
                  <a:lnTo>
                    <a:pt x="137685" y="26530"/>
                  </a:lnTo>
                  <a:lnTo>
                    <a:pt x="137765" y="26716"/>
                  </a:lnTo>
                  <a:lnTo>
                    <a:pt x="137719" y="27575"/>
                  </a:lnTo>
                  <a:lnTo>
                    <a:pt x="137573" y="28204"/>
                  </a:lnTo>
                  <a:lnTo>
                    <a:pt x="136937" y="29552"/>
                  </a:lnTo>
                  <a:lnTo>
                    <a:pt x="136091" y="30988"/>
                  </a:lnTo>
                  <a:lnTo>
                    <a:pt x="134986" y="31513"/>
                  </a:lnTo>
                  <a:lnTo>
                    <a:pt x="134251" y="31743"/>
                  </a:lnTo>
                  <a:lnTo>
                    <a:pt x="132786" y="32008"/>
                  </a:lnTo>
                  <a:lnTo>
                    <a:pt x="131018" y="31833"/>
                  </a:lnTo>
                  <a:lnTo>
                    <a:pt x="130712" y="32871"/>
                  </a:lnTo>
                  <a:lnTo>
                    <a:pt x="130303" y="33192"/>
                  </a:lnTo>
                  <a:lnTo>
                    <a:pt x="129957" y="32994"/>
                  </a:lnTo>
                  <a:lnTo>
                    <a:pt x="129344" y="32854"/>
                  </a:lnTo>
                  <a:lnTo>
                    <a:pt x="128157" y="32843"/>
                  </a:lnTo>
                  <a:lnTo>
                    <a:pt x="127805" y="33449"/>
                  </a:lnTo>
                  <a:lnTo>
                    <a:pt x="127634" y="34220"/>
                  </a:lnTo>
                  <a:lnTo>
                    <a:pt x="128116" y="35225"/>
                  </a:lnTo>
                  <a:lnTo>
                    <a:pt x="128395" y="35504"/>
                  </a:lnTo>
                  <a:lnTo>
                    <a:pt x="128908" y="35667"/>
                  </a:lnTo>
                  <a:lnTo>
                    <a:pt x="129646" y="35749"/>
                  </a:lnTo>
                  <a:lnTo>
                    <a:pt x="131348" y="36524"/>
                  </a:lnTo>
                  <a:lnTo>
                    <a:pt x="131490" y="37053"/>
                  </a:lnTo>
                  <a:lnTo>
                    <a:pt x="130984" y="38760"/>
                  </a:lnTo>
                  <a:lnTo>
                    <a:pt x="130547" y="39619"/>
                  </a:lnTo>
                  <a:lnTo>
                    <a:pt x="130244" y="39956"/>
                  </a:lnTo>
                  <a:lnTo>
                    <a:pt x="130131" y="40285"/>
                  </a:lnTo>
                  <a:lnTo>
                    <a:pt x="130635" y="40882"/>
                  </a:lnTo>
                  <a:lnTo>
                    <a:pt x="129870" y="41267"/>
                  </a:lnTo>
                  <a:lnTo>
                    <a:pt x="129465" y="41873"/>
                  </a:lnTo>
                  <a:lnTo>
                    <a:pt x="129449" y="42268"/>
                  </a:lnTo>
                  <a:lnTo>
                    <a:pt x="129129" y="42655"/>
                  </a:lnTo>
                  <a:lnTo>
                    <a:pt x="128972" y="42747"/>
                  </a:lnTo>
                  <a:lnTo>
                    <a:pt x="128332" y="42726"/>
                  </a:lnTo>
                  <a:lnTo>
                    <a:pt x="123815" y="40095"/>
                  </a:lnTo>
                  <a:lnTo>
                    <a:pt x="123448" y="40561"/>
                  </a:lnTo>
                  <a:lnTo>
                    <a:pt x="122970" y="40840"/>
                  </a:lnTo>
                  <a:lnTo>
                    <a:pt x="122293" y="42042"/>
                  </a:lnTo>
                  <a:lnTo>
                    <a:pt x="122063" y="42317"/>
                  </a:lnTo>
                  <a:lnTo>
                    <a:pt x="121146" y="42670"/>
                  </a:lnTo>
                  <a:lnTo>
                    <a:pt x="121257" y="42886"/>
                  </a:lnTo>
                  <a:lnTo>
                    <a:pt x="121850" y="43132"/>
                  </a:lnTo>
                  <a:lnTo>
                    <a:pt x="121772" y="43307"/>
                  </a:lnTo>
                  <a:lnTo>
                    <a:pt x="120874" y="44405"/>
                  </a:lnTo>
                  <a:lnTo>
                    <a:pt x="120137" y="44220"/>
                  </a:lnTo>
                  <a:lnTo>
                    <a:pt x="118016" y="45851"/>
                  </a:lnTo>
                  <a:lnTo>
                    <a:pt x="117922" y="46247"/>
                  </a:lnTo>
                  <a:lnTo>
                    <a:pt x="118065" y="46699"/>
                  </a:lnTo>
                  <a:lnTo>
                    <a:pt x="118080" y="46986"/>
                  </a:lnTo>
                  <a:lnTo>
                    <a:pt x="118002" y="47214"/>
                  </a:lnTo>
                  <a:lnTo>
                    <a:pt x="117572" y="47730"/>
                  </a:lnTo>
                  <a:lnTo>
                    <a:pt x="117604" y="48176"/>
                  </a:lnTo>
                  <a:lnTo>
                    <a:pt x="118032" y="48265"/>
                  </a:lnTo>
                  <a:lnTo>
                    <a:pt x="118515" y="48662"/>
                  </a:lnTo>
                  <a:lnTo>
                    <a:pt x="118706" y="48971"/>
                  </a:lnTo>
                  <a:lnTo>
                    <a:pt x="118198" y="48591"/>
                  </a:lnTo>
                  <a:lnTo>
                    <a:pt x="117350" y="48450"/>
                  </a:lnTo>
                  <a:lnTo>
                    <a:pt x="117281" y="49425"/>
                  </a:lnTo>
                  <a:lnTo>
                    <a:pt x="117174" y="50564"/>
                  </a:lnTo>
                  <a:lnTo>
                    <a:pt x="117270" y="50717"/>
                  </a:lnTo>
                  <a:lnTo>
                    <a:pt x="117907" y="51308"/>
                  </a:lnTo>
                  <a:lnTo>
                    <a:pt x="118057" y="51908"/>
                  </a:lnTo>
                  <a:lnTo>
                    <a:pt x="117822" y="51292"/>
                  </a:lnTo>
                  <a:lnTo>
                    <a:pt x="117140" y="50594"/>
                  </a:lnTo>
                  <a:lnTo>
                    <a:pt x="117104" y="50427"/>
                  </a:lnTo>
                  <a:lnTo>
                    <a:pt x="117194" y="49939"/>
                  </a:lnTo>
                  <a:lnTo>
                    <a:pt x="117165" y="49640"/>
                  </a:lnTo>
                  <a:lnTo>
                    <a:pt x="117280" y="49234"/>
                  </a:lnTo>
                  <a:lnTo>
                    <a:pt x="117225" y="48841"/>
                  </a:lnTo>
                  <a:lnTo>
                    <a:pt x="117280" y="48562"/>
                  </a:lnTo>
                  <a:lnTo>
                    <a:pt x="117159" y="48029"/>
                  </a:lnTo>
                  <a:lnTo>
                    <a:pt x="117216" y="49205"/>
                  </a:lnTo>
                  <a:lnTo>
                    <a:pt x="117113" y="49712"/>
                  </a:lnTo>
                  <a:lnTo>
                    <a:pt x="117130" y="48492"/>
                  </a:lnTo>
                  <a:lnTo>
                    <a:pt x="116467" y="48732"/>
                  </a:lnTo>
                  <a:lnTo>
                    <a:pt x="116334" y="48897"/>
                  </a:lnTo>
                  <a:lnTo>
                    <a:pt x="116127" y="48997"/>
                  </a:lnTo>
                  <a:lnTo>
                    <a:pt x="114920" y="49388"/>
                  </a:lnTo>
                  <a:lnTo>
                    <a:pt x="114227" y="49279"/>
                  </a:lnTo>
                  <a:lnTo>
                    <a:pt x="115242" y="48564"/>
                  </a:lnTo>
                  <a:lnTo>
                    <a:pt x="116385" y="46766"/>
                  </a:lnTo>
                  <a:lnTo>
                    <a:pt x="115463" y="46537"/>
                  </a:lnTo>
                  <a:lnTo>
                    <a:pt x="114614" y="46120"/>
                  </a:lnTo>
                  <a:lnTo>
                    <a:pt x="113529" y="46236"/>
                  </a:lnTo>
                  <a:lnTo>
                    <a:pt x="113220" y="46106"/>
                  </a:lnTo>
                  <a:lnTo>
                    <a:pt x="112654" y="45700"/>
                  </a:lnTo>
                  <a:lnTo>
                    <a:pt x="112444" y="45406"/>
                  </a:lnTo>
                  <a:lnTo>
                    <a:pt x="112604" y="45309"/>
                  </a:lnTo>
                  <a:lnTo>
                    <a:pt x="112757" y="45056"/>
                  </a:lnTo>
                  <a:lnTo>
                    <a:pt x="113112" y="44237"/>
                  </a:lnTo>
                  <a:lnTo>
                    <a:pt x="112619" y="44085"/>
                  </a:lnTo>
                  <a:lnTo>
                    <a:pt x="112298" y="44081"/>
                  </a:lnTo>
                  <a:lnTo>
                    <a:pt x="111171" y="44298"/>
                  </a:lnTo>
                  <a:lnTo>
                    <a:pt x="110701" y="44450"/>
                  </a:lnTo>
                  <a:lnTo>
                    <a:pt x="110051" y="45024"/>
                  </a:lnTo>
                  <a:lnTo>
                    <a:pt x="108820" y="45164"/>
                  </a:lnTo>
                  <a:lnTo>
                    <a:pt x="108522" y="44964"/>
                  </a:lnTo>
                  <a:lnTo>
                    <a:pt x="108348" y="44325"/>
                  </a:lnTo>
                  <a:lnTo>
                    <a:pt x="107403" y="43757"/>
                  </a:lnTo>
                  <a:lnTo>
                    <a:pt x="106906" y="43548"/>
                  </a:lnTo>
                  <a:lnTo>
                    <a:pt x="106291" y="43519"/>
                  </a:lnTo>
                  <a:lnTo>
                    <a:pt x="105068" y="43776"/>
                  </a:lnTo>
                  <a:lnTo>
                    <a:pt x="104751" y="43604"/>
                  </a:lnTo>
                  <a:lnTo>
                    <a:pt x="104730" y="43371"/>
                  </a:lnTo>
                  <a:lnTo>
                    <a:pt x="103638" y="43893"/>
                  </a:lnTo>
                  <a:lnTo>
                    <a:pt x="103122" y="43909"/>
                  </a:lnTo>
                  <a:lnTo>
                    <a:pt x="101685" y="43656"/>
                  </a:lnTo>
                  <a:lnTo>
                    <a:pt x="101330" y="43314"/>
                  </a:lnTo>
                  <a:lnTo>
                    <a:pt x="100833" y="43232"/>
                  </a:lnTo>
                  <a:lnTo>
                    <a:pt x="100523" y="43451"/>
                  </a:lnTo>
                  <a:lnTo>
                    <a:pt x="100435" y="43712"/>
                  </a:lnTo>
                  <a:lnTo>
                    <a:pt x="99831" y="43690"/>
                  </a:lnTo>
                  <a:lnTo>
                    <a:pt x="99685" y="43570"/>
                  </a:lnTo>
                  <a:lnTo>
                    <a:pt x="99713" y="43090"/>
                  </a:lnTo>
                  <a:lnTo>
                    <a:pt x="99873" y="42830"/>
                  </a:lnTo>
                  <a:lnTo>
                    <a:pt x="102201" y="41296"/>
                  </a:lnTo>
                  <a:lnTo>
                    <a:pt x="102480" y="41274"/>
                  </a:lnTo>
                  <a:lnTo>
                    <a:pt x="102613" y="41555"/>
                  </a:lnTo>
                  <a:lnTo>
                    <a:pt x="102928" y="41577"/>
                  </a:lnTo>
                  <a:lnTo>
                    <a:pt x="103872" y="40738"/>
                  </a:lnTo>
                  <a:lnTo>
                    <a:pt x="104195" y="40401"/>
                  </a:lnTo>
                  <a:lnTo>
                    <a:pt x="104435" y="39235"/>
                  </a:lnTo>
                  <a:lnTo>
                    <a:pt x="104438" y="39056"/>
                  </a:lnTo>
                  <a:lnTo>
                    <a:pt x="104148" y="39037"/>
                  </a:lnTo>
                  <a:lnTo>
                    <a:pt x="103437" y="38892"/>
                  </a:lnTo>
                  <a:lnTo>
                    <a:pt x="102703" y="39175"/>
                  </a:lnTo>
                  <a:lnTo>
                    <a:pt x="102928" y="39413"/>
                  </a:lnTo>
                  <a:lnTo>
                    <a:pt x="102959" y="39588"/>
                  </a:lnTo>
                  <a:lnTo>
                    <a:pt x="102939" y="40049"/>
                  </a:lnTo>
                  <a:lnTo>
                    <a:pt x="101781" y="40429"/>
                  </a:lnTo>
                  <a:lnTo>
                    <a:pt x="100630" y="40567"/>
                  </a:lnTo>
                  <a:lnTo>
                    <a:pt x="100473" y="40533"/>
                  </a:lnTo>
                  <a:lnTo>
                    <a:pt x="98882" y="39541"/>
                  </a:lnTo>
                  <a:lnTo>
                    <a:pt x="99084" y="39456"/>
                  </a:lnTo>
                  <a:lnTo>
                    <a:pt x="99044" y="39270"/>
                  </a:lnTo>
                  <a:lnTo>
                    <a:pt x="99265" y="38881"/>
                  </a:lnTo>
                  <a:lnTo>
                    <a:pt x="98982" y="38564"/>
                  </a:lnTo>
                  <a:lnTo>
                    <a:pt x="98340" y="38148"/>
                  </a:lnTo>
                  <a:lnTo>
                    <a:pt x="97651" y="37407"/>
                  </a:lnTo>
                  <a:lnTo>
                    <a:pt x="96821" y="37072"/>
                  </a:lnTo>
                  <a:lnTo>
                    <a:pt x="96959" y="36633"/>
                  </a:lnTo>
                  <a:lnTo>
                    <a:pt x="97077" y="36058"/>
                  </a:lnTo>
                  <a:lnTo>
                    <a:pt x="97394" y="35333"/>
                  </a:lnTo>
                  <a:lnTo>
                    <a:pt x="97566" y="34581"/>
                  </a:lnTo>
                  <a:lnTo>
                    <a:pt x="97274" y="34299"/>
                  </a:lnTo>
                  <a:lnTo>
                    <a:pt x="96005" y="34027"/>
                  </a:lnTo>
                  <a:lnTo>
                    <a:pt x="94586" y="33179"/>
                  </a:lnTo>
                  <a:lnTo>
                    <a:pt x="94031" y="32606"/>
                  </a:lnTo>
                  <a:lnTo>
                    <a:pt x="93883" y="32243"/>
                  </a:lnTo>
                  <a:lnTo>
                    <a:pt x="90919" y="37006"/>
                  </a:lnTo>
                  <a:lnTo>
                    <a:pt x="90135" y="38256"/>
                  </a:lnTo>
                  <a:lnTo>
                    <a:pt x="89662" y="39009"/>
                  </a:lnTo>
                  <a:lnTo>
                    <a:pt x="89772" y="40300"/>
                  </a:lnTo>
                  <a:lnTo>
                    <a:pt x="89090" y="40527"/>
                  </a:lnTo>
                  <a:lnTo>
                    <a:pt x="88918" y="41412"/>
                  </a:lnTo>
                  <a:lnTo>
                    <a:pt x="87862" y="42037"/>
                  </a:lnTo>
                  <a:lnTo>
                    <a:pt x="86294" y="41687"/>
                  </a:lnTo>
                  <a:lnTo>
                    <a:pt x="85936" y="41423"/>
                  </a:lnTo>
                  <a:lnTo>
                    <a:pt x="85840" y="41159"/>
                  </a:lnTo>
                  <a:lnTo>
                    <a:pt x="85588" y="40971"/>
                  </a:lnTo>
                  <a:lnTo>
                    <a:pt x="85213" y="42320"/>
                  </a:lnTo>
                  <a:lnTo>
                    <a:pt x="84590" y="43801"/>
                  </a:lnTo>
                  <a:lnTo>
                    <a:pt x="75244" y="49489"/>
                  </a:lnTo>
                  <a:lnTo>
                    <a:pt x="75503" y="49826"/>
                  </a:lnTo>
                  <a:lnTo>
                    <a:pt x="75624" y="50455"/>
                  </a:lnTo>
                  <a:lnTo>
                    <a:pt x="75548" y="50783"/>
                  </a:lnTo>
                  <a:lnTo>
                    <a:pt x="74080" y="51739"/>
                  </a:lnTo>
                  <a:lnTo>
                    <a:pt x="73729" y="52148"/>
                  </a:lnTo>
                  <a:lnTo>
                    <a:pt x="73615" y="52561"/>
                  </a:lnTo>
                  <a:lnTo>
                    <a:pt x="72415" y="52416"/>
                  </a:lnTo>
                  <a:lnTo>
                    <a:pt x="65281" y="54441"/>
                  </a:lnTo>
                  <a:lnTo>
                    <a:pt x="64116" y="52141"/>
                  </a:lnTo>
                  <a:lnTo>
                    <a:pt x="63034" y="50905"/>
                  </a:lnTo>
                  <a:lnTo>
                    <a:pt x="62690" y="50716"/>
                  </a:lnTo>
                  <a:lnTo>
                    <a:pt x="62365" y="50696"/>
                  </a:lnTo>
                  <a:lnTo>
                    <a:pt x="62106" y="50779"/>
                  </a:lnTo>
                  <a:lnTo>
                    <a:pt x="61770" y="51267"/>
                  </a:lnTo>
                  <a:lnTo>
                    <a:pt x="61622" y="51706"/>
                  </a:lnTo>
                  <a:lnTo>
                    <a:pt x="61504" y="51932"/>
                  </a:lnTo>
                  <a:lnTo>
                    <a:pt x="61350" y="52039"/>
                  </a:lnTo>
                  <a:lnTo>
                    <a:pt x="61060" y="52141"/>
                  </a:lnTo>
                  <a:lnTo>
                    <a:pt x="60762" y="52137"/>
                  </a:lnTo>
                  <a:lnTo>
                    <a:pt x="59065" y="52392"/>
                  </a:lnTo>
                  <a:lnTo>
                    <a:pt x="59075" y="52630"/>
                  </a:lnTo>
                  <a:lnTo>
                    <a:pt x="58869" y="52864"/>
                  </a:lnTo>
                  <a:lnTo>
                    <a:pt x="58162" y="53128"/>
                  </a:lnTo>
                  <a:lnTo>
                    <a:pt x="57509" y="53057"/>
                  </a:lnTo>
                  <a:lnTo>
                    <a:pt x="56650" y="53690"/>
                  </a:lnTo>
                  <a:lnTo>
                    <a:pt x="55805" y="54791"/>
                  </a:lnTo>
                  <a:lnTo>
                    <a:pt x="55378" y="55159"/>
                  </a:lnTo>
                  <a:lnTo>
                    <a:pt x="54847" y="55390"/>
                  </a:lnTo>
                  <a:lnTo>
                    <a:pt x="54098" y="55371"/>
                  </a:lnTo>
                  <a:lnTo>
                    <a:pt x="53972" y="55520"/>
                  </a:lnTo>
                  <a:lnTo>
                    <a:pt x="53678" y="55342"/>
                  </a:lnTo>
                  <a:lnTo>
                    <a:pt x="52575" y="54202"/>
                  </a:lnTo>
                  <a:lnTo>
                    <a:pt x="52124" y="53610"/>
                  </a:lnTo>
                  <a:lnTo>
                    <a:pt x="51798" y="53452"/>
                  </a:lnTo>
                  <a:lnTo>
                    <a:pt x="51156" y="53455"/>
                  </a:lnTo>
                  <a:lnTo>
                    <a:pt x="50271" y="52872"/>
                  </a:lnTo>
                  <a:lnTo>
                    <a:pt x="50122" y="52773"/>
                  </a:lnTo>
                  <a:lnTo>
                    <a:pt x="49688" y="52613"/>
                  </a:lnTo>
                  <a:lnTo>
                    <a:pt x="48508" y="52710"/>
                  </a:lnTo>
                  <a:lnTo>
                    <a:pt x="47694" y="52651"/>
                  </a:lnTo>
                  <a:lnTo>
                    <a:pt x="46850" y="52815"/>
                  </a:lnTo>
                  <a:lnTo>
                    <a:pt x="46602" y="53020"/>
                  </a:lnTo>
                  <a:lnTo>
                    <a:pt x="46442" y="53277"/>
                  </a:lnTo>
                  <a:lnTo>
                    <a:pt x="46503" y="53448"/>
                  </a:lnTo>
                  <a:lnTo>
                    <a:pt x="45690" y="53758"/>
                  </a:lnTo>
                  <a:lnTo>
                    <a:pt x="45285" y="53803"/>
                  </a:lnTo>
                  <a:lnTo>
                    <a:pt x="45002" y="52939"/>
                  </a:lnTo>
                  <a:lnTo>
                    <a:pt x="44910" y="52239"/>
                  </a:lnTo>
                  <a:lnTo>
                    <a:pt x="44932" y="51685"/>
                  </a:lnTo>
                  <a:lnTo>
                    <a:pt x="44802" y="50966"/>
                  </a:lnTo>
                  <a:lnTo>
                    <a:pt x="44626" y="50549"/>
                  </a:lnTo>
                  <a:lnTo>
                    <a:pt x="44725" y="50013"/>
                  </a:lnTo>
                  <a:lnTo>
                    <a:pt x="44973" y="49531"/>
                  </a:lnTo>
                  <a:lnTo>
                    <a:pt x="43921" y="48845"/>
                  </a:lnTo>
                  <a:lnTo>
                    <a:pt x="43228" y="48412"/>
                  </a:lnTo>
                  <a:lnTo>
                    <a:pt x="43001" y="48919"/>
                  </a:lnTo>
                  <a:lnTo>
                    <a:pt x="41834" y="49137"/>
                  </a:lnTo>
                  <a:lnTo>
                    <a:pt x="40749" y="48839"/>
                  </a:lnTo>
                  <a:lnTo>
                    <a:pt x="40619" y="49077"/>
                  </a:lnTo>
                  <a:lnTo>
                    <a:pt x="40073" y="48828"/>
                  </a:lnTo>
                  <a:lnTo>
                    <a:pt x="39653" y="48459"/>
                  </a:lnTo>
                  <a:lnTo>
                    <a:pt x="39493" y="48172"/>
                  </a:lnTo>
                  <a:lnTo>
                    <a:pt x="39183" y="48005"/>
                  </a:lnTo>
                  <a:lnTo>
                    <a:pt x="38255" y="47730"/>
                  </a:lnTo>
                  <a:lnTo>
                    <a:pt x="37716" y="47509"/>
                  </a:lnTo>
                  <a:lnTo>
                    <a:pt x="36876" y="46873"/>
                  </a:lnTo>
                  <a:lnTo>
                    <a:pt x="36178" y="46229"/>
                  </a:lnTo>
                  <a:lnTo>
                    <a:pt x="33520" y="45659"/>
                  </a:lnTo>
                  <a:lnTo>
                    <a:pt x="29762" y="44809"/>
                  </a:lnTo>
                  <a:lnTo>
                    <a:pt x="29821" y="45437"/>
                  </a:lnTo>
                  <a:lnTo>
                    <a:pt x="30024" y="46316"/>
                  </a:lnTo>
                  <a:lnTo>
                    <a:pt x="30181" y="46610"/>
                  </a:lnTo>
                  <a:lnTo>
                    <a:pt x="29310" y="46756"/>
                  </a:lnTo>
                  <a:lnTo>
                    <a:pt x="29172" y="46491"/>
                  </a:lnTo>
                  <a:lnTo>
                    <a:pt x="28648" y="46004"/>
                  </a:lnTo>
                  <a:lnTo>
                    <a:pt x="27261" y="45196"/>
                  </a:lnTo>
                  <a:lnTo>
                    <a:pt x="26420" y="45099"/>
                  </a:lnTo>
                  <a:lnTo>
                    <a:pt x="25300" y="45403"/>
                  </a:lnTo>
                  <a:lnTo>
                    <a:pt x="24478" y="46274"/>
                  </a:lnTo>
                  <a:lnTo>
                    <a:pt x="24623" y="46274"/>
                  </a:lnTo>
                  <a:lnTo>
                    <a:pt x="24795" y="46528"/>
                  </a:lnTo>
                  <a:lnTo>
                    <a:pt x="24925" y="47213"/>
                  </a:lnTo>
                  <a:lnTo>
                    <a:pt x="24324" y="47421"/>
                  </a:lnTo>
                  <a:lnTo>
                    <a:pt x="23949" y="46981"/>
                  </a:lnTo>
                  <a:lnTo>
                    <a:pt x="23562" y="46974"/>
                  </a:lnTo>
                  <a:lnTo>
                    <a:pt x="23370" y="46039"/>
                  </a:lnTo>
                  <a:lnTo>
                    <a:pt x="23664" y="45220"/>
                  </a:lnTo>
                  <a:lnTo>
                    <a:pt x="24075" y="44829"/>
                  </a:lnTo>
                  <a:lnTo>
                    <a:pt x="24739" y="44473"/>
                  </a:lnTo>
                  <a:lnTo>
                    <a:pt x="25358" y="44316"/>
                  </a:lnTo>
                  <a:lnTo>
                    <a:pt x="25328" y="43836"/>
                  </a:lnTo>
                  <a:lnTo>
                    <a:pt x="21083" y="42856"/>
                  </a:lnTo>
                  <a:lnTo>
                    <a:pt x="21574" y="42707"/>
                  </a:lnTo>
                  <a:lnTo>
                    <a:pt x="21792" y="42774"/>
                  </a:lnTo>
                  <a:lnTo>
                    <a:pt x="22117" y="43020"/>
                  </a:lnTo>
                  <a:lnTo>
                    <a:pt x="22992" y="43255"/>
                  </a:lnTo>
                  <a:lnTo>
                    <a:pt x="24017" y="43206"/>
                  </a:lnTo>
                  <a:lnTo>
                    <a:pt x="23960" y="42395"/>
                  </a:lnTo>
                  <a:lnTo>
                    <a:pt x="23730" y="42227"/>
                  </a:lnTo>
                  <a:lnTo>
                    <a:pt x="23405" y="42142"/>
                  </a:lnTo>
                  <a:lnTo>
                    <a:pt x="21758" y="40913"/>
                  </a:lnTo>
                  <a:lnTo>
                    <a:pt x="21227" y="40127"/>
                  </a:lnTo>
                  <a:lnTo>
                    <a:pt x="20649" y="39614"/>
                  </a:lnTo>
                  <a:lnTo>
                    <a:pt x="20214" y="39454"/>
                  </a:lnTo>
                  <a:lnTo>
                    <a:pt x="19043" y="39193"/>
                  </a:lnTo>
                  <a:lnTo>
                    <a:pt x="18082" y="38255"/>
                  </a:lnTo>
                  <a:lnTo>
                    <a:pt x="16742" y="38003"/>
                  </a:lnTo>
                  <a:lnTo>
                    <a:pt x="16157" y="38352"/>
                  </a:lnTo>
                  <a:lnTo>
                    <a:pt x="15963" y="38381"/>
                  </a:lnTo>
                  <a:lnTo>
                    <a:pt x="15597" y="38293"/>
                  </a:lnTo>
                  <a:lnTo>
                    <a:pt x="15545" y="37883"/>
                  </a:lnTo>
                  <a:lnTo>
                    <a:pt x="15368" y="37725"/>
                  </a:lnTo>
                  <a:lnTo>
                    <a:pt x="15379" y="37267"/>
                  </a:lnTo>
                  <a:lnTo>
                    <a:pt x="15666" y="36456"/>
                  </a:lnTo>
                  <a:lnTo>
                    <a:pt x="16117" y="35708"/>
                  </a:lnTo>
                  <a:lnTo>
                    <a:pt x="16162" y="35544"/>
                  </a:lnTo>
                  <a:lnTo>
                    <a:pt x="15991" y="35328"/>
                  </a:lnTo>
                  <a:lnTo>
                    <a:pt x="16136" y="35293"/>
                  </a:lnTo>
                  <a:lnTo>
                    <a:pt x="16759" y="34578"/>
                  </a:lnTo>
                  <a:lnTo>
                    <a:pt x="16935" y="34001"/>
                  </a:lnTo>
                  <a:lnTo>
                    <a:pt x="17057" y="33856"/>
                  </a:lnTo>
                  <a:lnTo>
                    <a:pt x="17490" y="33558"/>
                  </a:lnTo>
                  <a:lnTo>
                    <a:pt x="17528" y="33325"/>
                  </a:lnTo>
                  <a:lnTo>
                    <a:pt x="16942" y="32523"/>
                  </a:lnTo>
                  <a:lnTo>
                    <a:pt x="16277" y="32110"/>
                  </a:lnTo>
                  <a:lnTo>
                    <a:pt x="15458" y="32051"/>
                  </a:lnTo>
                  <a:lnTo>
                    <a:pt x="15178" y="32222"/>
                  </a:lnTo>
                  <a:lnTo>
                    <a:pt x="14544" y="32997"/>
                  </a:lnTo>
                  <a:lnTo>
                    <a:pt x="14218" y="33164"/>
                  </a:lnTo>
                  <a:lnTo>
                    <a:pt x="14230" y="32972"/>
                  </a:lnTo>
                  <a:lnTo>
                    <a:pt x="13774" y="31356"/>
                  </a:lnTo>
                  <a:lnTo>
                    <a:pt x="13795" y="30763"/>
                  </a:lnTo>
                  <a:lnTo>
                    <a:pt x="13712" y="30086"/>
                  </a:lnTo>
                  <a:lnTo>
                    <a:pt x="13621" y="29848"/>
                  </a:lnTo>
                  <a:lnTo>
                    <a:pt x="13130" y="29328"/>
                  </a:lnTo>
                  <a:lnTo>
                    <a:pt x="12649" y="28645"/>
                  </a:lnTo>
                  <a:lnTo>
                    <a:pt x="12756" y="28297"/>
                  </a:lnTo>
                  <a:lnTo>
                    <a:pt x="12757" y="27453"/>
                  </a:lnTo>
                  <a:lnTo>
                    <a:pt x="12615" y="26927"/>
                  </a:lnTo>
                  <a:lnTo>
                    <a:pt x="12351" y="26665"/>
                  </a:lnTo>
                  <a:lnTo>
                    <a:pt x="12182" y="25771"/>
                  </a:lnTo>
                  <a:lnTo>
                    <a:pt x="12543" y="25518"/>
                  </a:lnTo>
                  <a:lnTo>
                    <a:pt x="13134" y="24573"/>
                  </a:lnTo>
                  <a:lnTo>
                    <a:pt x="12867" y="23766"/>
                  </a:lnTo>
                  <a:lnTo>
                    <a:pt x="13531" y="23643"/>
                  </a:lnTo>
                  <a:lnTo>
                    <a:pt x="14506" y="22494"/>
                  </a:lnTo>
                  <a:lnTo>
                    <a:pt x="14481" y="22346"/>
                  </a:lnTo>
                  <a:lnTo>
                    <a:pt x="14263" y="22019"/>
                  </a:lnTo>
                  <a:lnTo>
                    <a:pt x="14240" y="21743"/>
                  </a:lnTo>
                  <a:lnTo>
                    <a:pt x="13279" y="22012"/>
                  </a:lnTo>
                  <a:lnTo>
                    <a:pt x="13045" y="21978"/>
                  </a:lnTo>
                  <a:lnTo>
                    <a:pt x="12739" y="21819"/>
                  </a:lnTo>
                  <a:lnTo>
                    <a:pt x="12252" y="21309"/>
                  </a:lnTo>
                  <a:lnTo>
                    <a:pt x="11506" y="21048"/>
                  </a:lnTo>
                  <a:lnTo>
                    <a:pt x="9798" y="20835"/>
                  </a:lnTo>
                  <a:lnTo>
                    <a:pt x="8695" y="20254"/>
                  </a:lnTo>
                  <a:lnTo>
                    <a:pt x="8120" y="20194"/>
                  </a:lnTo>
                  <a:lnTo>
                    <a:pt x="7595" y="20816"/>
                  </a:lnTo>
                  <a:lnTo>
                    <a:pt x="7565" y="21097"/>
                  </a:lnTo>
                  <a:lnTo>
                    <a:pt x="7875" y="20842"/>
                  </a:lnTo>
                  <a:lnTo>
                    <a:pt x="8392" y="20626"/>
                  </a:lnTo>
                  <a:lnTo>
                    <a:pt x="8683" y="20850"/>
                  </a:lnTo>
                  <a:lnTo>
                    <a:pt x="9108" y="21360"/>
                  </a:lnTo>
                  <a:lnTo>
                    <a:pt x="9127" y="21658"/>
                  </a:lnTo>
                  <a:lnTo>
                    <a:pt x="9399" y="22179"/>
                  </a:lnTo>
                  <a:lnTo>
                    <a:pt x="9697" y="22510"/>
                  </a:lnTo>
                  <a:lnTo>
                    <a:pt x="10493" y="23173"/>
                  </a:lnTo>
                  <a:lnTo>
                    <a:pt x="10902" y="24849"/>
                  </a:lnTo>
                  <a:lnTo>
                    <a:pt x="10247" y="25630"/>
                  </a:lnTo>
                  <a:lnTo>
                    <a:pt x="9707" y="25302"/>
                  </a:lnTo>
                  <a:lnTo>
                    <a:pt x="9592" y="24882"/>
                  </a:lnTo>
                  <a:lnTo>
                    <a:pt x="9355" y="24755"/>
                  </a:lnTo>
                  <a:lnTo>
                    <a:pt x="9114" y="24803"/>
                  </a:lnTo>
                  <a:lnTo>
                    <a:pt x="8359" y="25384"/>
                  </a:lnTo>
                  <a:lnTo>
                    <a:pt x="7865" y="26065"/>
                  </a:lnTo>
                  <a:lnTo>
                    <a:pt x="7666" y="26508"/>
                  </a:lnTo>
                  <a:lnTo>
                    <a:pt x="7244" y="27077"/>
                  </a:lnTo>
                  <a:lnTo>
                    <a:pt x="7084" y="27185"/>
                  </a:lnTo>
                  <a:lnTo>
                    <a:pt x="6154" y="27297"/>
                  </a:lnTo>
                  <a:lnTo>
                    <a:pt x="4155" y="26179"/>
                  </a:lnTo>
                  <a:lnTo>
                    <a:pt x="3394" y="25427"/>
                  </a:lnTo>
                  <a:lnTo>
                    <a:pt x="2398" y="25234"/>
                  </a:lnTo>
                  <a:lnTo>
                    <a:pt x="2207" y="25286"/>
                  </a:lnTo>
                  <a:lnTo>
                    <a:pt x="1284" y="24989"/>
                  </a:lnTo>
                  <a:lnTo>
                    <a:pt x="1050" y="24847"/>
                  </a:lnTo>
                  <a:lnTo>
                    <a:pt x="120" y="23451"/>
                  </a:lnTo>
                  <a:lnTo>
                    <a:pt x="0" y="22902"/>
                  </a:lnTo>
                  <a:lnTo>
                    <a:pt x="292" y="19956"/>
                  </a:lnTo>
                  <a:lnTo>
                    <a:pt x="525" y="19400"/>
                  </a:lnTo>
                  <a:lnTo>
                    <a:pt x="1329" y="18345"/>
                  </a:lnTo>
                  <a:lnTo>
                    <a:pt x="1367" y="17978"/>
                  </a:lnTo>
                  <a:lnTo>
                    <a:pt x="1152" y="17659"/>
                  </a:lnTo>
                  <a:lnTo>
                    <a:pt x="1149" y="17472"/>
                  </a:lnTo>
                  <a:lnTo>
                    <a:pt x="1355" y="16936"/>
                  </a:lnTo>
                  <a:lnTo>
                    <a:pt x="1869" y="15957"/>
                  </a:lnTo>
                  <a:lnTo>
                    <a:pt x="2658" y="15823"/>
                  </a:lnTo>
                  <a:lnTo>
                    <a:pt x="3945" y="16277"/>
                  </a:lnTo>
                  <a:lnTo>
                    <a:pt x="4287" y="15819"/>
                  </a:lnTo>
                  <a:lnTo>
                    <a:pt x="4597" y="15784"/>
                  </a:lnTo>
                  <a:lnTo>
                    <a:pt x="5674" y="16188"/>
                  </a:lnTo>
                  <a:lnTo>
                    <a:pt x="5815" y="16352"/>
                  </a:lnTo>
                  <a:lnTo>
                    <a:pt x="5911" y="16858"/>
                  </a:lnTo>
                  <a:lnTo>
                    <a:pt x="6351" y="17338"/>
                  </a:lnTo>
                  <a:lnTo>
                    <a:pt x="7643" y="18295"/>
                  </a:lnTo>
                  <a:lnTo>
                    <a:pt x="7910" y="18282"/>
                  </a:lnTo>
                  <a:lnTo>
                    <a:pt x="8076" y="18097"/>
                  </a:lnTo>
                  <a:lnTo>
                    <a:pt x="8147" y="17784"/>
                  </a:lnTo>
                  <a:lnTo>
                    <a:pt x="8054" y="17338"/>
                  </a:lnTo>
                  <a:lnTo>
                    <a:pt x="8184" y="16942"/>
                  </a:lnTo>
                  <a:lnTo>
                    <a:pt x="8362" y="16650"/>
                  </a:lnTo>
                  <a:lnTo>
                    <a:pt x="8921" y="16382"/>
                  </a:lnTo>
                  <a:lnTo>
                    <a:pt x="8852" y="15984"/>
                  </a:lnTo>
                  <a:lnTo>
                    <a:pt x="8636" y="15624"/>
                  </a:lnTo>
                  <a:lnTo>
                    <a:pt x="8611" y="15406"/>
                  </a:lnTo>
                  <a:lnTo>
                    <a:pt x="8623" y="15155"/>
                  </a:lnTo>
                  <a:lnTo>
                    <a:pt x="8747" y="14761"/>
                  </a:lnTo>
                  <a:lnTo>
                    <a:pt x="8861" y="14532"/>
                  </a:lnTo>
                  <a:lnTo>
                    <a:pt x="9263" y="14485"/>
                  </a:lnTo>
                  <a:lnTo>
                    <a:pt x="9507" y="14605"/>
                  </a:lnTo>
                  <a:lnTo>
                    <a:pt x="9867" y="14177"/>
                  </a:lnTo>
                  <a:lnTo>
                    <a:pt x="9476" y="13935"/>
                  </a:lnTo>
                  <a:lnTo>
                    <a:pt x="9522" y="14144"/>
                  </a:lnTo>
                  <a:lnTo>
                    <a:pt x="9186" y="14009"/>
                  </a:lnTo>
                  <a:lnTo>
                    <a:pt x="8752" y="12988"/>
                  </a:lnTo>
                  <a:lnTo>
                    <a:pt x="8311" y="12765"/>
                  </a:lnTo>
                  <a:lnTo>
                    <a:pt x="7360" y="13926"/>
                  </a:lnTo>
                  <a:lnTo>
                    <a:pt x="5758" y="15217"/>
                  </a:lnTo>
                  <a:lnTo>
                    <a:pt x="4965" y="14715"/>
                  </a:lnTo>
                  <a:lnTo>
                    <a:pt x="4758" y="14439"/>
                  </a:lnTo>
                  <a:lnTo>
                    <a:pt x="4578" y="14342"/>
                  </a:lnTo>
                  <a:lnTo>
                    <a:pt x="3570" y="14465"/>
                  </a:lnTo>
                  <a:lnTo>
                    <a:pt x="3068" y="14655"/>
                  </a:lnTo>
                  <a:lnTo>
                    <a:pt x="2048" y="13985"/>
                  </a:lnTo>
                  <a:lnTo>
                    <a:pt x="1596" y="14190"/>
                  </a:lnTo>
                  <a:lnTo>
                    <a:pt x="1244" y="14063"/>
                  </a:lnTo>
                  <a:lnTo>
                    <a:pt x="757" y="13140"/>
                  </a:lnTo>
                  <a:lnTo>
                    <a:pt x="661" y="12292"/>
                  </a:lnTo>
                  <a:lnTo>
                    <a:pt x="580" y="12042"/>
                  </a:lnTo>
                  <a:lnTo>
                    <a:pt x="304" y="11741"/>
                  </a:lnTo>
                  <a:lnTo>
                    <a:pt x="499" y="11015"/>
                  </a:lnTo>
                  <a:lnTo>
                    <a:pt x="726" y="10832"/>
                  </a:lnTo>
                  <a:lnTo>
                    <a:pt x="967" y="10162"/>
                  </a:lnTo>
                  <a:lnTo>
                    <a:pt x="882" y="9693"/>
                  </a:lnTo>
                  <a:lnTo>
                    <a:pt x="1082" y="8431"/>
                  </a:lnTo>
                  <a:lnTo>
                    <a:pt x="970" y="8037"/>
                  </a:lnTo>
                  <a:lnTo>
                    <a:pt x="1388" y="6104"/>
                  </a:lnTo>
                  <a:lnTo>
                    <a:pt x="1246" y="5576"/>
                  </a:lnTo>
                  <a:lnTo>
                    <a:pt x="1192" y="5003"/>
                  </a:lnTo>
                  <a:lnTo>
                    <a:pt x="1487" y="4102"/>
                  </a:lnTo>
                  <a:lnTo>
                    <a:pt x="1618" y="2672"/>
                  </a:lnTo>
                  <a:lnTo>
                    <a:pt x="1399" y="2300"/>
                  </a:lnTo>
                  <a:lnTo>
                    <a:pt x="1679" y="2095"/>
                  </a:lnTo>
                  <a:lnTo>
                    <a:pt x="1299" y="180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8" name="pg289">
              <a:extLst>
                <a:ext uri="{FF2B5EF4-FFF2-40B4-BE49-F238E27FC236}">
                  <a16:creationId xmlns:a16="http://schemas.microsoft.com/office/drawing/2014/main" id="{A9F430AC-592F-104B-8AEC-3C1BE0361F51}"/>
                </a:ext>
              </a:extLst>
            </p:cNvPr>
            <p:cNvSpPr/>
            <p:nvPr/>
          </p:nvSpPr>
          <p:spPr>
            <a:xfrm>
              <a:off x="6468356" y="3165875"/>
              <a:ext cx="95826" cy="132804"/>
            </a:xfrm>
            <a:custGeom>
              <a:avLst/>
              <a:gdLst/>
              <a:ahLst/>
              <a:cxnLst/>
              <a:rect l="0" t="0" r="0" b="0"/>
              <a:pathLst>
                <a:path w="95826" h="132804">
                  <a:moveTo>
                    <a:pt x="61680" y="0"/>
                  </a:moveTo>
                  <a:lnTo>
                    <a:pt x="62132" y="384"/>
                  </a:lnTo>
                  <a:lnTo>
                    <a:pt x="62156" y="541"/>
                  </a:lnTo>
                  <a:lnTo>
                    <a:pt x="61746" y="1419"/>
                  </a:lnTo>
                  <a:lnTo>
                    <a:pt x="61746" y="1605"/>
                  </a:lnTo>
                  <a:lnTo>
                    <a:pt x="61962" y="2037"/>
                  </a:lnTo>
                  <a:lnTo>
                    <a:pt x="61686" y="2811"/>
                  </a:lnTo>
                  <a:lnTo>
                    <a:pt x="61159" y="3280"/>
                  </a:lnTo>
                  <a:lnTo>
                    <a:pt x="60909" y="3630"/>
                  </a:lnTo>
                  <a:lnTo>
                    <a:pt x="60322" y="3705"/>
                  </a:lnTo>
                  <a:lnTo>
                    <a:pt x="60132" y="3828"/>
                  </a:lnTo>
                  <a:lnTo>
                    <a:pt x="59996" y="4092"/>
                  </a:lnTo>
                  <a:lnTo>
                    <a:pt x="59951" y="4353"/>
                  </a:lnTo>
                  <a:lnTo>
                    <a:pt x="60087" y="4565"/>
                  </a:lnTo>
                  <a:lnTo>
                    <a:pt x="60232" y="5142"/>
                  </a:lnTo>
                  <a:lnTo>
                    <a:pt x="60891" y="5387"/>
                  </a:lnTo>
                  <a:lnTo>
                    <a:pt x="61278" y="5938"/>
                  </a:lnTo>
                  <a:lnTo>
                    <a:pt x="61611" y="6202"/>
                  </a:lnTo>
                  <a:lnTo>
                    <a:pt x="62585" y="6630"/>
                  </a:lnTo>
                  <a:lnTo>
                    <a:pt x="62930" y="6455"/>
                  </a:lnTo>
                  <a:lnTo>
                    <a:pt x="63449" y="6444"/>
                  </a:lnTo>
                  <a:lnTo>
                    <a:pt x="63775" y="6541"/>
                  </a:lnTo>
                  <a:lnTo>
                    <a:pt x="64487" y="7017"/>
                  </a:lnTo>
                  <a:lnTo>
                    <a:pt x="64703" y="7624"/>
                  </a:lnTo>
                  <a:lnTo>
                    <a:pt x="65108" y="7989"/>
                  </a:lnTo>
                  <a:lnTo>
                    <a:pt x="64877" y="8223"/>
                  </a:lnTo>
                  <a:lnTo>
                    <a:pt x="64567" y="8715"/>
                  </a:lnTo>
                  <a:lnTo>
                    <a:pt x="64544" y="9284"/>
                  </a:lnTo>
                  <a:lnTo>
                    <a:pt x="64241" y="10565"/>
                  </a:lnTo>
                  <a:lnTo>
                    <a:pt x="64192" y="11362"/>
                  </a:lnTo>
                  <a:lnTo>
                    <a:pt x="64264" y="11578"/>
                  </a:lnTo>
                  <a:lnTo>
                    <a:pt x="64276" y="11939"/>
                  </a:lnTo>
                  <a:lnTo>
                    <a:pt x="64120" y="12796"/>
                  </a:lnTo>
                  <a:lnTo>
                    <a:pt x="63011" y="14870"/>
                  </a:lnTo>
                  <a:lnTo>
                    <a:pt x="62849" y="15346"/>
                  </a:lnTo>
                  <a:lnTo>
                    <a:pt x="63454" y="15324"/>
                  </a:lnTo>
                  <a:lnTo>
                    <a:pt x="63992" y="15156"/>
                  </a:lnTo>
                  <a:lnTo>
                    <a:pt x="64382" y="15234"/>
                  </a:lnTo>
                  <a:lnTo>
                    <a:pt x="64764" y="15565"/>
                  </a:lnTo>
                  <a:lnTo>
                    <a:pt x="64988" y="15956"/>
                  </a:lnTo>
                  <a:lnTo>
                    <a:pt x="64988" y="16172"/>
                  </a:lnTo>
                  <a:lnTo>
                    <a:pt x="65166" y="16351"/>
                  </a:lnTo>
                  <a:lnTo>
                    <a:pt x="66131" y="16898"/>
                  </a:lnTo>
                  <a:lnTo>
                    <a:pt x="66366" y="17132"/>
                  </a:lnTo>
                  <a:lnTo>
                    <a:pt x="66343" y="16660"/>
                  </a:lnTo>
                  <a:lnTo>
                    <a:pt x="66422" y="16526"/>
                  </a:lnTo>
                  <a:lnTo>
                    <a:pt x="67028" y="16090"/>
                  </a:lnTo>
                  <a:lnTo>
                    <a:pt x="67308" y="15789"/>
                  </a:lnTo>
                  <a:lnTo>
                    <a:pt x="67653" y="15130"/>
                  </a:lnTo>
                  <a:lnTo>
                    <a:pt x="67873" y="14181"/>
                  </a:lnTo>
                  <a:lnTo>
                    <a:pt x="68058" y="13760"/>
                  </a:lnTo>
                  <a:lnTo>
                    <a:pt x="68570" y="13280"/>
                  </a:lnTo>
                  <a:lnTo>
                    <a:pt x="68786" y="12844"/>
                  </a:lnTo>
                  <a:lnTo>
                    <a:pt x="68718" y="11962"/>
                  </a:lnTo>
                  <a:lnTo>
                    <a:pt x="68957" y="11374"/>
                  </a:lnTo>
                  <a:lnTo>
                    <a:pt x="69010" y="10953"/>
                  </a:lnTo>
                  <a:lnTo>
                    <a:pt x="68877" y="10067"/>
                  </a:lnTo>
                  <a:lnTo>
                    <a:pt x="68465" y="9586"/>
                  </a:lnTo>
                  <a:lnTo>
                    <a:pt x="68453" y="9296"/>
                  </a:lnTo>
                  <a:lnTo>
                    <a:pt x="69018" y="9914"/>
                  </a:lnTo>
                  <a:lnTo>
                    <a:pt x="69180" y="10197"/>
                  </a:lnTo>
                  <a:lnTo>
                    <a:pt x="69169" y="11407"/>
                  </a:lnTo>
                  <a:lnTo>
                    <a:pt x="68994" y="13298"/>
                  </a:lnTo>
                  <a:lnTo>
                    <a:pt x="69016" y="13566"/>
                  </a:lnTo>
                  <a:lnTo>
                    <a:pt x="69210" y="13712"/>
                  </a:lnTo>
                  <a:lnTo>
                    <a:pt x="70255" y="13909"/>
                  </a:lnTo>
                  <a:lnTo>
                    <a:pt x="71213" y="13560"/>
                  </a:lnTo>
                  <a:lnTo>
                    <a:pt x="71387" y="12897"/>
                  </a:lnTo>
                  <a:lnTo>
                    <a:pt x="71369" y="12413"/>
                  </a:lnTo>
                  <a:lnTo>
                    <a:pt x="71233" y="11855"/>
                  </a:lnTo>
                  <a:lnTo>
                    <a:pt x="71649" y="12332"/>
                  </a:lnTo>
                  <a:lnTo>
                    <a:pt x="71716" y="13036"/>
                  </a:lnTo>
                  <a:lnTo>
                    <a:pt x="71561" y="13631"/>
                  </a:lnTo>
                  <a:lnTo>
                    <a:pt x="72587" y="13806"/>
                  </a:lnTo>
                  <a:lnTo>
                    <a:pt x="73015" y="14112"/>
                  </a:lnTo>
                  <a:lnTo>
                    <a:pt x="73670" y="14406"/>
                  </a:lnTo>
                  <a:lnTo>
                    <a:pt x="74785" y="14134"/>
                  </a:lnTo>
                  <a:lnTo>
                    <a:pt x="75357" y="14163"/>
                  </a:lnTo>
                  <a:lnTo>
                    <a:pt x="76239" y="13236"/>
                  </a:lnTo>
                  <a:lnTo>
                    <a:pt x="76432" y="13169"/>
                  </a:lnTo>
                  <a:lnTo>
                    <a:pt x="76019" y="12514"/>
                  </a:lnTo>
                  <a:lnTo>
                    <a:pt x="75030" y="11963"/>
                  </a:lnTo>
                  <a:lnTo>
                    <a:pt x="74757" y="11338"/>
                  </a:lnTo>
                  <a:lnTo>
                    <a:pt x="74703" y="10374"/>
                  </a:lnTo>
                  <a:lnTo>
                    <a:pt x="74756" y="10005"/>
                  </a:lnTo>
                  <a:lnTo>
                    <a:pt x="75342" y="8448"/>
                  </a:lnTo>
                  <a:lnTo>
                    <a:pt x="75289" y="7499"/>
                  </a:lnTo>
                  <a:lnTo>
                    <a:pt x="74713" y="7183"/>
                  </a:lnTo>
                  <a:lnTo>
                    <a:pt x="74353" y="7298"/>
                  </a:lnTo>
                  <a:lnTo>
                    <a:pt x="74250" y="7153"/>
                  </a:lnTo>
                  <a:lnTo>
                    <a:pt x="74254" y="7019"/>
                  </a:lnTo>
                  <a:lnTo>
                    <a:pt x="74387" y="6833"/>
                  </a:lnTo>
                  <a:lnTo>
                    <a:pt x="74959" y="6900"/>
                  </a:lnTo>
                  <a:lnTo>
                    <a:pt x="76133" y="7242"/>
                  </a:lnTo>
                  <a:lnTo>
                    <a:pt x="78554" y="7233"/>
                  </a:lnTo>
                  <a:lnTo>
                    <a:pt x="79388" y="7103"/>
                  </a:lnTo>
                  <a:lnTo>
                    <a:pt x="79623" y="7624"/>
                  </a:lnTo>
                  <a:lnTo>
                    <a:pt x="80937" y="8171"/>
                  </a:lnTo>
                  <a:lnTo>
                    <a:pt x="81032" y="7583"/>
                  </a:lnTo>
                  <a:lnTo>
                    <a:pt x="81176" y="7259"/>
                  </a:lnTo>
                  <a:lnTo>
                    <a:pt x="82013" y="6693"/>
                  </a:lnTo>
                  <a:lnTo>
                    <a:pt x="82612" y="6648"/>
                  </a:lnTo>
                  <a:lnTo>
                    <a:pt x="84249" y="6213"/>
                  </a:lnTo>
                  <a:lnTo>
                    <a:pt x="84942" y="6823"/>
                  </a:lnTo>
                  <a:lnTo>
                    <a:pt x="85726" y="7237"/>
                  </a:lnTo>
                  <a:lnTo>
                    <a:pt x="86188" y="6980"/>
                  </a:lnTo>
                  <a:lnTo>
                    <a:pt x="86275" y="7330"/>
                  </a:lnTo>
                  <a:lnTo>
                    <a:pt x="87196" y="8161"/>
                  </a:lnTo>
                  <a:lnTo>
                    <a:pt x="88214" y="8609"/>
                  </a:lnTo>
                  <a:lnTo>
                    <a:pt x="88403" y="9159"/>
                  </a:lnTo>
                  <a:lnTo>
                    <a:pt x="88240" y="9558"/>
                  </a:lnTo>
                  <a:lnTo>
                    <a:pt x="87679" y="10521"/>
                  </a:lnTo>
                  <a:lnTo>
                    <a:pt x="87501" y="10603"/>
                  </a:lnTo>
                  <a:lnTo>
                    <a:pt x="86929" y="10603"/>
                  </a:lnTo>
                  <a:lnTo>
                    <a:pt x="86744" y="10730"/>
                  </a:lnTo>
                  <a:lnTo>
                    <a:pt x="86630" y="11091"/>
                  </a:lnTo>
                  <a:lnTo>
                    <a:pt x="86414" y="11292"/>
                  </a:lnTo>
                  <a:lnTo>
                    <a:pt x="85243" y="12163"/>
                  </a:lnTo>
                  <a:lnTo>
                    <a:pt x="84812" y="12241"/>
                  </a:lnTo>
                  <a:lnTo>
                    <a:pt x="83145" y="12914"/>
                  </a:lnTo>
                  <a:lnTo>
                    <a:pt x="82608" y="13410"/>
                  </a:lnTo>
                  <a:lnTo>
                    <a:pt x="82460" y="13800"/>
                  </a:lnTo>
                  <a:lnTo>
                    <a:pt x="82680" y="15193"/>
                  </a:lnTo>
                  <a:lnTo>
                    <a:pt x="83020" y="15561"/>
                  </a:lnTo>
                  <a:lnTo>
                    <a:pt x="83228" y="15357"/>
                  </a:lnTo>
                  <a:lnTo>
                    <a:pt x="83596" y="15338"/>
                  </a:lnTo>
                  <a:lnTo>
                    <a:pt x="84345" y="16343"/>
                  </a:lnTo>
                  <a:lnTo>
                    <a:pt x="84576" y="16518"/>
                  </a:lnTo>
                  <a:lnTo>
                    <a:pt x="85568" y="16470"/>
                  </a:lnTo>
                  <a:lnTo>
                    <a:pt x="85712" y="16657"/>
                  </a:lnTo>
                  <a:lnTo>
                    <a:pt x="85700" y="16984"/>
                  </a:lnTo>
                  <a:lnTo>
                    <a:pt x="85757" y="17163"/>
                  </a:lnTo>
                  <a:lnTo>
                    <a:pt x="85965" y="17390"/>
                  </a:lnTo>
                  <a:lnTo>
                    <a:pt x="86714" y="17219"/>
                  </a:lnTo>
                  <a:lnTo>
                    <a:pt x="86961" y="17208"/>
                  </a:lnTo>
                  <a:lnTo>
                    <a:pt x="87316" y="17320"/>
                  </a:lnTo>
                  <a:lnTo>
                    <a:pt x="87441" y="17700"/>
                  </a:lnTo>
                  <a:lnTo>
                    <a:pt x="87384" y="18024"/>
                  </a:lnTo>
                  <a:lnTo>
                    <a:pt x="87626" y="18322"/>
                  </a:lnTo>
                  <a:lnTo>
                    <a:pt x="88216" y="19321"/>
                  </a:lnTo>
                  <a:lnTo>
                    <a:pt x="88258" y="20064"/>
                  </a:lnTo>
                  <a:lnTo>
                    <a:pt x="88375" y="20287"/>
                  </a:lnTo>
                  <a:lnTo>
                    <a:pt x="89165" y="20522"/>
                  </a:lnTo>
                  <a:lnTo>
                    <a:pt x="89256" y="21018"/>
                  </a:lnTo>
                  <a:lnTo>
                    <a:pt x="89086" y="21222"/>
                  </a:lnTo>
                  <a:lnTo>
                    <a:pt x="89021" y="21476"/>
                  </a:lnTo>
                  <a:lnTo>
                    <a:pt x="89150" y="21587"/>
                  </a:lnTo>
                  <a:lnTo>
                    <a:pt x="89354" y="21614"/>
                  </a:lnTo>
                  <a:lnTo>
                    <a:pt x="89865" y="21234"/>
                  </a:lnTo>
                  <a:lnTo>
                    <a:pt x="91788" y="21129"/>
                  </a:lnTo>
                  <a:lnTo>
                    <a:pt x="91962" y="21225"/>
                  </a:lnTo>
                  <a:lnTo>
                    <a:pt x="91947" y="21490"/>
                  </a:lnTo>
                  <a:lnTo>
                    <a:pt x="92084" y="21657"/>
                  </a:lnTo>
                  <a:lnTo>
                    <a:pt x="92375" y="21627"/>
                  </a:lnTo>
                  <a:lnTo>
                    <a:pt x="92598" y="21363"/>
                  </a:lnTo>
                  <a:lnTo>
                    <a:pt x="92541" y="20812"/>
                  </a:lnTo>
                  <a:lnTo>
                    <a:pt x="92617" y="20287"/>
                  </a:lnTo>
                  <a:lnTo>
                    <a:pt x="92779" y="20000"/>
                  </a:lnTo>
                  <a:lnTo>
                    <a:pt x="93150" y="19773"/>
                  </a:lnTo>
                  <a:lnTo>
                    <a:pt x="93699" y="20067"/>
                  </a:lnTo>
                  <a:lnTo>
                    <a:pt x="94365" y="19821"/>
                  </a:lnTo>
                  <a:lnTo>
                    <a:pt x="94732" y="20156"/>
                  </a:lnTo>
                  <a:lnTo>
                    <a:pt x="95110" y="20368"/>
                  </a:lnTo>
                  <a:lnTo>
                    <a:pt x="95826" y="20468"/>
                  </a:lnTo>
                  <a:lnTo>
                    <a:pt x="95508" y="21142"/>
                  </a:lnTo>
                  <a:lnTo>
                    <a:pt x="93312" y="26167"/>
                  </a:lnTo>
                  <a:lnTo>
                    <a:pt x="92866" y="27193"/>
                  </a:lnTo>
                  <a:lnTo>
                    <a:pt x="90644" y="32299"/>
                  </a:lnTo>
                  <a:lnTo>
                    <a:pt x="88858" y="36380"/>
                  </a:lnTo>
                  <a:lnTo>
                    <a:pt x="84173" y="41301"/>
                  </a:lnTo>
                  <a:lnTo>
                    <a:pt x="83903" y="41585"/>
                  </a:lnTo>
                  <a:lnTo>
                    <a:pt x="83470" y="42038"/>
                  </a:lnTo>
                  <a:lnTo>
                    <a:pt x="82900" y="42635"/>
                  </a:lnTo>
                  <a:lnTo>
                    <a:pt x="70456" y="55731"/>
                  </a:lnTo>
                  <a:lnTo>
                    <a:pt x="67050" y="59320"/>
                  </a:lnTo>
                  <a:lnTo>
                    <a:pt x="67446" y="59037"/>
                  </a:lnTo>
                  <a:lnTo>
                    <a:pt x="67801" y="58635"/>
                  </a:lnTo>
                  <a:lnTo>
                    <a:pt x="68216" y="58553"/>
                  </a:lnTo>
                  <a:lnTo>
                    <a:pt x="68966" y="58967"/>
                  </a:lnTo>
                  <a:lnTo>
                    <a:pt x="70333" y="59994"/>
                  </a:lnTo>
                  <a:lnTo>
                    <a:pt x="71366" y="60269"/>
                  </a:lnTo>
                  <a:lnTo>
                    <a:pt x="71823" y="60248"/>
                  </a:lnTo>
                  <a:lnTo>
                    <a:pt x="72267" y="60117"/>
                  </a:lnTo>
                  <a:lnTo>
                    <a:pt x="72554" y="60148"/>
                  </a:lnTo>
                  <a:lnTo>
                    <a:pt x="72921" y="60657"/>
                  </a:lnTo>
                  <a:lnTo>
                    <a:pt x="74079" y="61940"/>
                  </a:lnTo>
                  <a:lnTo>
                    <a:pt x="74808" y="62267"/>
                  </a:lnTo>
                  <a:lnTo>
                    <a:pt x="74283" y="62501"/>
                  </a:lnTo>
                  <a:lnTo>
                    <a:pt x="73993" y="63279"/>
                  </a:lnTo>
                  <a:lnTo>
                    <a:pt x="74107" y="63625"/>
                  </a:lnTo>
                  <a:lnTo>
                    <a:pt x="74337" y="63893"/>
                  </a:lnTo>
                  <a:lnTo>
                    <a:pt x="73911" y="64824"/>
                  </a:lnTo>
                  <a:lnTo>
                    <a:pt x="73703" y="65104"/>
                  </a:lnTo>
                  <a:lnTo>
                    <a:pt x="72474" y="65423"/>
                  </a:lnTo>
                  <a:lnTo>
                    <a:pt x="72282" y="65397"/>
                  </a:lnTo>
                  <a:lnTo>
                    <a:pt x="71170" y="64678"/>
                  </a:lnTo>
                  <a:lnTo>
                    <a:pt x="70364" y="63721"/>
                  </a:lnTo>
                  <a:lnTo>
                    <a:pt x="70119" y="63251"/>
                  </a:lnTo>
                  <a:lnTo>
                    <a:pt x="70115" y="62741"/>
                  </a:lnTo>
                  <a:lnTo>
                    <a:pt x="69497" y="62216"/>
                  </a:lnTo>
                  <a:lnTo>
                    <a:pt x="68128" y="61330"/>
                  </a:lnTo>
                  <a:lnTo>
                    <a:pt x="67604" y="61065"/>
                  </a:lnTo>
                  <a:lnTo>
                    <a:pt x="68439" y="63342"/>
                  </a:lnTo>
                  <a:lnTo>
                    <a:pt x="69014" y="63218"/>
                  </a:lnTo>
                  <a:lnTo>
                    <a:pt x="69130" y="63921"/>
                  </a:lnTo>
                  <a:lnTo>
                    <a:pt x="69324" y="64333"/>
                  </a:lnTo>
                  <a:lnTo>
                    <a:pt x="69590" y="64644"/>
                  </a:lnTo>
                  <a:lnTo>
                    <a:pt x="69969" y="64875"/>
                  </a:lnTo>
                  <a:lnTo>
                    <a:pt x="69544" y="65268"/>
                  </a:lnTo>
                  <a:lnTo>
                    <a:pt x="69264" y="65269"/>
                  </a:lnTo>
                  <a:lnTo>
                    <a:pt x="69322" y="65747"/>
                  </a:lnTo>
                  <a:lnTo>
                    <a:pt x="69962" y="67493"/>
                  </a:lnTo>
                  <a:lnTo>
                    <a:pt x="70333" y="68503"/>
                  </a:lnTo>
                  <a:lnTo>
                    <a:pt x="71033" y="70411"/>
                  </a:lnTo>
                  <a:lnTo>
                    <a:pt x="71375" y="70297"/>
                  </a:lnTo>
                  <a:lnTo>
                    <a:pt x="71528" y="69889"/>
                  </a:lnTo>
                  <a:lnTo>
                    <a:pt x="71804" y="69777"/>
                  </a:lnTo>
                  <a:lnTo>
                    <a:pt x="72313" y="69783"/>
                  </a:lnTo>
                  <a:lnTo>
                    <a:pt x="72525" y="69867"/>
                  </a:lnTo>
                  <a:lnTo>
                    <a:pt x="72543" y="70241"/>
                  </a:lnTo>
                  <a:lnTo>
                    <a:pt x="72422" y="70941"/>
                  </a:lnTo>
                  <a:lnTo>
                    <a:pt x="72102" y="71041"/>
                  </a:lnTo>
                  <a:lnTo>
                    <a:pt x="71695" y="71503"/>
                  </a:lnTo>
                  <a:lnTo>
                    <a:pt x="71593" y="71831"/>
                  </a:lnTo>
                  <a:lnTo>
                    <a:pt x="71959" y="72008"/>
                  </a:lnTo>
                  <a:lnTo>
                    <a:pt x="72519" y="71995"/>
                  </a:lnTo>
                  <a:lnTo>
                    <a:pt x="73597" y="71344"/>
                  </a:lnTo>
                  <a:lnTo>
                    <a:pt x="73961" y="71377"/>
                  </a:lnTo>
                  <a:lnTo>
                    <a:pt x="74127" y="71474"/>
                  </a:lnTo>
                  <a:lnTo>
                    <a:pt x="74150" y="71660"/>
                  </a:lnTo>
                  <a:lnTo>
                    <a:pt x="74044" y="72010"/>
                  </a:lnTo>
                  <a:lnTo>
                    <a:pt x="73408" y="73094"/>
                  </a:lnTo>
                  <a:lnTo>
                    <a:pt x="73080" y="73012"/>
                  </a:lnTo>
                  <a:lnTo>
                    <a:pt x="73005" y="72807"/>
                  </a:lnTo>
                  <a:lnTo>
                    <a:pt x="72790" y="72781"/>
                  </a:lnTo>
                  <a:lnTo>
                    <a:pt x="71957" y="73194"/>
                  </a:lnTo>
                  <a:lnTo>
                    <a:pt x="71407" y="73690"/>
                  </a:lnTo>
                  <a:lnTo>
                    <a:pt x="71185" y="73411"/>
                  </a:lnTo>
                  <a:lnTo>
                    <a:pt x="70726" y="73113"/>
                  </a:lnTo>
                  <a:lnTo>
                    <a:pt x="69047" y="74287"/>
                  </a:lnTo>
                  <a:lnTo>
                    <a:pt x="69717" y="75463"/>
                  </a:lnTo>
                  <a:lnTo>
                    <a:pt x="69169" y="75538"/>
                  </a:lnTo>
                  <a:lnTo>
                    <a:pt x="68803" y="75449"/>
                  </a:lnTo>
                  <a:lnTo>
                    <a:pt x="68231" y="75553"/>
                  </a:lnTo>
                  <a:lnTo>
                    <a:pt x="67538" y="76331"/>
                  </a:lnTo>
                  <a:lnTo>
                    <a:pt x="67606" y="76804"/>
                  </a:lnTo>
                  <a:lnTo>
                    <a:pt x="67877" y="77441"/>
                  </a:lnTo>
                  <a:lnTo>
                    <a:pt x="67869" y="78412"/>
                  </a:lnTo>
                  <a:lnTo>
                    <a:pt x="67767" y="78982"/>
                  </a:lnTo>
                  <a:lnTo>
                    <a:pt x="67997" y="79343"/>
                  </a:lnTo>
                  <a:lnTo>
                    <a:pt x="67989" y="80066"/>
                  </a:lnTo>
                  <a:lnTo>
                    <a:pt x="67835" y="81631"/>
                  </a:lnTo>
                  <a:lnTo>
                    <a:pt x="67492" y="82823"/>
                  </a:lnTo>
                  <a:lnTo>
                    <a:pt x="67291" y="82813"/>
                  </a:lnTo>
                  <a:lnTo>
                    <a:pt x="67134" y="83124"/>
                  </a:lnTo>
                  <a:lnTo>
                    <a:pt x="66912" y="83158"/>
                  </a:lnTo>
                  <a:lnTo>
                    <a:pt x="66818" y="83590"/>
                  </a:lnTo>
                  <a:lnTo>
                    <a:pt x="66953" y="84495"/>
                  </a:lnTo>
                  <a:lnTo>
                    <a:pt x="67183" y="84912"/>
                  </a:lnTo>
                  <a:lnTo>
                    <a:pt x="66588" y="86204"/>
                  </a:lnTo>
                  <a:lnTo>
                    <a:pt x="66400" y="86341"/>
                  </a:lnTo>
                  <a:lnTo>
                    <a:pt x="65948" y="86051"/>
                  </a:lnTo>
                  <a:lnTo>
                    <a:pt x="65900" y="85664"/>
                  </a:lnTo>
                  <a:lnTo>
                    <a:pt x="65467" y="85317"/>
                  </a:lnTo>
                  <a:lnTo>
                    <a:pt x="64718" y="84502"/>
                  </a:lnTo>
                  <a:lnTo>
                    <a:pt x="64627" y="84238"/>
                  </a:lnTo>
                  <a:lnTo>
                    <a:pt x="64232" y="84122"/>
                  </a:lnTo>
                  <a:lnTo>
                    <a:pt x="63615" y="84342"/>
                  </a:lnTo>
                  <a:lnTo>
                    <a:pt x="63295" y="84320"/>
                  </a:lnTo>
                  <a:lnTo>
                    <a:pt x="62824" y="84007"/>
                  </a:lnTo>
                  <a:lnTo>
                    <a:pt x="62610" y="83773"/>
                  </a:lnTo>
                  <a:lnTo>
                    <a:pt x="62361" y="83750"/>
                  </a:lnTo>
                  <a:lnTo>
                    <a:pt x="64548" y="86821"/>
                  </a:lnTo>
                  <a:lnTo>
                    <a:pt x="66458" y="89484"/>
                  </a:lnTo>
                  <a:lnTo>
                    <a:pt x="67611" y="88244"/>
                  </a:lnTo>
                  <a:lnTo>
                    <a:pt x="68165" y="88136"/>
                  </a:lnTo>
                  <a:lnTo>
                    <a:pt x="68548" y="88337"/>
                  </a:lnTo>
                  <a:lnTo>
                    <a:pt x="68379" y="88963"/>
                  </a:lnTo>
                  <a:lnTo>
                    <a:pt x="68247" y="89901"/>
                  </a:lnTo>
                  <a:lnTo>
                    <a:pt x="68352" y="90169"/>
                  </a:lnTo>
                  <a:lnTo>
                    <a:pt x="68330" y="90337"/>
                  </a:lnTo>
                  <a:lnTo>
                    <a:pt x="68228" y="90572"/>
                  </a:lnTo>
                  <a:lnTo>
                    <a:pt x="67521" y="91283"/>
                  </a:lnTo>
                  <a:lnTo>
                    <a:pt x="67355" y="91297"/>
                  </a:lnTo>
                  <a:lnTo>
                    <a:pt x="67133" y="91193"/>
                  </a:lnTo>
                  <a:lnTo>
                    <a:pt x="66727" y="91446"/>
                  </a:lnTo>
                  <a:lnTo>
                    <a:pt x="66245" y="91882"/>
                  </a:lnTo>
                  <a:lnTo>
                    <a:pt x="65986" y="92228"/>
                  </a:lnTo>
                  <a:lnTo>
                    <a:pt x="66005" y="92407"/>
                  </a:lnTo>
                  <a:lnTo>
                    <a:pt x="65881" y="92582"/>
                  </a:lnTo>
                  <a:lnTo>
                    <a:pt x="64820" y="93077"/>
                  </a:lnTo>
                  <a:lnTo>
                    <a:pt x="64372" y="93010"/>
                  </a:lnTo>
                  <a:lnTo>
                    <a:pt x="63808" y="92772"/>
                  </a:lnTo>
                  <a:lnTo>
                    <a:pt x="63590" y="92560"/>
                  </a:lnTo>
                  <a:lnTo>
                    <a:pt x="62774" y="92206"/>
                  </a:lnTo>
                  <a:lnTo>
                    <a:pt x="62556" y="92221"/>
                  </a:lnTo>
                  <a:lnTo>
                    <a:pt x="62149" y="92442"/>
                  </a:lnTo>
                  <a:lnTo>
                    <a:pt x="62228" y="92633"/>
                  </a:lnTo>
                  <a:lnTo>
                    <a:pt x="62288" y="93446"/>
                  </a:lnTo>
                  <a:lnTo>
                    <a:pt x="62420" y="93794"/>
                  </a:lnTo>
                  <a:lnTo>
                    <a:pt x="62816" y="94519"/>
                  </a:lnTo>
                  <a:lnTo>
                    <a:pt x="63283" y="95179"/>
                  </a:lnTo>
                  <a:lnTo>
                    <a:pt x="63419" y="95302"/>
                  </a:lnTo>
                  <a:lnTo>
                    <a:pt x="63557" y="95366"/>
                  </a:lnTo>
                  <a:lnTo>
                    <a:pt x="63877" y="95402"/>
                  </a:lnTo>
                  <a:lnTo>
                    <a:pt x="64385" y="95296"/>
                  </a:lnTo>
                  <a:lnTo>
                    <a:pt x="64771" y="95464"/>
                  </a:lnTo>
                  <a:lnTo>
                    <a:pt x="64936" y="95929"/>
                  </a:lnTo>
                  <a:lnTo>
                    <a:pt x="64900" y="96162"/>
                  </a:lnTo>
                  <a:lnTo>
                    <a:pt x="65022" y="96729"/>
                  </a:lnTo>
                  <a:lnTo>
                    <a:pt x="65637" y="96765"/>
                  </a:lnTo>
                  <a:lnTo>
                    <a:pt x="65862" y="96815"/>
                  </a:lnTo>
                  <a:lnTo>
                    <a:pt x="66070" y="97115"/>
                  </a:lnTo>
                  <a:lnTo>
                    <a:pt x="66304" y="97291"/>
                  </a:lnTo>
                  <a:lnTo>
                    <a:pt x="66915" y="97321"/>
                  </a:lnTo>
                  <a:lnTo>
                    <a:pt x="67137" y="97428"/>
                  </a:lnTo>
                  <a:lnTo>
                    <a:pt x="67327" y="97610"/>
                  </a:lnTo>
                  <a:lnTo>
                    <a:pt x="67557" y="97694"/>
                  </a:lnTo>
                  <a:lnTo>
                    <a:pt x="67242" y="97605"/>
                  </a:lnTo>
                  <a:lnTo>
                    <a:pt x="66967" y="97378"/>
                  </a:lnTo>
                  <a:lnTo>
                    <a:pt x="66298" y="97337"/>
                  </a:lnTo>
                  <a:lnTo>
                    <a:pt x="66369" y="97679"/>
                  </a:lnTo>
                  <a:lnTo>
                    <a:pt x="66373" y="97415"/>
                  </a:lnTo>
                  <a:lnTo>
                    <a:pt x="66933" y="97434"/>
                  </a:lnTo>
                  <a:lnTo>
                    <a:pt x="67452" y="97746"/>
                  </a:lnTo>
                  <a:lnTo>
                    <a:pt x="67772" y="97858"/>
                  </a:lnTo>
                  <a:lnTo>
                    <a:pt x="68433" y="98298"/>
                  </a:lnTo>
                  <a:lnTo>
                    <a:pt x="68982" y="98748"/>
                  </a:lnTo>
                  <a:lnTo>
                    <a:pt x="69050" y="98890"/>
                  </a:lnTo>
                  <a:lnTo>
                    <a:pt x="68944" y="99523"/>
                  </a:lnTo>
                  <a:lnTo>
                    <a:pt x="68767" y="99925"/>
                  </a:lnTo>
                  <a:lnTo>
                    <a:pt x="68737" y="100148"/>
                  </a:lnTo>
                  <a:lnTo>
                    <a:pt x="68790" y="100450"/>
                  </a:lnTo>
                  <a:lnTo>
                    <a:pt x="68910" y="100805"/>
                  </a:lnTo>
                  <a:lnTo>
                    <a:pt x="69252" y="101137"/>
                  </a:lnTo>
                  <a:lnTo>
                    <a:pt x="69376" y="101703"/>
                  </a:lnTo>
                  <a:lnTo>
                    <a:pt x="69207" y="102161"/>
                  </a:lnTo>
                  <a:lnTo>
                    <a:pt x="69195" y="102608"/>
                  </a:lnTo>
                  <a:lnTo>
                    <a:pt x="69120" y="102905"/>
                  </a:lnTo>
                  <a:lnTo>
                    <a:pt x="69052" y="103062"/>
                  </a:lnTo>
                  <a:lnTo>
                    <a:pt x="68601" y="103695"/>
                  </a:lnTo>
                  <a:lnTo>
                    <a:pt x="68492" y="103907"/>
                  </a:lnTo>
                  <a:lnTo>
                    <a:pt x="68451" y="104041"/>
                  </a:lnTo>
                  <a:lnTo>
                    <a:pt x="68440" y="104301"/>
                  </a:lnTo>
                  <a:lnTo>
                    <a:pt x="68669" y="104119"/>
                  </a:lnTo>
                  <a:lnTo>
                    <a:pt x="68973" y="104145"/>
                  </a:lnTo>
                  <a:lnTo>
                    <a:pt x="69555" y="104875"/>
                  </a:lnTo>
                  <a:lnTo>
                    <a:pt x="70077" y="107024"/>
                  </a:lnTo>
                  <a:lnTo>
                    <a:pt x="71091" y="107639"/>
                  </a:lnTo>
                  <a:lnTo>
                    <a:pt x="72548" y="108712"/>
                  </a:lnTo>
                  <a:lnTo>
                    <a:pt x="73028" y="108738"/>
                  </a:lnTo>
                  <a:lnTo>
                    <a:pt x="73370" y="108898"/>
                  </a:lnTo>
                  <a:lnTo>
                    <a:pt x="74100" y="109919"/>
                  </a:lnTo>
                  <a:lnTo>
                    <a:pt x="74326" y="110630"/>
                  </a:lnTo>
                  <a:lnTo>
                    <a:pt x="73999" y="111215"/>
                  </a:lnTo>
                  <a:lnTo>
                    <a:pt x="73601" y="111423"/>
                  </a:lnTo>
                  <a:lnTo>
                    <a:pt x="73331" y="111661"/>
                  </a:lnTo>
                  <a:lnTo>
                    <a:pt x="73252" y="112116"/>
                  </a:lnTo>
                  <a:lnTo>
                    <a:pt x="73417" y="112451"/>
                  </a:lnTo>
                  <a:lnTo>
                    <a:pt x="73978" y="113222"/>
                  </a:lnTo>
                  <a:lnTo>
                    <a:pt x="74587" y="113378"/>
                  </a:lnTo>
                  <a:lnTo>
                    <a:pt x="75668" y="113880"/>
                  </a:lnTo>
                  <a:lnTo>
                    <a:pt x="75739" y="113630"/>
                  </a:lnTo>
                  <a:lnTo>
                    <a:pt x="75976" y="113403"/>
                  </a:lnTo>
                  <a:lnTo>
                    <a:pt x="76498" y="113280"/>
                  </a:lnTo>
                  <a:lnTo>
                    <a:pt x="76727" y="113753"/>
                  </a:lnTo>
                  <a:lnTo>
                    <a:pt x="77215" y="114255"/>
                  </a:lnTo>
                  <a:lnTo>
                    <a:pt x="76701" y="114974"/>
                  </a:lnTo>
                  <a:lnTo>
                    <a:pt x="76319" y="116184"/>
                  </a:lnTo>
                  <a:lnTo>
                    <a:pt x="75853" y="116352"/>
                  </a:lnTo>
                  <a:lnTo>
                    <a:pt x="74980" y="117514"/>
                  </a:lnTo>
                  <a:lnTo>
                    <a:pt x="74841" y="118095"/>
                  </a:lnTo>
                  <a:lnTo>
                    <a:pt x="74861" y="118321"/>
                  </a:lnTo>
                  <a:lnTo>
                    <a:pt x="73101" y="119784"/>
                  </a:lnTo>
                  <a:lnTo>
                    <a:pt x="66226" y="125683"/>
                  </a:lnTo>
                  <a:lnTo>
                    <a:pt x="66173" y="125270"/>
                  </a:lnTo>
                  <a:lnTo>
                    <a:pt x="65654" y="125147"/>
                  </a:lnTo>
                  <a:lnTo>
                    <a:pt x="64924" y="125158"/>
                  </a:lnTo>
                  <a:lnTo>
                    <a:pt x="64388" y="125292"/>
                  </a:lnTo>
                  <a:lnTo>
                    <a:pt x="64080" y="125385"/>
                  </a:lnTo>
                  <a:lnTo>
                    <a:pt x="64290" y="125214"/>
                  </a:lnTo>
                  <a:lnTo>
                    <a:pt x="65434" y="124734"/>
                  </a:lnTo>
                  <a:lnTo>
                    <a:pt x="66710" y="123188"/>
                  </a:lnTo>
                  <a:lnTo>
                    <a:pt x="66991" y="122690"/>
                  </a:lnTo>
                  <a:lnTo>
                    <a:pt x="67603" y="122421"/>
                  </a:lnTo>
                  <a:lnTo>
                    <a:pt x="67434" y="122131"/>
                  </a:lnTo>
                  <a:lnTo>
                    <a:pt x="67111" y="121852"/>
                  </a:lnTo>
                  <a:lnTo>
                    <a:pt x="66657" y="121907"/>
                  </a:lnTo>
                  <a:lnTo>
                    <a:pt x="65869" y="121427"/>
                  </a:lnTo>
                  <a:lnTo>
                    <a:pt x="65734" y="121110"/>
                  </a:lnTo>
                  <a:lnTo>
                    <a:pt x="65809" y="120868"/>
                  </a:lnTo>
                  <a:lnTo>
                    <a:pt x="65723" y="120622"/>
                  </a:lnTo>
                  <a:lnTo>
                    <a:pt x="64582" y="120004"/>
                  </a:lnTo>
                  <a:lnTo>
                    <a:pt x="64252" y="119974"/>
                  </a:lnTo>
                  <a:lnTo>
                    <a:pt x="63963" y="119754"/>
                  </a:lnTo>
                  <a:lnTo>
                    <a:pt x="62600" y="118373"/>
                  </a:lnTo>
                  <a:lnTo>
                    <a:pt x="62265" y="117731"/>
                  </a:lnTo>
                  <a:lnTo>
                    <a:pt x="61944" y="117897"/>
                  </a:lnTo>
                  <a:lnTo>
                    <a:pt x="61561" y="118228"/>
                  </a:lnTo>
                  <a:lnTo>
                    <a:pt x="61467" y="118556"/>
                  </a:lnTo>
                  <a:lnTo>
                    <a:pt x="62267" y="120000"/>
                  </a:lnTo>
                  <a:lnTo>
                    <a:pt x="62492" y="120332"/>
                  </a:lnTo>
                  <a:lnTo>
                    <a:pt x="62729" y="120518"/>
                  </a:lnTo>
                  <a:lnTo>
                    <a:pt x="62789" y="121035"/>
                  </a:lnTo>
                  <a:lnTo>
                    <a:pt x="62549" y="121766"/>
                  </a:lnTo>
                  <a:lnTo>
                    <a:pt x="62031" y="122202"/>
                  </a:lnTo>
                  <a:lnTo>
                    <a:pt x="61799" y="122534"/>
                  </a:lnTo>
                  <a:lnTo>
                    <a:pt x="62009" y="122832"/>
                  </a:lnTo>
                  <a:lnTo>
                    <a:pt x="61949" y="123156"/>
                  </a:lnTo>
                  <a:lnTo>
                    <a:pt x="61578" y="124321"/>
                  </a:lnTo>
                  <a:lnTo>
                    <a:pt x="61278" y="124627"/>
                  </a:lnTo>
                  <a:lnTo>
                    <a:pt x="61327" y="125006"/>
                  </a:lnTo>
                  <a:lnTo>
                    <a:pt x="61637" y="125573"/>
                  </a:lnTo>
                  <a:lnTo>
                    <a:pt x="62075" y="126653"/>
                  </a:lnTo>
                  <a:lnTo>
                    <a:pt x="61798" y="126771"/>
                  </a:lnTo>
                  <a:lnTo>
                    <a:pt x="60745" y="126555"/>
                  </a:lnTo>
                  <a:lnTo>
                    <a:pt x="60318" y="126211"/>
                  </a:lnTo>
                  <a:lnTo>
                    <a:pt x="60196" y="125990"/>
                  </a:lnTo>
                  <a:lnTo>
                    <a:pt x="59301" y="125823"/>
                  </a:lnTo>
                  <a:lnTo>
                    <a:pt x="58416" y="126432"/>
                  </a:lnTo>
                  <a:lnTo>
                    <a:pt x="58331" y="125608"/>
                  </a:lnTo>
                  <a:lnTo>
                    <a:pt x="57700" y="125060"/>
                  </a:lnTo>
                  <a:lnTo>
                    <a:pt x="57033" y="124602"/>
                  </a:lnTo>
                  <a:lnTo>
                    <a:pt x="56740" y="124688"/>
                  </a:lnTo>
                  <a:lnTo>
                    <a:pt x="55592" y="124624"/>
                  </a:lnTo>
                  <a:lnTo>
                    <a:pt x="54613" y="124336"/>
                  </a:lnTo>
                  <a:lnTo>
                    <a:pt x="54449" y="124113"/>
                  </a:lnTo>
                  <a:lnTo>
                    <a:pt x="54190" y="123364"/>
                  </a:lnTo>
                  <a:lnTo>
                    <a:pt x="54228" y="122940"/>
                  </a:lnTo>
                  <a:lnTo>
                    <a:pt x="54389" y="122404"/>
                  </a:lnTo>
                  <a:lnTo>
                    <a:pt x="53579" y="122095"/>
                  </a:lnTo>
                  <a:lnTo>
                    <a:pt x="52885" y="122262"/>
                  </a:lnTo>
                  <a:lnTo>
                    <a:pt x="52690" y="122374"/>
                  </a:lnTo>
                  <a:lnTo>
                    <a:pt x="52015" y="122005"/>
                  </a:lnTo>
                  <a:lnTo>
                    <a:pt x="51118" y="121308"/>
                  </a:lnTo>
                  <a:lnTo>
                    <a:pt x="50863" y="120738"/>
                  </a:lnTo>
                  <a:lnTo>
                    <a:pt x="50893" y="120127"/>
                  </a:lnTo>
                  <a:lnTo>
                    <a:pt x="51077" y="119941"/>
                  </a:lnTo>
                  <a:lnTo>
                    <a:pt x="51062" y="119658"/>
                  </a:lnTo>
                  <a:lnTo>
                    <a:pt x="50660" y="118470"/>
                  </a:lnTo>
                  <a:lnTo>
                    <a:pt x="49831" y="118239"/>
                  </a:lnTo>
                  <a:lnTo>
                    <a:pt x="48851" y="118165"/>
                  </a:lnTo>
                  <a:lnTo>
                    <a:pt x="48532" y="117978"/>
                  </a:lnTo>
                  <a:lnTo>
                    <a:pt x="48322" y="117666"/>
                  </a:lnTo>
                  <a:lnTo>
                    <a:pt x="47965" y="117409"/>
                  </a:lnTo>
                  <a:lnTo>
                    <a:pt x="47620" y="117509"/>
                  </a:lnTo>
                  <a:lnTo>
                    <a:pt x="47132" y="118001"/>
                  </a:lnTo>
                  <a:lnTo>
                    <a:pt x="46337" y="118403"/>
                  </a:lnTo>
                  <a:lnTo>
                    <a:pt x="45718" y="118493"/>
                  </a:lnTo>
                  <a:lnTo>
                    <a:pt x="45410" y="118634"/>
                  </a:lnTo>
                  <a:lnTo>
                    <a:pt x="44547" y="119462"/>
                  </a:lnTo>
                  <a:lnTo>
                    <a:pt x="44277" y="119354"/>
                  </a:lnTo>
                  <a:lnTo>
                    <a:pt x="43440" y="119380"/>
                  </a:lnTo>
                  <a:lnTo>
                    <a:pt x="42986" y="119861"/>
                  </a:lnTo>
                  <a:lnTo>
                    <a:pt x="42949" y="120092"/>
                  </a:lnTo>
                  <a:lnTo>
                    <a:pt x="42135" y="120323"/>
                  </a:lnTo>
                  <a:lnTo>
                    <a:pt x="41823" y="120252"/>
                  </a:lnTo>
                  <a:lnTo>
                    <a:pt x="41065" y="119709"/>
                  </a:lnTo>
                  <a:lnTo>
                    <a:pt x="40926" y="119593"/>
                  </a:lnTo>
                  <a:lnTo>
                    <a:pt x="40679" y="119176"/>
                  </a:lnTo>
                  <a:lnTo>
                    <a:pt x="40368" y="118807"/>
                  </a:lnTo>
                  <a:lnTo>
                    <a:pt x="40086" y="118913"/>
                  </a:lnTo>
                  <a:lnTo>
                    <a:pt x="40157" y="119109"/>
                  </a:lnTo>
                  <a:lnTo>
                    <a:pt x="40528" y="119537"/>
                  </a:lnTo>
                  <a:lnTo>
                    <a:pt x="40607" y="120018"/>
                  </a:lnTo>
                  <a:lnTo>
                    <a:pt x="40062" y="121035"/>
                  </a:lnTo>
                  <a:lnTo>
                    <a:pt x="39983" y="121429"/>
                  </a:lnTo>
                  <a:lnTo>
                    <a:pt x="39987" y="121835"/>
                  </a:lnTo>
                  <a:lnTo>
                    <a:pt x="40110" y="122215"/>
                  </a:lnTo>
                  <a:lnTo>
                    <a:pt x="40294" y="122446"/>
                  </a:lnTo>
                  <a:lnTo>
                    <a:pt x="40801" y="122592"/>
                  </a:lnTo>
                  <a:lnTo>
                    <a:pt x="41374" y="123385"/>
                  </a:lnTo>
                  <a:lnTo>
                    <a:pt x="42329" y="124208"/>
                  </a:lnTo>
                  <a:lnTo>
                    <a:pt x="43942" y="125085"/>
                  </a:lnTo>
                  <a:lnTo>
                    <a:pt x="46198" y="125458"/>
                  </a:lnTo>
                  <a:lnTo>
                    <a:pt x="50465" y="126164"/>
                  </a:lnTo>
                  <a:lnTo>
                    <a:pt x="50367" y="126413"/>
                  </a:lnTo>
                  <a:lnTo>
                    <a:pt x="50330" y="127948"/>
                  </a:lnTo>
                  <a:lnTo>
                    <a:pt x="49937" y="128898"/>
                  </a:lnTo>
                  <a:lnTo>
                    <a:pt x="49673" y="129292"/>
                  </a:lnTo>
                  <a:lnTo>
                    <a:pt x="49182" y="130662"/>
                  </a:lnTo>
                  <a:lnTo>
                    <a:pt x="49173" y="130909"/>
                  </a:lnTo>
                  <a:lnTo>
                    <a:pt x="49589" y="131046"/>
                  </a:lnTo>
                  <a:lnTo>
                    <a:pt x="50762" y="130740"/>
                  </a:lnTo>
                  <a:lnTo>
                    <a:pt x="51182" y="130960"/>
                  </a:lnTo>
                  <a:lnTo>
                    <a:pt x="51276" y="131187"/>
                  </a:lnTo>
                  <a:lnTo>
                    <a:pt x="51242" y="131347"/>
                  </a:lnTo>
                  <a:lnTo>
                    <a:pt x="51126" y="131481"/>
                  </a:lnTo>
                  <a:lnTo>
                    <a:pt x="50829" y="131589"/>
                  </a:lnTo>
                  <a:lnTo>
                    <a:pt x="51135" y="131288"/>
                  </a:lnTo>
                  <a:lnTo>
                    <a:pt x="51102" y="131098"/>
                  </a:lnTo>
                  <a:lnTo>
                    <a:pt x="50918" y="130953"/>
                  </a:lnTo>
                  <a:lnTo>
                    <a:pt x="50539" y="130897"/>
                  </a:lnTo>
                  <a:lnTo>
                    <a:pt x="49625" y="131206"/>
                  </a:lnTo>
                  <a:lnTo>
                    <a:pt x="48455" y="130845"/>
                  </a:lnTo>
                  <a:lnTo>
                    <a:pt x="47600" y="131109"/>
                  </a:lnTo>
                  <a:lnTo>
                    <a:pt x="47225" y="131329"/>
                  </a:lnTo>
                  <a:lnTo>
                    <a:pt x="46697" y="132107"/>
                  </a:lnTo>
                  <a:lnTo>
                    <a:pt x="46652" y="132610"/>
                  </a:lnTo>
                  <a:lnTo>
                    <a:pt x="46375" y="132748"/>
                  </a:lnTo>
                  <a:lnTo>
                    <a:pt x="45869" y="132804"/>
                  </a:lnTo>
                  <a:lnTo>
                    <a:pt x="45156" y="132592"/>
                  </a:lnTo>
                  <a:lnTo>
                    <a:pt x="44901" y="132294"/>
                  </a:lnTo>
                  <a:lnTo>
                    <a:pt x="43983" y="132067"/>
                  </a:lnTo>
                  <a:lnTo>
                    <a:pt x="43473" y="132220"/>
                  </a:lnTo>
                  <a:lnTo>
                    <a:pt x="42678" y="131927"/>
                  </a:lnTo>
                  <a:lnTo>
                    <a:pt x="41268" y="130926"/>
                  </a:lnTo>
                  <a:lnTo>
                    <a:pt x="41050" y="130691"/>
                  </a:lnTo>
                  <a:lnTo>
                    <a:pt x="40800" y="130121"/>
                  </a:lnTo>
                  <a:lnTo>
                    <a:pt x="40151" y="129432"/>
                  </a:lnTo>
                  <a:lnTo>
                    <a:pt x="39870" y="129078"/>
                  </a:lnTo>
                  <a:lnTo>
                    <a:pt x="39303" y="128796"/>
                  </a:lnTo>
                  <a:lnTo>
                    <a:pt x="39288" y="129445"/>
                  </a:lnTo>
                  <a:lnTo>
                    <a:pt x="39146" y="129524"/>
                  </a:lnTo>
                  <a:lnTo>
                    <a:pt x="38838" y="129447"/>
                  </a:lnTo>
                  <a:lnTo>
                    <a:pt x="38660" y="129754"/>
                  </a:lnTo>
                  <a:lnTo>
                    <a:pt x="38786" y="130544"/>
                  </a:lnTo>
                  <a:lnTo>
                    <a:pt x="39003" y="131088"/>
                  </a:lnTo>
                  <a:lnTo>
                    <a:pt x="38812" y="131829"/>
                  </a:lnTo>
                  <a:lnTo>
                    <a:pt x="38665" y="132140"/>
                  </a:lnTo>
                  <a:lnTo>
                    <a:pt x="38669" y="131877"/>
                  </a:lnTo>
                  <a:lnTo>
                    <a:pt x="38531" y="131598"/>
                  </a:lnTo>
                  <a:lnTo>
                    <a:pt x="37387" y="131143"/>
                  </a:lnTo>
                  <a:lnTo>
                    <a:pt x="36540" y="130536"/>
                  </a:lnTo>
                  <a:lnTo>
                    <a:pt x="36379" y="130696"/>
                  </a:lnTo>
                  <a:lnTo>
                    <a:pt x="36075" y="130864"/>
                  </a:lnTo>
                  <a:lnTo>
                    <a:pt x="34753" y="128590"/>
                  </a:lnTo>
                  <a:lnTo>
                    <a:pt x="34206" y="127459"/>
                  </a:lnTo>
                  <a:lnTo>
                    <a:pt x="33924" y="127028"/>
                  </a:lnTo>
                  <a:lnTo>
                    <a:pt x="33597" y="126680"/>
                  </a:lnTo>
                  <a:lnTo>
                    <a:pt x="33395" y="125088"/>
                  </a:lnTo>
                  <a:lnTo>
                    <a:pt x="34224" y="124094"/>
                  </a:lnTo>
                  <a:lnTo>
                    <a:pt x="34340" y="123744"/>
                  </a:lnTo>
                  <a:lnTo>
                    <a:pt x="34569" y="123543"/>
                  </a:lnTo>
                  <a:lnTo>
                    <a:pt x="35443" y="123945"/>
                  </a:lnTo>
                  <a:lnTo>
                    <a:pt x="35717" y="124522"/>
                  </a:lnTo>
                  <a:lnTo>
                    <a:pt x="35934" y="124682"/>
                  </a:lnTo>
                  <a:lnTo>
                    <a:pt x="36287" y="124444"/>
                  </a:lnTo>
                  <a:lnTo>
                    <a:pt x="35383" y="122351"/>
                  </a:lnTo>
                  <a:lnTo>
                    <a:pt x="35965" y="121800"/>
                  </a:lnTo>
                  <a:lnTo>
                    <a:pt x="36562" y="121035"/>
                  </a:lnTo>
                  <a:lnTo>
                    <a:pt x="36670" y="120586"/>
                  </a:lnTo>
                  <a:lnTo>
                    <a:pt x="37042" y="120128"/>
                  </a:lnTo>
                  <a:lnTo>
                    <a:pt x="36828" y="119744"/>
                  </a:lnTo>
                  <a:lnTo>
                    <a:pt x="36986" y="118586"/>
                  </a:lnTo>
                  <a:lnTo>
                    <a:pt x="37121" y="118139"/>
                  </a:lnTo>
                  <a:lnTo>
                    <a:pt x="36893" y="117968"/>
                  </a:lnTo>
                  <a:lnTo>
                    <a:pt x="36682" y="117938"/>
                  </a:lnTo>
                  <a:lnTo>
                    <a:pt x="36408" y="118262"/>
                  </a:lnTo>
                  <a:lnTo>
                    <a:pt x="35737" y="118389"/>
                  </a:lnTo>
                  <a:lnTo>
                    <a:pt x="35519" y="118269"/>
                  </a:lnTo>
                  <a:lnTo>
                    <a:pt x="35305" y="117956"/>
                  </a:lnTo>
                  <a:lnTo>
                    <a:pt x="35084" y="117372"/>
                  </a:lnTo>
                  <a:lnTo>
                    <a:pt x="34588" y="116813"/>
                  </a:lnTo>
                  <a:lnTo>
                    <a:pt x="33894" y="116717"/>
                  </a:lnTo>
                  <a:lnTo>
                    <a:pt x="33181" y="116422"/>
                  </a:lnTo>
                  <a:lnTo>
                    <a:pt x="32850" y="116117"/>
                  </a:lnTo>
                  <a:lnTo>
                    <a:pt x="32535" y="115357"/>
                  </a:lnTo>
                  <a:lnTo>
                    <a:pt x="32482" y="115037"/>
                  </a:lnTo>
                  <a:lnTo>
                    <a:pt x="32520" y="114735"/>
                  </a:lnTo>
                  <a:lnTo>
                    <a:pt x="31719" y="113899"/>
                  </a:lnTo>
                  <a:lnTo>
                    <a:pt x="31779" y="113692"/>
                  </a:lnTo>
                  <a:lnTo>
                    <a:pt x="32099" y="113484"/>
                  </a:lnTo>
                  <a:lnTo>
                    <a:pt x="32218" y="113338"/>
                  </a:lnTo>
                  <a:lnTo>
                    <a:pt x="32129" y="113201"/>
                  </a:lnTo>
                  <a:lnTo>
                    <a:pt x="31589" y="112738"/>
                  </a:lnTo>
                  <a:lnTo>
                    <a:pt x="31630" y="112493"/>
                  </a:lnTo>
                  <a:lnTo>
                    <a:pt x="32079" y="112260"/>
                  </a:lnTo>
                  <a:lnTo>
                    <a:pt x="32404" y="112245"/>
                  </a:lnTo>
                  <a:lnTo>
                    <a:pt x="32836" y="111764"/>
                  </a:lnTo>
                  <a:lnTo>
                    <a:pt x="32670" y="111519"/>
                  </a:lnTo>
                  <a:lnTo>
                    <a:pt x="32097" y="111540"/>
                  </a:lnTo>
                  <a:lnTo>
                    <a:pt x="31930" y="111231"/>
                  </a:lnTo>
                  <a:lnTo>
                    <a:pt x="32077" y="110511"/>
                  </a:lnTo>
                  <a:lnTo>
                    <a:pt x="32403" y="110079"/>
                  </a:lnTo>
                  <a:lnTo>
                    <a:pt x="32483" y="109878"/>
                  </a:lnTo>
                  <a:lnTo>
                    <a:pt x="32058" y="109343"/>
                  </a:lnTo>
                  <a:lnTo>
                    <a:pt x="30920" y="108460"/>
                  </a:lnTo>
                  <a:lnTo>
                    <a:pt x="30737" y="108431"/>
                  </a:lnTo>
                  <a:lnTo>
                    <a:pt x="30293" y="108674"/>
                  </a:lnTo>
                  <a:lnTo>
                    <a:pt x="29958" y="108747"/>
                  </a:lnTo>
                  <a:lnTo>
                    <a:pt x="29669" y="108574"/>
                  </a:lnTo>
                  <a:lnTo>
                    <a:pt x="29618" y="108338"/>
                  </a:lnTo>
                  <a:lnTo>
                    <a:pt x="29672" y="107971"/>
                  </a:lnTo>
                  <a:lnTo>
                    <a:pt x="29641" y="107483"/>
                  </a:lnTo>
                  <a:lnTo>
                    <a:pt x="29436" y="106798"/>
                  </a:lnTo>
                  <a:lnTo>
                    <a:pt x="29314" y="106484"/>
                  </a:lnTo>
                  <a:lnTo>
                    <a:pt x="29201" y="106303"/>
                  </a:lnTo>
                  <a:lnTo>
                    <a:pt x="27382" y="105188"/>
                  </a:lnTo>
                  <a:lnTo>
                    <a:pt x="27143" y="105153"/>
                  </a:lnTo>
                  <a:lnTo>
                    <a:pt x="26521" y="105186"/>
                  </a:lnTo>
                  <a:lnTo>
                    <a:pt x="25881" y="105151"/>
                  </a:lnTo>
                  <a:lnTo>
                    <a:pt x="24600" y="105290"/>
                  </a:lnTo>
                  <a:lnTo>
                    <a:pt x="24141" y="105479"/>
                  </a:lnTo>
                  <a:lnTo>
                    <a:pt x="23882" y="105976"/>
                  </a:lnTo>
                  <a:lnTo>
                    <a:pt x="23758" y="106718"/>
                  </a:lnTo>
                  <a:lnTo>
                    <a:pt x="23864" y="107080"/>
                  </a:lnTo>
                  <a:lnTo>
                    <a:pt x="24276" y="107579"/>
                  </a:lnTo>
                  <a:lnTo>
                    <a:pt x="24331" y="107786"/>
                  </a:lnTo>
                  <a:lnTo>
                    <a:pt x="24271" y="107937"/>
                  </a:lnTo>
                  <a:lnTo>
                    <a:pt x="23501" y="108239"/>
                  </a:lnTo>
                  <a:lnTo>
                    <a:pt x="23131" y="108239"/>
                  </a:lnTo>
                  <a:lnTo>
                    <a:pt x="22916" y="108133"/>
                  </a:lnTo>
                  <a:lnTo>
                    <a:pt x="22759" y="107955"/>
                  </a:lnTo>
                  <a:lnTo>
                    <a:pt x="22700" y="107673"/>
                  </a:lnTo>
                  <a:lnTo>
                    <a:pt x="22777" y="107205"/>
                  </a:lnTo>
                  <a:lnTo>
                    <a:pt x="22726" y="106813"/>
                  </a:lnTo>
                  <a:lnTo>
                    <a:pt x="22642" y="106589"/>
                  </a:lnTo>
                  <a:lnTo>
                    <a:pt x="22371" y="106274"/>
                  </a:lnTo>
                  <a:lnTo>
                    <a:pt x="21994" y="106065"/>
                  </a:lnTo>
                  <a:lnTo>
                    <a:pt x="21207" y="105956"/>
                  </a:lnTo>
                  <a:lnTo>
                    <a:pt x="20751" y="105511"/>
                  </a:lnTo>
                  <a:lnTo>
                    <a:pt x="20957" y="104988"/>
                  </a:lnTo>
                  <a:lnTo>
                    <a:pt x="21120" y="104706"/>
                  </a:lnTo>
                  <a:lnTo>
                    <a:pt x="21461" y="104381"/>
                  </a:lnTo>
                  <a:lnTo>
                    <a:pt x="21740" y="103829"/>
                  </a:lnTo>
                  <a:lnTo>
                    <a:pt x="21745" y="103386"/>
                  </a:lnTo>
                  <a:lnTo>
                    <a:pt x="21656" y="102984"/>
                  </a:lnTo>
                  <a:lnTo>
                    <a:pt x="21409" y="102637"/>
                  </a:lnTo>
                  <a:lnTo>
                    <a:pt x="20800" y="102360"/>
                  </a:lnTo>
                  <a:lnTo>
                    <a:pt x="20288" y="102363"/>
                  </a:lnTo>
                  <a:lnTo>
                    <a:pt x="20194" y="102496"/>
                  </a:lnTo>
                  <a:lnTo>
                    <a:pt x="20167" y="102688"/>
                  </a:lnTo>
                  <a:lnTo>
                    <a:pt x="20458" y="103198"/>
                  </a:lnTo>
                  <a:lnTo>
                    <a:pt x="20507" y="103560"/>
                  </a:lnTo>
                  <a:lnTo>
                    <a:pt x="20462" y="103832"/>
                  </a:lnTo>
                  <a:lnTo>
                    <a:pt x="20278" y="104219"/>
                  </a:lnTo>
                  <a:lnTo>
                    <a:pt x="19272" y="104970"/>
                  </a:lnTo>
                  <a:lnTo>
                    <a:pt x="18823" y="105148"/>
                  </a:lnTo>
                  <a:lnTo>
                    <a:pt x="17786" y="105141"/>
                  </a:lnTo>
                  <a:lnTo>
                    <a:pt x="17514" y="105416"/>
                  </a:lnTo>
                  <a:lnTo>
                    <a:pt x="17645" y="105711"/>
                  </a:lnTo>
                  <a:lnTo>
                    <a:pt x="18140" y="105880"/>
                  </a:lnTo>
                  <a:lnTo>
                    <a:pt x="18428" y="106080"/>
                  </a:lnTo>
                  <a:lnTo>
                    <a:pt x="18675" y="106695"/>
                  </a:lnTo>
                  <a:lnTo>
                    <a:pt x="18532" y="106885"/>
                  </a:lnTo>
                  <a:lnTo>
                    <a:pt x="17768" y="107136"/>
                  </a:lnTo>
                  <a:lnTo>
                    <a:pt x="16812" y="106933"/>
                  </a:lnTo>
                  <a:lnTo>
                    <a:pt x="16468" y="106977"/>
                  </a:lnTo>
                  <a:lnTo>
                    <a:pt x="16229" y="107110"/>
                  </a:lnTo>
                  <a:lnTo>
                    <a:pt x="16042" y="107368"/>
                  </a:lnTo>
                  <a:lnTo>
                    <a:pt x="15965" y="107686"/>
                  </a:lnTo>
                  <a:lnTo>
                    <a:pt x="16061" y="107992"/>
                  </a:lnTo>
                  <a:lnTo>
                    <a:pt x="16634" y="108530"/>
                  </a:lnTo>
                  <a:lnTo>
                    <a:pt x="16720" y="108688"/>
                  </a:lnTo>
                  <a:lnTo>
                    <a:pt x="16719" y="108888"/>
                  </a:lnTo>
                  <a:lnTo>
                    <a:pt x="16457" y="109287"/>
                  </a:lnTo>
                  <a:lnTo>
                    <a:pt x="16240" y="109443"/>
                  </a:lnTo>
                  <a:lnTo>
                    <a:pt x="15595" y="109561"/>
                  </a:lnTo>
                  <a:lnTo>
                    <a:pt x="15167" y="109437"/>
                  </a:lnTo>
                  <a:lnTo>
                    <a:pt x="14731" y="111165"/>
                  </a:lnTo>
                  <a:lnTo>
                    <a:pt x="14900" y="111303"/>
                  </a:lnTo>
                  <a:lnTo>
                    <a:pt x="15186" y="111939"/>
                  </a:lnTo>
                  <a:lnTo>
                    <a:pt x="15438" y="112896"/>
                  </a:lnTo>
                  <a:lnTo>
                    <a:pt x="15569" y="114777"/>
                  </a:lnTo>
                  <a:lnTo>
                    <a:pt x="15521" y="115168"/>
                  </a:lnTo>
                  <a:lnTo>
                    <a:pt x="15716" y="115495"/>
                  </a:lnTo>
                  <a:lnTo>
                    <a:pt x="16129" y="115648"/>
                  </a:lnTo>
                  <a:lnTo>
                    <a:pt x="16073" y="115909"/>
                  </a:lnTo>
                  <a:lnTo>
                    <a:pt x="15573" y="116196"/>
                  </a:lnTo>
                  <a:lnTo>
                    <a:pt x="15111" y="115939"/>
                  </a:lnTo>
                  <a:lnTo>
                    <a:pt x="14852" y="115693"/>
                  </a:lnTo>
                  <a:lnTo>
                    <a:pt x="13306" y="115738"/>
                  </a:lnTo>
                  <a:lnTo>
                    <a:pt x="12897" y="115239"/>
                  </a:lnTo>
                  <a:lnTo>
                    <a:pt x="13069" y="114837"/>
                  </a:lnTo>
                  <a:lnTo>
                    <a:pt x="13212" y="114148"/>
                  </a:lnTo>
                  <a:lnTo>
                    <a:pt x="13031" y="113184"/>
                  </a:lnTo>
                  <a:lnTo>
                    <a:pt x="12373" y="112391"/>
                  </a:lnTo>
                  <a:lnTo>
                    <a:pt x="11806" y="111836"/>
                  </a:lnTo>
                  <a:lnTo>
                    <a:pt x="11258" y="112332"/>
                  </a:lnTo>
                  <a:lnTo>
                    <a:pt x="10669" y="113084"/>
                  </a:lnTo>
                  <a:lnTo>
                    <a:pt x="10013" y="113755"/>
                  </a:lnTo>
                  <a:lnTo>
                    <a:pt x="9930" y="113937"/>
                  </a:lnTo>
                  <a:lnTo>
                    <a:pt x="9900" y="114447"/>
                  </a:lnTo>
                  <a:lnTo>
                    <a:pt x="9983" y="115032"/>
                  </a:lnTo>
                  <a:lnTo>
                    <a:pt x="10295" y="115226"/>
                  </a:lnTo>
                  <a:lnTo>
                    <a:pt x="10096" y="114969"/>
                  </a:lnTo>
                  <a:lnTo>
                    <a:pt x="10069" y="114823"/>
                  </a:lnTo>
                  <a:lnTo>
                    <a:pt x="10381" y="114112"/>
                  </a:lnTo>
                  <a:lnTo>
                    <a:pt x="11061" y="115836"/>
                  </a:lnTo>
                  <a:lnTo>
                    <a:pt x="10829" y="116160"/>
                  </a:lnTo>
                  <a:lnTo>
                    <a:pt x="10371" y="116037"/>
                  </a:lnTo>
                  <a:lnTo>
                    <a:pt x="10205" y="115873"/>
                  </a:lnTo>
                  <a:lnTo>
                    <a:pt x="9902" y="116032"/>
                  </a:lnTo>
                  <a:lnTo>
                    <a:pt x="7953" y="114796"/>
                  </a:lnTo>
                  <a:lnTo>
                    <a:pt x="5013" y="113181"/>
                  </a:lnTo>
                  <a:lnTo>
                    <a:pt x="5279" y="113115"/>
                  </a:lnTo>
                  <a:lnTo>
                    <a:pt x="5916" y="112300"/>
                  </a:lnTo>
                  <a:lnTo>
                    <a:pt x="5970" y="112124"/>
                  </a:lnTo>
                  <a:lnTo>
                    <a:pt x="5505" y="111274"/>
                  </a:lnTo>
                  <a:lnTo>
                    <a:pt x="5239" y="110250"/>
                  </a:lnTo>
                  <a:lnTo>
                    <a:pt x="5307" y="109426"/>
                  </a:lnTo>
                  <a:lnTo>
                    <a:pt x="4752" y="108861"/>
                  </a:lnTo>
                  <a:lnTo>
                    <a:pt x="4548" y="108394"/>
                  </a:lnTo>
                  <a:lnTo>
                    <a:pt x="4516" y="107839"/>
                  </a:lnTo>
                  <a:lnTo>
                    <a:pt x="4560" y="107507"/>
                  </a:lnTo>
                  <a:lnTo>
                    <a:pt x="4811" y="107099"/>
                  </a:lnTo>
                  <a:lnTo>
                    <a:pt x="4691" y="106943"/>
                  </a:lnTo>
                  <a:lnTo>
                    <a:pt x="3963" y="106615"/>
                  </a:lnTo>
                  <a:lnTo>
                    <a:pt x="3741" y="106298"/>
                  </a:lnTo>
                  <a:lnTo>
                    <a:pt x="4041" y="105467"/>
                  </a:lnTo>
                  <a:lnTo>
                    <a:pt x="4077" y="104397"/>
                  </a:lnTo>
                  <a:lnTo>
                    <a:pt x="4696" y="104668"/>
                  </a:lnTo>
                  <a:lnTo>
                    <a:pt x="5282" y="104606"/>
                  </a:lnTo>
                  <a:lnTo>
                    <a:pt x="4701" y="104597"/>
                  </a:lnTo>
                  <a:lnTo>
                    <a:pt x="4384" y="104471"/>
                  </a:lnTo>
                  <a:lnTo>
                    <a:pt x="3945" y="104259"/>
                  </a:lnTo>
                  <a:lnTo>
                    <a:pt x="3710" y="104101"/>
                  </a:lnTo>
                  <a:lnTo>
                    <a:pt x="3473" y="103930"/>
                  </a:lnTo>
                  <a:lnTo>
                    <a:pt x="3243" y="103701"/>
                  </a:lnTo>
                  <a:lnTo>
                    <a:pt x="2663" y="103462"/>
                  </a:lnTo>
                  <a:lnTo>
                    <a:pt x="2366" y="103395"/>
                  </a:lnTo>
                  <a:lnTo>
                    <a:pt x="1736" y="103499"/>
                  </a:lnTo>
                  <a:lnTo>
                    <a:pt x="782" y="103751"/>
                  </a:lnTo>
                  <a:lnTo>
                    <a:pt x="624" y="103837"/>
                  </a:lnTo>
                  <a:lnTo>
                    <a:pt x="442" y="104043"/>
                  </a:lnTo>
                  <a:lnTo>
                    <a:pt x="322" y="104191"/>
                  </a:lnTo>
                  <a:lnTo>
                    <a:pt x="142" y="104048"/>
                  </a:lnTo>
                  <a:lnTo>
                    <a:pt x="0" y="103583"/>
                  </a:lnTo>
                  <a:lnTo>
                    <a:pt x="85" y="103427"/>
                  </a:lnTo>
                  <a:lnTo>
                    <a:pt x="766" y="103230"/>
                  </a:lnTo>
                  <a:lnTo>
                    <a:pt x="1173" y="102924"/>
                  </a:lnTo>
                  <a:lnTo>
                    <a:pt x="1678" y="102170"/>
                  </a:lnTo>
                  <a:lnTo>
                    <a:pt x="2408" y="102012"/>
                  </a:lnTo>
                  <a:lnTo>
                    <a:pt x="3208" y="102143"/>
                  </a:lnTo>
                  <a:lnTo>
                    <a:pt x="4693" y="101633"/>
                  </a:lnTo>
                  <a:lnTo>
                    <a:pt x="4648" y="101428"/>
                  </a:lnTo>
                  <a:lnTo>
                    <a:pt x="4437" y="101168"/>
                  </a:lnTo>
                  <a:lnTo>
                    <a:pt x="3998" y="100411"/>
                  </a:lnTo>
                  <a:lnTo>
                    <a:pt x="4077" y="100259"/>
                  </a:lnTo>
                  <a:lnTo>
                    <a:pt x="4298" y="100004"/>
                  </a:lnTo>
                  <a:lnTo>
                    <a:pt x="4020" y="99743"/>
                  </a:lnTo>
                  <a:lnTo>
                    <a:pt x="3456" y="99338"/>
                  </a:lnTo>
                  <a:lnTo>
                    <a:pt x="3112" y="99605"/>
                  </a:lnTo>
                  <a:lnTo>
                    <a:pt x="2459" y="99788"/>
                  </a:lnTo>
                  <a:lnTo>
                    <a:pt x="1660" y="99084"/>
                  </a:lnTo>
                  <a:lnTo>
                    <a:pt x="1683" y="98741"/>
                  </a:lnTo>
                  <a:lnTo>
                    <a:pt x="1865" y="98234"/>
                  </a:lnTo>
                  <a:lnTo>
                    <a:pt x="3124" y="96242"/>
                  </a:lnTo>
                  <a:lnTo>
                    <a:pt x="3343" y="95416"/>
                  </a:lnTo>
                  <a:lnTo>
                    <a:pt x="2964" y="95278"/>
                  </a:lnTo>
                  <a:lnTo>
                    <a:pt x="2539" y="95506"/>
                  </a:lnTo>
                  <a:lnTo>
                    <a:pt x="2355" y="95495"/>
                  </a:lnTo>
                  <a:lnTo>
                    <a:pt x="1839" y="95205"/>
                  </a:lnTo>
                  <a:lnTo>
                    <a:pt x="1619" y="94731"/>
                  </a:lnTo>
                  <a:lnTo>
                    <a:pt x="7838" y="91080"/>
                  </a:lnTo>
                  <a:lnTo>
                    <a:pt x="10600" y="89448"/>
                  </a:lnTo>
                  <a:lnTo>
                    <a:pt x="12435" y="88363"/>
                  </a:lnTo>
                  <a:lnTo>
                    <a:pt x="21496" y="83005"/>
                  </a:lnTo>
                  <a:lnTo>
                    <a:pt x="22916" y="82385"/>
                  </a:lnTo>
                  <a:lnTo>
                    <a:pt x="24630" y="81403"/>
                  </a:lnTo>
                  <a:lnTo>
                    <a:pt x="25264" y="80826"/>
                  </a:lnTo>
                  <a:lnTo>
                    <a:pt x="26527" y="80064"/>
                  </a:lnTo>
                  <a:lnTo>
                    <a:pt x="28273" y="79012"/>
                  </a:lnTo>
                  <a:lnTo>
                    <a:pt x="29276" y="81213"/>
                  </a:lnTo>
                  <a:lnTo>
                    <a:pt x="29009" y="81573"/>
                  </a:lnTo>
                  <a:lnTo>
                    <a:pt x="28952" y="81845"/>
                  </a:lnTo>
                  <a:lnTo>
                    <a:pt x="29423" y="82768"/>
                  </a:lnTo>
                  <a:lnTo>
                    <a:pt x="29962" y="83151"/>
                  </a:lnTo>
                  <a:lnTo>
                    <a:pt x="30289" y="83855"/>
                  </a:lnTo>
                  <a:lnTo>
                    <a:pt x="29333" y="84384"/>
                  </a:lnTo>
                  <a:lnTo>
                    <a:pt x="28630" y="84459"/>
                  </a:lnTo>
                  <a:lnTo>
                    <a:pt x="27433" y="85353"/>
                  </a:lnTo>
                  <a:lnTo>
                    <a:pt x="26857" y="85275"/>
                  </a:lnTo>
                  <a:lnTo>
                    <a:pt x="26609" y="85115"/>
                  </a:lnTo>
                  <a:lnTo>
                    <a:pt x="25604" y="85898"/>
                  </a:lnTo>
                  <a:lnTo>
                    <a:pt x="25394" y="86516"/>
                  </a:lnTo>
                  <a:lnTo>
                    <a:pt x="25655" y="86486"/>
                  </a:lnTo>
                  <a:lnTo>
                    <a:pt x="26126" y="86681"/>
                  </a:lnTo>
                  <a:lnTo>
                    <a:pt x="26470" y="87224"/>
                  </a:lnTo>
                  <a:lnTo>
                    <a:pt x="26743" y="87331"/>
                  </a:lnTo>
                  <a:lnTo>
                    <a:pt x="27232" y="87277"/>
                  </a:lnTo>
                  <a:lnTo>
                    <a:pt x="28513" y="87810"/>
                  </a:lnTo>
                  <a:lnTo>
                    <a:pt x="28414" y="88150"/>
                  </a:lnTo>
                  <a:lnTo>
                    <a:pt x="28446" y="88286"/>
                  </a:lnTo>
                  <a:lnTo>
                    <a:pt x="29047" y="88520"/>
                  </a:lnTo>
                  <a:lnTo>
                    <a:pt x="29436" y="88387"/>
                  </a:lnTo>
                  <a:lnTo>
                    <a:pt x="29812" y="87929"/>
                  </a:lnTo>
                  <a:lnTo>
                    <a:pt x="30177" y="86949"/>
                  </a:lnTo>
                  <a:lnTo>
                    <a:pt x="30531" y="86205"/>
                  </a:lnTo>
                  <a:lnTo>
                    <a:pt x="30658" y="86058"/>
                  </a:lnTo>
                  <a:lnTo>
                    <a:pt x="30737" y="84670"/>
                  </a:lnTo>
                  <a:lnTo>
                    <a:pt x="30641" y="84153"/>
                  </a:lnTo>
                  <a:lnTo>
                    <a:pt x="30489" y="83810"/>
                  </a:lnTo>
                  <a:lnTo>
                    <a:pt x="30970" y="83654"/>
                  </a:lnTo>
                  <a:lnTo>
                    <a:pt x="31294" y="83784"/>
                  </a:lnTo>
                  <a:lnTo>
                    <a:pt x="31708" y="83829"/>
                  </a:lnTo>
                  <a:lnTo>
                    <a:pt x="33703" y="82786"/>
                  </a:lnTo>
                  <a:lnTo>
                    <a:pt x="34132" y="82178"/>
                  </a:lnTo>
                  <a:lnTo>
                    <a:pt x="34411" y="81937"/>
                  </a:lnTo>
                  <a:lnTo>
                    <a:pt x="35062" y="81751"/>
                  </a:lnTo>
                  <a:lnTo>
                    <a:pt x="35499" y="80995"/>
                  </a:lnTo>
                  <a:lnTo>
                    <a:pt x="35992" y="81546"/>
                  </a:lnTo>
                  <a:lnTo>
                    <a:pt x="36779" y="81684"/>
                  </a:lnTo>
                  <a:lnTo>
                    <a:pt x="38654" y="81004"/>
                  </a:lnTo>
                  <a:lnTo>
                    <a:pt x="38349" y="80627"/>
                  </a:lnTo>
                  <a:lnTo>
                    <a:pt x="38338" y="80451"/>
                  </a:lnTo>
                  <a:lnTo>
                    <a:pt x="38662" y="79818"/>
                  </a:lnTo>
                  <a:lnTo>
                    <a:pt x="39046" y="79624"/>
                  </a:lnTo>
                  <a:lnTo>
                    <a:pt x="39509" y="79740"/>
                  </a:lnTo>
                  <a:lnTo>
                    <a:pt x="40089" y="79744"/>
                  </a:lnTo>
                  <a:lnTo>
                    <a:pt x="40417" y="78936"/>
                  </a:lnTo>
                  <a:lnTo>
                    <a:pt x="40310" y="78591"/>
                  </a:lnTo>
                  <a:lnTo>
                    <a:pt x="38893" y="76735"/>
                  </a:lnTo>
                  <a:lnTo>
                    <a:pt x="39100" y="76102"/>
                  </a:lnTo>
                  <a:lnTo>
                    <a:pt x="39564" y="75946"/>
                  </a:lnTo>
                  <a:lnTo>
                    <a:pt x="40031" y="75551"/>
                  </a:lnTo>
                  <a:lnTo>
                    <a:pt x="40653" y="73958"/>
                  </a:lnTo>
                  <a:lnTo>
                    <a:pt x="40675" y="73631"/>
                  </a:lnTo>
                  <a:lnTo>
                    <a:pt x="39931" y="71831"/>
                  </a:lnTo>
                  <a:lnTo>
                    <a:pt x="39724" y="71738"/>
                  </a:lnTo>
                  <a:lnTo>
                    <a:pt x="39283" y="71725"/>
                  </a:lnTo>
                  <a:lnTo>
                    <a:pt x="41366" y="69945"/>
                  </a:lnTo>
                  <a:lnTo>
                    <a:pt x="47631" y="64612"/>
                  </a:lnTo>
                  <a:lnTo>
                    <a:pt x="47611" y="64226"/>
                  </a:lnTo>
                  <a:lnTo>
                    <a:pt x="47965" y="63586"/>
                  </a:lnTo>
                  <a:lnTo>
                    <a:pt x="48067" y="63121"/>
                  </a:lnTo>
                  <a:lnTo>
                    <a:pt x="48025" y="62097"/>
                  </a:lnTo>
                  <a:lnTo>
                    <a:pt x="47912" y="61832"/>
                  </a:lnTo>
                  <a:lnTo>
                    <a:pt x="46819" y="62257"/>
                  </a:lnTo>
                  <a:lnTo>
                    <a:pt x="46012" y="62127"/>
                  </a:lnTo>
                  <a:lnTo>
                    <a:pt x="45469" y="62090"/>
                  </a:lnTo>
                  <a:lnTo>
                    <a:pt x="45273" y="62146"/>
                  </a:lnTo>
                  <a:lnTo>
                    <a:pt x="44730" y="62410"/>
                  </a:lnTo>
                  <a:lnTo>
                    <a:pt x="44647" y="62790"/>
                  </a:lnTo>
                  <a:lnTo>
                    <a:pt x="44255" y="63095"/>
                  </a:lnTo>
                  <a:lnTo>
                    <a:pt x="43754" y="63409"/>
                  </a:lnTo>
                  <a:lnTo>
                    <a:pt x="43113" y="63576"/>
                  </a:lnTo>
                  <a:lnTo>
                    <a:pt x="42811" y="63807"/>
                  </a:lnTo>
                  <a:lnTo>
                    <a:pt x="42815" y="64150"/>
                  </a:lnTo>
                  <a:lnTo>
                    <a:pt x="42069" y="64225"/>
                  </a:lnTo>
                  <a:lnTo>
                    <a:pt x="41929" y="64162"/>
                  </a:lnTo>
                  <a:lnTo>
                    <a:pt x="41722" y="63886"/>
                  </a:lnTo>
                  <a:lnTo>
                    <a:pt x="40619" y="58910"/>
                  </a:lnTo>
                  <a:lnTo>
                    <a:pt x="40686" y="58712"/>
                  </a:lnTo>
                  <a:lnTo>
                    <a:pt x="40199" y="57590"/>
                  </a:lnTo>
                  <a:lnTo>
                    <a:pt x="40109" y="57065"/>
                  </a:lnTo>
                  <a:lnTo>
                    <a:pt x="39562" y="56414"/>
                  </a:lnTo>
                  <a:lnTo>
                    <a:pt x="39525" y="56101"/>
                  </a:lnTo>
                  <a:lnTo>
                    <a:pt x="39623" y="55900"/>
                  </a:lnTo>
                  <a:lnTo>
                    <a:pt x="39578" y="55223"/>
                  </a:lnTo>
                  <a:lnTo>
                    <a:pt x="39424" y="55238"/>
                  </a:lnTo>
                  <a:lnTo>
                    <a:pt x="38873" y="55524"/>
                  </a:lnTo>
                  <a:lnTo>
                    <a:pt x="38318" y="55378"/>
                  </a:lnTo>
                  <a:lnTo>
                    <a:pt x="37726" y="54667"/>
                  </a:lnTo>
                  <a:lnTo>
                    <a:pt x="36734" y="54153"/>
                  </a:lnTo>
                  <a:lnTo>
                    <a:pt x="36375" y="53851"/>
                  </a:lnTo>
                  <a:lnTo>
                    <a:pt x="36649" y="53114"/>
                  </a:lnTo>
                  <a:lnTo>
                    <a:pt x="36444" y="53171"/>
                  </a:lnTo>
                  <a:lnTo>
                    <a:pt x="35892" y="52766"/>
                  </a:lnTo>
                  <a:lnTo>
                    <a:pt x="35947" y="52562"/>
                  </a:lnTo>
                  <a:lnTo>
                    <a:pt x="36249" y="52548"/>
                  </a:lnTo>
                  <a:lnTo>
                    <a:pt x="36221" y="52712"/>
                  </a:lnTo>
                  <a:lnTo>
                    <a:pt x="36643" y="53069"/>
                  </a:lnTo>
                  <a:lnTo>
                    <a:pt x="37459" y="52232"/>
                  </a:lnTo>
                  <a:lnTo>
                    <a:pt x="37565" y="51852"/>
                  </a:lnTo>
                  <a:lnTo>
                    <a:pt x="37519" y="51067"/>
                  </a:lnTo>
                  <a:lnTo>
                    <a:pt x="37765" y="50612"/>
                  </a:lnTo>
                  <a:lnTo>
                    <a:pt x="38082" y="50445"/>
                  </a:lnTo>
                  <a:lnTo>
                    <a:pt x="38882" y="50371"/>
                  </a:lnTo>
                  <a:lnTo>
                    <a:pt x="38774" y="49950"/>
                  </a:lnTo>
                  <a:lnTo>
                    <a:pt x="38517" y="49447"/>
                  </a:lnTo>
                  <a:lnTo>
                    <a:pt x="38219" y="49220"/>
                  </a:lnTo>
                  <a:lnTo>
                    <a:pt x="37898" y="49265"/>
                  </a:lnTo>
                  <a:lnTo>
                    <a:pt x="37618" y="49116"/>
                  </a:lnTo>
                  <a:lnTo>
                    <a:pt x="37520" y="48974"/>
                  </a:lnTo>
                  <a:lnTo>
                    <a:pt x="37419" y="48382"/>
                  </a:lnTo>
                  <a:lnTo>
                    <a:pt x="37200" y="48080"/>
                  </a:lnTo>
                  <a:lnTo>
                    <a:pt x="36822" y="47801"/>
                  </a:lnTo>
                  <a:lnTo>
                    <a:pt x="36365" y="47592"/>
                  </a:lnTo>
                  <a:lnTo>
                    <a:pt x="35656" y="47376"/>
                  </a:lnTo>
                  <a:lnTo>
                    <a:pt x="35425" y="47160"/>
                  </a:lnTo>
                  <a:lnTo>
                    <a:pt x="34742" y="46107"/>
                  </a:lnTo>
                  <a:lnTo>
                    <a:pt x="34712" y="45559"/>
                  </a:lnTo>
                  <a:lnTo>
                    <a:pt x="35139" y="45124"/>
                  </a:lnTo>
                  <a:lnTo>
                    <a:pt x="35565" y="44934"/>
                  </a:lnTo>
                  <a:lnTo>
                    <a:pt x="35864" y="45265"/>
                  </a:lnTo>
                  <a:lnTo>
                    <a:pt x="36218" y="45283"/>
                  </a:lnTo>
                  <a:lnTo>
                    <a:pt x="36492" y="45093"/>
                  </a:lnTo>
                  <a:lnTo>
                    <a:pt x="37163" y="44146"/>
                  </a:lnTo>
                  <a:lnTo>
                    <a:pt x="37329" y="44041"/>
                  </a:lnTo>
                  <a:lnTo>
                    <a:pt x="37235" y="42927"/>
                  </a:lnTo>
                  <a:lnTo>
                    <a:pt x="37103" y="42380"/>
                  </a:lnTo>
                  <a:lnTo>
                    <a:pt x="37213" y="41825"/>
                  </a:lnTo>
                  <a:lnTo>
                    <a:pt x="37175" y="41673"/>
                  </a:lnTo>
                  <a:lnTo>
                    <a:pt x="36684" y="41010"/>
                  </a:lnTo>
                  <a:lnTo>
                    <a:pt x="35755" y="40302"/>
                  </a:lnTo>
                  <a:lnTo>
                    <a:pt x="34902" y="40064"/>
                  </a:lnTo>
                  <a:lnTo>
                    <a:pt x="34546" y="40224"/>
                  </a:lnTo>
                  <a:lnTo>
                    <a:pt x="33810" y="40734"/>
                  </a:lnTo>
                  <a:lnTo>
                    <a:pt x="32374" y="40715"/>
                  </a:lnTo>
                  <a:lnTo>
                    <a:pt x="32076" y="40764"/>
                  </a:lnTo>
                  <a:lnTo>
                    <a:pt x="31604" y="40995"/>
                  </a:lnTo>
                  <a:lnTo>
                    <a:pt x="30980" y="40626"/>
                  </a:lnTo>
                  <a:lnTo>
                    <a:pt x="30667" y="40310"/>
                  </a:lnTo>
                  <a:lnTo>
                    <a:pt x="30610" y="40123"/>
                  </a:lnTo>
                  <a:lnTo>
                    <a:pt x="30640" y="39650"/>
                  </a:lnTo>
                  <a:lnTo>
                    <a:pt x="31021" y="39272"/>
                  </a:lnTo>
                  <a:lnTo>
                    <a:pt x="30923" y="38371"/>
                  </a:lnTo>
                  <a:lnTo>
                    <a:pt x="31041" y="38075"/>
                  </a:lnTo>
                  <a:lnTo>
                    <a:pt x="31399" y="37775"/>
                  </a:lnTo>
                  <a:lnTo>
                    <a:pt x="31388" y="37414"/>
                  </a:lnTo>
                  <a:lnTo>
                    <a:pt x="31168" y="36308"/>
                  </a:lnTo>
                  <a:lnTo>
                    <a:pt x="31788" y="35742"/>
                  </a:lnTo>
                  <a:lnTo>
                    <a:pt x="32090" y="35608"/>
                  </a:lnTo>
                  <a:lnTo>
                    <a:pt x="32040" y="35221"/>
                  </a:lnTo>
                  <a:lnTo>
                    <a:pt x="32082" y="34368"/>
                  </a:lnTo>
                  <a:lnTo>
                    <a:pt x="32385" y="33314"/>
                  </a:lnTo>
                  <a:lnTo>
                    <a:pt x="32789" y="32503"/>
                  </a:lnTo>
                  <a:lnTo>
                    <a:pt x="32638" y="32078"/>
                  </a:lnTo>
                  <a:lnTo>
                    <a:pt x="32422" y="31717"/>
                  </a:lnTo>
                  <a:lnTo>
                    <a:pt x="32173" y="31497"/>
                  </a:lnTo>
                  <a:lnTo>
                    <a:pt x="31950" y="29520"/>
                  </a:lnTo>
                  <a:lnTo>
                    <a:pt x="31872" y="29253"/>
                  </a:lnTo>
                  <a:lnTo>
                    <a:pt x="32309" y="28880"/>
                  </a:lnTo>
                  <a:lnTo>
                    <a:pt x="32408" y="28715"/>
                  </a:lnTo>
                  <a:lnTo>
                    <a:pt x="32672" y="28526"/>
                  </a:lnTo>
                  <a:lnTo>
                    <a:pt x="32770" y="28150"/>
                  </a:lnTo>
                  <a:lnTo>
                    <a:pt x="32740" y="28009"/>
                  </a:lnTo>
                  <a:lnTo>
                    <a:pt x="32505" y="27748"/>
                  </a:lnTo>
                  <a:lnTo>
                    <a:pt x="32532" y="27256"/>
                  </a:lnTo>
                  <a:lnTo>
                    <a:pt x="32761" y="27029"/>
                  </a:lnTo>
                  <a:lnTo>
                    <a:pt x="32927" y="26764"/>
                  </a:lnTo>
                  <a:lnTo>
                    <a:pt x="33106" y="26344"/>
                  </a:lnTo>
                  <a:lnTo>
                    <a:pt x="33681" y="25417"/>
                  </a:lnTo>
                  <a:lnTo>
                    <a:pt x="33874" y="24051"/>
                  </a:lnTo>
                  <a:lnTo>
                    <a:pt x="33969" y="23847"/>
                  </a:lnTo>
                  <a:lnTo>
                    <a:pt x="33780" y="23459"/>
                  </a:lnTo>
                  <a:lnTo>
                    <a:pt x="33776" y="23306"/>
                  </a:lnTo>
                  <a:lnTo>
                    <a:pt x="33961" y="23057"/>
                  </a:lnTo>
                  <a:lnTo>
                    <a:pt x="34154" y="22547"/>
                  </a:lnTo>
                  <a:lnTo>
                    <a:pt x="34101" y="21794"/>
                  </a:lnTo>
                  <a:lnTo>
                    <a:pt x="33128" y="21414"/>
                  </a:lnTo>
                  <a:lnTo>
                    <a:pt x="32861" y="21688"/>
                  </a:lnTo>
                  <a:lnTo>
                    <a:pt x="32838" y="22275"/>
                  </a:lnTo>
                  <a:lnTo>
                    <a:pt x="32634" y="22844"/>
                  </a:lnTo>
                  <a:lnTo>
                    <a:pt x="32244" y="23157"/>
                  </a:lnTo>
                  <a:lnTo>
                    <a:pt x="32123" y="23738"/>
                  </a:lnTo>
                  <a:lnTo>
                    <a:pt x="32157" y="24129"/>
                  </a:lnTo>
                  <a:lnTo>
                    <a:pt x="31934" y="24494"/>
                  </a:lnTo>
                  <a:lnTo>
                    <a:pt x="31677" y="24662"/>
                  </a:lnTo>
                  <a:lnTo>
                    <a:pt x="30674" y="25060"/>
                  </a:lnTo>
                  <a:lnTo>
                    <a:pt x="29728" y="25131"/>
                  </a:lnTo>
                  <a:lnTo>
                    <a:pt x="27841" y="26122"/>
                  </a:lnTo>
                  <a:lnTo>
                    <a:pt x="27603" y="26603"/>
                  </a:lnTo>
                  <a:lnTo>
                    <a:pt x="27070" y="26890"/>
                  </a:lnTo>
                  <a:lnTo>
                    <a:pt x="26506" y="26559"/>
                  </a:lnTo>
                  <a:lnTo>
                    <a:pt x="25665" y="26651"/>
                  </a:lnTo>
                  <a:lnTo>
                    <a:pt x="27190" y="24613"/>
                  </a:lnTo>
                  <a:lnTo>
                    <a:pt x="26746" y="23964"/>
                  </a:lnTo>
                  <a:lnTo>
                    <a:pt x="26504" y="22987"/>
                  </a:lnTo>
                  <a:lnTo>
                    <a:pt x="26253" y="22852"/>
                  </a:lnTo>
                  <a:lnTo>
                    <a:pt x="26294" y="22284"/>
                  </a:lnTo>
                  <a:lnTo>
                    <a:pt x="26040" y="21395"/>
                  </a:lnTo>
                  <a:lnTo>
                    <a:pt x="25649" y="21351"/>
                  </a:lnTo>
                  <a:lnTo>
                    <a:pt x="25364" y="20186"/>
                  </a:lnTo>
                  <a:lnTo>
                    <a:pt x="25510" y="19644"/>
                  </a:lnTo>
                  <a:lnTo>
                    <a:pt x="25957" y="19195"/>
                  </a:lnTo>
                  <a:lnTo>
                    <a:pt x="26419" y="19176"/>
                  </a:lnTo>
                  <a:lnTo>
                    <a:pt x="27615" y="19972"/>
                  </a:lnTo>
                  <a:lnTo>
                    <a:pt x="28069" y="19882"/>
                  </a:lnTo>
                  <a:lnTo>
                    <a:pt x="28550" y="19276"/>
                  </a:lnTo>
                  <a:lnTo>
                    <a:pt x="29204" y="17972"/>
                  </a:lnTo>
                  <a:lnTo>
                    <a:pt x="29453" y="16755"/>
                  </a:lnTo>
                  <a:lnTo>
                    <a:pt x="29835" y="16107"/>
                  </a:lnTo>
                  <a:lnTo>
                    <a:pt x="29142" y="13717"/>
                  </a:lnTo>
                  <a:lnTo>
                    <a:pt x="28668" y="13873"/>
                  </a:lnTo>
                  <a:lnTo>
                    <a:pt x="28335" y="13799"/>
                  </a:lnTo>
                  <a:lnTo>
                    <a:pt x="28218" y="13665"/>
                  </a:lnTo>
                  <a:lnTo>
                    <a:pt x="28191" y="13367"/>
                  </a:lnTo>
                  <a:lnTo>
                    <a:pt x="28388" y="12913"/>
                  </a:lnTo>
                  <a:lnTo>
                    <a:pt x="28826" y="11438"/>
                  </a:lnTo>
                  <a:lnTo>
                    <a:pt x="28732" y="11207"/>
                  </a:lnTo>
                  <a:lnTo>
                    <a:pt x="28350" y="10952"/>
                  </a:lnTo>
                  <a:lnTo>
                    <a:pt x="28743" y="10857"/>
                  </a:lnTo>
                  <a:lnTo>
                    <a:pt x="29762" y="11054"/>
                  </a:lnTo>
                  <a:lnTo>
                    <a:pt x="30595" y="11650"/>
                  </a:lnTo>
                  <a:lnTo>
                    <a:pt x="30758" y="11970"/>
                  </a:lnTo>
                  <a:lnTo>
                    <a:pt x="30970" y="11910"/>
                  </a:lnTo>
                  <a:lnTo>
                    <a:pt x="31190" y="11661"/>
                  </a:lnTo>
                  <a:lnTo>
                    <a:pt x="33135" y="10206"/>
                  </a:lnTo>
                  <a:lnTo>
                    <a:pt x="33487" y="10057"/>
                  </a:lnTo>
                  <a:lnTo>
                    <a:pt x="35195" y="10262"/>
                  </a:lnTo>
                  <a:lnTo>
                    <a:pt x="36164" y="10242"/>
                  </a:lnTo>
                  <a:lnTo>
                    <a:pt x="36487" y="10513"/>
                  </a:lnTo>
                  <a:lnTo>
                    <a:pt x="36559" y="10771"/>
                  </a:lnTo>
                  <a:lnTo>
                    <a:pt x="37132" y="11346"/>
                  </a:lnTo>
                  <a:lnTo>
                    <a:pt x="37453" y="11180"/>
                  </a:lnTo>
                  <a:lnTo>
                    <a:pt x="37688" y="11149"/>
                  </a:lnTo>
                  <a:lnTo>
                    <a:pt x="37881" y="11245"/>
                  </a:lnTo>
                  <a:lnTo>
                    <a:pt x="37995" y="11546"/>
                  </a:lnTo>
                  <a:lnTo>
                    <a:pt x="37189" y="11844"/>
                  </a:lnTo>
                  <a:lnTo>
                    <a:pt x="37071" y="11981"/>
                  </a:lnTo>
                  <a:lnTo>
                    <a:pt x="36495" y="13396"/>
                  </a:lnTo>
                  <a:lnTo>
                    <a:pt x="36325" y="13701"/>
                  </a:lnTo>
                  <a:lnTo>
                    <a:pt x="36056" y="13917"/>
                  </a:lnTo>
                  <a:lnTo>
                    <a:pt x="36654" y="14587"/>
                  </a:lnTo>
                  <a:lnTo>
                    <a:pt x="37157" y="14714"/>
                  </a:lnTo>
                  <a:lnTo>
                    <a:pt x="37873" y="14718"/>
                  </a:lnTo>
                  <a:lnTo>
                    <a:pt x="39763" y="14254"/>
                  </a:lnTo>
                  <a:lnTo>
                    <a:pt x="40982" y="13478"/>
                  </a:lnTo>
                  <a:lnTo>
                    <a:pt x="41379" y="13784"/>
                  </a:lnTo>
                  <a:lnTo>
                    <a:pt x="41449" y="12829"/>
                  </a:lnTo>
                  <a:lnTo>
                    <a:pt x="42361" y="12325"/>
                  </a:lnTo>
                  <a:lnTo>
                    <a:pt x="42650" y="11855"/>
                  </a:lnTo>
                  <a:lnTo>
                    <a:pt x="43084" y="11969"/>
                  </a:lnTo>
                  <a:lnTo>
                    <a:pt x="43456" y="12231"/>
                  </a:lnTo>
                  <a:lnTo>
                    <a:pt x="43573" y="12590"/>
                  </a:lnTo>
                  <a:lnTo>
                    <a:pt x="43548" y="13214"/>
                  </a:lnTo>
                  <a:lnTo>
                    <a:pt x="44799" y="12351"/>
                  </a:lnTo>
                  <a:lnTo>
                    <a:pt x="45065" y="12026"/>
                  </a:lnTo>
                  <a:lnTo>
                    <a:pt x="45106" y="11661"/>
                  </a:lnTo>
                  <a:lnTo>
                    <a:pt x="44349" y="11527"/>
                  </a:lnTo>
                  <a:lnTo>
                    <a:pt x="44121" y="11248"/>
                  </a:lnTo>
                  <a:lnTo>
                    <a:pt x="44208" y="10991"/>
                  </a:lnTo>
                  <a:lnTo>
                    <a:pt x="43950" y="10284"/>
                  </a:lnTo>
                  <a:lnTo>
                    <a:pt x="43788" y="10202"/>
                  </a:lnTo>
                  <a:lnTo>
                    <a:pt x="43507" y="10232"/>
                  </a:lnTo>
                  <a:lnTo>
                    <a:pt x="43871" y="9547"/>
                  </a:lnTo>
                  <a:lnTo>
                    <a:pt x="44279" y="8426"/>
                  </a:lnTo>
                  <a:lnTo>
                    <a:pt x="44495" y="7335"/>
                  </a:lnTo>
                  <a:lnTo>
                    <a:pt x="44854" y="7223"/>
                  </a:lnTo>
                  <a:lnTo>
                    <a:pt x="45108" y="6668"/>
                  </a:lnTo>
                  <a:lnTo>
                    <a:pt x="45199" y="6091"/>
                  </a:lnTo>
                  <a:lnTo>
                    <a:pt x="44699" y="6538"/>
                  </a:lnTo>
                  <a:lnTo>
                    <a:pt x="44116" y="6780"/>
                  </a:lnTo>
                  <a:lnTo>
                    <a:pt x="42793" y="6915"/>
                  </a:lnTo>
                  <a:lnTo>
                    <a:pt x="41449" y="6285"/>
                  </a:lnTo>
                  <a:lnTo>
                    <a:pt x="41116" y="5993"/>
                  </a:lnTo>
                  <a:lnTo>
                    <a:pt x="40825" y="5359"/>
                  </a:lnTo>
                  <a:lnTo>
                    <a:pt x="40306" y="5184"/>
                  </a:lnTo>
                  <a:lnTo>
                    <a:pt x="40010" y="5251"/>
                  </a:lnTo>
                  <a:lnTo>
                    <a:pt x="39737" y="5187"/>
                  </a:lnTo>
                  <a:lnTo>
                    <a:pt x="39427" y="4804"/>
                  </a:lnTo>
                  <a:lnTo>
                    <a:pt x="39169" y="4335"/>
                  </a:lnTo>
                  <a:lnTo>
                    <a:pt x="39620" y="4070"/>
                  </a:lnTo>
                  <a:lnTo>
                    <a:pt x="40386" y="4056"/>
                  </a:lnTo>
                  <a:lnTo>
                    <a:pt x="40583" y="3978"/>
                  </a:lnTo>
                  <a:lnTo>
                    <a:pt x="41129" y="3576"/>
                  </a:lnTo>
                  <a:lnTo>
                    <a:pt x="41376" y="3003"/>
                  </a:lnTo>
                  <a:lnTo>
                    <a:pt x="42287" y="2712"/>
                  </a:lnTo>
                  <a:lnTo>
                    <a:pt x="43302" y="2041"/>
                  </a:lnTo>
                  <a:lnTo>
                    <a:pt x="43908" y="1129"/>
                  </a:lnTo>
                  <a:lnTo>
                    <a:pt x="44181" y="1151"/>
                  </a:lnTo>
                  <a:lnTo>
                    <a:pt x="44591" y="1411"/>
                  </a:lnTo>
                  <a:lnTo>
                    <a:pt x="45080" y="1326"/>
                  </a:lnTo>
                  <a:lnTo>
                    <a:pt x="45394" y="1132"/>
                  </a:lnTo>
                  <a:lnTo>
                    <a:pt x="46050" y="1206"/>
                  </a:lnTo>
                  <a:lnTo>
                    <a:pt x="46281" y="2289"/>
                  </a:lnTo>
                  <a:lnTo>
                    <a:pt x="46297" y="2613"/>
                  </a:lnTo>
                  <a:lnTo>
                    <a:pt x="46164" y="2852"/>
                  </a:lnTo>
                  <a:lnTo>
                    <a:pt x="46270" y="3198"/>
                  </a:lnTo>
                  <a:lnTo>
                    <a:pt x="46748" y="3767"/>
                  </a:lnTo>
                  <a:lnTo>
                    <a:pt x="47051" y="3596"/>
                  </a:lnTo>
                  <a:lnTo>
                    <a:pt x="47320" y="3127"/>
                  </a:lnTo>
                  <a:lnTo>
                    <a:pt x="47654" y="3149"/>
                  </a:lnTo>
                  <a:lnTo>
                    <a:pt x="48002" y="3302"/>
                  </a:lnTo>
                  <a:lnTo>
                    <a:pt x="48488" y="4292"/>
                  </a:lnTo>
                  <a:lnTo>
                    <a:pt x="48753" y="4340"/>
                  </a:lnTo>
                  <a:lnTo>
                    <a:pt x="49632" y="4281"/>
                  </a:lnTo>
                  <a:lnTo>
                    <a:pt x="50189" y="4448"/>
                  </a:lnTo>
                  <a:lnTo>
                    <a:pt x="50962" y="4620"/>
                  </a:lnTo>
                  <a:lnTo>
                    <a:pt x="51102" y="4337"/>
                  </a:lnTo>
                  <a:lnTo>
                    <a:pt x="51292" y="4322"/>
                  </a:lnTo>
                  <a:lnTo>
                    <a:pt x="51743" y="4888"/>
                  </a:lnTo>
                  <a:lnTo>
                    <a:pt x="53357" y="5666"/>
                  </a:lnTo>
                  <a:lnTo>
                    <a:pt x="54030" y="5596"/>
                  </a:lnTo>
                  <a:lnTo>
                    <a:pt x="57575" y="299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09" name="pg290">
              <a:extLst>
                <a:ext uri="{FF2B5EF4-FFF2-40B4-BE49-F238E27FC236}">
                  <a16:creationId xmlns:a16="http://schemas.microsoft.com/office/drawing/2014/main" id="{B9B7E50F-F750-4A45-976A-DB394B05CBB6}"/>
                </a:ext>
              </a:extLst>
            </p:cNvPr>
            <p:cNvSpPr/>
            <p:nvPr/>
          </p:nvSpPr>
          <p:spPr>
            <a:xfrm>
              <a:off x="6663535" y="3039118"/>
              <a:ext cx="173758" cy="85040"/>
            </a:xfrm>
            <a:custGeom>
              <a:avLst/>
              <a:gdLst/>
              <a:ahLst/>
              <a:cxnLst/>
              <a:rect l="0" t="0" r="0" b="0"/>
              <a:pathLst>
                <a:path w="173758" h="85040">
                  <a:moveTo>
                    <a:pt x="118070" y="8103"/>
                  </a:moveTo>
                  <a:lnTo>
                    <a:pt x="118236" y="8321"/>
                  </a:lnTo>
                  <a:lnTo>
                    <a:pt x="118515" y="8456"/>
                  </a:lnTo>
                  <a:lnTo>
                    <a:pt x="118724" y="8701"/>
                  </a:lnTo>
                  <a:lnTo>
                    <a:pt x="118987" y="9256"/>
                  </a:lnTo>
                  <a:lnTo>
                    <a:pt x="119009" y="9612"/>
                  </a:lnTo>
                  <a:lnTo>
                    <a:pt x="119116" y="9922"/>
                  </a:lnTo>
                  <a:lnTo>
                    <a:pt x="120060" y="10789"/>
                  </a:lnTo>
                  <a:lnTo>
                    <a:pt x="120506" y="11027"/>
                  </a:lnTo>
                  <a:lnTo>
                    <a:pt x="121906" y="11184"/>
                  </a:lnTo>
                  <a:lnTo>
                    <a:pt x="122245" y="11024"/>
                  </a:lnTo>
                  <a:lnTo>
                    <a:pt x="122643" y="10220"/>
                  </a:lnTo>
                  <a:lnTo>
                    <a:pt x="122869" y="10112"/>
                  </a:lnTo>
                  <a:lnTo>
                    <a:pt x="123454" y="10063"/>
                  </a:lnTo>
                  <a:lnTo>
                    <a:pt x="123562" y="10539"/>
                  </a:lnTo>
                  <a:lnTo>
                    <a:pt x="123712" y="11894"/>
                  </a:lnTo>
                  <a:lnTo>
                    <a:pt x="124337" y="12976"/>
                  </a:lnTo>
                  <a:lnTo>
                    <a:pt x="124468" y="13243"/>
                  </a:lnTo>
                  <a:lnTo>
                    <a:pt x="124710" y="13763"/>
                  </a:lnTo>
                  <a:lnTo>
                    <a:pt x="125079" y="13827"/>
                  </a:lnTo>
                  <a:lnTo>
                    <a:pt x="125940" y="13977"/>
                  </a:lnTo>
                  <a:lnTo>
                    <a:pt x="126127" y="14062"/>
                  </a:lnTo>
                  <a:lnTo>
                    <a:pt x="126935" y="15067"/>
                  </a:lnTo>
                  <a:lnTo>
                    <a:pt x="127324" y="15169"/>
                  </a:lnTo>
                  <a:lnTo>
                    <a:pt x="127909" y="15323"/>
                  </a:lnTo>
                  <a:lnTo>
                    <a:pt x="128116" y="15377"/>
                  </a:lnTo>
                  <a:lnTo>
                    <a:pt x="128783" y="15699"/>
                  </a:lnTo>
                  <a:lnTo>
                    <a:pt x="128890" y="15893"/>
                  </a:lnTo>
                  <a:lnTo>
                    <a:pt x="128955" y="16402"/>
                  </a:lnTo>
                  <a:lnTo>
                    <a:pt x="129219" y="16707"/>
                  </a:lnTo>
                  <a:lnTo>
                    <a:pt x="130130" y="17020"/>
                  </a:lnTo>
                  <a:lnTo>
                    <a:pt x="131009" y="17586"/>
                  </a:lnTo>
                  <a:lnTo>
                    <a:pt x="131900" y="17619"/>
                  </a:lnTo>
                  <a:lnTo>
                    <a:pt x="132516" y="18170"/>
                  </a:lnTo>
                  <a:lnTo>
                    <a:pt x="133332" y="18437"/>
                  </a:lnTo>
                  <a:lnTo>
                    <a:pt x="133553" y="18509"/>
                  </a:lnTo>
                  <a:lnTo>
                    <a:pt x="133702" y="18491"/>
                  </a:lnTo>
                  <a:lnTo>
                    <a:pt x="134312" y="18417"/>
                  </a:lnTo>
                  <a:lnTo>
                    <a:pt x="135638" y="18257"/>
                  </a:lnTo>
                  <a:lnTo>
                    <a:pt x="136808" y="18116"/>
                  </a:lnTo>
                  <a:lnTo>
                    <a:pt x="137080" y="17994"/>
                  </a:lnTo>
                  <a:lnTo>
                    <a:pt x="137103" y="17778"/>
                  </a:lnTo>
                  <a:lnTo>
                    <a:pt x="137819" y="17725"/>
                  </a:lnTo>
                  <a:lnTo>
                    <a:pt x="138920" y="18037"/>
                  </a:lnTo>
                  <a:lnTo>
                    <a:pt x="139546" y="18295"/>
                  </a:lnTo>
                  <a:lnTo>
                    <a:pt x="139911" y="18446"/>
                  </a:lnTo>
                  <a:lnTo>
                    <a:pt x="140131" y="18591"/>
                  </a:lnTo>
                  <a:lnTo>
                    <a:pt x="140735" y="18714"/>
                  </a:lnTo>
                  <a:lnTo>
                    <a:pt x="141110" y="18450"/>
                  </a:lnTo>
                  <a:lnTo>
                    <a:pt x="141371" y="18381"/>
                  </a:lnTo>
                  <a:lnTo>
                    <a:pt x="141693" y="18557"/>
                  </a:lnTo>
                  <a:lnTo>
                    <a:pt x="141820" y="18977"/>
                  </a:lnTo>
                  <a:lnTo>
                    <a:pt x="142011" y="19241"/>
                  </a:lnTo>
                  <a:lnTo>
                    <a:pt x="142322" y="19479"/>
                  </a:lnTo>
                  <a:lnTo>
                    <a:pt x="142474" y="19595"/>
                  </a:lnTo>
                  <a:lnTo>
                    <a:pt x="142134" y="20038"/>
                  </a:lnTo>
                  <a:lnTo>
                    <a:pt x="142069" y="20294"/>
                  </a:lnTo>
                  <a:lnTo>
                    <a:pt x="142107" y="20577"/>
                  </a:lnTo>
                  <a:lnTo>
                    <a:pt x="142318" y="21105"/>
                  </a:lnTo>
                  <a:lnTo>
                    <a:pt x="142517" y="21277"/>
                  </a:lnTo>
                  <a:lnTo>
                    <a:pt x="143370" y="21607"/>
                  </a:lnTo>
                  <a:lnTo>
                    <a:pt x="144352" y="21626"/>
                  </a:lnTo>
                  <a:lnTo>
                    <a:pt x="144895" y="21819"/>
                  </a:lnTo>
                  <a:lnTo>
                    <a:pt x="145289" y="22463"/>
                  </a:lnTo>
                  <a:lnTo>
                    <a:pt x="145293" y="22683"/>
                  </a:lnTo>
                  <a:lnTo>
                    <a:pt x="145174" y="23014"/>
                  </a:lnTo>
                  <a:lnTo>
                    <a:pt x="144957" y="23315"/>
                  </a:lnTo>
                  <a:lnTo>
                    <a:pt x="144708" y="23472"/>
                  </a:lnTo>
                  <a:lnTo>
                    <a:pt x="144230" y="23613"/>
                  </a:lnTo>
                  <a:lnTo>
                    <a:pt x="143894" y="23542"/>
                  </a:lnTo>
                  <a:lnTo>
                    <a:pt x="143630" y="23356"/>
                  </a:lnTo>
                  <a:lnTo>
                    <a:pt x="143026" y="22538"/>
                  </a:lnTo>
                  <a:lnTo>
                    <a:pt x="142295" y="21898"/>
                  </a:lnTo>
                  <a:lnTo>
                    <a:pt x="141874" y="21798"/>
                  </a:lnTo>
                  <a:lnTo>
                    <a:pt x="141481" y="21984"/>
                  </a:lnTo>
                  <a:lnTo>
                    <a:pt x="140835" y="22665"/>
                  </a:lnTo>
                  <a:lnTo>
                    <a:pt x="140548" y="22862"/>
                  </a:lnTo>
                  <a:lnTo>
                    <a:pt x="140414" y="23231"/>
                  </a:lnTo>
                  <a:lnTo>
                    <a:pt x="140579" y="23629"/>
                  </a:lnTo>
                  <a:lnTo>
                    <a:pt x="141367" y="24084"/>
                  </a:lnTo>
                  <a:lnTo>
                    <a:pt x="141731" y="24137"/>
                  </a:lnTo>
                  <a:lnTo>
                    <a:pt x="142920" y="24872"/>
                  </a:lnTo>
                  <a:lnTo>
                    <a:pt x="143214" y="25215"/>
                  </a:lnTo>
                  <a:lnTo>
                    <a:pt x="143241" y="25512"/>
                  </a:lnTo>
                  <a:lnTo>
                    <a:pt x="143367" y="25821"/>
                  </a:lnTo>
                  <a:lnTo>
                    <a:pt x="143761" y="25806"/>
                  </a:lnTo>
                  <a:lnTo>
                    <a:pt x="144036" y="26033"/>
                  </a:lnTo>
                  <a:lnTo>
                    <a:pt x="144158" y="26238"/>
                  </a:lnTo>
                  <a:lnTo>
                    <a:pt x="143994" y="26941"/>
                  </a:lnTo>
                  <a:lnTo>
                    <a:pt x="143807" y="27306"/>
                  </a:lnTo>
                  <a:lnTo>
                    <a:pt x="143605" y="28318"/>
                  </a:lnTo>
                  <a:lnTo>
                    <a:pt x="143737" y="29138"/>
                  </a:lnTo>
                  <a:lnTo>
                    <a:pt x="143597" y="29542"/>
                  </a:lnTo>
                  <a:lnTo>
                    <a:pt x="143261" y="29441"/>
                  </a:lnTo>
                  <a:lnTo>
                    <a:pt x="143001" y="29467"/>
                  </a:lnTo>
                  <a:lnTo>
                    <a:pt x="142367" y="30145"/>
                  </a:lnTo>
                  <a:lnTo>
                    <a:pt x="142222" y="30331"/>
                  </a:lnTo>
                  <a:lnTo>
                    <a:pt x="141603" y="31775"/>
                  </a:lnTo>
                  <a:lnTo>
                    <a:pt x="141122" y="32426"/>
                  </a:lnTo>
                  <a:lnTo>
                    <a:pt x="140400" y="32895"/>
                  </a:lnTo>
                  <a:lnTo>
                    <a:pt x="139307" y="32576"/>
                  </a:lnTo>
                  <a:lnTo>
                    <a:pt x="139323" y="32174"/>
                  </a:lnTo>
                  <a:lnTo>
                    <a:pt x="138436" y="32156"/>
                  </a:lnTo>
                  <a:lnTo>
                    <a:pt x="138291" y="32308"/>
                  </a:lnTo>
                  <a:lnTo>
                    <a:pt x="138230" y="32673"/>
                  </a:lnTo>
                  <a:lnTo>
                    <a:pt x="136585" y="32387"/>
                  </a:lnTo>
                  <a:lnTo>
                    <a:pt x="136253" y="31936"/>
                  </a:lnTo>
                  <a:lnTo>
                    <a:pt x="135466" y="31303"/>
                  </a:lnTo>
                  <a:lnTo>
                    <a:pt x="134660" y="31519"/>
                  </a:lnTo>
                  <a:lnTo>
                    <a:pt x="134156" y="31853"/>
                  </a:lnTo>
                  <a:lnTo>
                    <a:pt x="133892" y="32214"/>
                  </a:lnTo>
                  <a:lnTo>
                    <a:pt x="133854" y="32695"/>
                  </a:lnTo>
                  <a:lnTo>
                    <a:pt x="134487" y="33182"/>
                  </a:lnTo>
                  <a:lnTo>
                    <a:pt x="134724" y="33762"/>
                  </a:lnTo>
                  <a:lnTo>
                    <a:pt x="134716" y="33993"/>
                  </a:lnTo>
                  <a:lnTo>
                    <a:pt x="134590" y="34194"/>
                  </a:lnTo>
                  <a:lnTo>
                    <a:pt x="134216" y="34499"/>
                  </a:lnTo>
                  <a:lnTo>
                    <a:pt x="133883" y="34584"/>
                  </a:lnTo>
                  <a:lnTo>
                    <a:pt x="133524" y="34528"/>
                  </a:lnTo>
                  <a:lnTo>
                    <a:pt x="133402" y="34387"/>
                  </a:lnTo>
                  <a:lnTo>
                    <a:pt x="133318" y="34093"/>
                  </a:lnTo>
                  <a:lnTo>
                    <a:pt x="132917" y="33646"/>
                  </a:lnTo>
                  <a:lnTo>
                    <a:pt x="132745" y="33557"/>
                  </a:lnTo>
                  <a:lnTo>
                    <a:pt x="131890" y="33598"/>
                  </a:lnTo>
                  <a:lnTo>
                    <a:pt x="131332" y="34003"/>
                  </a:lnTo>
                  <a:lnTo>
                    <a:pt x="131229" y="34219"/>
                  </a:lnTo>
                  <a:lnTo>
                    <a:pt x="131252" y="34379"/>
                  </a:lnTo>
                  <a:lnTo>
                    <a:pt x="131389" y="34602"/>
                  </a:lnTo>
                  <a:lnTo>
                    <a:pt x="131817" y="35001"/>
                  </a:lnTo>
                  <a:lnTo>
                    <a:pt x="132458" y="35458"/>
                  </a:lnTo>
                  <a:lnTo>
                    <a:pt x="132962" y="35618"/>
                  </a:lnTo>
                  <a:lnTo>
                    <a:pt x="133486" y="36017"/>
                  </a:lnTo>
                  <a:lnTo>
                    <a:pt x="133680" y="36783"/>
                  </a:lnTo>
                  <a:lnTo>
                    <a:pt x="133634" y="37367"/>
                  </a:lnTo>
                  <a:lnTo>
                    <a:pt x="133489" y="37524"/>
                  </a:lnTo>
                  <a:lnTo>
                    <a:pt x="133103" y="37669"/>
                  </a:lnTo>
                  <a:lnTo>
                    <a:pt x="132446" y="37609"/>
                  </a:lnTo>
                  <a:lnTo>
                    <a:pt x="131835" y="37155"/>
                  </a:lnTo>
                  <a:lnTo>
                    <a:pt x="131331" y="36615"/>
                  </a:lnTo>
                  <a:lnTo>
                    <a:pt x="130648" y="36206"/>
                  </a:lnTo>
                  <a:lnTo>
                    <a:pt x="130255" y="36191"/>
                  </a:lnTo>
                  <a:lnTo>
                    <a:pt x="130048" y="36284"/>
                  </a:lnTo>
                  <a:lnTo>
                    <a:pt x="129945" y="36518"/>
                  </a:lnTo>
                  <a:lnTo>
                    <a:pt x="129976" y="36872"/>
                  </a:lnTo>
                  <a:lnTo>
                    <a:pt x="130843" y="37352"/>
                  </a:lnTo>
                  <a:lnTo>
                    <a:pt x="131434" y="37895"/>
                  </a:lnTo>
                  <a:lnTo>
                    <a:pt x="131537" y="38055"/>
                  </a:lnTo>
                  <a:lnTo>
                    <a:pt x="131491" y="38386"/>
                  </a:lnTo>
                  <a:lnTo>
                    <a:pt x="131102" y="38680"/>
                  </a:lnTo>
                  <a:lnTo>
                    <a:pt x="130128" y="38587"/>
                  </a:lnTo>
                  <a:lnTo>
                    <a:pt x="129357" y="38371"/>
                  </a:lnTo>
                  <a:lnTo>
                    <a:pt x="129075" y="39142"/>
                  </a:lnTo>
                  <a:lnTo>
                    <a:pt x="129559" y="41327"/>
                  </a:lnTo>
                  <a:lnTo>
                    <a:pt x="130006" y="41733"/>
                  </a:lnTo>
                  <a:lnTo>
                    <a:pt x="130827" y="40893"/>
                  </a:lnTo>
                  <a:lnTo>
                    <a:pt x="131263" y="40270"/>
                  </a:lnTo>
                  <a:lnTo>
                    <a:pt x="131710" y="40446"/>
                  </a:lnTo>
                  <a:lnTo>
                    <a:pt x="132024" y="40460"/>
                  </a:lnTo>
                  <a:lnTo>
                    <a:pt x="132312" y="40314"/>
                  </a:lnTo>
                  <a:lnTo>
                    <a:pt x="132610" y="39901"/>
                  </a:lnTo>
                  <a:lnTo>
                    <a:pt x="132908" y="39648"/>
                  </a:lnTo>
                  <a:lnTo>
                    <a:pt x="133881" y="39406"/>
                  </a:lnTo>
                  <a:lnTo>
                    <a:pt x="134099" y="38811"/>
                  </a:lnTo>
                  <a:lnTo>
                    <a:pt x="135352" y="37307"/>
                  </a:lnTo>
                  <a:lnTo>
                    <a:pt x="135581" y="37290"/>
                  </a:lnTo>
                  <a:lnTo>
                    <a:pt x="135826" y="37383"/>
                  </a:lnTo>
                  <a:lnTo>
                    <a:pt x="136112" y="37674"/>
                  </a:lnTo>
                  <a:lnTo>
                    <a:pt x="137124" y="37533"/>
                  </a:lnTo>
                  <a:lnTo>
                    <a:pt x="139802" y="36676"/>
                  </a:lnTo>
                  <a:lnTo>
                    <a:pt x="140646" y="36538"/>
                  </a:lnTo>
                  <a:lnTo>
                    <a:pt x="140774" y="36646"/>
                  </a:lnTo>
                  <a:lnTo>
                    <a:pt x="140017" y="37702"/>
                  </a:lnTo>
                  <a:lnTo>
                    <a:pt x="139778" y="37829"/>
                  </a:lnTo>
                  <a:lnTo>
                    <a:pt x="141802" y="40665"/>
                  </a:lnTo>
                  <a:lnTo>
                    <a:pt x="144196" y="44019"/>
                  </a:lnTo>
                  <a:lnTo>
                    <a:pt x="145655" y="45923"/>
                  </a:lnTo>
                  <a:lnTo>
                    <a:pt x="145596" y="46379"/>
                  </a:lnTo>
                  <a:lnTo>
                    <a:pt x="145752" y="46551"/>
                  </a:lnTo>
                  <a:lnTo>
                    <a:pt x="146344" y="46339"/>
                  </a:lnTo>
                  <a:lnTo>
                    <a:pt x="146207" y="45710"/>
                  </a:lnTo>
                  <a:lnTo>
                    <a:pt x="146462" y="44469"/>
                  </a:lnTo>
                  <a:lnTo>
                    <a:pt x="146546" y="44250"/>
                  </a:lnTo>
                  <a:lnTo>
                    <a:pt x="146878" y="43870"/>
                  </a:lnTo>
                  <a:lnTo>
                    <a:pt x="147049" y="43785"/>
                  </a:lnTo>
                  <a:lnTo>
                    <a:pt x="147229" y="43846"/>
                  </a:lnTo>
                  <a:lnTo>
                    <a:pt x="148003" y="44220"/>
                  </a:lnTo>
                  <a:lnTo>
                    <a:pt x="148447" y="44544"/>
                  </a:lnTo>
                  <a:lnTo>
                    <a:pt x="148683" y="44925"/>
                  </a:lnTo>
                  <a:lnTo>
                    <a:pt x="148584" y="45141"/>
                  </a:lnTo>
                  <a:lnTo>
                    <a:pt x="148862" y="45688"/>
                  </a:lnTo>
                  <a:lnTo>
                    <a:pt x="149713" y="45156"/>
                  </a:lnTo>
                  <a:lnTo>
                    <a:pt x="150824" y="44785"/>
                  </a:lnTo>
                  <a:lnTo>
                    <a:pt x="150892" y="45015"/>
                  </a:lnTo>
                  <a:lnTo>
                    <a:pt x="150884" y="45475"/>
                  </a:lnTo>
                  <a:lnTo>
                    <a:pt x="151117" y="45681"/>
                  </a:lnTo>
                  <a:lnTo>
                    <a:pt x="151113" y="46072"/>
                  </a:lnTo>
                  <a:lnTo>
                    <a:pt x="151407" y="46463"/>
                  </a:lnTo>
                  <a:lnTo>
                    <a:pt x="152185" y="47040"/>
                  </a:lnTo>
                  <a:lnTo>
                    <a:pt x="152373" y="46952"/>
                  </a:lnTo>
                  <a:lnTo>
                    <a:pt x="152585" y="46695"/>
                  </a:lnTo>
                  <a:lnTo>
                    <a:pt x="153189" y="46215"/>
                  </a:lnTo>
                  <a:lnTo>
                    <a:pt x="153509" y="46155"/>
                  </a:lnTo>
                  <a:lnTo>
                    <a:pt x="154501" y="46237"/>
                  </a:lnTo>
                  <a:lnTo>
                    <a:pt x="154680" y="45954"/>
                  </a:lnTo>
                  <a:lnTo>
                    <a:pt x="155340" y="45410"/>
                  </a:lnTo>
                  <a:lnTo>
                    <a:pt x="155707" y="45559"/>
                  </a:lnTo>
                  <a:lnTo>
                    <a:pt x="156222" y="46053"/>
                  </a:lnTo>
                  <a:lnTo>
                    <a:pt x="156302" y="46243"/>
                  </a:lnTo>
                  <a:lnTo>
                    <a:pt x="156710" y="46466"/>
                  </a:lnTo>
                  <a:lnTo>
                    <a:pt x="156916" y="46433"/>
                  </a:lnTo>
                  <a:lnTo>
                    <a:pt x="157252" y="45889"/>
                  </a:lnTo>
                  <a:lnTo>
                    <a:pt x="157255" y="45089"/>
                  </a:lnTo>
                  <a:lnTo>
                    <a:pt x="157636" y="44423"/>
                  </a:lnTo>
                  <a:lnTo>
                    <a:pt x="157121" y="44123"/>
                  </a:lnTo>
                  <a:lnTo>
                    <a:pt x="155720" y="43094"/>
                  </a:lnTo>
                  <a:lnTo>
                    <a:pt x="155475" y="42336"/>
                  </a:lnTo>
                  <a:lnTo>
                    <a:pt x="156127" y="41769"/>
                  </a:lnTo>
                  <a:lnTo>
                    <a:pt x="157379" y="40708"/>
                  </a:lnTo>
                  <a:lnTo>
                    <a:pt x="157600" y="40674"/>
                  </a:lnTo>
                  <a:lnTo>
                    <a:pt x="158001" y="40845"/>
                  </a:lnTo>
                  <a:lnTo>
                    <a:pt x="158219" y="40808"/>
                  </a:lnTo>
                  <a:lnTo>
                    <a:pt x="158741" y="40261"/>
                  </a:lnTo>
                  <a:lnTo>
                    <a:pt x="159089" y="40082"/>
                  </a:lnTo>
                  <a:lnTo>
                    <a:pt x="160150" y="40116"/>
                  </a:lnTo>
                  <a:lnTo>
                    <a:pt x="161123" y="40294"/>
                  </a:lnTo>
                  <a:lnTo>
                    <a:pt x="163043" y="40484"/>
                  </a:lnTo>
                  <a:lnTo>
                    <a:pt x="163876" y="40067"/>
                  </a:lnTo>
                  <a:lnTo>
                    <a:pt x="164331" y="39957"/>
                  </a:lnTo>
                  <a:lnTo>
                    <a:pt x="164586" y="40283"/>
                  </a:lnTo>
                  <a:lnTo>
                    <a:pt x="164922" y="40499"/>
                  </a:lnTo>
                  <a:lnTo>
                    <a:pt x="165227" y="40976"/>
                  </a:lnTo>
                  <a:lnTo>
                    <a:pt x="165200" y="41217"/>
                  </a:lnTo>
                  <a:lnTo>
                    <a:pt x="164833" y="41890"/>
                  </a:lnTo>
                  <a:lnTo>
                    <a:pt x="164307" y="42631"/>
                  </a:lnTo>
                  <a:lnTo>
                    <a:pt x="163868" y="42839"/>
                  </a:lnTo>
                  <a:lnTo>
                    <a:pt x="163016" y="43810"/>
                  </a:lnTo>
                  <a:lnTo>
                    <a:pt x="163154" y="43981"/>
                  </a:lnTo>
                  <a:lnTo>
                    <a:pt x="163558" y="44138"/>
                  </a:lnTo>
                  <a:lnTo>
                    <a:pt x="163726" y="44320"/>
                  </a:lnTo>
                  <a:lnTo>
                    <a:pt x="163736" y="44469"/>
                  </a:lnTo>
                  <a:lnTo>
                    <a:pt x="163620" y="44799"/>
                  </a:lnTo>
                  <a:lnTo>
                    <a:pt x="162811" y="45431"/>
                  </a:lnTo>
                  <a:lnTo>
                    <a:pt x="162216" y="45639"/>
                  </a:lnTo>
                  <a:lnTo>
                    <a:pt x="162261" y="45814"/>
                  </a:lnTo>
                  <a:lnTo>
                    <a:pt x="162872" y="46194"/>
                  </a:lnTo>
                  <a:lnTo>
                    <a:pt x="163131" y="46227"/>
                  </a:lnTo>
                  <a:lnTo>
                    <a:pt x="163807" y="45967"/>
                  </a:lnTo>
                  <a:lnTo>
                    <a:pt x="164188" y="46250"/>
                  </a:lnTo>
                  <a:lnTo>
                    <a:pt x="164249" y="47608"/>
                  </a:lnTo>
                  <a:lnTo>
                    <a:pt x="164119" y="47779"/>
                  </a:lnTo>
                  <a:lnTo>
                    <a:pt x="163970" y="47804"/>
                  </a:lnTo>
                  <a:lnTo>
                    <a:pt x="163463" y="48449"/>
                  </a:lnTo>
                  <a:lnTo>
                    <a:pt x="163459" y="49438"/>
                  </a:lnTo>
                  <a:lnTo>
                    <a:pt x="163127" y="49591"/>
                  </a:lnTo>
                  <a:lnTo>
                    <a:pt x="162681" y="49360"/>
                  </a:lnTo>
                  <a:lnTo>
                    <a:pt x="162463" y="49535"/>
                  </a:lnTo>
                  <a:lnTo>
                    <a:pt x="162345" y="49736"/>
                  </a:lnTo>
                  <a:lnTo>
                    <a:pt x="162482" y="50149"/>
                  </a:lnTo>
                  <a:lnTo>
                    <a:pt x="163291" y="50770"/>
                  </a:lnTo>
                  <a:lnTo>
                    <a:pt x="163580" y="51239"/>
                  </a:lnTo>
                  <a:lnTo>
                    <a:pt x="163645" y="51600"/>
                  </a:lnTo>
                  <a:lnTo>
                    <a:pt x="163546" y="52207"/>
                  </a:lnTo>
                  <a:lnTo>
                    <a:pt x="164015" y="52530"/>
                  </a:lnTo>
                  <a:lnTo>
                    <a:pt x="164739" y="52612"/>
                  </a:lnTo>
                  <a:lnTo>
                    <a:pt x="165029" y="52821"/>
                  </a:lnTo>
                  <a:lnTo>
                    <a:pt x="165304" y="53226"/>
                  </a:lnTo>
                  <a:lnTo>
                    <a:pt x="164743" y="54115"/>
                  </a:lnTo>
                  <a:lnTo>
                    <a:pt x="164438" y="55027"/>
                  </a:lnTo>
                  <a:lnTo>
                    <a:pt x="164331" y="55183"/>
                  </a:lnTo>
                  <a:lnTo>
                    <a:pt x="164163" y="55265"/>
                  </a:lnTo>
                  <a:lnTo>
                    <a:pt x="163546" y="54960"/>
                  </a:lnTo>
                  <a:lnTo>
                    <a:pt x="163317" y="54963"/>
                  </a:lnTo>
                  <a:lnTo>
                    <a:pt x="162886" y="55522"/>
                  </a:lnTo>
                  <a:lnTo>
                    <a:pt x="162783" y="56496"/>
                  </a:lnTo>
                  <a:lnTo>
                    <a:pt x="162228" y="57014"/>
                  </a:lnTo>
                  <a:lnTo>
                    <a:pt x="163080" y="57278"/>
                  </a:lnTo>
                  <a:lnTo>
                    <a:pt x="163240" y="57259"/>
                  </a:lnTo>
                  <a:lnTo>
                    <a:pt x="163854" y="56578"/>
                  </a:lnTo>
                  <a:lnTo>
                    <a:pt x="164555" y="56325"/>
                  </a:lnTo>
                  <a:lnTo>
                    <a:pt x="165879" y="54830"/>
                  </a:lnTo>
                  <a:lnTo>
                    <a:pt x="167442" y="53443"/>
                  </a:lnTo>
                  <a:lnTo>
                    <a:pt x="168568" y="51940"/>
                  </a:lnTo>
                  <a:lnTo>
                    <a:pt x="168709" y="51565"/>
                  </a:lnTo>
                  <a:lnTo>
                    <a:pt x="168961" y="51230"/>
                  </a:lnTo>
                  <a:lnTo>
                    <a:pt x="169496" y="50725"/>
                  </a:lnTo>
                  <a:lnTo>
                    <a:pt x="170273" y="50557"/>
                  </a:lnTo>
                  <a:lnTo>
                    <a:pt x="171916" y="48714"/>
                  </a:lnTo>
                  <a:lnTo>
                    <a:pt x="172427" y="49086"/>
                  </a:lnTo>
                  <a:lnTo>
                    <a:pt x="172797" y="49547"/>
                  </a:lnTo>
                  <a:lnTo>
                    <a:pt x="173758" y="50011"/>
                  </a:lnTo>
                  <a:lnTo>
                    <a:pt x="173649" y="50323"/>
                  </a:lnTo>
                  <a:lnTo>
                    <a:pt x="172701" y="52172"/>
                  </a:lnTo>
                  <a:lnTo>
                    <a:pt x="172012" y="53515"/>
                  </a:lnTo>
                  <a:lnTo>
                    <a:pt x="171871" y="53794"/>
                  </a:lnTo>
                  <a:lnTo>
                    <a:pt x="171672" y="53751"/>
                  </a:lnTo>
                  <a:lnTo>
                    <a:pt x="171268" y="53868"/>
                  </a:lnTo>
                  <a:lnTo>
                    <a:pt x="170937" y="55034"/>
                  </a:lnTo>
                  <a:lnTo>
                    <a:pt x="170373" y="55433"/>
                  </a:lnTo>
                  <a:lnTo>
                    <a:pt x="169968" y="55849"/>
                  </a:lnTo>
                  <a:lnTo>
                    <a:pt x="168523" y="57516"/>
                  </a:lnTo>
                  <a:lnTo>
                    <a:pt x="168348" y="57753"/>
                  </a:lnTo>
                  <a:lnTo>
                    <a:pt x="168354" y="58076"/>
                  </a:lnTo>
                  <a:lnTo>
                    <a:pt x="168148" y="58543"/>
                  </a:lnTo>
                  <a:lnTo>
                    <a:pt x="167554" y="59452"/>
                  </a:lnTo>
                  <a:lnTo>
                    <a:pt x="166867" y="59721"/>
                  </a:lnTo>
                  <a:lnTo>
                    <a:pt x="166461" y="60466"/>
                  </a:lnTo>
                  <a:lnTo>
                    <a:pt x="166336" y="60674"/>
                  </a:lnTo>
                  <a:lnTo>
                    <a:pt x="165889" y="61243"/>
                  </a:lnTo>
                  <a:lnTo>
                    <a:pt x="165668" y="61524"/>
                  </a:lnTo>
                  <a:lnTo>
                    <a:pt x="164848" y="61280"/>
                  </a:lnTo>
                  <a:lnTo>
                    <a:pt x="162907" y="62755"/>
                  </a:lnTo>
                  <a:lnTo>
                    <a:pt x="162626" y="62524"/>
                  </a:lnTo>
                  <a:lnTo>
                    <a:pt x="162603" y="62234"/>
                  </a:lnTo>
                  <a:lnTo>
                    <a:pt x="162417" y="61687"/>
                  </a:lnTo>
                  <a:lnTo>
                    <a:pt x="161643" y="61236"/>
                  </a:lnTo>
                  <a:lnTo>
                    <a:pt x="161408" y="60893"/>
                  </a:lnTo>
                  <a:lnTo>
                    <a:pt x="161463" y="60252"/>
                  </a:lnTo>
                  <a:lnTo>
                    <a:pt x="161274" y="60145"/>
                  </a:lnTo>
                  <a:lnTo>
                    <a:pt x="160889" y="60211"/>
                  </a:lnTo>
                  <a:lnTo>
                    <a:pt x="160471" y="60471"/>
                  </a:lnTo>
                  <a:lnTo>
                    <a:pt x="160569" y="61073"/>
                  </a:lnTo>
                  <a:lnTo>
                    <a:pt x="161130" y="61151"/>
                  </a:lnTo>
                  <a:lnTo>
                    <a:pt x="161101" y="61396"/>
                  </a:lnTo>
                  <a:lnTo>
                    <a:pt x="159860" y="62647"/>
                  </a:lnTo>
                  <a:lnTo>
                    <a:pt x="160500" y="63383"/>
                  </a:lnTo>
                  <a:lnTo>
                    <a:pt x="160967" y="64228"/>
                  </a:lnTo>
                  <a:lnTo>
                    <a:pt x="159631" y="65243"/>
                  </a:lnTo>
                  <a:lnTo>
                    <a:pt x="159166" y="64861"/>
                  </a:lnTo>
                  <a:lnTo>
                    <a:pt x="159541" y="64667"/>
                  </a:lnTo>
                  <a:lnTo>
                    <a:pt x="159739" y="64444"/>
                  </a:lnTo>
                  <a:lnTo>
                    <a:pt x="159704" y="64228"/>
                  </a:lnTo>
                  <a:lnTo>
                    <a:pt x="159277" y="63696"/>
                  </a:lnTo>
                  <a:lnTo>
                    <a:pt x="158413" y="64131"/>
                  </a:lnTo>
                  <a:lnTo>
                    <a:pt x="157632" y="64719"/>
                  </a:lnTo>
                  <a:lnTo>
                    <a:pt x="157462" y="65075"/>
                  </a:lnTo>
                  <a:lnTo>
                    <a:pt x="156883" y="65793"/>
                  </a:lnTo>
                  <a:lnTo>
                    <a:pt x="155459" y="66078"/>
                  </a:lnTo>
                  <a:lnTo>
                    <a:pt x="153200" y="66962"/>
                  </a:lnTo>
                  <a:lnTo>
                    <a:pt x="151136" y="70344"/>
                  </a:lnTo>
                  <a:lnTo>
                    <a:pt x="149738" y="72189"/>
                  </a:lnTo>
                  <a:lnTo>
                    <a:pt x="149045" y="72844"/>
                  </a:lnTo>
                  <a:lnTo>
                    <a:pt x="148603" y="73781"/>
                  </a:lnTo>
                  <a:lnTo>
                    <a:pt x="148081" y="74261"/>
                  </a:lnTo>
                  <a:lnTo>
                    <a:pt x="147175" y="75489"/>
                  </a:lnTo>
                  <a:lnTo>
                    <a:pt x="145752" y="76813"/>
                  </a:lnTo>
                  <a:lnTo>
                    <a:pt x="145261" y="77078"/>
                  </a:lnTo>
                  <a:lnTo>
                    <a:pt x="144918" y="77400"/>
                  </a:lnTo>
                  <a:lnTo>
                    <a:pt x="144016" y="78483"/>
                  </a:lnTo>
                  <a:lnTo>
                    <a:pt x="143449" y="79288"/>
                  </a:lnTo>
                  <a:lnTo>
                    <a:pt x="138158" y="79661"/>
                  </a:lnTo>
                  <a:lnTo>
                    <a:pt x="135846" y="79831"/>
                  </a:lnTo>
                  <a:lnTo>
                    <a:pt x="135388" y="80127"/>
                  </a:lnTo>
                  <a:lnTo>
                    <a:pt x="134451" y="81630"/>
                  </a:lnTo>
                  <a:lnTo>
                    <a:pt x="134374" y="82664"/>
                  </a:lnTo>
                  <a:lnTo>
                    <a:pt x="133990" y="82876"/>
                  </a:lnTo>
                  <a:lnTo>
                    <a:pt x="133537" y="83590"/>
                  </a:lnTo>
                  <a:lnTo>
                    <a:pt x="133864" y="83553"/>
                  </a:lnTo>
                  <a:lnTo>
                    <a:pt x="134378" y="83942"/>
                  </a:lnTo>
                  <a:lnTo>
                    <a:pt x="134221" y="84230"/>
                  </a:lnTo>
                  <a:lnTo>
                    <a:pt x="133528" y="84872"/>
                  </a:lnTo>
                  <a:lnTo>
                    <a:pt x="133437" y="85040"/>
                  </a:lnTo>
                  <a:lnTo>
                    <a:pt x="132165" y="84396"/>
                  </a:lnTo>
                  <a:lnTo>
                    <a:pt x="132106" y="84217"/>
                  </a:lnTo>
                  <a:lnTo>
                    <a:pt x="131957" y="83761"/>
                  </a:lnTo>
                  <a:lnTo>
                    <a:pt x="131775" y="83207"/>
                  </a:lnTo>
                  <a:lnTo>
                    <a:pt x="130267" y="82328"/>
                  </a:lnTo>
                  <a:lnTo>
                    <a:pt x="129881" y="82191"/>
                  </a:lnTo>
                  <a:lnTo>
                    <a:pt x="128981" y="81658"/>
                  </a:lnTo>
                  <a:lnTo>
                    <a:pt x="127981" y="81472"/>
                  </a:lnTo>
                  <a:lnTo>
                    <a:pt x="125198" y="81264"/>
                  </a:lnTo>
                  <a:lnTo>
                    <a:pt x="123585" y="81096"/>
                  </a:lnTo>
                  <a:lnTo>
                    <a:pt x="121442" y="80335"/>
                  </a:lnTo>
                  <a:lnTo>
                    <a:pt x="109283" y="75468"/>
                  </a:lnTo>
                  <a:lnTo>
                    <a:pt x="105619" y="74433"/>
                  </a:lnTo>
                  <a:lnTo>
                    <a:pt x="104166" y="73900"/>
                  </a:lnTo>
                  <a:lnTo>
                    <a:pt x="104945" y="72659"/>
                  </a:lnTo>
                  <a:lnTo>
                    <a:pt x="105573" y="71881"/>
                  </a:lnTo>
                  <a:lnTo>
                    <a:pt x="106658" y="70306"/>
                  </a:lnTo>
                  <a:lnTo>
                    <a:pt x="106970" y="69707"/>
                  </a:lnTo>
                  <a:lnTo>
                    <a:pt x="107274" y="69324"/>
                  </a:lnTo>
                  <a:lnTo>
                    <a:pt x="107704" y="69029"/>
                  </a:lnTo>
                  <a:lnTo>
                    <a:pt x="107955" y="68497"/>
                  </a:lnTo>
                  <a:lnTo>
                    <a:pt x="107955" y="68237"/>
                  </a:lnTo>
                  <a:lnTo>
                    <a:pt x="107841" y="67939"/>
                  </a:lnTo>
                  <a:lnTo>
                    <a:pt x="107898" y="67742"/>
                  </a:lnTo>
                  <a:lnTo>
                    <a:pt x="109508" y="64958"/>
                  </a:lnTo>
                  <a:lnTo>
                    <a:pt x="110353" y="63865"/>
                  </a:lnTo>
                  <a:lnTo>
                    <a:pt x="110841" y="63548"/>
                  </a:lnTo>
                  <a:lnTo>
                    <a:pt x="111077" y="63306"/>
                  </a:lnTo>
                  <a:lnTo>
                    <a:pt x="111683" y="62451"/>
                  </a:lnTo>
                  <a:lnTo>
                    <a:pt x="111698" y="62283"/>
                  </a:lnTo>
                  <a:lnTo>
                    <a:pt x="111603" y="61985"/>
                  </a:lnTo>
                  <a:lnTo>
                    <a:pt x="111351" y="61617"/>
                  </a:lnTo>
                  <a:lnTo>
                    <a:pt x="111583" y="60902"/>
                  </a:lnTo>
                  <a:lnTo>
                    <a:pt x="111747" y="60720"/>
                  </a:lnTo>
                  <a:lnTo>
                    <a:pt x="112250" y="60449"/>
                  </a:lnTo>
                  <a:lnTo>
                    <a:pt x="112757" y="60307"/>
                  </a:lnTo>
                  <a:lnTo>
                    <a:pt x="113203" y="60404"/>
                  </a:lnTo>
                  <a:lnTo>
                    <a:pt x="113485" y="60300"/>
                  </a:lnTo>
                  <a:lnTo>
                    <a:pt x="113718" y="59600"/>
                  </a:lnTo>
                  <a:lnTo>
                    <a:pt x="113676" y="59444"/>
                  </a:lnTo>
                  <a:lnTo>
                    <a:pt x="113321" y="59098"/>
                  </a:lnTo>
                  <a:lnTo>
                    <a:pt x="112738" y="59105"/>
                  </a:lnTo>
                  <a:lnTo>
                    <a:pt x="112589" y="59042"/>
                  </a:lnTo>
                  <a:lnTo>
                    <a:pt x="112502" y="58863"/>
                  </a:lnTo>
                  <a:lnTo>
                    <a:pt x="112772" y="58342"/>
                  </a:lnTo>
                  <a:lnTo>
                    <a:pt x="113020" y="58059"/>
                  </a:lnTo>
                  <a:lnTo>
                    <a:pt x="113516" y="57963"/>
                  </a:lnTo>
                  <a:lnTo>
                    <a:pt x="113977" y="57698"/>
                  </a:lnTo>
                  <a:lnTo>
                    <a:pt x="114411" y="57278"/>
                  </a:lnTo>
                  <a:lnTo>
                    <a:pt x="114678" y="56567"/>
                  </a:lnTo>
                  <a:lnTo>
                    <a:pt x="114675" y="56426"/>
                  </a:lnTo>
                  <a:lnTo>
                    <a:pt x="114335" y="56117"/>
                  </a:lnTo>
                  <a:lnTo>
                    <a:pt x="114240" y="55894"/>
                  </a:lnTo>
                  <a:lnTo>
                    <a:pt x="114481" y="55480"/>
                  </a:lnTo>
                  <a:lnTo>
                    <a:pt x="112923" y="55320"/>
                  </a:lnTo>
                  <a:lnTo>
                    <a:pt x="112555" y="55592"/>
                  </a:lnTo>
                  <a:lnTo>
                    <a:pt x="111865" y="56575"/>
                  </a:lnTo>
                  <a:lnTo>
                    <a:pt x="111385" y="56806"/>
                  </a:lnTo>
                  <a:lnTo>
                    <a:pt x="111144" y="56753"/>
                  </a:lnTo>
                  <a:lnTo>
                    <a:pt x="111806" y="55815"/>
                  </a:lnTo>
                  <a:lnTo>
                    <a:pt x="112091" y="55236"/>
                  </a:lnTo>
                  <a:lnTo>
                    <a:pt x="108429" y="54861"/>
                  </a:lnTo>
                  <a:lnTo>
                    <a:pt x="108381" y="54512"/>
                  </a:lnTo>
                  <a:lnTo>
                    <a:pt x="106782" y="54574"/>
                  </a:lnTo>
                  <a:lnTo>
                    <a:pt x="106740" y="54879"/>
                  </a:lnTo>
                  <a:lnTo>
                    <a:pt x="106306" y="55501"/>
                  </a:lnTo>
                  <a:lnTo>
                    <a:pt x="105597" y="55933"/>
                  </a:lnTo>
                  <a:lnTo>
                    <a:pt x="105229" y="56285"/>
                  </a:lnTo>
                  <a:lnTo>
                    <a:pt x="105025" y="56511"/>
                  </a:lnTo>
                  <a:lnTo>
                    <a:pt x="104685" y="57236"/>
                  </a:lnTo>
                  <a:lnTo>
                    <a:pt x="103895" y="58002"/>
                  </a:lnTo>
                  <a:lnTo>
                    <a:pt x="102206" y="58887"/>
                  </a:lnTo>
                  <a:lnTo>
                    <a:pt x="101882" y="58663"/>
                  </a:lnTo>
                  <a:lnTo>
                    <a:pt x="101787" y="58470"/>
                  </a:lnTo>
                  <a:lnTo>
                    <a:pt x="101711" y="57912"/>
                  </a:lnTo>
                  <a:lnTo>
                    <a:pt x="101311" y="57256"/>
                  </a:lnTo>
                  <a:lnTo>
                    <a:pt x="101090" y="57089"/>
                  </a:lnTo>
                  <a:lnTo>
                    <a:pt x="101121" y="55988"/>
                  </a:lnTo>
                  <a:lnTo>
                    <a:pt x="101330" y="55579"/>
                  </a:lnTo>
                  <a:lnTo>
                    <a:pt x="101082" y="55728"/>
                  </a:lnTo>
                  <a:lnTo>
                    <a:pt x="100733" y="55913"/>
                  </a:lnTo>
                  <a:lnTo>
                    <a:pt x="100157" y="56705"/>
                  </a:lnTo>
                  <a:lnTo>
                    <a:pt x="99717" y="56886"/>
                  </a:lnTo>
                  <a:lnTo>
                    <a:pt x="99498" y="57172"/>
                  </a:lnTo>
                  <a:lnTo>
                    <a:pt x="99009" y="57950"/>
                  </a:lnTo>
                  <a:lnTo>
                    <a:pt x="98900" y="58230"/>
                  </a:lnTo>
                  <a:lnTo>
                    <a:pt x="98831" y="58714"/>
                  </a:lnTo>
                  <a:lnTo>
                    <a:pt x="98898" y="59082"/>
                  </a:lnTo>
                  <a:lnTo>
                    <a:pt x="98413" y="60192"/>
                  </a:lnTo>
                  <a:lnTo>
                    <a:pt x="98386" y="59998"/>
                  </a:lnTo>
                  <a:lnTo>
                    <a:pt x="98028" y="59325"/>
                  </a:lnTo>
                  <a:lnTo>
                    <a:pt x="98009" y="58692"/>
                  </a:lnTo>
                  <a:lnTo>
                    <a:pt x="98173" y="58223"/>
                  </a:lnTo>
                  <a:lnTo>
                    <a:pt x="98162" y="57985"/>
                  </a:lnTo>
                  <a:lnTo>
                    <a:pt x="97780" y="57285"/>
                  </a:lnTo>
                  <a:lnTo>
                    <a:pt x="97308" y="57609"/>
                  </a:lnTo>
                  <a:lnTo>
                    <a:pt x="96305" y="58562"/>
                  </a:lnTo>
                  <a:lnTo>
                    <a:pt x="95787" y="58703"/>
                  </a:lnTo>
                  <a:lnTo>
                    <a:pt x="95089" y="59031"/>
                  </a:lnTo>
                  <a:lnTo>
                    <a:pt x="94720" y="59597"/>
                  </a:lnTo>
                  <a:lnTo>
                    <a:pt x="94243" y="59987"/>
                  </a:lnTo>
                  <a:lnTo>
                    <a:pt x="93142" y="60654"/>
                  </a:lnTo>
                  <a:lnTo>
                    <a:pt x="92517" y="61287"/>
                  </a:lnTo>
                  <a:lnTo>
                    <a:pt x="92159" y="61279"/>
                  </a:lnTo>
                  <a:lnTo>
                    <a:pt x="91526" y="61618"/>
                  </a:lnTo>
                  <a:lnTo>
                    <a:pt x="91340" y="62046"/>
                  </a:lnTo>
                  <a:lnTo>
                    <a:pt x="91264" y="62497"/>
                  </a:lnTo>
                  <a:lnTo>
                    <a:pt x="90833" y="62851"/>
                  </a:lnTo>
                  <a:lnTo>
                    <a:pt x="90238" y="62439"/>
                  </a:lnTo>
                  <a:lnTo>
                    <a:pt x="89149" y="63142"/>
                  </a:lnTo>
                  <a:lnTo>
                    <a:pt x="88953" y="63752"/>
                  </a:lnTo>
                  <a:lnTo>
                    <a:pt x="88953" y="63924"/>
                  </a:lnTo>
                  <a:lnTo>
                    <a:pt x="88609" y="64631"/>
                  </a:lnTo>
                  <a:lnTo>
                    <a:pt x="88393" y="64860"/>
                  </a:lnTo>
                  <a:lnTo>
                    <a:pt x="88233" y="65052"/>
                  </a:lnTo>
                  <a:lnTo>
                    <a:pt x="88202" y="65208"/>
                  </a:lnTo>
                  <a:lnTo>
                    <a:pt x="88263" y="65575"/>
                  </a:lnTo>
                  <a:lnTo>
                    <a:pt x="88053" y="65952"/>
                  </a:lnTo>
                  <a:lnTo>
                    <a:pt x="87458" y="66283"/>
                  </a:lnTo>
                  <a:lnTo>
                    <a:pt x="87108" y="66268"/>
                  </a:lnTo>
                  <a:lnTo>
                    <a:pt x="86498" y="66964"/>
                  </a:lnTo>
                  <a:lnTo>
                    <a:pt x="85507" y="68601"/>
                  </a:lnTo>
                  <a:lnTo>
                    <a:pt x="85705" y="68895"/>
                  </a:lnTo>
                  <a:lnTo>
                    <a:pt x="85651" y="69263"/>
                  </a:lnTo>
                  <a:lnTo>
                    <a:pt x="85026" y="69646"/>
                  </a:lnTo>
                  <a:lnTo>
                    <a:pt x="84459" y="69892"/>
                  </a:lnTo>
                  <a:lnTo>
                    <a:pt x="84249" y="71042"/>
                  </a:lnTo>
                  <a:lnTo>
                    <a:pt x="83819" y="71153"/>
                  </a:lnTo>
                  <a:lnTo>
                    <a:pt x="83088" y="71168"/>
                  </a:lnTo>
                  <a:lnTo>
                    <a:pt x="82810" y="71354"/>
                  </a:lnTo>
                  <a:lnTo>
                    <a:pt x="82490" y="72225"/>
                  </a:lnTo>
                  <a:lnTo>
                    <a:pt x="83125" y="72761"/>
                  </a:lnTo>
                  <a:lnTo>
                    <a:pt x="83392" y="73580"/>
                  </a:lnTo>
                  <a:lnTo>
                    <a:pt x="82489" y="73282"/>
                  </a:lnTo>
                  <a:lnTo>
                    <a:pt x="82101" y="73312"/>
                  </a:lnTo>
                  <a:lnTo>
                    <a:pt x="81884" y="73442"/>
                  </a:lnTo>
                  <a:lnTo>
                    <a:pt x="81686" y="73676"/>
                  </a:lnTo>
                  <a:lnTo>
                    <a:pt x="80635" y="74119"/>
                  </a:lnTo>
                  <a:lnTo>
                    <a:pt x="79851" y="74130"/>
                  </a:lnTo>
                  <a:lnTo>
                    <a:pt x="78877" y="74400"/>
                  </a:lnTo>
                  <a:lnTo>
                    <a:pt x="78382" y="74525"/>
                  </a:lnTo>
                  <a:lnTo>
                    <a:pt x="77590" y="74372"/>
                  </a:lnTo>
                  <a:lnTo>
                    <a:pt x="76596" y="74399"/>
                  </a:lnTo>
                  <a:lnTo>
                    <a:pt x="75477" y="74980"/>
                  </a:lnTo>
                  <a:lnTo>
                    <a:pt x="75032" y="75538"/>
                  </a:lnTo>
                  <a:lnTo>
                    <a:pt x="74884" y="75925"/>
                  </a:lnTo>
                  <a:lnTo>
                    <a:pt x="74324" y="76391"/>
                  </a:lnTo>
                  <a:lnTo>
                    <a:pt x="73628" y="76793"/>
                  </a:lnTo>
                  <a:lnTo>
                    <a:pt x="73102" y="75863"/>
                  </a:lnTo>
                  <a:lnTo>
                    <a:pt x="71946" y="75204"/>
                  </a:lnTo>
                  <a:lnTo>
                    <a:pt x="70872" y="74966"/>
                  </a:lnTo>
                  <a:lnTo>
                    <a:pt x="69563" y="74455"/>
                  </a:lnTo>
                  <a:lnTo>
                    <a:pt x="69061" y="74481"/>
                  </a:lnTo>
                  <a:lnTo>
                    <a:pt x="68824" y="74525"/>
                  </a:lnTo>
                  <a:lnTo>
                    <a:pt x="67100" y="74201"/>
                  </a:lnTo>
                  <a:lnTo>
                    <a:pt x="66384" y="75235"/>
                  </a:lnTo>
                  <a:lnTo>
                    <a:pt x="65249" y="77353"/>
                  </a:lnTo>
                  <a:lnTo>
                    <a:pt x="64690" y="78127"/>
                  </a:lnTo>
                  <a:lnTo>
                    <a:pt x="63746" y="79225"/>
                  </a:lnTo>
                  <a:lnTo>
                    <a:pt x="63187" y="80357"/>
                  </a:lnTo>
                  <a:lnTo>
                    <a:pt x="62673" y="81538"/>
                  </a:lnTo>
                  <a:lnTo>
                    <a:pt x="62689" y="81667"/>
                  </a:lnTo>
                  <a:lnTo>
                    <a:pt x="62883" y="81838"/>
                  </a:lnTo>
                  <a:lnTo>
                    <a:pt x="62947" y="81991"/>
                  </a:lnTo>
                  <a:lnTo>
                    <a:pt x="62891" y="82784"/>
                  </a:lnTo>
                  <a:lnTo>
                    <a:pt x="62655" y="82664"/>
                  </a:lnTo>
                  <a:lnTo>
                    <a:pt x="62449" y="82415"/>
                  </a:lnTo>
                  <a:lnTo>
                    <a:pt x="62273" y="81600"/>
                  </a:lnTo>
                  <a:lnTo>
                    <a:pt x="62109" y="81453"/>
                  </a:lnTo>
                  <a:lnTo>
                    <a:pt x="60550" y="81105"/>
                  </a:lnTo>
                  <a:lnTo>
                    <a:pt x="60231" y="80971"/>
                  </a:lnTo>
                  <a:lnTo>
                    <a:pt x="59937" y="80622"/>
                  </a:lnTo>
                  <a:lnTo>
                    <a:pt x="59724" y="80521"/>
                  </a:lnTo>
                  <a:lnTo>
                    <a:pt x="59268" y="80470"/>
                  </a:lnTo>
                  <a:lnTo>
                    <a:pt x="58180" y="80559"/>
                  </a:lnTo>
                  <a:lnTo>
                    <a:pt x="57685" y="80902"/>
                  </a:lnTo>
                  <a:lnTo>
                    <a:pt x="56746" y="81848"/>
                  </a:lnTo>
                  <a:lnTo>
                    <a:pt x="56334" y="82920"/>
                  </a:lnTo>
                  <a:lnTo>
                    <a:pt x="55752" y="83408"/>
                  </a:lnTo>
                  <a:lnTo>
                    <a:pt x="55461" y="82740"/>
                  </a:lnTo>
                  <a:lnTo>
                    <a:pt x="54708" y="81013"/>
                  </a:lnTo>
                  <a:lnTo>
                    <a:pt x="54566" y="80522"/>
                  </a:lnTo>
                  <a:lnTo>
                    <a:pt x="54647" y="80016"/>
                  </a:lnTo>
                  <a:lnTo>
                    <a:pt x="54217" y="79778"/>
                  </a:lnTo>
                  <a:lnTo>
                    <a:pt x="54110" y="79573"/>
                  </a:lnTo>
                  <a:lnTo>
                    <a:pt x="54110" y="79372"/>
                  </a:lnTo>
                  <a:lnTo>
                    <a:pt x="54560" y="78791"/>
                  </a:lnTo>
                  <a:lnTo>
                    <a:pt x="54804" y="77158"/>
                  </a:lnTo>
                  <a:lnTo>
                    <a:pt x="54683" y="76919"/>
                  </a:lnTo>
                  <a:lnTo>
                    <a:pt x="53670" y="77258"/>
                  </a:lnTo>
                  <a:lnTo>
                    <a:pt x="52254" y="78210"/>
                  </a:lnTo>
                  <a:lnTo>
                    <a:pt x="52699" y="77279"/>
                  </a:lnTo>
                  <a:lnTo>
                    <a:pt x="51162" y="76185"/>
                  </a:lnTo>
                  <a:lnTo>
                    <a:pt x="50520" y="76240"/>
                  </a:lnTo>
                  <a:lnTo>
                    <a:pt x="50816" y="75545"/>
                  </a:lnTo>
                  <a:lnTo>
                    <a:pt x="50754" y="74754"/>
                  </a:lnTo>
                  <a:lnTo>
                    <a:pt x="51002" y="74690"/>
                  </a:lnTo>
                  <a:lnTo>
                    <a:pt x="51093" y="74283"/>
                  </a:lnTo>
                  <a:lnTo>
                    <a:pt x="50368" y="73014"/>
                  </a:lnTo>
                  <a:lnTo>
                    <a:pt x="49397" y="71534"/>
                  </a:lnTo>
                  <a:lnTo>
                    <a:pt x="48944" y="71160"/>
                  </a:lnTo>
                  <a:lnTo>
                    <a:pt x="48102" y="71176"/>
                  </a:lnTo>
                  <a:lnTo>
                    <a:pt x="47597" y="71339"/>
                  </a:lnTo>
                  <a:lnTo>
                    <a:pt x="47131" y="71648"/>
                  </a:lnTo>
                  <a:lnTo>
                    <a:pt x="46924" y="71420"/>
                  </a:lnTo>
                  <a:lnTo>
                    <a:pt x="46794" y="71030"/>
                  </a:lnTo>
                  <a:lnTo>
                    <a:pt x="46522" y="70802"/>
                  </a:lnTo>
                  <a:lnTo>
                    <a:pt x="45875" y="70542"/>
                  </a:lnTo>
                  <a:lnTo>
                    <a:pt x="45694" y="70542"/>
                  </a:lnTo>
                  <a:lnTo>
                    <a:pt x="44308" y="70770"/>
                  </a:lnTo>
                  <a:lnTo>
                    <a:pt x="44321" y="71144"/>
                  </a:lnTo>
                  <a:lnTo>
                    <a:pt x="43894" y="71811"/>
                  </a:lnTo>
                  <a:lnTo>
                    <a:pt x="43435" y="71616"/>
                  </a:lnTo>
                  <a:lnTo>
                    <a:pt x="42871" y="71567"/>
                  </a:lnTo>
                  <a:lnTo>
                    <a:pt x="42741" y="71632"/>
                  </a:lnTo>
                  <a:lnTo>
                    <a:pt x="42586" y="71957"/>
                  </a:lnTo>
                  <a:lnTo>
                    <a:pt x="42560" y="72364"/>
                  </a:lnTo>
                  <a:lnTo>
                    <a:pt x="42094" y="72819"/>
                  </a:lnTo>
                  <a:lnTo>
                    <a:pt x="41745" y="73047"/>
                  </a:lnTo>
                  <a:lnTo>
                    <a:pt x="41499" y="73031"/>
                  </a:lnTo>
                  <a:lnTo>
                    <a:pt x="40760" y="72478"/>
                  </a:lnTo>
                  <a:lnTo>
                    <a:pt x="40087" y="72185"/>
                  </a:lnTo>
                  <a:lnTo>
                    <a:pt x="39809" y="72276"/>
                  </a:lnTo>
                  <a:lnTo>
                    <a:pt x="39582" y="72649"/>
                  </a:lnTo>
                  <a:lnTo>
                    <a:pt x="39621" y="72803"/>
                  </a:lnTo>
                  <a:lnTo>
                    <a:pt x="39492" y="72949"/>
                  </a:lnTo>
                  <a:lnTo>
                    <a:pt x="38805" y="72884"/>
                  </a:lnTo>
                  <a:lnTo>
                    <a:pt x="38508" y="72966"/>
                  </a:lnTo>
                  <a:lnTo>
                    <a:pt x="38158" y="73486"/>
                  </a:lnTo>
                  <a:lnTo>
                    <a:pt x="38261" y="73942"/>
                  </a:lnTo>
                  <a:lnTo>
                    <a:pt x="38145" y="74104"/>
                  </a:lnTo>
                  <a:lnTo>
                    <a:pt x="37109" y="74527"/>
                  </a:lnTo>
                  <a:lnTo>
                    <a:pt x="36475" y="74381"/>
                  </a:lnTo>
                  <a:lnTo>
                    <a:pt x="35918" y="74739"/>
                  </a:lnTo>
                  <a:lnTo>
                    <a:pt x="35361" y="74787"/>
                  </a:lnTo>
                  <a:lnTo>
                    <a:pt x="34986" y="74641"/>
                  </a:lnTo>
                  <a:lnTo>
                    <a:pt x="34727" y="74429"/>
                  </a:lnTo>
                  <a:lnTo>
                    <a:pt x="34196" y="74397"/>
                  </a:lnTo>
                  <a:lnTo>
                    <a:pt x="33898" y="74608"/>
                  </a:lnTo>
                  <a:lnTo>
                    <a:pt x="33652" y="75080"/>
                  </a:lnTo>
                  <a:lnTo>
                    <a:pt x="33496" y="75113"/>
                  </a:lnTo>
                  <a:lnTo>
                    <a:pt x="32681" y="74283"/>
                  </a:lnTo>
                  <a:lnTo>
                    <a:pt x="32318" y="74218"/>
                  </a:lnTo>
                  <a:lnTo>
                    <a:pt x="31710" y="74364"/>
                  </a:lnTo>
                  <a:lnTo>
                    <a:pt x="31684" y="75227"/>
                  </a:lnTo>
                  <a:lnTo>
                    <a:pt x="31295" y="75487"/>
                  </a:lnTo>
                  <a:lnTo>
                    <a:pt x="31062" y="75519"/>
                  </a:lnTo>
                  <a:lnTo>
                    <a:pt x="30823" y="75429"/>
                  </a:lnTo>
                  <a:lnTo>
                    <a:pt x="30635" y="75422"/>
                  </a:lnTo>
                  <a:lnTo>
                    <a:pt x="29068" y="75845"/>
                  </a:lnTo>
                  <a:lnTo>
                    <a:pt x="28719" y="76284"/>
                  </a:lnTo>
                  <a:lnTo>
                    <a:pt x="28419" y="76364"/>
                  </a:lnTo>
                  <a:lnTo>
                    <a:pt x="27670" y="75926"/>
                  </a:lnTo>
                  <a:lnTo>
                    <a:pt x="27243" y="75324"/>
                  </a:lnTo>
                  <a:lnTo>
                    <a:pt x="26789" y="74852"/>
                  </a:lnTo>
                  <a:lnTo>
                    <a:pt x="26610" y="74751"/>
                  </a:lnTo>
                  <a:lnTo>
                    <a:pt x="26465" y="74726"/>
                  </a:lnTo>
                  <a:lnTo>
                    <a:pt x="25935" y="73779"/>
                  </a:lnTo>
                  <a:lnTo>
                    <a:pt x="23293" y="70314"/>
                  </a:lnTo>
                  <a:lnTo>
                    <a:pt x="22649" y="70065"/>
                  </a:lnTo>
                  <a:lnTo>
                    <a:pt x="16721" y="67778"/>
                  </a:lnTo>
                  <a:lnTo>
                    <a:pt x="8205" y="64478"/>
                  </a:lnTo>
                  <a:lnTo>
                    <a:pt x="8593" y="64356"/>
                  </a:lnTo>
                  <a:lnTo>
                    <a:pt x="9280" y="64310"/>
                  </a:lnTo>
                  <a:lnTo>
                    <a:pt x="9667" y="63991"/>
                  </a:lnTo>
                  <a:lnTo>
                    <a:pt x="9876" y="63507"/>
                  </a:lnTo>
                  <a:lnTo>
                    <a:pt x="10242" y="63429"/>
                  </a:lnTo>
                  <a:lnTo>
                    <a:pt x="10936" y="63443"/>
                  </a:lnTo>
                  <a:lnTo>
                    <a:pt x="11812" y="62929"/>
                  </a:lnTo>
                  <a:lnTo>
                    <a:pt x="12601" y="62642"/>
                  </a:lnTo>
                  <a:lnTo>
                    <a:pt x="13024" y="62326"/>
                  </a:lnTo>
                  <a:lnTo>
                    <a:pt x="12715" y="62155"/>
                  </a:lnTo>
                  <a:lnTo>
                    <a:pt x="11778" y="62036"/>
                  </a:lnTo>
                  <a:lnTo>
                    <a:pt x="9975" y="61624"/>
                  </a:lnTo>
                  <a:lnTo>
                    <a:pt x="9784" y="61274"/>
                  </a:lnTo>
                  <a:lnTo>
                    <a:pt x="9841" y="61132"/>
                  </a:lnTo>
                  <a:lnTo>
                    <a:pt x="9601" y="60816"/>
                  </a:lnTo>
                  <a:lnTo>
                    <a:pt x="8788" y="60139"/>
                  </a:lnTo>
                  <a:lnTo>
                    <a:pt x="8490" y="59432"/>
                  </a:lnTo>
                  <a:lnTo>
                    <a:pt x="7099" y="58457"/>
                  </a:lnTo>
                  <a:lnTo>
                    <a:pt x="6946" y="58185"/>
                  </a:lnTo>
                  <a:lnTo>
                    <a:pt x="6913" y="57960"/>
                  </a:lnTo>
                  <a:lnTo>
                    <a:pt x="8118" y="57238"/>
                  </a:lnTo>
                  <a:lnTo>
                    <a:pt x="8645" y="57132"/>
                  </a:lnTo>
                  <a:lnTo>
                    <a:pt x="8988" y="56852"/>
                  </a:lnTo>
                  <a:lnTo>
                    <a:pt x="9338" y="55758"/>
                  </a:lnTo>
                  <a:lnTo>
                    <a:pt x="9365" y="55289"/>
                  </a:lnTo>
                  <a:lnTo>
                    <a:pt x="9936" y="54008"/>
                  </a:lnTo>
                  <a:lnTo>
                    <a:pt x="10183" y="52910"/>
                  </a:lnTo>
                  <a:lnTo>
                    <a:pt x="4183" y="51264"/>
                  </a:lnTo>
                  <a:lnTo>
                    <a:pt x="3953" y="51021"/>
                  </a:lnTo>
                  <a:lnTo>
                    <a:pt x="3821" y="50822"/>
                  </a:lnTo>
                  <a:lnTo>
                    <a:pt x="3803" y="50640"/>
                  </a:lnTo>
                  <a:lnTo>
                    <a:pt x="3889" y="50225"/>
                  </a:lnTo>
                  <a:lnTo>
                    <a:pt x="4735" y="49545"/>
                  </a:lnTo>
                  <a:lnTo>
                    <a:pt x="4995" y="48514"/>
                  </a:lnTo>
                  <a:lnTo>
                    <a:pt x="5686" y="47882"/>
                  </a:lnTo>
                  <a:lnTo>
                    <a:pt x="5751" y="47666"/>
                  </a:lnTo>
                  <a:lnTo>
                    <a:pt x="3976" y="48313"/>
                  </a:lnTo>
                  <a:lnTo>
                    <a:pt x="3194" y="48741"/>
                  </a:lnTo>
                  <a:lnTo>
                    <a:pt x="3052" y="48741"/>
                  </a:lnTo>
                  <a:lnTo>
                    <a:pt x="4003" y="47929"/>
                  </a:lnTo>
                  <a:lnTo>
                    <a:pt x="5171" y="47353"/>
                  </a:lnTo>
                  <a:lnTo>
                    <a:pt x="5465" y="46966"/>
                  </a:lnTo>
                  <a:lnTo>
                    <a:pt x="5637" y="46545"/>
                  </a:lnTo>
                  <a:lnTo>
                    <a:pt x="5897" y="46337"/>
                  </a:lnTo>
                  <a:lnTo>
                    <a:pt x="6691" y="46263"/>
                  </a:lnTo>
                  <a:lnTo>
                    <a:pt x="7507" y="46632"/>
                  </a:lnTo>
                  <a:lnTo>
                    <a:pt x="8502" y="47812"/>
                  </a:lnTo>
                  <a:lnTo>
                    <a:pt x="9410" y="47651"/>
                  </a:lnTo>
                  <a:lnTo>
                    <a:pt x="11857" y="48268"/>
                  </a:lnTo>
                  <a:lnTo>
                    <a:pt x="12235" y="48156"/>
                  </a:lnTo>
                  <a:lnTo>
                    <a:pt x="12013" y="47404"/>
                  </a:lnTo>
                  <a:lnTo>
                    <a:pt x="11551" y="46790"/>
                  </a:lnTo>
                  <a:lnTo>
                    <a:pt x="11406" y="46727"/>
                  </a:lnTo>
                  <a:lnTo>
                    <a:pt x="11257" y="46534"/>
                  </a:lnTo>
                  <a:lnTo>
                    <a:pt x="10432" y="44881"/>
                  </a:lnTo>
                  <a:lnTo>
                    <a:pt x="10378" y="43644"/>
                  </a:lnTo>
                  <a:lnTo>
                    <a:pt x="9557" y="43410"/>
                  </a:lnTo>
                  <a:lnTo>
                    <a:pt x="8858" y="42972"/>
                  </a:lnTo>
                  <a:lnTo>
                    <a:pt x="8673" y="42695"/>
                  </a:lnTo>
                  <a:lnTo>
                    <a:pt x="8324" y="42469"/>
                  </a:lnTo>
                  <a:lnTo>
                    <a:pt x="7705" y="42373"/>
                  </a:lnTo>
                  <a:lnTo>
                    <a:pt x="7501" y="42524"/>
                  </a:lnTo>
                  <a:lnTo>
                    <a:pt x="7293" y="41725"/>
                  </a:lnTo>
                  <a:lnTo>
                    <a:pt x="7263" y="40966"/>
                  </a:lnTo>
                  <a:lnTo>
                    <a:pt x="7297" y="40705"/>
                  </a:lnTo>
                  <a:lnTo>
                    <a:pt x="7408" y="40556"/>
                  </a:lnTo>
                  <a:lnTo>
                    <a:pt x="7874" y="40456"/>
                  </a:lnTo>
                  <a:lnTo>
                    <a:pt x="8161" y="40147"/>
                  </a:lnTo>
                  <a:lnTo>
                    <a:pt x="8470" y="39503"/>
                  </a:lnTo>
                  <a:lnTo>
                    <a:pt x="11086" y="38538"/>
                  </a:lnTo>
                  <a:lnTo>
                    <a:pt x="12040" y="37796"/>
                  </a:lnTo>
                  <a:lnTo>
                    <a:pt x="12063" y="37618"/>
                  </a:lnTo>
                  <a:lnTo>
                    <a:pt x="11318" y="38132"/>
                  </a:lnTo>
                  <a:lnTo>
                    <a:pt x="11028" y="38500"/>
                  </a:lnTo>
                  <a:lnTo>
                    <a:pt x="10071" y="38788"/>
                  </a:lnTo>
                  <a:lnTo>
                    <a:pt x="9784" y="38788"/>
                  </a:lnTo>
                  <a:lnTo>
                    <a:pt x="9380" y="38665"/>
                  </a:lnTo>
                  <a:lnTo>
                    <a:pt x="8873" y="38065"/>
                  </a:lnTo>
                  <a:lnTo>
                    <a:pt x="8488" y="38088"/>
                  </a:lnTo>
                  <a:lnTo>
                    <a:pt x="7688" y="38576"/>
                  </a:lnTo>
                  <a:lnTo>
                    <a:pt x="7371" y="38468"/>
                  </a:lnTo>
                  <a:lnTo>
                    <a:pt x="7123" y="38505"/>
                  </a:lnTo>
                  <a:lnTo>
                    <a:pt x="6699" y="38725"/>
                  </a:lnTo>
                  <a:lnTo>
                    <a:pt x="6603" y="38944"/>
                  </a:lnTo>
                  <a:lnTo>
                    <a:pt x="5338" y="40503"/>
                  </a:lnTo>
                  <a:lnTo>
                    <a:pt x="4929" y="40853"/>
                  </a:lnTo>
                  <a:lnTo>
                    <a:pt x="4882" y="41131"/>
                  </a:lnTo>
                  <a:lnTo>
                    <a:pt x="4716" y="41184"/>
                  </a:lnTo>
                  <a:lnTo>
                    <a:pt x="4303" y="41002"/>
                  </a:lnTo>
                  <a:lnTo>
                    <a:pt x="3753" y="40395"/>
                  </a:lnTo>
                  <a:lnTo>
                    <a:pt x="3196" y="39981"/>
                  </a:lnTo>
                  <a:lnTo>
                    <a:pt x="3055" y="40011"/>
                  </a:lnTo>
                  <a:lnTo>
                    <a:pt x="2627" y="40432"/>
                  </a:lnTo>
                  <a:lnTo>
                    <a:pt x="1508" y="39925"/>
                  </a:lnTo>
                  <a:lnTo>
                    <a:pt x="989" y="40041"/>
                  </a:lnTo>
                  <a:lnTo>
                    <a:pt x="763" y="39389"/>
                  </a:lnTo>
                  <a:lnTo>
                    <a:pt x="125" y="38797"/>
                  </a:lnTo>
                  <a:lnTo>
                    <a:pt x="0" y="38518"/>
                  </a:lnTo>
                  <a:lnTo>
                    <a:pt x="137" y="37506"/>
                  </a:lnTo>
                  <a:lnTo>
                    <a:pt x="206" y="36531"/>
                  </a:lnTo>
                  <a:lnTo>
                    <a:pt x="1054" y="36672"/>
                  </a:lnTo>
                  <a:lnTo>
                    <a:pt x="1562" y="37052"/>
                  </a:lnTo>
                  <a:lnTo>
                    <a:pt x="1371" y="36743"/>
                  </a:lnTo>
                  <a:lnTo>
                    <a:pt x="888" y="36346"/>
                  </a:lnTo>
                  <a:lnTo>
                    <a:pt x="460" y="36256"/>
                  </a:lnTo>
                  <a:lnTo>
                    <a:pt x="428" y="35811"/>
                  </a:lnTo>
                  <a:lnTo>
                    <a:pt x="858" y="35294"/>
                  </a:lnTo>
                  <a:lnTo>
                    <a:pt x="936" y="35067"/>
                  </a:lnTo>
                  <a:lnTo>
                    <a:pt x="921" y="34780"/>
                  </a:lnTo>
                  <a:lnTo>
                    <a:pt x="778" y="34328"/>
                  </a:lnTo>
                  <a:lnTo>
                    <a:pt x="872" y="33932"/>
                  </a:lnTo>
                  <a:lnTo>
                    <a:pt x="2993" y="32301"/>
                  </a:lnTo>
                  <a:lnTo>
                    <a:pt x="3730" y="32485"/>
                  </a:lnTo>
                  <a:lnTo>
                    <a:pt x="4628" y="31388"/>
                  </a:lnTo>
                  <a:lnTo>
                    <a:pt x="4706" y="31213"/>
                  </a:lnTo>
                  <a:lnTo>
                    <a:pt x="4113" y="30967"/>
                  </a:lnTo>
                  <a:lnTo>
                    <a:pt x="4002" y="30751"/>
                  </a:lnTo>
                  <a:lnTo>
                    <a:pt x="4919" y="30398"/>
                  </a:lnTo>
                  <a:lnTo>
                    <a:pt x="5149" y="30122"/>
                  </a:lnTo>
                  <a:lnTo>
                    <a:pt x="5826" y="28921"/>
                  </a:lnTo>
                  <a:lnTo>
                    <a:pt x="6304" y="28642"/>
                  </a:lnTo>
                  <a:lnTo>
                    <a:pt x="6671" y="28175"/>
                  </a:lnTo>
                  <a:lnTo>
                    <a:pt x="11188" y="30806"/>
                  </a:lnTo>
                  <a:lnTo>
                    <a:pt x="11828" y="30827"/>
                  </a:lnTo>
                  <a:lnTo>
                    <a:pt x="11985" y="30736"/>
                  </a:lnTo>
                  <a:lnTo>
                    <a:pt x="12305" y="30349"/>
                  </a:lnTo>
                  <a:lnTo>
                    <a:pt x="12321" y="29954"/>
                  </a:lnTo>
                  <a:lnTo>
                    <a:pt x="12726" y="29347"/>
                  </a:lnTo>
                  <a:lnTo>
                    <a:pt x="13491" y="28963"/>
                  </a:lnTo>
                  <a:lnTo>
                    <a:pt x="12987" y="28366"/>
                  </a:lnTo>
                  <a:lnTo>
                    <a:pt x="13100" y="28037"/>
                  </a:lnTo>
                  <a:lnTo>
                    <a:pt x="13403" y="27700"/>
                  </a:lnTo>
                  <a:lnTo>
                    <a:pt x="13840" y="26841"/>
                  </a:lnTo>
                  <a:lnTo>
                    <a:pt x="14346" y="25134"/>
                  </a:lnTo>
                  <a:lnTo>
                    <a:pt x="14204" y="24605"/>
                  </a:lnTo>
                  <a:lnTo>
                    <a:pt x="12502" y="23830"/>
                  </a:lnTo>
                  <a:lnTo>
                    <a:pt x="11764" y="23748"/>
                  </a:lnTo>
                  <a:lnTo>
                    <a:pt x="11251" y="23584"/>
                  </a:lnTo>
                  <a:lnTo>
                    <a:pt x="10972" y="23305"/>
                  </a:lnTo>
                  <a:lnTo>
                    <a:pt x="10490" y="22301"/>
                  </a:lnTo>
                  <a:lnTo>
                    <a:pt x="10661" y="21530"/>
                  </a:lnTo>
                  <a:lnTo>
                    <a:pt x="11013" y="20923"/>
                  </a:lnTo>
                  <a:lnTo>
                    <a:pt x="12199" y="20934"/>
                  </a:lnTo>
                  <a:lnTo>
                    <a:pt x="12813" y="21075"/>
                  </a:lnTo>
                  <a:lnTo>
                    <a:pt x="13159" y="21272"/>
                  </a:lnTo>
                  <a:lnTo>
                    <a:pt x="13568" y="20952"/>
                  </a:lnTo>
                  <a:lnTo>
                    <a:pt x="13874" y="19914"/>
                  </a:lnTo>
                  <a:lnTo>
                    <a:pt x="15642" y="20088"/>
                  </a:lnTo>
                  <a:lnTo>
                    <a:pt x="17107" y="19824"/>
                  </a:lnTo>
                  <a:lnTo>
                    <a:pt x="17842" y="19593"/>
                  </a:lnTo>
                  <a:lnTo>
                    <a:pt x="18947" y="19069"/>
                  </a:lnTo>
                  <a:lnTo>
                    <a:pt x="19793" y="17632"/>
                  </a:lnTo>
                  <a:lnTo>
                    <a:pt x="20429" y="16285"/>
                  </a:lnTo>
                  <a:lnTo>
                    <a:pt x="20575" y="15656"/>
                  </a:lnTo>
                  <a:lnTo>
                    <a:pt x="20621" y="14797"/>
                  </a:lnTo>
                  <a:lnTo>
                    <a:pt x="20541" y="14610"/>
                  </a:lnTo>
                  <a:lnTo>
                    <a:pt x="20047" y="14193"/>
                  </a:lnTo>
                  <a:lnTo>
                    <a:pt x="19956" y="13974"/>
                  </a:lnTo>
                  <a:lnTo>
                    <a:pt x="20431" y="12887"/>
                  </a:lnTo>
                  <a:lnTo>
                    <a:pt x="22348" y="13435"/>
                  </a:lnTo>
                  <a:lnTo>
                    <a:pt x="22888" y="13759"/>
                  </a:lnTo>
                  <a:lnTo>
                    <a:pt x="23113" y="13986"/>
                  </a:lnTo>
                  <a:lnTo>
                    <a:pt x="23562" y="13190"/>
                  </a:lnTo>
                  <a:lnTo>
                    <a:pt x="24966" y="11653"/>
                  </a:lnTo>
                  <a:lnTo>
                    <a:pt x="25755" y="11328"/>
                  </a:lnTo>
                  <a:lnTo>
                    <a:pt x="26786" y="11465"/>
                  </a:lnTo>
                  <a:lnTo>
                    <a:pt x="26011" y="10692"/>
                  </a:lnTo>
                  <a:lnTo>
                    <a:pt x="25639" y="10614"/>
                  </a:lnTo>
                  <a:lnTo>
                    <a:pt x="25711" y="9408"/>
                  </a:lnTo>
                  <a:lnTo>
                    <a:pt x="25880" y="8980"/>
                  </a:lnTo>
                  <a:lnTo>
                    <a:pt x="26768" y="8674"/>
                  </a:lnTo>
                  <a:lnTo>
                    <a:pt x="27092" y="8755"/>
                  </a:lnTo>
                  <a:lnTo>
                    <a:pt x="27042" y="14991"/>
                  </a:lnTo>
                  <a:lnTo>
                    <a:pt x="27011" y="18998"/>
                  </a:lnTo>
                  <a:lnTo>
                    <a:pt x="26557" y="18998"/>
                  </a:lnTo>
                  <a:lnTo>
                    <a:pt x="26559" y="20138"/>
                  </a:lnTo>
                  <a:lnTo>
                    <a:pt x="26521" y="20677"/>
                  </a:lnTo>
                  <a:lnTo>
                    <a:pt x="26346" y="43244"/>
                  </a:lnTo>
                  <a:lnTo>
                    <a:pt x="26298" y="49479"/>
                  </a:lnTo>
                  <a:lnTo>
                    <a:pt x="26078" y="49479"/>
                  </a:lnTo>
                  <a:lnTo>
                    <a:pt x="25978" y="57374"/>
                  </a:lnTo>
                  <a:lnTo>
                    <a:pt x="25873" y="59948"/>
                  </a:lnTo>
                  <a:lnTo>
                    <a:pt x="25991" y="60239"/>
                  </a:lnTo>
                  <a:lnTo>
                    <a:pt x="25922" y="62344"/>
                  </a:lnTo>
                  <a:lnTo>
                    <a:pt x="26103" y="62393"/>
                  </a:lnTo>
                  <a:lnTo>
                    <a:pt x="25974" y="71981"/>
                  </a:lnTo>
                  <a:lnTo>
                    <a:pt x="27377" y="72344"/>
                  </a:lnTo>
                  <a:lnTo>
                    <a:pt x="28268" y="71763"/>
                  </a:lnTo>
                  <a:lnTo>
                    <a:pt x="30400" y="71044"/>
                  </a:lnTo>
                  <a:lnTo>
                    <a:pt x="32065" y="70173"/>
                  </a:lnTo>
                  <a:lnTo>
                    <a:pt x="33315" y="69043"/>
                  </a:lnTo>
                  <a:lnTo>
                    <a:pt x="34061" y="68368"/>
                  </a:lnTo>
                  <a:lnTo>
                    <a:pt x="33977" y="67471"/>
                  </a:lnTo>
                  <a:lnTo>
                    <a:pt x="34587" y="66626"/>
                  </a:lnTo>
                  <a:lnTo>
                    <a:pt x="34734" y="66589"/>
                  </a:lnTo>
                  <a:lnTo>
                    <a:pt x="35337" y="66437"/>
                  </a:lnTo>
                  <a:lnTo>
                    <a:pt x="35661" y="66355"/>
                  </a:lnTo>
                  <a:lnTo>
                    <a:pt x="36042" y="65877"/>
                  </a:lnTo>
                  <a:lnTo>
                    <a:pt x="36891" y="64813"/>
                  </a:lnTo>
                  <a:lnTo>
                    <a:pt x="37390" y="64187"/>
                  </a:lnTo>
                  <a:lnTo>
                    <a:pt x="37949" y="63485"/>
                  </a:lnTo>
                  <a:lnTo>
                    <a:pt x="38902" y="62290"/>
                  </a:lnTo>
                  <a:lnTo>
                    <a:pt x="39905" y="61407"/>
                  </a:lnTo>
                  <a:lnTo>
                    <a:pt x="40309" y="61051"/>
                  </a:lnTo>
                  <a:lnTo>
                    <a:pt x="41250" y="60910"/>
                  </a:lnTo>
                  <a:lnTo>
                    <a:pt x="42227" y="60763"/>
                  </a:lnTo>
                  <a:lnTo>
                    <a:pt x="42363" y="60693"/>
                  </a:lnTo>
                  <a:lnTo>
                    <a:pt x="42719" y="60510"/>
                  </a:lnTo>
                  <a:lnTo>
                    <a:pt x="43210" y="60257"/>
                  </a:lnTo>
                  <a:lnTo>
                    <a:pt x="44498" y="58946"/>
                  </a:lnTo>
                  <a:lnTo>
                    <a:pt x="44521" y="58775"/>
                  </a:lnTo>
                  <a:lnTo>
                    <a:pt x="44265" y="58354"/>
                  </a:lnTo>
                  <a:lnTo>
                    <a:pt x="44428" y="57736"/>
                  </a:lnTo>
                  <a:lnTo>
                    <a:pt x="46084" y="56663"/>
                  </a:lnTo>
                  <a:lnTo>
                    <a:pt x="48002" y="56053"/>
                  </a:lnTo>
                  <a:lnTo>
                    <a:pt x="48257" y="55972"/>
                  </a:lnTo>
                  <a:lnTo>
                    <a:pt x="49870" y="56757"/>
                  </a:lnTo>
                  <a:lnTo>
                    <a:pt x="51113" y="56891"/>
                  </a:lnTo>
                  <a:lnTo>
                    <a:pt x="51502" y="56657"/>
                  </a:lnTo>
                  <a:lnTo>
                    <a:pt x="52277" y="55116"/>
                  </a:lnTo>
                  <a:lnTo>
                    <a:pt x="52495" y="52935"/>
                  </a:lnTo>
                  <a:lnTo>
                    <a:pt x="53708" y="52011"/>
                  </a:lnTo>
                  <a:lnTo>
                    <a:pt x="54136" y="51686"/>
                  </a:lnTo>
                  <a:lnTo>
                    <a:pt x="55375" y="51116"/>
                  </a:lnTo>
                  <a:lnTo>
                    <a:pt x="55956" y="50849"/>
                  </a:lnTo>
                  <a:lnTo>
                    <a:pt x="56139" y="50630"/>
                  </a:lnTo>
                  <a:lnTo>
                    <a:pt x="56139" y="50458"/>
                  </a:lnTo>
                  <a:lnTo>
                    <a:pt x="56136" y="49021"/>
                  </a:lnTo>
                  <a:lnTo>
                    <a:pt x="56136" y="48797"/>
                  </a:lnTo>
                  <a:lnTo>
                    <a:pt x="56134" y="47887"/>
                  </a:lnTo>
                  <a:lnTo>
                    <a:pt x="56349" y="47468"/>
                  </a:lnTo>
                  <a:lnTo>
                    <a:pt x="56894" y="47383"/>
                  </a:lnTo>
                  <a:lnTo>
                    <a:pt x="58310" y="47163"/>
                  </a:lnTo>
                  <a:lnTo>
                    <a:pt x="58471" y="47138"/>
                  </a:lnTo>
                  <a:lnTo>
                    <a:pt x="59067" y="46576"/>
                  </a:lnTo>
                  <a:lnTo>
                    <a:pt x="59330" y="46329"/>
                  </a:lnTo>
                  <a:lnTo>
                    <a:pt x="60481" y="46411"/>
                  </a:lnTo>
                  <a:lnTo>
                    <a:pt x="61309" y="46059"/>
                  </a:lnTo>
                  <a:lnTo>
                    <a:pt x="61410" y="45914"/>
                  </a:lnTo>
                  <a:lnTo>
                    <a:pt x="62736" y="44018"/>
                  </a:lnTo>
                  <a:lnTo>
                    <a:pt x="63153" y="43153"/>
                  </a:lnTo>
                  <a:lnTo>
                    <a:pt x="63384" y="42674"/>
                  </a:lnTo>
                  <a:lnTo>
                    <a:pt x="63694" y="42405"/>
                  </a:lnTo>
                  <a:lnTo>
                    <a:pt x="63980" y="42375"/>
                  </a:lnTo>
                  <a:lnTo>
                    <a:pt x="64481" y="42614"/>
                  </a:lnTo>
                  <a:lnTo>
                    <a:pt x="65792" y="42315"/>
                  </a:lnTo>
                  <a:lnTo>
                    <a:pt x="65998" y="41900"/>
                  </a:lnTo>
                  <a:lnTo>
                    <a:pt x="66097" y="41699"/>
                  </a:lnTo>
                  <a:lnTo>
                    <a:pt x="66405" y="41597"/>
                  </a:lnTo>
                  <a:lnTo>
                    <a:pt x="66761" y="41676"/>
                  </a:lnTo>
                  <a:lnTo>
                    <a:pt x="66937" y="41715"/>
                  </a:lnTo>
                  <a:lnTo>
                    <a:pt x="67361" y="41515"/>
                  </a:lnTo>
                  <a:lnTo>
                    <a:pt x="67571" y="40885"/>
                  </a:lnTo>
                  <a:lnTo>
                    <a:pt x="67472" y="40226"/>
                  </a:lnTo>
                  <a:lnTo>
                    <a:pt x="67704" y="39604"/>
                  </a:lnTo>
                  <a:lnTo>
                    <a:pt x="68122" y="38484"/>
                  </a:lnTo>
                  <a:lnTo>
                    <a:pt x="68397" y="38300"/>
                  </a:lnTo>
                  <a:lnTo>
                    <a:pt x="68657" y="38300"/>
                  </a:lnTo>
                  <a:lnTo>
                    <a:pt x="69126" y="38463"/>
                  </a:lnTo>
                  <a:lnTo>
                    <a:pt x="69300" y="38818"/>
                  </a:lnTo>
                  <a:lnTo>
                    <a:pt x="69385" y="38992"/>
                  </a:lnTo>
                  <a:lnTo>
                    <a:pt x="69648" y="39155"/>
                  </a:lnTo>
                  <a:lnTo>
                    <a:pt x="69920" y="39155"/>
                  </a:lnTo>
                  <a:lnTo>
                    <a:pt x="70179" y="39155"/>
                  </a:lnTo>
                  <a:lnTo>
                    <a:pt x="70390" y="39033"/>
                  </a:lnTo>
                  <a:lnTo>
                    <a:pt x="70535" y="38707"/>
                  </a:lnTo>
                  <a:lnTo>
                    <a:pt x="70651" y="38053"/>
                  </a:lnTo>
                  <a:lnTo>
                    <a:pt x="70794" y="37710"/>
                  </a:lnTo>
                  <a:lnTo>
                    <a:pt x="71313" y="37548"/>
                  </a:lnTo>
                  <a:lnTo>
                    <a:pt x="71739" y="37473"/>
                  </a:lnTo>
                  <a:lnTo>
                    <a:pt x="71896" y="37446"/>
                  </a:lnTo>
                  <a:lnTo>
                    <a:pt x="72204" y="37181"/>
                  </a:lnTo>
                  <a:lnTo>
                    <a:pt x="72317" y="36632"/>
                  </a:lnTo>
                  <a:lnTo>
                    <a:pt x="72257" y="36086"/>
                  </a:lnTo>
                  <a:lnTo>
                    <a:pt x="72303" y="35613"/>
                  </a:lnTo>
                  <a:lnTo>
                    <a:pt x="72952" y="35017"/>
                  </a:lnTo>
                  <a:lnTo>
                    <a:pt x="73394" y="35059"/>
                  </a:lnTo>
                  <a:lnTo>
                    <a:pt x="73548" y="35024"/>
                  </a:lnTo>
                  <a:lnTo>
                    <a:pt x="73742" y="34821"/>
                  </a:lnTo>
                  <a:lnTo>
                    <a:pt x="73872" y="34597"/>
                  </a:lnTo>
                  <a:lnTo>
                    <a:pt x="73918" y="34228"/>
                  </a:lnTo>
                  <a:lnTo>
                    <a:pt x="73945" y="33834"/>
                  </a:lnTo>
                  <a:lnTo>
                    <a:pt x="74242" y="33372"/>
                  </a:lnTo>
                  <a:lnTo>
                    <a:pt x="75037" y="32977"/>
                  </a:lnTo>
                  <a:lnTo>
                    <a:pt x="75518" y="32552"/>
                  </a:lnTo>
                  <a:lnTo>
                    <a:pt x="76644" y="30183"/>
                  </a:lnTo>
                  <a:lnTo>
                    <a:pt x="76562" y="29757"/>
                  </a:lnTo>
                  <a:lnTo>
                    <a:pt x="76285" y="29265"/>
                  </a:lnTo>
                  <a:lnTo>
                    <a:pt x="76315" y="28695"/>
                  </a:lnTo>
                  <a:lnTo>
                    <a:pt x="76515" y="28577"/>
                  </a:lnTo>
                  <a:lnTo>
                    <a:pt x="76750" y="28503"/>
                  </a:lnTo>
                  <a:lnTo>
                    <a:pt x="77187" y="28641"/>
                  </a:lnTo>
                  <a:lnTo>
                    <a:pt x="78230" y="28808"/>
                  </a:lnTo>
                  <a:lnTo>
                    <a:pt x="80211" y="28329"/>
                  </a:lnTo>
                  <a:lnTo>
                    <a:pt x="81480" y="28792"/>
                  </a:lnTo>
                  <a:lnTo>
                    <a:pt x="81708" y="28830"/>
                  </a:lnTo>
                  <a:lnTo>
                    <a:pt x="81892" y="28529"/>
                  </a:lnTo>
                  <a:lnTo>
                    <a:pt x="82008" y="27605"/>
                  </a:lnTo>
                  <a:lnTo>
                    <a:pt x="82066" y="27331"/>
                  </a:lnTo>
                  <a:lnTo>
                    <a:pt x="82221" y="27029"/>
                  </a:lnTo>
                  <a:lnTo>
                    <a:pt x="82469" y="26869"/>
                  </a:lnTo>
                  <a:lnTo>
                    <a:pt x="83020" y="26787"/>
                  </a:lnTo>
                  <a:lnTo>
                    <a:pt x="84232" y="27927"/>
                  </a:lnTo>
                  <a:lnTo>
                    <a:pt x="84399" y="28488"/>
                  </a:lnTo>
                  <a:lnTo>
                    <a:pt x="84388" y="28816"/>
                  </a:lnTo>
                  <a:lnTo>
                    <a:pt x="84624" y="29396"/>
                  </a:lnTo>
                  <a:lnTo>
                    <a:pt x="85083" y="29780"/>
                  </a:lnTo>
                  <a:lnTo>
                    <a:pt x="85366" y="29836"/>
                  </a:lnTo>
                  <a:lnTo>
                    <a:pt x="86352" y="29520"/>
                  </a:lnTo>
                  <a:lnTo>
                    <a:pt x="86791" y="29524"/>
                  </a:lnTo>
                  <a:lnTo>
                    <a:pt x="87704" y="30488"/>
                  </a:lnTo>
                  <a:lnTo>
                    <a:pt x="88401" y="30893"/>
                  </a:lnTo>
                  <a:lnTo>
                    <a:pt x="89406" y="31478"/>
                  </a:lnTo>
                  <a:lnTo>
                    <a:pt x="91753" y="32500"/>
                  </a:lnTo>
                  <a:lnTo>
                    <a:pt x="92880" y="33371"/>
                  </a:lnTo>
                  <a:lnTo>
                    <a:pt x="93224" y="33944"/>
                  </a:lnTo>
                  <a:lnTo>
                    <a:pt x="93480" y="34163"/>
                  </a:lnTo>
                  <a:lnTo>
                    <a:pt x="94611" y="33869"/>
                  </a:lnTo>
                  <a:lnTo>
                    <a:pt x="94775" y="33542"/>
                  </a:lnTo>
                  <a:lnTo>
                    <a:pt x="95054" y="30066"/>
                  </a:lnTo>
                  <a:lnTo>
                    <a:pt x="95925" y="29660"/>
                  </a:lnTo>
                  <a:lnTo>
                    <a:pt x="96525" y="29039"/>
                  </a:lnTo>
                  <a:lnTo>
                    <a:pt x="96926" y="28365"/>
                  </a:lnTo>
                  <a:lnTo>
                    <a:pt x="96888" y="28175"/>
                  </a:lnTo>
                  <a:lnTo>
                    <a:pt x="96582" y="27915"/>
                  </a:lnTo>
                  <a:lnTo>
                    <a:pt x="96441" y="27468"/>
                  </a:lnTo>
                  <a:lnTo>
                    <a:pt x="96483" y="27245"/>
                  </a:lnTo>
                  <a:lnTo>
                    <a:pt x="96942" y="26799"/>
                  </a:lnTo>
                  <a:lnTo>
                    <a:pt x="97607" y="26400"/>
                  </a:lnTo>
                  <a:lnTo>
                    <a:pt x="98463" y="26266"/>
                  </a:lnTo>
                  <a:lnTo>
                    <a:pt x="99610" y="26453"/>
                  </a:lnTo>
                  <a:lnTo>
                    <a:pt x="99824" y="26341"/>
                  </a:lnTo>
                  <a:lnTo>
                    <a:pt x="100830" y="24689"/>
                  </a:lnTo>
                  <a:lnTo>
                    <a:pt x="102567" y="22187"/>
                  </a:lnTo>
                  <a:lnTo>
                    <a:pt x="102628" y="22058"/>
                  </a:lnTo>
                  <a:lnTo>
                    <a:pt x="103099" y="21078"/>
                  </a:lnTo>
                  <a:lnTo>
                    <a:pt x="103772" y="20479"/>
                  </a:lnTo>
                  <a:lnTo>
                    <a:pt x="104667" y="20703"/>
                  </a:lnTo>
                  <a:lnTo>
                    <a:pt x="104961" y="20696"/>
                  </a:lnTo>
                  <a:lnTo>
                    <a:pt x="105229" y="20474"/>
                  </a:lnTo>
                  <a:lnTo>
                    <a:pt x="105977" y="19050"/>
                  </a:lnTo>
                  <a:lnTo>
                    <a:pt x="105985" y="18868"/>
                  </a:lnTo>
                  <a:lnTo>
                    <a:pt x="108183" y="15719"/>
                  </a:lnTo>
                  <a:lnTo>
                    <a:pt x="108299" y="15276"/>
                  </a:lnTo>
                  <a:lnTo>
                    <a:pt x="108284" y="14650"/>
                  </a:lnTo>
                  <a:lnTo>
                    <a:pt x="108278" y="14405"/>
                  </a:lnTo>
                  <a:lnTo>
                    <a:pt x="109024" y="13858"/>
                  </a:lnTo>
                  <a:lnTo>
                    <a:pt x="109670" y="13385"/>
                  </a:lnTo>
                  <a:lnTo>
                    <a:pt x="109915" y="13205"/>
                  </a:lnTo>
                  <a:lnTo>
                    <a:pt x="110984" y="13522"/>
                  </a:lnTo>
                  <a:lnTo>
                    <a:pt x="111487" y="13972"/>
                  </a:lnTo>
                  <a:lnTo>
                    <a:pt x="112135" y="14293"/>
                  </a:lnTo>
                  <a:lnTo>
                    <a:pt x="112736" y="14118"/>
                  </a:lnTo>
                  <a:lnTo>
                    <a:pt x="113157" y="13137"/>
                  </a:lnTo>
                  <a:lnTo>
                    <a:pt x="112949" y="12546"/>
                  </a:lnTo>
                  <a:lnTo>
                    <a:pt x="112303" y="11744"/>
                  </a:lnTo>
                  <a:lnTo>
                    <a:pt x="111915" y="11662"/>
                  </a:lnTo>
                  <a:lnTo>
                    <a:pt x="111493" y="11573"/>
                  </a:lnTo>
                  <a:lnTo>
                    <a:pt x="111509" y="10914"/>
                  </a:lnTo>
                  <a:lnTo>
                    <a:pt x="111564" y="9667"/>
                  </a:lnTo>
                  <a:lnTo>
                    <a:pt x="111697" y="9475"/>
                  </a:lnTo>
                  <a:lnTo>
                    <a:pt x="112459" y="9453"/>
                  </a:lnTo>
                  <a:lnTo>
                    <a:pt x="113325" y="8224"/>
                  </a:lnTo>
                  <a:lnTo>
                    <a:pt x="113333" y="7799"/>
                  </a:lnTo>
                  <a:lnTo>
                    <a:pt x="113696" y="6575"/>
                  </a:lnTo>
                  <a:lnTo>
                    <a:pt x="114674" y="6778"/>
                  </a:lnTo>
                  <a:lnTo>
                    <a:pt x="114946" y="7051"/>
                  </a:lnTo>
                  <a:lnTo>
                    <a:pt x="115223" y="7042"/>
                  </a:lnTo>
                  <a:lnTo>
                    <a:pt x="115443" y="6759"/>
                  </a:lnTo>
                  <a:lnTo>
                    <a:pt x="115506" y="6144"/>
                  </a:lnTo>
                  <a:lnTo>
                    <a:pt x="115370" y="5406"/>
                  </a:lnTo>
                  <a:lnTo>
                    <a:pt x="115203" y="4922"/>
                  </a:lnTo>
                  <a:lnTo>
                    <a:pt x="115058" y="4505"/>
                  </a:lnTo>
                  <a:lnTo>
                    <a:pt x="114681" y="3415"/>
                  </a:lnTo>
                  <a:lnTo>
                    <a:pt x="114817" y="3126"/>
                  </a:lnTo>
                  <a:lnTo>
                    <a:pt x="114975" y="2790"/>
                  </a:lnTo>
                  <a:lnTo>
                    <a:pt x="115363" y="1968"/>
                  </a:lnTo>
                  <a:lnTo>
                    <a:pt x="115432" y="1821"/>
                  </a:lnTo>
                  <a:lnTo>
                    <a:pt x="115693" y="1756"/>
                  </a:lnTo>
                  <a:lnTo>
                    <a:pt x="115895" y="1705"/>
                  </a:lnTo>
                  <a:lnTo>
                    <a:pt x="116079" y="1659"/>
                  </a:lnTo>
                  <a:lnTo>
                    <a:pt x="116973" y="1919"/>
                  </a:lnTo>
                  <a:lnTo>
                    <a:pt x="117322" y="1903"/>
                  </a:lnTo>
                  <a:lnTo>
                    <a:pt x="117749" y="1120"/>
                  </a:lnTo>
                  <a:lnTo>
                    <a:pt x="118112" y="455"/>
                  </a:lnTo>
                  <a:lnTo>
                    <a:pt x="118254" y="402"/>
                  </a:lnTo>
                  <a:lnTo>
                    <a:pt x="119010" y="119"/>
                  </a:lnTo>
                  <a:lnTo>
                    <a:pt x="119329" y="0"/>
                  </a:lnTo>
                  <a:lnTo>
                    <a:pt x="119433" y="390"/>
                  </a:lnTo>
                  <a:lnTo>
                    <a:pt x="119394" y="731"/>
                  </a:lnTo>
                  <a:lnTo>
                    <a:pt x="119031" y="1496"/>
                  </a:lnTo>
                  <a:lnTo>
                    <a:pt x="118885" y="1551"/>
                  </a:lnTo>
                  <a:lnTo>
                    <a:pt x="118643" y="1642"/>
                  </a:lnTo>
                  <a:lnTo>
                    <a:pt x="118449" y="1886"/>
                  </a:lnTo>
                  <a:lnTo>
                    <a:pt x="117950" y="3226"/>
                  </a:lnTo>
                  <a:lnTo>
                    <a:pt x="117877" y="3423"/>
                  </a:lnTo>
                  <a:lnTo>
                    <a:pt x="117693" y="3989"/>
                  </a:lnTo>
                  <a:lnTo>
                    <a:pt x="117693" y="4202"/>
                  </a:lnTo>
                  <a:lnTo>
                    <a:pt x="117890" y="4381"/>
                  </a:lnTo>
                  <a:lnTo>
                    <a:pt x="118914" y="4733"/>
                  </a:lnTo>
                  <a:lnTo>
                    <a:pt x="119683" y="4806"/>
                  </a:lnTo>
                  <a:lnTo>
                    <a:pt x="119847" y="4677"/>
                  </a:lnTo>
                  <a:lnTo>
                    <a:pt x="120514" y="4150"/>
                  </a:lnTo>
                  <a:lnTo>
                    <a:pt x="121574" y="3615"/>
                  </a:lnTo>
                  <a:lnTo>
                    <a:pt x="122302" y="3806"/>
                  </a:lnTo>
                  <a:lnTo>
                    <a:pt x="123168" y="4355"/>
                  </a:lnTo>
                  <a:lnTo>
                    <a:pt x="123438" y="5149"/>
                  </a:lnTo>
                  <a:lnTo>
                    <a:pt x="123407" y="5697"/>
                  </a:lnTo>
                  <a:lnTo>
                    <a:pt x="122798" y="6309"/>
                  </a:lnTo>
                  <a:lnTo>
                    <a:pt x="122384" y="6569"/>
                  </a:lnTo>
                  <a:lnTo>
                    <a:pt x="122103" y="6746"/>
                  </a:lnTo>
                  <a:lnTo>
                    <a:pt x="121730" y="6946"/>
                  </a:lnTo>
                  <a:lnTo>
                    <a:pt x="121479" y="6784"/>
                  </a:lnTo>
                  <a:lnTo>
                    <a:pt x="121464" y="6492"/>
                  </a:lnTo>
                  <a:lnTo>
                    <a:pt x="121120" y="6268"/>
                  </a:lnTo>
                  <a:lnTo>
                    <a:pt x="120676" y="6266"/>
                  </a:lnTo>
                  <a:lnTo>
                    <a:pt x="120241" y="6264"/>
                  </a:lnTo>
                  <a:lnTo>
                    <a:pt x="119969" y="6273"/>
                  </a:lnTo>
                  <a:lnTo>
                    <a:pt x="119035" y="6471"/>
                  </a:lnTo>
                  <a:lnTo>
                    <a:pt x="117889" y="7258"/>
                  </a:lnTo>
                  <a:lnTo>
                    <a:pt x="117737" y="766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0" name="pg291">
              <a:extLst>
                <a:ext uri="{FF2B5EF4-FFF2-40B4-BE49-F238E27FC236}">
                  <a16:creationId xmlns:a16="http://schemas.microsoft.com/office/drawing/2014/main" id="{69E03506-0234-D747-95B5-71CFEAD577E4}"/>
                </a:ext>
              </a:extLst>
            </p:cNvPr>
            <p:cNvSpPr/>
            <p:nvPr/>
          </p:nvSpPr>
          <p:spPr>
            <a:xfrm>
              <a:off x="7586727" y="2464363"/>
              <a:ext cx="88449" cy="76405"/>
            </a:xfrm>
            <a:custGeom>
              <a:avLst/>
              <a:gdLst/>
              <a:ahLst/>
              <a:cxnLst/>
              <a:rect l="0" t="0" r="0" b="0"/>
              <a:pathLst>
                <a:path w="88449" h="76405">
                  <a:moveTo>
                    <a:pt x="12626" y="26250"/>
                  </a:moveTo>
                  <a:lnTo>
                    <a:pt x="19079" y="26464"/>
                  </a:lnTo>
                  <a:lnTo>
                    <a:pt x="23648" y="26996"/>
                  </a:lnTo>
                  <a:lnTo>
                    <a:pt x="25487" y="27088"/>
                  </a:lnTo>
                  <a:lnTo>
                    <a:pt x="26542" y="27139"/>
                  </a:lnTo>
                  <a:lnTo>
                    <a:pt x="25567" y="19575"/>
                  </a:lnTo>
                  <a:lnTo>
                    <a:pt x="28849" y="19334"/>
                  </a:lnTo>
                  <a:lnTo>
                    <a:pt x="30766" y="19154"/>
                  </a:lnTo>
                  <a:lnTo>
                    <a:pt x="34085" y="18732"/>
                  </a:lnTo>
                  <a:lnTo>
                    <a:pt x="34206" y="17988"/>
                  </a:lnTo>
                  <a:lnTo>
                    <a:pt x="34865" y="17338"/>
                  </a:lnTo>
                  <a:lnTo>
                    <a:pt x="35188" y="16631"/>
                  </a:lnTo>
                  <a:lnTo>
                    <a:pt x="35503" y="16479"/>
                  </a:lnTo>
                  <a:lnTo>
                    <a:pt x="36044" y="16672"/>
                  </a:lnTo>
                  <a:lnTo>
                    <a:pt x="36315" y="16056"/>
                  </a:lnTo>
                  <a:lnTo>
                    <a:pt x="36400" y="15699"/>
                  </a:lnTo>
                  <a:lnTo>
                    <a:pt x="36743" y="15963"/>
                  </a:lnTo>
                  <a:lnTo>
                    <a:pt x="36968" y="16781"/>
                  </a:lnTo>
                  <a:lnTo>
                    <a:pt x="37037" y="17357"/>
                  </a:lnTo>
                  <a:lnTo>
                    <a:pt x="38094" y="17209"/>
                  </a:lnTo>
                  <a:lnTo>
                    <a:pt x="38470" y="16484"/>
                  </a:lnTo>
                  <a:lnTo>
                    <a:pt x="39000" y="15971"/>
                  </a:lnTo>
                  <a:lnTo>
                    <a:pt x="39537" y="15883"/>
                  </a:lnTo>
                  <a:lnTo>
                    <a:pt x="40251" y="15467"/>
                  </a:lnTo>
                  <a:lnTo>
                    <a:pt x="40584" y="15421"/>
                  </a:lnTo>
                  <a:lnTo>
                    <a:pt x="41044" y="15521"/>
                  </a:lnTo>
                  <a:lnTo>
                    <a:pt x="41238" y="15424"/>
                  </a:lnTo>
                  <a:lnTo>
                    <a:pt x="42757" y="13719"/>
                  </a:lnTo>
                  <a:lnTo>
                    <a:pt x="42941" y="13422"/>
                  </a:lnTo>
                  <a:lnTo>
                    <a:pt x="42112" y="12207"/>
                  </a:lnTo>
                  <a:lnTo>
                    <a:pt x="41635" y="11806"/>
                  </a:lnTo>
                  <a:lnTo>
                    <a:pt x="41865" y="10798"/>
                  </a:lnTo>
                  <a:lnTo>
                    <a:pt x="41921" y="10155"/>
                  </a:lnTo>
                  <a:lnTo>
                    <a:pt x="41861" y="9969"/>
                  </a:lnTo>
                  <a:lnTo>
                    <a:pt x="41529" y="9795"/>
                  </a:lnTo>
                  <a:lnTo>
                    <a:pt x="40293" y="9450"/>
                  </a:lnTo>
                  <a:lnTo>
                    <a:pt x="39732" y="9670"/>
                  </a:lnTo>
                  <a:lnTo>
                    <a:pt x="39291" y="9586"/>
                  </a:lnTo>
                  <a:lnTo>
                    <a:pt x="38179" y="2019"/>
                  </a:lnTo>
                  <a:lnTo>
                    <a:pt x="39832" y="1789"/>
                  </a:lnTo>
                  <a:lnTo>
                    <a:pt x="40504" y="1573"/>
                  </a:lnTo>
                  <a:lnTo>
                    <a:pt x="43683" y="1166"/>
                  </a:lnTo>
                  <a:lnTo>
                    <a:pt x="44366" y="1077"/>
                  </a:lnTo>
                  <a:lnTo>
                    <a:pt x="45999" y="845"/>
                  </a:lnTo>
                  <a:lnTo>
                    <a:pt x="46436" y="783"/>
                  </a:lnTo>
                  <a:lnTo>
                    <a:pt x="51871" y="0"/>
                  </a:lnTo>
                  <a:lnTo>
                    <a:pt x="49729" y="5332"/>
                  </a:lnTo>
                  <a:lnTo>
                    <a:pt x="49034" y="8134"/>
                  </a:lnTo>
                  <a:lnTo>
                    <a:pt x="56017" y="8502"/>
                  </a:lnTo>
                  <a:lnTo>
                    <a:pt x="56164" y="8469"/>
                  </a:lnTo>
                  <a:lnTo>
                    <a:pt x="57592" y="8509"/>
                  </a:lnTo>
                  <a:lnTo>
                    <a:pt x="58332" y="8523"/>
                  </a:lnTo>
                  <a:lnTo>
                    <a:pt x="61296" y="8560"/>
                  </a:lnTo>
                  <a:lnTo>
                    <a:pt x="62101" y="8575"/>
                  </a:lnTo>
                  <a:lnTo>
                    <a:pt x="67687" y="8658"/>
                  </a:lnTo>
                  <a:lnTo>
                    <a:pt x="67292" y="11237"/>
                  </a:lnTo>
                  <a:lnTo>
                    <a:pt x="67154" y="12105"/>
                  </a:lnTo>
                  <a:lnTo>
                    <a:pt x="66492" y="16245"/>
                  </a:lnTo>
                  <a:lnTo>
                    <a:pt x="66687" y="16214"/>
                  </a:lnTo>
                  <a:lnTo>
                    <a:pt x="71349" y="15341"/>
                  </a:lnTo>
                  <a:lnTo>
                    <a:pt x="72201" y="15065"/>
                  </a:lnTo>
                  <a:lnTo>
                    <a:pt x="76775" y="14080"/>
                  </a:lnTo>
                  <a:lnTo>
                    <a:pt x="77749" y="12780"/>
                  </a:lnTo>
                  <a:lnTo>
                    <a:pt x="77817" y="12527"/>
                  </a:lnTo>
                  <a:lnTo>
                    <a:pt x="77817" y="11935"/>
                  </a:lnTo>
                  <a:lnTo>
                    <a:pt x="78080" y="11461"/>
                  </a:lnTo>
                  <a:lnTo>
                    <a:pt x="78326" y="11192"/>
                  </a:lnTo>
                  <a:lnTo>
                    <a:pt x="78807" y="10887"/>
                  </a:lnTo>
                  <a:lnTo>
                    <a:pt x="79508" y="11436"/>
                  </a:lnTo>
                  <a:lnTo>
                    <a:pt x="78847" y="11604"/>
                  </a:lnTo>
                  <a:lnTo>
                    <a:pt x="78770" y="11448"/>
                  </a:lnTo>
                  <a:lnTo>
                    <a:pt x="78467" y="11203"/>
                  </a:lnTo>
                  <a:lnTo>
                    <a:pt x="78302" y="11348"/>
                  </a:lnTo>
                  <a:lnTo>
                    <a:pt x="78637" y="12571"/>
                  </a:lnTo>
                  <a:lnTo>
                    <a:pt x="78391" y="12616"/>
                  </a:lnTo>
                  <a:lnTo>
                    <a:pt x="78007" y="12672"/>
                  </a:lnTo>
                  <a:lnTo>
                    <a:pt x="77551" y="13449"/>
                  </a:lnTo>
                  <a:lnTo>
                    <a:pt x="77485" y="13947"/>
                  </a:lnTo>
                  <a:lnTo>
                    <a:pt x="78845" y="13684"/>
                  </a:lnTo>
                  <a:lnTo>
                    <a:pt x="79159" y="13609"/>
                  </a:lnTo>
                  <a:lnTo>
                    <a:pt x="79544" y="13518"/>
                  </a:lnTo>
                  <a:lnTo>
                    <a:pt x="83964" y="12679"/>
                  </a:lnTo>
                  <a:lnTo>
                    <a:pt x="83948" y="13088"/>
                  </a:lnTo>
                  <a:lnTo>
                    <a:pt x="83605" y="13170"/>
                  </a:lnTo>
                  <a:lnTo>
                    <a:pt x="83459" y="13471"/>
                  </a:lnTo>
                  <a:lnTo>
                    <a:pt x="83354" y="14229"/>
                  </a:lnTo>
                  <a:lnTo>
                    <a:pt x="83427" y="14456"/>
                  </a:lnTo>
                  <a:lnTo>
                    <a:pt x="83435" y="14817"/>
                  </a:lnTo>
                  <a:lnTo>
                    <a:pt x="83334" y="15687"/>
                  </a:lnTo>
                  <a:lnTo>
                    <a:pt x="83108" y="15917"/>
                  </a:lnTo>
                  <a:lnTo>
                    <a:pt x="83182" y="16633"/>
                  </a:lnTo>
                  <a:lnTo>
                    <a:pt x="83515" y="16869"/>
                  </a:lnTo>
                  <a:lnTo>
                    <a:pt x="84064" y="16394"/>
                  </a:lnTo>
                  <a:lnTo>
                    <a:pt x="84260" y="16950"/>
                  </a:lnTo>
                  <a:lnTo>
                    <a:pt x="84321" y="17359"/>
                  </a:lnTo>
                  <a:lnTo>
                    <a:pt x="84382" y="19121"/>
                  </a:lnTo>
                  <a:lnTo>
                    <a:pt x="84503" y="19423"/>
                  </a:lnTo>
                  <a:lnTo>
                    <a:pt x="84838" y="20115"/>
                  </a:lnTo>
                  <a:lnTo>
                    <a:pt x="85499" y="20773"/>
                  </a:lnTo>
                  <a:lnTo>
                    <a:pt x="86378" y="21507"/>
                  </a:lnTo>
                  <a:lnTo>
                    <a:pt x="87203" y="22503"/>
                  </a:lnTo>
                  <a:lnTo>
                    <a:pt x="87209" y="22897"/>
                  </a:lnTo>
                  <a:lnTo>
                    <a:pt x="87047" y="23384"/>
                  </a:lnTo>
                  <a:lnTo>
                    <a:pt x="87063" y="23574"/>
                  </a:lnTo>
                  <a:lnTo>
                    <a:pt x="87249" y="23845"/>
                  </a:lnTo>
                  <a:lnTo>
                    <a:pt x="87641" y="23927"/>
                  </a:lnTo>
                  <a:lnTo>
                    <a:pt x="87757" y="24360"/>
                  </a:lnTo>
                  <a:lnTo>
                    <a:pt x="87449" y="24383"/>
                  </a:lnTo>
                  <a:lnTo>
                    <a:pt x="87953" y="26905"/>
                  </a:lnTo>
                  <a:lnTo>
                    <a:pt x="88245" y="26870"/>
                  </a:lnTo>
                  <a:lnTo>
                    <a:pt x="88449" y="27679"/>
                  </a:lnTo>
                  <a:lnTo>
                    <a:pt x="88208" y="28144"/>
                  </a:lnTo>
                  <a:lnTo>
                    <a:pt x="86972" y="27818"/>
                  </a:lnTo>
                  <a:lnTo>
                    <a:pt x="87110" y="28989"/>
                  </a:lnTo>
                  <a:lnTo>
                    <a:pt x="87693" y="28935"/>
                  </a:lnTo>
                  <a:lnTo>
                    <a:pt x="87720" y="29523"/>
                  </a:lnTo>
                  <a:lnTo>
                    <a:pt x="88061" y="29549"/>
                  </a:lnTo>
                  <a:lnTo>
                    <a:pt x="88436" y="31553"/>
                  </a:lnTo>
                  <a:lnTo>
                    <a:pt x="82349" y="32275"/>
                  </a:lnTo>
                  <a:lnTo>
                    <a:pt x="82554" y="32486"/>
                  </a:lnTo>
                  <a:lnTo>
                    <a:pt x="82652" y="32846"/>
                  </a:lnTo>
                  <a:lnTo>
                    <a:pt x="82186" y="33483"/>
                  </a:lnTo>
                  <a:lnTo>
                    <a:pt x="82063" y="34201"/>
                  </a:lnTo>
                  <a:lnTo>
                    <a:pt x="82156" y="34516"/>
                  </a:lnTo>
                  <a:lnTo>
                    <a:pt x="82322" y="34665"/>
                  </a:lnTo>
                  <a:lnTo>
                    <a:pt x="82612" y="34757"/>
                  </a:lnTo>
                  <a:lnTo>
                    <a:pt x="83273" y="34733"/>
                  </a:lnTo>
                  <a:lnTo>
                    <a:pt x="83618" y="34899"/>
                  </a:lnTo>
                  <a:lnTo>
                    <a:pt x="83682" y="36112"/>
                  </a:lnTo>
                  <a:lnTo>
                    <a:pt x="84621" y="37045"/>
                  </a:lnTo>
                  <a:lnTo>
                    <a:pt x="85736" y="37148"/>
                  </a:lnTo>
                  <a:lnTo>
                    <a:pt x="85781" y="37455"/>
                  </a:lnTo>
                  <a:lnTo>
                    <a:pt x="85603" y="37834"/>
                  </a:lnTo>
                  <a:lnTo>
                    <a:pt x="85615" y="37975"/>
                  </a:lnTo>
                  <a:lnTo>
                    <a:pt x="85935" y="38532"/>
                  </a:lnTo>
                  <a:lnTo>
                    <a:pt x="86714" y="43242"/>
                  </a:lnTo>
                  <a:lnTo>
                    <a:pt x="87493" y="49356"/>
                  </a:lnTo>
                  <a:lnTo>
                    <a:pt x="88157" y="52851"/>
                  </a:lnTo>
                  <a:lnTo>
                    <a:pt x="87500" y="52657"/>
                  </a:lnTo>
                  <a:lnTo>
                    <a:pt x="87301" y="52909"/>
                  </a:lnTo>
                  <a:lnTo>
                    <a:pt x="87160" y="53288"/>
                  </a:lnTo>
                  <a:lnTo>
                    <a:pt x="86975" y="54326"/>
                  </a:lnTo>
                  <a:lnTo>
                    <a:pt x="86328" y="54420"/>
                  </a:lnTo>
                  <a:lnTo>
                    <a:pt x="84576" y="62546"/>
                  </a:lnTo>
                  <a:lnTo>
                    <a:pt x="83585" y="63406"/>
                  </a:lnTo>
                  <a:lnTo>
                    <a:pt x="83155" y="63259"/>
                  </a:lnTo>
                  <a:lnTo>
                    <a:pt x="82307" y="63433"/>
                  </a:lnTo>
                  <a:lnTo>
                    <a:pt x="81652" y="64052"/>
                  </a:lnTo>
                  <a:lnTo>
                    <a:pt x="80563" y="64029"/>
                  </a:lnTo>
                  <a:lnTo>
                    <a:pt x="79221" y="63575"/>
                  </a:lnTo>
                  <a:lnTo>
                    <a:pt x="77835" y="63508"/>
                  </a:lnTo>
                  <a:lnTo>
                    <a:pt x="77220" y="63345"/>
                  </a:lnTo>
                  <a:lnTo>
                    <a:pt x="76521" y="62784"/>
                  </a:lnTo>
                  <a:lnTo>
                    <a:pt x="75219" y="62432"/>
                  </a:lnTo>
                  <a:lnTo>
                    <a:pt x="75458" y="63856"/>
                  </a:lnTo>
                  <a:lnTo>
                    <a:pt x="79288" y="63986"/>
                  </a:lnTo>
                  <a:lnTo>
                    <a:pt x="80170" y="68933"/>
                  </a:lnTo>
                  <a:lnTo>
                    <a:pt x="80325" y="69803"/>
                  </a:lnTo>
                  <a:lnTo>
                    <a:pt x="80525" y="70787"/>
                  </a:lnTo>
                  <a:lnTo>
                    <a:pt x="81357" y="76405"/>
                  </a:lnTo>
                  <a:lnTo>
                    <a:pt x="74548" y="76233"/>
                  </a:lnTo>
                  <a:lnTo>
                    <a:pt x="61920" y="75752"/>
                  </a:lnTo>
                  <a:lnTo>
                    <a:pt x="55938" y="75524"/>
                  </a:lnTo>
                  <a:lnTo>
                    <a:pt x="45772" y="75208"/>
                  </a:lnTo>
                  <a:lnTo>
                    <a:pt x="35501" y="74889"/>
                  </a:lnTo>
                  <a:lnTo>
                    <a:pt x="35298" y="74883"/>
                  </a:lnTo>
                  <a:lnTo>
                    <a:pt x="35116" y="74877"/>
                  </a:lnTo>
                  <a:lnTo>
                    <a:pt x="28386" y="74621"/>
                  </a:lnTo>
                  <a:lnTo>
                    <a:pt x="18794" y="74256"/>
                  </a:lnTo>
                  <a:lnTo>
                    <a:pt x="13824" y="74067"/>
                  </a:lnTo>
                  <a:lnTo>
                    <a:pt x="13107" y="74040"/>
                  </a:lnTo>
                  <a:lnTo>
                    <a:pt x="12773" y="74028"/>
                  </a:lnTo>
                  <a:lnTo>
                    <a:pt x="12777" y="73663"/>
                  </a:lnTo>
                  <a:lnTo>
                    <a:pt x="12452" y="72994"/>
                  </a:lnTo>
                  <a:lnTo>
                    <a:pt x="11568" y="71692"/>
                  </a:lnTo>
                  <a:lnTo>
                    <a:pt x="10889" y="70927"/>
                  </a:lnTo>
                  <a:lnTo>
                    <a:pt x="10675" y="70144"/>
                  </a:lnTo>
                  <a:lnTo>
                    <a:pt x="10518" y="69010"/>
                  </a:lnTo>
                  <a:lnTo>
                    <a:pt x="10301" y="68433"/>
                  </a:lnTo>
                  <a:lnTo>
                    <a:pt x="10076" y="68129"/>
                  </a:lnTo>
                  <a:lnTo>
                    <a:pt x="9360" y="67735"/>
                  </a:lnTo>
                  <a:lnTo>
                    <a:pt x="9163" y="67500"/>
                  </a:lnTo>
                  <a:lnTo>
                    <a:pt x="8986" y="67110"/>
                  </a:lnTo>
                  <a:lnTo>
                    <a:pt x="8552" y="66608"/>
                  </a:lnTo>
                  <a:lnTo>
                    <a:pt x="8006" y="66475"/>
                  </a:lnTo>
                  <a:lnTo>
                    <a:pt x="7668" y="66535"/>
                  </a:lnTo>
                  <a:lnTo>
                    <a:pt x="7560" y="66687"/>
                  </a:lnTo>
                  <a:lnTo>
                    <a:pt x="7500" y="67163"/>
                  </a:lnTo>
                  <a:lnTo>
                    <a:pt x="7313" y="67390"/>
                  </a:lnTo>
                  <a:lnTo>
                    <a:pt x="6369" y="67918"/>
                  </a:lnTo>
                  <a:lnTo>
                    <a:pt x="5919" y="68023"/>
                  </a:lnTo>
                  <a:lnTo>
                    <a:pt x="5706" y="68014"/>
                  </a:lnTo>
                  <a:lnTo>
                    <a:pt x="5315" y="67642"/>
                  </a:lnTo>
                  <a:lnTo>
                    <a:pt x="5256" y="67189"/>
                  </a:lnTo>
                  <a:lnTo>
                    <a:pt x="5482" y="66776"/>
                  </a:lnTo>
                  <a:lnTo>
                    <a:pt x="6088" y="66485"/>
                  </a:lnTo>
                  <a:lnTo>
                    <a:pt x="6328" y="66178"/>
                  </a:lnTo>
                  <a:lnTo>
                    <a:pt x="6361" y="65889"/>
                  </a:lnTo>
                  <a:lnTo>
                    <a:pt x="6200" y="65294"/>
                  </a:lnTo>
                  <a:lnTo>
                    <a:pt x="6001" y="64932"/>
                  </a:lnTo>
                  <a:lnTo>
                    <a:pt x="5882" y="64713"/>
                  </a:lnTo>
                  <a:lnTo>
                    <a:pt x="5638" y="64381"/>
                  </a:lnTo>
                  <a:lnTo>
                    <a:pt x="5480" y="64164"/>
                  </a:lnTo>
                  <a:lnTo>
                    <a:pt x="5352" y="63990"/>
                  </a:lnTo>
                  <a:lnTo>
                    <a:pt x="5026" y="63650"/>
                  </a:lnTo>
                  <a:lnTo>
                    <a:pt x="2275" y="61343"/>
                  </a:lnTo>
                  <a:lnTo>
                    <a:pt x="1847" y="60656"/>
                  </a:lnTo>
                  <a:lnTo>
                    <a:pt x="1430" y="58236"/>
                  </a:lnTo>
                  <a:lnTo>
                    <a:pt x="1261" y="56826"/>
                  </a:lnTo>
                  <a:lnTo>
                    <a:pt x="1265" y="56016"/>
                  </a:lnTo>
                  <a:lnTo>
                    <a:pt x="1117" y="55294"/>
                  </a:lnTo>
                  <a:lnTo>
                    <a:pt x="485" y="54532"/>
                  </a:lnTo>
                  <a:lnTo>
                    <a:pt x="0" y="53479"/>
                  </a:lnTo>
                  <a:lnTo>
                    <a:pt x="189" y="52925"/>
                  </a:lnTo>
                  <a:lnTo>
                    <a:pt x="316" y="52554"/>
                  </a:lnTo>
                  <a:lnTo>
                    <a:pt x="370" y="52278"/>
                  </a:lnTo>
                  <a:lnTo>
                    <a:pt x="124" y="51239"/>
                  </a:lnTo>
                  <a:lnTo>
                    <a:pt x="265" y="50571"/>
                  </a:lnTo>
                  <a:lnTo>
                    <a:pt x="228" y="49860"/>
                  </a:lnTo>
                  <a:lnTo>
                    <a:pt x="667" y="48201"/>
                  </a:lnTo>
                  <a:lnTo>
                    <a:pt x="968" y="48098"/>
                  </a:lnTo>
                  <a:lnTo>
                    <a:pt x="1383" y="47955"/>
                  </a:lnTo>
                  <a:lnTo>
                    <a:pt x="2132" y="47591"/>
                  </a:lnTo>
                  <a:lnTo>
                    <a:pt x="2655" y="47092"/>
                  </a:lnTo>
                  <a:lnTo>
                    <a:pt x="2947" y="46750"/>
                  </a:lnTo>
                  <a:lnTo>
                    <a:pt x="3189" y="46448"/>
                  </a:lnTo>
                  <a:lnTo>
                    <a:pt x="3328" y="46197"/>
                  </a:lnTo>
                  <a:lnTo>
                    <a:pt x="3313" y="44698"/>
                  </a:lnTo>
                  <a:lnTo>
                    <a:pt x="3457" y="44113"/>
                  </a:lnTo>
                  <a:lnTo>
                    <a:pt x="3490" y="43980"/>
                  </a:lnTo>
                  <a:lnTo>
                    <a:pt x="3623" y="43795"/>
                  </a:lnTo>
                  <a:lnTo>
                    <a:pt x="4248" y="43163"/>
                  </a:lnTo>
                  <a:lnTo>
                    <a:pt x="4264" y="42854"/>
                  </a:lnTo>
                  <a:lnTo>
                    <a:pt x="3894" y="41214"/>
                  </a:lnTo>
                  <a:lnTo>
                    <a:pt x="3923" y="40870"/>
                  </a:lnTo>
                  <a:lnTo>
                    <a:pt x="3970" y="40314"/>
                  </a:lnTo>
                  <a:lnTo>
                    <a:pt x="3991" y="40054"/>
                  </a:lnTo>
                  <a:lnTo>
                    <a:pt x="3955" y="39373"/>
                  </a:lnTo>
                  <a:lnTo>
                    <a:pt x="3851" y="38845"/>
                  </a:lnTo>
                  <a:lnTo>
                    <a:pt x="3794" y="38707"/>
                  </a:lnTo>
                  <a:lnTo>
                    <a:pt x="3549" y="38362"/>
                  </a:lnTo>
                  <a:lnTo>
                    <a:pt x="3299" y="38298"/>
                  </a:lnTo>
                  <a:lnTo>
                    <a:pt x="3013" y="37960"/>
                  </a:lnTo>
                  <a:lnTo>
                    <a:pt x="2929" y="37748"/>
                  </a:lnTo>
                  <a:lnTo>
                    <a:pt x="2985" y="37383"/>
                  </a:lnTo>
                  <a:lnTo>
                    <a:pt x="3235" y="36926"/>
                  </a:lnTo>
                  <a:lnTo>
                    <a:pt x="5017" y="35588"/>
                  </a:lnTo>
                  <a:lnTo>
                    <a:pt x="6380" y="35425"/>
                  </a:lnTo>
                  <a:lnTo>
                    <a:pt x="6855" y="35158"/>
                  </a:lnTo>
                  <a:lnTo>
                    <a:pt x="8361" y="34860"/>
                  </a:lnTo>
                  <a:lnTo>
                    <a:pt x="9102" y="34186"/>
                  </a:lnTo>
                  <a:lnTo>
                    <a:pt x="9771" y="33829"/>
                  </a:lnTo>
                  <a:lnTo>
                    <a:pt x="10090" y="33892"/>
                  </a:lnTo>
                  <a:lnTo>
                    <a:pt x="10416" y="34193"/>
                  </a:lnTo>
                  <a:lnTo>
                    <a:pt x="10791" y="34145"/>
                  </a:lnTo>
                  <a:lnTo>
                    <a:pt x="11807" y="33100"/>
                  </a:lnTo>
                  <a:lnTo>
                    <a:pt x="12371" y="32378"/>
                  </a:lnTo>
                  <a:lnTo>
                    <a:pt x="12375" y="32192"/>
                  </a:lnTo>
                  <a:lnTo>
                    <a:pt x="12060" y="31857"/>
                  </a:lnTo>
                  <a:lnTo>
                    <a:pt x="11891" y="31296"/>
                  </a:lnTo>
                  <a:lnTo>
                    <a:pt x="11971" y="30641"/>
                  </a:lnTo>
                  <a:lnTo>
                    <a:pt x="12201" y="30095"/>
                  </a:lnTo>
                  <a:lnTo>
                    <a:pt x="12588" y="29584"/>
                  </a:lnTo>
                  <a:lnTo>
                    <a:pt x="12978" y="29385"/>
                  </a:lnTo>
                  <a:lnTo>
                    <a:pt x="13644" y="29504"/>
                  </a:lnTo>
                  <a:lnTo>
                    <a:pt x="14043" y="29407"/>
                  </a:lnTo>
                  <a:lnTo>
                    <a:pt x="14527" y="28879"/>
                  </a:lnTo>
                  <a:lnTo>
                    <a:pt x="14682" y="28493"/>
                  </a:lnTo>
                  <a:lnTo>
                    <a:pt x="14678" y="28271"/>
                  </a:lnTo>
                  <a:lnTo>
                    <a:pt x="14663" y="28107"/>
                  </a:lnTo>
                  <a:lnTo>
                    <a:pt x="14571" y="27879"/>
                  </a:lnTo>
                  <a:lnTo>
                    <a:pt x="13490" y="27039"/>
                  </a:lnTo>
                  <a:lnTo>
                    <a:pt x="12965" y="26786"/>
                  </a:lnTo>
                  <a:lnTo>
                    <a:pt x="12711" y="2644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1" name="pg292">
              <a:extLst>
                <a:ext uri="{FF2B5EF4-FFF2-40B4-BE49-F238E27FC236}">
                  <a16:creationId xmlns:a16="http://schemas.microsoft.com/office/drawing/2014/main" id="{C09B8D40-AFB2-0F42-8219-B41D1C73A9AC}"/>
                </a:ext>
              </a:extLst>
            </p:cNvPr>
            <p:cNvSpPr/>
            <p:nvPr/>
          </p:nvSpPr>
          <p:spPr>
            <a:xfrm>
              <a:off x="6825764" y="3077978"/>
              <a:ext cx="12371" cy="18418"/>
            </a:xfrm>
            <a:custGeom>
              <a:avLst/>
              <a:gdLst/>
              <a:ahLst/>
              <a:cxnLst/>
              <a:rect l="0" t="0" r="0" b="0"/>
              <a:pathLst>
                <a:path w="12371" h="18418">
                  <a:moveTo>
                    <a:pt x="2102" y="1097"/>
                  </a:moveTo>
                  <a:lnTo>
                    <a:pt x="2563" y="996"/>
                  </a:lnTo>
                  <a:lnTo>
                    <a:pt x="3262" y="996"/>
                  </a:lnTo>
                  <a:lnTo>
                    <a:pt x="4358" y="96"/>
                  </a:lnTo>
                  <a:lnTo>
                    <a:pt x="4499" y="7"/>
                  </a:lnTo>
                  <a:lnTo>
                    <a:pt x="4800" y="0"/>
                  </a:lnTo>
                  <a:lnTo>
                    <a:pt x="6201" y="785"/>
                  </a:lnTo>
                  <a:lnTo>
                    <a:pt x="6655" y="864"/>
                  </a:lnTo>
                  <a:lnTo>
                    <a:pt x="6980" y="1098"/>
                  </a:lnTo>
                  <a:lnTo>
                    <a:pt x="7060" y="1303"/>
                  </a:lnTo>
                  <a:lnTo>
                    <a:pt x="7143" y="2560"/>
                  </a:lnTo>
                  <a:lnTo>
                    <a:pt x="7524" y="3312"/>
                  </a:lnTo>
                  <a:lnTo>
                    <a:pt x="7782" y="3576"/>
                  </a:lnTo>
                  <a:lnTo>
                    <a:pt x="9233" y="3177"/>
                  </a:lnTo>
                  <a:lnTo>
                    <a:pt x="9561" y="2730"/>
                  </a:lnTo>
                  <a:lnTo>
                    <a:pt x="10657" y="1641"/>
                  </a:lnTo>
                  <a:lnTo>
                    <a:pt x="11014" y="2006"/>
                  </a:lnTo>
                  <a:lnTo>
                    <a:pt x="10939" y="2720"/>
                  </a:lnTo>
                  <a:lnTo>
                    <a:pt x="11820" y="3379"/>
                  </a:lnTo>
                  <a:lnTo>
                    <a:pt x="10315" y="6176"/>
                  </a:lnTo>
                  <a:lnTo>
                    <a:pt x="9305" y="7595"/>
                  </a:lnTo>
                  <a:lnTo>
                    <a:pt x="8757" y="8181"/>
                  </a:lnTo>
                  <a:lnTo>
                    <a:pt x="9442" y="8451"/>
                  </a:lnTo>
                  <a:lnTo>
                    <a:pt x="10787" y="8829"/>
                  </a:lnTo>
                  <a:lnTo>
                    <a:pt x="11110" y="8920"/>
                  </a:lnTo>
                  <a:lnTo>
                    <a:pt x="12174" y="9124"/>
                  </a:lnTo>
                  <a:lnTo>
                    <a:pt x="12371" y="9710"/>
                  </a:lnTo>
                  <a:lnTo>
                    <a:pt x="12328" y="9919"/>
                  </a:lnTo>
                  <a:lnTo>
                    <a:pt x="12066" y="10415"/>
                  </a:lnTo>
                  <a:lnTo>
                    <a:pt x="11910" y="10217"/>
                  </a:lnTo>
                  <a:lnTo>
                    <a:pt x="11759" y="10226"/>
                  </a:lnTo>
                  <a:lnTo>
                    <a:pt x="11247" y="10876"/>
                  </a:lnTo>
                  <a:lnTo>
                    <a:pt x="11512" y="11135"/>
                  </a:lnTo>
                  <a:lnTo>
                    <a:pt x="10569" y="10688"/>
                  </a:lnTo>
                  <a:lnTo>
                    <a:pt x="10198" y="10226"/>
                  </a:lnTo>
                  <a:lnTo>
                    <a:pt x="9687" y="9855"/>
                  </a:lnTo>
                  <a:lnTo>
                    <a:pt x="8044" y="11697"/>
                  </a:lnTo>
                  <a:lnTo>
                    <a:pt x="7267" y="11865"/>
                  </a:lnTo>
                  <a:lnTo>
                    <a:pt x="6732" y="12371"/>
                  </a:lnTo>
                  <a:lnTo>
                    <a:pt x="6481" y="12705"/>
                  </a:lnTo>
                  <a:lnTo>
                    <a:pt x="6339" y="13081"/>
                  </a:lnTo>
                  <a:lnTo>
                    <a:pt x="5214" y="14583"/>
                  </a:lnTo>
                  <a:lnTo>
                    <a:pt x="3650" y="15970"/>
                  </a:lnTo>
                  <a:lnTo>
                    <a:pt x="2327" y="17466"/>
                  </a:lnTo>
                  <a:lnTo>
                    <a:pt x="1625" y="17719"/>
                  </a:lnTo>
                  <a:lnTo>
                    <a:pt x="1011" y="18399"/>
                  </a:lnTo>
                  <a:lnTo>
                    <a:pt x="851" y="18418"/>
                  </a:lnTo>
                  <a:lnTo>
                    <a:pt x="0" y="18154"/>
                  </a:lnTo>
                  <a:lnTo>
                    <a:pt x="554" y="17637"/>
                  </a:lnTo>
                  <a:lnTo>
                    <a:pt x="657" y="16662"/>
                  </a:lnTo>
                  <a:lnTo>
                    <a:pt x="1088" y="16104"/>
                  </a:lnTo>
                  <a:lnTo>
                    <a:pt x="1317" y="16100"/>
                  </a:lnTo>
                  <a:lnTo>
                    <a:pt x="1934" y="16405"/>
                  </a:lnTo>
                  <a:lnTo>
                    <a:pt x="2102" y="16324"/>
                  </a:lnTo>
                  <a:lnTo>
                    <a:pt x="2209" y="16167"/>
                  </a:lnTo>
                  <a:lnTo>
                    <a:pt x="2514" y="15256"/>
                  </a:lnTo>
                  <a:lnTo>
                    <a:pt x="3075" y="14266"/>
                  </a:lnTo>
                  <a:lnTo>
                    <a:pt x="2800" y="13961"/>
                  </a:lnTo>
                  <a:lnTo>
                    <a:pt x="2511" y="13753"/>
                  </a:lnTo>
                  <a:lnTo>
                    <a:pt x="1786" y="13671"/>
                  </a:lnTo>
                  <a:lnTo>
                    <a:pt x="1271" y="13239"/>
                  </a:lnTo>
                  <a:lnTo>
                    <a:pt x="1416" y="12740"/>
                  </a:lnTo>
                  <a:lnTo>
                    <a:pt x="1352" y="12380"/>
                  </a:lnTo>
                  <a:lnTo>
                    <a:pt x="1062" y="11911"/>
                  </a:lnTo>
                  <a:lnTo>
                    <a:pt x="254" y="11289"/>
                  </a:lnTo>
                  <a:lnTo>
                    <a:pt x="116" y="10876"/>
                  </a:lnTo>
                  <a:lnTo>
                    <a:pt x="234" y="10675"/>
                  </a:lnTo>
                  <a:lnTo>
                    <a:pt x="452" y="10501"/>
                  </a:lnTo>
                  <a:lnTo>
                    <a:pt x="898" y="10731"/>
                  </a:lnTo>
                  <a:lnTo>
                    <a:pt x="1230" y="10579"/>
                  </a:lnTo>
                  <a:lnTo>
                    <a:pt x="1234" y="9589"/>
                  </a:lnTo>
                  <a:lnTo>
                    <a:pt x="1741" y="8945"/>
                  </a:lnTo>
                  <a:lnTo>
                    <a:pt x="1890" y="8919"/>
                  </a:lnTo>
                  <a:lnTo>
                    <a:pt x="2020" y="8748"/>
                  </a:lnTo>
                  <a:lnTo>
                    <a:pt x="1959" y="7390"/>
                  </a:lnTo>
                  <a:lnTo>
                    <a:pt x="1578" y="7108"/>
                  </a:lnTo>
                  <a:lnTo>
                    <a:pt x="902" y="7368"/>
                  </a:lnTo>
                  <a:lnTo>
                    <a:pt x="643" y="7334"/>
                  </a:lnTo>
                  <a:lnTo>
                    <a:pt x="33" y="6955"/>
                  </a:lnTo>
                  <a:lnTo>
                    <a:pt x="82" y="6679"/>
                  </a:lnTo>
                  <a:lnTo>
                    <a:pt x="582" y="6572"/>
                  </a:lnTo>
                  <a:lnTo>
                    <a:pt x="1391" y="5939"/>
                  </a:lnTo>
                  <a:lnTo>
                    <a:pt x="1507" y="5609"/>
                  </a:lnTo>
                  <a:lnTo>
                    <a:pt x="1497" y="5460"/>
                  </a:lnTo>
                  <a:lnTo>
                    <a:pt x="1329" y="5278"/>
                  </a:lnTo>
                  <a:lnTo>
                    <a:pt x="925" y="5122"/>
                  </a:lnTo>
                  <a:lnTo>
                    <a:pt x="784" y="4846"/>
                  </a:lnTo>
                  <a:lnTo>
                    <a:pt x="1639" y="3979"/>
                  </a:lnTo>
                  <a:lnTo>
                    <a:pt x="2078" y="3771"/>
                  </a:lnTo>
                  <a:lnTo>
                    <a:pt x="2605" y="3031"/>
                  </a:lnTo>
                  <a:lnTo>
                    <a:pt x="2971" y="2358"/>
                  </a:lnTo>
                  <a:lnTo>
                    <a:pt x="2998" y="2116"/>
                  </a:lnTo>
                  <a:lnTo>
                    <a:pt x="2693" y="1640"/>
                  </a:lnTo>
                  <a:lnTo>
                    <a:pt x="2357" y="142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2" name="pg293">
              <a:extLst>
                <a:ext uri="{FF2B5EF4-FFF2-40B4-BE49-F238E27FC236}">
                  <a16:creationId xmlns:a16="http://schemas.microsoft.com/office/drawing/2014/main" id="{27A35F6C-E44A-CE44-98ED-C4F90DFD6500}"/>
                </a:ext>
              </a:extLst>
            </p:cNvPr>
            <p:cNvSpPr/>
            <p:nvPr/>
          </p:nvSpPr>
          <p:spPr>
            <a:xfrm>
              <a:off x="6502326" y="3541109"/>
              <a:ext cx="148418" cy="146843"/>
            </a:xfrm>
            <a:custGeom>
              <a:avLst/>
              <a:gdLst/>
              <a:ahLst/>
              <a:cxnLst/>
              <a:rect l="0" t="0" r="0" b="0"/>
              <a:pathLst>
                <a:path w="148418" h="146843">
                  <a:moveTo>
                    <a:pt x="3996" y="97"/>
                  </a:moveTo>
                  <a:lnTo>
                    <a:pt x="11998" y="510"/>
                  </a:lnTo>
                  <a:lnTo>
                    <a:pt x="12365" y="519"/>
                  </a:lnTo>
                  <a:lnTo>
                    <a:pt x="13344" y="458"/>
                  </a:lnTo>
                  <a:lnTo>
                    <a:pt x="14161" y="406"/>
                  </a:lnTo>
                  <a:lnTo>
                    <a:pt x="16432" y="264"/>
                  </a:lnTo>
                  <a:lnTo>
                    <a:pt x="16659" y="249"/>
                  </a:lnTo>
                  <a:lnTo>
                    <a:pt x="20577" y="332"/>
                  </a:lnTo>
                  <a:lnTo>
                    <a:pt x="24297" y="111"/>
                  </a:lnTo>
                  <a:lnTo>
                    <a:pt x="26185" y="0"/>
                  </a:lnTo>
                  <a:lnTo>
                    <a:pt x="28282" y="3"/>
                  </a:lnTo>
                  <a:lnTo>
                    <a:pt x="29489" y="4"/>
                  </a:lnTo>
                  <a:lnTo>
                    <a:pt x="30218" y="59"/>
                  </a:lnTo>
                  <a:lnTo>
                    <a:pt x="36154" y="508"/>
                  </a:lnTo>
                  <a:lnTo>
                    <a:pt x="39852" y="641"/>
                  </a:lnTo>
                  <a:lnTo>
                    <a:pt x="41487" y="727"/>
                  </a:lnTo>
                  <a:lnTo>
                    <a:pt x="43711" y="845"/>
                  </a:lnTo>
                  <a:lnTo>
                    <a:pt x="44138" y="867"/>
                  </a:lnTo>
                  <a:lnTo>
                    <a:pt x="49717" y="1162"/>
                  </a:lnTo>
                  <a:lnTo>
                    <a:pt x="63765" y="1906"/>
                  </a:lnTo>
                  <a:lnTo>
                    <a:pt x="64129" y="1926"/>
                  </a:lnTo>
                  <a:lnTo>
                    <a:pt x="64864" y="1973"/>
                  </a:lnTo>
                  <a:lnTo>
                    <a:pt x="65629" y="2017"/>
                  </a:lnTo>
                  <a:lnTo>
                    <a:pt x="66138" y="2046"/>
                  </a:lnTo>
                  <a:lnTo>
                    <a:pt x="67989" y="2152"/>
                  </a:lnTo>
                  <a:lnTo>
                    <a:pt x="70656" y="2306"/>
                  </a:lnTo>
                  <a:lnTo>
                    <a:pt x="80866" y="2893"/>
                  </a:lnTo>
                  <a:lnTo>
                    <a:pt x="82563" y="2989"/>
                  </a:lnTo>
                  <a:lnTo>
                    <a:pt x="90108" y="3004"/>
                  </a:lnTo>
                  <a:lnTo>
                    <a:pt x="91192" y="3006"/>
                  </a:lnTo>
                  <a:lnTo>
                    <a:pt x="91562" y="3025"/>
                  </a:lnTo>
                  <a:lnTo>
                    <a:pt x="92863" y="3041"/>
                  </a:lnTo>
                  <a:lnTo>
                    <a:pt x="94001" y="3055"/>
                  </a:lnTo>
                  <a:lnTo>
                    <a:pt x="98524" y="3111"/>
                  </a:lnTo>
                  <a:lnTo>
                    <a:pt x="98796" y="3116"/>
                  </a:lnTo>
                  <a:lnTo>
                    <a:pt x="100077" y="3134"/>
                  </a:lnTo>
                  <a:lnTo>
                    <a:pt x="100278" y="3137"/>
                  </a:lnTo>
                  <a:lnTo>
                    <a:pt x="104501" y="3198"/>
                  </a:lnTo>
                  <a:lnTo>
                    <a:pt x="104927" y="3204"/>
                  </a:lnTo>
                  <a:lnTo>
                    <a:pt x="110236" y="3215"/>
                  </a:lnTo>
                  <a:lnTo>
                    <a:pt x="112105" y="3219"/>
                  </a:lnTo>
                  <a:lnTo>
                    <a:pt x="115838" y="3226"/>
                  </a:lnTo>
                  <a:lnTo>
                    <a:pt x="117216" y="3229"/>
                  </a:lnTo>
                  <a:lnTo>
                    <a:pt x="121741" y="3228"/>
                  </a:lnTo>
                  <a:lnTo>
                    <a:pt x="122307" y="3228"/>
                  </a:lnTo>
                  <a:lnTo>
                    <a:pt x="125022" y="3232"/>
                  </a:lnTo>
                  <a:lnTo>
                    <a:pt x="133090" y="3238"/>
                  </a:lnTo>
                  <a:lnTo>
                    <a:pt x="133882" y="3215"/>
                  </a:lnTo>
                  <a:lnTo>
                    <a:pt x="135343" y="3173"/>
                  </a:lnTo>
                  <a:lnTo>
                    <a:pt x="140753" y="3206"/>
                  </a:lnTo>
                  <a:lnTo>
                    <a:pt x="140480" y="3831"/>
                  </a:lnTo>
                  <a:lnTo>
                    <a:pt x="140289" y="3891"/>
                  </a:lnTo>
                  <a:lnTo>
                    <a:pt x="140106" y="3794"/>
                  </a:lnTo>
                  <a:lnTo>
                    <a:pt x="139757" y="4122"/>
                  </a:lnTo>
                  <a:lnTo>
                    <a:pt x="140048" y="4542"/>
                  </a:lnTo>
                  <a:lnTo>
                    <a:pt x="140583" y="4569"/>
                  </a:lnTo>
                  <a:lnTo>
                    <a:pt x="141079" y="4170"/>
                  </a:lnTo>
                  <a:lnTo>
                    <a:pt x="141913" y="4084"/>
                  </a:lnTo>
                  <a:lnTo>
                    <a:pt x="142068" y="5674"/>
                  </a:lnTo>
                  <a:lnTo>
                    <a:pt x="140576" y="5045"/>
                  </a:lnTo>
                  <a:lnTo>
                    <a:pt x="139261" y="4700"/>
                  </a:lnTo>
                  <a:lnTo>
                    <a:pt x="138820" y="5091"/>
                  </a:lnTo>
                  <a:lnTo>
                    <a:pt x="138211" y="6030"/>
                  </a:lnTo>
                  <a:lnTo>
                    <a:pt x="137903" y="6845"/>
                  </a:lnTo>
                  <a:lnTo>
                    <a:pt x="138348" y="7620"/>
                  </a:lnTo>
                  <a:lnTo>
                    <a:pt x="138096" y="9814"/>
                  </a:lnTo>
                  <a:lnTo>
                    <a:pt x="137758" y="10181"/>
                  </a:lnTo>
                  <a:lnTo>
                    <a:pt x="137404" y="10192"/>
                  </a:lnTo>
                  <a:lnTo>
                    <a:pt x="137983" y="10716"/>
                  </a:lnTo>
                  <a:lnTo>
                    <a:pt x="138192" y="10739"/>
                  </a:lnTo>
                  <a:lnTo>
                    <a:pt x="138533" y="10567"/>
                  </a:lnTo>
                  <a:lnTo>
                    <a:pt x="139187" y="11327"/>
                  </a:lnTo>
                  <a:lnTo>
                    <a:pt x="140164" y="12723"/>
                  </a:lnTo>
                  <a:lnTo>
                    <a:pt x="141122" y="12518"/>
                  </a:lnTo>
                  <a:lnTo>
                    <a:pt x="142359" y="11910"/>
                  </a:lnTo>
                  <a:lnTo>
                    <a:pt x="143384" y="12346"/>
                  </a:lnTo>
                  <a:lnTo>
                    <a:pt x="144070" y="14338"/>
                  </a:lnTo>
                  <a:lnTo>
                    <a:pt x="144694" y="14964"/>
                  </a:lnTo>
                  <a:lnTo>
                    <a:pt x="145179" y="14819"/>
                  </a:lnTo>
                  <a:lnTo>
                    <a:pt x="145766" y="14901"/>
                  </a:lnTo>
                  <a:lnTo>
                    <a:pt x="146001" y="15221"/>
                  </a:lnTo>
                  <a:lnTo>
                    <a:pt x="146254" y="15314"/>
                  </a:lnTo>
                  <a:lnTo>
                    <a:pt x="146709" y="15165"/>
                  </a:lnTo>
                  <a:lnTo>
                    <a:pt x="146981" y="14916"/>
                  </a:lnTo>
                  <a:lnTo>
                    <a:pt x="147506" y="14942"/>
                  </a:lnTo>
                  <a:lnTo>
                    <a:pt x="147785" y="15130"/>
                  </a:lnTo>
                  <a:lnTo>
                    <a:pt x="147454" y="15478"/>
                  </a:lnTo>
                  <a:lnTo>
                    <a:pt x="147128" y="15694"/>
                  </a:lnTo>
                  <a:lnTo>
                    <a:pt x="146929" y="16372"/>
                  </a:lnTo>
                  <a:lnTo>
                    <a:pt x="146706" y="16611"/>
                  </a:lnTo>
                  <a:lnTo>
                    <a:pt x="146320" y="16819"/>
                  </a:lnTo>
                  <a:lnTo>
                    <a:pt x="145293" y="17039"/>
                  </a:lnTo>
                  <a:lnTo>
                    <a:pt x="144764" y="17251"/>
                  </a:lnTo>
                  <a:lnTo>
                    <a:pt x="144639" y="17545"/>
                  </a:lnTo>
                  <a:lnTo>
                    <a:pt x="144632" y="18141"/>
                  </a:lnTo>
                  <a:lnTo>
                    <a:pt x="145069" y="19013"/>
                  </a:lnTo>
                  <a:lnTo>
                    <a:pt x="145443" y="20175"/>
                  </a:lnTo>
                  <a:lnTo>
                    <a:pt x="145722" y="20603"/>
                  </a:lnTo>
                  <a:lnTo>
                    <a:pt x="146463" y="20871"/>
                  </a:lnTo>
                  <a:lnTo>
                    <a:pt x="146896" y="20946"/>
                  </a:lnTo>
                  <a:lnTo>
                    <a:pt x="147882" y="20830"/>
                  </a:lnTo>
                  <a:lnTo>
                    <a:pt x="148147" y="21054"/>
                  </a:lnTo>
                  <a:lnTo>
                    <a:pt x="148385" y="21430"/>
                  </a:lnTo>
                  <a:lnTo>
                    <a:pt x="148418" y="21624"/>
                  </a:lnTo>
                  <a:lnTo>
                    <a:pt x="148363" y="21780"/>
                  </a:lnTo>
                  <a:lnTo>
                    <a:pt x="148183" y="22018"/>
                  </a:lnTo>
                  <a:lnTo>
                    <a:pt x="148088" y="22551"/>
                  </a:lnTo>
                  <a:lnTo>
                    <a:pt x="147849" y="22938"/>
                  </a:lnTo>
                  <a:lnTo>
                    <a:pt x="147640" y="22793"/>
                  </a:lnTo>
                  <a:lnTo>
                    <a:pt x="147442" y="22808"/>
                  </a:lnTo>
                  <a:lnTo>
                    <a:pt x="147288" y="22934"/>
                  </a:lnTo>
                  <a:lnTo>
                    <a:pt x="146913" y="23567"/>
                  </a:lnTo>
                  <a:lnTo>
                    <a:pt x="146715" y="24022"/>
                  </a:lnTo>
                  <a:lnTo>
                    <a:pt x="146726" y="24558"/>
                  </a:lnTo>
                  <a:lnTo>
                    <a:pt x="146469" y="25389"/>
                  </a:lnTo>
                  <a:lnTo>
                    <a:pt x="145670" y="27377"/>
                  </a:lnTo>
                  <a:lnTo>
                    <a:pt x="145197" y="27910"/>
                  </a:lnTo>
                  <a:lnTo>
                    <a:pt x="144764" y="28178"/>
                  </a:lnTo>
                  <a:lnTo>
                    <a:pt x="143455" y="28759"/>
                  </a:lnTo>
                  <a:lnTo>
                    <a:pt x="142066" y="29959"/>
                  </a:lnTo>
                  <a:lnTo>
                    <a:pt x="141777" y="30097"/>
                  </a:lnTo>
                  <a:lnTo>
                    <a:pt x="140384" y="30190"/>
                  </a:lnTo>
                  <a:lnTo>
                    <a:pt x="139482" y="30060"/>
                  </a:lnTo>
                  <a:lnTo>
                    <a:pt x="139464" y="31223"/>
                  </a:lnTo>
                  <a:lnTo>
                    <a:pt x="139703" y="32549"/>
                  </a:lnTo>
                  <a:lnTo>
                    <a:pt x="139627" y="34266"/>
                  </a:lnTo>
                  <a:lnTo>
                    <a:pt x="139829" y="36631"/>
                  </a:lnTo>
                  <a:lnTo>
                    <a:pt x="139610" y="37100"/>
                  </a:lnTo>
                  <a:lnTo>
                    <a:pt x="139357" y="37220"/>
                  </a:lnTo>
                  <a:lnTo>
                    <a:pt x="139078" y="37238"/>
                  </a:lnTo>
                  <a:lnTo>
                    <a:pt x="138987" y="36982"/>
                  </a:lnTo>
                  <a:lnTo>
                    <a:pt x="138716" y="36933"/>
                  </a:lnTo>
                  <a:lnTo>
                    <a:pt x="138229" y="37321"/>
                  </a:lnTo>
                  <a:lnTo>
                    <a:pt x="138298" y="37734"/>
                  </a:lnTo>
                  <a:lnTo>
                    <a:pt x="138573" y="38077"/>
                  </a:lnTo>
                  <a:lnTo>
                    <a:pt x="138628" y="38244"/>
                  </a:lnTo>
                  <a:lnTo>
                    <a:pt x="138486" y="38941"/>
                  </a:lnTo>
                  <a:lnTo>
                    <a:pt x="138295" y="39466"/>
                  </a:lnTo>
                  <a:lnTo>
                    <a:pt x="138288" y="39708"/>
                  </a:lnTo>
                  <a:lnTo>
                    <a:pt x="138384" y="39946"/>
                  </a:lnTo>
                  <a:lnTo>
                    <a:pt x="137215" y="40219"/>
                  </a:lnTo>
                  <a:lnTo>
                    <a:pt x="136163" y="39973"/>
                  </a:lnTo>
                  <a:lnTo>
                    <a:pt x="135090" y="39831"/>
                  </a:lnTo>
                  <a:lnTo>
                    <a:pt x="134895" y="40352"/>
                  </a:lnTo>
                  <a:lnTo>
                    <a:pt x="134678" y="42229"/>
                  </a:lnTo>
                  <a:lnTo>
                    <a:pt x="134663" y="42546"/>
                  </a:lnTo>
                  <a:lnTo>
                    <a:pt x="134842" y="43749"/>
                  </a:lnTo>
                  <a:lnTo>
                    <a:pt x="134611" y="44486"/>
                  </a:lnTo>
                  <a:lnTo>
                    <a:pt x="134651" y="45403"/>
                  </a:lnTo>
                  <a:lnTo>
                    <a:pt x="133124" y="45845"/>
                  </a:lnTo>
                  <a:lnTo>
                    <a:pt x="132930" y="46091"/>
                  </a:lnTo>
                  <a:lnTo>
                    <a:pt x="132714" y="45882"/>
                  </a:lnTo>
                  <a:lnTo>
                    <a:pt x="132308" y="44810"/>
                  </a:lnTo>
                  <a:lnTo>
                    <a:pt x="131902" y="44139"/>
                  </a:lnTo>
                  <a:lnTo>
                    <a:pt x="131484" y="42902"/>
                  </a:lnTo>
                  <a:lnTo>
                    <a:pt x="131496" y="42023"/>
                  </a:lnTo>
                  <a:lnTo>
                    <a:pt x="131287" y="41677"/>
                  </a:lnTo>
                  <a:lnTo>
                    <a:pt x="130935" y="41572"/>
                  </a:lnTo>
                  <a:lnTo>
                    <a:pt x="130664" y="41807"/>
                  </a:lnTo>
                  <a:lnTo>
                    <a:pt x="129751" y="42074"/>
                  </a:lnTo>
                  <a:lnTo>
                    <a:pt x="129547" y="42042"/>
                  </a:lnTo>
                  <a:lnTo>
                    <a:pt x="129444" y="41859"/>
                  </a:lnTo>
                  <a:lnTo>
                    <a:pt x="128664" y="41308"/>
                  </a:lnTo>
                  <a:lnTo>
                    <a:pt x="128283" y="41230"/>
                  </a:lnTo>
                  <a:lnTo>
                    <a:pt x="128426" y="42387"/>
                  </a:lnTo>
                  <a:lnTo>
                    <a:pt x="126826" y="42567"/>
                  </a:lnTo>
                  <a:lnTo>
                    <a:pt x="126467" y="42478"/>
                  </a:lnTo>
                  <a:lnTo>
                    <a:pt x="126507" y="41401"/>
                  </a:lnTo>
                  <a:lnTo>
                    <a:pt x="126027" y="40444"/>
                  </a:lnTo>
                  <a:lnTo>
                    <a:pt x="125624" y="38589"/>
                  </a:lnTo>
                  <a:lnTo>
                    <a:pt x="125645" y="38090"/>
                  </a:lnTo>
                  <a:lnTo>
                    <a:pt x="125576" y="37550"/>
                  </a:lnTo>
                  <a:lnTo>
                    <a:pt x="124997" y="37766"/>
                  </a:lnTo>
                  <a:lnTo>
                    <a:pt x="124491" y="38333"/>
                  </a:lnTo>
                  <a:lnTo>
                    <a:pt x="124194" y="38143"/>
                  </a:lnTo>
                  <a:lnTo>
                    <a:pt x="123586" y="37372"/>
                  </a:lnTo>
                  <a:lnTo>
                    <a:pt x="123333" y="37797"/>
                  </a:lnTo>
                  <a:lnTo>
                    <a:pt x="123051" y="38050"/>
                  </a:lnTo>
                  <a:lnTo>
                    <a:pt x="122147" y="38583"/>
                  </a:lnTo>
                  <a:lnTo>
                    <a:pt x="121659" y="38516"/>
                  </a:lnTo>
                  <a:lnTo>
                    <a:pt x="120400" y="38275"/>
                  </a:lnTo>
                  <a:lnTo>
                    <a:pt x="119613" y="37746"/>
                  </a:lnTo>
                  <a:lnTo>
                    <a:pt x="119342" y="37451"/>
                  </a:lnTo>
                  <a:lnTo>
                    <a:pt x="119379" y="36997"/>
                  </a:lnTo>
                  <a:lnTo>
                    <a:pt x="118984" y="36404"/>
                  </a:lnTo>
                  <a:lnTo>
                    <a:pt x="117925" y="36661"/>
                  </a:lnTo>
                  <a:lnTo>
                    <a:pt x="117584" y="36847"/>
                  </a:lnTo>
                  <a:lnTo>
                    <a:pt x="116971" y="38757"/>
                  </a:lnTo>
                  <a:lnTo>
                    <a:pt x="116497" y="39450"/>
                  </a:lnTo>
                  <a:lnTo>
                    <a:pt x="116467" y="41278"/>
                  </a:lnTo>
                  <a:lnTo>
                    <a:pt x="116518" y="43364"/>
                  </a:lnTo>
                  <a:lnTo>
                    <a:pt x="116506" y="43527"/>
                  </a:lnTo>
                  <a:lnTo>
                    <a:pt x="116378" y="45212"/>
                  </a:lnTo>
                  <a:lnTo>
                    <a:pt x="116330" y="45837"/>
                  </a:lnTo>
                  <a:lnTo>
                    <a:pt x="116313" y="46057"/>
                  </a:lnTo>
                  <a:lnTo>
                    <a:pt x="116293" y="46281"/>
                  </a:lnTo>
                  <a:lnTo>
                    <a:pt x="116273" y="46541"/>
                  </a:lnTo>
                  <a:lnTo>
                    <a:pt x="116269" y="46714"/>
                  </a:lnTo>
                  <a:lnTo>
                    <a:pt x="116262" y="46881"/>
                  </a:lnTo>
                  <a:lnTo>
                    <a:pt x="116255" y="47070"/>
                  </a:lnTo>
                  <a:lnTo>
                    <a:pt x="116251" y="47354"/>
                  </a:lnTo>
                  <a:lnTo>
                    <a:pt x="116248" y="47512"/>
                  </a:lnTo>
                  <a:lnTo>
                    <a:pt x="116247" y="47644"/>
                  </a:lnTo>
                  <a:lnTo>
                    <a:pt x="116189" y="48477"/>
                  </a:lnTo>
                  <a:lnTo>
                    <a:pt x="116167" y="49053"/>
                  </a:lnTo>
                  <a:lnTo>
                    <a:pt x="116160" y="49223"/>
                  </a:lnTo>
                  <a:lnTo>
                    <a:pt x="116145" y="49610"/>
                  </a:lnTo>
                  <a:lnTo>
                    <a:pt x="116109" y="51478"/>
                  </a:lnTo>
                  <a:lnTo>
                    <a:pt x="116096" y="51879"/>
                  </a:lnTo>
                  <a:lnTo>
                    <a:pt x="116068" y="54565"/>
                  </a:lnTo>
                  <a:lnTo>
                    <a:pt x="115579" y="54884"/>
                  </a:lnTo>
                  <a:lnTo>
                    <a:pt x="114961" y="54871"/>
                  </a:lnTo>
                  <a:lnTo>
                    <a:pt x="112506" y="56692"/>
                  </a:lnTo>
                  <a:lnTo>
                    <a:pt x="112129" y="56165"/>
                  </a:lnTo>
                  <a:lnTo>
                    <a:pt x="112037" y="55930"/>
                  </a:lnTo>
                  <a:lnTo>
                    <a:pt x="111744" y="56068"/>
                  </a:lnTo>
                  <a:lnTo>
                    <a:pt x="111503" y="56310"/>
                  </a:lnTo>
                  <a:lnTo>
                    <a:pt x="111361" y="56650"/>
                  </a:lnTo>
                  <a:lnTo>
                    <a:pt x="112023" y="56802"/>
                  </a:lnTo>
                  <a:lnTo>
                    <a:pt x="112407" y="56999"/>
                  </a:lnTo>
                  <a:lnTo>
                    <a:pt x="112579" y="57249"/>
                  </a:lnTo>
                  <a:lnTo>
                    <a:pt x="112762" y="57953"/>
                  </a:lnTo>
                  <a:lnTo>
                    <a:pt x="111924" y="58430"/>
                  </a:lnTo>
                  <a:lnTo>
                    <a:pt x="110823" y="58504"/>
                  </a:lnTo>
                  <a:lnTo>
                    <a:pt x="108917" y="59760"/>
                  </a:lnTo>
                  <a:lnTo>
                    <a:pt x="107535" y="60397"/>
                  </a:lnTo>
                  <a:lnTo>
                    <a:pt x="106547" y="61366"/>
                  </a:lnTo>
                  <a:lnTo>
                    <a:pt x="105997" y="62103"/>
                  </a:lnTo>
                  <a:lnTo>
                    <a:pt x="105858" y="62522"/>
                  </a:lnTo>
                  <a:lnTo>
                    <a:pt x="105708" y="62753"/>
                  </a:lnTo>
                  <a:lnTo>
                    <a:pt x="105420" y="62977"/>
                  </a:lnTo>
                  <a:lnTo>
                    <a:pt x="105007" y="62886"/>
                  </a:lnTo>
                  <a:lnTo>
                    <a:pt x="104722" y="62642"/>
                  </a:lnTo>
                  <a:lnTo>
                    <a:pt x="104139" y="63325"/>
                  </a:lnTo>
                  <a:lnTo>
                    <a:pt x="103155" y="64724"/>
                  </a:lnTo>
                  <a:lnTo>
                    <a:pt x="102629" y="65054"/>
                  </a:lnTo>
                  <a:lnTo>
                    <a:pt x="102352" y="65375"/>
                  </a:lnTo>
                  <a:lnTo>
                    <a:pt x="101808" y="66074"/>
                  </a:lnTo>
                  <a:lnTo>
                    <a:pt x="101769" y="67048"/>
                  </a:lnTo>
                  <a:lnTo>
                    <a:pt x="101265" y="67408"/>
                  </a:lnTo>
                  <a:lnTo>
                    <a:pt x="100941" y="67278"/>
                  </a:lnTo>
                  <a:lnTo>
                    <a:pt x="100773" y="67343"/>
                  </a:lnTo>
                  <a:lnTo>
                    <a:pt x="99944" y="68400"/>
                  </a:lnTo>
                  <a:lnTo>
                    <a:pt x="98546" y="68790"/>
                  </a:lnTo>
                  <a:lnTo>
                    <a:pt x="97669" y="68773"/>
                  </a:lnTo>
                  <a:lnTo>
                    <a:pt x="98015" y="68498"/>
                  </a:lnTo>
                  <a:lnTo>
                    <a:pt x="98437" y="67814"/>
                  </a:lnTo>
                  <a:lnTo>
                    <a:pt x="98676" y="66780"/>
                  </a:lnTo>
                  <a:lnTo>
                    <a:pt x="99134" y="66777"/>
                  </a:lnTo>
                  <a:lnTo>
                    <a:pt x="99102" y="66269"/>
                  </a:lnTo>
                  <a:lnTo>
                    <a:pt x="98321" y="65497"/>
                  </a:lnTo>
                  <a:lnTo>
                    <a:pt x="97694" y="65079"/>
                  </a:lnTo>
                  <a:lnTo>
                    <a:pt x="97300" y="64100"/>
                  </a:lnTo>
                  <a:lnTo>
                    <a:pt x="96525" y="64200"/>
                  </a:lnTo>
                  <a:lnTo>
                    <a:pt x="96098" y="64089"/>
                  </a:lnTo>
                  <a:lnTo>
                    <a:pt x="95791" y="63826"/>
                  </a:lnTo>
                  <a:lnTo>
                    <a:pt x="95619" y="63439"/>
                  </a:lnTo>
                  <a:lnTo>
                    <a:pt x="95373" y="63211"/>
                  </a:lnTo>
                  <a:lnTo>
                    <a:pt x="95179" y="63114"/>
                  </a:lnTo>
                  <a:lnTo>
                    <a:pt x="95011" y="63179"/>
                  </a:lnTo>
                  <a:lnTo>
                    <a:pt x="94195" y="62967"/>
                  </a:lnTo>
                  <a:lnTo>
                    <a:pt x="94221" y="62170"/>
                  </a:lnTo>
                  <a:lnTo>
                    <a:pt x="94571" y="61438"/>
                  </a:lnTo>
                  <a:lnTo>
                    <a:pt x="94001" y="61373"/>
                  </a:lnTo>
                  <a:lnTo>
                    <a:pt x="93172" y="60706"/>
                  </a:lnTo>
                  <a:lnTo>
                    <a:pt x="92387" y="60450"/>
                  </a:lnTo>
                  <a:lnTo>
                    <a:pt x="92732" y="59746"/>
                  </a:lnTo>
                  <a:lnTo>
                    <a:pt x="92797" y="59145"/>
                  </a:lnTo>
                  <a:lnTo>
                    <a:pt x="92758" y="58331"/>
                  </a:lnTo>
                  <a:lnTo>
                    <a:pt x="92879" y="58030"/>
                  </a:lnTo>
                  <a:lnTo>
                    <a:pt x="92568" y="57533"/>
                  </a:lnTo>
                  <a:lnTo>
                    <a:pt x="91164" y="56428"/>
                  </a:lnTo>
                  <a:lnTo>
                    <a:pt x="90247" y="56555"/>
                  </a:lnTo>
                  <a:lnTo>
                    <a:pt x="89857" y="55951"/>
                  </a:lnTo>
                  <a:lnTo>
                    <a:pt x="89559" y="55892"/>
                  </a:lnTo>
                  <a:lnTo>
                    <a:pt x="89156" y="55654"/>
                  </a:lnTo>
                  <a:lnTo>
                    <a:pt x="88876" y="55664"/>
                  </a:lnTo>
                  <a:lnTo>
                    <a:pt x="88479" y="55842"/>
                  </a:lnTo>
                  <a:lnTo>
                    <a:pt x="88281" y="55195"/>
                  </a:lnTo>
                  <a:lnTo>
                    <a:pt x="88627" y="54314"/>
                  </a:lnTo>
                  <a:lnTo>
                    <a:pt x="87618" y="55029"/>
                  </a:lnTo>
                  <a:lnTo>
                    <a:pt x="86569" y="56656"/>
                  </a:lnTo>
                  <a:lnTo>
                    <a:pt x="86090" y="57079"/>
                  </a:lnTo>
                  <a:lnTo>
                    <a:pt x="86012" y="57290"/>
                  </a:lnTo>
                  <a:lnTo>
                    <a:pt x="85983" y="57912"/>
                  </a:lnTo>
                  <a:lnTo>
                    <a:pt x="87177" y="58006"/>
                  </a:lnTo>
                  <a:lnTo>
                    <a:pt x="87126" y="58819"/>
                  </a:lnTo>
                  <a:lnTo>
                    <a:pt x="86677" y="58605"/>
                  </a:lnTo>
                  <a:lnTo>
                    <a:pt x="85809" y="58506"/>
                  </a:lnTo>
                  <a:lnTo>
                    <a:pt x="85422" y="58736"/>
                  </a:lnTo>
                  <a:lnTo>
                    <a:pt x="85300" y="58917"/>
                  </a:lnTo>
                  <a:lnTo>
                    <a:pt x="84652" y="58852"/>
                  </a:lnTo>
                  <a:lnTo>
                    <a:pt x="84368" y="58575"/>
                  </a:lnTo>
                  <a:lnTo>
                    <a:pt x="84342" y="58266"/>
                  </a:lnTo>
                  <a:lnTo>
                    <a:pt x="83277" y="58379"/>
                  </a:lnTo>
                  <a:lnTo>
                    <a:pt x="83047" y="58657"/>
                  </a:lnTo>
                  <a:lnTo>
                    <a:pt x="82561" y="58595"/>
                  </a:lnTo>
                  <a:lnTo>
                    <a:pt x="81871" y="57799"/>
                  </a:lnTo>
                  <a:lnTo>
                    <a:pt x="81416" y="57382"/>
                  </a:lnTo>
                  <a:lnTo>
                    <a:pt x="80837" y="58473"/>
                  </a:lnTo>
                  <a:lnTo>
                    <a:pt x="80021" y="59016"/>
                  </a:lnTo>
                  <a:lnTo>
                    <a:pt x="78811" y="59903"/>
                  </a:lnTo>
                  <a:lnTo>
                    <a:pt x="77961" y="60725"/>
                  </a:lnTo>
                  <a:lnTo>
                    <a:pt x="77640" y="61767"/>
                  </a:lnTo>
                  <a:lnTo>
                    <a:pt x="76625" y="62495"/>
                  </a:lnTo>
                  <a:lnTo>
                    <a:pt x="76127" y="62650"/>
                  </a:lnTo>
                  <a:lnTo>
                    <a:pt x="75246" y="62641"/>
                  </a:lnTo>
                  <a:lnTo>
                    <a:pt x="74821" y="62035"/>
                  </a:lnTo>
                  <a:lnTo>
                    <a:pt x="74624" y="61871"/>
                  </a:lnTo>
                  <a:lnTo>
                    <a:pt x="73905" y="61849"/>
                  </a:lnTo>
                  <a:lnTo>
                    <a:pt x="73750" y="62415"/>
                  </a:lnTo>
                  <a:lnTo>
                    <a:pt x="73724" y="62869"/>
                  </a:lnTo>
                  <a:lnTo>
                    <a:pt x="74216" y="62837"/>
                  </a:lnTo>
                  <a:lnTo>
                    <a:pt x="74955" y="63211"/>
                  </a:lnTo>
                  <a:lnTo>
                    <a:pt x="75013" y="63545"/>
                  </a:lnTo>
                  <a:lnTo>
                    <a:pt x="75550" y="63959"/>
                  </a:lnTo>
                  <a:lnTo>
                    <a:pt x="75615" y="63829"/>
                  </a:lnTo>
                  <a:lnTo>
                    <a:pt x="75460" y="63227"/>
                  </a:lnTo>
                  <a:lnTo>
                    <a:pt x="75576" y="63081"/>
                  </a:lnTo>
                  <a:lnTo>
                    <a:pt x="76288" y="63618"/>
                  </a:lnTo>
                  <a:lnTo>
                    <a:pt x="76242" y="64440"/>
                  </a:lnTo>
                  <a:lnTo>
                    <a:pt x="76003" y="64418"/>
                  </a:lnTo>
                  <a:lnTo>
                    <a:pt x="75680" y="64919"/>
                  </a:lnTo>
                  <a:lnTo>
                    <a:pt x="75577" y="65461"/>
                  </a:lnTo>
                  <a:lnTo>
                    <a:pt x="75252" y="66383"/>
                  </a:lnTo>
                  <a:lnTo>
                    <a:pt x="74527" y="66497"/>
                  </a:lnTo>
                  <a:lnTo>
                    <a:pt x="74538" y="68306"/>
                  </a:lnTo>
                  <a:lnTo>
                    <a:pt x="74644" y="68595"/>
                  </a:lnTo>
                  <a:lnTo>
                    <a:pt x="74022" y="68839"/>
                  </a:lnTo>
                  <a:lnTo>
                    <a:pt x="73116" y="68953"/>
                  </a:lnTo>
                  <a:lnTo>
                    <a:pt x="72533" y="69441"/>
                  </a:lnTo>
                  <a:lnTo>
                    <a:pt x="72158" y="69181"/>
                  </a:lnTo>
                  <a:lnTo>
                    <a:pt x="71485" y="67798"/>
                  </a:lnTo>
                  <a:lnTo>
                    <a:pt x="70267" y="68335"/>
                  </a:lnTo>
                  <a:lnTo>
                    <a:pt x="70203" y="69522"/>
                  </a:lnTo>
                  <a:lnTo>
                    <a:pt x="70384" y="70336"/>
                  </a:lnTo>
                  <a:lnTo>
                    <a:pt x="70591" y="70759"/>
                  </a:lnTo>
                  <a:lnTo>
                    <a:pt x="70621" y="71336"/>
                  </a:lnTo>
                  <a:lnTo>
                    <a:pt x="70630" y="71816"/>
                  </a:lnTo>
                  <a:lnTo>
                    <a:pt x="70460" y="72500"/>
                  </a:lnTo>
                  <a:lnTo>
                    <a:pt x="70811" y="72580"/>
                  </a:lnTo>
                  <a:lnTo>
                    <a:pt x="71692" y="73101"/>
                  </a:lnTo>
                  <a:lnTo>
                    <a:pt x="71994" y="73395"/>
                  </a:lnTo>
                  <a:lnTo>
                    <a:pt x="72366" y="73902"/>
                  </a:lnTo>
                  <a:lnTo>
                    <a:pt x="72520" y="74782"/>
                  </a:lnTo>
                  <a:lnTo>
                    <a:pt x="70658" y="74793"/>
                  </a:lnTo>
                  <a:lnTo>
                    <a:pt x="70674" y="75559"/>
                  </a:lnTo>
                  <a:lnTo>
                    <a:pt x="71439" y="75689"/>
                  </a:lnTo>
                  <a:lnTo>
                    <a:pt x="71936" y="76242"/>
                  </a:lnTo>
                  <a:lnTo>
                    <a:pt x="71734" y="76512"/>
                  </a:lnTo>
                  <a:lnTo>
                    <a:pt x="71549" y="77428"/>
                  </a:lnTo>
                  <a:lnTo>
                    <a:pt x="71109" y="77916"/>
                  </a:lnTo>
                  <a:lnTo>
                    <a:pt x="72028" y="78176"/>
                  </a:lnTo>
                  <a:lnTo>
                    <a:pt x="72447" y="77881"/>
                  </a:lnTo>
                  <a:lnTo>
                    <a:pt x="73297" y="77720"/>
                  </a:lnTo>
                  <a:lnTo>
                    <a:pt x="73621" y="78241"/>
                  </a:lnTo>
                  <a:lnTo>
                    <a:pt x="73433" y="79470"/>
                  </a:lnTo>
                  <a:lnTo>
                    <a:pt x="73219" y="81250"/>
                  </a:lnTo>
                  <a:lnTo>
                    <a:pt x="72468" y="82090"/>
                  </a:lnTo>
                  <a:lnTo>
                    <a:pt x="72624" y="82584"/>
                  </a:lnTo>
                  <a:lnTo>
                    <a:pt x="72287" y="83104"/>
                  </a:lnTo>
                  <a:lnTo>
                    <a:pt x="71005" y="84438"/>
                  </a:lnTo>
                  <a:lnTo>
                    <a:pt x="70677" y="84687"/>
                  </a:lnTo>
                  <a:lnTo>
                    <a:pt x="70922" y="85828"/>
                  </a:lnTo>
                  <a:lnTo>
                    <a:pt x="71817" y="84929"/>
                  </a:lnTo>
                  <a:lnTo>
                    <a:pt x="72158" y="84715"/>
                  </a:lnTo>
                  <a:lnTo>
                    <a:pt x="72412" y="84805"/>
                  </a:lnTo>
                  <a:lnTo>
                    <a:pt x="72938" y="85335"/>
                  </a:lnTo>
                  <a:lnTo>
                    <a:pt x="72932" y="86949"/>
                  </a:lnTo>
                  <a:lnTo>
                    <a:pt x="72118" y="86999"/>
                  </a:lnTo>
                  <a:lnTo>
                    <a:pt x="72188" y="87889"/>
                  </a:lnTo>
                  <a:lnTo>
                    <a:pt x="72476" y="88128"/>
                  </a:lnTo>
                  <a:lnTo>
                    <a:pt x="73676" y="88290"/>
                  </a:lnTo>
                  <a:lnTo>
                    <a:pt x="73496" y="88724"/>
                  </a:lnTo>
                  <a:lnTo>
                    <a:pt x="73734" y="89089"/>
                  </a:lnTo>
                  <a:lnTo>
                    <a:pt x="74165" y="89318"/>
                  </a:lnTo>
                  <a:lnTo>
                    <a:pt x="74840" y="88823"/>
                  </a:lnTo>
                  <a:lnTo>
                    <a:pt x="75285" y="89266"/>
                  </a:lnTo>
                  <a:lnTo>
                    <a:pt x="75519" y="89989"/>
                  </a:lnTo>
                  <a:lnTo>
                    <a:pt x="76046" y="90726"/>
                  </a:lnTo>
                  <a:lnTo>
                    <a:pt x="76541" y="90916"/>
                  </a:lnTo>
                  <a:lnTo>
                    <a:pt x="76992" y="91678"/>
                  </a:lnTo>
                  <a:lnTo>
                    <a:pt x="77214" y="92287"/>
                  </a:lnTo>
                  <a:lnTo>
                    <a:pt x="77912" y="92992"/>
                  </a:lnTo>
                  <a:lnTo>
                    <a:pt x="77962" y="93285"/>
                  </a:lnTo>
                  <a:lnTo>
                    <a:pt x="77666" y="93893"/>
                  </a:lnTo>
                  <a:lnTo>
                    <a:pt x="77519" y="94791"/>
                  </a:lnTo>
                  <a:lnTo>
                    <a:pt x="78441" y="94817"/>
                  </a:lnTo>
                  <a:lnTo>
                    <a:pt x="78768" y="94705"/>
                  </a:lnTo>
                  <a:lnTo>
                    <a:pt x="79536" y="93979"/>
                  </a:lnTo>
                  <a:lnTo>
                    <a:pt x="79570" y="93763"/>
                  </a:lnTo>
                  <a:lnTo>
                    <a:pt x="79899" y="93612"/>
                  </a:lnTo>
                  <a:lnTo>
                    <a:pt x="80677" y="93854"/>
                  </a:lnTo>
                  <a:lnTo>
                    <a:pt x="80844" y="94012"/>
                  </a:lnTo>
                  <a:lnTo>
                    <a:pt x="81287" y="94215"/>
                  </a:lnTo>
                  <a:lnTo>
                    <a:pt x="82890" y="94096"/>
                  </a:lnTo>
                  <a:lnTo>
                    <a:pt x="83100" y="94202"/>
                  </a:lnTo>
                  <a:lnTo>
                    <a:pt x="83218" y="94361"/>
                  </a:lnTo>
                  <a:lnTo>
                    <a:pt x="83773" y="94569"/>
                  </a:lnTo>
                  <a:lnTo>
                    <a:pt x="84587" y="94575"/>
                  </a:lnTo>
                  <a:lnTo>
                    <a:pt x="84388" y="95480"/>
                  </a:lnTo>
                  <a:lnTo>
                    <a:pt x="83437" y="95551"/>
                  </a:lnTo>
                  <a:lnTo>
                    <a:pt x="83131" y="95691"/>
                  </a:lnTo>
                  <a:lnTo>
                    <a:pt x="81828" y="97117"/>
                  </a:lnTo>
                  <a:lnTo>
                    <a:pt x="81654" y="97575"/>
                  </a:lnTo>
                  <a:lnTo>
                    <a:pt x="81805" y="98460"/>
                  </a:lnTo>
                  <a:lnTo>
                    <a:pt x="81664" y="99064"/>
                  </a:lnTo>
                  <a:lnTo>
                    <a:pt x="81411" y="99470"/>
                  </a:lnTo>
                  <a:lnTo>
                    <a:pt x="80576" y="100214"/>
                  </a:lnTo>
                  <a:lnTo>
                    <a:pt x="80286" y="100363"/>
                  </a:lnTo>
                  <a:lnTo>
                    <a:pt x="77844" y="100641"/>
                  </a:lnTo>
                  <a:lnTo>
                    <a:pt x="77019" y="101099"/>
                  </a:lnTo>
                  <a:lnTo>
                    <a:pt x="76617" y="101034"/>
                  </a:lnTo>
                  <a:lnTo>
                    <a:pt x="75167" y="101388"/>
                  </a:lnTo>
                  <a:lnTo>
                    <a:pt x="74815" y="101352"/>
                  </a:lnTo>
                  <a:lnTo>
                    <a:pt x="72952" y="102791"/>
                  </a:lnTo>
                  <a:lnTo>
                    <a:pt x="73054" y="103147"/>
                  </a:lnTo>
                  <a:lnTo>
                    <a:pt x="72962" y="103762"/>
                  </a:lnTo>
                  <a:lnTo>
                    <a:pt x="72398" y="104778"/>
                  </a:lnTo>
                  <a:lnTo>
                    <a:pt x="72177" y="105602"/>
                  </a:lnTo>
                  <a:lnTo>
                    <a:pt x="72212" y="105854"/>
                  </a:lnTo>
                  <a:lnTo>
                    <a:pt x="72685" y="107106"/>
                  </a:lnTo>
                  <a:lnTo>
                    <a:pt x="73450" y="108583"/>
                  </a:lnTo>
                  <a:lnTo>
                    <a:pt x="73433" y="108801"/>
                  </a:lnTo>
                  <a:lnTo>
                    <a:pt x="72909" y="109935"/>
                  </a:lnTo>
                  <a:lnTo>
                    <a:pt x="72569" y="110227"/>
                  </a:lnTo>
                  <a:lnTo>
                    <a:pt x="71935" y="110188"/>
                  </a:lnTo>
                  <a:lnTo>
                    <a:pt x="70330" y="109079"/>
                  </a:lnTo>
                  <a:lnTo>
                    <a:pt x="70039" y="108971"/>
                  </a:lnTo>
                  <a:lnTo>
                    <a:pt x="69286" y="108903"/>
                  </a:lnTo>
                  <a:lnTo>
                    <a:pt x="67758" y="109195"/>
                  </a:lnTo>
                  <a:lnTo>
                    <a:pt x="67538" y="109391"/>
                  </a:lnTo>
                  <a:lnTo>
                    <a:pt x="67020" y="110193"/>
                  </a:lnTo>
                  <a:lnTo>
                    <a:pt x="66829" y="110676"/>
                  </a:lnTo>
                  <a:lnTo>
                    <a:pt x="66899" y="111016"/>
                  </a:lnTo>
                  <a:lnTo>
                    <a:pt x="67395" y="111449"/>
                  </a:lnTo>
                  <a:lnTo>
                    <a:pt x="67993" y="111781"/>
                  </a:lnTo>
                  <a:lnTo>
                    <a:pt x="69828" y="112462"/>
                  </a:lnTo>
                  <a:lnTo>
                    <a:pt x="70259" y="112894"/>
                  </a:lnTo>
                  <a:lnTo>
                    <a:pt x="70364" y="113100"/>
                  </a:lnTo>
                  <a:lnTo>
                    <a:pt x="70825" y="115185"/>
                  </a:lnTo>
                  <a:lnTo>
                    <a:pt x="70464" y="116567"/>
                  </a:lnTo>
                  <a:lnTo>
                    <a:pt x="70310" y="116840"/>
                  </a:lnTo>
                  <a:lnTo>
                    <a:pt x="70058" y="117063"/>
                  </a:lnTo>
                  <a:lnTo>
                    <a:pt x="69685" y="117237"/>
                  </a:lnTo>
                  <a:lnTo>
                    <a:pt x="69128" y="117261"/>
                  </a:lnTo>
                  <a:lnTo>
                    <a:pt x="68435" y="116918"/>
                  </a:lnTo>
                  <a:lnTo>
                    <a:pt x="67866" y="116516"/>
                  </a:lnTo>
                  <a:lnTo>
                    <a:pt x="67180" y="115687"/>
                  </a:lnTo>
                  <a:lnTo>
                    <a:pt x="66939" y="115533"/>
                  </a:lnTo>
                  <a:lnTo>
                    <a:pt x="66422" y="115437"/>
                  </a:lnTo>
                  <a:lnTo>
                    <a:pt x="66074" y="115477"/>
                  </a:lnTo>
                  <a:lnTo>
                    <a:pt x="65907" y="115594"/>
                  </a:lnTo>
                  <a:lnTo>
                    <a:pt x="65646" y="116123"/>
                  </a:lnTo>
                  <a:lnTo>
                    <a:pt x="65511" y="116932"/>
                  </a:lnTo>
                  <a:lnTo>
                    <a:pt x="65404" y="118490"/>
                  </a:lnTo>
                  <a:lnTo>
                    <a:pt x="65181" y="119073"/>
                  </a:lnTo>
                  <a:lnTo>
                    <a:pt x="64945" y="119328"/>
                  </a:lnTo>
                  <a:lnTo>
                    <a:pt x="64723" y="119424"/>
                  </a:lnTo>
                  <a:lnTo>
                    <a:pt x="64345" y="119413"/>
                  </a:lnTo>
                  <a:lnTo>
                    <a:pt x="64069" y="118923"/>
                  </a:lnTo>
                  <a:lnTo>
                    <a:pt x="63009" y="118049"/>
                  </a:lnTo>
                  <a:lnTo>
                    <a:pt x="62880" y="118068"/>
                  </a:lnTo>
                  <a:lnTo>
                    <a:pt x="62523" y="118732"/>
                  </a:lnTo>
                  <a:lnTo>
                    <a:pt x="61802" y="119543"/>
                  </a:lnTo>
                  <a:lnTo>
                    <a:pt x="61312" y="119687"/>
                  </a:lnTo>
                  <a:lnTo>
                    <a:pt x="60964" y="119658"/>
                  </a:lnTo>
                  <a:lnTo>
                    <a:pt x="60659" y="119524"/>
                  </a:lnTo>
                  <a:lnTo>
                    <a:pt x="60419" y="118878"/>
                  </a:lnTo>
                  <a:lnTo>
                    <a:pt x="60047" y="118354"/>
                  </a:lnTo>
                  <a:lnTo>
                    <a:pt x="59459" y="117185"/>
                  </a:lnTo>
                  <a:lnTo>
                    <a:pt x="59129" y="116909"/>
                  </a:lnTo>
                  <a:lnTo>
                    <a:pt x="58947" y="116897"/>
                  </a:lnTo>
                  <a:lnTo>
                    <a:pt x="58751" y="116994"/>
                  </a:lnTo>
                  <a:lnTo>
                    <a:pt x="58383" y="117310"/>
                  </a:lnTo>
                  <a:lnTo>
                    <a:pt x="58027" y="117771"/>
                  </a:lnTo>
                  <a:lnTo>
                    <a:pt x="57650" y="118422"/>
                  </a:lnTo>
                  <a:lnTo>
                    <a:pt x="57582" y="118589"/>
                  </a:lnTo>
                  <a:lnTo>
                    <a:pt x="57754" y="118958"/>
                  </a:lnTo>
                  <a:lnTo>
                    <a:pt x="57911" y="119016"/>
                  </a:lnTo>
                  <a:lnTo>
                    <a:pt x="58485" y="118896"/>
                  </a:lnTo>
                  <a:lnTo>
                    <a:pt x="58729" y="118928"/>
                  </a:lnTo>
                  <a:lnTo>
                    <a:pt x="59252" y="119417"/>
                  </a:lnTo>
                  <a:lnTo>
                    <a:pt x="59625" y="119921"/>
                  </a:lnTo>
                  <a:lnTo>
                    <a:pt x="59825" y="120635"/>
                  </a:lnTo>
                  <a:lnTo>
                    <a:pt x="60209" y="121513"/>
                  </a:lnTo>
                  <a:lnTo>
                    <a:pt x="60461" y="122437"/>
                  </a:lnTo>
                  <a:lnTo>
                    <a:pt x="60590" y="123497"/>
                  </a:lnTo>
                  <a:lnTo>
                    <a:pt x="60385" y="123839"/>
                  </a:lnTo>
                  <a:lnTo>
                    <a:pt x="59660" y="124099"/>
                  </a:lnTo>
                  <a:lnTo>
                    <a:pt x="59393" y="124318"/>
                  </a:lnTo>
                  <a:lnTo>
                    <a:pt x="59122" y="124814"/>
                  </a:lnTo>
                  <a:lnTo>
                    <a:pt x="58999" y="125224"/>
                  </a:lnTo>
                  <a:lnTo>
                    <a:pt x="59027" y="125762"/>
                  </a:lnTo>
                  <a:lnTo>
                    <a:pt x="59446" y="126502"/>
                  </a:lnTo>
                  <a:lnTo>
                    <a:pt x="61240" y="128070"/>
                  </a:lnTo>
                  <a:lnTo>
                    <a:pt x="61840" y="128406"/>
                  </a:lnTo>
                  <a:lnTo>
                    <a:pt x="62312" y="129189"/>
                  </a:lnTo>
                  <a:lnTo>
                    <a:pt x="62364" y="129444"/>
                  </a:lnTo>
                  <a:lnTo>
                    <a:pt x="62331" y="129747"/>
                  </a:lnTo>
                  <a:lnTo>
                    <a:pt x="62130" y="130793"/>
                  </a:lnTo>
                  <a:lnTo>
                    <a:pt x="61592" y="131388"/>
                  </a:lnTo>
                  <a:lnTo>
                    <a:pt x="61403" y="131870"/>
                  </a:lnTo>
                  <a:lnTo>
                    <a:pt x="61233" y="132635"/>
                  </a:lnTo>
                  <a:lnTo>
                    <a:pt x="61265" y="133188"/>
                  </a:lnTo>
                  <a:lnTo>
                    <a:pt x="61134" y="132814"/>
                  </a:lnTo>
                  <a:lnTo>
                    <a:pt x="60903" y="131996"/>
                  </a:lnTo>
                  <a:lnTo>
                    <a:pt x="60476" y="131470"/>
                  </a:lnTo>
                  <a:lnTo>
                    <a:pt x="60063" y="130934"/>
                  </a:lnTo>
                  <a:lnTo>
                    <a:pt x="60012" y="130740"/>
                  </a:lnTo>
                  <a:lnTo>
                    <a:pt x="60026" y="130237"/>
                  </a:lnTo>
                  <a:lnTo>
                    <a:pt x="59680" y="129176"/>
                  </a:lnTo>
                  <a:lnTo>
                    <a:pt x="59273" y="128558"/>
                  </a:lnTo>
                  <a:lnTo>
                    <a:pt x="58778" y="128070"/>
                  </a:lnTo>
                  <a:lnTo>
                    <a:pt x="58225" y="127869"/>
                  </a:lnTo>
                  <a:lnTo>
                    <a:pt x="57988" y="127944"/>
                  </a:lnTo>
                  <a:lnTo>
                    <a:pt x="57726" y="128424"/>
                  </a:lnTo>
                  <a:lnTo>
                    <a:pt x="57665" y="128901"/>
                  </a:lnTo>
                  <a:lnTo>
                    <a:pt x="57727" y="129456"/>
                  </a:lnTo>
                  <a:lnTo>
                    <a:pt x="57585" y="129493"/>
                  </a:lnTo>
                  <a:lnTo>
                    <a:pt x="57031" y="127941"/>
                  </a:lnTo>
                  <a:lnTo>
                    <a:pt x="57016" y="127415"/>
                  </a:lnTo>
                  <a:lnTo>
                    <a:pt x="56554" y="126875"/>
                  </a:lnTo>
                  <a:lnTo>
                    <a:pt x="56038" y="126716"/>
                  </a:lnTo>
                  <a:lnTo>
                    <a:pt x="55787" y="126753"/>
                  </a:lnTo>
                  <a:lnTo>
                    <a:pt x="55182" y="127523"/>
                  </a:lnTo>
                  <a:lnTo>
                    <a:pt x="55084" y="128008"/>
                  </a:lnTo>
                  <a:lnTo>
                    <a:pt x="54916" y="128086"/>
                  </a:lnTo>
                  <a:lnTo>
                    <a:pt x="54054" y="127493"/>
                  </a:lnTo>
                  <a:lnTo>
                    <a:pt x="53334" y="126517"/>
                  </a:lnTo>
                  <a:lnTo>
                    <a:pt x="53029" y="126468"/>
                  </a:lnTo>
                  <a:lnTo>
                    <a:pt x="52323" y="126643"/>
                  </a:lnTo>
                  <a:lnTo>
                    <a:pt x="51563" y="126238"/>
                  </a:lnTo>
                  <a:lnTo>
                    <a:pt x="51173" y="128388"/>
                  </a:lnTo>
                  <a:lnTo>
                    <a:pt x="51409" y="128669"/>
                  </a:lnTo>
                  <a:lnTo>
                    <a:pt x="50721" y="129112"/>
                  </a:lnTo>
                  <a:lnTo>
                    <a:pt x="49968" y="128989"/>
                  </a:lnTo>
                  <a:lnTo>
                    <a:pt x="49746" y="129030"/>
                  </a:lnTo>
                  <a:lnTo>
                    <a:pt x="49495" y="129801"/>
                  </a:lnTo>
                  <a:lnTo>
                    <a:pt x="49462" y="130524"/>
                  </a:lnTo>
                  <a:lnTo>
                    <a:pt x="49291" y="130676"/>
                  </a:lnTo>
                  <a:lnTo>
                    <a:pt x="48643" y="130930"/>
                  </a:lnTo>
                  <a:lnTo>
                    <a:pt x="47592" y="130967"/>
                  </a:lnTo>
                  <a:lnTo>
                    <a:pt x="47134" y="131585"/>
                  </a:lnTo>
                  <a:lnTo>
                    <a:pt x="47049" y="132779"/>
                  </a:lnTo>
                  <a:lnTo>
                    <a:pt x="46913" y="133188"/>
                  </a:lnTo>
                  <a:lnTo>
                    <a:pt x="46625" y="133651"/>
                  </a:lnTo>
                  <a:lnTo>
                    <a:pt x="45704" y="133877"/>
                  </a:lnTo>
                  <a:lnTo>
                    <a:pt x="45356" y="133884"/>
                  </a:lnTo>
                  <a:lnTo>
                    <a:pt x="44475" y="133477"/>
                  </a:lnTo>
                  <a:lnTo>
                    <a:pt x="44479" y="134081"/>
                  </a:lnTo>
                  <a:lnTo>
                    <a:pt x="44090" y="134526"/>
                  </a:lnTo>
                  <a:lnTo>
                    <a:pt x="42025" y="134001"/>
                  </a:lnTo>
                  <a:lnTo>
                    <a:pt x="41349" y="136146"/>
                  </a:lnTo>
                  <a:lnTo>
                    <a:pt x="40860" y="136403"/>
                  </a:lnTo>
                  <a:lnTo>
                    <a:pt x="40575" y="136210"/>
                  </a:lnTo>
                  <a:lnTo>
                    <a:pt x="39629" y="136200"/>
                  </a:lnTo>
                  <a:lnTo>
                    <a:pt x="39551" y="136955"/>
                  </a:lnTo>
                  <a:lnTo>
                    <a:pt x="38841" y="136602"/>
                  </a:lnTo>
                  <a:lnTo>
                    <a:pt x="37583" y="136254"/>
                  </a:lnTo>
                  <a:lnTo>
                    <a:pt x="37545" y="136624"/>
                  </a:lnTo>
                  <a:lnTo>
                    <a:pt x="37937" y="137909"/>
                  </a:lnTo>
                  <a:lnTo>
                    <a:pt x="37869" y="138171"/>
                  </a:lnTo>
                  <a:lnTo>
                    <a:pt x="37580" y="139034"/>
                  </a:lnTo>
                  <a:lnTo>
                    <a:pt x="37260" y="139447"/>
                  </a:lnTo>
                  <a:lnTo>
                    <a:pt x="36642" y="139980"/>
                  </a:lnTo>
                  <a:lnTo>
                    <a:pt x="35606" y="140303"/>
                  </a:lnTo>
                  <a:lnTo>
                    <a:pt x="34574" y="140348"/>
                  </a:lnTo>
                  <a:lnTo>
                    <a:pt x="34294" y="140225"/>
                  </a:lnTo>
                  <a:lnTo>
                    <a:pt x="33967" y="139830"/>
                  </a:lnTo>
                  <a:lnTo>
                    <a:pt x="32967" y="139286"/>
                  </a:lnTo>
                  <a:lnTo>
                    <a:pt x="32578" y="139163"/>
                  </a:lnTo>
                  <a:lnTo>
                    <a:pt x="31633" y="139118"/>
                  </a:lnTo>
                  <a:lnTo>
                    <a:pt x="31084" y="138839"/>
                  </a:lnTo>
                  <a:lnTo>
                    <a:pt x="30633" y="138485"/>
                  </a:lnTo>
                  <a:lnTo>
                    <a:pt x="29109" y="137848"/>
                  </a:lnTo>
                  <a:lnTo>
                    <a:pt x="28829" y="137867"/>
                  </a:lnTo>
                  <a:lnTo>
                    <a:pt x="28212" y="138407"/>
                  </a:lnTo>
                  <a:lnTo>
                    <a:pt x="27335" y="138854"/>
                  </a:lnTo>
                  <a:lnTo>
                    <a:pt x="26024" y="140528"/>
                  </a:lnTo>
                  <a:lnTo>
                    <a:pt x="25124" y="141482"/>
                  </a:lnTo>
                  <a:lnTo>
                    <a:pt x="25301" y="141619"/>
                  </a:lnTo>
                  <a:lnTo>
                    <a:pt x="26043" y="142603"/>
                  </a:lnTo>
                  <a:lnTo>
                    <a:pt x="27172" y="144279"/>
                  </a:lnTo>
                  <a:lnTo>
                    <a:pt x="26549" y="144733"/>
                  </a:lnTo>
                  <a:lnTo>
                    <a:pt x="25215" y="144786"/>
                  </a:lnTo>
                  <a:lnTo>
                    <a:pt x="24747" y="145349"/>
                  </a:lnTo>
                  <a:lnTo>
                    <a:pt x="24249" y="145532"/>
                  </a:lnTo>
                  <a:lnTo>
                    <a:pt x="24005" y="145498"/>
                  </a:lnTo>
                  <a:lnTo>
                    <a:pt x="23442" y="146001"/>
                  </a:lnTo>
                  <a:lnTo>
                    <a:pt x="23503" y="146236"/>
                  </a:lnTo>
                  <a:lnTo>
                    <a:pt x="23423" y="146843"/>
                  </a:lnTo>
                  <a:lnTo>
                    <a:pt x="22562" y="146679"/>
                  </a:lnTo>
                  <a:lnTo>
                    <a:pt x="22354" y="146497"/>
                  </a:lnTo>
                  <a:lnTo>
                    <a:pt x="23010" y="145539"/>
                  </a:lnTo>
                  <a:lnTo>
                    <a:pt x="23039" y="145357"/>
                  </a:lnTo>
                  <a:lnTo>
                    <a:pt x="22352" y="144898"/>
                  </a:lnTo>
                  <a:lnTo>
                    <a:pt x="21364" y="144872"/>
                  </a:lnTo>
                  <a:lnTo>
                    <a:pt x="20953" y="145199"/>
                  </a:lnTo>
                  <a:lnTo>
                    <a:pt x="20310" y="145403"/>
                  </a:lnTo>
                  <a:lnTo>
                    <a:pt x="19240" y="145066"/>
                  </a:lnTo>
                  <a:lnTo>
                    <a:pt x="18726" y="145470"/>
                  </a:lnTo>
                  <a:lnTo>
                    <a:pt x="17995" y="145738"/>
                  </a:lnTo>
                  <a:lnTo>
                    <a:pt x="17957" y="144991"/>
                  </a:lnTo>
                  <a:lnTo>
                    <a:pt x="17545" y="144650"/>
                  </a:lnTo>
                  <a:lnTo>
                    <a:pt x="16669" y="142121"/>
                  </a:lnTo>
                  <a:lnTo>
                    <a:pt x="16655" y="141633"/>
                  </a:lnTo>
                  <a:lnTo>
                    <a:pt x="17156" y="140284"/>
                  </a:lnTo>
                  <a:lnTo>
                    <a:pt x="16818" y="140024"/>
                  </a:lnTo>
                  <a:lnTo>
                    <a:pt x="16655" y="139994"/>
                  </a:lnTo>
                  <a:lnTo>
                    <a:pt x="16422" y="139107"/>
                  </a:lnTo>
                  <a:lnTo>
                    <a:pt x="16331" y="138220"/>
                  </a:lnTo>
                  <a:lnTo>
                    <a:pt x="16550" y="138139"/>
                  </a:lnTo>
                  <a:lnTo>
                    <a:pt x="17149" y="138150"/>
                  </a:lnTo>
                  <a:lnTo>
                    <a:pt x="17437" y="137706"/>
                  </a:lnTo>
                  <a:lnTo>
                    <a:pt x="17542" y="137517"/>
                  </a:lnTo>
                  <a:lnTo>
                    <a:pt x="17626" y="137133"/>
                  </a:lnTo>
                  <a:lnTo>
                    <a:pt x="17731" y="136142"/>
                  </a:lnTo>
                  <a:lnTo>
                    <a:pt x="18030" y="135349"/>
                  </a:lnTo>
                  <a:lnTo>
                    <a:pt x="18321" y="135259"/>
                  </a:lnTo>
                  <a:lnTo>
                    <a:pt x="18542" y="135367"/>
                  </a:lnTo>
                  <a:lnTo>
                    <a:pt x="19757" y="135528"/>
                  </a:lnTo>
                  <a:lnTo>
                    <a:pt x="21266" y="135510"/>
                  </a:lnTo>
                  <a:lnTo>
                    <a:pt x="22310" y="135890"/>
                  </a:lnTo>
                  <a:lnTo>
                    <a:pt x="23318" y="135622"/>
                  </a:lnTo>
                  <a:lnTo>
                    <a:pt x="23901" y="133570"/>
                  </a:lnTo>
                  <a:lnTo>
                    <a:pt x="24251" y="132384"/>
                  </a:lnTo>
                  <a:lnTo>
                    <a:pt x="24309" y="132186"/>
                  </a:lnTo>
                  <a:lnTo>
                    <a:pt x="26290" y="125226"/>
                  </a:lnTo>
                  <a:lnTo>
                    <a:pt x="26130" y="124516"/>
                  </a:lnTo>
                  <a:lnTo>
                    <a:pt x="25212" y="123388"/>
                  </a:lnTo>
                  <a:lnTo>
                    <a:pt x="25070" y="123325"/>
                  </a:lnTo>
                  <a:lnTo>
                    <a:pt x="25190" y="123090"/>
                  </a:lnTo>
                  <a:lnTo>
                    <a:pt x="25419" y="122863"/>
                  </a:lnTo>
                  <a:lnTo>
                    <a:pt x="25881" y="122814"/>
                  </a:lnTo>
                  <a:lnTo>
                    <a:pt x="26362" y="122866"/>
                  </a:lnTo>
                  <a:lnTo>
                    <a:pt x="26849" y="122385"/>
                  </a:lnTo>
                  <a:lnTo>
                    <a:pt x="27116" y="122337"/>
                  </a:lnTo>
                  <a:lnTo>
                    <a:pt x="28445" y="117689"/>
                  </a:lnTo>
                  <a:lnTo>
                    <a:pt x="28290" y="117669"/>
                  </a:lnTo>
                  <a:lnTo>
                    <a:pt x="27674" y="117170"/>
                  </a:lnTo>
                  <a:lnTo>
                    <a:pt x="26534" y="115759"/>
                  </a:lnTo>
                  <a:lnTo>
                    <a:pt x="26927" y="115319"/>
                  </a:lnTo>
                  <a:lnTo>
                    <a:pt x="27350" y="115363"/>
                  </a:lnTo>
                  <a:lnTo>
                    <a:pt x="28399" y="115948"/>
                  </a:lnTo>
                  <a:lnTo>
                    <a:pt x="28446" y="116242"/>
                  </a:lnTo>
                  <a:lnTo>
                    <a:pt x="28366" y="116983"/>
                  </a:lnTo>
                  <a:lnTo>
                    <a:pt x="28515" y="117054"/>
                  </a:lnTo>
                  <a:lnTo>
                    <a:pt x="28643" y="116991"/>
                  </a:lnTo>
                  <a:lnTo>
                    <a:pt x="29105" y="115423"/>
                  </a:lnTo>
                  <a:lnTo>
                    <a:pt x="29365" y="109361"/>
                  </a:lnTo>
                  <a:lnTo>
                    <a:pt x="29501" y="109253"/>
                  </a:lnTo>
                  <a:lnTo>
                    <a:pt x="29821" y="108731"/>
                  </a:lnTo>
                  <a:lnTo>
                    <a:pt x="30029" y="108187"/>
                  </a:lnTo>
                  <a:lnTo>
                    <a:pt x="30226" y="107398"/>
                  </a:lnTo>
                  <a:lnTo>
                    <a:pt x="30426" y="107096"/>
                  </a:lnTo>
                  <a:lnTo>
                    <a:pt x="31319" y="107196"/>
                  </a:lnTo>
                  <a:lnTo>
                    <a:pt x="31993" y="106500"/>
                  </a:lnTo>
                  <a:lnTo>
                    <a:pt x="32759" y="106049"/>
                  </a:lnTo>
                  <a:lnTo>
                    <a:pt x="33726" y="105092"/>
                  </a:lnTo>
                  <a:lnTo>
                    <a:pt x="33423" y="104492"/>
                  </a:lnTo>
                  <a:lnTo>
                    <a:pt x="33273" y="104477"/>
                  </a:lnTo>
                  <a:lnTo>
                    <a:pt x="32704" y="104664"/>
                  </a:lnTo>
                  <a:lnTo>
                    <a:pt x="32456" y="104485"/>
                  </a:lnTo>
                  <a:lnTo>
                    <a:pt x="32726" y="104250"/>
                  </a:lnTo>
                  <a:lnTo>
                    <a:pt x="32781" y="104034"/>
                  </a:lnTo>
                  <a:lnTo>
                    <a:pt x="32562" y="103132"/>
                  </a:lnTo>
                  <a:lnTo>
                    <a:pt x="32234" y="102734"/>
                  </a:lnTo>
                  <a:lnTo>
                    <a:pt x="32030" y="102633"/>
                  </a:lnTo>
                  <a:lnTo>
                    <a:pt x="31760" y="102637"/>
                  </a:lnTo>
                  <a:lnTo>
                    <a:pt x="31877" y="101821"/>
                  </a:lnTo>
                  <a:lnTo>
                    <a:pt x="31975" y="101657"/>
                  </a:lnTo>
                  <a:lnTo>
                    <a:pt x="32212" y="101490"/>
                  </a:lnTo>
                  <a:lnTo>
                    <a:pt x="32227" y="101341"/>
                  </a:lnTo>
                  <a:lnTo>
                    <a:pt x="32198" y="101207"/>
                  </a:lnTo>
                  <a:lnTo>
                    <a:pt x="31800" y="100734"/>
                  </a:lnTo>
                  <a:lnTo>
                    <a:pt x="31629" y="100823"/>
                  </a:lnTo>
                  <a:lnTo>
                    <a:pt x="31552" y="101043"/>
                  </a:lnTo>
                  <a:lnTo>
                    <a:pt x="31411" y="101023"/>
                  </a:lnTo>
                  <a:lnTo>
                    <a:pt x="31359" y="99087"/>
                  </a:lnTo>
                  <a:lnTo>
                    <a:pt x="31505" y="98666"/>
                  </a:lnTo>
                  <a:lnTo>
                    <a:pt x="31760" y="98271"/>
                  </a:lnTo>
                  <a:lnTo>
                    <a:pt x="31877" y="97523"/>
                  </a:lnTo>
                  <a:lnTo>
                    <a:pt x="31481" y="97598"/>
                  </a:lnTo>
                  <a:lnTo>
                    <a:pt x="30093" y="97590"/>
                  </a:lnTo>
                  <a:lnTo>
                    <a:pt x="31060" y="83160"/>
                  </a:lnTo>
                  <a:lnTo>
                    <a:pt x="26725" y="82973"/>
                  </a:lnTo>
                  <a:lnTo>
                    <a:pt x="26469" y="82967"/>
                  </a:lnTo>
                  <a:lnTo>
                    <a:pt x="23108" y="82911"/>
                  </a:lnTo>
                  <a:lnTo>
                    <a:pt x="22907" y="83257"/>
                  </a:lnTo>
                  <a:lnTo>
                    <a:pt x="23965" y="83749"/>
                  </a:lnTo>
                  <a:lnTo>
                    <a:pt x="24261" y="84263"/>
                  </a:lnTo>
                  <a:lnTo>
                    <a:pt x="24247" y="84590"/>
                  </a:lnTo>
                  <a:lnTo>
                    <a:pt x="24036" y="85347"/>
                  </a:lnTo>
                  <a:lnTo>
                    <a:pt x="23806" y="85846"/>
                  </a:lnTo>
                  <a:lnTo>
                    <a:pt x="23668" y="85917"/>
                  </a:lnTo>
                  <a:lnTo>
                    <a:pt x="23227" y="85928"/>
                  </a:lnTo>
                  <a:lnTo>
                    <a:pt x="23099" y="86375"/>
                  </a:lnTo>
                  <a:lnTo>
                    <a:pt x="23062" y="86695"/>
                  </a:lnTo>
                  <a:lnTo>
                    <a:pt x="23106" y="87384"/>
                  </a:lnTo>
                  <a:lnTo>
                    <a:pt x="23536" y="88539"/>
                  </a:lnTo>
                  <a:lnTo>
                    <a:pt x="23757" y="88815"/>
                  </a:lnTo>
                  <a:lnTo>
                    <a:pt x="23411" y="89471"/>
                  </a:lnTo>
                  <a:lnTo>
                    <a:pt x="23082" y="89526"/>
                  </a:lnTo>
                  <a:lnTo>
                    <a:pt x="22941" y="88424"/>
                  </a:lnTo>
                  <a:lnTo>
                    <a:pt x="22190" y="88381"/>
                  </a:lnTo>
                  <a:lnTo>
                    <a:pt x="22280" y="88725"/>
                  </a:lnTo>
                  <a:lnTo>
                    <a:pt x="22196" y="88986"/>
                  </a:lnTo>
                  <a:lnTo>
                    <a:pt x="21911" y="89462"/>
                  </a:lnTo>
                  <a:lnTo>
                    <a:pt x="21483" y="90669"/>
                  </a:lnTo>
                  <a:lnTo>
                    <a:pt x="19721" y="91574"/>
                  </a:lnTo>
                  <a:lnTo>
                    <a:pt x="18615" y="91449"/>
                  </a:lnTo>
                  <a:lnTo>
                    <a:pt x="18597" y="90988"/>
                  </a:lnTo>
                  <a:lnTo>
                    <a:pt x="18863" y="90668"/>
                  </a:lnTo>
                  <a:lnTo>
                    <a:pt x="19217" y="90493"/>
                  </a:lnTo>
                  <a:lnTo>
                    <a:pt x="19327" y="90325"/>
                  </a:lnTo>
                  <a:lnTo>
                    <a:pt x="19488" y="89011"/>
                  </a:lnTo>
                  <a:lnTo>
                    <a:pt x="19459" y="88802"/>
                  </a:lnTo>
                  <a:lnTo>
                    <a:pt x="18952" y="88027"/>
                  </a:lnTo>
                  <a:lnTo>
                    <a:pt x="18963" y="87219"/>
                  </a:lnTo>
                  <a:lnTo>
                    <a:pt x="20280" y="87532"/>
                  </a:lnTo>
                  <a:lnTo>
                    <a:pt x="20729" y="88206"/>
                  </a:lnTo>
                  <a:lnTo>
                    <a:pt x="21087" y="88337"/>
                  </a:lnTo>
                  <a:lnTo>
                    <a:pt x="21324" y="88315"/>
                  </a:lnTo>
                  <a:lnTo>
                    <a:pt x="22080" y="87883"/>
                  </a:lnTo>
                  <a:lnTo>
                    <a:pt x="22277" y="86985"/>
                  </a:lnTo>
                  <a:lnTo>
                    <a:pt x="22435" y="85678"/>
                  </a:lnTo>
                  <a:lnTo>
                    <a:pt x="22330" y="84214"/>
                  </a:lnTo>
                  <a:lnTo>
                    <a:pt x="22396" y="83763"/>
                  </a:lnTo>
                  <a:lnTo>
                    <a:pt x="21260" y="83763"/>
                  </a:lnTo>
                  <a:lnTo>
                    <a:pt x="21169" y="83450"/>
                  </a:lnTo>
                  <a:lnTo>
                    <a:pt x="21301" y="82861"/>
                  </a:lnTo>
                  <a:lnTo>
                    <a:pt x="19902" y="82790"/>
                  </a:lnTo>
                  <a:lnTo>
                    <a:pt x="18330" y="82758"/>
                  </a:lnTo>
                  <a:lnTo>
                    <a:pt x="18135" y="82751"/>
                  </a:lnTo>
                  <a:lnTo>
                    <a:pt x="16539" y="82699"/>
                  </a:lnTo>
                  <a:lnTo>
                    <a:pt x="15783" y="82675"/>
                  </a:lnTo>
                  <a:lnTo>
                    <a:pt x="11206" y="82538"/>
                  </a:lnTo>
                  <a:lnTo>
                    <a:pt x="10784" y="82528"/>
                  </a:lnTo>
                  <a:lnTo>
                    <a:pt x="9806" y="82502"/>
                  </a:lnTo>
                  <a:lnTo>
                    <a:pt x="9828" y="82194"/>
                  </a:lnTo>
                  <a:lnTo>
                    <a:pt x="9751" y="81729"/>
                  </a:lnTo>
                  <a:lnTo>
                    <a:pt x="9783" y="81129"/>
                  </a:lnTo>
                  <a:lnTo>
                    <a:pt x="9962" y="80399"/>
                  </a:lnTo>
                  <a:lnTo>
                    <a:pt x="9926" y="80213"/>
                  </a:lnTo>
                  <a:lnTo>
                    <a:pt x="9816" y="79956"/>
                  </a:lnTo>
                  <a:lnTo>
                    <a:pt x="9359" y="79528"/>
                  </a:lnTo>
                  <a:lnTo>
                    <a:pt x="9151" y="79163"/>
                  </a:lnTo>
                  <a:lnTo>
                    <a:pt x="9048" y="78362"/>
                  </a:lnTo>
                  <a:lnTo>
                    <a:pt x="8869" y="77762"/>
                  </a:lnTo>
                  <a:lnTo>
                    <a:pt x="8679" y="77691"/>
                  </a:lnTo>
                  <a:lnTo>
                    <a:pt x="6719" y="77790"/>
                  </a:lnTo>
                  <a:lnTo>
                    <a:pt x="6758" y="76805"/>
                  </a:lnTo>
                  <a:lnTo>
                    <a:pt x="5677" y="76984"/>
                  </a:lnTo>
                  <a:lnTo>
                    <a:pt x="5750" y="78240"/>
                  </a:lnTo>
                  <a:lnTo>
                    <a:pt x="5611" y="78239"/>
                  </a:lnTo>
                  <a:lnTo>
                    <a:pt x="5122" y="77859"/>
                  </a:lnTo>
                  <a:lnTo>
                    <a:pt x="4935" y="77840"/>
                  </a:lnTo>
                  <a:lnTo>
                    <a:pt x="4683" y="77944"/>
                  </a:lnTo>
                  <a:lnTo>
                    <a:pt x="4596" y="77695"/>
                  </a:lnTo>
                  <a:lnTo>
                    <a:pt x="3208" y="76234"/>
                  </a:lnTo>
                  <a:lnTo>
                    <a:pt x="2697" y="76081"/>
                  </a:lnTo>
                  <a:lnTo>
                    <a:pt x="2548" y="75785"/>
                  </a:lnTo>
                  <a:lnTo>
                    <a:pt x="2595" y="75481"/>
                  </a:lnTo>
                  <a:lnTo>
                    <a:pt x="2817" y="75466"/>
                  </a:lnTo>
                  <a:lnTo>
                    <a:pt x="3077" y="75120"/>
                  </a:lnTo>
                  <a:lnTo>
                    <a:pt x="3099" y="74718"/>
                  </a:lnTo>
                  <a:lnTo>
                    <a:pt x="2701" y="74308"/>
                  </a:lnTo>
                  <a:lnTo>
                    <a:pt x="2248" y="74017"/>
                  </a:lnTo>
                  <a:lnTo>
                    <a:pt x="1744" y="73179"/>
                  </a:lnTo>
                  <a:lnTo>
                    <a:pt x="2811" y="73559"/>
                  </a:lnTo>
                  <a:lnTo>
                    <a:pt x="3001" y="73716"/>
                  </a:lnTo>
                  <a:lnTo>
                    <a:pt x="3321" y="74244"/>
                  </a:lnTo>
                  <a:lnTo>
                    <a:pt x="3936" y="73213"/>
                  </a:lnTo>
                  <a:lnTo>
                    <a:pt x="4115" y="72714"/>
                  </a:lnTo>
                  <a:lnTo>
                    <a:pt x="4076" y="71671"/>
                  </a:lnTo>
                  <a:lnTo>
                    <a:pt x="3835" y="71164"/>
                  </a:lnTo>
                  <a:lnTo>
                    <a:pt x="3418" y="70604"/>
                  </a:lnTo>
                  <a:lnTo>
                    <a:pt x="3948" y="69647"/>
                  </a:lnTo>
                  <a:lnTo>
                    <a:pt x="5148" y="68776"/>
                  </a:lnTo>
                  <a:lnTo>
                    <a:pt x="4908" y="68490"/>
                  </a:lnTo>
                  <a:lnTo>
                    <a:pt x="4962" y="68053"/>
                  </a:lnTo>
                  <a:lnTo>
                    <a:pt x="5225" y="67401"/>
                  </a:lnTo>
                  <a:lnTo>
                    <a:pt x="6015" y="67644"/>
                  </a:lnTo>
                  <a:lnTo>
                    <a:pt x="7098" y="68314"/>
                  </a:lnTo>
                  <a:lnTo>
                    <a:pt x="7203" y="65589"/>
                  </a:lnTo>
                  <a:lnTo>
                    <a:pt x="7214" y="65307"/>
                  </a:lnTo>
                  <a:lnTo>
                    <a:pt x="7784" y="65357"/>
                  </a:lnTo>
                  <a:lnTo>
                    <a:pt x="7944" y="65159"/>
                  </a:lnTo>
                  <a:lnTo>
                    <a:pt x="8035" y="63986"/>
                  </a:lnTo>
                  <a:lnTo>
                    <a:pt x="8342" y="63468"/>
                  </a:lnTo>
                  <a:lnTo>
                    <a:pt x="9882" y="64492"/>
                  </a:lnTo>
                  <a:lnTo>
                    <a:pt x="10508" y="65169"/>
                  </a:lnTo>
                  <a:lnTo>
                    <a:pt x="10738" y="65545"/>
                  </a:lnTo>
                  <a:lnTo>
                    <a:pt x="11762" y="65761"/>
                  </a:lnTo>
                  <a:lnTo>
                    <a:pt x="12372" y="64893"/>
                  </a:lnTo>
                  <a:lnTo>
                    <a:pt x="12906" y="63880"/>
                  </a:lnTo>
                  <a:lnTo>
                    <a:pt x="12851" y="63604"/>
                  </a:lnTo>
                  <a:lnTo>
                    <a:pt x="12295" y="63262"/>
                  </a:lnTo>
                  <a:lnTo>
                    <a:pt x="12039" y="62625"/>
                  </a:lnTo>
                  <a:lnTo>
                    <a:pt x="12174" y="61947"/>
                  </a:lnTo>
                  <a:lnTo>
                    <a:pt x="12342" y="61909"/>
                  </a:lnTo>
                  <a:lnTo>
                    <a:pt x="12792" y="62114"/>
                  </a:lnTo>
                  <a:lnTo>
                    <a:pt x="14555" y="62352"/>
                  </a:lnTo>
                  <a:lnTo>
                    <a:pt x="16000" y="61928"/>
                  </a:lnTo>
                  <a:lnTo>
                    <a:pt x="15901" y="61402"/>
                  </a:lnTo>
                  <a:lnTo>
                    <a:pt x="15905" y="60974"/>
                  </a:lnTo>
                  <a:lnTo>
                    <a:pt x="15985" y="59961"/>
                  </a:lnTo>
                  <a:lnTo>
                    <a:pt x="15879" y="59600"/>
                  </a:lnTo>
                  <a:lnTo>
                    <a:pt x="16479" y="59369"/>
                  </a:lnTo>
                  <a:lnTo>
                    <a:pt x="17207" y="59641"/>
                  </a:lnTo>
                  <a:lnTo>
                    <a:pt x="18238" y="59365"/>
                  </a:lnTo>
                  <a:lnTo>
                    <a:pt x="18688" y="59026"/>
                  </a:lnTo>
                  <a:lnTo>
                    <a:pt x="18875" y="58765"/>
                  </a:lnTo>
                  <a:lnTo>
                    <a:pt x="19673" y="58371"/>
                  </a:lnTo>
                  <a:lnTo>
                    <a:pt x="20393" y="58162"/>
                  </a:lnTo>
                  <a:lnTo>
                    <a:pt x="20785" y="57876"/>
                  </a:lnTo>
                  <a:lnTo>
                    <a:pt x="21049" y="57503"/>
                  </a:lnTo>
                  <a:lnTo>
                    <a:pt x="21334" y="56967"/>
                  </a:lnTo>
                  <a:lnTo>
                    <a:pt x="21375" y="56736"/>
                  </a:lnTo>
                  <a:lnTo>
                    <a:pt x="22396" y="55686"/>
                  </a:lnTo>
                  <a:lnTo>
                    <a:pt x="22857" y="55437"/>
                  </a:lnTo>
                  <a:lnTo>
                    <a:pt x="23231" y="55110"/>
                  </a:lnTo>
                  <a:lnTo>
                    <a:pt x="23403" y="54830"/>
                  </a:lnTo>
                  <a:lnTo>
                    <a:pt x="23793" y="53642"/>
                  </a:lnTo>
                  <a:lnTo>
                    <a:pt x="24115" y="53061"/>
                  </a:lnTo>
                  <a:lnTo>
                    <a:pt x="24243" y="52919"/>
                  </a:lnTo>
                  <a:lnTo>
                    <a:pt x="24587" y="52781"/>
                  </a:lnTo>
                  <a:lnTo>
                    <a:pt x="25373" y="51905"/>
                  </a:lnTo>
                  <a:lnTo>
                    <a:pt x="24326" y="51034"/>
                  </a:lnTo>
                  <a:lnTo>
                    <a:pt x="24600" y="50205"/>
                  </a:lnTo>
                  <a:lnTo>
                    <a:pt x="25010" y="49784"/>
                  </a:lnTo>
                  <a:lnTo>
                    <a:pt x="25174" y="49441"/>
                  </a:lnTo>
                  <a:lnTo>
                    <a:pt x="25086" y="49244"/>
                  </a:lnTo>
                  <a:lnTo>
                    <a:pt x="24881" y="49039"/>
                  </a:lnTo>
                  <a:lnTo>
                    <a:pt x="24804" y="48797"/>
                  </a:lnTo>
                  <a:lnTo>
                    <a:pt x="24844" y="48101"/>
                  </a:lnTo>
                  <a:lnTo>
                    <a:pt x="25056" y="47389"/>
                  </a:lnTo>
                  <a:lnTo>
                    <a:pt x="25224" y="47147"/>
                  </a:lnTo>
                  <a:lnTo>
                    <a:pt x="25408" y="47422"/>
                  </a:lnTo>
                  <a:lnTo>
                    <a:pt x="25719" y="48446"/>
                  </a:lnTo>
                  <a:lnTo>
                    <a:pt x="25621" y="48700"/>
                  </a:lnTo>
                  <a:lnTo>
                    <a:pt x="25668" y="49180"/>
                  </a:lnTo>
                  <a:lnTo>
                    <a:pt x="26188" y="49251"/>
                  </a:lnTo>
                  <a:lnTo>
                    <a:pt x="27199" y="49128"/>
                  </a:lnTo>
                  <a:lnTo>
                    <a:pt x="27173" y="47619"/>
                  </a:lnTo>
                  <a:lnTo>
                    <a:pt x="26507" y="47938"/>
                  </a:lnTo>
                  <a:lnTo>
                    <a:pt x="26193" y="48043"/>
                  </a:lnTo>
                  <a:lnTo>
                    <a:pt x="25852" y="48038"/>
                  </a:lnTo>
                  <a:lnTo>
                    <a:pt x="25653" y="47874"/>
                  </a:lnTo>
                  <a:lnTo>
                    <a:pt x="25627" y="47746"/>
                  </a:lnTo>
                  <a:lnTo>
                    <a:pt x="25958" y="46600"/>
                  </a:lnTo>
                  <a:lnTo>
                    <a:pt x="25951" y="46422"/>
                  </a:lnTo>
                  <a:lnTo>
                    <a:pt x="25843" y="46272"/>
                  </a:lnTo>
                  <a:lnTo>
                    <a:pt x="25369" y="45923"/>
                  </a:lnTo>
                  <a:lnTo>
                    <a:pt x="25206" y="45905"/>
                  </a:lnTo>
                  <a:lnTo>
                    <a:pt x="24952" y="46057"/>
                  </a:lnTo>
                  <a:lnTo>
                    <a:pt x="24654" y="46409"/>
                  </a:lnTo>
                  <a:lnTo>
                    <a:pt x="24507" y="47160"/>
                  </a:lnTo>
                  <a:lnTo>
                    <a:pt x="24392" y="47426"/>
                  </a:lnTo>
                  <a:lnTo>
                    <a:pt x="23668" y="48481"/>
                  </a:lnTo>
                  <a:lnTo>
                    <a:pt x="23437" y="48624"/>
                  </a:lnTo>
                  <a:lnTo>
                    <a:pt x="23192" y="48638"/>
                  </a:lnTo>
                  <a:lnTo>
                    <a:pt x="22969" y="48541"/>
                  </a:lnTo>
                  <a:lnTo>
                    <a:pt x="22829" y="48431"/>
                  </a:lnTo>
                  <a:lnTo>
                    <a:pt x="22610" y="48141"/>
                  </a:lnTo>
                  <a:lnTo>
                    <a:pt x="22309" y="47650"/>
                  </a:lnTo>
                  <a:lnTo>
                    <a:pt x="21297" y="46857"/>
                  </a:lnTo>
                  <a:lnTo>
                    <a:pt x="21112" y="46670"/>
                  </a:lnTo>
                  <a:lnTo>
                    <a:pt x="22360" y="47620"/>
                  </a:lnTo>
                  <a:lnTo>
                    <a:pt x="22887" y="48403"/>
                  </a:lnTo>
                  <a:lnTo>
                    <a:pt x="23315" y="48604"/>
                  </a:lnTo>
                  <a:lnTo>
                    <a:pt x="23708" y="48336"/>
                  </a:lnTo>
                  <a:lnTo>
                    <a:pt x="24434" y="47229"/>
                  </a:lnTo>
                  <a:lnTo>
                    <a:pt x="24525" y="46573"/>
                  </a:lnTo>
                  <a:lnTo>
                    <a:pt x="24279" y="46555"/>
                  </a:lnTo>
                  <a:lnTo>
                    <a:pt x="23668" y="46779"/>
                  </a:lnTo>
                  <a:lnTo>
                    <a:pt x="23477" y="46704"/>
                  </a:lnTo>
                  <a:lnTo>
                    <a:pt x="23280" y="46350"/>
                  </a:lnTo>
                  <a:lnTo>
                    <a:pt x="23668" y="46656"/>
                  </a:lnTo>
                  <a:lnTo>
                    <a:pt x="24018" y="46356"/>
                  </a:lnTo>
                  <a:lnTo>
                    <a:pt x="24242" y="45687"/>
                  </a:lnTo>
                  <a:lnTo>
                    <a:pt x="23916" y="45293"/>
                  </a:lnTo>
                  <a:lnTo>
                    <a:pt x="23839" y="44805"/>
                  </a:lnTo>
                  <a:lnTo>
                    <a:pt x="24710" y="43862"/>
                  </a:lnTo>
                  <a:lnTo>
                    <a:pt x="24915" y="43448"/>
                  </a:lnTo>
                  <a:lnTo>
                    <a:pt x="25725" y="44081"/>
                  </a:lnTo>
                  <a:lnTo>
                    <a:pt x="26106" y="44274"/>
                  </a:lnTo>
                  <a:lnTo>
                    <a:pt x="27504" y="43588"/>
                  </a:lnTo>
                  <a:lnTo>
                    <a:pt x="27807" y="42628"/>
                  </a:lnTo>
                  <a:lnTo>
                    <a:pt x="27639" y="42005"/>
                  </a:lnTo>
                  <a:lnTo>
                    <a:pt x="26467" y="41388"/>
                  </a:lnTo>
                  <a:lnTo>
                    <a:pt x="25302" y="40662"/>
                  </a:lnTo>
                  <a:lnTo>
                    <a:pt x="24821" y="40200"/>
                  </a:lnTo>
                  <a:lnTo>
                    <a:pt x="24631" y="39709"/>
                  </a:lnTo>
                  <a:lnTo>
                    <a:pt x="24612" y="39481"/>
                  </a:lnTo>
                  <a:lnTo>
                    <a:pt x="24751" y="39202"/>
                  </a:lnTo>
                  <a:lnTo>
                    <a:pt x="25367" y="38613"/>
                  </a:lnTo>
                  <a:lnTo>
                    <a:pt x="25630" y="38039"/>
                  </a:lnTo>
                  <a:lnTo>
                    <a:pt x="25568" y="37696"/>
                  </a:lnTo>
                  <a:lnTo>
                    <a:pt x="25971" y="37510"/>
                  </a:lnTo>
                  <a:lnTo>
                    <a:pt x="26850" y="37316"/>
                  </a:lnTo>
                  <a:lnTo>
                    <a:pt x="27066" y="37100"/>
                  </a:lnTo>
                  <a:lnTo>
                    <a:pt x="27066" y="36951"/>
                  </a:lnTo>
                  <a:lnTo>
                    <a:pt x="26820" y="36515"/>
                  </a:lnTo>
                  <a:lnTo>
                    <a:pt x="26568" y="36422"/>
                  </a:lnTo>
                  <a:lnTo>
                    <a:pt x="26271" y="36452"/>
                  </a:lnTo>
                  <a:lnTo>
                    <a:pt x="25930" y="36266"/>
                  </a:lnTo>
                  <a:lnTo>
                    <a:pt x="24518" y="34773"/>
                  </a:lnTo>
                  <a:lnTo>
                    <a:pt x="24492" y="34580"/>
                  </a:lnTo>
                  <a:lnTo>
                    <a:pt x="24800" y="34200"/>
                  </a:lnTo>
                  <a:lnTo>
                    <a:pt x="25016" y="34103"/>
                  </a:lnTo>
                  <a:lnTo>
                    <a:pt x="25456" y="34114"/>
                  </a:lnTo>
                  <a:lnTo>
                    <a:pt x="25349" y="33298"/>
                  </a:lnTo>
                  <a:lnTo>
                    <a:pt x="24532" y="32866"/>
                  </a:lnTo>
                  <a:lnTo>
                    <a:pt x="23668" y="32781"/>
                  </a:lnTo>
                  <a:lnTo>
                    <a:pt x="23354" y="32789"/>
                  </a:lnTo>
                  <a:lnTo>
                    <a:pt x="23134" y="32893"/>
                  </a:lnTo>
                  <a:lnTo>
                    <a:pt x="22360" y="32870"/>
                  </a:lnTo>
                  <a:lnTo>
                    <a:pt x="21804" y="31503"/>
                  </a:lnTo>
                  <a:lnTo>
                    <a:pt x="21049" y="30114"/>
                  </a:lnTo>
                  <a:lnTo>
                    <a:pt x="20749" y="29775"/>
                  </a:lnTo>
                  <a:lnTo>
                    <a:pt x="20499" y="29622"/>
                  </a:lnTo>
                  <a:lnTo>
                    <a:pt x="19913" y="28505"/>
                  </a:lnTo>
                  <a:lnTo>
                    <a:pt x="20665" y="28594"/>
                  </a:lnTo>
                  <a:lnTo>
                    <a:pt x="20808" y="27846"/>
                  </a:lnTo>
                  <a:lnTo>
                    <a:pt x="20820" y="26769"/>
                  </a:lnTo>
                  <a:lnTo>
                    <a:pt x="19925" y="26802"/>
                  </a:lnTo>
                  <a:lnTo>
                    <a:pt x="19089" y="27286"/>
                  </a:lnTo>
                  <a:lnTo>
                    <a:pt x="18879" y="27324"/>
                  </a:lnTo>
                  <a:lnTo>
                    <a:pt x="18340" y="27204"/>
                  </a:lnTo>
                  <a:lnTo>
                    <a:pt x="17728" y="26951"/>
                  </a:lnTo>
                  <a:lnTo>
                    <a:pt x="17248" y="26500"/>
                  </a:lnTo>
                  <a:lnTo>
                    <a:pt x="16804" y="26318"/>
                  </a:lnTo>
                  <a:lnTo>
                    <a:pt x="16320" y="26619"/>
                  </a:lnTo>
                  <a:lnTo>
                    <a:pt x="16298" y="27063"/>
                  </a:lnTo>
                  <a:lnTo>
                    <a:pt x="16360" y="27368"/>
                  </a:lnTo>
                  <a:lnTo>
                    <a:pt x="15583" y="27748"/>
                  </a:lnTo>
                  <a:lnTo>
                    <a:pt x="15176" y="27502"/>
                  </a:lnTo>
                  <a:lnTo>
                    <a:pt x="14955" y="27152"/>
                  </a:lnTo>
                  <a:lnTo>
                    <a:pt x="14152" y="26802"/>
                  </a:lnTo>
                  <a:lnTo>
                    <a:pt x="14009" y="26817"/>
                  </a:lnTo>
                  <a:lnTo>
                    <a:pt x="13686" y="27033"/>
                  </a:lnTo>
                  <a:lnTo>
                    <a:pt x="13419" y="27085"/>
                  </a:lnTo>
                  <a:lnTo>
                    <a:pt x="12465" y="26813"/>
                  </a:lnTo>
                  <a:lnTo>
                    <a:pt x="12084" y="26780"/>
                  </a:lnTo>
                  <a:lnTo>
                    <a:pt x="11904" y="26918"/>
                  </a:lnTo>
                  <a:lnTo>
                    <a:pt x="11659" y="28121"/>
                  </a:lnTo>
                  <a:lnTo>
                    <a:pt x="10830" y="27298"/>
                  </a:lnTo>
                  <a:lnTo>
                    <a:pt x="9983" y="27328"/>
                  </a:lnTo>
                  <a:lnTo>
                    <a:pt x="9696" y="27209"/>
                  </a:lnTo>
                  <a:lnTo>
                    <a:pt x="8929" y="25191"/>
                  </a:lnTo>
                  <a:lnTo>
                    <a:pt x="9033" y="24675"/>
                  </a:lnTo>
                  <a:lnTo>
                    <a:pt x="9541" y="23890"/>
                  </a:lnTo>
                  <a:lnTo>
                    <a:pt x="9405" y="23380"/>
                  </a:lnTo>
                  <a:lnTo>
                    <a:pt x="8700" y="22528"/>
                  </a:lnTo>
                  <a:lnTo>
                    <a:pt x="7811" y="21124"/>
                  </a:lnTo>
                  <a:lnTo>
                    <a:pt x="7730" y="20720"/>
                  </a:lnTo>
                  <a:lnTo>
                    <a:pt x="7243" y="20305"/>
                  </a:lnTo>
                  <a:lnTo>
                    <a:pt x="6703" y="20390"/>
                  </a:lnTo>
                  <a:lnTo>
                    <a:pt x="6512" y="20762"/>
                  </a:lnTo>
                  <a:lnTo>
                    <a:pt x="5749" y="21000"/>
                  </a:lnTo>
                  <a:lnTo>
                    <a:pt x="5595" y="20955"/>
                  </a:lnTo>
                  <a:lnTo>
                    <a:pt x="5353" y="20739"/>
                  </a:lnTo>
                  <a:lnTo>
                    <a:pt x="4883" y="20110"/>
                  </a:lnTo>
                  <a:lnTo>
                    <a:pt x="4142" y="20065"/>
                  </a:lnTo>
                  <a:lnTo>
                    <a:pt x="2747" y="20615"/>
                  </a:lnTo>
                  <a:lnTo>
                    <a:pt x="2443" y="20433"/>
                  </a:lnTo>
                  <a:lnTo>
                    <a:pt x="1794" y="19401"/>
                  </a:lnTo>
                  <a:lnTo>
                    <a:pt x="678" y="17874"/>
                  </a:lnTo>
                  <a:lnTo>
                    <a:pt x="231" y="17069"/>
                  </a:lnTo>
                  <a:lnTo>
                    <a:pt x="22" y="16179"/>
                  </a:lnTo>
                  <a:lnTo>
                    <a:pt x="0" y="15803"/>
                  </a:lnTo>
                  <a:lnTo>
                    <a:pt x="168" y="13732"/>
                  </a:lnTo>
                  <a:lnTo>
                    <a:pt x="459" y="12372"/>
                  </a:lnTo>
                  <a:lnTo>
                    <a:pt x="1002" y="12450"/>
                  </a:lnTo>
                  <a:lnTo>
                    <a:pt x="1160" y="12015"/>
                  </a:lnTo>
                  <a:lnTo>
                    <a:pt x="1140" y="10433"/>
                  </a:lnTo>
                  <a:lnTo>
                    <a:pt x="1084" y="10234"/>
                  </a:lnTo>
                  <a:lnTo>
                    <a:pt x="724" y="9952"/>
                  </a:lnTo>
                  <a:lnTo>
                    <a:pt x="894" y="9029"/>
                  </a:lnTo>
                  <a:lnTo>
                    <a:pt x="1392" y="6032"/>
                  </a:lnTo>
                  <a:lnTo>
                    <a:pt x="1811" y="3567"/>
                  </a:lnTo>
                  <a:lnTo>
                    <a:pt x="3013" y="1579"/>
                  </a:lnTo>
                  <a:lnTo>
                    <a:pt x="3091" y="1363"/>
                  </a:lnTo>
                  <a:lnTo>
                    <a:pt x="3113" y="92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3" name="pg294">
              <a:extLst>
                <a:ext uri="{FF2B5EF4-FFF2-40B4-BE49-F238E27FC236}">
                  <a16:creationId xmlns:a16="http://schemas.microsoft.com/office/drawing/2014/main" id="{9A69E154-7FB4-7846-BA27-225AE69D8FBE}"/>
                </a:ext>
              </a:extLst>
            </p:cNvPr>
            <p:cNvSpPr/>
            <p:nvPr/>
          </p:nvSpPr>
          <p:spPr>
            <a:xfrm>
              <a:off x="6572529" y="3595424"/>
              <a:ext cx="36181" cy="54288"/>
            </a:xfrm>
            <a:custGeom>
              <a:avLst/>
              <a:gdLst/>
              <a:ahLst/>
              <a:cxnLst/>
              <a:rect l="0" t="0" r="0" b="0"/>
              <a:pathLst>
                <a:path w="36181" h="54288">
                  <a:moveTo>
                    <a:pt x="14384" y="40260"/>
                  </a:moveTo>
                  <a:lnTo>
                    <a:pt x="13570" y="40255"/>
                  </a:lnTo>
                  <a:lnTo>
                    <a:pt x="13015" y="40047"/>
                  </a:lnTo>
                  <a:lnTo>
                    <a:pt x="12897" y="39888"/>
                  </a:lnTo>
                  <a:lnTo>
                    <a:pt x="12687" y="39782"/>
                  </a:lnTo>
                  <a:lnTo>
                    <a:pt x="11084" y="39901"/>
                  </a:lnTo>
                  <a:lnTo>
                    <a:pt x="10640" y="39698"/>
                  </a:lnTo>
                  <a:lnTo>
                    <a:pt x="10473" y="39540"/>
                  </a:lnTo>
                  <a:lnTo>
                    <a:pt x="9696" y="39298"/>
                  </a:lnTo>
                  <a:lnTo>
                    <a:pt x="9366" y="39448"/>
                  </a:lnTo>
                  <a:lnTo>
                    <a:pt x="9333" y="39664"/>
                  </a:lnTo>
                  <a:lnTo>
                    <a:pt x="8565" y="40391"/>
                  </a:lnTo>
                  <a:lnTo>
                    <a:pt x="8237" y="40502"/>
                  </a:lnTo>
                  <a:lnTo>
                    <a:pt x="7316" y="40476"/>
                  </a:lnTo>
                  <a:lnTo>
                    <a:pt x="7463" y="39579"/>
                  </a:lnTo>
                  <a:lnTo>
                    <a:pt x="7759" y="38970"/>
                  </a:lnTo>
                  <a:lnTo>
                    <a:pt x="7709" y="38676"/>
                  </a:lnTo>
                  <a:lnTo>
                    <a:pt x="7011" y="37973"/>
                  </a:lnTo>
                  <a:lnTo>
                    <a:pt x="6789" y="37364"/>
                  </a:lnTo>
                  <a:lnTo>
                    <a:pt x="6213" y="36503"/>
                  </a:lnTo>
                  <a:lnTo>
                    <a:pt x="5843" y="36411"/>
                  </a:lnTo>
                  <a:lnTo>
                    <a:pt x="5316" y="35675"/>
                  </a:lnTo>
                  <a:lnTo>
                    <a:pt x="5082" y="34951"/>
                  </a:lnTo>
                  <a:lnTo>
                    <a:pt x="4637" y="34509"/>
                  </a:lnTo>
                  <a:lnTo>
                    <a:pt x="3962" y="35003"/>
                  </a:lnTo>
                  <a:lnTo>
                    <a:pt x="3531" y="34774"/>
                  </a:lnTo>
                  <a:lnTo>
                    <a:pt x="3292" y="34410"/>
                  </a:lnTo>
                  <a:lnTo>
                    <a:pt x="3473" y="33975"/>
                  </a:lnTo>
                  <a:lnTo>
                    <a:pt x="2273" y="33814"/>
                  </a:lnTo>
                  <a:lnTo>
                    <a:pt x="1985" y="33575"/>
                  </a:lnTo>
                  <a:lnTo>
                    <a:pt x="1915" y="32685"/>
                  </a:lnTo>
                  <a:lnTo>
                    <a:pt x="2729" y="32635"/>
                  </a:lnTo>
                  <a:lnTo>
                    <a:pt x="2735" y="31021"/>
                  </a:lnTo>
                  <a:lnTo>
                    <a:pt x="2209" y="30490"/>
                  </a:lnTo>
                  <a:lnTo>
                    <a:pt x="1955" y="30401"/>
                  </a:lnTo>
                  <a:lnTo>
                    <a:pt x="1614" y="30615"/>
                  </a:lnTo>
                  <a:lnTo>
                    <a:pt x="719" y="31513"/>
                  </a:lnTo>
                  <a:lnTo>
                    <a:pt x="474" y="30373"/>
                  </a:lnTo>
                  <a:lnTo>
                    <a:pt x="802" y="30124"/>
                  </a:lnTo>
                  <a:lnTo>
                    <a:pt x="2084" y="28790"/>
                  </a:lnTo>
                  <a:lnTo>
                    <a:pt x="2421" y="28270"/>
                  </a:lnTo>
                  <a:lnTo>
                    <a:pt x="2265" y="27776"/>
                  </a:lnTo>
                  <a:lnTo>
                    <a:pt x="3016" y="26936"/>
                  </a:lnTo>
                  <a:lnTo>
                    <a:pt x="3230" y="25156"/>
                  </a:lnTo>
                  <a:lnTo>
                    <a:pt x="3418" y="23927"/>
                  </a:lnTo>
                  <a:lnTo>
                    <a:pt x="3094" y="23406"/>
                  </a:lnTo>
                  <a:lnTo>
                    <a:pt x="2244" y="23567"/>
                  </a:lnTo>
                  <a:lnTo>
                    <a:pt x="1825" y="23862"/>
                  </a:lnTo>
                  <a:lnTo>
                    <a:pt x="906" y="23601"/>
                  </a:lnTo>
                  <a:lnTo>
                    <a:pt x="1346" y="23113"/>
                  </a:lnTo>
                  <a:lnTo>
                    <a:pt x="1531" y="22198"/>
                  </a:lnTo>
                  <a:lnTo>
                    <a:pt x="1733" y="21927"/>
                  </a:lnTo>
                  <a:lnTo>
                    <a:pt x="1236" y="21375"/>
                  </a:lnTo>
                  <a:lnTo>
                    <a:pt x="471" y="21245"/>
                  </a:lnTo>
                  <a:lnTo>
                    <a:pt x="455" y="20479"/>
                  </a:lnTo>
                  <a:lnTo>
                    <a:pt x="2317" y="20467"/>
                  </a:lnTo>
                  <a:lnTo>
                    <a:pt x="2163" y="19588"/>
                  </a:lnTo>
                  <a:lnTo>
                    <a:pt x="1791" y="19081"/>
                  </a:lnTo>
                  <a:lnTo>
                    <a:pt x="1489" y="18787"/>
                  </a:lnTo>
                  <a:lnTo>
                    <a:pt x="608" y="18266"/>
                  </a:lnTo>
                  <a:lnTo>
                    <a:pt x="257" y="18186"/>
                  </a:lnTo>
                  <a:lnTo>
                    <a:pt x="427" y="17502"/>
                  </a:lnTo>
                  <a:lnTo>
                    <a:pt x="418" y="17022"/>
                  </a:lnTo>
                  <a:lnTo>
                    <a:pt x="388" y="16444"/>
                  </a:lnTo>
                  <a:lnTo>
                    <a:pt x="181" y="16022"/>
                  </a:lnTo>
                  <a:lnTo>
                    <a:pt x="0" y="15208"/>
                  </a:lnTo>
                  <a:lnTo>
                    <a:pt x="64" y="14021"/>
                  </a:lnTo>
                  <a:lnTo>
                    <a:pt x="1281" y="13484"/>
                  </a:lnTo>
                  <a:lnTo>
                    <a:pt x="1955" y="14867"/>
                  </a:lnTo>
                  <a:lnTo>
                    <a:pt x="2330" y="15127"/>
                  </a:lnTo>
                  <a:lnTo>
                    <a:pt x="2913" y="14639"/>
                  </a:lnTo>
                  <a:lnTo>
                    <a:pt x="3819" y="14525"/>
                  </a:lnTo>
                  <a:lnTo>
                    <a:pt x="4441" y="14281"/>
                  </a:lnTo>
                  <a:lnTo>
                    <a:pt x="4335" y="13992"/>
                  </a:lnTo>
                  <a:lnTo>
                    <a:pt x="4324" y="12183"/>
                  </a:lnTo>
                  <a:lnTo>
                    <a:pt x="5049" y="12069"/>
                  </a:lnTo>
                  <a:lnTo>
                    <a:pt x="5374" y="11147"/>
                  </a:lnTo>
                  <a:lnTo>
                    <a:pt x="5477" y="10605"/>
                  </a:lnTo>
                  <a:lnTo>
                    <a:pt x="5800" y="10104"/>
                  </a:lnTo>
                  <a:lnTo>
                    <a:pt x="6134" y="10033"/>
                  </a:lnTo>
                  <a:lnTo>
                    <a:pt x="6085" y="9304"/>
                  </a:lnTo>
                  <a:lnTo>
                    <a:pt x="5373" y="8767"/>
                  </a:lnTo>
                  <a:lnTo>
                    <a:pt x="5256" y="8913"/>
                  </a:lnTo>
                  <a:lnTo>
                    <a:pt x="5412" y="9515"/>
                  </a:lnTo>
                  <a:lnTo>
                    <a:pt x="5347" y="9645"/>
                  </a:lnTo>
                  <a:lnTo>
                    <a:pt x="4810" y="9230"/>
                  </a:lnTo>
                  <a:lnTo>
                    <a:pt x="4751" y="8897"/>
                  </a:lnTo>
                  <a:lnTo>
                    <a:pt x="4013" y="8523"/>
                  </a:lnTo>
                  <a:lnTo>
                    <a:pt x="3521" y="8555"/>
                  </a:lnTo>
                  <a:lnTo>
                    <a:pt x="3547" y="8100"/>
                  </a:lnTo>
                  <a:lnTo>
                    <a:pt x="3702" y="7535"/>
                  </a:lnTo>
                  <a:lnTo>
                    <a:pt x="4421" y="7557"/>
                  </a:lnTo>
                  <a:lnTo>
                    <a:pt x="4618" y="7720"/>
                  </a:lnTo>
                  <a:lnTo>
                    <a:pt x="5159" y="8358"/>
                  </a:lnTo>
                  <a:lnTo>
                    <a:pt x="5924" y="8336"/>
                  </a:lnTo>
                  <a:lnTo>
                    <a:pt x="6422" y="8181"/>
                  </a:lnTo>
                  <a:lnTo>
                    <a:pt x="7437" y="7453"/>
                  </a:lnTo>
                  <a:lnTo>
                    <a:pt x="7757" y="6411"/>
                  </a:lnTo>
                  <a:lnTo>
                    <a:pt x="8608" y="5589"/>
                  </a:lnTo>
                  <a:lnTo>
                    <a:pt x="9905" y="4652"/>
                  </a:lnTo>
                  <a:lnTo>
                    <a:pt x="10634" y="4159"/>
                  </a:lnTo>
                  <a:lnTo>
                    <a:pt x="11212" y="3068"/>
                  </a:lnTo>
                  <a:lnTo>
                    <a:pt x="11667" y="3485"/>
                  </a:lnTo>
                  <a:lnTo>
                    <a:pt x="12358" y="4281"/>
                  </a:lnTo>
                  <a:lnTo>
                    <a:pt x="12844" y="4343"/>
                  </a:lnTo>
                  <a:lnTo>
                    <a:pt x="13074" y="4064"/>
                  </a:lnTo>
                  <a:lnTo>
                    <a:pt x="14139" y="3952"/>
                  </a:lnTo>
                  <a:lnTo>
                    <a:pt x="14165" y="4261"/>
                  </a:lnTo>
                  <a:lnTo>
                    <a:pt x="14449" y="4538"/>
                  </a:lnTo>
                  <a:lnTo>
                    <a:pt x="15097" y="4603"/>
                  </a:lnTo>
                  <a:lnTo>
                    <a:pt x="15218" y="4422"/>
                  </a:lnTo>
                  <a:lnTo>
                    <a:pt x="15606" y="4192"/>
                  </a:lnTo>
                  <a:lnTo>
                    <a:pt x="16474" y="4291"/>
                  </a:lnTo>
                  <a:lnTo>
                    <a:pt x="16922" y="4505"/>
                  </a:lnTo>
                  <a:lnTo>
                    <a:pt x="16974" y="3692"/>
                  </a:lnTo>
                  <a:lnTo>
                    <a:pt x="15780" y="3597"/>
                  </a:lnTo>
                  <a:lnTo>
                    <a:pt x="15809" y="2976"/>
                  </a:lnTo>
                  <a:lnTo>
                    <a:pt x="15887" y="2765"/>
                  </a:lnTo>
                  <a:lnTo>
                    <a:pt x="16366" y="2342"/>
                  </a:lnTo>
                  <a:lnTo>
                    <a:pt x="17414" y="715"/>
                  </a:lnTo>
                  <a:lnTo>
                    <a:pt x="18424" y="0"/>
                  </a:lnTo>
                  <a:lnTo>
                    <a:pt x="18078" y="881"/>
                  </a:lnTo>
                  <a:lnTo>
                    <a:pt x="18276" y="1528"/>
                  </a:lnTo>
                  <a:lnTo>
                    <a:pt x="18673" y="1350"/>
                  </a:lnTo>
                  <a:lnTo>
                    <a:pt x="18952" y="1340"/>
                  </a:lnTo>
                  <a:lnTo>
                    <a:pt x="19356" y="1578"/>
                  </a:lnTo>
                  <a:lnTo>
                    <a:pt x="19654" y="1637"/>
                  </a:lnTo>
                  <a:lnTo>
                    <a:pt x="20044" y="2241"/>
                  </a:lnTo>
                  <a:lnTo>
                    <a:pt x="20961" y="2114"/>
                  </a:lnTo>
                  <a:lnTo>
                    <a:pt x="22365" y="3219"/>
                  </a:lnTo>
                  <a:lnTo>
                    <a:pt x="22676" y="3716"/>
                  </a:lnTo>
                  <a:lnTo>
                    <a:pt x="22555" y="4017"/>
                  </a:lnTo>
                  <a:lnTo>
                    <a:pt x="22594" y="4831"/>
                  </a:lnTo>
                  <a:lnTo>
                    <a:pt x="22529" y="5432"/>
                  </a:lnTo>
                  <a:lnTo>
                    <a:pt x="22184" y="6136"/>
                  </a:lnTo>
                  <a:lnTo>
                    <a:pt x="22969" y="6392"/>
                  </a:lnTo>
                  <a:lnTo>
                    <a:pt x="23798" y="7059"/>
                  </a:lnTo>
                  <a:lnTo>
                    <a:pt x="24367" y="7124"/>
                  </a:lnTo>
                  <a:lnTo>
                    <a:pt x="24018" y="7856"/>
                  </a:lnTo>
                  <a:lnTo>
                    <a:pt x="23992" y="8653"/>
                  </a:lnTo>
                  <a:lnTo>
                    <a:pt x="24808" y="8864"/>
                  </a:lnTo>
                  <a:lnTo>
                    <a:pt x="24976" y="8799"/>
                  </a:lnTo>
                  <a:lnTo>
                    <a:pt x="25170" y="8897"/>
                  </a:lnTo>
                  <a:lnTo>
                    <a:pt x="25416" y="9125"/>
                  </a:lnTo>
                  <a:lnTo>
                    <a:pt x="25588" y="9511"/>
                  </a:lnTo>
                  <a:lnTo>
                    <a:pt x="25895" y="9775"/>
                  </a:lnTo>
                  <a:lnTo>
                    <a:pt x="26322" y="9886"/>
                  </a:lnTo>
                  <a:lnTo>
                    <a:pt x="27097" y="9786"/>
                  </a:lnTo>
                  <a:lnTo>
                    <a:pt x="27491" y="10765"/>
                  </a:lnTo>
                  <a:lnTo>
                    <a:pt x="28213" y="11125"/>
                  </a:lnTo>
                  <a:lnTo>
                    <a:pt x="28899" y="11955"/>
                  </a:lnTo>
                  <a:lnTo>
                    <a:pt x="28931" y="12463"/>
                  </a:lnTo>
                  <a:lnTo>
                    <a:pt x="28473" y="12466"/>
                  </a:lnTo>
                  <a:lnTo>
                    <a:pt x="28234" y="13500"/>
                  </a:lnTo>
                  <a:lnTo>
                    <a:pt x="27812" y="14183"/>
                  </a:lnTo>
                  <a:lnTo>
                    <a:pt x="27466" y="14459"/>
                  </a:lnTo>
                  <a:lnTo>
                    <a:pt x="28342" y="14476"/>
                  </a:lnTo>
                  <a:lnTo>
                    <a:pt x="29741" y="14086"/>
                  </a:lnTo>
                  <a:lnTo>
                    <a:pt x="30570" y="13029"/>
                  </a:lnTo>
                  <a:lnTo>
                    <a:pt x="30803" y="13077"/>
                  </a:lnTo>
                  <a:lnTo>
                    <a:pt x="31062" y="13094"/>
                  </a:lnTo>
                  <a:lnTo>
                    <a:pt x="31566" y="12734"/>
                  </a:lnTo>
                  <a:lnTo>
                    <a:pt x="31605" y="11760"/>
                  </a:lnTo>
                  <a:lnTo>
                    <a:pt x="32149" y="11061"/>
                  </a:lnTo>
                  <a:lnTo>
                    <a:pt x="32266" y="11727"/>
                  </a:lnTo>
                  <a:lnTo>
                    <a:pt x="32719" y="12671"/>
                  </a:lnTo>
                  <a:lnTo>
                    <a:pt x="33030" y="13907"/>
                  </a:lnTo>
                  <a:lnTo>
                    <a:pt x="33133" y="14851"/>
                  </a:lnTo>
                  <a:lnTo>
                    <a:pt x="32952" y="15387"/>
                  </a:lnTo>
                  <a:lnTo>
                    <a:pt x="31476" y="15582"/>
                  </a:lnTo>
                  <a:lnTo>
                    <a:pt x="31237" y="16611"/>
                  </a:lnTo>
                  <a:lnTo>
                    <a:pt x="30800" y="17451"/>
                  </a:lnTo>
                  <a:lnTo>
                    <a:pt x="30039" y="17908"/>
                  </a:lnTo>
                  <a:lnTo>
                    <a:pt x="28809" y="18868"/>
                  </a:lnTo>
                  <a:lnTo>
                    <a:pt x="29702" y="19161"/>
                  </a:lnTo>
                  <a:lnTo>
                    <a:pt x="29987" y="19616"/>
                  </a:lnTo>
                  <a:lnTo>
                    <a:pt x="29953" y="19994"/>
                  </a:lnTo>
                  <a:lnTo>
                    <a:pt x="29283" y="20359"/>
                  </a:lnTo>
                  <a:lnTo>
                    <a:pt x="30040" y="22037"/>
                  </a:lnTo>
                  <a:lnTo>
                    <a:pt x="30085" y="23235"/>
                  </a:lnTo>
                  <a:lnTo>
                    <a:pt x="31230" y="22983"/>
                  </a:lnTo>
                  <a:lnTo>
                    <a:pt x="32235" y="22353"/>
                  </a:lnTo>
                  <a:lnTo>
                    <a:pt x="32641" y="22186"/>
                  </a:lnTo>
                  <a:lnTo>
                    <a:pt x="32940" y="23099"/>
                  </a:lnTo>
                  <a:lnTo>
                    <a:pt x="33530" y="24186"/>
                  </a:lnTo>
                  <a:lnTo>
                    <a:pt x="33601" y="24889"/>
                  </a:lnTo>
                  <a:lnTo>
                    <a:pt x="34350" y="24870"/>
                  </a:lnTo>
                  <a:lnTo>
                    <a:pt x="34922" y="24746"/>
                  </a:lnTo>
                  <a:lnTo>
                    <a:pt x="35761" y="25118"/>
                  </a:lnTo>
                  <a:lnTo>
                    <a:pt x="36181" y="25529"/>
                  </a:lnTo>
                  <a:lnTo>
                    <a:pt x="36034" y="26839"/>
                  </a:lnTo>
                  <a:lnTo>
                    <a:pt x="35554" y="28530"/>
                  </a:lnTo>
                  <a:lnTo>
                    <a:pt x="35244" y="29116"/>
                  </a:lnTo>
                  <a:lnTo>
                    <a:pt x="35542" y="29408"/>
                  </a:lnTo>
                  <a:lnTo>
                    <a:pt x="35501" y="30503"/>
                  </a:lnTo>
                  <a:lnTo>
                    <a:pt x="34434" y="29520"/>
                  </a:lnTo>
                  <a:lnTo>
                    <a:pt x="33444" y="29734"/>
                  </a:lnTo>
                  <a:lnTo>
                    <a:pt x="33106" y="30131"/>
                  </a:lnTo>
                  <a:lnTo>
                    <a:pt x="32874" y="30722"/>
                  </a:lnTo>
                  <a:lnTo>
                    <a:pt x="32542" y="31768"/>
                  </a:lnTo>
                  <a:lnTo>
                    <a:pt x="32745" y="32973"/>
                  </a:lnTo>
                  <a:lnTo>
                    <a:pt x="32865" y="33106"/>
                  </a:lnTo>
                  <a:lnTo>
                    <a:pt x="33508" y="33314"/>
                  </a:lnTo>
                  <a:lnTo>
                    <a:pt x="34964" y="33598"/>
                  </a:lnTo>
                  <a:lnTo>
                    <a:pt x="35358" y="33741"/>
                  </a:lnTo>
                  <a:lnTo>
                    <a:pt x="34889" y="34923"/>
                  </a:lnTo>
                  <a:lnTo>
                    <a:pt x="34869" y="35672"/>
                  </a:lnTo>
                  <a:lnTo>
                    <a:pt x="35165" y="37853"/>
                  </a:lnTo>
                  <a:lnTo>
                    <a:pt x="35310" y="38527"/>
                  </a:lnTo>
                  <a:lnTo>
                    <a:pt x="35320" y="40172"/>
                  </a:lnTo>
                  <a:lnTo>
                    <a:pt x="34537" y="40372"/>
                  </a:lnTo>
                  <a:lnTo>
                    <a:pt x="34121" y="40372"/>
                  </a:lnTo>
                  <a:lnTo>
                    <a:pt x="33116" y="39998"/>
                  </a:lnTo>
                  <a:lnTo>
                    <a:pt x="33062" y="39784"/>
                  </a:lnTo>
                  <a:lnTo>
                    <a:pt x="32370" y="40219"/>
                  </a:lnTo>
                  <a:lnTo>
                    <a:pt x="31850" y="40794"/>
                  </a:lnTo>
                  <a:lnTo>
                    <a:pt x="32082" y="41528"/>
                  </a:lnTo>
                  <a:lnTo>
                    <a:pt x="32563" y="42056"/>
                  </a:lnTo>
                  <a:lnTo>
                    <a:pt x="32874" y="43079"/>
                  </a:lnTo>
                  <a:lnTo>
                    <a:pt x="33010" y="43610"/>
                  </a:lnTo>
                  <a:lnTo>
                    <a:pt x="33228" y="43878"/>
                  </a:lnTo>
                  <a:lnTo>
                    <a:pt x="33369" y="45112"/>
                  </a:lnTo>
                  <a:lnTo>
                    <a:pt x="33257" y="45484"/>
                  </a:lnTo>
                  <a:lnTo>
                    <a:pt x="31811" y="45957"/>
                  </a:lnTo>
                  <a:lnTo>
                    <a:pt x="31689" y="46259"/>
                  </a:lnTo>
                  <a:lnTo>
                    <a:pt x="31794" y="46494"/>
                  </a:lnTo>
                  <a:lnTo>
                    <a:pt x="31780" y="46741"/>
                  </a:lnTo>
                  <a:lnTo>
                    <a:pt x="31448" y="47626"/>
                  </a:lnTo>
                  <a:lnTo>
                    <a:pt x="31220" y="47886"/>
                  </a:lnTo>
                  <a:lnTo>
                    <a:pt x="30924" y="47850"/>
                  </a:lnTo>
                  <a:lnTo>
                    <a:pt x="30468" y="48071"/>
                  </a:lnTo>
                  <a:lnTo>
                    <a:pt x="29982" y="48482"/>
                  </a:lnTo>
                  <a:lnTo>
                    <a:pt x="29561" y="49179"/>
                  </a:lnTo>
                  <a:lnTo>
                    <a:pt x="29799" y="49317"/>
                  </a:lnTo>
                  <a:lnTo>
                    <a:pt x="29924" y="49518"/>
                  </a:lnTo>
                  <a:lnTo>
                    <a:pt x="29940" y="50064"/>
                  </a:lnTo>
                  <a:lnTo>
                    <a:pt x="29308" y="51053"/>
                  </a:lnTo>
                  <a:lnTo>
                    <a:pt x="29101" y="51563"/>
                  </a:lnTo>
                  <a:lnTo>
                    <a:pt x="29055" y="51730"/>
                  </a:lnTo>
                  <a:lnTo>
                    <a:pt x="28821" y="52292"/>
                  </a:lnTo>
                  <a:lnTo>
                    <a:pt x="28714" y="52740"/>
                  </a:lnTo>
                  <a:lnTo>
                    <a:pt x="28465" y="53128"/>
                  </a:lnTo>
                  <a:lnTo>
                    <a:pt x="27297" y="54288"/>
                  </a:lnTo>
                  <a:lnTo>
                    <a:pt x="27040" y="54031"/>
                  </a:lnTo>
                  <a:lnTo>
                    <a:pt x="26990" y="53375"/>
                  </a:lnTo>
                  <a:lnTo>
                    <a:pt x="27324" y="52844"/>
                  </a:lnTo>
                  <a:lnTo>
                    <a:pt x="27276" y="52573"/>
                  </a:lnTo>
                  <a:lnTo>
                    <a:pt x="27218" y="52446"/>
                  </a:lnTo>
                  <a:lnTo>
                    <a:pt x="26849" y="52172"/>
                  </a:lnTo>
                  <a:lnTo>
                    <a:pt x="26783" y="52001"/>
                  </a:lnTo>
                  <a:lnTo>
                    <a:pt x="26597" y="51831"/>
                  </a:lnTo>
                  <a:lnTo>
                    <a:pt x="26611" y="51683"/>
                  </a:lnTo>
                  <a:lnTo>
                    <a:pt x="27042" y="50345"/>
                  </a:lnTo>
                  <a:lnTo>
                    <a:pt x="27201" y="49388"/>
                  </a:lnTo>
                  <a:lnTo>
                    <a:pt x="26588" y="49367"/>
                  </a:lnTo>
                  <a:lnTo>
                    <a:pt x="26228" y="48555"/>
                  </a:lnTo>
                  <a:lnTo>
                    <a:pt x="26234" y="48284"/>
                  </a:lnTo>
                  <a:lnTo>
                    <a:pt x="25929" y="47816"/>
                  </a:lnTo>
                  <a:lnTo>
                    <a:pt x="25014" y="47209"/>
                  </a:lnTo>
                  <a:lnTo>
                    <a:pt x="23905" y="45916"/>
                  </a:lnTo>
                  <a:lnTo>
                    <a:pt x="23530" y="45325"/>
                  </a:lnTo>
                  <a:lnTo>
                    <a:pt x="23164" y="45034"/>
                  </a:lnTo>
                  <a:lnTo>
                    <a:pt x="22348" y="44430"/>
                  </a:lnTo>
                  <a:lnTo>
                    <a:pt x="21817" y="44219"/>
                  </a:lnTo>
                  <a:lnTo>
                    <a:pt x="20976" y="44060"/>
                  </a:lnTo>
                  <a:lnTo>
                    <a:pt x="20439" y="44041"/>
                  </a:lnTo>
                  <a:lnTo>
                    <a:pt x="18455" y="43829"/>
                  </a:lnTo>
                  <a:lnTo>
                    <a:pt x="17748" y="43423"/>
                  </a:lnTo>
                  <a:lnTo>
                    <a:pt x="18094" y="42108"/>
                  </a:lnTo>
                  <a:lnTo>
                    <a:pt x="18355" y="41538"/>
                  </a:lnTo>
                  <a:lnTo>
                    <a:pt x="18333" y="41148"/>
                  </a:lnTo>
                  <a:lnTo>
                    <a:pt x="17760" y="40798"/>
                  </a:lnTo>
                  <a:lnTo>
                    <a:pt x="17079" y="40851"/>
                  </a:lnTo>
                  <a:lnTo>
                    <a:pt x="17067" y="41054"/>
                  </a:lnTo>
                  <a:lnTo>
                    <a:pt x="16818" y="41169"/>
                  </a:lnTo>
                  <a:lnTo>
                    <a:pt x="16201" y="41096"/>
                  </a:lnTo>
                  <a:lnTo>
                    <a:pt x="16213" y="40102"/>
                  </a:lnTo>
                  <a:lnTo>
                    <a:pt x="15349" y="39756"/>
                  </a:lnTo>
                  <a:lnTo>
                    <a:pt x="14718" y="3960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4" name="pg295">
              <a:extLst>
                <a:ext uri="{FF2B5EF4-FFF2-40B4-BE49-F238E27FC236}">
                  <a16:creationId xmlns:a16="http://schemas.microsoft.com/office/drawing/2014/main" id="{481AD5F4-4E17-2E41-A188-82C1D8874CD3}"/>
                </a:ext>
              </a:extLst>
            </p:cNvPr>
            <p:cNvSpPr/>
            <p:nvPr/>
          </p:nvSpPr>
          <p:spPr>
            <a:xfrm>
              <a:off x="6639730" y="3544316"/>
              <a:ext cx="34331" cy="18700"/>
            </a:xfrm>
            <a:custGeom>
              <a:avLst/>
              <a:gdLst/>
              <a:ahLst/>
              <a:cxnLst/>
              <a:rect l="0" t="0" r="0" b="0"/>
              <a:pathLst>
                <a:path w="34331" h="18700">
                  <a:moveTo>
                    <a:pt x="20263" y="102"/>
                  </a:moveTo>
                  <a:lnTo>
                    <a:pt x="23325" y="121"/>
                  </a:lnTo>
                  <a:lnTo>
                    <a:pt x="24317" y="127"/>
                  </a:lnTo>
                  <a:lnTo>
                    <a:pt x="26479" y="140"/>
                  </a:lnTo>
                  <a:lnTo>
                    <a:pt x="27403" y="148"/>
                  </a:lnTo>
                  <a:lnTo>
                    <a:pt x="27697" y="150"/>
                  </a:lnTo>
                  <a:lnTo>
                    <a:pt x="34092" y="203"/>
                  </a:lnTo>
                  <a:lnTo>
                    <a:pt x="34331" y="205"/>
                  </a:lnTo>
                  <a:lnTo>
                    <a:pt x="33626" y="430"/>
                  </a:lnTo>
                  <a:lnTo>
                    <a:pt x="32917" y="1103"/>
                  </a:lnTo>
                  <a:lnTo>
                    <a:pt x="32689" y="1548"/>
                  </a:lnTo>
                  <a:lnTo>
                    <a:pt x="32179" y="3426"/>
                  </a:lnTo>
                  <a:lnTo>
                    <a:pt x="31935" y="3713"/>
                  </a:lnTo>
                  <a:lnTo>
                    <a:pt x="31236" y="3834"/>
                  </a:lnTo>
                  <a:lnTo>
                    <a:pt x="30581" y="3793"/>
                  </a:lnTo>
                  <a:lnTo>
                    <a:pt x="30271" y="3678"/>
                  </a:lnTo>
                  <a:lnTo>
                    <a:pt x="29929" y="3399"/>
                  </a:lnTo>
                  <a:lnTo>
                    <a:pt x="29624" y="3397"/>
                  </a:lnTo>
                  <a:lnTo>
                    <a:pt x="29193" y="3618"/>
                  </a:lnTo>
                  <a:lnTo>
                    <a:pt x="28703" y="4149"/>
                  </a:lnTo>
                  <a:lnTo>
                    <a:pt x="28527" y="4468"/>
                  </a:lnTo>
                  <a:lnTo>
                    <a:pt x="28415" y="4865"/>
                  </a:lnTo>
                  <a:lnTo>
                    <a:pt x="28428" y="6301"/>
                  </a:lnTo>
                  <a:lnTo>
                    <a:pt x="28256" y="6912"/>
                  </a:lnTo>
                  <a:lnTo>
                    <a:pt x="27880" y="7057"/>
                  </a:lnTo>
                  <a:lnTo>
                    <a:pt x="27248" y="7159"/>
                  </a:lnTo>
                  <a:lnTo>
                    <a:pt x="26396" y="7646"/>
                  </a:lnTo>
                  <a:lnTo>
                    <a:pt x="26199" y="7686"/>
                  </a:lnTo>
                  <a:lnTo>
                    <a:pt x="25842" y="7636"/>
                  </a:lnTo>
                  <a:lnTo>
                    <a:pt x="24919" y="7217"/>
                  </a:lnTo>
                  <a:lnTo>
                    <a:pt x="24570" y="7194"/>
                  </a:lnTo>
                  <a:lnTo>
                    <a:pt x="24664" y="7814"/>
                  </a:lnTo>
                  <a:lnTo>
                    <a:pt x="24826" y="8350"/>
                  </a:lnTo>
                  <a:lnTo>
                    <a:pt x="25354" y="8525"/>
                  </a:lnTo>
                  <a:lnTo>
                    <a:pt x="26873" y="8522"/>
                  </a:lnTo>
                  <a:lnTo>
                    <a:pt x="27451" y="8496"/>
                  </a:lnTo>
                  <a:lnTo>
                    <a:pt x="27726" y="8332"/>
                  </a:lnTo>
                  <a:lnTo>
                    <a:pt x="27910" y="8332"/>
                  </a:lnTo>
                  <a:lnTo>
                    <a:pt x="28372" y="9081"/>
                  </a:lnTo>
                  <a:lnTo>
                    <a:pt x="29190" y="9346"/>
                  </a:lnTo>
                  <a:lnTo>
                    <a:pt x="29502" y="9800"/>
                  </a:lnTo>
                  <a:lnTo>
                    <a:pt x="29307" y="10523"/>
                  </a:lnTo>
                  <a:lnTo>
                    <a:pt x="28940" y="11357"/>
                  </a:lnTo>
                  <a:lnTo>
                    <a:pt x="28862" y="12742"/>
                  </a:lnTo>
                  <a:lnTo>
                    <a:pt x="29662" y="13960"/>
                  </a:lnTo>
                  <a:lnTo>
                    <a:pt x="29163" y="14172"/>
                  </a:lnTo>
                  <a:lnTo>
                    <a:pt x="29034" y="14340"/>
                  </a:lnTo>
                  <a:lnTo>
                    <a:pt x="28982" y="14802"/>
                  </a:lnTo>
                  <a:lnTo>
                    <a:pt x="29015" y="15215"/>
                  </a:lnTo>
                  <a:lnTo>
                    <a:pt x="26759" y="14626"/>
                  </a:lnTo>
                  <a:lnTo>
                    <a:pt x="26352" y="14291"/>
                  </a:lnTo>
                  <a:lnTo>
                    <a:pt x="25522" y="13922"/>
                  </a:lnTo>
                  <a:lnTo>
                    <a:pt x="24792" y="13854"/>
                  </a:lnTo>
                  <a:lnTo>
                    <a:pt x="24187" y="14082"/>
                  </a:lnTo>
                  <a:lnTo>
                    <a:pt x="23750" y="14104"/>
                  </a:lnTo>
                  <a:lnTo>
                    <a:pt x="23034" y="13605"/>
                  </a:lnTo>
                  <a:lnTo>
                    <a:pt x="22645" y="13072"/>
                  </a:lnTo>
                  <a:lnTo>
                    <a:pt x="22315" y="12935"/>
                  </a:lnTo>
                  <a:lnTo>
                    <a:pt x="21746" y="13043"/>
                  </a:lnTo>
                  <a:lnTo>
                    <a:pt x="20803" y="12816"/>
                  </a:lnTo>
                  <a:lnTo>
                    <a:pt x="20462" y="13132"/>
                  </a:lnTo>
                  <a:lnTo>
                    <a:pt x="19776" y="14144"/>
                  </a:lnTo>
                  <a:lnTo>
                    <a:pt x="19570" y="14151"/>
                  </a:lnTo>
                  <a:lnTo>
                    <a:pt x="18752" y="12969"/>
                  </a:lnTo>
                  <a:lnTo>
                    <a:pt x="18044" y="14090"/>
                  </a:lnTo>
                  <a:lnTo>
                    <a:pt x="17688" y="14981"/>
                  </a:lnTo>
                  <a:lnTo>
                    <a:pt x="16566" y="15644"/>
                  </a:lnTo>
                  <a:lnTo>
                    <a:pt x="16093" y="15663"/>
                  </a:lnTo>
                  <a:lnTo>
                    <a:pt x="15142" y="15533"/>
                  </a:lnTo>
                  <a:lnTo>
                    <a:pt x="14702" y="15261"/>
                  </a:lnTo>
                  <a:lnTo>
                    <a:pt x="13506" y="15290"/>
                  </a:lnTo>
                  <a:lnTo>
                    <a:pt x="13366" y="15841"/>
                  </a:lnTo>
                  <a:lnTo>
                    <a:pt x="13534" y="16575"/>
                  </a:lnTo>
                  <a:lnTo>
                    <a:pt x="13413" y="17584"/>
                  </a:lnTo>
                  <a:lnTo>
                    <a:pt x="12829" y="18056"/>
                  </a:lnTo>
                  <a:lnTo>
                    <a:pt x="12085" y="17974"/>
                  </a:lnTo>
                  <a:lnTo>
                    <a:pt x="11421" y="18387"/>
                  </a:lnTo>
                  <a:lnTo>
                    <a:pt x="11090" y="18700"/>
                  </a:lnTo>
                  <a:lnTo>
                    <a:pt x="10958" y="18574"/>
                  </a:lnTo>
                  <a:lnTo>
                    <a:pt x="11013" y="18417"/>
                  </a:lnTo>
                  <a:lnTo>
                    <a:pt x="10980" y="18224"/>
                  </a:lnTo>
                  <a:lnTo>
                    <a:pt x="10742" y="17847"/>
                  </a:lnTo>
                  <a:lnTo>
                    <a:pt x="10478" y="17624"/>
                  </a:lnTo>
                  <a:lnTo>
                    <a:pt x="9491" y="17739"/>
                  </a:lnTo>
                  <a:lnTo>
                    <a:pt x="9058" y="17664"/>
                  </a:lnTo>
                  <a:lnTo>
                    <a:pt x="8317" y="17396"/>
                  </a:lnTo>
                  <a:lnTo>
                    <a:pt x="8038" y="16968"/>
                  </a:lnTo>
                  <a:lnTo>
                    <a:pt x="7664" y="15806"/>
                  </a:lnTo>
                  <a:lnTo>
                    <a:pt x="7227" y="14934"/>
                  </a:lnTo>
                  <a:lnTo>
                    <a:pt x="7235" y="14339"/>
                  </a:lnTo>
                  <a:lnTo>
                    <a:pt x="7359" y="14044"/>
                  </a:lnTo>
                  <a:lnTo>
                    <a:pt x="7888" y="13832"/>
                  </a:lnTo>
                  <a:lnTo>
                    <a:pt x="8916" y="13612"/>
                  </a:lnTo>
                  <a:lnTo>
                    <a:pt x="9301" y="13404"/>
                  </a:lnTo>
                  <a:lnTo>
                    <a:pt x="9525" y="13166"/>
                  </a:lnTo>
                  <a:lnTo>
                    <a:pt x="9723" y="12488"/>
                  </a:lnTo>
                  <a:lnTo>
                    <a:pt x="10050" y="12272"/>
                  </a:lnTo>
                  <a:lnTo>
                    <a:pt x="10259" y="11914"/>
                  </a:lnTo>
                  <a:lnTo>
                    <a:pt x="10101" y="11736"/>
                  </a:lnTo>
                  <a:lnTo>
                    <a:pt x="9576" y="11709"/>
                  </a:lnTo>
                  <a:lnTo>
                    <a:pt x="9305" y="11959"/>
                  </a:lnTo>
                  <a:lnTo>
                    <a:pt x="8850" y="12108"/>
                  </a:lnTo>
                  <a:lnTo>
                    <a:pt x="8596" y="12015"/>
                  </a:lnTo>
                  <a:lnTo>
                    <a:pt x="8361" y="11694"/>
                  </a:lnTo>
                  <a:lnTo>
                    <a:pt x="7774" y="11612"/>
                  </a:lnTo>
                  <a:lnTo>
                    <a:pt x="7290" y="11758"/>
                  </a:lnTo>
                  <a:lnTo>
                    <a:pt x="6666" y="11132"/>
                  </a:lnTo>
                  <a:lnTo>
                    <a:pt x="5979" y="9139"/>
                  </a:lnTo>
                  <a:lnTo>
                    <a:pt x="4955" y="8704"/>
                  </a:lnTo>
                  <a:lnTo>
                    <a:pt x="3718" y="9311"/>
                  </a:lnTo>
                  <a:lnTo>
                    <a:pt x="2760" y="9516"/>
                  </a:lnTo>
                  <a:lnTo>
                    <a:pt x="1783" y="8120"/>
                  </a:lnTo>
                  <a:lnTo>
                    <a:pt x="1129" y="7361"/>
                  </a:lnTo>
                  <a:lnTo>
                    <a:pt x="787" y="7532"/>
                  </a:lnTo>
                  <a:lnTo>
                    <a:pt x="578" y="7510"/>
                  </a:lnTo>
                  <a:lnTo>
                    <a:pt x="0" y="6985"/>
                  </a:lnTo>
                  <a:lnTo>
                    <a:pt x="354" y="6974"/>
                  </a:lnTo>
                  <a:lnTo>
                    <a:pt x="691" y="6607"/>
                  </a:lnTo>
                  <a:lnTo>
                    <a:pt x="943" y="4413"/>
                  </a:lnTo>
                  <a:lnTo>
                    <a:pt x="498" y="3639"/>
                  </a:lnTo>
                  <a:lnTo>
                    <a:pt x="807" y="2823"/>
                  </a:lnTo>
                  <a:lnTo>
                    <a:pt x="1416" y="1884"/>
                  </a:lnTo>
                  <a:lnTo>
                    <a:pt x="1856" y="1493"/>
                  </a:lnTo>
                  <a:lnTo>
                    <a:pt x="3172" y="1839"/>
                  </a:lnTo>
                  <a:lnTo>
                    <a:pt x="4663" y="2468"/>
                  </a:lnTo>
                  <a:lnTo>
                    <a:pt x="4508" y="877"/>
                  </a:lnTo>
                  <a:lnTo>
                    <a:pt x="3675" y="963"/>
                  </a:lnTo>
                  <a:lnTo>
                    <a:pt x="3179" y="1362"/>
                  </a:lnTo>
                  <a:lnTo>
                    <a:pt x="2643" y="1335"/>
                  </a:lnTo>
                  <a:lnTo>
                    <a:pt x="2352" y="915"/>
                  </a:lnTo>
                  <a:lnTo>
                    <a:pt x="2701" y="588"/>
                  </a:lnTo>
                  <a:lnTo>
                    <a:pt x="2885" y="684"/>
                  </a:lnTo>
                  <a:lnTo>
                    <a:pt x="3197" y="513"/>
                  </a:lnTo>
                  <a:lnTo>
                    <a:pt x="3348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5" name="pg296">
              <a:extLst>
                <a:ext uri="{FF2B5EF4-FFF2-40B4-BE49-F238E27FC236}">
                  <a16:creationId xmlns:a16="http://schemas.microsoft.com/office/drawing/2014/main" id="{0763BA76-B1AF-FC4C-910E-17AFEC4F0B01}"/>
                </a:ext>
              </a:extLst>
            </p:cNvPr>
            <p:cNvSpPr/>
            <p:nvPr/>
          </p:nvSpPr>
          <p:spPr>
            <a:xfrm>
              <a:off x="6618049" y="3544394"/>
              <a:ext cx="139037" cy="99845"/>
            </a:xfrm>
            <a:custGeom>
              <a:avLst/>
              <a:gdLst/>
              <a:ahLst/>
              <a:cxnLst/>
              <a:rect l="0" t="0" r="0" b="0"/>
              <a:pathLst>
                <a:path w="139037" h="99845">
                  <a:moveTo>
                    <a:pt x="120037" y="87"/>
                  </a:moveTo>
                  <a:lnTo>
                    <a:pt x="128107" y="50"/>
                  </a:lnTo>
                  <a:lnTo>
                    <a:pt x="133827" y="24"/>
                  </a:lnTo>
                  <a:lnTo>
                    <a:pt x="138147" y="5"/>
                  </a:lnTo>
                  <a:lnTo>
                    <a:pt x="138307" y="0"/>
                  </a:lnTo>
                  <a:lnTo>
                    <a:pt x="139037" y="2"/>
                  </a:lnTo>
                  <a:lnTo>
                    <a:pt x="138963" y="250"/>
                  </a:lnTo>
                  <a:lnTo>
                    <a:pt x="138574" y="813"/>
                  </a:lnTo>
                  <a:lnTo>
                    <a:pt x="138453" y="1718"/>
                  </a:lnTo>
                  <a:lnTo>
                    <a:pt x="138097" y="2544"/>
                  </a:lnTo>
                  <a:lnTo>
                    <a:pt x="137682" y="2731"/>
                  </a:lnTo>
                  <a:lnTo>
                    <a:pt x="137116" y="2533"/>
                  </a:lnTo>
                  <a:lnTo>
                    <a:pt x="136228" y="1912"/>
                  </a:lnTo>
                  <a:lnTo>
                    <a:pt x="135295" y="1931"/>
                  </a:lnTo>
                  <a:lnTo>
                    <a:pt x="134965" y="2203"/>
                  </a:lnTo>
                  <a:lnTo>
                    <a:pt x="134840" y="2523"/>
                  </a:lnTo>
                  <a:lnTo>
                    <a:pt x="135046" y="2888"/>
                  </a:lnTo>
                  <a:lnTo>
                    <a:pt x="134914" y="3372"/>
                  </a:lnTo>
                  <a:lnTo>
                    <a:pt x="133423" y="4474"/>
                  </a:lnTo>
                  <a:lnTo>
                    <a:pt x="133371" y="4716"/>
                  </a:lnTo>
                  <a:lnTo>
                    <a:pt x="133055" y="5014"/>
                  </a:lnTo>
                  <a:lnTo>
                    <a:pt x="132424" y="5412"/>
                  </a:lnTo>
                  <a:lnTo>
                    <a:pt x="131932" y="5613"/>
                  </a:lnTo>
                  <a:lnTo>
                    <a:pt x="131007" y="6934"/>
                  </a:lnTo>
                  <a:lnTo>
                    <a:pt x="130210" y="7287"/>
                  </a:lnTo>
                  <a:lnTo>
                    <a:pt x="129443" y="7827"/>
                  </a:lnTo>
                  <a:lnTo>
                    <a:pt x="128954" y="9204"/>
                  </a:lnTo>
                  <a:lnTo>
                    <a:pt x="128499" y="10991"/>
                  </a:lnTo>
                  <a:lnTo>
                    <a:pt x="128044" y="11911"/>
                  </a:lnTo>
                  <a:lnTo>
                    <a:pt x="126040" y="11546"/>
                  </a:lnTo>
                  <a:lnTo>
                    <a:pt x="125706" y="11285"/>
                  </a:lnTo>
                  <a:lnTo>
                    <a:pt x="125339" y="10507"/>
                  </a:lnTo>
                  <a:lnTo>
                    <a:pt x="125435" y="9486"/>
                  </a:lnTo>
                  <a:lnTo>
                    <a:pt x="126072" y="9453"/>
                  </a:lnTo>
                  <a:lnTo>
                    <a:pt x="126693" y="9134"/>
                  </a:lnTo>
                  <a:lnTo>
                    <a:pt x="126561" y="9055"/>
                  </a:lnTo>
                  <a:lnTo>
                    <a:pt x="126279" y="9196"/>
                  </a:lnTo>
                  <a:lnTo>
                    <a:pt x="125695" y="9070"/>
                  </a:lnTo>
                  <a:lnTo>
                    <a:pt x="125335" y="8638"/>
                  </a:lnTo>
                  <a:lnTo>
                    <a:pt x="125233" y="8470"/>
                  </a:lnTo>
                  <a:lnTo>
                    <a:pt x="125225" y="8307"/>
                  </a:lnTo>
                  <a:lnTo>
                    <a:pt x="126084" y="6833"/>
                  </a:lnTo>
                  <a:lnTo>
                    <a:pt x="126032" y="6375"/>
                  </a:lnTo>
                  <a:lnTo>
                    <a:pt x="126627" y="5999"/>
                  </a:lnTo>
                  <a:lnTo>
                    <a:pt x="126785" y="5981"/>
                  </a:lnTo>
                  <a:lnTo>
                    <a:pt x="127104" y="6334"/>
                  </a:lnTo>
                  <a:lnTo>
                    <a:pt x="127082" y="6532"/>
                  </a:lnTo>
                  <a:lnTo>
                    <a:pt x="126862" y="6996"/>
                  </a:lnTo>
                  <a:lnTo>
                    <a:pt x="127332" y="7562"/>
                  </a:lnTo>
                  <a:lnTo>
                    <a:pt x="127431" y="7037"/>
                  </a:lnTo>
                  <a:lnTo>
                    <a:pt x="127413" y="6673"/>
                  </a:lnTo>
                  <a:lnTo>
                    <a:pt x="127703" y="6237"/>
                  </a:lnTo>
                  <a:lnTo>
                    <a:pt x="128239" y="6182"/>
                  </a:lnTo>
                  <a:lnTo>
                    <a:pt x="128057" y="6833"/>
                  </a:lnTo>
                  <a:lnTo>
                    <a:pt x="128048" y="7022"/>
                  </a:lnTo>
                  <a:lnTo>
                    <a:pt x="128356" y="7711"/>
                  </a:lnTo>
                  <a:lnTo>
                    <a:pt x="128492" y="7476"/>
                  </a:lnTo>
                  <a:lnTo>
                    <a:pt x="128456" y="7082"/>
                  </a:lnTo>
                  <a:lnTo>
                    <a:pt x="128313" y="6898"/>
                  </a:lnTo>
                  <a:lnTo>
                    <a:pt x="128459" y="6446"/>
                  </a:lnTo>
                  <a:lnTo>
                    <a:pt x="129182" y="6078"/>
                  </a:lnTo>
                  <a:lnTo>
                    <a:pt x="129329" y="5664"/>
                  </a:lnTo>
                  <a:lnTo>
                    <a:pt x="128088" y="5362"/>
                  </a:lnTo>
                  <a:lnTo>
                    <a:pt x="127291" y="5686"/>
                  </a:lnTo>
                  <a:lnTo>
                    <a:pt x="126667" y="4335"/>
                  </a:lnTo>
                  <a:lnTo>
                    <a:pt x="126234" y="2994"/>
                  </a:lnTo>
                  <a:lnTo>
                    <a:pt x="126047" y="2875"/>
                  </a:lnTo>
                  <a:lnTo>
                    <a:pt x="126330" y="4655"/>
                  </a:lnTo>
                  <a:lnTo>
                    <a:pt x="126054" y="4703"/>
                  </a:lnTo>
                  <a:lnTo>
                    <a:pt x="123776" y="3866"/>
                  </a:lnTo>
                  <a:lnTo>
                    <a:pt x="123939" y="4201"/>
                  </a:lnTo>
                  <a:lnTo>
                    <a:pt x="125606" y="4845"/>
                  </a:lnTo>
                  <a:lnTo>
                    <a:pt x="125757" y="5005"/>
                  </a:lnTo>
                  <a:lnTo>
                    <a:pt x="124406" y="5783"/>
                  </a:lnTo>
                  <a:lnTo>
                    <a:pt x="123470" y="6111"/>
                  </a:lnTo>
                  <a:lnTo>
                    <a:pt x="123209" y="6126"/>
                  </a:lnTo>
                  <a:lnTo>
                    <a:pt x="123018" y="6044"/>
                  </a:lnTo>
                  <a:lnTo>
                    <a:pt x="122736" y="6108"/>
                  </a:lnTo>
                  <a:lnTo>
                    <a:pt x="122424" y="6406"/>
                  </a:lnTo>
                  <a:lnTo>
                    <a:pt x="123855" y="6182"/>
                  </a:lnTo>
                  <a:lnTo>
                    <a:pt x="124868" y="5716"/>
                  </a:lnTo>
                  <a:lnTo>
                    <a:pt x="125364" y="5351"/>
                  </a:lnTo>
                  <a:lnTo>
                    <a:pt x="126047" y="5470"/>
                  </a:lnTo>
                  <a:lnTo>
                    <a:pt x="125581" y="6476"/>
                  </a:lnTo>
                  <a:lnTo>
                    <a:pt x="124932" y="7074"/>
                  </a:lnTo>
                  <a:lnTo>
                    <a:pt x="123764" y="6925"/>
                  </a:lnTo>
                  <a:lnTo>
                    <a:pt x="123152" y="7767"/>
                  </a:lnTo>
                  <a:lnTo>
                    <a:pt x="122385" y="8188"/>
                  </a:lnTo>
                  <a:lnTo>
                    <a:pt x="122135" y="9212"/>
                  </a:lnTo>
                  <a:lnTo>
                    <a:pt x="121966" y="9562"/>
                  </a:lnTo>
                  <a:lnTo>
                    <a:pt x="121240" y="9908"/>
                  </a:lnTo>
                  <a:lnTo>
                    <a:pt x="120595" y="10075"/>
                  </a:lnTo>
                  <a:lnTo>
                    <a:pt x="119710" y="10252"/>
                  </a:lnTo>
                  <a:lnTo>
                    <a:pt x="119306" y="10230"/>
                  </a:lnTo>
                  <a:lnTo>
                    <a:pt x="119119" y="10376"/>
                  </a:lnTo>
                  <a:lnTo>
                    <a:pt x="119482" y="10850"/>
                  </a:lnTo>
                  <a:lnTo>
                    <a:pt x="119211" y="11012"/>
                  </a:lnTo>
                  <a:lnTo>
                    <a:pt x="117771" y="11388"/>
                  </a:lnTo>
                  <a:lnTo>
                    <a:pt x="116842" y="11842"/>
                  </a:lnTo>
                  <a:lnTo>
                    <a:pt x="116637" y="12062"/>
                  </a:lnTo>
                  <a:lnTo>
                    <a:pt x="116115" y="12142"/>
                  </a:lnTo>
                  <a:lnTo>
                    <a:pt x="116129" y="11855"/>
                  </a:lnTo>
                  <a:lnTo>
                    <a:pt x="115760" y="11774"/>
                  </a:lnTo>
                  <a:lnTo>
                    <a:pt x="115180" y="11411"/>
                  </a:lnTo>
                  <a:lnTo>
                    <a:pt x="114957" y="11659"/>
                  </a:lnTo>
                  <a:lnTo>
                    <a:pt x="114297" y="11892"/>
                  </a:lnTo>
                  <a:lnTo>
                    <a:pt x="114080" y="12279"/>
                  </a:lnTo>
                  <a:lnTo>
                    <a:pt x="113443" y="12059"/>
                  </a:lnTo>
                  <a:lnTo>
                    <a:pt x="113385" y="12625"/>
                  </a:lnTo>
                  <a:lnTo>
                    <a:pt x="112892" y="13314"/>
                  </a:lnTo>
                  <a:lnTo>
                    <a:pt x="112645" y="13580"/>
                  </a:lnTo>
                  <a:lnTo>
                    <a:pt x="112192" y="13646"/>
                  </a:lnTo>
                  <a:lnTo>
                    <a:pt x="111865" y="14236"/>
                  </a:lnTo>
                  <a:lnTo>
                    <a:pt x="111716" y="14703"/>
                  </a:lnTo>
                  <a:lnTo>
                    <a:pt x="112091" y="15129"/>
                  </a:lnTo>
                  <a:lnTo>
                    <a:pt x="112049" y="15330"/>
                  </a:lnTo>
                  <a:lnTo>
                    <a:pt x="111693" y="15337"/>
                  </a:lnTo>
                  <a:lnTo>
                    <a:pt x="111190" y="15479"/>
                  </a:lnTo>
                  <a:lnTo>
                    <a:pt x="111026" y="15439"/>
                  </a:lnTo>
                  <a:lnTo>
                    <a:pt x="111014" y="15038"/>
                  </a:lnTo>
                  <a:lnTo>
                    <a:pt x="110823" y="15014"/>
                  </a:lnTo>
                  <a:lnTo>
                    <a:pt x="110695" y="15303"/>
                  </a:lnTo>
                  <a:lnTo>
                    <a:pt x="110753" y="15548"/>
                  </a:lnTo>
                  <a:lnTo>
                    <a:pt x="110713" y="15757"/>
                  </a:lnTo>
                  <a:lnTo>
                    <a:pt x="110098" y="16204"/>
                  </a:lnTo>
                  <a:lnTo>
                    <a:pt x="109525" y="16435"/>
                  </a:lnTo>
                  <a:lnTo>
                    <a:pt x="109232" y="16558"/>
                  </a:lnTo>
                  <a:lnTo>
                    <a:pt x="108502" y="17239"/>
                  </a:lnTo>
                  <a:lnTo>
                    <a:pt x="108561" y="17519"/>
                  </a:lnTo>
                  <a:lnTo>
                    <a:pt x="108498" y="17716"/>
                  </a:lnTo>
                  <a:lnTo>
                    <a:pt x="107725" y="18606"/>
                  </a:lnTo>
                  <a:lnTo>
                    <a:pt x="106753" y="18979"/>
                  </a:lnTo>
                  <a:lnTo>
                    <a:pt x="106001" y="19522"/>
                  </a:lnTo>
                  <a:lnTo>
                    <a:pt x="105510" y="20070"/>
                  </a:lnTo>
                  <a:lnTo>
                    <a:pt x="104729" y="21385"/>
                  </a:lnTo>
                  <a:lnTo>
                    <a:pt x="104477" y="22186"/>
                  </a:lnTo>
                  <a:lnTo>
                    <a:pt x="104447" y="22316"/>
                  </a:lnTo>
                  <a:lnTo>
                    <a:pt x="106160" y="22691"/>
                  </a:lnTo>
                  <a:lnTo>
                    <a:pt x="106400" y="22997"/>
                  </a:lnTo>
                  <a:lnTo>
                    <a:pt x="106189" y="24497"/>
                  </a:lnTo>
                  <a:lnTo>
                    <a:pt x="105702" y="25246"/>
                  </a:lnTo>
                  <a:lnTo>
                    <a:pt x="105651" y="25816"/>
                  </a:lnTo>
                  <a:lnTo>
                    <a:pt x="105747" y="26155"/>
                  </a:lnTo>
                  <a:lnTo>
                    <a:pt x="105733" y="27697"/>
                  </a:lnTo>
                  <a:lnTo>
                    <a:pt x="105587" y="29220"/>
                  </a:lnTo>
                  <a:lnTo>
                    <a:pt x="105089" y="30267"/>
                  </a:lnTo>
                  <a:lnTo>
                    <a:pt x="104921" y="31812"/>
                  </a:lnTo>
                  <a:lnTo>
                    <a:pt x="105881" y="31898"/>
                  </a:lnTo>
                  <a:lnTo>
                    <a:pt x="106225" y="31689"/>
                  </a:lnTo>
                  <a:lnTo>
                    <a:pt x="106551" y="31283"/>
                  </a:lnTo>
                  <a:lnTo>
                    <a:pt x="106950" y="31074"/>
                  </a:lnTo>
                  <a:lnTo>
                    <a:pt x="107291" y="31030"/>
                  </a:lnTo>
                  <a:lnTo>
                    <a:pt x="107819" y="31171"/>
                  </a:lnTo>
                  <a:lnTo>
                    <a:pt x="107834" y="32877"/>
                  </a:lnTo>
                  <a:lnTo>
                    <a:pt x="107500" y="33119"/>
                  </a:lnTo>
                  <a:lnTo>
                    <a:pt x="107390" y="33398"/>
                  </a:lnTo>
                  <a:lnTo>
                    <a:pt x="107599" y="33711"/>
                  </a:lnTo>
                  <a:lnTo>
                    <a:pt x="108006" y="33982"/>
                  </a:lnTo>
                  <a:lnTo>
                    <a:pt x="108318" y="33897"/>
                  </a:lnTo>
                  <a:lnTo>
                    <a:pt x="108607" y="34083"/>
                  </a:lnTo>
                  <a:lnTo>
                    <a:pt x="108706" y="34262"/>
                  </a:lnTo>
                  <a:lnTo>
                    <a:pt x="108768" y="34664"/>
                  </a:lnTo>
                  <a:lnTo>
                    <a:pt x="108750" y="35453"/>
                  </a:lnTo>
                  <a:lnTo>
                    <a:pt x="109237" y="35922"/>
                  </a:lnTo>
                  <a:lnTo>
                    <a:pt x="109772" y="37282"/>
                  </a:lnTo>
                  <a:lnTo>
                    <a:pt x="109984" y="38171"/>
                  </a:lnTo>
                  <a:lnTo>
                    <a:pt x="110255" y="38518"/>
                  </a:lnTo>
                  <a:lnTo>
                    <a:pt x="111039" y="38868"/>
                  </a:lnTo>
                  <a:lnTo>
                    <a:pt x="111222" y="39702"/>
                  </a:lnTo>
                  <a:lnTo>
                    <a:pt x="111163" y="40353"/>
                  </a:lnTo>
                  <a:lnTo>
                    <a:pt x="110819" y="41072"/>
                  </a:lnTo>
                  <a:lnTo>
                    <a:pt x="110068" y="41977"/>
                  </a:lnTo>
                  <a:lnTo>
                    <a:pt x="109819" y="42405"/>
                  </a:lnTo>
                  <a:lnTo>
                    <a:pt x="109757" y="42703"/>
                  </a:lnTo>
                  <a:lnTo>
                    <a:pt x="109738" y="44019"/>
                  </a:lnTo>
                  <a:lnTo>
                    <a:pt x="111148" y="45057"/>
                  </a:lnTo>
                  <a:lnTo>
                    <a:pt x="112564" y="45448"/>
                  </a:lnTo>
                  <a:lnTo>
                    <a:pt x="112843" y="45448"/>
                  </a:lnTo>
                  <a:lnTo>
                    <a:pt x="114033" y="44115"/>
                  </a:lnTo>
                  <a:lnTo>
                    <a:pt x="114168" y="43858"/>
                  </a:lnTo>
                  <a:lnTo>
                    <a:pt x="114022" y="42112"/>
                  </a:lnTo>
                  <a:lnTo>
                    <a:pt x="114279" y="41192"/>
                  </a:lnTo>
                  <a:lnTo>
                    <a:pt x="114239" y="40038"/>
                  </a:lnTo>
                  <a:lnTo>
                    <a:pt x="114718" y="39848"/>
                  </a:lnTo>
                  <a:lnTo>
                    <a:pt x="114931" y="39859"/>
                  </a:lnTo>
                  <a:lnTo>
                    <a:pt x="114593" y="48804"/>
                  </a:lnTo>
                  <a:lnTo>
                    <a:pt x="114340" y="48800"/>
                  </a:lnTo>
                  <a:lnTo>
                    <a:pt x="112684" y="48778"/>
                  </a:lnTo>
                  <a:lnTo>
                    <a:pt x="110930" y="48728"/>
                  </a:lnTo>
                  <a:lnTo>
                    <a:pt x="106452" y="48696"/>
                  </a:lnTo>
                  <a:lnTo>
                    <a:pt x="105923" y="48686"/>
                  </a:lnTo>
                  <a:lnTo>
                    <a:pt x="105528" y="48674"/>
                  </a:lnTo>
                  <a:lnTo>
                    <a:pt x="103114" y="48561"/>
                  </a:lnTo>
                  <a:lnTo>
                    <a:pt x="103128" y="49148"/>
                  </a:lnTo>
                  <a:lnTo>
                    <a:pt x="103234" y="49569"/>
                  </a:lnTo>
                  <a:lnTo>
                    <a:pt x="104234" y="51609"/>
                  </a:lnTo>
                  <a:lnTo>
                    <a:pt x="105932" y="53515"/>
                  </a:lnTo>
                  <a:lnTo>
                    <a:pt x="106020" y="53768"/>
                  </a:lnTo>
                  <a:lnTo>
                    <a:pt x="106291" y="55034"/>
                  </a:lnTo>
                  <a:lnTo>
                    <a:pt x="105889" y="55377"/>
                  </a:lnTo>
                  <a:lnTo>
                    <a:pt x="105435" y="55999"/>
                  </a:lnTo>
                  <a:lnTo>
                    <a:pt x="105200" y="57157"/>
                  </a:lnTo>
                  <a:lnTo>
                    <a:pt x="105301" y="57395"/>
                  </a:lnTo>
                  <a:lnTo>
                    <a:pt x="105451" y="57537"/>
                  </a:lnTo>
                  <a:lnTo>
                    <a:pt x="105663" y="57336"/>
                  </a:lnTo>
                  <a:lnTo>
                    <a:pt x="105929" y="56963"/>
                  </a:lnTo>
                  <a:lnTo>
                    <a:pt x="106160" y="56520"/>
                  </a:lnTo>
                  <a:lnTo>
                    <a:pt x="106171" y="56360"/>
                  </a:lnTo>
                  <a:lnTo>
                    <a:pt x="106386" y="56010"/>
                  </a:lnTo>
                  <a:lnTo>
                    <a:pt x="106663" y="55793"/>
                  </a:lnTo>
                  <a:lnTo>
                    <a:pt x="107191" y="57227"/>
                  </a:lnTo>
                  <a:lnTo>
                    <a:pt x="107195" y="57380"/>
                  </a:lnTo>
                  <a:lnTo>
                    <a:pt x="106489" y="57499"/>
                  </a:lnTo>
                  <a:lnTo>
                    <a:pt x="106087" y="58002"/>
                  </a:lnTo>
                  <a:lnTo>
                    <a:pt x="105429" y="58185"/>
                  </a:lnTo>
                  <a:lnTo>
                    <a:pt x="105056" y="58192"/>
                  </a:lnTo>
                  <a:lnTo>
                    <a:pt x="104533" y="58427"/>
                  </a:lnTo>
                  <a:lnTo>
                    <a:pt x="104958" y="58852"/>
                  </a:lnTo>
                  <a:lnTo>
                    <a:pt x="105245" y="58955"/>
                  </a:lnTo>
                  <a:lnTo>
                    <a:pt x="104541" y="60384"/>
                  </a:lnTo>
                  <a:lnTo>
                    <a:pt x="103437" y="60245"/>
                  </a:lnTo>
                  <a:lnTo>
                    <a:pt x="101605" y="60823"/>
                  </a:lnTo>
                  <a:lnTo>
                    <a:pt x="101462" y="60897"/>
                  </a:lnTo>
                  <a:lnTo>
                    <a:pt x="101235" y="61176"/>
                  </a:lnTo>
                  <a:lnTo>
                    <a:pt x="100976" y="61679"/>
                  </a:lnTo>
                  <a:lnTo>
                    <a:pt x="100930" y="64427"/>
                  </a:lnTo>
                  <a:lnTo>
                    <a:pt x="101336" y="64495"/>
                  </a:lnTo>
                  <a:lnTo>
                    <a:pt x="101569" y="64908"/>
                  </a:lnTo>
                  <a:lnTo>
                    <a:pt x="102113" y="65437"/>
                  </a:lnTo>
                  <a:lnTo>
                    <a:pt x="102803" y="65361"/>
                  </a:lnTo>
                  <a:lnTo>
                    <a:pt x="102800" y="64963"/>
                  </a:lnTo>
                  <a:lnTo>
                    <a:pt x="103652" y="65257"/>
                  </a:lnTo>
                  <a:lnTo>
                    <a:pt x="105483" y="66708"/>
                  </a:lnTo>
                  <a:lnTo>
                    <a:pt x="108984" y="68831"/>
                  </a:lnTo>
                  <a:lnTo>
                    <a:pt x="109419" y="69318"/>
                  </a:lnTo>
                  <a:lnTo>
                    <a:pt x="109262" y="69374"/>
                  </a:lnTo>
                  <a:lnTo>
                    <a:pt x="108601" y="69393"/>
                  </a:lnTo>
                  <a:lnTo>
                    <a:pt x="108433" y="69817"/>
                  </a:lnTo>
                  <a:lnTo>
                    <a:pt x="108473" y="70983"/>
                  </a:lnTo>
                  <a:lnTo>
                    <a:pt x="109152" y="71009"/>
                  </a:lnTo>
                  <a:lnTo>
                    <a:pt x="109175" y="71884"/>
                  </a:lnTo>
                  <a:lnTo>
                    <a:pt x="109496" y="72524"/>
                  </a:lnTo>
                  <a:lnTo>
                    <a:pt x="109529" y="72707"/>
                  </a:lnTo>
                  <a:lnTo>
                    <a:pt x="109554" y="74141"/>
                  </a:lnTo>
                  <a:lnTo>
                    <a:pt x="109635" y="74815"/>
                  </a:lnTo>
                  <a:lnTo>
                    <a:pt x="110672" y="74911"/>
                  </a:lnTo>
                  <a:lnTo>
                    <a:pt x="110847" y="75254"/>
                  </a:lnTo>
                  <a:lnTo>
                    <a:pt x="111217" y="76406"/>
                  </a:lnTo>
                  <a:lnTo>
                    <a:pt x="109430" y="76881"/>
                  </a:lnTo>
                  <a:lnTo>
                    <a:pt x="108377" y="76818"/>
                  </a:lnTo>
                  <a:lnTo>
                    <a:pt x="108328" y="77444"/>
                  </a:lnTo>
                  <a:lnTo>
                    <a:pt x="108430" y="77652"/>
                  </a:lnTo>
                  <a:lnTo>
                    <a:pt x="108368" y="78095"/>
                  </a:lnTo>
                  <a:lnTo>
                    <a:pt x="107828" y="78714"/>
                  </a:lnTo>
                  <a:lnTo>
                    <a:pt x="106222" y="79336"/>
                  </a:lnTo>
                  <a:lnTo>
                    <a:pt x="105795" y="79854"/>
                  </a:lnTo>
                  <a:lnTo>
                    <a:pt x="105923" y="80301"/>
                  </a:lnTo>
                  <a:lnTo>
                    <a:pt x="106631" y="81805"/>
                  </a:lnTo>
                  <a:lnTo>
                    <a:pt x="106263" y="81976"/>
                  </a:lnTo>
                  <a:lnTo>
                    <a:pt x="105650" y="82520"/>
                  </a:lnTo>
                  <a:lnTo>
                    <a:pt x="104664" y="83647"/>
                  </a:lnTo>
                  <a:lnTo>
                    <a:pt x="104235" y="85396"/>
                  </a:lnTo>
                  <a:lnTo>
                    <a:pt x="104389" y="85917"/>
                  </a:lnTo>
                  <a:lnTo>
                    <a:pt x="104553" y="86207"/>
                  </a:lnTo>
                  <a:lnTo>
                    <a:pt x="104925" y="86293"/>
                  </a:lnTo>
                  <a:lnTo>
                    <a:pt x="105451" y="86549"/>
                  </a:lnTo>
                  <a:lnTo>
                    <a:pt x="106553" y="87662"/>
                  </a:lnTo>
                  <a:lnTo>
                    <a:pt x="106780" y="88280"/>
                  </a:lnTo>
                  <a:lnTo>
                    <a:pt x="106710" y="88958"/>
                  </a:lnTo>
                  <a:lnTo>
                    <a:pt x="107102" y="89327"/>
                  </a:lnTo>
                  <a:lnTo>
                    <a:pt x="106897" y="89655"/>
                  </a:lnTo>
                  <a:lnTo>
                    <a:pt x="105832" y="90526"/>
                  </a:lnTo>
                  <a:lnTo>
                    <a:pt x="104731" y="91193"/>
                  </a:lnTo>
                  <a:lnTo>
                    <a:pt x="104177" y="91912"/>
                  </a:lnTo>
                  <a:lnTo>
                    <a:pt x="103365" y="92245"/>
                  </a:lnTo>
                  <a:lnTo>
                    <a:pt x="103178" y="92974"/>
                  </a:lnTo>
                  <a:lnTo>
                    <a:pt x="103634" y="93193"/>
                  </a:lnTo>
                  <a:lnTo>
                    <a:pt x="103853" y="93149"/>
                  </a:lnTo>
                  <a:lnTo>
                    <a:pt x="104604" y="93774"/>
                  </a:lnTo>
                  <a:lnTo>
                    <a:pt x="105202" y="94515"/>
                  </a:lnTo>
                  <a:lnTo>
                    <a:pt x="105407" y="94701"/>
                  </a:lnTo>
                  <a:lnTo>
                    <a:pt x="105377" y="94831"/>
                  </a:lnTo>
                  <a:lnTo>
                    <a:pt x="104747" y="95003"/>
                  </a:lnTo>
                  <a:lnTo>
                    <a:pt x="104116" y="95278"/>
                  </a:lnTo>
                  <a:lnTo>
                    <a:pt x="103573" y="95770"/>
                  </a:lnTo>
                  <a:lnTo>
                    <a:pt x="103245" y="96281"/>
                  </a:lnTo>
                  <a:lnTo>
                    <a:pt x="102794" y="97111"/>
                  </a:lnTo>
                  <a:lnTo>
                    <a:pt x="102539" y="97737"/>
                  </a:lnTo>
                  <a:lnTo>
                    <a:pt x="102689" y="98206"/>
                  </a:lnTo>
                  <a:lnTo>
                    <a:pt x="102601" y="98892"/>
                  </a:lnTo>
                  <a:lnTo>
                    <a:pt x="101568" y="99335"/>
                  </a:lnTo>
                  <a:lnTo>
                    <a:pt x="101316" y="99301"/>
                  </a:lnTo>
                  <a:lnTo>
                    <a:pt x="100941" y="99074"/>
                  </a:lnTo>
                  <a:lnTo>
                    <a:pt x="100620" y="99588"/>
                  </a:lnTo>
                  <a:lnTo>
                    <a:pt x="100999" y="99845"/>
                  </a:lnTo>
                  <a:lnTo>
                    <a:pt x="100295" y="99637"/>
                  </a:lnTo>
                  <a:lnTo>
                    <a:pt x="100297" y="99509"/>
                  </a:lnTo>
                  <a:lnTo>
                    <a:pt x="100302" y="99179"/>
                  </a:lnTo>
                  <a:lnTo>
                    <a:pt x="100311" y="98620"/>
                  </a:lnTo>
                  <a:lnTo>
                    <a:pt x="100055" y="98872"/>
                  </a:lnTo>
                  <a:lnTo>
                    <a:pt x="99906" y="98679"/>
                  </a:lnTo>
                  <a:lnTo>
                    <a:pt x="99895" y="98507"/>
                  </a:lnTo>
                  <a:lnTo>
                    <a:pt x="99987" y="97897"/>
                  </a:lnTo>
                  <a:lnTo>
                    <a:pt x="100328" y="97267"/>
                  </a:lnTo>
                  <a:lnTo>
                    <a:pt x="100343" y="96002"/>
                  </a:lnTo>
                  <a:lnTo>
                    <a:pt x="99503" y="95971"/>
                  </a:lnTo>
                  <a:lnTo>
                    <a:pt x="98650" y="95617"/>
                  </a:lnTo>
                  <a:lnTo>
                    <a:pt x="98318" y="94671"/>
                  </a:lnTo>
                  <a:lnTo>
                    <a:pt x="98249" y="94016"/>
                  </a:lnTo>
                  <a:lnTo>
                    <a:pt x="97940" y="93524"/>
                  </a:lnTo>
                  <a:lnTo>
                    <a:pt x="97922" y="93055"/>
                  </a:lnTo>
                  <a:lnTo>
                    <a:pt x="98235" y="92213"/>
                  </a:lnTo>
                  <a:lnTo>
                    <a:pt x="98658" y="92157"/>
                  </a:lnTo>
                  <a:lnTo>
                    <a:pt x="99019" y="92355"/>
                  </a:lnTo>
                  <a:lnTo>
                    <a:pt x="99942" y="93149"/>
                  </a:lnTo>
                  <a:lnTo>
                    <a:pt x="100386" y="93184"/>
                  </a:lnTo>
                  <a:lnTo>
                    <a:pt x="100404" y="91377"/>
                  </a:lnTo>
                  <a:lnTo>
                    <a:pt x="100267" y="90762"/>
                  </a:lnTo>
                  <a:lnTo>
                    <a:pt x="100364" y="87347"/>
                  </a:lnTo>
                  <a:lnTo>
                    <a:pt x="99207" y="86598"/>
                  </a:lnTo>
                  <a:lnTo>
                    <a:pt x="98562" y="86438"/>
                  </a:lnTo>
                  <a:lnTo>
                    <a:pt x="98197" y="86233"/>
                  </a:lnTo>
                  <a:lnTo>
                    <a:pt x="97638" y="85744"/>
                  </a:lnTo>
                  <a:lnTo>
                    <a:pt x="97128" y="84985"/>
                  </a:lnTo>
                  <a:lnTo>
                    <a:pt x="96752" y="85054"/>
                  </a:lnTo>
                  <a:lnTo>
                    <a:pt x="96559" y="85380"/>
                  </a:lnTo>
                  <a:lnTo>
                    <a:pt x="96552" y="85808"/>
                  </a:lnTo>
                  <a:lnTo>
                    <a:pt x="95917" y="85577"/>
                  </a:lnTo>
                  <a:lnTo>
                    <a:pt x="95100" y="84933"/>
                  </a:lnTo>
                  <a:lnTo>
                    <a:pt x="94822" y="84657"/>
                  </a:lnTo>
                  <a:lnTo>
                    <a:pt x="94665" y="84355"/>
                  </a:lnTo>
                  <a:lnTo>
                    <a:pt x="94268" y="83983"/>
                  </a:lnTo>
                  <a:lnTo>
                    <a:pt x="93812" y="83979"/>
                  </a:lnTo>
                  <a:lnTo>
                    <a:pt x="93501" y="83801"/>
                  </a:lnTo>
                  <a:lnTo>
                    <a:pt x="92855" y="82683"/>
                  </a:lnTo>
                  <a:lnTo>
                    <a:pt x="92034" y="81693"/>
                  </a:lnTo>
                  <a:lnTo>
                    <a:pt x="91326" y="81231"/>
                  </a:lnTo>
                  <a:lnTo>
                    <a:pt x="90632" y="80941"/>
                  </a:lnTo>
                  <a:lnTo>
                    <a:pt x="90304" y="79636"/>
                  </a:lnTo>
                  <a:lnTo>
                    <a:pt x="91340" y="78427"/>
                  </a:lnTo>
                  <a:lnTo>
                    <a:pt x="92023" y="77962"/>
                  </a:lnTo>
                  <a:lnTo>
                    <a:pt x="92417" y="77906"/>
                  </a:lnTo>
                  <a:lnTo>
                    <a:pt x="92599" y="77939"/>
                  </a:lnTo>
                  <a:lnTo>
                    <a:pt x="92789" y="78099"/>
                  </a:lnTo>
                  <a:lnTo>
                    <a:pt x="93205" y="78084"/>
                  </a:lnTo>
                  <a:lnTo>
                    <a:pt x="94228" y="77425"/>
                  </a:lnTo>
                  <a:lnTo>
                    <a:pt x="93947" y="76971"/>
                  </a:lnTo>
                  <a:lnTo>
                    <a:pt x="93764" y="76807"/>
                  </a:lnTo>
                  <a:lnTo>
                    <a:pt x="92859" y="76286"/>
                  </a:lnTo>
                  <a:lnTo>
                    <a:pt x="92355" y="76576"/>
                  </a:lnTo>
                  <a:lnTo>
                    <a:pt x="91935" y="76692"/>
                  </a:lnTo>
                  <a:lnTo>
                    <a:pt x="90496" y="76532"/>
                  </a:lnTo>
                  <a:lnTo>
                    <a:pt x="90125" y="76375"/>
                  </a:lnTo>
                  <a:lnTo>
                    <a:pt x="89904" y="75981"/>
                  </a:lnTo>
                  <a:lnTo>
                    <a:pt x="89923" y="75847"/>
                  </a:lnTo>
                  <a:lnTo>
                    <a:pt x="90317" y="75329"/>
                  </a:lnTo>
                  <a:lnTo>
                    <a:pt x="90788" y="75187"/>
                  </a:lnTo>
                  <a:lnTo>
                    <a:pt x="91076" y="74189"/>
                  </a:lnTo>
                  <a:lnTo>
                    <a:pt x="90579" y="73270"/>
                  </a:lnTo>
                  <a:lnTo>
                    <a:pt x="90083" y="73166"/>
                  </a:lnTo>
                  <a:lnTo>
                    <a:pt x="89352" y="72734"/>
                  </a:lnTo>
                  <a:lnTo>
                    <a:pt x="89250" y="72242"/>
                  </a:lnTo>
                  <a:lnTo>
                    <a:pt x="89008" y="71784"/>
                  </a:lnTo>
                  <a:lnTo>
                    <a:pt x="89761" y="71110"/>
                  </a:lnTo>
                  <a:lnTo>
                    <a:pt x="90739" y="70488"/>
                  </a:lnTo>
                  <a:lnTo>
                    <a:pt x="91105" y="70328"/>
                  </a:lnTo>
                  <a:lnTo>
                    <a:pt x="92302" y="70061"/>
                  </a:lnTo>
                  <a:lnTo>
                    <a:pt x="93143" y="68395"/>
                  </a:lnTo>
                  <a:lnTo>
                    <a:pt x="92865" y="68290"/>
                  </a:lnTo>
                  <a:lnTo>
                    <a:pt x="93019" y="67922"/>
                  </a:lnTo>
                  <a:lnTo>
                    <a:pt x="93559" y="67118"/>
                  </a:lnTo>
                  <a:lnTo>
                    <a:pt x="93968" y="66835"/>
                  </a:lnTo>
                  <a:lnTo>
                    <a:pt x="94439" y="65848"/>
                  </a:lnTo>
                  <a:lnTo>
                    <a:pt x="94469" y="65628"/>
                  </a:lnTo>
                  <a:lnTo>
                    <a:pt x="93084" y="65583"/>
                  </a:lnTo>
                  <a:lnTo>
                    <a:pt x="93314" y="65293"/>
                  </a:lnTo>
                  <a:lnTo>
                    <a:pt x="93621" y="64340"/>
                  </a:lnTo>
                  <a:lnTo>
                    <a:pt x="93829" y="62962"/>
                  </a:lnTo>
                  <a:lnTo>
                    <a:pt x="93847" y="62154"/>
                  </a:lnTo>
                  <a:lnTo>
                    <a:pt x="94231" y="61111"/>
                  </a:lnTo>
                  <a:lnTo>
                    <a:pt x="94378" y="59953"/>
                  </a:lnTo>
                  <a:lnTo>
                    <a:pt x="94383" y="59136"/>
                  </a:lnTo>
                  <a:lnTo>
                    <a:pt x="94674" y="59249"/>
                  </a:lnTo>
                  <a:lnTo>
                    <a:pt x="95277" y="59245"/>
                  </a:lnTo>
                  <a:lnTo>
                    <a:pt x="95431" y="58798"/>
                  </a:lnTo>
                  <a:lnTo>
                    <a:pt x="95423" y="58415"/>
                  </a:lnTo>
                  <a:lnTo>
                    <a:pt x="95208" y="57819"/>
                  </a:lnTo>
                  <a:lnTo>
                    <a:pt x="95189" y="57363"/>
                  </a:lnTo>
                  <a:lnTo>
                    <a:pt x="96104" y="57268"/>
                  </a:lnTo>
                  <a:lnTo>
                    <a:pt x="97592" y="57488"/>
                  </a:lnTo>
                  <a:lnTo>
                    <a:pt x="97866" y="57101"/>
                  </a:lnTo>
                  <a:lnTo>
                    <a:pt x="97596" y="55604"/>
                  </a:lnTo>
                  <a:lnTo>
                    <a:pt x="96620" y="52569"/>
                  </a:lnTo>
                  <a:lnTo>
                    <a:pt x="96328" y="52129"/>
                  </a:lnTo>
                  <a:lnTo>
                    <a:pt x="95753" y="51809"/>
                  </a:lnTo>
                  <a:lnTo>
                    <a:pt x="95739" y="49772"/>
                  </a:lnTo>
                  <a:lnTo>
                    <a:pt x="95586" y="49079"/>
                  </a:lnTo>
                  <a:lnTo>
                    <a:pt x="95589" y="48852"/>
                  </a:lnTo>
                  <a:lnTo>
                    <a:pt x="95677" y="48640"/>
                  </a:lnTo>
                  <a:lnTo>
                    <a:pt x="96003" y="48290"/>
                  </a:lnTo>
                  <a:lnTo>
                    <a:pt x="96090" y="47180"/>
                  </a:lnTo>
                  <a:lnTo>
                    <a:pt x="95889" y="46055"/>
                  </a:lnTo>
                  <a:lnTo>
                    <a:pt x="95022" y="44402"/>
                  </a:lnTo>
                  <a:lnTo>
                    <a:pt x="94989" y="43929"/>
                  </a:lnTo>
                  <a:lnTo>
                    <a:pt x="94996" y="43728"/>
                  </a:lnTo>
                  <a:lnTo>
                    <a:pt x="95366" y="42879"/>
                  </a:lnTo>
                  <a:lnTo>
                    <a:pt x="96205" y="41806"/>
                  </a:lnTo>
                  <a:lnTo>
                    <a:pt x="96099" y="41021"/>
                  </a:lnTo>
                  <a:lnTo>
                    <a:pt x="95670" y="40097"/>
                  </a:lnTo>
                  <a:lnTo>
                    <a:pt x="95597" y="39799"/>
                  </a:lnTo>
                  <a:lnTo>
                    <a:pt x="95601" y="39155"/>
                  </a:lnTo>
                  <a:lnTo>
                    <a:pt x="95217" y="37732"/>
                  </a:lnTo>
                  <a:lnTo>
                    <a:pt x="93971" y="36961"/>
                  </a:lnTo>
                  <a:lnTo>
                    <a:pt x="93748" y="36987"/>
                  </a:lnTo>
                  <a:lnTo>
                    <a:pt x="93415" y="37196"/>
                  </a:lnTo>
                  <a:lnTo>
                    <a:pt x="92972" y="36704"/>
                  </a:lnTo>
                  <a:lnTo>
                    <a:pt x="92918" y="36475"/>
                  </a:lnTo>
                  <a:lnTo>
                    <a:pt x="92484" y="35930"/>
                  </a:lnTo>
                  <a:lnTo>
                    <a:pt x="90734" y="36224"/>
                  </a:lnTo>
                  <a:lnTo>
                    <a:pt x="90232" y="36649"/>
                  </a:lnTo>
                  <a:lnTo>
                    <a:pt x="88540" y="37264"/>
                  </a:lnTo>
                  <a:lnTo>
                    <a:pt x="87823" y="37946"/>
                  </a:lnTo>
                  <a:lnTo>
                    <a:pt x="87643" y="38203"/>
                  </a:lnTo>
                  <a:lnTo>
                    <a:pt x="86923" y="40043"/>
                  </a:lnTo>
                  <a:lnTo>
                    <a:pt x="86802" y="40628"/>
                  </a:lnTo>
                  <a:lnTo>
                    <a:pt x="86802" y="40870"/>
                  </a:lnTo>
                  <a:lnTo>
                    <a:pt x="87151" y="41875"/>
                  </a:lnTo>
                  <a:lnTo>
                    <a:pt x="87437" y="42307"/>
                  </a:lnTo>
                  <a:lnTo>
                    <a:pt x="86503" y="42613"/>
                  </a:lnTo>
                  <a:lnTo>
                    <a:pt x="86273" y="43097"/>
                  </a:lnTo>
                  <a:lnTo>
                    <a:pt x="85625" y="43254"/>
                  </a:lnTo>
                  <a:lnTo>
                    <a:pt x="85365" y="43224"/>
                  </a:lnTo>
                  <a:lnTo>
                    <a:pt x="85178" y="43071"/>
                  </a:lnTo>
                  <a:lnTo>
                    <a:pt x="85024" y="42762"/>
                  </a:lnTo>
                  <a:lnTo>
                    <a:pt x="84527" y="42408"/>
                  </a:lnTo>
                  <a:lnTo>
                    <a:pt x="84205" y="42318"/>
                  </a:lnTo>
                  <a:lnTo>
                    <a:pt x="83846" y="42378"/>
                  </a:lnTo>
                  <a:lnTo>
                    <a:pt x="83524" y="41867"/>
                  </a:lnTo>
                  <a:lnTo>
                    <a:pt x="83096" y="40817"/>
                  </a:lnTo>
                  <a:lnTo>
                    <a:pt x="82781" y="40620"/>
                  </a:lnTo>
                  <a:lnTo>
                    <a:pt x="82353" y="40143"/>
                  </a:lnTo>
                  <a:lnTo>
                    <a:pt x="82116" y="39719"/>
                  </a:lnTo>
                  <a:lnTo>
                    <a:pt x="81405" y="39010"/>
                  </a:lnTo>
                  <a:lnTo>
                    <a:pt x="80768" y="38139"/>
                  </a:lnTo>
                  <a:lnTo>
                    <a:pt x="80673" y="37461"/>
                  </a:lnTo>
                  <a:lnTo>
                    <a:pt x="80684" y="36899"/>
                  </a:lnTo>
                  <a:lnTo>
                    <a:pt x="78153" y="36842"/>
                  </a:lnTo>
                  <a:lnTo>
                    <a:pt x="77933" y="36909"/>
                  </a:lnTo>
                  <a:lnTo>
                    <a:pt x="77801" y="37036"/>
                  </a:lnTo>
                  <a:lnTo>
                    <a:pt x="77373" y="38120"/>
                  </a:lnTo>
                  <a:lnTo>
                    <a:pt x="77446" y="38336"/>
                  </a:lnTo>
                  <a:lnTo>
                    <a:pt x="77428" y="39125"/>
                  </a:lnTo>
                  <a:lnTo>
                    <a:pt x="77230" y="40466"/>
                  </a:lnTo>
                  <a:lnTo>
                    <a:pt x="77172" y="41427"/>
                  </a:lnTo>
                  <a:lnTo>
                    <a:pt x="77362" y="42224"/>
                  </a:lnTo>
                  <a:lnTo>
                    <a:pt x="76970" y="43304"/>
                  </a:lnTo>
                  <a:lnTo>
                    <a:pt x="75916" y="43583"/>
                  </a:lnTo>
                  <a:lnTo>
                    <a:pt x="75078" y="43654"/>
                  </a:lnTo>
                  <a:lnTo>
                    <a:pt x="74217" y="42243"/>
                  </a:lnTo>
                  <a:lnTo>
                    <a:pt x="74085" y="41591"/>
                  </a:lnTo>
                  <a:lnTo>
                    <a:pt x="73887" y="41290"/>
                  </a:lnTo>
                  <a:lnTo>
                    <a:pt x="73074" y="40530"/>
                  </a:lnTo>
                  <a:lnTo>
                    <a:pt x="72818" y="40113"/>
                  </a:lnTo>
                  <a:lnTo>
                    <a:pt x="72770" y="39923"/>
                  </a:lnTo>
                  <a:lnTo>
                    <a:pt x="72217" y="39912"/>
                  </a:lnTo>
                  <a:lnTo>
                    <a:pt x="72518" y="41629"/>
                  </a:lnTo>
                  <a:lnTo>
                    <a:pt x="73339" y="43479"/>
                  </a:lnTo>
                  <a:lnTo>
                    <a:pt x="73464" y="44146"/>
                  </a:lnTo>
                  <a:lnTo>
                    <a:pt x="73354" y="44556"/>
                  </a:lnTo>
                  <a:lnTo>
                    <a:pt x="72692" y="45070"/>
                  </a:lnTo>
                  <a:lnTo>
                    <a:pt x="72410" y="44832"/>
                  </a:lnTo>
                  <a:lnTo>
                    <a:pt x="71425" y="44255"/>
                  </a:lnTo>
                  <a:lnTo>
                    <a:pt x="70700" y="43976"/>
                  </a:lnTo>
                  <a:lnTo>
                    <a:pt x="70239" y="44032"/>
                  </a:lnTo>
                  <a:lnTo>
                    <a:pt x="69677" y="44268"/>
                  </a:lnTo>
                  <a:lnTo>
                    <a:pt x="68763" y="43362"/>
                  </a:lnTo>
                  <a:lnTo>
                    <a:pt x="67138" y="42586"/>
                  </a:lnTo>
                  <a:lnTo>
                    <a:pt x="66936" y="42627"/>
                  </a:lnTo>
                  <a:lnTo>
                    <a:pt x="66899" y="43372"/>
                  </a:lnTo>
                  <a:lnTo>
                    <a:pt x="67163" y="43425"/>
                  </a:lnTo>
                  <a:lnTo>
                    <a:pt x="67085" y="44687"/>
                  </a:lnTo>
                  <a:lnTo>
                    <a:pt x="66690" y="44195"/>
                  </a:lnTo>
                  <a:lnTo>
                    <a:pt x="65807" y="43382"/>
                  </a:lnTo>
                  <a:lnTo>
                    <a:pt x="65736" y="44907"/>
                  </a:lnTo>
                  <a:lnTo>
                    <a:pt x="64666" y="44869"/>
                  </a:lnTo>
                  <a:lnTo>
                    <a:pt x="65361" y="45871"/>
                  </a:lnTo>
                  <a:lnTo>
                    <a:pt x="65515" y="46604"/>
                  </a:lnTo>
                  <a:lnTo>
                    <a:pt x="63622" y="48862"/>
                  </a:lnTo>
                  <a:lnTo>
                    <a:pt x="62084" y="48817"/>
                  </a:lnTo>
                  <a:lnTo>
                    <a:pt x="62126" y="48461"/>
                  </a:lnTo>
                  <a:lnTo>
                    <a:pt x="62455" y="48155"/>
                  </a:lnTo>
                  <a:lnTo>
                    <a:pt x="62481" y="48017"/>
                  </a:lnTo>
                  <a:lnTo>
                    <a:pt x="61372" y="47274"/>
                  </a:lnTo>
                  <a:lnTo>
                    <a:pt x="60244" y="46034"/>
                  </a:lnTo>
                  <a:lnTo>
                    <a:pt x="60098" y="46049"/>
                  </a:lnTo>
                  <a:lnTo>
                    <a:pt x="59604" y="46466"/>
                  </a:lnTo>
                  <a:lnTo>
                    <a:pt x="59080" y="46611"/>
                  </a:lnTo>
                  <a:lnTo>
                    <a:pt x="58912" y="46530"/>
                  </a:lnTo>
                  <a:lnTo>
                    <a:pt x="58732" y="46016"/>
                  </a:lnTo>
                  <a:lnTo>
                    <a:pt x="59194" y="45956"/>
                  </a:lnTo>
                  <a:lnTo>
                    <a:pt x="59453" y="45796"/>
                  </a:lnTo>
                  <a:lnTo>
                    <a:pt x="59603" y="45543"/>
                  </a:lnTo>
                  <a:lnTo>
                    <a:pt x="59611" y="45405"/>
                  </a:lnTo>
                  <a:lnTo>
                    <a:pt x="59387" y="45215"/>
                  </a:lnTo>
                  <a:lnTo>
                    <a:pt x="58491" y="45468"/>
                  </a:lnTo>
                  <a:lnTo>
                    <a:pt x="57787" y="45812"/>
                  </a:lnTo>
                  <a:lnTo>
                    <a:pt x="57783" y="45576"/>
                  </a:lnTo>
                  <a:lnTo>
                    <a:pt x="57383" y="45599"/>
                  </a:lnTo>
                  <a:lnTo>
                    <a:pt x="57332" y="46287"/>
                  </a:lnTo>
                  <a:lnTo>
                    <a:pt x="57375" y="46869"/>
                  </a:lnTo>
                  <a:lnTo>
                    <a:pt x="57239" y="47077"/>
                  </a:lnTo>
                  <a:lnTo>
                    <a:pt x="57071" y="47137"/>
                  </a:lnTo>
                  <a:lnTo>
                    <a:pt x="56533" y="47145"/>
                  </a:lnTo>
                  <a:lnTo>
                    <a:pt x="56537" y="46925"/>
                  </a:lnTo>
                  <a:lnTo>
                    <a:pt x="56181" y="46035"/>
                  </a:lnTo>
                  <a:lnTo>
                    <a:pt x="55108" y="46153"/>
                  </a:lnTo>
                  <a:lnTo>
                    <a:pt x="54048" y="47217"/>
                  </a:lnTo>
                  <a:lnTo>
                    <a:pt x="53767" y="47625"/>
                  </a:lnTo>
                  <a:lnTo>
                    <a:pt x="53379" y="48493"/>
                  </a:lnTo>
                  <a:lnTo>
                    <a:pt x="48617" y="48323"/>
                  </a:lnTo>
                  <a:lnTo>
                    <a:pt x="48320" y="48703"/>
                  </a:lnTo>
                  <a:lnTo>
                    <a:pt x="48290" y="49187"/>
                  </a:lnTo>
                  <a:lnTo>
                    <a:pt x="48444" y="49500"/>
                  </a:lnTo>
                  <a:lnTo>
                    <a:pt x="48839" y="49857"/>
                  </a:lnTo>
                  <a:lnTo>
                    <a:pt x="48878" y="50073"/>
                  </a:lnTo>
                  <a:lnTo>
                    <a:pt x="47774" y="50103"/>
                  </a:lnTo>
                  <a:lnTo>
                    <a:pt x="47756" y="49664"/>
                  </a:lnTo>
                  <a:lnTo>
                    <a:pt x="47870" y="48799"/>
                  </a:lnTo>
                  <a:lnTo>
                    <a:pt x="46058" y="52296"/>
                  </a:lnTo>
                  <a:lnTo>
                    <a:pt x="45688" y="52706"/>
                  </a:lnTo>
                  <a:lnTo>
                    <a:pt x="45025" y="53027"/>
                  </a:lnTo>
                  <a:lnTo>
                    <a:pt x="44775" y="52640"/>
                  </a:lnTo>
                  <a:lnTo>
                    <a:pt x="44734" y="52433"/>
                  </a:lnTo>
                  <a:lnTo>
                    <a:pt x="44761" y="52238"/>
                  </a:lnTo>
                  <a:lnTo>
                    <a:pt x="45012" y="51868"/>
                  </a:lnTo>
                  <a:lnTo>
                    <a:pt x="45129" y="50151"/>
                  </a:lnTo>
                  <a:lnTo>
                    <a:pt x="45151" y="48556"/>
                  </a:lnTo>
                  <a:lnTo>
                    <a:pt x="44884" y="48194"/>
                  </a:lnTo>
                  <a:lnTo>
                    <a:pt x="43787" y="48160"/>
                  </a:lnTo>
                  <a:lnTo>
                    <a:pt x="42515" y="48120"/>
                  </a:lnTo>
                  <a:lnTo>
                    <a:pt x="37424" y="47975"/>
                  </a:lnTo>
                  <a:lnTo>
                    <a:pt x="35549" y="47873"/>
                  </a:lnTo>
                  <a:lnTo>
                    <a:pt x="32997" y="47771"/>
                  </a:lnTo>
                  <a:lnTo>
                    <a:pt x="32728" y="48833"/>
                  </a:lnTo>
                  <a:lnTo>
                    <a:pt x="32435" y="49097"/>
                  </a:lnTo>
                  <a:lnTo>
                    <a:pt x="29712" y="49942"/>
                  </a:lnTo>
                  <a:lnTo>
                    <a:pt x="29441" y="50411"/>
                  </a:lnTo>
                  <a:lnTo>
                    <a:pt x="28574" y="51152"/>
                  </a:lnTo>
                  <a:lnTo>
                    <a:pt x="27557" y="51395"/>
                  </a:lnTo>
                  <a:lnTo>
                    <a:pt x="26829" y="51786"/>
                  </a:lnTo>
                  <a:lnTo>
                    <a:pt x="25516" y="52758"/>
                  </a:lnTo>
                  <a:lnTo>
                    <a:pt x="25160" y="53129"/>
                  </a:lnTo>
                  <a:lnTo>
                    <a:pt x="25289" y="53425"/>
                  </a:lnTo>
                  <a:lnTo>
                    <a:pt x="25322" y="53779"/>
                  </a:lnTo>
                  <a:lnTo>
                    <a:pt x="25110" y="55164"/>
                  </a:lnTo>
                  <a:lnTo>
                    <a:pt x="25231" y="55719"/>
                  </a:lnTo>
                  <a:lnTo>
                    <a:pt x="25923" y="57559"/>
                  </a:lnTo>
                  <a:lnTo>
                    <a:pt x="26065" y="58453"/>
                  </a:lnTo>
                  <a:lnTo>
                    <a:pt x="25979" y="60286"/>
                  </a:lnTo>
                  <a:lnTo>
                    <a:pt x="25939" y="60138"/>
                  </a:lnTo>
                  <a:lnTo>
                    <a:pt x="25139" y="60158"/>
                  </a:lnTo>
                  <a:lnTo>
                    <a:pt x="24520" y="60067"/>
                  </a:lnTo>
                  <a:lnTo>
                    <a:pt x="21164" y="60145"/>
                  </a:lnTo>
                  <a:lnTo>
                    <a:pt x="20416" y="60020"/>
                  </a:lnTo>
                  <a:lnTo>
                    <a:pt x="20105" y="60356"/>
                  </a:lnTo>
                  <a:lnTo>
                    <a:pt x="19283" y="60405"/>
                  </a:lnTo>
                  <a:lnTo>
                    <a:pt x="18537" y="60752"/>
                  </a:lnTo>
                  <a:lnTo>
                    <a:pt x="17513" y="61374"/>
                  </a:lnTo>
                  <a:lnTo>
                    <a:pt x="17455" y="61649"/>
                  </a:lnTo>
                  <a:lnTo>
                    <a:pt x="18224" y="61816"/>
                  </a:lnTo>
                  <a:lnTo>
                    <a:pt x="18893" y="62308"/>
                  </a:lnTo>
                  <a:lnTo>
                    <a:pt x="18787" y="62576"/>
                  </a:lnTo>
                  <a:lnTo>
                    <a:pt x="18296" y="62813"/>
                  </a:lnTo>
                  <a:lnTo>
                    <a:pt x="17940" y="63627"/>
                  </a:lnTo>
                  <a:lnTo>
                    <a:pt x="17897" y="63929"/>
                  </a:lnTo>
                  <a:lnTo>
                    <a:pt x="17294" y="64700"/>
                  </a:lnTo>
                  <a:lnTo>
                    <a:pt x="16337" y="65173"/>
                  </a:lnTo>
                  <a:lnTo>
                    <a:pt x="16301" y="64325"/>
                  </a:lnTo>
                  <a:lnTo>
                    <a:pt x="16059" y="63687"/>
                  </a:lnTo>
                  <a:lnTo>
                    <a:pt x="15659" y="63430"/>
                  </a:lnTo>
                  <a:lnTo>
                    <a:pt x="15974" y="62985"/>
                  </a:lnTo>
                  <a:lnTo>
                    <a:pt x="16983" y="62107"/>
                  </a:lnTo>
                  <a:lnTo>
                    <a:pt x="16343" y="61931"/>
                  </a:lnTo>
                  <a:lnTo>
                    <a:pt x="15825" y="61230"/>
                  </a:lnTo>
                  <a:lnTo>
                    <a:pt x="15042" y="61306"/>
                  </a:lnTo>
                  <a:lnTo>
                    <a:pt x="14420" y="61454"/>
                  </a:lnTo>
                  <a:lnTo>
                    <a:pt x="12048" y="62675"/>
                  </a:lnTo>
                  <a:lnTo>
                    <a:pt x="11671" y="63263"/>
                  </a:lnTo>
                  <a:lnTo>
                    <a:pt x="11571" y="63917"/>
                  </a:lnTo>
                  <a:lnTo>
                    <a:pt x="10884" y="64049"/>
                  </a:lnTo>
                  <a:lnTo>
                    <a:pt x="10888" y="63325"/>
                  </a:lnTo>
                  <a:lnTo>
                    <a:pt x="11019" y="62888"/>
                  </a:lnTo>
                  <a:lnTo>
                    <a:pt x="11377" y="62131"/>
                  </a:lnTo>
                  <a:lnTo>
                    <a:pt x="11686" y="61772"/>
                  </a:lnTo>
                  <a:lnTo>
                    <a:pt x="12046" y="61504"/>
                  </a:lnTo>
                  <a:lnTo>
                    <a:pt x="12077" y="60806"/>
                  </a:lnTo>
                  <a:lnTo>
                    <a:pt x="11087" y="60093"/>
                  </a:lnTo>
                  <a:lnTo>
                    <a:pt x="10310" y="61191"/>
                  </a:lnTo>
                  <a:lnTo>
                    <a:pt x="9318" y="62404"/>
                  </a:lnTo>
                  <a:lnTo>
                    <a:pt x="8984" y="62693"/>
                  </a:lnTo>
                  <a:lnTo>
                    <a:pt x="8502" y="63731"/>
                  </a:lnTo>
                  <a:lnTo>
                    <a:pt x="8270" y="64070"/>
                  </a:lnTo>
                  <a:lnTo>
                    <a:pt x="6793" y="65202"/>
                  </a:lnTo>
                  <a:lnTo>
                    <a:pt x="4758" y="66014"/>
                  </a:lnTo>
                  <a:lnTo>
                    <a:pt x="3281" y="66378"/>
                  </a:lnTo>
                  <a:lnTo>
                    <a:pt x="3196" y="66529"/>
                  </a:lnTo>
                  <a:lnTo>
                    <a:pt x="2831" y="66141"/>
                  </a:lnTo>
                  <a:lnTo>
                    <a:pt x="2937" y="65288"/>
                  </a:lnTo>
                  <a:lnTo>
                    <a:pt x="3202" y="64796"/>
                  </a:lnTo>
                  <a:lnTo>
                    <a:pt x="3397" y="64712"/>
                  </a:lnTo>
                  <a:lnTo>
                    <a:pt x="3250" y="64595"/>
                  </a:lnTo>
                  <a:lnTo>
                    <a:pt x="1798" y="65176"/>
                  </a:lnTo>
                  <a:lnTo>
                    <a:pt x="1416" y="65452"/>
                  </a:lnTo>
                  <a:lnTo>
                    <a:pt x="882" y="65704"/>
                  </a:lnTo>
                  <a:lnTo>
                    <a:pt x="246" y="65733"/>
                  </a:lnTo>
                  <a:lnTo>
                    <a:pt x="0" y="65600"/>
                  </a:lnTo>
                  <a:lnTo>
                    <a:pt x="78" y="63864"/>
                  </a:lnTo>
                  <a:lnTo>
                    <a:pt x="642" y="63252"/>
                  </a:lnTo>
                  <a:lnTo>
                    <a:pt x="1514" y="63271"/>
                  </a:lnTo>
                  <a:lnTo>
                    <a:pt x="1675" y="63182"/>
                  </a:lnTo>
                  <a:lnTo>
                    <a:pt x="2098" y="62722"/>
                  </a:lnTo>
                  <a:lnTo>
                    <a:pt x="2175" y="61678"/>
                  </a:lnTo>
                  <a:lnTo>
                    <a:pt x="2117" y="59723"/>
                  </a:lnTo>
                  <a:lnTo>
                    <a:pt x="1462" y="58318"/>
                  </a:lnTo>
                  <a:lnTo>
                    <a:pt x="1588" y="57797"/>
                  </a:lnTo>
                  <a:lnTo>
                    <a:pt x="2111" y="57399"/>
                  </a:lnTo>
                  <a:lnTo>
                    <a:pt x="2554" y="57184"/>
                  </a:lnTo>
                  <a:lnTo>
                    <a:pt x="3007" y="57693"/>
                  </a:lnTo>
                  <a:lnTo>
                    <a:pt x="3140" y="58068"/>
                  </a:lnTo>
                  <a:lnTo>
                    <a:pt x="3142" y="58440"/>
                  </a:lnTo>
                  <a:lnTo>
                    <a:pt x="3229" y="58622"/>
                  </a:lnTo>
                  <a:lnTo>
                    <a:pt x="4226" y="58167"/>
                  </a:lnTo>
                  <a:lnTo>
                    <a:pt x="6954" y="56030"/>
                  </a:lnTo>
                  <a:lnTo>
                    <a:pt x="6339" y="53612"/>
                  </a:lnTo>
                  <a:lnTo>
                    <a:pt x="5054" y="54025"/>
                  </a:lnTo>
                  <a:lnTo>
                    <a:pt x="4739" y="54380"/>
                  </a:lnTo>
                  <a:lnTo>
                    <a:pt x="4191" y="54264"/>
                  </a:lnTo>
                  <a:lnTo>
                    <a:pt x="4257" y="53605"/>
                  </a:lnTo>
                  <a:lnTo>
                    <a:pt x="4210" y="52343"/>
                  </a:lnTo>
                  <a:lnTo>
                    <a:pt x="4115" y="52045"/>
                  </a:lnTo>
                  <a:lnTo>
                    <a:pt x="3797" y="51504"/>
                  </a:lnTo>
                  <a:lnTo>
                    <a:pt x="2213" y="50844"/>
                  </a:lnTo>
                  <a:lnTo>
                    <a:pt x="1594" y="51358"/>
                  </a:lnTo>
                  <a:lnTo>
                    <a:pt x="1298" y="51753"/>
                  </a:lnTo>
                  <a:lnTo>
                    <a:pt x="1111" y="51488"/>
                  </a:lnTo>
                  <a:lnTo>
                    <a:pt x="757" y="51183"/>
                  </a:lnTo>
                  <a:lnTo>
                    <a:pt x="486" y="51182"/>
                  </a:lnTo>
                  <a:lnTo>
                    <a:pt x="345" y="51280"/>
                  </a:lnTo>
                  <a:lnTo>
                    <a:pt x="373" y="48594"/>
                  </a:lnTo>
                  <a:lnTo>
                    <a:pt x="386" y="48193"/>
                  </a:lnTo>
                  <a:lnTo>
                    <a:pt x="422" y="46318"/>
                  </a:lnTo>
                  <a:lnTo>
                    <a:pt x="437" y="45938"/>
                  </a:lnTo>
                  <a:lnTo>
                    <a:pt x="449" y="45646"/>
                  </a:lnTo>
                  <a:lnTo>
                    <a:pt x="467" y="45192"/>
                  </a:lnTo>
                  <a:lnTo>
                    <a:pt x="524" y="44359"/>
                  </a:lnTo>
                  <a:lnTo>
                    <a:pt x="525" y="44228"/>
                  </a:lnTo>
                  <a:lnTo>
                    <a:pt x="528" y="44069"/>
                  </a:lnTo>
                  <a:lnTo>
                    <a:pt x="532" y="43785"/>
                  </a:lnTo>
                  <a:lnTo>
                    <a:pt x="539" y="43596"/>
                  </a:lnTo>
                  <a:lnTo>
                    <a:pt x="546" y="43429"/>
                  </a:lnTo>
                  <a:lnTo>
                    <a:pt x="550" y="43256"/>
                  </a:lnTo>
                  <a:lnTo>
                    <a:pt x="570" y="42996"/>
                  </a:lnTo>
                  <a:lnTo>
                    <a:pt x="590" y="42772"/>
                  </a:lnTo>
                  <a:lnTo>
                    <a:pt x="617" y="42424"/>
                  </a:lnTo>
                  <a:lnTo>
                    <a:pt x="655" y="41927"/>
                  </a:lnTo>
                  <a:lnTo>
                    <a:pt x="783" y="40242"/>
                  </a:lnTo>
                  <a:lnTo>
                    <a:pt x="795" y="40079"/>
                  </a:lnTo>
                  <a:lnTo>
                    <a:pt x="744" y="37993"/>
                  </a:lnTo>
                  <a:lnTo>
                    <a:pt x="774" y="36165"/>
                  </a:lnTo>
                  <a:lnTo>
                    <a:pt x="1248" y="35472"/>
                  </a:lnTo>
                  <a:lnTo>
                    <a:pt x="1861" y="33562"/>
                  </a:lnTo>
                  <a:lnTo>
                    <a:pt x="2202" y="33376"/>
                  </a:lnTo>
                  <a:lnTo>
                    <a:pt x="3261" y="33120"/>
                  </a:lnTo>
                  <a:lnTo>
                    <a:pt x="3656" y="33712"/>
                  </a:lnTo>
                  <a:lnTo>
                    <a:pt x="3619" y="34166"/>
                  </a:lnTo>
                  <a:lnTo>
                    <a:pt x="3890" y="34461"/>
                  </a:lnTo>
                  <a:lnTo>
                    <a:pt x="4678" y="34990"/>
                  </a:lnTo>
                  <a:lnTo>
                    <a:pt x="5937" y="35231"/>
                  </a:lnTo>
                  <a:lnTo>
                    <a:pt x="6424" y="35298"/>
                  </a:lnTo>
                  <a:lnTo>
                    <a:pt x="7329" y="34765"/>
                  </a:lnTo>
                  <a:lnTo>
                    <a:pt x="7611" y="34512"/>
                  </a:lnTo>
                  <a:lnTo>
                    <a:pt x="7863" y="34087"/>
                  </a:lnTo>
                  <a:lnTo>
                    <a:pt x="8472" y="34858"/>
                  </a:lnTo>
                  <a:lnTo>
                    <a:pt x="8768" y="35048"/>
                  </a:lnTo>
                  <a:lnTo>
                    <a:pt x="9274" y="34481"/>
                  </a:lnTo>
                  <a:lnTo>
                    <a:pt x="9853" y="34265"/>
                  </a:lnTo>
                  <a:lnTo>
                    <a:pt x="9922" y="34805"/>
                  </a:lnTo>
                  <a:lnTo>
                    <a:pt x="9901" y="35305"/>
                  </a:lnTo>
                  <a:lnTo>
                    <a:pt x="10304" y="37159"/>
                  </a:lnTo>
                  <a:lnTo>
                    <a:pt x="10784" y="38116"/>
                  </a:lnTo>
                  <a:lnTo>
                    <a:pt x="10744" y="39193"/>
                  </a:lnTo>
                  <a:lnTo>
                    <a:pt x="11103" y="39282"/>
                  </a:lnTo>
                  <a:lnTo>
                    <a:pt x="12703" y="39102"/>
                  </a:lnTo>
                  <a:lnTo>
                    <a:pt x="12560" y="37945"/>
                  </a:lnTo>
                  <a:lnTo>
                    <a:pt x="12942" y="38023"/>
                  </a:lnTo>
                  <a:lnTo>
                    <a:pt x="13722" y="38574"/>
                  </a:lnTo>
                  <a:lnTo>
                    <a:pt x="13824" y="38757"/>
                  </a:lnTo>
                  <a:lnTo>
                    <a:pt x="14028" y="38789"/>
                  </a:lnTo>
                  <a:lnTo>
                    <a:pt x="14941" y="38522"/>
                  </a:lnTo>
                  <a:lnTo>
                    <a:pt x="15212" y="38288"/>
                  </a:lnTo>
                  <a:lnTo>
                    <a:pt x="15564" y="38392"/>
                  </a:lnTo>
                  <a:lnTo>
                    <a:pt x="15773" y="38738"/>
                  </a:lnTo>
                  <a:lnTo>
                    <a:pt x="15761" y="39617"/>
                  </a:lnTo>
                  <a:lnTo>
                    <a:pt x="16179" y="40854"/>
                  </a:lnTo>
                  <a:lnTo>
                    <a:pt x="16585" y="41525"/>
                  </a:lnTo>
                  <a:lnTo>
                    <a:pt x="16991" y="42597"/>
                  </a:lnTo>
                  <a:lnTo>
                    <a:pt x="17207" y="42806"/>
                  </a:lnTo>
                  <a:lnTo>
                    <a:pt x="17401" y="42560"/>
                  </a:lnTo>
                  <a:lnTo>
                    <a:pt x="18928" y="42118"/>
                  </a:lnTo>
                  <a:lnTo>
                    <a:pt x="18888" y="41201"/>
                  </a:lnTo>
                  <a:lnTo>
                    <a:pt x="19120" y="40464"/>
                  </a:lnTo>
                  <a:lnTo>
                    <a:pt x="18940" y="39261"/>
                  </a:lnTo>
                  <a:lnTo>
                    <a:pt x="18955" y="38944"/>
                  </a:lnTo>
                  <a:lnTo>
                    <a:pt x="19172" y="37067"/>
                  </a:lnTo>
                  <a:lnTo>
                    <a:pt x="19367" y="36546"/>
                  </a:lnTo>
                  <a:lnTo>
                    <a:pt x="20440" y="36688"/>
                  </a:lnTo>
                  <a:lnTo>
                    <a:pt x="21492" y="36934"/>
                  </a:lnTo>
                  <a:lnTo>
                    <a:pt x="22661" y="36661"/>
                  </a:lnTo>
                  <a:lnTo>
                    <a:pt x="22565" y="36423"/>
                  </a:lnTo>
                  <a:lnTo>
                    <a:pt x="22573" y="36181"/>
                  </a:lnTo>
                  <a:lnTo>
                    <a:pt x="22763" y="35656"/>
                  </a:lnTo>
                  <a:lnTo>
                    <a:pt x="22905" y="34959"/>
                  </a:lnTo>
                  <a:lnTo>
                    <a:pt x="22850" y="34792"/>
                  </a:lnTo>
                  <a:lnTo>
                    <a:pt x="22575" y="34449"/>
                  </a:lnTo>
                  <a:lnTo>
                    <a:pt x="22506" y="34036"/>
                  </a:lnTo>
                  <a:lnTo>
                    <a:pt x="22993" y="33648"/>
                  </a:lnTo>
                  <a:lnTo>
                    <a:pt x="23264" y="33697"/>
                  </a:lnTo>
                  <a:lnTo>
                    <a:pt x="23356" y="33953"/>
                  </a:lnTo>
                  <a:lnTo>
                    <a:pt x="23634" y="33935"/>
                  </a:lnTo>
                  <a:lnTo>
                    <a:pt x="23887" y="33816"/>
                  </a:lnTo>
                  <a:lnTo>
                    <a:pt x="24106" y="33346"/>
                  </a:lnTo>
                  <a:lnTo>
                    <a:pt x="23904" y="30981"/>
                  </a:lnTo>
                  <a:lnTo>
                    <a:pt x="23980" y="29264"/>
                  </a:lnTo>
                  <a:lnTo>
                    <a:pt x="23741" y="27938"/>
                  </a:lnTo>
                  <a:lnTo>
                    <a:pt x="23850" y="26701"/>
                  </a:lnTo>
                  <a:lnTo>
                    <a:pt x="24661" y="26905"/>
                  </a:lnTo>
                  <a:lnTo>
                    <a:pt x="26054" y="26812"/>
                  </a:lnTo>
                  <a:lnTo>
                    <a:pt x="26343" y="26674"/>
                  </a:lnTo>
                  <a:lnTo>
                    <a:pt x="27733" y="25474"/>
                  </a:lnTo>
                  <a:lnTo>
                    <a:pt x="29041" y="24893"/>
                  </a:lnTo>
                  <a:lnTo>
                    <a:pt x="29474" y="24625"/>
                  </a:lnTo>
                  <a:lnTo>
                    <a:pt x="29947" y="24092"/>
                  </a:lnTo>
                  <a:lnTo>
                    <a:pt x="30747" y="22104"/>
                  </a:lnTo>
                  <a:lnTo>
                    <a:pt x="31003" y="21273"/>
                  </a:lnTo>
                  <a:lnTo>
                    <a:pt x="30992" y="20737"/>
                  </a:lnTo>
                  <a:lnTo>
                    <a:pt x="31191" y="20283"/>
                  </a:lnTo>
                  <a:lnTo>
                    <a:pt x="31565" y="19649"/>
                  </a:lnTo>
                  <a:lnTo>
                    <a:pt x="31719" y="19523"/>
                  </a:lnTo>
                  <a:lnTo>
                    <a:pt x="31917" y="19508"/>
                  </a:lnTo>
                  <a:lnTo>
                    <a:pt x="32126" y="19653"/>
                  </a:lnTo>
                  <a:lnTo>
                    <a:pt x="32365" y="19266"/>
                  </a:lnTo>
                  <a:lnTo>
                    <a:pt x="32460" y="18734"/>
                  </a:lnTo>
                  <a:lnTo>
                    <a:pt x="32640" y="18495"/>
                  </a:lnTo>
                  <a:lnTo>
                    <a:pt x="32772" y="18622"/>
                  </a:lnTo>
                  <a:lnTo>
                    <a:pt x="33102" y="18309"/>
                  </a:lnTo>
                  <a:lnTo>
                    <a:pt x="33766" y="17896"/>
                  </a:lnTo>
                  <a:lnTo>
                    <a:pt x="34511" y="17978"/>
                  </a:lnTo>
                  <a:lnTo>
                    <a:pt x="35094" y="17505"/>
                  </a:lnTo>
                  <a:lnTo>
                    <a:pt x="35216" y="16496"/>
                  </a:lnTo>
                  <a:lnTo>
                    <a:pt x="35048" y="15763"/>
                  </a:lnTo>
                  <a:lnTo>
                    <a:pt x="35187" y="15211"/>
                  </a:lnTo>
                  <a:lnTo>
                    <a:pt x="36383" y="15182"/>
                  </a:lnTo>
                  <a:lnTo>
                    <a:pt x="36824" y="15454"/>
                  </a:lnTo>
                  <a:lnTo>
                    <a:pt x="37774" y="15585"/>
                  </a:lnTo>
                  <a:lnTo>
                    <a:pt x="38247" y="15566"/>
                  </a:lnTo>
                  <a:lnTo>
                    <a:pt x="39370" y="14902"/>
                  </a:lnTo>
                  <a:lnTo>
                    <a:pt x="39725" y="14012"/>
                  </a:lnTo>
                  <a:lnTo>
                    <a:pt x="40433" y="12891"/>
                  </a:lnTo>
                  <a:lnTo>
                    <a:pt x="41252" y="14073"/>
                  </a:lnTo>
                  <a:lnTo>
                    <a:pt x="41458" y="14066"/>
                  </a:lnTo>
                  <a:lnTo>
                    <a:pt x="42143" y="13054"/>
                  </a:lnTo>
                  <a:lnTo>
                    <a:pt x="42485" y="12737"/>
                  </a:lnTo>
                  <a:lnTo>
                    <a:pt x="43428" y="12964"/>
                  </a:lnTo>
                  <a:lnTo>
                    <a:pt x="43997" y="12856"/>
                  </a:lnTo>
                  <a:lnTo>
                    <a:pt x="44327" y="12994"/>
                  </a:lnTo>
                  <a:lnTo>
                    <a:pt x="44716" y="13527"/>
                  </a:lnTo>
                  <a:lnTo>
                    <a:pt x="45432" y="14026"/>
                  </a:lnTo>
                  <a:lnTo>
                    <a:pt x="45868" y="14003"/>
                  </a:lnTo>
                  <a:lnTo>
                    <a:pt x="46474" y="13776"/>
                  </a:lnTo>
                  <a:lnTo>
                    <a:pt x="47204" y="13843"/>
                  </a:lnTo>
                  <a:lnTo>
                    <a:pt x="48033" y="14212"/>
                  </a:lnTo>
                  <a:lnTo>
                    <a:pt x="48441" y="14547"/>
                  </a:lnTo>
                  <a:lnTo>
                    <a:pt x="50697" y="15137"/>
                  </a:lnTo>
                  <a:lnTo>
                    <a:pt x="50664" y="14723"/>
                  </a:lnTo>
                  <a:lnTo>
                    <a:pt x="50716" y="14262"/>
                  </a:lnTo>
                  <a:lnTo>
                    <a:pt x="50844" y="14094"/>
                  </a:lnTo>
                  <a:lnTo>
                    <a:pt x="51343" y="13882"/>
                  </a:lnTo>
                  <a:lnTo>
                    <a:pt x="50544" y="12664"/>
                  </a:lnTo>
                  <a:lnTo>
                    <a:pt x="50621" y="11278"/>
                  </a:lnTo>
                  <a:lnTo>
                    <a:pt x="50989" y="10444"/>
                  </a:lnTo>
                  <a:lnTo>
                    <a:pt x="51184" y="9722"/>
                  </a:lnTo>
                  <a:lnTo>
                    <a:pt x="50872" y="9267"/>
                  </a:lnTo>
                  <a:lnTo>
                    <a:pt x="50053" y="9003"/>
                  </a:lnTo>
                  <a:lnTo>
                    <a:pt x="49591" y="8254"/>
                  </a:lnTo>
                  <a:lnTo>
                    <a:pt x="49408" y="8254"/>
                  </a:lnTo>
                  <a:lnTo>
                    <a:pt x="49132" y="8417"/>
                  </a:lnTo>
                  <a:lnTo>
                    <a:pt x="48555" y="8444"/>
                  </a:lnTo>
                  <a:lnTo>
                    <a:pt x="47036" y="8447"/>
                  </a:lnTo>
                  <a:lnTo>
                    <a:pt x="46507" y="8272"/>
                  </a:lnTo>
                  <a:lnTo>
                    <a:pt x="46346" y="7735"/>
                  </a:lnTo>
                  <a:lnTo>
                    <a:pt x="46252" y="7116"/>
                  </a:lnTo>
                  <a:lnTo>
                    <a:pt x="46600" y="7138"/>
                  </a:lnTo>
                  <a:lnTo>
                    <a:pt x="47524" y="7557"/>
                  </a:lnTo>
                  <a:lnTo>
                    <a:pt x="47881" y="7608"/>
                  </a:lnTo>
                  <a:lnTo>
                    <a:pt x="48078" y="7568"/>
                  </a:lnTo>
                  <a:lnTo>
                    <a:pt x="48930" y="7081"/>
                  </a:lnTo>
                  <a:lnTo>
                    <a:pt x="49562" y="6979"/>
                  </a:lnTo>
                  <a:lnTo>
                    <a:pt x="49938" y="6834"/>
                  </a:lnTo>
                  <a:lnTo>
                    <a:pt x="50110" y="6222"/>
                  </a:lnTo>
                  <a:lnTo>
                    <a:pt x="50097" y="4787"/>
                  </a:lnTo>
                  <a:lnTo>
                    <a:pt x="50208" y="4390"/>
                  </a:lnTo>
                  <a:lnTo>
                    <a:pt x="50384" y="4071"/>
                  </a:lnTo>
                  <a:lnTo>
                    <a:pt x="50875" y="3539"/>
                  </a:lnTo>
                  <a:lnTo>
                    <a:pt x="51305" y="3319"/>
                  </a:lnTo>
                  <a:lnTo>
                    <a:pt x="51611" y="3320"/>
                  </a:lnTo>
                  <a:lnTo>
                    <a:pt x="51953" y="3600"/>
                  </a:lnTo>
                  <a:lnTo>
                    <a:pt x="52263" y="3715"/>
                  </a:lnTo>
                  <a:lnTo>
                    <a:pt x="52918" y="3756"/>
                  </a:lnTo>
                  <a:lnTo>
                    <a:pt x="53617" y="3634"/>
                  </a:lnTo>
                  <a:lnTo>
                    <a:pt x="53860" y="3348"/>
                  </a:lnTo>
                  <a:lnTo>
                    <a:pt x="54371" y="1469"/>
                  </a:lnTo>
                  <a:lnTo>
                    <a:pt x="54598" y="1024"/>
                  </a:lnTo>
                  <a:lnTo>
                    <a:pt x="55307" y="351"/>
                  </a:lnTo>
                  <a:lnTo>
                    <a:pt x="56174" y="128"/>
                  </a:lnTo>
                  <a:lnTo>
                    <a:pt x="66857" y="217"/>
                  </a:lnTo>
                  <a:lnTo>
                    <a:pt x="67506" y="223"/>
                  </a:lnTo>
                  <a:lnTo>
                    <a:pt x="68382" y="230"/>
                  </a:lnTo>
                  <a:lnTo>
                    <a:pt x="69429" y="221"/>
                  </a:lnTo>
                  <a:lnTo>
                    <a:pt x="76793" y="152"/>
                  </a:lnTo>
                  <a:lnTo>
                    <a:pt x="79325" y="153"/>
                  </a:lnTo>
                  <a:lnTo>
                    <a:pt x="82603" y="155"/>
                  </a:lnTo>
                  <a:lnTo>
                    <a:pt x="84094" y="155"/>
                  </a:lnTo>
                  <a:lnTo>
                    <a:pt x="90215" y="159"/>
                  </a:lnTo>
                  <a:lnTo>
                    <a:pt x="102163" y="165"/>
                  </a:lnTo>
                  <a:lnTo>
                    <a:pt x="106185" y="107"/>
                  </a:lnTo>
                  <a:lnTo>
                    <a:pt x="106843" y="98"/>
                  </a:lnTo>
                  <a:lnTo>
                    <a:pt x="107478" y="94"/>
                  </a:lnTo>
                  <a:lnTo>
                    <a:pt x="111365" y="83"/>
                  </a:lnTo>
                  <a:lnTo>
                    <a:pt x="116639" y="67"/>
                  </a:lnTo>
                  <a:lnTo>
                    <a:pt x="117376" y="83"/>
                  </a:lnTo>
                  <a:lnTo>
                    <a:pt x="118174" y="101"/>
                  </a:lnTo>
                  <a:lnTo>
                    <a:pt x="118348" y="9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6" name="pg297">
              <a:extLst>
                <a:ext uri="{FF2B5EF4-FFF2-40B4-BE49-F238E27FC236}">
                  <a16:creationId xmlns:a16="http://schemas.microsoft.com/office/drawing/2014/main" id="{77968D2D-5257-EC46-958E-B2EC1AF87DB3}"/>
                </a:ext>
              </a:extLst>
            </p:cNvPr>
            <p:cNvSpPr/>
            <p:nvPr/>
          </p:nvSpPr>
          <p:spPr>
            <a:xfrm>
              <a:off x="6705149" y="3546259"/>
              <a:ext cx="25651" cy="21849"/>
            </a:xfrm>
            <a:custGeom>
              <a:avLst/>
              <a:gdLst/>
              <a:ahLst/>
              <a:cxnLst/>
              <a:rect l="0" t="0" r="0" b="0"/>
              <a:pathLst>
                <a:path w="25651" h="21849">
                  <a:moveTo>
                    <a:pt x="14712" y="380"/>
                  </a:moveTo>
                  <a:lnTo>
                    <a:pt x="14510" y="265"/>
                  </a:lnTo>
                  <a:lnTo>
                    <a:pt x="13827" y="48"/>
                  </a:lnTo>
                  <a:lnTo>
                    <a:pt x="12648" y="0"/>
                  </a:lnTo>
                  <a:lnTo>
                    <a:pt x="12024" y="70"/>
                  </a:lnTo>
                  <a:lnTo>
                    <a:pt x="11469" y="342"/>
                  </a:lnTo>
                  <a:lnTo>
                    <a:pt x="11046" y="714"/>
                  </a:lnTo>
                  <a:lnTo>
                    <a:pt x="10877" y="1123"/>
                  </a:lnTo>
                  <a:lnTo>
                    <a:pt x="10785" y="2006"/>
                  </a:lnTo>
                  <a:lnTo>
                    <a:pt x="10436" y="2624"/>
                  </a:lnTo>
                  <a:lnTo>
                    <a:pt x="9863" y="3175"/>
                  </a:lnTo>
                  <a:lnTo>
                    <a:pt x="9382" y="3309"/>
                  </a:lnTo>
                  <a:lnTo>
                    <a:pt x="9125" y="3290"/>
                  </a:lnTo>
                  <a:lnTo>
                    <a:pt x="8912" y="3182"/>
                  </a:lnTo>
                  <a:lnTo>
                    <a:pt x="8373" y="2620"/>
                  </a:lnTo>
                  <a:lnTo>
                    <a:pt x="8035" y="2374"/>
                  </a:lnTo>
                  <a:lnTo>
                    <a:pt x="6779" y="1860"/>
                  </a:lnTo>
                  <a:lnTo>
                    <a:pt x="5905" y="1138"/>
                  </a:lnTo>
                  <a:lnTo>
                    <a:pt x="5266" y="944"/>
                  </a:lnTo>
                  <a:lnTo>
                    <a:pt x="5020" y="996"/>
                  </a:lnTo>
                  <a:lnTo>
                    <a:pt x="5193" y="1759"/>
                  </a:lnTo>
                  <a:lnTo>
                    <a:pt x="4862" y="2713"/>
                  </a:lnTo>
                  <a:lnTo>
                    <a:pt x="4389" y="2802"/>
                  </a:lnTo>
                  <a:lnTo>
                    <a:pt x="4003" y="3473"/>
                  </a:lnTo>
                  <a:lnTo>
                    <a:pt x="3695" y="4541"/>
                  </a:lnTo>
                  <a:lnTo>
                    <a:pt x="3094" y="5125"/>
                  </a:lnTo>
                  <a:lnTo>
                    <a:pt x="1717" y="6125"/>
                  </a:lnTo>
                  <a:lnTo>
                    <a:pt x="0" y="6925"/>
                  </a:lnTo>
                  <a:lnTo>
                    <a:pt x="944" y="7734"/>
                  </a:lnTo>
                  <a:lnTo>
                    <a:pt x="1029" y="9362"/>
                  </a:lnTo>
                  <a:lnTo>
                    <a:pt x="1220" y="10062"/>
                  </a:lnTo>
                  <a:lnTo>
                    <a:pt x="1367" y="10248"/>
                  </a:lnTo>
                  <a:lnTo>
                    <a:pt x="1748" y="10274"/>
                  </a:lnTo>
                  <a:lnTo>
                    <a:pt x="2152" y="10590"/>
                  </a:lnTo>
                  <a:lnTo>
                    <a:pt x="1947" y="12277"/>
                  </a:lnTo>
                  <a:lnTo>
                    <a:pt x="2248" y="12940"/>
                  </a:lnTo>
                  <a:lnTo>
                    <a:pt x="1871" y="13648"/>
                  </a:lnTo>
                  <a:lnTo>
                    <a:pt x="3666" y="13740"/>
                  </a:lnTo>
                  <a:lnTo>
                    <a:pt x="4269" y="13994"/>
                  </a:lnTo>
                  <a:lnTo>
                    <a:pt x="4372" y="12943"/>
                  </a:lnTo>
                  <a:lnTo>
                    <a:pt x="4798" y="12224"/>
                  </a:lnTo>
                  <a:lnTo>
                    <a:pt x="5345" y="11517"/>
                  </a:lnTo>
                  <a:lnTo>
                    <a:pt x="5466" y="10988"/>
                  </a:lnTo>
                  <a:lnTo>
                    <a:pt x="5473" y="10314"/>
                  </a:lnTo>
                  <a:lnTo>
                    <a:pt x="6156" y="10068"/>
                  </a:lnTo>
                  <a:lnTo>
                    <a:pt x="6438" y="9781"/>
                  </a:lnTo>
                  <a:lnTo>
                    <a:pt x="6724" y="9226"/>
                  </a:lnTo>
                  <a:lnTo>
                    <a:pt x="7055" y="8996"/>
                  </a:lnTo>
                  <a:lnTo>
                    <a:pt x="7550" y="9011"/>
                  </a:lnTo>
                  <a:lnTo>
                    <a:pt x="8706" y="8705"/>
                  </a:lnTo>
                  <a:lnTo>
                    <a:pt x="8886" y="9361"/>
                  </a:lnTo>
                  <a:lnTo>
                    <a:pt x="8816" y="10247"/>
                  </a:lnTo>
                  <a:lnTo>
                    <a:pt x="8999" y="10954"/>
                  </a:lnTo>
                  <a:lnTo>
                    <a:pt x="9058" y="12809"/>
                  </a:lnTo>
                  <a:lnTo>
                    <a:pt x="9230" y="12854"/>
                  </a:lnTo>
                  <a:lnTo>
                    <a:pt x="9311" y="13226"/>
                  </a:lnTo>
                  <a:lnTo>
                    <a:pt x="9120" y="14552"/>
                  </a:lnTo>
                  <a:lnTo>
                    <a:pt x="8646" y="16034"/>
                  </a:lnTo>
                  <a:lnTo>
                    <a:pt x="8092" y="16965"/>
                  </a:lnTo>
                  <a:lnTo>
                    <a:pt x="7348" y="17575"/>
                  </a:lnTo>
                  <a:lnTo>
                    <a:pt x="6105" y="19128"/>
                  </a:lnTo>
                  <a:lnTo>
                    <a:pt x="5701" y="19419"/>
                  </a:lnTo>
                  <a:lnTo>
                    <a:pt x="4964" y="19448"/>
                  </a:lnTo>
                  <a:lnTo>
                    <a:pt x="4048" y="19077"/>
                  </a:lnTo>
                  <a:lnTo>
                    <a:pt x="3798" y="19810"/>
                  </a:lnTo>
                  <a:lnTo>
                    <a:pt x="3791" y="20022"/>
                  </a:lnTo>
                  <a:lnTo>
                    <a:pt x="4168" y="20037"/>
                  </a:lnTo>
                  <a:lnTo>
                    <a:pt x="5137" y="19847"/>
                  </a:lnTo>
                  <a:lnTo>
                    <a:pt x="5408" y="19906"/>
                  </a:lnTo>
                  <a:lnTo>
                    <a:pt x="5884" y="20226"/>
                  </a:lnTo>
                  <a:lnTo>
                    <a:pt x="8092" y="20163"/>
                  </a:lnTo>
                  <a:lnTo>
                    <a:pt x="8312" y="20204"/>
                  </a:lnTo>
                  <a:lnTo>
                    <a:pt x="8799" y="20548"/>
                  </a:lnTo>
                  <a:lnTo>
                    <a:pt x="9276" y="20365"/>
                  </a:lnTo>
                  <a:lnTo>
                    <a:pt x="9852" y="20015"/>
                  </a:lnTo>
                  <a:lnTo>
                    <a:pt x="11327" y="18049"/>
                  </a:lnTo>
                  <a:lnTo>
                    <a:pt x="11686" y="17707"/>
                  </a:lnTo>
                  <a:lnTo>
                    <a:pt x="12769" y="16389"/>
                  </a:lnTo>
                  <a:lnTo>
                    <a:pt x="13613" y="16244"/>
                  </a:lnTo>
                  <a:lnTo>
                    <a:pt x="13913" y="16829"/>
                  </a:lnTo>
                  <a:lnTo>
                    <a:pt x="13902" y="17365"/>
                  </a:lnTo>
                  <a:lnTo>
                    <a:pt x="13527" y="17834"/>
                  </a:lnTo>
                  <a:lnTo>
                    <a:pt x="13362" y="17845"/>
                  </a:lnTo>
                  <a:lnTo>
                    <a:pt x="13116" y="18187"/>
                  </a:lnTo>
                  <a:lnTo>
                    <a:pt x="13523" y="18891"/>
                  </a:lnTo>
                  <a:lnTo>
                    <a:pt x="13999" y="20530"/>
                  </a:lnTo>
                  <a:lnTo>
                    <a:pt x="13903" y="21171"/>
                  </a:lnTo>
                  <a:lnTo>
                    <a:pt x="14064" y="21849"/>
                  </a:lnTo>
                  <a:lnTo>
                    <a:pt x="14215" y="21461"/>
                  </a:lnTo>
                  <a:lnTo>
                    <a:pt x="15007" y="21089"/>
                  </a:lnTo>
                  <a:lnTo>
                    <a:pt x="15356" y="20579"/>
                  </a:lnTo>
                  <a:lnTo>
                    <a:pt x="15623" y="20128"/>
                  </a:lnTo>
                  <a:lnTo>
                    <a:pt x="16081" y="18970"/>
                  </a:lnTo>
                  <a:lnTo>
                    <a:pt x="16293" y="17856"/>
                  </a:lnTo>
                  <a:lnTo>
                    <a:pt x="17510" y="16318"/>
                  </a:lnTo>
                  <a:lnTo>
                    <a:pt x="17807" y="16187"/>
                  </a:lnTo>
                  <a:lnTo>
                    <a:pt x="17939" y="16202"/>
                  </a:lnTo>
                  <a:lnTo>
                    <a:pt x="18368" y="16477"/>
                  </a:lnTo>
                  <a:lnTo>
                    <a:pt x="19259" y="16105"/>
                  </a:lnTo>
                  <a:lnTo>
                    <a:pt x="19564" y="15431"/>
                  </a:lnTo>
                  <a:lnTo>
                    <a:pt x="20789" y="14485"/>
                  </a:lnTo>
                  <a:lnTo>
                    <a:pt x="21372" y="13743"/>
                  </a:lnTo>
                  <a:lnTo>
                    <a:pt x="21416" y="13609"/>
                  </a:lnTo>
                  <a:lnTo>
                    <a:pt x="21207" y="12913"/>
                  </a:lnTo>
                  <a:lnTo>
                    <a:pt x="21211" y="12783"/>
                  </a:lnTo>
                  <a:lnTo>
                    <a:pt x="21346" y="12548"/>
                  </a:lnTo>
                  <a:lnTo>
                    <a:pt x="21940" y="12064"/>
                  </a:lnTo>
                  <a:lnTo>
                    <a:pt x="22649" y="11788"/>
                  </a:lnTo>
                  <a:lnTo>
                    <a:pt x="22825" y="11569"/>
                  </a:lnTo>
                  <a:lnTo>
                    <a:pt x="23281" y="11258"/>
                  </a:lnTo>
                  <a:lnTo>
                    <a:pt x="23570" y="10884"/>
                  </a:lnTo>
                  <a:lnTo>
                    <a:pt x="24226" y="9443"/>
                  </a:lnTo>
                  <a:lnTo>
                    <a:pt x="24465" y="9245"/>
                  </a:lnTo>
                  <a:lnTo>
                    <a:pt x="25162" y="8940"/>
                  </a:lnTo>
                  <a:lnTo>
                    <a:pt x="25379" y="8739"/>
                  </a:lnTo>
                  <a:lnTo>
                    <a:pt x="25596" y="8151"/>
                  </a:lnTo>
                  <a:lnTo>
                    <a:pt x="25651" y="7734"/>
                  </a:lnTo>
                  <a:lnTo>
                    <a:pt x="24722" y="7566"/>
                  </a:lnTo>
                  <a:lnTo>
                    <a:pt x="24212" y="7551"/>
                  </a:lnTo>
                  <a:lnTo>
                    <a:pt x="23922" y="7640"/>
                  </a:lnTo>
                  <a:lnTo>
                    <a:pt x="22667" y="8277"/>
                  </a:lnTo>
                  <a:lnTo>
                    <a:pt x="22844" y="9019"/>
                  </a:lnTo>
                  <a:lnTo>
                    <a:pt x="20194" y="10176"/>
                  </a:lnTo>
                  <a:lnTo>
                    <a:pt x="20051" y="10199"/>
                  </a:lnTo>
                  <a:lnTo>
                    <a:pt x="19577" y="9964"/>
                  </a:lnTo>
                  <a:lnTo>
                    <a:pt x="19562" y="9484"/>
                  </a:lnTo>
                  <a:lnTo>
                    <a:pt x="19305" y="8922"/>
                  </a:lnTo>
                  <a:lnTo>
                    <a:pt x="18836" y="8892"/>
                  </a:lnTo>
                  <a:lnTo>
                    <a:pt x="19320" y="7991"/>
                  </a:lnTo>
                  <a:lnTo>
                    <a:pt x="20039" y="7667"/>
                  </a:lnTo>
                  <a:lnTo>
                    <a:pt x="20050" y="7272"/>
                  </a:lnTo>
                  <a:lnTo>
                    <a:pt x="19951" y="6847"/>
                  </a:lnTo>
                  <a:lnTo>
                    <a:pt x="19815" y="6725"/>
                  </a:lnTo>
                  <a:lnTo>
                    <a:pt x="19730" y="6509"/>
                  </a:lnTo>
                  <a:lnTo>
                    <a:pt x="19679" y="6121"/>
                  </a:lnTo>
                  <a:lnTo>
                    <a:pt x="19679" y="5898"/>
                  </a:lnTo>
                  <a:lnTo>
                    <a:pt x="19859" y="5514"/>
                  </a:lnTo>
                  <a:lnTo>
                    <a:pt x="20094" y="5414"/>
                  </a:lnTo>
                  <a:lnTo>
                    <a:pt x="20244" y="6017"/>
                  </a:lnTo>
                  <a:lnTo>
                    <a:pt x="20597" y="5935"/>
                  </a:lnTo>
                  <a:lnTo>
                    <a:pt x="20630" y="5659"/>
                  </a:lnTo>
                  <a:lnTo>
                    <a:pt x="19828" y="4979"/>
                  </a:lnTo>
                  <a:lnTo>
                    <a:pt x="19249" y="4761"/>
                  </a:lnTo>
                  <a:lnTo>
                    <a:pt x="18298" y="4914"/>
                  </a:lnTo>
                  <a:lnTo>
                    <a:pt x="17854" y="5109"/>
                  </a:lnTo>
                  <a:lnTo>
                    <a:pt x="17517" y="5333"/>
                  </a:lnTo>
                  <a:lnTo>
                    <a:pt x="16423" y="6372"/>
                  </a:lnTo>
                  <a:lnTo>
                    <a:pt x="16074" y="6022"/>
                  </a:lnTo>
                  <a:lnTo>
                    <a:pt x="16030" y="5050"/>
                  </a:lnTo>
                  <a:lnTo>
                    <a:pt x="15299" y="4822"/>
                  </a:lnTo>
                  <a:lnTo>
                    <a:pt x="14962" y="4823"/>
                  </a:lnTo>
                  <a:lnTo>
                    <a:pt x="14782" y="4915"/>
                  </a:lnTo>
                  <a:lnTo>
                    <a:pt x="13855" y="5640"/>
                  </a:lnTo>
                  <a:lnTo>
                    <a:pt x="13644" y="4874"/>
                  </a:lnTo>
                  <a:lnTo>
                    <a:pt x="13623" y="4085"/>
                  </a:lnTo>
                  <a:lnTo>
                    <a:pt x="13839" y="3590"/>
                  </a:lnTo>
                  <a:lnTo>
                    <a:pt x="13528" y="2595"/>
                  </a:lnTo>
                  <a:lnTo>
                    <a:pt x="13260" y="2059"/>
                  </a:lnTo>
                  <a:lnTo>
                    <a:pt x="13642" y="1735"/>
                  </a:lnTo>
                  <a:lnTo>
                    <a:pt x="14329" y="1374"/>
                  </a:lnTo>
                  <a:lnTo>
                    <a:pt x="14748" y="7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7" name="pg298">
              <a:extLst>
                <a:ext uri="{FF2B5EF4-FFF2-40B4-BE49-F238E27FC236}">
                  <a16:creationId xmlns:a16="http://schemas.microsoft.com/office/drawing/2014/main" id="{D22B0970-0CEE-9C49-BA0E-8E31B2014593}"/>
                </a:ext>
              </a:extLst>
            </p:cNvPr>
            <p:cNvSpPr/>
            <p:nvPr/>
          </p:nvSpPr>
          <p:spPr>
            <a:xfrm>
              <a:off x="6715354" y="3594339"/>
              <a:ext cx="3819" cy="6752"/>
            </a:xfrm>
            <a:custGeom>
              <a:avLst/>
              <a:gdLst/>
              <a:ahLst/>
              <a:cxnLst/>
              <a:rect l="0" t="0" r="0" b="0"/>
              <a:pathLst>
                <a:path w="3819" h="6752">
                  <a:moveTo>
                    <a:pt x="3819" y="1580"/>
                  </a:moveTo>
                  <a:lnTo>
                    <a:pt x="3555" y="2079"/>
                  </a:lnTo>
                  <a:lnTo>
                    <a:pt x="3108" y="3389"/>
                  </a:lnTo>
                  <a:lnTo>
                    <a:pt x="2845" y="3497"/>
                  </a:lnTo>
                  <a:lnTo>
                    <a:pt x="2223" y="3277"/>
                  </a:lnTo>
                  <a:lnTo>
                    <a:pt x="1305" y="2614"/>
                  </a:lnTo>
                  <a:lnTo>
                    <a:pt x="1082" y="2349"/>
                  </a:lnTo>
                  <a:lnTo>
                    <a:pt x="797" y="1586"/>
                  </a:lnTo>
                  <a:lnTo>
                    <a:pt x="764" y="763"/>
                  </a:lnTo>
                  <a:lnTo>
                    <a:pt x="461" y="0"/>
                  </a:lnTo>
                  <a:lnTo>
                    <a:pt x="117" y="303"/>
                  </a:lnTo>
                  <a:lnTo>
                    <a:pt x="0" y="2077"/>
                  </a:lnTo>
                  <a:lnTo>
                    <a:pt x="266" y="3027"/>
                  </a:lnTo>
                  <a:lnTo>
                    <a:pt x="383" y="3247"/>
                  </a:lnTo>
                  <a:lnTo>
                    <a:pt x="1484" y="4655"/>
                  </a:lnTo>
                  <a:lnTo>
                    <a:pt x="1502" y="5016"/>
                  </a:lnTo>
                  <a:lnTo>
                    <a:pt x="1447" y="5250"/>
                  </a:lnTo>
                  <a:lnTo>
                    <a:pt x="1571" y="5951"/>
                  </a:lnTo>
                  <a:lnTo>
                    <a:pt x="2028" y="6699"/>
                  </a:lnTo>
                  <a:lnTo>
                    <a:pt x="2554" y="6752"/>
                  </a:lnTo>
                  <a:lnTo>
                    <a:pt x="3121" y="6096"/>
                  </a:lnTo>
                  <a:lnTo>
                    <a:pt x="3389" y="5050"/>
                  </a:lnTo>
                  <a:lnTo>
                    <a:pt x="3484" y="4890"/>
                  </a:lnTo>
                  <a:lnTo>
                    <a:pt x="3793" y="500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8" name="pg299">
              <a:extLst>
                <a:ext uri="{FF2B5EF4-FFF2-40B4-BE49-F238E27FC236}">
                  <a16:creationId xmlns:a16="http://schemas.microsoft.com/office/drawing/2014/main" id="{2004C1B7-DA78-274C-ACCD-F96A6C4F808E}"/>
                </a:ext>
              </a:extLst>
            </p:cNvPr>
            <p:cNvSpPr/>
            <p:nvPr/>
          </p:nvSpPr>
          <p:spPr>
            <a:xfrm>
              <a:off x="6623563" y="3592166"/>
              <a:ext cx="45655" cy="54434"/>
            </a:xfrm>
            <a:custGeom>
              <a:avLst/>
              <a:gdLst/>
              <a:ahLst/>
              <a:cxnLst/>
              <a:rect l="0" t="0" r="0" b="0"/>
              <a:pathLst>
                <a:path w="45655" h="54434">
                  <a:moveTo>
                    <a:pt x="31909" y="203"/>
                  </a:moveTo>
                  <a:lnTo>
                    <a:pt x="31407" y="1060"/>
                  </a:lnTo>
                  <a:lnTo>
                    <a:pt x="31362" y="2021"/>
                  </a:lnTo>
                  <a:lnTo>
                    <a:pt x="30846" y="3018"/>
                  </a:lnTo>
                  <a:lnTo>
                    <a:pt x="30169" y="3551"/>
                  </a:lnTo>
                  <a:lnTo>
                    <a:pt x="29623" y="3666"/>
                  </a:lnTo>
                  <a:lnTo>
                    <a:pt x="29803" y="4116"/>
                  </a:lnTo>
                  <a:lnTo>
                    <a:pt x="30143" y="4362"/>
                  </a:lnTo>
                  <a:lnTo>
                    <a:pt x="30709" y="5692"/>
                  </a:lnTo>
                  <a:lnTo>
                    <a:pt x="30708" y="6817"/>
                  </a:lnTo>
                  <a:lnTo>
                    <a:pt x="29458" y="5986"/>
                  </a:lnTo>
                  <a:lnTo>
                    <a:pt x="28938" y="5814"/>
                  </a:lnTo>
                  <a:lnTo>
                    <a:pt x="28382" y="5743"/>
                  </a:lnTo>
                  <a:lnTo>
                    <a:pt x="28885" y="7617"/>
                  </a:lnTo>
                  <a:lnTo>
                    <a:pt x="29454" y="8242"/>
                  </a:lnTo>
                  <a:lnTo>
                    <a:pt x="29729" y="8299"/>
                  </a:lnTo>
                  <a:lnTo>
                    <a:pt x="29987" y="8226"/>
                  </a:lnTo>
                  <a:lnTo>
                    <a:pt x="30124" y="8412"/>
                  </a:lnTo>
                  <a:lnTo>
                    <a:pt x="30154" y="8730"/>
                  </a:lnTo>
                  <a:lnTo>
                    <a:pt x="29478" y="9178"/>
                  </a:lnTo>
                  <a:lnTo>
                    <a:pt x="28670" y="9729"/>
                  </a:lnTo>
                  <a:lnTo>
                    <a:pt x="28150" y="9889"/>
                  </a:lnTo>
                  <a:lnTo>
                    <a:pt x="27752" y="9788"/>
                  </a:lnTo>
                  <a:lnTo>
                    <a:pt x="27234" y="9894"/>
                  </a:lnTo>
                  <a:lnTo>
                    <a:pt x="27028" y="10208"/>
                  </a:lnTo>
                  <a:lnTo>
                    <a:pt x="26627" y="11586"/>
                  </a:lnTo>
                  <a:lnTo>
                    <a:pt x="26947" y="12182"/>
                  </a:lnTo>
                  <a:lnTo>
                    <a:pt x="27494" y="13504"/>
                  </a:lnTo>
                  <a:lnTo>
                    <a:pt x="28185" y="13572"/>
                  </a:lnTo>
                  <a:lnTo>
                    <a:pt x="28680" y="13324"/>
                  </a:lnTo>
                  <a:lnTo>
                    <a:pt x="29331" y="12643"/>
                  </a:lnTo>
                  <a:lnTo>
                    <a:pt x="29436" y="12855"/>
                  </a:lnTo>
                  <a:lnTo>
                    <a:pt x="29553" y="13115"/>
                  </a:lnTo>
                  <a:lnTo>
                    <a:pt x="29527" y="13603"/>
                  </a:lnTo>
                  <a:lnTo>
                    <a:pt x="28828" y="15115"/>
                  </a:lnTo>
                  <a:lnTo>
                    <a:pt x="29294" y="15392"/>
                  </a:lnTo>
                  <a:lnTo>
                    <a:pt x="30213" y="15538"/>
                  </a:lnTo>
                  <a:lnTo>
                    <a:pt x="30912" y="15782"/>
                  </a:lnTo>
                  <a:lnTo>
                    <a:pt x="31158" y="15799"/>
                  </a:lnTo>
                  <a:lnTo>
                    <a:pt x="31443" y="15782"/>
                  </a:lnTo>
                  <a:lnTo>
                    <a:pt x="33062" y="14709"/>
                  </a:lnTo>
                  <a:lnTo>
                    <a:pt x="33657" y="14514"/>
                  </a:lnTo>
                  <a:lnTo>
                    <a:pt x="33618" y="14855"/>
                  </a:lnTo>
                  <a:lnTo>
                    <a:pt x="33398" y="15262"/>
                  </a:lnTo>
                  <a:lnTo>
                    <a:pt x="34162" y="15050"/>
                  </a:lnTo>
                  <a:lnTo>
                    <a:pt x="34460" y="14790"/>
                  </a:lnTo>
                  <a:lnTo>
                    <a:pt x="34848" y="14140"/>
                  </a:lnTo>
                  <a:lnTo>
                    <a:pt x="34991" y="13505"/>
                  </a:lnTo>
                  <a:lnTo>
                    <a:pt x="35612" y="12432"/>
                  </a:lnTo>
                  <a:lnTo>
                    <a:pt x="36641" y="12421"/>
                  </a:lnTo>
                  <a:lnTo>
                    <a:pt x="37733" y="11739"/>
                  </a:lnTo>
                  <a:lnTo>
                    <a:pt x="38097" y="11437"/>
                  </a:lnTo>
                  <a:lnTo>
                    <a:pt x="38972" y="11905"/>
                  </a:lnTo>
                  <a:lnTo>
                    <a:pt x="39106" y="11525"/>
                  </a:lnTo>
                  <a:lnTo>
                    <a:pt x="40420" y="10820"/>
                  </a:lnTo>
                  <a:lnTo>
                    <a:pt x="40803" y="10911"/>
                  </a:lnTo>
                  <a:lnTo>
                    <a:pt x="40944" y="11015"/>
                  </a:lnTo>
                  <a:lnTo>
                    <a:pt x="41176" y="11369"/>
                  </a:lnTo>
                  <a:lnTo>
                    <a:pt x="41263" y="11817"/>
                  </a:lnTo>
                  <a:lnTo>
                    <a:pt x="40612" y="11970"/>
                  </a:lnTo>
                  <a:lnTo>
                    <a:pt x="40036" y="12642"/>
                  </a:lnTo>
                  <a:lnTo>
                    <a:pt x="39972" y="12915"/>
                  </a:lnTo>
                  <a:lnTo>
                    <a:pt x="40179" y="13644"/>
                  </a:lnTo>
                  <a:lnTo>
                    <a:pt x="39618" y="14729"/>
                  </a:lnTo>
                  <a:lnTo>
                    <a:pt x="38590" y="15682"/>
                  </a:lnTo>
                  <a:lnTo>
                    <a:pt x="38242" y="15786"/>
                  </a:lnTo>
                  <a:lnTo>
                    <a:pt x="38226" y="16002"/>
                  </a:lnTo>
                  <a:lnTo>
                    <a:pt x="38383" y="16496"/>
                  </a:lnTo>
                  <a:lnTo>
                    <a:pt x="38679" y="16483"/>
                  </a:lnTo>
                  <a:lnTo>
                    <a:pt x="38874" y="17230"/>
                  </a:lnTo>
                  <a:lnTo>
                    <a:pt x="38914" y="17748"/>
                  </a:lnTo>
                  <a:lnTo>
                    <a:pt x="38694" y="18373"/>
                  </a:lnTo>
                  <a:lnTo>
                    <a:pt x="38309" y="18698"/>
                  </a:lnTo>
                  <a:lnTo>
                    <a:pt x="37729" y="19486"/>
                  </a:lnTo>
                  <a:lnTo>
                    <a:pt x="37364" y="20239"/>
                  </a:lnTo>
                  <a:lnTo>
                    <a:pt x="37057" y="20561"/>
                  </a:lnTo>
                  <a:lnTo>
                    <a:pt x="36842" y="20405"/>
                  </a:lnTo>
                  <a:lnTo>
                    <a:pt x="36136" y="20379"/>
                  </a:lnTo>
                  <a:lnTo>
                    <a:pt x="35947" y="20546"/>
                  </a:lnTo>
                  <a:lnTo>
                    <a:pt x="35885" y="20900"/>
                  </a:lnTo>
                  <a:lnTo>
                    <a:pt x="35375" y="21543"/>
                  </a:lnTo>
                  <a:lnTo>
                    <a:pt x="34793" y="21889"/>
                  </a:lnTo>
                  <a:lnTo>
                    <a:pt x="34285" y="21966"/>
                  </a:lnTo>
                  <a:lnTo>
                    <a:pt x="33398" y="22619"/>
                  </a:lnTo>
                  <a:lnTo>
                    <a:pt x="33298" y="22935"/>
                  </a:lnTo>
                  <a:lnTo>
                    <a:pt x="33865" y="23558"/>
                  </a:lnTo>
                  <a:lnTo>
                    <a:pt x="34279" y="23883"/>
                  </a:lnTo>
                  <a:lnTo>
                    <a:pt x="34758" y="24745"/>
                  </a:lnTo>
                  <a:lnTo>
                    <a:pt x="34822" y="24476"/>
                  </a:lnTo>
                  <a:lnTo>
                    <a:pt x="34793" y="24058"/>
                  </a:lnTo>
                  <a:lnTo>
                    <a:pt x="34911" y="22815"/>
                  </a:lnTo>
                  <a:lnTo>
                    <a:pt x="35053" y="23805"/>
                  </a:lnTo>
                  <a:lnTo>
                    <a:pt x="35315" y="24534"/>
                  </a:lnTo>
                  <a:lnTo>
                    <a:pt x="36027" y="24029"/>
                  </a:lnTo>
                  <a:lnTo>
                    <a:pt x="36506" y="23785"/>
                  </a:lnTo>
                  <a:lnTo>
                    <a:pt x="36959" y="23818"/>
                  </a:lnTo>
                  <a:lnTo>
                    <a:pt x="36972" y="24956"/>
                  </a:lnTo>
                  <a:lnTo>
                    <a:pt x="37089" y="25298"/>
                  </a:lnTo>
                  <a:lnTo>
                    <a:pt x="37511" y="25027"/>
                  </a:lnTo>
                  <a:lnTo>
                    <a:pt x="38321" y="24793"/>
                  </a:lnTo>
                  <a:lnTo>
                    <a:pt x="39562" y="24783"/>
                  </a:lnTo>
                  <a:lnTo>
                    <a:pt x="40103" y="24986"/>
                  </a:lnTo>
                  <a:lnTo>
                    <a:pt x="40105" y="25566"/>
                  </a:lnTo>
                  <a:lnTo>
                    <a:pt x="39833" y="25837"/>
                  </a:lnTo>
                  <a:lnTo>
                    <a:pt x="40184" y="25969"/>
                  </a:lnTo>
                  <a:lnTo>
                    <a:pt x="41035" y="25694"/>
                  </a:lnTo>
                  <a:lnTo>
                    <a:pt x="40842" y="26771"/>
                  </a:lnTo>
                  <a:lnTo>
                    <a:pt x="40018" y="27838"/>
                  </a:lnTo>
                  <a:lnTo>
                    <a:pt x="39046" y="28403"/>
                  </a:lnTo>
                  <a:lnTo>
                    <a:pt x="38510" y="29514"/>
                  </a:lnTo>
                  <a:lnTo>
                    <a:pt x="38437" y="30399"/>
                  </a:lnTo>
                  <a:lnTo>
                    <a:pt x="38862" y="30409"/>
                  </a:lnTo>
                  <a:lnTo>
                    <a:pt x="39187" y="30602"/>
                  </a:lnTo>
                  <a:lnTo>
                    <a:pt x="39293" y="30826"/>
                  </a:lnTo>
                  <a:lnTo>
                    <a:pt x="40849" y="30615"/>
                  </a:lnTo>
                  <a:lnTo>
                    <a:pt x="43353" y="30779"/>
                  </a:lnTo>
                  <a:lnTo>
                    <a:pt x="43548" y="31138"/>
                  </a:lnTo>
                  <a:lnTo>
                    <a:pt x="43121" y="31747"/>
                  </a:lnTo>
                  <a:lnTo>
                    <a:pt x="42746" y="33330"/>
                  </a:lnTo>
                  <a:lnTo>
                    <a:pt x="42815" y="33488"/>
                  </a:lnTo>
                  <a:lnTo>
                    <a:pt x="42707" y="34248"/>
                  </a:lnTo>
                  <a:lnTo>
                    <a:pt x="42543" y="34704"/>
                  </a:lnTo>
                  <a:lnTo>
                    <a:pt x="41953" y="34881"/>
                  </a:lnTo>
                  <a:lnTo>
                    <a:pt x="41818" y="35828"/>
                  </a:lnTo>
                  <a:lnTo>
                    <a:pt x="41315" y="36021"/>
                  </a:lnTo>
                  <a:lnTo>
                    <a:pt x="41118" y="35893"/>
                  </a:lnTo>
                  <a:lnTo>
                    <a:pt x="40049" y="37272"/>
                  </a:lnTo>
                  <a:lnTo>
                    <a:pt x="40381" y="37759"/>
                  </a:lnTo>
                  <a:lnTo>
                    <a:pt x="42123" y="37915"/>
                  </a:lnTo>
                  <a:lnTo>
                    <a:pt x="42438" y="38009"/>
                  </a:lnTo>
                  <a:lnTo>
                    <a:pt x="43747" y="38654"/>
                  </a:lnTo>
                  <a:lnTo>
                    <a:pt x="44443" y="39352"/>
                  </a:lnTo>
                  <a:lnTo>
                    <a:pt x="44777" y="40205"/>
                  </a:lnTo>
                  <a:lnTo>
                    <a:pt x="44957" y="40414"/>
                  </a:lnTo>
                  <a:lnTo>
                    <a:pt x="45098" y="40533"/>
                  </a:lnTo>
                  <a:lnTo>
                    <a:pt x="45643" y="40669"/>
                  </a:lnTo>
                  <a:lnTo>
                    <a:pt x="45655" y="40869"/>
                  </a:lnTo>
                  <a:lnTo>
                    <a:pt x="45079" y="41137"/>
                  </a:lnTo>
                  <a:lnTo>
                    <a:pt x="44762" y="41122"/>
                  </a:lnTo>
                  <a:lnTo>
                    <a:pt x="44553" y="41366"/>
                  </a:lnTo>
                  <a:lnTo>
                    <a:pt x="44138" y="42301"/>
                  </a:lnTo>
                  <a:lnTo>
                    <a:pt x="44083" y="43300"/>
                  </a:lnTo>
                  <a:lnTo>
                    <a:pt x="43925" y="43859"/>
                  </a:lnTo>
                  <a:lnTo>
                    <a:pt x="43608" y="44643"/>
                  </a:lnTo>
                  <a:lnTo>
                    <a:pt x="43414" y="44953"/>
                  </a:lnTo>
                  <a:lnTo>
                    <a:pt x="43007" y="44692"/>
                  </a:lnTo>
                  <a:lnTo>
                    <a:pt x="42836" y="44682"/>
                  </a:lnTo>
                  <a:lnTo>
                    <a:pt x="42074" y="44727"/>
                  </a:lnTo>
                  <a:lnTo>
                    <a:pt x="41661" y="45044"/>
                  </a:lnTo>
                  <a:lnTo>
                    <a:pt x="42185" y="45614"/>
                  </a:lnTo>
                  <a:lnTo>
                    <a:pt x="42030" y="45483"/>
                  </a:lnTo>
                  <a:lnTo>
                    <a:pt x="41661" y="45512"/>
                  </a:lnTo>
                  <a:lnTo>
                    <a:pt x="41382" y="45863"/>
                  </a:lnTo>
                  <a:lnTo>
                    <a:pt x="41369" y="46129"/>
                  </a:lnTo>
                  <a:lnTo>
                    <a:pt x="40849" y="46591"/>
                  </a:lnTo>
                  <a:lnTo>
                    <a:pt x="40635" y="46459"/>
                  </a:lnTo>
                  <a:lnTo>
                    <a:pt x="40314" y="46566"/>
                  </a:lnTo>
                  <a:lnTo>
                    <a:pt x="39856" y="46996"/>
                  </a:lnTo>
                  <a:lnTo>
                    <a:pt x="39407" y="47009"/>
                  </a:lnTo>
                  <a:lnTo>
                    <a:pt x="38918" y="46173"/>
                  </a:lnTo>
                  <a:lnTo>
                    <a:pt x="38280" y="45617"/>
                  </a:lnTo>
                  <a:lnTo>
                    <a:pt x="37716" y="46285"/>
                  </a:lnTo>
                  <a:lnTo>
                    <a:pt x="36121" y="45130"/>
                  </a:lnTo>
                  <a:lnTo>
                    <a:pt x="34217" y="43893"/>
                  </a:lnTo>
                  <a:lnTo>
                    <a:pt x="33596" y="43146"/>
                  </a:lnTo>
                  <a:lnTo>
                    <a:pt x="32479" y="41483"/>
                  </a:lnTo>
                  <a:lnTo>
                    <a:pt x="31741" y="40686"/>
                  </a:lnTo>
                  <a:lnTo>
                    <a:pt x="31572" y="41296"/>
                  </a:lnTo>
                  <a:lnTo>
                    <a:pt x="31037" y="41319"/>
                  </a:lnTo>
                  <a:lnTo>
                    <a:pt x="30586" y="42923"/>
                  </a:lnTo>
                  <a:lnTo>
                    <a:pt x="30403" y="44726"/>
                  </a:lnTo>
                  <a:lnTo>
                    <a:pt x="30232" y="45182"/>
                  </a:lnTo>
                  <a:lnTo>
                    <a:pt x="29778" y="45283"/>
                  </a:lnTo>
                  <a:lnTo>
                    <a:pt x="28893" y="44208"/>
                  </a:lnTo>
                  <a:lnTo>
                    <a:pt x="28092" y="44437"/>
                  </a:lnTo>
                  <a:lnTo>
                    <a:pt x="27603" y="45504"/>
                  </a:lnTo>
                  <a:lnTo>
                    <a:pt x="27252" y="46111"/>
                  </a:lnTo>
                  <a:lnTo>
                    <a:pt x="27056" y="46340"/>
                  </a:lnTo>
                  <a:lnTo>
                    <a:pt x="26418" y="46785"/>
                  </a:lnTo>
                  <a:lnTo>
                    <a:pt x="26126" y="47133"/>
                  </a:lnTo>
                  <a:lnTo>
                    <a:pt x="26082" y="47852"/>
                  </a:lnTo>
                  <a:lnTo>
                    <a:pt x="26389" y="47852"/>
                  </a:lnTo>
                  <a:lnTo>
                    <a:pt x="26969" y="48107"/>
                  </a:lnTo>
                  <a:lnTo>
                    <a:pt x="26513" y="48424"/>
                  </a:lnTo>
                  <a:lnTo>
                    <a:pt x="26063" y="48414"/>
                  </a:lnTo>
                  <a:lnTo>
                    <a:pt x="25804" y="50564"/>
                  </a:lnTo>
                  <a:lnTo>
                    <a:pt x="25960" y="51438"/>
                  </a:lnTo>
                  <a:lnTo>
                    <a:pt x="25914" y="52784"/>
                  </a:lnTo>
                  <a:lnTo>
                    <a:pt x="26125" y="53156"/>
                  </a:lnTo>
                  <a:lnTo>
                    <a:pt x="26103" y="53411"/>
                  </a:lnTo>
                  <a:lnTo>
                    <a:pt x="25895" y="53510"/>
                  </a:lnTo>
                  <a:lnTo>
                    <a:pt x="25581" y="53609"/>
                  </a:lnTo>
                  <a:lnTo>
                    <a:pt x="25129" y="54434"/>
                  </a:lnTo>
                  <a:lnTo>
                    <a:pt x="24238" y="54303"/>
                  </a:lnTo>
                  <a:lnTo>
                    <a:pt x="24014" y="53023"/>
                  </a:lnTo>
                  <a:lnTo>
                    <a:pt x="22937" y="53124"/>
                  </a:lnTo>
                  <a:lnTo>
                    <a:pt x="20377" y="52797"/>
                  </a:lnTo>
                  <a:lnTo>
                    <a:pt x="19840" y="52797"/>
                  </a:lnTo>
                  <a:lnTo>
                    <a:pt x="18239" y="53270"/>
                  </a:lnTo>
                  <a:lnTo>
                    <a:pt x="17356" y="53564"/>
                  </a:lnTo>
                  <a:lnTo>
                    <a:pt x="16737" y="52458"/>
                  </a:lnTo>
                  <a:lnTo>
                    <a:pt x="16565" y="51573"/>
                  </a:lnTo>
                  <a:lnTo>
                    <a:pt x="16233" y="51162"/>
                  </a:lnTo>
                  <a:lnTo>
                    <a:pt x="16134" y="50839"/>
                  </a:lnTo>
                  <a:lnTo>
                    <a:pt x="15920" y="50897"/>
                  </a:lnTo>
                  <a:lnTo>
                    <a:pt x="15759" y="50803"/>
                  </a:lnTo>
                  <a:lnTo>
                    <a:pt x="15570" y="49939"/>
                  </a:lnTo>
                  <a:lnTo>
                    <a:pt x="15218" y="49145"/>
                  </a:lnTo>
                  <a:lnTo>
                    <a:pt x="14893" y="49189"/>
                  </a:lnTo>
                  <a:lnTo>
                    <a:pt x="14551" y="48648"/>
                  </a:lnTo>
                  <a:lnTo>
                    <a:pt x="14640" y="48458"/>
                  </a:lnTo>
                  <a:lnTo>
                    <a:pt x="14296" y="48174"/>
                  </a:lnTo>
                  <a:lnTo>
                    <a:pt x="13880" y="49478"/>
                  </a:lnTo>
                  <a:lnTo>
                    <a:pt x="13726" y="50569"/>
                  </a:lnTo>
                  <a:lnTo>
                    <a:pt x="13287" y="50746"/>
                  </a:lnTo>
                  <a:lnTo>
                    <a:pt x="12583" y="50295"/>
                  </a:lnTo>
                  <a:lnTo>
                    <a:pt x="12674" y="49986"/>
                  </a:lnTo>
                  <a:lnTo>
                    <a:pt x="12918" y="49486"/>
                  </a:lnTo>
                  <a:lnTo>
                    <a:pt x="12765" y="49392"/>
                  </a:lnTo>
                  <a:lnTo>
                    <a:pt x="12094" y="49608"/>
                  </a:lnTo>
                  <a:lnTo>
                    <a:pt x="11941" y="48783"/>
                  </a:lnTo>
                  <a:lnTo>
                    <a:pt x="11796" y="48697"/>
                  </a:lnTo>
                  <a:lnTo>
                    <a:pt x="11576" y="48807"/>
                  </a:lnTo>
                  <a:lnTo>
                    <a:pt x="11394" y="48760"/>
                  </a:lnTo>
                  <a:lnTo>
                    <a:pt x="11332" y="48146"/>
                  </a:lnTo>
                  <a:lnTo>
                    <a:pt x="11632" y="47079"/>
                  </a:lnTo>
                  <a:lnTo>
                    <a:pt x="12129" y="46660"/>
                  </a:lnTo>
                  <a:lnTo>
                    <a:pt x="12519" y="46540"/>
                  </a:lnTo>
                  <a:lnTo>
                    <a:pt x="12757" y="46563"/>
                  </a:lnTo>
                  <a:lnTo>
                    <a:pt x="12680" y="45335"/>
                  </a:lnTo>
                  <a:lnTo>
                    <a:pt x="11005" y="45284"/>
                  </a:lnTo>
                  <a:lnTo>
                    <a:pt x="10769" y="45185"/>
                  </a:lnTo>
                  <a:lnTo>
                    <a:pt x="10171" y="44505"/>
                  </a:lnTo>
                  <a:lnTo>
                    <a:pt x="9535" y="44205"/>
                  </a:lnTo>
                  <a:lnTo>
                    <a:pt x="9156" y="43737"/>
                  </a:lnTo>
                  <a:lnTo>
                    <a:pt x="10072" y="43003"/>
                  </a:lnTo>
                  <a:lnTo>
                    <a:pt x="10178" y="42639"/>
                  </a:lnTo>
                  <a:lnTo>
                    <a:pt x="10209" y="41548"/>
                  </a:lnTo>
                  <a:lnTo>
                    <a:pt x="10419" y="41365"/>
                  </a:lnTo>
                  <a:lnTo>
                    <a:pt x="10920" y="41297"/>
                  </a:lnTo>
                  <a:lnTo>
                    <a:pt x="10921" y="40832"/>
                  </a:lnTo>
                  <a:lnTo>
                    <a:pt x="10299" y="40360"/>
                  </a:lnTo>
                  <a:lnTo>
                    <a:pt x="9952" y="40351"/>
                  </a:lnTo>
                  <a:lnTo>
                    <a:pt x="9158" y="40851"/>
                  </a:lnTo>
                  <a:lnTo>
                    <a:pt x="8972" y="40734"/>
                  </a:lnTo>
                  <a:lnTo>
                    <a:pt x="9221" y="39805"/>
                  </a:lnTo>
                  <a:lnTo>
                    <a:pt x="9337" y="39599"/>
                  </a:lnTo>
                  <a:lnTo>
                    <a:pt x="9741" y="39268"/>
                  </a:lnTo>
                  <a:lnTo>
                    <a:pt x="10027" y="39138"/>
                  </a:lnTo>
                  <a:lnTo>
                    <a:pt x="10370" y="39141"/>
                  </a:lnTo>
                  <a:lnTo>
                    <a:pt x="10805" y="38597"/>
                  </a:lnTo>
                  <a:lnTo>
                    <a:pt x="10855" y="37458"/>
                  </a:lnTo>
                  <a:lnTo>
                    <a:pt x="10556" y="37437"/>
                  </a:lnTo>
                  <a:lnTo>
                    <a:pt x="10483" y="37147"/>
                  </a:lnTo>
                  <a:lnTo>
                    <a:pt x="10464" y="35999"/>
                  </a:lnTo>
                  <a:lnTo>
                    <a:pt x="10866" y="36018"/>
                  </a:lnTo>
                  <a:lnTo>
                    <a:pt x="10880" y="34870"/>
                  </a:lnTo>
                  <a:lnTo>
                    <a:pt x="10610" y="34065"/>
                  </a:lnTo>
                  <a:lnTo>
                    <a:pt x="10387" y="33838"/>
                  </a:lnTo>
                  <a:lnTo>
                    <a:pt x="10364" y="34049"/>
                  </a:lnTo>
                  <a:lnTo>
                    <a:pt x="9872" y="34000"/>
                  </a:lnTo>
                  <a:lnTo>
                    <a:pt x="10066" y="33122"/>
                  </a:lnTo>
                  <a:lnTo>
                    <a:pt x="10131" y="32390"/>
                  </a:lnTo>
                  <a:lnTo>
                    <a:pt x="7797" y="33595"/>
                  </a:lnTo>
                  <a:lnTo>
                    <a:pt x="7522" y="35872"/>
                  </a:lnTo>
                  <a:lnTo>
                    <a:pt x="7148" y="35507"/>
                  </a:lnTo>
                  <a:lnTo>
                    <a:pt x="6674" y="34798"/>
                  </a:lnTo>
                  <a:lnTo>
                    <a:pt x="6538" y="34311"/>
                  </a:lnTo>
                  <a:lnTo>
                    <a:pt x="6022" y="33441"/>
                  </a:lnTo>
                  <a:lnTo>
                    <a:pt x="5784" y="33254"/>
                  </a:lnTo>
                  <a:lnTo>
                    <a:pt x="5653" y="33025"/>
                  </a:lnTo>
                  <a:lnTo>
                    <a:pt x="5487" y="31772"/>
                  </a:lnTo>
                  <a:lnTo>
                    <a:pt x="6117" y="31254"/>
                  </a:lnTo>
                  <a:lnTo>
                    <a:pt x="5774" y="30903"/>
                  </a:lnTo>
                  <a:lnTo>
                    <a:pt x="5434" y="30671"/>
                  </a:lnTo>
                  <a:lnTo>
                    <a:pt x="4968" y="30610"/>
                  </a:lnTo>
                  <a:lnTo>
                    <a:pt x="4528" y="30414"/>
                  </a:lnTo>
                  <a:lnTo>
                    <a:pt x="4189" y="29967"/>
                  </a:lnTo>
                  <a:lnTo>
                    <a:pt x="3372" y="29839"/>
                  </a:lnTo>
                  <a:lnTo>
                    <a:pt x="3409" y="28876"/>
                  </a:lnTo>
                  <a:lnTo>
                    <a:pt x="3215" y="28335"/>
                  </a:lnTo>
                  <a:lnTo>
                    <a:pt x="2500" y="28348"/>
                  </a:lnTo>
                  <a:lnTo>
                    <a:pt x="1317" y="28525"/>
                  </a:lnTo>
                  <a:lnTo>
                    <a:pt x="505" y="28041"/>
                  </a:lnTo>
                  <a:lnTo>
                    <a:pt x="325" y="27791"/>
                  </a:lnTo>
                  <a:lnTo>
                    <a:pt x="540" y="27234"/>
                  </a:lnTo>
                  <a:lnTo>
                    <a:pt x="738" y="27025"/>
                  </a:lnTo>
                  <a:lnTo>
                    <a:pt x="1802" y="26602"/>
                  </a:lnTo>
                  <a:lnTo>
                    <a:pt x="3101" y="26714"/>
                  </a:lnTo>
                  <a:lnTo>
                    <a:pt x="4447" y="27258"/>
                  </a:lnTo>
                  <a:lnTo>
                    <a:pt x="4808" y="27665"/>
                  </a:lnTo>
                  <a:lnTo>
                    <a:pt x="4827" y="27393"/>
                  </a:lnTo>
                  <a:lnTo>
                    <a:pt x="4659" y="27315"/>
                  </a:lnTo>
                  <a:lnTo>
                    <a:pt x="0" y="25451"/>
                  </a:lnTo>
                  <a:lnTo>
                    <a:pt x="0" y="25118"/>
                  </a:lnTo>
                  <a:lnTo>
                    <a:pt x="708" y="25147"/>
                  </a:lnTo>
                  <a:lnTo>
                    <a:pt x="703" y="24185"/>
                  </a:lnTo>
                  <a:lnTo>
                    <a:pt x="969" y="23447"/>
                  </a:lnTo>
                  <a:lnTo>
                    <a:pt x="1317" y="23440"/>
                  </a:lnTo>
                  <a:lnTo>
                    <a:pt x="1926" y="22630"/>
                  </a:lnTo>
                  <a:lnTo>
                    <a:pt x="2156" y="22196"/>
                  </a:lnTo>
                  <a:lnTo>
                    <a:pt x="2933" y="21339"/>
                  </a:lnTo>
                  <a:lnTo>
                    <a:pt x="2606" y="20496"/>
                  </a:lnTo>
                  <a:lnTo>
                    <a:pt x="2293" y="20017"/>
                  </a:lnTo>
                  <a:lnTo>
                    <a:pt x="2092" y="18825"/>
                  </a:lnTo>
                  <a:lnTo>
                    <a:pt x="2117" y="18607"/>
                  </a:lnTo>
                  <a:lnTo>
                    <a:pt x="2624" y="18448"/>
                  </a:lnTo>
                  <a:lnTo>
                    <a:pt x="3644" y="17849"/>
                  </a:lnTo>
                  <a:lnTo>
                    <a:pt x="2987" y="15960"/>
                  </a:lnTo>
                  <a:lnTo>
                    <a:pt x="3470" y="14921"/>
                  </a:lnTo>
                  <a:lnTo>
                    <a:pt x="3803" y="14633"/>
                  </a:lnTo>
                  <a:lnTo>
                    <a:pt x="4795" y="13420"/>
                  </a:lnTo>
                  <a:lnTo>
                    <a:pt x="5572" y="12322"/>
                  </a:lnTo>
                  <a:lnTo>
                    <a:pt x="6563" y="13035"/>
                  </a:lnTo>
                  <a:lnTo>
                    <a:pt x="6531" y="13732"/>
                  </a:lnTo>
                  <a:lnTo>
                    <a:pt x="6171" y="14000"/>
                  </a:lnTo>
                  <a:lnTo>
                    <a:pt x="5862" y="14359"/>
                  </a:lnTo>
                  <a:lnTo>
                    <a:pt x="5504" y="15117"/>
                  </a:lnTo>
                  <a:lnTo>
                    <a:pt x="5373" y="15554"/>
                  </a:lnTo>
                  <a:lnTo>
                    <a:pt x="5369" y="16277"/>
                  </a:lnTo>
                  <a:lnTo>
                    <a:pt x="6174" y="16226"/>
                  </a:lnTo>
                  <a:lnTo>
                    <a:pt x="6157" y="15491"/>
                  </a:lnTo>
                  <a:lnTo>
                    <a:pt x="6534" y="14903"/>
                  </a:lnTo>
                  <a:lnTo>
                    <a:pt x="8906" y="13683"/>
                  </a:lnTo>
                  <a:lnTo>
                    <a:pt x="9527" y="13534"/>
                  </a:lnTo>
                  <a:lnTo>
                    <a:pt x="10310" y="13459"/>
                  </a:lnTo>
                  <a:lnTo>
                    <a:pt x="10828" y="14159"/>
                  </a:lnTo>
                  <a:lnTo>
                    <a:pt x="11468" y="14336"/>
                  </a:lnTo>
                  <a:lnTo>
                    <a:pt x="10459" y="15213"/>
                  </a:lnTo>
                  <a:lnTo>
                    <a:pt x="10144" y="15658"/>
                  </a:lnTo>
                  <a:lnTo>
                    <a:pt x="10544" y="15916"/>
                  </a:lnTo>
                  <a:lnTo>
                    <a:pt x="10787" y="16553"/>
                  </a:lnTo>
                  <a:lnTo>
                    <a:pt x="10917" y="17417"/>
                  </a:lnTo>
                  <a:lnTo>
                    <a:pt x="11779" y="16928"/>
                  </a:lnTo>
                  <a:lnTo>
                    <a:pt x="12351" y="16098"/>
                  </a:lnTo>
                  <a:lnTo>
                    <a:pt x="12425" y="15856"/>
                  </a:lnTo>
                  <a:lnTo>
                    <a:pt x="12782" y="15041"/>
                  </a:lnTo>
                  <a:lnTo>
                    <a:pt x="13273" y="14804"/>
                  </a:lnTo>
                  <a:lnTo>
                    <a:pt x="13378" y="14536"/>
                  </a:lnTo>
                  <a:lnTo>
                    <a:pt x="12709" y="14045"/>
                  </a:lnTo>
                  <a:lnTo>
                    <a:pt x="11941" y="13878"/>
                  </a:lnTo>
                  <a:lnTo>
                    <a:pt x="11999" y="13602"/>
                  </a:lnTo>
                  <a:lnTo>
                    <a:pt x="13022" y="12980"/>
                  </a:lnTo>
                  <a:lnTo>
                    <a:pt x="13768" y="12634"/>
                  </a:lnTo>
                  <a:lnTo>
                    <a:pt x="14590" y="12585"/>
                  </a:lnTo>
                  <a:lnTo>
                    <a:pt x="14901" y="12249"/>
                  </a:lnTo>
                  <a:lnTo>
                    <a:pt x="15649" y="12374"/>
                  </a:lnTo>
                  <a:lnTo>
                    <a:pt x="19005" y="12296"/>
                  </a:lnTo>
                  <a:lnTo>
                    <a:pt x="19624" y="12387"/>
                  </a:lnTo>
                  <a:lnTo>
                    <a:pt x="20425" y="12367"/>
                  </a:lnTo>
                  <a:lnTo>
                    <a:pt x="20464" y="12515"/>
                  </a:lnTo>
                  <a:lnTo>
                    <a:pt x="20550" y="10682"/>
                  </a:lnTo>
                  <a:lnTo>
                    <a:pt x="20408" y="9788"/>
                  </a:lnTo>
                  <a:lnTo>
                    <a:pt x="19717" y="7948"/>
                  </a:lnTo>
                  <a:lnTo>
                    <a:pt x="19596" y="7393"/>
                  </a:lnTo>
                  <a:lnTo>
                    <a:pt x="19808" y="6007"/>
                  </a:lnTo>
                  <a:lnTo>
                    <a:pt x="19775" y="5654"/>
                  </a:lnTo>
                  <a:lnTo>
                    <a:pt x="19645" y="5358"/>
                  </a:lnTo>
                  <a:lnTo>
                    <a:pt x="20001" y="4987"/>
                  </a:lnTo>
                  <a:lnTo>
                    <a:pt x="21314" y="4014"/>
                  </a:lnTo>
                  <a:lnTo>
                    <a:pt x="22042" y="3623"/>
                  </a:lnTo>
                  <a:lnTo>
                    <a:pt x="23060" y="3381"/>
                  </a:lnTo>
                  <a:lnTo>
                    <a:pt x="23927" y="2640"/>
                  </a:lnTo>
                  <a:lnTo>
                    <a:pt x="24197" y="2171"/>
                  </a:lnTo>
                  <a:lnTo>
                    <a:pt x="26920" y="1326"/>
                  </a:lnTo>
                  <a:lnTo>
                    <a:pt x="27213" y="1061"/>
                  </a:lnTo>
                  <a:lnTo>
                    <a:pt x="27483" y="0"/>
                  </a:lnTo>
                  <a:lnTo>
                    <a:pt x="30034" y="10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19" name="pg300">
              <a:extLst>
                <a:ext uri="{FF2B5EF4-FFF2-40B4-BE49-F238E27FC236}">
                  <a16:creationId xmlns:a16="http://schemas.microsoft.com/office/drawing/2014/main" id="{0A65AA69-CB8E-7640-B93B-0B98DD69D32C}"/>
                </a:ext>
              </a:extLst>
            </p:cNvPr>
            <p:cNvSpPr/>
            <p:nvPr/>
          </p:nvSpPr>
          <p:spPr>
            <a:xfrm>
              <a:off x="6718291" y="3544027"/>
              <a:ext cx="186144" cy="210522"/>
            </a:xfrm>
            <a:custGeom>
              <a:avLst/>
              <a:gdLst/>
              <a:ahLst/>
              <a:cxnLst/>
              <a:rect l="0" t="0" r="0" b="0"/>
              <a:pathLst>
                <a:path w="186144" h="210522">
                  <a:moveTo>
                    <a:pt x="157748" y="39"/>
                  </a:moveTo>
                  <a:lnTo>
                    <a:pt x="157566" y="719"/>
                  </a:lnTo>
                  <a:lnTo>
                    <a:pt x="157549" y="1213"/>
                  </a:lnTo>
                  <a:lnTo>
                    <a:pt x="157839" y="1868"/>
                  </a:lnTo>
                  <a:lnTo>
                    <a:pt x="158195" y="2105"/>
                  </a:lnTo>
                  <a:lnTo>
                    <a:pt x="158659" y="2185"/>
                  </a:lnTo>
                  <a:lnTo>
                    <a:pt x="159099" y="2091"/>
                  </a:lnTo>
                  <a:lnTo>
                    <a:pt x="160903" y="883"/>
                  </a:lnTo>
                  <a:lnTo>
                    <a:pt x="161450" y="776"/>
                  </a:lnTo>
                  <a:lnTo>
                    <a:pt x="162029" y="841"/>
                  </a:lnTo>
                  <a:lnTo>
                    <a:pt x="162620" y="1158"/>
                  </a:lnTo>
                  <a:lnTo>
                    <a:pt x="162882" y="1482"/>
                  </a:lnTo>
                  <a:lnTo>
                    <a:pt x="162996" y="1813"/>
                  </a:lnTo>
                  <a:lnTo>
                    <a:pt x="163042" y="2534"/>
                  </a:lnTo>
                  <a:lnTo>
                    <a:pt x="163153" y="2972"/>
                  </a:lnTo>
                  <a:lnTo>
                    <a:pt x="163458" y="3544"/>
                  </a:lnTo>
                  <a:lnTo>
                    <a:pt x="163767" y="3954"/>
                  </a:lnTo>
                  <a:lnTo>
                    <a:pt x="164479" y="4346"/>
                  </a:lnTo>
                  <a:lnTo>
                    <a:pt x="165016" y="4450"/>
                  </a:lnTo>
                  <a:lnTo>
                    <a:pt x="165599" y="4478"/>
                  </a:lnTo>
                  <a:lnTo>
                    <a:pt x="166418" y="4400"/>
                  </a:lnTo>
                  <a:lnTo>
                    <a:pt x="165514" y="5804"/>
                  </a:lnTo>
                  <a:lnTo>
                    <a:pt x="163452" y="7199"/>
                  </a:lnTo>
                  <a:lnTo>
                    <a:pt x="162514" y="8685"/>
                  </a:lnTo>
                  <a:lnTo>
                    <a:pt x="162424" y="8994"/>
                  </a:lnTo>
                  <a:lnTo>
                    <a:pt x="162276" y="10529"/>
                  </a:lnTo>
                  <a:lnTo>
                    <a:pt x="161912" y="11140"/>
                  </a:lnTo>
                  <a:lnTo>
                    <a:pt x="161124" y="12173"/>
                  </a:lnTo>
                  <a:lnTo>
                    <a:pt x="161420" y="13206"/>
                  </a:lnTo>
                  <a:lnTo>
                    <a:pt x="162301" y="13119"/>
                  </a:lnTo>
                  <a:lnTo>
                    <a:pt x="163269" y="13499"/>
                  </a:lnTo>
                  <a:lnTo>
                    <a:pt x="163570" y="13719"/>
                  </a:lnTo>
                  <a:lnTo>
                    <a:pt x="164324" y="14582"/>
                  </a:lnTo>
                  <a:lnTo>
                    <a:pt x="163863" y="15821"/>
                  </a:lnTo>
                  <a:lnTo>
                    <a:pt x="163495" y="16547"/>
                  </a:lnTo>
                  <a:lnTo>
                    <a:pt x="162706" y="17853"/>
                  </a:lnTo>
                  <a:lnTo>
                    <a:pt x="162288" y="18124"/>
                  </a:lnTo>
                  <a:lnTo>
                    <a:pt x="161357" y="18455"/>
                  </a:lnTo>
                  <a:lnTo>
                    <a:pt x="159421" y="18532"/>
                  </a:lnTo>
                  <a:lnTo>
                    <a:pt x="159128" y="18443"/>
                  </a:lnTo>
                  <a:lnTo>
                    <a:pt x="158292" y="17918"/>
                  </a:lnTo>
                  <a:lnTo>
                    <a:pt x="158222" y="18160"/>
                  </a:lnTo>
                  <a:lnTo>
                    <a:pt x="159036" y="18595"/>
                  </a:lnTo>
                  <a:lnTo>
                    <a:pt x="159417" y="18715"/>
                  </a:lnTo>
                  <a:lnTo>
                    <a:pt x="162068" y="18608"/>
                  </a:lnTo>
                  <a:lnTo>
                    <a:pt x="163284" y="19245"/>
                  </a:lnTo>
                  <a:lnTo>
                    <a:pt x="162258" y="19367"/>
                  </a:lnTo>
                  <a:lnTo>
                    <a:pt x="162115" y="19441"/>
                  </a:lnTo>
                  <a:lnTo>
                    <a:pt x="161047" y="20967"/>
                  </a:lnTo>
                  <a:lnTo>
                    <a:pt x="161450" y="21737"/>
                  </a:lnTo>
                  <a:lnTo>
                    <a:pt x="161347" y="22820"/>
                  </a:lnTo>
                  <a:lnTo>
                    <a:pt x="161416" y="23974"/>
                  </a:lnTo>
                  <a:lnTo>
                    <a:pt x="161258" y="24420"/>
                  </a:lnTo>
                  <a:lnTo>
                    <a:pt x="161020" y="24621"/>
                  </a:lnTo>
                  <a:lnTo>
                    <a:pt x="161954" y="25504"/>
                  </a:lnTo>
                  <a:lnTo>
                    <a:pt x="162521" y="26189"/>
                  </a:lnTo>
                  <a:lnTo>
                    <a:pt x="162844" y="26427"/>
                  </a:lnTo>
                  <a:lnTo>
                    <a:pt x="163001" y="26401"/>
                  </a:lnTo>
                  <a:lnTo>
                    <a:pt x="163045" y="26189"/>
                  </a:lnTo>
                  <a:lnTo>
                    <a:pt x="163273" y="26067"/>
                  </a:lnTo>
                  <a:lnTo>
                    <a:pt x="163557" y="26174"/>
                  </a:lnTo>
                  <a:lnTo>
                    <a:pt x="163518" y="26584"/>
                  </a:lnTo>
                  <a:lnTo>
                    <a:pt x="163301" y="27467"/>
                  </a:lnTo>
                  <a:lnTo>
                    <a:pt x="163331" y="27631"/>
                  </a:lnTo>
                  <a:lnTo>
                    <a:pt x="163587" y="28082"/>
                  </a:lnTo>
                  <a:lnTo>
                    <a:pt x="163591" y="28346"/>
                  </a:lnTo>
                  <a:lnTo>
                    <a:pt x="163506" y="28621"/>
                  </a:lnTo>
                  <a:lnTo>
                    <a:pt x="161972" y="28668"/>
                  </a:lnTo>
                  <a:lnTo>
                    <a:pt x="161399" y="28984"/>
                  </a:lnTo>
                  <a:lnTo>
                    <a:pt x="161605" y="29338"/>
                  </a:lnTo>
                  <a:lnTo>
                    <a:pt x="162213" y="29860"/>
                  </a:lnTo>
                  <a:lnTo>
                    <a:pt x="163465" y="30556"/>
                  </a:lnTo>
                  <a:lnTo>
                    <a:pt x="164389" y="31315"/>
                  </a:lnTo>
                  <a:lnTo>
                    <a:pt x="165671" y="31661"/>
                  </a:lnTo>
                  <a:lnTo>
                    <a:pt x="166084" y="31381"/>
                  </a:lnTo>
                  <a:lnTo>
                    <a:pt x="166549" y="31549"/>
                  </a:lnTo>
                  <a:lnTo>
                    <a:pt x="166384" y="31820"/>
                  </a:lnTo>
                  <a:lnTo>
                    <a:pt x="164627" y="32182"/>
                  </a:lnTo>
                  <a:lnTo>
                    <a:pt x="164206" y="32603"/>
                  </a:lnTo>
                  <a:lnTo>
                    <a:pt x="163870" y="33162"/>
                  </a:lnTo>
                  <a:lnTo>
                    <a:pt x="164203" y="33362"/>
                  </a:lnTo>
                  <a:lnTo>
                    <a:pt x="166726" y="33770"/>
                  </a:lnTo>
                  <a:lnTo>
                    <a:pt x="167693" y="34161"/>
                  </a:lnTo>
                  <a:lnTo>
                    <a:pt x="168004" y="34477"/>
                  </a:lnTo>
                  <a:lnTo>
                    <a:pt x="168085" y="34670"/>
                  </a:lnTo>
                  <a:lnTo>
                    <a:pt x="167983" y="35526"/>
                  </a:lnTo>
                  <a:lnTo>
                    <a:pt x="169312" y="36367"/>
                  </a:lnTo>
                  <a:lnTo>
                    <a:pt x="169715" y="36397"/>
                  </a:lnTo>
                  <a:lnTo>
                    <a:pt x="170352" y="36225"/>
                  </a:lnTo>
                  <a:lnTo>
                    <a:pt x="170351" y="35980"/>
                  </a:lnTo>
                  <a:lnTo>
                    <a:pt x="170545" y="35596"/>
                  </a:lnTo>
                  <a:lnTo>
                    <a:pt x="171852" y="34278"/>
                  </a:lnTo>
                  <a:lnTo>
                    <a:pt x="172105" y="34576"/>
                  </a:lnTo>
                  <a:lnTo>
                    <a:pt x="172435" y="35264"/>
                  </a:lnTo>
                  <a:lnTo>
                    <a:pt x="172178" y="36122"/>
                  </a:lnTo>
                  <a:lnTo>
                    <a:pt x="170964" y="40179"/>
                  </a:lnTo>
                  <a:lnTo>
                    <a:pt x="163767" y="53796"/>
                  </a:lnTo>
                  <a:lnTo>
                    <a:pt x="162882" y="55586"/>
                  </a:lnTo>
                  <a:lnTo>
                    <a:pt x="159289" y="62409"/>
                  </a:lnTo>
                  <a:lnTo>
                    <a:pt x="159043" y="62345"/>
                  </a:lnTo>
                  <a:lnTo>
                    <a:pt x="158809" y="62167"/>
                  </a:lnTo>
                  <a:lnTo>
                    <a:pt x="158207" y="61292"/>
                  </a:lnTo>
                  <a:lnTo>
                    <a:pt x="157169" y="60075"/>
                  </a:lnTo>
                  <a:lnTo>
                    <a:pt x="156435" y="59993"/>
                  </a:lnTo>
                  <a:lnTo>
                    <a:pt x="155781" y="60893"/>
                  </a:lnTo>
                  <a:lnTo>
                    <a:pt x="155580" y="61522"/>
                  </a:lnTo>
                  <a:lnTo>
                    <a:pt x="155580" y="62229"/>
                  </a:lnTo>
                  <a:lnTo>
                    <a:pt x="155883" y="63149"/>
                  </a:lnTo>
                  <a:lnTo>
                    <a:pt x="155909" y="63565"/>
                  </a:lnTo>
                  <a:lnTo>
                    <a:pt x="155649" y="64596"/>
                  </a:lnTo>
                  <a:lnTo>
                    <a:pt x="155499" y="65512"/>
                  </a:lnTo>
                  <a:lnTo>
                    <a:pt x="155390" y="65743"/>
                  </a:lnTo>
                  <a:lnTo>
                    <a:pt x="155229" y="65799"/>
                  </a:lnTo>
                  <a:lnTo>
                    <a:pt x="154579" y="65490"/>
                  </a:lnTo>
                  <a:lnTo>
                    <a:pt x="152844" y="64366"/>
                  </a:lnTo>
                  <a:lnTo>
                    <a:pt x="151536" y="64005"/>
                  </a:lnTo>
                  <a:lnTo>
                    <a:pt x="150550" y="64266"/>
                  </a:lnTo>
                  <a:lnTo>
                    <a:pt x="149564" y="64378"/>
                  </a:lnTo>
                  <a:lnTo>
                    <a:pt x="149268" y="64509"/>
                  </a:lnTo>
                  <a:lnTo>
                    <a:pt x="148662" y="64974"/>
                  </a:lnTo>
                  <a:lnTo>
                    <a:pt x="148410" y="65328"/>
                  </a:lnTo>
                  <a:lnTo>
                    <a:pt x="148276" y="66992"/>
                  </a:lnTo>
                  <a:lnTo>
                    <a:pt x="146659" y="66940"/>
                  </a:lnTo>
                  <a:lnTo>
                    <a:pt x="146385" y="66866"/>
                  </a:lnTo>
                  <a:lnTo>
                    <a:pt x="146173" y="67629"/>
                  </a:lnTo>
                  <a:lnTo>
                    <a:pt x="146082" y="69079"/>
                  </a:lnTo>
                  <a:lnTo>
                    <a:pt x="145734" y="70166"/>
                  </a:lnTo>
                  <a:lnTo>
                    <a:pt x="144467" y="70217"/>
                  </a:lnTo>
                  <a:lnTo>
                    <a:pt x="144270" y="70753"/>
                  </a:lnTo>
                  <a:lnTo>
                    <a:pt x="144339" y="71059"/>
                  </a:lnTo>
                  <a:lnTo>
                    <a:pt x="144667" y="71688"/>
                  </a:lnTo>
                  <a:lnTo>
                    <a:pt x="144765" y="73028"/>
                  </a:lnTo>
                  <a:lnTo>
                    <a:pt x="145820" y="73144"/>
                  </a:lnTo>
                  <a:lnTo>
                    <a:pt x="147583" y="73518"/>
                  </a:lnTo>
                  <a:lnTo>
                    <a:pt x="148094" y="73438"/>
                  </a:lnTo>
                  <a:lnTo>
                    <a:pt x="148061" y="74182"/>
                  </a:lnTo>
                  <a:lnTo>
                    <a:pt x="147872" y="74852"/>
                  </a:lnTo>
                  <a:lnTo>
                    <a:pt x="147807" y="76583"/>
                  </a:lnTo>
                  <a:lnTo>
                    <a:pt x="147837" y="77391"/>
                  </a:lnTo>
                  <a:lnTo>
                    <a:pt x="147761" y="78195"/>
                  </a:lnTo>
                  <a:lnTo>
                    <a:pt x="146974" y="79226"/>
                  </a:lnTo>
                  <a:lnTo>
                    <a:pt x="146113" y="78734"/>
                  </a:lnTo>
                  <a:lnTo>
                    <a:pt x="145474" y="78723"/>
                  </a:lnTo>
                  <a:lnTo>
                    <a:pt x="145043" y="81164"/>
                  </a:lnTo>
                  <a:lnTo>
                    <a:pt x="144470" y="81707"/>
                  </a:lnTo>
                  <a:lnTo>
                    <a:pt x="143935" y="81998"/>
                  </a:lnTo>
                  <a:lnTo>
                    <a:pt x="144265" y="82392"/>
                  </a:lnTo>
                  <a:lnTo>
                    <a:pt x="145239" y="83170"/>
                  </a:lnTo>
                  <a:lnTo>
                    <a:pt x="145293" y="83494"/>
                  </a:lnTo>
                  <a:lnTo>
                    <a:pt x="145735" y="83719"/>
                  </a:lnTo>
                  <a:lnTo>
                    <a:pt x="146104" y="83076"/>
                  </a:lnTo>
                  <a:lnTo>
                    <a:pt x="146366" y="83145"/>
                  </a:lnTo>
                  <a:lnTo>
                    <a:pt x="146442" y="83443"/>
                  </a:lnTo>
                  <a:lnTo>
                    <a:pt x="146380" y="83636"/>
                  </a:lnTo>
                  <a:lnTo>
                    <a:pt x="146570" y="84162"/>
                  </a:lnTo>
                  <a:lnTo>
                    <a:pt x="147039" y="84326"/>
                  </a:lnTo>
                  <a:lnTo>
                    <a:pt x="147341" y="84136"/>
                  </a:lnTo>
                  <a:lnTo>
                    <a:pt x="147346" y="83975"/>
                  </a:lnTo>
                  <a:lnTo>
                    <a:pt x="147018" y="83528"/>
                  </a:lnTo>
                  <a:lnTo>
                    <a:pt x="147419" y="83467"/>
                  </a:lnTo>
                  <a:lnTo>
                    <a:pt x="147839" y="83729"/>
                  </a:lnTo>
                  <a:lnTo>
                    <a:pt x="146468" y="86320"/>
                  </a:lnTo>
                  <a:lnTo>
                    <a:pt x="146088" y="87026"/>
                  </a:lnTo>
                  <a:lnTo>
                    <a:pt x="142149" y="94326"/>
                  </a:lnTo>
                  <a:lnTo>
                    <a:pt x="141757" y="95051"/>
                  </a:lnTo>
                  <a:lnTo>
                    <a:pt x="141533" y="95477"/>
                  </a:lnTo>
                  <a:lnTo>
                    <a:pt x="141414" y="95703"/>
                  </a:lnTo>
                  <a:lnTo>
                    <a:pt x="140833" y="97001"/>
                  </a:lnTo>
                  <a:lnTo>
                    <a:pt x="139895" y="99098"/>
                  </a:lnTo>
                  <a:lnTo>
                    <a:pt x="139044" y="100821"/>
                  </a:lnTo>
                  <a:lnTo>
                    <a:pt x="138230" y="99894"/>
                  </a:lnTo>
                  <a:lnTo>
                    <a:pt x="137228" y="99277"/>
                  </a:lnTo>
                  <a:lnTo>
                    <a:pt x="136666" y="98566"/>
                  </a:lnTo>
                  <a:lnTo>
                    <a:pt x="136088" y="99377"/>
                  </a:lnTo>
                  <a:lnTo>
                    <a:pt x="134882" y="100390"/>
                  </a:lnTo>
                  <a:lnTo>
                    <a:pt x="133905" y="100742"/>
                  </a:lnTo>
                  <a:lnTo>
                    <a:pt x="134260" y="101526"/>
                  </a:lnTo>
                  <a:lnTo>
                    <a:pt x="134653" y="101838"/>
                  </a:lnTo>
                  <a:lnTo>
                    <a:pt x="134795" y="102322"/>
                  </a:lnTo>
                  <a:lnTo>
                    <a:pt x="134989" y="103606"/>
                  </a:lnTo>
                  <a:lnTo>
                    <a:pt x="134461" y="103841"/>
                  </a:lnTo>
                  <a:lnTo>
                    <a:pt x="134009" y="104403"/>
                  </a:lnTo>
                  <a:lnTo>
                    <a:pt x="134261" y="104719"/>
                  </a:lnTo>
                  <a:lnTo>
                    <a:pt x="135077" y="105460"/>
                  </a:lnTo>
                  <a:lnTo>
                    <a:pt x="136071" y="105664"/>
                  </a:lnTo>
                  <a:lnTo>
                    <a:pt x="136300" y="105790"/>
                  </a:lnTo>
                  <a:lnTo>
                    <a:pt x="136479" y="106006"/>
                  </a:lnTo>
                  <a:lnTo>
                    <a:pt x="134865" y="109229"/>
                  </a:lnTo>
                  <a:lnTo>
                    <a:pt x="135545" y="109071"/>
                  </a:lnTo>
                  <a:lnTo>
                    <a:pt x="136582" y="109496"/>
                  </a:lnTo>
                  <a:lnTo>
                    <a:pt x="137307" y="109563"/>
                  </a:lnTo>
                  <a:lnTo>
                    <a:pt x="136716" y="107972"/>
                  </a:lnTo>
                  <a:lnTo>
                    <a:pt x="136461" y="107707"/>
                  </a:lnTo>
                  <a:lnTo>
                    <a:pt x="136384" y="107525"/>
                  </a:lnTo>
                  <a:lnTo>
                    <a:pt x="136435" y="107194"/>
                  </a:lnTo>
                  <a:lnTo>
                    <a:pt x="137374" y="106720"/>
                  </a:lnTo>
                  <a:lnTo>
                    <a:pt x="137578" y="107305"/>
                  </a:lnTo>
                  <a:lnTo>
                    <a:pt x="137553" y="107536"/>
                  </a:lnTo>
                  <a:lnTo>
                    <a:pt x="137728" y="107931"/>
                  </a:lnTo>
                  <a:lnTo>
                    <a:pt x="138499" y="108883"/>
                  </a:lnTo>
                  <a:lnTo>
                    <a:pt x="139126" y="108634"/>
                  </a:lnTo>
                  <a:lnTo>
                    <a:pt x="140032" y="107357"/>
                  </a:lnTo>
                  <a:lnTo>
                    <a:pt x="141452" y="105857"/>
                  </a:lnTo>
                  <a:lnTo>
                    <a:pt x="141689" y="105485"/>
                  </a:lnTo>
                  <a:lnTo>
                    <a:pt x="141908" y="104904"/>
                  </a:lnTo>
                  <a:lnTo>
                    <a:pt x="142982" y="105668"/>
                  </a:lnTo>
                  <a:lnTo>
                    <a:pt x="144004" y="106867"/>
                  </a:lnTo>
                  <a:lnTo>
                    <a:pt x="144157" y="106725"/>
                  </a:lnTo>
                  <a:lnTo>
                    <a:pt x="144798" y="106796"/>
                  </a:lnTo>
                  <a:lnTo>
                    <a:pt x="144871" y="107820"/>
                  </a:lnTo>
                  <a:lnTo>
                    <a:pt x="145937" y="108688"/>
                  </a:lnTo>
                  <a:lnTo>
                    <a:pt x="146262" y="109036"/>
                  </a:lnTo>
                  <a:lnTo>
                    <a:pt x="147148" y="111114"/>
                  </a:lnTo>
                  <a:lnTo>
                    <a:pt x="145403" y="111485"/>
                  </a:lnTo>
                  <a:lnTo>
                    <a:pt x="145314" y="111679"/>
                  </a:lnTo>
                  <a:lnTo>
                    <a:pt x="145338" y="113405"/>
                  </a:lnTo>
                  <a:lnTo>
                    <a:pt x="145877" y="113510"/>
                  </a:lnTo>
                  <a:lnTo>
                    <a:pt x="146280" y="114270"/>
                  </a:lnTo>
                  <a:lnTo>
                    <a:pt x="146029" y="114322"/>
                  </a:lnTo>
                  <a:lnTo>
                    <a:pt x="146021" y="115405"/>
                  </a:lnTo>
                  <a:lnTo>
                    <a:pt x="143565" y="115385"/>
                  </a:lnTo>
                  <a:lnTo>
                    <a:pt x="143456" y="115966"/>
                  </a:lnTo>
                  <a:lnTo>
                    <a:pt x="143481" y="116263"/>
                  </a:lnTo>
                  <a:lnTo>
                    <a:pt x="143670" y="116587"/>
                  </a:lnTo>
                  <a:lnTo>
                    <a:pt x="143910" y="117838"/>
                  </a:lnTo>
                  <a:lnTo>
                    <a:pt x="143691" y="118582"/>
                  </a:lnTo>
                  <a:lnTo>
                    <a:pt x="143437" y="118943"/>
                  </a:lnTo>
                  <a:lnTo>
                    <a:pt x="143382" y="119140"/>
                  </a:lnTo>
                  <a:lnTo>
                    <a:pt x="143374" y="120428"/>
                  </a:lnTo>
                  <a:lnTo>
                    <a:pt x="143778" y="120391"/>
                  </a:lnTo>
                  <a:lnTo>
                    <a:pt x="143399" y="121381"/>
                  </a:lnTo>
                  <a:lnTo>
                    <a:pt x="143119" y="121690"/>
                  </a:lnTo>
                  <a:lnTo>
                    <a:pt x="143179" y="121914"/>
                  </a:lnTo>
                  <a:lnTo>
                    <a:pt x="143912" y="122115"/>
                  </a:lnTo>
                  <a:lnTo>
                    <a:pt x="144240" y="121166"/>
                  </a:lnTo>
                  <a:lnTo>
                    <a:pt x="144189" y="120336"/>
                  </a:lnTo>
                  <a:lnTo>
                    <a:pt x="145502" y="119785"/>
                  </a:lnTo>
                  <a:lnTo>
                    <a:pt x="145851" y="119771"/>
                  </a:lnTo>
                  <a:lnTo>
                    <a:pt x="145914" y="121415"/>
                  </a:lnTo>
                  <a:lnTo>
                    <a:pt x="145541" y="121888"/>
                  </a:lnTo>
                  <a:lnTo>
                    <a:pt x="144589" y="122495"/>
                  </a:lnTo>
                  <a:lnTo>
                    <a:pt x="143815" y="122502"/>
                  </a:lnTo>
                  <a:lnTo>
                    <a:pt x="143173" y="122365"/>
                  </a:lnTo>
                  <a:lnTo>
                    <a:pt x="142522" y="123022"/>
                  </a:lnTo>
                  <a:lnTo>
                    <a:pt x="142573" y="123380"/>
                  </a:lnTo>
                  <a:lnTo>
                    <a:pt x="142773" y="123919"/>
                  </a:lnTo>
                  <a:lnTo>
                    <a:pt x="143129" y="124251"/>
                  </a:lnTo>
                  <a:lnTo>
                    <a:pt x="143085" y="124504"/>
                  </a:lnTo>
                  <a:lnTo>
                    <a:pt x="142173" y="124444"/>
                  </a:lnTo>
                  <a:lnTo>
                    <a:pt x="139617" y="123178"/>
                  </a:lnTo>
                  <a:lnTo>
                    <a:pt x="139601" y="123573"/>
                  </a:lnTo>
                  <a:lnTo>
                    <a:pt x="140582" y="123884"/>
                  </a:lnTo>
                  <a:lnTo>
                    <a:pt x="141131" y="124179"/>
                  </a:lnTo>
                  <a:lnTo>
                    <a:pt x="142711" y="125334"/>
                  </a:lnTo>
                  <a:lnTo>
                    <a:pt x="142827" y="126097"/>
                  </a:lnTo>
                  <a:lnTo>
                    <a:pt x="142791" y="126302"/>
                  </a:lnTo>
                  <a:lnTo>
                    <a:pt x="143328" y="127645"/>
                  </a:lnTo>
                  <a:lnTo>
                    <a:pt x="143524" y="127977"/>
                  </a:lnTo>
                  <a:lnTo>
                    <a:pt x="143561" y="128382"/>
                  </a:lnTo>
                  <a:lnTo>
                    <a:pt x="143022" y="128926"/>
                  </a:lnTo>
                  <a:lnTo>
                    <a:pt x="142666" y="128308"/>
                  </a:lnTo>
                  <a:lnTo>
                    <a:pt x="141184" y="126350"/>
                  </a:lnTo>
                  <a:lnTo>
                    <a:pt x="140079" y="125735"/>
                  </a:lnTo>
                  <a:lnTo>
                    <a:pt x="139980" y="126565"/>
                  </a:lnTo>
                  <a:lnTo>
                    <a:pt x="140089" y="127198"/>
                  </a:lnTo>
                  <a:lnTo>
                    <a:pt x="140031" y="128196"/>
                  </a:lnTo>
                  <a:lnTo>
                    <a:pt x="138679" y="128077"/>
                  </a:lnTo>
                  <a:lnTo>
                    <a:pt x="138247" y="127798"/>
                  </a:lnTo>
                  <a:lnTo>
                    <a:pt x="138050" y="127399"/>
                  </a:lnTo>
                  <a:lnTo>
                    <a:pt x="137512" y="127340"/>
                  </a:lnTo>
                  <a:lnTo>
                    <a:pt x="137945" y="128483"/>
                  </a:lnTo>
                  <a:lnTo>
                    <a:pt x="137833" y="129193"/>
                  </a:lnTo>
                  <a:lnTo>
                    <a:pt x="137557" y="130125"/>
                  </a:lnTo>
                  <a:lnTo>
                    <a:pt x="138516" y="130114"/>
                  </a:lnTo>
                  <a:lnTo>
                    <a:pt x="139109" y="130200"/>
                  </a:lnTo>
                  <a:lnTo>
                    <a:pt x="140472" y="131056"/>
                  </a:lnTo>
                  <a:lnTo>
                    <a:pt x="144644" y="129927"/>
                  </a:lnTo>
                  <a:lnTo>
                    <a:pt x="144491" y="130544"/>
                  </a:lnTo>
                  <a:lnTo>
                    <a:pt x="144465" y="132695"/>
                  </a:lnTo>
                  <a:lnTo>
                    <a:pt x="144650" y="133075"/>
                  </a:lnTo>
                  <a:lnTo>
                    <a:pt x="144627" y="134214"/>
                  </a:lnTo>
                  <a:lnTo>
                    <a:pt x="145107" y="134594"/>
                  </a:lnTo>
                  <a:lnTo>
                    <a:pt x="145121" y="134943"/>
                  </a:lnTo>
                  <a:lnTo>
                    <a:pt x="145012" y="135282"/>
                  </a:lnTo>
                  <a:lnTo>
                    <a:pt x="144943" y="135427"/>
                  </a:lnTo>
                  <a:lnTo>
                    <a:pt x="144957" y="135628"/>
                  </a:lnTo>
                  <a:lnTo>
                    <a:pt x="145201" y="135922"/>
                  </a:lnTo>
                  <a:lnTo>
                    <a:pt x="145832" y="136995"/>
                  </a:lnTo>
                  <a:lnTo>
                    <a:pt x="145972" y="137544"/>
                  </a:lnTo>
                  <a:lnTo>
                    <a:pt x="146463" y="137622"/>
                  </a:lnTo>
                  <a:lnTo>
                    <a:pt x="147074" y="137961"/>
                  </a:lnTo>
                  <a:lnTo>
                    <a:pt x="148190" y="138815"/>
                  </a:lnTo>
                  <a:lnTo>
                    <a:pt x="148003" y="138295"/>
                  </a:lnTo>
                  <a:lnTo>
                    <a:pt x="147861" y="137618"/>
                  </a:lnTo>
                  <a:lnTo>
                    <a:pt x="147951" y="136859"/>
                  </a:lnTo>
                  <a:lnTo>
                    <a:pt x="149108" y="136938"/>
                  </a:lnTo>
                  <a:lnTo>
                    <a:pt x="149665" y="136896"/>
                  </a:lnTo>
                  <a:lnTo>
                    <a:pt x="149794" y="136194"/>
                  </a:lnTo>
                  <a:lnTo>
                    <a:pt x="149776" y="135978"/>
                  </a:lnTo>
                  <a:lnTo>
                    <a:pt x="149920" y="135464"/>
                  </a:lnTo>
                  <a:lnTo>
                    <a:pt x="150361" y="135568"/>
                  </a:lnTo>
                  <a:lnTo>
                    <a:pt x="151029" y="136197"/>
                  </a:lnTo>
                  <a:lnTo>
                    <a:pt x="152148" y="136182"/>
                  </a:lnTo>
                  <a:lnTo>
                    <a:pt x="152126" y="136960"/>
                  </a:lnTo>
                  <a:lnTo>
                    <a:pt x="152079" y="137120"/>
                  </a:lnTo>
                  <a:lnTo>
                    <a:pt x="151771" y="137528"/>
                  </a:lnTo>
                  <a:lnTo>
                    <a:pt x="151480" y="138557"/>
                  </a:lnTo>
                  <a:lnTo>
                    <a:pt x="151375" y="139152"/>
                  </a:lnTo>
                  <a:lnTo>
                    <a:pt x="151392" y="139597"/>
                  </a:lnTo>
                  <a:lnTo>
                    <a:pt x="151481" y="139867"/>
                  </a:lnTo>
                  <a:lnTo>
                    <a:pt x="151470" y="140876"/>
                  </a:lnTo>
                  <a:lnTo>
                    <a:pt x="152904" y="140425"/>
                  </a:lnTo>
                  <a:lnTo>
                    <a:pt x="153336" y="140659"/>
                  </a:lnTo>
                  <a:lnTo>
                    <a:pt x="154872" y="140774"/>
                  </a:lnTo>
                  <a:lnTo>
                    <a:pt x="155130" y="140573"/>
                  </a:lnTo>
                  <a:lnTo>
                    <a:pt x="155468" y="139952"/>
                  </a:lnTo>
                  <a:lnTo>
                    <a:pt x="155653" y="139929"/>
                  </a:lnTo>
                  <a:lnTo>
                    <a:pt x="155638" y="140291"/>
                  </a:lnTo>
                  <a:lnTo>
                    <a:pt x="153805" y="142107"/>
                  </a:lnTo>
                  <a:lnTo>
                    <a:pt x="152640" y="143157"/>
                  </a:lnTo>
                  <a:lnTo>
                    <a:pt x="151492" y="143194"/>
                  </a:lnTo>
                  <a:lnTo>
                    <a:pt x="151191" y="143317"/>
                  </a:lnTo>
                  <a:lnTo>
                    <a:pt x="151405" y="143835"/>
                  </a:lnTo>
                  <a:lnTo>
                    <a:pt x="151287" y="145502"/>
                  </a:lnTo>
                  <a:lnTo>
                    <a:pt x="150789" y="146961"/>
                  </a:lnTo>
                  <a:lnTo>
                    <a:pt x="150405" y="147568"/>
                  </a:lnTo>
                  <a:lnTo>
                    <a:pt x="150554" y="148610"/>
                  </a:lnTo>
                  <a:lnTo>
                    <a:pt x="150779" y="149429"/>
                  </a:lnTo>
                  <a:lnTo>
                    <a:pt x="150501" y="150131"/>
                  </a:lnTo>
                  <a:lnTo>
                    <a:pt x="150284" y="151002"/>
                  </a:lnTo>
                  <a:lnTo>
                    <a:pt x="150222" y="151791"/>
                  </a:lnTo>
                  <a:lnTo>
                    <a:pt x="150272" y="152633"/>
                  </a:lnTo>
                  <a:lnTo>
                    <a:pt x="152127" y="151519"/>
                  </a:lnTo>
                  <a:lnTo>
                    <a:pt x="152620" y="151921"/>
                  </a:lnTo>
                  <a:lnTo>
                    <a:pt x="153466" y="151999"/>
                  </a:lnTo>
                  <a:lnTo>
                    <a:pt x="153858" y="151932"/>
                  </a:lnTo>
                  <a:lnTo>
                    <a:pt x="154395" y="151593"/>
                  </a:lnTo>
                  <a:lnTo>
                    <a:pt x="157696" y="151165"/>
                  </a:lnTo>
                  <a:lnTo>
                    <a:pt x="157710" y="153105"/>
                  </a:lnTo>
                  <a:lnTo>
                    <a:pt x="157634" y="153894"/>
                  </a:lnTo>
                  <a:lnTo>
                    <a:pt x="157508" y="154138"/>
                  </a:lnTo>
                  <a:lnTo>
                    <a:pt x="157212" y="154231"/>
                  </a:lnTo>
                  <a:lnTo>
                    <a:pt x="156225" y="153980"/>
                  </a:lnTo>
                  <a:lnTo>
                    <a:pt x="155365" y="155989"/>
                  </a:lnTo>
                  <a:lnTo>
                    <a:pt x="152026" y="163785"/>
                  </a:lnTo>
                  <a:lnTo>
                    <a:pt x="151290" y="165503"/>
                  </a:lnTo>
                  <a:lnTo>
                    <a:pt x="148317" y="172437"/>
                  </a:lnTo>
                  <a:lnTo>
                    <a:pt x="148767" y="172502"/>
                  </a:lnTo>
                  <a:lnTo>
                    <a:pt x="148981" y="172197"/>
                  </a:lnTo>
                  <a:lnTo>
                    <a:pt x="149154" y="172311"/>
                  </a:lnTo>
                  <a:lnTo>
                    <a:pt x="149399" y="172670"/>
                  </a:lnTo>
                  <a:lnTo>
                    <a:pt x="149137" y="173118"/>
                  </a:lnTo>
                  <a:lnTo>
                    <a:pt x="149033" y="175012"/>
                  </a:lnTo>
                  <a:lnTo>
                    <a:pt x="149124" y="175280"/>
                  </a:lnTo>
                  <a:lnTo>
                    <a:pt x="149540" y="175738"/>
                  </a:lnTo>
                  <a:lnTo>
                    <a:pt x="150105" y="176140"/>
                  </a:lnTo>
                  <a:lnTo>
                    <a:pt x="150265" y="176017"/>
                  </a:lnTo>
                  <a:lnTo>
                    <a:pt x="150283" y="175659"/>
                  </a:lnTo>
                  <a:lnTo>
                    <a:pt x="151532" y="175409"/>
                  </a:lnTo>
                  <a:lnTo>
                    <a:pt x="152416" y="175514"/>
                  </a:lnTo>
                  <a:lnTo>
                    <a:pt x="152466" y="175707"/>
                  </a:lnTo>
                  <a:lnTo>
                    <a:pt x="152416" y="176247"/>
                  </a:lnTo>
                  <a:lnTo>
                    <a:pt x="152383" y="176403"/>
                  </a:lnTo>
                  <a:lnTo>
                    <a:pt x="152238" y="176507"/>
                  </a:lnTo>
                  <a:lnTo>
                    <a:pt x="152630" y="177278"/>
                  </a:lnTo>
                  <a:lnTo>
                    <a:pt x="153133" y="177512"/>
                  </a:lnTo>
                  <a:lnTo>
                    <a:pt x="153191" y="177155"/>
                  </a:lnTo>
                  <a:lnTo>
                    <a:pt x="153473" y="177255"/>
                  </a:lnTo>
                  <a:lnTo>
                    <a:pt x="153716" y="177471"/>
                  </a:lnTo>
                  <a:lnTo>
                    <a:pt x="153676" y="177695"/>
                  </a:lnTo>
                  <a:lnTo>
                    <a:pt x="153745" y="178070"/>
                  </a:lnTo>
                  <a:lnTo>
                    <a:pt x="154270" y="178432"/>
                  </a:lnTo>
                  <a:lnTo>
                    <a:pt x="154665" y="178551"/>
                  </a:lnTo>
                  <a:lnTo>
                    <a:pt x="154943" y="178502"/>
                  </a:lnTo>
                  <a:lnTo>
                    <a:pt x="155157" y="178227"/>
                  </a:lnTo>
                  <a:lnTo>
                    <a:pt x="155139" y="177352"/>
                  </a:lnTo>
                  <a:lnTo>
                    <a:pt x="155881" y="176991"/>
                  </a:lnTo>
                  <a:lnTo>
                    <a:pt x="156859" y="177486"/>
                  </a:lnTo>
                  <a:lnTo>
                    <a:pt x="156863" y="177817"/>
                  </a:lnTo>
                  <a:lnTo>
                    <a:pt x="156685" y="178543"/>
                  </a:lnTo>
                  <a:lnTo>
                    <a:pt x="156707" y="178800"/>
                  </a:lnTo>
                  <a:lnTo>
                    <a:pt x="157159" y="179172"/>
                  </a:lnTo>
                  <a:lnTo>
                    <a:pt x="157300" y="179195"/>
                  </a:lnTo>
                  <a:lnTo>
                    <a:pt x="157889" y="178744"/>
                  </a:lnTo>
                  <a:lnTo>
                    <a:pt x="157913" y="176813"/>
                  </a:lnTo>
                  <a:lnTo>
                    <a:pt x="157779" y="176518"/>
                  </a:lnTo>
                  <a:lnTo>
                    <a:pt x="157917" y="175395"/>
                  </a:lnTo>
                  <a:lnTo>
                    <a:pt x="158117" y="174660"/>
                  </a:lnTo>
                  <a:lnTo>
                    <a:pt x="158475" y="174970"/>
                  </a:lnTo>
                  <a:lnTo>
                    <a:pt x="158587" y="175540"/>
                  </a:lnTo>
                  <a:lnTo>
                    <a:pt x="158829" y="176043"/>
                  </a:lnTo>
                  <a:lnTo>
                    <a:pt x="159314" y="176348"/>
                  </a:lnTo>
                  <a:lnTo>
                    <a:pt x="159622" y="177304"/>
                  </a:lnTo>
                  <a:lnTo>
                    <a:pt x="160191" y="177734"/>
                  </a:lnTo>
                  <a:lnTo>
                    <a:pt x="160719" y="177781"/>
                  </a:lnTo>
                  <a:lnTo>
                    <a:pt x="160987" y="177666"/>
                  </a:lnTo>
                  <a:lnTo>
                    <a:pt x="161577" y="176974"/>
                  </a:lnTo>
                  <a:lnTo>
                    <a:pt x="161928" y="176773"/>
                  </a:lnTo>
                  <a:lnTo>
                    <a:pt x="162373" y="176740"/>
                  </a:lnTo>
                  <a:lnTo>
                    <a:pt x="161824" y="175687"/>
                  </a:lnTo>
                  <a:lnTo>
                    <a:pt x="160832" y="174685"/>
                  </a:lnTo>
                  <a:lnTo>
                    <a:pt x="161180" y="173888"/>
                  </a:lnTo>
                  <a:lnTo>
                    <a:pt x="161565" y="173260"/>
                  </a:lnTo>
                  <a:lnTo>
                    <a:pt x="162691" y="173863"/>
                  </a:lnTo>
                  <a:lnTo>
                    <a:pt x="162775" y="174207"/>
                  </a:lnTo>
                  <a:lnTo>
                    <a:pt x="162453" y="174641"/>
                  </a:lnTo>
                  <a:lnTo>
                    <a:pt x="162362" y="174884"/>
                  </a:lnTo>
                  <a:lnTo>
                    <a:pt x="162456" y="175230"/>
                  </a:lnTo>
                  <a:lnTo>
                    <a:pt x="162697" y="175389"/>
                  </a:lnTo>
                  <a:lnTo>
                    <a:pt x="162868" y="175452"/>
                  </a:lnTo>
                  <a:lnTo>
                    <a:pt x="163025" y="175370"/>
                  </a:lnTo>
                  <a:lnTo>
                    <a:pt x="163705" y="175658"/>
                  </a:lnTo>
                  <a:lnTo>
                    <a:pt x="165084" y="175907"/>
                  </a:lnTo>
                  <a:lnTo>
                    <a:pt x="165301" y="175482"/>
                  </a:lnTo>
                  <a:lnTo>
                    <a:pt x="165760" y="175051"/>
                  </a:lnTo>
                  <a:lnTo>
                    <a:pt x="166203" y="175154"/>
                  </a:lnTo>
                  <a:lnTo>
                    <a:pt x="166283" y="176166"/>
                  </a:lnTo>
                  <a:lnTo>
                    <a:pt x="166610" y="177822"/>
                  </a:lnTo>
                  <a:lnTo>
                    <a:pt x="167062" y="178060"/>
                  </a:lnTo>
                  <a:lnTo>
                    <a:pt x="168319" y="178387"/>
                  </a:lnTo>
                  <a:lnTo>
                    <a:pt x="168500" y="178555"/>
                  </a:lnTo>
                  <a:lnTo>
                    <a:pt x="168543" y="178927"/>
                  </a:lnTo>
                  <a:lnTo>
                    <a:pt x="169206" y="178845"/>
                  </a:lnTo>
                  <a:lnTo>
                    <a:pt x="169383" y="178421"/>
                  </a:lnTo>
                  <a:lnTo>
                    <a:pt x="169696" y="178229"/>
                  </a:lnTo>
                  <a:lnTo>
                    <a:pt x="169789" y="178372"/>
                  </a:lnTo>
                  <a:lnTo>
                    <a:pt x="170965" y="177717"/>
                  </a:lnTo>
                  <a:lnTo>
                    <a:pt x="171632" y="177456"/>
                  </a:lnTo>
                  <a:lnTo>
                    <a:pt x="173301" y="176418"/>
                  </a:lnTo>
                  <a:lnTo>
                    <a:pt x="173373" y="176209"/>
                  </a:lnTo>
                  <a:lnTo>
                    <a:pt x="173439" y="174985"/>
                  </a:lnTo>
                  <a:lnTo>
                    <a:pt x="173594" y="174672"/>
                  </a:lnTo>
                  <a:lnTo>
                    <a:pt x="173920" y="174367"/>
                  </a:lnTo>
                  <a:lnTo>
                    <a:pt x="175166" y="173574"/>
                  </a:lnTo>
                  <a:lnTo>
                    <a:pt x="175369" y="173256"/>
                  </a:lnTo>
                  <a:lnTo>
                    <a:pt x="176369" y="173753"/>
                  </a:lnTo>
                  <a:lnTo>
                    <a:pt x="176619" y="174114"/>
                  </a:lnTo>
                  <a:lnTo>
                    <a:pt x="179708" y="174834"/>
                  </a:lnTo>
                  <a:lnTo>
                    <a:pt x="180591" y="174890"/>
                  </a:lnTo>
                  <a:lnTo>
                    <a:pt x="180613" y="176182"/>
                  </a:lnTo>
                  <a:lnTo>
                    <a:pt x="180029" y="177983"/>
                  </a:lnTo>
                  <a:lnTo>
                    <a:pt x="181122" y="178378"/>
                  </a:lnTo>
                  <a:lnTo>
                    <a:pt x="181502" y="178281"/>
                  </a:lnTo>
                  <a:lnTo>
                    <a:pt x="181857" y="178411"/>
                  </a:lnTo>
                  <a:lnTo>
                    <a:pt x="182291" y="178716"/>
                  </a:lnTo>
                  <a:lnTo>
                    <a:pt x="182788" y="179620"/>
                  </a:lnTo>
                  <a:lnTo>
                    <a:pt x="183490" y="179426"/>
                  </a:lnTo>
                  <a:lnTo>
                    <a:pt x="184101" y="178487"/>
                  </a:lnTo>
                  <a:lnTo>
                    <a:pt x="184738" y="177936"/>
                  </a:lnTo>
                  <a:lnTo>
                    <a:pt x="185262" y="178067"/>
                  </a:lnTo>
                  <a:lnTo>
                    <a:pt x="185481" y="177940"/>
                  </a:lnTo>
                  <a:lnTo>
                    <a:pt x="186002" y="177367"/>
                  </a:lnTo>
                  <a:lnTo>
                    <a:pt x="186144" y="177028"/>
                  </a:lnTo>
                  <a:lnTo>
                    <a:pt x="186131" y="180027"/>
                  </a:lnTo>
                  <a:lnTo>
                    <a:pt x="186050" y="180401"/>
                  </a:lnTo>
                  <a:lnTo>
                    <a:pt x="185818" y="180855"/>
                  </a:lnTo>
                  <a:lnTo>
                    <a:pt x="185446" y="183453"/>
                  </a:lnTo>
                  <a:lnTo>
                    <a:pt x="185609" y="184581"/>
                  </a:lnTo>
                  <a:lnTo>
                    <a:pt x="184176" y="185091"/>
                  </a:lnTo>
                  <a:lnTo>
                    <a:pt x="184415" y="185758"/>
                  </a:lnTo>
                  <a:lnTo>
                    <a:pt x="184093" y="185914"/>
                  </a:lnTo>
                  <a:lnTo>
                    <a:pt x="183185" y="185743"/>
                  </a:lnTo>
                  <a:lnTo>
                    <a:pt x="183051" y="185568"/>
                  </a:lnTo>
                  <a:lnTo>
                    <a:pt x="182993" y="185323"/>
                  </a:lnTo>
                  <a:lnTo>
                    <a:pt x="183019" y="185001"/>
                  </a:lnTo>
                  <a:lnTo>
                    <a:pt x="182826" y="184925"/>
                  </a:lnTo>
                  <a:lnTo>
                    <a:pt x="182689" y="184958"/>
                  </a:lnTo>
                  <a:lnTo>
                    <a:pt x="181763" y="185625"/>
                  </a:lnTo>
                  <a:lnTo>
                    <a:pt x="181669" y="185837"/>
                  </a:lnTo>
                  <a:lnTo>
                    <a:pt x="181402" y="187602"/>
                  </a:lnTo>
                  <a:lnTo>
                    <a:pt x="181579" y="188394"/>
                  </a:lnTo>
                  <a:lnTo>
                    <a:pt x="181367" y="189263"/>
                  </a:lnTo>
                  <a:lnTo>
                    <a:pt x="180654" y="189285"/>
                  </a:lnTo>
                  <a:lnTo>
                    <a:pt x="179742" y="189792"/>
                  </a:lnTo>
                  <a:lnTo>
                    <a:pt x="179456" y="190346"/>
                  </a:lnTo>
                  <a:lnTo>
                    <a:pt x="179636" y="191038"/>
                  </a:lnTo>
                  <a:lnTo>
                    <a:pt x="178798" y="191207"/>
                  </a:lnTo>
                  <a:lnTo>
                    <a:pt x="177626" y="191993"/>
                  </a:lnTo>
                  <a:lnTo>
                    <a:pt x="179952" y="193111"/>
                  </a:lnTo>
                  <a:lnTo>
                    <a:pt x="183339" y="195318"/>
                  </a:lnTo>
                  <a:lnTo>
                    <a:pt x="183163" y="196431"/>
                  </a:lnTo>
                  <a:lnTo>
                    <a:pt x="183132" y="198984"/>
                  </a:lnTo>
                  <a:lnTo>
                    <a:pt x="182492" y="200384"/>
                  </a:lnTo>
                  <a:lnTo>
                    <a:pt x="182503" y="200626"/>
                  </a:lnTo>
                  <a:lnTo>
                    <a:pt x="182923" y="201639"/>
                  </a:lnTo>
                  <a:lnTo>
                    <a:pt x="182464" y="201631"/>
                  </a:lnTo>
                  <a:lnTo>
                    <a:pt x="181608" y="201840"/>
                  </a:lnTo>
                  <a:lnTo>
                    <a:pt x="181369" y="202131"/>
                  </a:lnTo>
                  <a:lnTo>
                    <a:pt x="181478" y="202544"/>
                  </a:lnTo>
                  <a:lnTo>
                    <a:pt x="181677" y="202689"/>
                  </a:lnTo>
                  <a:lnTo>
                    <a:pt x="181727" y="202853"/>
                  </a:lnTo>
                  <a:lnTo>
                    <a:pt x="181692" y="203646"/>
                  </a:lnTo>
                  <a:lnTo>
                    <a:pt x="180883" y="204882"/>
                  </a:lnTo>
                  <a:lnTo>
                    <a:pt x="180677" y="205474"/>
                  </a:lnTo>
                  <a:lnTo>
                    <a:pt x="180529" y="205653"/>
                  </a:lnTo>
                  <a:lnTo>
                    <a:pt x="180125" y="205862"/>
                  </a:lnTo>
                  <a:lnTo>
                    <a:pt x="179910" y="206252"/>
                  </a:lnTo>
                  <a:lnTo>
                    <a:pt x="179848" y="206560"/>
                  </a:lnTo>
                  <a:lnTo>
                    <a:pt x="179782" y="208258"/>
                  </a:lnTo>
                  <a:lnTo>
                    <a:pt x="179907" y="208831"/>
                  </a:lnTo>
                  <a:lnTo>
                    <a:pt x="179677" y="209140"/>
                  </a:lnTo>
                  <a:lnTo>
                    <a:pt x="179720" y="209479"/>
                  </a:lnTo>
                  <a:lnTo>
                    <a:pt x="179565" y="209970"/>
                  </a:lnTo>
                  <a:lnTo>
                    <a:pt x="179235" y="210522"/>
                  </a:lnTo>
                  <a:lnTo>
                    <a:pt x="179517" y="210002"/>
                  </a:lnTo>
                  <a:lnTo>
                    <a:pt x="179692" y="209493"/>
                  </a:lnTo>
                  <a:lnTo>
                    <a:pt x="179622" y="209141"/>
                  </a:lnTo>
                  <a:lnTo>
                    <a:pt x="179336" y="208996"/>
                  </a:lnTo>
                  <a:lnTo>
                    <a:pt x="179085" y="209075"/>
                  </a:lnTo>
                  <a:lnTo>
                    <a:pt x="178975" y="209272"/>
                  </a:lnTo>
                  <a:lnTo>
                    <a:pt x="178949" y="209603"/>
                  </a:lnTo>
                  <a:lnTo>
                    <a:pt x="178756" y="209721"/>
                  </a:lnTo>
                  <a:lnTo>
                    <a:pt x="178621" y="209713"/>
                  </a:lnTo>
                  <a:lnTo>
                    <a:pt x="178754" y="209316"/>
                  </a:lnTo>
                  <a:lnTo>
                    <a:pt x="178394" y="209275"/>
                  </a:lnTo>
                  <a:lnTo>
                    <a:pt x="178067" y="208688"/>
                  </a:lnTo>
                  <a:lnTo>
                    <a:pt x="178348" y="208055"/>
                  </a:lnTo>
                  <a:lnTo>
                    <a:pt x="178196" y="207723"/>
                  </a:lnTo>
                  <a:lnTo>
                    <a:pt x="178215" y="207560"/>
                  </a:lnTo>
                  <a:lnTo>
                    <a:pt x="178337" y="207134"/>
                  </a:lnTo>
                  <a:lnTo>
                    <a:pt x="177970" y="207393"/>
                  </a:lnTo>
                  <a:lnTo>
                    <a:pt x="177675" y="207411"/>
                  </a:lnTo>
                  <a:lnTo>
                    <a:pt x="177614" y="207220"/>
                  </a:lnTo>
                  <a:lnTo>
                    <a:pt x="177693" y="206878"/>
                  </a:lnTo>
                  <a:lnTo>
                    <a:pt x="177648" y="206714"/>
                  </a:lnTo>
                  <a:lnTo>
                    <a:pt x="177352" y="206469"/>
                  </a:lnTo>
                  <a:lnTo>
                    <a:pt x="176971" y="206495"/>
                  </a:lnTo>
                  <a:lnTo>
                    <a:pt x="176768" y="206689"/>
                  </a:lnTo>
                  <a:lnTo>
                    <a:pt x="176699" y="207059"/>
                  </a:lnTo>
                  <a:lnTo>
                    <a:pt x="176862" y="207815"/>
                  </a:lnTo>
                  <a:lnTo>
                    <a:pt x="176798" y="208060"/>
                  </a:lnTo>
                  <a:lnTo>
                    <a:pt x="176205" y="208474"/>
                  </a:lnTo>
                  <a:lnTo>
                    <a:pt x="175889" y="208597"/>
                  </a:lnTo>
                  <a:lnTo>
                    <a:pt x="174929" y="208637"/>
                  </a:lnTo>
                  <a:lnTo>
                    <a:pt x="174302" y="208406"/>
                  </a:lnTo>
                  <a:lnTo>
                    <a:pt x="173079" y="208130"/>
                  </a:lnTo>
                  <a:lnTo>
                    <a:pt x="172315" y="208133"/>
                  </a:lnTo>
                  <a:lnTo>
                    <a:pt x="171574" y="207613"/>
                  </a:lnTo>
                  <a:lnTo>
                    <a:pt x="171404" y="207524"/>
                  </a:lnTo>
                  <a:lnTo>
                    <a:pt x="171426" y="207301"/>
                  </a:lnTo>
                  <a:lnTo>
                    <a:pt x="171729" y="207375"/>
                  </a:lnTo>
                  <a:lnTo>
                    <a:pt x="171868" y="207320"/>
                  </a:lnTo>
                  <a:lnTo>
                    <a:pt x="172035" y="207118"/>
                  </a:lnTo>
                  <a:lnTo>
                    <a:pt x="171741" y="206825"/>
                  </a:lnTo>
                  <a:lnTo>
                    <a:pt x="171796" y="206257"/>
                  </a:lnTo>
                  <a:lnTo>
                    <a:pt x="171537" y="206090"/>
                  </a:lnTo>
                  <a:lnTo>
                    <a:pt x="171456" y="205962"/>
                  </a:lnTo>
                  <a:lnTo>
                    <a:pt x="171449" y="205721"/>
                  </a:lnTo>
                  <a:lnTo>
                    <a:pt x="171675" y="205588"/>
                  </a:lnTo>
                  <a:lnTo>
                    <a:pt x="172193" y="205697"/>
                  </a:lnTo>
                  <a:lnTo>
                    <a:pt x="172467" y="205557"/>
                  </a:lnTo>
                  <a:lnTo>
                    <a:pt x="172438" y="205292"/>
                  </a:lnTo>
                  <a:lnTo>
                    <a:pt x="171777" y="205192"/>
                  </a:lnTo>
                  <a:lnTo>
                    <a:pt x="171213" y="204753"/>
                  </a:lnTo>
                  <a:lnTo>
                    <a:pt x="170143" y="202609"/>
                  </a:lnTo>
                  <a:lnTo>
                    <a:pt x="169905" y="201913"/>
                  </a:lnTo>
                  <a:lnTo>
                    <a:pt x="169915" y="201571"/>
                  </a:lnTo>
                  <a:lnTo>
                    <a:pt x="169991" y="201437"/>
                  </a:lnTo>
                  <a:lnTo>
                    <a:pt x="170541" y="201023"/>
                  </a:lnTo>
                  <a:lnTo>
                    <a:pt x="170865" y="200356"/>
                  </a:lnTo>
                  <a:lnTo>
                    <a:pt x="171030" y="199386"/>
                  </a:lnTo>
                  <a:lnTo>
                    <a:pt x="170615" y="199108"/>
                  </a:lnTo>
                  <a:lnTo>
                    <a:pt x="170461" y="199098"/>
                  </a:lnTo>
                  <a:lnTo>
                    <a:pt x="169811" y="199262"/>
                  </a:lnTo>
                  <a:lnTo>
                    <a:pt x="169429" y="199584"/>
                  </a:lnTo>
                  <a:lnTo>
                    <a:pt x="168443" y="199647"/>
                  </a:lnTo>
                  <a:lnTo>
                    <a:pt x="168220" y="199578"/>
                  </a:lnTo>
                  <a:lnTo>
                    <a:pt x="167410" y="198833"/>
                  </a:lnTo>
                  <a:lnTo>
                    <a:pt x="166339" y="197687"/>
                  </a:lnTo>
                  <a:lnTo>
                    <a:pt x="165725" y="196986"/>
                  </a:lnTo>
                  <a:lnTo>
                    <a:pt x="165377" y="196430"/>
                  </a:lnTo>
                  <a:lnTo>
                    <a:pt x="164919" y="196287"/>
                  </a:lnTo>
                  <a:lnTo>
                    <a:pt x="164403" y="196275"/>
                  </a:lnTo>
                  <a:lnTo>
                    <a:pt x="164018" y="196398"/>
                  </a:lnTo>
                  <a:lnTo>
                    <a:pt x="163597" y="196471"/>
                  </a:lnTo>
                  <a:lnTo>
                    <a:pt x="162977" y="196821"/>
                  </a:lnTo>
                  <a:lnTo>
                    <a:pt x="162396" y="196882"/>
                  </a:lnTo>
                  <a:lnTo>
                    <a:pt x="161374" y="196482"/>
                  </a:lnTo>
                  <a:lnTo>
                    <a:pt x="160612" y="195968"/>
                  </a:lnTo>
                  <a:lnTo>
                    <a:pt x="160446" y="195798"/>
                  </a:lnTo>
                  <a:lnTo>
                    <a:pt x="159376" y="195835"/>
                  </a:lnTo>
                  <a:lnTo>
                    <a:pt x="159048" y="195926"/>
                  </a:lnTo>
                  <a:lnTo>
                    <a:pt x="158873" y="196203"/>
                  </a:lnTo>
                  <a:lnTo>
                    <a:pt x="158578" y="197301"/>
                  </a:lnTo>
                  <a:lnTo>
                    <a:pt x="157921" y="197650"/>
                  </a:lnTo>
                  <a:lnTo>
                    <a:pt x="157822" y="197847"/>
                  </a:lnTo>
                  <a:lnTo>
                    <a:pt x="157643" y="198631"/>
                  </a:lnTo>
                  <a:lnTo>
                    <a:pt x="157243" y="199257"/>
                  </a:lnTo>
                  <a:lnTo>
                    <a:pt x="156700" y="199120"/>
                  </a:lnTo>
                  <a:lnTo>
                    <a:pt x="156008" y="199098"/>
                  </a:lnTo>
                  <a:lnTo>
                    <a:pt x="155131" y="199470"/>
                  </a:lnTo>
                  <a:lnTo>
                    <a:pt x="153383" y="200763"/>
                  </a:lnTo>
                  <a:lnTo>
                    <a:pt x="153232" y="201090"/>
                  </a:lnTo>
                  <a:lnTo>
                    <a:pt x="153072" y="202065"/>
                  </a:lnTo>
                  <a:lnTo>
                    <a:pt x="153011" y="202977"/>
                  </a:lnTo>
                  <a:lnTo>
                    <a:pt x="152795" y="203734"/>
                  </a:lnTo>
                  <a:lnTo>
                    <a:pt x="152466" y="203915"/>
                  </a:lnTo>
                  <a:lnTo>
                    <a:pt x="151602" y="204176"/>
                  </a:lnTo>
                  <a:lnTo>
                    <a:pt x="151161" y="204240"/>
                  </a:lnTo>
                  <a:lnTo>
                    <a:pt x="150435" y="204162"/>
                  </a:lnTo>
                  <a:lnTo>
                    <a:pt x="149868" y="204504"/>
                  </a:lnTo>
                  <a:lnTo>
                    <a:pt x="150392" y="205971"/>
                  </a:lnTo>
                  <a:lnTo>
                    <a:pt x="150776" y="206641"/>
                  </a:lnTo>
                  <a:lnTo>
                    <a:pt x="150758" y="207009"/>
                  </a:lnTo>
                  <a:lnTo>
                    <a:pt x="150353" y="207962"/>
                  </a:lnTo>
                  <a:lnTo>
                    <a:pt x="149685" y="208566"/>
                  </a:lnTo>
                  <a:lnTo>
                    <a:pt x="149302" y="209094"/>
                  </a:lnTo>
                  <a:lnTo>
                    <a:pt x="148934" y="209901"/>
                  </a:lnTo>
                  <a:lnTo>
                    <a:pt x="148245" y="209951"/>
                  </a:lnTo>
                  <a:lnTo>
                    <a:pt x="148060" y="209519"/>
                  </a:lnTo>
                  <a:lnTo>
                    <a:pt x="147741" y="207934"/>
                  </a:lnTo>
                  <a:lnTo>
                    <a:pt x="148525" y="207639"/>
                  </a:lnTo>
                  <a:lnTo>
                    <a:pt x="148630" y="207505"/>
                  </a:lnTo>
                  <a:lnTo>
                    <a:pt x="148939" y="205588"/>
                  </a:lnTo>
                  <a:lnTo>
                    <a:pt x="148794" y="203641"/>
                  </a:lnTo>
                  <a:lnTo>
                    <a:pt x="148199" y="203598"/>
                  </a:lnTo>
                  <a:lnTo>
                    <a:pt x="148165" y="204103"/>
                  </a:lnTo>
                  <a:lnTo>
                    <a:pt x="148357" y="204442"/>
                  </a:lnTo>
                  <a:lnTo>
                    <a:pt x="148310" y="204818"/>
                  </a:lnTo>
                  <a:lnTo>
                    <a:pt x="147629" y="205987"/>
                  </a:lnTo>
                  <a:lnTo>
                    <a:pt x="147009" y="206363"/>
                  </a:lnTo>
                  <a:lnTo>
                    <a:pt x="146550" y="206456"/>
                  </a:lnTo>
                  <a:lnTo>
                    <a:pt x="144772" y="206053"/>
                  </a:lnTo>
                  <a:lnTo>
                    <a:pt x="143374" y="206135"/>
                  </a:lnTo>
                  <a:lnTo>
                    <a:pt x="142698" y="206485"/>
                  </a:lnTo>
                  <a:lnTo>
                    <a:pt x="142655" y="206764"/>
                  </a:lnTo>
                  <a:lnTo>
                    <a:pt x="142510" y="206946"/>
                  </a:lnTo>
                  <a:lnTo>
                    <a:pt x="142293" y="207009"/>
                  </a:lnTo>
                  <a:lnTo>
                    <a:pt x="141061" y="206194"/>
                  </a:lnTo>
                  <a:lnTo>
                    <a:pt x="140342" y="205866"/>
                  </a:lnTo>
                  <a:lnTo>
                    <a:pt x="139490" y="205557"/>
                  </a:lnTo>
                  <a:lnTo>
                    <a:pt x="138543" y="205691"/>
                  </a:lnTo>
                  <a:lnTo>
                    <a:pt x="137470" y="205215"/>
                  </a:lnTo>
                  <a:lnTo>
                    <a:pt x="136765" y="204735"/>
                  </a:lnTo>
                  <a:lnTo>
                    <a:pt x="136433" y="204601"/>
                  </a:lnTo>
                  <a:lnTo>
                    <a:pt x="135901" y="204541"/>
                  </a:lnTo>
                  <a:lnTo>
                    <a:pt x="135620" y="204951"/>
                  </a:lnTo>
                  <a:lnTo>
                    <a:pt x="135475" y="204999"/>
                  </a:lnTo>
                  <a:lnTo>
                    <a:pt x="135035" y="204852"/>
                  </a:lnTo>
                  <a:lnTo>
                    <a:pt x="135077" y="203615"/>
                  </a:lnTo>
                  <a:lnTo>
                    <a:pt x="136465" y="203797"/>
                  </a:lnTo>
                  <a:lnTo>
                    <a:pt x="135767" y="203250"/>
                  </a:lnTo>
                  <a:lnTo>
                    <a:pt x="134791" y="202650"/>
                  </a:lnTo>
                  <a:lnTo>
                    <a:pt x="134401" y="202550"/>
                  </a:lnTo>
                  <a:lnTo>
                    <a:pt x="133082" y="202439"/>
                  </a:lnTo>
                  <a:lnTo>
                    <a:pt x="133230" y="203623"/>
                  </a:lnTo>
                  <a:lnTo>
                    <a:pt x="131593" y="204282"/>
                  </a:lnTo>
                  <a:lnTo>
                    <a:pt x="130330" y="204997"/>
                  </a:lnTo>
                  <a:lnTo>
                    <a:pt x="129984" y="203672"/>
                  </a:lnTo>
                  <a:lnTo>
                    <a:pt x="129225" y="203716"/>
                  </a:lnTo>
                  <a:lnTo>
                    <a:pt x="128751" y="203578"/>
                  </a:lnTo>
                  <a:lnTo>
                    <a:pt x="128708" y="202964"/>
                  </a:lnTo>
                  <a:lnTo>
                    <a:pt x="128340" y="203083"/>
                  </a:lnTo>
                  <a:lnTo>
                    <a:pt x="127262" y="203734"/>
                  </a:lnTo>
                  <a:lnTo>
                    <a:pt x="125961" y="204396"/>
                  </a:lnTo>
                  <a:lnTo>
                    <a:pt x="125715" y="205807"/>
                  </a:lnTo>
                  <a:lnTo>
                    <a:pt x="125794" y="206574"/>
                  </a:lnTo>
                  <a:lnTo>
                    <a:pt x="124284" y="204677"/>
                  </a:lnTo>
                  <a:lnTo>
                    <a:pt x="126494" y="199968"/>
                  </a:lnTo>
                  <a:lnTo>
                    <a:pt x="126797" y="199844"/>
                  </a:lnTo>
                  <a:lnTo>
                    <a:pt x="126812" y="199520"/>
                  </a:lnTo>
                  <a:lnTo>
                    <a:pt x="125713" y="199508"/>
                  </a:lnTo>
                  <a:lnTo>
                    <a:pt x="124603" y="200111"/>
                  </a:lnTo>
                  <a:lnTo>
                    <a:pt x="124079" y="200740"/>
                  </a:lnTo>
                  <a:lnTo>
                    <a:pt x="124400" y="201183"/>
                  </a:lnTo>
                  <a:lnTo>
                    <a:pt x="124722" y="201444"/>
                  </a:lnTo>
                  <a:lnTo>
                    <a:pt x="124566" y="202486"/>
                  </a:lnTo>
                  <a:lnTo>
                    <a:pt x="124313" y="202944"/>
                  </a:lnTo>
                  <a:lnTo>
                    <a:pt x="124104" y="203234"/>
                  </a:lnTo>
                  <a:lnTo>
                    <a:pt x="123901" y="203309"/>
                  </a:lnTo>
                  <a:lnTo>
                    <a:pt x="123402" y="202769"/>
                  </a:lnTo>
                  <a:lnTo>
                    <a:pt x="123016" y="202564"/>
                  </a:lnTo>
                  <a:lnTo>
                    <a:pt x="122835" y="202959"/>
                  </a:lnTo>
                  <a:lnTo>
                    <a:pt x="122264" y="203361"/>
                  </a:lnTo>
                  <a:lnTo>
                    <a:pt x="122108" y="203067"/>
                  </a:lnTo>
                  <a:lnTo>
                    <a:pt x="122166" y="202062"/>
                  </a:lnTo>
                  <a:lnTo>
                    <a:pt x="121505" y="201500"/>
                  </a:lnTo>
                  <a:lnTo>
                    <a:pt x="120341" y="200696"/>
                  </a:lnTo>
                  <a:lnTo>
                    <a:pt x="119383" y="200439"/>
                  </a:lnTo>
                  <a:lnTo>
                    <a:pt x="118786" y="200346"/>
                  </a:lnTo>
                  <a:lnTo>
                    <a:pt x="118493" y="200402"/>
                  </a:lnTo>
                  <a:lnTo>
                    <a:pt x="117867" y="200115"/>
                  </a:lnTo>
                  <a:lnTo>
                    <a:pt x="118207" y="199784"/>
                  </a:lnTo>
                  <a:lnTo>
                    <a:pt x="118515" y="199624"/>
                  </a:lnTo>
                  <a:lnTo>
                    <a:pt x="118475" y="199203"/>
                  </a:lnTo>
                  <a:lnTo>
                    <a:pt x="118203" y="198809"/>
                  </a:lnTo>
                  <a:lnTo>
                    <a:pt x="118077" y="198492"/>
                  </a:lnTo>
                  <a:lnTo>
                    <a:pt x="118293" y="197145"/>
                  </a:lnTo>
                  <a:lnTo>
                    <a:pt x="118687" y="196597"/>
                  </a:lnTo>
                  <a:lnTo>
                    <a:pt x="119099" y="195324"/>
                  </a:lnTo>
                  <a:lnTo>
                    <a:pt x="118900" y="195294"/>
                  </a:lnTo>
                  <a:lnTo>
                    <a:pt x="116890" y="196192"/>
                  </a:lnTo>
                  <a:lnTo>
                    <a:pt x="116642" y="196155"/>
                  </a:lnTo>
                  <a:lnTo>
                    <a:pt x="116928" y="200012"/>
                  </a:lnTo>
                  <a:lnTo>
                    <a:pt x="116259" y="199908"/>
                  </a:lnTo>
                  <a:lnTo>
                    <a:pt x="116675" y="201404"/>
                  </a:lnTo>
                  <a:lnTo>
                    <a:pt x="116194" y="201773"/>
                  </a:lnTo>
                  <a:lnTo>
                    <a:pt x="115588" y="201955"/>
                  </a:lnTo>
                  <a:lnTo>
                    <a:pt x="114816" y="201372"/>
                  </a:lnTo>
                  <a:lnTo>
                    <a:pt x="114795" y="201108"/>
                  </a:lnTo>
                  <a:lnTo>
                    <a:pt x="114524" y="200694"/>
                  </a:lnTo>
                  <a:lnTo>
                    <a:pt x="114210" y="200720"/>
                  </a:lnTo>
                  <a:lnTo>
                    <a:pt x="114314" y="201044"/>
                  </a:lnTo>
                  <a:lnTo>
                    <a:pt x="114328" y="201800"/>
                  </a:lnTo>
                  <a:lnTo>
                    <a:pt x="112850" y="201486"/>
                  </a:lnTo>
                  <a:lnTo>
                    <a:pt x="111458" y="201527"/>
                  </a:lnTo>
                  <a:lnTo>
                    <a:pt x="111505" y="202234"/>
                  </a:lnTo>
                  <a:lnTo>
                    <a:pt x="111714" y="202583"/>
                  </a:lnTo>
                  <a:lnTo>
                    <a:pt x="112144" y="202986"/>
                  </a:lnTo>
                  <a:lnTo>
                    <a:pt x="112357" y="203284"/>
                  </a:lnTo>
                  <a:lnTo>
                    <a:pt x="111985" y="203712"/>
                  </a:lnTo>
                  <a:lnTo>
                    <a:pt x="111815" y="203745"/>
                  </a:lnTo>
                  <a:lnTo>
                    <a:pt x="109530" y="200747"/>
                  </a:lnTo>
                  <a:lnTo>
                    <a:pt x="108183" y="200911"/>
                  </a:lnTo>
                  <a:lnTo>
                    <a:pt x="108165" y="201496"/>
                  </a:lnTo>
                  <a:lnTo>
                    <a:pt x="108240" y="201902"/>
                  </a:lnTo>
                  <a:lnTo>
                    <a:pt x="107384" y="201369"/>
                  </a:lnTo>
                  <a:lnTo>
                    <a:pt x="105232" y="201518"/>
                  </a:lnTo>
                  <a:lnTo>
                    <a:pt x="105381" y="202088"/>
                  </a:lnTo>
                  <a:lnTo>
                    <a:pt x="105540" y="202334"/>
                  </a:lnTo>
                  <a:lnTo>
                    <a:pt x="106270" y="202810"/>
                  </a:lnTo>
                  <a:lnTo>
                    <a:pt x="106545" y="203335"/>
                  </a:lnTo>
                  <a:lnTo>
                    <a:pt x="107044" y="203864"/>
                  </a:lnTo>
                  <a:lnTo>
                    <a:pt x="108010" y="204375"/>
                  </a:lnTo>
                  <a:lnTo>
                    <a:pt x="107806" y="204698"/>
                  </a:lnTo>
                  <a:lnTo>
                    <a:pt x="107022" y="204765"/>
                  </a:lnTo>
                  <a:lnTo>
                    <a:pt x="106375" y="205107"/>
                  </a:lnTo>
                  <a:lnTo>
                    <a:pt x="105530" y="205096"/>
                  </a:lnTo>
                  <a:lnTo>
                    <a:pt x="105493" y="204344"/>
                  </a:lnTo>
                  <a:lnTo>
                    <a:pt x="104709" y="203674"/>
                  </a:lnTo>
                  <a:lnTo>
                    <a:pt x="104343" y="203139"/>
                  </a:lnTo>
                  <a:lnTo>
                    <a:pt x="103769" y="203238"/>
                  </a:lnTo>
                  <a:lnTo>
                    <a:pt x="102746" y="203704"/>
                  </a:lnTo>
                  <a:lnTo>
                    <a:pt x="101940" y="203906"/>
                  </a:lnTo>
                  <a:lnTo>
                    <a:pt x="101384" y="204297"/>
                  </a:lnTo>
                  <a:lnTo>
                    <a:pt x="99508" y="204395"/>
                  </a:lnTo>
                  <a:lnTo>
                    <a:pt x="99255" y="203680"/>
                  </a:lnTo>
                  <a:lnTo>
                    <a:pt x="99160" y="202470"/>
                  </a:lnTo>
                  <a:lnTo>
                    <a:pt x="99106" y="202340"/>
                  </a:lnTo>
                  <a:lnTo>
                    <a:pt x="98126" y="201171"/>
                  </a:lnTo>
                  <a:lnTo>
                    <a:pt x="96503" y="199014"/>
                  </a:lnTo>
                  <a:lnTo>
                    <a:pt x="96428" y="198813"/>
                  </a:lnTo>
                  <a:lnTo>
                    <a:pt x="96363" y="198091"/>
                  </a:lnTo>
                  <a:lnTo>
                    <a:pt x="95380" y="197279"/>
                  </a:lnTo>
                  <a:lnTo>
                    <a:pt x="95027" y="196899"/>
                  </a:lnTo>
                  <a:lnTo>
                    <a:pt x="95080" y="196582"/>
                  </a:lnTo>
                  <a:lnTo>
                    <a:pt x="94743" y="195482"/>
                  </a:lnTo>
                  <a:lnTo>
                    <a:pt x="93634" y="194072"/>
                  </a:lnTo>
                  <a:lnTo>
                    <a:pt x="90953" y="192482"/>
                  </a:lnTo>
                  <a:lnTo>
                    <a:pt x="90832" y="191920"/>
                  </a:lnTo>
                  <a:lnTo>
                    <a:pt x="90295" y="192728"/>
                  </a:lnTo>
                  <a:lnTo>
                    <a:pt x="90132" y="192009"/>
                  </a:lnTo>
                  <a:lnTo>
                    <a:pt x="89810" y="191268"/>
                  </a:lnTo>
                  <a:lnTo>
                    <a:pt x="88714" y="191626"/>
                  </a:lnTo>
                  <a:lnTo>
                    <a:pt x="88508" y="191555"/>
                  </a:lnTo>
                  <a:lnTo>
                    <a:pt x="88081" y="190610"/>
                  </a:lnTo>
                  <a:lnTo>
                    <a:pt x="88333" y="190113"/>
                  </a:lnTo>
                  <a:lnTo>
                    <a:pt x="89071" y="189601"/>
                  </a:lnTo>
                  <a:lnTo>
                    <a:pt x="88691" y="188510"/>
                  </a:lnTo>
                  <a:lnTo>
                    <a:pt x="86277" y="188443"/>
                  </a:lnTo>
                  <a:lnTo>
                    <a:pt x="84341" y="188310"/>
                  </a:lnTo>
                  <a:lnTo>
                    <a:pt x="83780" y="188765"/>
                  </a:lnTo>
                  <a:lnTo>
                    <a:pt x="83679" y="189007"/>
                  </a:lnTo>
                  <a:lnTo>
                    <a:pt x="82782" y="190065"/>
                  </a:lnTo>
                  <a:lnTo>
                    <a:pt x="81651" y="189205"/>
                  </a:lnTo>
                  <a:lnTo>
                    <a:pt x="81040" y="188530"/>
                  </a:lnTo>
                  <a:lnTo>
                    <a:pt x="80215" y="187867"/>
                  </a:lnTo>
                  <a:lnTo>
                    <a:pt x="80077" y="189543"/>
                  </a:lnTo>
                  <a:lnTo>
                    <a:pt x="79906" y="190023"/>
                  </a:lnTo>
                  <a:lnTo>
                    <a:pt x="79179" y="189978"/>
                  </a:lnTo>
                  <a:lnTo>
                    <a:pt x="78369" y="190293"/>
                  </a:lnTo>
                  <a:lnTo>
                    <a:pt x="77980" y="190190"/>
                  </a:lnTo>
                  <a:lnTo>
                    <a:pt x="77681" y="188392"/>
                  </a:lnTo>
                  <a:lnTo>
                    <a:pt x="77801" y="188172"/>
                  </a:lnTo>
                  <a:lnTo>
                    <a:pt x="77181" y="187287"/>
                  </a:lnTo>
                  <a:lnTo>
                    <a:pt x="76928" y="187295"/>
                  </a:lnTo>
                  <a:lnTo>
                    <a:pt x="76954" y="188663"/>
                  </a:lnTo>
                  <a:lnTo>
                    <a:pt x="76621" y="189910"/>
                  </a:lnTo>
                  <a:lnTo>
                    <a:pt x="76096" y="189787"/>
                  </a:lnTo>
                  <a:lnTo>
                    <a:pt x="75611" y="189099"/>
                  </a:lnTo>
                  <a:lnTo>
                    <a:pt x="75416" y="189415"/>
                  </a:lnTo>
                  <a:lnTo>
                    <a:pt x="75040" y="190605"/>
                  </a:lnTo>
                  <a:lnTo>
                    <a:pt x="73397" y="190190"/>
                  </a:lnTo>
                  <a:lnTo>
                    <a:pt x="72619" y="191074"/>
                  </a:lnTo>
                  <a:lnTo>
                    <a:pt x="72496" y="191592"/>
                  </a:lnTo>
                  <a:lnTo>
                    <a:pt x="71435" y="189751"/>
                  </a:lnTo>
                  <a:lnTo>
                    <a:pt x="70684" y="189007"/>
                  </a:lnTo>
                  <a:lnTo>
                    <a:pt x="69926" y="188336"/>
                  </a:lnTo>
                  <a:lnTo>
                    <a:pt x="68569" y="186124"/>
                  </a:lnTo>
                  <a:lnTo>
                    <a:pt x="68372" y="186330"/>
                  </a:lnTo>
                  <a:lnTo>
                    <a:pt x="67880" y="186553"/>
                  </a:lnTo>
                  <a:lnTo>
                    <a:pt x="67467" y="186509"/>
                  </a:lnTo>
                  <a:lnTo>
                    <a:pt x="67018" y="186874"/>
                  </a:lnTo>
                  <a:lnTo>
                    <a:pt x="66631" y="186611"/>
                  </a:lnTo>
                  <a:lnTo>
                    <a:pt x="66554" y="186760"/>
                  </a:lnTo>
                  <a:lnTo>
                    <a:pt x="66267" y="188279"/>
                  </a:lnTo>
                  <a:lnTo>
                    <a:pt x="66288" y="188606"/>
                  </a:lnTo>
                  <a:lnTo>
                    <a:pt x="66357" y="188889"/>
                  </a:lnTo>
                  <a:lnTo>
                    <a:pt x="66169" y="188904"/>
                  </a:lnTo>
                  <a:lnTo>
                    <a:pt x="66063" y="189063"/>
                  </a:lnTo>
                  <a:lnTo>
                    <a:pt x="66881" y="190067"/>
                  </a:lnTo>
                  <a:lnTo>
                    <a:pt x="67251" y="190871"/>
                  </a:lnTo>
                  <a:lnTo>
                    <a:pt x="67569" y="192354"/>
                  </a:lnTo>
                  <a:lnTo>
                    <a:pt x="67781" y="192606"/>
                  </a:lnTo>
                  <a:lnTo>
                    <a:pt x="68033" y="192748"/>
                  </a:lnTo>
                  <a:lnTo>
                    <a:pt x="68570" y="192774"/>
                  </a:lnTo>
                  <a:lnTo>
                    <a:pt x="68816" y="192891"/>
                  </a:lnTo>
                  <a:lnTo>
                    <a:pt x="69402" y="193475"/>
                  </a:lnTo>
                  <a:lnTo>
                    <a:pt x="69460" y="193611"/>
                  </a:lnTo>
                  <a:lnTo>
                    <a:pt x="69688" y="194117"/>
                  </a:lnTo>
                  <a:lnTo>
                    <a:pt x="70864" y="195454"/>
                  </a:lnTo>
                  <a:lnTo>
                    <a:pt x="71235" y="195781"/>
                  </a:lnTo>
                  <a:lnTo>
                    <a:pt x="71634" y="195950"/>
                  </a:lnTo>
                  <a:lnTo>
                    <a:pt x="72269" y="197005"/>
                  </a:lnTo>
                  <a:lnTo>
                    <a:pt x="71980" y="197605"/>
                  </a:lnTo>
                  <a:lnTo>
                    <a:pt x="71245" y="197568"/>
                  </a:lnTo>
                  <a:lnTo>
                    <a:pt x="70739" y="198008"/>
                  </a:lnTo>
                  <a:lnTo>
                    <a:pt x="69925" y="197740"/>
                  </a:lnTo>
                  <a:lnTo>
                    <a:pt x="68688" y="196467"/>
                  </a:lnTo>
                  <a:lnTo>
                    <a:pt x="67451" y="196129"/>
                  </a:lnTo>
                  <a:lnTo>
                    <a:pt x="66657" y="195498"/>
                  </a:lnTo>
                  <a:lnTo>
                    <a:pt x="67031" y="196699"/>
                  </a:lnTo>
                  <a:lnTo>
                    <a:pt x="67027" y="196889"/>
                  </a:lnTo>
                  <a:lnTo>
                    <a:pt x="66771" y="196501"/>
                  </a:lnTo>
                  <a:lnTo>
                    <a:pt x="66569" y="196521"/>
                  </a:lnTo>
                  <a:lnTo>
                    <a:pt x="66497" y="196848"/>
                  </a:lnTo>
                  <a:lnTo>
                    <a:pt x="66704" y="197033"/>
                  </a:lnTo>
                  <a:lnTo>
                    <a:pt x="66797" y="197395"/>
                  </a:lnTo>
                  <a:lnTo>
                    <a:pt x="66157" y="197403"/>
                  </a:lnTo>
                  <a:lnTo>
                    <a:pt x="65567" y="198065"/>
                  </a:lnTo>
                  <a:lnTo>
                    <a:pt x="65339" y="198192"/>
                  </a:lnTo>
                  <a:lnTo>
                    <a:pt x="63628" y="197647"/>
                  </a:lnTo>
                  <a:lnTo>
                    <a:pt x="62724" y="197707"/>
                  </a:lnTo>
                  <a:lnTo>
                    <a:pt x="62403" y="197606"/>
                  </a:lnTo>
                  <a:lnTo>
                    <a:pt x="62362" y="196546"/>
                  </a:lnTo>
                  <a:lnTo>
                    <a:pt x="61873" y="195196"/>
                  </a:lnTo>
                  <a:lnTo>
                    <a:pt x="61369" y="195371"/>
                  </a:lnTo>
                  <a:lnTo>
                    <a:pt x="62099" y="196347"/>
                  </a:lnTo>
                  <a:lnTo>
                    <a:pt x="62200" y="196681"/>
                  </a:lnTo>
                  <a:lnTo>
                    <a:pt x="61202" y="196392"/>
                  </a:lnTo>
                  <a:lnTo>
                    <a:pt x="60891" y="196023"/>
                  </a:lnTo>
                  <a:lnTo>
                    <a:pt x="60504" y="195811"/>
                  </a:lnTo>
                  <a:lnTo>
                    <a:pt x="60305" y="196183"/>
                  </a:lnTo>
                  <a:lnTo>
                    <a:pt x="60073" y="196451"/>
                  </a:lnTo>
                  <a:lnTo>
                    <a:pt x="59940" y="196511"/>
                  </a:lnTo>
                  <a:lnTo>
                    <a:pt x="59017" y="196123"/>
                  </a:lnTo>
                  <a:lnTo>
                    <a:pt x="58229" y="196302"/>
                  </a:lnTo>
                  <a:lnTo>
                    <a:pt x="57968" y="196019"/>
                  </a:lnTo>
                  <a:lnTo>
                    <a:pt x="57766" y="195308"/>
                  </a:lnTo>
                  <a:lnTo>
                    <a:pt x="57107" y="194902"/>
                  </a:lnTo>
                  <a:lnTo>
                    <a:pt x="56449" y="194146"/>
                  </a:lnTo>
                  <a:lnTo>
                    <a:pt x="55682" y="192571"/>
                  </a:lnTo>
                  <a:lnTo>
                    <a:pt x="54868" y="192553"/>
                  </a:lnTo>
                  <a:lnTo>
                    <a:pt x="54625" y="192657"/>
                  </a:lnTo>
                  <a:lnTo>
                    <a:pt x="54437" y="192601"/>
                  </a:lnTo>
                  <a:lnTo>
                    <a:pt x="53959" y="192143"/>
                  </a:lnTo>
                  <a:lnTo>
                    <a:pt x="53988" y="192005"/>
                  </a:lnTo>
                  <a:lnTo>
                    <a:pt x="54155" y="191823"/>
                  </a:lnTo>
                  <a:lnTo>
                    <a:pt x="54064" y="191514"/>
                  </a:lnTo>
                  <a:lnTo>
                    <a:pt x="53869" y="191339"/>
                  </a:lnTo>
                  <a:lnTo>
                    <a:pt x="53615" y="191320"/>
                  </a:lnTo>
                  <a:lnTo>
                    <a:pt x="53474" y="191533"/>
                  </a:lnTo>
                  <a:lnTo>
                    <a:pt x="53460" y="191935"/>
                  </a:lnTo>
                  <a:lnTo>
                    <a:pt x="53031" y="192202"/>
                  </a:lnTo>
                  <a:lnTo>
                    <a:pt x="52682" y="192323"/>
                  </a:lnTo>
                  <a:lnTo>
                    <a:pt x="52494" y="192520"/>
                  </a:lnTo>
                  <a:lnTo>
                    <a:pt x="52512" y="192676"/>
                  </a:lnTo>
                  <a:lnTo>
                    <a:pt x="52679" y="192781"/>
                  </a:lnTo>
                  <a:lnTo>
                    <a:pt x="52816" y="192780"/>
                  </a:lnTo>
                  <a:lnTo>
                    <a:pt x="53127" y="192541"/>
                  </a:lnTo>
                  <a:lnTo>
                    <a:pt x="53384" y="192549"/>
                  </a:lnTo>
                  <a:lnTo>
                    <a:pt x="53489" y="192717"/>
                  </a:lnTo>
                  <a:lnTo>
                    <a:pt x="53377" y="193097"/>
                  </a:lnTo>
                  <a:lnTo>
                    <a:pt x="53073" y="193428"/>
                  </a:lnTo>
                  <a:lnTo>
                    <a:pt x="52216" y="193939"/>
                  </a:lnTo>
                  <a:lnTo>
                    <a:pt x="51945" y="193328"/>
                  </a:lnTo>
                  <a:lnTo>
                    <a:pt x="51695" y="193235"/>
                  </a:lnTo>
                  <a:lnTo>
                    <a:pt x="51539" y="193332"/>
                  </a:lnTo>
                  <a:lnTo>
                    <a:pt x="51355" y="193652"/>
                  </a:lnTo>
                  <a:lnTo>
                    <a:pt x="51326" y="193984"/>
                  </a:lnTo>
                  <a:lnTo>
                    <a:pt x="50921" y="194435"/>
                  </a:lnTo>
                  <a:lnTo>
                    <a:pt x="50010" y="194469"/>
                  </a:lnTo>
                  <a:lnTo>
                    <a:pt x="49341" y="194383"/>
                  </a:lnTo>
                  <a:lnTo>
                    <a:pt x="48768" y="194517"/>
                  </a:lnTo>
                  <a:lnTo>
                    <a:pt x="48451" y="195052"/>
                  </a:lnTo>
                  <a:lnTo>
                    <a:pt x="47665" y="197026"/>
                  </a:lnTo>
                  <a:lnTo>
                    <a:pt x="48261" y="197868"/>
                  </a:lnTo>
                  <a:lnTo>
                    <a:pt x="48579" y="198564"/>
                  </a:lnTo>
                  <a:lnTo>
                    <a:pt x="48579" y="198698"/>
                  </a:lnTo>
                  <a:lnTo>
                    <a:pt x="48293" y="199443"/>
                  </a:lnTo>
                  <a:lnTo>
                    <a:pt x="48216" y="200341"/>
                  </a:lnTo>
                  <a:lnTo>
                    <a:pt x="47092" y="200969"/>
                  </a:lnTo>
                  <a:lnTo>
                    <a:pt x="46293" y="201244"/>
                  </a:lnTo>
                  <a:lnTo>
                    <a:pt x="45703" y="201184"/>
                  </a:lnTo>
                  <a:lnTo>
                    <a:pt x="44987" y="201661"/>
                  </a:lnTo>
                  <a:lnTo>
                    <a:pt x="44466" y="202219"/>
                  </a:lnTo>
                  <a:lnTo>
                    <a:pt x="44307" y="202216"/>
                  </a:lnTo>
                  <a:lnTo>
                    <a:pt x="43389" y="201642"/>
                  </a:lnTo>
                  <a:lnTo>
                    <a:pt x="43176" y="201381"/>
                  </a:lnTo>
                  <a:lnTo>
                    <a:pt x="43429" y="199620"/>
                  </a:lnTo>
                  <a:lnTo>
                    <a:pt x="43657" y="198957"/>
                  </a:lnTo>
                  <a:lnTo>
                    <a:pt x="43823" y="198767"/>
                  </a:lnTo>
                  <a:lnTo>
                    <a:pt x="43581" y="198607"/>
                  </a:lnTo>
                  <a:lnTo>
                    <a:pt x="43154" y="198510"/>
                  </a:lnTo>
                  <a:lnTo>
                    <a:pt x="42586" y="198976"/>
                  </a:lnTo>
                  <a:lnTo>
                    <a:pt x="42402" y="199341"/>
                  </a:lnTo>
                  <a:lnTo>
                    <a:pt x="41990" y="201535"/>
                  </a:lnTo>
                  <a:lnTo>
                    <a:pt x="42861" y="202543"/>
                  </a:lnTo>
                  <a:lnTo>
                    <a:pt x="43013" y="202621"/>
                  </a:lnTo>
                  <a:lnTo>
                    <a:pt x="43884" y="202651"/>
                  </a:lnTo>
                  <a:lnTo>
                    <a:pt x="44155" y="202756"/>
                  </a:lnTo>
                  <a:lnTo>
                    <a:pt x="44354" y="203035"/>
                  </a:lnTo>
                  <a:lnTo>
                    <a:pt x="44763" y="203098"/>
                  </a:lnTo>
                  <a:lnTo>
                    <a:pt x="45023" y="202916"/>
                  </a:lnTo>
                  <a:lnTo>
                    <a:pt x="45275" y="202550"/>
                  </a:lnTo>
                  <a:lnTo>
                    <a:pt x="45486" y="203329"/>
                  </a:lnTo>
                  <a:lnTo>
                    <a:pt x="45449" y="203854"/>
                  </a:lnTo>
                  <a:lnTo>
                    <a:pt x="45514" y="204219"/>
                  </a:lnTo>
                  <a:lnTo>
                    <a:pt x="41784" y="204614"/>
                  </a:lnTo>
                  <a:lnTo>
                    <a:pt x="41176" y="204230"/>
                  </a:lnTo>
                  <a:lnTo>
                    <a:pt x="39925" y="203232"/>
                  </a:lnTo>
                  <a:lnTo>
                    <a:pt x="38468" y="202592"/>
                  </a:lnTo>
                  <a:lnTo>
                    <a:pt x="37749" y="202466"/>
                  </a:lnTo>
                  <a:lnTo>
                    <a:pt x="36476" y="203088"/>
                  </a:lnTo>
                  <a:lnTo>
                    <a:pt x="36469" y="202869"/>
                  </a:lnTo>
                  <a:lnTo>
                    <a:pt x="36003" y="202857"/>
                  </a:lnTo>
                  <a:lnTo>
                    <a:pt x="35182" y="204452"/>
                  </a:lnTo>
                  <a:lnTo>
                    <a:pt x="34756" y="204717"/>
                  </a:lnTo>
                  <a:lnTo>
                    <a:pt x="34463" y="205152"/>
                  </a:lnTo>
                  <a:lnTo>
                    <a:pt x="34336" y="205663"/>
                  </a:lnTo>
                  <a:lnTo>
                    <a:pt x="32389" y="207046"/>
                  </a:lnTo>
                  <a:lnTo>
                    <a:pt x="32098" y="206965"/>
                  </a:lnTo>
                  <a:lnTo>
                    <a:pt x="31906" y="207204"/>
                  </a:lnTo>
                  <a:lnTo>
                    <a:pt x="31444" y="207446"/>
                  </a:lnTo>
                  <a:lnTo>
                    <a:pt x="30797" y="207103"/>
                  </a:lnTo>
                  <a:lnTo>
                    <a:pt x="30732" y="206771"/>
                  </a:lnTo>
                  <a:lnTo>
                    <a:pt x="30862" y="205952"/>
                  </a:lnTo>
                  <a:lnTo>
                    <a:pt x="31398" y="204775"/>
                  </a:lnTo>
                  <a:lnTo>
                    <a:pt x="31376" y="204548"/>
                  </a:lnTo>
                  <a:lnTo>
                    <a:pt x="31075" y="204557"/>
                  </a:lnTo>
                  <a:lnTo>
                    <a:pt x="30349" y="203755"/>
                  </a:lnTo>
                  <a:lnTo>
                    <a:pt x="28948" y="204209"/>
                  </a:lnTo>
                  <a:lnTo>
                    <a:pt x="28860" y="204119"/>
                  </a:lnTo>
                  <a:lnTo>
                    <a:pt x="29308" y="203568"/>
                  </a:lnTo>
                  <a:lnTo>
                    <a:pt x="28969" y="203479"/>
                  </a:lnTo>
                  <a:lnTo>
                    <a:pt x="28506" y="203627"/>
                  </a:lnTo>
                  <a:lnTo>
                    <a:pt x="27554" y="202882"/>
                  </a:lnTo>
                  <a:lnTo>
                    <a:pt x="28684" y="201077"/>
                  </a:lnTo>
                  <a:lnTo>
                    <a:pt x="28666" y="200395"/>
                  </a:lnTo>
                  <a:lnTo>
                    <a:pt x="28565" y="199468"/>
                  </a:lnTo>
                  <a:lnTo>
                    <a:pt x="28030" y="198697"/>
                  </a:lnTo>
                  <a:lnTo>
                    <a:pt x="27936" y="198164"/>
                  </a:lnTo>
                  <a:lnTo>
                    <a:pt x="28348" y="196984"/>
                  </a:lnTo>
                  <a:lnTo>
                    <a:pt x="29384" y="196559"/>
                  </a:lnTo>
                  <a:lnTo>
                    <a:pt x="29249" y="196288"/>
                  </a:lnTo>
                  <a:lnTo>
                    <a:pt x="29025" y="196064"/>
                  </a:lnTo>
                  <a:lnTo>
                    <a:pt x="28497" y="194768"/>
                  </a:lnTo>
                  <a:lnTo>
                    <a:pt x="28215" y="192843"/>
                  </a:lnTo>
                  <a:lnTo>
                    <a:pt x="28056" y="191189"/>
                  </a:lnTo>
                  <a:lnTo>
                    <a:pt x="27810" y="190441"/>
                  </a:lnTo>
                  <a:lnTo>
                    <a:pt x="27919" y="189741"/>
                  </a:lnTo>
                  <a:lnTo>
                    <a:pt x="26294" y="190028"/>
                  </a:lnTo>
                  <a:lnTo>
                    <a:pt x="25157" y="189671"/>
                  </a:lnTo>
                  <a:lnTo>
                    <a:pt x="25548" y="188784"/>
                  </a:lnTo>
                  <a:lnTo>
                    <a:pt x="25686" y="188293"/>
                  </a:lnTo>
                  <a:lnTo>
                    <a:pt x="25783" y="186777"/>
                  </a:lnTo>
                  <a:lnTo>
                    <a:pt x="25910" y="185947"/>
                  </a:lnTo>
                  <a:lnTo>
                    <a:pt x="26149" y="184971"/>
                  </a:lnTo>
                  <a:lnTo>
                    <a:pt x="25896" y="185064"/>
                  </a:lnTo>
                  <a:lnTo>
                    <a:pt x="25468" y="185045"/>
                  </a:lnTo>
                  <a:lnTo>
                    <a:pt x="25059" y="184863"/>
                  </a:lnTo>
                  <a:lnTo>
                    <a:pt x="24334" y="183782"/>
                  </a:lnTo>
                  <a:lnTo>
                    <a:pt x="25931" y="181779"/>
                  </a:lnTo>
                  <a:lnTo>
                    <a:pt x="25914" y="180878"/>
                  </a:lnTo>
                  <a:lnTo>
                    <a:pt x="25591" y="180294"/>
                  </a:lnTo>
                  <a:lnTo>
                    <a:pt x="25573" y="179865"/>
                  </a:lnTo>
                  <a:lnTo>
                    <a:pt x="26338" y="179970"/>
                  </a:lnTo>
                  <a:lnTo>
                    <a:pt x="27181" y="179899"/>
                  </a:lnTo>
                  <a:lnTo>
                    <a:pt x="27678" y="178715"/>
                  </a:lnTo>
                  <a:lnTo>
                    <a:pt x="27246" y="177593"/>
                  </a:lnTo>
                  <a:lnTo>
                    <a:pt x="26475" y="177445"/>
                  </a:lnTo>
                  <a:lnTo>
                    <a:pt x="25363" y="177367"/>
                  </a:lnTo>
                  <a:lnTo>
                    <a:pt x="24939" y="177177"/>
                  </a:lnTo>
                  <a:lnTo>
                    <a:pt x="24908" y="175846"/>
                  </a:lnTo>
                  <a:lnTo>
                    <a:pt x="25486" y="175907"/>
                  </a:lnTo>
                  <a:lnTo>
                    <a:pt x="25537" y="174715"/>
                  </a:lnTo>
                  <a:lnTo>
                    <a:pt x="25954" y="173706"/>
                  </a:lnTo>
                  <a:lnTo>
                    <a:pt x="26005" y="173106"/>
                  </a:lnTo>
                  <a:lnTo>
                    <a:pt x="26182" y="172611"/>
                  </a:lnTo>
                  <a:lnTo>
                    <a:pt x="26338" y="172477"/>
                  </a:lnTo>
                  <a:lnTo>
                    <a:pt x="26838" y="172343"/>
                  </a:lnTo>
                  <a:lnTo>
                    <a:pt x="27751" y="172943"/>
                  </a:lnTo>
                  <a:lnTo>
                    <a:pt x="28273" y="173769"/>
                  </a:lnTo>
                  <a:lnTo>
                    <a:pt x="28045" y="174559"/>
                  </a:lnTo>
                  <a:lnTo>
                    <a:pt x="27813" y="174913"/>
                  </a:lnTo>
                  <a:lnTo>
                    <a:pt x="27624" y="175810"/>
                  </a:lnTo>
                  <a:lnTo>
                    <a:pt x="28468" y="176149"/>
                  </a:lnTo>
                  <a:lnTo>
                    <a:pt x="28598" y="176283"/>
                  </a:lnTo>
                  <a:lnTo>
                    <a:pt x="28613" y="176477"/>
                  </a:lnTo>
                  <a:lnTo>
                    <a:pt x="28468" y="176585"/>
                  </a:lnTo>
                  <a:lnTo>
                    <a:pt x="28207" y="176611"/>
                  </a:lnTo>
                  <a:lnTo>
                    <a:pt x="27795" y="176522"/>
                  </a:lnTo>
                  <a:lnTo>
                    <a:pt x="27671" y="176819"/>
                  </a:lnTo>
                  <a:lnTo>
                    <a:pt x="27716" y="176955"/>
                  </a:lnTo>
                  <a:lnTo>
                    <a:pt x="28033" y="177277"/>
                  </a:lnTo>
                  <a:lnTo>
                    <a:pt x="29413" y="177409"/>
                  </a:lnTo>
                  <a:lnTo>
                    <a:pt x="34535" y="171027"/>
                  </a:lnTo>
                  <a:lnTo>
                    <a:pt x="38058" y="166265"/>
                  </a:lnTo>
                  <a:lnTo>
                    <a:pt x="37294" y="165216"/>
                  </a:lnTo>
                  <a:lnTo>
                    <a:pt x="35810" y="163675"/>
                  </a:lnTo>
                  <a:lnTo>
                    <a:pt x="35596" y="163498"/>
                  </a:lnTo>
                  <a:lnTo>
                    <a:pt x="35227" y="163251"/>
                  </a:lnTo>
                  <a:lnTo>
                    <a:pt x="34580" y="162989"/>
                  </a:lnTo>
                  <a:lnTo>
                    <a:pt x="32959" y="162955"/>
                  </a:lnTo>
                  <a:lnTo>
                    <a:pt x="32273" y="162820"/>
                  </a:lnTo>
                  <a:lnTo>
                    <a:pt x="31937" y="162624"/>
                  </a:lnTo>
                  <a:lnTo>
                    <a:pt x="31124" y="162048"/>
                  </a:lnTo>
                  <a:lnTo>
                    <a:pt x="30797" y="161677"/>
                  </a:lnTo>
                  <a:lnTo>
                    <a:pt x="30177" y="160898"/>
                  </a:lnTo>
                  <a:lnTo>
                    <a:pt x="29702" y="160054"/>
                  </a:lnTo>
                  <a:lnTo>
                    <a:pt x="29063" y="159271"/>
                  </a:lnTo>
                  <a:lnTo>
                    <a:pt x="28535" y="158947"/>
                  </a:lnTo>
                  <a:lnTo>
                    <a:pt x="28296" y="158722"/>
                  </a:lnTo>
                  <a:lnTo>
                    <a:pt x="28135" y="158396"/>
                  </a:lnTo>
                  <a:lnTo>
                    <a:pt x="28194" y="157258"/>
                  </a:lnTo>
                  <a:lnTo>
                    <a:pt x="27650" y="156412"/>
                  </a:lnTo>
                  <a:lnTo>
                    <a:pt x="27538" y="155974"/>
                  </a:lnTo>
                  <a:lnTo>
                    <a:pt x="27530" y="154664"/>
                  </a:lnTo>
                  <a:lnTo>
                    <a:pt x="27468" y="154264"/>
                  </a:lnTo>
                  <a:lnTo>
                    <a:pt x="26467" y="153508"/>
                  </a:lnTo>
                  <a:lnTo>
                    <a:pt x="25346" y="152221"/>
                  </a:lnTo>
                  <a:lnTo>
                    <a:pt x="24710" y="151696"/>
                  </a:lnTo>
                  <a:lnTo>
                    <a:pt x="23837" y="151216"/>
                  </a:lnTo>
                  <a:lnTo>
                    <a:pt x="22187" y="150580"/>
                  </a:lnTo>
                  <a:lnTo>
                    <a:pt x="21639" y="149982"/>
                  </a:lnTo>
                  <a:lnTo>
                    <a:pt x="21169" y="149763"/>
                  </a:lnTo>
                  <a:lnTo>
                    <a:pt x="20086" y="149983"/>
                  </a:lnTo>
                  <a:lnTo>
                    <a:pt x="19716" y="149926"/>
                  </a:lnTo>
                  <a:lnTo>
                    <a:pt x="19558" y="149775"/>
                  </a:lnTo>
                  <a:lnTo>
                    <a:pt x="19390" y="149320"/>
                  </a:lnTo>
                  <a:lnTo>
                    <a:pt x="19052" y="149050"/>
                  </a:lnTo>
                  <a:lnTo>
                    <a:pt x="18759" y="149050"/>
                  </a:lnTo>
                  <a:lnTo>
                    <a:pt x="18527" y="149150"/>
                  </a:lnTo>
                  <a:lnTo>
                    <a:pt x="18213" y="149629"/>
                  </a:lnTo>
                  <a:lnTo>
                    <a:pt x="17907" y="149753"/>
                  </a:lnTo>
                  <a:lnTo>
                    <a:pt x="16966" y="149817"/>
                  </a:lnTo>
                  <a:lnTo>
                    <a:pt x="16410" y="149723"/>
                  </a:lnTo>
                  <a:lnTo>
                    <a:pt x="15828" y="149846"/>
                  </a:lnTo>
                  <a:lnTo>
                    <a:pt x="15505" y="150288"/>
                  </a:lnTo>
                  <a:lnTo>
                    <a:pt x="15103" y="150452"/>
                  </a:lnTo>
                  <a:lnTo>
                    <a:pt x="14736" y="150806"/>
                  </a:lnTo>
                  <a:lnTo>
                    <a:pt x="14032" y="150522"/>
                  </a:lnTo>
                  <a:lnTo>
                    <a:pt x="13262" y="150656"/>
                  </a:lnTo>
                  <a:lnTo>
                    <a:pt x="12972" y="150515"/>
                  </a:lnTo>
                  <a:lnTo>
                    <a:pt x="12402" y="149993"/>
                  </a:lnTo>
                  <a:lnTo>
                    <a:pt x="12155" y="149599"/>
                  </a:lnTo>
                  <a:lnTo>
                    <a:pt x="11850" y="148787"/>
                  </a:lnTo>
                  <a:lnTo>
                    <a:pt x="11581" y="148549"/>
                  </a:lnTo>
                  <a:lnTo>
                    <a:pt x="11407" y="148564"/>
                  </a:lnTo>
                  <a:lnTo>
                    <a:pt x="10543" y="149527"/>
                  </a:lnTo>
                  <a:lnTo>
                    <a:pt x="10641" y="150220"/>
                  </a:lnTo>
                  <a:lnTo>
                    <a:pt x="10347" y="150503"/>
                  </a:lnTo>
                  <a:lnTo>
                    <a:pt x="10125" y="150466"/>
                  </a:lnTo>
                  <a:lnTo>
                    <a:pt x="9998" y="150302"/>
                  </a:lnTo>
                  <a:lnTo>
                    <a:pt x="9926" y="150149"/>
                  </a:lnTo>
                  <a:lnTo>
                    <a:pt x="9693" y="148910"/>
                  </a:lnTo>
                  <a:lnTo>
                    <a:pt x="9537" y="148851"/>
                  </a:lnTo>
                  <a:lnTo>
                    <a:pt x="9243" y="148925"/>
                  </a:lnTo>
                  <a:lnTo>
                    <a:pt x="8971" y="149167"/>
                  </a:lnTo>
                  <a:lnTo>
                    <a:pt x="8619" y="149661"/>
                  </a:lnTo>
                  <a:lnTo>
                    <a:pt x="8655" y="150239"/>
                  </a:lnTo>
                  <a:lnTo>
                    <a:pt x="8310" y="150644"/>
                  </a:lnTo>
                  <a:lnTo>
                    <a:pt x="7631" y="151155"/>
                  </a:lnTo>
                  <a:lnTo>
                    <a:pt x="7370" y="150935"/>
                  </a:lnTo>
                  <a:lnTo>
                    <a:pt x="7323" y="150310"/>
                  </a:lnTo>
                  <a:lnTo>
                    <a:pt x="7232" y="150153"/>
                  </a:lnTo>
                  <a:lnTo>
                    <a:pt x="7083" y="149632"/>
                  </a:lnTo>
                  <a:lnTo>
                    <a:pt x="6788" y="149391"/>
                  </a:lnTo>
                  <a:lnTo>
                    <a:pt x="6636" y="149127"/>
                  </a:lnTo>
                  <a:lnTo>
                    <a:pt x="6761" y="147979"/>
                  </a:lnTo>
                  <a:lnTo>
                    <a:pt x="7061" y="148534"/>
                  </a:lnTo>
                  <a:lnTo>
                    <a:pt x="7493" y="148579"/>
                  </a:lnTo>
                  <a:lnTo>
                    <a:pt x="7151" y="148043"/>
                  </a:lnTo>
                  <a:lnTo>
                    <a:pt x="6091" y="146721"/>
                  </a:lnTo>
                  <a:lnTo>
                    <a:pt x="5807" y="145362"/>
                  </a:lnTo>
                  <a:lnTo>
                    <a:pt x="5945" y="145239"/>
                  </a:lnTo>
                  <a:lnTo>
                    <a:pt x="6300" y="145130"/>
                  </a:lnTo>
                  <a:lnTo>
                    <a:pt x="6708" y="145254"/>
                  </a:lnTo>
                  <a:lnTo>
                    <a:pt x="7173" y="145592"/>
                  </a:lnTo>
                  <a:lnTo>
                    <a:pt x="8077" y="145630"/>
                  </a:lnTo>
                  <a:lnTo>
                    <a:pt x="8582" y="145022"/>
                  </a:lnTo>
                  <a:lnTo>
                    <a:pt x="9806" y="143793"/>
                  </a:lnTo>
                  <a:lnTo>
                    <a:pt x="10209" y="143436"/>
                  </a:lnTo>
                  <a:lnTo>
                    <a:pt x="10757" y="143187"/>
                  </a:lnTo>
                  <a:lnTo>
                    <a:pt x="11168" y="142620"/>
                  </a:lnTo>
                  <a:lnTo>
                    <a:pt x="11164" y="142013"/>
                  </a:lnTo>
                  <a:lnTo>
                    <a:pt x="10899" y="142214"/>
                  </a:lnTo>
                  <a:lnTo>
                    <a:pt x="10420" y="141678"/>
                  </a:lnTo>
                  <a:lnTo>
                    <a:pt x="10281" y="141473"/>
                  </a:lnTo>
                  <a:lnTo>
                    <a:pt x="10212" y="141216"/>
                  </a:lnTo>
                  <a:lnTo>
                    <a:pt x="10707" y="140125"/>
                  </a:lnTo>
                  <a:lnTo>
                    <a:pt x="10801" y="139619"/>
                  </a:lnTo>
                  <a:lnTo>
                    <a:pt x="10994" y="139086"/>
                  </a:lnTo>
                  <a:lnTo>
                    <a:pt x="11136" y="138952"/>
                  </a:lnTo>
                  <a:lnTo>
                    <a:pt x="11415" y="140032"/>
                  </a:lnTo>
                  <a:lnTo>
                    <a:pt x="12269" y="140289"/>
                  </a:lnTo>
                  <a:lnTo>
                    <a:pt x="12766" y="140822"/>
                  </a:lnTo>
                  <a:lnTo>
                    <a:pt x="13184" y="140751"/>
                  </a:lnTo>
                  <a:lnTo>
                    <a:pt x="13559" y="140364"/>
                  </a:lnTo>
                  <a:lnTo>
                    <a:pt x="13515" y="139675"/>
                  </a:lnTo>
                  <a:lnTo>
                    <a:pt x="13730" y="139161"/>
                  </a:lnTo>
                  <a:lnTo>
                    <a:pt x="13966" y="138983"/>
                  </a:lnTo>
                  <a:lnTo>
                    <a:pt x="13846" y="138454"/>
                  </a:lnTo>
                  <a:lnTo>
                    <a:pt x="13572" y="137881"/>
                  </a:lnTo>
                  <a:lnTo>
                    <a:pt x="12746" y="137545"/>
                  </a:lnTo>
                  <a:lnTo>
                    <a:pt x="11808" y="136874"/>
                  </a:lnTo>
                  <a:lnTo>
                    <a:pt x="11859" y="136580"/>
                  </a:lnTo>
                  <a:lnTo>
                    <a:pt x="12779" y="136163"/>
                  </a:lnTo>
                  <a:lnTo>
                    <a:pt x="13084" y="136171"/>
                  </a:lnTo>
                  <a:lnTo>
                    <a:pt x="13731" y="136417"/>
                  </a:lnTo>
                  <a:lnTo>
                    <a:pt x="14396" y="136287"/>
                  </a:lnTo>
                  <a:lnTo>
                    <a:pt x="14719" y="136089"/>
                  </a:lnTo>
                  <a:lnTo>
                    <a:pt x="15355" y="136700"/>
                  </a:lnTo>
                  <a:lnTo>
                    <a:pt x="15624" y="136835"/>
                  </a:lnTo>
                  <a:lnTo>
                    <a:pt x="16965" y="136225"/>
                  </a:lnTo>
                  <a:lnTo>
                    <a:pt x="17151" y="135927"/>
                  </a:lnTo>
                  <a:lnTo>
                    <a:pt x="17354" y="135834"/>
                  </a:lnTo>
                  <a:lnTo>
                    <a:pt x="17852" y="135909"/>
                  </a:lnTo>
                  <a:lnTo>
                    <a:pt x="18105" y="136041"/>
                  </a:lnTo>
                  <a:lnTo>
                    <a:pt x="18402" y="136388"/>
                  </a:lnTo>
                  <a:lnTo>
                    <a:pt x="18413" y="136627"/>
                  </a:lnTo>
                  <a:lnTo>
                    <a:pt x="18650" y="136869"/>
                  </a:lnTo>
                  <a:lnTo>
                    <a:pt x="19744" y="137281"/>
                  </a:lnTo>
                  <a:lnTo>
                    <a:pt x="20274" y="137289"/>
                  </a:lnTo>
                  <a:lnTo>
                    <a:pt x="20325" y="137088"/>
                  </a:lnTo>
                  <a:lnTo>
                    <a:pt x="20877" y="136921"/>
                  </a:lnTo>
                  <a:lnTo>
                    <a:pt x="20710" y="137396"/>
                  </a:lnTo>
                  <a:lnTo>
                    <a:pt x="21132" y="138342"/>
                  </a:lnTo>
                  <a:lnTo>
                    <a:pt x="21176" y="139206"/>
                  </a:lnTo>
                  <a:lnTo>
                    <a:pt x="21060" y="139761"/>
                  </a:lnTo>
                  <a:lnTo>
                    <a:pt x="20232" y="139754"/>
                  </a:lnTo>
                  <a:lnTo>
                    <a:pt x="19996" y="140171"/>
                  </a:lnTo>
                  <a:lnTo>
                    <a:pt x="20143" y="141263"/>
                  </a:lnTo>
                  <a:lnTo>
                    <a:pt x="20530" y="141459"/>
                  </a:lnTo>
                  <a:lnTo>
                    <a:pt x="21329" y="140885"/>
                  </a:lnTo>
                  <a:lnTo>
                    <a:pt x="21547" y="140584"/>
                  </a:lnTo>
                  <a:lnTo>
                    <a:pt x="21838" y="140249"/>
                  </a:lnTo>
                  <a:lnTo>
                    <a:pt x="22111" y="140235"/>
                  </a:lnTo>
                  <a:lnTo>
                    <a:pt x="22625" y="140003"/>
                  </a:lnTo>
                  <a:lnTo>
                    <a:pt x="22828" y="140092"/>
                  </a:lnTo>
                  <a:lnTo>
                    <a:pt x="23104" y="140020"/>
                  </a:lnTo>
                  <a:lnTo>
                    <a:pt x="23340" y="140183"/>
                  </a:lnTo>
                  <a:lnTo>
                    <a:pt x="23605" y="139899"/>
                  </a:lnTo>
                  <a:lnTo>
                    <a:pt x="23771" y="140035"/>
                  </a:lnTo>
                  <a:lnTo>
                    <a:pt x="24008" y="140093"/>
                  </a:lnTo>
                  <a:lnTo>
                    <a:pt x="24103" y="140408"/>
                  </a:lnTo>
                  <a:lnTo>
                    <a:pt x="24301" y="141774"/>
                  </a:lnTo>
                  <a:lnTo>
                    <a:pt x="24312" y="142312"/>
                  </a:lnTo>
                  <a:lnTo>
                    <a:pt x="25081" y="144304"/>
                  </a:lnTo>
                  <a:lnTo>
                    <a:pt x="25173" y="143879"/>
                  </a:lnTo>
                  <a:lnTo>
                    <a:pt x="25618" y="143517"/>
                  </a:lnTo>
                  <a:lnTo>
                    <a:pt x="25496" y="143199"/>
                  </a:lnTo>
                  <a:lnTo>
                    <a:pt x="25667" y="142665"/>
                  </a:lnTo>
                  <a:lnTo>
                    <a:pt x="25672" y="142162"/>
                  </a:lnTo>
                  <a:lnTo>
                    <a:pt x="25910" y="141448"/>
                  </a:lnTo>
                  <a:lnTo>
                    <a:pt x="25527" y="140929"/>
                  </a:lnTo>
                  <a:lnTo>
                    <a:pt x="25608" y="140582"/>
                  </a:lnTo>
                  <a:lnTo>
                    <a:pt x="25857" y="140374"/>
                  </a:lnTo>
                  <a:lnTo>
                    <a:pt x="25994" y="140444"/>
                  </a:lnTo>
                  <a:lnTo>
                    <a:pt x="26224" y="140745"/>
                  </a:lnTo>
                  <a:lnTo>
                    <a:pt x="26555" y="140694"/>
                  </a:lnTo>
                  <a:lnTo>
                    <a:pt x="26666" y="140489"/>
                  </a:lnTo>
                  <a:lnTo>
                    <a:pt x="26837" y="139827"/>
                  </a:lnTo>
                  <a:lnTo>
                    <a:pt x="27222" y="139670"/>
                  </a:lnTo>
                  <a:lnTo>
                    <a:pt x="27337" y="139276"/>
                  </a:lnTo>
                  <a:lnTo>
                    <a:pt x="27101" y="139120"/>
                  </a:lnTo>
                  <a:lnTo>
                    <a:pt x="27108" y="138719"/>
                  </a:lnTo>
                  <a:lnTo>
                    <a:pt x="27333" y="138640"/>
                  </a:lnTo>
                  <a:lnTo>
                    <a:pt x="27967" y="138700"/>
                  </a:lnTo>
                  <a:lnTo>
                    <a:pt x="28257" y="138607"/>
                  </a:lnTo>
                  <a:lnTo>
                    <a:pt x="28593" y="138199"/>
                  </a:lnTo>
                  <a:lnTo>
                    <a:pt x="28660" y="137834"/>
                  </a:lnTo>
                  <a:lnTo>
                    <a:pt x="28999" y="137566"/>
                  </a:lnTo>
                  <a:lnTo>
                    <a:pt x="28835" y="137373"/>
                  </a:lnTo>
                  <a:lnTo>
                    <a:pt x="29147" y="137161"/>
                  </a:lnTo>
                  <a:lnTo>
                    <a:pt x="29412" y="136866"/>
                  </a:lnTo>
                  <a:lnTo>
                    <a:pt x="29827" y="136691"/>
                  </a:lnTo>
                  <a:lnTo>
                    <a:pt x="30005" y="136777"/>
                  </a:lnTo>
                  <a:lnTo>
                    <a:pt x="30263" y="136731"/>
                  </a:lnTo>
                  <a:lnTo>
                    <a:pt x="30547" y="136714"/>
                  </a:lnTo>
                  <a:lnTo>
                    <a:pt x="30510" y="136978"/>
                  </a:lnTo>
                  <a:lnTo>
                    <a:pt x="30870" y="137015"/>
                  </a:lnTo>
                  <a:lnTo>
                    <a:pt x="30946" y="137334"/>
                  </a:lnTo>
                  <a:lnTo>
                    <a:pt x="31391" y="137821"/>
                  </a:lnTo>
                  <a:lnTo>
                    <a:pt x="31752" y="137457"/>
                  </a:lnTo>
                  <a:lnTo>
                    <a:pt x="31437" y="137177"/>
                  </a:lnTo>
                  <a:lnTo>
                    <a:pt x="30675" y="136134"/>
                  </a:lnTo>
                  <a:lnTo>
                    <a:pt x="30689" y="135933"/>
                  </a:lnTo>
                  <a:lnTo>
                    <a:pt x="31864" y="134503"/>
                  </a:lnTo>
                  <a:lnTo>
                    <a:pt x="31606" y="134123"/>
                  </a:lnTo>
                  <a:lnTo>
                    <a:pt x="31541" y="133486"/>
                  </a:lnTo>
                  <a:lnTo>
                    <a:pt x="31919" y="132764"/>
                  </a:lnTo>
                  <a:lnTo>
                    <a:pt x="31811" y="131766"/>
                  </a:lnTo>
                  <a:lnTo>
                    <a:pt x="31192" y="131301"/>
                  </a:lnTo>
                  <a:lnTo>
                    <a:pt x="31000" y="131375"/>
                  </a:lnTo>
                  <a:lnTo>
                    <a:pt x="29673" y="131326"/>
                  </a:lnTo>
                  <a:lnTo>
                    <a:pt x="29793" y="132395"/>
                  </a:lnTo>
                  <a:lnTo>
                    <a:pt x="30033" y="133445"/>
                  </a:lnTo>
                  <a:lnTo>
                    <a:pt x="30142" y="133587"/>
                  </a:lnTo>
                  <a:lnTo>
                    <a:pt x="30138" y="133992"/>
                  </a:lnTo>
                  <a:lnTo>
                    <a:pt x="29618" y="134052"/>
                  </a:lnTo>
                  <a:lnTo>
                    <a:pt x="29146" y="132950"/>
                  </a:lnTo>
                  <a:lnTo>
                    <a:pt x="28837" y="131516"/>
                  </a:lnTo>
                  <a:lnTo>
                    <a:pt x="28688" y="131277"/>
                  </a:lnTo>
                  <a:lnTo>
                    <a:pt x="28549" y="131273"/>
                  </a:lnTo>
                  <a:lnTo>
                    <a:pt x="28132" y="129985"/>
                  </a:lnTo>
                  <a:lnTo>
                    <a:pt x="27717" y="129061"/>
                  </a:lnTo>
                  <a:lnTo>
                    <a:pt x="27328" y="128516"/>
                  </a:lnTo>
                  <a:lnTo>
                    <a:pt x="26612" y="128290"/>
                  </a:lnTo>
                  <a:lnTo>
                    <a:pt x="25416" y="128402"/>
                  </a:lnTo>
                  <a:lnTo>
                    <a:pt x="24990" y="128320"/>
                  </a:lnTo>
                  <a:lnTo>
                    <a:pt x="23066" y="127136"/>
                  </a:lnTo>
                  <a:lnTo>
                    <a:pt x="22674" y="127118"/>
                  </a:lnTo>
                  <a:lnTo>
                    <a:pt x="22535" y="127040"/>
                  </a:lnTo>
                  <a:lnTo>
                    <a:pt x="22312" y="126515"/>
                  </a:lnTo>
                  <a:lnTo>
                    <a:pt x="22049" y="124827"/>
                  </a:lnTo>
                  <a:lnTo>
                    <a:pt x="22214" y="124227"/>
                  </a:lnTo>
                  <a:lnTo>
                    <a:pt x="22240" y="123368"/>
                  </a:lnTo>
                  <a:lnTo>
                    <a:pt x="21581" y="122877"/>
                  </a:lnTo>
                  <a:lnTo>
                    <a:pt x="21261" y="122117"/>
                  </a:lnTo>
                  <a:lnTo>
                    <a:pt x="21860" y="121370"/>
                  </a:lnTo>
                  <a:lnTo>
                    <a:pt x="21893" y="121046"/>
                  </a:lnTo>
                  <a:lnTo>
                    <a:pt x="22064" y="120594"/>
                  </a:lnTo>
                  <a:lnTo>
                    <a:pt x="22603" y="120706"/>
                  </a:lnTo>
                  <a:lnTo>
                    <a:pt x="22523" y="121035"/>
                  </a:lnTo>
                  <a:lnTo>
                    <a:pt x="22243" y="121244"/>
                  </a:lnTo>
                  <a:lnTo>
                    <a:pt x="22184" y="121478"/>
                  </a:lnTo>
                  <a:lnTo>
                    <a:pt x="22257" y="121636"/>
                  </a:lnTo>
                  <a:lnTo>
                    <a:pt x="22499" y="121803"/>
                  </a:lnTo>
                  <a:lnTo>
                    <a:pt x="22815" y="121594"/>
                  </a:lnTo>
                  <a:lnTo>
                    <a:pt x="23395" y="120990"/>
                  </a:lnTo>
                  <a:lnTo>
                    <a:pt x="24109" y="120813"/>
                  </a:lnTo>
                  <a:lnTo>
                    <a:pt x="24404" y="120810"/>
                  </a:lnTo>
                  <a:lnTo>
                    <a:pt x="24417" y="120952"/>
                  </a:lnTo>
                  <a:lnTo>
                    <a:pt x="24534" y="121084"/>
                  </a:lnTo>
                  <a:lnTo>
                    <a:pt x="25070" y="121308"/>
                  </a:lnTo>
                  <a:lnTo>
                    <a:pt x="25230" y="121290"/>
                  </a:lnTo>
                  <a:lnTo>
                    <a:pt x="25896" y="120549"/>
                  </a:lnTo>
                  <a:lnTo>
                    <a:pt x="25434" y="120176"/>
                  </a:lnTo>
                  <a:lnTo>
                    <a:pt x="24528" y="119852"/>
                  </a:lnTo>
                  <a:lnTo>
                    <a:pt x="24252" y="119821"/>
                  </a:lnTo>
                  <a:lnTo>
                    <a:pt x="23972" y="119558"/>
                  </a:lnTo>
                  <a:lnTo>
                    <a:pt x="23612" y="118883"/>
                  </a:lnTo>
                  <a:lnTo>
                    <a:pt x="23299" y="118472"/>
                  </a:lnTo>
                  <a:lnTo>
                    <a:pt x="23208" y="118634"/>
                  </a:lnTo>
                  <a:lnTo>
                    <a:pt x="22250" y="119540"/>
                  </a:lnTo>
                  <a:lnTo>
                    <a:pt x="20717" y="119250"/>
                  </a:lnTo>
                  <a:lnTo>
                    <a:pt x="19770" y="118791"/>
                  </a:lnTo>
                  <a:lnTo>
                    <a:pt x="19930" y="118460"/>
                  </a:lnTo>
                  <a:lnTo>
                    <a:pt x="19988" y="118192"/>
                  </a:lnTo>
                  <a:lnTo>
                    <a:pt x="19944" y="117979"/>
                  </a:lnTo>
                  <a:lnTo>
                    <a:pt x="19397" y="117981"/>
                  </a:lnTo>
                  <a:lnTo>
                    <a:pt x="18943" y="118518"/>
                  </a:lnTo>
                  <a:lnTo>
                    <a:pt x="18682" y="118551"/>
                  </a:lnTo>
                  <a:lnTo>
                    <a:pt x="17910" y="118314"/>
                  </a:lnTo>
                  <a:lnTo>
                    <a:pt x="16374" y="118298"/>
                  </a:lnTo>
                  <a:lnTo>
                    <a:pt x="16397" y="117833"/>
                  </a:lnTo>
                  <a:lnTo>
                    <a:pt x="16331" y="117684"/>
                  </a:lnTo>
                  <a:lnTo>
                    <a:pt x="15562" y="116865"/>
                  </a:lnTo>
                  <a:lnTo>
                    <a:pt x="15600" y="116704"/>
                  </a:lnTo>
                  <a:lnTo>
                    <a:pt x="15968" y="115918"/>
                  </a:lnTo>
                  <a:lnTo>
                    <a:pt x="16769" y="114705"/>
                  </a:lnTo>
                  <a:lnTo>
                    <a:pt x="17017" y="114448"/>
                  </a:lnTo>
                  <a:lnTo>
                    <a:pt x="17623" y="114125"/>
                  </a:lnTo>
                  <a:lnTo>
                    <a:pt x="17931" y="113585"/>
                  </a:lnTo>
                  <a:lnTo>
                    <a:pt x="18131" y="112490"/>
                  </a:lnTo>
                  <a:lnTo>
                    <a:pt x="16829" y="112254"/>
                  </a:lnTo>
                  <a:lnTo>
                    <a:pt x="16443" y="112362"/>
                  </a:lnTo>
                  <a:lnTo>
                    <a:pt x="15444" y="112247"/>
                  </a:lnTo>
                  <a:lnTo>
                    <a:pt x="15467" y="111129"/>
                  </a:lnTo>
                  <a:lnTo>
                    <a:pt x="15791" y="110252"/>
                  </a:lnTo>
                  <a:lnTo>
                    <a:pt x="15017" y="110160"/>
                  </a:lnTo>
                  <a:lnTo>
                    <a:pt x="11294" y="109708"/>
                  </a:lnTo>
                  <a:lnTo>
                    <a:pt x="9695" y="109513"/>
                  </a:lnTo>
                  <a:lnTo>
                    <a:pt x="9380" y="110357"/>
                  </a:lnTo>
                  <a:lnTo>
                    <a:pt x="9281" y="111359"/>
                  </a:lnTo>
                  <a:lnTo>
                    <a:pt x="9311" y="111739"/>
                  </a:lnTo>
                  <a:lnTo>
                    <a:pt x="9529" y="112305"/>
                  </a:lnTo>
                  <a:lnTo>
                    <a:pt x="9412" y="112639"/>
                  </a:lnTo>
                  <a:lnTo>
                    <a:pt x="8582" y="113184"/>
                  </a:lnTo>
                  <a:lnTo>
                    <a:pt x="7366" y="113150"/>
                  </a:lnTo>
                  <a:lnTo>
                    <a:pt x="6973" y="113299"/>
                  </a:lnTo>
                  <a:lnTo>
                    <a:pt x="7305" y="113891"/>
                  </a:lnTo>
                  <a:lnTo>
                    <a:pt x="7272" y="114331"/>
                  </a:lnTo>
                  <a:lnTo>
                    <a:pt x="7086" y="114565"/>
                  </a:lnTo>
                  <a:lnTo>
                    <a:pt x="6595" y="114889"/>
                  </a:lnTo>
                  <a:lnTo>
                    <a:pt x="6074" y="115053"/>
                  </a:lnTo>
                  <a:lnTo>
                    <a:pt x="5809" y="115378"/>
                  </a:lnTo>
                  <a:lnTo>
                    <a:pt x="5877" y="115749"/>
                  </a:lnTo>
                  <a:lnTo>
                    <a:pt x="5235" y="115743"/>
                  </a:lnTo>
                  <a:lnTo>
                    <a:pt x="4997" y="115507"/>
                  </a:lnTo>
                  <a:lnTo>
                    <a:pt x="4585" y="115265"/>
                  </a:lnTo>
                  <a:lnTo>
                    <a:pt x="3768" y="114330"/>
                  </a:lnTo>
                  <a:lnTo>
                    <a:pt x="3517" y="113908"/>
                  </a:lnTo>
                  <a:lnTo>
                    <a:pt x="3509" y="113588"/>
                  </a:lnTo>
                  <a:lnTo>
                    <a:pt x="3603" y="113085"/>
                  </a:lnTo>
                  <a:lnTo>
                    <a:pt x="3532" y="112828"/>
                  </a:lnTo>
                  <a:lnTo>
                    <a:pt x="3230" y="112592"/>
                  </a:lnTo>
                  <a:lnTo>
                    <a:pt x="2138" y="112215"/>
                  </a:lnTo>
                  <a:lnTo>
                    <a:pt x="1921" y="112030"/>
                  </a:lnTo>
                  <a:lnTo>
                    <a:pt x="1791" y="111749"/>
                  </a:lnTo>
                  <a:lnTo>
                    <a:pt x="1776" y="111315"/>
                  </a:lnTo>
                  <a:lnTo>
                    <a:pt x="1950" y="110916"/>
                  </a:lnTo>
                  <a:lnTo>
                    <a:pt x="1995" y="110520"/>
                  </a:lnTo>
                  <a:lnTo>
                    <a:pt x="1959" y="110229"/>
                  </a:lnTo>
                  <a:lnTo>
                    <a:pt x="1756" y="109718"/>
                  </a:lnTo>
                  <a:lnTo>
                    <a:pt x="1753" y="109517"/>
                  </a:lnTo>
                  <a:lnTo>
                    <a:pt x="1958" y="108863"/>
                  </a:lnTo>
                  <a:lnTo>
                    <a:pt x="1963" y="108583"/>
                  </a:lnTo>
                  <a:lnTo>
                    <a:pt x="1307" y="107516"/>
                  </a:lnTo>
                  <a:lnTo>
                    <a:pt x="1052" y="107037"/>
                  </a:lnTo>
                  <a:lnTo>
                    <a:pt x="832" y="106156"/>
                  </a:lnTo>
                  <a:lnTo>
                    <a:pt x="809" y="105581"/>
                  </a:lnTo>
                  <a:lnTo>
                    <a:pt x="990" y="104588"/>
                  </a:lnTo>
                  <a:lnTo>
                    <a:pt x="591" y="104005"/>
                  </a:lnTo>
                  <a:lnTo>
                    <a:pt x="0" y="103564"/>
                  </a:lnTo>
                  <a:lnTo>
                    <a:pt x="53" y="100004"/>
                  </a:lnTo>
                  <a:lnTo>
                    <a:pt x="829" y="100085"/>
                  </a:lnTo>
                  <a:lnTo>
                    <a:pt x="378" y="99955"/>
                  </a:lnTo>
                  <a:lnTo>
                    <a:pt x="790" y="99430"/>
                  </a:lnTo>
                  <a:lnTo>
                    <a:pt x="1074" y="99668"/>
                  </a:lnTo>
                  <a:lnTo>
                    <a:pt x="1325" y="99702"/>
                  </a:lnTo>
                  <a:lnTo>
                    <a:pt x="2359" y="99259"/>
                  </a:lnTo>
                  <a:lnTo>
                    <a:pt x="2446" y="98573"/>
                  </a:lnTo>
                  <a:lnTo>
                    <a:pt x="2296" y="98104"/>
                  </a:lnTo>
                  <a:lnTo>
                    <a:pt x="2551" y="97479"/>
                  </a:lnTo>
                  <a:lnTo>
                    <a:pt x="3003" y="96648"/>
                  </a:lnTo>
                  <a:lnTo>
                    <a:pt x="3331" y="96137"/>
                  </a:lnTo>
                  <a:lnTo>
                    <a:pt x="3874" y="95646"/>
                  </a:lnTo>
                  <a:lnTo>
                    <a:pt x="4610" y="95467"/>
                  </a:lnTo>
                  <a:lnTo>
                    <a:pt x="5135" y="95198"/>
                  </a:lnTo>
                  <a:lnTo>
                    <a:pt x="5164" y="95068"/>
                  </a:lnTo>
                  <a:lnTo>
                    <a:pt x="4960" y="94882"/>
                  </a:lnTo>
                  <a:lnTo>
                    <a:pt x="4942" y="94737"/>
                  </a:lnTo>
                  <a:lnTo>
                    <a:pt x="5109" y="94561"/>
                  </a:lnTo>
                  <a:lnTo>
                    <a:pt x="6119" y="94524"/>
                  </a:lnTo>
                  <a:lnTo>
                    <a:pt x="7009" y="93872"/>
                  </a:lnTo>
                  <a:lnTo>
                    <a:pt x="6713" y="93652"/>
                  </a:lnTo>
                  <a:lnTo>
                    <a:pt x="6768" y="93388"/>
                  </a:lnTo>
                  <a:lnTo>
                    <a:pt x="7173" y="92803"/>
                  </a:lnTo>
                  <a:lnTo>
                    <a:pt x="7694" y="92848"/>
                  </a:lnTo>
                  <a:lnTo>
                    <a:pt x="7563" y="93403"/>
                  </a:lnTo>
                  <a:lnTo>
                    <a:pt x="7986" y="93581"/>
                  </a:lnTo>
                  <a:lnTo>
                    <a:pt x="8671" y="93406"/>
                  </a:lnTo>
                  <a:lnTo>
                    <a:pt x="9875" y="93309"/>
                  </a:lnTo>
                  <a:lnTo>
                    <a:pt x="10723" y="92699"/>
                  </a:lnTo>
                  <a:lnTo>
                    <a:pt x="11970" y="93315"/>
                  </a:lnTo>
                  <a:lnTo>
                    <a:pt x="12917" y="93088"/>
                  </a:lnTo>
                  <a:lnTo>
                    <a:pt x="13711" y="93092"/>
                  </a:lnTo>
                  <a:lnTo>
                    <a:pt x="15412" y="92220"/>
                  </a:lnTo>
                  <a:lnTo>
                    <a:pt x="15711" y="92178"/>
                  </a:lnTo>
                  <a:lnTo>
                    <a:pt x="16230" y="92453"/>
                  </a:lnTo>
                  <a:lnTo>
                    <a:pt x="16409" y="93099"/>
                  </a:lnTo>
                  <a:lnTo>
                    <a:pt x="16851" y="93759"/>
                  </a:lnTo>
                  <a:lnTo>
                    <a:pt x="17114" y="93912"/>
                  </a:lnTo>
                  <a:lnTo>
                    <a:pt x="17790" y="93848"/>
                  </a:lnTo>
                  <a:lnTo>
                    <a:pt x="18170" y="93224"/>
                  </a:lnTo>
                  <a:lnTo>
                    <a:pt x="18293" y="92447"/>
                  </a:lnTo>
                  <a:lnTo>
                    <a:pt x="18318" y="91206"/>
                  </a:lnTo>
                  <a:lnTo>
                    <a:pt x="18098" y="90274"/>
                  </a:lnTo>
                  <a:lnTo>
                    <a:pt x="18170" y="89850"/>
                  </a:lnTo>
                  <a:lnTo>
                    <a:pt x="18541" y="89427"/>
                  </a:lnTo>
                  <a:lnTo>
                    <a:pt x="19342" y="88996"/>
                  </a:lnTo>
                  <a:lnTo>
                    <a:pt x="20298" y="88602"/>
                  </a:lnTo>
                  <a:lnTo>
                    <a:pt x="20473" y="87304"/>
                  </a:lnTo>
                  <a:lnTo>
                    <a:pt x="20404" y="87072"/>
                  </a:lnTo>
                  <a:lnTo>
                    <a:pt x="20888" y="84958"/>
                  </a:lnTo>
                  <a:lnTo>
                    <a:pt x="20887" y="84314"/>
                  </a:lnTo>
                  <a:lnTo>
                    <a:pt x="21065" y="84067"/>
                  </a:lnTo>
                  <a:lnTo>
                    <a:pt x="21618" y="83513"/>
                  </a:lnTo>
                  <a:lnTo>
                    <a:pt x="22504" y="83522"/>
                  </a:lnTo>
                  <a:lnTo>
                    <a:pt x="23179" y="86691"/>
                  </a:lnTo>
                  <a:lnTo>
                    <a:pt x="23315" y="87028"/>
                  </a:lnTo>
                  <a:lnTo>
                    <a:pt x="24087" y="86288"/>
                  </a:lnTo>
                  <a:lnTo>
                    <a:pt x="24436" y="85767"/>
                  </a:lnTo>
                  <a:lnTo>
                    <a:pt x="24712" y="85429"/>
                  </a:lnTo>
                  <a:lnTo>
                    <a:pt x="25174" y="85267"/>
                  </a:lnTo>
                  <a:lnTo>
                    <a:pt x="25864" y="84830"/>
                  </a:lnTo>
                  <a:lnTo>
                    <a:pt x="26249" y="84516"/>
                  </a:lnTo>
                  <a:lnTo>
                    <a:pt x="26343" y="84162"/>
                  </a:lnTo>
                  <a:lnTo>
                    <a:pt x="26138" y="83917"/>
                  </a:lnTo>
                  <a:lnTo>
                    <a:pt x="25956" y="83110"/>
                  </a:lnTo>
                  <a:lnTo>
                    <a:pt x="25962" y="82752"/>
                  </a:lnTo>
                  <a:lnTo>
                    <a:pt x="26271" y="82419"/>
                  </a:lnTo>
                  <a:lnTo>
                    <a:pt x="26646" y="82300"/>
                  </a:lnTo>
                  <a:lnTo>
                    <a:pt x="27138" y="82691"/>
                  </a:lnTo>
                  <a:lnTo>
                    <a:pt x="27539" y="82691"/>
                  </a:lnTo>
                  <a:lnTo>
                    <a:pt x="28453" y="82088"/>
                  </a:lnTo>
                  <a:lnTo>
                    <a:pt x="28849" y="81959"/>
                  </a:lnTo>
                  <a:lnTo>
                    <a:pt x="29319" y="82064"/>
                  </a:lnTo>
                  <a:lnTo>
                    <a:pt x="29579" y="82318"/>
                  </a:lnTo>
                  <a:lnTo>
                    <a:pt x="29250" y="82170"/>
                  </a:lnTo>
                  <a:lnTo>
                    <a:pt x="28805" y="82257"/>
                  </a:lnTo>
                  <a:lnTo>
                    <a:pt x="28341" y="82844"/>
                  </a:lnTo>
                  <a:lnTo>
                    <a:pt x="28313" y="83006"/>
                  </a:lnTo>
                  <a:lnTo>
                    <a:pt x="28962" y="83151"/>
                  </a:lnTo>
                  <a:lnTo>
                    <a:pt x="29882" y="83206"/>
                  </a:lnTo>
                  <a:lnTo>
                    <a:pt x="29953" y="83722"/>
                  </a:lnTo>
                  <a:lnTo>
                    <a:pt x="29755" y="84114"/>
                  </a:lnTo>
                  <a:lnTo>
                    <a:pt x="29050" y="84739"/>
                  </a:lnTo>
                  <a:lnTo>
                    <a:pt x="29094" y="85398"/>
                  </a:lnTo>
                  <a:lnTo>
                    <a:pt x="28924" y="85952"/>
                  </a:lnTo>
                  <a:lnTo>
                    <a:pt x="28363" y="87057"/>
                  </a:lnTo>
                  <a:lnTo>
                    <a:pt x="28228" y="87821"/>
                  </a:lnTo>
                  <a:lnTo>
                    <a:pt x="28234" y="88460"/>
                  </a:lnTo>
                  <a:lnTo>
                    <a:pt x="27523" y="88679"/>
                  </a:lnTo>
                  <a:lnTo>
                    <a:pt x="27272" y="89497"/>
                  </a:lnTo>
                  <a:lnTo>
                    <a:pt x="27341" y="89734"/>
                  </a:lnTo>
                  <a:lnTo>
                    <a:pt x="27888" y="90221"/>
                  </a:lnTo>
                  <a:lnTo>
                    <a:pt x="29198" y="89722"/>
                  </a:lnTo>
                  <a:lnTo>
                    <a:pt x="29418" y="89045"/>
                  </a:lnTo>
                  <a:lnTo>
                    <a:pt x="29767" y="89229"/>
                  </a:lnTo>
                  <a:lnTo>
                    <a:pt x="30356" y="89926"/>
                  </a:lnTo>
                  <a:lnTo>
                    <a:pt x="30439" y="90422"/>
                  </a:lnTo>
                  <a:lnTo>
                    <a:pt x="30328" y="90765"/>
                  </a:lnTo>
                  <a:lnTo>
                    <a:pt x="31456" y="90850"/>
                  </a:lnTo>
                  <a:lnTo>
                    <a:pt x="31919" y="91097"/>
                  </a:lnTo>
                  <a:lnTo>
                    <a:pt x="32999" y="90603"/>
                  </a:lnTo>
                  <a:lnTo>
                    <a:pt x="33594" y="90900"/>
                  </a:lnTo>
                  <a:lnTo>
                    <a:pt x="33511" y="91147"/>
                  </a:lnTo>
                  <a:lnTo>
                    <a:pt x="33300" y="91395"/>
                  </a:lnTo>
                  <a:lnTo>
                    <a:pt x="33426" y="91733"/>
                  </a:lnTo>
                  <a:lnTo>
                    <a:pt x="34064" y="91897"/>
                  </a:lnTo>
                  <a:lnTo>
                    <a:pt x="33410" y="92466"/>
                  </a:lnTo>
                  <a:lnTo>
                    <a:pt x="31960" y="92155"/>
                  </a:lnTo>
                  <a:lnTo>
                    <a:pt x="30320" y="92217"/>
                  </a:lnTo>
                  <a:lnTo>
                    <a:pt x="30538" y="92888"/>
                  </a:lnTo>
                  <a:lnTo>
                    <a:pt x="30200" y="93249"/>
                  </a:lnTo>
                  <a:lnTo>
                    <a:pt x="29809" y="93516"/>
                  </a:lnTo>
                  <a:lnTo>
                    <a:pt x="32772" y="95137"/>
                  </a:lnTo>
                  <a:lnTo>
                    <a:pt x="33754" y="95802"/>
                  </a:lnTo>
                  <a:lnTo>
                    <a:pt x="34132" y="95751"/>
                  </a:lnTo>
                  <a:lnTo>
                    <a:pt x="34096" y="96147"/>
                  </a:lnTo>
                  <a:lnTo>
                    <a:pt x="34069" y="96380"/>
                  </a:lnTo>
                  <a:lnTo>
                    <a:pt x="34033" y="96733"/>
                  </a:lnTo>
                  <a:lnTo>
                    <a:pt x="33977" y="97352"/>
                  </a:lnTo>
                  <a:lnTo>
                    <a:pt x="33748" y="98718"/>
                  </a:lnTo>
                  <a:lnTo>
                    <a:pt x="34710" y="98782"/>
                  </a:lnTo>
                  <a:lnTo>
                    <a:pt x="34381" y="99737"/>
                  </a:lnTo>
                  <a:lnTo>
                    <a:pt x="33946" y="99904"/>
                  </a:lnTo>
                  <a:lnTo>
                    <a:pt x="33616" y="99654"/>
                  </a:lnTo>
                  <a:lnTo>
                    <a:pt x="33591" y="99844"/>
                  </a:lnTo>
                  <a:lnTo>
                    <a:pt x="33873" y="100086"/>
                  </a:lnTo>
                  <a:lnTo>
                    <a:pt x="34145" y="100594"/>
                  </a:lnTo>
                  <a:lnTo>
                    <a:pt x="34168" y="101178"/>
                  </a:lnTo>
                  <a:lnTo>
                    <a:pt x="33710" y="101377"/>
                  </a:lnTo>
                  <a:lnTo>
                    <a:pt x="33413" y="101230"/>
                  </a:lnTo>
                  <a:lnTo>
                    <a:pt x="33312" y="102015"/>
                  </a:lnTo>
                  <a:lnTo>
                    <a:pt x="33727" y="102132"/>
                  </a:lnTo>
                  <a:lnTo>
                    <a:pt x="33930" y="102293"/>
                  </a:lnTo>
                  <a:lnTo>
                    <a:pt x="34112" y="102801"/>
                  </a:lnTo>
                  <a:lnTo>
                    <a:pt x="33823" y="103601"/>
                  </a:lnTo>
                  <a:lnTo>
                    <a:pt x="33652" y="103814"/>
                  </a:lnTo>
                  <a:lnTo>
                    <a:pt x="34426" y="104087"/>
                  </a:lnTo>
                  <a:lnTo>
                    <a:pt x="34991" y="103733"/>
                  </a:lnTo>
                  <a:lnTo>
                    <a:pt x="34938" y="100079"/>
                  </a:lnTo>
                  <a:lnTo>
                    <a:pt x="35964" y="99339"/>
                  </a:lnTo>
                  <a:lnTo>
                    <a:pt x="36184" y="99780"/>
                  </a:lnTo>
                  <a:lnTo>
                    <a:pt x="36219" y="100209"/>
                  </a:lnTo>
                  <a:lnTo>
                    <a:pt x="38098" y="102114"/>
                  </a:lnTo>
                  <a:lnTo>
                    <a:pt x="36698" y="102811"/>
                  </a:lnTo>
                  <a:lnTo>
                    <a:pt x="37330" y="103494"/>
                  </a:lnTo>
                  <a:lnTo>
                    <a:pt x="38356" y="104470"/>
                  </a:lnTo>
                  <a:lnTo>
                    <a:pt x="38511" y="105934"/>
                  </a:lnTo>
                  <a:lnTo>
                    <a:pt x="38356" y="106081"/>
                  </a:lnTo>
                  <a:lnTo>
                    <a:pt x="38278" y="107138"/>
                  </a:lnTo>
                  <a:lnTo>
                    <a:pt x="38589" y="107154"/>
                  </a:lnTo>
                  <a:lnTo>
                    <a:pt x="38718" y="107349"/>
                  </a:lnTo>
                  <a:lnTo>
                    <a:pt x="38136" y="107593"/>
                  </a:lnTo>
                  <a:lnTo>
                    <a:pt x="36453" y="106887"/>
                  </a:lnTo>
                  <a:lnTo>
                    <a:pt x="36820" y="108493"/>
                  </a:lnTo>
                  <a:lnTo>
                    <a:pt x="37235" y="109460"/>
                  </a:lnTo>
                  <a:lnTo>
                    <a:pt x="36615" y="110525"/>
                  </a:lnTo>
                  <a:lnTo>
                    <a:pt x="37297" y="110496"/>
                  </a:lnTo>
                  <a:lnTo>
                    <a:pt x="37121" y="112614"/>
                  </a:lnTo>
                  <a:lnTo>
                    <a:pt x="37332" y="113150"/>
                  </a:lnTo>
                  <a:lnTo>
                    <a:pt x="37403" y="113523"/>
                  </a:lnTo>
                  <a:lnTo>
                    <a:pt x="37480" y="114127"/>
                  </a:lnTo>
                  <a:lnTo>
                    <a:pt x="37453" y="114741"/>
                  </a:lnTo>
                  <a:lnTo>
                    <a:pt x="37883" y="116353"/>
                  </a:lnTo>
                  <a:lnTo>
                    <a:pt x="38383" y="116305"/>
                  </a:lnTo>
                  <a:lnTo>
                    <a:pt x="38551" y="116330"/>
                  </a:lnTo>
                  <a:lnTo>
                    <a:pt x="38733" y="116466"/>
                  </a:lnTo>
                  <a:lnTo>
                    <a:pt x="38972" y="116318"/>
                  </a:lnTo>
                  <a:lnTo>
                    <a:pt x="39367" y="116228"/>
                  </a:lnTo>
                  <a:lnTo>
                    <a:pt x="39486" y="116374"/>
                  </a:lnTo>
                  <a:lnTo>
                    <a:pt x="39648" y="116438"/>
                  </a:lnTo>
                  <a:lnTo>
                    <a:pt x="40155" y="116148"/>
                  </a:lnTo>
                  <a:lnTo>
                    <a:pt x="41363" y="114762"/>
                  </a:lnTo>
                  <a:lnTo>
                    <a:pt x="41552" y="114050"/>
                  </a:lnTo>
                  <a:lnTo>
                    <a:pt x="41447" y="113848"/>
                  </a:lnTo>
                  <a:lnTo>
                    <a:pt x="41582" y="112645"/>
                  </a:lnTo>
                  <a:lnTo>
                    <a:pt x="41659" y="112437"/>
                  </a:lnTo>
                  <a:lnTo>
                    <a:pt x="41947" y="112072"/>
                  </a:lnTo>
                  <a:lnTo>
                    <a:pt x="42263" y="112594"/>
                  </a:lnTo>
                  <a:lnTo>
                    <a:pt x="43368" y="113487"/>
                  </a:lnTo>
                  <a:lnTo>
                    <a:pt x="45252" y="113727"/>
                  </a:lnTo>
                  <a:lnTo>
                    <a:pt x="45478" y="113819"/>
                  </a:lnTo>
                  <a:lnTo>
                    <a:pt x="45695" y="114036"/>
                  </a:lnTo>
                  <a:lnTo>
                    <a:pt x="46005" y="114107"/>
                  </a:lnTo>
                  <a:lnTo>
                    <a:pt x="46426" y="110035"/>
                  </a:lnTo>
                  <a:lnTo>
                    <a:pt x="48441" y="110160"/>
                  </a:lnTo>
                  <a:lnTo>
                    <a:pt x="48916" y="110183"/>
                  </a:lnTo>
                  <a:lnTo>
                    <a:pt x="51189" y="110199"/>
                  </a:lnTo>
                  <a:lnTo>
                    <a:pt x="51914" y="109055"/>
                  </a:lnTo>
                  <a:lnTo>
                    <a:pt x="51965" y="108490"/>
                  </a:lnTo>
                  <a:lnTo>
                    <a:pt x="51636" y="108518"/>
                  </a:lnTo>
                  <a:lnTo>
                    <a:pt x="50057" y="108943"/>
                  </a:lnTo>
                  <a:lnTo>
                    <a:pt x="49137" y="108701"/>
                  </a:lnTo>
                  <a:lnTo>
                    <a:pt x="48919" y="108332"/>
                  </a:lnTo>
                  <a:lnTo>
                    <a:pt x="49216" y="107537"/>
                  </a:lnTo>
                  <a:lnTo>
                    <a:pt x="49743" y="106909"/>
                  </a:lnTo>
                  <a:lnTo>
                    <a:pt x="50352" y="105312"/>
                  </a:lnTo>
                  <a:lnTo>
                    <a:pt x="51110" y="105651"/>
                  </a:lnTo>
                  <a:lnTo>
                    <a:pt x="52286" y="106366"/>
                  </a:lnTo>
                  <a:lnTo>
                    <a:pt x="52505" y="105987"/>
                  </a:lnTo>
                  <a:lnTo>
                    <a:pt x="52740" y="105881"/>
                  </a:lnTo>
                  <a:lnTo>
                    <a:pt x="53623" y="106611"/>
                  </a:lnTo>
                  <a:lnTo>
                    <a:pt x="53631" y="107676"/>
                  </a:lnTo>
                  <a:lnTo>
                    <a:pt x="53497" y="109184"/>
                  </a:lnTo>
                  <a:lnTo>
                    <a:pt x="53540" y="109775"/>
                  </a:lnTo>
                  <a:lnTo>
                    <a:pt x="53897" y="110217"/>
                  </a:lnTo>
                  <a:lnTo>
                    <a:pt x="56222" y="110172"/>
                  </a:lnTo>
                  <a:lnTo>
                    <a:pt x="56457" y="109425"/>
                  </a:lnTo>
                  <a:lnTo>
                    <a:pt x="55345" y="108314"/>
                  </a:lnTo>
                  <a:lnTo>
                    <a:pt x="55069" y="107773"/>
                  </a:lnTo>
                  <a:lnTo>
                    <a:pt x="55522" y="107625"/>
                  </a:lnTo>
                  <a:lnTo>
                    <a:pt x="55451" y="107238"/>
                  </a:lnTo>
                  <a:lnTo>
                    <a:pt x="54955" y="106370"/>
                  </a:lnTo>
                  <a:lnTo>
                    <a:pt x="54554" y="106259"/>
                  </a:lnTo>
                  <a:lnTo>
                    <a:pt x="54289" y="105776"/>
                  </a:lnTo>
                  <a:lnTo>
                    <a:pt x="54190" y="105469"/>
                  </a:lnTo>
                  <a:lnTo>
                    <a:pt x="54175" y="103933"/>
                  </a:lnTo>
                  <a:lnTo>
                    <a:pt x="53955" y="103307"/>
                  </a:lnTo>
                  <a:lnTo>
                    <a:pt x="53566" y="102921"/>
                  </a:lnTo>
                  <a:lnTo>
                    <a:pt x="53679" y="102073"/>
                  </a:lnTo>
                  <a:lnTo>
                    <a:pt x="55244" y="102150"/>
                  </a:lnTo>
                  <a:lnTo>
                    <a:pt x="55457" y="101457"/>
                  </a:lnTo>
                  <a:lnTo>
                    <a:pt x="55447" y="101229"/>
                  </a:lnTo>
                  <a:lnTo>
                    <a:pt x="57525" y="101711"/>
                  </a:lnTo>
                  <a:lnTo>
                    <a:pt x="58287" y="101711"/>
                  </a:lnTo>
                  <a:lnTo>
                    <a:pt x="58460" y="100929"/>
                  </a:lnTo>
                  <a:lnTo>
                    <a:pt x="58509" y="100247"/>
                  </a:lnTo>
                  <a:lnTo>
                    <a:pt x="59174" y="99784"/>
                  </a:lnTo>
                  <a:lnTo>
                    <a:pt x="59693" y="100058"/>
                  </a:lnTo>
                  <a:lnTo>
                    <a:pt x="59997" y="100450"/>
                  </a:lnTo>
                  <a:lnTo>
                    <a:pt x="64721" y="101687"/>
                  </a:lnTo>
                  <a:lnTo>
                    <a:pt x="64650" y="102093"/>
                  </a:lnTo>
                  <a:lnTo>
                    <a:pt x="64401" y="102773"/>
                  </a:lnTo>
                  <a:lnTo>
                    <a:pt x="63915" y="103787"/>
                  </a:lnTo>
                  <a:lnTo>
                    <a:pt x="63969" y="104026"/>
                  </a:lnTo>
                  <a:lnTo>
                    <a:pt x="64561" y="104560"/>
                  </a:lnTo>
                  <a:lnTo>
                    <a:pt x="63824" y="105137"/>
                  </a:lnTo>
                  <a:lnTo>
                    <a:pt x="62731" y="105325"/>
                  </a:lnTo>
                  <a:lnTo>
                    <a:pt x="61917" y="105616"/>
                  </a:lnTo>
                  <a:lnTo>
                    <a:pt x="60485" y="106511"/>
                  </a:lnTo>
                  <a:lnTo>
                    <a:pt x="60021" y="106892"/>
                  </a:lnTo>
                  <a:lnTo>
                    <a:pt x="60019" y="107853"/>
                  </a:lnTo>
                  <a:lnTo>
                    <a:pt x="60201" y="108140"/>
                  </a:lnTo>
                  <a:lnTo>
                    <a:pt x="59442" y="108935"/>
                  </a:lnTo>
                  <a:lnTo>
                    <a:pt x="59373" y="109169"/>
                  </a:lnTo>
                  <a:lnTo>
                    <a:pt x="59419" y="109713"/>
                  </a:lnTo>
                  <a:lnTo>
                    <a:pt x="59197" y="110633"/>
                  </a:lnTo>
                  <a:lnTo>
                    <a:pt x="58634" y="110952"/>
                  </a:lnTo>
                  <a:lnTo>
                    <a:pt x="58753" y="111478"/>
                  </a:lnTo>
                  <a:lnTo>
                    <a:pt x="60003" y="112620"/>
                  </a:lnTo>
                  <a:lnTo>
                    <a:pt x="60257" y="113149"/>
                  </a:lnTo>
                  <a:lnTo>
                    <a:pt x="59985" y="113766"/>
                  </a:lnTo>
                  <a:lnTo>
                    <a:pt x="59744" y="114015"/>
                  </a:lnTo>
                  <a:lnTo>
                    <a:pt x="60046" y="113905"/>
                  </a:lnTo>
                  <a:lnTo>
                    <a:pt x="60657" y="114141"/>
                  </a:lnTo>
                  <a:lnTo>
                    <a:pt x="60912" y="114408"/>
                  </a:lnTo>
                  <a:lnTo>
                    <a:pt x="60984" y="114701"/>
                  </a:lnTo>
                  <a:lnTo>
                    <a:pt x="61429" y="114830"/>
                  </a:lnTo>
                  <a:lnTo>
                    <a:pt x="61746" y="114857"/>
                  </a:lnTo>
                  <a:lnTo>
                    <a:pt x="62144" y="114404"/>
                  </a:lnTo>
                  <a:lnTo>
                    <a:pt x="62347" y="114417"/>
                  </a:lnTo>
                  <a:lnTo>
                    <a:pt x="62699" y="114347"/>
                  </a:lnTo>
                  <a:lnTo>
                    <a:pt x="62885" y="114182"/>
                  </a:lnTo>
                  <a:lnTo>
                    <a:pt x="63529" y="113249"/>
                  </a:lnTo>
                  <a:lnTo>
                    <a:pt x="63836" y="112313"/>
                  </a:lnTo>
                  <a:lnTo>
                    <a:pt x="63984" y="111305"/>
                  </a:lnTo>
                  <a:lnTo>
                    <a:pt x="64179" y="111162"/>
                  </a:lnTo>
                  <a:lnTo>
                    <a:pt x="64551" y="111358"/>
                  </a:lnTo>
                  <a:lnTo>
                    <a:pt x="64922" y="111692"/>
                  </a:lnTo>
                  <a:lnTo>
                    <a:pt x="65333" y="112386"/>
                  </a:lnTo>
                  <a:lnTo>
                    <a:pt x="65529" y="112543"/>
                  </a:lnTo>
                  <a:lnTo>
                    <a:pt x="66335" y="112933"/>
                  </a:lnTo>
                  <a:lnTo>
                    <a:pt x="66896" y="112974"/>
                  </a:lnTo>
                  <a:lnTo>
                    <a:pt x="67265" y="113175"/>
                  </a:lnTo>
                  <a:lnTo>
                    <a:pt x="67720" y="113819"/>
                  </a:lnTo>
                  <a:lnTo>
                    <a:pt x="67678" y="114362"/>
                  </a:lnTo>
                  <a:lnTo>
                    <a:pt x="67536" y="114578"/>
                  </a:lnTo>
                  <a:lnTo>
                    <a:pt x="67002" y="114388"/>
                  </a:lnTo>
                  <a:lnTo>
                    <a:pt x="66234" y="114656"/>
                  </a:lnTo>
                  <a:lnTo>
                    <a:pt x="66050" y="114791"/>
                  </a:lnTo>
                  <a:lnTo>
                    <a:pt x="65429" y="115555"/>
                  </a:lnTo>
                  <a:lnTo>
                    <a:pt x="65807" y="115548"/>
                  </a:lnTo>
                  <a:lnTo>
                    <a:pt x="66302" y="116189"/>
                  </a:lnTo>
                  <a:lnTo>
                    <a:pt x="66024" y="116865"/>
                  </a:lnTo>
                  <a:lnTo>
                    <a:pt x="65638" y="118608"/>
                  </a:lnTo>
                  <a:lnTo>
                    <a:pt x="65843" y="119138"/>
                  </a:lnTo>
                  <a:lnTo>
                    <a:pt x="66085" y="119203"/>
                  </a:lnTo>
                  <a:lnTo>
                    <a:pt x="66432" y="119911"/>
                  </a:lnTo>
                  <a:lnTo>
                    <a:pt x="66260" y="120085"/>
                  </a:lnTo>
                  <a:lnTo>
                    <a:pt x="66121" y="119940"/>
                  </a:lnTo>
                  <a:lnTo>
                    <a:pt x="64885" y="119813"/>
                  </a:lnTo>
                  <a:lnTo>
                    <a:pt x="64636" y="120474"/>
                  </a:lnTo>
                  <a:lnTo>
                    <a:pt x="65134" y="121742"/>
                  </a:lnTo>
                  <a:lnTo>
                    <a:pt x="65134" y="122273"/>
                  </a:lnTo>
                  <a:lnTo>
                    <a:pt x="67299" y="122692"/>
                  </a:lnTo>
                  <a:lnTo>
                    <a:pt x="66848" y="123480"/>
                  </a:lnTo>
                  <a:lnTo>
                    <a:pt x="66781" y="124052"/>
                  </a:lnTo>
                  <a:lnTo>
                    <a:pt x="66896" y="124461"/>
                  </a:lnTo>
                  <a:lnTo>
                    <a:pt x="67805" y="125562"/>
                  </a:lnTo>
                  <a:lnTo>
                    <a:pt x="68063" y="125696"/>
                  </a:lnTo>
                  <a:lnTo>
                    <a:pt x="67754" y="126782"/>
                  </a:lnTo>
                  <a:lnTo>
                    <a:pt x="68013" y="126972"/>
                  </a:lnTo>
                  <a:lnTo>
                    <a:pt x="68898" y="127024"/>
                  </a:lnTo>
                  <a:lnTo>
                    <a:pt x="69367" y="128005"/>
                  </a:lnTo>
                  <a:lnTo>
                    <a:pt x="69259" y="128427"/>
                  </a:lnTo>
                  <a:lnTo>
                    <a:pt x="69029" y="128901"/>
                  </a:lnTo>
                  <a:lnTo>
                    <a:pt x="68203" y="130104"/>
                  </a:lnTo>
                  <a:lnTo>
                    <a:pt x="67810" y="130492"/>
                  </a:lnTo>
                  <a:lnTo>
                    <a:pt x="67458" y="131664"/>
                  </a:lnTo>
                  <a:lnTo>
                    <a:pt x="66899" y="133095"/>
                  </a:lnTo>
                  <a:lnTo>
                    <a:pt x="66754" y="134022"/>
                  </a:lnTo>
                  <a:lnTo>
                    <a:pt x="66368" y="134847"/>
                  </a:lnTo>
                  <a:lnTo>
                    <a:pt x="65851" y="135491"/>
                  </a:lnTo>
                  <a:lnTo>
                    <a:pt x="65171" y="135881"/>
                  </a:lnTo>
                  <a:lnTo>
                    <a:pt x="64754" y="135515"/>
                  </a:lnTo>
                  <a:lnTo>
                    <a:pt x="64236" y="135317"/>
                  </a:lnTo>
                  <a:lnTo>
                    <a:pt x="63647" y="135163"/>
                  </a:lnTo>
                  <a:lnTo>
                    <a:pt x="62830" y="135098"/>
                  </a:lnTo>
                  <a:lnTo>
                    <a:pt x="61685" y="134618"/>
                  </a:lnTo>
                  <a:lnTo>
                    <a:pt x="60697" y="134827"/>
                  </a:lnTo>
                  <a:lnTo>
                    <a:pt x="59514" y="135260"/>
                  </a:lnTo>
                  <a:lnTo>
                    <a:pt x="59275" y="135190"/>
                  </a:lnTo>
                  <a:lnTo>
                    <a:pt x="58727" y="134768"/>
                  </a:lnTo>
                  <a:lnTo>
                    <a:pt x="59218" y="135930"/>
                  </a:lnTo>
                  <a:lnTo>
                    <a:pt x="59477" y="136252"/>
                  </a:lnTo>
                  <a:lnTo>
                    <a:pt x="61006" y="136869"/>
                  </a:lnTo>
                  <a:lnTo>
                    <a:pt x="61561" y="136962"/>
                  </a:lnTo>
                  <a:lnTo>
                    <a:pt x="62412" y="137262"/>
                  </a:lnTo>
                  <a:lnTo>
                    <a:pt x="63315" y="137769"/>
                  </a:lnTo>
                  <a:lnTo>
                    <a:pt x="63742" y="138126"/>
                  </a:lnTo>
                  <a:lnTo>
                    <a:pt x="64055" y="137782"/>
                  </a:lnTo>
                  <a:lnTo>
                    <a:pt x="64234" y="137316"/>
                  </a:lnTo>
                  <a:lnTo>
                    <a:pt x="64549" y="137330"/>
                  </a:lnTo>
                  <a:lnTo>
                    <a:pt x="65033" y="137421"/>
                  </a:lnTo>
                  <a:lnTo>
                    <a:pt x="65619" y="137710"/>
                  </a:lnTo>
                  <a:lnTo>
                    <a:pt x="65983" y="138032"/>
                  </a:lnTo>
                  <a:lnTo>
                    <a:pt x="66611" y="138237"/>
                  </a:lnTo>
                  <a:lnTo>
                    <a:pt x="67758" y="138278"/>
                  </a:lnTo>
                  <a:lnTo>
                    <a:pt x="68375" y="138539"/>
                  </a:lnTo>
                  <a:lnTo>
                    <a:pt x="68076" y="139007"/>
                  </a:lnTo>
                  <a:lnTo>
                    <a:pt x="67525" y="140206"/>
                  </a:lnTo>
                  <a:lnTo>
                    <a:pt x="67932" y="140778"/>
                  </a:lnTo>
                  <a:lnTo>
                    <a:pt x="68149" y="140960"/>
                  </a:lnTo>
                  <a:lnTo>
                    <a:pt x="69734" y="141724"/>
                  </a:lnTo>
                  <a:lnTo>
                    <a:pt x="70159" y="141836"/>
                  </a:lnTo>
                  <a:lnTo>
                    <a:pt x="70141" y="142184"/>
                  </a:lnTo>
                  <a:lnTo>
                    <a:pt x="69840" y="142539"/>
                  </a:lnTo>
                  <a:lnTo>
                    <a:pt x="69732" y="142838"/>
                  </a:lnTo>
                  <a:lnTo>
                    <a:pt x="69579" y="143732"/>
                  </a:lnTo>
                  <a:lnTo>
                    <a:pt x="69599" y="144079"/>
                  </a:lnTo>
                  <a:lnTo>
                    <a:pt x="70147" y="144201"/>
                  </a:lnTo>
                  <a:lnTo>
                    <a:pt x="70521" y="144076"/>
                  </a:lnTo>
                  <a:lnTo>
                    <a:pt x="70883" y="144153"/>
                  </a:lnTo>
                  <a:lnTo>
                    <a:pt x="69752" y="147327"/>
                  </a:lnTo>
                  <a:lnTo>
                    <a:pt x="69493" y="147812"/>
                  </a:lnTo>
                  <a:lnTo>
                    <a:pt x="69960" y="147841"/>
                  </a:lnTo>
                  <a:lnTo>
                    <a:pt x="71281" y="148473"/>
                  </a:lnTo>
                  <a:lnTo>
                    <a:pt x="71518" y="148873"/>
                  </a:lnTo>
                  <a:lnTo>
                    <a:pt x="72374" y="149571"/>
                  </a:lnTo>
                  <a:lnTo>
                    <a:pt x="72887" y="149455"/>
                  </a:lnTo>
                  <a:lnTo>
                    <a:pt x="73100" y="149718"/>
                  </a:lnTo>
                  <a:lnTo>
                    <a:pt x="73550" y="150906"/>
                  </a:lnTo>
                  <a:lnTo>
                    <a:pt x="73619" y="151278"/>
                  </a:lnTo>
                  <a:lnTo>
                    <a:pt x="73568" y="151554"/>
                  </a:lnTo>
                  <a:lnTo>
                    <a:pt x="73724" y="151636"/>
                  </a:lnTo>
                  <a:lnTo>
                    <a:pt x="74330" y="151665"/>
                  </a:lnTo>
                  <a:lnTo>
                    <a:pt x="75241" y="151971"/>
                  </a:lnTo>
                  <a:lnTo>
                    <a:pt x="75760" y="152563"/>
                  </a:lnTo>
                  <a:lnTo>
                    <a:pt x="75800" y="153069"/>
                  </a:lnTo>
                  <a:lnTo>
                    <a:pt x="75600" y="153516"/>
                  </a:lnTo>
                  <a:lnTo>
                    <a:pt x="75934" y="154368"/>
                  </a:lnTo>
                  <a:lnTo>
                    <a:pt x="76322" y="154268"/>
                  </a:lnTo>
                  <a:lnTo>
                    <a:pt x="78459" y="155371"/>
                  </a:lnTo>
                  <a:lnTo>
                    <a:pt x="78716" y="155590"/>
                  </a:lnTo>
                  <a:lnTo>
                    <a:pt x="79057" y="156052"/>
                  </a:lnTo>
                  <a:lnTo>
                    <a:pt x="79188" y="156696"/>
                  </a:lnTo>
                  <a:lnTo>
                    <a:pt x="79380" y="157169"/>
                  </a:lnTo>
                  <a:lnTo>
                    <a:pt x="80359" y="158484"/>
                  </a:lnTo>
                  <a:lnTo>
                    <a:pt x="81664" y="159218"/>
                  </a:lnTo>
                  <a:lnTo>
                    <a:pt x="82766" y="159249"/>
                  </a:lnTo>
                  <a:lnTo>
                    <a:pt x="83366" y="159553"/>
                  </a:lnTo>
                  <a:lnTo>
                    <a:pt x="84008" y="159627"/>
                  </a:lnTo>
                  <a:lnTo>
                    <a:pt x="84538" y="159597"/>
                  </a:lnTo>
                  <a:lnTo>
                    <a:pt x="85078" y="159362"/>
                  </a:lnTo>
                  <a:lnTo>
                    <a:pt x="83231" y="158295"/>
                  </a:lnTo>
                  <a:lnTo>
                    <a:pt x="83017" y="157941"/>
                  </a:lnTo>
                  <a:lnTo>
                    <a:pt x="82952" y="157420"/>
                  </a:lnTo>
                  <a:lnTo>
                    <a:pt x="82483" y="156587"/>
                  </a:lnTo>
                  <a:lnTo>
                    <a:pt x="83782" y="155317"/>
                  </a:lnTo>
                  <a:lnTo>
                    <a:pt x="83615" y="156161"/>
                  </a:lnTo>
                  <a:lnTo>
                    <a:pt x="83927" y="156221"/>
                  </a:lnTo>
                  <a:lnTo>
                    <a:pt x="84583" y="156299"/>
                  </a:lnTo>
                  <a:lnTo>
                    <a:pt x="84648" y="155572"/>
                  </a:lnTo>
                  <a:lnTo>
                    <a:pt x="86158" y="155646"/>
                  </a:lnTo>
                  <a:lnTo>
                    <a:pt x="86168" y="154365"/>
                  </a:lnTo>
                  <a:lnTo>
                    <a:pt x="85218" y="154366"/>
                  </a:lnTo>
                  <a:lnTo>
                    <a:pt x="84897" y="154231"/>
                  </a:lnTo>
                  <a:lnTo>
                    <a:pt x="85793" y="153359"/>
                  </a:lnTo>
                  <a:lnTo>
                    <a:pt x="85168" y="152312"/>
                  </a:lnTo>
                  <a:lnTo>
                    <a:pt x="85446" y="151231"/>
                  </a:lnTo>
                  <a:lnTo>
                    <a:pt x="85869" y="151245"/>
                  </a:lnTo>
                  <a:lnTo>
                    <a:pt x="84279" y="147773"/>
                  </a:lnTo>
                  <a:lnTo>
                    <a:pt x="83542" y="147733"/>
                  </a:lnTo>
                  <a:lnTo>
                    <a:pt x="82379" y="147238"/>
                  </a:lnTo>
                  <a:lnTo>
                    <a:pt x="81533" y="147203"/>
                  </a:lnTo>
                  <a:lnTo>
                    <a:pt x="80770" y="147020"/>
                  </a:lnTo>
                  <a:lnTo>
                    <a:pt x="80781" y="146153"/>
                  </a:lnTo>
                  <a:lnTo>
                    <a:pt x="81063" y="146175"/>
                  </a:lnTo>
                  <a:lnTo>
                    <a:pt x="81251" y="146090"/>
                  </a:lnTo>
                  <a:lnTo>
                    <a:pt x="81686" y="145819"/>
                  </a:lnTo>
                  <a:lnTo>
                    <a:pt x="81905" y="145517"/>
                  </a:lnTo>
                  <a:lnTo>
                    <a:pt x="81094" y="145026"/>
                  </a:lnTo>
                  <a:lnTo>
                    <a:pt x="81582" y="144662"/>
                  </a:lnTo>
                  <a:lnTo>
                    <a:pt x="82106" y="143732"/>
                  </a:lnTo>
                  <a:lnTo>
                    <a:pt x="82155" y="143330"/>
                  </a:lnTo>
                  <a:lnTo>
                    <a:pt x="82363" y="142772"/>
                  </a:lnTo>
                  <a:lnTo>
                    <a:pt x="83667" y="143232"/>
                  </a:lnTo>
                  <a:lnTo>
                    <a:pt x="84273" y="143598"/>
                  </a:lnTo>
                  <a:lnTo>
                    <a:pt x="84562" y="143542"/>
                  </a:lnTo>
                  <a:lnTo>
                    <a:pt x="82294" y="142567"/>
                  </a:lnTo>
                  <a:lnTo>
                    <a:pt x="81640" y="142593"/>
                  </a:lnTo>
                  <a:lnTo>
                    <a:pt x="81397" y="142701"/>
                  </a:lnTo>
                  <a:lnTo>
                    <a:pt x="81201" y="142650"/>
                  </a:lnTo>
                  <a:lnTo>
                    <a:pt x="80960" y="142411"/>
                  </a:lnTo>
                  <a:lnTo>
                    <a:pt x="80612" y="141874"/>
                  </a:lnTo>
                  <a:lnTo>
                    <a:pt x="80166" y="140915"/>
                  </a:lnTo>
                  <a:lnTo>
                    <a:pt x="79721" y="140717"/>
                  </a:lnTo>
                  <a:lnTo>
                    <a:pt x="79285" y="140287"/>
                  </a:lnTo>
                  <a:lnTo>
                    <a:pt x="79495" y="137970"/>
                  </a:lnTo>
                  <a:lnTo>
                    <a:pt x="80099" y="137959"/>
                  </a:lnTo>
                  <a:lnTo>
                    <a:pt x="80727" y="136617"/>
                  </a:lnTo>
                  <a:lnTo>
                    <a:pt x="80718" y="135789"/>
                  </a:lnTo>
                  <a:lnTo>
                    <a:pt x="80864" y="134767"/>
                  </a:lnTo>
                  <a:lnTo>
                    <a:pt x="81008" y="134223"/>
                  </a:lnTo>
                  <a:lnTo>
                    <a:pt x="79979" y="133516"/>
                  </a:lnTo>
                  <a:lnTo>
                    <a:pt x="79801" y="133276"/>
                  </a:lnTo>
                  <a:lnTo>
                    <a:pt x="80265" y="133384"/>
                  </a:lnTo>
                  <a:lnTo>
                    <a:pt x="80249" y="132621"/>
                  </a:lnTo>
                  <a:lnTo>
                    <a:pt x="80395" y="132347"/>
                  </a:lnTo>
                  <a:lnTo>
                    <a:pt x="81943" y="132321"/>
                  </a:lnTo>
                  <a:lnTo>
                    <a:pt x="82355" y="132751"/>
                  </a:lnTo>
                  <a:lnTo>
                    <a:pt x="83624" y="132713"/>
                  </a:lnTo>
                  <a:lnTo>
                    <a:pt x="84313" y="132515"/>
                  </a:lnTo>
                  <a:lnTo>
                    <a:pt x="85317" y="132382"/>
                  </a:lnTo>
                  <a:lnTo>
                    <a:pt x="85912" y="132935"/>
                  </a:lnTo>
                  <a:lnTo>
                    <a:pt x="86081" y="132821"/>
                  </a:lnTo>
                  <a:lnTo>
                    <a:pt x="86120" y="132349"/>
                  </a:lnTo>
                  <a:lnTo>
                    <a:pt x="85152" y="131539"/>
                  </a:lnTo>
                  <a:lnTo>
                    <a:pt x="85148" y="131226"/>
                  </a:lnTo>
                  <a:lnTo>
                    <a:pt x="87363" y="131140"/>
                  </a:lnTo>
                  <a:lnTo>
                    <a:pt x="88243" y="131503"/>
                  </a:lnTo>
                  <a:lnTo>
                    <a:pt x="88761" y="131373"/>
                  </a:lnTo>
                  <a:lnTo>
                    <a:pt x="88942" y="131162"/>
                  </a:lnTo>
                  <a:lnTo>
                    <a:pt x="89752" y="130887"/>
                  </a:lnTo>
                  <a:lnTo>
                    <a:pt x="89983" y="131115"/>
                  </a:lnTo>
                  <a:lnTo>
                    <a:pt x="90374" y="133832"/>
                  </a:lnTo>
                  <a:lnTo>
                    <a:pt x="90698" y="134837"/>
                  </a:lnTo>
                  <a:lnTo>
                    <a:pt x="90706" y="135695"/>
                  </a:lnTo>
                  <a:lnTo>
                    <a:pt x="91537" y="135637"/>
                  </a:lnTo>
                  <a:lnTo>
                    <a:pt x="91671" y="135929"/>
                  </a:lnTo>
                  <a:lnTo>
                    <a:pt x="91672" y="136156"/>
                  </a:lnTo>
                  <a:lnTo>
                    <a:pt x="91115" y="137776"/>
                  </a:lnTo>
                  <a:lnTo>
                    <a:pt x="89839" y="137236"/>
                  </a:lnTo>
                  <a:lnTo>
                    <a:pt x="88573" y="137004"/>
                  </a:lnTo>
                  <a:lnTo>
                    <a:pt x="89347" y="138262"/>
                  </a:lnTo>
                  <a:lnTo>
                    <a:pt x="90501" y="138549"/>
                  </a:lnTo>
                  <a:lnTo>
                    <a:pt x="92508" y="139393"/>
                  </a:lnTo>
                  <a:lnTo>
                    <a:pt x="92522" y="138829"/>
                  </a:lnTo>
                  <a:lnTo>
                    <a:pt x="93859" y="139007"/>
                  </a:lnTo>
                  <a:lnTo>
                    <a:pt x="95323" y="139807"/>
                  </a:lnTo>
                  <a:lnTo>
                    <a:pt x="96042" y="140538"/>
                  </a:lnTo>
                  <a:lnTo>
                    <a:pt x="95922" y="140119"/>
                  </a:lnTo>
                  <a:lnTo>
                    <a:pt x="95564" y="139738"/>
                  </a:lnTo>
                  <a:lnTo>
                    <a:pt x="95535" y="139605"/>
                  </a:lnTo>
                  <a:lnTo>
                    <a:pt x="95479" y="137521"/>
                  </a:lnTo>
                  <a:lnTo>
                    <a:pt x="97591" y="137539"/>
                  </a:lnTo>
                  <a:lnTo>
                    <a:pt x="98127" y="137278"/>
                  </a:lnTo>
                  <a:lnTo>
                    <a:pt x="98579" y="136957"/>
                  </a:lnTo>
                  <a:lnTo>
                    <a:pt x="99470" y="136933"/>
                  </a:lnTo>
                  <a:lnTo>
                    <a:pt x="101003" y="137350"/>
                  </a:lnTo>
                  <a:lnTo>
                    <a:pt x="101504" y="137555"/>
                  </a:lnTo>
                  <a:lnTo>
                    <a:pt x="101537" y="137959"/>
                  </a:lnTo>
                  <a:lnTo>
                    <a:pt x="102681" y="136545"/>
                  </a:lnTo>
                  <a:lnTo>
                    <a:pt x="103141" y="136135"/>
                  </a:lnTo>
                  <a:lnTo>
                    <a:pt x="103345" y="136031"/>
                  </a:lnTo>
                  <a:lnTo>
                    <a:pt x="103682" y="135995"/>
                  </a:lnTo>
                  <a:lnTo>
                    <a:pt x="104026" y="136228"/>
                  </a:lnTo>
                  <a:lnTo>
                    <a:pt x="104164" y="136423"/>
                  </a:lnTo>
                  <a:lnTo>
                    <a:pt x="107812" y="133994"/>
                  </a:lnTo>
                  <a:lnTo>
                    <a:pt x="107652" y="133536"/>
                  </a:lnTo>
                  <a:lnTo>
                    <a:pt x="106907" y="132489"/>
                  </a:lnTo>
                  <a:lnTo>
                    <a:pt x="106486" y="132018"/>
                  </a:lnTo>
                  <a:lnTo>
                    <a:pt x="106200" y="131213"/>
                  </a:lnTo>
                  <a:lnTo>
                    <a:pt x="105939" y="131094"/>
                  </a:lnTo>
                  <a:lnTo>
                    <a:pt x="102706" y="131037"/>
                  </a:lnTo>
                  <a:lnTo>
                    <a:pt x="101640" y="130808"/>
                  </a:lnTo>
                  <a:lnTo>
                    <a:pt x="100693" y="130246"/>
                  </a:lnTo>
                  <a:lnTo>
                    <a:pt x="99858" y="129392"/>
                  </a:lnTo>
                  <a:lnTo>
                    <a:pt x="99609" y="128878"/>
                  </a:lnTo>
                  <a:lnTo>
                    <a:pt x="98394" y="128632"/>
                  </a:lnTo>
                  <a:lnTo>
                    <a:pt x="98062" y="128797"/>
                  </a:lnTo>
                  <a:lnTo>
                    <a:pt x="98419" y="129791"/>
                  </a:lnTo>
                  <a:lnTo>
                    <a:pt x="98496" y="130429"/>
                  </a:lnTo>
                  <a:lnTo>
                    <a:pt x="98433" y="131542"/>
                  </a:lnTo>
                  <a:lnTo>
                    <a:pt x="98206" y="131946"/>
                  </a:lnTo>
                  <a:lnTo>
                    <a:pt x="97860" y="132237"/>
                  </a:lnTo>
                  <a:lnTo>
                    <a:pt x="97188" y="132387"/>
                  </a:lnTo>
                  <a:lnTo>
                    <a:pt x="95636" y="132314"/>
                  </a:lnTo>
                  <a:lnTo>
                    <a:pt x="95353" y="132095"/>
                  </a:lnTo>
                  <a:lnTo>
                    <a:pt x="95219" y="131741"/>
                  </a:lnTo>
                  <a:lnTo>
                    <a:pt x="95333" y="131222"/>
                  </a:lnTo>
                  <a:lnTo>
                    <a:pt x="95559" y="130777"/>
                  </a:lnTo>
                  <a:lnTo>
                    <a:pt x="95503" y="130470"/>
                  </a:lnTo>
                  <a:lnTo>
                    <a:pt x="94897" y="129082"/>
                  </a:lnTo>
                  <a:lnTo>
                    <a:pt x="94897" y="128496"/>
                  </a:lnTo>
                  <a:lnTo>
                    <a:pt x="96799" y="128510"/>
                  </a:lnTo>
                  <a:lnTo>
                    <a:pt x="96742" y="127297"/>
                  </a:lnTo>
                  <a:lnTo>
                    <a:pt x="96070" y="126069"/>
                  </a:lnTo>
                  <a:lnTo>
                    <a:pt x="95911" y="125106"/>
                  </a:lnTo>
                  <a:lnTo>
                    <a:pt x="95727" y="124713"/>
                  </a:lnTo>
                  <a:lnTo>
                    <a:pt x="95004" y="125187"/>
                  </a:lnTo>
                  <a:lnTo>
                    <a:pt x="94439" y="125414"/>
                  </a:lnTo>
                  <a:lnTo>
                    <a:pt x="93772" y="125436"/>
                  </a:lnTo>
                  <a:lnTo>
                    <a:pt x="94070" y="124656"/>
                  </a:lnTo>
                  <a:lnTo>
                    <a:pt x="94173" y="123533"/>
                  </a:lnTo>
                  <a:lnTo>
                    <a:pt x="94406" y="122883"/>
                  </a:lnTo>
                  <a:lnTo>
                    <a:pt x="93892" y="122184"/>
                  </a:lnTo>
                  <a:lnTo>
                    <a:pt x="94557" y="121743"/>
                  </a:lnTo>
                  <a:lnTo>
                    <a:pt x="94885" y="121669"/>
                  </a:lnTo>
                  <a:lnTo>
                    <a:pt x="95413" y="121675"/>
                  </a:lnTo>
                  <a:lnTo>
                    <a:pt x="96091" y="121883"/>
                  </a:lnTo>
                  <a:lnTo>
                    <a:pt x="97078" y="121866"/>
                  </a:lnTo>
                  <a:lnTo>
                    <a:pt x="98676" y="121463"/>
                  </a:lnTo>
                  <a:lnTo>
                    <a:pt x="99453" y="121243"/>
                  </a:lnTo>
                  <a:lnTo>
                    <a:pt x="100608" y="121364"/>
                  </a:lnTo>
                  <a:lnTo>
                    <a:pt x="100944" y="119628"/>
                  </a:lnTo>
                  <a:lnTo>
                    <a:pt x="100516" y="119527"/>
                  </a:lnTo>
                  <a:lnTo>
                    <a:pt x="100824" y="117853"/>
                  </a:lnTo>
                  <a:lnTo>
                    <a:pt x="100111" y="115613"/>
                  </a:lnTo>
                  <a:lnTo>
                    <a:pt x="100036" y="115170"/>
                  </a:lnTo>
                  <a:lnTo>
                    <a:pt x="100099" y="114221"/>
                  </a:lnTo>
                  <a:lnTo>
                    <a:pt x="100294" y="113332"/>
                  </a:lnTo>
                  <a:lnTo>
                    <a:pt x="100577" y="112628"/>
                  </a:lnTo>
                  <a:lnTo>
                    <a:pt x="100632" y="111746"/>
                  </a:lnTo>
                  <a:lnTo>
                    <a:pt x="101326" y="111098"/>
                  </a:lnTo>
                  <a:lnTo>
                    <a:pt x="101874" y="110386"/>
                  </a:lnTo>
                  <a:lnTo>
                    <a:pt x="101931" y="110102"/>
                  </a:lnTo>
                  <a:lnTo>
                    <a:pt x="101944" y="109186"/>
                  </a:lnTo>
                  <a:lnTo>
                    <a:pt x="102198" y="108153"/>
                  </a:lnTo>
                  <a:lnTo>
                    <a:pt x="101255" y="108313"/>
                  </a:lnTo>
                  <a:lnTo>
                    <a:pt x="99875" y="108199"/>
                  </a:lnTo>
                  <a:lnTo>
                    <a:pt x="99210" y="108087"/>
                  </a:lnTo>
                  <a:lnTo>
                    <a:pt x="97667" y="107560"/>
                  </a:lnTo>
                  <a:lnTo>
                    <a:pt x="97911" y="106108"/>
                  </a:lnTo>
                  <a:lnTo>
                    <a:pt x="98122" y="105689"/>
                  </a:lnTo>
                  <a:lnTo>
                    <a:pt x="98116" y="105467"/>
                  </a:lnTo>
                  <a:lnTo>
                    <a:pt x="96290" y="106405"/>
                  </a:lnTo>
                  <a:lnTo>
                    <a:pt x="94407" y="108057"/>
                  </a:lnTo>
                  <a:lnTo>
                    <a:pt x="94193" y="108114"/>
                  </a:lnTo>
                  <a:lnTo>
                    <a:pt x="93908" y="108049"/>
                  </a:lnTo>
                  <a:lnTo>
                    <a:pt x="93608" y="107828"/>
                  </a:lnTo>
                  <a:lnTo>
                    <a:pt x="93557" y="107502"/>
                  </a:lnTo>
                  <a:lnTo>
                    <a:pt x="93895" y="106922"/>
                  </a:lnTo>
                  <a:lnTo>
                    <a:pt x="94496" y="106489"/>
                  </a:lnTo>
                  <a:lnTo>
                    <a:pt x="94585" y="106170"/>
                  </a:lnTo>
                  <a:lnTo>
                    <a:pt x="94603" y="105641"/>
                  </a:lnTo>
                  <a:lnTo>
                    <a:pt x="94320" y="104714"/>
                  </a:lnTo>
                  <a:lnTo>
                    <a:pt x="94361" y="104132"/>
                  </a:lnTo>
                  <a:lnTo>
                    <a:pt x="93897" y="103424"/>
                  </a:lnTo>
                  <a:lnTo>
                    <a:pt x="93757" y="103486"/>
                  </a:lnTo>
                  <a:lnTo>
                    <a:pt x="93544" y="103911"/>
                  </a:lnTo>
                  <a:lnTo>
                    <a:pt x="93283" y="103980"/>
                  </a:lnTo>
                  <a:lnTo>
                    <a:pt x="93016" y="103925"/>
                  </a:lnTo>
                  <a:lnTo>
                    <a:pt x="92622" y="103659"/>
                  </a:lnTo>
                  <a:lnTo>
                    <a:pt x="91479" y="103288"/>
                  </a:lnTo>
                  <a:lnTo>
                    <a:pt x="91224" y="102941"/>
                  </a:lnTo>
                  <a:lnTo>
                    <a:pt x="91210" y="102267"/>
                  </a:lnTo>
                  <a:lnTo>
                    <a:pt x="91712" y="101410"/>
                  </a:lnTo>
                  <a:lnTo>
                    <a:pt x="92036" y="100375"/>
                  </a:lnTo>
                  <a:lnTo>
                    <a:pt x="92211" y="97357"/>
                  </a:lnTo>
                  <a:lnTo>
                    <a:pt x="92084" y="96716"/>
                  </a:lnTo>
                  <a:lnTo>
                    <a:pt x="91242" y="95096"/>
                  </a:lnTo>
                  <a:lnTo>
                    <a:pt x="90809" y="94898"/>
                  </a:lnTo>
                  <a:lnTo>
                    <a:pt x="90291" y="96057"/>
                  </a:lnTo>
                  <a:lnTo>
                    <a:pt x="89858" y="96545"/>
                  </a:lnTo>
                  <a:lnTo>
                    <a:pt x="89030" y="97296"/>
                  </a:lnTo>
                  <a:lnTo>
                    <a:pt x="88837" y="98160"/>
                  </a:lnTo>
                  <a:lnTo>
                    <a:pt x="89172" y="98339"/>
                  </a:lnTo>
                  <a:lnTo>
                    <a:pt x="88521" y="99579"/>
                  </a:lnTo>
                  <a:lnTo>
                    <a:pt x="87872" y="100085"/>
                  </a:lnTo>
                  <a:lnTo>
                    <a:pt x="87589" y="99600"/>
                  </a:lnTo>
                  <a:lnTo>
                    <a:pt x="87589" y="98837"/>
                  </a:lnTo>
                  <a:lnTo>
                    <a:pt x="88278" y="98009"/>
                  </a:lnTo>
                  <a:lnTo>
                    <a:pt x="88143" y="97661"/>
                  </a:lnTo>
                  <a:lnTo>
                    <a:pt x="88519" y="96899"/>
                  </a:lnTo>
                  <a:lnTo>
                    <a:pt x="87987" y="95224"/>
                  </a:lnTo>
                  <a:lnTo>
                    <a:pt x="87539" y="95131"/>
                  </a:lnTo>
                  <a:lnTo>
                    <a:pt x="86710" y="95379"/>
                  </a:lnTo>
                  <a:lnTo>
                    <a:pt x="85889" y="95146"/>
                  </a:lnTo>
                  <a:lnTo>
                    <a:pt x="85689" y="94869"/>
                  </a:lnTo>
                  <a:lnTo>
                    <a:pt x="84843" y="94154"/>
                  </a:lnTo>
                  <a:lnTo>
                    <a:pt x="83887" y="94025"/>
                  </a:lnTo>
                  <a:lnTo>
                    <a:pt x="83278" y="93516"/>
                  </a:lnTo>
                  <a:lnTo>
                    <a:pt x="82970" y="93384"/>
                  </a:lnTo>
                  <a:lnTo>
                    <a:pt x="82531" y="93435"/>
                  </a:lnTo>
                  <a:lnTo>
                    <a:pt x="81838" y="93673"/>
                  </a:lnTo>
                  <a:lnTo>
                    <a:pt x="81616" y="93591"/>
                  </a:lnTo>
                  <a:lnTo>
                    <a:pt x="81499" y="93412"/>
                  </a:lnTo>
                  <a:lnTo>
                    <a:pt x="81752" y="92638"/>
                  </a:lnTo>
                  <a:lnTo>
                    <a:pt x="81810" y="91759"/>
                  </a:lnTo>
                  <a:lnTo>
                    <a:pt x="81760" y="91033"/>
                  </a:lnTo>
                  <a:lnTo>
                    <a:pt x="81552" y="90810"/>
                  </a:lnTo>
                  <a:lnTo>
                    <a:pt x="81268" y="90720"/>
                  </a:lnTo>
                  <a:lnTo>
                    <a:pt x="80852" y="90727"/>
                  </a:lnTo>
                  <a:lnTo>
                    <a:pt x="80466" y="90835"/>
                  </a:lnTo>
                  <a:lnTo>
                    <a:pt x="80287" y="90794"/>
                  </a:lnTo>
                  <a:lnTo>
                    <a:pt x="80138" y="90589"/>
                  </a:lnTo>
                  <a:lnTo>
                    <a:pt x="80127" y="90403"/>
                  </a:lnTo>
                  <a:lnTo>
                    <a:pt x="80400" y="89916"/>
                  </a:lnTo>
                  <a:lnTo>
                    <a:pt x="80375" y="89714"/>
                  </a:lnTo>
                  <a:lnTo>
                    <a:pt x="79531" y="89124"/>
                  </a:lnTo>
                  <a:lnTo>
                    <a:pt x="79305" y="88844"/>
                  </a:lnTo>
                  <a:lnTo>
                    <a:pt x="78670" y="88741"/>
                  </a:lnTo>
                  <a:lnTo>
                    <a:pt x="77600" y="88331"/>
                  </a:lnTo>
                  <a:lnTo>
                    <a:pt x="77605" y="88529"/>
                  </a:lnTo>
                  <a:lnTo>
                    <a:pt x="77724" y="89151"/>
                  </a:lnTo>
                  <a:lnTo>
                    <a:pt x="77848" y="89285"/>
                  </a:lnTo>
                  <a:lnTo>
                    <a:pt x="78154" y="89412"/>
                  </a:lnTo>
                  <a:lnTo>
                    <a:pt x="78293" y="89576"/>
                  </a:lnTo>
                  <a:lnTo>
                    <a:pt x="78471" y="90246"/>
                  </a:lnTo>
                  <a:lnTo>
                    <a:pt x="78405" y="90979"/>
                  </a:lnTo>
                  <a:lnTo>
                    <a:pt x="76623" y="90551"/>
                  </a:lnTo>
                  <a:lnTo>
                    <a:pt x="74954" y="90521"/>
                  </a:lnTo>
                  <a:lnTo>
                    <a:pt x="73449" y="90340"/>
                  </a:lnTo>
                  <a:lnTo>
                    <a:pt x="72056" y="91056"/>
                  </a:lnTo>
                  <a:lnTo>
                    <a:pt x="72208" y="90462"/>
                  </a:lnTo>
                  <a:lnTo>
                    <a:pt x="72491" y="89351"/>
                  </a:lnTo>
                  <a:lnTo>
                    <a:pt x="72780" y="88171"/>
                  </a:lnTo>
                  <a:lnTo>
                    <a:pt x="73152" y="86699"/>
                  </a:lnTo>
                  <a:lnTo>
                    <a:pt x="73218" y="86423"/>
                  </a:lnTo>
                  <a:lnTo>
                    <a:pt x="72705" y="86438"/>
                  </a:lnTo>
                  <a:lnTo>
                    <a:pt x="72548" y="86444"/>
                  </a:lnTo>
                  <a:lnTo>
                    <a:pt x="72390" y="86449"/>
                  </a:lnTo>
                  <a:lnTo>
                    <a:pt x="72194" y="86455"/>
                  </a:lnTo>
                  <a:lnTo>
                    <a:pt x="70522" y="83700"/>
                  </a:lnTo>
                  <a:lnTo>
                    <a:pt x="68690" y="84445"/>
                  </a:lnTo>
                  <a:lnTo>
                    <a:pt x="68086" y="84741"/>
                  </a:lnTo>
                  <a:lnTo>
                    <a:pt x="66265" y="83355"/>
                  </a:lnTo>
                  <a:lnTo>
                    <a:pt x="66244" y="82304"/>
                  </a:lnTo>
                  <a:lnTo>
                    <a:pt x="66237" y="81713"/>
                  </a:lnTo>
                  <a:lnTo>
                    <a:pt x="66201" y="80368"/>
                  </a:lnTo>
                  <a:lnTo>
                    <a:pt x="66224" y="79516"/>
                  </a:lnTo>
                  <a:lnTo>
                    <a:pt x="66753" y="76965"/>
                  </a:lnTo>
                  <a:lnTo>
                    <a:pt x="64507" y="76931"/>
                  </a:lnTo>
                  <a:lnTo>
                    <a:pt x="63650" y="76889"/>
                  </a:lnTo>
                  <a:lnTo>
                    <a:pt x="62660" y="76846"/>
                  </a:lnTo>
                  <a:lnTo>
                    <a:pt x="62306" y="77240"/>
                  </a:lnTo>
                  <a:lnTo>
                    <a:pt x="61741" y="76900"/>
                  </a:lnTo>
                  <a:lnTo>
                    <a:pt x="61684" y="76639"/>
                  </a:lnTo>
                  <a:lnTo>
                    <a:pt x="61903" y="76299"/>
                  </a:lnTo>
                  <a:lnTo>
                    <a:pt x="61303" y="75266"/>
                  </a:lnTo>
                  <a:lnTo>
                    <a:pt x="61125" y="74630"/>
                  </a:lnTo>
                  <a:lnTo>
                    <a:pt x="60969" y="74447"/>
                  </a:lnTo>
                  <a:lnTo>
                    <a:pt x="60355" y="74846"/>
                  </a:lnTo>
                  <a:lnTo>
                    <a:pt x="59497" y="74471"/>
                  </a:lnTo>
                  <a:lnTo>
                    <a:pt x="59412" y="74164"/>
                  </a:lnTo>
                  <a:lnTo>
                    <a:pt x="59495" y="73547"/>
                  </a:lnTo>
                  <a:lnTo>
                    <a:pt x="59462" y="73280"/>
                  </a:lnTo>
                  <a:lnTo>
                    <a:pt x="58489" y="73167"/>
                  </a:lnTo>
                  <a:lnTo>
                    <a:pt x="58061" y="73013"/>
                  </a:lnTo>
                  <a:lnTo>
                    <a:pt x="57681" y="72622"/>
                  </a:lnTo>
                  <a:lnTo>
                    <a:pt x="57654" y="72460"/>
                  </a:lnTo>
                  <a:lnTo>
                    <a:pt x="58363" y="71555"/>
                  </a:lnTo>
                  <a:lnTo>
                    <a:pt x="58258" y="70896"/>
                  </a:lnTo>
                  <a:lnTo>
                    <a:pt x="58835" y="69711"/>
                  </a:lnTo>
                  <a:lnTo>
                    <a:pt x="58539" y="69331"/>
                  </a:lnTo>
                  <a:lnTo>
                    <a:pt x="58005" y="68945"/>
                  </a:lnTo>
                  <a:lnTo>
                    <a:pt x="57774" y="68197"/>
                  </a:lnTo>
                  <a:lnTo>
                    <a:pt x="57431" y="67489"/>
                  </a:lnTo>
                  <a:lnTo>
                    <a:pt x="56166" y="67468"/>
                  </a:lnTo>
                  <a:lnTo>
                    <a:pt x="55050" y="68786"/>
                  </a:lnTo>
                  <a:lnTo>
                    <a:pt x="53789" y="67818"/>
                  </a:lnTo>
                  <a:lnTo>
                    <a:pt x="52728" y="65964"/>
                  </a:lnTo>
                  <a:lnTo>
                    <a:pt x="52418" y="66106"/>
                  </a:lnTo>
                  <a:lnTo>
                    <a:pt x="51976" y="66478"/>
                  </a:lnTo>
                  <a:lnTo>
                    <a:pt x="51838" y="67156"/>
                  </a:lnTo>
                  <a:lnTo>
                    <a:pt x="51389" y="67774"/>
                  </a:lnTo>
                  <a:lnTo>
                    <a:pt x="50691" y="68009"/>
                  </a:lnTo>
                  <a:lnTo>
                    <a:pt x="50170" y="69802"/>
                  </a:lnTo>
                  <a:lnTo>
                    <a:pt x="51174" y="70344"/>
                  </a:lnTo>
                  <a:lnTo>
                    <a:pt x="51426" y="70339"/>
                  </a:lnTo>
                  <a:lnTo>
                    <a:pt x="51630" y="70042"/>
                  </a:lnTo>
                  <a:lnTo>
                    <a:pt x="51891" y="69869"/>
                  </a:lnTo>
                  <a:lnTo>
                    <a:pt x="52102" y="69937"/>
                  </a:lnTo>
                  <a:lnTo>
                    <a:pt x="52285" y="70082"/>
                  </a:lnTo>
                  <a:lnTo>
                    <a:pt x="52265" y="70936"/>
                  </a:lnTo>
                  <a:lnTo>
                    <a:pt x="52196" y="71085"/>
                  </a:lnTo>
                  <a:lnTo>
                    <a:pt x="52114" y="71228"/>
                  </a:lnTo>
                  <a:lnTo>
                    <a:pt x="51654" y="71507"/>
                  </a:lnTo>
                  <a:lnTo>
                    <a:pt x="50257" y="71606"/>
                  </a:lnTo>
                  <a:lnTo>
                    <a:pt x="49558" y="71555"/>
                  </a:lnTo>
                  <a:lnTo>
                    <a:pt x="47762" y="70722"/>
                  </a:lnTo>
                  <a:lnTo>
                    <a:pt x="47455" y="70545"/>
                  </a:lnTo>
                  <a:lnTo>
                    <a:pt x="47193" y="70232"/>
                  </a:lnTo>
                  <a:lnTo>
                    <a:pt x="46839" y="69503"/>
                  </a:lnTo>
                  <a:lnTo>
                    <a:pt x="47116" y="68691"/>
                  </a:lnTo>
                  <a:lnTo>
                    <a:pt x="47116" y="67932"/>
                  </a:lnTo>
                  <a:lnTo>
                    <a:pt x="46661" y="66882"/>
                  </a:lnTo>
                  <a:lnTo>
                    <a:pt x="46221" y="67043"/>
                  </a:lnTo>
                  <a:lnTo>
                    <a:pt x="46100" y="67428"/>
                  </a:lnTo>
                  <a:lnTo>
                    <a:pt x="45701" y="67704"/>
                  </a:lnTo>
                  <a:lnTo>
                    <a:pt x="45033" y="67769"/>
                  </a:lnTo>
                  <a:lnTo>
                    <a:pt x="44579" y="66745"/>
                  </a:lnTo>
                  <a:lnTo>
                    <a:pt x="44593" y="66447"/>
                  </a:lnTo>
                  <a:lnTo>
                    <a:pt x="44798" y="65815"/>
                  </a:lnTo>
                  <a:lnTo>
                    <a:pt x="44764" y="65488"/>
                  </a:lnTo>
                  <a:lnTo>
                    <a:pt x="43988" y="65395"/>
                  </a:lnTo>
                  <a:lnTo>
                    <a:pt x="42872" y="65795"/>
                  </a:lnTo>
                  <a:lnTo>
                    <a:pt x="42275" y="65710"/>
                  </a:lnTo>
                  <a:lnTo>
                    <a:pt x="41833" y="65247"/>
                  </a:lnTo>
                  <a:lnTo>
                    <a:pt x="41478" y="65152"/>
                  </a:lnTo>
                  <a:lnTo>
                    <a:pt x="40412" y="65692"/>
                  </a:lnTo>
                  <a:lnTo>
                    <a:pt x="39709" y="65070"/>
                  </a:lnTo>
                  <a:lnTo>
                    <a:pt x="39211" y="64842"/>
                  </a:lnTo>
                  <a:lnTo>
                    <a:pt x="39359" y="64175"/>
                  </a:lnTo>
                  <a:lnTo>
                    <a:pt x="39780" y="63416"/>
                  </a:lnTo>
                  <a:lnTo>
                    <a:pt x="39189" y="63013"/>
                  </a:lnTo>
                  <a:lnTo>
                    <a:pt x="38829" y="63244"/>
                  </a:lnTo>
                  <a:lnTo>
                    <a:pt x="38412" y="63450"/>
                  </a:lnTo>
                  <a:lnTo>
                    <a:pt x="38086" y="63161"/>
                  </a:lnTo>
                  <a:lnTo>
                    <a:pt x="37301" y="62079"/>
                  </a:lnTo>
                  <a:lnTo>
                    <a:pt x="36995" y="61453"/>
                  </a:lnTo>
                  <a:lnTo>
                    <a:pt x="36505" y="61812"/>
                  </a:lnTo>
                  <a:lnTo>
                    <a:pt x="35678" y="63081"/>
                  </a:lnTo>
                  <a:lnTo>
                    <a:pt x="34541" y="64216"/>
                  </a:lnTo>
                  <a:lnTo>
                    <a:pt x="34303" y="64189"/>
                  </a:lnTo>
                  <a:lnTo>
                    <a:pt x="34223" y="63807"/>
                  </a:lnTo>
                  <a:lnTo>
                    <a:pt x="34410" y="63401"/>
                  </a:lnTo>
                  <a:lnTo>
                    <a:pt x="34347" y="63225"/>
                  </a:lnTo>
                  <a:lnTo>
                    <a:pt x="33799" y="63092"/>
                  </a:lnTo>
                  <a:lnTo>
                    <a:pt x="33478" y="63229"/>
                  </a:lnTo>
                  <a:lnTo>
                    <a:pt x="32791" y="63274"/>
                  </a:lnTo>
                  <a:lnTo>
                    <a:pt x="31822" y="62722"/>
                  </a:lnTo>
                  <a:lnTo>
                    <a:pt x="31738" y="62580"/>
                  </a:lnTo>
                  <a:lnTo>
                    <a:pt x="31726" y="62310"/>
                  </a:lnTo>
                  <a:lnTo>
                    <a:pt x="31459" y="62292"/>
                  </a:lnTo>
                  <a:lnTo>
                    <a:pt x="31154" y="62454"/>
                  </a:lnTo>
                  <a:lnTo>
                    <a:pt x="30953" y="62633"/>
                  </a:lnTo>
                  <a:lnTo>
                    <a:pt x="31004" y="62971"/>
                  </a:lnTo>
                  <a:lnTo>
                    <a:pt x="30649" y="63113"/>
                  </a:lnTo>
                  <a:lnTo>
                    <a:pt x="29947" y="63075"/>
                  </a:lnTo>
                  <a:lnTo>
                    <a:pt x="29326" y="62759"/>
                  </a:lnTo>
                  <a:lnTo>
                    <a:pt x="28420" y="62621"/>
                  </a:lnTo>
                  <a:lnTo>
                    <a:pt x="28069" y="62684"/>
                  </a:lnTo>
                  <a:lnTo>
                    <a:pt x="27316" y="63175"/>
                  </a:lnTo>
                  <a:lnTo>
                    <a:pt x="26987" y="63023"/>
                  </a:lnTo>
                  <a:lnTo>
                    <a:pt x="26659" y="62545"/>
                  </a:lnTo>
                  <a:lnTo>
                    <a:pt x="26264" y="63759"/>
                  </a:lnTo>
                  <a:lnTo>
                    <a:pt x="26079" y="63700"/>
                  </a:lnTo>
                  <a:lnTo>
                    <a:pt x="25355" y="62869"/>
                  </a:lnTo>
                  <a:lnTo>
                    <a:pt x="24095" y="62113"/>
                  </a:lnTo>
                  <a:lnTo>
                    <a:pt x="22774" y="61578"/>
                  </a:lnTo>
                  <a:lnTo>
                    <a:pt x="22143" y="61570"/>
                  </a:lnTo>
                  <a:lnTo>
                    <a:pt x="21760" y="62123"/>
                  </a:lnTo>
                  <a:lnTo>
                    <a:pt x="21276" y="62412"/>
                  </a:lnTo>
                  <a:lnTo>
                    <a:pt x="20178" y="62427"/>
                  </a:lnTo>
                  <a:lnTo>
                    <a:pt x="20450" y="61533"/>
                  </a:lnTo>
                  <a:lnTo>
                    <a:pt x="20407" y="61088"/>
                  </a:lnTo>
                  <a:lnTo>
                    <a:pt x="20074" y="59807"/>
                  </a:lnTo>
                  <a:lnTo>
                    <a:pt x="19982" y="59181"/>
                  </a:lnTo>
                  <a:lnTo>
                    <a:pt x="21054" y="59006"/>
                  </a:lnTo>
                  <a:lnTo>
                    <a:pt x="21479" y="58491"/>
                  </a:lnTo>
                  <a:lnTo>
                    <a:pt x="21251" y="57699"/>
                  </a:lnTo>
                  <a:lnTo>
                    <a:pt x="20680" y="57517"/>
                  </a:lnTo>
                  <a:lnTo>
                    <a:pt x="20300" y="57282"/>
                  </a:lnTo>
                  <a:lnTo>
                    <a:pt x="19904" y="55216"/>
                  </a:lnTo>
                  <a:lnTo>
                    <a:pt x="19523" y="54579"/>
                  </a:lnTo>
                  <a:lnTo>
                    <a:pt x="20770" y="53968"/>
                  </a:lnTo>
                  <a:lnTo>
                    <a:pt x="21750" y="53945"/>
                  </a:lnTo>
                  <a:lnTo>
                    <a:pt x="21874" y="53286"/>
                  </a:lnTo>
                  <a:lnTo>
                    <a:pt x="21878" y="52683"/>
                  </a:lnTo>
                  <a:lnTo>
                    <a:pt x="21519" y="52623"/>
                  </a:lnTo>
                  <a:lnTo>
                    <a:pt x="21234" y="52259"/>
                  </a:lnTo>
                  <a:lnTo>
                    <a:pt x="21168" y="51804"/>
                  </a:lnTo>
                  <a:lnTo>
                    <a:pt x="21292" y="51350"/>
                  </a:lnTo>
                  <a:lnTo>
                    <a:pt x="21069" y="50684"/>
                  </a:lnTo>
                  <a:lnTo>
                    <a:pt x="20904" y="50419"/>
                  </a:lnTo>
                  <a:lnTo>
                    <a:pt x="20703" y="50293"/>
                  </a:lnTo>
                  <a:lnTo>
                    <a:pt x="19953" y="50211"/>
                  </a:lnTo>
                  <a:lnTo>
                    <a:pt x="19203" y="49791"/>
                  </a:lnTo>
                  <a:lnTo>
                    <a:pt x="18847" y="49497"/>
                  </a:lnTo>
                  <a:lnTo>
                    <a:pt x="18958" y="49243"/>
                  </a:lnTo>
                  <a:lnTo>
                    <a:pt x="14351" y="49171"/>
                  </a:lnTo>
                  <a:lnTo>
                    <a:pt x="14688" y="40226"/>
                  </a:lnTo>
                  <a:lnTo>
                    <a:pt x="15025" y="31882"/>
                  </a:lnTo>
                  <a:lnTo>
                    <a:pt x="15996" y="31331"/>
                  </a:lnTo>
                  <a:lnTo>
                    <a:pt x="17228" y="29950"/>
                  </a:lnTo>
                  <a:lnTo>
                    <a:pt x="19590" y="27786"/>
                  </a:lnTo>
                  <a:lnTo>
                    <a:pt x="19649" y="28028"/>
                  </a:lnTo>
                  <a:lnTo>
                    <a:pt x="19521" y="28170"/>
                  </a:lnTo>
                  <a:lnTo>
                    <a:pt x="19521" y="28364"/>
                  </a:lnTo>
                  <a:lnTo>
                    <a:pt x="19609" y="28557"/>
                  </a:lnTo>
                  <a:lnTo>
                    <a:pt x="21471" y="29383"/>
                  </a:lnTo>
                  <a:lnTo>
                    <a:pt x="21833" y="29613"/>
                  </a:lnTo>
                  <a:lnTo>
                    <a:pt x="22024" y="29208"/>
                  </a:lnTo>
                  <a:lnTo>
                    <a:pt x="22108" y="28791"/>
                  </a:lnTo>
                  <a:lnTo>
                    <a:pt x="21968" y="27310"/>
                  </a:lnTo>
                  <a:lnTo>
                    <a:pt x="22345" y="26499"/>
                  </a:lnTo>
                  <a:lnTo>
                    <a:pt x="22983" y="26126"/>
                  </a:lnTo>
                  <a:lnTo>
                    <a:pt x="23335" y="25630"/>
                  </a:lnTo>
                  <a:lnTo>
                    <a:pt x="23617" y="23966"/>
                  </a:lnTo>
                  <a:lnTo>
                    <a:pt x="22605" y="23263"/>
                  </a:lnTo>
                  <a:lnTo>
                    <a:pt x="20595" y="22556"/>
                  </a:lnTo>
                  <a:lnTo>
                    <a:pt x="20507" y="22288"/>
                  </a:lnTo>
                  <a:lnTo>
                    <a:pt x="20492" y="21498"/>
                  </a:lnTo>
                  <a:lnTo>
                    <a:pt x="20280" y="21329"/>
                  </a:lnTo>
                  <a:lnTo>
                    <a:pt x="19902" y="21402"/>
                  </a:lnTo>
                  <a:lnTo>
                    <a:pt x="19901" y="21212"/>
                  </a:lnTo>
                  <a:lnTo>
                    <a:pt x="20180" y="20918"/>
                  </a:lnTo>
                  <a:lnTo>
                    <a:pt x="20627" y="20970"/>
                  </a:lnTo>
                  <a:lnTo>
                    <a:pt x="20770" y="20921"/>
                  </a:lnTo>
                  <a:lnTo>
                    <a:pt x="20844" y="20776"/>
                  </a:lnTo>
                  <a:lnTo>
                    <a:pt x="20851" y="20430"/>
                  </a:lnTo>
                  <a:lnTo>
                    <a:pt x="20719" y="19659"/>
                  </a:lnTo>
                  <a:lnTo>
                    <a:pt x="21294" y="18210"/>
                  </a:lnTo>
                  <a:lnTo>
                    <a:pt x="21529" y="18367"/>
                  </a:lnTo>
                  <a:lnTo>
                    <a:pt x="21690" y="18739"/>
                  </a:lnTo>
                  <a:lnTo>
                    <a:pt x="22016" y="18400"/>
                  </a:lnTo>
                  <a:lnTo>
                    <a:pt x="22013" y="18102"/>
                  </a:lnTo>
                  <a:lnTo>
                    <a:pt x="21646" y="17588"/>
                  </a:lnTo>
                  <a:lnTo>
                    <a:pt x="21715" y="16810"/>
                  </a:lnTo>
                  <a:lnTo>
                    <a:pt x="21928" y="16698"/>
                  </a:lnTo>
                  <a:lnTo>
                    <a:pt x="22405" y="16598"/>
                  </a:lnTo>
                  <a:lnTo>
                    <a:pt x="22324" y="16032"/>
                  </a:lnTo>
                  <a:lnTo>
                    <a:pt x="22004" y="15997"/>
                  </a:lnTo>
                  <a:lnTo>
                    <a:pt x="21707" y="15659"/>
                  </a:lnTo>
                  <a:lnTo>
                    <a:pt x="21509" y="15351"/>
                  </a:lnTo>
                  <a:lnTo>
                    <a:pt x="21484" y="15198"/>
                  </a:lnTo>
                  <a:lnTo>
                    <a:pt x="21520" y="14911"/>
                  </a:lnTo>
                  <a:lnTo>
                    <a:pt x="21623" y="14732"/>
                  </a:lnTo>
                  <a:lnTo>
                    <a:pt x="22114" y="14449"/>
                  </a:lnTo>
                  <a:lnTo>
                    <a:pt x="21817" y="13653"/>
                  </a:lnTo>
                  <a:lnTo>
                    <a:pt x="21736" y="12342"/>
                  </a:lnTo>
                  <a:lnTo>
                    <a:pt x="21768" y="10439"/>
                  </a:lnTo>
                  <a:lnTo>
                    <a:pt x="21078" y="10756"/>
                  </a:lnTo>
                  <a:lnTo>
                    <a:pt x="20726" y="11192"/>
                  </a:lnTo>
                  <a:lnTo>
                    <a:pt x="20895" y="11657"/>
                  </a:lnTo>
                  <a:lnTo>
                    <a:pt x="20492" y="12093"/>
                  </a:lnTo>
                  <a:lnTo>
                    <a:pt x="20205" y="12156"/>
                  </a:lnTo>
                  <a:lnTo>
                    <a:pt x="19834" y="11960"/>
                  </a:lnTo>
                  <a:lnTo>
                    <a:pt x="19563" y="11624"/>
                  </a:lnTo>
                  <a:lnTo>
                    <a:pt x="20275" y="11389"/>
                  </a:lnTo>
                  <a:lnTo>
                    <a:pt x="20355" y="10931"/>
                  </a:lnTo>
                  <a:lnTo>
                    <a:pt x="20179" y="10909"/>
                  </a:lnTo>
                  <a:lnTo>
                    <a:pt x="19239" y="11217"/>
                  </a:lnTo>
                  <a:lnTo>
                    <a:pt x="18876" y="10743"/>
                  </a:lnTo>
                  <a:lnTo>
                    <a:pt x="19063" y="10597"/>
                  </a:lnTo>
                  <a:lnTo>
                    <a:pt x="19467" y="10619"/>
                  </a:lnTo>
                  <a:lnTo>
                    <a:pt x="20352" y="10443"/>
                  </a:lnTo>
                  <a:lnTo>
                    <a:pt x="20997" y="10276"/>
                  </a:lnTo>
                  <a:lnTo>
                    <a:pt x="21724" y="9929"/>
                  </a:lnTo>
                  <a:lnTo>
                    <a:pt x="21893" y="9579"/>
                  </a:lnTo>
                  <a:lnTo>
                    <a:pt x="22142" y="8555"/>
                  </a:lnTo>
                  <a:lnTo>
                    <a:pt x="22909" y="8134"/>
                  </a:lnTo>
                  <a:lnTo>
                    <a:pt x="23522" y="7293"/>
                  </a:lnTo>
                  <a:lnTo>
                    <a:pt x="24689" y="7441"/>
                  </a:lnTo>
                  <a:lnTo>
                    <a:pt x="25338" y="6843"/>
                  </a:lnTo>
                  <a:lnTo>
                    <a:pt x="25805" y="5838"/>
                  </a:lnTo>
                  <a:lnTo>
                    <a:pt x="25122" y="5718"/>
                  </a:lnTo>
                  <a:lnTo>
                    <a:pt x="24626" y="6083"/>
                  </a:lnTo>
                  <a:lnTo>
                    <a:pt x="23613" y="6549"/>
                  </a:lnTo>
                  <a:lnTo>
                    <a:pt x="22218" y="6654"/>
                  </a:lnTo>
                  <a:lnTo>
                    <a:pt x="22493" y="6475"/>
                  </a:lnTo>
                  <a:lnTo>
                    <a:pt x="22776" y="6411"/>
                  </a:lnTo>
                  <a:lnTo>
                    <a:pt x="22967" y="6493"/>
                  </a:lnTo>
                  <a:lnTo>
                    <a:pt x="23227" y="6478"/>
                  </a:lnTo>
                  <a:lnTo>
                    <a:pt x="24164" y="6150"/>
                  </a:lnTo>
                  <a:lnTo>
                    <a:pt x="25514" y="5305"/>
                  </a:lnTo>
                  <a:lnTo>
                    <a:pt x="25364" y="5212"/>
                  </a:lnTo>
                  <a:lnTo>
                    <a:pt x="23697" y="4568"/>
                  </a:lnTo>
                  <a:lnTo>
                    <a:pt x="23518" y="4115"/>
                  </a:lnTo>
                  <a:lnTo>
                    <a:pt x="25812" y="5070"/>
                  </a:lnTo>
                  <a:lnTo>
                    <a:pt x="26087" y="5022"/>
                  </a:lnTo>
                  <a:lnTo>
                    <a:pt x="25804" y="3242"/>
                  </a:lnTo>
                  <a:lnTo>
                    <a:pt x="25992" y="3361"/>
                  </a:lnTo>
                  <a:lnTo>
                    <a:pt x="26425" y="4702"/>
                  </a:lnTo>
                  <a:lnTo>
                    <a:pt x="27049" y="6053"/>
                  </a:lnTo>
                  <a:lnTo>
                    <a:pt x="27846" y="5730"/>
                  </a:lnTo>
                  <a:lnTo>
                    <a:pt x="29087" y="6031"/>
                  </a:lnTo>
                  <a:lnTo>
                    <a:pt x="28940" y="6445"/>
                  </a:lnTo>
                  <a:lnTo>
                    <a:pt x="28216" y="6813"/>
                  </a:lnTo>
                  <a:lnTo>
                    <a:pt x="28070" y="7265"/>
                  </a:lnTo>
                  <a:lnTo>
                    <a:pt x="28213" y="7449"/>
                  </a:lnTo>
                  <a:lnTo>
                    <a:pt x="28250" y="7844"/>
                  </a:lnTo>
                  <a:lnTo>
                    <a:pt x="28114" y="8078"/>
                  </a:lnTo>
                  <a:lnTo>
                    <a:pt x="27806" y="7389"/>
                  </a:lnTo>
                  <a:lnTo>
                    <a:pt x="27815" y="7201"/>
                  </a:lnTo>
                  <a:lnTo>
                    <a:pt x="27934" y="6504"/>
                  </a:lnTo>
                  <a:lnTo>
                    <a:pt x="27460" y="6604"/>
                  </a:lnTo>
                  <a:lnTo>
                    <a:pt x="27170" y="7040"/>
                  </a:lnTo>
                  <a:lnTo>
                    <a:pt x="27189" y="7404"/>
                  </a:lnTo>
                  <a:lnTo>
                    <a:pt x="27090" y="7929"/>
                  </a:lnTo>
                  <a:lnTo>
                    <a:pt x="26620" y="7363"/>
                  </a:lnTo>
                  <a:lnTo>
                    <a:pt x="26840" y="6899"/>
                  </a:lnTo>
                  <a:lnTo>
                    <a:pt x="26862" y="6701"/>
                  </a:lnTo>
                  <a:lnTo>
                    <a:pt x="26542" y="6348"/>
                  </a:lnTo>
                  <a:lnTo>
                    <a:pt x="26384" y="6366"/>
                  </a:lnTo>
                  <a:lnTo>
                    <a:pt x="25790" y="6742"/>
                  </a:lnTo>
                  <a:lnTo>
                    <a:pt x="25841" y="7201"/>
                  </a:lnTo>
                  <a:lnTo>
                    <a:pt x="24983" y="8674"/>
                  </a:lnTo>
                  <a:lnTo>
                    <a:pt x="24990" y="8837"/>
                  </a:lnTo>
                  <a:lnTo>
                    <a:pt x="25093" y="9005"/>
                  </a:lnTo>
                  <a:lnTo>
                    <a:pt x="25453" y="9437"/>
                  </a:lnTo>
                  <a:lnTo>
                    <a:pt x="26036" y="9564"/>
                  </a:lnTo>
                  <a:lnTo>
                    <a:pt x="26319" y="9422"/>
                  </a:lnTo>
                  <a:lnTo>
                    <a:pt x="26451" y="9501"/>
                  </a:lnTo>
                  <a:lnTo>
                    <a:pt x="25830" y="9820"/>
                  </a:lnTo>
                  <a:lnTo>
                    <a:pt x="25192" y="9853"/>
                  </a:lnTo>
                  <a:lnTo>
                    <a:pt x="25097" y="10874"/>
                  </a:lnTo>
                  <a:lnTo>
                    <a:pt x="25464" y="11652"/>
                  </a:lnTo>
                  <a:lnTo>
                    <a:pt x="25798" y="11913"/>
                  </a:lnTo>
                  <a:lnTo>
                    <a:pt x="27801" y="12278"/>
                  </a:lnTo>
                  <a:lnTo>
                    <a:pt x="28256" y="11359"/>
                  </a:lnTo>
                  <a:lnTo>
                    <a:pt x="28712" y="9571"/>
                  </a:lnTo>
                  <a:lnTo>
                    <a:pt x="29200" y="8194"/>
                  </a:lnTo>
                  <a:lnTo>
                    <a:pt x="29968" y="7654"/>
                  </a:lnTo>
                  <a:lnTo>
                    <a:pt x="30764" y="7301"/>
                  </a:lnTo>
                  <a:lnTo>
                    <a:pt x="31689" y="5980"/>
                  </a:lnTo>
                  <a:lnTo>
                    <a:pt x="32181" y="5779"/>
                  </a:lnTo>
                  <a:lnTo>
                    <a:pt x="32813" y="5381"/>
                  </a:lnTo>
                  <a:lnTo>
                    <a:pt x="33129" y="5084"/>
                  </a:lnTo>
                  <a:lnTo>
                    <a:pt x="33181" y="4842"/>
                  </a:lnTo>
                  <a:lnTo>
                    <a:pt x="34671" y="3740"/>
                  </a:lnTo>
                  <a:lnTo>
                    <a:pt x="34803" y="3255"/>
                  </a:lnTo>
                  <a:lnTo>
                    <a:pt x="34594" y="2775"/>
                  </a:lnTo>
                  <a:lnTo>
                    <a:pt x="34722" y="2570"/>
                  </a:lnTo>
                  <a:lnTo>
                    <a:pt x="35052" y="2298"/>
                  </a:lnTo>
                  <a:lnTo>
                    <a:pt x="35985" y="2279"/>
                  </a:lnTo>
                  <a:lnTo>
                    <a:pt x="36874" y="2901"/>
                  </a:lnTo>
                  <a:lnTo>
                    <a:pt x="37561" y="3098"/>
                  </a:lnTo>
                  <a:lnTo>
                    <a:pt x="37854" y="2911"/>
                  </a:lnTo>
                  <a:lnTo>
                    <a:pt x="38210" y="2085"/>
                  </a:lnTo>
                  <a:lnTo>
                    <a:pt x="38331" y="1180"/>
                  </a:lnTo>
                  <a:lnTo>
                    <a:pt x="38720" y="618"/>
                  </a:lnTo>
                  <a:lnTo>
                    <a:pt x="38880" y="369"/>
                  </a:lnTo>
                  <a:lnTo>
                    <a:pt x="41764" y="373"/>
                  </a:lnTo>
                  <a:lnTo>
                    <a:pt x="43294" y="383"/>
                  </a:lnTo>
                  <a:lnTo>
                    <a:pt x="44747" y="393"/>
                  </a:lnTo>
                  <a:lnTo>
                    <a:pt x="45320" y="396"/>
                  </a:lnTo>
                  <a:lnTo>
                    <a:pt x="48707" y="406"/>
                  </a:lnTo>
                  <a:lnTo>
                    <a:pt x="60629" y="438"/>
                  </a:lnTo>
                  <a:lnTo>
                    <a:pt x="64626" y="436"/>
                  </a:lnTo>
                  <a:lnTo>
                    <a:pt x="65537" y="416"/>
                  </a:lnTo>
                  <a:lnTo>
                    <a:pt x="69934" y="404"/>
                  </a:lnTo>
                  <a:lnTo>
                    <a:pt x="75573" y="390"/>
                  </a:lnTo>
                  <a:lnTo>
                    <a:pt x="76975" y="386"/>
                  </a:lnTo>
                  <a:lnTo>
                    <a:pt x="77847" y="390"/>
                  </a:lnTo>
                  <a:lnTo>
                    <a:pt x="80314" y="439"/>
                  </a:lnTo>
                  <a:lnTo>
                    <a:pt x="82692" y="486"/>
                  </a:lnTo>
                  <a:lnTo>
                    <a:pt x="83317" y="499"/>
                  </a:lnTo>
                  <a:lnTo>
                    <a:pt x="83814" y="509"/>
                  </a:lnTo>
                  <a:lnTo>
                    <a:pt x="84819" y="529"/>
                  </a:lnTo>
                  <a:lnTo>
                    <a:pt x="85358" y="539"/>
                  </a:lnTo>
                  <a:lnTo>
                    <a:pt x="88876" y="545"/>
                  </a:lnTo>
                  <a:lnTo>
                    <a:pt x="89251" y="545"/>
                  </a:lnTo>
                  <a:lnTo>
                    <a:pt x="94718" y="554"/>
                  </a:lnTo>
                  <a:lnTo>
                    <a:pt x="95144" y="557"/>
                  </a:lnTo>
                  <a:lnTo>
                    <a:pt x="95552" y="555"/>
                  </a:lnTo>
                  <a:lnTo>
                    <a:pt x="96974" y="548"/>
                  </a:lnTo>
                  <a:lnTo>
                    <a:pt x="97527" y="545"/>
                  </a:lnTo>
                  <a:lnTo>
                    <a:pt x="97702" y="544"/>
                  </a:lnTo>
                  <a:lnTo>
                    <a:pt x="98420" y="515"/>
                  </a:lnTo>
                  <a:lnTo>
                    <a:pt x="99384" y="476"/>
                  </a:lnTo>
                  <a:lnTo>
                    <a:pt x="101164" y="405"/>
                  </a:lnTo>
                  <a:lnTo>
                    <a:pt x="101479" y="392"/>
                  </a:lnTo>
                  <a:lnTo>
                    <a:pt x="101908" y="375"/>
                  </a:lnTo>
                  <a:lnTo>
                    <a:pt x="102387" y="356"/>
                  </a:lnTo>
                  <a:lnTo>
                    <a:pt x="102774" y="340"/>
                  </a:lnTo>
                  <a:lnTo>
                    <a:pt x="104646" y="313"/>
                  </a:lnTo>
                  <a:lnTo>
                    <a:pt x="105124" y="305"/>
                  </a:lnTo>
                  <a:lnTo>
                    <a:pt x="106606" y="280"/>
                  </a:lnTo>
                  <a:lnTo>
                    <a:pt x="106900" y="282"/>
                  </a:lnTo>
                  <a:lnTo>
                    <a:pt x="107063" y="282"/>
                  </a:lnTo>
                  <a:lnTo>
                    <a:pt x="107236" y="283"/>
                  </a:lnTo>
                  <a:lnTo>
                    <a:pt x="111142" y="233"/>
                  </a:lnTo>
                  <a:lnTo>
                    <a:pt x="111414" y="230"/>
                  </a:lnTo>
                  <a:lnTo>
                    <a:pt x="112537" y="216"/>
                  </a:lnTo>
                  <a:lnTo>
                    <a:pt x="117292" y="155"/>
                  </a:lnTo>
                  <a:lnTo>
                    <a:pt x="121791" y="97"/>
                  </a:lnTo>
                  <a:lnTo>
                    <a:pt x="123505" y="83"/>
                  </a:lnTo>
                  <a:lnTo>
                    <a:pt x="127827" y="45"/>
                  </a:lnTo>
                  <a:lnTo>
                    <a:pt x="128278" y="41"/>
                  </a:lnTo>
                  <a:lnTo>
                    <a:pt x="129346" y="32"/>
                  </a:lnTo>
                  <a:lnTo>
                    <a:pt x="131791" y="11"/>
                  </a:lnTo>
                  <a:lnTo>
                    <a:pt x="131949" y="0"/>
                  </a:lnTo>
                  <a:lnTo>
                    <a:pt x="135558" y="22"/>
                  </a:lnTo>
                  <a:lnTo>
                    <a:pt x="139885" y="50"/>
                  </a:lnTo>
                  <a:lnTo>
                    <a:pt x="144961" y="82"/>
                  </a:lnTo>
                  <a:lnTo>
                    <a:pt x="146521" y="97"/>
                  </a:lnTo>
                  <a:lnTo>
                    <a:pt x="146780" y="96"/>
                  </a:lnTo>
                  <a:lnTo>
                    <a:pt x="147045" y="94"/>
                  </a:lnTo>
                  <a:lnTo>
                    <a:pt x="147840" y="90"/>
                  </a:lnTo>
                  <a:lnTo>
                    <a:pt x="148371" y="88"/>
                  </a:lnTo>
                  <a:lnTo>
                    <a:pt x="149916" y="80"/>
                  </a:lnTo>
                  <a:lnTo>
                    <a:pt x="152313" y="67"/>
                  </a:lnTo>
                  <a:lnTo>
                    <a:pt x="152444" y="66"/>
                  </a:lnTo>
                  <a:lnTo>
                    <a:pt x="153863" y="59"/>
                  </a:lnTo>
                  <a:lnTo>
                    <a:pt x="155910" y="49"/>
                  </a:lnTo>
                  <a:lnTo>
                    <a:pt x="156844" y="4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0" name="pg301">
              <a:extLst>
                <a:ext uri="{FF2B5EF4-FFF2-40B4-BE49-F238E27FC236}">
                  <a16:creationId xmlns:a16="http://schemas.microsoft.com/office/drawing/2014/main" id="{BCF00F1B-AFC5-A24D-95A0-F067D96704C9}"/>
                </a:ext>
              </a:extLst>
            </p:cNvPr>
            <p:cNvSpPr/>
            <p:nvPr/>
          </p:nvSpPr>
          <p:spPr>
            <a:xfrm>
              <a:off x="6776926" y="3632263"/>
              <a:ext cx="49177" cy="71392"/>
            </a:xfrm>
            <a:custGeom>
              <a:avLst/>
              <a:gdLst/>
              <a:ahLst/>
              <a:cxnLst/>
              <a:rect l="0" t="0" r="0" b="0"/>
              <a:pathLst>
                <a:path w="49177" h="71392">
                  <a:moveTo>
                    <a:pt x="6086" y="13452"/>
                  </a:moveTo>
                  <a:lnTo>
                    <a:pt x="6801" y="13651"/>
                  </a:lnTo>
                  <a:lnTo>
                    <a:pt x="6900" y="13175"/>
                  </a:lnTo>
                  <a:lnTo>
                    <a:pt x="7113" y="12651"/>
                  </a:lnTo>
                  <a:lnTo>
                    <a:pt x="7702" y="11530"/>
                  </a:lnTo>
                  <a:lnTo>
                    <a:pt x="9055" y="11021"/>
                  </a:lnTo>
                  <a:lnTo>
                    <a:pt x="9821" y="10004"/>
                  </a:lnTo>
                  <a:lnTo>
                    <a:pt x="9441" y="9975"/>
                  </a:lnTo>
                  <a:lnTo>
                    <a:pt x="9550" y="9342"/>
                  </a:lnTo>
                  <a:lnTo>
                    <a:pt x="10391" y="7800"/>
                  </a:lnTo>
                  <a:lnTo>
                    <a:pt x="10172" y="7644"/>
                  </a:lnTo>
                  <a:lnTo>
                    <a:pt x="9476" y="7730"/>
                  </a:lnTo>
                  <a:lnTo>
                    <a:pt x="9093" y="7388"/>
                  </a:lnTo>
                  <a:lnTo>
                    <a:pt x="9136" y="5760"/>
                  </a:lnTo>
                  <a:lnTo>
                    <a:pt x="9405" y="4759"/>
                  </a:lnTo>
                  <a:lnTo>
                    <a:pt x="9898" y="4353"/>
                  </a:lnTo>
                  <a:lnTo>
                    <a:pt x="10484" y="4058"/>
                  </a:lnTo>
                  <a:lnTo>
                    <a:pt x="10761" y="3720"/>
                  </a:lnTo>
                  <a:lnTo>
                    <a:pt x="10805" y="3571"/>
                  </a:lnTo>
                  <a:lnTo>
                    <a:pt x="12103" y="3142"/>
                  </a:lnTo>
                  <a:lnTo>
                    <a:pt x="12947" y="4524"/>
                  </a:lnTo>
                  <a:lnTo>
                    <a:pt x="13373" y="2999"/>
                  </a:lnTo>
                  <a:lnTo>
                    <a:pt x="13422" y="2821"/>
                  </a:lnTo>
                  <a:lnTo>
                    <a:pt x="14814" y="2104"/>
                  </a:lnTo>
                  <a:lnTo>
                    <a:pt x="16319" y="2286"/>
                  </a:lnTo>
                  <a:lnTo>
                    <a:pt x="17988" y="2315"/>
                  </a:lnTo>
                  <a:lnTo>
                    <a:pt x="19771" y="2744"/>
                  </a:lnTo>
                  <a:lnTo>
                    <a:pt x="19837" y="2010"/>
                  </a:lnTo>
                  <a:lnTo>
                    <a:pt x="19658" y="1340"/>
                  </a:lnTo>
                  <a:lnTo>
                    <a:pt x="19520" y="1176"/>
                  </a:lnTo>
                  <a:lnTo>
                    <a:pt x="19213" y="1050"/>
                  </a:lnTo>
                  <a:lnTo>
                    <a:pt x="19090" y="916"/>
                  </a:lnTo>
                  <a:lnTo>
                    <a:pt x="18971" y="294"/>
                  </a:lnTo>
                  <a:lnTo>
                    <a:pt x="19046" y="0"/>
                  </a:lnTo>
                  <a:lnTo>
                    <a:pt x="20035" y="506"/>
                  </a:lnTo>
                  <a:lnTo>
                    <a:pt x="20670" y="608"/>
                  </a:lnTo>
                  <a:lnTo>
                    <a:pt x="20957" y="950"/>
                  </a:lnTo>
                  <a:lnTo>
                    <a:pt x="21740" y="1479"/>
                  </a:lnTo>
                  <a:lnTo>
                    <a:pt x="21766" y="1680"/>
                  </a:lnTo>
                  <a:lnTo>
                    <a:pt x="21492" y="2167"/>
                  </a:lnTo>
                  <a:lnTo>
                    <a:pt x="21503" y="2354"/>
                  </a:lnTo>
                  <a:lnTo>
                    <a:pt x="21652" y="2558"/>
                  </a:lnTo>
                  <a:lnTo>
                    <a:pt x="21831" y="2599"/>
                  </a:lnTo>
                  <a:lnTo>
                    <a:pt x="22218" y="2492"/>
                  </a:lnTo>
                  <a:lnTo>
                    <a:pt x="22633" y="2484"/>
                  </a:lnTo>
                  <a:lnTo>
                    <a:pt x="22918" y="2574"/>
                  </a:lnTo>
                  <a:lnTo>
                    <a:pt x="23125" y="2798"/>
                  </a:lnTo>
                  <a:lnTo>
                    <a:pt x="23176" y="3524"/>
                  </a:lnTo>
                  <a:lnTo>
                    <a:pt x="23117" y="4402"/>
                  </a:lnTo>
                  <a:lnTo>
                    <a:pt x="22865" y="5176"/>
                  </a:lnTo>
                  <a:lnTo>
                    <a:pt x="22981" y="5355"/>
                  </a:lnTo>
                  <a:lnTo>
                    <a:pt x="23204" y="5437"/>
                  </a:lnTo>
                  <a:lnTo>
                    <a:pt x="23897" y="5199"/>
                  </a:lnTo>
                  <a:lnTo>
                    <a:pt x="24335" y="5148"/>
                  </a:lnTo>
                  <a:lnTo>
                    <a:pt x="24643" y="5281"/>
                  </a:lnTo>
                  <a:lnTo>
                    <a:pt x="25252" y="5790"/>
                  </a:lnTo>
                  <a:lnTo>
                    <a:pt x="26208" y="5918"/>
                  </a:lnTo>
                  <a:lnTo>
                    <a:pt x="27054" y="6633"/>
                  </a:lnTo>
                  <a:lnTo>
                    <a:pt x="27254" y="6910"/>
                  </a:lnTo>
                  <a:lnTo>
                    <a:pt x="28075" y="7144"/>
                  </a:lnTo>
                  <a:lnTo>
                    <a:pt x="28904" y="6896"/>
                  </a:lnTo>
                  <a:lnTo>
                    <a:pt x="29352" y="6989"/>
                  </a:lnTo>
                  <a:lnTo>
                    <a:pt x="29885" y="8664"/>
                  </a:lnTo>
                  <a:lnTo>
                    <a:pt x="29509" y="9425"/>
                  </a:lnTo>
                  <a:lnTo>
                    <a:pt x="29643" y="9774"/>
                  </a:lnTo>
                  <a:lnTo>
                    <a:pt x="28955" y="10602"/>
                  </a:lnTo>
                  <a:lnTo>
                    <a:pt x="28954" y="11365"/>
                  </a:lnTo>
                  <a:lnTo>
                    <a:pt x="29238" y="11850"/>
                  </a:lnTo>
                  <a:lnTo>
                    <a:pt x="29887" y="11344"/>
                  </a:lnTo>
                  <a:lnTo>
                    <a:pt x="30476" y="10003"/>
                  </a:lnTo>
                  <a:lnTo>
                    <a:pt x="30203" y="9925"/>
                  </a:lnTo>
                  <a:lnTo>
                    <a:pt x="30396" y="9060"/>
                  </a:lnTo>
                  <a:lnTo>
                    <a:pt x="31223" y="8309"/>
                  </a:lnTo>
                  <a:lnTo>
                    <a:pt x="31657" y="7821"/>
                  </a:lnTo>
                  <a:lnTo>
                    <a:pt x="32174" y="6663"/>
                  </a:lnTo>
                  <a:lnTo>
                    <a:pt x="32608" y="6860"/>
                  </a:lnTo>
                  <a:lnTo>
                    <a:pt x="33450" y="8480"/>
                  </a:lnTo>
                  <a:lnTo>
                    <a:pt x="33576" y="9121"/>
                  </a:lnTo>
                  <a:lnTo>
                    <a:pt x="33402" y="12139"/>
                  </a:lnTo>
                  <a:lnTo>
                    <a:pt x="33078" y="13174"/>
                  </a:lnTo>
                  <a:lnTo>
                    <a:pt x="32576" y="14032"/>
                  </a:lnTo>
                  <a:lnTo>
                    <a:pt x="32590" y="14706"/>
                  </a:lnTo>
                  <a:lnTo>
                    <a:pt x="32844" y="15052"/>
                  </a:lnTo>
                  <a:lnTo>
                    <a:pt x="33988" y="15424"/>
                  </a:lnTo>
                  <a:lnTo>
                    <a:pt x="34382" y="15690"/>
                  </a:lnTo>
                  <a:lnTo>
                    <a:pt x="34648" y="15745"/>
                  </a:lnTo>
                  <a:lnTo>
                    <a:pt x="34909" y="15675"/>
                  </a:lnTo>
                  <a:lnTo>
                    <a:pt x="35122" y="15251"/>
                  </a:lnTo>
                  <a:lnTo>
                    <a:pt x="35263" y="15189"/>
                  </a:lnTo>
                  <a:lnTo>
                    <a:pt x="35727" y="15896"/>
                  </a:lnTo>
                  <a:lnTo>
                    <a:pt x="35685" y="16478"/>
                  </a:lnTo>
                  <a:lnTo>
                    <a:pt x="35968" y="17405"/>
                  </a:lnTo>
                  <a:lnTo>
                    <a:pt x="35950" y="17935"/>
                  </a:lnTo>
                  <a:lnTo>
                    <a:pt x="35861" y="18254"/>
                  </a:lnTo>
                  <a:lnTo>
                    <a:pt x="35261" y="18687"/>
                  </a:lnTo>
                  <a:lnTo>
                    <a:pt x="34923" y="19266"/>
                  </a:lnTo>
                  <a:lnTo>
                    <a:pt x="34973" y="19592"/>
                  </a:lnTo>
                  <a:lnTo>
                    <a:pt x="35273" y="19813"/>
                  </a:lnTo>
                  <a:lnTo>
                    <a:pt x="35559" y="19879"/>
                  </a:lnTo>
                  <a:lnTo>
                    <a:pt x="35773" y="19821"/>
                  </a:lnTo>
                  <a:lnTo>
                    <a:pt x="37655" y="18169"/>
                  </a:lnTo>
                  <a:lnTo>
                    <a:pt x="39482" y="17232"/>
                  </a:lnTo>
                  <a:lnTo>
                    <a:pt x="39487" y="17454"/>
                  </a:lnTo>
                  <a:lnTo>
                    <a:pt x="39277" y="17873"/>
                  </a:lnTo>
                  <a:lnTo>
                    <a:pt x="39032" y="19324"/>
                  </a:lnTo>
                  <a:lnTo>
                    <a:pt x="40575" y="19852"/>
                  </a:lnTo>
                  <a:lnTo>
                    <a:pt x="41240" y="19963"/>
                  </a:lnTo>
                  <a:lnTo>
                    <a:pt x="42620" y="20078"/>
                  </a:lnTo>
                  <a:lnTo>
                    <a:pt x="43563" y="19917"/>
                  </a:lnTo>
                  <a:lnTo>
                    <a:pt x="43309" y="20950"/>
                  </a:lnTo>
                  <a:lnTo>
                    <a:pt x="43297" y="21867"/>
                  </a:lnTo>
                  <a:lnTo>
                    <a:pt x="43239" y="22150"/>
                  </a:lnTo>
                  <a:lnTo>
                    <a:pt x="42691" y="22863"/>
                  </a:lnTo>
                  <a:lnTo>
                    <a:pt x="41998" y="23511"/>
                  </a:lnTo>
                  <a:lnTo>
                    <a:pt x="41942" y="24393"/>
                  </a:lnTo>
                  <a:lnTo>
                    <a:pt x="41660" y="25096"/>
                  </a:lnTo>
                  <a:lnTo>
                    <a:pt x="41464" y="25985"/>
                  </a:lnTo>
                  <a:lnTo>
                    <a:pt x="41401" y="26934"/>
                  </a:lnTo>
                  <a:lnTo>
                    <a:pt x="41477" y="27377"/>
                  </a:lnTo>
                  <a:lnTo>
                    <a:pt x="42189" y="29617"/>
                  </a:lnTo>
                  <a:lnTo>
                    <a:pt x="41881" y="31292"/>
                  </a:lnTo>
                  <a:lnTo>
                    <a:pt x="42310" y="31392"/>
                  </a:lnTo>
                  <a:lnTo>
                    <a:pt x="41974" y="33128"/>
                  </a:lnTo>
                  <a:lnTo>
                    <a:pt x="40819" y="33007"/>
                  </a:lnTo>
                  <a:lnTo>
                    <a:pt x="40042" y="33228"/>
                  </a:lnTo>
                  <a:lnTo>
                    <a:pt x="38443" y="33631"/>
                  </a:lnTo>
                  <a:lnTo>
                    <a:pt x="37456" y="33648"/>
                  </a:lnTo>
                  <a:lnTo>
                    <a:pt x="36779" y="33439"/>
                  </a:lnTo>
                  <a:lnTo>
                    <a:pt x="36250" y="33433"/>
                  </a:lnTo>
                  <a:lnTo>
                    <a:pt x="35923" y="33507"/>
                  </a:lnTo>
                  <a:lnTo>
                    <a:pt x="35257" y="33948"/>
                  </a:lnTo>
                  <a:lnTo>
                    <a:pt x="35772" y="34647"/>
                  </a:lnTo>
                  <a:lnTo>
                    <a:pt x="35539" y="35298"/>
                  </a:lnTo>
                  <a:lnTo>
                    <a:pt x="35435" y="36420"/>
                  </a:lnTo>
                  <a:lnTo>
                    <a:pt x="35137" y="37201"/>
                  </a:lnTo>
                  <a:lnTo>
                    <a:pt x="35804" y="37179"/>
                  </a:lnTo>
                  <a:lnTo>
                    <a:pt x="36369" y="36952"/>
                  </a:lnTo>
                  <a:lnTo>
                    <a:pt x="37092" y="36477"/>
                  </a:lnTo>
                  <a:lnTo>
                    <a:pt x="37276" y="36870"/>
                  </a:lnTo>
                  <a:lnTo>
                    <a:pt x="37435" y="37834"/>
                  </a:lnTo>
                  <a:lnTo>
                    <a:pt x="38107" y="39061"/>
                  </a:lnTo>
                  <a:lnTo>
                    <a:pt x="38165" y="40274"/>
                  </a:lnTo>
                  <a:lnTo>
                    <a:pt x="36262" y="40260"/>
                  </a:lnTo>
                  <a:lnTo>
                    <a:pt x="36262" y="40846"/>
                  </a:lnTo>
                  <a:lnTo>
                    <a:pt x="36869" y="42235"/>
                  </a:lnTo>
                  <a:lnTo>
                    <a:pt x="36924" y="42541"/>
                  </a:lnTo>
                  <a:lnTo>
                    <a:pt x="36699" y="42987"/>
                  </a:lnTo>
                  <a:lnTo>
                    <a:pt x="36584" y="43505"/>
                  </a:lnTo>
                  <a:lnTo>
                    <a:pt x="36719" y="43859"/>
                  </a:lnTo>
                  <a:lnTo>
                    <a:pt x="37001" y="44079"/>
                  </a:lnTo>
                  <a:lnTo>
                    <a:pt x="38554" y="44152"/>
                  </a:lnTo>
                  <a:lnTo>
                    <a:pt x="39226" y="44002"/>
                  </a:lnTo>
                  <a:lnTo>
                    <a:pt x="39572" y="43710"/>
                  </a:lnTo>
                  <a:lnTo>
                    <a:pt x="39799" y="43307"/>
                  </a:lnTo>
                  <a:lnTo>
                    <a:pt x="39862" y="42194"/>
                  </a:lnTo>
                  <a:lnTo>
                    <a:pt x="39785" y="41556"/>
                  </a:lnTo>
                  <a:lnTo>
                    <a:pt x="39485" y="40453"/>
                  </a:lnTo>
                  <a:lnTo>
                    <a:pt x="39759" y="40396"/>
                  </a:lnTo>
                  <a:lnTo>
                    <a:pt x="40974" y="40642"/>
                  </a:lnTo>
                  <a:lnTo>
                    <a:pt x="41223" y="41156"/>
                  </a:lnTo>
                  <a:lnTo>
                    <a:pt x="42059" y="42010"/>
                  </a:lnTo>
                  <a:lnTo>
                    <a:pt x="43005" y="42572"/>
                  </a:lnTo>
                  <a:lnTo>
                    <a:pt x="44072" y="42802"/>
                  </a:lnTo>
                  <a:lnTo>
                    <a:pt x="47304" y="42859"/>
                  </a:lnTo>
                  <a:lnTo>
                    <a:pt x="47565" y="42978"/>
                  </a:lnTo>
                  <a:lnTo>
                    <a:pt x="47851" y="43782"/>
                  </a:lnTo>
                  <a:lnTo>
                    <a:pt x="48272" y="44253"/>
                  </a:lnTo>
                  <a:lnTo>
                    <a:pt x="49017" y="45301"/>
                  </a:lnTo>
                  <a:lnTo>
                    <a:pt x="49177" y="45759"/>
                  </a:lnTo>
                  <a:lnTo>
                    <a:pt x="45530" y="48187"/>
                  </a:lnTo>
                  <a:lnTo>
                    <a:pt x="45392" y="47993"/>
                  </a:lnTo>
                  <a:lnTo>
                    <a:pt x="45048" y="47759"/>
                  </a:lnTo>
                  <a:lnTo>
                    <a:pt x="44710" y="47795"/>
                  </a:lnTo>
                  <a:lnTo>
                    <a:pt x="44507" y="47899"/>
                  </a:lnTo>
                  <a:lnTo>
                    <a:pt x="44046" y="48309"/>
                  </a:lnTo>
                  <a:lnTo>
                    <a:pt x="42902" y="49724"/>
                  </a:lnTo>
                  <a:lnTo>
                    <a:pt x="42870" y="49319"/>
                  </a:lnTo>
                  <a:lnTo>
                    <a:pt x="42369" y="49114"/>
                  </a:lnTo>
                  <a:lnTo>
                    <a:pt x="40836" y="48697"/>
                  </a:lnTo>
                  <a:lnTo>
                    <a:pt x="39945" y="48721"/>
                  </a:lnTo>
                  <a:lnTo>
                    <a:pt x="39492" y="49042"/>
                  </a:lnTo>
                  <a:lnTo>
                    <a:pt x="38957" y="49303"/>
                  </a:lnTo>
                  <a:lnTo>
                    <a:pt x="36845" y="49286"/>
                  </a:lnTo>
                  <a:lnTo>
                    <a:pt x="36900" y="51369"/>
                  </a:lnTo>
                  <a:lnTo>
                    <a:pt x="36930" y="51502"/>
                  </a:lnTo>
                  <a:lnTo>
                    <a:pt x="37287" y="51883"/>
                  </a:lnTo>
                  <a:lnTo>
                    <a:pt x="37408" y="52303"/>
                  </a:lnTo>
                  <a:lnTo>
                    <a:pt x="36689" y="51572"/>
                  </a:lnTo>
                  <a:lnTo>
                    <a:pt x="35225" y="50771"/>
                  </a:lnTo>
                  <a:lnTo>
                    <a:pt x="33887" y="50594"/>
                  </a:lnTo>
                  <a:lnTo>
                    <a:pt x="33873" y="51157"/>
                  </a:lnTo>
                  <a:lnTo>
                    <a:pt x="31866" y="50313"/>
                  </a:lnTo>
                  <a:lnTo>
                    <a:pt x="30712" y="50027"/>
                  </a:lnTo>
                  <a:lnTo>
                    <a:pt x="29938" y="48768"/>
                  </a:lnTo>
                  <a:lnTo>
                    <a:pt x="31205" y="49000"/>
                  </a:lnTo>
                  <a:lnTo>
                    <a:pt x="32481" y="49540"/>
                  </a:lnTo>
                  <a:lnTo>
                    <a:pt x="33037" y="47920"/>
                  </a:lnTo>
                  <a:lnTo>
                    <a:pt x="33037" y="47693"/>
                  </a:lnTo>
                  <a:lnTo>
                    <a:pt x="32903" y="47401"/>
                  </a:lnTo>
                  <a:lnTo>
                    <a:pt x="32072" y="47459"/>
                  </a:lnTo>
                  <a:lnTo>
                    <a:pt x="32064" y="46602"/>
                  </a:lnTo>
                  <a:lnTo>
                    <a:pt x="31740" y="45596"/>
                  </a:lnTo>
                  <a:lnTo>
                    <a:pt x="31349" y="42880"/>
                  </a:lnTo>
                  <a:lnTo>
                    <a:pt x="31118" y="42651"/>
                  </a:lnTo>
                  <a:lnTo>
                    <a:pt x="30308" y="42926"/>
                  </a:lnTo>
                  <a:lnTo>
                    <a:pt x="30126" y="43138"/>
                  </a:lnTo>
                  <a:lnTo>
                    <a:pt x="29608" y="43268"/>
                  </a:lnTo>
                  <a:lnTo>
                    <a:pt x="28728" y="42904"/>
                  </a:lnTo>
                  <a:lnTo>
                    <a:pt x="26513" y="42991"/>
                  </a:lnTo>
                  <a:lnTo>
                    <a:pt x="26518" y="43304"/>
                  </a:lnTo>
                  <a:lnTo>
                    <a:pt x="27485" y="44114"/>
                  </a:lnTo>
                  <a:lnTo>
                    <a:pt x="27446" y="44585"/>
                  </a:lnTo>
                  <a:lnTo>
                    <a:pt x="27278" y="44699"/>
                  </a:lnTo>
                  <a:lnTo>
                    <a:pt x="26682" y="44146"/>
                  </a:lnTo>
                  <a:lnTo>
                    <a:pt x="25679" y="44280"/>
                  </a:lnTo>
                  <a:lnTo>
                    <a:pt x="24989" y="44477"/>
                  </a:lnTo>
                  <a:lnTo>
                    <a:pt x="23720" y="44515"/>
                  </a:lnTo>
                  <a:lnTo>
                    <a:pt x="23308" y="44086"/>
                  </a:lnTo>
                  <a:lnTo>
                    <a:pt x="21760" y="44111"/>
                  </a:lnTo>
                  <a:lnTo>
                    <a:pt x="21615" y="44385"/>
                  </a:lnTo>
                  <a:lnTo>
                    <a:pt x="21631" y="45149"/>
                  </a:lnTo>
                  <a:lnTo>
                    <a:pt x="21166" y="45041"/>
                  </a:lnTo>
                  <a:lnTo>
                    <a:pt x="21344" y="45281"/>
                  </a:lnTo>
                  <a:lnTo>
                    <a:pt x="22373" y="45988"/>
                  </a:lnTo>
                  <a:lnTo>
                    <a:pt x="22230" y="46532"/>
                  </a:lnTo>
                  <a:lnTo>
                    <a:pt x="22084" y="47554"/>
                  </a:lnTo>
                  <a:lnTo>
                    <a:pt x="22092" y="48382"/>
                  </a:lnTo>
                  <a:lnTo>
                    <a:pt x="21464" y="49724"/>
                  </a:lnTo>
                  <a:lnTo>
                    <a:pt x="20861" y="49734"/>
                  </a:lnTo>
                  <a:lnTo>
                    <a:pt x="20650" y="52052"/>
                  </a:lnTo>
                  <a:lnTo>
                    <a:pt x="21087" y="52481"/>
                  </a:lnTo>
                  <a:lnTo>
                    <a:pt x="21531" y="52680"/>
                  </a:lnTo>
                  <a:lnTo>
                    <a:pt x="21978" y="53639"/>
                  </a:lnTo>
                  <a:lnTo>
                    <a:pt x="22326" y="54175"/>
                  </a:lnTo>
                  <a:lnTo>
                    <a:pt x="22567" y="54414"/>
                  </a:lnTo>
                  <a:lnTo>
                    <a:pt x="22762" y="54465"/>
                  </a:lnTo>
                  <a:lnTo>
                    <a:pt x="23005" y="54358"/>
                  </a:lnTo>
                  <a:lnTo>
                    <a:pt x="23659" y="54331"/>
                  </a:lnTo>
                  <a:lnTo>
                    <a:pt x="25927" y="55307"/>
                  </a:lnTo>
                  <a:lnTo>
                    <a:pt x="25639" y="55363"/>
                  </a:lnTo>
                  <a:lnTo>
                    <a:pt x="25032" y="54997"/>
                  </a:lnTo>
                  <a:lnTo>
                    <a:pt x="23604" y="54636"/>
                  </a:lnTo>
                  <a:lnTo>
                    <a:pt x="23521" y="55095"/>
                  </a:lnTo>
                  <a:lnTo>
                    <a:pt x="23472" y="55497"/>
                  </a:lnTo>
                  <a:lnTo>
                    <a:pt x="22947" y="56427"/>
                  </a:lnTo>
                  <a:lnTo>
                    <a:pt x="22460" y="56791"/>
                  </a:lnTo>
                  <a:lnTo>
                    <a:pt x="23271" y="57281"/>
                  </a:lnTo>
                  <a:lnTo>
                    <a:pt x="23052" y="57584"/>
                  </a:lnTo>
                  <a:lnTo>
                    <a:pt x="22616" y="57854"/>
                  </a:lnTo>
                  <a:lnTo>
                    <a:pt x="22429" y="57939"/>
                  </a:lnTo>
                  <a:lnTo>
                    <a:pt x="22147" y="57918"/>
                  </a:lnTo>
                  <a:lnTo>
                    <a:pt x="22136" y="58784"/>
                  </a:lnTo>
                  <a:lnTo>
                    <a:pt x="22898" y="58968"/>
                  </a:lnTo>
                  <a:lnTo>
                    <a:pt x="23744" y="59002"/>
                  </a:lnTo>
                  <a:lnTo>
                    <a:pt x="24908" y="59497"/>
                  </a:lnTo>
                  <a:lnTo>
                    <a:pt x="25645" y="59537"/>
                  </a:lnTo>
                  <a:lnTo>
                    <a:pt x="27234" y="63009"/>
                  </a:lnTo>
                  <a:lnTo>
                    <a:pt x="26812" y="62996"/>
                  </a:lnTo>
                  <a:lnTo>
                    <a:pt x="26533" y="64076"/>
                  </a:lnTo>
                  <a:lnTo>
                    <a:pt x="27158" y="65124"/>
                  </a:lnTo>
                  <a:lnTo>
                    <a:pt x="26262" y="65996"/>
                  </a:lnTo>
                  <a:lnTo>
                    <a:pt x="26583" y="66130"/>
                  </a:lnTo>
                  <a:lnTo>
                    <a:pt x="27534" y="66130"/>
                  </a:lnTo>
                  <a:lnTo>
                    <a:pt x="27523" y="67411"/>
                  </a:lnTo>
                  <a:lnTo>
                    <a:pt x="26014" y="67337"/>
                  </a:lnTo>
                  <a:lnTo>
                    <a:pt x="25949" y="68063"/>
                  </a:lnTo>
                  <a:lnTo>
                    <a:pt x="25292" y="67985"/>
                  </a:lnTo>
                  <a:lnTo>
                    <a:pt x="24980" y="67926"/>
                  </a:lnTo>
                  <a:lnTo>
                    <a:pt x="25147" y="67082"/>
                  </a:lnTo>
                  <a:lnTo>
                    <a:pt x="23849" y="68351"/>
                  </a:lnTo>
                  <a:lnTo>
                    <a:pt x="24317" y="69184"/>
                  </a:lnTo>
                  <a:lnTo>
                    <a:pt x="24383" y="69706"/>
                  </a:lnTo>
                  <a:lnTo>
                    <a:pt x="24597" y="70059"/>
                  </a:lnTo>
                  <a:lnTo>
                    <a:pt x="26378" y="71220"/>
                  </a:lnTo>
                  <a:lnTo>
                    <a:pt x="25903" y="71362"/>
                  </a:lnTo>
                  <a:lnTo>
                    <a:pt x="25374" y="71392"/>
                  </a:lnTo>
                  <a:lnTo>
                    <a:pt x="24732" y="71317"/>
                  </a:lnTo>
                  <a:lnTo>
                    <a:pt x="24132" y="71013"/>
                  </a:lnTo>
                  <a:lnTo>
                    <a:pt x="23029" y="70983"/>
                  </a:lnTo>
                  <a:lnTo>
                    <a:pt x="21724" y="70248"/>
                  </a:lnTo>
                  <a:lnTo>
                    <a:pt x="20745" y="68934"/>
                  </a:lnTo>
                  <a:lnTo>
                    <a:pt x="20553" y="68461"/>
                  </a:lnTo>
                  <a:lnTo>
                    <a:pt x="20423" y="67817"/>
                  </a:lnTo>
                  <a:lnTo>
                    <a:pt x="20082" y="67355"/>
                  </a:lnTo>
                  <a:lnTo>
                    <a:pt x="19824" y="67135"/>
                  </a:lnTo>
                  <a:lnTo>
                    <a:pt x="17688" y="66032"/>
                  </a:lnTo>
                  <a:lnTo>
                    <a:pt x="17299" y="66133"/>
                  </a:lnTo>
                  <a:lnTo>
                    <a:pt x="16966" y="65280"/>
                  </a:lnTo>
                  <a:lnTo>
                    <a:pt x="17165" y="64834"/>
                  </a:lnTo>
                  <a:lnTo>
                    <a:pt x="17125" y="64327"/>
                  </a:lnTo>
                  <a:lnTo>
                    <a:pt x="16607" y="63735"/>
                  </a:lnTo>
                  <a:lnTo>
                    <a:pt x="15696" y="63430"/>
                  </a:lnTo>
                  <a:lnTo>
                    <a:pt x="15090" y="63400"/>
                  </a:lnTo>
                  <a:lnTo>
                    <a:pt x="14934" y="63318"/>
                  </a:lnTo>
                  <a:lnTo>
                    <a:pt x="14984" y="63042"/>
                  </a:lnTo>
                  <a:lnTo>
                    <a:pt x="14915" y="62670"/>
                  </a:lnTo>
                  <a:lnTo>
                    <a:pt x="14465" y="61482"/>
                  </a:lnTo>
                  <a:lnTo>
                    <a:pt x="14253" y="61220"/>
                  </a:lnTo>
                  <a:lnTo>
                    <a:pt x="13739" y="61336"/>
                  </a:lnTo>
                  <a:lnTo>
                    <a:pt x="12884" y="60638"/>
                  </a:lnTo>
                  <a:lnTo>
                    <a:pt x="12647" y="60237"/>
                  </a:lnTo>
                  <a:lnTo>
                    <a:pt x="11325" y="59605"/>
                  </a:lnTo>
                  <a:lnTo>
                    <a:pt x="10859" y="59577"/>
                  </a:lnTo>
                  <a:lnTo>
                    <a:pt x="11118" y="59092"/>
                  </a:lnTo>
                  <a:lnTo>
                    <a:pt x="12249" y="55917"/>
                  </a:lnTo>
                  <a:lnTo>
                    <a:pt x="11886" y="55841"/>
                  </a:lnTo>
                  <a:lnTo>
                    <a:pt x="11512" y="55965"/>
                  </a:lnTo>
                  <a:lnTo>
                    <a:pt x="10964" y="55844"/>
                  </a:lnTo>
                  <a:lnTo>
                    <a:pt x="10944" y="55496"/>
                  </a:lnTo>
                  <a:lnTo>
                    <a:pt x="11097" y="54602"/>
                  </a:lnTo>
                  <a:lnTo>
                    <a:pt x="11205" y="54304"/>
                  </a:lnTo>
                  <a:lnTo>
                    <a:pt x="11506" y="53948"/>
                  </a:lnTo>
                  <a:lnTo>
                    <a:pt x="11525" y="53600"/>
                  </a:lnTo>
                  <a:lnTo>
                    <a:pt x="11100" y="53488"/>
                  </a:lnTo>
                  <a:lnTo>
                    <a:pt x="9514" y="52725"/>
                  </a:lnTo>
                  <a:lnTo>
                    <a:pt x="9297" y="52542"/>
                  </a:lnTo>
                  <a:lnTo>
                    <a:pt x="8890" y="51971"/>
                  </a:lnTo>
                  <a:lnTo>
                    <a:pt x="9442" y="50771"/>
                  </a:lnTo>
                  <a:lnTo>
                    <a:pt x="9741" y="50304"/>
                  </a:lnTo>
                  <a:lnTo>
                    <a:pt x="9124" y="50043"/>
                  </a:lnTo>
                  <a:lnTo>
                    <a:pt x="7977" y="50002"/>
                  </a:lnTo>
                  <a:lnTo>
                    <a:pt x="7348" y="49797"/>
                  </a:lnTo>
                  <a:lnTo>
                    <a:pt x="6985" y="49474"/>
                  </a:lnTo>
                  <a:lnTo>
                    <a:pt x="6398" y="49185"/>
                  </a:lnTo>
                  <a:lnTo>
                    <a:pt x="5914" y="49095"/>
                  </a:lnTo>
                  <a:lnTo>
                    <a:pt x="5600" y="49081"/>
                  </a:lnTo>
                  <a:lnTo>
                    <a:pt x="5420" y="49547"/>
                  </a:lnTo>
                  <a:lnTo>
                    <a:pt x="5108" y="49890"/>
                  </a:lnTo>
                  <a:lnTo>
                    <a:pt x="4680" y="49533"/>
                  </a:lnTo>
                  <a:lnTo>
                    <a:pt x="3778" y="49026"/>
                  </a:lnTo>
                  <a:lnTo>
                    <a:pt x="2927" y="48726"/>
                  </a:lnTo>
                  <a:lnTo>
                    <a:pt x="2372" y="48634"/>
                  </a:lnTo>
                  <a:lnTo>
                    <a:pt x="843" y="48016"/>
                  </a:lnTo>
                  <a:lnTo>
                    <a:pt x="584" y="47695"/>
                  </a:lnTo>
                  <a:lnTo>
                    <a:pt x="92" y="46533"/>
                  </a:lnTo>
                  <a:lnTo>
                    <a:pt x="641" y="46955"/>
                  </a:lnTo>
                  <a:lnTo>
                    <a:pt x="879" y="47024"/>
                  </a:lnTo>
                  <a:lnTo>
                    <a:pt x="2063" y="46591"/>
                  </a:lnTo>
                  <a:lnTo>
                    <a:pt x="3050" y="46382"/>
                  </a:lnTo>
                  <a:lnTo>
                    <a:pt x="4196" y="46863"/>
                  </a:lnTo>
                  <a:lnTo>
                    <a:pt x="5012" y="46927"/>
                  </a:lnTo>
                  <a:lnTo>
                    <a:pt x="5601" y="47082"/>
                  </a:lnTo>
                  <a:lnTo>
                    <a:pt x="6119" y="47279"/>
                  </a:lnTo>
                  <a:lnTo>
                    <a:pt x="6536" y="47645"/>
                  </a:lnTo>
                  <a:lnTo>
                    <a:pt x="7216" y="47255"/>
                  </a:lnTo>
                  <a:lnTo>
                    <a:pt x="7734" y="46612"/>
                  </a:lnTo>
                  <a:lnTo>
                    <a:pt x="8119" y="45787"/>
                  </a:lnTo>
                  <a:lnTo>
                    <a:pt x="8265" y="44860"/>
                  </a:lnTo>
                  <a:lnTo>
                    <a:pt x="8823" y="43429"/>
                  </a:lnTo>
                  <a:lnTo>
                    <a:pt x="9175" y="42256"/>
                  </a:lnTo>
                  <a:lnTo>
                    <a:pt x="9568" y="41869"/>
                  </a:lnTo>
                  <a:lnTo>
                    <a:pt x="10394" y="40665"/>
                  </a:lnTo>
                  <a:lnTo>
                    <a:pt x="10625" y="40191"/>
                  </a:lnTo>
                  <a:lnTo>
                    <a:pt x="10732" y="39770"/>
                  </a:lnTo>
                  <a:lnTo>
                    <a:pt x="10263" y="38789"/>
                  </a:lnTo>
                  <a:lnTo>
                    <a:pt x="9378" y="38737"/>
                  </a:lnTo>
                  <a:lnTo>
                    <a:pt x="9119" y="38547"/>
                  </a:lnTo>
                  <a:lnTo>
                    <a:pt x="9429" y="37461"/>
                  </a:lnTo>
                  <a:lnTo>
                    <a:pt x="9171" y="37327"/>
                  </a:lnTo>
                  <a:lnTo>
                    <a:pt x="8262" y="36226"/>
                  </a:lnTo>
                  <a:lnTo>
                    <a:pt x="8146" y="35816"/>
                  </a:lnTo>
                  <a:lnTo>
                    <a:pt x="8213" y="35244"/>
                  </a:lnTo>
                  <a:lnTo>
                    <a:pt x="8665" y="34457"/>
                  </a:lnTo>
                  <a:lnTo>
                    <a:pt x="6499" y="34038"/>
                  </a:lnTo>
                  <a:lnTo>
                    <a:pt x="6499" y="33507"/>
                  </a:lnTo>
                  <a:lnTo>
                    <a:pt x="6001" y="32238"/>
                  </a:lnTo>
                  <a:lnTo>
                    <a:pt x="6250" y="31577"/>
                  </a:lnTo>
                  <a:lnTo>
                    <a:pt x="7487" y="31705"/>
                  </a:lnTo>
                  <a:lnTo>
                    <a:pt x="7625" y="31849"/>
                  </a:lnTo>
                  <a:lnTo>
                    <a:pt x="7831" y="31552"/>
                  </a:lnTo>
                  <a:lnTo>
                    <a:pt x="7451" y="30967"/>
                  </a:lnTo>
                  <a:lnTo>
                    <a:pt x="7208" y="30902"/>
                  </a:lnTo>
                  <a:lnTo>
                    <a:pt x="7004" y="30373"/>
                  </a:lnTo>
                  <a:lnTo>
                    <a:pt x="7390" y="28629"/>
                  </a:lnTo>
                  <a:lnTo>
                    <a:pt x="7668" y="27954"/>
                  </a:lnTo>
                  <a:lnTo>
                    <a:pt x="7172" y="27312"/>
                  </a:lnTo>
                  <a:lnTo>
                    <a:pt x="6794" y="27320"/>
                  </a:lnTo>
                  <a:lnTo>
                    <a:pt x="7415" y="26555"/>
                  </a:lnTo>
                  <a:lnTo>
                    <a:pt x="7599" y="26420"/>
                  </a:lnTo>
                  <a:lnTo>
                    <a:pt x="8368" y="26152"/>
                  </a:lnTo>
                  <a:lnTo>
                    <a:pt x="8901" y="26343"/>
                  </a:lnTo>
                  <a:lnTo>
                    <a:pt x="9044" y="26127"/>
                  </a:lnTo>
                  <a:lnTo>
                    <a:pt x="9085" y="25583"/>
                  </a:lnTo>
                  <a:lnTo>
                    <a:pt x="8631" y="24939"/>
                  </a:lnTo>
                  <a:lnTo>
                    <a:pt x="8261" y="24738"/>
                  </a:lnTo>
                  <a:lnTo>
                    <a:pt x="7700" y="24697"/>
                  </a:lnTo>
                  <a:lnTo>
                    <a:pt x="6894" y="24308"/>
                  </a:lnTo>
                  <a:lnTo>
                    <a:pt x="6699" y="24150"/>
                  </a:lnTo>
                  <a:lnTo>
                    <a:pt x="6288" y="23456"/>
                  </a:lnTo>
                  <a:lnTo>
                    <a:pt x="5916" y="23122"/>
                  </a:lnTo>
                  <a:lnTo>
                    <a:pt x="5545" y="22926"/>
                  </a:lnTo>
                  <a:lnTo>
                    <a:pt x="5349" y="23069"/>
                  </a:lnTo>
                  <a:lnTo>
                    <a:pt x="5201" y="24078"/>
                  </a:lnTo>
                  <a:lnTo>
                    <a:pt x="4895" y="25014"/>
                  </a:lnTo>
                  <a:lnTo>
                    <a:pt x="4251" y="25947"/>
                  </a:lnTo>
                  <a:lnTo>
                    <a:pt x="4064" y="26112"/>
                  </a:lnTo>
                  <a:lnTo>
                    <a:pt x="3713" y="26182"/>
                  </a:lnTo>
                  <a:lnTo>
                    <a:pt x="3509" y="26169"/>
                  </a:lnTo>
                  <a:lnTo>
                    <a:pt x="3111" y="26621"/>
                  </a:lnTo>
                  <a:lnTo>
                    <a:pt x="2794" y="26595"/>
                  </a:lnTo>
                  <a:lnTo>
                    <a:pt x="2349" y="26465"/>
                  </a:lnTo>
                  <a:lnTo>
                    <a:pt x="2278" y="26172"/>
                  </a:lnTo>
                  <a:lnTo>
                    <a:pt x="2022" y="25905"/>
                  </a:lnTo>
                  <a:lnTo>
                    <a:pt x="1411" y="25670"/>
                  </a:lnTo>
                  <a:lnTo>
                    <a:pt x="1110" y="25779"/>
                  </a:lnTo>
                  <a:lnTo>
                    <a:pt x="1351" y="25530"/>
                  </a:lnTo>
                  <a:lnTo>
                    <a:pt x="1622" y="24913"/>
                  </a:lnTo>
                  <a:lnTo>
                    <a:pt x="1369" y="24384"/>
                  </a:lnTo>
                  <a:lnTo>
                    <a:pt x="118" y="23243"/>
                  </a:lnTo>
                  <a:lnTo>
                    <a:pt x="0" y="22716"/>
                  </a:lnTo>
                  <a:lnTo>
                    <a:pt x="563" y="22398"/>
                  </a:lnTo>
                  <a:lnTo>
                    <a:pt x="785" y="21477"/>
                  </a:lnTo>
                  <a:lnTo>
                    <a:pt x="739" y="20934"/>
                  </a:lnTo>
                  <a:lnTo>
                    <a:pt x="807" y="20700"/>
                  </a:lnTo>
                  <a:lnTo>
                    <a:pt x="1566" y="19904"/>
                  </a:lnTo>
                  <a:lnTo>
                    <a:pt x="1384" y="19617"/>
                  </a:lnTo>
                  <a:lnTo>
                    <a:pt x="1386" y="18656"/>
                  </a:lnTo>
                  <a:lnTo>
                    <a:pt x="1850" y="18275"/>
                  </a:lnTo>
                  <a:lnTo>
                    <a:pt x="3282" y="17380"/>
                  </a:lnTo>
                  <a:lnTo>
                    <a:pt x="4096" y="17089"/>
                  </a:lnTo>
                  <a:lnTo>
                    <a:pt x="5189" y="16901"/>
                  </a:lnTo>
                  <a:lnTo>
                    <a:pt x="5926" y="16325"/>
                  </a:lnTo>
                  <a:lnTo>
                    <a:pt x="5335" y="15790"/>
                  </a:lnTo>
                  <a:lnTo>
                    <a:pt x="5281" y="15551"/>
                  </a:lnTo>
                  <a:lnTo>
                    <a:pt x="5766" y="14537"/>
                  </a:lnTo>
                  <a:lnTo>
                    <a:pt x="6015" y="1385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1" name="pg302">
              <a:extLst>
                <a:ext uri="{FF2B5EF4-FFF2-40B4-BE49-F238E27FC236}">
                  <a16:creationId xmlns:a16="http://schemas.microsoft.com/office/drawing/2014/main" id="{709BBDC1-61A9-2047-8F64-1276EF5CA0C2}"/>
                </a:ext>
              </a:extLst>
            </p:cNvPr>
            <p:cNvSpPr/>
            <p:nvPr/>
          </p:nvSpPr>
          <p:spPr>
            <a:xfrm>
              <a:off x="6743948" y="3609180"/>
              <a:ext cx="47560" cy="51313"/>
            </a:xfrm>
            <a:custGeom>
              <a:avLst/>
              <a:gdLst/>
              <a:ahLst/>
              <a:cxnLst/>
              <a:rect l="0" t="0" r="0" b="0"/>
              <a:pathLst>
                <a:path w="47560" h="51313">
                  <a:moveTo>
                    <a:pt x="3922" y="17165"/>
                  </a:moveTo>
                  <a:lnTo>
                    <a:pt x="4148" y="17172"/>
                  </a:lnTo>
                  <a:lnTo>
                    <a:pt x="4587" y="16746"/>
                  </a:lnTo>
                  <a:lnTo>
                    <a:pt x="0" y="14643"/>
                  </a:lnTo>
                  <a:lnTo>
                    <a:pt x="1547" y="15255"/>
                  </a:lnTo>
                  <a:lnTo>
                    <a:pt x="1668" y="14862"/>
                  </a:lnTo>
                  <a:lnTo>
                    <a:pt x="1649" y="14120"/>
                  </a:lnTo>
                  <a:lnTo>
                    <a:pt x="3610" y="14928"/>
                  </a:lnTo>
                  <a:lnTo>
                    <a:pt x="5057" y="15609"/>
                  </a:lnTo>
                  <a:lnTo>
                    <a:pt x="5977" y="16133"/>
                  </a:lnTo>
                  <a:lnTo>
                    <a:pt x="6246" y="16118"/>
                  </a:lnTo>
                  <a:lnTo>
                    <a:pt x="6584" y="15946"/>
                  </a:lnTo>
                  <a:lnTo>
                    <a:pt x="7062" y="15325"/>
                  </a:lnTo>
                  <a:lnTo>
                    <a:pt x="7091" y="13348"/>
                  </a:lnTo>
                  <a:lnTo>
                    <a:pt x="6763" y="12300"/>
                  </a:lnTo>
                  <a:lnTo>
                    <a:pt x="6722" y="11870"/>
                  </a:lnTo>
                  <a:lnTo>
                    <a:pt x="6862" y="11625"/>
                  </a:lnTo>
                  <a:lnTo>
                    <a:pt x="7568" y="11239"/>
                  </a:lnTo>
                  <a:lnTo>
                    <a:pt x="7546" y="10529"/>
                  </a:lnTo>
                  <a:lnTo>
                    <a:pt x="7398" y="9771"/>
                  </a:lnTo>
                  <a:lnTo>
                    <a:pt x="7488" y="9155"/>
                  </a:lnTo>
                  <a:lnTo>
                    <a:pt x="7694" y="8906"/>
                  </a:lnTo>
                  <a:lnTo>
                    <a:pt x="8166" y="5926"/>
                  </a:lnTo>
                  <a:lnTo>
                    <a:pt x="8182" y="5716"/>
                  </a:lnTo>
                  <a:lnTo>
                    <a:pt x="8069" y="5449"/>
                  </a:lnTo>
                  <a:lnTo>
                    <a:pt x="8119" y="4608"/>
                  </a:lnTo>
                  <a:lnTo>
                    <a:pt x="8533" y="4526"/>
                  </a:lnTo>
                  <a:lnTo>
                    <a:pt x="9530" y="5523"/>
                  </a:lnTo>
                  <a:lnTo>
                    <a:pt x="9803" y="6653"/>
                  </a:lnTo>
                  <a:lnTo>
                    <a:pt x="9766" y="7284"/>
                  </a:lnTo>
                  <a:lnTo>
                    <a:pt x="10415" y="7361"/>
                  </a:lnTo>
                  <a:lnTo>
                    <a:pt x="11090" y="7284"/>
                  </a:lnTo>
                  <a:lnTo>
                    <a:pt x="11417" y="7166"/>
                  </a:lnTo>
                  <a:lnTo>
                    <a:pt x="12284" y="6487"/>
                  </a:lnTo>
                  <a:lnTo>
                    <a:pt x="12497" y="5634"/>
                  </a:lnTo>
                  <a:lnTo>
                    <a:pt x="12408" y="5296"/>
                  </a:lnTo>
                  <a:lnTo>
                    <a:pt x="12198" y="5045"/>
                  </a:lnTo>
                  <a:lnTo>
                    <a:pt x="12382" y="3780"/>
                  </a:lnTo>
                  <a:lnTo>
                    <a:pt x="12624" y="3794"/>
                  </a:lnTo>
                  <a:lnTo>
                    <a:pt x="14294" y="3439"/>
                  </a:lnTo>
                  <a:lnTo>
                    <a:pt x="15225" y="3470"/>
                  </a:lnTo>
                  <a:lnTo>
                    <a:pt x="15989" y="3163"/>
                  </a:lnTo>
                  <a:lnTo>
                    <a:pt x="15829" y="1395"/>
                  </a:lnTo>
                  <a:lnTo>
                    <a:pt x="15652" y="1250"/>
                  </a:lnTo>
                  <a:lnTo>
                    <a:pt x="15395" y="1343"/>
                  </a:lnTo>
                  <a:lnTo>
                    <a:pt x="14897" y="792"/>
                  </a:lnTo>
                  <a:lnTo>
                    <a:pt x="14755" y="539"/>
                  </a:lnTo>
                  <a:lnTo>
                    <a:pt x="15821" y="0"/>
                  </a:lnTo>
                  <a:lnTo>
                    <a:pt x="16176" y="94"/>
                  </a:lnTo>
                  <a:lnTo>
                    <a:pt x="16618" y="557"/>
                  </a:lnTo>
                  <a:lnTo>
                    <a:pt x="17215" y="642"/>
                  </a:lnTo>
                  <a:lnTo>
                    <a:pt x="18331" y="242"/>
                  </a:lnTo>
                  <a:lnTo>
                    <a:pt x="19107" y="335"/>
                  </a:lnTo>
                  <a:lnTo>
                    <a:pt x="19141" y="662"/>
                  </a:lnTo>
                  <a:lnTo>
                    <a:pt x="18936" y="1294"/>
                  </a:lnTo>
                  <a:lnTo>
                    <a:pt x="18922" y="1592"/>
                  </a:lnTo>
                  <a:lnTo>
                    <a:pt x="19376" y="2616"/>
                  </a:lnTo>
                  <a:lnTo>
                    <a:pt x="20044" y="2551"/>
                  </a:lnTo>
                  <a:lnTo>
                    <a:pt x="20443" y="2275"/>
                  </a:lnTo>
                  <a:lnTo>
                    <a:pt x="20563" y="1890"/>
                  </a:lnTo>
                  <a:lnTo>
                    <a:pt x="21004" y="1729"/>
                  </a:lnTo>
                  <a:lnTo>
                    <a:pt x="21458" y="2779"/>
                  </a:lnTo>
                  <a:lnTo>
                    <a:pt x="21458" y="3538"/>
                  </a:lnTo>
                  <a:lnTo>
                    <a:pt x="21182" y="4350"/>
                  </a:lnTo>
                  <a:lnTo>
                    <a:pt x="21535" y="5079"/>
                  </a:lnTo>
                  <a:lnTo>
                    <a:pt x="21798" y="5392"/>
                  </a:lnTo>
                  <a:lnTo>
                    <a:pt x="22105" y="5569"/>
                  </a:lnTo>
                  <a:lnTo>
                    <a:pt x="23900" y="6402"/>
                  </a:lnTo>
                  <a:lnTo>
                    <a:pt x="24600" y="6453"/>
                  </a:lnTo>
                  <a:lnTo>
                    <a:pt x="25997" y="6354"/>
                  </a:lnTo>
                  <a:lnTo>
                    <a:pt x="26457" y="6075"/>
                  </a:lnTo>
                  <a:lnTo>
                    <a:pt x="26539" y="5932"/>
                  </a:lnTo>
                  <a:lnTo>
                    <a:pt x="26608" y="5783"/>
                  </a:lnTo>
                  <a:lnTo>
                    <a:pt x="26628" y="4929"/>
                  </a:lnTo>
                  <a:lnTo>
                    <a:pt x="26445" y="4784"/>
                  </a:lnTo>
                  <a:lnTo>
                    <a:pt x="26234" y="4716"/>
                  </a:lnTo>
                  <a:lnTo>
                    <a:pt x="25973" y="4889"/>
                  </a:lnTo>
                  <a:lnTo>
                    <a:pt x="25769" y="5186"/>
                  </a:lnTo>
                  <a:lnTo>
                    <a:pt x="25516" y="5191"/>
                  </a:lnTo>
                  <a:lnTo>
                    <a:pt x="24496" y="4524"/>
                  </a:lnTo>
                  <a:lnTo>
                    <a:pt x="25034" y="2856"/>
                  </a:lnTo>
                  <a:lnTo>
                    <a:pt x="25731" y="2621"/>
                  </a:lnTo>
                  <a:lnTo>
                    <a:pt x="26180" y="2003"/>
                  </a:lnTo>
                  <a:lnTo>
                    <a:pt x="26319" y="1326"/>
                  </a:lnTo>
                  <a:lnTo>
                    <a:pt x="26761" y="953"/>
                  </a:lnTo>
                  <a:lnTo>
                    <a:pt x="27071" y="811"/>
                  </a:lnTo>
                  <a:lnTo>
                    <a:pt x="28132" y="2665"/>
                  </a:lnTo>
                  <a:lnTo>
                    <a:pt x="29393" y="3633"/>
                  </a:lnTo>
                  <a:lnTo>
                    <a:pt x="30509" y="2315"/>
                  </a:lnTo>
                  <a:lnTo>
                    <a:pt x="31774" y="2336"/>
                  </a:lnTo>
                  <a:lnTo>
                    <a:pt x="32117" y="3044"/>
                  </a:lnTo>
                  <a:lnTo>
                    <a:pt x="32348" y="3792"/>
                  </a:lnTo>
                  <a:lnTo>
                    <a:pt x="32882" y="4178"/>
                  </a:lnTo>
                  <a:lnTo>
                    <a:pt x="33178" y="4558"/>
                  </a:lnTo>
                  <a:lnTo>
                    <a:pt x="32601" y="5743"/>
                  </a:lnTo>
                  <a:lnTo>
                    <a:pt x="32706" y="6402"/>
                  </a:lnTo>
                  <a:lnTo>
                    <a:pt x="31997" y="7307"/>
                  </a:lnTo>
                  <a:lnTo>
                    <a:pt x="32024" y="7469"/>
                  </a:lnTo>
                  <a:lnTo>
                    <a:pt x="32404" y="7860"/>
                  </a:lnTo>
                  <a:lnTo>
                    <a:pt x="32832" y="8014"/>
                  </a:lnTo>
                  <a:lnTo>
                    <a:pt x="33804" y="8127"/>
                  </a:lnTo>
                  <a:lnTo>
                    <a:pt x="33838" y="8394"/>
                  </a:lnTo>
                  <a:lnTo>
                    <a:pt x="33755" y="9011"/>
                  </a:lnTo>
                  <a:lnTo>
                    <a:pt x="33840" y="9318"/>
                  </a:lnTo>
                  <a:lnTo>
                    <a:pt x="34697" y="9693"/>
                  </a:lnTo>
                  <a:lnTo>
                    <a:pt x="35312" y="9294"/>
                  </a:lnTo>
                  <a:lnTo>
                    <a:pt x="35468" y="9477"/>
                  </a:lnTo>
                  <a:lnTo>
                    <a:pt x="35646" y="10113"/>
                  </a:lnTo>
                  <a:lnTo>
                    <a:pt x="36246" y="11146"/>
                  </a:lnTo>
                  <a:lnTo>
                    <a:pt x="36027" y="11486"/>
                  </a:lnTo>
                  <a:lnTo>
                    <a:pt x="36084" y="11747"/>
                  </a:lnTo>
                  <a:lnTo>
                    <a:pt x="36649" y="12087"/>
                  </a:lnTo>
                  <a:lnTo>
                    <a:pt x="37003" y="11693"/>
                  </a:lnTo>
                  <a:lnTo>
                    <a:pt x="37993" y="11736"/>
                  </a:lnTo>
                  <a:lnTo>
                    <a:pt x="38850" y="11778"/>
                  </a:lnTo>
                  <a:lnTo>
                    <a:pt x="41096" y="11812"/>
                  </a:lnTo>
                  <a:lnTo>
                    <a:pt x="40567" y="14363"/>
                  </a:lnTo>
                  <a:lnTo>
                    <a:pt x="40544" y="15215"/>
                  </a:lnTo>
                  <a:lnTo>
                    <a:pt x="40580" y="16560"/>
                  </a:lnTo>
                  <a:lnTo>
                    <a:pt x="40587" y="17151"/>
                  </a:lnTo>
                  <a:lnTo>
                    <a:pt x="40608" y="18202"/>
                  </a:lnTo>
                  <a:lnTo>
                    <a:pt x="42429" y="19588"/>
                  </a:lnTo>
                  <a:lnTo>
                    <a:pt x="43033" y="19292"/>
                  </a:lnTo>
                  <a:lnTo>
                    <a:pt x="44865" y="18547"/>
                  </a:lnTo>
                  <a:lnTo>
                    <a:pt x="46599" y="21295"/>
                  </a:lnTo>
                  <a:lnTo>
                    <a:pt x="46733" y="21296"/>
                  </a:lnTo>
                  <a:lnTo>
                    <a:pt x="46891" y="21291"/>
                  </a:lnTo>
                  <a:lnTo>
                    <a:pt x="47173" y="21281"/>
                  </a:lnTo>
                  <a:lnTo>
                    <a:pt x="47560" y="21270"/>
                  </a:lnTo>
                  <a:lnTo>
                    <a:pt x="47495" y="21546"/>
                  </a:lnTo>
                  <a:lnTo>
                    <a:pt x="47122" y="23018"/>
                  </a:lnTo>
                  <a:lnTo>
                    <a:pt x="46833" y="24198"/>
                  </a:lnTo>
                  <a:lnTo>
                    <a:pt x="46550" y="25309"/>
                  </a:lnTo>
                  <a:lnTo>
                    <a:pt x="46399" y="25903"/>
                  </a:lnTo>
                  <a:lnTo>
                    <a:pt x="46351" y="26081"/>
                  </a:lnTo>
                  <a:lnTo>
                    <a:pt x="45924" y="27606"/>
                  </a:lnTo>
                  <a:lnTo>
                    <a:pt x="45080" y="26225"/>
                  </a:lnTo>
                  <a:lnTo>
                    <a:pt x="43782" y="26653"/>
                  </a:lnTo>
                  <a:lnTo>
                    <a:pt x="43739" y="26802"/>
                  </a:lnTo>
                  <a:lnTo>
                    <a:pt x="43462" y="27141"/>
                  </a:lnTo>
                  <a:lnTo>
                    <a:pt x="42875" y="27435"/>
                  </a:lnTo>
                  <a:lnTo>
                    <a:pt x="42383" y="27841"/>
                  </a:lnTo>
                  <a:lnTo>
                    <a:pt x="42114" y="28843"/>
                  </a:lnTo>
                  <a:lnTo>
                    <a:pt x="42071" y="30470"/>
                  </a:lnTo>
                  <a:lnTo>
                    <a:pt x="42454" y="30813"/>
                  </a:lnTo>
                  <a:lnTo>
                    <a:pt x="43150" y="30726"/>
                  </a:lnTo>
                  <a:lnTo>
                    <a:pt x="43368" y="30883"/>
                  </a:lnTo>
                  <a:lnTo>
                    <a:pt x="42527" y="32425"/>
                  </a:lnTo>
                  <a:lnTo>
                    <a:pt x="42418" y="33058"/>
                  </a:lnTo>
                  <a:lnTo>
                    <a:pt x="42798" y="33086"/>
                  </a:lnTo>
                  <a:lnTo>
                    <a:pt x="42033" y="34103"/>
                  </a:lnTo>
                  <a:lnTo>
                    <a:pt x="40680" y="34613"/>
                  </a:lnTo>
                  <a:lnTo>
                    <a:pt x="40091" y="35734"/>
                  </a:lnTo>
                  <a:lnTo>
                    <a:pt x="39877" y="36257"/>
                  </a:lnTo>
                  <a:lnTo>
                    <a:pt x="39779" y="36734"/>
                  </a:lnTo>
                  <a:lnTo>
                    <a:pt x="39063" y="36534"/>
                  </a:lnTo>
                  <a:lnTo>
                    <a:pt x="34340" y="35297"/>
                  </a:lnTo>
                  <a:lnTo>
                    <a:pt x="34035" y="34905"/>
                  </a:lnTo>
                  <a:lnTo>
                    <a:pt x="33517" y="34631"/>
                  </a:lnTo>
                  <a:lnTo>
                    <a:pt x="32852" y="35094"/>
                  </a:lnTo>
                  <a:lnTo>
                    <a:pt x="32803" y="35776"/>
                  </a:lnTo>
                  <a:lnTo>
                    <a:pt x="32630" y="36558"/>
                  </a:lnTo>
                  <a:lnTo>
                    <a:pt x="31868" y="36558"/>
                  </a:lnTo>
                  <a:lnTo>
                    <a:pt x="29789" y="36076"/>
                  </a:lnTo>
                  <a:lnTo>
                    <a:pt x="29800" y="36304"/>
                  </a:lnTo>
                  <a:lnTo>
                    <a:pt x="29586" y="36997"/>
                  </a:lnTo>
                  <a:lnTo>
                    <a:pt x="28022" y="36920"/>
                  </a:lnTo>
                  <a:lnTo>
                    <a:pt x="27909" y="37768"/>
                  </a:lnTo>
                  <a:lnTo>
                    <a:pt x="28298" y="38154"/>
                  </a:lnTo>
                  <a:lnTo>
                    <a:pt x="28517" y="38780"/>
                  </a:lnTo>
                  <a:lnTo>
                    <a:pt x="28533" y="40316"/>
                  </a:lnTo>
                  <a:lnTo>
                    <a:pt x="28632" y="40623"/>
                  </a:lnTo>
                  <a:lnTo>
                    <a:pt x="28897" y="41106"/>
                  </a:lnTo>
                  <a:lnTo>
                    <a:pt x="29298" y="41217"/>
                  </a:lnTo>
                  <a:lnTo>
                    <a:pt x="29794" y="42085"/>
                  </a:lnTo>
                  <a:lnTo>
                    <a:pt x="29865" y="42472"/>
                  </a:lnTo>
                  <a:lnTo>
                    <a:pt x="29412" y="42620"/>
                  </a:lnTo>
                  <a:lnTo>
                    <a:pt x="29688" y="43161"/>
                  </a:lnTo>
                  <a:lnTo>
                    <a:pt x="30799" y="44272"/>
                  </a:lnTo>
                  <a:lnTo>
                    <a:pt x="30565" y="45019"/>
                  </a:lnTo>
                  <a:lnTo>
                    <a:pt x="28240" y="45064"/>
                  </a:lnTo>
                  <a:lnTo>
                    <a:pt x="27883" y="44622"/>
                  </a:lnTo>
                  <a:lnTo>
                    <a:pt x="27840" y="44031"/>
                  </a:lnTo>
                  <a:lnTo>
                    <a:pt x="27974" y="42523"/>
                  </a:lnTo>
                  <a:lnTo>
                    <a:pt x="27966" y="41458"/>
                  </a:lnTo>
                  <a:lnTo>
                    <a:pt x="27083" y="40728"/>
                  </a:lnTo>
                  <a:lnTo>
                    <a:pt x="26848" y="40834"/>
                  </a:lnTo>
                  <a:lnTo>
                    <a:pt x="26629" y="41213"/>
                  </a:lnTo>
                  <a:lnTo>
                    <a:pt x="25453" y="40498"/>
                  </a:lnTo>
                  <a:lnTo>
                    <a:pt x="24695" y="40159"/>
                  </a:lnTo>
                  <a:lnTo>
                    <a:pt x="24086" y="41756"/>
                  </a:lnTo>
                  <a:lnTo>
                    <a:pt x="23559" y="42384"/>
                  </a:lnTo>
                  <a:lnTo>
                    <a:pt x="23262" y="43179"/>
                  </a:lnTo>
                  <a:lnTo>
                    <a:pt x="23480" y="43548"/>
                  </a:lnTo>
                  <a:lnTo>
                    <a:pt x="24400" y="43790"/>
                  </a:lnTo>
                  <a:lnTo>
                    <a:pt x="25979" y="43365"/>
                  </a:lnTo>
                  <a:lnTo>
                    <a:pt x="26308" y="43337"/>
                  </a:lnTo>
                  <a:lnTo>
                    <a:pt x="26257" y="43902"/>
                  </a:lnTo>
                  <a:lnTo>
                    <a:pt x="25532" y="45046"/>
                  </a:lnTo>
                  <a:lnTo>
                    <a:pt x="23259" y="45030"/>
                  </a:lnTo>
                  <a:lnTo>
                    <a:pt x="22853" y="44989"/>
                  </a:lnTo>
                  <a:lnTo>
                    <a:pt x="20769" y="44882"/>
                  </a:lnTo>
                  <a:lnTo>
                    <a:pt x="20348" y="48954"/>
                  </a:lnTo>
                  <a:lnTo>
                    <a:pt x="20038" y="48883"/>
                  </a:lnTo>
                  <a:lnTo>
                    <a:pt x="19821" y="48666"/>
                  </a:lnTo>
                  <a:lnTo>
                    <a:pt x="19595" y="48574"/>
                  </a:lnTo>
                  <a:lnTo>
                    <a:pt x="17711" y="48334"/>
                  </a:lnTo>
                  <a:lnTo>
                    <a:pt x="16606" y="47441"/>
                  </a:lnTo>
                  <a:lnTo>
                    <a:pt x="16290" y="46919"/>
                  </a:lnTo>
                  <a:lnTo>
                    <a:pt x="16002" y="47284"/>
                  </a:lnTo>
                  <a:lnTo>
                    <a:pt x="15925" y="47492"/>
                  </a:lnTo>
                  <a:lnTo>
                    <a:pt x="15790" y="48695"/>
                  </a:lnTo>
                  <a:lnTo>
                    <a:pt x="15895" y="48897"/>
                  </a:lnTo>
                  <a:lnTo>
                    <a:pt x="15705" y="49609"/>
                  </a:lnTo>
                  <a:lnTo>
                    <a:pt x="14498" y="50995"/>
                  </a:lnTo>
                  <a:lnTo>
                    <a:pt x="13990" y="51285"/>
                  </a:lnTo>
                  <a:lnTo>
                    <a:pt x="13828" y="51221"/>
                  </a:lnTo>
                  <a:lnTo>
                    <a:pt x="13710" y="51075"/>
                  </a:lnTo>
                  <a:lnTo>
                    <a:pt x="13315" y="51166"/>
                  </a:lnTo>
                  <a:lnTo>
                    <a:pt x="13076" y="51313"/>
                  </a:lnTo>
                  <a:lnTo>
                    <a:pt x="12894" y="51177"/>
                  </a:lnTo>
                  <a:lnTo>
                    <a:pt x="12726" y="51152"/>
                  </a:lnTo>
                  <a:lnTo>
                    <a:pt x="12226" y="51200"/>
                  </a:lnTo>
                  <a:lnTo>
                    <a:pt x="11796" y="49588"/>
                  </a:lnTo>
                  <a:lnTo>
                    <a:pt x="11823" y="48974"/>
                  </a:lnTo>
                  <a:lnTo>
                    <a:pt x="11746" y="48370"/>
                  </a:lnTo>
                  <a:lnTo>
                    <a:pt x="11675" y="47997"/>
                  </a:lnTo>
                  <a:lnTo>
                    <a:pt x="11464" y="47461"/>
                  </a:lnTo>
                  <a:lnTo>
                    <a:pt x="11639" y="45343"/>
                  </a:lnTo>
                  <a:lnTo>
                    <a:pt x="10958" y="45372"/>
                  </a:lnTo>
                  <a:lnTo>
                    <a:pt x="11578" y="44307"/>
                  </a:lnTo>
                  <a:lnTo>
                    <a:pt x="11163" y="43340"/>
                  </a:lnTo>
                  <a:lnTo>
                    <a:pt x="10834" y="41627"/>
                  </a:lnTo>
                  <a:lnTo>
                    <a:pt x="12478" y="42440"/>
                  </a:lnTo>
                  <a:lnTo>
                    <a:pt x="13061" y="42196"/>
                  </a:lnTo>
                  <a:lnTo>
                    <a:pt x="12932" y="42001"/>
                  </a:lnTo>
                  <a:lnTo>
                    <a:pt x="12621" y="41985"/>
                  </a:lnTo>
                  <a:lnTo>
                    <a:pt x="12698" y="40928"/>
                  </a:lnTo>
                  <a:lnTo>
                    <a:pt x="12854" y="40781"/>
                  </a:lnTo>
                  <a:lnTo>
                    <a:pt x="12760" y="39287"/>
                  </a:lnTo>
                  <a:lnTo>
                    <a:pt x="11673" y="38341"/>
                  </a:lnTo>
                  <a:lnTo>
                    <a:pt x="11041" y="37658"/>
                  </a:lnTo>
                  <a:lnTo>
                    <a:pt x="12440" y="36961"/>
                  </a:lnTo>
                  <a:lnTo>
                    <a:pt x="10562" y="35056"/>
                  </a:lnTo>
                  <a:lnTo>
                    <a:pt x="10527" y="34627"/>
                  </a:lnTo>
                  <a:lnTo>
                    <a:pt x="10307" y="34186"/>
                  </a:lnTo>
                  <a:lnTo>
                    <a:pt x="9280" y="34926"/>
                  </a:lnTo>
                  <a:lnTo>
                    <a:pt x="9334" y="38580"/>
                  </a:lnTo>
                  <a:lnTo>
                    <a:pt x="8769" y="38934"/>
                  </a:lnTo>
                  <a:lnTo>
                    <a:pt x="7995" y="38661"/>
                  </a:lnTo>
                  <a:lnTo>
                    <a:pt x="8166" y="38448"/>
                  </a:lnTo>
                  <a:lnTo>
                    <a:pt x="8455" y="37648"/>
                  </a:lnTo>
                  <a:lnTo>
                    <a:pt x="8273" y="37140"/>
                  </a:lnTo>
                  <a:lnTo>
                    <a:pt x="8069" y="36979"/>
                  </a:lnTo>
                  <a:lnTo>
                    <a:pt x="7654" y="36862"/>
                  </a:lnTo>
                  <a:lnTo>
                    <a:pt x="7756" y="36077"/>
                  </a:lnTo>
                  <a:lnTo>
                    <a:pt x="8053" y="36224"/>
                  </a:lnTo>
                  <a:lnTo>
                    <a:pt x="8511" y="36025"/>
                  </a:lnTo>
                  <a:lnTo>
                    <a:pt x="8488" y="35441"/>
                  </a:lnTo>
                  <a:lnTo>
                    <a:pt x="8216" y="34933"/>
                  </a:lnTo>
                  <a:lnTo>
                    <a:pt x="7934" y="34691"/>
                  </a:lnTo>
                  <a:lnTo>
                    <a:pt x="7959" y="34501"/>
                  </a:lnTo>
                  <a:lnTo>
                    <a:pt x="8289" y="34751"/>
                  </a:lnTo>
                  <a:lnTo>
                    <a:pt x="8723" y="34584"/>
                  </a:lnTo>
                  <a:lnTo>
                    <a:pt x="9053" y="33629"/>
                  </a:lnTo>
                  <a:lnTo>
                    <a:pt x="8091" y="33565"/>
                  </a:lnTo>
                  <a:lnTo>
                    <a:pt x="8320" y="32199"/>
                  </a:lnTo>
                  <a:lnTo>
                    <a:pt x="8376" y="31545"/>
                  </a:lnTo>
                  <a:lnTo>
                    <a:pt x="8412" y="31227"/>
                  </a:lnTo>
                  <a:lnTo>
                    <a:pt x="8439" y="30994"/>
                  </a:lnTo>
                  <a:lnTo>
                    <a:pt x="8474" y="30598"/>
                  </a:lnTo>
                  <a:lnTo>
                    <a:pt x="8097" y="30649"/>
                  </a:lnTo>
                  <a:lnTo>
                    <a:pt x="7115" y="29984"/>
                  </a:lnTo>
                  <a:lnTo>
                    <a:pt x="4152" y="28363"/>
                  </a:lnTo>
                  <a:lnTo>
                    <a:pt x="4543" y="28096"/>
                  </a:lnTo>
                  <a:lnTo>
                    <a:pt x="4881" y="27735"/>
                  </a:lnTo>
                  <a:lnTo>
                    <a:pt x="4663" y="27064"/>
                  </a:lnTo>
                  <a:lnTo>
                    <a:pt x="6303" y="27002"/>
                  </a:lnTo>
                  <a:lnTo>
                    <a:pt x="7753" y="27313"/>
                  </a:lnTo>
                  <a:lnTo>
                    <a:pt x="8407" y="26744"/>
                  </a:lnTo>
                  <a:lnTo>
                    <a:pt x="7706" y="26494"/>
                  </a:lnTo>
                  <a:lnTo>
                    <a:pt x="7643" y="26242"/>
                  </a:lnTo>
                  <a:lnTo>
                    <a:pt x="7854" y="25994"/>
                  </a:lnTo>
                  <a:lnTo>
                    <a:pt x="7824" y="25571"/>
                  </a:lnTo>
                  <a:lnTo>
                    <a:pt x="7342" y="25450"/>
                  </a:lnTo>
                  <a:lnTo>
                    <a:pt x="6262" y="25944"/>
                  </a:lnTo>
                  <a:lnTo>
                    <a:pt x="5799" y="25697"/>
                  </a:lnTo>
                  <a:lnTo>
                    <a:pt x="4671" y="25612"/>
                  </a:lnTo>
                  <a:lnTo>
                    <a:pt x="4782" y="25269"/>
                  </a:lnTo>
                  <a:lnTo>
                    <a:pt x="4699" y="24773"/>
                  </a:lnTo>
                  <a:lnTo>
                    <a:pt x="4110" y="24076"/>
                  </a:lnTo>
                  <a:lnTo>
                    <a:pt x="3668" y="24004"/>
                  </a:lnTo>
                  <a:lnTo>
                    <a:pt x="3450" y="24677"/>
                  </a:lnTo>
                  <a:lnTo>
                    <a:pt x="2231" y="25068"/>
                  </a:lnTo>
                  <a:lnTo>
                    <a:pt x="1684" y="24581"/>
                  </a:lnTo>
                  <a:lnTo>
                    <a:pt x="1615" y="24344"/>
                  </a:lnTo>
                  <a:lnTo>
                    <a:pt x="1866" y="23526"/>
                  </a:lnTo>
                  <a:lnTo>
                    <a:pt x="2577" y="23307"/>
                  </a:lnTo>
                  <a:lnTo>
                    <a:pt x="2571" y="22668"/>
                  </a:lnTo>
                  <a:lnTo>
                    <a:pt x="2705" y="21904"/>
                  </a:lnTo>
                  <a:lnTo>
                    <a:pt x="3266" y="20799"/>
                  </a:lnTo>
                  <a:lnTo>
                    <a:pt x="3436" y="20245"/>
                  </a:lnTo>
                  <a:lnTo>
                    <a:pt x="3393" y="19586"/>
                  </a:lnTo>
                  <a:lnTo>
                    <a:pt x="4098" y="18961"/>
                  </a:lnTo>
                  <a:lnTo>
                    <a:pt x="4296" y="18569"/>
                  </a:lnTo>
                  <a:lnTo>
                    <a:pt x="4225" y="18053"/>
                  </a:lnTo>
                  <a:lnTo>
                    <a:pt x="3305" y="17998"/>
                  </a:lnTo>
                  <a:lnTo>
                    <a:pt x="2656" y="17853"/>
                  </a:lnTo>
                  <a:lnTo>
                    <a:pt x="2684" y="17691"/>
                  </a:lnTo>
                  <a:lnTo>
                    <a:pt x="3148" y="17104"/>
                  </a:lnTo>
                  <a:lnTo>
                    <a:pt x="3592" y="1701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2" name="pg303">
              <a:extLst>
                <a:ext uri="{FF2B5EF4-FFF2-40B4-BE49-F238E27FC236}">
                  <a16:creationId xmlns:a16="http://schemas.microsoft.com/office/drawing/2014/main" id="{E9D3972B-B905-4846-858A-E3525F741086}"/>
                </a:ext>
              </a:extLst>
            </p:cNvPr>
            <p:cNvSpPr/>
            <p:nvPr/>
          </p:nvSpPr>
          <p:spPr>
            <a:xfrm>
              <a:off x="6852197" y="3543555"/>
              <a:ext cx="305630" cy="216544"/>
            </a:xfrm>
            <a:custGeom>
              <a:avLst/>
              <a:gdLst/>
              <a:ahLst/>
              <a:cxnLst/>
              <a:rect l="0" t="0" r="0" b="0"/>
              <a:pathLst>
                <a:path w="305630" h="216544">
                  <a:moveTo>
                    <a:pt x="170168" y="569"/>
                  </a:moveTo>
                  <a:lnTo>
                    <a:pt x="170425" y="638"/>
                  </a:lnTo>
                  <a:lnTo>
                    <a:pt x="170429" y="794"/>
                  </a:lnTo>
                  <a:lnTo>
                    <a:pt x="170234" y="1250"/>
                  </a:lnTo>
                  <a:lnTo>
                    <a:pt x="170013" y="1425"/>
                  </a:lnTo>
                  <a:lnTo>
                    <a:pt x="169468" y="1449"/>
                  </a:lnTo>
                  <a:lnTo>
                    <a:pt x="169469" y="1648"/>
                  </a:lnTo>
                  <a:lnTo>
                    <a:pt x="169634" y="2054"/>
                  </a:lnTo>
                  <a:lnTo>
                    <a:pt x="169560" y="2464"/>
                  </a:lnTo>
                  <a:lnTo>
                    <a:pt x="169098" y="2476"/>
                  </a:lnTo>
                  <a:lnTo>
                    <a:pt x="169056" y="2817"/>
                  </a:lnTo>
                  <a:lnTo>
                    <a:pt x="169300" y="2993"/>
                  </a:lnTo>
                  <a:lnTo>
                    <a:pt x="169488" y="2977"/>
                  </a:lnTo>
                  <a:lnTo>
                    <a:pt x="169914" y="2702"/>
                  </a:lnTo>
                  <a:lnTo>
                    <a:pt x="170180" y="2717"/>
                  </a:lnTo>
                  <a:lnTo>
                    <a:pt x="170420" y="3103"/>
                  </a:lnTo>
                  <a:lnTo>
                    <a:pt x="170911" y="3308"/>
                  </a:lnTo>
                  <a:lnTo>
                    <a:pt x="171632" y="4072"/>
                  </a:lnTo>
                  <a:lnTo>
                    <a:pt x="171758" y="4276"/>
                  </a:lnTo>
                  <a:lnTo>
                    <a:pt x="171830" y="4635"/>
                  </a:lnTo>
                  <a:lnTo>
                    <a:pt x="171774" y="4784"/>
                  </a:lnTo>
                  <a:lnTo>
                    <a:pt x="171449" y="5078"/>
                  </a:lnTo>
                  <a:lnTo>
                    <a:pt x="171389" y="5296"/>
                  </a:lnTo>
                  <a:lnTo>
                    <a:pt x="171379" y="6078"/>
                  </a:lnTo>
                  <a:lnTo>
                    <a:pt x="170953" y="6756"/>
                  </a:lnTo>
                  <a:lnTo>
                    <a:pt x="170600" y="6995"/>
                  </a:lnTo>
                  <a:lnTo>
                    <a:pt x="170381" y="6993"/>
                  </a:lnTo>
                  <a:lnTo>
                    <a:pt x="169895" y="6807"/>
                  </a:lnTo>
                  <a:lnTo>
                    <a:pt x="169629" y="6974"/>
                  </a:lnTo>
                  <a:lnTo>
                    <a:pt x="169530" y="7297"/>
                  </a:lnTo>
                  <a:lnTo>
                    <a:pt x="169396" y="8300"/>
                  </a:lnTo>
                  <a:lnTo>
                    <a:pt x="169052" y="9408"/>
                  </a:lnTo>
                  <a:lnTo>
                    <a:pt x="168883" y="9681"/>
                  </a:lnTo>
                  <a:lnTo>
                    <a:pt x="168490" y="10027"/>
                  </a:lnTo>
                  <a:lnTo>
                    <a:pt x="167951" y="10122"/>
                  </a:lnTo>
                  <a:lnTo>
                    <a:pt x="167708" y="10312"/>
                  </a:lnTo>
                  <a:lnTo>
                    <a:pt x="167557" y="10894"/>
                  </a:lnTo>
                  <a:lnTo>
                    <a:pt x="167641" y="11274"/>
                  </a:lnTo>
                  <a:lnTo>
                    <a:pt x="167927" y="11912"/>
                  </a:lnTo>
                  <a:lnTo>
                    <a:pt x="167805" y="12353"/>
                  </a:lnTo>
                  <a:lnTo>
                    <a:pt x="167505" y="12470"/>
                  </a:lnTo>
                  <a:lnTo>
                    <a:pt x="166072" y="12211"/>
                  </a:lnTo>
                  <a:lnTo>
                    <a:pt x="165893" y="12240"/>
                  </a:lnTo>
                  <a:lnTo>
                    <a:pt x="165700" y="12436"/>
                  </a:lnTo>
                  <a:lnTo>
                    <a:pt x="165722" y="12637"/>
                  </a:lnTo>
                  <a:lnTo>
                    <a:pt x="166127" y="13040"/>
                  </a:lnTo>
                  <a:lnTo>
                    <a:pt x="166184" y="13231"/>
                  </a:lnTo>
                  <a:lnTo>
                    <a:pt x="166184" y="13433"/>
                  </a:lnTo>
                  <a:lnTo>
                    <a:pt x="165893" y="14612"/>
                  </a:lnTo>
                  <a:lnTo>
                    <a:pt x="165978" y="15209"/>
                  </a:lnTo>
                  <a:lnTo>
                    <a:pt x="166243" y="15967"/>
                  </a:lnTo>
                  <a:lnTo>
                    <a:pt x="166399" y="17280"/>
                  </a:lnTo>
                  <a:lnTo>
                    <a:pt x="166213" y="18907"/>
                  </a:lnTo>
                  <a:lnTo>
                    <a:pt x="165897" y="18719"/>
                  </a:lnTo>
                  <a:lnTo>
                    <a:pt x="165626" y="18195"/>
                  </a:lnTo>
                  <a:lnTo>
                    <a:pt x="165426" y="18015"/>
                  </a:lnTo>
                  <a:lnTo>
                    <a:pt x="164869" y="18059"/>
                  </a:lnTo>
                  <a:lnTo>
                    <a:pt x="164633" y="18222"/>
                  </a:lnTo>
                  <a:lnTo>
                    <a:pt x="164483" y="18471"/>
                  </a:lnTo>
                  <a:lnTo>
                    <a:pt x="164861" y="18643"/>
                  </a:lnTo>
                  <a:lnTo>
                    <a:pt x="163918" y="19179"/>
                  </a:lnTo>
                  <a:lnTo>
                    <a:pt x="162462" y="18956"/>
                  </a:lnTo>
                  <a:lnTo>
                    <a:pt x="162110" y="18986"/>
                  </a:lnTo>
                  <a:lnTo>
                    <a:pt x="162070" y="19411"/>
                  </a:lnTo>
                  <a:lnTo>
                    <a:pt x="162133" y="19545"/>
                  </a:lnTo>
                  <a:lnTo>
                    <a:pt x="162382" y="19753"/>
                  </a:lnTo>
                  <a:lnTo>
                    <a:pt x="162389" y="19887"/>
                  </a:lnTo>
                  <a:lnTo>
                    <a:pt x="162092" y="20304"/>
                  </a:lnTo>
                  <a:lnTo>
                    <a:pt x="161748" y="20226"/>
                  </a:lnTo>
                  <a:lnTo>
                    <a:pt x="161447" y="19750"/>
                  </a:lnTo>
                  <a:lnTo>
                    <a:pt x="161194" y="19962"/>
                  </a:lnTo>
                  <a:lnTo>
                    <a:pt x="160728" y="19962"/>
                  </a:lnTo>
                  <a:lnTo>
                    <a:pt x="160438" y="18924"/>
                  </a:lnTo>
                  <a:lnTo>
                    <a:pt x="160405" y="18339"/>
                  </a:lnTo>
                  <a:lnTo>
                    <a:pt x="159902" y="18142"/>
                  </a:lnTo>
                  <a:lnTo>
                    <a:pt x="159292" y="18265"/>
                  </a:lnTo>
                  <a:lnTo>
                    <a:pt x="159052" y="18812"/>
                  </a:lnTo>
                  <a:lnTo>
                    <a:pt x="159026" y="19058"/>
                  </a:lnTo>
                  <a:lnTo>
                    <a:pt x="159339" y="19208"/>
                  </a:lnTo>
                  <a:lnTo>
                    <a:pt x="159510" y="19412"/>
                  </a:lnTo>
                  <a:lnTo>
                    <a:pt x="159448" y="19960"/>
                  </a:lnTo>
                  <a:lnTo>
                    <a:pt x="159238" y="20212"/>
                  </a:lnTo>
                  <a:lnTo>
                    <a:pt x="159157" y="19702"/>
                  </a:lnTo>
                  <a:lnTo>
                    <a:pt x="157375" y="19802"/>
                  </a:lnTo>
                  <a:lnTo>
                    <a:pt x="157246" y="19526"/>
                  </a:lnTo>
                  <a:lnTo>
                    <a:pt x="156616" y="19433"/>
                  </a:lnTo>
                  <a:lnTo>
                    <a:pt x="156323" y="19596"/>
                  </a:lnTo>
                  <a:lnTo>
                    <a:pt x="155769" y="20363"/>
                  </a:lnTo>
                  <a:lnTo>
                    <a:pt x="155641" y="20740"/>
                  </a:lnTo>
                  <a:lnTo>
                    <a:pt x="156868" y="22352"/>
                  </a:lnTo>
                  <a:lnTo>
                    <a:pt x="157114" y="22471"/>
                  </a:lnTo>
                  <a:lnTo>
                    <a:pt x="157520" y="22598"/>
                  </a:lnTo>
                  <a:lnTo>
                    <a:pt x="156853" y="23435"/>
                  </a:lnTo>
                  <a:lnTo>
                    <a:pt x="155489" y="23681"/>
                  </a:lnTo>
                  <a:lnTo>
                    <a:pt x="154316" y="23662"/>
                  </a:lnTo>
                  <a:lnTo>
                    <a:pt x="154184" y="23933"/>
                  </a:lnTo>
                  <a:lnTo>
                    <a:pt x="152816" y="25262"/>
                  </a:lnTo>
                  <a:lnTo>
                    <a:pt x="152666" y="25486"/>
                  </a:lnTo>
                  <a:lnTo>
                    <a:pt x="152589" y="25981"/>
                  </a:lnTo>
                  <a:lnTo>
                    <a:pt x="152486" y="26174"/>
                  </a:lnTo>
                  <a:lnTo>
                    <a:pt x="150782" y="27772"/>
                  </a:lnTo>
                  <a:lnTo>
                    <a:pt x="150477" y="28241"/>
                  </a:lnTo>
                  <a:lnTo>
                    <a:pt x="150331" y="29164"/>
                  </a:lnTo>
                  <a:lnTo>
                    <a:pt x="150547" y="30139"/>
                  </a:lnTo>
                  <a:lnTo>
                    <a:pt x="151133" y="30042"/>
                  </a:lnTo>
                  <a:lnTo>
                    <a:pt x="150914" y="30463"/>
                  </a:lnTo>
                  <a:lnTo>
                    <a:pt x="150119" y="31253"/>
                  </a:lnTo>
                  <a:lnTo>
                    <a:pt x="149888" y="31368"/>
                  </a:lnTo>
                  <a:lnTo>
                    <a:pt x="149646" y="31275"/>
                  </a:lnTo>
                  <a:lnTo>
                    <a:pt x="149210" y="31260"/>
                  </a:lnTo>
                  <a:lnTo>
                    <a:pt x="148224" y="31417"/>
                  </a:lnTo>
                  <a:lnTo>
                    <a:pt x="147389" y="31361"/>
                  </a:lnTo>
                  <a:lnTo>
                    <a:pt x="147172" y="29522"/>
                  </a:lnTo>
                  <a:lnTo>
                    <a:pt x="146967" y="29537"/>
                  </a:lnTo>
                  <a:lnTo>
                    <a:pt x="145894" y="30063"/>
                  </a:lnTo>
                  <a:lnTo>
                    <a:pt x="144721" y="30510"/>
                  </a:lnTo>
                  <a:lnTo>
                    <a:pt x="141767" y="31485"/>
                  </a:lnTo>
                  <a:lnTo>
                    <a:pt x="142440" y="33820"/>
                  </a:lnTo>
                  <a:lnTo>
                    <a:pt x="142626" y="33917"/>
                  </a:lnTo>
                  <a:lnTo>
                    <a:pt x="142494" y="34591"/>
                  </a:lnTo>
                  <a:lnTo>
                    <a:pt x="142193" y="35591"/>
                  </a:lnTo>
                  <a:lnTo>
                    <a:pt x="142486" y="35637"/>
                  </a:lnTo>
                  <a:lnTo>
                    <a:pt x="143155" y="35550"/>
                  </a:lnTo>
                  <a:lnTo>
                    <a:pt x="143465" y="36122"/>
                  </a:lnTo>
                  <a:lnTo>
                    <a:pt x="143725" y="36304"/>
                  </a:lnTo>
                  <a:lnTo>
                    <a:pt x="144772" y="36303"/>
                  </a:lnTo>
                  <a:lnTo>
                    <a:pt x="144985" y="36396"/>
                  </a:lnTo>
                  <a:lnTo>
                    <a:pt x="145794" y="37085"/>
                  </a:lnTo>
                  <a:lnTo>
                    <a:pt x="146066" y="37126"/>
                  </a:lnTo>
                  <a:lnTo>
                    <a:pt x="146575" y="37602"/>
                  </a:lnTo>
                  <a:lnTo>
                    <a:pt x="146985" y="38495"/>
                  </a:lnTo>
                  <a:lnTo>
                    <a:pt x="147483" y="38897"/>
                  </a:lnTo>
                  <a:lnTo>
                    <a:pt x="148073" y="39135"/>
                  </a:lnTo>
                  <a:lnTo>
                    <a:pt x="148395" y="39042"/>
                  </a:lnTo>
                  <a:lnTo>
                    <a:pt x="149032" y="38483"/>
                  </a:lnTo>
                  <a:lnTo>
                    <a:pt x="149764" y="37630"/>
                  </a:lnTo>
                  <a:lnTo>
                    <a:pt x="151823" y="38983"/>
                  </a:lnTo>
                  <a:lnTo>
                    <a:pt x="152877" y="39105"/>
                  </a:lnTo>
                  <a:lnTo>
                    <a:pt x="154082" y="38990"/>
                  </a:lnTo>
                  <a:lnTo>
                    <a:pt x="154845" y="39155"/>
                  </a:lnTo>
                  <a:lnTo>
                    <a:pt x="154246" y="39608"/>
                  </a:lnTo>
                  <a:lnTo>
                    <a:pt x="153928" y="39664"/>
                  </a:lnTo>
                  <a:lnTo>
                    <a:pt x="153748" y="39790"/>
                  </a:lnTo>
                  <a:lnTo>
                    <a:pt x="153571" y="40131"/>
                  </a:lnTo>
                  <a:lnTo>
                    <a:pt x="153846" y="40313"/>
                  </a:lnTo>
                  <a:lnTo>
                    <a:pt x="155527" y="40104"/>
                  </a:lnTo>
                  <a:lnTo>
                    <a:pt x="155986" y="40155"/>
                  </a:lnTo>
                  <a:lnTo>
                    <a:pt x="156263" y="41336"/>
                  </a:lnTo>
                  <a:lnTo>
                    <a:pt x="156270" y="41533"/>
                  </a:lnTo>
                  <a:lnTo>
                    <a:pt x="156079" y="42126"/>
                  </a:lnTo>
                  <a:lnTo>
                    <a:pt x="155732" y="41812"/>
                  </a:lnTo>
                  <a:lnTo>
                    <a:pt x="155589" y="41537"/>
                  </a:lnTo>
                  <a:lnTo>
                    <a:pt x="154840" y="41298"/>
                  </a:lnTo>
                  <a:lnTo>
                    <a:pt x="153609" y="42293"/>
                  </a:lnTo>
                  <a:lnTo>
                    <a:pt x="153034" y="43152"/>
                  </a:lnTo>
                  <a:lnTo>
                    <a:pt x="153063" y="43819"/>
                  </a:lnTo>
                  <a:lnTo>
                    <a:pt x="152821" y="44284"/>
                  </a:lnTo>
                  <a:lnTo>
                    <a:pt x="152371" y="44813"/>
                  </a:lnTo>
                  <a:lnTo>
                    <a:pt x="150007" y="46650"/>
                  </a:lnTo>
                  <a:lnTo>
                    <a:pt x="150787" y="47549"/>
                  </a:lnTo>
                  <a:lnTo>
                    <a:pt x="150783" y="47680"/>
                  </a:lnTo>
                  <a:lnTo>
                    <a:pt x="150754" y="47817"/>
                  </a:lnTo>
                  <a:lnTo>
                    <a:pt x="150073" y="48725"/>
                  </a:lnTo>
                  <a:lnTo>
                    <a:pt x="149833" y="48831"/>
                  </a:lnTo>
                  <a:lnTo>
                    <a:pt x="149919" y="49671"/>
                  </a:lnTo>
                  <a:lnTo>
                    <a:pt x="150358" y="49827"/>
                  </a:lnTo>
                  <a:lnTo>
                    <a:pt x="150929" y="49835"/>
                  </a:lnTo>
                  <a:lnTo>
                    <a:pt x="151979" y="50974"/>
                  </a:lnTo>
                  <a:lnTo>
                    <a:pt x="153080" y="52523"/>
                  </a:lnTo>
                  <a:lnTo>
                    <a:pt x="153255" y="53863"/>
                  </a:lnTo>
                  <a:lnTo>
                    <a:pt x="153358" y="54057"/>
                  </a:lnTo>
                  <a:lnTo>
                    <a:pt x="154306" y="55102"/>
                  </a:lnTo>
                  <a:lnTo>
                    <a:pt x="153751" y="55200"/>
                  </a:lnTo>
                  <a:lnTo>
                    <a:pt x="154675" y="57087"/>
                  </a:lnTo>
                  <a:lnTo>
                    <a:pt x="155372" y="57546"/>
                  </a:lnTo>
                  <a:lnTo>
                    <a:pt x="157043" y="57800"/>
                  </a:lnTo>
                  <a:lnTo>
                    <a:pt x="158699" y="58248"/>
                  </a:lnTo>
                  <a:lnTo>
                    <a:pt x="158527" y="59380"/>
                  </a:lnTo>
                  <a:lnTo>
                    <a:pt x="158892" y="59812"/>
                  </a:lnTo>
                  <a:lnTo>
                    <a:pt x="159486" y="61209"/>
                  </a:lnTo>
                  <a:lnTo>
                    <a:pt x="159479" y="61599"/>
                  </a:lnTo>
                  <a:lnTo>
                    <a:pt x="159297" y="61849"/>
                  </a:lnTo>
                  <a:lnTo>
                    <a:pt x="159161" y="62526"/>
                  </a:lnTo>
                  <a:lnTo>
                    <a:pt x="159179" y="63025"/>
                  </a:lnTo>
                  <a:lnTo>
                    <a:pt x="159400" y="64232"/>
                  </a:lnTo>
                  <a:lnTo>
                    <a:pt x="159401" y="64545"/>
                  </a:lnTo>
                  <a:lnTo>
                    <a:pt x="159046" y="65367"/>
                  </a:lnTo>
                  <a:lnTo>
                    <a:pt x="160472" y="66603"/>
                  </a:lnTo>
                  <a:lnTo>
                    <a:pt x="161448" y="67552"/>
                  </a:lnTo>
                  <a:lnTo>
                    <a:pt x="162819" y="68483"/>
                  </a:lnTo>
                  <a:lnTo>
                    <a:pt x="163560" y="69340"/>
                  </a:lnTo>
                  <a:lnTo>
                    <a:pt x="163954" y="69370"/>
                  </a:lnTo>
                  <a:lnTo>
                    <a:pt x="163367" y="70186"/>
                  </a:lnTo>
                  <a:lnTo>
                    <a:pt x="163002" y="71158"/>
                  </a:lnTo>
                  <a:lnTo>
                    <a:pt x="161950" y="70689"/>
                  </a:lnTo>
                  <a:lnTo>
                    <a:pt x="160331" y="70329"/>
                  </a:lnTo>
                  <a:lnTo>
                    <a:pt x="159520" y="70303"/>
                  </a:lnTo>
                  <a:lnTo>
                    <a:pt x="158111" y="69565"/>
                  </a:lnTo>
                  <a:lnTo>
                    <a:pt x="157523" y="69502"/>
                  </a:lnTo>
                  <a:lnTo>
                    <a:pt x="156485" y="70149"/>
                  </a:lnTo>
                  <a:lnTo>
                    <a:pt x="156043" y="70551"/>
                  </a:lnTo>
                  <a:lnTo>
                    <a:pt x="154980" y="71277"/>
                  </a:lnTo>
                  <a:lnTo>
                    <a:pt x="154046" y="71534"/>
                  </a:lnTo>
                  <a:lnTo>
                    <a:pt x="153705" y="72215"/>
                  </a:lnTo>
                  <a:lnTo>
                    <a:pt x="153106" y="72911"/>
                  </a:lnTo>
                  <a:lnTo>
                    <a:pt x="152752" y="72855"/>
                  </a:lnTo>
                  <a:lnTo>
                    <a:pt x="152003" y="72963"/>
                  </a:lnTo>
                  <a:lnTo>
                    <a:pt x="150996" y="73551"/>
                  </a:lnTo>
                  <a:lnTo>
                    <a:pt x="150313" y="73499"/>
                  </a:lnTo>
                  <a:lnTo>
                    <a:pt x="150021" y="73648"/>
                  </a:lnTo>
                  <a:lnTo>
                    <a:pt x="149915" y="73931"/>
                  </a:lnTo>
                  <a:lnTo>
                    <a:pt x="149079" y="74147"/>
                  </a:lnTo>
                  <a:lnTo>
                    <a:pt x="146971" y="73493"/>
                  </a:lnTo>
                  <a:lnTo>
                    <a:pt x="146785" y="73292"/>
                  </a:lnTo>
                  <a:lnTo>
                    <a:pt x="146493" y="72696"/>
                  </a:lnTo>
                  <a:lnTo>
                    <a:pt x="146310" y="72004"/>
                  </a:lnTo>
                  <a:lnTo>
                    <a:pt x="146207" y="71840"/>
                  </a:lnTo>
                  <a:lnTo>
                    <a:pt x="145469" y="71259"/>
                  </a:lnTo>
                  <a:lnTo>
                    <a:pt x="145221" y="70924"/>
                  </a:lnTo>
                  <a:lnTo>
                    <a:pt x="144764" y="69715"/>
                  </a:lnTo>
                  <a:lnTo>
                    <a:pt x="143619" y="68880"/>
                  </a:lnTo>
                  <a:lnTo>
                    <a:pt x="142550" y="69953"/>
                  </a:lnTo>
                  <a:lnTo>
                    <a:pt x="142291" y="70117"/>
                  </a:lnTo>
                  <a:lnTo>
                    <a:pt x="140227" y="70902"/>
                  </a:lnTo>
                  <a:lnTo>
                    <a:pt x="139741" y="71311"/>
                  </a:lnTo>
                  <a:lnTo>
                    <a:pt x="139387" y="71166"/>
                  </a:lnTo>
                  <a:lnTo>
                    <a:pt x="139489" y="70797"/>
                  </a:lnTo>
                  <a:lnTo>
                    <a:pt x="139007" y="70674"/>
                  </a:lnTo>
                  <a:lnTo>
                    <a:pt x="137623" y="70808"/>
                  </a:lnTo>
                  <a:lnTo>
                    <a:pt x="137385" y="70983"/>
                  </a:lnTo>
                  <a:lnTo>
                    <a:pt x="136775" y="71698"/>
                  </a:lnTo>
                  <a:lnTo>
                    <a:pt x="136220" y="72085"/>
                  </a:lnTo>
                  <a:lnTo>
                    <a:pt x="135592" y="72155"/>
                  </a:lnTo>
                  <a:lnTo>
                    <a:pt x="134869" y="73366"/>
                  </a:lnTo>
                  <a:lnTo>
                    <a:pt x="134756" y="73872"/>
                  </a:lnTo>
                  <a:lnTo>
                    <a:pt x="134796" y="75067"/>
                  </a:lnTo>
                  <a:lnTo>
                    <a:pt x="134592" y="75983"/>
                  </a:lnTo>
                  <a:lnTo>
                    <a:pt x="135647" y="76262"/>
                  </a:lnTo>
                  <a:lnTo>
                    <a:pt x="136384" y="77089"/>
                  </a:lnTo>
                  <a:lnTo>
                    <a:pt x="136654" y="77841"/>
                  </a:lnTo>
                  <a:lnTo>
                    <a:pt x="136658" y="78258"/>
                  </a:lnTo>
                  <a:lnTo>
                    <a:pt x="137224" y="78526"/>
                  </a:lnTo>
                  <a:lnTo>
                    <a:pt x="138578" y="79740"/>
                  </a:lnTo>
                  <a:lnTo>
                    <a:pt x="139304" y="80057"/>
                  </a:lnTo>
                  <a:lnTo>
                    <a:pt x="139533" y="80001"/>
                  </a:lnTo>
                  <a:lnTo>
                    <a:pt x="139818" y="80534"/>
                  </a:lnTo>
                  <a:lnTo>
                    <a:pt x="138315" y="81274"/>
                  </a:lnTo>
                  <a:lnTo>
                    <a:pt x="138183" y="81419"/>
                  </a:lnTo>
                  <a:lnTo>
                    <a:pt x="139088" y="82458"/>
                  </a:lnTo>
                  <a:lnTo>
                    <a:pt x="140861" y="82694"/>
                  </a:lnTo>
                  <a:lnTo>
                    <a:pt x="141445" y="82642"/>
                  </a:lnTo>
                  <a:lnTo>
                    <a:pt x="143155" y="84914"/>
                  </a:lnTo>
                  <a:lnTo>
                    <a:pt x="143877" y="85071"/>
                  </a:lnTo>
                  <a:lnTo>
                    <a:pt x="141958" y="86231"/>
                  </a:lnTo>
                  <a:lnTo>
                    <a:pt x="141724" y="86641"/>
                  </a:lnTo>
                  <a:lnTo>
                    <a:pt x="141990" y="87006"/>
                  </a:lnTo>
                  <a:lnTo>
                    <a:pt x="141958" y="87196"/>
                  </a:lnTo>
                  <a:lnTo>
                    <a:pt x="141789" y="87370"/>
                  </a:lnTo>
                  <a:lnTo>
                    <a:pt x="141348" y="87471"/>
                  </a:lnTo>
                  <a:lnTo>
                    <a:pt x="141388" y="88431"/>
                  </a:lnTo>
                  <a:lnTo>
                    <a:pt x="141712" y="88551"/>
                  </a:lnTo>
                  <a:lnTo>
                    <a:pt x="141957" y="88309"/>
                  </a:lnTo>
                  <a:lnTo>
                    <a:pt x="142154" y="88246"/>
                  </a:lnTo>
                  <a:lnTo>
                    <a:pt x="143392" y="88731"/>
                  </a:lnTo>
                  <a:lnTo>
                    <a:pt x="143501" y="88859"/>
                  </a:lnTo>
                  <a:lnTo>
                    <a:pt x="143457" y="89668"/>
                  </a:lnTo>
                  <a:lnTo>
                    <a:pt x="142911" y="89466"/>
                  </a:lnTo>
                  <a:lnTo>
                    <a:pt x="142093" y="88967"/>
                  </a:lnTo>
                  <a:lnTo>
                    <a:pt x="141693" y="90218"/>
                  </a:lnTo>
                  <a:lnTo>
                    <a:pt x="141791" y="90423"/>
                  </a:lnTo>
                  <a:lnTo>
                    <a:pt x="141452" y="90665"/>
                  </a:lnTo>
                  <a:lnTo>
                    <a:pt x="141211" y="90694"/>
                  </a:lnTo>
                  <a:lnTo>
                    <a:pt x="140474" y="90452"/>
                  </a:lnTo>
                  <a:lnTo>
                    <a:pt x="140015" y="90024"/>
                  </a:lnTo>
                  <a:lnTo>
                    <a:pt x="139476" y="89789"/>
                  </a:lnTo>
                  <a:lnTo>
                    <a:pt x="139340" y="90168"/>
                  </a:lnTo>
                  <a:lnTo>
                    <a:pt x="138903" y="90362"/>
                  </a:lnTo>
                  <a:lnTo>
                    <a:pt x="138454" y="90328"/>
                  </a:lnTo>
                  <a:lnTo>
                    <a:pt x="137867" y="90645"/>
                  </a:lnTo>
                  <a:lnTo>
                    <a:pt x="137699" y="90898"/>
                  </a:lnTo>
                  <a:lnTo>
                    <a:pt x="137586" y="91386"/>
                  </a:lnTo>
                  <a:lnTo>
                    <a:pt x="137717" y="91855"/>
                  </a:lnTo>
                  <a:lnTo>
                    <a:pt x="138034" y="92339"/>
                  </a:lnTo>
                  <a:lnTo>
                    <a:pt x="138800" y="92887"/>
                  </a:lnTo>
                  <a:lnTo>
                    <a:pt x="140368" y="93505"/>
                  </a:lnTo>
                  <a:lnTo>
                    <a:pt x="140594" y="93457"/>
                  </a:lnTo>
                  <a:lnTo>
                    <a:pt x="140882" y="93710"/>
                  </a:lnTo>
                  <a:lnTo>
                    <a:pt x="140973" y="93978"/>
                  </a:lnTo>
                  <a:lnTo>
                    <a:pt x="140958" y="94112"/>
                  </a:lnTo>
                  <a:lnTo>
                    <a:pt x="140028" y="94842"/>
                  </a:lnTo>
                  <a:lnTo>
                    <a:pt x="140050" y="95508"/>
                  </a:lnTo>
                  <a:lnTo>
                    <a:pt x="139969" y="95646"/>
                  </a:lnTo>
                  <a:lnTo>
                    <a:pt x="139707" y="95936"/>
                  </a:lnTo>
                  <a:lnTo>
                    <a:pt x="139262" y="95999"/>
                  </a:lnTo>
                  <a:lnTo>
                    <a:pt x="138727" y="95724"/>
                  </a:lnTo>
                  <a:lnTo>
                    <a:pt x="137939" y="95720"/>
                  </a:lnTo>
                  <a:lnTo>
                    <a:pt x="137422" y="95928"/>
                  </a:lnTo>
                  <a:lnTo>
                    <a:pt x="136973" y="96572"/>
                  </a:lnTo>
                  <a:lnTo>
                    <a:pt x="136299" y="96453"/>
                  </a:lnTo>
                  <a:lnTo>
                    <a:pt x="134498" y="97045"/>
                  </a:lnTo>
                  <a:lnTo>
                    <a:pt x="134221" y="97004"/>
                  </a:lnTo>
                  <a:lnTo>
                    <a:pt x="134210" y="97313"/>
                  </a:lnTo>
                  <a:lnTo>
                    <a:pt x="134057" y="97436"/>
                  </a:lnTo>
                  <a:lnTo>
                    <a:pt x="133889" y="97440"/>
                  </a:lnTo>
                  <a:lnTo>
                    <a:pt x="133390" y="97149"/>
                  </a:lnTo>
                  <a:lnTo>
                    <a:pt x="133262" y="97246"/>
                  </a:lnTo>
                  <a:lnTo>
                    <a:pt x="133277" y="97611"/>
                  </a:lnTo>
                  <a:lnTo>
                    <a:pt x="133624" y="98602"/>
                  </a:lnTo>
                  <a:lnTo>
                    <a:pt x="133952" y="99149"/>
                  </a:lnTo>
                  <a:lnTo>
                    <a:pt x="135070" y="100024"/>
                  </a:lnTo>
                  <a:lnTo>
                    <a:pt x="135584" y="100269"/>
                  </a:lnTo>
                  <a:lnTo>
                    <a:pt x="136419" y="100471"/>
                  </a:lnTo>
                  <a:lnTo>
                    <a:pt x="137100" y="100366"/>
                  </a:lnTo>
                  <a:lnTo>
                    <a:pt x="137260" y="100176"/>
                  </a:lnTo>
                  <a:lnTo>
                    <a:pt x="137366" y="99774"/>
                  </a:lnTo>
                  <a:lnTo>
                    <a:pt x="137581" y="99335"/>
                  </a:lnTo>
                  <a:lnTo>
                    <a:pt x="137804" y="99138"/>
                  </a:lnTo>
                  <a:lnTo>
                    <a:pt x="138095" y="99030"/>
                  </a:lnTo>
                  <a:lnTo>
                    <a:pt x="138445" y="99015"/>
                  </a:lnTo>
                  <a:lnTo>
                    <a:pt x="139578" y="99261"/>
                  </a:lnTo>
                  <a:lnTo>
                    <a:pt x="140304" y="99254"/>
                  </a:lnTo>
                  <a:lnTo>
                    <a:pt x="141014" y="99645"/>
                  </a:lnTo>
                  <a:lnTo>
                    <a:pt x="141401" y="99370"/>
                  </a:lnTo>
                  <a:lnTo>
                    <a:pt x="142090" y="98570"/>
                  </a:lnTo>
                  <a:lnTo>
                    <a:pt x="142265" y="98506"/>
                  </a:lnTo>
                  <a:lnTo>
                    <a:pt x="142552" y="98723"/>
                  </a:lnTo>
                  <a:lnTo>
                    <a:pt x="142811" y="99285"/>
                  </a:lnTo>
                  <a:lnTo>
                    <a:pt x="143112" y="100808"/>
                  </a:lnTo>
                  <a:lnTo>
                    <a:pt x="143490" y="100980"/>
                  </a:lnTo>
                  <a:lnTo>
                    <a:pt x="143760" y="100909"/>
                  </a:lnTo>
                  <a:lnTo>
                    <a:pt x="144058" y="100536"/>
                  </a:lnTo>
                  <a:lnTo>
                    <a:pt x="144368" y="100402"/>
                  </a:lnTo>
                  <a:lnTo>
                    <a:pt x="144630" y="100446"/>
                  </a:lnTo>
                  <a:lnTo>
                    <a:pt x="144940" y="100629"/>
                  </a:lnTo>
                  <a:lnTo>
                    <a:pt x="145144" y="100234"/>
                  </a:lnTo>
                  <a:lnTo>
                    <a:pt x="145384" y="99966"/>
                  </a:lnTo>
                  <a:lnTo>
                    <a:pt x="145880" y="99757"/>
                  </a:lnTo>
                  <a:lnTo>
                    <a:pt x="146128" y="99802"/>
                  </a:lnTo>
                  <a:lnTo>
                    <a:pt x="146325" y="99973"/>
                  </a:lnTo>
                  <a:lnTo>
                    <a:pt x="146587" y="100445"/>
                  </a:lnTo>
                  <a:lnTo>
                    <a:pt x="147225" y="101101"/>
                  </a:lnTo>
                  <a:lnTo>
                    <a:pt x="147287" y="100624"/>
                  </a:lnTo>
                  <a:lnTo>
                    <a:pt x="147801" y="100415"/>
                  </a:lnTo>
                  <a:lnTo>
                    <a:pt x="147997" y="99913"/>
                  </a:lnTo>
                  <a:lnTo>
                    <a:pt x="148161" y="99939"/>
                  </a:lnTo>
                  <a:lnTo>
                    <a:pt x="148365" y="100102"/>
                  </a:lnTo>
                  <a:lnTo>
                    <a:pt x="148562" y="100046"/>
                  </a:lnTo>
                  <a:lnTo>
                    <a:pt x="148686" y="99778"/>
                  </a:lnTo>
                  <a:lnTo>
                    <a:pt x="148726" y="99075"/>
                  </a:lnTo>
                  <a:lnTo>
                    <a:pt x="148926" y="99101"/>
                  </a:lnTo>
                  <a:lnTo>
                    <a:pt x="149655" y="99562"/>
                  </a:lnTo>
                  <a:lnTo>
                    <a:pt x="150042" y="99510"/>
                  </a:lnTo>
                  <a:lnTo>
                    <a:pt x="150526" y="99205"/>
                  </a:lnTo>
                  <a:lnTo>
                    <a:pt x="150548" y="98996"/>
                  </a:lnTo>
                  <a:lnTo>
                    <a:pt x="150027" y="98508"/>
                  </a:lnTo>
                  <a:lnTo>
                    <a:pt x="149954" y="98278"/>
                  </a:lnTo>
                  <a:lnTo>
                    <a:pt x="150001" y="98091"/>
                  </a:lnTo>
                  <a:lnTo>
                    <a:pt x="150155" y="98188"/>
                  </a:lnTo>
                  <a:lnTo>
                    <a:pt x="150355" y="98211"/>
                  </a:lnTo>
                  <a:lnTo>
                    <a:pt x="150989" y="98836"/>
                  </a:lnTo>
                  <a:lnTo>
                    <a:pt x="151255" y="98959"/>
                  </a:lnTo>
                  <a:lnTo>
                    <a:pt x="151587" y="98989"/>
                  </a:lnTo>
                  <a:lnTo>
                    <a:pt x="151820" y="98866"/>
                  </a:lnTo>
                  <a:lnTo>
                    <a:pt x="152010" y="98646"/>
                  </a:lnTo>
                  <a:lnTo>
                    <a:pt x="152126" y="98035"/>
                  </a:lnTo>
                  <a:lnTo>
                    <a:pt x="153449" y="98136"/>
                  </a:lnTo>
                  <a:lnTo>
                    <a:pt x="153690" y="98341"/>
                  </a:lnTo>
                  <a:lnTo>
                    <a:pt x="154233" y="100247"/>
                  </a:lnTo>
                  <a:lnTo>
                    <a:pt x="154499" y="100448"/>
                  </a:lnTo>
                  <a:lnTo>
                    <a:pt x="154805" y="100516"/>
                  </a:lnTo>
                  <a:lnTo>
                    <a:pt x="155515" y="100415"/>
                  </a:lnTo>
                  <a:lnTo>
                    <a:pt x="155712" y="100490"/>
                  </a:lnTo>
                  <a:lnTo>
                    <a:pt x="155657" y="101026"/>
                  </a:lnTo>
                  <a:lnTo>
                    <a:pt x="155165" y="102199"/>
                  </a:lnTo>
                  <a:lnTo>
                    <a:pt x="155158" y="102370"/>
                  </a:lnTo>
                  <a:lnTo>
                    <a:pt x="155300" y="102497"/>
                  </a:lnTo>
                  <a:lnTo>
                    <a:pt x="155591" y="102359"/>
                  </a:lnTo>
                  <a:lnTo>
                    <a:pt x="155741" y="102404"/>
                  </a:lnTo>
                  <a:lnTo>
                    <a:pt x="155733" y="103104"/>
                  </a:lnTo>
                  <a:lnTo>
                    <a:pt x="155828" y="103658"/>
                  </a:lnTo>
                  <a:lnTo>
                    <a:pt x="155726" y="103889"/>
                  </a:lnTo>
                  <a:lnTo>
                    <a:pt x="155449" y="104537"/>
                  </a:lnTo>
                  <a:lnTo>
                    <a:pt x="155827" y="104589"/>
                  </a:lnTo>
                  <a:lnTo>
                    <a:pt x="155966" y="104746"/>
                  </a:lnTo>
                  <a:lnTo>
                    <a:pt x="156155" y="105304"/>
                  </a:lnTo>
                  <a:lnTo>
                    <a:pt x="156129" y="105506"/>
                  </a:lnTo>
                  <a:lnTo>
                    <a:pt x="155984" y="105807"/>
                  </a:lnTo>
                  <a:lnTo>
                    <a:pt x="156031" y="106180"/>
                  </a:lnTo>
                  <a:lnTo>
                    <a:pt x="156362" y="106813"/>
                  </a:lnTo>
                  <a:lnTo>
                    <a:pt x="156136" y="106850"/>
                  </a:lnTo>
                  <a:lnTo>
                    <a:pt x="155776" y="106488"/>
                  </a:lnTo>
                  <a:lnTo>
                    <a:pt x="155441" y="106388"/>
                  </a:lnTo>
                  <a:lnTo>
                    <a:pt x="155160" y="106455"/>
                  </a:lnTo>
                  <a:lnTo>
                    <a:pt x="154406" y="106853"/>
                  </a:lnTo>
                  <a:lnTo>
                    <a:pt x="154483" y="107281"/>
                  </a:lnTo>
                  <a:lnTo>
                    <a:pt x="154665" y="107643"/>
                  </a:lnTo>
                  <a:lnTo>
                    <a:pt x="155214" y="108142"/>
                  </a:lnTo>
                  <a:lnTo>
                    <a:pt x="155265" y="108320"/>
                  </a:lnTo>
                  <a:lnTo>
                    <a:pt x="155185" y="108451"/>
                  </a:lnTo>
                  <a:lnTo>
                    <a:pt x="154489" y="108935"/>
                  </a:lnTo>
                  <a:lnTo>
                    <a:pt x="154179" y="109387"/>
                  </a:lnTo>
                  <a:lnTo>
                    <a:pt x="153953" y="109396"/>
                  </a:lnTo>
                  <a:lnTo>
                    <a:pt x="153615" y="109217"/>
                  </a:lnTo>
                  <a:lnTo>
                    <a:pt x="153431" y="109332"/>
                  </a:lnTo>
                  <a:lnTo>
                    <a:pt x="153440" y="109569"/>
                  </a:lnTo>
                  <a:lnTo>
                    <a:pt x="153960" y="110068"/>
                  </a:lnTo>
                  <a:lnTo>
                    <a:pt x="154088" y="110407"/>
                  </a:lnTo>
                  <a:lnTo>
                    <a:pt x="154059" y="110746"/>
                  </a:lnTo>
                  <a:lnTo>
                    <a:pt x="153982" y="110913"/>
                  </a:lnTo>
                  <a:lnTo>
                    <a:pt x="153520" y="111289"/>
                  </a:lnTo>
                  <a:lnTo>
                    <a:pt x="153578" y="111539"/>
                  </a:lnTo>
                  <a:lnTo>
                    <a:pt x="154630" y="112161"/>
                  </a:lnTo>
                  <a:lnTo>
                    <a:pt x="154929" y="112254"/>
                  </a:lnTo>
                  <a:lnTo>
                    <a:pt x="155533" y="112198"/>
                  </a:lnTo>
                  <a:lnTo>
                    <a:pt x="157277" y="111409"/>
                  </a:lnTo>
                  <a:lnTo>
                    <a:pt x="158133" y="111585"/>
                  </a:lnTo>
                  <a:lnTo>
                    <a:pt x="158453" y="112017"/>
                  </a:lnTo>
                  <a:lnTo>
                    <a:pt x="158664" y="112054"/>
                  </a:lnTo>
                  <a:lnTo>
                    <a:pt x="159340" y="111374"/>
                  </a:lnTo>
                  <a:lnTo>
                    <a:pt x="159571" y="111254"/>
                  </a:lnTo>
                  <a:lnTo>
                    <a:pt x="159986" y="111247"/>
                  </a:lnTo>
                  <a:lnTo>
                    <a:pt x="160183" y="111124"/>
                  </a:lnTo>
                  <a:lnTo>
                    <a:pt x="160561" y="110692"/>
                  </a:lnTo>
                  <a:lnTo>
                    <a:pt x="160732" y="110412"/>
                  </a:lnTo>
                  <a:lnTo>
                    <a:pt x="160863" y="109995"/>
                  </a:lnTo>
                  <a:lnTo>
                    <a:pt x="160845" y="109216"/>
                  </a:lnTo>
                  <a:lnTo>
                    <a:pt x="160951" y="109070"/>
                  </a:lnTo>
                  <a:lnTo>
                    <a:pt x="161333" y="109081"/>
                  </a:lnTo>
                  <a:lnTo>
                    <a:pt x="161588" y="109533"/>
                  </a:lnTo>
                  <a:lnTo>
                    <a:pt x="161930" y="109652"/>
                  </a:lnTo>
                  <a:lnTo>
                    <a:pt x="161928" y="109332"/>
                  </a:lnTo>
                  <a:lnTo>
                    <a:pt x="162072" y="109114"/>
                  </a:lnTo>
                  <a:lnTo>
                    <a:pt x="162524" y="108742"/>
                  </a:lnTo>
                  <a:lnTo>
                    <a:pt x="162768" y="108664"/>
                  </a:lnTo>
                  <a:lnTo>
                    <a:pt x="162968" y="108388"/>
                  </a:lnTo>
                  <a:lnTo>
                    <a:pt x="163336" y="108135"/>
                  </a:lnTo>
                  <a:lnTo>
                    <a:pt x="164235" y="108108"/>
                  </a:lnTo>
                  <a:lnTo>
                    <a:pt x="164752" y="107844"/>
                  </a:lnTo>
                  <a:lnTo>
                    <a:pt x="164803" y="107408"/>
                  </a:lnTo>
                  <a:lnTo>
                    <a:pt x="165360" y="106879"/>
                  </a:lnTo>
                  <a:lnTo>
                    <a:pt x="165819" y="106626"/>
                  </a:lnTo>
                  <a:lnTo>
                    <a:pt x="166096" y="106339"/>
                  </a:lnTo>
                  <a:lnTo>
                    <a:pt x="166169" y="106045"/>
                  </a:lnTo>
                  <a:lnTo>
                    <a:pt x="166092" y="105762"/>
                  </a:lnTo>
                  <a:lnTo>
                    <a:pt x="166930" y="105073"/>
                  </a:lnTo>
                  <a:lnTo>
                    <a:pt x="167225" y="105036"/>
                  </a:lnTo>
                  <a:lnTo>
                    <a:pt x="168679" y="105311"/>
                  </a:lnTo>
                  <a:lnTo>
                    <a:pt x="169360" y="105613"/>
                  </a:lnTo>
                  <a:lnTo>
                    <a:pt x="169936" y="106079"/>
                  </a:lnTo>
                  <a:lnTo>
                    <a:pt x="170158" y="106477"/>
                  </a:lnTo>
                  <a:lnTo>
                    <a:pt x="170718" y="108201"/>
                  </a:lnTo>
                  <a:lnTo>
                    <a:pt x="171632" y="109036"/>
                  </a:lnTo>
                  <a:lnTo>
                    <a:pt x="171694" y="109222"/>
                  </a:lnTo>
                  <a:lnTo>
                    <a:pt x="171759" y="110097"/>
                  </a:lnTo>
                  <a:lnTo>
                    <a:pt x="171937" y="110470"/>
                  </a:lnTo>
                  <a:lnTo>
                    <a:pt x="172509" y="110776"/>
                  </a:lnTo>
                  <a:lnTo>
                    <a:pt x="172876" y="110884"/>
                  </a:lnTo>
                  <a:lnTo>
                    <a:pt x="173117" y="111141"/>
                  </a:lnTo>
                  <a:lnTo>
                    <a:pt x="173098" y="111331"/>
                  </a:lnTo>
                  <a:lnTo>
                    <a:pt x="172956" y="111535"/>
                  </a:lnTo>
                  <a:lnTo>
                    <a:pt x="172283" y="112012"/>
                  </a:lnTo>
                  <a:lnTo>
                    <a:pt x="172170" y="112224"/>
                  </a:lnTo>
                  <a:lnTo>
                    <a:pt x="172170" y="112380"/>
                  </a:lnTo>
                  <a:lnTo>
                    <a:pt x="172541" y="113151"/>
                  </a:lnTo>
                  <a:lnTo>
                    <a:pt x="172592" y="113453"/>
                  </a:lnTo>
                  <a:lnTo>
                    <a:pt x="172526" y="113676"/>
                  </a:lnTo>
                  <a:lnTo>
                    <a:pt x="171994" y="114302"/>
                  </a:lnTo>
                  <a:lnTo>
                    <a:pt x="171765" y="115326"/>
                  </a:lnTo>
                  <a:lnTo>
                    <a:pt x="171783" y="115594"/>
                  </a:lnTo>
                  <a:lnTo>
                    <a:pt x="171874" y="115732"/>
                  </a:lnTo>
                  <a:lnTo>
                    <a:pt x="172139" y="115907"/>
                  </a:lnTo>
                  <a:lnTo>
                    <a:pt x="172795" y="116123"/>
                  </a:lnTo>
                  <a:lnTo>
                    <a:pt x="172991" y="116387"/>
                  </a:lnTo>
                  <a:lnTo>
                    <a:pt x="172991" y="116574"/>
                  </a:lnTo>
                  <a:lnTo>
                    <a:pt x="172849" y="116872"/>
                  </a:lnTo>
                  <a:lnTo>
                    <a:pt x="172579" y="117121"/>
                  </a:lnTo>
                  <a:lnTo>
                    <a:pt x="171961" y="117374"/>
                  </a:lnTo>
                  <a:lnTo>
                    <a:pt x="171790" y="117370"/>
                  </a:lnTo>
                  <a:lnTo>
                    <a:pt x="171687" y="117512"/>
                  </a:lnTo>
                  <a:lnTo>
                    <a:pt x="171691" y="117653"/>
                  </a:lnTo>
                  <a:lnTo>
                    <a:pt x="171826" y="117858"/>
                  </a:lnTo>
                  <a:lnTo>
                    <a:pt x="172135" y="118182"/>
                  </a:lnTo>
                  <a:lnTo>
                    <a:pt x="172594" y="118376"/>
                  </a:lnTo>
                  <a:lnTo>
                    <a:pt x="172739" y="118868"/>
                  </a:lnTo>
                  <a:lnTo>
                    <a:pt x="172480" y="119117"/>
                  </a:lnTo>
                  <a:lnTo>
                    <a:pt x="172597" y="119333"/>
                  </a:lnTo>
                  <a:lnTo>
                    <a:pt x="174398" y="119658"/>
                  </a:lnTo>
                  <a:lnTo>
                    <a:pt x="175006" y="119558"/>
                  </a:lnTo>
                  <a:lnTo>
                    <a:pt x="175443" y="119331"/>
                  </a:lnTo>
                  <a:lnTo>
                    <a:pt x="175786" y="119059"/>
                  </a:lnTo>
                  <a:lnTo>
                    <a:pt x="176732" y="118016"/>
                  </a:lnTo>
                  <a:lnTo>
                    <a:pt x="177019" y="117747"/>
                  </a:lnTo>
                  <a:lnTo>
                    <a:pt x="177165" y="117725"/>
                  </a:lnTo>
                  <a:lnTo>
                    <a:pt x="177532" y="117364"/>
                  </a:lnTo>
                  <a:lnTo>
                    <a:pt x="178791" y="115635"/>
                  </a:lnTo>
                  <a:lnTo>
                    <a:pt x="180145" y="114205"/>
                  </a:lnTo>
                  <a:lnTo>
                    <a:pt x="180785" y="113266"/>
                  </a:lnTo>
                  <a:lnTo>
                    <a:pt x="180949" y="112905"/>
                  </a:lnTo>
                  <a:lnTo>
                    <a:pt x="181069" y="112503"/>
                  </a:lnTo>
                  <a:lnTo>
                    <a:pt x="181036" y="111676"/>
                  </a:lnTo>
                  <a:lnTo>
                    <a:pt x="180901" y="110920"/>
                  </a:lnTo>
                  <a:lnTo>
                    <a:pt x="180471" y="109594"/>
                  </a:lnTo>
                  <a:lnTo>
                    <a:pt x="180456" y="108742"/>
                  </a:lnTo>
                  <a:lnTo>
                    <a:pt x="180668" y="108090"/>
                  </a:lnTo>
                  <a:lnTo>
                    <a:pt x="180893" y="107818"/>
                  </a:lnTo>
                  <a:lnTo>
                    <a:pt x="181280" y="107572"/>
                  </a:lnTo>
                  <a:lnTo>
                    <a:pt x="182383" y="107397"/>
                  </a:lnTo>
                  <a:lnTo>
                    <a:pt x="183214" y="107531"/>
                  </a:lnTo>
                  <a:lnTo>
                    <a:pt x="184386" y="107922"/>
                  </a:lnTo>
                  <a:lnTo>
                    <a:pt x="184867" y="108309"/>
                  </a:lnTo>
                  <a:lnTo>
                    <a:pt x="185646" y="109575"/>
                  </a:lnTo>
                  <a:lnTo>
                    <a:pt x="186429" y="110313"/>
                  </a:lnTo>
                  <a:lnTo>
                    <a:pt x="187671" y="111166"/>
                  </a:lnTo>
                  <a:lnTo>
                    <a:pt x="188603" y="111374"/>
                  </a:lnTo>
                  <a:lnTo>
                    <a:pt x="190263" y="111014"/>
                  </a:lnTo>
                  <a:lnTo>
                    <a:pt x="190223" y="111304"/>
                  </a:lnTo>
                  <a:lnTo>
                    <a:pt x="189677" y="111554"/>
                  </a:lnTo>
                  <a:lnTo>
                    <a:pt x="188872" y="111609"/>
                  </a:lnTo>
                  <a:lnTo>
                    <a:pt x="188096" y="112145"/>
                  </a:lnTo>
                  <a:lnTo>
                    <a:pt x="187954" y="112316"/>
                  </a:lnTo>
                  <a:lnTo>
                    <a:pt x="187976" y="112722"/>
                  </a:lnTo>
                  <a:lnTo>
                    <a:pt x="187696" y="113270"/>
                  </a:lnTo>
                  <a:lnTo>
                    <a:pt x="187451" y="113359"/>
                  </a:lnTo>
                  <a:lnTo>
                    <a:pt x="187295" y="113590"/>
                  </a:lnTo>
                  <a:lnTo>
                    <a:pt x="187091" y="114353"/>
                  </a:lnTo>
                  <a:lnTo>
                    <a:pt x="186574" y="115433"/>
                  </a:lnTo>
                  <a:lnTo>
                    <a:pt x="187171" y="116208"/>
                  </a:lnTo>
                  <a:lnTo>
                    <a:pt x="187531" y="117213"/>
                  </a:lnTo>
                  <a:lnTo>
                    <a:pt x="187450" y="117571"/>
                  </a:lnTo>
                  <a:lnTo>
                    <a:pt x="186883" y="118159"/>
                  </a:lnTo>
                  <a:lnTo>
                    <a:pt x="186486" y="118148"/>
                  </a:lnTo>
                  <a:lnTo>
                    <a:pt x="186358" y="118211"/>
                  </a:lnTo>
                  <a:lnTo>
                    <a:pt x="185681" y="118777"/>
                  </a:lnTo>
                  <a:lnTo>
                    <a:pt x="184757" y="120494"/>
                  </a:lnTo>
                  <a:lnTo>
                    <a:pt x="184903" y="120911"/>
                  </a:lnTo>
                  <a:lnTo>
                    <a:pt x="185361" y="121618"/>
                  </a:lnTo>
                  <a:lnTo>
                    <a:pt x="185659" y="121980"/>
                  </a:lnTo>
                  <a:lnTo>
                    <a:pt x="186012" y="122270"/>
                  </a:lnTo>
                  <a:lnTo>
                    <a:pt x="186157" y="123324"/>
                  </a:lnTo>
                  <a:lnTo>
                    <a:pt x="185372" y="123979"/>
                  </a:lnTo>
                  <a:lnTo>
                    <a:pt x="184950" y="123987"/>
                  </a:lnTo>
                  <a:lnTo>
                    <a:pt x="184699" y="124207"/>
                  </a:lnTo>
                  <a:lnTo>
                    <a:pt x="184662" y="124881"/>
                  </a:lnTo>
                  <a:lnTo>
                    <a:pt x="184829" y="125335"/>
                  </a:lnTo>
                  <a:lnTo>
                    <a:pt x="184767" y="125815"/>
                  </a:lnTo>
                  <a:lnTo>
                    <a:pt x="184684" y="126061"/>
                  </a:lnTo>
                  <a:lnTo>
                    <a:pt x="184255" y="126512"/>
                  </a:lnTo>
                  <a:lnTo>
                    <a:pt x="184069" y="127446"/>
                  </a:lnTo>
                  <a:lnTo>
                    <a:pt x="183745" y="127785"/>
                  </a:lnTo>
                  <a:lnTo>
                    <a:pt x="183055" y="127957"/>
                  </a:lnTo>
                  <a:lnTo>
                    <a:pt x="182520" y="128977"/>
                  </a:lnTo>
                  <a:lnTo>
                    <a:pt x="182516" y="129137"/>
                  </a:lnTo>
                  <a:lnTo>
                    <a:pt x="182651" y="129450"/>
                  </a:lnTo>
                  <a:lnTo>
                    <a:pt x="182959" y="129915"/>
                  </a:lnTo>
                  <a:lnTo>
                    <a:pt x="182934" y="130053"/>
                  </a:lnTo>
                  <a:lnTo>
                    <a:pt x="181872" y="130514"/>
                  </a:lnTo>
                  <a:lnTo>
                    <a:pt x="181829" y="130645"/>
                  </a:lnTo>
                  <a:lnTo>
                    <a:pt x="181876" y="130824"/>
                  </a:lnTo>
                  <a:lnTo>
                    <a:pt x="181713" y="131401"/>
                  </a:lnTo>
                  <a:lnTo>
                    <a:pt x="181098" y="131732"/>
                  </a:lnTo>
                  <a:lnTo>
                    <a:pt x="180894" y="132157"/>
                  </a:lnTo>
                  <a:lnTo>
                    <a:pt x="180929" y="132382"/>
                  </a:lnTo>
                  <a:lnTo>
                    <a:pt x="181089" y="132565"/>
                  </a:lnTo>
                  <a:lnTo>
                    <a:pt x="181181" y="132840"/>
                  </a:lnTo>
                  <a:lnTo>
                    <a:pt x="179507" y="134291"/>
                  </a:lnTo>
                  <a:lnTo>
                    <a:pt x="179124" y="134804"/>
                  </a:lnTo>
                  <a:lnTo>
                    <a:pt x="179324" y="136682"/>
                  </a:lnTo>
                  <a:lnTo>
                    <a:pt x="179352" y="136944"/>
                  </a:lnTo>
                  <a:lnTo>
                    <a:pt x="181495" y="136930"/>
                  </a:lnTo>
                  <a:lnTo>
                    <a:pt x="187738" y="136951"/>
                  </a:lnTo>
                  <a:lnTo>
                    <a:pt x="203906" y="136964"/>
                  </a:lnTo>
                  <a:lnTo>
                    <a:pt x="207146" y="129031"/>
                  </a:lnTo>
                  <a:lnTo>
                    <a:pt x="205575" y="127809"/>
                  </a:lnTo>
                  <a:lnTo>
                    <a:pt x="207021" y="124253"/>
                  </a:lnTo>
                  <a:lnTo>
                    <a:pt x="209246" y="123758"/>
                  </a:lnTo>
                  <a:lnTo>
                    <a:pt x="208022" y="126868"/>
                  </a:lnTo>
                  <a:lnTo>
                    <a:pt x="210948" y="128978"/>
                  </a:lnTo>
                  <a:lnTo>
                    <a:pt x="211909" y="129680"/>
                  </a:lnTo>
                  <a:lnTo>
                    <a:pt x="212210" y="128921"/>
                  </a:lnTo>
                  <a:lnTo>
                    <a:pt x="213206" y="129339"/>
                  </a:lnTo>
                  <a:lnTo>
                    <a:pt x="214349" y="126512"/>
                  </a:lnTo>
                  <a:lnTo>
                    <a:pt x="216200" y="122103"/>
                  </a:lnTo>
                  <a:lnTo>
                    <a:pt x="218287" y="122992"/>
                  </a:lnTo>
                  <a:lnTo>
                    <a:pt x="215249" y="130740"/>
                  </a:lnTo>
                  <a:lnTo>
                    <a:pt x="218269" y="131991"/>
                  </a:lnTo>
                  <a:lnTo>
                    <a:pt x="220455" y="126922"/>
                  </a:lnTo>
                  <a:lnTo>
                    <a:pt x="220804" y="127030"/>
                  </a:lnTo>
                  <a:lnTo>
                    <a:pt x="222080" y="128815"/>
                  </a:lnTo>
                  <a:lnTo>
                    <a:pt x="222690" y="129303"/>
                  </a:lnTo>
                  <a:lnTo>
                    <a:pt x="224812" y="130381"/>
                  </a:lnTo>
                  <a:lnTo>
                    <a:pt x="223513" y="137287"/>
                  </a:lnTo>
                  <a:lnTo>
                    <a:pt x="236265" y="138146"/>
                  </a:lnTo>
                  <a:lnTo>
                    <a:pt x="237594" y="138235"/>
                  </a:lnTo>
                  <a:lnTo>
                    <a:pt x="253903" y="139333"/>
                  </a:lnTo>
                  <a:lnTo>
                    <a:pt x="253859" y="139492"/>
                  </a:lnTo>
                  <a:lnTo>
                    <a:pt x="254506" y="139034"/>
                  </a:lnTo>
                  <a:lnTo>
                    <a:pt x="256562" y="139566"/>
                  </a:lnTo>
                  <a:lnTo>
                    <a:pt x="256800" y="141640"/>
                  </a:lnTo>
                  <a:lnTo>
                    <a:pt x="257590" y="141562"/>
                  </a:lnTo>
                  <a:lnTo>
                    <a:pt x="257008" y="142839"/>
                  </a:lnTo>
                  <a:lnTo>
                    <a:pt x="261727" y="142253"/>
                  </a:lnTo>
                  <a:lnTo>
                    <a:pt x="262283" y="142349"/>
                  </a:lnTo>
                  <a:lnTo>
                    <a:pt x="263415" y="135630"/>
                  </a:lnTo>
                  <a:lnTo>
                    <a:pt x="264730" y="144605"/>
                  </a:lnTo>
                  <a:lnTo>
                    <a:pt x="265291" y="144833"/>
                  </a:lnTo>
                  <a:lnTo>
                    <a:pt x="265462" y="145046"/>
                  </a:lnTo>
                  <a:lnTo>
                    <a:pt x="264943" y="146051"/>
                  </a:lnTo>
                  <a:lnTo>
                    <a:pt x="264278" y="146260"/>
                  </a:lnTo>
                  <a:lnTo>
                    <a:pt x="263697" y="146633"/>
                  </a:lnTo>
                  <a:lnTo>
                    <a:pt x="263537" y="147512"/>
                  </a:lnTo>
                  <a:lnTo>
                    <a:pt x="263519" y="148108"/>
                  </a:lnTo>
                  <a:lnTo>
                    <a:pt x="263588" y="148312"/>
                  </a:lnTo>
                  <a:lnTo>
                    <a:pt x="263595" y="148050"/>
                  </a:lnTo>
                  <a:lnTo>
                    <a:pt x="263711" y="147895"/>
                  </a:lnTo>
                  <a:lnTo>
                    <a:pt x="263661" y="147671"/>
                  </a:lnTo>
                  <a:lnTo>
                    <a:pt x="263785" y="147457"/>
                  </a:lnTo>
                  <a:lnTo>
                    <a:pt x="263573" y="147412"/>
                  </a:lnTo>
                  <a:lnTo>
                    <a:pt x="263766" y="147012"/>
                  </a:lnTo>
                  <a:lnTo>
                    <a:pt x="263856" y="146545"/>
                  </a:lnTo>
                  <a:lnTo>
                    <a:pt x="264209" y="146551"/>
                  </a:lnTo>
                  <a:lnTo>
                    <a:pt x="264400" y="146301"/>
                  </a:lnTo>
                  <a:lnTo>
                    <a:pt x="264933" y="146216"/>
                  </a:lnTo>
                  <a:lnTo>
                    <a:pt x="265291" y="145537"/>
                  </a:lnTo>
                  <a:lnTo>
                    <a:pt x="265742" y="145202"/>
                  </a:lnTo>
                  <a:lnTo>
                    <a:pt x="265732" y="145024"/>
                  </a:lnTo>
                  <a:lnTo>
                    <a:pt x="265454" y="144725"/>
                  </a:lnTo>
                  <a:lnTo>
                    <a:pt x="265634" y="144331"/>
                  </a:lnTo>
                  <a:lnTo>
                    <a:pt x="265418" y="144129"/>
                  </a:lnTo>
                  <a:lnTo>
                    <a:pt x="265385" y="143207"/>
                  </a:lnTo>
                  <a:lnTo>
                    <a:pt x="265513" y="143226"/>
                  </a:lnTo>
                  <a:lnTo>
                    <a:pt x="265763" y="143520"/>
                  </a:lnTo>
                  <a:lnTo>
                    <a:pt x="266058" y="143488"/>
                  </a:lnTo>
                  <a:lnTo>
                    <a:pt x="266049" y="143361"/>
                  </a:lnTo>
                  <a:lnTo>
                    <a:pt x="265938" y="143078"/>
                  </a:lnTo>
                  <a:lnTo>
                    <a:pt x="266030" y="142763"/>
                  </a:lnTo>
                  <a:lnTo>
                    <a:pt x="266058" y="142259"/>
                  </a:lnTo>
                  <a:lnTo>
                    <a:pt x="266280" y="142214"/>
                  </a:lnTo>
                  <a:lnTo>
                    <a:pt x="266630" y="142422"/>
                  </a:lnTo>
                  <a:lnTo>
                    <a:pt x="266787" y="142344"/>
                  </a:lnTo>
                  <a:lnTo>
                    <a:pt x="266728" y="142055"/>
                  </a:lnTo>
                  <a:lnTo>
                    <a:pt x="266291" y="141699"/>
                  </a:lnTo>
                  <a:lnTo>
                    <a:pt x="266095" y="141418"/>
                  </a:lnTo>
                  <a:lnTo>
                    <a:pt x="266067" y="141138"/>
                  </a:lnTo>
                  <a:lnTo>
                    <a:pt x="266413" y="140902"/>
                  </a:lnTo>
                  <a:lnTo>
                    <a:pt x="266484" y="140696"/>
                  </a:lnTo>
                  <a:lnTo>
                    <a:pt x="266052" y="140364"/>
                  </a:lnTo>
                  <a:lnTo>
                    <a:pt x="265924" y="140033"/>
                  </a:lnTo>
                  <a:lnTo>
                    <a:pt x="266056" y="139299"/>
                  </a:lnTo>
                  <a:lnTo>
                    <a:pt x="267064" y="139048"/>
                  </a:lnTo>
                  <a:lnTo>
                    <a:pt x="266483" y="138678"/>
                  </a:lnTo>
                  <a:lnTo>
                    <a:pt x="266378" y="138445"/>
                  </a:lnTo>
                  <a:lnTo>
                    <a:pt x="266544" y="138218"/>
                  </a:lnTo>
                  <a:lnTo>
                    <a:pt x="267014" y="138039"/>
                  </a:lnTo>
                  <a:lnTo>
                    <a:pt x="267440" y="138473"/>
                  </a:lnTo>
                  <a:lnTo>
                    <a:pt x="267607" y="138488"/>
                  </a:lnTo>
                  <a:lnTo>
                    <a:pt x="268337" y="138317"/>
                  </a:lnTo>
                  <a:lnTo>
                    <a:pt x="270021" y="137434"/>
                  </a:lnTo>
                  <a:lnTo>
                    <a:pt x="270465" y="137378"/>
                  </a:lnTo>
                  <a:lnTo>
                    <a:pt x="270926" y="137723"/>
                  </a:lnTo>
                  <a:lnTo>
                    <a:pt x="271610" y="138998"/>
                  </a:lnTo>
                  <a:lnTo>
                    <a:pt x="271832" y="139246"/>
                  </a:lnTo>
                  <a:lnTo>
                    <a:pt x="272141" y="139344"/>
                  </a:lnTo>
                  <a:lnTo>
                    <a:pt x="272635" y="139040"/>
                  </a:lnTo>
                  <a:lnTo>
                    <a:pt x="273014" y="139027"/>
                  </a:lnTo>
                  <a:lnTo>
                    <a:pt x="273247" y="139029"/>
                  </a:lnTo>
                  <a:lnTo>
                    <a:pt x="273552" y="139227"/>
                  </a:lnTo>
                  <a:lnTo>
                    <a:pt x="273560" y="139569"/>
                  </a:lnTo>
                  <a:lnTo>
                    <a:pt x="273175" y="140607"/>
                  </a:lnTo>
                  <a:lnTo>
                    <a:pt x="273192" y="140861"/>
                  </a:lnTo>
                  <a:lnTo>
                    <a:pt x="273353" y="141165"/>
                  </a:lnTo>
                  <a:lnTo>
                    <a:pt x="273621" y="141334"/>
                  </a:lnTo>
                  <a:lnTo>
                    <a:pt x="273974" y="141398"/>
                  </a:lnTo>
                  <a:lnTo>
                    <a:pt x="274987" y="141210"/>
                  </a:lnTo>
                  <a:lnTo>
                    <a:pt x="275245" y="141330"/>
                  </a:lnTo>
                  <a:lnTo>
                    <a:pt x="275527" y="141594"/>
                  </a:lnTo>
                  <a:lnTo>
                    <a:pt x="275874" y="142471"/>
                  </a:lnTo>
                  <a:lnTo>
                    <a:pt x="276051" y="142679"/>
                  </a:lnTo>
                  <a:lnTo>
                    <a:pt x="276446" y="142815"/>
                  </a:lnTo>
                  <a:lnTo>
                    <a:pt x="276782" y="142796"/>
                  </a:lnTo>
                  <a:lnTo>
                    <a:pt x="277123" y="142475"/>
                  </a:lnTo>
                  <a:lnTo>
                    <a:pt x="277282" y="142158"/>
                  </a:lnTo>
                  <a:lnTo>
                    <a:pt x="277573" y="141922"/>
                  </a:lnTo>
                  <a:lnTo>
                    <a:pt x="277915" y="141857"/>
                  </a:lnTo>
                  <a:lnTo>
                    <a:pt x="278157" y="141925"/>
                  </a:lnTo>
                  <a:lnTo>
                    <a:pt x="278728" y="142311"/>
                  </a:lnTo>
                  <a:lnTo>
                    <a:pt x="279096" y="142447"/>
                  </a:lnTo>
                  <a:lnTo>
                    <a:pt x="279630" y="142335"/>
                  </a:lnTo>
                  <a:lnTo>
                    <a:pt x="280501" y="141900"/>
                  </a:lnTo>
                  <a:lnTo>
                    <a:pt x="281080" y="141870"/>
                  </a:lnTo>
                  <a:lnTo>
                    <a:pt x="281433" y="142080"/>
                  </a:lnTo>
                  <a:lnTo>
                    <a:pt x="283525" y="143884"/>
                  </a:lnTo>
                  <a:lnTo>
                    <a:pt x="284205" y="144002"/>
                  </a:lnTo>
                  <a:lnTo>
                    <a:pt x="284778" y="143807"/>
                  </a:lnTo>
                  <a:lnTo>
                    <a:pt x="285093" y="143224"/>
                  </a:lnTo>
                  <a:lnTo>
                    <a:pt x="285218" y="142849"/>
                  </a:lnTo>
                  <a:lnTo>
                    <a:pt x="287083" y="142853"/>
                  </a:lnTo>
                  <a:lnTo>
                    <a:pt x="288820" y="142856"/>
                  </a:lnTo>
                  <a:lnTo>
                    <a:pt x="293876" y="142863"/>
                  </a:lnTo>
                  <a:lnTo>
                    <a:pt x="301569" y="142866"/>
                  </a:lnTo>
                  <a:lnTo>
                    <a:pt x="301531" y="143259"/>
                  </a:lnTo>
                  <a:lnTo>
                    <a:pt x="301753" y="143911"/>
                  </a:lnTo>
                  <a:lnTo>
                    <a:pt x="302196" y="144697"/>
                  </a:lnTo>
                  <a:lnTo>
                    <a:pt x="302755" y="145371"/>
                  </a:lnTo>
                  <a:lnTo>
                    <a:pt x="302896" y="145654"/>
                  </a:lnTo>
                  <a:lnTo>
                    <a:pt x="302979" y="146407"/>
                  </a:lnTo>
                  <a:lnTo>
                    <a:pt x="302878" y="146660"/>
                  </a:lnTo>
                  <a:lnTo>
                    <a:pt x="302743" y="146849"/>
                  </a:lnTo>
                  <a:lnTo>
                    <a:pt x="302760" y="147043"/>
                  </a:lnTo>
                  <a:lnTo>
                    <a:pt x="303068" y="147174"/>
                  </a:lnTo>
                  <a:lnTo>
                    <a:pt x="303156" y="147529"/>
                  </a:lnTo>
                  <a:lnTo>
                    <a:pt x="303393" y="147856"/>
                  </a:lnTo>
                  <a:lnTo>
                    <a:pt x="303797" y="148757"/>
                  </a:lnTo>
                  <a:lnTo>
                    <a:pt x="303931" y="148914"/>
                  </a:lnTo>
                  <a:lnTo>
                    <a:pt x="304433" y="149052"/>
                  </a:lnTo>
                  <a:lnTo>
                    <a:pt x="304719" y="149517"/>
                  </a:lnTo>
                  <a:lnTo>
                    <a:pt x="304734" y="149996"/>
                  </a:lnTo>
                  <a:lnTo>
                    <a:pt x="304341" y="151804"/>
                  </a:lnTo>
                  <a:lnTo>
                    <a:pt x="304334" y="152979"/>
                  </a:lnTo>
                  <a:lnTo>
                    <a:pt x="304604" y="154066"/>
                  </a:lnTo>
                  <a:lnTo>
                    <a:pt x="305208" y="155497"/>
                  </a:lnTo>
                  <a:lnTo>
                    <a:pt x="305517" y="156468"/>
                  </a:lnTo>
                  <a:lnTo>
                    <a:pt x="305630" y="156893"/>
                  </a:lnTo>
                  <a:lnTo>
                    <a:pt x="304003" y="157671"/>
                  </a:lnTo>
                  <a:lnTo>
                    <a:pt x="302945" y="158178"/>
                  </a:lnTo>
                  <a:lnTo>
                    <a:pt x="302362" y="158457"/>
                  </a:lnTo>
                  <a:lnTo>
                    <a:pt x="300834" y="160742"/>
                  </a:lnTo>
                  <a:lnTo>
                    <a:pt x="300615" y="161382"/>
                  </a:lnTo>
                  <a:lnTo>
                    <a:pt x="300615" y="161773"/>
                  </a:lnTo>
                  <a:lnTo>
                    <a:pt x="300615" y="161946"/>
                  </a:lnTo>
                  <a:lnTo>
                    <a:pt x="300615" y="162845"/>
                  </a:lnTo>
                  <a:lnTo>
                    <a:pt x="299596" y="164125"/>
                  </a:lnTo>
                  <a:lnTo>
                    <a:pt x="295812" y="164765"/>
                  </a:lnTo>
                  <a:lnTo>
                    <a:pt x="295230" y="165314"/>
                  </a:lnTo>
                  <a:lnTo>
                    <a:pt x="294648" y="166045"/>
                  </a:lnTo>
                  <a:lnTo>
                    <a:pt x="294416" y="166508"/>
                  </a:lnTo>
                  <a:lnTo>
                    <a:pt x="293944" y="167449"/>
                  </a:lnTo>
                  <a:lnTo>
                    <a:pt x="293411" y="168513"/>
                  </a:lnTo>
                  <a:lnTo>
                    <a:pt x="293338" y="169611"/>
                  </a:lnTo>
                  <a:lnTo>
                    <a:pt x="293467" y="170063"/>
                  </a:lnTo>
                  <a:lnTo>
                    <a:pt x="293702" y="170890"/>
                  </a:lnTo>
                  <a:lnTo>
                    <a:pt x="293642" y="171078"/>
                  </a:lnTo>
                  <a:lnTo>
                    <a:pt x="293556" y="171348"/>
                  </a:lnTo>
                  <a:lnTo>
                    <a:pt x="293188" y="171531"/>
                  </a:lnTo>
                  <a:lnTo>
                    <a:pt x="290427" y="172902"/>
                  </a:lnTo>
                  <a:lnTo>
                    <a:pt x="289336" y="174365"/>
                  </a:lnTo>
                  <a:lnTo>
                    <a:pt x="289481" y="176284"/>
                  </a:lnTo>
                  <a:lnTo>
                    <a:pt x="289045" y="177930"/>
                  </a:lnTo>
                  <a:lnTo>
                    <a:pt x="287516" y="179759"/>
                  </a:lnTo>
                  <a:lnTo>
                    <a:pt x="287153" y="181313"/>
                  </a:lnTo>
                  <a:lnTo>
                    <a:pt x="287298" y="182867"/>
                  </a:lnTo>
                  <a:lnTo>
                    <a:pt x="286861" y="183873"/>
                  </a:lnTo>
                  <a:lnTo>
                    <a:pt x="286061" y="184878"/>
                  </a:lnTo>
                  <a:lnTo>
                    <a:pt x="285479" y="185244"/>
                  </a:lnTo>
                  <a:lnTo>
                    <a:pt x="283951" y="184330"/>
                  </a:lnTo>
                  <a:lnTo>
                    <a:pt x="282277" y="184055"/>
                  </a:lnTo>
                  <a:lnTo>
                    <a:pt x="281040" y="184970"/>
                  </a:lnTo>
                  <a:lnTo>
                    <a:pt x="280530" y="185792"/>
                  </a:lnTo>
                  <a:lnTo>
                    <a:pt x="280530" y="186890"/>
                  </a:lnTo>
                  <a:lnTo>
                    <a:pt x="280894" y="187804"/>
                  </a:lnTo>
                  <a:lnTo>
                    <a:pt x="281040" y="189267"/>
                  </a:lnTo>
                  <a:lnTo>
                    <a:pt x="279803" y="191369"/>
                  </a:lnTo>
                  <a:lnTo>
                    <a:pt x="276746" y="192923"/>
                  </a:lnTo>
                  <a:lnTo>
                    <a:pt x="274375" y="193917"/>
                  </a:lnTo>
                  <a:lnTo>
                    <a:pt x="273962" y="194090"/>
                  </a:lnTo>
                  <a:lnTo>
                    <a:pt x="272817" y="194569"/>
                  </a:lnTo>
                  <a:lnTo>
                    <a:pt x="271580" y="194843"/>
                  </a:lnTo>
                  <a:lnTo>
                    <a:pt x="271055" y="195539"/>
                  </a:lnTo>
                  <a:lnTo>
                    <a:pt x="270574" y="196177"/>
                  </a:lnTo>
                  <a:lnTo>
                    <a:pt x="270270" y="196580"/>
                  </a:lnTo>
                  <a:lnTo>
                    <a:pt x="270270" y="198226"/>
                  </a:lnTo>
                  <a:lnTo>
                    <a:pt x="269396" y="198592"/>
                  </a:lnTo>
                  <a:lnTo>
                    <a:pt x="269182" y="198553"/>
                  </a:lnTo>
                  <a:lnTo>
                    <a:pt x="267593" y="198268"/>
                  </a:lnTo>
                  <a:lnTo>
                    <a:pt x="267359" y="198226"/>
                  </a:lnTo>
                  <a:lnTo>
                    <a:pt x="266922" y="197677"/>
                  </a:lnTo>
                  <a:lnTo>
                    <a:pt x="265176" y="196946"/>
                  </a:lnTo>
                  <a:lnTo>
                    <a:pt x="262119" y="196946"/>
                  </a:lnTo>
                  <a:lnTo>
                    <a:pt x="260547" y="196035"/>
                  </a:lnTo>
                  <a:lnTo>
                    <a:pt x="260083" y="195765"/>
                  </a:lnTo>
                  <a:lnTo>
                    <a:pt x="258335" y="194752"/>
                  </a:lnTo>
                  <a:lnTo>
                    <a:pt x="256006" y="194752"/>
                  </a:lnTo>
                  <a:lnTo>
                    <a:pt x="255520" y="195516"/>
                  </a:lnTo>
                  <a:lnTo>
                    <a:pt x="255339" y="195681"/>
                  </a:lnTo>
                  <a:lnTo>
                    <a:pt x="254405" y="195849"/>
                  </a:lnTo>
                  <a:lnTo>
                    <a:pt x="252222" y="195483"/>
                  </a:lnTo>
                  <a:lnTo>
                    <a:pt x="251046" y="194818"/>
                  </a:lnTo>
                  <a:lnTo>
                    <a:pt x="250011" y="194233"/>
                  </a:lnTo>
                  <a:lnTo>
                    <a:pt x="249531" y="193962"/>
                  </a:lnTo>
                  <a:lnTo>
                    <a:pt x="249311" y="193838"/>
                  </a:lnTo>
                  <a:lnTo>
                    <a:pt x="246401" y="193655"/>
                  </a:lnTo>
                  <a:lnTo>
                    <a:pt x="245382" y="193838"/>
                  </a:lnTo>
                  <a:lnTo>
                    <a:pt x="244654" y="195300"/>
                  </a:lnTo>
                  <a:lnTo>
                    <a:pt x="243490" y="195483"/>
                  </a:lnTo>
                  <a:lnTo>
                    <a:pt x="241452" y="194935"/>
                  </a:lnTo>
                  <a:lnTo>
                    <a:pt x="240288" y="193838"/>
                  </a:lnTo>
                  <a:lnTo>
                    <a:pt x="239269" y="193655"/>
                  </a:lnTo>
                  <a:lnTo>
                    <a:pt x="238541" y="193655"/>
                  </a:lnTo>
                  <a:lnTo>
                    <a:pt x="237548" y="194529"/>
                  </a:lnTo>
                  <a:lnTo>
                    <a:pt x="237086" y="194935"/>
                  </a:lnTo>
                  <a:lnTo>
                    <a:pt x="236487" y="194841"/>
                  </a:lnTo>
                  <a:lnTo>
                    <a:pt x="235922" y="194752"/>
                  </a:lnTo>
                  <a:lnTo>
                    <a:pt x="235776" y="194203"/>
                  </a:lnTo>
                  <a:lnTo>
                    <a:pt x="234321" y="193289"/>
                  </a:lnTo>
                  <a:lnTo>
                    <a:pt x="233499" y="192980"/>
                  </a:lnTo>
                  <a:lnTo>
                    <a:pt x="232865" y="192741"/>
                  </a:lnTo>
                  <a:lnTo>
                    <a:pt x="232283" y="190181"/>
                  </a:lnTo>
                  <a:lnTo>
                    <a:pt x="230682" y="189267"/>
                  </a:lnTo>
                  <a:lnTo>
                    <a:pt x="229809" y="189267"/>
                  </a:lnTo>
                  <a:lnTo>
                    <a:pt x="228936" y="189815"/>
                  </a:lnTo>
                  <a:lnTo>
                    <a:pt x="227626" y="191278"/>
                  </a:lnTo>
                  <a:lnTo>
                    <a:pt x="225879" y="191278"/>
                  </a:lnTo>
                  <a:lnTo>
                    <a:pt x="224133" y="189632"/>
                  </a:lnTo>
                  <a:lnTo>
                    <a:pt x="221222" y="187987"/>
                  </a:lnTo>
                  <a:lnTo>
                    <a:pt x="217964" y="188301"/>
                  </a:lnTo>
                  <a:lnTo>
                    <a:pt x="213654" y="188718"/>
                  </a:lnTo>
                  <a:lnTo>
                    <a:pt x="210306" y="188718"/>
                  </a:lnTo>
                  <a:lnTo>
                    <a:pt x="208414" y="190181"/>
                  </a:lnTo>
                  <a:lnTo>
                    <a:pt x="207395" y="191826"/>
                  </a:lnTo>
                  <a:lnTo>
                    <a:pt x="208560" y="195483"/>
                  </a:lnTo>
                  <a:lnTo>
                    <a:pt x="210420" y="196730"/>
                  </a:lnTo>
                  <a:lnTo>
                    <a:pt x="209425" y="197223"/>
                  </a:lnTo>
                  <a:lnTo>
                    <a:pt x="209078" y="197527"/>
                  </a:lnTo>
                  <a:lnTo>
                    <a:pt x="208883" y="197866"/>
                  </a:lnTo>
                  <a:lnTo>
                    <a:pt x="208823" y="198188"/>
                  </a:lnTo>
                  <a:lnTo>
                    <a:pt x="208888" y="199684"/>
                  </a:lnTo>
                  <a:lnTo>
                    <a:pt x="208986" y="200500"/>
                  </a:lnTo>
                  <a:lnTo>
                    <a:pt x="208960" y="200853"/>
                  </a:lnTo>
                  <a:lnTo>
                    <a:pt x="208582" y="202516"/>
                  </a:lnTo>
                  <a:lnTo>
                    <a:pt x="208646" y="202865"/>
                  </a:lnTo>
                  <a:lnTo>
                    <a:pt x="209234" y="204259"/>
                  </a:lnTo>
                  <a:lnTo>
                    <a:pt x="209221" y="205261"/>
                  </a:lnTo>
                  <a:lnTo>
                    <a:pt x="209513" y="206237"/>
                  </a:lnTo>
                  <a:lnTo>
                    <a:pt x="209243" y="206989"/>
                  </a:lnTo>
                  <a:lnTo>
                    <a:pt x="209265" y="207162"/>
                  </a:lnTo>
                  <a:lnTo>
                    <a:pt x="209234" y="207377"/>
                  </a:lnTo>
                  <a:lnTo>
                    <a:pt x="209215" y="207692"/>
                  </a:lnTo>
                  <a:lnTo>
                    <a:pt x="207837" y="210993"/>
                  </a:lnTo>
                  <a:lnTo>
                    <a:pt x="206876" y="213423"/>
                  </a:lnTo>
                  <a:lnTo>
                    <a:pt x="180091" y="216454"/>
                  </a:lnTo>
                  <a:lnTo>
                    <a:pt x="179308" y="216544"/>
                  </a:lnTo>
                  <a:lnTo>
                    <a:pt x="169595" y="207427"/>
                  </a:lnTo>
                  <a:lnTo>
                    <a:pt x="166711" y="204750"/>
                  </a:lnTo>
                  <a:lnTo>
                    <a:pt x="164592" y="202744"/>
                  </a:lnTo>
                  <a:lnTo>
                    <a:pt x="160919" y="200411"/>
                  </a:lnTo>
                  <a:lnTo>
                    <a:pt x="159853" y="199734"/>
                  </a:lnTo>
                  <a:lnTo>
                    <a:pt x="152146" y="194728"/>
                  </a:lnTo>
                  <a:lnTo>
                    <a:pt x="150212" y="193463"/>
                  </a:lnTo>
                  <a:lnTo>
                    <a:pt x="142995" y="188900"/>
                  </a:lnTo>
                  <a:lnTo>
                    <a:pt x="143340" y="188256"/>
                  </a:lnTo>
                  <a:lnTo>
                    <a:pt x="143387" y="187485"/>
                  </a:lnTo>
                  <a:lnTo>
                    <a:pt x="143208" y="186506"/>
                  </a:lnTo>
                  <a:lnTo>
                    <a:pt x="142753" y="185835"/>
                  </a:lnTo>
                  <a:lnTo>
                    <a:pt x="142721" y="185496"/>
                  </a:lnTo>
                  <a:lnTo>
                    <a:pt x="143194" y="184220"/>
                  </a:lnTo>
                  <a:lnTo>
                    <a:pt x="143224" y="182671"/>
                  </a:lnTo>
                  <a:lnTo>
                    <a:pt x="142665" y="181999"/>
                  </a:lnTo>
                  <a:lnTo>
                    <a:pt x="140709" y="187433"/>
                  </a:lnTo>
                  <a:lnTo>
                    <a:pt x="134644" y="183539"/>
                  </a:lnTo>
                  <a:lnTo>
                    <a:pt x="134089" y="184057"/>
                  </a:lnTo>
                  <a:lnTo>
                    <a:pt x="134009" y="184437"/>
                  </a:lnTo>
                  <a:lnTo>
                    <a:pt x="133813" y="184909"/>
                  </a:lnTo>
                  <a:lnTo>
                    <a:pt x="132508" y="184243"/>
                  </a:lnTo>
                  <a:lnTo>
                    <a:pt x="132533" y="183662"/>
                  </a:lnTo>
                  <a:lnTo>
                    <a:pt x="131809" y="184705"/>
                  </a:lnTo>
                  <a:lnTo>
                    <a:pt x="131060" y="185217"/>
                  </a:lnTo>
                  <a:lnTo>
                    <a:pt x="131132" y="184835"/>
                  </a:lnTo>
                  <a:lnTo>
                    <a:pt x="131331" y="184456"/>
                  </a:lnTo>
                  <a:lnTo>
                    <a:pt x="131679" y="184001"/>
                  </a:lnTo>
                  <a:lnTo>
                    <a:pt x="131885" y="183860"/>
                  </a:lnTo>
                  <a:lnTo>
                    <a:pt x="132268" y="183167"/>
                  </a:lnTo>
                  <a:lnTo>
                    <a:pt x="132232" y="182765"/>
                  </a:lnTo>
                  <a:lnTo>
                    <a:pt x="131766" y="182320"/>
                  </a:lnTo>
                  <a:lnTo>
                    <a:pt x="130523" y="182709"/>
                  </a:lnTo>
                  <a:lnTo>
                    <a:pt x="128518" y="183671"/>
                  </a:lnTo>
                  <a:lnTo>
                    <a:pt x="128311" y="183705"/>
                  </a:lnTo>
                  <a:lnTo>
                    <a:pt x="126537" y="183437"/>
                  </a:lnTo>
                  <a:lnTo>
                    <a:pt x="126102" y="183630"/>
                  </a:lnTo>
                  <a:lnTo>
                    <a:pt x="125559" y="182837"/>
                  </a:lnTo>
                  <a:lnTo>
                    <a:pt x="124908" y="182710"/>
                  </a:lnTo>
                  <a:lnTo>
                    <a:pt x="124390" y="183015"/>
                  </a:lnTo>
                  <a:lnTo>
                    <a:pt x="123738" y="183216"/>
                  </a:lnTo>
                  <a:lnTo>
                    <a:pt x="123127" y="182739"/>
                  </a:lnTo>
                  <a:lnTo>
                    <a:pt x="123434" y="181689"/>
                  </a:lnTo>
                  <a:lnTo>
                    <a:pt x="123286" y="180237"/>
                  </a:lnTo>
                  <a:lnTo>
                    <a:pt x="123728" y="179492"/>
                  </a:lnTo>
                  <a:lnTo>
                    <a:pt x="123739" y="179272"/>
                  </a:lnTo>
                  <a:lnTo>
                    <a:pt x="123595" y="178371"/>
                  </a:lnTo>
                  <a:lnTo>
                    <a:pt x="122928" y="177142"/>
                  </a:lnTo>
                  <a:lnTo>
                    <a:pt x="122291" y="176878"/>
                  </a:lnTo>
                  <a:lnTo>
                    <a:pt x="120389" y="175157"/>
                  </a:lnTo>
                  <a:lnTo>
                    <a:pt x="119955" y="174934"/>
                  </a:lnTo>
                  <a:lnTo>
                    <a:pt x="119382" y="174748"/>
                  </a:lnTo>
                  <a:lnTo>
                    <a:pt x="118784" y="175120"/>
                  </a:lnTo>
                  <a:lnTo>
                    <a:pt x="117614" y="175098"/>
                  </a:lnTo>
                  <a:lnTo>
                    <a:pt x="116639" y="174432"/>
                  </a:lnTo>
                  <a:lnTo>
                    <a:pt x="116236" y="174382"/>
                  </a:lnTo>
                  <a:lnTo>
                    <a:pt x="116273" y="173944"/>
                  </a:lnTo>
                  <a:lnTo>
                    <a:pt x="117288" y="174059"/>
                  </a:lnTo>
                  <a:lnTo>
                    <a:pt x="117840" y="173064"/>
                  </a:lnTo>
                  <a:lnTo>
                    <a:pt x="117422" y="172674"/>
                  </a:lnTo>
                  <a:lnTo>
                    <a:pt x="115969" y="172004"/>
                  </a:lnTo>
                  <a:lnTo>
                    <a:pt x="115646" y="171390"/>
                  </a:lnTo>
                  <a:lnTo>
                    <a:pt x="115178" y="170876"/>
                  </a:lnTo>
                  <a:lnTo>
                    <a:pt x="113732" y="170434"/>
                  </a:lnTo>
                  <a:lnTo>
                    <a:pt x="114077" y="169429"/>
                  </a:lnTo>
                  <a:lnTo>
                    <a:pt x="116983" y="169756"/>
                  </a:lnTo>
                  <a:lnTo>
                    <a:pt x="117364" y="169458"/>
                  </a:lnTo>
                  <a:lnTo>
                    <a:pt x="118056" y="168315"/>
                  </a:lnTo>
                  <a:lnTo>
                    <a:pt x="118002" y="167790"/>
                  </a:lnTo>
                  <a:lnTo>
                    <a:pt x="117084" y="167302"/>
                  </a:lnTo>
                  <a:lnTo>
                    <a:pt x="116153" y="167109"/>
                  </a:lnTo>
                  <a:lnTo>
                    <a:pt x="114710" y="166521"/>
                  </a:lnTo>
                  <a:lnTo>
                    <a:pt x="114416" y="166335"/>
                  </a:lnTo>
                  <a:lnTo>
                    <a:pt x="113770" y="163312"/>
                  </a:lnTo>
                  <a:lnTo>
                    <a:pt x="113762" y="163072"/>
                  </a:lnTo>
                  <a:lnTo>
                    <a:pt x="113991" y="161893"/>
                  </a:lnTo>
                  <a:lnTo>
                    <a:pt x="113976" y="161631"/>
                  </a:lnTo>
                  <a:lnTo>
                    <a:pt x="113837" y="161080"/>
                  </a:lnTo>
                  <a:lnTo>
                    <a:pt x="113561" y="160820"/>
                  </a:lnTo>
                  <a:lnTo>
                    <a:pt x="113348" y="161065"/>
                  </a:lnTo>
                  <a:lnTo>
                    <a:pt x="113577" y="161224"/>
                  </a:lnTo>
                  <a:lnTo>
                    <a:pt x="113487" y="161542"/>
                  </a:lnTo>
                  <a:lnTo>
                    <a:pt x="112355" y="161643"/>
                  </a:lnTo>
                  <a:lnTo>
                    <a:pt x="112340" y="161373"/>
                  </a:lnTo>
                  <a:lnTo>
                    <a:pt x="112024" y="160766"/>
                  </a:lnTo>
                  <a:lnTo>
                    <a:pt x="110692" y="161548"/>
                  </a:lnTo>
                  <a:lnTo>
                    <a:pt x="110153" y="161797"/>
                  </a:lnTo>
                  <a:lnTo>
                    <a:pt x="109522" y="161964"/>
                  </a:lnTo>
                  <a:lnTo>
                    <a:pt x="109014" y="162083"/>
                  </a:lnTo>
                  <a:lnTo>
                    <a:pt x="108507" y="162466"/>
                  </a:lnTo>
                  <a:lnTo>
                    <a:pt x="108290" y="162483"/>
                  </a:lnTo>
                  <a:lnTo>
                    <a:pt x="108917" y="160151"/>
                  </a:lnTo>
                  <a:lnTo>
                    <a:pt x="108595" y="160169"/>
                  </a:lnTo>
                  <a:lnTo>
                    <a:pt x="108422" y="160484"/>
                  </a:lnTo>
                  <a:lnTo>
                    <a:pt x="107655" y="160541"/>
                  </a:lnTo>
                  <a:lnTo>
                    <a:pt x="107261" y="160371"/>
                  </a:lnTo>
                  <a:lnTo>
                    <a:pt x="105464" y="160190"/>
                  </a:lnTo>
                  <a:lnTo>
                    <a:pt x="105000" y="160466"/>
                  </a:lnTo>
                  <a:lnTo>
                    <a:pt x="104203" y="160660"/>
                  </a:lnTo>
                  <a:lnTo>
                    <a:pt x="103162" y="160381"/>
                  </a:lnTo>
                  <a:lnTo>
                    <a:pt x="102941" y="160111"/>
                  </a:lnTo>
                  <a:lnTo>
                    <a:pt x="101973" y="160114"/>
                  </a:lnTo>
                  <a:lnTo>
                    <a:pt x="101619" y="160319"/>
                  </a:lnTo>
                  <a:lnTo>
                    <a:pt x="101936" y="161862"/>
                  </a:lnTo>
                  <a:lnTo>
                    <a:pt x="101922" y="163389"/>
                  </a:lnTo>
                  <a:lnTo>
                    <a:pt x="101178" y="163329"/>
                  </a:lnTo>
                  <a:lnTo>
                    <a:pt x="100232" y="163117"/>
                  </a:lnTo>
                  <a:lnTo>
                    <a:pt x="97831" y="162343"/>
                  </a:lnTo>
                  <a:lnTo>
                    <a:pt x="96635" y="162445"/>
                  </a:lnTo>
                  <a:lnTo>
                    <a:pt x="96744" y="162731"/>
                  </a:lnTo>
                  <a:lnTo>
                    <a:pt x="97037" y="163025"/>
                  </a:lnTo>
                  <a:lnTo>
                    <a:pt x="97143" y="163398"/>
                  </a:lnTo>
                  <a:lnTo>
                    <a:pt x="96980" y="163476"/>
                  </a:lnTo>
                  <a:lnTo>
                    <a:pt x="95990" y="163446"/>
                  </a:lnTo>
                  <a:lnTo>
                    <a:pt x="95721" y="163566"/>
                  </a:lnTo>
                  <a:lnTo>
                    <a:pt x="95526" y="163998"/>
                  </a:lnTo>
                  <a:lnTo>
                    <a:pt x="96053" y="164699"/>
                  </a:lnTo>
                  <a:lnTo>
                    <a:pt x="95519" y="164854"/>
                  </a:lnTo>
                  <a:lnTo>
                    <a:pt x="94661" y="164944"/>
                  </a:lnTo>
                  <a:lnTo>
                    <a:pt x="94198" y="165312"/>
                  </a:lnTo>
                  <a:lnTo>
                    <a:pt x="93944" y="165710"/>
                  </a:lnTo>
                  <a:lnTo>
                    <a:pt x="93255" y="165724"/>
                  </a:lnTo>
                  <a:lnTo>
                    <a:pt x="91701" y="166266"/>
                  </a:lnTo>
                  <a:lnTo>
                    <a:pt x="91757" y="166853"/>
                  </a:lnTo>
                  <a:lnTo>
                    <a:pt x="92681" y="166978"/>
                  </a:lnTo>
                  <a:lnTo>
                    <a:pt x="92828" y="167406"/>
                  </a:lnTo>
                  <a:lnTo>
                    <a:pt x="91725" y="167481"/>
                  </a:lnTo>
                  <a:lnTo>
                    <a:pt x="91319" y="167034"/>
                  </a:lnTo>
                  <a:lnTo>
                    <a:pt x="91633" y="166305"/>
                  </a:lnTo>
                  <a:lnTo>
                    <a:pt x="90638" y="167350"/>
                  </a:lnTo>
                  <a:lnTo>
                    <a:pt x="91120" y="167622"/>
                  </a:lnTo>
                  <a:lnTo>
                    <a:pt x="91275" y="167816"/>
                  </a:lnTo>
                  <a:lnTo>
                    <a:pt x="91286" y="169000"/>
                  </a:lnTo>
                  <a:lnTo>
                    <a:pt x="91495" y="170490"/>
                  </a:lnTo>
                  <a:lnTo>
                    <a:pt x="90436" y="171659"/>
                  </a:lnTo>
                  <a:lnTo>
                    <a:pt x="90273" y="172094"/>
                  </a:lnTo>
                  <a:lnTo>
                    <a:pt x="89911" y="173568"/>
                  </a:lnTo>
                  <a:lnTo>
                    <a:pt x="89824" y="173706"/>
                  </a:lnTo>
                  <a:lnTo>
                    <a:pt x="89664" y="173855"/>
                  </a:lnTo>
                  <a:lnTo>
                    <a:pt x="89378" y="173568"/>
                  </a:lnTo>
                  <a:lnTo>
                    <a:pt x="88614" y="173218"/>
                  </a:lnTo>
                  <a:lnTo>
                    <a:pt x="88099" y="173170"/>
                  </a:lnTo>
                  <a:lnTo>
                    <a:pt x="87784" y="173248"/>
                  </a:lnTo>
                  <a:lnTo>
                    <a:pt x="87541" y="173814"/>
                  </a:lnTo>
                  <a:lnTo>
                    <a:pt x="87918" y="174123"/>
                  </a:lnTo>
                  <a:lnTo>
                    <a:pt x="87712" y="174559"/>
                  </a:lnTo>
                  <a:lnTo>
                    <a:pt x="87041" y="174197"/>
                  </a:lnTo>
                  <a:lnTo>
                    <a:pt x="85991" y="172898"/>
                  </a:lnTo>
                  <a:lnTo>
                    <a:pt x="85089" y="172962"/>
                  </a:lnTo>
                  <a:lnTo>
                    <a:pt x="85284" y="170869"/>
                  </a:lnTo>
                  <a:lnTo>
                    <a:pt x="85585" y="169818"/>
                  </a:lnTo>
                  <a:lnTo>
                    <a:pt x="85915" y="169312"/>
                  </a:lnTo>
                  <a:lnTo>
                    <a:pt x="86245" y="167501"/>
                  </a:lnTo>
                  <a:lnTo>
                    <a:pt x="86350" y="166091"/>
                  </a:lnTo>
                  <a:lnTo>
                    <a:pt x="86013" y="165916"/>
                  </a:lnTo>
                  <a:lnTo>
                    <a:pt x="83780" y="165902"/>
                  </a:lnTo>
                  <a:lnTo>
                    <a:pt x="82145" y="166725"/>
                  </a:lnTo>
                  <a:lnTo>
                    <a:pt x="81475" y="167306"/>
                  </a:lnTo>
                  <a:lnTo>
                    <a:pt x="80000" y="167735"/>
                  </a:lnTo>
                  <a:lnTo>
                    <a:pt x="79663" y="167715"/>
                  </a:lnTo>
                  <a:lnTo>
                    <a:pt x="79909" y="166663"/>
                  </a:lnTo>
                  <a:lnTo>
                    <a:pt x="80122" y="166123"/>
                  </a:lnTo>
                  <a:lnTo>
                    <a:pt x="79339" y="166045"/>
                  </a:lnTo>
                  <a:lnTo>
                    <a:pt x="78973" y="166086"/>
                  </a:lnTo>
                  <a:lnTo>
                    <a:pt x="78416" y="165850"/>
                  </a:lnTo>
                  <a:lnTo>
                    <a:pt x="77034" y="164983"/>
                  </a:lnTo>
                  <a:lnTo>
                    <a:pt x="76262" y="164905"/>
                  </a:lnTo>
                  <a:lnTo>
                    <a:pt x="75215" y="164432"/>
                  </a:lnTo>
                  <a:lnTo>
                    <a:pt x="74917" y="165083"/>
                  </a:lnTo>
                  <a:lnTo>
                    <a:pt x="74417" y="165548"/>
                  </a:lnTo>
                  <a:lnTo>
                    <a:pt x="73482" y="165168"/>
                  </a:lnTo>
                  <a:lnTo>
                    <a:pt x="73126" y="166266"/>
                  </a:lnTo>
                  <a:lnTo>
                    <a:pt x="72702" y="166810"/>
                  </a:lnTo>
                  <a:lnTo>
                    <a:pt x="72553" y="168046"/>
                  </a:lnTo>
                  <a:lnTo>
                    <a:pt x="72655" y="168667"/>
                  </a:lnTo>
                  <a:lnTo>
                    <a:pt x="69871" y="168786"/>
                  </a:lnTo>
                  <a:lnTo>
                    <a:pt x="67498" y="169326"/>
                  </a:lnTo>
                  <a:lnTo>
                    <a:pt x="66511" y="168741"/>
                  </a:lnTo>
                  <a:lnTo>
                    <a:pt x="64664" y="168564"/>
                  </a:lnTo>
                  <a:lnTo>
                    <a:pt x="64160" y="168337"/>
                  </a:lnTo>
                  <a:lnTo>
                    <a:pt x="64058" y="168170"/>
                  </a:lnTo>
                  <a:lnTo>
                    <a:pt x="63815" y="167269"/>
                  </a:lnTo>
                  <a:lnTo>
                    <a:pt x="63550" y="167191"/>
                  </a:lnTo>
                  <a:lnTo>
                    <a:pt x="63286" y="167411"/>
                  </a:lnTo>
                  <a:lnTo>
                    <a:pt x="63290" y="167709"/>
                  </a:lnTo>
                  <a:lnTo>
                    <a:pt x="63196" y="168159"/>
                  </a:lnTo>
                  <a:lnTo>
                    <a:pt x="62852" y="168982"/>
                  </a:lnTo>
                  <a:lnTo>
                    <a:pt x="61104" y="169785"/>
                  </a:lnTo>
                  <a:lnTo>
                    <a:pt x="60720" y="169867"/>
                  </a:lnTo>
                  <a:lnTo>
                    <a:pt x="59310" y="169877"/>
                  </a:lnTo>
                  <a:lnTo>
                    <a:pt x="58951" y="170255"/>
                  </a:lnTo>
                  <a:lnTo>
                    <a:pt x="58332" y="170130"/>
                  </a:lnTo>
                  <a:lnTo>
                    <a:pt x="58049" y="170182"/>
                  </a:lnTo>
                  <a:lnTo>
                    <a:pt x="57871" y="170275"/>
                  </a:lnTo>
                  <a:lnTo>
                    <a:pt x="57019" y="171143"/>
                  </a:lnTo>
                  <a:lnTo>
                    <a:pt x="56812" y="171239"/>
                  </a:lnTo>
                  <a:lnTo>
                    <a:pt x="56164" y="171195"/>
                  </a:lnTo>
                  <a:lnTo>
                    <a:pt x="55428" y="171820"/>
                  </a:lnTo>
                  <a:lnTo>
                    <a:pt x="54911" y="172153"/>
                  </a:lnTo>
                  <a:lnTo>
                    <a:pt x="55218" y="172702"/>
                  </a:lnTo>
                  <a:lnTo>
                    <a:pt x="54211" y="173462"/>
                  </a:lnTo>
                  <a:lnTo>
                    <a:pt x="52629" y="174973"/>
                  </a:lnTo>
                  <a:lnTo>
                    <a:pt x="52255" y="175203"/>
                  </a:lnTo>
                  <a:lnTo>
                    <a:pt x="52238" y="177501"/>
                  </a:lnTo>
                  <a:lnTo>
                    <a:pt x="52097" y="177839"/>
                  </a:lnTo>
                  <a:lnTo>
                    <a:pt x="51575" y="178413"/>
                  </a:lnTo>
                  <a:lnTo>
                    <a:pt x="51356" y="178540"/>
                  </a:lnTo>
                  <a:lnTo>
                    <a:pt x="50832" y="178409"/>
                  </a:lnTo>
                  <a:lnTo>
                    <a:pt x="50195" y="178959"/>
                  </a:lnTo>
                  <a:lnTo>
                    <a:pt x="49584" y="179899"/>
                  </a:lnTo>
                  <a:lnTo>
                    <a:pt x="48882" y="180092"/>
                  </a:lnTo>
                  <a:lnTo>
                    <a:pt x="48386" y="179188"/>
                  </a:lnTo>
                  <a:lnTo>
                    <a:pt x="47951" y="178883"/>
                  </a:lnTo>
                  <a:lnTo>
                    <a:pt x="47596" y="178753"/>
                  </a:lnTo>
                  <a:lnTo>
                    <a:pt x="47216" y="178850"/>
                  </a:lnTo>
                  <a:lnTo>
                    <a:pt x="46124" y="178456"/>
                  </a:lnTo>
                  <a:lnTo>
                    <a:pt x="46708" y="176654"/>
                  </a:lnTo>
                  <a:lnTo>
                    <a:pt x="46685" y="175363"/>
                  </a:lnTo>
                  <a:lnTo>
                    <a:pt x="45802" y="175306"/>
                  </a:lnTo>
                  <a:lnTo>
                    <a:pt x="42713" y="174587"/>
                  </a:lnTo>
                  <a:lnTo>
                    <a:pt x="42463" y="174226"/>
                  </a:lnTo>
                  <a:lnTo>
                    <a:pt x="41463" y="173728"/>
                  </a:lnTo>
                  <a:lnTo>
                    <a:pt x="41261" y="174047"/>
                  </a:lnTo>
                  <a:lnTo>
                    <a:pt x="40015" y="174839"/>
                  </a:lnTo>
                  <a:lnTo>
                    <a:pt x="39689" y="175144"/>
                  </a:lnTo>
                  <a:lnTo>
                    <a:pt x="39533" y="175457"/>
                  </a:lnTo>
                  <a:lnTo>
                    <a:pt x="39468" y="176682"/>
                  </a:lnTo>
                  <a:lnTo>
                    <a:pt x="39395" y="176890"/>
                  </a:lnTo>
                  <a:lnTo>
                    <a:pt x="37726" y="177929"/>
                  </a:lnTo>
                  <a:lnTo>
                    <a:pt x="37060" y="178189"/>
                  </a:lnTo>
                  <a:lnTo>
                    <a:pt x="35833" y="178859"/>
                  </a:lnTo>
                  <a:lnTo>
                    <a:pt x="35666" y="178636"/>
                  </a:lnTo>
                  <a:lnTo>
                    <a:pt x="35478" y="178893"/>
                  </a:lnTo>
                  <a:lnTo>
                    <a:pt x="35300" y="179317"/>
                  </a:lnTo>
                  <a:lnTo>
                    <a:pt x="34638" y="179400"/>
                  </a:lnTo>
                  <a:lnTo>
                    <a:pt x="34594" y="179027"/>
                  </a:lnTo>
                  <a:lnTo>
                    <a:pt x="34413" y="178860"/>
                  </a:lnTo>
                  <a:lnTo>
                    <a:pt x="33157" y="178533"/>
                  </a:lnTo>
                  <a:lnTo>
                    <a:pt x="32704" y="178295"/>
                  </a:lnTo>
                  <a:lnTo>
                    <a:pt x="32377" y="176639"/>
                  </a:lnTo>
                  <a:lnTo>
                    <a:pt x="32297" y="175626"/>
                  </a:lnTo>
                  <a:lnTo>
                    <a:pt x="31855" y="175523"/>
                  </a:lnTo>
                  <a:lnTo>
                    <a:pt x="31396" y="175955"/>
                  </a:lnTo>
                  <a:lnTo>
                    <a:pt x="31070" y="176412"/>
                  </a:lnTo>
                  <a:lnTo>
                    <a:pt x="29799" y="176130"/>
                  </a:lnTo>
                  <a:lnTo>
                    <a:pt x="29120" y="175842"/>
                  </a:lnTo>
                  <a:lnTo>
                    <a:pt x="28962" y="175925"/>
                  </a:lnTo>
                  <a:lnTo>
                    <a:pt x="28792" y="175862"/>
                  </a:lnTo>
                  <a:lnTo>
                    <a:pt x="28550" y="175703"/>
                  </a:lnTo>
                  <a:lnTo>
                    <a:pt x="28456" y="175356"/>
                  </a:lnTo>
                  <a:lnTo>
                    <a:pt x="28548" y="175113"/>
                  </a:lnTo>
                  <a:lnTo>
                    <a:pt x="28869" y="174680"/>
                  </a:lnTo>
                  <a:lnTo>
                    <a:pt x="28738" y="174254"/>
                  </a:lnTo>
                  <a:lnTo>
                    <a:pt x="27659" y="173732"/>
                  </a:lnTo>
                  <a:lnTo>
                    <a:pt x="27275" y="174361"/>
                  </a:lnTo>
                  <a:lnTo>
                    <a:pt x="26927" y="175157"/>
                  </a:lnTo>
                  <a:lnTo>
                    <a:pt x="27918" y="176159"/>
                  </a:lnTo>
                  <a:lnTo>
                    <a:pt x="28468" y="177212"/>
                  </a:lnTo>
                  <a:lnTo>
                    <a:pt x="28023" y="177246"/>
                  </a:lnTo>
                  <a:lnTo>
                    <a:pt x="27672" y="177446"/>
                  </a:lnTo>
                  <a:lnTo>
                    <a:pt x="27081" y="178138"/>
                  </a:lnTo>
                  <a:lnTo>
                    <a:pt x="26813" y="178254"/>
                  </a:lnTo>
                  <a:lnTo>
                    <a:pt x="26285" y="178206"/>
                  </a:lnTo>
                  <a:lnTo>
                    <a:pt x="25716" y="177777"/>
                  </a:lnTo>
                  <a:lnTo>
                    <a:pt x="25409" y="176820"/>
                  </a:lnTo>
                  <a:lnTo>
                    <a:pt x="24923" y="176515"/>
                  </a:lnTo>
                  <a:lnTo>
                    <a:pt x="24681" y="176012"/>
                  </a:lnTo>
                  <a:lnTo>
                    <a:pt x="24569" y="175443"/>
                  </a:lnTo>
                  <a:lnTo>
                    <a:pt x="24212" y="175132"/>
                  </a:lnTo>
                  <a:lnTo>
                    <a:pt x="24011" y="175867"/>
                  </a:lnTo>
                  <a:lnTo>
                    <a:pt x="23873" y="176991"/>
                  </a:lnTo>
                  <a:lnTo>
                    <a:pt x="24007" y="177285"/>
                  </a:lnTo>
                  <a:lnTo>
                    <a:pt x="23984" y="179216"/>
                  </a:lnTo>
                  <a:lnTo>
                    <a:pt x="23395" y="179667"/>
                  </a:lnTo>
                  <a:lnTo>
                    <a:pt x="23254" y="179645"/>
                  </a:lnTo>
                  <a:lnTo>
                    <a:pt x="22801" y="179272"/>
                  </a:lnTo>
                  <a:lnTo>
                    <a:pt x="22779" y="179016"/>
                  </a:lnTo>
                  <a:lnTo>
                    <a:pt x="22957" y="178290"/>
                  </a:lnTo>
                  <a:lnTo>
                    <a:pt x="22856" y="177836"/>
                  </a:lnTo>
                  <a:lnTo>
                    <a:pt x="21976" y="177463"/>
                  </a:lnTo>
                  <a:lnTo>
                    <a:pt x="21233" y="177824"/>
                  </a:lnTo>
                  <a:lnTo>
                    <a:pt x="21251" y="178699"/>
                  </a:lnTo>
                  <a:lnTo>
                    <a:pt x="21038" y="178974"/>
                  </a:lnTo>
                  <a:lnTo>
                    <a:pt x="20759" y="179023"/>
                  </a:lnTo>
                  <a:lnTo>
                    <a:pt x="20364" y="178904"/>
                  </a:lnTo>
                  <a:lnTo>
                    <a:pt x="19839" y="178543"/>
                  </a:lnTo>
                  <a:lnTo>
                    <a:pt x="19771" y="178167"/>
                  </a:lnTo>
                  <a:lnTo>
                    <a:pt x="19810" y="177944"/>
                  </a:lnTo>
                  <a:lnTo>
                    <a:pt x="19568" y="177728"/>
                  </a:lnTo>
                  <a:lnTo>
                    <a:pt x="19213" y="177713"/>
                  </a:lnTo>
                  <a:lnTo>
                    <a:pt x="19169" y="178026"/>
                  </a:lnTo>
                  <a:lnTo>
                    <a:pt x="18724" y="177750"/>
                  </a:lnTo>
                  <a:lnTo>
                    <a:pt x="18333" y="176980"/>
                  </a:lnTo>
                  <a:lnTo>
                    <a:pt x="18478" y="176876"/>
                  </a:lnTo>
                  <a:lnTo>
                    <a:pt x="18510" y="176719"/>
                  </a:lnTo>
                  <a:lnTo>
                    <a:pt x="18561" y="176179"/>
                  </a:lnTo>
                  <a:lnTo>
                    <a:pt x="18510" y="175986"/>
                  </a:lnTo>
                  <a:lnTo>
                    <a:pt x="17626" y="175882"/>
                  </a:lnTo>
                  <a:lnTo>
                    <a:pt x="16315" y="176202"/>
                  </a:lnTo>
                  <a:lnTo>
                    <a:pt x="16359" y="176489"/>
                  </a:lnTo>
                  <a:lnTo>
                    <a:pt x="16200" y="176612"/>
                  </a:lnTo>
                  <a:lnTo>
                    <a:pt x="15635" y="176210"/>
                  </a:lnTo>
                  <a:lnTo>
                    <a:pt x="15218" y="175753"/>
                  </a:lnTo>
                  <a:lnTo>
                    <a:pt x="15127" y="175485"/>
                  </a:lnTo>
                  <a:lnTo>
                    <a:pt x="15232" y="173590"/>
                  </a:lnTo>
                  <a:lnTo>
                    <a:pt x="15493" y="173142"/>
                  </a:lnTo>
                  <a:lnTo>
                    <a:pt x="15248" y="172783"/>
                  </a:lnTo>
                  <a:lnTo>
                    <a:pt x="14997" y="172681"/>
                  </a:lnTo>
                  <a:lnTo>
                    <a:pt x="14861" y="172975"/>
                  </a:lnTo>
                  <a:lnTo>
                    <a:pt x="14411" y="172909"/>
                  </a:lnTo>
                  <a:lnTo>
                    <a:pt x="17385" y="165975"/>
                  </a:lnTo>
                  <a:lnTo>
                    <a:pt x="18121" y="164257"/>
                  </a:lnTo>
                  <a:lnTo>
                    <a:pt x="21460" y="156462"/>
                  </a:lnTo>
                  <a:lnTo>
                    <a:pt x="22319" y="154453"/>
                  </a:lnTo>
                  <a:lnTo>
                    <a:pt x="23307" y="154703"/>
                  </a:lnTo>
                  <a:lnTo>
                    <a:pt x="23603" y="154611"/>
                  </a:lnTo>
                  <a:lnTo>
                    <a:pt x="23728" y="154366"/>
                  </a:lnTo>
                  <a:lnTo>
                    <a:pt x="23805" y="153577"/>
                  </a:lnTo>
                  <a:lnTo>
                    <a:pt x="23791" y="151638"/>
                  </a:lnTo>
                  <a:lnTo>
                    <a:pt x="20489" y="152065"/>
                  </a:lnTo>
                  <a:lnTo>
                    <a:pt x="19952" y="152404"/>
                  </a:lnTo>
                  <a:lnTo>
                    <a:pt x="19560" y="152471"/>
                  </a:lnTo>
                  <a:lnTo>
                    <a:pt x="18715" y="152393"/>
                  </a:lnTo>
                  <a:lnTo>
                    <a:pt x="18221" y="151991"/>
                  </a:lnTo>
                  <a:lnTo>
                    <a:pt x="16366" y="153105"/>
                  </a:lnTo>
                  <a:lnTo>
                    <a:pt x="16317" y="152264"/>
                  </a:lnTo>
                  <a:lnTo>
                    <a:pt x="16378" y="151475"/>
                  </a:lnTo>
                  <a:lnTo>
                    <a:pt x="16596" y="150603"/>
                  </a:lnTo>
                  <a:lnTo>
                    <a:pt x="16874" y="149902"/>
                  </a:lnTo>
                  <a:lnTo>
                    <a:pt x="16648" y="149083"/>
                  </a:lnTo>
                  <a:lnTo>
                    <a:pt x="16499" y="148041"/>
                  </a:lnTo>
                  <a:lnTo>
                    <a:pt x="16884" y="147434"/>
                  </a:lnTo>
                  <a:lnTo>
                    <a:pt x="17382" y="145974"/>
                  </a:lnTo>
                  <a:lnTo>
                    <a:pt x="17500" y="144307"/>
                  </a:lnTo>
                  <a:lnTo>
                    <a:pt x="17285" y="143790"/>
                  </a:lnTo>
                  <a:lnTo>
                    <a:pt x="17587" y="143667"/>
                  </a:lnTo>
                  <a:lnTo>
                    <a:pt x="18734" y="143629"/>
                  </a:lnTo>
                  <a:lnTo>
                    <a:pt x="19899" y="142579"/>
                  </a:lnTo>
                  <a:lnTo>
                    <a:pt x="21733" y="140763"/>
                  </a:lnTo>
                  <a:lnTo>
                    <a:pt x="21747" y="140402"/>
                  </a:lnTo>
                  <a:lnTo>
                    <a:pt x="21562" y="140424"/>
                  </a:lnTo>
                  <a:lnTo>
                    <a:pt x="21224" y="141046"/>
                  </a:lnTo>
                  <a:lnTo>
                    <a:pt x="20967" y="141247"/>
                  </a:lnTo>
                  <a:lnTo>
                    <a:pt x="19431" y="141131"/>
                  </a:lnTo>
                  <a:lnTo>
                    <a:pt x="18998" y="140897"/>
                  </a:lnTo>
                  <a:lnTo>
                    <a:pt x="17564" y="141348"/>
                  </a:lnTo>
                  <a:lnTo>
                    <a:pt x="17575" y="140339"/>
                  </a:lnTo>
                  <a:lnTo>
                    <a:pt x="17486" y="140069"/>
                  </a:lnTo>
                  <a:lnTo>
                    <a:pt x="17469" y="139625"/>
                  </a:lnTo>
                  <a:lnTo>
                    <a:pt x="17574" y="139029"/>
                  </a:lnTo>
                  <a:lnTo>
                    <a:pt x="17865" y="138000"/>
                  </a:lnTo>
                  <a:lnTo>
                    <a:pt x="18173" y="137592"/>
                  </a:lnTo>
                  <a:lnTo>
                    <a:pt x="18221" y="137432"/>
                  </a:lnTo>
                  <a:lnTo>
                    <a:pt x="18242" y="136654"/>
                  </a:lnTo>
                  <a:lnTo>
                    <a:pt x="17124" y="136669"/>
                  </a:lnTo>
                  <a:lnTo>
                    <a:pt x="16455" y="136041"/>
                  </a:lnTo>
                  <a:lnTo>
                    <a:pt x="16015" y="135936"/>
                  </a:lnTo>
                  <a:lnTo>
                    <a:pt x="15870" y="136450"/>
                  </a:lnTo>
                  <a:lnTo>
                    <a:pt x="15888" y="136666"/>
                  </a:lnTo>
                  <a:lnTo>
                    <a:pt x="15759" y="137368"/>
                  </a:lnTo>
                  <a:lnTo>
                    <a:pt x="15202" y="137411"/>
                  </a:lnTo>
                  <a:lnTo>
                    <a:pt x="14045" y="137332"/>
                  </a:lnTo>
                  <a:lnTo>
                    <a:pt x="13956" y="138090"/>
                  </a:lnTo>
                  <a:lnTo>
                    <a:pt x="14097" y="138767"/>
                  </a:lnTo>
                  <a:lnTo>
                    <a:pt x="14284" y="139287"/>
                  </a:lnTo>
                  <a:lnTo>
                    <a:pt x="13168" y="138433"/>
                  </a:lnTo>
                  <a:lnTo>
                    <a:pt x="12558" y="138095"/>
                  </a:lnTo>
                  <a:lnTo>
                    <a:pt x="12061" y="137931"/>
                  </a:lnTo>
                  <a:lnTo>
                    <a:pt x="11926" y="137467"/>
                  </a:lnTo>
                  <a:lnTo>
                    <a:pt x="11295" y="136395"/>
                  </a:lnTo>
                  <a:lnTo>
                    <a:pt x="11052" y="136101"/>
                  </a:lnTo>
                  <a:lnTo>
                    <a:pt x="11037" y="135900"/>
                  </a:lnTo>
                  <a:lnTo>
                    <a:pt x="11106" y="135754"/>
                  </a:lnTo>
                  <a:lnTo>
                    <a:pt x="11215" y="135416"/>
                  </a:lnTo>
                  <a:lnTo>
                    <a:pt x="11201" y="135067"/>
                  </a:lnTo>
                  <a:lnTo>
                    <a:pt x="10722" y="134686"/>
                  </a:lnTo>
                  <a:lnTo>
                    <a:pt x="10744" y="133547"/>
                  </a:lnTo>
                  <a:lnTo>
                    <a:pt x="10559" y="133167"/>
                  </a:lnTo>
                  <a:lnTo>
                    <a:pt x="10585" y="131016"/>
                  </a:lnTo>
                  <a:lnTo>
                    <a:pt x="10738" y="130399"/>
                  </a:lnTo>
                  <a:lnTo>
                    <a:pt x="6567" y="131528"/>
                  </a:lnTo>
                  <a:lnTo>
                    <a:pt x="5203" y="130672"/>
                  </a:lnTo>
                  <a:lnTo>
                    <a:pt x="4611" y="130586"/>
                  </a:lnTo>
                  <a:lnTo>
                    <a:pt x="3651" y="130598"/>
                  </a:lnTo>
                  <a:lnTo>
                    <a:pt x="3927" y="129665"/>
                  </a:lnTo>
                  <a:lnTo>
                    <a:pt x="4039" y="128955"/>
                  </a:lnTo>
                  <a:lnTo>
                    <a:pt x="3607" y="127812"/>
                  </a:lnTo>
                  <a:lnTo>
                    <a:pt x="4144" y="127872"/>
                  </a:lnTo>
                  <a:lnTo>
                    <a:pt x="4341" y="128270"/>
                  </a:lnTo>
                  <a:lnTo>
                    <a:pt x="4773" y="128549"/>
                  </a:lnTo>
                  <a:lnTo>
                    <a:pt x="6126" y="128668"/>
                  </a:lnTo>
                  <a:lnTo>
                    <a:pt x="6184" y="127671"/>
                  </a:lnTo>
                  <a:lnTo>
                    <a:pt x="6075" y="127038"/>
                  </a:lnTo>
                  <a:lnTo>
                    <a:pt x="6173" y="126208"/>
                  </a:lnTo>
                  <a:lnTo>
                    <a:pt x="7278" y="126822"/>
                  </a:lnTo>
                  <a:lnTo>
                    <a:pt x="8761" y="128780"/>
                  </a:lnTo>
                  <a:lnTo>
                    <a:pt x="9117" y="129398"/>
                  </a:lnTo>
                  <a:lnTo>
                    <a:pt x="9695" y="128751"/>
                  </a:lnTo>
                  <a:lnTo>
                    <a:pt x="9619" y="128449"/>
                  </a:lnTo>
                  <a:lnTo>
                    <a:pt x="9423" y="128118"/>
                  </a:lnTo>
                  <a:lnTo>
                    <a:pt x="8885" y="126774"/>
                  </a:lnTo>
                  <a:lnTo>
                    <a:pt x="8921" y="126569"/>
                  </a:lnTo>
                  <a:lnTo>
                    <a:pt x="8805" y="125806"/>
                  </a:lnTo>
                  <a:lnTo>
                    <a:pt x="7225" y="124651"/>
                  </a:lnTo>
                  <a:lnTo>
                    <a:pt x="6677" y="124357"/>
                  </a:lnTo>
                  <a:lnTo>
                    <a:pt x="5695" y="124046"/>
                  </a:lnTo>
                  <a:lnTo>
                    <a:pt x="5711" y="123651"/>
                  </a:lnTo>
                  <a:lnTo>
                    <a:pt x="8267" y="124916"/>
                  </a:lnTo>
                  <a:lnTo>
                    <a:pt x="9179" y="124976"/>
                  </a:lnTo>
                  <a:lnTo>
                    <a:pt x="9224" y="124723"/>
                  </a:lnTo>
                  <a:lnTo>
                    <a:pt x="8867" y="124392"/>
                  </a:lnTo>
                  <a:lnTo>
                    <a:pt x="8668" y="123852"/>
                  </a:lnTo>
                  <a:lnTo>
                    <a:pt x="8617" y="123495"/>
                  </a:lnTo>
                  <a:lnTo>
                    <a:pt x="9267" y="122838"/>
                  </a:lnTo>
                  <a:lnTo>
                    <a:pt x="9909" y="122974"/>
                  </a:lnTo>
                  <a:lnTo>
                    <a:pt x="10683" y="122967"/>
                  </a:lnTo>
                  <a:lnTo>
                    <a:pt x="11635" y="122360"/>
                  </a:lnTo>
                  <a:lnTo>
                    <a:pt x="12009" y="121887"/>
                  </a:lnTo>
                  <a:lnTo>
                    <a:pt x="11946" y="120243"/>
                  </a:lnTo>
                  <a:lnTo>
                    <a:pt x="11597" y="120258"/>
                  </a:lnTo>
                  <a:lnTo>
                    <a:pt x="10283" y="120808"/>
                  </a:lnTo>
                  <a:lnTo>
                    <a:pt x="10334" y="121638"/>
                  </a:lnTo>
                  <a:lnTo>
                    <a:pt x="10006" y="122587"/>
                  </a:lnTo>
                  <a:lnTo>
                    <a:pt x="9273" y="122386"/>
                  </a:lnTo>
                  <a:lnTo>
                    <a:pt x="9214" y="122162"/>
                  </a:lnTo>
                  <a:lnTo>
                    <a:pt x="9494" y="121854"/>
                  </a:lnTo>
                  <a:lnTo>
                    <a:pt x="9872" y="120864"/>
                  </a:lnTo>
                  <a:lnTo>
                    <a:pt x="9469" y="120901"/>
                  </a:lnTo>
                  <a:lnTo>
                    <a:pt x="9476" y="119613"/>
                  </a:lnTo>
                  <a:lnTo>
                    <a:pt x="9531" y="119416"/>
                  </a:lnTo>
                  <a:lnTo>
                    <a:pt x="9786" y="119055"/>
                  </a:lnTo>
                  <a:lnTo>
                    <a:pt x="10004" y="118310"/>
                  </a:lnTo>
                  <a:lnTo>
                    <a:pt x="9765" y="117060"/>
                  </a:lnTo>
                  <a:lnTo>
                    <a:pt x="9576" y="116736"/>
                  </a:lnTo>
                  <a:lnTo>
                    <a:pt x="9550" y="116438"/>
                  </a:lnTo>
                  <a:lnTo>
                    <a:pt x="9659" y="115857"/>
                  </a:lnTo>
                  <a:lnTo>
                    <a:pt x="12115" y="115877"/>
                  </a:lnTo>
                  <a:lnTo>
                    <a:pt x="12123" y="114794"/>
                  </a:lnTo>
                  <a:lnTo>
                    <a:pt x="12374" y="114742"/>
                  </a:lnTo>
                  <a:lnTo>
                    <a:pt x="11971" y="113982"/>
                  </a:lnTo>
                  <a:lnTo>
                    <a:pt x="11432" y="113878"/>
                  </a:lnTo>
                  <a:lnTo>
                    <a:pt x="11408" y="112151"/>
                  </a:lnTo>
                  <a:lnTo>
                    <a:pt x="11497" y="111957"/>
                  </a:lnTo>
                  <a:lnTo>
                    <a:pt x="13243" y="111586"/>
                  </a:lnTo>
                  <a:lnTo>
                    <a:pt x="12356" y="109509"/>
                  </a:lnTo>
                  <a:lnTo>
                    <a:pt x="12031" y="109160"/>
                  </a:lnTo>
                  <a:lnTo>
                    <a:pt x="10965" y="108292"/>
                  </a:lnTo>
                  <a:lnTo>
                    <a:pt x="10893" y="107269"/>
                  </a:lnTo>
                  <a:lnTo>
                    <a:pt x="10252" y="107198"/>
                  </a:lnTo>
                  <a:lnTo>
                    <a:pt x="10099" y="107339"/>
                  </a:lnTo>
                  <a:lnTo>
                    <a:pt x="9076" y="106140"/>
                  </a:lnTo>
                  <a:lnTo>
                    <a:pt x="8002" y="105377"/>
                  </a:lnTo>
                  <a:lnTo>
                    <a:pt x="7784" y="105958"/>
                  </a:lnTo>
                  <a:lnTo>
                    <a:pt x="7547" y="106330"/>
                  </a:lnTo>
                  <a:lnTo>
                    <a:pt x="6127" y="107830"/>
                  </a:lnTo>
                  <a:lnTo>
                    <a:pt x="5220" y="109106"/>
                  </a:lnTo>
                  <a:lnTo>
                    <a:pt x="4593" y="109356"/>
                  </a:lnTo>
                  <a:lnTo>
                    <a:pt x="3822" y="108403"/>
                  </a:lnTo>
                  <a:lnTo>
                    <a:pt x="3647" y="108008"/>
                  </a:lnTo>
                  <a:lnTo>
                    <a:pt x="3673" y="107778"/>
                  </a:lnTo>
                  <a:lnTo>
                    <a:pt x="3468" y="107193"/>
                  </a:lnTo>
                  <a:lnTo>
                    <a:pt x="2530" y="107666"/>
                  </a:lnTo>
                  <a:lnTo>
                    <a:pt x="2479" y="107997"/>
                  </a:lnTo>
                  <a:lnTo>
                    <a:pt x="2555" y="108180"/>
                  </a:lnTo>
                  <a:lnTo>
                    <a:pt x="2810" y="108444"/>
                  </a:lnTo>
                  <a:lnTo>
                    <a:pt x="3401" y="110035"/>
                  </a:lnTo>
                  <a:lnTo>
                    <a:pt x="2677" y="109968"/>
                  </a:lnTo>
                  <a:lnTo>
                    <a:pt x="1639" y="109544"/>
                  </a:lnTo>
                  <a:lnTo>
                    <a:pt x="959" y="109702"/>
                  </a:lnTo>
                  <a:lnTo>
                    <a:pt x="2573" y="106479"/>
                  </a:lnTo>
                  <a:lnTo>
                    <a:pt x="2395" y="106263"/>
                  </a:lnTo>
                  <a:lnTo>
                    <a:pt x="2165" y="106136"/>
                  </a:lnTo>
                  <a:lnTo>
                    <a:pt x="1171" y="105932"/>
                  </a:lnTo>
                  <a:lnTo>
                    <a:pt x="355" y="105192"/>
                  </a:lnTo>
                  <a:lnTo>
                    <a:pt x="104" y="104875"/>
                  </a:lnTo>
                  <a:lnTo>
                    <a:pt x="555" y="104313"/>
                  </a:lnTo>
                  <a:lnTo>
                    <a:pt x="1083" y="104078"/>
                  </a:lnTo>
                  <a:lnTo>
                    <a:pt x="890" y="102794"/>
                  </a:lnTo>
                  <a:lnTo>
                    <a:pt x="747" y="102311"/>
                  </a:lnTo>
                  <a:lnTo>
                    <a:pt x="354" y="101998"/>
                  </a:lnTo>
                  <a:lnTo>
                    <a:pt x="0" y="101215"/>
                  </a:lnTo>
                  <a:lnTo>
                    <a:pt x="976" y="100863"/>
                  </a:lnTo>
                  <a:lnTo>
                    <a:pt x="2182" y="99850"/>
                  </a:lnTo>
                  <a:lnTo>
                    <a:pt x="2761" y="99038"/>
                  </a:lnTo>
                  <a:lnTo>
                    <a:pt x="3322" y="99749"/>
                  </a:lnTo>
                  <a:lnTo>
                    <a:pt x="4324" y="100367"/>
                  </a:lnTo>
                  <a:lnTo>
                    <a:pt x="5138" y="101294"/>
                  </a:lnTo>
                  <a:lnTo>
                    <a:pt x="5990" y="99571"/>
                  </a:lnTo>
                  <a:lnTo>
                    <a:pt x="6941" y="97440"/>
                  </a:lnTo>
                  <a:lnTo>
                    <a:pt x="7509" y="96176"/>
                  </a:lnTo>
                  <a:lnTo>
                    <a:pt x="7628" y="95949"/>
                  </a:lnTo>
                  <a:lnTo>
                    <a:pt x="7851" y="95523"/>
                  </a:lnTo>
                  <a:lnTo>
                    <a:pt x="8243" y="94798"/>
                  </a:lnTo>
                  <a:lnTo>
                    <a:pt x="12183" y="87498"/>
                  </a:lnTo>
                  <a:lnTo>
                    <a:pt x="12563" y="86792"/>
                  </a:lnTo>
                  <a:lnTo>
                    <a:pt x="13933" y="84201"/>
                  </a:lnTo>
                  <a:lnTo>
                    <a:pt x="13513" y="83940"/>
                  </a:lnTo>
                  <a:lnTo>
                    <a:pt x="12982" y="84182"/>
                  </a:lnTo>
                  <a:lnTo>
                    <a:pt x="13440" y="84447"/>
                  </a:lnTo>
                  <a:lnTo>
                    <a:pt x="13435" y="84608"/>
                  </a:lnTo>
                  <a:lnTo>
                    <a:pt x="13133" y="84798"/>
                  </a:lnTo>
                  <a:lnTo>
                    <a:pt x="12577" y="84534"/>
                  </a:lnTo>
                  <a:lnTo>
                    <a:pt x="12474" y="84108"/>
                  </a:lnTo>
                  <a:lnTo>
                    <a:pt x="12536" y="83915"/>
                  </a:lnTo>
                  <a:lnTo>
                    <a:pt x="12460" y="83617"/>
                  </a:lnTo>
                  <a:lnTo>
                    <a:pt x="12198" y="83548"/>
                  </a:lnTo>
                  <a:lnTo>
                    <a:pt x="11829" y="84192"/>
                  </a:lnTo>
                  <a:lnTo>
                    <a:pt x="11388" y="83966"/>
                  </a:lnTo>
                  <a:lnTo>
                    <a:pt x="11333" y="83643"/>
                  </a:lnTo>
                  <a:lnTo>
                    <a:pt x="10359" y="82864"/>
                  </a:lnTo>
                  <a:lnTo>
                    <a:pt x="10029" y="82471"/>
                  </a:lnTo>
                  <a:lnTo>
                    <a:pt x="10564" y="82180"/>
                  </a:lnTo>
                  <a:lnTo>
                    <a:pt x="11137" y="81636"/>
                  </a:lnTo>
                  <a:lnTo>
                    <a:pt x="11569" y="79195"/>
                  </a:lnTo>
                  <a:lnTo>
                    <a:pt x="12207" y="79206"/>
                  </a:lnTo>
                  <a:lnTo>
                    <a:pt x="13068" y="79698"/>
                  </a:lnTo>
                  <a:lnTo>
                    <a:pt x="13855" y="78667"/>
                  </a:lnTo>
                  <a:lnTo>
                    <a:pt x="13931" y="77863"/>
                  </a:lnTo>
                  <a:lnTo>
                    <a:pt x="13902" y="77056"/>
                  </a:lnTo>
                  <a:lnTo>
                    <a:pt x="13966" y="75325"/>
                  </a:lnTo>
                  <a:lnTo>
                    <a:pt x="14156" y="74654"/>
                  </a:lnTo>
                  <a:lnTo>
                    <a:pt x="14188" y="73910"/>
                  </a:lnTo>
                  <a:lnTo>
                    <a:pt x="13677" y="73991"/>
                  </a:lnTo>
                  <a:lnTo>
                    <a:pt x="11915" y="73616"/>
                  </a:lnTo>
                  <a:lnTo>
                    <a:pt x="10860" y="73500"/>
                  </a:lnTo>
                  <a:lnTo>
                    <a:pt x="10762" y="72160"/>
                  </a:lnTo>
                  <a:lnTo>
                    <a:pt x="10433" y="71531"/>
                  </a:lnTo>
                  <a:lnTo>
                    <a:pt x="10364" y="71226"/>
                  </a:lnTo>
                  <a:lnTo>
                    <a:pt x="10562" y="70690"/>
                  </a:lnTo>
                  <a:lnTo>
                    <a:pt x="11829" y="70638"/>
                  </a:lnTo>
                  <a:lnTo>
                    <a:pt x="12176" y="69552"/>
                  </a:lnTo>
                  <a:lnTo>
                    <a:pt x="12267" y="68101"/>
                  </a:lnTo>
                  <a:lnTo>
                    <a:pt x="12480" y="67338"/>
                  </a:lnTo>
                  <a:lnTo>
                    <a:pt x="12754" y="67413"/>
                  </a:lnTo>
                  <a:lnTo>
                    <a:pt x="14370" y="67464"/>
                  </a:lnTo>
                  <a:lnTo>
                    <a:pt x="14505" y="65800"/>
                  </a:lnTo>
                  <a:lnTo>
                    <a:pt x="14756" y="65447"/>
                  </a:lnTo>
                  <a:lnTo>
                    <a:pt x="15362" y="64981"/>
                  </a:lnTo>
                  <a:lnTo>
                    <a:pt x="15658" y="64851"/>
                  </a:lnTo>
                  <a:lnTo>
                    <a:pt x="16644" y="64739"/>
                  </a:lnTo>
                  <a:lnTo>
                    <a:pt x="17631" y="64478"/>
                  </a:lnTo>
                  <a:lnTo>
                    <a:pt x="18938" y="64838"/>
                  </a:lnTo>
                  <a:lnTo>
                    <a:pt x="20673" y="65962"/>
                  </a:lnTo>
                  <a:lnTo>
                    <a:pt x="21323" y="66271"/>
                  </a:lnTo>
                  <a:lnTo>
                    <a:pt x="21484" y="66215"/>
                  </a:lnTo>
                  <a:lnTo>
                    <a:pt x="21594" y="65984"/>
                  </a:lnTo>
                  <a:lnTo>
                    <a:pt x="21743" y="65069"/>
                  </a:lnTo>
                  <a:lnTo>
                    <a:pt x="22003" y="64038"/>
                  </a:lnTo>
                  <a:lnTo>
                    <a:pt x="21977" y="63621"/>
                  </a:lnTo>
                  <a:lnTo>
                    <a:pt x="21674" y="62702"/>
                  </a:lnTo>
                  <a:lnTo>
                    <a:pt x="21674" y="61995"/>
                  </a:lnTo>
                  <a:lnTo>
                    <a:pt x="21875" y="61366"/>
                  </a:lnTo>
                  <a:lnTo>
                    <a:pt x="22529" y="60465"/>
                  </a:lnTo>
                  <a:lnTo>
                    <a:pt x="23264" y="60547"/>
                  </a:lnTo>
                  <a:lnTo>
                    <a:pt x="24301" y="61764"/>
                  </a:lnTo>
                  <a:lnTo>
                    <a:pt x="24904" y="62639"/>
                  </a:lnTo>
                  <a:lnTo>
                    <a:pt x="25137" y="62818"/>
                  </a:lnTo>
                  <a:lnTo>
                    <a:pt x="25383" y="62881"/>
                  </a:lnTo>
                  <a:lnTo>
                    <a:pt x="28977" y="56058"/>
                  </a:lnTo>
                  <a:lnTo>
                    <a:pt x="29862" y="54268"/>
                  </a:lnTo>
                  <a:lnTo>
                    <a:pt x="37058" y="40652"/>
                  </a:lnTo>
                  <a:lnTo>
                    <a:pt x="38273" y="36594"/>
                  </a:lnTo>
                  <a:lnTo>
                    <a:pt x="38529" y="35737"/>
                  </a:lnTo>
                  <a:lnTo>
                    <a:pt x="38199" y="35049"/>
                  </a:lnTo>
                  <a:lnTo>
                    <a:pt x="37947" y="34751"/>
                  </a:lnTo>
                  <a:lnTo>
                    <a:pt x="36640" y="36069"/>
                  </a:lnTo>
                  <a:lnTo>
                    <a:pt x="36446" y="36452"/>
                  </a:lnTo>
                  <a:lnTo>
                    <a:pt x="36446" y="36698"/>
                  </a:lnTo>
                  <a:lnTo>
                    <a:pt x="35809" y="36869"/>
                  </a:lnTo>
                  <a:lnTo>
                    <a:pt x="35406" y="36839"/>
                  </a:lnTo>
                  <a:lnTo>
                    <a:pt x="34077" y="35999"/>
                  </a:lnTo>
                  <a:lnTo>
                    <a:pt x="34179" y="35143"/>
                  </a:lnTo>
                  <a:lnTo>
                    <a:pt x="34099" y="34949"/>
                  </a:lnTo>
                  <a:lnTo>
                    <a:pt x="33787" y="34633"/>
                  </a:lnTo>
                  <a:lnTo>
                    <a:pt x="32820" y="34243"/>
                  </a:lnTo>
                  <a:lnTo>
                    <a:pt x="30298" y="33835"/>
                  </a:lnTo>
                  <a:lnTo>
                    <a:pt x="29964" y="33634"/>
                  </a:lnTo>
                  <a:lnTo>
                    <a:pt x="30301" y="33075"/>
                  </a:lnTo>
                  <a:lnTo>
                    <a:pt x="30722" y="32655"/>
                  </a:lnTo>
                  <a:lnTo>
                    <a:pt x="32479" y="32292"/>
                  </a:lnTo>
                  <a:lnTo>
                    <a:pt x="32644" y="32021"/>
                  </a:lnTo>
                  <a:lnTo>
                    <a:pt x="32179" y="31854"/>
                  </a:lnTo>
                  <a:lnTo>
                    <a:pt x="31765" y="32133"/>
                  </a:lnTo>
                  <a:lnTo>
                    <a:pt x="30483" y="31788"/>
                  </a:lnTo>
                  <a:lnTo>
                    <a:pt x="29559" y="31029"/>
                  </a:lnTo>
                  <a:lnTo>
                    <a:pt x="28307" y="30332"/>
                  </a:lnTo>
                  <a:lnTo>
                    <a:pt x="27699" y="29811"/>
                  </a:lnTo>
                  <a:lnTo>
                    <a:pt x="27493" y="29456"/>
                  </a:lnTo>
                  <a:lnTo>
                    <a:pt x="28066" y="29141"/>
                  </a:lnTo>
                  <a:lnTo>
                    <a:pt x="29601" y="29094"/>
                  </a:lnTo>
                  <a:lnTo>
                    <a:pt x="29685" y="28818"/>
                  </a:lnTo>
                  <a:lnTo>
                    <a:pt x="29682" y="28554"/>
                  </a:lnTo>
                  <a:lnTo>
                    <a:pt x="29426" y="28104"/>
                  </a:lnTo>
                  <a:lnTo>
                    <a:pt x="29395" y="27940"/>
                  </a:lnTo>
                  <a:lnTo>
                    <a:pt x="29612" y="27056"/>
                  </a:lnTo>
                  <a:lnTo>
                    <a:pt x="29652" y="26646"/>
                  </a:lnTo>
                  <a:lnTo>
                    <a:pt x="29367" y="26539"/>
                  </a:lnTo>
                  <a:lnTo>
                    <a:pt x="29140" y="26662"/>
                  </a:lnTo>
                  <a:lnTo>
                    <a:pt x="29096" y="26874"/>
                  </a:lnTo>
                  <a:lnTo>
                    <a:pt x="28938" y="26900"/>
                  </a:lnTo>
                  <a:lnTo>
                    <a:pt x="28616" y="26661"/>
                  </a:lnTo>
                  <a:lnTo>
                    <a:pt x="28048" y="25976"/>
                  </a:lnTo>
                  <a:lnTo>
                    <a:pt x="27115" y="25094"/>
                  </a:lnTo>
                  <a:lnTo>
                    <a:pt x="27353" y="24893"/>
                  </a:lnTo>
                  <a:lnTo>
                    <a:pt x="27510" y="24446"/>
                  </a:lnTo>
                  <a:lnTo>
                    <a:pt x="27441" y="23293"/>
                  </a:lnTo>
                  <a:lnTo>
                    <a:pt x="27545" y="22210"/>
                  </a:lnTo>
                  <a:lnTo>
                    <a:pt x="27141" y="21439"/>
                  </a:lnTo>
                  <a:lnTo>
                    <a:pt x="28209" y="19914"/>
                  </a:lnTo>
                  <a:lnTo>
                    <a:pt x="28352" y="19839"/>
                  </a:lnTo>
                  <a:lnTo>
                    <a:pt x="29379" y="19717"/>
                  </a:lnTo>
                  <a:lnTo>
                    <a:pt x="28162" y="19080"/>
                  </a:lnTo>
                  <a:lnTo>
                    <a:pt x="25512" y="19187"/>
                  </a:lnTo>
                  <a:lnTo>
                    <a:pt x="25130" y="19068"/>
                  </a:lnTo>
                  <a:lnTo>
                    <a:pt x="24317" y="18632"/>
                  </a:lnTo>
                  <a:lnTo>
                    <a:pt x="24386" y="18390"/>
                  </a:lnTo>
                  <a:lnTo>
                    <a:pt x="25222" y="18915"/>
                  </a:lnTo>
                  <a:lnTo>
                    <a:pt x="25515" y="19005"/>
                  </a:lnTo>
                  <a:lnTo>
                    <a:pt x="27451" y="18927"/>
                  </a:lnTo>
                  <a:lnTo>
                    <a:pt x="28382" y="18597"/>
                  </a:lnTo>
                  <a:lnTo>
                    <a:pt x="28800" y="18325"/>
                  </a:lnTo>
                  <a:lnTo>
                    <a:pt x="29589" y="17019"/>
                  </a:lnTo>
                  <a:lnTo>
                    <a:pt x="29957" y="16294"/>
                  </a:lnTo>
                  <a:lnTo>
                    <a:pt x="30418" y="15054"/>
                  </a:lnTo>
                  <a:lnTo>
                    <a:pt x="29664" y="14191"/>
                  </a:lnTo>
                  <a:lnTo>
                    <a:pt x="29364" y="13971"/>
                  </a:lnTo>
                  <a:lnTo>
                    <a:pt x="28396" y="13591"/>
                  </a:lnTo>
                  <a:lnTo>
                    <a:pt x="27514" y="13678"/>
                  </a:lnTo>
                  <a:lnTo>
                    <a:pt x="27218" y="12645"/>
                  </a:lnTo>
                  <a:lnTo>
                    <a:pt x="28007" y="11612"/>
                  </a:lnTo>
                  <a:lnTo>
                    <a:pt x="28370" y="11001"/>
                  </a:lnTo>
                  <a:lnTo>
                    <a:pt x="28519" y="9466"/>
                  </a:lnTo>
                  <a:lnTo>
                    <a:pt x="28608" y="9157"/>
                  </a:lnTo>
                  <a:lnTo>
                    <a:pt x="29547" y="7672"/>
                  </a:lnTo>
                  <a:lnTo>
                    <a:pt x="31608" y="6277"/>
                  </a:lnTo>
                  <a:lnTo>
                    <a:pt x="32512" y="4872"/>
                  </a:lnTo>
                  <a:lnTo>
                    <a:pt x="31693" y="4950"/>
                  </a:lnTo>
                  <a:lnTo>
                    <a:pt x="31111" y="4922"/>
                  </a:lnTo>
                  <a:lnTo>
                    <a:pt x="30573" y="4819"/>
                  </a:lnTo>
                  <a:lnTo>
                    <a:pt x="29861" y="4426"/>
                  </a:lnTo>
                  <a:lnTo>
                    <a:pt x="29552" y="4016"/>
                  </a:lnTo>
                  <a:lnTo>
                    <a:pt x="29247" y="3444"/>
                  </a:lnTo>
                  <a:lnTo>
                    <a:pt x="29136" y="3006"/>
                  </a:lnTo>
                  <a:lnTo>
                    <a:pt x="29091" y="2285"/>
                  </a:lnTo>
                  <a:lnTo>
                    <a:pt x="28976" y="1954"/>
                  </a:lnTo>
                  <a:lnTo>
                    <a:pt x="28715" y="1631"/>
                  </a:lnTo>
                  <a:lnTo>
                    <a:pt x="28123" y="1313"/>
                  </a:lnTo>
                  <a:lnTo>
                    <a:pt x="27545" y="1248"/>
                  </a:lnTo>
                  <a:lnTo>
                    <a:pt x="26997" y="1356"/>
                  </a:lnTo>
                  <a:lnTo>
                    <a:pt x="25194" y="2563"/>
                  </a:lnTo>
                  <a:lnTo>
                    <a:pt x="24753" y="2658"/>
                  </a:lnTo>
                  <a:lnTo>
                    <a:pt x="24289" y="2577"/>
                  </a:lnTo>
                  <a:lnTo>
                    <a:pt x="23933" y="2341"/>
                  </a:lnTo>
                  <a:lnTo>
                    <a:pt x="23643" y="1685"/>
                  </a:lnTo>
                  <a:lnTo>
                    <a:pt x="23661" y="1191"/>
                  </a:lnTo>
                  <a:lnTo>
                    <a:pt x="23950" y="511"/>
                  </a:lnTo>
                  <a:lnTo>
                    <a:pt x="24783" y="511"/>
                  </a:lnTo>
                  <a:lnTo>
                    <a:pt x="25347" y="508"/>
                  </a:lnTo>
                  <a:lnTo>
                    <a:pt x="25605" y="507"/>
                  </a:lnTo>
                  <a:lnTo>
                    <a:pt x="26284" y="504"/>
                  </a:lnTo>
                  <a:lnTo>
                    <a:pt x="26434" y="503"/>
                  </a:lnTo>
                  <a:lnTo>
                    <a:pt x="26689" y="502"/>
                  </a:lnTo>
                  <a:lnTo>
                    <a:pt x="27913" y="497"/>
                  </a:lnTo>
                  <a:lnTo>
                    <a:pt x="28356" y="495"/>
                  </a:lnTo>
                  <a:lnTo>
                    <a:pt x="28641" y="494"/>
                  </a:lnTo>
                  <a:lnTo>
                    <a:pt x="28803" y="493"/>
                  </a:lnTo>
                  <a:lnTo>
                    <a:pt x="34465" y="468"/>
                  </a:lnTo>
                  <a:lnTo>
                    <a:pt x="39887" y="444"/>
                  </a:lnTo>
                  <a:lnTo>
                    <a:pt x="40181" y="442"/>
                  </a:lnTo>
                  <a:lnTo>
                    <a:pt x="42801" y="431"/>
                  </a:lnTo>
                  <a:lnTo>
                    <a:pt x="45056" y="419"/>
                  </a:lnTo>
                  <a:lnTo>
                    <a:pt x="45972" y="416"/>
                  </a:lnTo>
                  <a:lnTo>
                    <a:pt x="46938" y="409"/>
                  </a:lnTo>
                  <a:lnTo>
                    <a:pt x="47576" y="404"/>
                  </a:lnTo>
                  <a:lnTo>
                    <a:pt x="53690" y="357"/>
                  </a:lnTo>
                  <a:lnTo>
                    <a:pt x="59976" y="309"/>
                  </a:lnTo>
                  <a:lnTo>
                    <a:pt x="60135" y="308"/>
                  </a:lnTo>
                  <a:lnTo>
                    <a:pt x="62231" y="291"/>
                  </a:lnTo>
                  <a:lnTo>
                    <a:pt x="69077" y="306"/>
                  </a:lnTo>
                  <a:lnTo>
                    <a:pt x="72237" y="313"/>
                  </a:lnTo>
                  <a:lnTo>
                    <a:pt x="75732" y="321"/>
                  </a:lnTo>
                  <a:lnTo>
                    <a:pt x="76370" y="322"/>
                  </a:lnTo>
                  <a:lnTo>
                    <a:pt x="79575" y="329"/>
                  </a:lnTo>
                  <a:lnTo>
                    <a:pt x="81402" y="333"/>
                  </a:lnTo>
                  <a:lnTo>
                    <a:pt x="85632" y="342"/>
                  </a:lnTo>
                  <a:lnTo>
                    <a:pt x="85925" y="343"/>
                  </a:lnTo>
                  <a:lnTo>
                    <a:pt x="100170" y="374"/>
                  </a:lnTo>
                  <a:lnTo>
                    <a:pt x="101139" y="376"/>
                  </a:lnTo>
                  <a:lnTo>
                    <a:pt x="111041" y="397"/>
                  </a:lnTo>
                  <a:lnTo>
                    <a:pt x="118433" y="413"/>
                  </a:lnTo>
                  <a:lnTo>
                    <a:pt x="120869" y="419"/>
                  </a:lnTo>
                  <a:lnTo>
                    <a:pt x="132736" y="444"/>
                  </a:lnTo>
                  <a:lnTo>
                    <a:pt x="133616" y="327"/>
                  </a:lnTo>
                  <a:lnTo>
                    <a:pt x="134676" y="187"/>
                  </a:lnTo>
                  <a:lnTo>
                    <a:pt x="137332" y="0"/>
                  </a:lnTo>
                  <a:lnTo>
                    <a:pt x="138000" y="160"/>
                  </a:lnTo>
                  <a:lnTo>
                    <a:pt x="139529" y="526"/>
                  </a:lnTo>
                  <a:lnTo>
                    <a:pt x="141322" y="533"/>
                  </a:lnTo>
                  <a:lnTo>
                    <a:pt x="143138" y="541"/>
                  </a:lnTo>
                  <a:lnTo>
                    <a:pt x="146990" y="437"/>
                  </a:lnTo>
                  <a:lnTo>
                    <a:pt x="156458" y="491"/>
                  </a:lnTo>
                  <a:lnTo>
                    <a:pt x="169321" y="564"/>
                  </a:lnTo>
                  <a:lnTo>
                    <a:pt x="169741" y="566"/>
                  </a:lnTo>
                  <a:lnTo>
                    <a:pt x="169897" y="56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3" name="pg304">
              <a:extLst>
                <a:ext uri="{FF2B5EF4-FFF2-40B4-BE49-F238E27FC236}">
                  <a16:creationId xmlns:a16="http://schemas.microsoft.com/office/drawing/2014/main" id="{2E0840FA-EACF-B14E-B55B-3C7B27C1BD24}"/>
                </a:ext>
              </a:extLst>
            </p:cNvPr>
            <p:cNvSpPr/>
            <p:nvPr/>
          </p:nvSpPr>
          <p:spPr>
            <a:xfrm>
              <a:off x="6892755" y="3650216"/>
              <a:ext cx="895" cy="952"/>
            </a:xfrm>
            <a:custGeom>
              <a:avLst/>
              <a:gdLst/>
              <a:ahLst/>
              <a:cxnLst/>
              <a:rect l="0" t="0" r="0" b="0"/>
              <a:pathLst>
                <a:path w="895" h="952">
                  <a:moveTo>
                    <a:pt x="0" y="0"/>
                  </a:moveTo>
                  <a:lnTo>
                    <a:pt x="134" y="386"/>
                  </a:lnTo>
                  <a:lnTo>
                    <a:pt x="685" y="952"/>
                  </a:lnTo>
                  <a:lnTo>
                    <a:pt x="895" y="59"/>
                  </a:lnTo>
                  <a:lnTo>
                    <a:pt x="298" y="8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4" name="pg305">
              <a:extLst>
                <a:ext uri="{FF2B5EF4-FFF2-40B4-BE49-F238E27FC236}">
                  <a16:creationId xmlns:a16="http://schemas.microsoft.com/office/drawing/2014/main" id="{872FE1D2-24D0-4041-8C0A-3EFEA32AE20D}"/>
                </a:ext>
              </a:extLst>
            </p:cNvPr>
            <p:cNvSpPr/>
            <p:nvPr/>
          </p:nvSpPr>
          <p:spPr>
            <a:xfrm>
              <a:off x="7657313" y="2118952"/>
              <a:ext cx="129700" cy="200728"/>
            </a:xfrm>
            <a:custGeom>
              <a:avLst/>
              <a:gdLst/>
              <a:ahLst/>
              <a:cxnLst/>
              <a:rect l="0" t="0" r="0" b="0"/>
              <a:pathLst>
                <a:path w="129700" h="200728">
                  <a:moveTo>
                    <a:pt x="120109" y="29"/>
                  </a:moveTo>
                  <a:lnTo>
                    <a:pt x="121070" y="9526"/>
                  </a:lnTo>
                  <a:lnTo>
                    <a:pt x="121629" y="20257"/>
                  </a:lnTo>
                  <a:lnTo>
                    <a:pt x="122045" y="26259"/>
                  </a:lnTo>
                  <a:lnTo>
                    <a:pt x="122851" y="39828"/>
                  </a:lnTo>
                  <a:lnTo>
                    <a:pt x="123389" y="48888"/>
                  </a:lnTo>
                  <a:lnTo>
                    <a:pt x="123537" y="49680"/>
                  </a:lnTo>
                  <a:lnTo>
                    <a:pt x="124204" y="60938"/>
                  </a:lnTo>
                  <a:lnTo>
                    <a:pt x="125022" y="71879"/>
                  </a:lnTo>
                  <a:lnTo>
                    <a:pt x="125248" y="74894"/>
                  </a:lnTo>
                  <a:lnTo>
                    <a:pt x="125258" y="75045"/>
                  </a:lnTo>
                  <a:lnTo>
                    <a:pt x="125467" y="78347"/>
                  </a:lnTo>
                  <a:lnTo>
                    <a:pt x="125590" y="80278"/>
                  </a:lnTo>
                  <a:lnTo>
                    <a:pt x="126120" y="88643"/>
                  </a:lnTo>
                  <a:lnTo>
                    <a:pt x="126171" y="89441"/>
                  </a:lnTo>
                  <a:lnTo>
                    <a:pt x="126197" y="90223"/>
                  </a:lnTo>
                  <a:lnTo>
                    <a:pt x="126276" y="92549"/>
                  </a:lnTo>
                  <a:lnTo>
                    <a:pt x="126493" y="96455"/>
                  </a:lnTo>
                  <a:lnTo>
                    <a:pt x="126520" y="96934"/>
                  </a:lnTo>
                  <a:lnTo>
                    <a:pt x="126556" y="97586"/>
                  </a:lnTo>
                  <a:lnTo>
                    <a:pt x="126616" y="98653"/>
                  </a:lnTo>
                  <a:lnTo>
                    <a:pt x="127010" y="105732"/>
                  </a:lnTo>
                  <a:lnTo>
                    <a:pt x="127577" y="121560"/>
                  </a:lnTo>
                  <a:lnTo>
                    <a:pt x="127727" y="124545"/>
                  </a:lnTo>
                  <a:lnTo>
                    <a:pt x="127753" y="125056"/>
                  </a:lnTo>
                  <a:lnTo>
                    <a:pt x="128052" y="131009"/>
                  </a:lnTo>
                  <a:lnTo>
                    <a:pt x="128322" y="135037"/>
                  </a:lnTo>
                  <a:lnTo>
                    <a:pt x="128339" y="135290"/>
                  </a:lnTo>
                  <a:lnTo>
                    <a:pt x="128414" y="136956"/>
                  </a:lnTo>
                  <a:lnTo>
                    <a:pt x="128431" y="137338"/>
                  </a:lnTo>
                  <a:lnTo>
                    <a:pt x="128583" y="140709"/>
                  </a:lnTo>
                  <a:lnTo>
                    <a:pt x="128768" y="144811"/>
                  </a:lnTo>
                  <a:lnTo>
                    <a:pt x="128964" y="149179"/>
                  </a:lnTo>
                  <a:lnTo>
                    <a:pt x="128971" y="149332"/>
                  </a:lnTo>
                  <a:lnTo>
                    <a:pt x="129039" y="150844"/>
                  </a:lnTo>
                  <a:lnTo>
                    <a:pt x="129347" y="156361"/>
                  </a:lnTo>
                  <a:lnTo>
                    <a:pt x="129378" y="156916"/>
                  </a:lnTo>
                  <a:lnTo>
                    <a:pt x="129569" y="163250"/>
                  </a:lnTo>
                  <a:lnTo>
                    <a:pt x="129700" y="166030"/>
                  </a:lnTo>
                  <a:lnTo>
                    <a:pt x="125272" y="166204"/>
                  </a:lnTo>
                  <a:lnTo>
                    <a:pt x="125317" y="166794"/>
                  </a:lnTo>
                  <a:lnTo>
                    <a:pt x="125381" y="167640"/>
                  </a:lnTo>
                  <a:lnTo>
                    <a:pt x="125575" y="167636"/>
                  </a:lnTo>
                  <a:lnTo>
                    <a:pt x="125561" y="170196"/>
                  </a:lnTo>
                  <a:lnTo>
                    <a:pt x="125527" y="173667"/>
                  </a:lnTo>
                  <a:lnTo>
                    <a:pt x="122296" y="173685"/>
                  </a:lnTo>
                  <a:lnTo>
                    <a:pt x="118382" y="174066"/>
                  </a:lnTo>
                  <a:lnTo>
                    <a:pt x="113177" y="173675"/>
                  </a:lnTo>
                  <a:lnTo>
                    <a:pt x="98350" y="172620"/>
                  </a:lnTo>
                  <a:lnTo>
                    <a:pt x="91408" y="190027"/>
                  </a:lnTo>
                  <a:lnTo>
                    <a:pt x="91831" y="190032"/>
                  </a:lnTo>
                  <a:lnTo>
                    <a:pt x="90726" y="196906"/>
                  </a:lnTo>
                  <a:lnTo>
                    <a:pt x="90643" y="197428"/>
                  </a:lnTo>
                  <a:lnTo>
                    <a:pt x="89124" y="197463"/>
                  </a:lnTo>
                  <a:lnTo>
                    <a:pt x="87509" y="198389"/>
                  </a:lnTo>
                  <a:lnTo>
                    <a:pt x="86539" y="197347"/>
                  </a:lnTo>
                  <a:lnTo>
                    <a:pt x="86589" y="192455"/>
                  </a:lnTo>
                  <a:lnTo>
                    <a:pt x="84740" y="185347"/>
                  </a:lnTo>
                  <a:lnTo>
                    <a:pt x="82634" y="184073"/>
                  </a:lnTo>
                  <a:lnTo>
                    <a:pt x="81182" y="183209"/>
                  </a:lnTo>
                  <a:lnTo>
                    <a:pt x="80134" y="178617"/>
                  </a:lnTo>
                  <a:lnTo>
                    <a:pt x="79854" y="177391"/>
                  </a:lnTo>
                  <a:lnTo>
                    <a:pt x="77193" y="177851"/>
                  </a:lnTo>
                  <a:lnTo>
                    <a:pt x="75939" y="178054"/>
                  </a:lnTo>
                  <a:lnTo>
                    <a:pt x="77575" y="185287"/>
                  </a:lnTo>
                  <a:lnTo>
                    <a:pt x="68261" y="182349"/>
                  </a:lnTo>
                  <a:lnTo>
                    <a:pt x="61453" y="180161"/>
                  </a:lnTo>
                  <a:lnTo>
                    <a:pt x="55985" y="193506"/>
                  </a:lnTo>
                  <a:lnTo>
                    <a:pt x="55749" y="194110"/>
                  </a:lnTo>
                  <a:lnTo>
                    <a:pt x="36901" y="186563"/>
                  </a:lnTo>
                  <a:lnTo>
                    <a:pt x="31037" y="200728"/>
                  </a:lnTo>
                  <a:lnTo>
                    <a:pt x="28574" y="199600"/>
                  </a:lnTo>
                  <a:lnTo>
                    <a:pt x="28291" y="200682"/>
                  </a:lnTo>
                  <a:lnTo>
                    <a:pt x="27907" y="200079"/>
                  </a:lnTo>
                  <a:lnTo>
                    <a:pt x="27267" y="199771"/>
                  </a:lnTo>
                  <a:lnTo>
                    <a:pt x="25818" y="198815"/>
                  </a:lnTo>
                  <a:lnTo>
                    <a:pt x="25243" y="198815"/>
                  </a:lnTo>
                  <a:lnTo>
                    <a:pt x="24040" y="197720"/>
                  </a:lnTo>
                  <a:lnTo>
                    <a:pt x="24196" y="197531"/>
                  </a:lnTo>
                  <a:lnTo>
                    <a:pt x="23785" y="197083"/>
                  </a:lnTo>
                  <a:lnTo>
                    <a:pt x="23375" y="196790"/>
                  </a:lnTo>
                  <a:lnTo>
                    <a:pt x="22549" y="196429"/>
                  </a:lnTo>
                  <a:lnTo>
                    <a:pt x="21974" y="196363"/>
                  </a:lnTo>
                  <a:lnTo>
                    <a:pt x="21166" y="196453"/>
                  </a:lnTo>
                  <a:lnTo>
                    <a:pt x="20446" y="196099"/>
                  </a:lnTo>
                  <a:lnTo>
                    <a:pt x="20458" y="195924"/>
                  </a:lnTo>
                  <a:lnTo>
                    <a:pt x="21966" y="191643"/>
                  </a:lnTo>
                  <a:lnTo>
                    <a:pt x="21841" y="191317"/>
                  </a:lnTo>
                  <a:lnTo>
                    <a:pt x="21841" y="191086"/>
                  </a:lnTo>
                  <a:lnTo>
                    <a:pt x="22001" y="190737"/>
                  </a:lnTo>
                  <a:lnTo>
                    <a:pt x="22001" y="190250"/>
                  </a:lnTo>
                  <a:lnTo>
                    <a:pt x="21484" y="188905"/>
                  </a:lnTo>
                  <a:lnTo>
                    <a:pt x="20603" y="188667"/>
                  </a:lnTo>
                  <a:lnTo>
                    <a:pt x="20324" y="188782"/>
                  </a:lnTo>
                  <a:lnTo>
                    <a:pt x="20130" y="188745"/>
                  </a:lnTo>
                  <a:lnTo>
                    <a:pt x="19839" y="188589"/>
                  </a:lnTo>
                  <a:lnTo>
                    <a:pt x="19049" y="187586"/>
                  </a:lnTo>
                  <a:lnTo>
                    <a:pt x="18950" y="187307"/>
                  </a:lnTo>
                  <a:lnTo>
                    <a:pt x="17984" y="186880"/>
                  </a:lnTo>
                  <a:lnTo>
                    <a:pt x="17516" y="186801"/>
                  </a:lnTo>
                  <a:lnTo>
                    <a:pt x="17754" y="187801"/>
                  </a:lnTo>
                  <a:lnTo>
                    <a:pt x="18438" y="188868"/>
                  </a:lnTo>
                  <a:lnTo>
                    <a:pt x="18923" y="189954"/>
                  </a:lnTo>
                  <a:lnTo>
                    <a:pt x="18993" y="190731"/>
                  </a:lnTo>
                  <a:lnTo>
                    <a:pt x="18961" y="191310"/>
                  </a:lnTo>
                  <a:lnTo>
                    <a:pt x="18851" y="191731"/>
                  </a:lnTo>
                  <a:lnTo>
                    <a:pt x="19410" y="193201"/>
                  </a:lnTo>
                  <a:lnTo>
                    <a:pt x="19397" y="193442"/>
                  </a:lnTo>
                  <a:lnTo>
                    <a:pt x="18753" y="193428"/>
                  </a:lnTo>
                  <a:lnTo>
                    <a:pt x="18527" y="193569"/>
                  </a:lnTo>
                  <a:lnTo>
                    <a:pt x="18502" y="193707"/>
                  </a:lnTo>
                  <a:lnTo>
                    <a:pt x="18626" y="193978"/>
                  </a:lnTo>
                  <a:lnTo>
                    <a:pt x="18593" y="194112"/>
                  </a:lnTo>
                  <a:lnTo>
                    <a:pt x="17459" y="193980"/>
                  </a:lnTo>
                  <a:lnTo>
                    <a:pt x="16901" y="194243"/>
                  </a:lnTo>
                  <a:lnTo>
                    <a:pt x="16730" y="194254"/>
                  </a:lnTo>
                  <a:lnTo>
                    <a:pt x="16395" y="194104"/>
                  </a:lnTo>
                  <a:lnTo>
                    <a:pt x="15733" y="193473"/>
                  </a:lnTo>
                  <a:lnTo>
                    <a:pt x="15235" y="192694"/>
                  </a:lnTo>
                  <a:lnTo>
                    <a:pt x="14943" y="192497"/>
                  </a:lnTo>
                  <a:lnTo>
                    <a:pt x="14471" y="192560"/>
                  </a:lnTo>
                  <a:lnTo>
                    <a:pt x="14253" y="192627"/>
                  </a:lnTo>
                  <a:lnTo>
                    <a:pt x="13666" y="192597"/>
                  </a:lnTo>
                  <a:lnTo>
                    <a:pt x="12623" y="192744"/>
                  </a:lnTo>
                  <a:lnTo>
                    <a:pt x="12440" y="191807"/>
                  </a:lnTo>
                  <a:lnTo>
                    <a:pt x="11954" y="191650"/>
                  </a:lnTo>
                  <a:lnTo>
                    <a:pt x="11724" y="191397"/>
                  </a:lnTo>
                  <a:lnTo>
                    <a:pt x="12008" y="191345"/>
                  </a:lnTo>
                  <a:lnTo>
                    <a:pt x="12369" y="191447"/>
                  </a:lnTo>
                  <a:lnTo>
                    <a:pt x="11404" y="186554"/>
                  </a:lnTo>
                  <a:lnTo>
                    <a:pt x="10197" y="179813"/>
                  </a:lnTo>
                  <a:lnTo>
                    <a:pt x="8867" y="179654"/>
                  </a:lnTo>
                  <a:lnTo>
                    <a:pt x="8469" y="179718"/>
                  </a:lnTo>
                  <a:lnTo>
                    <a:pt x="8194" y="179927"/>
                  </a:lnTo>
                  <a:lnTo>
                    <a:pt x="7829" y="180556"/>
                  </a:lnTo>
                  <a:lnTo>
                    <a:pt x="7723" y="180824"/>
                  </a:lnTo>
                  <a:lnTo>
                    <a:pt x="7732" y="180961"/>
                  </a:lnTo>
                  <a:lnTo>
                    <a:pt x="7807" y="181440"/>
                  </a:lnTo>
                  <a:lnTo>
                    <a:pt x="7927" y="181604"/>
                  </a:lnTo>
                  <a:lnTo>
                    <a:pt x="8154" y="181841"/>
                  </a:lnTo>
                  <a:lnTo>
                    <a:pt x="8582" y="182111"/>
                  </a:lnTo>
                  <a:lnTo>
                    <a:pt x="8673" y="182371"/>
                  </a:lnTo>
                  <a:lnTo>
                    <a:pt x="8338" y="182175"/>
                  </a:lnTo>
                  <a:lnTo>
                    <a:pt x="7527" y="181350"/>
                  </a:lnTo>
                  <a:lnTo>
                    <a:pt x="6503" y="180874"/>
                  </a:lnTo>
                  <a:lnTo>
                    <a:pt x="6075" y="180547"/>
                  </a:lnTo>
                  <a:lnTo>
                    <a:pt x="6096" y="180328"/>
                  </a:lnTo>
                  <a:lnTo>
                    <a:pt x="6905" y="178395"/>
                  </a:lnTo>
                  <a:lnTo>
                    <a:pt x="6902" y="177482"/>
                  </a:lnTo>
                  <a:lnTo>
                    <a:pt x="6730" y="176490"/>
                  </a:lnTo>
                  <a:lnTo>
                    <a:pt x="2917" y="174759"/>
                  </a:lnTo>
                  <a:lnTo>
                    <a:pt x="3286" y="174040"/>
                  </a:lnTo>
                  <a:lnTo>
                    <a:pt x="3323" y="173795"/>
                  </a:lnTo>
                  <a:lnTo>
                    <a:pt x="3055" y="172973"/>
                  </a:lnTo>
                  <a:lnTo>
                    <a:pt x="1976" y="172491"/>
                  </a:lnTo>
                  <a:lnTo>
                    <a:pt x="1652" y="172209"/>
                  </a:lnTo>
                  <a:lnTo>
                    <a:pt x="1397" y="171747"/>
                  </a:lnTo>
                  <a:lnTo>
                    <a:pt x="0" y="171526"/>
                  </a:lnTo>
                  <a:lnTo>
                    <a:pt x="109" y="171344"/>
                  </a:lnTo>
                  <a:lnTo>
                    <a:pt x="709" y="171247"/>
                  </a:lnTo>
                  <a:lnTo>
                    <a:pt x="6484" y="163070"/>
                  </a:lnTo>
                  <a:lnTo>
                    <a:pt x="8665" y="164017"/>
                  </a:lnTo>
                  <a:lnTo>
                    <a:pt x="10690" y="160901"/>
                  </a:lnTo>
                  <a:lnTo>
                    <a:pt x="6555" y="159023"/>
                  </a:lnTo>
                  <a:lnTo>
                    <a:pt x="6902" y="158899"/>
                  </a:lnTo>
                  <a:lnTo>
                    <a:pt x="6873" y="158561"/>
                  </a:lnTo>
                  <a:lnTo>
                    <a:pt x="6683" y="158262"/>
                  </a:lnTo>
                  <a:lnTo>
                    <a:pt x="6180" y="157909"/>
                  </a:lnTo>
                  <a:lnTo>
                    <a:pt x="5971" y="157725"/>
                  </a:lnTo>
                  <a:lnTo>
                    <a:pt x="5798" y="157710"/>
                  </a:lnTo>
                  <a:lnTo>
                    <a:pt x="5114" y="157859"/>
                  </a:lnTo>
                  <a:lnTo>
                    <a:pt x="4632" y="158159"/>
                  </a:lnTo>
                  <a:lnTo>
                    <a:pt x="3546" y="157655"/>
                  </a:lnTo>
                  <a:lnTo>
                    <a:pt x="3999" y="157450"/>
                  </a:lnTo>
                  <a:lnTo>
                    <a:pt x="4272" y="157469"/>
                  </a:lnTo>
                  <a:lnTo>
                    <a:pt x="4719" y="157498"/>
                  </a:lnTo>
                  <a:lnTo>
                    <a:pt x="6327" y="157604"/>
                  </a:lnTo>
                  <a:lnTo>
                    <a:pt x="6977" y="157443"/>
                  </a:lnTo>
                  <a:lnTo>
                    <a:pt x="8654" y="157411"/>
                  </a:lnTo>
                  <a:lnTo>
                    <a:pt x="8927" y="157517"/>
                  </a:lnTo>
                  <a:lnTo>
                    <a:pt x="9446" y="157720"/>
                  </a:lnTo>
                  <a:lnTo>
                    <a:pt x="9919" y="157732"/>
                  </a:lnTo>
                  <a:lnTo>
                    <a:pt x="10733" y="157438"/>
                  </a:lnTo>
                  <a:lnTo>
                    <a:pt x="11253" y="156715"/>
                  </a:lnTo>
                  <a:lnTo>
                    <a:pt x="12244" y="155981"/>
                  </a:lnTo>
                  <a:lnTo>
                    <a:pt x="13607" y="155696"/>
                  </a:lnTo>
                  <a:lnTo>
                    <a:pt x="14200" y="155824"/>
                  </a:lnTo>
                  <a:lnTo>
                    <a:pt x="14489" y="155954"/>
                  </a:lnTo>
                  <a:lnTo>
                    <a:pt x="15082" y="156219"/>
                  </a:lnTo>
                  <a:lnTo>
                    <a:pt x="15536" y="156423"/>
                  </a:lnTo>
                  <a:lnTo>
                    <a:pt x="15791" y="156537"/>
                  </a:lnTo>
                  <a:lnTo>
                    <a:pt x="17034" y="157121"/>
                  </a:lnTo>
                  <a:lnTo>
                    <a:pt x="17759" y="157508"/>
                  </a:lnTo>
                  <a:lnTo>
                    <a:pt x="18397" y="157538"/>
                  </a:lnTo>
                  <a:lnTo>
                    <a:pt x="19429" y="157026"/>
                  </a:lnTo>
                  <a:lnTo>
                    <a:pt x="20635" y="156902"/>
                  </a:lnTo>
                  <a:lnTo>
                    <a:pt x="21711" y="156360"/>
                  </a:lnTo>
                  <a:lnTo>
                    <a:pt x="22575" y="155777"/>
                  </a:lnTo>
                  <a:lnTo>
                    <a:pt x="23143" y="155395"/>
                  </a:lnTo>
                  <a:lnTo>
                    <a:pt x="24051" y="155091"/>
                  </a:lnTo>
                  <a:lnTo>
                    <a:pt x="25010" y="154939"/>
                  </a:lnTo>
                  <a:lnTo>
                    <a:pt x="25591" y="154679"/>
                  </a:lnTo>
                  <a:lnTo>
                    <a:pt x="25778" y="154515"/>
                  </a:lnTo>
                  <a:lnTo>
                    <a:pt x="25869" y="154221"/>
                  </a:lnTo>
                  <a:lnTo>
                    <a:pt x="25834" y="154038"/>
                  </a:lnTo>
                  <a:lnTo>
                    <a:pt x="25508" y="153191"/>
                  </a:lnTo>
                  <a:lnTo>
                    <a:pt x="25357" y="152561"/>
                  </a:lnTo>
                  <a:lnTo>
                    <a:pt x="25443" y="152353"/>
                  </a:lnTo>
                  <a:lnTo>
                    <a:pt x="25788" y="152091"/>
                  </a:lnTo>
                  <a:lnTo>
                    <a:pt x="25865" y="151921"/>
                  </a:lnTo>
                  <a:lnTo>
                    <a:pt x="25840" y="151752"/>
                  </a:lnTo>
                  <a:lnTo>
                    <a:pt x="25474" y="151417"/>
                  </a:lnTo>
                  <a:lnTo>
                    <a:pt x="25407" y="151275"/>
                  </a:lnTo>
                  <a:lnTo>
                    <a:pt x="25598" y="150213"/>
                  </a:lnTo>
                  <a:lnTo>
                    <a:pt x="25749" y="150082"/>
                  </a:lnTo>
                  <a:lnTo>
                    <a:pt x="26306" y="149909"/>
                  </a:lnTo>
                  <a:lnTo>
                    <a:pt x="27001" y="149995"/>
                  </a:lnTo>
                  <a:lnTo>
                    <a:pt x="27408" y="149842"/>
                  </a:lnTo>
                  <a:lnTo>
                    <a:pt x="27440" y="149535"/>
                  </a:lnTo>
                  <a:lnTo>
                    <a:pt x="26997" y="148826"/>
                  </a:lnTo>
                  <a:lnTo>
                    <a:pt x="26997" y="148603"/>
                  </a:lnTo>
                  <a:lnTo>
                    <a:pt x="27144" y="148361"/>
                  </a:lnTo>
                  <a:lnTo>
                    <a:pt x="28277" y="147387"/>
                  </a:lnTo>
                  <a:lnTo>
                    <a:pt x="28655" y="147242"/>
                  </a:lnTo>
                  <a:lnTo>
                    <a:pt x="30218" y="147317"/>
                  </a:lnTo>
                  <a:lnTo>
                    <a:pt x="30634" y="147101"/>
                  </a:lnTo>
                  <a:lnTo>
                    <a:pt x="30971" y="146780"/>
                  </a:lnTo>
                  <a:lnTo>
                    <a:pt x="31607" y="146399"/>
                  </a:lnTo>
                  <a:lnTo>
                    <a:pt x="32060" y="146199"/>
                  </a:lnTo>
                  <a:lnTo>
                    <a:pt x="32431" y="146149"/>
                  </a:lnTo>
                  <a:lnTo>
                    <a:pt x="33361" y="146377"/>
                  </a:lnTo>
                  <a:lnTo>
                    <a:pt x="33983" y="146966"/>
                  </a:lnTo>
                  <a:lnTo>
                    <a:pt x="34919" y="146899"/>
                  </a:lnTo>
                  <a:lnTo>
                    <a:pt x="35143" y="146378"/>
                  </a:lnTo>
                  <a:lnTo>
                    <a:pt x="35228" y="146182"/>
                  </a:lnTo>
                  <a:lnTo>
                    <a:pt x="35371" y="145997"/>
                  </a:lnTo>
                  <a:lnTo>
                    <a:pt x="35578" y="145773"/>
                  </a:lnTo>
                  <a:lnTo>
                    <a:pt x="35745" y="145648"/>
                  </a:lnTo>
                  <a:lnTo>
                    <a:pt x="36315" y="145493"/>
                  </a:lnTo>
                  <a:lnTo>
                    <a:pt x="37004" y="145432"/>
                  </a:lnTo>
                  <a:lnTo>
                    <a:pt x="37151" y="145447"/>
                  </a:lnTo>
                  <a:lnTo>
                    <a:pt x="38443" y="145578"/>
                  </a:lnTo>
                  <a:lnTo>
                    <a:pt x="39355" y="145336"/>
                  </a:lnTo>
                  <a:lnTo>
                    <a:pt x="40470" y="144670"/>
                  </a:lnTo>
                  <a:lnTo>
                    <a:pt x="41572" y="143830"/>
                  </a:lnTo>
                  <a:lnTo>
                    <a:pt x="42228" y="143477"/>
                  </a:lnTo>
                  <a:lnTo>
                    <a:pt x="42992" y="142745"/>
                  </a:lnTo>
                  <a:lnTo>
                    <a:pt x="43095" y="142051"/>
                  </a:lnTo>
                  <a:lnTo>
                    <a:pt x="42995" y="141744"/>
                  </a:lnTo>
                  <a:lnTo>
                    <a:pt x="43081" y="141588"/>
                  </a:lnTo>
                  <a:lnTo>
                    <a:pt x="43325" y="141477"/>
                  </a:lnTo>
                  <a:lnTo>
                    <a:pt x="44507" y="141300"/>
                  </a:lnTo>
                  <a:lnTo>
                    <a:pt x="44765" y="141175"/>
                  </a:lnTo>
                  <a:lnTo>
                    <a:pt x="45338" y="140730"/>
                  </a:lnTo>
                  <a:lnTo>
                    <a:pt x="45421" y="140558"/>
                  </a:lnTo>
                  <a:lnTo>
                    <a:pt x="45702" y="139976"/>
                  </a:lnTo>
                  <a:lnTo>
                    <a:pt x="45923" y="138500"/>
                  </a:lnTo>
                  <a:lnTo>
                    <a:pt x="46437" y="137443"/>
                  </a:lnTo>
                  <a:lnTo>
                    <a:pt x="46570" y="137343"/>
                  </a:lnTo>
                  <a:lnTo>
                    <a:pt x="47509" y="137436"/>
                  </a:lnTo>
                  <a:lnTo>
                    <a:pt x="47796" y="137243"/>
                  </a:lnTo>
                  <a:lnTo>
                    <a:pt x="47951" y="137047"/>
                  </a:lnTo>
                  <a:lnTo>
                    <a:pt x="48109" y="136827"/>
                  </a:lnTo>
                  <a:lnTo>
                    <a:pt x="48055" y="136559"/>
                  </a:lnTo>
                  <a:lnTo>
                    <a:pt x="47142" y="135866"/>
                  </a:lnTo>
                  <a:lnTo>
                    <a:pt x="47106" y="135569"/>
                  </a:lnTo>
                  <a:lnTo>
                    <a:pt x="47169" y="135390"/>
                  </a:lnTo>
                  <a:lnTo>
                    <a:pt x="47402" y="135062"/>
                  </a:lnTo>
                  <a:lnTo>
                    <a:pt x="47762" y="134817"/>
                  </a:lnTo>
                  <a:lnTo>
                    <a:pt x="48254" y="134623"/>
                  </a:lnTo>
                  <a:lnTo>
                    <a:pt x="48548" y="134281"/>
                  </a:lnTo>
                  <a:lnTo>
                    <a:pt x="48796" y="133990"/>
                  </a:lnTo>
                  <a:lnTo>
                    <a:pt x="49329" y="133568"/>
                  </a:lnTo>
                  <a:lnTo>
                    <a:pt x="49763" y="133587"/>
                  </a:lnTo>
                  <a:lnTo>
                    <a:pt x="50019" y="133751"/>
                  </a:lnTo>
                  <a:lnTo>
                    <a:pt x="50105" y="133981"/>
                  </a:lnTo>
                  <a:lnTo>
                    <a:pt x="50484" y="134046"/>
                  </a:lnTo>
                  <a:lnTo>
                    <a:pt x="50868" y="133501"/>
                  </a:lnTo>
                  <a:lnTo>
                    <a:pt x="51063" y="133342"/>
                  </a:lnTo>
                  <a:lnTo>
                    <a:pt x="51282" y="133305"/>
                  </a:lnTo>
                  <a:lnTo>
                    <a:pt x="52105" y="133564"/>
                  </a:lnTo>
                  <a:lnTo>
                    <a:pt x="52509" y="133458"/>
                  </a:lnTo>
                  <a:lnTo>
                    <a:pt x="53450" y="133162"/>
                  </a:lnTo>
                  <a:lnTo>
                    <a:pt x="53614" y="132909"/>
                  </a:lnTo>
                  <a:lnTo>
                    <a:pt x="53929" y="131925"/>
                  </a:lnTo>
                  <a:lnTo>
                    <a:pt x="53988" y="131235"/>
                  </a:lnTo>
                  <a:lnTo>
                    <a:pt x="54032" y="131077"/>
                  </a:lnTo>
                  <a:lnTo>
                    <a:pt x="54166" y="130886"/>
                  </a:lnTo>
                  <a:lnTo>
                    <a:pt x="54440" y="130894"/>
                  </a:lnTo>
                  <a:lnTo>
                    <a:pt x="54731" y="131258"/>
                  </a:lnTo>
                  <a:lnTo>
                    <a:pt x="55031" y="131258"/>
                  </a:lnTo>
                  <a:lnTo>
                    <a:pt x="55172" y="131009"/>
                  </a:lnTo>
                  <a:lnTo>
                    <a:pt x="55073" y="130551"/>
                  </a:lnTo>
                  <a:lnTo>
                    <a:pt x="55549" y="130549"/>
                  </a:lnTo>
                  <a:lnTo>
                    <a:pt x="56254" y="130535"/>
                  </a:lnTo>
                  <a:lnTo>
                    <a:pt x="56313" y="130361"/>
                  </a:lnTo>
                  <a:lnTo>
                    <a:pt x="56222" y="130223"/>
                  </a:lnTo>
                  <a:lnTo>
                    <a:pt x="55515" y="129673"/>
                  </a:lnTo>
                  <a:lnTo>
                    <a:pt x="55291" y="129369"/>
                  </a:lnTo>
                  <a:lnTo>
                    <a:pt x="55163" y="128833"/>
                  </a:lnTo>
                  <a:lnTo>
                    <a:pt x="55039" y="128633"/>
                  </a:lnTo>
                  <a:lnTo>
                    <a:pt x="54364" y="128127"/>
                  </a:lnTo>
                  <a:lnTo>
                    <a:pt x="54124" y="127808"/>
                  </a:lnTo>
                  <a:lnTo>
                    <a:pt x="54087" y="127492"/>
                  </a:lnTo>
                  <a:lnTo>
                    <a:pt x="54269" y="127276"/>
                  </a:lnTo>
                  <a:lnTo>
                    <a:pt x="55014" y="127369"/>
                  </a:lnTo>
                  <a:lnTo>
                    <a:pt x="55191" y="127332"/>
                  </a:lnTo>
                  <a:lnTo>
                    <a:pt x="55609" y="127049"/>
                  </a:lnTo>
                  <a:lnTo>
                    <a:pt x="56337" y="126086"/>
                  </a:lnTo>
                  <a:lnTo>
                    <a:pt x="56651" y="125543"/>
                  </a:lnTo>
                  <a:lnTo>
                    <a:pt x="56837" y="125112"/>
                  </a:lnTo>
                  <a:lnTo>
                    <a:pt x="56829" y="124840"/>
                  </a:lnTo>
                  <a:lnTo>
                    <a:pt x="56556" y="124372"/>
                  </a:lnTo>
                  <a:lnTo>
                    <a:pt x="54888" y="123235"/>
                  </a:lnTo>
                  <a:lnTo>
                    <a:pt x="53758" y="122328"/>
                  </a:lnTo>
                  <a:lnTo>
                    <a:pt x="53588" y="122005"/>
                  </a:lnTo>
                  <a:lnTo>
                    <a:pt x="53629" y="121719"/>
                  </a:lnTo>
                  <a:lnTo>
                    <a:pt x="53844" y="121113"/>
                  </a:lnTo>
                  <a:lnTo>
                    <a:pt x="53958" y="120924"/>
                  </a:lnTo>
                  <a:lnTo>
                    <a:pt x="54046" y="120778"/>
                  </a:lnTo>
                  <a:lnTo>
                    <a:pt x="54717" y="120340"/>
                  </a:lnTo>
                  <a:lnTo>
                    <a:pt x="54881" y="120353"/>
                  </a:lnTo>
                  <a:lnTo>
                    <a:pt x="56514" y="120482"/>
                  </a:lnTo>
                  <a:lnTo>
                    <a:pt x="57280" y="120807"/>
                  </a:lnTo>
                  <a:lnTo>
                    <a:pt x="58083" y="120735"/>
                  </a:lnTo>
                  <a:lnTo>
                    <a:pt x="58551" y="120577"/>
                  </a:lnTo>
                  <a:lnTo>
                    <a:pt x="58709" y="120352"/>
                  </a:lnTo>
                  <a:lnTo>
                    <a:pt x="58654" y="119831"/>
                  </a:lnTo>
                  <a:lnTo>
                    <a:pt x="58785" y="119559"/>
                  </a:lnTo>
                  <a:lnTo>
                    <a:pt x="58976" y="119506"/>
                  </a:lnTo>
                  <a:lnTo>
                    <a:pt x="59601" y="119688"/>
                  </a:lnTo>
                  <a:lnTo>
                    <a:pt x="59862" y="119517"/>
                  </a:lnTo>
                  <a:lnTo>
                    <a:pt x="59982" y="119327"/>
                  </a:lnTo>
                  <a:lnTo>
                    <a:pt x="59953" y="119130"/>
                  </a:lnTo>
                  <a:lnTo>
                    <a:pt x="59710" y="118860"/>
                  </a:lnTo>
                  <a:lnTo>
                    <a:pt x="59381" y="118467"/>
                  </a:lnTo>
                  <a:lnTo>
                    <a:pt x="59331" y="118265"/>
                  </a:lnTo>
                  <a:lnTo>
                    <a:pt x="59339" y="118066"/>
                  </a:lnTo>
                  <a:lnTo>
                    <a:pt x="59514" y="117913"/>
                  </a:lnTo>
                  <a:lnTo>
                    <a:pt x="59669" y="117940"/>
                  </a:lnTo>
                  <a:lnTo>
                    <a:pt x="59912" y="118141"/>
                  </a:lnTo>
                  <a:lnTo>
                    <a:pt x="60260" y="118201"/>
                  </a:lnTo>
                  <a:lnTo>
                    <a:pt x="60475" y="118123"/>
                  </a:lnTo>
                  <a:lnTo>
                    <a:pt x="61169" y="117509"/>
                  </a:lnTo>
                  <a:lnTo>
                    <a:pt x="61407" y="117227"/>
                  </a:lnTo>
                  <a:lnTo>
                    <a:pt x="61598" y="116632"/>
                  </a:lnTo>
                  <a:lnTo>
                    <a:pt x="61428" y="116534"/>
                  </a:lnTo>
                  <a:lnTo>
                    <a:pt x="61203" y="116403"/>
                  </a:lnTo>
                  <a:lnTo>
                    <a:pt x="61035" y="116305"/>
                  </a:lnTo>
                  <a:lnTo>
                    <a:pt x="60544" y="116112"/>
                  </a:lnTo>
                  <a:lnTo>
                    <a:pt x="59912" y="115863"/>
                  </a:lnTo>
                  <a:lnTo>
                    <a:pt x="59220" y="115438"/>
                  </a:lnTo>
                  <a:lnTo>
                    <a:pt x="59242" y="115011"/>
                  </a:lnTo>
                  <a:lnTo>
                    <a:pt x="59039" y="114527"/>
                  </a:lnTo>
                  <a:lnTo>
                    <a:pt x="59082" y="114156"/>
                  </a:lnTo>
                  <a:lnTo>
                    <a:pt x="59192" y="113911"/>
                  </a:lnTo>
                  <a:lnTo>
                    <a:pt x="59316" y="113602"/>
                  </a:lnTo>
                  <a:lnTo>
                    <a:pt x="59287" y="113193"/>
                  </a:lnTo>
                  <a:lnTo>
                    <a:pt x="58968" y="111989"/>
                  </a:lnTo>
                  <a:lnTo>
                    <a:pt x="59126" y="110750"/>
                  </a:lnTo>
                  <a:lnTo>
                    <a:pt x="59324" y="110596"/>
                  </a:lnTo>
                  <a:lnTo>
                    <a:pt x="59409" y="110418"/>
                  </a:lnTo>
                  <a:lnTo>
                    <a:pt x="59595" y="110263"/>
                  </a:lnTo>
                  <a:lnTo>
                    <a:pt x="59299" y="109677"/>
                  </a:lnTo>
                  <a:lnTo>
                    <a:pt x="59218" y="109515"/>
                  </a:lnTo>
                  <a:lnTo>
                    <a:pt x="59027" y="109375"/>
                  </a:lnTo>
                  <a:lnTo>
                    <a:pt x="58182" y="108598"/>
                  </a:lnTo>
                  <a:lnTo>
                    <a:pt x="58182" y="108326"/>
                  </a:lnTo>
                  <a:lnTo>
                    <a:pt x="58671" y="108226"/>
                  </a:lnTo>
                  <a:lnTo>
                    <a:pt x="58770" y="107903"/>
                  </a:lnTo>
                  <a:lnTo>
                    <a:pt x="58708" y="107535"/>
                  </a:lnTo>
                  <a:lnTo>
                    <a:pt x="58293" y="106583"/>
                  </a:lnTo>
                  <a:lnTo>
                    <a:pt x="58093" y="106335"/>
                  </a:lnTo>
                  <a:lnTo>
                    <a:pt x="57533" y="106040"/>
                  </a:lnTo>
                  <a:lnTo>
                    <a:pt x="57079" y="106549"/>
                  </a:lnTo>
                  <a:lnTo>
                    <a:pt x="56948" y="106559"/>
                  </a:lnTo>
                  <a:lnTo>
                    <a:pt x="56530" y="106459"/>
                  </a:lnTo>
                  <a:lnTo>
                    <a:pt x="56441" y="106292"/>
                  </a:lnTo>
                  <a:lnTo>
                    <a:pt x="56411" y="106102"/>
                  </a:lnTo>
                  <a:lnTo>
                    <a:pt x="56489" y="105875"/>
                  </a:lnTo>
                  <a:lnTo>
                    <a:pt x="56450" y="105694"/>
                  </a:lnTo>
                  <a:lnTo>
                    <a:pt x="55549" y="105542"/>
                  </a:lnTo>
                  <a:lnTo>
                    <a:pt x="55306" y="105348"/>
                  </a:lnTo>
                  <a:lnTo>
                    <a:pt x="55082" y="104997"/>
                  </a:lnTo>
                  <a:lnTo>
                    <a:pt x="55082" y="104812"/>
                  </a:lnTo>
                  <a:lnTo>
                    <a:pt x="55254" y="104420"/>
                  </a:lnTo>
                  <a:lnTo>
                    <a:pt x="55341" y="104122"/>
                  </a:lnTo>
                  <a:lnTo>
                    <a:pt x="55203" y="103749"/>
                  </a:lnTo>
                  <a:lnTo>
                    <a:pt x="55203" y="103484"/>
                  </a:lnTo>
                  <a:lnTo>
                    <a:pt x="55354" y="103332"/>
                  </a:lnTo>
                  <a:lnTo>
                    <a:pt x="55606" y="103000"/>
                  </a:lnTo>
                  <a:lnTo>
                    <a:pt x="55677" y="102791"/>
                  </a:lnTo>
                  <a:lnTo>
                    <a:pt x="55544" y="102579"/>
                  </a:lnTo>
                  <a:lnTo>
                    <a:pt x="54980" y="102565"/>
                  </a:lnTo>
                  <a:lnTo>
                    <a:pt x="54635" y="102464"/>
                  </a:lnTo>
                  <a:lnTo>
                    <a:pt x="53810" y="101792"/>
                  </a:lnTo>
                  <a:lnTo>
                    <a:pt x="54034" y="101472"/>
                  </a:lnTo>
                  <a:lnTo>
                    <a:pt x="54092" y="101119"/>
                  </a:lnTo>
                  <a:lnTo>
                    <a:pt x="53805" y="100591"/>
                  </a:lnTo>
                  <a:lnTo>
                    <a:pt x="53671" y="99986"/>
                  </a:lnTo>
                  <a:lnTo>
                    <a:pt x="53597" y="99654"/>
                  </a:lnTo>
                  <a:lnTo>
                    <a:pt x="53751" y="99312"/>
                  </a:lnTo>
                  <a:lnTo>
                    <a:pt x="54074" y="99138"/>
                  </a:lnTo>
                  <a:lnTo>
                    <a:pt x="54103" y="98985"/>
                  </a:lnTo>
                  <a:lnTo>
                    <a:pt x="53518" y="98811"/>
                  </a:lnTo>
                  <a:lnTo>
                    <a:pt x="53323" y="98662"/>
                  </a:lnTo>
                  <a:lnTo>
                    <a:pt x="53244" y="98502"/>
                  </a:lnTo>
                  <a:lnTo>
                    <a:pt x="53244" y="98354"/>
                  </a:lnTo>
                  <a:lnTo>
                    <a:pt x="53342" y="97597"/>
                  </a:lnTo>
                  <a:lnTo>
                    <a:pt x="52708" y="97161"/>
                  </a:lnTo>
                  <a:lnTo>
                    <a:pt x="51649" y="95407"/>
                  </a:lnTo>
                  <a:lnTo>
                    <a:pt x="50967" y="94808"/>
                  </a:lnTo>
                  <a:lnTo>
                    <a:pt x="50947" y="94597"/>
                  </a:lnTo>
                  <a:lnTo>
                    <a:pt x="51087" y="93924"/>
                  </a:lnTo>
                  <a:lnTo>
                    <a:pt x="51058" y="93782"/>
                  </a:lnTo>
                  <a:lnTo>
                    <a:pt x="50875" y="93723"/>
                  </a:lnTo>
                  <a:lnTo>
                    <a:pt x="50332" y="93965"/>
                  </a:lnTo>
                  <a:lnTo>
                    <a:pt x="50117" y="93764"/>
                  </a:lnTo>
                  <a:lnTo>
                    <a:pt x="50028" y="93556"/>
                  </a:lnTo>
                  <a:lnTo>
                    <a:pt x="50024" y="92783"/>
                  </a:lnTo>
                  <a:lnTo>
                    <a:pt x="50099" y="92452"/>
                  </a:lnTo>
                  <a:lnTo>
                    <a:pt x="50084" y="91333"/>
                  </a:lnTo>
                  <a:lnTo>
                    <a:pt x="49860" y="90805"/>
                  </a:lnTo>
                  <a:lnTo>
                    <a:pt x="49316" y="90566"/>
                  </a:lnTo>
                  <a:lnTo>
                    <a:pt x="49207" y="90246"/>
                  </a:lnTo>
                  <a:lnTo>
                    <a:pt x="49216" y="89953"/>
                  </a:lnTo>
                  <a:lnTo>
                    <a:pt x="49297" y="89824"/>
                  </a:lnTo>
                  <a:lnTo>
                    <a:pt x="50246" y="89518"/>
                  </a:lnTo>
                  <a:lnTo>
                    <a:pt x="51021" y="89396"/>
                  </a:lnTo>
                  <a:lnTo>
                    <a:pt x="51500" y="88944"/>
                  </a:lnTo>
                  <a:lnTo>
                    <a:pt x="51497" y="88625"/>
                  </a:lnTo>
                  <a:lnTo>
                    <a:pt x="51820" y="88020"/>
                  </a:lnTo>
                  <a:lnTo>
                    <a:pt x="52278" y="87806"/>
                  </a:lnTo>
                  <a:lnTo>
                    <a:pt x="52746" y="87468"/>
                  </a:lnTo>
                  <a:lnTo>
                    <a:pt x="53153" y="86764"/>
                  </a:lnTo>
                  <a:lnTo>
                    <a:pt x="53857" y="86218"/>
                  </a:lnTo>
                  <a:lnTo>
                    <a:pt x="53873" y="86080"/>
                  </a:lnTo>
                  <a:lnTo>
                    <a:pt x="53774" y="85894"/>
                  </a:lnTo>
                  <a:lnTo>
                    <a:pt x="53739" y="85638"/>
                  </a:lnTo>
                  <a:lnTo>
                    <a:pt x="54255" y="85022"/>
                  </a:lnTo>
                  <a:lnTo>
                    <a:pt x="55365" y="84541"/>
                  </a:lnTo>
                  <a:lnTo>
                    <a:pt x="55933" y="84582"/>
                  </a:lnTo>
                  <a:lnTo>
                    <a:pt x="56071" y="84486"/>
                  </a:lnTo>
                  <a:lnTo>
                    <a:pt x="56808" y="83541"/>
                  </a:lnTo>
                  <a:lnTo>
                    <a:pt x="57007" y="83061"/>
                  </a:lnTo>
                  <a:lnTo>
                    <a:pt x="56823" y="82554"/>
                  </a:lnTo>
                  <a:lnTo>
                    <a:pt x="57176" y="81362"/>
                  </a:lnTo>
                  <a:lnTo>
                    <a:pt x="57345" y="81074"/>
                  </a:lnTo>
                  <a:lnTo>
                    <a:pt x="57330" y="80787"/>
                  </a:lnTo>
                  <a:lnTo>
                    <a:pt x="56857" y="80531"/>
                  </a:lnTo>
                  <a:lnTo>
                    <a:pt x="56563" y="80014"/>
                  </a:lnTo>
                  <a:lnTo>
                    <a:pt x="56516" y="79608"/>
                  </a:lnTo>
                  <a:lnTo>
                    <a:pt x="56670" y="79280"/>
                  </a:lnTo>
                  <a:lnTo>
                    <a:pt x="57499" y="78344"/>
                  </a:lnTo>
                  <a:lnTo>
                    <a:pt x="57907" y="78332"/>
                  </a:lnTo>
                  <a:lnTo>
                    <a:pt x="58044" y="78332"/>
                  </a:lnTo>
                  <a:lnTo>
                    <a:pt x="58262" y="78131"/>
                  </a:lnTo>
                  <a:lnTo>
                    <a:pt x="58350" y="77892"/>
                  </a:lnTo>
                  <a:lnTo>
                    <a:pt x="58824" y="76621"/>
                  </a:lnTo>
                  <a:lnTo>
                    <a:pt x="59337" y="76354"/>
                  </a:lnTo>
                  <a:lnTo>
                    <a:pt x="59558" y="75843"/>
                  </a:lnTo>
                  <a:lnTo>
                    <a:pt x="59474" y="75381"/>
                  </a:lnTo>
                  <a:lnTo>
                    <a:pt x="59166" y="74781"/>
                  </a:lnTo>
                  <a:lnTo>
                    <a:pt x="58943" y="74561"/>
                  </a:lnTo>
                  <a:lnTo>
                    <a:pt x="59001" y="74164"/>
                  </a:lnTo>
                  <a:lnTo>
                    <a:pt x="59093" y="73998"/>
                  </a:lnTo>
                  <a:lnTo>
                    <a:pt x="59344" y="73742"/>
                  </a:lnTo>
                  <a:lnTo>
                    <a:pt x="59523" y="73598"/>
                  </a:lnTo>
                  <a:lnTo>
                    <a:pt x="60032" y="73188"/>
                  </a:lnTo>
                  <a:lnTo>
                    <a:pt x="60028" y="72946"/>
                  </a:lnTo>
                  <a:lnTo>
                    <a:pt x="59778" y="72534"/>
                  </a:lnTo>
                  <a:lnTo>
                    <a:pt x="59795" y="72199"/>
                  </a:lnTo>
                  <a:lnTo>
                    <a:pt x="59878" y="72039"/>
                  </a:lnTo>
                  <a:lnTo>
                    <a:pt x="60348" y="71463"/>
                  </a:lnTo>
                  <a:lnTo>
                    <a:pt x="61097" y="71058"/>
                  </a:lnTo>
                  <a:lnTo>
                    <a:pt x="61813" y="70883"/>
                  </a:lnTo>
                  <a:lnTo>
                    <a:pt x="62517" y="70255"/>
                  </a:lnTo>
                  <a:lnTo>
                    <a:pt x="62551" y="69707"/>
                  </a:lnTo>
                  <a:lnTo>
                    <a:pt x="62622" y="69562"/>
                  </a:lnTo>
                  <a:lnTo>
                    <a:pt x="62842" y="69354"/>
                  </a:lnTo>
                  <a:lnTo>
                    <a:pt x="63392" y="69076"/>
                  </a:lnTo>
                  <a:lnTo>
                    <a:pt x="64700" y="67541"/>
                  </a:lnTo>
                  <a:lnTo>
                    <a:pt x="64775" y="67325"/>
                  </a:lnTo>
                  <a:lnTo>
                    <a:pt x="64467" y="67069"/>
                  </a:lnTo>
                  <a:lnTo>
                    <a:pt x="64495" y="66825"/>
                  </a:lnTo>
                  <a:lnTo>
                    <a:pt x="65172" y="66328"/>
                  </a:lnTo>
                  <a:lnTo>
                    <a:pt x="65971" y="65512"/>
                  </a:lnTo>
                  <a:lnTo>
                    <a:pt x="66150" y="65233"/>
                  </a:lnTo>
                  <a:lnTo>
                    <a:pt x="66435" y="65200"/>
                  </a:lnTo>
                  <a:lnTo>
                    <a:pt x="66850" y="65064"/>
                  </a:lnTo>
                  <a:lnTo>
                    <a:pt x="67078" y="64177"/>
                  </a:lnTo>
                  <a:lnTo>
                    <a:pt x="66972" y="64006"/>
                  </a:lnTo>
                  <a:lnTo>
                    <a:pt x="66189" y="63590"/>
                  </a:lnTo>
                  <a:lnTo>
                    <a:pt x="65711" y="62854"/>
                  </a:lnTo>
                  <a:lnTo>
                    <a:pt x="65099" y="62143"/>
                  </a:lnTo>
                  <a:lnTo>
                    <a:pt x="64325" y="61511"/>
                  </a:lnTo>
                  <a:lnTo>
                    <a:pt x="64097" y="59496"/>
                  </a:lnTo>
                  <a:lnTo>
                    <a:pt x="64201" y="59310"/>
                  </a:lnTo>
                  <a:lnTo>
                    <a:pt x="64285" y="58875"/>
                  </a:lnTo>
                  <a:lnTo>
                    <a:pt x="64114" y="58214"/>
                  </a:lnTo>
                  <a:lnTo>
                    <a:pt x="64370" y="56399"/>
                  </a:lnTo>
                  <a:lnTo>
                    <a:pt x="64191" y="55451"/>
                  </a:lnTo>
                  <a:lnTo>
                    <a:pt x="63395" y="55169"/>
                  </a:lnTo>
                  <a:lnTo>
                    <a:pt x="62774" y="53971"/>
                  </a:lnTo>
                  <a:lnTo>
                    <a:pt x="62199" y="53588"/>
                  </a:lnTo>
                  <a:lnTo>
                    <a:pt x="61399" y="52242"/>
                  </a:lnTo>
                  <a:lnTo>
                    <a:pt x="61295" y="51611"/>
                  </a:lnTo>
                  <a:lnTo>
                    <a:pt x="61503" y="50635"/>
                  </a:lnTo>
                  <a:lnTo>
                    <a:pt x="62496" y="49689"/>
                  </a:lnTo>
                  <a:lnTo>
                    <a:pt x="63052" y="49382"/>
                  </a:lnTo>
                  <a:lnTo>
                    <a:pt x="63699" y="49316"/>
                  </a:lnTo>
                  <a:lnTo>
                    <a:pt x="64400" y="49045"/>
                  </a:lnTo>
                  <a:lnTo>
                    <a:pt x="65286" y="48359"/>
                  </a:lnTo>
                  <a:lnTo>
                    <a:pt x="65644" y="48362"/>
                  </a:lnTo>
                  <a:lnTo>
                    <a:pt x="66155" y="48592"/>
                  </a:lnTo>
                  <a:lnTo>
                    <a:pt x="66626" y="49057"/>
                  </a:lnTo>
                  <a:lnTo>
                    <a:pt x="67901" y="49536"/>
                  </a:lnTo>
                  <a:lnTo>
                    <a:pt x="68519" y="49344"/>
                  </a:lnTo>
                  <a:lnTo>
                    <a:pt x="68931" y="49216"/>
                  </a:lnTo>
                  <a:lnTo>
                    <a:pt x="69152" y="48476"/>
                  </a:lnTo>
                  <a:lnTo>
                    <a:pt x="69377" y="48216"/>
                  </a:lnTo>
                  <a:lnTo>
                    <a:pt x="69752" y="47966"/>
                  </a:lnTo>
                  <a:lnTo>
                    <a:pt x="70661" y="47743"/>
                  </a:lnTo>
                  <a:lnTo>
                    <a:pt x="70881" y="47470"/>
                  </a:lnTo>
                  <a:lnTo>
                    <a:pt x="65969" y="47514"/>
                  </a:lnTo>
                  <a:lnTo>
                    <a:pt x="66282" y="47377"/>
                  </a:lnTo>
                  <a:lnTo>
                    <a:pt x="66166" y="47079"/>
                  </a:lnTo>
                  <a:lnTo>
                    <a:pt x="66298" y="45407"/>
                  </a:lnTo>
                  <a:lnTo>
                    <a:pt x="67067" y="44102"/>
                  </a:lnTo>
                  <a:lnTo>
                    <a:pt x="67437" y="42893"/>
                  </a:lnTo>
                  <a:lnTo>
                    <a:pt x="67446" y="42585"/>
                  </a:lnTo>
                  <a:lnTo>
                    <a:pt x="67178" y="42243"/>
                  </a:lnTo>
                  <a:lnTo>
                    <a:pt x="66657" y="42437"/>
                  </a:lnTo>
                  <a:lnTo>
                    <a:pt x="66353" y="42422"/>
                  </a:lnTo>
                  <a:lnTo>
                    <a:pt x="66178" y="42351"/>
                  </a:lnTo>
                  <a:lnTo>
                    <a:pt x="65615" y="41752"/>
                  </a:lnTo>
                  <a:lnTo>
                    <a:pt x="65632" y="41317"/>
                  </a:lnTo>
                  <a:lnTo>
                    <a:pt x="65703" y="41168"/>
                  </a:lnTo>
                  <a:lnTo>
                    <a:pt x="65933" y="41127"/>
                  </a:lnTo>
                  <a:lnTo>
                    <a:pt x="66221" y="41239"/>
                  </a:lnTo>
                  <a:lnTo>
                    <a:pt x="66584" y="40782"/>
                  </a:lnTo>
                  <a:lnTo>
                    <a:pt x="66796" y="39102"/>
                  </a:lnTo>
                  <a:lnTo>
                    <a:pt x="66615" y="38653"/>
                  </a:lnTo>
                  <a:lnTo>
                    <a:pt x="66499" y="38362"/>
                  </a:lnTo>
                  <a:lnTo>
                    <a:pt x="66640" y="38214"/>
                  </a:lnTo>
                  <a:lnTo>
                    <a:pt x="66879" y="38440"/>
                  </a:lnTo>
                  <a:lnTo>
                    <a:pt x="67697" y="37927"/>
                  </a:lnTo>
                  <a:lnTo>
                    <a:pt x="67697" y="37722"/>
                  </a:lnTo>
                  <a:lnTo>
                    <a:pt x="67812" y="37467"/>
                  </a:lnTo>
                  <a:lnTo>
                    <a:pt x="68059" y="36919"/>
                  </a:lnTo>
                  <a:lnTo>
                    <a:pt x="68600" y="36722"/>
                  </a:lnTo>
                  <a:lnTo>
                    <a:pt x="68890" y="36328"/>
                  </a:lnTo>
                  <a:lnTo>
                    <a:pt x="68781" y="36097"/>
                  </a:lnTo>
                  <a:lnTo>
                    <a:pt x="69491" y="35955"/>
                  </a:lnTo>
                  <a:lnTo>
                    <a:pt x="69997" y="35992"/>
                  </a:lnTo>
                  <a:lnTo>
                    <a:pt x="70506" y="35561"/>
                  </a:lnTo>
                  <a:lnTo>
                    <a:pt x="70844" y="34557"/>
                  </a:lnTo>
                  <a:lnTo>
                    <a:pt x="71203" y="34475"/>
                  </a:lnTo>
                  <a:lnTo>
                    <a:pt x="71470" y="34226"/>
                  </a:lnTo>
                  <a:lnTo>
                    <a:pt x="71687" y="33616"/>
                  </a:lnTo>
                  <a:lnTo>
                    <a:pt x="72059" y="33185"/>
                  </a:lnTo>
                  <a:lnTo>
                    <a:pt x="72448" y="33051"/>
                  </a:lnTo>
                  <a:lnTo>
                    <a:pt x="72861" y="32687"/>
                  </a:lnTo>
                  <a:lnTo>
                    <a:pt x="72978" y="32140"/>
                  </a:lnTo>
                  <a:lnTo>
                    <a:pt x="72936" y="31958"/>
                  </a:lnTo>
                  <a:lnTo>
                    <a:pt x="73333" y="31248"/>
                  </a:lnTo>
                  <a:lnTo>
                    <a:pt x="73985" y="31070"/>
                  </a:lnTo>
                  <a:lnTo>
                    <a:pt x="75038" y="30095"/>
                  </a:lnTo>
                  <a:lnTo>
                    <a:pt x="75506" y="29538"/>
                  </a:lnTo>
                  <a:lnTo>
                    <a:pt x="75716" y="28971"/>
                  </a:lnTo>
                  <a:lnTo>
                    <a:pt x="75775" y="28596"/>
                  </a:lnTo>
                  <a:lnTo>
                    <a:pt x="74955" y="27258"/>
                  </a:lnTo>
                  <a:lnTo>
                    <a:pt x="74604" y="26971"/>
                  </a:lnTo>
                  <a:lnTo>
                    <a:pt x="74420" y="26536"/>
                  </a:lnTo>
                  <a:lnTo>
                    <a:pt x="74943" y="25425"/>
                  </a:lnTo>
                  <a:lnTo>
                    <a:pt x="75357" y="25049"/>
                  </a:lnTo>
                  <a:lnTo>
                    <a:pt x="75654" y="24923"/>
                  </a:lnTo>
                  <a:lnTo>
                    <a:pt x="75775" y="24759"/>
                  </a:lnTo>
                  <a:lnTo>
                    <a:pt x="76131" y="23778"/>
                  </a:lnTo>
                  <a:lnTo>
                    <a:pt x="76181" y="23484"/>
                  </a:lnTo>
                  <a:lnTo>
                    <a:pt x="76052" y="22707"/>
                  </a:lnTo>
                  <a:lnTo>
                    <a:pt x="76386" y="22443"/>
                  </a:lnTo>
                  <a:lnTo>
                    <a:pt x="76771" y="21957"/>
                  </a:lnTo>
                  <a:lnTo>
                    <a:pt x="77144" y="20841"/>
                  </a:lnTo>
                  <a:lnTo>
                    <a:pt x="77236" y="19871"/>
                  </a:lnTo>
                  <a:lnTo>
                    <a:pt x="77316" y="19611"/>
                  </a:lnTo>
                  <a:lnTo>
                    <a:pt x="77563" y="19388"/>
                  </a:lnTo>
                  <a:lnTo>
                    <a:pt x="78102" y="19113"/>
                  </a:lnTo>
                  <a:lnTo>
                    <a:pt x="78547" y="17801"/>
                  </a:lnTo>
                  <a:lnTo>
                    <a:pt x="78509" y="17459"/>
                  </a:lnTo>
                  <a:lnTo>
                    <a:pt x="79522" y="16578"/>
                  </a:lnTo>
                  <a:lnTo>
                    <a:pt x="79497" y="16188"/>
                  </a:lnTo>
                  <a:lnTo>
                    <a:pt x="79355" y="15753"/>
                  </a:lnTo>
                  <a:lnTo>
                    <a:pt x="78816" y="14660"/>
                  </a:lnTo>
                  <a:lnTo>
                    <a:pt x="78280" y="14422"/>
                  </a:lnTo>
                  <a:lnTo>
                    <a:pt x="78058" y="14455"/>
                  </a:lnTo>
                  <a:lnTo>
                    <a:pt x="77146" y="13979"/>
                  </a:lnTo>
                  <a:lnTo>
                    <a:pt x="76971" y="13663"/>
                  </a:lnTo>
                  <a:lnTo>
                    <a:pt x="76472" y="13247"/>
                  </a:lnTo>
                  <a:lnTo>
                    <a:pt x="75318" y="12589"/>
                  </a:lnTo>
                  <a:lnTo>
                    <a:pt x="75128" y="12481"/>
                  </a:lnTo>
                  <a:lnTo>
                    <a:pt x="74938" y="12340"/>
                  </a:lnTo>
                  <a:lnTo>
                    <a:pt x="74248" y="11827"/>
                  </a:lnTo>
                  <a:lnTo>
                    <a:pt x="73984" y="11466"/>
                  </a:lnTo>
                  <a:lnTo>
                    <a:pt x="73687" y="11496"/>
                  </a:lnTo>
                  <a:lnTo>
                    <a:pt x="73557" y="11388"/>
                  </a:lnTo>
                  <a:lnTo>
                    <a:pt x="73624" y="11020"/>
                  </a:lnTo>
                  <a:lnTo>
                    <a:pt x="73762" y="10886"/>
                  </a:lnTo>
                  <a:lnTo>
                    <a:pt x="74367" y="10848"/>
                  </a:lnTo>
                  <a:lnTo>
                    <a:pt x="74964" y="11031"/>
                  </a:lnTo>
                  <a:lnTo>
                    <a:pt x="75303" y="11280"/>
                  </a:lnTo>
                  <a:lnTo>
                    <a:pt x="75442" y="11589"/>
                  </a:lnTo>
                  <a:lnTo>
                    <a:pt x="76606" y="11834"/>
                  </a:lnTo>
                  <a:lnTo>
                    <a:pt x="76836" y="11652"/>
                  </a:lnTo>
                  <a:lnTo>
                    <a:pt x="77021" y="11370"/>
                  </a:lnTo>
                  <a:lnTo>
                    <a:pt x="77695" y="10842"/>
                  </a:lnTo>
                  <a:lnTo>
                    <a:pt x="78336" y="10403"/>
                  </a:lnTo>
                  <a:lnTo>
                    <a:pt x="78950" y="10240"/>
                  </a:lnTo>
                  <a:lnTo>
                    <a:pt x="79961" y="10452"/>
                  </a:lnTo>
                  <a:lnTo>
                    <a:pt x="80287" y="11103"/>
                  </a:lnTo>
                  <a:lnTo>
                    <a:pt x="80610" y="11460"/>
                  </a:lnTo>
                  <a:lnTo>
                    <a:pt x="81192" y="11731"/>
                  </a:lnTo>
                  <a:lnTo>
                    <a:pt x="81418" y="11479"/>
                  </a:lnTo>
                  <a:lnTo>
                    <a:pt x="81808" y="10836"/>
                  </a:lnTo>
                  <a:lnTo>
                    <a:pt x="81850" y="10550"/>
                  </a:lnTo>
                  <a:lnTo>
                    <a:pt x="82257" y="9851"/>
                  </a:lnTo>
                  <a:lnTo>
                    <a:pt x="82872" y="9617"/>
                  </a:lnTo>
                  <a:lnTo>
                    <a:pt x="83333" y="9580"/>
                  </a:lnTo>
                  <a:lnTo>
                    <a:pt x="84028" y="9315"/>
                  </a:lnTo>
                  <a:lnTo>
                    <a:pt x="84518" y="8875"/>
                  </a:lnTo>
                  <a:lnTo>
                    <a:pt x="84773" y="8481"/>
                  </a:lnTo>
                  <a:lnTo>
                    <a:pt x="84840" y="8246"/>
                  </a:lnTo>
                  <a:lnTo>
                    <a:pt x="84827" y="7856"/>
                  </a:lnTo>
                  <a:lnTo>
                    <a:pt x="84475" y="6960"/>
                  </a:lnTo>
                  <a:lnTo>
                    <a:pt x="84127" y="6626"/>
                  </a:lnTo>
                  <a:lnTo>
                    <a:pt x="84001" y="6351"/>
                  </a:lnTo>
                  <a:lnTo>
                    <a:pt x="84051" y="6158"/>
                  </a:lnTo>
                  <a:lnTo>
                    <a:pt x="84332" y="5797"/>
                  </a:lnTo>
                  <a:lnTo>
                    <a:pt x="85065" y="5994"/>
                  </a:lnTo>
                  <a:lnTo>
                    <a:pt x="85266" y="5982"/>
                  </a:lnTo>
                  <a:lnTo>
                    <a:pt x="85497" y="5900"/>
                  </a:lnTo>
                  <a:lnTo>
                    <a:pt x="86020" y="5424"/>
                  </a:lnTo>
                  <a:lnTo>
                    <a:pt x="86575" y="5552"/>
                  </a:lnTo>
                  <a:lnTo>
                    <a:pt x="87474" y="5271"/>
                  </a:lnTo>
                  <a:lnTo>
                    <a:pt x="87789" y="4907"/>
                  </a:lnTo>
                  <a:lnTo>
                    <a:pt x="87826" y="4669"/>
                  </a:lnTo>
                  <a:lnTo>
                    <a:pt x="88078" y="4148"/>
                  </a:lnTo>
                  <a:lnTo>
                    <a:pt x="88501" y="3959"/>
                  </a:lnTo>
                  <a:lnTo>
                    <a:pt x="89477" y="3765"/>
                  </a:lnTo>
                  <a:lnTo>
                    <a:pt x="89804" y="3386"/>
                  </a:lnTo>
                  <a:lnTo>
                    <a:pt x="90332" y="2999"/>
                  </a:lnTo>
                  <a:lnTo>
                    <a:pt x="91020" y="2966"/>
                  </a:lnTo>
                  <a:lnTo>
                    <a:pt x="91296" y="2702"/>
                  </a:lnTo>
                  <a:lnTo>
                    <a:pt x="91552" y="2118"/>
                  </a:lnTo>
                  <a:lnTo>
                    <a:pt x="92043" y="1449"/>
                  </a:lnTo>
                  <a:lnTo>
                    <a:pt x="92638" y="1022"/>
                  </a:lnTo>
                  <a:lnTo>
                    <a:pt x="94299" y="569"/>
                  </a:lnTo>
                  <a:lnTo>
                    <a:pt x="94445" y="1008"/>
                  </a:lnTo>
                  <a:lnTo>
                    <a:pt x="94420" y="1297"/>
                  </a:lnTo>
                  <a:lnTo>
                    <a:pt x="94680" y="1673"/>
                  </a:lnTo>
                  <a:lnTo>
                    <a:pt x="94877" y="1706"/>
                  </a:lnTo>
                  <a:lnTo>
                    <a:pt x="95770" y="1428"/>
                  </a:lnTo>
                  <a:lnTo>
                    <a:pt x="96516" y="1770"/>
                  </a:lnTo>
                  <a:lnTo>
                    <a:pt x="96726" y="1956"/>
                  </a:lnTo>
                  <a:lnTo>
                    <a:pt x="96491" y="2317"/>
                  </a:lnTo>
                  <a:lnTo>
                    <a:pt x="96871" y="3700"/>
                  </a:lnTo>
                  <a:lnTo>
                    <a:pt x="96971" y="4566"/>
                  </a:lnTo>
                  <a:lnTo>
                    <a:pt x="97089" y="4778"/>
                  </a:lnTo>
                  <a:lnTo>
                    <a:pt x="97415" y="5243"/>
                  </a:lnTo>
                  <a:lnTo>
                    <a:pt x="97826" y="5228"/>
                  </a:lnTo>
                  <a:lnTo>
                    <a:pt x="98609" y="5902"/>
                  </a:lnTo>
                  <a:lnTo>
                    <a:pt x="99242" y="5954"/>
                  </a:lnTo>
                  <a:lnTo>
                    <a:pt x="99372" y="6073"/>
                  </a:lnTo>
                  <a:lnTo>
                    <a:pt x="100039" y="7084"/>
                  </a:lnTo>
                  <a:lnTo>
                    <a:pt x="100555" y="7340"/>
                  </a:lnTo>
                  <a:lnTo>
                    <a:pt x="101046" y="8458"/>
                  </a:lnTo>
                  <a:lnTo>
                    <a:pt x="100857" y="8771"/>
                  </a:lnTo>
                  <a:lnTo>
                    <a:pt x="101104" y="9070"/>
                  </a:lnTo>
                  <a:lnTo>
                    <a:pt x="101502" y="9074"/>
                  </a:lnTo>
                  <a:lnTo>
                    <a:pt x="101792" y="8748"/>
                  </a:lnTo>
                  <a:lnTo>
                    <a:pt x="102286" y="8447"/>
                  </a:lnTo>
                  <a:lnTo>
                    <a:pt x="102462" y="8841"/>
                  </a:lnTo>
                  <a:lnTo>
                    <a:pt x="103606" y="8949"/>
                  </a:lnTo>
                  <a:lnTo>
                    <a:pt x="104741" y="8323"/>
                  </a:lnTo>
                  <a:lnTo>
                    <a:pt x="105357" y="8331"/>
                  </a:lnTo>
                  <a:lnTo>
                    <a:pt x="105566" y="8439"/>
                  </a:lnTo>
                  <a:lnTo>
                    <a:pt x="105797" y="8939"/>
                  </a:lnTo>
                  <a:lnTo>
                    <a:pt x="106203" y="9073"/>
                  </a:lnTo>
                  <a:lnTo>
                    <a:pt x="106760" y="9398"/>
                  </a:lnTo>
                  <a:lnTo>
                    <a:pt x="107233" y="9848"/>
                  </a:lnTo>
                  <a:lnTo>
                    <a:pt x="107363" y="10208"/>
                  </a:lnTo>
                  <a:lnTo>
                    <a:pt x="107388" y="10476"/>
                  </a:lnTo>
                  <a:lnTo>
                    <a:pt x="107606" y="10673"/>
                  </a:lnTo>
                  <a:lnTo>
                    <a:pt x="107744" y="10621"/>
                  </a:lnTo>
                  <a:lnTo>
                    <a:pt x="107907" y="10424"/>
                  </a:lnTo>
                  <a:lnTo>
                    <a:pt x="108046" y="10060"/>
                  </a:lnTo>
                  <a:lnTo>
                    <a:pt x="108582" y="9617"/>
                  </a:lnTo>
                  <a:lnTo>
                    <a:pt x="108854" y="9651"/>
                  </a:lnTo>
                  <a:lnTo>
                    <a:pt x="109349" y="9431"/>
                  </a:lnTo>
                  <a:lnTo>
                    <a:pt x="109944" y="8969"/>
                  </a:lnTo>
                  <a:lnTo>
                    <a:pt x="110547" y="9227"/>
                  </a:lnTo>
                  <a:lnTo>
                    <a:pt x="110865" y="9599"/>
                  </a:lnTo>
                  <a:lnTo>
                    <a:pt x="111845" y="10257"/>
                  </a:lnTo>
                  <a:lnTo>
                    <a:pt x="112280" y="10284"/>
                  </a:lnTo>
                  <a:lnTo>
                    <a:pt x="112976" y="10169"/>
                  </a:lnTo>
                  <a:lnTo>
                    <a:pt x="113680" y="9972"/>
                  </a:lnTo>
                  <a:lnTo>
                    <a:pt x="113944" y="9768"/>
                  </a:lnTo>
                  <a:lnTo>
                    <a:pt x="114461" y="8426"/>
                  </a:lnTo>
                  <a:lnTo>
                    <a:pt x="114907" y="8166"/>
                  </a:lnTo>
                  <a:lnTo>
                    <a:pt x="115503" y="7025"/>
                  </a:lnTo>
                  <a:lnTo>
                    <a:pt x="115477" y="6463"/>
                  </a:lnTo>
                  <a:lnTo>
                    <a:pt x="115966" y="5392"/>
                  </a:lnTo>
                  <a:lnTo>
                    <a:pt x="116377" y="4979"/>
                  </a:lnTo>
                  <a:lnTo>
                    <a:pt x="116691" y="4883"/>
                  </a:lnTo>
                  <a:lnTo>
                    <a:pt x="117131" y="4369"/>
                  </a:lnTo>
                  <a:lnTo>
                    <a:pt x="117344" y="3737"/>
                  </a:lnTo>
                  <a:lnTo>
                    <a:pt x="116766" y="3656"/>
                  </a:lnTo>
                  <a:lnTo>
                    <a:pt x="116690" y="3399"/>
                  </a:lnTo>
                  <a:lnTo>
                    <a:pt x="116958" y="2685"/>
                  </a:lnTo>
                  <a:lnTo>
                    <a:pt x="117414" y="1763"/>
                  </a:lnTo>
                  <a:lnTo>
                    <a:pt x="118370" y="580"/>
                  </a:lnTo>
                  <a:lnTo>
                    <a:pt x="119443" y="145"/>
                  </a:lnTo>
                  <a:lnTo>
                    <a:pt x="119950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5" name="pg306">
              <a:extLst>
                <a:ext uri="{FF2B5EF4-FFF2-40B4-BE49-F238E27FC236}">
                  <a16:creationId xmlns:a16="http://schemas.microsoft.com/office/drawing/2014/main" id="{B627EC66-4EDB-5447-BB4F-6B63FCA54747}"/>
                </a:ext>
              </a:extLst>
            </p:cNvPr>
            <p:cNvSpPr/>
            <p:nvPr/>
          </p:nvSpPr>
          <p:spPr>
            <a:xfrm>
              <a:off x="6985460" y="3542779"/>
              <a:ext cx="215973" cy="159585"/>
            </a:xfrm>
            <a:custGeom>
              <a:avLst/>
              <a:gdLst/>
              <a:ahLst/>
              <a:cxnLst/>
              <a:rect l="0" t="0" r="0" b="0"/>
              <a:pathLst>
                <a:path w="215973" h="159585">
                  <a:moveTo>
                    <a:pt x="36985" y="0"/>
                  </a:moveTo>
                  <a:lnTo>
                    <a:pt x="46829" y="168"/>
                  </a:lnTo>
                  <a:lnTo>
                    <a:pt x="47331" y="177"/>
                  </a:lnTo>
                  <a:lnTo>
                    <a:pt x="51052" y="240"/>
                  </a:lnTo>
                  <a:lnTo>
                    <a:pt x="53621" y="234"/>
                  </a:lnTo>
                  <a:lnTo>
                    <a:pt x="54352" y="232"/>
                  </a:lnTo>
                  <a:lnTo>
                    <a:pt x="58446" y="277"/>
                  </a:lnTo>
                  <a:lnTo>
                    <a:pt x="59915" y="179"/>
                  </a:lnTo>
                  <a:lnTo>
                    <a:pt x="68686" y="195"/>
                  </a:lnTo>
                  <a:lnTo>
                    <a:pt x="77747" y="212"/>
                  </a:lnTo>
                  <a:lnTo>
                    <a:pt x="80998" y="218"/>
                  </a:lnTo>
                  <a:lnTo>
                    <a:pt x="85375" y="288"/>
                  </a:lnTo>
                  <a:lnTo>
                    <a:pt x="91872" y="220"/>
                  </a:lnTo>
                  <a:lnTo>
                    <a:pt x="95270" y="184"/>
                  </a:lnTo>
                  <a:lnTo>
                    <a:pt x="105288" y="217"/>
                  </a:lnTo>
                  <a:lnTo>
                    <a:pt x="106601" y="222"/>
                  </a:lnTo>
                  <a:lnTo>
                    <a:pt x="114957" y="249"/>
                  </a:lnTo>
                  <a:lnTo>
                    <a:pt x="135823" y="240"/>
                  </a:lnTo>
                  <a:lnTo>
                    <a:pt x="136009" y="240"/>
                  </a:lnTo>
                  <a:lnTo>
                    <a:pt x="139668" y="238"/>
                  </a:lnTo>
                  <a:lnTo>
                    <a:pt x="151011" y="233"/>
                  </a:lnTo>
                  <a:lnTo>
                    <a:pt x="152046" y="249"/>
                  </a:lnTo>
                  <a:lnTo>
                    <a:pt x="153781" y="249"/>
                  </a:lnTo>
                  <a:lnTo>
                    <a:pt x="157601" y="249"/>
                  </a:lnTo>
                  <a:lnTo>
                    <a:pt x="160320" y="249"/>
                  </a:lnTo>
                  <a:lnTo>
                    <a:pt x="160993" y="249"/>
                  </a:lnTo>
                  <a:lnTo>
                    <a:pt x="161239" y="249"/>
                  </a:lnTo>
                  <a:lnTo>
                    <a:pt x="161615" y="249"/>
                  </a:lnTo>
                  <a:lnTo>
                    <a:pt x="165603" y="233"/>
                  </a:lnTo>
                  <a:lnTo>
                    <a:pt x="166975" y="233"/>
                  </a:lnTo>
                  <a:lnTo>
                    <a:pt x="167286" y="233"/>
                  </a:lnTo>
                  <a:lnTo>
                    <a:pt x="167843" y="233"/>
                  </a:lnTo>
                  <a:lnTo>
                    <a:pt x="168011" y="233"/>
                  </a:lnTo>
                  <a:lnTo>
                    <a:pt x="169332" y="233"/>
                  </a:lnTo>
                  <a:lnTo>
                    <a:pt x="169500" y="216"/>
                  </a:lnTo>
                  <a:lnTo>
                    <a:pt x="170277" y="216"/>
                  </a:lnTo>
                  <a:lnTo>
                    <a:pt x="171080" y="216"/>
                  </a:lnTo>
                  <a:lnTo>
                    <a:pt x="172724" y="216"/>
                  </a:lnTo>
                  <a:lnTo>
                    <a:pt x="174038" y="8447"/>
                  </a:lnTo>
                  <a:lnTo>
                    <a:pt x="176876" y="21054"/>
                  </a:lnTo>
                  <a:lnTo>
                    <a:pt x="176937" y="21359"/>
                  </a:lnTo>
                  <a:lnTo>
                    <a:pt x="178979" y="31638"/>
                  </a:lnTo>
                  <a:lnTo>
                    <a:pt x="181030" y="39396"/>
                  </a:lnTo>
                  <a:lnTo>
                    <a:pt x="181870" y="42573"/>
                  </a:lnTo>
                  <a:lnTo>
                    <a:pt x="182888" y="45833"/>
                  </a:lnTo>
                  <a:lnTo>
                    <a:pt x="183262" y="47031"/>
                  </a:lnTo>
                  <a:lnTo>
                    <a:pt x="184676" y="51560"/>
                  </a:lnTo>
                  <a:lnTo>
                    <a:pt x="184858" y="52141"/>
                  </a:lnTo>
                  <a:lnTo>
                    <a:pt x="184964" y="52481"/>
                  </a:lnTo>
                  <a:lnTo>
                    <a:pt x="185023" y="52624"/>
                  </a:lnTo>
                  <a:lnTo>
                    <a:pt x="186631" y="56505"/>
                  </a:lnTo>
                  <a:lnTo>
                    <a:pt x="189285" y="64434"/>
                  </a:lnTo>
                  <a:lnTo>
                    <a:pt x="189426" y="64832"/>
                  </a:lnTo>
                  <a:lnTo>
                    <a:pt x="190800" y="68317"/>
                  </a:lnTo>
                  <a:lnTo>
                    <a:pt x="191982" y="71312"/>
                  </a:lnTo>
                  <a:lnTo>
                    <a:pt x="194774" y="77196"/>
                  </a:lnTo>
                  <a:lnTo>
                    <a:pt x="196625" y="80670"/>
                  </a:lnTo>
                  <a:lnTo>
                    <a:pt x="196744" y="80894"/>
                  </a:lnTo>
                  <a:lnTo>
                    <a:pt x="198121" y="83476"/>
                  </a:lnTo>
                  <a:lnTo>
                    <a:pt x="199647" y="86341"/>
                  </a:lnTo>
                  <a:lnTo>
                    <a:pt x="199721" y="86479"/>
                  </a:lnTo>
                  <a:lnTo>
                    <a:pt x="200804" y="88888"/>
                  </a:lnTo>
                  <a:lnTo>
                    <a:pt x="201371" y="90151"/>
                  </a:lnTo>
                  <a:lnTo>
                    <a:pt x="201701" y="90884"/>
                  </a:lnTo>
                  <a:lnTo>
                    <a:pt x="202363" y="92357"/>
                  </a:lnTo>
                  <a:lnTo>
                    <a:pt x="203643" y="95203"/>
                  </a:lnTo>
                  <a:lnTo>
                    <a:pt x="204187" y="96414"/>
                  </a:lnTo>
                  <a:lnTo>
                    <a:pt x="208622" y="106279"/>
                  </a:lnTo>
                  <a:lnTo>
                    <a:pt x="210848" y="111231"/>
                  </a:lnTo>
                  <a:lnTo>
                    <a:pt x="211020" y="111614"/>
                  </a:lnTo>
                  <a:lnTo>
                    <a:pt x="211211" y="112037"/>
                  </a:lnTo>
                  <a:lnTo>
                    <a:pt x="211291" y="112274"/>
                  </a:lnTo>
                  <a:lnTo>
                    <a:pt x="213490" y="118760"/>
                  </a:lnTo>
                  <a:lnTo>
                    <a:pt x="213689" y="119217"/>
                  </a:lnTo>
                  <a:lnTo>
                    <a:pt x="215105" y="122467"/>
                  </a:lnTo>
                  <a:lnTo>
                    <a:pt x="215231" y="122757"/>
                  </a:lnTo>
                  <a:lnTo>
                    <a:pt x="215740" y="123875"/>
                  </a:lnTo>
                  <a:lnTo>
                    <a:pt x="215973" y="124387"/>
                  </a:lnTo>
                  <a:lnTo>
                    <a:pt x="215531" y="125568"/>
                  </a:lnTo>
                  <a:lnTo>
                    <a:pt x="215210" y="125593"/>
                  </a:lnTo>
                  <a:lnTo>
                    <a:pt x="214646" y="125637"/>
                  </a:lnTo>
                  <a:lnTo>
                    <a:pt x="214599" y="125504"/>
                  </a:lnTo>
                  <a:lnTo>
                    <a:pt x="214204" y="124387"/>
                  </a:lnTo>
                  <a:lnTo>
                    <a:pt x="213555" y="123044"/>
                  </a:lnTo>
                  <a:lnTo>
                    <a:pt x="213225" y="122387"/>
                  </a:lnTo>
                  <a:lnTo>
                    <a:pt x="213006" y="122080"/>
                  </a:lnTo>
                  <a:lnTo>
                    <a:pt x="211671" y="120208"/>
                  </a:lnTo>
                  <a:lnTo>
                    <a:pt x="211553" y="119865"/>
                  </a:lnTo>
                  <a:lnTo>
                    <a:pt x="211464" y="119607"/>
                  </a:lnTo>
                  <a:lnTo>
                    <a:pt x="210906" y="117990"/>
                  </a:lnTo>
                  <a:lnTo>
                    <a:pt x="210785" y="117638"/>
                  </a:lnTo>
                  <a:lnTo>
                    <a:pt x="208740" y="115026"/>
                  </a:lnTo>
                  <a:lnTo>
                    <a:pt x="208552" y="114601"/>
                  </a:lnTo>
                  <a:lnTo>
                    <a:pt x="207858" y="113024"/>
                  </a:lnTo>
                  <a:lnTo>
                    <a:pt x="207138" y="111387"/>
                  </a:lnTo>
                  <a:lnTo>
                    <a:pt x="204823" y="107758"/>
                  </a:lnTo>
                  <a:lnTo>
                    <a:pt x="204880" y="107201"/>
                  </a:lnTo>
                  <a:lnTo>
                    <a:pt x="204900" y="106997"/>
                  </a:lnTo>
                  <a:lnTo>
                    <a:pt x="204987" y="106141"/>
                  </a:lnTo>
                  <a:lnTo>
                    <a:pt x="205093" y="105092"/>
                  </a:lnTo>
                  <a:lnTo>
                    <a:pt x="205027" y="103760"/>
                  </a:lnTo>
                  <a:lnTo>
                    <a:pt x="204695" y="101955"/>
                  </a:lnTo>
                  <a:lnTo>
                    <a:pt x="203258" y="99316"/>
                  </a:lnTo>
                  <a:lnTo>
                    <a:pt x="200969" y="95372"/>
                  </a:lnTo>
                  <a:lnTo>
                    <a:pt x="200173" y="94723"/>
                  </a:lnTo>
                  <a:lnTo>
                    <a:pt x="198446" y="93316"/>
                  </a:lnTo>
                  <a:lnTo>
                    <a:pt x="198003" y="92203"/>
                  </a:lnTo>
                  <a:lnTo>
                    <a:pt x="197750" y="91814"/>
                  </a:lnTo>
                  <a:lnTo>
                    <a:pt x="197609" y="91597"/>
                  </a:lnTo>
                  <a:lnTo>
                    <a:pt x="197389" y="91260"/>
                  </a:lnTo>
                  <a:lnTo>
                    <a:pt x="197083" y="90790"/>
                  </a:lnTo>
                  <a:lnTo>
                    <a:pt x="194794" y="90198"/>
                  </a:lnTo>
                  <a:lnTo>
                    <a:pt x="193534" y="89872"/>
                  </a:lnTo>
                  <a:lnTo>
                    <a:pt x="191289" y="89291"/>
                  </a:lnTo>
                  <a:lnTo>
                    <a:pt x="191224" y="89118"/>
                  </a:lnTo>
                  <a:lnTo>
                    <a:pt x="190846" y="88092"/>
                  </a:lnTo>
                  <a:lnTo>
                    <a:pt x="190894" y="86866"/>
                  </a:lnTo>
                  <a:lnTo>
                    <a:pt x="190914" y="86380"/>
                  </a:lnTo>
                  <a:lnTo>
                    <a:pt x="191015" y="86056"/>
                  </a:lnTo>
                  <a:lnTo>
                    <a:pt x="191493" y="84538"/>
                  </a:lnTo>
                  <a:lnTo>
                    <a:pt x="191425" y="83725"/>
                  </a:lnTo>
                  <a:lnTo>
                    <a:pt x="190880" y="83211"/>
                  </a:lnTo>
                  <a:lnTo>
                    <a:pt x="190030" y="83183"/>
                  </a:lnTo>
                  <a:lnTo>
                    <a:pt x="189550" y="83168"/>
                  </a:lnTo>
                  <a:lnTo>
                    <a:pt x="189436" y="82913"/>
                  </a:lnTo>
                  <a:lnTo>
                    <a:pt x="189107" y="82183"/>
                  </a:lnTo>
                  <a:lnTo>
                    <a:pt x="188971" y="80770"/>
                  </a:lnTo>
                  <a:lnTo>
                    <a:pt x="189084" y="80007"/>
                  </a:lnTo>
                  <a:lnTo>
                    <a:pt x="189244" y="78929"/>
                  </a:lnTo>
                  <a:lnTo>
                    <a:pt x="189234" y="78530"/>
                  </a:lnTo>
                  <a:lnTo>
                    <a:pt x="189209" y="77559"/>
                  </a:lnTo>
                  <a:lnTo>
                    <a:pt x="188519" y="73783"/>
                  </a:lnTo>
                  <a:lnTo>
                    <a:pt x="188438" y="73341"/>
                  </a:lnTo>
                  <a:lnTo>
                    <a:pt x="188021" y="71064"/>
                  </a:lnTo>
                  <a:lnTo>
                    <a:pt x="187846" y="70108"/>
                  </a:lnTo>
                  <a:lnTo>
                    <a:pt x="187827" y="69029"/>
                  </a:lnTo>
                  <a:lnTo>
                    <a:pt x="187817" y="68460"/>
                  </a:lnTo>
                  <a:lnTo>
                    <a:pt x="187590" y="66897"/>
                  </a:lnTo>
                  <a:lnTo>
                    <a:pt x="187138" y="64765"/>
                  </a:lnTo>
                  <a:lnTo>
                    <a:pt x="184536" y="57091"/>
                  </a:lnTo>
                  <a:lnTo>
                    <a:pt x="183518" y="54676"/>
                  </a:lnTo>
                  <a:lnTo>
                    <a:pt x="183306" y="54385"/>
                  </a:lnTo>
                  <a:lnTo>
                    <a:pt x="183213" y="54258"/>
                  </a:lnTo>
                  <a:lnTo>
                    <a:pt x="182948" y="53894"/>
                  </a:lnTo>
                  <a:lnTo>
                    <a:pt x="182818" y="53716"/>
                  </a:lnTo>
                  <a:lnTo>
                    <a:pt x="182510" y="53294"/>
                  </a:lnTo>
                  <a:lnTo>
                    <a:pt x="182137" y="52827"/>
                  </a:lnTo>
                  <a:lnTo>
                    <a:pt x="181595" y="52260"/>
                  </a:lnTo>
                  <a:lnTo>
                    <a:pt x="180927" y="51438"/>
                  </a:lnTo>
                  <a:lnTo>
                    <a:pt x="180710" y="51156"/>
                  </a:lnTo>
                  <a:lnTo>
                    <a:pt x="180529" y="50922"/>
                  </a:lnTo>
                  <a:lnTo>
                    <a:pt x="180334" y="50669"/>
                  </a:lnTo>
                  <a:lnTo>
                    <a:pt x="180130" y="50403"/>
                  </a:lnTo>
                  <a:lnTo>
                    <a:pt x="179904" y="50111"/>
                  </a:lnTo>
                  <a:lnTo>
                    <a:pt x="179894" y="49927"/>
                  </a:lnTo>
                  <a:lnTo>
                    <a:pt x="179881" y="49692"/>
                  </a:lnTo>
                  <a:lnTo>
                    <a:pt x="179870" y="49511"/>
                  </a:lnTo>
                  <a:lnTo>
                    <a:pt x="180095" y="48603"/>
                  </a:lnTo>
                  <a:lnTo>
                    <a:pt x="180152" y="48375"/>
                  </a:lnTo>
                  <a:lnTo>
                    <a:pt x="180338" y="47537"/>
                  </a:lnTo>
                  <a:lnTo>
                    <a:pt x="180288" y="47278"/>
                  </a:lnTo>
                  <a:lnTo>
                    <a:pt x="180169" y="46666"/>
                  </a:lnTo>
                  <a:lnTo>
                    <a:pt x="179844" y="45000"/>
                  </a:lnTo>
                  <a:lnTo>
                    <a:pt x="179700" y="44261"/>
                  </a:lnTo>
                  <a:lnTo>
                    <a:pt x="179660" y="44059"/>
                  </a:lnTo>
                  <a:lnTo>
                    <a:pt x="179530" y="43388"/>
                  </a:lnTo>
                  <a:lnTo>
                    <a:pt x="179305" y="43176"/>
                  </a:lnTo>
                  <a:lnTo>
                    <a:pt x="178439" y="42360"/>
                  </a:lnTo>
                  <a:lnTo>
                    <a:pt x="177007" y="42275"/>
                  </a:lnTo>
                  <a:lnTo>
                    <a:pt x="176496" y="41889"/>
                  </a:lnTo>
                  <a:lnTo>
                    <a:pt x="175652" y="40299"/>
                  </a:lnTo>
                  <a:lnTo>
                    <a:pt x="175542" y="40091"/>
                  </a:lnTo>
                  <a:lnTo>
                    <a:pt x="175570" y="39884"/>
                  </a:lnTo>
                  <a:lnTo>
                    <a:pt x="175787" y="38306"/>
                  </a:lnTo>
                  <a:lnTo>
                    <a:pt x="175838" y="37929"/>
                  </a:lnTo>
                  <a:lnTo>
                    <a:pt x="175898" y="37493"/>
                  </a:lnTo>
                  <a:lnTo>
                    <a:pt x="175948" y="37132"/>
                  </a:lnTo>
                  <a:lnTo>
                    <a:pt x="176133" y="36254"/>
                  </a:lnTo>
                  <a:lnTo>
                    <a:pt x="176326" y="35984"/>
                  </a:lnTo>
                  <a:lnTo>
                    <a:pt x="177280" y="34653"/>
                  </a:lnTo>
                  <a:lnTo>
                    <a:pt x="177314" y="33454"/>
                  </a:lnTo>
                  <a:lnTo>
                    <a:pt x="176718" y="30734"/>
                  </a:lnTo>
                  <a:lnTo>
                    <a:pt x="175831" y="29450"/>
                  </a:lnTo>
                  <a:lnTo>
                    <a:pt x="175286" y="29279"/>
                  </a:lnTo>
                  <a:lnTo>
                    <a:pt x="175094" y="28856"/>
                  </a:lnTo>
                  <a:lnTo>
                    <a:pt x="175029" y="28713"/>
                  </a:lnTo>
                  <a:lnTo>
                    <a:pt x="174741" y="28080"/>
                  </a:lnTo>
                  <a:lnTo>
                    <a:pt x="174604" y="27223"/>
                  </a:lnTo>
                  <a:lnTo>
                    <a:pt x="174741" y="22170"/>
                  </a:lnTo>
                  <a:lnTo>
                    <a:pt x="173105" y="19772"/>
                  </a:lnTo>
                  <a:lnTo>
                    <a:pt x="170991" y="18916"/>
                  </a:lnTo>
                  <a:lnTo>
                    <a:pt x="170644" y="18595"/>
                  </a:lnTo>
                  <a:lnTo>
                    <a:pt x="169969" y="17974"/>
                  </a:lnTo>
                  <a:lnTo>
                    <a:pt x="169884" y="17334"/>
                  </a:lnTo>
                  <a:lnTo>
                    <a:pt x="169808" y="16761"/>
                  </a:lnTo>
                  <a:lnTo>
                    <a:pt x="169537" y="14818"/>
                  </a:lnTo>
                  <a:lnTo>
                    <a:pt x="169467" y="14592"/>
                  </a:lnTo>
                  <a:lnTo>
                    <a:pt x="169254" y="13907"/>
                  </a:lnTo>
                  <a:lnTo>
                    <a:pt x="169045" y="13234"/>
                  </a:lnTo>
                  <a:lnTo>
                    <a:pt x="168969" y="12987"/>
                  </a:lnTo>
                  <a:lnTo>
                    <a:pt x="168871" y="12674"/>
                  </a:lnTo>
                  <a:lnTo>
                    <a:pt x="168469" y="11380"/>
                  </a:lnTo>
                  <a:lnTo>
                    <a:pt x="167515" y="10780"/>
                  </a:lnTo>
                  <a:lnTo>
                    <a:pt x="166765" y="10695"/>
                  </a:lnTo>
                  <a:lnTo>
                    <a:pt x="166501" y="10736"/>
                  </a:lnTo>
                  <a:lnTo>
                    <a:pt x="166220" y="10780"/>
                  </a:lnTo>
                  <a:lnTo>
                    <a:pt x="165463" y="11292"/>
                  </a:lnTo>
                  <a:lnTo>
                    <a:pt x="165333" y="11380"/>
                  </a:lnTo>
                  <a:lnTo>
                    <a:pt x="164918" y="11267"/>
                  </a:lnTo>
                  <a:lnTo>
                    <a:pt x="163865" y="10001"/>
                  </a:lnTo>
                  <a:lnTo>
                    <a:pt x="163494" y="9917"/>
                  </a:lnTo>
                  <a:lnTo>
                    <a:pt x="162705" y="9739"/>
                  </a:lnTo>
                  <a:lnTo>
                    <a:pt x="161660" y="9503"/>
                  </a:lnTo>
                  <a:lnTo>
                    <a:pt x="161104" y="9377"/>
                  </a:lnTo>
                  <a:lnTo>
                    <a:pt x="160680" y="9281"/>
                  </a:lnTo>
                  <a:lnTo>
                    <a:pt x="160287" y="9295"/>
                  </a:lnTo>
                  <a:lnTo>
                    <a:pt x="159519" y="9323"/>
                  </a:lnTo>
                  <a:lnTo>
                    <a:pt x="159213" y="9333"/>
                  </a:lnTo>
                  <a:lnTo>
                    <a:pt x="159065" y="9339"/>
                  </a:lnTo>
                  <a:lnTo>
                    <a:pt x="157266" y="8500"/>
                  </a:lnTo>
                  <a:lnTo>
                    <a:pt x="155030" y="7458"/>
                  </a:lnTo>
                  <a:lnTo>
                    <a:pt x="153016" y="7902"/>
                  </a:lnTo>
                  <a:lnTo>
                    <a:pt x="152451" y="8345"/>
                  </a:lnTo>
                  <a:lnTo>
                    <a:pt x="151710" y="9480"/>
                  </a:lnTo>
                  <a:lnTo>
                    <a:pt x="151373" y="11319"/>
                  </a:lnTo>
                  <a:lnTo>
                    <a:pt x="151437" y="11483"/>
                  </a:lnTo>
                  <a:lnTo>
                    <a:pt x="151641" y="12004"/>
                  </a:lnTo>
                  <a:lnTo>
                    <a:pt x="152892" y="15203"/>
                  </a:lnTo>
                  <a:lnTo>
                    <a:pt x="153913" y="17018"/>
                  </a:lnTo>
                  <a:lnTo>
                    <a:pt x="154675" y="17654"/>
                  </a:lnTo>
                  <a:lnTo>
                    <a:pt x="155003" y="17928"/>
                  </a:lnTo>
                  <a:lnTo>
                    <a:pt x="156822" y="18751"/>
                  </a:lnTo>
                  <a:lnTo>
                    <a:pt x="156966" y="18776"/>
                  </a:lnTo>
                  <a:lnTo>
                    <a:pt x="157884" y="18933"/>
                  </a:lnTo>
                  <a:lnTo>
                    <a:pt x="158093" y="18969"/>
                  </a:lnTo>
                  <a:lnTo>
                    <a:pt x="160393" y="21934"/>
                  </a:lnTo>
                  <a:lnTo>
                    <a:pt x="163191" y="21672"/>
                  </a:lnTo>
                  <a:lnTo>
                    <a:pt x="163738" y="20984"/>
                  </a:lnTo>
                  <a:lnTo>
                    <a:pt x="164088" y="20451"/>
                  </a:lnTo>
                  <a:lnTo>
                    <a:pt x="164224" y="20244"/>
                  </a:lnTo>
                  <a:lnTo>
                    <a:pt x="164576" y="20146"/>
                  </a:lnTo>
                  <a:lnTo>
                    <a:pt x="164784" y="20088"/>
                  </a:lnTo>
                  <a:lnTo>
                    <a:pt x="165402" y="20543"/>
                  </a:lnTo>
                  <a:lnTo>
                    <a:pt x="166333" y="26526"/>
                  </a:lnTo>
                  <a:lnTo>
                    <a:pt x="166320" y="26702"/>
                  </a:lnTo>
                  <a:lnTo>
                    <a:pt x="166263" y="27476"/>
                  </a:lnTo>
                  <a:lnTo>
                    <a:pt x="165834" y="28737"/>
                  </a:lnTo>
                  <a:lnTo>
                    <a:pt x="165729" y="29046"/>
                  </a:lnTo>
                  <a:lnTo>
                    <a:pt x="165413" y="29976"/>
                  </a:lnTo>
                  <a:lnTo>
                    <a:pt x="165437" y="30941"/>
                  </a:lnTo>
                  <a:lnTo>
                    <a:pt x="165931" y="31863"/>
                  </a:lnTo>
                  <a:lnTo>
                    <a:pt x="166242" y="32341"/>
                  </a:lnTo>
                  <a:lnTo>
                    <a:pt x="166472" y="32491"/>
                  </a:lnTo>
                  <a:lnTo>
                    <a:pt x="168122" y="35875"/>
                  </a:lnTo>
                  <a:lnTo>
                    <a:pt x="169068" y="37813"/>
                  </a:lnTo>
                  <a:lnTo>
                    <a:pt x="169945" y="41895"/>
                  </a:lnTo>
                  <a:lnTo>
                    <a:pt x="170106" y="42298"/>
                  </a:lnTo>
                  <a:lnTo>
                    <a:pt x="170556" y="43113"/>
                  </a:lnTo>
                  <a:lnTo>
                    <a:pt x="170668" y="43316"/>
                  </a:lnTo>
                  <a:lnTo>
                    <a:pt x="170793" y="43503"/>
                  </a:lnTo>
                  <a:lnTo>
                    <a:pt x="171391" y="43655"/>
                  </a:lnTo>
                  <a:lnTo>
                    <a:pt x="171989" y="43807"/>
                  </a:lnTo>
                  <a:lnTo>
                    <a:pt x="172157" y="43755"/>
                  </a:lnTo>
                  <a:lnTo>
                    <a:pt x="172550" y="43634"/>
                  </a:lnTo>
                  <a:lnTo>
                    <a:pt x="172998" y="43497"/>
                  </a:lnTo>
                  <a:lnTo>
                    <a:pt x="173569" y="44158"/>
                  </a:lnTo>
                  <a:lnTo>
                    <a:pt x="173514" y="44918"/>
                  </a:lnTo>
                  <a:lnTo>
                    <a:pt x="173449" y="45802"/>
                  </a:lnTo>
                  <a:lnTo>
                    <a:pt x="173401" y="46467"/>
                  </a:lnTo>
                  <a:lnTo>
                    <a:pt x="173307" y="46764"/>
                  </a:lnTo>
                  <a:lnTo>
                    <a:pt x="173123" y="47344"/>
                  </a:lnTo>
                  <a:lnTo>
                    <a:pt x="172903" y="48040"/>
                  </a:lnTo>
                  <a:lnTo>
                    <a:pt x="172846" y="48219"/>
                  </a:lnTo>
                  <a:lnTo>
                    <a:pt x="172684" y="48733"/>
                  </a:lnTo>
                  <a:lnTo>
                    <a:pt x="172856" y="49878"/>
                  </a:lnTo>
                  <a:lnTo>
                    <a:pt x="172987" y="50749"/>
                  </a:lnTo>
                  <a:lnTo>
                    <a:pt x="173098" y="51492"/>
                  </a:lnTo>
                  <a:lnTo>
                    <a:pt x="173169" y="51703"/>
                  </a:lnTo>
                  <a:lnTo>
                    <a:pt x="173324" y="52163"/>
                  </a:lnTo>
                  <a:lnTo>
                    <a:pt x="173807" y="53591"/>
                  </a:lnTo>
                  <a:lnTo>
                    <a:pt x="174039" y="53770"/>
                  </a:lnTo>
                  <a:lnTo>
                    <a:pt x="174679" y="54264"/>
                  </a:lnTo>
                  <a:lnTo>
                    <a:pt x="175082" y="54575"/>
                  </a:lnTo>
                  <a:lnTo>
                    <a:pt x="175205" y="54818"/>
                  </a:lnTo>
                  <a:lnTo>
                    <a:pt x="175562" y="55522"/>
                  </a:lnTo>
                  <a:lnTo>
                    <a:pt x="176437" y="57249"/>
                  </a:lnTo>
                  <a:lnTo>
                    <a:pt x="176166" y="58002"/>
                  </a:lnTo>
                  <a:lnTo>
                    <a:pt x="176068" y="58277"/>
                  </a:lnTo>
                  <a:lnTo>
                    <a:pt x="176112" y="58987"/>
                  </a:lnTo>
                  <a:lnTo>
                    <a:pt x="176236" y="60993"/>
                  </a:lnTo>
                  <a:lnTo>
                    <a:pt x="176632" y="61577"/>
                  </a:lnTo>
                  <a:lnTo>
                    <a:pt x="178308" y="64048"/>
                  </a:lnTo>
                  <a:lnTo>
                    <a:pt x="178410" y="65185"/>
                  </a:lnTo>
                  <a:lnTo>
                    <a:pt x="178512" y="66091"/>
                  </a:lnTo>
                  <a:lnTo>
                    <a:pt x="179098" y="66827"/>
                  </a:lnTo>
                  <a:lnTo>
                    <a:pt x="179664" y="67538"/>
                  </a:lnTo>
                  <a:lnTo>
                    <a:pt x="180097" y="68542"/>
                  </a:lnTo>
                  <a:lnTo>
                    <a:pt x="180848" y="70288"/>
                  </a:lnTo>
                  <a:lnTo>
                    <a:pt x="181255" y="71232"/>
                  </a:lnTo>
                  <a:lnTo>
                    <a:pt x="181356" y="71466"/>
                  </a:lnTo>
                  <a:lnTo>
                    <a:pt x="182488" y="76420"/>
                  </a:lnTo>
                  <a:lnTo>
                    <a:pt x="182330" y="77317"/>
                  </a:lnTo>
                  <a:lnTo>
                    <a:pt x="182185" y="78138"/>
                  </a:lnTo>
                  <a:lnTo>
                    <a:pt x="181433" y="77986"/>
                  </a:lnTo>
                  <a:lnTo>
                    <a:pt x="179577" y="76703"/>
                  </a:lnTo>
                  <a:lnTo>
                    <a:pt x="176733" y="74737"/>
                  </a:lnTo>
                  <a:lnTo>
                    <a:pt x="175218" y="73212"/>
                  </a:lnTo>
                  <a:lnTo>
                    <a:pt x="172627" y="69101"/>
                  </a:lnTo>
                  <a:lnTo>
                    <a:pt x="172716" y="68029"/>
                  </a:lnTo>
                  <a:lnTo>
                    <a:pt x="172773" y="67343"/>
                  </a:lnTo>
                  <a:lnTo>
                    <a:pt x="172818" y="66800"/>
                  </a:lnTo>
                  <a:lnTo>
                    <a:pt x="172680" y="65211"/>
                  </a:lnTo>
                  <a:lnTo>
                    <a:pt x="172364" y="64658"/>
                  </a:lnTo>
                  <a:lnTo>
                    <a:pt x="171690" y="64191"/>
                  </a:lnTo>
                  <a:lnTo>
                    <a:pt x="167810" y="63095"/>
                  </a:lnTo>
                  <a:lnTo>
                    <a:pt x="166996" y="63050"/>
                  </a:lnTo>
                  <a:lnTo>
                    <a:pt x="165864" y="62987"/>
                  </a:lnTo>
                  <a:lnTo>
                    <a:pt x="165501" y="63112"/>
                  </a:lnTo>
                  <a:lnTo>
                    <a:pt x="165265" y="63192"/>
                  </a:lnTo>
                  <a:lnTo>
                    <a:pt x="163402" y="62879"/>
                  </a:lnTo>
                  <a:lnTo>
                    <a:pt x="156133" y="60837"/>
                  </a:lnTo>
                  <a:lnTo>
                    <a:pt x="153311" y="59488"/>
                  </a:lnTo>
                  <a:lnTo>
                    <a:pt x="153039" y="59169"/>
                  </a:lnTo>
                  <a:lnTo>
                    <a:pt x="151395" y="59038"/>
                  </a:lnTo>
                  <a:lnTo>
                    <a:pt x="148826" y="60308"/>
                  </a:lnTo>
                  <a:lnTo>
                    <a:pt x="147288" y="61577"/>
                  </a:lnTo>
                  <a:lnTo>
                    <a:pt x="147057" y="62054"/>
                  </a:lnTo>
                  <a:lnTo>
                    <a:pt x="147036" y="62927"/>
                  </a:lnTo>
                  <a:lnTo>
                    <a:pt x="147320" y="63578"/>
                  </a:lnTo>
                  <a:lnTo>
                    <a:pt x="147752" y="64567"/>
                  </a:lnTo>
                  <a:lnTo>
                    <a:pt x="147781" y="64900"/>
                  </a:lnTo>
                  <a:lnTo>
                    <a:pt x="147814" y="65268"/>
                  </a:lnTo>
                  <a:lnTo>
                    <a:pt x="147836" y="65519"/>
                  </a:lnTo>
                  <a:lnTo>
                    <a:pt x="147650" y="65779"/>
                  </a:lnTo>
                  <a:lnTo>
                    <a:pt x="147422" y="66098"/>
                  </a:lnTo>
                  <a:lnTo>
                    <a:pt x="147195" y="66416"/>
                  </a:lnTo>
                  <a:lnTo>
                    <a:pt x="146230" y="67000"/>
                  </a:lnTo>
                  <a:lnTo>
                    <a:pt x="143526" y="67714"/>
                  </a:lnTo>
                  <a:lnTo>
                    <a:pt x="143365" y="67743"/>
                  </a:lnTo>
                  <a:lnTo>
                    <a:pt x="142556" y="67888"/>
                  </a:lnTo>
                  <a:lnTo>
                    <a:pt x="139960" y="68355"/>
                  </a:lnTo>
                  <a:lnTo>
                    <a:pt x="138997" y="68529"/>
                  </a:lnTo>
                  <a:lnTo>
                    <a:pt x="134660" y="69309"/>
                  </a:lnTo>
                  <a:lnTo>
                    <a:pt x="133443" y="69528"/>
                  </a:lnTo>
                  <a:lnTo>
                    <a:pt x="133204" y="69571"/>
                  </a:lnTo>
                  <a:lnTo>
                    <a:pt x="132902" y="69625"/>
                  </a:lnTo>
                  <a:lnTo>
                    <a:pt x="132341" y="69726"/>
                  </a:lnTo>
                  <a:lnTo>
                    <a:pt x="131669" y="70029"/>
                  </a:lnTo>
                  <a:lnTo>
                    <a:pt x="130808" y="70916"/>
                  </a:lnTo>
                  <a:lnTo>
                    <a:pt x="130602" y="71348"/>
                  </a:lnTo>
                  <a:lnTo>
                    <a:pt x="130575" y="72432"/>
                  </a:lnTo>
                  <a:lnTo>
                    <a:pt x="129439" y="73108"/>
                  </a:lnTo>
                  <a:lnTo>
                    <a:pt x="127466" y="74283"/>
                  </a:lnTo>
                  <a:lnTo>
                    <a:pt x="124603" y="73769"/>
                  </a:lnTo>
                  <a:lnTo>
                    <a:pt x="121194" y="72741"/>
                  </a:lnTo>
                  <a:lnTo>
                    <a:pt x="120698" y="72741"/>
                  </a:lnTo>
                  <a:lnTo>
                    <a:pt x="118331" y="72741"/>
                  </a:lnTo>
                  <a:lnTo>
                    <a:pt x="116832" y="73341"/>
                  </a:lnTo>
                  <a:lnTo>
                    <a:pt x="116560" y="73886"/>
                  </a:lnTo>
                  <a:lnTo>
                    <a:pt x="116150" y="74711"/>
                  </a:lnTo>
                  <a:lnTo>
                    <a:pt x="113628" y="75996"/>
                  </a:lnTo>
                  <a:lnTo>
                    <a:pt x="112537" y="76167"/>
                  </a:lnTo>
                  <a:lnTo>
                    <a:pt x="111855" y="75739"/>
                  </a:lnTo>
                  <a:lnTo>
                    <a:pt x="109538" y="75739"/>
                  </a:lnTo>
                  <a:lnTo>
                    <a:pt x="105774" y="76452"/>
                  </a:lnTo>
                  <a:lnTo>
                    <a:pt x="105368" y="76529"/>
                  </a:lnTo>
                  <a:lnTo>
                    <a:pt x="103475" y="76888"/>
                  </a:lnTo>
                  <a:lnTo>
                    <a:pt x="103169" y="76946"/>
                  </a:lnTo>
                  <a:lnTo>
                    <a:pt x="102312" y="77109"/>
                  </a:lnTo>
                  <a:lnTo>
                    <a:pt x="102039" y="78051"/>
                  </a:lnTo>
                  <a:lnTo>
                    <a:pt x="101826" y="78444"/>
                  </a:lnTo>
                  <a:lnTo>
                    <a:pt x="101320" y="79376"/>
                  </a:lnTo>
                  <a:lnTo>
                    <a:pt x="101017" y="79935"/>
                  </a:lnTo>
                  <a:lnTo>
                    <a:pt x="98153" y="82847"/>
                  </a:lnTo>
                  <a:lnTo>
                    <a:pt x="97063" y="83446"/>
                  </a:lnTo>
                  <a:lnTo>
                    <a:pt x="96108" y="85245"/>
                  </a:lnTo>
                  <a:lnTo>
                    <a:pt x="96040" y="85844"/>
                  </a:lnTo>
                  <a:lnTo>
                    <a:pt x="95602" y="85951"/>
                  </a:lnTo>
                  <a:lnTo>
                    <a:pt x="94819" y="86141"/>
                  </a:lnTo>
                  <a:lnTo>
                    <a:pt x="91814" y="86872"/>
                  </a:lnTo>
                  <a:lnTo>
                    <a:pt x="91384" y="87171"/>
                  </a:lnTo>
                  <a:lnTo>
                    <a:pt x="88917" y="88884"/>
                  </a:lnTo>
                  <a:lnTo>
                    <a:pt x="84622" y="88199"/>
                  </a:lnTo>
                  <a:lnTo>
                    <a:pt x="82577" y="88199"/>
                  </a:lnTo>
                  <a:lnTo>
                    <a:pt x="80941" y="88799"/>
                  </a:lnTo>
                  <a:lnTo>
                    <a:pt x="80327" y="88628"/>
                  </a:lnTo>
                  <a:lnTo>
                    <a:pt x="79169" y="87257"/>
                  </a:lnTo>
                  <a:lnTo>
                    <a:pt x="77328" y="84431"/>
                  </a:lnTo>
                  <a:lnTo>
                    <a:pt x="75828" y="83660"/>
                  </a:lnTo>
                  <a:lnTo>
                    <a:pt x="73715" y="83575"/>
                  </a:lnTo>
                  <a:lnTo>
                    <a:pt x="73333" y="83645"/>
                  </a:lnTo>
                  <a:lnTo>
                    <a:pt x="71617" y="83960"/>
                  </a:lnTo>
                  <a:lnTo>
                    <a:pt x="70920" y="84089"/>
                  </a:lnTo>
                  <a:lnTo>
                    <a:pt x="68534" y="86829"/>
                  </a:lnTo>
                  <a:lnTo>
                    <a:pt x="66830" y="88199"/>
                  </a:lnTo>
                  <a:lnTo>
                    <a:pt x="66935" y="89384"/>
                  </a:lnTo>
                  <a:lnTo>
                    <a:pt x="66966" y="89741"/>
                  </a:lnTo>
                  <a:lnTo>
                    <a:pt x="67033" y="89909"/>
                  </a:lnTo>
                  <a:lnTo>
                    <a:pt x="67512" y="91111"/>
                  </a:lnTo>
                  <a:lnTo>
                    <a:pt x="66830" y="92567"/>
                  </a:lnTo>
                  <a:lnTo>
                    <a:pt x="65467" y="94109"/>
                  </a:lnTo>
                  <a:lnTo>
                    <a:pt x="64853" y="95564"/>
                  </a:lnTo>
                  <a:lnTo>
                    <a:pt x="65194" y="97620"/>
                  </a:lnTo>
                  <a:lnTo>
                    <a:pt x="65944" y="98819"/>
                  </a:lnTo>
                  <a:lnTo>
                    <a:pt x="66741" y="99349"/>
                  </a:lnTo>
                  <a:lnTo>
                    <a:pt x="67328" y="99739"/>
                  </a:lnTo>
                  <a:lnTo>
                    <a:pt x="68262" y="100360"/>
                  </a:lnTo>
                  <a:lnTo>
                    <a:pt x="69080" y="100617"/>
                  </a:lnTo>
                  <a:lnTo>
                    <a:pt x="70443" y="100360"/>
                  </a:lnTo>
                  <a:lnTo>
                    <a:pt x="71567" y="100315"/>
                  </a:lnTo>
                  <a:lnTo>
                    <a:pt x="73866" y="100222"/>
                  </a:lnTo>
                  <a:lnTo>
                    <a:pt x="74167" y="100209"/>
                  </a:lnTo>
                  <a:lnTo>
                    <a:pt x="75824" y="100142"/>
                  </a:lnTo>
                  <a:lnTo>
                    <a:pt x="76783" y="100103"/>
                  </a:lnTo>
                  <a:lnTo>
                    <a:pt x="77112" y="99793"/>
                  </a:lnTo>
                  <a:lnTo>
                    <a:pt x="77328" y="99590"/>
                  </a:lnTo>
                  <a:lnTo>
                    <a:pt x="78979" y="99330"/>
                  </a:lnTo>
                  <a:lnTo>
                    <a:pt x="79509" y="99247"/>
                  </a:lnTo>
                  <a:lnTo>
                    <a:pt x="86718" y="98921"/>
                  </a:lnTo>
                  <a:lnTo>
                    <a:pt x="87076" y="98904"/>
                  </a:lnTo>
                  <a:lnTo>
                    <a:pt x="89803" y="97962"/>
                  </a:lnTo>
                  <a:lnTo>
                    <a:pt x="91166" y="97106"/>
                  </a:lnTo>
                  <a:lnTo>
                    <a:pt x="93444" y="96391"/>
                  </a:lnTo>
                  <a:lnTo>
                    <a:pt x="94188" y="96144"/>
                  </a:lnTo>
                  <a:lnTo>
                    <a:pt x="95870" y="94622"/>
                  </a:lnTo>
                  <a:lnTo>
                    <a:pt x="103948" y="92353"/>
                  </a:lnTo>
                  <a:lnTo>
                    <a:pt x="105038" y="93038"/>
                  </a:lnTo>
                  <a:lnTo>
                    <a:pt x="106061" y="94408"/>
                  </a:lnTo>
                  <a:lnTo>
                    <a:pt x="106129" y="95864"/>
                  </a:lnTo>
                  <a:lnTo>
                    <a:pt x="107087" y="97205"/>
                  </a:lnTo>
                  <a:lnTo>
                    <a:pt x="108350" y="98973"/>
                  </a:lnTo>
                  <a:lnTo>
                    <a:pt x="108515" y="99204"/>
                  </a:lnTo>
                  <a:lnTo>
                    <a:pt x="111446" y="99033"/>
                  </a:lnTo>
                  <a:lnTo>
                    <a:pt x="114378" y="98433"/>
                  </a:lnTo>
                  <a:lnTo>
                    <a:pt x="115955" y="97305"/>
                  </a:lnTo>
                  <a:lnTo>
                    <a:pt x="117368" y="96293"/>
                  </a:lnTo>
                  <a:lnTo>
                    <a:pt x="118011" y="95832"/>
                  </a:lnTo>
                  <a:lnTo>
                    <a:pt x="119003" y="95122"/>
                  </a:lnTo>
                  <a:lnTo>
                    <a:pt x="120240" y="94237"/>
                  </a:lnTo>
                  <a:lnTo>
                    <a:pt x="127807" y="91753"/>
                  </a:lnTo>
                  <a:lnTo>
                    <a:pt x="132647" y="90897"/>
                  </a:lnTo>
                  <a:lnTo>
                    <a:pt x="132911" y="90898"/>
                  </a:lnTo>
                  <a:lnTo>
                    <a:pt x="137085" y="90915"/>
                  </a:lnTo>
                  <a:lnTo>
                    <a:pt x="143379" y="90940"/>
                  </a:lnTo>
                  <a:lnTo>
                    <a:pt x="144747" y="91454"/>
                  </a:lnTo>
                  <a:lnTo>
                    <a:pt x="147473" y="90940"/>
                  </a:lnTo>
                  <a:lnTo>
                    <a:pt x="152381" y="94537"/>
                  </a:lnTo>
                  <a:lnTo>
                    <a:pt x="153609" y="96250"/>
                  </a:lnTo>
                  <a:lnTo>
                    <a:pt x="153650" y="96565"/>
                  </a:lnTo>
                  <a:lnTo>
                    <a:pt x="153677" y="96763"/>
                  </a:lnTo>
                  <a:lnTo>
                    <a:pt x="153318" y="98568"/>
                  </a:lnTo>
                  <a:lnTo>
                    <a:pt x="152940" y="100570"/>
                  </a:lnTo>
                  <a:lnTo>
                    <a:pt x="153648" y="102682"/>
                  </a:lnTo>
                  <a:lnTo>
                    <a:pt x="154018" y="103786"/>
                  </a:lnTo>
                  <a:lnTo>
                    <a:pt x="154904" y="105242"/>
                  </a:lnTo>
                  <a:lnTo>
                    <a:pt x="158380" y="106526"/>
                  </a:lnTo>
                  <a:lnTo>
                    <a:pt x="159391" y="106296"/>
                  </a:lnTo>
                  <a:lnTo>
                    <a:pt x="159880" y="106184"/>
                  </a:lnTo>
                  <a:lnTo>
                    <a:pt x="160357" y="105841"/>
                  </a:lnTo>
                  <a:lnTo>
                    <a:pt x="160655" y="105360"/>
                  </a:lnTo>
                  <a:lnTo>
                    <a:pt x="162266" y="102758"/>
                  </a:lnTo>
                  <a:lnTo>
                    <a:pt x="164038" y="101474"/>
                  </a:lnTo>
                  <a:lnTo>
                    <a:pt x="164584" y="101388"/>
                  </a:lnTo>
                  <a:lnTo>
                    <a:pt x="164924" y="100874"/>
                  </a:lnTo>
                  <a:lnTo>
                    <a:pt x="164993" y="99504"/>
                  </a:lnTo>
                  <a:lnTo>
                    <a:pt x="163561" y="97791"/>
                  </a:lnTo>
                  <a:lnTo>
                    <a:pt x="162811" y="97534"/>
                  </a:lnTo>
                  <a:lnTo>
                    <a:pt x="162402" y="97020"/>
                  </a:lnTo>
                  <a:lnTo>
                    <a:pt x="162375" y="96744"/>
                  </a:lnTo>
                  <a:lnTo>
                    <a:pt x="162334" y="96335"/>
                  </a:lnTo>
                  <a:lnTo>
                    <a:pt x="162706" y="96060"/>
                  </a:lnTo>
                  <a:lnTo>
                    <a:pt x="163493" y="95479"/>
                  </a:lnTo>
                  <a:lnTo>
                    <a:pt x="164495" y="95087"/>
                  </a:lnTo>
                  <a:lnTo>
                    <a:pt x="166689" y="94231"/>
                  </a:lnTo>
                  <a:lnTo>
                    <a:pt x="168537" y="93509"/>
                  </a:lnTo>
                  <a:lnTo>
                    <a:pt x="171128" y="93252"/>
                  </a:lnTo>
                  <a:lnTo>
                    <a:pt x="173582" y="93338"/>
                  </a:lnTo>
                  <a:lnTo>
                    <a:pt x="174945" y="93680"/>
                  </a:lnTo>
                  <a:lnTo>
                    <a:pt x="180194" y="96421"/>
                  </a:lnTo>
                  <a:lnTo>
                    <a:pt x="180574" y="97018"/>
                  </a:lnTo>
                  <a:lnTo>
                    <a:pt x="180753" y="97315"/>
                  </a:lnTo>
                  <a:lnTo>
                    <a:pt x="181285" y="98819"/>
                  </a:lnTo>
                  <a:lnTo>
                    <a:pt x="183671" y="100275"/>
                  </a:lnTo>
                  <a:lnTo>
                    <a:pt x="183671" y="100700"/>
                  </a:lnTo>
                  <a:lnTo>
                    <a:pt x="183671" y="100852"/>
                  </a:lnTo>
                  <a:lnTo>
                    <a:pt x="183671" y="101474"/>
                  </a:lnTo>
                  <a:lnTo>
                    <a:pt x="184148" y="103101"/>
                  </a:lnTo>
                  <a:lnTo>
                    <a:pt x="184533" y="103915"/>
                  </a:lnTo>
                  <a:lnTo>
                    <a:pt x="185235" y="105401"/>
                  </a:lnTo>
                  <a:lnTo>
                    <a:pt x="185443" y="105841"/>
                  </a:lnTo>
                  <a:lnTo>
                    <a:pt x="185582" y="106080"/>
                  </a:lnTo>
                  <a:lnTo>
                    <a:pt x="185877" y="106590"/>
                  </a:lnTo>
                  <a:lnTo>
                    <a:pt x="186661" y="107944"/>
                  </a:lnTo>
                  <a:lnTo>
                    <a:pt x="187527" y="109441"/>
                  </a:lnTo>
                  <a:lnTo>
                    <a:pt x="187625" y="109610"/>
                  </a:lnTo>
                  <a:lnTo>
                    <a:pt x="187488" y="110723"/>
                  </a:lnTo>
                  <a:lnTo>
                    <a:pt x="187560" y="111083"/>
                  </a:lnTo>
                  <a:lnTo>
                    <a:pt x="187872" y="112653"/>
                  </a:lnTo>
                  <a:lnTo>
                    <a:pt x="188102" y="113806"/>
                  </a:lnTo>
                  <a:lnTo>
                    <a:pt x="189874" y="115947"/>
                  </a:lnTo>
                  <a:lnTo>
                    <a:pt x="190828" y="118641"/>
                  </a:lnTo>
                  <a:lnTo>
                    <a:pt x="190897" y="120486"/>
                  </a:lnTo>
                  <a:lnTo>
                    <a:pt x="190794" y="120938"/>
                  </a:lnTo>
                  <a:lnTo>
                    <a:pt x="190627" y="121669"/>
                  </a:lnTo>
                  <a:lnTo>
                    <a:pt x="190130" y="123852"/>
                  </a:lnTo>
                  <a:lnTo>
                    <a:pt x="190026" y="124140"/>
                  </a:lnTo>
                  <a:lnTo>
                    <a:pt x="189395" y="125920"/>
                  </a:lnTo>
                  <a:lnTo>
                    <a:pt x="189257" y="127052"/>
                  </a:lnTo>
                  <a:lnTo>
                    <a:pt x="189766" y="127601"/>
                  </a:lnTo>
                  <a:lnTo>
                    <a:pt x="191149" y="131623"/>
                  </a:lnTo>
                  <a:lnTo>
                    <a:pt x="191238" y="132196"/>
                  </a:lnTo>
                  <a:lnTo>
                    <a:pt x="191316" y="132695"/>
                  </a:lnTo>
                  <a:lnTo>
                    <a:pt x="191876" y="136286"/>
                  </a:lnTo>
                  <a:lnTo>
                    <a:pt x="192100" y="136728"/>
                  </a:lnTo>
                  <a:lnTo>
                    <a:pt x="192386" y="137291"/>
                  </a:lnTo>
                  <a:lnTo>
                    <a:pt x="192677" y="138846"/>
                  </a:lnTo>
                  <a:lnTo>
                    <a:pt x="192604" y="139577"/>
                  </a:lnTo>
                  <a:lnTo>
                    <a:pt x="190908" y="141239"/>
                  </a:lnTo>
                  <a:lnTo>
                    <a:pt x="188965" y="143142"/>
                  </a:lnTo>
                  <a:lnTo>
                    <a:pt x="188893" y="145885"/>
                  </a:lnTo>
                  <a:lnTo>
                    <a:pt x="189235" y="147320"/>
                  </a:lnTo>
                  <a:lnTo>
                    <a:pt x="189473" y="148315"/>
                  </a:lnTo>
                  <a:lnTo>
                    <a:pt x="189548" y="148628"/>
                  </a:lnTo>
                  <a:lnTo>
                    <a:pt x="190494" y="150182"/>
                  </a:lnTo>
                  <a:lnTo>
                    <a:pt x="190494" y="150639"/>
                  </a:lnTo>
                  <a:lnTo>
                    <a:pt x="188238" y="153199"/>
                  </a:lnTo>
                  <a:lnTo>
                    <a:pt x="187936" y="153362"/>
                  </a:lnTo>
                  <a:lnTo>
                    <a:pt x="186845" y="153949"/>
                  </a:lnTo>
                  <a:lnTo>
                    <a:pt x="186200" y="154296"/>
                  </a:lnTo>
                  <a:lnTo>
                    <a:pt x="185881" y="154593"/>
                  </a:lnTo>
                  <a:lnTo>
                    <a:pt x="185548" y="154903"/>
                  </a:lnTo>
                  <a:lnTo>
                    <a:pt x="184235" y="156125"/>
                  </a:lnTo>
                  <a:lnTo>
                    <a:pt x="184562" y="158013"/>
                  </a:lnTo>
                  <a:lnTo>
                    <a:pt x="184599" y="158227"/>
                  </a:lnTo>
                  <a:lnTo>
                    <a:pt x="181761" y="159050"/>
                  </a:lnTo>
                  <a:lnTo>
                    <a:pt x="176575" y="159585"/>
                  </a:lnTo>
                  <a:lnTo>
                    <a:pt x="174702" y="158319"/>
                  </a:lnTo>
                  <a:lnTo>
                    <a:pt x="173683" y="157039"/>
                  </a:lnTo>
                  <a:lnTo>
                    <a:pt x="172367" y="157669"/>
                  </a:lnTo>
                  <a:lnTo>
                    <a:pt x="172254" y="157245"/>
                  </a:lnTo>
                  <a:lnTo>
                    <a:pt x="171945" y="156273"/>
                  </a:lnTo>
                  <a:lnTo>
                    <a:pt x="171341" y="154842"/>
                  </a:lnTo>
                  <a:lnTo>
                    <a:pt x="171071" y="153755"/>
                  </a:lnTo>
                  <a:lnTo>
                    <a:pt x="171078" y="152580"/>
                  </a:lnTo>
                  <a:lnTo>
                    <a:pt x="171471" y="150772"/>
                  </a:lnTo>
                  <a:lnTo>
                    <a:pt x="171456" y="150293"/>
                  </a:lnTo>
                  <a:lnTo>
                    <a:pt x="171170" y="149828"/>
                  </a:lnTo>
                  <a:lnTo>
                    <a:pt x="170668" y="149690"/>
                  </a:lnTo>
                  <a:lnTo>
                    <a:pt x="170534" y="149533"/>
                  </a:lnTo>
                  <a:lnTo>
                    <a:pt x="170130" y="148632"/>
                  </a:lnTo>
                  <a:lnTo>
                    <a:pt x="169893" y="148305"/>
                  </a:lnTo>
                  <a:lnTo>
                    <a:pt x="169805" y="147950"/>
                  </a:lnTo>
                  <a:lnTo>
                    <a:pt x="169498" y="147819"/>
                  </a:lnTo>
                  <a:lnTo>
                    <a:pt x="169480" y="147626"/>
                  </a:lnTo>
                  <a:lnTo>
                    <a:pt x="169615" y="147436"/>
                  </a:lnTo>
                  <a:lnTo>
                    <a:pt x="169716" y="147183"/>
                  </a:lnTo>
                  <a:lnTo>
                    <a:pt x="169633" y="146430"/>
                  </a:lnTo>
                  <a:lnTo>
                    <a:pt x="169492" y="146147"/>
                  </a:lnTo>
                  <a:lnTo>
                    <a:pt x="168933" y="145473"/>
                  </a:lnTo>
                  <a:lnTo>
                    <a:pt x="168490" y="144687"/>
                  </a:lnTo>
                  <a:lnTo>
                    <a:pt x="168268" y="144035"/>
                  </a:lnTo>
                  <a:lnTo>
                    <a:pt x="168306" y="143643"/>
                  </a:lnTo>
                  <a:lnTo>
                    <a:pt x="160613" y="143639"/>
                  </a:lnTo>
                  <a:lnTo>
                    <a:pt x="155557" y="143632"/>
                  </a:lnTo>
                  <a:lnTo>
                    <a:pt x="153820" y="143629"/>
                  </a:lnTo>
                  <a:lnTo>
                    <a:pt x="151956" y="143625"/>
                  </a:lnTo>
                  <a:lnTo>
                    <a:pt x="151830" y="144000"/>
                  </a:lnTo>
                  <a:lnTo>
                    <a:pt x="151515" y="144583"/>
                  </a:lnTo>
                  <a:lnTo>
                    <a:pt x="150943" y="144778"/>
                  </a:lnTo>
                  <a:lnTo>
                    <a:pt x="150262" y="144661"/>
                  </a:lnTo>
                  <a:lnTo>
                    <a:pt x="148170" y="142856"/>
                  </a:lnTo>
                  <a:lnTo>
                    <a:pt x="147817" y="142646"/>
                  </a:lnTo>
                  <a:lnTo>
                    <a:pt x="147238" y="142676"/>
                  </a:lnTo>
                  <a:lnTo>
                    <a:pt x="146367" y="143111"/>
                  </a:lnTo>
                  <a:lnTo>
                    <a:pt x="145833" y="143224"/>
                  </a:lnTo>
                  <a:lnTo>
                    <a:pt x="145465" y="143087"/>
                  </a:lnTo>
                  <a:lnTo>
                    <a:pt x="144894" y="142701"/>
                  </a:lnTo>
                  <a:lnTo>
                    <a:pt x="144652" y="142634"/>
                  </a:lnTo>
                  <a:lnTo>
                    <a:pt x="144310" y="142698"/>
                  </a:lnTo>
                  <a:lnTo>
                    <a:pt x="144019" y="142934"/>
                  </a:lnTo>
                  <a:lnTo>
                    <a:pt x="143860" y="143251"/>
                  </a:lnTo>
                  <a:lnTo>
                    <a:pt x="143519" y="143572"/>
                  </a:lnTo>
                  <a:lnTo>
                    <a:pt x="143183" y="143591"/>
                  </a:lnTo>
                  <a:lnTo>
                    <a:pt x="142788" y="143456"/>
                  </a:lnTo>
                  <a:lnTo>
                    <a:pt x="142612" y="143247"/>
                  </a:lnTo>
                  <a:lnTo>
                    <a:pt x="142265" y="142370"/>
                  </a:lnTo>
                  <a:lnTo>
                    <a:pt x="141982" y="142106"/>
                  </a:lnTo>
                  <a:lnTo>
                    <a:pt x="141724" y="141986"/>
                  </a:lnTo>
                  <a:lnTo>
                    <a:pt x="140711" y="142175"/>
                  </a:lnTo>
                  <a:lnTo>
                    <a:pt x="140358" y="142110"/>
                  </a:lnTo>
                  <a:lnTo>
                    <a:pt x="140090" y="141941"/>
                  </a:lnTo>
                  <a:lnTo>
                    <a:pt x="139929" y="141637"/>
                  </a:lnTo>
                  <a:lnTo>
                    <a:pt x="139912" y="141383"/>
                  </a:lnTo>
                  <a:lnTo>
                    <a:pt x="140297" y="140345"/>
                  </a:lnTo>
                  <a:lnTo>
                    <a:pt x="140289" y="140003"/>
                  </a:lnTo>
                  <a:lnTo>
                    <a:pt x="139984" y="139805"/>
                  </a:lnTo>
                  <a:lnTo>
                    <a:pt x="139751" y="139803"/>
                  </a:lnTo>
                  <a:lnTo>
                    <a:pt x="139372" y="139816"/>
                  </a:lnTo>
                  <a:lnTo>
                    <a:pt x="138878" y="140120"/>
                  </a:lnTo>
                  <a:lnTo>
                    <a:pt x="138569" y="140022"/>
                  </a:lnTo>
                  <a:lnTo>
                    <a:pt x="138347" y="139774"/>
                  </a:lnTo>
                  <a:lnTo>
                    <a:pt x="137663" y="138500"/>
                  </a:lnTo>
                  <a:lnTo>
                    <a:pt x="137202" y="138154"/>
                  </a:lnTo>
                  <a:lnTo>
                    <a:pt x="136758" y="138210"/>
                  </a:lnTo>
                  <a:lnTo>
                    <a:pt x="135074" y="139094"/>
                  </a:lnTo>
                  <a:lnTo>
                    <a:pt x="134344" y="139265"/>
                  </a:lnTo>
                  <a:lnTo>
                    <a:pt x="134177" y="139250"/>
                  </a:lnTo>
                  <a:lnTo>
                    <a:pt x="133653" y="138807"/>
                  </a:lnTo>
                  <a:lnTo>
                    <a:pt x="133281" y="138994"/>
                  </a:lnTo>
                  <a:lnTo>
                    <a:pt x="133115" y="139222"/>
                  </a:lnTo>
                  <a:lnTo>
                    <a:pt x="133220" y="139454"/>
                  </a:lnTo>
                  <a:lnTo>
                    <a:pt x="133789" y="140124"/>
                  </a:lnTo>
                  <a:lnTo>
                    <a:pt x="132704" y="140162"/>
                  </a:lnTo>
                  <a:lnTo>
                    <a:pt x="132661" y="140809"/>
                  </a:lnTo>
                  <a:lnTo>
                    <a:pt x="132789" y="141140"/>
                  </a:lnTo>
                  <a:lnTo>
                    <a:pt x="133222" y="141472"/>
                  </a:lnTo>
                  <a:lnTo>
                    <a:pt x="133150" y="141678"/>
                  </a:lnTo>
                  <a:lnTo>
                    <a:pt x="132804" y="141914"/>
                  </a:lnTo>
                  <a:lnTo>
                    <a:pt x="132832" y="142194"/>
                  </a:lnTo>
                  <a:lnTo>
                    <a:pt x="133028" y="142475"/>
                  </a:lnTo>
                  <a:lnTo>
                    <a:pt x="133465" y="142831"/>
                  </a:lnTo>
                  <a:lnTo>
                    <a:pt x="133524" y="143120"/>
                  </a:lnTo>
                  <a:lnTo>
                    <a:pt x="133367" y="143198"/>
                  </a:lnTo>
                  <a:lnTo>
                    <a:pt x="133017" y="142990"/>
                  </a:lnTo>
                  <a:lnTo>
                    <a:pt x="132747" y="143143"/>
                  </a:lnTo>
                  <a:lnTo>
                    <a:pt x="132767" y="143539"/>
                  </a:lnTo>
                  <a:lnTo>
                    <a:pt x="132675" y="143854"/>
                  </a:lnTo>
                  <a:lnTo>
                    <a:pt x="132786" y="144137"/>
                  </a:lnTo>
                  <a:lnTo>
                    <a:pt x="132727" y="144324"/>
                  </a:lnTo>
                  <a:lnTo>
                    <a:pt x="132500" y="144296"/>
                  </a:lnTo>
                  <a:lnTo>
                    <a:pt x="132250" y="144002"/>
                  </a:lnTo>
                  <a:lnTo>
                    <a:pt x="132009" y="144069"/>
                  </a:lnTo>
                  <a:lnTo>
                    <a:pt x="132155" y="144905"/>
                  </a:lnTo>
                  <a:lnTo>
                    <a:pt x="132376" y="145223"/>
                  </a:lnTo>
                  <a:lnTo>
                    <a:pt x="132217" y="145707"/>
                  </a:lnTo>
                  <a:lnTo>
                    <a:pt x="132469" y="145800"/>
                  </a:lnTo>
                  <a:lnTo>
                    <a:pt x="132479" y="145978"/>
                  </a:lnTo>
                  <a:lnTo>
                    <a:pt x="132028" y="146313"/>
                  </a:lnTo>
                  <a:lnTo>
                    <a:pt x="131670" y="146992"/>
                  </a:lnTo>
                  <a:lnTo>
                    <a:pt x="131137" y="147077"/>
                  </a:lnTo>
                  <a:lnTo>
                    <a:pt x="130946" y="147327"/>
                  </a:lnTo>
                  <a:lnTo>
                    <a:pt x="130488" y="147439"/>
                  </a:lnTo>
                  <a:lnTo>
                    <a:pt x="130503" y="147788"/>
                  </a:lnTo>
                  <a:lnTo>
                    <a:pt x="130310" y="148188"/>
                  </a:lnTo>
                  <a:lnTo>
                    <a:pt x="130523" y="148306"/>
                  </a:lnTo>
                  <a:lnTo>
                    <a:pt x="130398" y="148447"/>
                  </a:lnTo>
                  <a:lnTo>
                    <a:pt x="130448" y="148671"/>
                  </a:lnTo>
                  <a:lnTo>
                    <a:pt x="130333" y="148826"/>
                  </a:lnTo>
                  <a:lnTo>
                    <a:pt x="130325" y="149089"/>
                  </a:lnTo>
                  <a:lnTo>
                    <a:pt x="130256" y="148884"/>
                  </a:lnTo>
                  <a:lnTo>
                    <a:pt x="130274" y="148288"/>
                  </a:lnTo>
                  <a:lnTo>
                    <a:pt x="130434" y="147409"/>
                  </a:lnTo>
                  <a:lnTo>
                    <a:pt x="131015" y="147036"/>
                  </a:lnTo>
                  <a:lnTo>
                    <a:pt x="131680" y="146828"/>
                  </a:lnTo>
                  <a:lnTo>
                    <a:pt x="132199" y="145822"/>
                  </a:lnTo>
                  <a:lnTo>
                    <a:pt x="132028" y="145610"/>
                  </a:lnTo>
                  <a:lnTo>
                    <a:pt x="131467" y="145381"/>
                  </a:lnTo>
                  <a:lnTo>
                    <a:pt x="130152" y="136406"/>
                  </a:lnTo>
                  <a:lnTo>
                    <a:pt x="129020" y="143125"/>
                  </a:lnTo>
                  <a:lnTo>
                    <a:pt x="128464" y="143029"/>
                  </a:lnTo>
                  <a:lnTo>
                    <a:pt x="123745" y="143616"/>
                  </a:lnTo>
                  <a:lnTo>
                    <a:pt x="124327" y="142338"/>
                  </a:lnTo>
                  <a:lnTo>
                    <a:pt x="123537" y="142416"/>
                  </a:lnTo>
                  <a:lnTo>
                    <a:pt x="123299" y="140342"/>
                  </a:lnTo>
                  <a:lnTo>
                    <a:pt x="121243" y="139810"/>
                  </a:lnTo>
                  <a:lnTo>
                    <a:pt x="120596" y="140268"/>
                  </a:lnTo>
                  <a:lnTo>
                    <a:pt x="120640" y="140110"/>
                  </a:lnTo>
                  <a:lnTo>
                    <a:pt x="104331" y="139012"/>
                  </a:lnTo>
                  <a:lnTo>
                    <a:pt x="103002" y="138922"/>
                  </a:lnTo>
                  <a:lnTo>
                    <a:pt x="90250" y="138064"/>
                  </a:lnTo>
                  <a:lnTo>
                    <a:pt x="91549" y="131157"/>
                  </a:lnTo>
                  <a:lnTo>
                    <a:pt x="89427" y="130079"/>
                  </a:lnTo>
                  <a:lnTo>
                    <a:pt x="88817" y="129591"/>
                  </a:lnTo>
                  <a:lnTo>
                    <a:pt x="87541" y="127806"/>
                  </a:lnTo>
                  <a:lnTo>
                    <a:pt x="87192" y="127698"/>
                  </a:lnTo>
                  <a:lnTo>
                    <a:pt x="85006" y="132767"/>
                  </a:lnTo>
                  <a:lnTo>
                    <a:pt x="81986" y="131517"/>
                  </a:lnTo>
                  <a:lnTo>
                    <a:pt x="85024" y="123769"/>
                  </a:lnTo>
                  <a:lnTo>
                    <a:pt x="82937" y="122880"/>
                  </a:lnTo>
                  <a:lnTo>
                    <a:pt x="81086" y="127289"/>
                  </a:lnTo>
                  <a:lnTo>
                    <a:pt x="79943" y="130115"/>
                  </a:lnTo>
                  <a:lnTo>
                    <a:pt x="78947" y="129697"/>
                  </a:lnTo>
                  <a:lnTo>
                    <a:pt x="78646" y="130456"/>
                  </a:lnTo>
                  <a:lnTo>
                    <a:pt x="77685" y="129754"/>
                  </a:lnTo>
                  <a:lnTo>
                    <a:pt x="74759" y="127644"/>
                  </a:lnTo>
                  <a:lnTo>
                    <a:pt x="75983" y="124534"/>
                  </a:lnTo>
                  <a:lnTo>
                    <a:pt x="73758" y="125029"/>
                  </a:lnTo>
                  <a:lnTo>
                    <a:pt x="72312" y="128585"/>
                  </a:lnTo>
                  <a:lnTo>
                    <a:pt x="73883" y="129807"/>
                  </a:lnTo>
                  <a:lnTo>
                    <a:pt x="70643" y="137741"/>
                  </a:lnTo>
                  <a:lnTo>
                    <a:pt x="54475" y="137727"/>
                  </a:lnTo>
                  <a:lnTo>
                    <a:pt x="48232" y="137706"/>
                  </a:lnTo>
                  <a:lnTo>
                    <a:pt x="46089" y="137720"/>
                  </a:lnTo>
                  <a:lnTo>
                    <a:pt x="46061" y="137459"/>
                  </a:lnTo>
                  <a:lnTo>
                    <a:pt x="45862" y="135580"/>
                  </a:lnTo>
                  <a:lnTo>
                    <a:pt x="46244" y="135067"/>
                  </a:lnTo>
                  <a:lnTo>
                    <a:pt x="47918" y="133616"/>
                  </a:lnTo>
                  <a:lnTo>
                    <a:pt x="47826" y="133342"/>
                  </a:lnTo>
                  <a:lnTo>
                    <a:pt x="47666" y="133158"/>
                  </a:lnTo>
                  <a:lnTo>
                    <a:pt x="47631" y="132933"/>
                  </a:lnTo>
                  <a:lnTo>
                    <a:pt x="47835" y="132509"/>
                  </a:lnTo>
                  <a:lnTo>
                    <a:pt x="48450" y="132177"/>
                  </a:lnTo>
                  <a:lnTo>
                    <a:pt x="48613" y="131600"/>
                  </a:lnTo>
                  <a:lnTo>
                    <a:pt x="48566" y="131421"/>
                  </a:lnTo>
                  <a:lnTo>
                    <a:pt x="48609" y="131291"/>
                  </a:lnTo>
                  <a:lnTo>
                    <a:pt x="49671" y="130829"/>
                  </a:lnTo>
                  <a:lnTo>
                    <a:pt x="49697" y="130691"/>
                  </a:lnTo>
                  <a:lnTo>
                    <a:pt x="49388" y="130226"/>
                  </a:lnTo>
                  <a:lnTo>
                    <a:pt x="49253" y="129913"/>
                  </a:lnTo>
                  <a:lnTo>
                    <a:pt x="49257" y="129753"/>
                  </a:lnTo>
                  <a:lnTo>
                    <a:pt x="49792" y="128733"/>
                  </a:lnTo>
                  <a:lnTo>
                    <a:pt x="50482" y="128561"/>
                  </a:lnTo>
                  <a:lnTo>
                    <a:pt x="50806" y="128223"/>
                  </a:lnTo>
                  <a:lnTo>
                    <a:pt x="50992" y="127288"/>
                  </a:lnTo>
                  <a:lnTo>
                    <a:pt x="51421" y="126837"/>
                  </a:lnTo>
                  <a:lnTo>
                    <a:pt x="51505" y="126592"/>
                  </a:lnTo>
                  <a:lnTo>
                    <a:pt x="51566" y="126111"/>
                  </a:lnTo>
                  <a:lnTo>
                    <a:pt x="51399" y="125657"/>
                  </a:lnTo>
                  <a:lnTo>
                    <a:pt x="51436" y="124983"/>
                  </a:lnTo>
                  <a:lnTo>
                    <a:pt x="51687" y="124763"/>
                  </a:lnTo>
                  <a:lnTo>
                    <a:pt x="52109" y="124756"/>
                  </a:lnTo>
                  <a:lnTo>
                    <a:pt x="52894" y="124100"/>
                  </a:lnTo>
                  <a:lnTo>
                    <a:pt x="52749" y="123046"/>
                  </a:lnTo>
                  <a:lnTo>
                    <a:pt x="52396" y="122756"/>
                  </a:lnTo>
                  <a:lnTo>
                    <a:pt x="52098" y="122395"/>
                  </a:lnTo>
                  <a:lnTo>
                    <a:pt x="51640" y="121687"/>
                  </a:lnTo>
                  <a:lnTo>
                    <a:pt x="51494" y="121270"/>
                  </a:lnTo>
                  <a:lnTo>
                    <a:pt x="52418" y="119553"/>
                  </a:lnTo>
                  <a:lnTo>
                    <a:pt x="53096" y="118987"/>
                  </a:lnTo>
                  <a:lnTo>
                    <a:pt x="53223" y="118924"/>
                  </a:lnTo>
                  <a:lnTo>
                    <a:pt x="53620" y="118935"/>
                  </a:lnTo>
                  <a:lnTo>
                    <a:pt x="54188" y="118347"/>
                  </a:lnTo>
                  <a:lnTo>
                    <a:pt x="54268" y="117989"/>
                  </a:lnTo>
                  <a:lnTo>
                    <a:pt x="53908" y="116984"/>
                  </a:lnTo>
                  <a:lnTo>
                    <a:pt x="53311" y="116209"/>
                  </a:lnTo>
                  <a:lnTo>
                    <a:pt x="53828" y="115129"/>
                  </a:lnTo>
                  <a:lnTo>
                    <a:pt x="54032" y="114366"/>
                  </a:lnTo>
                  <a:lnTo>
                    <a:pt x="54189" y="114135"/>
                  </a:lnTo>
                  <a:lnTo>
                    <a:pt x="54433" y="114046"/>
                  </a:lnTo>
                  <a:lnTo>
                    <a:pt x="54713" y="113498"/>
                  </a:lnTo>
                  <a:lnTo>
                    <a:pt x="54691" y="113093"/>
                  </a:lnTo>
                  <a:lnTo>
                    <a:pt x="54833" y="112921"/>
                  </a:lnTo>
                  <a:lnTo>
                    <a:pt x="55609" y="112385"/>
                  </a:lnTo>
                  <a:lnTo>
                    <a:pt x="56414" y="112330"/>
                  </a:lnTo>
                  <a:lnTo>
                    <a:pt x="56960" y="112080"/>
                  </a:lnTo>
                  <a:lnTo>
                    <a:pt x="57000" y="111790"/>
                  </a:lnTo>
                  <a:lnTo>
                    <a:pt x="55340" y="112151"/>
                  </a:lnTo>
                  <a:lnTo>
                    <a:pt x="54408" y="111942"/>
                  </a:lnTo>
                  <a:lnTo>
                    <a:pt x="53166" y="111089"/>
                  </a:lnTo>
                  <a:lnTo>
                    <a:pt x="52383" y="110351"/>
                  </a:lnTo>
                  <a:lnTo>
                    <a:pt x="51604" y="109085"/>
                  </a:lnTo>
                  <a:lnTo>
                    <a:pt x="51123" y="108698"/>
                  </a:lnTo>
                  <a:lnTo>
                    <a:pt x="49951" y="108307"/>
                  </a:lnTo>
                  <a:lnTo>
                    <a:pt x="49120" y="108173"/>
                  </a:lnTo>
                  <a:lnTo>
                    <a:pt x="48017" y="108348"/>
                  </a:lnTo>
                  <a:lnTo>
                    <a:pt x="47630" y="108594"/>
                  </a:lnTo>
                  <a:lnTo>
                    <a:pt x="47405" y="108866"/>
                  </a:lnTo>
                  <a:lnTo>
                    <a:pt x="47194" y="109518"/>
                  </a:lnTo>
                  <a:lnTo>
                    <a:pt x="47208" y="110371"/>
                  </a:lnTo>
                  <a:lnTo>
                    <a:pt x="47638" y="111696"/>
                  </a:lnTo>
                  <a:lnTo>
                    <a:pt x="47773" y="112452"/>
                  </a:lnTo>
                  <a:lnTo>
                    <a:pt x="47806" y="113279"/>
                  </a:lnTo>
                  <a:lnTo>
                    <a:pt x="47686" y="113681"/>
                  </a:lnTo>
                  <a:lnTo>
                    <a:pt x="47522" y="114042"/>
                  </a:lnTo>
                  <a:lnTo>
                    <a:pt x="46882" y="114981"/>
                  </a:lnTo>
                  <a:lnTo>
                    <a:pt x="45528" y="116411"/>
                  </a:lnTo>
                  <a:lnTo>
                    <a:pt x="44269" y="118140"/>
                  </a:lnTo>
                  <a:lnTo>
                    <a:pt x="43902" y="118501"/>
                  </a:lnTo>
                  <a:lnTo>
                    <a:pt x="43756" y="118524"/>
                  </a:lnTo>
                  <a:lnTo>
                    <a:pt x="43469" y="118792"/>
                  </a:lnTo>
                  <a:lnTo>
                    <a:pt x="42523" y="119835"/>
                  </a:lnTo>
                  <a:lnTo>
                    <a:pt x="42180" y="120107"/>
                  </a:lnTo>
                  <a:lnTo>
                    <a:pt x="41743" y="120334"/>
                  </a:lnTo>
                  <a:lnTo>
                    <a:pt x="41135" y="120434"/>
                  </a:lnTo>
                  <a:lnTo>
                    <a:pt x="39334" y="120109"/>
                  </a:lnTo>
                  <a:lnTo>
                    <a:pt x="39218" y="119893"/>
                  </a:lnTo>
                  <a:lnTo>
                    <a:pt x="39476" y="119644"/>
                  </a:lnTo>
                  <a:lnTo>
                    <a:pt x="39331" y="119152"/>
                  </a:lnTo>
                  <a:lnTo>
                    <a:pt x="38872" y="118958"/>
                  </a:lnTo>
                  <a:lnTo>
                    <a:pt x="38563" y="118634"/>
                  </a:lnTo>
                  <a:lnTo>
                    <a:pt x="38428" y="118429"/>
                  </a:lnTo>
                  <a:lnTo>
                    <a:pt x="38425" y="118288"/>
                  </a:lnTo>
                  <a:lnTo>
                    <a:pt x="38527" y="118146"/>
                  </a:lnTo>
                  <a:lnTo>
                    <a:pt x="38698" y="118150"/>
                  </a:lnTo>
                  <a:lnTo>
                    <a:pt x="39316" y="117897"/>
                  </a:lnTo>
                  <a:lnTo>
                    <a:pt x="39586" y="117648"/>
                  </a:lnTo>
                  <a:lnTo>
                    <a:pt x="39728" y="117350"/>
                  </a:lnTo>
                  <a:lnTo>
                    <a:pt x="39728" y="117164"/>
                  </a:lnTo>
                  <a:lnTo>
                    <a:pt x="39532" y="116899"/>
                  </a:lnTo>
                  <a:lnTo>
                    <a:pt x="38877" y="116683"/>
                  </a:lnTo>
                  <a:lnTo>
                    <a:pt x="38611" y="116508"/>
                  </a:lnTo>
                  <a:lnTo>
                    <a:pt x="38520" y="116370"/>
                  </a:lnTo>
                  <a:lnTo>
                    <a:pt x="38502" y="116102"/>
                  </a:lnTo>
                  <a:lnTo>
                    <a:pt x="38731" y="115078"/>
                  </a:lnTo>
                  <a:lnTo>
                    <a:pt x="39263" y="114453"/>
                  </a:lnTo>
                  <a:lnTo>
                    <a:pt x="39329" y="114229"/>
                  </a:lnTo>
                  <a:lnTo>
                    <a:pt x="39278" y="113927"/>
                  </a:lnTo>
                  <a:lnTo>
                    <a:pt x="38907" y="113156"/>
                  </a:lnTo>
                  <a:lnTo>
                    <a:pt x="38907" y="113000"/>
                  </a:lnTo>
                  <a:lnTo>
                    <a:pt x="39020" y="112788"/>
                  </a:lnTo>
                  <a:lnTo>
                    <a:pt x="39693" y="112311"/>
                  </a:lnTo>
                  <a:lnTo>
                    <a:pt x="39836" y="112107"/>
                  </a:lnTo>
                  <a:lnTo>
                    <a:pt x="39854" y="111917"/>
                  </a:lnTo>
                  <a:lnTo>
                    <a:pt x="39613" y="111660"/>
                  </a:lnTo>
                  <a:lnTo>
                    <a:pt x="39246" y="111552"/>
                  </a:lnTo>
                  <a:lnTo>
                    <a:pt x="38674" y="111246"/>
                  </a:lnTo>
                  <a:lnTo>
                    <a:pt x="38496" y="110874"/>
                  </a:lnTo>
                  <a:lnTo>
                    <a:pt x="38431" y="109998"/>
                  </a:lnTo>
                  <a:lnTo>
                    <a:pt x="38369" y="109812"/>
                  </a:lnTo>
                  <a:lnTo>
                    <a:pt x="37455" y="108977"/>
                  </a:lnTo>
                  <a:lnTo>
                    <a:pt x="36895" y="107253"/>
                  </a:lnTo>
                  <a:lnTo>
                    <a:pt x="36673" y="106855"/>
                  </a:lnTo>
                  <a:lnTo>
                    <a:pt x="36097" y="106389"/>
                  </a:lnTo>
                  <a:lnTo>
                    <a:pt x="35416" y="106088"/>
                  </a:lnTo>
                  <a:lnTo>
                    <a:pt x="33962" y="105812"/>
                  </a:lnTo>
                  <a:lnTo>
                    <a:pt x="33667" y="105849"/>
                  </a:lnTo>
                  <a:lnTo>
                    <a:pt x="32830" y="106538"/>
                  </a:lnTo>
                  <a:lnTo>
                    <a:pt x="32906" y="106821"/>
                  </a:lnTo>
                  <a:lnTo>
                    <a:pt x="32833" y="107115"/>
                  </a:lnTo>
                  <a:lnTo>
                    <a:pt x="32556" y="107402"/>
                  </a:lnTo>
                  <a:lnTo>
                    <a:pt x="32097" y="107655"/>
                  </a:lnTo>
                  <a:lnTo>
                    <a:pt x="31482" y="108296"/>
                  </a:lnTo>
                  <a:lnTo>
                    <a:pt x="31431" y="108680"/>
                  </a:lnTo>
                  <a:lnTo>
                    <a:pt x="30972" y="108885"/>
                  </a:lnTo>
                  <a:lnTo>
                    <a:pt x="30073" y="108911"/>
                  </a:lnTo>
                  <a:lnTo>
                    <a:pt x="29705" y="109164"/>
                  </a:lnTo>
                  <a:lnTo>
                    <a:pt x="29505" y="109440"/>
                  </a:lnTo>
                  <a:lnTo>
                    <a:pt x="29261" y="109518"/>
                  </a:lnTo>
                  <a:lnTo>
                    <a:pt x="28809" y="109891"/>
                  </a:lnTo>
                  <a:lnTo>
                    <a:pt x="28665" y="110109"/>
                  </a:lnTo>
                  <a:lnTo>
                    <a:pt x="28507" y="110521"/>
                  </a:lnTo>
                  <a:lnTo>
                    <a:pt x="28325" y="110309"/>
                  </a:lnTo>
                  <a:lnTo>
                    <a:pt x="27946" y="109794"/>
                  </a:lnTo>
                  <a:lnTo>
                    <a:pt x="27688" y="109847"/>
                  </a:lnTo>
                  <a:lnTo>
                    <a:pt x="27582" y="109992"/>
                  </a:lnTo>
                  <a:lnTo>
                    <a:pt x="27600" y="110771"/>
                  </a:lnTo>
                  <a:lnTo>
                    <a:pt x="27469" y="111188"/>
                  </a:lnTo>
                  <a:lnTo>
                    <a:pt x="27298" y="111468"/>
                  </a:lnTo>
                  <a:lnTo>
                    <a:pt x="26920" y="111900"/>
                  </a:lnTo>
                  <a:lnTo>
                    <a:pt x="26723" y="112023"/>
                  </a:lnTo>
                  <a:lnTo>
                    <a:pt x="26308" y="112031"/>
                  </a:lnTo>
                  <a:lnTo>
                    <a:pt x="26077" y="112150"/>
                  </a:lnTo>
                  <a:lnTo>
                    <a:pt x="25401" y="112831"/>
                  </a:lnTo>
                  <a:lnTo>
                    <a:pt x="25190" y="112793"/>
                  </a:lnTo>
                  <a:lnTo>
                    <a:pt x="24746" y="112286"/>
                  </a:lnTo>
                  <a:lnTo>
                    <a:pt x="24014" y="112186"/>
                  </a:lnTo>
                  <a:lnTo>
                    <a:pt x="22270" y="112974"/>
                  </a:lnTo>
                  <a:lnTo>
                    <a:pt x="21666" y="113030"/>
                  </a:lnTo>
                  <a:lnTo>
                    <a:pt x="21367" y="112937"/>
                  </a:lnTo>
                  <a:lnTo>
                    <a:pt x="20250" y="112237"/>
                  </a:lnTo>
                  <a:lnTo>
                    <a:pt x="20257" y="112065"/>
                  </a:lnTo>
                  <a:lnTo>
                    <a:pt x="20719" y="111689"/>
                  </a:lnTo>
                  <a:lnTo>
                    <a:pt x="20796" y="111522"/>
                  </a:lnTo>
                  <a:lnTo>
                    <a:pt x="20825" y="111183"/>
                  </a:lnTo>
                  <a:lnTo>
                    <a:pt x="20698" y="110844"/>
                  </a:lnTo>
                  <a:lnTo>
                    <a:pt x="20177" y="110345"/>
                  </a:lnTo>
                  <a:lnTo>
                    <a:pt x="20168" y="110109"/>
                  </a:lnTo>
                  <a:lnTo>
                    <a:pt x="20352" y="109994"/>
                  </a:lnTo>
                  <a:lnTo>
                    <a:pt x="20690" y="110173"/>
                  </a:lnTo>
                  <a:lnTo>
                    <a:pt x="20916" y="110163"/>
                  </a:lnTo>
                  <a:lnTo>
                    <a:pt x="21226" y="109711"/>
                  </a:lnTo>
                  <a:lnTo>
                    <a:pt x="21922" y="109227"/>
                  </a:lnTo>
                  <a:lnTo>
                    <a:pt x="22002" y="109096"/>
                  </a:lnTo>
                  <a:lnTo>
                    <a:pt x="21951" y="108918"/>
                  </a:lnTo>
                  <a:lnTo>
                    <a:pt x="21402" y="108419"/>
                  </a:lnTo>
                  <a:lnTo>
                    <a:pt x="21220" y="108057"/>
                  </a:lnTo>
                  <a:lnTo>
                    <a:pt x="21143" y="107629"/>
                  </a:lnTo>
                  <a:lnTo>
                    <a:pt x="21897" y="107231"/>
                  </a:lnTo>
                  <a:lnTo>
                    <a:pt x="22178" y="107164"/>
                  </a:lnTo>
                  <a:lnTo>
                    <a:pt x="22513" y="107265"/>
                  </a:lnTo>
                  <a:lnTo>
                    <a:pt x="22873" y="107626"/>
                  </a:lnTo>
                  <a:lnTo>
                    <a:pt x="23165" y="107503"/>
                  </a:lnTo>
                  <a:lnTo>
                    <a:pt x="22768" y="106956"/>
                  </a:lnTo>
                  <a:lnTo>
                    <a:pt x="22721" y="106583"/>
                  </a:lnTo>
                  <a:lnTo>
                    <a:pt x="22866" y="106282"/>
                  </a:lnTo>
                  <a:lnTo>
                    <a:pt x="22892" y="106081"/>
                  </a:lnTo>
                  <a:lnTo>
                    <a:pt x="22703" y="105522"/>
                  </a:lnTo>
                  <a:lnTo>
                    <a:pt x="22564" y="105366"/>
                  </a:lnTo>
                  <a:lnTo>
                    <a:pt x="22076" y="105123"/>
                  </a:lnTo>
                  <a:lnTo>
                    <a:pt x="22463" y="104666"/>
                  </a:lnTo>
                  <a:lnTo>
                    <a:pt x="22565" y="104435"/>
                  </a:lnTo>
                  <a:lnTo>
                    <a:pt x="22470" y="103880"/>
                  </a:lnTo>
                  <a:lnTo>
                    <a:pt x="22478" y="103180"/>
                  </a:lnTo>
                  <a:lnTo>
                    <a:pt x="22328" y="103135"/>
                  </a:lnTo>
                  <a:lnTo>
                    <a:pt x="22037" y="103273"/>
                  </a:lnTo>
                  <a:lnTo>
                    <a:pt x="21895" y="103146"/>
                  </a:lnTo>
                  <a:lnTo>
                    <a:pt x="21902" y="102975"/>
                  </a:lnTo>
                  <a:lnTo>
                    <a:pt x="22394" y="101802"/>
                  </a:lnTo>
                  <a:lnTo>
                    <a:pt x="22449" y="101266"/>
                  </a:lnTo>
                  <a:lnTo>
                    <a:pt x="22252" y="101191"/>
                  </a:lnTo>
                  <a:lnTo>
                    <a:pt x="21542" y="101292"/>
                  </a:lnTo>
                  <a:lnTo>
                    <a:pt x="21236" y="101225"/>
                  </a:lnTo>
                  <a:lnTo>
                    <a:pt x="20970" y="101024"/>
                  </a:lnTo>
                  <a:lnTo>
                    <a:pt x="20427" y="99117"/>
                  </a:lnTo>
                  <a:lnTo>
                    <a:pt x="20186" y="98912"/>
                  </a:lnTo>
                  <a:lnTo>
                    <a:pt x="18863" y="98811"/>
                  </a:lnTo>
                  <a:lnTo>
                    <a:pt x="18747" y="99422"/>
                  </a:lnTo>
                  <a:lnTo>
                    <a:pt x="18557" y="99642"/>
                  </a:lnTo>
                  <a:lnTo>
                    <a:pt x="18324" y="99765"/>
                  </a:lnTo>
                  <a:lnTo>
                    <a:pt x="17992" y="99735"/>
                  </a:lnTo>
                  <a:lnTo>
                    <a:pt x="17726" y="99612"/>
                  </a:lnTo>
                  <a:lnTo>
                    <a:pt x="17092" y="98987"/>
                  </a:lnTo>
                  <a:lnTo>
                    <a:pt x="16892" y="98964"/>
                  </a:lnTo>
                  <a:lnTo>
                    <a:pt x="16738" y="98867"/>
                  </a:lnTo>
                  <a:lnTo>
                    <a:pt x="16691" y="99054"/>
                  </a:lnTo>
                  <a:lnTo>
                    <a:pt x="16764" y="99285"/>
                  </a:lnTo>
                  <a:lnTo>
                    <a:pt x="17285" y="99772"/>
                  </a:lnTo>
                  <a:lnTo>
                    <a:pt x="17263" y="99981"/>
                  </a:lnTo>
                  <a:lnTo>
                    <a:pt x="16779" y="100286"/>
                  </a:lnTo>
                  <a:lnTo>
                    <a:pt x="16392" y="100338"/>
                  </a:lnTo>
                  <a:lnTo>
                    <a:pt x="15663" y="99877"/>
                  </a:lnTo>
                  <a:lnTo>
                    <a:pt x="15390" y="99944"/>
                  </a:lnTo>
                  <a:lnTo>
                    <a:pt x="15423" y="100555"/>
                  </a:lnTo>
                  <a:lnTo>
                    <a:pt x="15299" y="100823"/>
                  </a:lnTo>
                  <a:lnTo>
                    <a:pt x="15103" y="100879"/>
                  </a:lnTo>
                  <a:lnTo>
                    <a:pt x="14898" y="100715"/>
                  </a:lnTo>
                  <a:lnTo>
                    <a:pt x="14734" y="100689"/>
                  </a:lnTo>
                  <a:lnTo>
                    <a:pt x="14538" y="101192"/>
                  </a:lnTo>
                  <a:lnTo>
                    <a:pt x="14024" y="101400"/>
                  </a:lnTo>
                  <a:lnTo>
                    <a:pt x="13962" y="101877"/>
                  </a:lnTo>
                  <a:lnTo>
                    <a:pt x="13324" y="101222"/>
                  </a:lnTo>
                  <a:lnTo>
                    <a:pt x="13062" y="100749"/>
                  </a:lnTo>
                  <a:lnTo>
                    <a:pt x="12865" y="100578"/>
                  </a:lnTo>
                  <a:lnTo>
                    <a:pt x="12617" y="100533"/>
                  </a:lnTo>
                  <a:lnTo>
                    <a:pt x="12122" y="100742"/>
                  </a:lnTo>
                  <a:lnTo>
                    <a:pt x="11881" y="101010"/>
                  </a:lnTo>
                  <a:lnTo>
                    <a:pt x="11677" y="101405"/>
                  </a:lnTo>
                  <a:lnTo>
                    <a:pt x="11367" y="101223"/>
                  </a:lnTo>
                  <a:lnTo>
                    <a:pt x="11105" y="101178"/>
                  </a:lnTo>
                  <a:lnTo>
                    <a:pt x="10795" y="101312"/>
                  </a:lnTo>
                  <a:lnTo>
                    <a:pt x="10497" y="101685"/>
                  </a:lnTo>
                  <a:lnTo>
                    <a:pt x="10227" y="101756"/>
                  </a:lnTo>
                  <a:lnTo>
                    <a:pt x="9799" y="101491"/>
                  </a:lnTo>
                  <a:lnTo>
                    <a:pt x="9548" y="100061"/>
                  </a:lnTo>
                  <a:lnTo>
                    <a:pt x="9290" y="99499"/>
                  </a:lnTo>
                  <a:lnTo>
                    <a:pt x="9002" y="99283"/>
                  </a:lnTo>
                  <a:lnTo>
                    <a:pt x="8827" y="99346"/>
                  </a:lnTo>
                  <a:lnTo>
                    <a:pt x="8138" y="100146"/>
                  </a:lnTo>
                  <a:lnTo>
                    <a:pt x="7751" y="100421"/>
                  </a:lnTo>
                  <a:lnTo>
                    <a:pt x="7041" y="100030"/>
                  </a:lnTo>
                  <a:lnTo>
                    <a:pt x="6315" y="100037"/>
                  </a:lnTo>
                  <a:lnTo>
                    <a:pt x="5182" y="99791"/>
                  </a:lnTo>
                  <a:lnTo>
                    <a:pt x="4832" y="99806"/>
                  </a:lnTo>
                  <a:lnTo>
                    <a:pt x="4541" y="99914"/>
                  </a:lnTo>
                  <a:lnTo>
                    <a:pt x="4318" y="100111"/>
                  </a:lnTo>
                  <a:lnTo>
                    <a:pt x="4103" y="100550"/>
                  </a:lnTo>
                  <a:lnTo>
                    <a:pt x="3998" y="100953"/>
                  </a:lnTo>
                  <a:lnTo>
                    <a:pt x="3837" y="101143"/>
                  </a:lnTo>
                  <a:lnTo>
                    <a:pt x="3156" y="101247"/>
                  </a:lnTo>
                  <a:lnTo>
                    <a:pt x="2321" y="101046"/>
                  </a:lnTo>
                  <a:lnTo>
                    <a:pt x="1807" y="100800"/>
                  </a:lnTo>
                  <a:lnTo>
                    <a:pt x="689" y="99925"/>
                  </a:lnTo>
                  <a:lnTo>
                    <a:pt x="361" y="99378"/>
                  </a:lnTo>
                  <a:lnTo>
                    <a:pt x="14" y="98387"/>
                  </a:lnTo>
                  <a:lnTo>
                    <a:pt x="0" y="98022"/>
                  </a:lnTo>
                  <a:lnTo>
                    <a:pt x="127" y="97926"/>
                  </a:lnTo>
                  <a:lnTo>
                    <a:pt x="627" y="98216"/>
                  </a:lnTo>
                  <a:lnTo>
                    <a:pt x="794" y="98212"/>
                  </a:lnTo>
                  <a:lnTo>
                    <a:pt x="947" y="98089"/>
                  </a:lnTo>
                  <a:lnTo>
                    <a:pt x="958" y="97780"/>
                  </a:lnTo>
                  <a:lnTo>
                    <a:pt x="1235" y="97821"/>
                  </a:lnTo>
                  <a:lnTo>
                    <a:pt x="3036" y="97229"/>
                  </a:lnTo>
                  <a:lnTo>
                    <a:pt x="3710" y="97348"/>
                  </a:lnTo>
                  <a:lnTo>
                    <a:pt x="4159" y="96704"/>
                  </a:lnTo>
                  <a:lnTo>
                    <a:pt x="4676" y="96496"/>
                  </a:lnTo>
                  <a:lnTo>
                    <a:pt x="5464" y="96500"/>
                  </a:lnTo>
                  <a:lnTo>
                    <a:pt x="5999" y="96775"/>
                  </a:lnTo>
                  <a:lnTo>
                    <a:pt x="6444" y="96712"/>
                  </a:lnTo>
                  <a:lnTo>
                    <a:pt x="6707" y="96422"/>
                  </a:lnTo>
                  <a:lnTo>
                    <a:pt x="6787" y="96284"/>
                  </a:lnTo>
                  <a:lnTo>
                    <a:pt x="6765" y="95618"/>
                  </a:lnTo>
                  <a:lnTo>
                    <a:pt x="7695" y="94888"/>
                  </a:lnTo>
                  <a:lnTo>
                    <a:pt x="7710" y="94754"/>
                  </a:lnTo>
                  <a:lnTo>
                    <a:pt x="7619" y="94486"/>
                  </a:lnTo>
                  <a:lnTo>
                    <a:pt x="7331" y="94233"/>
                  </a:lnTo>
                  <a:lnTo>
                    <a:pt x="7105" y="94281"/>
                  </a:lnTo>
                  <a:lnTo>
                    <a:pt x="5537" y="93663"/>
                  </a:lnTo>
                  <a:lnTo>
                    <a:pt x="4772" y="93115"/>
                  </a:lnTo>
                  <a:lnTo>
                    <a:pt x="4454" y="92631"/>
                  </a:lnTo>
                  <a:lnTo>
                    <a:pt x="4323" y="92162"/>
                  </a:lnTo>
                  <a:lnTo>
                    <a:pt x="4436" y="91674"/>
                  </a:lnTo>
                  <a:lnTo>
                    <a:pt x="4604" y="91421"/>
                  </a:lnTo>
                  <a:lnTo>
                    <a:pt x="5191" y="91104"/>
                  </a:lnTo>
                  <a:lnTo>
                    <a:pt x="5640" y="91138"/>
                  </a:lnTo>
                  <a:lnTo>
                    <a:pt x="6169" y="90859"/>
                  </a:lnTo>
                  <a:lnTo>
                    <a:pt x="6278" y="90498"/>
                  </a:lnTo>
                  <a:lnTo>
                    <a:pt x="6752" y="90800"/>
                  </a:lnTo>
                  <a:lnTo>
                    <a:pt x="7211" y="91228"/>
                  </a:lnTo>
                  <a:lnTo>
                    <a:pt x="7948" y="91470"/>
                  </a:lnTo>
                  <a:lnTo>
                    <a:pt x="8189" y="91441"/>
                  </a:lnTo>
                  <a:lnTo>
                    <a:pt x="8528" y="91199"/>
                  </a:lnTo>
                  <a:lnTo>
                    <a:pt x="8430" y="90994"/>
                  </a:lnTo>
                  <a:lnTo>
                    <a:pt x="8830" y="89743"/>
                  </a:lnTo>
                  <a:lnTo>
                    <a:pt x="9648" y="90242"/>
                  </a:lnTo>
                  <a:lnTo>
                    <a:pt x="10194" y="90444"/>
                  </a:lnTo>
                  <a:lnTo>
                    <a:pt x="10238" y="89635"/>
                  </a:lnTo>
                  <a:lnTo>
                    <a:pt x="10129" y="89507"/>
                  </a:lnTo>
                  <a:lnTo>
                    <a:pt x="8891" y="89022"/>
                  </a:lnTo>
                  <a:lnTo>
                    <a:pt x="8694" y="89085"/>
                  </a:lnTo>
                  <a:lnTo>
                    <a:pt x="8450" y="89327"/>
                  </a:lnTo>
                  <a:lnTo>
                    <a:pt x="8067" y="89126"/>
                  </a:lnTo>
                  <a:lnTo>
                    <a:pt x="8136" y="88184"/>
                  </a:lnTo>
                  <a:lnTo>
                    <a:pt x="8527" y="88147"/>
                  </a:lnTo>
                  <a:lnTo>
                    <a:pt x="8695" y="87972"/>
                  </a:lnTo>
                  <a:lnTo>
                    <a:pt x="8727" y="87782"/>
                  </a:lnTo>
                  <a:lnTo>
                    <a:pt x="8461" y="87417"/>
                  </a:lnTo>
                  <a:lnTo>
                    <a:pt x="8695" y="87007"/>
                  </a:lnTo>
                  <a:lnTo>
                    <a:pt x="10614" y="85847"/>
                  </a:lnTo>
                  <a:lnTo>
                    <a:pt x="9893" y="85690"/>
                  </a:lnTo>
                  <a:lnTo>
                    <a:pt x="8182" y="83418"/>
                  </a:lnTo>
                  <a:lnTo>
                    <a:pt x="7598" y="83470"/>
                  </a:lnTo>
                  <a:lnTo>
                    <a:pt x="5825" y="83235"/>
                  </a:lnTo>
                  <a:lnTo>
                    <a:pt x="4920" y="82195"/>
                  </a:lnTo>
                  <a:lnTo>
                    <a:pt x="5052" y="82050"/>
                  </a:lnTo>
                  <a:lnTo>
                    <a:pt x="6555" y="81310"/>
                  </a:lnTo>
                  <a:lnTo>
                    <a:pt x="6270" y="80778"/>
                  </a:lnTo>
                  <a:lnTo>
                    <a:pt x="6041" y="80833"/>
                  </a:lnTo>
                  <a:lnTo>
                    <a:pt x="5315" y="80516"/>
                  </a:lnTo>
                  <a:lnTo>
                    <a:pt x="3961" y="79302"/>
                  </a:lnTo>
                  <a:lnTo>
                    <a:pt x="3395" y="79034"/>
                  </a:lnTo>
                  <a:lnTo>
                    <a:pt x="3446" y="78569"/>
                  </a:lnTo>
                  <a:lnTo>
                    <a:pt x="3121" y="77865"/>
                  </a:lnTo>
                  <a:lnTo>
                    <a:pt x="2384" y="77038"/>
                  </a:lnTo>
                  <a:lnTo>
                    <a:pt x="1329" y="76759"/>
                  </a:lnTo>
                  <a:lnTo>
                    <a:pt x="1533" y="75843"/>
                  </a:lnTo>
                  <a:lnTo>
                    <a:pt x="1493" y="74648"/>
                  </a:lnTo>
                  <a:lnTo>
                    <a:pt x="1606" y="74142"/>
                  </a:lnTo>
                  <a:lnTo>
                    <a:pt x="2329" y="72932"/>
                  </a:lnTo>
                  <a:lnTo>
                    <a:pt x="2957" y="72861"/>
                  </a:lnTo>
                  <a:lnTo>
                    <a:pt x="3513" y="72474"/>
                  </a:lnTo>
                  <a:lnTo>
                    <a:pt x="4122" y="71759"/>
                  </a:lnTo>
                  <a:lnTo>
                    <a:pt x="4360" y="71584"/>
                  </a:lnTo>
                  <a:lnTo>
                    <a:pt x="5744" y="71450"/>
                  </a:lnTo>
                  <a:lnTo>
                    <a:pt x="6226" y="71573"/>
                  </a:lnTo>
                  <a:lnTo>
                    <a:pt x="6233" y="72042"/>
                  </a:lnTo>
                  <a:lnTo>
                    <a:pt x="6478" y="72087"/>
                  </a:lnTo>
                  <a:lnTo>
                    <a:pt x="6964" y="71678"/>
                  </a:lnTo>
                  <a:lnTo>
                    <a:pt x="9028" y="70893"/>
                  </a:lnTo>
                  <a:lnTo>
                    <a:pt x="9287" y="70729"/>
                  </a:lnTo>
                  <a:lnTo>
                    <a:pt x="10356" y="69656"/>
                  </a:lnTo>
                  <a:lnTo>
                    <a:pt x="11501" y="70491"/>
                  </a:lnTo>
                  <a:lnTo>
                    <a:pt x="11958" y="71701"/>
                  </a:lnTo>
                  <a:lnTo>
                    <a:pt x="12206" y="72036"/>
                  </a:lnTo>
                  <a:lnTo>
                    <a:pt x="12944" y="72616"/>
                  </a:lnTo>
                  <a:lnTo>
                    <a:pt x="13047" y="72780"/>
                  </a:lnTo>
                  <a:lnTo>
                    <a:pt x="13230" y="73472"/>
                  </a:lnTo>
                  <a:lnTo>
                    <a:pt x="13522" y="74068"/>
                  </a:lnTo>
                  <a:lnTo>
                    <a:pt x="13709" y="74269"/>
                  </a:lnTo>
                  <a:lnTo>
                    <a:pt x="15816" y="74924"/>
                  </a:lnTo>
                  <a:lnTo>
                    <a:pt x="16652" y="74708"/>
                  </a:lnTo>
                  <a:lnTo>
                    <a:pt x="16758" y="74425"/>
                  </a:lnTo>
                  <a:lnTo>
                    <a:pt x="17050" y="74276"/>
                  </a:lnTo>
                  <a:lnTo>
                    <a:pt x="17733" y="74328"/>
                  </a:lnTo>
                  <a:lnTo>
                    <a:pt x="18741" y="73739"/>
                  </a:lnTo>
                  <a:lnTo>
                    <a:pt x="19489" y="73631"/>
                  </a:lnTo>
                  <a:lnTo>
                    <a:pt x="19843" y="73687"/>
                  </a:lnTo>
                  <a:lnTo>
                    <a:pt x="20442" y="72991"/>
                  </a:lnTo>
                  <a:lnTo>
                    <a:pt x="20783" y="72311"/>
                  </a:lnTo>
                  <a:lnTo>
                    <a:pt x="21717" y="72053"/>
                  </a:lnTo>
                  <a:lnTo>
                    <a:pt x="22780" y="71327"/>
                  </a:lnTo>
                  <a:lnTo>
                    <a:pt x="23222" y="70925"/>
                  </a:lnTo>
                  <a:lnTo>
                    <a:pt x="24260" y="70278"/>
                  </a:lnTo>
                  <a:lnTo>
                    <a:pt x="24848" y="70341"/>
                  </a:lnTo>
                  <a:lnTo>
                    <a:pt x="26257" y="71080"/>
                  </a:lnTo>
                  <a:lnTo>
                    <a:pt x="27068" y="71105"/>
                  </a:lnTo>
                  <a:lnTo>
                    <a:pt x="28687" y="71465"/>
                  </a:lnTo>
                  <a:lnTo>
                    <a:pt x="29739" y="71934"/>
                  </a:lnTo>
                  <a:lnTo>
                    <a:pt x="30104" y="70962"/>
                  </a:lnTo>
                  <a:lnTo>
                    <a:pt x="30692" y="70146"/>
                  </a:lnTo>
                  <a:lnTo>
                    <a:pt x="30297" y="70117"/>
                  </a:lnTo>
                  <a:lnTo>
                    <a:pt x="29556" y="69259"/>
                  </a:lnTo>
                  <a:lnTo>
                    <a:pt x="28185" y="68329"/>
                  </a:lnTo>
                  <a:lnTo>
                    <a:pt x="27209" y="67380"/>
                  </a:lnTo>
                  <a:lnTo>
                    <a:pt x="25783" y="66143"/>
                  </a:lnTo>
                  <a:lnTo>
                    <a:pt x="26138" y="65321"/>
                  </a:lnTo>
                  <a:lnTo>
                    <a:pt x="26138" y="65008"/>
                  </a:lnTo>
                  <a:lnTo>
                    <a:pt x="25916" y="63801"/>
                  </a:lnTo>
                  <a:lnTo>
                    <a:pt x="25898" y="63302"/>
                  </a:lnTo>
                  <a:lnTo>
                    <a:pt x="26034" y="62625"/>
                  </a:lnTo>
                  <a:lnTo>
                    <a:pt x="26216" y="62376"/>
                  </a:lnTo>
                  <a:lnTo>
                    <a:pt x="26223" y="61985"/>
                  </a:lnTo>
                  <a:lnTo>
                    <a:pt x="25629" y="60588"/>
                  </a:lnTo>
                  <a:lnTo>
                    <a:pt x="25264" y="60156"/>
                  </a:lnTo>
                  <a:lnTo>
                    <a:pt x="25436" y="59024"/>
                  </a:lnTo>
                  <a:lnTo>
                    <a:pt x="23780" y="58576"/>
                  </a:lnTo>
                  <a:lnTo>
                    <a:pt x="22109" y="58322"/>
                  </a:lnTo>
                  <a:lnTo>
                    <a:pt x="21412" y="57863"/>
                  </a:lnTo>
                  <a:lnTo>
                    <a:pt x="20488" y="55976"/>
                  </a:lnTo>
                  <a:lnTo>
                    <a:pt x="21043" y="55878"/>
                  </a:lnTo>
                  <a:lnTo>
                    <a:pt x="20095" y="54833"/>
                  </a:lnTo>
                  <a:lnTo>
                    <a:pt x="19992" y="54640"/>
                  </a:lnTo>
                  <a:lnTo>
                    <a:pt x="19817" y="53299"/>
                  </a:lnTo>
                  <a:lnTo>
                    <a:pt x="18716" y="51750"/>
                  </a:lnTo>
                  <a:lnTo>
                    <a:pt x="17666" y="50611"/>
                  </a:lnTo>
                  <a:lnTo>
                    <a:pt x="17095" y="50603"/>
                  </a:lnTo>
                  <a:lnTo>
                    <a:pt x="16656" y="50447"/>
                  </a:lnTo>
                  <a:lnTo>
                    <a:pt x="16570" y="49607"/>
                  </a:lnTo>
                  <a:lnTo>
                    <a:pt x="16810" y="49502"/>
                  </a:lnTo>
                  <a:lnTo>
                    <a:pt x="17491" y="48594"/>
                  </a:lnTo>
                  <a:lnTo>
                    <a:pt x="17520" y="48456"/>
                  </a:lnTo>
                  <a:lnTo>
                    <a:pt x="17524" y="48326"/>
                  </a:lnTo>
                  <a:lnTo>
                    <a:pt x="16744" y="47426"/>
                  </a:lnTo>
                  <a:lnTo>
                    <a:pt x="19108" y="45589"/>
                  </a:lnTo>
                  <a:lnTo>
                    <a:pt x="19559" y="45060"/>
                  </a:lnTo>
                  <a:lnTo>
                    <a:pt x="19800" y="44595"/>
                  </a:lnTo>
                  <a:lnTo>
                    <a:pt x="19771" y="43928"/>
                  </a:lnTo>
                  <a:lnTo>
                    <a:pt x="20346" y="43069"/>
                  </a:lnTo>
                  <a:lnTo>
                    <a:pt x="21577" y="42074"/>
                  </a:lnTo>
                  <a:lnTo>
                    <a:pt x="22326" y="42313"/>
                  </a:lnTo>
                  <a:lnTo>
                    <a:pt x="22469" y="42589"/>
                  </a:lnTo>
                  <a:lnTo>
                    <a:pt x="22816" y="42903"/>
                  </a:lnTo>
                  <a:lnTo>
                    <a:pt x="23007" y="42310"/>
                  </a:lnTo>
                  <a:lnTo>
                    <a:pt x="23000" y="42112"/>
                  </a:lnTo>
                  <a:lnTo>
                    <a:pt x="22723" y="40931"/>
                  </a:lnTo>
                  <a:lnTo>
                    <a:pt x="22264" y="40880"/>
                  </a:lnTo>
                  <a:lnTo>
                    <a:pt x="20583" y="41089"/>
                  </a:lnTo>
                  <a:lnTo>
                    <a:pt x="20308" y="40907"/>
                  </a:lnTo>
                  <a:lnTo>
                    <a:pt x="20485" y="40566"/>
                  </a:lnTo>
                  <a:lnTo>
                    <a:pt x="20665" y="40440"/>
                  </a:lnTo>
                  <a:lnTo>
                    <a:pt x="20983" y="40384"/>
                  </a:lnTo>
                  <a:lnTo>
                    <a:pt x="21582" y="39931"/>
                  </a:lnTo>
                  <a:lnTo>
                    <a:pt x="20819" y="39766"/>
                  </a:lnTo>
                  <a:lnTo>
                    <a:pt x="19614" y="39881"/>
                  </a:lnTo>
                  <a:lnTo>
                    <a:pt x="18560" y="39759"/>
                  </a:lnTo>
                  <a:lnTo>
                    <a:pt x="16501" y="38406"/>
                  </a:lnTo>
                  <a:lnTo>
                    <a:pt x="15769" y="39260"/>
                  </a:lnTo>
                  <a:lnTo>
                    <a:pt x="15132" y="39818"/>
                  </a:lnTo>
                  <a:lnTo>
                    <a:pt x="14810" y="39911"/>
                  </a:lnTo>
                  <a:lnTo>
                    <a:pt x="14220" y="39673"/>
                  </a:lnTo>
                  <a:lnTo>
                    <a:pt x="13722" y="39271"/>
                  </a:lnTo>
                  <a:lnTo>
                    <a:pt x="13312" y="38378"/>
                  </a:lnTo>
                  <a:lnTo>
                    <a:pt x="12693" y="37935"/>
                  </a:lnTo>
                  <a:lnTo>
                    <a:pt x="12531" y="37861"/>
                  </a:lnTo>
                  <a:lnTo>
                    <a:pt x="11722" y="37172"/>
                  </a:lnTo>
                  <a:lnTo>
                    <a:pt x="11509" y="37079"/>
                  </a:lnTo>
                  <a:lnTo>
                    <a:pt x="10462" y="37080"/>
                  </a:lnTo>
                  <a:lnTo>
                    <a:pt x="10202" y="36898"/>
                  </a:lnTo>
                  <a:lnTo>
                    <a:pt x="9788" y="36276"/>
                  </a:lnTo>
                  <a:lnTo>
                    <a:pt x="9223" y="36413"/>
                  </a:lnTo>
                  <a:lnTo>
                    <a:pt x="8930" y="36367"/>
                  </a:lnTo>
                  <a:lnTo>
                    <a:pt x="9231" y="35367"/>
                  </a:lnTo>
                  <a:lnTo>
                    <a:pt x="9363" y="34693"/>
                  </a:lnTo>
                  <a:lnTo>
                    <a:pt x="9177" y="34596"/>
                  </a:lnTo>
                  <a:lnTo>
                    <a:pt x="8504" y="32261"/>
                  </a:lnTo>
                  <a:lnTo>
                    <a:pt x="11458" y="31286"/>
                  </a:lnTo>
                  <a:lnTo>
                    <a:pt x="12631" y="30839"/>
                  </a:lnTo>
                  <a:lnTo>
                    <a:pt x="13704" y="30313"/>
                  </a:lnTo>
                  <a:lnTo>
                    <a:pt x="13909" y="30298"/>
                  </a:lnTo>
                  <a:lnTo>
                    <a:pt x="14126" y="32137"/>
                  </a:lnTo>
                  <a:lnTo>
                    <a:pt x="14962" y="32193"/>
                  </a:lnTo>
                  <a:lnTo>
                    <a:pt x="15947" y="32036"/>
                  </a:lnTo>
                  <a:lnTo>
                    <a:pt x="16383" y="32051"/>
                  </a:lnTo>
                  <a:lnTo>
                    <a:pt x="16625" y="32145"/>
                  </a:lnTo>
                  <a:lnTo>
                    <a:pt x="16856" y="32029"/>
                  </a:lnTo>
                  <a:lnTo>
                    <a:pt x="17651" y="31239"/>
                  </a:lnTo>
                  <a:lnTo>
                    <a:pt x="17870" y="30819"/>
                  </a:lnTo>
                  <a:lnTo>
                    <a:pt x="17182" y="30834"/>
                  </a:lnTo>
                  <a:lnTo>
                    <a:pt x="17068" y="29940"/>
                  </a:lnTo>
                  <a:lnTo>
                    <a:pt x="17214" y="29017"/>
                  </a:lnTo>
                  <a:lnTo>
                    <a:pt x="17519" y="28548"/>
                  </a:lnTo>
                  <a:lnTo>
                    <a:pt x="19223" y="26951"/>
                  </a:lnTo>
                  <a:lnTo>
                    <a:pt x="19326" y="26757"/>
                  </a:lnTo>
                  <a:lnTo>
                    <a:pt x="19403" y="26262"/>
                  </a:lnTo>
                  <a:lnTo>
                    <a:pt x="19553" y="26039"/>
                  </a:lnTo>
                  <a:lnTo>
                    <a:pt x="20921" y="24710"/>
                  </a:lnTo>
                  <a:lnTo>
                    <a:pt x="21053" y="24438"/>
                  </a:lnTo>
                  <a:lnTo>
                    <a:pt x="22226" y="24457"/>
                  </a:lnTo>
                  <a:lnTo>
                    <a:pt x="23590" y="24212"/>
                  </a:lnTo>
                  <a:lnTo>
                    <a:pt x="24276" y="23315"/>
                  </a:lnTo>
                  <a:lnTo>
                    <a:pt x="23851" y="23247"/>
                  </a:lnTo>
                  <a:lnTo>
                    <a:pt x="23605" y="23128"/>
                  </a:lnTo>
                  <a:lnTo>
                    <a:pt x="22378" y="21516"/>
                  </a:lnTo>
                  <a:lnTo>
                    <a:pt x="22506" y="21139"/>
                  </a:lnTo>
                  <a:lnTo>
                    <a:pt x="23060" y="20373"/>
                  </a:lnTo>
                  <a:lnTo>
                    <a:pt x="23353" y="20209"/>
                  </a:lnTo>
                  <a:lnTo>
                    <a:pt x="23983" y="20302"/>
                  </a:lnTo>
                  <a:lnTo>
                    <a:pt x="24112" y="20578"/>
                  </a:lnTo>
                  <a:lnTo>
                    <a:pt x="25979" y="20545"/>
                  </a:lnTo>
                  <a:lnTo>
                    <a:pt x="26077" y="21030"/>
                  </a:lnTo>
                  <a:lnTo>
                    <a:pt x="26185" y="20736"/>
                  </a:lnTo>
                  <a:lnTo>
                    <a:pt x="26247" y="20188"/>
                  </a:lnTo>
                  <a:lnTo>
                    <a:pt x="26077" y="19984"/>
                  </a:lnTo>
                  <a:lnTo>
                    <a:pt x="25763" y="19834"/>
                  </a:lnTo>
                  <a:lnTo>
                    <a:pt x="25789" y="19588"/>
                  </a:lnTo>
                  <a:lnTo>
                    <a:pt x="26029" y="19041"/>
                  </a:lnTo>
                  <a:lnTo>
                    <a:pt x="26639" y="18918"/>
                  </a:lnTo>
                  <a:lnTo>
                    <a:pt x="27142" y="19115"/>
                  </a:lnTo>
                  <a:lnTo>
                    <a:pt x="27175" y="19700"/>
                  </a:lnTo>
                  <a:lnTo>
                    <a:pt x="27465" y="20739"/>
                  </a:lnTo>
                  <a:lnTo>
                    <a:pt x="27931" y="20738"/>
                  </a:lnTo>
                  <a:lnTo>
                    <a:pt x="28294" y="20515"/>
                  </a:lnTo>
                  <a:lnTo>
                    <a:pt x="28591" y="21084"/>
                  </a:lnTo>
                  <a:lnTo>
                    <a:pt x="28830" y="21081"/>
                  </a:lnTo>
                  <a:lnTo>
                    <a:pt x="29126" y="20663"/>
                  </a:lnTo>
                  <a:lnTo>
                    <a:pt x="29119" y="20529"/>
                  </a:lnTo>
                  <a:lnTo>
                    <a:pt x="28870" y="20321"/>
                  </a:lnTo>
                  <a:lnTo>
                    <a:pt x="28807" y="20187"/>
                  </a:lnTo>
                  <a:lnTo>
                    <a:pt x="28847" y="19762"/>
                  </a:lnTo>
                  <a:lnTo>
                    <a:pt x="29199" y="19733"/>
                  </a:lnTo>
                  <a:lnTo>
                    <a:pt x="30656" y="19955"/>
                  </a:lnTo>
                  <a:lnTo>
                    <a:pt x="31565" y="19318"/>
                  </a:lnTo>
                  <a:lnTo>
                    <a:pt x="31224" y="19155"/>
                  </a:lnTo>
                  <a:lnTo>
                    <a:pt x="31370" y="18998"/>
                  </a:lnTo>
                  <a:lnTo>
                    <a:pt x="31606" y="18835"/>
                  </a:lnTo>
                  <a:lnTo>
                    <a:pt x="32163" y="18791"/>
                  </a:lnTo>
                  <a:lnTo>
                    <a:pt x="32363" y="18971"/>
                  </a:lnTo>
                  <a:lnTo>
                    <a:pt x="32634" y="19495"/>
                  </a:lnTo>
                  <a:lnTo>
                    <a:pt x="32950" y="19683"/>
                  </a:lnTo>
                  <a:lnTo>
                    <a:pt x="33136" y="18056"/>
                  </a:lnTo>
                  <a:lnTo>
                    <a:pt x="32980" y="16743"/>
                  </a:lnTo>
                  <a:lnTo>
                    <a:pt x="32715" y="15985"/>
                  </a:lnTo>
                  <a:lnTo>
                    <a:pt x="32630" y="15388"/>
                  </a:lnTo>
                  <a:lnTo>
                    <a:pt x="32921" y="14210"/>
                  </a:lnTo>
                  <a:lnTo>
                    <a:pt x="32921" y="14008"/>
                  </a:lnTo>
                  <a:lnTo>
                    <a:pt x="32865" y="13816"/>
                  </a:lnTo>
                  <a:lnTo>
                    <a:pt x="32460" y="13413"/>
                  </a:lnTo>
                  <a:lnTo>
                    <a:pt x="32437" y="13212"/>
                  </a:lnTo>
                  <a:lnTo>
                    <a:pt x="32630" y="13016"/>
                  </a:lnTo>
                  <a:lnTo>
                    <a:pt x="32809" y="12988"/>
                  </a:lnTo>
                  <a:lnTo>
                    <a:pt x="34242" y="13246"/>
                  </a:lnTo>
                  <a:lnTo>
                    <a:pt x="34542" y="13129"/>
                  </a:lnTo>
                  <a:lnTo>
                    <a:pt x="34664" y="12688"/>
                  </a:lnTo>
                  <a:lnTo>
                    <a:pt x="34378" y="12050"/>
                  </a:lnTo>
                  <a:lnTo>
                    <a:pt x="34294" y="11670"/>
                  </a:lnTo>
                  <a:lnTo>
                    <a:pt x="34446" y="11088"/>
                  </a:lnTo>
                  <a:lnTo>
                    <a:pt x="34688" y="10898"/>
                  </a:lnTo>
                  <a:lnTo>
                    <a:pt x="35227" y="10803"/>
                  </a:lnTo>
                  <a:lnTo>
                    <a:pt x="35620" y="10457"/>
                  </a:lnTo>
                  <a:lnTo>
                    <a:pt x="35789" y="10184"/>
                  </a:lnTo>
                  <a:lnTo>
                    <a:pt x="36133" y="9076"/>
                  </a:lnTo>
                  <a:lnTo>
                    <a:pt x="36267" y="8073"/>
                  </a:lnTo>
                  <a:lnTo>
                    <a:pt x="36366" y="7750"/>
                  </a:lnTo>
                  <a:lnTo>
                    <a:pt x="36632" y="7583"/>
                  </a:lnTo>
                  <a:lnTo>
                    <a:pt x="37118" y="7769"/>
                  </a:lnTo>
                  <a:lnTo>
                    <a:pt x="37337" y="7771"/>
                  </a:lnTo>
                  <a:lnTo>
                    <a:pt x="37690" y="7532"/>
                  </a:lnTo>
                  <a:lnTo>
                    <a:pt x="38116" y="6854"/>
                  </a:lnTo>
                  <a:lnTo>
                    <a:pt x="38126" y="6072"/>
                  </a:lnTo>
                  <a:lnTo>
                    <a:pt x="38186" y="5854"/>
                  </a:lnTo>
                  <a:lnTo>
                    <a:pt x="38511" y="5560"/>
                  </a:lnTo>
                  <a:lnTo>
                    <a:pt x="38567" y="5411"/>
                  </a:lnTo>
                  <a:lnTo>
                    <a:pt x="38495" y="5052"/>
                  </a:lnTo>
                  <a:lnTo>
                    <a:pt x="38369" y="4848"/>
                  </a:lnTo>
                  <a:lnTo>
                    <a:pt x="37648" y="4084"/>
                  </a:lnTo>
                  <a:lnTo>
                    <a:pt x="37157" y="3879"/>
                  </a:lnTo>
                  <a:lnTo>
                    <a:pt x="36917" y="3493"/>
                  </a:lnTo>
                  <a:lnTo>
                    <a:pt x="36651" y="3478"/>
                  </a:lnTo>
                  <a:lnTo>
                    <a:pt x="36226" y="3753"/>
                  </a:lnTo>
                  <a:lnTo>
                    <a:pt x="36037" y="3769"/>
                  </a:lnTo>
                  <a:lnTo>
                    <a:pt x="35755" y="3468"/>
                  </a:lnTo>
                  <a:lnTo>
                    <a:pt x="35835" y="3252"/>
                  </a:lnTo>
                  <a:lnTo>
                    <a:pt x="36405" y="3133"/>
                  </a:lnTo>
                  <a:lnTo>
                    <a:pt x="36371" y="2830"/>
                  </a:lnTo>
                  <a:lnTo>
                    <a:pt x="36206" y="2424"/>
                  </a:lnTo>
                  <a:lnTo>
                    <a:pt x="36205" y="2225"/>
                  </a:lnTo>
                  <a:lnTo>
                    <a:pt x="36751" y="2201"/>
                  </a:lnTo>
                  <a:lnTo>
                    <a:pt x="36971" y="2026"/>
                  </a:lnTo>
                  <a:lnTo>
                    <a:pt x="37166" y="1570"/>
                  </a:lnTo>
                  <a:lnTo>
                    <a:pt x="37162" y="1414"/>
                  </a:lnTo>
                  <a:lnTo>
                    <a:pt x="36905" y="1345"/>
                  </a:lnTo>
                  <a:lnTo>
                    <a:pt x="36741" y="982"/>
                  </a:lnTo>
                  <a:lnTo>
                    <a:pt x="36783" y="21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6" name="pg307">
              <a:extLst>
                <a:ext uri="{FF2B5EF4-FFF2-40B4-BE49-F238E27FC236}">
                  <a16:creationId xmlns:a16="http://schemas.microsoft.com/office/drawing/2014/main" id="{DF7C1C0D-877E-2444-A8CF-AAE202FE4E30}"/>
                </a:ext>
              </a:extLst>
            </p:cNvPr>
            <p:cNvSpPr/>
            <p:nvPr/>
          </p:nvSpPr>
          <p:spPr>
            <a:xfrm>
              <a:off x="7005183" y="3593531"/>
              <a:ext cx="2258" cy="943"/>
            </a:xfrm>
            <a:custGeom>
              <a:avLst/>
              <a:gdLst/>
              <a:ahLst/>
              <a:cxnLst/>
              <a:rect l="0" t="0" r="0" b="0"/>
              <a:pathLst>
                <a:path w="2258" h="943">
                  <a:moveTo>
                    <a:pt x="2258" y="51"/>
                  </a:moveTo>
                  <a:lnTo>
                    <a:pt x="0" y="0"/>
                  </a:lnTo>
                  <a:lnTo>
                    <a:pt x="21" y="794"/>
                  </a:lnTo>
                  <a:lnTo>
                    <a:pt x="2029" y="94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7" name="pg308">
              <a:extLst>
                <a:ext uri="{FF2B5EF4-FFF2-40B4-BE49-F238E27FC236}">
                  <a16:creationId xmlns:a16="http://schemas.microsoft.com/office/drawing/2014/main" id="{BEA45F7F-C342-D445-98E8-577FC8A05DD1}"/>
                </a:ext>
              </a:extLst>
            </p:cNvPr>
            <p:cNvSpPr/>
            <p:nvPr/>
          </p:nvSpPr>
          <p:spPr>
            <a:xfrm>
              <a:off x="6371909" y="3691156"/>
              <a:ext cx="198763" cy="79948"/>
            </a:xfrm>
            <a:custGeom>
              <a:avLst/>
              <a:gdLst/>
              <a:ahLst/>
              <a:cxnLst/>
              <a:rect l="0" t="0" r="0" b="0"/>
              <a:pathLst>
                <a:path w="198763" h="79948">
                  <a:moveTo>
                    <a:pt x="188813" y="39923"/>
                  </a:moveTo>
                  <a:lnTo>
                    <a:pt x="189957" y="39275"/>
                  </a:lnTo>
                  <a:lnTo>
                    <a:pt x="190529" y="39237"/>
                  </a:lnTo>
                  <a:lnTo>
                    <a:pt x="190772" y="39382"/>
                  </a:lnTo>
                  <a:lnTo>
                    <a:pt x="191080" y="39419"/>
                  </a:lnTo>
                  <a:lnTo>
                    <a:pt x="192058" y="38722"/>
                  </a:lnTo>
                  <a:lnTo>
                    <a:pt x="193017" y="39020"/>
                  </a:lnTo>
                  <a:lnTo>
                    <a:pt x="193121" y="39170"/>
                  </a:lnTo>
                  <a:lnTo>
                    <a:pt x="192536" y="39743"/>
                  </a:lnTo>
                  <a:lnTo>
                    <a:pt x="191993" y="39776"/>
                  </a:lnTo>
                  <a:lnTo>
                    <a:pt x="191547" y="39963"/>
                  </a:lnTo>
                  <a:lnTo>
                    <a:pt x="191399" y="40119"/>
                  </a:lnTo>
                  <a:lnTo>
                    <a:pt x="190552" y="41207"/>
                  </a:lnTo>
                  <a:lnTo>
                    <a:pt x="190364" y="41524"/>
                  </a:lnTo>
                  <a:lnTo>
                    <a:pt x="190143" y="42210"/>
                  </a:lnTo>
                  <a:lnTo>
                    <a:pt x="190491" y="42176"/>
                  </a:lnTo>
                  <a:lnTo>
                    <a:pt x="191135" y="41788"/>
                  </a:lnTo>
                  <a:lnTo>
                    <a:pt x="192015" y="41937"/>
                  </a:lnTo>
                  <a:lnTo>
                    <a:pt x="192319" y="42287"/>
                  </a:lnTo>
                  <a:lnTo>
                    <a:pt x="192884" y="42593"/>
                  </a:lnTo>
                  <a:lnTo>
                    <a:pt x="193210" y="42481"/>
                  </a:lnTo>
                  <a:lnTo>
                    <a:pt x="193380" y="43810"/>
                  </a:lnTo>
                  <a:lnTo>
                    <a:pt x="193114" y="44549"/>
                  </a:lnTo>
                  <a:lnTo>
                    <a:pt x="193098" y="44749"/>
                  </a:lnTo>
                  <a:lnTo>
                    <a:pt x="193134" y="45122"/>
                  </a:lnTo>
                  <a:lnTo>
                    <a:pt x="193500" y="45811"/>
                  </a:lnTo>
                  <a:lnTo>
                    <a:pt x="193637" y="45881"/>
                  </a:lnTo>
                  <a:lnTo>
                    <a:pt x="193938" y="45870"/>
                  </a:lnTo>
                  <a:lnTo>
                    <a:pt x="194282" y="46090"/>
                  </a:lnTo>
                  <a:lnTo>
                    <a:pt x="194437" y="46444"/>
                  </a:lnTo>
                  <a:lnTo>
                    <a:pt x="194408" y="46686"/>
                  </a:lnTo>
                  <a:lnTo>
                    <a:pt x="194531" y="46831"/>
                  </a:lnTo>
                  <a:lnTo>
                    <a:pt x="195071" y="46332"/>
                  </a:lnTo>
                  <a:lnTo>
                    <a:pt x="195322" y="45890"/>
                  </a:lnTo>
                  <a:lnTo>
                    <a:pt x="196486" y="46377"/>
                  </a:lnTo>
                  <a:lnTo>
                    <a:pt x="196739" y="46586"/>
                  </a:lnTo>
                  <a:lnTo>
                    <a:pt x="197079" y="47770"/>
                  </a:lnTo>
                  <a:lnTo>
                    <a:pt x="197680" y="48583"/>
                  </a:lnTo>
                  <a:lnTo>
                    <a:pt x="198226" y="49034"/>
                  </a:lnTo>
                  <a:lnTo>
                    <a:pt x="198763" y="49295"/>
                  </a:lnTo>
                  <a:lnTo>
                    <a:pt x="196799" y="53075"/>
                  </a:lnTo>
                  <a:lnTo>
                    <a:pt x="195664" y="52811"/>
                  </a:lnTo>
                  <a:lnTo>
                    <a:pt x="194511" y="53010"/>
                  </a:lnTo>
                  <a:lnTo>
                    <a:pt x="194462" y="53213"/>
                  </a:lnTo>
                  <a:lnTo>
                    <a:pt x="194256" y="53548"/>
                  </a:lnTo>
                  <a:lnTo>
                    <a:pt x="193898" y="53951"/>
                  </a:lnTo>
                  <a:lnTo>
                    <a:pt x="193493" y="54258"/>
                  </a:lnTo>
                  <a:lnTo>
                    <a:pt x="192817" y="53887"/>
                  </a:lnTo>
                  <a:lnTo>
                    <a:pt x="192115" y="53310"/>
                  </a:lnTo>
                  <a:lnTo>
                    <a:pt x="190952" y="52952"/>
                  </a:lnTo>
                  <a:lnTo>
                    <a:pt x="190790" y="53172"/>
                  </a:lnTo>
                  <a:lnTo>
                    <a:pt x="190979" y="53318"/>
                  </a:lnTo>
                  <a:lnTo>
                    <a:pt x="190639" y="53813"/>
                  </a:lnTo>
                  <a:lnTo>
                    <a:pt x="189995" y="53419"/>
                  </a:lnTo>
                  <a:lnTo>
                    <a:pt x="189144" y="53054"/>
                  </a:lnTo>
                  <a:lnTo>
                    <a:pt x="188537" y="53728"/>
                  </a:lnTo>
                  <a:lnTo>
                    <a:pt x="188320" y="54112"/>
                  </a:lnTo>
                  <a:lnTo>
                    <a:pt x="187090" y="53714"/>
                  </a:lnTo>
                  <a:lnTo>
                    <a:pt x="186609" y="53882"/>
                  </a:lnTo>
                  <a:lnTo>
                    <a:pt x="185715" y="54001"/>
                  </a:lnTo>
                  <a:lnTo>
                    <a:pt x="184644" y="53989"/>
                  </a:lnTo>
                  <a:lnTo>
                    <a:pt x="184600" y="55282"/>
                  </a:lnTo>
                  <a:lnTo>
                    <a:pt x="183834" y="55528"/>
                  </a:lnTo>
                  <a:lnTo>
                    <a:pt x="183381" y="55513"/>
                  </a:lnTo>
                  <a:lnTo>
                    <a:pt x="181034" y="54990"/>
                  </a:lnTo>
                  <a:lnTo>
                    <a:pt x="180662" y="54625"/>
                  </a:lnTo>
                  <a:lnTo>
                    <a:pt x="179931" y="54576"/>
                  </a:lnTo>
                  <a:lnTo>
                    <a:pt x="178958" y="55467"/>
                  </a:lnTo>
                  <a:lnTo>
                    <a:pt x="179157" y="55709"/>
                  </a:lnTo>
                  <a:lnTo>
                    <a:pt x="179569" y="56968"/>
                  </a:lnTo>
                  <a:lnTo>
                    <a:pt x="178907" y="56957"/>
                  </a:lnTo>
                  <a:lnTo>
                    <a:pt x="178607" y="56752"/>
                  </a:lnTo>
                  <a:lnTo>
                    <a:pt x="178025" y="56510"/>
                  </a:lnTo>
                  <a:lnTo>
                    <a:pt x="177149" y="57493"/>
                  </a:lnTo>
                  <a:lnTo>
                    <a:pt x="176979" y="57825"/>
                  </a:lnTo>
                  <a:lnTo>
                    <a:pt x="176690" y="58712"/>
                  </a:lnTo>
                  <a:lnTo>
                    <a:pt x="176510" y="60400"/>
                  </a:lnTo>
                  <a:lnTo>
                    <a:pt x="176528" y="61215"/>
                  </a:lnTo>
                  <a:lnTo>
                    <a:pt x="174966" y="61726"/>
                  </a:lnTo>
                  <a:lnTo>
                    <a:pt x="174941" y="62024"/>
                  </a:lnTo>
                  <a:lnTo>
                    <a:pt x="174338" y="63019"/>
                  </a:lnTo>
                  <a:lnTo>
                    <a:pt x="174218" y="63397"/>
                  </a:lnTo>
                  <a:lnTo>
                    <a:pt x="174208" y="63662"/>
                  </a:lnTo>
                  <a:lnTo>
                    <a:pt x="174400" y="64854"/>
                  </a:lnTo>
                  <a:lnTo>
                    <a:pt x="173499" y="65997"/>
                  </a:lnTo>
                  <a:lnTo>
                    <a:pt x="172786" y="65526"/>
                  </a:lnTo>
                  <a:lnTo>
                    <a:pt x="169855" y="63615"/>
                  </a:lnTo>
                  <a:lnTo>
                    <a:pt x="168909" y="63027"/>
                  </a:lnTo>
                  <a:lnTo>
                    <a:pt x="168469" y="62340"/>
                  </a:lnTo>
                  <a:lnTo>
                    <a:pt x="168484" y="62101"/>
                  </a:lnTo>
                  <a:lnTo>
                    <a:pt x="168699" y="61356"/>
                  </a:lnTo>
                  <a:lnTo>
                    <a:pt x="168708" y="61041"/>
                  </a:lnTo>
                  <a:lnTo>
                    <a:pt x="168625" y="60870"/>
                  </a:lnTo>
                  <a:lnTo>
                    <a:pt x="167452" y="60172"/>
                  </a:lnTo>
                  <a:lnTo>
                    <a:pt x="167483" y="60674"/>
                  </a:lnTo>
                  <a:lnTo>
                    <a:pt x="167046" y="61375"/>
                  </a:lnTo>
                  <a:lnTo>
                    <a:pt x="166750" y="61190"/>
                  </a:lnTo>
                  <a:lnTo>
                    <a:pt x="165895" y="61198"/>
                  </a:lnTo>
                  <a:lnTo>
                    <a:pt x="164855" y="60570"/>
                  </a:lnTo>
                  <a:lnTo>
                    <a:pt x="164734" y="60006"/>
                  </a:lnTo>
                  <a:lnTo>
                    <a:pt x="165217" y="59920"/>
                  </a:lnTo>
                  <a:lnTo>
                    <a:pt x="165393" y="59751"/>
                  </a:lnTo>
                  <a:lnTo>
                    <a:pt x="165308" y="58231"/>
                  </a:lnTo>
                  <a:lnTo>
                    <a:pt x="165375" y="57944"/>
                  </a:lnTo>
                  <a:lnTo>
                    <a:pt x="164720" y="57809"/>
                  </a:lnTo>
                  <a:lnTo>
                    <a:pt x="164098" y="57822"/>
                  </a:lnTo>
                  <a:lnTo>
                    <a:pt x="163781" y="56672"/>
                  </a:lnTo>
                  <a:lnTo>
                    <a:pt x="162957" y="53669"/>
                  </a:lnTo>
                  <a:lnTo>
                    <a:pt x="162810" y="53139"/>
                  </a:lnTo>
                  <a:lnTo>
                    <a:pt x="162697" y="52724"/>
                  </a:lnTo>
                  <a:lnTo>
                    <a:pt x="162607" y="52395"/>
                  </a:lnTo>
                  <a:lnTo>
                    <a:pt x="162234" y="50991"/>
                  </a:lnTo>
                  <a:lnTo>
                    <a:pt x="162151" y="50657"/>
                  </a:lnTo>
                  <a:lnTo>
                    <a:pt x="161832" y="49502"/>
                  </a:lnTo>
                  <a:lnTo>
                    <a:pt x="161760" y="49233"/>
                  </a:lnTo>
                  <a:lnTo>
                    <a:pt x="161459" y="48099"/>
                  </a:lnTo>
                  <a:lnTo>
                    <a:pt x="161307" y="47679"/>
                  </a:lnTo>
                  <a:lnTo>
                    <a:pt x="160817" y="47290"/>
                  </a:lnTo>
                  <a:lnTo>
                    <a:pt x="160564" y="47090"/>
                  </a:lnTo>
                  <a:lnTo>
                    <a:pt x="159659" y="46520"/>
                  </a:lnTo>
                  <a:lnTo>
                    <a:pt x="159502" y="46392"/>
                  </a:lnTo>
                  <a:lnTo>
                    <a:pt x="159313" y="46601"/>
                  </a:lnTo>
                  <a:lnTo>
                    <a:pt x="158977" y="46582"/>
                  </a:lnTo>
                  <a:lnTo>
                    <a:pt x="158817" y="46091"/>
                  </a:lnTo>
                  <a:lnTo>
                    <a:pt x="158918" y="45890"/>
                  </a:lnTo>
                  <a:lnTo>
                    <a:pt x="158263" y="45315"/>
                  </a:lnTo>
                  <a:lnTo>
                    <a:pt x="157967" y="45055"/>
                  </a:lnTo>
                  <a:lnTo>
                    <a:pt x="156813" y="44026"/>
                  </a:lnTo>
                  <a:lnTo>
                    <a:pt x="156528" y="43766"/>
                  </a:lnTo>
                  <a:lnTo>
                    <a:pt x="156207" y="43696"/>
                  </a:lnTo>
                  <a:lnTo>
                    <a:pt x="156026" y="44065"/>
                  </a:lnTo>
                  <a:lnTo>
                    <a:pt x="155819" y="44270"/>
                  </a:lnTo>
                  <a:lnTo>
                    <a:pt x="155226" y="44568"/>
                  </a:lnTo>
                  <a:lnTo>
                    <a:pt x="155121" y="44714"/>
                  </a:lnTo>
                  <a:lnTo>
                    <a:pt x="154911" y="45530"/>
                  </a:lnTo>
                  <a:lnTo>
                    <a:pt x="154151" y="45519"/>
                  </a:lnTo>
                  <a:lnTo>
                    <a:pt x="154357" y="43954"/>
                  </a:lnTo>
                  <a:lnTo>
                    <a:pt x="154538" y="43708"/>
                  </a:lnTo>
                  <a:lnTo>
                    <a:pt x="155073" y="43384"/>
                  </a:lnTo>
                  <a:lnTo>
                    <a:pt x="155292" y="42606"/>
                  </a:lnTo>
                  <a:lnTo>
                    <a:pt x="154747" y="42046"/>
                  </a:lnTo>
                  <a:lnTo>
                    <a:pt x="154339" y="41412"/>
                  </a:lnTo>
                  <a:lnTo>
                    <a:pt x="153373" y="39846"/>
                  </a:lnTo>
                  <a:lnTo>
                    <a:pt x="152206" y="38972"/>
                  </a:lnTo>
                  <a:lnTo>
                    <a:pt x="151518" y="39450"/>
                  </a:lnTo>
                  <a:lnTo>
                    <a:pt x="150870" y="40187"/>
                  </a:lnTo>
                  <a:lnTo>
                    <a:pt x="150283" y="40552"/>
                  </a:lnTo>
                  <a:lnTo>
                    <a:pt x="148986" y="41871"/>
                  </a:lnTo>
                  <a:lnTo>
                    <a:pt x="148164" y="42295"/>
                  </a:lnTo>
                  <a:lnTo>
                    <a:pt x="147122" y="43199"/>
                  </a:lnTo>
                  <a:lnTo>
                    <a:pt x="145713" y="44157"/>
                  </a:lnTo>
                  <a:lnTo>
                    <a:pt x="145033" y="44835"/>
                  </a:lnTo>
                  <a:lnTo>
                    <a:pt x="145025" y="45315"/>
                  </a:lnTo>
                  <a:lnTo>
                    <a:pt x="144627" y="46519"/>
                  </a:lnTo>
                  <a:lnTo>
                    <a:pt x="144624" y="45721"/>
                  </a:lnTo>
                  <a:lnTo>
                    <a:pt x="144413" y="45140"/>
                  </a:lnTo>
                  <a:lnTo>
                    <a:pt x="143505" y="43829"/>
                  </a:lnTo>
                  <a:lnTo>
                    <a:pt x="142950" y="43811"/>
                  </a:lnTo>
                  <a:lnTo>
                    <a:pt x="142490" y="43904"/>
                  </a:lnTo>
                  <a:lnTo>
                    <a:pt x="142088" y="44156"/>
                  </a:lnTo>
                  <a:lnTo>
                    <a:pt x="142178" y="44618"/>
                  </a:lnTo>
                  <a:lnTo>
                    <a:pt x="142123" y="45373"/>
                  </a:lnTo>
                  <a:lnTo>
                    <a:pt x="141752" y="46506"/>
                  </a:lnTo>
                  <a:lnTo>
                    <a:pt x="141402" y="46195"/>
                  </a:lnTo>
                  <a:lnTo>
                    <a:pt x="140805" y="46162"/>
                  </a:lnTo>
                  <a:lnTo>
                    <a:pt x="141016" y="44441"/>
                  </a:lnTo>
                  <a:lnTo>
                    <a:pt x="140410" y="44374"/>
                  </a:lnTo>
                  <a:lnTo>
                    <a:pt x="140026" y="44520"/>
                  </a:lnTo>
                  <a:lnTo>
                    <a:pt x="136760" y="47534"/>
                  </a:lnTo>
                  <a:lnTo>
                    <a:pt x="135839" y="47791"/>
                  </a:lnTo>
                  <a:lnTo>
                    <a:pt x="135014" y="47649"/>
                  </a:lnTo>
                  <a:lnTo>
                    <a:pt x="134060" y="47973"/>
                  </a:lnTo>
                  <a:lnTo>
                    <a:pt x="133667" y="48302"/>
                  </a:lnTo>
                  <a:lnTo>
                    <a:pt x="133147" y="48048"/>
                  </a:lnTo>
                  <a:lnTo>
                    <a:pt x="133157" y="47882"/>
                  </a:lnTo>
                  <a:lnTo>
                    <a:pt x="133246" y="47497"/>
                  </a:lnTo>
                  <a:lnTo>
                    <a:pt x="132999" y="47639"/>
                  </a:lnTo>
                  <a:lnTo>
                    <a:pt x="132669" y="48208"/>
                  </a:lnTo>
                  <a:lnTo>
                    <a:pt x="132143" y="48032"/>
                  </a:lnTo>
                  <a:lnTo>
                    <a:pt x="130971" y="47418"/>
                  </a:lnTo>
                  <a:lnTo>
                    <a:pt x="130640" y="47431"/>
                  </a:lnTo>
                  <a:lnTo>
                    <a:pt x="130119" y="47268"/>
                  </a:lnTo>
                  <a:lnTo>
                    <a:pt x="129381" y="46780"/>
                  </a:lnTo>
                  <a:lnTo>
                    <a:pt x="130243" y="46001"/>
                  </a:lnTo>
                  <a:lnTo>
                    <a:pt x="130573" y="45895"/>
                  </a:lnTo>
                  <a:lnTo>
                    <a:pt x="131139" y="45912"/>
                  </a:lnTo>
                  <a:lnTo>
                    <a:pt x="131609" y="45661"/>
                  </a:lnTo>
                  <a:lnTo>
                    <a:pt x="131673" y="45473"/>
                  </a:lnTo>
                  <a:lnTo>
                    <a:pt x="131501" y="45258"/>
                  </a:lnTo>
                  <a:lnTo>
                    <a:pt x="131179" y="45122"/>
                  </a:lnTo>
                  <a:lnTo>
                    <a:pt x="130592" y="45029"/>
                  </a:lnTo>
                  <a:lnTo>
                    <a:pt x="130048" y="45195"/>
                  </a:lnTo>
                  <a:lnTo>
                    <a:pt x="129877" y="45167"/>
                  </a:lnTo>
                  <a:lnTo>
                    <a:pt x="129163" y="44695"/>
                  </a:lnTo>
                  <a:lnTo>
                    <a:pt x="128041" y="44409"/>
                  </a:lnTo>
                  <a:lnTo>
                    <a:pt x="127496" y="43870"/>
                  </a:lnTo>
                  <a:lnTo>
                    <a:pt x="127238" y="43213"/>
                  </a:lnTo>
                  <a:lnTo>
                    <a:pt x="126826" y="43024"/>
                  </a:lnTo>
                  <a:lnTo>
                    <a:pt x="126528" y="43050"/>
                  </a:lnTo>
                  <a:lnTo>
                    <a:pt x="126143" y="43521"/>
                  </a:lnTo>
                  <a:lnTo>
                    <a:pt x="125915" y="44136"/>
                  </a:lnTo>
                  <a:lnTo>
                    <a:pt x="125649" y="44420"/>
                  </a:lnTo>
                  <a:lnTo>
                    <a:pt x="124877" y="44839"/>
                  </a:lnTo>
                  <a:lnTo>
                    <a:pt x="124536" y="44767"/>
                  </a:lnTo>
                  <a:lnTo>
                    <a:pt x="124141" y="44553"/>
                  </a:lnTo>
                  <a:lnTo>
                    <a:pt x="123816" y="44212"/>
                  </a:lnTo>
                  <a:lnTo>
                    <a:pt x="123541" y="43605"/>
                  </a:lnTo>
                  <a:lnTo>
                    <a:pt x="123369" y="42532"/>
                  </a:lnTo>
                  <a:lnTo>
                    <a:pt x="123457" y="42253"/>
                  </a:lnTo>
                  <a:lnTo>
                    <a:pt x="123614" y="42053"/>
                  </a:lnTo>
                  <a:lnTo>
                    <a:pt x="123819" y="41959"/>
                  </a:lnTo>
                  <a:lnTo>
                    <a:pt x="124070" y="41985"/>
                  </a:lnTo>
                  <a:lnTo>
                    <a:pt x="124473" y="41964"/>
                  </a:lnTo>
                  <a:lnTo>
                    <a:pt x="124889" y="41769"/>
                  </a:lnTo>
                  <a:lnTo>
                    <a:pt x="125374" y="41319"/>
                  </a:lnTo>
                  <a:lnTo>
                    <a:pt x="125783" y="41061"/>
                  </a:lnTo>
                  <a:lnTo>
                    <a:pt x="127325" y="40360"/>
                  </a:lnTo>
                  <a:lnTo>
                    <a:pt x="127550" y="40007"/>
                  </a:lnTo>
                  <a:lnTo>
                    <a:pt x="127609" y="39596"/>
                  </a:lnTo>
                  <a:lnTo>
                    <a:pt x="127588" y="39183"/>
                  </a:lnTo>
                  <a:lnTo>
                    <a:pt x="127465" y="38885"/>
                  </a:lnTo>
                  <a:lnTo>
                    <a:pt x="127227" y="38229"/>
                  </a:lnTo>
                  <a:lnTo>
                    <a:pt x="127027" y="36872"/>
                  </a:lnTo>
                  <a:lnTo>
                    <a:pt x="127474" y="35789"/>
                  </a:lnTo>
                  <a:lnTo>
                    <a:pt x="127449" y="35197"/>
                  </a:lnTo>
                  <a:lnTo>
                    <a:pt x="127255" y="34359"/>
                  </a:lnTo>
                  <a:lnTo>
                    <a:pt x="127036" y="33769"/>
                  </a:lnTo>
                  <a:lnTo>
                    <a:pt x="127301" y="32991"/>
                  </a:lnTo>
                  <a:lnTo>
                    <a:pt x="128139" y="31269"/>
                  </a:lnTo>
                  <a:lnTo>
                    <a:pt x="128658" y="30933"/>
                  </a:lnTo>
                  <a:lnTo>
                    <a:pt x="129119" y="30265"/>
                  </a:lnTo>
                  <a:lnTo>
                    <a:pt x="129159" y="29798"/>
                  </a:lnTo>
                  <a:lnTo>
                    <a:pt x="129036" y="29363"/>
                  </a:lnTo>
                  <a:lnTo>
                    <a:pt x="128181" y="28538"/>
                  </a:lnTo>
                  <a:lnTo>
                    <a:pt x="128001" y="28271"/>
                  </a:lnTo>
                  <a:lnTo>
                    <a:pt x="127938" y="27698"/>
                  </a:lnTo>
                  <a:lnTo>
                    <a:pt x="128099" y="27132"/>
                  </a:lnTo>
                  <a:lnTo>
                    <a:pt x="126681" y="27081"/>
                  </a:lnTo>
                  <a:lnTo>
                    <a:pt x="124755" y="26742"/>
                  </a:lnTo>
                  <a:lnTo>
                    <a:pt x="124181" y="26367"/>
                  </a:lnTo>
                  <a:lnTo>
                    <a:pt x="124558" y="26758"/>
                  </a:lnTo>
                  <a:lnTo>
                    <a:pt x="125251" y="27037"/>
                  </a:lnTo>
                  <a:lnTo>
                    <a:pt x="126233" y="27275"/>
                  </a:lnTo>
                  <a:lnTo>
                    <a:pt x="126331" y="27614"/>
                  </a:lnTo>
                  <a:lnTo>
                    <a:pt x="125976" y="28192"/>
                  </a:lnTo>
                  <a:lnTo>
                    <a:pt x="125164" y="28047"/>
                  </a:lnTo>
                  <a:lnTo>
                    <a:pt x="124765" y="27861"/>
                  </a:lnTo>
                  <a:lnTo>
                    <a:pt x="124396" y="28453"/>
                  </a:lnTo>
                  <a:lnTo>
                    <a:pt x="123536" y="28185"/>
                  </a:lnTo>
                  <a:lnTo>
                    <a:pt x="123377" y="27891"/>
                  </a:lnTo>
                  <a:lnTo>
                    <a:pt x="123047" y="27757"/>
                  </a:lnTo>
                  <a:lnTo>
                    <a:pt x="123101" y="27932"/>
                  </a:lnTo>
                  <a:lnTo>
                    <a:pt x="123866" y="28673"/>
                  </a:lnTo>
                  <a:lnTo>
                    <a:pt x="123968" y="29027"/>
                  </a:lnTo>
                  <a:lnTo>
                    <a:pt x="123812" y="29176"/>
                  </a:lnTo>
                  <a:lnTo>
                    <a:pt x="123381" y="29299"/>
                  </a:lnTo>
                  <a:lnTo>
                    <a:pt x="123758" y="29362"/>
                  </a:lnTo>
                  <a:lnTo>
                    <a:pt x="123994" y="29318"/>
                  </a:lnTo>
                  <a:lnTo>
                    <a:pt x="124508" y="29098"/>
                  </a:lnTo>
                  <a:lnTo>
                    <a:pt x="124584" y="28904"/>
                  </a:lnTo>
                  <a:lnTo>
                    <a:pt x="125139" y="28863"/>
                  </a:lnTo>
                  <a:lnTo>
                    <a:pt x="125527" y="29120"/>
                  </a:lnTo>
                  <a:lnTo>
                    <a:pt x="125567" y="29392"/>
                  </a:lnTo>
                  <a:lnTo>
                    <a:pt x="125422" y="29742"/>
                  </a:lnTo>
                  <a:lnTo>
                    <a:pt x="125929" y="29745"/>
                  </a:lnTo>
                  <a:lnTo>
                    <a:pt x="126179" y="29246"/>
                  </a:lnTo>
                  <a:lnTo>
                    <a:pt x="126244" y="28896"/>
                  </a:lnTo>
                  <a:lnTo>
                    <a:pt x="126850" y="28858"/>
                  </a:lnTo>
                  <a:lnTo>
                    <a:pt x="127288" y="28981"/>
                  </a:lnTo>
                  <a:lnTo>
                    <a:pt x="127705" y="29726"/>
                  </a:lnTo>
                  <a:lnTo>
                    <a:pt x="127669" y="30155"/>
                  </a:lnTo>
                  <a:lnTo>
                    <a:pt x="127546" y="30296"/>
                  </a:lnTo>
                  <a:lnTo>
                    <a:pt x="126614" y="30812"/>
                  </a:lnTo>
                  <a:lnTo>
                    <a:pt x="126666" y="31276"/>
                  </a:lnTo>
                  <a:lnTo>
                    <a:pt x="126604" y="32587"/>
                  </a:lnTo>
                  <a:lnTo>
                    <a:pt x="126325" y="33023"/>
                  </a:lnTo>
                  <a:lnTo>
                    <a:pt x="125159" y="33244"/>
                  </a:lnTo>
                  <a:lnTo>
                    <a:pt x="123977" y="32235"/>
                  </a:lnTo>
                  <a:lnTo>
                    <a:pt x="122955" y="31974"/>
                  </a:lnTo>
                  <a:lnTo>
                    <a:pt x="122437" y="32362"/>
                  </a:lnTo>
                  <a:lnTo>
                    <a:pt x="121598" y="32623"/>
                  </a:lnTo>
                  <a:lnTo>
                    <a:pt x="121428" y="32061"/>
                  </a:lnTo>
                  <a:lnTo>
                    <a:pt x="121323" y="31930"/>
                  </a:lnTo>
                  <a:lnTo>
                    <a:pt x="120403" y="31363"/>
                  </a:lnTo>
                  <a:lnTo>
                    <a:pt x="119819" y="31121"/>
                  </a:lnTo>
                  <a:lnTo>
                    <a:pt x="118825" y="30462"/>
                  </a:lnTo>
                  <a:lnTo>
                    <a:pt x="117331" y="30206"/>
                  </a:lnTo>
                  <a:lnTo>
                    <a:pt x="117210" y="30617"/>
                  </a:lnTo>
                  <a:lnTo>
                    <a:pt x="117395" y="31988"/>
                  </a:lnTo>
                  <a:lnTo>
                    <a:pt x="117311" y="32614"/>
                  </a:lnTo>
                  <a:lnTo>
                    <a:pt x="118122" y="33963"/>
                  </a:lnTo>
                  <a:lnTo>
                    <a:pt x="118492" y="34291"/>
                  </a:lnTo>
                  <a:lnTo>
                    <a:pt x="118281" y="34663"/>
                  </a:lnTo>
                  <a:lnTo>
                    <a:pt x="117796" y="35155"/>
                  </a:lnTo>
                  <a:lnTo>
                    <a:pt x="117806" y="36150"/>
                  </a:lnTo>
                  <a:lnTo>
                    <a:pt x="118024" y="36364"/>
                  </a:lnTo>
                  <a:lnTo>
                    <a:pt x="117698" y="36403"/>
                  </a:lnTo>
                  <a:lnTo>
                    <a:pt x="116752" y="35747"/>
                  </a:lnTo>
                  <a:lnTo>
                    <a:pt x="116385" y="34951"/>
                  </a:lnTo>
                  <a:lnTo>
                    <a:pt x="114876" y="34424"/>
                  </a:lnTo>
                  <a:lnTo>
                    <a:pt x="114122" y="36272"/>
                  </a:lnTo>
                  <a:lnTo>
                    <a:pt x="113876" y="36488"/>
                  </a:lnTo>
                  <a:lnTo>
                    <a:pt x="113583" y="36491"/>
                  </a:lnTo>
                  <a:lnTo>
                    <a:pt x="113101" y="36167"/>
                  </a:lnTo>
                  <a:lnTo>
                    <a:pt x="112655" y="35609"/>
                  </a:lnTo>
                  <a:lnTo>
                    <a:pt x="112659" y="35154"/>
                  </a:lnTo>
                  <a:lnTo>
                    <a:pt x="112253" y="34856"/>
                  </a:lnTo>
                  <a:lnTo>
                    <a:pt x="111619" y="34707"/>
                  </a:lnTo>
                  <a:lnTo>
                    <a:pt x="111554" y="34946"/>
                  </a:lnTo>
                  <a:lnTo>
                    <a:pt x="111601" y="35154"/>
                  </a:lnTo>
                  <a:lnTo>
                    <a:pt x="111416" y="35259"/>
                  </a:lnTo>
                  <a:lnTo>
                    <a:pt x="110268" y="35039"/>
                  </a:lnTo>
                  <a:lnTo>
                    <a:pt x="110011" y="35340"/>
                  </a:lnTo>
                  <a:lnTo>
                    <a:pt x="110040" y="35870"/>
                  </a:lnTo>
                  <a:lnTo>
                    <a:pt x="110119" y="36169"/>
                  </a:lnTo>
                  <a:lnTo>
                    <a:pt x="110591" y="36590"/>
                  </a:lnTo>
                  <a:lnTo>
                    <a:pt x="111119" y="36399"/>
                  </a:lnTo>
                  <a:lnTo>
                    <a:pt x="111264" y="36689"/>
                  </a:lnTo>
                  <a:lnTo>
                    <a:pt x="111336" y="37004"/>
                  </a:lnTo>
                  <a:lnTo>
                    <a:pt x="110875" y="38011"/>
                  </a:lnTo>
                  <a:lnTo>
                    <a:pt x="112620" y="38087"/>
                  </a:lnTo>
                  <a:lnTo>
                    <a:pt x="112474" y="38526"/>
                  </a:lnTo>
                  <a:lnTo>
                    <a:pt x="111975" y="38976"/>
                  </a:lnTo>
                  <a:lnTo>
                    <a:pt x="111700" y="38770"/>
                  </a:lnTo>
                  <a:lnTo>
                    <a:pt x="111376" y="38773"/>
                  </a:lnTo>
                  <a:lnTo>
                    <a:pt x="109345" y="38973"/>
                  </a:lnTo>
                  <a:lnTo>
                    <a:pt x="108965" y="39089"/>
                  </a:lnTo>
                  <a:lnTo>
                    <a:pt x="108516" y="38922"/>
                  </a:lnTo>
                  <a:lnTo>
                    <a:pt x="108190" y="38612"/>
                  </a:lnTo>
                  <a:lnTo>
                    <a:pt x="107932" y="38549"/>
                  </a:lnTo>
                  <a:lnTo>
                    <a:pt x="107082" y="38770"/>
                  </a:lnTo>
                  <a:lnTo>
                    <a:pt x="106405" y="39046"/>
                  </a:lnTo>
                  <a:lnTo>
                    <a:pt x="106429" y="39376"/>
                  </a:lnTo>
                  <a:lnTo>
                    <a:pt x="106376" y="39656"/>
                  </a:lnTo>
                  <a:lnTo>
                    <a:pt x="106366" y="40964"/>
                  </a:lnTo>
                  <a:lnTo>
                    <a:pt x="106091" y="41832"/>
                  </a:lnTo>
                  <a:lnTo>
                    <a:pt x="106063" y="42577"/>
                  </a:lnTo>
                  <a:lnTo>
                    <a:pt x="106175" y="43347"/>
                  </a:lnTo>
                  <a:lnTo>
                    <a:pt x="105530" y="44808"/>
                  </a:lnTo>
                  <a:lnTo>
                    <a:pt x="104779" y="44696"/>
                  </a:lnTo>
                  <a:lnTo>
                    <a:pt x="104540" y="44800"/>
                  </a:lnTo>
                  <a:lnTo>
                    <a:pt x="103863" y="45206"/>
                  </a:lnTo>
                  <a:lnTo>
                    <a:pt x="103700" y="45712"/>
                  </a:lnTo>
                  <a:lnTo>
                    <a:pt x="103870" y="45839"/>
                  </a:lnTo>
                  <a:lnTo>
                    <a:pt x="104221" y="47233"/>
                  </a:lnTo>
                  <a:lnTo>
                    <a:pt x="104116" y="47735"/>
                  </a:lnTo>
                  <a:lnTo>
                    <a:pt x="104271" y="48469"/>
                  </a:lnTo>
                  <a:lnTo>
                    <a:pt x="104589" y="48734"/>
                  </a:lnTo>
                  <a:lnTo>
                    <a:pt x="104651" y="48872"/>
                  </a:lnTo>
                  <a:lnTo>
                    <a:pt x="104679" y="49047"/>
                  </a:lnTo>
                  <a:lnTo>
                    <a:pt x="104498" y="49643"/>
                  </a:lnTo>
                  <a:lnTo>
                    <a:pt x="104798" y="50649"/>
                  </a:lnTo>
                  <a:lnTo>
                    <a:pt x="104627" y="51267"/>
                  </a:lnTo>
                  <a:lnTo>
                    <a:pt x="104703" y="51573"/>
                  </a:lnTo>
                  <a:lnTo>
                    <a:pt x="104920" y="51811"/>
                  </a:lnTo>
                  <a:lnTo>
                    <a:pt x="105184" y="51920"/>
                  </a:lnTo>
                  <a:lnTo>
                    <a:pt x="105605" y="51700"/>
                  </a:lnTo>
                  <a:lnTo>
                    <a:pt x="106622" y="52664"/>
                  </a:lnTo>
                  <a:lnTo>
                    <a:pt x="106904" y="52840"/>
                  </a:lnTo>
                  <a:lnTo>
                    <a:pt x="107968" y="52410"/>
                  </a:lnTo>
                  <a:lnTo>
                    <a:pt x="107964" y="52190"/>
                  </a:lnTo>
                  <a:lnTo>
                    <a:pt x="108090" y="51702"/>
                  </a:lnTo>
                  <a:lnTo>
                    <a:pt x="108720" y="51225"/>
                  </a:lnTo>
                  <a:lnTo>
                    <a:pt x="110047" y="49969"/>
                  </a:lnTo>
                  <a:lnTo>
                    <a:pt x="110542" y="50649"/>
                  </a:lnTo>
                  <a:lnTo>
                    <a:pt x="110916" y="51437"/>
                  </a:lnTo>
                  <a:lnTo>
                    <a:pt x="110915" y="51731"/>
                  </a:lnTo>
                  <a:lnTo>
                    <a:pt x="110802" y="52163"/>
                  </a:lnTo>
                  <a:lnTo>
                    <a:pt x="110830" y="52389"/>
                  </a:lnTo>
                  <a:lnTo>
                    <a:pt x="111460" y="53284"/>
                  </a:lnTo>
                  <a:lnTo>
                    <a:pt x="111628" y="53833"/>
                  </a:lnTo>
                  <a:lnTo>
                    <a:pt x="111374" y="54976"/>
                  </a:lnTo>
                  <a:lnTo>
                    <a:pt x="111343" y="55289"/>
                  </a:lnTo>
                  <a:lnTo>
                    <a:pt x="111394" y="55525"/>
                  </a:lnTo>
                  <a:lnTo>
                    <a:pt x="112000" y="56312"/>
                  </a:lnTo>
                  <a:lnTo>
                    <a:pt x="112906" y="57013"/>
                  </a:lnTo>
                  <a:lnTo>
                    <a:pt x="113039" y="56839"/>
                  </a:lnTo>
                  <a:lnTo>
                    <a:pt x="112865" y="56691"/>
                  </a:lnTo>
                  <a:lnTo>
                    <a:pt x="113129" y="56262"/>
                  </a:lnTo>
                  <a:lnTo>
                    <a:pt x="113471" y="56267"/>
                  </a:lnTo>
                  <a:lnTo>
                    <a:pt x="113768" y="56654"/>
                  </a:lnTo>
                  <a:lnTo>
                    <a:pt x="114280" y="56755"/>
                  </a:lnTo>
                  <a:lnTo>
                    <a:pt x="116055" y="56974"/>
                  </a:lnTo>
                  <a:lnTo>
                    <a:pt x="116468" y="57396"/>
                  </a:lnTo>
                  <a:lnTo>
                    <a:pt x="116130" y="58028"/>
                  </a:lnTo>
                  <a:lnTo>
                    <a:pt x="115738" y="58354"/>
                  </a:lnTo>
                  <a:lnTo>
                    <a:pt x="115985" y="58731"/>
                  </a:lnTo>
                  <a:lnTo>
                    <a:pt x="116772" y="58773"/>
                  </a:lnTo>
                  <a:lnTo>
                    <a:pt x="116946" y="58341"/>
                  </a:lnTo>
                  <a:lnTo>
                    <a:pt x="117667" y="58575"/>
                  </a:lnTo>
                  <a:lnTo>
                    <a:pt x="117522" y="58934"/>
                  </a:lnTo>
                  <a:lnTo>
                    <a:pt x="117563" y="59178"/>
                  </a:lnTo>
                  <a:lnTo>
                    <a:pt x="117922" y="59470"/>
                  </a:lnTo>
                  <a:lnTo>
                    <a:pt x="118991" y="59163"/>
                  </a:lnTo>
                  <a:lnTo>
                    <a:pt x="119766" y="58689"/>
                  </a:lnTo>
                  <a:lnTo>
                    <a:pt x="120062" y="58752"/>
                  </a:lnTo>
                  <a:lnTo>
                    <a:pt x="120248" y="58822"/>
                  </a:lnTo>
                  <a:lnTo>
                    <a:pt x="119948" y="59499"/>
                  </a:lnTo>
                  <a:lnTo>
                    <a:pt x="119728" y="60488"/>
                  </a:lnTo>
                  <a:lnTo>
                    <a:pt x="119842" y="61914"/>
                  </a:lnTo>
                  <a:lnTo>
                    <a:pt x="119925" y="62255"/>
                  </a:lnTo>
                  <a:lnTo>
                    <a:pt x="120236" y="63017"/>
                  </a:lnTo>
                  <a:lnTo>
                    <a:pt x="120545" y="63296"/>
                  </a:lnTo>
                  <a:lnTo>
                    <a:pt x="120650" y="63733"/>
                  </a:lnTo>
                  <a:lnTo>
                    <a:pt x="120304" y="64805"/>
                  </a:lnTo>
                  <a:lnTo>
                    <a:pt x="120226" y="66002"/>
                  </a:lnTo>
                  <a:lnTo>
                    <a:pt x="119809" y="67871"/>
                  </a:lnTo>
                  <a:lnTo>
                    <a:pt x="119882" y="68204"/>
                  </a:lnTo>
                  <a:lnTo>
                    <a:pt x="120302" y="68969"/>
                  </a:lnTo>
                  <a:lnTo>
                    <a:pt x="120886" y="69877"/>
                  </a:lnTo>
                  <a:lnTo>
                    <a:pt x="120994" y="70218"/>
                  </a:lnTo>
                  <a:lnTo>
                    <a:pt x="121007" y="70596"/>
                  </a:lnTo>
                  <a:lnTo>
                    <a:pt x="120888" y="71061"/>
                  </a:lnTo>
                  <a:lnTo>
                    <a:pt x="120845" y="71749"/>
                  </a:lnTo>
                  <a:lnTo>
                    <a:pt x="120957" y="72857"/>
                  </a:lnTo>
                  <a:lnTo>
                    <a:pt x="121106" y="73563"/>
                  </a:lnTo>
                  <a:lnTo>
                    <a:pt x="121434" y="74127"/>
                  </a:lnTo>
                  <a:lnTo>
                    <a:pt x="121435" y="74675"/>
                  </a:lnTo>
                  <a:lnTo>
                    <a:pt x="121357" y="76066"/>
                  </a:lnTo>
                  <a:lnTo>
                    <a:pt x="120849" y="77403"/>
                  </a:lnTo>
                  <a:lnTo>
                    <a:pt x="120988" y="77895"/>
                  </a:lnTo>
                  <a:lnTo>
                    <a:pt x="120931" y="78618"/>
                  </a:lnTo>
                  <a:lnTo>
                    <a:pt x="120783" y="78870"/>
                  </a:lnTo>
                  <a:lnTo>
                    <a:pt x="120469" y="79086"/>
                  </a:lnTo>
                  <a:lnTo>
                    <a:pt x="119928" y="79105"/>
                  </a:lnTo>
                  <a:lnTo>
                    <a:pt x="119519" y="78952"/>
                  </a:lnTo>
                  <a:lnTo>
                    <a:pt x="119344" y="79045"/>
                  </a:lnTo>
                  <a:lnTo>
                    <a:pt x="118580" y="79943"/>
                  </a:lnTo>
                  <a:lnTo>
                    <a:pt x="117391" y="79900"/>
                  </a:lnTo>
                  <a:lnTo>
                    <a:pt x="116068" y="79948"/>
                  </a:lnTo>
                  <a:lnTo>
                    <a:pt x="116040" y="79706"/>
                  </a:lnTo>
                  <a:lnTo>
                    <a:pt x="115697" y="79678"/>
                  </a:lnTo>
                  <a:lnTo>
                    <a:pt x="114387" y="79572"/>
                  </a:lnTo>
                  <a:lnTo>
                    <a:pt x="114168" y="79554"/>
                  </a:lnTo>
                  <a:lnTo>
                    <a:pt x="113861" y="79529"/>
                  </a:lnTo>
                  <a:lnTo>
                    <a:pt x="111686" y="79353"/>
                  </a:lnTo>
                  <a:lnTo>
                    <a:pt x="110849" y="79285"/>
                  </a:lnTo>
                  <a:lnTo>
                    <a:pt x="107538" y="79016"/>
                  </a:lnTo>
                  <a:lnTo>
                    <a:pt x="107338" y="79005"/>
                  </a:lnTo>
                  <a:lnTo>
                    <a:pt x="107066" y="78990"/>
                  </a:lnTo>
                  <a:lnTo>
                    <a:pt x="103794" y="78805"/>
                  </a:lnTo>
                  <a:lnTo>
                    <a:pt x="99596" y="78567"/>
                  </a:lnTo>
                  <a:lnTo>
                    <a:pt x="90698" y="78063"/>
                  </a:lnTo>
                  <a:lnTo>
                    <a:pt x="90279" y="78040"/>
                  </a:lnTo>
                  <a:lnTo>
                    <a:pt x="84054" y="77739"/>
                  </a:lnTo>
                  <a:lnTo>
                    <a:pt x="83240" y="77700"/>
                  </a:lnTo>
                  <a:lnTo>
                    <a:pt x="80870" y="77585"/>
                  </a:lnTo>
                  <a:lnTo>
                    <a:pt x="75346" y="77318"/>
                  </a:lnTo>
                  <a:lnTo>
                    <a:pt x="74211" y="77263"/>
                  </a:lnTo>
                  <a:lnTo>
                    <a:pt x="72139" y="77160"/>
                  </a:lnTo>
                  <a:lnTo>
                    <a:pt x="65562" y="76832"/>
                  </a:lnTo>
                  <a:lnTo>
                    <a:pt x="63991" y="76754"/>
                  </a:lnTo>
                  <a:lnTo>
                    <a:pt x="63115" y="76710"/>
                  </a:lnTo>
                  <a:lnTo>
                    <a:pt x="61948" y="76651"/>
                  </a:lnTo>
                  <a:lnTo>
                    <a:pt x="57694" y="76452"/>
                  </a:lnTo>
                  <a:lnTo>
                    <a:pt x="55903" y="76370"/>
                  </a:lnTo>
                  <a:lnTo>
                    <a:pt x="53524" y="76260"/>
                  </a:lnTo>
                  <a:lnTo>
                    <a:pt x="51829" y="76182"/>
                  </a:lnTo>
                  <a:lnTo>
                    <a:pt x="52090" y="75828"/>
                  </a:lnTo>
                  <a:lnTo>
                    <a:pt x="52188" y="75534"/>
                  </a:lnTo>
                  <a:lnTo>
                    <a:pt x="52586" y="73634"/>
                  </a:lnTo>
                  <a:lnTo>
                    <a:pt x="52618" y="72982"/>
                  </a:lnTo>
                  <a:lnTo>
                    <a:pt x="52333" y="72736"/>
                  </a:lnTo>
                  <a:lnTo>
                    <a:pt x="52087" y="73105"/>
                  </a:lnTo>
                  <a:lnTo>
                    <a:pt x="51831" y="72542"/>
                  </a:lnTo>
                  <a:lnTo>
                    <a:pt x="51029" y="72475"/>
                  </a:lnTo>
                  <a:lnTo>
                    <a:pt x="50711" y="71942"/>
                  </a:lnTo>
                  <a:lnTo>
                    <a:pt x="50079" y="71719"/>
                  </a:lnTo>
                  <a:lnTo>
                    <a:pt x="50235" y="70713"/>
                  </a:lnTo>
                  <a:lnTo>
                    <a:pt x="50809" y="70586"/>
                  </a:lnTo>
                  <a:lnTo>
                    <a:pt x="51167" y="70832"/>
                  </a:lnTo>
                  <a:lnTo>
                    <a:pt x="51669" y="71480"/>
                  </a:lnTo>
                  <a:lnTo>
                    <a:pt x="52391" y="71652"/>
                  </a:lnTo>
                  <a:lnTo>
                    <a:pt x="52601" y="71413"/>
                  </a:lnTo>
                  <a:lnTo>
                    <a:pt x="52913" y="70499"/>
                  </a:lnTo>
                  <a:lnTo>
                    <a:pt x="53273" y="68015"/>
                  </a:lnTo>
                  <a:lnTo>
                    <a:pt x="53549" y="67628"/>
                  </a:lnTo>
                  <a:lnTo>
                    <a:pt x="54638" y="66666"/>
                  </a:lnTo>
                  <a:lnTo>
                    <a:pt x="55330" y="66686"/>
                  </a:lnTo>
                  <a:lnTo>
                    <a:pt x="56709" y="65376"/>
                  </a:lnTo>
                  <a:lnTo>
                    <a:pt x="57922" y="65093"/>
                  </a:lnTo>
                  <a:lnTo>
                    <a:pt x="58757" y="64813"/>
                  </a:lnTo>
                  <a:lnTo>
                    <a:pt x="59260" y="64928"/>
                  </a:lnTo>
                  <a:lnTo>
                    <a:pt x="59473" y="65371"/>
                  </a:lnTo>
                  <a:lnTo>
                    <a:pt x="59857" y="65863"/>
                  </a:lnTo>
                  <a:lnTo>
                    <a:pt x="60081" y="65736"/>
                  </a:lnTo>
                  <a:lnTo>
                    <a:pt x="60362" y="65752"/>
                  </a:lnTo>
                  <a:lnTo>
                    <a:pt x="60767" y="65393"/>
                  </a:lnTo>
                  <a:lnTo>
                    <a:pt x="61063" y="64726"/>
                  </a:lnTo>
                  <a:lnTo>
                    <a:pt x="60958" y="63892"/>
                  </a:lnTo>
                  <a:lnTo>
                    <a:pt x="61012" y="63735"/>
                  </a:lnTo>
                  <a:lnTo>
                    <a:pt x="62494" y="62283"/>
                  </a:lnTo>
                  <a:lnTo>
                    <a:pt x="62599" y="61881"/>
                  </a:lnTo>
                  <a:lnTo>
                    <a:pt x="62386" y="60986"/>
                  </a:lnTo>
                  <a:lnTo>
                    <a:pt x="62302" y="60849"/>
                  </a:lnTo>
                  <a:lnTo>
                    <a:pt x="62432" y="59955"/>
                  </a:lnTo>
                  <a:lnTo>
                    <a:pt x="62604" y="59446"/>
                  </a:lnTo>
                  <a:lnTo>
                    <a:pt x="62519" y="59139"/>
                  </a:lnTo>
                  <a:lnTo>
                    <a:pt x="62557" y="58657"/>
                  </a:lnTo>
                  <a:lnTo>
                    <a:pt x="62782" y="58005"/>
                  </a:lnTo>
                  <a:lnTo>
                    <a:pt x="63185" y="57281"/>
                  </a:lnTo>
                  <a:lnTo>
                    <a:pt x="63313" y="56660"/>
                  </a:lnTo>
                  <a:lnTo>
                    <a:pt x="63307" y="55592"/>
                  </a:lnTo>
                  <a:lnTo>
                    <a:pt x="63452" y="55326"/>
                  </a:lnTo>
                  <a:lnTo>
                    <a:pt x="63086" y="55043"/>
                  </a:lnTo>
                  <a:lnTo>
                    <a:pt x="62644" y="54979"/>
                  </a:lnTo>
                  <a:lnTo>
                    <a:pt x="62496" y="54886"/>
                  </a:lnTo>
                  <a:lnTo>
                    <a:pt x="61889" y="54317"/>
                  </a:lnTo>
                  <a:lnTo>
                    <a:pt x="61191" y="54213"/>
                  </a:lnTo>
                  <a:lnTo>
                    <a:pt x="60841" y="53757"/>
                  </a:lnTo>
                  <a:lnTo>
                    <a:pt x="60732" y="53541"/>
                  </a:lnTo>
                  <a:lnTo>
                    <a:pt x="61063" y="52716"/>
                  </a:lnTo>
                  <a:lnTo>
                    <a:pt x="60998" y="52499"/>
                  </a:lnTo>
                  <a:lnTo>
                    <a:pt x="60467" y="51836"/>
                  </a:lnTo>
                  <a:lnTo>
                    <a:pt x="60374" y="51379"/>
                  </a:lnTo>
                  <a:lnTo>
                    <a:pt x="60444" y="51241"/>
                  </a:lnTo>
                  <a:lnTo>
                    <a:pt x="61884" y="49479"/>
                  </a:lnTo>
                  <a:lnTo>
                    <a:pt x="62097" y="48894"/>
                  </a:lnTo>
                  <a:lnTo>
                    <a:pt x="62079" y="48636"/>
                  </a:lnTo>
                  <a:lnTo>
                    <a:pt x="61366" y="48655"/>
                  </a:lnTo>
                  <a:lnTo>
                    <a:pt x="60928" y="48462"/>
                  </a:lnTo>
                  <a:lnTo>
                    <a:pt x="60465" y="47938"/>
                  </a:lnTo>
                  <a:lnTo>
                    <a:pt x="60189" y="47017"/>
                  </a:lnTo>
                  <a:lnTo>
                    <a:pt x="60258" y="45538"/>
                  </a:lnTo>
                  <a:lnTo>
                    <a:pt x="60406" y="45113"/>
                  </a:lnTo>
                  <a:lnTo>
                    <a:pt x="60764" y="44844"/>
                  </a:lnTo>
                  <a:lnTo>
                    <a:pt x="61340" y="44848"/>
                  </a:lnTo>
                  <a:lnTo>
                    <a:pt x="61673" y="44591"/>
                  </a:lnTo>
                  <a:lnTo>
                    <a:pt x="61947" y="43536"/>
                  </a:lnTo>
                  <a:lnTo>
                    <a:pt x="61936" y="42999"/>
                  </a:lnTo>
                  <a:lnTo>
                    <a:pt x="62487" y="43002"/>
                  </a:lnTo>
                  <a:lnTo>
                    <a:pt x="63004" y="43144"/>
                  </a:lnTo>
                  <a:lnTo>
                    <a:pt x="64239" y="42985"/>
                  </a:lnTo>
                  <a:lnTo>
                    <a:pt x="64576" y="42814"/>
                  </a:lnTo>
                  <a:lnTo>
                    <a:pt x="64167" y="41901"/>
                  </a:lnTo>
                  <a:lnTo>
                    <a:pt x="63058" y="40236"/>
                  </a:lnTo>
                  <a:lnTo>
                    <a:pt x="62106" y="40810"/>
                  </a:lnTo>
                  <a:lnTo>
                    <a:pt x="61436" y="40594"/>
                  </a:lnTo>
                  <a:lnTo>
                    <a:pt x="61150" y="40162"/>
                  </a:lnTo>
                  <a:lnTo>
                    <a:pt x="60915" y="40203"/>
                  </a:lnTo>
                  <a:lnTo>
                    <a:pt x="60618" y="40326"/>
                  </a:lnTo>
                  <a:lnTo>
                    <a:pt x="60336" y="40874"/>
                  </a:lnTo>
                  <a:lnTo>
                    <a:pt x="60354" y="41060"/>
                  </a:lnTo>
                  <a:lnTo>
                    <a:pt x="59590" y="41940"/>
                  </a:lnTo>
                  <a:lnTo>
                    <a:pt x="59134" y="41851"/>
                  </a:lnTo>
                  <a:lnTo>
                    <a:pt x="58945" y="41553"/>
                  </a:lnTo>
                  <a:lnTo>
                    <a:pt x="58978" y="41225"/>
                  </a:lnTo>
                  <a:lnTo>
                    <a:pt x="58887" y="40633"/>
                  </a:lnTo>
                  <a:lnTo>
                    <a:pt x="58321" y="39310"/>
                  </a:lnTo>
                  <a:lnTo>
                    <a:pt x="57615" y="38104"/>
                  </a:lnTo>
                  <a:lnTo>
                    <a:pt x="57179" y="37154"/>
                  </a:lnTo>
                  <a:lnTo>
                    <a:pt x="56624" y="36766"/>
                  </a:lnTo>
                  <a:lnTo>
                    <a:pt x="56650" y="36103"/>
                  </a:lnTo>
                  <a:lnTo>
                    <a:pt x="55534" y="36085"/>
                  </a:lnTo>
                  <a:lnTo>
                    <a:pt x="55320" y="36743"/>
                  </a:lnTo>
                  <a:lnTo>
                    <a:pt x="55161" y="36952"/>
                  </a:lnTo>
                  <a:lnTo>
                    <a:pt x="54863" y="37086"/>
                  </a:lnTo>
                  <a:lnTo>
                    <a:pt x="54534" y="37075"/>
                  </a:lnTo>
                  <a:lnTo>
                    <a:pt x="54411" y="37253"/>
                  </a:lnTo>
                  <a:lnTo>
                    <a:pt x="54113" y="38587"/>
                  </a:lnTo>
                  <a:lnTo>
                    <a:pt x="54193" y="38885"/>
                  </a:lnTo>
                  <a:lnTo>
                    <a:pt x="54214" y="39805"/>
                  </a:lnTo>
                  <a:lnTo>
                    <a:pt x="53971" y="40755"/>
                  </a:lnTo>
                  <a:lnTo>
                    <a:pt x="53031" y="40562"/>
                  </a:lnTo>
                  <a:lnTo>
                    <a:pt x="52222" y="40698"/>
                  </a:lnTo>
                  <a:lnTo>
                    <a:pt x="51505" y="39767"/>
                  </a:lnTo>
                  <a:lnTo>
                    <a:pt x="51339" y="39298"/>
                  </a:lnTo>
                  <a:lnTo>
                    <a:pt x="51395" y="39069"/>
                  </a:lnTo>
                  <a:lnTo>
                    <a:pt x="51223" y="39052"/>
                  </a:lnTo>
                  <a:lnTo>
                    <a:pt x="51020" y="39171"/>
                  </a:lnTo>
                  <a:lnTo>
                    <a:pt x="50694" y="39991"/>
                  </a:lnTo>
                  <a:lnTo>
                    <a:pt x="50940" y="40672"/>
                  </a:lnTo>
                  <a:lnTo>
                    <a:pt x="50672" y="41492"/>
                  </a:lnTo>
                  <a:lnTo>
                    <a:pt x="50444" y="42054"/>
                  </a:lnTo>
                  <a:lnTo>
                    <a:pt x="50049" y="42539"/>
                  </a:lnTo>
                  <a:lnTo>
                    <a:pt x="49713" y="42553"/>
                  </a:lnTo>
                  <a:lnTo>
                    <a:pt x="48123" y="42252"/>
                  </a:lnTo>
                  <a:lnTo>
                    <a:pt x="47754" y="42352"/>
                  </a:lnTo>
                  <a:lnTo>
                    <a:pt x="47309" y="42744"/>
                  </a:lnTo>
                  <a:lnTo>
                    <a:pt x="46465" y="42979"/>
                  </a:lnTo>
                  <a:lnTo>
                    <a:pt x="45462" y="42763"/>
                  </a:lnTo>
                  <a:lnTo>
                    <a:pt x="44506" y="42145"/>
                  </a:lnTo>
                  <a:lnTo>
                    <a:pt x="44289" y="41418"/>
                  </a:lnTo>
                  <a:lnTo>
                    <a:pt x="44393" y="40610"/>
                  </a:lnTo>
                  <a:lnTo>
                    <a:pt x="43868" y="40234"/>
                  </a:lnTo>
                  <a:lnTo>
                    <a:pt x="43357" y="40305"/>
                  </a:lnTo>
                  <a:lnTo>
                    <a:pt x="41985" y="40685"/>
                  </a:lnTo>
                  <a:lnTo>
                    <a:pt x="40531" y="41439"/>
                  </a:lnTo>
                  <a:lnTo>
                    <a:pt x="39611" y="41486"/>
                  </a:lnTo>
                  <a:lnTo>
                    <a:pt x="38959" y="41095"/>
                  </a:lnTo>
                  <a:lnTo>
                    <a:pt x="39036" y="40659"/>
                  </a:lnTo>
                  <a:lnTo>
                    <a:pt x="39656" y="38514"/>
                  </a:lnTo>
                  <a:lnTo>
                    <a:pt x="39189" y="38089"/>
                  </a:lnTo>
                  <a:lnTo>
                    <a:pt x="38628" y="37131"/>
                  </a:lnTo>
                  <a:lnTo>
                    <a:pt x="38357" y="36337"/>
                  </a:lnTo>
                  <a:lnTo>
                    <a:pt x="40313" y="36114"/>
                  </a:lnTo>
                  <a:lnTo>
                    <a:pt x="40356" y="35977"/>
                  </a:lnTo>
                  <a:lnTo>
                    <a:pt x="40295" y="35455"/>
                  </a:lnTo>
                  <a:lnTo>
                    <a:pt x="41145" y="34643"/>
                  </a:lnTo>
                  <a:lnTo>
                    <a:pt x="41247" y="34414"/>
                  </a:lnTo>
                  <a:lnTo>
                    <a:pt x="41181" y="34219"/>
                  </a:lnTo>
                  <a:lnTo>
                    <a:pt x="40839" y="33735"/>
                  </a:lnTo>
                  <a:lnTo>
                    <a:pt x="39789" y="34233"/>
                  </a:lnTo>
                  <a:lnTo>
                    <a:pt x="38505" y="34560"/>
                  </a:lnTo>
                  <a:lnTo>
                    <a:pt x="37579" y="34698"/>
                  </a:lnTo>
                  <a:lnTo>
                    <a:pt x="36571" y="34623"/>
                  </a:lnTo>
                  <a:lnTo>
                    <a:pt x="36053" y="34198"/>
                  </a:lnTo>
                  <a:lnTo>
                    <a:pt x="34963" y="33796"/>
                  </a:lnTo>
                  <a:lnTo>
                    <a:pt x="34409" y="34012"/>
                  </a:lnTo>
                  <a:lnTo>
                    <a:pt x="34118" y="33976"/>
                  </a:lnTo>
                  <a:lnTo>
                    <a:pt x="33459" y="34794"/>
                  </a:lnTo>
                  <a:lnTo>
                    <a:pt x="32843" y="34489"/>
                  </a:lnTo>
                  <a:lnTo>
                    <a:pt x="32731" y="34358"/>
                  </a:lnTo>
                  <a:lnTo>
                    <a:pt x="32705" y="34198"/>
                  </a:lnTo>
                  <a:lnTo>
                    <a:pt x="32333" y="34086"/>
                  </a:lnTo>
                  <a:lnTo>
                    <a:pt x="32083" y="34157"/>
                  </a:lnTo>
                  <a:lnTo>
                    <a:pt x="31713" y="34597"/>
                  </a:lnTo>
                  <a:lnTo>
                    <a:pt x="31173" y="34846"/>
                  </a:lnTo>
                  <a:lnTo>
                    <a:pt x="31068" y="37584"/>
                  </a:lnTo>
                  <a:lnTo>
                    <a:pt x="30876" y="42828"/>
                  </a:lnTo>
                  <a:lnTo>
                    <a:pt x="30688" y="45984"/>
                  </a:lnTo>
                  <a:lnTo>
                    <a:pt x="30139" y="47627"/>
                  </a:lnTo>
                  <a:lnTo>
                    <a:pt x="30838" y="48235"/>
                  </a:lnTo>
                  <a:lnTo>
                    <a:pt x="30542" y="48909"/>
                  </a:lnTo>
                  <a:lnTo>
                    <a:pt x="30585" y="49502"/>
                  </a:lnTo>
                  <a:lnTo>
                    <a:pt x="30632" y="50005"/>
                  </a:lnTo>
                  <a:lnTo>
                    <a:pt x="31124" y="51010"/>
                  </a:lnTo>
                  <a:lnTo>
                    <a:pt x="31070" y="51245"/>
                  </a:lnTo>
                  <a:lnTo>
                    <a:pt x="30927" y="51350"/>
                  </a:lnTo>
                  <a:lnTo>
                    <a:pt x="30495" y="50891"/>
                  </a:lnTo>
                  <a:lnTo>
                    <a:pt x="30176" y="50336"/>
                  </a:lnTo>
                  <a:lnTo>
                    <a:pt x="29442" y="49718"/>
                  </a:lnTo>
                  <a:lnTo>
                    <a:pt x="28620" y="52209"/>
                  </a:lnTo>
                  <a:lnTo>
                    <a:pt x="28517" y="52521"/>
                  </a:lnTo>
                  <a:lnTo>
                    <a:pt x="27805" y="54682"/>
                  </a:lnTo>
                  <a:lnTo>
                    <a:pt x="26731" y="55833"/>
                  </a:lnTo>
                  <a:lnTo>
                    <a:pt x="25336" y="55502"/>
                  </a:lnTo>
                  <a:lnTo>
                    <a:pt x="25262" y="55878"/>
                  </a:lnTo>
                  <a:lnTo>
                    <a:pt x="25436" y="56966"/>
                  </a:lnTo>
                  <a:lnTo>
                    <a:pt x="24401" y="56929"/>
                  </a:lnTo>
                  <a:lnTo>
                    <a:pt x="24300" y="56254"/>
                  </a:lnTo>
                  <a:lnTo>
                    <a:pt x="23013" y="56705"/>
                  </a:lnTo>
                  <a:lnTo>
                    <a:pt x="22159" y="57810"/>
                  </a:lnTo>
                  <a:lnTo>
                    <a:pt x="22032" y="58518"/>
                  </a:lnTo>
                  <a:lnTo>
                    <a:pt x="22220" y="58723"/>
                  </a:lnTo>
                  <a:lnTo>
                    <a:pt x="22227" y="59208"/>
                  </a:lnTo>
                  <a:lnTo>
                    <a:pt x="21623" y="59815"/>
                  </a:lnTo>
                  <a:lnTo>
                    <a:pt x="21453" y="59666"/>
                  </a:lnTo>
                  <a:lnTo>
                    <a:pt x="21251" y="58824"/>
                  </a:lnTo>
                  <a:lnTo>
                    <a:pt x="20885" y="58663"/>
                  </a:lnTo>
                  <a:lnTo>
                    <a:pt x="20347" y="58786"/>
                  </a:lnTo>
                  <a:lnTo>
                    <a:pt x="19973" y="59563"/>
                  </a:lnTo>
                  <a:lnTo>
                    <a:pt x="19280" y="59931"/>
                  </a:lnTo>
                  <a:lnTo>
                    <a:pt x="19067" y="60181"/>
                  </a:lnTo>
                  <a:lnTo>
                    <a:pt x="18995" y="60532"/>
                  </a:lnTo>
                  <a:lnTo>
                    <a:pt x="19128" y="60700"/>
                  </a:lnTo>
                  <a:lnTo>
                    <a:pt x="20049" y="61032"/>
                  </a:lnTo>
                  <a:lnTo>
                    <a:pt x="20516" y="61476"/>
                  </a:lnTo>
                  <a:lnTo>
                    <a:pt x="21296" y="62880"/>
                  </a:lnTo>
                  <a:lnTo>
                    <a:pt x="21216" y="63234"/>
                  </a:lnTo>
                  <a:lnTo>
                    <a:pt x="21310" y="63466"/>
                  </a:lnTo>
                  <a:lnTo>
                    <a:pt x="21693" y="63666"/>
                  </a:lnTo>
                  <a:lnTo>
                    <a:pt x="22529" y="63500"/>
                  </a:lnTo>
                  <a:lnTo>
                    <a:pt x="22640" y="64769"/>
                  </a:lnTo>
                  <a:lnTo>
                    <a:pt x="22311" y="65730"/>
                  </a:lnTo>
                  <a:lnTo>
                    <a:pt x="22086" y="65868"/>
                  </a:lnTo>
                  <a:lnTo>
                    <a:pt x="21689" y="64937"/>
                  </a:lnTo>
                  <a:lnTo>
                    <a:pt x="21707" y="64326"/>
                  </a:lnTo>
                  <a:lnTo>
                    <a:pt x="21314" y="64022"/>
                  </a:lnTo>
                  <a:lnTo>
                    <a:pt x="20797" y="63793"/>
                  </a:lnTo>
                  <a:lnTo>
                    <a:pt x="20005" y="63666"/>
                  </a:lnTo>
                  <a:lnTo>
                    <a:pt x="19788" y="63321"/>
                  </a:lnTo>
                  <a:lnTo>
                    <a:pt x="19854" y="63040"/>
                  </a:lnTo>
                  <a:lnTo>
                    <a:pt x="20316" y="63134"/>
                  </a:lnTo>
                  <a:lnTo>
                    <a:pt x="20493" y="62996"/>
                  </a:lnTo>
                  <a:lnTo>
                    <a:pt x="20085" y="62008"/>
                  </a:lnTo>
                  <a:lnTo>
                    <a:pt x="19861" y="61736"/>
                  </a:lnTo>
                  <a:lnTo>
                    <a:pt x="19268" y="61531"/>
                  </a:lnTo>
                  <a:lnTo>
                    <a:pt x="18885" y="61546"/>
                  </a:lnTo>
                  <a:lnTo>
                    <a:pt x="19124" y="61841"/>
                  </a:lnTo>
                  <a:lnTo>
                    <a:pt x="18650" y="62161"/>
                  </a:lnTo>
                  <a:lnTo>
                    <a:pt x="17905" y="62481"/>
                  </a:lnTo>
                  <a:lnTo>
                    <a:pt x="17124" y="62582"/>
                  </a:lnTo>
                  <a:lnTo>
                    <a:pt x="16629" y="62787"/>
                  </a:lnTo>
                  <a:lnTo>
                    <a:pt x="15357" y="64046"/>
                  </a:lnTo>
                  <a:lnTo>
                    <a:pt x="15414" y="64247"/>
                  </a:lnTo>
                  <a:lnTo>
                    <a:pt x="14677" y="64843"/>
                  </a:lnTo>
                  <a:lnTo>
                    <a:pt x="14041" y="64783"/>
                  </a:lnTo>
                  <a:lnTo>
                    <a:pt x="13915" y="65104"/>
                  </a:lnTo>
                  <a:lnTo>
                    <a:pt x="13781" y="66173"/>
                  </a:lnTo>
                  <a:lnTo>
                    <a:pt x="13246" y="66494"/>
                  </a:lnTo>
                  <a:lnTo>
                    <a:pt x="12163" y="67589"/>
                  </a:lnTo>
                  <a:lnTo>
                    <a:pt x="11733" y="68450"/>
                  </a:lnTo>
                  <a:lnTo>
                    <a:pt x="11480" y="68819"/>
                  </a:lnTo>
                  <a:lnTo>
                    <a:pt x="10650" y="69821"/>
                  </a:lnTo>
                  <a:lnTo>
                    <a:pt x="10367" y="69940"/>
                  </a:lnTo>
                  <a:lnTo>
                    <a:pt x="10075" y="69840"/>
                  </a:lnTo>
                  <a:lnTo>
                    <a:pt x="9482" y="69334"/>
                  </a:lnTo>
                  <a:lnTo>
                    <a:pt x="9203" y="68414"/>
                  </a:lnTo>
                  <a:lnTo>
                    <a:pt x="8953" y="66749"/>
                  </a:lnTo>
                  <a:lnTo>
                    <a:pt x="8504" y="64659"/>
                  </a:lnTo>
                  <a:lnTo>
                    <a:pt x="8284" y="64600"/>
                  </a:lnTo>
                  <a:lnTo>
                    <a:pt x="7684" y="64927"/>
                  </a:lnTo>
                  <a:lnTo>
                    <a:pt x="7399" y="64816"/>
                  </a:lnTo>
                  <a:lnTo>
                    <a:pt x="7178" y="64379"/>
                  </a:lnTo>
                  <a:lnTo>
                    <a:pt x="6943" y="63508"/>
                  </a:lnTo>
                  <a:lnTo>
                    <a:pt x="6051" y="62997"/>
                  </a:lnTo>
                  <a:lnTo>
                    <a:pt x="5176" y="62303"/>
                  </a:lnTo>
                  <a:lnTo>
                    <a:pt x="4063" y="61074"/>
                  </a:lnTo>
                  <a:lnTo>
                    <a:pt x="3452" y="60722"/>
                  </a:lnTo>
                  <a:lnTo>
                    <a:pt x="3059" y="59460"/>
                  </a:lnTo>
                  <a:lnTo>
                    <a:pt x="3084" y="59129"/>
                  </a:lnTo>
                  <a:lnTo>
                    <a:pt x="3381" y="58725"/>
                  </a:lnTo>
                  <a:lnTo>
                    <a:pt x="3124" y="58041"/>
                  </a:lnTo>
                  <a:lnTo>
                    <a:pt x="2307" y="57836"/>
                  </a:lnTo>
                  <a:lnTo>
                    <a:pt x="1023" y="57791"/>
                  </a:lnTo>
                  <a:lnTo>
                    <a:pt x="79" y="55925"/>
                  </a:lnTo>
                  <a:lnTo>
                    <a:pt x="18" y="55672"/>
                  </a:lnTo>
                  <a:lnTo>
                    <a:pt x="0" y="55016"/>
                  </a:lnTo>
                  <a:lnTo>
                    <a:pt x="196" y="53725"/>
                  </a:lnTo>
                  <a:lnTo>
                    <a:pt x="1625" y="53971"/>
                  </a:lnTo>
                  <a:lnTo>
                    <a:pt x="2033" y="53678"/>
                  </a:lnTo>
                  <a:lnTo>
                    <a:pt x="741" y="51589"/>
                  </a:lnTo>
                  <a:lnTo>
                    <a:pt x="1407" y="51820"/>
                  </a:lnTo>
                  <a:lnTo>
                    <a:pt x="1475" y="51162"/>
                  </a:lnTo>
                  <a:lnTo>
                    <a:pt x="1361" y="50757"/>
                  </a:lnTo>
                  <a:lnTo>
                    <a:pt x="1396" y="49689"/>
                  </a:lnTo>
                  <a:lnTo>
                    <a:pt x="1765" y="49551"/>
                  </a:lnTo>
                  <a:lnTo>
                    <a:pt x="2493" y="49611"/>
                  </a:lnTo>
                  <a:lnTo>
                    <a:pt x="3296" y="49674"/>
                  </a:lnTo>
                  <a:lnTo>
                    <a:pt x="3278" y="49123"/>
                  </a:lnTo>
                  <a:lnTo>
                    <a:pt x="3426" y="48599"/>
                  </a:lnTo>
                  <a:lnTo>
                    <a:pt x="4516" y="48818"/>
                  </a:lnTo>
                  <a:lnTo>
                    <a:pt x="4910" y="48654"/>
                  </a:lnTo>
                  <a:lnTo>
                    <a:pt x="5138" y="48199"/>
                  </a:lnTo>
                  <a:lnTo>
                    <a:pt x="4816" y="47950"/>
                  </a:lnTo>
                  <a:lnTo>
                    <a:pt x="3763" y="47934"/>
                  </a:lnTo>
                  <a:lnTo>
                    <a:pt x="3758" y="46825"/>
                  </a:lnTo>
                  <a:lnTo>
                    <a:pt x="5157" y="46814"/>
                  </a:lnTo>
                  <a:lnTo>
                    <a:pt x="6338" y="44839"/>
                  </a:lnTo>
                  <a:lnTo>
                    <a:pt x="6768" y="44486"/>
                  </a:lnTo>
                  <a:lnTo>
                    <a:pt x="6661" y="42325"/>
                  </a:lnTo>
                  <a:lnTo>
                    <a:pt x="6515" y="42219"/>
                  </a:lnTo>
                  <a:lnTo>
                    <a:pt x="6194" y="42444"/>
                  </a:lnTo>
                  <a:lnTo>
                    <a:pt x="6082" y="42883"/>
                  </a:lnTo>
                  <a:lnTo>
                    <a:pt x="5944" y="42946"/>
                  </a:lnTo>
                  <a:lnTo>
                    <a:pt x="4793" y="42931"/>
                  </a:lnTo>
                  <a:lnTo>
                    <a:pt x="4757" y="42749"/>
                  </a:lnTo>
                  <a:lnTo>
                    <a:pt x="4550" y="42614"/>
                  </a:lnTo>
                  <a:lnTo>
                    <a:pt x="3287" y="42514"/>
                  </a:lnTo>
                  <a:lnTo>
                    <a:pt x="2914" y="42327"/>
                  </a:lnTo>
                  <a:lnTo>
                    <a:pt x="2867" y="41858"/>
                  </a:lnTo>
                  <a:lnTo>
                    <a:pt x="2548" y="41601"/>
                  </a:lnTo>
                  <a:lnTo>
                    <a:pt x="2150" y="41295"/>
                  </a:lnTo>
                  <a:lnTo>
                    <a:pt x="2005" y="41247"/>
                  </a:lnTo>
                  <a:lnTo>
                    <a:pt x="1661" y="41314"/>
                  </a:lnTo>
                  <a:lnTo>
                    <a:pt x="1232" y="41014"/>
                  </a:lnTo>
                  <a:lnTo>
                    <a:pt x="586" y="40282"/>
                  </a:lnTo>
                  <a:lnTo>
                    <a:pt x="1405" y="39883"/>
                  </a:lnTo>
                  <a:lnTo>
                    <a:pt x="1578" y="39719"/>
                  </a:lnTo>
                  <a:lnTo>
                    <a:pt x="2056" y="38844"/>
                  </a:lnTo>
                  <a:lnTo>
                    <a:pt x="2017" y="38140"/>
                  </a:lnTo>
                  <a:lnTo>
                    <a:pt x="2259" y="37298"/>
                  </a:lnTo>
                  <a:lnTo>
                    <a:pt x="2531" y="37086"/>
                  </a:lnTo>
                  <a:lnTo>
                    <a:pt x="3578" y="36576"/>
                  </a:lnTo>
                  <a:lnTo>
                    <a:pt x="4857" y="34598"/>
                  </a:lnTo>
                  <a:lnTo>
                    <a:pt x="5591" y="34129"/>
                  </a:lnTo>
                  <a:lnTo>
                    <a:pt x="5770" y="34621"/>
                  </a:lnTo>
                  <a:lnTo>
                    <a:pt x="5987" y="34952"/>
                  </a:lnTo>
                  <a:lnTo>
                    <a:pt x="6607" y="34375"/>
                  </a:lnTo>
                  <a:lnTo>
                    <a:pt x="6777" y="34111"/>
                  </a:lnTo>
                  <a:lnTo>
                    <a:pt x="7002" y="33597"/>
                  </a:lnTo>
                  <a:lnTo>
                    <a:pt x="7659" y="31515"/>
                  </a:lnTo>
                  <a:lnTo>
                    <a:pt x="8276" y="30300"/>
                  </a:lnTo>
                  <a:lnTo>
                    <a:pt x="8849" y="29824"/>
                  </a:lnTo>
                  <a:lnTo>
                    <a:pt x="9213" y="29376"/>
                  </a:lnTo>
                  <a:lnTo>
                    <a:pt x="9410" y="28411"/>
                  </a:lnTo>
                  <a:lnTo>
                    <a:pt x="9743" y="27376"/>
                  </a:lnTo>
                  <a:lnTo>
                    <a:pt x="9950" y="27268"/>
                  </a:lnTo>
                  <a:lnTo>
                    <a:pt x="10236" y="26880"/>
                  </a:lnTo>
                  <a:lnTo>
                    <a:pt x="10301" y="26712"/>
                  </a:lnTo>
                  <a:lnTo>
                    <a:pt x="10330" y="26068"/>
                  </a:lnTo>
                  <a:lnTo>
                    <a:pt x="10518" y="25446"/>
                  </a:lnTo>
                  <a:lnTo>
                    <a:pt x="10880" y="25132"/>
                  </a:lnTo>
                  <a:lnTo>
                    <a:pt x="11010" y="24540"/>
                  </a:lnTo>
                  <a:lnTo>
                    <a:pt x="10927" y="24168"/>
                  </a:lnTo>
                  <a:lnTo>
                    <a:pt x="10961" y="23825"/>
                  </a:lnTo>
                  <a:lnTo>
                    <a:pt x="11173" y="23762"/>
                  </a:lnTo>
                  <a:lnTo>
                    <a:pt x="11916" y="23780"/>
                  </a:lnTo>
                  <a:lnTo>
                    <a:pt x="12315" y="23623"/>
                  </a:lnTo>
                  <a:lnTo>
                    <a:pt x="13280" y="23157"/>
                  </a:lnTo>
                  <a:lnTo>
                    <a:pt x="13654" y="22734"/>
                  </a:lnTo>
                  <a:lnTo>
                    <a:pt x="12805" y="17269"/>
                  </a:lnTo>
                  <a:lnTo>
                    <a:pt x="12723" y="16433"/>
                  </a:lnTo>
                  <a:lnTo>
                    <a:pt x="12806" y="15963"/>
                  </a:lnTo>
                  <a:lnTo>
                    <a:pt x="12513" y="15749"/>
                  </a:lnTo>
                  <a:lnTo>
                    <a:pt x="12434" y="15575"/>
                  </a:lnTo>
                  <a:lnTo>
                    <a:pt x="12422" y="15310"/>
                  </a:lnTo>
                  <a:lnTo>
                    <a:pt x="12805" y="13990"/>
                  </a:lnTo>
                  <a:lnTo>
                    <a:pt x="13019" y="13731"/>
                  </a:lnTo>
                  <a:lnTo>
                    <a:pt x="13432" y="13429"/>
                  </a:lnTo>
                  <a:lnTo>
                    <a:pt x="13716" y="12974"/>
                  </a:lnTo>
                  <a:lnTo>
                    <a:pt x="14289" y="11083"/>
                  </a:lnTo>
                  <a:lnTo>
                    <a:pt x="14465" y="10717"/>
                  </a:lnTo>
                  <a:lnTo>
                    <a:pt x="14978" y="10563"/>
                  </a:lnTo>
                  <a:lnTo>
                    <a:pt x="14994" y="10175"/>
                  </a:lnTo>
                  <a:lnTo>
                    <a:pt x="15176" y="9672"/>
                  </a:lnTo>
                  <a:lnTo>
                    <a:pt x="15738" y="10061"/>
                  </a:lnTo>
                  <a:lnTo>
                    <a:pt x="16043" y="9973"/>
                  </a:lnTo>
                  <a:lnTo>
                    <a:pt x="16208" y="9701"/>
                  </a:lnTo>
                  <a:lnTo>
                    <a:pt x="16760" y="9546"/>
                  </a:lnTo>
                  <a:lnTo>
                    <a:pt x="17180" y="9681"/>
                  </a:lnTo>
                  <a:lnTo>
                    <a:pt x="17744" y="10011"/>
                  </a:lnTo>
                  <a:lnTo>
                    <a:pt x="18158" y="9825"/>
                  </a:lnTo>
                  <a:lnTo>
                    <a:pt x="18327" y="9628"/>
                  </a:lnTo>
                  <a:lnTo>
                    <a:pt x="18570" y="9024"/>
                  </a:lnTo>
                  <a:lnTo>
                    <a:pt x="18624" y="8745"/>
                  </a:lnTo>
                  <a:lnTo>
                    <a:pt x="18483" y="8494"/>
                  </a:lnTo>
                  <a:lnTo>
                    <a:pt x="18634" y="7876"/>
                  </a:lnTo>
                  <a:lnTo>
                    <a:pt x="18919" y="7593"/>
                  </a:lnTo>
                  <a:lnTo>
                    <a:pt x="19631" y="7443"/>
                  </a:lnTo>
                  <a:lnTo>
                    <a:pt x="19814" y="7477"/>
                  </a:lnTo>
                  <a:lnTo>
                    <a:pt x="20304" y="7815"/>
                  </a:lnTo>
                  <a:lnTo>
                    <a:pt x="21711" y="7698"/>
                  </a:lnTo>
                  <a:lnTo>
                    <a:pt x="22228" y="6990"/>
                  </a:lnTo>
                  <a:lnTo>
                    <a:pt x="22210" y="6827"/>
                  </a:lnTo>
                  <a:lnTo>
                    <a:pt x="22041" y="6767"/>
                  </a:lnTo>
                  <a:lnTo>
                    <a:pt x="21746" y="6170"/>
                  </a:lnTo>
                  <a:lnTo>
                    <a:pt x="22473" y="5405"/>
                  </a:lnTo>
                  <a:lnTo>
                    <a:pt x="22961" y="5291"/>
                  </a:lnTo>
                  <a:lnTo>
                    <a:pt x="23625" y="4973"/>
                  </a:lnTo>
                  <a:lnTo>
                    <a:pt x="23919" y="4603"/>
                  </a:lnTo>
                  <a:lnTo>
                    <a:pt x="24606" y="5041"/>
                  </a:lnTo>
                  <a:lnTo>
                    <a:pt x="25125" y="5862"/>
                  </a:lnTo>
                  <a:lnTo>
                    <a:pt x="26339" y="6192"/>
                  </a:lnTo>
                  <a:lnTo>
                    <a:pt x="26824" y="6197"/>
                  </a:lnTo>
                  <a:lnTo>
                    <a:pt x="27876" y="5703"/>
                  </a:lnTo>
                  <a:lnTo>
                    <a:pt x="27976" y="5438"/>
                  </a:lnTo>
                  <a:lnTo>
                    <a:pt x="28303" y="5324"/>
                  </a:lnTo>
                  <a:lnTo>
                    <a:pt x="28478" y="5351"/>
                  </a:lnTo>
                  <a:lnTo>
                    <a:pt x="28937" y="5909"/>
                  </a:lnTo>
                  <a:lnTo>
                    <a:pt x="29079" y="6259"/>
                  </a:lnTo>
                  <a:lnTo>
                    <a:pt x="28792" y="6647"/>
                  </a:lnTo>
                  <a:lnTo>
                    <a:pt x="28814" y="7179"/>
                  </a:lnTo>
                  <a:lnTo>
                    <a:pt x="29449" y="8032"/>
                  </a:lnTo>
                  <a:lnTo>
                    <a:pt x="29835" y="8263"/>
                  </a:lnTo>
                  <a:lnTo>
                    <a:pt x="30129" y="8825"/>
                  </a:lnTo>
                  <a:lnTo>
                    <a:pt x="30132" y="9176"/>
                  </a:lnTo>
                  <a:lnTo>
                    <a:pt x="30350" y="9582"/>
                  </a:lnTo>
                  <a:lnTo>
                    <a:pt x="31366" y="9950"/>
                  </a:lnTo>
                  <a:lnTo>
                    <a:pt x="31998" y="9905"/>
                  </a:lnTo>
                  <a:lnTo>
                    <a:pt x="32050" y="9776"/>
                  </a:lnTo>
                  <a:lnTo>
                    <a:pt x="32223" y="9041"/>
                  </a:lnTo>
                  <a:lnTo>
                    <a:pt x="32357" y="9086"/>
                  </a:lnTo>
                  <a:lnTo>
                    <a:pt x="32568" y="9332"/>
                  </a:lnTo>
                  <a:lnTo>
                    <a:pt x="32550" y="9529"/>
                  </a:lnTo>
                  <a:lnTo>
                    <a:pt x="33069" y="10215"/>
                  </a:lnTo>
                  <a:lnTo>
                    <a:pt x="33548" y="10323"/>
                  </a:lnTo>
                  <a:lnTo>
                    <a:pt x="33722" y="10479"/>
                  </a:lnTo>
                  <a:lnTo>
                    <a:pt x="34277" y="11205"/>
                  </a:lnTo>
                  <a:lnTo>
                    <a:pt x="34444" y="11656"/>
                  </a:lnTo>
                  <a:lnTo>
                    <a:pt x="34829" y="11921"/>
                  </a:lnTo>
                  <a:lnTo>
                    <a:pt x="35152" y="11984"/>
                  </a:lnTo>
                  <a:lnTo>
                    <a:pt x="35972" y="11804"/>
                  </a:lnTo>
                  <a:lnTo>
                    <a:pt x="36675" y="12123"/>
                  </a:lnTo>
                  <a:lnTo>
                    <a:pt x="37017" y="12495"/>
                  </a:lnTo>
                  <a:lnTo>
                    <a:pt x="37565" y="12719"/>
                  </a:lnTo>
                  <a:lnTo>
                    <a:pt x="38044" y="12697"/>
                  </a:lnTo>
                  <a:lnTo>
                    <a:pt x="38853" y="12458"/>
                  </a:lnTo>
                  <a:lnTo>
                    <a:pt x="39648" y="12097"/>
                  </a:lnTo>
                  <a:lnTo>
                    <a:pt x="40791" y="11986"/>
                  </a:lnTo>
                  <a:lnTo>
                    <a:pt x="41342" y="12009"/>
                  </a:lnTo>
                  <a:lnTo>
                    <a:pt x="41771" y="12142"/>
                  </a:lnTo>
                  <a:lnTo>
                    <a:pt x="42935" y="11948"/>
                  </a:lnTo>
                  <a:lnTo>
                    <a:pt x="43817" y="11560"/>
                  </a:lnTo>
                  <a:lnTo>
                    <a:pt x="44198" y="11258"/>
                  </a:lnTo>
                  <a:lnTo>
                    <a:pt x="44483" y="11178"/>
                  </a:lnTo>
                  <a:lnTo>
                    <a:pt x="44663" y="11368"/>
                  </a:lnTo>
                  <a:lnTo>
                    <a:pt x="44611" y="11747"/>
                  </a:lnTo>
                  <a:lnTo>
                    <a:pt x="45114" y="12173"/>
                  </a:lnTo>
                  <a:lnTo>
                    <a:pt x="45924" y="12037"/>
                  </a:lnTo>
                  <a:lnTo>
                    <a:pt x="46487" y="11775"/>
                  </a:lnTo>
                  <a:lnTo>
                    <a:pt x="46693" y="11798"/>
                  </a:lnTo>
                  <a:lnTo>
                    <a:pt x="46980" y="11964"/>
                  </a:lnTo>
                  <a:lnTo>
                    <a:pt x="46847" y="12487"/>
                  </a:lnTo>
                  <a:lnTo>
                    <a:pt x="46922" y="12785"/>
                  </a:lnTo>
                  <a:lnTo>
                    <a:pt x="47032" y="13035"/>
                  </a:lnTo>
                  <a:lnTo>
                    <a:pt x="47472" y="13171"/>
                  </a:lnTo>
                  <a:lnTo>
                    <a:pt x="48278" y="13278"/>
                  </a:lnTo>
                  <a:lnTo>
                    <a:pt x="48368" y="12991"/>
                  </a:lnTo>
                  <a:lnTo>
                    <a:pt x="49075" y="12514"/>
                  </a:lnTo>
                  <a:lnTo>
                    <a:pt x="51020" y="12207"/>
                  </a:lnTo>
                  <a:lnTo>
                    <a:pt x="52081" y="12301"/>
                  </a:lnTo>
                  <a:lnTo>
                    <a:pt x="54441" y="13338"/>
                  </a:lnTo>
                  <a:lnTo>
                    <a:pt x="55974" y="15316"/>
                  </a:lnTo>
                  <a:lnTo>
                    <a:pt x="55339" y="19109"/>
                  </a:lnTo>
                  <a:lnTo>
                    <a:pt x="57046" y="22733"/>
                  </a:lnTo>
                  <a:lnTo>
                    <a:pt x="57376" y="23360"/>
                  </a:lnTo>
                  <a:lnTo>
                    <a:pt x="58055" y="24893"/>
                  </a:lnTo>
                  <a:lnTo>
                    <a:pt x="59575" y="22981"/>
                  </a:lnTo>
                  <a:lnTo>
                    <a:pt x="60133" y="22568"/>
                  </a:lnTo>
                  <a:lnTo>
                    <a:pt x="60699" y="22627"/>
                  </a:lnTo>
                  <a:lnTo>
                    <a:pt x="61180" y="22970"/>
                  </a:lnTo>
                  <a:lnTo>
                    <a:pt x="60989" y="24553"/>
                  </a:lnTo>
                  <a:lnTo>
                    <a:pt x="60402" y="25227"/>
                  </a:lnTo>
                  <a:lnTo>
                    <a:pt x="60007" y="25317"/>
                  </a:lnTo>
                  <a:lnTo>
                    <a:pt x="59537" y="25681"/>
                  </a:lnTo>
                  <a:lnTo>
                    <a:pt x="59688" y="25842"/>
                  </a:lnTo>
                  <a:lnTo>
                    <a:pt x="60782" y="26523"/>
                  </a:lnTo>
                  <a:lnTo>
                    <a:pt x="61639" y="26855"/>
                  </a:lnTo>
                  <a:lnTo>
                    <a:pt x="61769" y="26486"/>
                  </a:lnTo>
                  <a:lnTo>
                    <a:pt x="62081" y="25976"/>
                  </a:lnTo>
                  <a:lnTo>
                    <a:pt x="63121" y="24943"/>
                  </a:lnTo>
                  <a:lnTo>
                    <a:pt x="63658" y="24593"/>
                  </a:lnTo>
                  <a:lnTo>
                    <a:pt x="64213" y="25770"/>
                  </a:lnTo>
                  <a:lnTo>
                    <a:pt x="64383" y="27041"/>
                  </a:lnTo>
                  <a:lnTo>
                    <a:pt x="64920" y="26929"/>
                  </a:lnTo>
                  <a:lnTo>
                    <a:pt x="65137" y="26728"/>
                  </a:lnTo>
                  <a:lnTo>
                    <a:pt x="65590" y="26553"/>
                  </a:lnTo>
                  <a:lnTo>
                    <a:pt x="67385" y="26437"/>
                  </a:lnTo>
                  <a:lnTo>
                    <a:pt x="68331" y="26579"/>
                  </a:lnTo>
                  <a:lnTo>
                    <a:pt x="68653" y="26702"/>
                  </a:lnTo>
                  <a:lnTo>
                    <a:pt x="68715" y="27067"/>
                  </a:lnTo>
                  <a:lnTo>
                    <a:pt x="68921" y="27332"/>
                  </a:lnTo>
                  <a:lnTo>
                    <a:pt x="69208" y="27548"/>
                  </a:lnTo>
                  <a:lnTo>
                    <a:pt x="69480" y="27626"/>
                  </a:lnTo>
                  <a:lnTo>
                    <a:pt x="70176" y="27600"/>
                  </a:lnTo>
                  <a:lnTo>
                    <a:pt x="70400" y="27347"/>
                  </a:lnTo>
                  <a:lnTo>
                    <a:pt x="70469" y="26885"/>
                  </a:lnTo>
                  <a:lnTo>
                    <a:pt x="70444" y="26535"/>
                  </a:lnTo>
                  <a:lnTo>
                    <a:pt x="70165" y="25369"/>
                  </a:lnTo>
                  <a:lnTo>
                    <a:pt x="70122" y="24814"/>
                  </a:lnTo>
                  <a:lnTo>
                    <a:pt x="69575" y="23890"/>
                  </a:lnTo>
                  <a:lnTo>
                    <a:pt x="69361" y="23052"/>
                  </a:lnTo>
                  <a:lnTo>
                    <a:pt x="68814" y="22620"/>
                  </a:lnTo>
                  <a:lnTo>
                    <a:pt x="68710" y="22164"/>
                  </a:lnTo>
                  <a:lnTo>
                    <a:pt x="70286" y="22002"/>
                  </a:lnTo>
                  <a:lnTo>
                    <a:pt x="70939" y="21656"/>
                  </a:lnTo>
                  <a:lnTo>
                    <a:pt x="71977" y="21291"/>
                  </a:lnTo>
                  <a:lnTo>
                    <a:pt x="72361" y="21779"/>
                  </a:lnTo>
                  <a:lnTo>
                    <a:pt x="72292" y="22353"/>
                  </a:lnTo>
                  <a:lnTo>
                    <a:pt x="72770" y="22804"/>
                  </a:lnTo>
                  <a:lnTo>
                    <a:pt x="74478" y="22757"/>
                  </a:lnTo>
                  <a:lnTo>
                    <a:pt x="74682" y="22584"/>
                  </a:lnTo>
                  <a:lnTo>
                    <a:pt x="74733" y="22371"/>
                  </a:lnTo>
                  <a:lnTo>
                    <a:pt x="75092" y="22263"/>
                  </a:lnTo>
                  <a:lnTo>
                    <a:pt x="75716" y="22631"/>
                  </a:lnTo>
                  <a:lnTo>
                    <a:pt x="76365" y="23271"/>
                  </a:lnTo>
                  <a:lnTo>
                    <a:pt x="76742" y="23219"/>
                  </a:lnTo>
                  <a:lnTo>
                    <a:pt x="76713" y="22943"/>
                  </a:lnTo>
                  <a:lnTo>
                    <a:pt x="77108" y="22891"/>
                  </a:lnTo>
                  <a:lnTo>
                    <a:pt x="77787" y="23129"/>
                  </a:lnTo>
                  <a:lnTo>
                    <a:pt x="78334" y="23532"/>
                  </a:lnTo>
                  <a:lnTo>
                    <a:pt x="79407" y="23379"/>
                  </a:lnTo>
                  <a:lnTo>
                    <a:pt x="79244" y="22612"/>
                  </a:lnTo>
                  <a:lnTo>
                    <a:pt x="78914" y="21900"/>
                  </a:lnTo>
                  <a:lnTo>
                    <a:pt x="78417" y="21114"/>
                  </a:lnTo>
                  <a:lnTo>
                    <a:pt x="78044" y="20842"/>
                  </a:lnTo>
                  <a:lnTo>
                    <a:pt x="78034" y="20626"/>
                  </a:lnTo>
                  <a:lnTo>
                    <a:pt x="78827" y="20559"/>
                  </a:lnTo>
                  <a:lnTo>
                    <a:pt x="79309" y="20149"/>
                  </a:lnTo>
                  <a:lnTo>
                    <a:pt x="80118" y="19903"/>
                  </a:lnTo>
                  <a:lnTo>
                    <a:pt x="79603" y="19117"/>
                  </a:lnTo>
                  <a:lnTo>
                    <a:pt x="80147" y="18447"/>
                  </a:lnTo>
                  <a:lnTo>
                    <a:pt x="80321" y="18119"/>
                  </a:lnTo>
                  <a:lnTo>
                    <a:pt x="80415" y="17664"/>
                  </a:lnTo>
                  <a:lnTo>
                    <a:pt x="80085" y="16405"/>
                  </a:lnTo>
                  <a:lnTo>
                    <a:pt x="79749" y="15437"/>
                  </a:lnTo>
                  <a:lnTo>
                    <a:pt x="80205" y="14911"/>
                  </a:lnTo>
                  <a:lnTo>
                    <a:pt x="80422" y="13931"/>
                  </a:lnTo>
                  <a:lnTo>
                    <a:pt x="80498" y="12855"/>
                  </a:lnTo>
                  <a:lnTo>
                    <a:pt x="81950" y="12909"/>
                  </a:lnTo>
                  <a:lnTo>
                    <a:pt x="86716" y="13083"/>
                  </a:lnTo>
                  <a:lnTo>
                    <a:pt x="86692" y="13497"/>
                  </a:lnTo>
                  <a:lnTo>
                    <a:pt x="86765" y="13817"/>
                  </a:lnTo>
                  <a:lnTo>
                    <a:pt x="86975" y="14298"/>
                  </a:lnTo>
                  <a:lnTo>
                    <a:pt x="87302" y="14611"/>
                  </a:lnTo>
                  <a:lnTo>
                    <a:pt x="88623" y="14388"/>
                  </a:lnTo>
                  <a:lnTo>
                    <a:pt x="88253" y="13658"/>
                  </a:lnTo>
                  <a:lnTo>
                    <a:pt x="88123" y="13138"/>
                  </a:lnTo>
                  <a:lnTo>
                    <a:pt x="89671" y="13254"/>
                  </a:lnTo>
                  <a:lnTo>
                    <a:pt x="90074" y="13271"/>
                  </a:lnTo>
                  <a:lnTo>
                    <a:pt x="93562" y="13435"/>
                  </a:lnTo>
                  <a:lnTo>
                    <a:pt x="94206" y="13467"/>
                  </a:lnTo>
                  <a:lnTo>
                    <a:pt x="96302" y="13566"/>
                  </a:lnTo>
                  <a:lnTo>
                    <a:pt x="96739" y="13585"/>
                  </a:lnTo>
                  <a:lnTo>
                    <a:pt x="100925" y="13790"/>
                  </a:lnTo>
                  <a:lnTo>
                    <a:pt x="105628" y="13967"/>
                  </a:lnTo>
                  <a:lnTo>
                    <a:pt x="105976" y="14263"/>
                  </a:lnTo>
                  <a:lnTo>
                    <a:pt x="106638" y="15080"/>
                  </a:lnTo>
                  <a:lnTo>
                    <a:pt x="106631" y="15383"/>
                  </a:lnTo>
                  <a:lnTo>
                    <a:pt x="106791" y="16042"/>
                  </a:lnTo>
                  <a:lnTo>
                    <a:pt x="110244" y="15005"/>
                  </a:lnTo>
                  <a:lnTo>
                    <a:pt x="111514" y="14520"/>
                  </a:lnTo>
                  <a:lnTo>
                    <a:pt x="111957" y="14269"/>
                  </a:lnTo>
                  <a:lnTo>
                    <a:pt x="114369" y="14388"/>
                  </a:lnTo>
                  <a:lnTo>
                    <a:pt x="114246" y="13826"/>
                  </a:lnTo>
                  <a:lnTo>
                    <a:pt x="113588" y="13821"/>
                  </a:lnTo>
                  <a:lnTo>
                    <a:pt x="113484" y="13194"/>
                  </a:lnTo>
                  <a:lnTo>
                    <a:pt x="115967" y="11205"/>
                  </a:lnTo>
                  <a:lnTo>
                    <a:pt x="116497" y="10966"/>
                  </a:lnTo>
                  <a:lnTo>
                    <a:pt x="116773" y="10948"/>
                  </a:lnTo>
                  <a:lnTo>
                    <a:pt x="117836" y="11423"/>
                  </a:lnTo>
                  <a:lnTo>
                    <a:pt x="118254" y="12209"/>
                  </a:lnTo>
                  <a:lnTo>
                    <a:pt x="118058" y="12379"/>
                  </a:lnTo>
                  <a:lnTo>
                    <a:pt x="118162" y="12692"/>
                  </a:lnTo>
                  <a:lnTo>
                    <a:pt x="117973" y="13176"/>
                  </a:lnTo>
                  <a:lnTo>
                    <a:pt x="117741" y="13504"/>
                  </a:lnTo>
                  <a:lnTo>
                    <a:pt x="117951" y="13410"/>
                  </a:lnTo>
                  <a:lnTo>
                    <a:pt x="118104" y="13187"/>
                  </a:lnTo>
                  <a:lnTo>
                    <a:pt x="118696" y="11801"/>
                  </a:lnTo>
                  <a:lnTo>
                    <a:pt x="119259" y="11288"/>
                  </a:lnTo>
                  <a:lnTo>
                    <a:pt x="120572" y="11471"/>
                  </a:lnTo>
                  <a:lnTo>
                    <a:pt x="120830" y="11683"/>
                  </a:lnTo>
                  <a:lnTo>
                    <a:pt x="120971" y="11948"/>
                  </a:lnTo>
                  <a:lnTo>
                    <a:pt x="121758" y="12276"/>
                  </a:lnTo>
                  <a:lnTo>
                    <a:pt x="122085" y="12496"/>
                  </a:lnTo>
                  <a:lnTo>
                    <a:pt x="121594" y="13856"/>
                  </a:lnTo>
                  <a:lnTo>
                    <a:pt x="120316" y="14680"/>
                  </a:lnTo>
                  <a:lnTo>
                    <a:pt x="120638" y="14696"/>
                  </a:lnTo>
                  <a:lnTo>
                    <a:pt x="120952" y="14366"/>
                  </a:lnTo>
                  <a:lnTo>
                    <a:pt x="121828" y="13930"/>
                  </a:lnTo>
                  <a:lnTo>
                    <a:pt x="121980" y="13483"/>
                  </a:lnTo>
                  <a:lnTo>
                    <a:pt x="121940" y="13353"/>
                  </a:lnTo>
                  <a:lnTo>
                    <a:pt x="122259" y="13490"/>
                  </a:lnTo>
                  <a:lnTo>
                    <a:pt x="122691" y="13818"/>
                  </a:lnTo>
                  <a:lnTo>
                    <a:pt x="123011" y="14235"/>
                  </a:lnTo>
                  <a:lnTo>
                    <a:pt x="122615" y="14451"/>
                  </a:lnTo>
                  <a:lnTo>
                    <a:pt x="122627" y="14608"/>
                  </a:lnTo>
                  <a:lnTo>
                    <a:pt x="122929" y="14853"/>
                  </a:lnTo>
                  <a:lnTo>
                    <a:pt x="123073" y="14857"/>
                  </a:lnTo>
                  <a:lnTo>
                    <a:pt x="123285" y="14861"/>
                  </a:lnTo>
                  <a:lnTo>
                    <a:pt x="123432" y="15125"/>
                  </a:lnTo>
                  <a:lnTo>
                    <a:pt x="124401" y="15318"/>
                  </a:lnTo>
                  <a:lnTo>
                    <a:pt x="124631" y="14907"/>
                  </a:lnTo>
                  <a:lnTo>
                    <a:pt x="126864" y="14978"/>
                  </a:lnTo>
                  <a:lnTo>
                    <a:pt x="126873" y="15236"/>
                  </a:lnTo>
                  <a:lnTo>
                    <a:pt x="127123" y="15612"/>
                  </a:lnTo>
                  <a:lnTo>
                    <a:pt x="127773" y="16035"/>
                  </a:lnTo>
                  <a:lnTo>
                    <a:pt x="128487" y="16654"/>
                  </a:lnTo>
                  <a:lnTo>
                    <a:pt x="129204" y="17728"/>
                  </a:lnTo>
                  <a:lnTo>
                    <a:pt x="129267" y="18155"/>
                  </a:lnTo>
                  <a:lnTo>
                    <a:pt x="129063" y="18387"/>
                  </a:lnTo>
                  <a:lnTo>
                    <a:pt x="128642" y="18330"/>
                  </a:lnTo>
                  <a:lnTo>
                    <a:pt x="127683" y="17427"/>
                  </a:lnTo>
                  <a:lnTo>
                    <a:pt x="127469" y="17440"/>
                  </a:lnTo>
                  <a:lnTo>
                    <a:pt x="127183" y="18516"/>
                  </a:lnTo>
                  <a:lnTo>
                    <a:pt x="127266" y="19255"/>
                  </a:lnTo>
                  <a:lnTo>
                    <a:pt x="127424" y="19772"/>
                  </a:lnTo>
                  <a:lnTo>
                    <a:pt x="127525" y="20070"/>
                  </a:lnTo>
                  <a:lnTo>
                    <a:pt x="127326" y="20510"/>
                  </a:lnTo>
                  <a:lnTo>
                    <a:pt x="126339" y="21761"/>
                  </a:lnTo>
                  <a:lnTo>
                    <a:pt x="126416" y="22733"/>
                  </a:lnTo>
                  <a:lnTo>
                    <a:pt x="126708" y="23253"/>
                  </a:lnTo>
                  <a:lnTo>
                    <a:pt x="127048" y="23565"/>
                  </a:lnTo>
                  <a:lnTo>
                    <a:pt x="128251" y="23999"/>
                  </a:lnTo>
                  <a:lnTo>
                    <a:pt x="128466" y="24314"/>
                  </a:lnTo>
                  <a:lnTo>
                    <a:pt x="128547" y="24756"/>
                  </a:lnTo>
                  <a:lnTo>
                    <a:pt x="133364" y="20298"/>
                  </a:lnTo>
                  <a:lnTo>
                    <a:pt x="135925" y="20534"/>
                  </a:lnTo>
                  <a:lnTo>
                    <a:pt x="139142" y="20841"/>
                  </a:lnTo>
                  <a:lnTo>
                    <a:pt x="139543" y="20878"/>
                  </a:lnTo>
                  <a:lnTo>
                    <a:pt x="139787" y="20903"/>
                  </a:lnTo>
                  <a:lnTo>
                    <a:pt x="140386" y="20958"/>
                  </a:lnTo>
                  <a:lnTo>
                    <a:pt x="142505" y="21151"/>
                  </a:lnTo>
                  <a:lnTo>
                    <a:pt x="146081" y="21478"/>
                  </a:lnTo>
                  <a:lnTo>
                    <a:pt x="145551" y="19609"/>
                  </a:lnTo>
                  <a:lnTo>
                    <a:pt x="147062" y="19457"/>
                  </a:lnTo>
                  <a:lnTo>
                    <a:pt x="147664" y="19024"/>
                  </a:lnTo>
                  <a:lnTo>
                    <a:pt x="147653" y="18867"/>
                  </a:lnTo>
                  <a:lnTo>
                    <a:pt x="147900" y="18461"/>
                  </a:lnTo>
                  <a:lnTo>
                    <a:pt x="148621" y="18413"/>
                  </a:lnTo>
                  <a:lnTo>
                    <a:pt x="149826" y="18879"/>
                  </a:lnTo>
                  <a:lnTo>
                    <a:pt x="150244" y="19483"/>
                  </a:lnTo>
                  <a:lnTo>
                    <a:pt x="150249" y="20380"/>
                  </a:lnTo>
                  <a:lnTo>
                    <a:pt x="149645" y="21601"/>
                  </a:lnTo>
                  <a:lnTo>
                    <a:pt x="155727" y="21596"/>
                  </a:lnTo>
                  <a:lnTo>
                    <a:pt x="155676" y="21117"/>
                  </a:lnTo>
                  <a:lnTo>
                    <a:pt x="155745" y="19452"/>
                  </a:lnTo>
                  <a:lnTo>
                    <a:pt x="155709" y="18703"/>
                  </a:lnTo>
                  <a:lnTo>
                    <a:pt x="155348" y="17500"/>
                  </a:lnTo>
                  <a:lnTo>
                    <a:pt x="155216" y="16732"/>
                  </a:lnTo>
                  <a:lnTo>
                    <a:pt x="155219" y="15968"/>
                  </a:lnTo>
                  <a:lnTo>
                    <a:pt x="155358" y="15606"/>
                  </a:lnTo>
                  <a:lnTo>
                    <a:pt x="157150" y="15723"/>
                  </a:lnTo>
                  <a:lnTo>
                    <a:pt x="159586" y="15509"/>
                  </a:lnTo>
                  <a:lnTo>
                    <a:pt x="160621" y="14832"/>
                  </a:lnTo>
                  <a:lnTo>
                    <a:pt x="161344" y="13861"/>
                  </a:lnTo>
                  <a:lnTo>
                    <a:pt x="161532" y="13310"/>
                  </a:lnTo>
                  <a:lnTo>
                    <a:pt x="161708" y="13107"/>
                  </a:lnTo>
                  <a:lnTo>
                    <a:pt x="162506" y="13262"/>
                  </a:lnTo>
                  <a:lnTo>
                    <a:pt x="162441" y="12519"/>
                  </a:lnTo>
                  <a:lnTo>
                    <a:pt x="162641" y="11457"/>
                  </a:lnTo>
                  <a:lnTo>
                    <a:pt x="162176" y="10757"/>
                  </a:lnTo>
                  <a:lnTo>
                    <a:pt x="161625" y="10265"/>
                  </a:lnTo>
                  <a:lnTo>
                    <a:pt x="161675" y="9334"/>
                  </a:lnTo>
                  <a:lnTo>
                    <a:pt x="162565" y="8451"/>
                  </a:lnTo>
                  <a:lnTo>
                    <a:pt x="163059" y="8436"/>
                  </a:lnTo>
                  <a:lnTo>
                    <a:pt x="163400" y="8630"/>
                  </a:lnTo>
                  <a:lnTo>
                    <a:pt x="163436" y="8000"/>
                  </a:lnTo>
                  <a:lnTo>
                    <a:pt x="163193" y="7467"/>
                  </a:lnTo>
                  <a:lnTo>
                    <a:pt x="162849" y="7166"/>
                  </a:lnTo>
                  <a:lnTo>
                    <a:pt x="163291" y="6722"/>
                  </a:lnTo>
                  <a:lnTo>
                    <a:pt x="163618" y="6510"/>
                  </a:lnTo>
                  <a:lnTo>
                    <a:pt x="163832" y="5787"/>
                  </a:lnTo>
                  <a:lnTo>
                    <a:pt x="164099" y="4734"/>
                  </a:lnTo>
                  <a:lnTo>
                    <a:pt x="164794" y="5161"/>
                  </a:lnTo>
                  <a:lnTo>
                    <a:pt x="165546" y="5396"/>
                  </a:lnTo>
                  <a:lnTo>
                    <a:pt x="166058" y="5501"/>
                  </a:lnTo>
                  <a:lnTo>
                    <a:pt x="166508" y="5471"/>
                  </a:lnTo>
                  <a:lnTo>
                    <a:pt x="166505" y="4499"/>
                  </a:lnTo>
                  <a:lnTo>
                    <a:pt x="165794" y="3355"/>
                  </a:lnTo>
                  <a:lnTo>
                    <a:pt x="165286" y="2810"/>
                  </a:lnTo>
                  <a:lnTo>
                    <a:pt x="165678" y="2539"/>
                  </a:lnTo>
                  <a:lnTo>
                    <a:pt x="165939" y="2211"/>
                  </a:lnTo>
                  <a:lnTo>
                    <a:pt x="166186" y="1329"/>
                  </a:lnTo>
                  <a:lnTo>
                    <a:pt x="166607" y="518"/>
                  </a:lnTo>
                  <a:lnTo>
                    <a:pt x="167015" y="390"/>
                  </a:lnTo>
                  <a:lnTo>
                    <a:pt x="168199" y="357"/>
                  </a:lnTo>
                  <a:lnTo>
                    <a:pt x="168363" y="0"/>
                  </a:lnTo>
                  <a:lnTo>
                    <a:pt x="169223" y="436"/>
                  </a:lnTo>
                  <a:lnTo>
                    <a:pt x="170648" y="766"/>
                  </a:lnTo>
                  <a:lnTo>
                    <a:pt x="171049" y="1204"/>
                  </a:lnTo>
                  <a:lnTo>
                    <a:pt x="171166" y="1553"/>
                  </a:lnTo>
                  <a:lnTo>
                    <a:pt x="170610" y="2357"/>
                  </a:lnTo>
                  <a:lnTo>
                    <a:pt x="170620" y="3155"/>
                  </a:lnTo>
                  <a:lnTo>
                    <a:pt x="170875" y="4104"/>
                  </a:lnTo>
                  <a:lnTo>
                    <a:pt x="171159" y="4431"/>
                  </a:lnTo>
                  <a:lnTo>
                    <a:pt x="171825" y="4625"/>
                  </a:lnTo>
                  <a:lnTo>
                    <a:pt x="172499" y="4778"/>
                  </a:lnTo>
                  <a:lnTo>
                    <a:pt x="174224" y="4960"/>
                  </a:lnTo>
                  <a:lnTo>
                    <a:pt x="174178" y="5230"/>
                  </a:lnTo>
                  <a:lnTo>
                    <a:pt x="174325" y="5928"/>
                  </a:lnTo>
                  <a:lnTo>
                    <a:pt x="175186" y="7537"/>
                  </a:lnTo>
                  <a:lnTo>
                    <a:pt x="175830" y="7672"/>
                  </a:lnTo>
                  <a:lnTo>
                    <a:pt x="175870" y="6007"/>
                  </a:lnTo>
                  <a:lnTo>
                    <a:pt x="176618" y="5654"/>
                  </a:lnTo>
                  <a:lnTo>
                    <a:pt x="177831" y="6075"/>
                  </a:lnTo>
                  <a:lnTo>
                    <a:pt x="177760" y="6644"/>
                  </a:lnTo>
                  <a:lnTo>
                    <a:pt x="177960" y="6758"/>
                  </a:lnTo>
                  <a:lnTo>
                    <a:pt x="178837" y="6920"/>
                  </a:lnTo>
                  <a:lnTo>
                    <a:pt x="179333" y="7653"/>
                  </a:lnTo>
                  <a:lnTo>
                    <a:pt x="179768" y="7957"/>
                  </a:lnTo>
                  <a:lnTo>
                    <a:pt x="180303" y="8164"/>
                  </a:lnTo>
                  <a:lnTo>
                    <a:pt x="180657" y="8490"/>
                  </a:lnTo>
                  <a:lnTo>
                    <a:pt x="180457" y="8870"/>
                  </a:lnTo>
                  <a:lnTo>
                    <a:pt x="180014" y="9392"/>
                  </a:lnTo>
                  <a:lnTo>
                    <a:pt x="180084" y="9761"/>
                  </a:lnTo>
                  <a:lnTo>
                    <a:pt x="181046" y="10719"/>
                  </a:lnTo>
                  <a:lnTo>
                    <a:pt x="181488" y="11005"/>
                  </a:lnTo>
                  <a:lnTo>
                    <a:pt x="181959" y="11195"/>
                  </a:lnTo>
                  <a:lnTo>
                    <a:pt x="181955" y="12213"/>
                  </a:lnTo>
                  <a:lnTo>
                    <a:pt x="184045" y="12969"/>
                  </a:lnTo>
                  <a:lnTo>
                    <a:pt x="183422" y="14050"/>
                  </a:lnTo>
                  <a:lnTo>
                    <a:pt x="183265" y="15006"/>
                  </a:lnTo>
                  <a:lnTo>
                    <a:pt x="183407" y="16721"/>
                  </a:lnTo>
                  <a:lnTo>
                    <a:pt x="184318" y="16904"/>
                  </a:lnTo>
                  <a:lnTo>
                    <a:pt x="184865" y="16930"/>
                  </a:lnTo>
                  <a:lnTo>
                    <a:pt x="185025" y="17281"/>
                  </a:lnTo>
                  <a:lnTo>
                    <a:pt x="184774" y="17708"/>
                  </a:lnTo>
                  <a:lnTo>
                    <a:pt x="184426" y="18928"/>
                  </a:lnTo>
                  <a:lnTo>
                    <a:pt x="184075" y="18680"/>
                  </a:lnTo>
                  <a:lnTo>
                    <a:pt x="182849" y="18320"/>
                  </a:lnTo>
                  <a:lnTo>
                    <a:pt x="182247" y="19248"/>
                  </a:lnTo>
                  <a:lnTo>
                    <a:pt x="181615" y="19041"/>
                  </a:lnTo>
                  <a:lnTo>
                    <a:pt x="181089" y="19752"/>
                  </a:lnTo>
                  <a:lnTo>
                    <a:pt x="180534" y="20190"/>
                  </a:lnTo>
                  <a:lnTo>
                    <a:pt x="180441" y="20526"/>
                  </a:lnTo>
                  <a:lnTo>
                    <a:pt x="180162" y="20917"/>
                  </a:lnTo>
                  <a:lnTo>
                    <a:pt x="179734" y="20771"/>
                  </a:lnTo>
                  <a:lnTo>
                    <a:pt x="179422" y="21200"/>
                  </a:lnTo>
                  <a:lnTo>
                    <a:pt x="179797" y="22027"/>
                  </a:lnTo>
                  <a:lnTo>
                    <a:pt x="180348" y="22274"/>
                  </a:lnTo>
                  <a:lnTo>
                    <a:pt x="182520" y="22306"/>
                  </a:lnTo>
                  <a:lnTo>
                    <a:pt x="182719" y="22709"/>
                  </a:lnTo>
                  <a:lnTo>
                    <a:pt x="182836" y="23262"/>
                  </a:lnTo>
                  <a:lnTo>
                    <a:pt x="183292" y="23906"/>
                  </a:lnTo>
                  <a:lnTo>
                    <a:pt x="183770" y="23741"/>
                  </a:lnTo>
                  <a:lnTo>
                    <a:pt x="184693" y="23052"/>
                  </a:lnTo>
                  <a:lnTo>
                    <a:pt x="185230" y="22776"/>
                  </a:lnTo>
                  <a:lnTo>
                    <a:pt x="185770" y="22902"/>
                  </a:lnTo>
                  <a:lnTo>
                    <a:pt x="185781" y="23188"/>
                  </a:lnTo>
                  <a:lnTo>
                    <a:pt x="185910" y="23434"/>
                  </a:lnTo>
                  <a:lnTo>
                    <a:pt x="186234" y="23569"/>
                  </a:lnTo>
                  <a:lnTo>
                    <a:pt x="186874" y="23402"/>
                  </a:lnTo>
                  <a:lnTo>
                    <a:pt x="187215" y="23227"/>
                  </a:lnTo>
                  <a:lnTo>
                    <a:pt x="187417" y="22970"/>
                  </a:lnTo>
                  <a:lnTo>
                    <a:pt x="189013" y="23654"/>
                  </a:lnTo>
                  <a:lnTo>
                    <a:pt x="188792" y="24980"/>
                  </a:lnTo>
                  <a:lnTo>
                    <a:pt x="188862" y="26001"/>
                  </a:lnTo>
                  <a:lnTo>
                    <a:pt x="189971" y="25844"/>
                  </a:lnTo>
                  <a:lnTo>
                    <a:pt x="190109" y="25729"/>
                  </a:lnTo>
                  <a:lnTo>
                    <a:pt x="190221" y="25438"/>
                  </a:lnTo>
                  <a:lnTo>
                    <a:pt x="190246" y="25103"/>
                  </a:lnTo>
                  <a:lnTo>
                    <a:pt x="190750" y="24544"/>
                  </a:lnTo>
                  <a:lnTo>
                    <a:pt x="190906" y="24458"/>
                  </a:lnTo>
                  <a:lnTo>
                    <a:pt x="191363" y="24419"/>
                  </a:lnTo>
                  <a:lnTo>
                    <a:pt x="191334" y="24961"/>
                  </a:lnTo>
                  <a:lnTo>
                    <a:pt x="190921" y="25673"/>
                  </a:lnTo>
                  <a:lnTo>
                    <a:pt x="190678" y="25885"/>
                  </a:lnTo>
                  <a:lnTo>
                    <a:pt x="190758" y="27949"/>
                  </a:lnTo>
                  <a:lnTo>
                    <a:pt x="190958" y="28616"/>
                  </a:lnTo>
                  <a:lnTo>
                    <a:pt x="191100" y="28657"/>
                  </a:lnTo>
                  <a:lnTo>
                    <a:pt x="191791" y="27751"/>
                  </a:lnTo>
                  <a:lnTo>
                    <a:pt x="192556" y="27308"/>
                  </a:lnTo>
                  <a:lnTo>
                    <a:pt x="193886" y="26976"/>
                  </a:lnTo>
                  <a:lnTo>
                    <a:pt x="194434" y="27125"/>
                  </a:lnTo>
                  <a:lnTo>
                    <a:pt x="194107" y="27479"/>
                  </a:lnTo>
                  <a:lnTo>
                    <a:pt x="193810" y="27974"/>
                  </a:lnTo>
                  <a:lnTo>
                    <a:pt x="193752" y="28664"/>
                  </a:lnTo>
                  <a:lnTo>
                    <a:pt x="194405" y="30686"/>
                  </a:lnTo>
                  <a:lnTo>
                    <a:pt x="194937" y="31987"/>
                  </a:lnTo>
                  <a:lnTo>
                    <a:pt x="194691" y="32039"/>
                  </a:lnTo>
                  <a:lnTo>
                    <a:pt x="194422" y="32548"/>
                  </a:lnTo>
                  <a:lnTo>
                    <a:pt x="194169" y="32545"/>
                  </a:lnTo>
                  <a:lnTo>
                    <a:pt x="193521" y="32795"/>
                  </a:lnTo>
                  <a:lnTo>
                    <a:pt x="191426" y="34103"/>
                  </a:lnTo>
                  <a:lnTo>
                    <a:pt x="190724" y="34856"/>
                  </a:lnTo>
                  <a:lnTo>
                    <a:pt x="189612" y="35720"/>
                  </a:lnTo>
                  <a:lnTo>
                    <a:pt x="189591" y="36436"/>
                  </a:lnTo>
                  <a:lnTo>
                    <a:pt x="189109" y="37293"/>
                  </a:lnTo>
                  <a:lnTo>
                    <a:pt x="189167" y="37784"/>
                  </a:lnTo>
                  <a:lnTo>
                    <a:pt x="189146" y="38499"/>
                  </a:lnTo>
                  <a:lnTo>
                    <a:pt x="188904" y="3929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8" name="pg309">
              <a:extLst>
                <a:ext uri="{FF2B5EF4-FFF2-40B4-BE49-F238E27FC236}">
                  <a16:creationId xmlns:a16="http://schemas.microsoft.com/office/drawing/2014/main" id="{0C0007F3-2878-FB4A-848B-CA605D2A42C0}"/>
                </a:ext>
              </a:extLst>
            </p:cNvPr>
            <p:cNvSpPr/>
            <p:nvPr/>
          </p:nvSpPr>
          <p:spPr>
            <a:xfrm>
              <a:off x="6435636" y="3731962"/>
              <a:ext cx="4936" cy="15136"/>
            </a:xfrm>
            <a:custGeom>
              <a:avLst/>
              <a:gdLst/>
              <a:ahLst/>
              <a:cxnLst/>
              <a:rect l="0" t="0" r="0" b="0"/>
              <a:pathLst>
                <a:path w="4936" h="15136">
                  <a:moveTo>
                    <a:pt x="2688" y="3512"/>
                  </a:moveTo>
                  <a:lnTo>
                    <a:pt x="2905" y="3478"/>
                  </a:lnTo>
                  <a:lnTo>
                    <a:pt x="3358" y="3672"/>
                  </a:lnTo>
                  <a:lnTo>
                    <a:pt x="3687" y="3717"/>
                  </a:lnTo>
                  <a:lnTo>
                    <a:pt x="4378" y="3287"/>
                  </a:lnTo>
                  <a:lnTo>
                    <a:pt x="3913" y="2351"/>
                  </a:lnTo>
                  <a:lnTo>
                    <a:pt x="2301" y="0"/>
                  </a:lnTo>
                  <a:lnTo>
                    <a:pt x="2026" y="253"/>
                  </a:lnTo>
                  <a:lnTo>
                    <a:pt x="1121" y="2041"/>
                  </a:lnTo>
                  <a:lnTo>
                    <a:pt x="1103" y="2192"/>
                  </a:lnTo>
                  <a:lnTo>
                    <a:pt x="1312" y="2755"/>
                  </a:lnTo>
                  <a:lnTo>
                    <a:pt x="1725" y="3035"/>
                  </a:lnTo>
                  <a:lnTo>
                    <a:pt x="2001" y="3331"/>
                  </a:lnTo>
                  <a:lnTo>
                    <a:pt x="1639" y="3612"/>
                  </a:lnTo>
                  <a:lnTo>
                    <a:pt x="1373" y="3994"/>
                  </a:lnTo>
                  <a:lnTo>
                    <a:pt x="1335" y="4526"/>
                  </a:lnTo>
                  <a:lnTo>
                    <a:pt x="1452" y="4954"/>
                  </a:lnTo>
                  <a:lnTo>
                    <a:pt x="1280" y="5069"/>
                  </a:lnTo>
                  <a:lnTo>
                    <a:pt x="1171" y="5471"/>
                  </a:lnTo>
                  <a:lnTo>
                    <a:pt x="2228" y="6354"/>
                  </a:lnTo>
                  <a:lnTo>
                    <a:pt x="2087" y="6868"/>
                  </a:lnTo>
                  <a:lnTo>
                    <a:pt x="2051" y="7550"/>
                  </a:lnTo>
                  <a:lnTo>
                    <a:pt x="2232" y="7677"/>
                  </a:lnTo>
                  <a:lnTo>
                    <a:pt x="2680" y="7771"/>
                  </a:lnTo>
                  <a:lnTo>
                    <a:pt x="2655" y="8232"/>
                  </a:lnTo>
                  <a:lnTo>
                    <a:pt x="2583" y="8783"/>
                  </a:lnTo>
                  <a:lnTo>
                    <a:pt x="2507" y="8958"/>
                  </a:lnTo>
                  <a:lnTo>
                    <a:pt x="1819" y="9990"/>
                  </a:lnTo>
                  <a:lnTo>
                    <a:pt x="1428" y="10195"/>
                  </a:lnTo>
                  <a:lnTo>
                    <a:pt x="936" y="9979"/>
                  </a:lnTo>
                  <a:lnTo>
                    <a:pt x="1027" y="10415"/>
                  </a:lnTo>
                  <a:lnTo>
                    <a:pt x="1038" y="12032"/>
                  </a:lnTo>
                  <a:lnTo>
                    <a:pt x="466" y="12982"/>
                  </a:lnTo>
                  <a:lnTo>
                    <a:pt x="184" y="13213"/>
                  </a:lnTo>
                  <a:lnTo>
                    <a:pt x="0" y="13757"/>
                  </a:lnTo>
                  <a:lnTo>
                    <a:pt x="1761" y="13902"/>
                  </a:lnTo>
                  <a:lnTo>
                    <a:pt x="1953" y="13679"/>
                  </a:lnTo>
                  <a:lnTo>
                    <a:pt x="2391" y="14256"/>
                  </a:lnTo>
                  <a:lnTo>
                    <a:pt x="2524" y="15136"/>
                  </a:lnTo>
                  <a:lnTo>
                    <a:pt x="2691" y="15109"/>
                  </a:lnTo>
                  <a:lnTo>
                    <a:pt x="4062" y="13183"/>
                  </a:lnTo>
                  <a:lnTo>
                    <a:pt x="4131" y="12911"/>
                  </a:lnTo>
                  <a:lnTo>
                    <a:pt x="4131" y="11913"/>
                  </a:lnTo>
                  <a:lnTo>
                    <a:pt x="4464" y="10605"/>
                  </a:lnTo>
                  <a:lnTo>
                    <a:pt x="4584" y="9979"/>
                  </a:lnTo>
                  <a:lnTo>
                    <a:pt x="4555" y="9845"/>
                  </a:lnTo>
                  <a:lnTo>
                    <a:pt x="4936" y="8274"/>
                  </a:lnTo>
                  <a:lnTo>
                    <a:pt x="4725" y="8139"/>
                  </a:lnTo>
                  <a:lnTo>
                    <a:pt x="3741" y="6611"/>
                  </a:lnTo>
                  <a:lnTo>
                    <a:pt x="3683" y="5751"/>
                  </a:lnTo>
                  <a:lnTo>
                    <a:pt x="3615" y="5565"/>
                  </a:lnTo>
                  <a:lnTo>
                    <a:pt x="3329" y="5250"/>
                  </a:lnTo>
                  <a:lnTo>
                    <a:pt x="3499" y="5042"/>
                  </a:lnTo>
                  <a:lnTo>
                    <a:pt x="3636" y="4627"/>
                  </a:lnTo>
                  <a:lnTo>
                    <a:pt x="3573" y="4059"/>
                  </a:lnTo>
                  <a:lnTo>
                    <a:pt x="2596" y="4450"/>
                  </a:lnTo>
                  <a:lnTo>
                    <a:pt x="2699" y="393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9" name="pg310">
              <a:extLst>
                <a:ext uri="{FF2B5EF4-FFF2-40B4-BE49-F238E27FC236}">
                  <a16:creationId xmlns:a16="http://schemas.microsoft.com/office/drawing/2014/main" id="{3AB72FF0-8C38-BD45-AD0F-802C9981E6BD}"/>
                </a:ext>
              </a:extLst>
            </p:cNvPr>
            <p:cNvSpPr/>
            <p:nvPr/>
          </p:nvSpPr>
          <p:spPr>
            <a:xfrm>
              <a:off x="6482123" y="3752224"/>
              <a:ext cx="2345" cy="2503"/>
            </a:xfrm>
            <a:custGeom>
              <a:avLst/>
              <a:gdLst/>
              <a:ahLst/>
              <a:cxnLst/>
              <a:rect l="0" t="0" r="0" b="0"/>
              <a:pathLst>
                <a:path w="2345" h="2503">
                  <a:moveTo>
                    <a:pt x="1371" y="23"/>
                  </a:moveTo>
                  <a:lnTo>
                    <a:pt x="598" y="0"/>
                  </a:lnTo>
                  <a:lnTo>
                    <a:pt x="0" y="137"/>
                  </a:lnTo>
                  <a:lnTo>
                    <a:pt x="265" y="255"/>
                  </a:lnTo>
                  <a:lnTo>
                    <a:pt x="638" y="1751"/>
                  </a:lnTo>
                  <a:lnTo>
                    <a:pt x="934" y="1868"/>
                  </a:lnTo>
                  <a:lnTo>
                    <a:pt x="1425" y="2323"/>
                  </a:lnTo>
                  <a:lnTo>
                    <a:pt x="1963" y="2503"/>
                  </a:lnTo>
                  <a:lnTo>
                    <a:pt x="2330" y="1977"/>
                  </a:lnTo>
                  <a:lnTo>
                    <a:pt x="2345" y="1759"/>
                  </a:lnTo>
                  <a:lnTo>
                    <a:pt x="2071" y="931"/>
                  </a:lnTo>
                  <a:lnTo>
                    <a:pt x="1777" y="6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0" name="pg311">
              <a:extLst>
                <a:ext uri="{FF2B5EF4-FFF2-40B4-BE49-F238E27FC236}">
                  <a16:creationId xmlns:a16="http://schemas.microsoft.com/office/drawing/2014/main" id="{B42FA277-D1D8-2246-91E2-67B3AF6DD16A}"/>
                </a:ext>
              </a:extLst>
            </p:cNvPr>
            <p:cNvSpPr/>
            <p:nvPr/>
          </p:nvSpPr>
          <p:spPr>
            <a:xfrm>
              <a:off x="6559166" y="3731079"/>
              <a:ext cx="1556" cy="1941"/>
            </a:xfrm>
            <a:custGeom>
              <a:avLst/>
              <a:gdLst/>
              <a:ahLst/>
              <a:cxnLst/>
              <a:rect l="0" t="0" r="0" b="0"/>
              <a:pathLst>
                <a:path w="1556" h="1941">
                  <a:moveTo>
                    <a:pt x="1556" y="0"/>
                  </a:moveTo>
                  <a:lnTo>
                    <a:pt x="0" y="887"/>
                  </a:lnTo>
                  <a:lnTo>
                    <a:pt x="507" y="1665"/>
                  </a:lnTo>
                  <a:lnTo>
                    <a:pt x="862" y="1941"/>
                  </a:lnTo>
                  <a:lnTo>
                    <a:pt x="1043" y="1538"/>
                  </a:lnTo>
                  <a:lnTo>
                    <a:pt x="1176" y="790"/>
                  </a:lnTo>
                  <a:lnTo>
                    <a:pt x="1364" y="51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1" name="pg312">
              <a:extLst>
                <a:ext uri="{FF2B5EF4-FFF2-40B4-BE49-F238E27FC236}">
                  <a16:creationId xmlns:a16="http://schemas.microsoft.com/office/drawing/2014/main" id="{00B24D8C-A886-5545-B7F3-4B84816249C9}"/>
                </a:ext>
              </a:extLst>
            </p:cNvPr>
            <p:cNvSpPr/>
            <p:nvPr/>
          </p:nvSpPr>
          <p:spPr>
            <a:xfrm>
              <a:off x="6492324" y="3667328"/>
              <a:ext cx="145933" cy="159378"/>
            </a:xfrm>
            <a:custGeom>
              <a:avLst/>
              <a:gdLst/>
              <a:ahLst/>
              <a:cxnLst/>
              <a:rect l="0" t="0" r="0" b="0"/>
              <a:pathLst>
                <a:path w="145933" h="159378">
                  <a:moveTo>
                    <a:pt x="71331" y="7087"/>
                  </a:moveTo>
                  <a:lnTo>
                    <a:pt x="71718" y="8069"/>
                  </a:lnTo>
                  <a:lnTo>
                    <a:pt x="72005" y="8420"/>
                  </a:lnTo>
                  <a:lnTo>
                    <a:pt x="72321" y="8479"/>
                  </a:lnTo>
                  <a:lnTo>
                    <a:pt x="72920" y="8314"/>
                  </a:lnTo>
                  <a:lnTo>
                    <a:pt x="73364" y="8392"/>
                  </a:lnTo>
                  <a:lnTo>
                    <a:pt x="75245" y="9352"/>
                  </a:lnTo>
                  <a:lnTo>
                    <a:pt x="75956" y="9883"/>
                  </a:lnTo>
                  <a:lnTo>
                    <a:pt x="77035" y="10357"/>
                  </a:lnTo>
                  <a:lnTo>
                    <a:pt x="77886" y="10468"/>
                  </a:lnTo>
                  <a:lnTo>
                    <a:pt x="78469" y="10399"/>
                  </a:lnTo>
                  <a:lnTo>
                    <a:pt x="79194" y="10003"/>
                  </a:lnTo>
                  <a:lnTo>
                    <a:pt x="79548" y="9966"/>
                  </a:lnTo>
                  <a:lnTo>
                    <a:pt x="79852" y="10142"/>
                  </a:lnTo>
                  <a:lnTo>
                    <a:pt x="80143" y="10723"/>
                  </a:lnTo>
                  <a:lnTo>
                    <a:pt x="80477" y="10935"/>
                  </a:lnTo>
                  <a:lnTo>
                    <a:pt x="80763" y="10959"/>
                  </a:lnTo>
                  <a:lnTo>
                    <a:pt x="81219" y="10863"/>
                  </a:lnTo>
                  <a:lnTo>
                    <a:pt x="82105" y="11187"/>
                  </a:lnTo>
                  <a:lnTo>
                    <a:pt x="82497" y="11359"/>
                  </a:lnTo>
                  <a:lnTo>
                    <a:pt x="83022" y="11398"/>
                  </a:lnTo>
                  <a:lnTo>
                    <a:pt x="84659" y="11129"/>
                  </a:lnTo>
                  <a:lnTo>
                    <a:pt x="86795" y="10572"/>
                  </a:lnTo>
                  <a:lnTo>
                    <a:pt x="87389" y="10669"/>
                  </a:lnTo>
                  <a:lnTo>
                    <a:pt x="87733" y="10952"/>
                  </a:lnTo>
                  <a:lnTo>
                    <a:pt x="87949" y="11294"/>
                  </a:lnTo>
                  <a:lnTo>
                    <a:pt x="88249" y="11739"/>
                  </a:lnTo>
                  <a:lnTo>
                    <a:pt x="88644" y="12241"/>
                  </a:lnTo>
                  <a:lnTo>
                    <a:pt x="88785" y="12732"/>
                  </a:lnTo>
                  <a:lnTo>
                    <a:pt x="88785" y="13257"/>
                  </a:lnTo>
                  <a:lnTo>
                    <a:pt x="88708" y="13456"/>
                  </a:lnTo>
                  <a:lnTo>
                    <a:pt x="87983" y="14234"/>
                  </a:lnTo>
                  <a:lnTo>
                    <a:pt x="87739" y="14598"/>
                  </a:lnTo>
                  <a:lnTo>
                    <a:pt x="87510" y="15155"/>
                  </a:lnTo>
                  <a:lnTo>
                    <a:pt x="87466" y="15459"/>
                  </a:lnTo>
                  <a:lnTo>
                    <a:pt x="87495" y="16081"/>
                  </a:lnTo>
                  <a:lnTo>
                    <a:pt x="87596" y="16624"/>
                  </a:lnTo>
                  <a:lnTo>
                    <a:pt x="88012" y="17508"/>
                  </a:lnTo>
                  <a:lnTo>
                    <a:pt x="88217" y="17792"/>
                  </a:lnTo>
                  <a:lnTo>
                    <a:pt x="88609" y="18140"/>
                  </a:lnTo>
                  <a:lnTo>
                    <a:pt x="89969" y="18637"/>
                  </a:lnTo>
                  <a:lnTo>
                    <a:pt x="90898" y="19403"/>
                  </a:lnTo>
                  <a:lnTo>
                    <a:pt x="91093" y="19859"/>
                  </a:lnTo>
                  <a:lnTo>
                    <a:pt x="91103" y="20780"/>
                  </a:lnTo>
                  <a:lnTo>
                    <a:pt x="91150" y="21075"/>
                  </a:lnTo>
                  <a:lnTo>
                    <a:pt x="91357" y="21601"/>
                  </a:lnTo>
                  <a:lnTo>
                    <a:pt x="92560" y="22968"/>
                  </a:lnTo>
                  <a:lnTo>
                    <a:pt x="92827" y="23401"/>
                  </a:lnTo>
                  <a:lnTo>
                    <a:pt x="93042" y="23988"/>
                  </a:lnTo>
                  <a:lnTo>
                    <a:pt x="93354" y="24412"/>
                  </a:lnTo>
                  <a:lnTo>
                    <a:pt x="94033" y="24851"/>
                  </a:lnTo>
                  <a:lnTo>
                    <a:pt x="94561" y="25005"/>
                  </a:lnTo>
                  <a:lnTo>
                    <a:pt x="95569" y="25124"/>
                  </a:lnTo>
                  <a:lnTo>
                    <a:pt x="96456" y="25465"/>
                  </a:lnTo>
                  <a:lnTo>
                    <a:pt x="97235" y="26123"/>
                  </a:lnTo>
                  <a:lnTo>
                    <a:pt x="97271" y="26311"/>
                  </a:lnTo>
                  <a:lnTo>
                    <a:pt x="97453" y="26614"/>
                  </a:lnTo>
                  <a:lnTo>
                    <a:pt x="97717" y="26838"/>
                  </a:lnTo>
                  <a:lnTo>
                    <a:pt x="98322" y="27126"/>
                  </a:lnTo>
                  <a:lnTo>
                    <a:pt x="98931" y="27631"/>
                  </a:lnTo>
                  <a:lnTo>
                    <a:pt x="99626" y="28420"/>
                  </a:lnTo>
                  <a:lnTo>
                    <a:pt x="99859" y="28810"/>
                  </a:lnTo>
                  <a:lnTo>
                    <a:pt x="100246" y="29573"/>
                  </a:lnTo>
                  <a:lnTo>
                    <a:pt x="100476" y="30537"/>
                  </a:lnTo>
                  <a:lnTo>
                    <a:pt x="101106" y="31217"/>
                  </a:lnTo>
                  <a:lnTo>
                    <a:pt x="102880" y="32597"/>
                  </a:lnTo>
                  <a:lnTo>
                    <a:pt x="103794" y="33505"/>
                  </a:lnTo>
                  <a:lnTo>
                    <a:pt x="103926" y="34220"/>
                  </a:lnTo>
                  <a:lnTo>
                    <a:pt x="103862" y="35543"/>
                  </a:lnTo>
                  <a:lnTo>
                    <a:pt x="103453" y="37518"/>
                  </a:lnTo>
                  <a:lnTo>
                    <a:pt x="103560" y="37990"/>
                  </a:lnTo>
                  <a:lnTo>
                    <a:pt x="103911" y="38529"/>
                  </a:lnTo>
                  <a:lnTo>
                    <a:pt x="104721" y="38869"/>
                  </a:lnTo>
                  <a:lnTo>
                    <a:pt x="104967" y="39194"/>
                  </a:lnTo>
                  <a:lnTo>
                    <a:pt x="105435" y="40500"/>
                  </a:lnTo>
                  <a:lnTo>
                    <a:pt x="105218" y="41576"/>
                  </a:lnTo>
                  <a:lnTo>
                    <a:pt x="105248" y="41733"/>
                  </a:lnTo>
                  <a:lnTo>
                    <a:pt x="105442" y="42017"/>
                  </a:lnTo>
                  <a:lnTo>
                    <a:pt x="105952" y="42256"/>
                  </a:lnTo>
                  <a:lnTo>
                    <a:pt x="106086" y="42397"/>
                  </a:lnTo>
                  <a:lnTo>
                    <a:pt x="106880" y="43742"/>
                  </a:lnTo>
                  <a:lnTo>
                    <a:pt x="106920" y="43899"/>
                  </a:lnTo>
                  <a:lnTo>
                    <a:pt x="106804" y="45206"/>
                  </a:lnTo>
                  <a:lnTo>
                    <a:pt x="107095" y="45877"/>
                  </a:lnTo>
                  <a:lnTo>
                    <a:pt x="107227" y="45876"/>
                  </a:lnTo>
                  <a:lnTo>
                    <a:pt x="112879" y="45763"/>
                  </a:lnTo>
                  <a:lnTo>
                    <a:pt x="112835" y="45247"/>
                  </a:lnTo>
                  <a:lnTo>
                    <a:pt x="112698" y="44893"/>
                  </a:lnTo>
                  <a:lnTo>
                    <a:pt x="112317" y="44424"/>
                  </a:lnTo>
                  <a:lnTo>
                    <a:pt x="111998" y="44185"/>
                  </a:lnTo>
                  <a:lnTo>
                    <a:pt x="112949" y="43333"/>
                  </a:lnTo>
                  <a:lnTo>
                    <a:pt x="113577" y="42417"/>
                  </a:lnTo>
                  <a:lnTo>
                    <a:pt x="115122" y="40524"/>
                  </a:lnTo>
                  <a:lnTo>
                    <a:pt x="115862" y="40837"/>
                  </a:lnTo>
                  <a:lnTo>
                    <a:pt x="116819" y="40624"/>
                  </a:lnTo>
                  <a:lnTo>
                    <a:pt x="117574" y="40710"/>
                  </a:lnTo>
                  <a:lnTo>
                    <a:pt x="117480" y="41321"/>
                  </a:lnTo>
                  <a:lnTo>
                    <a:pt x="117553" y="41503"/>
                  </a:lnTo>
                  <a:lnTo>
                    <a:pt x="118840" y="41484"/>
                  </a:lnTo>
                  <a:lnTo>
                    <a:pt x="119410" y="41644"/>
                  </a:lnTo>
                  <a:lnTo>
                    <a:pt x="119421" y="41886"/>
                  </a:lnTo>
                  <a:lnTo>
                    <a:pt x="119609" y="42355"/>
                  </a:lnTo>
                  <a:lnTo>
                    <a:pt x="120230" y="42754"/>
                  </a:lnTo>
                  <a:lnTo>
                    <a:pt x="121775" y="44031"/>
                  </a:lnTo>
                  <a:lnTo>
                    <a:pt x="122065" y="44430"/>
                  </a:lnTo>
                  <a:lnTo>
                    <a:pt x="122127" y="44719"/>
                  </a:lnTo>
                  <a:lnTo>
                    <a:pt x="122137" y="44413"/>
                  </a:lnTo>
                  <a:lnTo>
                    <a:pt x="122333" y="44694"/>
                  </a:lnTo>
                  <a:lnTo>
                    <a:pt x="122333" y="45108"/>
                  </a:lnTo>
                  <a:lnTo>
                    <a:pt x="122492" y="45621"/>
                  </a:lnTo>
                  <a:lnTo>
                    <a:pt x="122235" y="45624"/>
                  </a:lnTo>
                  <a:lnTo>
                    <a:pt x="122333" y="46484"/>
                  </a:lnTo>
                  <a:lnTo>
                    <a:pt x="122446" y="46856"/>
                  </a:lnTo>
                  <a:lnTo>
                    <a:pt x="123571" y="48496"/>
                  </a:lnTo>
                  <a:lnTo>
                    <a:pt x="123283" y="48826"/>
                  </a:lnTo>
                  <a:lnTo>
                    <a:pt x="123084" y="48931"/>
                  </a:lnTo>
                  <a:lnTo>
                    <a:pt x="122707" y="49653"/>
                  </a:lnTo>
                  <a:lnTo>
                    <a:pt x="122772" y="49966"/>
                  </a:lnTo>
                  <a:lnTo>
                    <a:pt x="122235" y="51154"/>
                  </a:lnTo>
                  <a:lnTo>
                    <a:pt x="121656" y="52008"/>
                  </a:lnTo>
                  <a:lnTo>
                    <a:pt x="121645" y="52358"/>
                  </a:lnTo>
                  <a:lnTo>
                    <a:pt x="121743" y="52786"/>
                  </a:lnTo>
                  <a:lnTo>
                    <a:pt x="121949" y="53252"/>
                  </a:lnTo>
                  <a:lnTo>
                    <a:pt x="122047" y="53840"/>
                  </a:lnTo>
                  <a:lnTo>
                    <a:pt x="121757" y="54190"/>
                  </a:lnTo>
                  <a:lnTo>
                    <a:pt x="121764" y="54358"/>
                  </a:lnTo>
                  <a:lnTo>
                    <a:pt x="122424" y="55520"/>
                  </a:lnTo>
                  <a:lnTo>
                    <a:pt x="122612" y="55740"/>
                  </a:lnTo>
                  <a:lnTo>
                    <a:pt x="123018" y="55461"/>
                  </a:lnTo>
                  <a:lnTo>
                    <a:pt x="123294" y="55412"/>
                  </a:lnTo>
                  <a:lnTo>
                    <a:pt x="123681" y="55464"/>
                  </a:lnTo>
                  <a:lnTo>
                    <a:pt x="123692" y="56053"/>
                  </a:lnTo>
                  <a:lnTo>
                    <a:pt x="124359" y="56828"/>
                  </a:lnTo>
                  <a:lnTo>
                    <a:pt x="125192" y="57238"/>
                  </a:lnTo>
                  <a:lnTo>
                    <a:pt x="125464" y="57093"/>
                  </a:lnTo>
                  <a:lnTo>
                    <a:pt x="125728" y="57286"/>
                  </a:lnTo>
                  <a:lnTo>
                    <a:pt x="125371" y="58131"/>
                  </a:lnTo>
                  <a:lnTo>
                    <a:pt x="125155" y="58247"/>
                  </a:lnTo>
                  <a:lnTo>
                    <a:pt x="124902" y="58184"/>
                  </a:lnTo>
                  <a:lnTo>
                    <a:pt x="124141" y="57707"/>
                  </a:lnTo>
                  <a:lnTo>
                    <a:pt x="123326" y="57465"/>
                  </a:lnTo>
                  <a:lnTo>
                    <a:pt x="122913" y="57453"/>
                  </a:lnTo>
                  <a:lnTo>
                    <a:pt x="122330" y="57796"/>
                  </a:lnTo>
                  <a:lnTo>
                    <a:pt x="121906" y="58299"/>
                  </a:lnTo>
                  <a:lnTo>
                    <a:pt x="121852" y="58582"/>
                  </a:lnTo>
                  <a:lnTo>
                    <a:pt x="121920" y="59335"/>
                  </a:lnTo>
                  <a:lnTo>
                    <a:pt x="121482" y="59525"/>
                  </a:lnTo>
                  <a:lnTo>
                    <a:pt x="121091" y="59517"/>
                  </a:lnTo>
                  <a:lnTo>
                    <a:pt x="120863" y="59242"/>
                  </a:lnTo>
                  <a:lnTo>
                    <a:pt x="120852" y="58895"/>
                  </a:lnTo>
                  <a:lnTo>
                    <a:pt x="120993" y="58482"/>
                  </a:lnTo>
                  <a:lnTo>
                    <a:pt x="120982" y="57968"/>
                  </a:lnTo>
                  <a:lnTo>
                    <a:pt x="120062" y="57927"/>
                  </a:lnTo>
                  <a:lnTo>
                    <a:pt x="119772" y="58258"/>
                  </a:lnTo>
                  <a:lnTo>
                    <a:pt x="119500" y="58750"/>
                  </a:lnTo>
                  <a:lnTo>
                    <a:pt x="119258" y="59391"/>
                  </a:lnTo>
                  <a:lnTo>
                    <a:pt x="119301" y="59667"/>
                  </a:lnTo>
                  <a:lnTo>
                    <a:pt x="119446" y="59980"/>
                  </a:lnTo>
                  <a:lnTo>
                    <a:pt x="119447" y="60471"/>
                  </a:lnTo>
                  <a:lnTo>
                    <a:pt x="119056" y="61566"/>
                  </a:lnTo>
                  <a:lnTo>
                    <a:pt x="119001" y="61946"/>
                  </a:lnTo>
                  <a:lnTo>
                    <a:pt x="119462" y="62058"/>
                  </a:lnTo>
                  <a:lnTo>
                    <a:pt x="119541" y="62323"/>
                  </a:lnTo>
                  <a:lnTo>
                    <a:pt x="119534" y="62755"/>
                  </a:lnTo>
                  <a:lnTo>
                    <a:pt x="119777" y="63403"/>
                  </a:lnTo>
                  <a:lnTo>
                    <a:pt x="119911" y="63503"/>
                  </a:lnTo>
                  <a:lnTo>
                    <a:pt x="120812" y="63388"/>
                  </a:lnTo>
                  <a:lnTo>
                    <a:pt x="121341" y="63488"/>
                  </a:lnTo>
                  <a:lnTo>
                    <a:pt x="121841" y="63812"/>
                  </a:lnTo>
                  <a:lnTo>
                    <a:pt x="122779" y="64818"/>
                  </a:lnTo>
                  <a:lnTo>
                    <a:pt x="123068" y="65239"/>
                  </a:lnTo>
                  <a:lnTo>
                    <a:pt x="123188" y="65641"/>
                  </a:lnTo>
                  <a:lnTo>
                    <a:pt x="123343" y="65779"/>
                  </a:lnTo>
                  <a:lnTo>
                    <a:pt x="123008" y="65917"/>
                  </a:lnTo>
                  <a:lnTo>
                    <a:pt x="122685" y="65104"/>
                  </a:lnTo>
                  <a:lnTo>
                    <a:pt x="122184" y="64554"/>
                  </a:lnTo>
                  <a:lnTo>
                    <a:pt x="121133" y="63721"/>
                  </a:lnTo>
                  <a:lnTo>
                    <a:pt x="120982" y="63642"/>
                  </a:lnTo>
                  <a:lnTo>
                    <a:pt x="120607" y="63577"/>
                  </a:lnTo>
                  <a:lnTo>
                    <a:pt x="119884" y="63647"/>
                  </a:lnTo>
                  <a:lnTo>
                    <a:pt x="119448" y="63031"/>
                  </a:lnTo>
                  <a:lnTo>
                    <a:pt x="118837" y="62733"/>
                  </a:lnTo>
                  <a:lnTo>
                    <a:pt x="118614" y="62518"/>
                  </a:lnTo>
                  <a:lnTo>
                    <a:pt x="118564" y="62236"/>
                  </a:lnTo>
                  <a:lnTo>
                    <a:pt x="118613" y="61958"/>
                  </a:lnTo>
                  <a:lnTo>
                    <a:pt x="119028" y="60737"/>
                  </a:lnTo>
                  <a:lnTo>
                    <a:pt x="119079" y="60319"/>
                  </a:lnTo>
                  <a:lnTo>
                    <a:pt x="118903" y="59884"/>
                  </a:lnTo>
                  <a:lnTo>
                    <a:pt x="118671" y="59607"/>
                  </a:lnTo>
                  <a:lnTo>
                    <a:pt x="118326" y="58714"/>
                  </a:lnTo>
                  <a:lnTo>
                    <a:pt x="117737" y="57985"/>
                  </a:lnTo>
                  <a:lnTo>
                    <a:pt x="116719" y="59706"/>
                  </a:lnTo>
                  <a:lnTo>
                    <a:pt x="116092" y="59778"/>
                  </a:lnTo>
                  <a:lnTo>
                    <a:pt x="116519" y="59049"/>
                  </a:lnTo>
                  <a:lnTo>
                    <a:pt x="116490" y="58770"/>
                  </a:lnTo>
                  <a:lnTo>
                    <a:pt x="116273" y="58821"/>
                  </a:lnTo>
                  <a:lnTo>
                    <a:pt x="115690" y="60612"/>
                  </a:lnTo>
                  <a:lnTo>
                    <a:pt x="115287" y="60103"/>
                  </a:lnTo>
                  <a:lnTo>
                    <a:pt x="114214" y="61151"/>
                  </a:lnTo>
                  <a:lnTo>
                    <a:pt x="114793" y="61553"/>
                  </a:lnTo>
                  <a:lnTo>
                    <a:pt x="115119" y="62440"/>
                  </a:lnTo>
                  <a:lnTo>
                    <a:pt x="114856" y="62726"/>
                  </a:lnTo>
                  <a:lnTo>
                    <a:pt x="114008" y="62396"/>
                  </a:lnTo>
                  <a:lnTo>
                    <a:pt x="113622" y="62136"/>
                  </a:lnTo>
                  <a:lnTo>
                    <a:pt x="112990" y="61218"/>
                  </a:lnTo>
                  <a:lnTo>
                    <a:pt x="112610" y="60409"/>
                  </a:lnTo>
                  <a:lnTo>
                    <a:pt x="112411" y="60237"/>
                  </a:lnTo>
                  <a:lnTo>
                    <a:pt x="111799" y="60990"/>
                  </a:lnTo>
                  <a:lnTo>
                    <a:pt x="110476" y="61809"/>
                  </a:lnTo>
                  <a:lnTo>
                    <a:pt x="110281" y="62096"/>
                  </a:lnTo>
                  <a:lnTo>
                    <a:pt x="109911" y="62204"/>
                  </a:lnTo>
                  <a:lnTo>
                    <a:pt x="110837" y="59879"/>
                  </a:lnTo>
                  <a:lnTo>
                    <a:pt x="111174" y="59283"/>
                  </a:lnTo>
                  <a:lnTo>
                    <a:pt x="110282" y="57260"/>
                  </a:lnTo>
                  <a:lnTo>
                    <a:pt x="110319" y="56851"/>
                  </a:lnTo>
                  <a:lnTo>
                    <a:pt x="110652" y="56009"/>
                  </a:lnTo>
                  <a:lnTo>
                    <a:pt x="109397" y="55715"/>
                  </a:lnTo>
                  <a:lnTo>
                    <a:pt x="108996" y="56141"/>
                  </a:lnTo>
                  <a:lnTo>
                    <a:pt x="107801" y="57718"/>
                  </a:lnTo>
                  <a:lnTo>
                    <a:pt x="108945" y="57729"/>
                  </a:lnTo>
                  <a:lnTo>
                    <a:pt x="109398" y="57972"/>
                  </a:lnTo>
                  <a:lnTo>
                    <a:pt x="109677" y="59175"/>
                  </a:lnTo>
                  <a:lnTo>
                    <a:pt x="109745" y="60687"/>
                  </a:lnTo>
                  <a:lnTo>
                    <a:pt x="109122" y="60631"/>
                  </a:lnTo>
                  <a:lnTo>
                    <a:pt x="108691" y="60415"/>
                  </a:lnTo>
                  <a:lnTo>
                    <a:pt x="108448" y="61462"/>
                  </a:lnTo>
                  <a:lnTo>
                    <a:pt x="108691" y="61779"/>
                  </a:lnTo>
                  <a:lnTo>
                    <a:pt x="108748" y="62676"/>
                  </a:lnTo>
                  <a:lnTo>
                    <a:pt x="107177" y="63838"/>
                  </a:lnTo>
                  <a:lnTo>
                    <a:pt x="107246" y="63436"/>
                  </a:lnTo>
                  <a:lnTo>
                    <a:pt x="107021" y="62199"/>
                  </a:lnTo>
                  <a:lnTo>
                    <a:pt x="106217" y="60394"/>
                  </a:lnTo>
                  <a:lnTo>
                    <a:pt x="105602" y="60504"/>
                  </a:lnTo>
                  <a:lnTo>
                    <a:pt x="104595" y="61473"/>
                  </a:lnTo>
                  <a:lnTo>
                    <a:pt x="104682" y="61845"/>
                  </a:lnTo>
                  <a:lnTo>
                    <a:pt x="103798" y="61902"/>
                  </a:lnTo>
                  <a:lnTo>
                    <a:pt x="103067" y="62125"/>
                  </a:lnTo>
                  <a:lnTo>
                    <a:pt x="102951" y="62311"/>
                  </a:lnTo>
                  <a:lnTo>
                    <a:pt x="102744" y="63355"/>
                  </a:lnTo>
                  <a:lnTo>
                    <a:pt x="102057" y="64499"/>
                  </a:lnTo>
                  <a:lnTo>
                    <a:pt x="101306" y="61928"/>
                  </a:lnTo>
                  <a:lnTo>
                    <a:pt x="99130" y="62622"/>
                  </a:lnTo>
                  <a:lnTo>
                    <a:pt x="98407" y="62899"/>
                  </a:lnTo>
                  <a:lnTo>
                    <a:pt x="98029" y="63130"/>
                  </a:lnTo>
                  <a:lnTo>
                    <a:pt x="98140" y="63800"/>
                  </a:lnTo>
                  <a:lnTo>
                    <a:pt x="98359" y="64351"/>
                  </a:lnTo>
                  <a:lnTo>
                    <a:pt x="98407" y="64662"/>
                  </a:lnTo>
                  <a:lnTo>
                    <a:pt x="97890" y="65323"/>
                  </a:lnTo>
                  <a:lnTo>
                    <a:pt x="97689" y="65458"/>
                  </a:lnTo>
                  <a:lnTo>
                    <a:pt x="97300" y="65315"/>
                  </a:lnTo>
                  <a:lnTo>
                    <a:pt x="96460" y="64775"/>
                  </a:lnTo>
                  <a:lnTo>
                    <a:pt x="96786" y="64335"/>
                  </a:lnTo>
                  <a:lnTo>
                    <a:pt x="96551" y="63963"/>
                  </a:lnTo>
                  <a:lnTo>
                    <a:pt x="95613" y="63504"/>
                  </a:lnTo>
                  <a:lnTo>
                    <a:pt x="95483" y="63504"/>
                  </a:lnTo>
                  <a:lnTo>
                    <a:pt x="94324" y="64215"/>
                  </a:lnTo>
                  <a:lnTo>
                    <a:pt x="93262" y="65064"/>
                  </a:lnTo>
                  <a:lnTo>
                    <a:pt x="92502" y="66193"/>
                  </a:lnTo>
                  <a:lnTo>
                    <a:pt x="91633" y="66025"/>
                  </a:lnTo>
                  <a:lnTo>
                    <a:pt x="89091" y="65779"/>
                  </a:lnTo>
                  <a:lnTo>
                    <a:pt x="88305" y="65381"/>
                  </a:lnTo>
                  <a:lnTo>
                    <a:pt x="87281" y="65318"/>
                  </a:lnTo>
                  <a:lnTo>
                    <a:pt x="86365" y="65649"/>
                  </a:lnTo>
                  <a:lnTo>
                    <a:pt x="85843" y="65694"/>
                  </a:lnTo>
                  <a:lnTo>
                    <a:pt x="84344" y="65297"/>
                  </a:lnTo>
                  <a:lnTo>
                    <a:pt x="83512" y="65319"/>
                  </a:lnTo>
                  <a:lnTo>
                    <a:pt x="83094" y="66034"/>
                  </a:lnTo>
                  <a:lnTo>
                    <a:pt x="83295" y="66452"/>
                  </a:lnTo>
                  <a:lnTo>
                    <a:pt x="84403" y="67546"/>
                  </a:lnTo>
                  <a:lnTo>
                    <a:pt x="84440" y="67729"/>
                  </a:lnTo>
                  <a:lnTo>
                    <a:pt x="84360" y="68135"/>
                  </a:lnTo>
                  <a:lnTo>
                    <a:pt x="84473" y="69036"/>
                  </a:lnTo>
                  <a:lnTo>
                    <a:pt x="84625" y="69170"/>
                  </a:lnTo>
                  <a:lnTo>
                    <a:pt x="85240" y="69479"/>
                  </a:lnTo>
                  <a:lnTo>
                    <a:pt x="85259" y="69639"/>
                  </a:lnTo>
                  <a:lnTo>
                    <a:pt x="85139" y="70232"/>
                  </a:lnTo>
                  <a:lnTo>
                    <a:pt x="85650" y="70753"/>
                  </a:lnTo>
                  <a:lnTo>
                    <a:pt x="86798" y="73241"/>
                  </a:lnTo>
                  <a:lnTo>
                    <a:pt x="87522" y="74329"/>
                  </a:lnTo>
                  <a:lnTo>
                    <a:pt x="87833" y="74418"/>
                  </a:lnTo>
                  <a:lnTo>
                    <a:pt x="88303" y="75219"/>
                  </a:lnTo>
                  <a:lnTo>
                    <a:pt x="88350" y="76012"/>
                  </a:lnTo>
                  <a:lnTo>
                    <a:pt x="88709" y="77022"/>
                  </a:lnTo>
                  <a:lnTo>
                    <a:pt x="88958" y="77182"/>
                  </a:lnTo>
                  <a:lnTo>
                    <a:pt x="89161" y="77167"/>
                  </a:lnTo>
                  <a:lnTo>
                    <a:pt x="89371" y="77540"/>
                  </a:lnTo>
                  <a:lnTo>
                    <a:pt x="89440" y="78001"/>
                  </a:lnTo>
                  <a:lnTo>
                    <a:pt x="90011" y="79093"/>
                  </a:lnTo>
                  <a:lnTo>
                    <a:pt x="90159" y="79600"/>
                  </a:lnTo>
                  <a:lnTo>
                    <a:pt x="90492" y="80319"/>
                  </a:lnTo>
                  <a:lnTo>
                    <a:pt x="92654" y="84584"/>
                  </a:lnTo>
                  <a:lnTo>
                    <a:pt x="92860" y="85341"/>
                  </a:lnTo>
                  <a:lnTo>
                    <a:pt x="93304" y="85415"/>
                  </a:lnTo>
                  <a:lnTo>
                    <a:pt x="93586" y="85281"/>
                  </a:lnTo>
                  <a:lnTo>
                    <a:pt x="93937" y="85464"/>
                  </a:lnTo>
                  <a:lnTo>
                    <a:pt x="94118" y="85796"/>
                  </a:lnTo>
                  <a:lnTo>
                    <a:pt x="93523" y="86298"/>
                  </a:lnTo>
                  <a:lnTo>
                    <a:pt x="93651" y="86648"/>
                  </a:lnTo>
                  <a:lnTo>
                    <a:pt x="94172" y="87330"/>
                  </a:lnTo>
                  <a:lnTo>
                    <a:pt x="94569" y="87431"/>
                  </a:lnTo>
                  <a:lnTo>
                    <a:pt x="94533" y="86962"/>
                  </a:lnTo>
                  <a:lnTo>
                    <a:pt x="94587" y="86589"/>
                  </a:lnTo>
                  <a:lnTo>
                    <a:pt x="94754" y="86455"/>
                  </a:lnTo>
                  <a:lnTo>
                    <a:pt x="95126" y="86332"/>
                  </a:lnTo>
                  <a:lnTo>
                    <a:pt x="95390" y="86567"/>
                  </a:lnTo>
                  <a:lnTo>
                    <a:pt x="95364" y="87153"/>
                  </a:lnTo>
                  <a:lnTo>
                    <a:pt x="95133" y="87557"/>
                  </a:lnTo>
                  <a:lnTo>
                    <a:pt x="95176" y="87986"/>
                  </a:lnTo>
                  <a:lnTo>
                    <a:pt x="95697" y="88455"/>
                  </a:lnTo>
                  <a:lnTo>
                    <a:pt x="96336" y="89495"/>
                  </a:lnTo>
                  <a:lnTo>
                    <a:pt x="96759" y="89279"/>
                  </a:lnTo>
                  <a:lnTo>
                    <a:pt x="96820" y="89126"/>
                  </a:lnTo>
                  <a:lnTo>
                    <a:pt x="96831" y="88735"/>
                  </a:lnTo>
                  <a:lnTo>
                    <a:pt x="97226" y="88065"/>
                  </a:lnTo>
                  <a:lnTo>
                    <a:pt x="97721" y="87641"/>
                  </a:lnTo>
                  <a:lnTo>
                    <a:pt x="98355" y="87354"/>
                  </a:lnTo>
                  <a:lnTo>
                    <a:pt x="99100" y="86707"/>
                  </a:lnTo>
                  <a:lnTo>
                    <a:pt x="99782" y="85860"/>
                  </a:lnTo>
                  <a:lnTo>
                    <a:pt x="100017" y="86053"/>
                  </a:lnTo>
                  <a:lnTo>
                    <a:pt x="100155" y="86530"/>
                  </a:lnTo>
                  <a:lnTo>
                    <a:pt x="100524" y="87224"/>
                  </a:lnTo>
                  <a:lnTo>
                    <a:pt x="101298" y="88101"/>
                  </a:lnTo>
                  <a:lnTo>
                    <a:pt x="101883" y="87364"/>
                  </a:lnTo>
                  <a:lnTo>
                    <a:pt x="103166" y="86652"/>
                  </a:lnTo>
                  <a:lnTo>
                    <a:pt x="104359" y="84249"/>
                  </a:lnTo>
                  <a:lnTo>
                    <a:pt x="104995" y="84297"/>
                  </a:lnTo>
                  <a:lnTo>
                    <a:pt x="105382" y="84420"/>
                  </a:lnTo>
                  <a:lnTo>
                    <a:pt x="106116" y="83597"/>
                  </a:lnTo>
                  <a:lnTo>
                    <a:pt x="106850" y="83146"/>
                  </a:lnTo>
                  <a:lnTo>
                    <a:pt x="107548" y="83508"/>
                  </a:lnTo>
                  <a:lnTo>
                    <a:pt x="108029" y="83992"/>
                  </a:lnTo>
                  <a:lnTo>
                    <a:pt x="108861" y="83849"/>
                  </a:lnTo>
                  <a:lnTo>
                    <a:pt x="108514" y="82853"/>
                  </a:lnTo>
                  <a:lnTo>
                    <a:pt x="108550" y="82488"/>
                  </a:lnTo>
                  <a:lnTo>
                    <a:pt x="108774" y="82001"/>
                  </a:lnTo>
                  <a:lnTo>
                    <a:pt x="110081" y="81089"/>
                  </a:lnTo>
                  <a:lnTo>
                    <a:pt x="110242" y="81169"/>
                  </a:lnTo>
                  <a:lnTo>
                    <a:pt x="110539" y="81813"/>
                  </a:lnTo>
                  <a:lnTo>
                    <a:pt x="111215" y="81735"/>
                  </a:lnTo>
                  <a:lnTo>
                    <a:pt x="112506" y="81237"/>
                  </a:lnTo>
                  <a:lnTo>
                    <a:pt x="112944" y="81702"/>
                  </a:lnTo>
                  <a:lnTo>
                    <a:pt x="113996" y="81968"/>
                  </a:lnTo>
                  <a:lnTo>
                    <a:pt x="114422" y="82482"/>
                  </a:lnTo>
                  <a:lnTo>
                    <a:pt x="115108" y="82172"/>
                  </a:lnTo>
                  <a:lnTo>
                    <a:pt x="115488" y="82221"/>
                  </a:lnTo>
                  <a:lnTo>
                    <a:pt x="115651" y="82347"/>
                  </a:lnTo>
                  <a:lnTo>
                    <a:pt x="115635" y="82702"/>
                  </a:lnTo>
                  <a:lnTo>
                    <a:pt x="115468" y="83403"/>
                  </a:lnTo>
                  <a:lnTo>
                    <a:pt x="115456" y="83878"/>
                  </a:lnTo>
                  <a:lnTo>
                    <a:pt x="116133" y="84083"/>
                  </a:lnTo>
                  <a:lnTo>
                    <a:pt x="116657" y="84064"/>
                  </a:lnTo>
                  <a:lnTo>
                    <a:pt x="116428" y="81743"/>
                  </a:lnTo>
                  <a:lnTo>
                    <a:pt x="115618" y="81878"/>
                  </a:lnTo>
                  <a:lnTo>
                    <a:pt x="115531" y="81610"/>
                  </a:lnTo>
                  <a:lnTo>
                    <a:pt x="115401" y="80883"/>
                  </a:lnTo>
                  <a:lnTo>
                    <a:pt x="115380" y="80305"/>
                  </a:lnTo>
                  <a:lnTo>
                    <a:pt x="115838" y="80283"/>
                  </a:lnTo>
                  <a:lnTo>
                    <a:pt x="116502" y="80563"/>
                  </a:lnTo>
                  <a:lnTo>
                    <a:pt x="116940" y="80292"/>
                  </a:lnTo>
                  <a:lnTo>
                    <a:pt x="117173" y="80303"/>
                  </a:lnTo>
                  <a:lnTo>
                    <a:pt x="117999" y="80904"/>
                  </a:lnTo>
                  <a:lnTo>
                    <a:pt x="118581" y="81215"/>
                  </a:lnTo>
                  <a:lnTo>
                    <a:pt x="118622" y="81903"/>
                  </a:lnTo>
                  <a:lnTo>
                    <a:pt x="118866" y="83118"/>
                  </a:lnTo>
                  <a:lnTo>
                    <a:pt x="118805" y="83671"/>
                  </a:lnTo>
                  <a:lnTo>
                    <a:pt x="118076" y="85391"/>
                  </a:lnTo>
                  <a:lnTo>
                    <a:pt x="118006" y="85932"/>
                  </a:lnTo>
                  <a:lnTo>
                    <a:pt x="118104" y="86666"/>
                  </a:lnTo>
                  <a:lnTo>
                    <a:pt x="118540" y="88017"/>
                  </a:lnTo>
                  <a:lnTo>
                    <a:pt x="118736" y="88989"/>
                  </a:lnTo>
                  <a:lnTo>
                    <a:pt x="118905" y="89394"/>
                  </a:lnTo>
                  <a:lnTo>
                    <a:pt x="119466" y="89985"/>
                  </a:lnTo>
                  <a:lnTo>
                    <a:pt x="120726" y="90799"/>
                  </a:lnTo>
                  <a:lnTo>
                    <a:pt x="121005" y="91111"/>
                  </a:lnTo>
                  <a:lnTo>
                    <a:pt x="121710" y="92402"/>
                  </a:lnTo>
                  <a:lnTo>
                    <a:pt x="122753" y="95339"/>
                  </a:lnTo>
                  <a:lnTo>
                    <a:pt x="122875" y="95989"/>
                  </a:lnTo>
                  <a:lnTo>
                    <a:pt x="122810" y="96715"/>
                  </a:lnTo>
                  <a:lnTo>
                    <a:pt x="122876" y="97139"/>
                  </a:lnTo>
                  <a:lnTo>
                    <a:pt x="123078" y="97539"/>
                  </a:lnTo>
                  <a:lnTo>
                    <a:pt x="123700" y="98416"/>
                  </a:lnTo>
                  <a:lnTo>
                    <a:pt x="123846" y="98860"/>
                  </a:lnTo>
                  <a:lnTo>
                    <a:pt x="123877" y="99833"/>
                  </a:lnTo>
                  <a:lnTo>
                    <a:pt x="123385" y="101231"/>
                  </a:lnTo>
                  <a:lnTo>
                    <a:pt x="122900" y="101853"/>
                  </a:lnTo>
                  <a:lnTo>
                    <a:pt x="122133" y="102375"/>
                  </a:lnTo>
                  <a:lnTo>
                    <a:pt x="121845" y="102677"/>
                  </a:lnTo>
                  <a:lnTo>
                    <a:pt x="120986" y="104639"/>
                  </a:lnTo>
                  <a:lnTo>
                    <a:pt x="120963" y="105452"/>
                  </a:lnTo>
                  <a:lnTo>
                    <a:pt x="121058" y="106081"/>
                  </a:lnTo>
                  <a:lnTo>
                    <a:pt x="121254" y="106709"/>
                  </a:lnTo>
                  <a:lnTo>
                    <a:pt x="121765" y="107858"/>
                  </a:lnTo>
                  <a:lnTo>
                    <a:pt x="121833" y="108182"/>
                  </a:lnTo>
                  <a:lnTo>
                    <a:pt x="121752" y="109122"/>
                  </a:lnTo>
                  <a:lnTo>
                    <a:pt x="121781" y="109435"/>
                  </a:lnTo>
                  <a:lnTo>
                    <a:pt x="121971" y="109711"/>
                  </a:lnTo>
                  <a:lnTo>
                    <a:pt x="122275" y="109921"/>
                  </a:lnTo>
                  <a:lnTo>
                    <a:pt x="125331" y="111154"/>
                  </a:lnTo>
                  <a:lnTo>
                    <a:pt x="126556" y="112369"/>
                  </a:lnTo>
                  <a:lnTo>
                    <a:pt x="127566" y="113139"/>
                  </a:lnTo>
                  <a:lnTo>
                    <a:pt x="129211" y="113438"/>
                  </a:lnTo>
                  <a:lnTo>
                    <a:pt x="130842" y="114023"/>
                  </a:lnTo>
                  <a:lnTo>
                    <a:pt x="131538" y="114010"/>
                  </a:lnTo>
                  <a:lnTo>
                    <a:pt x="132556" y="113597"/>
                  </a:lnTo>
                  <a:lnTo>
                    <a:pt x="132823" y="113835"/>
                  </a:lnTo>
                  <a:lnTo>
                    <a:pt x="132833" y="114178"/>
                  </a:lnTo>
                  <a:lnTo>
                    <a:pt x="132585" y="114323"/>
                  </a:lnTo>
                  <a:lnTo>
                    <a:pt x="132448" y="114532"/>
                  </a:lnTo>
                  <a:lnTo>
                    <a:pt x="132142" y="115393"/>
                  </a:lnTo>
                  <a:lnTo>
                    <a:pt x="132167" y="115810"/>
                  </a:lnTo>
                  <a:lnTo>
                    <a:pt x="132297" y="115981"/>
                  </a:lnTo>
                  <a:lnTo>
                    <a:pt x="132330" y="116275"/>
                  </a:lnTo>
                  <a:lnTo>
                    <a:pt x="132081" y="117710"/>
                  </a:lnTo>
                  <a:lnTo>
                    <a:pt x="132021" y="118533"/>
                  </a:lnTo>
                  <a:lnTo>
                    <a:pt x="131862" y="118801"/>
                  </a:lnTo>
                  <a:lnTo>
                    <a:pt x="131491" y="118887"/>
                  </a:lnTo>
                  <a:lnTo>
                    <a:pt x="130295" y="119856"/>
                  </a:lnTo>
                  <a:lnTo>
                    <a:pt x="129912" y="121190"/>
                  </a:lnTo>
                  <a:lnTo>
                    <a:pt x="130114" y="122251"/>
                  </a:lnTo>
                  <a:lnTo>
                    <a:pt x="129706" y="122979"/>
                  </a:lnTo>
                  <a:lnTo>
                    <a:pt x="129980" y="123264"/>
                  </a:lnTo>
                  <a:lnTo>
                    <a:pt x="130383" y="123458"/>
                  </a:lnTo>
                  <a:lnTo>
                    <a:pt x="130585" y="123719"/>
                  </a:lnTo>
                  <a:lnTo>
                    <a:pt x="130863" y="124304"/>
                  </a:lnTo>
                  <a:lnTo>
                    <a:pt x="131212" y="124635"/>
                  </a:lnTo>
                  <a:lnTo>
                    <a:pt x="131757" y="124881"/>
                  </a:lnTo>
                  <a:lnTo>
                    <a:pt x="131600" y="127328"/>
                  </a:lnTo>
                  <a:lnTo>
                    <a:pt x="130415" y="128018"/>
                  </a:lnTo>
                  <a:lnTo>
                    <a:pt x="130359" y="127830"/>
                  </a:lnTo>
                  <a:lnTo>
                    <a:pt x="130060" y="128051"/>
                  </a:lnTo>
                  <a:lnTo>
                    <a:pt x="129884" y="128379"/>
                  </a:lnTo>
                  <a:lnTo>
                    <a:pt x="129815" y="128818"/>
                  </a:lnTo>
                  <a:lnTo>
                    <a:pt x="129833" y="129042"/>
                  </a:lnTo>
                  <a:lnTo>
                    <a:pt x="130016" y="129366"/>
                  </a:lnTo>
                  <a:lnTo>
                    <a:pt x="130935" y="130607"/>
                  </a:lnTo>
                  <a:lnTo>
                    <a:pt x="131022" y="131061"/>
                  </a:lnTo>
                  <a:lnTo>
                    <a:pt x="130897" y="131449"/>
                  </a:lnTo>
                  <a:lnTo>
                    <a:pt x="130098" y="131353"/>
                  </a:lnTo>
                  <a:lnTo>
                    <a:pt x="129325" y="131431"/>
                  </a:lnTo>
                  <a:lnTo>
                    <a:pt x="129849" y="131948"/>
                  </a:lnTo>
                  <a:lnTo>
                    <a:pt x="130497" y="132149"/>
                  </a:lnTo>
                  <a:lnTo>
                    <a:pt x="130364" y="132432"/>
                  </a:lnTo>
                  <a:lnTo>
                    <a:pt x="129805" y="133099"/>
                  </a:lnTo>
                  <a:lnTo>
                    <a:pt x="129542" y="133907"/>
                  </a:lnTo>
                  <a:lnTo>
                    <a:pt x="132010" y="134019"/>
                  </a:lnTo>
                  <a:lnTo>
                    <a:pt x="131830" y="134268"/>
                  </a:lnTo>
                  <a:lnTo>
                    <a:pt x="131636" y="134343"/>
                  </a:lnTo>
                  <a:lnTo>
                    <a:pt x="131351" y="134637"/>
                  </a:lnTo>
                  <a:lnTo>
                    <a:pt x="131244" y="135170"/>
                  </a:lnTo>
                  <a:lnTo>
                    <a:pt x="131759" y="136351"/>
                  </a:lnTo>
                  <a:lnTo>
                    <a:pt x="132552" y="137177"/>
                  </a:lnTo>
                  <a:lnTo>
                    <a:pt x="133293" y="137070"/>
                  </a:lnTo>
                  <a:lnTo>
                    <a:pt x="133355" y="137978"/>
                  </a:lnTo>
                  <a:lnTo>
                    <a:pt x="133248" y="139777"/>
                  </a:lnTo>
                  <a:lnTo>
                    <a:pt x="133432" y="140131"/>
                  </a:lnTo>
                  <a:lnTo>
                    <a:pt x="134001" y="140295"/>
                  </a:lnTo>
                  <a:lnTo>
                    <a:pt x="134480" y="141069"/>
                  </a:lnTo>
                  <a:lnTo>
                    <a:pt x="134476" y="142165"/>
                  </a:lnTo>
                  <a:lnTo>
                    <a:pt x="134541" y="142395"/>
                  </a:lnTo>
                  <a:lnTo>
                    <a:pt x="134854" y="142716"/>
                  </a:lnTo>
                  <a:lnTo>
                    <a:pt x="135078" y="143103"/>
                  </a:lnTo>
                  <a:lnTo>
                    <a:pt x="134959" y="143509"/>
                  </a:lnTo>
                  <a:lnTo>
                    <a:pt x="135747" y="143736"/>
                  </a:lnTo>
                  <a:lnTo>
                    <a:pt x="136276" y="143084"/>
                  </a:lnTo>
                  <a:lnTo>
                    <a:pt x="137025" y="143296"/>
                  </a:lnTo>
                  <a:lnTo>
                    <a:pt x="137198" y="143550"/>
                  </a:lnTo>
                  <a:lnTo>
                    <a:pt x="137630" y="143542"/>
                  </a:lnTo>
                  <a:lnTo>
                    <a:pt x="138184" y="143412"/>
                  </a:lnTo>
                  <a:lnTo>
                    <a:pt x="138771" y="143859"/>
                  </a:lnTo>
                  <a:lnTo>
                    <a:pt x="139113" y="144553"/>
                  </a:lnTo>
                  <a:lnTo>
                    <a:pt x="139678" y="143863"/>
                  </a:lnTo>
                  <a:lnTo>
                    <a:pt x="140027" y="144641"/>
                  </a:lnTo>
                  <a:lnTo>
                    <a:pt x="140138" y="145755"/>
                  </a:lnTo>
                  <a:lnTo>
                    <a:pt x="140041" y="146470"/>
                  </a:lnTo>
                  <a:lnTo>
                    <a:pt x="140645" y="146199"/>
                  </a:lnTo>
                  <a:lnTo>
                    <a:pt x="141031" y="146135"/>
                  </a:lnTo>
                  <a:lnTo>
                    <a:pt x="141772" y="146299"/>
                  </a:lnTo>
                  <a:lnTo>
                    <a:pt x="142581" y="146814"/>
                  </a:lnTo>
                  <a:lnTo>
                    <a:pt x="142812" y="146877"/>
                  </a:lnTo>
                  <a:lnTo>
                    <a:pt x="143049" y="146851"/>
                  </a:lnTo>
                  <a:lnTo>
                    <a:pt x="143481" y="146445"/>
                  </a:lnTo>
                  <a:lnTo>
                    <a:pt x="144197" y="146658"/>
                  </a:lnTo>
                  <a:lnTo>
                    <a:pt x="145933" y="149033"/>
                  </a:lnTo>
                  <a:lnTo>
                    <a:pt x="145758" y="149396"/>
                  </a:lnTo>
                  <a:lnTo>
                    <a:pt x="145268" y="149683"/>
                  </a:lnTo>
                  <a:lnTo>
                    <a:pt x="144851" y="150104"/>
                  </a:lnTo>
                  <a:lnTo>
                    <a:pt x="144882" y="150400"/>
                  </a:lnTo>
                  <a:lnTo>
                    <a:pt x="144038" y="150737"/>
                  </a:lnTo>
                  <a:lnTo>
                    <a:pt x="143607" y="151063"/>
                  </a:lnTo>
                  <a:lnTo>
                    <a:pt x="143290" y="151604"/>
                  </a:lnTo>
                  <a:lnTo>
                    <a:pt x="142594" y="153587"/>
                  </a:lnTo>
                  <a:lnTo>
                    <a:pt x="142464" y="154461"/>
                  </a:lnTo>
                  <a:lnTo>
                    <a:pt x="142057" y="156123"/>
                  </a:lnTo>
                  <a:lnTo>
                    <a:pt x="141863" y="157514"/>
                  </a:lnTo>
                  <a:lnTo>
                    <a:pt x="140813" y="158900"/>
                  </a:lnTo>
                  <a:lnTo>
                    <a:pt x="140540" y="159179"/>
                  </a:lnTo>
                  <a:lnTo>
                    <a:pt x="140119" y="159378"/>
                  </a:lnTo>
                  <a:lnTo>
                    <a:pt x="139608" y="159364"/>
                  </a:lnTo>
                  <a:lnTo>
                    <a:pt x="134849" y="159234"/>
                  </a:lnTo>
                  <a:lnTo>
                    <a:pt x="132517" y="159171"/>
                  </a:lnTo>
                  <a:lnTo>
                    <a:pt x="130577" y="159118"/>
                  </a:lnTo>
                  <a:lnTo>
                    <a:pt x="129729" y="159095"/>
                  </a:lnTo>
                  <a:lnTo>
                    <a:pt x="127192" y="159025"/>
                  </a:lnTo>
                  <a:lnTo>
                    <a:pt x="125211" y="158965"/>
                  </a:lnTo>
                  <a:lnTo>
                    <a:pt x="121307" y="158861"/>
                  </a:lnTo>
                  <a:lnTo>
                    <a:pt x="120749" y="158864"/>
                  </a:lnTo>
                  <a:lnTo>
                    <a:pt x="117930" y="158794"/>
                  </a:lnTo>
                  <a:lnTo>
                    <a:pt x="113764" y="158686"/>
                  </a:lnTo>
                  <a:lnTo>
                    <a:pt x="110618" y="158605"/>
                  </a:lnTo>
                  <a:lnTo>
                    <a:pt x="110128" y="158592"/>
                  </a:lnTo>
                  <a:lnTo>
                    <a:pt x="109241" y="158569"/>
                  </a:lnTo>
                  <a:lnTo>
                    <a:pt x="109076" y="158565"/>
                  </a:lnTo>
                  <a:lnTo>
                    <a:pt x="108139" y="158540"/>
                  </a:lnTo>
                  <a:lnTo>
                    <a:pt x="106815" y="158506"/>
                  </a:lnTo>
                  <a:lnTo>
                    <a:pt x="105036" y="158460"/>
                  </a:lnTo>
                  <a:lnTo>
                    <a:pt x="103068" y="158409"/>
                  </a:lnTo>
                  <a:lnTo>
                    <a:pt x="101007" y="158355"/>
                  </a:lnTo>
                  <a:lnTo>
                    <a:pt x="100456" y="158341"/>
                  </a:lnTo>
                  <a:lnTo>
                    <a:pt x="94720" y="158246"/>
                  </a:lnTo>
                  <a:lnTo>
                    <a:pt x="94025" y="158234"/>
                  </a:lnTo>
                  <a:lnTo>
                    <a:pt x="91298" y="158189"/>
                  </a:lnTo>
                  <a:lnTo>
                    <a:pt x="89264" y="158155"/>
                  </a:lnTo>
                  <a:lnTo>
                    <a:pt x="86428" y="158108"/>
                  </a:lnTo>
                  <a:lnTo>
                    <a:pt x="85423" y="158091"/>
                  </a:lnTo>
                  <a:lnTo>
                    <a:pt x="79822" y="157998"/>
                  </a:lnTo>
                  <a:lnTo>
                    <a:pt x="78876" y="157981"/>
                  </a:lnTo>
                  <a:lnTo>
                    <a:pt x="77197" y="157934"/>
                  </a:lnTo>
                  <a:lnTo>
                    <a:pt x="76755" y="157922"/>
                  </a:lnTo>
                  <a:lnTo>
                    <a:pt x="76422" y="157910"/>
                  </a:lnTo>
                  <a:lnTo>
                    <a:pt x="76122" y="157896"/>
                  </a:lnTo>
                  <a:lnTo>
                    <a:pt x="75604" y="157873"/>
                  </a:lnTo>
                  <a:lnTo>
                    <a:pt x="74446" y="157847"/>
                  </a:lnTo>
                  <a:lnTo>
                    <a:pt x="72644" y="157788"/>
                  </a:lnTo>
                  <a:lnTo>
                    <a:pt x="72269" y="157778"/>
                  </a:lnTo>
                  <a:lnTo>
                    <a:pt x="70304" y="157753"/>
                  </a:lnTo>
                  <a:lnTo>
                    <a:pt x="67922" y="157723"/>
                  </a:lnTo>
                  <a:lnTo>
                    <a:pt x="67070" y="157712"/>
                  </a:lnTo>
                  <a:lnTo>
                    <a:pt x="66038" y="157637"/>
                  </a:lnTo>
                  <a:lnTo>
                    <a:pt x="58027" y="157601"/>
                  </a:lnTo>
                  <a:lnTo>
                    <a:pt x="50315" y="157488"/>
                  </a:lnTo>
                  <a:lnTo>
                    <a:pt x="49687" y="157481"/>
                  </a:lnTo>
                  <a:lnTo>
                    <a:pt x="49388" y="157474"/>
                  </a:lnTo>
                  <a:lnTo>
                    <a:pt x="47281" y="157424"/>
                  </a:lnTo>
                  <a:lnTo>
                    <a:pt x="47029" y="157420"/>
                  </a:lnTo>
                  <a:lnTo>
                    <a:pt x="42178" y="157369"/>
                  </a:lnTo>
                  <a:lnTo>
                    <a:pt x="30820" y="157249"/>
                  </a:lnTo>
                  <a:lnTo>
                    <a:pt x="30054" y="157241"/>
                  </a:lnTo>
                  <a:lnTo>
                    <a:pt x="27486" y="157226"/>
                  </a:lnTo>
                  <a:lnTo>
                    <a:pt x="27557" y="156561"/>
                  </a:lnTo>
                  <a:lnTo>
                    <a:pt x="27801" y="154264"/>
                  </a:lnTo>
                  <a:lnTo>
                    <a:pt x="29493" y="138358"/>
                  </a:lnTo>
                  <a:lnTo>
                    <a:pt x="26290" y="133890"/>
                  </a:lnTo>
                  <a:lnTo>
                    <a:pt x="24377" y="131215"/>
                  </a:lnTo>
                  <a:lnTo>
                    <a:pt x="21945" y="127655"/>
                  </a:lnTo>
                  <a:lnTo>
                    <a:pt x="22080" y="127310"/>
                  </a:lnTo>
                  <a:lnTo>
                    <a:pt x="22415" y="126919"/>
                  </a:lnTo>
                  <a:lnTo>
                    <a:pt x="24037" y="125864"/>
                  </a:lnTo>
                  <a:lnTo>
                    <a:pt x="24275" y="125361"/>
                  </a:lnTo>
                  <a:lnTo>
                    <a:pt x="24866" y="124888"/>
                  </a:lnTo>
                  <a:lnTo>
                    <a:pt x="25580" y="124523"/>
                  </a:lnTo>
                  <a:lnTo>
                    <a:pt x="25935" y="124220"/>
                  </a:lnTo>
                  <a:lnTo>
                    <a:pt x="26553" y="123349"/>
                  </a:lnTo>
                  <a:lnTo>
                    <a:pt x="27094" y="123357"/>
                  </a:lnTo>
                  <a:lnTo>
                    <a:pt x="27592" y="123044"/>
                  </a:lnTo>
                  <a:lnTo>
                    <a:pt x="29611" y="122470"/>
                  </a:lnTo>
                  <a:lnTo>
                    <a:pt x="29788" y="122489"/>
                  </a:lnTo>
                  <a:lnTo>
                    <a:pt x="29943" y="122623"/>
                  </a:lnTo>
                  <a:lnTo>
                    <a:pt x="30685" y="122504"/>
                  </a:lnTo>
                  <a:lnTo>
                    <a:pt x="31075" y="122281"/>
                  </a:lnTo>
                  <a:lnTo>
                    <a:pt x="31346" y="121983"/>
                  </a:lnTo>
                  <a:lnTo>
                    <a:pt x="32288" y="121099"/>
                  </a:lnTo>
                  <a:lnTo>
                    <a:pt x="32831" y="119480"/>
                  </a:lnTo>
                  <a:lnTo>
                    <a:pt x="33033" y="119006"/>
                  </a:lnTo>
                  <a:lnTo>
                    <a:pt x="33209" y="118825"/>
                  </a:lnTo>
                  <a:lnTo>
                    <a:pt x="33449" y="118254"/>
                  </a:lnTo>
                  <a:lnTo>
                    <a:pt x="32482" y="117468"/>
                  </a:lnTo>
                  <a:lnTo>
                    <a:pt x="32030" y="117445"/>
                  </a:lnTo>
                  <a:lnTo>
                    <a:pt x="33194" y="116581"/>
                  </a:lnTo>
                  <a:lnTo>
                    <a:pt x="34587" y="115281"/>
                  </a:lnTo>
                  <a:lnTo>
                    <a:pt x="34971" y="114630"/>
                  </a:lnTo>
                  <a:lnTo>
                    <a:pt x="35946" y="113554"/>
                  </a:lnTo>
                  <a:lnTo>
                    <a:pt x="35638" y="112827"/>
                  </a:lnTo>
                  <a:lnTo>
                    <a:pt x="35672" y="112302"/>
                  </a:lnTo>
                  <a:lnTo>
                    <a:pt x="35895" y="111614"/>
                  </a:lnTo>
                  <a:lnTo>
                    <a:pt x="35399" y="111487"/>
                  </a:lnTo>
                  <a:lnTo>
                    <a:pt x="34642" y="111774"/>
                  </a:lnTo>
                  <a:lnTo>
                    <a:pt x="33857" y="111959"/>
                  </a:lnTo>
                  <a:lnTo>
                    <a:pt x="33723" y="111821"/>
                  </a:lnTo>
                  <a:lnTo>
                    <a:pt x="33317" y="111826"/>
                  </a:lnTo>
                  <a:lnTo>
                    <a:pt x="33031" y="112039"/>
                  </a:lnTo>
                  <a:lnTo>
                    <a:pt x="32925" y="112281"/>
                  </a:lnTo>
                  <a:lnTo>
                    <a:pt x="32459" y="112531"/>
                  </a:lnTo>
                  <a:lnTo>
                    <a:pt x="32343" y="112053"/>
                  </a:lnTo>
                  <a:lnTo>
                    <a:pt x="32371" y="111401"/>
                  </a:lnTo>
                  <a:lnTo>
                    <a:pt x="32183" y="111056"/>
                  </a:lnTo>
                  <a:lnTo>
                    <a:pt x="31862" y="110732"/>
                  </a:lnTo>
                  <a:lnTo>
                    <a:pt x="32277" y="110407"/>
                  </a:lnTo>
                  <a:lnTo>
                    <a:pt x="32857" y="110379"/>
                  </a:lnTo>
                  <a:lnTo>
                    <a:pt x="32896" y="109885"/>
                  </a:lnTo>
                  <a:lnTo>
                    <a:pt x="32556" y="109595"/>
                  </a:lnTo>
                  <a:lnTo>
                    <a:pt x="33003" y="109325"/>
                  </a:lnTo>
                  <a:lnTo>
                    <a:pt x="33746" y="109264"/>
                  </a:lnTo>
                  <a:lnTo>
                    <a:pt x="33242" y="108044"/>
                  </a:lnTo>
                  <a:lnTo>
                    <a:pt x="32946" y="108057"/>
                  </a:lnTo>
                  <a:lnTo>
                    <a:pt x="32946" y="107750"/>
                  </a:lnTo>
                  <a:lnTo>
                    <a:pt x="33094" y="107200"/>
                  </a:lnTo>
                  <a:lnTo>
                    <a:pt x="33859" y="106759"/>
                  </a:lnTo>
                  <a:lnTo>
                    <a:pt x="34163" y="106831"/>
                  </a:lnTo>
                  <a:lnTo>
                    <a:pt x="34595" y="106678"/>
                  </a:lnTo>
                  <a:lnTo>
                    <a:pt x="36419" y="105815"/>
                  </a:lnTo>
                  <a:lnTo>
                    <a:pt x="36164" y="105484"/>
                  </a:lnTo>
                  <a:lnTo>
                    <a:pt x="36310" y="105045"/>
                  </a:lnTo>
                  <a:lnTo>
                    <a:pt x="37205" y="104769"/>
                  </a:lnTo>
                  <a:lnTo>
                    <a:pt x="37369" y="104567"/>
                  </a:lnTo>
                  <a:lnTo>
                    <a:pt x="36122" y="102777"/>
                  </a:lnTo>
                  <a:lnTo>
                    <a:pt x="35391" y="101928"/>
                  </a:lnTo>
                  <a:lnTo>
                    <a:pt x="35556" y="101602"/>
                  </a:lnTo>
                  <a:lnTo>
                    <a:pt x="35197" y="101229"/>
                  </a:lnTo>
                  <a:lnTo>
                    <a:pt x="35779" y="101294"/>
                  </a:lnTo>
                  <a:lnTo>
                    <a:pt x="36954" y="100153"/>
                  </a:lnTo>
                  <a:lnTo>
                    <a:pt x="36881" y="99971"/>
                  </a:lnTo>
                  <a:lnTo>
                    <a:pt x="37025" y="99563"/>
                  </a:lnTo>
                  <a:lnTo>
                    <a:pt x="37330" y="99565"/>
                  </a:lnTo>
                  <a:lnTo>
                    <a:pt x="37930" y="99464"/>
                  </a:lnTo>
                  <a:lnTo>
                    <a:pt x="38346" y="99277"/>
                  </a:lnTo>
                  <a:lnTo>
                    <a:pt x="39378" y="99467"/>
                  </a:lnTo>
                  <a:lnTo>
                    <a:pt x="39231" y="99698"/>
                  </a:lnTo>
                  <a:lnTo>
                    <a:pt x="40160" y="101206"/>
                  </a:lnTo>
                  <a:lnTo>
                    <a:pt x="40447" y="101452"/>
                  </a:lnTo>
                  <a:lnTo>
                    <a:pt x="41294" y="100906"/>
                  </a:lnTo>
                  <a:lnTo>
                    <a:pt x="41481" y="100874"/>
                  </a:lnTo>
                  <a:lnTo>
                    <a:pt x="41535" y="101018"/>
                  </a:lnTo>
                  <a:lnTo>
                    <a:pt x="41226" y="101155"/>
                  </a:lnTo>
                  <a:lnTo>
                    <a:pt x="41395" y="101714"/>
                  </a:lnTo>
                  <a:lnTo>
                    <a:pt x="42423" y="103615"/>
                  </a:lnTo>
                  <a:lnTo>
                    <a:pt x="42645" y="103847"/>
                  </a:lnTo>
                  <a:lnTo>
                    <a:pt x="42765" y="103243"/>
                  </a:lnTo>
                  <a:lnTo>
                    <a:pt x="43188" y="102899"/>
                  </a:lnTo>
                  <a:lnTo>
                    <a:pt x="44754" y="105223"/>
                  </a:lnTo>
                  <a:lnTo>
                    <a:pt x="44686" y="105588"/>
                  </a:lnTo>
                  <a:lnTo>
                    <a:pt x="43600" y="105694"/>
                  </a:lnTo>
                  <a:lnTo>
                    <a:pt x="44246" y="106246"/>
                  </a:lnTo>
                  <a:lnTo>
                    <a:pt x="45160" y="106756"/>
                  </a:lnTo>
                  <a:lnTo>
                    <a:pt x="45384" y="106621"/>
                  </a:lnTo>
                  <a:lnTo>
                    <a:pt x="46747" y="106666"/>
                  </a:lnTo>
                  <a:lnTo>
                    <a:pt x="47994" y="105042"/>
                  </a:lnTo>
                  <a:lnTo>
                    <a:pt x="47497" y="104924"/>
                  </a:lnTo>
                  <a:lnTo>
                    <a:pt x="47304" y="104802"/>
                  </a:lnTo>
                  <a:lnTo>
                    <a:pt x="47449" y="104102"/>
                  </a:lnTo>
                  <a:lnTo>
                    <a:pt x="48390" y="104700"/>
                  </a:lnTo>
                  <a:lnTo>
                    <a:pt x="49120" y="104051"/>
                  </a:lnTo>
                  <a:lnTo>
                    <a:pt x="49382" y="104198"/>
                  </a:lnTo>
                  <a:lnTo>
                    <a:pt x="50698" y="102886"/>
                  </a:lnTo>
                  <a:lnTo>
                    <a:pt x="50968" y="102610"/>
                  </a:lnTo>
                  <a:lnTo>
                    <a:pt x="53086" y="100472"/>
                  </a:lnTo>
                  <a:lnTo>
                    <a:pt x="54854" y="98695"/>
                  </a:lnTo>
                  <a:lnTo>
                    <a:pt x="55060" y="98845"/>
                  </a:lnTo>
                  <a:lnTo>
                    <a:pt x="55757" y="100063"/>
                  </a:lnTo>
                  <a:lnTo>
                    <a:pt x="55775" y="100242"/>
                  </a:lnTo>
                  <a:lnTo>
                    <a:pt x="55475" y="100625"/>
                  </a:lnTo>
                  <a:lnTo>
                    <a:pt x="55331" y="100674"/>
                  </a:lnTo>
                  <a:lnTo>
                    <a:pt x="54865" y="101095"/>
                  </a:lnTo>
                  <a:lnTo>
                    <a:pt x="54371" y="101762"/>
                  </a:lnTo>
                  <a:lnTo>
                    <a:pt x="54100" y="102373"/>
                  </a:lnTo>
                  <a:lnTo>
                    <a:pt x="54028" y="102753"/>
                  </a:lnTo>
                  <a:lnTo>
                    <a:pt x="53642" y="103368"/>
                  </a:lnTo>
                  <a:lnTo>
                    <a:pt x="53429" y="103591"/>
                  </a:lnTo>
                  <a:lnTo>
                    <a:pt x="53036" y="103462"/>
                  </a:lnTo>
                  <a:lnTo>
                    <a:pt x="52878" y="103817"/>
                  </a:lnTo>
                  <a:lnTo>
                    <a:pt x="52659" y="104390"/>
                  </a:lnTo>
                  <a:lnTo>
                    <a:pt x="52639" y="104624"/>
                  </a:lnTo>
                  <a:lnTo>
                    <a:pt x="52885" y="106777"/>
                  </a:lnTo>
                  <a:lnTo>
                    <a:pt x="52614" y="107463"/>
                  </a:lnTo>
                  <a:lnTo>
                    <a:pt x="51841" y="107301"/>
                  </a:lnTo>
                  <a:lnTo>
                    <a:pt x="51552" y="107498"/>
                  </a:lnTo>
                  <a:lnTo>
                    <a:pt x="51075" y="108159"/>
                  </a:lnTo>
                  <a:lnTo>
                    <a:pt x="50809" y="108192"/>
                  </a:lnTo>
                  <a:lnTo>
                    <a:pt x="50113" y="107314"/>
                  </a:lnTo>
                  <a:lnTo>
                    <a:pt x="49317" y="107238"/>
                  </a:lnTo>
                  <a:lnTo>
                    <a:pt x="48716" y="107415"/>
                  </a:lnTo>
                  <a:lnTo>
                    <a:pt x="47240" y="108362"/>
                  </a:lnTo>
                  <a:lnTo>
                    <a:pt x="46683" y="109065"/>
                  </a:lnTo>
                  <a:lnTo>
                    <a:pt x="47375" y="110024"/>
                  </a:lnTo>
                  <a:lnTo>
                    <a:pt x="46763" y="110704"/>
                  </a:lnTo>
                  <a:lnTo>
                    <a:pt x="45753" y="111357"/>
                  </a:lnTo>
                  <a:lnTo>
                    <a:pt x="45114" y="112180"/>
                  </a:lnTo>
                  <a:lnTo>
                    <a:pt x="44489" y="112466"/>
                  </a:lnTo>
                  <a:lnTo>
                    <a:pt x="44012" y="112854"/>
                  </a:lnTo>
                  <a:lnTo>
                    <a:pt x="44628" y="113590"/>
                  </a:lnTo>
                  <a:lnTo>
                    <a:pt x="43850" y="114064"/>
                  </a:lnTo>
                  <a:lnTo>
                    <a:pt x="43944" y="115084"/>
                  </a:lnTo>
                  <a:lnTo>
                    <a:pt x="43004" y="116242"/>
                  </a:lnTo>
                  <a:lnTo>
                    <a:pt x="42751" y="116391"/>
                  </a:lnTo>
                  <a:lnTo>
                    <a:pt x="42639" y="116583"/>
                  </a:lnTo>
                  <a:lnTo>
                    <a:pt x="42956" y="116953"/>
                  </a:lnTo>
                  <a:lnTo>
                    <a:pt x="43838" y="117377"/>
                  </a:lnTo>
                  <a:lnTo>
                    <a:pt x="44909" y="117411"/>
                  </a:lnTo>
                  <a:lnTo>
                    <a:pt x="45222" y="117132"/>
                  </a:lnTo>
                  <a:lnTo>
                    <a:pt x="45477" y="117007"/>
                  </a:lnTo>
                  <a:lnTo>
                    <a:pt x="46036" y="117078"/>
                  </a:lnTo>
                  <a:lnTo>
                    <a:pt x="46859" y="116242"/>
                  </a:lnTo>
                  <a:lnTo>
                    <a:pt x="48258" y="117529"/>
                  </a:lnTo>
                  <a:lnTo>
                    <a:pt x="48786" y="117485"/>
                  </a:lnTo>
                  <a:lnTo>
                    <a:pt x="49208" y="117140"/>
                  </a:lnTo>
                  <a:lnTo>
                    <a:pt x="48997" y="116653"/>
                  </a:lnTo>
                  <a:lnTo>
                    <a:pt x="49324" y="116141"/>
                  </a:lnTo>
                  <a:lnTo>
                    <a:pt x="50266" y="116221"/>
                  </a:lnTo>
                  <a:lnTo>
                    <a:pt x="50785" y="115952"/>
                  </a:lnTo>
                  <a:lnTo>
                    <a:pt x="50750" y="115747"/>
                  </a:lnTo>
                  <a:lnTo>
                    <a:pt x="50612" y="115529"/>
                  </a:lnTo>
                  <a:lnTo>
                    <a:pt x="50577" y="115146"/>
                  </a:lnTo>
                  <a:lnTo>
                    <a:pt x="50825" y="114868"/>
                  </a:lnTo>
                  <a:lnTo>
                    <a:pt x="51702" y="115889"/>
                  </a:lnTo>
                  <a:lnTo>
                    <a:pt x="52351" y="116980"/>
                  </a:lnTo>
                  <a:lnTo>
                    <a:pt x="52712" y="117415"/>
                  </a:lnTo>
                  <a:lnTo>
                    <a:pt x="53416" y="117600"/>
                  </a:lnTo>
                  <a:lnTo>
                    <a:pt x="53638" y="117397"/>
                  </a:lnTo>
                  <a:lnTo>
                    <a:pt x="53786" y="116712"/>
                  </a:lnTo>
                  <a:lnTo>
                    <a:pt x="54284" y="115723"/>
                  </a:lnTo>
                  <a:lnTo>
                    <a:pt x="54880" y="115794"/>
                  </a:lnTo>
                  <a:lnTo>
                    <a:pt x="55659" y="115652"/>
                  </a:lnTo>
                  <a:lnTo>
                    <a:pt x="55792" y="115593"/>
                  </a:lnTo>
                  <a:lnTo>
                    <a:pt x="56156" y="115082"/>
                  </a:lnTo>
                  <a:lnTo>
                    <a:pt x="57083" y="114624"/>
                  </a:lnTo>
                  <a:lnTo>
                    <a:pt x="57462" y="114117"/>
                  </a:lnTo>
                  <a:lnTo>
                    <a:pt x="57386" y="113551"/>
                  </a:lnTo>
                  <a:lnTo>
                    <a:pt x="57076" y="113022"/>
                  </a:lnTo>
                  <a:lnTo>
                    <a:pt x="58097" y="112333"/>
                  </a:lnTo>
                  <a:lnTo>
                    <a:pt x="58393" y="111260"/>
                  </a:lnTo>
                  <a:lnTo>
                    <a:pt x="58920" y="110369"/>
                  </a:lnTo>
                  <a:lnTo>
                    <a:pt x="59731" y="110609"/>
                  </a:lnTo>
                  <a:lnTo>
                    <a:pt x="60201" y="108652"/>
                  </a:lnTo>
                  <a:lnTo>
                    <a:pt x="60508" y="108235"/>
                  </a:lnTo>
                  <a:lnTo>
                    <a:pt x="61042" y="108064"/>
                  </a:lnTo>
                  <a:lnTo>
                    <a:pt x="61230" y="106940"/>
                  </a:lnTo>
                  <a:lnTo>
                    <a:pt x="61076" y="104209"/>
                  </a:lnTo>
                  <a:lnTo>
                    <a:pt x="61310" y="103487"/>
                  </a:lnTo>
                  <a:lnTo>
                    <a:pt x="61412" y="102943"/>
                  </a:lnTo>
                  <a:lnTo>
                    <a:pt x="61242" y="102347"/>
                  </a:lnTo>
                  <a:lnTo>
                    <a:pt x="60495" y="100428"/>
                  </a:lnTo>
                  <a:lnTo>
                    <a:pt x="60459" y="99839"/>
                  </a:lnTo>
                  <a:lnTo>
                    <a:pt x="60520" y="99310"/>
                  </a:lnTo>
                  <a:lnTo>
                    <a:pt x="60771" y="98590"/>
                  </a:lnTo>
                  <a:lnTo>
                    <a:pt x="61522" y="97239"/>
                  </a:lnTo>
                  <a:lnTo>
                    <a:pt x="62308" y="96085"/>
                  </a:lnTo>
                  <a:lnTo>
                    <a:pt x="62898" y="96415"/>
                  </a:lnTo>
                  <a:lnTo>
                    <a:pt x="62868" y="96214"/>
                  </a:lnTo>
                  <a:lnTo>
                    <a:pt x="62016" y="95650"/>
                  </a:lnTo>
                  <a:lnTo>
                    <a:pt x="61618" y="95383"/>
                  </a:lnTo>
                  <a:lnTo>
                    <a:pt x="60750" y="94821"/>
                  </a:lnTo>
                  <a:lnTo>
                    <a:pt x="60600" y="94724"/>
                  </a:lnTo>
                  <a:lnTo>
                    <a:pt x="59501" y="94013"/>
                  </a:lnTo>
                  <a:lnTo>
                    <a:pt x="58928" y="94590"/>
                  </a:lnTo>
                  <a:lnTo>
                    <a:pt x="58308" y="93939"/>
                  </a:lnTo>
                  <a:lnTo>
                    <a:pt x="57776" y="93521"/>
                  </a:lnTo>
                  <a:lnTo>
                    <a:pt x="57429" y="93756"/>
                  </a:lnTo>
                  <a:lnTo>
                    <a:pt x="56551" y="94918"/>
                  </a:lnTo>
                  <a:lnTo>
                    <a:pt x="56164" y="95175"/>
                  </a:lnTo>
                  <a:lnTo>
                    <a:pt x="55738" y="95205"/>
                  </a:lnTo>
                  <a:lnTo>
                    <a:pt x="55691" y="93871"/>
                  </a:lnTo>
                  <a:lnTo>
                    <a:pt x="55752" y="93376"/>
                  </a:lnTo>
                  <a:lnTo>
                    <a:pt x="55919" y="93178"/>
                  </a:lnTo>
                  <a:lnTo>
                    <a:pt x="56093" y="92442"/>
                  </a:lnTo>
                  <a:lnTo>
                    <a:pt x="55465" y="92304"/>
                  </a:lnTo>
                  <a:lnTo>
                    <a:pt x="55796" y="91948"/>
                  </a:lnTo>
                  <a:lnTo>
                    <a:pt x="56112" y="91750"/>
                  </a:lnTo>
                  <a:lnTo>
                    <a:pt x="55249" y="91202"/>
                  </a:lnTo>
                  <a:lnTo>
                    <a:pt x="54857" y="90953"/>
                  </a:lnTo>
                  <a:lnTo>
                    <a:pt x="54529" y="90744"/>
                  </a:lnTo>
                  <a:lnTo>
                    <a:pt x="53084" y="89825"/>
                  </a:lnTo>
                  <a:lnTo>
                    <a:pt x="53984" y="88682"/>
                  </a:lnTo>
                  <a:lnTo>
                    <a:pt x="53792" y="87490"/>
                  </a:lnTo>
                  <a:lnTo>
                    <a:pt x="53803" y="87224"/>
                  </a:lnTo>
                  <a:lnTo>
                    <a:pt x="53922" y="86847"/>
                  </a:lnTo>
                  <a:lnTo>
                    <a:pt x="54525" y="85852"/>
                  </a:lnTo>
                  <a:lnTo>
                    <a:pt x="54551" y="85554"/>
                  </a:lnTo>
                  <a:lnTo>
                    <a:pt x="56112" y="85043"/>
                  </a:lnTo>
                  <a:lnTo>
                    <a:pt x="56094" y="84227"/>
                  </a:lnTo>
                  <a:lnTo>
                    <a:pt x="56275" y="82540"/>
                  </a:lnTo>
                  <a:lnTo>
                    <a:pt x="56564" y="81653"/>
                  </a:lnTo>
                  <a:lnTo>
                    <a:pt x="56734" y="81321"/>
                  </a:lnTo>
                  <a:lnTo>
                    <a:pt x="57609" y="80338"/>
                  </a:lnTo>
                  <a:lnTo>
                    <a:pt x="58191" y="80580"/>
                  </a:lnTo>
                  <a:lnTo>
                    <a:pt x="58492" y="80785"/>
                  </a:lnTo>
                  <a:lnTo>
                    <a:pt x="59153" y="80796"/>
                  </a:lnTo>
                  <a:lnTo>
                    <a:pt x="58741" y="79537"/>
                  </a:lnTo>
                  <a:lnTo>
                    <a:pt x="58542" y="79295"/>
                  </a:lnTo>
                  <a:lnTo>
                    <a:pt x="59516" y="78404"/>
                  </a:lnTo>
                  <a:lnTo>
                    <a:pt x="60246" y="78453"/>
                  </a:lnTo>
                  <a:lnTo>
                    <a:pt x="60619" y="78818"/>
                  </a:lnTo>
                  <a:lnTo>
                    <a:pt x="62966" y="79340"/>
                  </a:lnTo>
                  <a:lnTo>
                    <a:pt x="63418" y="79355"/>
                  </a:lnTo>
                  <a:lnTo>
                    <a:pt x="64185" y="79110"/>
                  </a:lnTo>
                  <a:lnTo>
                    <a:pt x="64229" y="77817"/>
                  </a:lnTo>
                  <a:lnTo>
                    <a:pt x="65300" y="77829"/>
                  </a:lnTo>
                  <a:lnTo>
                    <a:pt x="66194" y="77710"/>
                  </a:lnTo>
                  <a:lnTo>
                    <a:pt x="66675" y="77542"/>
                  </a:lnTo>
                  <a:lnTo>
                    <a:pt x="67905" y="77940"/>
                  </a:lnTo>
                  <a:lnTo>
                    <a:pt x="68122" y="77556"/>
                  </a:lnTo>
                  <a:lnTo>
                    <a:pt x="68729" y="76882"/>
                  </a:lnTo>
                  <a:lnTo>
                    <a:pt x="69579" y="77246"/>
                  </a:lnTo>
                  <a:lnTo>
                    <a:pt x="70223" y="77641"/>
                  </a:lnTo>
                  <a:lnTo>
                    <a:pt x="70563" y="77145"/>
                  </a:lnTo>
                  <a:lnTo>
                    <a:pt x="70404" y="76885"/>
                  </a:lnTo>
                  <a:lnTo>
                    <a:pt x="70537" y="76780"/>
                  </a:lnTo>
                  <a:lnTo>
                    <a:pt x="71699" y="77138"/>
                  </a:lnTo>
                  <a:lnTo>
                    <a:pt x="72401" y="77715"/>
                  </a:lnTo>
                  <a:lnTo>
                    <a:pt x="73077" y="78086"/>
                  </a:lnTo>
                  <a:lnTo>
                    <a:pt x="73483" y="77778"/>
                  </a:lnTo>
                  <a:lnTo>
                    <a:pt x="73841" y="77376"/>
                  </a:lnTo>
                  <a:lnTo>
                    <a:pt x="74047" y="77041"/>
                  </a:lnTo>
                  <a:lnTo>
                    <a:pt x="74096" y="76838"/>
                  </a:lnTo>
                  <a:lnTo>
                    <a:pt x="75248" y="76638"/>
                  </a:lnTo>
                  <a:lnTo>
                    <a:pt x="76383" y="76902"/>
                  </a:lnTo>
                  <a:lnTo>
                    <a:pt x="78347" y="73122"/>
                  </a:lnTo>
                  <a:lnTo>
                    <a:pt x="77810" y="72861"/>
                  </a:lnTo>
                  <a:lnTo>
                    <a:pt x="77264" y="72410"/>
                  </a:lnTo>
                  <a:lnTo>
                    <a:pt x="76664" y="71598"/>
                  </a:lnTo>
                  <a:lnTo>
                    <a:pt x="76324" y="70414"/>
                  </a:lnTo>
                  <a:lnTo>
                    <a:pt x="76070" y="70205"/>
                  </a:lnTo>
                  <a:lnTo>
                    <a:pt x="74906" y="69718"/>
                  </a:lnTo>
                  <a:lnTo>
                    <a:pt x="74655" y="70160"/>
                  </a:lnTo>
                  <a:lnTo>
                    <a:pt x="74116" y="70659"/>
                  </a:lnTo>
                  <a:lnTo>
                    <a:pt x="74044" y="70436"/>
                  </a:lnTo>
                  <a:lnTo>
                    <a:pt x="74022" y="70272"/>
                  </a:lnTo>
                  <a:lnTo>
                    <a:pt x="73866" y="69918"/>
                  </a:lnTo>
                  <a:lnTo>
                    <a:pt x="73522" y="69698"/>
                  </a:lnTo>
                  <a:lnTo>
                    <a:pt x="73222" y="69709"/>
                  </a:lnTo>
                  <a:lnTo>
                    <a:pt x="73084" y="69638"/>
                  </a:lnTo>
                  <a:lnTo>
                    <a:pt x="72719" y="68949"/>
                  </a:lnTo>
                  <a:lnTo>
                    <a:pt x="72682" y="68577"/>
                  </a:lnTo>
                  <a:lnTo>
                    <a:pt x="72698" y="68377"/>
                  </a:lnTo>
                  <a:lnTo>
                    <a:pt x="72965" y="67638"/>
                  </a:lnTo>
                  <a:lnTo>
                    <a:pt x="72794" y="66309"/>
                  </a:lnTo>
                  <a:lnTo>
                    <a:pt x="72469" y="66420"/>
                  </a:lnTo>
                  <a:lnTo>
                    <a:pt x="71904" y="66115"/>
                  </a:lnTo>
                  <a:lnTo>
                    <a:pt x="71599" y="65765"/>
                  </a:lnTo>
                  <a:lnTo>
                    <a:pt x="70719" y="65616"/>
                  </a:lnTo>
                  <a:lnTo>
                    <a:pt x="70075" y="66004"/>
                  </a:lnTo>
                  <a:lnTo>
                    <a:pt x="69728" y="66037"/>
                  </a:lnTo>
                  <a:lnTo>
                    <a:pt x="69948" y="65352"/>
                  </a:lnTo>
                  <a:lnTo>
                    <a:pt x="70136" y="65035"/>
                  </a:lnTo>
                  <a:lnTo>
                    <a:pt x="70983" y="63947"/>
                  </a:lnTo>
                  <a:lnTo>
                    <a:pt x="71132" y="63791"/>
                  </a:lnTo>
                  <a:lnTo>
                    <a:pt x="71577" y="63604"/>
                  </a:lnTo>
                  <a:lnTo>
                    <a:pt x="72120" y="63571"/>
                  </a:lnTo>
                  <a:lnTo>
                    <a:pt x="72705" y="62998"/>
                  </a:lnTo>
                  <a:lnTo>
                    <a:pt x="72602" y="62848"/>
                  </a:lnTo>
                  <a:lnTo>
                    <a:pt x="71642" y="62550"/>
                  </a:lnTo>
                  <a:lnTo>
                    <a:pt x="70665" y="63247"/>
                  </a:lnTo>
                  <a:lnTo>
                    <a:pt x="70357" y="63210"/>
                  </a:lnTo>
                  <a:lnTo>
                    <a:pt x="70114" y="63064"/>
                  </a:lnTo>
                  <a:lnTo>
                    <a:pt x="69542" y="63102"/>
                  </a:lnTo>
                  <a:lnTo>
                    <a:pt x="68398" y="63751"/>
                  </a:lnTo>
                  <a:lnTo>
                    <a:pt x="68488" y="63121"/>
                  </a:lnTo>
                  <a:lnTo>
                    <a:pt x="68730" y="62327"/>
                  </a:lnTo>
                  <a:lnTo>
                    <a:pt x="68752" y="61612"/>
                  </a:lnTo>
                  <a:lnTo>
                    <a:pt x="68694" y="61120"/>
                  </a:lnTo>
                  <a:lnTo>
                    <a:pt x="69175" y="60263"/>
                  </a:lnTo>
                  <a:lnTo>
                    <a:pt x="69196" y="59548"/>
                  </a:lnTo>
                  <a:lnTo>
                    <a:pt x="70308" y="58683"/>
                  </a:lnTo>
                  <a:lnTo>
                    <a:pt x="71011" y="57931"/>
                  </a:lnTo>
                  <a:lnTo>
                    <a:pt x="73105" y="56623"/>
                  </a:lnTo>
                  <a:lnTo>
                    <a:pt x="73754" y="56373"/>
                  </a:lnTo>
                  <a:lnTo>
                    <a:pt x="74007" y="56376"/>
                  </a:lnTo>
                  <a:lnTo>
                    <a:pt x="74275" y="55867"/>
                  </a:lnTo>
                  <a:lnTo>
                    <a:pt x="74522" y="55814"/>
                  </a:lnTo>
                  <a:lnTo>
                    <a:pt x="73989" y="54514"/>
                  </a:lnTo>
                  <a:lnTo>
                    <a:pt x="73337" y="52491"/>
                  </a:lnTo>
                  <a:lnTo>
                    <a:pt x="73395" y="51802"/>
                  </a:lnTo>
                  <a:lnTo>
                    <a:pt x="73692" y="51307"/>
                  </a:lnTo>
                  <a:lnTo>
                    <a:pt x="74019" y="50953"/>
                  </a:lnTo>
                  <a:lnTo>
                    <a:pt x="73471" y="50804"/>
                  </a:lnTo>
                  <a:lnTo>
                    <a:pt x="72141" y="51136"/>
                  </a:lnTo>
                  <a:lnTo>
                    <a:pt x="71376" y="51579"/>
                  </a:lnTo>
                  <a:lnTo>
                    <a:pt x="70685" y="52485"/>
                  </a:lnTo>
                  <a:lnTo>
                    <a:pt x="70542" y="52444"/>
                  </a:lnTo>
                  <a:lnTo>
                    <a:pt x="70343" y="51777"/>
                  </a:lnTo>
                  <a:lnTo>
                    <a:pt x="70270" y="49646"/>
                  </a:lnTo>
                  <a:lnTo>
                    <a:pt x="70505" y="49501"/>
                  </a:lnTo>
                  <a:lnTo>
                    <a:pt x="70918" y="48789"/>
                  </a:lnTo>
                  <a:lnTo>
                    <a:pt x="70947" y="48247"/>
                  </a:lnTo>
                  <a:lnTo>
                    <a:pt x="70491" y="48286"/>
                  </a:lnTo>
                  <a:lnTo>
                    <a:pt x="70335" y="48372"/>
                  </a:lnTo>
                  <a:lnTo>
                    <a:pt x="69831" y="48931"/>
                  </a:lnTo>
                  <a:lnTo>
                    <a:pt x="69805" y="49266"/>
                  </a:lnTo>
                  <a:lnTo>
                    <a:pt x="69693" y="49557"/>
                  </a:lnTo>
                  <a:lnTo>
                    <a:pt x="69555" y="49672"/>
                  </a:lnTo>
                  <a:lnTo>
                    <a:pt x="68446" y="49829"/>
                  </a:lnTo>
                  <a:lnTo>
                    <a:pt x="68377" y="48808"/>
                  </a:lnTo>
                  <a:lnTo>
                    <a:pt x="68598" y="47482"/>
                  </a:lnTo>
                  <a:lnTo>
                    <a:pt x="67002" y="46797"/>
                  </a:lnTo>
                  <a:lnTo>
                    <a:pt x="66799" y="47055"/>
                  </a:lnTo>
                  <a:lnTo>
                    <a:pt x="66458" y="47230"/>
                  </a:lnTo>
                  <a:lnTo>
                    <a:pt x="65818" y="47397"/>
                  </a:lnTo>
                  <a:lnTo>
                    <a:pt x="65494" y="47262"/>
                  </a:lnTo>
                  <a:lnTo>
                    <a:pt x="65366" y="47016"/>
                  </a:lnTo>
                  <a:lnTo>
                    <a:pt x="65354" y="46729"/>
                  </a:lnTo>
                  <a:lnTo>
                    <a:pt x="64815" y="46604"/>
                  </a:lnTo>
                  <a:lnTo>
                    <a:pt x="64277" y="46880"/>
                  </a:lnTo>
                  <a:lnTo>
                    <a:pt x="63355" y="47568"/>
                  </a:lnTo>
                  <a:lnTo>
                    <a:pt x="62877" y="47733"/>
                  </a:lnTo>
                  <a:lnTo>
                    <a:pt x="62420" y="47089"/>
                  </a:lnTo>
                  <a:lnTo>
                    <a:pt x="62304" y="46537"/>
                  </a:lnTo>
                  <a:lnTo>
                    <a:pt x="62104" y="46134"/>
                  </a:lnTo>
                  <a:lnTo>
                    <a:pt x="59933" y="46101"/>
                  </a:lnTo>
                  <a:lnTo>
                    <a:pt x="59382" y="45854"/>
                  </a:lnTo>
                  <a:lnTo>
                    <a:pt x="59006" y="45028"/>
                  </a:lnTo>
                  <a:lnTo>
                    <a:pt x="59318" y="44599"/>
                  </a:lnTo>
                  <a:lnTo>
                    <a:pt x="59747" y="44745"/>
                  </a:lnTo>
                  <a:lnTo>
                    <a:pt x="60026" y="44354"/>
                  </a:lnTo>
                  <a:lnTo>
                    <a:pt x="60119" y="44018"/>
                  </a:lnTo>
                  <a:lnTo>
                    <a:pt x="60674" y="43580"/>
                  </a:lnTo>
                  <a:lnTo>
                    <a:pt x="61199" y="42869"/>
                  </a:lnTo>
                  <a:lnTo>
                    <a:pt x="61831" y="43076"/>
                  </a:lnTo>
                  <a:lnTo>
                    <a:pt x="62434" y="42148"/>
                  </a:lnTo>
                  <a:lnTo>
                    <a:pt x="63659" y="42507"/>
                  </a:lnTo>
                  <a:lnTo>
                    <a:pt x="64011" y="42756"/>
                  </a:lnTo>
                  <a:lnTo>
                    <a:pt x="64358" y="41536"/>
                  </a:lnTo>
                  <a:lnTo>
                    <a:pt x="64609" y="41109"/>
                  </a:lnTo>
                  <a:lnTo>
                    <a:pt x="64449" y="40758"/>
                  </a:lnTo>
                  <a:lnTo>
                    <a:pt x="63902" y="40732"/>
                  </a:lnTo>
                  <a:lnTo>
                    <a:pt x="62991" y="40549"/>
                  </a:lnTo>
                  <a:lnTo>
                    <a:pt x="62849" y="38834"/>
                  </a:lnTo>
                  <a:lnTo>
                    <a:pt x="63007" y="37877"/>
                  </a:lnTo>
                  <a:lnTo>
                    <a:pt x="63629" y="36796"/>
                  </a:lnTo>
                  <a:lnTo>
                    <a:pt x="61539" y="36041"/>
                  </a:lnTo>
                  <a:lnTo>
                    <a:pt x="61543" y="35023"/>
                  </a:lnTo>
                  <a:lnTo>
                    <a:pt x="61073" y="34833"/>
                  </a:lnTo>
                  <a:lnTo>
                    <a:pt x="60630" y="34547"/>
                  </a:lnTo>
                  <a:lnTo>
                    <a:pt x="59668" y="33588"/>
                  </a:lnTo>
                  <a:lnTo>
                    <a:pt x="59599" y="33220"/>
                  </a:lnTo>
                  <a:lnTo>
                    <a:pt x="60042" y="32697"/>
                  </a:lnTo>
                  <a:lnTo>
                    <a:pt x="60119" y="32273"/>
                  </a:lnTo>
                  <a:lnTo>
                    <a:pt x="59888" y="31991"/>
                  </a:lnTo>
                  <a:lnTo>
                    <a:pt x="59352" y="31785"/>
                  </a:lnTo>
                  <a:lnTo>
                    <a:pt x="58917" y="31481"/>
                  </a:lnTo>
                  <a:lnTo>
                    <a:pt x="58422" y="30748"/>
                  </a:lnTo>
                  <a:lnTo>
                    <a:pt x="57544" y="30585"/>
                  </a:lnTo>
                  <a:lnTo>
                    <a:pt x="57345" y="30472"/>
                  </a:lnTo>
                  <a:lnTo>
                    <a:pt x="57416" y="29903"/>
                  </a:lnTo>
                  <a:lnTo>
                    <a:pt x="56203" y="29482"/>
                  </a:lnTo>
                  <a:lnTo>
                    <a:pt x="55454" y="29834"/>
                  </a:lnTo>
                  <a:lnTo>
                    <a:pt x="55415" y="31500"/>
                  </a:lnTo>
                  <a:lnTo>
                    <a:pt x="54770" y="31365"/>
                  </a:lnTo>
                  <a:lnTo>
                    <a:pt x="53909" y="29756"/>
                  </a:lnTo>
                  <a:lnTo>
                    <a:pt x="53763" y="29058"/>
                  </a:lnTo>
                  <a:lnTo>
                    <a:pt x="53808" y="28788"/>
                  </a:lnTo>
                  <a:lnTo>
                    <a:pt x="52084" y="28606"/>
                  </a:lnTo>
                  <a:lnTo>
                    <a:pt x="51410" y="28453"/>
                  </a:lnTo>
                  <a:lnTo>
                    <a:pt x="50744" y="28258"/>
                  </a:lnTo>
                  <a:lnTo>
                    <a:pt x="50460" y="27932"/>
                  </a:lnTo>
                  <a:lnTo>
                    <a:pt x="50205" y="26983"/>
                  </a:lnTo>
                  <a:lnTo>
                    <a:pt x="50195" y="26185"/>
                  </a:lnTo>
                  <a:lnTo>
                    <a:pt x="50750" y="25380"/>
                  </a:lnTo>
                  <a:lnTo>
                    <a:pt x="50634" y="25032"/>
                  </a:lnTo>
                  <a:lnTo>
                    <a:pt x="50232" y="24594"/>
                  </a:lnTo>
                  <a:lnTo>
                    <a:pt x="48808" y="24264"/>
                  </a:lnTo>
                  <a:lnTo>
                    <a:pt x="47947" y="23827"/>
                  </a:lnTo>
                  <a:lnTo>
                    <a:pt x="47784" y="24185"/>
                  </a:lnTo>
                  <a:lnTo>
                    <a:pt x="46599" y="24218"/>
                  </a:lnTo>
                  <a:lnTo>
                    <a:pt x="46191" y="24346"/>
                  </a:lnTo>
                  <a:lnTo>
                    <a:pt x="45771" y="25156"/>
                  </a:lnTo>
                  <a:lnTo>
                    <a:pt x="45524" y="26039"/>
                  </a:lnTo>
                  <a:lnTo>
                    <a:pt x="45262" y="26367"/>
                  </a:lnTo>
                  <a:lnTo>
                    <a:pt x="44870" y="26638"/>
                  </a:lnTo>
                  <a:lnTo>
                    <a:pt x="45378" y="27183"/>
                  </a:lnTo>
                  <a:lnTo>
                    <a:pt x="46090" y="28327"/>
                  </a:lnTo>
                  <a:lnTo>
                    <a:pt x="46093" y="29299"/>
                  </a:lnTo>
                  <a:lnTo>
                    <a:pt x="45643" y="29328"/>
                  </a:lnTo>
                  <a:lnTo>
                    <a:pt x="45131" y="29224"/>
                  </a:lnTo>
                  <a:lnTo>
                    <a:pt x="44379" y="28989"/>
                  </a:lnTo>
                  <a:lnTo>
                    <a:pt x="43598" y="28613"/>
                  </a:lnTo>
                  <a:lnTo>
                    <a:pt x="43417" y="29615"/>
                  </a:lnTo>
                  <a:lnTo>
                    <a:pt x="43202" y="30338"/>
                  </a:lnTo>
                  <a:lnTo>
                    <a:pt x="42876" y="30550"/>
                  </a:lnTo>
                  <a:lnTo>
                    <a:pt x="42433" y="30994"/>
                  </a:lnTo>
                  <a:lnTo>
                    <a:pt x="42778" y="31295"/>
                  </a:lnTo>
                  <a:lnTo>
                    <a:pt x="43021" y="31828"/>
                  </a:lnTo>
                  <a:lnTo>
                    <a:pt x="42984" y="32457"/>
                  </a:lnTo>
                  <a:lnTo>
                    <a:pt x="42643" y="32264"/>
                  </a:lnTo>
                  <a:lnTo>
                    <a:pt x="42149" y="32278"/>
                  </a:lnTo>
                  <a:lnTo>
                    <a:pt x="41260" y="33161"/>
                  </a:lnTo>
                  <a:lnTo>
                    <a:pt x="41209" y="34093"/>
                  </a:lnTo>
                  <a:lnTo>
                    <a:pt x="41761" y="34584"/>
                  </a:lnTo>
                  <a:lnTo>
                    <a:pt x="42226" y="35285"/>
                  </a:lnTo>
                  <a:lnTo>
                    <a:pt x="42026" y="36347"/>
                  </a:lnTo>
                  <a:lnTo>
                    <a:pt x="42090" y="37089"/>
                  </a:lnTo>
                  <a:lnTo>
                    <a:pt x="41292" y="36934"/>
                  </a:lnTo>
                  <a:lnTo>
                    <a:pt x="41116" y="37138"/>
                  </a:lnTo>
                  <a:lnTo>
                    <a:pt x="40929" y="37689"/>
                  </a:lnTo>
                  <a:lnTo>
                    <a:pt x="40206" y="38659"/>
                  </a:lnTo>
                  <a:lnTo>
                    <a:pt x="39170" y="39337"/>
                  </a:lnTo>
                  <a:lnTo>
                    <a:pt x="36734" y="39550"/>
                  </a:lnTo>
                  <a:lnTo>
                    <a:pt x="34942" y="39434"/>
                  </a:lnTo>
                  <a:lnTo>
                    <a:pt x="34804" y="39796"/>
                  </a:lnTo>
                  <a:lnTo>
                    <a:pt x="34800" y="40559"/>
                  </a:lnTo>
                  <a:lnTo>
                    <a:pt x="34932" y="41328"/>
                  </a:lnTo>
                  <a:lnTo>
                    <a:pt x="35294" y="42531"/>
                  </a:lnTo>
                  <a:lnTo>
                    <a:pt x="35330" y="43280"/>
                  </a:lnTo>
                  <a:lnTo>
                    <a:pt x="35260" y="44945"/>
                  </a:lnTo>
                  <a:lnTo>
                    <a:pt x="35312" y="45424"/>
                  </a:lnTo>
                  <a:lnTo>
                    <a:pt x="29230" y="45428"/>
                  </a:lnTo>
                  <a:lnTo>
                    <a:pt x="29834" y="44208"/>
                  </a:lnTo>
                  <a:lnTo>
                    <a:pt x="29828" y="43310"/>
                  </a:lnTo>
                  <a:lnTo>
                    <a:pt x="29410" y="42706"/>
                  </a:lnTo>
                  <a:lnTo>
                    <a:pt x="28206" y="42241"/>
                  </a:lnTo>
                  <a:lnTo>
                    <a:pt x="27484" y="42289"/>
                  </a:lnTo>
                  <a:lnTo>
                    <a:pt x="27237" y="42695"/>
                  </a:lnTo>
                  <a:lnTo>
                    <a:pt x="27248" y="42851"/>
                  </a:lnTo>
                  <a:lnTo>
                    <a:pt x="26646" y="43284"/>
                  </a:lnTo>
                  <a:lnTo>
                    <a:pt x="25136" y="43436"/>
                  </a:lnTo>
                  <a:lnTo>
                    <a:pt x="25666" y="45306"/>
                  </a:lnTo>
                  <a:lnTo>
                    <a:pt x="22089" y="44979"/>
                  </a:lnTo>
                  <a:lnTo>
                    <a:pt x="19971" y="44785"/>
                  </a:lnTo>
                  <a:lnTo>
                    <a:pt x="19371" y="44731"/>
                  </a:lnTo>
                  <a:lnTo>
                    <a:pt x="19127" y="44705"/>
                  </a:lnTo>
                  <a:lnTo>
                    <a:pt x="18565" y="44654"/>
                  </a:lnTo>
                  <a:lnTo>
                    <a:pt x="15428" y="44355"/>
                  </a:lnTo>
                  <a:lnTo>
                    <a:pt x="12917" y="44155"/>
                  </a:lnTo>
                  <a:lnTo>
                    <a:pt x="8131" y="48583"/>
                  </a:lnTo>
                  <a:lnTo>
                    <a:pt x="8050" y="48142"/>
                  </a:lnTo>
                  <a:lnTo>
                    <a:pt x="7835" y="47826"/>
                  </a:lnTo>
                  <a:lnTo>
                    <a:pt x="6632" y="47393"/>
                  </a:lnTo>
                  <a:lnTo>
                    <a:pt x="6293" y="47081"/>
                  </a:lnTo>
                  <a:lnTo>
                    <a:pt x="6001" y="46561"/>
                  </a:lnTo>
                  <a:lnTo>
                    <a:pt x="5924" y="45589"/>
                  </a:lnTo>
                  <a:lnTo>
                    <a:pt x="6911" y="44338"/>
                  </a:lnTo>
                  <a:lnTo>
                    <a:pt x="7110" y="43898"/>
                  </a:lnTo>
                  <a:lnTo>
                    <a:pt x="7008" y="43600"/>
                  </a:lnTo>
                  <a:lnTo>
                    <a:pt x="6851" y="43083"/>
                  </a:lnTo>
                  <a:lnTo>
                    <a:pt x="6768" y="42344"/>
                  </a:lnTo>
                  <a:lnTo>
                    <a:pt x="7054" y="41267"/>
                  </a:lnTo>
                  <a:lnTo>
                    <a:pt x="7268" y="41255"/>
                  </a:lnTo>
                  <a:lnTo>
                    <a:pt x="8226" y="42158"/>
                  </a:lnTo>
                  <a:lnTo>
                    <a:pt x="8648" y="42215"/>
                  </a:lnTo>
                  <a:lnTo>
                    <a:pt x="8852" y="41983"/>
                  </a:lnTo>
                  <a:lnTo>
                    <a:pt x="8789" y="41556"/>
                  </a:lnTo>
                  <a:lnTo>
                    <a:pt x="8072" y="40482"/>
                  </a:lnTo>
                  <a:lnTo>
                    <a:pt x="7358" y="39862"/>
                  </a:lnTo>
                  <a:lnTo>
                    <a:pt x="6707" y="39440"/>
                  </a:lnTo>
                  <a:lnTo>
                    <a:pt x="6457" y="39063"/>
                  </a:lnTo>
                  <a:lnTo>
                    <a:pt x="6448" y="38806"/>
                  </a:lnTo>
                  <a:lnTo>
                    <a:pt x="7038" y="38111"/>
                  </a:lnTo>
                  <a:lnTo>
                    <a:pt x="7252" y="37983"/>
                  </a:lnTo>
                  <a:lnTo>
                    <a:pt x="7306" y="37725"/>
                  </a:lnTo>
                  <a:lnTo>
                    <a:pt x="6870" y="35597"/>
                  </a:lnTo>
                  <a:lnTo>
                    <a:pt x="6881" y="35240"/>
                  </a:lnTo>
                  <a:lnTo>
                    <a:pt x="7141" y="34307"/>
                  </a:lnTo>
                  <a:lnTo>
                    <a:pt x="7721" y="33327"/>
                  </a:lnTo>
                  <a:lnTo>
                    <a:pt x="8322" y="32758"/>
                  </a:lnTo>
                  <a:lnTo>
                    <a:pt x="9285" y="32384"/>
                  </a:lnTo>
                  <a:lnTo>
                    <a:pt x="9767" y="32008"/>
                  </a:lnTo>
                  <a:lnTo>
                    <a:pt x="9886" y="31792"/>
                  </a:lnTo>
                  <a:lnTo>
                    <a:pt x="9983" y="31617"/>
                  </a:lnTo>
                  <a:lnTo>
                    <a:pt x="9889" y="30982"/>
                  </a:lnTo>
                  <a:lnTo>
                    <a:pt x="9729" y="30687"/>
                  </a:lnTo>
                  <a:lnTo>
                    <a:pt x="9015" y="30139"/>
                  </a:lnTo>
                  <a:lnTo>
                    <a:pt x="8770" y="29729"/>
                  </a:lnTo>
                  <a:lnTo>
                    <a:pt x="8713" y="29406"/>
                  </a:lnTo>
                  <a:lnTo>
                    <a:pt x="8789" y="28984"/>
                  </a:lnTo>
                  <a:lnTo>
                    <a:pt x="8956" y="28621"/>
                  </a:lnTo>
                  <a:lnTo>
                    <a:pt x="9380" y="28180"/>
                  </a:lnTo>
                  <a:lnTo>
                    <a:pt x="10413" y="27745"/>
                  </a:lnTo>
                  <a:lnTo>
                    <a:pt x="10917" y="27385"/>
                  </a:lnTo>
                  <a:lnTo>
                    <a:pt x="11117" y="26923"/>
                  </a:lnTo>
                  <a:lnTo>
                    <a:pt x="11042" y="26781"/>
                  </a:lnTo>
                  <a:lnTo>
                    <a:pt x="10709" y="26520"/>
                  </a:lnTo>
                  <a:lnTo>
                    <a:pt x="10542" y="26399"/>
                  </a:lnTo>
                  <a:lnTo>
                    <a:pt x="10307" y="26228"/>
                  </a:lnTo>
                  <a:lnTo>
                    <a:pt x="9958" y="25798"/>
                  </a:lnTo>
                  <a:lnTo>
                    <a:pt x="9403" y="25386"/>
                  </a:lnTo>
                  <a:lnTo>
                    <a:pt x="8708" y="24390"/>
                  </a:lnTo>
                  <a:lnTo>
                    <a:pt x="8568" y="24194"/>
                  </a:lnTo>
                  <a:lnTo>
                    <a:pt x="7300" y="23216"/>
                  </a:lnTo>
                  <a:lnTo>
                    <a:pt x="7095" y="22159"/>
                  </a:lnTo>
                  <a:lnTo>
                    <a:pt x="6608" y="21560"/>
                  </a:lnTo>
                  <a:lnTo>
                    <a:pt x="6366" y="20544"/>
                  </a:lnTo>
                  <a:lnTo>
                    <a:pt x="6209" y="20337"/>
                  </a:lnTo>
                  <a:lnTo>
                    <a:pt x="5926" y="20029"/>
                  </a:lnTo>
                  <a:lnTo>
                    <a:pt x="5731" y="19928"/>
                  </a:lnTo>
                  <a:lnTo>
                    <a:pt x="5591" y="18781"/>
                  </a:lnTo>
                  <a:lnTo>
                    <a:pt x="4669" y="18060"/>
                  </a:lnTo>
                  <a:lnTo>
                    <a:pt x="3794" y="17149"/>
                  </a:lnTo>
                  <a:lnTo>
                    <a:pt x="3261" y="15818"/>
                  </a:lnTo>
                  <a:lnTo>
                    <a:pt x="2938" y="15274"/>
                  </a:lnTo>
                  <a:lnTo>
                    <a:pt x="2539" y="15165"/>
                  </a:lnTo>
                  <a:lnTo>
                    <a:pt x="2468" y="14969"/>
                  </a:lnTo>
                  <a:lnTo>
                    <a:pt x="1668" y="13315"/>
                  </a:lnTo>
                  <a:lnTo>
                    <a:pt x="1510" y="13186"/>
                  </a:lnTo>
                  <a:lnTo>
                    <a:pt x="1299" y="13018"/>
                  </a:lnTo>
                  <a:lnTo>
                    <a:pt x="677" y="12419"/>
                  </a:lnTo>
                  <a:lnTo>
                    <a:pt x="0" y="12201"/>
                  </a:lnTo>
                  <a:lnTo>
                    <a:pt x="111" y="12109"/>
                  </a:lnTo>
                  <a:lnTo>
                    <a:pt x="1151" y="12396"/>
                  </a:lnTo>
                  <a:lnTo>
                    <a:pt x="1238" y="12754"/>
                  </a:lnTo>
                  <a:lnTo>
                    <a:pt x="1437" y="13007"/>
                  </a:lnTo>
                  <a:lnTo>
                    <a:pt x="2037" y="13379"/>
                  </a:lnTo>
                  <a:lnTo>
                    <a:pt x="2106" y="12489"/>
                  </a:lnTo>
                  <a:lnTo>
                    <a:pt x="2229" y="12347"/>
                  </a:lnTo>
                  <a:lnTo>
                    <a:pt x="2558" y="14821"/>
                  </a:lnTo>
                  <a:lnTo>
                    <a:pt x="3085" y="15040"/>
                  </a:lnTo>
                  <a:lnTo>
                    <a:pt x="3220" y="15234"/>
                  </a:lnTo>
                  <a:lnTo>
                    <a:pt x="3627" y="15945"/>
                  </a:lnTo>
                  <a:lnTo>
                    <a:pt x="3802" y="16619"/>
                  </a:lnTo>
                  <a:lnTo>
                    <a:pt x="4660" y="16846"/>
                  </a:lnTo>
                  <a:lnTo>
                    <a:pt x="4932" y="17293"/>
                  </a:lnTo>
                  <a:lnTo>
                    <a:pt x="5892" y="18470"/>
                  </a:lnTo>
                  <a:lnTo>
                    <a:pt x="6103" y="19331"/>
                  </a:lnTo>
                  <a:lnTo>
                    <a:pt x="6630" y="20198"/>
                  </a:lnTo>
                  <a:lnTo>
                    <a:pt x="7284" y="20761"/>
                  </a:lnTo>
                  <a:lnTo>
                    <a:pt x="7542" y="21446"/>
                  </a:lnTo>
                  <a:lnTo>
                    <a:pt x="8055" y="21755"/>
                  </a:lnTo>
                  <a:lnTo>
                    <a:pt x="7593" y="22657"/>
                  </a:lnTo>
                  <a:lnTo>
                    <a:pt x="8476" y="23290"/>
                  </a:lnTo>
                  <a:lnTo>
                    <a:pt x="8612" y="23805"/>
                  </a:lnTo>
                  <a:lnTo>
                    <a:pt x="8981" y="23517"/>
                  </a:lnTo>
                  <a:lnTo>
                    <a:pt x="9272" y="23174"/>
                  </a:lnTo>
                  <a:lnTo>
                    <a:pt x="9635" y="22418"/>
                  </a:lnTo>
                  <a:lnTo>
                    <a:pt x="9580" y="22165"/>
                  </a:lnTo>
                  <a:lnTo>
                    <a:pt x="9221" y="21941"/>
                  </a:lnTo>
                  <a:lnTo>
                    <a:pt x="8890" y="21476"/>
                  </a:lnTo>
                  <a:lnTo>
                    <a:pt x="8865" y="20854"/>
                  </a:lnTo>
                  <a:lnTo>
                    <a:pt x="8912" y="20679"/>
                  </a:lnTo>
                  <a:lnTo>
                    <a:pt x="9308" y="20131"/>
                  </a:lnTo>
                  <a:lnTo>
                    <a:pt x="9751" y="18887"/>
                  </a:lnTo>
                  <a:lnTo>
                    <a:pt x="9639" y="18645"/>
                  </a:lnTo>
                  <a:lnTo>
                    <a:pt x="9799" y="18406"/>
                  </a:lnTo>
                  <a:lnTo>
                    <a:pt x="11183" y="17464"/>
                  </a:lnTo>
                  <a:lnTo>
                    <a:pt x="11389" y="17429"/>
                  </a:lnTo>
                  <a:lnTo>
                    <a:pt x="11441" y="16924"/>
                  </a:lnTo>
                  <a:lnTo>
                    <a:pt x="11296" y="15672"/>
                  </a:lnTo>
                  <a:lnTo>
                    <a:pt x="11118" y="15076"/>
                  </a:lnTo>
                  <a:lnTo>
                    <a:pt x="11682" y="13511"/>
                  </a:lnTo>
                  <a:lnTo>
                    <a:pt x="12813" y="12349"/>
                  </a:lnTo>
                  <a:lnTo>
                    <a:pt x="13900" y="11493"/>
                  </a:lnTo>
                  <a:lnTo>
                    <a:pt x="14546" y="10855"/>
                  </a:lnTo>
                  <a:lnTo>
                    <a:pt x="14573" y="10494"/>
                  </a:lnTo>
                  <a:lnTo>
                    <a:pt x="14686" y="9809"/>
                  </a:lnTo>
                  <a:lnTo>
                    <a:pt x="14890" y="9418"/>
                  </a:lnTo>
                  <a:lnTo>
                    <a:pt x="15876" y="8357"/>
                  </a:lnTo>
                  <a:lnTo>
                    <a:pt x="16374" y="8018"/>
                  </a:lnTo>
                  <a:lnTo>
                    <a:pt x="17327" y="7724"/>
                  </a:lnTo>
                  <a:lnTo>
                    <a:pt x="17393" y="8138"/>
                  </a:lnTo>
                  <a:lnTo>
                    <a:pt x="17313" y="8403"/>
                  </a:lnTo>
                  <a:lnTo>
                    <a:pt x="17484" y="8444"/>
                  </a:lnTo>
                  <a:lnTo>
                    <a:pt x="18187" y="8339"/>
                  </a:lnTo>
                  <a:lnTo>
                    <a:pt x="18557" y="8111"/>
                  </a:lnTo>
                  <a:lnTo>
                    <a:pt x="19361" y="8093"/>
                  </a:lnTo>
                  <a:lnTo>
                    <a:pt x="19212" y="8912"/>
                  </a:lnTo>
                  <a:lnTo>
                    <a:pt x="19365" y="9560"/>
                  </a:lnTo>
                  <a:lnTo>
                    <a:pt x="20118" y="10476"/>
                  </a:lnTo>
                  <a:lnTo>
                    <a:pt x="20533" y="11333"/>
                  </a:lnTo>
                  <a:lnTo>
                    <a:pt x="20486" y="11563"/>
                  </a:lnTo>
                  <a:lnTo>
                    <a:pt x="19909" y="12401"/>
                  </a:lnTo>
                  <a:lnTo>
                    <a:pt x="19665" y="13296"/>
                  </a:lnTo>
                  <a:lnTo>
                    <a:pt x="20098" y="13315"/>
                  </a:lnTo>
                  <a:lnTo>
                    <a:pt x="20374" y="13180"/>
                  </a:lnTo>
                  <a:lnTo>
                    <a:pt x="20963" y="13314"/>
                  </a:lnTo>
                  <a:lnTo>
                    <a:pt x="21327" y="13679"/>
                  </a:lnTo>
                  <a:lnTo>
                    <a:pt x="21334" y="14428"/>
                  </a:lnTo>
                  <a:lnTo>
                    <a:pt x="21480" y="15046"/>
                  </a:lnTo>
                  <a:lnTo>
                    <a:pt x="22748" y="15046"/>
                  </a:lnTo>
                  <a:lnTo>
                    <a:pt x="22966" y="15187"/>
                  </a:lnTo>
                  <a:lnTo>
                    <a:pt x="23188" y="15500"/>
                  </a:lnTo>
                  <a:lnTo>
                    <a:pt x="23356" y="15504"/>
                  </a:lnTo>
                  <a:lnTo>
                    <a:pt x="24097" y="14852"/>
                  </a:lnTo>
                  <a:lnTo>
                    <a:pt x="24969" y="14658"/>
                  </a:lnTo>
                  <a:lnTo>
                    <a:pt x="25907" y="13861"/>
                  </a:lnTo>
                  <a:lnTo>
                    <a:pt x="26656" y="13775"/>
                  </a:lnTo>
                  <a:lnTo>
                    <a:pt x="26820" y="13805"/>
                  </a:lnTo>
                  <a:lnTo>
                    <a:pt x="27158" y="14066"/>
                  </a:lnTo>
                  <a:lnTo>
                    <a:pt x="26656" y="15414"/>
                  </a:lnTo>
                  <a:lnTo>
                    <a:pt x="26670" y="15902"/>
                  </a:lnTo>
                  <a:lnTo>
                    <a:pt x="27546" y="18432"/>
                  </a:lnTo>
                  <a:lnTo>
                    <a:pt x="27958" y="18772"/>
                  </a:lnTo>
                  <a:lnTo>
                    <a:pt x="27996" y="19520"/>
                  </a:lnTo>
                  <a:lnTo>
                    <a:pt x="28727" y="19252"/>
                  </a:lnTo>
                  <a:lnTo>
                    <a:pt x="29242" y="18847"/>
                  </a:lnTo>
                  <a:lnTo>
                    <a:pt x="30311" y="19184"/>
                  </a:lnTo>
                  <a:lnTo>
                    <a:pt x="30954" y="18980"/>
                  </a:lnTo>
                  <a:lnTo>
                    <a:pt x="31365" y="18653"/>
                  </a:lnTo>
                  <a:lnTo>
                    <a:pt x="32353" y="18679"/>
                  </a:lnTo>
                  <a:lnTo>
                    <a:pt x="33040" y="19138"/>
                  </a:lnTo>
                  <a:lnTo>
                    <a:pt x="33011" y="19320"/>
                  </a:lnTo>
                  <a:lnTo>
                    <a:pt x="32355" y="20278"/>
                  </a:lnTo>
                  <a:lnTo>
                    <a:pt x="32563" y="20460"/>
                  </a:lnTo>
                  <a:lnTo>
                    <a:pt x="33424" y="20624"/>
                  </a:lnTo>
                  <a:lnTo>
                    <a:pt x="33505" y="20017"/>
                  </a:lnTo>
                  <a:lnTo>
                    <a:pt x="33443" y="19783"/>
                  </a:lnTo>
                  <a:lnTo>
                    <a:pt x="34007" y="19280"/>
                  </a:lnTo>
                  <a:lnTo>
                    <a:pt x="34250" y="19313"/>
                  </a:lnTo>
                  <a:lnTo>
                    <a:pt x="34748" y="19130"/>
                  </a:lnTo>
                  <a:lnTo>
                    <a:pt x="35216" y="18567"/>
                  </a:lnTo>
                  <a:lnTo>
                    <a:pt x="36550" y="18515"/>
                  </a:lnTo>
                  <a:lnTo>
                    <a:pt x="37173" y="18060"/>
                  </a:lnTo>
                  <a:lnTo>
                    <a:pt x="36044" y="16384"/>
                  </a:lnTo>
                  <a:lnTo>
                    <a:pt x="35302" y="15401"/>
                  </a:lnTo>
                  <a:lnTo>
                    <a:pt x="35125" y="15263"/>
                  </a:lnTo>
                  <a:lnTo>
                    <a:pt x="36025" y="14309"/>
                  </a:lnTo>
                  <a:lnTo>
                    <a:pt x="37337" y="12636"/>
                  </a:lnTo>
                  <a:lnTo>
                    <a:pt x="38213" y="12188"/>
                  </a:lnTo>
                  <a:lnTo>
                    <a:pt x="38831" y="11648"/>
                  </a:lnTo>
                  <a:lnTo>
                    <a:pt x="39111" y="11630"/>
                  </a:lnTo>
                  <a:lnTo>
                    <a:pt x="40634" y="12266"/>
                  </a:lnTo>
                  <a:lnTo>
                    <a:pt x="41085" y="12620"/>
                  </a:lnTo>
                  <a:lnTo>
                    <a:pt x="41634" y="12900"/>
                  </a:lnTo>
                  <a:lnTo>
                    <a:pt x="42579" y="12944"/>
                  </a:lnTo>
                  <a:lnTo>
                    <a:pt x="42968" y="13067"/>
                  </a:lnTo>
                  <a:lnTo>
                    <a:pt x="43968" y="13611"/>
                  </a:lnTo>
                  <a:lnTo>
                    <a:pt x="44295" y="14006"/>
                  </a:lnTo>
                  <a:lnTo>
                    <a:pt x="44575" y="14129"/>
                  </a:lnTo>
                  <a:lnTo>
                    <a:pt x="45607" y="14085"/>
                  </a:lnTo>
                  <a:lnTo>
                    <a:pt x="46643" y="13761"/>
                  </a:lnTo>
                  <a:lnTo>
                    <a:pt x="47262" y="13229"/>
                  </a:lnTo>
                  <a:lnTo>
                    <a:pt x="47582" y="12815"/>
                  </a:lnTo>
                  <a:lnTo>
                    <a:pt x="47871" y="11952"/>
                  </a:lnTo>
                  <a:lnTo>
                    <a:pt x="47939" y="11690"/>
                  </a:lnTo>
                  <a:lnTo>
                    <a:pt x="47547" y="10405"/>
                  </a:lnTo>
                  <a:lnTo>
                    <a:pt x="47584" y="10035"/>
                  </a:lnTo>
                  <a:lnTo>
                    <a:pt x="48842" y="10384"/>
                  </a:lnTo>
                  <a:lnTo>
                    <a:pt x="49552" y="10737"/>
                  </a:lnTo>
                  <a:lnTo>
                    <a:pt x="49630" y="9981"/>
                  </a:lnTo>
                  <a:lnTo>
                    <a:pt x="50576" y="9991"/>
                  </a:lnTo>
                  <a:lnTo>
                    <a:pt x="50861" y="10184"/>
                  </a:lnTo>
                  <a:lnTo>
                    <a:pt x="51351" y="9928"/>
                  </a:lnTo>
                  <a:lnTo>
                    <a:pt x="52027" y="7782"/>
                  </a:lnTo>
                  <a:lnTo>
                    <a:pt x="54091" y="8307"/>
                  </a:lnTo>
                  <a:lnTo>
                    <a:pt x="54480" y="7863"/>
                  </a:lnTo>
                  <a:lnTo>
                    <a:pt x="54476" y="7258"/>
                  </a:lnTo>
                  <a:lnTo>
                    <a:pt x="55358" y="7665"/>
                  </a:lnTo>
                  <a:lnTo>
                    <a:pt x="55705" y="7658"/>
                  </a:lnTo>
                  <a:lnTo>
                    <a:pt x="56626" y="7432"/>
                  </a:lnTo>
                  <a:lnTo>
                    <a:pt x="56914" y="6969"/>
                  </a:lnTo>
                  <a:lnTo>
                    <a:pt x="57051" y="6561"/>
                  </a:lnTo>
                  <a:lnTo>
                    <a:pt x="57135" y="5367"/>
                  </a:lnTo>
                  <a:lnTo>
                    <a:pt x="57593" y="4748"/>
                  </a:lnTo>
                  <a:lnTo>
                    <a:pt x="58645" y="4711"/>
                  </a:lnTo>
                  <a:lnTo>
                    <a:pt x="59292" y="4458"/>
                  </a:lnTo>
                  <a:lnTo>
                    <a:pt x="59463" y="4305"/>
                  </a:lnTo>
                  <a:lnTo>
                    <a:pt x="59496" y="3582"/>
                  </a:lnTo>
                  <a:lnTo>
                    <a:pt x="59747" y="2811"/>
                  </a:lnTo>
                  <a:lnTo>
                    <a:pt x="59969" y="2770"/>
                  </a:lnTo>
                  <a:lnTo>
                    <a:pt x="60722" y="2894"/>
                  </a:lnTo>
                  <a:lnTo>
                    <a:pt x="61410" y="2450"/>
                  </a:lnTo>
                  <a:lnTo>
                    <a:pt x="61175" y="2170"/>
                  </a:lnTo>
                  <a:lnTo>
                    <a:pt x="61614" y="0"/>
                  </a:lnTo>
                  <a:lnTo>
                    <a:pt x="62324" y="424"/>
                  </a:lnTo>
                  <a:lnTo>
                    <a:pt x="63030" y="250"/>
                  </a:lnTo>
                  <a:lnTo>
                    <a:pt x="63336" y="298"/>
                  </a:lnTo>
                  <a:lnTo>
                    <a:pt x="64056" y="1274"/>
                  </a:lnTo>
                  <a:lnTo>
                    <a:pt x="64918" y="1867"/>
                  </a:lnTo>
                  <a:lnTo>
                    <a:pt x="65085" y="1789"/>
                  </a:lnTo>
                  <a:lnTo>
                    <a:pt x="65184" y="1305"/>
                  </a:lnTo>
                  <a:lnTo>
                    <a:pt x="65788" y="534"/>
                  </a:lnTo>
                  <a:lnTo>
                    <a:pt x="66039" y="497"/>
                  </a:lnTo>
                  <a:lnTo>
                    <a:pt x="66555" y="657"/>
                  </a:lnTo>
                  <a:lnTo>
                    <a:pt x="67018" y="1197"/>
                  </a:lnTo>
                  <a:lnTo>
                    <a:pt x="67032" y="1722"/>
                  </a:lnTo>
                  <a:lnTo>
                    <a:pt x="67586" y="3275"/>
                  </a:lnTo>
                  <a:lnTo>
                    <a:pt x="67739" y="3174"/>
                  </a:lnTo>
                  <a:lnTo>
                    <a:pt x="67666" y="2682"/>
                  </a:lnTo>
                  <a:lnTo>
                    <a:pt x="67728" y="2206"/>
                  </a:lnTo>
                  <a:lnTo>
                    <a:pt x="67989" y="1725"/>
                  </a:lnTo>
                  <a:lnTo>
                    <a:pt x="68226" y="1650"/>
                  </a:lnTo>
                  <a:lnTo>
                    <a:pt x="68779" y="1851"/>
                  </a:lnTo>
                  <a:lnTo>
                    <a:pt x="69274" y="2339"/>
                  </a:lnTo>
                  <a:lnTo>
                    <a:pt x="69682" y="2957"/>
                  </a:lnTo>
                  <a:lnTo>
                    <a:pt x="70028" y="4019"/>
                  </a:lnTo>
                  <a:lnTo>
                    <a:pt x="70013" y="4522"/>
                  </a:lnTo>
                  <a:lnTo>
                    <a:pt x="70064" y="4715"/>
                  </a:lnTo>
                  <a:lnTo>
                    <a:pt x="70478" y="5251"/>
                  </a:lnTo>
                  <a:lnTo>
                    <a:pt x="70968" y="5895"/>
                  </a:lnTo>
                  <a:lnTo>
                    <a:pt x="71136" y="659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2" name="pg313">
              <a:extLst>
                <a:ext uri="{FF2B5EF4-FFF2-40B4-BE49-F238E27FC236}">
                  <a16:creationId xmlns:a16="http://schemas.microsoft.com/office/drawing/2014/main" id="{BE260A90-3161-6E4E-AED9-A70A1BA65884}"/>
                </a:ext>
              </a:extLst>
            </p:cNvPr>
            <p:cNvSpPr/>
            <p:nvPr/>
          </p:nvSpPr>
          <p:spPr>
            <a:xfrm>
              <a:off x="6570886" y="3698925"/>
              <a:ext cx="21198" cy="25834"/>
            </a:xfrm>
            <a:custGeom>
              <a:avLst/>
              <a:gdLst/>
              <a:ahLst/>
              <a:cxnLst/>
              <a:rect l="0" t="0" r="0" b="0"/>
              <a:pathLst>
                <a:path w="21198" h="25834">
                  <a:moveTo>
                    <a:pt x="6906" y="566"/>
                  </a:moveTo>
                  <a:lnTo>
                    <a:pt x="6672" y="1044"/>
                  </a:lnTo>
                  <a:lnTo>
                    <a:pt x="6679" y="1505"/>
                  </a:lnTo>
                  <a:lnTo>
                    <a:pt x="6382" y="1949"/>
                  </a:lnTo>
                  <a:lnTo>
                    <a:pt x="6582" y="3178"/>
                  </a:lnTo>
                  <a:lnTo>
                    <a:pt x="6357" y="4314"/>
                  </a:lnTo>
                  <a:lnTo>
                    <a:pt x="5908" y="4557"/>
                  </a:lnTo>
                  <a:lnTo>
                    <a:pt x="5581" y="4639"/>
                  </a:lnTo>
                  <a:lnTo>
                    <a:pt x="5312" y="4456"/>
                  </a:lnTo>
                  <a:lnTo>
                    <a:pt x="5153" y="4326"/>
                  </a:lnTo>
                  <a:lnTo>
                    <a:pt x="4910" y="4473"/>
                  </a:lnTo>
                  <a:lnTo>
                    <a:pt x="4845" y="5425"/>
                  </a:lnTo>
                  <a:lnTo>
                    <a:pt x="4039" y="5940"/>
                  </a:lnTo>
                  <a:lnTo>
                    <a:pt x="3603" y="6912"/>
                  </a:lnTo>
                  <a:lnTo>
                    <a:pt x="3572" y="7434"/>
                  </a:lnTo>
                  <a:lnTo>
                    <a:pt x="3709" y="7702"/>
                  </a:lnTo>
                  <a:lnTo>
                    <a:pt x="4665" y="8625"/>
                  </a:lnTo>
                  <a:lnTo>
                    <a:pt x="5347" y="9024"/>
                  </a:lnTo>
                  <a:lnTo>
                    <a:pt x="5456" y="9251"/>
                  </a:lnTo>
                  <a:lnTo>
                    <a:pt x="4464" y="9208"/>
                  </a:lnTo>
                  <a:lnTo>
                    <a:pt x="3846" y="8305"/>
                  </a:lnTo>
                  <a:lnTo>
                    <a:pt x="3700" y="8224"/>
                  </a:lnTo>
                  <a:lnTo>
                    <a:pt x="3445" y="8253"/>
                  </a:lnTo>
                  <a:lnTo>
                    <a:pt x="3220" y="8916"/>
                  </a:lnTo>
                  <a:lnTo>
                    <a:pt x="2954" y="10049"/>
                  </a:lnTo>
                  <a:lnTo>
                    <a:pt x="2744" y="10268"/>
                  </a:lnTo>
                  <a:lnTo>
                    <a:pt x="2577" y="10671"/>
                  </a:lnTo>
                  <a:lnTo>
                    <a:pt x="3099" y="10708"/>
                  </a:lnTo>
                  <a:lnTo>
                    <a:pt x="3259" y="10347"/>
                  </a:lnTo>
                  <a:lnTo>
                    <a:pt x="3911" y="10373"/>
                  </a:lnTo>
                  <a:lnTo>
                    <a:pt x="3727" y="11714"/>
                  </a:lnTo>
                  <a:lnTo>
                    <a:pt x="3714" y="12232"/>
                  </a:lnTo>
                  <a:lnTo>
                    <a:pt x="5251" y="12489"/>
                  </a:lnTo>
                  <a:lnTo>
                    <a:pt x="5548" y="12786"/>
                  </a:lnTo>
                  <a:lnTo>
                    <a:pt x="5875" y="13784"/>
                  </a:lnTo>
                  <a:lnTo>
                    <a:pt x="5694" y="14436"/>
                  </a:lnTo>
                  <a:lnTo>
                    <a:pt x="5593" y="14574"/>
                  </a:lnTo>
                  <a:lnTo>
                    <a:pt x="3997" y="14575"/>
                  </a:lnTo>
                  <a:lnTo>
                    <a:pt x="2955" y="14612"/>
                  </a:lnTo>
                  <a:lnTo>
                    <a:pt x="2968" y="14963"/>
                  </a:lnTo>
                  <a:lnTo>
                    <a:pt x="2842" y="15339"/>
                  </a:lnTo>
                  <a:lnTo>
                    <a:pt x="2149" y="16459"/>
                  </a:lnTo>
                  <a:lnTo>
                    <a:pt x="398" y="16104"/>
                  </a:lnTo>
                  <a:lnTo>
                    <a:pt x="0" y="16212"/>
                  </a:lnTo>
                  <a:lnTo>
                    <a:pt x="343" y="17833"/>
                  </a:lnTo>
                  <a:lnTo>
                    <a:pt x="441" y="18064"/>
                  </a:lnTo>
                  <a:lnTo>
                    <a:pt x="945" y="18191"/>
                  </a:lnTo>
                  <a:lnTo>
                    <a:pt x="3410" y="18777"/>
                  </a:lnTo>
                  <a:lnTo>
                    <a:pt x="4065" y="18799"/>
                  </a:lnTo>
                  <a:lnTo>
                    <a:pt x="4145" y="19526"/>
                  </a:lnTo>
                  <a:lnTo>
                    <a:pt x="4631" y="19712"/>
                  </a:lnTo>
                  <a:lnTo>
                    <a:pt x="6259" y="19752"/>
                  </a:lnTo>
                  <a:lnTo>
                    <a:pt x="6861" y="21085"/>
                  </a:lnTo>
                  <a:lnTo>
                    <a:pt x="6839" y="21406"/>
                  </a:lnTo>
                  <a:lnTo>
                    <a:pt x="6263" y="23224"/>
                  </a:lnTo>
                  <a:lnTo>
                    <a:pt x="6340" y="23436"/>
                  </a:lnTo>
                  <a:lnTo>
                    <a:pt x="8079" y="22076"/>
                  </a:lnTo>
                  <a:lnTo>
                    <a:pt x="9014" y="23891"/>
                  </a:lnTo>
                  <a:lnTo>
                    <a:pt x="9779" y="25387"/>
                  </a:lnTo>
                  <a:lnTo>
                    <a:pt x="10235" y="25834"/>
                  </a:lnTo>
                  <a:lnTo>
                    <a:pt x="10340" y="25540"/>
                  </a:lnTo>
                  <a:lnTo>
                    <a:pt x="10891" y="24582"/>
                  </a:lnTo>
                  <a:lnTo>
                    <a:pt x="11351" y="24076"/>
                  </a:lnTo>
                  <a:lnTo>
                    <a:pt x="11830" y="22608"/>
                  </a:lnTo>
                  <a:lnTo>
                    <a:pt x="11786" y="22351"/>
                  </a:lnTo>
                  <a:lnTo>
                    <a:pt x="11351" y="21456"/>
                  </a:lnTo>
                  <a:lnTo>
                    <a:pt x="12594" y="21025"/>
                  </a:lnTo>
                  <a:lnTo>
                    <a:pt x="12540" y="20444"/>
                  </a:lnTo>
                  <a:lnTo>
                    <a:pt x="12594" y="19896"/>
                  </a:lnTo>
                  <a:lnTo>
                    <a:pt x="12917" y="19348"/>
                  </a:lnTo>
                  <a:lnTo>
                    <a:pt x="13385" y="19222"/>
                  </a:lnTo>
                  <a:lnTo>
                    <a:pt x="13566" y="19568"/>
                  </a:lnTo>
                  <a:lnTo>
                    <a:pt x="13776" y="19620"/>
                  </a:lnTo>
                  <a:lnTo>
                    <a:pt x="14182" y="19384"/>
                  </a:lnTo>
                  <a:lnTo>
                    <a:pt x="13780" y="18823"/>
                  </a:lnTo>
                  <a:lnTo>
                    <a:pt x="13454" y="18656"/>
                  </a:lnTo>
                  <a:lnTo>
                    <a:pt x="13185" y="18730"/>
                  </a:lnTo>
                  <a:lnTo>
                    <a:pt x="13048" y="18685"/>
                  </a:lnTo>
                  <a:lnTo>
                    <a:pt x="12613" y="17843"/>
                  </a:lnTo>
                  <a:lnTo>
                    <a:pt x="12440" y="17351"/>
                  </a:lnTo>
                  <a:lnTo>
                    <a:pt x="12868" y="16534"/>
                  </a:lnTo>
                  <a:lnTo>
                    <a:pt x="13308" y="17470"/>
                  </a:lnTo>
                  <a:lnTo>
                    <a:pt x="13479" y="17478"/>
                  </a:lnTo>
                  <a:lnTo>
                    <a:pt x="13915" y="17211"/>
                  </a:lnTo>
                  <a:lnTo>
                    <a:pt x="12978" y="16324"/>
                  </a:lnTo>
                  <a:lnTo>
                    <a:pt x="13502" y="15322"/>
                  </a:lnTo>
                  <a:lnTo>
                    <a:pt x="13940" y="14480"/>
                  </a:lnTo>
                  <a:lnTo>
                    <a:pt x="16664" y="14489"/>
                  </a:lnTo>
                  <a:lnTo>
                    <a:pt x="16630" y="14637"/>
                  </a:lnTo>
                  <a:lnTo>
                    <a:pt x="17801" y="14624"/>
                  </a:lnTo>
                  <a:lnTo>
                    <a:pt x="17827" y="14493"/>
                  </a:lnTo>
                  <a:lnTo>
                    <a:pt x="19203" y="14497"/>
                  </a:lnTo>
                  <a:lnTo>
                    <a:pt x="19495" y="14370"/>
                  </a:lnTo>
                  <a:lnTo>
                    <a:pt x="19586" y="14195"/>
                  </a:lnTo>
                  <a:lnTo>
                    <a:pt x="19612" y="13521"/>
                  </a:lnTo>
                  <a:lnTo>
                    <a:pt x="20065" y="12429"/>
                  </a:lnTo>
                  <a:lnTo>
                    <a:pt x="20503" y="10402"/>
                  </a:lnTo>
                  <a:lnTo>
                    <a:pt x="19846" y="10520"/>
                  </a:lnTo>
                  <a:lnTo>
                    <a:pt x="18881" y="11002"/>
                  </a:lnTo>
                  <a:lnTo>
                    <a:pt x="17982" y="10189"/>
                  </a:lnTo>
                  <a:lnTo>
                    <a:pt x="17054" y="9094"/>
                  </a:lnTo>
                  <a:lnTo>
                    <a:pt x="16372" y="7741"/>
                  </a:lnTo>
                  <a:lnTo>
                    <a:pt x="16240" y="7278"/>
                  </a:lnTo>
                  <a:lnTo>
                    <a:pt x="16615" y="7086"/>
                  </a:lnTo>
                  <a:lnTo>
                    <a:pt x="16866" y="7101"/>
                  </a:lnTo>
                  <a:lnTo>
                    <a:pt x="17638" y="7366"/>
                  </a:lnTo>
                  <a:lnTo>
                    <a:pt x="17816" y="7649"/>
                  </a:lnTo>
                  <a:lnTo>
                    <a:pt x="17990" y="7753"/>
                  </a:lnTo>
                  <a:lnTo>
                    <a:pt x="18803" y="7865"/>
                  </a:lnTo>
                  <a:lnTo>
                    <a:pt x="20414" y="7646"/>
                  </a:lnTo>
                  <a:lnTo>
                    <a:pt x="21198" y="7575"/>
                  </a:lnTo>
                  <a:lnTo>
                    <a:pt x="21165" y="6952"/>
                  </a:lnTo>
                  <a:lnTo>
                    <a:pt x="19112" y="6789"/>
                  </a:lnTo>
                  <a:lnTo>
                    <a:pt x="19047" y="6104"/>
                  </a:lnTo>
                  <a:lnTo>
                    <a:pt x="18681" y="5820"/>
                  </a:lnTo>
                  <a:lnTo>
                    <a:pt x="18383" y="5414"/>
                  </a:lnTo>
                  <a:lnTo>
                    <a:pt x="18213" y="4702"/>
                  </a:lnTo>
                  <a:lnTo>
                    <a:pt x="17586" y="3279"/>
                  </a:lnTo>
                  <a:lnTo>
                    <a:pt x="17641" y="2564"/>
                  </a:lnTo>
                  <a:lnTo>
                    <a:pt x="18011" y="2240"/>
                  </a:lnTo>
                  <a:lnTo>
                    <a:pt x="18363" y="1730"/>
                  </a:lnTo>
                  <a:lnTo>
                    <a:pt x="18472" y="1391"/>
                  </a:lnTo>
                  <a:lnTo>
                    <a:pt x="18465" y="1085"/>
                  </a:lnTo>
                  <a:lnTo>
                    <a:pt x="18255" y="687"/>
                  </a:lnTo>
                  <a:lnTo>
                    <a:pt x="18019" y="482"/>
                  </a:lnTo>
                  <a:lnTo>
                    <a:pt x="17729" y="374"/>
                  </a:lnTo>
                  <a:lnTo>
                    <a:pt x="16876" y="332"/>
                  </a:lnTo>
                  <a:lnTo>
                    <a:pt x="16556" y="176"/>
                  </a:lnTo>
                  <a:lnTo>
                    <a:pt x="16270" y="645"/>
                  </a:lnTo>
                  <a:lnTo>
                    <a:pt x="15703" y="980"/>
                  </a:lnTo>
                  <a:lnTo>
                    <a:pt x="15188" y="1054"/>
                  </a:lnTo>
                  <a:lnTo>
                    <a:pt x="14702" y="976"/>
                  </a:lnTo>
                  <a:lnTo>
                    <a:pt x="14302" y="1132"/>
                  </a:lnTo>
                  <a:lnTo>
                    <a:pt x="13844" y="1758"/>
                  </a:lnTo>
                  <a:lnTo>
                    <a:pt x="13235" y="2950"/>
                  </a:lnTo>
                  <a:lnTo>
                    <a:pt x="12826" y="3026"/>
                  </a:lnTo>
                  <a:lnTo>
                    <a:pt x="12930" y="1419"/>
                  </a:lnTo>
                  <a:lnTo>
                    <a:pt x="11932" y="1244"/>
                  </a:lnTo>
                  <a:lnTo>
                    <a:pt x="11779" y="1259"/>
                  </a:lnTo>
                  <a:lnTo>
                    <a:pt x="10893" y="1743"/>
                  </a:lnTo>
                  <a:lnTo>
                    <a:pt x="10698" y="2253"/>
                  </a:lnTo>
                  <a:lnTo>
                    <a:pt x="10705" y="2488"/>
                  </a:lnTo>
                  <a:lnTo>
                    <a:pt x="10534" y="2675"/>
                  </a:lnTo>
                  <a:lnTo>
                    <a:pt x="10824" y="920"/>
                  </a:lnTo>
                  <a:lnTo>
                    <a:pt x="11035" y="264"/>
                  </a:lnTo>
                  <a:lnTo>
                    <a:pt x="10973" y="104"/>
                  </a:lnTo>
                  <a:lnTo>
                    <a:pt x="10745" y="0"/>
                  </a:lnTo>
                  <a:lnTo>
                    <a:pt x="10589" y="63"/>
                  </a:lnTo>
                  <a:lnTo>
                    <a:pt x="10428" y="414"/>
                  </a:lnTo>
                  <a:lnTo>
                    <a:pt x="9561" y="374"/>
                  </a:lnTo>
                  <a:lnTo>
                    <a:pt x="8857" y="1147"/>
                  </a:lnTo>
                  <a:lnTo>
                    <a:pt x="8752" y="1762"/>
                  </a:lnTo>
                  <a:lnTo>
                    <a:pt x="8237" y="2146"/>
                  </a:lnTo>
                  <a:lnTo>
                    <a:pt x="8083" y="2064"/>
                  </a:lnTo>
                  <a:lnTo>
                    <a:pt x="8272" y="144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3" name="pg314">
              <a:extLst>
                <a:ext uri="{FF2B5EF4-FFF2-40B4-BE49-F238E27FC236}">
                  <a16:creationId xmlns:a16="http://schemas.microsoft.com/office/drawing/2014/main" id="{B62D48E3-E297-B14B-BCA3-014D974F1DCE}"/>
                </a:ext>
              </a:extLst>
            </p:cNvPr>
            <p:cNvSpPr/>
            <p:nvPr/>
          </p:nvSpPr>
          <p:spPr>
            <a:xfrm>
              <a:off x="6563343" y="3747514"/>
              <a:ext cx="8695" cy="9744"/>
            </a:xfrm>
            <a:custGeom>
              <a:avLst/>
              <a:gdLst/>
              <a:ahLst/>
              <a:cxnLst/>
              <a:rect l="0" t="0" r="0" b="0"/>
              <a:pathLst>
                <a:path w="8695" h="9744">
                  <a:moveTo>
                    <a:pt x="345" y="6377"/>
                  </a:moveTo>
                  <a:lnTo>
                    <a:pt x="584" y="6307"/>
                  </a:lnTo>
                  <a:lnTo>
                    <a:pt x="1304" y="6333"/>
                  </a:lnTo>
                  <a:lnTo>
                    <a:pt x="708" y="7803"/>
                  </a:lnTo>
                  <a:lnTo>
                    <a:pt x="252" y="8384"/>
                  </a:lnTo>
                  <a:lnTo>
                    <a:pt x="0" y="8928"/>
                  </a:lnTo>
                  <a:lnTo>
                    <a:pt x="968" y="9494"/>
                  </a:lnTo>
                  <a:lnTo>
                    <a:pt x="2291" y="9696"/>
                  </a:lnTo>
                  <a:lnTo>
                    <a:pt x="3682" y="9744"/>
                  </a:lnTo>
                  <a:lnTo>
                    <a:pt x="4047" y="9710"/>
                  </a:lnTo>
                  <a:lnTo>
                    <a:pt x="4510" y="9342"/>
                  </a:lnTo>
                  <a:lnTo>
                    <a:pt x="4814" y="7453"/>
                  </a:lnTo>
                  <a:lnTo>
                    <a:pt x="4839" y="6176"/>
                  </a:lnTo>
                  <a:lnTo>
                    <a:pt x="5009" y="6172"/>
                  </a:lnTo>
                  <a:lnTo>
                    <a:pt x="5752" y="6353"/>
                  </a:lnTo>
                  <a:lnTo>
                    <a:pt x="6412" y="6960"/>
                  </a:lnTo>
                  <a:lnTo>
                    <a:pt x="6650" y="7334"/>
                  </a:lnTo>
                  <a:lnTo>
                    <a:pt x="6636" y="7807"/>
                  </a:lnTo>
                  <a:lnTo>
                    <a:pt x="6795" y="8582"/>
                  </a:lnTo>
                  <a:lnTo>
                    <a:pt x="8695" y="9648"/>
                  </a:lnTo>
                  <a:lnTo>
                    <a:pt x="8613" y="8479"/>
                  </a:lnTo>
                  <a:lnTo>
                    <a:pt x="8410" y="8128"/>
                  </a:lnTo>
                  <a:lnTo>
                    <a:pt x="8118" y="8244"/>
                  </a:lnTo>
                  <a:lnTo>
                    <a:pt x="7681" y="7253"/>
                  </a:lnTo>
                  <a:lnTo>
                    <a:pt x="7568" y="6818"/>
                  </a:lnTo>
                  <a:lnTo>
                    <a:pt x="7720" y="6728"/>
                  </a:lnTo>
                  <a:lnTo>
                    <a:pt x="7793" y="6568"/>
                  </a:lnTo>
                  <a:lnTo>
                    <a:pt x="7800" y="5476"/>
                  </a:lnTo>
                  <a:lnTo>
                    <a:pt x="7978" y="3610"/>
                  </a:lnTo>
                  <a:lnTo>
                    <a:pt x="7964" y="3111"/>
                  </a:lnTo>
                  <a:lnTo>
                    <a:pt x="7639" y="2466"/>
                  </a:lnTo>
                  <a:lnTo>
                    <a:pt x="7776" y="1725"/>
                  </a:lnTo>
                  <a:lnTo>
                    <a:pt x="7545" y="1572"/>
                  </a:lnTo>
                  <a:lnTo>
                    <a:pt x="6749" y="1538"/>
                  </a:lnTo>
                  <a:lnTo>
                    <a:pt x="5983" y="1304"/>
                  </a:lnTo>
                  <a:lnTo>
                    <a:pt x="5317" y="931"/>
                  </a:lnTo>
                  <a:lnTo>
                    <a:pt x="4104" y="463"/>
                  </a:lnTo>
                  <a:lnTo>
                    <a:pt x="3659" y="0"/>
                  </a:lnTo>
                  <a:lnTo>
                    <a:pt x="2032" y="3129"/>
                  </a:lnTo>
                  <a:lnTo>
                    <a:pt x="1810" y="3558"/>
                  </a:lnTo>
                  <a:lnTo>
                    <a:pt x="1349" y="444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4" name="pg315">
              <a:extLst>
                <a:ext uri="{FF2B5EF4-FFF2-40B4-BE49-F238E27FC236}">
                  <a16:creationId xmlns:a16="http://schemas.microsoft.com/office/drawing/2014/main" id="{C67CE3B3-9339-C448-BDAD-B09DDBE9E007}"/>
                </a:ext>
              </a:extLst>
            </p:cNvPr>
            <p:cNvSpPr/>
            <p:nvPr/>
          </p:nvSpPr>
          <p:spPr>
            <a:xfrm>
              <a:off x="6606110" y="3773911"/>
              <a:ext cx="7369" cy="7788"/>
            </a:xfrm>
            <a:custGeom>
              <a:avLst/>
              <a:gdLst/>
              <a:ahLst/>
              <a:cxnLst/>
              <a:rect l="0" t="0" r="0" b="0"/>
              <a:pathLst>
                <a:path w="7369" h="7788">
                  <a:moveTo>
                    <a:pt x="2208" y="95"/>
                  </a:moveTo>
                  <a:lnTo>
                    <a:pt x="1694" y="1829"/>
                  </a:lnTo>
                  <a:lnTo>
                    <a:pt x="1741" y="2045"/>
                  </a:lnTo>
                  <a:lnTo>
                    <a:pt x="1914" y="2250"/>
                  </a:lnTo>
                  <a:lnTo>
                    <a:pt x="2462" y="2571"/>
                  </a:lnTo>
                  <a:lnTo>
                    <a:pt x="2679" y="2862"/>
                  </a:lnTo>
                  <a:lnTo>
                    <a:pt x="1447" y="3133"/>
                  </a:lnTo>
                  <a:lnTo>
                    <a:pt x="1097" y="2957"/>
                  </a:lnTo>
                  <a:lnTo>
                    <a:pt x="806" y="2999"/>
                  </a:lnTo>
                  <a:lnTo>
                    <a:pt x="0" y="3311"/>
                  </a:lnTo>
                  <a:lnTo>
                    <a:pt x="53" y="3576"/>
                  </a:lnTo>
                  <a:lnTo>
                    <a:pt x="454" y="4146"/>
                  </a:lnTo>
                  <a:lnTo>
                    <a:pt x="1318" y="4831"/>
                  </a:lnTo>
                  <a:lnTo>
                    <a:pt x="1805" y="5389"/>
                  </a:lnTo>
                  <a:lnTo>
                    <a:pt x="2379" y="5270"/>
                  </a:lnTo>
                  <a:lnTo>
                    <a:pt x="3144" y="5389"/>
                  </a:lnTo>
                  <a:lnTo>
                    <a:pt x="3476" y="6179"/>
                  </a:lnTo>
                  <a:lnTo>
                    <a:pt x="3747" y="7728"/>
                  </a:lnTo>
                  <a:lnTo>
                    <a:pt x="4198" y="7788"/>
                  </a:lnTo>
                  <a:lnTo>
                    <a:pt x="4263" y="6745"/>
                  </a:lnTo>
                  <a:lnTo>
                    <a:pt x="3840" y="5780"/>
                  </a:lnTo>
                  <a:lnTo>
                    <a:pt x="3887" y="5415"/>
                  </a:lnTo>
                  <a:lnTo>
                    <a:pt x="4233" y="5761"/>
                  </a:lnTo>
                  <a:lnTo>
                    <a:pt x="5276" y="6342"/>
                  </a:lnTo>
                  <a:lnTo>
                    <a:pt x="6975" y="6435"/>
                  </a:lnTo>
                  <a:lnTo>
                    <a:pt x="7369" y="6103"/>
                  </a:lnTo>
                  <a:lnTo>
                    <a:pt x="6946" y="5328"/>
                  </a:lnTo>
                  <a:lnTo>
                    <a:pt x="6203" y="4710"/>
                  </a:lnTo>
                  <a:lnTo>
                    <a:pt x="5745" y="4028"/>
                  </a:lnTo>
                  <a:lnTo>
                    <a:pt x="5763" y="2907"/>
                  </a:lnTo>
                  <a:lnTo>
                    <a:pt x="5871" y="2635"/>
                  </a:lnTo>
                  <a:lnTo>
                    <a:pt x="5828" y="2408"/>
                  </a:lnTo>
                  <a:lnTo>
                    <a:pt x="5160" y="2576"/>
                  </a:lnTo>
                  <a:lnTo>
                    <a:pt x="4453" y="3157"/>
                  </a:lnTo>
                  <a:lnTo>
                    <a:pt x="3789" y="3173"/>
                  </a:lnTo>
                  <a:lnTo>
                    <a:pt x="3207" y="2189"/>
                  </a:lnTo>
                  <a:lnTo>
                    <a:pt x="2936" y="1340"/>
                  </a:lnTo>
                  <a:lnTo>
                    <a:pt x="2640" y="8"/>
                  </a:lnTo>
                  <a:lnTo>
                    <a:pt x="2437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5" name="pg316">
              <a:extLst>
                <a:ext uri="{FF2B5EF4-FFF2-40B4-BE49-F238E27FC236}">
                  <a16:creationId xmlns:a16="http://schemas.microsoft.com/office/drawing/2014/main" id="{B4FE6508-54D2-7141-8A16-24E3E317B567}"/>
                </a:ext>
              </a:extLst>
            </p:cNvPr>
            <p:cNvSpPr/>
            <p:nvPr/>
          </p:nvSpPr>
          <p:spPr>
            <a:xfrm>
              <a:off x="6526882" y="3782046"/>
              <a:ext cx="1806" cy="2100"/>
            </a:xfrm>
            <a:custGeom>
              <a:avLst/>
              <a:gdLst/>
              <a:ahLst/>
              <a:cxnLst/>
              <a:rect l="0" t="0" r="0" b="0"/>
              <a:pathLst>
                <a:path w="1806" h="2100">
                  <a:moveTo>
                    <a:pt x="1642" y="0"/>
                  </a:moveTo>
                  <a:lnTo>
                    <a:pt x="671" y="307"/>
                  </a:lnTo>
                  <a:lnTo>
                    <a:pt x="194" y="694"/>
                  </a:lnTo>
                  <a:lnTo>
                    <a:pt x="242" y="1329"/>
                  </a:lnTo>
                  <a:lnTo>
                    <a:pt x="0" y="1735"/>
                  </a:lnTo>
                  <a:lnTo>
                    <a:pt x="555" y="1543"/>
                  </a:lnTo>
                  <a:lnTo>
                    <a:pt x="1189" y="1881"/>
                  </a:lnTo>
                  <a:lnTo>
                    <a:pt x="1203" y="2100"/>
                  </a:lnTo>
                  <a:lnTo>
                    <a:pt x="1806" y="1899"/>
                  </a:lnTo>
                  <a:lnTo>
                    <a:pt x="1783" y="42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6" name="pg317">
              <a:extLst>
                <a:ext uri="{FF2B5EF4-FFF2-40B4-BE49-F238E27FC236}">
                  <a16:creationId xmlns:a16="http://schemas.microsoft.com/office/drawing/2014/main" id="{58BFE5AA-3265-514F-8D22-154F5FEECA68}"/>
                </a:ext>
              </a:extLst>
            </p:cNvPr>
            <p:cNvSpPr/>
            <p:nvPr/>
          </p:nvSpPr>
          <p:spPr>
            <a:xfrm>
              <a:off x="6564903" y="3694016"/>
              <a:ext cx="1320" cy="1907"/>
            </a:xfrm>
            <a:custGeom>
              <a:avLst/>
              <a:gdLst/>
              <a:ahLst/>
              <a:cxnLst/>
              <a:rect l="0" t="0" r="0" b="0"/>
              <a:pathLst>
                <a:path w="1320" h="1907">
                  <a:moveTo>
                    <a:pt x="203" y="0"/>
                  </a:moveTo>
                  <a:lnTo>
                    <a:pt x="176" y="957"/>
                  </a:lnTo>
                  <a:lnTo>
                    <a:pt x="0" y="1054"/>
                  </a:lnTo>
                  <a:lnTo>
                    <a:pt x="478" y="1594"/>
                  </a:lnTo>
                  <a:lnTo>
                    <a:pt x="917" y="1907"/>
                  </a:lnTo>
                  <a:lnTo>
                    <a:pt x="1287" y="1586"/>
                  </a:lnTo>
                  <a:lnTo>
                    <a:pt x="1320" y="1422"/>
                  </a:lnTo>
                  <a:lnTo>
                    <a:pt x="1107" y="322"/>
                  </a:lnTo>
                  <a:lnTo>
                    <a:pt x="924" y="186"/>
                  </a:lnTo>
                  <a:lnTo>
                    <a:pt x="517" y="13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7" name="pg318">
              <a:extLst>
                <a:ext uri="{FF2B5EF4-FFF2-40B4-BE49-F238E27FC236}">
                  <a16:creationId xmlns:a16="http://schemas.microsoft.com/office/drawing/2014/main" id="{61606D9E-A3F4-B34E-A325-9E4BCACC7C98}"/>
                </a:ext>
              </a:extLst>
            </p:cNvPr>
            <p:cNvSpPr/>
            <p:nvPr/>
          </p:nvSpPr>
          <p:spPr>
            <a:xfrm>
              <a:off x="6486085" y="3730128"/>
              <a:ext cx="65168" cy="64854"/>
            </a:xfrm>
            <a:custGeom>
              <a:avLst/>
              <a:gdLst/>
              <a:ahLst/>
              <a:cxnLst/>
              <a:rect l="0" t="0" r="0" b="0"/>
              <a:pathLst>
                <a:path w="65168" h="64854">
                  <a:moveTo>
                    <a:pt x="15205" y="7807"/>
                  </a:moveTo>
                  <a:lnTo>
                    <a:pt x="15943" y="8296"/>
                  </a:lnTo>
                  <a:lnTo>
                    <a:pt x="16464" y="8459"/>
                  </a:lnTo>
                  <a:lnTo>
                    <a:pt x="16795" y="8445"/>
                  </a:lnTo>
                  <a:lnTo>
                    <a:pt x="17967" y="9059"/>
                  </a:lnTo>
                  <a:lnTo>
                    <a:pt x="18601" y="9189"/>
                  </a:lnTo>
                  <a:lnTo>
                    <a:pt x="18823" y="8667"/>
                  </a:lnTo>
                  <a:lnTo>
                    <a:pt x="19070" y="8524"/>
                  </a:lnTo>
                  <a:lnTo>
                    <a:pt x="18981" y="8909"/>
                  </a:lnTo>
                  <a:lnTo>
                    <a:pt x="18971" y="9075"/>
                  </a:lnTo>
                  <a:lnTo>
                    <a:pt x="19491" y="9329"/>
                  </a:lnTo>
                  <a:lnTo>
                    <a:pt x="19884" y="9000"/>
                  </a:lnTo>
                  <a:lnTo>
                    <a:pt x="20838" y="8676"/>
                  </a:lnTo>
                  <a:lnTo>
                    <a:pt x="21663" y="8818"/>
                  </a:lnTo>
                  <a:lnTo>
                    <a:pt x="22584" y="8561"/>
                  </a:lnTo>
                  <a:lnTo>
                    <a:pt x="25850" y="5547"/>
                  </a:lnTo>
                  <a:lnTo>
                    <a:pt x="26234" y="5401"/>
                  </a:lnTo>
                  <a:lnTo>
                    <a:pt x="26841" y="5468"/>
                  </a:lnTo>
                  <a:lnTo>
                    <a:pt x="26629" y="7189"/>
                  </a:lnTo>
                  <a:lnTo>
                    <a:pt x="27226" y="7223"/>
                  </a:lnTo>
                  <a:lnTo>
                    <a:pt x="27576" y="7534"/>
                  </a:lnTo>
                  <a:lnTo>
                    <a:pt x="27947" y="6400"/>
                  </a:lnTo>
                  <a:lnTo>
                    <a:pt x="28002" y="5645"/>
                  </a:lnTo>
                  <a:lnTo>
                    <a:pt x="27912" y="5184"/>
                  </a:lnTo>
                  <a:lnTo>
                    <a:pt x="28314" y="4931"/>
                  </a:lnTo>
                  <a:lnTo>
                    <a:pt x="28775" y="4838"/>
                  </a:lnTo>
                  <a:lnTo>
                    <a:pt x="29329" y="4856"/>
                  </a:lnTo>
                  <a:lnTo>
                    <a:pt x="30238" y="6168"/>
                  </a:lnTo>
                  <a:lnTo>
                    <a:pt x="30448" y="6749"/>
                  </a:lnTo>
                  <a:lnTo>
                    <a:pt x="30546" y="7550"/>
                  </a:lnTo>
                  <a:lnTo>
                    <a:pt x="30849" y="6343"/>
                  </a:lnTo>
                  <a:lnTo>
                    <a:pt x="30941" y="5775"/>
                  </a:lnTo>
                  <a:lnTo>
                    <a:pt x="31537" y="5184"/>
                  </a:lnTo>
                  <a:lnTo>
                    <a:pt x="32946" y="4227"/>
                  </a:lnTo>
                  <a:lnTo>
                    <a:pt x="33988" y="3323"/>
                  </a:lnTo>
                  <a:lnTo>
                    <a:pt x="34810" y="2898"/>
                  </a:lnTo>
                  <a:lnTo>
                    <a:pt x="36107" y="1580"/>
                  </a:lnTo>
                  <a:lnTo>
                    <a:pt x="36694" y="1215"/>
                  </a:lnTo>
                  <a:lnTo>
                    <a:pt x="37342" y="477"/>
                  </a:lnTo>
                  <a:lnTo>
                    <a:pt x="38030" y="0"/>
                  </a:lnTo>
                  <a:lnTo>
                    <a:pt x="39197" y="873"/>
                  </a:lnTo>
                  <a:lnTo>
                    <a:pt x="40163" y="2439"/>
                  </a:lnTo>
                  <a:lnTo>
                    <a:pt x="40571" y="3073"/>
                  </a:lnTo>
                  <a:lnTo>
                    <a:pt x="41116" y="3634"/>
                  </a:lnTo>
                  <a:lnTo>
                    <a:pt x="40897" y="4411"/>
                  </a:lnTo>
                  <a:lnTo>
                    <a:pt x="40362" y="4735"/>
                  </a:lnTo>
                  <a:lnTo>
                    <a:pt x="40181" y="4981"/>
                  </a:lnTo>
                  <a:lnTo>
                    <a:pt x="39975" y="6546"/>
                  </a:lnTo>
                  <a:lnTo>
                    <a:pt x="40736" y="6557"/>
                  </a:lnTo>
                  <a:lnTo>
                    <a:pt x="40945" y="5741"/>
                  </a:lnTo>
                  <a:lnTo>
                    <a:pt x="41050" y="5596"/>
                  </a:lnTo>
                  <a:lnTo>
                    <a:pt x="41644" y="5297"/>
                  </a:lnTo>
                  <a:lnTo>
                    <a:pt x="41850" y="5092"/>
                  </a:lnTo>
                  <a:lnTo>
                    <a:pt x="42031" y="4723"/>
                  </a:lnTo>
                  <a:lnTo>
                    <a:pt x="42352" y="4794"/>
                  </a:lnTo>
                  <a:lnTo>
                    <a:pt x="42637" y="5054"/>
                  </a:lnTo>
                  <a:lnTo>
                    <a:pt x="43791" y="6083"/>
                  </a:lnTo>
                  <a:lnTo>
                    <a:pt x="44087" y="6343"/>
                  </a:lnTo>
                  <a:lnTo>
                    <a:pt x="44742" y="6917"/>
                  </a:lnTo>
                  <a:lnTo>
                    <a:pt x="44642" y="7118"/>
                  </a:lnTo>
                  <a:lnTo>
                    <a:pt x="44801" y="7610"/>
                  </a:lnTo>
                  <a:lnTo>
                    <a:pt x="45138" y="7628"/>
                  </a:lnTo>
                  <a:lnTo>
                    <a:pt x="45326" y="7420"/>
                  </a:lnTo>
                  <a:lnTo>
                    <a:pt x="45483" y="7547"/>
                  </a:lnTo>
                  <a:lnTo>
                    <a:pt x="46388" y="8117"/>
                  </a:lnTo>
                  <a:lnTo>
                    <a:pt x="46641" y="8317"/>
                  </a:lnTo>
                  <a:lnTo>
                    <a:pt x="47132" y="8706"/>
                  </a:lnTo>
                  <a:lnTo>
                    <a:pt x="47284" y="9126"/>
                  </a:lnTo>
                  <a:lnTo>
                    <a:pt x="47584" y="10261"/>
                  </a:lnTo>
                  <a:lnTo>
                    <a:pt x="47656" y="10529"/>
                  </a:lnTo>
                  <a:lnTo>
                    <a:pt x="47975" y="11685"/>
                  </a:lnTo>
                  <a:lnTo>
                    <a:pt x="48058" y="12018"/>
                  </a:lnTo>
                  <a:lnTo>
                    <a:pt x="48431" y="13422"/>
                  </a:lnTo>
                  <a:lnTo>
                    <a:pt x="48521" y="13751"/>
                  </a:lnTo>
                  <a:lnTo>
                    <a:pt x="48634" y="14167"/>
                  </a:lnTo>
                  <a:lnTo>
                    <a:pt x="48781" y="14696"/>
                  </a:lnTo>
                  <a:lnTo>
                    <a:pt x="49606" y="17699"/>
                  </a:lnTo>
                  <a:lnTo>
                    <a:pt x="49923" y="18849"/>
                  </a:lnTo>
                  <a:lnTo>
                    <a:pt x="50544" y="18836"/>
                  </a:lnTo>
                  <a:lnTo>
                    <a:pt x="51199" y="18972"/>
                  </a:lnTo>
                  <a:lnTo>
                    <a:pt x="51132" y="19258"/>
                  </a:lnTo>
                  <a:lnTo>
                    <a:pt x="51217" y="20778"/>
                  </a:lnTo>
                  <a:lnTo>
                    <a:pt x="51041" y="20947"/>
                  </a:lnTo>
                  <a:lnTo>
                    <a:pt x="50557" y="21134"/>
                  </a:lnTo>
                  <a:lnTo>
                    <a:pt x="50679" y="21598"/>
                  </a:lnTo>
                  <a:lnTo>
                    <a:pt x="51719" y="22225"/>
                  </a:lnTo>
                  <a:lnTo>
                    <a:pt x="52574" y="22217"/>
                  </a:lnTo>
                  <a:lnTo>
                    <a:pt x="52870" y="22402"/>
                  </a:lnTo>
                  <a:lnTo>
                    <a:pt x="53308" y="21702"/>
                  </a:lnTo>
                  <a:lnTo>
                    <a:pt x="53277" y="21199"/>
                  </a:lnTo>
                  <a:lnTo>
                    <a:pt x="54449" y="21897"/>
                  </a:lnTo>
                  <a:lnTo>
                    <a:pt x="54532" y="22069"/>
                  </a:lnTo>
                  <a:lnTo>
                    <a:pt x="54524" y="22384"/>
                  </a:lnTo>
                  <a:lnTo>
                    <a:pt x="54308" y="23128"/>
                  </a:lnTo>
                  <a:lnTo>
                    <a:pt x="54294" y="23367"/>
                  </a:lnTo>
                  <a:lnTo>
                    <a:pt x="54733" y="24054"/>
                  </a:lnTo>
                  <a:lnTo>
                    <a:pt x="55680" y="24643"/>
                  </a:lnTo>
                  <a:lnTo>
                    <a:pt x="58610" y="26553"/>
                  </a:lnTo>
                  <a:lnTo>
                    <a:pt x="59324" y="27025"/>
                  </a:lnTo>
                  <a:lnTo>
                    <a:pt x="60768" y="27944"/>
                  </a:lnTo>
                  <a:lnTo>
                    <a:pt x="61097" y="28152"/>
                  </a:lnTo>
                  <a:lnTo>
                    <a:pt x="61489" y="28401"/>
                  </a:lnTo>
                  <a:lnTo>
                    <a:pt x="62431" y="29000"/>
                  </a:lnTo>
                  <a:lnTo>
                    <a:pt x="62035" y="29148"/>
                  </a:lnTo>
                  <a:lnTo>
                    <a:pt x="61704" y="29504"/>
                  </a:lnTo>
                  <a:lnTo>
                    <a:pt x="62332" y="29642"/>
                  </a:lnTo>
                  <a:lnTo>
                    <a:pt x="62158" y="30378"/>
                  </a:lnTo>
                  <a:lnTo>
                    <a:pt x="61992" y="30575"/>
                  </a:lnTo>
                  <a:lnTo>
                    <a:pt x="61931" y="31071"/>
                  </a:lnTo>
                  <a:lnTo>
                    <a:pt x="61978" y="32404"/>
                  </a:lnTo>
                  <a:lnTo>
                    <a:pt x="62404" y="32374"/>
                  </a:lnTo>
                  <a:lnTo>
                    <a:pt x="62791" y="32117"/>
                  </a:lnTo>
                  <a:lnTo>
                    <a:pt x="63669" y="30955"/>
                  </a:lnTo>
                  <a:lnTo>
                    <a:pt x="64015" y="30720"/>
                  </a:lnTo>
                  <a:lnTo>
                    <a:pt x="64548" y="31139"/>
                  </a:lnTo>
                  <a:lnTo>
                    <a:pt x="65168" y="31789"/>
                  </a:lnTo>
                  <a:lnTo>
                    <a:pt x="61093" y="35894"/>
                  </a:lnTo>
                  <a:lnTo>
                    <a:pt x="59325" y="37672"/>
                  </a:lnTo>
                  <a:lnTo>
                    <a:pt x="57208" y="39809"/>
                  </a:lnTo>
                  <a:lnTo>
                    <a:pt x="56938" y="40085"/>
                  </a:lnTo>
                  <a:lnTo>
                    <a:pt x="55622" y="41397"/>
                  </a:lnTo>
                  <a:lnTo>
                    <a:pt x="55360" y="41250"/>
                  </a:lnTo>
                  <a:lnTo>
                    <a:pt x="54630" y="41900"/>
                  </a:lnTo>
                  <a:lnTo>
                    <a:pt x="53689" y="41301"/>
                  </a:lnTo>
                  <a:lnTo>
                    <a:pt x="53544" y="42001"/>
                  </a:lnTo>
                  <a:lnTo>
                    <a:pt x="53736" y="42124"/>
                  </a:lnTo>
                  <a:lnTo>
                    <a:pt x="54233" y="42242"/>
                  </a:lnTo>
                  <a:lnTo>
                    <a:pt x="52987" y="43865"/>
                  </a:lnTo>
                  <a:lnTo>
                    <a:pt x="51623" y="43820"/>
                  </a:lnTo>
                  <a:lnTo>
                    <a:pt x="51400" y="43956"/>
                  </a:lnTo>
                  <a:lnTo>
                    <a:pt x="50486" y="43446"/>
                  </a:lnTo>
                  <a:lnTo>
                    <a:pt x="49840" y="42894"/>
                  </a:lnTo>
                  <a:lnTo>
                    <a:pt x="50925" y="42787"/>
                  </a:lnTo>
                  <a:lnTo>
                    <a:pt x="50994" y="42423"/>
                  </a:lnTo>
                  <a:lnTo>
                    <a:pt x="49428" y="40099"/>
                  </a:lnTo>
                  <a:lnTo>
                    <a:pt x="49005" y="40442"/>
                  </a:lnTo>
                  <a:lnTo>
                    <a:pt x="48885" y="41046"/>
                  </a:lnTo>
                  <a:lnTo>
                    <a:pt x="48663" y="40814"/>
                  </a:lnTo>
                  <a:lnTo>
                    <a:pt x="47635" y="38914"/>
                  </a:lnTo>
                  <a:lnTo>
                    <a:pt x="47466" y="38355"/>
                  </a:lnTo>
                  <a:lnTo>
                    <a:pt x="47774" y="38217"/>
                  </a:lnTo>
                  <a:lnTo>
                    <a:pt x="47720" y="38074"/>
                  </a:lnTo>
                  <a:lnTo>
                    <a:pt x="47534" y="38105"/>
                  </a:lnTo>
                  <a:lnTo>
                    <a:pt x="46687" y="38652"/>
                  </a:lnTo>
                  <a:lnTo>
                    <a:pt x="46400" y="38406"/>
                  </a:lnTo>
                  <a:lnTo>
                    <a:pt x="45471" y="36898"/>
                  </a:lnTo>
                  <a:lnTo>
                    <a:pt x="45618" y="36666"/>
                  </a:lnTo>
                  <a:lnTo>
                    <a:pt x="44586" y="36476"/>
                  </a:lnTo>
                  <a:lnTo>
                    <a:pt x="44170" y="36664"/>
                  </a:lnTo>
                  <a:lnTo>
                    <a:pt x="43479" y="36719"/>
                  </a:lnTo>
                  <a:lnTo>
                    <a:pt x="43265" y="36763"/>
                  </a:lnTo>
                  <a:lnTo>
                    <a:pt x="43121" y="37171"/>
                  </a:lnTo>
                  <a:lnTo>
                    <a:pt x="43164" y="37448"/>
                  </a:lnTo>
                  <a:lnTo>
                    <a:pt x="42019" y="38494"/>
                  </a:lnTo>
                  <a:lnTo>
                    <a:pt x="41436" y="38429"/>
                  </a:lnTo>
                  <a:lnTo>
                    <a:pt x="41795" y="38802"/>
                  </a:lnTo>
                  <a:lnTo>
                    <a:pt x="41630" y="39128"/>
                  </a:lnTo>
                  <a:lnTo>
                    <a:pt x="42361" y="39976"/>
                  </a:lnTo>
                  <a:lnTo>
                    <a:pt x="43608" y="41767"/>
                  </a:lnTo>
                  <a:lnTo>
                    <a:pt x="43444" y="41968"/>
                  </a:lnTo>
                  <a:lnTo>
                    <a:pt x="42425" y="42370"/>
                  </a:lnTo>
                  <a:lnTo>
                    <a:pt x="42404" y="42684"/>
                  </a:lnTo>
                  <a:lnTo>
                    <a:pt x="42658" y="43014"/>
                  </a:lnTo>
                  <a:lnTo>
                    <a:pt x="40834" y="43878"/>
                  </a:lnTo>
                  <a:lnTo>
                    <a:pt x="40403" y="44031"/>
                  </a:lnTo>
                  <a:lnTo>
                    <a:pt x="40098" y="43958"/>
                  </a:lnTo>
                  <a:lnTo>
                    <a:pt x="39334" y="44399"/>
                  </a:lnTo>
                  <a:lnTo>
                    <a:pt x="39185" y="44950"/>
                  </a:lnTo>
                  <a:lnTo>
                    <a:pt x="39185" y="45257"/>
                  </a:lnTo>
                  <a:lnTo>
                    <a:pt x="39481" y="45244"/>
                  </a:lnTo>
                  <a:lnTo>
                    <a:pt x="39986" y="46464"/>
                  </a:lnTo>
                  <a:lnTo>
                    <a:pt x="39242" y="46524"/>
                  </a:lnTo>
                  <a:lnTo>
                    <a:pt x="38796" y="46794"/>
                  </a:lnTo>
                  <a:lnTo>
                    <a:pt x="39136" y="47085"/>
                  </a:lnTo>
                  <a:lnTo>
                    <a:pt x="39096" y="47578"/>
                  </a:lnTo>
                  <a:lnTo>
                    <a:pt x="38516" y="47607"/>
                  </a:lnTo>
                  <a:lnTo>
                    <a:pt x="38101" y="47932"/>
                  </a:lnTo>
                  <a:lnTo>
                    <a:pt x="38423" y="48256"/>
                  </a:lnTo>
                  <a:lnTo>
                    <a:pt x="38610" y="48600"/>
                  </a:lnTo>
                  <a:lnTo>
                    <a:pt x="38582" y="49253"/>
                  </a:lnTo>
                  <a:lnTo>
                    <a:pt x="38698" y="49731"/>
                  </a:lnTo>
                  <a:lnTo>
                    <a:pt x="39165" y="49481"/>
                  </a:lnTo>
                  <a:lnTo>
                    <a:pt x="39270" y="49239"/>
                  </a:lnTo>
                  <a:lnTo>
                    <a:pt x="39556" y="49025"/>
                  </a:lnTo>
                  <a:lnTo>
                    <a:pt x="39962" y="49020"/>
                  </a:lnTo>
                  <a:lnTo>
                    <a:pt x="40097" y="49158"/>
                  </a:lnTo>
                  <a:lnTo>
                    <a:pt x="40882" y="48973"/>
                  </a:lnTo>
                  <a:lnTo>
                    <a:pt x="41638" y="48687"/>
                  </a:lnTo>
                  <a:lnTo>
                    <a:pt x="42134" y="48813"/>
                  </a:lnTo>
                  <a:lnTo>
                    <a:pt x="41912" y="49502"/>
                  </a:lnTo>
                  <a:lnTo>
                    <a:pt x="41877" y="50026"/>
                  </a:lnTo>
                  <a:lnTo>
                    <a:pt x="42185" y="50753"/>
                  </a:lnTo>
                  <a:lnTo>
                    <a:pt x="41211" y="51830"/>
                  </a:lnTo>
                  <a:lnTo>
                    <a:pt x="40827" y="52480"/>
                  </a:lnTo>
                  <a:lnTo>
                    <a:pt x="39434" y="53780"/>
                  </a:lnTo>
                  <a:lnTo>
                    <a:pt x="38270" y="54644"/>
                  </a:lnTo>
                  <a:lnTo>
                    <a:pt x="38721" y="54668"/>
                  </a:lnTo>
                  <a:lnTo>
                    <a:pt x="39688" y="55453"/>
                  </a:lnTo>
                  <a:lnTo>
                    <a:pt x="39449" y="56025"/>
                  </a:lnTo>
                  <a:lnTo>
                    <a:pt x="39272" y="56206"/>
                  </a:lnTo>
                  <a:lnTo>
                    <a:pt x="39070" y="56679"/>
                  </a:lnTo>
                  <a:lnTo>
                    <a:pt x="38528" y="58299"/>
                  </a:lnTo>
                  <a:lnTo>
                    <a:pt x="37495" y="59245"/>
                  </a:lnTo>
                  <a:lnTo>
                    <a:pt x="37314" y="59481"/>
                  </a:lnTo>
                  <a:lnTo>
                    <a:pt x="36925" y="59704"/>
                  </a:lnTo>
                  <a:lnTo>
                    <a:pt x="36182" y="59823"/>
                  </a:lnTo>
                  <a:lnTo>
                    <a:pt x="36027" y="59689"/>
                  </a:lnTo>
                  <a:lnTo>
                    <a:pt x="35850" y="59670"/>
                  </a:lnTo>
                  <a:lnTo>
                    <a:pt x="33831" y="60243"/>
                  </a:lnTo>
                  <a:lnTo>
                    <a:pt x="33334" y="60556"/>
                  </a:lnTo>
                  <a:lnTo>
                    <a:pt x="32793" y="60549"/>
                  </a:lnTo>
                  <a:lnTo>
                    <a:pt x="32175" y="61420"/>
                  </a:lnTo>
                  <a:lnTo>
                    <a:pt x="31820" y="61722"/>
                  </a:lnTo>
                  <a:lnTo>
                    <a:pt x="31106" y="62087"/>
                  </a:lnTo>
                  <a:lnTo>
                    <a:pt x="30515" y="62561"/>
                  </a:lnTo>
                  <a:lnTo>
                    <a:pt x="30277" y="63064"/>
                  </a:lnTo>
                  <a:lnTo>
                    <a:pt x="28655" y="64118"/>
                  </a:lnTo>
                  <a:lnTo>
                    <a:pt x="28320" y="64510"/>
                  </a:lnTo>
                  <a:lnTo>
                    <a:pt x="28185" y="64854"/>
                  </a:lnTo>
                  <a:lnTo>
                    <a:pt x="25242" y="60546"/>
                  </a:lnTo>
                  <a:lnTo>
                    <a:pt x="24460" y="58927"/>
                  </a:lnTo>
                  <a:lnTo>
                    <a:pt x="25188" y="58549"/>
                  </a:lnTo>
                  <a:lnTo>
                    <a:pt x="25243" y="58270"/>
                  </a:lnTo>
                  <a:lnTo>
                    <a:pt x="24947" y="57850"/>
                  </a:lnTo>
                  <a:lnTo>
                    <a:pt x="24797" y="57423"/>
                  </a:lnTo>
                  <a:lnTo>
                    <a:pt x="24712" y="57183"/>
                  </a:lnTo>
                  <a:lnTo>
                    <a:pt x="24615" y="56995"/>
                  </a:lnTo>
                  <a:lnTo>
                    <a:pt x="24378" y="56661"/>
                  </a:lnTo>
                  <a:lnTo>
                    <a:pt x="24148" y="56336"/>
                  </a:lnTo>
                  <a:lnTo>
                    <a:pt x="23932" y="56084"/>
                  </a:lnTo>
                  <a:lnTo>
                    <a:pt x="23692" y="55807"/>
                  </a:lnTo>
                  <a:lnTo>
                    <a:pt x="23530" y="55534"/>
                  </a:lnTo>
                  <a:lnTo>
                    <a:pt x="23473" y="55294"/>
                  </a:lnTo>
                  <a:lnTo>
                    <a:pt x="23543" y="55077"/>
                  </a:lnTo>
                  <a:lnTo>
                    <a:pt x="23781" y="55242"/>
                  </a:lnTo>
                  <a:lnTo>
                    <a:pt x="24285" y="55160"/>
                  </a:lnTo>
                  <a:lnTo>
                    <a:pt x="24476" y="54848"/>
                  </a:lnTo>
                  <a:lnTo>
                    <a:pt x="24170" y="54354"/>
                  </a:lnTo>
                  <a:lnTo>
                    <a:pt x="24427" y="53713"/>
                  </a:lnTo>
                  <a:lnTo>
                    <a:pt x="24364" y="53585"/>
                  </a:lnTo>
                  <a:lnTo>
                    <a:pt x="24166" y="52946"/>
                  </a:lnTo>
                  <a:lnTo>
                    <a:pt x="24117" y="52788"/>
                  </a:lnTo>
                  <a:lnTo>
                    <a:pt x="24075" y="52601"/>
                  </a:lnTo>
                  <a:lnTo>
                    <a:pt x="23965" y="52120"/>
                  </a:lnTo>
                  <a:lnTo>
                    <a:pt x="24230" y="51745"/>
                  </a:lnTo>
                  <a:lnTo>
                    <a:pt x="24458" y="51441"/>
                  </a:lnTo>
                  <a:lnTo>
                    <a:pt x="24240" y="50592"/>
                  </a:lnTo>
                  <a:lnTo>
                    <a:pt x="23817" y="50678"/>
                  </a:lnTo>
                  <a:lnTo>
                    <a:pt x="23533" y="49381"/>
                  </a:lnTo>
                  <a:lnTo>
                    <a:pt x="23357" y="49137"/>
                  </a:lnTo>
                  <a:lnTo>
                    <a:pt x="23157" y="48756"/>
                  </a:lnTo>
                  <a:lnTo>
                    <a:pt x="22924" y="48576"/>
                  </a:lnTo>
                  <a:lnTo>
                    <a:pt x="22710" y="48055"/>
                  </a:lnTo>
                  <a:lnTo>
                    <a:pt x="22571" y="46741"/>
                  </a:lnTo>
                  <a:lnTo>
                    <a:pt x="21769" y="46584"/>
                  </a:lnTo>
                  <a:lnTo>
                    <a:pt x="21586" y="46617"/>
                  </a:lnTo>
                  <a:lnTo>
                    <a:pt x="21115" y="46850"/>
                  </a:lnTo>
                  <a:lnTo>
                    <a:pt x="21009" y="47318"/>
                  </a:lnTo>
                  <a:lnTo>
                    <a:pt x="20663" y="47376"/>
                  </a:lnTo>
                  <a:lnTo>
                    <a:pt x="20512" y="47277"/>
                  </a:lnTo>
                  <a:lnTo>
                    <a:pt x="20466" y="46853"/>
                  </a:lnTo>
                  <a:lnTo>
                    <a:pt x="20041" y="46089"/>
                  </a:lnTo>
                  <a:lnTo>
                    <a:pt x="19830" y="45845"/>
                  </a:lnTo>
                  <a:lnTo>
                    <a:pt x="19426" y="46126"/>
                  </a:lnTo>
                  <a:lnTo>
                    <a:pt x="18382" y="46548"/>
                  </a:lnTo>
                  <a:lnTo>
                    <a:pt x="18365" y="47188"/>
                  </a:lnTo>
                  <a:lnTo>
                    <a:pt x="18456" y="47912"/>
                  </a:lnTo>
                  <a:lnTo>
                    <a:pt x="17879" y="50276"/>
                  </a:lnTo>
                  <a:lnTo>
                    <a:pt x="16435" y="48318"/>
                  </a:lnTo>
                  <a:lnTo>
                    <a:pt x="15935" y="47641"/>
                  </a:lnTo>
                  <a:lnTo>
                    <a:pt x="12968" y="50043"/>
                  </a:lnTo>
                  <a:lnTo>
                    <a:pt x="9564" y="52495"/>
                  </a:lnTo>
                  <a:lnTo>
                    <a:pt x="8915" y="52962"/>
                  </a:lnTo>
                  <a:lnTo>
                    <a:pt x="7651" y="53872"/>
                  </a:lnTo>
                  <a:lnTo>
                    <a:pt x="2832" y="57343"/>
                  </a:lnTo>
                  <a:lnTo>
                    <a:pt x="2141" y="57841"/>
                  </a:lnTo>
                  <a:lnTo>
                    <a:pt x="1037" y="56126"/>
                  </a:lnTo>
                  <a:lnTo>
                    <a:pt x="254" y="55262"/>
                  </a:lnTo>
                  <a:lnTo>
                    <a:pt x="49" y="54957"/>
                  </a:lnTo>
                  <a:lnTo>
                    <a:pt x="0" y="53207"/>
                  </a:lnTo>
                  <a:lnTo>
                    <a:pt x="102" y="51102"/>
                  </a:lnTo>
                  <a:lnTo>
                    <a:pt x="770" y="49452"/>
                  </a:lnTo>
                  <a:lnTo>
                    <a:pt x="1029" y="49039"/>
                  </a:lnTo>
                  <a:lnTo>
                    <a:pt x="1489" y="48746"/>
                  </a:lnTo>
                  <a:lnTo>
                    <a:pt x="3036" y="48064"/>
                  </a:lnTo>
                  <a:lnTo>
                    <a:pt x="3265" y="47537"/>
                  </a:lnTo>
                  <a:lnTo>
                    <a:pt x="3309" y="47214"/>
                  </a:lnTo>
                  <a:lnTo>
                    <a:pt x="3239" y="46610"/>
                  </a:lnTo>
                  <a:lnTo>
                    <a:pt x="2753" y="45178"/>
                  </a:lnTo>
                  <a:lnTo>
                    <a:pt x="2467" y="44568"/>
                  </a:lnTo>
                  <a:lnTo>
                    <a:pt x="905" y="43697"/>
                  </a:lnTo>
                  <a:lnTo>
                    <a:pt x="883" y="43440"/>
                  </a:lnTo>
                  <a:lnTo>
                    <a:pt x="1321" y="41731"/>
                  </a:lnTo>
                  <a:lnTo>
                    <a:pt x="1416" y="41501"/>
                  </a:lnTo>
                  <a:lnTo>
                    <a:pt x="1765" y="41052"/>
                  </a:lnTo>
                  <a:lnTo>
                    <a:pt x="1893" y="40975"/>
                  </a:lnTo>
                  <a:lnTo>
                    <a:pt x="3215" y="40927"/>
                  </a:lnTo>
                  <a:lnTo>
                    <a:pt x="4405" y="40970"/>
                  </a:lnTo>
                  <a:lnTo>
                    <a:pt x="5168" y="40072"/>
                  </a:lnTo>
                  <a:lnTo>
                    <a:pt x="5343" y="39979"/>
                  </a:lnTo>
                  <a:lnTo>
                    <a:pt x="5752" y="40133"/>
                  </a:lnTo>
                  <a:lnTo>
                    <a:pt x="6293" y="40113"/>
                  </a:lnTo>
                  <a:lnTo>
                    <a:pt x="6607" y="39898"/>
                  </a:lnTo>
                  <a:lnTo>
                    <a:pt x="6755" y="39646"/>
                  </a:lnTo>
                  <a:lnTo>
                    <a:pt x="6813" y="38923"/>
                  </a:lnTo>
                  <a:lnTo>
                    <a:pt x="6673" y="38430"/>
                  </a:lnTo>
                  <a:lnTo>
                    <a:pt x="7182" y="37093"/>
                  </a:lnTo>
                  <a:lnTo>
                    <a:pt x="7259" y="35702"/>
                  </a:lnTo>
                  <a:lnTo>
                    <a:pt x="7258" y="35155"/>
                  </a:lnTo>
                  <a:lnTo>
                    <a:pt x="6931" y="34590"/>
                  </a:lnTo>
                  <a:lnTo>
                    <a:pt x="6781" y="33885"/>
                  </a:lnTo>
                  <a:lnTo>
                    <a:pt x="6669" y="32776"/>
                  </a:lnTo>
                  <a:lnTo>
                    <a:pt x="6713" y="32089"/>
                  </a:lnTo>
                  <a:lnTo>
                    <a:pt x="6831" y="31623"/>
                  </a:lnTo>
                  <a:lnTo>
                    <a:pt x="6818" y="31246"/>
                  </a:lnTo>
                  <a:lnTo>
                    <a:pt x="6711" y="30905"/>
                  </a:lnTo>
                  <a:lnTo>
                    <a:pt x="6126" y="29996"/>
                  </a:lnTo>
                  <a:lnTo>
                    <a:pt x="5706" y="29231"/>
                  </a:lnTo>
                  <a:lnTo>
                    <a:pt x="5633" y="28898"/>
                  </a:lnTo>
                  <a:lnTo>
                    <a:pt x="6050" y="27030"/>
                  </a:lnTo>
                  <a:lnTo>
                    <a:pt x="6128" y="25832"/>
                  </a:lnTo>
                  <a:lnTo>
                    <a:pt x="6474" y="24760"/>
                  </a:lnTo>
                  <a:lnTo>
                    <a:pt x="6369" y="24323"/>
                  </a:lnTo>
                  <a:lnTo>
                    <a:pt x="6060" y="24045"/>
                  </a:lnTo>
                  <a:lnTo>
                    <a:pt x="5749" y="23282"/>
                  </a:lnTo>
                  <a:lnTo>
                    <a:pt x="5666" y="22941"/>
                  </a:lnTo>
                  <a:lnTo>
                    <a:pt x="5553" y="21515"/>
                  </a:lnTo>
                  <a:lnTo>
                    <a:pt x="5772" y="20526"/>
                  </a:lnTo>
                  <a:lnTo>
                    <a:pt x="6072" y="19849"/>
                  </a:lnTo>
                  <a:lnTo>
                    <a:pt x="6302" y="19477"/>
                  </a:lnTo>
                  <a:lnTo>
                    <a:pt x="6371" y="19284"/>
                  </a:lnTo>
                  <a:lnTo>
                    <a:pt x="6493" y="18785"/>
                  </a:lnTo>
                  <a:lnTo>
                    <a:pt x="6570" y="18145"/>
                  </a:lnTo>
                  <a:lnTo>
                    <a:pt x="6694" y="17562"/>
                  </a:lnTo>
                  <a:lnTo>
                    <a:pt x="7123" y="16435"/>
                  </a:lnTo>
                  <a:lnTo>
                    <a:pt x="7303" y="15818"/>
                  </a:lnTo>
                  <a:lnTo>
                    <a:pt x="7330" y="15579"/>
                  </a:lnTo>
                  <a:lnTo>
                    <a:pt x="7444" y="15383"/>
                  </a:lnTo>
                  <a:lnTo>
                    <a:pt x="7968" y="14990"/>
                  </a:lnTo>
                  <a:lnTo>
                    <a:pt x="8115" y="14790"/>
                  </a:lnTo>
                  <a:lnTo>
                    <a:pt x="8341" y="14327"/>
                  </a:lnTo>
                  <a:lnTo>
                    <a:pt x="8411" y="13973"/>
                  </a:lnTo>
                  <a:lnTo>
                    <a:pt x="8540" y="13634"/>
                  </a:lnTo>
                  <a:lnTo>
                    <a:pt x="8860" y="13015"/>
                  </a:lnTo>
                  <a:lnTo>
                    <a:pt x="8954" y="12883"/>
                  </a:lnTo>
                  <a:lnTo>
                    <a:pt x="9276" y="12647"/>
                  </a:lnTo>
                  <a:lnTo>
                    <a:pt x="9534" y="12406"/>
                  </a:lnTo>
                  <a:lnTo>
                    <a:pt x="9830" y="11999"/>
                  </a:lnTo>
                  <a:lnTo>
                    <a:pt x="9959" y="11683"/>
                  </a:lnTo>
                  <a:lnTo>
                    <a:pt x="9988" y="11363"/>
                  </a:lnTo>
                  <a:lnTo>
                    <a:pt x="9974" y="11207"/>
                  </a:lnTo>
                  <a:lnTo>
                    <a:pt x="9874" y="10919"/>
                  </a:lnTo>
                  <a:lnTo>
                    <a:pt x="9510" y="10414"/>
                  </a:lnTo>
                  <a:lnTo>
                    <a:pt x="9401" y="10146"/>
                  </a:lnTo>
                  <a:lnTo>
                    <a:pt x="9527" y="9693"/>
                  </a:lnTo>
                  <a:lnTo>
                    <a:pt x="9846" y="9405"/>
                  </a:lnTo>
                  <a:lnTo>
                    <a:pt x="10766" y="9014"/>
                  </a:lnTo>
                  <a:lnTo>
                    <a:pt x="10910" y="8715"/>
                  </a:lnTo>
                  <a:lnTo>
                    <a:pt x="11009" y="8163"/>
                  </a:lnTo>
                  <a:lnTo>
                    <a:pt x="11192" y="8007"/>
                  </a:lnTo>
                  <a:lnTo>
                    <a:pt x="11382" y="7939"/>
                  </a:lnTo>
                  <a:lnTo>
                    <a:pt x="11653" y="7992"/>
                  </a:lnTo>
                  <a:lnTo>
                    <a:pt x="11956" y="8228"/>
                  </a:lnTo>
                  <a:lnTo>
                    <a:pt x="12241" y="8623"/>
                  </a:lnTo>
                  <a:lnTo>
                    <a:pt x="12379" y="8661"/>
                  </a:lnTo>
                  <a:lnTo>
                    <a:pt x="12558" y="8581"/>
                  </a:lnTo>
                  <a:lnTo>
                    <a:pt x="12823" y="8311"/>
                  </a:lnTo>
                  <a:lnTo>
                    <a:pt x="13268" y="8103"/>
                  </a:lnTo>
                  <a:lnTo>
                    <a:pt x="13797" y="8022"/>
                  </a:lnTo>
                  <a:lnTo>
                    <a:pt x="14813" y="809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8" name="pg319">
              <a:extLst>
                <a:ext uri="{FF2B5EF4-FFF2-40B4-BE49-F238E27FC236}">
                  <a16:creationId xmlns:a16="http://schemas.microsoft.com/office/drawing/2014/main" id="{1B6DFC41-C792-5845-A219-D735D0535A9E}"/>
                </a:ext>
              </a:extLst>
            </p:cNvPr>
            <p:cNvSpPr/>
            <p:nvPr/>
          </p:nvSpPr>
          <p:spPr>
            <a:xfrm>
              <a:off x="6632444" y="3714058"/>
              <a:ext cx="274676" cy="195168"/>
            </a:xfrm>
            <a:custGeom>
              <a:avLst/>
              <a:gdLst/>
              <a:ahLst/>
              <a:cxnLst/>
              <a:rect l="0" t="0" r="0" b="0"/>
              <a:pathLst>
                <a:path w="274676" h="195168">
                  <a:moveTo>
                    <a:pt x="45661" y="15378"/>
                  </a:moveTo>
                  <a:lnTo>
                    <a:pt x="46661" y="15408"/>
                  </a:lnTo>
                  <a:lnTo>
                    <a:pt x="47570" y="15594"/>
                  </a:lnTo>
                  <a:lnTo>
                    <a:pt x="49228" y="16317"/>
                  </a:lnTo>
                  <a:lnTo>
                    <a:pt x="50672" y="16496"/>
                  </a:lnTo>
                  <a:lnTo>
                    <a:pt x="53767" y="17698"/>
                  </a:lnTo>
                  <a:lnTo>
                    <a:pt x="54224" y="17611"/>
                  </a:lnTo>
                  <a:lnTo>
                    <a:pt x="54803" y="17280"/>
                  </a:lnTo>
                  <a:lnTo>
                    <a:pt x="54796" y="17071"/>
                  </a:lnTo>
                  <a:lnTo>
                    <a:pt x="53157" y="15629"/>
                  </a:lnTo>
                  <a:lnTo>
                    <a:pt x="52512" y="14791"/>
                  </a:lnTo>
                  <a:lnTo>
                    <a:pt x="52716" y="14187"/>
                  </a:lnTo>
                  <a:lnTo>
                    <a:pt x="52709" y="13647"/>
                  </a:lnTo>
                  <a:lnTo>
                    <a:pt x="52524" y="12846"/>
                  </a:lnTo>
                  <a:lnTo>
                    <a:pt x="52648" y="12251"/>
                  </a:lnTo>
                  <a:lnTo>
                    <a:pt x="52652" y="11636"/>
                  </a:lnTo>
                  <a:lnTo>
                    <a:pt x="52482" y="11241"/>
                  </a:lnTo>
                  <a:lnTo>
                    <a:pt x="52392" y="9733"/>
                  </a:lnTo>
                  <a:lnTo>
                    <a:pt x="52704" y="7949"/>
                  </a:lnTo>
                  <a:lnTo>
                    <a:pt x="53168" y="6731"/>
                  </a:lnTo>
                  <a:lnTo>
                    <a:pt x="53669" y="6072"/>
                  </a:lnTo>
                  <a:lnTo>
                    <a:pt x="54144" y="5707"/>
                  </a:lnTo>
                  <a:lnTo>
                    <a:pt x="54295" y="6154"/>
                  </a:lnTo>
                  <a:lnTo>
                    <a:pt x="54864" y="6322"/>
                  </a:lnTo>
                  <a:lnTo>
                    <a:pt x="55935" y="5763"/>
                  </a:lnTo>
                  <a:lnTo>
                    <a:pt x="55953" y="5398"/>
                  </a:lnTo>
                  <a:lnTo>
                    <a:pt x="56351" y="5063"/>
                  </a:lnTo>
                  <a:lnTo>
                    <a:pt x="56569" y="5204"/>
                  </a:lnTo>
                  <a:lnTo>
                    <a:pt x="56997" y="5252"/>
                  </a:lnTo>
                  <a:lnTo>
                    <a:pt x="56841" y="5036"/>
                  </a:lnTo>
                  <a:lnTo>
                    <a:pt x="56569" y="4783"/>
                  </a:lnTo>
                  <a:lnTo>
                    <a:pt x="56101" y="4538"/>
                  </a:lnTo>
                  <a:lnTo>
                    <a:pt x="54920" y="3715"/>
                  </a:lnTo>
                  <a:lnTo>
                    <a:pt x="54225" y="3156"/>
                  </a:lnTo>
                  <a:lnTo>
                    <a:pt x="53949" y="3108"/>
                  </a:lnTo>
                  <a:lnTo>
                    <a:pt x="53786" y="3167"/>
                  </a:lnTo>
                  <a:lnTo>
                    <a:pt x="53619" y="3275"/>
                  </a:lnTo>
                  <a:lnTo>
                    <a:pt x="53329" y="3554"/>
                  </a:lnTo>
                  <a:lnTo>
                    <a:pt x="52837" y="3530"/>
                  </a:lnTo>
                  <a:lnTo>
                    <a:pt x="52758" y="3284"/>
                  </a:lnTo>
                  <a:lnTo>
                    <a:pt x="52971" y="3267"/>
                  </a:lnTo>
                  <a:lnTo>
                    <a:pt x="53924" y="2962"/>
                  </a:lnTo>
                  <a:lnTo>
                    <a:pt x="54243" y="3015"/>
                  </a:lnTo>
                  <a:lnTo>
                    <a:pt x="56119" y="4404"/>
                  </a:lnTo>
                  <a:lnTo>
                    <a:pt x="57083" y="5182"/>
                  </a:lnTo>
                  <a:lnTo>
                    <a:pt x="57214" y="5252"/>
                  </a:lnTo>
                  <a:lnTo>
                    <a:pt x="57576" y="5204"/>
                  </a:lnTo>
                  <a:lnTo>
                    <a:pt x="57667" y="5070"/>
                  </a:lnTo>
                  <a:lnTo>
                    <a:pt x="57895" y="4623"/>
                  </a:lnTo>
                  <a:lnTo>
                    <a:pt x="58033" y="4146"/>
                  </a:lnTo>
                  <a:lnTo>
                    <a:pt x="58054" y="3770"/>
                  </a:lnTo>
                  <a:lnTo>
                    <a:pt x="57989" y="3464"/>
                  </a:lnTo>
                  <a:lnTo>
                    <a:pt x="57710" y="3070"/>
                  </a:lnTo>
                  <a:lnTo>
                    <a:pt x="57561" y="2965"/>
                  </a:lnTo>
                  <a:lnTo>
                    <a:pt x="57419" y="2787"/>
                  </a:lnTo>
                  <a:lnTo>
                    <a:pt x="57354" y="2537"/>
                  </a:lnTo>
                  <a:lnTo>
                    <a:pt x="57539" y="2187"/>
                  </a:lnTo>
                  <a:lnTo>
                    <a:pt x="57789" y="2224"/>
                  </a:lnTo>
                  <a:lnTo>
                    <a:pt x="58463" y="2827"/>
                  </a:lnTo>
                  <a:lnTo>
                    <a:pt x="59083" y="2928"/>
                  </a:lnTo>
                  <a:lnTo>
                    <a:pt x="59279" y="2667"/>
                  </a:lnTo>
                  <a:lnTo>
                    <a:pt x="59290" y="2384"/>
                  </a:lnTo>
                  <a:lnTo>
                    <a:pt x="59250" y="2168"/>
                  </a:lnTo>
                  <a:lnTo>
                    <a:pt x="59083" y="1684"/>
                  </a:lnTo>
                  <a:lnTo>
                    <a:pt x="59104" y="1222"/>
                  </a:lnTo>
                  <a:lnTo>
                    <a:pt x="59188" y="991"/>
                  </a:lnTo>
                  <a:lnTo>
                    <a:pt x="59336" y="875"/>
                  </a:lnTo>
                  <a:lnTo>
                    <a:pt x="59612" y="704"/>
                  </a:lnTo>
                  <a:lnTo>
                    <a:pt x="59844" y="648"/>
                  </a:lnTo>
                  <a:lnTo>
                    <a:pt x="60134" y="666"/>
                  </a:lnTo>
                  <a:lnTo>
                    <a:pt x="60268" y="733"/>
                  </a:lnTo>
                  <a:lnTo>
                    <a:pt x="61765" y="2182"/>
                  </a:lnTo>
                  <a:lnTo>
                    <a:pt x="62331" y="2424"/>
                  </a:lnTo>
                  <a:lnTo>
                    <a:pt x="62468" y="2443"/>
                  </a:lnTo>
                  <a:lnTo>
                    <a:pt x="62722" y="2327"/>
                  </a:lnTo>
                  <a:lnTo>
                    <a:pt x="62997" y="2066"/>
                  </a:lnTo>
                  <a:lnTo>
                    <a:pt x="62958" y="1806"/>
                  </a:lnTo>
                  <a:lnTo>
                    <a:pt x="62889" y="1657"/>
                  </a:lnTo>
                  <a:lnTo>
                    <a:pt x="62704" y="1392"/>
                  </a:lnTo>
                  <a:lnTo>
                    <a:pt x="62312" y="964"/>
                  </a:lnTo>
                  <a:lnTo>
                    <a:pt x="62157" y="707"/>
                  </a:lnTo>
                  <a:lnTo>
                    <a:pt x="62287" y="253"/>
                  </a:lnTo>
                  <a:lnTo>
                    <a:pt x="62508" y="37"/>
                  </a:lnTo>
                  <a:lnTo>
                    <a:pt x="62664" y="0"/>
                  </a:lnTo>
                  <a:lnTo>
                    <a:pt x="62824" y="18"/>
                  </a:lnTo>
                  <a:lnTo>
                    <a:pt x="63578" y="670"/>
                  </a:lnTo>
                  <a:lnTo>
                    <a:pt x="65002" y="2018"/>
                  </a:lnTo>
                  <a:lnTo>
                    <a:pt x="65314" y="1996"/>
                  </a:lnTo>
                  <a:lnTo>
                    <a:pt x="65672" y="1615"/>
                  </a:lnTo>
                  <a:lnTo>
                    <a:pt x="65952" y="2026"/>
                  </a:lnTo>
                  <a:lnTo>
                    <a:pt x="66158" y="2696"/>
                  </a:lnTo>
                  <a:lnTo>
                    <a:pt x="63526" y="3869"/>
                  </a:lnTo>
                  <a:lnTo>
                    <a:pt x="63147" y="4144"/>
                  </a:lnTo>
                  <a:lnTo>
                    <a:pt x="63037" y="4303"/>
                  </a:lnTo>
                  <a:lnTo>
                    <a:pt x="63041" y="4472"/>
                  </a:lnTo>
                  <a:lnTo>
                    <a:pt x="63570" y="5195"/>
                  </a:lnTo>
                  <a:lnTo>
                    <a:pt x="64345" y="5251"/>
                  </a:lnTo>
                  <a:lnTo>
                    <a:pt x="65259" y="4644"/>
                  </a:lnTo>
                  <a:lnTo>
                    <a:pt x="66074" y="4312"/>
                  </a:lnTo>
                  <a:lnTo>
                    <a:pt x="66179" y="4137"/>
                  </a:lnTo>
                  <a:lnTo>
                    <a:pt x="66150" y="3903"/>
                  </a:lnTo>
                  <a:lnTo>
                    <a:pt x="66310" y="3464"/>
                  </a:lnTo>
                  <a:lnTo>
                    <a:pt x="66709" y="3136"/>
                  </a:lnTo>
                  <a:lnTo>
                    <a:pt x="67173" y="3136"/>
                  </a:lnTo>
                  <a:lnTo>
                    <a:pt x="67405" y="3225"/>
                  </a:lnTo>
                  <a:lnTo>
                    <a:pt x="67564" y="3609"/>
                  </a:lnTo>
                  <a:lnTo>
                    <a:pt x="68865" y="4287"/>
                  </a:lnTo>
                  <a:lnTo>
                    <a:pt x="69416" y="4221"/>
                  </a:lnTo>
                  <a:lnTo>
                    <a:pt x="69361" y="4459"/>
                  </a:lnTo>
                  <a:lnTo>
                    <a:pt x="69379" y="4891"/>
                  </a:lnTo>
                  <a:lnTo>
                    <a:pt x="69480" y="5655"/>
                  </a:lnTo>
                  <a:lnTo>
                    <a:pt x="69621" y="6031"/>
                  </a:lnTo>
                  <a:lnTo>
                    <a:pt x="69755" y="6143"/>
                  </a:lnTo>
                  <a:lnTo>
                    <a:pt x="70451" y="6392"/>
                  </a:lnTo>
                  <a:lnTo>
                    <a:pt x="70831" y="6763"/>
                  </a:lnTo>
                  <a:lnTo>
                    <a:pt x="70729" y="7022"/>
                  </a:lnTo>
                  <a:lnTo>
                    <a:pt x="71439" y="6978"/>
                  </a:lnTo>
                  <a:lnTo>
                    <a:pt x="71921" y="6612"/>
                  </a:lnTo>
                  <a:lnTo>
                    <a:pt x="72443" y="6411"/>
                  </a:lnTo>
                  <a:lnTo>
                    <a:pt x="72888" y="6560"/>
                  </a:lnTo>
                  <a:lnTo>
                    <a:pt x="73287" y="5714"/>
                  </a:lnTo>
                  <a:lnTo>
                    <a:pt x="73543" y="4835"/>
                  </a:lnTo>
                  <a:lnTo>
                    <a:pt x="73833" y="4999"/>
                  </a:lnTo>
                  <a:lnTo>
                    <a:pt x="74116" y="5553"/>
                  </a:lnTo>
                  <a:lnTo>
                    <a:pt x="74982" y="5777"/>
                  </a:lnTo>
                  <a:lnTo>
                    <a:pt x="74588" y="6391"/>
                  </a:lnTo>
                  <a:lnTo>
                    <a:pt x="74707" y="6663"/>
                  </a:lnTo>
                  <a:lnTo>
                    <a:pt x="75233" y="7005"/>
                  </a:lnTo>
                  <a:lnTo>
                    <a:pt x="75794" y="7553"/>
                  </a:lnTo>
                  <a:lnTo>
                    <a:pt x="75929" y="7828"/>
                  </a:lnTo>
                  <a:lnTo>
                    <a:pt x="75838" y="8171"/>
                  </a:lnTo>
                  <a:lnTo>
                    <a:pt x="77132" y="9545"/>
                  </a:lnTo>
                  <a:lnTo>
                    <a:pt x="77512" y="9731"/>
                  </a:lnTo>
                  <a:lnTo>
                    <a:pt x="77791" y="10450"/>
                  </a:lnTo>
                  <a:lnTo>
                    <a:pt x="77747" y="10796"/>
                  </a:lnTo>
                  <a:lnTo>
                    <a:pt x="77432" y="11046"/>
                  </a:lnTo>
                  <a:lnTo>
                    <a:pt x="77407" y="12286"/>
                  </a:lnTo>
                  <a:lnTo>
                    <a:pt x="77719" y="12587"/>
                  </a:lnTo>
                  <a:lnTo>
                    <a:pt x="77998" y="12707"/>
                  </a:lnTo>
                  <a:lnTo>
                    <a:pt x="78537" y="12736"/>
                  </a:lnTo>
                  <a:lnTo>
                    <a:pt x="78758" y="12673"/>
                  </a:lnTo>
                  <a:lnTo>
                    <a:pt x="79106" y="13023"/>
                  </a:lnTo>
                  <a:lnTo>
                    <a:pt x="80203" y="14822"/>
                  </a:lnTo>
                  <a:lnTo>
                    <a:pt x="81087" y="15518"/>
                  </a:lnTo>
                  <a:lnTo>
                    <a:pt x="81767" y="15908"/>
                  </a:lnTo>
                  <a:lnTo>
                    <a:pt x="82610" y="16058"/>
                  </a:lnTo>
                  <a:lnTo>
                    <a:pt x="83112" y="17659"/>
                  </a:lnTo>
                  <a:lnTo>
                    <a:pt x="83315" y="18320"/>
                  </a:lnTo>
                  <a:lnTo>
                    <a:pt x="83779" y="19109"/>
                  </a:lnTo>
                  <a:lnTo>
                    <a:pt x="84228" y="19925"/>
                  </a:lnTo>
                  <a:lnTo>
                    <a:pt x="84300" y="20902"/>
                  </a:lnTo>
                  <a:lnTo>
                    <a:pt x="84484" y="21669"/>
                  </a:lnTo>
                  <a:lnTo>
                    <a:pt x="84900" y="22217"/>
                  </a:lnTo>
                  <a:lnTo>
                    <a:pt x="84686" y="23844"/>
                  </a:lnTo>
                  <a:lnTo>
                    <a:pt x="85720" y="24999"/>
                  </a:lnTo>
                  <a:lnTo>
                    <a:pt x="87169" y="25345"/>
                  </a:lnTo>
                  <a:lnTo>
                    <a:pt x="88499" y="26331"/>
                  </a:lnTo>
                  <a:lnTo>
                    <a:pt x="89143" y="25508"/>
                  </a:lnTo>
                  <a:lnTo>
                    <a:pt x="89941" y="23890"/>
                  </a:lnTo>
                  <a:lnTo>
                    <a:pt x="91176" y="22488"/>
                  </a:lnTo>
                  <a:lnTo>
                    <a:pt x="92097" y="21298"/>
                  </a:lnTo>
                  <a:lnTo>
                    <a:pt x="92580" y="21840"/>
                  </a:lnTo>
                  <a:lnTo>
                    <a:pt x="92957" y="21858"/>
                  </a:lnTo>
                  <a:lnTo>
                    <a:pt x="93011" y="21657"/>
                  </a:lnTo>
                  <a:lnTo>
                    <a:pt x="93221" y="21497"/>
                  </a:lnTo>
                  <a:lnTo>
                    <a:pt x="93861" y="21333"/>
                  </a:lnTo>
                  <a:lnTo>
                    <a:pt x="93869" y="21478"/>
                  </a:lnTo>
                  <a:lnTo>
                    <a:pt x="93977" y="21635"/>
                  </a:lnTo>
                  <a:lnTo>
                    <a:pt x="95653" y="22335"/>
                  </a:lnTo>
                  <a:lnTo>
                    <a:pt x="95809" y="22522"/>
                  </a:lnTo>
                  <a:lnTo>
                    <a:pt x="95277" y="23833"/>
                  </a:lnTo>
                  <a:lnTo>
                    <a:pt x="94184" y="25260"/>
                  </a:lnTo>
                  <a:lnTo>
                    <a:pt x="93609" y="26390"/>
                  </a:lnTo>
                  <a:lnTo>
                    <a:pt x="94513" y="27040"/>
                  </a:lnTo>
                  <a:lnTo>
                    <a:pt x="94500" y="27622"/>
                  </a:lnTo>
                  <a:lnTo>
                    <a:pt x="94571" y="27924"/>
                  </a:lnTo>
                  <a:lnTo>
                    <a:pt x="95144" y="28406"/>
                  </a:lnTo>
                  <a:lnTo>
                    <a:pt x="95365" y="28902"/>
                  </a:lnTo>
                  <a:lnTo>
                    <a:pt x="95425" y="29657"/>
                  </a:lnTo>
                  <a:lnTo>
                    <a:pt x="95345" y="30089"/>
                  </a:lnTo>
                  <a:lnTo>
                    <a:pt x="95117" y="30513"/>
                  </a:lnTo>
                  <a:lnTo>
                    <a:pt x="96083" y="30997"/>
                  </a:lnTo>
                  <a:lnTo>
                    <a:pt x="96369" y="31250"/>
                  </a:lnTo>
                  <a:lnTo>
                    <a:pt x="98324" y="28813"/>
                  </a:lnTo>
                  <a:lnTo>
                    <a:pt x="99146" y="30093"/>
                  </a:lnTo>
                  <a:lnTo>
                    <a:pt x="99516" y="30539"/>
                  </a:lnTo>
                  <a:lnTo>
                    <a:pt x="102141" y="30293"/>
                  </a:lnTo>
                  <a:lnTo>
                    <a:pt x="102770" y="29603"/>
                  </a:lnTo>
                  <a:lnTo>
                    <a:pt x="102673" y="28541"/>
                  </a:lnTo>
                  <a:lnTo>
                    <a:pt x="102422" y="28211"/>
                  </a:lnTo>
                  <a:lnTo>
                    <a:pt x="102815" y="27119"/>
                  </a:lnTo>
                  <a:lnTo>
                    <a:pt x="102974" y="26959"/>
                  </a:lnTo>
                  <a:lnTo>
                    <a:pt x="103411" y="27439"/>
                  </a:lnTo>
                  <a:lnTo>
                    <a:pt x="103484" y="27611"/>
                  </a:lnTo>
                  <a:lnTo>
                    <a:pt x="104281" y="28042"/>
                  </a:lnTo>
                  <a:lnTo>
                    <a:pt x="104820" y="28109"/>
                  </a:lnTo>
                  <a:lnTo>
                    <a:pt x="105023" y="28433"/>
                  </a:lnTo>
                  <a:lnTo>
                    <a:pt x="104925" y="28975"/>
                  </a:lnTo>
                  <a:lnTo>
                    <a:pt x="104908" y="29990"/>
                  </a:lnTo>
                  <a:lnTo>
                    <a:pt x="105270" y="31060"/>
                  </a:lnTo>
                  <a:lnTo>
                    <a:pt x="105537" y="31241"/>
                  </a:lnTo>
                  <a:lnTo>
                    <a:pt x="105877" y="30767"/>
                  </a:lnTo>
                  <a:lnTo>
                    <a:pt x="105960" y="30269"/>
                  </a:lnTo>
                  <a:lnTo>
                    <a:pt x="106076" y="30116"/>
                  </a:lnTo>
                  <a:lnTo>
                    <a:pt x="107563" y="28847"/>
                  </a:lnTo>
                  <a:lnTo>
                    <a:pt x="108477" y="31388"/>
                  </a:lnTo>
                  <a:lnTo>
                    <a:pt x="109425" y="32517"/>
                  </a:lnTo>
                  <a:lnTo>
                    <a:pt x="109758" y="32513"/>
                  </a:lnTo>
                  <a:lnTo>
                    <a:pt x="110097" y="32219"/>
                  </a:lnTo>
                  <a:lnTo>
                    <a:pt x="110452" y="32200"/>
                  </a:lnTo>
                  <a:lnTo>
                    <a:pt x="110853" y="33146"/>
                  </a:lnTo>
                  <a:lnTo>
                    <a:pt x="110846" y="33459"/>
                  </a:lnTo>
                  <a:lnTo>
                    <a:pt x="110625" y="34204"/>
                  </a:lnTo>
                  <a:lnTo>
                    <a:pt x="110485" y="34457"/>
                  </a:lnTo>
                  <a:lnTo>
                    <a:pt x="110298" y="34526"/>
                  </a:lnTo>
                  <a:lnTo>
                    <a:pt x="110723" y="35902"/>
                  </a:lnTo>
                  <a:lnTo>
                    <a:pt x="110962" y="36259"/>
                  </a:lnTo>
                  <a:lnTo>
                    <a:pt x="112451" y="37194"/>
                  </a:lnTo>
                  <a:lnTo>
                    <a:pt x="113015" y="37484"/>
                  </a:lnTo>
                  <a:lnTo>
                    <a:pt x="113170" y="37645"/>
                  </a:lnTo>
                  <a:lnTo>
                    <a:pt x="113192" y="38054"/>
                  </a:lnTo>
                  <a:lnTo>
                    <a:pt x="113365" y="38240"/>
                  </a:lnTo>
                  <a:lnTo>
                    <a:pt x="114688" y="39049"/>
                  </a:lnTo>
                  <a:lnTo>
                    <a:pt x="115377" y="38412"/>
                  </a:lnTo>
                  <a:lnTo>
                    <a:pt x="115675" y="37962"/>
                  </a:lnTo>
                  <a:lnTo>
                    <a:pt x="115581" y="37675"/>
                  </a:lnTo>
                  <a:lnTo>
                    <a:pt x="115660" y="37388"/>
                  </a:lnTo>
                  <a:lnTo>
                    <a:pt x="115961" y="36840"/>
                  </a:lnTo>
                  <a:lnTo>
                    <a:pt x="116644" y="37072"/>
                  </a:lnTo>
                  <a:lnTo>
                    <a:pt x="117290" y="37415"/>
                  </a:lnTo>
                  <a:lnTo>
                    <a:pt x="117753" y="37173"/>
                  </a:lnTo>
                  <a:lnTo>
                    <a:pt x="117945" y="36935"/>
                  </a:lnTo>
                  <a:lnTo>
                    <a:pt x="118236" y="37015"/>
                  </a:lnTo>
                  <a:lnTo>
                    <a:pt x="120183" y="35632"/>
                  </a:lnTo>
                  <a:lnTo>
                    <a:pt x="120310" y="35122"/>
                  </a:lnTo>
                  <a:lnTo>
                    <a:pt x="120603" y="34686"/>
                  </a:lnTo>
                  <a:lnTo>
                    <a:pt x="121029" y="34421"/>
                  </a:lnTo>
                  <a:lnTo>
                    <a:pt x="121850" y="32826"/>
                  </a:lnTo>
                  <a:lnTo>
                    <a:pt x="122316" y="32838"/>
                  </a:lnTo>
                  <a:lnTo>
                    <a:pt x="122323" y="33057"/>
                  </a:lnTo>
                  <a:lnTo>
                    <a:pt x="123595" y="32435"/>
                  </a:lnTo>
                  <a:lnTo>
                    <a:pt x="124315" y="32561"/>
                  </a:lnTo>
                  <a:lnTo>
                    <a:pt x="125772" y="33201"/>
                  </a:lnTo>
                  <a:lnTo>
                    <a:pt x="127023" y="34199"/>
                  </a:lnTo>
                  <a:lnTo>
                    <a:pt x="127631" y="34583"/>
                  </a:lnTo>
                  <a:lnTo>
                    <a:pt x="131361" y="34189"/>
                  </a:lnTo>
                  <a:lnTo>
                    <a:pt x="131296" y="33824"/>
                  </a:lnTo>
                  <a:lnTo>
                    <a:pt x="131333" y="33299"/>
                  </a:lnTo>
                  <a:lnTo>
                    <a:pt x="131122" y="32519"/>
                  </a:lnTo>
                  <a:lnTo>
                    <a:pt x="130870" y="32885"/>
                  </a:lnTo>
                  <a:lnTo>
                    <a:pt x="130610" y="33067"/>
                  </a:lnTo>
                  <a:lnTo>
                    <a:pt x="130201" y="33004"/>
                  </a:lnTo>
                  <a:lnTo>
                    <a:pt x="130002" y="32725"/>
                  </a:lnTo>
                  <a:lnTo>
                    <a:pt x="129731" y="32620"/>
                  </a:lnTo>
                  <a:lnTo>
                    <a:pt x="128860" y="32591"/>
                  </a:lnTo>
                  <a:lnTo>
                    <a:pt x="128708" y="32512"/>
                  </a:lnTo>
                  <a:lnTo>
                    <a:pt x="127837" y="31504"/>
                  </a:lnTo>
                  <a:lnTo>
                    <a:pt x="128249" y="29310"/>
                  </a:lnTo>
                  <a:lnTo>
                    <a:pt x="128433" y="28945"/>
                  </a:lnTo>
                  <a:lnTo>
                    <a:pt x="129001" y="28480"/>
                  </a:lnTo>
                  <a:lnTo>
                    <a:pt x="129428" y="28576"/>
                  </a:lnTo>
                  <a:lnTo>
                    <a:pt x="129670" y="28737"/>
                  </a:lnTo>
                  <a:lnTo>
                    <a:pt x="129504" y="28926"/>
                  </a:lnTo>
                  <a:lnTo>
                    <a:pt x="129276" y="29589"/>
                  </a:lnTo>
                  <a:lnTo>
                    <a:pt x="129023" y="31351"/>
                  </a:lnTo>
                  <a:lnTo>
                    <a:pt x="129236" y="31611"/>
                  </a:lnTo>
                  <a:lnTo>
                    <a:pt x="130154" y="32185"/>
                  </a:lnTo>
                  <a:lnTo>
                    <a:pt x="130313" y="32189"/>
                  </a:lnTo>
                  <a:lnTo>
                    <a:pt x="130834" y="31630"/>
                  </a:lnTo>
                  <a:lnTo>
                    <a:pt x="131550" y="31154"/>
                  </a:lnTo>
                  <a:lnTo>
                    <a:pt x="132140" y="31213"/>
                  </a:lnTo>
                  <a:lnTo>
                    <a:pt x="132939" y="30938"/>
                  </a:lnTo>
                  <a:lnTo>
                    <a:pt x="134062" y="30310"/>
                  </a:lnTo>
                  <a:lnTo>
                    <a:pt x="134140" y="29412"/>
                  </a:lnTo>
                  <a:lnTo>
                    <a:pt x="134426" y="28667"/>
                  </a:lnTo>
                  <a:lnTo>
                    <a:pt x="134426" y="28533"/>
                  </a:lnTo>
                  <a:lnTo>
                    <a:pt x="134108" y="27837"/>
                  </a:lnTo>
                  <a:lnTo>
                    <a:pt x="133512" y="26995"/>
                  </a:lnTo>
                  <a:lnTo>
                    <a:pt x="134298" y="25022"/>
                  </a:lnTo>
                  <a:lnTo>
                    <a:pt x="134615" y="24486"/>
                  </a:lnTo>
                  <a:lnTo>
                    <a:pt x="135188" y="24352"/>
                  </a:lnTo>
                  <a:lnTo>
                    <a:pt x="135857" y="24438"/>
                  </a:lnTo>
                  <a:lnTo>
                    <a:pt x="136768" y="24404"/>
                  </a:lnTo>
                  <a:lnTo>
                    <a:pt x="137173" y="23953"/>
                  </a:lnTo>
                  <a:lnTo>
                    <a:pt x="137202" y="23622"/>
                  </a:lnTo>
                  <a:lnTo>
                    <a:pt x="137386" y="23301"/>
                  </a:lnTo>
                  <a:lnTo>
                    <a:pt x="137542" y="23204"/>
                  </a:lnTo>
                  <a:lnTo>
                    <a:pt x="137792" y="23297"/>
                  </a:lnTo>
                  <a:lnTo>
                    <a:pt x="138172" y="23975"/>
                  </a:lnTo>
                  <a:lnTo>
                    <a:pt x="138920" y="23397"/>
                  </a:lnTo>
                  <a:lnTo>
                    <a:pt x="139224" y="23066"/>
                  </a:lnTo>
                  <a:lnTo>
                    <a:pt x="139336" y="22686"/>
                  </a:lnTo>
                  <a:lnTo>
                    <a:pt x="139231" y="22519"/>
                  </a:lnTo>
                  <a:lnTo>
                    <a:pt x="138974" y="22511"/>
                  </a:lnTo>
                  <a:lnTo>
                    <a:pt x="138663" y="22750"/>
                  </a:lnTo>
                  <a:lnTo>
                    <a:pt x="138526" y="22750"/>
                  </a:lnTo>
                  <a:lnTo>
                    <a:pt x="138359" y="22646"/>
                  </a:lnTo>
                  <a:lnTo>
                    <a:pt x="138341" y="22489"/>
                  </a:lnTo>
                  <a:lnTo>
                    <a:pt x="138529" y="22292"/>
                  </a:lnTo>
                  <a:lnTo>
                    <a:pt x="138878" y="22172"/>
                  </a:lnTo>
                  <a:lnTo>
                    <a:pt x="139307" y="21904"/>
                  </a:lnTo>
                  <a:lnTo>
                    <a:pt x="139321" y="21502"/>
                  </a:lnTo>
                  <a:lnTo>
                    <a:pt x="139462" y="21290"/>
                  </a:lnTo>
                  <a:lnTo>
                    <a:pt x="139716" y="21308"/>
                  </a:lnTo>
                  <a:lnTo>
                    <a:pt x="139911" y="21483"/>
                  </a:lnTo>
                  <a:lnTo>
                    <a:pt x="140002" y="21792"/>
                  </a:lnTo>
                  <a:lnTo>
                    <a:pt x="139835" y="21975"/>
                  </a:lnTo>
                  <a:lnTo>
                    <a:pt x="139806" y="22112"/>
                  </a:lnTo>
                  <a:lnTo>
                    <a:pt x="140284" y="22570"/>
                  </a:lnTo>
                  <a:lnTo>
                    <a:pt x="140472" y="22626"/>
                  </a:lnTo>
                  <a:lnTo>
                    <a:pt x="140715" y="22522"/>
                  </a:lnTo>
                  <a:lnTo>
                    <a:pt x="141529" y="22540"/>
                  </a:lnTo>
                  <a:lnTo>
                    <a:pt x="142296" y="24115"/>
                  </a:lnTo>
                  <a:lnTo>
                    <a:pt x="142954" y="24871"/>
                  </a:lnTo>
                  <a:lnTo>
                    <a:pt x="143613" y="25277"/>
                  </a:lnTo>
                  <a:lnTo>
                    <a:pt x="143815" y="25988"/>
                  </a:lnTo>
                  <a:lnTo>
                    <a:pt x="144076" y="26271"/>
                  </a:lnTo>
                  <a:lnTo>
                    <a:pt x="144864" y="26092"/>
                  </a:lnTo>
                  <a:lnTo>
                    <a:pt x="145786" y="26480"/>
                  </a:lnTo>
                  <a:lnTo>
                    <a:pt x="145920" y="26420"/>
                  </a:lnTo>
                  <a:lnTo>
                    <a:pt x="146152" y="26152"/>
                  </a:lnTo>
                  <a:lnTo>
                    <a:pt x="146351" y="25780"/>
                  </a:lnTo>
                  <a:lnTo>
                    <a:pt x="146738" y="25992"/>
                  </a:lnTo>
                  <a:lnTo>
                    <a:pt x="147049" y="26361"/>
                  </a:lnTo>
                  <a:lnTo>
                    <a:pt x="148047" y="26650"/>
                  </a:lnTo>
                  <a:lnTo>
                    <a:pt x="147946" y="26316"/>
                  </a:lnTo>
                  <a:lnTo>
                    <a:pt x="147259" y="25270"/>
                  </a:lnTo>
                  <a:lnTo>
                    <a:pt x="147793" y="25245"/>
                  </a:lnTo>
                  <a:lnTo>
                    <a:pt x="148209" y="26515"/>
                  </a:lnTo>
                  <a:lnTo>
                    <a:pt x="148250" y="27575"/>
                  </a:lnTo>
                  <a:lnTo>
                    <a:pt x="148571" y="27676"/>
                  </a:lnTo>
                  <a:lnTo>
                    <a:pt x="149475" y="27617"/>
                  </a:lnTo>
                  <a:lnTo>
                    <a:pt x="151186" y="28161"/>
                  </a:lnTo>
                  <a:lnTo>
                    <a:pt x="151414" y="28035"/>
                  </a:lnTo>
                  <a:lnTo>
                    <a:pt x="152004" y="27372"/>
                  </a:lnTo>
                  <a:lnTo>
                    <a:pt x="152644" y="27364"/>
                  </a:lnTo>
                  <a:lnTo>
                    <a:pt x="152551" y="27003"/>
                  </a:lnTo>
                  <a:lnTo>
                    <a:pt x="152344" y="26818"/>
                  </a:lnTo>
                  <a:lnTo>
                    <a:pt x="152416" y="26490"/>
                  </a:lnTo>
                  <a:lnTo>
                    <a:pt x="152618" y="26471"/>
                  </a:lnTo>
                  <a:lnTo>
                    <a:pt x="152874" y="26858"/>
                  </a:lnTo>
                  <a:lnTo>
                    <a:pt x="152878" y="26668"/>
                  </a:lnTo>
                  <a:lnTo>
                    <a:pt x="152602" y="25463"/>
                  </a:lnTo>
                  <a:lnTo>
                    <a:pt x="153298" y="26098"/>
                  </a:lnTo>
                  <a:lnTo>
                    <a:pt x="154535" y="26436"/>
                  </a:lnTo>
                  <a:lnTo>
                    <a:pt x="155772" y="27709"/>
                  </a:lnTo>
                  <a:lnTo>
                    <a:pt x="156586" y="27977"/>
                  </a:lnTo>
                  <a:lnTo>
                    <a:pt x="157092" y="27538"/>
                  </a:lnTo>
                  <a:lnTo>
                    <a:pt x="157935" y="27500"/>
                  </a:lnTo>
                  <a:lnTo>
                    <a:pt x="158116" y="26974"/>
                  </a:lnTo>
                  <a:lnTo>
                    <a:pt x="157481" y="25919"/>
                  </a:lnTo>
                  <a:lnTo>
                    <a:pt x="157082" y="25750"/>
                  </a:lnTo>
                  <a:lnTo>
                    <a:pt x="156711" y="25423"/>
                  </a:lnTo>
                  <a:lnTo>
                    <a:pt x="155534" y="24086"/>
                  </a:lnTo>
                  <a:lnTo>
                    <a:pt x="155307" y="23580"/>
                  </a:lnTo>
                  <a:lnTo>
                    <a:pt x="155249" y="23445"/>
                  </a:lnTo>
                  <a:lnTo>
                    <a:pt x="154663" y="22860"/>
                  </a:lnTo>
                  <a:lnTo>
                    <a:pt x="154417" y="22743"/>
                  </a:lnTo>
                  <a:lnTo>
                    <a:pt x="153880" y="22717"/>
                  </a:lnTo>
                  <a:lnTo>
                    <a:pt x="153628" y="22575"/>
                  </a:lnTo>
                  <a:lnTo>
                    <a:pt x="153416" y="22323"/>
                  </a:lnTo>
                  <a:lnTo>
                    <a:pt x="153098" y="20840"/>
                  </a:lnTo>
                  <a:lnTo>
                    <a:pt x="152728" y="20036"/>
                  </a:lnTo>
                  <a:lnTo>
                    <a:pt x="151910" y="19032"/>
                  </a:lnTo>
                  <a:lnTo>
                    <a:pt x="152016" y="18873"/>
                  </a:lnTo>
                  <a:lnTo>
                    <a:pt x="152305" y="18661"/>
                  </a:lnTo>
                  <a:lnTo>
                    <a:pt x="152135" y="18575"/>
                  </a:lnTo>
                  <a:lnTo>
                    <a:pt x="152114" y="18248"/>
                  </a:lnTo>
                  <a:lnTo>
                    <a:pt x="152401" y="16729"/>
                  </a:lnTo>
                  <a:lnTo>
                    <a:pt x="152478" y="16580"/>
                  </a:lnTo>
                  <a:lnTo>
                    <a:pt x="152865" y="16843"/>
                  </a:lnTo>
                  <a:lnTo>
                    <a:pt x="153314" y="16478"/>
                  </a:lnTo>
                  <a:lnTo>
                    <a:pt x="153727" y="16523"/>
                  </a:lnTo>
                  <a:lnTo>
                    <a:pt x="154219" y="16299"/>
                  </a:lnTo>
                  <a:lnTo>
                    <a:pt x="154416" y="16093"/>
                  </a:lnTo>
                  <a:lnTo>
                    <a:pt x="155772" y="18305"/>
                  </a:lnTo>
                  <a:lnTo>
                    <a:pt x="156531" y="18976"/>
                  </a:lnTo>
                  <a:lnTo>
                    <a:pt x="157282" y="19720"/>
                  </a:lnTo>
                  <a:lnTo>
                    <a:pt x="158343" y="21561"/>
                  </a:lnTo>
                  <a:lnTo>
                    <a:pt x="158466" y="21044"/>
                  </a:lnTo>
                  <a:lnTo>
                    <a:pt x="159244" y="20159"/>
                  </a:lnTo>
                  <a:lnTo>
                    <a:pt x="160887" y="20575"/>
                  </a:lnTo>
                  <a:lnTo>
                    <a:pt x="161263" y="19384"/>
                  </a:lnTo>
                  <a:lnTo>
                    <a:pt x="161458" y="19068"/>
                  </a:lnTo>
                  <a:lnTo>
                    <a:pt x="161943" y="19757"/>
                  </a:lnTo>
                  <a:lnTo>
                    <a:pt x="162468" y="19880"/>
                  </a:lnTo>
                  <a:lnTo>
                    <a:pt x="162801" y="18632"/>
                  </a:lnTo>
                  <a:lnTo>
                    <a:pt x="162775" y="17264"/>
                  </a:lnTo>
                  <a:lnTo>
                    <a:pt x="163028" y="17257"/>
                  </a:lnTo>
                  <a:lnTo>
                    <a:pt x="163648" y="18141"/>
                  </a:lnTo>
                  <a:lnTo>
                    <a:pt x="163528" y="18361"/>
                  </a:lnTo>
                  <a:lnTo>
                    <a:pt x="163827" y="20159"/>
                  </a:lnTo>
                  <a:lnTo>
                    <a:pt x="164216" y="20263"/>
                  </a:lnTo>
                  <a:lnTo>
                    <a:pt x="165026" y="19947"/>
                  </a:lnTo>
                  <a:lnTo>
                    <a:pt x="165753" y="19992"/>
                  </a:lnTo>
                  <a:lnTo>
                    <a:pt x="165924" y="19512"/>
                  </a:lnTo>
                  <a:lnTo>
                    <a:pt x="166062" y="17836"/>
                  </a:lnTo>
                  <a:lnTo>
                    <a:pt x="166887" y="18500"/>
                  </a:lnTo>
                  <a:lnTo>
                    <a:pt x="167498" y="19174"/>
                  </a:lnTo>
                  <a:lnTo>
                    <a:pt x="168629" y="20035"/>
                  </a:lnTo>
                  <a:lnTo>
                    <a:pt x="169526" y="18976"/>
                  </a:lnTo>
                  <a:lnTo>
                    <a:pt x="169627" y="18734"/>
                  </a:lnTo>
                  <a:lnTo>
                    <a:pt x="170188" y="18279"/>
                  </a:lnTo>
                  <a:lnTo>
                    <a:pt x="172124" y="18413"/>
                  </a:lnTo>
                  <a:lnTo>
                    <a:pt x="174538" y="18479"/>
                  </a:lnTo>
                  <a:lnTo>
                    <a:pt x="174918" y="19570"/>
                  </a:lnTo>
                  <a:lnTo>
                    <a:pt x="174180" y="20082"/>
                  </a:lnTo>
                  <a:lnTo>
                    <a:pt x="173928" y="20579"/>
                  </a:lnTo>
                  <a:lnTo>
                    <a:pt x="174355" y="21524"/>
                  </a:lnTo>
                  <a:lnTo>
                    <a:pt x="174561" y="21595"/>
                  </a:lnTo>
                  <a:lnTo>
                    <a:pt x="175657" y="21238"/>
                  </a:lnTo>
                  <a:lnTo>
                    <a:pt x="175979" y="21978"/>
                  </a:lnTo>
                  <a:lnTo>
                    <a:pt x="176142" y="22697"/>
                  </a:lnTo>
                  <a:lnTo>
                    <a:pt x="176679" y="21889"/>
                  </a:lnTo>
                  <a:lnTo>
                    <a:pt x="176800" y="22451"/>
                  </a:lnTo>
                  <a:lnTo>
                    <a:pt x="179481" y="24042"/>
                  </a:lnTo>
                  <a:lnTo>
                    <a:pt x="180590" y="25452"/>
                  </a:lnTo>
                  <a:lnTo>
                    <a:pt x="180927" y="26551"/>
                  </a:lnTo>
                  <a:lnTo>
                    <a:pt x="180874" y="26869"/>
                  </a:lnTo>
                  <a:lnTo>
                    <a:pt x="181227" y="27248"/>
                  </a:lnTo>
                  <a:lnTo>
                    <a:pt x="182210" y="28060"/>
                  </a:lnTo>
                  <a:lnTo>
                    <a:pt x="182275" y="28782"/>
                  </a:lnTo>
                  <a:lnTo>
                    <a:pt x="182350" y="28983"/>
                  </a:lnTo>
                  <a:lnTo>
                    <a:pt x="183973" y="31140"/>
                  </a:lnTo>
                  <a:lnTo>
                    <a:pt x="184952" y="32309"/>
                  </a:lnTo>
                  <a:lnTo>
                    <a:pt x="185007" y="32439"/>
                  </a:lnTo>
                  <a:lnTo>
                    <a:pt x="185102" y="33649"/>
                  </a:lnTo>
                  <a:lnTo>
                    <a:pt x="185355" y="34364"/>
                  </a:lnTo>
                  <a:lnTo>
                    <a:pt x="187231" y="34266"/>
                  </a:lnTo>
                  <a:lnTo>
                    <a:pt x="187787" y="33875"/>
                  </a:lnTo>
                  <a:lnTo>
                    <a:pt x="188593" y="33673"/>
                  </a:lnTo>
                  <a:lnTo>
                    <a:pt x="189616" y="33208"/>
                  </a:lnTo>
                  <a:lnTo>
                    <a:pt x="190190" y="33108"/>
                  </a:lnTo>
                  <a:lnTo>
                    <a:pt x="190556" y="33643"/>
                  </a:lnTo>
                  <a:lnTo>
                    <a:pt x="191340" y="34313"/>
                  </a:lnTo>
                  <a:lnTo>
                    <a:pt x="191376" y="35065"/>
                  </a:lnTo>
                  <a:lnTo>
                    <a:pt x="192222" y="35076"/>
                  </a:lnTo>
                  <a:lnTo>
                    <a:pt x="192869" y="34734"/>
                  </a:lnTo>
                  <a:lnTo>
                    <a:pt x="193653" y="34667"/>
                  </a:lnTo>
                  <a:lnTo>
                    <a:pt x="193857" y="34344"/>
                  </a:lnTo>
                  <a:lnTo>
                    <a:pt x="192891" y="33833"/>
                  </a:lnTo>
                  <a:lnTo>
                    <a:pt x="192392" y="33304"/>
                  </a:lnTo>
                  <a:lnTo>
                    <a:pt x="192117" y="32779"/>
                  </a:lnTo>
                  <a:lnTo>
                    <a:pt x="191387" y="32303"/>
                  </a:lnTo>
                  <a:lnTo>
                    <a:pt x="191228" y="32057"/>
                  </a:lnTo>
                  <a:lnTo>
                    <a:pt x="191079" y="31488"/>
                  </a:lnTo>
                  <a:lnTo>
                    <a:pt x="193231" y="31339"/>
                  </a:lnTo>
                  <a:lnTo>
                    <a:pt x="194087" y="31871"/>
                  </a:lnTo>
                  <a:lnTo>
                    <a:pt x="194012" y="31465"/>
                  </a:lnTo>
                  <a:lnTo>
                    <a:pt x="194030" y="30881"/>
                  </a:lnTo>
                  <a:lnTo>
                    <a:pt x="195377" y="30716"/>
                  </a:lnTo>
                  <a:lnTo>
                    <a:pt x="197662" y="33715"/>
                  </a:lnTo>
                  <a:lnTo>
                    <a:pt x="197832" y="33681"/>
                  </a:lnTo>
                  <a:lnTo>
                    <a:pt x="198204" y="33253"/>
                  </a:lnTo>
                  <a:lnTo>
                    <a:pt x="197991" y="32956"/>
                  </a:lnTo>
                  <a:lnTo>
                    <a:pt x="197561" y="32552"/>
                  </a:lnTo>
                  <a:lnTo>
                    <a:pt x="197352" y="32203"/>
                  </a:lnTo>
                  <a:lnTo>
                    <a:pt x="197305" y="31496"/>
                  </a:lnTo>
                  <a:lnTo>
                    <a:pt x="198697" y="31456"/>
                  </a:lnTo>
                  <a:lnTo>
                    <a:pt x="200175" y="31769"/>
                  </a:lnTo>
                  <a:lnTo>
                    <a:pt x="200161" y="31013"/>
                  </a:lnTo>
                  <a:lnTo>
                    <a:pt x="200057" y="30690"/>
                  </a:lnTo>
                  <a:lnTo>
                    <a:pt x="200371" y="30664"/>
                  </a:lnTo>
                  <a:lnTo>
                    <a:pt x="200642" y="31077"/>
                  </a:lnTo>
                  <a:lnTo>
                    <a:pt x="200663" y="31341"/>
                  </a:lnTo>
                  <a:lnTo>
                    <a:pt x="201435" y="31924"/>
                  </a:lnTo>
                  <a:lnTo>
                    <a:pt x="202041" y="31742"/>
                  </a:lnTo>
                  <a:lnTo>
                    <a:pt x="202522" y="31374"/>
                  </a:lnTo>
                  <a:lnTo>
                    <a:pt x="202106" y="29877"/>
                  </a:lnTo>
                  <a:lnTo>
                    <a:pt x="202775" y="29981"/>
                  </a:lnTo>
                  <a:lnTo>
                    <a:pt x="202489" y="26124"/>
                  </a:lnTo>
                  <a:lnTo>
                    <a:pt x="202737" y="26161"/>
                  </a:lnTo>
                  <a:lnTo>
                    <a:pt x="204747" y="25263"/>
                  </a:lnTo>
                  <a:lnTo>
                    <a:pt x="204979" y="25338"/>
                  </a:lnTo>
                  <a:lnTo>
                    <a:pt x="204534" y="26566"/>
                  </a:lnTo>
                  <a:lnTo>
                    <a:pt x="204140" y="27114"/>
                  </a:lnTo>
                  <a:lnTo>
                    <a:pt x="203924" y="28462"/>
                  </a:lnTo>
                  <a:lnTo>
                    <a:pt x="204050" y="28778"/>
                  </a:lnTo>
                  <a:lnTo>
                    <a:pt x="204322" y="29173"/>
                  </a:lnTo>
                  <a:lnTo>
                    <a:pt x="204361" y="29593"/>
                  </a:lnTo>
                  <a:lnTo>
                    <a:pt x="204054" y="29753"/>
                  </a:lnTo>
                  <a:lnTo>
                    <a:pt x="203714" y="30084"/>
                  </a:lnTo>
                  <a:lnTo>
                    <a:pt x="204340" y="30371"/>
                  </a:lnTo>
                  <a:lnTo>
                    <a:pt x="204633" y="30315"/>
                  </a:lnTo>
                  <a:lnTo>
                    <a:pt x="205229" y="30408"/>
                  </a:lnTo>
                  <a:lnTo>
                    <a:pt x="206187" y="30665"/>
                  </a:lnTo>
                  <a:lnTo>
                    <a:pt x="207352" y="31469"/>
                  </a:lnTo>
                  <a:lnTo>
                    <a:pt x="208013" y="32031"/>
                  </a:lnTo>
                  <a:lnTo>
                    <a:pt x="207955" y="33036"/>
                  </a:lnTo>
                  <a:lnTo>
                    <a:pt x="208111" y="33330"/>
                  </a:lnTo>
                  <a:lnTo>
                    <a:pt x="208682" y="32928"/>
                  </a:lnTo>
                  <a:lnTo>
                    <a:pt x="208863" y="32533"/>
                  </a:lnTo>
                  <a:lnTo>
                    <a:pt x="209249" y="32738"/>
                  </a:lnTo>
                  <a:lnTo>
                    <a:pt x="209748" y="33278"/>
                  </a:lnTo>
                  <a:lnTo>
                    <a:pt x="209951" y="33204"/>
                  </a:lnTo>
                  <a:lnTo>
                    <a:pt x="210160" y="32913"/>
                  </a:lnTo>
                  <a:lnTo>
                    <a:pt x="210413" y="32456"/>
                  </a:lnTo>
                  <a:lnTo>
                    <a:pt x="210569" y="31413"/>
                  </a:lnTo>
                  <a:lnTo>
                    <a:pt x="210247" y="31152"/>
                  </a:lnTo>
                  <a:lnTo>
                    <a:pt x="209926" y="30709"/>
                  </a:lnTo>
                  <a:lnTo>
                    <a:pt x="210450" y="30080"/>
                  </a:lnTo>
                  <a:lnTo>
                    <a:pt x="211560" y="29477"/>
                  </a:lnTo>
                  <a:lnTo>
                    <a:pt x="212659" y="29489"/>
                  </a:lnTo>
                  <a:lnTo>
                    <a:pt x="212644" y="29813"/>
                  </a:lnTo>
                  <a:lnTo>
                    <a:pt x="212340" y="29937"/>
                  </a:lnTo>
                  <a:lnTo>
                    <a:pt x="210131" y="34646"/>
                  </a:lnTo>
                  <a:lnTo>
                    <a:pt x="211641" y="36543"/>
                  </a:lnTo>
                  <a:lnTo>
                    <a:pt x="211562" y="35776"/>
                  </a:lnTo>
                  <a:lnTo>
                    <a:pt x="211920" y="34254"/>
                  </a:lnTo>
                  <a:lnTo>
                    <a:pt x="213109" y="33703"/>
                  </a:lnTo>
                  <a:lnTo>
                    <a:pt x="214187" y="33052"/>
                  </a:lnTo>
                  <a:lnTo>
                    <a:pt x="214555" y="32933"/>
                  </a:lnTo>
                  <a:lnTo>
                    <a:pt x="214598" y="33547"/>
                  </a:lnTo>
                  <a:lnTo>
                    <a:pt x="215072" y="33685"/>
                  </a:lnTo>
                  <a:lnTo>
                    <a:pt x="215831" y="33641"/>
                  </a:lnTo>
                  <a:lnTo>
                    <a:pt x="216177" y="34967"/>
                  </a:lnTo>
                  <a:lnTo>
                    <a:pt x="217440" y="34252"/>
                  </a:lnTo>
                  <a:lnTo>
                    <a:pt x="219077" y="33592"/>
                  </a:lnTo>
                  <a:lnTo>
                    <a:pt x="218929" y="32408"/>
                  </a:lnTo>
                  <a:lnTo>
                    <a:pt x="220248" y="32519"/>
                  </a:lnTo>
                  <a:lnTo>
                    <a:pt x="220638" y="32620"/>
                  </a:lnTo>
                  <a:lnTo>
                    <a:pt x="221614" y="33219"/>
                  </a:lnTo>
                  <a:lnTo>
                    <a:pt x="222312" y="33766"/>
                  </a:lnTo>
                  <a:lnTo>
                    <a:pt x="220924" y="33584"/>
                  </a:lnTo>
                  <a:lnTo>
                    <a:pt x="220882" y="34821"/>
                  </a:lnTo>
                  <a:lnTo>
                    <a:pt x="221322" y="34968"/>
                  </a:lnTo>
                  <a:lnTo>
                    <a:pt x="221466" y="34920"/>
                  </a:lnTo>
                  <a:lnTo>
                    <a:pt x="221748" y="34510"/>
                  </a:lnTo>
                  <a:lnTo>
                    <a:pt x="222280" y="34570"/>
                  </a:lnTo>
                  <a:lnTo>
                    <a:pt x="222612" y="34704"/>
                  </a:lnTo>
                  <a:lnTo>
                    <a:pt x="223317" y="35184"/>
                  </a:lnTo>
                  <a:lnTo>
                    <a:pt x="224390" y="35660"/>
                  </a:lnTo>
                  <a:lnTo>
                    <a:pt x="225337" y="35526"/>
                  </a:lnTo>
                  <a:lnTo>
                    <a:pt x="226189" y="35835"/>
                  </a:lnTo>
                  <a:lnTo>
                    <a:pt x="226908" y="36163"/>
                  </a:lnTo>
                  <a:lnTo>
                    <a:pt x="228140" y="36978"/>
                  </a:lnTo>
                  <a:lnTo>
                    <a:pt x="228357" y="36915"/>
                  </a:lnTo>
                  <a:lnTo>
                    <a:pt x="228502" y="36733"/>
                  </a:lnTo>
                  <a:lnTo>
                    <a:pt x="228628" y="36361"/>
                  </a:lnTo>
                  <a:lnTo>
                    <a:pt x="229221" y="36104"/>
                  </a:lnTo>
                  <a:lnTo>
                    <a:pt x="230619" y="36023"/>
                  </a:lnTo>
                  <a:lnTo>
                    <a:pt x="232397" y="36426"/>
                  </a:lnTo>
                  <a:lnTo>
                    <a:pt x="232856" y="36333"/>
                  </a:lnTo>
                  <a:lnTo>
                    <a:pt x="233476" y="35956"/>
                  </a:lnTo>
                  <a:lnTo>
                    <a:pt x="234157" y="34787"/>
                  </a:lnTo>
                  <a:lnTo>
                    <a:pt x="234204" y="34411"/>
                  </a:lnTo>
                  <a:lnTo>
                    <a:pt x="234012" y="34073"/>
                  </a:lnTo>
                  <a:lnTo>
                    <a:pt x="234046" y="33568"/>
                  </a:lnTo>
                  <a:lnTo>
                    <a:pt x="234641" y="33611"/>
                  </a:lnTo>
                  <a:lnTo>
                    <a:pt x="234786" y="35557"/>
                  </a:lnTo>
                  <a:lnTo>
                    <a:pt x="234477" y="37475"/>
                  </a:lnTo>
                  <a:lnTo>
                    <a:pt x="234372" y="37609"/>
                  </a:lnTo>
                  <a:lnTo>
                    <a:pt x="233588" y="37903"/>
                  </a:lnTo>
                  <a:lnTo>
                    <a:pt x="233907" y="39489"/>
                  </a:lnTo>
                  <a:lnTo>
                    <a:pt x="234092" y="39920"/>
                  </a:lnTo>
                  <a:lnTo>
                    <a:pt x="234781" y="39749"/>
                  </a:lnTo>
                  <a:lnTo>
                    <a:pt x="235149" y="39064"/>
                  </a:lnTo>
                  <a:lnTo>
                    <a:pt x="235532" y="38535"/>
                  </a:lnTo>
                  <a:lnTo>
                    <a:pt x="236200" y="37932"/>
                  </a:lnTo>
                  <a:lnTo>
                    <a:pt x="236655" y="36852"/>
                  </a:lnTo>
                  <a:lnTo>
                    <a:pt x="236622" y="36610"/>
                  </a:lnTo>
                  <a:lnTo>
                    <a:pt x="236239" y="35940"/>
                  </a:lnTo>
                  <a:lnTo>
                    <a:pt x="235715" y="34474"/>
                  </a:lnTo>
                  <a:lnTo>
                    <a:pt x="236282" y="34131"/>
                  </a:lnTo>
                  <a:lnTo>
                    <a:pt x="237008" y="34209"/>
                  </a:lnTo>
                  <a:lnTo>
                    <a:pt x="237449" y="34146"/>
                  </a:lnTo>
                  <a:lnTo>
                    <a:pt x="238313" y="33885"/>
                  </a:lnTo>
                  <a:lnTo>
                    <a:pt x="238642" y="33703"/>
                  </a:lnTo>
                  <a:lnTo>
                    <a:pt x="238858" y="32947"/>
                  </a:lnTo>
                  <a:lnTo>
                    <a:pt x="238919" y="32035"/>
                  </a:lnTo>
                  <a:lnTo>
                    <a:pt x="239078" y="31059"/>
                  </a:lnTo>
                  <a:lnTo>
                    <a:pt x="239230" y="30732"/>
                  </a:lnTo>
                  <a:lnTo>
                    <a:pt x="240978" y="29440"/>
                  </a:lnTo>
                  <a:lnTo>
                    <a:pt x="241855" y="29067"/>
                  </a:lnTo>
                  <a:lnTo>
                    <a:pt x="242547" y="29090"/>
                  </a:lnTo>
                  <a:lnTo>
                    <a:pt x="243090" y="29226"/>
                  </a:lnTo>
                  <a:lnTo>
                    <a:pt x="243490" y="28600"/>
                  </a:lnTo>
                  <a:lnTo>
                    <a:pt x="243669" y="27817"/>
                  </a:lnTo>
                  <a:lnTo>
                    <a:pt x="243768" y="27619"/>
                  </a:lnTo>
                  <a:lnTo>
                    <a:pt x="244425" y="27270"/>
                  </a:lnTo>
                  <a:lnTo>
                    <a:pt x="244720" y="26173"/>
                  </a:lnTo>
                  <a:lnTo>
                    <a:pt x="244895" y="25895"/>
                  </a:lnTo>
                  <a:lnTo>
                    <a:pt x="245223" y="25804"/>
                  </a:lnTo>
                  <a:lnTo>
                    <a:pt x="246293" y="25767"/>
                  </a:lnTo>
                  <a:lnTo>
                    <a:pt x="246459" y="25937"/>
                  </a:lnTo>
                  <a:lnTo>
                    <a:pt x="247221" y="26451"/>
                  </a:lnTo>
                  <a:lnTo>
                    <a:pt x="248243" y="26851"/>
                  </a:lnTo>
                  <a:lnTo>
                    <a:pt x="248824" y="26790"/>
                  </a:lnTo>
                  <a:lnTo>
                    <a:pt x="249444" y="26440"/>
                  </a:lnTo>
                  <a:lnTo>
                    <a:pt x="249865" y="26367"/>
                  </a:lnTo>
                  <a:lnTo>
                    <a:pt x="250250" y="26244"/>
                  </a:lnTo>
                  <a:lnTo>
                    <a:pt x="250766" y="26256"/>
                  </a:lnTo>
                  <a:lnTo>
                    <a:pt x="251224" y="26399"/>
                  </a:lnTo>
                  <a:lnTo>
                    <a:pt x="251572" y="26955"/>
                  </a:lnTo>
                  <a:lnTo>
                    <a:pt x="252186" y="27656"/>
                  </a:lnTo>
                  <a:lnTo>
                    <a:pt x="253257" y="28802"/>
                  </a:lnTo>
                  <a:lnTo>
                    <a:pt x="254067" y="29548"/>
                  </a:lnTo>
                  <a:lnTo>
                    <a:pt x="254290" y="29616"/>
                  </a:lnTo>
                  <a:lnTo>
                    <a:pt x="255276" y="29554"/>
                  </a:lnTo>
                  <a:lnTo>
                    <a:pt x="255658" y="29231"/>
                  </a:lnTo>
                  <a:lnTo>
                    <a:pt x="256308" y="29067"/>
                  </a:lnTo>
                  <a:lnTo>
                    <a:pt x="256462" y="29077"/>
                  </a:lnTo>
                  <a:lnTo>
                    <a:pt x="256906" y="29438"/>
                  </a:lnTo>
                  <a:lnTo>
                    <a:pt x="256712" y="30325"/>
                  </a:lnTo>
                  <a:lnTo>
                    <a:pt x="256388" y="30992"/>
                  </a:lnTo>
                  <a:lnTo>
                    <a:pt x="255838" y="31406"/>
                  </a:lnTo>
                  <a:lnTo>
                    <a:pt x="255762" y="31540"/>
                  </a:lnTo>
                  <a:lnTo>
                    <a:pt x="255752" y="31882"/>
                  </a:lnTo>
                  <a:lnTo>
                    <a:pt x="255990" y="32578"/>
                  </a:lnTo>
                  <a:lnTo>
                    <a:pt x="257060" y="34722"/>
                  </a:lnTo>
                  <a:lnTo>
                    <a:pt x="257624" y="35161"/>
                  </a:lnTo>
                  <a:lnTo>
                    <a:pt x="258336" y="35314"/>
                  </a:lnTo>
                  <a:lnTo>
                    <a:pt x="258188" y="35634"/>
                  </a:lnTo>
                  <a:lnTo>
                    <a:pt x="258040" y="35666"/>
                  </a:lnTo>
                  <a:lnTo>
                    <a:pt x="257522" y="35557"/>
                  </a:lnTo>
                  <a:lnTo>
                    <a:pt x="257296" y="35691"/>
                  </a:lnTo>
                  <a:lnTo>
                    <a:pt x="257303" y="35931"/>
                  </a:lnTo>
                  <a:lnTo>
                    <a:pt x="257384" y="36059"/>
                  </a:lnTo>
                  <a:lnTo>
                    <a:pt x="257643" y="36226"/>
                  </a:lnTo>
                  <a:lnTo>
                    <a:pt x="257627" y="36908"/>
                  </a:lnTo>
                  <a:lnTo>
                    <a:pt x="257882" y="37087"/>
                  </a:lnTo>
                  <a:lnTo>
                    <a:pt x="257715" y="37289"/>
                  </a:lnTo>
                  <a:lnTo>
                    <a:pt x="257576" y="37344"/>
                  </a:lnTo>
                  <a:lnTo>
                    <a:pt x="257211" y="37319"/>
                  </a:lnTo>
                  <a:lnTo>
                    <a:pt x="257251" y="37493"/>
                  </a:lnTo>
                  <a:lnTo>
                    <a:pt x="257382" y="37636"/>
                  </a:lnTo>
                  <a:lnTo>
                    <a:pt x="257118" y="37692"/>
                  </a:lnTo>
                  <a:lnTo>
                    <a:pt x="256855" y="38020"/>
                  </a:lnTo>
                  <a:lnTo>
                    <a:pt x="256118" y="39788"/>
                  </a:lnTo>
                  <a:lnTo>
                    <a:pt x="255583" y="40265"/>
                  </a:lnTo>
                  <a:lnTo>
                    <a:pt x="254759" y="41685"/>
                  </a:lnTo>
                  <a:lnTo>
                    <a:pt x="254384" y="43013"/>
                  </a:lnTo>
                  <a:lnTo>
                    <a:pt x="254381" y="43784"/>
                  </a:lnTo>
                  <a:lnTo>
                    <a:pt x="254432" y="45284"/>
                  </a:lnTo>
                  <a:lnTo>
                    <a:pt x="255143" y="45753"/>
                  </a:lnTo>
                  <a:lnTo>
                    <a:pt x="255216" y="46211"/>
                  </a:lnTo>
                  <a:lnTo>
                    <a:pt x="255718" y="48057"/>
                  </a:lnTo>
                  <a:lnTo>
                    <a:pt x="255285" y="48309"/>
                  </a:lnTo>
                  <a:lnTo>
                    <a:pt x="254821" y="47944"/>
                  </a:lnTo>
                  <a:lnTo>
                    <a:pt x="254729" y="48132"/>
                  </a:lnTo>
                  <a:lnTo>
                    <a:pt x="254808" y="48671"/>
                  </a:lnTo>
                  <a:lnTo>
                    <a:pt x="255379" y="49516"/>
                  </a:lnTo>
                  <a:lnTo>
                    <a:pt x="255466" y="51128"/>
                  </a:lnTo>
                  <a:lnTo>
                    <a:pt x="257199" y="51247"/>
                  </a:lnTo>
                  <a:lnTo>
                    <a:pt x="257476" y="51518"/>
                  </a:lnTo>
                  <a:lnTo>
                    <a:pt x="257401" y="51848"/>
                  </a:lnTo>
                  <a:lnTo>
                    <a:pt x="258299" y="51812"/>
                  </a:lnTo>
                  <a:lnTo>
                    <a:pt x="258378" y="51198"/>
                  </a:lnTo>
                  <a:lnTo>
                    <a:pt x="259472" y="51020"/>
                  </a:lnTo>
                  <a:lnTo>
                    <a:pt x="260930" y="50595"/>
                  </a:lnTo>
                  <a:lnTo>
                    <a:pt x="261810" y="51295"/>
                  </a:lnTo>
                  <a:lnTo>
                    <a:pt x="262434" y="52699"/>
                  </a:lnTo>
                  <a:lnTo>
                    <a:pt x="262492" y="53053"/>
                  </a:lnTo>
                  <a:lnTo>
                    <a:pt x="264191" y="54274"/>
                  </a:lnTo>
                  <a:lnTo>
                    <a:pt x="264610" y="54795"/>
                  </a:lnTo>
                  <a:lnTo>
                    <a:pt x="263974" y="55142"/>
                  </a:lnTo>
                  <a:lnTo>
                    <a:pt x="263389" y="55744"/>
                  </a:lnTo>
                  <a:lnTo>
                    <a:pt x="263274" y="56075"/>
                  </a:lnTo>
                  <a:lnTo>
                    <a:pt x="263281" y="56623"/>
                  </a:lnTo>
                  <a:lnTo>
                    <a:pt x="263378" y="56935"/>
                  </a:lnTo>
                  <a:lnTo>
                    <a:pt x="263605" y="57263"/>
                  </a:lnTo>
                  <a:lnTo>
                    <a:pt x="264056" y="57591"/>
                  </a:lnTo>
                  <a:lnTo>
                    <a:pt x="264785" y="57561"/>
                  </a:lnTo>
                  <a:lnTo>
                    <a:pt x="266729" y="58861"/>
                  </a:lnTo>
                  <a:lnTo>
                    <a:pt x="266386" y="59077"/>
                  </a:lnTo>
                  <a:lnTo>
                    <a:pt x="266130" y="59696"/>
                  </a:lnTo>
                  <a:lnTo>
                    <a:pt x="266138" y="59930"/>
                  </a:lnTo>
                  <a:lnTo>
                    <a:pt x="266487" y="60823"/>
                  </a:lnTo>
                  <a:lnTo>
                    <a:pt x="266924" y="61519"/>
                  </a:lnTo>
                  <a:lnTo>
                    <a:pt x="265933" y="62555"/>
                  </a:lnTo>
                  <a:lnTo>
                    <a:pt x="265859" y="63367"/>
                  </a:lnTo>
                  <a:lnTo>
                    <a:pt x="266535" y="63269"/>
                  </a:lnTo>
                  <a:lnTo>
                    <a:pt x="267093" y="62815"/>
                  </a:lnTo>
                  <a:lnTo>
                    <a:pt x="267621" y="63845"/>
                  </a:lnTo>
                  <a:lnTo>
                    <a:pt x="268364" y="64601"/>
                  </a:lnTo>
                  <a:lnTo>
                    <a:pt x="268761" y="65449"/>
                  </a:lnTo>
                  <a:lnTo>
                    <a:pt x="267882" y="65636"/>
                  </a:lnTo>
                  <a:lnTo>
                    <a:pt x="267276" y="65323"/>
                  </a:lnTo>
                  <a:lnTo>
                    <a:pt x="266988" y="66180"/>
                  </a:lnTo>
                  <a:lnTo>
                    <a:pt x="266246" y="67003"/>
                  </a:lnTo>
                  <a:lnTo>
                    <a:pt x="265738" y="67174"/>
                  </a:lnTo>
                  <a:lnTo>
                    <a:pt x="265262" y="68160"/>
                  </a:lnTo>
                  <a:lnTo>
                    <a:pt x="266456" y="69043"/>
                  </a:lnTo>
                  <a:lnTo>
                    <a:pt x="268505" y="71323"/>
                  </a:lnTo>
                  <a:lnTo>
                    <a:pt x="268180" y="71513"/>
                  </a:lnTo>
                  <a:lnTo>
                    <a:pt x="267662" y="72121"/>
                  </a:lnTo>
                  <a:lnTo>
                    <a:pt x="269042" y="73363"/>
                  </a:lnTo>
                  <a:lnTo>
                    <a:pt x="269709" y="73374"/>
                  </a:lnTo>
                  <a:lnTo>
                    <a:pt x="269770" y="73039"/>
                  </a:lnTo>
                  <a:lnTo>
                    <a:pt x="269885" y="72905"/>
                  </a:lnTo>
                  <a:lnTo>
                    <a:pt x="272015" y="71970"/>
                  </a:lnTo>
                  <a:lnTo>
                    <a:pt x="272508" y="71840"/>
                  </a:lnTo>
                  <a:lnTo>
                    <a:pt x="273005" y="71869"/>
                  </a:lnTo>
                  <a:lnTo>
                    <a:pt x="273063" y="72011"/>
                  </a:lnTo>
                  <a:lnTo>
                    <a:pt x="273207" y="73474"/>
                  </a:lnTo>
                  <a:lnTo>
                    <a:pt x="272844" y="74541"/>
                  </a:lnTo>
                  <a:lnTo>
                    <a:pt x="272491" y="74196"/>
                  </a:lnTo>
                  <a:lnTo>
                    <a:pt x="271467" y="74874"/>
                  </a:lnTo>
                  <a:lnTo>
                    <a:pt x="270603" y="75581"/>
                  </a:lnTo>
                  <a:lnTo>
                    <a:pt x="270113" y="75559"/>
                  </a:lnTo>
                  <a:lnTo>
                    <a:pt x="269998" y="75176"/>
                  </a:lnTo>
                  <a:lnTo>
                    <a:pt x="269649" y="76308"/>
                  </a:lnTo>
                  <a:lnTo>
                    <a:pt x="269429" y="77369"/>
                  </a:lnTo>
                  <a:lnTo>
                    <a:pt x="269480" y="78977"/>
                  </a:lnTo>
                  <a:lnTo>
                    <a:pt x="269696" y="79610"/>
                  </a:lnTo>
                  <a:lnTo>
                    <a:pt x="268832" y="81530"/>
                  </a:lnTo>
                  <a:lnTo>
                    <a:pt x="268375" y="82368"/>
                  </a:lnTo>
                  <a:lnTo>
                    <a:pt x="267897" y="83083"/>
                  </a:lnTo>
                  <a:lnTo>
                    <a:pt x="267501" y="83515"/>
                  </a:lnTo>
                  <a:lnTo>
                    <a:pt x="267487" y="84267"/>
                  </a:lnTo>
                  <a:lnTo>
                    <a:pt x="267863" y="84537"/>
                  </a:lnTo>
                  <a:lnTo>
                    <a:pt x="268067" y="84535"/>
                  </a:lnTo>
                  <a:lnTo>
                    <a:pt x="269514" y="85293"/>
                  </a:lnTo>
                  <a:lnTo>
                    <a:pt x="270680" y="85304"/>
                  </a:lnTo>
                  <a:lnTo>
                    <a:pt x="271771" y="85572"/>
                  </a:lnTo>
                  <a:lnTo>
                    <a:pt x="272063" y="86439"/>
                  </a:lnTo>
                  <a:lnTo>
                    <a:pt x="274111" y="87686"/>
                  </a:lnTo>
                  <a:lnTo>
                    <a:pt x="274676" y="87708"/>
                  </a:lnTo>
                  <a:lnTo>
                    <a:pt x="274500" y="87894"/>
                  </a:lnTo>
                  <a:lnTo>
                    <a:pt x="273348" y="88494"/>
                  </a:lnTo>
                  <a:lnTo>
                    <a:pt x="272560" y="89399"/>
                  </a:lnTo>
                  <a:lnTo>
                    <a:pt x="271949" y="90775"/>
                  </a:lnTo>
                  <a:lnTo>
                    <a:pt x="271762" y="91517"/>
                  </a:lnTo>
                  <a:lnTo>
                    <a:pt x="271488" y="92146"/>
                  </a:lnTo>
                  <a:lnTo>
                    <a:pt x="269921" y="91829"/>
                  </a:lnTo>
                  <a:lnTo>
                    <a:pt x="268479" y="91652"/>
                  </a:lnTo>
                  <a:lnTo>
                    <a:pt x="267733" y="91423"/>
                  </a:lnTo>
                  <a:lnTo>
                    <a:pt x="267465" y="91709"/>
                  </a:lnTo>
                  <a:lnTo>
                    <a:pt x="267271" y="92099"/>
                  </a:lnTo>
                  <a:lnTo>
                    <a:pt x="266697" y="93708"/>
                  </a:lnTo>
                  <a:lnTo>
                    <a:pt x="266844" y="94036"/>
                  </a:lnTo>
                  <a:lnTo>
                    <a:pt x="267489" y="94843"/>
                  </a:lnTo>
                  <a:lnTo>
                    <a:pt x="267680" y="95297"/>
                  </a:lnTo>
                  <a:lnTo>
                    <a:pt x="266310" y="95919"/>
                  </a:lnTo>
                  <a:lnTo>
                    <a:pt x="265407" y="96762"/>
                  </a:lnTo>
                  <a:lnTo>
                    <a:pt x="264908" y="97415"/>
                  </a:lnTo>
                  <a:lnTo>
                    <a:pt x="264098" y="97742"/>
                  </a:lnTo>
                  <a:lnTo>
                    <a:pt x="263472" y="97812"/>
                  </a:lnTo>
                  <a:lnTo>
                    <a:pt x="262861" y="97131"/>
                  </a:lnTo>
                  <a:lnTo>
                    <a:pt x="261441" y="96334"/>
                  </a:lnTo>
                  <a:lnTo>
                    <a:pt x="261160" y="96278"/>
                  </a:lnTo>
                  <a:lnTo>
                    <a:pt x="260874" y="96034"/>
                  </a:lnTo>
                  <a:lnTo>
                    <a:pt x="261171" y="95861"/>
                  </a:lnTo>
                  <a:lnTo>
                    <a:pt x="262103" y="94536"/>
                  </a:lnTo>
                  <a:lnTo>
                    <a:pt x="258930" y="92432"/>
                  </a:lnTo>
                  <a:lnTo>
                    <a:pt x="258848" y="92239"/>
                  </a:lnTo>
                  <a:lnTo>
                    <a:pt x="259089" y="91211"/>
                  </a:lnTo>
                  <a:lnTo>
                    <a:pt x="257401" y="90579"/>
                  </a:lnTo>
                  <a:lnTo>
                    <a:pt x="256563" y="90437"/>
                  </a:lnTo>
                  <a:lnTo>
                    <a:pt x="255951" y="88982"/>
                  </a:lnTo>
                  <a:lnTo>
                    <a:pt x="255627" y="88696"/>
                  </a:lnTo>
                  <a:lnTo>
                    <a:pt x="254857" y="89373"/>
                  </a:lnTo>
                  <a:lnTo>
                    <a:pt x="254472" y="89943"/>
                  </a:lnTo>
                  <a:lnTo>
                    <a:pt x="253857" y="90419"/>
                  </a:lnTo>
                  <a:lnTo>
                    <a:pt x="252605" y="90736"/>
                  </a:lnTo>
                  <a:lnTo>
                    <a:pt x="252115" y="90770"/>
                  </a:lnTo>
                  <a:lnTo>
                    <a:pt x="251306" y="90580"/>
                  </a:lnTo>
                  <a:lnTo>
                    <a:pt x="250978" y="90584"/>
                  </a:lnTo>
                  <a:lnTo>
                    <a:pt x="250565" y="90685"/>
                  </a:lnTo>
                  <a:lnTo>
                    <a:pt x="249593" y="91193"/>
                  </a:lnTo>
                  <a:lnTo>
                    <a:pt x="249343" y="91159"/>
                  </a:lnTo>
                  <a:lnTo>
                    <a:pt x="247751" y="90450"/>
                  </a:lnTo>
                  <a:lnTo>
                    <a:pt x="246311" y="89977"/>
                  </a:lnTo>
                  <a:lnTo>
                    <a:pt x="244563" y="88535"/>
                  </a:lnTo>
                  <a:lnTo>
                    <a:pt x="243793" y="89954"/>
                  </a:lnTo>
                  <a:lnTo>
                    <a:pt x="244552" y="90970"/>
                  </a:lnTo>
                  <a:lnTo>
                    <a:pt x="244014" y="91280"/>
                  </a:lnTo>
                  <a:lnTo>
                    <a:pt x="244286" y="92142"/>
                  </a:lnTo>
                  <a:lnTo>
                    <a:pt x="243600" y="91730"/>
                  </a:lnTo>
                  <a:lnTo>
                    <a:pt x="243450" y="92064"/>
                  </a:lnTo>
                  <a:lnTo>
                    <a:pt x="243443" y="92875"/>
                  </a:lnTo>
                  <a:lnTo>
                    <a:pt x="243483" y="93095"/>
                  </a:lnTo>
                  <a:lnTo>
                    <a:pt x="244803" y="94372"/>
                  </a:lnTo>
                  <a:lnTo>
                    <a:pt x="244910" y="94595"/>
                  </a:lnTo>
                  <a:lnTo>
                    <a:pt x="245040" y="95556"/>
                  </a:lnTo>
                  <a:lnTo>
                    <a:pt x="244205" y="95652"/>
                  </a:lnTo>
                  <a:lnTo>
                    <a:pt x="243608" y="95626"/>
                  </a:lnTo>
                  <a:lnTo>
                    <a:pt x="242716" y="94923"/>
                  </a:lnTo>
                  <a:lnTo>
                    <a:pt x="242115" y="94334"/>
                  </a:lnTo>
                  <a:lnTo>
                    <a:pt x="241813" y="94505"/>
                  </a:lnTo>
                  <a:lnTo>
                    <a:pt x="241687" y="94863"/>
                  </a:lnTo>
                  <a:lnTo>
                    <a:pt x="241654" y="95361"/>
                  </a:lnTo>
                  <a:lnTo>
                    <a:pt x="241151" y="93653"/>
                  </a:lnTo>
                  <a:lnTo>
                    <a:pt x="240717" y="92574"/>
                  </a:lnTo>
                  <a:lnTo>
                    <a:pt x="239888" y="92361"/>
                  </a:lnTo>
                  <a:lnTo>
                    <a:pt x="239752" y="92391"/>
                  </a:lnTo>
                  <a:lnTo>
                    <a:pt x="239237" y="92767"/>
                  </a:lnTo>
                  <a:lnTo>
                    <a:pt x="238939" y="93400"/>
                  </a:lnTo>
                  <a:lnTo>
                    <a:pt x="238335" y="93888"/>
                  </a:lnTo>
                  <a:lnTo>
                    <a:pt x="237676" y="93088"/>
                  </a:lnTo>
                  <a:lnTo>
                    <a:pt x="237032" y="92626"/>
                  </a:lnTo>
                  <a:lnTo>
                    <a:pt x="236791" y="92567"/>
                  </a:lnTo>
                  <a:lnTo>
                    <a:pt x="236586" y="92623"/>
                  </a:lnTo>
                  <a:lnTo>
                    <a:pt x="236169" y="93967"/>
                  </a:lnTo>
                  <a:lnTo>
                    <a:pt x="236284" y="94741"/>
                  </a:lnTo>
                  <a:lnTo>
                    <a:pt x="236414" y="95173"/>
                  </a:lnTo>
                  <a:lnTo>
                    <a:pt x="236601" y="95511"/>
                  </a:lnTo>
                  <a:lnTo>
                    <a:pt x="236605" y="95642"/>
                  </a:lnTo>
                  <a:lnTo>
                    <a:pt x="236457" y="96163"/>
                  </a:lnTo>
                  <a:lnTo>
                    <a:pt x="236116" y="96725"/>
                  </a:lnTo>
                  <a:lnTo>
                    <a:pt x="236170" y="97790"/>
                  </a:lnTo>
                  <a:lnTo>
                    <a:pt x="236045" y="98255"/>
                  </a:lnTo>
                  <a:lnTo>
                    <a:pt x="234642" y="98818"/>
                  </a:lnTo>
                  <a:lnTo>
                    <a:pt x="234776" y="99052"/>
                  </a:lnTo>
                  <a:lnTo>
                    <a:pt x="234621" y="99682"/>
                  </a:lnTo>
                  <a:lnTo>
                    <a:pt x="233690" y="99619"/>
                  </a:lnTo>
                  <a:lnTo>
                    <a:pt x="233503" y="100103"/>
                  </a:lnTo>
                  <a:lnTo>
                    <a:pt x="232716" y="100055"/>
                  </a:lnTo>
                  <a:lnTo>
                    <a:pt x="231903" y="99593"/>
                  </a:lnTo>
                  <a:lnTo>
                    <a:pt x="231734" y="99433"/>
                  </a:lnTo>
                  <a:lnTo>
                    <a:pt x="230703" y="97861"/>
                  </a:lnTo>
                  <a:lnTo>
                    <a:pt x="230581" y="97048"/>
                  </a:lnTo>
                  <a:lnTo>
                    <a:pt x="230084" y="98992"/>
                  </a:lnTo>
                  <a:lnTo>
                    <a:pt x="229832" y="98345"/>
                  </a:lnTo>
                  <a:lnTo>
                    <a:pt x="229505" y="97961"/>
                  </a:lnTo>
                  <a:lnTo>
                    <a:pt x="228851" y="97764"/>
                  </a:lnTo>
                  <a:lnTo>
                    <a:pt x="227797" y="97760"/>
                  </a:lnTo>
                  <a:lnTo>
                    <a:pt x="225898" y="98359"/>
                  </a:lnTo>
                  <a:lnTo>
                    <a:pt x="224992" y="98772"/>
                  </a:lnTo>
                  <a:lnTo>
                    <a:pt x="224380" y="98902"/>
                  </a:lnTo>
                  <a:lnTo>
                    <a:pt x="221755" y="99063"/>
                  </a:lnTo>
                  <a:lnTo>
                    <a:pt x="221464" y="99457"/>
                  </a:lnTo>
                  <a:lnTo>
                    <a:pt x="220835" y="100068"/>
                  </a:lnTo>
                  <a:lnTo>
                    <a:pt x="220781" y="100492"/>
                  </a:lnTo>
                  <a:lnTo>
                    <a:pt x="220612" y="101006"/>
                  </a:lnTo>
                  <a:lnTo>
                    <a:pt x="220253" y="101578"/>
                  </a:lnTo>
                  <a:lnTo>
                    <a:pt x="219588" y="102256"/>
                  </a:lnTo>
                  <a:lnTo>
                    <a:pt x="218754" y="102435"/>
                  </a:lnTo>
                  <a:lnTo>
                    <a:pt x="217824" y="103854"/>
                  </a:lnTo>
                  <a:lnTo>
                    <a:pt x="217831" y="104315"/>
                  </a:lnTo>
                  <a:lnTo>
                    <a:pt x="218036" y="104461"/>
                  </a:lnTo>
                  <a:lnTo>
                    <a:pt x="218108" y="104669"/>
                  </a:lnTo>
                  <a:lnTo>
                    <a:pt x="217983" y="105231"/>
                  </a:lnTo>
                  <a:lnTo>
                    <a:pt x="217702" y="105138"/>
                  </a:lnTo>
                  <a:lnTo>
                    <a:pt x="217375" y="104766"/>
                  </a:lnTo>
                  <a:lnTo>
                    <a:pt x="216781" y="104688"/>
                  </a:lnTo>
                  <a:lnTo>
                    <a:pt x="216626" y="105187"/>
                  </a:lnTo>
                  <a:lnTo>
                    <a:pt x="216820" y="105340"/>
                  </a:lnTo>
                  <a:lnTo>
                    <a:pt x="216305" y="106151"/>
                  </a:lnTo>
                  <a:lnTo>
                    <a:pt x="215939" y="106348"/>
                  </a:lnTo>
                  <a:lnTo>
                    <a:pt x="215310" y="106463"/>
                  </a:lnTo>
                  <a:lnTo>
                    <a:pt x="214454" y="106534"/>
                  </a:lnTo>
                  <a:lnTo>
                    <a:pt x="214149" y="106388"/>
                  </a:lnTo>
                  <a:lnTo>
                    <a:pt x="213768" y="105848"/>
                  </a:lnTo>
                  <a:lnTo>
                    <a:pt x="212873" y="105490"/>
                  </a:lnTo>
                  <a:lnTo>
                    <a:pt x="212255" y="105907"/>
                  </a:lnTo>
                  <a:lnTo>
                    <a:pt x="211467" y="106040"/>
                  </a:lnTo>
                  <a:lnTo>
                    <a:pt x="211995" y="106808"/>
                  </a:lnTo>
                  <a:lnTo>
                    <a:pt x="212323" y="106793"/>
                  </a:lnTo>
                  <a:lnTo>
                    <a:pt x="212430" y="107166"/>
                  </a:lnTo>
                  <a:lnTo>
                    <a:pt x="212376" y="107515"/>
                  </a:lnTo>
                  <a:lnTo>
                    <a:pt x="211999" y="107590"/>
                  </a:lnTo>
                  <a:lnTo>
                    <a:pt x="211665" y="107445"/>
                  </a:lnTo>
                  <a:lnTo>
                    <a:pt x="211204" y="107567"/>
                  </a:lnTo>
                  <a:lnTo>
                    <a:pt x="211000" y="108100"/>
                  </a:lnTo>
                  <a:lnTo>
                    <a:pt x="211179" y="108535"/>
                  </a:lnTo>
                  <a:lnTo>
                    <a:pt x="211003" y="108896"/>
                  </a:lnTo>
                  <a:lnTo>
                    <a:pt x="210140" y="109637"/>
                  </a:lnTo>
                  <a:lnTo>
                    <a:pt x="208868" y="111000"/>
                  </a:lnTo>
                  <a:lnTo>
                    <a:pt x="208739" y="111301"/>
                  </a:lnTo>
                  <a:lnTo>
                    <a:pt x="208218" y="111245"/>
                  </a:lnTo>
                  <a:lnTo>
                    <a:pt x="207999" y="111391"/>
                  </a:lnTo>
                  <a:lnTo>
                    <a:pt x="206594" y="111093"/>
                  </a:lnTo>
                  <a:lnTo>
                    <a:pt x="206367" y="110903"/>
                  </a:lnTo>
                  <a:lnTo>
                    <a:pt x="206453" y="110277"/>
                  </a:lnTo>
                  <a:lnTo>
                    <a:pt x="205983" y="109622"/>
                  </a:lnTo>
                  <a:lnTo>
                    <a:pt x="205174" y="109317"/>
                  </a:lnTo>
                  <a:lnTo>
                    <a:pt x="204699" y="109388"/>
                  </a:lnTo>
                  <a:lnTo>
                    <a:pt x="204628" y="109753"/>
                  </a:lnTo>
                  <a:lnTo>
                    <a:pt x="204312" y="109962"/>
                  </a:lnTo>
                  <a:lnTo>
                    <a:pt x="203361" y="110256"/>
                  </a:lnTo>
                  <a:lnTo>
                    <a:pt x="203201" y="110234"/>
                  </a:lnTo>
                  <a:lnTo>
                    <a:pt x="203474" y="109526"/>
                  </a:lnTo>
                  <a:lnTo>
                    <a:pt x="203689" y="108303"/>
                  </a:lnTo>
                  <a:lnTo>
                    <a:pt x="203103" y="108409"/>
                  </a:lnTo>
                  <a:lnTo>
                    <a:pt x="202848" y="108573"/>
                  </a:lnTo>
                  <a:lnTo>
                    <a:pt x="202320" y="108700"/>
                  </a:lnTo>
                  <a:lnTo>
                    <a:pt x="202101" y="108406"/>
                  </a:lnTo>
                  <a:lnTo>
                    <a:pt x="202072" y="108116"/>
                  </a:lnTo>
                  <a:lnTo>
                    <a:pt x="202815" y="105666"/>
                  </a:lnTo>
                  <a:lnTo>
                    <a:pt x="203242" y="105293"/>
                  </a:lnTo>
                  <a:lnTo>
                    <a:pt x="203433" y="104117"/>
                  </a:lnTo>
                  <a:lnTo>
                    <a:pt x="203145" y="103618"/>
                  </a:lnTo>
                  <a:lnTo>
                    <a:pt x="201933" y="102583"/>
                  </a:lnTo>
                  <a:lnTo>
                    <a:pt x="201115" y="102241"/>
                  </a:lnTo>
                  <a:lnTo>
                    <a:pt x="199670" y="102085"/>
                  </a:lnTo>
                  <a:lnTo>
                    <a:pt x="197358" y="102839"/>
                  </a:lnTo>
                  <a:lnTo>
                    <a:pt x="196513" y="102467"/>
                  </a:lnTo>
                  <a:lnTo>
                    <a:pt x="195704" y="102686"/>
                  </a:lnTo>
                  <a:lnTo>
                    <a:pt x="195535" y="102466"/>
                  </a:lnTo>
                  <a:lnTo>
                    <a:pt x="195603" y="100862"/>
                  </a:lnTo>
                  <a:lnTo>
                    <a:pt x="195456" y="99681"/>
                  </a:lnTo>
                  <a:lnTo>
                    <a:pt x="195028" y="98959"/>
                  </a:lnTo>
                  <a:lnTo>
                    <a:pt x="194096" y="98981"/>
                  </a:lnTo>
                  <a:lnTo>
                    <a:pt x="193456" y="99387"/>
                  </a:lnTo>
                  <a:lnTo>
                    <a:pt x="193107" y="99730"/>
                  </a:lnTo>
                  <a:lnTo>
                    <a:pt x="192299" y="99217"/>
                  </a:lnTo>
                  <a:lnTo>
                    <a:pt x="191496" y="100374"/>
                  </a:lnTo>
                  <a:lnTo>
                    <a:pt x="190687" y="100966"/>
                  </a:lnTo>
                  <a:lnTo>
                    <a:pt x="189518" y="101391"/>
                  </a:lnTo>
                  <a:lnTo>
                    <a:pt x="188688" y="101587"/>
                  </a:lnTo>
                  <a:lnTo>
                    <a:pt x="187937" y="101979"/>
                  </a:lnTo>
                  <a:lnTo>
                    <a:pt x="187772" y="102180"/>
                  </a:lnTo>
                  <a:lnTo>
                    <a:pt x="187639" y="102563"/>
                  </a:lnTo>
                  <a:lnTo>
                    <a:pt x="187617" y="103029"/>
                  </a:lnTo>
                  <a:lnTo>
                    <a:pt x="187703" y="103207"/>
                  </a:lnTo>
                  <a:lnTo>
                    <a:pt x="188160" y="103598"/>
                  </a:lnTo>
                  <a:lnTo>
                    <a:pt x="188272" y="104004"/>
                  </a:lnTo>
                  <a:lnTo>
                    <a:pt x="187952" y="106104"/>
                  </a:lnTo>
                  <a:lnTo>
                    <a:pt x="187733" y="106458"/>
                  </a:lnTo>
                  <a:lnTo>
                    <a:pt x="187349" y="106819"/>
                  </a:lnTo>
                  <a:lnTo>
                    <a:pt x="186957" y="107430"/>
                  </a:lnTo>
                  <a:lnTo>
                    <a:pt x="186908" y="107813"/>
                  </a:lnTo>
                  <a:lnTo>
                    <a:pt x="187158" y="107784"/>
                  </a:lnTo>
                  <a:lnTo>
                    <a:pt x="187381" y="107891"/>
                  </a:lnTo>
                  <a:lnTo>
                    <a:pt x="188133" y="108349"/>
                  </a:lnTo>
                  <a:lnTo>
                    <a:pt x="189269" y="109183"/>
                  </a:lnTo>
                  <a:lnTo>
                    <a:pt x="189384" y="109458"/>
                  </a:lnTo>
                  <a:lnTo>
                    <a:pt x="189104" y="109946"/>
                  </a:lnTo>
                  <a:lnTo>
                    <a:pt x="187732" y="110036"/>
                  </a:lnTo>
                  <a:lnTo>
                    <a:pt x="186943" y="110202"/>
                  </a:lnTo>
                  <a:lnTo>
                    <a:pt x="185883" y="108603"/>
                  </a:lnTo>
                  <a:lnTo>
                    <a:pt x="185501" y="107635"/>
                  </a:lnTo>
                  <a:lnTo>
                    <a:pt x="185233" y="107263"/>
                  </a:lnTo>
                  <a:lnTo>
                    <a:pt x="184277" y="107938"/>
                  </a:lnTo>
                  <a:lnTo>
                    <a:pt x="184018" y="108388"/>
                  </a:lnTo>
                  <a:lnTo>
                    <a:pt x="183802" y="108522"/>
                  </a:lnTo>
                  <a:lnTo>
                    <a:pt x="183564" y="108527"/>
                  </a:lnTo>
                  <a:lnTo>
                    <a:pt x="183892" y="107673"/>
                  </a:lnTo>
                  <a:lnTo>
                    <a:pt x="183634" y="107129"/>
                  </a:lnTo>
                  <a:lnTo>
                    <a:pt x="183616" y="106835"/>
                  </a:lnTo>
                  <a:lnTo>
                    <a:pt x="183911" y="105998"/>
                  </a:lnTo>
                  <a:lnTo>
                    <a:pt x="183392" y="105798"/>
                  </a:lnTo>
                  <a:lnTo>
                    <a:pt x="182738" y="106215"/>
                  </a:lnTo>
                  <a:lnTo>
                    <a:pt x="182117" y="106279"/>
                  </a:lnTo>
                  <a:lnTo>
                    <a:pt x="181636" y="105887"/>
                  </a:lnTo>
                  <a:lnTo>
                    <a:pt x="180512" y="105385"/>
                  </a:lnTo>
                  <a:lnTo>
                    <a:pt x="181172" y="105203"/>
                  </a:lnTo>
                  <a:lnTo>
                    <a:pt x="181489" y="104484"/>
                  </a:lnTo>
                  <a:lnTo>
                    <a:pt x="180752" y="103918"/>
                  </a:lnTo>
                  <a:lnTo>
                    <a:pt x="179749" y="103322"/>
                  </a:lnTo>
                  <a:lnTo>
                    <a:pt x="178594" y="104863"/>
                  </a:lnTo>
                  <a:lnTo>
                    <a:pt x="177645" y="105168"/>
                  </a:lnTo>
                  <a:lnTo>
                    <a:pt x="177443" y="105384"/>
                  </a:lnTo>
                  <a:lnTo>
                    <a:pt x="176983" y="106047"/>
                  </a:lnTo>
                  <a:lnTo>
                    <a:pt x="176930" y="106233"/>
                  </a:lnTo>
                  <a:lnTo>
                    <a:pt x="176631" y="107857"/>
                  </a:lnTo>
                  <a:lnTo>
                    <a:pt x="176624" y="108546"/>
                  </a:lnTo>
                  <a:lnTo>
                    <a:pt x="176552" y="108795"/>
                  </a:lnTo>
                  <a:lnTo>
                    <a:pt x="175865" y="107752"/>
                  </a:lnTo>
                  <a:lnTo>
                    <a:pt x="174452" y="107295"/>
                  </a:lnTo>
                  <a:lnTo>
                    <a:pt x="174025" y="108188"/>
                  </a:lnTo>
                  <a:lnTo>
                    <a:pt x="172720" y="108751"/>
                  </a:lnTo>
                  <a:lnTo>
                    <a:pt x="172203" y="108833"/>
                  </a:lnTo>
                  <a:lnTo>
                    <a:pt x="171383" y="108744"/>
                  </a:lnTo>
                  <a:lnTo>
                    <a:pt x="170743" y="108536"/>
                  </a:lnTo>
                  <a:lnTo>
                    <a:pt x="170366" y="109169"/>
                  </a:lnTo>
                  <a:lnTo>
                    <a:pt x="170945" y="109284"/>
                  </a:lnTo>
                  <a:lnTo>
                    <a:pt x="172074" y="110416"/>
                  </a:lnTo>
                  <a:lnTo>
                    <a:pt x="172879" y="111469"/>
                  </a:lnTo>
                  <a:lnTo>
                    <a:pt x="174033" y="112325"/>
                  </a:lnTo>
                  <a:lnTo>
                    <a:pt x="174058" y="112958"/>
                  </a:lnTo>
                  <a:lnTo>
                    <a:pt x="174227" y="113576"/>
                  </a:lnTo>
                  <a:lnTo>
                    <a:pt x="174504" y="113669"/>
                  </a:lnTo>
                  <a:lnTo>
                    <a:pt x="175632" y="114269"/>
                  </a:lnTo>
                  <a:lnTo>
                    <a:pt x="175679" y="115159"/>
                  </a:lnTo>
                  <a:lnTo>
                    <a:pt x="175582" y="116067"/>
                  </a:lnTo>
                  <a:lnTo>
                    <a:pt x="175665" y="117814"/>
                  </a:lnTo>
                  <a:lnTo>
                    <a:pt x="175913" y="119657"/>
                  </a:lnTo>
                  <a:lnTo>
                    <a:pt x="175902" y="120137"/>
                  </a:lnTo>
                  <a:lnTo>
                    <a:pt x="175607" y="120536"/>
                  </a:lnTo>
                  <a:lnTo>
                    <a:pt x="175536" y="120770"/>
                  </a:lnTo>
                  <a:lnTo>
                    <a:pt x="177202" y="120945"/>
                  </a:lnTo>
                  <a:lnTo>
                    <a:pt x="177138" y="122544"/>
                  </a:lnTo>
                  <a:lnTo>
                    <a:pt x="178556" y="123483"/>
                  </a:lnTo>
                  <a:lnTo>
                    <a:pt x="181819" y="124955"/>
                  </a:lnTo>
                  <a:lnTo>
                    <a:pt x="182469" y="124761"/>
                  </a:lnTo>
                  <a:lnTo>
                    <a:pt x="183026" y="124363"/>
                  </a:lnTo>
                  <a:lnTo>
                    <a:pt x="183191" y="124192"/>
                  </a:lnTo>
                  <a:lnTo>
                    <a:pt x="183666" y="123165"/>
                  </a:lnTo>
                  <a:lnTo>
                    <a:pt x="184417" y="122305"/>
                  </a:lnTo>
                  <a:lnTo>
                    <a:pt x="186038" y="123801"/>
                  </a:lnTo>
                  <a:lnTo>
                    <a:pt x="187134" y="125037"/>
                  </a:lnTo>
                  <a:lnTo>
                    <a:pt x="187177" y="125521"/>
                  </a:lnTo>
                  <a:lnTo>
                    <a:pt x="187073" y="126437"/>
                  </a:lnTo>
                  <a:lnTo>
                    <a:pt x="186604" y="128872"/>
                  </a:lnTo>
                  <a:lnTo>
                    <a:pt x="186655" y="129218"/>
                  </a:lnTo>
                  <a:lnTo>
                    <a:pt x="186979" y="130044"/>
                  </a:lnTo>
                  <a:lnTo>
                    <a:pt x="187288" y="129942"/>
                  </a:lnTo>
                  <a:lnTo>
                    <a:pt x="187197" y="131575"/>
                  </a:lnTo>
                  <a:lnTo>
                    <a:pt x="186279" y="132581"/>
                  </a:lnTo>
                  <a:lnTo>
                    <a:pt x="186164" y="133505"/>
                  </a:lnTo>
                  <a:lnTo>
                    <a:pt x="187492" y="133541"/>
                  </a:lnTo>
                  <a:lnTo>
                    <a:pt x="187532" y="134017"/>
                  </a:lnTo>
                  <a:lnTo>
                    <a:pt x="187744" y="134621"/>
                  </a:lnTo>
                  <a:lnTo>
                    <a:pt x="188167" y="135108"/>
                  </a:lnTo>
                  <a:lnTo>
                    <a:pt x="188318" y="135708"/>
                  </a:lnTo>
                  <a:lnTo>
                    <a:pt x="188343" y="136240"/>
                  </a:lnTo>
                  <a:lnTo>
                    <a:pt x="188447" y="136504"/>
                  </a:lnTo>
                  <a:lnTo>
                    <a:pt x="188871" y="137126"/>
                  </a:lnTo>
                  <a:lnTo>
                    <a:pt x="189761" y="138139"/>
                  </a:lnTo>
                  <a:lnTo>
                    <a:pt x="189800" y="139196"/>
                  </a:lnTo>
                  <a:lnTo>
                    <a:pt x="189650" y="139568"/>
                  </a:lnTo>
                  <a:lnTo>
                    <a:pt x="189611" y="140376"/>
                  </a:lnTo>
                  <a:lnTo>
                    <a:pt x="190049" y="142274"/>
                  </a:lnTo>
                  <a:lnTo>
                    <a:pt x="190544" y="143521"/>
                  </a:lnTo>
                  <a:lnTo>
                    <a:pt x="190931" y="143916"/>
                  </a:lnTo>
                  <a:lnTo>
                    <a:pt x="193645" y="145938"/>
                  </a:lnTo>
                  <a:lnTo>
                    <a:pt x="194060" y="146578"/>
                  </a:lnTo>
                  <a:lnTo>
                    <a:pt x="194386" y="147584"/>
                  </a:lnTo>
                  <a:lnTo>
                    <a:pt x="194042" y="147874"/>
                  </a:lnTo>
                  <a:lnTo>
                    <a:pt x="193888" y="147923"/>
                  </a:lnTo>
                  <a:lnTo>
                    <a:pt x="193569" y="147707"/>
                  </a:lnTo>
                  <a:lnTo>
                    <a:pt x="193132" y="147733"/>
                  </a:lnTo>
                  <a:lnTo>
                    <a:pt x="192691" y="148016"/>
                  </a:lnTo>
                  <a:lnTo>
                    <a:pt x="191669" y="147993"/>
                  </a:lnTo>
                  <a:lnTo>
                    <a:pt x="191379" y="147047"/>
                  </a:lnTo>
                  <a:lnTo>
                    <a:pt x="190921" y="146336"/>
                  </a:lnTo>
                  <a:lnTo>
                    <a:pt x="190630" y="146046"/>
                  </a:lnTo>
                  <a:lnTo>
                    <a:pt x="189698" y="145514"/>
                  </a:lnTo>
                  <a:lnTo>
                    <a:pt x="188928" y="145476"/>
                  </a:lnTo>
                  <a:lnTo>
                    <a:pt x="188429" y="145063"/>
                  </a:lnTo>
                  <a:lnTo>
                    <a:pt x="187791" y="145108"/>
                  </a:lnTo>
                  <a:lnTo>
                    <a:pt x="187950" y="146866"/>
                  </a:lnTo>
                  <a:lnTo>
                    <a:pt x="188165" y="147543"/>
                  </a:lnTo>
                  <a:lnTo>
                    <a:pt x="188219" y="148195"/>
                  </a:lnTo>
                  <a:lnTo>
                    <a:pt x="187947" y="148683"/>
                  </a:lnTo>
                  <a:lnTo>
                    <a:pt x="187456" y="150101"/>
                  </a:lnTo>
                  <a:lnTo>
                    <a:pt x="187725" y="150459"/>
                  </a:lnTo>
                  <a:lnTo>
                    <a:pt x="188718" y="151188"/>
                  </a:lnTo>
                  <a:lnTo>
                    <a:pt x="188954" y="151844"/>
                  </a:lnTo>
                  <a:lnTo>
                    <a:pt x="189341" y="152041"/>
                  </a:lnTo>
                  <a:lnTo>
                    <a:pt x="189872" y="152525"/>
                  </a:lnTo>
                  <a:lnTo>
                    <a:pt x="191222" y="152536"/>
                  </a:lnTo>
                  <a:lnTo>
                    <a:pt x="191394" y="152781"/>
                  </a:lnTo>
                  <a:lnTo>
                    <a:pt x="191358" y="153042"/>
                  </a:lnTo>
                  <a:lnTo>
                    <a:pt x="190882" y="153642"/>
                  </a:lnTo>
                  <a:lnTo>
                    <a:pt x="191215" y="153765"/>
                  </a:lnTo>
                  <a:lnTo>
                    <a:pt x="192025" y="153753"/>
                  </a:lnTo>
                  <a:lnTo>
                    <a:pt x="192964" y="154407"/>
                  </a:lnTo>
                  <a:lnTo>
                    <a:pt x="192502" y="154206"/>
                  </a:lnTo>
                  <a:lnTo>
                    <a:pt x="191902" y="153777"/>
                  </a:lnTo>
                  <a:lnTo>
                    <a:pt x="191242" y="153817"/>
                  </a:lnTo>
                  <a:lnTo>
                    <a:pt x="190871" y="153729"/>
                  </a:lnTo>
                  <a:lnTo>
                    <a:pt x="190846" y="153515"/>
                  </a:lnTo>
                  <a:lnTo>
                    <a:pt x="191281" y="153037"/>
                  </a:lnTo>
                  <a:lnTo>
                    <a:pt x="191336" y="152792"/>
                  </a:lnTo>
                  <a:lnTo>
                    <a:pt x="191208" y="152607"/>
                  </a:lnTo>
                  <a:lnTo>
                    <a:pt x="189992" y="152631"/>
                  </a:lnTo>
                  <a:lnTo>
                    <a:pt x="189785" y="152547"/>
                  </a:lnTo>
                  <a:lnTo>
                    <a:pt x="189479" y="152231"/>
                  </a:lnTo>
                  <a:lnTo>
                    <a:pt x="188925" y="151921"/>
                  </a:lnTo>
                  <a:lnTo>
                    <a:pt x="188136" y="151660"/>
                  </a:lnTo>
                  <a:lnTo>
                    <a:pt x="187802" y="151692"/>
                  </a:lnTo>
                  <a:lnTo>
                    <a:pt x="187553" y="151823"/>
                  </a:lnTo>
                  <a:lnTo>
                    <a:pt x="187077" y="152385"/>
                  </a:lnTo>
                  <a:lnTo>
                    <a:pt x="186474" y="152282"/>
                  </a:lnTo>
                  <a:lnTo>
                    <a:pt x="186312" y="152143"/>
                  </a:lnTo>
                  <a:lnTo>
                    <a:pt x="186278" y="152010"/>
                  </a:lnTo>
                  <a:lnTo>
                    <a:pt x="186446" y="151342"/>
                  </a:lnTo>
                  <a:lnTo>
                    <a:pt x="186421" y="151156"/>
                  </a:lnTo>
                  <a:lnTo>
                    <a:pt x="186095" y="150782"/>
                  </a:lnTo>
                  <a:lnTo>
                    <a:pt x="185672" y="150627"/>
                  </a:lnTo>
                  <a:lnTo>
                    <a:pt x="185092" y="151346"/>
                  </a:lnTo>
                  <a:lnTo>
                    <a:pt x="184507" y="151611"/>
                  </a:lnTo>
                  <a:lnTo>
                    <a:pt x="184074" y="151628"/>
                  </a:lnTo>
                  <a:lnTo>
                    <a:pt x="183930" y="151890"/>
                  </a:lnTo>
                  <a:lnTo>
                    <a:pt x="183403" y="152370"/>
                  </a:lnTo>
                  <a:lnTo>
                    <a:pt x="181687" y="152332"/>
                  </a:lnTo>
                  <a:lnTo>
                    <a:pt x="179978" y="151956"/>
                  </a:lnTo>
                  <a:lnTo>
                    <a:pt x="178806" y="151326"/>
                  </a:lnTo>
                  <a:lnTo>
                    <a:pt x="178108" y="149959"/>
                  </a:lnTo>
                  <a:lnTo>
                    <a:pt x="177989" y="149541"/>
                  </a:lnTo>
                  <a:lnTo>
                    <a:pt x="177316" y="149944"/>
                  </a:lnTo>
                  <a:lnTo>
                    <a:pt x="177001" y="151123"/>
                  </a:lnTo>
                  <a:lnTo>
                    <a:pt x="176718" y="150905"/>
                  </a:lnTo>
                  <a:lnTo>
                    <a:pt x="176320" y="150804"/>
                  </a:lnTo>
                  <a:lnTo>
                    <a:pt x="175718" y="150789"/>
                  </a:lnTo>
                  <a:lnTo>
                    <a:pt x="175689" y="150964"/>
                  </a:lnTo>
                  <a:lnTo>
                    <a:pt x="175503" y="150994"/>
                  </a:lnTo>
                  <a:lnTo>
                    <a:pt x="173733" y="150365"/>
                  </a:lnTo>
                  <a:lnTo>
                    <a:pt x="173596" y="150130"/>
                  </a:lnTo>
                  <a:lnTo>
                    <a:pt x="173557" y="149929"/>
                  </a:lnTo>
                  <a:lnTo>
                    <a:pt x="172865" y="149509"/>
                  </a:lnTo>
                  <a:lnTo>
                    <a:pt x="172382" y="149922"/>
                  </a:lnTo>
                  <a:lnTo>
                    <a:pt x="171643" y="150202"/>
                  </a:lnTo>
                  <a:lnTo>
                    <a:pt x="169941" y="149867"/>
                  </a:lnTo>
                  <a:lnTo>
                    <a:pt x="169873" y="149718"/>
                  </a:lnTo>
                  <a:lnTo>
                    <a:pt x="169823" y="149194"/>
                  </a:lnTo>
                  <a:lnTo>
                    <a:pt x="169779" y="148300"/>
                  </a:lnTo>
                  <a:lnTo>
                    <a:pt x="169395" y="148147"/>
                  </a:lnTo>
                  <a:lnTo>
                    <a:pt x="168832" y="148106"/>
                  </a:lnTo>
                  <a:lnTo>
                    <a:pt x="167517" y="150657"/>
                  </a:lnTo>
                  <a:lnTo>
                    <a:pt x="166551" y="152749"/>
                  </a:lnTo>
                  <a:lnTo>
                    <a:pt x="166158" y="152507"/>
                  </a:lnTo>
                  <a:lnTo>
                    <a:pt x="165896" y="152027"/>
                  </a:lnTo>
                  <a:lnTo>
                    <a:pt x="165223" y="151468"/>
                  </a:lnTo>
                  <a:lnTo>
                    <a:pt x="164585" y="151676"/>
                  </a:lnTo>
                  <a:lnTo>
                    <a:pt x="164406" y="152209"/>
                  </a:lnTo>
                  <a:lnTo>
                    <a:pt x="164431" y="152440"/>
                  </a:lnTo>
                  <a:lnTo>
                    <a:pt x="164234" y="152596"/>
                  </a:lnTo>
                  <a:lnTo>
                    <a:pt x="163984" y="152593"/>
                  </a:lnTo>
                  <a:lnTo>
                    <a:pt x="163947" y="152953"/>
                  </a:lnTo>
                  <a:lnTo>
                    <a:pt x="166487" y="153431"/>
                  </a:lnTo>
                  <a:lnTo>
                    <a:pt x="166454" y="153930"/>
                  </a:lnTo>
                  <a:lnTo>
                    <a:pt x="166024" y="154243"/>
                  </a:lnTo>
                  <a:lnTo>
                    <a:pt x="163208" y="154462"/>
                  </a:lnTo>
                  <a:lnTo>
                    <a:pt x="162660" y="155095"/>
                  </a:lnTo>
                  <a:lnTo>
                    <a:pt x="162330" y="156461"/>
                  </a:lnTo>
                  <a:lnTo>
                    <a:pt x="161295" y="156584"/>
                  </a:lnTo>
                  <a:lnTo>
                    <a:pt x="160826" y="156063"/>
                  </a:lnTo>
                  <a:lnTo>
                    <a:pt x="160252" y="157073"/>
                  </a:lnTo>
                  <a:lnTo>
                    <a:pt x="160428" y="157757"/>
                  </a:lnTo>
                  <a:lnTo>
                    <a:pt x="160658" y="158163"/>
                  </a:lnTo>
                  <a:lnTo>
                    <a:pt x="159909" y="158401"/>
                  </a:lnTo>
                  <a:lnTo>
                    <a:pt x="158692" y="159276"/>
                  </a:lnTo>
                  <a:lnTo>
                    <a:pt x="158025" y="159992"/>
                  </a:lnTo>
                  <a:lnTo>
                    <a:pt x="157349" y="160565"/>
                  </a:lnTo>
                  <a:lnTo>
                    <a:pt x="157829" y="160910"/>
                  </a:lnTo>
                  <a:lnTo>
                    <a:pt x="159361" y="159738"/>
                  </a:lnTo>
                  <a:lnTo>
                    <a:pt x="160557" y="159559"/>
                  </a:lnTo>
                  <a:lnTo>
                    <a:pt x="160847" y="160636"/>
                  </a:lnTo>
                  <a:lnTo>
                    <a:pt x="160958" y="161984"/>
                  </a:lnTo>
                  <a:lnTo>
                    <a:pt x="160913" y="162465"/>
                  </a:lnTo>
                  <a:lnTo>
                    <a:pt x="161901" y="162974"/>
                  </a:lnTo>
                  <a:lnTo>
                    <a:pt x="161901" y="163238"/>
                  </a:lnTo>
                  <a:lnTo>
                    <a:pt x="163579" y="164028"/>
                  </a:lnTo>
                  <a:lnTo>
                    <a:pt x="163443" y="164229"/>
                  </a:lnTo>
                  <a:lnTo>
                    <a:pt x="162001" y="164520"/>
                  </a:lnTo>
                  <a:lnTo>
                    <a:pt x="159670" y="166359"/>
                  </a:lnTo>
                  <a:lnTo>
                    <a:pt x="159846" y="166661"/>
                  </a:lnTo>
                  <a:lnTo>
                    <a:pt x="159863" y="167655"/>
                  </a:lnTo>
                  <a:lnTo>
                    <a:pt x="148800" y="168445"/>
                  </a:lnTo>
                  <a:lnTo>
                    <a:pt x="150066" y="169485"/>
                  </a:lnTo>
                  <a:lnTo>
                    <a:pt x="150349" y="170185"/>
                  </a:lnTo>
                  <a:lnTo>
                    <a:pt x="150345" y="170781"/>
                  </a:lnTo>
                  <a:lnTo>
                    <a:pt x="148935" y="171223"/>
                  </a:lnTo>
                  <a:lnTo>
                    <a:pt x="148181" y="171625"/>
                  </a:lnTo>
                  <a:lnTo>
                    <a:pt x="147854" y="171275"/>
                  </a:lnTo>
                  <a:lnTo>
                    <a:pt x="147801" y="170925"/>
                  </a:lnTo>
                  <a:lnTo>
                    <a:pt x="147618" y="170624"/>
                  </a:lnTo>
                  <a:lnTo>
                    <a:pt x="147203" y="170487"/>
                  </a:lnTo>
                  <a:lnTo>
                    <a:pt x="146448" y="172843"/>
                  </a:lnTo>
                  <a:lnTo>
                    <a:pt x="146026" y="172679"/>
                  </a:lnTo>
                  <a:lnTo>
                    <a:pt x="144992" y="173204"/>
                  </a:lnTo>
                  <a:lnTo>
                    <a:pt x="144677" y="173483"/>
                  </a:lnTo>
                  <a:lnTo>
                    <a:pt x="144068" y="173848"/>
                  </a:lnTo>
                  <a:lnTo>
                    <a:pt x="143095" y="173856"/>
                  </a:lnTo>
                  <a:lnTo>
                    <a:pt x="142852" y="173178"/>
                  </a:lnTo>
                  <a:lnTo>
                    <a:pt x="142723" y="171770"/>
                  </a:lnTo>
                  <a:lnTo>
                    <a:pt x="141846" y="171938"/>
                  </a:lnTo>
                  <a:lnTo>
                    <a:pt x="141284" y="170891"/>
                  </a:lnTo>
                  <a:lnTo>
                    <a:pt x="141181" y="170627"/>
                  </a:lnTo>
                  <a:lnTo>
                    <a:pt x="141123" y="170161"/>
                  </a:lnTo>
                  <a:lnTo>
                    <a:pt x="142712" y="170131"/>
                  </a:lnTo>
                  <a:lnTo>
                    <a:pt x="142728" y="168723"/>
                  </a:lnTo>
                  <a:lnTo>
                    <a:pt x="141950" y="168623"/>
                  </a:lnTo>
                  <a:lnTo>
                    <a:pt x="141684" y="168512"/>
                  </a:lnTo>
                  <a:lnTo>
                    <a:pt x="141281" y="168126"/>
                  </a:lnTo>
                  <a:lnTo>
                    <a:pt x="141085" y="167776"/>
                  </a:lnTo>
                  <a:lnTo>
                    <a:pt x="140921" y="167738"/>
                  </a:lnTo>
                  <a:lnTo>
                    <a:pt x="140196" y="167611"/>
                  </a:lnTo>
                  <a:lnTo>
                    <a:pt x="139599" y="167112"/>
                  </a:lnTo>
                  <a:lnTo>
                    <a:pt x="139501" y="166784"/>
                  </a:lnTo>
                  <a:lnTo>
                    <a:pt x="138656" y="166669"/>
                  </a:lnTo>
                  <a:lnTo>
                    <a:pt x="138269" y="165466"/>
                  </a:lnTo>
                  <a:lnTo>
                    <a:pt x="138087" y="165273"/>
                  </a:lnTo>
                  <a:lnTo>
                    <a:pt x="137739" y="165195"/>
                  </a:lnTo>
                  <a:lnTo>
                    <a:pt x="136736" y="165332"/>
                  </a:lnTo>
                  <a:lnTo>
                    <a:pt x="136719" y="165532"/>
                  </a:lnTo>
                  <a:lnTo>
                    <a:pt x="136319" y="166030"/>
                  </a:lnTo>
                  <a:lnTo>
                    <a:pt x="136123" y="166067"/>
                  </a:lnTo>
                  <a:lnTo>
                    <a:pt x="135498" y="166471"/>
                  </a:lnTo>
                  <a:lnTo>
                    <a:pt x="134662" y="167481"/>
                  </a:lnTo>
                  <a:lnTo>
                    <a:pt x="134642" y="167752"/>
                  </a:lnTo>
                  <a:lnTo>
                    <a:pt x="134553" y="167941"/>
                  </a:lnTo>
                  <a:lnTo>
                    <a:pt x="133069" y="169203"/>
                  </a:lnTo>
                  <a:lnTo>
                    <a:pt x="132191" y="169684"/>
                  </a:lnTo>
                  <a:lnTo>
                    <a:pt x="131252" y="169793"/>
                  </a:lnTo>
                  <a:lnTo>
                    <a:pt x="129691" y="170228"/>
                  </a:lnTo>
                  <a:lnTo>
                    <a:pt x="129432" y="170028"/>
                  </a:lnTo>
                  <a:lnTo>
                    <a:pt x="129187" y="169959"/>
                  </a:lnTo>
                  <a:lnTo>
                    <a:pt x="128910" y="169999"/>
                  </a:lnTo>
                  <a:lnTo>
                    <a:pt x="128536" y="170039"/>
                  </a:lnTo>
                  <a:lnTo>
                    <a:pt x="128293" y="170312"/>
                  </a:lnTo>
                  <a:lnTo>
                    <a:pt x="128032" y="170372"/>
                  </a:lnTo>
                  <a:lnTo>
                    <a:pt x="127694" y="170263"/>
                  </a:lnTo>
                  <a:lnTo>
                    <a:pt x="127257" y="170482"/>
                  </a:lnTo>
                  <a:lnTo>
                    <a:pt x="126928" y="170746"/>
                  </a:lnTo>
                  <a:lnTo>
                    <a:pt x="126799" y="170664"/>
                  </a:lnTo>
                  <a:lnTo>
                    <a:pt x="126377" y="170854"/>
                  </a:lnTo>
                  <a:lnTo>
                    <a:pt x="126065" y="171398"/>
                  </a:lnTo>
                  <a:lnTo>
                    <a:pt x="125328" y="171860"/>
                  </a:lnTo>
                  <a:lnTo>
                    <a:pt x="125167" y="172419"/>
                  </a:lnTo>
                  <a:lnTo>
                    <a:pt x="124917" y="172750"/>
                  </a:lnTo>
                  <a:lnTo>
                    <a:pt x="124698" y="172881"/>
                  </a:lnTo>
                  <a:lnTo>
                    <a:pt x="124509" y="173085"/>
                  </a:lnTo>
                  <a:lnTo>
                    <a:pt x="124438" y="173633"/>
                  </a:lnTo>
                  <a:lnTo>
                    <a:pt x="124353" y="173800"/>
                  </a:lnTo>
                  <a:lnTo>
                    <a:pt x="124034" y="174024"/>
                  </a:lnTo>
                  <a:lnTo>
                    <a:pt x="123876" y="174266"/>
                  </a:lnTo>
                  <a:lnTo>
                    <a:pt x="124002" y="175004"/>
                  </a:lnTo>
                  <a:lnTo>
                    <a:pt x="123748" y="175857"/>
                  </a:lnTo>
                  <a:lnTo>
                    <a:pt x="124045" y="176650"/>
                  </a:lnTo>
                  <a:lnTo>
                    <a:pt x="124245" y="176963"/>
                  </a:lnTo>
                  <a:lnTo>
                    <a:pt x="124088" y="177834"/>
                  </a:lnTo>
                  <a:lnTo>
                    <a:pt x="124307" y="178404"/>
                  </a:lnTo>
                  <a:lnTo>
                    <a:pt x="124178" y="179194"/>
                  </a:lnTo>
                  <a:lnTo>
                    <a:pt x="123499" y="180062"/>
                  </a:lnTo>
                  <a:lnTo>
                    <a:pt x="122938" y="180352"/>
                  </a:lnTo>
                  <a:lnTo>
                    <a:pt x="122795" y="180293"/>
                  </a:lnTo>
                  <a:lnTo>
                    <a:pt x="122594" y="180002"/>
                  </a:lnTo>
                  <a:lnTo>
                    <a:pt x="122272" y="179794"/>
                  </a:lnTo>
                  <a:lnTo>
                    <a:pt x="121743" y="179824"/>
                  </a:lnTo>
                  <a:lnTo>
                    <a:pt x="120345" y="180194"/>
                  </a:lnTo>
                  <a:lnTo>
                    <a:pt x="120079" y="180556"/>
                  </a:lnTo>
                  <a:lnTo>
                    <a:pt x="119941" y="181066"/>
                  </a:lnTo>
                  <a:lnTo>
                    <a:pt x="119805" y="181274"/>
                  </a:lnTo>
                  <a:lnTo>
                    <a:pt x="119269" y="181393"/>
                  </a:lnTo>
                  <a:lnTo>
                    <a:pt x="118750" y="181709"/>
                  </a:lnTo>
                  <a:lnTo>
                    <a:pt x="118571" y="181899"/>
                  </a:lnTo>
                  <a:lnTo>
                    <a:pt x="118911" y="182406"/>
                  </a:lnTo>
                  <a:lnTo>
                    <a:pt x="119111" y="182533"/>
                  </a:lnTo>
                  <a:lnTo>
                    <a:pt x="119833" y="184384"/>
                  </a:lnTo>
                  <a:lnTo>
                    <a:pt x="119482" y="184988"/>
                  </a:lnTo>
                  <a:lnTo>
                    <a:pt x="119367" y="185352"/>
                  </a:lnTo>
                  <a:lnTo>
                    <a:pt x="119213" y="185487"/>
                  </a:lnTo>
                  <a:lnTo>
                    <a:pt x="118716" y="186063"/>
                  </a:lnTo>
                  <a:lnTo>
                    <a:pt x="118927" y="186328"/>
                  </a:lnTo>
                  <a:lnTo>
                    <a:pt x="118898" y="186466"/>
                  </a:lnTo>
                  <a:lnTo>
                    <a:pt x="118037" y="186640"/>
                  </a:lnTo>
                  <a:lnTo>
                    <a:pt x="117751" y="186622"/>
                  </a:lnTo>
                  <a:lnTo>
                    <a:pt x="117157" y="186394"/>
                  </a:lnTo>
                  <a:lnTo>
                    <a:pt x="116818" y="186439"/>
                  </a:lnTo>
                  <a:lnTo>
                    <a:pt x="116668" y="186602"/>
                  </a:lnTo>
                  <a:lnTo>
                    <a:pt x="116406" y="187396"/>
                  </a:lnTo>
                  <a:lnTo>
                    <a:pt x="116349" y="188096"/>
                  </a:lnTo>
                  <a:lnTo>
                    <a:pt x="116141" y="188498"/>
                  </a:lnTo>
                  <a:lnTo>
                    <a:pt x="115648" y="188889"/>
                  </a:lnTo>
                  <a:lnTo>
                    <a:pt x="115255" y="189626"/>
                  </a:lnTo>
                  <a:lnTo>
                    <a:pt x="115326" y="190822"/>
                  </a:lnTo>
                  <a:lnTo>
                    <a:pt x="115640" y="191377"/>
                  </a:lnTo>
                  <a:lnTo>
                    <a:pt x="115126" y="192854"/>
                  </a:lnTo>
                  <a:lnTo>
                    <a:pt x="114261" y="193287"/>
                  </a:lnTo>
                  <a:lnTo>
                    <a:pt x="113739" y="193157"/>
                  </a:lnTo>
                  <a:lnTo>
                    <a:pt x="113632" y="192963"/>
                  </a:lnTo>
                  <a:lnTo>
                    <a:pt x="113596" y="192699"/>
                  </a:lnTo>
                  <a:lnTo>
                    <a:pt x="113310" y="192621"/>
                  </a:lnTo>
                  <a:lnTo>
                    <a:pt x="112942" y="192833"/>
                  </a:lnTo>
                  <a:lnTo>
                    <a:pt x="112660" y="193243"/>
                  </a:lnTo>
                  <a:lnTo>
                    <a:pt x="112628" y="193384"/>
                  </a:lnTo>
                  <a:lnTo>
                    <a:pt x="112095" y="193835"/>
                  </a:lnTo>
                  <a:lnTo>
                    <a:pt x="111620" y="193604"/>
                  </a:lnTo>
                  <a:lnTo>
                    <a:pt x="111291" y="193883"/>
                  </a:lnTo>
                  <a:lnTo>
                    <a:pt x="111077" y="194144"/>
                  </a:lnTo>
                  <a:lnTo>
                    <a:pt x="110991" y="194505"/>
                  </a:lnTo>
                  <a:lnTo>
                    <a:pt x="111127" y="194915"/>
                  </a:lnTo>
                  <a:lnTo>
                    <a:pt x="110888" y="195168"/>
                  </a:lnTo>
                  <a:lnTo>
                    <a:pt x="107323" y="191404"/>
                  </a:lnTo>
                  <a:lnTo>
                    <a:pt x="106012" y="190020"/>
                  </a:lnTo>
                  <a:lnTo>
                    <a:pt x="101556" y="185315"/>
                  </a:lnTo>
                  <a:lnTo>
                    <a:pt x="100489" y="184187"/>
                  </a:lnTo>
                  <a:lnTo>
                    <a:pt x="95406" y="178819"/>
                  </a:lnTo>
                  <a:lnTo>
                    <a:pt x="95238" y="178609"/>
                  </a:lnTo>
                  <a:lnTo>
                    <a:pt x="94339" y="177689"/>
                  </a:lnTo>
                  <a:lnTo>
                    <a:pt x="92137" y="175342"/>
                  </a:lnTo>
                  <a:lnTo>
                    <a:pt x="91772" y="174953"/>
                  </a:lnTo>
                  <a:lnTo>
                    <a:pt x="90553" y="173654"/>
                  </a:lnTo>
                  <a:lnTo>
                    <a:pt x="89604" y="172642"/>
                  </a:lnTo>
                  <a:lnTo>
                    <a:pt x="89119" y="172126"/>
                  </a:lnTo>
                  <a:lnTo>
                    <a:pt x="88396" y="171355"/>
                  </a:lnTo>
                  <a:lnTo>
                    <a:pt x="87764" y="170682"/>
                  </a:lnTo>
                  <a:lnTo>
                    <a:pt x="87051" y="169885"/>
                  </a:lnTo>
                  <a:lnTo>
                    <a:pt x="86726" y="169521"/>
                  </a:lnTo>
                  <a:lnTo>
                    <a:pt x="84006" y="166479"/>
                  </a:lnTo>
                  <a:lnTo>
                    <a:pt x="82982" y="165333"/>
                  </a:lnTo>
                  <a:lnTo>
                    <a:pt x="80399" y="162443"/>
                  </a:lnTo>
                  <a:lnTo>
                    <a:pt x="78656" y="160569"/>
                  </a:lnTo>
                  <a:lnTo>
                    <a:pt x="78186" y="160050"/>
                  </a:lnTo>
                  <a:lnTo>
                    <a:pt x="78042" y="159864"/>
                  </a:lnTo>
                  <a:lnTo>
                    <a:pt x="77204" y="158955"/>
                  </a:lnTo>
                  <a:lnTo>
                    <a:pt x="76335" y="158006"/>
                  </a:lnTo>
                  <a:lnTo>
                    <a:pt x="73953" y="155401"/>
                  </a:lnTo>
                  <a:lnTo>
                    <a:pt x="73709" y="155135"/>
                  </a:lnTo>
                  <a:lnTo>
                    <a:pt x="72889" y="154284"/>
                  </a:lnTo>
                  <a:lnTo>
                    <a:pt x="71087" y="152416"/>
                  </a:lnTo>
                  <a:lnTo>
                    <a:pt x="69402" y="150670"/>
                  </a:lnTo>
                  <a:lnTo>
                    <a:pt x="66474" y="147635"/>
                  </a:lnTo>
                  <a:lnTo>
                    <a:pt x="61834" y="142825"/>
                  </a:lnTo>
                  <a:lnTo>
                    <a:pt x="60574" y="141525"/>
                  </a:lnTo>
                  <a:lnTo>
                    <a:pt x="60317" y="141297"/>
                  </a:lnTo>
                  <a:lnTo>
                    <a:pt x="59415" y="140501"/>
                  </a:lnTo>
                  <a:lnTo>
                    <a:pt x="59042" y="140196"/>
                  </a:lnTo>
                  <a:lnTo>
                    <a:pt x="58045" y="138985"/>
                  </a:lnTo>
                  <a:lnTo>
                    <a:pt x="56634" y="137492"/>
                  </a:lnTo>
                  <a:lnTo>
                    <a:pt x="52899" y="133670"/>
                  </a:lnTo>
                  <a:lnTo>
                    <a:pt x="52741" y="133506"/>
                  </a:lnTo>
                  <a:lnTo>
                    <a:pt x="48315" y="128946"/>
                  </a:lnTo>
                  <a:lnTo>
                    <a:pt x="47378" y="128029"/>
                  </a:lnTo>
                  <a:lnTo>
                    <a:pt x="43886" y="124462"/>
                  </a:lnTo>
                  <a:lnTo>
                    <a:pt x="40134" y="120628"/>
                  </a:lnTo>
                  <a:lnTo>
                    <a:pt x="39659" y="120142"/>
                  </a:lnTo>
                  <a:lnTo>
                    <a:pt x="38329" y="118784"/>
                  </a:lnTo>
                  <a:lnTo>
                    <a:pt x="37988" y="118430"/>
                  </a:lnTo>
                  <a:lnTo>
                    <a:pt x="32668" y="112943"/>
                  </a:lnTo>
                  <a:lnTo>
                    <a:pt x="31012" y="112918"/>
                  </a:lnTo>
                  <a:lnTo>
                    <a:pt x="30739" y="112912"/>
                  </a:lnTo>
                  <a:lnTo>
                    <a:pt x="30237" y="112903"/>
                  </a:lnTo>
                  <a:lnTo>
                    <a:pt x="23654" y="112790"/>
                  </a:lnTo>
                  <a:lnTo>
                    <a:pt x="21329" y="112762"/>
                  </a:lnTo>
                  <a:lnTo>
                    <a:pt x="19940" y="112750"/>
                  </a:lnTo>
                  <a:lnTo>
                    <a:pt x="7370" y="112840"/>
                  </a:lnTo>
                  <a:lnTo>
                    <a:pt x="4683" y="112770"/>
                  </a:lnTo>
                  <a:lnTo>
                    <a:pt x="376" y="112658"/>
                  </a:lnTo>
                  <a:lnTo>
                    <a:pt x="0" y="112648"/>
                  </a:lnTo>
                  <a:lnTo>
                    <a:pt x="421" y="112449"/>
                  </a:lnTo>
                  <a:lnTo>
                    <a:pt x="693" y="112170"/>
                  </a:lnTo>
                  <a:lnTo>
                    <a:pt x="1743" y="110784"/>
                  </a:lnTo>
                  <a:lnTo>
                    <a:pt x="1937" y="109393"/>
                  </a:lnTo>
                  <a:lnTo>
                    <a:pt x="2354" y="107670"/>
                  </a:lnTo>
                  <a:lnTo>
                    <a:pt x="2475" y="106857"/>
                  </a:lnTo>
                  <a:lnTo>
                    <a:pt x="3170" y="104874"/>
                  </a:lnTo>
                  <a:lnTo>
                    <a:pt x="3487" y="104333"/>
                  </a:lnTo>
                  <a:lnTo>
                    <a:pt x="3918" y="104007"/>
                  </a:lnTo>
                  <a:lnTo>
                    <a:pt x="4763" y="103670"/>
                  </a:lnTo>
                  <a:lnTo>
                    <a:pt x="5516" y="103451"/>
                  </a:lnTo>
                  <a:lnTo>
                    <a:pt x="7429" y="101490"/>
                  </a:lnTo>
                  <a:lnTo>
                    <a:pt x="8329" y="100350"/>
                  </a:lnTo>
                  <a:lnTo>
                    <a:pt x="9014" y="99152"/>
                  </a:lnTo>
                  <a:lnTo>
                    <a:pt x="10050" y="97560"/>
                  </a:lnTo>
                  <a:lnTo>
                    <a:pt x="10237" y="96707"/>
                  </a:lnTo>
                  <a:lnTo>
                    <a:pt x="10177" y="96175"/>
                  </a:lnTo>
                  <a:lnTo>
                    <a:pt x="9837" y="94836"/>
                  </a:lnTo>
                  <a:lnTo>
                    <a:pt x="9579" y="94338"/>
                  </a:lnTo>
                  <a:lnTo>
                    <a:pt x="9368" y="93673"/>
                  </a:lnTo>
                  <a:lnTo>
                    <a:pt x="8772" y="92105"/>
                  </a:lnTo>
                  <a:lnTo>
                    <a:pt x="8563" y="91796"/>
                  </a:lnTo>
                  <a:lnTo>
                    <a:pt x="7944" y="91149"/>
                  </a:lnTo>
                  <a:lnTo>
                    <a:pt x="7254" y="89645"/>
                  </a:lnTo>
                  <a:lnTo>
                    <a:pt x="7173" y="89295"/>
                  </a:lnTo>
                  <a:lnTo>
                    <a:pt x="7140" y="88925"/>
                  </a:lnTo>
                  <a:lnTo>
                    <a:pt x="7188" y="88514"/>
                  </a:lnTo>
                  <a:lnTo>
                    <a:pt x="7627" y="87420"/>
                  </a:lnTo>
                  <a:lnTo>
                    <a:pt x="8172" y="85620"/>
                  </a:lnTo>
                  <a:lnTo>
                    <a:pt x="8287" y="85248"/>
                  </a:lnTo>
                  <a:lnTo>
                    <a:pt x="8257" y="84874"/>
                  </a:lnTo>
                  <a:lnTo>
                    <a:pt x="8107" y="84413"/>
                  </a:lnTo>
                  <a:lnTo>
                    <a:pt x="7937" y="84196"/>
                  </a:lnTo>
                  <a:lnTo>
                    <a:pt x="6841" y="83602"/>
                  </a:lnTo>
                  <a:lnTo>
                    <a:pt x="6237" y="83131"/>
                  </a:lnTo>
                  <a:lnTo>
                    <a:pt x="4272" y="81158"/>
                  </a:lnTo>
                  <a:lnTo>
                    <a:pt x="3736" y="80505"/>
                  </a:lnTo>
                  <a:lnTo>
                    <a:pt x="3614" y="80264"/>
                  </a:lnTo>
                  <a:lnTo>
                    <a:pt x="3600" y="79881"/>
                  </a:lnTo>
                  <a:lnTo>
                    <a:pt x="3845" y="79238"/>
                  </a:lnTo>
                  <a:lnTo>
                    <a:pt x="4314" y="78380"/>
                  </a:lnTo>
                  <a:lnTo>
                    <a:pt x="4515" y="77468"/>
                  </a:lnTo>
                  <a:lnTo>
                    <a:pt x="4766" y="77065"/>
                  </a:lnTo>
                  <a:lnTo>
                    <a:pt x="6137" y="75811"/>
                  </a:lnTo>
                  <a:lnTo>
                    <a:pt x="6518" y="75336"/>
                  </a:lnTo>
                  <a:lnTo>
                    <a:pt x="6719" y="75012"/>
                  </a:lnTo>
                  <a:lnTo>
                    <a:pt x="6753" y="74306"/>
                  </a:lnTo>
                  <a:lnTo>
                    <a:pt x="6536" y="73777"/>
                  </a:lnTo>
                  <a:lnTo>
                    <a:pt x="5811" y="72906"/>
                  </a:lnTo>
                  <a:lnTo>
                    <a:pt x="5241" y="72437"/>
                  </a:lnTo>
                  <a:lnTo>
                    <a:pt x="3642" y="71501"/>
                  </a:lnTo>
                  <a:lnTo>
                    <a:pt x="2493" y="70464"/>
                  </a:lnTo>
                  <a:lnTo>
                    <a:pt x="2114" y="69608"/>
                  </a:lnTo>
                  <a:lnTo>
                    <a:pt x="1945" y="68305"/>
                  </a:lnTo>
                  <a:lnTo>
                    <a:pt x="2038" y="66789"/>
                  </a:lnTo>
                  <a:lnTo>
                    <a:pt x="2018" y="65948"/>
                  </a:lnTo>
                  <a:lnTo>
                    <a:pt x="2191" y="65793"/>
                  </a:lnTo>
                  <a:lnTo>
                    <a:pt x="2092" y="68811"/>
                  </a:lnTo>
                  <a:lnTo>
                    <a:pt x="2186" y="69313"/>
                  </a:lnTo>
                  <a:lnTo>
                    <a:pt x="2401" y="69620"/>
                  </a:lnTo>
                  <a:lnTo>
                    <a:pt x="2312" y="69362"/>
                  </a:lnTo>
                  <a:lnTo>
                    <a:pt x="2374" y="68982"/>
                  </a:lnTo>
                  <a:lnTo>
                    <a:pt x="2930" y="68260"/>
                  </a:lnTo>
                  <a:lnTo>
                    <a:pt x="3081" y="67399"/>
                  </a:lnTo>
                  <a:lnTo>
                    <a:pt x="3587" y="66546"/>
                  </a:lnTo>
                  <a:lnTo>
                    <a:pt x="3716" y="66453"/>
                  </a:lnTo>
                  <a:lnTo>
                    <a:pt x="3792" y="66062"/>
                  </a:lnTo>
                  <a:lnTo>
                    <a:pt x="3898" y="65045"/>
                  </a:lnTo>
                  <a:lnTo>
                    <a:pt x="3786" y="63976"/>
                  </a:lnTo>
                  <a:lnTo>
                    <a:pt x="3660" y="63436"/>
                  </a:lnTo>
                  <a:lnTo>
                    <a:pt x="3480" y="63209"/>
                  </a:lnTo>
                  <a:lnTo>
                    <a:pt x="3740" y="62464"/>
                  </a:lnTo>
                  <a:lnTo>
                    <a:pt x="4212" y="62617"/>
                  </a:lnTo>
                  <a:lnTo>
                    <a:pt x="5082" y="62334"/>
                  </a:lnTo>
                  <a:lnTo>
                    <a:pt x="5841" y="61355"/>
                  </a:lnTo>
                  <a:lnTo>
                    <a:pt x="6346" y="60479"/>
                  </a:lnTo>
                  <a:lnTo>
                    <a:pt x="7044" y="59503"/>
                  </a:lnTo>
                  <a:lnTo>
                    <a:pt x="7578" y="60062"/>
                  </a:lnTo>
                  <a:lnTo>
                    <a:pt x="8246" y="60203"/>
                  </a:lnTo>
                  <a:lnTo>
                    <a:pt x="10422" y="59904"/>
                  </a:lnTo>
                  <a:lnTo>
                    <a:pt x="10500" y="59446"/>
                  </a:lnTo>
                  <a:lnTo>
                    <a:pt x="10361" y="59040"/>
                  </a:lnTo>
                  <a:lnTo>
                    <a:pt x="10108" y="58839"/>
                  </a:lnTo>
                  <a:lnTo>
                    <a:pt x="9555" y="57766"/>
                  </a:lnTo>
                  <a:lnTo>
                    <a:pt x="9223" y="56905"/>
                  </a:lnTo>
                  <a:lnTo>
                    <a:pt x="8583" y="55774"/>
                  </a:lnTo>
                  <a:lnTo>
                    <a:pt x="8233" y="54768"/>
                  </a:lnTo>
                  <a:lnTo>
                    <a:pt x="7839" y="54504"/>
                  </a:lnTo>
                  <a:lnTo>
                    <a:pt x="7235" y="53167"/>
                  </a:lnTo>
                  <a:lnTo>
                    <a:pt x="8141" y="52511"/>
                  </a:lnTo>
                  <a:lnTo>
                    <a:pt x="9167" y="52659"/>
                  </a:lnTo>
                  <a:lnTo>
                    <a:pt x="9575" y="52335"/>
                  </a:lnTo>
                  <a:lnTo>
                    <a:pt x="10127" y="51355"/>
                  </a:lnTo>
                  <a:lnTo>
                    <a:pt x="10998" y="51690"/>
                  </a:lnTo>
                  <a:lnTo>
                    <a:pt x="11623" y="52260"/>
                  </a:lnTo>
                  <a:lnTo>
                    <a:pt x="11894" y="52360"/>
                  </a:lnTo>
                  <a:lnTo>
                    <a:pt x="12659" y="52383"/>
                  </a:lnTo>
                  <a:lnTo>
                    <a:pt x="13334" y="52058"/>
                  </a:lnTo>
                  <a:lnTo>
                    <a:pt x="13652" y="52017"/>
                  </a:lnTo>
                  <a:lnTo>
                    <a:pt x="14165" y="52241"/>
                  </a:lnTo>
                  <a:lnTo>
                    <a:pt x="14902" y="51917"/>
                  </a:lnTo>
                  <a:lnTo>
                    <a:pt x="16054" y="52040"/>
                  </a:lnTo>
                  <a:lnTo>
                    <a:pt x="16227" y="52189"/>
                  </a:lnTo>
                  <a:lnTo>
                    <a:pt x="17480" y="52558"/>
                  </a:lnTo>
                  <a:lnTo>
                    <a:pt x="18661" y="52636"/>
                  </a:lnTo>
                  <a:lnTo>
                    <a:pt x="19149" y="52461"/>
                  </a:lnTo>
                  <a:lnTo>
                    <a:pt x="20771" y="52311"/>
                  </a:lnTo>
                  <a:lnTo>
                    <a:pt x="21994" y="52952"/>
                  </a:lnTo>
                  <a:lnTo>
                    <a:pt x="23027" y="53050"/>
                  </a:lnTo>
                  <a:lnTo>
                    <a:pt x="24306" y="52707"/>
                  </a:lnTo>
                  <a:lnTo>
                    <a:pt x="24384" y="52487"/>
                  </a:lnTo>
                  <a:lnTo>
                    <a:pt x="24551" y="52281"/>
                  </a:lnTo>
                  <a:lnTo>
                    <a:pt x="24953" y="52177"/>
                  </a:lnTo>
                  <a:lnTo>
                    <a:pt x="25151" y="52205"/>
                  </a:lnTo>
                  <a:lnTo>
                    <a:pt x="25351" y="52317"/>
                  </a:lnTo>
                  <a:lnTo>
                    <a:pt x="25940" y="52598"/>
                  </a:lnTo>
                  <a:lnTo>
                    <a:pt x="26482" y="52760"/>
                  </a:lnTo>
                  <a:lnTo>
                    <a:pt x="27158" y="52952"/>
                  </a:lnTo>
                  <a:lnTo>
                    <a:pt x="27862" y="53027"/>
                  </a:lnTo>
                  <a:lnTo>
                    <a:pt x="28888" y="52729"/>
                  </a:lnTo>
                  <a:lnTo>
                    <a:pt x="29790" y="52159"/>
                  </a:lnTo>
                  <a:lnTo>
                    <a:pt x="30177" y="52024"/>
                  </a:lnTo>
                  <a:lnTo>
                    <a:pt x="32134" y="52345"/>
                  </a:lnTo>
                  <a:lnTo>
                    <a:pt x="32741" y="52702"/>
                  </a:lnTo>
                  <a:lnTo>
                    <a:pt x="34055" y="53291"/>
                  </a:lnTo>
                  <a:lnTo>
                    <a:pt x="34329" y="53511"/>
                  </a:lnTo>
                  <a:lnTo>
                    <a:pt x="34950" y="54405"/>
                  </a:lnTo>
                  <a:lnTo>
                    <a:pt x="35787" y="54759"/>
                  </a:lnTo>
                  <a:lnTo>
                    <a:pt x="36957" y="55537"/>
                  </a:lnTo>
                  <a:lnTo>
                    <a:pt x="37990" y="55274"/>
                  </a:lnTo>
                  <a:lnTo>
                    <a:pt x="38921" y="54827"/>
                  </a:lnTo>
                  <a:lnTo>
                    <a:pt x="40220" y="54529"/>
                  </a:lnTo>
                  <a:lnTo>
                    <a:pt x="40567" y="54555"/>
                  </a:lnTo>
                  <a:lnTo>
                    <a:pt x="40621" y="55385"/>
                  </a:lnTo>
                  <a:lnTo>
                    <a:pt x="40872" y="55819"/>
                  </a:lnTo>
                  <a:lnTo>
                    <a:pt x="41116" y="55943"/>
                  </a:lnTo>
                  <a:lnTo>
                    <a:pt x="41153" y="56327"/>
                  </a:lnTo>
                  <a:lnTo>
                    <a:pt x="41319" y="56744"/>
                  </a:lnTo>
                  <a:lnTo>
                    <a:pt x="41828" y="57355"/>
                  </a:lnTo>
                  <a:lnTo>
                    <a:pt x="42648" y="57835"/>
                  </a:lnTo>
                  <a:lnTo>
                    <a:pt x="42788" y="57798"/>
                  </a:lnTo>
                  <a:lnTo>
                    <a:pt x="43102" y="57906"/>
                  </a:lnTo>
                  <a:lnTo>
                    <a:pt x="43525" y="58192"/>
                  </a:lnTo>
                  <a:lnTo>
                    <a:pt x="43972" y="58989"/>
                  </a:lnTo>
                  <a:lnTo>
                    <a:pt x="44211" y="59257"/>
                  </a:lnTo>
                  <a:lnTo>
                    <a:pt x="44413" y="59734"/>
                  </a:lnTo>
                  <a:lnTo>
                    <a:pt x="44420" y="60058"/>
                  </a:lnTo>
                  <a:lnTo>
                    <a:pt x="45298" y="60917"/>
                  </a:lnTo>
                  <a:lnTo>
                    <a:pt x="45684" y="61457"/>
                  </a:lnTo>
                  <a:lnTo>
                    <a:pt x="45828" y="62060"/>
                  </a:lnTo>
                  <a:lnTo>
                    <a:pt x="45525" y="63573"/>
                  </a:lnTo>
                  <a:lnTo>
                    <a:pt x="45547" y="65189"/>
                  </a:lnTo>
                  <a:lnTo>
                    <a:pt x="45385" y="65532"/>
                  </a:lnTo>
                  <a:lnTo>
                    <a:pt x="44923" y="66035"/>
                  </a:lnTo>
                  <a:lnTo>
                    <a:pt x="44631" y="67215"/>
                  </a:lnTo>
                  <a:lnTo>
                    <a:pt x="44634" y="67498"/>
                  </a:lnTo>
                  <a:lnTo>
                    <a:pt x="45475" y="68873"/>
                  </a:lnTo>
                  <a:lnTo>
                    <a:pt x="45544" y="69156"/>
                  </a:lnTo>
                  <a:lnTo>
                    <a:pt x="45468" y="69532"/>
                  </a:lnTo>
                  <a:lnTo>
                    <a:pt x="45605" y="69827"/>
                  </a:lnTo>
                  <a:lnTo>
                    <a:pt x="46128" y="70460"/>
                  </a:lnTo>
                  <a:lnTo>
                    <a:pt x="46485" y="70534"/>
                  </a:lnTo>
                  <a:lnTo>
                    <a:pt x="47697" y="70571"/>
                  </a:lnTo>
                  <a:lnTo>
                    <a:pt x="48043" y="70381"/>
                  </a:lnTo>
                  <a:lnTo>
                    <a:pt x="49233" y="70467"/>
                  </a:lnTo>
                  <a:lnTo>
                    <a:pt x="49907" y="70635"/>
                  </a:lnTo>
                  <a:lnTo>
                    <a:pt x="50390" y="70657"/>
                  </a:lnTo>
                  <a:lnTo>
                    <a:pt x="51371" y="70412"/>
                  </a:lnTo>
                  <a:lnTo>
                    <a:pt x="51912" y="70475"/>
                  </a:lnTo>
                  <a:lnTo>
                    <a:pt x="53412" y="70930"/>
                  </a:lnTo>
                  <a:lnTo>
                    <a:pt x="53975" y="70975"/>
                  </a:lnTo>
                  <a:lnTo>
                    <a:pt x="54461" y="70856"/>
                  </a:lnTo>
                  <a:lnTo>
                    <a:pt x="54462" y="70391"/>
                  </a:lnTo>
                  <a:lnTo>
                    <a:pt x="54343" y="70033"/>
                  </a:lnTo>
                  <a:lnTo>
                    <a:pt x="54177" y="69780"/>
                  </a:lnTo>
                  <a:lnTo>
                    <a:pt x="53928" y="69605"/>
                  </a:lnTo>
                  <a:lnTo>
                    <a:pt x="53226" y="68006"/>
                  </a:lnTo>
                  <a:lnTo>
                    <a:pt x="53378" y="67418"/>
                  </a:lnTo>
                  <a:lnTo>
                    <a:pt x="53280" y="67128"/>
                  </a:lnTo>
                  <a:lnTo>
                    <a:pt x="53324" y="66658"/>
                  </a:lnTo>
                  <a:lnTo>
                    <a:pt x="53241" y="66285"/>
                  </a:lnTo>
                  <a:lnTo>
                    <a:pt x="52913" y="65991"/>
                  </a:lnTo>
                  <a:lnTo>
                    <a:pt x="52394" y="65671"/>
                  </a:lnTo>
                  <a:lnTo>
                    <a:pt x="50580" y="63837"/>
                  </a:lnTo>
                  <a:lnTo>
                    <a:pt x="50486" y="63278"/>
                  </a:lnTo>
                  <a:lnTo>
                    <a:pt x="49942" y="62008"/>
                  </a:lnTo>
                  <a:lnTo>
                    <a:pt x="49816" y="61345"/>
                  </a:lnTo>
                  <a:lnTo>
                    <a:pt x="49917" y="58646"/>
                  </a:lnTo>
                  <a:lnTo>
                    <a:pt x="49278" y="56482"/>
                  </a:lnTo>
                  <a:lnTo>
                    <a:pt x="49268" y="56277"/>
                  </a:lnTo>
                  <a:lnTo>
                    <a:pt x="50033" y="56467"/>
                  </a:lnTo>
                  <a:lnTo>
                    <a:pt x="50130" y="56635"/>
                  </a:lnTo>
                  <a:lnTo>
                    <a:pt x="50524" y="56419"/>
                  </a:lnTo>
                  <a:lnTo>
                    <a:pt x="51856" y="55436"/>
                  </a:lnTo>
                  <a:lnTo>
                    <a:pt x="51910" y="55782"/>
                  </a:lnTo>
                  <a:lnTo>
                    <a:pt x="53431" y="55209"/>
                  </a:lnTo>
                  <a:lnTo>
                    <a:pt x="53803" y="54926"/>
                  </a:lnTo>
                  <a:lnTo>
                    <a:pt x="53832" y="54636"/>
                  </a:lnTo>
                  <a:lnTo>
                    <a:pt x="53240" y="54185"/>
                  </a:lnTo>
                  <a:lnTo>
                    <a:pt x="52001" y="55019"/>
                  </a:lnTo>
                  <a:lnTo>
                    <a:pt x="50516" y="54760"/>
                  </a:lnTo>
                  <a:lnTo>
                    <a:pt x="49853" y="54363"/>
                  </a:lnTo>
                  <a:lnTo>
                    <a:pt x="49323" y="52731"/>
                  </a:lnTo>
                  <a:lnTo>
                    <a:pt x="49088" y="52336"/>
                  </a:lnTo>
                  <a:lnTo>
                    <a:pt x="49309" y="50407"/>
                  </a:lnTo>
                  <a:lnTo>
                    <a:pt x="48962" y="49915"/>
                  </a:lnTo>
                  <a:lnTo>
                    <a:pt x="48399" y="49658"/>
                  </a:lnTo>
                  <a:lnTo>
                    <a:pt x="48904" y="49539"/>
                  </a:lnTo>
                  <a:lnTo>
                    <a:pt x="49342" y="49111"/>
                  </a:lnTo>
                  <a:lnTo>
                    <a:pt x="50256" y="47900"/>
                  </a:lnTo>
                  <a:lnTo>
                    <a:pt x="50832" y="47404"/>
                  </a:lnTo>
                  <a:lnTo>
                    <a:pt x="50863" y="47740"/>
                  </a:lnTo>
                  <a:lnTo>
                    <a:pt x="50562" y="48984"/>
                  </a:lnTo>
                  <a:lnTo>
                    <a:pt x="51803" y="49385"/>
                  </a:lnTo>
                  <a:lnTo>
                    <a:pt x="52161" y="49359"/>
                  </a:lnTo>
                  <a:lnTo>
                    <a:pt x="52405" y="47945"/>
                  </a:lnTo>
                  <a:lnTo>
                    <a:pt x="52268" y="47032"/>
                  </a:lnTo>
                  <a:lnTo>
                    <a:pt x="52311" y="46899"/>
                  </a:lnTo>
                  <a:lnTo>
                    <a:pt x="52455" y="46707"/>
                  </a:lnTo>
                  <a:lnTo>
                    <a:pt x="53132" y="46404"/>
                  </a:lnTo>
                  <a:lnTo>
                    <a:pt x="53785" y="46739"/>
                  </a:lnTo>
                  <a:lnTo>
                    <a:pt x="55252" y="46668"/>
                  </a:lnTo>
                  <a:lnTo>
                    <a:pt x="55491" y="46572"/>
                  </a:lnTo>
                  <a:lnTo>
                    <a:pt x="56653" y="46418"/>
                  </a:lnTo>
                  <a:lnTo>
                    <a:pt x="57237" y="47383"/>
                  </a:lnTo>
                  <a:lnTo>
                    <a:pt x="57147" y="48020"/>
                  </a:lnTo>
                  <a:lnTo>
                    <a:pt x="57599" y="48069"/>
                  </a:lnTo>
                  <a:lnTo>
                    <a:pt x="58444" y="47827"/>
                  </a:lnTo>
                  <a:lnTo>
                    <a:pt x="58145" y="45535"/>
                  </a:lnTo>
                  <a:lnTo>
                    <a:pt x="59028" y="44842"/>
                  </a:lnTo>
                  <a:lnTo>
                    <a:pt x="60397" y="44603"/>
                  </a:lnTo>
                  <a:lnTo>
                    <a:pt x="60715" y="44436"/>
                  </a:lnTo>
                  <a:lnTo>
                    <a:pt x="61083" y="43974"/>
                  </a:lnTo>
                  <a:lnTo>
                    <a:pt x="61336" y="43434"/>
                  </a:lnTo>
                  <a:lnTo>
                    <a:pt x="61072" y="43054"/>
                  </a:lnTo>
                  <a:lnTo>
                    <a:pt x="61076" y="42842"/>
                  </a:lnTo>
                  <a:lnTo>
                    <a:pt x="61394" y="42428"/>
                  </a:lnTo>
                  <a:lnTo>
                    <a:pt x="61596" y="42186"/>
                  </a:lnTo>
                  <a:lnTo>
                    <a:pt x="62044" y="42018"/>
                  </a:lnTo>
                  <a:lnTo>
                    <a:pt x="62138" y="42223"/>
                  </a:lnTo>
                  <a:lnTo>
                    <a:pt x="62174" y="42557"/>
                  </a:lnTo>
                  <a:lnTo>
                    <a:pt x="63088" y="38752"/>
                  </a:lnTo>
                  <a:lnTo>
                    <a:pt x="63103" y="38268"/>
                  </a:lnTo>
                  <a:lnTo>
                    <a:pt x="62813" y="37676"/>
                  </a:lnTo>
                  <a:lnTo>
                    <a:pt x="63236" y="37497"/>
                  </a:lnTo>
                  <a:lnTo>
                    <a:pt x="63482" y="37563"/>
                  </a:lnTo>
                  <a:lnTo>
                    <a:pt x="64263" y="35294"/>
                  </a:lnTo>
                  <a:lnTo>
                    <a:pt x="63685" y="35132"/>
                  </a:lnTo>
                  <a:lnTo>
                    <a:pt x="63052" y="35281"/>
                  </a:lnTo>
                  <a:lnTo>
                    <a:pt x="62661" y="35206"/>
                  </a:lnTo>
                  <a:lnTo>
                    <a:pt x="61967" y="34793"/>
                  </a:lnTo>
                  <a:lnTo>
                    <a:pt x="61703" y="34074"/>
                  </a:lnTo>
                  <a:lnTo>
                    <a:pt x="62479" y="33758"/>
                  </a:lnTo>
                  <a:lnTo>
                    <a:pt x="62965" y="33374"/>
                  </a:lnTo>
                  <a:lnTo>
                    <a:pt x="63627" y="32655"/>
                  </a:lnTo>
                  <a:lnTo>
                    <a:pt x="63808" y="32238"/>
                  </a:lnTo>
                  <a:lnTo>
                    <a:pt x="63511" y="31285"/>
                  </a:lnTo>
                  <a:lnTo>
                    <a:pt x="63605" y="30853"/>
                  </a:lnTo>
                  <a:lnTo>
                    <a:pt x="64083" y="30473"/>
                  </a:lnTo>
                  <a:lnTo>
                    <a:pt x="65027" y="30275"/>
                  </a:lnTo>
                  <a:lnTo>
                    <a:pt x="64332" y="29188"/>
                  </a:lnTo>
                  <a:lnTo>
                    <a:pt x="64448" y="29005"/>
                  </a:lnTo>
                  <a:lnTo>
                    <a:pt x="64832" y="28618"/>
                  </a:lnTo>
                  <a:lnTo>
                    <a:pt x="65005" y="28208"/>
                  </a:lnTo>
                  <a:lnTo>
                    <a:pt x="63197" y="26968"/>
                  </a:lnTo>
                  <a:lnTo>
                    <a:pt x="62448" y="27944"/>
                  </a:lnTo>
                  <a:lnTo>
                    <a:pt x="62065" y="28618"/>
                  </a:lnTo>
                  <a:lnTo>
                    <a:pt x="60802" y="29575"/>
                  </a:lnTo>
                  <a:lnTo>
                    <a:pt x="60165" y="29263"/>
                  </a:lnTo>
                  <a:lnTo>
                    <a:pt x="59731" y="29188"/>
                  </a:lnTo>
                  <a:lnTo>
                    <a:pt x="59435" y="29211"/>
                  </a:lnTo>
                  <a:lnTo>
                    <a:pt x="58766" y="29554"/>
                  </a:lnTo>
                  <a:lnTo>
                    <a:pt x="58400" y="28950"/>
                  </a:lnTo>
                  <a:lnTo>
                    <a:pt x="57593" y="28630"/>
                  </a:lnTo>
                  <a:lnTo>
                    <a:pt x="56903" y="28594"/>
                  </a:lnTo>
                  <a:lnTo>
                    <a:pt x="56179" y="28929"/>
                  </a:lnTo>
                  <a:lnTo>
                    <a:pt x="55716" y="28829"/>
                  </a:lnTo>
                  <a:lnTo>
                    <a:pt x="54383" y="28843"/>
                  </a:lnTo>
                  <a:lnTo>
                    <a:pt x="54178" y="29279"/>
                  </a:lnTo>
                  <a:lnTo>
                    <a:pt x="54243" y="29495"/>
                  </a:lnTo>
                  <a:lnTo>
                    <a:pt x="54210" y="29860"/>
                  </a:lnTo>
                  <a:lnTo>
                    <a:pt x="53920" y="31596"/>
                  </a:lnTo>
                  <a:lnTo>
                    <a:pt x="53460" y="32102"/>
                  </a:lnTo>
                  <a:lnTo>
                    <a:pt x="53138" y="32109"/>
                  </a:lnTo>
                  <a:lnTo>
                    <a:pt x="51983" y="32591"/>
                  </a:lnTo>
                  <a:lnTo>
                    <a:pt x="50911" y="31900"/>
                  </a:lnTo>
                  <a:lnTo>
                    <a:pt x="50795" y="31762"/>
                  </a:lnTo>
                  <a:lnTo>
                    <a:pt x="50473" y="31066"/>
                  </a:lnTo>
                  <a:lnTo>
                    <a:pt x="50372" y="30354"/>
                  </a:lnTo>
                  <a:lnTo>
                    <a:pt x="49273" y="28946"/>
                  </a:lnTo>
                  <a:lnTo>
                    <a:pt x="49052" y="28283"/>
                  </a:lnTo>
                  <a:lnTo>
                    <a:pt x="49041" y="27963"/>
                  </a:lnTo>
                  <a:lnTo>
                    <a:pt x="47840" y="28082"/>
                  </a:lnTo>
                  <a:lnTo>
                    <a:pt x="47396" y="27907"/>
                  </a:lnTo>
                  <a:lnTo>
                    <a:pt x="46513" y="28231"/>
                  </a:lnTo>
                  <a:lnTo>
                    <a:pt x="44389" y="28313"/>
                  </a:lnTo>
                  <a:lnTo>
                    <a:pt x="43836" y="27699"/>
                  </a:lnTo>
                  <a:lnTo>
                    <a:pt x="43354" y="27401"/>
                  </a:lnTo>
                  <a:lnTo>
                    <a:pt x="42616" y="27092"/>
                  </a:lnTo>
                  <a:lnTo>
                    <a:pt x="42515" y="26884"/>
                  </a:lnTo>
                  <a:lnTo>
                    <a:pt x="42609" y="26619"/>
                  </a:lnTo>
                  <a:lnTo>
                    <a:pt x="42772" y="26779"/>
                  </a:lnTo>
                  <a:lnTo>
                    <a:pt x="43137" y="26470"/>
                  </a:lnTo>
                  <a:lnTo>
                    <a:pt x="43271" y="26194"/>
                  </a:lnTo>
                  <a:lnTo>
                    <a:pt x="42967" y="25550"/>
                  </a:lnTo>
                  <a:lnTo>
                    <a:pt x="42782" y="25472"/>
                  </a:lnTo>
                  <a:lnTo>
                    <a:pt x="43111" y="24645"/>
                  </a:lnTo>
                  <a:lnTo>
                    <a:pt x="43538" y="23911"/>
                  </a:lnTo>
                  <a:lnTo>
                    <a:pt x="43512" y="22358"/>
                  </a:lnTo>
                  <a:lnTo>
                    <a:pt x="43136" y="21446"/>
                  </a:lnTo>
                  <a:lnTo>
                    <a:pt x="43117" y="20842"/>
                  </a:lnTo>
                  <a:lnTo>
                    <a:pt x="43359" y="19465"/>
                  </a:lnTo>
                  <a:lnTo>
                    <a:pt x="43558" y="19100"/>
                  </a:lnTo>
                  <a:lnTo>
                    <a:pt x="44061" y="18545"/>
                  </a:lnTo>
                  <a:lnTo>
                    <a:pt x="44646" y="17549"/>
                  </a:lnTo>
                  <a:lnTo>
                    <a:pt x="44905" y="17807"/>
                  </a:lnTo>
                  <a:lnTo>
                    <a:pt x="45277" y="17881"/>
                  </a:lnTo>
                  <a:lnTo>
                    <a:pt x="45560" y="17825"/>
                  </a:lnTo>
                  <a:lnTo>
                    <a:pt x="45907" y="17565"/>
                  </a:lnTo>
                  <a:lnTo>
                    <a:pt x="46012" y="17155"/>
                  </a:lnTo>
                  <a:lnTo>
                    <a:pt x="46005" y="16905"/>
                  </a:lnTo>
                  <a:lnTo>
                    <a:pt x="45864" y="16321"/>
                  </a:lnTo>
                  <a:lnTo>
                    <a:pt x="45560" y="1572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39" name="pg320">
              <a:extLst>
                <a:ext uri="{FF2B5EF4-FFF2-40B4-BE49-F238E27FC236}">
                  <a16:creationId xmlns:a16="http://schemas.microsoft.com/office/drawing/2014/main" id="{3CA4308C-8B85-E248-ABC7-638A2762A556}"/>
                </a:ext>
              </a:extLst>
            </p:cNvPr>
            <p:cNvSpPr/>
            <p:nvPr/>
          </p:nvSpPr>
          <p:spPr>
            <a:xfrm>
              <a:off x="6743332" y="3802594"/>
              <a:ext cx="224376" cy="180598"/>
            </a:xfrm>
            <a:custGeom>
              <a:avLst/>
              <a:gdLst/>
              <a:ahLst/>
              <a:cxnLst/>
              <a:rect l="0" t="0" r="0" b="0"/>
              <a:pathLst>
                <a:path w="224376" h="180598">
                  <a:moveTo>
                    <a:pt x="149986" y="7498"/>
                  </a:moveTo>
                  <a:lnTo>
                    <a:pt x="149207" y="8047"/>
                  </a:lnTo>
                  <a:lnTo>
                    <a:pt x="149135" y="8256"/>
                  </a:lnTo>
                  <a:lnTo>
                    <a:pt x="150131" y="9149"/>
                  </a:lnTo>
                  <a:lnTo>
                    <a:pt x="150678" y="10348"/>
                  </a:lnTo>
                  <a:lnTo>
                    <a:pt x="151059" y="10791"/>
                  </a:lnTo>
                  <a:lnTo>
                    <a:pt x="152148" y="11197"/>
                  </a:lnTo>
                  <a:lnTo>
                    <a:pt x="152187" y="11778"/>
                  </a:lnTo>
                  <a:lnTo>
                    <a:pt x="152343" y="12204"/>
                  </a:lnTo>
                  <a:lnTo>
                    <a:pt x="153320" y="12534"/>
                  </a:lnTo>
                  <a:lnTo>
                    <a:pt x="153711" y="12887"/>
                  </a:lnTo>
                  <a:lnTo>
                    <a:pt x="154368" y="13197"/>
                  </a:lnTo>
                  <a:lnTo>
                    <a:pt x="154677" y="13242"/>
                  </a:lnTo>
                  <a:lnTo>
                    <a:pt x="155291" y="13149"/>
                  </a:lnTo>
                  <a:lnTo>
                    <a:pt x="156090" y="13681"/>
                  </a:lnTo>
                  <a:lnTo>
                    <a:pt x="155942" y="13949"/>
                  </a:lnTo>
                  <a:lnTo>
                    <a:pt x="155917" y="14161"/>
                  </a:lnTo>
                  <a:lnTo>
                    <a:pt x="156604" y="15103"/>
                  </a:lnTo>
                  <a:lnTo>
                    <a:pt x="156824" y="16097"/>
                  </a:lnTo>
                  <a:lnTo>
                    <a:pt x="156616" y="16529"/>
                  </a:lnTo>
                  <a:lnTo>
                    <a:pt x="155570" y="17069"/>
                  </a:lnTo>
                  <a:lnTo>
                    <a:pt x="155419" y="17218"/>
                  </a:lnTo>
                  <a:lnTo>
                    <a:pt x="155585" y="17557"/>
                  </a:lnTo>
                  <a:lnTo>
                    <a:pt x="156488" y="18874"/>
                  </a:lnTo>
                  <a:lnTo>
                    <a:pt x="157570" y="19629"/>
                  </a:lnTo>
                  <a:lnTo>
                    <a:pt x="159192" y="21127"/>
                  </a:lnTo>
                  <a:lnTo>
                    <a:pt x="159471" y="21270"/>
                  </a:lnTo>
                  <a:lnTo>
                    <a:pt x="159547" y="20942"/>
                  </a:lnTo>
                  <a:lnTo>
                    <a:pt x="159787" y="20589"/>
                  </a:lnTo>
                  <a:lnTo>
                    <a:pt x="160143" y="20280"/>
                  </a:lnTo>
                  <a:lnTo>
                    <a:pt x="160354" y="20190"/>
                  </a:lnTo>
                  <a:lnTo>
                    <a:pt x="160395" y="20536"/>
                  </a:lnTo>
                  <a:lnTo>
                    <a:pt x="160262" y="21192"/>
                  </a:lnTo>
                  <a:lnTo>
                    <a:pt x="160406" y="22364"/>
                  </a:lnTo>
                  <a:lnTo>
                    <a:pt x="160126" y="23265"/>
                  </a:lnTo>
                  <a:lnTo>
                    <a:pt x="159634" y="23783"/>
                  </a:lnTo>
                  <a:lnTo>
                    <a:pt x="159573" y="24278"/>
                  </a:lnTo>
                  <a:lnTo>
                    <a:pt x="159850" y="24911"/>
                  </a:lnTo>
                  <a:lnTo>
                    <a:pt x="160087" y="25156"/>
                  </a:lnTo>
                  <a:lnTo>
                    <a:pt x="160733" y="24289"/>
                  </a:lnTo>
                  <a:lnTo>
                    <a:pt x="160809" y="24025"/>
                  </a:lnTo>
                  <a:lnTo>
                    <a:pt x="162569" y="23994"/>
                  </a:lnTo>
                  <a:lnTo>
                    <a:pt x="163284" y="24631"/>
                  </a:lnTo>
                  <a:lnTo>
                    <a:pt x="163873" y="24903"/>
                  </a:lnTo>
                  <a:lnTo>
                    <a:pt x="164714" y="25070"/>
                  </a:lnTo>
                  <a:lnTo>
                    <a:pt x="165292" y="25488"/>
                  </a:lnTo>
                  <a:lnTo>
                    <a:pt x="165511" y="26277"/>
                  </a:lnTo>
                  <a:lnTo>
                    <a:pt x="165414" y="27040"/>
                  </a:lnTo>
                  <a:lnTo>
                    <a:pt x="165457" y="27178"/>
                  </a:lnTo>
                  <a:lnTo>
                    <a:pt x="165787" y="27453"/>
                  </a:lnTo>
                  <a:lnTo>
                    <a:pt x="166420" y="27632"/>
                  </a:lnTo>
                  <a:lnTo>
                    <a:pt x="166797" y="27394"/>
                  </a:lnTo>
                  <a:lnTo>
                    <a:pt x="167788" y="27253"/>
                  </a:lnTo>
                  <a:lnTo>
                    <a:pt x="168590" y="26062"/>
                  </a:lnTo>
                  <a:lnTo>
                    <a:pt x="168959" y="26300"/>
                  </a:lnTo>
                  <a:lnTo>
                    <a:pt x="169886" y="27157"/>
                  </a:lnTo>
                  <a:lnTo>
                    <a:pt x="171309" y="28997"/>
                  </a:lnTo>
                  <a:lnTo>
                    <a:pt x="173033" y="30549"/>
                  </a:lnTo>
                  <a:lnTo>
                    <a:pt x="174854" y="30976"/>
                  </a:lnTo>
                  <a:lnTo>
                    <a:pt x="175037" y="29881"/>
                  </a:lnTo>
                  <a:lnTo>
                    <a:pt x="176122" y="29885"/>
                  </a:lnTo>
                  <a:lnTo>
                    <a:pt x="175917" y="31028"/>
                  </a:lnTo>
                  <a:lnTo>
                    <a:pt x="176280" y="31516"/>
                  </a:lnTo>
                  <a:lnTo>
                    <a:pt x="176499" y="31698"/>
                  </a:lnTo>
                  <a:lnTo>
                    <a:pt x="176693" y="31341"/>
                  </a:lnTo>
                  <a:lnTo>
                    <a:pt x="176984" y="31162"/>
                  </a:lnTo>
                  <a:lnTo>
                    <a:pt x="177318" y="31069"/>
                  </a:lnTo>
                  <a:lnTo>
                    <a:pt x="177623" y="31132"/>
                  </a:lnTo>
                  <a:lnTo>
                    <a:pt x="178087" y="31086"/>
                  </a:lnTo>
                  <a:lnTo>
                    <a:pt x="177792" y="31720"/>
                  </a:lnTo>
                  <a:lnTo>
                    <a:pt x="177322" y="32323"/>
                  </a:lnTo>
                  <a:lnTo>
                    <a:pt x="176859" y="33101"/>
                  </a:lnTo>
                  <a:lnTo>
                    <a:pt x="177666" y="33221"/>
                  </a:lnTo>
                  <a:lnTo>
                    <a:pt x="179827" y="33021"/>
                  </a:lnTo>
                  <a:lnTo>
                    <a:pt x="180092" y="31114"/>
                  </a:lnTo>
                  <a:lnTo>
                    <a:pt x="180862" y="30823"/>
                  </a:lnTo>
                  <a:lnTo>
                    <a:pt x="182546" y="31918"/>
                  </a:lnTo>
                  <a:lnTo>
                    <a:pt x="182568" y="32145"/>
                  </a:lnTo>
                  <a:lnTo>
                    <a:pt x="182471" y="32339"/>
                  </a:lnTo>
                  <a:lnTo>
                    <a:pt x="182542" y="32543"/>
                  </a:lnTo>
                  <a:lnTo>
                    <a:pt x="183073" y="33338"/>
                  </a:lnTo>
                  <a:lnTo>
                    <a:pt x="183387" y="33596"/>
                  </a:lnTo>
                  <a:lnTo>
                    <a:pt x="183593" y="33367"/>
                  </a:lnTo>
                  <a:lnTo>
                    <a:pt x="184013" y="33527"/>
                  </a:lnTo>
                  <a:lnTo>
                    <a:pt x="185869" y="34760"/>
                  </a:lnTo>
                  <a:lnTo>
                    <a:pt x="187672" y="35640"/>
                  </a:lnTo>
                  <a:lnTo>
                    <a:pt x="187941" y="34411"/>
                  </a:lnTo>
                  <a:lnTo>
                    <a:pt x="188860" y="32906"/>
                  </a:lnTo>
                  <a:lnTo>
                    <a:pt x="188792" y="32594"/>
                  </a:lnTo>
                  <a:lnTo>
                    <a:pt x="188479" y="31935"/>
                  </a:lnTo>
                  <a:lnTo>
                    <a:pt x="188980" y="31605"/>
                  </a:lnTo>
                  <a:lnTo>
                    <a:pt x="189629" y="31676"/>
                  </a:lnTo>
                  <a:lnTo>
                    <a:pt x="190350" y="33488"/>
                  </a:lnTo>
                  <a:lnTo>
                    <a:pt x="190460" y="34465"/>
                  </a:lnTo>
                  <a:lnTo>
                    <a:pt x="190262" y="34687"/>
                  </a:lnTo>
                  <a:lnTo>
                    <a:pt x="189701" y="35046"/>
                  </a:lnTo>
                  <a:lnTo>
                    <a:pt x="189156" y="35024"/>
                  </a:lnTo>
                  <a:lnTo>
                    <a:pt x="188833" y="34893"/>
                  </a:lnTo>
                  <a:lnTo>
                    <a:pt x="188315" y="35111"/>
                  </a:lnTo>
                  <a:lnTo>
                    <a:pt x="188376" y="36485"/>
                  </a:lnTo>
                  <a:lnTo>
                    <a:pt x="189223" y="37647"/>
                  </a:lnTo>
                  <a:lnTo>
                    <a:pt x="191478" y="36219"/>
                  </a:lnTo>
                  <a:lnTo>
                    <a:pt x="191859" y="36066"/>
                  </a:lnTo>
                  <a:lnTo>
                    <a:pt x="192616" y="35924"/>
                  </a:lnTo>
                  <a:lnTo>
                    <a:pt x="193363" y="38739"/>
                  </a:lnTo>
                  <a:lnTo>
                    <a:pt x="193331" y="39163"/>
                  </a:lnTo>
                  <a:lnTo>
                    <a:pt x="193012" y="39718"/>
                  </a:lnTo>
                  <a:lnTo>
                    <a:pt x="192990" y="39990"/>
                  </a:lnTo>
                  <a:lnTo>
                    <a:pt x="193094" y="40198"/>
                  </a:lnTo>
                  <a:lnTo>
                    <a:pt x="194365" y="41125"/>
                  </a:lnTo>
                  <a:lnTo>
                    <a:pt x="195948" y="42093"/>
                  </a:lnTo>
                  <a:lnTo>
                    <a:pt x="197770" y="42719"/>
                  </a:lnTo>
                  <a:lnTo>
                    <a:pt x="198789" y="43549"/>
                  </a:lnTo>
                  <a:lnTo>
                    <a:pt x="199076" y="43680"/>
                  </a:lnTo>
                  <a:lnTo>
                    <a:pt x="199553" y="43605"/>
                  </a:lnTo>
                  <a:lnTo>
                    <a:pt x="200479" y="43758"/>
                  </a:lnTo>
                  <a:lnTo>
                    <a:pt x="200658" y="44526"/>
                  </a:lnTo>
                  <a:lnTo>
                    <a:pt x="201282" y="44921"/>
                  </a:lnTo>
                  <a:lnTo>
                    <a:pt x="201544" y="46492"/>
                  </a:lnTo>
                  <a:lnTo>
                    <a:pt x="202214" y="47349"/>
                  </a:lnTo>
                  <a:lnTo>
                    <a:pt x="202210" y="47706"/>
                  </a:lnTo>
                  <a:lnTo>
                    <a:pt x="202042" y="47967"/>
                  </a:lnTo>
                  <a:lnTo>
                    <a:pt x="201726" y="48901"/>
                  </a:lnTo>
                  <a:lnTo>
                    <a:pt x="201657" y="50141"/>
                  </a:lnTo>
                  <a:lnTo>
                    <a:pt x="202288" y="50309"/>
                  </a:lnTo>
                  <a:lnTo>
                    <a:pt x="202672" y="50309"/>
                  </a:lnTo>
                  <a:lnTo>
                    <a:pt x="204419" y="50898"/>
                  </a:lnTo>
                  <a:lnTo>
                    <a:pt x="204986" y="51538"/>
                  </a:lnTo>
                  <a:lnTo>
                    <a:pt x="206043" y="51836"/>
                  </a:lnTo>
                  <a:lnTo>
                    <a:pt x="205510" y="54582"/>
                  </a:lnTo>
                  <a:lnTo>
                    <a:pt x="205489" y="55390"/>
                  </a:lnTo>
                  <a:lnTo>
                    <a:pt x="206035" y="59523"/>
                  </a:lnTo>
                  <a:lnTo>
                    <a:pt x="207544" y="59738"/>
                  </a:lnTo>
                  <a:lnTo>
                    <a:pt x="208340" y="60158"/>
                  </a:lnTo>
                  <a:lnTo>
                    <a:pt x="208925" y="61935"/>
                  </a:lnTo>
                  <a:lnTo>
                    <a:pt x="209896" y="63897"/>
                  </a:lnTo>
                  <a:lnTo>
                    <a:pt x="210147" y="63673"/>
                  </a:lnTo>
                  <a:lnTo>
                    <a:pt x="210731" y="62668"/>
                  </a:lnTo>
                  <a:lnTo>
                    <a:pt x="211193" y="62262"/>
                  </a:lnTo>
                  <a:lnTo>
                    <a:pt x="211580" y="62061"/>
                  </a:lnTo>
                  <a:lnTo>
                    <a:pt x="211716" y="62120"/>
                  </a:lnTo>
                  <a:lnTo>
                    <a:pt x="211752" y="62448"/>
                  </a:lnTo>
                  <a:lnTo>
                    <a:pt x="212347" y="63085"/>
                  </a:lnTo>
                  <a:lnTo>
                    <a:pt x="212917" y="63595"/>
                  </a:lnTo>
                  <a:lnTo>
                    <a:pt x="213923" y="63617"/>
                  </a:lnTo>
                  <a:lnTo>
                    <a:pt x="214185" y="63539"/>
                  </a:lnTo>
                  <a:lnTo>
                    <a:pt x="214769" y="62873"/>
                  </a:lnTo>
                  <a:lnTo>
                    <a:pt x="216038" y="62073"/>
                  </a:lnTo>
                  <a:lnTo>
                    <a:pt x="216400" y="61685"/>
                  </a:lnTo>
                  <a:lnTo>
                    <a:pt x="216514" y="61409"/>
                  </a:lnTo>
                  <a:lnTo>
                    <a:pt x="216490" y="61219"/>
                  </a:lnTo>
                  <a:lnTo>
                    <a:pt x="216764" y="61047"/>
                  </a:lnTo>
                  <a:lnTo>
                    <a:pt x="217236" y="60867"/>
                  </a:lnTo>
                  <a:lnTo>
                    <a:pt x="217366" y="60905"/>
                  </a:lnTo>
                  <a:lnTo>
                    <a:pt x="218138" y="61647"/>
                  </a:lnTo>
                  <a:lnTo>
                    <a:pt x="220964" y="63223"/>
                  </a:lnTo>
                  <a:lnTo>
                    <a:pt x="222725" y="65261"/>
                  </a:lnTo>
                  <a:lnTo>
                    <a:pt x="223557" y="66569"/>
                  </a:lnTo>
                  <a:lnTo>
                    <a:pt x="223564" y="66751"/>
                  </a:lnTo>
                  <a:lnTo>
                    <a:pt x="223631" y="66944"/>
                  </a:lnTo>
                  <a:lnTo>
                    <a:pt x="223648" y="67071"/>
                  </a:lnTo>
                  <a:lnTo>
                    <a:pt x="223927" y="67282"/>
                  </a:lnTo>
                  <a:lnTo>
                    <a:pt x="224060" y="67508"/>
                  </a:lnTo>
                  <a:lnTo>
                    <a:pt x="224223" y="67995"/>
                  </a:lnTo>
                  <a:lnTo>
                    <a:pt x="224248" y="68574"/>
                  </a:lnTo>
                  <a:lnTo>
                    <a:pt x="224180" y="69012"/>
                  </a:lnTo>
                  <a:lnTo>
                    <a:pt x="224376" y="69356"/>
                  </a:lnTo>
                  <a:lnTo>
                    <a:pt x="223805" y="69684"/>
                  </a:lnTo>
                  <a:lnTo>
                    <a:pt x="222629" y="70360"/>
                  </a:lnTo>
                  <a:lnTo>
                    <a:pt x="208226" y="78636"/>
                  </a:lnTo>
                  <a:lnTo>
                    <a:pt x="204488" y="81118"/>
                  </a:lnTo>
                  <a:lnTo>
                    <a:pt x="203587" y="81794"/>
                  </a:lnTo>
                  <a:lnTo>
                    <a:pt x="201100" y="83658"/>
                  </a:lnTo>
                  <a:lnTo>
                    <a:pt x="200784" y="83895"/>
                  </a:lnTo>
                  <a:lnTo>
                    <a:pt x="196053" y="87442"/>
                  </a:lnTo>
                  <a:lnTo>
                    <a:pt x="192767" y="90160"/>
                  </a:lnTo>
                  <a:lnTo>
                    <a:pt x="185942" y="96822"/>
                  </a:lnTo>
                  <a:lnTo>
                    <a:pt x="183673" y="98714"/>
                  </a:lnTo>
                  <a:lnTo>
                    <a:pt x="183102" y="99190"/>
                  </a:lnTo>
                  <a:lnTo>
                    <a:pt x="182968" y="99302"/>
                  </a:lnTo>
                  <a:lnTo>
                    <a:pt x="182493" y="99699"/>
                  </a:lnTo>
                  <a:lnTo>
                    <a:pt x="181943" y="100278"/>
                  </a:lnTo>
                  <a:lnTo>
                    <a:pt x="180404" y="101899"/>
                  </a:lnTo>
                  <a:lnTo>
                    <a:pt x="180196" y="102119"/>
                  </a:lnTo>
                  <a:lnTo>
                    <a:pt x="179185" y="103183"/>
                  </a:lnTo>
                  <a:lnTo>
                    <a:pt x="177236" y="105582"/>
                  </a:lnTo>
                  <a:lnTo>
                    <a:pt x="176103" y="106976"/>
                  </a:lnTo>
                  <a:lnTo>
                    <a:pt x="175788" y="107361"/>
                  </a:lnTo>
                  <a:lnTo>
                    <a:pt x="175636" y="107520"/>
                  </a:lnTo>
                  <a:lnTo>
                    <a:pt x="175470" y="107693"/>
                  </a:lnTo>
                  <a:lnTo>
                    <a:pt x="175314" y="107857"/>
                  </a:lnTo>
                  <a:lnTo>
                    <a:pt x="174214" y="109008"/>
                  </a:lnTo>
                  <a:lnTo>
                    <a:pt x="172545" y="110754"/>
                  </a:lnTo>
                  <a:lnTo>
                    <a:pt x="172334" y="110974"/>
                  </a:lnTo>
                  <a:lnTo>
                    <a:pt x="171968" y="111493"/>
                  </a:lnTo>
                  <a:lnTo>
                    <a:pt x="170465" y="113619"/>
                  </a:lnTo>
                  <a:lnTo>
                    <a:pt x="169242" y="115351"/>
                  </a:lnTo>
                  <a:lnTo>
                    <a:pt x="169047" y="115662"/>
                  </a:lnTo>
                  <a:lnTo>
                    <a:pt x="166988" y="118957"/>
                  </a:lnTo>
                  <a:lnTo>
                    <a:pt x="166459" y="119804"/>
                  </a:lnTo>
                  <a:lnTo>
                    <a:pt x="165575" y="121217"/>
                  </a:lnTo>
                  <a:lnTo>
                    <a:pt x="163191" y="125033"/>
                  </a:lnTo>
                  <a:lnTo>
                    <a:pt x="162614" y="125956"/>
                  </a:lnTo>
                  <a:lnTo>
                    <a:pt x="161868" y="127148"/>
                  </a:lnTo>
                  <a:lnTo>
                    <a:pt x="160802" y="128855"/>
                  </a:lnTo>
                  <a:lnTo>
                    <a:pt x="159173" y="132413"/>
                  </a:lnTo>
                  <a:lnTo>
                    <a:pt x="155478" y="142421"/>
                  </a:lnTo>
                  <a:lnTo>
                    <a:pt x="154914" y="143096"/>
                  </a:lnTo>
                  <a:lnTo>
                    <a:pt x="154463" y="144252"/>
                  </a:lnTo>
                  <a:lnTo>
                    <a:pt x="152357" y="151067"/>
                  </a:lnTo>
                  <a:lnTo>
                    <a:pt x="151604" y="153502"/>
                  </a:lnTo>
                  <a:lnTo>
                    <a:pt x="150812" y="156065"/>
                  </a:lnTo>
                  <a:lnTo>
                    <a:pt x="150357" y="157536"/>
                  </a:lnTo>
                  <a:lnTo>
                    <a:pt x="149607" y="159953"/>
                  </a:lnTo>
                  <a:lnTo>
                    <a:pt x="148388" y="163222"/>
                  </a:lnTo>
                  <a:lnTo>
                    <a:pt x="148248" y="163598"/>
                  </a:lnTo>
                  <a:lnTo>
                    <a:pt x="148020" y="164210"/>
                  </a:lnTo>
                  <a:lnTo>
                    <a:pt x="147248" y="165928"/>
                  </a:lnTo>
                  <a:lnTo>
                    <a:pt x="146812" y="166896"/>
                  </a:lnTo>
                  <a:lnTo>
                    <a:pt x="146176" y="168313"/>
                  </a:lnTo>
                  <a:lnTo>
                    <a:pt x="145824" y="169094"/>
                  </a:lnTo>
                  <a:lnTo>
                    <a:pt x="145607" y="169578"/>
                  </a:lnTo>
                  <a:lnTo>
                    <a:pt x="145540" y="169857"/>
                  </a:lnTo>
                  <a:lnTo>
                    <a:pt x="144417" y="174573"/>
                  </a:lnTo>
                  <a:lnTo>
                    <a:pt x="144271" y="175185"/>
                  </a:lnTo>
                  <a:lnTo>
                    <a:pt x="144256" y="175324"/>
                  </a:lnTo>
                  <a:lnTo>
                    <a:pt x="144173" y="176104"/>
                  </a:lnTo>
                  <a:lnTo>
                    <a:pt x="143845" y="179167"/>
                  </a:lnTo>
                  <a:lnTo>
                    <a:pt x="142494" y="180598"/>
                  </a:lnTo>
                  <a:lnTo>
                    <a:pt x="142365" y="180534"/>
                  </a:lnTo>
                  <a:lnTo>
                    <a:pt x="139602" y="179172"/>
                  </a:lnTo>
                  <a:lnTo>
                    <a:pt x="137813" y="178290"/>
                  </a:lnTo>
                  <a:lnTo>
                    <a:pt x="137399" y="177825"/>
                  </a:lnTo>
                  <a:lnTo>
                    <a:pt x="137468" y="176807"/>
                  </a:lnTo>
                  <a:lnTo>
                    <a:pt x="136269" y="173478"/>
                  </a:lnTo>
                  <a:lnTo>
                    <a:pt x="129737" y="171581"/>
                  </a:lnTo>
                  <a:lnTo>
                    <a:pt x="126333" y="170592"/>
                  </a:lnTo>
                  <a:lnTo>
                    <a:pt x="121260" y="169648"/>
                  </a:lnTo>
                  <a:lnTo>
                    <a:pt x="120957" y="169592"/>
                  </a:lnTo>
                  <a:lnTo>
                    <a:pt x="120625" y="169570"/>
                  </a:lnTo>
                  <a:lnTo>
                    <a:pt x="115922" y="169267"/>
                  </a:lnTo>
                  <a:lnTo>
                    <a:pt x="115678" y="169251"/>
                  </a:lnTo>
                  <a:lnTo>
                    <a:pt x="114374" y="169283"/>
                  </a:lnTo>
                  <a:lnTo>
                    <a:pt x="113039" y="169316"/>
                  </a:lnTo>
                  <a:lnTo>
                    <a:pt x="108893" y="169417"/>
                  </a:lnTo>
                  <a:lnTo>
                    <a:pt x="107925" y="169440"/>
                  </a:lnTo>
                  <a:lnTo>
                    <a:pt x="103301" y="169553"/>
                  </a:lnTo>
                  <a:lnTo>
                    <a:pt x="102934" y="169562"/>
                  </a:lnTo>
                  <a:lnTo>
                    <a:pt x="101117" y="169782"/>
                  </a:lnTo>
                  <a:lnTo>
                    <a:pt x="93263" y="170736"/>
                  </a:lnTo>
                  <a:lnTo>
                    <a:pt x="89608" y="171179"/>
                  </a:lnTo>
                  <a:lnTo>
                    <a:pt x="89460" y="171197"/>
                  </a:lnTo>
                  <a:lnTo>
                    <a:pt x="88968" y="171259"/>
                  </a:lnTo>
                  <a:lnTo>
                    <a:pt x="79450" y="174741"/>
                  </a:lnTo>
                  <a:lnTo>
                    <a:pt x="78207" y="175196"/>
                  </a:lnTo>
                  <a:lnTo>
                    <a:pt x="77301" y="175528"/>
                  </a:lnTo>
                  <a:lnTo>
                    <a:pt x="76830" y="175700"/>
                  </a:lnTo>
                  <a:lnTo>
                    <a:pt x="76544" y="175805"/>
                  </a:lnTo>
                  <a:lnTo>
                    <a:pt x="76048" y="175987"/>
                  </a:lnTo>
                  <a:lnTo>
                    <a:pt x="72781" y="177182"/>
                  </a:lnTo>
                  <a:lnTo>
                    <a:pt x="71464" y="177925"/>
                  </a:lnTo>
                  <a:lnTo>
                    <a:pt x="71150" y="178103"/>
                  </a:lnTo>
                  <a:lnTo>
                    <a:pt x="70914" y="178236"/>
                  </a:lnTo>
                  <a:lnTo>
                    <a:pt x="70322" y="178570"/>
                  </a:lnTo>
                  <a:lnTo>
                    <a:pt x="68632" y="179525"/>
                  </a:lnTo>
                  <a:lnTo>
                    <a:pt x="68272" y="179136"/>
                  </a:lnTo>
                  <a:lnTo>
                    <a:pt x="67364" y="178154"/>
                  </a:lnTo>
                  <a:lnTo>
                    <a:pt x="66387" y="177099"/>
                  </a:lnTo>
                  <a:lnTo>
                    <a:pt x="66255" y="176956"/>
                  </a:lnTo>
                  <a:lnTo>
                    <a:pt x="64692" y="175265"/>
                  </a:lnTo>
                  <a:lnTo>
                    <a:pt x="64249" y="174787"/>
                  </a:lnTo>
                  <a:lnTo>
                    <a:pt x="63544" y="174025"/>
                  </a:lnTo>
                  <a:lnTo>
                    <a:pt x="58941" y="169048"/>
                  </a:lnTo>
                  <a:lnTo>
                    <a:pt x="58237" y="168308"/>
                  </a:lnTo>
                  <a:lnTo>
                    <a:pt x="54487" y="164365"/>
                  </a:lnTo>
                  <a:lnTo>
                    <a:pt x="54319" y="164188"/>
                  </a:lnTo>
                  <a:lnTo>
                    <a:pt x="54111" y="163969"/>
                  </a:lnTo>
                  <a:lnTo>
                    <a:pt x="52908" y="162705"/>
                  </a:lnTo>
                  <a:lnTo>
                    <a:pt x="47698" y="157052"/>
                  </a:lnTo>
                  <a:lnTo>
                    <a:pt x="46743" y="156171"/>
                  </a:lnTo>
                  <a:lnTo>
                    <a:pt x="46476" y="155838"/>
                  </a:lnTo>
                  <a:lnTo>
                    <a:pt x="42883" y="152016"/>
                  </a:lnTo>
                  <a:lnTo>
                    <a:pt x="39060" y="147948"/>
                  </a:lnTo>
                  <a:lnTo>
                    <a:pt x="33593" y="142130"/>
                  </a:lnTo>
                  <a:lnTo>
                    <a:pt x="27938" y="136114"/>
                  </a:lnTo>
                  <a:lnTo>
                    <a:pt x="27286" y="135420"/>
                  </a:lnTo>
                  <a:lnTo>
                    <a:pt x="25431" y="133446"/>
                  </a:lnTo>
                  <a:lnTo>
                    <a:pt x="25230" y="133234"/>
                  </a:lnTo>
                  <a:lnTo>
                    <a:pt x="24385" y="132343"/>
                  </a:lnTo>
                  <a:lnTo>
                    <a:pt x="20882" y="128650"/>
                  </a:lnTo>
                  <a:lnTo>
                    <a:pt x="13915" y="121304"/>
                  </a:lnTo>
                  <a:lnTo>
                    <a:pt x="10758" y="117976"/>
                  </a:lnTo>
                  <a:lnTo>
                    <a:pt x="10628" y="117838"/>
                  </a:lnTo>
                  <a:lnTo>
                    <a:pt x="10324" y="117518"/>
                  </a:lnTo>
                  <a:lnTo>
                    <a:pt x="9763" y="116927"/>
                  </a:lnTo>
                  <a:lnTo>
                    <a:pt x="8506" y="115601"/>
                  </a:lnTo>
                  <a:lnTo>
                    <a:pt x="8203" y="115282"/>
                  </a:lnTo>
                  <a:lnTo>
                    <a:pt x="0" y="106632"/>
                  </a:lnTo>
                  <a:lnTo>
                    <a:pt x="239" y="106379"/>
                  </a:lnTo>
                  <a:lnTo>
                    <a:pt x="103" y="105969"/>
                  </a:lnTo>
                  <a:lnTo>
                    <a:pt x="189" y="105608"/>
                  </a:lnTo>
                  <a:lnTo>
                    <a:pt x="403" y="105347"/>
                  </a:lnTo>
                  <a:lnTo>
                    <a:pt x="732" y="105068"/>
                  </a:lnTo>
                  <a:lnTo>
                    <a:pt x="1207" y="105299"/>
                  </a:lnTo>
                  <a:lnTo>
                    <a:pt x="1740" y="104848"/>
                  </a:lnTo>
                  <a:lnTo>
                    <a:pt x="1772" y="104707"/>
                  </a:lnTo>
                  <a:lnTo>
                    <a:pt x="2054" y="104297"/>
                  </a:lnTo>
                  <a:lnTo>
                    <a:pt x="2422" y="104085"/>
                  </a:lnTo>
                  <a:lnTo>
                    <a:pt x="2708" y="104163"/>
                  </a:lnTo>
                  <a:lnTo>
                    <a:pt x="2743" y="104427"/>
                  </a:lnTo>
                  <a:lnTo>
                    <a:pt x="2851" y="104621"/>
                  </a:lnTo>
                  <a:lnTo>
                    <a:pt x="3372" y="104752"/>
                  </a:lnTo>
                  <a:lnTo>
                    <a:pt x="4238" y="104318"/>
                  </a:lnTo>
                  <a:lnTo>
                    <a:pt x="4752" y="102841"/>
                  </a:lnTo>
                  <a:lnTo>
                    <a:pt x="4438" y="102286"/>
                  </a:lnTo>
                  <a:lnTo>
                    <a:pt x="4367" y="101091"/>
                  </a:lnTo>
                  <a:lnTo>
                    <a:pt x="4760" y="100353"/>
                  </a:lnTo>
                  <a:lnTo>
                    <a:pt x="5253" y="99962"/>
                  </a:lnTo>
                  <a:lnTo>
                    <a:pt x="5461" y="99560"/>
                  </a:lnTo>
                  <a:lnTo>
                    <a:pt x="5518" y="98860"/>
                  </a:lnTo>
                  <a:lnTo>
                    <a:pt x="5779" y="98067"/>
                  </a:lnTo>
                  <a:lnTo>
                    <a:pt x="5930" y="97903"/>
                  </a:lnTo>
                  <a:lnTo>
                    <a:pt x="6269" y="97858"/>
                  </a:lnTo>
                  <a:lnTo>
                    <a:pt x="6863" y="98086"/>
                  </a:lnTo>
                  <a:lnTo>
                    <a:pt x="7148" y="98104"/>
                  </a:lnTo>
                  <a:lnTo>
                    <a:pt x="8010" y="97930"/>
                  </a:lnTo>
                  <a:lnTo>
                    <a:pt x="8039" y="97792"/>
                  </a:lnTo>
                  <a:lnTo>
                    <a:pt x="7828" y="97528"/>
                  </a:lnTo>
                  <a:lnTo>
                    <a:pt x="8325" y="96952"/>
                  </a:lnTo>
                  <a:lnTo>
                    <a:pt x="8479" y="96817"/>
                  </a:lnTo>
                  <a:lnTo>
                    <a:pt x="8594" y="96452"/>
                  </a:lnTo>
                  <a:lnTo>
                    <a:pt x="8944" y="95849"/>
                  </a:lnTo>
                  <a:lnTo>
                    <a:pt x="8223" y="93997"/>
                  </a:lnTo>
                  <a:lnTo>
                    <a:pt x="8022" y="93870"/>
                  </a:lnTo>
                  <a:lnTo>
                    <a:pt x="7683" y="93363"/>
                  </a:lnTo>
                  <a:lnTo>
                    <a:pt x="7862" y="93173"/>
                  </a:lnTo>
                  <a:lnTo>
                    <a:pt x="8380" y="92857"/>
                  </a:lnTo>
                  <a:lnTo>
                    <a:pt x="8917" y="92738"/>
                  </a:lnTo>
                  <a:lnTo>
                    <a:pt x="9053" y="92530"/>
                  </a:lnTo>
                  <a:lnTo>
                    <a:pt x="9191" y="92020"/>
                  </a:lnTo>
                  <a:lnTo>
                    <a:pt x="9457" y="91658"/>
                  </a:lnTo>
                  <a:lnTo>
                    <a:pt x="10855" y="91288"/>
                  </a:lnTo>
                  <a:lnTo>
                    <a:pt x="11384" y="91258"/>
                  </a:lnTo>
                  <a:lnTo>
                    <a:pt x="11706" y="91467"/>
                  </a:lnTo>
                  <a:lnTo>
                    <a:pt x="11906" y="91757"/>
                  </a:lnTo>
                  <a:lnTo>
                    <a:pt x="12049" y="91817"/>
                  </a:lnTo>
                  <a:lnTo>
                    <a:pt x="12611" y="91526"/>
                  </a:lnTo>
                  <a:lnTo>
                    <a:pt x="13290" y="90658"/>
                  </a:lnTo>
                  <a:lnTo>
                    <a:pt x="13418" y="89868"/>
                  </a:lnTo>
                  <a:lnTo>
                    <a:pt x="13200" y="89298"/>
                  </a:lnTo>
                  <a:lnTo>
                    <a:pt x="13357" y="88427"/>
                  </a:lnTo>
                  <a:lnTo>
                    <a:pt x="13157" y="88114"/>
                  </a:lnTo>
                  <a:lnTo>
                    <a:pt x="12860" y="87321"/>
                  </a:lnTo>
                  <a:lnTo>
                    <a:pt x="13113" y="86468"/>
                  </a:lnTo>
                  <a:lnTo>
                    <a:pt x="12988" y="85730"/>
                  </a:lnTo>
                  <a:lnTo>
                    <a:pt x="13145" y="85488"/>
                  </a:lnTo>
                  <a:lnTo>
                    <a:pt x="13465" y="85264"/>
                  </a:lnTo>
                  <a:lnTo>
                    <a:pt x="13550" y="85097"/>
                  </a:lnTo>
                  <a:lnTo>
                    <a:pt x="13621" y="84550"/>
                  </a:lnTo>
                  <a:lnTo>
                    <a:pt x="13810" y="84345"/>
                  </a:lnTo>
                  <a:lnTo>
                    <a:pt x="14029" y="84214"/>
                  </a:lnTo>
                  <a:lnTo>
                    <a:pt x="14279" y="83883"/>
                  </a:lnTo>
                  <a:lnTo>
                    <a:pt x="14440" y="83324"/>
                  </a:lnTo>
                  <a:lnTo>
                    <a:pt x="15177" y="82862"/>
                  </a:lnTo>
                  <a:lnTo>
                    <a:pt x="15489" y="82318"/>
                  </a:lnTo>
                  <a:lnTo>
                    <a:pt x="15911" y="82128"/>
                  </a:lnTo>
                  <a:lnTo>
                    <a:pt x="16229" y="82236"/>
                  </a:lnTo>
                  <a:lnTo>
                    <a:pt x="16369" y="81946"/>
                  </a:lnTo>
                  <a:lnTo>
                    <a:pt x="16806" y="81727"/>
                  </a:lnTo>
                  <a:lnTo>
                    <a:pt x="17254" y="81874"/>
                  </a:lnTo>
                  <a:lnTo>
                    <a:pt x="17405" y="81776"/>
                  </a:lnTo>
                  <a:lnTo>
                    <a:pt x="17647" y="81503"/>
                  </a:lnTo>
                  <a:lnTo>
                    <a:pt x="18022" y="81463"/>
                  </a:lnTo>
                  <a:lnTo>
                    <a:pt x="18299" y="81424"/>
                  </a:lnTo>
                  <a:lnTo>
                    <a:pt x="18544" y="81492"/>
                  </a:lnTo>
                  <a:lnTo>
                    <a:pt x="18802" y="81693"/>
                  </a:lnTo>
                  <a:lnTo>
                    <a:pt x="20364" y="81257"/>
                  </a:lnTo>
                  <a:lnTo>
                    <a:pt x="21303" y="81148"/>
                  </a:lnTo>
                  <a:lnTo>
                    <a:pt x="22181" y="80667"/>
                  </a:lnTo>
                  <a:lnTo>
                    <a:pt x="23665" y="79405"/>
                  </a:lnTo>
                  <a:lnTo>
                    <a:pt x="23754" y="79216"/>
                  </a:lnTo>
                  <a:lnTo>
                    <a:pt x="23774" y="78945"/>
                  </a:lnTo>
                  <a:lnTo>
                    <a:pt x="24609" y="77935"/>
                  </a:lnTo>
                  <a:lnTo>
                    <a:pt x="25235" y="77531"/>
                  </a:lnTo>
                  <a:lnTo>
                    <a:pt x="25431" y="77494"/>
                  </a:lnTo>
                  <a:lnTo>
                    <a:pt x="25831" y="76997"/>
                  </a:lnTo>
                  <a:lnTo>
                    <a:pt x="25848" y="76796"/>
                  </a:lnTo>
                  <a:lnTo>
                    <a:pt x="26851" y="76659"/>
                  </a:lnTo>
                  <a:lnTo>
                    <a:pt x="27198" y="76737"/>
                  </a:lnTo>
                  <a:lnTo>
                    <a:pt x="27381" y="76930"/>
                  </a:lnTo>
                  <a:lnTo>
                    <a:pt x="27768" y="78133"/>
                  </a:lnTo>
                  <a:lnTo>
                    <a:pt x="28613" y="78248"/>
                  </a:lnTo>
                  <a:lnTo>
                    <a:pt x="28711" y="78576"/>
                  </a:lnTo>
                  <a:lnTo>
                    <a:pt x="29308" y="79075"/>
                  </a:lnTo>
                  <a:lnTo>
                    <a:pt x="30032" y="79202"/>
                  </a:lnTo>
                  <a:lnTo>
                    <a:pt x="30197" y="79240"/>
                  </a:lnTo>
                  <a:lnTo>
                    <a:pt x="30393" y="79590"/>
                  </a:lnTo>
                  <a:lnTo>
                    <a:pt x="30796" y="79977"/>
                  </a:lnTo>
                  <a:lnTo>
                    <a:pt x="31062" y="80087"/>
                  </a:lnTo>
                  <a:lnTo>
                    <a:pt x="31840" y="80187"/>
                  </a:lnTo>
                  <a:lnTo>
                    <a:pt x="31824" y="81596"/>
                  </a:lnTo>
                  <a:lnTo>
                    <a:pt x="30235" y="81626"/>
                  </a:lnTo>
                  <a:lnTo>
                    <a:pt x="30292" y="82091"/>
                  </a:lnTo>
                  <a:lnTo>
                    <a:pt x="30396" y="82356"/>
                  </a:lnTo>
                  <a:lnTo>
                    <a:pt x="30958" y="83402"/>
                  </a:lnTo>
                  <a:lnTo>
                    <a:pt x="31835" y="83234"/>
                  </a:lnTo>
                  <a:lnTo>
                    <a:pt x="31964" y="84642"/>
                  </a:lnTo>
                  <a:lnTo>
                    <a:pt x="32207" y="85320"/>
                  </a:lnTo>
                  <a:lnTo>
                    <a:pt x="33180" y="85312"/>
                  </a:lnTo>
                  <a:lnTo>
                    <a:pt x="33788" y="84947"/>
                  </a:lnTo>
                  <a:lnTo>
                    <a:pt x="34103" y="84668"/>
                  </a:lnTo>
                  <a:lnTo>
                    <a:pt x="35137" y="84143"/>
                  </a:lnTo>
                  <a:lnTo>
                    <a:pt x="35559" y="84307"/>
                  </a:lnTo>
                  <a:lnTo>
                    <a:pt x="36315" y="81952"/>
                  </a:lnTo>
                  <a:lnTo>
                    <a:pt x="36730" y="82088"/>
                  </a:lnTo>
                  <a:lnTo>
                    <a:pt x="36913" y="82389"/>
                  </a:lnTo>
                  <a:lnTo>
                    <a:pt x="36966" y="82739"/>
                  </a:lnTo>
                  <a:lnTo>
                    <a:pt x="37293" y="83090"/>
                  </a:lnTo>
                  <a:lnTo>
                    <a:pt x="38047" y="82688"/>
                  </a:lnTo>
                  <a:lnTo>
                    <a:pt x="39457" y="82245"/>
                  </a:lnTo>
                  <a:lnTo>
                    <a:pt x="39461" y="81649"/>
                  </a:lnTo>
                  <a:lnTo>
                    <a:pt x="39178" y="80949"/>
                  </a:lnTo>
                  <a:lnTo>
                    <a:pt x="37911" y="79909"/>
                  </a:lnTo>
                  <a:lnTo>
                    <a:pt x="48975" y="79119"/>
                  </a:lnTo>
                  <a:lnTo>
                    <a:pt x="48957" y="78125"/>
                  </a:lnTo>
                  <a:lnTo>
                    <a:pt x="48782" y="77823"/>
                  </a:lnTo>
                  <a:lnTo>
                    <a:pt x="51112" y="75984"/>
                  </a:lnTo>
                  <a:lnTo>
                    <a:pt x="52555" y="75694"/>
                  </a:lnTo>
                  <a:lnTo>
                    <a:pt x="52691" y="75492"/>
                  </a:lnTo>
                  <a:lnTo>
                    <a:pt x="51012" y="74703"/>
                  </a:lnTo>
                  <a:lnTo>
                    <a:pt x="51012" y="74438"/>
                  </a:lnTo>
                  <a:lnTo>
                    <a:pt x="50025" y="73929"/>
                  </a:lnTo>
                  <a:lnTo>
                    <a:pt x="50070" y="73448"/>
                  </a:lnTo>
                  <a:lnTo>
                    <a:pt x="49959" y="72100"/>
                  </a:lnTo>
                  <a:lnTo>
                    <a:pt x="49669" y="71024"/>
                  </a:lnTo>
                  <a:lnTo>
                    <a:pt x="48473" y="71202"/>
                  </a:lnTo>
                  <a:lnTo>
                    <a:pt x="46940" y="72374"/>
                  </a:lnTo>
                  <a:lnTo>
                    <a:pt x="46461" y="72029"/>
                  </a:lnTo>
                  <a:lnTo>
                    <a:pt x="47137" y="71456"/>
                  </a:lnTo>
                  <a:lnTo>
                    <a:pt x="47803" y="70741"/>
                  </a:lnTo>
                  <a:lnTo>
                    <a:pt x="49021" y="69865"/>
                  </a:lnTo>
                  <a:lnTo>
                    <a:pt x="49769" y="69627"/>
                  </a:lnTo>
                  <a:lnTo>
                    <a:pt x="49540" y="69221"/>
                  </a:lnTo>
                  <a:lnTo>
                    <a:pt x="49364" y="68537"/>
                  </a:lnTo>
                  <a:lnTo>
                    <a:pt x="49938" y="67527"/>
                  </a:lnTo>
                  <a:lnTo>
                    <a:pt x="50407" y="68048"/>
                  </a:lnTo>
                  <a:lnTo>
                    <a:pt x="51442" y="67925"/>
                  </a:lnTo>
                  <a:lnTo>
                    <a:pt x="51772" y="66559"/>
                  </a:lnTo>
                  <a:lnTo>
                    <a:pt x="52320" y="65926"/>
                  </a:lnTo>
                  <a:lnTo>
                    <a:pt x="55136" y="65707"/>
                  </a:lnTo>
                  <a:lnTo>
                    <a:pt x="55566" y="65394"/>
                  </a:lnTo>
                  <a:lnTo>
                    <a:pt x="55599" y="64895"/>
                  </a:lnTo>
                  <a:lnTo>
                    <a:pt x="53059" y="64418"/>
                  </a:lnTo>
                  <a:lnTo>
                    <a:pt x="53095" y="64057"/>
                  </a:lnTo>
                  <a:lnTo>
                    <a:pt x="53345" y="64060"/>
                  </a:lnTo>
                  <a:lnTo>
                    <a:pt x="53543" y="63904"/>
                  </a:lnTo>
                  <a:lnTo>
                    <a:pt x="53518" y="63673"/>
                  </a:lnTo>
                  <a:lnTo>
                    <a:pt x="53697" y="63141"/>
                  </a:lnTo>
                  <a:lnTo>
                    <a:pt x="54335" y="62932"/>
                  </a:lnTo>
                  <a:lnTo>
                    <a:pt x="55008" y="63491"/>
                  </a:lnTo>
                  <a:lnTo>
                    <a:pt x="55269" y="63972"/>
                  </a:lnTo>
                  <a:lnTo>
                    <a:pt x="55663" y="64213"/>
                  </a:lnTo>
                  <a:lnTo>
                    <a:pt x="56628" y="62122"/>
                  </a:lnTo>
                  <a:lnTo>
                    <a:pt x="57944" y="59570"/>
                  </a:lnTo>
                  <a:lnTo>
                    <a:pt x="58507" y="59611"/>
                  </a:lnTo>
                  <a:lnTo>
                    <a:pt x="58981" y="59890"/>
                  </a:lnTo>
                  <a:lnTo>
                    <a:pt x="58934" y="60658"/>
                  </a:lnTo>
                  <a:lnTo>
                    <a:pt x="58985" y="61183"/>
                  </a:lnTo>
                  <a:lnTo>
                    <a:pt x="59053" y="61332"/>
                  </a:lnTo>
                  <a:lnTo>
                    <a:pt x="60755" y="61666"/>
                  </a:lnTo>
                  <a:lnTo>
                    <a:pt x="61493" y="61386"/>
                  </a:lnTo>
                  <a:lnTo>
                    <a:pt x="61977" y="60973"/>
                  </a:lnTo>
                  <a:lnTo>
                    <a:pt x="62669" y="61394"/>
                  </a:lnTo>
                  <a:lnTo>
                    <a:pt x="62708" y="61595"/>
                  </a:lnTo>
                  <a:lnTo>
                    <a:pt x="62934" y="61870"/>
                  </a:lnTo>
                  <a:lnTo>
                    <a:pt x="64615" y="62458"/>
                  </a:lnTo>
                  <a:lnTo>
                    <a:pt x="64801" y="62429"/>
                  </a:lnTo>
                  <a:lnTo>
                    <a:pt x="64830" y="62254"/>
                  </a:lnTo>
                  <a:lnTo>
                    <a:pt x="65432" y="62268"/>
                  </a:lnTo>
                  <a:lnTo>
                    <a:pt x="65829" y="62369"/>
                  </a:lnTo>
                  <a:lnTo>
                    <a:pt x="66113" y="62587"/>
                  </a:lnTo>
                  <a:lnTo>
                    <a:pt x="66428" y="61408"/>
                  </a:lnTo>
                  <a:lnTo>
                    <a:pt x="67101" y="61005"/>
                  </a:lnTo>
                  <a:lnTo>
                    <a:pt x="67220" y="61423"/>
                  </a:lnTo>
                  <a:lnTo>
                    <a:pt x="67918" y="62790"/>
                  </a:lnTo>
                  <a:lnTo>
                    <a:pt x="69090" y="63420"/>
                  </a:lnTo>
                  <a:lnTo>
                    <a:pt x="70799" y="63796"/>
                  </a:lnTo>
                  <a:lnTo>
                    <a:pt x="72515" y="63834"/>
                  </a:lnTo>
                  <a:lnTo>
                    <a:pt x="73042" y="63354"/>
                  </a:lnTo>
                  <a:lnTo>
                    <a:pt x="73185" y="63092"/>
                  </a:lnTo>
                  <a:lnTo>
                    <a:pt x="73619" y="63075"/>
                  </a:lnTo>
                  <a:lnTo>
                    <a:pt x="74204" y="62810"/>
                  </a:lnTo>
                  <a:lnTo>
                    <a:pt x="74863" y="62037"/>
                  </a:lnTo>
                  <a:lnTo>
                    <a:pt x="75207" y="62246"/>
                  </a:lnTo>
                  <a:lnTo>
                    <a:pt x="75533" y="62620"/>
                  </a:lnTo>
                  <a:lnTo>
                    <a:pt x="75558" y="62806"/>
                  </a:lnTo>
                  <a:lnTo>
                    <a:pt x="75390" y="63474"/>
                  </a:lnTo>
                  <a:lnTo>
                    <a:pt x="75424" y="63608"/>
                  </a:lnTo>
                  <a:lnTo>
                    <a:pt x="75586" y="63747"/>
                  </a:lnTo>
                  <a:lnTo>
                    <a:pt x="76189" y="63849"/>
                  </a:lnTo>
                  <a:lnTo>
                    <a:pt x="76665" y="63287"/>
                  </a:lnTo>
                  <a:lnTo>
                    <a:pt x="76914" y="63156"/>
                  </a:lnTo>
                  <a:lnTo>
                    <a:pt x="77248" y="63124"/>
                  </a:lnTo>
                  <a:lnTo>
                    <a:pt x="78037" y="63386"/>
                  </a:lnTo>
                  <a:lnTo>
                    <a:pt x="78591" y="63695"/>
                  </a:lnTo>
                  <a:lnTo>
                    <a:pt x="78897" y="64011"/>
                  </a:lnTo>
                  <a:lnTo>
                    <a:pt x="79104" y="64095"/>
                  </a:lnTo>
                  <a:lnTo>
                    <a:pt x="80320" y="64071"/>
                  </a:lnTo>
                  <a:lnTo>
                    <a:pt x="80448" y="64256"/>
                  </a:lnTo>
                  <a:lnTo>
                    <a:pt x="80393" y="64501"/>
                  </a:lnTo>
                  <a:lnTo>
                    <a:pt x="79958" y="64979"/>
                  </a:lnTo>
                  <a:lnTo>
                    <a:pt x="79983" y="65193"/>
                  </a:lnTo>
                  <a:lnTo>
                    <a:pt x="80354" y="65281"/>
                  </a:lnTo>
                  <a:lnTo>
                    <a:pt x="81013" y="65241"/>
                  </a:lnTo>
                  <a:lnTo>
                    <a:pt x="81614" y="65670"/>
                  </a:lnTo>
                  <a:lnTo>
                    <a:pt x="82234" y="65947"/>
                  </a:lnTo>
                  <a:lnTo>
                    <a:pt x="81137" y="65218"/>
                  </a:lnTo>
                  <a:lnTo>
                    <a:pt x="80327" y="65229"/>
                  </a:lnTo>
                  <a:lnTo>
                    <a:pt x="79994" y="65106"/>
                  </a:lnTo>
                  <a:lnTo>
                    <a:pt x="80470" y="64506"/>
                  </a:lnTo>
                  <a:lnTo>
                    <a:pt x="80506" y="64246"/>
                  </a:lnTo>
                  <a:lnTo>
                    <a:pt x="80334" y="64000"/>
                  </a:lnTo>
                  <a:lnTo>
                    <a:pt x="78984" y="63989"/>
                  </a:lnTo>
                  <a:lnTo>
                    <a:pt x="78453" y="63505"/>
                  </a:lnTo>
                  <a:lnTo>
                    <a:pt x="78066" y="63308"/>
                  </a:lnTo>
                  <a:lnTo>
                    <a:pt x="77829" y="62653"/>
                  </a:lnTo>
                  <a:lnTo>
                    <a:pt x="76837" y="61923"/>
                  </a:lnTo>
                  <a:lnTo>
                    <a:pt x="76568" y="61566"/>
                  </a:lnTo>
                  <a:lnTo>
                    <a:pt x="77058" y="60147"/>
                  </a:lnTo>
                  <a:lnTo>
                    <a:pt x="77331" y="59659"/>
                  </a:lnTo>
                  <a:lnTo>
                    <a:pt x="77277" y="59007"/>
                  </a:lnTo>
                  <a:lnTo>
                    <a:pt x="77061" y="58330"/>
                  </a:lnTo>
                  <a:lnTo>
                    <a:pt x="76903" y="56572"/>
                  </a:lnTo>
                  <a:lnTo>
                    <a:pt x="77541" y="56527"/>
                  </a:lnTo>
                  <a:lnTo>
                    <a:pt x="78039" y="56941"/>
                  </a:lnTo>
                  <a:lnTo>
                    <a:pt x="78810" y="56978"/>
                  </a:lnTo>
                  <a:lnTo>
                    <a:pt x="79742" y="57510"/>
                  </a:lnTo>
                  <a:lnTo>
                    <a:pt x="80033" y="57800"/>
                  </a:lnTo>
                  <a:lnTo>
                    <a:pt x="80491" y="58512"/>
                  </a:lnTo>
                  <a:lnTo>
                    <a:pt x="80781" y="59457"/>
                  </a:lnTo>
                  <a:lnTo>
                    <a:pt x="81803" y="59480"/>
                  </a:lnTo>
                  <a:lnTo>
                    <a:pt x="82244" y="59197"/>
                  </a:lnTo>
                  <a:lnTo>
                    <a:pt x="82681" y="59171"/>
                  </a:lnTo>
                  <a:lnTo>
                    <a:pt x="83000" y="59387"/>
                  </a:lnTo>
                  <a:lnTo>
                    <a:pt x="83154" y="59338"/>
                  </a:lnTo>
                  <a:lnTo>
                    <a:pt x="83498" y="59048"/>
                  </a:lnTo>
                  <a:lnTo>
                    <a:pt x="83172" y="58043"/>
                  </a:lnTo>
                  <a:lnTo>
                    <a:pt x="82757" y="57402"/>
                  </a:lnTo>
                  <a:lnTo>
                    <a:pt x="80043" y="55380"/>
                  </a:lnTo>
                  <a:lnTo>
                    <a:pt x="79656" y="54986"/>
                  </a:lnTo>
                  <a:lnTo>
                    <a:pt x="79161" y="53738"/>
                  </a:lnTo>
                  <a:lnTo>
                    <a:pt x="78722" y="51841"/>
                  </a:lnTo>
                  <a:lnTo>
                    <a:pt x="78762" y="51033"/>
                  </a:lnTo>
                  <a:lnTo>
                    <a:pt x="78912" y="50660"/>
                  </a:lnTo>
                  <a:lnTo>
                    <a:pt x="78872" y="49603"/>
                  </a:lnTo>
                  <a:lnTo>
                    <a:pt x="77983" y="48590"/>
                  </a:lnTo>
                  <a:lnTo>
                    <a:pt x="77559" y="47968"/>
                  </a:lnTo>
                  <a:lnTo>
                    <a:pt x="77455" y="47704"/>
                  </a:lnTo>
                  <a:lnTo>
                    <a:pt x="77430" y="47172"/>
                  </a:lnTo>
                  <a:lnTo>
                    <a:pt x="77279" y="46572"/>
                  </a:lnTo>
                  <a:lnTo>
                    <a:pt x="76856" y="46085"/>
                  </a:lnTo>
                  <a:lnTo>
                    <a:pt x="76644" y="45482"/>
                  </a:lnTo>
                  <a:lnTo>
                    <a:pt x="76604" y="45005"/>
                  </a:lnTo>
                  <a:lnTo>
                    <a:pt x="75276" y="44970"/>
                  </a:lnTo>
                  <a:lnTo>
                    <a:pt x="75391" y="44045"/>
                  </a:lnTo>
                  <a:lnTo>
                    <a:pt x="76309" y="43039"/>
                  </a:lnTo>
                  <a:lnTo>
                    <a:pt x="76399" y="41406"/>
                  </a:lnTo>
                  <a:lnTo>
                    <a:pt x="76091" y="41508"/>
                  </a:lnTo>
                  <a:lnTo>
                    <a:pt x="75766" y="40682"/>
                  </a:lnTo>
                  <a:lnTo>
                    <a:pt x="75716" y="40336"/>
                  </a:lnTo>
                  <a:lnTo>
                    <a:pt x="76185" y="37901"/>
                  </a:lnTo>
                  <a:lnTo>
                    <a:pt x="76289" y="36985"/>
                  </a:lnTo>
                  <a:lnTo>
                    <a:pt x="76246" y="36501"/>
                  </a:lnTo>
                  <a:lnTo>
                    <a:pt x="75150" y="35265"/>
                  </a:lnTo>
                  <a:lnTo>
                    <a:pt x="73529" y="33769"/>
                  </a:lnTo>
                  <a:lnTo>
                    <a:pt x="72777" y="34629"/>
                  </a:lnTo>
                  <a:lnTo>
                    <a:pt x="72303" y="35656"/>
                  </a:lnTo>
                  <a:lnTo>
                    <a:pt x="72138" y="35827"/>
                  </a:lnTo>
                  <a:lnTo>
                    <a:pt x="71581" y="36226"/>
                  </a:lnTo>
                  <a:lnTo>
                    <a:pt x="70931" y="36419"/>
                  </a:lnTo>
                  <a:lnTo>
                    <a:pt x="67668" y="34947"/>
                  </a:lnTo>
                  <a:lnTo>
                    <a:pt x="66250" y="34008"/>
                  </a:lnTo>
                  <a:lnTo>
                    <a:pt x="66314" y="32409"/>
                  </a:lnTo>
                  <a:lnTo>
                    <a:pt x="64647" y="32234"/>
                  </a:lnTo>
                  <a:lnTo>
                    <a:pt x="64719" y="32000"/>
                  </a:lnTo>
                  <a:lnTo>
                    <a:pt x="65014" y="31601"/>
                  </a:lnTo>
                  <a:lnTo>
                    <a:pt x="65025" y="31121"/>
                  </a:lnTo>
                  <a:lnTo>
                    <a:pt x="64777" y="29278"/>
                  </a:lnTo>
                  <a:lnTo>
                    <a:pt x="64694" y="27531"/>
                  </a:lnTo>
                  <a:lnTo>
                    <a:pt x="64791" y="26623"/>
                  </a:lnTo>
                  <a:lnTo>
                    <a:pt x="64744" y="25733"/>
                  </a:lnTo>
                  <a:lnTo>
                    <a:pt x="63616" y="25134"/>
                  </a:lnTo>
                  <a:lnTo>
                    <a:pt x="63292" y="24921"/>
                  </a:lnTo>
                  <a:lnTo>
                    <a:pt x="63170" y="24422"/>
                  </a:lnTo>
                  <a:lnTo>
                    <a:pt x="63094" y="23734"/>
                  </a:lnTo>
                  <a:lnTo>
                    <a:pt x="61991" y="22933"/>
                  </a:lnTo>
                  <a:lnTo>
                    <a:pt x="61186" y="21880"/>
                  </a:lnTo>
                  <a:lnTo>
                    <a:pt x="60057" y="20748"/>
                  </a:lnTo>
                  <a:lnTo>
                    <a:pt x="59357" y="20509"/>
                  </a:lnTo>
                  <a:lnTo>
                    <a:pt x="59855" y="20000"/>
                  </a:lnTo>
                  <a:lnTo>
                    <a:pt x="60495" y="20208"/>
                  </a:lnTo>
                  <a:lnTo>
                    <a:pt x="61315" y="20297"/>
                  </a:lnTo>
                  <a:lnTo>
                    <a:pt x="61832" y="20215"/>
                  </a:lnTo>
                  <a:lnTo>
                    <a:pt x="63137" y="19653"/>
                  </a:lnTo>
                  <a:lnTo>
                    <a:pt x="63564" y="18759"/>
                  </a:lnTo>
                  <a:lnTo>
                    <a:pt x="64977" y="19217"/>
                  </a:lnTo>
                  <a:lnTo>
                    <a:pt x="65664" y="20259"/>
                  </a:lnTo>
                  <a:lnTo>
                    <a:pt x="65736" y="20010"/>
                  </a:lnTo>
                  <a:lnTo>
                    <a:pt x="65743" y="19321"/>
                  </a:lnTo>
                  <a:lnTo>
                    <a:pt x="66041" y="17698"/>
                  </a:lnTo>
                  <a:lnTo>
                    <a:pt x="66095" y="17511"/>
                  </a:lnTo>
                  <a:lnTo>
                    <a:pt x="66555" y="16848"/>
                  </a:lnTo>
                  <a:lnTo>
                    <a:pt x="66757" y="16633"/>
                  </a:lnTo>
                  <a:lnTo>
                    <a:pt x="67706" y="16327"/>
                  </a:lnTo>
                  <a:lnTo>
                    <a:pt x="68861" y="14786"/>
                  </a:lnTo>
                  <a:lnTo>
                    <a:pt x="69864" y="15382"/>
                  </a:lnTo>
                  <a:lnTo>
                    <a:pt x="70601" y="15949"/>
                  </a:lnTo>
                  <a:lnTo>
                    <a:pt x="70284" y="16667"/>
                  </a:lnTo>
                  <a:lnTo>
                    <a:pt x="69624" y="16849"/>
                  </a:lnTo>
                  <a:lnTo>
                    <a:pt x="70748" y="17351"/>
                  </a:lnTo>
                  <a:lnTo>
                    <a:pt x="71229" y="17744"/>
                  </a:lnTo>
                  <a:lnTo>
                    <a:pt x="71850" y="17679"/>
                  </a:lnTo>
                  <a:lnTo>
                    <a:pt x="72504" y="17262"/>
                  </a:lnTo>
                  <a:lnTo>
                    <a:pt x="73023" y="17462"/>
                  </a:lnTo>
                  <a:lnTo>
                    <a:pt x="72728" y="18299"/>
                  </a:lnTo>
                  <a:lnTo>
                    <a:pt x="72746" y="18593"/>
                  </a:lnTo>
                  <a:lnTo>
                    <a:pt x="73004" y="19137"/>
                  </a:lnTo>
                  <a:lnTo>
                    <a:pt x="72675" y="19992"/>
                  </a:lnTo>
                  <a:lnTo>
                    <a:pt x="72914" y="19986"/>
                  </a:lnTo>
                  <a:lnTo>
                    <a:pt x="73130" y="19852"/>
                  </a:lnTo>
                  <a:lnTo>
                    <a:pt x="73389" y="19402"/>
                  </a:lnTo>
                  <a:lnTo>
                    <a:pt x="74345" y="18727"/>
                  </a:lnTo>
                  <a:lnTo>
                    <a:pt x="74613" y="19100"/>
                  </a:lnTo>
                  <a:lnTo>
                    <a:pt x="74995" y="20068"/>
                  </a:lnTo>
                  <a:lnTo>
                    <a:pt x="76055" y="21666"/>
                  </a:lnTo>
                  <a:lnTo>
                    <a:pt x="76844" y="21501"/>
                  </a:lnTo>
                  <a:lnTo>
                    <a:pt x="78215" y="21410"/>
                  </a:lnTo>
                  <a:lnTo>
                    <a:pt x="78496" y="20922"/>
                  </a:lnTo>
                  <a:lnTo>
                    <a:pt x="78381" y="20647"/>
                  </a:lnTo>
                  <a:lnTo>
                    <a:pt x="77245" y="19813"/>
                  </a:lnTo>
                  <a:lnTo>
                    <a:pt x="76493" y="19356"/>
                  </a:lnTo>
                  <a:lnTo>
                    <a:pt x="76270" y="19248"/>
                  </a:lnTo>
                  <a:lnTo>
                    <a:pt x="76020" y="19277"/>
                  </a:lnTo>
                  <a:lnTo>
                    <a:pt x="76069" y="18894"/>
                  </a:lnTo>
                  <a:lnTo>
                    <a:pt x="76460" y="18283"/>
                  </a:lnTo>
                  <a:lnTo>
                    <a:pt x="76845" y="17922"/>
                  </a:lnTo>
                  <a:lnTo>
                    <a:pt x="77064" y="17568"/>
                  </a:lnTo>
                  <a:lnTo>
                    <a:pt x="77384" y="15468"/>
                  </a:lnTo>
                  <a:lnTo>
                    <a:pt x="77272" y="15062"/>
                  </a:lnTo>
                  <a:lnTo>
                    <a:pt x="76815" y="14671"/>
                  </a:lnTo>
                  <a:lnTo>
                    <a:pt x="76729" y="14493"/>
                  </a:lnTo>
                  <a:lnTo>
                    <a:pt x="76750" y="14027"/>
                  </a:lnTo>
                  <a:lnTo>
                    <a:pt x="76883" y="13644"/>
                  </a:lnTo>
                  <a:lnTo>
                    <a:pt x="77049" y="13443"/>
                  </a:lnTo>
                  <a:lnTo>
                    <a:pt x="77800" y="13052"/>
                  </a:lnTo>
                  <a:lnTo>
                    <a:pt x="78630" y="12855"/>
                  </a:lnTo>
                  <a:lnTo>
                    <a:pt x="79799" y="12430"/>
                  </a:lnTo>
                  <a:lnTo>
                    <a:pt x="80608" y="11838"/>
                  </a:lnTo>
                  <a:lnTo>
                    <a:pt x="81411" y="10681"/>
                  </a:lnTo>
                  <a:lnTo>
                    <a:pt x="82219" y="11194"/>
                  </a:lnTo>
                  <a:lnTo>
                    <a:pt x="82568" y="10766"/>
                  </a:lnTo>
                  <a:lnTo>
                    <a:pt x="83208" y="10445"/>
                  </a:lnTo>
                  <a:lnTo>
                    <a:pt x="84140" y="10423"/>
                  </a:lnTo>
                  <a:lnTo>
                    <a:pt x="84568" y="11146"/>
                  </a:lnTo>
                  <a:lnTo>
                    <a:pt x="84715" y="12326"/>
                  </a:lnTo>
                  <a:lnTo>
                    <a:pt x="84647" y="13931"/>
                  </a:lnTo>
                  <a:lnTo>
                    <a:pt x="84816" y="14150"/>
                  </a:lnTo>
                  <a:lnTo>
                    <a:pt x="85625" y="13931"/>
                  </a:lnTo>
                  <a:lnTo>
                    <a:pt x="86470" y="14303"/>
                  </a:lnTo>
                  <a:lnTo>
                    <a:pt x="88782" y="13549"/>
                  </a:lnTo>
                  <a:lnTo>
                    <a:pt x="90227" y="13705"/>
                  </a:lnTo>
                  <a:lnTo>
                    <a:pt x="91044" y="14047"/>
                  </a:lnTo>
                  <a:lnTo>
                    <a:pt x="92256" y="15082"/>
                  </a:lnTo>
                  <a:lnTo>
                    <a:pt x="92544" y="15581"/>
                  </a:lnTo>
                  <a:lnTo>
                    <a:pt x="92354" y="16757"/>
                  </a:lnTo>
                  <a:lnTo>
                    <a:pt x="91926" y="17130"/>
                  </a:lnTo>
                  <a:lnTo>
                    <a:pt x="91184" y="19580"/>
                  </a:lnTo>
                  <a:lnTo>
                    <a:pt x="91212" y="19870"/>
                  </a:lnTo>
                  <a:lnTo>
                    <a:pt x="91432" y="20164"/>
                  </a:lnTo>
                  <a:lnTo>
                    <a:pt x="91960" y="20037"/>
                  </a:lnTo>
                  <a:lnTo>
                    <a:pt x="92215" y="19874"/>
                  </a:lnTo>
                  <a:lnTo>
                    <a:pt x="92801" y="19767"/>
                  </a:lnTo>
                  <a:lnTo>
                    <a:pt x="92586" y="20990"/>
                  </a:lnTo>
                  <a:lnTo>
                    <a:pt x="92313" y="21698"/>
                  </a:lnTo>
                  <a:lnTo>
                    <a:pt x="92472" y="21720"/>
                  </a:lnTo>
                  <a:lnTo>
                    <a:pt x="93423" y="21426"/>
                  </a:lnTo>
                  <a:lnTo>
                    <a:pt x="93739" y="21217"/>
                  </a:lnTo>
                  <a:lnTo>
                    <a:pt x="93811" y="20852"/>
                  </a:lnTo>
                  <a:lnTo>
                    <a:pt x="94286" y="20781"/>
                  </a:lnTo>
                  <a:lnTo>
                    <a:pt x="95094" y="21086"/>
                  </a:lnTo>
                  <a:lnTo>
                    <a:pt x="95565" y="21742"/>
                  </a:lnTo>
                  <a:lnTo>
                    <a:pt x="95479" y="22367"/>
                  </a:lnTo>
                  <a:lnTo>
                    <a:pt x="95705" y="22557"/>
                  </a:lnTo>
                  <a:lnTo>
                    <a:pt x="97110" y="22855"/>
                  </a:lnTo>
                  <a:lnTo>
                    <a:pt x="97330" y="22709"/>
                  </a:lnTo>
                  <a:lnTo>
                    <a:pt x="97851" y="22765"/>
                  </a:lnTo>
                  <a:lnTo>
                    <a:pt x="97980" y="22464"/>
                  </a:lnTo>
                  <a:lnTo>
                    <a:pt x="99252" y="21101"/>
                  </a:lnTo>
                  <a:lnTo>
                    <a:pt x="100115" y="20361"/>
                  </a:lnTo>
                  <a:lnTo>
                    <a:pt x="100291" y="20000"/>
                  </a:lnTo>
                  <a:lnTo>
                    <a:pt x="100111" y="19564"/>
                  </a:lnTo>
                  <a:lnTo>
                    <a:pt x="100316" y="19032"/>
                  </a:lnTo>
                  <a:lnTo>
                    <a:pt x="100776" y="18909"/>
                  </a:lnTo>
                  <a:lnTo>
                    <a:pt x="101111" y="19054"/>
                  </a:lnTo>
                  <a:lnTo>
                    <a:pt x="101488" y="18980"/>
                  </a:lnTo>
                  <a:lnTo>
                    <a:pt x="101542" y="18630"/>
                  </a:lnTo>
                  <a:lnTo>
                    <a:pt x="101434" y="18257"/>
                  </a:lnTo>
                  <a:lnTo>
                    <a:pt x="101003" y="18209"/>
                  </a:lnTo>
                  <a:lnTo>
                    <a:pt x="100579" y="17505"/>
                  </a:lnTo>
                  <a:lnTo>
                    <a:pt x="101366" y="17371"/>
                  </a:lnTo>
                  <a:lnTo>
                    <a:pt x="101985" y="16955"/>
                  </a:lnTo>
                  <a:lnTo>
                    <a:pt x="102880" y="17312"/>
                  </a:lnTo>
                  <a:lnTo>
                    <a:pt x="103261" y="17852"/>
                  </a:lnTo>
                  <a:lnTo>
                    <a:pt x="103566" y="17998"/>
                  </a:lnTo>
                  <a:lnTo>
                    <a:pt x="104421" y="17927"/>
                  </a:lnTo>
                  <a:lnTo>
                    <a:pt x="105051" y="17812"/>
                  </a:lnTo>
                  <a:lnTo>
                    <a:pt x="105417" y="17615"/>
                  </a:lnTo>
                  <a:lnTo>
                    <a:pt x="105882" y="16677"/>
                  </a:lnTo>
                  <a:lnTo>
                    <a:pt x="105738" y="16651"/>
                  </a:lnTo>
                  <a:lnTo>
                    <a:pt x="106004" y="16089"/>
                  </a:lnTo>
                  <a:lnTo>
                    <a:pt x="106487" y="16230"/>
                  </a:lnTo>
                  <a:lnTo>
                    <a:pt x="106814" y="16602"/>
                  </a:lnTo>
                  <a:lnTo>
                    <a:pt x="107094" y="16695"/>
                  </a:lnTo>
                  <a:lnTo>
                    <a:pt x="107220" y="16133"/>
                  </a:lnTo>
                  <a:lnTo>
                    <a:pt x="107148" y="15925"/>
                  </a:lnTo>
                  <a:lnTo>
                    <a:pt x="106943" y="15780"/>
                  </a:lnTo>
                  <a:lnTo>
                    <a:pt x="106936" y="15318"/>
                  </a:lnTo>
                  <a:lnTo>
                    <a:pt x="107866" y="13899"/>
                  </a:lnTo>
                  <a:lnTo>
                    <a:pt x="108700" y="13720"/>
                  </a:lnTo>
                  <a:lnTo>
                    <a:pt x="109365" y="13042"/>
                  </a:lnTo>
                  <a:lnTo>
                    <a:pt x="109724" y="12470"/>
                  </a:lnTo>
                  <a:lnTo>
                    <a:pt x="109893" y="11957"/>
                  </a:lnTo>
                  <a:lnTo>
                    <a:pt x="109946" y="11532"/>
                  </a:lnTo>
                  <a:lnTo>
                    <a:pt x="110576" y="10921"/>
                  </a:lnTo>
                  <a:lnTo>
                    <a:pt x="110867" y="10527"/>
                  </a:lnTo>
                  <a:lnTo>
                    <a:pt x="113492" y="10366"/>
                  </a:lnTo>
                  <a:lnTo>
                    <a:pt x="114103" y="10236"/>
                  </a:lnTo>
                  <a:lnTo>
                    <a:pt x="115010" y="9823"/>
                  </a:lnTo>
                  <a:lnTo>
                    <a:pt x="116909" y="9224"/>
                  </a:lnTo>
                  <a:lnTo>
                    <a:pt x="117962" y="9228"/>
                  </a:lnTo>
                  <a:lnTo>
                    <a:pt x="118617" y="9425"/>
                  </a:lnTo>
                  <a:lnTo>
                    <a:pt x="118944" y="9809"/>
                  </a:lnTo>
                  <a:lnTo>
                    <a:pt x="119196" y="10456"/>
                  </a:lnTo>
                  <a:lnTo>
                    <a:pt x="119693" y="8512"/>
                  </a:lnTo>
                  <a:lnTo>
                    <a:pt x="119815" y="9325"/>
                  </a:lnTo>
                  <a:lnTo>
                    <a:pt x="120846" y="10897"/>
                  </a:lnTo>
                  <a:lnTo>
                    <a:pt x="121015" y="11057"/>
                  </a:lnTo>
                  <a:lnTo>
                    <a:pt x="121827" y="11519"/>
                  </a:lnTo>
                  <a:lnTo>
                    <a:pt x="122734" y="11560"/>
                  </a:lnTo>
                  <a:lnTo>
                    <a:pt x="122802" y="11083"/>
                  </a:lnTo>
                  <a:lnTo>
                    <a:pt x="123733" y="11146"/>
                  </a:lnTo>
                  <a:lnTo>
                    <a:pt x="123887" y="10517"/>
                  </a:lnTo>
                  <a:lnTo>
                    <a:pt x="123754" y="10282"/>
                  </a:lnTo>
                  <a:lnTo>
                    <a:pt x="125156" y="9719"/>
                  </a:lnTo>
                  <a:lnTo>
                    <a:pt x="125282" y="9254"/>
                  </a:lnTo>
                  <a:lnTo>
                    <a:pt x="125228" y="8189"/>
                  </a:lnTo>
                  <a:lnTo>
                    <a:pt x="125569" y="7627"/>
                  </a:lnTo>
                  <a:lnTo>
                    <a:pt x="125717" y="7106"/>
                  </a:lnTo>
                  <a:lnTo>
                    <a:pt x="125713" y="6976"/>
                  </a:lnTo>
                  <a:lnTo>
                    <a:pt x="125526" y="6637"/>
                  </a:lnTo>
                  <a:lnTo>
                    <a:pt x="125396" y="6205"/>
                  </a:lnTo>
                  <a:lnTo>
                    <a:pt x="125281" y="5431"/>
                  </a:lnTo>
                  <a:lnTo>
                    <a:pt x="125698" y="4087"/>
                  </a:lnTo>
                  <a:lnTo>
                    <a:pt x="125903" y="4031"/>
                  </a:lnTo>
                  <a:lnTo>
                    <a:pt x="126144" y="4090"/>
                  </a:lnTo>
                  <a:lnTo>
                    <a:pt x="126788" y="4552"/>
                  </a:lnTo>
                  <a:lnTo>
                    <a:pt x="127446" y="5352"/>
                  </a:lnTo>
                  <a:lnTo>
                    <a:pt x="128051" y="4864"/>
                  </a:lnTo>
                  <a:lnTo>
                    <a:pt x="128349" y="4231"/>
                  </a:lnTo>
                  <a:lnTo>
                    <a:pt x="128864" y="3855"/>
                  </a:lnTo>
                  <a:lnTo>
                    <a:pt x="129000" y="3826"/>
                  </a:lnTo>
                  <a:lnTo>
                    <a:pt x="129829" y="4038"/>
                  </a:lnTo>
                  <a:lnTo>
                    <a:pt x="130263" y="5117"/>
                  </a:lnTo>
                  <a:lnTo>
                    <a:pt x="130813" y="6725"/>
                  </a:lnTo>
                  <a:lnTo>
                    <a:pt x="130799" y="6327"/>
                  </a:lnTo>
                  <a:lnTo>
                    <a:pt x="130925" y="5970"/>
                  </a:lnTo>
                  <a:lnTo>
                    <a:pt x="131227" y="5798"/>
                  </a:lnTo>
                  <a:lnTo>
                    <a:pt x="131828" y="6387"/>
                  </a:lnTo>
                  <a:lnTo>
                    <a:pt x="132720" y="7090"/>
                  </a:lnTo>
                  <a:lnTo>
                    <a:pt x="133317" y="7117"/>
                  </a:lnTo>
                  <a:lnTo>
                    <a:pt x="134151" y="7020"/>
                  </a:lnTo>
                  <a:lnTo>
                    <a:pt x="134022" y="6060"/>
                  </a:lnTo>
                  <a:lnTo>
                    <a:pt x="133914" y="5836"/>
                  </a:lnTo>
                  <a:lnTo>
                    <a:pt x="132594" y="4559"/>
                  </a:lnTo>
                  <a:lnTo>
                    <a:pt x="132555" y="4340"/>
                  </a:lnTo>
                  <a:lnTo>
                    <a:pt x="132562" y="3528"/>
                  </a:lnTo>
                  <a:lnTo>
                    <a:pt x="132711" y="3194"/>
                  </a:lnTo>
                  <a:lnTo>
                    <a:pt x="133398" y="3606"/>
                  </a:lnTo>
                  <a:lnTo>
                    <a:pt x="133126" y="2744"/>
                  </a:lnTo>
                  <a:lnTo>
                    <a:pt x="133663" y="2434"/>
                  </a:lnTo>
                  <a:lnTo>
                    <a:pt x="132905" y="1419"/>
                  </a:lnTo>
                  <a:lnTo>
                    <a:pt x="133675" y="0"/>
                  </a:lnTo>
                  <a:lnTo>
                    <a:pt x="135423" y="1441"/>
                  </a:lnTo>
                  <a:lnTo>
                    <a:pt x="136862" y="1914"/>
                  </a:lnTo>
                  <a:lnTo>
                    <a:pt x="138454" y="2623"/>
                  </a:lnTo>
                  <a:lnTo>
                    <a:pt x="138705" y="2657"/>
                  </a:lnTo>
                  <a:lnTo>
                    <a:pt x="139676" y="2149"/>
                  </a:lnTo>
                  <a:lnTo>
                    <a:pt x="140090" y="2049"/>
                  </a:lnTo>
                  <a:lnTo>
                    <a:pt x="140418" y="2045"/>
                  </a:lnTo>
                  <a:lnTo>
                    <a:pt x="141227" y="2234"/>
                  </a:lnTo>
                  <a:lnTo>
                    <a:pt x="141717" y="2200"/>
                  </a:lnTo>
                  <a:lnTo>
                    <a:pt x="142969" y="1883"/>
                  </a:lnTo>
                  <a:lnTo>
                    <a:pt x="143584" y="1407"/>
                  </a:lnTo>
                  <a:lnTo>
                    <a:pt x="143969" y="837"/>
                  </a:lnTo>
                  <a:lnTo>
                    <a:pt x="144738" y="160"/>
                  </a:lnTo>
                  <a:lnTo>
                    <a:pt x="145062" y="446"/>
                  </a:lnTo>
                  <a:lnTo>
                    <a:pt x="145674" y="1901"/>
                  </a:lnTo>
                  <a:lnTo>
                    <a:pt x="146513" y="2043"/>
                  </a:lnTo>
                  <a:lnTo>
                    <a:pt x="148201" y="2675"/>
                  </a:lnTo>
                  <a:lnTo>
                    <a:pt x="147959" y="3703"/>
                  </a:lnTo>
                  <a:lnTo>
                    <a:pt x="148042" y="3896"/>
                  </a:lnTo>
                  <a:lnTo>
                    <a:pt x="151215" y="6000"/>
                  </a:lnTo>
                  <a:lnTo>
                    <a:pt x="150283" y="73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0" name="pg321">
              <a:extLst>
                <a:ext uri="{FF2B5EF4-FFF2-40B4-BE49-F238E27FC236}">
                  <a16:creationId xmlns:a16="http://schemas.microsoft.com/office/drawing/2014/main" id="{A5817B40-44BD-6349-BE0C-577187909D9E}"/>
                </a:ext>
              </a:extLst>
            </p:cNvPr>
            <p:cNvSpPr/>
            <p:nvPr/>
          </p:nvSpPr>
          <p:spPr>
            <a:xfrm>
              <a:off x="6886825" y="3703667"/>
              <a:ext cx="249492" cy="168283"/>
            </a:xfrm>
            <a:custGeom>
              <a:avLst/>
              <a:gdLst/>
              <a:ahLst/>
              <a:cxnLst/>
              <a:rect l="0" t="0" r="0" b="0"/>
              <a:pathLst>
                <a:path w="249492" h="168283">
                  <a:moveTo>
                    <a:pt x="175792" y="36618"/>
                  </a:moveTo>
                  <a:lnTo>
                    <a:pt x="176114" y="36834"/>
                  </a:lnTo>
                  <a:lnTo>
                    <a:pt x="178006" y="37383"/>
                  </a:lnTo>
                  <a:lnTo>
                    <a:pt x="182372" y="37566"/>
                  </a:lnTo>
                  <a:lnTo>
                    <a:pt x="183100" y="38114"/>
                  </a:lnTo>
                  <a:lnTo>
                    <a:pt x="189358" y="39211"/>
                  </a:lnTo>
                  <a:lnTo>
                    <a:pt x="191687" y="40491"/>
                  </a:lnTo>
                  <a:lnTo>
                    <a:pt x="192997" y="43599"/>
                  </a:lnTo>
                  <a:lnTo>
                    <a:pt x="193579" y="46525"/>
                  </a:lnTo>
                  <a:lnTo>
                    <a:pt x="193579" y="48456"/>
                  </a:lnTo>
                  <a:lnTo>
                    <a:pt x="193579" y="49085"/>
                  </a:lnTo>
                  <a:lnTo>
                    <a:pt x="192269" y="52010"/>
                  </a:lnTo>
                  <a:lnTo>
                    <a:pt x="191542" y="52376"/>
                  </a:lnTo>
                  <a:lnTo>
                    <a:pt x="190668" y="53656"/>
                  </a:lnTo>
                  <a:lnTo>
                    <a:pt x="190523" y="55667"/>
                  </a:lnTo>
                  <a:lnTo>
                    <a:pt x="190413" y="55988"/>
                  </a:lnTo>
                  <a:lnTo>
                    <a:pt x="190086" y="56947"/>
                  </a:lnTo>
                  <a:lnTo>
                    <a:pt x="189247" y="57533"/>
                  </a:lnTo>
                  <a:lnTo>
                    <a:pt x="188776" y="57862"/>
                  </a:lnTo>
                  <a:lnTo>
                    <a:pt x="186593" y="60239"/>
                  </a:lnTo>
                  <a:lnTo>
                    <a:pt x="184701" y="63164"/>
                  </a:lnTo>
                  <a:lnTo>
                    <a:pt x="184477" y="63822"/>
                  </a:lnTo>
                  <a:lnTo>
                    <a:pt x="184264" y="64444"/>
                  </a:lnTo>
                  <a:lnTo>
                    <a:pt x="184701" y="67187"/>
                  </a:lnTo>
                  <a:lnTo>
                    <a:pt x="184701" y="68467"/>
                  </a:lnTo>
                  <a:lnTo>
                    <a:pt x="183391" y="71575"/>
                  </a:lnTo>
                  <a:lnTo>
                    <a:pt x="181936" y="72672"/>
                  </a:lnTo>
                  <a:lnTo>
                    <a:pt x="181499" y="73952"/>
                  </a:lnTo>
                  <a:lnTo>
                    <a:pt x="181407" y="74117"/>
                  </a:lnTo>
                  <a:lnTo>
                    <a:pt x="180480" y="75781"/>
                  </a:lnTo>
                  <a:lnTo>
                    <a:pt x="179607" y="76512"/>
                  </a:lnTo>
                  <a:lnTo>
                    <a:pt x="178152" y="76512"/>
                  </a:lnTo>
                  <a:lnTo>
                    <a:pt x="177424" y="77975"/>
                  </a:lnTo>
                  <a:lnTo>
                    <a:pt x="177278" y="79255"/>
                  </a:lnTo>
                  <a:lnTo>
                    <a:pt x="176405" y="80535"/>
                  </a:lnTo>
                  <a:lnTo>
                    <a:pt x="174659" y="81632"/>
                  </a:lnTo>
                  <a:lnTo>
                    <a:pt x="173494" y="81632"/>
                  </a:lnTo>
                  <a:lnTo>
                    <a:pt x="172330" y="82363"/>
                  </a:lnTo>
                  <a:lnTo>
                    <a:pt x="171311" y="83277"/>
                  </a:lnTo>
                  <a:lnTo>
                    <a:pt x="170438" y="84740"/>
                  </a:lnTo>
                  <a:lnTo>
                    <a:pt x="170438" y="87483"/>
                  </a:lnTo>
                  <a:lnTo>
                    <a:pt x="171020" y="89494"/>
                  </a:lnTo>
                  <a:lnTo>
                    <a:pt x="172767" y="92420"/>
                  </a:lnTo>
                  <a:lnTo>
                    <a:pt x="178006" y="92968"/>
                  </a:lnTo>
                  <a:lnTo>
                    <a:pt x="180771" y="91871"/>
                  </a:lnTo>
                  <a:lnTo>
                    <a:pt x="181173" y="91829"/>
                  </a:lnTo>
                  <a:lnTo>
                    <a:pt x="181401" y="91805"/>
                  </a:lnTo>
                  <a:lnTo>
                    <a:pt x="182024" y="91740"/>
                  </a:lnTo>
                  <a:lnTo>
                    <a:pt x="184264" y="91505"/>
                  </a:lnTo>
                  <a:lnTo>
                    <a:pt x="185842" y="91145"/>
                  </a:lnTo>
                  <a:lnTo>
                    <a:pt x="186990" y="90883"/>
                  </a:lnTo>
                  <a:lnTo>
                    <a:pt x="189136" y="90351"/>
                  </a:lnTo>
                  <a:lnTo>
                    <a:pt x="189941" y="89677"/>
                  </a:lnTo>
                  <a:lnTo>
                    <a:pt x="190523" y="88763"/>
                  </a:lnTo>
                  <a:lnTo>
                    <a:pt x="190668" y="86020"/>
                  </a:lnTo>
                  <a:lnTo>
                    <a:pt x="191978" y="83094"/>
                  </a:lnTo>
                  <a:lnTo>
                    <a:pt x="192706" y="80169"/>
                  </a:lnTo>
                  <a:lnTo>
                    <a:pt x="193447" y="79318"/>
                  </a:lnTo>
                  <a:lnTo>
                    <a:pt x="193666" y="79263"/>
                  </a:lnTo>
                  <a:lnTo>
                    <a:pt x="194137" y="79145"/>
                  </a:lnTo>
                  <a:lnTo>
                    <a:pt x="197724" y="82149"/>
                  </a:lnTo>
                  <a:lnTo>
                    <a:pt x="198138" y="83594"/>
                  </a:lnTo>
                  <a:lnTo>
                    <a:pt x="198230" y="86540"/>
                  </a:lnTo>
                  <a:lnTo>
                    <a:pt x="198302" y="86956"/>
                  </a:lnTo>
                  <a:lnTo>
                    <a:pt x="199145" y="91417"/>
                  </a:lnTo>
                  <a:lnTo>
                    <a:pt x="201541" y="93647"/>
                  </a:lnTo>
                  <a:lnTo>
                    <a:pt x="202553" y="95380"/>
                  </a:lnTo>
                  <a:lnTo>
                    <a:pt x="202921" y="95611"/>
                  </a:lnTo>
                  <a:lnTo>
                    <a:pt x="204758" y="95766"/>
                  </a:lnTo>
                  <a:lnTo>
                    <a:pt x="205436" y="95823"/>
                  </a:lnTo>
                  <a:lnTo>
                    <a:pt x="207222" y="95974"/>
                  </a:lnTo>
                  <a:lnTo>
                    <a:pt x="207823" y="96024"/>
                  </a:lnTo>
                  <a:lnTo>
                    <a:pt x="209240" y="96143"/>
                  </a:lnTo>
                  <a:lnTo>
                    <a:pt x="211153" y="96305"/>
                  </a:lnTo>
                  <a:lnTo>
                    <a:pt x="211889" y="95438"/>
                  </a:lnTo>
                  <a:lnTo>
                    <a:pt x="211475" y="93705"/>
                  </a:lnTo>
                  <a:lnTo>
                    <a:pt x="211222" y="93245"/>
                  </a:lnTo>
                  <a:lnTo>
                    <a:pt x="208808" y="88851"/>
                  </a:lnTo>
                  <a:lnTo>
                    <a:pt x="208277" y="88273"/>
                  </a:lnTo>
                  <a:lnTo>
                    <a:pt x="207428" y="87349"/>
                  </a:lnTo>
                  <a:lnTo>
                    <a:pt x="206968" y="86482"/>
                  </a:lnTo>
                  <a:lnTo>
                    <a:pt x="206986" y="85908"/>
                  </a:lnTo>
                  <a:lnTo>
                    <a:pt x="208532" y="86194"/>
                  </a:lnTo>
                  <a:lnTo>
                    <a:pt x="209542" y="86661"/>
                  </a:lnTo>
                  <a:lnTo>
                    <a:pt x="209736" y="86751"/>
                  </a:lnTo>
                  <a:lnTo>
                    <a:pt x="210029" y="86887"/>
                  </a:lnTo>
                  <a:lnTo>
                    <a:pt x="212901" y="88216"/>
                  </a:lnTo>
                  <a:lnTo>
                    <a:pt x="215727" y="89788"/>
                  </a:lnTo>
                  <a:lnTo>
                    <a:pt x="216194" y="90075"/>
                  </a:lnTo>
                  <a:lnTo>
                    <a:pt x="216672" y="90516"/>
                  </a:lnTo>
                  <a:lnTo>
                    <a:pt x="216810" y="90642"/>
                  </a:lnTo>
                  <a:lnTo>
                    <a:pt x="216795" y="91087"/>
                  </a:lnTo>
                  <a:lnTo>
                    <a:pt x="216764" y="92029"/>
                  </a:lnTo>
                  <a:lnTo>
                    <a:pt x="216476" y="92503"/>
                  </a:lnTo>
                  <a:lnTo>
                    <a:pt x="216098" y="92884"/>
                  </a:lnTo>
                  <a:lnTo>
                    <a:pt x="215795" y="93739"/>
                  </a:lnTo>
                  <a:lnTo>
                    <a:pt x="215757" y="95240"/>
                  </a:lnTo>
                  <a:lnTo>
                    <a:pt x="215752" y="95438"/>
                  </a:lnTo>
                  <a:lnTo>
                    <a:pt x="215871" y="95623"/>
                  </a:lnTo>
                  <a:lnTo>
                    <a:pt x="216380" y="96409"/>
                  </a:lnTo>
                  <a:lnTo>
                    <a:pt x="216507" y="96607"/>
                  </a:lnTo>
                  <a:lnTo>
                    <a:pt x="216727" y="96755"/>
                  </a:lnTo>
                  <a:lnTo>
                    <a:pt x="218465" y="97922"/>
                  </a:lnTo>
                  <a:lnTo>
                    <a:pt x="218557" y="99078"/>
                  </a:lnTo>
                  <a:lnTo>
                    <a:pt x="218189" y="101331"/>
                  </a:lnTo>
                  <a:lnTo>
                    <a:pt x="217362" y="101851"/>
                  </a:lnTo>
                  <a:lnTo>
                    <a:pt x="215618" y="103984"/>
                  </a:lnTo>
                  <a:lnTo>
                    <a:pt x="213820" y="106184"/>
                  </a:lnTo>
                  <a:lnTo>
                    <a:pt x="213540" y="106698"/>
                  </a:lnTo>
                  <a:lnTo>
                    <a:pt x="212844" y="107974"/>
                  </a:lnTo>
                  <a:lnTo>
                    <a:pt x="212717" y="108207"/>
                  </a:lnTo>
                  <a:lnTo>
                    <a:pt x="210923" y="110749"/>
                  </a:lnTo>
                  <a:lnTo>
                    <a:pt x="209129" y="112367"/>
                  </a:lnTo>
                  <a:lnTo>
                    <a:pt x="206462" y="112251"/>
                  </a:lnTo>
                  <a:lnTo>
                    <a:pt x="206283" y="112386"/>
                  </a:lnTo>
                  <a:lnTo>
                    <a:pt x="205312" y="113118"/>
                  </a:lnTo>
                  <a:lnTo>
                    <a:pt x="204990" y="113926"/>
                  </a:lnTo>
                  <a:lnTo>
                    <a:pt x="203423" y="114821"/>
                  </a:lnTo>
                  <a:lnTo>
                    <a:pt x="202967" y="115082"/>
                  </a:lnTo>
                  <a:lnTo>
                    <a:pt x="202323" y="115082"/>
                  </a:lnTo>
                  <a:lnTo>
                    <a:pt x="200851" y="117393"/>
                  </a:lnTo>
                  <a:lnTo>
                    <a:pt x="200669" y="118235"/>
                  </a:lnTo>
                  <a:lnTo>
                    <a:pt x="200362" y="119649"/>
                  </a:lnTo>
                  <a:lnTo>
                    <a:pt x="200299" y="119935"/>
                  </a:lnTo>
                  <a:lnTo>
                    <a:pt x="200299" y="121900"/>
                  </a:lnTo>
                  <a:lnTo>
                    <a:pt x="201952" y="123105"/>
                  </a:lnTo>
                  <a:lnTo>
                    <a:pt x="203616" y="123200"/>
                  </a:lnTo>
                  <a:lnTo>
                    <a:pt x="204463" y="122804"/>
                  </a:lnTo>
                  <a:lnTo>
                    <a:pt x="205818" y="121322"/>
                  </a:lnTo>
                  <a:lnTo>
                    <a:pt x="206138" y="121054"/>
                  </a:lnTo>
                  <a:lnTo>
                    <a:pt x="206970" y="120358"/>
                  </a:lnTo>
                  <a:lnTo>
                    <a:pt x="207198" y="120166"/>
                  </a:lnTo>
                  <a:lnTo>
                    <a:pt x="209957" y="117162"/>
                  </a:lnTo>
                  <a:lnTo>
                    <a:pt x="212349" y="114158"/>
                  </a:lnTo>
                  <a:lnTo>
                    <a:pt x="212667" y="113861"/>
                  </a:lnTo>
                  <a:lnTo>
                    <a:pt x="218670" y="108279"/>
                  </a:lnTo>
                  <a:lnTo>
                    <a:pt x="223890" y="103623"/>
                  </a:lnTo>
                  <a:lnTo>
                    <a:pt x="226033" y="101063"/>
                  </a:lnTo>
                  <a:lnTo>
                    <a:pt x="228905" y="97633"/>
                  </a:lnTo>
                  <a:lnTo>
                    <a:pt x="233412" y="93011"/>
                  </a:lnTo>
                  <a:lnTo>
                    <a:pt x="239666" y="85962"/>
                  </a:lnTo>
                  <a:lnTo>
                    <a:pt x="240242" y="85406"/>
                  </a:lnTo>
                  <a:lnTo>
                    <a:pt x="242058" y="83651"/>
                  </a:lnTo>
                  <a:lnTo>
                    <a:pt x="244232" y="80506"/>
                  </a:lnTo>
                  <a:lnTo>
                    <a:pt x="244510" y="80104"/>
                  </a:lnTo>
                  <a:lnTo>
                    <a:pt x="245093" y="79260"/>
                  </a:lnTo>
                  <a:lnTo>
                    <a:pt x="245737" y="79029"/>
                  </a:lnTo>
                  <a:lnTo>
                    <a:pt x="248496" y="80185"/>
                  </a:lnTo>
                  <a:lnTo>
                    <a:pt x="249140" y="80994"/>
                  </a:lnTo>
                  <a:lnTo>
                    <a:pt x="249218" y="81213"/>
                  </a:lnTo>
                  <a:lnTo>
                    <a:pt x="249267" y="81350"/>
                  </a:lnTo>
                  <a:lnTo>
                    <a:pt x="249492" y="81979"/>
                  </a:lnTo>
                  <a:lnTo>
                    <a:pt x="244693" y="86611"/>
                  </a:lnTo>
                  <a:lnTo>
                    <a:pt x="238215" y="92012"/>
                  </a:lnTo>
                  <a:lnTo>
                    <a:pt x="236371" y="93549"/>
                  </a:lnTo>
                  <a:lnTo>
                    <a:pt x="227356" y="103286"/>
                  </a:lnTo>
                  <a:lnTo>
                    <a:pt x="223965" y="106949"/>
                  </a:lnTo>
                  <a:lnTo>
                    <a:pt x="213980" y="115597"/>
                  </a:lnTo>
                  <a:lnTo>
                    <a:pt x="213584" y="116037"/>
                  </a:lnTo>
                  <a:lnTo>
                    <a:pt x="213188" y="116477"/>
                  </a:lnTo>
                  <a:lnTo>
                    <a:pt x="212735" y="116980"/>
                  </a:lnTo>
                  <a:lnTo>
                    <a:pt x="204409" y="126229"/>
                  </a:lnTo>
                  <a:lnTo>
                    <a:pt x="204063" y="126614"/>
                  </a:lnTo>
                  <a:lnTo>
                    <a:pt x="203753" y="127044"/>
                  </a:lnTo>
                  <a:lnTo>
                    <a:pt x="199727" y="132616"/>
                  </a:lnTo>
                  <a:lnTo>
                    <a:pt x="195822" y="138021"/>
                  </a:lnTo>
                  <a:lnTo>
                    <a:pt x="190175" y="146558"/>
                  </a:lnTo>
                  <a:lnTo>
                    <a:pt x="188393" y="150018"/>
                  </a:lnTo>
                  <a:lnTo>
                    <a:pt x="186236" y="154239"/>
                  </a:lnTo>
                  <a:lnTo>
                    <a:pt x="185604" y="156052"/>
                  </a:lnTo>
                  <a:lnTo>
                    <a:pt x="184808" y="158337"/>
                  </a:lnTo>
                  <a:lnTo>
                    <a:pt x="184753" y="158496"/>
                  </a:lnTo>
                  <a:lnTo>
                    <a:pt x="183537" y="156320"/>
                  </a:lnTo>
                  <a:lnTo>
                    <a:pt x="182265" y="153986"/>
                  </a:lnTo>
                  <a:lnTo>
                    <a:pt x="182469" y="152016"/>
                  </a:lnTo>
                  <a:lnTo>
                    <a:pt x="182878" y="151630"/>
                  </a:lnTo>
                  <a:lnTo>
                    <a:pt x="182977" y="149198"/>
                  </a:lnTo>
                  <a:lnTo>
                    <a:pt x="179118" y="146850"/>
                  </a:lnTo>
                  <a:lnTo>
                    <a:pt x="178873" y="146753"/>
                  </a:lnTo>
                  <a:lnTo>
                    <a:pt x="174473" y="145010"/>
                  </a:lnTo>
                  <a:lnTo>
                    <a:pt x="174036" y="144837"/>
                  </a:lnTo>
                  <a:lnTo>
                    <a:pt x="173797" y="144774"/>
                  </a:lnTo>
                  <a:lnTo>
                    <a:pt x="170900" y="144012"/>
                  </a:lnTo>
                  <a:lnTo>
                    <a:pt x="168349" y="142727"/>
                  </a:lnTo>
                  <a:lnTo>
                    <a:pt x="166552" y="141487"/>
                  </a:lnTo>
                  <a:lnTo>
                    <a:pt x="164321" y="141590"/>
                  </a:lnTo>
                  <a:lnTo>
                    <a:pt x="160020" y="140910"/>
                  </a:lnTo>
                  <a:lnTo>
                    <a:pt x="154443" y="140876"/>
                  </a:lnTo>
                  <a:lnTo>
                    <a:pt x="148305" y="141393"/>
                  </a:lnTo>
                  <a:lnTo>
                    <a:pt x="137889" y="142999"/>
                  </a:lnTo>
                  <a:lnTo>
                    <a:pt x="136807" y="143166"/>
                  </a:lnTo>
                  <a:lnTo>
                    <a:pt x="134096" y="143701"/>
                  </a:lnTo>
                  <a:lnTo>
                    <a:pt x="127073" y="145088"/>
                  </a:lnTo>
                  <a:lnTo>
                    <a:pt x="125931" y="145313"/>
                  </a:lnTo>
                  <a:lnTo>
                    <a:pt x="125139" y="145518"/>
                  </a:lnTo>
                  <a:lnTo>
                    <a:pt x="124713" y="145629"/>
                  </a:lnTo>
                  <a:lnTo>
                    <a:pt x="120642" y="146686"/>
                  </a:lnTo>
                  <a:lnTo>
                    <a:pt x="112803" y="149318"/>
                  </a:lnTo>
                  <a:lnTo>
                    <a:pt x="111815" y="149650"/>
                  </a:lnTo>
                  <a:lnTo>
                    <a:pt x="109921" y="150285"/>
                  </a:lnTo>
                  <a:lnTo>
                    <a:pt x="109671" y="150369"/>
                  </a:lnTo>
                  <a:lnTo>
                    <a:pt x="109417" y="150454"/>
                  </a:lnTo>
                  <a:lnTo>
                    <a:pt x="106952" y="151282"/>
                  </a:lnTo>
                  <a:lnTo>
                    <a:pt x="106711" y="151383"/>
                  </a:lnTo>
                  <a:lnTo>
                    <a:pt x="104137" y="152456"/>
                  </a:lnTo>
                  <a:lnTo>
                    <a:pt x="102698" y="153056"/>
                  </a:lnTo>
                  <a:lnTo>
                    <a:pt x="101645" y="153625"/>
                  </a:lnTo>
                  <a:lnTo>
                    <a:pt x="99262" y="154914"/>
                  </a:lnTo>
                  <a:lnTo>
                    <a:pt x="97947" y="155626"/>
                  </a:lnTo>
                  <a:lnTo>
                    <a:pt x="97589" y="155819"/>
                  </a:lnTo>
                  <a:lnTo>
                    <a:pt x="97224" y="156072"/>
                  </a:lnTo>
                  <a:lnTo>
                    <a:pt x="96212" y="156771"/>
                  </a:lnTo>
                  <a:lnTo>
                    <a:pt x="95760" y="157084"/>
                  </a:lnTo>
                  <a:lnTo>
                    <a:pt x="94430" y="158004"/>
                  </a:lnTo>
                  <a:lnTo>
                    <a:pt x="93468" y="158670"/>
                  </a:lnTo>
                  <a:lnTo>
                    <a:pt x="93115" y="158952"/>
                  </a:lnTo>
                  <a:lnTo>
                    <a:pt x="92343" y="159570"/>
                  </a:lnTo>
                  <a:lnTo>
                    <a:pt x="89042" y="162212"/>
                  </a:lnTo>
                  <a:lnTo>
                    <a:pt x="82911" y="167117"/>
                  </a:lnTo>
                  <a:lnTo>
                    <a:pt x="82362" y="167433"/>
                  </a:lnTo>
                  <a:lnTo>
                    <a:pt x="82171" y="167542"/>
                  </a:lnTo>
                  <a:lnTo>
                    <a:pt x="81598" y="167872"/>
                  </a:lnTo>
                  <a:lnTo>
                    <a:pt x="80883" y="168283"/>
                  </a:lnTo>
                  <a:lnTo>
                    <a:pt x="80687" y="167939"/>
                  </a:lnTo>
                  <a:lnTo>
                    <a:pt x="80755" y="167501"/>
                  </a:lnTo>
                  <a:lnTo>
                    <a:pt x="80729" y="166922"/>
                  </a:lnTo>
                  <a:lnTo>
                    <a:pt x="80567" y="166435"/>
                  </a:lnTo>
                  <a:lnTo>
                    <a:pt x="80434" y="166209"/>
                  </a:lnTo>
                  <a:lnTo>
                    <a:pt x="80155" y="165998"/>
                  </a:lnTo>
                  <a:lnTo>
                    <a:pt x="80138" y="165871"/>
                  </a:lnTo>
                  <a:lnTo>
                    <a:pt x="80071" y="165678"/>
                  </a:lnTo>
                  <a:lnTo>
                    <a:pt x="80063" y="165496"/>
                  </a:lnTo>
                  <a:lnTo>
                    <a:pt x="79232" y="164188"/>
                  </a:lnTo>
                  <a:lnTo>
                    <a:pt x="77471" y="162150"/>
                  </a:lnTo>
                  <a:lnTo>
                    <a:pt x="74645" y="160574"/>
                  </a:lnTo>
                  <a:lnTo>
                    <a:pt x="73873" y="159832"/>
                  </a:lnTo>
                  <a:lnTo>
                    <a:pt x="73743" y="159794"/>
                  </a:lnTo>
                  <a:lnTo>
                    <a:pt x="73271" y="159974"/>
                  </a:lnTo>
                  <a:lnTo>
                    <a:pt x="72997" y="160146"/>
                  </a:lnTo>
                  <a:lnTo>
                    <a:pt x="73021" y="160336"/>
                  </a:lnTo>
                  <a:lnTo>
                    <a:pt x="72907" y="160612"/>
                  </a:lnTo>
                  <a:lnTo>
                    <a:pt x="72545" y="161000"/>
                  </a:lnTo>
                  <a:lnTo>
                    <a:pt x="71276" y="161800"/>
                  </a:lnTo>
                  <a:lnTo>
                    <a:pt x="70692" y="162466"/>
                  </a:lnTo>
                  <a:lnTo>
                    <a:pt x="70430" y="162544"/>
                  </a:lnTo>
                  <a:lnTo>
                    <a:pt x="69423" y="162522"/>
                  </a:lnTo>
                  <a:lnTo>
                    <a:pt x="68743" y="161993"/>
                  </a:lnTo>
                  <a:lnTo>
                    <a:pt x="68259" y="161375"/>
                  </a:lnTo>
                  <a:lnTo>
                    <a:pt x="68223" y="161047"/>
                  </a:lnTo>
                  <a:lnTo>
                    <a:pt x="68087" y="160988"/>
                  </a:lnTo>
                  <a:lnTo>
                    <a:pt x="67700" y="161189"/>
                  </a:lnTo>
                  <a:lnTo>
                    <a:pt x="67238" y="161595"/>
                  </a:lnTo>
                  <a:lnTo>
                    <a:pt x="66654" y="162600"/>
                  </a:lnTo>
                  <a:lnTo>
                    <a:pt x="66403" y="162824"/>
                  </a:lnTo>
                  <a:lnTo>
                    <a:pt x="65432" y="160862"/>
                  </a:lnTo>
                  <a:lnTo>
                    <a:pt x="64732" y="158963"/>
                  </a:lnTo>
                  <a:lnTo>
                    <a:pt x="64051" y="158665"/>
                  </a:lnTo>
                  <a:lnTo>
                    <a:pt x="62542" y="158450"/>
                  </a:lnTo>
                  <a:lnTo>
                    <a:pt x="61996" y="154317"/>
                  </a:lnTo>
                  <a:lnTo>
                    <a:pt x="62017" y="153509"/>
                  </a:lnTo>
                  <a:lnTo>
                    <a:pt x="62550" y="150763"/>
                  </a:lnTo>
                  <a:lnTo>
                    <a:pt x="61492" y="150465"/>
                  </a:lnTo>
                  <a:lnTo>
                    <a:pt x="60925" y="149825"/>
                  </a:lnTo>
                  <a:lnTo>
                    <a:pt x="59178" y="149236"/>
                  </a:lnTo>
                  <a:lnTo>
                    <a:pt x="58795" y="149236"/>
                  </a:lnTo>
                  <a:lnTo>
                    <a:pt x="58164" y="149068"/>
                  </a:lnTo>
                  <a:lnTo>
                    <a:pt x="58232" y="147828"/>
                  </a:lnTo>
                  <a:lnTo>
                    <a:pt x="58548" y="146894"/>
                  </a:lnTo>
                  <a:lnTo>
                    <a:pt x="58717" y="146633"/>
                  </a:lnTo>
                  <a:lnTo>
                    <a:pt x="58721" y="146276"/>
                  </a:lnTo>
                  <a:lnTo>
                    <a:pt x="58051" y="145419"/>
                  </a:lnTo>
                  <a:lnTo>
                    <a:pt x="57789" y="143848"/>
                  </a:lnTo>
                  <a:lnTo>
                    <a:pt x="57165" y="143453"/>
                  </a:lnTo>
                  <a:lnTo>
                    <a:pt x="56986" y="142686"/>
                  </a:lnTo>
                  <a:lnTo>
                    <a:pt x="56060" y="142532"/>
                  </a:lnTo>
                  <a:lnTo>
                    <a:pt x="55583" y="142607"/>
                  </a:lnTo>
                  <a:lnTo>
                    <a:pt x="55296" y="142476"/>
                  </a:lnTo>
                  <a:lnTo>
                    <a:pt x="54277" y="141646"/>
                  </a:lnTo>
                  <a:lnTo>
                    <a:pt x="52454" y="141020"/>
                  </a:lnTo>
                  <a:lnTo>
                    <a:pt x="50872" y="140052"/>
                  </a:lnTo>
                  <a:lnTo>
                    <a:pt x="49601" y="139125"/>
                  </a:lnTo>
                  <a:lnTo>
                    <a:pt x="49497" y="138917"/>
                  </a:lnTo>
                  <a:lnTo>
                    <a:pt x="49519" y="138645"/>
                  </a:lnTo>
                  <a:lnTo>
                    <a:pt x="49838" y="138090"/>
                  </a:lnTo>
                  <a:lnTo>
                    <a:pt x="49870" y="137666"/>
                  </a:lnTo>
                  <a:lnTo>
                    <a:pt x="49123" y="134851"/>
                  </a:lnTo>
                  <a:lnTo>
                    <a:pt x="48365" y="134993"/>
                  </a:lnTo>
                  <a:lnTo>
                    <a:pt x="47985" y="135146"/>
                  </a:lnTo>
                  <a:lnTo>
                    <a:pt x="45661" y="136510"/>
                  </a:lnTo>
                  <a:lnTo>
                    <a:pt x="44883" y="135412"/>
                  </a:lnTo>
                  <a:lnTo>
                    <a:pt x="44822" y="134038"/>
                  </a:lnTo>
                  <a:lnTo>
                    <a:pt x="45340" y="133820"/>
                  </a:lnTo>
                  <a:lnTo>
                    <a:pt x="45663" y="133951"/>
                  </a:lnTo>
                  <a:lnTo>
                    <a:pt x="46208" y="133973"/>
                  </a:lnTo>
                  <a:lnTo>
                    <a:pt x="46769" y="133614"/>
                  </a:lnTo>
                  <a:lnTo>
                    <a:pt x="46966" y="133392"/>
                  </a:lnTo>
                  <a:lnTo>
                    <a:pt x="46857" y="132415"/>
                  </a:lnTo>
                  <a:lnTo>
                    <a:pt x="46061" y="130530"/>
                  </a:lnTo>
                  <a:lnTo>
                    <a:pt x="45487" y="130533"/>
                  </a:lnTo>
                  <a:lnTo>
                    <a:pt x="44986" y="130862"/>
                  </a:lnTo>
                  <a:lnTo>
                    <a:pt x="45299" y="131521"/>
                  </a:lnTo>
                  <a:lnTo>
                    <a:pt x="45367" y="131833"/>
                  </a:lnTo>
                  <a:lnTo>
                    <a:pt x="44448" y="133338"/>
                  </a:lnTo>
                  <a:lnTo>
                    <a:pt x="44179" y="134567"/>
                  </a:lnTo>
                  <a:lnTo>
                    <a:pt x="42376" y="133687"/>
                  </a:lnTo>
                  <a:lnTo>
                    <a:pt x="40520" y="132454"/>
                  </a:lnTo>
                  <a:lnTo>
                    <a:pt x="40100" y="132294"/>
                  </a:lnTo>
                  <a:lnTo>
                    <a:pt x="39893" y="132523"/>
                  </a:lnTo>
                  <a:lnTo>
                    <a:pt x="39580" y="132266"/>
                  </a:lnTo>
                  <a:lnTo>
                    <a:pt x="39049" y="131470"/>
                  </a:lnTo>
                  <a:lnTo>
                    <a:pt x="38978" y="131266"/>
                  </a:lnTo>
                  <a:lnTo>
                    <a:pt x="39074" y="131072"/>
                  </a:lnTo>
                  <a:lnTo>
                    <a:pt x="39053" y="130845"/>
                  </a:lnTo>
                  <a:lnTo>
                    <a:pt x="37369" y="129750"/>
                  </a:lnTo>
                  <a:lnTo>
                    <a:pt x="36599" y="130041"/>
                  </a:lnTo>
                  <a:lnTo>
                    <a:pt x="36334" y="131948"/>
                  </a:lnTo>
                  <a:lnTo>
                    <a:pt x="34173" y="132148"/>
                  </a:lnTo>
                  <a:lnTo>
                    <a:pt x="33365" y="132029"/>
                  </a:lnTo>
                  <a:lnTo>
                    <a:pt x="33829" y="131250"/>
                  </a:lnTo>
                  <a:lnTo>
                    <a:pt x="34299" y="130647"/>
                  </a:lnTo>
                  <a:lnTo>
                    <a:pt x="34594" y="130013"/>
                  </a:lnTo>
                  <a:lnTo>
                    <a:pt x="34130" y="130059"/>
                  </a:lnTo>
                  <a:lnTo>
                    <a:pt x="33825" y="129996"/>
                  </a:lnTo>
                  <a:lnTo>
                    <a:pt x="33491" y="130089"/>
                  </a:lnTo>
                  <a:lnTo>
                    <a:pt x="33200" y="130268"/>
                  </a:lnTo>
                  <a:lnTo>
                    <a:pt x="33006" y="130625"/>
                  </a:lnTo>
                  <a:lnTo>
                    <a:pt x="32787" y="130443"/>
                  </a:lnTo>
                  <a:lnTo>
                    <a:pt x="32424" y="129955"/>
                  </a:lnTo>
                  <a:lnTo>
                    <a:pt x="32629" y="128812"/>
                  </a:lnTo>
                  <a:lnTo>
                    <a:pt x="31544" y="128809"/>
                  </a:lnTo>
                  <a:lnTo>
                    <a:pt x="31361" y="129903"/>
                  </a:lnTo>
                  <a:lnTo>
                    <a:pt x="29540" y="129476"/>
                  </a:lnTo>
                  <a:lnTo>
                    <a:pt x="27816" y="127924"/>
                  </a:lnTo>
                  <a:lnTo>
                    <a:pt x="26393" y="126084"/>
                  </a:lnTo>
                  <a:lnTo>
                    <a:pt x="25466" y="125227"/>
                  </a:lnTo>
                  <a:lnTo>
                    <a:pt x="25096" y="124989"/>
                  </a:lnTo>
                  <a:lnTo>
                    <a:pt x="24295" y="126180"/>
                  </a:lnTo>
                  <a:lnTo>
                    <a:pt x="23304" y="126321"/>
                  </a:lnTo>
                  <a:lnTo>
                    <a:pt x="22926" y="126559"/>
                  </a:lnTo>
                  <a:lnTo>
                    <a:pt x="22294" y="126380"/>
                  </a:lnTo>
                  <a:lnTo>
                    <a:pt x="21964" y="126105"/>
                  </a:lnTo>
                  <a:lnTo>
                    <a:pt x="21921" y="125967"/>
                  </a:lnTo>
                  <a:lnTo>
                    <a:pt x="22018" y="125204"/>
                  </a:lnTo>
                  <a:lnTo>
                    <a:pt x="21799" y="124415"/>
                  </a:lnTo>
                  <a:lnTo>
                    <a:pt x="21221" y="123998"/>
                  </a:lnTo>
                  <a:lnTo>
                    <a:pt x="20380" y="123830"/>
                  </a:lnTo>
                  <a:lnTo>
                    <a:pt x="19791" y="123558"/>
                  </a:lnTo>
                  <a:lnTo>
                    <a:pt x="19076" y="122922"/>
                  </a:lnTo>
                  <a:lnTo>
                    <a:pt x="17316" y="122952"/>
                  </a:lnTo>
                  <a:lnTo>
                    <a:pt x="17240" y="123216"/>
                  </a:lnTo>
                  <a:lnTo>
                    <a:pt x="16594" y="124084"/>
                  </a:lnTo>
                  <a:lnTo>
                    <a:pt x="16357" y="123838"/>
                  </a:lnTo>
                  <a:lnTo>
                    <a:pt x="16080" y="123205"/>
                  </a:lnTo>
                  <a:lnTo>
                    <a:pt x="16141" y="122710"/>
                  </a:lnTo>
                  <a:lnTo>
                    <a:pt x="16633" y="122192"/>
                  </a:lnTo>
                  <a:lnTo>
                    <a:pt x="16913" y="121291"/>
                  </a:lnTo>
                  <a:lnTo>
                    <a:pt x="16769" y="120119"/>
                  </a:lnTo>
                  <a:lnTo>
                    <a:pt x="16901" y="119464"/>
                  </a:lnTo>
                  <a:lnTo>
                    <a:pt x="16860" y="119117"/>
                  </a:lnTo>
                  <a:lnTo>
                    <a:pt x="16650" y="119207"/>
                  </a:lnTo>
                  <a:lnTo>
                    <a:pt x="16294" y="119516"/>
                  </a:lnTo>
                  <a:lnTo>
                    <a:pt x="16054" y="119870"/>
                  </a:lnTo>
                  <a:lnTo>
                    <a:pt x="15978" y="120197"/>
                  </a:lnTo>
                  <a:lnTo>
                    <a:pt x="15699" y="120054"/>
                  </a:lnTo>
                  <a:lnTo>
                    <a:pt x="14077" y="118556"/>
                  </a:lnTo>
                  <a:lnTo>
                    <a:pt x="12994" y="117801"/>
                  </a:lnTo>
                  <a:lnTo>
                    <a:pt x="12092" y="116484"/>
                  </a:lnTo>
                  <a:lnTo>
                    <a:pt x="11926" y="116145"/>
                  </a:lnTo>
                  <a:lnTo>
                    <a:pt x="12077" y="115996"/>
                  </a:lnTo>
                  <a:lnTo>
                    <a:pt x="13123" y="115456"/>
                  </a:lnTo>
                  <a:lnTo>
                    <a:pt x="13331" y="115024"/>
                  </a:lnTo>
                  <a:lnTo>
                    <a:pt x="13111" y="114030"/>
                  </a:lnTo>
                  <a:lnTo>
                    <a:pt x="12424" y="113089"/>
                  </a:lnTo>
                  <a:lnTo>
                    <a:pt x="12449" y="112876"/>
                  </a:lnTo>
                  <a:lnTo>
                    <a:pt x="12597" y="112608"/>
                  </a:lnTo>
                  <a:lnTo>
                    <a:pt x="11798" y="112076"/>
                  </a:lnTo>
                  <a:lnTo>
                    <a:pt x="11184" y="112169"/>
                  </a:lnTo>
                  <a:lnTo>
                    <a:pt x="10875" y="112124"/>
                  </a:lnTo>
                  <a:lnTo>
                    <a:pt x="10218" y="111814"/>
                  </a:lnTo>
                  <a:lnTo>
                    <a:pt x="9827" y="111461"/>
                  </a:lnTo>
                  <a:lnTo>
                    <a:pt x="8850" y="111131"/>
                  </a:lnTo>
                  <a:lnTo>
                    <a:pt x="8694" y="110705"/>
                  </a:lnTo>
                  <a:lnTo>
                    <a:pt x="8655" y="110124"/>
                  </a:lnTo>
                  <a:lnTo>
                    <a:pt x="7566" y="109718"/>
                  </a:lnTo>
                  <a:lnTo>
                    <a:pt x="7185" y="109275"/>
                  </a:lnTo>
                  <a:lnTo>
                    <a:pt x="6638" y="108076"/>
                  </a:lnTo>
                  <a:lnTo>
                    <a:pt x="5642" y="107183"/>
                  </a:lnTo>
                  <a:lnTo>
                    <a:pt x="5714" y="106974"/>
                  </a:lnTo>
                  <a:lnTo>
                    <a:pt x="6493" y="106425"/>
                  </a:lnTo>
                  <a:lnTo>
                    <a:pt x="6779" y="106669"/>
                  </a:lnTo>
                  <a:lnTo>
                    <a:pt x="7059" y="106725"/>
                  </a:lnTo>
                  <a:lnTo>
                    <a:pt x="8480" y="107522"/>
                  </a:lnTo>
                  <a:lnTo>
                    <a:pt x="9091" y="108204"/>
                  </a:lnTo>
                  <a:lnTo>
                    <a:pt x="9717" y="108133"/>
                  </a:lnTo>
                  <a:lnTo>
                    <a:pt x="10527" y="107806"/>
                  </a:lnTo>
                  <a:lnTo>
                    <a:pt x="11026" y="107153"/>
                  </a:lnTo>
                  <a:lnTo>
                    <a:pt x="11928" y="106311"/>
                  </a:lnTo>
                  <a:lnTo>
                    <a:pt x="13298" y="105688"/>
                  </a:lnTo>
                  <a:lnTo>
                    <a:pt x="13107" y="105234"/>
                  </a:lnTo>
                  <a:lnTo>
                    <a:pt x="12463" y="104427"/>
                  </a:lnTo>
                  <a:lnTo>
                    <a:pt x="12315" y="104099"/>
                  </a:lnTo>
                  <a:lnTo>
                    <a:pt x="12890" y="102491"/>
                  </a:lnTo>
                  <a:lnTo>
                    <a:pt x="13084" y="102100"/>
                  </a:lnTo>
                  <a:lnTo>
                    <a:pt x="13351" y="101814"/>
                  </a:lnTo>
                  <a:lnTo>
                    <a:pt x="14098" y="102043"/>
                  </a:lnTo>
                  <a:lnTo>
                    <a:pt x="15539" y="102220"/>
                  </a:lnTo>
                  <a:lnTo>
                    <a:pt x="17107" y="102537"/>
                  </a:lnTo>
                  <a:lnTo>
                    <a:pt x="17381" y="101908"/>
                  </a:lnTo>
                  <a:lnTo>
                    <a:pt x="17567" y="101167"/>
                  </a:lnTo>
                  <a:lnTo>
                    <a:pt x="18179" y="99790"/>
                  </a:lnTo>
                  <a:lnTo>
                    <a:pt x="18967" y="98885"/>
                  </a:lnTo>
                  <a:lnTo>
                    <a:pt x="20119" y="98286"/>
                  </a:lnTo>
                  <a:lnTo>
                    <a:pt x="20294" y="98099"/>
                  </a:lnTo>
                  <a:lnTo>
                    <a:pt x="19730" y="98077"/>
                  </a:lnTo>
                  <a:lnTo>
                    <a:pt x="17682" y="96830"/>
                  </a:lnTo>
                  <a:lnTo>
                    <a:pt x="17390" y="95963"/>
                  </a:lnTo>
                  <a:lnTo>
                    <a:pt x="16299" y="95695"/>
                  </a:lnTo>
                  <a:lnTo>
                    <a:pt x="15133" y="95685"/>
                  </a:lnTo>
                  <a:lnTo>
                    <a:pt x="13685" y="94926"/>
                  </a:lnTo>
                  <a:lnTo>
                    <a:pt x="13482" y="94928"/>
                  </a:lnTo>
                  <a:lnTo>
                    <a:pt x="13105" y="94658"/>
                  </a:lnTo>
                  <a:lnTo>
                    <a:pt x="13119" y="93906"/>
                  </a:lnTo>
                  <a:lnTo>
                    <a:pt x="13515" y="93474"/>
                  </a:lnTo>
                  <a:lnTo>
                    <a:pt x="13994" y="92759"/>
                  </a:lnTo>
                  <a:lnTo>
                    <a:pt x="14451" y="91921"/>
                  </a:lnTo>
                  <a:lnTo>
                    <a:pt x="15315" y="90001"/>
                  </a:lnTo>
                  <a:lnTo>
                    <a:pt x="15099" y="89368"/>
                  </a:lnTo>
                  <a:lnTo>
                    <a:pt x="15048" y="87760"/>
                  </a:lnTo>
                  <a:lnTo>
                    <a:pt x="15267" y="86699"/>
                  </a:lnTo>
                  <a:lnTo>
                    <a:pt x="15724" y="85500"/>
                  </a:lnTo>
                  <a:lnTo>
                    <a:pt x="15732" y="85950"/>
                  </a:lnTo>
                  <a:lnTo>
                    <a:pt x="16222" y="85972"/>
                  </a:lnTo>
                  <a:lnTo>
                    <a:pt x="17086" y="85265"/>
                  </a:lnTo>
                  <a:lnTo>
                    <a:pt x="18109" y="84587"/>
                  </a:lnTo>
                  <a:lnTo>
                    <a:pt x="18463" y="84932"/>
                  </a:lnTo>
                  <a:lnTo>
                    <a:pt x="18826" y="83865"/>
                  </a:lnTo>
                  <a:lnTo>
                    <a:pt x="18682" y="82402"/>
                  </a:lnTo>
                  <a:lnTo>
                    <a:pt x="18624" y="82261"/>
                  </a:lnTo>
                  <a:lnTo>
                    <a:pt x="18127" y="82231"/>
                  </a:lnTo>
                  <a:lnTo>
                    <a:pt x="17633" y="82361"/>
                  </a:lnTo>
                  <a:lnTo>
                    <a:pt x="15504" y="83296"/>
                  </a:lnTo>
                  <a:lnTo>
                    <a:pt x="15389" y="83430"/>
                  </a:lnTo>
                  <a:lnTo>
                    <a:pt x="15327" y="83765"/>
                  </a:lnTo>
                  <a:lnTo>
                    <a:pt x="14661" y="83754"/>
                  </a:lnTo>
                  <a:lnTo>
                    <a:pt x="13280" y="82512"/>
                  </a:lnTo>
                  <a:lnTo>
                    <a:pt x="13799" y="81905"/>
                  </a:lnTo>
                  <a:lnTo>
                    <a:pt x="14123" y="81715"/>
                  </a:lnTo>
                  <a:lnTo>
                    <a:pt x="12075" y="79434"/>
                  </a:lnTo>
                  <a:lnTo>
                    <a:pt x="10880" y="78551"/>
                  </a:lnTo>
                  <a:lnTo>
                    <a:pt x="11357" y="77565"/>
                  </a:lnTo>
                  <a:lnTo>
                    <a:pt x="11865" y="77394"/>
                  </a:lnTo>
                  <a:lnTo>
                    <a:pt x="12607" y="76571"/>
                  </a:lnTo>
                  <a:lnTo>
                    <a:pt x="12895" y="75715"/>
                  </a:lnTo>
                  <a:lnTo>
                    <a:pt x="13500" y="76027"/>
                  </a:lnTo>
                  <a:lnTo>
                    <a:pt x="14380" y="75840"/>
                  </a:lnTo>
                  <a:lnTo>
                    <a:pt x="13983" y="74992"/>
                  </a:lnTo>
                  <a:lnTo>
                    <a:pt x="13240" y="74237"/>
                  </a:lnTo>
                  <a:lnTo>
                    <a:pt x="12712" y="73206"/>
                  </a:lnTo>
                  <a:lnTo>
                    <a:pt x="12154" y="73660"/>
                  </a:lnTo>
                  <a:lnTo>
                    <a:pt x="11478" y="73758"/>
                  </a:lnTo>
                  <a:lnTo>
                    <a:pt x="11552" y="72946"/>
                  </a:lnTo>
                  <a:lnTo>
                    <a:pt x="12543" y="71910"/>
                  </a:lnTo>
                  <a:lnTo>
                    <a:pt x="12106" y="71215"/>
                  </a:lnTo>
                  <a:lnTo>
                    <a:pt x="11756" y="70321"/>
                  </a:lnTo>
                  <a:lnTo>
                    <a:pt x="11749" y="70087"/>
                  </a:lnTo>
                  <a:lnTo>
                    <a:pt x="12005" y="69469"/>
                  </a:lnTo>
                  <a:lnTo>
                    <a:pt x="12347" y="69252"/>
                  </a:lnTo>
                  <a:lnTo>
                    <a:pt x="10403" y="67953"/>
                  </a:lnTo>
                  <a:lnTo>
                    <a:pt x="9675" y="67982"/>
                  </a:lnTo>
                  <a:lnTo>
                    <a:pt x="9224" y="67654"/>
                  </a:lnTo>
                  <a:lnTo>
                    <a:pt x="8997" y="67326"/>
                  </a:lnTo>
                  <a:lnTo>
                    <a:pt x="8899" y="67014"/>
                  </a:lnTo>
                  <a:lnTo>
                    <a:pt x="8892" y="66467"/>
                  </a:lnTo>
                  <a:lnTo>
                    <a:pt x="9008" y="66135"/>
                  </a:lnTo>
                  <a:lnTo>
                    <a:pt x="9593" y="65533"/>
                  </a:lnTo>
                  <a:lnTo>
                    <a:pt x="10229" y="65186"/>
                  </a:lnTo>
                  <a:lnTo>
                    <a:pt x="9810" y="64665"/>
                  </a:lnTo>
                  <a:lnTo>
                    <a:pt x="8111" y="63444"/>
                  </a:lnTo>
                  <a:lnTo>
                    <a:pt x="8053" y="63090"/>
                  </a:lnTo>
                  <a:lnTo>
                    <a:pt x="7429" y="61687"/>
                  </a:lnTo>
                  <a:lnTo>
                    <a:pt x="6549" y="60987"/>
                  </a:lnTo>
                  <a:lnTo>
                    <a:pt x="5090" y="61411"/>
                  </a:lnTo>
                  <a:lnTo>
                    <a:pt x="3997" y="61589"/>
                  </a:lnTo>
                  <a:lnTo>
                    <a:pt x="3918" y="62204"/>
                  </a:lnTo>
                  <a:lnTo>
                    <a:pt x="3020" y="62239"/>
                  </a:lnTo>
                  <a:lnTo>
                    <a:pt x="3095" y="61910"/>
                  </a:lnTo>
                  <a:lnTo>
                    <a:pt x="2817" y="61638"/>
                  </a:lnTo>
                  <a:lnTo>
                    <a:pt x="1084" y="61519"/>
                  </a:lnTo>
                  <a:lnTo>
                    <a:pt x="997" y="59907"/>
                  </a:lnTo>
                  <a:lnTo>
                    <a:pt x="427" y="59062"/>
                  </a:lnTo>
                  <a:lnTo>
                    <a:pt x="348" y="58523"/>
                  </a:lnTo>
                  <a:lnTo>
                    <a:pt x="440" y="58335"/>
                  </a:lnTo>
                  <a:lnTo>
                    <a:pt x="904" y="58700"/>
                  </a:lnTo>
                  <a:lnTo>
                    <a:pt x="1344" y="58381"/>
                  </a:lnTo>
                  <a:lnTo>
                    <a:pt x="834" y="56602"/>
                  </a:lnTo>
                  <a:lnTo>
                    <a:pt x="762" y="56144"/>
                  </a:lnTo>
                  <a:lnTo>
                    <a:pt x="51" y="55675"/>
                  </a:lnTo>
                  <a:lnTo>
                    <a:pt x="0" y="54175"/>
                  </a:lnTo>
                  <a:lnTo>
                    <a:pt x="3" y="53405"/>
                  </a:lnTo>
                  <a:lnTo>
                    <a:pt x="378" y="52076"/>
                  </a:lnTo>
                  <a:lnTo>
                    <a:pt x="1202" y="50656"/>
                  </a:lnTo>
                  <a:lnTo>
                    <a:pt x="1737" y="50179"/>
                  </a:lnTo>
                  <a:lnTo>
                    <a:pt x="2473" y="48411"/>
                  </a:lnTo>
                  <a:lnTo>
                    <a:pt x="2737" y="48084"/>
                  </a:lnTo>
                  <a:lnTo>
                    <a:pt x="3039" y="47974"/>
                  </a:lnTo>
                  <a:lnTo>
                    <a:pt x="3780" y="48494"/>
                  </a:lnTo>
                  <a:lnTo>
                    <a:pt x="4545" y="48490"/>
                  </a:lnTo>
                  <a:lnTo>
                    <a:pt x="5767" y="48766"/>
                  </a:lnTo>
                  <a:lnTo>
                    <a:pt x="6394" y="48998"/>
                  </a:lnTo>
                  <a:lnTo>
                    <a:pt x="7355" y="48958"/>
                  </a:lnTo>
                  <a:lnTo>
                    <a:pt x="7670" y="48834"/>
                  </a:lnTo>
                  <a:lnTo>
                    <a:pt x="8264" y="48420"/>
                  </a:lnTo>
                  <a:lnTo>
                    <a:pt x="8328" y="48175"/>
                  </a:lnTo>
                  <a:lnTo>
                    <a:pt x="8165" y="47419"/>
                  </a:lnTo>
                  <a:lnTo>
                    <a:pt x="8234" y="47049"/>
                  </a:lnTo>
                  <a:lnTo>
                    <a:pt x="8437" y="46855"/>
                  </a:lnTo>
                  <a:lnTo>
                    <a:pt x="8817" y="46829"/>
                  </a:lnTo>
                  <a:lnTo>
                    <a:pt x="9113" y="47075"/>
                  </a:lnTo>
                  <a:lnTo>
                    <a:pt x="9159" y="47239"/>
                  </a:lnTo>
                  <a:lnTo>
                    <a:pt x="9079" y="47580"/>
                  </a:lnTo>
                  <a:lnTo>
                    <a:pt x="9140" y="47772"/>
                  </a:lnTo>
                  <a:lnTo>
                    <a:pt x="9436" y="47753"/>
                  </a:lnTo>
                  <a:lnTo>
                    <a:pt x="9920" y="47675"/>
                  </a:lnTo>
                  <a:lnTo>
                    <a:pt x="9681" y="47920"/>
                  </a:lnTo>
                  <a:lnTo>
                    <a:pt x="9662" y="48083"/>
                  </a:lnTo>
                  <a:lnTo>
                    <a:pt x="9814" y="48415"/>
                  </a:lnTo>
                  <a:lnTo>
                    <a:pt x="9533" y="49048"/>
                  </a:lnTo>
                  <a:lnTo>
                    <a:pt x="9860" y="49635"/>
                  </a:lnTo>
                  <a:lnTo>
                    <a:pt x="10220" y="49676"/>
                  </a:lnTo>
                  <a:lnTo>
                    <a:pt x="10087" y="50074"/>
                  </a:lnTo>
                  <a:lnTo>
                    <a:pt x="10222" y="50082"/>
                  </a:lnTo>
                  <a:lnTo>
                    <a:pt x="10414" y="49964"/>
                  </a:lnTo>
                  <a:lnTo>
                    <a:pt x="10440" y="49632"/>
                  </a:lnTo>
                  <a:lnTo>
                    <a:pt x="10551" y="49435"/>
                  </a:lnTo>
                  <a:lnTo>
                    <a:pt x="10802" y="49357"/>
                  </a:lnTo>
                  <a:lnTo>
                    <a:pt x="11088" y="49501"/>
                  </a:lnTo>
                  <a:lnTo>
                    <a:pt x="11157" y="49853"/>
                  </a:lnTo>
                  <a:lnTo>
                    <a:pt x="10982" y="50362"/>
                  </a:lnTo>
                  <a:lnTo>
                    <a:pt x="10755" y="50882"/>
                  </a:lnTo>
                  <a:lnTo>
                    <a:pt x="11030" y="50330"/>
                  </a:lnTo>
                  <a:lnTo>
                    <a:pt x="11186" y="49839"/>
                  </a:lnTo>
                  <a:lnTo>
                    <a:pt x="11143" y="49500"/>
                  </a:lnTo>
                  <a:lnTo>
                    <a:pt x="11373" y="49192"/>
                  </a:lnTo>
                  <a:lnTo>
                    <a:pt x="11248" y="48618"/>
                  </a:lnTo>
                  <a:lnTo>
                    <a:pt x="11314" y="46921"/>
                  </a:lnTo>
                  <a:lnTo>
                    <a:pt x="11375" y="46612"/>
                  </a:lnTo>
                  <a:lnTo>
                    <a:pt x="11590" y="46222"/>
                  </a:lnTo>
                  <a:lnTo>
                    <a:pt x="11995" y="46013"/>
                  </a:lnTo>
                  <a:lnTo>
                    <a:pt x="12143" y="45834"/>
                  </a:lnTo>
                  <a:lnTo>
                    <a:pt x="12349" y="45242"/>
                  </a:lnTo>
                  <a:lnTo>
                    <a:pt x="13157" y="44006"/>
                  </a:lnTo>
                  <a:lnTo>
                    <a:pt x="13193" y="43213"/>
                  </a:lnTo>
                  <a:lnTo>
                    <a:pt x="13142" y="43049"/>
                  </a:lnTo>
                  <a:lnTo>
                    <a:pt x="12944" y="42904"/>
                  </a:lnTo>
                  <a:lnTo>
                    <a:pt x="12835" y="42491"/>
                  </a:lnTo>
                  <a:lnTo>
                    <a:pt x="13073" y="42201"/>
                  </a:lnTo>
                  <a:lnTo>
                    <a:pt x="13930" y="41992"/>
                  </a:lnTo>
                  <a:lnTo>
                    <a:pt x="14389" y="41999"/>
                  </a:lnTo>
                  <a:lnTo>
                    <a:pt x="13969" y="40987"/>
                  </a:lnTo>
                  <a:lnTo>
                    <a:pt x="13958" y="40745"/>
                  </a:lnTo>
                  <a:lnTo>
                    <a:pt x="14597" y="39345"/>
                  </a:lnTo>
                  <a:lnTo>
                    <a:pt x="14629" y="36791"/>
                  </a:lnTo>
                  <a:lnTo>
                    <a:pt x="14804" y="35678"/>
                  </a:lnTo>
                  <a:lnTo>
                    <a:pt x="11418" y="33472"/>
                  </a:lnTo>
                  <a:lnTo>
                    <a:pt x="9092" y="32354"/>
                  </a:lnTo>
                  <a:lnTo>
                    <a:pt x="10264" y="31567"/>
                  </a:lnTo>
                  <a:lnTo>
                    <a:pt x="11101" y="31398"/>
                  </a:lnTo>
                  <a:lnTo>
                    <a:pt x="10922" y="30706"/>
                  </a:lnTo>
                  <a:lnTo>
                    <a:pt x="11208" y="30152"/>
                  </a:lnTo>
                  <a:lnTo>
                    <a:pt x="12119" y="29645"/>
                  </a:lnTo>
                  <a:lnTo>
                    <a:pt x="12832" y="29624"/>
                  </a:lnTo>
                  <a:lnTo>
                    <a:pt x="12955" y="28602"/>
                  </a:lnTo>
                  <a:lnTo>
                    <a:pt x="12867" y="27962"/>
                  </a:lnTo>
                  <a:lnTo>
                    <a:pt x="13134" y="26198"/>
                  </a:lnTo>
                  <a:lnTo>
                    <a:pt x="13228" y="25985"/>
                  </a:lnTo>
                  <a:lnTo>
                    <a:pt x="14154" y="25319"/>
                  </a:lnTo>
                  <a:lnTo>
                    <a:pt x="14292" y="25285"/>
                  </a:lnTo>
                  <a:lnTo>
                    <a:pt x="14484" y="25361"/>
                  </a:lnTo>
                  <a:lnTo>
                    <a:pt x="14459" y="25683"/>
                  </a:lnTo>
                  <a:lnTo>
                    <a:pt x="14517" y="25929"/>
                  </a:lnTo>
                  <a:lnTo>
                    <a:pt x="14651" y="26104"/>
                  </a:lnTo>
                  <a:lnTo>
                    <a:pt x="15559" y="26275"/>
                  </a:lnTo>
                  <a:lnTo>
                    <a:pt x="15881" y="26118"/>
                  </a:lnTo>
                  <a:lnTo>
                    <a:pt x="15642" y="25452"/>
                  </a:lnTo>
                  <a:lnTo>
                    <a:pt x="17075" y="24942"/>
                  </a:lnTo>
                  <a:lnTo>
                    <a:pt x="16912" y="23814"/>
                  </a:lnTo>
                  <a:lnTo>
                    <a:pt x="17284" y="21215"/>
                  </a:lnTo>
                  <a:lnTo>
                    <a:pt x="17516" y="20761"/>
                  </a:lnTo>
                  <a:lnTo>
                    <a:pt x="17597" y="20388"/>
                  </a:lnTo>
                  <a:lnTo>
                    <a:pt x="17609" y="17389"/>
                  </a:lnTo>
                  <a:lnTo>
                    <a:pt x="17626" y="15091"/>
                  </a:lnTo>
                  <a:lnTo>
                    <a:pt x="18000" y="14861"/>
                  </a:lnTo>
                  <a:lnTo>
                    <a:pt x="19583" y="13350"/>
                  </a:lnTo>
                  <a:lnTo>
                    <a:pt x="20590" y="12590"/>
                  </a:lnTo>
                  <a:lnTo>
                    <a:pt x="20283" y="12041"/>
                  </a:lnTo>
                  <a:lnTo>
                    <a:pt x="20800" y="11708"/>
                  </a:lnTo>
                  <a:lnTo>
                    <a:pt x="21535" y="11083"/>
                  </a:lnTo>
                  <a:lnTo>
                    <a:pt x="22184" y="11127"/>
                  </a:lnTo>
                  <a:lnTo>
                    <a:pt x="22390" y="11031"/>
                  </a:lnTo>
                  <a:lnTo>
                    <a:pt x="23243" y="10163"/>
                  </a:lnTo>
                  <a:lnTo>
                    <a:pt x="23420" y="10070"/>
                  </a:lnTo>
                  <a:lnTo>
                    <a:pt x="23703" y="10018"/>
                  </a:lnTo>
                  <a:lnTo>
                    <a:pt x="24322" y="10143"/>
                  </a:lnTo>
                  <a:lnTo>
                    <a:pt x="24681" y="9765"/>
                  </a:lnTo>
                  <a:lnTo>
                    <a:pt x="26091" y="9755"/>
                  </a:lnTo>
                  <a:lnTo>
                    <a:pt x="26475" y="9673"/>
                  </a:lnTo>
                  <a:lnTo>
                    <a:pt x="28223" y="8870"/>
                  </a:lnTo>
                  <a:lnTo>
                    <a:pt x="28567" y="8047"/>
                  </a:lnTo>
                  <a:lnTo>
                    <a:pt x="28661" y="7597"/>
                  </a:lnTo>
                  <a:lnTo>
                    <a:pt x="28657" y="7299"/>
                  </a:lnTo>
                  <a:lnTo>
                    <a:pt x="28922" y="7079"/>
                  </a:lnTo>
                  <a:lnTo>
                    <a:pt x="29186" y="7157"/>
                  </a:lnTo>
                  <a:lnTo>
                    <a:pt x="29430" y="8058"/>
                  </a:lnTo>
                  <a:lnTo>
                    <a:pt x="29531" y="8225"/>
                  </a:lnTo>
                  <a:lnTo>
                    <a:pt x="30035" y="8452"/>
                  </a:lnTo>
                  <a:lnTo>
                    <a:pt x="31882" y="8629"/>
                  </a:lnTo>
                  <a:lnTo>
                    <a:pt x="32869" y="9214"/>
                  </a:lnTo>
                  <a:lnTo>
                    <a:pt x="35243" y="8674"/>
                  </a:lnTo>
                  <a:lnTo>
                    <a:pt x="38026" y="8555"/>
                  </a:lnTo>
                  <a:lnTo>
                    <a:pt x="37924" y="7934"/>
                  </a:lnTo>
                  <a:lnTo>
                    <a:pt x="38073" y="6698"/>
                  </a:lnTo>
                  <a:lnTo>
                    <a:pt x="38497" y="6154"/>
                  </a:lnTo>
                  <a:lnTo>
                    <a:pt x="38853" y="5056"/>
                  </a:lnTo>
                  <a:lnTo>
                    <a:pt x="39788" y="5436"/>
                  </a:lnTo>
                  <a:lnTo>
                    <a:pt x="40288" y="4971"/>
                  </a:lnTo>
                  <a:lnTo>
                    <a:pt x="40586" y="4320"/>
                  </a:lnTo>
                  <a:lnTo>
                    <a:pt x="41633" y="4793"/>
                  </a:lnTo>
                  <a:lnTo>
                    <a:pt x="42406" y="4871"/>
                  </a:lnTo>
                  <a:lnTo>
                    <a:pt x="43788" y="5738"/>
                  </a:lnTo>
                  <a:lnTo>
                    <a:pt x="44344" y="5974"/>
                  </a:lnTo>
                  <a:lnTo>
                    <a:pt x="44711" y="5933"/>
                  </a:lnTo>
                  <a:lnTo>
                    <a:pt x="45493" y="6011"/>
                  </a:lnTo>
                  <a:lnTo>
                    <a:pt x="45280" y="6551"/>
                  </a:lnTo>
                  <a:lnTo>
                    <a:pt x="45034" y="7603"/>
                  </a:lnTo>
                  <a:lnTo>
                    <a:pt x="45371" y="7623"/>
                  </a:lnTo>
                  <a:lnTo>
                    <a:pt x="46846" y="7194"/>
                  </a:lnTo>
                  <a:lnTo>
                    <a:pt x="47516" y="6613"/>
                  </a:lnTo>
                  <a:lnTo>
                    <a:pt x="49151" y="5790"/>
                  </a:lnTo>
                  <a:lnTo>
                    <a:pt x="51384" y="5804"/>
                  </a:lnTo>
                  <a:lnTo>
                    <a:pt x="51721" y="5979"/>
                  </a:lnTo>
                  <a:lnTo>
                    <a:pt x="51688" y="7390"/>
                  </a:lnTo>
                  <a:lnTo>
                    <a:pt x="51286" y="9200"/>
                  </a:lnTo>
                  <a:lnTo>
                    <a:pt x="50956" y="9706"/>
                  </a:lnTo>
                  <a:lnTo>
                    <a:pt x="50655" y="10758"/>
                  </a:lnTo>
                  <a:lnTo>
                    <a:pt x="50460" y="12850"/>
                  </a:lnTo>
                  <a:lnTo>
                    <a:pt x="51362" y="12787"/>
                  </a:lnTo>
                  <a:lnTo>
                    <a:pt x="52413" y="14086"/>
                  </a:lnTo>
                  <a:lnTo>
                    <a:pt x="53083" y="14447"/>
                  </a:lnTo>
                  <a:lnTo>
                    <a:pt x="53289" y="14011"/>
                  </a:lnTo>
                  <a:lnTo>
                    <a:pt x="52913" y="13702"/>
                  </a:lnTo>
                  <a:lnTo>
                    <a:pt x="53155" y="13136"/>
                  </a:lnTo>
                  <a:lnTo>
                    <a:pt x="53470" y="13058"/>
                  </a:lnTo>
                  <a:lnTo>
                    <a:pt x="53985" y="13106"/>
                  </a:lnTo>
                  <a:lnTo>
                    <a:pt x="54749" y="13457"/>
                  </a:lnTo>
                  <a:lnTo>
                    <a:pt x="55035" y="13743"/>
                  </a:lnTo>
                  <a:lnTo>
                    <a:pt x="55195" y="13594"/>
                  </a:lnTo>
                  <a:lnTo>
                    <a:pt x="55282" y="13457"/>
                  </a:lnTo>
                  <a:lnTo>
                    <a:pt x="55644" y="11982"/>
                  </a:lnTo>
                  <a:lnTo>
                    <a:pt x="55808" y="11547"/>
                  </a:lnTo>
                  <a:lnTo>
                    <a:pt x="56866" y="10378"/>
                  </a:lnTo>
                  <a:lnTo>
                    <a:pt x="56657" y="8888"/>
                  </a:lnTo>
                  <a:lnTo>
                    <a:pt x="56647" y="7704"/>
                  </a:lnTo>
                  <a:lnTo>
                    <a:pt x="56491" y="7510"/>
                  </a:lnTo>
                  <a:lnTo>
                    <a:pt x="56009" y="7238"/>
                  </a:lnTo>
                  <a:lnTo>
                    <a:pt x="57004" y="6193"/>
                  </a:lnTo>
                  <a:lnTo>
                    <a:pt x="56770" y="7153"/>
                  </a:lnTo>
                  <a:lnTo>
                    <a:pt x="57096" y="7369"/>
                  </a:lnTo>
                  <a:lnTo>
                    <a:pt x="58199" y="7294"/>
                  </a:lnTo>
                  <a:lnTo>
                    <a:pt x="58053" y="6866"/>
                  </a:lnTo>
                  <a:lnTo>
                    <a:pt x="57128" y="6741"/>
                  </a:lnTo>
                  <a:lnTo>
                    <a:pt x="57073" y="6154"/>
                  </a:lnTo>
                  <a:lnTo>
                    <a:pt x="58627" y="5612"/>
                  </a:lnTo>
                  <a:lnTo>
                    <a:pt x="59316" y="5598"/>
                  </a:lnTo>
                  <a:lnTo>
                    <a:pt x="59569" y="5200"/>
                  </a:lnTo>
                  <a:lnTo>
                    <a:pt x="60033" y="4832"/>
                  </a:lnTo>
                  <a:lnTo>
                    <a:pt x="60891" y="4742"/>
                  </a:lnTo>
                  <a:lnTo>
                    <a:pt x="61424" y="4587"/>
                  </a:lnTo>
                  <a:lnTo>
                    <a:pt x="60897" y="3886"/>
                  </a:lnTo>
                  <a:lnTo>
                    <a:pt x="61093" y="3454"/>
                  </a:lnTo>
                  <a:lnTo>
                    <a:pt x="61361" y="3335"/>
                  </a:lnTo>
                  <a:lnTo>
                    <a:pt x="62351" y="3364"/>
                  </a:lnTo>
                  <a:lnTo>
                    <a:pt x="62514" y="3286"/>
                  </a:lnTo>
                  <a:lnTo>
                    <a:pt x="62409" y="2913"/>
                  </a:lnTo>
                  <a:lnTo>
                    <a:pt x="62115" y="2619"/>
                  </a:lnTo>
                  <a:lnTo>
                    <a:pt x="62006" y="2333"/>
                  </a:lnTo>
                  <a:lnTo>
                    <a:pt x="63203" y="2232"/>
                  </a:lnTo>
                  <a:lnTo>
                    <a:pt x="65603" y="3005"/>
                  </a:lnTo>
                  <a:lnTo>
                    <a:pt x="66550" y="3217"/>
                  </a:lnTo>
                  <a:lnTo>
                    <a:pt x="67293" y="3277"/>
                  </a:lnTo>
                  <a:lnTo>
                    <a:pt x="67307" y="1750"/>
                  </a:lnTo>
                  <a:lnTo>
                    <a:pt x="66991" y="207"/>
                  </a:lnTo>
                  <a:lnTo>
                    <a:pt x="67345" y="2"/>
                  </a:lnTo>
                  <a:lnTo>
                    <a:pt x="68313" y="0"/>
                  </a:lnTo>
                  <a:lnTo>
                    <a:pt x="68534" y="269"/>
                  </a:lnTo>
                  <a:lnTo>
                    <a:pt x="69574" y="548"/>
                  </a:lnTo>
                  <a:lnTo>
                    <a:pt x="70372" y="354"/>
                  </a:lnTo>
                  <a:lnTo>
                    <a:pt x="70835" y="79"/>
                  </a:lnTo>
                  <a:lnTo>
                    <a:pt x="72633" y="259"/>
                  </a:lnTo>
                  <a:lnTo>
                    <a:pt x="73027" y="429"/>
                  </a:lnTo>
                  <a:lnTo>
                    <a:pt x="73794" y="372"/>
                  </a:lnTo>
                  <a:lnTo>
                    <a:pt x="73966" y="57"/>
                  </a:lnTo>
                  <a:lnTo>
                    <a:pt x="74364" y="62"/>
                  </a:lnTo>
                  <a:lnTo>
                    <a:pt x="73662" y="2371"/>
                  </a:lnTo>
                  <a:lnTo>
                    <a:pt x="73878" y="2354"/>
                  </a:lnTo>
                  <a:lnTo>
                    <a:pt x="74385" y="1971"/>
                  </a:lnTo>
                  <a:lnTo>
                    <a:pt x="74894" y="1852"/>
                  </a:lnTo>
                  <a:lnTo>
                    <a:pt x="75525" y="1685"/>
                  </a:lnTo>
                  <a:lnTo>
                    <a:pt x="76063" y="1436"/>
                  </a:lnTo>
                  <a:lnTo>
                    <a:pt x="77395" y="654"/>
                  </a:lnTo>
                  <a:lnTo>
                    <a:pt x="77711" y="1261"/>
                  </a:lnTo>
                  <a:lnTo>
                    <a:pt x="77726" y="1531"/>
                  </a:lnTo>
                  <a:lnTo>
                    <a:pt x="78858" y="1430"/>
                  </a:lnTo>
                  <a:lnTo>
                    <a:pt x="78948" y="1112"/>
                  </a:lnTo>
                  <a:lnTo>
                    <a:pt x="78720" y="953"/>
                  </a:lnTo>
                  <a:lnTo>
                    <a:pt x="78932" y="708"/>
                  </a:lnTo>
                  <a:lnTo>
                    <a:pt x="79209" y="968"/>
                  </a:lnTo>
                  <a:lnTo>
                    <a:pt x="79348" y="1519"/>
                  </a:lnTo>
                  <a:lnTo>
                    <a:pt x="79362" y="1781"/>
                  </a:lnTo>
                  <a:lnTo>
                    <a:pt x="79134" y="2960"/>
                  </a:lnTo>
                  <a:lnTo>
                    <a:pt x="79141" y="3200"/>
                  </a:lnTo>
                  <a:lnTo>
                    <a:pt x="79787" y="6223"/>
                  </a:lnTo>
                  <a:lnTo>
                    <a:pt x="80081" y="6409"/>
                  </a:lnTo>
                  <a:lnTo>
                    <a:pt x="81524" y="6997"/>
                  </a:lnTo>
                  <a:lnTo>
                    <a:pt x="82456" y="7190"/>
                  </a:lnTo>
                  <a:lnTo>
                    <a:pt x="83373" y="7678"/>
                  </a:lnTo>
                  <a:lnTo>
                    <a:pt x="83427" y="8203"/>
                  </a:lnTo>
                  <a:lnTo>
                    <a:pt x="82735" y="9346"/>
                  </a:lnTo>
                  <a:lnTo>
                    <a:pt x="82355" y="9644"/>
                  </a:lnTo>
                  <a:lnTo>
                    <a:pt x="79448" y="9317"/>
                  </a:lnTo>
                  <a:lnTo>
                    <a:pt x="79103" y="10322"/>
                  </a:lnTo>
                  <a:lnTo>
                    <a:pt x="80549" y="10764"/>
                  </a:lnTo>
                  <a:lnTo>
                    <a:pt x="81017" y="11278"/>
                  </a:lnTo>
                  <a:lnTo>
                    <a:pt x="81340" y="11892"/>
                  </a:lnTo>
                  <a:lnTo>
                    <a:pt x="82793" y="12562"/>
                  </a:lnTo>
                  <a:lnTo>
                    <a:pt x="83211" y="12952"/>
                  </a:lnTo>
                  <a:lnTo>
                    <a:pt x="82659" y="13947"/>
                  </a:lnTo>
                  <a:lnTo>
                    <a:pt x="81645" y="13832"/>
                  </a:lnTo>
                  <a:lnTo>
                    <a:pt x="81607" y="14270"/>
                  </a:lnTo>
                  <a:lnTo>
                    <a:pt x="82011" y="14320"/>
                  </a:lnTo>
                  <a:lnTo>
                    <a:pt x="82985" y="14986"/>
                  </a:lnTo>
                  <a:lnTo>
                    <a:pt x="84156" y="15008"/>
                  </a:lnTo>
                  <a:lnTo>
                    <a:pt x="84753" y="14636"/>
                  </a:lnTo>
                  <a:lnTo>
                    <a:pt x="85326" y="14822"/>
                  </a:lnTo>
                  <a:lnTo>
                    <a:pt x="85761" y="15045"/>
                  </a:lnTo>
                  <a:lnTo>
                    <a:pt x="87662" y="16766"/>
                  </a:lnTo>
                  <a:lnTo>
                    <a:pt x="88300" y="17030"/>
                  </a:lnTo>
                  <a:lnTo>
                    <a:pt x="88966" y="18259"/>
                  </a:lnTo>
                  <a:lnTo>
                    <a:pt x="89110" y="19161"/>
                  </a:lnTo>
                  <a:lnTo>
                    <a:pt x="89099" y="19380"/>
                  </a:lnTo>
                  <a:lnTo>
                    <a:pt x="88657" y="20125"/>
                  </a:lnTo>
                  <a:lnTo>
                    <a:pt x="88805" y="21577"/>
                  </a:lnTo>
                  <a:lnTo>
                    <a:pt x="88498" y="22627"/>
                  </a:lnTo>
                  <a:lnTo>
                    <a:pt x="89109" y="23104"/>
                  </a:lnTo>
                  <a:lnTo>
                    <a:pt x="89761" y="22903"/>
                  </a:lnTo>
                  <a:lnTo>
                    <a:pt x="90279" y="22598"/>
                  </a:lnTo>
                  <a:lnTo>
                    <a:pt x="90931" y="22725"/>
                  </a:lnTo>
                  <a:lnTo>
                    <a:pt x="91473" y="23518"/>
                  </a:lnTo>
                  <a:lnTo>
                    <a:pt x="91908" y="23325"/>
                  </a:lnTo>
                  <a:lnTo>
                    <a:pt x="93683" y="23593"/>
                  </a:lnTo>
                  <a:lnTo>
                    <a:pt x="93889" y="23559"/>
                  </a:lnTo>
                  <a:lnTo>
                    <a:pt x="95894" y="22598"/>
                  </a:lnTo>
                  <a:lnTo>
                    <a:pt x="97137" y="22208"/>
                  </a:lnTo>
                  <a:lnTo>
                    <a:pt x="97604" y="22653"/>
                  </a:lnTo>
                  <a:lnTo>
                    <a:pt x="97640" y="23055"/>
                  </a:lnTo>
                  <a:lnTo>
                    <a:pt x="97256" y="23748"/>
                  </a:lnTo>
                  <a:lnTo>
                    <a:pt x="97050" y="23889"/>
                  </a:lnTo>
                  <a:lnTo>
                    <a:pt x="96702" y="24344"/>
                  </a:lnTo>
                  <a:lnTo>
                    <a:pt x="96503" y="24723"/>
                  </a:lnTo>
                  <a:lnTo>
                    <a:pt x="96431" y="25105"/>
                  </a:lnTo>
                  <a:lnTo>
                    <a:pt x="97180" y="24593"/>
                  </a:lnTo>
                  <a:lnTo>
                    <a:pt x="97904" y="23550"/>
                  </a:lnTo>
                  <a:lnTo>
                    <a:pt x="97879" y="24131"/>
                  </a:lnTo>
                  <a:lnTo>
                    <a:pt x="99185" y="24797"/>
                  </a:lnTo>
                  <a:lnTo>
                    <a:pt x="99380" y="24325"/>
                  </a:lnTo>
                  <a:lnTo>
                    <a:pt x="99460" y="23945"/>
                  </a:lnTo>
                  <a:lnTo>
                    <a:pt x="100015" y="23427"/>
                  </a:lnTo>
                  <a:lnTo>
                    <a:pt x="106080" y="27321"/>
                  </a:lnTo>
                  <a:lnTo>
                    <a:pt x="108036" y="21888"/>
                  </a:lnTo>
                  <a:lnTo>
                    <a:pt x="108596" y="22559"/>
                  </a:lnTo>
                  <a:lnTo>
                    <a:pt x="108565" y="24108"/>
                  </a:lnTo>
                  <a:lnTo>
                    <a:pt x="108092" y="25384"/>
                  </a:lnTo>
                  <a:lnTo>
                    <a:pt x="108125" y="25723"/>
                  </a:lnTo>
                  <a:lnTo>
                    <a:pt x="108579" y="26394"/>
                  </a:lnTo>
                  <a:lnTo>
                    <a:pt x="108758" y="27373"/>
                  </a:lnTo>
                  <a:lnTo>
                    <a:pt x="108711" y="28144"/>
                  </a:lnTo>
                  <a:lnTo>
                    <a:pt x="108366" y="28789"/>
                  </a:lnTo>
                  <a:lnTo>
                    <a:pt x="115583" y="33351"/>
                  </a:lnTo>
                  <a:lnTo>
                    <a:pt x="117517" y="34616"/>
                  </a:lnTo>
                  <a:lnTo>
                    <a:pt x="125224" y="39622"/>
                  </a:lnTo>
                  <a:lnTo>
                    <a:pt x="126290" y="40299"/>
                  </a:lnTo>
                  <a:lnTo>
                    <a:pt x="129963" y="42632"/>
                  </a:lnTo>
                  <a:lnTo>
                    <a:pt x="132082" y="44638"/>
                  </a:lnTo>
                  <a:lnTo>
                    <a:pt x="134966" y="47316"/>
                  </a:lnTo>
                  <a:lnTo>
                    <a:pt x="144679" y="56432"/>
                  </a:lnTo>
                  <a:lnTo>
                    <a:pt x="145462" y="56342"/>
                  </a:lnTo>
                  <a:lnTo>
                    <a:pt x="172247" y="53311"/>
                  </a:lnTo>
                  <a:lnTo>
                    <a:pt x="173268" y="50786"/>
                  </a:lnTo>
                  <a:lnTo>
                    <a:pt x="174586" y="47580"/>
                  </a:lnTo>
                  <a:lnTo>
                    <a:pt x="174606" y="47265"/>
                  </a:lnTo>
                  <a:lnTo>
                    <a:pt x="174637" y="47050"/>
                  </a:lnTo>
                  <a:lnTo>
                    <a:pt x="174614" y="46877"/>
                  </a:lnTo>
                  <a:lnTo>
                    <a:pt x="174884" y="46125"/>
                  </a:lnTo>
                  <a:lnTo>
                    <a:pt x="174592" y="45149"/>
                  </a:lnTo>
                  <a:lnTo>
                    <a:pt x="174606" y="44147"/>
                  </a:lnTo>
                  <a:lnTo>
                    <a:pt x="174018" y="42753"/>
                  </a:lnTo>
                  <a:lnTo>
                    <a:pt x="173953" y="42404"/>
                  </a:lnTo>
                  <a:lnTo>
                    <a:pt x="174331" y="40741"/>
                  </a:lnTo>
                  <a:lnTo>
                    <a:pt x="174357" y="40388"/>
                  </a:lnTo>
                  <a:lnTo>
                    <a:pt x="174259" y="39572"/>
                  </a:lnTo>
                  <a:lnTo>
                    <a:pt x="174194" y="38076"/>
                  </a:lnTo>
                  <a:lnTo>
                    <a:pt x="174254" y="37754"/>
                  </a:lnTo>
                  <a:lnTo>
                    <a:pt x="174450" y="37415"/>
                  </a:lnTo>
                  <a:lnTo>
                    <a:pt x="174797" y="3711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1" name="pg322">
              <a:extLst>
                <a:ext uri="{FF2B5EF4-FFF2-40B4-BE49-F238E27FC236}">
                  <a16:creationId xmlns:a16="http://schemas.microsoft.com/office/drawing/2014/main" id="{971B6708-241C-A94A-8E77-EFB2DDF2ED31}"/>
                </a:ext>
              </a:extLst>
            </p:cNvPr>
            <p:cNvSpPr/>
            <p:nvPr/>
          </p:nvSpPr>
          <p:spPr>
            <a:xfrm>
              <a:off x="6353708" y="3536918"/>
              <a:ext cx="182343" cy="170280"/>
            </a:xfrm>
            <a:custGeom>
              <a:avLst/>
              <a:gdLst/>
              <a:ahLst/>
              <a:cxnLst/>
              <a:rect l="0" t="0" r="0" b="0"/>
              <a:pathLst>
                <a:path w="182343" h="170280">
                  <a:moveTo>
                    <a:pt x="72270" y="1219"/>
                  </a:moveTo>
                  <a:lnTo>
                    <a:pt x="72429" y="1235"/>
                  </a:lnTo>
                  <a:lnTo>
                    <a:pt x="72776" y="1250"/>
                  </a:lnTo>
                  <a:lnTo>
                    <a:pt x="75174" y="1349"/>
                  </a:lnTo>
                  <a:lnTo>
                    <a:pt x="76526" y="1478"/>
                  </a:lnTo>
                  <a:lnTo>
                    <a:pt x="78217" y="1253"/>
                  </a:lnTo>
                  <a:lnTo>
                    <a:pt x="82632" y="1837"/>
                  </a:lnTo>
                  <a:lnTo>
                    <a:pt x="91359" y="2186"/>
                  </a:lnTo>
                  <a:lnTo>
                    <a:pt x="94143" y="2178"/>
                  </a:lnTo>
                  <a:lnTo>
                    <a:pt x="97881" y="2147"/>
                  </a:lnTo>
                  <a:lnTo>
                    <a:pt x="98035" y="2146"/>
                  </a:lnTo>
                  <a:lnTo>
                    <a:pt x="100074" y="2129"/>
                  </a:lnTo>
                  <a:lnTo>
                    <a:pt x="105928" y="2308"/>
                  </a:lnTo>
                  <a:lnTo>
                    <a:pt x="106372" y="2339"/>
                  </a:lnTo>
                  <a:lnTo>
                    <a:pt x="107544" y="2422"/>
                  </a:lnTo>
                  <a:lnTo>
                    <a:pt x="111463" y="2509"/>
                  </a:lnTo>
                  <a:lnTo>
                    <a:pt x="113425" y="2553"/>
                  </a:lnTo>
                  <a:lnTo>
                    <a:pt x="113688" y="2559"/>
                  </a:lnTo>
                  <a:lnTo>
                    <a:pt x="113837" y="2562"/>
                  </a:lnTo>
                  <a:lnTo>
                    <a:pt x="117010" y="2633"/>
                  </a:lnTo>
                  <a:lnTo>
                    <a:pt x="117722" y="2780"/>
                  </a:lnTo>
                  <a:lnTo>
                    <a:pt x="121528" y="3023"/>
                  </a:lnTo>
                  <a:lnTo>
                    <a:pt x="121821" y="3030"/>
                  </a:lnTo>
                  <a:lnTo>
                    <a:pt x="122091" y="3036"/>
                  </a:lnTo>
                  <a:lnTo>
                    <a:pt x="123730" y="3072"/>
                  </a:lnTo>
                  <a:lnTo>
                    <a:pt x="125894" y="3196"/>
                  </a:lnTo>
                  <a:lnTo>
                    <a:pt x="126684" y="3242"/>
                  </a:lnTo>
                  <a:lnTo>
                    <a:pt x="129116" y="3381"/>
                  </a:lnTo>
                  <a:lnTo>
                    <a:pt x="131879" y="3431"/>
                  </a:lnTo>
                  <a:lnTo>
                    <a:pt x="132039" y="3434"/>
                  </a:lnTo>
                  <a:lnTo>
                    <a:pt x="132270" y="3438"/>
                  </a:lnTo>
                  <a:lnTo>
                    <a:pt x="136179" y="3702"/>
                  </a:lnTo>
                  <a:lnTo>
                    <a:pt x="136415" y="3718"/>
                  </a:lnTo>
                  <a:lnTo>
                    <a:pt x="138413" y="3853"/>
                  </a:lnTo>
                  <a:lnTo>
                    <a:pt x="139397" y="3983"/>
                  </a:lnTo>
                  <a:lnTo>
                    <a:pt x="146882" y="4053"/>
                  </a:lnTo>
                  <a:lnTo>
                    <a:pt x="147096" y="4076"/>
                  </a:lnTo>
                  <a:lnTo>
                    <a:pt x="148654" y="4136"/>
                  </a:lnTo>
                  <a:lnTo>
                    <a:pt x="152613" y="4288"/>
                  </a:lnTo>
                  <a:lnTo>
                    <a:pt x="151730" y="5119"/>
                  </a:lnTo>
                  <a:lnTo>
                    <a:pt x="151708" y="5555"/>
                  </a:lnTo>
                  <a:lnTo>
                    <a:pt x="151631" y="5771"/>
                  </a:lnTo>
                  <a:lnTo>
                    <a:pt x="150428" y="7758"/>
                  </a:lnTo>
                  <a:lnTo>
                    <a:pt x="149991" y="10330"/>
                  </a:lnTo>
                  <a:lnTo>
                    <a:pt x="149511" y="13221"/>
                  </a:lnTo>
                  <a:lnTo>
                    <a:pt x="149341" y="14143"/>
                  </a:lnTo>
                  <a:lnTo>
                    <a:pt x="149701" y="14426"/>
                  </a:lnTo>
                  <a:lnTo>
                    <a:pt x="149757" y="14625"/>
                  </a:lnTo>
                  <a:lnTo>
                    <a:pt x="149777" y="16206"/>
                  </a:lnTo>
                  <a:lnTo>
                    <a:pt x="149619" y="16642"/>
                  </a:lnTo>
                  <a:lnTo>
                    <a:pt x="149076" y="16563"/>
                  </a:lnTo>
                  <a:lnTo>
                    <a:pt x="148786" y="17923"/>
                  </a:lnTo>
                  <a:lnTo>
                    <a:pt x="148617" y="19994"/>
                  </a:lnTo>
                  <a:lnTo>
                    <a:pt x="148639" y="20370"/>
                  </a:lnTo>
                  <a:lnTo>
                    <a:pt x="148848" y="21260"/>
                  </a:lnTo>
                  <a:lnTo>
                    <a:pt x="149296" y="22065"/>
                  </a:lnTo>
                  <a:lnTo>
                    <a:pt x="150411" y="23592"/>
                  </a:lnTo>
                  <a:lnTo>
                    <a:pt x="151060" y="24624"/>
                  </a:lnTo>
                  <a:lnTo>
                    <a:pt x="151365" y="24807"/>
                  </a:lnTo>
                  <a:lnTo>
                    <a:pt x="152759" y="24256"/>
                  </a:lnTo>
                  <a:lnTo>
                    <a:pt x="153501" y="24301"/>
                  </a:lnTo>
                  <a:lnTo>
                    <a:pt x="153970" y="24931"/>
                  </a:lnTo>
                  <a:lnTo>
                    <a:pt x="154212" y="25147"/>
                  </a:lnTo>
                  <a:lnTo>
                    <a:pt x="154366" y="25191"/>
                  </a:lnTo>
                  <a:lnTo>
                    <a:pt x="155129" y="24953"/>
                  </a:lnTo>
                  <a:lnTo>
                    <a:pt x="155438" y="24492"/>
                  </a:lnTo>
                  <a:lnTo>
                    <a:pt x="155860" y="24496"/>
                  </a:lnTo>
                  <a:lnTo>
                    <a:pt x="156347" y="24911"/>
                  </a:lnTo>
                  <a:lnTo>
                    <a:pt x="156429" y="25315"/>
                  </a:lnTo>
                  <a:lnTo>
                    <a:pt x="157317" y="26719"/>
                  </a:lnTo>
                  <a:lnTo>
                    <a:pt x="158022" y="27572"/>
                  </a:lnTo>
                  <a:lnTo>
                    <a:pt x="158158" y="28081"/>
                  </a:lnTo>
                  <a:lnTo>
                    <a:pt x="157651" y="28866"/>
                  </a:lnTo>
                  <a:lnTo>
                    <a:pt x="157546" y="29382"/>
                  </a:lnTo>
                  <a:lnTo>
                    <a:pt x="158314" y="31401"/>
                  </a:lnTo>
                  <a:lnTo>
                    <a:pt x="158600" y="31520"/>
                  </a:lnTo>
                  <a:lnTo>
                    <a:pt x="159447" y="31490"/>
                  </a:lnTo>
                  <a:lnTo>
                    <a:pt x="160276" y="32312"/>
                  </a:lnTo>
                  <a:lnTo>
                    <a:pt x="160521" y="31110"/>
                  </a:lnTo>
                  <a:lnTo>
                    <a:pt x="160701" y="30971"/>
                  </a:lnTo>
                  <a:lnTo>
                    <a:pt x="161083" y="31005"/>
                  </a:lnTo>
                  <a:lnTo>
                    <a:pt x="162036" y="31276"/>
                  </a:lnTo>
                  <a:lnTo>
                    <a:pt x="162304" y="31224"/>
                  </a:lnTo>
                  <a:lnTo>
                    <a:pt x="162626" y="31008"/>
                  </a:lnTo>
                  <a:lnTo>
                    <a:pt x="162770" y="30993"/>
                  </a:lnTo>
                  <a:lnTo>
                    <a:pt x="163573" y="31343"/>
                  </a:lnTo>
                  <a:lnTo>
                    <a:pt x="163793" y="31693"/>
                  </a:lnTo>
                  <a:lnTo>
                    <a:pt x="164200" y="31939"/>
                  </a:lnTo>
                  <a:lnTo>
                    <a:pt x="164977" y="31559"/>
                  </a:lnTo>
                  <a:lnTo>
                    <a:pt x="164915" y="31254"/>
                  </a:lnTo>
                  <a:lnTo>
                    <a:pt x="164937" y="30811"/>
                  </a:lnTo>
                  <a:lnTo>
                    <a:pt x="165421" y="30509"/>
                  </a:lnTo>
                  <a:lnTo>
                    <a:pt x="165865" y="30691"/>
                  </a:lnTo>
                  <a:lnTo>
                    <a:pt x="166345" y="31142"/>
                  </a:lnTo>
                  <a:lnTo>
                    <a:pt x="166958" y="31396"/>
                  </a:lnTo>
                  <a:lnTo>
                    <a:pt x="167497" y="31515"/>
                  </a:lnTo>
                  <a:lnTo>
                    <a:pt x="167706" y="31478"/>
                  </a:lnTo>
                  <a:lnTo>
                    <a:pt x="168542" y="30994"/>
                  </a:lnTo>
                  <a:lnTo>
                    <a:pt x="169437" y="30961"/>
                  </a:lnTo>
                  <a:lnTo>
                    <a:pt x="169425" y="32037"/>
                  </a:lnTo>
                  <a:lnTo>
                    <a:pt x="169282" y="32786"/>
                  </a:lnTo>
                  <a:lnTo>
                    <a:pt x="168530" y="32696"/>
                  </a:lnTo>
                  <a:lnTo>
                    <a:pt x="169117" y="33814"/>
                  </a:lnTo>
                  <a:lnTo>
                    <a:pt x="169366" y="33966"/>
                  </a:lnTo>
                  <a:lnTo>
                    <a:pt x="169667" y="34306"/>
                  </a:lnTo>
                  <a:lnTo>
                    <a:pt x="170421" y="35694"/>
                  </a:lnTo>
                  <a:lnTo>
                    <a:pt x="170978" y="37061"/>
                  </a:lnTo>
                  <a:lnTo>
                    <a:pt x="171751" y="37084"/>
                  </a:lnTo>
                  <a:lnTo>
                    <a:pt x="171971" y="36980"/>
                  </a:lnTo>
                  <a:lnTo>
                    <a:pt x="172285" y="36973"/>
                  </a:lnTo>
                  <a:lnTo>
                    <a:pt x="173149" y="37058"/>
                  </a:lnTo>
                  <a:lnTo>
                    <a:pt x="173967" y="37489"/>
                  </a:lnTo>
                  <a:lnTo>
                    <a:pt x="174073" y="38305"/>
                  </a:lnTo>
                  <a:lnTo>
                    <a:pt x="173633" y="38294"/>
                  </a:lnTo>
                  <a:lnTo>
                    <a:pt x="173417" y="38391"/>
                  </a:lnTo>
                  <a:lnTo>
                    <a:pt x="173110" y="38771"/>
                  </a:lnTo>
                  <a:lnTo>
                    <a:pt x="173135" y="38965"/>
                  </a:lnTo>
                  <a:lnTo>
                    <a:pt x="174547" y="40458"/>
                  </a:lnTo>
                  <a:lnTo>
                    <a:pt x="174888" y="40644"/>
                  </a:lnTo>
                  <a:lnTo>
                    <a:pt x="175185" y="40614"/>
                  </a:lnTo>
                  <a:lnTo>
                    <a:pt x="175438" y="40707"/>
                  </a:lnTo>
                  <a:lnTo>
                    <a:pt x="175683" y="41143"/>
                  </a:lnTo>
                  <a:lnTo>
                    <a:pt x="175683" y="41291"/>
                  </a:lnTo>
                  <a:lnTo>
                    <a:pt x="175467" y="41508"/>
                  </a:lnTo>
                  <a:lnTo>
                    <a:pt x="174588" y="41702"/>
                  </a:lnTo>
                  <a:lnTo>
                    <a:pt x="174185" y="41888"/>
                  </a:lnTo>
                  <a:lnTo>
                    <a:pt x="174247" y="42231"/>
                  </a:lnTo>
                  <a:lnTo>
                    <a:pt x="173984" y="42804"/>
                  </a:lnTo>
                  <a:lnTo>
                    <a:pt x="173369" y="43393"/>
                  </a:lnTo>
                  <a:lnTo>
                    <a:pt x="173230" y="43673"/>
                  </a:lnTo>
                  <a:lnTo>
                    <a:pt x="173248" y="43900"/>
                  </a:lnTo>
                  <a:lnTo>
                    <a:pt x="173439" y="44392"/>
                  </a:lnTo>
                  <a:lnTo>
                    <a:pt x="173919" y="44853"/>
                  </a:lnTo>
                  <a:lnTo>
                    <a:pt x="175084" y="45579"/>
                  </a:lnTo>
                  <a:lnTo>
                    <a:pt x="176257" y="46197"/>
                  </a:lnTo>
                  <a:lnTo>
                    <a:pt x="176424" y="46819"/>
                  </a:lnTo>
                  <a:lnTo>
                    <a:pt x="176122" y="47780"/>
                  </a:lnTo>
                  <a:lnTo>
                    <a:pt x="174723" y="48466"/>
                  </a:lnTo>
                  <a:lnTo>
                    <a:pt x="174342" y="48272"/>
                  </a:lnTo>
                  <a:lnTo>
                    <a:pt x="173532" y="47640"/>
                  </a:lnTo>
                  <a:lnTo>
                    <a:pt x="173327" y="48053"/>
                  </a:lnTo>
                  <a:lnTo>
                    <a:pt x="172456" y="48996"/>
                  </a:lnTo>
                  <a:lnTo>
                    <a:pt x="172533" y="49484"/>
                  </a:lnTo>
                  <a:lnTo>
                    <a:pt x="172859" y="49879"/>
                  </a:lnTo>
                  <a:lnTo>
                    <a:pt x="172636" y="50548"/>
                  </a:lnTo>
                  <a:lnTo>
                    <a:pt x="172285" y="50847"/>
                  </a:lnTo>
                  <a:lnTo>
                    <a:pt x="171827" y="50553"/>
                  </a:lnTo>
                  <a:lnTo>
                    <a:pt x="172095" y="50896"/>
                  </a:lnTo>
                  <a:lnTo>
                    <a:pt x="172285" y="50970"/>
                  </a:lnTo>
                  <a:lnTo>
                    <a:pt x="172897" y="50746"/>
                  </a:lnTo>
                  <a:lnTo>
                    <a:pt x="173142" y="50765"/>
                  </a:lnTo>
                  <a:lnTo>
                    <a:pt x="173051" y="51421"/>
                  </a:lnTo>
                  <a:lnTo>
                    <a:pt x="172325" y="52527"/>
                  </a:lnTo>
                  <a:lnTo>
                    <a:pt x="171932" y="52795"/>
                  </a:lnTo>
                  <a:lnTo>
                    <a:pt x="171504" y="52594"/>
                  </a:lnTo>
                  <a:lnTo>
                    <a:pt x="170977" y="51811"/>
                  </a:lnTo>
                  <a:lnTo>
                    <a:pt x="169726" y="50955"/>
                  </a:lnTo>
                  <a:lnTo>
                    <a:pt x="169914" y="51048"/>
                  </a:lnTo>
                  <a:lnTo>
                    <a:pt x="170926" y="51841"/>
                  </a:lnTo>
                  <a:lnTo>
                    <a:pt x="171227" y="52332"/>
                  </a:lnTo>
                  <a:lnTo>
                    <a:pt x="171446" y="52622"/>
                  </a:lnTo>
                  <a:lnTo>
                    <a:pt x="171586" y="52733"/>
                  </a:lnTo>
                  <a:lnTo>
                    <a:pt x="171809" y="52829"/>
                  </a:lnTo>
                  <a:lnTo>
                    <a:pt x="172055" y="52815"/>
                  </a:lnTo>
                  <a:lnTo>
                    <a:pt x="172285" y="52673"/>
                  </a:lnTo>
                  <a:lnTo>
                    <a:pt x="173009" y="51617"/>
                  </a:lnTo>
                  <a:lnTo>
                    <a:pt x="173125" y="51351"/>
                  </a:lnTo>
                  <a:lnTo>
                    <a:pt x="173271" y="50601"/>
                  </a:lnTo>
                  <a:lnTo>
                    <a:pt x="173569" y="50249"/>
                  </a:lnTo>
                  <a:lnTo>
                    <a:pt x="173823" y="50096"/>
                  </a:lnTo>
                  <a:lnTo>
                    <a:pt x="173987" y="50114"/>
                  </a:lnTo>
                  <a:lnTo>
                    <a:pt x="174460" y="50463"/>
                  </a:lnTo>
                  <a:lnTo>
                    <a:pt x="174568" y="50613"/>
                  </a:lnTo>
                  <a:lnTo>
                    <a:pt x="174575" y="50791"/>
                  </a:lnTo>
                  <a:lnTo>
                    <a:pt x="174244" y="51937"/>
                  </a:lnTo>
                  <a:lnTo>
                    <a:pt x="174330" y="52153"/>
                  </a:lnTo>
                  <a:lnTo>
                    <a:pt x="174469" y="52230"/>
                  </a:lnTo>
                  <a:lnTo>
                    <a:pt x="174810" y="52234"/>
                  </a:lnTo>
                  <a:lnTo>
                    <a:pt x="175125" y="52130"/>
                  </a:lnTo>
                  <a:lnTo>
                    <a:pt x="175790" y="51864"/>
                  </a:lnTo>
                  <a:lnTo>
                    <a:pt x="175816" y="53319"/>
                  </a:lnTo>
                  <a:lnTo>
                    <a:pt x="174806" y="53442"/>
                  </a:lnTo>
                  <a:lnTo>
                    <a:pt x="174286" y="53372"/>
                  </a:lnTo>
                  <a:lnTo>
                    <a:pt x="174238" y="52891"/>
                  </a:lnTo>
                  <a:lnTo>
                    <a:pt x="174337" y="52638"/>
                  </a:lnTo>
                  <a:lnTo>
                    <a:pt x="174025" y="51614"/>
                  </a:lnTo>
                  <a:lnTo>
                    <a:pt x="173842" y="51338"/>
                  </a:lnTo>
                  <a:lnTo>
                    <a:pt x="173673" y="51580"/>
                  </a:lnTo>
                  <a:lnTo>
                    <a:pt x="173462" y="52292"/>
                  </a:lnTo>
                  <a:lnTo>
                    <a:pt x="173422" y="52988"/>
                  </a:lnTo>
                  <a:lnTo>
                    <a:pt x="173499" y="53231"/>
                  </a:lnTo>
                  <a:lnTo>
                    <a:pt x="173704" y="53435"/>
                  </a:lnTo>
                  <a:lnTo>
                    <a:pt x="173792" y="53633"/>
                  </a:lnTo>
                  <a:lnTo>
                    <a:pt x="173627" y="53975"/>
                  </a:lnTo>
                  <a:lnTo>
                    <a:pt x="173217" y="54397"/>
                  </a:lnTo>
                  <a:lnTo>
                    <a:pt x="172943" y="55226"/>
                  </a:lnTo>
                  <a:lnTo>
                    <a:pt x="173991" y="56097"/>
                  </a:lnTo>
                  <a:lnTo>
                    <a:pt x="173204" y="56972"/>
                  </a:lnTo>
                  <a:lnTo>
                    <a:pt x="172860" y="57111"/>
                  </a:lnTo>
                  <a:lnTo>
                    <a:pt x="172732" y="57252"/>
                  </a:lnTo>
                  <a:lnTo>
                    <a:pt x="172410" y="57833"/>
                  </a:lnTo>
                  <a:lnTo>
                    <a:pt x="172020" y="59022"/>
                  </a:lnTo>
                  <a:lnTo>
                    <a:pt x="171848" y="59301"/>
                  </a:lnTo>
                  <a:lnTo>
                    <a:pt x="171474" y="59629"/>
                  </a:lnTo>
                  <a:lnTo>
                    <a:pt x="171013" y="59878"/>
                  </a:lnTo>
                  <a:lnTo>
                    <a:pt x="169992" y="60928"/>
                  </a:lnTo>
                  <a:lnTo>
                    <a:pt x="169952" y="61159"/>
                  </a:lnTo>
                  <a:lnTo>
                    <a:pt x="169666" y="61695"/>
                  </a:lnTo>
                  <a:lnTo>
                    <a:pt x="169402" y="62067"/>
                  </a:lnTo>
                  <a:lnTo>
                    <a:pt x="169011" y="62354"/>
                  </a:lnTo>
                  <a:lnTo>
                    <a:pt x="168290" y="62562"/>
                  </a:lnTo>
                  <a:lnTo>
                    <a:pt x="167492" y="62957"/>
                  </a:lnTo>
                  <a:lnTo>
                    <a:pt x="167306" y="63217"/>
                  </a:lnTo>
                  <a:lnTo>
                    <a:pt x="166856" y="63556"/>
                  </a:lnTo>
                  <a:lnTo>
                    <a:pt x="165824" y="63832"/>
                  </a:lnTo>
                  <a:lnTo>
                    <a:pt x="165096" y="63560"/>
                  </a:lnTo>
                  <a:lnTo>
                    <a:pt x="164496" y="63791"/>
                  </a:lnTo>
                  <a:lnTo>
                    <a:pt x="164602" y="64152"/>
                  </a:lnTo>
                  <a:lnTo>
                    <a:pt x="164522" y="65165"/>
                  </a:lnTo>
                  <a:lnTo>
                    <a:pt x="164518" y="65594"/>
                  </a:lnTo>
                  <a:lnTo>
                    <a:pt x="164617" y="66119"/>
                  </a:lnTo>
                  <a:lnTo>
                    <a:pt x="163172" y="66544"/>
                  </a:lnTo>
                  <a:lnTo>
                    <a:pt x="161410" y="66306"/>
                  </a:lnTo>
                  <a:lnTo>
                    <a:pt x="160960" y="66101"/>
                  </a:lnTo>
                  <a:lnTo>
                    <a:pt x="160791" y="66138"/>
                  </a:lnTo>
                  <a:lnTo>
                    <a:pt x="160656" y="66816"/>
                  </a:lnTo>
                  <a:lnTo>
                    <a:pt x="160912" y="67453"/>
                  </a:lnTo>
                  <a:lnTo>
                    <a:pt x="161530" y="67881"/>
                  </a:lnTo>
                  <a:lnTo>
                    <a:pt x="161523" y="68071"/>
                  </a:lnTo>
                  <a:lnTo>
                    <a:pt x="160990" y="69084"/>
                  </a:lnTo>
                  <a:lnTo>
                    <a:pt x="160379" y="69953"/>
                  </a:lnTo>
                  <a:lnTo>
                    <a:pt x="159355" y="69737"/>
                  </a:lnTo>
                  <a:lnTo>
                    <a:pt x="159125" y="69361"/>
                  </a:lnTo>
                  <a:lnTo>
                    <a:pt x="158499" y="68683"/>
                  </a:lnTo>
                  <a:lnTo>
                    <a:pt x="156868" y="67693"/>
                  </a:lnTo>
                  <a:lnTo>
                    <a:pt x="156652" y="68177"/>
                  </a:lnTo>
                  <a:lnTo>
                    <a:pt x="156562" y="69351"/>
                  </a:lnTo>
                  <a:lnTo>
                    <a:pt x="156401" y="69549"/>
                  </a:lnTo>
                  <a:lnTo>
                    <a:pt x="155831" y="69498"/>
                  </a:lnTo>
                  <a:lnTo>
                    <a:pt x="155820" y="69780"/>
                  </a:lnTo>
                  <a:lnTo>
                    <a:pt x="155716" y="72506"/>
                  </a:lnTo>
                  <a:lnTo>
                    <a:pt x="154632" y="71835"/>
                  </a:lnTo>
                  <a:lnTo>
                    <a:pt x="153842" y="71593"/>
                  </a:lnTo>
                  <a:lnTo>
                    <a:pt x="153579" y="72244"/>
                  </a:lnTo>
                  <a:lnTo>
                    <a:pt x="153525" y="72681"/>
                  </a:lnTo>
                  <a:lnTo>
                    <a:pt x="153765" y="72967"/>
                  </a:lnTo>
                  <a:lnTo>
                    <a:pt x="152566" y="73838"/>
                  </a:lnTo>
                  <a:lnTo>
                    <a:pt x="152035" y="74795"/>
                  </a:lnTo>
                  <a:lnTo>
                    <a:pt x="152452" y="75355"/>
                  </a:lnTo>
                  <a:lnTo>
                    <a:pt x="152693" y="75862"/>
                  </a:lnTo>
                  <a:lnTo>
                    <a:pt x="152733" y="76905"/>
                  </a:lnTo>
                  <a:lnTo>
                    <a:pt x="152553" y="77405"/>
                  </a:lnTo>
                  <a:lnTo>
                    <a:pt x="151938" y="78435"/>
                  </a:lnTo>
                  <a:lnTo>
                    <a:pt x="151618" y="77907"/>
                  </a:lnTo>
                  <a:lnTo>
                    <a:pt x="151428" y="77750"/>
                  </a:lnTo>
                  <a:lnTo>
                    <a:pt x="150325" y="77441"/>
                  </a:lnTo>
                  <a:lnTo>
                    <a:pt x="150865" y="78209"/>
                  </a:lnTo>
                  <a:lnTo>
                    <a:pt x="151318" y="78499"/>
                  </a:lnTo>
                  <a:lnTo>
                    <a:pt x="151716" y="78909"/>
                  </a:lnTo>
                  <a:lnTo>
                    <a:pt x="151694" y="79311"/>
                  </a:lnTo>
                  <a:lnTo>
                    <a:pt x="151435" y="79658"/>
                  </a:lnTo>
                  <a:lnTo>
                    <a:pt x="151212" y="79673"/>
                  </a:lnTo>
                  <a:lnTo>
                    <a:pt x="151165" y="79976"/>
                  </a:lnTo>
                  <a:lnTo>
                    <a:pt x="151314" y="80272"/>
                  </a:lnTo>
                  <a:lnTo>
                    <a:pt x="151825" y="80425"/>
                  </a:lnTo>
                  <a:lnTo>
                    <a:pt x="153213" y="81886"/>
                  </a:lnTo>
                  <a:lnTo>
                    <a:pt x="153301" y="82135"/>
                  </a:lnTo>
                  <a:lnTo>
                    <a:pt x="153553" y="82031"/>
                  </a:lnTo>
                  <a:lnTo>
                    <a:pt x="153739" y="82050"/>
                  </a:lnTo>
                  <a:lnTo>
                    <a:pt x="154228" y="82430"/>
                  </a:lnTo>
                  <a:lnTo>
                    <a:pt x="154368" y="82432"/>
                  </a:lnTo>
                  <a:lnTo>
                    <a:pt x="154295" y="81175"/>
                  </a:lnTo>
                  <a:lnTo>
                    <a:pt x="155375" y="80996"/>
                  </a:lnTo>
                  <a:lnTo>
                    <a:pt x="155336" y="81981"/>
                  </a:lnTo>
                  <a:lnTo>
                    <a:pt x="157296" y="81883"/>
                  </a:lnTo>
                  <a:lnTo>
                    <a:pt x="157486" y="81953"/>
                  </a:lnTo>
                  <a:lnTo>
                    <a:pt x="157665" y="82553"/>
                  </a:lnTo>
                  <a:lnTo>
                    <a:pt x="157768" y="83354"/>
                  </a:lnTo>
                  <a:lnTo>
                    <a:pt x="157977" y="83719"/>
                  </a:lnTo>
                  <a:lnTo>
                    <a:pt x="158433" y="84147"/>
                  </a:lnTo>
                  <a:lnTo>
                    <a:pt x="158543" y="84404"/>
                  </a:lnTo>
                  <a:lnTo>
                    <a:pt x="158579" y="84590"/>
                  </a:lnTo>
                  <a:lnTo>
                    <a:pt x="158401" y="85321"/>
                  </a:lnTo>
                  <a:lnTo>
                    <a:pt x="158368" y="85920"/>
                  </a:lnTo>
                  <a:lnTo>
                    <a:pt x="158445" y="86386"/>
                  </a:lnTo>
                  <a:lnTo>
                    <a:pt x="158424" y="86693"/>
                  </a:lnTo>
                  <a:lnTo>
                    <a:pt x="159401" y="86720"/>
                  </a:lnTo>
                  <a:lnTo>
                    <a:pt x="159823" y="86729"/>
                  </a:lnTo>
                  <a:lnTo>
                    <a:pt x="164401" y="86866"/>
                  </a:lnTo>
                  <a:lnTo>
                    <a:pt x="165156" y="86891"/>
                  </a:lnTo>
                  <a:lnTo>
                    <a:pt x="166752" y="86943"/>
                  </a:lnTo>
                  <a:lnTo>
                    <a:pt x="166948" y="86949"/>
                  </a:lnTo>
                  <a:lnTo>
                    <a:pt x="168537" y="86983"/>
                  </a:lnTo>
                  <a:lnTo>
                    <a:pt x="169918" y="87053"/>
                  </a:lnTo>
                  <a:lnTo>
                    <a:pt x="169786" y="87641"/>
                  </a:lnTo>
                  <a:lnTo>
                    <a:pt x="169878" y="87954"/>
                  </a:lnTo>
                  <a:lnTo>
                    <a:pt x="171013" y="87955"/>
                  </a:lnTo>
                  <a:lnTo>
                    <a:pt x="170947" y="88405"/>
                  </a:lnTo>
                  <a:lnTo>
                    <a:pt x="171052" y="89869"/>
                  </a:lnTo>
                  <a:lnTo>
                    <a:pt x="170894" y="91177"/>
                  </a:lnTo>
                  <a:lnTo>
                    <a:pt x="170697" y="92074"/>
                  </a:lnTo>
                  <a:lnTo>
                    <a:pt x="169941" y="92506"/>
                  </a:lnTo>
                  <a:lnTo>
                    <a:pt x="169704" y="92528"/>
                  </a:lnTo>
                  <a:lnTo>
                    <a:pt x="169346" y="92398"/>
                  </a:lnTo>
                  <a:lnTo>
                    <a:pt x="168898" y="91723"/>
                  </a:lnTo>
                  <a:lnTo>
                    <a:pt x="167580" y="91410"/>
                  </a:lnTo>
                  <a:lnTo>
                    <a:pt x="167569" y="92218"/>
                  </a:lnTo>
                  <a:lnTo>
                    <a:pt x="168076" y="92993"/>
                  </a:lnTo>
                  <a:lnTo>
                    <a:pt x="168105" y="93202"/>
                  </a:lnTo>
                  <a:lnTo>
                    <a:pt x="167944" y="94517"/>
                  </a:lnTo>
                  <a:lnTo>
                    <a:pt x="167835" y="94685"/>
                  </a:lnTo>
                  <a:lnTo>
                    <a:pt x="167481" y="94859"/>
                  </a:lnTo>
                  <a:lnTo>
                    <a:pt x="167214" y="95180"/>
                  </a:lnTo>
                  <a:lnTo>
                    <a:pt x="167232" y="95641"/>
                  </a:lnTo>
                  <a:lnTo>
                    <a:pt x="168338" y="95766"/>
                  </a:lnTo>
                  <a:lnTo>
                    <a:pt x="170101" y="94860"/>
                  </a:lnTo>
                  <a:lnTo>
                    <a:pt x="170528" y="93654"/>
                  </a:lnTo>
                  <a:lnTo>
                    <a:pt x="170813" y="93177"/>
                  </a:lnTo>
                  <a:lnTo>
                    <a:pt x="170897" y="92916"/>
                  </a:lnTo>
                  <a:lnTo>
                    <a:pt x="170807" y="92573"/>
                  </a:lnTo>
                  <a:lnTo>
                    <a:pt x="171558" y="92615"/>
                  </a:lnTo>
                  <a:lnTo>
                    <a:pt x="171700" y="93718"/>
                  </a:lnTo>
                  <a:lnTo>
                    <a:pt x="172028" y="93662"/>
                  </a:lnTo>
                  <a:lnTo>
                    <a:pt x="172374" y="93007"/>
                  </a:lnTo>
                  <a:lnTo>
                    <a:pt x="172153" y="92731"/>
                  </a:lnTo>
                  <a:lnTo>
                    <a:pt x="171723" y="91576"/>
                  </a:lnTo>
                  <a:lnTo>
                    <a:pt x="171679" y="90887"/>
                  </a:lnTo>
                  <a:lnTo>
                    <a:pt x="171716" y="90566"/>
                  </a:lnTo>
                  <a:lnTo>
                    <a:pt x="171844" y="90119"/>
                  </a:lnTo>
                  <a:lnTo>
                    <a:pt x="172285" y="90108"/>
                  </a:lnTo>
                  <a:lnTo>
                    <a:pt x="172423" y="90038"/>
                  </a:lnTo>
                  <a:lnTo>
                    <a:pt x="172653" y="89538"/>
                  </a:lnTo>
                  <a:lnTo>
                    <a:pt x="172864" y="88782"/>
                  </a:lnTo>
                  <a:lnTo>
                    <a:pt x="172879" y="88454"/>
                  </a:lnTo>
                  <a:lnTo>
                    <a:pt x="172583" y="87940"/>
                  </a:lnTo>
                  <a:lnTo>
                    <a:pt x="171524" y="87448"/>
                  </a:lnTo>
                  <a:lnTo>
                    <a:pt x="171725" y="87102"/>
                  </a:lnTo>
                  <a:lnTo>
                    <a:pt x="175086" y="87159"/>
                  </a:lnTo>
                  <a:lnTo>
                    <a:pt x="175343" y="87164"/>
                  </a:lnTo>
                  <a:lnTo>
                    <a:pt x="179677" y="87351"/>
                  </a:lnTo>
                  <a:lnTo>
                    <a:pt x="178711" y="101781"/>
                  </a:lnTo>
                  <a:lnTo>
                    <a:pt x="180099" y="101789"/>
                  </a:lnTo>
                  <a:lnTo>
                    <a:pt x="180494" y="101714"/>
                  </a:lnTo>
                  <a:lnTo>
                    <a:pt x="180378" y="102463"/>
                  </a:lnTo>
                  <a:lnTo>
                    <a:pt x="180122" y="102858"/>
                  </a:lnTo>
                  <a:lnTo>
                    <a:pt x="179976" y="103279"/>
                  </a:lnTo>
                  <a:lnTo>
                    <a:pt x="180028" y="105215"/>
                  </a:lnTo>
                  <a:lnTo>
                    <a:pt x="180170" y="105234"/>
                  </a:lnTo>
                  <a:lnTo>
                    <a:pt x="180246" y="105014"/>
                  </a:lnTo>
                  <a:lnTo>
                    <a:pt x="180418" y="104925"/>
                  </a:lnTo>
                  <a:lnTo>
                    <a:pt x="180815" y="105398"/>
                  </a:lnTo>
                  <a:lnTo>
                    <a:pt x="180844" y="105532"/>
                  </a:lnTo>
                  <a:lnTo>
                    <a:pt x="180830" y="105681"/>
                  </a:lnTo>
                  <a:lnTo>
                    <a:pt x="180593" y="105849"/>
                  </a:lnTo>
                  <a:lnTo>
                    <a:pt x="180494" y="106013"/>
                  </a:lnTo>
                  <a:lnTo>
                    <a:pt x="180378" y="106828"/>
                  </a:lnTo>
                  <a:lnTo>
                    <a:pt x="180647" y="106825"/>
                  </a:lnTo>
                  <a:lnTo>
                    <a:pt x="180851" y="106925"/>
                  </a:lnTo>
                  <a:lnTo>
                    <a:pt x="181179" y="107324"/>
                  </a:lnTo>
                  <a:lnTo>
                    <a:pt x="181398" y="108226"/>
                  </a:lnTo>
                  <a:lnTo>
                    <a:pt x="181344" y="108442"/>
                  </a:lnTo>
                  <a:lnTo>
                    <a:pt x="181088" y="108777"/>
                  </a:lnTo>
                  <a:lnTo>
                    <a:pt x="181322" y="108855"/>
                  </a:lnTo>
                  <a:lnTo>
                    <a:pt x="181890" y="108669"/>
                  </a:lnTo>
                  <a:lnTo>
                    <a:pt x="182040" y="108684"/>
                  </a:lnTo>
                  <a:lnTo>
                    <a:pt x="182343" y="109283"/>
                  </a:lnTo>
                  <a:lnTo>
                    <a:pt x="181376" y="110241"/>
                  </a:lnTo>
                  <a:lnTo>
                    <a:pt x="180611" y="110691"/>
                  </a:lnTo>
                  <a:lnTo>
                    <a:pt x="179937" y="111387"/>
                  </a:lnTo>
                  <a:lnTo>
                    <a:pt x="179044" y="111288"/>
                  </a:lnTo>
                  <a:lnTo>
                    <a:pt x="178843" y="111589"/>
                  </a:lnTo>
                  <a:lnTo>
                    <a:pt x="178646" y="112379"/>
                  </a:lnTo>
                  <a:lnTo>
                    <a:pt x="178439" y="112923"/>
                  </a:lnTo>
                  <a:lnTo>
                    <a:pt x="178118" y="113444"/>
                  </a:lnTo>
                  <a:lnTo>
                    <a:pt x="177982" y="113552"/>
                  </a:lnTo>
                  <a:lnTo>
                    <a:pt x="177722" y="119614"/>
                  </a:lnTo>
                  <a:lnTo>
                    <a:pt x="177260" y="121182"/>
                  </a:lnTo>
                  <a:lnTo>
                    <a:pt x="177133" y="121245"/>
                  </a:lnTo>
                  <a:lnTo>
                    <a:pt x="176983" y="121175"/>
                  </a:lnTo>
                  <a:lnTo>
                    <a:pt x="177063" y="120433"/>
                  </a:lnTo>
                  <a:lnTo>
                    <a:pt x="177016" y="120139"/>
                  </a:lnTo>
                  <a:lnTo>
                    <a:pt x="175967" y="119555"/>
                  </a:lnTo>
                  <a:lnTo>
                    <a:pt x="175544" y="119510"/>
                  </a:lnTo>
                  <a:lnTo>
                    <a:pt x="175151" y="119950"/>
                  </a:lnTo>
                  <a:lnTo>
                    <a:pt x="176291" y="121361"/>
                  </a:lnTo>
                  <a:lnTo>
                    <a:pt x="176907" y="121860"/>
                  </a:lnTo>
                  <a:lnTo>
                    <a:pt x="177062" y="121880"/>
                  </a:lnTo>
                  <a:lnTo>
                    <a:pt x="175734" y="126528"/>
                  </a:lnTo>
                  <a:lnTo>
                    <a:pt x="175467" y="126577"/>
                  </a:lnTo>
                  <a:lnTo>
                    <a:pt x="174979" y="127057"/>
                  </a:lnTo>
                  <a:lnTo>
                    <a:pt x="174499" y="127006"/>
                  </a:lnTo>
                  <a:lnTo>
                    <a:pt x="174036" y="127054"/>
                  </a:lnTo>
                  <a:lnTo>
                    <a:pt x="173807" y="127282"/>
                  </a:lnTo>
                  <a:lnTo>
                    <a:pt x="173684" y="127572"/>
                  </a:lnTo>
                  <a:lnTo>
                    <a:pt x="173946" y="127695"/>
                  </a:lnTo>
                  <a:lnTo>
                    <a:pt x="174747" y="128708"/>
                  </a:lnTo>
                  <a:lnTo>
                    <a:pt x="174907" y="129418"/>
                  </a:lnTo>
                  <a:lnTo>
                    <a:pt x="172927" y="136378"/>
                  </a:lnTo>
                  <a:lnTo>
                    <a:pt x="172868" y="136576"/>
                  </a:lnTo>
                  <a:lnTo>
                    <a:pt x="172519" y="137761"/>
                  </a:lnTo>
                  <a:lnTo>
                    <a:pt x="171935" y="139814"/>
                  </a:lnTo>
                  <a:lnTo>
                    <a:pt x="170927" y="140082"/>
                  </a:lnTo>
                  <a:lnTo>
                    <a:pt x="169883" y="139701"/>
                  </a:lnTo>
                  <a:lnTo>
                    <a:pt x="168374" y="139719"/>
                  </a:lnTo>
                  <a:lnTo>
                    <a:pt x="167160" y="139559"/>
                  </a:lnTo>
                  <a:lnTo>
                    <a:pt x="166938" y="139451"/>
                  </a:lnTo>
                  <a:lnTo>
                    <a:pt x="166647" y="139540"/>
                  </a:lnTo>
                  <a:lnTo>
                    <a:pt x="166349" y="140333"/>
                  </a:lnTo>
                  <a:lnTo>
                    <a:pt x="166243" y="141324"/>
                  </a:lnTo>
                  <a:lnTo>
                    <a:pt x="166159" y="141708"/>
                  </a:lnTo>
                  <a:lnTo>
                    <a:pt x="166054" y="141898"/>
                  </a:lnTo>
                  <a:lnTo>
                    <a:pt x="165767" y="142341"/>
                  </a:lnTo>
                  <a:lnTo>
                    <a:pt x="165167" y="142330"/>
                  </a:lnTo>
                  <a:lnTo>
                    <a:pt x="164949" y="142412"/>
                  </a:lnTo>
                  <a:lnTo>
                    <a:pt x="165039" y="143299"/>
                  </a:lnTo>
                  <a:lnTo>
                    <a:pt x="165272" y="144185"/>
                  </a:lnTo>
                  <a:lnTo>
                    <a:pt x="164523" y="144271"/>
                  </a:lnTo>
                  <a:lnTo>
                    <a:pt x="163585" y="145068"/>
                  </a:lnTo>
                  <a:lnTo>
                    <a:pt x="162713" y="145262"/>
                  </a:lnTo>
                  <a:lnTo>
                    <a:pt x="161972" y="145914"/>
                  </a:lnTo>
                  <a:lnTo>
                    <a:pt x="161804" y="145910"/>
                  </a:lnTo>
                  <a:lnTo>
                    <a:pt x="161582" y="145597"/>
                  </a:lnTo>
                  <a:lnTo>
                    <a:pt x="161364" y="145456"/>
                  </a:lnTo>
                  <a:lnTo>
                    <a:pt x="160096" y="145456"/>
                  </a:lnTo>
                  <a:lnTo>
                    <a:pt x="159950" y="144838"/>
                  </a:lnTo>
                  <a:lnTo>
                    <a:pt x="159943" y="144089"/>
                  </a:lnTo>
                  <a:lnTo>
                    <a:pt x="159579" y="143724"/>
                  </a:lnTo>
                  <a:lnTo>
                    <a:pt x="158990" y="143590"/>
                  </a:lnTo>
                  <a:lnTo>
                    <a:pt x="158714" y="143725"/>
                  </a:lnTo>
                  <a:lnTo>
                    <a:pt x="158281" y="143706"/>
                  </a:lnTo>
                  <a:lnTo>
                    <a:pt x="158525" y="142811"/>
                  </a:lnTo>
                  <a:lnTo>
                    <a:pt x="159102" y="141974"/>
                  </a:lnTo>
                  <a:lnTo>
                    <a:pt x="159149" y="141743"/>
                  </a:lnTo>
                  <a:lnTo>
                    <a:pt x="158734" y="140886"/>
                  </a:lnTo>
                  <a:lnTo>
                    <a:pt x="157981" y="139970"/>
                  </a:lnTo>
                  <a:lnTo>
                    <a:pt x="157828" y="139322"/>
                  </a:lnTo>
                  <a:lnTo>
                    <a:pt x="157977" y="138503"/>
                  </a:lnTo>
                  <a:lnTo>
                    <a:pt x="157173" y="138521"/>
                  </a:lnTo>
                  <a:lnTo>
                    <a:pt x="156803" y="138749"/>
                  </a:lnTo>
                  <a:lnTo>
                    <a:pt x="156100" y="138854"/>
                  </a:lnTo>
                  <a:lnTo>
                    <a:pt x="155929" y="138813"/>
                  </a:lnTo>
                  <a:lnTo>
                    <a:pt x="156009" y="138548"/>
                  </a:lnTo>
                  <a:lnTo>
                    <a:pt x="155943" y="138134"/>
                  </a:lnTo>
                  <a:lnTo>
                    <a:pt x="154990" y="138428"/>
                  </a:lnTo>
                  <a:lnTo>
                    <a:pt x="154492" y="138767"/>
                  </a:lnTo>
                  <a:lnTo>
                    <a:pt x="153506" y="139828"/>
                  </a:lnTo>
                  <a:lnTo>
                    <a:pt x="153302" y="140219"/>
                  </a:lnTo>
                  <a:lnTo>
                    <a:pt x="153295" y="140927"/>
                  </a:lnTo>
                  <a:lnTo>
                    <a:pt x="153163" y="141265"/>
                  </a:lnTo>
                  <a:lnTo>
                    <a:pt x="152516" y="141903"/>
                  </a:lnTo>
                  <a:lnTo>
                    <a:pt x="151429" y="142759"/>
                  </a:lnTo>
                  <a:lnTo>
                    <a:pt x="150298" y="143921"/>
                  </a:lnTo>
                  <a:lnTo>
                    <a:pt x="149734" y="145486"/>
                  </a:lnTo>
                  <a:lnTo>
                    <a:pt x="149912" y="146082"/>
                  </a:lnTo>
                  <a:lnTo>
                    <a:pt x="150057" y="147334"/>
                  </a:lnTo>
                  <a:lnTo>
                    <a:pt x="150006" y="147839"/>
                  </a:lnTo>
                  <a:lnTo>
                    <a:pt x="149799" y="147874"/>
                  </a:lnTo>
                  <a:lnTo>
                    <a:pt x="148415" y="148816"/>
                  </a:lnTo>
                  <a:lnTo>
                    <a:pt x="148255" y="149055"/>
                  </a:lnTo>
                  <a:lnTo>
                    <a:pt x="148367" y="149297"/>
                  </a:lnTo>
                  <a:lnTo>
                    <a:pt x="147924" y="150541"/>
                  </a:lnTo>
                  <a:lnTo>
                    <a:pt x="147528" y="151089"/>
                  </a:lnTo>
                  <a:lnTo>
                    <a:pt x="147481" y="151264"/>
                  </a:lnTo>
                  <a:lnTo>
                    <a:pt x="147506" y="151886"/>
                  </a:lnTo>
                  <a:lnTo>
                    <a:pt x="147837" y="152351"/>
                  </a:lnTo>
                  <a:lnTo>
                    <a:pt x="148197" y="152575"/>
                  </a:lnTo>
                  <a:lnTo>
                    <a:pt x="148251" y="152828"/>
                  </a:lnTo>
                  <a:lnTo>
                    <a:pt x="147888" y="153585"/>
                  </a:lnTo>
                  <a:lnTo>
                    <a:pt x="147597" y="153927"/>
                  </a:lnTo>
                  <a:lnTo>
                    <a:pt x="147228" y="154215"/>
                  </a:lnTo>
                  <a:lnTo>
                    <a:pt x="147092" y="153700"/>
                  </a:lnTo>
                  <a:lnTo>
                    <a:pt x="146209" y="153067"/>
                  </a:lnTo>
                  <a:lnTo>
                    <a:pt x="146671" y="152165"/>
                  </a:lnTo>
                  <a:lnTo>
                    <a:pt x="146158" y="151856"/>
                  </a:lnTo>
                  <a:lnTo>
                    <a:pt x="145900" y="151171"/>
                  </a:lnTo>
                  <a:lnTo>
                    <a:pt x="145246" y="150609"/>
                  </a:lnTo>
                  <a:lnTo>
                    <a:pt x="144719" y="149741"/>
                  </a:lnTo>
                  <a:lnTo>
                    <a:pt x="144508" y="148880"/>
                  </a:lnTo>
                  <a:lnTo>
                    <a:pt x="143548" y="147703"/>
                  </a:lnTo>
                  <a:lnTo>
                    <a:pt x="143276" y="147256"/>
                  </a:lnTo>
                  <a:lnTo>
                    <a:pt x="142418" y="147030"/>
                  </a:lnTo>
                  <a:lnTo>
                    <a:pt x="142243" y="146355"/>
                  </a:lnTo>
                  <a:lnTo>
                    <a:pt x="141836" y="145644"/>
                  </a:lnTo>
                  <a:lnTo>
                    <a:pt x="141701" y="145450"/>
                  </a:lnTo>
                  <a:lnTo>
                    <a:pt x="141174" y="145231"/>
                  </a:lnTo>
                  <a:lnTo>
                    <a:pt x="140845" y="142757"/>
                  </a:lnTo>
                  <a:lnTo>
                    <a:pt x="140722" y="142899"/>
                  </a:lnTo>
                  <a:lnTo>
                    <a:pt x="140606" y="143812"/>
                  </a:lnTo>
                  <a:lnTo>
                    <a:pt x="140053" y="143417"/>
                  </a:lnTo>
                  <a:lnTo>
                    <a:pt x="139854" y="143164"/>
                  </a:lnTo>
                  <a:lnTo>
                    <a:pt x="139661" y="142709"/>
                  </a:lnTo>
                  <a:lnTo>
                    <a:pt x="138674" y="142441"/>
                  </a:lnTo>
                  <a:lnTo>
                    <a:pt x="138616" y="142611"/>
                  </a:lnTo>
                  <a:lnTo>
                    <a:pt x="139293" y="142829"/>
                  </a:lnTo>
                  <a:lnTo>
                    <a:pt x="139915" y="143428"/>
                  </a:lnTo>
                  <a:lnTo>
                    <a:pt x="140126" y="143596"/>
                  </a:lnTo>
                  <a:lnTo>
                    <a:pt x="140284" y="143725"/>
                  </a:lnTo>
                  <a:lnTo>
                    <a:pt x="141085" y="145379"/>
                  </a:lnTo>
                  <a:lnTo>
                    <a:pt x="141155" y="145575"/>
                  </a:lnTo>
                  <a:lnTo>
                    <a:pt x="141554" y="145684"/>
                  </a:lnTo>
                  <a:lnTo>
                    <a:pt x="141877" y="146228"/>
                  </a:lnTo>
                  <a:lnTo>
                    <a:pt x="142410" y="147559"/>
                  </a:lnTo>
                  <a:lnTo>
                    <a:pt x="143285" y="148470"/>
                  </a:lnTo>
                  <a:lnTo>
                    <a:pt x="144207" y="149191"/>
                  </a:lnTo>
                  <a:lnTo>
                    <a:pt x="144347" y="150338"/>
                  </a:lnTo>
                  <a:lnTo>
                    <a:pt x="144542" y="150439"/>
                  </a:lnTo>
                  <a:lnTo>
                    <a:pt x="144825" y="150747"/>
                  </a:lnTo>
                  <a:lnTo>
                    <a:pt x="144982" y="150954"/>
                  </a:lnTo>
                  <a:lnTo>
                    <a:pt x="145224" y="151970"/>
                  </a:lnTo>
                  <a:lnTo>
                    <a:pt x="145711" y="152570"/>
                  </a:lnTo>
                  <a:lnTo>
                    <a:pt x="145916" y="153627"/>
                  </a:lnTo>
                  <a:lnTo>
                    <a:pt x="147184" y="154604"/>
                  </a:lnTo>
                  <a:lnTo>
                    <a:pt x="147324" y="154800"/>
                  </a:lnTo>
                  <a:lnTo>
                    <a:pt x="148019" y="155796"/>
                  </a:lnTo>
                  <a:lnTo>
                    <a:pt x="148574" y="156208"/>
                  </a:lnTo>
                  <a:lnTo>
                    <a:pt x="148923" y="156638"/>
                  </a:lnTo>
                  <a:lnTo>
                    <a:pt x="149159" y="156809"/>
                  </a:lnTo>
                  <a:lnTo>
                    <a:pt x="149325" y="156930"/>
                  </a:lnTo>
                  <a:lnTo>
                    <a:pt x="149658" y="157191"/>
                  </a:lnTo>
                  <a:lnTo>
                    <a:pt x="149727" y="157459"/>
                  </a:lnTo>
                  <a:lnTo>
                    <a:pt x="149533" y="157795"/>
                  </a:lnTo>
                  <a:lnTo>
                    <a:pt x="149029" y="158155"/>
                  </a:lnTo>
                  <a:lnTo>
                    <a:pt x="147996" y="158590"/>
                  </a:lnTo>
                  <a:lnTo>
                    <a:pt x="147572" y="159031"/>
                  </a:lnTo>
                  <a:lnTo>
                    <a:pt x="147405" y="159394"/>
                  </a:lnTo>
                  <a:lnTo>
                    <a:pt x="147329" y="159816"/>
                  </a:lnTo>
                  <a:lnTo>
                    <a:pt x="147386" y="160139"/>
                  </a:lnTo>
                  <a:lnTo>
                    <a:pt x="147631" y="160549"/>
                  </a:lnTo>
                  <a:lnTo>
                    <a:pt x="148345" y="161097"/>
                  </a:lnTo>
                  <a:lnTo>
                    <a:pt x="148505" y="161392"/>
                  </a:lnTo>
                  <a:lnTo>
                    <a:pt x="148599" y="162027"/>
                  </a:lnTo>
                  <a:lnTo>
                    <a:pt x="148502" y="162202"/>
                  </a:lnTo>
                  <a:lnTo>
                    <a:pt x="148383" y="162418"/>
                  </a:lnTo>
                  <a:lnTo>
                    <a:pt x="147901" y="162794"/>
                  </a:lnTo>
                  <a:lnTo>
                    <a:pt x="146938" y="163168"/>
                  </a:lnTo>
                  <a:lnTo>
                    <a:pt x="146337" y="163737"/>
                  </a:lnTo>
                  <a:lnTo>
                    <a:pt x="145757" y="164717"/>
                  </a:lnTo>
                  <a:lnTo>
                    <a:pt x="145497" y="165650"/>
                  </a:lnTo>
                  <a:lnTo>
                    <a:pt x="145486" y="166007"/>
                  </a:lnTo>
                  <a:lnTo>
                    <a:pt x="145922" y="168135"/>
                  </a:lnTo>
                  <a:lnTo>
                    <a:pt x="145868" y="168393"/>
                  </a:lnTo>
                  <a:lnTo>
                    <a:pt x="145654" y="168521"/>
                  </a:lnTo>
                  <a:lnTo>
                    <a:pt x="145064" y="169216"/>
                  </a:lnTo>
                  <a:lnTo>
                    <a:pt x="142832" y="169145"/>
                  </a:lnTo>
                  <a:lnTo>
                    <a:pt x="142602" y="169556"/>
                  </a:lnTo>
                  <a:lnTo>
                    <a:pt x="141633" y="169363"/>
                  </a:lnTo>
                  <a:lnTo>
                    <a:pt x="141486" y="169099"/>
                  </a:lnTo>
                  <a:lnTo>
                    <a:pt x="141274" y="169095"/>
                  </a:lnTo>
                  <a:lnTo>
                    <a:pt x="141129" y="169090"/>
                  </a:lnTo>
                  <a:lnTo>
                    <a:pt x="140827" y="168845"/>
                  </a:lnTo>
                  <a:lnTo>
                    <a:pt x="140816" y="168689"/>
                  </a:lnTo>
                  <a:lnTo>
                    <a:pt x="141179" y="168406"/>
                  </a:lnTo>
                  <a:lnTo>
                    <a:pt x="140892" y="168056"/>
                  </a:lnTo>
                  <a:lnTo>
                    <a:pt x="140460" y="167728"/>
                  </a:lnTo>
                  <a:lnTo>
                    <a:pt x="140141" y="167590"/>
                  </a:lnTo>
                  <a:lnTo>
                    <a:pt x="140181" y="167721"/>
                  </a:lnTo>
                  <a:lnTo>
                    <a:pt x="140029" y="168168"/>
                  </a:lnTo>
                  <a:lnTo>
                    <a:pt x="139152" y="168603"/>
                  </a:lnTo>
                  <a:lnTo>
                    <a:pt x="138839" y="168934"/>
                  </a:lnTo>
                  <a:lnTo>
                    <a:pt x="138516" y="168918"/>
                  </a:lnTo>
                  <a:lnTo>
                    <a:pt x="139795" y="168093"/>
                  </a:lnTo>
                  <a:lnTo>
                    <a:pt x="140285" y="166733"/>
                  </a:lnTo>
                  <a:lnTo>
                    <a:pt x="139958" y="166514"/>
                  </a:lnTo>
                  <a:lnTo>
                    <a:pt x="139172" y="166186"/>
                  </a:lnTo>
                  <a:lnTo>
                    <a:pt x="139031" y="165921"/>
                  </a:lnTo>
                  <a:lnTo>
                    <a:pt x="138773" y="165709"/>
                  </a:lnTo>
                  <a:lnTo>
                    <a:pt x="137459" y="165525"/>
                  </a:lnTo>
                  <a:lnTo>
                    <a:pt x="136897" y="166039"/>
                  </a:lnTo>
                  <a:lnTo>
                    <a:pt x="136305" y="167425"/>
                  </a:lnTo>
                  <a:lnTo>
                    <a:pt x="136152" y="167648"/>
                  </a:lnTo>
                  <a:lnTo>
                    <a:pt x="135942" y="167741"/>
                  </a:lnTo>
                  <a:lnTo>
                    <a:pt x="136174" y="167414"/>
                  </a:lnTo>
                  <a:lnTo>
                    <a:pt x="136363" y="166929"/>
                  </a:lnTo>
                  <a:lnTo>
                    <a:pt x="136258" y="166617"/>
                  </a:lnTo>
                  <a:lnTo>
                    <a:pt x="136454" y="166447"/>
                  </a:lnTo>
                  <a:lnTo>
                    <a:pt x="136037" y="165661"/>
                  </a:lnTo>
                  <a:lnTo>
                    <a:pt x="134973" y="165185"/>
                  </a:lnTo>
                  <a:lnTo>
                    <a:pt x="134698" y="165204"/>
                  </a:lnTo>
                  <a:lnTo>
                    <a:pt x="134168" y="165442"/>
                  </a:lnTo>
                  <a:lnTo>
                    <a:pt x="131685" y="167432"/>
                  </a:lnTo>
                  <a:lnTo>
                    <a:pt x="131789" y="168059"/>
                  </a:lnTo>
                  <a:lnTo>
                    <a:pt x="132446" y="168064"/>
                  </a:lnTo>
                  <a:lnTo>
                    <a:pt x="132569" y="168626"/>
                  </a:lnTo>
                  <a:lnTo>
                    <a:pt x="130158" y="168506"/>
                  </a:lnTo>
                  <a:lnTo>
                    <a:pt x="129715" y="168758"/>
                  </a:lnTo>
                  <a:lnTo>
                    <a:pt x="128445" y="169243"/>
                  </a:lnTo>
                  <a:lnTo>
                    <a:pt x="124992" y="170280"/>
                  </a:lnTo>
                  <a:lnTo>
                    <a:pt x="124832" y="169620"/>
                  </a:lnTo>
                  <a:lnTo>
                    <a:pt x="124839" y="169318"/>
                  </a:lnTo>
                  <a:lnTo>
                    <a:pt x="124176" y="168500"/>
                  </a:lnTo>
                  <a:lnTo>
                    <a:pt x="123829" y="168204"/>
                  </a:lnTo>
                  <a:lnTo>
                    <a:pt x="119011" y="168023"/>
                  </a:lnTo>
                  <a:lnTo>
                    <a:pt x="114939" y="167823"/>
                  </a:lnTo>
                  <a:lnTo>
                    <a:pt x="114503" y="167803"/>
                  </a:lnTo>
                  <a:lnTo>
                    <a:pt x="112407" y="167705"/>
                  </a:lnTo>
                  <a:lnTo>
                    <a:pt x="111763" y="167673"/>
                  </a:lnTo>
                  <a:lnTo>
                    <a:pt x="108275" y="167509"/>
                  </a:lnTo>
                  <a:lnTo>
                    <a:pt x="107871" y="167491"/>
                  </a:lnTo>
                  <a:lnTo>
                    <a:pt x="106324" y="167376"/>
                  </a:lnTo>
                  <a:lnTo>
                    <a:pt x="106453" y="167896"/>
                  </a:lnTo>
                  <a:lnTo>
                    <a:pt x="106823" y="168626"/>
                  </a:lnTo>
                  <a:lnTo>
                    <a:pt x="105502" y="168849"/>
                  </a:lnTo>
                  <a:lnTo>
                    <a:pt x="105176" y="168536"/>
                  </a:lnTo>
                  <a:lnTo>
                    <a:pt x="104966" y="168055"/>
                  </a:lnTo>
                  <a:lnTo>
                    <a:pt x="104893" y="167735"/>
                  </a:lnTo>
                  <a:lnTo>
                    <a:pt x="104916" y="167321"/>
                  </a:lnTo>
                  <a:lnTo>
                    <a:pt x="100150" y="167147"/>
                  </a:lnTo>
                  <a:lnTo>
                    <a:pt x="98699" y="167093"/>
                  </a:lnTo>
                  <a:lnTo>
                    <a:pt x="98401" y="166732"/>
                  </a:lnTo>
                  <a:lnTo>
                    <a:pt x="98122" y="166638"/>
                  </a:lnTo>
                  <a:lnTo>
                    <a:pt x="97296" y="165898"/>
                  </a:lnTo>
                  <a:lnTo>
                    <a:pt x="97262" y="165577"/>
                  </a:lnTo>
                  <a:lnTo>
                    <a:pt x="97588" y="164169"/>
                  </a:lnTo>
                  <a:lnTo>
                    <a:pt x="97773" y="163736"/>
                  </a:lnTo>
                  <a:lnTo>
                    <a:pt x="97965" y="163487"/>
                  </a:lnTo>
                  <a:lnTo>
                    <a:pt x="97000" y="162589"/>
                  </a:lnTo>
                  <a:lnTo>
                    <a:pt x="95486" y="161967"/>
                  </a:lnTo>
                  <a:lnTo>
                    <a:pt x="94425" y="162120"/>
                  </a:lnTo>
                  <a:lnTo>
                    <a:pt x="94121" y="161897"/>
                  </a:lnTo>
                  <a:lnTo>
                    <a:pt x="93518" y="161737"/>
                  </a:lnTo>
                  <a:lnTo>
                    <a:pt x="92070" y="162282"/>
                  </a:lnTo>
                  <a:lnTo>
                    <a:pt x="91435" y="162867"/>
                  </a:lnTo>
                  <a:lnTo>
                    <a:pt x="91258" y="163147"/>
                  </a:lnTo>
                  <a:lnTo>
                    <a:pt x="91109" y="163087"/>
                  </a:lnTo>
                  <a:lnTo>
                    <a:pt x="90819" y="162628"/>
                  </a:lnTo>
                  <a:lnTo>
                    <a:pt x="90933" y="161332"/>
                  </a:lnTo>
                  <a:lnTo>
                    <a:pt x="90784" y="159976"/>
                  </a:lnTo>
                  <a:lnTo>
                    <a:pt x="90455" y="159182"/>
                  </a:lnTo>
                  <a:lnTo>
                    <a:pt x="89849" y="158307"/>
                  </a:lnTo>
                  <a:lnTo>
                    <a:pt x="89624" y="157822"/>
                  </a:lnTo>
                  <a:lnTo>
                    <a:pt x="89090" y="157971"/>
                  </a:lnTo>
                  <a:lnTo>
                    <a:pt x="88378" y="158451"/>
                  </a:lnTo>
                  <a:lnTo>
                    <a:pt x="87906" y="158138"/>
                  </a:lnTo>
                  <a:lnTo>
                    <a:pt x="87710" y="157918"/>
                  </a:lnTo>
                  <a:lnTo>
                    <a:pt x="87046" y="156710"/>
                  </a:lnTo>
                  <a:lnTo>
                    <a:pt x="86803" y="156018"/>
                  </a:lnTo>
                  <a:lnTo>
                    <a:pt x="85800" y="155474"/>
                  </a:lnTo>
                  <a:lnTo>
                    <a:pt x="85208" y="155433"/>
                  </a:lnTo>
                  <a:lnTo>
                    <a:pt x="83795" y="154933"/>
                  </a:lnTo>
                  <a:lnTo>
                    <a:pt x="83134" y="155015"/>
                  </a:lnTo>
                  <a:lnTo>
                    <a:pt x="82771" y="155384"/>
                  </a:lnTo>
                  <a:lnTo>
                    <a:pt x="82077" y="156364"/>
                  </a:lnTo>
                  <a:lnTo>
                    <a:pt x="81006" y="156708"/>
                  </a:lnTo>
                  <a:lnTo>
                    <a:pt x="80316" y="157229"/>
                  </a:lnTo>
                  <a:lnTo>
                    <a:pt x="79866" y="156458"/>
                  </a:lnTo>
                  <a:lnTo>
                    <a:pt x="79539" y="155515"/>
                  </a:lnTo>
                  <a:lnTo>
                    <a:pt x="78373" y="154849"/>
                  </a:lnTo>
                  <a:lnTo>
                    <a:pt x="77028" y="156584"/>
                  </a:lnTo>
                  <a:lnTo>
                    <a:pt x="76211" y="157604"/>
                  </a:lnTo>
                  <a:lnTo>
                    <a:pt x="76467" y="157640"/>
                  </a:lnTo>
                  <a:lnTo>
                    <a:pt x="77157" y="158012"/>
                  </a:lnTo>
                  <a:lnTo>
                    <a:pt x="77401" y="158418"/>
                  </a:lnTo>
                  <a:lnTo>
                    <a:pt x="76392" y="159346"/>
                  </a:lnTo>
                  <a:lnTo>
                    <a:pt x="75916" y="160051"/>
                  </a:lnTo>
                  <a:lnTo>
                    <a:pt x="75176" y="160626"/>
                  </a:lnTo>
                  <a:lnTo>
                    <a:pt x="74672" y="160816"/>
                  </a:lnTo>
                  <a:lnTo>
                    <a:pt x="74218" y="160792"/>
                  </a:lnTo>
                  <a:lnTo>
                    <a:pt x="74036" y="160702"/>
                  </a:lnTo>
                  <a:lnTo>
                    <a:pt x="73862" y="160281"/>
                  </a:lnTo>
                  <a:lnTo>
                    <a:pt x="70281" y="166539"/>
                  </a:lnTo>
                  <a:lnTo>
                    <a:pt x="69221" y="166445"/>
                  </a:lnTo>
                  <a:lnTo>
                    <a:pt x="67276" y="166752"/>
                  </a:lnTo>
                  <a:lnTo>
                    <a:pt x="66568" y="167229"/>
                  </a:lnTo>
                  <a:lnTo>
                    <a:pt x="66478" y="167515"/>
                  </a:lnTo>
                  <a:lnTo>
                    <a:pt x="65575" y="167288"/>
                  </a:lnTo>
                  <a:lnTo>
                    <a:pt x="65232" y="167273"/>
                  </a:lnTo>
                  <a:lnTo>
                    <a:pt x="65122" y="167023"/>
                  </a:lnTo>
                  <a:lnTo>
                    <a:pt x="65048" y="166725"/>
                  </a:lnTo>
                  <a:lnTo>
                    <a:pt x="65181" y="166202"/>
                  </a:lnTo>
                  <a:lnTo>
                    <a:pt x="64893" y="166036"/>
                  </a:lnTo>
                  <a:lnTo>
                    <a:pt x="64688" y="166013"/>
                  </a:lnTo>
                  <a:lnTo>
                    <a:pt x="64125" y="166275"/>
                  </a:lnTo>
                  <a:lnTo>
                    <a:pt x="63314" y="166411"/>
                  </a:lnTo>
                  <a:lnTo>
                    <a:pt x="62775" y="165878"/>
                  </a:lnTo>
                  <a:lnTo>
                    <a:pt x="62863" y="165606"/>
                  </a:lnTo>
                  <a:lnTo>
                    <a:pt x="62684" y="165415"/>
                  </a:lnTo>
                  <a:lnTo>
                    <a:pt x="62399" y="165496"/>
                  </a:lnTo>
                  <a:lnTo>
                    <a:pt x="62018" y="165798"/>
                  </a:lnTo>
                  <a:lnTo>
                    <a:pt x="61136" y="166186"/>
                  </a:lnTo>
                  <a:lnTo>
                    <a:pt x="59971" y="166380"/>
                  </a:lnTo>
                  <a:lnTo>
                    <a:pt x="59543" y="166246"/>
                  </a:lnTo>
                  <a:lnTo>
                    <a:pt x="58992" y="166224"/>
                  </a:lnTo>
                  <a:lnTo>
                    <a:pt x="57849" y="166335"/>
                  </a:lnTo>
                  <a:lnTo>
                    <a:pt x="57054" y="166696"/>
                  </a:lnTo>
                  <a:lnTo>
                    <a:pt x="56244" y="166934"/>
                  </a:lnTo>
                  <a:lnTo>
                    <a:pt x="55765" y="166957"/>
                  </a:lnTo>
                  <a:lnTo>
                    <a:pt x="55217" y="166733"/>
                  </a:lnTo>
                  <a:lnTo>
                    <a:pt x="54875" y="166361"/>
                  </a:lnTo>
                  <a:lnTo>
                    <a:pt x="54172" y="166042"/>
                  </a:lnTo>
                  <a:lnTo>
                    <a:pt x="53352" y="166222"/>
                  </a:lnTo>
                  <a:lnTo>
                    <a:pt x="53029" y="166159"/>
                  </a:lnTo>
                  <a:lnTo>
                    <a:pt x="52645" y="165894"/>
                  </a:lnTo>
                  <a:lnTo>
                    <a:pt x="52478" y="165443"/>
                  </a:lnTo>
                  <a:lnTo>
                    <a:pt x="51923" y="164717"/>
                  </a:lnTo>
                  <a:lnTo>
                    <a:pt x="51748" y="164560"/>
                  </a:lnTo>
                  <a:lnTo>
                    <a:pt x="51269" y="164452"/>
                  </a:lnTo>
                  <a:lnTo>
                    <a:pt x="50750" y="163767"/>
                  </a:lnTo>
                  <a:lnTo>
                    <a:pt x="50768" y="163569"/>
                  </a:lnTo>
                  <a:lnTo>
                    <a:pt x="50558" y="163323"/>
                  </a:lnTo>
                  <a:lnTo>
                    <a:pt x="50424" y="163279"/>
                  </a:lnTo>
                  <a:lnTo>
                    <a:pt x="50250" y="164014"/>
                  </a:lnTo>
                  <a:lnTo>
                    <a:pt x="50199" y="164143"/>
                  </a:lnTo>
                  <a:lnTo>
                    <a:pt x="49567" y="164188"/>
                  </a:lnTo>
                  <a:lnTo>
                    <a:pt x="48551" y="163819"/>
                  </a:lnTo>
                  <a:lnTo>
                    <a:pt x="48333" y="163413"/>
                  </a:lnTo>
                  <a:lnTo>
                    <a:pt x="48329" y="163063"/>
                  </a:lnTo>
                  <a:lnTo>
                    <a:pt x="48035" y="162501"/>
                  </a:lnTo>
                  <a:lnTo>
                    <a:pt x="47650" y="162270"/>
                  </a:lnTo>
                  <a:lnTo>
                    <a:pt x="47015" y="161417"/>
                  </a:lnTo>
                  <a:lnTo>
                    <a:pt x="46993" y="160884"/>
                  </a:lnTo>
                  <a:lnTo>
                    <a:pt x="47279" y="160497"/>
                  </a:lnTo>
                  <a:lnTo>
                    <a:pt x="47138" y="160147"/>
                  </a:lnTo>
                  <a:lnTo>
                    <a:pt x="46678" y="159588"/>
                  </a:lnTo>
                  <a:lnTo>
                    <a:pt x="46503" y="159562"/>
                  </a:lnTo>
                  <a:lnTo>
                    <a:pt x="46176" y="159675"/>
                  </a:lnTo>
                  <a:lnTo>
                    <a:pt x="46076" y="159940"/>
                  </a:lnTo>
                  <a:lnTo>
                    <a:pt x="45025" y="160434"/>
                  </a:lnTo>
                  <a:lnTo>
                    <a:pt x="44540" y="160430"/>
                  </a:lnTo>
                  <a:lnTo>
                    <a:pt x="43326" y="160099"/>
                  </a:lnTo>
                  <a:lnTo>
                    <a:pt x="42807" y="159278"/>
                  </a:lnTo>
                  <a:lnTo>
                    <a:pt x="42119" y="158841"/>
                  </a:lnTo>
                  <a:lnTo>
                    <a:pt x="41826" y="159210"/>
                  </a:lnTo>
                  <a:lnTo>
                    <a:pt x="41162" y="159529"/>
                  </a:lnTo>
                  <a:lnTo>
                    <a:pt x="40674" y="159643"/>
                  </a:lnTo>
                  <a:lnTo>
                    <a:pt x="39946" y="160408"/>
                  </a:lnTo>
                  <a:lnTo>
                    <a:pt x="40242" y="161005"/>
                  </a:lnTo>
                  <a:lnTo>
                    <a:pt x="40410" y="161065"/>
                  </a:lnTo>
                  <a:lnTo>
                    <a:pt x="40399" y="161343"/>
                  </a:lnTo>
                  <a:lnTo>
                    <a:pt x="39912" y="161936"/>
                  </a:lnTo>
                  <a:lnTo>
                    <a:pt x="38505" y="162052"/>
                  </a:lnTo>
                  <a:lnTo>
                    <a:pt x="38014" y="161715"/>
                  </a:lnTo>
                  <a:lnTo>
                    <a:pt x="37832" y="161681"/>
                  </a:lnTo>
                  <a:lnTo>
                    <a:pt x="37119" y="161831"/>
                  </a:lnTo>
                  <a:lnTo>
                    <a:pt x="36834" y="162114"/>
                  </a:lnTo>
                  <a:lnTo>
                    <a:pt x="36782" y="162784"/>
                  </a:lnTo>
                  <a:lnTo>
                    <a:pt x="36825" y="162983"/>
                  </a:lnTo>
                  <a:lnTo>
                    <a:pt x="36771" y="163262"/>
                  </a:lnTo>
                  <a:lnTo>
                    <a:pt x="36528" y="163866"/>
                  </a:lnTo>
                  <a:lnTo>
                    <a:pt x="36359" y="164063"/>
                  </a:lnTo>
                  <a:lnTo>
                    <a:pt x="35833" y="164228"/>
                  </a:lnTo>
                  <a:lnTo>
                    <a:pt x="35380" y="163919"/>
                  </a:lnTo>
                  <a:lnTo>
                    <a:pt x="34960" y="163784"/>
                  </a:lnTo>
                  <a:lnTo>
                    <a:pt x="34409" y="163939"/>
                  </a:lnTo>
                  <a:lnTo>
                    <a:pt x="34244" y="164210"/>
                  </a:lnTo>
                  <a:lnTo>
                    <a:pt x="33939" y="164298"/>
                  </a:lnTo>
                  <a:lnTo>
                    <a:pt x="33377" y="163910"/>
                  </a:lnTo>
                  <a:lnTo>
                    <a:pt x="33195" y="164413"/>
                  </a:lnTo>
                  <a:lnTo>
                    <a:pt x="33178" y="164800"/>
                  </a:lnTo>
                  <a:lnTo>
                    <a:pt x="31001" y="156020"/>
                  </a:lnTo>
                  <a:lnTo>
                    <a:pt x="30904" y="155627"/>
                  </a:lnTo>
                  <a:lnTo>
                    <a:pt x="30672" y="154689"/>
                  </a:lnTo>
                  <a:lnTo>
                    <a:pt x="30630" y="154521"/>
                  </a:lnTo>
                  <a:lnTo>
                    <a:pt x="29890" y="151553"/>
                  </a:lnTo>
                  <a:lnTo>
                    <a:pt x="29567" y="151683"/>
                  </a:lnTo>
                  <a:lnTo>
                    <a:pt x="29210" y="151452"/>
                  </a:lnTo>
                  <a:lnTo>
                    <a:pt x="29090" y="149523"/>
                  </a:lnTo>
                  <a:lnTo>
                    <a:pt x="29035" y="149325"/>
                  </a:lnTo>
                  <a:lnTo>
                    <a:pt x="28820" y="149150"/>
                  </a:lnTo>
                  <a:lnTo>
                    <a:pt x="28700" y="148916"/>
                  </a:lnTo>
                  <a:lnTo>
                    <a:pt x="28791" y="147929"/>
                  </a:lnTo>
                  <a:lnTo>
                    <a:pt x="28945" y="147730"/>
                  </a:lnTo>
                  <a:lnTo>
                    <a:pt x="27330" y="141280"/>
                  </a:lnTo>
                  <a:lnTo>
                    <a:pt x="24742" y="138819"/>
                  </a:lnTo>
                  <a:lnTo>
                    <a:pt x="24271" y="138377"/>
                  </a:lnTo>
                  <a:lnTo>
                    <a:pt x="24130" y="137834"/>
                  </a:lnTo>
                  <a:lnTo>
                    <a:pt x="24141" y="137651"/>
                  </a:lnTo>
                  <a:lnTo>
                    <a:pt x="24512" y="137376"/>
                  </a:lnTo>
                  <a:lnTo>
                    <a:pt x="24694" y="137368"/>
                  </a:lnTo>
                  <a:lnTo>
                    <a:pt x="24468" y="137919"/>
                  </a:lnTo>
                  <a:lnTo>
                    <a:pt x="24570" y="138162"/>
                  </a:lnTo>
                  <a:lnTo>
                    <a:pt x="25337" y="137335"/>
                  </a:lnTo>
                  <a:lnTo>
                    <a:pt x="25709" y="136810"/>
                  </a:lnTo>
                  <a:lnTo>
                    <a:pt x="25356" y="136378"/>
                  </a:lnTo>
                  <a:lnTo>
                    <a:pt x="24916" y="136216"/>
                  </a:lnTo>
                  <a:lnTo>
                    <a:pt x="24684" y="135918"/>
                  </a:lnTo>
                  <a:lnTo>
                    <a:pt x="24975" y="135854"/>
                  </a:lnTo>
                  <a:lnTo>
                    <a:pt x="26276" y="136355"/>
                  </a:lnTo>
                  <a:lnTo>
                    <a:pt x="26723" y="136224"/>
                  </a:lnTo>
                  <a:lnTo>
                    <a:pt x="26952" y="136042"/>
                  </a:lnTo>
                  <a:lnTo>
                    <a:pt x="27258" y="135617"/>
                  </a:lnTo>
                  <a:lnTo>
                    <a:pt x="27152" y="135185"/>
                  </a:lnTo>
                  <a:lnTo>
                    <a:pt x="26868" y="134682"/>
                  </a:lnTo>
                  <a:lnTo>
                    <a:pt x="26220" y="133955"/>
                  </a:lnTo>
                  <a:lnTo>
                    <a:pt x="25569" y="133843"/>
                  </a:lnTo>
                  <a:lnTo>
                    <a:pt x="25467" y="133437"/>
                  </a:lnTo>
                  <a:lnTo>
                    <a:pt x="25111" y="133072"/>
                  </a:lnTo>
                  <a:lnTo>
                    <a:pt x="24285" y="132587"/>
                  </a:lnTo>
                  <a:lnTo>
                    <a:pt x="23503" y="132624"/>
                  </a:lnTo>
                  <a:lnTo>
                    <a:pt x="23070" y="132795"/>
                  </a:lnTo>
                  <a:lnTo>
                    <a:pt x="22797" y="131983"/>
                  </a:lnTo>
                  <a:lnTo>
                    <a:pt x="22648" y="131771"/>
                  </a:lnTo>
                  <a:lnTo>
                    <a:pt x="22459" y="131763"/>
                  </a:lnTo>
                  <a:lnTo>
                    <a:pt x="21975" y="131473"/>
                  </a:lnTo>
                  <a:lnTo>
                    <a:pt x="21233" y="130914"/>
                  </a:lnTo>
                  <a:lnTo>
                    <a:pt x="21113" y="130783"/>
                  </a:lnTo>
                  <a:lnTo>
                    <a:pt x="20683" y="129904"/>
                  </a:lnTo>
                  <a:lnTo>
                    <a:pt x="20534" y="129353"/>
                  </a:lnTo>
                  <a:lnTo>
                    <a:pt x="20520" y="129033"/>
                  </a:lnTo>
                  <a:lnTo>
                    <a:pt x="20371" y="128727"/>
                  </a:lnTo>
                  <a:lnTo>
                    <a:pt x="19854" y="128496"/>
                  </a:lnTo>
                  <a:lnTo>
                    <a:pt x="19428" y="128396"/>
                  </a:lnTo>
                  <a:lnTo>
                    <a:pt x="19017" y="128183"/>
                  </a:lnTo>
                  <a:lnTo>
                    <a:pt x="18791" y="127900"/>
                  </a:lnTo>
                  <a:lnTo>
                    <a:pt x="18387" y="127163"/>
                  </a:lnTo>
                  <a:lnTo>
                    <a:pt x="18336" y="126731"/>
                  </a:lnTo>
                  <a:lnTo>
                    <a:pt x="18343" y="126470"/>
                  </a:lnTo>
                  <a:lnTo>
                    <a:pt x="18795" y="125017"/>
                  </a:lnTo>
                  <a:lnTo>
                    <a:pt x="19126" y="124876"/>
                  </a:lnTo>
                  <a:lnTo>
                    <a:pt x="19457" y="124473"/>
                  </a:lnTo>
                  <a:lnTo>
                    <a:pt x="19617" y="123672"/>
                  </a:lnTo>
                  <a:lnTo>
                    <a:pt x="19665" y="122138"/>
                  </a:lnTo>
                  <a:lnTo>
                    <a:pt x="19468" y="122041"/>
                  </a:lnTo>
                  <a:lnTo>
                    <a:pt x="19024" y="122071"/>
                  </a:lnTo>
                  <a:lnTo>
                    <a:pt x="17974" y="122308"/>
                  </a:lnTo>
                  <a:lnTo>
                    <a:pt x="18183" y="122075"/>
                  </a:lnTo>
                  <a:lnTo>
                    <a:pt x="18430" y="122010"/>
                  </a:lnTo>
                  <a:lnTo>
                    <a:pt x="18790" y="122113"/>
                  </a:lnTo>
                  <a:lnTo>
                    <a:pt x="19255" y="121838"/>
                  </a:lnTo>
                  <a:lnTo>
                    <a:pt x="19734" y="121493"/>
                  </a:lnTo>
                  <a:lnTo>
                    <a:pt x="20674" y="120626"/>
                  </a:lnTo>
                  <a:lnTo>
                    <a:pt x="20830" y="120369"/>
                  </a:lnTo>
                  <a:lnTo>
                    <a:pt x="21053" y="119825"/>
                  </a:lnTo>
                  <a:lnTo>
                    <a:pt x="21096" y="118897"/>
                  </a:lnTo>
                  <a:lnTo>
                    <a:pt x="21035" y="118361"/>
                  </a:lnTo>
                  <a:lnTo>
                    <a:pt x="21144" y="118015"/>
                  </a:lnTo>
                  <a:lnTo>
                    <a:pt x="21669" y="116778"/>
                  </a:lnTo>
                  <a:lnTo>
                    <a:pt x="22456" y="114813"/>
                  </a:lnTo>
                  <a:lnTo>
                    <a:pt x="22507" y="114623"/>
                  </a:lnTo>
                  <a:lnTo>
                    <a:pt x="22376" y="113393"/>
                  </a:lnTo>
                  <a:lnTo>
                    <a:pt x="21947" y="112208"/>
                  </a:lnTo>
                  <a:lnTo>
                    <a:pt x="21860" y="111360"/>
                  </a:lnTo>
                  <a:lnTo>
                    <a:pt x="21963" y="111073"/>
                  </a:lnTo>
                  <a:lnTo>
                    <a:pt x="21647" y="110180"/>
                  </a:lnTo>
                  <a:lnTo>
                    <a:pt x="21451" y="109282"/>
                  </a:lnTo>
                  <a:lnTo>
                    <a:pt x="21222" y="109049"/>
                  </a:lnTo>
                  <a:lnTo>
                    <a:pt x="20932" y="108921"/>
                  </a:lnTo>
                  <a:lnTo>
                    <a:pt x="19692" y="107028"/>
                  </a:lnTo>
                  <a:lnTo>
                    <a:pt x="19622" y="106785"/>
                  </a:lnTo>
                  <a:lnTo>
                    <a:pt x="19899" y="106126"/>
                  </a:lnTo>
                  <a:lnTo>
                    <a:pt x="19389" y="105389"/>
                  </a:lnTo>
                  <a:lnTo>
                    <a:pt x="19140" y="104747"/>
                  </a:lnTo>
                  <a:lnTo>
                    <a:pt x="18855" y="103592"/>
                  </a:lnTo>
                  <a:lnTo>
                    <a:pt x="18620" y="103426"/>
                  </a:lnTo>
                  <a:lnTo>
                    <a:pt x="17843" y="102528"/>
                  </a:lnTo>
                  <a:lnTo>
                    <a:pt x="17755" y="102266"/>
                  </a:lnTo>
                  <a:lnTo>
                    <a:pt x="17242" y="102798"/>
                  </a:lnTo>
                  <a:lnTo>
                    <a:pt x="16198" y="104008"/>
                  </a:lnTo>
                  <a:lnTo>
                    <a:pt x="15211" y="105151"/>
                  </a:lnTo>
                  <a:lnTo>
                    <a:pt x="15163" y="105349"/>
                  </a:lnTo>
                  <a:lnTo>
                    <a:pt x="15187" y="105611"/>
                  </a:lnTo>
                  <a:lnTo>
                    <a:pt x="15551" y="106073"/>
                  </a:lnTo>
                  <a:lnTo>
                    <a:pt x="16275" y="106659"/>
                  </a:lnTo>
                  <a:lnTo>
                    <a:pt x="16305" y="107593"/>
                  </a:lnTo>
                  <a:lnTo>
                    <a:pt x="15543" y="108476"/>
                  </a:lnTo>
                  <a:lnTo>
                    <a:pt x="14946" y="108560"/>
                  </a:lnTo>
                  <a:lnTo>
                    <a:pt x="13836" y="109450"/>
                  </a:lnTo>
                  <a:lnTo>
                    <a:pt x="13553" y="109427"/>
                  </a:lnTo>
                  <a:lnTo>
                    <a:pt x="13229" y="109576"/>
                  </a:lnTo>
                  <a:lnTo>
                    <a:pt x="12781" y="110055"/>
                  </a:lnTo>
                  <a:lnTo>
                    <a:pt x="10479" y="108299"/>
                  </a:lnTo>
                  <a:lnTo>
                    <a:pt x="10845" y="107641"/>
                  </a:lnTo>
                  <a:lnTo>
                    <a:pt x="11519" y="107015"/>
                  </a:lnTo>
                  <a:lnTo>
                    <a:pt x="11310" y="105700"/>
                  </a:lnTo>
                  <a:lnTo>
                    <a:pt x="11349" y="104452"/>
                  </a:lnTo>
                  <a:lnTo>
                    <a:pt x="11790" y="103983"/>
                  </a:lnTo>
                  <a:lnTo>
                    <a:pt x="10718" y="103834"/>
                  </a:lnTo>
                  <a:lnTo>
                    <a:pt x="10019" y="104080"/>
                  </a:lnTo>
                  <a:lnTo>
                    <a:pt x="9771" y="104564"/>
                  </a:lnTo>
                  <a:lnTo>
                    <a:pt x="8900" y="103494"/>
                  </a:lnTo>
                  <a:lnTo>
                    <a:pt x="8827" y="103189"/>
                  </a:lnTo>
                  <a:lnTo>
                    <a:pt x="8656" y="103092"/>
                  </a:lnTo>
                  <a:lnTo>
                    <a:pt x="8291" y="103237"/>
                  </a:lnTo>
                  <a:lnTo>
                    <a:pt x="7306" y="103840"/>
                  </a:lnTo>
                  <a:lnTo>
                    <a:pt x="7576" y="104075"/>
                  </a:lnTo>
                  <a:lnTo>
                    <a:pt x="7722" y="104101"/>
                  </a:lnTo>
                  <a:lnTo>
                    <a:pt x="7696" y="104340"/>
                  </a:lnTo>
                  <a:lnTo>
                    <a:pt x="7331" y="104604"/>
                  </a:lnTo>
                  <a:lnTo>
                    <a:pt x="6540" y="104708"/>
                  </a:lnTo>
                  <a:lnTo>
                    <a:pt x="6521" y="105465"/>
                  </a:lnTo>
                  <a:lnTo>
                    <a:pt x="5970" y="105046"/>
                  </a:lnTo>
                  <a:lnTo>
                    <a:pt x="6299" y="104566"/>
                  </a:lnTo>
                  <a:lnTo>
                    <a:pt x="6515" y="103915"/>
                  </a:lnTo>
                  <a:lnTo>
                    <a:pt x="6475" y="103780"/>
                  </a:lnTo>
                  <a:lnTo>
                    <a:pt x="6030" y="103307"/>
                  </a:lnTo>
                  <a:lnTo>
                    <a:pt x="6059" y="102596"/>
                  </a:lnTo>
                  <a:lnTo>
                    <a:pt x="6497" y="102242"/>
                  </a:lnTo>
                  <a:lnTo>
                    <a:pt x="6971" y="102276"/>
                  </a:lnTo>
                  <a:lnTo>
                    <a:pt x="7037" y="102116"/>
                  </a:lnTo>
                  <a:lnTo>
                    <a:pt x="7008" y="101430"/>
                  </a:lnTo>
                  <a:lnTo>
                    <a:pt x="6501" y="101348"/>
                  </a:lnTo>
                  <a:lnTo>
                    <a:pt x="6132" y="101657"/>
                  </a:lnTo>
                  <a:lnTo>
                    <a:pt x="6333" y="101765"/>
                  </a:lnTo>
                  <a:lnTo>
                    <a:pt x="5957" y="102205"/>
                  </a:lnTo>
                  <a:lnTo>
                    <a:pt x="5246" y="102406"/>
                  </a:lnTo>
                  <a:lnTo>
                    <a:pt x="5100" y="102592"/>
                  </a:lnTo>
                  <a:lnTo>
                    <a:pt x="5253" y="103031"/>
                  </a:lnTo>
                  <a:lnTo>
                    <a:pt x="5494" y="103184"/>
                  </a:lnTo>
                  <a:lnTo>
                    <a:pt x="5877" y="104078"/>
                  </a:lnTo>
                  <a:lnTo>
                    <a:pt x="5782" y="104212"/>
                  </a:lnTo>
                  <a:lnTo>
                    <a:pt x="5529" y="104196"/>
                  </a:lnTo>
                  <a:lnTo>
                    <a:pt x="5315" y="103783"/>
                  </a:lnTo>
                  <a:lnTo>
                    <a:pt x="4165" y="101569"/>
                  </a:lnTo>
                  <a:lnTo>
                    <a:pt x="2874" y="97940"/>
                  </a:lnTo>
                  <a:lnTo>
                    <a:pt x="2800" y="97733"/>
                  </a:lnTo>
                  <a:lnTo>
                    <a:pt x="2760" y="97527"/>
                  </a:lnTo>
                  <a:lnTo>
                    <a:pt x="2780" y="97075"/>
                  </a:lnTo>
                  <a:lnTo>
                    <a:pt x="2917" y="96384"/>
                  </a:lnTo>
                  <a:lnTo>
                    <a:pt x="3151" y="96065"/>
                  </a:lnTo>
                  <a:lnTo>
                    <a:pt x="3247" y="95810"/>
                  </a:lnTo>
                  <a:lnTo>
                    <a:pt x="4130" y="95106"/>
                  </a:lnTo>
                  <a:lnTo>
                    <a:pt x="4570" y="94585"/>
                  </a:lnTo>
                  <a:lnTo>
                    <a:pt x="4907" y="94699"/>
                  </a:lnTo>
                  <a:lnTo>
                    <a:pt x="5386" y="94374"/>
                  </a:lnTo>
                  <a:lnTo>
                    <a:pt x="4912" y="93231"/>
                  </a:lnTo>
                  <a:lnTo>
                    <a:pt x="4829" y="93024"/>
                  </a:lnTo>
                  <a:lnTo>
                    <a:pt x="3858" y="90486"/>
                  </a:lnTo>
                  <a:lnTo>
                    <a:pt x="3171" y="88936"/>
                  </a:lnTo>
                  <a:lnTo>
                    <a:pt x="2741" y="88059"/>
                  </a:lnTo>
                  <a:lnTo>
                    <a:pt x="1955" y="85883"/>
                  </a:lnTo>
                  <a:lnTo>
                    <a:pt x="1756" y="85427"/>
                  </a:lnTo>
                  <a:lnTo>
                    <a:pt x="1272" y="84511"/>
                  </a:lnTo>
                  <a:lnTo>
                    <a:pt x="1191" y="84240"/>
                  </a:lnTo>
                  <a:lnTo>
                    <a:pt x="1450" y="83525"/>
                  </a:lnTo>
                  <a:lnTo>
                    <a:pt x="1476" y="83216"/>
                  </a:lnTo>
                  <a:lnTo>
                    <a:pt x="1113" y="82467"/>
                  </a:lnTo>
                  <a:lnTo>
                    <a:pt x="608" y="81963"/>
                  </a:lnTo>
                  <a:lnTo>
                    <a:pt x="530" y="81784"/>
                  </a:lnTo>
                  <a:lnTo>
                    <a:pt x="479" y="80630"/>
                  </a:lnTo>
                  <a:lnTo>
                    <a:pt x="194" y="79605"/>
                  </a:lnTo>
                  <a:lnTo>
                    <a:pt x="0" y="79280"/>
                  </a:lnTo>
                  <a:lnTo>
                    <a:pt x="38" y="78466"/>
                  </a:lnTo>
                  <a:lnTo>
                    <a:pt x="90" y="78336"/>
                  </a:lnTo>
                  <a:lnTo>
                    <a:pt x="1722" y="77441"/>
                  </a:lnTo>
                  <a:lnTo>
                    <a:pt x="2473" y="77262"/>
                  </a:lnTo>
                  <a:lnTo>
                    <a:pt x="3159" y="76026"/>
                  </a:lnTo>
                  <a:lnTo>
                    <a:pt x="3159" y="75506"/>
                  </a:lnTo>
                  <a:lnTo>
                    <a:pt x="3405" y="75034"/>
                  </a:lnTo>
                  <a:lnTo>
                    <a:pt x="4726" y="75262"/>
                  </a:lnTo>
                  <a:lnTo>
                    <a:pt x="5587" y="75976"/>
                  </a:lnTo>
                  <a:lnTo>
                    <a:pt x="6124" y="76075"/>
                  </a:lnTo>
                  <a:lnTo>
                    <a:pt x="6694" y="75440"/>
                  </a:lnTo>
                  <a:lnTo>
                    <a:pt x="7004" y="74643"/>
                  </a:lnTo>
                  <a:lnTo>
                    <a:pt x="6966" y="74481"/>
                  </a:lnTo>
                  <a:lnTo>
                    <a:pt x="8732" y="71216"/>
                  </a:lnTo>
                  <a:lnTo>
                    <a:pt x="13508" y="62386"/>
                  </a:lnTo>
                  <a:lnTo>
                    <a:pt x="15581" y="58555"/>
                  </a:lnTo>
                  <a:lnTo>
                    <a:pt x="18326" y="54011"/>
                  </a:lnTo>
                  <a:lnTo>
                    <a:pt x="19090" y="52577"/>
                  </a:lnTo>
                  <a:lnTo>
                    <a:pt x="20299" y="50308"/>
                  </a:lnTo>
                  <a:lnTo>
                    <a:pt x="21010" y="48975"/>
                  </a:lnTo>
                  <a:lnTo>
                    <a:pt x="22309" y="46537"/>
                  </a:lnTo>
                  <a:lnTo>
                    <a:pt x="23660" y="45653"/>
                  </a:lnTo>
                  <a:lnTo>
                    <a:pt x="24065" y="45696"/>
                  </a:lnTo>
                  <a:lnTo>
                    <a:pt x="25014" y="45369"/>
                  </a:lnTo>
                  <a:lnTo>
                    <a:pt x="26050" y="44609"/>
                  </a:lnTo>
                  <a:lnTo>
                    <a:pt x="26446" y="44250"/>
                  </a:lnTo>
                  <a:lnTo>
                    <a:pt x="26685" y="43743"/>
                  </a:lnTo>
                  <a:lnTo>
                    <a:pt x="27129" y="43194"/>
                  </a:lnTo>
                  <a:lnTo>
                    <a:pt x="28152" y="41932"/>
                  </a:lnTo>
                  <a:lnTo>
                    <a:pt x="28887" y="41206"/>
                  </a:lnTo>
                  <a:lnTo>
                    <a:pt x="29308" y="40983"/>
                  </a:lnTo>
                  <a:lnTo>
                    <a:pt x="29492" y="40886"/>
                  </a:lnTo>
                  <a:lnTo>
                    <a:pt x="29721" y="40765"/>
                  </a:lnTo>
                  <a:lnTo>
                    <a:pt x="30042" y="40545"/>
                  </a:lnTo>
                  <a:lnTo>
                    <a:pt x="30401" y="40300"/>
                  </a:lnTo>
                  <a:lnTo>
                    <a:pt x="30967" y="39818"/>
                  </a:lnTo>
                  <a:lnTo>
                    <a:pt x="32011" y="39164"/>
                  </a:lnTo>
                  <a:lnTo>
                    <a:pt x="33397" y="38924"/>
                  </a:lnTo>
                  <a:lnTo>
                    <a:pt x="34689" y="38517"/>
                  </a:lnTo>
                  <a:lnTo>
                    <a:pt x="35241" y="38061"/>
                  </a:lnTo>
                  <a:lnTo>
                    <a:pt x="36205" y="37418"/>
                  </a:lnTo>
                  <a:lnTo>
                    <a:pt x="36694" y="37443"/>
                  </a:lnTo>
                  <a:lnTo>
                    <a:pt x="36922" y="37455"/>
                  </a:lnTo>
                  <a:lnTo>
                    <a:pt x="37411" y="38064"/>
                  </a:lnTo>
                  <a:lnTo>
                    <a:pt x="37494" y="38251"/>
                  </a:lnTo>
                  <a:lnTo>
                    <a:pt x="37581" y="38448"/>
                  </a:lnTo>
                  <a:lnTo>
                    <a:pt x="37932" y="38944"/>
                  </a:lnTo>
                  <a:lnTo>
                    <a:pt x="38371" y="39110"/>
                  </a:lnTo>
                  <a:lnTo>
                    <a:pt x="38729" y="39113"/>
                  </a:lnTo>
                  <a:lnTo>
                    <a:pt x="39162" y="39331"/>
                  </a:lnTo>
                  <a:lnTo>
                    <a:pt x="39643" y="39685"/>
                  </a:lnTo>
                  <a:lnTo>
                    <a:pt x="39822" y="39817"/>
                  </a:lnTo>
                  <a:lnTo>
                    <a:pt x="40326" y="40189"/>
                  </a:lnTo>
                  <a:lnTo>
                    <a:pt x="40699" y="40599"/>
                  </a:lnTo>
                  <a:lnTo>
                    <a:pt x="41182" y="40544"/>
                  </a:lnTo>
                  <a:lnTo>
                    <a:pt x="41401" y="40655"/>
                  </a:lnTo>
                  <a:lnTo>
                    <a:pt x="41753" y="40765"/>
                  </a:lnTo>
                  <a:lnTo>
                    <a:pt x="42211" y="40839"/>
                  </a:lnTo>
                  <a:lnTo>
                    <a:pt x="43063" y="40788"/>
                  </a:lnTo>
                  <a:lnTo>
                    <a:pt x="43190" y="40768"/>
                  </a:lnTo>
                  <a:lnTo>
                    <a:pt x="43501" y="40720"/>
                  </a:lnTo>
                  <a:lnTo>
                    <a:pt x="44143" y="40398"/>
                  </a:lnTo>
                  <a:lnTo>
                    <a:pt x="44582" y="40262"/>
                  </a:lnTo>
                  <a:lnTo>
                    <a:pt x="44738" y="40213"/>
                  </a:lnTo>
                  <a:lnTo>
                    <a:pt x="45247" y="40165"/>
                  </a:lnTo>
                  <a:lnTo>
                    <a:pt x="45899" y="40299"/>
                  </a:lnTo>
                  <a:lnTo>
                    <a:pt x="46330" y="40488"/>
                  </a:lnTo>
                  <a:lnTo>
                    <a:pt x="46536" y="40579"/>
                  </a:lnTo>
                  <a:lnTo>
                    <a:pt x="47032" y="40981"/>
                  </a:lnTo>
                  <a:lnTo>
                    <a:pt x="47549" y="41317"/>
                  </a:lnTo>
                  <a:lnTo>
                    <a:pt x="48294" y="41144"/>
                  </a:lnTo>
                  <a:lnTo>
                    <a:pt x="48490" y="40568"/>
                  </a:lnTo>
                  <a:lnTo>
                    <a:pt x="48515" y="40410"/>
                  </a:lnTo>
                  <a:lnTo>
                    <a:pt x="48561" y="40037"/>
                  </a:lnTo>
                  <a:lnTo>
                    <a:pt x="48359" y="39611"/>
                  </a:lnTo>
                  <a:lnTo>
                    <a:pt x="48249" y="39381"/>
                  </a:lnTo>
                  <a:lnTo>
                    <a:pt x="47461" y="38834"/>
                  </a:lnTo>
                  <a:lnTo>
                    <a:pt x="46890" y="38669"/>
                  </a:lnTo>
                  <a:lnTo>
                    <a:pt x="46495" y="38227"/>
                  </a:lnTo>
                  <a:lnTo>
                    <a:pt x="46319" y="37951"/>
                  </a:lnTo>
                  <a:lnTo>
                    <a:pt x="46188" y="37345"/>
                  </a:lnTo>
                  <a:lnTo>
                    <a:pt x="46144" y="36958"/>
                  </a:lnTo>
                  <a:lnTo>
                    <a:pt x="46144" y="36632"/>
                  </a:lnTo>
                  <a:lnTo>
                    <a:pt x="46121" y="36343"/>
                  </a:lnTo>
                  <a:lnTo>
                    <a:pt x="45880" y="35658"/>
                  </a:lnTo>
                  <a:lnTo>
                    <a:pt x="45220" y="34818"/>
                  </a:lnTo>
                  <a:lnTo>
                    <a:pt x="45002" y="34421"/>
                  </a:lnTo>
                  <a:lnTo>
                    <a:pt x="45033" y="34229"/>
                  </a:lnTo>
                  <a:lnTo>
                    <a:pt x="45090" y="33869"/>
                  </a:lnTo>
                  <a:lnTo>
                    <a:pt x="45277" y="33373"/>
                  </a:lnTo>
                  <a:lnTo>
                    <a:pt x="45397" y="32545"/>
                  </a:lnTo>
                  <a:lnTo>
                    <a:pt x="45347" y="32326"/>
                  </a:lnTo>
                  <a:lnTo>
                    <a:pt x="45309" y="32159"/>
                  </a:lnTo>
                  <a:lnTo>
                    <a:pt x="45103" y="31785"/>
                  </a:lnTo>
                  <a:lnTo>
                    <a:pt x="44871" y="31482"/>
                  </a:lnTo>
                  <a:lnTo>
                    <a:pt x="44343" y="31056"/>
                  </a:lnTo>
                  <a:lnTo>
                    <a:pt x="44254" y="30763"/>
                  </a:lnTo>
                  <a:lnTo>
                    <a:pt x="44124" y="30338"/>
                  </a:lnTo>
                  <a:lnTo>
                    <a:pt x="44124" y="29511"/>
                  </a:lnTo>
                  <a:lnTo>
                    <a:pt x="44299" y="28849"/>
                  </a:lnTo>
                  <a:lnTo>
                    <a:pt x="44815" y="28428"/>
                  </a:lnTo>
                  <a:lnTo>
                    <a:pt x="45383" y="28090"/>
                  </a:lnTo>
                  <a:lnTo>
                    <a:pt x="46573" y="26933"/>
                  </a:lnTo>
                  <a:lnTo>
                    <a:pt x="46668" y="26665"/>
                  </a:lnTo>
                  <a:lnTo>
                    <a:pt x="46876" y="26084"/>
                  </a:lnTo>
                  <a:lnTo>
                    <a:pt x="46934" y="25920"/>
                  </a:lnTo>
                  <a:lnTo>
                    <a:pt x="47066" y="25208"/>
                  </a:lnTo>
                  <a:lnTo>
                    <a:pt x="47285" y="24590"/>
                  </a:lnTo>
                  <a:lnTo>
                    <a:pt x="47285" y="24325"/>
                  </a:lnTo>
                  <a:lnTo>
                    <a:pt x="47241" y="23884"/>
                  </a:lnTo>
                  <a:lnTo>
                    <a:pt x="47258" y="23698"/>
                  </a:lnTo>
                  <a:lnTo>
                    <a:pt x="47285" y="23388"/>
                  </a:lnTo>
                  <a:lnTo>
                    <a:pt x="47417" y="22946"/>
                  </a:lnTo>
                  <a:lnTo>
                    <a:pt x="47411" y="22479"/>
                  </a:lnTo>
                  <a:lnTo>
                    <a:pt x="47409" y="22307"/>
                  </a:lnTo>
                  <a:lnTo>
                    <a:pt x="47354" y="22103"/>
                  </a:lnTo>
                  <a:lnTo>
                    <a:pt x="47309" y="21805"/>
                  </a:lnTo>
                  <a:lnTo>
                    <a:pt x="47329" y="21291"/>
                  </a:lnTo>
                  <a:lnTo>
                    <a:pt x="48189" y="20478"/>
                  </a:lnTo>
                  <a:lnTo>
                    <a:pt x="49118" y="20154"/>
                  </a:lnTo>
                  <a:lnTo>
                    <a:pt x="49358" y="20195"/>
                  </a:lnTo>
                  <a:lnTo>
                    <a:pt x="49519" y="20068"/>
                  </a:lnTo>
                  <a:lnTo>
                    <a:pt x="49864" y="19552"/>
                  </a:lnTo>
                  <a:lnTo>
                    <a:pt x="49965" y="18678"/>
                  </a:lnTo>
                  <a:lnTo>
                    <a:pt x="49905" y="18467"/>
                  </a:lnTo>
                  <a:lnTo>
                    <a:pt x="49739" y="18318"/>
                  </a:lnTo>
                  <a:lnTo>
                    <a:pt x="49647" y="17255"/>
                  </a:lnTo>
                  <a:lnTo>
                    <a:pt x="49612" y="16793"/>
                  </a:lnTo>
                  <a:lnTo>
                    <a:pt x="49787" y="15702"/>
                  </a:lnTo>
                  <a:lnTo>
                    <a:pt x="49667" y="15407"/>
                  </a:lnTo>
                  <a:lnTo>
                    <a:pt x="49612" y="14960"/>
                  </a:lnTo>
                  <a:lnTo>
                    <a:pt x="49482" y="14785"/>
                  </a:lnTo>
                  <a:lnTo>
                    <a:pt x="49266" y="14655"/>
                  </a:lnTo>
                  <a:lnTo>
                    <a:pt x="49267" y="14192"/>
                  </a:lnTo>
                  <a:lnTo>
                    <a:pt x="49520" y="13672"/>
                  </a:lnTo>
                  <a:lnTo>
                    <a:pt x="49608" y="13538"/>
                  </a:lnTo>
                  <a:lnTo>
                    <a:pt x="49533" y="12922"/>
                  </a:lnTo>
                  <a:lnTo>
                    <a:pt x="49329" y="12461"/>
                  </a:lnTo>
                  <a:lnTo>
                    <a:pt x="49309" y="12237"/>
                  </a:lnTo>
                  <a:lnTo>
                    <a:pt x="49245" y="12030"/>
                  </a:lnTo>
                  <a:lnTo>
                    <a:pt x="49186" y="11862"/>
                  </a:lnTo>
                  <a:lnTo>
                    <a:pt x="48928" y="11028"/>
                  </a:lnTo>
                  <a:lnTo>
                    <a:pt x="48277" y="10087"/>
                  </a:lnTo>
                  <a:lnTo>
                    <a:pt x="48187" y="9109"/>
                  </a:lnTo>
                  <a:lnTo>
                    <a:pt x="48274" y="8438"/>
                  </a:lnTo>
                  <a:lnTo>
                    <a:pt x="48629" y="8404"/>
                  </a:lnTo>
                  <a:lnTo>
                    <a:pt x="49262" y="8342"/>
                  </a:lnTo>
                  <a:lnTo>
                    <a:pt x="49262" y="7873"/>
                  </a:lnTo>
                  <a:lnTo>
                    <a:pt x="49576" y="7117"/>
                  </a:lnTo>
                  <a:lnTo>
                    <a:pt x="50054" y="6349"/>
                  </a:lnTo>
                  <a:lnTo>
                    <a:pt x="50548" y="5849"/>
                  </a:lnTo>
                  <a:lnTo>
                    <a:pt x="50666" y="5238"/>
                  </a:lnTo>
                  <a:lnTo>
                    <a:pt x="50521" y="4605"/>
                  </a:lnTo>
                  <a:lnTo>
                    <a:pt x="50271" y="4135"/>
                  </a:lnTo>
                  <a:lnTo>
                    <a:pt x="50322" y="3483"/>
                  </a:lnTo>
                  <a:lnTo>
                    <a:pt x="50521" y="3155"/>
                  </a:lnTo>
                  <a:lnTo>
                    <a:pt x="51013" y="3285"/>
                  </a:lnTo>
                  <a:lnTo>
                    <a:pt x="51855" y="3171"/>
                  </a:lnTo>
                  <a:lnTo>
                    <a:pt x="52230" y="2830"/>
                  </a:lnTo>
                  <a:lnTo>
                    <a:pt x="52204" y="2230"/>
                  </a:lnTo>
                  <a:lnTo>
                    <a:pt x="51971" y="1496"/>
                  </a:lnTo>
                  <a:lnTo>
                    <a:pt x="51829" y="422"/>
                  </a:lnTo>
                  <a:lnTo>
                    <a:pt x="52166" y="0"/>
                  </a:lnTo>
                  <a:lnTo>
                    <a:pt x="62084" y="17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2" name="pg323">
              <a:extLst>
                <a:ext uri="{FF2B5EF4-FFF2-40B4-BE49-F238E27FC236}">
                  <a16:creationId xmlns:a16="http://schemas.microsoft.com/office/drawing/2014/main" id="{10CF934F-1B7E-724C-A07C-F94396A4E46C}"/>
                </a:ext>
              </a:extLst>
            </p:cNvPr>
            <p:cNvSpPr/>
            <p:nvPr/>
          </p:nvSpPr>
          <p:spPr>
            <a:xfrm>
              <a:off x="6379089" y="3673932"/>
              <a:ext cx="5141" cy="2980"/>
            </a:xfrm>
            <a:custGeom>
              <a:avLst/>
              <a:gdLst/>
              <a:ahLst/>
              <a:cxnLst/>
              <a:rect l="0" t="0" r="0" b="0"/>
              <a:pathLst>
                <a:path w="5141" h="2980">
                  <a:moveTo>
                    <a:pt x="0" y="485"/>
                  </a:moveTo>
                  <a:lnTo>
                    <a:pt x="37" y="623"/>
                  </a:lnTo>
                  <a:lnTo>
                    <a:pt x="604" y="779"/>
                  </a:lnTo>
                  <a:lnTo>
                    <a:pt x="1146" y="716"/>
                  </a:lnTo>
                  <a:lnTo>
                    <a:pt x="1511" y="787"/>
                  </a:lnTo>
                  <a:lnTo>
                    <a:pt x="2643" y="1953"/>
                  </a:lnTo>
                  <a:lnTo>
                    <a:pt x="2821" y="2362"/>
                  </a:lnTo>
                  <a:lnTo>
                    <a:pt x="3309" y="2828"/>
                  </a:lnTo>
                  <a:lnTo>
                    <a:pt x="3709" y="2980"/>
                  </a:lnTo>
                  <a:lnTo>
                    <a:pt x="4755" y="1918"/>
                  </a:lnTo>
                  <a:lnTo>
                    <a:pt x="4886" y="1594"/>
                  </a:lnTo>
                  <a:lnTo>
                    <a:pt x="5141" y="1117"/>
                  </a:lnTo>
                  <a:lnTo>
                    <a:pt x="4795" y="1411"/>
                  </a:lnTo>
                  <a:lnTo>
                    <a:pt x="4759" y="1784"/>
                  </a:lnTo>
                  <a:lnTo>
                    <a:pt x="4585" y="2037"/>
                  </a:lnTo>
                  <a:lnTo>
                    <a:pt x="3683" y="2600"/>
                  </a:lnTo>
                  <a:lnTo>
                    <a:pt x="3316" y="2232"/>
                  </a:lnTo>
                  <a:lnTo>
                    <a:pt x="2799" y="1215"/>
                  </a:lnTo>
                  <a:lnTo>
                    <a:pt x="2951" y="716"/>
                  </a:lnTo>
                  <a:lnTo>
                    <a:pt x="2951" y="392"/>
                  </a:lnTo>
                  <a:lnTo>
                    <a:pt x="2514" y="172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3" name="pg324">
              <a:extLst>
                <a:ext uri="{FF2B5EF4-FFF2-40B4-BE49-F238E27FC236}">
                  <a16:creationId xmlns:a16="http://schemas.microsoft.com/office/drawing/2014/main" id="{7B3D414F-CFCB-AE4D-9E26-AF5FF68AE161}"/>
                </a:ext>
              </a:extLst>
            </p:cNvPr>
            <p:cNvSpPr/>
            <p:nvPr/>
          </p:nvSpPr>
          <p:spPr>
            <a:xfrm>
              <a:off x="6100244" y="3606700"/>
              <a:ext cx="284368" cy="189602"/>
            </a:xfrm>
            <a:custGeom>
              <a:avLst/>
              <a:gdLst/>
              <a:ahLst/>
              <a:cxnLst/>
              <a:rect l="0" t="0" r="0" b="0"/>
              <a:pathLst>
                <a:path w="284368" h="189602">
                  <a:moveTo>
                    <a:pt x="253463" y="8682"/>
                  </a:moveTo>
                  <a:lnTo>
                    <a:pt x="253463" y="9498"/>
                  </a:lnTo>
                  <a:lnTo>
                    <a:pt x="253658" y="9823"/>
                  </a:lnTo>
                  <a:lnTo>
                    <a:pt x="253943" y="10848"/>
                  </a:lnTo>
                  <a:lnTo>
                    <a:pt x="253994" y="12003"/>
                  </a:lnTo>
                  <a:lnTo>
                    <a:pt x="254072" y="12181"/>
                  </a:lnTo>
                  <a:lnTo>
                    <a:pt x="254577" y="12686"/>
                  </a:lnTo>
                  <a:lnTo>
                    <a:pt x="254940" y="13434"/>
                  </a:lnTo>
                  <a:lnTo>
                    <a:pt x="254914" y="13743"/>
                  </a:lnTo>
                  <a:lnTo>
                    <a:pt x="254655" y="14459"/>
                  </a:lnTo>
                  <a:lnTo>
                    <a:pt x="254736" y="14729"/>
                  </a:lnTo>
                  <a:lnTo>
                    <a:pt x="255220" y="15645"/>
                  </a:lnTo>
                  <a:lnTo>
                    <a:pt x="255419" y="16101"/>
                  </a:lnTo>
                  <a:lnTo>
                    <a:pt x="256205" y="18277"/>
                  </a:lnTo>
                  <a:lnTo>
                    <a:pt x="256635" y="19154"/>
                  </a:lnTo>
                  <a:lnTo>
                    <a:pt x="257322" y="20704"/>
                  </a:lnTo>
                  <a:lnTo>
                    <a:pt x="258293" y="23242"/>
                  </a:lnTo>
                  <a:lnTo>
                    <a:pt x="258376" y="23449"/>
                  </a:lnTo>
                  <a:lnTo>
                    <a:pt x="258850" y="24592"/>
                  </a:lnTo>
                  <a:lnTo>
                    <a:pt x="258371" y="24917"/>
                  </a:lnTo>
                  <a:lnTo>
                    <a:pt x="258034" y="24803"/>
                  </a:lnTo>
                  <a:lnTo>
                    <a:pt x="257594" y="25324"/>
                  </a:lnTo>
                  <a:lnTo>
                    <a:pt x="256711" y="26028"/>
                  </a:lnTo>
                  <a:lnTo>
                    <a:pt x="256615" y="26283"/>
                  </a:lnTo>
                  <a:lnTo>
                    <a:pt x="256381" y="26602"/>
                  </a:lnTo>
                  <a:lnTo>
                    <a:pt x="256244" y="27293"/>
                  </a:lnTo>
                  <a:lnTo>
                    <a:pt x="256224" y="27745"/>
                  </a:lnTo>
                  <a:lnTo>
                    <a:pt x="256264" y="27951"/>
                  </a:lnTo>
                  <a:lnTo>
                    <a:pt x="256338" y="28158"/>
                  </a:lnTo>
                  <a:lnTo>
                    <a:pt x="257629" y="31787"/>
                  </a:lnTo>
                  <a:lnTo>
                    <a:pt x="258779" y="34001"/>
                  </a:lnTo>
                  <a:lnTo>
                    <a:pt x="258993" y="34414"/>
                  </a:lnTo>
                  <a:lnTo>
                    <a:pt x="259246" y="34430"/>
                  </a:lnTo>
                  <a:lnTo>
                    <a:pt x="259341" y="34296"/>
                  </a:lnTo>
                  <a:lnTo>
                    <a:pt x="258958" y="33402"/>
                  </a:lnTo>
                  <a:lnTo>
                    <a:pt x="258717" y="33249"/>
                  </a:lnTo>
                  <a:lnTo>
                    <a:pt x="258564" y="32810"/>
                  </a:lnTo>
                  <a:lnTo>
                    <a:pt x="258710" y="32624"/>
                  </a:lnTo>
                  <a:lnTo>
                    <a:pt x="259421" y="32423"/>
                  </a:lnTo>
                  <a:lnTo>
                    <a:pt x="259797" y="31983"/>
                  </a:lnTo>
                  <a:lnTo>
                    <a:pt x="259596" y="31875"/>
                  </a:lnTo>
                  <a:lnTo>
                    <a:pt x="259965" y="31566"/>
                  </a:lnTo>
                  <a:lnTo>
                    <a:pt x="260472" y="31648"/>
                  </a:lnTo>
                  <a:lnTo>
                    <a:pt x="260501" y="32334"/>
                  </a:lnTo>
                  <a:lnTo>
                    <a:pt x="260435" y="32494"/>
                  </a:lnTo>
                  <a:lnTo>
                    <a:pt x="259961" y="32460"/>
                  </a:lnTo>
                  <a:lnTo>
                    <a:pt x="259523" y="32814"/>
                  </a:lnTo>
                  <a:lnTo>
                    <a:pt x="259494" y="33525"/>
                  </a:lnTo>
                  <a:lnTo>
                    <a:pt x="259939" y="33998"/>
                  </a:lnTo>
                  <a:lnTo>
                    <a:pt x="259979" y="34133"/>
                  </a:lnTo>
                  <a:lnTo>
                    <a:pt x="259763" y="34784"/>
                  </a:lnTo>
                  <a:lnTo>
                    <a:pt x="259434" y="35264"/>
                  </a:lnTo>
                  <a:lnTo>
                    <a:pt x="259985" y="35683"/>
                  </a:lnTo>
                  <a:lnTo>
                    <a:pt x="260004" y="34926"/>
                  </a:lnTo>
                  <a:lnTo>
                    <a:pt x="260795" y="34822"/>
                  </a:lnTo>
                  <a:lnTo>
                    <a:pt x="261160" y="34558"/>
                  </a:lnTo>
                  <a:lnTo>
                    <a:pt x="261186" y="34319"/>
                  </a:lnTo>
                  <a:lnTo>
                    <a:pt x="261040" y="34293"/>
                  </a:lnTo>
                  <a:lnTo>
                    <a:pt x="260770" y="34058"/>
                  </a:lnTo>
                  <a:lnTo>
                    <a:pt x="261755" y="33455"/>
                  </a:lnTo>
                  <a:lnTo>
                    <a:pt x="262119" y="33310"/>
                  </a:lnTo>
                  <a:lnTo>
                    <a:pt x="262291" y="33407"/>
                  </a:lnTo>
                  <a:lnTo>
                    <a:pt x="262364" y="33712"/>
                  </a:lnTo>
                  <a:lnTo>
                    <a:pt x="263235" y="34782"/>
                  </a:lnTo>
                  <a:lnTo>
                    <a:pt x="263483" y="34298"/>
                  </a:lnTo>
                  <a:lnTo>
                    <a:pt x="264182" y="34052"/>
                  </a:lnTo>
                  <a:lnTo>
                    <a:pt x="265254" y="34201"/>
                  </a:lnTo>
                  <a:lnTo>
                    <a:pt x="264813" y="34670"/>
                  </a:lnTo>
                  <a:lnTo>
                    <a:pt x="264774" y="35918"/>
                  </a:lnTo>
                  <a:lnTo>
                    <a:pt x="264983" y="37233"/>
                  </a:lnTo>
                  <a:lnTo>
                    <a:pt x="264309" y="37859"/>
                  </a:lnTo>
                  <a:lnTo>
                    <a:pt x="263943" y="38517"/>
                  </a:lnTo>
                  <a:lnTo>
                    <a:pt x="266245" y="40273"/>
                  </a:lnTo>
                  <a:lnTo>
                    <a:pt x="266693" y="39794"/>
                  </a:lnTo>
                  <a:lnTo>
                    <a:pt x="267017" y="39645"/>
                  </a:lnTo>
                  <a:lnTo>
                    <a:pt x="267299" y="39668"/>
                  </a:lnTo>
                  <a:lnTo>
                    <a:pt x="268410" y="38778"/>
                  </a:lnTo>
                  <a:lnTo>
                    <a:pt x="269006" y="38694"/>
                  </a:lnTo>
                  <a:lnTo>
                    <a:pt x="269769" y="37811"/>
                  </a:lnTo>
                  <a:lnTo>
                    <a:pt x="269739" y="36877"/>
                  </a:lnTo>
                  <a:lnTo>
                    <a:pt x="269015" y="36291"/>
                  </a:lnTo>
                  <a:lnTo>
                    <a:pt x="268651" y="35829"/>
                  </a:lnTo>
                  <a:lnTo>
                    <a:pt x="268627" y="35567"/>
                  </a:lnTo>
                  <a:lnTo>
                    <a:pt x="268675" y="35369"/>
                  </a:lnTo>
                  <a:lnTo>
                    <a:pt x="269662" y="34226"/>
                  </a:lnTo>
                  <a:lnTo>
                    <a:pt x="270706" y="33016"/>
                  </a:lnTo>
                  <a:lnTo>
                    <a:pt x="271219" y="32484"/>
                  </a:lnTo>
                  <a:lnTo>
                    <a:pt x="271307" y="32746"/>
                  </a:lnTo>
                  <a:lnTo>
                    <a:pt x="272084" y="33644"/>
                  </a:lnTo>
                  <a:lnTo>
                    <a:pt x="272383" y="33892"/>
                  </a:lnTo>
                  <a:lnTo>
                    <a:pt x="272604" y="34965"/>
                  </a:lnTo>
                  <a:lnTo>
                    <a:pt x="272853" y="35607"/>
                  </a:lnTo>
                  <a:lnTo>
                    <a:pt x="273363" y="36344"/>
                  </a:lnTo>
                  <a:lnTo>
                    <a:pt x="273086" y="37003"/>
                  </a:lnTo>
                  <a:lnTo>
                    <a:pt x="273155" y="37246"/>
                  </a:lnTo>
                  <a:lnTo>
                    <a:pt x="274396" y="39139"/>
                  </a:lnTo>
                  <a:lnTo>
                    <a:pt x="274686" y="39267"/>
                  </a:lnTo>
                  <a:lnTo>
                    <a:pt x="274915" y="39500"/>
                  </a:lnTo>
                  <a:lnTo>
                    <a:pt x="275111" y="40398"/>
                  </a:lnTo>
                  <a:lnTo>
                    <a:pt x="275427" y="41291"/>
                  </a:lnTo>
                  <a:lnTo>
                    <a:pt x="275324" y="41578"/>
                  </a:lnTo>
                  <a:lnTo>
                    <a:pt x="275411" y="42426"/>
                  </a:lnTo>
                  <a:lnTo>
                    <a:pt x="275840" y="43611"/>
                  </a:lnTo>
                  <a:lnTo>
                    <a:pt x="275971" y="44841"/>
                  </a:lnTo>
                  <a:lnTo>
                    <a:pt x="275920" y="45031"/>
                  </a:lnTo>
                  <a:lnTo>
                    <a:pt x="275133" y="46996"/>
                  </a:lnTo>
                  <a:lnTo>
                    <a:pt x="274608" y="48233"/>
                  </a:lnTo>
                  <a:lnTo>
                    <a:pt x="274550" y="48743"/>
                  </a:lnTo>
                  <a:lnTo>
                    <a:pt x="274560" y="49115"/>
                  </a:lnTo>
                  <a:lnTo>
                    <a:pt x="274517" y="50043"/>
                  </a:lnTo>
                  <a:lnTo>
                    <a:pt x="274294" y="50587"/>
                  </a:lnTo>
                  <a:lnTo>
                    <a:pt x="274138" y="50844"/>
                  </a:lnTo>
                  <a:lnTo>
                    <a:pt x="273198" y="51711"/>
                  </a:lnTo>
                  <a:lnTo>
                    <a:pt x="272719" y="52056"/>
                  </a:lnTo>
                  <a:lnTo>
                    <a:pt x="272254" y="52331"/>
                  </a:lnTo>
                  <a:lnTo>
                    <a:pt x="271894" y="52228"/>
                  </a:lnTo>
                  <a:lnTo>
                    <a:pt x="271647" y="52293"/>
                  </a:lnTo>
                  <a:lnTo>
                    <a:pt x="271410" y="52602"/>
                  </a:lnTo>
                  <a:lnTo>
                    <a:pt x="272575" y="52225"/>
                  </a:lnTo>
                  <a:lnTo>
                    <a:pt x="272932" y="52259"/>
                  </a:lnTo>
                  <a:lnTo>
                    <a:pt x="273129" y="52356"/>
                  </a:lnTo>
                  <a:lnTo>
                    <a:pt x="273081" y="53890"/>
                  </a:lnTo>
                  <a:lnTo>
                    <a:pt x="272885" y="54796"/>
                  </a:lnTo>
                  <a:lnTo>
                    <a:pt x="272590" y="55094"/>
                  </a:lnTo>
                  <a:lnTo>
                    <a:pt x="272259" y="55235"/>
                  </a:lnTo>
                  <a:lnTo>
                    <a:pt x="271807" y="56688"/>
                  </a:lnTo>
                  <a:lnTo>
                    <a:pt x="271800" y="56949"/>
                  </a:lnTo>
                  <a:lnTo>
                    <a:pt x="271851" y="57381"/>
                  </a:lnTo>
                  <a:lnTo>
                    <a:pt x="272255" y="58118"/>
                  </a:lnTo>
                  <a:lnTo>
                    <a:pt x="272481" y="58401"/>
                  </a:lnTo>
                  <a:lnTo>
                    <a:pt x="272892" y="58614"/>
                  </a:lnTo>
                  <a:lnTo>
                    <a:pt x="273318" y="58714"/>
                  </a:lnTo>
                  <a:lnTo>
                    <a:pt x="273835" y="58945"/>
                  </a:lnTo>
                  <a:lnTo>
                    <a:pt x="273984" y="59251"/>
                  </a:lnTo>
                  <a:lnTo>
                    <a:pt x="273998" y="59571"/>
                  </a:lnTo>
                  <a:lnTo>
                    <a:pt x="274147" y="60122"/>
                  </a:lnTo>
                  <a:lnTo>
                    <a:pt x="274577" y="61001"/>
                  </a:lnTo>
                  <a:lnTo>
                    <a:pt x="274697" y="61132"/>
                  </a:lnTo>
                  <a:lnTo>
                    <a:pt x="275439" y="61691"/>
                  </a:lnTo>
                  <a:lnTo>
                    <a:pt x="275923" y="61981"/>
                  </a:lnTo>
                  <a:lnTo>
                    <a:pt x="276188" y="62067"/>
                  </a:lnTo>
                  <a:lnTo>
                    <a:pt x="276261" y="62201"/>
                  </a:lnTo>
                  <a:lnTo>
                    <a:pt x="276534" y="63014"/>
                  </a:lnTo>
                  <a:lnTo>
                    <a:pt x="276967" y="62842"/>
                  </a:lnTo>
                  <a:lnTo>
                    <a:pt x="277749" y="62805"/>
                  </a:lnTo>
                  <a:lnTo>
                    <a:pt x="278575" y="63290"/>
                  </a:lnTo>
                  <a:lnTo>
                    <a:pt x="278931" y="63655"/>
                  </a:lnTo>
                  <a:lnTo>
                    <a:pt x="279033" y="64061"/>
                  </a:lnTo>
                  <a:lnTo>
                    <a:pt x="279684" y="64173"/>
                  </a:lnTo>
                  <a:lnTo>
                    <a:pt x="280332" y="64900"/>
                  </a:lnTo>
                  <a:lnTo>
                    <a:pt x="280616" y="65403"/>
                  </a:lnTo>
                  <a:lnTo>
                    <a:pt x="280722" y="65835"/>
                  </a:lnTo>
                  <a:lnTo>
                    <a:pt x="280416" y="66260"/>
                  </a:lnTo>
                  <a:lnTo>
                    <a:pt x="280187" y="66442"/>
                  </a:lnTo>
                  <a:lnTo>
                    <a:pt x="279740" y="66573"/>
                  </a:lnTo>
                  <a:lnTo>
                    <a:pt x="278439" y="66072"/>
                  </a:lnTo>
                  <a:lnTo>
                    <a:pt x="278148" y="66136"/>
                  </a:lnTo>
                  <a:lnTo>
                    <a:pt x="278380" y="66434"/>
                  </a:lnTo>
                  <a:lnTo>
                    <a:pt x="278820" y="66596"/>
                  </a:lnTo>
                  <a:lnTo>
                    <a:pt x="279173" y="67028"/>
                  </a:lnTo>
                  <a:lnTo>
                    <a:pt x="278801" y="67553"/>
                  </a:lnTo>
                  <a:lnTo>
                    <a:pt x="277928" y="68290"/>
                  </a:lnTo>
                  <a:lnTo>
                    <a:pt x="277932" y="68137"/>
                  </a:lnTo>
                  <a:lnTo>
                    <a:pt x="278158" y="67586"/>
                  </a:lnTo>
                  <a:lnTo>
                    <a:pt x="277976" y="67594"/>
                  </a:lnTo>
                  <a:lnTo>
                    <a:pt x="277605" y="67869"/>
                  </a:lnTo>
                  <a:lnTo>
                    <a:pt x="277594" y="68052"/>
                  </a:lnTo>
                  <a:lnTo>
                    <a:pt x="277735" y="68595"/>
                  </a:lnTo>
                  <a:lnTo>
                    <a:pt x="278206" y="69037"/>
                  </a:lnTo>
                  <a:lnTo>
                    <a:pt x="280794" y="71498"/>
                  </a:lnTo>
                  <a:lnTo>
                    <a:pt x="282409" y="77948"/>
                  </a:lnTo>
                  <a:lnTo>
                    <a:pt x="282255" y="78147"/>
                  </a:lnTo>
                  <a:lnTo>
                    <a:pt x="282164" y="79134"/>
                  </a:lnTo>
                  <a:lnTo>
                    <a:pt x="282284" y="79368"/>
                  </a:lnTo>
                  <a:lnTo>
                    <a:pt x="282499" y="79544"/>
                  </a:lnTo>
                  <a:lnTo>
                    <a:pt x="282554" y="79741"/>
                  </a:lnTo>
                  <a:lnTo>
                    <a:pt x="282674" y="81670"/>
                  </a:lnTo>
                  <a:lnTo>
                    <a:pt x="283031" y="81901"/>
                  </a:lnTo>
                  <a:lnTo>
                    <a:pt x="283354" y="81771"/>
                  </a:lnTo>
                  <a:lnTo>
                    <a:pt x="284094" y="84739"/>
                  </a:lnTo>
                  <a:lnTo>
                    <a:pt x="284136" y="84907"/>
                  </a:lnTo>
                  <a:lnTo>
                    <a:pt x="284368" y="85845"/>
                  </a:lnTo>
                  <a:lnTo>
                    <a:pt x="283828" y="86196"/>
                  </a:lnTo>
                  <a:lnTo>
                    <a:pt x="283189" y="87222"/>
                  </a:lnTo>
                  <a:lnTo>
                    <a:pt x="283258" y="87993"/>
                  </a:lnTo>
                  <a:lnTo>
                    <a:pt x="283204" y="88920"/>
                  </a:lnTo>
                  <a:lnTo>
                    <a:pt x="282641" y="89923"/>
                  </a:lnTo>
                  <a:lnTo>
                    <a:pt x="282774" y="90823"/>
                  </a:lnTo>
                  <a:lnTo>
                    <a:pt x="283488" y="91043"/>
                  </a:lnTo>
                  <a:lnTo>
                    <a:pt x="283673" y="91528"/>
                  </a:lnTo>
                  <a:lnTo>
                    <a:pt x="283568" y="91722"/>
                  </a:lnTo>
                  <a:lnTo>
                    <a:pt x="283160" y="91747"/>
                  </a:lnTo>
                  <a:lnTo>
                    <a:pt x="282610" y="92061"/>
                  </a:lnTo>
                  <a:lnTo>
                    <a:pt x="282733" y="92992"/>
                  </a:lnTo>
                  <a:lnTo>
                    <a:pt x="282502" y="94646"/>
                  </a:lnTo>
                  <a:lnTo>
                    <a:pt x="282255" y="94967"/>
                  </a:lnTo>
                  <a:lnTo>
                    <a:pt x="281559" y="95474"/>
                  </a:lnTo>
                  <a:lnTo>
                    <a:pt x="281291" y="96174"/>
                  </a:lnTo>
                  <a:lnTo>
                    <a:pt x="281254" y="96457"/>
                  </a:lnTo>
                  <a:lnTo>
                    <a:pt x="281443" y="96122"/>
                  </a:lnTo>
                  <a:lnTo>
                    <a:pt x="281780" y="95779"/>
                  </a:lnTo>
                  <a:lnTo>
                    <a:pt x="282259" y="95637"/>
                  </a:lnTo>
                  <a:lnTo>
                    <a:pt x="283094" y="96493"/>
                  </a:lnTo>
                  <a:lnTo>
                    <a:pt x="283009" y="97122"/>
                  </a:lnTo>
                  <a:lnTo>
                    <a:pt x="282718" y="98029"/>
                  </a:lnTo>
                  <a:lnTo>
                    <a:pt x="282640" y="99222"/>
                  </a:lnTo>
                  <a:lnTo>
                    <a:pt x="282476" y="100264"/>
                  </a:lnTo>
                  <a:lnTo>
                    <a:pt x="282489" y="100619"/>
                  </a:lnTo>
                  <a:lnTo>
                    <a:pt x="280086" y="100967"/>
                  </a:lnTo>
                  <a:lnTo>
                    <a:pt x="267495" y="103175"/>
                  </a:lnTo>
                  <a:lnTo>
                    <a:pt x="267176" y="103144"/>
                  </a:lnTo>
                  <a:lnTo>
                    <a:pt x="267022" y="102602"/>
                  </a:lnTo>
                  <a:lnTo>
                    <a:pt x="266541" y="101862"/>
                  </a:lnTo>
                  <a:lnTo>
                    <a:pt x="265746" y="101149"/>
                  </a:lnTo>
                  <a:lnTo>
                    <a:pt x="265654" y="101016"/>
                  </a:lnTo>
                  <a:lnTo>
                    <a:pt x="265665" y="100836"/>
                  </a:lnTo>
                  <a:lnTo>
                    <a:pt x="264596" y="100057"/>
                  </a:lnTo>
                  <a:lnTo>
                    <a:pt x="263517" y="98779"/>
                  </a:lnTo>
                  <a:lnTo>
                    <a:pt x="262209" y="99448"/>
                  </a:lnTo>
                  <a:lnTo>
                    <a:pt x="261670" y="100333"/>
                  </a:lnTo>
                  <a:lnTo>
                    <a:pt x="260955" y="101169"/>
                  </a:lnTo>
                  <a:lnTo>
                    <a:pt x="260146" y="101360"/>
                  </a:lnTo>
                  <a:lnTo>
                    <a:pt x="259621" y="101031"/>
                  </a:lnTo>
                  <a:lnTo>
                    <a:pt x="256189" y="101232"/>
                  </a:lnTo>
                  <a:lnTo>
                    <a:pt x="255057" y="101178"/>
                  </a:lnTo>
                  <a:lnTo>
                    <a:pt x="254107" y="101364"/>
                  </a:lnTo>
                  <a:lnTo>
                    <a:pt x="253105" y="101785"/>
                  </a:lnTo>
                  <a:lnTo>
                    <a:pt x="251480" y="102060"/>
                  </a:lnTo>
                  <a:lnTo>
                    <a:pt x="247320" y="103350"/>
                  </a:lnTo>
                  <a:lnTo>
                    <a:pt x="247501" y="103580"/>
                  </a:lnTo>
                  <a:lnTo>
                    <a:pt x="248059" y="103953"/>
                  </a:lnTo>
                  <a:lnTo>
                    <a:pt x="250257" y="104719"/>
                  </a:lnTo>
                  <a:lnTo>
                    <a:pt x="250678" y="105065"/>
                  </a:lnTo>
                  <a:lnTo>
                    <a:pt x="250058" y="105613"/>
                  </a:lnTo>
                  <a:lnTo>
                    <a:pt x="249293" y="106701"/>
                  </a:lnTo>
                  <a:lnTo>
                    <a:pt x="249525" y="107355"/>
                  </a:lnTo>
                  <a:lnTo>
                    <a:pt x="249704" y="107343"/>
                  </a:lnTo>
                  <a:lnTo>
                    <a:pt x="250028" y="107112"/>
                  </a:lnTo>
                  <a:lnTo>
                    <a:pt x="250242" y="107269"/>
                  </a:lnTo>
                  <a:lnTo>
                    <a:pt x="250318" y="107840"/>
                  </a:lnTo>
                  <a:lnTo>
                    <a:pt x="250284" y="108561"/>
                  </a:lnTo>
                  <a:lnTo>
                    <a:pt x="249969" y="109418"/>
                  </a:lnTo>
                  <a:lnTo>
                    <a:pt x="249842" y="110141"/>
                  </a:lnTo>
                  <a:lnTo>
                    <a:pt x="250169" y="110431"/>
                  </a:lnTo>
                  <a:lnTo>
                    <a:pt x="250495" y="110587"/>
                  </a:lnTo>
                  <a:lnTo>
                    <a:pt x="250586" y="110774"/>
                  </a:lnTo>
                  <a:lnTo>
                    <a:pt x="250299" y="111154"/>
                  </a:lnTo>
                  <a:lnTo>
                    <a:pt x="249705" y="111493"/>
                  </a:lnTo>
                  <a:lnTo>
                    <a:pt x="250097" y="111944"/>
                  </a:lnTo>
                  <a:lnTo>
                    <a:pt x="250155" y="112350"/>
                  </a:lnTo>
                  <a:lnTo>
                    <a:pt x="250090" y="112502"/>
                  </a:lnTo>
                  <a:lnTo>
                    <a:pt x="249622" y="112905"/>
                  </a:lnTo>
                  <a:lnTo>
                    <a:pt x="249467" y="113385"/>
                  </a:lnTo>
                  <a:lnTo>
                    <a:pt x="249829" y="113542"/>
                  </a:lnTo>
                  <a:lnTo>
                    <a:pt x="250235" y="114223"/>
                  </a:lnTo>
                  <a:lnTo>
                    <a:pt x="249913" y="114421"/>
                  </a:lnTo>
                  <a:lnTo>
                    <a:pt x="249160" y="115952"/>
                  </a:lnTo>
                  <a:lnTo>
                    <a:pt x="249081" y="116545"/>
                  </a:lnTo>
                  <a:lnTo>
                    <a:pt x="249280" y="116336"/>
                  </a:lnTo>
                  <a:lnTo>
                    <a:pt x="249421" y="116306"/>
                  </a:lnTo>
                  <a:lnTo>
                    <a:pt x="249856" y="116678"/>
                  </a:lnTo>
                  <a:lnTo>
                    <a:pt x="249766" y="117163"/>
                  </a:lnTo>
                  <a:lnTo>
                    <a:pt x="249556" y="117338"/>
                  </a:lnTo>
                  <a:lnTo>
                    <a:pt x="249473" y="117762"/>
                  </a:lnTo>
                  <a:lnTo>
                    <a:pt x="249509" y="117949"/>
                  </a:lnTo>
                  <a:lnTo>
                    <a:pt x="249737" y="118157"/>
                  </a:lnTo>
                  <a:lnTo>
                    <a:pt x="249723" y="118299"/>
                  </a:lnTo>
                  <a:lnTo>
                    <a:pt x="249535" y="118511"/>
                  </a:lnTo>
                  <a:lnTo>
                    <a:pt x="249179" y="118631"/>
                  </a:lnTo>
                  <a:lnTo>
                    <a:pt x="248683" y="118232"/>
                  </a:lnTo>
                  <a:lnTo>
                    <a:pt x="248321" y="118199"/>
                  </a:lnTo>
                  <a:lnTo>
                    <a:pt x="248343" y="118858"/>
                  </a:lnTo>
                  <a:lnTo>
                    <a:pt x="248535" y="119011"/>
                  </a:lnTo>
                  <a:lnTo>
                    <a:pt x="248944" y="119156"/>
                  </a:lnTo>
                  <a:lnTo>
                    <a:pt x="249278" y="119621"/>
                  </a:lnTo>
                  <a:lnTo>
                    <a:pt x="249064" y="120184"/>
                  </a:lnTo>
                  <a:lnTo>
                    <a:pt x="248702" y="120497"/>
                  </a:lnTo>
                  <a:lnTo>
                    <a:pt x="248532" y="120546"/>
                  </a:lnTo>
                  <a:lnTo>
                    <a:pt x="248021" y="120397"/>
                  </a:lnTo>
                  <a:lnTo>
                    <a:pt x="247096" y="120318"/>
                  </a:lnTo>
                  <a:lnTo>
                    <a:pt x="246343" y="120567"/>
                  </a:lnTo>
                  <a:lnTo>
                    <a:pt x="246042" y="120593"/>
                  </a:lnTo>
                  <a:lnTo>
                    <a:pt x="245905" y="120437"/>
                  </a:lnTo>
                  <a:lnTo>
                    <a:pt x="245916" y="120292"/>
                  </a:lnTo>
                  <a:lnTo>
                    <a:pt x="245597" y="120090"/>
                  </a:lnTo>
                  <a:lnTo>
                    <a:pt x="245151" y="120124"/>
                  </a:lnTo>
                  <a:lnTo>
                    <a:pt x="244851" y="120317"/>
                  </a:lnTo>
                  <a:lnTo>
                    <a:pt x="244601" y="120254"/>
                  </a:lnTo>
                  <a:lnTo>
                    <a:pt x="243750" y="119751"/>
                  </a:lnTo>
                  <a:lnTo>
                    <a:pt x="241207" y="119940"/>
                  </a:lnTo>
                  <a:lnTo>
                    <a:pt x="239910" y="121609"/>
                  </a:lnTo>
                  <a:lnTo>
                    <a:pt x="239570" y="122380"/>
                  </a:lnTo>
                  <a:lnTo>
                    <a:pt x="239374" y="122622"/>
                  </a:lnTo>
                  <a:lnTo>
                    <a:pt x="239063" y="122760"/>
                  </a:lnTo>
                  <a:lnTo>
                    <a:pt x="238849" y="122618"/>
                  </a:lnTo>
                  <a:lnTo>
                    <a:pt x="238465" y="122700"/>
                  </a:lnTo>
                  <a:lnTo>
                    <a:pt x="238443" y="122924"/>
                  </a:lnTo>
                  <a:lnTo>
                    <a:pt x="238524" y="123331"/>
                  </a:lnTo>
                  <a:lnTo>
                    <a:pt x="238686" y="123609"/>
                  </a:lnTo>
                  <a:lnTo>
                    <a:pt x="239181" y="123620"/>
                  </a:lnTo>
                  <a:lnTo>
                    <a:pt x="239950" y="124045"/>
                  </a:lnTo>
                  <a:lnTo>
                    <a:pt x="240174" y="123453"/>
                  </a:lnTo>
                  <a:lnTo>
                    <a:pt x="240513" y="122955"/>
                  </a:lnTo>
                  <a:lnTo>
                    <a:pt x="240973" y="122952"/>
                  </a:lnTo>
                  <a:lnTo>
                    <a:pt x="241460" y="122592"/>
                  </a:lnTo>
                  <a:lnTo>
                    <a:pt x="241543" y="122443"/>
                  </a:lnTo>
                  <a:lnTo>
                    <a:pt x="242065" y="122171"/>
                  </a:lnTo>
                  <a:lnTo>
                    <a:pt x="243213" y="121993"/>
                  </a:lnTo>
                  <a:lnTo>
                    <a:pt x="244328" y="122328"/>
                  </a:lnTo>
                  <a:lnTo>
                    <a:pt x="245056" y="123096"/>
                  </a:lnTo>
                  <a:lnTo>
                    <a:pt x="245639" y="123593"/>
                  </a:lnTo>
                  <a:lnTo>
                    <a:pt x="247018" y="124118"/>
                  </a:lnTo>
                  <a:lnTo>
                    <a:pt x="247181" y="124010"/>
                  </a:lnTo>
                  <a:lnTo>
                    <a:pt x="248053" y="124644"/>
                  </a:lnTo>
                  <a:lnTo>
                    <a:pt x="248412" y="125459"/>
                  </a:lnTo>
                  <a:lnTo>
                    <a:pt x="248955" y="125548"/>
                  </a:lnTo>
                  <a:lnTo>
                    <a:pt x="249846" y="126378"/>
                  </a:lnTo>
                  <a:lnTo>
                    <a:pt x="250009" y="126676"/>
                  </a:lnTo>
                  <a:lnTo>
                    <a:pt x="250105" y="127622"/>
                  </a:lnTo>
                  <a:lnTo>
                    <a:pt x="250069" y="128267"/>
                  </a:lnTo>
                  <a:lnTo>
                    <a:pt x="250350" y="128648"/>
                  </a:lnTo>
                  <a:lnTo>
                    <a:pt x="250756" y="128479"/>
                  </a:lnTo>
                  <a:lnTo>
                    <a:pt x="250868" y="128122"/>
                  </a:lnTo>
                  <a:lnTo>
                    <a:pt x="251244" y="128339"/>
                  </a:lnTo>
                  <a:lnTo>
                    <a:pt x="251428" y="128562"/>
                  </a:lnTo>
                  <a:lnTo>
                    <a:pt x="252251" y="130003"/>
                  </a:lnTo>
                  <a:lnTo>
                    <a:pt x="252537" y="130789"/>
                  </a:lnTo>
                  <a:lnTo>
                    <a:pt x="253036" y="131109"/>
                  </a:lnTo>
                  <a:lnTo>
                    <a:pt x="253547" y="131118"/>
                  </a:lnTo>
                  <a:lnTo>
                    <a:pt x="253578" y="132140"/>
                  </a:lnTo>
                  <a:lnTo>
                    <a:pt x="253804" y="132789"/>
                  </a:lnTo>
                  <a:lnTo>
                    <a:pt x="255491" y="134097"/>
                  </a:lnTo>
                  <a:lnTo>
                    <a:pt x="255870" y="134104"/>
                  </a:lnTo>
                  <a:lnTo>
                    <a:pt x="256125" y="133800"/>
                  </a:lnTo>
                  <a:lnTo>
                    <a:pt x="256318" y="133706"/>
                  </a:lnTo>
                  <a:lnTo>
                    <a:pt x="256764" y="133840"/>
                  </a:lnTo>
                  <a:lnTo>
                    <a:pt x="256988" y="134093"/>
                  </a:lnTo>
                  <a:lnTo>
                    <a:pt x="257129" y="134398"/>
                  </a:lnTo>
                  <a:lnTo>
                    <a:pt x="257126" y="134730"/>
                  </a:lnTo>
                  <a:lnTo>
                    <a:pt x="255906" y="135032"/>
                  </a:lnTo>
                  <a:lnTo>
                    <a:pt x="255599" y="135356"/>
                  </a:lnTo>
                  <a:lnTo>
                    <a:pt x="254448" y="135485"/>
                  </a:lnTo>
                  <a:lnTo>
                    <a:pt x="254351" y="135755"/>
                  </a:lnTo>
                  <a:lnTo>
                    <a:pt x="254738" y="137259"/>
                  </a:lnTo>
                  <a:lnTo>
                    <a:pt x="255432" y="136950"/>
                  </a:lnTo>
                  <a:lnTo>
                    <a:pt x="255675" y="136682"/>
                  </a:lnTo>
                  <a:lnTo>
                    <a:pt x="255863" y="136257"/>
                  </a:lnTo>
                  <a:lnTo>
                    <a:pt x="256239" y="136142"/>
                  </a:lnTo>
                  <a:lnTo>
                    <a:pt x="256453" y="136209"/>
                  </a:lnTo>
                  <a:lnTo>
                    <a:pt x="256620" y="137219"/>
                  </a:lnTo>
                  <a:lnTo>
                    <a:pt x="256528" y="139338"/>
                  </a:lnTo>
                  <a:lnTo>
                    <a:pt x="256616" y="139731"/>
                  </a:lnTo>
                  <a:lnTo>
                    <a:pt x="256178" y="139763"/>
                  </a:lnTo>
                  <a:lnTo>
                    <a:pt x="255310" y="139643"/>
                  </a:lnTo>
                  <a:lnTo>
                    <a:pt x="254705" y="139453"/>
                  </a:lnTo>
                  <a:lnTo>
                    <a:pt x="253512" y="140869"/>
                  </a:lnTo>
                  <a:lnTo>
                    <a:pt x="254117" y="141686"/>
                  </a:lnTo>
                  <a:lnTo>
                    <a:pt x="255155" y="141839"/>
                  </a:lnTo>
                  <a:lnTo>
                    <a:pt x="255458" y="142394"/>
                  </a:lnTo>
                  <a:lnTo>
                    <a:pt x="255729" y="142560"/>
                  </a:lnTo>
                  <a:lnTo>
                    <a:pt x="256138" y="142348"/>
                  </a:lnTo>
                  <a:lnTo>
                    <a:pt x="256601" y="142236"/>
                  </a:lnTo>
                  <a:lnTo>
                    <a:pt x="257063" y="142314"/>
                  </a:lnTo>
                  <a:lnTo>
                    <a:pt x="257964" y="142818"/>
                  </a:lnTo>
                  <a:lnTo>
                    <a:pt x="258622" y="143473"/>
                  </a:lnTo>
                  <a:lnTo>
                    <a:pt x="259431" y="143745"/>
                  </a:lnTo>
                  <a:lnTo>
                    <a:pt x="259432" y="143406"/>
                  </a:lnTo>
                  <a:lnTo>
                    <a:pt x="259511" y="143220"/>
                  </a:lnTo>
                  <a:lnTo>
                    <a:pt x="260086" y="142605"/>
                  </a:lnTo>
                  <a:lnTo>
                    <a:pt x="260954" y="143191"/>
                  </a:lnTo>
                  <a:lnTo>
                    <a:pt x="261145" y="143407"/>
                  </a:lnTo>
                  <a:lnTo>
                    <a:pt x="261680" y="144555"/>
                  </a:lnTo>
                  <a:lnTo>
                    <a:pt x="262645" y="145930"/>
                  </a:lnTo>
                  <a:lnTo>
                    <a:pt x="263467" y="146237"/>
                  </a:lnTo>
                  <a:lnTo>
                    <a:pt x="263901" y="146653"/>
                  </a:lnTo>
                  <a:lnTo>
                    <a:pt x="264825" y="147014"/>
                  </a:lnTo>
                  <a:lnTo>
                    <a:pt x="264659" y="148371"/>
                  </a:lnTo>
                  <a:lnTo>
                    <a:pt x="264573" y="148635"/>
                  </a:lnTo>
                  <a:lnTo>
                    <a:pt x="264058" y="149175"/>
                  </a:lnTo>
                  <a:lnTo>
                    <a:pt x="263969" y="149440"/>
                  </a:lnTo>
                  <a:lnTo>
                    <a:pt x="264094" y="151638"/>
                  </a:lnTo>
                  <a:lnTo>
                    <a:pt x="263707" y="152118"/>
                  </a:lnTo>
                  <a:lnTo>
                    <a:pt x="263606" y="152450"/>
                  </a:lnTo>
                  <a:lnTo>
                    <a:pt x="263634" y="153128"/>
                  </a:lnTo>
                  <a:lnTo>
                    <a:pt x="263840" y="153433"/>
                  </a:lnTo>
                  <a:lnTo>
                    <a:pt x="263861" y="153921"/>
                  </a:lnTo>
                  <a:lnTo>
                    <a:pt x="263419" y="157218"/>
                  </a:lnTo>
                  <a:lnTo>
                    <a:pt x="263545" y="157635"/>
                  </a:lnTo>
                  <a:lnTo>
                    <a:pt x="263695" y="157880"/>
                  </a:lnTo>
                  <a:lnTo>
                    <a:pt x="260343" y="157775"/>
                  </a:lnTo>
                  <a:lnTo>
                    <a:pt x="258745" y="157725"/>
                  </a:lnTo>
                  <a:lnTo>
                    <a:pt x="252280" y="157522"/>
                  </a:lnTo>
                  <a:lnTo>
                    <a:pt x="245889" y="157127"/>
                  </a:lnTo>
                  <a:lnTo>
                    <a:pt x="244190" y="157085"/>
                  </a:lnTo>
                  <a:lnTo>
                    <a:pt x="242169" y="157034"/>
                  </a:lnTo>
                  <a:lnTo>
                    <a:pt x="240978" y="157019"/>
                  </a:lnTo>
                  <a:lnTo>
                    <a:pt x="239860" y="156927"/>
                  </a:lnTo>
                  <a:lnTo>
                    <a:pt x="238569" y="156830"/>
                  </a:lnTo>
                  <a:lnTo>
                    <a:pt x="235884" y="156652"/>
                  </a:lnTo>
                  <a:lnTo>
                    <a:pt x="233898" y="156524"/>
                  </a:lnTo>
                  <a:lnTo>
                    <a:pt x="230537" y="156231"/>
                  </a:lnTo>
                  <a:lnTo>
                    <a:pt x="228284" y="155997"/>
                  </a:lnTo>
                  <a:lnTo>
                    <a:pt x="227300" y="156032"/>
                  </a:lnTo>
                  <a:lnTo>
                    <a:pt x="226532" y="156236"/>
                  </a:lnTo>
                  <a:lnTo>
                    <a:pt x="225638" y="156828"/>
                  </a:lnTo>
                  <a:lnTo>
                    <a:pt x="224109" y="157145"/>
                  </a:lnTo>
                  <a:lnTo>
                    <a:pt x="223112" y="157458"/>
                  </a:lnTo>
                  <a:lnTo>
                    <a:pt x="222982" y="157525"/>
                  </a:lnTo>
                  <a:lnTo>
                    <a:pt x="222723" y="157984"/>
                  </a:lnTo>
                  <a:lnTo>
                    <a:pt x="222013" y="158483"/>
                  </a:lnTo>
                  <a:lnTo>
                    <a:pt x="221551" y="158439"/>
                  </a:lnTo>
                  <a:lnTo>
                    <a:pt x="221081" y="158161"/>
                  </a:lnTo>
                  <a:lnTo>
                    <a:pt x="221051" y="157793"/>
                  </a:lnTo>
                  <a:lnTo>
                    <a:pt x="220643" y="157528"/>
                  </a:lnTo>
                  <a:lnTo>
                    <a:pt x="220115" y="157796"/>
                  </a:lnTo>
                  <a:lnTo>
                    <a:pt x="219840" y="157767"/>
                  </a:lnTo>
                  <a:lnTo>
                    <a:pt x="219703" y="157390"/>
                  </a:lnTo>
                  <a:lnTo>
                    <a:pt x="219268" y="157129"/>
                  </a:lnTo>
                  <a:lnTo>
                    <a:pt x="218552" y="157170"/>
                  </a:lnTo>
                  <a:lnTo>
                    <a:pt x="218109" y="157270"/>
                  </a:lnTo>
                  <a:lnTo>
                    <a:pt x="217857" y="157326"/>
                  </a:lnTo>
                  <a:lnTo>
                    <a:pt x="217078" y="157500"/>
                  </a:lnTo>
                  <a:lnTo>
                    <a:pt x="216846" y="157694"/>
                  </a:lnTo>
                  <a:lnTo>
                    <a:pt x="216810" y="158027"/>
                  </a:lnTo>
                  <a:lnTo>
                    <a:pt x="216818" y="158251"/>
                  </a:lnTo>
                  <a:lnTo>
                    <a:pt x="216711" y="158493"/>
                  </a:lnTo>
                  <a:lnTo>
                    <a:pt x="216457" y="158697"/>
                  </a:lnTo>
                  <a:lnTo>
                    <a:pt x="216104" y="158978"/>
                  </a:lnTo>
                  <a:lnTo>
                    <a:pt x="215805" y="159026"/>
                  </a:lnTo>
                  <a:lnTo>
                    <a:pt x="215557" y="158904"/>
                  </a:lnTo>
                  <a:lnTo>
                    <a:pt x="215092" y="158542"/>
                  </a:lnTo>
                  <a:lnTo>
                    <a:pt x="214716" y="158142"/>
                  </a:lnTo>
                  <a:lnTo>
                    <a:pt x="214562" y="157706"/>
                  </a:lnTo>
                  <a:lnTo>
                    <a:pt x="214523" y="157440"/>
                  </a:lnTo>
                  <a:lnTo>
                    <a:pt x="214600" y="157052"/>
                  </a:lnTo>
                  <a:lnTo>
                    <a:pt x="214718" y="156810"/>
                  </a:lnTo>
                  <a:lnTo>
                    <a:pt x="214783" y="156677"/>
                  </a:lnTo>
                  <a:lnTo>
                    <a:pt x="214841" y="156325"/>
                  </a:lnTo>
                  <a:lnTo>
                    <a:pt x="214685" y="155861"/>
                  </a:lnTo>
                  <a:lnTo>
                    <a:pt x="214611" y="155638"/>
                  </a:lnTo>
                  <a:lnTo>
                    <a:pt x="214190" y="154765"/>
                  </a:lnTo>
                  <a:lnTo>
                    <a:pt x="214157" y="154294"/>
                  </a:lnTo>
                  <a:lnTo>
                    <a:pt x="213327" y="153505"/>
                  </a:lnTo>
                  <a:lnTo>
                    <a:pt x="212646" y="153859"/>
                  </a:lnTo>
                  <a:lnTo>
                    <a:pt x="211656" y="155281"/>
                  </a:lnTo>
                  <a:lnTo>
                    <a:pt x="210626" y="155605"/>
                  </a:lnTo>
                  <a:lnTo>
                    <a:pt x="209811" y="155987"/>
                  </a:lnTo>
                  <a:lnTo>
                    <a:pt x="209533" y="156234"/>
                  </a:lnTo>
                  <a:lnTo>
                    <a:pt x="208922" y="157132"/>
                  </a:lnTo>
                  <a:lnTo>
                    <a:pt x="208464" y="158737"/>
                  </a:lnTo>
                  <a:lnTo>
                    <a:pt x="207671" y="160761"/>
                  </a:lnTo>
                  <a:lnTo>
                    <a:pt x="207570" y="161008"/>
                  </a:lnTo>
                  <a:lnTo>
                    <a:pt x="207468" y="161260"/>
                  </a:lnTo>
                  <a:lnTo>
                    <a:pt x="206938" y="161564"/>
                  </a:lnTo>
                  <a:lnTo>
                    <a:pt x="206190" y="161647"/>
                  </a:lnTo>
                  <a:lnTo>
                    <a:pt x="205657" y="161684"/>
                  </a:lnTo>
                  <a:lnTo>
                    <a:pt x="205460" y="161659"/>
                  </a:lnTo>
                  <a:lnTo>
                    <a:pt x="205236" y="161051"/>
                  </a:lnTo>
                  <a:lnTo>
                    <a:pt x="205251" y="160626"/>
                  </a:lnTo>
                  <a:lnTo>
                    <a:pt x="205254" y="160418"/>
                  </a:lnTo>
                  <a:lnTo>
                    <a:pt x="205229" y="160126"/>
                  </a:lnTo>
                  <a:lnTo>
                    <a:pt x="204889" y="159681"/>
                  </a:lnTo>
                  <a:lnTo>
                    <a:pt x="204309" y="159564"/>
                  </a:lnTo>
                  <a:lnTo>
                    <a:pt x="203286" y="160135"/>
                  </a:lnTo>
                  <a:lnTo>
                    <a:pt x="202726" y="160137"/>
                  </a:lnTo>
                  <a:lnTo>
                    <a:pt x="202231" y="159996"/>
                  </a:lnTo>
                  <a:lnTo>
                    <a:pt x="201221" y="160271"/>
                  </a:lnTo>
                  <a:lnTo>
                    <a:pt x="200779" y="160483"/>
                  </a:lnTo>
                  <a:lnTo>
                    <a:pt x="200337" y="160935"/>
                  </a:lnTo>
                  <a:lnTo>
                    <a:pt x="199723" y="161814"/>
                  </a:lnTo>
                  <a:lnTo>
                    <a:pt x="199162" y="161917"/>
                  </a:lnTo>
                  <a:lnTo>
                    <a:pt x="198347" y="161882"/>
                  </a:lnTo>
                  <a:lnTo>
                    <a:pt x="196904" y="162085"/>
                  </a:lnTo>
                  <a:lnTo>
                    <a:pt x="196623" y="162384"/>
                  </a:lnTo>
                  <a:lnTo>
                    <a:pt x="196370" y="162702"/>
                  </a:lnTo>
                  <a:lnTo>
                    <a:pt x="195988" y="162925"/>
                  </a:lnTo>
                  <a:lnTo>
                    <a:pt x="195784" y="163044"/>
                  </a:lnTo>
                  <a:lnTo>
                    <a:pt x="195556" y="163124"/>
                  </a:lnTo>
                  <a:lnTo>
                    <a:pt x="195245" y="163228"/>
                  </a:lnTo>
                  <a:lnTo>
                    <a:pt x="194926" y="163228"/>
                  </a:lnTo>
                  <a:lnTo>
                    <a:pt x="194654" y="163018"/>
                  </a:lnTo>
                  <a:lnTo>
                    <a:pt x="194441" y="162632"/>
                  </a:lnTo>
                  <a:lnTo>
                    <a:pt x="193900" y="162465"/>
                  </a:lnTo>
                  <a:lnTo>
                    <a:pt x="193377" y="162465"/>
                  </a:lnTo>
                  <a:lnTo>
                    <a:pt x="193000" y="162465"/>
                  </a:lnTo>
                  <a:lnTo>
                    <a:pt x="192602" y="162597"/>
                  </a:lnTo>
                  <a:lnTo>
                    <a:pt x="192288" y="162833"/>
                  </a:lnTo>
                  <a:lnTo>
                    <a:pt x="192121" y="163018"/>
                  </a:lnTo>
                  <a:lnTo>
                    <a:pt x="192037" y="163387"/>
                  </a:lnTo>
                  <a:lnTo>
                    <a:pt x="192037" y="163675"/>
                  </a:lnTo>
                  <a:lnTo>
                    <a:pt x="191869" y="163859"/>
                  </a:lnTo>
                  <a:lnTo>
                    <a:pt x="191555" y="163991"/>
                  </a:lnTo>
                  <a:lnTo>
                    <a:pt x="191269" y="163874"/>
                  </a:lnTo>
                  <a:lnTo>
                    <a:pt x="190885" y="163886"/>
                  </a:lnTo>
                  <a:lnTo>
                    <a:pt x="190571" y="164122"/>
                  </a:lnTo>
                  <a:lnTo>
                    <a:pt x="190404" y="164517"/>
                  </a:lnTo>
                  <a:lnTo>
                    <a:pt x="190301" y="164647"/>
                  </a:lnTo>
                  <a:lnTo>
                    <a:pt x="190017" y="164946"/>
                  </a:lnTo>
                  <a:lnTo>
                    <a:pt x="189780" y="165058"/>
                  </a:lnTo>
                  <a:lnTo>
                    <a:pt x="189002" y="165426"/>
                  </a:lnTo>
                  <a:lnTo>
                    <a:pt x="188695" y="165485"/>
                  </a:lnTo>
                  <a:lnTo>
                    <a:pt x="188546" y="165386"/>
                  </a:lnTo>
                  <a:lnTo>
                    <a:pt x="188002" y="165257"/>
                  </a:lnTo>
                  <a:lnTo>
                    <a:pt x="187717" y="165304"/>
                  </a:lnTo>
                  <a:lnTo>
                    <a:pt x="187174" y="165931"/>
                  </a:lnTo>
                  <a:lnTo>
                    <a:pt x="186435" y="166138"/>
                  </a:lnTo>
                  <a:lnTo>
                    <a:pt x="185889" y="165925"/>
                  </a:lnTo>
                  <a:lnTo>
                    <a:pt x="184937" y="165925"/>
                  </a:lnTo>
                  <a:lnTo>
                    <a:pt x="184583" y="166056"/>
                  </a:lnTo>
                  <a:lnTo>
                    <a:pt x="184399" y="166170"/>
                  </a:lnTo>
                  <a:lnTo>
                    <a:pt x="184329" y="166305"/>
                  </a:lnTo>
                  <a:lnTo>
                    <a:pt x="183865" y="166538"/>
                  </a:lnTo>
                  <a:lnTo>
                    <a:pt x="183451" y="166641"/>
                  </a:lnTo>
                  <a:lnTo>
                    <a:pt x="182977" y="167325"/>
                  </a:lnTo>
                  <a:lnTo>
                    <a:pt x="182771" y="167736"/>
                  </a:lnTo>
                  <a:lnTo>
                    <a:pt x="182435" y="168020"/>
                  </a:lnTo>
                  <a:lnTo>
                    <a:pt x="181977" y="168073"/>
                  </a:lnTo>
                  <a:lnTo>
                    <a:pt x="181706" y="167994"/>
                  </a:lnTo>
                  <a:lnTo>
                    <a:pt x="181572" y="167910"/>
                  </a:lnTo>
                  <a:lnTo>
                    <a:pt x="181234" y="167701"/>
                  </a:lnTo>
                  <a:lnTo>
                    <a:pt x="180726" y="167523"/>
                  </a:lnTo>
                  <a:lnTo>
                    <a:pt x="180476" y="167605"/>
                  </a:lnTo>
                  <a:lnTo>
                    <a:pt x="180329" y="167653"/>
                  </a:lnTo>
                  <a:lnTo>
                    <a:pt x="179890" y="167920"/>
                  </a:lnTo>
                  <a:lnTo>
                    <a:pt x="179537" y="168230"/>
                  </a:lnTo>
                  <a:lnTo>
                    <a:pt x="179456" y="168370"/>
                  </a:lnTo>
                  <a:lnTo>
                    <a:pt x="179266" y="168701"/>
                  </a:lnTo>
                  <a:lnTo>
                    <a:pt x="178703" y="169120"/>
                  </a:lnTo>
                  <a:lnTo>
                    <a:pt x="178117" y="169327"/>
                  </a:lnTo>
                  <a:lnTo>
                    <a:pt x="177168" y="169323"/>
                  </a:lnTo>
                  <a:lnTo>
                    <a:pt x="176806" y="169120"/>
                  </a:lnTo>
                  <a:lnTo>
                    <a:pt x="176701" y="168858"/>
                  </a:lnTo>
                  <a:lnTo>
                    <a:pt x="176472" y="168492"/>
                  </a:lnTo>
                  <a:lnTo>
                    <a:pt x="176243" y="168151"/>
                  </a:lnTo>
                  <a:lnTo>
                    <a:pt x="175721" y="168020"/>
                  </a:lnTo>
                  <a:lnTo>
                    <a:pt x="175367" y="168073"/>
                  </a:lnTo>
                  <a:lnTo>
                    <a:pt x="175054" y="168282"/>
                  </a:lnTo>
                  <a:lnTo>
                    <a:pt x="175025" y="168504"/>
                  </a:lnTo>
                  <a:lnTo>
                    <a:pt x="174995" y="168725"/>
                  </a:lnTo>
                  <a:lnTo>
                    <a:pt x="174847" y="169137"/>
                  </a:lnTo>
                  <a:lnTo>
                    <a:pt x="174679" y="169330"/>
                  </a:lnTo>
                  <a:lnTo>
                    <a:pt x="174470" y="169644"/>
                  </a:lnTo>
                  <a:lnTo>
                    <a:pt x="174387" y="169880"/>
                  </a:lnTo>
                  <a:lnTo>
                    <a:pt x="174366" y="170116"/>
                  </a:lnTo>
                  <a:lnTo>
                    <a:pt x="174449" y="170404"/>
                  </a:lnTo>
                  <a:lnTo>
                    <a:pt x="174700" y="170876"/>
                  </a:lnTo>
                  <a:lnTo>
                    <a:pt x="174741" y="171242"/>
                  </a:lnTo>
                  <a:lnTo>
                    <a:pt x="174654" y="171450"/>
                  </a:lnTo>
                  <a:lnTo>
                    <a:pt x="174589" y="171605"/>
                  </a:lnTo>
                  <a:lnTo>
                    <a:pt x="173863" y="172545"/>
                  </a:lnTo>
                  <a:lnTo>
                    <a:pt x="173361" y="172724"/>
                  </a:lnTo>
                  <a:lnTo>
                    <a:pt x="173115" y="172683"/>
                  </a:lnTo>
                  <a:lnTo>
                    <a:pt x="172740" y="172657"/>
                  </a:lnTo>
                  <a:lnTo>
                    <a:pt x="172321" y="172837"/>
                  </a:lnTo>
                  <a:lnTo>
                    <a:pt x="171266" y="173423"/>
                  </a:lnTo>
                  <a:lnTo>
                    <a:pt x="170600" y="173370"/>
                  </a:lnTo>
                  <a:lnTo>
                    <a:pt x="170209" y="173195"/>
                  </a:lnTo>
                  <a:lnTo>
                    <a:pt x="169750" y="173228"/>
                  </a:lnTo>
                  <a:lnTo>
                    <a:pt x="169497" y="173580"/>
                  </a:lnTo>
                  <a:lnTo>
                    <a:pt x="169425" y="173805"/>
                  </a:lnTo>
                  <a:lnTo>
                    <a:pt x="169404" y="174255"/>
                  </a:lnTo>
                  <a:lnTo>
                    <a:pt x="169237" y="174490"/>
                  </a:lnTo>
                  <a:lnTo>
                    <a:pt x="168598" y="175089"/>
                  </a:lnTo>
                  <a:lnTo>
                    <a:pt x="168278" y="175617"/>
                  </a:lnTo>
                  <a:lnTo>
                    <a:pt x="167840" y="175800"/>
                  </a:lnTo>
                  <a:lnTo>
                    <a:pt x="167235" y="175669"/>
                  </a:lnTo>
                  <a:lnTo>
                    <a:pt x="166839" y="175774"/>
                  </a:lnTo>
                  <a:lnTo>
                    <a:pt x="166630" y="176219"/>
                  </a:lnTo>
                  <a:lnTo>
                    <a:pt x="166609" y="176591"/>
                  </a:lnTo>
                  <a:lnTo>
                    <a:pt x="166234" y="177215"/>
                  </a:lnTo>
                  <a:lnTo>
                    <a:pt x="165775" y="177477"/>
                  </a:lnTo>
                  <a:lnTo>
                    <a:pt x="164900" y="177451"/>
                  </a:lnTo>
                  <a:lnTo>
                    <a:pt x="164178" y="177890"/>
                  </a:lnTo>
                  <a:lnTo>
                    <a:pt x="163228" y="178107"/>
                  </a:lnTo>
                  <a:lnTo>
                    <a:pt x="163025" y="177958"/>
                  </a:lnTo>
                  <a:lnTo>
                    <a:pt x="162638" y="177663"/>
                  </a:lnTo>
                  <a:lnTo>
                    <a:pt x="162837" y="177257"/>
                  </a:lnTo>
                  <a:lnTo>
                    <a:pt x="162898" y="177076"/>
                  </a:lnTo>
                  <a:lnTo>
                    <a:pt x="162898" y="176796"/>
                  </a:lnTo>
                  <a:lnTo>
                    <a:pt x="163003" y="176557"/>
                  </a:lnTo>
                  <a:lnTo>
                    <a:pt x="163224" y="176035"/>
                  </a:lnTo>
                  <a:lnTo>
                    <a:pt x="163330" y="175272"/>
                  </a:lnTo>
                  <a:lnTo>
                    <a:pt x="163063" y="174946"/>
                  </a:lnTo>
                  <a:lnTo>
                    <a:pt x="162742" y="174782"/>
                  </a:lnTo>
                  <a:lnTo>
                    <a:pt x="162406" y="174626"/>
                  </a:lnTo>
                  <a:lnTo>
                    <a:pt x="162013" y="174688"/>
                  </a:lnTo>
                  <a:lnTo>
                    <a:pt x="161870" y="174711"/>
                  </a:lnTo>
                  <a:lnTo>
                    <a:pt x="159035" y="175732"/>
                  </a:lnTo>
                  <a:lnTo>
                    <a:pt x="147676" y="179428"/>
                  </a:lnTo>
                  <a:lnTo>
                    <a:pt x="143588" y="180736"/>
                  </a:lnTo>
                  <a:lnTo>
                    <a:pt x="134422" y="183669"/>
                  </a:lnTo>
                  <a:lnTo>
                    <a:pt x="133272" y="184057"/>
                  </a:lnTo>
                  <a:lnTo>
                    <a:pt x="120352" y="188415"/>
                  </a:lnTo>
                  <a:lnTo>
                    <a:pt x="109751" y="188629"/>
                  </a:lnTo>
                  <a:lnTo>
                    <a:pt x="95884" y="189101"/>
                  </a:lnTo>
                  <a:lnTo>
                    <a:pt x="92614" y="189212"/>
                  </a:lnTo>
                  <a:lnTo>
                    <a:pt x="86767" y="189321"/>
                  </a:lnTo>
                  <a:lnTo>
                    <a:pt x="78499" y="189476"/>
                  </a:lnTo>
                  <a:lnTo>
                    <a:pt x="77797" y="189490"/>
                  </a:lnTo>
                  <a:lnTo>
                    <a:pt x="71811" y="189602"/>
                  </a:lnTo>
                  <a:lnTo>
                    <a:pt x="71184" y="188734"/>
                  </a:lnTo>
                  <a:lnTo>
                    <a:pt x="70822" y="188802"/>
                  </a:lnTo>
                  <a:lnTo>
                    <a:pt x="69084" y="188427"/>
                  </a:lnTo>
                  <a:lnTo>
                    <a:pt x="68759" y="188265"/>
                  </a:lnTo>
                  <a:lnTo>
                    <a:pt x="68575" y="187844"/>
                  </a:lnTo>
                  <a:lnTo>
                    <a:pt x="68316" y="187692"/>
                  </a:lnTo>
                  <a:lnTo>
                    <a:pt x="67920" y="187811"/>
                  </a:lnTo>
                  <a:lnTo>
                    <a:pt x="67496" y="188247"/>
                  </a:lnTo>
                  <a:lnTo>
                    <a:pt x="67495" y="188721"/>
                  </a:lnTo>
                  <a:lnTo>
                    <a:pt x="67417" y="188900"/>
                  </a:lnTo>
                  <a:lnTo>
                    <a:pt x="67262" y="189062"/>
                  </a:lnTo>
                  <a:lnTo>
                    <a:pt x="66990" y="189128"/>
                  </a:lnTo>
                  <a:lnTo>
                    <a:pt x="66757" y="188737"/>
                  </a:lnTo>
                  <a:lnTo>
                    <a:pt x="66821" y="187948"/>
                  </a:lnTo>
                  <a:lnTo>
                    <a:pt x="66443" y="187253"/>
                  </a:lnTo>
                  <a:lnTo>
                    <a:pt x="66846" y="186357"/>
                  </a:lnTo>
                  <a:lnTo>
                    <a:pt x="66907" y="185578"/>
                  </a:lnTo>
                  <a:lnTo>
                    <a:pt x="65620" y="184238"/>
                  </a:lnTo>
                  <a:lnTo>
                    <a:pt x="64953" y="183307"/>
                  </a:lnTo>
                  <a:lnTo>
                    <a:pt x="64671" y="182650"/>
                  </a:lnTo>
                  <a:lnTo>
                    <a:pt x="64088" y="182296"/>
                  </a:lnTo>
                  <a:lnTo>
                    <a:pt x="63490" y="182108"/>
                  </a:lnTo>
                  <a:lnTo>
                    <a:pt x="62834" y="182125"/>
                  </a:lnTo>
                  <a:lnTo>
                    <a:pt x="62285" y="182273"/>
                  </a:lnTo>
                  <a:lnTo>
                    <a:pt x="62142" y="182205"/>
                  </a:lnTo>
                  <a:lnTo>
                    <a:pt x="61927" y="181838"/>
                  </a:lnTo>
                  <a:lnTo>
                    <a:pt x="61507" y="180725"/>
                  </a:lnTo>
                  <a:lnTo>
                    <a:pt x="61037" y="180266"/>
                  </a:lnTo>
                  <a:lnTo>
                    <a:pt x="61126" y="179693"/>
                  </a:lnTo>
                  <a:lnTo>
                    <a:pt x="61392" y="179071"/>
                  </a:lnTo>
                  <a:lnTo>
                    <a:pt x="61399" y="178342"/>
                  </a:lnTo>
                  <a:lnTo>
                    <a:pt x="60991" y="176987"/>
                  </a:lnTo>
                  <a:lnTo>
                    <a:pt x="59891" y="176860"/>
                  </a:lnTo>
                  <a:lnTo>
                    <a:pt x="59503" y="176099"/>
                  </a:lnTo>
                  <a:lnTo>
                    <a:pt x="59092" y="175792"/>
                  </a:lnTo>
                  <a:lnTo>
                    <a:pt x="58791" y="175391"/>
                  </a:lnTo>
                  <a:lnTo>
                    <a:pt x="58806" y="174372"/>
                  </a:lnTo>
                  <a:lnTo>
                    <a:pt x="58408" y="173632"/>
                  </a:lnTo>
                  <a:lnTo>
                    <a:pt x="57711" y="173372"/>
                  </a:lnTo>
                  <a:lnTo>
                    <a:pt x="57029" y="172954"/>
                  </a:lnTo>
                  <a:lnTo>
                    <a:pt x="56666" y="172383"/>
                  </a:lnTo>
                  <a:lnTo>
                    <a:pt x="56145" y="172053"/>
                  </a:lnTo>
                  <a:lnTo>
                    <a:pt x="55963" y="171976"/>
                  </a:lnTo>
                  <a:lnTo>
                    <a:pt x="55687" y="172031"/>
                  </a:lnTo>
                  <a:lnTo>
                    <a:pt x="55301" y="171950"/>
                  </a:lnTo>
                  <a:lnTo>
                    <a:pt x="54778" y="171665"/>
                  </a:lnTo>
                  <a:lnTo>
                    <a:pt x="54417" y="171356"/>
                  </a:lnTo>
                  <a:lnTo>
                    <a:pt x="54314" y="171135"/>
                  </a:lnTo>
                  <a:lnTo>
                    <a:pt x="54298" y="170877"/>
                  </a:lnTo>
                  <a:lnTo>
                    <a:pt x="54826" y="170131"/>
                  </a:lnTo>
                  <a:lnTo>
                    <a:pt x="54559" y="169397"/>
                  </a:lnTo>
                  <a:lnTo>
                    <a:pt x="54274" y="169110"/>
                  </a:lnTo>
                  <a:lnTo>
                    <a:pt x="54135" y="168120"/>
                  </a:lnTo>
                  <a:lnTo>
                    <a:pt x="54261" y="167673"/>
                  </a:lnTo>
                  <a:lnTo>
                    <a:pt x="53665" y="167607"/>
                  </a:lnTo>
                  <a:lnTo>
                    <a:pt x="52538" y="168193"/>
                  </a:lnTo>
                  <a:lnTo>
                    <a:pt x="52395" y="168362"/>
                  </a:lnTo>
                  <a:lnTo>
                    <a:pt x="52344" y="168746"/>
                  </a:lnTo>
                  <a:lnTo>
                    <a:pt x="52185" y="168828"/>
                  </a:lnTo>
                  <a:lnTo>
                    <a:pt x="51987" y="168634"/>
                  </a:lnTo>
                  <a:lnTo>
                    <a:pt x="51408" y="167233"/>
                  </a:lnTo>
                  <a:lnTo>
                    <a:pt x="51893" y="166801"/>
                  </a:lnTo>
                  <a:lnTo>
                    <a:pt x="51907" y="166667"/>
                  </a:lnTo>
                  <a:lnTo>
                    <a:pt x="51657" y="166266"/>
                  </a:lnTo>
                  <a:lnTo>
                    <a:pt x="51518" y="166035"/>
                  </a:lnTo>
                  <a:lnTo>
                    <a:pt x="51249" y="165965"/>
                  </a:lnTo>
                  <a:lnTo>
                    <a:pt x="51009" y="166248"/>
                  </a:lnTo>
                  <a:lnTo>
                    <a:pt x="50763" y="166327"/>
                  </a:lnTo>
                  <a:lnTo>
                    <a:pt x="50548" y="166438"/>
                  </a:lnTo>
                  <a:lnTo>
                    <a:pt x="50253" y="166605"/>
                  </a:lnTo>
                  <a:lnTo>
                    <a:pt x="49997" y="166494"/>
                  </a:lnTo>
                  <a:lnTo>
                    <a:pt x="49658" y="166482"/>
                  </a:lnTo>
                  <a:lnTo>
                    <a:pt x="49556" y="166121"/>
                  </a:lnTo>
                  <a:lnTo>
                    <a:pt x="49211" y="165811"/>
                  </a:lnTo>
                  <a:lnTo>
                    <a:pt x="49363" y="165716"/>
                  </a:lnTo>
                  <a:lnTo>
                    <a:pt x="49533" y="165778"/>
                  </a:lnTo>
                  <a:lnTo>
                    <a:pt x="49915" y="165680"/>
                  </a:lnTo>
                  <a:lnTo>
                    <a:pt x="50305" y="165706"/>
                  </a:lnTo>
                  <a:lnTo>
                    <a:pt x="50508" y="165324"/>
                  </a:lnTo>
                  <a:lnTo>
                    <a:pt x="50871" y="164928"/>
                  </a:lnTo>
                  <a:lnTo>
                    <a:pt x="50389" y="164604"/>
                  </a:lnTo>
                  <a:lnTo>
                    <a:pt x="50321" y="164443"/>
                  </a:lnTo>
                  <a:lnTo>
                    <a:pt x="50627" y="163813"/>
                  </a:lnTo>
                  <a:lnTo>
                    <a:pt x="50571" y="163651"/>
                  </a:lnTo>
                  <a:lnTo>
                    <a:pt x="50439" y="163559"/>
                  </a:lnTo>
                  <a:lnTo>
                    <a:pt x="49960" y="163505"/>
                  </a:lnTo>
                  <a:lnTo>
                    <a:pt x="49803" y="163011"/>
                  </a:lnTo>
                  <a:lnTo>
                    <a:pt x="49276" y="162735"/>
                  </a:lnTo>
                  <a:lnTo>
                    <a:pt x="48982" y="162476"/>
                  </a:lnTo>
                  <a:lnTo>
                    <a:pt x="48918" y="162671"/>
                  </a:lnTo>
                  <a:lnTo>
                    <a:pt x="48949" y="162871"/>
                  </a:lnTo>
                  <a:lnTo>
                    <a:pt x="49029" y="163092"/>
                  </a:lnTo>
                  <a:lnTo>
                    <a:pt x="49027" y="163428"/>
                  </a:lnTo>
                  <a:lnTo>
                    <a:pt x="48819" y="163677"/>
                  </a:lnTo>
                  <a:lnTo>
                    <a:pt x="48193" y="164128"/>
                  </a:lnTo>
                  <a:lnTo>
                    <a:pt x="47933" y="164055"/>
                  </a:lnTo>
                  <a:lnTo>
                    <a:pt x="47721" y="163450"/>
                  </a:lnTo>
                  <a:lnTo>
                    <a:pt x="47195" y="162990"/>
                  </a:lnTo>
                  <a:lnTo>
                    <a:pt x="45805" y="162877"/>
                  </a:lnTo>
                  <a:lnTo>
                    <a:pt x="45622" y="162953"/>
                  </a:lnTo>
                  <a:lnTo>
                    <a:pt x="45458" y="163467"/>
                  </a:lnTo>
                  <a:lnTo>
                    <a:pt x="44801" y="163334"/>
                  </a:lnTo>
                  <a:lnTo>
                    <a:pt x="44486" y="163177"/>
                  </a:lnTo>
                  <a:lnTo>
                    <a:pt x="43984" y="163518"/>
                  </a:lnTo>
                  <a:lnTo>
                    <a:pt x="43820" y="163734"/>
                  </a:lnTo>
                  <a:lnTo>
                    <a:pt x="42465" y="163362"/>
                  </a:lnTo>
                  <a:lnTo>
                    <a:pt x="41885" y="163281"/>
                  </a:lnTo>
                  <a:lnTo>
                    <a:pt x="41546" y="163461"/>
                  </a:lnTo>
                  <a:lnTo>
                    <a:pt x="41100" y="163911"/>
                  </a:lnTo>
                  <a:lnTo>
                    <a:pt x="40932" y="164238"/>
                  </a:lnTo>
                  <a:lnTo>
                    <a:pt x="40304" y="164930"/>
                  </a:lnTo>
                  <a:lnTo>
                    <a:pt x="39766" y="164408"/>
                  </a:lnTo>
                  <a:lnTo>
                    <a:pt x="39587" y="164039"/>
                  </a:lnTo>
                  <a:lnTo>
                    <a:pt x="38839" y="163180"/>
                  </a:lnTo>
                  <a:lnTo>
                    <a:pt x="38958" y="162531"/>
                  </a:lnTo>
                  <a:lnTo>
                    <a:pt x="39187" y="162017"/>
                  </a:lnTo>
                  <a:lnTo>
                    <a:pt x="39409" y="161770"/>
                  </a:lnTo>
                  <a:lnTo>
                    <a:pt x="39538" y="161456"/>
                  </a:lnTo>
                  <a:lnTo>
                    <a:pt x="39702" y="160552"/>
                  </a:lnTo>
                  <a:lnTo>
                    <a:pt x="39591" y="160113"/>
                  </a:lnTo>
                  <a:lnTo>
                    <a:pt x="39717" y="159454"/>
                  </a:lnTo>
                  <a:lnTo>
                    <a:pt x="40516" y="158687"/>
                  </a:lnTo>
                  <a:lnTo>
                    <a:pt x="41680" y="158177"/>
                  </a:lnTo>
                  <a:lnTo>
                    <a:pt x="42076" y="157825"/>
                  </a:lnTo>
                  <a:lnTo>
                    <a:pt x="42232" y="157536"/>
                  </a:lnTo>
                  <a:lnTo>
                    <a:pt x="42306" y="156683"/>
                  </a:lnTo>
                  <a:lnTo>
                    <a:pt x="41671" y="156049"/>
                  </a:lnTo>
                  <a:lnTo>
                    <a:pt x="41504" y="156137"/>
                  </a:lnTo>
                  <a:lnTo>
                    <a:pt x="41254" y="156527"/>
                  </a:lnTo>
                  <a:lnTo>
                    <a:pt x="40670" y="156393"/>
                  </a:lnTo>
                  <a:lnTo>
                    <a:pt x="40026" y="155909"/>
                  </a:lnTo>
                  <a:lnTo>
                    <a:pt x="40826" y="154471"/>
                  </a:lnTo>
                  <a:lnTo>
                    <a:pt x="42103" y="153847"/>
                  </a:lnTo>
                  <a:lnTo>
                    <a:pt x="42295" y="153135"/>
                  </a:lnTo>
                  <a:lnTo>
                    <a:pt x="42517" y="152911"/>
                  </a:lnTo>
                  <a:lnTo>
                    <a:pt x="42786" y="152882"/>
                  </a:lnTo>
                  <a:lnTo>
                    <a:pt x="44080" y="152011"/>
                  </a:lnTo>
                  <a:lnTo>
                    <a:pt x="44557" y="151353"/>
                  </a:lnTo>
                  <a:lnTo>
                    <a:pt x="45012" y="150341"/>
                  </a:lnTo>
                  <a:lnTo>
                    <a:pt x="45063" y="149880"/>
                  </a:lnTo>
                  <a:lnTo>
                    <a:pt x="44848" y="149047"/>
                  </a:lnTo>
                  <a:lnTo>
                    <a:pt x="44293" y="148756"/>
                  </a:lnTo>
                  <a:lnTo>
                    <a:pt x="43440" y="148107"/>
                  </a:lnTo>
                  <a:lnTo>
                    <a:pt x="43372" y="147627"/>
                  </a:lnTo>
                  <a:lnTo>
                    <a:pt x="42673" y="146642"/>
                  </a:lnTo>
                  <a:lnTo>
                    <a:pt x="42066" y="146652"/>
                  </a:lnTo>
                  <a:lnTo>
                    <a:pt x="41377" y="147348"/>
                  </a:lnTo>
                  <a:lnTo>
                    <a:pt x="41025" y="147436"/>
                  </a:lnTo>
                  <a:lnTo>
                    <a:pt x="40837" y="147394"/>
                  </a:lnTo>
                  <a:lnTo>
                    <a:pt x="39645" y="148514"/>
                  </a:lnTo>
                  <a:lnTo>
                    <a:pt x="39337" y="148688"/>
                  </a:lnTo>
                  <a:lnTo>
                    <a:pt x="37978" y="148696"/>
                  </a:lnTo>
                  <a:lnTo>
                    <a:pt x="37312" y="149006"/>
                  </a:lnTo>
                  <a:lnTo>
                    <a:pt x="36410" y="149094"/>
                  </a:lnTo>
                  <a:lnTo>
                    <a:pt x="36149" y="148739"/>
                  </a:lnTo>
                  <a:lnTo>
                    <a:pt x="36012" y="148360"/>
                  </a:lnTo>
                  <a:lnTo>
                    <a:pt x="35735" y="148192"/>
                  </a:lnTo>
                  <a:lnTo>
                    <a:pt x="35054" y="148174"/>
                  </a:lnTo>
                  <a:lnTo>
                    <a:pt x="34178" y="148443"/>
                  </a:lnTo>
                  <a:lnTo>
                    <a:pt x="33963" y="148178"/>
                  </a:lnTo>
                  <a:lnTo>
                    <a:pt x="33183" y="147544"/>
                  </a:lnTo>
                  <a:lnTo>
                    <a:pt x="32148" y="146972"/>
                  </a:lnTo>
                  <a:lnTo>
                    <a:pt x="31442" y="146673"/>
                  </a:lnTo>
                  <a:lnTo>
                    <a:pt x="30773" y="147124"/>
                  </a:lnTo>
                  <a:lnTo>
                    <a:pt x="29938" y="147442"/>
                  </a:lnTo>
                  <a:lnTo>
                    <a:pt x="29488" y="147464"/>
                  </a:lnTo>
                  <a:lnTo>
                    <a:pt x="29093" y="147114"/>
                  </a:lnTo>
                  <a:lnTo>
                    <a:pt x="28298" y="147531"/>
                  </a:lnTo>
                  <a:lnTo>
                    <a:pt x="27913" y="147844"/>
                  </a:lnTo>
                  <a:lnTo>
                    <a:pt x="27556" y="147706"/>
                  </a:lnTo>
                  <a:lnTo>
                    <a:pt x="27373" y="147370"/>
                  </a:lnTo>
                  <a:lnTo>
                    <a:pt x="26862" y="146914"/>
                  </a:lnTo>
                  <a:lnTo>
                    <a:pt x="25036" y="146996"/>
                  </a:lnTo>
                  <a:lnTo>
                    <a:pt x="24579" y="147326"/>
                  </a:lnTo>
                  <a:lnTo>
                    <a:pt x="24185" y="148011"/>
                  </a:lnTo>
                  <a:lnTo>
                    <a:pt x="23672" y="148146"/>
                  </a:lnTo>
                  <a:lnTo>
                    <a:pt x="23006" y="148102"/>
                  </a:lnTo>
                  <a:lnTo>
                    <a:pt x="22438" y="148295"/>
                  </a:lnTo>
                  <a:lnTo>
                    <a:pt x="21127" y="148918"/>
                  </a:lnTo>
                  <a:lnTo>
                    <a:pt x="20745" y="149340"/>
                  </a:lnTo>
                  <a:lnTo>
                    <a:pt x="20486" y="149779"/>
                  </a:lnTo>
                  <a:lnTo>
                    <a:pt x="19505" y="150206"/>
                  </a:lnTo>
                  <a:lnTo>
                    <a:pt x="18774" y="150393"/>
                  </a:lnTo>
                  <a:lnTo>
                    <a:pt x="18710" y="150595"/>
                  </a:lnTo>
                  <a:lnTo>
                    <a:pt x="17997" y="149869"/>
                  </a:lnTo>
                  <a:lnTo>
                    <a:pt x="17627" y="149943"/>
                  </a:lnTo>
                  <a:lnTo>
                    <a:pt x="17431" y="150257"/>
                  </a:lnTo>
                  <a:lnTo>
                    <a:pt x="16975" y="150542"/>
                  </a:lnTo>
                  <a:lnTo>
                    <a:pt x="16700" y="150528"/>
                  </a:lnTo>
                  <a:lnTo>
                    <a:pt x="15333" y="151315"/>
                  </a:lnTo>
                  <a:lnTo>
                    <a:pt x="15115" y="151292"/>
                  </a:lnTo>
                  <a:lnTo>
                    <a:pt x="14614" y="151419"/>
                  </a:lnTo>
                  <a:lnTo>
                    <a:pt x="13437" y="152269"/>
                  </a:lnTo>
                  <a:lnTo>
                    <a:pt x="12157" y="152768"/>
                  </a:lnTo>
                  <a:lnTo>
                    <a:pt x="11914" y="152793"/>
                  </a:lnTo>
                  <a:lnTo>
                    <a:pt x="11363" y="152612"/>
                  </a:lnTo>
                  <a:lnTo>
                    <a:pt x="10686" y="152710"/>
                  </a:lnTo>
                  <a:lnTo>
                    <a:pt x="10488" y="153052"/>
                  </a:lnTo>
                  <a:lnTo>
                    <a:pt x="10264" y="153255"/>
                  </a:lnTo>
                  <a:lnTo>
                    <a:pt x="9458" y="153021"/>
                  </a:lnTo>
                  <a:lnTo>
                    <a:pt x="9188" y="153087"/>
                  </a:lnTo>
                  <a:lnTo>
                    <a:pt x="8026" y="152555"/>
                  </a:lnTo>
                  <a:lnTo>
                    <a:pt x="7733" y="151827"/>
                  </a:lnTo>
                  <a:lnTo>
                    <a:pt x="7058" y="151198"/>
                  </a:lnTo>
                  <a:lnTo>
                    <a:pt x="6727" y="151016"/>
                  </a:lnTo>
                  <a:lnTo>
                    <a:pt x="5166" y="150794"/>
                  </a:lnTo>
                  <a:lnTo>
                    <a:pt x="4662" y="150526"/>
                  </a:lnTo>
                  <a:lnTo>
                    <a:pt x="4439" y="150146"/>
                  </a:lnTo>
                  <a:lnTo>
                    <a:pt x="4287" y="149395"/>
                  </a:lnTo>
                  <a:lnTo>
                    <a:pt x="4313" y="148948"/>
                  </a:lnTo>
                  <a:lnTo>
                    <a:pt x="4407" y="148670"/>
                  </a:lnTo>
                  <a:lnTo>
                    <a:pt x="4794" y="148091"/>
                  </a:lnTo>
                  <a:lnTo>
                    <a:pt x="4819" y="147862"/>
                  </a:lnTo>
                  <a:lnTo>
                    <a:pt x="4709" y="147439"/>
                  </a:lnTo>
                  <a:lnTo>
                    <a:pt x="4385" y="147374"/>
                  </a:lnTo>
                  <a:lnTo>
                    <a:pt x="3660" y="146968"/>
                  </a:lnTo>
                  <a:lnTo>
                    <a:pt x="3505" y="146691"/>
                  </a:lnTo>
                  <a:lnTo>
                    <a:pt x="3453" y="145780"/>
                  </a:lnTo>
                  <a:lnTo>
                    <a:pt x="3505" y="145048"/>
                  </a:lnTo>
                  <a:lnTo>
                    <a:pt x="3699" y="144137"/>
                  </a:lnTo>
                  <a:lnTo>
                    <a:pt x="2818" y="143503"/>
                  </a:lnTo>
                  <a:lnTo>
                    <a:pt x="2339" y="142722"/>
                  </a:lnTo>
                  <a:lnTo>
                    <a:pt x="2003" y="141827"/>
                  </a:lnTo>
                  <a:lnTo>
                    <a:pt x="1666" y="141714"/>
                  </a:lnTo>
                  <a:lnTo>
                    <a:pt x="1290" y="141388"/>
                  </a:lnTo>
                  <a:lnTo>
                    <a:pt x="1161" y="141177"/>
                  </a:lnTo>
                  <a:lnTo>
                    <a:pt x="1161" y="141015"/>
                  </a:lnTo>
                  <a:lnTo>
                    <a:pt x="1316" y="140917"/>
                  </a:lnTo>
                  <a:lnTo>
                    <a:pt x="1886" y="140429"/>
                  </a:lnTo>
                  <a:lnTo>
                    <a:pt x="2158" y="139518"/>
                  </a:lnTo>
                  <a:lnTo>
                    <a:pt x="1498" y="138233"/>
                  </a:lnTo>
                  <a:lnTo>
                    <a:pt x="1213" y="138054"/>
                  </a:lnTo>
                  <a:lnTo>
                    <a:pt x="397" y="137794"/>
                  </a:lnTo>
                  <a:lnTo>
                    <a:pt x="306" y="137647"/>
                  </a:lnTo>
                  <a:lnTo>
                    <a:pt x="332" y="136850"/>
                  </a:lnTo>
                  <a:lnTo>
                    <a:pt x="725" y="135610"/>
                  </a:lnTo>
                  <a:lnTo>
                    <a:pt x="729" y="135427"/>
                  </a:lnTo>
                  <a:lnTo>
                    <a:pt x="760" y="135093"/>
                  </a:lnTo>
                  <a:lnTo>
                    <a:pt x="993" y="134784"/>
                  </a:lnTo>
                  <a:lnTo>
                    <a:pt x="1116" y="134320"/>
                  </a:lnTo>
                  <a:lnTo>
                    <a:pt x="881" y="133816"/>
                  </a:lnTo>
                  <a:lnTo>
                    <a:pt x="731" y="133749"/>
                  </a:lnTo>
                  <a:lnTo>
                    <a:pt x="0" y="131876"/>
                  </a:lnTo>
                  <a:lnTo>
                    <a:pt x="105" y="131617"/>
                  </a:lnTo>
                  <a:lnTo>
                    <a:pt x="354" y="131474"/>
                  </a:lnTo>
                  <a:lnTo>
                    <a:pt x="1725" y="130976"/>
                  </a:lnTo>
                  <a:lnTo>
                    <a:pt x="1893" y="130924"/>
                  </a:lnTo>
                  <a:lnTo>
                    <a:pt x="2329" y="130356"/>
                  </a:lnTo>
                  <a:lnTo>
                    <a:pt x="2445" y="130053"/>
                  </a:lnTo>
                  <a:lnTo>
                    <a:pt x="2972" y="129191"/>
                  </a:lnTo>
                  <a:lnTo>
                    <a:pt x="3948" y="128086"/>
                  </a:lnTo>
                  <a:lnTo>
                    <a:pt x="3854" y="126912"/>
                  </a:lnTo>
                  <a:lnTo>
                    <a:pt x="3660" y="126293"/>
                  </a:lnTo>
                  <a:lnTo>
                    <a:pt x="3508" y="125907"/>
                  </a:lnTo>
                  <a:lnTo>
                    <a:pt x="3557" y="125724"/>
                  </a:lnTo>
                  <a:lnTo>
                    <a:pt x="3867" y="125041"/>
                  </a:lnTo>
                  <a:lnTo>
                    <a:pt x="3104" y="123837"/>
                  </a:lnTo>
                  <a:lnTo>
                    <a:pt x="2961" y="123723"/>
                  </a:lnTo>
                  <a:lnTo>
                    <a:pt x="2495" y="123512"/>
                  </a:lnTo>
                  <a:lnTo>
                    <a:pt x="2145" y="122796"/>
                  </a:lnTo>
                  <a:lnTo>
                    <a:pt x="2110" y="122270"/>
                  </a:lnTo>
                  <a:lnTo>
                    <a:pt x="2259" y="121876"/>
                  </a:lnTo>
                  <a:lnTo>
                    <a:pt x="2650" y="121658"/>
                  </a:lnTo>
                  <a:lnTo>
                    <a:pt x="3053" y="121489"/>
                  </a:lnTo>
                  <a:lnTo>
                    <a:pt x="3414" y="120974"/>
                  </a:lnTo>
                  <a:lnTo>
                    <a:pt x="4243" y="120080"/>
                  </a:lnTo>
                  <a:lnTo>
                    <a:pt x="4639" y="119809"/>
                  </a:lnTo>
                  <a:lnTo>
                    <a:pt x="5028" y="119225"/>
                  </a:lnTo>
                  <a:lnTo>
                    <a:pt x="5169" y="118469"/>
                  </a:lnTo>
                  <a:lnTo>
                    <a:pt x="5368" y="117985"/>
                  </a:lnTo>
                  <a:lnTo>
                    <a:pt x="5892" y="117285"/>
                  </a:lnTo>
                  <a:lnTo>
                    <a:pt x="7101" y="116588"/>
                  </a:lnTo>
                  <a:lnTo>
                    <a:pt x="7741" y="115698"/>
                  </a:lnTo>
                  <a:lnTo>
                    <a:pt x="8418" y="115519"/>
                  </a:lnTo>
                  <a:lnTo>
                    <a:pt x="8404" y="114924"/>
                  </a:lnTo>
                  <a:lnTo>
                    <a:pt x="8628" y="114507"/>
                  </a:lnTo>
                  <a:lnTo>
                    <a:pt x="8834" y="114458"/>
                  </a:lnTo>
                  <a:lnTo>
                    <a:pt x="9079" y="114507"/>
                  </a:lnTo>
                  <a:lnTo>
                    <a:pt x="9432" y="114465"/>
                  </a:lnTo>
                  <a:lnTo>
                    <a:pt x="9928" y="113799"/>
                  </a:lnTo>
                  <a:lnTo>
                    <a:pt x="9973" y="113255"/>
                  </a:lnTo>
                  <a:lnTo>
                    <a:pt x="9973" y="113043"/>
                  </a:lnTo>
                  <a:lnTo>
                    <a:pt x="10499" y="113075"/>
                  </a:lnTo>
                  <a:lnTo>
                    <a:pt x="10718" y="113177"/>
                  </a:lnTo>
                  <a:lnTo>
                    <a:pt x="11031" y="113614"/>
                  </a:lnTo>
                  <a:lnTo>
                    <a:pt x="11483" y="113528"/>
                  </a:lnTo>
                  <a:lnTo>
                    <a:pt x="12312" y="112890"/>
                  </a:lnTo>
                  <a:lnTo>
                    <a:pt x="12417" y="112537"/>
                  </a:lnTo>
                  <a:lnTo>
                    <a:pt x="13085" y="111845"/>
                  </a:lnTo>
                  <a:lnTo>
                    <a:pt x="14026" y="111549"/>
                  </a:lnTo>
                  <a:lnTo>
                    <a:pt x="14192" y="111525"/>
                  </a:lnTo>
                  <a:lnTo>
                    <a:pt x="14654" y="111459"/>
                  </a:lnTo>
                  <a:lnTo>
                    <a:pt x="15133" y="111517"/>
                  </a:lnTo>
                  <a:lnTo>
                    <a:pt x="15344" y="111543"/>
                  </a:lnTo>
                  <a:lnTo>
                    <a:pt x="15702" y="111503"/>
                  </a:lnTo>
                  <a:lnTo>
                    <a:pt x="16353" y="111110"/>
                  </a:lnTo>
                  <a:lnTo>
                    <a:pt x="16678" y="110510"/>
                  </a:lnTo>
                  <a:lnTo>
                    <a:pt x="16836" y="109749"/>
                  </a:lnTo>
                  <a:lnTo>
                    <a:pt x="17151" y="108990"/>
                  </a:lnTo>
                  <a:lnTo>
                    <a:pt x="17680" y="108670"/>
                  </a:lnTo>
                  <a:lnTo>
                    <a:pt x="17834" y="108334"/>
                  </a:lnTo>
                  <a:lnTo>
                    <a:pt x="17852" y="108156"/>
                  </a:lnTo>
                  <a:lnTo>
                    <a:pt x="17696" y="107979"/>
                  </a:lnTo>
                  <a:lnTo>
                    <a:pt x="17699" y="107771"/>
                  </a:lnTo>
                  <a:lnTo>
                    <a:pt x="18438" y="106907"/>
                  </a:lnTo>
                  <a:lnTo>
                    <a:pt x="18780" y="106844"/>
                  </a:lnTo>
                  <a:lnTo>
                    <a:pt x="18904" y="106708"/>
                  </a:lnTo>
                  <a:lnTo>
                    <a:pt x="19915" y="105136"/>
                  </a:lnTo>
                  <a:lnTo>
                    <a:pt x="20135" y="104416"/>
                  </a:lnTo>
                  <a:lnTo>
                    <a:pt x="20457" y="104162"/>
                  </a:lnTo>
                  <a:lnTo>
                    <a:pt x="21421" y="103771"/>
                  </a:lnTo>
                  <a:lnTo>
                    <a:pt x="22226" y="103809"/>
                  </a:lnTo>
                  <a:lnTo>
                    <a:pt x="23152" y="103656"/>
                  </a:lnTo>
                  <a:lnTo>
                    <a:pt x="23846" y="103785"/>
                  </a:lnTo>
                  <a:lnTo>
                    <a:pt x="24545" y="104078"/>
                  </a:lnTo>
                  <a:lnTo>
                    <a:pt x="25620" y="103704"/>
                  </a:lnTo>
                  <a:lnTo>
                    <a:pt x="26695" y="103182"/>
                  </a:lnTo>
                  <a:lnTo>
                    <a:pt x="27274" y="103201"/>
                  </a:lnTo>
                  <a:lnTo>
                    <a:pt x="27512" y="103335"/>
                  </a:lnTo>
                  <a:lnTo>
                    <a:pt x="29556" y="101630"/>
                  </a:lnTo>
                  <a:lnTo>
                    <a:pt x="29697" y="101287"/>
                  </a:lnTo>
                  <a:lnTo>
                    <a:pt x="30510" y="100446"/>
                  </a:lnTo>
                  <a:lnTo>
                    <a:pt x="32534" y="99533"/>
                  </a:lnTo>
                  <a:lnTo>
                    <a:pt x="33398" y="99015"/>
                  </a:lnTo>
                  <a:lnTo>
                    <a:pt x="34309" y="97863"/>
                  </a:lnTo>
                  <a:lnTo>
                    <a:pt x="34484" y="97107"/>
                  </a:lnTo>
                  <a:lnTo>
                    <a:pt x="35408" y="97201"/>
                  </a:lnTo>
                  <a:lnTo>
                    <a:pt x="36046" y="97046"/>
                  </a:lnTo>
                  <a:lnTo>
                    <a:pt x="36403" y="96865"/>
                  </a:lnTo>
                  <a:lnTo>
                    <a:pt x="37312" y="97265"/>
                  </a:lnTo>
                  <a:lnTo>
                    <a:pt x="39154" y="96564"/>
                  </a:lnTo>
                  <a:lnTo>
                    <a:pt x="39507" y="96939"/>
                  </a:lnTo>
                  <a:lnTo>
                    <a:pt x="40735" y="97146"/>
                  </a:lnTo>
                  <a:lnTo>
                    <a:pt x="41081" y="96907"/>
                  </a:lnTo>
                  <a:lnTo>
                    <a:pt x="42840" y="96063"/>
                  </a:lnTo>
                  <a:lnTo>
                    <a:pt x="43274" y="96072"/>
                  </a:lnTo>
                  <a:lnTo>
                    <a:pt x="43501" y="96209"/>
                  </a:lnTo>
                  <a:lnTo>
                    <a:pt x="43686" y="96211"/>
                  </a:lnTo>
                  <a:lnTo>
                    <a:pt x="44054" y="96093"/>
                  </a:lnTo>
                  <a:lnTo>
                    <a:pt x="45824" y="96012"/>
                  </a:lnTo>
                  <a:lnTo>
                    <a:pt x="46845" y="95777"/>
                  </a:lnTo>
                  <a:lnTo>
                    <a:pt x="47256" y="95991"/>
                  </a:lnTo>
                  <a:lnTo>
                    <a:pt x="48139" y="95924"/>
                  </a:lnTo>
                  <a:lnTo>
                    <a:pt x="48568" y="95965"/>
                  </a:lnTo>
                  <a:lnTo>
                    <a:pt x="48832" y="96116"/>
                  </a:lnTo>
                  <a:lnTo>
                    <a:pt x="49219" y="95953"/>
                  </a:lnTo>
                  <a:lnTo>
                    <a:pt x="49837" y="96100"/>
                  </a:lnTo>
                  <a:lnTo>
                    <a:pt x="50831" y="96504"/>
                  </a:lnTo>
                  <a:lnTo>
                    <a:pt x="51476" y="96463"/>
                  </a:lnTo>
                  <a:lnTo>
                    <a:pt x="51906" y="96297"/>
                  </a:lnTo>
                  <a:lnTo>
                    <a:pt x="52080" y="96122"/>
                  </a:lnTo>
                  <a:lnTo>
                    <a:pt x="52530" y="95972"/>
                  </a:lnTo>
                  <a:lnTo>
                    <a:pt x="52870" y="96168"/>
                  </a:lnTo>
                  <a:lnTo>
                    <a:pt x="54737" y="95170"/>
                  </a:lnTo>
                  <a:lnTo>
                    <a:pt x="55569" y="94287"/>
                  </a:lnTo>
                  <a:lnTo>
                    <a:pt x="56098" y="94305"/>
                  </a:lnTo>
                  <a:lnTo>
                    <a:pt x="56480" y="94486"/>
                  </a:lnTo>
                  <a:lnTo>
                    <a:pt x="57462" y="95351"/>
                  </a:lnTo>
                  <a:lnTo>
                    <a:pt x="58296" y="96318"/>
                  </a:lnTo>
                  <a:lnTo>
                    <a:pt x="58385" y="96798"/>
                  </a:lnTo>
                  <a:lnTo>
                    <a:pt x="58585" y="96973"/>
                  </a:lnTo>
                  <a:lnTo>
                    <a:pt x="59050" y="97014"/>
                  </a:lnTo>
                  <a:lnTo>
                    <a:pt x="59782" y="96797"/>
                  </a:lnTo>
                  <a:lnTo>
                    <a:pt x="60290" y="96554"/>
                  </a:lnTo>
                  <a:lnTo>
                    <a:pt x="61110" y="96476"/>
                  </a:lnTo>
                  <a:lnTo>
                    <a:pt x="61994" y="96671"/>
                  </a:lnTo>
                  <a:lnTo>
                    <a:pt x="62913" y="96744"/>
                  </a:lnTo>
                  <a:lnTo>
                    <a:pt x="64381" y="96524"/>
                  </a:lnTo>
                  <a:lnTo>
                    <a:pt x="65243" y="96692"/>
                  </a:lnTo>
                  <a:lnTo>
                    <a:pt x="67017" y="96540"/>
                  </a:lnTo>
                  <a:lnTo>
                    <a:pt x="67393" y="96984"/>
                  </a:lnTo>
                  <a:lnTo>
                    <a:pt x="69883" y="96966"/>
                  </a:lnTo>
                  <a:lnTo>
                    <a:pt x="70749" y="96334"/>
                  </a:lnTo>
                  <a:lnTo>
                    <a:pt x="71555" y="96086"/>
                  </a:lnTo>
                  <a:lnTo>
                    <a:pt x="72177" y="94746"/>
                  </a:lnTo>
                  <a:lnTo>
                    <a:pt x="72448" y="94328"/>
                  </a:lnTo>
                  <a:lnTo>
                    <a:pt x="72376" y="93658"/>
                  </a:lnTo>
                  <a:lnTo>
                    <a:pt x="72717" y="93490"/>
                  </a:lnTo>
                  <a:lnTo>
                    <a:pt x="72857" y="93421"/>
                  </a:lnTo>
                  <a:lnTo>
                    <a:pt x="73204" y="93132"/>
                  </a:lnTo>
                  <a:lnTo>
                    <a:pt x="73206" y="92714"/>
                  </a:lnTo>
                  <a:lnTo>
                    <a:pt x="73375" y="92522"/>
                  </a:lnTo>
                  <a:lnTo>
                    <a:pt x="74499" y="92148"/>
                  </a:lnTo>
                  <a:lnTo>
                    <a:pt x="75400" y="91263"/>
                  </a:lnTo>
                  <a:lnTo>
                    <a:pt x="75826" y="90470"/>
                  </a:lnTo>
                  <a:lnTo>
                    <a:pt x="76512" y="89535"/>
                  </a:lnTo>
                  <a:lnTo>
                    <a:pt x="76684" y="89025"/>
                  </a:lnTo>
                  <a:lnTo>
                    <a:pt x="77281" y="89035"/>
                  </a:lnTo>
                  <a:lnTo>
                    <a:pt x="78433" y="89328"/>
                  </a:lnTo>
                  <a:lnTo>
                    <a:pt x="79900" y="89058"/>
                  </a:lnTo>
                  <a:lnTo>
                    <a:pt x="79977" y="88754"/>
                  </a:lnTo>
                  <a:lnTo>
                    <a:pt x="81080" y="88192"/>
                  </a:lnTo>
                  <a:lnTo>
                    <a:pt x="81830" y="87661"/>
                  </a:lnTo>
                  <a:lnTo>
                    <a:pt x="82153" y="87478"/>
                  </a:lnTo>
                  <a:lnTo>
                    <a:pt x="83051" y="87249"/>
                  </a:lnTo>
                  <a:lnTo>
                    <a:pt x="83566" y="86863"/>
                  </a:lnTo>
                  <a:lnTo>
                    <a:pt x="84090" y="85682"/>
                  </a:lnTo>
                  <a:lnTo>
                    <a:pt x="84075" y="85482"/>
                  </a:lnTo>
                  <a:lnTo>
                    <a:pt x="85172" y="85300"/>
                  </a:lnTo>
                  <a:lnTo>
                    <a:pt x="85465" y="85334"/>
                  </a:lnTo>
                  <a:lnTo>
                    <a:pt x="85620" y="84985"/>
                  </a:lnTo>
                  <a:lnTo>
                    <a:pt x="86018" y="84611"/>
                  </a:lnTo>
                  <a:lnTo>
                    <a:pt x="86217" y="84551"/>
                  </a:lnTo>
                  <a:lnTo>
                    <a:pt x="86451" y="84730"/>
                  </a:lnTo>
                  <a:lnTo>
                    <a:pt x="86737" y="84731"/>
                  </a:lnTo>
                  <a:lnTo>
                    <a:pt x="86895" y="84645"/>
                  </a:lnTo>
                  <a:lnTo>
                    <a:pt x="88026" y="83255"/>
                  </a:lnTo>
                  <a:lnTo>
                    <a:pt x="88285" y="82809"/>
                  </a:lnTo>
                  <a:lnTo>
                    <a:pt x="88393" y="82431"/>
                  </a:lnTo>
                  <a:lnTo>
                    <a:pt x="88371" y="82058"/>
                  </a:lnTo>
                  <a:lnTo>
                    <a:pt x="88599" y="81595"/>
                  </a:lnTo>
                  <a:lnTo>
                    <a:pt x="88886" y="81208"/>
                  </a:lnTo>
                  <a:lnTo>
                    <a:pt x="89185" y="81046"/>
                  </a:lnTo>
                  <a:lnTo>
                    <a:pt x="89443" y="81108"/>
                  </a:lnTo>
                  <a:lnTo>
                    <a:pt x="90683" y="80685"/>
                  </a:lnTo>
                  <a:lnTo>
                    <a:pt x="91035" y="80295"/>
                  </a:lnTo>
                  <a:lnTo>
                    <a:pt x="92830" y="80727"/>
                  </a:lnTo>
                  <a:lnTo>
                    <a:pt x="93244" y="81345"/>
                  </a:lnTo>
                  <a:lnTo>
                    <a:pt x="93910" y="82029"/>
                  </a:lnTo>
                  <a:lnTo>
                    <a:pt x="94204" y="82088"/>
                  </a:lnTo>
                  <a:lnTo>
                    <a:pt x="95267" y="81825"/>
                  </a:lnTo>
                  <a:lnTo>
                    <a:pt x="95455" y="81747"/>
                  </a:lnTo>
                  <a:lnTo>
                    <a:pt x="95931" y="81551"/>
                  </a:lnTo>
                  <a:lnTo>
                    <a:pt x="96381" y="80873"/>
                  </a:lnTo>
                  <a:lnTo>
                    <a:pt x="96718" y="80025"/>
                  </a:lnTo>
                  <a:lnTo>
                    <a:pt x="96769" y="79129"/>
                  </a:lnTo>
                  <a:lnTo>
                    <a:pt x="96965" y="78825"/>
                  </a:lnTo>
                  <a:lnTo>
                    <a:pt x="97999" y="78289"/>
                  </a:lnTo>
                  <a:lnTo>
                    <a:pt x="98737" y="78019"/>
                  </a:lnTo>
                  <a:lnTo>
                    <a:pt x="99268" y="77692"/>
                  </a:lnTo>
                  <a:lnTo>
                    <a:pt x="99540" y="77053"/>
                  </a:lnTo>
                  <a:lnTo>
                    <a:pt x="100043" y="76706"/>
                  </a:lnTo>
                  <a:lnTo>
                    <a:pt x="100606" y="76411"/>
                  </a:lnTo>
                  <a:lnTo>
                    <a:pt x="100985" y="75992"/>
                  </a:lnTo>
                  <a:lnTo>
                    <a:pt x="101185" y="75577"/>
                  </a:lnTo>
                  <a:lnTo>
                    <a:pt x="101310" y="75319"/>
                  </a:lnTo>
                  <a:lnTo>
                    <a:pt x="101372" y="74436"/>
                  </a:lnTo>
                  <a:lnTo>
                    <a:pt x="101245" y="74034"/>
                  </a:lnTo>
                  <a:lnTo>
                    <a:pt x="101374" y="73524"/>
                  </a:lnTo>
                  <a:lnTo>
                    <a:pt x="101488" y="73137"/>
                  </a:lnTo>
                  <a:lnTo>
                    <a:pt x="101456" y="72668"/>
                  </a:lnTo>
                  <a:lnTo>
                    <a:pt x="101325" y="72243"/>
                  </a:lnTo>
                  <a:lnTo>
                    <a:pt x="101343" y="72039"/>
                  </a:lnTo>
                  <a:lnTo>
                    <a:pt x="101874" y="71439"/>
                  </a:lnTo>
                  <a:lnTo>
                    <a:pt x="102877" y="71013"/>
                  </a:lnTo>
                  <a:lnTo>
                    <a:pt x="103055" y="70834"/>
                  </a:lnTo>
                  <a:lnTo>
                    <a:pt x="103244" y="70326"/>
                  </a:lnTo>
                  <a:lnTo>
                    <a:pt x="104361" y="70434"/>
                  </a:lnTo>
                  <a:lnTo>
                    <a:pt x="105580" y="70427"/>
                  </a:lnTo>
                  <a:lnTo>
                    <a:pt x="105922" y="70352"/>
                  </a:lnTo>
                  <a:lnTo>
                    <a:pt x="106312" y="70490"/>
                  </a:lnTo>
                  <a:lnTo>
                    <a:pt x="106632" y="70704"/>
                  </a:lnTo>
                  <a:lnTo>
                    <a:pt x="108024" y="70360"/>
                  </a:lnTo>
                  <a:lnTo>
                    <a:pt x="108493" y="70558"/>
                  </a:lnTo>
                  <a:lnTo>
                    <a:pt x="108734" y="70532"/>
                  </a:lnTo>
                  <a:lnTo>
                    <a:pt x="110015" y="69832"/>
                  </a:lnTo>
                  <a:lnTo>
                    <a:pt x="110363" y="69817"/>
                  </a:lnTo>
                  <a:lnTo>
                    <a:pt x="110828" y="68906"/>
                  </a:lnTo>
                  <a:lnTo>
                    <a:pt x="110991" y="68354"/>
                  </a:lnTo>
                  <a:lnTo>
                    <a:pt x="111423" y="67536"/>
                  </a:lnTo>
                  <a:lnTo>
                    <a:pt x="112152" y="67200"/>
                  </a:lnTo>
                  <a:lnTo>
                    <a:pt x="112371" y="67179"/>
                  </a:lnTo>
                  <a:lnTo>
                    <a:pt x="113071" y="65795"/>
                  </a:lnTo>
                  <a:lnTo>
                    <a:pt x="112986" y="65131"/>
                  </a:lnTo>
                  <a:lnTo>
                    <a:pt x="113053" y="64925"/>
                  </a:lnTo>
                  <a:lnTo>
                    <a:pt x="113489" y="64372"/>
                  </a:lnTo>
                  <a:lnTo>
                    <a:pt x="113791" y="64123"/>
                  </a:lnTo>
                  <a:lnTo>
                    <a:pt x="114455" y="64223"/>
                  </a:lnTo>
                  <a:lnTo>
                    <a:pt x="115232" y="64220"/>
                  </a:lnTo>
                  <a:lnTo>
                    <a:pt x="115376" y="64086"/>
                  </a:lnTo>
                  <a:lnTo>
                    <a:pt x="117870" y="63603"/>
                  </a:lnTo>
                  <a:lnTo>
                    <a:pt x="118844" y="63905"/>
                  </a:lnTo>
                  <a:lnTo>
                    <a:pt x="119688" y="63258"/>
                  </a:lnTo>
                  <a:lnTo>
                    <a:pt x="120099" y="63144"/>
                  </a:lnTo>
                  <a:lnTo>
                    <a:pt x="120546" y="62890"/>
                  </a:lnTo>
                  <a:lnTo>
                    <a:pt x="120863" y="62604"/>
                  </a:lnTo>
                  <a:lnTo>
                    <a:pt x="121157" y="62468"/>
                  </a:lnTo>
                  <a:lnTo>
                    <a:pt x="121576" y="62437"/>
                  </a:lnTo>
                  <a:lnTo>
                    <a:pt x="121820" y="62306"/>
                  </a:lnTo>
                  <a:lnTo>
                    <a:pt x="123263" y="61076"/>
                  </a:lnTo>
                  <a:lnTo>
                    <a:pt x="123373" y="60723"/>
                  </a:lnTo>
                  <a:lnTo>
                    <a:pt x="124229" y="60123"/>
                  </a:lnTo>
                  <a:lnTo>
                    <a:pt x="124819" y="60037"/>
                  </a:lnTo>
                  <a:lnTo>
                    <a:pt x="125054" y="60314"/>
                  </a:lnTo>
                  <a:lnTo>
                    <a:pt x="126121" y="60585"/>
                  </a:lnTo>
                  <a:lnTo>
                    <a:pt x="126441" y="60564"/>
                  </a:lnTo>
                  <a:lnTo>
                    <a:pt x="126851" y="60325"/>
                  </a:lnTo>
                  <a:lnTo>
                    <a:pt x="127584" y="60113"/>
                  </a:lnTo>
                  <a:lnTo>
                    <a:pt x="128121" y="60412"/>
                  </a:lnTo>
                  <a:lnTo>
                    <a:pt x="128544" y="60753"/>
                  </a:lnTo>
                  <a:lnTo>
                    <a:pt x="128694" y="60796"/>
                  </a:lnTo>
                  <a:lnTo>
                    <a:pt x="128880" y="60786"/>
                  </a:lnTo>
                  <a:lnTo>
                    <a:pt x="129289" y="60564"/>
                  </a:lnTo>
                  <a:lnTo>
                    <a:pt x="129739" y="60471"/>
                  </a:lnTo>
                  <a:lnTo>
                    <a:pt x="130464" y="60760"/>
                  </a:lnTo>
                  <a:lnTo>
                    <a:pt x="131165" y="61041"/>
                  </a:lnTo>
                  <a:lnTo>
                    <a:pt x="132142" y="61431"/>
                  </a:lnTo>
                  <a:lnTo>
                    <a:pt x="132802" y="61695"/>
                  </a:lnTo>
                  <a:lnTo>
                    <a:pt x="133619" y="61925"/>
                  </a:lnTo>
                  <a:lnTo>
                    <a:pt x="134214" y="62682"/>
                  </a:lnTo>
                  <a:lnTo>
                    <a:pt x="134948" y="62784"/>
                  </a:lnTo>
                  <a:lnTo>
                    <a:pt x="135433" y="62650"/>
                  </a:lnTo>
                  <a:lnTo>
                    <a:pt x="136480" y="61990"/>
                  </a:lnTo>
                  <a:lnTo>
                    <a:pt x="137199" y="61241"/>
                  </a:lnTo>
                  <a:lnTo>
                    <a:pt x="137711" y="60561"/>
                  </a:lnTo>
                  <a:lnTo>
                    <a:pt x="138334" y="60094"/>
                  </a:lnTo>
                  <a:lnTo>
                    <a:pt x="139054" y="60043"/>
                  </a:lnTo>
                  <a:lnTo>
                    <a:pt x="139175" y="59819"/>
                  </a:lnTo>
                  <a:lnTo>
                    <a:pt x="139298" y="59591"/>
                  </a:lnTo>
                  <a:lnTo>
                    <a:pt x="139215" y="59205"/>
                  </a:lnTo>
                  <a:lnTo>
                    <a:pt x="139360" y="58333"/>
                  </a:lnTo>
                  <a:lnTo>
                    <a:pt x="139719" y="57872"/>
                  </a:lnTo>
                  <a:lnTo>
                    <a:pt x="140085" y="57132"/>
                  </a:lnTo>
                  <a:lnTo>
                    <a:pt x="140134" y="56818"/>
                  </a:lnTo>
                  <a:lnTo>
                    <a:pt x="140616" y="55780"/>
                  </a:lnTo>
                  <a:lnTo>
                    <a:pt x="141459" y="54401"/>
                  </a:lnTo>
                  <a:lnTo>
                    <a:pt x="141677" y="54242"/>
                  </a:lnTo>
                  <a:lnTo>
                    <a:pt x="142505" y="53969"/>
                  </a:lnTo>
                  <a:lnTo>
                    <a:pt x="143051" y="53059"/>
                  </a:lnTo>
                  <a:lnTo>
                    <a:pt x="143227" y="52500"/>
                  </a:lnTo>
                  <a:lnTo>
                    <a:pt x="143782" y="52136"/>
                  </a:lnTo>
                  <a:lnTo>
                    <a:pt x="144328" y="52024"/>
                  </a:lnTo>
                  <a:lnTo>
                    <a:pt x="144740" y="51636"/>
                  </a:lnTo>
                  <a:lnTo>
                    <a:pt x="144878" y="51117"/>
                  </a:lnTo>
                  <a:lnTo>
                    <a:pt x="144636" y="50105"/>
                  </a:lnTo>
                  <a:lnTo>
                    <a:pt x="144843" y="48568"/>
                  </a:lnTo>
                  <a:lnTo>
                    <a:pt x="144981" y="48006"/>
                  </a:lnTo>
                  <a:lnTo>
                    <a:pt x="145222" y="47661"/>
                  </a:lnTo>
                  <a:lnTo>
                    <a:pt x="146126" y="47174"/>
                  </a:lnTo>
                  <a:lnTo>
                    <a:pt x="146709" y="46860"/>
                  </a:lnTo>
                  <a:lnTo>
                    <a:pt x="147232" y="46526"/>
                  </a:lnTo>
                  <a:lnTo>
                    <a:pt x="147388" y="46278"/>
                  </a:lnTo>
                  <a:lnTo>
                    <a:pt x="147457" y="45803"/>
                  </a:lnTo>
                  <a:lnTo>
                    <a:pt x="147388" y="45414"/>
                  </a:lnTo>
                  <a:lnTo>
                    <a:pt x="147317" y="45252"/>
                  </a:lnTo>
                  <a:lnTo>
                    <a:pt x="147216" y="45025"/>
                  </a:lnTo>
                  <a:lnTo>
                    <a:pt x="146838" y="44506"/>
                  </a:lnTo>
                  <a:lnTo>
                    <a:pt x="146995" y="43941"/>
                  </a:lnTo>
                  <a:lnTo>
                    <a:pt x="147113" y="43729"/>
                  </a:lnTo>
                  <a:lnTo>
                    <a:pt x="147113" y="43581"/>
                  </a:lnTo>
                  <a:lnTo>
                    <a:pt x="147075" y="43223"/>
                  </a:lnTo>
                  <a:lnTo>
                    <a:pt x="146764" y="42633"/>
                  </a:lnTo>
                  <a:lnTo>
                    <a:pt x="146456" y="40943"/>
                  </a:lnTo>
                  <a:lnTo>
                    <a:pt x="145930" y="39926"/>
                  </a:lnTo>
                  <a:lnTo>
                    <a:pt x="145841" y="39754"/>
                  </a:lnTo>
                  <a:lnTo>
                    <a:pt x="145837" y="39616"/>
                  </a:lnTo>
                  <a:lnTo>
                    <a:pt x="145831" y="39430"/>
                  </a:lnTo>
                  <a:lnTo>
                    <a:pt x="145815" y="38896"/>
                  </a:lnTo>
                  <a:lnTo>
                    <a:pt x="145806" y="38630"/>
                  </a:lnTo>
                  <a:lnTo>
                    <a:pt x="145875" y="37939"/>
                  </a:lnTo>
                  <a:lnTo>
                    <a:pt x="145978" y="37766"/>
                  </a:lnTo>
                  <a:lnTo>
                    <a:pt x="146240" y="37746"/>
                  </a:lnTo>
                  <a:lnTo>
                    <a:pt x="146529" y="37723"/>
                  </a:lnTo>
                  <a:lnTo>
                    <a:pt x="146907" y="37507"/>
                  </a:lnTo>
                  <a:lnTo>
                    <a:pt x="147044" y="37291"/>
                  </a:lnTo>
                  <a:lnTo>
                    <a:pt x="147148" y="37032"/>
                  </a:lnTo>
                  <a:lnTo>
                    <a:pt x="147142" y="36722"/>
                  </a:lnTo>
                  <a:lnTo>
                    <a:pt x="147130" y="36012"/>
                  </a:lnTo>
                  <a:lnTo>
                    <a:pt x="147482" y="34993"/>
                  </a:lnTo>
                  <a:lnTo>
                    <a:pt x="147545" y="34811"/>
                  </a:lnTo>
                  <a:lnTo>
                    <a:pt x="147747" y="34888"/>
                  </a:lnTo>
                  <a:lnTo>
                    <a:pt x="148302" y="34797"/>
                  </a:lnTo>
                  <a:lnTo>
                    <a:pt x="149432" y="34145"/>
                  </a:lnTo>
                  <a:lnTo>
                    <a:pt x="150698" y="33575"/>
                  </a:lnTo>
                  <a:lnTo>
                    <a:pt x="151150" y="33690"/>
                  </a:lnTo>
                  <a:lnTo>
                    <a:pt x="151325" y="33922"/>
                  </a:lnTo>
                  <a:lnTo>
                    <a:pt x="152437" y="34432"/>
                  </a:lnTo>
                  <a:lnTo>
                    <a:pt x="153495" y="34162"/>
                  </a:lnTo>
                  <a:lnTo>
                    <a:pt x="153845" y="34376"/>
                  </a:lnTo>
                  <a:lnTo>
                    <a:pt x="154957" y="35360"/>
                  </a:lnTo>
                  <a:lnTo>
                    <a:pt x="155121" y="35613"/>
                  </a:lnTo>
                  <a:lnTo>
                    <a:pt x="155992" y="36455"/>
                  </a:lnTo>
                  <a:lnTo>
                    <a:pt x="156401" y="36783"/>
                  </a:lnTo>
                  <a:lnTo>
                    <a:pt x="156553" y="36790"/>
                  </a:lnTo>
                  <a:lnTo>
                    <a:pt x="156927" y="37312"/>
                  </a:lnTo>
                  <a:lnTo>
                    <a:pt x="157469" y="38594"/>
                  </a:lnTo>
                  <a:lnTo>
                    <a:pt x="158211" y="38245"/>
                  </a:lnTo>
                  <a:lnTo>
                    <a:pt x="158866" y="37787"/>
                  </a:lnTo>
                  <a:lnTo>
                    <a:pt x="159129" y="37716"/>
                  </a:lnTo>
                  <a:lnTo>
                    <a:pt x="159652" y="37728"/>
                  </a:lnTo>
                  <a:lnTo>
                    <a:pt x="159925" y="37427"/>
                  </a:lnTo>
                  <a:lnTo>
                    <a:pt x="159941" y="37246"/>
                  </a:lnTo>
                  <a:lnTo>
                    <a:pt x="159532" y="36300"/>
                  </a:lnTo>
                  <a:lnTo>
                    <a:pt x="159500" y="36143"/>
                  </a:lnTo>
                  <a:lnTo>
                    <a:pt x="159542" y="35976"/>
                  </a:lnTo>
                  <a:lnTo>
                    <a:pt x="160243" y="34964"/>
                  </a:lnTo>
                  <a:lnTo>
                    <a:pt x="161922" y="33662"/>
                  </a:lnTo>
                  <a:lnTo>
                    <a:pt x="162217" y="32512"/>
                  </a:lnTo>
                  <a:lnTo>
                    <a:pt x="162195" y="31976"/>
                  </a:lnTo>
                  <a:lnTo>
                    <a:pt x="162301" y="31752"/>
                  </a:lnTo>
                  <a:lnTo>
                    <a:pt x="162489" y="31577"/>
                  </a:lnTo>
                  <a:lnTo>
                    <a:pt x="163180" y="31263"/>
                  </a:lnTo>
                  <a:lnTo>
                    <a:pt x="163548" y="30439"/>
                  </a:lnTo>
                  <a:lnTo>
                    <a:pt x="163350" y="30128"/>
                  </a:lnTo>
                  <a:lnTo>
                    <a:pt x="163067" y="29981"/>
                  </a:lnTo>
                  <a:lnTo>
                    <a:pt x="162847" y="30050"/>
                  </a:lnTo>
                  <a:lnTo>
                    <a:pt x="162655" y="30018"/>
                  </a:lnTo>
                  <a:lnTo>
                    <a:pt x="162169" y="29493"/>
                  </a:lnTo>
                  <a:lnTo>
                    <a:pt x="162207" y="27844"/>
                  </a:lnTo>
                  <a:lnTo>
                    <a:pt x="162967" y="27099"/>
                  </a:lnTo>
                  <a:lnTo>
                    <a:pt x="163071" y="26368"/>
                  </a:lnTo>
                  <a:lnTo>
                    <a:pt x="163241" y="26074"/>
                  </a:lnTo>
                  <a:lnTo>
                    <a:pt x="163407" y="25864"/>
                  </a:lnTo>
                  <a:lnTo>
                    <a:pt x="164784" y="25392"/>
                  </a:lnTo>
                  <a:lnTo>
                    <a:pt x="165586" y="25197"/>
                  </a:lnTo>
                  <a:lnTo>
                    <a:pt x="166195" y="25181"/>
                  </a:lnTo>
                  <a:lnTo>
                    <a:pt x="166765" y="24904"/>
                  </a:lnTo>
                  <a:lnTo>
                    <a:pt x="169121" y="23017"/>
                  </a:lnTo>
                  <a:lnTo>
                    <a:pt x="169639" y="22871"/>
                  </a:lnTo>
                  <a:lnTo>
                    <a:pt x="170001" y="22920"/>
                  </a:lnTo>
                  <a:lnTo>
                    <a:pt x="171180" y="22171"/>
                  </a:lnTo>
                  <a:lnTo>
                    <a:pt x="171257" y="21936"/>
                  </a:lnTo>
                  <a:lnTo>
                    <a:pt x="171231" y="21504"/>
                  </a:lnTo>
                  <a:lnTo>
                    <a:pt x="171283" y="21228"/>
                  </a:lnTo>
                  <a:lnTo>
                    <a:pt x="171670" y="21133"/>
                  </a:lnTo>
                  <a:lnTo>
                    <a:pt x="172280" y="20984"/>
                  </a:lnTo>
                  <a:lnTo>
                    <a:pt x="172837" y="20610"/>
                  </a:lnTo>
                  <a:lnTo>
                    <a:pt x="173109" y="20285"/>
                  </a:lnTo>
                  <a:lnTo>
                    <a:pt x="174688" y="19601"/>
                  </a:lnTo>
                  <a:lnTo>
                    <a:pt x="175116" y="19048"/>
                  </a:lnTo>
                  <a:lnTo>
                    <a:pt x="175219" y="18560"/>
                  </a:lnTo>
                  <a:lnTo>
                    <a:pt x="175375" y="18381"/>
                  </a:lnTo>
                  <a:lnTo>
                    <a:pt x="176747" y="17682"/>
                  </a:lnTo>
                  <a:lnTo>
                    <a:pt x="177343" y="17275"/>
                  </a:lnTo>
                  <a:lnTo>
                    <a:pt x="178081" y="16934"/>
                  </a:lnTo>
                  <a:lnTo>
                    <a:pt x="178782" y="16668"/>
                  </a:lnTo>
                  <a:lnTo>
                    <a:pt x="179097" y="16735"/>
                  </a:lnTo>
                  <a:lnTo>
                    <a:pt x="179699" y="16478"/>
                  </a:lnTo>
                  <a:lnTo>
                    <a:pt x="180554" y="15665"/>
                  </a:lnTo>
                  <a:lnTo>
                    <a:pt x="181451" y="15179"/>
                  </a:lnTo>
                  <a:lnTo>
                    <a:pt x="182017" y="15193"/>
                  </a:lnTo>
                  <a:lnTo>
                    <a:pt x="182522" y="15779"/>
                  </a:lnTo>
                  <a:lnTo>
                    <a:pt x="183794" y="16782"/>
                  </a:lnTo>
                  <a:lnTo>
                    <a:pt x="183959" y="17064"/>
                  </a:lnTo>
                  <a:lnTo>
                    <a:pt x="183855" y="17552"/>
                  </a:lnTo>
                  <a:lnTo>
                    <a:pt x="183842" y="18235"/>
                  </a:lnTo>
                  <a:lnTo>
                    <a:pt x="184438" y="18332"/>
                  </a:lnTo>
                  <a:lnTo>
                    <a:pt x="184943" y="18576"/>
                  </a:lnTo>
                  <a:lnTo>
                    <a:pt x="185396" y="19211"/>
                  </a:lnTo>
                  <a:lnTo>
                    <a:pt x="185822" y="19401"/>
                  </a:lnTo>
                  <a:lnTo>
                    <a:pt x="186118" y="19835"/>
                  </a:lnTo>
                  <a:lnTo>
                    <a:pt x="186351" y="20324"/>
                  </a:lnTo>
                  <a:lnTo>
                    <a:pt x="186689" y="20695"/>
                  </a:lnTo>
                  <a:lnTo>
                    <a:pt x="186851" y="21112"/>
                  </a:lnTo>
                  <a:lnTo>
                    <a:pt x="186774" y="21650"/>
                  </a:lnTo>
                  <a:lnTo>
                    <a:pt x="186183" y="22339"/>
                  </a:lnTo>
                  <a:lnTo>
                    <a:pt x="185634" y="22922"/>
                  </a:lnTo>
                  <a:lnTo>
                    <a:pt x="184658" y="24871"/>
                  </a:lnTo>
                  <a:lnTo>
                    <a:pt x="184399" y="25115"/>
                  </a:lnTo>
                  <a:lnTo>
                    <a:pt x="184335" y="25310"/>
                  </a:lnTo>
                  <a:lnTo>
                    <a:pt x="184244" y="25831"/>
                  </a:lnTo>
                  <a:lnTo>
                    <a:pt x="184562" y="26940"/>
                  </a:lnTo>
                  <a:lnTo>
                    <a:pt x="185295" y="27154"/>
                  </a:lnTo>
                  <a:lnTo>
                    <a:pt x="185645" y="27943"/>
                  </a:lnTo>
                  <a:lnTo>
                    <a:pt x="185321" y="28411"/>
                  </a:lnTo>
                  <a:lnTo>
                    <a:pt x="184785" y="30038"/>
                  </a:lnTo>
                  <a:lnTo>
                    <a:pt x="184692" y="30530"/>
                  </a:lnTo>
                  <a:lnTo>
                    <a:pt x="184784" y="31182"/>
                  </a:lnTo>
                  <a:lnTo>
                    <a:pt x="185189" y="31407"/>
                  </a:lnTo>
                  <a:lnTo>
                    <a:pt x="186146" y="31635"/>
                  </a:lnTo>
                  <a:lnTo>
                    <a:pt x="186860" y="31517"/>
                  </a:lnTo>
                  <a:lnTo>
                    <a:pt x="187233" y="31348"/>
                  </a:lnTo>
                  <a:lnTo>
                    <a:pt x="188654" y="31483"/>
                  </a:lnTo>
                  <a:lnTo>
                    <a:pt x="189079" y="31705"/>
                  </a:lnTo>
                  <a:lnTo>
                    <a:pt x="189214" y="32508"/>
                  </a:lnTo>
                  <a:lnTo>
                    <a:pt x="189409" y="32650"/>
                  </a:lnTo>
                  <a:lnTo>
                    <a:pt x="190402" y="33111"/>
                  </a:lnTo>
                  <a:lnTo>
                    <a:pt x="191296" y="33303"/>
                  </a:lnTo>
                  <a:lnTo>
                    <a:pt x="191648" y="33379"/>
                  </a:lnTo>
                  <a:lnTo>
                    <a:pt x="192255" y="32285"/>
                  </a:lnTo>
                  <a:lnTo>
                    <a:pt x="192709" y="31692"/>
                  </a:lnTo>
                  <a:lnTo>
                    <a:pt x="193644" y="31087"/>
                  </a:lnTo>
                  <a:lnTo>
                    <a:pt x="194057" y="30904"/>
                  </a:lnTo>
                  <a:lnTo>
                    <a:pt x="194641" y="30779"/>
                  </a:lnTo>
                  <a:lnTo>
                    <a:pt x="195090" y="30405"/>
                  </a:lnTo>
                  <a:lnTo>
                    <a:pt x="196202" y="30202"/>
                  </a:lnTo>
                  <a:lnTo>
                    <a:pt x="196467" y="30007"/>
                  </a:lnTo>
                  <a:lnTo>
                    <a:pt x="196806" y="29873"/>
                  </a:lnTo>
                  <a:lnTo>
                    <a:pt x="197013" y="29791"/>
                  </a:lnTo>
                  <a:lnTo>
                    <a:pt x="197510" y="29839"/>
                  </a:lnTo>
                  <a:lnTo>
                    <a:pt x="198226" y="29545"/>
                  </a:lnTo>
                  <a:lnTo>
                    <a:pt x="198445" y="29511"/>
                  </a:lnTo>
                  <a:lnTo>
                    <a:pt x="198780" y="29114"/>
                  </a:lnTo>
                  <a:lnTo>
                    <a:pt x="199115" y="28717"/>
                  </a:lnTo>
                  <a:lnTo>
                    <a:pt x="200772" y="27241"/>
                  </a:lnTo>
                  <a:lnTo>
                    <a:pt x="201125" y="27044"/>
                  </a:lnTo>
                  <a:lnTo>
                    <a:pt x="201256" y="26878"/>
                  </a:lnTo>
                  <a:lnTo>
                    <a:pt x="201278" y="26485"/>
                  </a:lnTo>
                  <a:lnTo>
                    <a:pt x="201434" y="26235"/>
                  </a:lnTo>
                  <a:lnTo>
                    <a:pt x="202483" y="25863"/>
                  </a:lnTo>
                  <a:lnTo>
                    <a:pt x="203730" y="24822"/>
                  </a:lnTo>
                  <a:lnTo>
                    <a:pt x="204235" y="24610"/>
                  </a:lnTo>
                  <a:lnTo>
                    <a:pt x="209058" y="15664"/>
                  </a:lnTo>
                  <a:lnTo>
                    <a:pt x="209963" y="13985"/>
                  </a:lnTo>
                  <a:lnTo>
                    <a:pt x="210864" y="12313"/>
                  </a:lnTo>
                  <a:lnTo>
                    <a:pt x="211512" y="11630"/>
                  </a:lnTo>
                  <a:lnTo>
                    <a:pt x="213389" y="10117"/>
                  </a:lnTo>
                  <a:lnTo>
                    <a:pt x="214619" y="9727"/>
                  </a:lnTo>
                  <a:lnTo>
                    <a:pt x="214839" y="9158"/>
                  </a:lnTo>
                  <a:lnTo>
                    <a:pt x="215254" y="8702"/>
                  </a:lnTo>
                  <a:lnTo>
                    <a:pt x="215794" y="8576"/>
                  </a:lnTo>
                  <a:lnTo>
                    <a:pt x="216230" y="8432"/>
                  </a:lnTo>
                  <a:lnTo>
                    <a:pt x="216418" y="8370"/>
                  </a:lnTo>
                  <a:lnTo>
                    <a:pt x="217154" y="7876"/>
                  </a:lnTo>
                  <a:lnTo>
                    <a:pt x="217222" y="7726"/>
                  </a:lnTo>
                  <a:lnTo>
                    <a:pt x="218002" y="7037"/>
                  </a:lnTo>
                  <a:lnTo>
                    <a:pt x="218429" y="6882"/>
                  </a:lnTo>
                  <a:lnTo>
                    <a:pt x="218592" y="6855"/>
                  </a:lnTo>
                  <a:lnTo>
                    <a:pt x="218767" y="7024"/>
                  </a:lnTo>
                  <a:lnTo>
                    <a:pt x="218970" y="7141"/>
                  </a:lnTo>
                  <a:lnTo>
                    <a:pt x="220308" y="7172"/>
                  </a:lnTo>
                  <a:lnTo>
                    <a:pt x="220856" y="6860"/>
                  </a:lnTo>
                  <a:lnTo>
                    <a:pt x="221259" y="6780"/>
                  </a:lnTo>
                  <a:lnTo>
                    <a:pt x="221778" y="6465"/>
                  </a:lnTo>
                  <a:lnTo>
                    <a:pt x="222260" y="6434"/>
                  </a:lnTo>
                  <a:lnTo>
                    <a:pt x="222686" y="6213"/>
                  </a:lnTo>
                  <a:lnTo>
                    <a:pt x="223916" y="5303"/>
                  </a:lnTo>
                  <a:lnTo>
                    <a:pt x="224097" y="4977"/>
                  </a:lnTo>
                  <a:lnTo>
                    <a:pt x="224667" y="4522"/>
                  </a:lnTo>
                  <a:lnTo>
                    <a:pt x="225340" y="4164"/>
                  </a:lnTo>
                  <a:lnTo>
                    <a:pt x="226402" y="3806"/>
                  </a:lnTo>
                  <a:lnTo>
                    <a:pt x="226531" y="3855"/>
                  </a:lnTo>
                  <a:lnTo>
                    <a:pt x="227854" y="4964"/>
                  </a:lnTo>
                  <a:lnTo>
                    <a:pt x="228396" y="4831"/>
                  </a:lnTo>
                  <a:lnTo>
                    <a:pt x="228595" y="4976"/>
                  </a:lnTo>
                  <a:lnTo>
                    <a:pt x="228797" y="5124"/>
                  </a:lnTo>
                  <a:lnTo>
                    <a:pt x="229082" y="5216"/>
                  </a:lnTo>
                  <a:lnTo>
                    <a:pt x="229488" y="5111"/>
                  </a:lnTo>
                  <a:lnTo>
                    <a:pt x="229781" y="4717"/>
                  </a:lnTo>
                  <a:lnTo>
                    <a:pt x="230170" y="4131"/>
                  </a:lnTo>
                  <a:lnTo>
                    <a:pt x="230692" y="4096"/>
                  </a:lnTo>
                  <a:lnTo>
                    <a:pt x="231089" y="4131"/>
                  </a:lnTo>
                  <a:lnTo>
                    <a:pt x="231270" y="4375"/>
                  </a:lnTo>
                  <a:lnTo>
                    <a:pt x="232095" y="4387"/>
                  </a:lnTo>
                  <a:lnTo>
                    <a:pt x="232227" y="4283"/>
                  </a:lnTo>
                  <a:lnTo>
                    <a:pt x="232371" y="4034"/>
                  </a:lnTo>
                  <a:lnTo>
                    <a:pt x="232604" y="3578"/>
                  </a:lnTo>
                  <a:lnTo>
                    <a:pt x="233098" y="3240"/>
                  </a:lnTo>
                  <a:lnTo>
                    <a:pt x="233390" y="2987"/>
                  </a:lnTo>
                  <a:lnTo>
                    <a:pt x="233477" y="2828"/>
                  </a:lnTo>
                  <a:lnTo>
                    <a:pt x="234321" y="2031"/>
                  </a:lnTo>
                  <a:lnTo>
                    <a:pt x="234766" y="1480"/>
                  </a:lnTo>
                  <a:lnTo>
                    <a:pt x="234976" y="706"/>
                  </a:lnTo>
                  <a:lnTo>
                    <a:pt x="235129" y="358"/>
                  </a:lnTo>
                  <a:lnTo>
                    <a:pt x="235595" y="208"/>
                  </a:lnTo>
                  <a:lnTo>
                    <a:pt x="236190" y="0"/>
                  </a:lnTo>
                  <a:lnTo>
                    <a:pt x="236527" y="16"/>
                  </a:lnTo>
                  <a:lnTo>
                    <a:pt x="237353" y="332"/>
                  </a:lnTo>
                  <a:lnTo>
                    <a:pt x="237749" y="674"/>
                  </a:lnTo>
                  <a:lnTo>
                    <a:pt x="238081" y="1040"/>
                  </a:lnTo>
                  <a:lnTo>
                    <a:pt x="238586" y="1480"/>
                  </a:lnTo>
                  <a:lnTo>
                    <a:pt x="239026" y="1675"/>
                  </a:lnTo>
                  <a:lnTo>
                    <a:pt x="239557" y="1825"/>
                  </a:lnTo>
                  <a:lnTo>
                    <a:pt x="239744" y="2013"/>
                  </a:lnTo>
                  <a:lnTo>
                    <a:pt x="239958" y="2228"/>
                  </a:lnTo>
                  <a:lnTo>
                    <a:pt x="240101" y="2390"/>
                  </a:lnTo>
                  <a:lnTo>
                    <a:pt x="240243" y="2504"/>
                  </a:lnTo>
                  <a:lnTo>
                    <a:pt x="240721" y="2572"/>
                  </a:lnTo>
                  <a:lnTo>
                    <a:pt x="241142" y="2479"/>
                  </a:lnTo>
                  <a:lnTo>
                    <a:pt x="241370" y="2244"/>
                  </a:lnTo>
                  <a:lnTo>
                    <a:pt x="241590" y="2065"/>
                  </a:lnTo>
                  <a:lnTo>
                    <a:pt x="241965" y="2032"/>
                  </a:lnTo>
                  <a:lnTo>
                    <a:pt x="243049" y="2043"/>
                  </a:lnTo>
                  <a:lnTo>
                    <a:pt x="243688" y="1788"/>
                  </a:lnTo>
                  <a:lnTo>
                    <a:pt x="244723" y="1560"/>
                  </a:lnTo>
                  <a:lnTo>
                    <a:pt x="245215" y="2422"/>
                  </a:lnTo>
                  <a:lnTo>
                    <a:pt x="245643" y="3724"/>
                  </a:lnTo>
                  <a:lnTo>
                    <a:pt x="246199" y="4927"/>
                  </a:lnTo>
                  <a:lnTo>
                    <a:pt x="246200" y="5757"/>
                  </a:lnTo>
                  <a:lnTo>
                    <a:pt x="246015" y="6430"/>
                  </a:lnTo>
                  <a:lnTo>
                    <a:pt x="246963" y="8571"/>
                  </a:lnTo>
                  <a:lnTo>
                    <a:pt x="247417" y="8896"/>
                  </a:lnTo>
                  <a:lnTo>
                    <a:pt x="248958" y="8863"/>
                  </a:lnTo>
                  <a:lnTo>
                    <a:pt x="249747" y="8441"/>
                  </a:lnTo>
                  <a:lnTo>
                    <a:pt x="250226" y="8294"/>
                  </a:lnTo>
                  <a:lnTo>
                    <a:pt x="250718" y="8603"/>
                  </a:lnTo>
                  <a:lnTo>
                    <a:pt x="251120" y="8684"/>
                  </a:lnTo>
                  <a:lnTo>
                    <a:pt x="252751" y="86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4" name="pg325">
              <a:extLst>
                <a:ext uri="{FF2B5EF4-FFF2-40B4-BE49-F238E27FC236}">
                  <a16:creationId xmlns:a16="http://schemas.microsoft.com/office/drawing/2014/main" id="{D17D6590-5719-D04A-92E7-D075F806278E}"/>
                </a:ext>
              </a:extLst>
            </p:cNvPr>
            <p:cNvSpPr/>
            <p:nvPr/>
          </p:nvSpPr>
          <p:spPr>
            <a:xfrm>
              <a:off x="6276187" y="3682195"/>
              <a:ext cx="32790" cy="36361"/>
            </a:xfrm>
            <a:custGeom>
              <a:avLst/>
              <a:gdLst/>
              <a:ahLst/>
              <a:cxnLst/>
              <a:rect l="0" t="0" r="0" b="0"/>
              <a:pathLst>
                <a:path w="32790" h="36361">
                  <a:moveTo>
                    <a:pt x="26059" y="4972"/>
                  </a:moveTo>
                  <a:lnTo>
                    <a:pt x="25871" y="4661"/>
                  </a:lnTo>
                  <a:lnTo>
                    <a:pt x="25458" y="5334"/>
                  </a:lnTo>
                  <a:lnTo>
                    <a:pt x="25165" y="5544"/>
                  </a:lnTo>
                  <a:lnTo>
                    <a:pt x="23861" y="4678"/>
                  </a:lnTo>
                  <a:lnTo>
                    <a:pt x="23451" y="4628"/>
                  </a:lnTo>
                  <a:lnTo>
                    <a:pt x="21663" y="5636"/>
                  </a:lnTo>
                  <a:lnTo>
                    <a:pt x="21416" y="5709"/>
                  </a:lnTo>
                  <a:lnTo>
                    <a:pt x="19581" y="5823"/>
                  </a:lnTo>
                  <a:lnTo>
                    <a:pt x="18970" y="5943"/>
                  </a:lnTo>
                  <a:lnTo>
                    <a:pt x="18064" y="6526"/>
                  </a:lnTo>
                  <a:lnTo>
                    <a:pt x="17582" y="6208"/>
                  </a:lnTo>
                  <a:lnTo>
                    <a:pt x="17613" y="5901"/>
                  </a:lnTo>
                  <a:lnTo>
                    <a:pt x="17752" y="5857"/>
                  </a:lnTo>
                  <a:lnTo>
                    <a:pt x="18280" y="5292"/>
                  </a:lnTo>
                  <a:lnTo>
                    <a:pt x="18769" y="4584"/>
                  </a:lnTo>
                  <a:lnTo>
                    <a:pt x="18555" y="4345"/>
                  </a:lnTo>
                  <a:lnTo>
                    <a:pt x="16975" y="3530"/>
                  </a:lnTo>
                  <a:lnTo>
                    <a:pt x="16142" y="3231"/>
                  </a:lnTo>
                  <a:lnTo>
                    <a:pt x="14605" y="3171"/>
                  </a:lnTo>
                  <a:lnTo>
                    <a:pt x="14066" y="2804"/>
                  </a:lnTo>
                  <a:lnTo>
                    <a:pt x="13732" y="2531"/>
                  </a:lnTo>
                  <a:lnTo>
                    <a:pt x="14147" y="1444"/>
                  </a:lnTo>
                  <a:lnTo>
                    <a:pt x="14192" y="1092"/>
                  </a:lnTo>
                  <a:lnTo>
                    <a:pt x="12633" y="534"/>
                  </a:lnTo>
                  <a:lnTo>
                    <a:pt x="11990" y="426"/>
                  </a:lnTo>
                  <a:lnTo>
                    <a:pt x="11416" y="892"/>
                  </a:lnTo>
                  <a:lnTo>
                    <a:pt x="10436" y="1332"/>
                  </a:lnTo>
                  <a:lnTo>
                    <a:pt x="9781" y="844"/>
                  </a:lnTo>
                  <a:lnTo>
                    <a:pt x="9065" y="193"/>
                  </a:lnTo>
                  <a:lnTo>
                    <a:pt x="8865" y="238"/>
                  </a:lnTo>
                  <a:lnTo>
                    <a:pt x="8397" y="0"/>
                  </a:lnTo>
                  <a:lnTo>
                    <a:pt x="7776" y="753"/>
                  </a:lnTo>
                  <a:lnTo>
                    <a:pt x="7793" y="1200"/>
                  </a:lnTo>
                  <a:lnTo>
                    <a:pt x="7938" y="1795"/>
                  </a:lnTo>
                  <a:lnTo>
                    <a:pt x="8303" y="2310"/>
                  </a:lnTo>
                  <a:lnTo>
                    <a:pt x="8470" y="2740"/>
                  </a:lnTo>
                  <a:lnTo>
                    <a:pt x="8497" y="3211"/>
                  </a:lnTo>
                  <a:lnTo>
                    <a:pt x="8394" y="3762"/>
                  </a:lnTo>
                  <a:lnTo>
                    <a:pt x="8299" y="3955"/>
                  </a:lnTo>
                  <a:lnTo>
                    <a:pt x="8112" y="4106"/>
                  </a:lnTo>
                  <a:lnTo>
                    <a:pt x="7495" y="4210"/>
                  </a:lnTo>
                  <a:lnTo>
                    <a:pt x="7327" y="4397"/>
                  </a:lnTo>
                  <a:lnTo>
                    <a:pt x="6998" y="5058"/>
                  </a:lnTo>
                  <a:lnTo>
                    <a:pt x="7051" y="5324"/>
                  </a:lnTo>
                  <a:lnTo>
                    <a:pt x="7271" y="5592"/>
                  </a:lnTo>
                  <a:lnTo>
                    <a:pt x="8175" y="5974"/>
                  </a:lnTo>
                  <a:lnTo>
                    <a:pt x="8350" y="6547"/>
                  </a:lnTo>
                  <a:lnTo>
                    <a:pt x="8033" y="6857"/>
                  </a:lnTo>
                  <a:lnTo>
                    <a:pt x="6819" y="6948"/>
                  </a:lnTo>
                  <a:lnTo>
                    <a:pt x="6558" y="7127"/>
                  </a:lnTo>
                  <a:lnTo>
                    <a:pt x="6177" y="6763"/>
                  </a:lnTo>
                  <a:lnTo>
                    <a:pt x="5854" y="6714"/>
                  </a:lnTo>
                  <a:lnTo>
                    <a:pt x="5539" y="7219"/>
                  </a:lnTo>
                  <a:lnTo>
                    <a:pt x="5320" y="8109"/>
                  </a:lnTo>
                  <a:lnTo>
                    <a:pt x="4456" y="7803"/>
                  </a:lnTo>
                  <a:lnTo>
                    <a:pt x="3867" y="7999"/>
                  </a:lnTo>
                  <a:lnTo>
                    <a:pt x="4154" y="8568"/>
                  </a:lnTo>
                  <a:lnTo>
                    <a:pt x="4238" y="8723"/>
                  </a:lnTo>
                  <a:lnTo>
                    <a:pt x="4193" y="8936"/>
                  </a:lnTo>
                  <a:lnTo>
                    <a:pt x="3859" y="9181"/>
                  </a:lnTo>
                  <a:lnTo>
                    <a:pt x="3540" y="9191"/>
                  </a:lnTo>
                  <a:lnTo>
                    <a:pt x="3198" y="9014"/>
                  </a:lnTo>
                  <a:lnTo>
                    <a:pt x="2214" y="8395"/>
                  </a:lnTo>
                  <a:lnTo>
                    <a:pt x="2065" y="7297"/>
                  </a:lnTo>
                  <a:lnTo>
                    <a:pt x="1139" y="6826"/>
                  </a:lnTo>
                  <a:lnTo>
                    <a:pt x="903" y="6880"/>
                  </a:lnTo>
                  <a:lnTo>
                    <a:pt x="915" y="7414"/>
                  </a:lnTo>
                  <a:lnTo>
                    <a:pt x="472" y="7557"/>
                  </a:lnTo>
                  <a:lnTo>
                    <a:pt x="0" y="7432"/>
                  </a:lnTo>
                  <a:lnTo>
                    <a:pt x="1573" y="10208"/>
                  </a:lnTo>
                  <a:lnTo>
                    <a:pt x="1655" y="10430"/>
                  </a:lnTo>
                  <a:lnTo>
                    <a:pt x="1615" y="10893"/>
                  </a:lnTo>
                  <a:lnTo>
                    <a:pt x="2015" y="11810"/>
                  </a:lnTo>
                  <a:lnTo>
                    <a:pt x="2830" y="12138"/>
                  </a:lnTo>
                  <a:lnTo>
                    <a:pt x="3178" y="12083"/>
                  </a:lnTo>
                  <a:lnTo>
                    <a:pt x="4433" y="13353"/>
                  </a:lnTo>
                  <a:lnTo>
                    <a:pt x="4835" y="13405"/>
                  </a:lnTo>
                  <a:lnTo>
                    <a:pt x="5688" y="13202"/>
                  </a:lnTo>
                  <a:lnTo>
                    <a:pt x="6204" y="13348"/>
                  </a:lnTo>
                  <a:lnTo>
                    <a:pt x="6635" y="13824"/>
                  </a:lnTo>
                  <a:lnTo>
                    <a:pt x="6861" y="14417"/>
                  </a:lnTo>
                  <a:lnTo>
                    <a:pt x="4943" y="14222"/>
                  </a:lnTo>
                  <a:lnTo>
                    <a:pt x="3783" y="15011"/>
                  </a:lnTo>
                  <a:lnTo>
                    <a:pt x="2386" y="15544"/>
                  </a:lnTo>
                  <a:lnTo>
                    <a:pt x="2632" y="15868"/>
                  </a:lnTo>
                  <a:lnTo>
                    <a:pt x="2654" y="16445"/>
                  </a:lnTo>
                  <a:lnTo>
                    <a:pt x="2507" y="16923"/>
                  </a:lnTo>
                  <a:lnTo>
                    <a:pt x="2514" y="17424"/>
                  </a:lnTo>
                  <a:lnTo>
                    <a:pt x="2755" y="18597"/>
                  </a:lnTo>
                  <a:lnTo>
                    <a:pt x="2995" y="19380"/>
                  </a:lnTo>
                  <a:lnTo>
                    <a:pt x="4197" y="20624"/>
                  </a:lnTo>
                  <a:lnTo>
                    <a:pt x="4541" y="20557"/>
                  </a:lnTo>
                  <a:lnTo>
                    <a:pt x="4690" y="20814"/>
                  </a:lnTo>
                  <a:lnTo>
                    <a:pt x="4891" y="21996"/>
                  </a:lnTo>
                  <a:lnTo>
                    <a:pt x="4429" y="22032"/>
                  </a:lnTo>
                  <a:lnTo>
                    <a:pt x="3982" y="22168"/>
                  </a:lnTo>
                  <a:lnTo>
                    <a:pt x="5435" y="22955"/>
                  </a:lnTo>
                  <a:lnTo>
                    <a:pt x="6107" y="23136"/>
                  </a:lnTo>
                  <a:lnTo>
                    <a:pt x="5772" y="24439"/>
                  </a:lnTo>
                  <a:lnTo>
                    <a:pt x="5519" y="24812"/>
                  </a:lnTo>
                  <a:lnTo>
                    <a:pt x="6084" y="25155"/>
                  </a:lnTo>
                  <a:lnTo>
                    <a:pt x="7794" y="26774"/>
                  </a:lnTo>
                  <a:lnTo>
                    <a:pt x="9051" y="27409"/>
                  </a:lnTo>
                  <a:lnTo>
                    <a:pt x="9261" y="27767"/>
                  </a:lnTo>
                  <a:lnTo>
                    <a:pt x="9515" y="28606"/>
                  </a:lnTo>
                  <a:lnTo>
                    <a:pt x="8956" y="28372"/>
                  </a:lnTo>
                  <a:lnTo>
                    <a:pt x="9086" y="29033"/>
                  </a:lnTo>
                  <a:lnTo>
                    <a:pt x="9426" y="29324"/>
                  </a:lnTo>
                  <a:lnTo>
                    <a:pt x="9461" y="29462"/>
                  </a:lnTo>
                  <a:lnTo>
                    <a:pt x="8983" y="29808"/>
                  </a:lnTo>
                  <a:lnTo>
                    <a:pt x="8788" y="29860"/>
                  </a:lnTo>
                  <a:lnTo>
                    <a:pt x="8428" y="29652"/>
                  </a:lnTo>
                  <a:lnTo>
                    <a:pt x="8082" y="29691"/>
                  </a:lnTo>
                  <a:lnTo>
                    <a:pt x="7790" y="30147"/>
                  </a:lnTo>
                  <a:lnTo>
                    <a:pt x="7887" y="30391"/>
                  </a:lnTo>
                  <a:lnTo>
                    <a:pt x="8245" y="30542"/>
                  </a:lnTo>
                  <a:lnTo>
                    <a:pt x="8693" y="30852"/>
                  </a:lnTo>
                  <a:lnTo>
                    <a:pt x="9393" y="31469"/>
                  </a:lnTo>
                  <a:lnTo>
                    <a:pt x="8867" y="31841"/>
                  </a:lnTo>
                  <a:lnTo>
                    <a:pt x="8264" y="32583"/>
                  </a:lnTo>
                  <a:lnTo>
                    <a:pt x="8177" y="32728"/>
                  </a:lnTo>
                  <a:lnTo>
                    <a:pt x="8332" y="33088"/>
                  </a:lnTo>
                  <a:lnTo>
                    <a:pt x="8343" y="33319"/>
                  </a:lnTo>
                  <a:lnTo>
                    <a:pt x="8096" y="33629"/>
                  </a:lnTo>
                  <a:lnTo>
                    <a:pt x="7456" y="34087"/>
                  </a:lnTo>
                  <a:lnTo>
                    <a:pt x="6439" y="33822"/>
                  </a:lnTo>
                  <a:lnTo>
                    <a:pt x="6410" y="33996"/>
                  </a:lnTo>
                  <a:lnTo>
                    <a:pt x="6540" y="34334"/>
                  </a:lnTo>
                  <a:lnTo>
                    <a:pt x="6998" y="34371"/>
                  </a:lnTo>
                  <a:lnTo>
                    <a:pt x="8336" y="34056"/>
                  </a:lnTo>
                  <a:lnTo>
                    <a:pt x="8581" y="33923"/>
                  </a:lnTo>
                  <a:lnTo>
                    <a:pt x="8855" y="34004"/>
                  </a:lnTo>
                  <a:lnTo>
                    <a:pt x="8964" y="34561"/>
                  </a:lnTo>
                  <a:lnTo>
                    <a:pt x="9447" y="34477"/>
                  </a:lnTo>
                  <a:lnTo>
                    <a:pt x="9932" y="33801"/>
                  </a:lnTo>
                  <a:lnTo>
                    <a:pt x="10313" y="32937"/>
                  </a:lnTo>
                  <a:lnTo>
                    <a:pt x="10408" y="32000"/>
                  </a:lnTo>
                  <a:lnTo>
                    <a:pt x="10317" y="31698"/>
                  </a:lnTo>
                  <a:lnTo>
                    <a:pt x="10533" y="31495"/>
                  </a:lnTo>
                  <a:lnTo>
                    <a:pt x="11063" y="31396"/>
                  </a:lnTo>
                  <a:lnTo>
                    <a:pt x="11210" y="31605"/>
                  </a:lnTo>
                  <a:lnTo>
                    <a:pt x="11195" y="30344"/>
                  </a:lnTo>
                  <a:lnTo>
                    <a:pt x="11683" y="29948"/>
                  </a:lnTo>
                  <a:lnTo>
                    <a:pt x="12227" y="29724"/>
                  </a:lnTo>
                  <a:lnTo>
                    <a:pt x="12525" y="29488"/>
                  </a:lnTo>
                  <a:lnTo>
                    <a:pt x="12911" y="29551"/>
                  </a:lnTo>
                  <a:lnTo>
                    <a:pt x="13372" y="29782"/>
                  </a:lnTo>
                  <a:lnTo>
                    <a:pt x="13604" y="30076"/>
                  </a:lnTo>
                  <a:lnTo>
                    <a:pt x="13949" y="30272"/>
                  </a:lnTo>
                  <a:lnTo>
                    <a:pt x="14117" y="30238"/>
                  </a:lnTo>
                  <a:lnTo>
                    <a:pt x="14469" y="29881"/>
                  </a:lnTo>
                  <a:lnTo>
                    <a:pt x="14871" y="30048"/>
                  </a:lnTo>
                  <a:lnTo>
                    <a:pt x="15281" y="30482"/>
                  </a:lnTo>
                  <a:lnTo>
                    <a:pt x="15519" y="30904"/>
                  </a:lnTo>
                  <a:lnTo>
                    <a:pt x="15707" y="30755"/>
                  </a:lnTo>
                  <a:lnTo>
                    <a:pt x="15960" y="30391"/>
                  </a:lnTo>
                  <a:lnTo>
                    <a:pt x="16509" y="30248"/>
                  </a:lnTo>
                  <a:lnTo>
                    <a:pt x="16975" y="30329"/>
                  </a:lnTo>
                  <a:lnTo>
                    <a:pt x="17688" y="30732"/>
                  </a:lnTo>
                  <a:lnTo>
                    <a:pt x="17990" y="30992"/>
                  </a:lnTo>
                  <a:lnTo>
                    <a:pt x="18647" y="31102"/>
                  </a:lnTo>
                  <a:lnTo>
                    <a:pt x="18837" y="31433"/>
                  </a:lnTo>
                  <a:lnTo>
                    <a:pt x="19134" y="31439"/>
                  </a:lnTo>
                  <a:lnTo>
                    <a:pt x="19539" y="31753"/>
                  </a:lnTo>
                  <a:lnTo>
                    <a:pt x="19374" y="32218"/>
                  </a:lnTo>
                  <a:lnTo>
                    <a:pt x="19078" y="32361"/>
                  </a:lnTo>
                  <a:lnTo>
                    <a:pt x="18606" y="32338"/>
                  </a:lnTo>
                  <a:lnTo>
                    <a:pt x="18418" y="32209"/>
                  </a:lnTo>
                  <a:lnTo>
                    <a:pt x="18174" y="32175"/>
                  </a:lnTo>
                  <a:lnTo>
                    <a:pt x="18155" y="32632"/>
                  </a:lnTo>
                  <a:lnTo>
                    <a:pt x="18076" y="32844"/>
                  </a:lnTo>
                  <a:lnTo>
                    <a:pt x="17133" y="32984"/>
                  </a:lnTo>
                  <a:lnTo>
                    <a:pt x="16838" y="33258"/>
                  </a:lnTo>
                  <a:lnTo>
                    <a:pt x="16807" y="33516"/>
                  </a:lnTo>
                  <a:lnTo>
                    <a:pt x="16886" y="33653"/>
                  </a:lnTo>
                  <a:lnTo>
                    <a:pt x="17363" y="33686"/>
                  </a:lnTo>
                  <a:lnTo>
                    <a:pt x="17034" y="34044"/>
                  </a:lnTo>
                  <a:lnTo>
                    <a:pt x="16720" y="34399"/>
                  </a:lnTo>
                  <a:lnTo>
                    <a:pt x="17251" y="34379"/>
                  </a:lnTo>
                  <a:lnTo>
                    <a:pt x="17696" y="34132"/>
                  </a:lnTo>
                  <a:lnTo>
                    <a:pt x="17897" y="33398"/>
                  </a:lnTo>
                  <a:lnTo>
                    <a:pt x="18333" y="33476"/>
                  </a:lnTo>
                  <a:lnTo>
                    <a:pt x="18217" y="34292"/>
                  </a:lnTo>
                  <a:lnTo>
                    <a:pt x="18310" y="34487"/>
                  </a:lnTo>
                  <a:lnTo>
                    <a:pt x="20198" y="34149"/>
                  </a:lnTo>
                  <a:lnTo>
                    <a:pt x="20247" y="34321"/>
                  </a:lnTo>
                  <a:lnTo>
                    <a:pt x="20874" y="34493"/>
                  </a:lnTo>
                  <a:lnTo>
                    <a:pt x="20827" y="34042"/>
                  </a:lnTo>
                  <a:lnTo>
                    <a:pt x="21048" y="33860"/>
                  </a:lnTo>
                  <a:lnTo>
                    <a:pt x="21034" y="34071"/>
                  </a:lnTo>
                  <a:lnTo>
                    <a:pt x="21110" y="34219"/>
                  </a:lnTo>
                  <a:lnTo>
                    <a:pt x="21367" y="34188"/>
                  </a:lnTo>
                  <a:lnTo>
                    <a:pt x="21352" y="33911"/>
                  </a:lnTo>
                  <a:lnTo>
                    <a:pt x="21531" y="33454"/>
                  </a:lnTo>
                  <a:lnTo>
                    <a:pt x="21625" y="32890"/>
                  </a:lnTo>
                  <a:lnTo>
                    <a:pt x="21574" y="32733"/>
                  </a:lnTo>
                  <a:lnTo>
                    <a:pt x="21228" y="32545"/>
                  </a:lnTo>
                  <a:lnTo>
                    <a:pt x="21239" y="32389"/>
                  </a:lnTo>
                  <a:lnTo>
                    <a:pt x="21468" y="32247"/>
                  </a:lnTo>
                  <a:lnTo>
                    <a:pt x="22089" y="32556"/>
                  </a:lnTo>
                  <a:lnTo>
                    <a:pt x="22627" y="32806"/>
                  </a:lnTo>
                  <a:lnTo>
                    <a:pt x="24433" y="34539"/>
                  </a:lnTo>
                  <a:lnTo>
                    <a:pt x="25581" y="36361"/>
                  </a:lnTo>
                  <a:lnTo>
                    <a:pt x="25716" y="36114"/>
                  </a:lnTo>
                  <a:lnTo>
                    <a:pt x="25747" y="35804"/>
                  </a:lnTo>
                  <a:lnTo>
                    <a:pt x="25558" y="35357"/>
                  </a:lnTo>
                  <a:lnTo>
                    <a:pt x="25289" y="35340"/>
                  </a:lnTo>
                  <a:lnTo>
                    <a:pt x="25409" y="34256"/>
                  </a:lnTo>
                  <a:lnTo>
                    <a:pt x="26266" y="33051"/>
                  </a:lnTo>
                  <a:lnTo>
                    <a:pt x="27511" y="31098"/>
                  </a:lnTo>
                  <a:lnTo>
                    <a:pt x="27516" y="30828"/>
                  </a:lnTo>
                  <a:lnTo>
                    <a:pt x="27371" y="30094"/>
                  </a:lnTo>
                  <a:lnTo>
                    <a:pt x="27829" y="29683"/>
                  </a:lnTo>
                  <a:lnTo>
                    <a:pt x="28037" y="29628"/>
                  </a:lnTo>
                  <a:lnTo>
                    <a:pt x="29525" y="29969"/>
                  </a:lnTo>
                  <a:lnTo>
                    <a:pt x="30093" y="30307"/>
                  </a:lnTo>
                  <a:lnTo>
                    <a:pt x="30630" y="29836"/>
                  </a:lnTo>
                  <a:lnTo>
                    <a:pt x="30501" y="29024"/>
                  </a:lnTo>
                  <a:lnTo>
                    <a:pt x="30300" y="28673"/>
                  </a:lnTo>
                  <a:lnTo>
                    <a:pt x="29691" y="28051"/>
                  </a:lnTo>
                  <a:lnTo>
                    <a:pt x="28792" y="26083"/>
                  </a:lnTo>
                  <a:lnTo>
                    <a:pt x="28477" y="25743"/>
                  </a:lnTo>
                  <a:lnTo>
                    <a:pt x="27974" y="25446"/>
                  </a:lnTo>
                  <a:lnTo>
                    <a:pt x="28699" y="25168"/>
                  </a:lnTo>
                  <a:lnTo>
                    <a:pt x="28936" y="24983"/>
                  </a:lnTo>
                  <a:lnTo>
                    <a:pt x="29185" y="24118"/>
                  </a:lnTo>
                  <a:lnTo>
                    <a:pt x="29208" y="23062"/>
                  </a:lnTo>
                  <a:lnTo>
                    <a:pt x="29393" y="22536"/>
                  </a:lnTo>
                  <a:lnTo>
                    <a:pt x="29061" y="22437"/>
                  </a:lnTo>
                  <a:lnTo>
                    <a:pt x="28009" y="21839"/>
                  </a:lnTo>
                  <a:lnTo>
                    <a:pt x="27607" y="21475"/>
                  </a:lnTo>
                  <a:lnTo>
                    <a:pt x="27286" y="21032"/>
                  </a:lnTo>
                  <a:lnTo>
                    <a:pt x="26658" y="20808"/>
                  </a:lnTo>
                  <a:lnTo>
                    <a:pt x="26101" y="20704"/>
                  </a:lnTo>
                  <a:lnTo>
                    <a:pt x="25495" y="20420"/>
                  </a:lnTo>
                  <a:lnTo>
                    <a:pt x="25245" y="19944"/>
                  </a:lnTo>
                  <a:lnTo>
                    <a:pt x="26449" y="19174"/>
                  </a:lnTo>
                  <a:lnTo>
                    <a:pt x="27153" y="18515"/>
                  </a:lnTo>
                  <a:lnTo>
                    <a:pt x="27404" y="18424"/>
                  </a:lnTo>
                  <a:lnTo>
                    <a:pt x="27777" y="18445"/>
                  </a:lnTo>
                  <a:lnTo>
                    <a:pt x="28278" y="18268"/>
                  </a:lnTo>
                  <a:lnTo>
                    <a:pt x="29026" y="17438"/>
                  </a:lnTo>
                  <a:lnTo>
                    <a:pt x="29407" y="17014"/>
                  </a:lnTo>
                  <a:lnTo>
                    <a:pt x="29823" y="16894"/>
                  </a:lnTo>
                  <a:lnTo>
                    <a:pt x="30635" y="16865"/>
                  </a:lnTo>
                  <a:lnTo>
                    <a:pt x="31472" y="16603"/>
                  </a:lnTo>
                  <a:lnTo>
                    <a:pt x="31466" y="16152"/>
                  </a:lnTo>
                  <a:lnTo>
                    <a:pt x="30954" y="15520"/>
                  </a:lnTo>
                  <a:lnTo>
                    <a:pt x="30540" y="15189"/>
                  </a:lnTo>
                  <a:lnTo>
                    <a:pt x="30401" y="14953"/>
                  </a:lnTo>
                  <a:lnTo>
                    <a:pt x="30379" y="14763"/>
                  </a:lnTo>
                  <a:lnTo>
                    <a:pt x="30563" y="13846"/>
                  </a:lnTo>
                  <a:lnTo>
                    <a:pt x="30159" y="13513"/>
                  </a:lnTo>
                  <a:lnTo>
                    <a:pt x="29531" y="13230"/>
                  </a:lnTo>
                  <a:lnTo>
                    <a:pt x="28881" y="12241"/>
                  </a:lnTo>
                  <a:lnTo>
                    <a:pt x="29409" y="11850"/>
                  </a:lnTo>
                  <a:lnTo>
                    <a:pt x="29749" y="11819"/>
                  </a:lnTo>
                  <a:lnTo>
                    <a:pt x="30327" y="10708"/>
                  </a:lnTo>
                  <a:lnTo>
                    <a:pt x="30588" y="10471"/>
                  </a:lnTo>
                  <a:lnTo>
                    <a:pt x="30639" y="10286"/>
                  </a:lnTo>
                  <a:lnTo>
                    <a:pt x="30463" y="9783"/>
                  </a:lnTo>
                  <a:lnTo>
                    <a:pt x="29836" y="10148"/>
                  </a:lnTo>
                  <a:lnTo>
                    <a:pt x="28626" y="11824"/>
                  </a:lnTo>
                  <a:lnTo>
                    <a:pt x="27220" y="10496"/>
                  </a:lnTo>
                  <a:lnTo>
                    <a:pt x="27271" y="10213"/>
                  </a:lnTo>
                  <a:lnTo>
                    <a:pt x="27624" y="10276"/>
                  </a:lnTo>
                  <a:lnTo>
                    <a:pt x="27789" y="10176"/>
                  </a:lnTo>
                  <a:lnTo>
                    <a:pt x="27904" y="9983"/>
                  </a:lnTo>
                  <a:lnTo>
                    <a:pt x="27826" y="9766"/>
                  </a:lnTo>
                  <a:lnTo>
                    <a:pt x="27352" y="9696"/>
                  </a:lnTo>
                  <a:lnTo>
                    <a:pt x="27114" y="9816"/>
                  </a:lnTo>
                  <a:lnTo>
                    <a:pt x="27053" y="10025"/>
                  </a:lnTo>
                  <a:lnTo>
                    <a:pt x="26977" y="9805"/>
                  </a:lnTo>
                  <a:lnTo>
                    <a:pt x="27546" y="9408"/>
                  </a:lnTo>
                  <a:lnTo>
                    <a:pt x="29002" y="9127"/>
                  </a:lnTo>
                  <a:lnTo>
                    <a:pt x="30138" y="7921"/>
                  </a:lnTo>
                  <a:lnTo>
                    <a:pt x="31008" y="6617"/>
                  </a:lnTo>
                  <a:lnTo>
                    <a:pt x="31099" y="6323"/>
                  </a:lnTo>
                  <a:lnTo>
                    <a:pt x="31139" y="5818"/>
                  </a:lnTo>
                  <a:lnTo>
                    <a:pt x="31503" y="4386"/>
                  </a:lnTo>
                  <a:lnTo>
                    <a:pt x="32408" y="3291"/>
                  </a:lnTo>
                  <a:lnTo>
                    <a:pt x="32790" y="2700"/>
                  </a:lnTo>
                  <a:lnTo>
                    <a:pt x="32566" y="2695"/>
                  </a:lnTo>
                  <a:lnTo>
                    <a:pt x="32156" y="2830"/>
                  </a:lnTo>
                  <a:lnTo>
                    <a:pt x="31439" y="3291"/>
                  </a:lnTo>
                  <a:lnTo>
                    <a:pt x="31302" y="3283"/>
                  </a:lnTo>
                  <a:lnTo>
                    <a:pt x="30971" y="3077"/>
                  </a:lnTo>
                  <a:lnTo>
                    <a:pt x="30674" y="3223"/>
                  </a:lnTo>
                  <a:lnTo>
                    <a:pt x="29593" y="5164"/>
                  </a:lnTo>
                  <a:lnTo>
                    <a:pt x="29612" y="5505"/>
                  </a:lnTo>
                  <a:lnTo>
                    <a:pt x="29865" y="6096"/>
                  </a:lnTo>
                  <a:lnTo>
                    <a:pt x="29811" y="6226"/>
                  </a:lnTo>
                  <a:lnTo>
                    <a:pt x="29384" y="6627"/>
                  </a:lnTo>
                  <a:lnTo>
                    <a:pt x="29156" y="6565"/>
                  </a:lnTo>
                  <a:lnTo>
                    <a:pt x="28839" y="6177"/>
                  </a:lnTo>
                  <a:lnTo>
                    <a:pt x="28253" y="5222"/>
                  </a:lnTo>
                  <a:lnTo>
                    <a:pt x="28112" y="4699"/>
                  </a:lnTo>
                  <a:lnTo>
                    <a:pt x="27896" y="4542"/>
                  </a:lnTo>
                  <a:lnTo>
                    <a:pt x="26740" y="4327"/>
                  </a:lnTo>
                  <a:lnTo>
                    <a:pt x="26397" y="452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5" name="pg326">
              <a:extLst>
                <a:ext uri="{FF2B5EF4-FFF2-40B4-BE49-F238E27FC236}">
                  <a16:creationId xmlns:a16="http://schemas.microsoft.com/office/drawing/2014/main" id="{E2A72378-9552-3043-882F-AFE9744D4E49}"/>
                </a:ext>
              </a:extLst>
            </p:cNvPr>
            <p:cNvSpPr/>
            <p:nvPr/>
          </p:nvSpPr>
          <p:spPr>
            <a:xfrm>
              <a:off x="6276187" y="3682212"/>
              <a:ext cx="32790" cy="36398"/>
            </a:xfrm>
            <a:custGeom>
              <a:avLst/>
              <a:gdLst/>
              <a:ahLst/>
              <a:cxnLst/>
              <a:rect l="0" t="0" r="0" b="0"/>
              <a:pathLst>
                <a:path w="32790" h="36398">
                  <a:moveTo>
                    <a:pt x="26059" y="4955"/>
                  </a:moveTo>
                  <a:lnTo>
                    <a:pt x="26397" y="4507"/>
                  </a:lnTo>
                  <a:lnTo>
                    <a:pt x="26740" y="4309"/>
                  </a:lnTo>
                  <a:lnTo>
                    <a:pt x="27896" y="4525"/>
                  </a:lnTo>
                  <a:lnTo>
                    <a:pt x="28112" y="4681"/>
                  </a:lnTo>
                  <a:lnTo>
                    <a:pt x="28253" y="5204"/>
                  </a:lnTo>
                  <a:lnTo>
                    <a:pt x="28839" y="6160"/>
                  </a:lnTo>
                  <a:lnTo>
                    <a:pt x="29156" y="6547"/>
                  </a:lnTo>
                  <a:lnTo>
                    <a:pt x="29384" y="6610"/>
                  </a:lnTo>
                  <a:lnTo>
                    <a:pt x="29811" y="6209"/>
                  </a:lnTo>
                  <a:lnTo>
                    <a:pt x="29865" y="6079"/>
                  </a:lnTo>
                  <a:lnTo>
                    <a:pt x="29612" y="5488"/>
                  </a:lnTo>
                  <a:lnTo>
                    <a:pt x="29593" y="5147"/>
                  </a:lnTo>
                  <a:lnTo>
                    <a:pt x="30772" y="3104"/>
                  </a:lnTo>
                  <a:lnTo>
                    <a:pt x="30971" y="3060"/>
                  </a:lnTo>
                  <a:lnTo>
                    <a:pt x="31302" y="3266"/>
                  </a:lnTo>
                  <a:lnTo>
                    <a:pt x="31439" y="3273"/>
                  </a:lnTo>
                  <a:lnTo>
                    <a:pt x="32156" y="2813"/>
                  </a:lnTo>
                  <a:lnTo>
                    <a:pt x="32566" y="2677"/>
                  </a:lnTo>
                  <a:lnTo>
                    <a:pt x="32790" y="2683"/>
                  </a:lnTo>
                  <a:lnTo>
                    <a:pt x="32408" y="3273"/>
                  </a:lnTo>
                  <a:lnTo>
                    <a:pt x="31503" y="4369"/>
                  </a:lnTo>
                  <a:lnTo>
                    <a:pt x="31139" y="5800"/>
                  </a:lnTo>
                  <a:lnTo>
                    <a:pt x="31099" y="6305"/>
                  </a:lnTo>
                  <a:lnTo>
                    <a:pt x="31008" y="6600"/>
                  </a:lnTo>
                  <a:lnTo>
                    <a:pt x="30138" y="7903"/>
                  </a:lnTo>
                  <a:lnTo>
                    <a:pt x="29002" y="9110"/>
                  </a:lnTo>
                  <a:lnTo>
                    <a:pt x="27546" y="9391"/>
                  </a:lnTo>
                  <a:lnTo>
                    <a:pt x="26977" y="9788"/>
                  </a:lnTo>
                  <a:lnTo>
                    <a:pt x="27053" y="10008"/>
                  </a:lnTo>
                  <a:lnTo>
                    <a:pt x="27114" y="9799"/>
                  </a:lnTo>
                  <a:lnTo>
                    <a:pt x="27352" y="9679"/>
                  </a:lnTo>
                  <a:lnTo>
                    <a:pt x="27826" y="9749"/>
                  </a:lnTo>
                  <a:lnTo>
                    <a:pt x="27904" y="9966"/>
                  </a:lnTo>
                  <a:lnTo>
                    <a:pt x="27789" y="10159"/>
                  </a:lnTo>
                  <a:lnTo>
                    <a:pt x="27624" y="10259"/>
                  </a:lnTo>
                  <a:lnTo>
                    <a:pt x="27160" y="10318"/>
                  </a:lnTo>
                  <a:lnTo>
                    <a:pt x="27220" y="10479"/>
                  </a:lnTo>
                  <a:lnTo>
                    <a:pt x="28626" y="11807"/>
                  </a:lnTo>
                  <a:lnTo>
                    <a:pt x="29836" y="10130"/>
                  </a:lnTo>
                  <a:lnTo>
                    <a:pt x="30463" y="9765"/>
                  </a:lnTo>
                  <a:lnTo>
                    <a:pt x="30639" y="10269"/>
                  </a:lnTo>
                  <a:lnTo>
                    <a:pt x="30588" y="10454"/>
                  </a:lnTo>
                  <a:lnTo>
                    <a:pt x="30327" y="10690"/>
                  </a:lnTo>
                  <a:lnTo>
                    <a:pt x="29749" y="11802"/>
                  </a:lnTo>
                  <a:lnTo>
                    <a:pt x="29409" y="11833"/>
                  </a:lnTo>
                  <a:lnTo>
                    <a:pt x="28881" y="12223"/>
                  </a:lnTo>
                  <a:lnTo>
                    <a:pt x="29531" y="13212"/>
                  </a:lnTo>
                  <a:lnTo>
                    <a:pt x="30159" y="13496"/>
                  </a:lnTo>
                  <a:lnTo>
                    <a:pt x="30563" y="13829"/>
                  </a:lnTo>
                  <a:lnTo>
                    <a:pt x="30379" y="14745"/>
                  </a:lnTo>
                  <a:lnTo>
                    <a:pt x="30401" y="14935"/>
                  </a:lnTo>
                  <a:lnTo>
                    <a:pt x="30540" y="15172"/>
                  </a:lnTo>
                  <a:lnTo>
                    <a:pt x="30954" y="15503"/>
                  </a:lnTo>
                  <a:lnTo>
                    <a:pt x="31466" y="16135"/>
                  </a:lnTo>
                  <a:lnTo>
                    <a:pt x="31472" y="16585"/>
                  </a:lnTo>
                  <a:lnTo>
                    <a:pt x="30635" y="16848"/>
                  </a:lnTo>
                  <a:lnTo>
                    <a:pt x="29823" y="16877"/>
                  </a:lnTo>
                  <a:lnTo>
                    <a:pt x="29407" y="16996"/>
                  </a:lnTo>
                  <a:lnTo>
                    <a:pt x="29107" y="17535"/>
                  </a:lnTo>
                  <a:lnTo>
                    <a:pt x="28278" y="18251"/>
                  </a:lnTo>
                  <a:lnTo>
                    <a:pt x="27777" y="18428"/>
                  </a:lnTo>
                  <a:lnTo>
                    <a:pt x="27404" y="18407"/>
                  </a:lnTo>
                  <a:lnTo>
                    <a:pt x="27153" y="18498"/>
                  </a:lnTo>
                  <a:lnTo>
                    <a:pt x="26449" y="19157"/>
                  </a:lnTo>
                  <a:lnTo>
                    <a:pt x="25245" y="19927"/>
                  </a:lnTo>
                  <a:lnTo>
                    <a:pt x="25495" y="20402"/>
                  </a:lnTo>
                  <a:lnTo>
                    <a:pt x="26101" y="20687"/>
                  </a:lnTo>
                  <a:lnTo>
                    <a:pt x="26658" y="20791"/>
                  </a:lnTo>
                  <a:lnTo>
                    <a:pt x="27286" y="21015"/>
                  </a:lnTo>
                  <a:lnTo>
                    <a:pt x="27607" y="21457"/>
                  </a:lnTo>
                  <a:lnTo>
                    <a:pt x="28009" y="21822"/>
                  </a:lnTo>
                  <a:lnTo>
                    <a:pt x="29061" y="22420"/>
                  </a:lnTo>
                  <a:lnTo>
                    <a:pt x="29393" y="22519"/>
                  </a:lnTo>
                  <a:lnTo>
                    <a:pt x="29208" y="23045"/>
                  </a:lnTo>
                  <a:lnTo>
                    <a:pt x="29185" y="24100"/>
                  </a:lnTo>
                  <a:lnTo>
                    <a:pt x="28936" y="24966"/>
                  </a:lnTo>
                  <a:lnTo>
                    <a:pt x="28699" y="25151"/>
                  </a:lnTo>
                  <a:lnTo>
                    <a:pt x="27974" y="25429"/>
                  </a:lnTo>
                  <a:lnTo>
                    <a:pt x="28477" y="25725"/>
                  </a:lnTo>
                  <a:lnTo>
                    <a:pt x="28792" y="26066"/>
                  </a:lnTo>
                  <a:lnTo>
                    <a:pt x="29691" y="28034"/>
                  </a:lnTo>
                  <a:lnTo>
                    <a:pt x="30300" y="28656"/>
                  </a:lnTo>
                  <a:lnTo>
                    <a:pt x="30501" y="29007"/>
                  </a:lnTo>
                  <a:lnTo>
                    <a:pt x="30630" y="29819"/>
                  </a:lnTo>
                  <a:lnTo>
                    <a:pt x="30093" y="30290"/>
                  </a:lnTo>
                  <a:lnTo>
                    <a:pt x="29525" y="29952"/>
                  </a:lnTo>
                  <a:lnTo>
                    <a:pt x="28037" y="29611"/>
                  </a:lnTo>
                  <a:lnTo>
                    <a:pt x="27829" y="29666"/>
                  </a:lnTo>
                  <a:lnTo>
                    <a:pt x="27371" y="30077"/>
                  </a:lnTo>
                  <a:lnTo>
                    <a:pt x="27516" y="30811"/>
                  </a:lnTo>
                  <a:lnTo>
                    <a:pt x="27511" y="31081"/>
                  </a:lnTo>
                  <a:lnTo>
                    <a:pt x="26266" y="33034"/>
                  </a:lnTo>
                  <a:lnTo>
                    <a:pt x="25409" y="34238"/>
                  </a:lnTo>
                  <a:lnTo>
                    <a:pt x="25289" y="35323"/>
                  </a:lnTo>
                  <a:lnTo>
                    <a:pt x="25558" y="35340"/>
                  </a:lnTo>
                  <a:lnTo>
                    <a:pt x="25747" y="35787"/>
                  </a:lnTo>
                  <a:lnTo>
                    <a:pt x="25716" y="36097"/>
                  </a:lnTo>
                  <a:lnTo>
                    <a:pt x="25463" y="36398"/>
                  </a:lnTo>
                  <a:lnTo>
                    <a:pt x="24433" y="34522"/>
                  </a:lnTo>
                  <a:lnTo>
                    <a:pt x="22627" y="32789"/>
                  </a:lnTo>
                  <a:lnTo>
                    <a:pt x="22089" y="32539"/>
                  </a:lnTo>
                  <a:lnTo>
                    <a:pt x="21468" y="32229"/>
                  </a:lnTo>
                  <a:lnTo>
                    <a:pt x="21239" y="32372"/>
                  </a:lnTo>
                  <a:lnTo>
                    <a:pt x="21228" y="32528"/>
                  </a:lnTo>
                  <a:lnTo>
                    <a:pt x="21574" y="32716"/>
                  </a:lnTo>
                  <a:lnTo>
                    <a:pt x="21625" y="32873"/>
                  </a:lnTo>
                  <a:lnTo>
                    <a:pt x="21531" y="33437"/>
                  </a:lnTo>
                  <a:lnTo>
                    <a:pt x="21352" y="33894"/>
                  </a:lnTo>
                  <a:lnTo>
                    <a:pt x="21367" y="34171"/>
                  </a:lnTo>
                  <a:lnTo>
                    <a:pt x="21110" y="34202"/>
                  </a:lnTo>
                  <a:lnTo>
                    <a:pt x="21034" y="34054"/>
                  </a:lnTo>
                  <a:lnTo>
                    <a:pt x="21048" y="33843"/>
                  </a:lnTo>
                  <a:lnTo>
                    <a:pt x="20827" y="34025"/>
                  </a:lnTo>
                  <a:lnTo>
                    <a:pt x="20874" y="34475"/>
                  </a:lnTo>
                  <a:lnTo>
                    <a:pt x="20247" y="34304"/>
                  </a:lnTo>
                  <a:lnTo>
                    <a:pt x="20198" y="34131"/>
                  </a:lnTo>
                  <a:lnTo>
                    <a:pt x="18231" y="34439"/>
                  </a:lnTo>
                  <a:lnTo>
                    <a:pt x="18217" y="34275"/>
                  </a:lnTo>
                  <a:lnTo>
                    <a:pt x="18333" y="33459"/>
                  </a:lnTo>
                  <a:lnTo>
                    <a:pt x="17830" y="33413"/>
                  </a:lnTo>
                  <a:lnTo>
                    <a:pt x="17696" y="34115"/>
                  </a:lnTo>
                  <a:lnTo>
                    <a:pt x="17251" y="34362"/>
                  </a:lnTo>
                  <a:lnTo>
                    <a:pt x="16694" y="34186"/>
                  </a:lnTo>
                  <a:lnTo>
                    <a:pt x="17034" y="34027"/>
                  </a:lnTo>
                  <a:lnTo>
                    <a:pt x="17305" y="33556"/>
                  </a:lnTo>
                  <a:lnTo>
                    <a:pt x="16886" y="33636"/>
                  </a:lnTo>
                  <a:lnTo>
                    <a:pt x="16807" y="33498"/>
                  </a:lnTo>
                  <a:lnTo>
                    <a:pt x="16838" y="33241"/>
                  </a:lnTo>
                  <a:lnTo>
                    <a:pt x="17133" y="32967"/>
                  </a:lnTo>
                  <a:lnTo>
                    <a:pt x="18076" y="32827"/>
                  </a:lnTo>
                  <a:lnTo>
                    <a:pt x="18155" y="32615"/>
                  </a:lnTo>
                  <a:lnTo>
                    <a:pt x="18174" y="32158"/>
                  </a:lnTo>
                  <a:lnTo>
                    <a:pt x="18418" y="32191"/>
                  </a:lnTo>
                  <a:lnTo>
                    <a:pt x="18606" y="32320"/>
                  </a:lnTo>
                  <a:lnTo>
                    <a:pt x="19078" y="32344"/>
                  </a:lnTo>
                  <a:lnTo>
                    <a:pt x="19374" y="32201"/>
                  </a:lnTo>
                  <a:lnTo>
                    <a:pt x="19539" y="31735"/>
                  </a:lnTo>
                  <a:lnTo>
                    <a:pt x="19134" y="31422"/>
                  </a:lnTo>
                  <a:lnTo>
                    <a:pt x="18837" y="31415"/>
                  </a:lnTo>
                  <a:lnTo>
                    <a:pt x="18647" y="31084"/>
                  </a:lnTo>
                  <a:lnTo>
                    <a:pt x="17990" y="30975"/>
                  </a:lnTo>
                  <a:lnTo>
                    <a:pt x="17688" y="30715"/>
                  </a:lnTo>
                  <a:lnTo>
                    <a:pt x="16975" y="30311"/>
                  </a:lnTo>
                  <a:lnTo>
                    <a:pt x="16509" y="30231"/>
                  </a:lnTo>
                  <a:lnTo>
                    <a:pt x="15960" y="30374"/>
                  </a:lnTo>
                  <a:lnTo>
                    <a:pt x="15707" y="30738"/>
                  </a:lnTo>
                  <a:lnTo>
                    <a:pt x="15519" y="30887"/>
                  </a:lnTo>
                  <a:lnTo>
                    <a:pt x="15281" y="30465"/>
                  </a:lnTo>
                  <a:lnTo>
                    <a:pt x="14871" y="30030"/>
                  </a:lnTo>
                  <a:lnTo>
                    <a:pt x="14469" y="29864"/>
                  </a:lnTo>
                  <a:lnTo>
                    <a:pt x="14117" y="30220"/>
                  </a:lnTo>
                  <a:lnTo>
                    <a:pt x="13949" y="30254"/>
                  </a:lnTo>
                  <a:lnTo>
                    <a:pt x="13604" y="30059"/>
                  </a:lnTo>
                  <a:lnTo>
                    <a:pt x="13372" y="29765"/>
                  </a:lnTo>
                  <a:lnTo>
                    <a:pt x="12911" y="29534"/>
                  </a:lnTo>
                  <a:lnTo>
                    <a:pt x="12525" y="29471"/>
                  </a:lnTo>
                  <a:lnTo>
                    <a:pt x="12066" y="29745"/>
                  </a:lnTo>
                  <a:lnTo>
                    <a:pt x="11683" y="29931"/>
                  </a:lnTo>
                  <a:lnTo>
                    <a:pt x="11195" y="30327"/>
                  </a:lnTo>
                  <a:lnTo>
                    <a:pt x="11210" y="31587"/>
                  </a:lnTo>
                  <a:lnTo>
                    <a:pt x="11063" y="31379"/>
                  </a:lnTo>
                  <a:lnTo>
                    <a:pt x="10533" y="31477"/>
                  </a:lnTo>
                  <a:lnTo>
                    <a:pt x="10317" y="31680"/>
                  </a:lnTo>
                  <a:lnTo>
                    <a:pt x="10408" y="31982"/>
                  </a:lnTo>
                  <a:lnTo>
                    <a:pt x="10313" y="32919"/>
                  </a:lnTo>
                  <a:lnTo>
                    <a:pt x="9932" y="33783"/>
                  </a:lnTo>
                  <a:lnTo>
                    <a:pt x="9447" y="34460"/>
                  </a:lnTo>
                  <a:lnTo>
                    <a:pt x="8964" y="34543"/>
                  </a:lnTo>
                  <a:lnTo>
                    <a:pt x="8855" y="33986"/>
                  </a:lnTo>
                  <a:lnTo>
                    <a:pt x="8581" y="33906"/>
                  </a:lnTo>
                  <a:lnTo>
                    <a:pt x="8336" y="34039"/>
                  </a:lnTo>
                  <a:lnTo>
                    <a:pt x="6998" y="34353"/>
                  </a:lnTo>
                  <a:lnTo>
                    <a:pt x="6540" y="34317"/>
                  </a:lnTo>
                  <a:lnTo>
                    <a:pt x="6410" y="33979"/>
                  </a:lnTo>
                  <a:lnTo>
                    <a:pt x="6439" y="33804"/>
                  </a:lnTo>
                  <a:lnTo>
                    <a:pt x="7456" y="34070"/>
                  </a:lnTo>
                  <a:lnTo>
                    <a:pt x="8096" y="33612"/>
                  </a:lnTo>
                  <a:lnTo>
                    <a:pt x="8343" y="33302"/>
                  </a:lnTo>
                  <a:lnTo>
                    <a:pt x="8332" y="33070"/>
                  </a:lnTo>
                  <a:lnTo>
                    <a:pt x="8177" y="32711"/>
                  </a:lnTo>
                  <a:lnTo>
                    <a:pt x="8264" y="32565"/>
                  </a:lnTo>
                  <a:lnTo>
                    <a:pt x="8867" y="31824"/>
                  </a:lnTo>
                  <a:lnTo>
                    <a:pt x="9393" y="31452"/>
                  </a:lnTo>
                  <a:lnTo>
                    <a:pt x="8693" y="30835"/>
                  </a:lnTo>
                  <a:lnTo>
                    <a:pt x="8245" y="30525"/>
                  </a:lnTo>
                  <a:lnTo>
                    <a:pt x="7887" y="30374"/>
                  </a:lnTo>
                  <a:lnTo>
                    <a:pt x="7790" y="30130"/>
                  </a:lnTo>
                  <a:lnTo>
                    <a:pt x="8082" y="29674"/>
                  </a:lnTo>
                  <a:lnTo>
                    <a:pt x="8428" y="29635"/>
                  </a:lnTo>
                  <a:lnTo>
                    <a:pt x="8788" y="29843"/>
                  </a:lnTo>
                  <a:lnTo>
                    <a:pt x="8983" y="29791"/>
                  </a:lnTo>
                  <a:lnTo>
                    <a:pt x="9461" y="29445"/>
                  </a:lnTo>
                  <a:lnTo>
                    <a:pt x="9426" y="29307"/>
                  </a:lnTo>
                  <a:lnTo>
                    <a:pt x="9086" y="29016"/>
                  </a:lnTo>
                  <a:lnTo>
                    <a:pt x="8956" y="28355"/>
                  </a:lnTo>
                  <a:lnTo>
                    <a:pt x="9515" y="28589"/>
                  </a:lnTo>
                  <a:lnTo>
                    <a:pt x="9261" y="27750"/>
                  </a:lnTo>
                  <a:lnTo>
                    <a:pt x="9051" y="27392"/>
                  </a:lnTo>
                  <a:lnTo>
                    <a:pt x="7794" y="26757"/>
                  </a:lnTo>
                  <a:lnTo>
                    <a:pt x="6084" y="25138"/>
                  </a:lnTo>
                  <a:lnTo>
                    <a:pt x="5519" y="24794"/>
                  </a:lnTo>
                  <a:lnTo>
                    <a:pt x="5772" y="24422"/>
                  </a:lnTo>
                  <a:lnTo>
                    <a:pt x="6107" y="23118"/>
                  </a:lnTo>
                  <a:lnTo>
                    <a:pt x="5435" y="22938"/>
                  </a:lnTo>
                  <a:lnTo>
                    <a:pt x="3982" y="22150"/>
                  </a:lnTo>
                  <a:lnTo>
                    <a:pt x="4429" y="22015"/>
                  </a:lnTo>
                  <a:lnTo>
                    <a:pt x="4891" y="21978"/>
                  </a:lnTo>
                  <a:lnTo>
                    <a:pt x="4690" y="20797"/>
                  </a:lnTo>
                  <a:lnTo>
                    <a:pt x="4541" y="20539"/>
                  </a:lnTo>
                  <a:lnTo>
                    <a:pt x="4197" y="20607"/>
                  </a:lnTo>
                  <a:lnTo>
                    <a:pt x="2995" y="19363"/>
                  </a:lnTo>
                  <a:lnTo>
                    <a:pt x="2755" y="18580"/>
                  </a:lnTo>
                  <a:lnTo>
                    <a:pt x="2514" y="17407"/>
                  </a:lnTo>
                  <a:lnTo>
                    <a:pt x="2507" y="16906"/>
                  </a:lnTo>
                  <a:lnTo>
                    <a:pt x="2654" y="16427"/>
                  </a:lnTo>
                  <a:lnTo>
                    <a:pt x="2632" y="15851"/>
                  </a:lnTo>
                  <a:lnTo>
                    <a:pt x="2506" y="15420"/>
                  </a:lnTo>
                  <a:lnTo>
                    <a:pt x="3783" y="14993"/>
                  </a:lnTo>
                  <a:lnTo>
                    <a:pt x="4943" y="14205"/>
                  </a:lnTo>
                  <a:lnTo>
                    <a:pt x="6842" y="14322"/>
                  </a:lnTo>
                  <a:lnTo>
                    <a:pt x="6635" y="13807"/>
                  </a:lnTo>
                  <a:lnTo>
                    <a:pt x="6204" y="13330"/>
                  </a:lnTo>
                  <a:lnTo>
                    <a:pt x="5688" y="13185"/>
                  </a:lnTo>
                  <a:lnTo>
                    <a:pt x="4835" y="13388"/>
                  </a:lnTo>
                  <a:lnTo>
                    <a:pt x="4433" y="13336"/>
                  </a:lnTo>
                  <a:lnTo>
                    <a:pt x="3178" y="12066"/>
                  </a:lnTo>
                  <a:lnTo>
                    <a:pt x="2830" y="12120"/>
                  </a:lnTo>
                  <a:lnTo>
                    <a:pt x="2015" y="11792"/>
                  </a:lnTo>
                  <a:lnTo>
                    <a:pt x="1615" y="10876"/>
                  </a:lnTo>
                  <a:lnTo>
                    <a:pt x="1655" y="10413"/>
                  </a:lnTo>
                  <a:lnTo>
                    <a:pt x="1573" y="10191"/>
                  </a:lnTo>
                  <a:lnTo>
                    <a:pt x="0" y="7415"/>
                  </a:lnTo>
                  <a:lnTo>
                    <a:pt x="472" y="7540"/>
                  </a:lnTo>
                  <a:lnTo>
                    <a:pt x="915" y="7397"/>
                  </a:lnTo>
                  <a:lnTo>
                    <a:pt x="903" y="6863"/>
                  </a:lnTo>
                  <a:lnTo>
                    <a:pt x="1139" y="6808"/>
                  </a:lnTo>
                  <a:lnTo>
                    <a:pt x="2144" y="7394"/>
                  </a:lnTo>
                  <a:lnTo>
                    <a:pt x="2214" y="8378"/>
                  </a:lnTo>
                  <a:lnTo>
                    <a:pt x="3198" y="8997"/>
                  </a:lnTo>
                  <a:lnTo>
                    <a:pt x="3540" y="9174"/>
                  </a:lnTo>
                  <a:lnTo>
                    <a:pt x="3859" y="9164"/>
                  </a:lnTo>
                  <a:lnTo>
                    <a:pt x="4193" y="8919"/>
                  </a:lnTo>
                  <a:lnTo>
                    <a:pt x="4238" y="8706"/>
                  </a:lnTo>
                  <a:lnTo>
                    <a:pt x="4154" y="8551"/>
                  </a:lnTo>
                  <a:lnTo>
                    <a:pt x="3867" y="7982"/>
                  </a:lnTo>
                  <a:lnTo>
                    <a:pt x="4456" y="7786"/>
                  </a:lnTo>
                  <a:lnTo>
                    <a:pt x="5320" y="8091"/>
                  </a:lnTo>
                  <a:lnTo>
                    <a:pt x="5539" y="7201"/>
                  </a:lnTo>
                  <a:lnTo>
                    <a:pt x="5854" y="6696"/>
                  </a:lnTo>
                  <a:lnTo>
                    <a:pt x="6177" y="6746"/>
                  </a:lnTo>
                  <a:lnTo>
                    <a:pt x="6558" y="7110"/>
                  </a:lnTo>
                  <a:lnTo>
                    <a:pt x="6819" y="6931"/>
                  </a:lnTo>
                  <a:lnTo>
                    <a:pt x="8033" y="6840"/>
                  </a:lnTo>
                  <a:lnTo>
                    <a:pt x="8350" y="6530"/>
                  </a:lnTo>
                  <a:lnTo>
                    <a:pt x="8175" y="5957"/>
                  </a:lnTo>
                  <a:lnTo>
                    <a:pt x="7271" y="5575"/>
                  </a:lnTo>
                  <a:lnTo>
                    <a:pt x="7051" y="5307"/>
                  </a:lnTo>
                  <a:lnTo>
                    <a:pt x="6998" y="5041"/>
                  </a:lnTo>
                  <a:lnTo>
                    <a:pt x="7327" y="4380"/>
                  </a:lnTo>
                  <a:lnTo>
                    <a:pt x="7495" y="4193"/>
                  </a:lnTo>
                  <a:lnTo>
                    <a:pt x="8112" y="4089"/>
                  </a:lnTo>
                  <a:lnTo>
                    <a:pt x="8299" y="3938"/>
                  </a:lnTo>
                  <a:lnTo>
                    <a:pt x="8394" y="3745"/>
                  </a:lnTo>
                  <a:lnTo>
                    <a:pt x="8497" y="3193"/>
                  </a:lnTo>
                  <a:lnTo>
                    <a:pt x="8470" y="2722"/>
                  </a:lnTo>
                  <a:lnTo>
                    <a:pt x="8303" y="2293"/>
                  </a:lnTo>
                  <a:lnTo>
                    <a:pt x="7938" y="1778"/>
                  </a:lnTo>
                  <a:lnTo>
                    <a:pt x="7793" y="1182"/>
                  </a:lnTo>
                  <a:lnTo>
                    <a:pt x="7776" y="735"/>
                  </a:lnTo>
                  <a:lnTo>
                    <a:pt x="8519" y="0"/>
                  </a:lnTo>
                  <a:lnTo>
                    <a:pt x="8865" y="220"/>
                  </a:lnTo>
                  <a:lnTo>
                    <a:pt x="9065" y="176"/>
                  </a:lnTo>
                  <a:lnTo>
                    <a:pt x="9799" y="991"/>
                  </a:lnTo>
                  <a:lnTo>
                    <a:pt x="10436" y="1314"/>
                  </a:lnTo>
                  <a:lnTo>
                    <a:pt x="11416" y="875"/>
                  </a:lnTo>
                  <a:lnTo>
                    <a:pt x="11990" y="409"/>
                  </a:lnTo>
                  <a:lnTo>
                    <a:pt x="12633" y="517"/>
                  </a:lnTo>
                  <a:lnTo>
                    <a:pt x="14229" y="1109"/>
                  </a:lnTo>
                  <a:lnTo>
                    <a:pt x="14147" y="1426"/>
                  </a:lnTo>
                  <a:lnTo>
                    <a:pt x="13732" y="2514"/>
                  </a:lnTo>
                  <a:lnTo>
                    <a:pt x="14066" y="2787"/>
                  </a:lnTo>
                  <a:lnTo>
                    <a:pt x="14605" y="3154"/>
                  </a:lnTo>
                  <a:lnTo>
                    <a:pt x="16142" y="3214"/>
                  </a:lnTo>
                  <a:lnTo>
                    <a:pt x="16975" y="3513"/>
                  </a:lnTo>
                  <a:lnTo>
                    <a:pt x="18555" y="4328"/>
                  </a:lnTo>
                  <a:lnTo>
                    <a:pt x="18769" y="4567"/>
                  </a:lnTo>
                  <a:lnTo>
                    <a:pt x="18280" y="5275"/>
                  </a:lnTo>
                  <a:lnTo>
                    <a:pt x="17752" y="5840"/>
                  </a:lnTo>
                  <a:lnTo>
                    <a:pt x="17532" y="5806"/>
                  </a:lnTo>
                  <a:lnTo>
                    <a:pt x="17582" y="6191"/>
                  </a:lnTo>
                  <a:lnTo>
                    <a:pt x="18064" y="6509"/>
                  </a:lnTo>
                  <a:lnTo>
                    <a:pt x="18970" y="5926"/>
                  </a:lnTo>
                  <a:lnTo>
                    <a:pt x="19581" y="5806"/>
                  </a:lnTo>
                  <a:lnTo>
                    <a:pt x="21416" y="5691"/>
                  </a:lnTo>
                  <a:lnTo>
                    <a:pt x="21663" y="5618"/>
                  </a:lnTo>
                  <a:lnTo>
                    <a:pt x="23451" y="4611"/>
                  </a:lnTo>
                  <a:lnTo>
                    <a:pt x="23861" y="4661"/>
                  </a:lnTo>
                  <a:lnTo>
                    <a:pt x="25165" y="5527"/>
                  </a:lnTo>
                  <a:lnTo>
                    <a:pt x="25458" y="5317"/>
                  </a:lnTo>
                  <a:lnTo>
                    <a:pt x="25970" y="464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6" name="pg327">
              <a:extLst>
                <a:ext uri="{FF2B5EF4-FFF2-40B4-BE49-F238E27FC236}">
                  <a16:creationId xmlns:a16="http://schemas.microsoft.com/office/drawing/2014/main" id="{6EF2CBAE-79F3-E745-9FAA-02A0A8AAB2D6}"/>
                </a:ext>
              </a:extLst>
            </p:cNvPr>
            <p:cNvSpPr/>
            <p:nvPr/>
          </p:nvSpPr>
          <p:spPr>
            <a:xfrm>
              <a:off x="7598356" y="2439079"/>
              <a:ext cx="44531" cy="52424"/>
            </a:xfrm>
            <a:custGeom>
              <a:avLst/>
              <a:gdLst/>
              <a:ahLst/>
              <a:cxnLst/>
              <a:rect l="0" t="0" r="0" b="0"/>
              <a:pathLst>
                <a:path w="44531" h="52424">
                  <a:moveTo>
                    <a:pt x="44531" y="14315"/>
                  </a:moveTo>
                  <a:lnTo>
                    <a:pt x="43976" y="24704"/>
                  </a:lnTo>
                  <a:lnTo>
                    <a:pt x="40242" y="25284"/>
                  </a:lnTo>
                  <a:lnTo>
                    <a:pt x="34807" y="26067"/>
                  </a:lnTo>
                  <a:lnTo>
                    <a:pt x="34371" y="26130"/>
                  </a:lnTo>
                  <a:lnTo>
                    <a:pt x="32737" y="26361"/>
                  </a:lnTo>
                  <a:lnTo>
                    <a:pt x="32055" y="26451"/>
                  </a:lnTo>
                  <a:lnTo>
                    <a:pt x="28876" y="26858"/>
                  </a:lnTo>
                  <a:lnTo>
                    <a:pt x="28203" y="27074"/>
                  </a:lnTo>
                  <a:lnTo>
                    <a:pt x="26551" y="27304"/>
                  </a:lnTo>
                  <a:lnTo>
                    <a:pt x="27662" y="34870"/>
                  </a:lnTo>
                  <a:lnTo>
                    <a:pt x="28103" y="34954"/>
                  </a:lnTo>
                  <a:lnTo>
                    <a:pt x="28664" y="34734"/>
                  </a:lnTo>
                  <a:lnTo>
                    <a:pt x="29901" y="35079"/>
                  </a:lnTo>
                  <a:lnTo>
                    <a:pt x="30232" y="35254"/>
                  </a:lnTo>
                  <a:lnTo>
                    <a:pt x="30293" y="35440"/>
                  </a:lnTo>
                  <a:lnTo>
                    <a:pt x="30236" y="36083"/>
                  </a:lnTo>
                  <a:lnTo>
                    <a:pt x="30007" y="37090"/>
                  </a:lnTo>
                  <a:lnTo>
                    <a:pt x="30483" y="37492"/>
                  </a:lnTo>
                  <a:lnTo>
                    <a:pt x="31312" y="38707"/>
                  </a:lnTo>
                  <a:lnTo>
                    <a:pt x="31128" y="39004"/>
                  </a:lnTo>
                  <a:lnTo>
                    <a:pt x="29609" y="40709"/>
                  </a:lnTo>
                  <a:lnTo>
                    <a:pt x="29415" y="40805"/>
                  </a:lnTo>
                  <a:lnTo>
                    <a:pt x="28955" y="40705"/>
                  </a:lnTo>
                  <a:lnTo>
                    <a:pt x="28623" y="40751"/>
                  </a:lnTo>
                  <a:lnTo>
                    <a:pt x="27908" y="41167"/>
                  </a:lnTo>
                  <a:lnTo>
                    <a:pt x="27371" y="41256"/>
                  </a:lnTo>
                  <a:lnTo>
                    <a:pt x="26842" y="41769"/>
                  </a:lnTo>
                  <a:lnTo>
                    <a:pt x="26466" y="42493"/>
                  </a:lnTo>
                  <a:lnTo>
                    <a:pt x="25408" y="42642"/>
                  </a:lnTo>
                  <a:lnTo>
                    <a:pt x="25340" y="42065"/>
                  </a:lnTo>
                  <a:lnTo>
                    <a:pt x="25114" y="41247"/>
                  </a:lnTo>
                  <a:lnTo>
                    <a:pt x="24771" y="40983"/>
                  </a:lnTo>
                  <a:lnTo>
                    <a:pt x="24686" y="41340"/>
                  </a:lnTo>
                  <a:lnTo>
                    <a:pt x="24415" y="41957"/>
                  </a:lnTo>
                  <a:lnTo>
                    <a:pt x="23874" y="41764"/>
                  </a:lnTo>
                  <a:lnTo>
                    <a:pt x="23559" y="41916"/>
                  </a:lnTo>
                  <a:lnTo>
                    <a:pt x="23236" y="42622"/>
                  </a:lnTo>
                  <a:lnTo>
                    <a:pt x="22578" y="43273"/>
                  </a:lnTo>
                  <a:lnTo>
                    <a:pt x="22456" y="44016"/>
                  </a:lnTo>
                  <a:lnTo>
                    <a:pt x="19137" y="44438"/>
                  </a:lnTo>
                  <a:lnTo>
                    <a:pt x="17221" y="44618"/>
                  </a:lnTo>
                  <a:lnTo>
                    <a:pt x="13939" y="44859"/>
                  </a:lnTo>
                  <a:lnTo>
                    <a:pt x="14913" y="52424"/>
                  </a:lnTo>
                  <a:lnTo>
                    <a:pt x="13858" y="52372"/>
                  </a:lnTo>
                  <a:lnTo>
                    <a:pt x="12019" y="52280"/>
                  </a:lnTo>
                  <a:lnTo>
                    <a:pt x="7450" y="51749"/>
                  </a:lnTo>
                  <a:lnTo>
                    <a:pt x="998" y="51535"/>
                  </a:lnTo>
                  <a:lnTo>
                    <a:pt x="623" y="50602"/>
                  </a:lnTo>
                  <a:lnTo>
                    <a:pt x="566" y="50241"/>
                  </a:lnTo>
                  <a:lnTo>
                    <a:pt x="698" y="49648"/>
                  </a:lnTo>
                  <a:lnTo>
                    <a:pt x="836" y="49032"/>
                  </a:lnTo>
                  <a:lnTo>
                    <a:pt x="920" y="48266"/>
                  </a:lnTo>
                  <a:lnTo>
                    <a:pt x="662" y="47690"/>
                  </a:lnTo>
                  <a:lnTo>
                    <a:pt x="189" y="47155"/>
                  </a:lnTo>
                  <a:lnTo>
                    <a:pt x="68" y="46880"/>
                  </a:lnTo>
                  <a:lnTo>
                    <a:pt x="0" y="46318"/>
                  </a:lnTo>
                  <a:lnTo>
                    <a:pt x="166" y="45913"/>
                  </a:lnTo>
                  <a:lnTo>
                    <a:pt x="309" y="45733"/>
                  </a:lnTo>
                  <a:lnTo>
                    <a:pt x="459" y="45545"/>
                  </a:lnTo>
                  <a:lnTo>
                    <a:pt x="759" y="45293"/>
                  </a:lnTo>
                  <a:lnTo>
                    <a:pt x="1638" y="44555"/>
                  </a:lnTo>
                  <a:lnTo>
                    <a:pt x="2869" y="43276"/>
                  </a:lnTo>
                  <a:lnTo>
                    <a:pt x="3559" y="42350"/>
                  </a:lnTo>
                  <a:lnTo>
                    <a:pt x="4036" y="41588"/>
                  </a:lnTo>
                  <a:lnTo>
                    <a:pt x="4152" y="41195"/>
                  </a:lnTo>
                  <a:lnTo>
                    <a:pt x="4165" y="40792"/>
                  </a:lnTo>
                  <a:lnTo>
                    <a:pt x="3644" y="39453"/>
                  </a:lnTo>
                  <a:lnTo>
                    <a:pt x="3147" y="38479"/>
                  </a:lnTo>
                  <a:lnTo>
                    <a:pt x="3299" y="37904"/>
                  </a:lnTo>
                  <a:lnTo>
                    <a:pt x="3388" y="37752"/>
                  </a:lnTo>
                  <a:lnTo>
                    <a:pt x="3528" y="37566"/>
                  </a:lnTo>
                  <a:lnTo>
                    <a:pt x="4210" y="37003"/>
                  </a:lnTo>
                  <a:lnTo>
                    <a:pt x="4432" y="36560"/>
                  </a:lnTo>
                  <a:lnTo>
                    <a:pt x="4493" y="36326"/>
                  </a:lnTo>
                  <a:lnTo>
                    <a:pt x="4438" y="35397"/>
                  </a:lnTo>
                  <a:lnTo>
                    <a:pt x="4287" y="35157"/>
                  </a:lnTo>
                  <a:lnTo>
                    <a:pt x="4068" y="34813"/>
                  </a:lnTo>
                  <a:lnTo>
                    <a:pt x="3818" y="34548"/>
                  </a:lnTo>
                  <a:lnTo>
                    <a:pt x="3417" y="34125"/>
                  </a:lnTo>
                  <a:lnTo>
                    <a:pt x="3163" y="33705"/>
                  </a:lnTo>
                  <a:lnTo>
                    <a:pt x="3187" y="33549"/>
                  </a:lnTo>
                  <a:lnTo>
                    <a:pt x="3462" y="33378"/>
                  </a:lnTo>
                  <a:lnTo>
                    <a:pt x="3444" y="33096"/>
                  </a:lnTo>
                  <a:lnTo>
                    <a:pt x="3296" y="32660"/>
                  </a:lnTo>
                  <a:lnTo>
                    <a:pt x="2997" y="32537"/>
                  </a:lnTo>
                  <a:lnTo>
                    <a:pt x="2467" y="32567"/>
                  </a:lnTo>
                  <a:lnTo>
                    <a:pt x="1990" y="32285"/>
                  </a:lnTo>
                  <a:lnTo>
                    <a:pt x="1355" y="31043"/>
                  </a:lnTo>
                  <a:lnTo>
                    <a:pt x="1323" y="30728"/>
                  </a:lnTo>
                  <a:lnTo>
                    <a:pt x="1401" y="30560"/>
                  </a:lnTo>
                  <a:lnTo>
                    <a:pt x="1885" y="30161"/>
                  </a:lnTo>
                  <a:lnTo>
                    <a:pt x="2014" y="29916"/>
                  </a:lnTo>
                  <a:lnTo>
                    <a:pt x="2046" y="29644"/>
                  </a:lnTo>
                  <a:lnTo>
                    <a:pt x="1976" y="28626"/>
                  </a:lnTo>
                  <a:lnTo>
                    <a:pt x="2006" y="27201"/>
                  </a:lnTo>
                  <a:lnTo>
                    <a:pt x="1917" y="26885"/>
                  </a:lnTo>
                  <a:lnTo>
                    <a:pt x="2907" y="25933"/>
                  </a:lnTo>
                  <a:lnTo>
                    <a:pt x="3101" y="25647"/>
                  </a:lnTo>
                  <a:lnTo>
                    <a:pt x="3057" y="25242"/>
                  </a:lnTo>
                  <a:lnTo>
                    <a:pt x="2321" y="24111"/>
                  </a:lnTo>
                  <a:lnTo>
                    <a:pt x="2211" y="23572"/>
                  </a:lnTo>
                  <a:lnTo>
                    <a:pt x="3828" y="21815"/>
                  </a:lnTo>
                  <a:lnTo>
                    <a:pt x="3724" y="20884"/>
                  </a:lnTo>
                  <a:lnTo>
                    <a:pt x="3469" y="19869"/>
                  </a:lnTo>
                  <a:lnTo>
                    <a:pt x="3478" y="19251"/>
                  </a:lnTo>
                  <a:lnTo>
                    <a:pt x="3846" y="18240"/>
                  </a:lnTo>
                  <a:lnTo>
                    <a:pt x="4259" y="17400"/>
                  </a:lnTo>
                  <a:lnTo>
                    <a:pt x="4360" y="16913"/>
                  </a:lnTo>
                  <a:lnTo>
                    <a:pt x="4291" y="16664"/>
                  </a:lnTo>
                  <a:lnTo>
                    <a:pt x="3976" y="16117"/>
                  </a:lnTo>
                  <a:lnTo>
                    <a:pt x="3680" y="15154"/>
                  </a:lnTo>
                  <a:lnTo>
                    <a:pt x="3712" y="13744"/>
                  </a:lnTo>
                  <a:lnTo>
                    <a:pt x="4011" y="13004"/>
                  </a:lnTo>
                  <a:lnTo>
                    <a:pt x="4161" y="12837"/>
                  </a:lnTo>
                  <a:lnTo>
                    <a:pt x="5927" y="12030"/>
                  </a:lnTo>
                  <a:lnTo>
                    <a:pt x="6721" y="10740"/>
                  </a:lnTo>
                  <a:lnTo>
                    <a:pt x="7706" y="8867"/>
                  </a:lnTo>
                  <a:lnTo>
                    <a:pt x="8506" y="5532"/>
                  </a:lnTo>
                  <a:lnTo>
                    <a:pt x="9264" y="3706"/>
                  </a:lnTo>
                  <a:lnTo>
                    <a:pt x="9159" y="3528"/>
                  </a:lnTo>
                  <a:lnTo>
                    <a:pt x="8983" y="3269"/>
                  </a:lnTo>
                  <a:lnTo>
                    <a:pt x="8393" y="2769"/>
                  </a:lnTo>
                  <a:lnTo>
                    <a:pt x="7743" y="1802"/>
                  </a:lnTo>
                  <a:lnTo>
                    <a:pt x="7542" y="1462"/>
                  </a:lnTo>
                  <a:lnTo>
                    <a:pt x="7464" y="1283"/>
                  </a:lnTo>
                  <a:lnTo>
                    <a:pt x="7401" y="1140"/>
                  </a:lnTo>
                  <a:lnTo>
                    <a:pt x="7429" y="807"/>
                  </a:lnTo>
                  <a:lnTo>
                    <a:pt x="7496" y="632"/>
                  </a:lnTo>
                  <a:lnTo>
                    <a:pt x="7551" y="489"/>
                  </a:lnTo>
                  <a:lnTo>
                    <a:pt x="7827" y="0"/>
                  </a:lnTo>
                  <a:lnTo>
                    <a:pt x="8217" y="25"/>
                  </a:lnTo>
                  <a:lnTo>
                    <a:pt x="11360" y="229"/>
                  </a:lnTo>
                  <a:lnTo>
                    <a:pt x="11938" y="146"/>
                  </a:lnTo>
                  <a:lnTo>
                    <a:pt x="12903" y="309"/>
                  </a:lnTo>
                  <a:lnTo>
                    <a:pt x="14988" y="421"/>
                  </a:lnTo>
                  <a:lnTo>
                    <a:pt x="13873" y="6502"/>
                  </a:lnTo>
                  <a:lnTo>
                    <a:pt x="14074" y="7090"/>
                  </a:lnTo>
                  <a:lnTo>
                    <a:pt x="14382" y="7659"/>
                  </a:lnTo>
                  <a:lnTo>
                    <a:pt x="14941" y="7606"/>
                  </a:lnTo>
                  <a:lnTo>
                    <a:pt x="16051" y="7974"/>
                  </a:lnTo>
                  <a:lnTo>
                    <a:pt x="16448" y="8383"/>
                  </a:lnTo>
                  <a:lnTo>
                    <a:pt x="16525" y="8561"/>
                  </a:lnTo>
                  <a:lnTo>
                    <a:pt x="16465" y="9138"/>
                  </a:lnTo>
                  <a:lnTo>
                    <a:pt x="17004" y="9877"/>
                  </a:lnTo>
                  <a:lnTo>
                    <a:pt x="17109" y="10539"/>
                  </a:lnTo>
                  <a:lnTo>
                    <a:pt x="17531" y="10535"/>
                  </a:lnTo>
                  <a:lnTo>
                    <a:pt x="18316" y="10230"/>
                  </a:lnTo>
                  <a:lnTo>
                    <a:pt x="19021" y="9122"/>
                  </a:lnTo>
                  <a:lnTo>
                    <a:pt x="19025" y="8921"/>
                  </a:lnTo>
                  <a:lnTo>
                    <a:pt x="18871" y="8609"/>
                  </a:lnTo>
                  <a:lnTo>
                    <a:pt x="18847" y="8367"/>
                  </a:lnTo>
                  <a:lnTo>
                    <a:pt x="19104" y="7909"/>
                  </a:lnTo>
                  <a:lnTo>
                    <a:pt x="19511" y="8051"/>
                  </a:lnTo>
                  <a:lnTo>
                    <a:pt x="19904" y="9405"/>
                  </a:lnTo>
                  <a:lnTo>
                    <a:pt x="20135" y="10494"/>
                  </a:lnTo>
                  <a:lnTo>
                    <a:pt x="20269" y="10699"/>
                  </a:lnTo>
                  <a:lnTo>
                    <a:pt x="21597" y="10992"/>
                  </a:lnTo>
                  <a:lnTo>
                    <a:pt x="21961" y="10866"/>
                  </a:lnTo>
                  <a:lnTo>
                    <a:pt x="22656" y="10487"/>
                  </a:lnTo>
                  <a:lnTo>
                    <a:pt x="23043" y="9401"/>
                  </a:lnTo>
                  <a:lnTo>
                    <a:pt x="22873" y="8386"/>
                  </a:lnTo>
                  <a:lnTo>
                    <a:pt x="22943" y="7431"/>
                  </a:lnTo>
                  <a:lnTo>
                    <a:pt x="23368" y="7044"/>
                  </a:lnTo>
                  <a:lnTo>
                    <a:pt x="24171" y="6717"/>
                  </a:lnTo>
                  <a:lnTo>
                    <a:pt x="25216" y="7030"/>
                  </a:lnTo>
                  <a:lnTo>
                    <a:pt x="25772" y="7423"/>
                  </a:lnTo>
                  <a:lnTo>
                    <a:pt x="27031" y="7277"/>
                  </a:lnTo>
                  <a:lnTo>
                    <a:pt x="26375" y="6644"/>
                  </a:lnTo>
                  <a:lnTo>
                    <a:pt x="26371" y="5975"/>
                  </a:lnTo>
                  <a:lnTo>
                    <a:pt x="26534" y="5272"/>
                  </a:lnTo>
                  <a:lnTo>
                    <a:pt x="26980" y="5191"/>
                  </a:lnTo>
                  <a:lnTo>
                    <a:pt x="27928" y="5072"/>
                  </a:lnTo>
                  <a:lnTo>
                    <a:pt x="27777" y="5898"/>
                  </a:lnTo>
                  <a:lnTo>
                    <a:pt x="27404" y="6050"/>
                  </a:lnTo>
                  <a:lnTo>
                    <a:pt x="27161" y="6362"/>
                  </a:lnTo>
                  <a:lnTo>
                    <a:pt x="27169" y="6555"/>
                  </a:lnTo>
                  <a:lnTo>
                    <a:pt x="27302" y="6834"/>
                  </a:lnTo>
                  <a:lnTo>
                    <a:pt x="27286" y="7150"/>
                  </a:lnTo>
                  <a:lnTo>
                    <a:pt x="27013" y="7462"/>
                  </a:lnTo>
                  <a:lnTo>
                    <a:pt x="26751" y="7606"/>
                  </a:lnTo>
                  <a:lnTo>
                    <a:pt x="27037" y="9832"/>
                  </a:lnTo>
                  <a:lnTo>
                    <a:pt x="26996" y="10102"/>
                  </a:lnTo>
                  <a:lnTo>
                    <a:pt x="26542" y="11057"/>
                  </a:lnTo>
                  <a:lnTo>
                    <a:pt x="26681" y="11331"/>
                  </a:lnTo>
                  <a:lnTo>
                    <a:pt x="27651" y="11690"/>
                  </a:lnTo>
                  <a:lnTo>
                    <a:pt x="28133" y="11765"/>
                  </a:lnTo>
                  <a:lnTo>
                    <a:pt x="28751" y="11727"/>
                  </a:lnTo>
                  <a:lnTo>
                    <a:pt x="29599" y="11463"/>
                  </a:lnTo>
                  <a:lnTo>
                    <a:pt x="30091" y="11101"/>
                  </a:lnTo>
                  <a:lnTo>
                    <a:pt x="29959" y="10751"/>
                  </a:lnTo>
                  <a:lnTo>
                    <a:pt x="30734" y="10629"/>
                  </a:lnTo>
                  <a:lnTo>
                    <a:pt x="31221" y="10893"/>
                  </a:lnTo>
                  <a:lnTo>
                    <a:pt x="32128" y="11565"/>
                  </a:lnTo>
                  <a:lnTo>
                    <a:pt x="31097" y="11468"/>
                  </a:lnTo>
                  <a:lnTo>
                    <a:pt x="31095" y="12030"/>
                  </a:lnTo>
                  <a:lnTo>
                    <a:pt x="31606" y="12729"/>
                  </a:lnTo>
                  <a:lnTo>
                    <a:pt x="31829" y="12714"/>
                  </a:lnTo>
                  <a:lnTo>
                    <a:pt x="32247" y="12144"/>
                  </a:lnTo>
                  <a:lnTo>
                    <a:pt x="32610" y="11948"/>
                  </a:lnTo>
                  <a:lnTo>
                    <a:pt x="32821" y="13127"/>
                  </a:lnTo>
                  <a:lnTo>
                    <a:pt x="34339" y="12873"/>
                  </a:lnTo>
                  <a:lnTo>
                    <a:pt x="35927" y="12542"/>
                  </a:lnTo>
                  <a:lnTo>
                    <a:pt x="35853" y="11918"/>
                  </a:lnTo>
                  <a:lnTo>
                    <a:pt x="36477" y="12022"/>
                  </a:lnTo>
                  <a:lnTo>
                    <a:pt x="36619" y="12193"/>
                  </a:lnTo>
                  <a:lnTo>
                    <a:pt x="38073" y="11892"/>
                  </a:lnTo>
                  <a:lnTo>
                    <a:pt x="38943" y="10198"/>
                  </a:lnTo>
                  <a:lnTo>
                    <a:pt x="38750" y="10044"/>
                  </a:lnTo>
                  <a:lnTo>
                    <a:pt x="38523" y="9398"/>
                  </a:lnTo>
                  <a:lnTo>
                    <a:pt x="40586" y="9071"/>
                  </a:lnTo>
                  <a:lnTo>
                    <a:pt x="40630" y="9510"/>
                  </a:lnTo>
                  <a:lnTo>
                    <a:pt x="41125" y="1427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7" name="pg328">
              <a:extLst>
                <a:ext uri="{FF2B5EF4-FFF2-40B4-BE49-F238E27FC236}">
                  <a16:creationId xmlns:a16="http://schemas.microsoft.com/office/drawing/2014/main" id="{C1F624B3-CD0D-014E-BC80-E90BFB238363}"/>
                </a:ext>
              </a:extLst>
            </p:cNvPr>
            <p:cNvSpPr/>
            <p:nvPr/>
          </p:nvSpPr>
          <p:spPr>
            <a:xfrm>
              <a:off x="6063501" y="3747716"/>
              <a:ext cx="108536" cy="49706"/>
            </a:xfrm>
            <a:custGeom>
              <a:avLst/>
              <a:gdLst/>
              <a:ahLst/>
              <a:cxnLst/>
              <a:rect l="0" t="0" r="0" b="0"/>
              <a:pathLst>
                <a:path w="108536" h="49706">
                  <a:moveTo>
                    <a:pt x="108536" y="48586"/>
                  </a:moveTo>
                  <a:lnTo>
                    <a:pt x="100017" y="48746"/>
                  </a:lnTo>
                  <a:lnTo>
                    <a:pt x="90850" y="48811"/>
                  </a:lnTo>
                  <a:lnTo>
                    <a:pt x="90875" y="49706"/>
                  </a:lnTo>
                  <a:lnTo>
                    <a:pt x="74056" y="49527"/>
                  </a:lnTo>
                  <a:lnTo>
                    <a:pt x="73317" y="49532"/>
                  </a:lnTo>
                  <a:lnTo>
                    <a:pt x="73130" y="49533"/>
                  </a:lnTo>
                  <a:lnTo>
                    <a:pt x="72793" y="49535"/>
                  </a:lnTo>
                  <a:lnTo>
                    <a:pt x="70799" y="49547"/>
                  </a:lnTo>
                  <a:lnTo>
                    <a:pt x="70195" y="49551"/>
                  </a:lnTo>
                  <a:lnTo>
                    <a:pt x="66571" y="49574"/>
                  </a:lnTo>
                  <a:lnTo>
                    <a:pt x="63542" y="49592"/>
                  </a:lnTo>
                  <a:lnTo>
                    <a:pt x="56080" y="49575"/>
                  </a:lnTo>
                  <a:lnTo>
                    <a:pt x="55530" y="49574"/>
                  </a:lnTo>
                  <a:lnTo>
                    <a:pt x="52602" y="49567"/>
                  </a:lnTo>
                  <a:lnTo>
                    <a:pt x="49876" y="49560"/>
                  </a:lnTo>
                  <a:lnTo>
                    <a:pt x="46416" y="49563"/>
                  </a:lnTo>
                  <a:lnTo>
                    <a:pt x="40970" y="49568"/>
                  </a:lnTo>
                  <a:lnTo>
                    <a:pt x="38908" y="49569"/>
                  </a:lnTo>
                  <a:lnTo>
                    <a:pt x="38430" y="49577"/>
                  </a:lnTo>
                  <a:lnTo>
                    <a:pt x="38240" y="49580"/>
                  </a:lnTo>
                  <a:lnTo>
                    <a:pt x="37795" y="49587"/>
                  </a:lnTo>
                  <a:lnTo>
                    <a:pt x="28070" y="49565"/>
                  </a:lnTo>
                  <a:lnTo>
                    <a:pt x="24899" y="49557"/>
                  </a:lnTo>
                  <a:lnTo>
                    <a:pt x="0" y="49410"/>
                  </a:lnTo>
                  <a:lnTo>
                    <a:pt x="1358" y="36375"/>
                  </a:lnTo>
                  <a:lnTo>
                    <a:pt x="1533" y="34694"/>
                  </a:lnTo>
                  <a:lnTo>
                    <a:pt x="1619" y="33662"/>
                  </a:lnTo>
                  <a:lnTo>
                    <a:pt x="1739" y="32369"/>
                  </a:lnTo>
                  <a:lnTo>
                    <a:pt x="1793" y="31830"/>
                  </a:lnTo>
                  <a:lnTo>
                    <a:pt x="1830" y="31462"/>
                  </a:lnTo>
                  <a:lnTo>
                    <a:pt x="2052" y="29272"/>
                  </a:lnTo>
                  <a:lnTo>
                    <a:pt x="2084" y="28957"/>
                  </a:lnTo>
                  <a:lnTo>
                    <a:pt x="2126" y="28547"/>
                  </a:lnTo>
                  <a:lnTo>
                    <a:pt x="2208" y="27729"/>
                  </a:lnTo>
                  <a:lnTo>
                    <a:pt x="3013" y="20929"/>
                  </a:lnTo>
                  <a:lnTo>
                    <a:pt x="3117" y="20093"/>
                  </a:lnTo>
                  <a:lnTo>
                    <a:pt x="3355" y="18476"/>
                  </a:lnTo>
                  <a:lnTo>
                    <a:pt x="3391" y="18235"/>
                  </a:lnTo>
                  <a:lnTo>
                    <a:pt x="3448" y="17849"/>
                  </a:lnTo>
                  <a:lnTo>
                    <a:pt x="3464" y="17679"/>
                  </a:lnTo>
                  <a:lnTo>
                    <a:pt x="3825" y="13907"/>
                  </a:lnTo>
                  <a:lnTo>
                    <a:pt x="4095" y="10833"/>
                  </a:lnTo>
                  <a:lnTo>
                    <a:pt x="4175" y="10979"/>
                  </a:lnTo>
                  <a:lnTo>
                    <a:pt x="4387" y="11013"/>
                  </a:lnTo>
                  <a:lnTo>
                    <a:pt x="5004" y="10670"/>
                  </a:lnTo>
                  <a:lnTo>
                    <a:pt x="5094" y="10458"/>
                  </a:lnTo>
                  <a:lnTo>
                    <a:pt x="6013" y="9336"/>
                  </a:lnTo>
                  <a:lnTo>
                    <a:pt x="7969" y="8181"/>
                  </a:lnTo>
                  <a:lnTo>
                    <a:pt x="8305" y="7482"/>
                  </a:lnTo>
                  <a:lnTo>
                    <a:pt x="8940" y="6945"/>
                  </a:lnTo>
                  <a:lnTo>
                    <a:pt x="10209" y="6343"/>
                  </a:lnTo>
                  <a:lnTo>
                    <a:pt x="10571" y="6018"/>
                  </a:lnTo>
                  <a:lnTo>
                    <a:pt x="11659" y="4456"/>
                  </a:lnTo>
                  <a:lnTo>
                    <a:pt x="12177" y="3952"/>
                  </a:lnTo>
                  <a:lnTo>
                    <a:pt x="12708" y="3757"/>
                  </a:lnTo>
                  <a:lnTo>
                    <a:pt x="13666" y="3935"/>
                  </a:lnTo>
                  <a:lnTo>
                    <a:pt x="14301" y="4312"/>
                  </a:lnTo>
                  <a:lnTo>
                    <a:pt x="15064" y="5285"/>
                  </a:lnTo>
                  <a:lnTo>
                    <a:pt x="15090" y="5513"/>
                  </a:lnTo>
                  <a:lnTo>
                    <a:pt x="15406" y="5921"/>
                  </a:lnTo>
                  <a:lnTo>
                    <a:pt x="15556" y="7221"/>
                  </a:lnTo>
                  <a:lnTo>
                    <a:pt x="15763" y="7725"/>
                  </a:lnTo>
                  <a:lnTo>
                    <a:pt x="15893" y="7888"/>
                  </a:lnTo>
                  <a:lnTo>
                    <a:pt x="16786" y="7986"/>
                  </a:lnTo>
                  <a:lnTo>
                    <a:pt x="17278" y="8490"/>
                  </a:lnTo>
                  <a:lnTo>
                    <a:pt x="18560" y="8376"/>
                  </a:lnTo>
                  <a:lnTo>
                    <a:pt x="18754" y="8099"/>
                  </a:lnTo>
                  <a:lnTo>
                    <a:pt x="19609" y="7546"/>
                  </a:lnTo>
                  <a:lnTo>
                    <a:pt x="19842" y="7546"/>
                  </a:lnTo>
                  <a:lnTo>
                    <a:pt x="20954" y="7770"/>
                  </a:lnTo>
                  <a:lnTo>
                    <a:pt x="21098" y="7530"/>
                  </a:lnTo>
                  <a:lnTo>
                    <a:pt x="21564" y="7432"/>
                  </a:lnTo>
                  <a:lnTo>
                    <a:pt x="23149" y="7369"/>
                  </a:lnTo>
                  <a:lnTo>
                    <a:pt x="23584" y="7481"/>
                  </a:lnTo>
                  <a:lnTo>
                    <a:pt x="24011" y="7709"/>
                  </a:lnTo>
                  <a:lnTo>
                    <a:pt x="24414" y="7888"/>
                  </a:lnTo>
                  <a:lnTo>
                    <a:pt x="24768" y="7939"/>
                  </a:lnTo>
                  <a:lnTo>
                    <a:pt x="24985" y="7888"/>
                  </a:lnTo>
                  <a:lnTo>
                    <a:pt x="25189" y="7768"/>
                  </a:lnTo>
                  <a:lnTo>
                    <a:pt x="25254" y="7432"/>
                  </a:lnTo>
                  <a:lnTo>
                    <a:pt x="25500" y="6887"/>
                  </a:lnTo>
                  <a:lnTo>
                    <a:pt x="25987" y="6755"/>
                  </a:lnTo>
                  <a:lnTo>
                    <a:pt x="26860" y="7009"/>
                  </a:lnTo>
                  <a:lnTo>
                    <a:pt x="27002" y="7026"/>
                  </a:lnTo>
                  <a:lnTo>
                    <a:pt x="27632" y="6806"/>
                  </a:lnTo>
                  <a:lnTo>
                    <a:pt x="28432" y="7166"/>
                  </a:lnTo>
                  <a:lnTo>
                    <a:pt x="29049" y="7286"/>
                  </a:lnTo>
                  <a:lnTo>
                    <a:pt x="29734" y="6863"/>
                  </a:lnTo>
                  <a:lnTo>
                    <a:pt x="30938" y="5708"/>
                  </a:lnTo>
                  <a:lnTo>
                    <a:pt x="30951" y="5415"/>
                  </a:lnTo>
                  <a:lnTo>
                    <a:pt x="31171" y="5047"/>
                  </a:lnTo>
                  <a:lnTo>
                    <a:pt x="32000" y="4716"/>
                  </a:lnTo>
                  <a:lnTo>
                    <a:pt x="32531" y="4618"/>
                  </a:lnTo>
                  <a:lnTo>
                    <a:pt x="33424" y="4146"/>
                  </a:lnTo>
                  <a:lnTo>
                    <a:pt x="34460" y="3902"/>
                  </a:lnTo>
                  <a:lnTo>
                    <a:pt x="34861" y="3610"/>
                  </a:lnTo>
                  <a:lnTo>
                    <a:pt x="36143" y="2243"/>
                  </a:lnTo>
                  <a:lnTo>
                    <a:pt x="37011" y="568"/>
                  </a:lnTo>
                  <a:lnTo>
                    <a:pt x="37904" y="0"/>
                  </a:lnTo>
                  <a:lnTo>
                    <a:pt x="37904" y="161"/>
                  </a:lnTo>
                  <a:lnTo>
                    <a:pt x="38034" y="372"/>
                  </a:lnTo>
                  <a:lnTo>
                    <a:pt x="38409" y="698"/>
                  </a:lnTo>
                  <a:lnTo>
                    <a:pt x="38746" y="812"/>
                  </a:lnTo>
                  <a:lnTo>
                    <a:pt x="39083" y="1706"/>
                  </a:lnTo>
                  <a:lnTo>
                    <a:pt x="39562" y="2487"/>
                  </a:lnTo>
                  <a:lnTo>
                    <a:pt x="40442" y="3121"/>
                  </a:lnTo>
                  <a:lnTo>
                    <a:pt x="40248" y="4032"/>
                  </a:lnTo>
                  <a:lnTo>
                    <a:pt x="40196" y="4764"/>
                  </a:lnTo>
                  <a:lnTo>
                    <a:pt x="40248" y="5675"/>
                  </a:lnTo>
                  <a:lnTo>
                    <a:pt x="40403" y="5952"/>
                  </a:lnTo>
                  <a:lnTo>
                    <a:pt x="41128" y="6358"/>
                  </a:lnTo>
                  <a:lnTo>
                    <a:pt x="41452" y="6423"/>
                  </a:lnTo>
                  <a:lnTo>
                    <a:pt x="41562" y="6846"/>
                  </a:lnTo>
                  <a:lnTo>
                    <a:pt x="41537" y="7075"/>
                  </a:lnTo>
                  <a:lnTo>
                    <a:pt x="41150" y="7654"/>
                  </a:lnTo>
                  <a:lnTo>
                    <a:pt x="41056" y="7932"/>
                  </a:lnTo>
                  <a:lnTo>
                    <a:pt x="41030" y="8380"/>
                  </a:lnTo>
                  <a:lnTo>
                    <a:pt x="41182" y="9130"/>
                  </a:lnTo>
                  <a:lnTo>
                    <a:pt x="41405" y="9511"/>
                  </a:lnTo>
                  <a:lnTo>
                    <a:pt x="41909" y="9778"/>
                  </a:lnTo>
                  <a:lnTo>
                    <a:pt x="43470" y="10000"/>
                  </a:lnTo>
                  <a:lnTo>
                    <a:pt x="43801" y="10183"/>
                  </a:lnTo>
                  <a:lnTo>
                    <a:pt x="44477" y="10811"/>
                  </a:lnTo>
                  <a:lnTo>
                    <a:pt x="44769" y="11539"/>
                  </a:lnTo>
                  <a:lnTo>
                    <a:pt x="45932" y="12071"/>
                  </a:lnTo>
                  <a:lnTo>
                    <a:pt x="46201" y="12005"/>
                  </a:lnTo>
                  <a:lnTo>
                    <a:pt x="47007" y="12239"/>
                  </a:lnTo>
                  <a:lnTo>
                    <a:pt x="47231" y="11940"/>
                  </a:lnTo>
                  <a:lnTo>
                    <a:pt x="47429" y="11694"/>
                  </a:lnTo>
                  <a:lnTo>
                    <a:pt x="48106" y="11596"/>
                  </a:lnTo>
                  <a:lnTo>
                    <a:pt x="48658" y="11777"/>
                  </a:lnTo>
                  <a:lnTo>
                    <a:pt x="48900" y="11752"/>
                  </a:lnTo>
                  <a:lnTo>
                    <a:pt x="50180" y="11253"/>
                  </a:lnTo>
                  <a:lnTo>
                    <a:pt x="51357" y="10403"/>
                  </a:lnTo>
                  <a:lnTo>
                    <a:pt x="51858" y="10276"/>
                  </a:lnTo>
                  <a:lnTo>
                    <a:pt x="52076" y="10299"/>
                  </a:lnTo>
                  <a:lnTo>
                    <a:pt x="53443" y="9512"/>
                  </a:lnTo>
                  <a:lnTo>
                    <a:pt x="53719" y="9526"/>
                  </a:lnTo>
                  <a:lnTo>
                    <a:pt x="54174" y="9241"/>
                  </a:lnTo>
                  <a:lnTo>
                    <a:pt x="54458" y="8723"/>
                  </a:lnTo>
                  <a:lnTo>
                    <a:pt x="54741" y="8853"/>
                  </a:lnTo>
                  <a:lnTo>
                    <a:pt x="55453" y="9579"/>
                  </a:lnTo>
                  <a:lnTo>
                    <a:pt x="55517" y="9377"/>
                  </a:lnTo>
                  <a:lnTo>
                    <a:pt x="56248" y="9190"/>
                  </a:lnTo>
                  <a:lnTo>
                    <a:pt x="57230" y="8763"/>
                  </a:lnTo>
                  <a:lnTo>
                    <a:pt x="57488" y="8324"/>
                  </a:lnTo>
                  <a:lnTo>
                    <a:pt x="57870" y="7903"/>
                  </a:lnTo>
                  <a:lnTo>
                    <a:pt x="59181" y="7280"/>
                  </a:lnTo>
                  <a:lnTo>
                    <a:pt x="59750" y="7086"/>
                  </a:lnTo>
                  <a:lnTo>
                    <a:pt x="60415" y="7130"/>
                  </a:lnTo>
                  <a:lnTo>
                    <a:pt x="60929" y="6995"/>
                  </a:lnTo>
                  <a:lnTo>
                    <a:pt x="61322" y="6310"/>
                  </a:lnTo>
                  <a:lnTo>
                    <a:pt x="61779" y="5980"/>
                  </a:lnTo>
                  <a:lnTo>
                    <a:pt x="63605" y="5898"/>
                  </a:lnTo>
                  <a:lnTo>
                    <a:pt x="64116" y="6354"/>
                  </a:lnTo>
                  <a:lnTo>
                    <a:pt x="64299" y="6690"/>
                  </a:lnTo>
                  <a:lnTo>
                    <a:pt x="64656" y="6828"/>
                  </a:lnTo>
                  <a:lnTo>
                    <a:pt x="65042" y="6515"/>
                  </a:lnTo>
                  <a:lnTo>
                    <a:pt x="65836" y="6098"/>
                  </a:lnTo>
                  <a:lnTo>
                    <a:pt x="66232" y="6449"/>
                  </a:lnTo>
                  <a:lnTo>
                    <a:pt x="66682" y="6426"/>
                  </a:lnTo>
                  <a:lnTo>
                    <a:pt x="67516" y="6108"/>
                  </a:lnTo>
                  <a:lnTo>
                    <a:pt x="68185" y="5657"/>
                  </a:lnTo>
                  <a:lnTo>
                    <a:pt x="68891" y="5956"/>
                  </a:lnTo>
                  <a:lnTo>
                    <a:pt x="69926" y="6528"/>
                  </a:lnTo>
                  <a:lnTo>
                    <a:pt x="70707" y="7162"/>
                  </a:lnTo>
                  <a:lnTo>
                    <a:pt x="70921" y="7427"/>
                  </a:lnTo>
                  <a:lnTo>
                    <a:pt x="71797" y="7158"/>
                  </a:lnTo>
                  <a:lnTo>
                    <a:pt x="72478" y="7176"/>
                  </a:lnTo>
                  <a:lnTo>
                    <a:pt x="72756" y="7344"/>
                  </a:lnTo>
                  <a:lnTo>
                    <a:pt x="72892" y="7723"/>
                  </a:lnTo>
                  <a:lnTo>
                    <a:pt x="73153" y="8078"/>
                  </a:lnTo>
                  <a:lnTo>
                    <a:pt x="74055" y="7991"/>
                  </a:lnTo>
                  <a:lnTo>
                    <a:pt x="74721" y="7680"/>
                  </a:lnTo>
                  <a:lnTo>
                    <a:pt x="76081" y="7672"/>
                  </a:lnTo>
                  <a:lnTo>
                    <a:pt x="76388" y="7498"/>
                  </a:lnTo>
                  <a:lnTo>
                    <a:pt x="77580" y="6378"/>
                  </a:lnTo>
                  <a:lnTo>
                    <a:pt x="77768" y="6420"/>
                  </a:lnTo>
                  <a:lnTo>
                    <a:pt x="78120" y="6332"/>
                  </a:lnTo>
                  <a:lnTo>
                    <a:pt x="78809" y="5636"/>
                  </a:lnTo>
                  <a:lnTo>
                    <a:pt x="79416" y="5626"/>
                  </a:lnTo>
                  <a:lnTo>
                    <a:pt x="80116" y="6611"/>
                  </a:lnTo>
                  <a:lnTo>
                    <a:pt x="80184" y="7091"/>
                  </a:lnTo>
                  <a:lnTo>
                    <a:pt x="81037" y="7740"/>
                  </a:lnTo>
                  <a:lnTo>
                    <a:pt x="81591" y="8031"/>
                  </a:lnTo>
                  <a:lnTo>
                    <a:pt x="81806" y="8864"/>
                  </a:lnTo>
                  <a:lnTo>
                    <a:pt x="81755" y="9325"/>
                  </a:lnTo>
                  <a:lnTo>
                    <a:pt x="81301" y="10337"/>
                  </a:lnTo>
                  <a:lnTo>
                    <a:pt x="80823" y="10995"/>
                  </a:lnTo>
                  <a:lnTo>
                    <a:pt x="79529" y="11866"/>
                  </a:lnTo>
                  <a:lnTo>
                    <a:pt x="79261" y="11895"/>
                  </a:lnTo>
                  <a:lnTo>
                    <a:pt x="79039" y="12119"/>
                  </a:lnTo>
                  <a:lnTo>
                    <a:pt x="78846" y="12831"/>
                  </a:lnTo>
                  <a:lnTo>
                    <a:pt x="77569" y="13455"/>
                  </a:lnTo>
                  <a:lnTo>
                    <a:pt x="76770" y="14894"/>
                  </a:lnTo>
                  <a:lnTo>
                    <a:pt x="77413" y="15377"/>
                  </a:lnTo>
                  <a:lnTo>
                    <a:pt x="78074" y="15472"/>
                  </a:lnTo>
                  <a:lnTo>
                    <a:pt x="78247" y="15121"/>
                  </a:lnTo>
                  <a:lnTo>
                    <a:pt x="78414" y="15033"/>
                  </a:lnTo>
                  <a:lnTo>
                    <a:pt x="79050" y="15668"/>
                  </a:lnTo>
                  <a:lnTo>
                    <a:pt x="78975" y="16520"/>
                  </a:lnTo>
                  <a:lnTo>
                    <a:pt x="78819" y="16809"/>
                  </a:lnTo>
                  <a:lnTo>
                    <a:pt x="78424" y="17161"/>
                  </a:lnTo>
                  <a:lnTo>
                    <a:pt x="77259" y="17671"/>
                  </a:lnTo>
                  <a:lnTo>
                    <a:pt x="76461" y="18439"/>
                  </a:lnTo>
                  <a:lnTo>
                    <a:pt x="76334" y="19097"/>
                  </a:lnTo>
                  <a:lnTo>
                    <a:pt x="76445" y="19537"/>
                  </a:lnTo>
                  <a:lnTo>
                    <a:pt x="76282" y="20440"/>
                  </a:lnTo>
                  <a:lnTo>
                    <a:pt x="76152" y="20754"/>
                  </a:lnTo>
                  <a:lnTo>
                    <a:pt x="75931" y="21002"/>
                  </a:lnTo>
                  <a:lnTo>
                    <a:pt x="75702" y="21515"/>
                  </a:lnTo>
                  <a:lnTo>
                    <a:pt x="75582" y="22164"/>
                  </a:lnTo>
                  <a:lnTo>
                    <a:pt x="76330" y="23023"/>
                  </a:lnTo>
                  <a:lnTo>
                    <a:pt x="76510" y="23392"/>
                  </a:lnTo>
                  <a:lnTo>
                    <a:pt x="77047" y="23914"/>
                  </a:lnTo>
                  <a:lnTo>
                    <a:pt x="77676" y="23222"/>
                  </a:lnTo>
                  <a:lnTo>
                    <a:pt x="77843" y="22895"/>
                  </a:lnTo>
                  <a:lnTo>
                    <a:pt x="78289" y="22445"/>
                  </a:lnTo>
                  <a:lnTo>
                    <a:pt x="78628" y="22265"/>
                  </a:lnTo>
                  <a:lnTo>
                    <a:pt x="79209" y="22346"/>
                  </a:lnTo>
                  <a:lnTo>
                    <a:pt x="80563" y="22718"/>
                  </a:lnTo>
                  <a:lnTo>
                    <a:pt x="80728" y="22502"/>
                  </a:lnTo>
                  <a:lnTo>
                    <a:pt x="81345" y="22155"/>
                  </a:lnTo>
                  <a:lnTo>
                    <a:pt x="81544" y="22318"/>
                  </a:lnTo>
                  <a:lnTo>
                    <a:pt x="82201" y="22451"/>
                  </a:lnTo>
                  <a:lnTo>
                    <a:pt x="82366" y="21938"/>
                  </a:lnTo>
                  <a:lnTo>
                    <a:pt x="82549" y="21861"/>
                  </a:lnTo>
                  <a:lnTo>
                    <a:pt x="83938" y="21974"/>
                  </a:lnTo>
                  <a:lnTo>
                    <a:pt x="84464" y="22434"/>
                  </a:lnTo>
                  <a:lnTo>
                    <a:pt x="84676" y="23039"/>
                  </a:lnTo>
                  <a:lnTo>
                    <a:pt x="84937" y="23112"/>
                  </a:lnTo>
                  <a:lnTo>
                    <a:pt x="85562" y="22661"/>
                  </a:lnTo>
                  <a:lnTo>
                    <a:pt x="85770" y="22412"/>
                  </a:lnTo>
                  <a:lnTo>
                    <a:pt x="85773" y="22076"/>
                  </a:lnTo>
                  <a:lnTo>
                    <a:pt x="85693" y="21856"/>
                  </a:lnTo>
                  <a:lnTo>
                    <a:pt x="85661" y="21655"/>
                  </a:lnTo>
                  <a:lnTo>
                    <a:pt x="85725" y="21460"/>
                  </a:lnTo>
                  <a:lnTo>
                    <a:pt x="86019" y="21719"/>
                  </a:lnTo>
                  <a:lnTo>
                    <a:pt x="86546" y="21995"/>
                  </a:lnTo>
                  <a:lnTo>
                    <a:pt x="86703" y="22489"/>
                  </a:lnTo>
                  <a:lnTo>
                    <a:pt x="87183" y="22543"/>
                  </a:lnTo>
                  <a:lnTo>
                    <a:pt x="87314" y="22636"/>
                  </a:lnTo>
                  <a:lnTo>
                    <a:pt x="87370" y="22797"/>
                  </a:lnTo>
                  <a:lnTo>
                    <a:pt x="87064" y="23427"/>
                  </a:lnTo>
                  <a:lnTo>
                    <a:pt x="87132" y="23589"/>
                  </a:lnTo>
                  <a:lnTo>
                    <a:pt x="87608" y="24035"/>
                  </a:lnTo>
                  <a:lnTo>
                    <a:pt x="87252" y="24308"/>
                  </a:lnTo>
                  <a:lnTo>
                    <a:pt x="87048" y="24690"/>
                  </a:lnTo>
                  <a:lnTo>
                    <a:pt x="86658" y="24664"/>
                  </a:lnTo>
                  <a:lnTo>
                    <a:pt x="86276" y="24762"/>
                  </a:lnTo>
                  <a:lnTo>
                    <a:pt x="86106" y="24700"/>
                  </a:lnTo>
                  <a:lnTo>
                    <a:pt x="85955" y="24795"/>
                  </a:lnTo>
                  <a:lnTo>
                    <a:pt x="86299" y="25105"/>
                  </a:lnTo>
                  <a:lnTo>
                    <a:pt x="86401" y="25466"/>
                  </a:lnTo>
                  <a:lnTo>
                    <a:pt x="86826" y="25499"/>
                  </a:lnTo>
                  <a:lnTo>
                    <a:pt x="87107" y="25576"/>
                  </a:lnTo>
                  <a:lnTo>
                    <a:pt x="87291" y="25422"/>
                  </a:lnTo>
                  <a:lnTo>
                    <a:pt x="87506" y="25311"/>
                  </a:lnTo>
                  <a:lnTo>
                    <a:pt x="87853" y="25164"/>
                  </a:lnTo>
                  <a:lnTo>
                    <a:pt x="88107" y="24895"/>
                  </a:lnTo>
                  <a:lnTo>
                    <a:pt x="88261" y="25019"/>
                  </a:lnTo>
                  <a:lnTo>
                    <a:pt x="88428" y="25341"/>
                  </a:lnTo>
                  <a:lnTo>
                    <a:pt x="88651" y="25651"/>
                  </a:lnTo>
                  <a:lnTo>
                    <a:pt x="88519" y="25953"/>
                  </a:lnTo>
                  <a:lnTo>
                    <a:pt x="88151" y="26217"/>
                  </a:lnTo>
                  <a:lnTo>
                    <a:pt x="88730" y="27618"/>
                  </a:lnTo>
                  <a:lnTo>
                    <a:pt x="88928" y="27812"/>
                  </a:lnTo>
                  <a:lnTo>
                    <a:pt x="89087" y="27730"/>
                  </a:lnTo>
                  <a:lnTo>
                    <a:pt x="89138" y="27346"/>
                  </a:lnTo>
                  <a:lnTo>
                    <a:pt x="89281" y="27177"/>
                  </a:lnTo>
                  <a:lnTo>
                    <a:pt x="90409" y="26591"/>
                  </a:lnTo>
                  <a:lnTo>
                    <a:pt x="91004" y="26657"/>
                  </a:lnTo>
                  <a:lnTo>
                    <a:pt x="90878" y="27104"/>
                  </a:lnTo>
                  <a:lnTo>
                    <a:pt x="91018" y="28094"/>
                  </a:lnTo>
                  <a:lnTo>
                    <a:pt x="91302" y="28381"/>
                  </a:lnTo>
                  <a:lnTo>
                    <a:pt x="91570" y="29115"/>
                  </a:lnTo>
                  <a:lnTo>
                    <a:pt x="91041" y="29861"/>
                  </a:lnTo>
                  <a:lnTo>
                    <a:pt x="91057" y="30119"/>
                  </a:lnTo>
                  <a:lnTo>
                    <a:pt x="91160" y="30340"/>
                  </a:lnTo>
                  <a:lnTo>
                    <a:pt x="91522" y="30649"/>
                  </a:lnTo>
                  <a:lnTo>
                    <a:pt x="92044" y="30935"/>
                  </a:lnTo>
                  <a:lnTo>
                    <a:pt x="92430" y="31016"/>
                  </a:lnTo>
                  <a:lnTo>
                    <a:pt x="92707" y="30960"/>
                  </a:lnTo>
                  <a:lnTo>
                    <a:pt x="92888" y="31037"/>
                  </a:lnTo>
                  <a:lnTo>
                    <a:pt x="93409" y="31367"/>
                  </a:lnTo>
                  <a:lnTo>
                    <a:pt x="93772" y="31938"/>
                  </a:lnTo>
                  <a:lnTo>
                    <a:pt x="94454" y="32356"/>
                  </a:lnTo>
                  <a:lnTo>
                    <a:pt x="95152" y="32616"/>
                  </a:lnTo>
                  <a:lnTo>
                    <a:pt x="95549" y="33356"/>
                  </a:lnTo>
                  <a:lnTo>
                    <a:pt x="95534" y="34375"/>
                  </a:lnTo>
                  <a:lnTo>
                    <a:pt x="95835" y="34776"/>
                  </a:lnTo>
                  <a:lnTo>
                    <a:pt x="96246" y="35083"/>
                  </a:lnTo>
                  <a:lnTo>
                    <a:pt x="96634" y="35845"/>
                  </a:lnTo>
                  <a:lnTo>
                    <a:pt x="97734" y="35971"/>
                  </a:lnTo>
                  <a:lnTo>
                    <a:pt x="98142" y="37326"/>
                  </a:lnTo>
                  <a:lnTo>
                    <a:pt x="98136" y="38055"/>
                  </a:lnTo>
                  <a:lnTo>
                    <a:pt x="97869" y="38677"/>
                  </a:lnTo>
                  <a:lnTo>
                    <a:pt x="97780" y="39250"/>
                  </a:lnTo>
                  <a:lnTo>
                    <a:pt x="98250" y="39709"/>
                  </a:lnTo>
                  <a:lnTo>
                    <a:pt x="98671" y="40822"/>
                  </a:lnTo>
                  <a:lnTo>
                    <a:pt x="98885" y="41190"/>
                  </a:lnTo>
                  <a:lnTo>
                    <a:pt x="99029" y="41257"/>
                  </a:lnTo>
                  <a:lnTo>
                    <a:pt x="99577" y="41109"/>
                  </a:lnTo>
                  <a:lnTo>
                    <a:pt x="100234" y="41092"/>
                  </a:lnTo>
                  <a:lnTo>
                    <a:pt x="100831" y="41280"/>
                  </a:lnTo>
                  <a:lnTo>
                    <a:pt x="101414" y="41634"/>
                  </a:lnTo>
                  <a:lnTo>
                    <a:pt x="101697" y="42291"/>
                  </a:lnTo>
                  <a:lnTo>
                    <a:pt x="102364" y="43223"/>
                  </a:lnTo>
                  <a:lnTo>
                    <a:pt x="103651" y="44562"/>
                  </a:lnTo>
                  <a:lnTo>
                    <a:pt x="103589" y="45341"/>
                  </a:lnTo>
                  <a:lnTo>
                    <a:pt x="103186" y="46238"/>
                  </a:lnTo>
                  <a:lnTo>
                    <a:pt x="103565" y="46932"/>
                  </a:lnTo>
                  <a:lnTo>
                    <a:pt x="103500" y="47721"/>
                  </a:lnTo>
                  <a:lnTo>
                    <a:pt x="103733" y="48112"/>
                  </a:lnTo>
                  <a:lnTo>
                    <a:pt x="104005" y="48047"/>
                  </a:lnTo>
                  <a:lnTo>
                    <a:pt x="104160" y="47884"/>
                  </a:lnTo>
                  <a:lnTo>
                    <a:pt x="104238" y="47705"/>
                  </a:lnTo>
                  <a:lnTo>
                    <a:pt x="104240" y="47231"/>
                  </a:lnTo>
                  <a:lnTo>
                    <a:pt x="104663" y="46795"/>
                  </a:lnTo>
                  <a:lnTo>
                    <a:pt x="105060" y="46676"/>
                  </a:lnTo>
                  <a:lnTo>
                    <a:pt x="105319" y="46828"/>
                  </a:lnTo>
                  <a:lnTo>
                    <a:pt x="105502" y="47249"/>
                  </a:lnTo>
                  <a:lnTo>
                    <a:pt x="105827" y="47412"/>
                  </a:lnTo>
                  <a:lnTo>
                    <a:pt x="107566" y="47786"/>
                  </a:lnTo>
                  <a:lnTo>
                    <a:pt x="107927" y="4771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8" name="pg329">
              <a:extLst>
                <a:ext uri="{FF2B5EF4-FFF2-40B4-BE49-F238E27FC236}">
                  <a16:creationId xmlns:a16="http://schemas.microsoft.com/office/drawing/2014/main" id="{152E3365-52DA-4F4D-8E5F-F791DDD70706}"/>
                </a:ext>
              </a:extLst>
            </p:cNvPr>
            <p:cNvSpPr/>
            <p:nvPr/>
          </p:nvSpPr>
          <p:spPr>
            <a:xfrm>
              <a:off x="6419694" y="3829795"/>
              <a:ext cx="209875" cy="175000"/>
            </a:xfrm>
            <a:custGeom>
              <a:avLst/>
              <a:gdLst/>
              <a:ahLst/>
              <a:cxnLst/>
              <a:rect l="0" t="0" r="0" b="0"/>
              <a:pathLst>
                <a:path w="209875" h="175000">
                  <a:moveTo>
                    <a:pt x="14980" y="419"/>
                  </a:moveTo>
                  <a:lnTo>
                    <a:pt x="15592" y="0"/>
                  </a:lnTo>
                  <a:lnTo>
                    <a:pt x="16035" y="242"/>
                  </a:lnTo>
                  <a:lnTo>
                    <a:pt x="16272" y="819"/>
                  </a:lnTo>
                  <a:lnTo>
                    <a:pt x="16505" y="1065"/>
                  </a:lnTo>
                  <a:lnTo>
                    <a:pt x="17426" y="1471"/>
                  </a:lnTo>
                  <a:lnTo>
                    <a:pt x="17908" y="1822"/>
                  </a:lnTo>
                  <a:lnTo>
                    <a:pt x="17542" y="2055"/>
                  </a:lnTo>
                  <a:lnTo>
                    <a:pt x="19025" y="2581"/>
                  </a:lnTo>
                  <a:lnTo>
                    <a:pt x="18439" y="2589"/>
                  </a:lnTo>
                  <a:lnTo>
                    <a:pt x="17817" y="2835"/>
                  </a:lnTo>
                  <a:lnTo>
                    <a:pt x="18123" y="3286"/>
                  </a:lnTo>
                  <a:lnTo>
                    <a:pt x="18568" y="3472"/>
                  </a:lnTo>
                  <a:lnTo>
                    <a:pt x="19466" y="4579"/>
                  </a:lnTo>
                  <a:lnTo>
                    <a:pt x="19973" y="5458"/>
                  </a:lnTo>
                  <a:lnTo>
                    <a:pt x="19800" y="5756"/>
                  </a:lnTo>
                  <a:lnTo>
                    <a:pt x="19736" y="6200"/>
                  </a:lnTo>
                  <a:lnTo>
                    <a:pt x="20152" y="6964"/>
                  </a:lnTo>
                  <a:lnTo>
                    <a:pt x="20777" y="7053"/>
                  </a:lnTo>
                  <a:lnTo>
                    <a:pt x="21219" y="6871"/>
                  </a:lnTo>
                  <a:lnTo>
                    <a:pt x="21593" y="6826"/>
                  </a:lnTo>
                  <a:lnTo>
                    <a:pt x="22225" y="6979"/>
                  </a:lnTo>
                  <a:lnTo>
                    <a:pt x="23059" y="6894"/>
                  </a:lnTo>
                  <a:lnTo>
                    <a:pt x="23063" y="6361"/>
                  </a:lnTo>
                  <a:lnTo>
                    <a:pt x="23612" y="6726"/>
                  </a:lnTo>
                  <a:lnTo>
                    <a:pt x="23932" y="6846"/>
                  </a:lnTo>
                  <a:lnTo>
                    <a:pt x="25425" y="7048"/>
                  </a:lnTo>
                  <a:lnTo>
                    <a:pt x="25574" y="8445"/>
                  </a:lnTo>
                  <a:lnTo>
                    <a:pt x="25452" y="9127"/>
                  </a:lnTo>
                  <a:lnTo>
                    <a:pt x="24670" y="9868"/>
                  </a:lnTo>
                  <a:lnTo>
                    <a:pt x="23793" y="12174"/>
                  </a:lnTo>
                  <a:lnTo>
                    <a:pt x="24622" y="12718"/>
                  </a:lnTo>
                  <a:lnTo>
                    <a:pt x="25462" y="12748"/>
                  </a:lnTo>
                  <a:lnTo>
                    <a:pt x="26302" y="13232"/>
                  </a:lnTo>
                  <a:lnTo>
                    <a:pt x="27646" y="14528"/>
                  </a:lnTo>
                  <a:lnTo>
                    <a:pt x="28475" y="15083"/>
                  </a:lnTo>
                  <a:lnTo>
                    <a:pt x="28949" y="14811"/>
                  </a:lnTo>
                  <a:lnTo>
                    <a:pt x="29366" y="14743"/>
                  </a:lnTo>
                  <a:lnTo>
                    <a:pt x="30030" y="15272"/>
                  </a:lnTo>
                  <a:lnTo>
                    <a:pt x="30292" y="15716"/>
                  </a:lnTo>
                  <a:lnTo>
                    <a:pt x="30285" y="15909"/>
                  </a:lnTo>
                  <a:lnTo>
                    <a:pt x="30081" y="16461"/>
                  </a:lnTo>
                  <a:lnTo>
                    <a:pt x="30052" y="17389"/>
                  </a:lnTo>
                  <a:lnTo>
                    <a:pt x="30106" y="17564"/>
                  </a:lnTo>
                  <a:lnTo>
                    <a:pt x="30684" y="18797"/>
                  </a:lnTo>
                  <a:lnTo>
                    <a:pt x="31636" y="20086"/>
                  </a:lnTo>
                  <a:lnTo>
                    <a:pt x="31528" y="20842"/>
                  </a:lnTo>
                  <a:lnTo>
                    <a:pt x="31614" y="21200"/>
                  </a:lnTo>
                  <a:lnTo>
                    <a:pt x="31988" y="21993"/>
                  </a:lnTo>
                  <a:lnTo>
                    <a:pt x="32289" y="22105"/>
                  </a:lnTo>
                  <a:lnTo>
                    <a:pt x="32268" y="23495"/>
                  </a:lnTo>
                  <a:lnTo>
                    <a:pt x="32210" y="23685"/>
                  </a:lnTo>
                  <a:lnTo>
                    <a:pt x="31715" y="24441"/>
                  </a:lnTo>
                  <a:lnTo>
                    <a:pt x="31457" y="25324"/>
                  </a:lnTo>
                  <a:lnTo>
                    <a:pt x="31776" y="25898"/>
                  </a:lnTo>
                  <a:lnTo>
                    <a:pt x="31946" y="26457"/>
                  </a:lnTo>
                  <a:lnTo>
                    <a:pt x="31371" y="26848"/>
                  </a:lnTo>
                  <a:lnTo>
                    <a:pt x="30876" y="26778"/>
                  </a:lnTo>
                  <a:lnTo>
                    <a:pt x="30524" y="26871"/>
                  </a:lnTo>
                  <a:lnTo>
                    <a:pt x="29563" y="27627"/>
                  </a:lnTo>
                  <a:lnTo>
                    <a:pt x="28943" y="28220"/>
                  </a:lnTo>
                  <a:lnTo>
                    <a:pt x="28355" y="29226"/>
                  </a:lnTo>
                  <a:lnTo>
                    <a:pt x="27795" y="29368"/>
                  </a:lnTo>
                  <a:lnTo>
                    <a:pt x="27272" y="29171"/>
                  </a:lnTo>
                  <a:lnTo>
                    <a:pt x="26536" y="29596"/>
                  </a:lnTo>
                  <a:lnTo>
                    <a:pt x="25866" y="29258"/>
                  </a:lnTo>
                  <a:lnTo>
                    <a:pt x="25559" y="29295"/>
                  </a:lnTo>
                  <a:lnTo>
                    <a:pt x="24935" y="29671"/>
                  </a:lnTo>
                  <a:lnTo>
                    <a:pt x="24042" y="30449"/>
                  </a:lnTo>
                  <a:lnTo>
                    <a:pt x="23751" y="30572"/>
                  </a:lnTo>
                  <a:lnTo>
                    <a:pt x="22969" y="30598"/>
                  </a:lnTo>
                  <a:lnTo>
                    <a:pt x="22091" y="30903"/>
                  </a:lnTo>
                  <a:lnTo>
                    <a:pt x="21463" y="31257"/>
                  </a:lnTo>
                  <a:lnTo>
                    <a:pt x="20929" y="31435"/>
                  </a:lnTo>
                  <a:lnTo>
                    <a:pt x="20430" y="31465"/>
                  </a:lnTo>
                  <a:lnTo>
                    <a:pt x="19515" y="31306"/>
                  </a:lnTo>
                  <a:lnTo>
                    <a:pt x="19236" y="32601"/>
                  </a:lnTo>
                  <a:lnTo>
                    <a:pt x="18701" y="33741"/>
                  </a:lnTo>
                  <a:lnTo>
                    <a:pt x="18730" y="34080"/>
                  </a:lnTo>
                  <a:lnTo>
                    <a:pt x="19254" y="35068"/>
                  </a:lnTo>
                  <a:lnTo>
                    <a:pt x="20273" y="35107"/>
                  </a:lnTo>
                  <a:lnTo>
                    <a:pt x="24699" y="35374"/>
                  </a:lnTo>
                  <a:lnTo>
                    <a:pt x="34961" y="36010"/>
                  </a:lnTo>
                  <a:lnTo>
                    <a:pt x="42165" y="36403"/>
                  </a:lnTo>
                  <a:lnTo>
                    <a:pt x="42721" y="35725"/>
                  </a:lnTo>
                  <a:lnTo>
                    <a:pt x="42839" y="35196"/>
                  </a:lnTo>
                  <a:lnTo>
                    <a:pt x="41834" y="34071"/>
                  </a:lnTo>
                  <a:lnTo>
                    <a:pt x="41409" y="33393"/>
                  </a:lnTo>
                  <a:lnTo>
                    <a:pt x="41258" y="32957"/>
                  </a:lnTo>
                  <a:lnTo>
                    <a:pt x="41138" y="30729"/>
                  </a:lnTo>
                  <a:lnTo>
                    <a:pt x="41749" y="29116"/>
                  </a:lnTo>
                  <a:lnTo>
                    <a:pt x="41914" y="28348"/>
                  </a:lnTo>
                  <a:lnTo>
                    <a:pt x="41895" y="27972"/>
                  </a:lnTo>
                  <a:lnTo>
                    <a:pt x="42882" y="28105"/>
                  </a:lnTo>
                  <a:lnTo>
                    <a:pt x="43356" y="28437"/>
                  </a:lnTo>
                  <a:lnTo>
                    <a:pt x="43833" y="28898"/>
                  </a:lnTo>
                  <a:lnTo>
                    <a:pt x="44188" y="28917"/>
                  </a:lnTo>
                  <a:lnTo>
                    <a:pt x="44669" y="28693"/>
                  </a:lnTo>
                  <a:lnTo>
                    <a:pt x="44866" y="28678"/>
                  </a:lnTo>
                  <a:lnTo>
                    <a:pt x="45329" y="28872"/>
                  </a:lnTo>
                  <a:lnTo>
                    <a:pt x="46032" y="29337"/>
                  </a:lnTo>
                  <a:lnTo>
                    <a:pt x="46667" y="29945"/>
                  </a:lnTo>
                  <a:lnTo>
                    <a:pt x="46764" y="30485"/>
                  </a:lnTo>
                  <a:lnTo>
                    <a:pt x="46459" y="30947"/>
                  </a:lnTo>
                  <a:lnTo>
                    <a:pt x="46391" y="31863"/>
                  </a:lnTo>
                  <a:lnTo>
                    <a:pt x="47123" y="32944"/>
                  </a:lnTo>
                  <a:lnTo>
                    <a:pt x="47507" y="33368"/>
                  </a:lnTo>
                  <a:lnTo>
                    <a:pt x="47772" y="33551"/>
                  </a:lnTo>
                  <a:lnTo>
                    <a:pt x="48192" y="33689"/>
                  </a:lnTo>
                  <a:lnTo>
                    <a:pt x="48916" y="33446"/>
                  </a:lnTo>
                  <a:lnTo>
                    <a:pt x="48794" y="32399"/>
                  </a:lnTo>
                  <a:lnTo>
                    <a:pt x="48572" y="31956"/>
                  </a:lnTo>
                  <a:lnTo>
                    <a:pt x="48546" y="31699"/>
                  </a:lnTo>
                  <a:lnTo>
                    <a:pt x="49149" y="29952"/>
                  </a:lnTo>
                  <a:lnTo>
                    <a:pt x="49468" y="29359"/>
                  </a:lnTo>
                  <a:lnTo>
                    <a:pt x="50713" y="29300"/>
                  </a:lnTo>
                  <a:lnTo>
                    <a:pt x="50433" y="28692"/>
                  </a:lnTo>
                  <a:lnTo>
                    <a:pt x="50167" y="26818"/>
                  </a:lnTo>
                  <a:lnTo>
                    <a:pt x="50796" y="25264"/>
                  </a:lnTo>
                  <a:lnTo>
                    <a:pt x="50907" y="24467"/>
                  </a:lnTo>
                  <a:lnTo>
                    <a:pt x="52633" y="24061"/>
                  </a:lnTo>
                  <a:lnTo>
                    <a:pt x="53649" y="23912"/>
                  </a:lnTo>
                  <a:lnTo>
                    <a:pt x="53817" y="24050"/>
                  </a:lnTo>
                  <a:lnTo>
                    <a:pt x="54865" y="24442"/>
                  </a:lnTo>
                  <a:lnTo>
                    <a:pt x="55238" y="24267"/>
                  </a:lnTo>
                  <a:lnTo>
                    <a:pt x="56153" y="23586"/>
                  </a:lnTo>
                  <a:lnTo>
                    <a:pt x="56688" y="22960"/>
                  </a:lnTo>
                  <a:lnTo>
                    <a:pt x="56879" y="22971"/>
                  </a:lnTo>
                  <a:lnTo>
                    <a:pt x="57366" y="23433"/>
                  </a:lnTo>
                  <a:lnTo>
                    <a:pt x="58074" y="23959"/>
                  </a:lnTo>
                  <a:lnTo>
                    <a:pt x="59331" y="24368"/>
                  </a:lnTo>
                  <a:lnTo>
                    <a:pt x="58774" y="25977"/>
                  </a:lnTo>
                  <a:lnTo>
                    <a:pt x="59285" y="26420"/>
                  </a:lnTo>
                  <a:lnTo>
                    <a:pt x="59784" y="26648"/>
                  </a:lnTo>
                  <a:lnTo>
                    <a:pt x="60394" y="26678"/>
                  </a:lnTo>
                  <a:lnTo>
                    <a:pt x="60594" y="26566"/>
                  </a:lnTo>
                  <a:lnTo>
                    <a:pt x="60946" y="26167"/>
                  </a:lnTo>
                  <a:lnTo>
                    <a:pt x="61991" y="25612"/>
                  </a:lnTo>
                  <a:lnTo>
                    <a:pt x="62201" y="25600"/>
                  </a:lnTo>
                  <a:lnTo>
                    <a:pt x="63468" y="26315"/>
                  </a:lnTo>
                  <a:lnTo>
                    <a:pt x="63829" y="26420"/>
                  </a:lnTo>
                  <a:lnTo>
                    <a:pt x="64297" y="26837"/>
                  </a:lnTo>
                  <a:lnTo>
                    <a:pt x="64577" y="27287"/>
                  </a:lnTo>
                  <a:lnTo>
                    <a:pt x="64989" y="27582"/>
                  </a:lnTo>
                  <a:lnTo>
                    <a:pt x="68228" y="28759"/>
                  </a:lnTo>
                  <a:lnTo>
                    <a:pt x="68598" y="28830"/>
                  </a:lnTo>
                  <a:lnTo>
                    <a:pt x="71432" y="28872"/>
                  </a:lnTo>
                  <a:lnTo>
                    <a:pt x="72046" y="32578"/>
                  </a:lnTo>
                  <a:lnTo>
                    <a:pt x="74213" y="31410"/>
                  </a:lnTo>
                  <a:lnTo>
                    <a:pt x="75400" y="31592"/>
                  </a:lnTo>
                  <a:lnTo>
                    <a:pt x="75799" y="31536"/>
                  </a:lnTo>
                  <a:lnTo>
                    <a:pt x="76312" y="31938"/>
                  </a:lnTo>
                  <a:lnTo>
                    <a:pt x="76405" y="32173"/>
                  </a:lnTo>
                  <a:lnTo>
                    <a:pt x="76728" y="32266"/>
                  </a:lnTo>
                  <a:lnTo>
                    <a:pt x="77253" y="32165"/>
                  </a:lnTo>
                  <a:lnTo>
                    <a:pt x="77050" y="31957"/>
                  </a:lnTo>
                  <a:lnTo>
                    <a:pt x="76828" y="31219"/>
                  </a:lnTo>
                  <a:lnTo>
                    <a:pt x="76817" y="30869"/>
                  </a:lnTo>
                  <a:lnTo>
                    <a:pt x="75228" y="30244"/>
                  </a:lnTo>
                  <a:lnTo>
                    <a:pt x="74593" y="29831"/>
                  </a:lnTo>
                  <a:lnTo>
                    <a:pt x="75234" y="29126"/>
                  </a:lnTo>
                  <a:lnTo>
                    <a:pt x="75708" y="28913"/>
                  </a:lnTo>
                  <a:lnTo>
                    <a:pt x="76012" y="28682"/>
                  </a:lnTo>
                  <a:lnTo>
                    <a:pt x="76382" y="28112"/>
                  </a:lnTo>
                  <a:lnTo>
                    <a:pt x="77261" y="28262"/>
                  </a:lnTo>
                  <a:lnTo>
                    <a:pt x="77358" y="28637"/>
                  </a:lnTo>
                  <a:lnTo>
                    <a:pt x="77383" y="29248"/>
                  </a:lnTo>
                  <a:lnTo>
                    <a:pt x="78248" y="30481"/>
                  </a:lnTo>
                  <a:lnTo>
                    <a:pt x="78549" y="31125"/>
                  </a:lnTo>
                  <a:lnTo>
                    <a:pt x="78965" y="31047"/>
                  </a:lnTo>
                  <a:lnTo>
                    <a:pt x="78890" y="30797"/>
                  </a:lnTo>
                  <a:lnTo>
                    <a:pt x="79184" y="30622"/>
                  </a:lnTo>
                  <a:lnTo>
                    <a:pt x="79553" y="30633"/>
                  </a:lnTo>
                  <a:lnTo>
                    <a:pt x="79776" y="30879"/>
                  </a:lnTo>
                  <a:lnTo>
                    <a:pt x="79568" y="31360"/>
                  </a:lnTo>
                  <a:lnTo>
                    <a:pt x="79994" y="31423"/>
                  </a:lnTo>
                  <a:lnTo>
                    <a:pt x="80640" y="30924"/>
                  </a:lnTo>
                  <a:lnTo>
                    <a:pt x="80744" y="30748"/>
                  </a:lnTo>
                  <a:lnTo>
                    <a:pt x="80769" y="30491"/>
                  </a:lnTo>
                  <a:lnTo>
                    <a:pt x="80055" y="30123"/>
                  </a:lnTo>
                  <a:lnTo>
                    <a:pt x="79804" y="30119"/>
                  </a:lnTo>
                  <a:lnTo>
                    <a:pt x="78739" y="28871"/>
                  </a:lnTo>
                  <a:lnTo>
                    <a:pt x="79571" y="28159"/>
                  </a:lnTo>
                  <a:lnTo>
                    <a:pt x="80005" y="27231"/>
                  </a:lnTo>
                  <a:lnTo>
                    <a:pt x="80389" y="26687"/>
                  </a:lnTo>
                  <a:lnTo>
                    <a:pt x="82243" y="25923"/>
                  </a:lnTo>
                  <a:lnTo>
                    <a:pt x="81795" y="24936"/>
                  </a:lnTo>
                  <a:lnTo>
                    <a:pt x="80330" y="19942"/>
                  </a:lnTo>
                  <a:lnTo>
                    <a:pt x="81059" y="19947"/>
                  </a:lnTo>
                  <a:lnTo>
                    <a:pt x="81353" y="19671"/>
                  </a:lnTo>
                  <a:lnTo>
                    <a:pt x="82215" y="20152"/>
                  </a:lnTo>
                  <a:lnTo>
                    <a:pt x="82717" y="20211"/>
                  </a:lnTo>
                  <a:lnTo>
                    <a:pt x="82915" y="21031"/>
                  </a:lnTo>
                  <a:lnTo>
                    <a:pt x="82387" y="23092"/>
                  </a:lnTo>
                  <a:lnTo>
                    <a:pt x="82843" y="23401"/>
                  </a:lnTo>
                  <a:lnTo>
                    <a:pt x="83062" y="23692"/>
                  </a:lnTo>
                  <a:lnTo>
                    <a:pt x="83187" y="23993"/>
                  </a:lnTo>
                  <a:lnTo>
                    <a:pt x="82925" y="24269"/>
                  </a:lnTo>
                  <a:lnTo>
                    <a:pt x="82879" y="24735"/>
                  </a:lnTo>
                  <a:lnTo>
                    <a:pt x="83166" y="24705"/>
                  </a:lnTo>
                  <a:lnTo>
                    <a:pt x="83665" y="23774"/>
                  </a:lnTo>
                  <a:lnTo>
                    <a:pt x="83833" y="22745"/>
                  </a:lnTo>
                  <a:lnTo>
                    <a:pt x="85100" y="22950"/>
                  </a:lnTo>
                  <a:lnTo>
                    <a:pt x="86040" y="23427"/>
                  </a:lnTo>
                  <a:lnTo>
                    <a:pt x="86517" y="23584"/>
                  </a:lnTo>
                  <a:lnTo>
                    <a:pt x="86686" y="23566"/>
                  </a:lnTo>
                  <a:lnTo>
                    <a:pt x="87057" y="23262"/>
                  </a:lnTo>
                  <a:lnTo>
                    <a:pt x="86885" y="24610"/>
                  </a:lnTo>
                  <a:lnTo>
                    <a:pt x="87322" y="24842"/>
                  </a:lnTo>
                  <a:lnTo>
                    <a:pt x="87316" y="25340"/>
                  </a:lnTo>
                  <a:lnTo>
                    <a:pt x="87388" y="25645"/>
                  </a:lnTo>
                  <a:lnTo>
                    <a:pt x="87534" y="25946"/>
                  </a:lnTo>
                  <a:lnTo>
                    <a:pt x="87897" y="26420"/>
                  </a:lnTo>
                  <a:lnTo>
                    <a:pt x="88248" y="27550"/>
                  </a:lnTo>
                  <a:lnTo>
                    <a:pt x="88276" y="28366"/>
                  </a:lnTo>
                  <a:lnTo>
                    <a:pt x="88119" y="28698"/>
                  </a:lnTo>
                  <a:lnTo>
                    <a:pt x="88153" y="29237"/>
                  </a:lnTo>
                  <a:lnTo>
                    <a:pt x="87924" y="29812"/>
                  </a:lnTo>
                  <a:lnTo>
                    <a:pt x="87992" y="30432"/>
                  </a:lnTo>
                  <a:lnTo>
                    <a:pt x="87878" y="30877"/>
                  </a:lnTo>
                  <a:lnTo>
                    <a:pt x="89042" y="32395"/>
                  </a:lnTo>
                  <a:lnTo>
                    <a:pt x="88985" y="32886"/>
                  </a:lnTo>
                  <a:lnTo>
                    <a:pt x="89134" y="32989"/>
                  </a:lnTo>
                  <a:lnTo>
                    <a:pt x="89404" y="32796"/>
                  </a:lnTo>
                  <a:lnTo>
                    <a:pt x="90113" y="32269"/>
                  </a:lnTo>
                  <a:lnTo>
                    <a:pt x="90395" y="31891"/>
                  </a:lnTo>
                  <a:lnTo>
                    <a:pt x="90559" y="31835"/>
                  </a:lnTo>
                  <a:lnTo>
                    <a:pt x="90962" y="32136"/>
                  </a:lnTo>
                  <a:lnTo>
                    <a:pt x="91091" y="32702"/>
                  </a:lnTo>
                  <a:lnTo>
                    <a:pt x="91400" y="33120"/>
                  </a:lnTo>
                  <a:lnTo>
                    <a:pt x="91558" y="33224"/>
                  </a:lnTo>
                  <a:lnTo>
                    <a:pt x="92350" y="33406"/>
                  </a:lnTo>
                  <a:lnTo>
                    <a:pt x="93289" y="33022"/>
                  </a:lnTo>
                  <a:lnTo>
                    <a:pt x="93745" y="33104"/>
                  </a:lnTo>
                  <a:lnTo>
                    <a:pt x="94452" y="31386"/>
                  </a:lnTo>
                  <a:lnTo>
                    <a:pt x="95050" y="31542"/>
                  </a:lnTo>
                  <a:lnTo>
                    <a:pt x="95681" y="31911"/>
                  </a:lnTo>
                  <a:lnTo>
                    <a:pt x="96718" y="32186"/>
                  </a:lnTo>
                  <a:lnTo>
                    <a:pt x="96936" y="32033"/>
                  </a:lnTo>
                  <a:lnTo>
                    <a:pt x="98507" y="31627"/>
                  </a:lnTo>
                  <a:lnTo>
                    <a:pt x="98941" y="31791"/>
                  </a:lnTo>
                  <a:lnTo>
                    <a:pt x="99128" y="31951"/>
                  </a:lnTo>
                  <a:lnTo>
                    <a:pt x="100135" y="31791"/>
                  </a:lnTo>
                  <a:lnTo>
                    <a:pt x="100706" y="31434"/>
                  </a:lnTo>
                  <a:lnTo>
                    <a:pt x="101334" y="30521"/>
                  </a:lnTo>
                  <a:lnTo>
                    <a:pt x="101664" y="30208"/>
                  </a:lnTo>
                  <a:lnTo>
                    <a:pt x="102944" y="29448"/>
                  </a:lnTo>
                  <a:lnTo>
                    <a:pt x="103616" y="28029"/>
                  </a:lnTo>
                  <a:lnTo>
                    <a:pt x="103681" y="27191"/>
                  </a:lnTo>
                  <a:lnTo>
                    <a:pt x="104147" y="26993"/>
                  </a:lnTo>
                  <a:lnTo>
                    <a:pt x="104481" y="26941"/>
                  </a:lnTo>
                  <a:lnTo>
                    <a:pt x="105840" y="27542"/>
                  </a:lnTo>
                  <a:lnTo>
                    <a:pt x="106084" y="26756"/>
                  </a:lnTo>
                  <a:lnTo>
                    <a:pt x="106106" y="26536"/>
                  </a:lnTo>
                  <a:lnTo>
                    <a:pt x="106599" y="26767"/>
                  </a:lnTo>
                  <a:lnTo>
                    <a:pt x="107005" y="27363"/>
                  </a:lnTo>
                  <a:lnTo>
                    <a:pt x="107198" y="27415"/>
                  </a:lnTo>
                  <a:lnTo>
                    <a:pt x="107668" y="27087"/>
                  </a:lnTo>
                  <a:lnTo>
                    <a:pt x="108497" y="26971"/>
                  </a:lnTo>
                  <a:lnTo>
                    <a:pt x="108733" y="26289"/>
                  </a:lnTo>
                  <a:lnTo>
                    <a:pt x="109081" y="26061"/>
                  </a:lnTo>
                  <a:lnTo>
                    <a:pt x="109501" y="26002"/>
                  </a:lnTo>
                  <a:lnTo>
                    <a:pt x="110232" y="25305"/>
                  </a:lnTo>
                  <a:lnTo>
                    <a:pt x="110336" y="24567"/>
                  </a:lnTo>
                  <a:lnTo>
                    <a:pt x="109945" y="24224"/>
                  </a:lnTo>
                  <a:lnTo>
                    <a:pt x="109748" y="24153"/>
                  </a:lnTo>
                  <a:lnTo>
                    <a:pt x="110077" y="22577"/>
                  </a:lnTo>
                  <a:lnTo>
                    <a:pt x="111362" y="22539"/>
                  </a:lnTo>
                  <a:lnTo>
                    <a:pt x="112069" y="22107"/>
                  </a:lnTo>
                  <a:lnTo>
                    <a:pt x="113171" y="22360"/>
                  </a:lnTo>
                  <a:lnTo>
                    <a:pt x="113479" y="22360"/>
                  </a:lnTo>
                  <a:lnTo>
                    <a:pt x="114211" y="21999"/>
                  </a:lnTo>
                  <a:lnTo>
                    <a:pt x="114624" y="22790"/>
                  </a:lnTo>
                  <a:lnTo>
                    <a:pt x="115661" y="23310"/>
                  </a:lnTo>
                  <a:lnTo>
                    <a:pt x="115880" y="23847"/>
                  </a:lnTo>
                  <a:lnTo>
                    <a:pt x="116852" y="24369"/>
                  </a:lnTo>
                  <a:lnTo>
                    <a:pt x="117121" y="24413"/>
                  </a:lnTo>
                  <a:lnTo>
                    <a:pt x="117582" y="23347"/>
                  </a:lnTo>
                  <a:lnTo>
                    <a:pt x="117559" y="23015"/>
                  </a:lnTo>
                  <a:lnTo>
                    <a:pt x="117236" y="22386"/>
                  </a:lnTo>
                  <a:lnTo>
                    <a:pt x="116731" y="21947"/>
                  </a:lnTo>
                  <a:lnTo>
                    <a:pt x="117405" y="21507"/>
                  </a:lnTo>
                  <a:lnTo>
                    <a:pt x="118048" y="21370"/>
                  </a:lnTo>
                  <a:lnTo>
                    <a:pt x="118665" y="20986"/>
                  </a:lnTo>
                  <a:lnTo>
                    <a:pt x="118382" y="20863"/>
                  </a:lnTo>
                  <a:lnTo>
                    <a:pt x="118170" y="20878"/>
                  </a:lnTo>
                  <a:lnTo>
                    <a:pt x="117621" y="20401"/>
                  </a:lnTo>
                  <a:lnTo>
                    <a:pt x="117535" y="18597"/>
                  </a:lnTo>
                  <a:lnTo>
                    <a:pt x="118325" y="18639"/>
                  </a:lnTo>
                  <a:lnTo>
                    <a:pt x="118612" y="18568"/>
                  </a:lnTo>
                  <a:lnTo>
                    <a:pt x="118343" y="18251"/>
                  </a:lnTo>
                  <a:lnTo>
                    <a:pt x="118272" y="18046"/>
                  </a:lnTo>
                  <a:lnTo>
                    <a:pt x="118304" y="17778"/>
                  </a:lnTo>
                  <a:lnTo>
                    <a:pt x="120088" y="16825"/>
                  </a:lnTo>
                  <a:lnTo>
                    <a:pt x="120759" y="17421"/>
                  </a:lnTo>
                  <a:lnTo>
                    <a:pt x="121373" y="18442"/>
                  </a:lnTo>
                  <a:lnTo>
                    <a:pt x="121782" y="18238"/>
                  </a:lnTo>
                  <a:lnTo>
                    <a:pt x="121829" y="18100"/>
                  </a:lnTo>
                  <a:lnTo>
                    <a:pt x="120990" y="16639"/>
                  </a:lnTo>
                  <a:lnTo>
                    <a:pt x="121238" y="16129"/>
                  </a:lnTo>
                  <a:lnTo>
                    <a:pt x="123043" y="16449"/>
                  </a:lnTo>
                  <a:lnTo>
                    <a:pt x="123707" y="16393"/>
                  </a:lnTo>
                  <a:lnTo>
                    <a:pt x="125621" y="15960"/>
                  </a:lnTo>
                  <a:lnTo>
                    <a:pt x="126475" y="15436"/>
                  </a:lnTo>
                  <a:lnTo>
                    <a:pt x="127290" y="16440"/>
                  </a:lnTo>
                  <a:lnTo>
                    <a:pt x="127754" y="17256"/>
                  </a:lnTo>
                  <a:lnTo>
                    <a:pt x="128084" y="17554"/>
                  </a:lnTo>
                  <a:lnTo>
                    <a:pt x="128285" y="17539"/>
                  </a:lnTo>
                  <a:lnTo>
                    <a:pt x="128271" y="17349"/>
                  </a:lnTo>
                  <a:lnTo>
                    <a:pt x="128385" y="17200"/>
                  </a:lnTo>
                  <a:lnTo>
                    <a:pt x="128698" y="16991"/>
                  </a:lnTo>
                  <a:lnTo>
                    <a:pt x="129089" y="16853"/>
                  </a:lnTo>
                  <a:lnTo>
                    <a:pt x="130191" y="17516"/>
                  </a:lnTo>
                  <a:lnTo>
                    <a:pt x="130687" y="17971"/>
                  </a:lnTo>
                  <a:lnTo>
                    <a:pt x="131014" y="17902"/>
                  </a:lnTo>
                  <a:lnTo>
                    <a:pt x="131498" y="17497"/>
                  </a:lnTo>
                  <a:lnTo>
                    <a:pt x="131541" y="17199"/>
                  </a:lnTo>
                  <a:lnTo>
                    <a:pt x="131731" y="17021"/>
                  </a:lnTo>
                  <a:lnTo>
                    <a:pt x="132062" y="17047"/>
                  </a:lnTo>
                  <a:lnTo>
                    <a:pt x="132636" y="17419"/>
                  </a:lnTo>
                  <a:lnTo>
                    <a:pt x="132869" y="17658"/>
                  </a:lnTo>
                  <a:lnTo>
                    <a:pt x="133505" y="17293"/>
                  </a:lnTo>
                  <a:lnTo>
                    <a:pt x="133699" y="16033"/>
                  </a:lnTo>
                  <a:lnTo>
                    <a:pt x="133950" y="15877"/>
                  </a:lnTo>
                  <a:lnTo>
                    <a:pt x="135228" y="15631"/>
                  </a:lnTo>
                  <a:lnTo>
                    <a:pt x="136456" y="15893"/>
                  </a:lnTo>
                  <a:lnTo>
                    <a:pt x="136639" y="15762"/>
                  </a:lnTo>
                  <a:lnTo>
                    <a:pt x="136833" y="15379"/>
                  </a:lnTo>
                  <a:lnTo>
                    <a:pt x="136848" y="14879"/>
                  </a:lnTo>
                  <a:lnTo>
                    <a:pt x="136945" y="14622"/>
                  </a:lnTo>
                  <a:lnTo>
                    <a:pt x="137096" y="14447"/>
                  </a:lnTo>
                  <a:lnTo>
                    <a:pt x="138138" y="13703"/>
                  </a:lnTo>
                  <a:lnTo>
                    <a:pt x="138396" y="13368"/>
                  </a:lnTo>
                  <a:lnTo>
                    <a:pt x="138548" y="13044"/>
                  </a:lnTo>
                  <a:lnTo>
                    <a:pt x="138606" y="12362"/>
                  </a:lnTo>
                  <a:lnTo>
                    <a:pt x="139609" y="11083"/>
                  </a:lnTo>
                  <a:lnTo>
                    <a:pt x="139983" y="10930"/>
                  </a:lnTo>
                  <a:lnTo>
                    <a:pt x="140252" y="11504"/>
                  </a:lnTo>
                  <a:lnTo>
                    <a:pt x="140130" y="11929"/>
                  </a:lnTo>
                  <a:lnTo>
                    <a:pt x="140361" y="13296"/>
                  </a:lnTo>
                  <a:lnTo>
                    <a:pt x="141230" y="13769"/>
                  </a:lnTo>
                  <a:lnTo>
                    <a:pt x="141758" y="14231"/>
                  </a:lnTo>
                  <a:lnTo>
                    <a:pt x="141999" y="14607"/>
                  </a:lnTo>
                  <a:lnTo>
                    <a:pt x="141866" y="14860"/>
                  </a:lnTo>
                  <a:lnTo>
                    <a:pt x="142200" y="15609"/>
                  </a:lnTo>
                  <a:lnTo>
                    <a:pt x="142477" y="15866"/>
                  </a:lnTo>
                  <a:lnTo>
                    <a:pt x="142749" y="15929"/>
                  </a:lnTo>
                  <a:lnTo>
                    <a:pt x="142427" y="16354"/>
                  </a:lnTo>
                  <a:lnTo>
                    <a:pt x="142915" y="16793"/>
                  </a:lnTo>
                  <a:lnTo>
                    <a:pt x="143231" y="16790"/>
                  </a:lnTo>
                  <a:lnTo>
                    <a:pt x="143701" y="17110"/>
                  </a:lnTo>
                  <a:lnTo>
                    <a:pt x="143615" y="17565"/>
                  </a:lnTo>
                  <a:lnTo>
                    <a:pt x="143737" y="17978"/>
                  </a:lnTo>
                  <a:lnTo>
                    <a:pt x="144265" y="18000"/>
                  </a:lnTo>
                  <a:lnTo>
                    <a:pt x="144811" y="18060"/>
                  </a:lnTo>
                  <a:lnTo>
                    <a:pt x="145069" y="18391"/>
                  </a:lnTo>
                  <a:lnTo>
                    <a:pt x="144721" y="18630"/>
                  </a:lnTo>
                  <a:lnTo>
                    <a:pt x="144674" y="18857"/>
                  </a:lnTo>
                  <a:lnTo>
                    <a:pt x="145101" y="19125"/>
                  </a:lnTo>
                  <a:lnTo>
                    <a:pt x="145582" y="19420"/>
                  </a:lnTo>
                  <a:lnTo>
                    <a:pt x="145676" y="19807"/>
                  </a:lnTo>
                  <a:lnTo>
                    <a:pt x="146358" y="20072"/>
                  </a:lnTo>
                  <a:lnTo>
                    <a:pt x="146580" y="20299"/>
                  </a:lnTo>
                  <a:lnTo>
                    <a:pt x="147197" y="20686"/>
                  </a:lnTo>
                  <a:lnTo>
                    <a:pt x="147485" y="20765"/>
                  </a:lnTo>
                  <a:lnTo>
                    <a:pt x="147703" y="21484"/>
                  </a:lnTo>
                  <a:lnTo>
                    <a:pt x="147366" y="21730"/>
                  </a:lnTo>
                  <a:lnTo>
                    <a:pt x="147054" y="22806"/>
                  </a:lnTo>
                  <a:lnTo>
                    <a:pt x="147025" y="23581"/>
                  </a:lnTo>
                  <a:lnTo>
                    <a:pt x="147334" y="24204"/>
                  </a:lnTo>
                  <a:lnTo>
                    <a:pt x="147603" y="24513"/>
                  </a:lnTo>
                  <a:lnTo>
                    <a:pt x="148259" y="24550"/>
                  </a:lnTo>
                  <a:lnTo>
                    <a:pt x="148880" y="25232"/>
                  </a:lnTo>
                  <a:lnTo>
                    <a:pt x="149737" y="25936"/>
                  </a:lnTo>
                  <a:lnTo>
                    <a:pt x="149888" y="26223"/>
                  </a:lnTo>
                  <a:lnTo>
                    <a:pt x="149949" y="26742"/>
                  </a:lnTo>
                  <a:lnTo>
                    <a:pt x="149590" y="26760"/>
                  </a:lnTo>
                  <a:lnTo>
                    <a:pt x="149167" y="27103"/>
                  </a:lnTo>
                  <a:lnTo>
                    <a:pt x="149116" y="27252"/>
                  </a:lnTo>
                  <a:lnTo>
                    <a:pt x="149561" y="27782"/>
                  </a:lnTo>
                  <a:lnTo>
                    <a:pt x="149783" y="27942"/>
                  </a:lnTo>
                  <a:lnTo>
                    <a:pt x="150504" y="28106"/>
                  </a:lnTo>
                  <a:lnTo>
                    <a:pt x="142440" y="31974"/>
                  </a:lnTo>
                  <a:lnTo>
                    <a:pt x="142869" y="32193"/>
                  </a:lnTo>
                  <a:lnTo>
                    <a:pt x="144199" y="33359"/>
                  </a:lnTo>
                  <a:lnTo>
                    <a:pt x="144590" y="33873"/>
                  </a:lnTo>
                  <a:lnTo>
                    <a:pt x="145695" y="35050"/>
                  </a:lnTo>
                  <a:lnTo>
                    <a:pt x="146554" y="35517"/>
                  </a:lnTo>
                  <a:lnTo>
                    <a:pt x="146584" y="35322"/>
                  </a:lnTo>
                  <a:lnTo>
                    <a:pt x="146118" y="34208"/>
                  </a:lnTo>
                  <a:lnTo>
                    <a:pt x="146401" y="33981"/>
                  </a:lnTo>
                  <a:lnTo>
                    <a:pt x="146591" y="33970"/>
                  </a:lnTo>
                  <a:lnTo>
                    <a:pt x="147208" y="33560"/>
                  </a:lnTo>
                  <a:lnTo>
                    <a:pt x="147487" y="33064"/>
                  </a:lnTo>
                  <a:lnTo>
                    <a:pt x="148595" y="32796"/>
                  </a:lnTo>
                  <a:lnTo>
                    <a:pt x="148803" y="33310"/>
                  </a:lnTo>
                  <a:lnTo>
                    <a:pt x="148921" y="34041"/>
                  </a:lnTo>
                  <a:lnTo>
                    <a:pt x="149707" y="33959"/>
                  </a:lnTo>
                  <a:lnTo>
                    <a:pt x="150427" y="34309"/>
                  </a:lnTo>
                  <a:lnTo>
                    <a:pt x="150868" y="34384"/>
                  </a:lnTo>
                  <a:lnTo>
                    <a:pt x="151847" y="34291"/>
                  </a:lnTo>
                  <a:lnTo>
                    <a:pt x="151878" y="34876"/>
                  </a:lnTo>
                  <a:lnTo>
                    <a:pt x="152560" y="35398"/>
                  </a:lnTo>
                  <a:lnTo>
                    <a:pt x="153948" y="35004"/>
                  </a:lnTo>
                  <a:lnTo>
                    <a:pt x="154098" y="34847"/>
                  </a:lnTo>
                  <a:lnTo>
                    <a:pt x="154450" y="34736"/>
                  </a:lnTo>
                  <a:lnTo>
                    <a:pt x="154672" y="34967"/>
                  </a:lnTo>
                  <a:lnTo>
                    <a:pt x="154718" y="35962"/>
                  </a:lnTo>
                  <a:lnTo>
                    <a:pt x="155118" y="36450"/>
                  </a:lnTo>
                  <a:lnTo>
                    <a:pt x="155280" y="37092"/>
                  </a:lnTo>
                  <a:lnTo>
                    <a:pt x="155072" y="37061"/>
                  </a:lnTo>
                  <a:lnTo>
                    <a:pt x="154574" y="36472"/>
                  </a:lnTo>
                  <a:lnTo>
                    <a:pt x="154466" y="36871"/>
                  </a:lnTo>
                  <a:lnTo>
                    <a:pt x="154599" y="37139"/>
                  </a:lnTo>
                  <a:lnTo>
                    <a:pt x="154897" y="37489"/>
                  </a:lnTo>
                  <a:lnTo>
                    <a:pt x="155116" y="38533"/>
                  </a:lnTo>
                  <a:lnTo>
                    <a:pt x="155177" y="39143"/>
                  </a:lnTo>
                  <a:lnTo>
                    <a:pt x="155252" y="39315"/>
                  </a:lnTo>
                  <a:lnTo>
                    <a:pt x="156217" y="40372"/>
                  </a:lnTo>
                  <a:lnTo>
                    <a:pt x="156744" y="40480"/>
                  </a:lnTo>
                  <a:lnTo>
                    <a:pt x="157192" y="41292"/>
                  </a:lnTo>
                  <a:lnTo>
                    <a:pt x="157436" y="42063"/>
                  </a:lnTo>
                  <a:lnTo>
                    <a:pt x="157497" y="42667"/>
                  </a:lnTo>
                  <a:lnTo>
                    <a:pt x="157734" y="43438"/>
                  </a:lnTo>
                  <a:lnTo>
                    <a:pt x="158079" y="43723"/>
                  </a:lnTo>
                  <a:lnTo>
                    <a:pt x="158992" y="44727"/>
                  </a:lnTo>
                  <a:lnTo>
                    <a:pt x="159354" y="44578"/>
                  </a:lnTo>
                  <a:lnTo>
                    <a:pt x="159511" y="44585"/>
                  </a:lnTo>
                  <a:lnTo>
                    <a:pt x="160196" y="44838"/>
                  </a:lnTo>
                  <a:lnTo>
                    <a:pt x="160601" y="45218"/>
                  </a:lnTo>
                  <a:lnTo>
                    <a:pt x="160554" y="45524"/>
                  </a:lnTo>
                  <a:lnTo>
                    <a:pt x="160318" y="45684"/>
                  </a:lnTo>
                  <a:lnTo>
                    <a:pt x="160200" y="45856"/>
                  </a:lnTo>
                  <a:lnTo>
                    <a:pt x="160167" y="46187"/>
                  </a:lnTo>
                  <a:lnTo>
                    <a:pt x="160565" y="46560"/>
                  </a:lnTo>
                  <a:lnTo>
                    <a:pt x="160866" y="46608"/>
                  </a:lnTo>
                  <a:lnTo>
                    <a:pt x="160830" y="46918"/>
                  </a:lnTo>
                  <a:lnTo>
                    <a:pt x="160988" y="47857"/>
                  </a:lnTo>
                  <a:lnTo>
                    <a:pt x="160691" y="49217"/>
                  </a:lnTo>
                  <a:lnTo>
                    <a:pt x="161042" y="49992"/>
                  </a:lnTo>
                  <a:lnTo>
                    <a:pt x="160634" y="50860"/>
                  </a:lnTo>
                  <a:lnTo>
                    <a:pt x="160584" y="51173"/>
                  </a:lnTo>
                  <a:lnTo>
                    <a:pt x="161021" y="51210"/>
                  </a:lnTo>
                  <a:lnTo>
                    <a:pt x="160777" y="53371"/>
                  </a:lnTo>
                  <a:lnTo>
                    <a:pt x="161179" y="53758"/>
                  </a:lnTo>
                  <a:lnTo>
                    <a:pt x="161236" y="54243"/>
                  </a:lnTo>
                  <a:lnTo>
                    <a:pt x="161014" y="54440"/>
                  </a:lnTo>
                  <a:lnTo>
                    <a:pt x="161193" y="55562"/>
                  </a:lnTo>
                  <a:lnTo>
                    <a:pt x="161161" y="56356"/>
                  </a:lnTo>
                  <a:lnTo>
                    <a:pt x="161390" y="57581"/>
                  </a:lnTo>
                  <a:lnTo>
                    <a:pt x="161607" y="58228"/>
                  </a:lnTo>
                  <a:lnTo>
                    <a:pt x="162376" y="57524"/>
                  </a:lnTo>
                  <a:lnTo>
                    <a:pt x="163997" y="56885"/>
                  </a:lnTo>
                  <a:lnTo>
                    <a:pt x="164035" y="57067"/>
                  </a:lnTo>
                  <a:lnTo>
                    <a:pt x="163943" y="57720"/>
                  </a:lnTo>
                  <a:lnTo>
                    <a:pt x="167253" y="56591"/>
                  </a:lnTo>
                  <a:lnTo>
                    <a:pt x="168693" y="55638"/>
                  </a:lnTo>
                  <a:lnTo>
                    <a:pt x="168975" y="55984"/>
                  </a:lnTo>
                  <a:lnTo>
                    <a:pt x="168871" y="57642"/>
                  </a:lnTo>
                  <a:lnTo>
                    <a:pt x="167994" y="57668"/>
                  </a:lnTo>
                  <a:lnTo>
                    <a:pt x="167847" y="57586"/>
                  </a:lnTo>
                  <a:lnTo>
                    <a:pt x="167679" y="57235"/>
                  </a:lnTo>
                  <a:lnTo>
                    <a:pt x="167464" y="57638"/>
                  </a:lnTo>
                  <a:lnTo>
                    <a:pt x="166973" y="58960"/>
                  </a:lnTo>
                  <a:lnTo>
                    <a:pt x="166719" y="59072"/>
                  </a:lnTo>
                  <a:lnTo>
                    <a:pt x="166408" y="59333"/>
                  </a:lnTo>
                  <a:lnTo>
                    <a:pt x="166132" y="59713"/>
                  </a:lnTo>
                  <a:lnTo>
                    <a:pt x="165480" y="61818"/>
                  </a:lnTo>
                  <a:lnTo>
                    <a:pt x="165248" y="61613"/>
                  </a:lnTo>
                  <a:lnTo>
                    <a:pt x="164446" y="60446"/>
                  </a:lnTo>
                  <a:lnTo>
                    <a:pt x="163992" y="59277"/>
                  </a:lnTo>
                  <a:lnTo>
                    <a:pt x="163938" y="58606"/>
                  </a:lnTo>
                  <a:lnTo>
                    <a:pt x="163051" y="58762"/>
                  </a:lnTo>
                  <a:lnTo>
                    <a:pt x="162306" y="58256"/>
                  </a:lnTo>
                  <a:lnTo>
                    <a:pt x="162115" y="58350"/>
                  </a:lnTo>
                  <a:lnTo>
                    <a:pt x="162178" y="58732"/>
                  </a:lnTo>
                  <a:lnTo>
                    <a:pt x="162604" y="59135"/>
                  </a:lnTo>
                  <a:lnTo>
                    <a:pt x="162736" y="59008"/>
                  </a:lnTo>
                  <a:lnTo>
                    <a:pt x="163022" y="59295"/>
                  </a:lnTo>
                  <a:lnTo>
                    <a:pt x="163096" y="59766"/>
                  </a:lnTo>
                  <a:lnTo>
                    <a:pt x="163126" y="60122"/>
                  </a:lnTo>
                  <a:lnTo>
                    <a:pt x="163172" y="60603"/>
                  </a:lnTo>
                  <a:lnTo>
                    <a:pt x="163316" y="60916"/>
                  </a:lnTo>
                  <a:lnTo>
                    <a:pt x="163455" y="61072"/>
                  </a:lnTo>
                  <a:lnTo>
                    <a:pt x="164103" y="61404"/>
                  </a:lnTo>
                  <a:lnTo>
                    <a:pt x="164493" y="62932"/>
                  </a:lnTo>
                  <a:lnTo>
                    <a:pt x="164775" y="63334"/>
                  </a:lnTo>
                  <a:lnTo>
                    <a:pt x="164990" y="63878"/>
                  </a:lnTo>
                  <a:lnTo>
                    <a:pt x="165551" y="64202"/>
                  </a:lnTo>
                  <a:lnTo>
                    <a:pt x="165730" y="64221"/>
                  </a:lnTo>
                  <a:lnTo>
                    <a:pt x="165916" y="63953"/>
                  </a:lnTo>
                  <a:lnTo>
                    <a:pt x="165845" y="63707"/>
                  </a:lnTo>
                  <a:lnTo>
                    <a:pt x="166381" y="64072"/>
                  </a:lnTo>
                  <a:lnTo>
                    <a:pt x="166363" y="64238"/>
                  </a:lnTo>
                  <a:lnTo>
                    <a:pt x="166442" y="64691"/>
                  </a:lnTo>
                  <a:lnTo>
                    <a:pt x="166399" y="67026"/>
                  </a:lnTo>
                  <a:lnTo>
                    <a:pt x="165916" y="67932"/>
                  </a:lnTo>
                  <a:lnTo>
                    <a:pt x="165862" y="68338"/>
                  </a:lnTo>
                  <a:lnTo>
                    <a:pt x="166014" y="68536"/>
                  </a:lnTo>
                  <a:lnTo>
                    <a:pt x="166252" y="68707"/>
                  </a:lnTo>
                  <a:lnTo>
                    <a:pt x="165999" y="68875"/>
                  </a:lnTo>
                  <a:lnTo>
                    <a:pt x="166148" y="69270"/>
                  </a:lnTo>
                  <a:lnTo>
                    <a:pt x="167224" y="70891"/>
                  </a:lnTo>
                  <a:lnTo>
                    <a:pt x="167857" y="71003"/>
                  </a:lnTo>
                  <a:lnTo>
                    <a:pt x="168736" y="71383"/>
                  </a:lnTo>
                  <a:lnTo>
                    <a:pt x="168622" y="71525"/>
                  </a:lnTo>
                  <a:lnTo>
                    <a:pt x="168650" y="71778"/>
                  </a:lnTo>
                  <a:lnTo>
                    <a:pt x="169015" y="72047"/>
                  </a:lnTo>
                  <a:lnTo>
                    <a:pt x="169315" y="71991"/>
                  </a:lnTo>
                  <a:lnTo>
                    <a:pt x="170323" y="72457"/>
                  </a:lnTo>
                  <a:lnTo>
                    <a:pt x="170741" y="72827"/>
                  </a:lnTo>
                  <a:lnTo>
                    <a:pt x="171094" y="73255"/>
                  </a:lnTo>
                  <a:lnTo>
                    <a:pt x="171082" y="73445"/>
                  </a:lnTo>
                  <a:lnTo>
                    <a:pt x="170919" y="73594"/>
                  </a:lnTo>
                  <a:lnTo>
                    <a:pt x="170898" y="73762"/>
                  </a:lnTo>
                  <a:lnTo>
                    <a:pt x="171743" y="75281"/>
                  </a:lnTo>
                  <a:lnTo>
                    <a:pt x="171886" y="75330"/>
                  </a:lnTo>
                  <a:lnTo>
                    <a:pt x="176666" y="72953"/>
                  </a:lnTo>
                  <a:lnTo>
                    <a:pt x="177518" y="70996"/>
                  </a:lnTo>
                  <a:lnTo>
                    <a:pt x="177759" y="72135"/>
                  </a:lnTo>
                  <a:lnTo>
                    <a:pt x="177702" y="72798"/>
                  </a:lnTo>
                  <a:lnTo>
                    <a:pt x="178746" y="72362"/>
                  </a:lnTo>
                  <a:lnTo>
                    <a:pt x="179940" y="72168"/>
                  </a:lnTo>
                  <a:lnTo>
                    <a:pt x="180583" y="72973"/>
                  </a:lnTo>
                  <a:lnTo>
                    <a:pt x="180469" y="73830"/>
                  </a:lnTo>
                  <a:lnTo>
                    <a:pt x="178599" y="74121"/>
                  </a:lnTo>
                  <a:lnTo>
                    <a:pt x="178417" y="73852"/>
                  </a:lnTo>
                  <a:lnTo>
                    <a:pt x="178217" y="74098"/>
                  </a:lnTo>
                  <a:lnTo>
                    <a:pt x="177923" y="74657"/>
                  </a:lnTo>
                  <a:lnTo>
                    <a:pt x="177401" y="75037"/>
                  </a:lnTo>
                  <a:lnTo>
                    <a:pt x="177083" y="74978"/>
                  </a:lnTo>
                  <a:lnTo>
                    <a:pt x="176976" y="75306"/>
                  </a:lnTo>
                  <a:lnTo>
                    <a:pt x="176980" y="76475"/>
                  </a:lnTo>
                  <a:lnTo>
                    <a:pt x="177852" y="76732"/>
                  </a:lnTo>
                  <a:lnTo>
                    <a:pt x="178853" y="76352"/>
                  </a:lnTo>
                  <a:lnTo>
                    <a:pt x="179378" y="77768"/>
                  </a:lnTo>
                  <a:lnTo>
                    <a:pt x="179507" y="79344"/>
                  </a:lnTo>
                  <a:lnTo>
                    <a:pt x="179986" y="79262"/>
                  </a:lnTo>
                  <a:lnTo>
                    <a:pt x="180497" y="79508"/>
                  </a:lnTo>
                  <a:lnTo>
                    <a:pt x="180986" y="80060"/>
                  </a:lnTo>
                  <a:lnTo>
                    <a:pt x="181015" y="80812"/>
                  </a:lnTo>
                  <a:lnTo>
                    <a:pt x="182662" y="81618"/>
                  </a:lnTo>
                  <a:lnTo>
                    <a:pt x="182901" y="81237"/>
                  </a:lnTo>
                  <a:lnTo>
                    <a:pt x="183283" y="81174"/>
                  </a:lnTo>
                  <a:lnTo>
                    <a:pt x="183673" y="81256"/>
                  </a:lnTo>
                  <a:lnTo>
                    <a:pt x="183921" y="81630"/>
                  </a:lnTo>
                  <a:lnTo>
                    <a:pt x="184144" y="81357"/>
                  </a:lnTo>
                  <a:lnTo>
                    <a:pt x="183591" y="80776"/>
                  </a:lnTo>
                  <a:lnTo>
                    <a:pt x="182941" y="79840"/>
                  </a:lnTo>
                  <a:lnTo>
                    <a:pt x="183399" y="79564"/>
                  </a:lnTo>
                  <a:lnTo>
                    <a:pt x="183531" y="80026"/>
                  </a:lnTo>
                  <a:lnTo>
                    <a:pt x="184323" y="80896"/>
                  </a:lnTo>
                  <a:lnTo>
                    <a:pt x="185845" y="81820"/>
                  </a:lnTo>
                  <a:lnTo>
                    <a:pt x="186041" y="82163"/>
                  </a:lnTo>
                  <a:lnTo>
                    <a:pt x="186252" y="82793"/>
                  </a:lnTo>
                  <a:lnTo>
                    <a:pt x="186226" y="82976"/>
                  </a:lnTo>
                  <a:lnTo>
                    <a:pt x="185790" y="83782"/>
                  </a:lnTo>
                  <a:lnTo>
                    <a:pt x="185971" y="84165"/>
                  </a:lnTo>
                  <a:lnTo>
                    <a:pt x="186491" y="83784"/>
                  </a:lnTo>
                  <a:lnTo>
                    <a:pt x="187318" y="83501"/>
                  </a:lnTo>
                  <a:lnTo>
                    <a:pt x="188032" y="82763"/>
                  </a:lnTo>
                  <a:lnTo>
                    <a:pt x="187403" y="82111"/>
                  </a:lnTo>
                  <a:lnTo>
                    <a:pt x="187767" y="81727"/>
                  </a:lnTo>
                  <a:lnTo>
                    <a:pt x="187821" y="81904"/>
                  </a:lnTo>
                  <a:lnTo>
                    <a:pt x="188261" y="82144"/>
                  </a:lnTo>
                  <a:lnTo>
                    <a:pt x="188731" y="81302"/>
                  </a:lnTo>
                  <a:lnTo>
                    <a:pt x="188535" y="81567"/>
                  </a:lnTo>
                  <a:lnTo>
                    <a:pt x="188120" y="81213"/>
                  </a:lnTo>
                  <a:lnTo>
                    <a:pt x="188415" y="76820"/>
                  </a:lnTo>
                  <a:lnTo>
                    <a:pt x="189591" y="76629"/>
                  </a:lnTo>
                  <a:lnTo>
                    <a:pt x="189995" y="77121"/>
                  </a:lnTo>
                  <a:lnTo>
                    <a:pt x="190199" y="77672"/>
                  </a:lnTo>
                  <a:lnTo>
                    <a:pt x="190277" y="78082"/>
                  </a:lnTo>
                  <a:lnTo>
                    <a:pt x="191907" y="78030"/>
                  </a:lnTo>
                  <a:lnTo>
                    <a:pt x="192232" y="79285"/>
                  </a:lnTo>
                  <a:lnTo>
                    <a:pt x="192275" y="80306"/>
                  </a:lnTo>
                  <a:lnTo>
                    <a:pt x="192086" y="81670"/>
                  </a:lnTo>
                  <a:lnTo>
                    <a:pt x="192319" y="83227"/>
                  </a:lnTo>
                  <a:lnTo>
                    <a:pt x="192508" y="83909"/>
                  </a:lnTo>
                  <a:lnTo>
                    <a:pt x="194405" y="82776"/>
                  </a:lnTo>
                  <a:lnTo>
                    <a:pt x="194763" y="83297"/>
                  </a:lnTo>
                  <a:lnTo>
                    <a:pt x="194959" y="84132"/>
                  </a:lnTo>
                  <a:lnTo>
                    <a:pt x="193959" y="84460"/>
                  </a:lnTo>
                  <a:lnTo>
                    <a:pt x="192730" y="84542"/>
                  </a:lnTo>
                  <a:lnTo>
                    <a:pt x="193273" y="86878"/>
                  </a:lnTo>
                  <a:lnTo>
                    <a:pt x="193806" y="87150"/>
                  </a:lnTo>
                  <a:lnTo>
                    <a:pt x="195563" y="87672"/>
                  </a:lnTo>
                  <a:lnTo>
                    <a:pt x="198577" y="88254"/>
                  </a:lnTo>
                  <a:lnTo>
                    <a:pt x="198788" y="88619"/>
                  </a:lnTo>
                  <a:lnTo>
                    <a:pt x="199523" y="89428"/>
                  </a:lnTo>
                  <a:lnTo>
                    <a:pt x="198280" y="89957"/>
                  </a:lnTo>
                  <a:lnTo>
                    <a:pt x="197701" y="91670"/>
                  </a:lnTo>
                  <a:lnTo>
                    <a:pt x="198465" y="92006"/>
                  </a:lnTo>
                  <a:lnTo>
                    <a:pt x="199304" y="92569"/>
                  </a:lnTo>
                  <a:lnTo>
                    <a:pt x="199504" y="92628"/>
                  </a:lnTo>
                  <a:lnTo>
                    <a:pt x="199490" y="91958"/>
                  </a:lnTo>
                  <a:lnTo>
                    <a:pt x="199708" y="91201"/>
                  </a:lnTo>
                  <a:lnTo>
                    <a:pt x="200079" y="91187"/>
                  </a:lnTo>
                  <a:lnTo>
                    <a:pt x="200378" y="94179"/>
                  </a:lnTo>
                  <a:lnTo>
                    <a:pt x="198971" y="95467"/>
                  </a:lnTo>
                  <a:lnTo>
                    <a:pt x="199740" y="96385"/>
                  </a:lnTo>
                  <a:lnTo>
                    <a:pt x="199289" y="96566"/>
                  </a:lnTo>
                  <a:lnTo>
                    <a:pt x="199192" y="97520"/>
                  </a:lnTo>
                  <a:lnTo>
                    <a:pt x="199638" y="98251"/>
                  </a:lnTo>
                  <a:lnTo>
                    <a:pt x="200322" y="99804"/>
                  </a:lnTo>
                  <a:lnTo>
                    <a:pt x="200657" y="100363"/>
                  </a:lnTo>
                  <a:lnTo>
                    <a:pt x="200982" y="100557"/>
                  </a:lnTo>
                  <a:lnTo>
                    <a:pt x="201435" y="100699"/>
                  </a:lnTo>
                  <a:lnTo>
                    <a:pt x="201891" y="101076"/>
                  </a:lnTo>
                  <a:lnTo>
                    <a:pt x="201763" y="101363"/>
                  </a:lnTo>
                  <a:lnTo>
                    <a:pt x="200892" y="102085"/>
                  </a:lnTo>
                  <a:lnTo>
                    <a:pt x="201384" y="102517"/>
                  </a:lnTo>
                  <a:lnTo>
                    <a:pt x="201962" y="102801"/>
                  </a:lnTo>
                  <a:lnTo>
                    <a:pt x="201301" y="104339"/>
                  </a:lnTo>
                  <a:lnTo>
                    <a:pt x="200078" y="104231"/>
                  </a:lnTo>
                  <a:lnTo>
                    <a:pt x="199611" y="104413"/>
                  </a:lnTo>
                  <a:lnTo>
                    <a:pt x="199439" y="104804"/>
                  </a:lnTo>
                  <a:lnTo>
                    <a:pt x="198890" y="104569"/>
                  </a:lnTo>
                  <a:lnTo>
                    <a:pt x="198740" y="104353"/>
                  </a:lnTo>
                  <a:lnTo>
                    <a:pt x="198072" y="103963"/>
                  </a:lnTo>
                  <a:lnTo>
                    <a:pt x="197071" y="104278"/>
                  </a:lnTo>
                  <a:lnTo>
                    <a:pt x="196472" y="104688"/>
                  </a:lnTo>
                  <a:lnTo>
                    <a:pt x="196869" y="105587"/>
                  </a:lnTo>
                  <a:lnTo>
                    <a:pt x="198016" y="106469"/>
                  </a:lnTo>
                  <a:lnTo>
                    <a:pt x="198704" y="107472"/>
                  </a:lnTo>
                  <a:lnTo>
                    <a:pt x="198768" y="107813"/>
                  </a:lnTo>
                  <a:lnTo>
                    <a:pt x="198761" y="108392"/>
                  </a:lnTo>
                  <a:lnTo>
                    <a:pt x="198971" y="108880"/>
                  </a:lnTo>
                  <a:lnTo>
                    <a:pt x="199669" y="109377"/>
                  </a:lnTo>
                  <a:lnTo>
                    <a:pt x="200843" y="108408"/>
                  </a:lnTo>
                  <a:lnTo>
                    <a:pt x="202469" y="107678"/>
                  </a:lnTo>
                  <a:lnTo>
                    <a:pt x="202748" y="107294"/>
                  </a:lnTo>
                  <a:lnTo>
                    <a:pt x="203045" y="107421"/>
                  </a:lnTo>
                  <a:lnTo>
                    <a:pt x="196288" y="112569"/>
                  </a:lnTo>
                  <a:lnTo>
                    <a:pt x="193951" y="114115"/>
                  </a:lnTo>
                  <a:lnTo>
                    <a:pt x="194200" y="114196"/>
                  </a:lnTo>
                  <a:lnTo>
                    <a:pt x="194471" y="114088"/>
                  </a:lnTo>
                  <a:lnTo>
                    <a:pt x="194792" y="114070"/>
                  </a:lnTo>
                  <a:lnTo>
                    <a:pt x="195113" y="114521"/>
                  </a:lnTo>
                  <a:lnTo>
                    <a:pt x="197105" y="115568"/>
                  </a:lnTo>
                  <a:lnTo>
                    <a:pt x="197732" y="115665"/>
                  </a:lnTo>
                  <a:lnTo>
                    <a:pt x="198135" y="115326"/>
                  </a:lnTo>
                  <a:lnTo>
                    <a:pt x="198538" y="115341"/>
                  </a:lnTo>
                  <a:lnTo>
                    <a:pt x="199315" y="115762"/>
                  </a:lnTo>
                  <a:lnTo>
                    <a:pt x="199999" y="116318"/>
                  </a:lnTo>
                  <a:lnTo>
                    <a:pt x="200790" y="117104"/>
                  </a:lnTo>
                  <a:lnTo>
                    <a:pt x="200839" y="117856"/>
                  </a:lnTo>
                  <a:lnTo>
                    <a:pt x="201035" y="118103"/>
                  </a:lnTo>
                  <a:lnTo>
                    <a:pt x="201669" y="118528"/>
                  </a:lnTo>
                  <a:lnTo>
                    <a:pt x="202485" y="118644"/>
                  </a:lnTo>
                  <a:lnTo>
                    <a:pt x="202717" y="118912"/>
                  </a:lnTo>
                  <a:lnTo>
                    <a:pt x="202737" y="119534"/>
                  </a:lnTo>
                  <a:lnTo>
                    <a:pt x="202666" y="119687"/>
                  </a:lnTo>
                  <a:lnTo>
                    <a:pt x="202727" y="119873"/>
                  </a:lnTo>
                  <a:lnTo>
                    <a:pt x="203833" y="120641"/>
                  </a:lnTo>
                  <a:lnTo>
                    <a:pt x="204219" y="121177"/>
                  </a:lnTo>
                  <a:lnTo>
                    <a:pt x="204433" y="121687"/>
                  </a:lnTo>
                  <a:lnTo>
                    <a:pt x="205672" y="122152"/>
                  </a:lnTo>
                  <a:lnTo>
                    <a:pt x="205911" y="122122"/>
                  </a:lnTo>
                  <a:lnTo>
                    <a:pt x="206203" y="122446"/>
                  </a:lnTo>
                  <a:lnTo>
                    <a:pt x="206250" y="122901"/>
                  </a:lnTo>
                  <a:lnTo>
                    <a:pt x="207197" y="123664"/>
                  </a:lnTo>
                  <a:lnTo>
                    <a:pt x="208587" y="124629"/>
                  </a:lnTo>
                  <a:lnTo>
                    <a:pt x="209114" y="124763"/>
                  </a:lnTo>
                  <a:lnTo>
                    <a:pt x="209875" y="124584"/>
                  </a:lnTo>
                  <a:lnTo>
                    <a:pt x="209552" y="126567"/>
                  </a:lnTo>
                  <a:lnTo>
                    <a:pt x="206786" y="128080"/>
                  </a:lnTo>
                  <a:lnTo>
                    <a:pt x="205255" y="129004"/>
                  </a:lnTo>
                  <a:lnTo>
                    <a:pt x="205694" y="130793"/>
                  </a:lnTo>
                  <a:lnTo>
                    <a:pt x="205659" y="131683"/>
                  </a:lnTo>
                  <a:lnTo>
                    <a:pt x="205420" y="131955"/>
                  </a:lnTo>
                  <a:lnTo>
                    <a:pt x="204587" y="132563"/>
                  </a:lnTo>
                  <a:lnTo>
                    <a:pt x="204319" y="133014"/>
                  </a:lnTo>
                  <a:lnTo>
                    <a:pt x="204671" y="133187"/>
                  </a:lnTo>
                  <a:lnTo>
                    <a:pt x="205695" y="134163"/>
                  </a:lnTo>
                  <a:lnTo>
                    <a:pt x="205860" y="134443"/>
                  </a:lnTo>
                  <a:lnTo>
                    <a:pt x="205980" y="135074"/>
                  </a:lnTo>
                  <a:lnTo>
                    <a:pt x="206222" y="135342"/>
                  </a:lnTo>
                  <a:lnTo>
                    <a:pt x="206422" y="135487"/>
                  </a:lnTo>
                  <a:lnTo>
                    <a:pt x="206738" y="135520"/>
                  </a:lnTo>
                  <a:lnTo>
                    <a:pt x="207069" y="135692"/>
                  </a:lnTo>
                  <a:lnTo>
                    <a:pt x="207269" y="136097"/>
                  </a:lnTo>
                  <a:lnTo>
                    <a:pt x="207070" y="136306"/>
                  </a:lnTo>
                  <a:lnTo>
                    <a:pt x="206618" y="136564"/>
                  </a:lnTo>
                  <a:lnTo>
                    <a:pt x="206666" y="136803"/>
                  </a:lnTo>
                  <a:lnTo>
                    <a:pt x="203332" y="138634"/>
                  </a:lnTo>
                  <a:lnTo>
                    <a:pt x="199221" y="141148"/>
                  </a:lnTo>
                  <a:lnTo>
                    <a:pt x="197823" y="140580"/>
                  </a:lnTo>
                  <a:lnTo>
                    <a:pt x="197784" y="140923"/>
                  </a:lnTo>
                  <a:lnTo>
                    <a:pt x="197418" y="141712"/>
                  </a:lnTo>
                  <a:lnTo>
                    <a:pt x="197033" y="142193"/>
                  </a:lnTo>
                  <a:lnTo>
                    <a:pt x="196183" y="142651"/>
                  </a:lnTo>
                  <a:lnTo>
                    <a:pt x="196084" y="142901"/>
                  </a:lnTo>
                  <a:lnTo>
                    <a:pt x="196084" y="143258"/>
                  </a:lnTo>
                  <a:lnTo>
                    <a:pt x="193329" y="145163"/>
                  </a:lnTo>
                  <a:lnTo>
                    <a:pt x="192951" y="145433"/>
                  </a:lnTo>
                  <a:lnTo>
                    <a:pt x="187632" y="149324"/>
                  </a:lnTo>
                  <a:lnTo>
                    <a:pt x="189350" y="151702"/>
                  </a:lnTo>
                  <a:lnTo>
                    <a:pt x="192675" y="156970"/>
                  </a:lnTo>
                  <a:lnTo>
                    <a:pt x="195883" y="161810"/>
                  </a:lnTo>
                  <a:lnTo>
                    <a:pt x="198522" y="165842"/>
                  </a:lnTo>
                  <a:lnTo>
                    <a:pt x="196057" y="167242"/>
                  </a:lnTo>
                  <a:lnTo>
                    <a:pt x="194936" y="168215"/>
                  </a:lnTo>
                  <a:lnTo>
                    <a:pt x="193771" y="169227"/>
                  </a:lnTo>
                  <a:lnTo>
                    <a:pt x="192706" y="170662"/>
                  </a:lnTo>
                  <a:lnTo>
                    <a:pt x="191311" y="171806"/>
                  </a:lnTo>
                  <a:lnTo>
                    <a:pt x="189483" y="172183"/>
                  </a:lnTo>
                  <a:lnTo>
                    <a:pt x="186509" y="173652"/>
                  </a:lnTo>
                  <a:lnTo>
                    <a:pt x="185501" y="174542"/>
                  </a:lnTo>
                  <a:lnTo>
                    <a:pt x="183914" y="175000"/>
                  </a:lnTo>
                  <a:lnTo>
                    <a:pt x="182285" y="174958"/>
                  </a:lnTo>
                  <a:lnTo>
                    <a:pt x="179964" y="174064"/>
                  </a:lnTo>
                  <a:lnTo>
                    <a:pt x="178201" y="173534"/>
                  </a:lnTo>
                  <a:lnTo>
                    <a:pt x="178083" y="174064"/>
                  </a:lnTo>
                  <a:lnTo>
                    <a:pt x="177716" y="174406"/>
                  </a:lnTo>
                  <a:lnTo>
                    <a:pt x="176564" y="173486"/>
                  </a:lnTo>
                  <a:lnTo>
                    <a:pt x="176018" y="173233"/>
                  </a:lnTo>
                  <a:lnTo>
                    <a:pt x="175691" y="173177"/>
                  </a:lnTo>
                  <a:lnTo>
                    <a:pt x="175464" y="172965"/>
                  </a:lnTo>
                  <a:lnTo>
                    <a:pt x="175038" y="172235"/>
                  </a:lnTo>
                  <a:lnTo>
                    <a:pt x="174824" y="172071"/>
                  </a:lnTo>
                  <a:lnTo>
                    <a:pt x="173938" y="173412"/>
                  </a:lnTo>
                  <a:lnTo>
                    <a:pt x="173480" y="173979"/>
                  </a:lnTo>
                  <a:lnTo>
                    <a:pt x="173111" y="173655"/>
                  </a:lnTo>
                  <a:lnTo>
                    <a:pt x="172542" y="172575"/>
                  </a:lnTo>
                  <a:lnTo>
                    <a:pt x="169659" y="169380"/>
                  </a:lnTo>
                  <a:lnTo>
                    <a:pt x="170263" y="169125"/>
                  </a:lnTo>
                  <a:lnTo>
                    <a:pt x="171269" y="168229"/>
                  </a:lnTo>
                  <a:lnTo>
                    <a:pt x="170935" y="167230"/>
                  </a:lnTo>
                  <a:lnTo>
                    <a:pt x="170411" y="166172"/>
                  </a:lnTo>
                  <a:lnTo>
                    <a:pt x="169417" y="164796"/>
                  </a:lnTo>
                  <a:lnTo>
                    <a:pt x="168664" y="164043"/>
                  </a:lnTo>
                  <a:lnTo>
                    <a:pt x="168497" y="163592"/>
                  </a:lnTo>
                  <a:lnTo>
                    <a:pt x="168533" y="163093"/>
                  </a:lnTo>
                  <a:lnTo>
                    <a:pt x="168318" y="162791"/>
                  </a:lnTo>
                  <a:lnTo>
                    <a:pt x="170290" y="159992"/>
                  </a:lnTo>
                  <a:lnTo>
                    <a:pt x="169496" y="158609"/>
                  </a:lnTo>
                  <a:lnTo>
                    <a:pt x="170522" y="157378"/>
                  </a:lnTo>
                  <a:lnTo>
                    <a:pt x="172652" y="156118"/>
                  </a:lnTo>
                  <a:lnTo>
                    <a:pt x="173121" y="156237"/>
                  </a:lnTo>
                  <a:lnTo>
                    <a:pt x="173363" y="155518"/>
                  </a:lnTo>
                  <a:lnTo>
                    <a:pt x="173544" y="155268"/>
                  </a:lnTo>
                  <a:lnTo>
                    <a:pt x="175331" y="154146"/>
                  </a:lnTo>
                  <a:lnTo>
                    <a:pt x="175029" y="153464"/>
                  </a:lnTo>
                  <a:lnTo>
                    <a:pt x="174033" y="152201"/>
                  </a:lnTo>
                  <a:lnTo>
                    <a:pt x="174406" y="151977"/>
                  </a:lnTo>
                  <a:lnTo>
                    <a:pt x="175267" y="151686"/>
                  </a:lnTo>
                  <a:lnTo>
                    <a:pt x="176244" y="150494"/>
                  </a:lnTo>
                  <a:lnTo>
                    <a:pt x="174189" y="148911"/>
                  </a:lnTo>
                  <a:lnTo>
                    <a:pt x="177061" y="148185"/>
                  </a:lnTo>
                  <a:lnTo>
                    <a:pt x="176695" y="146884"/>
                  </a:lnTo>
                  <a:lnTo>
                    <a:pt x="176346" y="146068"/>
                  </a:lnTo>
                  <a:lnTo>
                    <a:pt x="175976" y="145584"/>
                  </a:lnTo>
                  <a:lnTo>
                    <a:pt x="175578" y="145517"/>
                  </a:lnTo>
                  <a:lnTo>
                    <a:pt x="175702" y="144735"/>
                  </a:lnTo>
                  <a:lnTo>
                    <a:pt x="177712" y="145044"/>
                  </a:lnTo>
                  <a:lnTo>
                    <a:pt x="178267" y="145771"/>
                  </a:lnTo>
                  <a:lnTo>
                    <a:pt x="178401" y="146094"/>
                  </a:lnTo>
                  <a:lnTo>
                    <a:pt x="179212" y="145345"/>
                  </a:lnTo>
                  <a:lnTo>
                    <a:pt x="179867" y="145301"/>
                  </a:lnTo>
                  <a:lnTo>
                    <a:pt x="180471" y="145041"/>
                  </a:lnTo>
                  <a:lnTo>
                    <a:pt x="185455" y="142731"/>
                  </a:lnTo>
                  <a:lnTo>
                    <a:pt x="187699" y="142553"/>
                  </a:lnTo>
                  <a:lnTo>
                    <a:pt x="187899" y="142344"/>
                  </a:lnTo>
                  <a:lnTo>
                    <a:pt x="188025" y="140008"/>
                  </a:lnTo>
                  <a:lnTo>
                    <a:pt x="187911" y="139195"/>
                  </a:lnTo>
                  <a:lnTo>
                    <a:pt x="187523" y="138428"/>
                  </a:lnTo>
                  <a:lnTo>
                    <a:pt x="186877" y="137940"/>
                  </a:lnTo>
                  <a:lnTo>
                    <a:pt x="186251" y="138402"/>
                  </a:lnTo>
                  <a:lnTo>
                    <a:pt x="185126" y="138703"/>
                  </a:lnTo>
                  <a:lnTo>
                    <a:pt x="184639" y="138628"/>
                  </a:lnTo>
                  <a:lnTo>
                    <a:pt x="184372" y="138412"/>
                  </a:lnTo>
                  <a:lnTo>
                    <a:pt x="184144" y="138394"/>
                  </a:lnTo>
                  <a:lnTo>
                    <a:pt x="183397" y="138486"/>
                  </a:lnTo>
                  <a:lnTo>
                    <a:pt x="182606" y="138778"/>
                  </a:lnTo>
                  <a:lnTo>
                    <a:pt x="182522" y="138572"/>
                  </a:lnTo>
                  <a:lnTo>
                    <a:pt x="182707" y="137868"/>
                  </a:lnTo>
                  <a:lnTo>
                    <a:pt x="182970" y="137450"/>
                  </a:lnTo>
                  <a:lnTo>
                    <a:pt x="183337" y="136556"/>
                  </a:lnTo>
                  <a:lnTo>
                    <a:pt x="183434" y="135465"/>
                  </a:lnTo>
                  <a:lnTo>
                    <a:pt x="183388" y="135171"/>
                  </a:lnTo>
                  <a:lnTo>
                    <a:pt x="182882" y="135166"/>
                  </a:lnTo>
                  <a:lnTo>
                    <a:pt x="181645" y="135268"/>
                  </a:lnTo>
                  <a:lnTo>
                    <a:pt x="180017" y="135900"/>
                  </a:lnTo>
                  <a:lnTo>
                    <a:pt x="179864" y="134305"/>
                  </a:lnTo>
                  <a:lnTo>
                    <a:pt x="179750" y="133806"/>
                  </a:lnTo>
                  <a:lnTo>
                    <a:pt x="179715" y="132893"/>
                  </a:lnTo>
                  <a:lnTo>
                    <a:pt x="179807" y="132360"/>
                  </a:lnTo>
                  <a:lnTo>
                    <a:pt x="179697" y="131701"/>
                  </a:lnTo>
                  <a:lnTo>
                    <a:pt x="179092" y="129480"/>
                  </a:lnTo>
                  <a:lnTo>
                    <a:pt x="179020" y="127465"/>
                  </a:lnTo>
                  <a:lnTo>
                    <a:pt x="178999" y="127305"/>
                  </a:lnTo>
                  <a:lnTo>
                    <a:pt x="178821" y="127014"/>
                  </a:lnTo>
                  <a:lnTo>
                    <a:pt x="178796" y="126846"/>
                  </a:lnTo>
                  <a:lnTo>
                    <a:pt x="179102" y="124461"/>
                  </a:lnTo>
                  <a:lnTo>
                    <a:pt x="179074" y="124145"/>
                  </a:lnTo>
                  <a:lnTo>
                    <a:pt x="179163" y="123157"/>
                  </a:lnTo>
                  <a:lnTo>
                    <a:pt x="180022" y="120583"/>
                  </a:lnTo>
                  <a:lnTo>
                    <a:pt x="179847" y="119726"/>
                  </a:lnTo>
                  <a:lnTo>
                    <a:pt x="179651" y="119271"/>
                  </a:lnTo>
                  <a:lnTo>
                    <a:pt x="179662" y="119081"/>
                  </a:lnTo>
                  <a:lnTo>
                    <a:pt x="179569" y="118761"/>
                  </a:lnTo>
                  <a:lnTo>
                    <a:pt x="178490" y="117680"/>
                  </a:lnTo>
                  <a:lnTo>
                    <a:pt x="178019" y="117479"/>
                  </a:lnTo>
                  <a:lnTo>
                    <a:pt x="177232" y="116946"/>
                  </a:lnTo>
                  <a:lnTo>
                    <a:pt x="176996" y="115933"/>
                  </a:lnTo>
                  <a:lnTo>
                    <a:pt x="177003" y="115545"/>
                  </a:lnTo>
                  <a:lnTo>
                    <a:pt x="176946" y="115352"/>
                  </a:lnTo>
                  <a:lnTo>
                    <a:pt x="176469" y="114573"/>
                  </a:lnTo>
                  <a:lnTo>
                    <a:pt x="176248" y="114480"/>
                  </a:lnTo>
                  <a:lnTo>
                    <a:pt x="175838" y="114476"/>
                  </a:lnTo>
                  <a:lnTo>
                    <a:pt x="175524" y="114249"/>
                  </a:lnTo>
                  <a:lnTo>
                    <a:pt x="175378" y="113780"/>
                  </a:lnTo>
                  <a:lnTo>
                    <a:pt x="175598" y="111633"/>
                  </a:lnTo>
                  <a:lnTo>
                    <a:pt x="175605" y="110266"/>
                  </a:lnTo>
                  <a:lnTo>
                    <a:pt x="175388" y="109289"/>
                  </a:lnTo>
                  <a:lnTo>
                    <a:pt x="174578" y="109305"/>
                  </a:lnTo>
                  <a:lnTo>
                    <a:pt x="173962" y="111705"/>
                  </a:lnTo>
                  <a:lnTo>
                    <a:pt x="173905" y="112301"/>
                  </a:lnTo>
                  <a:lnTo>
                    <a:pt x="174266" y="115136"/>
                  </a:lnTo>
                  <a:lnTo>
                    <a:pt x="174337" y="115598"/>
                  </a:lnTo>
                  <a:lnTo>
                    <a:pt x="174608" y="116250"/>
                  </a:lnTo>
                  <a:lnTo>
                    <a:pt x="173732" y="116388"/>
                  </a:lnTo>
                  <a:lnTo>
                    <a:pt x="173211" y="115081"/>
                  </a:lnTo>
                  <a:lnTo>
                    <a:pt x="172722" y="114660"/>
                  </a:lnTo>
                  <a:lnTo>
                    <a:pt x="170574" y="114448"/>
                  </a:lnTo>
                  <a:lnTo>
                    <a:pt x="170404" y="113740"/>
                  </a:lnTo>
                  <a:lnTo>
                    <a:pt x="170532" y="113368"/>
                  </a:lnTo>
                  <a:lnTo>
                    <a:pt x="171381" y="112798"/>
                  </a:lnTo>
                  <a:lnTo>
                    <a:pt x="171866" y="112782"/>
                  </a:lnTo>
                  <a:lnTo>
                    <a:pt x="172165" y="112548"/>
                  </a:lnTo>
                  <a:lnTo>
                    <a:pt x="172358" y="112175"/>
                  </a:lnTo>
                  <a:lnTo>
                    <a:pt x="171808" y="111676"/>
                  </a:lnTo>
                  <a:lnTo>
                    <a:pt x="170989" y="111106"/>
                  </a:lnTo>
                  <a:lnTo>
                    <a:pt x="170540" y="111915"/>
                  </a:lnTo>
                  <a:lnTo>
                    <a:pt x="169659" y="112175"/>
                  </a:lnTo>
                  <a:lnTo>
                    <a:pt x="167969" y="113273"/>
                  </a:lnTo>
                  <a:lnTo>
                    <a:pt x="167941" y="112636"/>
                  </a:lnTo>
                  <a:lnTo>
                    <a:pt x="168202" y="111612"/>
                  </a:lnTo>
                  <a:lnTo>
                    <a:pt x="168202" y="111291"/>
                  </a:lnTo>
                  <a:lnTo>
                    <a:pt x="167835" y="109704"/>
                  </a:lnTo>
                  <a:lnTo>
                    <a:pt x="167628" y="109782"/>
                  </a:lnTo>
                  <a:lnTo>
                    <a:pt x="167582" y="109979"/>
                  </a:lnTo>
                  <a:lnTo>
                    <a:pt x="167400" y="110244"/>
                  </a:lnTo>
                  <a:lnTo>
                    <a:pt x="166984" y="110462"/>
                  </a:lnTo>
                  <a:lnTo>
                    <a:pt x="165817" y="111019"/>
                  </a:lnTo>
                  <a:lnTo>
                    <a:pt x="165482" y="110411"/>
                  </a:lnTo>
                  <a:lnTo>
                    <a:pt x="164294" y="111506"/>
                  </a:lnTo>
                  <a:lnTo>
                    <a:pt x="163046" y="110340"/>
                  </a:lnTo>
                  <a:lnTo>
                    <a:pt x="162679" y="111018"/>
                  </a:lnTo>
                  <a:lnTo>
                    <a:pt x="162595" y="111935"/>
                  </a:lnTo>
                  <a:lnTo>
                    <a:pt x="162298" y="111864"/>
                  </a:lnTo>
                  <a:lnTo>
                    <a:pt x="162105" y="111666"/>
                  </a:lnTo>
                  <a:lnTo>
                    <a:pt x="161856" y="111055"/>
                  </a:lnTo>
                  <a:lnTo>
                    <a:pt x="161781" y="110836"/>
                  </a:lnTo>
                  <a:lnTo>
                    <a:pt x="161834" y="110698"/>
                  </a:lnTo>
                  <a:lnTo>
                    <a:pt x="161798" y="110299"/>
                  </a:lnTo>
                  <a:lnTo>
                    <a:pt x="161313" y="109025"/>
                  </a:lnTo>
                  <a:lnTo>
                    <a:pt x="160622" y="108242"/>
                  </a:lnTo>
                  <a:lnTo>
                    <a:pt x="159555" y="107223"/>
                  </a:lnTo>
                  <a:lnTo>
                    <a:pt x="159609" y="106264"/>
                  </a:lnTo>
                  <a:lnTo>
                    <a:pt x="158040" y="108243"/>
                  </a:lnTo>
                  <a:lnTo>
                    <a:pt x="154684" y="111960"/>
                  </a:lnTo>
                  <a:lnTo>
                    <a:pt x="154566" y="112698"/>
                  </a:lnTo>
                  <a:lnTo>
                    <a:pt x="154915" y="113487"/>
                  </a:lnTo>
                  <a:lnTo>
                    <a:pt x="155026" y="114288"/>
                  </a:lnTo>
                  <a:lnTo>
                    <a:pt x="154955" y="114743"/>
                  </a:lnTo>
                  <a:lnTo>
                    <a:pt x="155189" y="114915"/>
                  </a:lnTo>
                  <a:lnTo>
                    <a:pt x="154340" y="114979"/>
                  </a:lnTo>
                  <a:lnTo>
                    <a:pt x="154328" y="115380"/>
                  </a:lnTo>
                  <a:lnTo>
                    <a:pt x="152811" y="114384"/>
                  </a:lnTo>
                  <a:lnTo>
                    <a:pt x="152415" y="114459"/>
                  </a:lnTo>
                  <a:lnTo>
                    <a:pt x="151310" y="115684"/>
                  </a:lnTo>
                  <a:lnTo>
                    <a:pt x="150871" y="116485"/>
                  </a:lnTo>
                  <a:lnTo>
                    <a:pt x="149203" y="117971"/>
                  </a:lnTo>
                  <a:lnTo>
                    <a:pt x="148611" y="118612"/>
                  </a:lnTo>
                  <a:lnTo>
                    <a:pt x="149830" y="118027"/>
                  </a:lnTo>
                  <a:lnTo>
                    <a:pt x="150325" y="117513"/>
                  </a:lnTo>
                  <a:lnTo>
                    <a:pt x="150664" y="117953"/>
                  </a:lnTo>
                  <a:lnTo>
                    <a:pt x="151173" y="120133"/>
                  </a:lnTo>
                  <a:lnTo>
                    <a:pt x="150492" y="120334"/>
                  </a:lnTo>
                  <a:lnTo>
                    <a:pt x="150396" y="120818"/>
                  </a:lnTo>
                  <a:lnTo>
                    <a:pt x="150681" y="121199"/>
                  </a:lnTo>
                  <a:lnTo>
                    <a:pt x="151219" y="120931"/>
                  </a:lnTo>
                  <a:lnTo>
                    <a:pt x="151514" y="121542"/>
                  </a:lnTo>
                  <a:lnTo>
                    <a:pt x="152020" y="122101"/>
                  </a:lnTo>
                  <a:lnTo>
                    <a:pt x="152120" y="121807"/>
                  </a:lnTo>
                  <a:lnTo>
                    <a:pt x="152565" y="121539"/>
                  </a:lnTo>
                  <a:lnTo>
                    <a:pt x="153352" y="121680"/>
                  </a:lnTo>
                  <a:lnTo>
                    <a:pt x="153400" y="123007"/>
                  </a:lnTo>
                  <a:lnTo>
                    <a:pt x="154167" y="123536"/>
                  </a:lnTo>
                  <a:lnTo>
                    <a:pt x="154680" y="124096"/>
                  </a:lnTo>
                  <a:lnTo>
                    <a:pt x="154274" y="124602"/>
                  </a:lnTo>
                  <a:lnTo>
                    <a:pt x="154555" y="124874"/>
                  </a:lnTo>
                  <a:lnTo>
                    <a:pt x="155006" y="124431"/>
                  </a:lnTo>
                  <a:lnTo>
                    <a:pt x="155619" y="125053"/>
                  </a:lnTo>
                  <a:lnTo>
                    <a:pt x="154469" y="126137"/>
                  </a:lnTo>
                  <a:lnTo>
                    <a:pt x="153270" y="126558"/>
                  </a:lnTo>
                  <a:lnTo>
                    <a:pt x="152538" y="126932"/>
                  </a:lnTo>
                  <a:lnTo>
                    <a:pt x="151775" y="125162"/>
                  </a:lnTo>
                  <a:lnTo>
                    <a:pt x="151513" y="124881"/>
                  </a:lnTo>
                  <a:lnTo>
                    <a:pt x="151267" y="125190"/>
                  </a:lnTo>
                  <a:lnTo>
                    <a:pt x="150482" y="125206"/>
                  </a:lnTo>
                  <a:lnTo>
                    <a:pt x="150178" y="125598"/>
                  </a:lnTo>
                  <a:lnTo>
                    <a:pt x="150245" y="125732"/>
                  </a:lnTo>
                  <a:lnTo>
                    <a:pt x="149607" y="126713"/>
                  </a:lnTo>
                  <a:lnTo>
                    <a:pt x="149176" y="127175"/>
                  </a:lnTo>
                  <a:lnTo>
                    <a:pt x="148980" y="127291"/>
                  </a:lnTo>
                  <a:lnTo>
                    <a:pt x="149753" y="128351"/>
                  </a:lnTo>
                  <a:lnTo>
                    <a:pt x="149585" y="128653"/>
                  </a:lnTo>
                  <a:lnTo>
                    <a:pt x="149290" y="128731"/>
                  </a:lnTo>
                  <a:lnTo>
                    <a:pt x="148969" y="128996"/>
                  </a:lnTo>
                  <a:lnTo>
                    <a:pt x="148876" y="129897"/>
                  </a:lnTo>
                  <a:lnTo>
                    <a:pt x="148691" y="130084"/>
                  </a:lnTo>
                  <a:lnTo>
                    <a:pt x="147579" y="129952"/>
                  </a:lnTo>
                  <a:lnTo>
                    <a:pt x="146982" y="129771"/>
                  </a:lnTo>
                  <a:lnTo>
                    <a:pt x="146583" y="129775"/>
                  </a:lnTo>
                  <a:lnTo>
                    <a:pt x="146652" y="129990"/>
                  </a:lnTo>
                  <a:lnTo>
                    <a:pt x="147267" y="130654"/>
                  </a:lnTo>
                  <a:lnTo>
                    <a:pt x="146914" y="131015"/>
                  </a:lnTo>
                  <a:lnTo>
                    <a:pt x="147142" y="131287"/>
                  </a:lnTo>
                  <a:lnTo>
                    <a:pt x="146513" y="131972"/>
                  </a:lnTo>
                  <a:lnTo>
                    <a:pt x="146207" y="132083"/>
                  </a:lnTo>
                  <a:lnTo>
                    <a:pt x="145930" y="132012"/>
                  </a:lnTo>
                  <a:lnTo>
                    <a:pt x="145760" y="131444"/>
                  </a:lnTo>
                  <a:lnTo>
                    <a:pt x="145395" y="131234"/>
                  </a:lnTo>
                  <a:lnTo>
                    <a:pt x="145188" y="130822"/>
                  </a:lnTo>
                  <a:lnTo>
                    <a:pt x="144785" y="130260"/>
                  </a:lnTo>
                  <a:lnTo>
                    <a:pt x="144655" y="130171"/>
                  </a:lnTo>
                  <a:lnTo>
                    <a:pt x="143348" y="129878"/>
                  </a:lnTo>
                  <a:lnTo>
                    <a:pt x="142235" y="130348"/>
                  </a:lnTo>
                  <a:lnTo>
                    <a:pt x="142167" y="130185"/>
                  </a:lnTo>
                  <a:lnTo>
                    <a:pt x="142450" y="129791"/>
                  </a:lnTo>
                  <a:lnTo>
                    <a:pt x="142250" y="129632"/>
                  </a:lnTo>
                  <a:lnTo>
                    <a:pt x="141330" y="129485"/>
                  </a:lnTo>
                  <a:lnTo>
                    <a:pt x="141280" y="129231"/>
                  </a:lnTo>
                  <a:lnTo>
                    <a:pt x="140313" y="128815"/>
                  </a:lnTo>
                  <a:lnTo>
                    <a:pt x="139929" y="129020"/>
                  </a:lnTo>
                  <a:lnTo>
                    <a:pt x="139863" y="129191"/>
                  </a:lnTo>
                  <a:lnTo>
                    <a:pt x="138766" y="129127"/>
                  </a:lnTo>
                  <a:lnTo>
                    <a:pt x="137947" y="129623"/>
                  </a:lnTo>
                  <a:lnTo>
                    <a:pt x="137676" y="130630"/>
                  </a:lnTo>
                  <a:lnTo>
                    <a:pt x="135451" y="131269"/>
                  </a:lnTo>
                  <a:lnTo>
                    <a:pt x="134931" y="131925"/>
                  </a:lnTo>
                  <a:lnTo>
                    <a:pt x="133418" y="132610"/>
                  </a:lnTo>
                  <a:lnTo>
                    <a:pt x="133379" y="130151"/>
                  </a:lnTo>
                  <a:lnTo>
                    <a:pt x="132764" y="130012"/>
                  </a:lnTo>
                  <a:lnTo>
                    <a:pt x="132706" y="129618"/>
                  </a:lnTo>
                  <a:lnTo>
                    <a:pt x="133009" y="129424"/>
                  </a:lnTo>
                  <a:lnTo>
                    <a:pt x="133370" y="129030"/>
                  </a:lnTo>
                  <a:lnTo>
                    <a:pt x="133351" y="127936"/>
                  </a:lnTo>
                  <a:lnTo>
                    <a:pt x="132585" y="127835"/>
                  </a:lnTo>
                  <a:lnTo>
                    <a:pt x="130919" y="128014"/>
                  </a:lnTo>
                  <a:lnTo>
                    <a:pt x="130737" y="127883"/>
                  </a:lnTo>
                  <a:lnTo>
                    <a:pt x="130726" y="127745"/>
                  </a:lnTo>
                  <a:lnTo>
                    <a:pt x="130411" y="127318"/>
                  </a:lnTo>
                  <a:lnTo>
                    <a:pt x="129569" y="128295"/>
                  </a:lnTo>
                  <a:lnTo>
                    <a:pt x="129152" y="128156"/>
                  </a:lnTo>
                  <a:lnTo>
                    <a:pt x="128896" y="126534"/>
                  </a:lnTo>
                  <a:lnTo>
                    <a:pt x="128985" y="126165"/>
                  </a:lnTo>
                  <a:lnTo>
                    <a:pt x="129284" y="126191"/>
                  </a:lnTo>
                  <a:lnTo>
                    <a:pt x="129537" y="124820"/>
                  </a:lnTo>
                  <a:lnTo>
                    <a:pt x="129024" y="124634"/>
                  </a:lnTo>
                  <a:lnTo>
                    <a:pt x="128664" y="124604"/>
                  </a:lnTo>
                  <a:lnTo>
                    <a:pt x="128497" y="124712"/>
                  </a:lnTo>
                  <a:lnTo>
                    <a:pt x="128069" y="125484"/>
                  </a:lnTo>
                  <a:lnTo>
                    <a:pt x="127813" y="125517"/>
                  </a:lnTo>
                  <a:lnTo>
                    <a:pt x="127485" y="125487"/>
                  </a:lnTo>
                  <a:lnTo>
                    <a:pt x="127578" y="125126"/>
                  </a:lnTo>
                  <a:lnTo>
                    <a:pt x="127400" y="124850"/>
                  </a:lnTo>
                  <a:lnTo>
                    <a:pt x="127197" y="124772"/>
                  </a:lnTo>
                  <a:lnTo>
                    <a:pt x="126986" y="124720"/>
                  </a:lnTo>
                  <a:lnTo>
                    <a:pt x="126816" y="124865"/>
                  </a:lnTo>
                  <a:lnTo>
                    <a:pt x="126221" y="125030"/>
                  </a:lnTo>
                  <a:lnTo>
                    <a:pt x="126078" y="125004"/>
                  </a:lnTo>
                  <a:lnTo>
                    <a:pt x="126000" y="124746"/>
                  </a:lnTo>
                  <a:lnTo>
                    <a:pt x="126017" y="124474"/>
                  </a:lnTo>
                  <a:lnTo>
                    <a:pt x="126516" y="124284"/>
                  </a:lnTo>
                  <a:lnTo>
                    <a:pt x="126491" y="123815"/>
                  </a:lnTo>
                  <a:lnTo>
                    <a:pt x="126149" y="123800"/>
                  </a:lnTo>
                  <a:lnTo>
                    <a:pt x="126484" y="122451"/>
                  </a:lnTo>
                  <a:lnTo>
                    <a:pt x="126576" y="122283"/>
                  </a:lnTo>
                  <a:lnTo>
                    <a:pt x="127339" y="122987"/>
                  </a:lnTo>
                  <a:lnTo>
                    <a:pt x="129316" y="124127"/>
                  </a:lnTo>
                  <a:lnTo>
                    <a:pt x="129690" y="122186"/>
                  </a:lnTo>
                  <a:lnTo>
                    <a:pt x="129731" y="121625"/>
                  </a:lnTo>
                  <a:lnTo>
                    <a:pt x="130352" y="126367"/>
                  </a:lnTo>
                  <a:lnTo>
                    <a:pt x="130531" y="125927"/>
                  </a:lnTo>
                  <a:lnTo>
                    <a:pt x="130634" y="125618"/>
                  </a:lnTo>
                  <a:lnTo>
                    <a:pt x="130627" y="125364"/>
                  </a:lnTo>
                  <a:lnTo>
                    <a:pt x="130833" y="125241"/>
                  </a:lnTo>
                  <a:lnTo>
                    <a:pt x="131353" y="125938"/>
                  </a:lnTo>
                  <a:lnTo>
                    <a:pt x="131054" y="126150"/>
                  </a:lnTo>
                  <a:lnTo>
                    <a:pt x="131692" y="126613"/>
                  </a:lnTo>
                  <a:lnTo>
                    <a:pt x="131987" y="126464"/>
                  </a:lnTo>
                  <a:lnTo>
                    <a:pt x="132261" y="126583"/>
                  </a:lnTo>
                  <a:lnTo>
                    <a:pt x="132746" y="126572"/>
                  </a:lnTo>
                  <a:lnTo>
                    <a:pt x="132984" y="126233"/>
                  </a:lnTo>
                  <a:lnTo>
                    <a:pt x="133088" y="125532"/>
                  </a:lnTo>
                  <a:lnTo>
                    <a:pt x="133813" y="124853"/>
                  </a:lnTo>
                  <a:lnTo>
                    <a:pt x="135036" y="124217"/>
                  </a:lnTo>
                  <a:lnTo>
                    <a:pt x="135030" y="123584"/>
                  </a:lnTo>
                  <a:lnTo>
                    <a:pt x="135603" y="123435"/>
                  </a:lnTo>
                  <a:lnTo>
                    <a:pt x="136326" y="123383"/>
                  </a:lnTo>
                  <a:lnTo>
                    <a:pt x="137195" y="123406"/>
                  </a:lnTo>
                  <a:lnTo>
                    <a:pt x="137434" y="123481"/>
                  </a:lnTo>
                  <a:lnTo>
                    <a:pt x="137954" y="124126"/>
                  </a:lnTo>
                  <a:lnTo>
                    <a:pt x="138217" y="124629"/>
                  </a:lnTo>
                  <a:lnTo>
                    <a:pt x="138274" y="124975"/>
                  </a:lnTo>
                  <a:lnTo>
                    <a:pt x="138605" y="125654"/>
                  </a:lnTo>
                  <a:lnTo>
                    <a:pt x="139079" y="125937"/>
                  </a:lnTo>
                  <a:lnTo>
                    <a:pt x="139980" y="126249"/>
                  </a:lnTo>
                  <a:lnTo>
                    <a:pt x="140040" y="125589"/>
                  </a:lnTo>
                  <a:lnTo>
                    <a:pt x="140208" y="125228"/>
                  </a:lnTo>
                  <a:lnTo>
                    <a:pt x="141899" y="123513"/>
                  </a:lnTo>
                  <a:lnTo>
                    <a:pt x="142159" y="123334"/>
                  </a:lnTo>
                  <a:lnTo>
                    <a:pt x="144029" y="122733"/>
                  </a:lnTo>
                  <a:lnTo>
                    <a:pt x="145009" y="122238"/>
                  </a:lnTo>
                  <a:lnTo>
                    <a:pt x="145087" y="122953"/>
                  </a:lnTo>
                  <a:lnTo>
                    <a:pt x="147602" y="123125"/>
                  </a:lnTo>
                  <a:lnTo>
                    <a:pt x="147421" y="121664"/>
                  </a:lnTo>
                  <a:lnTo>
                    <a:pt x="146918" y="120222"/>
                  </a:lnTo>
                  <a:lnTo>
                    <a:pt x="147171" y="120125"/>
                  </a:lnTo>
                  <a:lnTo>
                    <a:pt x="147285" y="119711"/>
                  </a:lnTo>
                  <a:lnTo>
                    <a:pt x="147122" y="117174"/>
                  </a:lnTo>
                  <a:lnTo>
                    <a:pt x="146943" y="116794"/>
                  </a:lnTo>
                  <a:lnTo>
                    <a:pt x="146195" y="116332"/>
                  </a:lnTo>
                  <a:lnTo>
                    <a:pt x="145108" y="116153"/>
                  </a:lnTo>
                  <a:lnTo>
                    <a:pt x="144534" y="114905"/>
                  </a:lnTo>
                  <a:lnTo>
                    <a:pt x="146034" y="113049"/>
                  </a:lnTo>
                  <a:lnTo>
                    <a:pt x="145756" y="112550"/>
                  </a:lnTo>
                  <a:lnTo>
                    <a:pt x="145893" y="112272"/>
                  </a:lnTo>
                  <a:lnTo>
                    <a:pt x="142823" y="110658"/>
                  </a:lnTo>
                  <a:lnTo>
                    <a:pt x="142815" y="110289"/>
                  </a:lnTo>
                  <a:lnTo>
                    <a:pt x="143025" y="108273"/>
                  </a:lnTo>
                  <a:lnTo>
                    <a:pt x="143951" y="107513"/>
                  </a:lnTo>
                  <a:lnTo>
                    <a:pt x="145111" y="107238"/>
                  </a:lnTo>
                  <a:lnTo>
                    <a:pt x="145449" y="107305"/>
                  </a:lnTo>
                  <a:lnTo>
                    <a:pt x="146052" y="107245"/>
                  </a:lnTo>
                  <a:lnTo>
                    <a:pt x="147768" y="106649"/>
                  </a:lnTo>
                  <a:lnTo>
                    <a:pt x="148863" y="106164"/>
                  </a:lnTo>
                  <a:lnTo>
                    <a:pt x="148841" y="105881"/>
                  </a:lnTo>
                  <a:lnTo>
                    <a:pt x="148652" y="105199"/>
                  </a:lnTo>
                  <a:lnTo>
                    <a:pt x="148424" y="104905"/>
                  </a:lnTo>
                  <a:lnTo>
                    <a:pt x="147939" y="104502"/>
                  </a:lnTo>
                  <a:lnTo>
                    <a:pt x="150618" y="104775"/>
                  </a:lnTo>
                  <a:lnTo>
                    <a:pt x="151385" y="104708"/>
                  </a:lnTo>
                  <a:lnTo>
                    <a:pt x="152883" y="104440"/>
                  </a:lnTo>
                  <a:lnTo>
                    <a:pt x="152833" y="103826"/>
                  </a:lnTo>
                  <a:lnTo>
                    <a:pt x="152420" y="103576"/>
                  </a:lnTo>
                  <a:lnTo>
                    <a:pt x="152374" y="103024"/>
                  </a:lnTo>
                  <a:lnTo>
                    <a:pt x="151632" y="102435"/>
                  </a:lnTo>
                  <a:lnTo>
                    <a:pt x="151025" y="102677"/>
                  </a:lnTo>
                  <a:lnTo>
                    <a:pt x="150665" y="102606"/>
                  </a:lnTo>
                  <a:lnTo>
                    <a:pt x="150640" y="102386"/>
                  </a:lnTo>
                  <a:lnTo>
                    <a:pt x="150783" y="101977"/>
                  </a:lnTo>
                  <a:lnTo>
                    <a:pt x="150044" y="101220"/>
                  </a:lnTo>
                  <a:lnTo>
                    <a:pt x="150102" y="100646"/>
                  </a:lnTo>
                  <a:lnTo>
                    <a:pt x="148924" y="100132"/>
                  </a:lnTo>
                  <a:lnTo>
                    <a:pt x="147708" y="99916"/>
                  </a:lnTo>
                  <a:lnTo>
                    <a:pt x="147354" y="100310"/>
                  </a:lnTo>
                  <a:lnTo>
                    <a:pt x="147308" y="100568"/>
                  </a:lnTo>
                  <a:lnTo>
                    <a:pt x="147347" y="100977"/>
                  </a:lnTo>
                  <a:lnTo>
                    <a:pt x="147244" y="101209"/>
                  </a:lnTo>
                  <a:lnTo>
                    <a:pt x="147097" y="101477"/>
                  </a:lnTo>
                  <a:lnTo>
                    <a:pt x="146867" y="101630"/>
                  </a:lnTo>
                  <a:lnTo>
                    <a:pt x="146469" y="101074"/>
                  </a:lnTo>
                  <a:lnTo>
                    <a:pt x="146320" y="100620"/>
                  </a:lnTo>
                  <a:lnTo>
                    <a:pt x="146038" y="100076"/>
                  </a:lnTo>
                  <a:lnTo>
                    <a:pt x="145620" y="99845"/>
                  </a:lnTo>
                  <a:lnTo>
                    <a:pt x="145217" y="99714"/>
                  </a:lnTo>
                  <a:lnTo>
                    <a:pt x="144746" y="99938"/>
                  </a:lnTo>
                  <a:lnTo>
                    <a:pt x="144204" y="99904"/>
                  </a:lnTo>
                  <a:lnTo>
                    <a:pt x="143665" y="99744"/>
                  </a:lnTo>
                  <a:lnTo>
                    <a:pt x="142312" y="99824"/>
                  </a:lnTo>
                  <a:lnTo>
                    <a:pt x="139974" y="101737"/>
                  </a:lnTo>
                  <a:lnTo>
                    <a:pt x="136949" y="104363"/>
                  </a:lnTo>
                  <a:lnTo>
                    <a:pt x="136324" y="103941"/>
                  </a:lnTo>
                  <a:lnTo>
                    <a:pt x="135211" y="103453"/>
                  </a:lnTo>
                  <a:lnTo>
                    <a:pt x="134444" y="103214"/>
                  </a:lnTo>
                  <a:lnTo>
                    <a:pt x="134544" y="102800"/>
                  </a:lnTo>
                  <a:lnTo>
                    <a:pt x="134876" y="102234"/>
                  </a:lnTo>
                  <a:lnTo>
                    <a:pt x="134820" y="101086"/>
                  </a:lnTo>
                  <a:lnTo>
                    <a:pt x="136122" y="100394"/>
                  </a:lnTo>
                  <a:lnTo>
                    <a:pt x="136501" y="100387"/>
                  </a:lnTo>
                  <a:lnTo>
                    <a:pt x="137072" y="100189"/>
                  </a:lnTo>
                  <a:lnTo>
                    <a:pt x="137286" y="100015"/>
                  </a:lnTo>
                  <a:lnTo>
                    <a:pt x="137087" y="98908"/>
                  </a:lnTo>
                  <a:lnTo>
                    <a:pt x="136869" y="98375"/>
                  </a:lnTo>
                  <a:lnTo>
                    <a:pt x="135559" y="98463"/>
                  </a:lnTo>
                  <a:lnTo>
                    <a:pt x="135527" y="98944"/>
                  </a:lnTo>
                  <a:lnTo>
                    <a:pt x="135109" y="99317"/>
                  </a:lnTo>
                  <a:lnTo>
                    <a:pt x="134813" y="99022"/>
                  </a:lnTo>
                  <a:lnTo>
                    <a:pt x="134457" y="97248"/>
                  </a:lnTo>
                  <a:lnTo>
                    <a:pt x="133258" y="97818"/>
                  </a:lnTo>
                  <a:lnTo>
                    <a:pt x="132344" y="97930"/>
                  </a:lnTo>
                  <a:lnTo>
                    <a:pt x="131545" y="98511"/>
                  </a:lnTo>
                  <a:lnTo>
                    <a:pt x="130037" y="98988"/>
                  </a:lnTo>
                  <a:lnTo>
                    <a:pt x="129093" y="99446"/>
                  </a:lnTo>
                  <a:lnTo>
                    <a:pt x="128482" y="97647"/>
                  </a:lnTo>
                  <a:lnTo>
                    <a:pt x="127479" y="96056"/>
                  </a:lnTo>
                  <a:lnTo>
                    <a:pt x="127465" y="94398"/>
                  </a:lnTo>
                  <a:lnTo>
                    <a:pt x="127311" y="93940"/>
                  </a:lnTo>
                  <a:lnTo>
                    <a:pt x="126743" y="92945"/>
                  </a:lnTo>
                  <a:lnTo>
                    <a:pt x="126643" y="92811"/>
                  </a:lnTo>
                  <a:lnTo>
                    <a:pt x="126208" y="92747"/>
                  </a:lnTo>
                  <a:lnTo>
                    <a:pt x="125130" y="93143"/>
                  </a:lnTo>
                  <a:lnTo>
                    <a:pt x="124837" y="93553"/>
                  </a:lnTo>
                  <a:lnTo>
                    <a:pt x="125147" y="93970"/>
                  </a:lnTo>
                  <a:lnTo>
                    <a:pt x="125229" y="94176"/>
                  </a:lnTo>
                  <a:lnTo>
                    <a:pt x="125219" y="94455"/>
                  </a:lnTo>
                  <a:lnTo>
                    <a:pt x="125079" y="94778"/>
                  </a:lnTo>
                  <a:lnTo>
                    <a:pt x="124625" y="95341"/>
                  </a:lnTo>
                  <a:lnTo>
                    <a:pt x="124542" y="95938"/>
                  </a:lnTo>
                  <a:lnTo>
                    <a:pt x="124242" y="96187"/>
                  </a:lnTo>
                  <a:lnTo>
                    <a:pt x="123676" y="96250"/>
                  </a:lnTo>
                  <a:lnTo>
                    <a:pt x="123476" y="95968"/>
                  </a:lnTo>
                  <a:lnTo>
                    <a:pt x="123402" y="95477"/>
                  </a:lnTo>
                  <a:lnTo>
                    <a:pt x="123282" y="95171"/>
                  </a:lnTo>
                  <a:lnTo>
                    <a:pt x="123172" y="95011"/>
                  </a:lnTo>
                  <a:lnTo>
                    <a:pt x="122953" y="94912"/>
                  </a:lnTo>
                  <a:lnTo>
                    <a:pt x="122481" y="94903"/>
                  </a:lnTo>
                  <a:lnTo>
                    <a:pt x="121678" y="95074"/>
                  </a:lnTo>
                  <a:lnTo>
                    <a:pt x="121525" y="95171"/>
                  </a:lnTo>
                  <a:lnTo>
                    <a:pt x="121361" y="95420"/>
                  </a:lnTo>
                  <a:lnTo>
                    <a:pt x="121221" y="96594"/>
                  </a:lnTo>
                  <a:lnTo>
                    <a:pt x="121342" y="97179"/>
                  </a:lnTo>
                  <a:lnTo>
                    <a:pt x="121549" y="97466"/>
                  </a:lnTo>
                  <a:lnTo>
                    <a:pt x="121777" y="97601"/>
                  </a:lnTo>
                  <a:lnTo>
                    <a:pt x="122481" y="97772"/>
                  </a:lnTo>
                  <a:lnTo>
                    <a:pt x="123066" y="98212"/>
                  </a:lnTo>
                  <a:lnTo>
                    <a:pt x="123489" y="98312"/>
                  </a:lnTo>
                  <a:lnTo>
                    <a:pt x="123747" y="98224"/>
                  </a:lnTo>
                  <a:lnTo>
                    <a:pt x="123834" y="98095"/>
                  </a:lnTo>
                  <a:lnTo>
                    <a:pt x="123900" y="97439"/>
                  </a:lnTo>
                  <a:lnTo>
                    <a:pt x="123973" y="97306"/>
                  </a:lnTo>
                  <a:lnTo>
                    <a:pt x="124246" y="97241"/>
                  </a:lnTo>
                  <a:lnTo>
                    <a:pt x="124871" y="97643"/>
                  </a:lnTo>
                  <a:lnTo>
                    <a:pt x="124951" y="97787"/>
                  </a:lnTo>
                  <a:lnTo>
                    <a:pt x="124985" y="98551"/>
                  </a:lnTo>
                  <a:lnTo>
                    <a:pt x="124885" y="98959"/>
                  </a:lnTo>
                  <a:lnTo>
                    <a:pt x="124870" y="99442"/>
                  </a:lnTo>
                  <a:lnTo>
                    <a:pt x="124754" y="99742"/>
                  </a:lnTo>
                  <a:lnTo>
                    <a:pt x="124541" y="99992"/>
                  </a:lnTo>
                  <a:lnTo>
                    <a:pt x="124178" y="100228"/>
                  </a:lnTo>
                  <a:lnTo>
                    <a:pt x="123693" y="100462"/>
                  </a:lnTo>
                  <a:lnTo>
                    <a:pt x="123449" y="100495"/>
                  </a:lnTo>
                  <a:lnTo>
                    <a:pt x="123151" y="100365"/>
                  </a:lnTo>
                  <a:lnTo>
                    <a:pt x="122945" y="100165"/>
                  </a:lnTo>
                  <a:lnTo>
                    <a:pt x="122724" y="99827"/>
                  </a:lnTo>
                  <a:lnTo>
                    <a:pt x="122570" y="99868"/>
                  </a:lnTo>
                  <a:lnTo>
                    <a:pt x="122379" y="100061"/>
                  </a:lnTo>
                  <a:lnTo>
                    <a:pt x="122293" y="100528"/>
                  </a:lnTo>
                  <a:lnTo>
                    <a:pt x="122374" y="101095"/>
                  </a:lnTo>
                  <a:lnTo>
                    <a:pt x="122481" y="101382"/>
                  </a:lnTo>
                  <a:lnTo>
                    <a:pt x="122816" y="101906"/>
                  </a:lnTo>
                  <a:lnTo>
                    <a:pt x="123190" y="102183"/>
                  </a:lnTo>
                  <a:lnTo>
                    <a:pt x="123244" y="102315"/>
                  </a:lnTo>
                  <a:lnTo>
                    <a:pt x="123186" y="102935"/>
                  </a:lnTo>
                  <a:lnTo>
                    <a:pt x="123416" y="103386"/>
                  </a:lnTo>
                  <a:lnTo>
                    <a:pt x="123094" y="103632"/>
                  </a:lnTo>
                  <a:lnTo>
                    <a:pt x="122655" y="103732"/>
                  </a:lnTo>
                  <a:lnTo>
                    <a:pt x="122481" y="103884"/>
                  </a:lnTo>
                  <a:lnTo>
                    <a:pt x="122401" y="104090"/>
                  </a:lnTo>
                  <a:lnTo>
                    <a:pt x="122386" y="104605"/>
                  </a:lnTo>
                  <a:lnTo>
                    <a:pt x="122247" y="104838"/>
                  </a:lnTo>
                  <a:lnTo>
                    <a:pt x="122022" y="104877"/>
                  </a:lnTo>
                  <a:lnTo>
                    <a:pt x="121380" y="104589"/>
                  </a:lnTo>
                  <a:lnTo>
                    <a:pt x="121242" y="104708"/>
                  </a:lnTo>
                  <a:lnTo>
                    <a:pt x="121182" y="104877"/>
                  </a:lnTo>
                  <a:lnTo>
                    <a:pt x="121299" y="105187"/>
                  </a:lnTo>
                  <a:lnTo>
                    <a:pt x="121267" y="105343"/>
                  </a:lnTo>
                  <a:lnTo>
                    <a:pt x="121126" y="105437"/>
                  </a:lnTo>
                  <a:lnTo>
                    <a:pt x="120688" y="105429"/>
                  </a:lnTo>
                  <a:lnTo>
                    <a:pt x="120576" y="105742"/>
                  </a:lnTo>
                  <a:lnTo>
                    <a:pt x="120612" y="105948"/>
                  </a:lnTo>
                  <a:lnTo>
                    <a:pt x="120823" y="106272"/>
                  </a:lnTo>
                  <a:lnTo>
                    <a:pt x="121146" y="106448"/>
                  </a:lnTo>
                  <a:lnTo>
                    <a:pt x="121165" y="106669"/>
                  </a:lnTo>
                  <a:lnTo>
                    <a:pt x="120851" y="107313"/>
                  </a:lnTo>
                  <a:lnTo>
                    <a:pt x="120413" y="107401"/>
                  </a:lnTo>
                  <a:lnTo>
                    <a:pt x="120152" y="107331"/>
                  </a:lnTo>
                  <a:lnTo>
                    <a:pt x="119954" y="107103"/>
                  </a:lnTo>
                  <a:lnTo>
                    <a:pt x="119804" y="107057"/>
                  </a:lnTo>
                  <a:lnTo>
                    <a:pt x="119163" y="107449"/>
                  </a:lnTo>
                  <a:lnTo>
                    <a:pt x="119227" y="107748"/>
                  </a:lnTo>
                  <a:lnTo>
                    <a:pt x="119488" y="107969"/>
                  </a:lnTo>
                  <a:lnTo>
                    <a:pt x="119900" y="108245"/>
                  </a:lnTo>
                  <a:lnTo>
                    <a:pt x="120307" y="108337"/>
                  </a:lnTo>
                  <a:lnTo>
                    <a:pt x="120706" y="108760"/>
                  </a:lnTo>
                  <a:lnTo>
                    <a:pt x="121405" y="109208"/>
                  </a:lnTo>
                  <a:lnTo>
                    <a:pt x="121629" y="109497"/>
                  </a:lnTo>
                  <a:lnTo>
                    <a:pt x="121874" y="109667"/>
                  </a:lnTo>
                  <a:lnTo>
                    <a:pt x="122220" y="109526"/>
                  </a:lnTo>
                  <a:lnTo>
                    <a:pt x="122298" y="109399"/>
                  </a:lnTo>
                  <a:lnTo>
                    <a:pt x="122388" y="108888"/>
                  </a:lnTo>
                  <a:lnTo>
                    <a:pt x="122553" y="108698"/>
                  </a:lnTo>
                  <a:lnTo>
                    <a:pt x="122971" y="108614"/>
                  </a:lnTo>
                  <a:lnTo>
                    <a:pt x="123201" y="108689"/>
                  </a:lnTo>
                  <a:lnTo>
                    <a:pt x="123372" y="108906"/>
                  </a:lnTo>
                  <a:lnTo>
                    <a:pt x="123504" y="109575"/>
                  </a:lnTo>
                  <a:lnTo>
                    <a:pt x="123507" y="109996"/>
                  </a:lnTo>
                  <a:lnTo>
                    <a:pt x="123293" y="110348"/>
                  </a:lnTo>
                  <a:lnTo>
                    <a:pt x="123063" y="110640"/>
                  </a:lnTo>
                  <a:lnTo>
                    <a:pt x="123002" y="111452"/>
                  </a:lnTo>
                  <a:lnTo>
                    <a:pt x="123171" y="111752"/>
                  </a:lnTo>
                  <a:lnTo>
                    <a:pt x="123597" y="111904"/>
                  </a:lnTo>
                  <a:lnTo>
                    <a:pt x="123663" y="112082"/>
                  </a:lnTo>
                  <a:lnTo>
                    <a:pt x="123660" y="112366"/>
                  </a:lnTo>
                  <a:lnTo>
                    <a:pt x="123216" y="113228"/>
                  </a:lnTo>
                  <a:lnTo>
                    <a:pt x="122987" y="113460"/>
                  </a:lnTo>
                  <a:lnTo>
                    <a:pt x="122741" y="113544"/>
                  </a:lnTo>
                  <a:lnTo>
                    <a:pt x="122531" y="113585"/>
                  </a:lnTo>
                  <a:lnTo>
                    <a:pt x="121818" y="113475"/>
                  </a:lnTo>
                  <a:lnTo>
                    <a:pt x="121494" y="113569"/>
                  </a:lnTo>
                  <a:lnTo>
                    <a:pt x="121069" y="114298"/>
                  </a:lnTo>
                  <a:lnTo>
                    <a:pt x="120956" y="114739"/>
                  </a:lnTo>
                  <a:lnTo>
                    <a:pt x="121011" y="115059"/>
                  </a:lnTo>
                  <a:lnTo>
                    <a:pt x="121231" y="115308"/>
                  </a:lnTo>
                  <a:lnTo>
                    <a:pt x="122027" y="115525"/>
                  </a:lnTo>
                  <a:lnTo>
                    <a:pt x="122346" y="115452"/>
                  </a:lnTo>
                  <a:lnTo>
                    <a:pt x="122481" y="115233"/>
                  </a:lnTo>
                  <a:lnTo>
                    <a:pt x="122559" y="114790"/>
                  </a:lnTo>
                  <a:lnTo>
                    <a:pt x="122778" y="114602"/>
                  </a:lnTo>
                  <a:lnTo>
                    <a:pt x="122935" y="114579"/>
                  </a:lnTo>
                  <a:lnTo>
                    <a:pt x="123216" y="114810"/>
                  </a:lnTo>
                  <a:lnTo>
                    <a:pt x="123193" y="115127"/>
                  </a:lnTo>
                  <a:lnTo>
                    <a:pt x="122919" y="115599"/>
                  </a:lnTo>
                  <a:lnTo>
                    <a:pt x="122353" y="116394"/>
                  </a:lnTo>
                  <a:lnTo>
                    <a:pt x="121911" y="116739"/>
                  </a:lnTo>
                  <a:lnTo>
                    <a:pt x="122086" y="117281"/>
                  </a:lnTo>
                  <a:lnTo>
                    <a:pt x="123435" y="117890"/>
                  </a:lnTo>
                  <a:lnTo>
                    <a:pt x="123814" y="118480"/>
                  </a:lnTo>
                  <a:lnTo>
                    <a:pt x="123805" y="118687"/>
                  </a:lnTo>
                  <a:lnTo>
                    <a:pt x="124034" y="118984"/>
                  </a:lnTo>
                  <a:lnTo>
                    <a:pt x="124276" y="118911"/>
                  </a:lnTo>
                  <a:lnTo>
                    <a:pt x="124725" y="118611"/>
                  </a:lnTo>
                  <a:lnTo>
                    <a:pt x="124862" y="118674"/>
                  </a:lnTo>
                  <a:lnTo>
                    <a:pt x="124823" y="118937"/>
                  </a:lnTo>
                  <a:lnTo>
                    <a:pt x="124369" y="119297"/>
                  </a:lnTo>
                  <a:lnTo>
                    <a:pt x="124062" y="119682"/>
                  </a:lnTo>
                  <a:lnTo>
                    <a:pt x="124124" y="120096"/>
                  </a:lnTo>
                  <a:lnTo>
                    <a:pt x="124367" y="120224"/>
                  </a:lnTo>
                  <a:lnTo>
                    <a:pt x="124675" y="120592"/>
                  </a:lnTo>
                  <a:lnTo>
                    <a:pt x="124727" y="121068"/>
                  </a:lnTo>
                  <a:lnTo>
                    <a:pt x="125570" y="121699"/>
                  </a:lnTo>
                  <a:lnTo>
                    <a:pt x="125614" y="121961"/>
                  </a:lnTo>
                  <a:lnTo>
                    <a:pt x="125559" y="122261"/>
                  </a:lnTo>
                  <a:lnTo>
                    <a:pt x="125135" y="122523"/>
                  </a:lnTo>
                  <a:lnTo>
                    <a:pt x="124629" y="123467"/>
                  </a:lnTo>
                  <a:lnTo>
                    <a:pt x="124657" y="123625"/>
                  </a:lnTo>
                  <a:lnTo>
                    <a:pt x="124827" y="123743"/>
                  </a:lnTo>
                  <a:lnTo>
                    <a:pt x="125299" y="123677"/>
                  </a:lnTo>
                  <a:lnTo>
                    <a:pt x="125405" y="123818"/>
                  </a:lnTo>
                  <a:lnTo>
                    <a:pt x="125423" y="123981"/>
                  </a:lnTo>
                  <a:lnTo>
                    <a:pt x="125324" y="124146"/>
                  </a:lnTo>
                  <a:lnTo>
                    <a:pt x="125110" y="124263"/>
                  </a:lnTo>
                  <a:lnTo>
                    <a:pt x="124383" y="124070"/>
                  </a:lnTo>
                  <a:lnTo>
                    <a:pt x="123731" y="124056"/>
                  </a:lnTo>
                  <a:lnTo>
                    <a:pt x="123670" y="124248"/>
                  </a:lnTo>
                  <a:lnTo>
                    <a:pt x="123673" y="124602"/>
                  </a:lnTo>
                  <a:lnTo>
                    <a:pt x="123276" y="125393"/>
                  </a:lnTo>
                  <a:lnTo>
                    <a:pt x="123100" y="125608"/>
                  </a:lnTo>
                  <a:lnTo>
                    <a:pt x="122813" y="125862"/>
                  </a:lnTo>
                  <a:lnTo>
                    <a:pt x="122481" y="125923"/>
                  </a:lnTo>
                  <a:lnTo>
                    <a:pt x="122310" y="125859"/>
                  </a:lnTo>
                  <a:lnTo>
                    <a:pt x="122133" y="125973"/>
                  </a:lnTo>
                  <a:lnTo>
                    <a:pt x="122061" y="126172"/>
                  </a:lnTo>
                  <a:lnTo>
                    <a:pt x="122100" y="126551"/>
                  </a:lnTo>
                  <a:lnTo>
                    <a:pt x="122398" y="127458"/>
                  </a:lnTo>
                  <a:lnTo>
                    <a:pt x="122389" y="127599"/>
                  </a:lnTo>
                  <a:lnTo>
                    <a:pt x="122173" y="127616"/>
                  </a:lnTo>
                  <a:lnTo>
                    <a:pt x="121453" y="127009"/>
                  </a:lnTo>
                  <a:lnTo>
                    <a:pt x="121170" y="126809"/>
                  </a:lnTo>
                  <a:lnTo>
                    <a:pt x="121033" y="126799"/>
                  </a:lnTo>
                  <a:lnTo>
                    <a:pt x="120868" y="126868"/>
                  </a:lnTo>
                  <a:lnTo>
                    <a:pt x="120818" y="127073"/>
                  </a:lnTo>
                  <a:lnTo>
                    <a:pt x="121003" y="127421"/>
                  </a:lnTo>
                  <a:lnTo>
                    <a:pt x="120990" y="127899"/>
                  </a:lnTo>
                  <a:lnTo>
                    <a:pt x="120646" y="128030"/>
                  </a:lnTo>
                  <a:lnTo>
                    <a:pt x="120246" y="128221"/>
                  </a:lnTo>
                  <a:lnTo>
                    <a:pt x="119902" y="128131"/>
                  </a:lnTo>
                  <a:lnTo>
                    <a:pt x="119688" y="128160"/>
                  </a:lnTo>
                  <a:lnTo>
                    <a:pt x="119645" y="128437"/>
                  </a:lnTo>
                  <a:lnTo>
                    <a:pt x="119805" y="128743"/>
                  </a:lnTo>
                  <a:lnTo>
                    <a:pt x="120365" y="128698"/>
                  </a:lnTo>
                  <a:lnTo>
                    <a:pt x="120567" y="129024"/>
                  </a:lnTo>
                  <a:lnTo>
                    <a:pt x="120618" y="129423"/>
                  </a:lnTo>
                  <a:lnTo>
                    <a:pt x="120512" y="129715"/>
                  </a:lnTo>
                  <a:lnTo>
                    <a:pt x="119949" y="129963"/>
                  </a:lnTo>
                  <a:lnTo>
                    <a:pt x="119998" y="130135"/>
                  </a:lnTo>
                  <a:lnTo>
                    <a:pt x="120306" y="130324"/>
                  </a:lnTo>
                  <a:lnTo>
                    <a:pt x="120410" y="130909"/>
                  </a:lnTo>
                  <a:lnTo>
                    <a:pt x="120932" y="131374"/>
                  </a:lnTo>
                  <a:lnTo>
                    <a:pt x="121571" y="131718"/>
                  </a:lnTo>
                  <a:lnTo>
                    <a:pt x="121751" y="132047"/>
                  </a:lnTo>
                  <a:lnTo>
                    <a:pt x="121668" y="132937"/>
                  </a:lnTo>
                  <a:lnTo>
                    <a:pt x="121385" y="133400"/>
                  </a:lnTo>
                  <a:lnTo>
                    <a:pt x="121401" y="133547"/>
                  </a:lnTo>
                  <a:lnTo>
                    <a:pt x="121624" y="133717"/>
                  </a:lnTo>
                  <a:lnTo>
                    <a:pt x="122041" y="133827"/>
                  </a:lnTo>
                  <a:lnTo>
                    <a:pt x="122390" y="133406"/>
                  </a:lnTo>
                  <a:lnTo>
                    <a:pt x="122677" y="133266"/>
                  </a:lnTo>
                  <a:lnTo>
                    <a:pt x="123657" y="133758"/>
                  </a:lnTo>
                  <a:lnTo>
                    <a:pt x="123407" y="134311"/>
                  </a:lnTo>
                  <a:lnTo>
                    <a:pt x="123065" y="134193"/>
                  </a:lnTo>
                  <a:lnTo>
                    <a:pt x="122961" y="134512"/>
                  </a:lnTo>
                  <a:lnTo>
                    <a:pt x="123122" y="134863"/>
                  </a:lnTo>
                  <a:lnTo>
                    <a:pt x="123243" y="135169"/>
                  </a:lnTo>
                  <a:lnTo>
                    <a:pt x="122982" y="135092"/>
                  </a:lnTo>
                  <a:lnTo>
                    <a:pt x="122719" y="135020"/>
                  </a:lnTo>
                  <a:lnTo>
                    <a:pt x="122634" y="135256"/>
                  </a:lnTo>
                  <a:lnTo>
                    <a:pt x="122761" y="135409"/>
                  </a:lnTo>
                  <a:lnTo>
                    <a:pt x="123085" y="135632"/>
                  </a:lnTo>
                  <a:lnTo>
                    <a:pt x="122968" y="135840"/>
                  </a:lnTo>
                  <a:lnTo>
                    <a:pt x="122481" y="135880"/>
                  </a:lnTo>
                  <a:lnTo>
                    <a:pt x="122131" y="136181"/>
                  </a:lnTo>
                  <a:lnTo>
                    <a:pt x="122034" y="136436"/>
                  </a:lnTo>
                  <a:lnTo>
                    <a:pt x="122094" y="136951"/>
                  </a:lnTo>
                  <a:lnTo>
                    <a:pt x="122070" y="137714"/>
                  </a:lnTo>
                  <a:lnTo>
                    <a:pt x="122481" y="137441"/>
                  </a:lnTo>
                  <a:lnTo>
                    <a:pt x="122613" y="137485"/>
                  </a:lnTo>
                  <a:lnTo>
                    <a:pt x="123083" y="137477"/>
                  </a:lnTo>
                  <a:lnTo>
                    <a:pt x="123175" y="137657"/>
                  </a:lnTo>
                  <a:lnTo>
                    <a:pt x="122778" y="138012"/>
                  </a:lnTo>
                  <a:lnTo>
                    <a:pt x="122735" y="138238"/>
                  </a:lnTo>
                  <a:lnTo>
                    <a:pt x="122807" y="138505"/>
                  </a:lnTo>
                  <a:lnTo>
                    <a:pt x="123102" y="138363"/>
                  </a:lnTo>
                  <a:lnTo>
                    <a:pt x="123416" y="138155"/>
                  </a:lnTo>
                  <a:lnTo>
                    <a:pt x="123488" y="138285"/>
                  </a:lnTo>
                  <a:lnTo>
                    <a:pt x="123453" y="138556"/>
                  </a:lnTo>
                  <a:lnTo>
                    <a:pt x="123323" y="138668"/>
                  </a:lnTo>
                  <a:lnTo>
                    <a:pt x="122816" y="138874"/>
                  </a:lnTo>
                  <a:lnTo>
                    <a:pt x="122481" y="138703"/>
                  </a:lnTo>
                  <a:lnTo>
                    <a:pt x="122118" y="138911"/>
                  </a:lnTo>
                  <a:lnTo>
                    <a:pt x="121735" y="138890"/>
                  </a:lnTo>
                  <a:lnTo>
                    <a:pt x="121799" y="139102"/>
                  </a:lnTo>
                  <a:lnTo>
                    <a:pt x="122301" y="139508"/>
                  </a:lnTo>
                  <a:lnTo>
                    <a:pt x="122147" y="139747"/>
                  </a:lnTo>
                  <a:lnTo>
                    <a:pt x="121827" y="140101"/>
                  </a:lnTo>
                  <a:lnTo>
                    <a:pt x="121483" y="140532"/>
                  </a:lnTo>
                  <a:lnTo>
                    <a:pt x="121714" y="140946"/>
                  </a:lnTo>
                  <a:lnTo>
                    <a:pt x="121616" y="141178"/>
                  </a:lnTo>
                  <a:lnTo>
                    <a:pt x="121279" y="141552"/>
                  </a:lnTo>
                  <a:lnTo>
                    <a:pt x="121371" y="141743"/>
                  </a:lnTo>
                  <a:lnTo>
                    <a:pt x="121791" y="142267"/>
                  </a:lnTo>
                  <a:lnTo>
                    <a:pt x="121877" y="142415"/>
                  </a:lnTo>
                  <a:lnTo>
                    <a:pt x="122098" y="142974"/>
                  </a:lnTo>
                  <a:lnTo>
                    <a:pt x="122481" y="143495"/>
                  </a:lnTo>
                  <a:lnTo>
                    <a:pt x="122584" y="143790"/>
                  </a:lnTo>
                  <a:lnTo>
                    <a:pt x="122552" y="144032"/>
                  </a:lnTo>
                  <a:lnTo>
                    <a:pt x="122407" y="144223"/>
                  </a:lnTo>
                  <a:lnTo>
                    <a:pt x="122335" y="144429"/>
                  </a:lnTo>
                  <a:lnTo>
                    <a:pt x="122389" y="144668"/>
                  </a:lnTo>
                  <a:lnTo>
                    <a:pt x="122605" y="144964"/>
                  </a:lnTo>
                  <a:lnTo>
                    <a:pt x="122734" y="145079"/>
                  </a:lnTo>
                  <a:lnTo>
                    <a:pt x="122915" y="145166"/>
                  </a:lnTo>
                  <a:lnTo>
                    <a:pt x="123488" y="145100"/>
                  </a:lnTo>
                  <a:lnTo>
                    <a:pt x="123745" y="145691"/>
                  </a:lnTo>
                  <a:lnTo>
                    <a:pt x="123682" y="145878"/>
                  </a:lnTo>
                  <a:lnTo>
                    <a:pt x="123213" y="146214"/>
                  </a:lnTo>
                  <a:lnTo>
                    <a:pt x="123051" y="146218"/>
                  </a:lnTo>
                  <a:lnTo>
                    <a:pt x="122672" y="145988"/>
                  </a:lnTo>
                  <a:lnTo>
                    <a:pt x="122595" y="145579"/>
                  </a:lnTo>
                  <a:lnTo>
                    <a:pt x="122383" y="145427"/>
                  </a:lnTo>
                  <a:lnTo>
                    <a:pt x="122309" y="145932"/>
                  </a:lnTo>
                  <a:lnTo>
                    <a:pt x="122345" y="146195"/>
                  </a:lnTo>
                  <a:lnTo>
                    <a:pt x="122634" y="146935"/>
                  </a:lnTo>
                  <a:lnTo>
                    <a:pt x="122891" y="147542"/>
                  </a:lnTo>
                  <a:lnTo>
                    <a:pt x="122563" y="147711"/>
                  </a:lnTo>
                  <a:lnTo>
                    <a:pt x="122633" y="148106"/>
                  </a:lnTo>
                  <a:lnTo>
                    <a:pt x="122568" y="148247"/>
                  </a:lnTo>
                  <a:lnTo>
                    <a:pt x="122728" y="148847"/>
                  </a:lnTo>
                  <a:lnTo>
                    <a:pt x="122635" y="149101"/>
                  </a:lnTo>
                  <a:lnTo>
                    <a:pt x="122414" y="149312"/>
                  </a:lnTo>
                  <a:lnTo>
                    <a:pt x="122413" y="149788"/>
                  </a:lnTo>
                  <a:lnTo>
                    <a:pt x="122720" y="150812"/>
                  </a:lnTo>
                  <a:lnTo>
                    <a:pt x="122615" y="150959"/>
                  </a:lnTo>
                  <a:lnTo>
                    <a:pt x="122481" y="150967"/>
                  </a:lnTo>
                  <a:lnTo>
                    <a:pt x="122320" y="150734"/>
                  </a:lnTo>
                  <a:lnTo>
                    <a:pt x="122120" y="150692"/>
                  </a:lnTo>
                  <a:lnTo>
                    <a:pt x="121709" y="151334"/>
                  </a:lnTo>
                  <a:lnTo>
                    <a:pt x="121763" y="151831"/>
                  </a:lnTo>
                  <a:lnTo>
                    <a:pt x="121604" y="152113"/>
                  </a:lnTo>
                  <a:lnTo>
                    <a:pt x="121350" y="152069"/>
                  </a:lnTo>
                  <a:lnTo>
                    <a:pt x="121446" y="152454"/>
                  </a:lnTo>
                  <a:lnTo>
                    <a:pt x="121683" y="152935"/>
                  </a:lnTo>
                  <a:lnTo>
                    <a:pt x="122108" y="153253"/>
                  </a:lnTo>
                  <a:lnTo>
                    <a:pt x="122072" y="153698"/>
                  </a:lnTo>
                  <a:lnTo>
                    <a:pt x="122242" y="153866"/>
                  </a:lnTo>
                  <a:lnTo>
                    <a:pt x="122706" y="153909"/>
                  </a:lnTo>
                  <a:lnTo>
                    <a:pt x="122834" y="154209"/>
                  </a:lnTo>
                  <a:lnTo>
                    <a:pt x="123223" y="154244"/>
                  </a:lnTo>
                  <a:lnTo>
                    <a:pt x="123279" y="154434"/>
                  </a:lnTo>
                  <a:lnTo>
                    <a:pt x="123233" y="154700"/>
                  </a:lnTo>
                  <a:lnTo>
                    <a:pt x="123526" y="154869"/>
                  </a:lnTo>
                  <a:lnTo>
                    <a:pt x="123612" y="155053"/>
                  </a:lnTo>
                  <a:lnTo>
                    <a:pt x="123494" y="155396"/>
                  </a:lnTo>
                  <a:lnTo>
                    <a:pt x="123063" y="155692"/>
                  </a:lnTo>
                  <a:lnTo>
                    <a:pt x="123160" y="156004"/>
                  </a:lnTo>
                  <a:lnTo>
                    <a:pt x="123540" y="156356"/>
                  </a:lnTo>
                  <a:lnTo>
                    <a:pt x="123521" y="156549"/>
                  </a:lnTo>
                  <a:lnTo>
                    <a:pt x="123604" y="156932"/>
                  </a:lnTo>
                  <a:lnTo>
                    <a:pt x="123470" y="157329"/>
                  </a:lnTo>
                  <a:lnTo>
                    <a:pt x="123730" y="158011"/>
                  </a:lnTo>
                  <a:lnTo>
                    <a:pt x="123697" y="158291"/>
                  </a:lnTo>
                  <a:lnTo>
                    <a:pt x="124187" y="158582"/>
                  </a:lnTo>
                  <a:lnTo>
                    <a:pt x="124352" y="158877"/>
                  </a:lnTo>
                  <a:lnTo>
                    <a:pt x="124442" y="159090"/>
                  </a:lnTo>
                  <a:lnTo>
                    <a:pt x="124588" y="158837"/>
                  </a:lnTo>
                  <a:lnTo>
                    <a:pt x="124723" y="158829"/>
                  </a:lnTo>
                  <a:lnTo>
                    <a:pt x="124862" y="159225"/>
                  </a:lnTo>
                  <a:lnTo>
                    <a:pt x="125092" y="158851"/>
                  </a:lnTo>
                  <a:lnTo>
                    <a:pt x="125292" y="158859"/>
                  </a:lnTo>
                  <a:lnTo>
                    <a:pt x="125423" y="159461"/>
                  </a:lnTo>
                  <a:lnTo>
                    <a:pt x="125850" y="160087"/>
                  </a:lnTo>
                  <a:lnTo>
                    <a:pt x="125138" y="159827"/>
                  </a:lnTo>
                  <a:lnTo>
                    <a:pt x="124954" y="159941"/>
                  </a:lnTo>
                  <a:lnTo>
                    <a:pt x="125150" y="160566"/>
                  </a:lnTo>
                  <a:lnTo>
                    <a:pt x="125648" y="160770"/>
                  </a:lnTo>
                  <a:lnTo>
                    <a:pt x="125466" y="161072"/>
                  </a:lnTo>
                  <a:lnTo>
                    <a:pt x="125469" y="161521"/>
                  </a:lnTo>
                  <a:lnTo>
                    <a:pt x="125206" y="161766"/>
                  </a:lnTo>
                  <a:lnTo>
                    <a:pt x="125624" y="161973"/>
                  </a:lnTo>
                  <a:lnTo>
                    <a:pt x="125634" y="162239"/>
                  </a:lnTo>
                  <a:lnTo>
                    <a:pt x="125529" y="162525"/>
                  </a:lnTo>
                  <a:lnTo>
                    <a:pt x="126014" y="162515"/>
                  </a:lnTo>
                  <a:lnTo>
                    <a:pt x="126178" y="162690"/>
                  </a:lnTo>
                  <a:lnTo>
                    <a:pt x="126184" y="162845"/>
                  </a:lnTo>
                  <a:lnTo>
                    <a:pt x="126018" y="163077"/>
                  </a:lnTo>
                  <a:lnTo>
                    <a:pt x="125724" y="163141"/>
                  </a:lnTo>
                  <a:lnTo>
                    <a:pt x="125511" y="162837"/>
                  </a:lnTo>
                  <a:lnTo>
                    <a:pt x="125333" y="162866"/>
                  </a:lnTo>
                  <a:lnTo>
                    <a:pt x="125308" y="163025"/>
                  </a:lnTo>
                  <a:lnTo>
                    <a:pt x="125725" y="163626"/>
                  </a:lnTo>
                  <a:lnTo>
                    <a:pt x="125989" y="164295"/>
                  </a:lnTo>
                  <a:lnTo>
                    <a:pt x="125850" y="164552"/>
                  </a:lnTo>
                  <a:lnTo>
                    <a:pt x="125412" y="164736"/>
                  </a:lnTo>
                  <a:lnTo>
                    <a:pt x="125207" y="165060"/>
                  </a:lnTo>
                  <a:lnTo>
                    <a:pt x="125001" y="165354"/>
                  </a:lnTo>
                  <a:lnTo>
                    <a:pt x="125252" y="165457"/>
                  </a:lnTo>
                  <a:lnTo>
                    <a:pt x="125492" y="165725"/>
                  </a:lnTo>
                  <a:lnTo>
                    <a:pt x="125432" y="165938"/>
                  </a:lnTo>
                  <a:lnTo>
                    <a:pt x="125272" y="166009"/>
                  </a:lnTo>
                  <a:lnTo>
                    <a:pt x="125139" y="166038"/>
                  </a:lnTo>
                  <a:lnTo>
                    <a:pt x="124880" y="165939"/>
                  </a:lnTo>
                  <a:lnTo>
                    <a:pt x="124938" y="166074"/>
                  </a:lnTo>
                  <a:lnTo>
                    <a:pt x="125007" y="166495"/>
                  </a:lnTo>
                  <a:lnTo>
                    <a:pt x="125214" y="166703"/>
                  </a:lnTo>
                  <a:lnTo>
                    <a:pt x="124549" y="166829"/>
                  </a:lnTo>
                  <a:lnTo>
                    <a:pt x="124569" y="166993"/>
                  </a:lnTo>
                  <a:lnTo>
                    <a:pt x="124747" y="167297"/>
                  </a:lnTo>
                  <a:lnTo>
                    <a:pt x="124963" y="167554"/>
                  </a:lnTo>
                  <a:lnTo>
                    <a:pt x="124548" y="167617"/>
                  </a:lnTo>
                  <a:lnTo>
                    <a:pt x="124233" y="168038"/>
                  </a:lnTo>
                  <a:lnTo>
                    <a:pt x="124528" y="168104"/>
                  </a:lnTo>
                  <a:lnTo>
                    <a:pt x="124416" y="168362"/>
                  </a:lnTo>
                  <a:lnTo>
                    <a:pt x="124256" y="168526"/>
                  </a:lnTo>
                  <a:lnTo>
                    <a:pt x="124015" y="168629"/>
                  </a:lnTo>
                  <a:lnTo>
                    <a:pt x="123601" y="168613"/>
                  </a:lnTo>
                  <a:lnTo>
                    <a:pt x="123663" y="168793"/>
                  </a:lnTo>
                  <a:lnTo>
                    <a:pt x="123687" y="169121"/>
                  </a:lnTo>
                  <a:lnTo>
                    <a:pt x="123103" y="169169"/>
                  </a:lnTo>
                  <a:lnTo>
                    <a:pt x="123191" y="169322"/>
                  </a:lnTo>
                  <a:lnTo>
                    <a:pt x="123230" y="169852"/>
                  </a:lnTo>
                  <a:lnTo>
                    <a:pt x="123072" y="169873"/>
                  </a:lnTo>
                  <a:lnTo>
                    <a:pt x="122976" y="169595"/>
                  </a:lnTo>
                  <a:lnTo>
                    <a:pt x="122741" y="169485"/>
                  </a:lnTo>
                  <a:lnTo>
                    <a:pt x="121566" y="169827"/>
                  </a:lnTo>
                  <a:lnTo>
                    <a:pt x="120784" y="169407"/>
                  </a:lnTo>
                  <a:lnTo>
                    <a:pt x="120405" y="169095"/>
                  </a:lnTo>
                  <a:lnTo>
                    <a:pt x="120473" y="168745"/>
                  </a:lnTo>
                  <a:lnTo>
                    <a:pt x="120440" y="168519"/>
                  </a:lnTo>
                  <a:lnTo>
                    <a:pt x="120290" y="168401"/>
                  </a:lnTo>
                  <a:lnTo>
                    <a:pt x="119763" y="168251"/>
                  </a:lnTo>
                  <a:lnTo>
                    <a:pt x="119573" y="168087"/>
                  </a:lnTo>
                  <a:lnTo>
                    <a:pt x="119279" y="167510"/>
                  </a:lnTo>
                  <a:lnTo>
                    <a:pt x="118391" y="166917"/>
                  </a:lnTo>
                  <a:lnTo>
                    <a:pt x="118338" y="166559"/>
                  </a:lnTo>
                  <a:lnTo>
                    <a:pt x="118409" y="166213"/>
                  </a:lnTo>
                  <a:lnTo>
                    <a:pt x="118860" y="165793"/>
                  </a:lnTo>
                  <a:lnTo>
                    <a:pt x="118994" y="165521"/>
                  </a:lnTo>
                  <a:lnTo>
                    <a:pt x="118848" y="165103"/>
                  </a:lnTo>
                  <a:lnTo>
                    <a:pt x="118613" y="164947"/>
                  </a:lnTo>
                  <a:lnTo>
                    <a:pt x="118047" y="165032"/>
                  </a:lnTo>
                  <a:lnTo>
                    <a:pt x="117618" y="165280"/>
                  </a:lnTo>
                  <a:lnTo>
                    <a:pt x="117110" y="165786"/>
                  </a:lnTo>
                  <a:lnTo>
                    <a:pt x="116398" y="166091"/>
                  </a:lnTo>
                  <a:lnTo>
                    <a:pt x="116250" y="166350"/>
                  </a:lnTo>
                  <a:lnTo>
                    <a:pt x="116215" y="166621"/>
                  </a:lnTo>
                  <a:lnTo>
                    <a:pt x="115969" y="166821"/>
                  </a:lnTo>
                  <a:lnTo>
                    <a:pt x="115654" y="166659"/>
                  </a:lnTo>
                  <a:lnTo>
                    <a:pt x="115436" y="166735"/>
                  </a:lnTo>
                  <a:lnTo>
                    <a:pt x="115287" y="166986"/>
                  </a:lnTo>
                  <a:lnTo>
                    <a:pt x="114481" y="167796"/>
                  </a:lnTo>
                  <a:lnTo>
                    <a:pt x="114347" y="167619"/>
                  </a:lnTo>
                  <a:lnTo>
                    <a:pt x="114545" y="167349"/>
                  </a:lnTo>
                  <a:lnTo>
                    <a:pt x="114560" y="167039"/>
                  </a:lnTo>
                  <a:lnTo>
                    <a:pt x="114251" y="167065"/>
                  </a:lnTo>
                  <a:lnTo>
                    <a:pt x="114044" y="167593"/>
                  </a:lnTo>
                  <a:lnTo>
                    <a:pt x="113472" y="167691"/>
                  </a:lnTo>
                  <a:lnTo>
                    <a:pt x="112975" y="167665"/>
                  </a:lnTo>
                  <a:lnTo>
                    <a:pt x="112783" y="167635"/>
                  </a:lnTo>
                  <a:lnTo>
                    <a:pt x="112322" y="167291"/>
                  </a:lnTo>
                  <a:lnTo>
                    <a:pt x="112048" y="167177"/>
                  </a:lnTo>
                  <a:lnTo>
                    <a:pt x="111974" y="166899"/>
                  </a:lnTo>
                  <a:lnTo>
                    <a:pt x="112235" y="166383"/>
                  </a:lnTo>
                  <a:lnTo>
                    <a:pt x="112178" y="166089"/>
                  </a:lnTo>
                  <a:lnTo>
                    <a:pt x="111553" y="165501"/>
                  </a:lnTo>
                  <a:lnTo>
                    <a:pt x="111227" y="165310"/>
                  </a:lnTo>
                  <a:lnTo>
                    <a:pt x="111068" y="165325"/>
                  </a:lnTo>
                  <a:lnTo>
                    <a:pt x="110969" y="165476"/>
                  </a:lnTo>
                  <a:lnTo>
                    <a:pt x="111042" y="165737"/>
                  </a:lnTo>
                  <a:lnTo>
                    <a:pt x="111022" y="166164"/>
                  </a:lnTo>
                  <a:lnTo>
                    <a:pt x="110881" y="166877"/>
                  </a:lnTo>
                  <a:lnTo>
                    <a:pt x="110759" y="167070"/>
                  </a:lnTo>
                  <a:lnTo>
                    <a:pt x="110472" y="167009"/>
                  </a:lnTo>
                  <a:lnTo>
                    <a:pt x="110147" y="166702"/>
                  </a:lnTo>
                  <a:lnTo>
                    <a:pt x="109974" y="166487"/>
                  </a:lnTo>
                  <a:lnTo>
                    <a:pt x="109827" y="165949"/>
                  </a:lnTo>
                  <a:lnTo>
                    <a:pt x="109506" y="165765"/>
                  </a:lnTo>
                  <a:lnTo>
                    <a:pt x="109269" y="165797"/>
                  </a:lnTo>
                  <a:lnTo>
                    <a:pt x="109164" y="165939"/>
                  </a:lnTo>
                  <a:lnTo>
                    <a:pt x="109209" y="166367"/>
                  </a:lnTo>
                  <a:lnTo>
                    <a:pt x="109120" y="166848"/>
                  </a:lnTo>
                  <a:lnTo>
                    <a:pt x="109029" y="166981"/>
                  </a:lnTo>
                  <a:lnTo>
                    <a:pt x="108861" y="167081"/>
                  </a:lnTo>
                  <a:lnTo>
                    <a:pt x="108362" y="167147"/>
                  </a:lnTo>
                  <a:lnTo>
                    <a:pt x="107906" y="167694"/>
                  </a:lnTo>
                  <a:lnTo>
                    <a:pt x="107765" y="167731"/>
                  </a:lnTo>
                  <a:lnTo>
                    <a:pt x="107624" y="167651"/>
                  </a:lnTo>
                  <a:lnTo>
                    <a:pt x="107507" y="167292"/>
                  </a:lnTo>
                  <a:lnTo>
                    <a:pt x="107777" y="166710"/>
                  </a:lnTo>
                  <a:lnTo>
                    <a:pt x="108097" y="166250"/>
                  </a:lnTo>
                  <a:lnTo>
                    <a:pt x="108113" y="166072"/>
                  </a:lnTo>
                  <a:lnTo>
                    <a:pt x="108041" y="165937"/>
                  </a:lnTo>
                  <a:lnTo>
                    <a:pt x="107667" y="165855"/>
                  </a:lnTo>
                  <a:lnTo>
                    <a:pt x="107478" y="165706"/>
                  </a:lnTo>
                  <a:lnTo>
                    <a:pt x="107361" y="164890"/>
                  </a:lnTo>
                  <a:lnTo>
                    <a:pt x="107141" y="164605"/>
                  </a:lnTo>
                  <a:lnTo>
                    <a:pt x="106915" y="164472"/>
                  </a:lnTo>
                  <a:lnTo>
                    <a:pt x="106534" y="164573"/>
                  </a:lnTo>
                  <a:lnTo>
                    <a:pt x="106117" y="165190"/>
                  </a:lnTo>
                  <a:lnTo>
                    <a:pt x="106068" y="165426"/>
                  </a:lnTo>
                  <a:lnTo>
                    <a:pt x="106457" y="165687"/>
                  </a:lnTo>
                  <a:lnTo>
                    <a:pt x="106558" y="166164"/>
                  </a:lnTo>
                  <a:lnTo>
                    <a:pt x="106775" y="166273"/>
                  </a:lnTo>
                  <a:lnTo>
                    <a:pt x="106937" y="166491"/>
                  </a:lnTo>
                  <a:lnTo>
                    <a:pt x="106919" y="166671"/>
                  </a:lnTo>
                  <a:lnTo>
                    <a:pt x="106600" y="166862"/>
                  </a:lnTo>
                  <a:lnTo>
                    <a:pt x="106296" y="166395"/>
                  </a:lnTo>
                  <a:lnTo>
                    <a:pt x="105687" y="166494"/>
                  </a:lnTo>
                  <a:lnTo>
                    <a:pt x="105471" y="166360"/>
                  </a:lnTo>
                  <a:lnTo>
                    <a:pt x="105461" y="165825"/>
                  </a:lnTo>
                  <a:lnTo>
                    <a:pt x="105299" y="165016"/>
                  </a:lnTo>
                  <a:lnTo>
                    <a:pt x="105208" y="164878"/>
                  </a:lnTo>
                  <a:lnTo>
                    <a:pt x="105012" y="164867"/>
                  </a:lnTo>
                  <a:lnTo>
                    <a:pt x="104816" y="165040"/>
                  </a:lnTo>
                  <a:lnTo>
                    <a:pt x="104156" y="166034"/>
                  </a:lnTo>
                  <a:lnTo>
                    <a:pt x="103916" y="165869"/>
                  </a:lnTo>
                  <a:lnTo>
                    <a:pt x="103972" y="165598"/>
                  </a:lnTo>
                  <a:lnTo>
                    <a:pt x="103948" y="165295"/>
                  </a:lnTo>
                  <a:lnTo>
                    <a:pt x="103795" y="165204"/>
                  </a:lnTo>
                  <a:lnTo>
                    <a:pt x="103453" y="165208"/>
                  </a:lnTo>
                  <a:lnTo>
                    <a:pt x="102863" y="166088"/>
                  </a:lnTo>
                  <a:lnTo>
                    <a:pt x="102472" y="166865"/>
                  </a:lnTo>
                  <a:lnTo>
                    <a:pt x="102102" y="167028"/>
                  </a:lnTo>
                  <a:lnTo>
                    <a:pt x="101758" y="166980"/>
                  </a:lnTo>
                  <a:lnTo>
                    <a:pt x="101592" y="166701"/>
                  </a:lnTo>
                  <a:lnTo>
                    <a:pt x="102108" y="166141"/>
                  </a:lnTo>
                  <a:lnTo>
                    <a:pt x="102121" y="165965"/>
                  </a:lnTo>
                  <a:lnTo>
                    <a:pt x="102003" y="165696"/>
                  </a:lnTo>
                  <a:lnTo>
                    <a:pt x="101599" y="165567"/>
                  </a:lnTo>
                  <a:lnTo>
                    <a:pt x="100658" y="165595"/>
                  </a:lnTo>
                  <a:lnTo>
                    <a:pt x="100071" y="165403"/>
                  </a:lnTo>
                  <a:lnTo>
                    <a:pt x="99621" y="165009"/>
                  </a:lnTo>
                  <a:lnTo>
                    <a:pt x="99280" y="164884"/>
                  </a:lnTo>
                  <a:lnTo>
                    <a:pt x="98815" y="164832"/>
                  </a:lnTo>
                  <a:lnTo>
                    <a:pt x="98563" y="164139"/>
                  </a:lnTo>
                  <a:lnTo>
                    <a:pt x="98342" y="163931"/>
                  </a:lnTo>
                  <a:lnTo>
                    <a:pt x="97649" y="163790"/>
                  </a:lnTo>
                  <a:lnTo>
                    <a:pt x="97532" y="163930"/>
                  </a:lnTo>
                  <a:lnTo>
                    <a:pt x="97317" y="164496"/>
                  </a:lnTo>
                  <a:lnTo>
                    <a:pt x="96962" y="164804"/>
                  </a:lnTo>
                  <a:lnTo>
                    <a:pt x="96556" y="164751"/>
                  </a:lnTo>
                  <a:lnTo>
                    <a:pt x="96174" y="164508"/>
                  </a:lnTo>
                  <a:lnTo>
                    <a:pt x="96051" y="164369"/>
                  </a:lnTo>
                  <a:lnTo>
                    <a:pt x="96010" y="164185"/>
                  </a:lnTo>
                  <a:lnTo>
                    <a:pt x="96102" y="164033"/>
                  </a:lnTo>
                  <a:lnTo>
                    <a:pt x="96415" y="163859"/>
                  </a:lnTo>
                  <a:lnTo>
                    <a:pt x="96718" y="163466"/>
                  </a:lnTo>
                  <a:lnTo>
                    <a:pt x="96936" y="162962"/>
                  </a:lnTo>
                  <a:lnTo>
                    <a:pt x="96879" y="162752"/>
                  </a:lnTo>
                  <a:lnTo>
                    <a:pt x="96595" y="162775"/>
                  </a:lnTo>
                  <a:lnTo>
                    <a:pt x="95968" y="163092"/>
                  </a:lnTo>
                  <a:lnTo>
                    <a:pt x="95465" y="162995"/>
                  </a:lnTo>
                  <a:lnTo>
                    <a:pt x="95331" y="162842"/>
                  </a:lnTo>
                  <a:lnTo>
                    <a:pt x="95269" y="162611"/>
                  </a:lnTo>
                  <a:lnTo>
                    <a:pt x="95272" y="162174"/>
                  </a:lnTo>
                  <a:lnTo>
                    <a:pt x="95215" y="161978"/>
                  </a:lnTo>
                  <a:lnTo>
                    <a:pt x="94946" y="161629"/>
                  </a:lnTo>
                  <a:lnTo>
                    <a:pt x="93945" y="161290"/>
                  </a:lnTo>
                  <a:lnTo>
                    <a:pt x="93005" y="160703"/>
                  </a:lnTo>
                  <a:lnTo>
                    <a:pt x="92311" y="160381"/>
                  </a:lnTo>
                  <a:lnTo>
                    <a:pt x="91582" y="160371"/>
                  </a:lnTo>
                  <a:lnTo>
                    <a:pt x="91284" y="160195"/>
                  </a:lnTo>
                  <a:lnTo>
                    <a:pt x="91081" y="159064"/>
                  </a:lnTo>
                  <a:lnTo>
                    <a:pt x="90772" y="158622"/>
                  </a:lnTo>
                  <a:lnTo>
                    <a:pt x="90112" y="158118"/>
                  </a:lnTo>
                  <a:lnTo>
                    <a:pt x="89464" y="158097"/>
                  </a:lnTo>
                  <a:lnTo>
                    <a:pt x="89156" y="158185"/>
                  </a:lnTo>
                  <a:lnTo>
                    <a:pt x="88038" y="158885"/>
                  </a:lnTo>
                  <a:lnTo>
                    <a:pt x="87040" y="159211"/>
                  </a:lnTo>
                  <a:lnTo>
                    <a:pt x="84836" y="158780"/>
                  </a:lnTo>
                  <a:lnTo>
                    <a:pt x="84609" y="158403"/>
                  </a:lnTo>
                  <a:lnTo>
                    <a:pt x="84654" y="157224"/>
                  </a:lnTo>
                  <a:lnTo>
                    <a:pt x="84782" y="156585"/>
                  </a:lnTo>
                  <a:lnTo>
                    <a:pt x="85201" y="156077"/>
                  </a:lnTo>
                  <a:lnTo>
                    <a:pt x="85331" y="155778"/>
                  </a:lnTo>
                  <a:lnTo>
                    <a:pt x="85318" y="155548"/>
                  </a:lnTo>
                  <a:lnTo>
                    <a:pt x="85154" y="155280"/>
                  </a:lnTo>
                  <a:lnTo>
                    <a:pt x="84867" y="155120"/>
                  </a:lnTo>
                  <a:lnTo>
                    <a:pt x="84197" y="154969"/>
                  </a:lnTo>
                  <a:lnTo>
                    <a:pt x="83855" y="155270"/>
                  </a:lnTo>
                  <a:lnTo>
                    <a:pt x="83869" y="155940"/>
                  </a:lnTo>
                  <a:lnTo>
                    <a:pt x="83709" y="156179"/>
                  </a:lnTo>
                  <a:lnTo>
                    <a:pt x="83438" y="156315"/>
                  </a:lnTo>
                  <a:lnTo>
                    <a:pt x="83073" y="156348"/>
                  </a:lnTo>
                  <a:lnTo>
                    <a:pt x="82811" y="156248"/>
                  </a:lnTo>
                  <a:lnTo>
                    <a:pt x="82165" y="156345"/>
                  </a:lnTo>
                  <a:lnTo>
                    <a:pt x="81596" y="156005"/>
                  </a:lnTo>
                  <a:lnTo>
                    <a:pt x="81254" y="155538"/>
                  </a:lnTo>
                  <a:lnTo>
                    <a:pt x="81147" y="155131"/>
                  </a:lnTo>
                  <a:lnTo>
                    <a:pt x="80270" y="153991"/>
                  </a:lnTo>
                  <a:lnTo>
                    <a:pt x="79892" y="153700"/>
                  </a:lnTo>
                  <a:lnTo>
                    <a:pt x="79157" y="153397"/>
                  </a:lnTo>
                  <a:lnTo>
                    <a:pt x="78315" y="152872"/>
                  </a:lnTo>
                  <a:lnTo>
                    <a:pt x="79865" y="153635"/>
                  </a:lnTo>
                  <a:lnTo>
                    <a:pt x="80518" y="154126"/>
                  </a:lnTo>
                  <a:lnTo>
                    <a:pt x="81347" y="151984"/>
                  </a:lnTo>
                  <a:lnTo>
                    <a:pt x="80996" y="151645"/>
                  </a:lnTo>
                  <a:lnTo>
                    <a:pt x="80676" y="151183"/>
                  </a:lnTo>
                  <a:lnTo>
                    <a:pt x="81177" y="148473"/>
                  </a:lnTo>
                  <a:lnTo>
                    <a:pt x="82182" y="148182"/>
                  </a:lnTo>
                  <a:lnTo>
                    <a:pt x="83541" y="149037"/>
                  </a:lnTo>
                  <a:lnTo>
                    <a:pt x="83555" y="148120"/>
                  </a:lnTo>
                  <a:lnTo>
                    <a:pt x="83631" y="147990"/>
                  </a:lnTo>
                  <a:lnTo>
                    <a:pt x="84084" y="148252"/>
                  </a:lnTo>
                  <a:lnTo>
                    <a:pt x="84291" y="148282"/>
                  </a:lnTo>
                  <a:lnTo>
                    <a:pt x="84738" y="147735"/>
                  </a:lnTo>
                  <a:lnTo>
                    <a:pt x="85553" y="147394"/>
                  </a:lnTo>
                  <a:lnTo>
                    <a:pt x="86249" y="148154"/>
                  </a:lnTo>
                  <a:lnTo>
                    <a:pt x="86531" y="147727"/>
                  </a:lnTo>
                  <a:lnTo>
                    <a:pt x="87179" y="148550"/>
                  </a:lnTo>
                  <a:lnTo>
                    <a:pt x="87345" y="148282"/>
                  </a:lnTo>
                  <a:lnTo>
                    <a:pt x="87974" y="147628"/>
                  </a:lnTo>
                  <a:lnTo>
                    <a:pt x="87758" y="147137"/>
                  </a:lnTo>
                  <a:lnTo>
                    <a:pt x="87545" y="145846"/>
                  </a:lnTo>
                  <a:lnTo>
                    <a:pt x="87553" y="145641"/>
                  </a:lnTo>
                  <a:lnTo>
                    <a:pt x="87742" y="145310"/>
                  </a:lnTo>
                  <a:lnTo>
                    <a:pt x="87786" y="145077"/>
                  </a:lnTo>
                  <a:lnTo>
                    <a:pt x="87814" y="144188"/>
                  </a:lnTo>
                  <a:lnTo>
                    <a:pt x="87671" y="143894"/>
                  </a:lnTo>
                  <a:lnTo>
                    <a:pt x="87075" y="143219"/>
                  </a:lnTo>
                  <a:lnTo>
                    <a:pt x="87171" y="142793"/>
                  </a:lnTo>
                  <a:lnTo>
                    <a:pt x="87355" y="142689"/>
                  </a:lnTo>
                  <a:lnTo>
                    <a:pt x="87416" y="142480"/>
                  </a:lnTo>
                  <a:lnTo>
                    <a:pt x="87067" y="141409"/>
                  </a:lnTo>
                  <a:lnTo>
                    <a:pt x="86747" y="140695"/>
                  </a:lnTo>
                  <a:lnTo>
                    <a:pt x="86328" y="138999"/>
                  </a:lnTo>
                  <a:lnTo>
                    <a:pt x="86470" y="138122"/>
                  </a:lnTo>
                  <a:lnTo>
                    <a:pt x="88170" y="138718"/>
                  </a:lnTo>
                  <a:lnTo>
                    <a:pt x="86486" y="138100"/>
                  </a:lnTo>
                  <a:lnTo>
                    <a:pt x="86370" y="137173"/>
                  </a:lnTo>
                  <a:lnTo>
                    <a:pt x="86820" y="135963"/>
                  </a:lnTo>
                  <a:lnTo>
                    <a:pt x="87600" y="134825"/>
                  </a:lnTo>
                  <a:lnTo>
                    <a:pt x="87807" y="134717"/>
                  </a:lnTo>
                  <a:lnTo>
                    <a:pt x="88688" y="134554"/>
                  </a:lnTo>
                  <a:lnTo>
                    <a:pt x="89516" y="133595"/>
                  </a:lnTo>
                  <a:lnTo>
                    <a:pt x="89827" y="132993"/>
                  </a:lnTo>
                  <a:lnTo>
                    <a:pt x="89931" y="132602"/>
                  </a:lnTo>
                  <a:lnTo>
                    <a:pt x="89827" y="131805"/>
                  </a:lnTo>
                  <a:lnTo>
                    <a:pt x="88636" y="131382"/>
                  </a:lnTo>
                  <a:lnTo>
                    <a:pt x="88765" y="130960"/>
                  </a:lnTo>
                  <a:lnTo>
                    <a:pt x="88765" y="130683"/>
                  </a:lnTo>
                  <a:lnTo>
                    <a:pt x="88403" y="130455"/>
                  </a:lnTo>
                  <a:lnTo>
                    <a:pt x="88053" y="130504"/>
                  </a:lnTo>
                  <a:lnTo>
                    <a:pt x="91148" y="129463"/>
                  </a:lnTo>
                  <a:lnTo>
                    <a:pt x="102303" y="127555"/>
                  </a:lnTo>
                  <a:lnTo>
                    <a:pt x="106296" y="127074"/>
                  </a:lnTo>
                  <a:lnTo>
                    <a:pt x="111725" y="126773"/>
                  </a:lnTo>
                  <a:lnTo>
                    <a:pt x="111942" y="126717"/>
                  </a:lnTo>
                  <a:lnTo>
                    <a:pt x="112166" y="126546"/>
                  </a:lnTo>
                  <a:lnTo>
                    <a:pt x="112208" y="118098"/>
                  </a:lnTo>
                  <a:lnTo>
                    <a:pt x="110647" y="117600"/>
                  </a:lnTo>
                  <a:lnTo>
                    <a:pt x="109592" y="117104"/>
                  </a:lnTo>
                  <a:lnTo>
                    <a:pt x="109153" y="116758"/>
                  </a:lnTo>
                  <a:lnTo>
                    <a:pt x="108251" y="115603"/>
                  </a:lnTo>
                  <a:lnTo>
                    <a:pt x="107363" y="114858"/>
                  </a:lnTo>
                  <a:lnTo>
                    <a:pt x="106408" y="114457"/>
                  </a:lnTo>
                  <a:lnTo>
                    <a:pt x="105607" y="114555"/>
                  </a:lnTo>
                  <a:lnTo>
                    <a:pt x="104646" y="113449"/>
                  </a:lnTo>
                  <a:lnTo>
                    <a:pt x="104220" y="112718"/>
                  </a:lnTo>
                  <a:lnTo>
                    <a:pt x="104089" y="112286"/>
                  </a:lnTo>
                  <a:lnTo>
                    <a:pt x="103892" y="112064"/>
                  </a:lnTo>
                  <a:lnTo>
                    <a:pt x="103631" y="111856"/>
                  </a:lnTo>
                  <a:lnTo>
                    <a:pt x="102971" y="111519"/>
                  </a:lnTo>
                  <a:lnTo>
                    <a:pt x="102402" y="111491"/>
                  </a:lnTo>
                  <a:lnTo>
                    <a:pt x="101778" y="111585"/>
                  </a:lnTo>
                  <a:lnTo>
                    <a:pt x="100474" y="111497"/>
                  </a:lnTo>
                  <a:lnTo>
                    <a:pt x="99466" y="111365"/>
                  </a:lnTo>
                  <a:lnTo>
                    <a:pt x="99048" y="111178"/>
                  </a:lnTo>
                  <a:lnTo>
                    <a:pt x="98538" y="111110"/>
                  </a:lnTo>
                  <a:lnTo>
                    <a:pt x="97360" y="111090"/>
                  </a:lnTo>
                  <a:lnTo>
                    <a:pt x="96410" y="111597"/>
                  </a:lnTo>
                  <a:lnTo>
                    <a:pt x="96106" y="111149"/>
                  </a:lnTo>
                  <a:lnTo>
                    <a:pt x="95792" y="110827"/>
                  </a:lnTo>
                  <a:lnTo>
                    <a:pt x="93931" y="109227"/>
                  </a:lnTo>
                  <a:lnTo>
                    <a:pt x="93160" y="108363"/>
                  </a:lnTo>
                  <a:lnTo>
                    <a:pt x="92887" y="108531"/>
                  </a:lnTo>
                  <a:lnTo>
                    <a:pt x="92192" y="108051"/>
                  </a:lnTo>
                  <a:lnTo>
                    <a:pt x="91891" y="107618"/>
                  </a:lnTo>
                  <a:lnTo>
                    <a:pt x="91171" y="107285"/>
                  </a:lnTo>
                  <a:lnTo>
                    <a:pt x="90429" y="106350"/>
                  </a:lnTo>
                  <a:lnTo>
                    <a:pt x="90329" y="105769"/>
                  </a:lnTo>
                  <a:lnTo>
                    <a:pt x="90692" y="105906"/>
                  </a:lnTo>
                  <a:lnTo>
                    <a:pt x="91413" y="105850"/>
                  </a:lnTo>
                  <a:lnTo>
                    <a:pt x="91727" y="105436"/>
                  </a:lnTo>
                  <a:lnTo>
                    <a:pt x="91745" y="105254"/>
                  </a:lnTo>
                  <a:lnTo>
                    <a:pt x="91572" y="104613"/>
                  </a:lnTo>
                  <a:lnTo>
                    <a:pt x="91727" y="103349"/>
                  </a:lnTo>
                  <a:lnTo>
                    <a:pt x="92408" y="102768"/>
                  </a:lnTo>
                  <a:lnTo>
                    <a:pt x="92757" y="102640"/>
                  </a:lnTo>
                  <a:lnTo>
                    <a:pt x="93002" y="102892"/>
                  </a:lnTo>
                  <a:lnTo>
                    <a:pt x="93241" y="103401"/>
                  </a:lnTo>
                  <a:lnTo>
                    <a:pt x="92999" y="103537"/>
                  </a:lnTo>
                  <a:lnTo>
                    <a:pt x="92727" y="103841"/>
                  </a:lnTo>
                  <a:lnTo>
                    <a:pt x="93431" y="103639"/>
                  </a:lnTo>
                  <a:lnTo>
                    <a:pt x="93770" y="102853"/>
                  </a:lnTo>
                  <a:lnTo>
                    <a:pt x="93299" y="102026"/>
                  </a:lnTo>
                  <a:lnTo>
                    <a:pt x="92321" y="101181"/>
                  </a:lnTo>
                  <a:lnTo>
                    <a:pt x="91650" y="100995"/>
                  </a:lnTo>
                  <a:lnTo>
                    <a:pt x="90865" y="101122"/>
                  </a:lnTo>
                  <a:lnTo>
                    <a:pt x="89484" y="101044"/>
                  </a:lnTo>
                  <a:lnTo>
                    <a:pt x="88988" y="101144"/>
                  </a:lnTo>
                  <a:lnTo>
                    <a:pt x="88660" y="100499"/>
                  </a:lnTo>
                  <a:lnTo>
                    <a:pt x="88511" y="99914"/>
                  </a:lnTo>
                  <a:lnTo>
                    <a:pt x="87840" y="100301"/>
                  </a:lnTo>
                  <a:lnTo>
                    <a:pt x="87279" y="100376"/>
                  </a:lnTo>
                  <a:lnTo>
                    <a:pt x="86512" y="100245"/>
                  </a:lnTo>
                  <a:lnTo>
                    <a:pt x="86452" y="100099"/>
                  </a:lnTo>
                  <a:lnTo>
                    <a:pt x="86302" y="100017"/>
                  </a:lnTo>
                  <a:lnTo>
                    <a:pt x="85488" y="99946"/>
                  </a:lnTo>
                  <a:lnTo>
                    <a:pt x="84493" y="100106"/>
                  </a:lnTo>
                  <a:lnTo>
                    <a:pt x="83572" y="101123"/>
                  </a:lnTo>
                  <a:lnTo>
                    <a:pt x="83115" y="101880"/>
                  </a:lnTo>
                  <a:lnTo>
                    <a:pt x="83051" y="102148"/>
                  </a:lnTo>
                  <a:lnTo>
                    <a:pt x="81560" y="101869"/>
                  </a:lnTo>
                  <a:lnTo>
                    <a:pt x="81178" y="101723"/>
                  </a:lnTo>
                  <a:lnTo>
                    <a:pt x="81117" y="101548"/>
                  </a:lnTo>
                  <a:lnTo>
                    <a:pt x="81231" y="101194"/>
                  </a:lnTo>
                  <a:lnTo>
                    <a:pt x="81156" y="100818"/>
                  </a:lnTo>
                  <a:lnTo>
                    <a:pt x="80189" y="99730"/>
                  </a:lnTo>
                  <a:lnTo>
                    <a:pt x="80633" y="100382"/>
                  </a:lnTo>
                  <a:lnTo>
                    <a:pt x="80748" y="100788"/>
                  </a:lnTo>
                  <a:lnTo>
                    <a:pt x="80118" y="103114"/>
                  </a:lnTo>
                  <a:lnTo>
                    <a:pt x="80107" y="103300"/>
                  </a:lnTo>
                  <a:lnTo>
                    <a:pt x="80352" y="103868"/>
                  </a:lnTo>
                  <a:lnTo>
                    <a:pt x="80043" y="104073"/>
                  </a:lnTo>
                  <a:lnTo>
                    <a:pt x="79676" y="104447"/>
                  </a:lnTo>
                  <a:lnTo>
                    <a:pt x="79334" y="104913"/>
                  </a:lnTo>
                  <a:lnTo>
                    <a:pt x="79109" y="104991"/>
                  </a:lnTo>
                  <a:lnTo>
                    <a:pt x="78563" y="104869"/>
                  </a:lnTo>
                  <a:lnTo>
                    <a:pt x="77112" y="105208"/>
                  </a:lnTo>
                  <a:lnTo>
                    <a:pt x="76971" y="105664"/>
                  </a:lnTo>
                  <a:lnTo>
                    <a:pt x="76944" y="106468"/>
                  </a:lnTo>
                  <a:lnTo>
                    <a:pt x="76702" y="106449"/>
                  </a:lnTo>
                  <a:lnTo>
                    <a:pt x="75432" y="105693"/>
                  </a:lnTo>
                  <a:lnTo>
                    <a:pt x="75482" y="105492"/>
                  </a:lnTo>
                  <a:lnTo>
                    <a:pt x="74297" y="104565"/>
                  </a:lnTo>
                  <a:lnTo>
                    <a:pt x="73928" y="104554"/>
                  </a:lnTo>
                  <a:lnTo>
                    <a:pt x="73629" y="104646"/>
                  </a:lnTo>
                  <a:lnTo>
                    <a:pt x="73565" y="104904"/>
                  </a:lnTo>
                  <a:lnTo>
                    <a:pt x="73722" y="105638"/>
                  </a:lnTo>
                  <a:lnTo>
                    <a:pt x="73757" y="105851"/>
                  </a:lnTo>
                  <a:lnTo>
                    <a:pt x="73657" y="106327"/>
                  </a:lnTo>
                  <a:lnTo>
                    <a:pt x="72993" y="106972"/>
                  </a:lnTo>
                  <a:lnTo>
                    <a:pt x="72904" y="107251"/>
                  </a:lnTo>
                  <a:lnTo>
                    <a:pt x="72886" y="107748"/>
                  </a:lnTo>
                  <a:lnTo>
                    <a:pt x="72757" y="108027"/>
                  </a:lnTo>
                  <a:lnTo>
                    <a:pt x="72348" y="108064"/>
                  </a:lnTo>
                  <a:lnTo>
                    <a:pt x="71774" y="106543"/>
                  </a:lnTo>
                  <a:lnTo>
                    <a:pt x="71471" y="106147"/>
                  </a:lnTo>
                  <a:lnTo>
                    <a:pt x="70704" y="105476"/>
                  </a:lnTo>
                  <a:lnTo>
                    <a:pt x="69877" y="105122"/>
                  </a:lnTo>
                  <a:lnTo>
                    <a:pt x="69135" y="105215"/>
                  </a:lnTo>
                  <a:lnTo>
                    <a:pt x="68867" y="104883"/>
                  </a:lnTo>
                  <a:lnTo>
                    <a:pt x="68425" y="104078"/>
                  </a:lnTo>
                  <a:lnTo>
                    <a:pt x="66773" y="104537"/>
                  </a:lnTo>
                  <a:lnTo>
                    <a:pt x="66156" y="104399"/>
                  </a:lnTo>
                  <a:lnTo>
                    <a:pt x="65778" y="103702"/>
                  </a:lnTo>
                  <a:lnTo>
                    <a:pt x="65637" y="102397"/>
                  </a:lnTo>
                  <a:lnTo>
                    <a:pt x="65480" y="102281"/>
                  </a:lnTo>
                  <a:lnTo>
                    <a:pt x="64547" y="101781"/>
                  </a:lnTo>
                  <a:lnTo>
                    <a:pt x="63405" y="101910"/>
                  </a:lnTo>
                  <a:lnTo>
                    <a:pt x="62371" y="101776"/>
                  </a:lnTo>
                  <a:lnTo>
                    <a:pt x="61525" y="101571"/>
                  </a:lnTo>
                  <a:lnTo>
                    <a:pt x="60615" y="100972"/>
                  </a:lnTo>
                  <a:lnTo>
                    <a:pt x="60215" y="100867"/>
                  </a:lnTo>
                  <a:lnTo>
                    <a:pt x="59894" y="101132"/>
                  </a:lnTo>
                  <a:lnTo>
                    <a:pt x="59730" y="99947"/>
                  </a:lnTo>
                  <a:lnTo>
                    <a:pt x="58911" y="97723"/>
                  </a:lnTo>
                  <a:lnTo>
                    <a:pt x="59111" y="97440"/>
                  </a:lnTo>
                  <a:lnTo>
                    <a:pt x="59129" y="97187"/>
                  </a:lnTo>
                  <a:lnTo>
                    <a:pt x="58268" y="96420"/>
                  </a:lnTo>
                  <a:lnTo>
                    <a:pt x="58443" y="95540"/>
                  </a:lnTo>
                  <a:lnTo>
                    <a:pt x="58207" y="94896"/>
                  </a:lnTo>
                  <a:lnTo>
                    <a:pt x="57698" y="94728"/>
                  </a:lnTo>
                  <a:lnTo>
                    <a:pt x="56530" y="94515"/>
                  </a:lnTo>
                  <a:lnTo>
                    <a:pt x="56095" y="93255"/>
                  </a:lnTo>
                  <a:lnTo>
                    <a:pt x="56523" y="92894"/>
                  </a:lnTo>
                  <a:lnTo>
                    <a:pt x="57743" y="93018"/>
                  </a:lnTo>
                  <a:lnTo>
                    <a:pt x="58301" y="92963"/>
                  </a:lnTo>
                  <a:lnTo>
                    <a:pt x="59046" y="93042"/>
                  </a:lnTo>
                  <a:lnTo>
                    <a:pt x="59112" y="92786"/>
                  </a:lnTo>
                  <a:lnTo>
                    <a:pt x="59498" y="92316"/>
                  </a:lnTo>
                  <a:lnTo>
                    <a:pt x="60440" y="91660"/>
                  </a:lnTo>
                  <a:lnTo>
                    <a:pt x="60504" y="91246"/>
                  </a:lnTo>
                  <a:lnTo>
                    <a:pt x="60854" y="90322"/>
                  </a:lnTo>
                  <a:lnTo>
                    <a:pt x="61154" y="90020"/>
                  </a:lnTo>
                  <a:lnTo>
                    <a:pt x="61311" y="89264"/>
                  </a:lnTo>
                  <a:lnTo>
                    <a:pt x="61282" y="88347"/>
                  </a:lnTo>
                  <a:lnTo>
                    <a:pt x="61432" y="88001"/>
                  </a:lnTo>
                  <a:lnTo>
                    <a:pt x="61782" y="87758"/>
                  </a:lnTo>
                  <a:lnTo>
                    <a:pt x="61671" y="86605"/>
                  </a:lnTo>
                  <a:lnTo>
                    <a:pt x="61699" y="86090"/>
                  </a:lnTo>
                  <a:lnTo>
                    <a:pt x="61970" y="85054"/>
                  </a:lnTo>
                  <a:lnTo>
                    <a:pt x="62124" y="84697"/>
                  </a:lnTo>
                  <a:lnTo>
                    <a:pt x="62935" y="84007"/>
                  </a:lnTo>
                  <a:lnTo>
                    <a:pt x="63335" y="83843"/>
                  </a:lnTo>
                  <a:lnTo>
                    <a:pt x="63467" y="84190"/>
                  </a:lnTo>
                  <a:lnTo>
                    <a:pt x="63474" y="84782"/>
                  </a:lnTo>
                  <a:lnTo>
                    <a:pt x="63535" y="84920"/>
                  </a:lnTo>
                  <a:lnTo>
                    <a:pt x="63842" y="85356"/>
                  </a:lnTo>
                  <a:lnTo>
                    <a:pt x="64582" y="86019"/>
                  </a:lnTo>
                  <a:lnTo>
                    <a:pt x="65103" y="84849"/>
                  </a:lnTo>
                  <a:lnTo>
                    <a:pt x="66189" y="83444"/>
                  </a:lnTo>
                  <a:lnTo>
                    <a:pt x="66250" y="83649"/>
                  </a:lnTo>
                  <a:lnTo>
                    <a:pt x="66861" y="84376"/>
                  </a:lnTo>
                  <a:lnTo>
                    <a:pt x="67075" y="84555"/>
                  </a:lnTo>
                  <a:lnTo>
                    <a:pt x="67379" y="84633"/>
                  </a:lnTo>
                  <a:lnTo>
                    <a:pt x="67946" y="85233"/>
                  </a:lnTo>
                  <a:lnTo>
                    <a:pt x="68172" y="85684"/>
                  </a:lnTo>
                  <a:lnTo>
                    <a:pt x="68168" y="86526"/>
                  </a:lnTo>
                  <a:lnTo>
                    <a:pt x="67510" y="87650"/>
                  </a:lnTo>
                  <a:lnTo>
                    <a:pt x="66803" y="88686"/>
                  </a:lnTo>
                  <a:lnTo>
                    <a:pt x="66589" y="89107"/>
                  </a:lnTo>
                  <a:lnTo>
                    <a:pt x="66514" y="89420"/>
                  </a:lnTo>
                  <a:lnTo>
                    <a:pt x="66378" y="89561"/>
                  </a:lnTo>
                  <a:lnTo>
                    <a:pt x="64993" y="90332"/>
                  </a:lnTo>
                  <a:lnTo>
                    <a:pt x="65203" y="90556"/>
                  </a:lnTo>
                  <a:lnTo>
                    <a:pt x="66107" y="90955"/>
                  </a:lnTo>
                  <a:lnTo>
                    <a:pt x="66228" y="90530"/>
                  </a:lnTo>
                  <a:lnTo>
                    <a:pt x="66539" y="90172"/>
                  </a:lnTo>
                  <a:lnTo>
                    <a:pt x="68181" y="89632"/>
                  </a:lnTo>
                  <a:lnTo>
                    <a:pt x="68485" y="89692"/>
                  </a:lnTo>
                  <a:lnTo>
                    <a:pt x="68496" y="90020"/>
                  </a:lnTo>
                  <a:lnTo>
                    <a:pt x="68871" y="90284"/>
                  </a:lnTo>
                  <a:lnTo>
                    <a:pt x="72585" y="89069"/>
                  </a:lnTo>
                  <a:lnTo>
                    <a:pt x="73993" y="88653"/>
                  </a:lnTo>
                  <a:lnTo>
                    <a:pt x="73995" y="87622"/>
                  </a:lnTo>
                  <a:lnTo>
                    <a:pt x="74165" y="85127"/>
                  </a:lnTo>
                  <a:lnTo>
                    <a:pt x="74325" y="84073"/>
                  </a:lnTo>
                  <a:lnTo>
                    <a:pt x="75089" y="83342"/>
                  </a:lnTo>
                  <a:lnTo>
                    <a:pt x="75317" y="82861"/>
                  </a:lnTo>
                  <a:lnTo>
                    <a:pt x="76836" y="82171"/>
                  </a:lnTo>
                  <a:lnTo>
                    <a:pt x="77693" y="81310"/>
                  </a:lnTo>
                  <a:lnTo>
                    <a:pt x="77914" y="80971"/>
                  </a:lnTo>
                  <a:lnTo>
                    <a:pt x="78289" y="80155"/>
                  </a:lnTo>
                  <a:lnTo>
                    <a:pt x="78507" y="79588"/>
                  </a:lnTo>
                  <a:lnTo>
                    <a:pt x="78600" y="79055"/>
                  </a:lnTo>
                  <a:lnTo>
                    <a:pt x="79047" y="78619"/>
                  </a:lnTo>
                  <a:lnTo>
                    <a:pt x="80105" y="79659"/>
                  </a:lnTo>
                  <a:lnTo>
                    <a:pt x="80334" y="82580"/>
                  </a:lnTo>
                  <a:lnTo>
                    <a:pt x="79884" y="84301"/>
                  </a:lnTo>
                  <a:lnTo>
                    <a:pt x="79062" y="84939"/>
                  </a:lnTo>
                  <a:lnTo>
                    <a:pt x="78894" y="85192"/>
                  </a:lnTo>
                  <a:lnTo>
                    <a:pt x="78834" y="85461"/>
                  </a:lnTo>
                  <a:lnTo>
                    <a:pt x="78825" y="87114"/>
                  </a:lnTo>
                  <a:lnTo>
                    <a:pt x="78191" y="87320"/>
                  </a:lnTo>
                  <a:lnTo>
                    <a:pt x="77722" y="87480"/>
                  </a:lnTo>
                  <a:lnTo>
                    <a:pt x="78171" y="87872"/>
                  </a:lnTo>
                  <a:lnTo>
                    <a:pt x="78649" y="88112"/>
                  </a:lnTo>
                  <a:lnTo>
                    <a:pt x="79358" y="87033"/>
                  </a:lnTo>
                  <a:lnTo>
                    <a:pt x="79833" y="86960"/>
                  </a:lnTo>
                  <a:lnTo>
                    <a:pt x="82561" y="86532"/>
                  </a:lnTo>
                  <a:lnTo>
                    <a:pt x="82609" y="87211"/>
                  </a:lnTo>
                  <a:lnTo>
                    <a:pt x="82899" y="87899"/>
                  </a:lnTo>
                  <a:lnTo>
                    <a:pt x="83070" y="88209"/>
                  </a:lnTo>
                  <a:lnTo>
                    <a:pt x="83388" y="88540"/>
                  </a:lnTo>
                  <a:lnTo>
                    <a:pt x="84238" y="89725"/>
                  </a:lnTo>
                  <a:lnTo>
                    <a:pt x="84740" y="90717"/>
                  </a:lnTo>
                  <a:lnTo>
                    <a:pt x="84928" y="90519"/>
                  </a:lnTo>
                  <a:lnTo>
                    <a:pt x="85884" y="88220"/>
                  </a:lnTo>
                  <a:lnTo>
                    <a:pt x="85931" y="87721"/>
                  </a:lnTo>
                  <a:lnTo>
                    <a:pt x="85085" y="87517"/>
                  </a:lnTo>
                  <a:lnTo>
                    <a:pt x="85152" y="87356"/>
                  </a:lnTo>
                  <a:lnTo>
                    <a:pt x="85420" y="87163"/>
                  </a:lnTo>
                  <a:lnTo>
                    <a:pt x="85506" y="86977"/>
                  </a:lnTo>
                  <a:lnTo>
                    <a:pt x="85481" y="86076"/>
                  </a:lnTo>
                  <a:lnTo>
                    <a:pt x="89429" y="85470"/>
                  </a:lnTo>
                  <a:lnTo>
                    <a:pt x="90465" y="85289"/>
                  </a:lnTo>
                  <a:lnTo>
                    <a:pt x="91164" y="85184"/>
                  </a:lnTo>
                  <a:lnTo>
                    <a:pt x="90920" y="83062"/>
                  </a:lnTo>
                  <a:lnTo>
                    <a:pt x="93578" y="83427"/>
                  </a:lnTo>
                  <a:lnTo>
                    <a:pt x="94171" y="83311"/>
                  </a:lnTo>
                  <a:lnTo>
                    <a:pt x="94779" y="83352"/>
                  </a:lnTo>
                  <a:lnTo>
                    <a:pt x="95493" y="83732"/>
                  </a:lnTo>
                  <a:lnTo>
                    <a:pt x="96222" y="84268"/>
                  </a:lnTo>
                  <a:lnTo>
                    <a:pt x="96463" y="84337"/>
                  </a:lnTo>
                  <a:lnTo>
                    <a:pt x="96649" y="83885"/>
                  </a:lnTo>
                  <a:lnTo>
                    <a:pt x="99007" y="84219"/>
                  </a:lnTo>
                  <a:lnTo>
                    <a:pt x="100295" y="84398"/>
                  </a:lnTo>
                  <a:lnTo>
                    <a:pt x="100123" y="83448"/>
                  </a:lnTo>
                  <a:lnTo>
                    <a:pt x="100263" y="80169"/>
                  </a:lnTo>
                  <a:lnTo>
                    <a:pt x="100695" y="77577"/>
                  </a:lnTo>
                  <a:lnTo>
                    <a:pt x="101718" y="76641"/>
                  </a:lnTo>
                  <a:lnTo>
                    <a:pt x="102437" y="76831"/>
                  </a:lnTo>
                  <a:lnTo>
                    <a:pt x="102540" y="77029"/>
                  </a:lnTo>
                  <a:lnTo>
                    <a:pt x="102519" y="77655"/>
                  </a:lnTo>
                  <a:lnTo>
                    <a:pt x="102823" y="77707"/>
                  </a:lnTo>
                  <a:lnTo>
                    <a:pt x="103656" y="77253"/>
                  </a:lnTo>
                  <a:lnTo>
                    <a:pt x="103716" y="77025"/>
                  </a:lnTo>
                  <a:lnTo>
                    <a:pt x="103713" y="76649"/>
                  </a:lnTo>
                  <a:lnTo>
                    <a:pt x="104166" y="76291"/>
                  </a:lnTo>
                  <a:lnTo>
                    <a:pt x="104482" y="76508"/>
                  </a:lnTo>
                  <a:lnTo>
                    <a:pt x="105003" y="77387"/>
                  </a:lnTo>
                  <a:lnTo>
                    <a:pt x="106513" y="78539"/>
                  </a:lnTo>
                  <a:lnTo>
                    <a:pt x="107374" y="79061"/>
                  </a:lnTo>
                  <a:lnTo>
                    <a:pt x="107724" y="78319"/>
                  </a:lnTo>
                  <a:lnTo>
                    <a:pt x="109307" y="77073"/>
                  </a:lnTo>
                  <a:lnTo>
                    <a:pt x="109936" y="76995"/>
                  </a:lnTo>
                  <a:lnTo>
                    <a:pt x="110075" y="77618"/>
                  </a:lnTo>
                  <a:lnTo>
                    <a:pt x="110340" y="77427"/>
                  </a:lnTo>
                  <a:lnTo>
                    <a:pt x="110611" y="76887"/>
                  </a:lnTo>
                  <a:lnTo>
                    <a:pt x="111587" y="76406"/>
                  </a:lnTo>
                  <a:lnTo>
                    <a:pt x="111977" y="76450"/>
                  </a:lnTo>
                  <a:lnTo>
                    <a:pt x="112613" y="76674"/>
                  </a:lnTo>
                  <a:lnTo>
                    <a:pt x="112699" y="75720"/>
                  </a:lnTo>
                  <a:lnTo>
                    <a:pt x="112952" y="75426"/>
                  </a:lnTo>
                  <a:lnTo>
                    <a:pt x="113167" y="75444"/>
                  </a:lnTo>
                  <a:lnTo>
                    <a:pt x="113578" y="75895"/>
                  </a:lnTo>
                  <a:lnTo>
                    <a:pt x="113149" y="74442"/>
                  </a:lnTo>
                  <a:lnTo>
                    <a:pt x="112794" y="73885"/>
                  </a:lnTo>
                  <a:lnTo>
                    <a:pt x="112994" y="73747"/>
                  </a:lnTo>
                  <a:lnTo>
                    <a:pt x="112563" y="72958"/>
                  </a:lnTo>
                  <a:lnTo>
                    <a:pt x="111418" y="71231"/>
                  </a:lnTo>
                  <a:lnTo>
                    <a:pt x="110514" y="70054"/>
                  </a:lnTo>
                  <a:lnTo>
                    <a:pt x="108964" y="68515"/>
                  </a:lnTo>
                  <a:lnTo>
                    <a:pt x="107596" y="67022"/>
                  </a:lnTo>
                  <a:lnTo>
                    <a:pt x="107376" y="66948"/>
                  </a:lnTo>
                  <a:lnTo>
                    <a:pt x="105076" y="66989"/>
                  </a:lnTo>
                  <a:lnTo>
                    <a:pt x="103692" y="66765"/>
                  </a:lnTo>
                  <a:lnTo>
                    <a:pt x="102200" y="65342"/>
                  </a:lnTo>
                  <a:lnTo>
                    <a:pt x="101920" y="64858"/>
                  </a:lnTo>
                  <a:lnTo>
                    <a:pt x="101821" y="63908"/>
                  </a:lnTo>
                  <a:lnTo>
                    <a:pt x="101918" y="63130"/>
                  </a:lnTo>
                  <a:lnTo>
                    <a:pt x="102144" y="62627"/>
                  </a:lnTo>
                  <a:lnTo>
                    <a:pt x="102144" y="62412"/>
                  </a:lnTo>
                  <a:lnTo>
                    <a:pt x="101972" y="61987"/>
                  </a:lnTo>
                  <a:lnTo>
                    <a:pt x="100642" y="60878"/>
                  </a:lnTo>
                  <a:lnTo>
                    <a:pt x="99920" y="60770"/>
                  </a:lnTo>
                  <a:lnTo>
                    <a:pt x="99069" y="60798"/>
                  </a:lnTo>
                  <a:lnTo>
                    <a:pt x="98417" y="60665"/>
                  </a:lnTo>
                  <a:lnTo>
                    <a:pt x="97080" y="61065"/>
                  </a:lnTo>
                  <a:lnTo>
                    <a:pt x="96477" y="61112"/>
                  </a:lnTo>
                  <a:lnTo>
                    <a:pt x="95497" y="60630"/>
                  </a:lnTo>
                  <a:lnTo>
                    <a:pt x="94803" y="59953"/>
                  </a:lnTo>
                  <a:lnTo>
                    <a:pt x="94075" y="59065"/>
                  </a:lnTo>
                  <a:lnTo>
                    <a:pt x="93548" y="58280"/>
                  </a:lnTo>
                  <a:lnTo>
                    <a:pt x="92517" y="57300"/>
                  </a:lnTo>
                  <a:lnTo>
                    <a:pt x="91727" y="56340"/>
                  </a:lnTo>
                  <a:lnTo>
                    <a:pt x="91089" y="55789"/>
                  </a:lnTo>
                  <a:lnTo>
                    <a:pt x="90711" y="54973"/>
                  </a:lnTo>
                  <a:lnTo>
                    <a:pt x="89540" y="53644"/>
                  </a:lnTo>
                  <a:lnTo>
                    <a:pt x="88860" y="52546"/>
                  </a:lnTo>
                  <a:lnTo>
                    <a:pt x="88372" y="52001"/>
                  </a:lnTo>
                  <a:lnTo>
                    <a:pt x="87471" y="49716"/>
                  </a:lnTo>
                  <a:lnTo>
                    <a:pt x="87015" y="48937"/>
                  </a:lnTo>
                  <a:lnTo>
                    <a:pt x="87212" y="48126"/>
                  </a:lnTo>
                  <a:lnTo>
                    <a:pt x="87412" y="47818"/>
                  </a:lnTo>
                  <a:lnTo>
                    <a:pt x="87880" y="47526"/>
                  </a:lnTo>
                  <a:lnTo>
                    <a:pt x="88469" y="47520"/>
                  </a:lnTo>
                  <a:lnTo>
                    <a:pt x="88758" y="47324"/>
                  </a:lnTo>
                  <a:lnTo>
                    <a:pt x="89218" y="46752"/>
                  </a:lnTo>
                  <a:lnTo>
                    <a:pt x="89277" y="45747"/>
                  </a:lnTo>
                  <a:lnTo>
                    <a:pt x="89389" y="45030"/>
                  </a:lnTo>
                  <a:lnTo>
                    <a:pt x="89673" y="43629"/>
                  </a:lnTo>
                  <a:lnTo>
                    <a:pt x="89895" y="42886"/>
                  </a:lnTo>
                  <a:lnTo>
                    <a:pt x="90027" y="42022"/>
                  </a:lnTo>
                  <a:lnTo>
                    <a:pt x="89992" y="40756"/>
                  </a:lnTo>
                  <a:lnTo>
                    <a:pt x="89964" y="40602"/>
                  </a:lnTo>
                  <a:lnTo>
                    <a:pt x="89765" y="39757"/>
                  </a:lnTo>
                  <a:lnTo>
                    <a:pt x="88630" y="39696"/>
                  </a:lnTo>
                  <a:lnTo>
                    <a:pt x="88623" y="40020"/>
                  </a:lnTo>
                  <a:lnTo>
                    <a:pt x="87612" y="40668"/>
                  </a:lnTo>
                  <a:lnTo>
                    <a:pt x="87880" y="40866"/>
                  </a:lnTo>
                  <a:lnTo>
                    <a:pt x="88120" y="40847"/>
                  </a:lnTo>
                  <a:lnTo>
                    <a:pt x="88124" y="40650"/>
                  </a:lnTo>
                  <a:lnTo>
                    <a:pt x="88852" y="39975"/>
                  </a:lnTo>
                  <a:lnTo>
                    <a:pt x="89078" y="39905"/>
                  </a:lnTo>
                  <a:lnTo>
                    <a:pt x="89533" y="39968"/>
                  </a:lnTo>
                  <a:lnTo>
                    <a:pt x="89855" y="40487"/>
                  </a:lnTo>
                  <a:lnTo>
                    <a:pt x="89912" y="41955"/>
                  </a:lnTo>
                  <a:lnTo>
                    <a:pt x="89876" y="42417"/>
                  </a:lnTo>
                  <a:lnTo>
                    <a:pt x="89195" y="44706"/>
                  </a:lnTo>
                  <a:lnTo>
                    <a:pt x="89058" y="44432"/>
                  </a:lnTo>
                  <a:lnTo>
                    <a:pt x="88026" y="43697"/>
                  </a:lnTo>
                  <a:lnTo>
                    <a:pt x="87324" y="43369"/>
                  </a:lnTo>
                  <a:lnTo>
                    <a:pt x="86790" y="42680"/>
                  </a:lnTo>
                  <a:lnTo>
                    <a:pt x="86532" y="42192"/>
                  </a:lnTo>
                  <a:lnTo>
                    <a:pt x="85823" y="42627"/>
                  </a:lnTo>
                  <a:lnTo>
                    <a:pt x="85245" y="43521"/>
                  </a:lnTo>
                  <a:lnTo>
                    <a:pt x="85604" y="44028"/>
                  </a:lnTo>
                  <a:lnTo>
                    <a:pt x="86248" y="44319"/>
                  </a:lnTo>
                  <a:lnTo>
                    <a:pt x="86273" y="45109"/>
                  </a:lnTo>
                  <a:lnTo>
                    <a:pt x="86202" y="45277"/>
                  </a:lnTo>
                  <a:lnTo>
                    <a:pt x="84869" y="45887"/>
                  </a:lnTo>
                  <a:lnTo>
                    <a:pt x="83930" y="45600"/>
                  </a:lnTo>
                  <a:lnTo>
                    <a:pt x="83371" y="45686"/>
                  </a:lnTo>
                  <a:lnTo>
                    <a:pt x="83128" y="45805"/>
                  </a:lnTo>
                  <a:lnTo>
                    <a:pt x="82988" y="45965"/>
                  </a:lnTo>
                  <a:lnTo>
                    <a:pt x="82784" y="46021"/>
                  </a:lnTo>
                  <a:lnTo>
                    <a:pt x="80817" y="43081"/>
                  </a:lnTo>
                  <a:lnTo>
                    <a:pt x="80645" y="42936"/>
                  </a:lnTo>
                  <a:lnTo>
                    <a:pt x="79928" y="42627"/>
                  </a:lnTo>
                  <a:lnTo>
                    <a:pt x="79659" y="42344"/>
                  </a:lnTo>
                  <a:lnTo>
                    <a:pt x="78784" y="40250"/>
                  </a:lnTo>
                  <a:lnTo>
                    <a:pt x="78695" y="39587"/>
                  </a:lnTo>
                  <a:lnTo>
                    <a:pt x="78563" y="39222"/>
                  </a:lnTo>
                  <a:lnTo>
                    <a:pt x="77666" y="39230"/>
                  </a:lnTo>
                  <a:lnTo>
                    <a:pt x="76124" y="39152"/>
                  </a:lnTo>
                  <a:lnTo>
                    <a:pt x="76071" y="39558"/>
                  </a:lnTo>
                  <a:lnTo>
                    <a:pt x="75974" y="39748"/>
                  </a:lnTo>
                  <a:lnTo>
                    <a:pt x="75211" y="40427"/>
                  </a:lnTo>
                  <a:lnTo>
                    <a:pt x="73810" y="40625"/>
                  </a:lnTo>
                  <a:lnTo>
                    <a:pt x="74178" y="45230"/>
                  </a:lnTo>
                  <a:lnTo>
                    <a:pt x="73513" y="45856"/>
                  </a:lnTo>
                  <a:lnTo>
                    <a:pt x="72327" y="46752"/>
                  </a:lnTo>
                  <a:lnTo>
                    <a:pt x="71718" y="46202"/>
                  </a:lnTo>
                  <a:lnTo>
                    <a:pt x="71460" y="45691"/>
                  </a:lnTo>
                  <a:lnTo>
                    <a:pt x="69748" y="44897"/>
                  </a:lnTo>
                  <a:lnTo>
                    <a:pt x="67933" y="45241"/>
                  </a:lnTo>
                  <a:lnTo>
                    <a:pt x="66756" y="44304"/>
                  </a:lnTo>
                  <a:lnTo>
                    <a:pt x="66740" y="43239"/>
                  </a:lnTo>
                  <a:lnTo>
                    <a:pt x="66415" y="42657"/>
                  </a:lnTo>
                  <a:lnTo>
                    <a:pt x="66227" y="42553"/>
                  </a:lnTo>
                  <a:lnTo>
                    <a:pt x="66087" y="41921"/>
                  </a:lnTo>
                  <a:lnTo>
                    <a:pt x="66506" y="40962"/>
                  </a:lnTo>
                  <a:lnTo>
                    <a:pt x="65954" y="40209"/>
                  </a:lnTo>
                  <a:lnTo>
                    <a:pt x="65714" y="40041"/>
                  </a:lnTo>
                  <a:lnTo>
                    <a:pt x="65115" y="40351"/>
                  </a:lnTo>
                  <a:lnTo>
                    <a:pt x="65019" y="40898"/>
                  </a:lnTo>
                  <a:lnTo>
                    <a:pt x="65069" y="41412"/>
                  </a:lnTo>
                  <a:lnTo>
                    <a:pt x="64958" y="42284"/>
                  </a:lnTo>
                  <a:lnTo>
                    <a:pt x="64754" y="42493"/>
                  </a:lnTo>
                  <a:lnTo>
                    <a:pt x="64557" y="42463"/>
                  </a:lnTo>
                  <a:lnTo>
                    <a:pt x="63274" y="42791"/>
                  </a:lnTo>
                  <a:lnTo>
                    <a:pt x="63191" y="42270"/>
                  </a:lnTo>
                  <a:lnTo>
                    <a:pt x="61474" y="41290"/>
                  </a:lnTo>
                  <a:lnTo>
                    <a:pt x="60686" y="40501"/>
                  </a:lnTo>
                  <a:lnTo>
                    <a:pt x="60678" y="40314"/>
                  </a:lnTo>
                  <a:lnTo>
                    <a:pt x="60435" y="40039"/>
                  </a:lnTo>
                  <a:lnTo>
                    <a:pt x="59721" y="39454"/>
                  </a:lnTo>
                  <a:lnTo>
                    <a:pt x="59312" y="39279"/>
                  </a:lnTo>
                  <a:lnTo>
                    <a:pt x="59011" y="39238"/>
                  </a:lnTo>
                  <a:lnTo>
                    <a:pt x="59266" y="39715"/>
                  </a:lnTo>
                  <a:lnTo>
                    <a:pt x="59793" y="40270"/>
                  </a:lnTo>
                  <a:lnTo>
                    <a:pt x="59908" y="40631"/>
                  </a:lnTo>
                  <a:lnTo>
                    <a:pt x="59933" y="41265"/>
                  </a:lnTo>
                  <a:lnTo>
                    <a:pt x="60281" y="41972"/>
                  </a:lnTo>
                  <a:lnTo>
                    <a:pt x="60590" y="42274"/>
                  </a:lnTo>
                  <a:lnTo>
                    <a:pt x="60625" y="42419"/>
                  </a:lnTo>
                  <a:lnTo>
                    <a:pt x="60096" y="43720"/>
                  </a:lnTo>
                  <a:lnTo>
                    <a:pt x="59684" y="43847"/>
                  </a:lnTo>
                  <a:lnTo>
                    <a:pt x="59236" y="44324"/>
                  </a:lnTo>
                  <a:lnTo>
                    <a:pt x="59656" y="45524"/>
                  </a:lnTo>
                  <a:lnTo>
                    <a:pt x="60344" y="46433"/>
                  </a:lnTo>
                  <a:lnTo>
                    <a:pt x="60906" y="46927"/>
                  </a:lnTo>
                  <a:lnTo>
                    <a:pt x="60950" y="47207"/>
                  </a:lnTo>
                  <a:lnTo>
                    <a:pt x="59300" y="47335"/>
                  </a:lnTo>
                  <a:lnTo>
                    <a:pt x="58883" y="48019"/>
                  </a:lnTo>
                  <a:lnTo>
                    <a:pt x="57807" y="48807"/>
                  </a:lnTo>
                  <a:lnTo>
                    <a:pt x="57946" y="49813"/>
                  </a:lnTo>
                  <a:lnTo>
                    <a:pt x="58157" y="50245"/>
                  </a:lnTo>
                  <a:lnTo>
                    <a:pt x="58541" y="50584"/>
                  </a:lnTo>
                  <a:lnTo>
                    <a:pt x="57878" y="50528"/>
                  </a:lnTo>
                  <a:lnTo>
                    <a:pt x="56345" y="49764"/>
                  </a:lnTo>
                  <a:lnTo>
                    <a:pt x="56069" y="49476"/>
                  </a:lnTo>
                  <a:lnTo>
                    <a:pt x="55658" y="48422"/>
                  </a:lnTo>
                  <a:lnTo>
                    <a:pt x="54533" y="48202"/>
                  </a:lnTo>
                  <a:lnTo>
                    <a:pt x="53684" y="48250"/>
                  </a:lnTo>
                  <a:lnTo>
                    <a:pt x="53480" y="48350"/>
                  </a:lnTo>
                  <a:lnTo>
                    <a:pt x="52745" y="49252"/>
                  </a:lnTo>
                  <a:lnTo>
                    <a:pt x="52674" y="49386"/>
                  </a:lnTo>
                  <a:lnTo>
                    <a:pt x="52638" y="49818"/>
                  </a:lnTo>
                  <a:lnTo>
                    <a:pt x="52512" y="50131"/>
                  </a:lnTo>
                  <a:lnTo>
                    <a:pt x="52122" y="50414"/>
                  </a:lnTo>
                  <a:lnTo>
                    <a:pt x="51911" y="50384"/>
                  </a:lnTo>
                  <a:lnTo>
                    <a:pt x="51656" y="50760"/>
                  </a:lnTo>
                  <a:lnTo>
                    <a:pt x="51284" y="52012"/>
                  </a:lnTo>
                  <a:lnTo>
                    <a:pt x="50836" y="52694"/>
                  </a:lnTo>
                  <a:lnTo>
                    <a:pt x="50217" y="53954"/>
                  </a:lnTo>
                  <a:lnTo>
                    <a:pt x="50370" y="54777"/>
                  </a:lnTo>
                  <a:lnTo>
                    <a:pt x="50252" y="55086"/>
                  </a:lnTo>
                  <a:lnTo>
                    <a:pt x="49465" y="55861"/>
                  </a:lnTo>
                  <a:lnTo>
                    <a:pt x="47997" y="55932"/>
                  </a:lnTo>
                  <a:lnTo>
                    <a:pt x="47231" y="56316"/>
                  </a:lnTo>
                  <a:lnTo>
                    <a:pt x="46540" y="56301"/>
                  </a:lnTo>
                  <a:lnTo>
                    <a:pt x="46071" y="56201"/>
                  </a:lnTo>
                  <a:lnTo>
                    <a:pt x="45570" y="56521"/>
                  </a:lnTo>
                  <a:lnTo>
                    <a:pt x="45391" y="56730"/>
                  </a:lnTo>
                  <a:lnTo>
                    <a:pt x="44976" y="57539"/>
                  </a:lnTo>
                  <a:lnTo>
                    <a:pt x="44625" y="57532"/>
                  </a:lnTo>
                  <a:lnTo>
                    <a:pt x="44310" y="57699"/>
                  </a:lnTo>
                  <a:lnTo>
                    <a:pt x="44021" y="58787"/>
                  </a:lnTo>
                  <a:lnTo>
                    <a:pt x="43635" y="59905"/>
                  </a:lnTo>
                  <a:lnTo>
                    <a:pt x="42976" y="60174"/>
                  </a:lnTo>
                  <a:lnTo>
                    <a:pt x="42912" y="59954"/>
                  </a:lnTo>
                  <a:lnTo>
                    <a:pt x="42582" y="59574"/>
                  </a:lnTo>
                  <a:lnTo>
                    <a:pt x="41791" y="59146"/>
                  </a:lnTo>
                  <a:lnTo>
                    <a:pt x="41172" y="58386"/>
                  </a:lnTo>
                  <a:lnTo>
                    <a:pt x="41230" y="58002"/>
                  </a:lnTo>
                  <a:lnTo>
                    <a:pt x="41090" y="57335"/>
                  </a:lnTo>
                  <a:lnTo>
                    <a:pt x="40772" y="56772"/>
                  </a:lnTo>
                  <a:lnTo>
                    <a:pt x="40379" y="56269"/>
                  </a:lnTo>
                  <a:lnTo>
                    <a:pt x="40071" y="55174"/>
                  </a:lnTo>
                  <a:lnTo>
                    <a:pt x="39960" y="54467"/>
                  </a:lnTo>
                  <a:lnTo>
                    <a:pt x="37716" y="54733"/>
                  </a:lnTo>
                  <a:lnTo>
                    <a:pt x="37404" y="55005"/>
                  </a:lnTo>
                  <a:lnTo>
                    <a:pt x="36552" y="54848"/>
                  </a:lnTo>
                  <a:lnTo>
                    <a:pt x="36169" y="54628"/>
                  </a:lnTo>
                  <a:lnTo>
                    <a:pt x="35793" y="54624"/>
                  </a:lnTo>
                  <a:lnTo>
                    <a:pt x="34966" y="54859"/>
                  </a:lnTo>
                  <a:lnTo>
                    <a:pt x="34945" y="55224"/>
                  </a:lnTo>
                  <a:lnTo>
                    <a:pt x="35120" y="56726"/>
                  </a:lnTo>
                  <a:lnTo>
                    <a:pt x="35374" y="57758"/>
                  </a:lnTo>
                  <a:lnTo>
                    <a:pt x="36412" y="57561"/>
                  </a:lnTo>
                  <a:lnTo>
                    <a:pt x="37371" y="57617"/>
                  </a:lnTo>
                  <a:lnTo>
                    <a:pt x="38033" y="57770"/>
                  </a:lnTo>
                  <a:lnTo>
                    <a:pt x="38252" y="57882"/>
                  </a:lnTo>
                  <a:lnTo>
                    <a:pt x="38595" y="58232"/>
                  </a:lnTo>
                  <a:lnTo>
                    <a:pt x="38727" y="58538"/>
                  </a:lnTo>
                  <a:lnTo>
                    <a:pt x="38691" y="58769"/>
                  </a:lnTo>
                  <a:lnTo>
                    <a:pt x="38899" y="58899"/>
                  </a:lnTo>
                  <a:lnTo>
                    <a:pt x="39211" y="58899"/>
                  </a:lnTo>
                  <a:lnTo>
                    <a:pt x="39522" y="58843"/>
                  </a:lnTo>
                  <a:lnTo>
                    <a:pt x="39690" y="58732"/>
                  </a:lnTo>
                  <a:lnTo>
                    <a:pt x="40027" y="59142"/>
                  </a:lnTo>
                  <a:lnTo>
                    <a:pt x="40195" y="59488"/>
                  </a:lnTo>
                  <a:lnTo>
                    <a:pt x="40058" y="59775"/>
                  </a:lnTo>
                  <a:lnTo>
                    <a:pt x="39360" y="59823"/>
                  </a:lnTo>
                  <a:lnTo>
                    <a:pt x="38841" y="59976"/>
                  </a:lnTo>
                  <a:lnTo>
                    <a:pt x="37950" y="60419"/>
                  </a:lnTo>
                  <a:lnTo>
                    <a:pt x="37678" y="60408"/>
                  </a:lnTo>
                  <a:lnTo>
                    <a:pt x="37467" y="60296"/>
                  </a:lnTo>
                  <a:lnTo>
                    <a:pt x="37038" y="59644"/>
                  </a:lnTo>
                  <a:lnTo>
                    <a:pt x="35570" y="59397"/>
                  </a:lnTo>
                  <a:lnTo>
                    <a:pt x="35395" y="59736"/>
                  </a:lnTo>
                  <a:lnTo>
                    <a:pt x="35717" y="60806"/>
                  </a:lnTo>
                  <a:lnTo>
                    <a:pt x="35667" y="61804"/>
                  </a:lnTo>
                  <a:lnTo>
                    <a:pt x="36099" y="63738"/>
                  </a:lnTo>
                  <a:lnTo>
                    <a:pt x="36643" y="64759"/>
                  </a:lnTo>
                  <a:lnTo>
                    <a:pt x="37723" y="64845"/>
                  </a:lnTo>
                  <a:lnTo>
                    <a:pt x="38296" y="64808"/>
                  </a:lnTo>
                  <a:lnTo>
                    <a:pt x="38425" y="64887"/>
                  </a:lnTo>
                  <a:lnTo>
                    <a:pt x="38882" y="65584"/>
                  </a:lnTo>
                  <a:lnTo>
                    <a:pt x="39179" y="65800"/>
                  </a:lnTo>
                  <a:lnTo>
                    <a:pt x="39862" y="65889"/>
                  </a:lnTo>
                  <a:lnTo>
                    <a:pt x="38366" y="67752"/>
                  </a:lnTo>
                  <a:lnTo>
                    <a:pt x="38527" y="68087"/>
                  </a:lnTo>
                  <a:lnTo>
                    <a:pt x="38688" y="68236"/>
                  </a:lnTo>
                  <a:lnTo>
                    <a:pt x="39031" y="68381"/>
                  </a:lnTo>
                  <a:lnTo>
                    <a:pt x="39267" y="68321"/>
                  </a:lnTo>
                  <a:lnTo>
                    <a:pt x="39610" y="68646"/>
                  </a:lnTo>
                  <a:lnTo>
                    <a:pt x="40322" y="69995"/>
                  </a:lnTo>
                  <a:lnTo>
                    <a:pt x="40554" y="70904"/>
                  </a:lnTo>
                  <a:lnTo>
                    <a:pt x="40256" y="72625"/>
                  </a:lnTo>
                  <a:lnTo>
                    <a:pt x="40524" y="73676"/>
                  </a:lnTo>
                  <a:lnTo>
                    <a:pt x="40752" y="73788"/>
                  </a:lnTo>
                  <a:lnTo>
                    <a:pt x="40727" y="74791"/>
                  </a:lnTo>
                  <a:lnTo>
                    <a:pt x="40137" y="75353"/>
                  </a:lnTo>
                  <a:lnTo>
                    <a:pt x="40183" y="75759"/>
                  </a:lnTo>
                  <a:lnTo>
                    <a:pt x="40396" y="75891"/>
                  </a:lnTo>
                  <a:lnTo>
                    <a:pt x="40744" y="75547"/>
                  </a:lnTo>
                  <a:lnTo>
                    <a:pt x="41298" y="75324"/>
                  </a:lnTo>
                  <a:lnTo>
                    <a:pt x="42268" y="76142"/>
                  </a:lnTo>
                  <a:lnTo>
                    <a:pt x="41934" y="77015"/>
                  </a:lnTo>
                  <a:lnTo>
                    <a:pt x="41486" y="77910"/>
                  </a:lnTo>
                  <a:lnTo>
                    <a:pt x="41691" y="78234"/>
                  </a:lnTo>
                  <a:lnTo>
                    <a:pt x="41724" y="78629"/>
                  </a:lnTo>
                  <a:lnTo>
                    <a:pt x="41558" y="79497"/>
                  </a:lnTo>
                  <a:lnTo>
                    <a:pt x="41558" y="80164"/>
                  </a:lnTo>
                  <a:lnTo>
                    <a:pt x="41682" y="80738"/>
                  </a:lnTo>
                  <a:lnTo>
                    <a:pt x="41776" y="82310"/>
                  </a:lnTo>
                  <a:lnTo>
                    <a:pt x="42195" y="83297"/>
                  </a:lnTo>
                  <a:lnTo>
                    <a:pt x="42330" y="83461"/>
                  </a:lnTo>
                  <a:lnTo>
                    <a:pt x="42391" y="83807"/>
                  </a:lnTo>
                  <a:lnTo>
                    <a:pt x="42170" y="84761"/>
                  </a:lnTo>
                  <a:lnTo>
                    <a:pt x="41974" y="85060"/>
                  </a:lnTo>
                  <a:lnTo>
                    <a:pt x="41867" y="85425"/>
                  </a:lnTo>
                  <a:lnTo>
                    <a:pt x="42371" y="85898"/>
                  </a:lnTo>
                  <a:lnTo>
                    <a:pt x="42553" y="85980"/>
                  </a:lnTo>
                  <a:lnTo>
                    <a:pt x="42742" y="85819"/>
                  </a:lnTo>
                  <a:lnTo>
                    <a:pt x="43300" y="85696"/>
                  </a:lnTo>
                  <a:lnTo>
                    <a:pt x="43621" y="85987"/>
                  </a:lnTo>
                  <a:lnTo>
                    <a:pt x="43568" y="86609"/>
                  </a:lnTo>
                  <a:lnTo>
                    <a:pt x="43093" y="86844"/>
                  </a:lnTo>
                  <a:lnTo>
                    <a:pt x="42139" y="86975"/>
                  </a:lnTo>
                  <a:lnTo>
                    <a:pt x="41558" y="86994"/>
                  </a:lnTo>
                  <a:lnTo>
                    <a:pt x="41128" y="86818"/>
                  </a:lnTo>
                  <a:lnTo>
                    <a:pt x="40788" y="86937"/>
                  </a:lnTo>
                  <a:lnTo>
                    <a:pt x="41174" y="87652"/>
                  </a:lnTo>
                  <a:lnTo>
                    <a:pt x="41790" y="88170"/>
                  </a:lnTo>
                  <a:lnTo>
                    <a:pt x="42272" y="88896"/>
                  </a:lnTo>
                  <a:lnTo>
                    <a:pt x="41858" y="89005"/>
                  </a:lnTo>
                  <a:lnTo>
                    <a:pt x="41344" y="89485"/>
                  </a:lnTo>
                  <a:lnTo>
                    <a:pt x="40204" y="90863"/>
                  </a:lnTo>
                  <a:lnTo>
                    <a:pt x="39832" y="91448"/>
                  </a:lnTo>
                  <a:lnTo>
                    <a:pt x="39097" y="90906"/>
                  </a:lnTo>
                  <a:lnTo>
                    <a:pt x="38412" y="90061"/>
                  </a:lnTo>
                  <a:lnTo>
                    <a:pt x="37662" y="89517"/>
                  </a:lnTo>
                  <a:lnTo>
                    <a:pt x="36048" y="89194"/>
                  </a:lnTo>
                  <a:lnTo>
                    <a:pt x="34270" y="89031"/>
                  </a:lnTo>
                  <a:lnTo>
                    <a:pt x="32966" y="88484"/>
                  </a:lnTo>
                  <a:lnTo>
                    <a:pt x="32519" y="88529"/>
                  </a:lnTo>
                  <a:lnTo>
                    <a:pt x="32255" y="88235"/>
                  </a:lnTo>
                  <a:lnTo>
                    <a:pt x="31720" y="87247"/>
                  </a:lnTo>
                  <a:lnTo>
                    <a:pt x="31583" y="86979"/>
                  </a:lnTo>
                  <a:lnTo>
                    <a:pt x="31547" y="86614"/>
                  </a:lnTo>
                  <a:lnTo>
                    <a:pt x="31386" y="86298"/>
                  </a:lnTo>
                  <a:lnTo>
                    <a:pt x="30898" y="85703"/>
                  </a:lnTo>
                  <a:lnTo>
                    <a:pt x="29812" y="84961"/>
                  </a:lnTo>
                  <a:lnTo>
                    <a:pt x="29585" y="84689"/>
                  </a:lnTo>
                  <a:lnTo>
                    <a:pt x="29191" y="83225"/>
                  </a:lnTo>
                  <a:lnTo>
                    <a:pt x="29190" y="82696"/>
                  </a:lnTo>
                  <a:lnTo>
                    <a:pt x="29294" y="82227"/>
                  </a:lnTo>
                  <a:lnTo>
                    <a:pt x="29924" y="80937"/>
                  </a:lnTo>
                  <a:lnTo>
                    <a:pt x="29932" y="80577"/>
                  </a:lnTo>
                  <a:lnTo>
                    <a:pt x="29838" y="80326"/>
                  </a:lnTo>
                  <a:lnTo>
                    <a:pt x="29603" y="79807"/>
                  </a:lnTo>
                  <a:lnTo>
                    <a:pt x="29429" y="79603"/>
                  </a:lnTo>
                  <a:lnTo>
                    <a:pt x="29008" y="79295"/>
                  </a:lnTo>
                  <a:lnTo>
                    <a:pt x="28388" y="79061"/>
                  </a:lnTo>
                  <a:lnTo>
                    <a:pt x="28071" y="78840"/>
                  </a:lnTo>
                  <a:lnTo>
                    <a:pt x="27950" y="78666"/>
                  </a:lnTo>
                  <a:lnTo>
                    <a:pt x="27425" y="77596"/>
                  </a:lnTo>
                  <a:lnTo>
                    <a:pt x="26810" y="75849"/>
                  </a:lnTo>
                  <a:lnTo>
                    <a:pt x="26704" y="75706"/>
                  </a:lnTo>
                  <a:lnTo>
                    <a:pt x="26532" y="75447"/>
                  </a:lnTo>
                  <a:lnTo>
                    <a:pt x="26454" y="75107"/>
                  </a:lnTo>
                  <a:lnTo>
                    <a:pt x="26519" y="74251"/>
                  </a:lnTo>
                  <a:lnTo>
                    <a:pt x="25943" y="73181"/>
                  </a:lnTo>
                  <a:lnTo>
                    <a:pt x="25801" y="72678"/>
                  </a:lnTo>
                  <a:lnTo>
                    <a:pt x="25915" y="71550"/>
                  </a:lnTo>
                  <a:lnTo>
                    <a:pt x="25374" y="70239"/>
                  </a:lnTo>
                  <a:lnTo>
                    <a:pt x="24941" y="69208"/>
                  </a:lnTo>
                  <a:lnTo>
                    <a:pt x="24483" y="68657"/>
                  </a:lnTo>
                  <a:lnTo>
                    <a:pt x="24354" y="68379"/>
                  </a:lnTo>
                  <a:lnTo>
                    <a:pt x="24098" y="67085"/>
                  </a:lnTo>
                  <a:lnTo>
                    <a:pt x="23761" y="66253"/>
                  </a:lnTo>
                  <a:lnTo>
                    <a:pt x="23445" y="65801"/>
                  </a:lnTo>
                  <a:lnTo>
                    <a:pt x="22781" y="65140"/>
                  </a:lnTo>
                  <a:lnTo>
                    <a:pt x="22563" y="64698"/>
                  </a:lnTo>
                  <a:lnTo>
                    <a:pt x="22460" y="64246"/>
                  </a:lnTo>
                  <a:lnTo>
                    <a:pt x="22379" y="62889"/>
                  </a:lnTo>
                  <a:lnTo>
                    <a:pt x="22142" y="62329"/>
                  </a:lnTo>
                  <a:lnTo>
                    <a:pt x="21458" y="61120"/>
                  </a:lnTo>
                  <a:lnTo>
                    <a:pt x="21305" y="60685"/>
                  </a:lnTo>
                  <a:lnTo>
                    <a:pt x="21321" y="59944"/>
                  </a:lnTo>
                  <a:lnTo>
                    <a:pt x="21260" y="59513"/>
                  </a:lnTo>
                  <a:lnTo>
                    <a:pt x="20824" y="58586"/>
                  </a:lnTo>
                  <a:lnTo>
                    <a:pt x="20774" y="57869"/>
                  </a:lnTo>
                  <a:lnTo>
                    <a:pt x="20663" y="57636"/>
                  </a:lnTo>
                  <a:lnTo>
                    <a:pt x="20250" y="56678"/>
                  </a:lnTo>
                  <a:lnTo>
                    <a:pt x="20159" y="56072"/>
                  </a:lnTo>
                  <a:lnTo>
                    <a:pt x="20035" y="55696"/>
                  </a:lnTo>
                  <a:lnTo>
                    <a:pt x="19360" y="54280"/>
                  </a:lnTo>
                  <a:lnTo>
                    <a:pt x="19441" y="53858"/>
                  </a:lnTo>
                  <a:lnTo>
                    <a:pt x="20072" y="52944"/>
                  </a:lnTo>
                  <a:lnTo>
                    <a:pt x="20447" y="51991"/>
                  </a:lnTo>
                  <a:lnTo>
                    <a:pt x="20493" y="51677"/>
                  </a:lnTo>
                  <a:lnTo>
                    <a:pt x="20426" y="51169"/>
                  </a:lnTo>
                  <a:lnTo>
                    <a:pt x="20042" y="50113"/>
                  </a:lnTo>
                  <a:lnTo>
                    <a:pt x="19205" y="49676"/>
                  </a:lnTo>
                  <a:lnTo>
                    <a:pt x="19169" y="49177"/>
                  </a:lnTo>
                  <a:lnTo>
                    <a:pt x="19104" y="47690"/>
                  </a:lnTo>
                  <a:lnTo>
                    <a:pt x="18542" y="47516"/>
                  </a:lnTo>
                  <a:lnTo>
                    <a:pt x="18250" y="47956"/>
                  </a:lnTo>
                  <a:lnTo>
                    <a:pt x="17836" y="48030"/>
                  </a:lnTo>
                  <a:lnTo>
                    <a:pt x="17693" y="47855"/>
                  </a:lnTo>
                  <a:lnTo>
                    <a:pt x="17453" y="47318"/>
                  </a:lnTo>
                  <a:lnTo>
                    <a:pt x="17166" y="47273"/>
                  </a:lnTo>
                  <a:lnTo>
                    <a:pt x="16500" y="47527"/>
                  </a:lnTo>
                  <a:lnTo>
                    <a:pt x="16429" y="48384"/>
                  </a:lnTo>
                  <a:lnTo>
                    <a:pt x="16246" y="48760"/>
                  </a:lnTo>
                  <a:lnTo>
                    <a:pt x="16060" y="48682"/>
                  </a:lnTo>
                  <a:lnTo>
                    <a:pt x="15741" y="48343"/>
                  </a:lnTo>
                  <a:lnTo>
                    <a:pt x="15565" y="48291"/>
                  </a:lnTo>
                  <a:lnTo>
                    <a:pt x="14699" y="48865"/>
                  </a:lnTo>
                  <a:lnTo>
                    <a:pt x="14555" y="48894"/>
                  </a:lnTo>
                  <a:lnTo>
                    <a:pt x="14111" y="48388"/>
                  </a:lnTo>
                  <a:lnTo>
                    <a:pt x="13226" y="47717"/>
                  </a:lnTo>
                  <a:lnTo>
                    <a:pt x="12549" y="48358"/>
                  </a:lnTo>
                  <a:lnTo>
                    <a:pt x="11461" y="48527"/>
                  </a:lnTo>
                  <a:lnTo>
                    <a:pt x="11317" y="48504"/>
                  </a:lnTo>
                  <a:lnTo>
                    <a:pt x="11178" y="48378"/>
                  </a:lnTo>
                  <a:lnTo>
                    <a:pt x="11016" y="47860"/>
                  </a:lnTo>
                  <a:lnTo>
                    <a:pt x="10629" y="47640"/>
                  </a:lnTo>
                  <a:lnTo>
                    <a:pt x="10214" y="47730"/>
                  </a:lnTo>
                  <a:lnTo>
                    <a:pt x="10006" y="48065"/>
                  </a:lnTo>
                  <a:lnTo>
                    <a:pt x="9813" y="48032"/>
                  </a:lnTo>
                  <a:lnTo>
                    <a:pt x="8852" y="46830"/>
                  </a:lnTo>
                  <a:lnTo>
                    <a:pt x="8483" y="46113"/>
                  </a:lnTo>
                  <a:lnTo>
                    <a:pt x="7789" y="45308"/>
                  </a:lnTo>
                  <a:lnTo>
                    <a:pt x="6754" y="44838"/>
                  </a:lnTo>
                  <a:lnTo>
                    <a:pt x="6442" y="44477"/>
                  </a:lnTo>
                  <a:lnTo>
                    <a:pt x="4967" y="42401"/>
                  </a:lnTo>
                  <a:lnTo>
                    <a:pt x="4171" y="41152"/>
                  </a:lnTo>
                  <a:lnTo>
                    <a:pt x="3945" y="41152"/>
                  </a:lnTo>
                  <a:lnTo>
                    <a:pt x="3523" y="41462"/>
                  </a:lnTo>
                  <a:lnTo>
                    <a:pt x="3286" y="41391"/>
                  </a:lnTo>
                  <a:lnTo>
                    <a:pt x="2498" y="40377"/>
                  </a:lnTo>
                  <a:lnTo>
                    <a:pt x="2444" y="39803"/>
                  </a:lnTo>
                  <a:lnTo>
                    <a:pt x="2297" y="39524"/>
                  </a:lnTo>
                  <a:lnTo>
                    <a:pt x="1613" y="38905"/>
                  </a:lnTo>
                  <a:lnTo>
                    <a:pt x="942" y="38734"/>
                  </a:lnTo>
                  <a:lnTo>
                    <a:pt x="100" y="38183"/>
                  </a:lnTo>
                  <a:lnTo>
                    <a:pt x="39" y="37963"/>
                  </a:lnTo>
                  <a:lnTo>
                    <a:pt x="351" y="36938"/>
                  </a:lnTo>
                  <a:lnTo>
                    <a:pt x="555" y="35500"/>
                  </a:lnTo>
                  <a:lnTo>
                    <a:pt x="512" y="35280"/>
                  </a:lnTo>
                  <a:lnTo>
                    <a:pt x="111" y="35061"/>
                  </a:lnTo>
                  <a:lnTo>
                    <a:pt x="0" y="34789"/>
                  </a:lnTo>
                  <a:lnTo>
                    <a:pt x="139" y="34174"/>
                  </a:lnTo>
                  <a:lnTo>
                    <a:pt x="379" y="33794"/>
                  </a:lnTo>
                  <a:lnTo>
                    <a:pt x="736" y="33464"/>
                  </a:lnTo>
                  <a:lnTo>
                    <a:pt x="1304" y="33920"/>
                  </a:lnTo>
                  <a:lnTo>
                    <a:pt x="2409" y="33958"/>
                  </a:lnTo>
                  <a:lnTo>
                    <a:pt x="3284" y="33567"/>
                  </a:lnTo>
                  <a:lnTo>
                    <a:pt x="3334" y="33231"/>
                  </a:lnTo>
                  <a:lnTo>
                    <a:pt x="3481" y="33161"/>
                  </a:lnTo>
                  <a:lnTo>
                    <a:pt x="4084" y="33216"/>
                  </a:lnTo>
                  <a:lnTo>
                    <a:pt x="4815" y="33168"/>
                  </a:lnTo>
                  <a:lnTo>
                    <a:pt x="5443" y="32501"/>
                  </a:lnTo>
                  <a:lnTo>
                    <a:pt x="5823" y="31868"/>
                  </a:lnTo>
                  <a:lnTo>
                    <a:pt x="5612" y="31324"/>
                  </a:lnTo>
                  <a:lnTo>
                    <a:pt x="5562" y="28992"/>
                  </a:lnTo>
                  <a:lnTo>
                    <a:pt x="6161" y="29193"/>
                  </a:lnTo>
                  <a:lnTo>
                    <a:pt x="6921" y="30177"/>
                  </a:lnTo>
                  <a:lnTo>
                    <a:pt x="7588" y="30580"/>
                  </a:lnTo>
                  <a:lnTo>
                    <a:pt x="8423" y="30942"/>
                  </a:lnTo>
                  <a:lnTo>
                    <a:pt x="8943" y="30987"/>
                  </a:lnTo>
                  <a:lnTo>
                    <a:pt x="9189" y="30935"/>
                  </a:lnTo>
                  <a:lnTo>
                    <a:pt x="8971" y="26594"/>
                  </a:lnTo>
                  <a:lnTo>
                    <a:pt x="9381" y="26292"/>
                  </a:lnTo>
                  <a:lnTo>
                    <a:pt x="10655" y="25847"/>
                  </a:lnTo>
                  <a:lnTo>
                    <a:pt x="10892" y="26037"/>
                  </a:lnTo>
                  <a:lnTo>
                    <a:pt x="10974" y="26224"/>
                  </a:lnTo>
                  <a:lnTo>
                    <a:pt x="11125" y="26276"/>
                  </a:lnTo>
                  <a:lnTo>
                    <a:pt x="12562" y="25978"/>
                  </a:lnTo>
                  <a:lnTo>
                    <a:pt x="13360" y="25958"/>
                  </a:lnTo>
                  <a:lnTo>
                    <a:pt x="13583" y="26074"/>
                  </a:lnTo>
                  <a:lnTo>
                    <a:pt x="14921" y="27847"/>
                  </a:lnTo>
                  <a:lnTo>
                    <a:pt x="14634" y="28223"/>
                  </a:lnTo>
                  <a:lnTo>
                    <a:pt x="14343" y="28425"/>
                  </a:lnTo>
                  <a:lnTo>
                    <a:pt x="14178" y="28790"/>
                  </a:lnTo>
                  <a:lnTo>
                    <a:pt x="14293" y="29189"/>
                  </a:lnTo>
                  <a:lnTo>
                    <a:pt x="14749" y="30064"/>
                  </a:lnTo>
                  <a:lnTo>
                    <a:pt x="14940" y="30225"/>
                  </a:lnTo>
                  <a:lnTo>
                    <a:pt x="15395" y="29893"/>
                  </a:lnTo>
                  <a:lnTo>
                    <a:pt x="15904" y="29647"/>
                  </a:lnTo>
                  <a:lnTo>
                    <a:pt x="16007" y="29801"/>
                  </a:lnTo>
                  <a:lnTo>
                    <a:pt x="18056" y="28237"/>
                  </a:lnTo>
                  <a:lnTo>
                    <a:pt x="19148" y="26845"/>
                  </a:lnTo>
                  <a:lnTo>
                    <a:pt x="19746" y="26714"/>
                  </a:lnTo>
                  <a:lnTo>
                    <a:pt x="19631" y="28492"/>
                  </a:lnTo>
                  <a:lnTo>
                    <a:pt x="19728" y="29196"/>
                  </a:lnTo>
                  <a:lnTo>
                    <a:pt x="19728" y="29706"/>
                  </a:lnTo>
                  <a:lnTo>
                    <a:pt x="19441" y="31292"/>
                  </a:lnTo>
                  <a:lnTo>
                    <a:pt x="19801" y="29841"/>
                  </a:lnTo>
                  <a:lnTo>
                    <a:pt x="19764" y="27873"/>
                  </a:lnTo>
                  <a:lnTo>
                    <a:pt x="19817" y="26702"/>
                  </a:lnTo>
                  <a:lnTo>
                    <a:pt x="19796" y="25755"/>
                  </a:lnTo>
                  <a:lnTo>
                    <a:pt x="20055" y="25046"/>
                  </a:lnTo>
                  <a:lnTo>
                    <a:pt x="19992" y="24775"/>
                  </a:lnTo>
                  <a:lnTo>
                    <a:pt x="18285" y="22604"/>
                  </a:lnTo>
                  <a:lnTo>
                    <a:pt x="16686" y="21770"/>
                  </a:lnTo>
                  <a:lnTo>
                    <a:pt x="16441" y="21362"/>
                  </a:lnTo>
                  <a:lnTo>
                    <a:pt x="15908" y="19624"/>
                  </a:lnTo>
                  <a:lnTo>
                    <a:pt x="15531" y="18778"/>
                  </a:lnTo>
                  <a:lnTo>
                    <a:pt x="15096" y="18279"/>
                  </a:lnTo>
                  <a:lnTo>
                    <a:pt x="15176" y="15489"/>
                  </a:lnTo>
                  <a:lnTo>
                    <a:pt x="15109" y="15284"/>
                  </a:lnTo>
                  <a:lnTo>
                    <a:pt x="14945" y="14783"/>
                  </a:lnTo>
                  <a:lnTo>
                    <a:pt x="15023" y="14359"/>
                  </a:lnTo>
                  <a:lnTo>
                    <a:pt x="14934" y="12408"/>
                  </a:lnTo>
                  <a:lnTo>
                    <a:pt x="15104" y="10841"/>
                  </a:lnTo>
                  <a:lnTo>
                    <a:pt x="14809" y="10369"/>
                  </a:lnTo>
                  <a:lnTo>
                    <a:pt x="14393" y="10008"/>
                  </a:lnTo>
                  <a:lnTo>
                    <a:pt x="14095" y="9928"/>
                  </a:lnTo>
                  <a:lnTo>
                    <a:pt x="13919" y="10017"/>
                  </a:lnTo>
                  <a:lnTo>
                    <a:pt x="12267" y="10463"/>
                  </a:lnTo>
                  <a:lnTo>
                    <a:pt x="11847" y="10361"/>
                  </a:lnTo>
                  <a:lnTo>
                    <a:pt x="10924" y="9259"/>
                  </a:lnTo>
                  <a:lnTo>
                    <a:pt x="10684" y="8869"/>
                  </a:lnTo>
                  <a:lnTo>
                    <a:pt x="10691" y="8473"/>
                  </a:lnTo>
                  <a:lnTo>
                    <a:pt x="10819" y="8034"/>
                  </a:lnTo>
                  <a:lnTo>
                    <a:pt x="11451" y="7022"/>
                  </a:lnTo>
                  <a:lnTo>
                    <a:pt x="12407" y="6295"/>
                  </a:lnTo>
                  <a:lnTo>
                    <a:pt x="13174" y="5549"/>
                  </a:lnTo>
                  <a:lnTo>
                    <a:pt x="14139" y="4878"/>
                  </a:lnTo>
                  <a:lnTo>
                    <a:pt x="14934" y="4664"/>
                  </a:lnTo>
                  <a:lnTo>
                    <a:pt x="15239" y="4337"/>
                  </a:lnTo>
                  <a:lnTo>
                    <a:pt x="15277" y="4026"/>
                  </a:lnTo>
                  <a:lnTo>
                    <a:pt x="15184" y="3310"/>
                  </a:lnTo>
                  <a:lnTo>
                    <a:pt x="14987" y="2635"/>
                  </a:lnTo>
                  <a:lnTo>
                    <a:pt x="14965" y="2253"/>
                  </a:lnTo>
                  <a:lnTo>
                    <a:pt x="15033" y="1675"/>
                  </a:lnTo>
                  <a:lnTo>
                    <a:pt x="15032" y="1497"/>
                  </a:lnTo>
                  <a:lnTo>
                    <a:pt x="15062" y="1244"/>
                  </a:lnTo>
                  <a:lnTo>
                    <a:pt x="15191" y="94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49" name="pg330">
              <a:extLst>
                <a:ext uri="{FF2B5EF4-FFF2-40B4-BE49-F238E27FC236}">
                  <a16:creationId xmlns:a16="http://schemas.microsoft.com/office/drawing/2014/main" id="{1264AB51-5E02-454B-87E2-BE50FB4F23B2}"/>
                </a:ext>
              </a:extLst>
            </p:cNvPr>
            <p:cNvSpPr/>
            <p:nvPr/>
          </p:nvSpPr>
          <p:spPr>
            <a:xfrm>
              <a:off x="6539311" y="3879383"/>
              <a:ext cx="9268" cy="11860"/>
            </a:xfrm>
            <a:custGeom>
              <a:avLst/>
              <a:gdLst/>
              <a:ahLst/>
              <a:cxnLst/>
              <a:rect l="0" t="0" r="0" b="0"/>
              <a:pathLst>
                <a:path w="9268" h="11860">
                  <a:moveTo>
                    <a:pt x="29" y="8352"/>
                  </a:moveTo>
                  <a:lnTo>
                    <a:pt x="547" y="8063"/>
                  </a:lnTo>
                  <a:lnTo>
                    <a:pt x="1320" y="7996"/>
                  </a:lnTo>
                  <a:lnTo>
                    <a:pt x="1986" y="7668"/>
                  </a:lnTo>
                  <a:lnTo>
                    <a:pt x="2770" y="7643"/>
                  </a:lnTo>
                  <a:lnTo>
                    <a:pt x="3194" y="7717"/>
                  </a:lnTo>
                  <a:lnTo>
                    <a:pt x="3023" y="8865"/>
                  </a:lnTo>
                  <a:lnTo>
                    <a:pt x="2647" y="9725"/>
                  </a:lnTo>
                  <a:lnTo>
                    <a:pt x="3156" y="10582"/>
                  </a:lnTo>
                  <a:lnTo>
                    <a:pt x="3382" y="11413"/>
                  </a:lnTo>
                  <a:lnTo>
                    <a:pt x="3590" y="11782"/>
                  </a:lnTo>
                  <a:lnTo>
                    <a:pt x="4413" y="11860"/>
                  </a:lnTo>
                  <a:lnTo>
                    <a:pt x="4624" y="11781"/>
                  </a:lnTo>
                  <a:lnTo>
                    <a:pt x="5204" y="10883"/>
                  </a:lnTo>
                  <a:lnTo>
                    <a:pt x="6005" y="10368"/>
                  </a:lnTo>
                  <a:lnTo>
                    <a:pt x="6341" y="9697"/>
                  </a:lnTo>
                  <a:lnTo>
                    <a:pt x="6681" y="8419"/>
                  </a:lnTo>
                  <a:lnTo>
                    <a:pt x="7222" y="8930"/>
                  </a:lnTo>
                  <a:lnTo>
                    <a:pt x="7701" y="9593"/>
                  </a:lnTo>
                  <a:lnTo>
                    <a:pt x="8091" y="9810"/>
                  </a:lnTo>
                  <a:lnTo>
                    <a:pt x="8163" y="9101"/>
                  </a:lnTo>
                  <a:lnTo>
                    <a:pt x="8435" y="7916"/>
                  </a:lnTo>
                  <a:lnTo>
                    <a:pt x="8503" y="7718"/>
                  </a:lnTo>
                  <a:lnTo>
                    <a:pt x="8696" y="7521"/>
                  </a:lnTo>
                  <a:lnTo>
                    <a:pt x="8828" y="7144"/>
                  </a:lnTo>
                  <a:lnTo>
                    <a:pt x="8857" y="6042"/>
                  </a:lnTo>
                  <a:lnTo>
                    <a:pt x="8764" y="5792"/>
                  </a:lnTo>
                  <a:lnTo>
                    <a:pt x="8642" y="4939"/>
                  </a:lnTo>
                  <a:lnTo>
                    <a:pt x="8817" y="4670"/>
                  </a:lnTo>
                  <a:lnTo>
                    <a:pt x="9200" y="4331"/>
                  </a:lnTo>
                  <a:lnTo>
                    <a:pt x="9268" y="3761"/>
                  </a:lnTo>
                  <a:lnTo>
                    <a:pt x="9121" y="3523"/>
                  </a:lnTo>
                  <a:lnTo>
                    <a:pt x="8485" y="3085"/>
                  </a:lnTo>
                  <a:lnTo>
                    <a:pt x="7736" y="3301"/>
                  </a:lnTo>
                  <a:lnTo>
                    <a:pt x="6210" y="3252"/>
                  </a:lnTo>
                  <a:lnTo>
                    <a:pt x="5884" y="763"/>
                  </a:lnTo>
                  <a:lnTo>
                    <a:pt x="5450" y="18"/>
                  </a:lnTo>
                  <a:lnTo>
                    <a:pt x="4515" y="0"/>
                  </a:lnTo>
                  <a:lnTo>
                    <a:pt x="4097" y="831"/>
                  </a:lnTo>
                  <a:lnTo>
                    <a:pt x="4122" y="1110"/>
                  </a:lnTo>
                  <a:lnTo>
                    <a:pt x="3832" y="1941"/>
                  </a:lnTo>
                  <a:lnTo>
                    <a:pt x="3267" y="2888"/>
                  </a:lnTo>
                  <a:lnTo>
                    <a:pt x="3153" y="3522"/>
                  </a:lnTo>
                  <a:lnTo>
                    <a:pt x="2034" y="4840"/>
                  </a:lnTo>
                  <a:lnTo>
                    <a:pt x="1594" y="5473"/>
                  </a:lnTo>
                  <a:lnTo>
                    <a:pt x="562" y="6367"/>
                  </a:lnTo>
                  <a:lnTo>
                    <a:pt x="0" y="794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0" name="pg331">
              <a:extLst>
                <a:ext uri="{FF2B5EF4-FFF2-40B4-BE49-F238E27FC236}">
                  <a16:creationId xmlns:a16="http://schemas.microsoft.com/office/drawing/2014/main" id="{9DA5035A-69F8-F147-A984-8F93949FB270}"/>
                </a:ext>
              </a:extLst>
            </p:cNvPr>
            <p:cNvSpPr/>
            <p:nvPr/>
          </p:nvSpPr>
          <p:spPr>
            <a:xfrm>
              <a:off x="6531837" y="3957265"/>
              <a:ext cx="729" cy="1593"/>
            </a:xfrm>
            <a:custGeom>
              <a:avLst/>
              <a:gdLst/>
              <a:ahLst/>
              <a:cxnLst/>
              <a:rect l="0" t="0" r="0" b="0"/>
              <a:pathLst>
                <a:path w="729" h="1593">
                  <a:moveTo>
                    <a:pt x="729" y="0"/>
                  </a:moveTo>
                  <a:lnTo>
                    <a:pt x="13" y="29"/>
                  </a:lnTo>
                  <a:lnTo>
                    <a:pt x="0" y="1593"/>
                  </a:lnTo>
                  <a:lnTo>
                    <a:pt x="462" y="1075"/>
                  </a:lnTo>
                  <a:lnTo>
                    <a:pt x="711" y="31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1" name="pg332">
              <a:extLst>
                <a:ext uri="{FF2B5EF4-FFF2-40B4-BE49-F238E27FC236}">
                  <a16:creationId xmlns:a16="http://schemas.microsoft.com/office/drawing/2014/main" id="{D01C05C1-C12A-1C48-8158-6F84C55349DC}"/>
                </a:ext>
              </a:extLst>
            </p:cNvPr>
            <p:cNvSpPr/>
            <p:nvPr/>
          </p:nvSpPr>
          <p:spPr>
            <a:xfrm>
              <a:off x="6473891" y="3867097"/>
              <a:ext cx="1646" cy="449"/>
            </a:xfrm>
            <a:custGeom>
              <a:avLst/>
              <a:gdLst/>
              <a:ahLst/>
              <a:cxnLst/>
              <a:rect l="0" t="0" r="0" b="0"/>
              <a:pathLst>
                <a:path w="1646" h="449">
                  <a:moveTo>
                    <a:pt x="0" y="0"/>
                  </a:moveTo>
                  <a:lnTo>
                    <a:pt x="75" y="371"/>
                  </a:lnTo>
                  <a:lnTo>
                    <a:pt x="570" y="449"/>
                  </a:lnTo>
                  <a:lnTo>
                    <a:pt x="1362" y="371"/>
                  </a:lnTo>
                  <a:lnTo>
                    <a:pt x="1556" y="270"/>
                  </a:lnTo>
                  <a:lnTo>
                    <a:pt x="1646" y="12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2" name="pg333">
              <a:extLst>
                <a:ext uri="{FF2B5EF4-FFF2-40B4-BE49-F238E27FC236}">
                  <a16:creationId xmlns:a16="http://schemas.microsoft.com/office/drawing/2014/main" id="{6C9CD707-8322-B440-9DA0-0AF7D8CE9EEA}"/>
                </a:ext>
              </a:extLst>
            </p:cNvPr>
            <p:cNvSpPr/>
            <p:nvPr/>
          </p:nvSpPr>
          <p:spPr>
            <a:xfrm>
              <a:off x="6364194" y="3857927"/>
              <a:ext cx="169078" cy="154168"/>
            </a:xfrm>
            <a:custGeom>
              <a:avLst/>
              <a:gdLst/>
              <a:ahLst/>
              <a:cxnLst/>
              <a:rect l="0" t="0" r="0" b="0"/>
              <a:pathLst>
                <a:path w="169078" h="154168">
                  <a:moveTo>
                    <a:pt x="19393" y="54764"/>
                  </a:moveTo>
                  <a:lnTo>
                    <a:pt x="19769" y="53593"/>
                  </a:lnTo>
                  <a:lnTo>
                    <a:pt x="20915" y="55118"/>
                  </a:lnTo>
                  <a:lnTo>
                    <a:pt x="21330" y="55535"/>
                  </a:lnTo>
                  <a:lnTo>
                    <a:pt x="21773" y="55743"/>
                  </a:lnTo>
                  <a:lnTo>
                    <a:pt x="21844" y="56038"/>
                  </a:lnTo>
                  <a:lnTo>
                    <a:pt x="21598" y="56518"/>
                  </a:lnTo>
                  <a:lnTo>
                    <a:pt x="21591" y="56742"/>
                  </a:lnTo>
                  <a:lnTo>
                    <a:pt x="21891" y="57819"/>
                  </a:lnTo>
                  <a:lnTo>
                    <a:pt x="22170" y="58314"/>
                  </a:lnTo>
                  <a:lnTo>
                    <a:pt x="22605" y="58668"/>
                  </a:lnTo>
                  <a:lnTo>
                    <a:pt x="23138" y="58634"/>
                  </a:lnTo>
                  <a:lnTo>
                    <a:pt x="23309" y="58981"/>
                  </a:lnTo>
                  <a:lnTo>
                    <a:pt x="23437" y="59443"/>
                  </a:lnTo>
                  <a:lnTo>
                    <a:pt x="23577" y="59521"/>
                  </a:lnTo>
                  <a:lnTo>
                    <a:pt x="23845" y="59119"/>
                  </a:lnTo>
                  <a:lnTo>
                    <a:pt x="24002" y="58254"/>
                  </a:lnTo>
                  <a:lnTo>
                    <a:pt x="25092" y="56395"/>
                  </a:lnTo>
                  <a:lnTo>
                    <a:pt x="25595" y="55933"/>
                  </a:lnTo>
                  <a:lnTo>
                    <a:pt x="26388" y="54458"/>
                  </a:lnTo>
                  <a:lnTo>
                    <a:pt x="26844" y="53776"/>
                  </a:lnTo>
                  <a:lnTo>
                    <a:pt x="27007" y="53612"/>
                  </a:lnTo>
                  <a:lnTo>
                    <a:pt x="27100" y="53124"/>
                  </a:lnTo>
                  <a:lnTo>
                    <a:pt x="26950" y="52457"/>
                  </a:lnTo>
                  <a:lnTo>
                    <a:pt x="26913" y="51426"/>
                  </a:lnTo>
                  <a:lnTo>
                    <a:pt x="28401" y="51235"/>
                  </a:lnTo>
                  <a:lnTo>
                    <a:pt x="29094" y="50513"/>
                  </a:lnTo>
                  <a:lnTo>
                    <a:pt x="30224" y="49909"/>
                  </a:lnTo>
                  <a:lnTo>
                    <a:pt x="30413" y="49727"/>
                  </a:lnTo>
                  <a:lnTo>
                    <a:pt x="30936" y="48259"/>
                  </a:lnTo>
                  <a:lnTo>
                    <a:pt x="30876" y="47216"/>
                  </a:lnTo>
                  <a:lnTo>
                    <a:pt x="31101" y="46706"/>
                  </a:lnTo>
                  <a:lnTo>
                    <a:pt x="31682" y="45786"/>
                  </a:lnTo>
                  <a:lnTo>
                    <a:pt x="31191" y="45677"/>
                  </a:lnTo>
                  <a:lnTo>
                    <a:pt x="31195" y="45446"/>
                  </a:lnTo>
                  <a:lnTo>
                    <a:pt x="31549" y="44418"/>
                  </a:lnTo>
                  <a:lnTo>
                    <a:pt x="31550" y="43383"/>
                  </a:lnTo>
                  <a:lnTo>
                    <a:pt x="31370" y="43029"/>
                  </a:lnTo>
                  <a:lnTo>
                    <a:pt x="30792" y="42954"/>
                  </a:lnTo>
                  <a:lnTo>
                    <a:pt x="30667" y="43259"/>
                  </a:lnTo>
                  <a:lnTo>
                    <a:pt x="30720" y="43457"/>
                  </a:lnTo>
                  <a:lnTo>
                    <a:pt x="30667" y="43587"/>
                  </a:lnTo>
                  <a:lnTo>
                    <a:pt x="29783" y="43747"/>
                  </a:lnTo>
                  <a:lnTo>
                    <a:pt x="29451" y="43303"/>
                  </a:lnTo>
                  <a:lnTo>
                    <a:pt x="29083" y="41395"/>
                  </a:lnTo>
                  <a:lnTo>
                    <a:pt x="30110" y="40069"/>
                  </a:lnTo>
                  <a:lnTo>
                    <a:pt x="30678" y="39709"/>
                  </a:lnTo>
                  <a:lnTo>
                    <a:pt x="31852" y="40652"/>
                  </a:lnTo>
                  <a:lnTo>
                    <a:pt x="31998" y="40372"/>
                  </a:lnTo>
                  <a:lnTo>
                    <a:pt x="32415" y="40298"/>
                  </a:lnTo>
                  <a:lnTo>
                    <a:pt x="32876" y="40577"/>
                  </a:lnTo>
                  <a:lnTo>
                    <a:pt x="34276" y="42201"/>
                  </a:lnTo>
                  <a:lnTo>
                    <a:pt x="34615" y="42029"/>
                  </a:lnTo>
                  <a:lnTo>
                    <a:pt x="35216" y="41369"/>
                  </a:lnTo>
                  <a:lnTo>
                    <a:pt x="35695" y="40721"/>
                  </a:lnTo>
                  <a:lnTo>
                    <a:pt x="35766" y="40531"/>
                  </a:lnTo>
                  <a:lnTo>
                    <a:pt x="35762" y="40125"/>
                  </a:lnTo>
                  <a:lnTo>
                    <a:pt x="36581" y="38630"/>
                  </a:lnTo>
                  <a:lnTo>
                    <a:pt x="37471" y="37911"/>
                  </a:lnTo>
                  <a:lnTo>
                    <a:pt x="37887" y="37847"/>
                  </a:lnTo>
                  <a:lnTo>
                    <a:pt x="38280" y="38026"/>
                  </a:lnTo>
                  <a:lnTo>
                    <a:pt x="38659" y="37914"/>
                  </a:lnTo>
                  <a:lnTo>
                    <a:pt x="38795" y="37754"/>
                  </a:lnTo>
                  <a:lnTo>
                    <a:pt x="38895" y="37229"/>
                  </a:lnTo>
                  <a:lnTo>
                    <a:pt x="39840" y="36155"/>
                  </a:lnTo>
                  <a:lnTo>
                    <a:pt x="40062" y="36008"/>
                  </a:lnTo>
                  <a:lnTo>
                    <a:pt x="40780" y="37482"/>
                  </a:lnTo>
                  <a:lnTo>
                    <a:pt x="41295" y="38294"/>
                  </a:lnTo>
                  <a:lnTo>
                    <a:pt x="43148" y="40634"/>
                  </a:lnTo>
                  <a:lnTo>
                    <a:pt x="43552" y="41033"/>
                  </a:lnTo>
                  <a:lnTo>
                    <a:pt x="43909" y="41037"/>
                  </a:lnTo>
                  <a:lnTo>
                    <a:pt x="44693" y="40538"/>
                  </a:lnTo>
                  <a:lnTo>
                    <a:pt x="45133" y="39815"/>
                  </a:lnTo>
                  <a:lnTo>
                    <a:pt x="44797" y="39655"/>
                  </a:lnTo>
                  <a:lnTo>
                    <a:pt x="44974" y="38954"/>
                  </a:lnTo>
                  <a:lnTo>
                    <a:pt x="45545" y="38776"/>
                  </a:lnTo>
                  <a:lnTo>
                    <a:pt x="46457" y="38101"/>
                  </a:lnTo>
                  <a:lnTo>
                    <a:pt x="46758" y="37342"/>
                  </a:lnTo>
                  <a:lnTo>
                    <a:pt x="46737" y="36775"/>
                  </a:lnTo>
                  <a:lnTo>
                    <a:pt x="46637" y="36633"/>
                  </a:lnTo>
                  <a:lnTo>
                    <a:pt x="46361" y="36294"/>
                  </a:lnTo>
                  <a:lnTo>
                    <a:pt x="46040" y="35575"/>
                  </a:lnTo>
                  <a:lnTo>
                    <a:pt x="45843" y="35571"/>
                  </a:lnTo>
                  <a:lnTo>
                    <a:pt x="45081" y="35977"/>
                  </a:lnTo>
                  <a:lnTo>
                    <a:pt x="44462" y="35847"/>
                  </a:lnTo>
                  <a:lnTo>
                    <a:pt x="44337" y="35638"/>
                  </a:lnTo>
                  <a:lnTo>
                    <a:pt x="44351" y="34993"/>
                  </a:lnTo>
                  <a:lnTo>
                    <a:pt x="44412" y="34751"/>
                  </a:lnTo>
                  <a:lnTo>
                    <a:pt x="44587" y="34509"/>
                  </a:lnTo>
                  <a:lnTo>
                    <a:pt x="44605" y="34319"/>
                  </a:lnTo>
                  <a:lnTo>
                    <a:pt x="43819" y="32851"/>
                  </a:lnTo>
                  <a:lnTo>
                    <a:pt x="43801" y="32698"/>
                  </a:lnTo>
                  <a:lnTo>
                    <a:pt x="44177" y="31733"/>
                  </a:lnTo>
                  <a:lnTo>
                    <a:pt x="44520" y="31193"/>
                  </a:lnTo>
                  <a:lnTo>
                    <a:pt x="44059" y="30798"/>
                  </a:lnTo>
                  <a:lnTo>
                    <a:pt x="41793" y="29959"/>
                  </a:lnTo>
                  <a:lnTo>
                    <a:pt x="41693" y="30216"/>
                  </a:lnTo>
                  <a:lnTo>
                    <a:pt x="41811" y="30939"/>
                  </a:lnTo>
                  <a:lnTo>
                    <a:pt x="42183" y="31822"/>
                  </a:lnTo>
                  <a:lnTo>
                    <a:pt x="42484" y="32318"/>
                  </a:lnTo>
                  <a:lnTo>
                    <a:pt x="42527" y="33130"/>
                  </a:lnTo>
                  <a:lnTo>
                    <a:pt x="42355" y="33570"/>
                  </a:lnTo>
                  <a:lnTo>
                    <a:pt x="42040" y="33838"/>
                  </a:lnTo>
                  <a:lnTo>
                    <a:pt x="40720" y="32880"/>
                  </a:lnTo>
                  <a:lnTo>
                    <a:pt x="40548" y="31900"/>
                  </a:lnTo>
                  <a:lnTo>
                    <a:pt x="40215" y="31654"/>
                  </a:lnTo>
                  <a:lnTo>
                    <a:pt x="39496" y="30276"/>
                  </a:lnTo>
                  <a:lnTo>
                    <a:pt x="38429" y="29091"/>
                  </a:lnTo>
                  <a:lnTo>
                    <a:pt x="38200" y="29203"/>
                  </a:lnTo>
                  <a:lnTo>
                    <a:pt x="37906" y="29118"/>
                  </a:lnTo>
                  <a:lnTo>
                    <a:pt x="36757" y="28555"/>
                  </a:lnTo>
                  <a:lnTo>
                    <a:pt x="36521" y="28351"/>
                  </a:lnTo>
                  <a:lnTo>
                    <a:pt x="35597" y="28355"/>
                  </a:lnTo>
                  <a:lnTo>
                    <a:pt x="35347" y="28448"/>
                  </a:lnTo>
                  <a:lnTo>
                    <a:pt x="34801" y="28274"/>
                  </a:lnTo>
                  <a:lnTo>
                    <a:pt x="35120" y="27849"/>
                  </a:lnTo>
                  <a:lnTo>
                    <a:pt x="35569" y="27533"/>
                  </a:lnTo>
                  <a:lnTo>
                    <a:pt x="35860" y="26830"/>
                  </a:lnTo>
                  <a:lnTo>
                    <a:pt x="36732" y="26953"/>
                  </a:lnTo>
                  <a:lnTo>
                    <a:pt x="37763" y="26279"/>
                  </a:lnTo>
                  <a:lnTo>
                    <a:pt x="38246" y="26193"/>
                  </a:lnTo>
                  <a:lnTo>
                    <a:pt x="42278" y="19513"/>
                  </a:lnTo>
                  <a:lnTo>
                    <a:pt x="42002" y="19706"/>
                  </a:lnTo>
                  <a:lnTo>
                    <a:pt x="41988" y="19471"/>
                  </a:lnTo>
                  <a:lnTo>
                    <a:pt x="42085" y="18976"/>
                  </a:lnTo>
                  <a:lnTo>
                    <a:pt x="42153" y="18801"/>
                  </a:lnTo>
                  <a:lnTo>
                    <a:pt x="42504" y="18465"/>
                  </a:lnTo>
                  <a:lnTo>
                    <a:pt x="42586" y="18185"/>
                  </a:lnTo>
                  <a:lnTo>
                    <a:pt x="42278" y="17753"/>
                  </a:lnTo>
                  <a:lnTo>
                    <a:pt x="42089" y="17705"/>
                  </a:lnTo>
                  <a:lnTo>
                    <a:pt x="41687" y="18070"/>
                  </a:lnTo>
                  <a:lnTo>
                    <a:pt x="41000" y="17619"/>
                  </a:lnTo>
                  <a:lnTo>
                    <a:pt x="40803" y="17194"/>
                  </a:lnTo>
                  <a:lnTo>
                    <a:pt x="40240" y="16996"/>
                  </a:lnTo>
                  <a:lnTo>
                    <a:pt x="40108" y="17026"/>
                  </a:lnTo>
                  <a:lnTo>
                    <a:pt x="39821" y="17388"/>
                  </a:lnTo>
                  <a:lnTo>
                    <a:pt x="39685" y="17369"/>
                  </a:lnTo>
                  <a:lnTo>
                    <a:pt x="39384" y="17138"/>
                  </a:lnTo>
                  <a:lnTo>
                    <a:pt x="39079" y="16766"/>
                  </a:lnTo>
                  <a:lnTo>
                    <a:pt x="39140" y="16587"/>
                  </a:lnTo>
                  <a:lnTo>
                    <a:pt x="39101" y="16367"/>
                  </a:lnTo>
                  <a:lnTo>
                    <a:pt x="38796" y="15823"/>
                  </a:lnTo>
                  <a:lnTo>
                    <a:pt x="37854" y="15220"/>
                  </a:lnTo>
                  <a:lnTo>
                    <a:pt x="37187" y="14981"/>
                  </a:lnTo>
                  <a:lnTo>
                    <a:pt x="36453" y="15146"/>
                  </a:lnTo>
                  <a:lnTo>
                    <a:pt x="35948" y="15396"/>
                  </a:lnTo>
                  <a:lnTo>
                    <a:pt x="35289" y="15370"/>
                  </a:lnTo>
                  <a:lnTo>
                    <a:pt x="34618" y="14956"/>
                  </a:lnTo>
                  <a:lnTo>
                    <a:pt x="34650" y="14670"/>
                  </a:lnTo>
                  <a:lnTo>
                    <a:pt x="34371" y="14625"/>
                  </a:lnTo>
                  <a:lnTo>
                    <a:pt x="33759" y="15050"/>
                  </a:lnTo>
                  <a:lnTo>
                    <a:pt x="33579" y="15378"/>
                  </a:lnTo>
                  <a:lnTo>
                    <a:pt x="33139" y="15922"/>
                  </a:lnTo>
                  <a:lnTo>
                    <a:pt x="31845" y="15785"/>
                  </a:lnTo>
                  <a:lnTo>
                    <a:pt x="31623" y="15557"/>
                  </a:lnTo>
                  <a:lnTo>
                    <a:pt x="31401" y="15117"/>
                  </a:lnTo>
                  <a:lnTo>
                    <a:pt x="31132" y="14994"/>
                  </a:lnTo>
                  <a:lnTo>
                    <a:pt x="30075" y="15158"/>
                  </a:lnTo>
                  <a:lnTo>
                    <a:pt x="29366" y="15027"/>
                  </a:lnTo>
                  <a:lnTo>
                    <a:pt x="29194" y="14777"/>
                  </a:lnTo>
                  <a:lnTo>
                    <a:pt x="28861" y="14505"/>
                  </a:lnTo>
                  <a:lnTo>
                    <a:pt x="28374" y="14405"/>
                  </a:lnTo>
                  <a:lnTo>
                    <a:pt x="27707" y="14099"/>
                  </a:lnTo>
                  <a:lnTo>
                    <a:pt x="27496" y="13529"/>
                  </a:lnTo>
                  <a:lnTo>
                    <a:pt x="27378" y="13387"/>
                  </a:lnTo>
                  <a:lnTo>
                    <a:pt x="26403" y="12653"/>
                  </a:lnTo>
                  <a:lnTo>
                    <a:pt x="26848" y="12217"/>
                  </a:lnTo>
                  <a:lnTo>
                    <a:pt x="27962" y="11983"/>
                  </a:lnTo>
                  <a:lnTo>
                    <a:pt x="29553" y="12236"/>
                  </a:lnTo>
                  <a:lnTo>
                    <a:pt x="30259" y="12497"/>
                  </a:lnTo>
                  <a:lnTo>
                    <a:pt x="30768" y="12103"/>
                  </a:lnTo>
                  <a:lnTo>
                    <a:pt x="30951" y="12058"/>
                  </a:lnTo>
                  <a:lnTo>
                    <a:pt x="31359" y="12304"/>
                  </a:lnTo>
                  <a:lnTo>
                    <a:pt x="32320" y="13188"/>
                  </a:lnTo>
                  <a:lnTo>
                    <a:pt x="33009" y="13452"/>
                  </a:lnTo>
                  <a:lnTo>
                    <a:pt x="33249" y="13370"/>
                  </a:lnTo>
                  <a:lnTo>
                    <a:pt x="33295" y="12912"/>
                  </a:lnTo>
                  <a:lnTo>
                    <a:pt x="34101" y="12390"/>
                  </a:lnTo>
                  <a:lnTo>
                    <a:pt x="36029" y="12545"/>
                  </a:lnTo>
                  <a:lnTo>
                    <a:pt x="36266" y="12634"/>
                  </a:lnTo>
                  <a:lnTo>
                    <a:pt x="36567" y="12891"/>
                  </a:lnTo>
                  <a:lnTo>
                    <a:pt x="36872" y="12999"/>
                  </a:lnTo>
                  <a:lnTo>
                    <a:pt x="37527" y="12861"/>
                  </a:lnTo>
                  <a:lnTo>
                    <a:pt x="38438" y="12898"/>
                  </a:lnTo>
                  <a:lnTo>
                    <a:pt x="38721" y="12530"/>
                  </a:lnTo>
                  <a:lnTo>
                    <a:pt x="38753" y="12317"/>
                  </a:lnTo>
                  <a:lnTo>
                    <a:pt x="38509" y="11110"/>
                  </a:lnTo>
                  <a:lnTo>
                    <a:pt x="38036" y="10413"/>
                  </a:lnTo>
                  <a:lnTo>
                    <a:pt x="37986" y="10216"/>
                  </a:lnTo>
                  <a:lnTo>
                    <a:pt x="38032" y="9825"/>
                  </a:lnTo>
                  <a:lnTo>
                    <a:pt x="37828" y="9355"/>
                  </a:lnTo>
                  <a:lnTo>
                    <a:pt x="37534" y="9616"/>
                  </a:lnTo>
                  <a:lnTo>
                    <a:pt x="37330" y="9672"/>
                  </a:lnTo>
                  <a:lnTo>
                    <a:pt x="36957" y="9583"/>
                  </a:lnTo>
                  <a:lnTo>
                    <a:pt x="36904" y="9859"/>
                  </a:lnTo>
                  <a:lnTo>
                    <a:pt x="36521" y="9596"/>
                  </a:lnTo>
                  <a:lnTo>
                    <a:pt x="36577" y="8425"/>
                  </a:lnTo>
                  <a:lnTo>
                    <a:pt x="36783" y="7812"/>
                  </a:lnTo>
                  <a:lnTo>
                    <a:pt x="36985" y="7698"/>
                  </a:lnTo>
                  <a:lnTo>
                    <a:pt x="37286" y="6371"/>
                  </a:lnTo>
                  <a:lnTo>
                    <a:pt x="37232" y="5961"/>
                  </a:lnTo>
                  <a:lnTo>
                    <a:pt x="36608" y="4564"/>
                  </a:lnTo>
                  <a:lnTo>
                    <a:pt x="36597" y="4370"/>
                  </a:lnTo>
                  <a:lnTo>
                    <a:pt x="36715" y="3860"/>
                  </a:lnTo>
                  <a:lnTo>
                    <a:pt x="37303" y="4054"/>
                  </a:lnTo>
                  <a:lnTo>
                    <a:pt x="38107" y="4609"/>
                  </a:lnTo>
                  <a:lnTo>
                    <a:pt x="38107" y="4769"/>
                  </a:lnTo>
                  <a:lnTo>
                    <a:pt x="38275" y="4799"/>
                  </a:lnTo>
                  <a:lnTo>
                    <a:pt x="38465" y="4802"/>
                  </a:lnTo>
                  <a:lnTo>
                    <a:pt x="38734" y="4683"/>
                  </a:lnTo>
                  <a:lnTo>
                    <a:pt x="39261" y="4351"/>
                  </a:lnTo>
                  <a:lnTo>
                    <a:pt x="40143" y="4348"/>
                  </a:lnTo>
                  <a:lnTo>
                    <a:pt x="40452" y="4955"/>
                  </a:lnTo>
                  <a:lnTo>
                    <a:pt x="40731" y="5305"/>
                  </a:lnTo>
                  <a:lnTo>
                    <a:pt x="41176" y="5681"/>
                  </a:lnTo>
                  <a:lnTo>
                    <a:pt x="41897" y="6125"/>
                  </a:lnTo>
                  <a:lnTo>
                    <a:pt x="43553" y="6863"/>
                  </a:lnTo>
                  <a:lnTo>
                    <a:pt x="43811" y="6181"/>
                  </a:lnTo>
                  <a:lnTo>
                    <a:pt x="43829" y="5246"/>
                  </a:lnTo>
                  <a:lnTo>
                    <a:pt x="43482" y="4672"/>
                  </a:lnTo>
                  <a:lnTo>
                    <a:pt x="43091" y="3215"/>
                  </a:lnTo>
                  <a:lnTo>
                    <a:pt x="42994" y="2134"/>
                  </a:lnTo>
                  <a:lnTo>
                    <a:pt x="43131" y="916"/>
                  </a:lnTo>
                  <a:lnTo>
                    <a:pt x="43352" y="0"/>
                  </a:lnTo>
                  <a:lnTo>
                    <a:pt x="43766" y="346"/>
                  </a:lnTo>
                  <a:lnTo>
                    <a:pt x="45089" y="976"/>
                  </a:lnTo>
                  <a:lnTo>
                    <a:pt x="46287" y="1301"/>
                  </a:lnTo>
                  <a:lnTo>
                    <a:pt x="47180" y="1178"/>
                  </a:lnTo>
                  <a:lnTo>
                    <a:pt x="47320" y="1387"/>
                  </a:lnTo>
                  <a:lnTo>
                    <a:pt x="47467" y="1808"/>
                  </a:lnTo>
                  <a:lnTo>
                    <a:pt x="47212" y="2337"/>
                  </a:lnTo>
                  <a:lnTo>
                    <a:pt x="47449" y="2799"/>
                  </a:lnTo>
                  <a:lnTo>
                    <a:pt x="47839" y="3116"/>
                  </a:lnTo>
                  <a:lnTo>
                    <a:pt x="48112" y="3079"/>
                  </a:lnTo>
                  <a:lnTo>
                    <a:pt x="48505" y="2634"/>
                  </a:lnTo>
                  <a:lnTo>
                    <a:pt x="48753" y="2114"/>
                  </a:lnTo>
                  <a:lnTo>
                    <a:pt x="48915" y="1976"/>
                  </a:lnTo>
                  <a:lnTo>
                    <a:pt x="49072" y="1980"/>
                  </a:lnTo>
                  <a:lnTo>
                    <a:pt x="50543" y="3074"/>
                  </a:lnTo>
                  <a:lnTo>
                    <a:pt x="51401" y="4154"/>
                  </a:lnTo>
                  <a:lnTo>
                    <a:pt x="51853" y="3923"/>
                  </a:lnTo>
                  <a:lnTo>
                    <a:pt x="52136" y="3979"/>
                  </a:lnTo>
                  <a:lnTo>
                    <a:pt x="52584" y="4478"/>
                  </a:lnTo>
                  <a:lnTo>
                    <a:pt x="53800" y="6602"/>
                  </a:lnTo>
                  <a:lnTo>
                    <a:pt x="54101" y="6072"/>
                  </a:lnTo>
                  <a:lnTo>
                    <a:pt x="54255" y="5715"/>
                  </a:lnTo>
                  <a:lnTo>
                    <a:pt x="54976" y="5778"/>
                  </a:lnTo>
                  <a:lnTo>
                    <a:pt x="55009" y="6519"/>
                  </a:lnTo>
                  <a:lnTo>
                    <a:pt x="55500" y="6657"/>
                  </a:lnTo>
                  <a:lnTo>
                    <a:pt x="55611" y="6929"/>
                  </a:lnTo>
                  <a:lnTo>
                    <a:pt x="56012" y="7149"/>
                  </a:lnTo>
                  <a:lnTo>
                    <a:pt x="56055" y="7368"/>
                  </a:lnTo>
                  <a:lnTo>
                    <a:pt x="55851" y="8807"/>
                  </a:lnTo>
                  <a:lnTo>
                    <a:pt x="55539" y="9831"/>
                  </a:lnTo>
                  <a:lnTo>
                    <a:pt x="55600" y="10051"/>
                  </a:lnTo>
                  <a:lnTo>
                    <a:pt x="56443" y="10602"/>
                  </a:lnTo>
                  <a:lnTo>
                    <a:pt x="57113" y="10774"/>
                  </a:lnTo>
                  <a:lnTo>
                    <a:pt x="57797" y="11392"/>
                  </a:lnTo>
                  <a:lnTo>
                    <a:pt x="57944" y="11672"/>
                  </a:lnTo>
                  <a:lnTo>
                    <a:pt x="57998" y="12246"/>
                  </a:lnTo>
                  <a:lnTo>
                    <a:pt x="58786" y="13259"/>
                  </a:lnTo>
                  <a:lnTo>
                    <a:pt x="59023" y="13330"/>
                  </a:lnTo>
                  <a:lnTo>
                    <a:pt x="59446" y="13021"/>
                  </a:lnTo>
                  <a:lnTo>
                    <a:pt x="59672" y="13021"/>
                  </a:lnTo>
                  <a:lnTo>
                    <a:pt x="60467" y="14269"/>
                  </a:lnTo>
                  <a:lnTo>
                    <a:pt x="61942" y="16345"/>
                  </a:lnTo>
                  <a:lnTo>
                    <a:pt x="62254" y="16706"/>
                  </a:lnTo>
                  <a:lnTo>
                    <a:pt x="63289" y="17176"/>
                  </a:lnTo>
                  <a:lnTo>
                    <a:pt x="63983" y="17982"/>
                  </a:lnTo>
                  <a:lnTo>
                    <a:pt x="64352" y="18698"/>
                  </a:lnTo>
                  <a:lnTo>
                    <a:pt x="65313" y="19900"/>
                  </a:lnTo>
                  <a:lnTo>
                    <a:pt x="65506" y="19934"/>
                  </a:lnTo>
                  <a:lnTo>
                    <a:pt x="65714" y="19598"/>
                  </a:lnTo>
                  <a:lnTo>
                    <a:pt x="66130" y="19509"/>
                  </a:lnTo>
                  <a:lnTo>
                    <a:pt x="66516" y="19728"/>
                  </a:lnTo>
                  <a:lnTo>
                    <a:pt x="66678" y="20246"/>
                  </a:lnTo>
                  <a:lnTo>
                    <a:pt x="66818" y="20373"/>
                  </a:lnTo>
                  <a:lnTo>
                    <a:pt x="66961" y="20395"/>
                  </a:lnTo>
                  <a:lnTo>
                    <a:pt x="68050" y="20227"/>
                  </a:lnTo>
                  <a:lnTo>
                    <a:pt x="68726" y="19586"/>
                  </a:lnTo>
                  <a:lnTo>
                    <a:pt x="69611" y="20256"/>
                  </a:lnTo>
                  <a:lnTo>
                    <a:pt x="70056" y="20763"/>
                  </a:lnTo>
                  <a:lnTo>
                    <a:pt x="70199" y="20733"/>
                  </a:lnTo>
                  <a:lnTo>
                    <a:pt x="71066" y="20159"/>
                  </a:lnTo>
                  <a:lnTo>
                    <a:pt x="71241" y="20211"/>
                  </a:lnTo>
                  <a:lnTo>
                    <a:pt x="71560" y="20550"/>
                  </a:lnTo>
                  <a:lnTo>
                    <a:pt x="71746" y="20629"/>
                  </a:lnTo>
                  <a:lnTo>
                    <a:pt x="71929" y="20252"/>
                  </a:lnTo>
                  <a:lnTo>
                    <a:pt x="72000" y="19395"/>
                  </a:lnTo>
                  <a:lnTo>
                    <a:pt x="72667" y="19142"/>
                  </a:lnTo>
                  <a:lnTo>
                    <a:pt x="72953" y="19187"/>
                  </a:lnTo>
                  <a:lnTo>
                    <a:pt x="73193" y="19723"/>
                  </a:lnTo>
                  <a:lnTo>
                    <a:pt x="73337" y="19898"/>
                  </a:lnTo>
                  <a:lnTo>
                    <a:pt x="73752" y="19824"/>
                  </a:lnTo>
                  <a:lnTo>
                    <a:pt x="74042" y="19384"/>
                  </a:lnTo>
                  <a:lnTo>
                    <a:pt x="74604" y="19558"/>
                  </a:lnTo>
                  <a:lnTo>
                    <a:pt x="74669" y="21046"/>
                  </a:lnTo>
                  <a:lnTo>
                    <a:pt x="74705" y="21544"/>
                  </a:lnTo>
                  <a:lnTo>
                    <a:pt x="75542" y="21982"/>
                  </a:lnTo>
                  <a:lnTo>
                    <a:pt x="75926" y="23037"/>
                  </a:lnTo>
                  <a:lnTo>
                    <a:pt x="75993" y="23546"/>
                  </a:lnTo>
                  <a:lnTo>
                    <a:pt x="75947" y="23859"/>
                  </a:lnTo>
                  <a:lnTo>
                    <a:pt x="75573" y="24813"/>
                  </a:lnTo>
                  <a:lnTo>
                    <a:pt x="74941" y="25726"/>
                  </a:lnTo>
                  <a:lnTo>
                    <a:pt x="74861" y="26148"/>
                  </a:lnTo>
                  <a:lnTo>
                    <a:pt x="75536" y="27564"/>
                  </a:lnTo>
                  <a:lnTo>
                    <a:pt x="75659" y="27941"/>
                  </a:lnTo>
                  <a:lnTo>
                    <a:pt x="75751" y="28547"/>
                  </a:lnTo>
                  <a:lnTo>
                    <a:pt x="76163" y="29504"/>
                  </a:lnTo>
                  <a:lnTo>
                    <a:pt x="76275" y="29738"/>
                  </a:lnTo>
                  <a:lnTo>
                    <a:pt x="76325" y="30454"/>
                  </a:lnTo>
                  <a:lnTo>
                    <a:pt x="76760" y="31381"/>
                  </a:lnTo>
                  <a:lnTo>
                    <a:pt x="76821" y="31812"/>
                  </a:lnTo>
                  <a:lnTo>
                    <a:pt x="76806" y="32553"/>
                  </a:lnTo>
                  <a:lnTo>
                    <a:pt x="76958" y="32988"/>
                  </a:lnTo>
                  <a:lnTo>
                    <a:pt x="77642" y="34197"/>
                  </a:lnTo>
                  <a:lnTo>
                    <a:pt x="77879" y="34758"/>
                  </a:lnTo>
                  <a:lnTo>
                    <a:pt x="77960" y="36114"/>
                  </a:lnTo>
                  <a:lnTo>
                    <a:pt x="78063" y="36567"/>
                  </a:lnTo>
                  <a:lnTo>
                    <a:pt x="78281" y="37008"/>
                  </a:lnTo>
                  <a:lnTo>
                    <a:pt x="78945" y="37669"/>
                  </a:lnTo>
                  <a:lnTo>
                    <a:pt x="79262" y="38121"/>
                  </a:lnTo>
                  <a:lnTo>
                    <a:pt x="79598" y="38953"/>
                  </a:lnTo>
                  <a:lnTo>
                    <a:pt x="79854" y="40248"/>
                  </a:lnTo>
                  <a:lnTo>
                    <a:pt x="79983" y="40525"/>
                  </a:lnTo>
                  <a:lnTo>
                    <a:pt x="80441" y="41077"/>
                  </a:lnTo>
                  <a:lnTo>
                    <a:pt x="80883" y="42145"/>
                  </a:lnTo>
                  <a:lnTo>
                    <a:pt x="81415" y="43419"/>
                  </a:lnTo>
                  <a:lnTo>
                    <a:pt x="81301" y="44547"/>
                  </a:lnTo>
                  <a:lnTo>
                    <a:pt x="81443" y="45049"/>
                  </a:lnTo>
                  <a:lnTo>
                    <a:pt x="82020" y="46119"/>
                  </a:lnTo>
                  <a:lnTo>
                    <a:pt x="81955" y="46976"/>
                  </a:lnTo>
                  <a:lnTo>
                    <a:pt x="82033" y="47315"/>
                  </a:lnTo>
                  <a:lnTo>
                    <a:pt x="82204" y="47574"/>
                  </a:lnTo>
                  <a:lnTo>
                    <a:pt x="82379" y="47830"/>
                  </a:lnTo>
                  <a:lnTo>
                    <a:pt x="82925" y="49465"/>
                  </a:lnTo>
                  <a:lnTo>
                    <a:pt x="83451" y="50535"/>
                  </a:lnTo>
                  <a:lnTo>
                    <a:pt x="83571" y="50708"/>
                  </a:lnTo>
                  <a:lnTo>
                    <a:pt x="83888" y="50929"/>
                  </a:lnTo>
                  <a:lnTo>
                    <a:pt x="84508" y="51164"/>
                  </a:lnTo>
                  <a:lnTo>
                    <a:pt x="84930" y="51471"/>
                  </a:lnTo>
                  <a:lnTo>
                    <a:pt x="85103" y="51676"/>
                  </a:lnTo>
                  <a:lnTo>
                    <a:pt x="85338" y="52195"/>
                  </a:lnTo>
                  <a:lnTo>
                    <a:pt x="85433" y="52445"/>
                  </a:lnTo>
                  <a:lnTo>
                    <a:pt x="85424" y="52806"/>
                  </a:lnTo>
                  <a:lnTo>
                    <a:pt x="84794" y="54095"/>
                  </a:lnTo>
                  <a:lnTo>
                    <a:pt x="84691" y="54565"/>
                  </a:lnTo>
                  <a:lnTo>
                    <a:pt x="84691" y="55094"/>
                  </a:lnTo>
                  <a:lnTo>
                    <a:pt x="85086" y="56557"/>
                  </a:lnTo>
                  <a:lnTo>
                    <a:pt x="85312" y="56829"/>
                  </a:lnTo>
                  <a:lnTo>
                    <a:pt x="86398" y="57571"/>
                  </a:lnTo>
                  <a:lnTo>
                    <a:pt x="86886" y="58167"/>
                  </a:lnTo>
                  <a:lnTo>
                    <a:pt x="87048" y="58482"/>
                  </a:lnTo>
                  <a:lnTo>
                    <a:pt x="87083" y="58847"/>
                  </a:lnTo>
                  <a:lnTo>
                    <a:pt x="87289" y="59084"/>
                  </a:lnTo>
                  <a:lnTo>
                    <a:pt x="87755" y="60104"/>
                  </a:lnTo>
                  <a:lnTo>
                    <a:pt x="88020" y="60398"/>
                  </a:lnTo>
                  <a:lnTo>
                    <a:pt x="88466" y="60352"/>
                  </a:lnTo>
                  <a:lnTo>
                    <a:pt x="89770" y="60899"/>
                  </a:lnTo>
                  <a:lnTo>
                    <a:pt x="91548" y="61062"/>
                  </a:lnTo>
                  <a:lnTo>
                    <a:pt x="93163" y="61386"/>
                  </a:lnTo>
                  <a:lnTo>
                    <a:pt x="93913" y="61929"/>
                  </a:lnTo>
                  <a:lnTo>
                    <a:pt x="94598" y="62774"/>
                  </a:lnTo>
                  <a:lnTo>
                    <a:pt x="95433" y="63294"/>
                  </a:lnTo>
                  <a:lnTo>
                    <a:pt x="95704" y="62732"/>
                  </a:lnTo>
                  <a:lnTo>
                    <a:pt x="96844" y="61354"/>
                  </a:lnTo>
                  <a:lnTo>
                    <a:pt x="97358" y="60873"/>
                  </a:lnTo>
                  <a:lnTo>
                    <a:pt x="97773" y="60765"/>
                  </a:lnTo>
                  <a:lnTo>
                    <a:pt x="97290" y="60038"/>
                  </a:lnTo>
                  <a:lnTo>
                    <a:pt x="96674" y="59520"/>
                  </a:lnTo>
                  <a:lnTo>
                    <a:pt x="96288" y="58806"/>
                  </a:lnTo>
                  <a:lnTo>
                    <a:pt x="96628" y="58687"/>
                  </a:lnTo>
                  <a:lnTo>
                    <a:pt x="97059" y="58862"/>
                  </a:lnTo>
                  <a:lnTo>
                    <a:pt x="97640" y="58843"/>
                  </a:lnTo>
                  <a:lnTo>
                    <a:pt x="98593" y="58712"/>
                  </a:lnTo>
                  <a:lnTo>
                    <a:pt x="99068" y="58477"/>
                  </a:lnTo>
                  <a:lnTo>
                    <a:pt x="99121" y="57855"/>
                  </a:lnTo>
                  <a:lnTo>
                    <a:pt x="98800" y="57565"/>
                  </a:lnTo>
                  <a:lnTo>
                    <a:pt x="98243" y="57688"/>
                  </a:lnTo>
                  <a:lnTo>
                    <a:pt x="98053" y="57848"/>
                  </a:lnTo>
                  <a:lnTo>
                    <a:pt x="97871" y="57766"/>
                  </a:lnTo>
                  <a:lnTo>
                    <a:pt x="97367" y="57293"/>
                  </a:lnTo>
                  <a:lnTo>
                    <a:pt x="97474" y="56928"/>
                  </a:lnTo>
                  <a:lnTo>
                    <a:pt x="97671" y="56630"/>
                  </a:lnTo>
                  <a:lnTo>
                    <a:pt x="97892" y="55676"/>
                  </a:lnTo>
                  <a:lnTo>
                    <a:pt x="97831" y="55329"/>
                  </a:lnTo>
                  <a:lnTo>
                    <a:pt x="97695" y="55165"/>
                  </a:lnTo>
                  <a:lnTo>
                    <a:pt x="97276" y="54178"/>
                  </a:lnTo>
                  <a:lnTo>
                    <a:pt x="97182" y="52606"/>
                  </a:lnTo>
                  <a:lnTo>
                    <a:pt x="97059" y="52032"/>
                  </a:lnTo>
                  <a:lnTo>
                    <a:pt x="97059" y="51365"/>
                  </a:lnTo>
                  <a:lnTo>
                    <a:pt x="97224" y="50497"/>
                  </a:lnTo>
                  <a:lnTo>
                    <a:pt x="97192" y="50102"/>
                  </a:lnTo>
                  <a:lnTo>
                    <a:pt x="96987" y="49778"/>
                  </a:lnTo>
                  <a:lnTo>
                    <a:pt x="97434" y="48884"/>
                  </a:lnTo>
                  <a:lnTo>
                    <a:pt x="97769" y="48011"/>
                  </a:lnTo>
                  <a:lnTo>
                    <a:pt x="96799" y="47192"/>
                  </a:lnTo>
                  <a:lnTo>
                    <a:pt x="96245" y="47415"/>
                  </a:lnTo>
                  <a:lnTo>
                    <a:pt x="95897" y="47759"/>
                  </a:lnTo>
                  <a:lnTo>
                    <a:pt x="95683" y="47627"/>
                  </a:lnTo>
                  <a:lnTo>
                    <a:pt x="95637" y="47221"/>
                  </a:lnTo>
                  <a:lnTo>
                    <a:pt x="96227" y="46659"/>
                  </a:lnTo>
                  <a:lnTo>
                    <a:pt x="96253" y="45657"/>
                  </a:lnTo>
                  <a:lnTo>
                    <a:pt x="96024" y="45545"/>
                  </a:lnTo>
                  <a:lnTo>
                    <a:pt x="95756" y="44494"/>
                  </a:lnTo>
                  <a:lnTo>
                    <a:pt x="96054" y="42773"/>
                  </a:lnTo>
                  <a:lnTo>
                    <a:pt x="95822" y="41863"/>
                  </a:lnTo>
                  <a:lnTo>
                    <a:pt x="95111" y="40514"/>
                  </a:lnTo>
                  <a:lnTo>
                    <a:pt x="94767" y="40190"/>
                  </a:lnTo>
                  <a:lnTo>
                    <a:pt x="94531" y="40249"/>
                  </a:lnTo>
                  <a:lnTo>
                    <a:pt x="94188" y="40104"/>
                  </a:lnTo>
                  <a:lnTo>
                    <a:pt x="94027" y="39955"/>
                  </a:lnTo>
                  <a:lnTo>
                    <a:pt x="93867" y="39620"/>
                  </a:lnTo>
                  <a:lnTo>
                    <a:pt x="95363" y="37758"/>
                  </a:lnTo>
                  <a:lnTo>
                    <a:pt x="94679" y="37668"/>
                  </a:lnTo>
                  <a:lnTo>
                    <a:pt x="94382" y="37452"/>
                  </a:lnTo>
                  <a:lnTo>
                    <a:pt x="93925" y="36755"/>
                  </a:lnTo>
                  <a:lnTo>
                    <a:pt x="93796" y="36677"/>
                  </a:lnTo>
                  <a:lnTo>
                    <a:pt x="93224" y="36714"/>
                  </a:lnTo>
                  <a:lnTo>
                    <a:pt x="92143" y="36628"/>
                  </a:lnTo>
                  <a:lnTo>
                    <a:pt x="91600" y="35607"/>
                  </a:lnTo>
                  <a:lnTo>
                    <a:pt x="91167" y="33673"/>
                  </a:lnTo>
                  <a:lnTo>
                    <a:pt x="91217" y="32674"/>
                  </a:lnTo>
                  <a:lnTo>
                    <a:pt x="90895" y="31605"/>
                  </a:lnTo>
                  <a:lnTo>
                    <a:pt x="91071" y="31266"/>
                  </a:lnTo>
                  <a:lnTo>
                    <a:pt x="92538" y="31512"/>
                  </a:lnTo>
                  <a:lnTo>
                    <a:pt x="92967" y="32164"/>
                  </a:lnTo>
                  <a:lnTo>
                    <a:pt x="93178" y="32276"/>
                  </a:lnTo>
                  <a:lnTo>
                    <a:pt x="93450" y="32287"/>
                  </a:lnTo>
                  <a:lnTo>
                    <a:pt x="94342" y="31844"/>
                  </a:lnTo>
                  <a:lnTo>
                    <a:pt x="94861" y="31692"/>
                  </a:lnTo>
                  <a:lnTo>
                    <a:pt x="95559" y="31644"/>
                  </a:lnTo>
                  <a:lnTo>
                    <a:pt x="95695" y="31357"/>
                  </a:lnTo>
                  <a:lnTo>
                    <a:pt x="95527" y="31010"/>
                  </a:lnTo>
                  <a:lnTo>
                    <a:pt x="95190" y="30600"/>
                  </a:lnTo>
                  <a:lnTo>
                    <a:pt x="95022" y="30712"/>
                  </a:lnTo>
                  <a:lnTo>
                    <a:pt x="94711" y="30768"/>
                  </a:lnTo>
                  <a:lnTo>
                    <a:pt x="94399" y="30767"/>
                  </a:lnTo>
                  <a:lnTo>
                    <a:pt x="94192" y="30637"/>
                  </a:lnTo>
                  <a:lnTo>
                    <a:pt x="94228" y="30406"/>
                  </a:lnTo>
                  <a:lnTo>
                    <a:pt x="94095" y="30100"/>
                  </a:lnTo>
                  <a:lnTo>
                    <a:pt x="93752" y="29750"/>
                  </a:lnTo>
                  <a:lnTo>
                    <a:pt x="93534" y="29638"/>
                  </a:lnTo>
                  <a:lnTo>
                    <a:pt x="92871" y="29485"/>
                  </a:lnTo>
                  <a:lnTo>
                    <a:pt x="91912" y="29429"/>
                  </a:lnTo>
                  <a:lnTo>
                    <a:pt x="90874" y="29627"/>
                  </a:lnTo>
                  <a:lnTo>
                    <a:pt x="90620" y="28594"/>
                  </a:lnTo>
                  <a:lnTo>
                    <a:pt x="90445" y="27093"/>
                  </a:lnTo>
                  <a:lnTo>
                    <a:pt x="90466" y="26728"/>
                  </a:lnTo>
                  <a:lnTo>
                    <a:pt x="91293" y="26493"/>
                  </a:lnTo>
                  <a:lnTo>
                    <a:pt x="91669" y="26497"/>
                  </a:lnTo>
                  <a:lnTo>
                    <a:pt x="92052" y="26717"/>
                  </a:lnTo>
                  <a:lnTo>
                    <a:pt x="92904" y="26873"/>
                  </a:lnTo>
                  <a:lnTo>
                    <a:pt x="93216" y="26602"/>
                  </a:lnTo>
                  <a:lnTo>
                    <a:pt x="95461" y="26335"/>
                  </a:lnTo>
                  <a:lnTo>
                    <a:pt x="95572" y="27042"/>
                  </a:lnTo>
                  <a:lnTo>
                    <a:pt x="95879" y="28138"/>
                  </a:lnTo>
                  <a:lnTo>
                    <a:pt x="96272" y="28641"/>
                  </a:lnTo>
                  <a:lnTo>
                    <a:pt x="96591" y="29204"/>
                  </a:lnTo>
                  <a:lnTo>
                    <a:pt x="96730" y="29871"/>
                  </a:lnTo>
                  <a:lnTo>
                    <a:pt x="96672" y="30254"/>
                  </a:lnTo>
                  <a:lnTo>
                    <a:pt x="97291" y="31015"/>
                  </a:lnTo>
                  <a:lnTo>
                    <a:pt x="98083" y="31443"/>
                  </a:lnTo>
                  <a:lnTo>
                    <a:pt x="98412" y="31823"/>
                  </a:lnTo>
                  <a:lnTo>
                    <a:pt x="98477" y="32043"/>
                  </a:lnTo>
                  <a:lnTo>
                    <a:pt x="99135" y="31774"/>
                  </a:lnTo>
                  <a:lnTo>
                    <a:pt x="99521" y="30656"/>
                  </a:lnTo>
                  <a:lnTo>
                    <a:pt x="99811" y="29568"/>
                  </a:lnTo>
                  <a:lnTo>
                    <a:pt x="100126" y="29400"/>
                  </a:lnTo>
                  <a:lnTo>
                    <a:pt x="100476" y="29407"/>
                  </a:lnTo>
                  <a:lnTo>
                    <a:pt x="100891" y="28599"/>
                  </a:lnTo>
                  <a:lnTo>
                    <a:pt x="101070" y="28390"/>
                  </a:lnTo>
                  <a:lnTo>
                    <a:pt x="101571" y="28069"/>
                  </a:lnTo>
                  <a:lnTo>
                    <a:pt x="102040" y="28170"/>
                  </a:lnTo>
                  <a:lnTo>
                    <a:pt x="102731" y="28184"/>
                  </a:lnTo>
                  <a:lnTo>
                    <a:pt x="103497" y="27801"/>
                  </a:lnTo>
                  <a:lnTo>
                    <a:pt x="104965" y="27730"/>
                  </a:lnTo>
                  <a:lnTo>
                    <a:pt x="105752" y="26955"/>
                  </a:lnTo>
                  <a:lnTo>
                    <a:pt x="105871" y="26645"/>
                  </a:lnTo>
                  <a:lnTo>
                    <a:pt x="105717" y="25822"/>
                  </a:lnTo>
                  <a:lnTo>
                    <a:pt x="106336" y="24563"/>
                  </a:lnTo>
                  <a:lnTo>
                    <a:pt x="106784" y="23881"/>
                  </a:lnTo>
                  <a:lnTo>
                    <a:pt x="107157" y="22629"/>
                  </a:lnTo>
                  <a:lnTo>
                    <a:pt x="107411" y="22253"/>
                  </a:lnTo>
                  <a:lnTo>
                    <a:pt x="107622" y="22283"/>
                  </a:lnTo>
                  <a:lnTo>
                    <a:pt x="108013" y="21999"/>
                  </a:lnTo>
                  <a:lnTo>
                    <a:pt x="108138" y="21686"/>
                  </a:lnTo>
                  <a:lnTo>
                    <a:pt x="108174" y="21254"/>
                  </a:lnTo>
                  <a:lnTo>
                    <a:pt x="108246" y="21120"/>
                  </a:lnTo>
                  <a:lnTo>
                    <a:pt x="108980" y="20219"/>
                  </a:lnTo>
                  <a:lnTo>
                    <a:pt x="109184" y="20118"/>
                  </a:lnTo>
                  <a:lnTo>
                    <a:pt x="110033" y="20070"/>
                  </a:lnTo>
                  <a:lnTo>
                    <a:pt x="111158" y="20291"/>
                  </a:lnTo>
                  <a:lnTo>
                    <a:pt x="111569" y="21345"/>
                  </a:lnTo>
                  <a:lnTo>
                    <a:pt x="111845" y="21632"/>
                  </a:lnTo>
                  <a:lnTo>
                    <a:pt x="113378" y="22397"/>
                  </a:lnTo>
                  <a:lnTo>
                    <a:pt x="114041" y="22452"/>
                  </a:lnTo>
                  <a:lnTo>
                    <a:pt x="113657" y="22113"/>
                  </a:lnTo>
                  <a:lnTo>
                    <a:pt x="113446" y="21681"/>
                  </a:lnTo>
                  <a:lnTo>
                    <a:pt x="113307" y="20675"/>
                  </a:lnTo>
                  <a:lnTo>
                    <a:pt x="114383" y="19888"/>
                  </a:lnTo>
                  <a:lnTo>
                    <a:pt x="114801" y="19203"/>
                  </a:lnTo>
                  <a:lnTo>
                    <a:pt x="116450" y="19076"/>
                  </a:lnTo>
                  <a:lnTo>
                    <a:pt x="116407" y="18796"/>
                  </a:lnTo>
                  <a:lnTo>
                    <a:pt x="115844" y="18301"/>
                  </a:lnTo>
                  <a:lnTo>
                    <a:pt x="115156" y="17392"/>
                  </a:lnTo>
                  <a:lnTo>
                    <a:pt x="114734" y="16072"/>
                  </a:lnTo>
                  <a:lnTo>
                    <a:pt x="115184" y="15715"/>
                  </a:lnTo>
                  <a:lnTo>
                    <a:pt x="115596" y="15589"/>
                  </a:lnTo>
                  <a:lnTo>
                    <a:pt x="116126" y="14288"/>
                  </a:lnTo>
                  <a:lnTo>
                    <a:pt x="116090" y="14143"/>
                  </a:lnTo>
                  <a:lnTo>
                    <a:pt x="115782" y="13841"/>
                  </a:lnTo>
                  <a:lnTo>
                    <a:pt x="115434" y="13133"/>
                  </a:lnTo>
                  <a:lnTo>
                    <a:pt x="115408" y="12500"/>
                  </a:lnTo>
                  <a:lnTo>
                    <a:pt x="115293" y="12138"/>
                  </a:lnTo>
                  <a:lnTo>
                    <a:pt x="114766" y="11583"/>
                  </a:lnTo>
                  <a:lnTo>
                    <a:pt x="114511" y="11107"/>
                  </a:lnTo>
                  <a:lnTo>
                    <a:pt x="114813" y="11148"/>
                  </a:lnTo>
                  <a:lnTo>
                    <a:pt x="115221" y="11322"/>
                  </a:lnTo>
                  <a:lnTo>
                    <a:pt x="115935" y="11907"/>
                  </a:lnTo>
                  <a:lnTo>
                    <a:pt x="116179" y="12183"/>
                  </a:lnTo>
                  <a:lnTo>
                    <a:pt x="116186" y="12369"/>
                  </a:lnTo>
                  <a:lnTo>
                    <a:pt x="116975" y="13159"/>
                  </a:lnTo>
                  <a:lnTo>
                    <a:pt x="118691" y="14138"/>
                  </a:lnTo>
                  <a:lnTo>
                    <a:pt x="118853" y="14764"/>
                  </a:lnTo>
                  <a:lnTo>
                    <a:pt x="120057" y="14332"/>
                  </a:lnTo>
                  <a:lnTo>
                    <a:pt x="120254" y="14361"/>
                  </a:lnTo>
                  <a:lnTo>
                    <a:pt x="120458" y="14153"/>
                  </a:lnTo>
                  <a:lnTo>
                    <a:pt x="120569" y="13281"/>
                  </a:lnTo>
                  <a:lnTo>
                    <a:pt x="120519" y="12767"/>
                  </a:lnTo>
                  <a:lnTo>
                    <a:pt x="120616" y="12219"/>
                  </a:lnTo>
                  <a:lnTo>
                    <a:pt x="121214" y="11910"/>
                  </a:lnTo>
                  <a:lnTo>
                    <a:pt x="121454" y="12077"/>
                  </a:lnTo>
                  <a:lnTo>
                    <a:pt x="122006" y="12830"/>
                  </a:lnTo>
                  <a:lnTo>
                    <a:pt x="121587" y="13789"/>
                  </a:lnTo>
                  <a:lnTo>
                    <a:pt x="121727" y="14422"/>
                  </a:lnTo>
                  <a:lnTo>
                    <a:pt x="121916" y="14525"/>
                  </a:lnTo>
                  <a:lnTo>
                    <a:pt x="122240" y="15108"/>
                  </a:lnTo>
                  <a:lnTo>
                    <a:pt x="122257" y="16172"/>
                  </a:lnTo>
                  <a:lnTo>
                    <a:pt x="123433" y="17109"/>
                  </a:lnTo>
                  <a:lnTo>
                    <a:pt x="125248" y="16765"/>
                  </a:lnTo>
                  <a:lnTo>
                    <a:pt x="126961" y="17560"/>
                  </a:lnTo>
                  <a:lnTo>
                    <a:pt x="127218" y="18070"/>
                  </a:lnTo>
                  <a:lnTo>
                    <a:pt x="127827" y="18621"/>
                  </a:lnTo>
                  <a:lnTo>
                    <a:pt x="129013" y="17725"/>
                  </a:lnTo>
                  <a:lnTo>
                    <a:pt x="129678" y="17099"/>
                  </a:lnTo>
                  <a:lnTo>
                    <a:pt x="129310" y="12493"/>
                  </a:lnTo>
                  <a:lnTo>
                    <a:pt x="130711" y="12295"/>
                  </a:lnTo>
                  <a:lnTo>
                    <a:pt x="131474" y="11617"/>
                  </a:lnTo>
                  <a:lnTo>
                    <a:pt x="131571" y="11427"/>
                  </a:lnTo>
                  <a:lnTo>
                    <a:pt x="131625" y="11021"/>
                  </a:lnTo>
                  <a:lnTo>
                    <a:pt x="133166" y="11098"/>
                  </a:lnTo>
                  <a:lnTo>
                    <a:pt x="134063" y="11091"/>
                  </a:lnTo>
                  <a:lnTo>
                    <a:pt x="134195" y="11455"/>
                  </a:lnTo>
                  <a:lnTo>
                    <a:pt x="134285" y="12118"/>
                  </a:lnTo>
                  <a:lnTo>
                    <a:pt x="135159" y="14212"/>
                  </a:lnTo>
                  <a:lnTo>
                    <a:pt x="135428" y="14495"/>
                  </a:lnTo>
                  <a:lnTo>
                    <a:pt x="136145" y="14805"/>
                  </a:lnTo>
                  <a:lnTo>
                    <a:pt x="136317" y="14950"/>
                  </a:lnTo>
                  <a:lnTo>
                    <a:pt x="138284" y="17890"/>
                  </a:lnTo>
                  <a:lnTo>
                    <a:pt x="138488" y="17834"/>
                  </a:lnTo>
                  <a:lnTo>
                    <a:pt x="138628" y="17673"/>
                  </a:lnTo>
                  <a:lnTo>
                    <a:pt x="138871" y="17554"/>
                  </a:lnTo>
                  <a:lnTo>
                    <a:pt x="139430" y="17469"/>
                  </a:lnTo>
                  <a:lnTo>
                    <a:pt x="140369" y="17756"/>
                  </a:lnTo>
                  <a:lnTo>
                    <a:pt x="141702" y="17145"/>
                  </a:lnTo>
                  <a:lnTo>
                    <a:pt x="141774" y="16977"/>
                  </a:lnTo>
                  <a:lnTo>
                    <a:pt x="141695" y="16079"/>
                  </a:lnTo>
                  <a:lnTo>
                    <a:pt x="141104" y="15897"/>
                  </a:lnTo>
                  <a:lnTo>
                    <a:pt x="140746" y="15390"/>
                  </a:lnTo>
                  <a:lnTo>
                    <a:pt x="141323" y="14496"/>
                  </a:lnTo>
                  <a:lnTo>
                    <a:pt x="142126" y="14049"/>
                  </a:lnTo>
                  <a:lnTo>
                    <a:pt x="142290" y="14548"/>
                  </a:lnTo>
                  <a:lnTo>
                    <a:pt x="142824" y="15238"/>
                  </a:lnTo>
                  <a:lnTo>
                    <a:pt x="143526" y="15566"/>
                  </a:lnTo>
                  <a:lnTo>
                    <a:pt x="144558" y="16300"/>
                  </a:lnTo>
                  <a:lnTo>
                    <a:pt x="144695" y="16575"/>
                  </a:lnTo>
                  <a:lnTo>
                    <a:pt x="145376" y="14285"/>
                  </a:lnTo>
                  <a:lnTo>
                    <a:pt x="145412" y="13823"/>
                  </a:lnTo>
                  <a:lnTo>
                    <a:pt x="145355" y="12355"/>
                  </a:lnTo>
                  <a:lnTo>
                    <a:pt x="145033" y="11837"/>
                  </a:lnTo>
                  <a:lnTo>
                    <a:pt x="144578" y="11773"/>
                  </a:lnTo>
                  <a:lnTo>
                    <a:pt x="144352" y="11844"/>
                  </a:lnTo>
                  <a:lnTo>
                    <a:pt x="143624" y="12518"/>
                  </a:lnTo>
                  <a:lnTo>
                    <a:pt x="143621" y="12715"/>
                  </a:lnTo>
                  <a:lnTo>
                    <a:pt x="143381" y="12734"/>
                  </a:lnTo>
                  <a:lnTo>
                    <a:pt x="143112" y="12536"/>
                  </a:lnTo>
                  <a:lnTo>
                    <a:pt x="144123" y="11888"/>
                  </a:lnTo>
                  <a:lnTo>
                    <a:pt x="144130" y="11564"/>
                  </a:lnTo>
                  <a:lnTo>
                    <a:pt x="145265" y="11626"/>
                  </a:lnTo>
                  <a:lnTo>
                    <a:pt x="145464" y="12470"/>
                  </a:lnTo>
                  <a:lnTo>
                    <a:pt x="145493" y="12624"/>
                  </a:lnTo>
                  <a:lnTo>
                    <a:pt x="145527" y="13891"/>
                  </a:lnTo>
                  <a:lnTo>
                    <a:pt x="145396" y="14754"/>
                  </a:lnTo>
                  <a:lnTo>
                    <a:pt x="145173" y="15498"/>
                  </a:lnTo>
                  <a:lnTo>
                    <a:pt x="144889" y="16898"/>
                  </a:lnTo>
                  <a:lnTo>
                    <a:pt x="144777" y="17615"/>
                  </a:lnTo>
                  <a:lnTo>
                    <a:pt x="144718" y="18620"/>
                  </a:lnTo>
                  <a:lnTo>
                    <a:pt x="144258" y="19193"/>
                  </a:lnTo>
                  <a:lnTo>
                    <a:pt x="143969" y="19388"/>
                  </a:lnTo>
                  <a:lnTo>
                    <a:pt x="143380" y="19394"/>
                  </a:lnTo>
                  <a:lnTo>
                    <a:pt x="142912" y="19686"/>
                  </a:lnTo>
                  <a:lnTo>
                    <a:pt x="142713" y="19995"/>
                  </a:lnTo>
                  <a:lnTo>
                    <a:pt x="142515" y="20806"/>
                  </a:lnTo>
                  <a:lnTo>
                    <a:pt x="142971" y="21584"/>
                  </a:lnTo>
                  <a:lnTo>
                    <a:pt x="143873" y="23870"/>
                  </a:lnTo>
                  <a:lnTo>
                    <a:pt x="144360" y="24414"/>
                  </a:lnTo>
                  <a:lnTo>
                    <a:pt x="145104" y="25620"/>
                  </a:lnTo>
                  <a:lnTo>
                    <a:pt x="146211" y="26841"/>
                  </a:lnTo>
                  <a:lnTo>
                    <a:pt x="146589" y="27657"/>
                  </a:lnTo>
                  <a:lnTo>
                    <a:pt x="147227" y="28209"/>
                  </a:lnTo>
                  <a:lnTo>
                    <a:pt x="148018" y="29168"/>
                  </a:lnTo>
                  <a:lnTo>
                    <a:pt x="149048" y="30149"/>
                  </a:lnTo>
                  <a:lnTo>
                    <a:pt x="149576" y="30934"/>
                  </a:lnTo>
                  <a:lnTo>
                    <a:pt x="150304" y="31821"/>
                  </a:lnTo>
                  <a:lnTo>
                    <a:pt x="150998" y="32498"/>
                  </a:lnTo>
                  <a:lnTo>
                    <a:pt x="151977" y="32980"/>
                  </a:lnTo>
                  <a:lnTo>
                    <a:pt x="152581" y="32933"/>
                  </a:lnTo>
                  <a:lnTo>
                    <a:pt x="153917" y="32533"/>
                  </a:lnTo>
                  <a:lnTo>
                    <a:pt x="154569" y="32667"/>
                  </a:lnTo>
                  <a:lnTo>
                    <a:pt x="155420" y="32639"/>
                  </a:lnTo>
                  <a:lnTo>
                    <a:pt x="156143" y="32747"/>
                  </a:lnTo>
                  <a:lnTo>
                    <a:pt x="157472" y="33855"/>
                  </a:lnTo>
                  <a:lnTo>
                    <a:pt x="157644" y="34280"/>
                  </a:lnTo>
                  <a:lnTo>
                    <a:pt x="157644" y="34495"/>
                  </a:lnTo>
                  <a:lnTo>
                    <a:pt x="157418" y="34999"/>
                  </a:lnTo>
                  <a:lnTo>
                    <a:pt x="157321" y="35777"/>
                  </a:lnTo>
                  <a:lnTo>
                    <a:pt x="157420" y="36727"/>
                  </a:lnTo>
                  <a:lnTo>
                    <a:pt x="157701" y="37211"/>
                  </a:lnTo>
                  <a:lnTo>
                    <a:pt x="159192" y="38633"/>
                  </a:lnTo>
                  <a:lnTo>
                    <a:pt x="160576" y="38858"/>
                  </a:lnTo>
                  <a:lnTo>
                    <a:pt x="162876" y="38817"/>
                  </a:lnTo>
                  <a:lnTo>
                    <a:pt x="163096" y="38890"/>
                  </a:lnTo>
                  <a:lnTo>
                    <a:pt x="164465" y="40384"/>
                  </a:lnTo>
                  <a:lnTo>
                    <a:pt x="166014" y="41923"/>
                  </a:lnTo>
                  <a:lnTo>
                    <a:pt x="166918" y="43099"/>
                  </a:lnTo>
                  <a:lnTo>
                    <a:pt x="168064" y="44826"/>
                  </a:lnTo>
                  <a:lnTo>
                    <a:pt x="168494" y="45616"/>
                  </a:lnTo>
                  <a:lnTo>
                    <a:pt x="168294" y="45754"/>
                  </a:lnTo>
                  <a:lnTo>
                    <a:pt x="168649" y="46310"/>
                  </a:lnTo>
                  <a:lnTo>
                    <a:pt x="169078" y="47763"/>
                  </a:lnTo>
                  <a:lnTo>
                    <a:pt x="168667" y="47313"/>
                  </a:lnTo>
                  <a:lnTo>
                    <a:pt x="168453" y="47294"/>
                  </a:lnTo>
                  <a:lnTo>
                    <a:pt x="168199" y="47588"/>
                  </a:lnTo>
                  <a:lnTo>
                    <a:pt x="168113" y="48542"/>
                  </a:lnTo>
                  <a:lnTo>
                    <a:pt x="167477" y="48319"/>
                  </a:lnTo>
                  <a:lnTo>
                    <a:pt x="167087" y="48274"/>
                  </a:lnTo>
                  <a:lnTo>
                    <a:pt x="166112" y="48755"/>
                  </a:lnTo>
                  <a:lnTo>
                    <a:pt x="165840" y="49295"/>
                  </a:lnTo>
                  <a:lnTo>
                    <a:pt x="165576" y="49487"/>
                  </a:lnTo>
                  <a:lnTo>
                    <a:pt x="165436" y="48863"/>
                  </a:lnTo>
                  <a:lnTo>
                    <a:pt x="164807" y="48942"/>
                  </a:lnTo>
                  <a:lnTo>
                    <a:pt x="163224" y="50187"/>
                  </a:lnTo>
                  <a:lnTo>
                    <a:pt x="162874" y="50929"/>
                  </a:lnTo>
                  <a:lnTo>
                    <a:pt x="162013" y="50408"/>
                  </a:lnTo>
                  <a:lnTo>
                    <a:pt x="160503" y="49256"/>
                  </a:lnTo>
                  <a:lnTo>
                    <a:pt x="159982" y="48376"/>
                  </a:lnTo>
                  <a:lnTo>
                    <a:pt x="159666" y="48160"/>
                  </a:lnTo>
                  <a:lnTo>
                    <a:pt x="159213" y="48517"/>
                  </a:lnTo>
                  <a:lnTo>
                    <a:pt x="159217" y="48894"/>
                  </a:lnTo>
                  <a:lnTo>
                    <a:pt x="159156" y="49121"/>
                  </a:lnTo>
                  <a:lnTo>
                    <a:pt x="158323" y="49575"/>
                  </a:lnTo>
                  <a:lnTo>
                    <a:pt x="158019" y="49523"/>
                  </a:lnTo>
                  <a:lnTo>
                    <a:pt x="158041" y="48897"/>
                  </a:lnTo>
                  <a:lnTo>
                    <a:pt x="157937" y="48700"/>
                  </a:lnTo>
                  <a:lnTo>
                    <a:pt x="157219" y="48509"/>
                  </a:lnTo>
                  <a:lnTo>
                    <a:pt x="156195" y="49446"/>
                  </a:lnTo>
                  <a:lnTo>
                    <a:pt x="155763" y="52038"/>
                  </a:lnTo>
                  <a:lnTo>
                    <a:pt x="155623" y="55317"/>
                  </a:lnTo>
                  <a:lnTo>
                    <a:pt x="155795" y="56267"/>
                  </a:lnTo>
                  <a:lnTo>
                    <a:pt x="154507" y="56087"/>
                  </a:lnTo>
                  <a:lnTo>
                    <a:pt x="152149" y="55754"/>
                  </a:lnTo>
                  <a:lnTo>
                    <a:pt x="151963" y="56206"/>
                  </a:lnTo>
                  <a:lnTo>
                    <a:pt x="151722" y="56136"/>
                  </a:lnTo>
                  <a:lnTo>
                    <a:pt x="150993" y="55600"/>
                  </a:lnTo>
                  <a:lnTo>
                    <a:pt x="150279" y="55220"/>
                  </a:lnTo>
                  <a:lnTo>
                    <a:pt x="149671" y="55179"/>
                  </a:lnTo>
                  <a:lnTo>
                    <a:pt x="149078" y="55295"/>
                  </a:lnTo>
                  <a:lnTo>
                    <a:pt x="146420" y="54931"/>
                  </a:lnTo>
                  <a:lnTo>
                    <a:pt x="146664" y="57052"/>
                  </a:lnTo>
                  <a:lnTo>
                    <a:pt x="145965" y="57157"/>
                  </a:lnTo>
                  <a:lnTo>
                    <a:pt x="144929" y="57338"/>
                  </a:lnTo>
                  <a:lnTo>
                    <a:pt x="140981" y="57945"/>
                  </a:lnTo>
                  <a:lnTo>
                    <a:pt x="141006" y="58846"/>
                  </a:lnTo>
                  <a:lnTo>
                    <a:pt x="140921" y="59032"/>
                  </a:lnTo>
                  <a:lnTo>
                    <a:pt x="140653" y="59224"/>
                  </a:lnTo>
                  <a:lnTo>
                    <a:pt x="140585" y="59385"/>
                  </a:lnTo>
                  <a:lnTo>
                    <a:pt x="141431" y="59590"/>
                  </a:lnTo>
                  <a:lnTo>
                    <a:pt x="141385" y="60089"/>
                  </a:lnTo>
                  <a:lnTo>
                    <a:pt x="140429" y="62387"/>
                  </a:lnTo>
                  <a:lnTo>
                    <a:pt x="140240" y="62585"/>
                  </a:lnTo>
                  <a:lnTo>
                    <a:pt x="139738" y="61594"/>
                  </a:lnTo>
                  <a:lnTo>
                    <a:pt x="138888" y="60409"/>
                  </a:lnTo>
                  <a:lnTo>
                    <a:pt x="138570" y="60077"/>
                  </a:lnTo>
                  <a:lnTo>
                    <a:pt x="138399" y="59768"/>
                  </a:lnTo>
                  <a:lnTo>
                    <a:pt x="138110" y="59080"/>
                  </a:lnTo>
                  <a:lnTo>
                    <a:pt x="138061" y="58400"/>
                  </a:lnTo>
                  <a:lnTo>
                    <a:pt x="135333" y="58829"/>
                  </a:lnTo>
                  <a:lnTo>
                    <a:pt x="134756" y="58917"/>
                  </a:lnTo>
                  <a:lnTo>
                    <a:pt x="134149" y="59981"/>
                  </a:lnTo>
                  <a:lnTo>
                    <a:pt x="133671" y="59741"/>
                  </a:lnTo>
                  <a:lnTo>
                    <a:pt x="133222" y="59348"/>
                  </a:lnTo>
                  <a:lnTo>
                    <a:pt x="133691" y="59188"/>
                  </a:lnTo>
                  <a:lnTo>
                    <a:pt x="134325" y="58982"/>
                  </a:lnTo>
                  <a:lnTo>
                    <a:pt x="134334" y="57329"/>
                  </a:lnTo>
                  <a:lnTo>
                    <a:pt x="134395" y="57061"/>
                  </a:lnTo>
                  <a:lnTo>
                    <a:pt x="134562" y="56807"/>
                  </a:lnTo>
                  <a:lnTo>
                    <a:pt x="135384" y="56170"/>
                  </a:lnTo>
                  <a:lnTo>
                    <a:pt x="135834" y="54448"/>
                  </a:lnTo>
                  <a:lnTo>
                    <a:pt x="135605" y="51527"/>
                  </a:lnTo>
                  <a:lnTo>
                    <a:pt x="134547" y="50488"/>
                  </a:lnTo>
                  <a:lnTo>
                    <a:pt x="134100" y="50924"/>
                  </a:lnTo>
                  <a:lnTo>
                    <a:pt x="134007" y="51457"/>
                  </a:lnTo>
                  <a:lnTo>
                    <a:pt x="133790" y="52023"/>
                  </a:lnTo>
                  <a:lnTo>
                    <a:pt x="133415" y="52839"/>
                  </a:lnTo>
                  <a:lnTo>
                    <a:pt x="133193" y="53178"/>
                  </a:lnTo>
                  <a:lnTo>
                    <a:pt x="132336" y="54039"/>
                  </a:lnTo>
                  <a:lnTo>
                    <a:pt x="130818" y="54730"/>
                  </a:lnTo>
                  <a:lnTo>
                    <a:pt x="130589" y="55210"/>
                  </a:lnTo>
                  <a:lnTo>
                    <a:pt x="129826" y="55942"/>
                  </a:lnTo>
                  <a:lnTo>
                    <a:pt x="129665" y="56996"/>
                  </a:lnTo>
                  <a:lnTo>
                    <a:pt x="129495" y="59491"/>
                  </a:lnTo>
                  <a:lnTo>
                    <a:pt x="129428" y="60542"/>
                  </a:lnTo>
                  <a:lnTo>
                    <a:pt x="128085" y="60937"/>
                  </a:lnTo>
                  <a:lnTo>
                    <a:pt x="124371" y="62153"/>
                  </a:lnTo>
                  <a:lnTo>
                    <a:pt x="123996" y="61888"/>
                  </a:lnTo>
                  <a:lnTo>
                    <a:pt x="123985" y="61560"/>
                  </a:lnTo>
                  <a:lnTo>
                    <a:pt x="123682" y="61501"/>
                  </a:lnTo>
                  <a:lnTo>
                    <a:pt x="122039" y="62041"/>
                  </a:lnTo>
                  <a:lnTo>
                    <a:pt x="121728" y="62398"/>
                  </a:lnTo>
                  <a:lnTo>
                    <a:pt x="121525" y="62901"/>
                  </a:lnTo>
                  <a:lnTo>
                    <a:pt x="120703" y="62424"/>
                  </a:lnTo>
                  <a:lnTo>
                    <a:pt x="120493" y="62201"/>
                  </a:lnTo>
                  <a:lnTo>
                    <a:pt x="121878" y="61430"/>
                  </a:lnTo>
                  <a:lnTo>
                    <a:pt x="122014" y="61288"/>
                  </a:lnTo>
                  <a:lnTo>
                    <a:pt x="122089" y="60975"/>
                  </a:lnTo>
                  <a:lnTo>
                    <a:pt x="122303" y="60554"/>
                  </a:lnTo>
                  <a:lnTo>
                    <a:pt x="123011" y="59518"/>
                  </a:lnTo>
                  <a:lnTo>
                    <a:pt x="123668" y="58394"/>
                  </a:lnTo>
                  <a:lnTo>
                    <a:pt x="123672" y="57552"/>
                  </a:lnTo>
                  <a:lnTo>
                    <a:pt x="123447" y="57101"/>
                  </a:lnTo>
                  <a:lnTo>
                    <a:pt x="122879" y="56501"/>
                  </a:lnTo>
                  <a:lnTo>
                    <a:pt x="122575" y="56423"/>
                  </a:lnTo>
                  <a:lnTo>
                    <a:pt x="122361" y="56244"/>
                  </a:lnTo>
                  <a:lnTo>
                    <a:pt x="121750" y="55517"/>
                  </a:lnTo>
                  <a:lnTo>
                    <a:pt x="121689" y="55313"/>
                  </a:lnTo>
                  <a:lnTo>
                    <a:pt x="120603" y="56717"/>
                  </a:lnTo>
                  <a:lnTo>
                    <a:pt x="120082" y="57887"/>
                  </a:lnTo>
                  <a:lnTo>
                    <a:pt x="119342" y="57224"/>
                  </a:lnTo>
                  <a:lnTo>
                    <a:pt x="119035" y="56788"/>
                  </a:lnTo>
                  <a:lnTo>
                    <a:pt x="118974" y="56650"/>
                  </a:lnTo>
                  <a:lnTo>
                    <a:pt x="118967" y="56058"/>
                  </a:lnTo>
                  <a:lnTo>
                    <a:pt x="118835" y="55712"/>
                  </a:lnTo>
                  <a:lnTo>
                    <a:pt x="118435" y="55875"/>
                  </a:lnTo>
                  <a:lnTo>
                    <a:pt x="117624" y="56565"/>
                  </a:lnTo>
                  <a:lnTo>
                    <a:pt x="117470" y="56923"/>
                  </a:lnTo>
                  <a:lnTo>
                    <a:pt x="117199" y="57959"/>
                  </a:lnTo>
                  <a:lnTo>
                    <a:pt x="117171" y="58473"/>
                  </a:lnTo>
                  <a:lnTo>
                    <a:pt x="117282" y="59627"/>
                  </a:lnTo>
                  <a:lnTo>
                    <a:pt x="116932" y="59869"/>
                  </a:lnTo>
                  <a:lnTo>
                    <a:pt x="116782" y="60216"/>
                  </a:lnTo>
                  <a:lnTo>
                    <a:pt x="116811" y="61132"/>
                  </a:lnTo>
                  <a:lnTo>
                    <a:pt x="116654" y="61889"/>
                  </a:lnTo>
                  <a:lnTo>
                    <a:pt x="116354" y="62191"/>
                  </a:lnTo>
                  <a:lnTo>
                    <a:pt x="116005" y="63115"/>
                  </a:lnTo>
                  <a:lnTo>
                    <a:pt x="115940" y="63528"/>
                  </a:lnTo>
                  <a:lnTo>
                    <a:pt x="114998" y="64185"/>
                  </a:lnTo>
                  <a:lnTo>
                    <a:pt x="114613" y="64654"/>
                  </a:lnTo>
                  <a:lnTo>
                    <a:pt x="114546" y="64910"/>
                  </a:lnTo>
                  <a:lnTo>
                    <a:pt x="113801" y="64831"/>
                  </a:lnTo>
                  <a:lnTo>
                    <a:pt x="113243" y="64887"/>
                  </a:lnTo>
                  <a:lnTo>
                    <a:pt x="112024" y="64763"/>
                  </a:lnTo>
                  <a:lnTo>
                    <a:pt x="111595" y="65124"/>
                  </a:lnTo>
                  <a:lnTo>
                    <a:pt x="112030" y="66383"/>
                  </a:lnTo>
                  <a:lnTo>
                    <a:pt x="113198" y="66597"/>
                  </a:lnTo>
                  <a:lnTo>
                    <a:pt x="113707" y="66764"/>
                  </a:lnTo>
                  <a:lnTo>
                    <a:pt x="113943" y="67409"/>
                  </a:lnTo>
                  <a:lnTo>
                    <a:pt x="113769" y="68288"/>
                  </a:lnTo>
                  <a:lnTo>
                    <a:pt x="114629" y="69055"/>
                  </a:lnTo>
                  <a:lnTo>
                    <a:pt x="114512" y="69372"/>
                  </a:lnTo>
                  <a:lnTo>
                    <a:pt x="114412" y="69592"/>
                  </a:lnTo>
                  <a:lnTo>
                    <a:pt x="115230" y="71816"/>
                  </a:lnTo>
                  <a:lnTo>
                    <a:pt x="115394" y="73001"/>
                  </a:lnTo>
                  <a:lnTo>
                    <a:pt x="115173" y="73474"/>
                  </a:lnTo>
                  <a:lnTo>
                    <a:pt x="114346" y="74015"/>
                  </a:lnTo>
                  <a:lnTo>
                    <a:pt x="114218" y="74015"/>
                  </a:lnTo>
                  <a:lnTo>
                    <a:pt x="113671" y="73531"/>
                  </a:lnTo>
                  <a:lnTo>
                    <a:pt x="113493" y="73497"/>
                  </a:lnTo>
                  <a:lnTo>
                    <a:pt x="113400" y="73654"/>
                  </a:lnTo>
                  <a:lnTo>
                    <a:pt x="113436" y="74135"/>
                  </a:lnTo>
                  <a:lnTo>
                    <a:pt x="112814" y="74682"/>
                  </a:lnTo>
                  <a:lnTo>
                    <a:pt x="111972" y="74376"/>
                  </a:lnTo>
                  <a:lnTo>
                    <a:pt x="111344" y="75248"/>
                  </a:lnTo>
                  <a:lnTo>
                    <a:pt x="111650" y="76161"/>
                  </a:lnTo>
                  <a:lnTo>
                    <a:pt x="111518" y="77305"/>
                  </a:lnTo>
                  <a:lnTo>
                    <a:pt x="111599" y="77987"/>
                  </a:lnTo>
                  <a:lnTo>
                    <a:pt x="111817" y="78643"/>
                  </a:lnTo>
                  <a:lnTo>
                    <a:pt x="112109" y="79250"/>
                  </a:lnTo>
                  <a:lnTo>
                    <a:pt x="112642" y="79918"/>
                  </a:lnTo>
                  <a:lnTo>
                    <a:pt x="113112" y="80088"/>
                  </a:lnTo>
                  <a:lnTo>
                    <a:pt x="113470" y="80396"/>
                  </a:lnTo>
                  <a:lnTo>
                    <a:pt x="113748" y="80969"/>
                  </a:lnTo>
                  <a:lnTo>
                    <a:pt x="113816" y="81694"/>
                  </a:lnTo>
                  <a:lnTo>
                    <a:pt x="113626" y="80947"/>
                  </a:lnTo>
                  <a:lnTo>
                    <a:pt x="113333" y="80418"/>
                  </a:lnTo>
                  <a:lnTo>
                    <a:pt x="113154" y="80210"/>
                  </a:lnTo>
                  <a:lnTo>
                    <a:pt x="112636" y="79994"/>
                  </a:lnTo>
                  <a:lnTo>
                    <a:pt x="112174" y="79617"/>
                  </a:lnTo>
                  <a:lnTo>
                    <a:pt x="111874" y="78954"/>
                  </a:lnTo>
                  <a:lnTo>
                    <a:pt x="111773" y="78716"/>
                  </a:lnTo>
                  <a:lnTo>
                    <a:pt x="111676" y="78345"/>
                  </a:lnTo>
                  <a:lnTo>
                    <a:pt x="111332" y="77493"/>
                  </a:lnTo>
                  <a:lnTo>
                    <a:pt x="111240" y="77134"/>
                  </a:lnTo>
                  <a:lnTo>
                    <a:pt x="110755" y="76255"/>
                  </a:lnTo>
                  <a:lnTo>
                    <a:pt x="110677" y="75617"/>
                  </a:lnTo>
                  <a:lnTo>
                    <a:pt x="110435" y="75020"/>
                  </a:lnTo>
                  <a:lnTo>
                    <a:pt x="110414" y="74844"/>
                  </a:lnTo>
                  <a:lnTo>
                    <a:pt x="110210" y="74496"/>
                  </a:lnTo>
                  <a:lnTo>
                    <a:pt x="109808" y="74102"/>
                  </a:lnTo>
                  <a:lnTo>
                    <a:pt x="109533" y="73839"/>
                  </a:lnTo>
                  <a:lnTo>
                    <a:pt x="109234" y="73357"/>
                  </a:lnTo>
                  <a:lnTo>
                    <a:pt x="109074" y="73273"/>
                  </a:lnTo>
                  <a:lnTo>
                    <a:pt x="108618" y="73228"/>
                  </a:lnTo>
                  <a:lnTo>
                    <a:pt x="108204" y="73058"/>
                  </a:lnTo>
                  <a:lnTo>
                    <a:pt x="106861" y="71866"/>
                  </a:lnTo>
                  <a:lnTo>
                    <a:pt x="106273" y="71552"/>
                  </a:lnTo>
                  <a:lnTo>
                    <a:pt x="105460" y="71021"/>
                  </a:lnTo>
                  <a:lnTo>
                    <a:pt x="104527" y="70136"/>
                  </a:lnTo>
                  <a:lnTo>
                    <a:pt x="103294" y="69266"/>
                  </a:lnTo>
                  <a:lnTo>
                    <a:pt x="102835" y="68689"/>
                  </a:lnTo>
                  <a:lnTo>
                    <a:pt x="102404" y="68365"/>
                  </a:lnTo>
                  <a:lnTo>
                    <a:pt x="101720" y="68234"/>
                  </a:lnTo>
                  <a:lnTo>
                    <a:pt x="101083" y="67963"/>
                  </a:lnTo>
                  <a:lnTo>
                    <a:pt x="100829" y="67531"/>
                  </a:lnTo>
                  <a:lnTo>
                    <a:pt x="100679" y="66951"/>
                  </a:lnTo>
                  <a:lnTo>
                    <a:pt x="100089" y="66517"/>
                  </a:lnTo>
                  <a:lnTo>
                    <a:pt x="99564" y="66496"/>
                  </a:lnTo>
                  <a:lnTo>
                    <a:pt x="98849" y="66687"/>
                  </a:lnTo>
                  <a:lnTo>
                    <a:pt x="97440" y="66885"/>
                  </a:lnTo>
                  <a:lnTo>
                    <a:pt x="97189" y="67000"/>
                  </a:lnTo>
                  <a:lnTo>
                    <a:pt x="96870" y="66962"/>
                  </a:lnTo>
                  <a:lnTo>
                    <a:pt x="95964" y="66167"/>
                  </a:lnTo>
                  <a:lnTo>
                    <a:pt x="95451" y="65190"/>
                  </a:lnTo>
                  <a:lnTo>
                    <a:pt x="94922" y="64369"/>
                  </a:lnTo>
                  <a:lnTo>
                    <a:pt x="94509" y="63889"/>
                  </a:lnTo>
                  <a:lnTo>
                    <a:pt x="94039" y="63732"/>
                  </a:lnTo>
                  <a:lnTo>
                    <a:pt x="93705" y="63321"/>
                  </a:lnTo>
                  <a:lnTo>
                    <a:pt x="93378" y="62622"/>
                  </a:lnTo>
                  <a:lnTo>
                    <a:pt x="92618" y="62069"/>
                  </a:lnTo>
                  <a:lnTo>
                    <a:pt x="91001" y="61360"/>
                  </a:lnTo>
                  <a:lnTo>
                    <a:pt x="90241" y="61239"/>
                  </a:lnTo>
                  <a:lnTo>
                    <a:pt x="89224" y="61431"/>
                  </a:lnTo>
                  <a:lnTo>
                    <a:pt x="88955" y="61410"/>
                  </a:lnTo>
                  <a:lnTo>
                    <a:pt x="88304" y="61110"/>
                  </a:lnTo>
                  <a:lnTo>
                    <a:pt x="87891" y="61630"/>
                  </a:lnTo>
                  <a:lnTo>
                    <a:pt x="87766" y="61788"/>
                  </a:lnTo>
                  <a:lnTo>
                    <a:pt x="87070" y="61702"/>
                  </a:lnTo>
                  <a:lnTo>
                    <a:pt x="86438" y="61494"/>
                  </a:lnTo>
                  <a:lnTo>
                    <a:pt x="86480" y="60912"/>
                  </a:lnTo>
                  <a:lnTo>
                    <a:pt x="86270" y="60693"/>
                  </a:lnTo>
                  <a:lnTo>
                    <a:pt x="86027" y="60722"/>
                  </a:lnTo>
                  <a:lnTo>
                    <a:pt x="85255" y="60342"/>
                  </a:lnTo>
                  <a:lnTo>
                    <a:pt x="83902" y="60384"/>
                  </a:lnTo>
                  <a:lnTo>
                    <a:pt x="82252" y="60120"/>
                  </a:lnTo>
                  <a:lnTo>
                    <a:pt x="81920" y="60188"/>
                  </a:lnTo>
                  <a:lnTo>
                    <a:pt x="81298" y="60720"/>
                  </a:lnTo>
                  <a:lnTo>
                    <a:pt x="80602" y="60896"/>
                  </a:lnTo>
                  <a:lnTo>
                    <a:pt x="80106" y="60773"/>
                  </a:lnTo>
                  <a:lnTo>
                    <a:pt x="79263" y="60355"/>
                  </a:lnTo>
                  <a:lnTo>
                    <a:pt x="78806" y="60232"/>
                  </a:lnTo>
                  <a:lnTo>
                    <a:pt x="78617" y="60262"/>
                  </a:lnTo>
                  <a:lnTo>
                    <a:pt x="78217" y="60541"/>
                  </a:lnTo>
                  <a:lnTo>
                    <a:pt x="78113" y="60694"/>
                  </a:lnTo>
                  <a:lnTo>
                    <a:pt x="78024" y="61062"/>
                  </a:lnTo>
                  <a:lnTo>
                    <a:pt x="78116" y="61320"/>
                  </a:lnTo>
                  <a:lnTo>
                    <a:pt x="78088" y="61562"/>
                  </a:lnTo>
                  <a:lnTo>
                    <a:pt x="77830" y="62340"/>
                  </a:lnTo>
                  <a:lnTo>
                    <a:pt x="77434" y="62445"/>
                  </a:lnTo>
                  <a:lnTo>
                    <a:pt x="75820" y="63581"/>
                  </a:lnTo>
                  <a:lnTo>
                    <a:pt x="75268" y="63746"/>
                  </a:lnTo>
                  <a:lnTo>
                    <a:pt x="74381" y="63402"/>
                  </a:lnTo>
                  <a:lnTo>
                    <a:pt x="72381" y="62314"/>
                  </a:lnTo>
                  <a:lnTo>
                    <a:pt x="72099" y="62422"/>
                  </a:lnTo>
                  <a:lnTo>
                    <a:pt x="71569" y="63055"/>
                  </a:lnTo>
                  <a:lnTo>
                    <a:pt x="71731" y="63510"/>
                  </a:lnTo>
                  <a:lnTo>
                    <a:pt x="71742" y="63789"/>
                  </a:lnTo>
                  <a:lnTo>
                    <a:pt x="71192" y="65571"/>
                  </a:lnTo>
                  <a:lnTo>
                    <a:pt x="71778" y="65790"/>
                  </a:lnTo>
                  <a:lnTo>
                    <a:pt x="71974" y="65947"/>
                  </a:lnTo>
                  <a:lnTo>
                    <a:pt x="72024" y="66539"/>
                  </a:lnTo>
                  <a:lnTo>
                    <a:pt x="72181" y="66871"/>
                  </a:lnTo>
                  <a:lnTo>
                    <a:pt x="72674" y="67482"/>
                  </a:lnTo>
                  <a:lnTo>
                    <a:pt x="71111" y="67743"/>
                  </a:lnTo>
                  <a:lnTo>
                    <a:pt x="71389" y="67765"/>
                  </a:lnTo>
                  <a:lnTo>
                    <a:pt x="72663" y="67590"/>
                  </a:lnTo>
                  <a:lnTo>
                    <a:pt x="73142" y="67866"/>
                  </a:lnTo>
                  <a:lnTo>
                    <a:pt x="72753" y="68153"/>
                  </a:lnTo>
                  <a:lnTo>
                    <a:pt x="72103" y="68405"/>
                  </a:lnTo>
                  <a:lnTo>
                    <a:pt x="71492" y="68447"/>
                  </a:lnTo>
                  <a:lnTo>
                    <a:pt x="71079" y="68779"/>
                  </a:lnTo>
                  <a:lnTo>
                    <a:pt x="69958" y="69297"/>
                  </a:lnTo>
                  <a:lnTo>
                    <a:pt x="69905" y="69573"/>
                  </a:lnTo>
                  <a:lnTo>
                    <a:pt x="70012" y="70784"/>
                  </a:lnTo>
                  <a:lnTo>
                    <a:pt x="69580" y="71220"/>
                  </a:lnTo>
                  <a:lnTo>
                    <a:pt x="69280" y="71280"/>
                  </a:lnTo>
                  <a:lnTo>
                    <a:pt x="68759" y="70989"/>
                  </a:lnTo>
                  <a:lnTo>
                    <a:pt x="68327" y="70941"/>
                  </a:lnTo>
                  <a:lnTo>
                    <a:pt x="68524" y="71268"/>
                  </a:lnTo>
                  <a:lnTo>
                    <a:pt x="69549" y="73683"/>
                  </a:lnTo>
                  <a:lnTo>
                    <a:pt x="69763" y="74335"/>
                  </a:lnTo>
                  <a:lnTo>
                    <a:pt x="70023" y="74472"/>
                  </a:lnTo>
                  <a:lnTo>
                    <a:pt x="70449" y="74744"/>
                  </a:lnTo>
                  <a:lnTo>
                    <a:pt x="70606" y="74909"/>
                  </a:lnTo>
                  <a:lnTo>
                    <a:pt x="70689" y="75127"/>
                  </a:lnTo>
                  <a:lnTo>
                    <a:pt x="70892" y="76241"/>
                  </a:lnTo>
                  <a:lnTo>
                    <a:pt x="71542" y="78165"/>
                  </a:lnTo>
                  <a:lnTo>
                    <a:pt x="71551" y="78584"/>
                  </a:lnTo>
                  <a:lnTo>
                    <a:pt x="71776" y="78734"/>
                  </a:lnTo>
                  <a:lnTo>
                    <a:pt x="73057" y="79095"/>
                  </a:lnTo>
                  <a:lnTo>
                    <a:pt x="73444" y="80251"/>
                  </a:lnTo>
                  <a:lnTo>
                    <a:pt x="74124" y="80883"/>
                  </a:lnTo>
                  <a:lnTo>
                    <a:pt x="74906" y="81188"/>
                  </a:lnTo>
                  <a:lnTo>
                    <a:pt x="75927" y="83090"/>
                  </a:lnTo>
                  <a:lnTo>
                    <a:pt x="77191" y="84744"/>
                  </a:lnTo>
                  <a:lnTo>
                    <a:pt x="78000" y="85989"/>
                  </a:lnTo>
                  <a:lnTo>
                    <a:pt x="78341" y="86128"/>
                  </a:lnTo>
                  <a:lnTo>
                    <a:pt x="79094" y="86924"/>
                  </a:lnTo>
                  <a:lnTo>
                    <a:pt x="79124" y="87239"/>
                  </a:lnTo>
                  <a:lnTo>
                    <a:pt x="78939" y="87704"/>
                  </a:lnTo>
                  <a:lnTo>
                    <a:pt x="78547" y="87936"/>
                  </a:lnTo>
                  <a:lnTo>
                    <a:pt x="78380" y="88336"/>
                  </a:lnTo>
                  <a:lnTo>
                    <a:pt x="77248" y="88451"/>
                  </a:lnTo>
                  <a:lnTo>
                    <a:pt x="77039" y="88187"/>
                  </a:lnTo>
                  <a:lnTo>
                    <a:pt x="76906" y="88126"/>
                  </a:lnTo>
                  <a:lnTo>
                    <a:pt x="76152" y="88079"/>
                  </a:lnTo>
                  <a:lnTo>
                    <a:pt x="75785" y="87963"/>
                  </a:lnTo>
                  <a:lnTo>
                    <a:pt x="75025" y="86977"/>
                  </a:lnTo>
                  <a:lnTo>
                    <a:pt x="74412" y="86445"/>
                  </a:lnTo>
                  <a:lnTo>
                    <a:pt x="74216" y="86391"/>
                  </a:lnTo>
                  <a:lnTo>
                    <a:pt x="73701" y="86392"/>
                  </a:lnTo>
                  <a:lnTo>
                    <a:pt x="73426" y="86490"/>
                  </a:lnTo>
                  <a:lnTo>
                    <a:pt x="73106" y="86634"/>
                  </a:lnTo>
                  <a:lnTo>
                    <a:pt x="72308" y="87222"/>
                  </a:lnTo>
                  <a:lnTo>
                    <a:pt x="71829" y="87305"/>
                  </a:lnTo>
                  <a:lnTo>
                    <a:pt x="69857" y="86259"/>
                  </a:lnTo>
                  <a:lnTo>
                    <a:pt x="69546" y="85919"/>
                  </a:lnTo>
                  <a:lnTo>
                    <a:pt x="69353" y="85772"/>
                  </a:lnTo>
                  <a:lnTo>
                    <a:pt x="68918" y="85850"/>
                  </a:lnTo>
                  <a:lnTo>
                    <a:pt x="68757" y="86247"/>
                  </a:lnTo>
                  <a:lnTo>
                    <a:pt x="68633" y="87094"/>
                  </a:lnTo>
                  <a:lnTo>
                    <a:pt x="68342" y="87517"/>
                  </a:lnTo>
                  <a:lnTo>
                    <a:pt x="68204" y="87531"/>
                  </a:lnTo>
                  <a:lnTo>
                    <a:pt x="67600" y="87281"/>
                  </a:lnTo>
                  <a:lnTo>
                    <a:pt x="66978" y="86652"/>
                  </a:lnTo>
                  <a:lnTo>
                    <a:pt x="66598" y="86587"/>
                  </a:lnTo>
                  <a:lnTo>
                    <a:pt x="66351" y="86744"/>
                  </a:lnTo>
                  <a:lnTo>
                    <a:pt x="66221" y="87107"/>
                  </a:lnTo>
                  <a:lnTo>
                    <a:pt x="65923" y="87337"/>
                  </a:lnTo>
                  <a:lnTo>
                    <a:pt x="65637" y="87485"/>
                  </a:lnTo>
                  <a:lnTo>
                    <a:pt x="65214" y="87474"/>
                  </a:lnTo>
                  <a:lnTo>
                    <a:pt x="64345" y="87957"/>
                  </a:lnTo>
                  <a:lnTo>
                    <a:pt x="63946" y="87803"/>
                  </a:lnTo>
                  <a:lnTo>
                    <a:pt x="63419" y="87457"/>
                  </a:lnTo>
                  <a:lnTo>
                    <a:pt x="63004" y="86683"/>
                  </a:lnTo>
                  <a:lnTo>
                    <a:pt x="62873" y="86595"/>
                  </a:lnTo>
                  <a:lnTo>
                    <a:pt x="62228" y="86735"/>
                  </a:lnTo>
                  <a:lnTo>
                    <a:pt x="61455" y="86522"/>
                  </a:lnTo>
                  <a:lnTo>
                    <a:pt x="60952" y="86482"/>
                  </a:lnTo>
                  <a:lnTo>
                    <a:pt x="59893" y="86697"/>
                  </a:lnTo>
                  <a:lnTo>
                    <a:pt x="59630" y="86677"/>
                  </a:lnTo>
                  <a:lnTo>
                    <a:pt x="59422" y="86424"/>
                  </a:lnTo>
                  <a:lnTo>
                    <a:pt x="58928" y="85732"/>
                  </a:lnTo>
                  <a:lnTo>
                    <a:pt x="58502" y="85887"/>
                  </a:lnTo>
                  <a:lnTo>
                    <a:pt x="57374" y="86057"/>
                  </a:lnTo>
                  <a:lnTo>
                    <a:pt x="57173" y="86156"/>
                  </a:lnTo>
                  <a:lnTo>
                    <a:pt x="56597" y="87100"/>
                  </a:lnTo>
                  <a:lnTo>
                    <a:pt x="55354" y="87214"/>
                  </a:lnTo>
                  <a:lnTo>
                    <a:pt x="55182" y="87368"/>
                  </a:lnTo>
                  <a:lnTo>
                    <a:pt x="54927" y="87968"/>
                  </a:lnTo>
                  <a:lnTo>
                    <a:pt x="54553" y="88239"/>
                  </a:lnTo>
                  <a:lnTo>
                    <a:pt x="54290" y="88204"/>
                  </a:lnTo>
                  <a:lnTo>
                    <a:pt x="53833" y="87382"/>
                  </a:lnTo>
                  <a:lnTo>
                    <a:pt x="53598" y="87347"/>
                  </a:lnTo>
                  <a:lnTo>
                    <a:pt x="53267" y="87387"/>
                  </a:lnTo>
                  <a:lnTo>
                    <a:pt x="52550" y="87655"/>
                  </a:lnTo>
                  <a:lnTo>
                    <a:pt x="50893" y="88776"/>
                  </a:lnTo>
                  <a:lnTo>
                    <a:pt x="49327" y="88914"/>
                  </a:lnTo>
                  <a:lnTo>
                    <a:pt x="49157" y="88865"/>
                  </a:lnTo>
                  <a:lnTo>
                    <a:pt x="48711" y="88491"/>
                  </a:lnTo>
                  <a:lnTo>
                    <a:pt x="48127" y="88529"/>
                  </a:lnTo>
                  <a:lnTo>
                    <a:pt x="47744" y="89282"/>
                  </a:lnTo>
                  <a:lnTo>
                    <a:pt x="47336" y="90451"/>
                  </a:lnTo>
                  <a:lnTo>
                    <a:pt x="47539" y="90798"/>
                  </a:lnTo>
                  <a:lnTo>
                    <a:pt x="47310" y="91107"/>
                  </a:lnTo>
                  <a:lnTo>
                    <a:pt x="47289" y="91428"/>
                  </a:lnTo>
                  <a:lnTo>
                    <a:pt x="47371" y="91886"/>
                  </a:lnTo>
                  <a:lnTo>
                    <a:pt x="47285" y="92941"/>
                  </a:lnTo>
                  <a:lnTo>
                    <a:pt x="46814" y="93727"/>
                  </a:lnTo>
                  <a:lnTo>
                    <a:pt x="46511" y="94621"/>
                  </a:lnTo>
                  <a:lnTo>
                    <a:pt x="46517" y="95236"/>
                  </a:lnTo>
                  <a:lnTo>
                    <a:pt x="48520" y="95869"/>
                  </a:lnTo>
                  <a:lnTo>
                    <a:pt x="48348" y="96831"/>
                  </a:lnTo>
                  <a:lnTo>
                    <a:pt x="47606" y="98102"/>
                  </a:lnTo>
                  <a:lnTo>
                    <a:pt x="46395" y="98813"/>
                  </a:lnTo>
                  <a:lnTo>
                    <a:pt x="45526" y="99054"/>
                  </a:lnTo>
                  <a:lnTo>
                    <a:pt x="45315" y="100342"/>
                  </a:lnTo>
                  <a:lnTo>
                    <a:pt x="42951" y="100625"/>
                  </a:lnTo>
                  <a:lnTo>
                    <a:pt x="42630" y="100446"/>
                  </a:lnTo>
                  <a:lnTo>
                    <a:pt x="42413" y="100155"/>
                  </a:lnTo>
                  <a:lnTo>
                    <a:pt x="41398" y="100971"/>
                  </a:lnTo>
                  <a:lnTo>
                    <a:pt x="41868" y="101676"/>
                  </a:lnTo>
                  <a:lnTo>
                    <a:pt x="43986" y="104236"/>
                  </a:lnTo>
                  <a:lnTo>
                    <a:pt x="43520" y="104806"/>
                  </a:lnTo>
                  <a:lnTo>
                    <a:pt x="42263" y="105987"/>
                  </a:lnTo>
                  <a:lnTo>
                    <a:pt x="41458" y="106654"/>
                  </a:lnTo>
                  <a:lnTo>
                    <a:pt x="40177" y="107555"/>
                  </a:lnTo>
                  <a:lnTo>
                    <a:pt x="40455" y="107820"/>
                  </a:lnTo>
                  <a:lnTo>
                    <a:pt x="41213" y="108107"/>
                  </a:lnTo>
                  <a:lnTo>
                    <a:pt x="41465" y="108677"/>
                  </a:lnTo>
                  <a:lnTo>
                    <a:pt x="41517" y="109105"/>
                  </a:lnTo>
                  <a:lnTo>
                    <a:pt x="42298" y="109091"/>
                  </a:lnTo>
                  <a:lnTo>
                    <a:pt x="42957" y="108986"/>
                  </a:lnTo>
                  <a:lnTo>
                    <a:pt x="43095" y="109404"/>
                  </a:lnTo>
                  <a:lnTo>
                    <a:pt x="43166" y="110797"/>
                  </a:lnTo>
                  <a:lnTo>
                    <a:pt x="43475" y="112124"/>
                  </a:lnTo>
                  <a:lnTo>
                    <a:pt x="44212" y="112974"/>
                  </a:lnTo>
                  <a:lnTo>
                    <a:pt x="45115" y="113492"/>
                  </a:lnTo>
                  <a:lnTo>
                    <a:pt x="45616" y="113458"/>
                  </a:lnTo>
                  <a:lnTo>
                    <a:pt x="46268" y="113205"/>
                  </a:lnTo>
                  <a:lnTo>
                    <a:pt x="46766" y="113179"/>
                  </a:lnTo>
                  <a:lnTo>
                    <a:pt x="47349" y="113906"/>
                  </a:lnTo>
                  <a:lnTo>
                    <a:pt x="47423" y="114905"/>
                  </a:lnTo>
                  <a:lnTo>
                    <a:pt x="47658" y="115151"/>
                  </a:lnTo>
                  <a:lnTo>
                    <a:pt x="47964" y="115334"/>
                  </a:lnTo>
                  <a:lnTo>
                    <a:pt x="47362" y="116485"/>
                  </a:lnTo>
                  <a:lnTo>
                    <a:pt x="48573" y="117548"/>
                  </a:lnTo>
                  <a:lnTo>
                    <a:pt x="50408" y="117148"/>
                  </a:lnTo>
                  <a:lnTo>
                    <a:pt x="50700" y="117215"/>
                  </a:lnTo>
                  <a:lnTo>
                    <a:pt x="50917" y="117844"/>
                  </a:lnTo>
                  <a:lnTo>
                    <a:pt x="50629" y="118739"/>
                  </a:lnTo>
                  <a:lnTo>
                    <a:pt x="50153" y="118910"/>
                  </a:lnTo>
                  <a:lnTo>
                    <a:pt x="50160" y="119958"/>
                  </a:lnTo>
                  <a:lnTo>
                    <a:pt x="50872" y="120488"/>
                  </a:lnTo>
                  <a:lnTo>
                    <a:pt x="51320" y="120462"/>
                  </a:lnTo>
                  <a:lnTo>
                    <a:pt x="51554" y="120562"/>
                  </a:lnTo>
                  <a:lnTo>
                    <a:pt x="51779" y="120708"/>
                  </a:lnTo>
                  <a:lnTo>
                    <a:pt x="52415" y="121378"/>
                  </a:lnTo>
                  <a:lnTo>
                    <a:pt x="52849" y="120931"/>
                  </a:lnTo>
                  <a:lnTo>
                    <a:pt x="53172" y="121068"/>
                  </a:lnTo>
                  <a:lnTo>
                    <a:pt x="53639" y="121644"/>
                  </a:lnTo>
                  <a:lnTo>
                    <a:pt x="55411" y="119930"/>
                  </a:lnTo>
                  <a:lnTo>
                    <a:pt x="55740" y="120837"/>
                  </a:lnTo>
                  <a:lnTo>
                    <a:pt x="55954" y="121227"/>
                  </a:lnTo>
                  <a:lnTo>
                    <a:pt x="55473" y="121612"/>
                  </a:lnTo>
                  <a:lnTo>
                    <a:pt x="54929" y="121489"/>
                  </a:lnTo>
                  <a:lnTo>
                    <a:pt x="54072" y="121579"/>
                  </a:lnTo>
                  <a:lnTo>
                    <a:pt x="53013" y="122715"/>
                  </a:lnTo>
                  <a:lnTo>
                    <a:pt x="53479" y="123930"/>
                  </a:lnTo>
                  <a:lnTo>
                    <a:pt x="53461" y="124441"/>
                  </a:lnTo>
                  <a:lnTo>
                    <a:pt x="53103" y="125715"/>
                  </a:lnTo>
                  <a:lnTo>
                    <a:pt x="53060" y="126766"/>
                  </a:lnTo>
                  <a:lnTo>
                    <a:pt x="52652" y="127191"/>
                  </a:lnTo>
                  <a:lnTo>
                    <a:pt x="53597" y="128618"/>
                  </a:lnTo>
                  <a:lnTo>
                    <a:pt x="53178" y="129639"/>
                  </a:lnTo>
                  <a:lnTo>
                    <a:pt x="53815" y="133223"/>
                  </a:lnTo>
                  <a:lnTo>
                    <a:pt x="54550" y="133052"/>
                  </a:lnTo>
                  <a:lnTo>
                    <a:pt x="55378" y="133065"/>
                  </a:lnTo>
                  <a:lnTo>
                    <a:pt x="55549" y="133181"/>
                  </a:lnTo>
                  <a:lnTo>
                    <a:pt x="55986" y="133752"/>
                  </a:lnTo>
                  <a:lnTo>
                    <a:pt x="55996" y="133935"/>
                  </a:lnTo>
                  <a:lnTo>
                    <a:pt x="56464" y="134336"/>
                  </a:lnTo>
                  <a:lnTo>
                    <a:pt x="56966" y="134031"/>
                  </a:lnTo>
                  <a:lnTo>
                    <a:pt x="58369" y="137504"/>
                  </a:lnTo>
                  <a:lnTo>
                    <a:pt x="58951" y="138167"/>
                  </a:lnTo>
                  <a:lnTo>
                    <a:pt x="58823" y="138439"/>
                  </a:lnTo>
                  <a:lnTo>
                    <a:pt x="57974" y="139066"/>
                  </a:lnTo>
                  <a:lnTo>
                    <a:pt x="57786" y="139568"/>
                  </a:lnTo>
                  <a:lnTo>
                    <a:pt x="58940" y="140303"/>
                  </a:lnTo>
                  <a:lnTo>
                    <a:pt x="59302" y="141202"/>
                  </a:lnTo>
                  <a:lnTo>
                    <a:pt x="59025" y="141325"/>
                  </a:lnTo>
                  <a:lnTo>
                    <a:pt x="59011" y="141698"/>
                  </a:lnTo>
                  <a:lnTo>
                    <a:pt x="58322" y="142246"/>
                  </a:lnTo>
                  <a:lnTo>
                    <a:pt x="57328" y="142383"/>
                  </a:lnTo>
                  <a:lnTo>
                    <a:pt x="57271" y="142711"/>
                  </a:lnTo>
                  <a:lnTo>
                    <a:pt x="56430" y="142834"/>
                  </a:lnTo>
                  <a:lnTo>
                    <a:pt x="56522" y="142298"/>
                  </a:lnTo>
                  <a:lnTo>
                    <a:pt x="56749" y="141798"/>
                  </a:lnTo>
                  <a:lnTo>
                    <a:pt x="53550" y="140113"/>
                  </a:lnTo>
                  <a:lnTo>
                    <a:pt x="52812" y="141158"/>
                  </a:lnTo>
                  <a:lnTo>
                    <a:pt x="52695" y="141408"/>
                  </a:lnTo>
                  <a:lnTo>
                    <a:pt x="52801" y="141855"/>
                  </a:lnTo>
                  <a:lnTo>
                    <a:pt x="52361" y="142347"/>
                  </a:lnTo>
                  <a:lnTo>
                    <a:pt x="52127" y="143089"/>
                  </a:lnTo>
                  <a:lnTo>
                    <a:pt x="51588" y="144319"/>
                  </a:lnTo>
                  <a:lnTo>
                    <a:pt x="51304" y="144639"/>
                  </a:lnTo>
                  <a:lnTo>
                    <a:pt x="50343" y="146443"/>
                  </a:lnTo>
                  <a:lnTo>
                    <a:pt x="50230" y="148001"/>
                  </a:lnTo>
                  <a:lnTo>
                    <a:pt x="49869" y="149686"/>
                  </a:lnTo>
                  <a:lnTo>
                    <a:pt x="49418" y="149134"/>
                  </a:lnTo>
                  <a:lnTo>
                    <a:pt x="48956" y="148382"/>
                  </a:lnTo>
                  <a:lnTo>
                    <a:pt x="48226" y="147924"/>
                  </a:lnTo>
                  <a:lnTo>
                    <a:pt x="47083" y="148124"/>
                  </a:lnTo>
                  <a:lnTo>
                    <a:pt x="46388" y="147904"/>
                  </a:lnTo>
                  <a:lnTo>
                    <a:pt x="46133" y="147554"/>
                  </a:lnTo>
                  <a:lnTo>
                    <a:pt x="45966" y="147513"/>
                  </a:lnTo>
                  <a:lnTo>
                    <a:pt x="44099" y="148160"/>
                  </a:lnTo>
                  <a:lnTo>
                    <a:pt x="43194" y="148343"/>
                  </a:lnTo>
                  <a:lnTo>
                    <a:pt x="42020" y="148280"/>
                  </a:lnTo>
                  <a:lnTo>
                    <a:pt x="41537" y="149248"/>
                  </a:lnTo>
                  <a:lnTo>
                    <a:pt x="41271" y="149446"/>
                  </a:lnTo>
                  <a:lnTo>
                    <a:pt x="40774" y="149558"/>
                  </a:lnTo>
                  <a:lnTo>
                    <a:pt x="39862" y="149282"/>
                  </a:lnTo>
                  <a:lnTo>
                    <a:pt x="38457" y="149126"/>
                  </a:lnTo>
                  <a:lnTo>
                    <a:pt x="37701" y="148470"/>
                  </a:lnTo>
                  <a:lnTo>
                    <a:pt x="37065" y="147535"/>
                  </a:lnTo>
                  <a:lnTo>
                    <a:pt x="36703" y="147147"/>
                  </a:lnTo>
                  <a:lnTo>
                    <a:pt x="35266" y="146552"/>
                  </a:lnTo>
                  <a:lnTo>
                    <a:pt x="36456" y="150110"/>
                  </a:lnTo>
                  <a:lnTo>
                    <a:pt x="36303" y="150632"/>
                  </a:lnTo>
                  <a:lnTo>
                    <a:pt x="35810" y="151359"/>
                  </a:lnTo>
                  <a:lnTo>
                    <a:pt x="35488" y="152428"/>
                  </a:lnTo>
                  <a:lnTo>
                    <a:pt x="35584" y="152827"/>
                  </a:lnTo>
                  <a:lnTo>
                    <a:pt x="36074" y="153849"/>
                  </a:lnTo>
                  <a:lnTo>
                    <a:pt x="35652" y="154168"/>
                  </a:lnTo>
                  <a:lnTo>
                    <a:pt x="35204" y="153364"/>
                  </a:lnTo>
                  <a:lnTo>
                    <a:pt x="35208" y="152928"/>
                  </a:lnTo>
                  <a:lnTo>
                    <a:pt x="35034" y="152563"/>
                  </a:lnTo>
                  <a:lnTo>
                    <a:pt x="33437" y="151080"/>
                  </a:lnTo>
                  <a:lnTo>
                    <a:pt x="33387" y="150741"/>
                  </a:lnTo>
                  <a:lnTo>
                    <a:pt x="32918" y="150048"/>
                  </a:lnTo>
                  <a:lnTo>
                    <a:pt x="32652" y="149780"/>
                  </a:lnTo>
                  <a:lnTo>
                    <a:pt x="32320" y="149479"/>
                  </a:lnTo>
                  <a:lnTo>
                    <a:pt x="31870" y="149311"/>
                  </a:lnTo>
                  <a:lnTo>
                    <a:pt x="31360" y="148986"/>
                  </a:lnTo>
                  <a:lnTo>
                    <a:pt x="31094" y="148677"/>
                  </a:lnTo>
                  <a:lnTo>
                    <a:pt x="31009" y="148401"/>
                  </a:lnTo>
                  <a:lnTo>
                    <a:pt x="31003" y="148121"/>
                  </a:lnTo>
                  <a:lnTo>
                    <a:pt x="31935" y="147485"/>
                  </a:lnTo>
                  <a:lnTo>
                    <a:pt x="32558" y="146591"/>
                  </a:lnTo>
                  <a:lnTo>
                    <a:pt x="34382" y="146090"/>
                  </a:lnTo>
                  <a:lnTo>
                    <a:pt x="34896" y="145408"/>
                  </a:lnTo>
                  <a:lnTo>
                    <a:pt x="35499" y="144283"/>
                  </a:lnTo>
                  <a:lnTo>
                    <a:pt x="35293" y="143839"/>
                  </a:lnTo>
                  <a:lnTo>
                    <a:pt x="34572" y="143806"/>
                  </a:lnTo>
                  <a:lnTo>
                    <a:pt x="34267" y="144056"/>
                  </a:lnTo>
                  <a:lnTo>
                    <a:pt x="33174" y="144246"/>
                  </a:lnTo>
                  <a:lnTo>
                    <a:pt x="32705" y="143326"/>
                  </a:lnTo>
                  <a:lnTo>
                    <a:pt x="34068" y="143024"/>
                  </a:lnTo>
                  <a:lnTo>
                    <a:pt x="34689" y="142796"/>
                  </a:lnTo>
                  <a:lnTo>
                    <a:pt x="35101" y="142386"/>
                  </a:lnTo>
                  <a:lnTo>
                    <a:pt x="34511" y="141686"/>
                  </a:lnTo>
                  <a:lnTo>
                    <a:pt x="34174" y="141686"/>
                  </a:lnTo>
                  <a:lnTo>
                    <a:pt x="33929" y="141787"/>
                  </a:lnTo>
                  <a:lnTo>
                    <a:pt x="33525" y="141281"/>
                  </a:lnTo>
                  <a:lnTo>
                    <a:pt x="34080" y="140708"/>
                  </a:lnTo>
                  <a:lnTo>
                    <a:pt x="34713" y="140119"/>
                  </a:lnTo>
                  <a:lnTo>
                    <a:pt x="37800" y="137163"/>
                  </a:lnTo>
                  <a:lnTo>
                    <a:pt x="38247" y="136713"/>
                  </a:lnTo>
                  <a:lnTo>
                    <a:pt x="38238" y="136961"/>
                  </a:lnTo>
                  <a:lnTo>
                    <a:pt x="38590" y="137367"/>
                  </a:lnTo>
                  <a:lnTo>
                    <a:pt x="38782" y="137472"/>
                  </a:lnTo>
                  <a:lnTo>
                    <a:pt x="39276" y="137147"/>
                  </a:lnTo>
                  <a:lnTo>
                    <a:pt x="39442" y="136678"/>
                  </a:lnTo>
                  <a:lnTo>
                    <a:pt x="39524" y="136033"/>
                  </a:lnTo>
                  <a:lnTo>
                    <a:pt x="39506" y="135731"/>
                  </a:lnTo>
                  <a:lnTo>
                    <a:pt x="39425" y="135528"/>
                  </a:lnTo>
                  <a:lnTo>
                    <a:pt x="45006" y="130157"/>
                  </a:lnTo>
                  <a:lnTo>
                    <a:pt x="37892" y="127829"/>
                  </a:lnTo>
                  <a:lnTo>
                    <a:pt x="37768" y="128544"/>
                  </a:lnTo>
                  <a:lnTo>
                    <a:pt x="37221" y="128741"/>
                  </a:lnTo>
                  <a:lnTo>
                    <a:pt x="37576" y="129878"/>
                  </a:lnTo>
                  <a:lnTo>
                    <a:pt x="36725" y="130256"/>
                  </a:lnTo>
                  <a:lnTo>
                    <a:pt x="36443" y="129431"/>
                  </a:lnTo>
                  <a:lnTo>
                    <a:pt x="36382" y="128697"/>
                  </a:lnTo>
                  <a:lnTo>
                    <a:pt x="35927" y="128101"/>
                  </a:lnTo>
                  <a:lnTo>
                    <a:pt x="35778" y="127673"/>
                  </a:lnTo>
                  <a:lnTo>
                    <a:pt x="36061" y="127259"/>
                  </a:lnTo>
                  <a:lnTo>
                    <a:pt x="35057" y="126946"/>
                  </a:lnTo>
                  <a:lnTo>
                    <a:pt x="34774" y="124659"/>
                  </a:lnTo>
                  <a:lnTo>
                    <a:pt x="34488" y="123238"/>
                  </a:lnTo>
                  <a:lnTo>
                    <a:pt x="32244" y="124034"/>
                  </a:lnTo>
                  <a:lnTo>
                    <a:pt x="32251" y="123669"/>
                  </a:lnTo>
                  <a:lnTo>
                    <a:pt x="32041" y="123370"/>
                  </a:lnTo>
                  <a:lnTo>
                    <a:pt x="31518" y="123195"/>
                  </a:lnTo>
                  <a:lnTo>
                    <a:pt x="30484" y="122490"/>
                  </a:lnTo>
                  <a:lnTo>
                    <a:pt x="31257" y="121045"/>
                  </a:lnTo>
                  <a:lnTo>
                    <a:pt x="32532" y="119903"/>
                  </a:lnTo>
                  <a:lnTo>
                    <a:pt x="32913" y="120427"/>
                  </a:lnTo>
                  <a:lnTo>
                    <a:pt x="33354" y="120385"/>
                  </a:lnTo>
                  <a:lnTo>
                    <a:pt x="33620" y="119560"/>
                  </a:lnTo>
                  <a:lnTo>
                    <a:pt x="33808" y="118639"/>
                  </a:lnTo>
                  <a:lnTo>
                    <a:pt x="33932" y="117491"/>
                  </a:lnTo>
                  <a:lnTo>
                    <a:pt x="33847" y="117268"/>
                  </a:lnTo>
                  <a:lnTo>
                    <a:pt x="33459" y="116728"/>
                  </a:lnTo>
                  <a:lnTo>
                    <a:pt x="33451" y="116318"/>
                  </a:lnTo>
                  <a:lnTo>
                    <a:pt x="33750" y="115990"/>
                  </a:lnTo>
                  <a:lnTo>
                    <a:pt x="34169" y="115095"/>
                  </a:lnTo>
                  <a:lnTo>
                    <a:pt x="31297" y="112275"/>
                  </a:lnTo>
                  <a:lnTo>
                    <a:pt x="30788" y="111250"/>
                  </a:lnTo>
                  <a:lnTo>
                    <a:pt x="30364" y="110898"/>
                  </a:lnTo>
                  <a:lnTo>
                    <a:pt x="30013" y="110855"/>
                  </a:lnTo>
                  <a:lnTo>
                    <a:pt x="29472" y="110385"/>
                  </a:lnTo>
                  <a:lnTo>
                    <a:pt x="28568" y="112669"/>
                  </a:lnTo>
                  <a:lnTo>
                    <a:pt x="28425" y="112844"/>
                  </a:lnTo>
                  <a:lnTo>
                    <a:pt x="26780" y="113258"/>
                  </a:lnTo>
                  <a:lnTo>
                    <a:pt x="26207" y="113142"/>
                  </a:lnTo>
                  <a:lnTo>
                    <a:pt x="25389" y="112812"/>
                  </a:lnTo>
                  <a:lnTo>
                    <a:pt x="24875" y="112337"/>
                  </a:lnTo>
                  <a:lnTo>
                    <a:pt x="25184" y="111442"/>
                  </a:lnTo>
                  <a:lnTo>
                    <a:pt x="26241" y="109799"/>
                  </a:lnTo>
                  <a:lnTo>
                    <a:pt x="24416" y="108402"/>
                  </a:lnTo>
                  <a:lnTo>
                    <a:pt x="24676" y="107780"/>
                  </a:lnTo>
                  <a:lnTo>
                    <a:pt x="25074" y="107169"/>
                  </a:lnTo>
                  <a:lnTo>
                    <a:pt x="25071" y="106919"/>
                  </a:lnTo>
                  <a:lnTo>
                    <a:pt x="23432" y="105536"/>
                  </a:lnTo>
                  <a:lnTo>
                    <a:pt x="23220" y="105868"/>
                  </a:lnTo>
                  <a:lnTo>
                    <a:pt x="22850" y="107120"/>
                  </a:lnTo>
                  <a:lnTo>
                    <a:pt x="22910" y="107746"/>
                  </a:lnTo>
                  <a:lnTo>
                    <a:pt x="22345" y="108782"/>
                  </a:lnTo>
                  <a:lnTo>
                    <a:pt x="21911" y="109725"/>
                  </a:lnTo>
                  <a:lnTo>
                    <a:pt x="21598" y="110597"/>
                  </a:lnTo>
                  <a:lnTo>
                    <a:pt x="21609" y="110958"/>
                  </a:lnTo>
                  <a:lnTo>
                    <a:pt x="22708" y="111010"/>
                  </a:lnTo>
                  <a:lnTo>
                    <a:pt x="22565" y="110574"/>
                  </a:lnTo>
                  <a:lnTo>
                    <a:pt x="22601" y="109859"/>
                  </a:lnTo>
                  <a:lnTo>
                    <a:pt x="23110" y="109900"/>
                  </a:lnTo>
                  <a:lnTo>
                    <a:pt x="23875" y="110120"/>
                  </a:lnTo>
                  <a:lnTo>
                    <a:pt x="24117" y="111055"/>
                  </a:lnTo>
                  <a:lnTo>
                    <a:pt x="24131" y="111368"/>
                  </a:lnTo>
                  <a:lnTo>
                    <a:pt x="23498" y="112970"/>
                  </a:lnTo>
                  <a:lnTo>
                    <a:pt x="23341" y="113201"/>
                  </a:lnTo>
                  <a:lnTo>
                    <a:pt x="22900" y="113555"/>
                  </a:lnTo>
                  <a:lnTo>
                    <a:pt x="22381" y="113540"/>
                  </a:lnTo>
                  <a:lnTo>
                    <a:pt x="21238" y="114045"/>
                  </a:lnTo>
                  <a:lnTo>
                    <a:pt x="20670" y="113884"/>
                  </a:lnTo>
                  <a:lnTo>
                    <a:pt x="20332" y="114133"/>
                  </a:lnTo>
                  <a:lnTo>
                    <a:pt x="19610" y="114473"/>
                  </a:lnTo>
                  <a:lnTo>
                    <a:pt x="19215" y="114458"/>
                  </a:lnTo>
                  <a:lnTo>
                    <a:pt x="18998" y="114257"/>
                  </a:lnTo>
                  <a:lnTo>
                    <a:pt x="18710" y="114223"/>
                  </a:lnTo>
                  <a:lnTo>
                    <a:pt x="17721" y="114630"/>
                  </a:lnTo>
                  <a:lnTo>
                    <a:pt x="17078" y="116341"/>
                  </a:lnTo>
                  <a:lnTo>
                    <a:pt x="16848" y="117600"/>
                  </a:lnTo>
                  <a:lnTo>
                    <a:pt x="16709" y="117522"/>
                  </a:lnTo>
                  <a:lnTo>
                    <a:pt x="16071" y="114676"/>
                  </a:lnTo>
                  <a:lnTo>
                    <a:pt x="15959" y="114194"/>
                  </a:lnTo>
                  <a:lnTo>
                    <a:pt x="15287" y="111456"/>
                  </a:lnTo>
                  <a:lnTo>
                    <a:pt x="15194" y="111090"/>
                  </a:lnTo>
                  <a:lnTo>
                    <a:pt x="14000" y="105873"/>
                  </a:lnTo>
                  <a:lnTo>
                    <a:pt x="14756" y="106374"/>
                  </a:lnTo>
                  <a:lnTo>
                    <a:pt x="14965" y="106403"/>
                  </a:lnTo>
                  <a:lnTo>
                    <a:pt x="15560" y="105010"/>
                  </a:lnTo>
                  <a:lnTo>
                    <a:pt x="15792" y="104813"/>
                  </a:lnTo>
                  <a:lnTo>
                    <a:pt x="16135" y="104656"/>
                  </a:lnTo>
                  <a:lnTo>
                    <a:pt x="15480" y="102499"/>
                  </a:lnTo>
                  <a:lnTo>
                    <a:pt x="14550" y="103035"/>
                  </a:lnTo>
                  <a:lnTo>
                    <a:pt x="13849" y="102837"/>
                  </a:lnTo>
                  <a:lnTo>
                    <a:pt x="13313" y="102286"/>
                  </a:lnTo>
                  <a:lnTo>
                    <a:pt x="13212" y="102453"/>
                  </a:lnTo>
                  <a:lnTo>
                    <a:pt x="13197" y="102766"/>
                  </a:lnTo>
                  <a:lnTo>
                    <a:pt x="13322" y="103414"/>
                  </a:lnTo>
                  <a:lnTo>
                    <a:pt x="12858" y="103937"/>
                  </a:lnTo>
                  <a:lnTo>
                    <a:pt x="8729" y="103728"/>
                  </a:lnTo>
                  <a:lnTo>
                    <a:pt x="7953" y="101651"/>
                  </a:lnTo>
                  <a:lnTo>
                    <a:pt x="7718" y="101386"/>
                  </a:lnTo>
                  <a:lnTo>
                    <a:pt x="7262" y="101189"/>
                  </a:lnTo>
                  <a:lnTo>
                    <a:pt x="6753" y="100638"/>
                  </a:lnTo>
                  <a:lnTo>
                    <a:pt x="6030" y="101372"/>
                  </a:lnTo>
                  <a:lnTo>
                    <a:pt x="5710" y="101856"/>
                  </a:lnTo>
                  <a:lnTo>
                    <a:pt x="5521" y="101967"/>
                  </a:lnTo>
                  <a:lnTo>
                    <a:pt x="5343" y="101696"/>
                  </a:lnTo>
                  <a:lnTo>
                    <a:pt x="5966" y="101081"/>
                  </a:lnTo>
                  <a:lnTo>
                    <a:pt x="6219" y="101003"/>
                  </a:lnTo>
                  <a:lnTo>
                    <a:pt x="6353" y="100361"/>
                  </a:lnTo>
                  <a:lnTo>
                    <a:pt x="5849" y="99420"/>
                  </a:lnTo>
                  <a:lnTo>
                    <a:pt x="4926" y="98019"/>
                  </a:lnTo>
                  <a:lnTo>
                    <a:pt x="4403" y="97695"/>
                  </a:lnTo>
                  <a:lnTo>
                    <a:pt x="4231" y="97706"/>
                  </a:lnTo>
                  <a:lnTo>
                    <a:pt x="3954" y="97591"/>
                  </a:lnTo>
                  <a:lnTo>
                    <a:pt x="3915" y="97363"/>
                  </a:lnTo>
                  <a:lnTo>
                    <a:pt x="4324" y="96856"/>
                  </a:lnTo>
                  <a:lnTo>
                    <a:pt x="3101" y="94871"/>
                  </a:lnTo>
                  <a:lnTo>
                    <a:pt x="2207" y="93638"/>
                  </a:lnTo>
                  <a:lnTo>
                    <a:pt x="1422" y="91876"/>
                  </a:lnTo>
                  <a:lnTo>
                    <a:pt x="0" y="89012"/>
                  </a:lnTo>
                  <a:lnTo>
                    <a:pt x="843" y="88318"/>
                  </a:lnTo>
                  <a:lnTo>
                    <a:pt x="1293" y="87811"/>
                  </a:lnTo>
                  <a:lnTo>
                    <a:pt x="1966" y="88206"/>
                  </a:lnTo>
                  <a:lnTo>
                    <a:pt x="2091" y="88474"/>
                  </a:lnTo>
                  <a:lnTo>
                    <a:pt x="2162" y="89026"/>
                  </a:lnTo>
                  <a:lnTo>
                    <a:pt x="2943" y="90624"/>
                  </a:lnTo>
                  <a:lnTo>
                    <a:pt x="3235" y="90896"/>
                  </a:lnTo>
                  <a:lnTo>
                    <a:pt x="3399" y="90553"/>
                  </a:lnTo>
                  <a:lnTo>
                    <a:pt x="4247" y="89427"/>
                  </a:lnTo>
                  <a:lnTo>
                    <a:pt x="6037" y="90326"/>
                  </a:lnTo>
                  <a:lnTo>
                    <a:pt x="5288" y="91323"/>
                  </a:lnTo>
                  <a:lnTo>
                    <a:pt x="4668" y="91867"/>
                  </a:lnTo>
                  <a:lnTo>
                    <a:pt x="4197" y="92043"/>
                  </a:lnTo>
                  <a:lnTo>
                    <a:pt x="5156" y="93097"/>
                  </a:lnTo>
                  <a:lnTo>
                    <a:pt x="6168" y="93577"/>
                  </a:lnTo>
                  <a:lnTo>
                    <a:pt x="6899" y="93659"/>
                  </a:lnTo>
                  <a:lnTo>
                    <a:pt x="8915" y="88593"/>
                  </a:lnTo>
                  <a:lnTo>
                    <a:pt x="9165" y="87645"/>
                  </a:lnTo>
                  <a:lnTo>
                    <a:pt x="9325" y="87351"/>
                  </a:lnTo>
                  <a:lnTo>
                    <a:pt x="9507" y="87198"/>
                  </a:lnTo>
                  <a:lnTo>
                    <a:pt x="9664" y="87224"/>
                  </a:lnTo>
                  <a:lnTo>
                    <a:pt x="9814" y="87467"/>
                  </a:lnTo>
                  <a:lnTo>
                    <a:pt x="9692" y="87709"/>
                  </a:lnTo>
                  <a:lnTo>
                    <a:pt x="9371" y="88938"/>
                  </a:lnTo>
                  <a:lnTo>
                    <a:pt x="9546" y="89636"/>
                  </a:lnTo>
                  <a:lnTo>
                    <a:pt x="10244" y="89993"/>
                  </a:lnTo>
                  <a:lnTo>
                    <a:pt x="10704" y="90395"/>
                  </a:lnTo>
                  <a:lnTo>
                    <a:pt x="14187" y="94200"/>
                  </a:lnTo>
                  <a:lnTo>
                    <a:pt x="15459" y="93903"/>
                  </a:lnTo>
                  <a:lnTo>
                    <a:pt x="15360" y="93672"/>
                  </a:lnTo>
                  <a:lnTo>
                    <a:pt x="16200" y="92909"/>
                  </a:lnTo>
                  <a:lnTo>
                    <a:pt x="16489" y="92838"/>
                  </a:lnTo>
                  <a:lnTo>
                    <a:pt x="16556" y="92614"/>
                  </a:lnTo>
                  <a:lnTo>
                    <a:pt x="16300" y="92469"/>
                  </a:lnTo>
                  <a:lnTo>
                    <a:pt x="13900" y="92468"/>
                  </a:lnTo>
                  <a:lnTo>
                    <a:pt x="14623" y="91470"/>
                  </a:lnTo>
                  <a:lnTo>
                    <a:pt x="14912" y="90872"/>
                  </a:lnTo>
                  <a:lnTo>
                    <a:pt x="15703" y="90367"/>
                  </a:lnTo>
                  <a:lnTo>
                    <a:pt x="15747" y="90042"/>
                  </a:lnTo>
                  <a:lnTo>
                    <a:pt x="16238" y="89812"/>
                  </a:lnTo>
                  <a:lnTo>
                    <a:pt x="17193" y="89987"/>
                  </a:lnTo>
                  <a:lnTo>
                    <a:pt x="18144" y="89971"/>
                  </a:lnTo>
                  <a:lnTo>
                    <a:pt x="18543" y="89353"/>
                  </a:lnTo>
                  <a:lnTo>
                    <a:pt x="19248" y="88969"/>
                  </a:lnTo>
                  <a:lnTo>
                    <a:pt x="19559" y="89229"/>
                  </a:lnTo>
                  <a:lnTo>
                    <a:pt x="19803" y="85466"/>
                  </a:lnTo>
                  <a:lnTo>
                    <a:pt x="20027" y="84277"/>
                  </a:lnTo>
                  <a:lnTo>
                    <a:pt x="20227" y="83614"/>
                  </a:lnTo>
                  <a:lnTo>
                    <a:pt x="21364" y="83547"/>
                  </a:lnTo>
                  <a:lnTo>
                    <a:pt x="21970" y="83595"/>
                  </a:lnTo>
                  <a:lnTo>
                    <a:pt x="22116" y="83174"/>
                  </a:lnTo>
                  <a:lnTo>
                    <a:pt x="22672" y="82224"/>
                  </a:lnTo>
                  <a:lnTo>
                    <a:pt x="23838" y="81091"/>
                  </a:lnTo>
                  <a:lnTo>
                    <a:pt x="24398" y="80815"/>
                  </a:lnTo>
                  <a:lnTo>
                    <a:pt x="25397" y="80759"/>
                  </a:lnTo>
                  <a:lnTo>
                    <a:pt x="26099" y="80506"/>
                  </a:lnTo>
                  <a:lnTo>
                    <a:pt x="26402" y="80152"/>
                  </a:lnTo>
                  <a:lnTo>
                    <a:pt x="26884" y="79798"/>
                  </a:lnTo>
                  <a:lnTo>
                    <a:pt x="27622" y="79727"/>
                  </a:lnTo>
                  <a:lnTo>
                    <a:pt x="28353" y="78811"/>
                  </a:lnTo>
                  <a:lnTo>
                    <a:pt x="29035" y="78599"/>
                  </a:lnTo>
                  <a:lnTo>
                    <a:pt x="29288" y="78435"/>
                  </a:lnTo>
                  <a:lnTo>
                    <a:pt x="29317" y="78293"/>
                  </a:lnTo>
                  <a:lnTo>
                    <a:pt x="29071" y="77790"/>
                  </a:lnTo>
                  <a:lnTo>
                    <a:pt x="29317" y="76967"/>
                  </a:lnTo>
                  <a:lnTo>
                    <a:pt x="29639" y="74810"/>
                  </a:lnTo>
                  <a:lnTo>
                    <a:pt x="29774" y="74456"/>
                  </a:lnTo>
                  <a:lnTo>
                    <a:pt x="29978" y="74396"/>
                  </a:lnTo>
                  <a:lnTo>
                    <a:pt x="30606" y="73145"/>
                  </a:lnTo>
                  <a:lnTo>
                    <a:pt x="30653" y="72921"/>
                  </a:lnTo>
                  <a:lnTo>
                    <a:pt x="30589" y="72701"/>
                  </a:lnTo>
                  <a:lnTo>
                    <a:pt x="30692" y="72299"/>
                  </a:lnTo>
                  <a:lnTo>
                    <a:pt x="30921" y="71815"/>
                  </a:lnTo>
                  <a:lnTo>
                    <a:pt x="31225" y="71405"/>
                  </a:lnTo>
                  <a:lnTo>
                    <a:pt x="30836" y="71446"/>
                  </a:lnTo>
                  <a:lnTo>
                    <a:pt x="30643" y="71669"/>
                  </a:lnTo>
                  <a:lnTo>
                    <a:pt x="29943" y="71542"/>
                  </a:lnTo>
                  <a:lnTo>
                    <a:pt x="29665" y="71594"/>
                  </a:lnTo>
                  <a:lnTo>
                    <a:pt x="29526" y="71844"/>
                  </a:lnTo>
                  <a:lnTo>
                    <a:pt x="29476" y="72380"/>
                  </a:lnTo>
                  <a:lnTo>
                    <a:pt x="29272" y="72831"/>
                  </a:lnTo>
                  <a:lnTo>
                    <a:pt x="28473" y="73174"/>
                  </a:lnTo>
                  <a:lnTo>
                    <a:pt x="28387" y="72932"/>
                  </a:lnTo>
                  <a:lnTo>
                    <a:pt x="27652" y="72954"/>
                  </a:lnTo>
                  <a:lnTo>
                    <a:pt x="27645" y="72592"/>
                  </a:lnTo>
                  <a:lnTo>
                    <a:pt x="27820" y="72544"/>
                  </a:lnTo>
                  <a:lnTo>
                    <a:pt x="28009" y="72656"/>
                  </a:lnTo>
                  <a:lnTo>
                    <a:pt x="28245" y="72298"/>
                  </a:lnTo>
                  <a:lnTo>
                    <a:pt x="28230" y="72086"/>
                  </a:lnTo>
                  <a:lnTo>
                    <a:pt x="28049" y="71925"/>
                  </a:lnTo>
                  <a:lnTo>
                    <a:pt x="27763" y="71903"/>
                  </a:lnTo>
                  <a:lnTo>
                    <a:pt x="27331" y="72000"/>
                  </a:lnTo>
                  <a:lnTo>
                    <a:pt x="27203" y="72093"/>
                  </a:lnTo>
                  <a:lnTo>
                    <a:pt x="27064" y="72395"/>
                  </a:lnTo>
                  <a:lnTo>
                    <a:pt x="26900" y="72465"/>
                  </a:lnTo>
                  <a:lnTo>
                    <a:pt x="26368" y="72309"/>
                  </a:lnTo>
                  <a:lnTo>
                    <a:pt x="26033" y="72022"/>
                  </a:lnTo>
                  <a:lnTo>
                    <a:pt x="24641" y="71448"/>
                  </a:lnTo>
                  <a:lnTo>
                    <a:pt x="24355" y="71467"/>
                  </a:lnTo>
                  <a:lnTo>
                    <a:pt x="23032" y="71906"/>
                  </a:lnTo>
                  <a:lnTo>
                    <a:pt x="22239" y="71851"/>
                  </a:lnTo>
                  <a:lnTo>
                    <a:pt x="22058" y="71668"/>
                  </a:lnTo>
                  <a:lnTo>
                    <a:pt x="21958" y="71344"/>
                  </a:lnTo>
                  <a:lnTo>
                    <a:pt x="21986" y="71199"/>
                  </a:lnTo>
                  <a:lnTo>
                    <a:pt x="22232" y="70957"/>
                  </a:lnTo>
                  <a:lnTo>
                    <a:pt x="22468" y="70565"/>
                  </a:lnTo>
                  <a:lnTo>
                    <a:pt x="22439" y="70420"/>
                  </a:lnTo>
                  <a:lnTo>
                    <a:pt x="22221" y="70360"/>
                  </a:lnTo>
                  <a:lnTo>
                    <a:pt x="22107" y="69146"/>
                  </a:lnTo>
                  <a:lnTo>
                    <a:pt x="21525" y="68501"/>
                  </a:lnTo>
                  <a:lnTo>
                    <a:pt x="20943" y="68423"/>
                  </a:lnTo>
                  <a:lnTo>
                    <a:pt x="20294" y="69075"/>
                  </a:lnTo>
                  <a:lnTo>
                    <a:pt x="20098" y="69187"/>
                  </a:lnTo>
                  <a:lnTo>
                    <a:pt x="18706" y="69355"/>
                  </a:lnTo>
                  <a:lnTo>
                    <a:pt x="18329" y="69296"/>
                  </a:lnTo>
                  <a:lnTo>
                    <a:pt x="23488" y="66481"/>
                  </a:lnTo>
                  <a:lnTo>
                    <a:pt x="22506" y="65394"/>
                  </a:lnTo>
                  <a:lnTo>
                    <a:pt x="22399" y="64689"/>
                  </a:lnTo>
                  <a:lnTo>
                    <a:pt x="22652" y="63978"/>
                  </a:lnTo>
                  <a:lnTo>
                    <a:pt x="23145" y="63683"/>
                  </a:lnTo>
                  <a:lnTo>
                    <a:pt x="23270" y="63396"/>
                  </a:lnTo>
                  <a:lnTo>
                    <a:pt x="23189" y="62842"/>
                  </a:lnTo>
                  <a:lnTo>
                    <a:pt x="23045" y="62621"/>
                  </a:lnTo>
                  <a:lnTo>
                    <a:pt x="22870" y="62685"/>
                  </a:lnTo>
                  <a:lnTo>
                    <a:pt x="22345" y="62506"/>
                  </a:lnTo>
                  <a:lnTo>
                    <a:pt x="21567" y="61545"/>
                  </a:lnTo>
                  <a:lnTo>
                    <a:pt x="21470" y="61374"/>
                  </a:lnTo>
                  <a:lnTo>
                    <a:pt x="20902" y="60878"/>
                  </a:lnTo>
                  <a:lnTo>
                    <a:pt x="20581" y="60897"/>
                  </a:lnTo>
                  <a:lnTo>
                    <a:pt x="20034" y="59995"/>
                  </a:lnTo>
                  <a:lnTo>
                    <a:pt x="19663" y="59219"/>
                  </a:lnTo>
                  <a:lnTo>
                    <a:pt x="19634" y="59015"/>
                  </a:lnTo>
                  <a:lnTo>
                    <a:pt x="19980" y="58706"/>
                  </a:lnTo>
                  <a:lnTo>
                    <a:pt x="20112" y="58281"/>
                  </a:lnTo>
                  <a:lnTo>
                    <a:pt x="20155" y="58102"/>
                  </a:lnTo>
                  <a:lnTo>
                    <a:pt x="20127" y="57424"/>
                  </a:lnTo>
                  <a:lnTo>
                    <a:pt x="19934" y="57115"/>
                  </a:lnTo>
                  <a:lnTo>
                    <a:pt x="19580" y="57086"/>
                  </a:lnTo>
                  <a:lnTo>
                    <a:pt x="19362" y="56914"/>
                  </a:lnTo>
                  <a:lnTo>
                    <a:pt x="19026" y="5600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3" name="pg334">
              <a:extLst>
                <a:ext uri="{FF2B5EF4-FFF2-40B4-BE49-F238E27FC236}">
                  <a16:creationId xmlns:a16="http://schemas.microsoft.com/office/drawing/2014/main" id="{22114535-B4D9-564B-ADA4-7A911E52C019}"/>
                </a:ext>
              </a:extLst>
            </p:cNvPr>
            <p:cNvSpPr/>
            <p:nvPr/>
          </p:nvSpPr>
          <p:spPr>
            <a:xfrm>
              <a:off x="6452943" y="3929544"/>
              <a:ext cx="78959" cy="54377"/>
            </a:xfrm>
            <a:custGeom>
              <a:avLst/>
              <a:gdLst/>
              <a:ahLst/>
              <a:cxnLst/>
              <a:rect l="0" t="0" r="0" b="0"/>
              <a:pathLst>
                <a:path w="78959" h="54377">
                  <a:moveTo>
                    <a:pt x="26646" y="1383"/>
                  </a:moveTo>
                  <a:lnTo>
                    <a:pt x="26967" y="1118"/>
                  </a:lnTo>
                  <a:lnTo>
                    <a:pt x="27367" y="1223"/>
                  </a:lnTo>
                  <a:lnTo>
                    <a:pt x="28277" y="1822"/>
                  </a:lnTo>
                  <a:lnTo>
                    <a:pt x="29122" y="2027"/>
                  </a:lnTo>
                  <a:lnTo>
                    <a:pt x="30157" y="2161"/>
                  </a:lnTo>
                  <a:lnTo>
                    <a:pt x="31298" y="2032"/>
                  </a:lnTo>
                  <a:lnTo>
                    <a:pt x="32232" y="2532"/>
                  </a:lnTo>
                  <a:lnTo>
                    <a:pt x="32388" y="2648"/>
                  </a:lnTo>
                  <a:lnTo>
                    <a:pt x="32530" y="3953"/>
                  </a:lnTo>
                  <a:lnTo>
                    <a:pt x="32908" y="4650"/>
                  </a:lnTo>
                  <a:lnTo>
                    <a:pt x="33525" y="4788"/>
                  </a:lnTo>
                  <a:lnTo>
                    <a:pt x="35177" y="4329"/>
                  </a:lnTo>
                  <a:lnTo>
                    <a:pt x="35619" y="5134"/>
                  </a:lnTo>
                  <a:lnTo>
                    <a:pt x="35886" y="5466"/>
                  </a:lnTo>
                  <a:lnTo>
                    <a:pt x="36628" y="5373"/>
                  </a:lnTo>
                  <a:lnTo>
                    <a:pt x="37456" y="5727"/>
                  </a:lnTo>
                  <a:lnTo>
                    <a:pt x="38222" y="6398"/>
                  </a:lnTo>
                  <a:lnTo>
                    <a:pt x="38525" y="6794"/>
                  </a:lnTo>
                  <a:lnTo>
                    <a:pt x="39181" y="8326"/>
                  </a:lnTo>
                  <a:lnTo>
                    <a:pt x="39509" y="8278"/>
                  </a:lnTo>
                  <a:lnTo>
                    <a:pt x="39637" y="7999"/>
                  </a:lnTo>
                  <a:lnTo>
                    <a:pt x="39656" y="7502"/>
                  </a:lnTo>
                  <a:lnTo>
                    <a:pt x="39745" y="7223"/>
                  </a:lnTo>
                  <a:lnTo>
                    <a:pt x="40409" y="6578"/>
                  </a:lnTo>
                  <a:lnTo>
                    <a:pt x="40509" y="6102"/>
                  </a:lnTo>
                  <a:lnTo>
                    <a:pt x="40398" y="5818"/>
                  </a:lnTo>
                  <a:lnTo>
                    <a:pt x="40317" y="5155"/>
                  </a:lnTo>
                  <a:lnTo>
                    <a:pt x="40381" y="4897"/>
                  </a:lnTo>
                  <a:lnTo>
                    <a:pt x="40679" y="4805"/>
                  </a:lnTo>
                  <a:lnTo>
                    <a:pt x="41048" y="4816"/>
                  </a:lnTo>
                  <a:lnTo>
                    <a:pt x="42233" y="5743"/>
                  </a:lnTo>
                  <a:lnTo>
                    <a:pt x="42183" y="5944"/>
                  </a:lnTo>
                  <a:lnTo>
                    <a:pt x="43453" y="6700"/>
                  </a:lnTo>
                  <a:lnTo>
                    <a:pt x="43696" y="6719"/>
                  </a:lnTo>
                  <a:lnTo>
                    <a:pt x="43722" y="5915"/>
                  </a:lnTo>
                  <a:lnTo>
                    <a:pt x="43863" y="5459"/>
                  </a:lnTo>
                  <a:lnTo>
                    <a:pt x="45315" y="5120"/>
                  </a:lnTo>
                  <a:lnTo>
                    <a:pt x="45861" y="5242"/>
                  </a:lnTo>
                  <a:lnTo>
                    <a:pt x="46085" y="5164"/>
                  </a:lnTo>
                  <a:lnTo>
                    <a:pt x="46428" y="4698"/>
                  </a:lnTo>
                  <a:lnTo>
                    <a:pt x="46794" y="4324"/>
                  </a:lnTo>
                  <a:lnTo>
                    <a:pt x="47103" y="4120"/>
                  </a:lnTo>
                  <a:lnTo>
                    <a:pt x="46859" y="3551"/>
                  </a:lnTo>
                  <a:lnTo>
                    <a:pt x="46869" y="3365"/>
                  </a:lnTo>
                  <a:lnTo>
                    <a:pt x="47500" y="1039"/>
                  </a:lnTo>
                  <a:lnTo>
                    <a:pt x="47385" y="633"/>
                  </a:lnTo>
                  <a:lnTo>
                    <a:pt x="47062" y="0"/>
                  </a:lnTo>
                  <a:lnTo>
                    <a:pt x="47908" y="1069"/>
                  </a:lnTo>
                  <a:lnTo>
                    <a:pt x="47983" y="1445"/>
                  </a:lnTo>
                  <a:lnTo>
                    <a:pt x="47869" y="1799"/>
                  </a:lnTo>
                  <a:lnTo>
                    <a:pt x="47929" y="1974"/>
                  </a:lnTo>
                  <a:lnTo>
                    <a:pt x="48311" y="2120"/>
                  </a:lnTo>
                  <a:lnTo>
                    <a:pt x="49802" y="2399"/>
                  </a:lnTo>
                  <a:lnTo>
                    <a:pt x="49867" y="2131"/>
                  </a:lnTo>
                  <a:lnTo>
                    <a:pt x="50324" y="1374"/>
                  </a:lnTo>
                  <a:lnTo>
                    <a:pt x="51244" y="357"/>
                  </a:lnTo>
                  <a:lnTo>
                    <a:pt x="52240" y="197"/>
                  </a:lnTo>
                  <a:lnTo>
                    <a:pt x="53053" y="268"/>
                  </a:lnTo>
                  <a:lnTo>
                    <a:pt x="53203" y="351"/>
                  </a:lnTo>
                  <a:lnTo>
                    <a:pt x="53264" y="496"/>
                  </a:lnTo>
                  <a:lnTo>
                    <a:pt x="54031" y="627"/>
                  </a:lnTo>
                  <a:lnTo>
                    <a:pt x="54591" y="552"/>
                  </a:lnTo>
                  <a:lnTo>
                    <a:pt x="55262" y="165"/>
                  </a:lnTo>
                  <a:lnTo>
                    <a:pt x="55412" y="750"/>
                  </a:lnTo>
                  <a:lnTo>
                    <a:pt x="55740" y="1395"/>
                  </a:lnTo>
                  <a:lnTo>
                    <a:pt x="56236" y="1295"/>
                  </a:lnTo>
                  <a:lnTo>
                    <a:pt x="57616" y="1373"/>
                  </a:lnTo>
                  <a:lnTo>
                    <a:pt x="58401" y="1246"/>
                  </a:lnTo>
                  <a:lnTo>
                    <a:pt x="59072" y="1432"/>
                  </a:lnTo>
                  <a:lnTo>
                    <a:pt x="60050" y="2277"/>
                  </a:lnTo>
                  <a:lnTo>
                    <a:pt x="60521" y="3104"/>
                  </a:lnTo>
                  <a:lnTo>
                    <a:pt x="60183" y="3890"/>
                  </a:lnTo>
                  <a:lnTo>
                    <a:pt x="59423" y="4005"/>
                  </a:lnTo>
                  <a:lnTo>
                    <a:pt x="59869" y="3792"/>
                  </a:lnTo>
                  <a:lnTo>
                    <a:pt x="59993" y="3652"/>
                  </a:lnTo>
                  <a:lnTo>
                    <a:pt x="59754" y="3143"/>
                  </a:lnTo>
                  <a:lnTo>
                    <a:pt x="59509" y="2891"/>
                  </a:lnTo>
                  <a:lnTo>
                    <a:pt x="59160" y="3019"/>
                  </a:lnTo>
                  <a:lnTo>
                    <a:pt x="58479" y="3600"/>
                  </a:lnTo>
                  <a:lnTo>
                    <a:pt x="58324" y="4864"/>
                  </a:lnTo>
                  <a:lnTo>
                    <a:pt x="58496" y="5505"/>
                  </a:lnTo>
                  <a:lnTo>
                    <a:pt x="58478" y="5687"/>
                  </a:lnTo>
                  <a:lnTo>
                    <a:pt x="58165" y="6101"/>
                  </a:lnTo>
                  <a:lnTo>
                    <a:pt x="57443" y="6157"/>
                  </a:lnTo>
                  <a:lnTo>
                    <a:pt x="57080" y="6020"/>
                  </a:lnTo>
                  <a:lnTo>
                    <a:pt x="57180" y="6601"/>
                  </a:lnTo>
                  <a:lnTo>
                    <a:pt x="57923" y="7536"/>
                  </a:lnTo>
                  <a:lnTo>
                    <a:pt x="58642" y="7869"/>
                  </a:lnTo>
                  <a:lnTo>
                    <a:pt x="58943" y="8302"/>
                  </a:lnTo>
                  <a:lnTo>
                    <a:pt x="59639" y="8782"/>
                  </a:lnTo>
                  <a:lnTo>
                    <a:pt x="59912" y="8614"/>
                  </a:lnTo>
                  <a:lnTo>
                    <a:pt x="60682" y="9478"/>
                  </a:lnTo>
                  <a:lnTo>
                    <a:pt x="62543" y="11078"/>
                  </a:lnTo>
                  <a:lnTo>
                    <a:pt x="62857" y="11400"/>
                  </a:lnTo>
                  <a:lnTo>
                    <a:pt x="63161" y="11848"/>
                  </a:lnTo>
                  <a:lnTo>
                    <a:pt x="64112" y="11341"/>
                  </a:lnTo>
                  <a:lnTo>
                    <a:pt x="65289" y="11361"/>
                  </a:lnTo>
                  <a:lnTo>
                    <a:pt x="65799" y="11429"/>
                  </a:lnTo>
                  <a:lnTo>
                    <a:pt x="66218" y="11616"/>
                  </a:lnTo>
                  <a:lnTo>
                    <a:pt x="67225" y="11748"/>
                  </a:lnTo>
                  <a:lnTo>
                    <a:pt x="68529" y="11836"/>
                  </a:lnTo>
                  <a:lnTo>
                    <a:pt x="69154" y="11742"/>
                  </a:lnTo>
                  <a:lnTo>
                    <a:pt x="69723" y="11770"/>
                  </a:lnTo>
                  <a:lnTo>
                    <a:pt x="70382" y="12107"/>
                  </a:lnTo>
                  <a:lnTo>
                    <a:pt x="70643" y="12315"/>
                  </a:lnTo>
                  <a:lnTo>
                    <a:pt x="70841" y="12537"/>
                  </a:lnTo>
                  <a:lnTo>
                    <a:pt x="70971" y="12969"/>
                  </a:lnTo>
                  <a:lnTo>
                    <a:pt x="71398" y="13700"/>
                  </a:lnTo>
                  <a:lnTo>
                    <a:pt x="72475" y="14853"/>
                  </a:lnTo>
                  <a:lnTo>
                    <a:pt x="73159" y="14708"/>
                  </a:lnTo>
                  <a:lnTo>
                    <a:pt x="74115" y="15109"/>
                  </a:lnTo>
                  <a:lnTo>
                    <a:pt x="75003" y="15854"/>
                  </a:lnTo>
                  <a:lnTo>
                    <a:pt x="75905" y="17009"/>
                  </a:lnTo>
                  <a:lnTo>
                    <a:pt x="76343" y="17355"/>
                  </a:lnTo>
                  <a:lnTo>
                    <a:pt x="77398" y="17851"/>
                  </a:lnTo>
                  <a:lnTo>
                    <a:pt x="78959" y="18350"/>
                  </a:lnTo>
                  <a:lnTo>
                    <a:pt x="78918" y="26797"/>
                  </a:lnTo>
                  <a:lnTo>
                    <a:pt x="78694" y="26968"/>
                  </a:lnTo>
                  <a:lnTo>
                    <a:pt x="78476" y="27024"/>
                  </a:lnTo>
                  <a:lnTo>
                    <a:pt x="73048" y="27325"/>
                  </a:lnTo>
                  <a:lnTo>
                    <a:pt x="69055" y="27806"/>
                  </a:lnTo>
                  <a:lnTo>
                    <a:pt x="57899" y="29714"/>
                  </a:lnTo>
                  <a:lnTo>
                    <a:pt x="54805" y="30755"/>
                  </a:lnTo>
                  <a:lnTo>
                    <a:pt x="55154" y="30706"/>
                  </a:lnTo>
                  <a:lnTo>
                    <a:pt x="55517" y="30934"/>
                  </a:lnTo>
                  <a:lnTo>
                    <a:pt x="55517" y="31211"/>
                  </a:lnTo>
                  <a:lnTo>
                    <a:pt x="55387" y="31633"/>
                  </a:lnTo>
                  <a:lnTo>
                    <a:pt x="56579" y="32056"/>
                  </a:lnTo>
                  <a:lnTo>
                    <a:pt x="56682" y="32853"/>
                  </a:lnTo>
                  <a:lnTo>
                    <a:pt x="56579" y="33244"/>
                  </a:lnTo>
                  <a:lnTo>
                    <a:pt x="56268" y="33846"/>
                  </a:lnTo>
                  <a:lnTo>
                    <a:pt x="55439" y="34805"/>
                  </a:lnTo>
                  <a:lnTo>
                    <a:pt x="54559" y="34968"/>
                  </a:lnTo>
                  <a:lnTo>
                    <a:pt x="54352" y="35076"/>
                  </a:lnTo>
                  <a:lnTo>
                    <a:pt x="53571" y="36214"/>
                  </a:lnTo>
                  <a:lnTo>
                    <a:pt x="53121" y="37424"/>
                  </a:lnTo>
                  <a:lnTo>
                    <a:pt x="53238" y="38351"/>
                  </a:lnTo>
                  <a:lnTo>
                    <a:pt x="54921" y="38969"/>
                  </a:lnTo>
                  <a:lnTo>
                    <a:pt x="53222" y="38373"/>
                  </a:lnTo>
                  <a:lnTo>
                    <a:pt x="53079" y="39250"/>
                  </a:lnTo>
                  <a:lnTo>
                    <a:pt x="53498" y="40946"/>
                  </a:lnTo>
                  <a:lnTo>
                    <a:pt x="53818" y="41660"/>
                  </a:lnTo>
                  <a:lnTo>
                    <a:pt x="54168" y="42731"/>
                  </a:lnTo>
                  <a:lnTo>
                    <a:pt x="54004" y="42916"/>
                  </a:lnTo>
                  <a:lnTo>
                    <a:pt x="53923" y="43044"/>
                  </a:lnTo>
                  <a:lnTo>
                    <a:pt x="53826" y="43470"/>
                  </a:lnTo>
                  <a:lnTo>
                    <a:pt x="54423" y="44145"/>
                  </a:lnTo>
                  <a:lnTo>
                    <a:pt x="54565" y="44439"/>
                  </a:lnTo>
                  <a:lnTo>
                    <a:pt x="54537" y="45328"/>
                  </a:lnTo>
                  <a:lnTo>
                    <a:pt x="54494" y="45561"/>
                  </a:lnTo>
                  <a:lnTo>
                    <a:pt x="54304" y="45892"/>
                  </a:lnTo>
                  <a:lnTo>
                    <a:pt x="54296" y="46097"/>
                  </a:lnTo>
                  <a:lnTo>
                    <a:pt x="54510" y="47388"/>
                  </a:lnTo>
                  <a:lnTo>
                    <a:pt x="54725" y="47879"/>
                  </a:lnTo>
                  <a:lnTo>
                    <a:pt x="54097" y="48533"/>
                  </a:lnTo>
                  <a:lnTo>
                    <a:pt x="53931" y="48801"/>
                  </a:lnTo>
                  <a:lnTo>
                    <a:pt x="53283" y="47978"/>
                  </a:lnTo>
                  <a:lnTo>
                    <a:pt x="53000" y="48405"/>
                  </a:lnTo>
                  <a:lnTo>
                    <a:pt x="52305" y="47645"/>
                  </a:lnTo>
                  <a:lnTo>
                    <a:pt x="51489" y="47986"/>
                  </a:lnTo>
                  <a:lnTo>
                    <a:pt x="51043" y="48533"/>
                  </a:lnTo>
                  <a:lnTo>
                    <a:pt x="50835" y="48503"/>
                  </a:lnTo>
                  <a:lnTo>
                    <a:pt x="50383" y="48241"/>
                  </a:lnTo>
                  <a:lnTo>
                    <a:pt x="50306" y="48371"/>
                  </a:lnTo>
                  <a:lnTo>
                    <a:pt x="50293" y="49288"/>
                  </a:lnTo>
                  <a:lnTo>
                    <a:pt x="48933" y="48433"/>
                  </a:lnTo>
                  <a:lnTo>
                    <a:pt x="47928" y="48724"/>
                  </a:lnTo>
                  <a:lnTo>
                    <a:pt x="47427" y="51434"/>
                  </a:lnTo>
                  <a:lnTo>
                    <a:pt x="47747" y="51897"/>
                  </a:lnTo>
                  <a:lnTo>
                    <a:pt x="48099" y="52235"/>
                  </a:lnTo>
                  <a:lnTo>
                    <a:pt x="47270" y="54377"/>
                  </a:lnTo>
                  <a:lnTo>
                    <a:pt x="46617" y="53886"/>
                  </a:lnTo>
                  <a:lnTo>
                    <a:pt x="45067" y="53123"/>
                  </a:lnTo>
                  <a:lnTo>
                    <a:pt x="44690" y="53259"/>
                  </a:lnTo>
                  <a:lnTo>
                    <a:pt x="44152" y="53260"/>
                  </a:lnTo>
                  <a:lnTo>
                    <a:pt x="43534" y="53010"/>
                  </a:lnTo>
                  <a:lnTo>
                    <a:pt x="42503" y="52974"/>
                  </a:lnTo>
                  <a:lnTo>
                    <a:pt x="42170" y="52799"/>
                  </a:lnTo>
                  <a:lnTo>
                    <a:pt x="41951" y="52492"/>
                  </a:lnTo>
                  <a:lnTo>
                    <a:pt x="41999" y="52327"/>
                  </a:lnTo>
                  <a:lnTo>
                    <a:pt x="42281" y="52107"/>
                  </a:lnTo>
                  <a:lnTo>
                    <a:pt x="42476" y="51847"/>
                  </a:lnTo>
                  <a:lnTo>
                    <a:pt x="42438" y="51550"/>
                  </a:lnTo>
                  <a:lnTo>
                    <a:pt x="41536" y="51356"/>
                  </a:lnTo>
                  <a:lnTo>
                    <a:pt x="40679" y="51035"/>
                  </a:lnTo>
                  <a:lnTo>
                    <a:pt x="40504" y="50898"/>
                  </a:lnTo>
                  <a:lnTo>
                    <a:pt x="40381" y="50635"/>
                  </a:lnTo>
                  <a:lnTo>
                    <a:pt x="40542" y="50325"/>
                  </a:lnTo>
                  <a:lnTo>
                    <a:pt x="40872" y="50000"/>
                  </a:lnTo>
                  <a:lnTo>
                    <a:pt x="40978" y="49741"/>
                  </a:lnTo>
                  <a:lnTo>
                    <a:pt x="41097" y="49143"/>
                  </a:lnTo>
                  <a:lnTo>
                    <a:pt x="41098" y="48883"/>
                  </a:lnTo>
                  <a:lnTo>
                    <a:pt x="41012" y="48578"/>
                  </a:lnTo>
                  <a:lnTo>
                    <a:pt x="40633" y="48130"/>
                  </a:lnTo>
                  <a:lnTo>
                    <a:pt x="39058" y="47863"/>
                  </a:lnTo>
                  <a:lnTo>
                    <a:pt x="38639" y="47746"/>
                  </a:lnTo>
                  <a:lnTo>
                    <a:pt x="38128" y="47369"/>
                  </a:lnTo>
                  <a:lnTo>
                    <a:pt x="37974" y="47118"/>
                  </a:lnTo>
                  <a:lnTo>
                    <a:pt x="37881" y="46562"/>
                  </a:lnTo>
                  <a:lnTo>
                    <a:pt x="38051" y="45712"/>
                  </a:lnTo>
                  <a:lnTo>
                    <a:pt x="38240" y="45337"/>
                  </a:lnTo>
                  <a:lnTo>
                    <a:pt x="38402" y="45185"/>
                  </a:lnTo>
                  <a:lnTo>
                    <a:pt x="39230" y="44927"/>
                  </a:lnTo>
                  <a:lnTo>
                    <a:pt x="39436" y="44606"/>
                  </a:lnTo>
                  <a:lnTo>
                    <a:pt x="39521" y="43956"/>
                  </a:lnTo>
                  <a:lnTo>
                    <a:pt x="39351" y="43694"/>
                  </a:lnTo>
                  <a:lnTo>
                    <a:pt x="38879" y="43327"/>
                  </a:lnTo>
                  <a:lnTo>
                    <a:pt x="37753" y="43101"/>
                  </a:lnTo>
                  <a:lnTo>
                    <a:pt x="37235" y="42841"/>
                  </a:lnTo>
                  <a:lnTo>
                    <a:pt x="36950" y="42548"/>
                  </a:lnTo>
                  <a:lnTo>
                    <a:pt x="36819" y="42295"/>
                  </a:lnTo>
                  <a:lnTo>
                    <a:pt x="36872" y="41946"/>
                  </a:lnTo>
                  <a:lnTo>
                    <a:pt x="37662" y="41539"/>
                  </a:lnTo>
                  <a:lnTo>
                    <a:pt x="38141" y="41181"/>
                  </a:lnTo>
                  <a:lnTo>
                    <a:pt x="38426" y="40417"/>
                  </a:lnTo>
                  <a:lnTo>
                    <a:pt x="38452" y="39604"/>
                  </a:lnTo>
                  <a:lnTo>
                    <a:pt x="38343" y="39280"/>
                  </a:lnTo>
                  <a:lnTo>
                    <a:pt x="38154" y="38644"/>
                  </a:lnTo>
                  <a:lnTo>
                    <a:pt x="37584" y="37858"/>
                  </a:lnTo>
                  <a:lnTo>
                    <a:pt x="35992" y="34513"/>
                  </a:lnTo>
                  <a:lnTo>
                    <a:pt x="35539" y="33374"/>
                  </a:lnTo>
                  <a:lnTo>
                    <a:pt x="35098" y="32740"/>
                  </a:lnTo>
                  <a:lnTo>
                    <a:pt x="34710" y="32121"/>
                  </a:lnTo>
                  <a:lnTo>
                    <a:pt x="34645" y="30316"/>
                  </a:lnTo>
                  <a:lnTo>
                    <a:pt x="34049" y="29031"/>
                  </a:lnTo>
                  <a:lnTo>
                    <a:pt x="33402" y="28315"/>
                  </a:lnTo>
                  <a:lnTo>
                    <a:pt x="33143" y="28364"/>
                  </a:lnTo>
                  <a:lnTo>
                    <a:pt x="32781" y="27730"/>
                  </a:lnTo>
                  <a:lnTo>
                    <a:pt x="32353" y="27307"/>
                  </a:lnTo>
                  <a:lnTo>
                    <a:pt x="32068" y="26998"/>
                  </a:lnTo>
                  <a:lnTo>
                    <a:pt x="31900" y="26900"/>
                  </a:lnTo>
                  <a:lnTo>
                    <a:pt x="31564" y="27095"/>
                  </a:lnTo>
                  <a:lnTo>
                    <a:pt x="31473" y="27226"/>
                  </a:lnTo>
                  <a:lnTo>
                    <a:pt x="31162" y="27291"/>
                  </a:lnTo>
                  <a:lnTo>
                    <a:pt x="30437" y="26624"/>
                  </a:lnTo>
                  <a:lnTo>
                    <a:pt x="30295" y="26428"/>
                  </a:lnTo>
                  <a:lnTo>
                    <a:pt x="29790" y="26331"/>
                  </a:lnTo>
                  <a:lnTo>
                    <a:pt x="29557" y="26136"/>
                  </a:lnTo>
                  <a:lnTo>
                    <a:pt x="29207" y="26152"/>
                  </a:lnTo>
                  <a:lnTo>
                    <a:pt x="29049" y="26101"/>
                  </a:lnTo>
                  <a:lnTo>
                    <a:pt x="28061" y="25435"/>
                  </a:lnTo>
                  <a:lnTo>
                    <a:pt x="27757" y="24526"/>
                  </a:lnTo>
                  <a:lnTo>
                    <a:pt x="27550" y="24395"/>
                  </a:lnTo>
                  <a:lnTo>
                    <a:pt x="27174" y="24493"/>
                  </a:lnTo>
                  <a:lnTo>
                    <a:pt x="26281" y="24412"/>
                  </a:lnTo>
                  <a:lnTo>
                    <a:pt x="24688" y="24363"/>
                  </a:lnTo>
                  <a:lnTo>
                    <a:pt x="23303" y="23891"/>
                  </a:lnTo>
                  <a:lnTo>
                    <a:pt x="21633" y="23111"/>
                  </a:lnTo>
                  <a:lnTo>
                    <a:pt x="20998" y="22899"/>
                  </a:lnTo>
                  <a:lnTo>
                    <a:pt x="20351" y="22395"/>
                  </a:lnTo>
                  <a:lnTo>
                    <a:pt x="20182" y="22118"/>
                  </a:lnTo>
                  <a:lnTo>
                    <a:pt x="19756" y="21618"/>
                  </a:lnTo>
                  <a:lnTo>
                    <a:pt x="19371" y="21243"/>
                  </a:lnTo>
                  <a:lnTo>
                    <a:pt x="19230" y="21181"/>
                  </a:lnTo>
                  <a:lnTo>
                    <a:pt x="19053" y="21026"/>
                  </a:lnTo>
                  <a:lnTo>
                    <a:pt x="18665" y="20733"/>
                  </a:lnTo>
                  <a:lnTo>
                    <a:pt x="18126" y="20537"/>
                  </a:lnTo>
                  <a:lnTo>
                    <a:pt x="17152" y="20618"/>
                  </a:lnTo>
                  <a:lnTo>
                    <a:pt x="16613" y="20933"/>
                  </a:lnTo>
                  <a:lnTo>
                    <a:pt x="16382" y="20975"/>
                  </a:lnTo>
                  <a:lnTo>
                    <a:pt x="13491" y="20098"/>
                  </a:lnTo>
                  <a:lnTo>
                    <a:pt x="12871" y="19729"/>
                  </a:lnTo>
                  <a:lnTo>
                    <a:pt x="12584" y="19667"/>
                  </a:lnTo>
                  <a:lnTo>
                    <a:pt x="12278" y="19760"/>
                  </a:lnTo>
                  <a:lnTo>
                    <a:pt x="10472" y="19919"/>
                  </a:lnTo>
                  <a:lnTo>
                    <a:pt x="9621" y="19884"/>
                  </a:lnTo>
                  <a:lnTo>
                    <a:pt x="8706" y="19656"/>
                  </a:lnTo>
                  <a:lnTo>
                    <a:pt x="8309" y="19395"/>
                  </a:lnTo>
                  <a:lnTo>
                    <a:pt x="7131" y="19182"/>
                  </a:lnTo>
                  <a:lnTo>
                    <a:pt x="6639" y="19232"/>
                  </a:lnTo>
                  <a:lnTo>
                    <a:pt x="4582" y="19089"/>
                  </a:lnTo>
                  <a:lnTo>
                    <a:pt x="4138" y="18940"/>
                  </a:lnTo>
                  <a:lnTo>
                    <a:pt x="3669" y="18591"/>
                  </a:lnTo>
                  <a:lnTo>
                    <a:pt x="2460" y="18652"/>
                  </a:lnTo>
                  <a:lnTo>
                    <a:pt x="401" y="18247"/>
                  </a:lnTo>
                  <a:lnTo>
                    <a:pt x="0" y="18104"/>
                  </a:lnTo>
                  <a:lnTo>
                    <a:pt x="1208" y="17051"/>
                  </a:lnTo>
                  <a:lnTo>
                    <a:pt x="4328" y="14701"/>
                  </a:lnTo>
                  <a:lnTo>
                    <a:pt x="5092" y="13922"/>
                  </a:lnTo>
                  <a:lnTo>
                    <a:pt x="5686" y="13120"/>
                  </a:lnTo>
                  <a:lnTo>
                    <a:pt x="5827" y="12147"/>
                  </a:lnTo>
                  <a:lnTo>
                    <a:pt x="7242" y="11777"/>
                  </a:lnTo>
                  <a:lnTo>
                    <a:pt x="8911" y="11735"/>
                  </a:lnTo>
                  <a:lnTo>
                    <a:pt x="8382" y="12069"/>
                  </a:lnTo>
                  <a:lnTo>
                    <a:pt x="8382" y="12455"/>
                  </a:lnTo>
                  <a:lnTo>
                    <a:pt x="9376" y="11926"/>
                  </a:lnTo>
                  <a:lnTo>
                    <a:pt x="9518" y="11748"/>
                  </a:lnTo>
                  <a:lnTo>
                    <a:pt x="9804" y="11760"/>
                  </a:lnTo>
                  <a:lnTo>
                    <a:pt x="10208" y="11789"/>
                  </a:lnTo>
                  <a:lnTo>
                    <a:pt x="10431" y="11803"/>
                  </a:lnTo>
                  <a:lnTo>
                    <a:pt x="10703" y="11839"/>
                  </a:lnTo>
                  <a:lnTo>
                    <a:pt x="11168" y="11891"/>
                  </a:lnTo>
                  <a:lnTo>
                    <a:pt x="11338" y="11189"/>
                  </a:lnTo>
                  <a:lnTo>
                    <a:pt x="11508" y="11019"/>
                  </a:lnTo>
                  <a:lnTo>
                    <a:pt x="11739" y="11963"/>
                  </a:lnTo>
                  <a:lnTo>
                    <a:pt x="13517" y="12303"/>
                  </a:lnTo>
                  <a:lnTo>
                    <a:pt x="12912" y="12994"/>
                  </a:lnTo>
                  <a:lnTo>
                    <a:pt x="14096" y="12829"/>
                  </a:lnTo>
                  <a:lnTo>
                    <a:pt x="15489" y="13909"/>
                  </a:lnTo>
                  <a:lnTo>
                    <a:pt x="15935" y="13971"/>
                  </a:lnTo>
                  <a:lnTo>
                    <a:pt x="16937" y="14517"/>
                  </a:lnTo>
                  <a:lnTo>
                    <a:pt x="18292" y="14128"/>
                  </a:lnTo>
                  <a:lnTo>
                    <a:pt x="18676" y="14334"/>
                  </a:lnTo>
                  <a:lnTo>
                    <a:pt x="19422" y="14783"/>
                  </a:lnTo>
                  <a:lnTo>
                    <a:pt x="19425" y="14410"/>
                  </a:lnTo>
                  <a:lnTo>
                    <a:pt x="19622" y="13668"/>
                  </a:lnTo>
                  <a:lnTo>
                    <a:pt x="21788" y="14246"/>
                  </a:lnTo>
                  <a:lnTo>
                    <a:pt x="22028" y="14255"/>
                  </a:lnTo>
                  <a:lnTo>
                    <a:pt x="22474" y="14078"/>
                  </a:lnTo>
                  <a:lnTo>
                    <a:pt x="22486" y="13814"/>
                  </a:lnTo>
                  <a:lnTo>
                    <a:pt x="21951" y="12406"/>
                  </a:lnTo>
                  <a:lnTo>
                    <a:pt x="21505" y="11880"/>
                  </a:lnTo>
                  <a:lnTo>
                    <a:pt x="22259" y="9184"/>
                  </a:lnTo>
                  <a:lnTo>
                    <a:pt x="22272" y="8935"/>
                  </a:lnTo>
                  <a:lnTo>
                    <a:pt x="21597" y="8741"/>
                  </a:lnTo>
                  <a:lnTo>
                    <a:pt x="21385" y="8893"/>
                  </a:lnTo>
                  <a:lnTo>
                    <a:pt x="21176" y="8881"/>
                  </a:lnTo>
                  <a:lnTo>
                    <a:pt x="21115" y="8000"/>
                  </a:lnTo>
                  <a:lnTo>
                    <a:pt x="22041" y="7203"/>
                  </a:lnTo>
                  <a:lnTo>
                    <a:pt x="22305" y="7333"/>
                  </a:lnTo>
                  <a:lnTo>
                    <a:pt x="23125" y="7337"/>
                  </a:lnTo>
                  <a:lnTo>
                    <a:pt x="23425" y="8000"/>
                  </a:lnTo>
                  <a:lnTo>
                    <a:pt x="23887" y="8376"/>
                  </a:lnTo>
                  <a:lnTo>
                    <a:pt x="24405" y="8592"/>
                  </a:lnTo>
                  <a:lnTo>
                    <a:pt x="24585" y="8801"/>
                  </a:lnTo>
                  <a:lnTo>
                    <a:pt x="24877" y="9329"/>
                  </a:lnTo>
                  <a:lnTo>
                    <a:pt x="25155" y="10054"/>
                  </a:lnTo>
                  <a:lnTo>
                    <a:pt x="25000" y="9352"/>
                  </a:lnTo>
                  <a:lnTo>
                    <a:pt x="24721" y="8778"/>
                  </a:lnTo>
                  <a:lnTo>
                    <a:pt x="24363" y="8471"/>
                  </a:lnTo>
                  <a:lnTo>
                    <a:pt x="23893" y="8301"/>
                  </a:lnTo>
                  <a:lnTo>
                    <a:pt x="23360" y="7633"/>
                  </a:lnTo>
                  <a:lnTo>
                    <a:pt x="23068" y="7025"/>
                  </a:lnTo>
                  <a:lnTo>
                    <a:pt x="22851" y="6369"/>
                  </a:lnTo>
                  <a:lnTo>
                    <a:pt x="22769" y="5687"/>
                  </a:lnTo>
                  <a:lnTo>
                    <a:pt x="22902" y="4543"/>
                  </a:lnTo>
                  <a:lnTo>
                    <a:pt x="22595" y="3630"/>
                  </a:lnTo>
                  <a:lnTo>
                    <a:pt x="23327" y="2736"/>
                  </a:lnTo>
                  <a:lnTo>
                    <a:pt x="24065" y="3065"/>
                  </a:lnTo>
                  <a:lnTo>
                    <a:pt x="24688" y="2517"/>
                  </a:lnTo>
                  <a:lnTo>
                    <a:pt x="24652" y="2036"/>
                  </a:lnTo>
                  <a:lnTo>
                    <a:pt x="24744" y="1880"/>
                  </a:lnTo>
                  <a:lnTo>
                    <a:pt x="24923" y="1913"/>
                  </a:lnTo>
                  <a:lnTo>
                    <a:pt x="25469" y="2397"/>
                  </a:lnTo>
                  <a:lnTo>
                    <a:pt x="25597" y="2397"/>
                  </a:lnTo>
                  <a:lnTo>
                    <a:pt x="26425" y="18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4" name="pg335">
              <a:extLst>
                <a:ext uri="{FF2B5EF4-FFF2-40B4-BE49-F238E27FC236}">
                  <a16:creationId xmlns:a16="http://schemas.microsoft.com/office/drawing/2014/main" id="{A8E2C078-523C-A048-AB8C-42F6B928C399}"/>
                </a:ext>
              </a:extLst>
            </p:cNvPr>
            <p:cNvSpPr/>
            <p:nvPr/>
          </p:nvSpPr>
          <p:spPr>
            <a:xfrm>
              <a:off x="6309503" y="3762561"/>
              <a:ext cx="130247" cy="164128"/>
            </a:xfrm>
            <a:custGeom>
              <a:avLst/>
              <a:gdLst/>
              <a:ahLst/>
              <a:cxnLst/>
              <a:rect l="0" t="0" r="0" b="0"/>
              <a:pathLst>
                <a:path w="130247" h="164128">
                  <a:moveTo>
                    <a:pt x="37251" y="58795"/>
                  </a:moveTo>
                  <a:lnTo>
                    <a:pt x="35466" y="56697"/>
                  </a:lnTo>
                  <a:lnTo>
                    <a:pt x="35617" y="56340"/>
                  </a:lnTo>
                  <a:lnTo>
                    <a:pt x="37597" y="55375"/>
                  </a:lnTo>
                  <a:lnTo>
                    <a:pt x="36071" y="55200"/>
                  </a:lnTo>
                  <a:lnTo>
                    <a:pt x="36259" y="54563"/>
                  </a:lnTo>
                  <a:lnTo>
                    <a:pt x="36272" y="54110"/>
                  </a:lnTo>
                  <a:lnTo>
                    <a:pt x="35737" y="52580"/>
                  </a:lnTo>
                  <a:lnTo>
                    <a:pt x="35219" y="51664"/>
                  </a:lnTo>
                  <a:lnTo>
                    <a:pt x="34228" y="50483"/>
                  </a:lnTo>
                  <a:lnTo>
                    <a:pt x="33612" y="50783"/>
                  </a:lnTo>
                  <a:lnTo>
                    <a:pt x="33365" y="51487"/>
                  </a:lnTo>
                  <a:lnTo>
                    <a:pt x="33587" y="51825"/>
                  </a:lnTo>
                  <a:lnTo>
                    <a:pt x="33881" y="51622"/>
                  </a:lnTo>
                  <a:lnTo>
                    <a:pt x="33670" y="53077"/>
                  </a:lnTo>
                  <a:lnTo>
                    <a:pt x="33800" y="53340"/>
                  </a:lnTo>
                  <a:lnTo>
                    <a:pt x="33819" y="53545"/>
                  </a:lnTo>
                  <a:lnTo>
                    <a:pt x="33226" y="53623"/>
                  </a:lnTo>
                  <a:lnTo>
                    <a:pt x="33003" y="53480"/>
                  </a:lnTo>
                  <a:lnTo>
                    <a:pt x="33172" y="52616"/>
                  </a:lnTo>
                  <a:lnTo>
                    <a:pt x="32470" y="51331"/>
                  </a:lnTo>
                  <a:lnTo>
                    <a:pt x="31423" y="51034"/>
                  </a:lnTo>
                  <a:lnTo>
                    <a:pt x="29775" y="51287"/>
                  </a:lnTo>
                  <a:lnTo>
                    <a:pt x="29690" y="50895"/>
                  </a:lnTo>
                  <a:lnTo>
                    <a:pt x="30117" y="50282"/>
                  </a:lnTo>
                  <a:lnTo>
                    <a:pt x="30425" y="50199"/>
                  </a:lnTo>
                  <a:lnTo>
                    <a:pt x="31286" y="50553"/>
                  </a:lnTo>
                  <a:lnTo>
                    <a:pt x="31405" y="50709"/>
                  </a:lnTo>
                  <a:lnTo>
                    <a:pt x="31900" y="50672"/>
                  </a:lnTo>
                  <a:lnTo>
                    <a:pt x="33102" y="50204"/>
                  </a:lnTo>
                  <a:lnTo>
                    <a:pt x="33877" y="50071"/>
                  </a:lnTo>
                  <a:lnTo>
                    <a:pt x="35484" y="48999"/>
                  </a:lnTo>
                  <a:lnTo>
                    <a:pt x="35493" y="48468"/>
                  </a:lnTo>
                  <a:lnTo>
                    <a:pt x="34991" y="48413"/>
                  </a:lnTo>
                  <a:lnTo>
                    <a:pt x="34268" y="48075"/>
                  </a:lnTo>
                  <a:lnTo>
                    <a:pt x="34457" y="47620"/>
                  </a:lnTo>
                  <a:lnTo>
                    <a:pt x="33719" y="47331"/>
                  </a:lnTo>
                  <a:lnTo>
                    <a:pt x="33433" y="47011"/>
                  </a:lnTo>
                  <a:lnTo>
                    <a:pt x="33193" y="45527"/>
                  </a:lnTo>
                  <a:lnTo>
                    <a:pt x="33317" y="44280"/>
                  </a:lnTo>
                  <a:lnTo>
                    <a:pt x="32990" y="43734"/>
                  </a:lnTo>
                  <a:lnTo>
                    <a:pt x="33638" y="43804"/>
                  </a:lnTo>
                  <a:lnTo>
                    <a:pt x="34179" y="43966"/>
                  </a:lnTo>
                  <a:lnTo>
                    <a:pt x="34453" y="43926"/>
                  </a:lnTo>
                  <a:lnTo>
                    <a:pt x="34598" y="43856"/>
                  </a:lnTo>
                  <a:lnTo>
                    <a:pt x="34125" y="43461"/>
                  </a:lnTo>
                  <a:lnTo>
                    <a:pt x="33976" y="43245"/>
                  </a:lnTo>
                  <a:lnTo>
                    <a:pt x="34439" y="42664"/>
                  </a:lnTo>
                  <a:lnTo>
                    <a:pt x="34672" y="42677"/>
                  </a:lnTo>
                  <a:lnTo>
                    <a:pt x="35230" y="43021"/>
                  </a:lnTo>
                  <a:lnTo>
                    <a:pt x="35737" y="42820"/>
                  </a:lnTo>
                  <a:lnTo>
                    <a:pt x="35592" y="42662"/>
                  </a:lnTo>
                  <a:lnTo>
                    <a:pt x="34998" y="42492"/>
                  </a:lnTo>
                  <a:lnTo>
                    <a:pt x="34323" y="42557"/>
                  </a:lnTo>
                  <a:lnTo>
                    <a:pt x="33792" y="42396"/>
                  </a:lnTo>
                  <a:lnTo>
                    <a:pt x="33332" y="41959"/>
                  </a:lnTo>
                  <a:lnTo>
                    <a:pt x="33815" y="41519"/>
                  </a:lnTo>
                  <a:lnTo>
                    <a:pt x="34094" y="41478"/>
                  </a:lnTo>
                  <a:lnTo>
                    <a:pt x="34649" y="41722"/>
                  </a:lnTo>
                  <a:lnTo>
                    <a:pt x="33767" y="40715"/>
                  </a:lnTo>
                  <a:lnTo>
                    <a:pt x="32642" y="40023"/>
                  </a:lnTo>
                  <a:lnTo>
                    <a:pt x="32010" y="39588"/>
                  </a:lnTo>
                  <a:lnTo>
                    <a:pt x="31329" y="40202"/>
                  </a:lnTo>
                  <a:lnTo>
                    <a:pt x="30508" y="40439"/>
                  </a:lnTo>
                  <a:lnTo>
                    <a:pt x="29725" y="40361"/>
                  </a:lnTo>
                  <a:lnTo>
                    <a:pt x="29257" y="40005"/>
                  </a:lnTo>
                  <a:lnTo>
                    <a:pt x="29087" y="39568"/>
                  </a:lnTo>
                  <a:lnTo>
                    <a:pt x="28368" y="39044"/>
                  </a:lnTo>
                  <a:lnTo>
                    <a:pt x="28756" y="36889"/>
                  </a:lnTo>
                  <a:lnTo>
                    <a:pt x="29137" y="36835"/>
                  </a:lnTo>
                  <a:lnTo>
                    <a:pt x="29379" y="36689"/>
                  </a:lnTo>
                  <a:lnTo>
                    <a:pt x="29280" y="36486"/>
                  </a:lnTo>
                  <a:lnTo>
                    <a:pt x="28863" y="36054"/>
                  </a:lnTo>
                  <a:lnTo>
                    <a:pt x="27964" y="35799"/>
                  </a:lnTo>
                  <a:lnTo>
                    <a:pt x="26493" y="35187"/>
                  </a:lnTo>
                  <a:lnTo>
                    <a:pt x="26092" y="34461"/>
                  </a:lnTo>
                  <a:lnTo>
                    <a:pt x="26147" y="32837"/>
                  </a:lnTo>
                  <a:lnTo>
                    <a:pt x="26096" y="30698"/>
                  </a:lnTo>
                  <a:lnTo>
                    <a:pt x="26659" y="31687"/>
                  </a:lnTo>
                  <a:lnTo>
                    <a:pt x="27411" y="30917"/>
                  </a:lnTo>
                  <a:lnTo>
                    <a:pt x="27881" y="30235"/>
                  </a:lnTo>
                  <a:lnTo>
                    <a:pt x="27234" y="29083"/>
                  </a:lnTo>
                  <a:lnTo>
                    <a:pt x="26263" y="27140"/>
                  </a:lnTo>
                  <a:lnTo>
                    <a:pt x="26166" y="26552"/>
                  </a:lnTo>
                  <a:lnTo>
                    <a:pt x="26183" y="26055"/>
                  </a:lnTo>
                  <a:lnTo>
                    <a:pt x="25808" y="25522"/>
                  </a:lnTo>
                  <a:lnTo>
                    <a:pt x="25414" y="24340"/>
                  </a:lnTo>
                  <a:lnTo>
                    <a:pt x="25416" y="23801"/>
                  </a:lnTo>
                  <a:lnTo>
                    <a:pt x="25735" y="23099"/>
                  </a:lnTo>
                  <a:lnTo>
                    <a:pt x="25739" y="22864"/>
                  </a:lnTo>
                  <a:lnTo>
                    <a:pt x="25547" y="22594"/>
                  </a:lnTo>
                  <a:lnTo>
                    <a:pt x="25245" y="22463"/>
                  </a:lnTo>
                  <a:lnTo>
                    <a:pt x="25007" y="22221"/>
                  </a:lnTo>
                  <a:lnTo>
                    <a:pt x="24513" y="21480"/>
                  </a:lnTo>
                  <a:lnTo>
                    <a:pt x="24314" y="21018"/>
                  </a:lnTo>
                  <a:lnTo>
                    <a:pt x="23765" y="20448"/>
                  </a:lnTo>
                  <a:lnTo>
                    <a:pt x="23603" y="20437"/>
                  </a:lnTo>
                  <a:lnTo>
                    <a:pt x="23329" y="20616"/>
                  </a:lnTo>
                  <a:lnTo>
                    <a:pt x="22586" y="20524"/>
                  </a:lnTo>
                  <a:lnTo>
                    <a:pt x="22130" y="20132"/>
                  </a:lnTo>
                  <a:lnTo>
                    <a:pt x="22209" y="19760"/>
                  </a:lnTo>
                  <a:lnTo>
                    <a:pt x="21463" y="19450"/>
                  </a:lnTo>
                  <a:lnTo>
                    <a:pt x="21132" y="19465"/>
                  </a:lnTo>
                  <a:lnTo>
                    <a:pt x="20824" y="19584"/>
                  </a:lnTo>
                  <a:lnTo>
                    <a:pt x="20731" y="20214"/>
                  </a:lnTo>
                  <a:lnTo>
                    <a:pt x="20702" y="21052"/>
                  </a:lnTo>
                  <a:lnTo>
                    <a:pt x="20283" y="21230"/>
                  </a:lnTo>
                  <a:lnTo>
                    <a:pt x="19839" y="21223"/>
                  </a:lnTo>
                  <a:lnTo>
                    <a:pt x="19703" y="20995"/>
                  </a:lnTo>
                  <a:lnTo>
                    <a:pt x="19677" y="20761"/>
                  </a:lnTo>
                  <a:lnTo>
                    <a:pt x="19829" y="20087"/>
                  </a:lnTo>
                  <a:lnTo>
                    <a:pt x="19977" y="19982"/>
                  </a:lnTo>
                  <a:lnTo>
                    <a:pt x="20082" y="19595"/>
                  </a:lnTo>
                  <a:lnTo>
                    <a:pt x="19855" y="18988"/>
                  </a:lnTo>
                  <a:lnTo>
                    <a:pt x="19454" y="18864"/>
                  </a:lnTo>
                  <a:lnTo>
                    <a:pt x="19011" y="19118"/>
                  </a:lnTo>
                  <a:lnTo>
                    <a:pt x="18708" y="19185"/>
                  </a:lnTo>
                  <a:lnTo>
                    <a:pt x="17961" y="19095"/>
                  </a:lnTo>
                  <a:lnTo>
                    <a:pt x="17907" y="20831"/>
                  </a:lnTo>
                  <a:lnTo>
                    <a:pt x="18000" y="21166"/>
                  </a:lnTo>
                  <a:lnTo>
                    <a:pt x="18245" y="21460"/>
                  </a:lnTo>
                  <a:lnTo>
                    <a:pt x="18227" y="21851"/>
                  </a:lnTo>
                  <a:lnTo>
                    <a:pt x="18058" y="22075"/>
                  </a:lnTo>
                  <a:lnTo>
                    <a:pt x="17675" y="22291"/>
                  </a:lnTo>
                  <a:lnTo>
                    <a:pt x="17066" y="21549"/>
                  </a:lnTo>
                  <a:lnTo>
                    <a:pt x="17027" y="21106"/>
                  </a:lnTo>
                  <a:lnTo>
                    <a:pt x="16886" y="20890"/>
                  </a:lnTo>
                  <a:lnTo>
                    <a:pt x="16352" y="20406"/>
                  </a:lnTo>
                  <a:lnTo>
                    <a:pt x="16197" y="20618"/>
                  </a:lnTo>
                  <a:lnTo>
                    <a:pt x="15793" y="20856"/>
                  </a:lnTo>
                  <a:lnTo>
                    <a:pt x="14708" y="20506"/>
                  </a:lnTo>
                  <a:lnTo>
                    <a:pt x="13210" y="18525"/>
                  </a:lnTo>
                  <a:lnTo>
                    <a:pt x="12339" y="18688"/>
                  </a:lnTo>
                  <a:lnTo>
                    <a:pt x="11973" y="18897"/>
                  </a:lnTo>
                  <a:lnTo>
                    <a:pt x="11631" y="18953"/>
                  </a:lnTo>
                  <a:lnTo>
                    <a:pt x="11198" y="18890"/>
                  </a:lnTo>
                  <a:lnTo>
                    <a:pt x="11017" y="18171"/>
                  </a:lnTo>
                  <a:lnTo>
                    <a:pt x="11118" y="17780"/>
                  </a:lnTo>
                  <a:lnTo>
                    <a:pt x="11031" y="16931"/>
                  </a:lnTo>
                  <a:lnTo>
                    <a:pt x="10403" y="15277"/>
                  </a:lnTo>
                  <a:lnTo>
                    <a:pt x="10093" y="14625"/>
                  </a:lnTo>
                  <a:lnTo>
                    <a:pt x="9789" y="14671"/>
                  </a:lnTo>
                  <a:lnTo>
                    <a:pt x="9519" y="14346"/>
                  </a:lnTo>
                  <a:lnTo>
                    <a:pt x="8451" y="14119"/>
                  </a:lnTo>
                  <a:lnTo>
                    <a:pt x="8169" y="14090"/>
                  </a:lnTo>
                  <a:lnTo>
                    <a:pt x="7242" y="14232"/>
                  </a:lnTo>
                  <a:lnTo>
                    <a:pt x="6885" y="14169"/>
                  </a:lnTo>
                  <a:lnTo>
                    <a:pt x="6563" y="13942"/>
                  </a:lnTo>
                  <a:lnTo>
                    <a:pt x="5729" y="12783"/>
                  </a:lnTo>
                  <a:lnTo>
                    <a:pt x="5859" y="12440"/>
                  </a:lnTo>
                  <a:lnTo>
                    <a:pt x="6037" y="12261"/>
                  </a:lnTo>
                  <a:lnTo>
                    <a:pt x="7804" y="11458"/>
                  </a:lnTo>
                  <a:lnTo>
                    <a:pt x="8395" y="10664"/>
                  </a:lnTo>
                  <a:lnTo>
                    <a:pt x="8830" y="10440"/>
                  </a:lnTo>
                  <a:lnTo>
                    <a:pt x="8836" y="10183"/>
                  </a:lnTo>
                  <a:lnTo>
                    <a:pt x="7269" y="10706"/>
                  </a:lnTo>
                  <a:lnTo>
                    <a:pt x="6739" y="11075"/>
                  </a:lnTo>
                  <a:lnTo>
                    <a:pt x="6501" y="11500"/>
                  </a:lnTo>
                  <a:lnTo>
                    <a:pt x="5871" y="11837"/>
                  </a:lnTo>
                  <a:lnTo>
                    <a:pt x="5441" y="11917"/>
                  </a:lnTo>
                  <a:lnTo>
                    <a:pt x="5214" y="11618"/>
                  </a:lnTo>
                  <a:lnTo>
                    <a:pt x="3504" y="11375"/>
                  </a:lnTo>
                  <a:lnTo>
                    <a:pt x="1212" y="10473"/>
                  </a:lnTo>
                  <a:lnTo>
                    <a:pt x="970" y="10540"/>
                  </a:lnTo>
                  <a:lnTo>
                    <a:pt x="620" y="10439"/>
                  </a:lnTo>
                  <a:lnTo>
                    <a:pt x="0" y="9657"/>
                  </a:lnTo>
                  <a:lnTo>
                    <a:pt x="292" y="9240"/>
                  </a:lnTo>
                  <a:lnTo>
                    <a:pt x="2003" y="8935"/>
                  </a:lnTo>
                  <a:lnTo>
                    <a:pt x="2035" y="9099"/>
                  </a:lnTo>
                  <a:lnTo>
                    <a:pt x="1674" y="9538"/>
                  </a:lnTo>
                  <a:lnTo>
                    <a:pt x="1689" y="9777"/>
                  </a:lnTo>
                  <a:lnTo>
                    <a:pt x="2111" y="10127"/>
                  </a:lnTo>
                  <a:lnTo>
                    <a:pt x="2327" y="10146"/>
                  </a:lnTo>
                  <a:lnTo>
                    <a:pt x="3150" y="9963"/>
                  </a:lnTo>
                  <a:lnTo>
                    <a:pt x="2588" y="9580"/>
                  </a:lnTo>
                  <a:lnTo>
                    <a:pt x="2718" y="9110"/>
                  </a:lnTo>
                  <a:lnTo>
                    <a:pt x="4158" y="8187"/>
                  </a:lnTo>
                  <a:lnTo>
                    <a:pt x="5205" y="7942"/>
                  </a:lnTo>
                  <a:lnTo>
                    <a:pt x="5722" y="7607"/>
                  </a:lnTo>
                  <a:lnTo>
                    <a:pt x="6477" y="6963"/>
                  </a:lnTo>
                  <a:lnTo>
                    <a:pt x="6586" y="6465"/>
                  </a:lnTo>
                  <a:lnTo>
                    <a:pt x="6978" y="5733"/>
                  </a:lnTo>
                  <a:lnTo>
                    <a:pt x="7411" y="5573"/>
                  </a:lnTo>
                  <a:lnTo>
                    <a:pt x="7115" y="5439"/>
                  </a:lnTo>
                  <a:lnTo>
                    <a:pt x="6801" y="5577"/>
                  </a:lnTo>
                  <a:lnTo>
                    <a:pt x="6534" y="5834"/>
                  </a:lnTo>
                  <a:lnTo>
                    <a:pt x="6314" y="6229"/>
                  </a:lnTo>
                  <a:lnTo>
                    <a:pt x="6277" y="6483"/>
                  </a:lnTo>
                  <a:lnTo>
                    <a:pt x="5931" y="6866"/>
                  </a:lnTo>
                  <a:lnTo>
                    <a:pt x="5585" y="7056"/>
                  </a:lnTo>
                  <a:lnTo>
                    <a:pt x="4870" y="7119"/>
                  </a:lnTo>
                  <a:lnTo>
                    <a:pt x="4798" y="6586"/>
                  </a:lnTo>
                  <a:lnTo>
                    <a:pt x="4484" y="6344"/>
                  </a:lnTo>
                  <a:lnTo>
                    <a:pt x="3776" y="6425"/>
                  </a:lnTo>
                  <a:lnTo>
                    <a:pt x="3957" y="6593"/>
                  </a:lnTo>
                  <a:lnTo>
                    <a:pt x="4004" y="6839"/>
                  </a:lnTo>
                  <a:lnTo>
                    <a:pt x="3960" y="7144"/>
                  </a:lnTo>
                  <a:lnTo>
                    <a:pt x="3693" y="7390"/>
                  </a:lnTo>
                  <a:lnTo>
                    <a:pt x="2397" y="7881"/>
                  </a:lnTo>
                  <a:lnTo>
                    <a:pt x="1465" y="7560"/>
                  </a:lnTo>
                  <a:lnTo>
                    <a:pt x="1415" y="7717"/>
                  </a:lnTo>
                  <a:lnTo>
                    <a:pt x="1440" y="7918"/>
                  </a:lnTo>
                  <a:lnTo>
                    <a:pt x="1317" y="8186"/>
                  </a:lnTo>
                  <a:lnTo>
                    <a:pt x="787" y="8421"/>
                  </a:lnTo>
                  <a:lnTo>
                    <a:pt x="566" y="8324"/>
                  </a:lnTo>
                  <a:lnTo>
                    <a:pt x="787" y="7374"/>
                  </a:lnTo>
                  <a:lnTo>
                    <a:pt x="1393" y="6372"/>
                  </a:lnTo>
                  <a:lnTo>
                    <a:pt x="2062" y="6100"/>
                  </a:lnTo>
                  <a:lnTo>
                    <a:pt x="2408" y="5780"/>
                  </a:lnTo>
                  <a:lnTo>
                    <a:pt x="2553" y="5538"/>
                  </a:lnTo>
                  <a:lnTo>
                    <a:pt x="2585" y="5076"/>
                  </a:lnTo>
                  <a:lnTo>
                    <a:pt x="2351" y="4942"/>
                  </a:lnTo>
                  <a:lnTo>
                    <a:pt x="2304" y="4696"/>
                  </a:lnTo>
                  <a:lnTo>
                    <a:pt x="2387" y="4380"/>
                  </a:lnTo>
                  <a:lnTo>
                    <a:pt x="3041" y="4030"/>
                  </a:lnTo>
                  <a:lnTo>
                    <a:pt x="3398" y="3553"/>
                  </a:lnTo>
                  <a:lnTo>
                    <a:pt x="3420" y="3266"/>
                  </a:lnTo>
                  <a:lnTo>
                    <a:pt x="3323" y="2570"/>
                  </a:lnTo>
                  <a:lnTo>
                    <a:pt x="3450" y="1661"/>
                  </a:lnTo>
                  <a:lnTo>
                    <a:pt x="3750" y="801"/>
                  </a:lnTo>
                  <a:lnTo>
                    <a:pt x="3916" y="622"/>
                  </a:lnTo>
                  <a:lnTo>
                    <a:pt x="4360" y="372"/>
                  </a:lnTo>
                  <a:lnTo>
                    <a:pt x="5427" y="0"/>
                  </a:lnTo>
                  <a:lnTo>
                    <a:pt x="5564" y="578"/>
                  </a:lnTo>
                  <a:lnTo>
                    <a:pt x="5525" y="815"/>
                  </a:lnTo>
                  <a:lnTo>
                    <a:pt x="5460" y="948"/>
                  </a:lnTo>
                  <a:lnTo>
                    <a:pt x="5342" y="1191"/>
                  </a:lnTo>
                  <a:lnTo>
                    <a:pt x="5265" y="1578"/>
                  </a:lnTo>
                  <a:lnTo>
                    <a:pt x="5303" y="1845"/>
                  </a:lnTo>
                  <a:lnTo>
                    <a:pt x="5540" y="2368"/>
                  </a:lnTo>
                  <a:lnTo>
                    <a:pt x="5834" y="2680"/>
                  </a:lnTo>
                  <a:lnTo>
                    <a:pt x="6298" y="3042"/>
                  </a:lnTo>
                  <a:lnTo>
                    <a:pt x="6547" y="3165"/>
                  </a:lnTo>
                  <a:lnTo>
                    <a:pt x="6846" y="3116"/>
                  </a:lnTo>
                  <a:lnTo>
                    <a:pt x="7198" y="2835"/>
                  </a:lnTo>
                  <a:lnTo>
                    <a:pt x="7473" y="2587"/>
                  </a:lnTo>
                  <a:lnTo>
                    <a:pt x="7559" y="2390"/>
                  </a:lnTo>
                  <a:lnTo>
                    <a:pt x="7550" y="2099"/>
                  </a:lnTo>
                  <a:lnTo>
                    <a:pt x="7588" y="1832"/>
                  </a:lnTo>
                  <a:lnTo>
                    <a:pt x="7820" y="1639"/>
                  </a:lnTo>
                  <a:lnTo>
                    <a:pt x="8599" y="1464"/>
                  </a:lnTo>
                  <a:lnTo>
                    <a:pt x="8850" y="1408"/>
                  </a:lnTo>
                  <a:lnTo>
                    <a:pt x="9293" y="1309"/>
                  </a:lnTo>
                  <a:lnTo>
                    <a:pt x="10010" y="1267"/>
                  </a:lnTo>
                  <a:lnTo>
                    <a:pt x="10445" y="1528"/>
                  </a:lnTo>
                  <a:lnTo>
                    <a:pt x="10663" y="1948"/>
                  </a:lnTo>
                  <a:lnTo>
                    <a:pt x="10857" y="1935"/>
                  </a:lnTo>
                  <a:lnTo>
                    <a:pt x="11509" y="1669"/>
                  </a:lnTo>
                  <a:lnTo>
                    <a:pt x="11793" y="1931"/>
                  </a:lnTo>
                  <a:lnTo>
                    <a:pt x="11823" y="2300"/>
                  </a:lnTo>
                  <a:lnTo>
                    <a:pt x="12293" y="2578"/>
                  </a:lnTo>
                  <a:lnTo>
                    <a:pt x="12755" y="2621"/>
                  </a:lnTo>
                  <a:lnTo>
                    <a:pt x="13464" y="2122"/>
                  </a:lnTo>
                  <a:lnTo>
                    <a:pt x="13723" y="1664"/>
                  </a:lnTo>
                  <a:lnTo>
                    <a:pt x="13854" y="1597"/>
                  </a:lnTo>
                  <a:lnTo>
                    <a:pt x="14850" y="1284"/>
                  </a:lnTo>
                  <a:lnTo>
                    <a:pt x="16380" y="966"/>
                  </a:lnTo>
                  <a:lnTo>
                    <a:pt x="17273" y="374"/>
                  </a:lnTo>
                  <a:lnTo>
                    <a:pt x="18042" y="170"/>
                  </a:lnTo>
                  <a:lnTo>
                    <a:pt x="19026" y="136"/>
                  </a:lnTo>
                  <a:lnTo>
                    <a:pt x="21279" y="369"/>
                  </a:lnTo>
                  <a:lnTo>
                    <a:pt x="24775" y="674"/>
                  </a:lnTo>
                  <a:lnTo>
                    <a:pt x="26626" y="791"/>
                  </a:lnTo>
                  <a:lnTo>
                    <a:pt x="29311" y="968"/>
                  </a:lnTo>
                  <a:lnTo>
                    <a:pt x="30601" y="1065"/>
                  </a:lnTo>
                  <a:lnTo>
                    <a:pt x="31720" y="1157"/>
                  </a:lnTo>
                  <a:lnTo>
                    <a:pt x="32911" y="1172"/>
                  </a:lnTo>
                  <a:lnTo>
                    <a:pt x="34932" y="1223"/>
                  </a:lnTo>
                  <a:lnTo>
                    <a:pt x="36631" y="1266"/>
                  </a:lnTo>
                  <a:lnTo>
                    <a:pt x="43022" y="1660"/>
                  </a:lnTo>
                  <a:lnTo>
                    <a:pt x="49487" y="1863"/>
                  </a:lnTo>
                  <a:lnTo>
                    <a:pt x="51084" y="1914"/>
                  </a:lnTo>
                  <a:lnTo>
                    <a:pt x="54436" y="2019"/>
                  </a:lnTo>
                  <a:lnTo>
                    <a:pt x="57632" y="2177"/>
                  </a:lnTo>
                  <a:lnTo>
                    <a:pt x="64252" y="2505"/>
                  </a:lnTo>
                  <a:lnTo>
                    <a:pt x="66485" y="2581"/>
                  </a:lnTo>
                  <a:lnTo>
                    <a:pt x="67766" y="2625"/>
                  </a:lnTo>
                  <a:lnTo>
                    <a:pt x="69394" y="2681"/>
                  </a:lnTo>
                  <a:lnTo>
                    <a:pt x="70878" y="2731"/>
                  </a:lnTo>
                  <a:lnTo>
                    <a:pt x="74097" y="2883"/>
                  </a:lnTo>
                  <a:lnTo>
                    <a:pt x="76273" y="2986"/>
                  </a:lnTo>
                  <a:lnTo>
                    <a:pt x="80246" y="3173"/>
                  </a:lnTo>
                  <a:lnTo>
                    <a:pt x="84095" y="3317"/>
                  </a:lnTo>
                  <a:lnTo>
                    <a:pt x="87828" y="3456"/>
                  </a:lnTo>
                  <a:lnTo>
                    <a:pt x="88479" y="3480"/>
                  </a:lnTo>
                  <a:lnTo>
                    <a:pt x="91358" y="3587"/>
                  </a:lnTo>
                  <a:lnTo>
                    <a:pt x="93066" y="3679"/>
                  </a:lnTo>
                  <a:lnTo>
                    <a:pt x="95949" y="3834"/>
                  </a:lnTo>
                  <a:lnTo>
                    <a:pt x="100363" y="4072"/>
                  </a:lnTo>
                  <a:lnTo>
                    <a:pt x="104484" y="4294"/>
                  </a:lnTo>
                  <a:lnTo>
                    <a:pt x="105172" y="4331"/>
                  </a:lnTo>
                  <a:lnTo>
                    <a:pt x="105099" y="4696"/>
                  </a:lnTo>
                  <a:lnTo>
                    <a:pt x="104981" y="4879"/>
                  </a:lnTo>
                  <a:lnTo>
                    <a:pt x="104296" y="5105"/>
                  </a:lnTo>
                  <a:lnTo>
                    <a:pt x="103988" y="5394"/>
                  </a:lnTo>
                  <a:lnTo>
                    <a:pt x="104061" y="5855"/>
                  </a:lnTo>
                  <a:lnTo>
                    <a:pt x="104250" y="6276"/>
                  </a:lnTo>
                  <a:lnTo>
                    <a:pt x="105232" y="6845"/>
                  </a:lnTo>
                  <a:lnTo>
                    <a:pt x="105388" y="7123"/>
                  </a:lnTo>
                  <a:lnTo>
                    <a:pt x="105375" y="7311"/>
                  </a:lnTo>
                  <a:lnTo>
                    <a:pt x="105220" y="7516"/>
                  </a:lnTo>
                  <a:lnTo>
                    <a:pt x="104519" y="7875"/>
                  </a:lnTo>
                  <a:lnTo>
                    <a:pt x="104513" y="8155"/>
                  </a:lnTo>
                  <a:lnTo>
                    <a:pt x="104858" y="8505"/>
                  </a:lnTo>
                  <a:lnTo>
                    <a:pt x="105867" y="8737"/>
                  </a:lnTo>
                  <a:lnTo>
                    <a:pt x="106002" y="8943"/>
                  </a:lnTo>
                  <a:lnTo>
                    <a:pt x="106228" y="9734"/>
                  </a:lnTo>
                  <a:lnTo>
                    <a:pt x="106430" y="9952"/>
                  </a:lnTo>
                  <a:lnTo>
                    <a:pt x="106454" y="10088"/>
                  </a:lnTo>
                  <a:lnTo>
                    <a:pt x="106331" y="10368"/>
                  </a:lnTo>
                  <a:lnTo>
                    <a:pt x="106401" y="10537"/>
                  </a:lnTo>
                  <a:lnTo>
                    <a:pt x="106997" y="10960"/>
                  </a:lnTo>
                  <a:lnTo>
                    <a:pt x="107588" y="11536"/>
                  </a:lnTo>
                  <a:lnTo>
                    <a:pt x="108012" y="12515"/>
                  </a:lnTo>
                  <a:lnTo>
                    <a:pt x="108269" y="12946"/>
                  </a:lnTo>
                  <a:lnTo>
                    <a:pt x="108560" y="13208"/>
                  </a:lnTo>
                  <a:lnTo>
                    <a:pt x="109462" y="13524"/>
                  </a:lnTo>
                  <a:lnTo>
                    <a:pt x="110109" y="14031"/>
                  </a:lnTo>
                  <a:lnTo>
                    <a:pt x="110153" y="14251"/>
                  </a:lnTo>
                  <a:lnTo>
                    <a:pt x="109678" y="15254"/>
                  </a:lnTo>
                  <a:lnTo>
                    <a:pt x="109653" y="15561"/>
                  </a:lnTo>
                  <a:lnTo>
                    <a:pt x="109836" y="16553"/>
                  </a:lnTo>
                  <a:lnTo>
                    <a:pt x="110123" y="17526"/>
                  </a:lnTo>
                  <a:lnTo>
                    <a:pt x="109961" y="18798"/>
                  </a:lnTo>
                  <a:lnTo>
                    <a:pt x="110552" y="19653"/>
                  </a:lnTo>
                  <a:lnTo>
                    <a:pt x="111082" y="20146"/>
                  </a:lnTo>
                  <a:lnTo>
                    <a:pt x="111841" y="20562"/>
                  </a:lnTo>
                  <a:lnTo>
                    <a:pt x="112222" y="20994"/>
                  </a:lnTo>
                  <a:lnTo>
                    <a:pt x="112320" y="21159"/>
                  </a:lnTo>
                  <a:lnTo>
                    <a:pt x="112408" y="21652"/>
                  </a:lnTo>
                  <a:lnTo>
                    <a:pt x="112444" y="22061"/>
                  </a:lnTo>
                  <a:lnTo>
                    <a:pt x="112242" y="22083"/>
                  </a:lnTo>
                  <a:lnTo>
                    <a:pt x="112350" y="22236"/>
                  </a:lnTo>
                  <a:lnTo>
                    <a:pt x="114020" y="23451"/>
                  </a:lnTo>
                  <a:lnTo>
                    <a:pt x="114373" y="23958"/>
                  </a:lnTo>
                  <a:lnTo>
                    <a:pt x="114953" y="24390"/>
                  </a:lnTo>
                  <a:lnTo>
                    <a:pt x="115195" y="24460"/>
                  </a:lnTo>
                  <a:lnTo>
                    <a:pt x="115446" y="24383"/>
                  </a:lnTo>
                  <a:lnTo>
                    <a:pt x="115590" y="24328"/>
                  </a:lnTo>
                  <a:lnTo>
                    <a:pt x="115715" y="24130"/>
                  </a:lnTo>
                  <a:lnTo>
                    <a:pt x="116511" y="24242"/>
                  </a:lnTo>
                  <a:lnTo>
                    <a:pt x="117135" y="25057"/>
                  </a:lnTo>
                  <a:lnTo>
                    <a:pt x="117580" y="25447"/>
                  </a:lnTo>
                  <a:lnTo>
                    <a:pt x="118068" y="25593"/>
                  </a:lnTo>
                  <a:lnTo>
                    <a:pt x="118781" y="25557"/>
                  </a:lnTo>
                  <a:lnTo>
                    <a:pt x="119559" y="25826"/>
                  </a:lnTo>
                  <a:lnTo>
                    <a:pt x="119804" y="26043"/>
                  </a:lnTo>
                  <a:lnTo>
                    <a:pt x="119913" y="26263"/>
                  </a:lnTo>
                  <a:lnTo>
                    <a:pt x="120172" y="27125"/>
                  </a:lnTo>
                  <a:lnTo>
                    <a:pt x="120231" y="27606"/>
                  </a:lnTo>
                  <a:lnTo>
                    <a:pt x="120874" y="28309"/>
                  </a:lnTo>
                  <a:lnTo>
                    <a:pt x="120968" y="28456"/>
                  </a:lnTo>
                  <a:lnTo>
                    <a:pt x="121294" y="29668"/>
                  </a:lnTo>
                  <a:lnTo>
                    <a:pt x="121361" y="29947"/>
                  </a:lnTo>
                  <a:lnTo>
                    <a:pt x="121352" y="30287"/>
                  </a:lnTo>
                  <a:lnTo>
                    <a:pt x="121499" y="30855"/>
                  </a:lnTo>
                  <a:lnTo>
                    <a:pt x="121846" y="31484"/>
                  </a:lnTo>
                  <a:lnTo>
                    <a:pt x="121873" y="31719"/>
                  </a:lnTo>
                  <a:lnTo>
                    <a:pt x="121800" y="31949"/>
                  </a:lnTo>
                  <a:lnTo>
                    <a:pt x="121592" y="32189"/>
                  </a:lnTo>
                  <a:lnTo>
                    <a:pt x="121334" y="32658"/>
                  </a:lnTo>
                  <a:lnTo>
                    <a:pt x="121327" y="33125"/>
                  </a:lnTo>
                  <a:lnTo>
                    <a:pt x="121430" y="33683"/>
                  </a:lnTo>
                  <a:lnTo>
                    <a:pt x="121829" y="34320"/>
                  </a:lnTo>
                  <a:lnTo>
                    <a:pt x="122434" y="35286"/>
                  </a:lnTo>
                  <a:lnTo>
                    <a:pt x="122451" y="35713"/>
                  </a:lnTo>
                  <a:lnTo>
                    <a:pt x="122143" y="36390"/>
                  </a:lnTo>
                  <a:lnTo>
                    <a:pt x="121890" y="37393"/>
                  </a:lnTo>
                  <a:lnTo>
                    <a:pt x="121151" y="38355"/>
                  </a:lnTo>
                  <a:lnTo>
                    <a:pt x="121037" y="38744"/>
                  </a:lnTo>
                  <a:lnTo>
                    <a:pt x="120979" y="39702"/>
                  </a:lnTo>
                  <a:lnTo>
                    <a:pt x="120472" y="40737"/>
                  </a:lnTo>
                  <a:lnTo>
                    <a:pt x="120344" y="41337"/>
                  </a:lnTo>
                  <a:lnTo>
                    <a:pt x="120606" y="42085"/>
                  </a:lnTo>
                  <a:lnTo>
                    <a:pt x="120882" y="42405"/>
                  </a:lnTo>
                  <a:lnTo>
                    <a:pt x="121385" y="42661"/>
                  </a:lnTo>
                  <a:lnTo>
                    <a:pt x="122641" y="42955"/>
                  </a:lnTo>
                  <a:lnTo>
                    <a:pt x="122745" y="43109"/>
                  </a:lnTo>
                  <a:lnTo>
                    <a:pt x="122766" y="43438"/>
                  </a:lnTo>
                  <a:lnTo>
                    <a:pt x="122458" y="44055"/>
                  </a:lnTo>
                  <a:lnTo>
                    <a:pt x="122303" y="44638"/>
                  </a:lnTo>
                  <a:lnTo>
                    <a:pt x="122299" y="44959"/>
                  </a:lnTo>
                  <a:lnTo>
                    <a:pt x="122386" y="45243"/>
                  </a:lnTo>
                  <a:lnTo>
                    <a:pt x="122978" y="45853"/>
                  </a:lnTo>
                  <a:lnTo>
                    <a:pt x="123202" y="46488"/>
                  </a:lnTo>
                  <a:lnTo>
                    <a:pt x="123209" y="46700"/>
                  </a:lnTo>
                  <a:lnTo>
                    <a:pt x="123116" y="46942"/>
                  </a:lnTo>
                  <a:lnTo>
                    <a:pt x="122767" y="47195"/>
                  </a:lnTo>
                  <a:lnTo>
                    <a:pt x="122514" y="47644"/>
                  </a:lnTo>
                  <a:lnTo>
                    <a:pt x="122112" y="48952"/>
                  </a:lnTo>
                  <a:lnTo>
                    <a:pt x="122103" y="49208"/>
                  </a:lnTo>
                  <a:lnTo>
                    <a:pt x="122246" y="49588"/>
                  </a:lnTo>
                  <a:lnTo>
                    <a:pt x="122720" y="50036"/>
                  </a:lnTo>
                  <a:lnTo>
                    <a:pt x="122902" y="50418"/>
                  </a:lnTo>
                  <a:lnTo>
                    <a:pt x="122981" y="51980"/>
                  </a:lnTo>
                  <a:lnTo>
                    <a:pt x="123116" y="52581"/>
                  </a:lnTo>
                  <a:lnTo>
                    <a:pt x="123061" y="53057"/>
                  </a:lnTo>
                  <a:lnTo>
                    <a:pt x="123214" y="53909"/>
                  </a:lnTo>
                  <a:lnTo>
                    <a:pt x="123398" y="54532"/>
                  </a:lnTo>
                  <a:lnTo>
                    <a:pt x="123819" y="55229"/>
                  </a:lnTo>
                  <a:lnTo>
                    <a:pt x="124182" y="56494"/>
                  </a:lnTo>
                  <a:lnTo>
                    <a:pt x="124391" y="56764"/>
                  </a:lnTo>
                  <a:lnTo>
                    <a:pt x="125196" y="57219"/>
                  </a:lnTo>
                  <a:lnTo>
                    <a:pt x="125407" y="57613"/>
                  </a:lnTo>
                  <a:lnTo>
                    <a:pt x="124956" y="58623"/>
                  </a:lnTo>
                  <a:lnTo>
                    <a:pt x="124759" y="59355"/>
                  </a:lnTo>
                  <a:lnTo>
                    <a:pt x="124310" y="60165"/>
                  </a:lnTo>
                  <a:lnTo>
                    <a:pt x="123847" y="60544"/>
                  </a:lnTo>
                  <a:lnTo>
                    <a:pt x="123222" y="60729"/>
                  </a:lnTo>
                  <a:lnTo>
                    <a:pt x="122893" y="61116"/>
                  </a:lnTo>
                  <a:lnTo>
                    <a:pt x="122148" y="61712"/>
                  </a:lnTo>
                  <a:lnTo>
                    <a:pt x="121052" y="62484"/>
                  </a:lnTo>
                  <a:lnTo>
                    <a:pt x="120925" y="62748"/>
                  </a:lnTo>
                  <a:lnTo>
                    <a:pt x="120953" y="62947"/>
                  </a:lnTo>
                  <a:lnTo>
                    <a:pt x="121250" y="63308"/>
                  </a:lnTo>
                  <a:lnTo>
                    <a:pt x="121873" y="63844"/>
                  </a:lnTo>
                  <a:lnTo>
                    <a:pt x="122424" y="63683"/>
                  </a:lnTo>
                  <a:lnTo>
                    <a:pt x="123120" y="63359"/>
                  </a:lnTo>
                  <a:lnTo>
                    <a:pt x="123418" y="63519"/>
                  </a:lnTo>
                  <a:lnTo>
                    <a:pt x="123316" y="64492"/>
                  </a:lnTo>
                  <a:lnTo>
                    <a:pt x="123341" y="64759"/>
                  </a:lnTo>
                  <a:lnTo>
                    <a:pt x="123509" y="64946"/>
                  </a:lnTo>
                  <a:lnTo>
                    <a:pt x="124257" y="65304"/>
                  </a:lnTo>
                  <a:lnTo>
                    <a:pt x="124646" y="65613"/>
                  </a:lnTo>
                  <a:lnTo>
                    <a:pt x="125015" y="66428"/>
                  </a:lnTo>
                  <a:lnTo>
                    <a:pt x="125052" y="67250"/>
                  </a:lnTo>
                  <a:lnTo>
                    <a:pt x="125172" y="67653"/>
                  </a:lnTo>
                  <a:lnTo>
                    <a:pt x="125383" y="68175"/>
                  </a:lnTo>
                  <a:lnTo>
                    <a:pt x="125254" y="68478"/>
                  </a:lnTo>
                  <a:lnTo>
                    <a:pt x="125224" y="68731"/>
                  </a:lnTo>
                  <a:lnTo>
                    <a:pt x="125225" y="68909"/>
                  </a:lnTo>
                  <a:lnTo>
                    <a:pt x="125157" y="69487"/>
                  </a:lnTo>
                  <a:lnTo>
                    <a:pt x="125179" y="69869"/>
                  </a:lnTo>
                  <a:lnTo>
                    <a:pt x="125376" y="70544"/>
                  </a:lnTo>
                  <a:lnTo>
                    <a:pt x="125469" y="71260"/>
                  </a:lnTo>
                  <a:lnTo>
                    <a:pt x="125431" y="71571"/>
                  </a:lnTo>
                  <a:lnTo>
                    <a:pt x="125126" y="71898"/>
                  </a:lnTo>
                  <a:lnTo>
                    <a:pt x="124331" y="72112"/>
                  </a:lnTo>
                  <a:lnTo>
                    <a:pt x="123366" y="72783"/>
                  </a:lnTo>
                  <a:lnTo>
                    <a:pt x="122599" y="73529"/>
                  </a:lnTo>
                  <a:lnTo>
                    <a:pt x="121643" y="74255"/>
                  </a:lnTo>
                  <a:lnTo>
                    <a:pt x="121011" y="75267"/>
                  </a:lnTo>
                  <a:lnTo>
                    <a:pt x="120883" y="75707"/>
                  </a:lnTo>
                  <a:lnTo>
                    <a:pt x="120876" y="76103"/>
                  </a:lnTo>
                  <a:lnTo>
                    <a:pt x="121116" y="76492"/>
                  </a:lnTo>
                  <a:lnTo>
                    <a:pt x="122039" y="77595"/>
                  </a:lnTo>
                  <a:lnTo>
                    <a:pt x="122459" y="77697"/>
                  </a:lnTo>
                  <a:lnTo>
                    <a:pt x="124111" y="77251"/>
                  </a:lnTo>
                  <a:lnTo>
                    <a:pt x="124287" y="77161"/>
                  </a:lnTo>
                  <a:lnTo>
                    <a:pt x="124585" y="77242"/>
                  </a:lnTo>
                  <a:lnTo>
                    <a:pt x="125000" y="77603"/>
                  </a:lnTo>
                  <a:lnTo>
                    <a:pt x="125295" y="78075"/>
                  </a:lnTo>
                  <a:lnTo>
                    <a:pt x="125126" y="79641"/>
                  </a:lnTo>
                  <a:lnTo>
                    <a:pt x="125215" y="81593"/>
                  </a:lnTo>
                  <a:lnTo>
                    <a:pt x="125137" y="82017"/>
                  </a:lnTo>
                  <a:lnTo>
                    <a:pt x="125301" y="82517"/>
                  </a:lnTo>
                  <a:lnTo>
                    <a:pt x="125368" y="82723"/>
                  </a:lnTo>
                  <a:lnTo>
                    <a:pt x="125288" y="85513"/>
                  </a:lnTo>
                  <a:lnTo>
                    <a:pt x="125723" y="86012"/>
                  </a:lnTo>
                  <a:lnTo>
                    <a:pt x="126100" y="86857"/>
                  </a:lnTo>
                  <a:lnTo>
                    <a:pt x="126633" y="88596"/>
                  </a:lnTo>
                  <a:lnTo>
                    <a:pt x="126878" y="89004"/>
                  </a:lnTo>
                  <a:lnTo>
                    <a:pt x="128477" y="89837"/>
                  </a:lnTo>
                  <a:lnTo>
                    <a:pt x="130184" y="92009"/>
                  </a:lnTo>
                  <a:lnTo>
                    <a:pt x="130247" y="92280"/>
                  </a:lnTo>
                  <a:lnTo>
                    <a:pt x="129988" y="92988"/>
                  </a:lnTo>
                  <a:lnTo>
                    <a:pt x="130008" y="93935"/>
                  </a:lnTo>
                  <a:lnTo>
                    <a:pt x="129955" y="95107"/>
                  </a:lnTo>
                  <a:lnTo>
                    <a:pt x="129993" y="97075"/>
                  </a:lnTo>
                  <a:lnTo>
                    <a:pt x="129557" y="98511"/>
                  </a:lnTo>
                  <a:lnTo>
                    <a:pt x="129919" y="96940"/>
                  </a:lnTo>
                  <a:lnTo>
                    <a:pt x="129920" y="96429"/>
                  </a:lnTo>
                  <a:lnTo>
                    <a:pt x="129823" y="95725"/>
                  </a:lnTo>
                  <a:lnTo>
                    <a:pt x="129938" y="93947"/>
                  </a:lnTo>
                  <a:lnTo>
                    <a:pt x="129340" y="94079"/>
                  </a:lnTo>
                  <a:lnTo>
                    <a:pt x="128248" y="95470"/>
                  </a:lnTo>
                  <a:lnTo>
                    <a:pt x="126199" y="97035"/>
                  </a:lnTo>
                  <a:lnTo>
                    <a:pt x="126096" y="96880"/>
                  </a:lnTo>
                  <a:lnTo>
                    <a:pt x="125587" y="97126"/>
                  </a:lnTo>
                  <a:lnTo>
                    <a:pt x="125132" y="97459"/>
                  </a:lnTo>
                  <a:lnTo>
                    <a:pt x="124941" y="97298"/>
                  </a:lnTo>
                  <a:lnTo>
                    <a:pt x="124485" y="96422"/>
                  </a:lnTo>
                  <a:lnTo>
                    <a:pt x="124370" y="96024"/>
                  </a:lnTo>
                  <a:lnTo>
                    <a:pt x="124535" y="95659"/>
                  </a:lnTo>
                  <a:lnTo>
                    <a:pt x="124826" y="95457"/>
                  </a:lnTo>
                  <a:lnTo>
                    <a:pt x="125113" y="95081"/>
                  </a:lnTo>
                  <a:lnTo>
                    <a:pt x="123774" y="93307"/>
                  </a:lnTo>
                  <a:lnTo>
                    <a:pt x="123552" y="93192"/>
                  </a:lnTo>
                  <a:lnTo>
                    <a:pt x="122754" y="93212"/>
                  </a:lnTo>
                  <a:lnTo>
                    <a:pt x="121317" y="93509"/>
                  </a:lnTo>
                  <a:lnTo>
                    <a:pt x="121166" y="93457"/>
                  </a:lnTo>
                  <a:lnTo>
                    <a:pt x="121084" y="93271"/>
                  </a:lnTo>
                  <a:lnTo>
                    <a:pt x="120847" y="93081"/>
                  </a:lnTo>
                  <a:lnTo>
                    <a:pt x="119573" y="93525"/>
                  </a:lnTo>
                  <a:lnTo>
                    <a:pt x="119163" y="93828"/>
                  </a:lnTo>
                  <a:lnTo>
                    <a:pt x="119381" y="98168"/>
                  </a:lnTo>
                  <a:lnTo>
                    <a:pt x="119135" y="98220"/>
                  </a:lnTo>
                  <a:lnTo>
                    <a:pt x="118615" y="98175"/>
                  </a:lnTo>
                  <a:lnTo>
                    <a:pt x="117780" y="97813"/>
                  </a:lnTo>
                  <a:lnTo>
                    <a:pt x="117113" y="97411"/>
                  </a:lnTo>
                  <a:lnTo>
                    <a:pt x="116353" y="96427"/>
                  </a:lnTo>
                  <a:lnTo>
                    <a:pt x="115754" y="96225"/>
                  </a:lnTo>
                  <a:lnTo>
                    <a:pt x="115803" y="98558"/>
                  </a:lnTo>
                  <a:lnTo>
                    <a:pt x="116015" y="99102"/>
                  </a:lnTo>
                  <a:lnTo>
                    <a:pt x="115635" y="99735"/>
                  </a:lnTo>
                  <a:lnTo>
                    <a:pt x="115007" y="100402"/>
                  </a:lnTo>
                  <a:lnTo>
                    <a:pt x="114275" y="100450"/>
                  </a:lnTo>
                  <a:lnTo>
                    <a:pt x="113673" y="100394"/>
                  </a:lnTo>
                  <a:lnTo>
                    <a:pt x="113526" y="100465"/>
                  </a:lnTo>
                  <a:lnTo>
                    <a:pt x="113476" y="100800"/>
                  </a:lnTo>
                  <a:lnTo>
                    <a:pt x="112601" y="101191"/>
                  </a:lnTo>
                  <a:lnTo>
                    <a:pt x="111496" y="101154"/>
                  </a:lnTo>
                  <a:lnTo>
                    <a:pt x="110928" y="100697"/>
                  </a:lnTo>
                  <a:lnTo>
                    <a:pt x="110571" y="101027"/>
                  </a:lnTo>
                  <a:lnTo>
                    <a:pt x="110331" y="101407"/>
                  </a:lnTo>
                  <a:lnTo>
                    <a:pt x="110191" y="102022"/>
                  </a:lnTo>
                  <a:lnTo>
                    <a:pt x="109700" y="101884"/>
                  </a:lnTo>
                  <a:lnTo>
                    <a:pt x="109614" y="101072"/>
                  </a:lnTo>
                  <a:lnTo>
                    <a:pt x="108847" y="101173"/>
                  </a:lnTo>
                  <a:lnTo>
                    <a:pt x="108793" y="101438"/>
                  </a:lnTo>
                  <a:lnTo>
                    <a:pt x="108374" y="101985"/>
                  </a:lnTo>
                  <a:lnTo>
                    <a:pt x="107276" y="99843"/>
                  </a:lnTo>
                  <a:lnTo>
                    <a:pt x="106828" y="99344"/>
                  </a:lnTo>
                  <a:lnTo>
                    <a:pt x="106544" y="99288"/>
                  </a:lnTo>
                  <a:lnTo>
                    <a:pt x="105974" y="99501"/>
                  </a:lnTo>
                  <a:lnTo>
                    <a:pt x="105235" y="98440"/>
                  </a:lnTo>
                  <a:lnTo>
                    <a:pt x="103764" y="97345"/>
                  </a:lnTo>
                  <a:lnTo>
                    <a:pt x="103606" y="97342"/>
                  </a:lnTo>
                  <a:lnTo>
                    <a:pt x="103445" y="97480"/>
                  </a:lnTo>
                  <a:lnTo>
                    <a:pt x="103196" y="97999"/>
                  </a:lnTo>
                  <a:lnTo>
                    <a:pt x="102804" y="98444"/>
                  </a:lnTo>
                  <a:lnTo>
                    <a:pt x="102531" y="98481"/>
                  </a:lnTo>
                  <a:lnTo>
                    <a:pt x="102140" y="98164"/>
                  </a:lnTo>
                  <a:lnTo>
                    <a:pt x="101904" y="97702"/>
                  </a:lnTo>
                  <a:lnTo>
                    <a:pt x="102159" y="97173"/>
                  </a:lnTo>
                  <a:lnTo>
                    <a:pt x="102012" y="96752"/>
                  </a:lnTo>
                  <a:lnTo>
                    <a:pt x="101872" y="96544"/>
                  </a:lnTo>
                  <a:lnTo>
                    <a:pt x="100979" y="96666"/>
                  </a:lnTo>
                  <a:lnTo>
                    <a:pt x="99781" y="96342"/>
                  </a:lnTo>
                  <a:lnTo>
                    <a:pt x="98458" y="95712"/>
                  </a:lnTo>
                  <a:lnTo>
                    <a:pt x="98044" y="95365"/>
                  </a:lnTo>
                  <a:lnTo>
                    <a:pt x="97823" y="96282"/>
                  </a:lnTo>
                  <a:lnTo>
                    <a:pt x="97686" y="97500"/>
                  </a:lnTo>
                  <a:lnTo>
                    <a:pt x="97783" y="98580"/>
                  </a:lnTo>
                  <a:lnTo>
                    <a:pt x="98173" y="100037"/>
                  </a:lnTo>
                  <a:lnTo>
                    <a:pt x="98521" y="100611"/>
                  </a:lnTo>
                  <a:lnTo>
                    <a:pt x="98503" y="101546"/>
                  </a:lnTo>
                  <a:lnTo>
                    <a:pt x="98245" y="102228"/>
                  </a:lnTo>
                  <a:lnTo>
                    <a:pt x="96588" y="101490"/>
                  </a:lnTo>
                  <a:lnTo>
                    <a:pt x="95868" y="101046"/>
                  </a:lnTo>
                  <a:lnTo>
                    <a:pt x="95423" y="100670"/>
                  </a:lnTo>
                  <a:lnTo>
                    <a:pt x="95143" y="100320"/>
                  </a:lnTo>
                  <a:lnTo>
                    <a:pt x="94835" y="99713"/>
                  </a:lnTo>
                  <a:lnTo>
                    <a:pt x="93953" y="99717"/>
                  </a:lnTo>
                  <a:lnTo>
                    <a:pt x="93426" y="100048"/>
                  </a:lnTo>
                  <a:lnTo>
                    <a:pt x="93157" y="100168"/>
                  </a:lnTo>
                  <a:lnTo>
                    <a:pt x="92967" y="100164"/>
                  </a:lnTo>
                  <a:lnTo>
                    <a:pt x="92798" y="100134"/>
                  </a:lnTo>
                  <a:lnTo>
                    <a:pt x="92798" y="99974"/>
                  </a:lnTo>
                  <a:lnTo>
                    <a:pt x="91995" y="99419"/>
                  </a:lnTo>
                  <a:lnTo>
                    <a:pt x="91407" y="99225"/>
                  </a:lnTo>
                  <a:lnTo>
                    <a:pt x="91289" y="99736"/>
                  </a:lnTo>
                  <a:lnTo>
                    <a:pt x="91299" y="99930"/>
                  </a:lnTo>
                  <a:lnTo>
                    <a:pt x="91924" y="101327"/>
                  </a:lnTo>
                  <a:lnTo>
                    <a:pt x="91978" y="101736"/>
                  </a:lnTo>
                  <a:lnTo>
                    <a:pt x="91677" y="103063"/>
                  </a:lnTo>
                  <a:lnTo>
                    <a:pt x="91474" y="103178"/>
                  </a:lnTo>
                  <a:lnTo>
                    <a:pt x="91269" y="103791"/>
                  </a:lnTo>
                  <a:lnTo>
                    <a:pt x="91212" y="104961"/>
                  </a:lnTo>
                  <a:lnTo>
                    <a:pt x="91596" y="105224"/>
                  </a:lnTo>
                  <a:lnTo>
                    <a:pt x="91648" y="104948"/>
                  </a:lnTo>
                  <a:lnTo>
                    <a:pt x="92021" y="105037"/>
                  </a:lnTo>
                  <a:lnTo>
                    <a:pt x="92226" y="104981"/>
                  </a:lnTo>
                  <a:lnTo>
                    <a:pt x="92520" y="104721"/>
                  </a:lnTo>
                  <a:lnTo>
                    <a:pt x="92724" y="105190"/>
                  </a:lnTo>
                  <a:lnTo>
                    <a:pt x="92677" y="105581"/>
                  </a:lnTo>
                  <a:lnTo>
                    <a:pt x="92728" y="105779"/>
                  </a:lnTo>
                  <a:lnTo>
                    <a:pt x="93201" y="106475"/>
                  </a:lnTo>
                  <a:lnTo>
                    <a:pt x="93445" y="107683"/>
                  </a:lnTo>
                  <a:lnTo>
                    <a:pt x="93412" y="107895"/>
                  </a:lnTo>
                  <a:lnTo>
                    <a:pt x="93129" y="108264"/>
                  </a:lnTo>
                  <a:lnTo>
                    <a:pt x="92219" y="108227"/>
                  </a:lnTo>
                  <a:lnTo>
                    <a:pt x="91563" y="108365"/>
                  </a:lnTo>
                  <a:lnTo>
                    <a:pt x="91259" y="108257"/>
                  </a:lnTo>
                  <a:lnTo>
                    <a:pt x="90958" y="108000"/>
                  </a:lnTo>
                  <a:lnTo>
                    <a:pt x="90721" y="107911"/>
                  </a:lnTo>
                  <a:lnTo>
                    <a:pt x="88793" y="107755"/>
                  </a:lnTo>
                  <a:lnTo>
                    <a:pt x="87933" y="108374"/>
                  </a:lnTo>
                  <a:lnTo>
                    <a:pt x="87876" y="108810"/>
                  </a:lnTo>
                  <a:lnTo>
                    <a:pt x="87700" y="108817"/>
                  </a:lnTo>
                  <a:lnTo>
                    <a:pt x="87011" y="108553"/>
                  </a:lnTo>
                  <a:lnTo>
                    <a:pt x="86051" y="107670"/>
                  </a:lnTo>
                  <a:lnTo>
                    <a:pt x="85643" y="107424"/>
                  </a:lnTo>
                  <a:lnTo>
                    <a:pt x="85460" y="107468"/>
                  </a:lnTo>
                  <a:lnTo>
                    <a:pt x="84836" y="107881"/>
                  </a:lnTo>
                  <a:lnTo>
                    <a:pt x="84245" y="107602"/>
                  </a:lnTo>
                  <a:lnTo>
                    <a:pt x="82654" y="107348"/>
                  </a:lnTo>
                  <a:lnTo>
                    <a:pt x="81539" y="107582"/>
                  </a:lnTo>
                  <a:lnTo>
                    <a:pt x="81095" y="108018"/>
                  </a:lnTo>
                  <a:lnTo>
                    <a:pt x="82069" y="108752"/>
                  </a:lnTo>
                  <a:lnTo>
                    <a:pt x="82188" y="108894"/>
                  </a:lnTo>
                  <a:lnTo>
                    <a:pt x="82399" y="109464"/>
                  </a:lnTo>
                  <a:lnTo>
                    <a:pt x="83065" y="109770"/>
                  </a:lnTo>
                  <a:lnTo>
                    <a:pt x="83552" y="109870"/>
                  </a:lnTo>
                  <a:lnTo>
                    <a:pt x="83886" y="110143"/>
                  </a:lnTo>
                  <a:lnTo>
                    <a:pt x="84057" y="110392"/>
                  </a:lnTo>
                  <a:lnTo>
                    <a:pt x="84767" y="110523"/>
                  </a:lnTo>
                  <a:lnTo>
                    <a:pt x="85824" y="110360"/>
                  </a:lnTo>
                  <a:lnTo>
                    <a:pt x="86092" y="110483"/>
                  </a:lnTo>
                  <a:lnTo>
                    <a:pt x="86314" y="110922"/>
                  </a:lnTo>
                  <a:lnTo>
                    <a:pt x="86536" y="111150"/>
                  </a:lnTo>
                  <a:lnTo>
                    <a:pt x="87831" y="111288"/>
                  </a:lnTo>
                  <a:lnTo>
                    <a:pt x="88275" y="110632"/>
                  </a:lnTo>
                  <a:lnTo>
                    <a:pt x="88450" y="110415"/>
                  </a:lnTo>
                  <a:lnTo>
                    <a:pt x="89063" y="109990"/>
                  </a:lnTo>
                  <a:lnTo>
                    <a:pt x="89342" y="110035"/>
                  </a:lnTo>
                  <a:lnTo>
                    <a:pt x="89310" y="110322"/>
                  </a:lnTo>
                  <a:lnTo>
                    <a:pt x="89980" y="110735"/>
                  </a:lnTo>
                  <a:lnTo>
                    <a:pt x="90639" y="110761"/>
                  </a:lnTo>
                  <a:lnTo>
                    <a:pt x="91234" y="110354"/>
                  </a:lnTo>
                  <a:lnTo>
                    <a:pt x="91879" y="110347"/>
                  </a:lnTo>
                  <a:lnTo>
                    <a:pt x="92546" y="110585"/>
                  </a:lnTo>
                  <a:lnTo>
                    <a:pt x="93488" y="111189"/>
                  </a:lnTo>
                  <a:lnTo>
                    <a:pt x="93793" y="111732"/>
                  </a:lnTo>
                  <a:lnTo>
                    <a:pt x="93832" y="111952"/>
                  </a:lnTo>
                  <a:lnTo>
                    <a:pt x="93771" y="112131"/>
                  </a:lnTo>
                  <a:lnTo>
                    <a:pt x="94076" y="112504"/>
                  </a:lnTo>
                  <a:lnTo>
                    <a:pt x="94376" y="112735"/>
                  </a:lnTo>
                  <a:lnTo>
                    <a:pt x="94513" y="112753"/>
                  </a:lnTo>
                  <a:lnTo>
                    <a:pt x="94799" y="112392"/>
                  </a:lnTo>
                  <a:lnTo>
                    <a:pt x="94932" y="112362"/>
                  </a:lnTo>
                  <a:lnTo>
                    <a:pt x="95494" y="112559"/>
                  </a:lnTo>
                  <a:lnTo>
                    <a:pt x="95691" y="112984"/>
                  </a:lnTo>
                  <a:lnTo>
                    <a:pt x="96379" y="113435"/>
                  </a:lnTo>
                  <a:lnTo>
                    <a:pt x="96780" y="113070"/>
                  </a:lnTo>
                  <a:lnTo>
                    <a:pt x="96970" y="113118"/>
                  </a:lnTo>
                  <a:lnTo>
                    <a:pt x="97278" y="113550"/>
                  </a:lnTo>
                  <a:lnTo>
                    <a:pt x="97196" y="113830"/>
                  </a:lnTo>
                  <a:lnTo>
                    <a:pt x="96844" y="114166"/>
                  </a:lnTo>
                  <a:lnTo>
                    <a:pt x="96776" y="114341"/>
                  </a:lnTo>
                  <a:lnTo>
                    <a:pt x="96680" y="114836"/>
                  </a:lnTo>
                  <a:lnTo>
                    <a:pt x="96694" y="115071"/>
                  </a:lnTo>
                  <a:lnTo>
                    <a:pt x="96970" y="114878"/>
                  </a:lnTo>
                  <a:lnTo>
                    <a:pt x="92938" y="121558"/>
                  </a:lnTo>
                  <a:lnTo>
                    <a:pt x="92454" y="121644"/>
                  </a:lnTo>
                  <a:lnTo>
                    <a:pt x="91423" y="122319"/>
                  </a:lnTo>
                  <a:lnTo>
                    <a:pt x="90551" y="122195"/>
                  </a:lnTo>
                  <a:lnTo>
                    <a:pt x="90260" y="122898"/>
                  </a:lnTo>
                  <a:lnTo>
                    <a:pt x="89811" y="123214"/>
                  </a:lnTo>
                  <a:lnTo>
                    <a:pt x="89492" y="123639"/>
                  </a:lnTo>
                  <a:lnTo>
                    <a:pt x="90039" y="123813"/>
                  </a:lnTo>
                  <a:lnTo>
                    <a:pt x="90289" y="123720"/>
                  </a:lnTo>
                  <a:lnTo>
                    <a:pt x="91213" y="123716"/>
                  </a:lnTo>
                  <a:lnTo>
                    <a:pt x="91449" y="123921"/>
                  </a:lnTo>
                  <a:lnTo>
                    <a:pt x="92598" y="124483"/>
                  </a:lnTo>
                  <a:lnTo>
                    <a:pt x="92892" y="124569"/>
                  </a:lnTo>
                  <a:lnTo>
                    <a:pt x="93121" y="124457"/>
                  </a:lnTo>
                  <a:lnTo>
                    <a:pt x="94187" y="125641"/>
                  </a:lnTo>
                  <a:lnTo>
                    <a:pt x="94907" y="127020"/>
                  </a:lnTo>
                  <a:lnTo>
                    <a:pt x="95240" y="127266"/>
                  </a:lnTo>
                  <a:lnTo>
                    <a:pt x="95411" y="128246"/>
                  </a:lnTo>
                  <a:lnTo>
                    <a:pt x="96732" y="129203"/>
                  </a:lnTo>
                  <a:lnTo>
                    <a:pt x="97047" y="128935"/>
                  </a:lnTo>
                  <a:lnTo>
                    <a:pt x="97218" y="128495"/>
                  </a:lnTo>
                  <a:lnTo>
                    <a:pt x="97176" y="127683"/>
                  </a:lnTo>
                  <a:lnTo>
                    <a:pt x="96875" y="127188"/>
                  </a:lnTo>
                  <a:lnTo>
                    <a:pt x="96503" y="126305"/>
                  </a:lnTo>
                  <a:lnTo>
                    <a:pt x="96385" y="125582"/>
                  </a:lnTo>
                  <a:lnTo>
                    <a:pt x="96485" y="125325"/>
                  </a:lnTo>
                  <a:lnTo>
                    <a:pt x="98751" y="126163"/>
                  </a:lnTo>
                  <a:lnTo>
                    <a:pt x="99212" y="126558"/>
                  </a:lnTo>
                  <a:lnTo>
                    <a:pt x="98868" y="127098"/>
                  </a:lnTo>
                  <a:lnTo>
                    <a:pt x="98492" y="128063"/>
                  </a:lnTo>
                  <a:lnTo>
                    <a:pt x="98510" y="128216"/>
                  </a:lnTo>
                  <a:lnTo>
                    <a:pt x="99297" y="129684"/>
                  </a:lnTo>
                  <a:lnTo>
                    <a:pt x="99279" y="129874"/>
                  </a:lnTo>
                  <a:lnTo>
                    <a:pt x="99104" y="130116"/>
                  </a:lnTo>
                  <a:lnTo>
                    <a:pt x="99043" y="130359"/>
                  </a:lnTo>
                  <a:lnTo>
                    <a:pt x="99028" y="131003"/>
                  </a:lnTo>
                  <a:lnTo>
                    <a:pt x="99153" y="131212"/>
                  </a:lnTo>
                  <a:lnTo>
                    <a:pt x="99772" y="131343"/>
                  </a:lnTo>
                  <a:lnTo>
                    <a:pt x="100534" y="130937"/>
                  </a:lnTo>
                  <a:lnTo>
                    <a:pt x="100856" y="131049"/>
                  </a:lnTo>
                  <a:lnTo>
                    <a:pt x="101053" y="131660"/>
                  </a:lnTo>
                  <a:lnTo>
                    <a:pt x="101328" y="131999"/>
                  </a:lnTo>
                  <a:lnTo>
                    <a:pt x="101428" y="132140"/>
                  </a:lnTo>
                  <a:lnTo>
                    <a:pt x="101450" y="132707"/>
                  </a:lnTo>
                  <a:lnTo>
                    <a:pt x="101149" y="133467"/>
                  </a:lnTo>
                  <a:lnTo>
                    <a:pt x="100236" y="134141"/>
                  </a:lnTo>
                  <a:lnTo>
                    <a:pt x="99666" y="134320"/>
                  </a:lnTo>
                  <a:lnTo>
                    <a:pt x="99488" y="135020"/>
                  </a:lnTo>
                  <a:lnTo>
                    <a:pt x="99799" y="135258"/>
                  </a:lnTo>
                  <a:lnTo>
                    <a:pt x="99384" y="135903"/>
                  </a:lnTo>
                  <a:lnTo>
                    <a:pt x="98601" y="136402"/>
                  </a:lnTo>
                  <a:lnTo>
                    <a:pt x="98243" y="136398"/>
                  </a:lnTo>
                  <a:lnTo>
                    <a:pt x="97839" y="136000"/>
                  </a:lnTo>
                  <a:lnTo>
                    <a:pt x="95987" y="133659"/>
                  </a:lnTo>
                  <a:lnTo>
                    <a:pt x="95472" y="132847"/>
                  </a:lnTo>
                  <a:lnTo>
                    <a:pt x="94754" y="131373"/>
                  </a:lnTo>
                  <a:lnTo>
                    <a:pt x="94531" y="131521"/>
                  </a:lnTo>
                  <a:lnTo>
                    <a:pt x="93587" y="132594"/>
                  </a:lnTo>
                  <a:lnTo>
                    <a:pt x="93487" y="133119"/>
                  </a:lnTo>
                  <a:lnTo>
                    <a:pt x="93351" y="133279"/>
                  </a:lnTo>
                  <a:lnTo>
                    <a:pt x="92972" y="133391"/>
                  </a:lnTo>
                  <a:lnTo>
                    <a:pt x="92578" y="133213"/>
                  </a:lnTo>
                  <a:lnTo>
                    <a:pt x="92163" y="133276"/>
                  </a:lnTo>
                  <a:lnTo>
                    <a:pt x="91273" y="133995"/>
                  </a:lnTo>
                  <a:lnTo>
                    <a:pt x="90454" y="135490"/>
                  </a:lnTo>
                  <a:lnTo>
                    <a:pt x="90458" y="135896"/>
                  </a:lnTo>
                  <a:lnTo>
                    <a:pt x="90386" y="136086"/>
                  </a:lnTo>
                  <a:lnTo>
                    <a:pt x="89907" y="136735"/>
                  </a:lnTo>
                  <a:lnTo>
                    <a:pt x="89307" y="137395"/>
                  </a:lnTo>
                  <a:lnTo>
                    <a:pt x="88967" y="137566"/>
                  </a:lnTo>
                  <a:lnTo>
                    <a:pt x="87568" y="135942"/>
                  </a:lnTo>
                  <a:lnTo>
                    <a:pt x="87106" y="135663"/>
                  </a:lnTo>
                  <a:lnTo>
                    <a:pt x="86690" y="135737"/>
                  </a:lnTo>
                  <a:lnTo>
                    <a:pt x="86543" y="136017"/>
                  </a:lnTo>
                  <a:lnTo>
                    <a:pt x="85369" y="135074"/>
                  </a:lnTo>
                  <a:lnTo>
                    <a:pt x="84802" y="135435"/>
                  </a:lnTo>
                  <a:lnTo>
                    <a:pt x="83775" y="136761"/>
                  </a:lnTo>
                  <a:lnTo>
                    <a:pt x="84143" y="138669"/>
                  </a:lnTo>
                  <a:lnTo>
                    <a:pt x="84475" y="139112"/>
                  </a:lnTo>
                  <a:lnTo>
                    <a:pt x="85358" y="138952"/>
                  </a:lnTo>
                  <a:lnTo>
                    <a:pt x="85412" y="138822"/>
                  </a:lnTo>
                  <a:lnTo>
                    <a:pt x="85358" y="138624"/>
                  </a:lnTo>
                  <a:lnTo>
                    <a:pt x="85484" y="138319"/>
                  </a:lnTo>
                  <a:lnTo>
                    <a:pt x="86062" y="138394"/>
                  </a:lnTo>
                  <a:lnTo>
                    <a:pt x="86241" y="138748"/>
                  </a:lnTo>
                  <a:lnTo>
                    <a:pt x="86241" y="139783"/>
                  </a:lnTo>
                  <a:lnTo>
                    <a:pt x="85886" y="140812"/>
                  </a:lnTo>
                  <a:lnTo>
                    <a:pt x="85986" y="141162"/>
                  </a:lnTo>
                  <a:lnTo>
                    <a:pt x="86373" y="141151"/>
                  </a:lnTo>
                  <a:lnTo>
                    <a:pt x="85793" y="142071"/>
                  </a:lnTo>
                  <a:lnTo>
                    <a:pt x="85567" y="142581"/>
                  </a:lnTo>
                  <a:lnTo>
                    <a:pt x="85628" y="143625"/>
                  </a:lnTo>
                  <a:lnTo>
                    <a:pt x="85105" y="145092"/>
                  </a:lnTo>
                  <a:lnTo>
                    <a:pt x="84916" y="145275"/>
                  </a:lnTo>
                  <a:lnTo>
                    <a:pt x="83786" y="145878"/>
                  </a:lnTo>
                  <a:lnTo>
                    <a:pt x="83093" y="146601"/>
                  </a:lnTo>
                  <a:lnTo>
                    <a:pt x="81605" y="146791"/>
                  </a:lnTo>
                  <a:lnTo>
                    <a:pt x="81642" y="147822"/>
                  </a:lnTo>
                  <a:lnTo>
                    <a:pt x="81791" y="148489"/>
                  </a:lnTo>
                  <a:lnTo>
                    <a:pt x="81698" y="148977"/>
                  </a:lnTo>
                  <a:lnTo>
                    <a:pt x="81536" y="149142"/>
                  </a:lnTo>
                  <a:lnTo>
                    <a:pt x="81080" y="149823"/>
                  </a:lnTo>
                  <a:lnTo>
                    <a:pt x="80287" y="151298"/>
                  </a:lnTo>
                  <a:lnTo>
                    <a:pt x="79783" y="151760"/>
                  </a:lnTo>
                  <a:lnTo>
                    <a:pt x="78694" y="153620"/>
                  </a:lnTo>
                  <a:lnTo>
                    <a:pt x="78536" y="154484"/>
                  </a:lnTo>
                  <a:lnTo>
                    <a:pt x="78268" y="154887"/>
                  </a:lnTo>
                  <a:lnTo>
                    <a:pt x="78129" y="154808"/>
                  </a:lnTo>
                  <a:lnTo>
                    <a:pt x="78001" y="154346"/>
                  </a:lnTo>
                  <a:lnTo>
                    <a:pt x="77829" y="154000"/>
                  </a:lnTo>
                  <a:lnTo>
                    <a:pt x="77297" y="154033"/>
                  </a:lnTo>
                  <a:lnTo>
                    <a:pt x="76861" y="153680"/>
                  </a:lnTo>
                  <a:lnTo>
                    <a:pt x="76583" y="153184"/>
                  </a:lnTo>
                  <a:lnTo>
                    <a:pt x="76282" y="152107"/>
                  </a:lnTo>
                  <a:lnTo>
                    <a:pt x="76290" y="151884"/>
                  </a:lnTo>
                  <a:lnTo>
                    <a:pt x="76536" y="151403"/>
                  </a:lnTo>
                  <a:lnTo>
                    <a:pt x="76465" y="151109"/>
                  </a:lnTo>
                  <a:lnTo>
                    <a:pt x="76022" y="150900"/>
                  </a:lnTo>
                  <a:lnTo>
                    <a:pt x="75607" y="150483"/>
                  </a:lnTo>
                  <a:lnTo>
                    <a:pt x="74461" y="148959"/>
                  </a:lnTo>
                  <a:lnTo>
                    <a:pt x="74085" y="150130"/>
                  </a:lnTo>
                  <a:lnTo>
                    <a:pt x="73724" y="149914"/>
                  </a:lnTo>
                  <a:lnTo>
                    <a:pt x="73016" y="148986"/>
                  </a:lnTo>
                  <a:lnTo>
                    <a:pt x="72444" y="147932"/>
                  </a:lnTo>
                  <a:lnTo>
                    <a:pt x="70571" y="145738"/>
                  </a:lnTo>
                  <a:lnTo>
                    <a:pt x="70278" y="145503"/>
                  </a:lnTo>
                  <a:lnTo>
                    <a:pt x="69434" y="145221"/>
                  </a:lnTo>
                  <a:lnTo>
                    <a:pt x="68638" y="145801"/>
                  </a:lnTo>
                  <a:lnTo>
                    <a:pt x="68291" y="145749"/>
                  </a:lnTo>
                  <a:lnTo>
                    <a:pt x="66994" y="146210"/>
                  </a:lnTo>
                  <a:lnTo>
                    <a:pt x="66583" y="146419"/>
                  </a:lnTo>
                  <a:lnTo>
                    <a:pt x="66658" y="146661"/>
                  </a:lnTo>
                  <a:lnTo>
                    <a:pt x="65725" y="147469"/>
                  </a:lnTo>
                  <a:lnTo>
                    <a:pt x="65275" y="147678"/>
                  </a:lnTo>
                  <a:lnTo>
                    <a:pt x="64231" y="147853"/>
                  </a:lnTo>
                  <a:lnTo>
                    <a:pt x="62892" y="148069"/>
                  </a:lnTo>
                  <a:lnTo>
                    <a:pt x="62534" y="147879"/>
                  </a:lnTo>
                  <a:lnTo>
                    <a:pt x="61862" y="147861"/>
                  </a:lnTo>
                  <a:lnTo>
                    <a:pt x="61634" y="148479"/>
                  </a:lnTo>
                  <a:lnTo>
                    <a:pt x="61687" y="148792"/>
                  </a:lnTo>
                  <a:lnTo>
                    <a:pt x="61587" y="149436"/>
                  </a:lnTo>
                  <a:lnTo>
                    <a:pt x="61266" y="149988"/>
                  </a:lnTo>
                  <a:lnTo>
                    <a:pt x="62027" y="151664"/>
                  </a:lnTo>
                  <a:lnTo>
                    <a:pt x="63309" y="153296"/>
                  </a:lnTo>
                  <a:lnTo>
                    <a:pt x="64391" y="155197"/>
                  </a:lnTo>
                  <a:lnTo>
                    <a:pt x="65551" y="156206"/>
                  </a:lnTo>
                  <a:lnTo>
                    <a:pt x="64489" y="157782"/>
                  </a:lnTo>
                  <a:lnTo>
                    <a:pt x="64235" y="158609"/>
                  </a:lnTo>
                  <a:lnTo>
                    <a:pt x="64108" y="159599"/>
                  </a:lnTo>
                  <a:lnTo>
                    <a:pt x="63931" y="159830"/>
                  </a:lnTo>
                  <a:lnTo>
                    <a:pt x="63054" y="160323"/>
                  </a:lnTo>
                  <a:lnTo>
                    <a:pt x="63434" y="160122"/>
                  </a:lnTo>
                  <a:lnTo>
                    <a:pt x="63869" y="160107"/>
                  </a:lnTo>
                  <a:lnTo>
                    <a:pt x="64754" y="161378"/>
                  </a:lnTo>
                  <a:lnTo>
                    <a:pt x="65200" y="161333"/>
                  </a:lnTo>
                  <a:lnTo>
                    <a:pt x="65022" y="161374"/>
                  </a:lnTo>
                  <a:lnTo>
                    <a:pt x="65247" y="162235"/>
                  </a:lnTo>
                  <a:lnTo>
                    <a:pt x="65372" y="162794"/>
                  </a:lnTo>
                  <a:lnTo>
                    <a:pt x="65293" y="164128"/>
                  </a:lnTo>
                  <a:lnTo>
                    <a:pt x="64654" y="163543"/>
                  </a:lnTo>
                  <a:lnTo>
                    <a:pt x="63487" y="162961"/>
                  </a:lnTo>
                  <a:lnTo>
                    <a:pt x="63680" y="162537"/>
                  </a:lnTo>
                  <a:lnTo>
                    <a:pt x="63794" y="161732"/>
                  </a:lnTo>
                  <a:lnTo>
                    <a:pt x="63341" y="162235"/>
                  </a:lnTo>
                  <a:lnTo>
                    <a:pt x="62955" y="161560"/>
                  </a:lnTo>
                  <a:lnTo>
                    <a:pt x="62059" y="161803"/>
                  </a:lnTo>
                  <a:lnTo>
                    <a:pt x="62087" y="161493"/>
                  </a:lnTo>
                  <a:lnTo>
                    <a:pt x="61739" y="162295"/>
                  </a:lnTo>
                  <a:lnTo>
                    <a:pt x="61436" y="161977"/>
                  </a:lnTo>
                  <a:lnTo>
                    <a:pt x="60887" y="161583"/>
                  </a:lnTo>
                  <a:lnTo>
                    <a:pt x="60689" y="160889"/>
                  </a:lnTo>
                  <a:lnTo>
                    <a:pt x="59982" y="160214"/>
                  </a:lnTo>
                  <a:lnTo>
                    <a:pt x="59710" y="159791"/>
                  </a:lnTo>
                  <a:lnTo>
                    <a:pt x="58644" y="159420"/>
                  </a:lnTo>
                  <a:lnTo>
                    <a:pt x="58365" y="159203"/>
                  </a:lnTo>
                  <a:lnTo>
                    <a:pt x="58319" y="158825"/>
                  </a:lnTo>
                  <a:lnTo>
                    <a:pt x="58155" y="158503"/>
                  </a:lnTo>
                  <a:lnTo>
                    <a:pt x="57569" y="158008"/>
                  </a:lnTo>
                  <a:lnTo>
                    <a:pt x="57308" y="157544"/>
                  </a:lnTo>
                  <a:lnTo>
                    <a:pt x="57308" y="157397"/>
                  </a:lnTo>
                  <a:lnTo>
                    <a:pt x="57504" y="156863"/>
                  </a:lnTo>
                  <a:lnTo>
                    <a:pt x="57476" y="156644"/>
                  </a:lnTo>
                  <a:lnTo>
                    <a:pt x="56711" y="156586"/>
                  </a:lnTo>
                  <a:lnTo>
                    <a:pt x="55855" y="156016"/>
                  </a:lnTo>
                  <a:lnTo>
                    <a:pt x="55564" y="155904"/>
                  </a:lnTo>
                  <a:lnTo>
                    <a:pt x="54641" y="155980"/>
                  </a:lnTo>
                  <a:lnTo>
                    <a:pt x="53691" y="156054"/>
                  </a:lnTo>
                  <a:lnTo>
                    <a:pt x="53415" y="155894"/>
                  </a:lnTo>
                  <a:lnTo>
                    <a:pt x="52337" y="155055"/>
                  </a:lnTo>
                  <a:lnTo>
                    <a:pt x="52164" y="154822"/>
                  </a:lnTo>
                  <a:lnTo>
                    <a:pt x="51989" y="154361"/>
                  </a:lnTo>
                  <a:lnTo>
                    <a:pt x="51809" y="154233"/>
                  </a:lnTo>
                  <a:lnTo>
                    <a:pt x="51605" y="153710"/>
                  </a:lnTo>
                  <a:lnTo>
                    <a:pt x="51298" y="153271"/>
                  </a:lnTo>
                  <a:lnTo>
                    <a:pt x="50590" y="152664"/>
                  </a:lnTo>
                  <a:lnTo>
                    <a:pt x="49837" y="152391"/>
                  </a:lnTo>
                  <a:lnTo>
                    <a:pt x="49542" y="152480"/>
                  </a:lnTo>
                  <a:lnTo>
                    <a:pt x="48290" y="151865"/>
                  </a:lnTo>
                  <a:lnTo>
                    <a:pt x="48050" y="151633"/>
                  </a:lnTo>
                  <a:lnTo>
                    <a:pt x="47941" y="150741"/>
                  </a:lnTo>
                  <a:lnTo>
                    <a:pt x="47833" y="150530"/>
                  </a:lnTo>
                  <a:lnTo>
                    <a:pt x="47027" y="149934"/>
                  </a:lnTo>
                  <a:lnTo>
                    <a:pt x="46466" y="149520"/>
                  </a:lnTo>
                  <a:lnTo>
                    <a:pt x="46159" y="149156"/>
                  </a:lnTo>
                  <a:lnTo>
                    <a:pt x="46101" y="148950"/>
                  </a:lnTo>
                  <a:lnTo>
                    <a:pt x="45414" y="148618"/>
                  </a:lnTo>
                  <a:lnTo>
                    <a:pt x="45202" y="148415"/>
                  </a:lnTo>
                  <a:lnTo>
                    <a:pt x="44790" y="147616"/>
                  </a:lnTo>
                  <a:lnTo>
                    <a:pt x="44195" y="147246"/>
                  </a:lnTo>
                  <a:lnTo>
                    <a:pt x="43787" y="146665"/>
                  </a:lnTo>
                  <a:lnTo>
                    <a:pt x="43290" y="146377"/>
                  </a:lnTo>
                  <a:lnTo>
                    <a:pt x="42864" y="146274"/>
                  </a:lnTo>
                  <a:lnTo>
                    <a:pt x="42379" y="146331"/>
                  </a:lnTo>
                  <a:lnTo>
                    <a:pt x="41529" y="145730"/>
                  </a:lnTo>
                  <a:lnTo>
                    <a:pt x="41037" y="145589"/>
                  </a:lnTo>
                  <a:lnTo>
                    <a:pt x="40287" y="145230"/>
                  </a:lnTo>
                  <a:lnTo>
                    <a:pt x="39729" y="145448"/>
                  </a:lnTo>
                  <a:lnTo>
                    <a:pt x="39083" y="145920"/>
                  </a:lnTo>
                  <a:lnTo>
                    <a:pt x="38860" y="145988"/>
                  </a:lnTo>
                  <a:lnTo>
                    <a:pt x="38697" y="145806"/>
                  </a:lnTo>
                  <a:lnTo>
                    <a:pt x="38430" y="144965"/>
                  </a:lnTo>
                  <a:lnTo>
                    <a:pt x="38292" y="144788"/>
                  </a:lnTo>
                  <a:lnTo>
                    <a:pt x="38314" y="143861"/>
                  </a:lnTo>
                  <a:lnTo>
                    <a:pt x="38267" y="143730"/>
                  </a:lnTo>
                  <a:lnTo>
                    <a:pt x="38100" y="143552"/>
                  </a:lnTo>
                  <a:lnTo>
                    <a:pt x="37549" y="143223"/>
                  </a:lnTo>
                  <a:lnTo>
                    <a:pt x="37382" y="142812"/>
                  </a:lnTo>
                  <a:lnTo>
                    <a:pt x="37012" y="142516"/>
                  </a:lnTo>
                  <a:lnTo>
                    <a:pt x="36016" y="142350"/>
                  </a:lnTo>
                  <a:lnTo>
                    <a:pt x="35628" y="141964"/>
                  </a:lnTo>
                  <a:lnTo>
                    <a:pt x="34547" y="141389"/>
                  </a:lnTo>
                  <a:lnTo>
                    <a:pt x="33115" y="141719"/>
                  </a:lnTo>
                  <a:lnTo>
                    <a:pt x="32701" y="141540"/>
                  </a:lnTo>
                  <a:lnTo>
                    <a:pt x="32594" y="140008"/>
                  </a:lnTo>
                  <a:lnTo>
                    <a:pt x="32202" y="138273"/>
                  </a:lnTo>
                  <a:lnTo>
                    <a:pt x="31980" y="138078"/>
                  </a:lnTo>
                  <a:lnTo>
                    <a:pt x="31726" y="137339"/>
                  </a:lnTo>
                  <a:lnTo>
                    <a:pt x="31574" y="137085"/>
                  </a:lnTo>
                  <a:lnTo>
                    <a:pt x="31153" y="136869"/>
                  </a:lnTo>
                  <a:lnTo>
                    <a:pt x="30603" y="135906"/>
                  </a:lnTo>
                  <a:lnTo>
                    <a:pt x="29767" y="135093"/>
                  </a:lnTo>
                  <a:lnTo>
                    <a:pt x="29128" y="134344"/>
                  </a:lnTo>
                  <a:lnTo>
                    <a:pt x="28616" y="134030"/>
                  </a:lnTo>
                  <a:lnTo>
                    <a:pt x="28052" y="134226"/>
                  </a:lnTo>
                  <a:lnTo>
                    <a:pt x="27693" y="134288"/>
                  </a:lnTo>
                  <a:lnTo>
                    <a:pt x="27055" y="133691"/>
                  </a:lnTo>
                  <a:lnTo>
                    <a:pt x="27540" y="134146"/>
                  </a:lnTo>
                  <a:lnTo>
                    <a:pt x="27826" y="134244"/>
                  </a:lnTo>
                  <a:lnTo>
                    <a:pt x="28720" y="133922"/>
                  </a:lnTo>
                  <a:lnTo>
                    <a:pt x="30676" y="135879"/>
                  </a:lnTo>
                  <a:lnTo>
                    <a:pt x="30984" y="135709"/>
                  </a:lnTo>
                  <a:lnTo>
                    <a:pt x="31116" y="135444"/>
                  </a:lnTo>
                  <a:lnTo>
                    <a:pt x="31377" y="135232"/>
                  </a:lnTo>
                  <a:lnTo>
                    <a:pt x="31914" y="135243"/>
                  </a:lnTo>
                  <a:lnTo>
                    <a:pt x="32461" y="135489"/>
                  </a:lnTo>
                  <a:lnTo>
                    <a:pt x="32954" y="135120"/>
                  </a:lnTo>
                  <a:lnTo>
                    <a:pt x="33065" y="134908"/>
                  </a:lnTo>
                  <a:lnTo>
                    <a:pt x="33066" y="134253"/>
                  </a:lnTo>
                  <a:lnTo>
                    <a:pt x="33173" y="133993"/>
                  </a:lnTo>
                  <a:lnTo>
                    <a:pt x="34300" y="133591"/>
                  </a:lnTo>
                  <a:lnTo>
                    <a:pt x="34768" y="133498"/>
                  </a:lnTo>
                  <a:lnTo>
                    <a:pt x="35155" y="133222"/>
                  </a:lnTo>
                  <a:lnTo>
                    <a:pt x="35066" y="132429"/>
                  </a:lnTo>
                  <a:lnTo>
                    <a:pt x="35245" y="131702"/>
                  </a:lnTo>
                  <a:lnTo>
                    <a:pt x="35350" y="131562"/>
                  </a:lnTo>
                  <a:lnTo>
                    <a:pt x="35542" y="131695"/>
                  </a:lnTo>
                  <a:lnTo>
                    <a:pt x="35835" y="131766"/>
                  </a:lnTo>
                  <a:lnTo>
                    <a:pt x="36297" y="131427"/>
                  </a:lnTo>
                  <a:lnTo>
                    <a:pt x="35978" y="131237"/>
                  </a:lnTo>
                  <a:lnTo>
                    <a:pt x="36190" y="130499"/>
                  </a:lnTo>
                  <a:lnTo>
                    <a:pt x="35897" y="128986"/>
                  </a:lnTo>
                  <a:lnTo>
                    <a:pt x="35307" y="127865"/>
                  </a:lnTo>
                  <a:lnTo>
                    <a:pt x="34534" y="127265"/>
                  </a:lnTo>
                  <a:lnTo>
                    <a:pt x="34392" y="126665"/>
                  </a:lnTo>
                  <a:lnTo>
                    <a:pt x="33948" y="125693"/>
                  </a:lnTo>
                  <a:lnTo>
                    <a:pt x="33329" y="125391"/>
                  </a:lnTo>
                  <a:lnTo>
                    <a:pt x="33096" y="125506"/>
                  </a:lnTo>
                  <a:lnTo>
                    <a:pt x="32964" y="125454"/>
                  </a:lnTo>
                  <a:lnTo>
                    <a:pt x="32456" y="124332"/>
                  </a:lnTo>
                  <a:lnTo>
                    <a:pt x="31826" y="124217"/>
                  </a:lnTo>
                  <a:lnTo>
                    <a:pt x="31493" y="123923"/>
                  </a:lnTo>
                  <a:lnTo>
                    <a:pt x="31497" y="123427"/>
                  </a:lnTo>
                  <a:lnTo>
                    <a:pt x="30534" y="123066"/>
                  </a:lnTo>
                  <a:lnTo>
                    <a:pt x="29177" y="121900"/>
                  </a:lnTo>
                  <a:lnTo>
                    <a:pt x="28962" y="121669"/>
                  </a:lnTo>
                  <a:lnTo>
                    <a:pt x="28869" y="121237"/>
                  </a:lnTo>
                  <a:lnTo>
                    <a:pt x="28400" y="120417"/>
                  </a:lnTo>
                  <a:lnTo>
                    <a:pt x="28128" y="120335"/>
                  </a:lnTo>
                  <a:lnTo>
                    <a:pt x="28117" y="120521"/>
                  </a:lnTo>
                  <a:lnTo>
                    <a:pt x="27766" y="120749"/>
                  </a:lnTo>
                  <a:lnTo>
                    <a:pt x="27630" y="120697"/>
                  </a:lnTo>
                  <a:lnTo>
                    <a:pt x="27659" y="120294"/>
                  </a:lnTo>
                  <a:lnTo>
                    <a:pt x="27920" y="119538"/>
                  </a:lnTo>
                  <a:lnTo>
                    <a:pt x="27924" y="118972"/>
                  </a:lnTo>
                  <a:lnTo>
                    <a:pt x="28322" y="118861"/>
                  </a:lnTo>
                  <a:lnTo>
                    <a:pt x="28744" y="117508"/>
                  </a:lnTo>
                  <a:lnTo>
                    <a:pt x="28948" y="117254"/>
                  </a:lnTo>
                  <a:lnTo>
                    <a:pt x="30530" y="116237"/>
                  </a:lnTo>
                  <a:lnTo>
                    <a:pt x="31544" y="115809"/>
                  </a:lnTo>
                  <a:lnTo>
                    <a:pt x="31401" y="115268"/>
                  </a:lnTo>
                  <a:lnTo>
                    <a:pt x="31416" y="113712"/>
                  </a:lnTo>
                  <a:lnTo>
                    <a:pt x="31280" y="112867"/>
                  </a:lnTo>
                  <a:lnTo>
                    <a:pt x="30552" y="111570"/>
                  </a:lnTo>
                  <a:lnTo>
                    <a:pt x="30155" y="110572"/>
                  </a:lnTo>
                  <a:lnTo>
                    <a:pt x="30921" y="110113"/>
                  </a:lnTo>
                  <a:lnTo>
                    <a:pt x="31369" y="110124"/>
                  </a:lnTo>
                  <a:lnTo>
                    <a:pt x="33071" y="111064"/>
                  </a:lnTo>
                  <a:lnTo>
                    <a:pt x="32846" y="111572"/>
                  </a:lnTo>
                  <a:lnTo>
                    <a:pt x="33108" y="111707"/>
                  </a:lnTo>
                  <a:lnTo>
                    <a:pt x="34117" y="111220"/>
                  </a:lnTo>
                  <a:lnTo>
                    <a:pt x="34838" y="110397"/>
                  </a:lnTo>
                  <a:lnTo>
                    <a:pt x="35189" y="110334"/>
                  </a:lnTo>
                  <a:lnTo>
                    <a:pt x="35995" y="110524"/>
                  </a:lnTo>
                  <a:lnTo>
                    <a:pt x="36310" y="110495"/>
                  </a:lnTo>
                  <a:lnTo>
                    <a:pt x="36500" y="110364"/>
                  </a:lnTo>
                  <a:lnTo>
                    <a:pt x="36873" y="109828"/>
                  </a:lnTo>
                  <a:lnTo>
                    <a:pt x="37145" y="109582"/>
                  </a:lnTo>
                  <a:lnTo>
                    <a:pt x="38560" y="109240"/>
                  </a:lnTo>
                  <a:lnTo>
                    <a:pt x="39195" y="108741"/>
                  </a:lnTo>
                  <a:lnTo>
                    <a:pt x="40338" y="108483"/>
                  </a:lnTo>
                  <a:lnTo>
                    <a:pt x="41427" y="108658"/>
                  </a:lnTo>
                  <a:lnTo>
                    <a:pt x="42775" y="108493"/>
                  </a:lnTo>
                  <a:lnTo>
                    <a:pt x="43333" y="107323"/>
                  </a:lnTo>
                  <a:lnTo>
                    <a:pt x="43702" y="106265"/>
                  </a:lnTo>
                  <a:lnTo>
                    <a:pt x="45426" y="106348"/>
                  </a:lnTo>
                  <a:lnTo>
                    <a:pt x="44243" y="105197"/>
                  </a:lnTo>
                  <a:lnTo>
                    <a:pt x="44097" y="104914"/>
                  </a:lnTo>
                  <a:lnTo>
                    <a:pt x="43375" y="102651"/>
                  </a:lnTo>
                  <a:lnTo>
                    <a:pt x="47333" y="101425"/>
                  </a:lnTo>
                  <a:lnTo>
                    <a:pt x="47688" y="100963"/>
                  </a:lnTo>
                  <a:lnTo>
                    <a:pt x="47502" y="100576"/>
                  </a:lnTo>
                  <a:lnTo>
                    <a:pt x="47387" y="99987"/>
                  </a:lnTo>
                  <a:lnTo>
                    <a:pt x="47358" y="99286"/>
                  </a:lnTo>
                  <a:lnTo>
                    <a:pt x="47071" y="98184"/>
                  </a:lnTo>
                  <a:lnTo>
                    <a:pt x="47129" y="98049"/>
                  </a:lnTo>
                  <a:lnTo>
                    <a:pt x="48531" y="99950"/>
                  </a:lnTo>
                  <a:lnTo>
                    <a:pt x="50832" y="102800"/>
                  </a:lnTo>
                  <a:lnTo>
                    <a:pt x="51614" y="102726"/>
                  </a:lnTo>
                  <a:lnTo>
                    <a:pt x="51965" y="103125"/>
                  </a:lnTo>
                  <a:lnTo>
                    <a:pt x="52302" y="103155"/>
                  </a:lnTo>
                  <a:lnTo>
                    <a:pt x="53019" y="102771"/>
                  </a:lnTo>
                  <a:lnTo>
                    <a:pt x="54285" y="102548"/>
                  </a:lnTo>
                  <a:lnTo>
                    <a:pt x="53917" y="103343"/>
                  </a:lnTo>
                  <a:lnTo>
                    <a:pt x="53607" y="104258"/>
                  </a:lnTo>
                  <a:lnTo>
                    <a:pt x="53653" y="104716"/>
                  </a:lnTo>
                  <a:lnTo>
                    <a:pt x="53882" y="105387"/>
                  </a:lnTo>
                  <a:lnTo>
                    <a:pt x="55802" y="105782"/>
                  </a:lnTo>
                  <a:lnTo>
                    <a:pt x="57042" y="106426"/>
                  </a:lnTo>
                  <a:lnTo>
                    <a:pt x="57629" y="105166"/>
                  </a:lnTo>
                  <a:lnTo>
                    <a:pt x="57546" y="104544"/>
                  </a:lnTo>
                  <a:lnTo>
                    <a:pt x="56987" y="103352"/>
                  </a:lnTo>
                  <a:lnTo>
                    <a:pt x="56025" y="101799"/>
                  </a:lnTo>
                  <a:lnTo>
                    <a:pt x="55164" y="100782"/>
                  </a:lnTo>
                  <a:lnTo>
                    <a:pt x="55327" y="98105"/>
                  </a:lnTo>
                  <a:lnTo>
                    <a:pt x="53793" y="96594"/>
                  </a:lnTo>
                  <a:lnTo>
                    <a:pt x="53284" y="95935"/>
                  </a:lnTo>
                  <a:lnTo>
                    <a:pt x="52918" y="95763"/>
                  </a:lnTo>
                  <a:lnTo>
                    <a:pt x="52477" y="95271"/>
                  </a:lnTo>
                  <a:lnTo>
                    <a:pt x="52291" y="94977"/>
                  </a:lnTo>
                  <a:lnTo>
                    <a:pt x="51578" y="93320"/>
                  </a:lnTo>
                  <a:lnTo>
                    <a:pt x="51387" y="93156"/>
                  </a:lnTo>
                  <a:lnTo>
                    <a:pt x="50991" y="92988"/>
                  </a:lnTo>
                  <a:lnTo>
                    <a:pt x="50932" y="92248"/>
                  </a:lnTo>
                  <a:lnTo>
                    <a:pt x="50958" y="91379"/>
                  </a:lnTo>
                  <a:lnTo>
                    <a:pt x="50564" y="88186"/>
                  </a:lnTo>
                  <a:lnTo>
                    <a:pt x="50700" y="87656"/>
                  </a:lnTo>
                  <a:lnTo>
                    <a:pt x="49760" y="87336"/>
                  </a:lnTo>
                  <a:lnTo>
                    <a:pt x="49082" y="86882"/>
                  </a:lnTo>
                  <a:lnTo>
                    <a:pt x="48892" y="86714"/>
                  </a:lnTo>
                  <a:lnTo>
                    <a:pt x="48798" y="86334"/>
                  </a:lnTo>
                  <a:lnTo>
                    <a:pt x="48400" y="85935"/>
                  </a:lnTo>
                  <a:lnTo>
                    <a:pt x="48174" y="85920"/>
                  </a:lnTo>
                  <a:lnTo>
                    <a:pt x="48055" y="86055"/>
                  </a:lnTo>
                  <a:lnTo>
                    <a:pt x="47829" y="86140"/>
                  </a:lnTo>
                  <a:lnTo>
                    <a:pt x="45729" y="85209"/>
                  </a:lnTo>
                  <a:lnTo>
                    <a:pt x="45388" y="84993"/>
                  </a:lnTo>
                  <a:lnTo>
                    <a:pt x="44702" y="83562"/>
                  </a:lnTo>
                  <a:lnTo>
                    <a:pt x="44259" y="83354"/>
                  </a:lnTo>
                  <a:lnTo>
                    <a:pt x="44943" y="82553"/>
                  </a:lnTo>
                  <a:lnTo>
                    <a:pt x="44666" y="82020"/>
                  </a:lnTo>
                  <a:lnTo>
                    <a:pt x="44197" y="81716"/>
                  </a:lnTo>
                  <a:lnTo>
                    <a:pt x="44504" y="80850"/>
                  </a:lnTo>
                  <a:lnTo>
                    <a:pt x="44116" y="80139"/>
                  </a:lnTo>
                  <a:lnTo>
                    <a:pt x="44540" y="79435"/>
                  </a:lnTo>
                  <a:lnTo>
                    <a:pt x="45715" y="78409"/>
                  </a:lnTo>
                  <a:lnTo>
                    <a:pt x="45624" y="78253"/>
                  </a:lnTo>
                  <a:lnTo>
                    <a:pt x="45373" y="78220"/>
                  </a:lnTo>
                  <a:lnTo>
                    <a:pt x="45003" y="78350"/>
                  </a:lnTo>
                  <a:lnTo>
                    <a:pt x="44486" y="78280"/>
                  </a:lnTo>
                  <a:lnTo>
                    <a:pt x="44461" y="78112"/>
                  </a:lnTo>
                  <a:lnTo>
                    <a:pt x="44572" y="77453"/>
                  </a:lnTo>
                  <a:lnTo>
                    <a:pt x="44755" y="77151"/>
                  </a:lnTo>
                  <a:lnTo>
                    <a:pt x="44231" y="76465"/>
                  </a:lnTo>
                  <a:lnTo>
                    <a:pt x="43950" y="75728"/>
                  </a:lnTo>
                  <a:lnTo>
                    <a:pt x="43537" y="75367"/>
                  </a:lnTo>
                  <a:lnTo>
                    <a:pt x="43574" y="74975"/>
                  </a:lnTo>
                  <a:lnTo>
                    <a:pt x="43587" y="74607"/>
                  </a:lnTo>
                  <a:lnTo>
                    <a:pt x="43752" y="74264"/>
                  </a:lnTo>
                  <a:lnTo>
                    <a:pt x="43450" y="73988"/>
                  </a:lnTo>
                  <a:lnTo>
                    <a:pt x="42764" y="74136"/>
                  </a:lnTo>
                  <a:lnTo>
                    <a:pt x="42107" y="74082"/>
                  </a:lnTo>
                  <a:lnTo>
                    <a:pt x="41554" y="74257"/>
                  </a:lnTo>
                  <a:lnTo>
                    <a:pt x="41234" y="73937"/>
                  </a:lnTo>
                  <a:lnTo>
                    <a:pt x="41154" y="73324"/>
                  </a:lnTo>
                  <a:lnTo>
                    <a:pt x="40731" y="72884"/>
                  </a:lnTo>
                  <a:lnTo>
                    <a:pt x="40572" y="72403"/>
                  </a:lnTo>
                  <a:lnTo>
                    <a:pt x="40407" y="72340"/>
                  </a:lnTo>
                  <a:lnTo>
                    <a:pt x="40210" y="72642"/>
                  </a:lnTo>
                  <a:lnTo>
                    <a:pt x="40339" y="73261"/>
                  </a:lnTo>
                  <a:lnTo>
                    <a:pt x="40303" y="73412"/>
                  </a:lnTo>
                  <a:lnTo>
                    <a:pt x="40027" y="73584"/>
                  </a:lnTo>
                  <a:lnTo>
                    <a:pt x="39610" y="73383"/>
                  </a:lnTo>
                  <a:lnTo>
                    <a:pt x="39146" y="72248"/>
                  </a:lnTo>
                  <a:lnTo>
                    <a:pt x="38352" y="71063"/>
                  </a:lnTo>
                  <a:lnTo>
                    <a:pt x="37722" y="69949"/>
                  </a:lnTo>
                  <a:lnTo>
                    <a:pt x="37136" y="69630"/>
                  </a:lnTo>
                  <a:lnTo>
                    <a:pt x="37218" y="69381"/>
                  </a:lnTo>
                  <a:lnTo>
                    <a:pt x="37374" y="69098"/>
                  </a:lnTo>
                  <a:lnTo>
                    <a:pt x="37506" y="68827"/>
                  </a:lnTo>
                  <a:lnTo>
                    <a:pt x="37486" y="68676"/>
                  </a:lnTo>
                  <a:lnTo>
                    <a:pt x="37349" y="68679"/>
                  </a:lnTo>
                  <a:lnTo>
                    <a:pt x="37171" y="68772"/>
                  </a:lnTo>
                  <a:lnTo>
                    <a:pt x="37028" y="68707"/>
                  </a:lnTo>
                  <a:lnTo>
                    <a:pt x="36744" y="68437"/>
                  </a:lnTo>
                  <a:lnTo>
                    <a:pt x="36560" y="67973"/>
                  </a:lnTo>
                  <a:lnTo>
                    <a:pt x="36394" y="68184"/>
                  </a:lnTo>
                  <a:lnTo>
                    <a:pt x="36286" y="68052"/>
                  </a:lnTo>
                  <a:lnTo>
                    <a:pt x="35957" y="67570"/>
                  </a:lnTo>
                  <a:lnTo>
                    <a:pt x="35702" y="67547"/>
                  </a:lnTo>
                  <a:lnTo>
                    <a:pt x="35393" y="67516"/>
                  </a:lnTo>
                  <a:lnTo>
                    <a:pt x="35120" y="67898"/>
                  </a:lnTo>
                  <a:lnTo>
                    <a:pt x="34724" y="68041"/>
                  </a:lnTo>
                  <a:lnTo>
                    <a:pt x="34645" y="67804"/>
                  </a:lnTo>
                  <a:lnTo>
                    <a:pt x="34699" y="67586"/>
                  </a:lnTo>
                  <a:lnTo>
                    <a:pt x="34869" y="67201"/>
                  </a:lnTo>
                  <a:lnTo>
                    <a:pt x="34685" y="67133"/>
                  </a:lnTo>
                  <a:lnTo>
                    <a:pt x="34544" y="66888"/>
                  </a:lnTo>
                  <a:lnTo>
                    <a:pt x="34262" y="66922"/>
                  </a:lnTo>
                  <a:lnTo>
                    <a:pt x="34306" y="66667"/>
                  </a:lnTo>
                  <a:lnTo>
                    <a:pt x="34237" y="66363"/>
                  </a:lnTo>
                  <a:lnTo>
                    <a:pt x="34009" y="66560"/>
                  </a:lnTo>
                  <a:lnTo>
                    <a:pt x="33920" y="66727"/>
                  </a:lnTo>
                  <a:lnTo>
                    <a:pt x="33875" y="66589"/>
                  </a:lnTo>
                  <a:lnTo>
                    <a:pt x="33848" y="66396"/>
                  </a:lnTo>
                  <a:lnTo>
                    <a:pt x="33755" y="66230"/>
                  </a:lnTo>
                  <a:lnTo>
                    <a:pt x="33539" y="66108"/>
                  </a:lnTo>
                  <a:lnTo>
                    <a:pt x="33380" y="65970"/>
                  </a:lnTo>
                  <a:lnTo>
                    <a:pt x="33164" y="65657"/>
                  </a:lnTo>
                  <a:lnTo>
                    <a:pt x="32830" y="65561"/>
                  </a:lnTo>
                  <a:lnTo>
                    <a:pt x="33572" y="65137"/>
                  </a:lnTo>
                  <a:lnTo>
                    <a:pt x="34368" y="64921"/>
                  </a:lnTo>
                  <a:lnTo>
                    <a:pt x="34755" y="64796"/>
                  </a:lnTo>
                  <a:lnTo>
                    <a:pt x="35155" y="64640"/>
                  </a:lnTo>
                  <a:lnTo>
                    <a:pt x="36187" y="63817"/>
                  </a:lnTo>
                  <a:lnTo>
                    <a:pt x="36964" y="63149"/>
                  </a:lnTo>
                  <a:lnTo>
                    <a:pt x="37154" y="63055"/>
                  </a:lnTo>
                  <a:lnTo>
                    <a:pt x="36920" y="62709"/>
                  </a:lnTo>
                  <a:lnTo>
                    <a:pt x="36367" y="61368"/>
                  </a:lnTo>
                  <a:lnTo>
                    <a:pt x="36147" y="60689"/>
                  </a:lnTo>
                  <a:lnTo>
                    <a:pt x="36019" y="60138"/>
                  </a:lnTo>
                  <a:lnTo>
                    <a:pt x="36154" y="60119"/>
                  </a:lnTo>
                  <a:lnTo>
                    <a:pt x="36939" y="593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5" name="pg336">
              <a:extLst>
                <a:ext uri="{FF2B5EF4-FFF2-40B4-BE49-F238E27FC236}">
                  <a16:creationId xmlns:a16="http://schemas.microsoft.com/office/drawing/2014/main" id="{7A2987C7-9770-FE4B-9EC1-F7522C7CCB40}"/>
                </a:ext>
              </a:extLst>
            </p:cNvPr>
            <p:cNvSpPr/>
            <p:nvPr/>
          </p:nvSpPr>
          <p:spPr>
            <a:xfrm>
              <a:off x="6346755" y="3820190"/>
              <a:ext cx="2268" cy="1813"/>
            </a:xfrm>
            <a:custGeom>
              <a:avLst/>
              <a:gdLst/>
              <a:ahLst/>
              <a:cxnLst/>
              <a:rect l="0" t="0" r="0" b="0"/>
              <a:pathLst>
                <a:path w="2268" h="1813">
                  <a:moveTo>
                    <a:pt x="0" y="1166"/>
                  </a:moveTo>
                  <a:lnTo>
                    <a:pt x="1209" y="1813"/>
                  </a:lnTo>
                  <a:lnTo>
                    <a:pt x="2268" y="1473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6" name="pg337">
              <a:extLst>
                <a:ext uri="{FF2B5EF4-FFF2-40B4-BE49-F238E27FC236}">
                  <a16:creationId xmlns:a16="http://schemas.microsoft.com/office/drawing/2014/main" id="{2A39035C-7803-7D43-AD82-FBDFF4F42916}"/>
                </a:ext>
              </a:extLst>
            </p:cNvPr>
            <p:cNvSpPr/>
            <p:nvPr/>
          </p:nvSpPr>
          <p:spPr>
            <a:xfrm>
              <a:off x="6499188" y="4014159"/>
              <a:ext cx="235780" cy="192503"/>
            </a:xfrm>
            <a:custGeom>
              <a:avLst/>
              <a:gdLst/>
              <a:ahLst/>
              <a:cxnLst/>
              <a:rect l="0" t="0" r="0" b="0"/>
              <a:pathLst>
                <a:path w="235780" h="192503">
                  <a:moveTo>
                    <a:pt x="128945" y="25974"/>
                  </a:moveTo>
                  <a:lnTo>
                    <a:pt x="129330" y="26277"/>
                  </a:lnTo>
                  <a:lnTo>
                    <a:pt x="129756" y="26333"/>
                  </a:lnTo>
                  <a:lnTo>
                    <a:pt x="129978" y="26476"/>
                  </a:lnTo>
                  <a:lnTo>
                    <a:pt x="130126" y="27218"/>
                  </a:lnTo>
                  <a:lnTo>
                    <a:pt x="131160" y="27859"/>
                  </a:lnTo>
                  <a:lnTo>
                    <a:pt x="131454" y="28191"/>
                  </a:lnTo>
                  <a:lnTo>
                    <a:pt x="131547" y="28939"/>
                  </a:lnTo>
                  <a:lnTo>
                    <a:pt x="131795" y="28987"/>
                  </a:lnTo>
                  <a:lnTo>
                    <a:pt x="132154" y="28686"/>
                  </a:lnTo>
                  <a:lnTo>
                    <a:pt x="132322" y="28705"/>
                  </a:lnTo>
                  <a:lnTo>
                    <a:pt x="132607" y="29044"/>
                  </a:lnTo>
                  <a:lnTo>
                    <a:pt x="132912" y="29595"/>
                  </a:lnTo>
                  <a:lnTo>
                    <a:pt x="133219" y="29886"/>
                  </a:lnTo>
                  <a:lnTo>
                    <a:pt x="133694" y="30203"/>
                  </a:lnTo>
                  <a:lnTo>
                    <a:pt x="134191" y="30671"/>
                  </a:lnTo>
                  <a:lnTo>
                    <a:pt x="134838" y="30898"/>
                  </a:lnTo>
                  <a:lnTo>
                    <a:pt x="135507" y="32276"/>
                  </a:lnTo>
                  <a:lnTo>
                    <a:pt x="135650" y="32383"/>
                  </a:lnTo>
                  <a:lnTo>
                    <a:pt x="135796" y="32385"/>
                  </a:lnTo>
                  <a:lnTo>
                    <a:pt x="136289" y="32191"/>
                  </a:lnTo>
                  <a:lnTo>
                    <a:pt x="136506" y="32342"/>
                  </a:lnTo>
                  <a:lnTo>
                    <a:pt x="136495" y="32595"/>
                  </a:lnTo>
                  <a:lnTo>
                    <a:pt x="136407" y="32790"/>
                  </a:lnTo>
                  <a:lnTo>
                    <a:pt x="136371" y="32974"/>
                  </a:lnTo>
                  <a:lnTo>
                    <a:pt x="136765" y="33023"/>
                  </a:lnTo>
                  <a:lnTo>
                    <a:pt x="136804" y="32883"/>
                  </a:lnTo>
                  <a:lnTo>
                    <a:pt x="136887" y="32470"/>
                  </a:lnTo>
                  <a:lnTo>
                    <a:pt x="137218" y="32415"/>
                  </a:lnTo>
                  <a:lnTo>
                    <a:pt x="137412" y="32479"/>
                  </a:lnTo>
                  <a:lnTo>
                    <a:pt x="137589" y="32611"/>
                  </a:lnTo>
                  <a:lnTo>
                    <a:pt x="138036" y="33384"/>
                  </a:lnTo>
                  <a:lnTo>
                    <a:pt x="138356" y="33593"/>
                  </a:lnTo>
                  <a:lnTo>
                    <a:pt x="138828" y="33790"/>
                  </a:lnTo>
                  <a:lnTo>
                    <a:pt x="139299" y="34303"/>
                  </a:lnTo>
                  <a:lnTo>
                    <a:pt x="139450" y="34510"/>
                  </a:lnTo>
                  <a:lnTo>
                    <a:pt x="139614" y="35177"/>
                  </a:lnTo>
                  <a:lnTo>
                    <a:pt x="139734" y="35390"/>
                  </a:lnTo>
                  <a:lnTo>
                    <a:pt x="139898" y="35594"/>
                  </a:lnTo>
                  <a:lnTo>
                    <a:pt x="140094" y="35665"/>
                  </a:lnTo>
                  <a:lnTo>
                    <a:pt x="140687" y="35598"/>
                  </a:lnTo>
                  <a:lnTo>
                    <a:pt x="140945" y="35729"/>
                  </a:lnTo>
                  <a:lnTo>
                    <a:pt x="141058" y="35893"/>
                  </a:lnTo>
                  <a:lnTo>
                    <a:pt x="141099" y="36083"/>
                  </a:lnTo>
                  <a:lnTo>
                    <a:pt x="141040" y="36355"/>
                  </a:lnTo>
                  <a:lnTo>
                    <a:pt x="140905" y="36578"/>
                  </a:lnTo>
                  <a:lnTo>
                    <a:pt x="140505" y="36757"/>
                  </a:lnTo>
                  <a:lnTo>
                    <a:pt x="139679" y="36794"/>
                  </a:lnTo>
                  <a:lnTo>
                    <a:pt x="139592" y="36937"/>
                  </a:lnTo>
                  <a:lnTo>
                    <a:pt x="139752" y="37329"/>
                  </a:lnTo>
                  <a:lnTo>
                    <a:pt x="140512" y="37448"/>
                  </a:lnTo>
                  <a:lnTo>
                    <a:pt x="140739" y="37589"/>
                  </a:lnTo>
                  <a:lnTo>
                    <a:pt x="140821" y="37791"/>
                  </a:lnTo>
                  <a:lnTo>
                    <a:pt x="141000" y="38057"/>
                  </a:lnTo>
                  <a:lnTo>
                    <a:pt x="141553" y="38188"/>
                  </a:lnTo>
                  <a:lnTo>
                    <a:pt x="141718" y="38303"/>
                  </a:lnTo>
                  <a:lnTo>
                    <a:pt x="141841" y="38445"/>
                  </a:lnTo>
                  <a:lnTo>
                    <a:pt x="141975" y="38695"/>
                  </a:lnTo>
                  <a:lnTo>
                    <a:pt x="141989" y="38880"/>
                  </a:lnTo>
                  <a:lnTo>
                    <a:pt x="142045" y="40006"/>
                  </a:lnTo>
                  <a:lnTo>
                    <a:pt x="142716" y="40415"/>
                  </a:lnTo>
                  <a:lnTo>
                    <a:pt x="142687" y="40888"/>
                  </a:lnTo>
                  <a:lnTo>
                    <a:pt x="143002" y="41051"/>
                  </a:lnTo>
                  <a:lnTo>
                    <a:pt x="143229" y="41112"/>
                  </a:lnTo>
                  <a:lnTo>
                    <a:pt x="143658" y="41139"/>
                  </a:lnTo>
                  <a:lnTo>
                    <a:pt x="143895" y="41238"/>
                  </a:lnTo>
                  <a:lnTo>
                    <a:pt x="144426" y="41576"/>
                  </a:lnTo>
                  <a:lnTo>
                    <a:pt x="144616" y="41761"/>
                  </a:lnTo>
                  <a:lnTo>
                    <a:pt x="144683" y="41913"/>
                  </a:lnTo>
                  <a:lnTo>
                    <a:pt x="144845" y="42588"/>
                  </a:lnTo>
                  <a:lnTo>
                    <a:pt x="145019" y="42784"/>
                  </a:lnTo>
                  <a:lnTo>
                    <a:pt x="145907" y="43133"/>
                  </a:lnTo>
                  <a:lnTo>
                    <a:pt x="146118" y="43302"/>
                  </a:lnTo>
                  <a:lnTo>
                    <a:pt x="146453" y="43466"/>
                  </a:lnTo>
                  <a:lnTo>
                    <a:pt x="147309" y="43767"/>
                  </a:lnTo>
                  <a:lnTo>
                    <a:pt x="147701" y="43996"/>
                  </a:lnTo>
                  <a:lnTo>
                    <a:pt x="147984" y="44214"/>
                  </a:lnTo>
                  <a:lnTo>
                    <a:pt x="148464" y="45156"/>
                  </a:lnTo>
                  <a:lnTo>
                    <a:pt x="148525" y="45378"/>
                  </a:lnTo>
                  <a:lnTo>
                    <a:pt x="148760" y="45663"/>
                  </a:lnTo>
                  <a:lnTo>
                    <a:pt x="148928" y="45782"/>
                  </a:lnTo>
                  <a:lnTo>
                    <a:pt x="149134" y="45857"/>
                  </a:lnTo>
                  <a:lnTo>
                    <a:pt x="149309" y="45861"/>
                  </a:lnTo>
                  <a:lnTo>
                    <a:pt x="149455" y="45842"/>
                  </a:lnTo>
                  <a:lnTo>
                    <a:pt x="149663" y="45754"/>
                  </a:lnTo>
                  <a:lnTo>
                    <a:pt x="149884" y="45600"/>
                  </a:lnTo>
                  <a:lnTo>
                    <a:pt x="150228" y="45012"/>
                  </a:lnTo>
                  <a:lnTo>
                    <a:pt x="150651" y="45089"/>
                  </a:lnTo>
                  <a:lnTo>
                    <a:pt x="150984" y="45673"/>
                  </a:lnTo>
                  <a:lnTo>
                    <a:pt x="151141" y="45595"/>
                  </a:lnTo>
                  <a:lnTo>
                    <a:pt x="151690" y="45194"/>
                  </a:lnTo>
                  <a:lnTo>
                    <a:pt x="151849" y="45378"/>
                  </a:lnTo>
                  <a:lnTo>
                    <a:pt x="151540" y="45795"/>
                  </a:lnTo>
                  <a:lnTo>
                    <a:pt x="151573" y="45959"/>
                  </a:lnTo>
                  <a:lnTo>
                    <a:pt x="151648" y="46092"/>
                  </a:lnTo>
                  <a:lnTo>
                    <a:pt x="152156" y="46507"/>
                  </a:lnTo>
                  <a:lnTo>
                    <a:pt x="152218" y="46760"/>
                  </a:lnTo>
                  <a:lnTo>
                    <a:pt x="152197" y="47278"/>
                  </a:lnTo>
                  <a:lnTo>
                    <a:pt x="152666" y="47578"/>
                  </a:lnTo>
                  <a:lnTo>
                    <a:pt x="152764" y="48121"/>
                  </a:lnTo>
                  <a:lnTo>
                    <a:pt x="153339" y="48325"/>
                  </a:lnTo>
                  <a:lnTo>
                    <a:pt x="153434" y="48469"/>
                  </a:lnTo>
                  <a:lnTo>
                    <a:pt x="153558" y="48941"/>
                  </a:lnTo>
                  <a:lnTo>
                    <a:pt x="153939" y="49512"/>
                  </a:lnTo>
                  <a:lnTo>
                    <a:pt x="153932" y="50347"/>
                  </a:lnTo>
                  <a:lnTo>
                    <a:pt x="154163" y="50451"/>
                  </a:lnTo>
                  <a:lnTo>
                    <a:pt x="154540" y="50481"/>
                  </a:lnTo>
                  <a:lnTo>
                    <a:pt x="154687" y="50583"/>
                  </a:lnTo>
                  <a:lnTo>
                    <a:pt x="154777" y="50732"/>
                  </a:lnTo>
                  <a:lnTo>
                    <a:pt x="154797" y="51044"/>
                  </a:lnTo>
                  <a:lnTo>
                    <a:pt x="154748" y="51638"/>
                  </a:lnTo>
                  <a:lnTo>
                    <a:pt x="154871" y="51941"/>
                  </a:lnTo>
                  <a:lnTo>
                    <a:pt x="155045" y="52005"/>
                  </a:lnTo>
                  <a:lnTo>
                    <a:pt x="155257" y="51999"/>
                  </a:lnTo>
                  <a:lnTo>
                    <a:pt x="155676" y="51997"/>
                  </a:lnTo>
                  <a:lnTo>
                    <a:pt x="155658" y="52144"/>
                  </a:lnTo>
                  <a:lnTo>
                    <a:pt x="155453" y="52544"/>
                  </a:lnTo>
                  <a:lnTo>
                    <a:pt x="155551" y="52814"/>
                  </a:lnTo>
                  <a:lnTo>
                    <a:pt x="155685" y="52800"/>
                  </a:lnTo>
                  <a:lnTo>
                    <a:pt x="155978" y="52643"/>
                  </a:lnTo>
                  <a:lnTo>
                    <a:pt x="156318" y="52658"/>
                  </a:lnTo>
                  <a:lnTo>
                    <a:pt x="156865" y="53012"/>
                  </a:lnTo>
                  <a:lnTo>
                    <a:pt x="157003" y="53140"/>
                  </a:lnTo>
                  <a:lnTo>
                    <a:pt x="157301" y="53837"/>
                  </a:lnTo>
                  <a:lnTo>
                    <a:pt x="157459" y="54037"/>
                  </a:lnTo>
                  <a:lnTo>
                    <a:pt x="158218" y="54323"/>
                  </a:lnTo>
                  <a:lnTo>
                    <a:pt x="158569" y="54353"/>
                  </a:lnTo>
                  <a:lnTo>
                    <a:pt x="158903" y="54213"/>
                  </a:lnTo>
                  <a:lnTo>
                    <a:pt x="159082" y="54075"/>
                  </a:lnTo>
                  <a:lnTo>
                    <a:pt x="159252" y="54006"/>
                  </a:lnTo>
                  <a:lnTo>
                    <a:pt x="159550" y="54074"/>
                  </a:lnTo>
                  <a:lnTo>
                    <a:pt x="159890" y="54469"/>
                  </a:lnTo>
                  <a:lnTo>
                    <a:pt x="160240" y="54573"/>
                  </a:lnTo>
                  <a:lnTo>
                    <a:pt x="160854" y="54361"/>
                  </a:lnTo>
                  <a:lnTo>
                    <a:pt x="161069" y="54202"/>
                  </a:lnTo>
                  <a:lnTo>
                    <a:pt x="161276" y="54139"/>
                  </a:lnTo>
                  <a:lnTo>
                    <a:pt x="161486" y="54148"/>
                  </a:lnTo>
                  <a:lnTo>
                    <a:pt x="161613" y="54228"/>
                  </a:lnTo>
                  <a:lnTo>
                    <a:pt x="162138" y="54729"/>
                  </a:lnTo>
                  <a:lnTo>
                    <a:pt x="162506" y="54636"/>
                  </a:lnTo>
                  <a:lnTo>
                    <a:pt x="162817" y="54737"/>
                  </a:lnTo>
                  <a:lnTo>
                    <a:pt x="163320" y="55320"/>
                  </a:lnTo>
                  <a:lnTo>
                    <a:pt x="163750" y="55536"/>
                  </a:lnTo>
                  <a:lnTo>
                    <a:pt x="164099" y="55853"/>
                  </a:lnTo>
                  <a:lnTo>
                    <a:pt x="165119" y="56552"/>
                  </a:lnTo>
                  <a:lnTo>
                    <a:pt x="165759" y="56721"/>
                  </a:lnTo>
                  <a:lnTo>
                    <a:pt x="166685" y="57114"/>
                  </a:lnTo>
                  <a:lnTo>
                    <a:pt x="167635" y="57900"/>
                  </a:lnTo>
                  <a:lnTo>
                    <a:pt x="170548" y="58274"/>
                  </a:lnTo>
                  <a:lnTo>
                    <a:pt x="171886" y="58692"/>
                  </a:lnTo>
                  <a:lnTo>
                    <a:pt x="173098" y="59236"/>
                  </a:lnTo>
                  <a:lnTo>
                    <a:pt x="173988" y="59779"/>
                  </a:lnTo>
                  <a:lnTo>
                    <a:pt x="174317" y="60111"/>
                  </a:lnTo>
                  <a:lnTo>
                    <a:pt x="174850" y="60844"/>
                  </a:lnTo>
                  <a:lnTo>
                    <a:pt x="175044" y="60949"/>
                  </a:lnTo>
                  <a:lnTo>
                    <a:pt x="176150" y="60844"/>
                  </a:lnTo>
                  <a:lnTo>
                    <a:pt x="176503" y="60888"/>
                  </a:lnTo>
                  <a:lnTo>
                    <a:pt x="178819" y="61655"/>
                  </a:lnTo>
                  <a:lnTo>
                    <a:pt x="180556" y="61948"/>
                  </a:lnTo>
                  <a:lnTo>
                    <a:pt x="180351" y="60929"/>
                  </a:lnTo>
                  <a:lnTo>
                    <a:pt x="180161" y="60947"/>
                  </a:lnTo>
                  <a:lnTo>
                    <a:pt x="179899" y="61134"/>
                  </a:lnTo>
                  <a:lnTo>
                    <a:pt x="179765" y="61119"/>
                  </a:lnTo>
                  <a:lnTo>
                    <a:pt x="179303" y="60746"/>
                  </a:lnTo>
                  <a:lnTo>
                    <a:pt x="178935" y="60124"/>
                  </a:lnTo>
                  <a:lnTo>
                    <a:pt x="178578" y="59267"/>
                  </a:lnTo>
                  <a:lnTo>
                    <a:pt x="178296" y="58911"/>
                  </a:lnTo>
                  <a:lnTo>
                    <a:pt x="178021" y="58821"/>
                  </a:lnTo>
                  <a:lnTo>
                    <a:pt x="177695" y="58568"/>
                  </a:lnTo>
                  <a:lnTo>
                    <a:pt x="177557" y="58244"/>
                  </a:lnTo>
                  <a:lnTo>
                    <a:pt x="178267" y="56465"/>
                  </a:lnTo>
                  <a:lnTo>
                    <a:pt x="179535" y="55847"/>
                  </a:lnTo>
                  <a:lnTo>
                    <a:pt x="179412" y="55459"/>
                  </a:lnTo>
                  <a:lnTo>
                    <a:pt x="179274" y="53373"/>
                  </a:lnTo>
                  <a:lnTo>
                    <a:pt x="178793" y="53253"/>
                  </a:lnTo>
                  <a:lnTo>
                    <a:pt x="180447" y="52136"/>
                  </a:lnTo>
                  <a:lnTo>
                    <a:pt x="183412" y="49934"/>
                  </a:lnTo>
                  <a:lnTo>
                    <a:pt x="184518" y="49722"/>
                  </a:lnTo>
                  <a:lnTo>
                    <a:pt x="185504" y="49659"/>
                  </a:lnTo>
                  <a:lnTo>
                    <a:pt x="185243" y="48698"/>
                  </a:lnTo>
                  <a:lnTo>
                    <a:pt x="185006" y="48284"/>
                  </a:lnTo>
                  <a:lnTo>
                    <a:pt x="186681" y="47122"/>
                  </a:lnTo>
                  <a:lnTo>
                    <a:pt x="186989" y="46981"/>
                  </a:lnTo>
                  <a:lnTo>
                    <a:pt x="187141" y="47067"/>
                  </a:lnTo>
                  <a:lnTo>
                    <a:pt x="188272" y="48394"/>
                  </a:lnTo>
                  <a:lnTo>
                    <a:pt x="188303" y="48575"/>
                  </a:lnTo>
                  <a:lnTo>
                    <a:pt x="189094" y="48319"/>
                  </a:lnTo>
                  <a:lnTo>
                    <a:pt x="188818" y="47846"/>
                  </a:lnTo>
                  <a:lnTo>
                    <a:pt x="188772" y="47425"/>
                  </a:lnTo>
                  <a:lnTo>
                    <a:pt x="188557" y="46675"/>
                  </a:lnTo>
                  <a:lnTo>
                    <a:pt x="188644" y="46545"/>
                  </a:lnTo>
                  <a:lnTo>
                    <a:pt x="189506" y="46631"/>
                  </a:lnTo>
                  <a:lnTo>
                    <a:pt x="189842" y="46568"/>
                  </a:lnTo>
                  <a:lnTo>
                    <a:pt x="190170" y="47134"/>
                  </a:lnTo>
                  <a:lnTo>
                    <a:pt x="190742" y="46437"/>
                  </a:lnTo>
                  <a:lnTo>
                    <a:pt x="189963" y="46303"/>
                  </a:lnTo>
                  <a:lnTo>
                    <a:pt x="189545" y="46009"/>
                  </a:lnTo>
                  <a:lnTo>
                    <a:pt x="188649" y="45795"/>
                  </a:lnTo>
                  <a:lnTo>
                    <a:pt x="188542" y="45614"/>
                  </a:lnTo>
                  <a:lnTo>
                    <a:pt x="188206" y="45610"/>
                  </a:lnTo>
                  <a:lnTo>
                    <a:pt x="187548" y="45811"/>
                  </a:lnTo>
                  <a:lnTo>
                    <a:pt x="187343" y="46314"/>
                  </a:lnTo>
                  <a:lnTo>
                    <a:pt x="187279" y="46824"/>
                  </a:lnTo>
                  <a:lnTo>
                    <a:pt x="187078" y="46846"/>
                  </a:lnTo>
                  <a:lnTo>
                    <a:pt x="187071" y="46441"/>
                  </a:lnTo>
                  <a:lnTo>
                    <a:pt x="187407" y="45521"/>
                  </a:lnTo>
                  <a:lnTo>
                    <a:pt x="187414" y="45095"/>
                  </a:lnTo>
                  <a:lnTo>
                    <a:pt x="187538" y="44894"/>
                  </a:lnTo>
                  <a:lnTo>
                    <a:pt x="188404" y="44641"/>
                  </a:lnTo>
                  <a:lnTo>
                    <a:pt x="188964" y="44298"/>
                  </a:lnTo>
                  <a:lnTo>
                    <a:pt x="189643" y="44584"/>
                  </a:lnTo>
                  <a:lnTo>
                    <a:pt x="189969" y="44964"/>
                  </a:lnTo>
                  <a:lnTo>
                    <a:pt x="190499" y="45301"/>
                  </a:lnTo>
                  <a:lnTo>
                    <a:pt x="190878" y="45426"/>
                  </a:lnTo>
                  <a:lnTo>
                    <a:pt x="191652" y="45479"/>
                  </a:lnTo>
                  <a:lnTo>
                    <a:pt x="192514" y="45739"/>
                  </a:lnTo>
                  <a:lnTo>
                    <a:pt x="192903" y="45713"/>
                  </a:lnTo>
                  <a:lnTo>
                    <a:pt x="192683" y="44442"/>
                  </a:lnTo>
                  <a:lnTo>
                    <a:pt x="192139" y="43909"/>
                  </a:lnTo>
                  <a:lnTo>
                    <a:pt x="191880" y="43458"/>
                  </a:lnTo>
                  <a:lnTo>
                    <a:pt x="191431" y="42490"/>
                  </a:lnTo>
                  <a:lnTo>
                    <a:pt x="191258" y="41547"/>
                  </a:lnTo>
                  <a:lnTo>
                    <a:pt x="192662" y="42713"/>
                  </a:lnTo>
                  <a:lnTo>
                    <a:pt x="192842" y="42515"/>
                  </a:lnTo>
                  <a:lnTo>
                    <a:pt x="193358" y="42269"/>
                  </a:lnTo>
                  <a:lnTo>
                    <a:pt x="193612" y="41837"/>
                  </a:lnTo>
                  <a:lnTo>
                    <a:pt x="194033" y="42019"/>
                  </a:lnTo>
                  <a:lnTo>
                    <a:pt x="194934" y="40402"/>
                  </a:lnTo>
                  <a:lnTo>
                    <a:pt x="195794" y="35656"/>
                  </a:lnTo>
                  <a:lnTo>
                    <a:pt x="196572" y="33711"/>
                  </a:lnTo>
                  <a:lnTo>
                    <a:pt x="196554" y="33238"/>
                  </a:lnTo>
                  <a:lnTo>
                    <a:pt x="196374" y="32656"/>
                  </a:lnTo>
                  <a:lnTo>
                    <a:pt x="196306" y="32176"/>
                  </a:lnTo>
                  <a:lnTo>
                    <a:pt x="196367" y="30984"/>
                  </a:lnTo>
                  <a:lnTo>
                    <a:pt x="196087" y="30451"/>
                  </a:lnTo>
                  <a:lnTo>
                    <a:pt x="195376" y="30402"/>
                  </a:lnTo>
                  <a:lnTo>
                    <a:pt x="194934" y="30790"/>
                  </a:lnTo>
                  <a:lnTo>
                    <a:pt x="194615" y="30909"/>
                  </a:lnTo>
                  <a:lnTo>
                    <a:pt x="194438" y="30879"/>
                  </a:lnTo>
                  <a:lnTo>
                    <a:pt x="194166" y="30567"/>
                  </a:lnTo>
                  <a:lnTo>
                    <a:pt x="194222" y="29765"/>
                  </a:lnTo>
                  <a:lnTo>
                    <a:pt x="194491" y="29277"/>
                  </a:lnTo>
                  <a:lnTo>
                    <a:pt x="194526" y="29020"/>
                  </a:lnTo>
                  <a:lnTo>
                    <a:pt x="194165" y="28409"/>
                  </a:lnTo>
                  <a:lnTo>
                    <a:pt x="194257" y="28146"/>
                  </a:lnTo>
                  <a:lnTo>
                    <a:pt x="194475" y="28209"/>
                  </a:lnTo>
                  <a:lnTo>
                    <a:pt x="194792" y="28134"/>
                  </a:lnTo>
                  <a:lnTo>
                    <a:pt x="195144" y="27932"/>
                  </a:lnTo>
                  <a:lnTo>
                    <a:pt x="194658" y="28089"/>
                  </a:lnTo>
                  <a:lnTo>
                    <a:pt x="194186" y="28013"/>
                  </a:lnTo>
                  <a:lnTo>
                    <a:pt x="194034" y="28058"/>
                  </a:lnTo>
                  <a:lnTo>
                    <a:pt x="194162" y="28630"/>
                  </a:lnTo>
                  <a:lnTo>
                    <a:pt x="194438" y="28923"/>
                  </a:lnTo>
                  <a:lnTo>
                    <a:pt x="194457" y="29127"/>
                  </a:lnTo>
                  <a:lnTo>
                    <a:pt x="194066" y="29862"/>
                  </a:lnTo>
                  <a:lnTo>
                    <a:pt x="194056" y="30257"/>
                  </a:lnTo>
                  <a:lnTo>
                    <a:pt x="193898" y="30316"/>
                  </a:lnTo>
                  <a:lnTo>
                    <a:pt x="193621" y="30285"/>
                  </a:lnTo>
                  <a:lnTo>
                    <a:pt x="193510" y="30148"/>
                  </a:lnTo>
                  <a:lnTo>
                    <a:pt x="193346" y="30168"/>
                  </a:lnTo>
                  <a:lnTo>
                    <a:pt x="192978" y="30817"/>
                  </a:lnTo>
                  <a:lnTo>
                    <a:pt x="192332" y="31146"/>
                  </a:lnTo>
                  <a:lnTo>
                    <a:pt x="191997" y="31968"/>
                  </a:lnTo>
                  <a:lnTo>
                    <a:pt x="191715" y="31724"/>
                  </a:lnTo>
                  <a:lnTo>
                    <a:pt x="191570" y="31712"/>
                  </a:lnTo>
                  <a:lnTo>
                    <a:pt x="190760" y="31845"/>
                  </a:lnTo>
                  <a:lnTo>
                    <a:pt x="190589" y="31778"/>
                  </a:lnTo>
                  <a:lnTo>
                    <a:pt x="190380" y="31433"/>
                  </a:lnTo>
                  <a:lnTo>
                    <a:pt x="190720" y="31763"/>
                  </a:lnTo>
                  <a:lnTo>
                    <a:pt x="191732" y="31640"/>
                  </a:lnTo>
                  <a:lnTo>
                    <a:pt x="192128" y="31774"/>
                  </a:lnTo>
                  <a:lnTo>
                    <a:pt x="192266" y="31197"/>
                  </a:lnTo>
                  <a:lnTo>
                    <a:pt x="192372" y="31010"/>
                  </a:lnTo>
                  <a:lnTo>
                    <a:pt x="192906" y="30779"/>
                  </a:lnTo>
                  <a:lnTo>
                    <a:pt x="193366" y="30082"/>
                  </a:lnTo>
                  <a:lnTo>
                    <a:pt x="193529" y="30101"/>
                  </a:lnTo>
                  <a:lnTo>
                    <a:pt x="193660" y="30242"/>
                  </a:lnTo>
                  <a:lnTo>
                    <a:pt x="194024" y="30190"/>
                  </a:lnTo>
                  <a:lnTo>
                    <a:pt x="193975" y="29922"/>
                  </a:lnTo>
                  <a:lnTo>
                    <a:pt x="194311" y="29281"/>
                  </a:lnTo>
                  <a:lnTo>
                    <a:pt x="194385" y="28938"/>
                  </a:lnTo>
                  <a:lnTo>
                    <a:pt x="194017" y="28592"/>
                  </a:lnTo>
                  <a:lnTo>
                    <a:pt x="193939" y="28141"/>
                  </a:lnTo>
                  <a:lnTo>
                    <a:pt x="194073" y="27921"/>
                  </a:lnTo>
                  <a:lnTo>
                    <a:pt x="194284" y="27945"/>
                  </a:lnTo>
                  <a:lnTo>
                    <a:pt x="193815" y="27493"/>
                  </a:lnTo>
                  <a:lnTo>
                    <a:pt x="192633" y="27247"/>
                  </a:lnTo>
                  <a:lnTo>
                    <a:pt x="192845" y="26763"/>
                  </a:lnTo>
                  <a:lnTo>
                    <a:pt x="193358" y="26629"/>
                  </a:lnTo>
                  <a:lnTo>
                    <a:pt x="193443" y="26487"/>
                  </a:lnTo>
                  <a:lnTo>
                    <a:pt x="193408" y="26167"/>
                  </a:lnTo>
                  <a:lnTo>
                    <a:pt x="193524" y="25883"/>
                  </a:lnTo>
                  <a:lnTo>
                    <a:pt x="193783" y="25541"/>
                  </a:lnTo>
                  <a:lnTo>
                    <a:pt x="193963" y="24794"/>
                  </a:lnTo>
                  <a:lnTo>
                    <a:pt x="194225" y="24768"/>
                  </a:lnTo>
                  <a:lnTo>
                    <a:pt x="194363" y="24336"/>
                  </a:lnTo>
                  <a:lnTo>
                    <a:pt x="194961" y="23795"/>
                  </a:lnTo>
                  <a:lnTo>
                    <a:pt x="195347" y="23184"/>
                  </a:lnTo>
                  <a:lnTo>
                    <a:pt x="196447" y="21787"/>
                  </a:lnTo>
                  <a:lnTo>
                    <a:pt x="196076" y="20103"/>
                  </a:lnTo>
                  <a:lnTo>
                    <a:pt x="195491" y="19250"/>
                  </a:lnTo>
                  <a:lnTo>
                    <a:pt x="194649" y="18710"/>
                  </a:lnTo>
                  <a:lnTo>
                    <a:pt x="193295" y="16508"/>
                  </a:lnTo>
                  <a:lnTo>
                    <a:pt x="193838" y="15947"/>
                  </a:lnTo>
                  <a:lnTo>
                    <a:pt x="193798" y="14489"/>
                  </a:lnTo>
                  <a:lnTo>
                    <a:pt x="193621" y="13300"/>
                  </a:lnTo>
                  <a:lnTo>
                    <a:pt x="194386" y="12969"/>
                  </a:lnTo>
                  <a:lnTo>
                    <a:pt x="194839" y="12596"/>
                  </a:lnTo>
                  <a:lnTo>
                    <a:pt x="194945" y="12380"/>
                  </a:lnTo>
                  <a:lnTo>
                    <a:pt x="195030" y="11877"/>
                  </a:lnTo>
                  <a:lnTo>
                    <a:pt x="195615" y="11154"/>
                  </a:lnTo>
                  <a:lnTo>
                    <a:pt x="195870" y="11214"/>
                  </a:lnTo>
                  <a:lnTo>
                    <a:pt x="196816" y="12531"/>
                  </a:lnTo>
                  <a:lnTo>
                    <a:pt x="197090" y="12504"/>
                  </a:lnTo>
                  <a:lnTo>
                    <a:pt x="196650" y="11173"/>
                  </a:lnTo>
                  <a:lnTo>
                    <a:pt x="196437" y="10558"/>
                  </a:lnTo>
                  <a:lnTo>
                    <a:pt x="196327" y="10193"/>
                  </a:lnTo>
                  <a:lnTo>
                    <a:pt x="196070" y="9416"/>
                  </a:lnTo>
                  <a:lnTo>
                    <a:pt x="195395" y="7410"/>
                  </a:lnTo>
                  <a:lnTo>
                    <a:pt x="194693" y="6047"/>
                  </a:lnTo>
                  <a:lnTo>
                    <a:pt x="195278" y="5715"/>
                  </a:lnTo>
                  <a:lnTo>
                    <a:pt x="195625" y="5868"/>
                  </a:lnTo>
                  <a:lnTo>
                    <a:pt x="197040" y="5983"/>
                  </a:lnTo>
                  <a:lnTo>
                    <a:pt x="197132" y="5682"/>
                  </a:lnTo>
                  <a:lnTo>
                    <a:pt x="197249" y="5299"/>
                  </a:lnTo>
                  <a:lnTo>
                    <a:pt x="197635" y="3988"/>
                  </a:lnTo>
                  <a:lnTo>
                    <a:pt x="198209" y="3101"/>
                  </a:lnTo>
                  <a:lnTo>
                    <a:pt x="198394" y="2561"/>
                  </a:lnTo>
                  <a:lnTo>
                    <a:pt x="199344" y="3452"/>
                  </a:lnTo>
                  <a:lnTo>
                    <a:pt x="200425" y="4234"/>
                  </a:lnTo>
                  <a:lnTo>
                    <a:pt x="200559" y="4432"/>
                  </a:lnTo>
                  <a:lnTo>
                    <a:pt x="200740" y="5108"/>
                  </a:lnTo>
                  <a:lnTo>
                    <a:pt x="200800" y="6748"/>
                  </a:lnTo>
                  <a:lnTo>
                    <a:pt x="201215" y="6737"/>
                  </a:lnTo>
                  <a:lnTo>
                    <a:pt x="201495" y="6603"/>
                  </a:lnTo>
                  <a:lnTo>
                    <a:pt x="202693" y="6901"/>
                  </a:lnTo>
                  <a:lnTo>
                    <a:pt x="204317" y="5900"/>
                  </a:lnTo>
                  <a:lnTo>
                    <a:pt x="204537" y="5520"/>
                  </a:lnTo>
                  <a:lnTo>
                    <a:pt x="205281" y="4649"/>
                  </a:lnTo>
                  <a:lnTo>
                    <a:pt x="206857" y="2994"/>
                  </a:lnTo>
                  <a:lnTo>
                    <a:pt x="208677" y="5745"/>
                  </a:lnTo>
                  <a:lnTo>
                    <a:pt x="208929" y="6081"/>
                  </a:lnTo>
                  <a:lnTo>
                    <a:pt x="209482" y="6598"/>
                  </a:lnTo>
                  <a:lnTo>
                    <a:pt x="206679" y="8872"/>
                  </a:lnTo>
                  <a:lnTo>
                    <a:pt x="204941" y="11417"/>
                  </a:lnTo>
                  <a:lnTo>
                    <a:pt x="204589" y="12047"/>
                  </a:lnTo>
                  <a:lnTo>
                    <a:pt x="205335" y="12453"/>
                  </a:lnTo>
                  <a:lnTo>
                    <a:pt x="205728" y="11879"/>
                  </a:lnTo>
                  <a:lnTo>
                    <a:pt x="206308" y="10776"/>
                  </a:lnTo>
                  <a:lnTo>
                    <a:pt x="206492" y="10560"/>
                  </a:lnTo>
                  <a:lnTo>
                    <a:pt x="206765" y="10791"/>
                  </a:lnTo>
                  <a:lnTo>
                    <a:pt x="206755" y="11070"/>
                  </a:lnTo>
                  <a:lnTo>
                    <a:pt x="206975" y="11349"/>
                  </a:lnTo>
                  <a:lnTo>
                    <a:pt x="207516" y="10880"/>
                  </a:lnTo>
                  <a:lnTo>
                    <a:pt x="207732" y="10801"/>
                  </a:lnTo>
                  <a:lnTo>
                    <a:pt x="210581" y="10528"/>
                  </a:lnTo>
                  <a:lnTo>
                    <a:pt x="212211" y="12607"/>
                  </a:lnTo>
                  <a:lnTo>
                    <a:pt x="215258" y="13326"/>
                  </a:lnTo>
                  <a:lnTo>
                    <a:pt x="215871" y="12190"/>
                  </a:lnTo>
                  <a:lnTo>
                    <a:pt x="215921" y="11725"/>
                  </a:lnTo>
                  <a:lnTo>
                    <a:pt x="216835" y="9847"/>
                  </a:lnTo>
                  <a:lnTo>
                    <a:pt x="221310" y="9823"/>
                  </a:lnTo>
                  <a:lnTo>
                    <a:pt x="221762" y="7926"/>
                  </a:lnTo>
                  <a:lnTo>
                    <a:pt x="221271" y="3926"/>
                  </a:lnTo>
                  <a:lnTo>
                    <a:pt x="222530" y="4797"/>
                  </a:lnTo>
                  <a:lnTo>
                    <a:pt x="223505" y="5172"/>
                  </a:lnTo>
                  <a:lnTo>
                    <a:pt x="224472" y="4960"/>
                  </a:lnTo>
                  <a:lnTo>
                    <a:pt x="226089" y="4770"/>
                  </a:lnTo>
                  <a:lnTo>
                    <a:pt x="227669" y="3909"/>
                  </a:lnTo>
                  <a:lnTo>
                    <a:pt x="229041" y="3611"/>
                  </a:lnTo>
                  <a:lnTo>
                    <a:pt x="229753" y="1484"/>
                  </a:lnTo>
                  <a:lnTo>
                    <a:pt x="229665" y="1208"/>
                  </a:lnTo>
                  <a:lnTo>
                    <a:pt x="229186" y="586"/>
                  </a:lnTo>
                  <a:lnTo>
                    <a:pt x="229264" y="247"/>
                  </a:lnTo>
                  <a:lnTo>
                    <a:pt x="230728" y="582"/>
                  </a:lnTo>
                  <a:lnTo>
                    <a:pt x="231728" y="452"/>
                  </a:lnTo>
                  <a:lnTo>
                    <a:pt x="232262" y="0"/>
                  </a:lnTo>
                  <a:lnTo>
                    <a:pt x="232438" y="106"/>
                  </a:lnTo>
                  <a:lnTo>
                    <a:pt x="232597" y="430"/>
                  </a:lnTo>
                  <a:lnTo>
                    <a:pt x="232696" y="2743"/>
                  </a:lnTo>
                  <a:lnTo>
                    <a:pt x="232692" y="3306"/>
                  </a:lnTo>
                  <a:lnTo>
                    <a:pt x="232440" y="3816"/>
                  </a:lnTo>
                  <a:lnTo>
                    <a:pt x="232476" y="4203"/>
                  </a:lnTo>
                  <a:lnTo>
                    <a:pt x="232469" y="4364"/>
                  </a:lnTo>
                  <a:lnTo>
                    <a:pt x="233411" y="6557"/>
                  </a:lnTo>
                  <a:lnTo>
                    <a:pt x="233640" y="7238"/>
                  </a:lnTo>
                  <a:lnTo>
                    <a:pt x="234444" y="8126"/>
                  </a:lnTo>
                  <a:lnTo>
                    <a:pt x="234524" y="8308"/>
                  </a:lnTo>
                  <a:lnTo>
                    <a:pt x="234476" y="8804"/>
                  </a:lnTo>
                  <a:lnTo>
                    <a:pt x="234070" y="9523"/>
                  </a:lnTo>
                  <a:lnTo>
                    <a:pt x="234123" y="9818"/>
                  </a:lnTo>
                  <a:lnTo>
                    <a:pt x="234469" y="9988"/>
                  </a:lnTo>
                  <a:lnTo>
                    <a:pt x="235483" y="9958"/>
                  </a:lnTo>
                  <a:lnTo>
                    <a:pt x="235178" y="10548"/>
                  </a:lnTo>
                  <a:lnTo>
                    <a:pt x="234792" y="10666"/>
                  </a:lnTo>
                  <a:lnTo>
                    <a:pt x="234412" y="10342"/>
                  </a:lnTo>
                  <a:lnTo>
                    <a:pt x="234193" y="10365"/>
                  </a:lnTo>
                  <a:lnTo>
                    <a:pt x="234108" y="10855"/>
                  </a:lnTo>
                  <a:lnTo>
                    <a:pt x="234075" y="11744"/>
                  </a:lnTo>
                  <a:lnTo>
                    <a:pt x="233922" y="11889"/>
                  </a:lnTo>
                  <a:lnTo>
                    <a:pt x="233276" y="12041"/>
                  </a:lnTo>
                  <a:lnTo>
                    <a:pt x="233028" y="12266"/>
                  </a:lnTo>
                  <a:lnTo>
                    <a:pt x="232840" y="12704"/>
                  </a:lnTo>
                  <a:lnTo>
                    <a:pt x="232661" y="12881"/>
                  </a:lnTo>
                  <a:lnTo>
                    <a:pt x="231953" y="12999"/>
                  </a:lnTo>
                  <a:lnTo>
                    <a:pt x="231802" y="13384"/>
                  </a:lnTo>
                  <a:lnTo>
                    <a:pt x="231828" y="14111"/>
                  </a:lnTo>
                  <a:lnTo>
                    <a:pt x="232101" y="14645"/>
                  </a:lnTo>
                  <a:lnTo>
                    <a:pt x="232234" y="14784"/>
                  </a:lnTo>
                  <a:lnTo>
                    <a:pt x="232261" y="15096"/>
                  </a:lnTo>
                  <a:lnTo>
                    <a:pt x="232014" y="15266"/>
                  </a:lnTo>
                  <a:lnTo>
                    <a:pt x="231492" y="15120"/>
                  </a:lnTo>
                  <a:lnTo>
                    <a:pt x="231309" y="15160"/>
                  </a:lnTo>
                  <a:lnTo>
                    <a:pt x="231177" y="15300"/>
                  </a:lnTo>
                  <a:lnTo>
                    <a:pt x="231017" y="16012"/>
                  </a:lnTo>
                  <a:lnTo>
                    <a:pt x="230697" y="16596"/>
                  </a:lnTo>
                  <a:lnTo>
                    <a:pt x="230631" y="16878"/>
                  </a:lnTo>
                  <a:lnTo>
                    <a:pt x="230667" y="17261"/>
                  </a:lnTo>
                  <a:lnTo>
                    <a:pt x="231002" y="18190"/>
                  </a:lnTo>
                  <a:lnTo>
                    <a:pt x="231211" y="18456"/>
                  </a:lnTo>
                  <a:lnTo>
                    <a:pt x="231573" y="18572"/>
                  </a:lnTo>
                  <a:lnTo>
                    <a:pt x="232059" y="18357"/>
                  </a:lnTo>
                  <a:lnTo>
                    <a:pt x="232652" y="18275"/>
                  </a:lnTo>
                  <a:lnTo>
                    <a:pt x="233148" y="18486"/>
                  </a:lnTo>
                  <a:lnTo>
                    <a:pt x="233384" y="18697"/>
                  </a:lnTo>
                  <a:lnTo>
                    <a:pt x="233381" y="18850"/>
                  </a:lnTo>
                  <a:lnTo>
                    <a:pt x="232961" y="19181"/>
                  </a:lnTo>
                  <a:lnTo>
                    <a:pt x="232738" y="18795"/>
                  </a:lnTo>
                  <a:lnTo>
                    <a:pt x="232607" y="18863"/>
                  </a:lnTo>
                  <a:lnTo>
                    <a:pt x="232792" y="19429"/>
                  </a:lnTo>
                  <a:lnTo>
                    <a:pt x="232475" y="19784"/>
                  </a:lnTo>
                  <a:lnTo>
                    <a:pt x="232406" y="20230"/>
                  </a:lnTo>
                  <a:lnTo>
                    <a:pt x="232557" y="20566"/>
                  </a:lnTo>
                  <a:lnTo>
                    <a:pt x="232977" y="20655"/>
                  </a:lnTo>
                  <a:lnTo>
                    <a:pt x="232672" y="20934"/>
                  </a:lnTo>
                  <a:lnTo>
                    <a:pt x="232575" y="21139"/>
                  </a:lnTo>
                  <a:lnTo>
                    <a:pt x="232570" y="21494"/>
                  </a:lnTo>
                  <a:lnTo>
                    <a:pt x="232733" y="21765"/>
                  </a:lnTo>
                  <a:lnTo>
                    <a:pt x="233074" y="21503"/>
                  </a:lnTo>
                  <a:lnTo>
                    <a:pt x="233296" y="21573"/>
                  </a:lnTo>
                  <a:lnTo>
                    <a:pt x="233256" y="22227"/>
                  </a:lnTo>
                  <a:lnTo>
                    <a:pt x="233887" y="22725"/>
                  </a:lnTo>
                  <a:lnTo>
                    <a:pt x="234038" y="22717"/>
                  </a:lnTo>
                  <a:lnTo>
                    <a:pt x="234392" y="22292"/>
                  </a:lnTo>
                  <a:lnTo>
                    <a:pt x="234670" y="22423"/>
                  </a:lnTo>
                  <a:lnTo>
                    <a:pt x="234682" y="22696"/>
                  </a:lnTo>
                  <a:lnTo>
                    <a:pt x="234361" y="23329"/>
                  </a:lnTo>
                  <a:lnTo>
                    <a:pt x="234417" y="23815"/>
                  </a:lnTo>
                  <a:lnTo>
                    <a:pt x="234369" y="24273"/>
                  </a:lnTo>
                  <a:lnTo>
                    <a:pt x="234701" y="24274"/>
                  </a:lnTo>
                  <a:lnTo>
                    <a:pt x="235213" y="24441"/>
                  </a:lnTo>
                  <a:lnTo>
                    <a:pt x="235050" y="25161"/>
                  </a:lnTo>
                  <a:lnTo>
                    <a:pt x="234756" y="25696"/>
                  </a:lnTo>
                  <a:lnTo>
                    <a:pt x="234538" y="25948"/>
                  </a:lnTo>
                  <a:lnTo>
                    <a:pt x="234365" y="26610"/>
                  </a:lnTo>
                  <a:lnTo>
                    <a:pt x="233565" y="27799"/>
                  </a:lnTo>
                  <a:lnTo>
                    <a:pt x="233295" y="28917"/>
                  </a:lnTo>
                  <a:lnTo>
                    <a:pt x="233112" y="29340"/>
                  </a:lnTo>
                  <a:lnTo>
                    <a:pt x="233053" y="29697"/>
                  </a:lnTo>
                  <a:lnTo>
                    <a:pt x="233066" y="30394"/>
                  </a:lnTo>
                  <a:lnTo>
                    <a:pt x="232442" y="31571"/>
                  </a:lnTo>
                  <a:lnTo>
                    <a:pt x="231443" y="33092"/>
                  </a:lnTo>
                  <a:lnTo>
                    <a:pt x="229651" y="35144"/>
                  </a:lnTo>
                  <a:lnTo>
                    <a:pt x="229063" y="35721"/>
                  </a:lnTo>
                  <a:lnTo>
                    <a:pt x="228320" y="36318"/>
                  </a:lnTo>
                  <a:lnTo>
                    <a:pt x="226649" y="37006"/>
                  </a:lnTo>
                  <a:lnTo>
                    <a:pt x="225967" y="37502"/>
                  </a:lnTo>
                  <a:lnTo>
                    <a:pt x="225785" y="38606"/>
                  </a:lnTo>
                  <a:lnTo>
                    <a:pt x="225514" y="39243"/>
                  </a:lnTo>
                  <a:lnTo>
                    <a:pt x="224964" y="40252"/>
                  </a:lnTo>
                  <a:lnTo>
                    <a:pt x="222020" y="44486"/>
                  </a:lnTo>
                  <a:lnTo>
                    <a:pt x="221673" y="44818"/>
                  </a:lnTo>
                  <a:lnTo>
                    <a:pt x="221019" y="45142"/>
                  </a:lnTo>
                  <a:lnTo>
                    <a:pt x="220806" y="45501"/>
                  </a:lnTo>
                  <a:lnTo>
                    <a:pt x="220644" y="46601"/>
                  </a:lnTo>
                  <a:lnTo>
                    <a:pt x="220545" y="46896"/>
                  </a:lnTo>
                  <a:lnTo>
                    <a:pt x="221074" y="46952"/>
                  </a:lnTo>
                  <a:lnTo>
                    <a:pt x="221493" y="46808"/>
                  </a:lnTo>
                  <a:lnTo>
                    <a:pt x="222539" y="47123"/>
                  </a:lnTo>
                  <a:lnTo>
                    <a:pt x="223171" y="47130"/>
                  </a:lnTo>
                  <a:lnTo>
                    <a:pt x="224182" y="47089"/>
                  </a:lnTo>
                  <a:lnTo>
                    <a:pt x="224645" y="46761"/>
                  </a:lnTo>
                  <a:lnTo>
                    <a:pt x="226757" y="43811"/>
                  </a:lnTo>
                  <a:lnTo>
                    <a:pt x="227570" y="40659"/>
                  </a:lnTo>
                  <a:lnTo>
                    <a:pt x="230137" y="38249"/>
                  </a:lnTo>
                  <a:lnTo>
                    <a:pt x="230862" y="37962"/>
                  </a:lnTo>
                  <a:lnTo>
                    <a:pt x="231742" y="38543"/>
                  </a:lnTo>
                  <a:lnTo>
                    <a:pt x="232612" y="38659"/>
                  </a:lnTo>
                  <a:lnTo>
                    <a:pt x="233595" y="38160"/>
                  </a:lnTo>
                  <a:lnTo>
                    <a:pt x="235582" y="39385"/>
                  </a:lnTo>
                  <a:lnTo>
                    <a:pt x="235780" y="39711"/>
                  </a:lnTo>
                  <a:lnTo>
                    <a:pt x="235776" y="40091"/>
                  </a:lnTo>
                  <a:lnTo>
                    <a:pt x="235252" y="41372"/>
                  </a:lnTo>
                  <a:lnTo>
                    <a:pt x="235406" y="41820"/>
                  </a:lnTo>
                  <a:lnTo>
                    <a:pt x="234261" y="44877"/>
                  </a:lnTo>
                  <a:lnTo>
                    <a:pt x="233673" y="49321"/>
                  </a:lnTo>
                  <a:lnTo>
                    <a:pt x="232846" y="52267"/>
                  </a:lnTo>
                  <a:lnTo>
                    <a:pt x="232676" y="52571"/>
                  </a:lnTo>
                  <a:lnTo>
                    <a:pt x="232568" y="52764"/>
                  </a:lnTo>
                  <a:lnTo>
                    <a:pt x="232340" y="53172"/>
                  </a:lnTo>
                  <a:lnTo>
                    <a:pt x="232199" y="53894"/>
                  </a:lnTo>
                  <a:lnTo>
                    <a:pt x="231566" y="57126"/>
                  </a:lnTo>
                  <a:lnTo>
                    <a:pt x="230107" y="64574"/>
                  </a:lnTo>
                  <a:lnTo>
                    <a:pt x="230012" y="65064"/>
                  </a:lnTo>
                  <a:lnTo>
                    <a:pt x="230010" y="65206"/>
                  </a:lnTo>
                  <a:lnTo>
                    <a:pt x="229980" y="67696"/>
                  </a:lnTo>
                  <a:lnTo>
                    <a:pt x="230628" y="70824"/>
                  </a:lnTo>
                  <a:lnTo>
                    <a:pt x="231037" y="72800"/>
                  </a:lnTo>
                  <a:lnTo>
                    <a:pt x="229932" y="75750"/>
                  </a:lnTo>
                  <a:lnTo>
                    <a:pt x="229406" y="77154"/>
                  </a:lnTo>
                  <a:lnTo>
                    <a:pt x="229034" y="78146"/>
                  </a:lnTo>
                  <a:lnTo>
                    <a:pt x="228029" y="79398"/>
                  </a:lnTo>
                  <a:lnTo>
                    <a:pt x="227869" y="79504"/>
                  </a:lnTo>
                  <a:lnTo>
                    <a:pt x="227523" y="79733"/>
                  </a:lnTo>
                  <a:lnTo>
                    <a:pt x="227200" y="79947"/>
                  </a:lnTo>
                  <a:lnTo>
                    <a:pt x="225462" y="81097"/>
                  </a:lnTo>
                  <a:lnTo>
                    <a:pt x="224770" y="81804"/>
                  </a:lnTo>
                  <a:lnTo>
                    <a:pt x="223761" y="82832"/>
                  </a:lnTo>
                  <a:lnTo>
                    <a:pt x="222509" y="84109"/>
                  </a:lnTo>
                  <a:lnTo>
                    <a:pt x="221382" y="86139"/>
                  </a:lnTo>
                  <a:lnTo>
                    <a:pt x="218720" y="87248"/>
                  </a:lnTo>
                  <a:lnTo>
                    <a:pt x="217866" y="87604"/>
                  </a:lnTo>
                  <a:lnTo>
                    <a:pt x="216239" y="88282"/>
                  </a:lnTo>
                  <a:lnTo>
                    <a:pt x="215875" y="88434"/>
                  </a:lnTo>
                  <a:lnTo>
                    <a:pt x="215605" y="88546"/>
                  </a:lnTo>
                  <a:lnTo>
                    <a:pt x="215281" y="88756"/>
                  </a:lnTo>
                  <a:lnTo>
                    <a:pt x="213639" y="89822"/>
                  </a:lnTo>
                  <a:lnTo>
                    <a:pt x="212073" y="90837"/>
                  </a:lnTo>
                  <a:lnTo>
                    <a:pt x="210643" y="91765"/>
                  </a:lnTo>
                  <a:lnTo>
                    <a:pt x="209703" y="94641"/>
                  </a:lnTo>
                  <a:lnTo>
                    <a:pt x="209939" y="95770"/>
                  </a:lnTo>
                  <a:lnTo>
                    <a:pt x="209426" y="98214"/>
                  </a:lnTo>
                  <a:lnTo>
                    <a:pt x="207784" y="102575"/>
                  </a:lnTo>
                  <a:lnTo>
                    <a:pt x="206684" y="105322"/>
                  </a:lnTo>
                  <a:lnTo>
                    <a:pt x="205641" y="105405"/>
                  </a:lnTo>
                  <a:lnTo>
                    <a:pt x="204997" y="105456"/>
                  </a:lnTo>
                  <a:lnTo>
                    <a:pt x="201877" y="105704"/>
                  </a:lnTo>
                  <a:lnTo>
                    <a:pt x="201088" y="105767"/>
                  </a:lnTo>
                  <a:lnTo>
                    <a:pt x="199336" y="105152"/>
                  </a:lnTo>
                  <a:lnTo>
                    <a:pt x="198533" y="103948"/>
                  </a:lnTo>
                  <a:lnTo>
                    <a:pt x="197986" y="104084"/>
                  </a:lnTo>
                  <a:lnTo>
                    <a:pt x="196818" y="104375"/>
                  </a:lnTo>
                  <a:lnTo>
                    <a:pt x="193664" y="105160"/>
                  </a:lnTo>
                  <a:lnTo>
                    <a:pt x="190924" y="106137"/>
                  </a:lnTo>
                  <a:lnTo>
                    <a:pt x="190757" y="106196"/>
                  </a:lnTo>
                  <a:lnTo>
                    <a:pt x="190526" y="105388"/>
                  </a:lnTo>
                  <a:lnTo>
                    <a:pt x="190359" y="104802"/>
                  </a:lnTo>
                  <a:lnTo>
                    <a:pt x="190008" y="103742"/>
                  </a:lnTo>
                  <a:lnTo>
                    <a:pt x="187725" y="101065"/>
                  </a:lnTo>
                  <a:lnTo>
                    <a:pt x="186384" y="100790"/>
                  </a:lnTo>
                  <a:lnTo>
                    <a:pt x="185714" y="100652"/>
                  </a:lnTo>
                  <a:lnTo>
                    <a:pt x="184484" y="101272"/>
                  </a:lnTo>
                  <a:lnTo>
                    <a:pt x="182697" y="102172"/>
                  </a:lnTo>
                  <a:lnTo>
                    <a:pt x="181168" y="102942"/>
                  </a:lnTo>
                  <a:lnTo>
                    <a:pt x="178836" y="104817"/>
                  </a:lnTo>
                  <a:lnTo>
                    <a:pt x="178169" y="105353"/>
                  </a:lnTo>
                  <a:lnTo>
                    <a:pt x="177954" y="106048"/>
                  </a:lnTo>
                  <a:lnTo>
                    <a:pt x="177773" y="106636"/>
                  </a:lnTo>
                  <a:lnTo>
                    <a:pt x="177410" y="107812"/>
                  </a:lnTo>
                  <a:lnTo>
                    <a:pt x="176749" y="108505"/>
                  </a:lnTo>
                  <a:lnTo>
                    <a:pt x="176168" y="109114"/>
                  </a:lnTo>
                  <a:lnTo>
                    <a:pt x="175801" y="109500"/>
                  </a:lnTo>
                  <a:lnTo>
                    <a:pt x="175673" y="109634"/>
                  </a:lnTo>
                  <a:lnTo>
                    <a:pt x="175541" y="109772"/>
                  </a:lnTo>
                  <a:lnTo>
                    <a:pt x="175112" y="110450"/>
                  </a:lnTo>
                  <a:lnTo>
                    <a:pt x="174817" y="110916"/>
                  </a:lnTo>
                  <a:lnTo>
                    <a:pt x="174681" y="111219"/>
                  </a:lnTo>
                  <a:lnTo>
                    <a:pt x="174353" y="111950"/>
                  </a:lnTo>
                  <a:lnTo>
                    <a:pt x="173798" y="113188"/>
                  </a:lnTo>
                  <a:lnTo>
                    <a:pt x="173393" y="114092"/>
                  </a:lnTo>
                  <a:lnTo>
                    <a:pt x="173387" y="114696"/>
                  </a:lnTo>
                  <a:lnTo>
                    <a:pt x="173380" y="115370"/>
                  </a:lnTo>
                  <a:lnTo>
                    <a:pt x="173660" y="116109"/>
                  </a:lnTo>
                  <a:lnTo>
                    <a:pt x="173860" y="116636"/>
                  </a:lnTo>
                  <a:lnTo>
                    <a:pt x="174000" y="117005"/>
                  </a:lnTo>
                  <a:lnTo>
                    <a:pt x="174482" y="117802"/>
                  </a:lnTo>
                  <a:lnTo>
                    <a:pt x="174871" y="118447"/>
                  </a:lnTo>
                  <a:lnTo>
                    <a:pt x="175581" y="118424"/>
                  </a:lnTo>
                  <a:lnTo>
                    <a:pt x="176143" y="118407"/>
                  </a:lnTo>
                  <a:lnTo>
                    <a:pt x="176977" y="118380"/>
                  </a:lnTo>
                  <a:lnTo>
                    <a:pt x="177499" y="118364"/>
                  </a:lnTo>
                  <a:lnTo>
                    <a:pt x="177730" y="118028"/>
                  </a:lnTo>
                  <a:lnTo>
                    <a:pt x="178077" y="117551"/>
                  </a:lnTo>
                  <a:lnTo>
                    <a:pt x="178784" y="117131"/>
                  </a:lnTo>
                  <a:lnTo>
                    <a:pt x="178917" y="117052"/>
                  </a:lnTo>
                  <a:lnTo>
                    <a:pt x="179219" y="117156"/>
                  </a:lnTo>
                  <a:lnTo>
                    <a:pt x="179277" y="117338"/>
                  </a:lnTo>
                  <a:lnTo>
                    <a:pt x="179589" y="118326"/>
                  </a:lnTo>
                  <a:lnTo>
                    <a:pt x="179075" y="120441"/>
                  </a:lnTo>
                  <a:lnTo>
                    <a:pt x="178780" y="121654"/>
                  </a:lnTo>
                  <a:lnTo>
                    <a:pt x="177271" y="122260"/>
                  </a:lnTo>
                  <a:lnTo>
                    <a:pt x="171640" y="124521"/>
                  </a:lnTo>
                  <a:lnTo>
                    <a:pt x="171475" y="124658"/>
                  </a:lnTo>
                  <a:lnTo>
                    <a:pt x="170411" y="125533"/>
                  </a:lnTo>
                  <a:lnTo>
                    <a:pt x="169394" y="126370"/>
                  </a:lnTo>
                  <a:lnTo>
                    <a:pt x="168726" y="126920"/>
                  </a:lnTo>
                  <a:lnTo>
                    <a:pt x="168379" y="127191"/>
                  </a:lnTo>
                  <a:lnTo>
                    <a:pt x="167106" y="128090"/>
                  </a:lnTo>
                  <a:lnTo>
                    <a:pt x="165211" y="129427"/>
                  </a:lnTo>
                  <a:lnTo>
                    <a:pt x="163503" y="130632"/>
                  </a:lnTo>
                  <a:lnTo>
                    <a:pt x="163355" y="130736"/>
                  </a:lnTo>
                  <a:lnTo>
                    <a:pt x="163264" y="131012"/>
                  </a:lnTo>
                  <a:lnTo>
                    <a:pt x="163129" y="131416"/>
                  </a:lnTo>
                  <a:lnTo>
                    <a:pt x="162793" y="132428"/>
                  </a:lnTo>
                  <a:lnTo>
                    <a:pt x="162343" y="133114"/>
                  </a:lnTo>
                  <a:lnTo>
                    <a:pt x="161025" y="134091"/>
                  </a:lnTo>
                  <a:lnTo>
                    <a:pt x="160152" y="134738"/>
                  </a:lnTo>
                  <a:lnTo>
                    <a:pt x="160556" y="136718"/>
                  </a:lnTo>
                  <a:lnTo>
                    <a:pt x="159205" y="138004"/>
                  </a:lnTo>
                  <a:lnTo>
                    <a:pt x="156733" y="139069"/>
                  </a:lnTo>
                  <a:lnTo>
                    <a:pt x="151284" y="141418"/>
                  </a:lnTo>
                  <a:lnTo>
                    <a:pt x="148352" y="142682"/>
                  </a:lnTo>
                  <a:lnTo>
                    <a:pt x="148237" y="142893"/>
                  </a:lnTo>
                  <a:lnTo>
                    <a:pt x="148139" y="143074"/>
                  </a:lnTo>
                  <a:lnTo>
                    <a:pt x="147971" y="143384"/>
                  </a:lnTo>
                  <a:lnTo>
                    <a:pt x="147417" y="144407"/>
                  </a:lnTo>
                  <a:lnTo>
                    <a:pt x="145055" y="145687"/>
                  </a:lnTo>
                  <a:lnTo>
                    <a:pt x="144554" y="145958"/>
                  </a:lnTo>
                  <a:lnTo>
                    <a:pt x="144241" y="146034"/>
                  </a:lnTo>
                  <a:lnTo>
                    <a:pt x="143496" y="146213"/>
                  </a:lnTo>
                  <a:lnTo>
                    <a:pt x="141137" y="145860"/>
                  </a:lnTo>
                  <a:lnTo>
                    <a:pt x="140426" y="146721"/>
                  </a:lnTo>
                  <a:lnTo>
                    <a:pt x="140249" y="147774"/>
                  </a:lnTo>
                  <a:lnTo>
                    <a:pt x="140528" y="148495"/>
                  </a:lnTo>
                  <a:lnTo>
                    <a:pt x="140917" y="149585"/>
                  </a:lnTo>
                  <a:lnTo>
                    <a:pt x="140716" y="150483"/>
                  </a:lnTo>
                  <a:lnTo>
                    <a:pt x="140652" y="150727"/>
                  </a:lnTo>
                  <a:lnTo>
                    <a:pt x="140420" y="151266"/>
                  </a:lnTo>
                  <a:lnTo>
                    <a:pt x="139115" y="154286"/>
                  </a:lnTo>
                  <a:lnTo>
                    <a:pt x="138381" y="155985"/>
                  </a:lnTo>
                  <a:lnTo>
                    <a:pt x="138414" y="156130"/>
                  </a:lnTo>
                  <a:lnTo>
                    <a:pt x="138597" y="156936"/>
                  </a:lnTo>
                  <a:lnTo>
                    <a:pt x="138778" y="157737"/>
                  </a:lnTo>
                  <a:lnTo>
                    <a:pt x="138371" y="158062"/>
                  </a:lnTo>
                  <a:lnTo>
                    <a:pt x="137806" y="158512"/>
                  </a:lnTo>
                  <a:lnTo>
                    <a:pt x="134801" y="160907"/>
                  </a:lnTo>
                  <a:lnTo>
                    <a:pt x="127966" y="165003"/>
                  </a:lnTo>
                  <a:lnTo>
                    <a:pt x="127088" y="165035"/>
                  </a:lnTo>
                  <a:lnTo>
                    <a:pt x="126098" y="166438"/>
                  </a:lnTo>
                  <a:lnTo>
                    <a:pt x="125578" y="167174"/>
                  </a:lnTo>
                  <a:lnTo>
                    <a:pt x="125297" y="167902"/>
                  </a:lnTo>
                  <a:lnTo>
                    <a:pt x="124952" y="168800"/>
                  </a:lnTo>
                  <a:lnTo>
                    <a:pt x="123887" y="169565"/>
                  </a:lnTo>
                  <a:lnTo>
                    <a:pt x="122524" y="170026"/>
                  </a:lnTo>
                  <a:lnTo>
                    <a:pt x="119057" y="169801"/>
                  </a:lnTo>
                  <a:lnTo>
                    <a:pt x="113909" y="170926"/>
                  </a:lnTo>
                  <a:lnTo>
                    <a:pt x="108170" y="173008"/>
                  </a:lnTo>
                  <a:lnTo>
                    <a:pt x="104664" y="174973"/>
                  </a:lnTo>
                  <a:lnTo>
                    <a:pt x="103455" y="176468"/>
                  </a:lnTo>
                  <a:lnTo>
                    <a:pt x="102788" y="177293"/>
                  </a:lnTo>
                  <a:lnTo>
                    <a:pt x="102224" y="177991"/>
                  </a:lnTo>
                  <a:lnTo>
                    <a:pt x="101645" y="180231"/>
                  </a:lnTo>
                  <a:lnTo>
                    <a:pt x="99491" y="179013"/>
                  </a:lnTo>
                  <a:lnTo>
                    <a:pt x="97312" y="178697"/>
                  </a:lnTo>
                  <a:lnTo>
                    <a:pt x="95988" y="179684"/>
                  </a:lnTo>
                  <a:lnTo>
                    <a:pt x="93602" y="181465"/>
                  </a:lnTo>
                  <a:lnTo>
                    <a:pt x="91986" y="182671"/>
                  </a:lnTo>
                  <a:lnTo>
                    <a:pt x="89638" y="184079"/>
                  </a:lnTo>
                  <a:lnTo>
                    <a:pt x="87931" y="185103"/>
                  </a:lnTo>
                  <a:lnTo>
                    <a:pt x="87427" y="185543"/>
                  </a:lnTo>
                  <a:lnTo>
                    <a:pt x="86094" y="186707"/>
                  </a:lnTo>
                  <a:lnTo>
                    <a:pt x="85012" y="187652"/>
                  </a:lnTo>
                  <a:lnTo>
                    <a:pt x="80841" y="191294"/>
                  </a:lnTo>
                  <a:lnTo>
                    <a:pt x="80076" y="191192"/>
                  </a:lnTo>
                  <a:lnTo>
                    <a:pt x="79355" y="189228"/>
                  </a:lnTo>
                  <a:lnTo>
                    <a:pt x="76761" y="188367"/>
                  </a:lnTo>
                  <a:lnTo>
                    <a:pt x="76496" y="188560"/>
                  </a:lnTo>
                  <a:lnTo>
                    <a:pt x="76266" y="188728"/>
                  </a:lnTo>
                  <a:lnTo>
                    <a:pt x="74591" y="189951"/>
                  </a:lnTo>
                  <a:lnTo>
                    <a:pt x="73800" y="191179"/>
                  </a:lnTo>
                  <a:lnTo>
                    <a:pt x="73456" y="191441"/>
                  </a:lnTo>
                  <a:lnTo>
                    <a:pt x="72984" y="191765"/>
                  </a:lnTo>
                  <a:lnTo>
                    <a:pt x="70348" y="192503"/>
                  </a:lnTo>
                  <a:lnTo>
                    <a:pt x="70030" y="192275"/>
                  </a:lnTo>
                  <a:lnTo>
                    <a:pt x="69777" y="191624"/>
                  </a:lnTo>
                  <a:lnTo>
                    <a:pt x="69698" y="189213"/>
                  </a:lnTo>
                  <a:lnTo>
                    <a:pt x="69330" y="188549"/>
                  </a:lnTo>
                  <a:lnTo>
                    <a:pt x="69057" y="188059"/>
                  </a:lnTo>
                  <a:lnTo>
                    <a:pt x="67663" y="187457"/>
                  </a:lnTo>
                  <a:lnTo>
                    <a:pt x="66992" y="187167"/>
                  </a:lnTo>
                  <a:lnTo>
                    <a:pt x="65995" y="187778"/>
                  </a:lnTo>
                  <a:lnTo>
                    <a:pt x="65351" y="188174"/>
                  </a:lnTo>
                  <a:lnTo>
                    <a:pt x="63586" y="188497"/>
                  </a:lnTo>
                  <a:lnTo>
                    <a:pt x="62763" y="188226"/>
                  </a:lnTo>
                  <a:lnTo>
                    <a:pt x="62719" y="188359"/>
                  </a:lnTo>
                  <a:lnTo>
                    <a:pt x="62129" y="190130"/>
                  </a:lnTo>
                  <a:lnTo>
                    <a:pt x="61649" y="189872"/>
                  </a:lnTo>
                  <a:lnTo>
                    <a:pt x="60902" y="189701"/>
                  </a:lnTo>
                  <a:lnTo>
                    <a:pt x="59169" y="188677"/>
                  </a:lnTo>
                  <a:lnTo>
                    <a:pt x="58549" y="188229"/>
                  </a:lnTo>
                  <a:lnTo>
                    <a:pt x="58350" y="187702"/>
                  </a:lnTo>
                  <a:lnTo>
                    <a:pt x="58369" y="187337"/>
                  </a:lnTo>
                  <a:lnTo>
                    <a:pt x="56847" y="184619"/>
                  </a:lnTo>
                  <a:lnTo>
                    <a:pt x="55299" y="184031"/>
                  </a:lnTo>
                  <a:lnTo>
                    <a:pt x="54423" y="182979"/>
                  </a:lnTo>
                  <a:lnTo>
                    <a:pt x="53826" y="180334"/>
                  </a:lnTo>
                  <a:lnTo>
                    <a:pt x="52974" y="178509"/>
                  </a:lnTo>
                  <a:lnTo>
                    <a:pt x="52478" y="177034"/>
                  </a:lnTo>
                  <a:lnTo>
                    <a:pt x="52141" y="176903"/>
                  </a:lnTo>
                  <a:lnTo>
                    <a:pt x="51715" y="176965"/>
                  </a:lnTo>
                  <a:lnTo>
                    <a:pt x="51516" y="177767"/>
                  </a:lnTo>
                  <a:lnTo>
                    <a:pt x="51515" y="178752"/>
                  </a:lnTo>
                  <a:lnTo>
                    <a:pt x="51311" y="179166"/>
                  </a:lnTo>
                  <a:lnTo>
                    <a:pt x="51063" y="179444"/>
                  </a:lnTo>
                  <a:lnTo>
                    <a:pt x="50599" y="179446"/>
                  </a:lnTo>
                  <a:lnTo>
                    <a:pt x="50285" y="179117"/>
                  </a:lnTo>
                  <a:lnTo>
                    <a:pt x="50286" y="178532"/>
                  </a:lnTo>
                  <a:lnTo>
                    <a:pt x="50783" y="177347"/>
                  </a:lnTo>
                  <a:lnTo>
                    <a:pt x="50702" y="177080"/>
                  </a:lnTo>
                  <a:lnTo>
                    <a:pt x="50431" y="176926"/>
                  </a:lnTo>
                  <a:lnTo>
                    <a:pt x="49234" y="177148"/>
                  </a:lnTo>
                  <a:lnTo>
                    <a:pt x="48423" y="176965"/>
                  </a:lnTo>
                  <a:lnTo>
                    <a:pt x="48244" y="176716"/>
                  </a:lnTo>
                  <a:lnTo>
                    <a:pt x="48324" y="176227"/>
                  </a:lnTo>
                  <a:lnTo>
                    <a:pt x="49285" y="175084"/>
                  </a:lnTo>
                  <a:lnTo>
                    <a:pt x="49312" y="174547"/>
                  </a:lnTo>
                  <a:lnTo>
                    <a:pt x="48810" y="174025"/>
                  </a:lnTo>
                  <a:lnTo>
                    <a:pt x="48461" y="173812"/>
                  </a:lnTo>
                  <a:lnTo>
                    <a:pt x="47965" y="173716"/>
                  </a:lnTo>
                  <a:lnTo>
                    <a:pt x="47345" y="173912"/>
                  </a:lnTo>
                  <a:lnTo>
                    <a:pt x="46743" y="174333"/>
                  </a:lnTo>
                  <a:lnTo>
                    <a:pt x="46226" y="174550"/>
                  </a:lnTo>
                  <a:lnTo>
                    <a:pt x="45782" y="174431"/>
                  </a:lnTo>
                  <a:lnTo>
                    <a:pt x="45263" y="173231"/>
                  </a:lnTo>
                  <a:lnTo>
                    <a:pt x="44915" y="173089"/>
                  </a:lnTo>
                  <a:lnTo>
                    <a:pt x="44689" y="173115"/>
                  </a:lnTo>
                  <a:lnTo>
                    <a:pt x="43781" y="174356"/>
                  </a:lnTo>
                  <a:lnTo>
                    <a:pt x="43495" y="174525"/>
                  </a:lnTo>
                  <a:lnTo>
                    <a:pt x="42915" y="174340"/>
                  </a:lnTo>
                  <a:lnTo>
                    <a:pt x="42780" y="174230"/>
                  </a:lnTo>
                  <a:lnTo>
                    <a:pt x="42655" y="174056"/>
                  </a:lnTo>
                  <a:lnTo>
                    <a:pt x="42363" y="172979"/>
                  </a:lnTo>
                  <a:lnTo>
                    <a:pt x="42206" y="172813"/>
                  </a:lnTo>
                  <a:lnTo>
                    <a:pt x="41826" y="172663"/>
                  </a:lnTo>
                  <a:lnTo>
                    <a:pt x="40468" y="172374"/>
                  </a:lnTo>
                  <a:lnTo>
                    <a:pt x="40007" y="172056"/>
                  </a:lnTo>
                  <a:lnTo>
                    <a:pt x="38615" y="169704"/>
                  </a:lnTo>
                  <a:lnTo>
                    <a:pt x="38346" y="169003"/>
                  </a:lnTo>
                  <a:lnTo>
                    <a:pt x="38502" y="168537"/>
                  </a:lnTo>
                  <a:lnTo>
                    <a:pt x="39059" y="167860"/>
                  </a:lnTo>
                  <a:lnTo>
                    <a:pt x="39187" y="167586"/>
                  </a:lnTo>
                  <a:lnTo>
                    <a:pt x="39229" y="167370"/>
                  </a:lnTo>
                  <a:lnTo>
                    <a:pt x="39164" y="167155"/>
                  </a:lnTo>
                  <a:lnTo>
                    <a:pt x="38999" y="166963"/>
                  </a:lnTo>
                  <a:lnTo>
                    <a:pt x="38721" y="166831"/>
                  </a:lnTo>
                  <a:lnTo>
                    <a:pt x="38463" y="166892"/>
                  </a:lnTo>
                  <a:lnTo>
                    <a:pt x="38185" y="167046"/>
                  </a:lnTo>
                  <a:lnTo>
                    <a:pt x="37335" y="167752"/>
                  </a:lnTo>
                  <a:lnTo>
                    <a:pt x="37141" y="167812"/>
                  </a:lnTo>
                  <a:lnTo>
                    <a:pt x="36749" y="167725"/>
                  </a:lnTo>
                  <a:lnTo>
                    <a:pt x="36469" y="167370"/>
                  </a:lnTo>
                  <a:lnTo>
                    <a:pt x="36392" y="167053"/>
                  </a:lnTo>
                  <a:lnTo>
                    <a:pt x="36376" y="166729"/>
                  </a:lnTo>
                  <a:lnTo>
                    <a:pt x="36448" y="166350"/>
                  </a:lnTo>
                  <a:lnTo>
                    <a:pt x="36623" y="166113"/>
                  </a:lnTo>
                  <a:lnTo>
                    <a:pt x="36937" y="165943"/>
                  </a:lnTo>
                  <a:lnTo>
                    <a:pt x="38344" y="165958"/>
                  </a:lnTo>
                  <a:lnTo>
                    <a:pt x="38607" y="165754"/>
                  </a:lnTo>
                  <a:lnTo>
                    <a:pt x="38674" y="165348"/>
                  </a:lnTo>
                  <a:lnTo>
                    <a:pt x="38627" y="165057"/>
                  </a:lnTo>
                  <a:lnTo>
                    <a:pt x="38338" y="164425"/>
                  </a:lnTo>
                  <a:lnTo>
                    <a:pt x="37941" y="164096"/>
                  </a:lnTo>
                  <a:lnTo>
                    <a:pt x="37596" y="164030"/>
                  </a:lnTo>
                  <a:lnTo>
                    <a:pt x="36323" y="164554"/>
                  </a:lnTo>
                  <a:lnTo>
                    <a:pt x="36070" y="164526"/>
                  </a:lnTo>
                  <a:lnTo>
                    <a:pt x="35833" y="164323"/>
                  </a:lnTo>
                  <a:lnTo>
                    <a:pt x="35259" y="162583"/>
                  </a:lnTo>
                  <a:lnTo>
                    <a:pt x="35213" y="162341"/>
                  </a:lnTo>
                  <a:lnTo>
                    <a:pt x="35279" y="161869"/>
                  </a:lnTo>
                  <a:lnTo>
                    <a:pt x="35465" y="161473"/>
                  </a:lnTo>
                  <a:lnTo>
                    <a:pt x="35733" y="161292"/>
                  </a:lnTo>
                  <a:lnTo>
                    <a:pt x="36985" y="161455"/>
                  </a:lnTo>
                  <a:lnTo>
                    <a:pt x="37284" y="161125"/>
                  </a:lnTo>
                  <a:lnTo>
                    <a:pt x="37428" y="160806"/>
                  </a:lnTo>
                  <a:lnTo>
                    <a:pt x="37377" y="160488"/>
                  </a:lnTo>
                  <a:lnTo>
                    <a:pt x="37206" y="160076"/>
                  </a:lnTo>
                  <a:lnTo>
                    <a:pt x="37026" y="159868"/>
                  </a:lnTo>
                  <a:lnTo>
                    <a:pt x="36598" y="159709"/>
                  </a:lnTo>
                  <a:lnTo>
                    <a:pt x="35257" y="159606"/>
                  </a:lnTo>
                  <a:lnTo>
                    <a:pt x="35116" y="159689"/>
                  </a:lnTo>
                  <a:lnTo>
                    <a:pt x="34959" y="159535"/>
                  </a:lnTo>
                  <a:lnTo>
                    <a:pt x="34426" y="160452"/>
                  </a:lnTo>
                  <a:lnTo>
                    <a:pt x="32820" y="160869"/>
                  </a:lnTo>
                  <a:lnTo>
                    <a:pt x="32606" y="160675"/>
                  </a:lnTo>
                  <a:lnTo>
                    <a:pt x="32658" y="160157"/>
                  </a:lnTo>
                  <a:lnTo>
                    <a:pt x="32609" y="159863"/>
                  </a:lnTo>
                  <a:lnTo>
                    <a:pt x="32511" y="159680"/>
                  </a:lnTo>
                  <a:lnTo>
                    <a:pt x="32325" y="159516"/>
                  </a:lnTo>
                  <a:lnTo>
                    <a:pt x="31736" y="159341"/>
                  </a:lnTo>
                  <a:lnTo>
                    <a:pt x="30820" y="158469"/>
                  </a:lnTo>
                  <a:lnTo>
                    <a:pt x="30395" y="158399"/>
                  </a:lnTo>
                  <a:lnTo>
                    <a:pt x="30090" y="158552"/>
                  </a:lnTo>
                  <a:lnTo>
                    <a:pt x="29838" y="158813"/>
                  </a:lnTo>
                  <a:lnTo>
                    <a:pt x="28891" y="158228"/>
                  </a:lnTo>
                  <a:lnTo>
                    <a:pt x="28332" y="157994"/>
                  </a:lnTo>
                  <a:lnTo>
                    <a:pt x="28293" y="157243"/>
                  </a:lnTo>
                  <a:lnTo>
                    <a:pt x="29016" y="157207"/>
                  </a:lnTo>
                  <a:lnTo>
                    <a:pt x="29900" y="156960"/>
                  </a:lnTo>
                  <a:lnTo>
                    <a:pt x="30647" y="155715"/>
                  </a:lnTo>
                  <a:lnTo>
                    <a:pt x="30657" y="154825"/>
                  </a:lnTo>
                  <a:lnTo>
                    <a:pt x="31941" y="153814"/>
                  </a:lnTo>
                  <a:lnTo>
                    <a:pt x="32854" y="153423"/>
                  </a:lnTo>
                  <a:lnTo>
                    <a:pt x="34085" y="152733"/>
                  </a:lnTo>
                  <a:lnTo>
                    <a:pt x="34317" y="152431"/>
                  </a:lnTo>
                  <a:lnTo>
                    <a:pt x="34419" y="151835"/>
                  </a:lnTo>
                  <a:lnTo>
                    <a:pt x="34938" y="151734"/>
                  </a:lnTo>
                  <a:lnTo>
                    <a:pt x="37549" y="153081"/>
                  </a:lnTo>
                  <a:lnTo>
                    <a:pt x="37764" y="152199"/>
                  </a:lnTo>
                  <a:lnTo>
                    <a:pt x="37846" y="151102"/>
                  </a:lnTo>
                  <a:lnTo>
                    <a:pt x="38273" y="151047"/>
                  </a:lnTo>
                  <a:lnTo>
                    <a:pt x="37732" y="149987"/>
                  </a:lnTo>
                  <a:lnTo>
                    <a:pt x="37448" y="148652"/>
                  </a:lnTo>
                  <a:lnTo>
                    <a:pt x="37434" y="148377"/>
                  </a:lnTo>
                  <a:lnTo>
                    <a:pt x="37564" y="147490"/>
                  </a:lnTo>
                  <a:lnTo>
                    <a:pt x="36721" y="146400"/>
                  </a:lnTo>
                  <a:lnTo>
                    <a:pt x="36507" y="145990"/>
                  </a:lnTo>
                  <a:lnTo>
                    <a:pt x="36406" y="145587"/>
                  </a:lnTo>
                  <a:lnTo>
                    <a:pt x="36030" y="145241"/>
                  </a:lnTo>
                  <a:lnTo>
                    <a:pt x="35208" y="144954"/>
                  </a:lnTo>
                  <a:lnTo>
                    <a:pt x="34232" y="144491"/>
                  </a:lnTo>
                  <a:lnTo>
                    <a:pt x="34119" y="143557"/>
                  </a:lnTo>
                  <a:lnTo>
                    <a:pt x="37375" y="142919"/>
                  </a:lnTo>
                  <a:lnTo>
                    <a:pt x="37172" y="141864"/>
                  </a:lnTo>
                  <a:lnTo>
                    <a:pt x="36575" y="141368"/>
                  </a:lnTo>
                  <a:lnTo>
                    <a:pt x="35367" y="139986"/>
                  </a:lnTo>
                  <a:lnTo>
                    <a:pt x="34724" y="139386"/>
                  </a:lnTo>
                  <a:lnTo>
                    <a:pt x="33881" y="138972"/>
                  </a:lnTo>
                  <a:lnTo>
                    <a:pt x="33435" y="138991"/>
                  </a:lnTo>
                  <a:lnTo>
                    <a:pt x="33205" y="139104"/>
                  </a:lnTo>
                  <a:lnTo>
                    <a:pt x="33120" y="139694"/>
                  </a:lnTo>
                  <a:lnTo>
                    <a:pt x="33275" y="140930"/>
                  </a:lnTo>
                  <a:lnTo>
                    <a:pt x="32852" y="141219"/>
                  </a:lnTo>
                  <a:lnTo>
                    <a:pt x="32596" y="141029"/>
                  </a:lnTo>
                  <a:lnTo>
                    <a:pt x="32645" y="140817"/>
                  </a:lnTo>
                  <a:lnTo>
                    <a:pt x="32466" y="140552"/>
                  </a:lnTo>
                  <a:lnTo>
                    <a:pt x="31173" y="139427"/>
                  </a:lnTo>
                  <a:lnTo>
                    <a:pt x="30315" y="138952"/>
                  </a:lnTo>
                  <a:lnTo>
                    <a:pt x="30063" y="139580"/>
                  </a:lnTo>
                  <a:lnTo>
                    <a:pt x="30039" y="140650"/>
                  </a:lnTo>
                  <a:lnTo>
                    <a:pt x="29575" y="140702"/>
                  </a:lnTo>
                  <a:lnTo>
                    <a:pt x="29312" y="140527"/>
                  </a:lnTo>
                  <a:lnTo>
                    <a:pt x="29080" y="140691"/>
                  </a:lnTo>
                  <a:lnTo>
                    <a:pt x="28719" y="141254"/>
                  </a:lnTo>
                  <a:lnTo>
                    <a:pt x="28568" y="141948"/>
                  </a:lnTo>
                  <a:lnTo>
                    <a:pt x="28428" y="142165"/>
                  </a:lnTo>
                  <a:lnTo>
                    <a:pt x="28322" y="141743"/>
                  </a:lnTo>
                  <a:lnTo>
                    <a:pt x="28106" y="140015"/>
                  </a:lnTo>
                  <a:lnTo>
                    <a:pt x="28946" y="139436"/>
                  </a:lnTo>
                  <a:lnTo>
                    <a:pt x="28194" y="138623"/>
                  </a:lnTo>
                  <a:lnTo>
                    <a:pt x="27256" y="138005"/>
                  </a:lnTo>
                  <a:lnTo>
                    <a:pt x="26475" y="137745"/>
                  </a:lnTo>
                  <a:lnTo>
                    <a:pt x="22242" y="138481"/>
                  </a:lnTo>
                  <a:lnTo>
                    <a:pt x="22098" y="139338"/>
                  </a:lnTo>
                  <a:lnTo>
                    <a:pt x="21061" y="141194"/>
                  </a:lnTo>
                  <a:lnTo>
                    <a:pt x="20137" y="142513"/>
                  </a:lnTo>
                  <a:lnTo>
                    <a:pt x="19712" y="142390"/>
                  </a:lnTo>
                  <a:lnTo>
                    <a:pt x="18427" y="141659"/>
                  </a:lnTo>
                  <a:lnTo>
                    <a:pt x="17774" y="141540"/>
                  </a:lnTo>
                  <a:lnTo>
                    <a:pt x="17377" y="141145"/>
                  </a:lnTo>
                  <a:lnTo>
                    <a:pt x="17005" y="140623"/>
                  </a:lnTo>
                  <a:lnTo>
                    <a:pt x="17036" y="139867"/>
                  </a:lnTo>
                  <a:lnTo>
                    <a:pt x="17159" y="139438"/>
                  </a:lnTo>
                  <a:lnTo>
                    <a:pt x="17078" y="139241"/>
                  </a:lnTo>
                  <a:lnTo>
                    <a:pt x="16379" y="139084"/>
                  </a:lnTo>
                  <a:lnTo>
                    <a:pt x="15863" y="138641"/>
                  </a:lnTo>
                  <a:lnTo>
                    <a:pt x="14181" y="139043"/>
                  </a:lnTo>
                  <a:lnTo>
                    <a:pt x="14209" y="139372"/>
                  </a:lnTo>
                  <a:lnTo>
                    <a:pt x="13893" y="140028"/>
                  </a:lnTo>
                  <a:lnTo>
                    <a:pt x="13479" y="139926"/>
                  </a:lnTo>
                  <a:lnTo>
                    <a:pt x="13570" y="140132"/>
                  </a:lnTo>
                  <a:lnTo>
                    <a:pt x="13029" y="140237"/>
                  </a:lnTo>
                  <a:lnTo>
                    <a:pt x="11280" y="140175"/>
                  </a:lnTo>
                  <a:lnTo>
                    <a:pt x="10422" y="140339"/>
                  </a:lnTo>
                  <a:lnTo>
                    <a:pt x="10222" y="140492"/>
                  </a:lnTo>
                  <a:lnTo>
                    <a:pt x="9973" y="140257"/>
                  </a:lnTo>
                  <a:lnTo>
                    <a:pt x="9394" y="139030"/>
                  </a:lnTo>
                  <a:lnTo>
                    <a:pt x="9426" y="138609"/>
                  </a:lnTo>
                  <a:lnTo>
                    <a:pt x="9373" y="138274"/>
                  </a:lnTo>
                  <a:lnTo>
                    <a:pt x="9163" y="137923"/>
                  </a:lnTo>
                  <a:lnTo>
                    <a:pt x="8787" y="136947"/>
                  </a:lnTo>
                  <a:lnTo>
                    <a:pt x="8773" y="136779"/>
                  </a:lnTo>
                  <a:lnTo>
                    <a:pt x="8914" y="136503"/>
                  </a:lnTo>
                  <a:lnTo>
                    <a:pt x="8960" y="135914"/>
                  </a:lnTo>
                  <a:lnTo>
                    <a:pt x="8777" y="135184"/>
                  </a:lnTo>
                  <a:lnTo>
                    <a:pt x="8592" y="134815"/>
                  </a:lnTo>
                  <a:lnTo>
                    <a:pt x="8767" y="134252"/>
                  </a:lnTo>
                  <a:lnTo>
                    <a:pt x="9281" y="133101"/>
                  </a:lnTo>
                  <a:lnTo>
                    <a:pt x="10241" y="132195"/>
                  </a:lnTo>
                  <a:lnTo>
                    <a:pt x="11079" y="131260"/>
                  </a:lnTo>
                  <a:lnTo>
                    <a:pt x="11128" y="130898"/>
                  </a:lnTo>
                  <a:lnTo>
                    <a:pt x="10936" y="130525"/>
                  </a:lnTo>
                  <a:lnTo>
                    <a:pt x="10495" y="130511"/>
                  </a:lnTo>
                  <a:lnTo>
                    <a:pt x="10492" y="129561"/>
                  </a:lnTo>
                  <a:lnTo>
                    <a:pt x="10681" y="128901"/>
                  </a:lnTo>
                  <a:lnTo>
                    <a:pt x="11931" y="128349"/>
                  </a:lnTo>
                  <a:lnTo>
                    <a:pt x="12364" y="127957"/>
                  </a:lnTo>
                  <a:lnTo>
                    <a:pt x="12476" y="127570"/>
                  </a:lnTo>
                  <a:lnTo>
                    <a:pt x="12380" y="127000"/>
                  </a:lnTo>
                  <a:lnTo>
                    <a:pt x="11859" y="126908"/>
                  </a:lnTo>
                  <a:lnTo>
                    <a:pt x="11042" y="127429"/>
                  </a:lnTo>
                  <a:lnTo>
                    <a:pt x="11031" y="127641"/>
                  </a:lnTo>
                  <a:lnTo>
                    <a:pt x="10616" y="127928"/>
                  </a:lnTo>
                  <a:lnTo>
                    <a:pt x="9878" y="127294"/>
                  </a:lnTo>
                  <a:lnTo>
                    <a:pt x="9752" y="127019"/>
                  </a:lnTo>
                  <a:lnTo>
                    <a:pt x="9664" y="126126"/>
                  </a:lnTo>
                  <a:lnTo>
                    <a:pt x="10283" y="125728"/>
                  </a:lnTo>
                  <a:lnTo>
                    <a:pt x="10470" y="124953"/>
                  </a:lnTo>
                  <a:lnTo>
                    <a:pt x="10474" y="124558"/>
                  </a:lnTo>
                  <a:lnTo>
                    <a:pt x="11143" y="124685"/>
                  </a:lnTo>
                  <a:lnTo>
                    <a:pt x="11177" y="123920"/>
                  </a:lnTo>
                  <a:lnTo>
                    <a:pt x="11043" y="123794"/>
                  </a:lnTo>
                  <a:lnTo>
                    <a:pt x="10720" y="123656"/>
                  </a:lnTo>
                  <a:lnTo>
                    <a:pt x="10726" y="121397"/>
                  </a:lnTo>
                  <a:lnTo>
                    <a:pt x="10566" y="120540"/>
                  </a:lnTo>
                  <a:lnTo>
                    <a:pt x="10448" y="120343"/>
                  </a:lnTo>
                  <a:lnTo>
                    <a:pt x="10616" y="118458"/>
                  </a:lnTo>
                  <a:lnTo>
                    <a:pt x="10719" y="118212"/>
                  </a:lnTo>
                  <a:lnTo>
                    <a:pt x="11148" y="117949"/>
                  </a:lnTo>
                  <a:lnTo>
                    <a:pt x="11270" y="117495"/>
                  </a:lnTo>
                  <a:lnTo>
                    <a:pt x="11045" y="117391"/>
                  </a:lnTo>
                  <a:lnTo>
                    <a:pt x="10776" y="116988"/>
                  </a:lnTo>
                  <a:lnTo>
                    <a:pt x="10306" y="115401"/>
                  </a:lnTo>
                  <a:lnTo>
                    <a:pt x="10423" y="114111"/>
                  </a:lnTo>
                  <a:lnTo>
                    <a:pt x="10663" y="113869"/>
                  </a:lnTo>
                  <a:lnTo>
                    <a:pt x="11076" y="112440"/>
                  </a:lnTo>
                  <a:lnTo>
                    <a:pt x="10616" y="111503"/>
                  </a:lnTo>
                  <a:lnTo>
                    <a:pt x="10573" y="110649"/>
                  </a:lnTo>
                  <a:lnTo>
                    <a:pt x="10264" y="109822"/>
                  </a:lnTo>
                  <a:lnTo>
                    <a:pt x="10374" y="108275"/>
                  </a:lnTo>
                  <a:lnTo>
                    <a:pt x="10631" y="107869"/>
                  </a:lnTo>
                  <a:lnTo>
                    <a:pt x="10452" y="107493"/>
                  </a:lnTo>
                  <a:lnTo>
                    <a:pt x="10574" y="107004"/>
                  </a:lnTo>
                  <a:lnTo>
                    <a:pt x="11084" y="106801"/>
                  </a:lnTo>
                  <a:lnTo>
                    <a:pt x="11590" y="106468"/>
                  </a:lnTo>
                  <a:lnTo>
                    <a:pt x="11714" y="106156"/>
                  </a:lnTo>
                  <a:lnTo>
                    <a:pt x="11675" y="105992"/>
                  </a:lnTo>
                  <a:lnTo>
                    <a:pt x="11256" y="105426"/>
                  </a:lnTo>
                  <a:lnTo>
                    <a:pt x="11114" y="104785"/>
                  </a:lnTo>
                  <a:lnTo>
                    <a:pt x="11118" y="104528"/>
                  </a:lnTo>
                  <a:lnTo>
                    <a:pt x="10730" y="103786"/>
                  </a:lnTo>
                  <a:lnTo>
                    <a:pt x="10489" y="103533"/>
                  </a:lnTo>
                  <a:lnTo>
                    <a:pt x="10127" y="102951"/>
                  </a:lnTo>
                  <a:lnTo>
                    <a:pt x="9775" y="102250"/>
                  </a:lnTo>
                  <a:lnTo>
                    <a:pt x="9490" y="101467"/>
                  </a:lnTo>
                  <a:lnTo>
                    <a:pt x="8716" y="100427"/>
                  </a:lnTo>
                  <a:lnTo>
                    <a:pt x="8102" y="99919"/>
                  </a:lnTo>
                  <a:lnTo>
                    <a:pt x="7049" y="99714"/>
                  </a:lnTo>
                  <a:lnTo>
                    <a:pt x="5854" y="98941"/>
                  </a:lnTo>
                  <a:lnTo>
                    <a:pt x="5219" y="97694"/>
                  </a:lnTo>
                  <a:lnTo>
                    <a:pt x="4311" y="95570"/>
                  </a:lnTo>
                  <a:lnTo>
                    <a:pt x="4184" y="95011"/>
                  </a:lnTo>
                  <a:lnTo>
                    <a:pt x="4173" y="94571"/>
                  </a:lnTo>
                  <a:lnTo>
                    <a:pt x="5247" y="94450"/>
                  </a:lnTo>
                  <a:lnTo>
                    <a:pt x="5104" y="94247"/>
                  </a:lnTo>
                  <a:lnTo>
                    <a:pt x="5037" y="93781"/>
                  </a:lnTo>
                  <a:lnTo>
                    <a:pt x="5153" y="93528"/>
                  </a:lnTo>
                  <a:lnTo>
                    <a:pt x="4861" y="93181"/>
                  </a:lnTo>
                  <a:lnTo>
                    <a:pt x="3899" y="92432"/>
                  </a:lnTo>
                  <a:lnTo>
                    <a:pt x="3473" y="91623"/>
                  </a:lnTo>
                  <a:lnTo>
                    <a:pt x="3289" y="90460"/>
                  </a:lnTo>
                  <a:lnTo>
                    <a:pt x="2609" y="89983"/>
                  </a:lnTo>
                  <a:lnTo>
                    <a:pt x="2546" y="89716"/>
                  </a:lnTo>
                  <a:lnTo>
                    <a:pt x="2623" y="89066"/>
                  </a:lnTo>
                  <a:lnTo>
                    <a:pt x="2560" y="88776"/>
                  </a:lnTo>
                  <a:lnTo>
                    <a:pt x="2151" y="88056"/>
                  </a:lnTo>
                  <a:lnTo>
                    <a:pt x="2035" y="87319"/>
                  </a:lnTo>
                  <a:lnTo>
                    <a:pt x="2027" y="86577"/>
                  </a:lnTo>
                  <a:lnTo>
                    <a:pt x="2243" y="86193"/>
                  </a:lnTo>
                  <a:lnTo>
                    <a:pt x="2634" y="85732"/>
                  </a:lnTo>
                  <a:lnTo>
                    <a:pt x="2610" y="85333"/>
                  </a:lnTo>
                  <a:lnTo>
                    <a:pt x="2144" y="84774"/>
                  </a:lnTo>
                  <a:lnTo>
                    <a:pt x="2073" y="84577"/>
                  </a:lnTo>
                  <a:lnTo>
                    <a:pt x="1664" y="83280"/>
                  </a:lnTo>
                  <a:lnTo>
                    <a:pt x="1640" y="82277"/>
                  </a:lnTo>
                  <a:lnTo>
                    <a:pt x="1361" y="82050"/>
                  </a:lnTo>
                  <a:lnTo>
                    <a:pt x="1206" y="82207"/>
                  </a:lnTo>
                  <a:lnTo>
                    <a:pt x="1065" y="82143"/>
                  </a:lnTo>
                  <a:lnTo>
                    <a:pt x="634" y="81808"/>
                  </a:lnTo>
                  <a:lnTo>
                    <a:pt x="250" y="80768"/>
                  </a:lnTo>
                  <a:lnTo>
                    <a:pt x="0" y="80485"/>
                  </a:lnTo>
                  <a:lnTo>
                    <a:pt x="144" y="80168"/>
                  </a:lnTo>
                  <a:lnTo>
                    <a:pt x="906" y="79143"/>
                  </a:lnTo>
                  <a:lnTo>
                    <a:pt x="1883" y="78171"/>
                  </a:lnTo>
                  <a:lnTo>
                    <a:pt x="2366" y="77958"/>
                  </a:lnTo>
                  <a:lnTo>
                    <a:pt x="2920" y="77865"/>
                  </a:lnTo>
                  <a:lnTo>
                    <a:pt x="3511" y="77873"/>
                  </a:lnTo>
                  <a:lnTo>
                    <a:pt x="4500" y="80034"/>
                  </a:lnTo>
                  <a:lnTo>
                    <a:pt x="5664" y="79669"/>
                  </a:lnTo>
                  <a:lnTo>
                    <a:pt x="7011" y="78697"/>
                  </a:lnTo>
                  <a:lnTo>
                    <a:pt x="7661" y="77311"/>
                  </a:lnTo>
                  <a:lnTo>
                    <a:pt x="7622" y="76904"/>
                  </a:lnTo>
                  <a:lnTo>
                    <a:pt x="7414" y="76606"/>
                  </a:lnTo>
                  <a:lnTo>
                    <a:pt x="6719" y="75961"/>
                  </a:lnTo>
                  <a:lnTo>
                    <a:pt x="5672" y="75301"/>
                  </a:lnTo>
                  <a:lnTo>
                    <a:pt x="5824" y="75119"/>
                  </a:lnTo>
                  <a:lnTo>
                    <a:pt x="8548" y="73882"/>
                  </a:lnTo>
                  <a:lnTo>
                    <a:pt x="8844" y="73659"/>
                  </a:lnTo>
                  <a:lnTo>
                    <a:pt x="8337" y="72377"/>
                  </a:lnTo>
                  <a:lnTo>
                    <a:pt x="7907" y="71624"/>
                  </a:lnTo>
                  <a:lnTo>
                    <a:pt x="7900" y="71464"/>
                  </a:lnTo>
                  <a:lnTo>
                    <a:pt x="8066" y="70778"/>
                  </a:lnTo>
                  <a:lnTo>
                    <a:pt x="8655" y="70063"/>
                  </a:lnTo>
                  <a:lnTo>
                    <a:pt x="8938" y="69612"/>
                  </a:lnTo>
                  <a:lnTo>
                    <a:pt x="8412" y="69250"/>
                  </a:lnTo>
                  <a:lnTo>
                    <a:pt x="8042" y="68739"/>
                  </a:lnTo>
                  <a:lnTo>
                    <a:pt x="7823" y="68303"/>
                  </a:lnTo>
                  <a:lnTo>
                    <a:pt x="8762" y="68758"/>
                  </a:lnTo>
                  <a:lnTo>
                    <a:pt x="9037" y="68762"/>
                  </a:lnTo>
                  <a:lnTo>
                    <a:pt x="11378" y="67801"/>
                  </a:lnTo>
                  <a:lnTo>
                    <a:pt x="10617" y="66985"/>
                  </a:lnTo>
                  <a:lnTo>
                    <a:pt x="9473" y="66032"/>
                  </a:lnTo>
                  <a:lnTo>
                    <a:pt x="9894" y="65351"/>
                  </a:lnTo>
                  <a:lnTo>
                    <a:pt x="9957" y="64977"/>
                  </a:lnTo>
                  <a:lnTo>
                    <a:pt x="10006" y="64765"/>
                  </a:lnTo>
                  <a:lnTo>
                    <a:pt x="9227" y="63572"/>
                  </a:lnTo>
                  <a:lnTo>
                    <a:pt x="9015" y="63434"/>
                  </a:lnTo>
                  <a:lnTo>
                    <a:pt x="9124" y="63240"/>
                  </a:lnTo>
                  <a:lnTo>
                    <a:pt x="9369" y="62256"/>
                  </a:lnTo>
                  <a:lnTo>
                    <a:pt x="9874" y="61578"/>
                  </a:lnTo>
                  <a:lnTo>
                    <a:pt x="9623" y="60974"/>
                  </a:lnTo>
                  <a:lnTo>
                    <a:pt x="9809" y="60762"/>
                  </a:lnTo>
                  <a:lnTo>
                    <a:pt x="10617" y="62082"/>
                  </a:lnTo>
                  <a:lnTo>
                    <a:pt x="13071" y="62900"/>
                  </a:lnTo>
                  <a:lnTo>
                    <a:pt x="13123" y="62509"/>
                  </a:lnTo>
                  <a:lnTo>
                    <a:pt x="13084" y="62248"/>
                  </a:lnTo>
                  <a:lnTo>
                    <a:pt x="12702" y="61645"/>
                  </a:lnTo>
                  <a:lnTo>
                    <a:pt x="12423" y="60989"/>
                  </a:lnTo>
                  <a:lnTo>
                    <a:pt x="12324" y="60478"/>
                  </a:lnTo>
                  <a:lnTo>
                    <a:pt x="12331" y="60300"/>
                  </a:lnTo>
                  <a:lnTo>
                    <a:pt x="12564" y="60098"/>
                  </a:lnTo>
                  <a:lnTo>
                    <a:pt x="12663" y="59822"/>
                  </a:lnTo>
                  <a:lnTo>
                    <a:pt x="12449" y="56081"/>
                  </a:lnTo>
                  <a:lnTo>
                    <a:pt x="12682" y="55417"/>
                  </a:lnTo>
                  <a:lnTo>
                    <a:pt x="13085" y="54977"/>
                  </a:lnTo>
                  <a:lnTo>
                    <a:pt x="13155" y="54392"/>
                  </a:lnTo>
                  <a:lnTo>
                    <a:pt x="13445" y="54340"/>
                  </a:lnTo>
                  <a:lnTo>
                    <a:pt x="13788" y="54575"/>
                  </a:lnTo>
                  <a:lnTo>
                    <a:pt x="14163" y="54716"/>
                  </a:lnTo>
                  <a:lnTo>
                    <a:pt x="14236" y="53270"/>
                  </a:lnTo>
                  <a:lnTo>
                    <a:pt x="14434" y="52517"/>
                  </a:lnTo>
                  <a:lnTo>
                    <a:pt x="14981" y="52729"/>
                  </a:lnTo>
                  <a:lnTo>
                    <a:pt x="16307" y="52845"/>
                  </a:lnTo>
                  <a:lnTo>
                    <a:pt x="16303" y="52640"/>
                  </a:lnTo>
                  <a:lnTo>
                    <a:pt x="16215" y="52457"/>
                  </a:lnTo>
                  <a:lnTo>
                    <a:pt x="16250" y="52178"/>
                  </a:lnTo>
                  <a:lnTo>
                    <a:pt x="16766" y="52181"/>
                  </a:lnTo>
                  <a:lnTo>
                    <a:pt x="16840" y="53184"/>
                  </a:lnTo>
                  <a:lnTo>
                    <a:pt x="17469" y="53105"/>
                  </a:lnTo>
                  <a:lnTo>
                    <a:pt x="17551" y="52859"/>
                  </a:lnTo>
                  <a:lnTo>
                    <a:pt x="17999" y="52457"/>
                  </a:lnTo>
                  <a:lnTo>
                    <a:pt x="18817" y="52533"/>
                  </a:lnTo>
                  <a:lnTo>
                    <a:pt x="19879" y="52699"/>
                  </a:lnTo>
                  <a:lnTo>
                    <a:pt x="20180" y="52654"/>
                  </a:lnTo>
                  <a:lnTo>
                    <a:pt x="20434" y="52345"/>
                  </a:lnTo>
                  <a:lnTo>
                    <a:pt x="20498" y="52200"/>
                  </a:lnTo>
                  <a:lnTo>
                    <a:pt x="20480" y="52017"/>
                  </a:lnTo>
                  <a:lnTo>
                    <a:pt x="20590" y="51861"/>
                  </a:lnTo>
                  <a:lnTo>
                    <a:pt x="21565" y="52759"/>
                  </a:lnTo>
                  <a:lnTo>
                    <a:pt x="22314" y="53221"/>
                  </a:lnTo>
                  <a:lnTo>
                    <a:pt x="23398" y="53676"/>
                  </a:lnTo>
                  <a:lnTo>
                    <a:pt x="23115" y="54224"/>
                  </a:lnTo>
                  <a:lnTo>
                    <a:pt x="23119" y="55476"/>
                  </a:lnTo>
                  <a:lnTo>
                    <a:pt x="23878" y="55652"/>
                  </a:lnTo>
                  <a:lnTo>
                    <a:pt x="24680" y="55063"/>
                  </a:lnTo>
                  <a:lnTo>
                    <a:pt x="25009" y="54691"/>
                  </a:lnTo>
                  <a:lnTo>
                    <a:pt x="25228" y="54922"/>
                  </a:lnTo>
                  <a:lnTo>
                    <a:pt x="25404" y="55295"/>
                  </a:lnTo>
                  <a:lnTo>
                    <a:pt x="25874" y="55869"/>
                  </a:lnTo>
                  <a:lnTo>
                    <a:pt x="26008" y="55929"/>
                  </a:lnTo>
                  <a:lnTo>
                    <a:pt x="27319" y="56030"/>
                  </a:lnTo>
                  <a:lnTo>
                    <a:pt x="28037" y="55846"/>
                  </a:lnTo>
                  <a:lnTo>
                    <a:pt x="29199" y="56766"/>
                  </a:lnTo>
                  <a:lnTo>
                    <a:pt x="29362" y="56967"/>
                  </a:lnTo>
                  <a:lnTo>
                    <a:pt x="30715" y="59203"/>
                  </a:lnTo>
                  <a:lnTo>
                    <a:pt x="30712" y="59855"/>
                  </a:lnTo>
                  <a:lnTo>
                    <a:pt x="31277" y="60037"/>
                  </a:lnTo>
                  <a:lnTo>
                    <a:pt x="31740" y="60007"/>
                  </a:lnTo>
                  <a:lnTo>
                    <a:pt x="32842" y="59180"/>
                  </a:lnTo>
                  <a:lnTo>
                    <a:pt x="33160" y="59899"/>
                  </a:lnTo>
                  <a:lnTo>
                    <a:pt x="33534" y="61188"/>
                  </a:lnTo>
                  <a:lnTo>
                    <a:pt x="33591" y="61486"/>
                  </a:lnTo>
                  <a:lnTo>
                    <a:pt x="33594" y="63067"/>
                  </a:lnTo>
                  <a:lnTo>
                    <a:pt x="33556" y="63283"/>
                  </a:lnTo>
                  <a:lnTo>
                    <a:pt x="33199" y="63223"/>
                  </a:lnTo>
                  <a:lnTo>
                    <a:pt x="32701" y="63514"/>
                  </a:lnTo>
                  <a:lnTo>
                    <a:pt x="32507" y="63894"/>
                  </a:lnTo>
                  <a:lnTo>
                    <a:pt x="33174" y="64050"/>
                  </a:lnTo>
                  <a:lnTo>
                    <a:pt x="33750" y="64662"/>
                  </a:lnTo>
                  <a:lnTo>
                    <a:pt x="33831" y="64844"/>
                  </a:lnTo>
                  <a:lnTo>
                    <a:pt x="33951" y="66092"/>
                  </a:lnTo>
                  <a:lnTo>
                    <a:pt x="34022" y="66356"/>
                  </a:lnTo>
                  <a:lnTo>
                    <a:pt x="34184" y="66595"/>
                  </a:lnTo>
                  <a:lnTo>
                    <a:pt x="35169" y="66860"/>
                  </a:lnTo>
                  <a:lnTo>
                    <a:pt x="35910" y="67321"/>
                  </a:lnTo>
                  <a:lnTo>
                    <a:pt x="39095" y="65202"/>
                  </a:lnTo>
                  <a:lnTo>
                    <a:pt x="46157" y="60443"/>
                  </a:lnTo>
                  <a:lnTo>
                    <a:pt x="46747" y="60716"/>
                  </a:lnTo>
                  <a:lnTo>
                    <a:pt x="47546" y="60333"/>
                  </a:lnTo>
                  <a:lnTo>
                    <a:pt x="47511" y="60056"/>
                  </a:lnTo>
                  <a:lnTo>
                    <a:pt x="47348" y="59646"/>
                  </a:lnTo>
                  <a:lnTo>
                    <a:pt x="49089" y="58481"/>
                  </a:lnTo>
                  <a:lnTo>
                    <a:pt x="49711" y="58591"/>
                  </a:lnTo>
                  <a:lnTo>
                    <a:pt x="49948" y="58893"/>
                  </a:lnTo>
                  <a:lnTo>
                    <a:pt x="50064" y="59716"/>
                  </a:lnTo>
                  <a:lnTo>
                    <a:pt x="49782" y="59992"/>
                  </a:lnTo>
                  <a:lnTo>
                    <a:pt x="49540" y="60410"/>
                  </a:lnTo>
                  <a:lnTo>
                    <a:pt x="50315" y="60793"/>
                  </a:lnTo>
                  <a:lnTo>
                    <a:pt x="50689" y="60625"/>
                  </a:lnTo>
                  <a:lnTo>
                    <a:pt x="50870" y="60290"/>
                  </a:lnTo>
                  <a:lnTo>
                    <a:pt x="52053" y="60268"/>
                  </a:lnTo>
                  <a:lnTo>
                    <a:pt x="52840" y="59630"/>
                  </a:lnTo>
                  <a:lnTo>
                    <a:pt x="53182" y="59527"/>
                  </a:lnTo>
                  <a:lnTo>
                    <a:pt x="53024" y="59195"/>
                  </a:lnTo>
                  <a:lnTo>
                    <a:pt x="53014" y="59008"/>
                  </a:lnTo>
                  <a:lnTo>
                    <a:pt x="53526" y="59031"/>
                  </a:lnTo>
                  <a:lnTo>
                    <a:pt x="54832" y="59314"/>
                  </a:lnTo>
                  <a:lnTo>
                    <a:pt x="56404" y="59520"/>
                  </a:lnTo>
                  <a:lnTo>
                    <a:pt x="56425" y="59072"/>
                  </a:lnTo>
                  <a:lnTo>
                    <a:pt x="54731" y="56936"/>
                  </a:lnTo>
                  <a:lnTo>
                    <a:pt x="54460" y="56423"/>
                  </a:lnTo>
                  <a:lnTo>
                    <a:pt x="53714" y="55386"/>
                  </a:lnTo>
                  <a:lnTo>
                    <a:pt x="58785" y="51993"/>
                  </a:lnTo>
                  <a:lnTo>
                    <a:pt x="59345" y="52632"/>
                  </a:lnTo>
                  <a:lnTo>
                    <a:pt x="59837" y="53732"/>
                  </a:lnTo>
                  <a:lnTo>
                    <a:pt x="59939" y="55035"/>
                  </a:lnTo>
                  <a:lnTo>
                    <a:pt x="59750" y="56798"/>
                  </a:lnTo>
                  <a:lnTo>
                    <a:pt x="59828" y="57562"/>
                  </a:lnTo>
                  <a:lnTo>
                    <a:pt x="60067" y="58359"/>
                  </a:lnTo>
                  <a:lnTo>
                    <a:pt x="60943" y="60501"/>
                  </a:lnTo>
                  <a:lnTo>
                    <a:pt x="61144" y="60853"/>
                  </a:lnTo>
                  <a:lnTo>
                    <a:pt x="62599" y="61887"/>
                  </a:lnTo>
                  <a:lnTo>
                    <a:pt x="63468" y="62245"/>
                  </a:lnTo>
                  <a:lnTo>
                    <a:pt x="64030" y="62376"/>
                  </a:lnTo>
                  <a:lnTo>
                    <a:pt x="65168" y="62322"/>
                  </a:lnTo>
                  <a:lnTo>
                    <a:pt x="65402" y="62377"/>
                  </a:lnTo>
                  <a:lnTo>
                    <a:pt x="65972" y="62831"/>
                  </a:lnTo>
                  <a:lnTo>
                    <a:pt x="66765" y="63720"/>
                  </a:lnTo>
                  <a:lnTo>
                    <a:pt x="67411" y="64107"/>
                  </a:lnTo>
                  <a:lnTo>
                    <a:pt x="68586" y="64474"/>
                  </a:lnTo>
                  <a:lnTo>
                    <a:pt x="69505" y="64395"/>
                  </a:lnTo>
                  <a:lnTo>
                    <a:pt x="70767" y="64078"/>
                  </a:lnTo>
                  <a:lnTo>
                    <a:pt x="71908" y="63726"/>
                  </a:lnTo>
                  <a:lnTo>
                    <a:pt x="72661" y="63399"/>
                  </a:lnTo>
                  <a:lnTo>
                    <a:pt x="73146" y="63368"/>
                  </a:lnTo>
                  <a:lnTo>
                    <a:pt x="73411" y="63412"/>
                  </a:lnTo>
                  <a:lnTo>
                    <a:pt x="74428" y="63946"/>
                  </a:lnTo>
                  <a:lnTo>
                    <a:pt x="75576" y="64040"/>
                  </a:lnTo>
                  <a:lnTo>
                    <a:pt x="76716" y="64346"/>
                  </a:lnTo>
                  <a:lnTo>
                    <a:pt x="77033" y="64526"/>
                  </a:lnTo>
                  <a:lnTo>
                    <a:pt x="77274" y="64679"/>
                  </a:lnTo>
                  <a:lnTo>
                    <a:pt x="77879" y="65222"/>
                  </a:lnTo>
                  <a:lnTo>
                    <a:pt x="78203" y="65711"/>
                  </a:lnTo>
                  <a:lnTo>
                    <a:pt x="78774" y="65912"/>
                  </a:lnTo>
                  <a:lnTo>
                    <a:pt x="78871" y="66142"/>
                  </a:lnTo>
                  <a:lnTo>
                    <a:pt x="78929" y="66510"/>
                  </a:lnTo>
                  <a:lnTo>
                    <a:pt x="78745" y="66898"/>
                  </a:lnTo>
                  <a:lnTo>
                    <a:pt x="78738" y="67051"/>
                  </a:lnTo>
                  <a:lnTo>
                    <a:pt x="79028" y="68105"/>
                  </a:lnTo>
                  <a:lnTo>
                    <a:pt x="79533" y="68701"/>
                  </a:lnTo>
                  <a:lnTo>
                    <a:pt x="80136" y="69182"/>
                  </a:lnTo>
                  <a:lnTo>
                    <a:pt x="80458" y="69886"/>
                  </a:lnTo>
                  <a:lnTo>
                    <a:pt x="80532" y="70318"/>
                  </a:lnTo>
                  <a:lnTo>
                    <a:pt x="80320" y="71369"/>
                  </a:lnTo>
                  <a:lnTo>
                    <a:pt x="80624" y="72371"/>
                  </a:lnTo>
                  <a:lnTo>
                    <a:pt x="80768" y="73210"/>
                  </a:lnTo>
                  <a:lnTo>
                    <a:pt x="81175" y="74216"/>
                  </a:lnTo>
                  <a:lnTo>
                    <a:pt x="81414" y="74198"/>
                  </a:lnTo>
                  <a:lnTo>
                    <a:pt x="81902" y="74123"/>
                  </a:lnTo>
                  <a:lnTo>
                    <a:pt x="82691" y="74740"/>
                  </a:lnTo>
                  <a:lnTo>
                    <a:pt x="83673" y="75412"/>
                  </a:lnTo>
                  <a:lnTo>
                    <a:pt x="83902" y="75427"/>
                  </a:lnTo>
                  <a:lnTo>
                    <a:pt x="83747" y="74573"/>
                  </a:lnTo>
                  <a:lnTo>
                    <a:pt x="83740" y="73109"/>
                  </a:lnTo>
                  <a:lnTo>
                    <a:pt x="83789" y="72744"/>
                  </a:lnTo>
                  <a:lnTo>
                    <a:pt x="83944" y="72405"/>
                  </a:lnTo>
                  <a:lnTo>
                    <a:pt x="83895" y="72226"/>
                  </a:lnTo>
                  <a:lnTo>
                    <a:pt x="83768" y="71775"/>
                  </a:lnTo>
                  <a:lnTo>
                    <a:pt x="83620" y="71499"/>
                  </a:lnTo>
                  <a:lnTo>
                    <a:pt x="82928" y="71007"/>
                  </a:lnTo>
                  <a:lnTo>
                    <a:pt x="82141" y="69621"/>
                  </a:lnTo>
                  <a:lnTo>
                    <a:pt x="81869" y="68775"/>
                  </a:lnTo>
                  <a:lnTo>
                    <a:pt x="81823" y="67650"/>
                  </a:lnTo>
                  <a:lnTo>
                    <a:pt x="81460" y="66688"/>
                  </a:lnTo>
                  <a:lnTo>
                    <a:pt x="82448" y="65778"/>
                  </a:lnTo>
                  <a:lnTo>
                    <a:pt x="82667" y="65391"/>
                  </a:lnTo>
                  <a:lnTo>
                    <a:pt x="78528" y="61662"/>
                  </a:lnTo>
                  <a:lnTo>
                    <a:pt x="78287" y="61263"/>
                  </a:lnTo>
                  <a:lnTo>
                    <a:pt x="78719" y="61176"/>
                  </a:lnTo>
                  <a:lnTo>
                    <a:pt x="79272" y="61206"/>
                  </a:lnTo>
                  <a:lnTo>
                    <a:pt x="80173" y="61528"/>
                  </a:lnTo>
                  <a:lnTo>
                    <a:pt x="81145" y="62122"/>
                  </a:lnTo>
                  <a:lnTo>
                    <a:pt x="82159" y="63126"/>
                  </a:lnTo>
                  <a:lnTo>
                    <a:pt x="82457" y="63334"/>
                  </a:lnTo>
                  <a:lnTo>
                    <a:pt x="82814" y="63441"/>
                  </a:lnTo>
                  <a:lnTo>
                    <a:pt x="83540" y="63367"/>
                  </a:lnTo>
                  <a:lnTo>
                    <a:pt x="85221" y="62686"/>
                  </a:lnTo>
                  <a:lnTo>
                    <a:pt x="85559" y="62490"/>
                  </a:lnTo>
                  <a:lnTo>
                    <a:pt x="85756" y="62280"/>
                  </a:lnTo>
                  <a:lnTo>
                    <a:pt x="86100" y="61529"/>
                  </a:lnTo>
                  <a:lnTo>
                    <a:pt x="86431" y="61002"/>
                  </a:lnTo>
                  <a:lnTo>
                    <a:pt x="86724" y="60964"/>
                  </a:lnTo>
                  <a:lnTo>
                    <a:pt x="87519" y="60528"/>
                  </a:lnTo>
                  <a:lnTo>
                    <a:pt x="87332" y="60066"/>
                  </a:lnTo>
                  <a:lnTo>
                    <a:pt x="86902" y="57968"/>
                  </a:lnTo>
                  <a:lnTo>
                    <a:pt x="91169" y="56632"/>
                  </a:lnTo>
                  <a:lnTo>
                    <a:pt x="91219" y="56178"/>
                  </a:lnTo>
                  <a:lnTo>
                    <a:pt x="91195" y="54236"/>
                  </a:lnTo>
                  <a:lnTo>
                    <a:pt x="91365" y="53893"/>
                  </a:lnTo>
                  <a:lnTo>
                    <a:pt x="91802" y="53308"/>
                  </a:lnTo>
                  <a:lnTo>
                    <a:pt x="91869" y="53021"/>
                  </a:lnTo>
                  <a:lnTo>
                    <a:pt x="91828" y="51920"/>
                  </a:lnTo>
                  <a:lnTo>
                    <a:pt x="91819" y="51396"/>
                  </a:lnTo>
                  <a:lnTo>
                    <a:pt x="92338" y="50151"/>
                  </a:lnTo>
                  <a:lnTo>
                    <a:pt x="92761" y="49447"/>
                  </a:lnTo>
                  <a:lnTo>
                    <a:pt x="92846" y="49142"/>
                  </a:lnTo>
                  <a:lnTo>
                    <a:pt x="92821" y="48819"/>
                  </a:lnTo>
                  <a:lnTo>
                    <a:pt x="92930" y="47852"/>
                  </a:lnTo>
                  <a:lnTo>
                    <a:pt x="92828" y="47200"/>
                  </a:lnTo>
                  <a:lnTo>
                    <a:pt x="92732" y="46816"/>
                  </a:lnTo>
                  <a:lnTo>
                    <a:pt x="92781" y="45989"/>
                  </a:lnTo>
                  <a:lnTo>
                    <a:pt x="92739" y="45799"/>
                  </a:lnTo>
                  <a:lnTo>
                    <a:pt x="92671" y="45567"/>
                  </a:lnTo>
                  <a:lnTo>
                    <a:pt x="92572" y="45378"/>
                  </a:lnTo>
                  <a:lnTo>
                    <a:pt x="92551" y="45161"/>
                  </a:lnTo>
                  <a:lnTo>
                    <a:pt x="92635" y="44151"/>
                  </a:lnTo>
                  <a:lnTo>
                    <a:pt x="92815" y="43489"/>
                  </a:lnTo>
                  <a:lnTo>
                    <a:pt x="93009" y="42777"/>
                  </a:lnTo>
                  <a:lnTo>
                    <a:pt x="93760" y="43872"/>
                  </a:lnTo>
                  <a:lnTo>
                    <a:pt x="94073" y="43924"/>
                  </a:lnTo>
                  <a:lnTo>
                    <a:pt x="94121" y="42708"/>
                  </a:lnTo>
                  <a:lnTo>
                    <a:pt x="95067" y="42755"/>
                  </a:lnTo>
                  <a:lnTo>
                    <a:pt x="95085" y="42299"/>
                  </a:lnTo>
                  <a:lnTo>
                    <a:pt x="95092" y="42149"/>
                  </a:lnTo>
                  <a:lnTo>
                    <a:pt x="95502" y="42461"/>
                  </a:lnTo>
                  <a:lnTo>
                    <a:pt x="95792" y="42316"/>
                  </a:lnTo>
                  <a:lnTo>
                    <a:pt x="95898" y="42074"/>
                  </a:lnTo>
                  <a:lnTo>
                    <a:pt x="95108" y="41733"/>
                  </a:lnTo>
                  <a:lnTo>
                    <a:pt x="95137" y="41022"/>
                  </a:lnTo>
                  <a:lnTo>
                    <a:pt x="95145" y="40836"/>
                  </a:lnTo>
                  <a:lnTo>
                    <a:pt x="95154" y="40599"/>
                  </a:lnTo>
                  <a:lnTo>
                    <a:pt x="94726" y="39819"/>
                  </a:lnTo>
                  <a:lnTo>
                    <a:pt x="94902" y="38891"/>
                  </a:lnTo>
                  <a:lnTo>
                    <a:pt x="94787" y="37194"/>
                  </a:lnTo>
                  <a:lnTo>
                    <a:pt x="95207" y="35713"/>
                  </a:lnTo>
                  <a:lnTo>
                    <a:pt x="95106" y="34227"/>
                  </a:lnTo>
                  <a:lnTo>
                    <a:pt x="95190" y="34046"/>
                  </a:lnTo>
                  <a:lnTo>
                    <a:pt x="95090" y="33773"/>
                  </a:lnTo>
                  <a:lnTo>
                    <a:pt x="95094" y="33570"/>
                  </a:lnTo>
                  <a:lnTo>
                    <a:pt x="95301" y="33533"/>
                  </a:lnTo>
                  <a:lnTo>
                    <a:pt x="95785" y="33699"/>
                  </a:lnTo>
                  <a:lnTo>
                    <a:pt x="96088" y="34073"/>
                  </a:lnTo>
                  <a:lnTo>
                    <a:pt x="96283" y="34200"/>
                  </a:lnTo>
                  <a:lnTo>
                    <a:pt x="97139" y="34511"/>
                  </a:lnTo>
                  <a:lnTo>
                    <a:pt x="97542" y="34431"/>
                  </a:lnTo>
                  <a:lnTo>
                    <a:pt x="97546" y="34268"/>
                  </a:lnTo>
                  <a:lnTo>
                    <a:pt x="97059" y="33638"/>
                  </a:lnTo>
                  <a:lnTo>
                    <a:pt x="96867" y="32994"/>
                  </a:lnTo>
                  <a:lnTo>
                    <a:pt x="97037" y="32787"/>
                  </a:lnTo>
                  <a:lnTo>
                    <a:pt x="97919" y="32728"/>
                  </a:lnTo>
                  <a:lnTo>
                    <a:pt x="98323" y="33056"/>
                  </a:lnTo>
                  <a:lnTo>
                    <a:pt x="98346" y="33242"/>
                  </a:lnTo>
                  <a:lnTo>
                    <a:pt x="98288" y="33381"/>
                  </a:lnTo>
                  <a:lnTo>
                    <a:pt x="97953" y="33933"/>
                  </a:lnTo>
                  <a:lnTo>
                    <a:pt x="97970" y="34109"/>
                  </a:lnTo>
                  <a:lnTo>
                    <a:pt x="98106" y="34279"/>
                  </a:lnTo>
                  <a:lnTo>
                    <a:pt x="98593" y="34074"/>
                  </a:lnTo>
                  <a:lnTo>
                    <a:pt x="99352" y="33283"/>
                  </a:lnTo>
                  <a:lnTo>
                    <a:pt x="99602" y="33141"/>
                  </a:lnTo>
                  <a:lnTo>
                    <a:pt x="99903" y="33197"/>
                  </a:lnTo>
                  <a:lnTo>
                    <a:pt x="100122" y="33543"/>
                  </a:lnTo>
                  <a:lnTo>
                    <a:pt x="100363" y="33451"/>
                  </a:lnTo>
                  <a:lnTo>
                    <a:pt x="100438" y="33269"/>
                  </a:lnTo>
                  <a:lnTo>
                    <a:pt x="100258" y="33009"/>
                  </a:lnTo>
                  <a:lnTo>
                    <a:pt x="100171" y="32740"/>
                  </a:lnTo>
                  <a:lnTo>
                    <a:pt x="100245" y="32583"/>
                  </a:lnTo>
                  <a:lnTo>
                    <a:pt x="100446" y="32452"/>
                  </a:lnTo>
                  <a:lnTo>
                    <a:pt x="100679" y="32457"/>
                  </a:lnTo>
                  <a:lnTo>
                    <a:pt x="100887" y="32602"/>
                  </a:lnTo>
                  <a:lnTo>
                    <a:pt x="101101" y="33418"/>
                  </a:lnTo>
                  <a:lnTo>
                    <a:pt x="101550" y="33387"/>
                  </a:lnTo>
                  <a:lnTo>
                    <a:pt x="101800" y="33248"/>
                  </a:lnTo>
                  <a:lnTo>
                    <a:pt x="102299" y="32754"/>
                  </a:lnTo>
                  <a:lnTo>
                    <a:pt x="102478" y="32401"/>
                  </a:lnTo>
                  <a:lnTo>
                    <a:pt x="102553" y="31680"/>
                  </a:lnTo>
                  <a:lnTo>
                    <a:pt x="102715" y="31517"/>
                  </a:lnTo>
                  <a:lnTo>
                    <a:pt x="102917" y="31521"/>
                  </a:lnTo>
                  <a:lnTo>
                    <a:pt x="103258" y="31859"/>
                  </a:lnTo>
                  <a:lnTo>
                    <a:pt x="103357" y="32062"/>
                  </a:lnTo>
                  <a:lnTo>
                    <a:pt x="103335" y="32370"/>
                  </a:lnTo>
                  <a:lnTo>
                    <a:pt x="102963" y="33141"/>
                  </a:lnTo>
                  <a:lnTo>
                    <a:pt x="103019" y="33402"/>
                  </a:lnTo>
                  <a:lnTo>
                    <a:pt x="104160" y="33542"/>
                  </a:lnTo>
                  <a:lnTo>
                    <a:pt x="104462" y="33455"/>
                  </a:lnTo>
                  <a:lnTo>
                    <a:pt x="104682" y="33227"/>
                  </a:lnTo>
                  <a:lnTo>
                    <a:pt x="104737" y="32810"/>
                  </a:lnTo>
                  <a:lnTo>
                    <a:pt x="104654" y="32404"/>
                  </a:lnTo>
                  <a:lnTo>
                    <a:pt x="104221" y="32081"/>
                  </a:lnTo>
                  <a:lnTo>
                    <a:pt x="104154" y="31873"/>
                  </a:lnTo>
                  <a:lnTo>
                    <a:pt x="104182" y="31681"/>
                  </a:lnTo>
                  <a:lnTo>
                    <a:pt x="104376" y="31535"/>
                  </a:lnTo>
                  <a:lnTo>
                    <a:pt x="105256" y="31868"/>
                  </a:lnTo>
                  <a:lnTo>
                    <a:pt x="105403" y="32077"/>
                  </a:lnTo>
                  <a:lnTo>
                    <a:pt x="105603" y="32532"/>
                  </a:lnTo>
                  <a:lnTo>
                    <a:pt x="105803" y="32578"/>
                  </a:lnTo>
                  <a:lnTo>
                    <a:pt x="105978" y="32445"/>
                  </a:lnTo>
                  <a:lnTo>
                    <a:pt x="106021" y="32248"/>
                  </a:lnTo>
                  <a:lnTo>
                    <a:pt x="105909" y="31646"/>
                  </a:lnTo>
                  <a:lnTo>
                    <a:pt x="105635" y="31439"/>
                  </a:lnTo>
                  <a:lnTo>
                    <a:pt x="105281" y="31401"/>
                  </a:lnTo>
                  <a:lnTo>
                    <a:pt x="105167" y="31118"/>
                  </a:lnTo>
                  <a:lnTo>
                    <a:pt x="105208" y="30911"/>
                  </a:lnTo>
                  <a:lnTo>
                    <a:pt x="105393" y="30755"/>
                  </a:lnTo>
                  <a:lnTo>
                    <a:pt x="105844" y="30716"/>
                  </a:lnTo>
                  <a:lnTo>
                    <a:pt x="106021" y="30865"/>
                  </a:lnTo>
                  <a:lnTo>
                    <a:pt x="106218" y="31233"/>
                  </a:lnTo>
                  <a:lnTo>
                    <a:pt x="106489" y="31426"/>
                  </a:lnTo>
                  <a:lnTo>
                    <a:pt x="106710" y="31373"/>
                  </a:lnTo>
                  <a:lnTo>
                    <a:pt x="106819" y="31002"/>
                  </a:lnTo>
                  <a:lnTo>
                    <a:pt x="106354" y="30432"/>
                  </a:lnTo>
                  <a:lnTo>
                    <a:pt x="105549" y="30023"/>
                  </a:lnTo>
                  <a:lnTo>
                    <a:pt x="105183" y="29519"/>
                  </a:lnTo>
                  <a:lnTo>
                    <a:pt x="104725" y="29328"/>
                  </a:lnTo>
                  <a:lnTo>
                    <a:pt x="104475" y="29019"/>
                  </a:lnTo>
                  <a:lnTo>
                    <a:pt x="104185" y="28522"/>
                  </a:lnTo>
                  <a:lnTo>
                    <a:pt x="104231" y="28248"/>
                  </a:lnTo>
                  <a:lnTo>
                    <a:pt x="104365" y="28016"/>
                  </a:lnTo>
                  <a:lnTo>
                    <a:pt x="104355" y="27831"/>
                  </a:lnTo>
                  <a:lnTo>
                    <a:pt x="104183" y="27489"/>
                  </a:lnTo>
                  <a:lnTo>
                    <a:pt x="104287" y="27295"/>
                  </a:lnTo>
                  <a:lnTo>
                    <a:pt x="104560" y="27212"/>
                  </a:lnTo>
                  <a:lnTo>
                    <a:pt x="104774" y="27281"/>
                  </a:lnTo>
                  <a:lnTo>
                    <a:pt x="105069" y="27584"/>
                  </a:lnTo>
                  <a:lnTo>
                    <a:pt x="105304" y="27593"/>
                  </a:lnTo>
                  <a:lnTo>
                    <a:pt x="105592" y="27242"/>
                  </a:lnTo>
                  <a:lnTo>
                    <a:pt x="105985" y="27157"/>
                  </a:lnTo>
                  <a:lnTo>
                    <a:pt x="106207" y="26995"/>
                  </a:lnTo>
                  <a:lnTo>
                    <a:pt x="106478" y="26292"/>
                  </a:lnTo>
                  <a:lnTo>
                    <a:pt x="106636" y="26233"/>
                  </a:lnTo>
                  <a:lnTo>
                    <a:pt x="107127" y="26302"/>
                  </a:lnTo>
                  <a:lnTo>
                    <a:pt x="107349" y="26228"/>
                  </a:lnTo>
                  <a:lnTo>
                    <a:pt x="107570" y="25871"/>
                  </a:lnTo>
                  <a:lnTo>
                    <a:pt x="107358" y="25045"/>
                  </a:lnTo>
                  <a:lnTo>
                    <a:pt x="107448" y="24820"/>
                  </a:lnTo>
                  <a:lnTo>
                    <a:pt x="107658" y="24668"/>
                  </a:lnTo>
                  <a:lnTo>
                    <a:pt x="107916" y="24679"/>
                  </a:lnTo>
                  <a:lnTo>
                    <a:pt x="108455" y="25025"/>
                  </a:lnTo>
                  <a:lnTo>
                    <a:pt x="108610" y="25063"/>
                  </a:lnTo>
                  <a:lnTo>
                    <a:pt x="108799" y="25100"/>
                  </a:lnTo>
                  <a:lnTo>
                    <a:pt x="109238" y="25270"/>
                  </a:lnTo>
                  <a:lnTo>
                    <a:pt x="109781" y="25084"/>
                  </a:lnTo>
                  <a:lnTo>
                    <a:pt x="110195" y="25184"/>
                  </a:lnTo>
                  <a:lnTo>
                    <a:pt x="110363" y="25553"/>
                  </a:lnTo>
                  <a:lnTo>
                    <a:pt x="110717" y="25578"/>
                  </a:lnTo>
                  <a:lnTo>
                    <a:pt x="110939" y="25497"/>
                  </a:lnTo>
                  <a:lnTo>
                    <a:pt x="111192" y="25151"/>
                  </a:lnTo>
                  <a:lnTo>
                    <a:pt x="111520" y="25190"/>
                  </a:lnTo>
                  <a:lnTo>
                    <a:pt x="111507" y="25425"/>
                  </a:lnTo>
                  <a:lnTo>
                    <a:pt x="111471" y="25813"/>
                  </a:lnTo>
                  <a:lnTo>
                    <a:pt x="111735" y="25635"/>
                  </a:lnTo>
                  <a:lnTo>
                    <a:pt x="111823" y="25391"/>
                  </a:lnTo>
                  <a:lnTo>
                    <a:pt x="111835" y="25253"/>
                  </a:lnTo>
                  <a:lnTo>
                    <a:pt x="111786" y="25045"/>
                  </a:lnTo>
                  <a:lnTo>
                    <a:pt x="111693" y="24758"/>
                  </a:lnTo>
                  <a:lnTo>
                    <a:pt x="111790" y="24537"/>
                  </a:lnTo>
                  <a:lnTo>
                    <a:pt x="112032" y="24555"/>
                  </a:lnTo>
                  <a:lnTo>
                    <a:pt x="112273" y="24738"/>
                  </a:lnTo>
                  <a:lnTo>
                    <a:pt x="112752" y="25092"/>
                  </a:lnTo>
                  <a:lnTo>
                    <a:pt x="112953" y="25045"/>
                  </a:lnTo>
                  <a:lnTo>
                    <a:pt x="113245" y="24140"/>
                  </a:lnTo>
                  <a:lnTo>
                    <a:pt x="113350" y="24013"/>
                  </a:lnTo>
                  <a:lnTo>
                    <a:pt x="113540" y="23954"/>
                  </a:lnTo>
                  <a:lnTo>
                    <a:pt x="114369" y="23905"/>
                  </a:lnTo>
                  <a:lnTo>
                    <a:pt x="115522" y="24140"/>
                  </a:lnTo>
                  <a:lnTo>
                    <a:pt x="116735" y="24159"/>
                  </a:lnTo>
                  <a:lnTo>
                    <a:pt x="117210" y="24069"/>
                  </a:lnTo>
                  <a:lnTo>
                    <a:pt x="117347" y="24044"/>
                  </a:lnTo>
                  <a:lnTo>
                    <a:pt x="117585" y="24035"/>
                  </a:lnTo>
                  <a:lnTo>
                    <a:pt x="117792" y="24249"/>
                  </a:lnTo>
                  <a:lnTo>
                    <a:pt x="118174" y="24710"/>
                  </a:lnTo>
                  <a:lnTo>
                    <a:pt x="118709" y="24791"/>
                  </a:lnTo>
                  <a:lnTo>
                    <a:pt x="119150" y="23961"/>
                  </a:lnTo>
                  <a:lnTo>
                    <a:pt x="119388" y="23964"/>
                  </a:lnTo>
                  <a:lnTo>
                    <a:pt x="119578" y="24145"/>
                  </a:lnTo>
                  <a:lnTo>
                    <a:pt x="119626" y="24801"/>
                  </a:lnTo>
                  <a:lnTo>
                    <a:pt x="119886" y="24921"/>
                  </a:lnTo>
                  <a:lnTo>
                    <a:pt x="120082" y="24827"/>
                  </a:lnTo>
                  <a:lnTo>
                    <a:pt x="120251" y="24567"/>
                  </a:lnTo>
                  <a:lnTo>
                    <a:pt x="120325" y="24305"/>
                  </a:lnTo>
                  <a:lnTo>
                    <a:pt x="120439" y="24144"/>
                  </a:lnTo>
                  <a:lnTo>
                    <a:pt x="120613" y="24026"/>
                  </a:lnTo>
                  <a:lnTo>
                    <a:pt x="120783" y="24049"/>
                  </a:lnTo>
                  <a:lnTo>
                    <a:pt x="121104" y="24472"/>
                  </a:lnTo>
                  <a:lnTo>
                    <a:pt x="121222" y="24718"/>
                  </a:lnTo>
                  <a:lnTo>
                    <a:pt x="121128" y="25201"/>
                  </a:lnTo>
                  <a:lnTo>
                    <a:pt x="121232" y="25329"/>
                  </a:lnTo>
                  <a:lnTo>
                    <a:pt x="121479" y="25348"/>
                  </a:lnTo>
                  <a:lnTo>
                    <a:pt x="121635" y="25253"/>
                  </a:lnTo>
                  <a:lnTo>
                    <a:pt x="121733" y="25045"/>
                  </a:lnTo>
                  <a:lnTo>
                    <a:pt x="122076" y="24243"/>
                  </a:lnTo>
                  <a:lnTo>
                    <a:pt x="122312" y="24232"/>
                  </a:lnTo>
                  <a:lnTo>
                    <a:pt x="122638" y="24463"/>
                  </a:lnTo>
                  <a:lnTo>
                    <a:pt x="123241" y="24709"/>
                  </a:lnTo>
                  <a:lnTo>
                    <a:pt x="123342" y="24845"/>
                  </a:lnTo>
                  <a:lnTo>
                    <a:pt x="123412" y="25045"/>
                  </a:lnTo>
                  <a:lnTo>
                    <a:pt x="123396" y="25284"/>
                  </a:lnTo>
                  <a:lnTo>
                    <a:pt x="123283" y="25533"/>
                  </a:lnTo>
                  <a:lnTo>
                    <a:pt x="123304" y="25764"/>
                  </a:lnTo>
                  <a:lnTo>
                    <a:pt x="123650" y="25921"/>
                  </a:lnTo>
                  <a:lnTo>
                    <a:pt x="123910" y="25808"/>
                  </a:lnTo>
                  <a:lnTo>
                    <a:pt x="124074" y="25632"/>
                  </a:lnTo>
                  <a:lnTo>
                    <a:pt x="124232" y="25356"/>
                  </a:lnTo>
                  <a:lnTo>
                    <a:pt x="124252" y="25195"/>
                  </a:lnTo>
                  <a:lnTo>
                    <a:pt x="124230" y="25045"/>
                  </a:lnTo>
                  <a:lnTo>
                    <a:pt x="124032" y="24663"/>
                  </a:lnTo>
                  <a:lnTo>
                    <a:pt x="123806" y="24389"/>
                  </a:lnTo>
                  <a:lnTo>
                    <a:pt x="124035" y="23985"/>
                  </a:lnTo>
                  <a:lnTo>
                    <a:pt x="124277" y="23954"/>
                  </a:lnTo>
                  <a:lnTo>
                    <a:pt x="124458" y="24018"/>
                  </a:lnTo>
                  <a:lnTo>
                    <a:pt x="124885" y="24356"/>
                  </a:lnTo>
                  <a:lnTo>
                    <a:pt x="125045" y="24690"/>
                  </a:lnTo>
                  <a:lnTo>
                    <a:pt x="125053" y="24903"/>
                  </a:lnTo>
                  <a:lnTo>
                    <a:pt x="125038" y="25166"/>
                  </a:lnTo>
                  <a:lnTo>
                    <a:pt x="125206" y="25349"/>
                  </a:lnTo>
                  <a:lnTo>
                    <a:pt x="125633" y="25337"/>
                  </a:lnTo>
                  <a:lnTo>
                    <a:pt x="125958" y="25193"/>
                  </a:lnTo>
                  <a:lnTo>
                    <a:pt x="126309" y="25142"/>
                  </a:lnTo>
                  <a:lnTo>
                    <a:pt x="126534" y="25206"/>
                  </a:lnTo>
                  <a:lnTo>
                    <a:pt x="126801" y="25414"/>
                  </a:lnTo>
                  <a:lnTo>
                    <a:pt x="126985" y="25406"/>
                  </a:lnTo>
                  <a:lnTo>
                    <a:pt x="127123" y="25284"/>
                  </a:lnTo>
                  <a:lnTo>
                    <a:pt x="127386" y="24921"/>
                  </a:lnTo>
                  <a:lnTo>
                    <a:pt x="127514" y="24920"/>
                  </a:lnTo>
                  <a:lnTo>
                    <a:pt x="127891" y="25045"/>
                  </a:lnTo>
                  <a:lnTo>
                    <a:pt x="128536" y="2536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7" name="pg338">
              <a:extLst>
                <a:ext uri="{FF2B5EF4-FFF2-40B4-BE49-F238E27FC236}">
                  <a16:creationId xmlns:a16="http://schemas.microsoft.com/office/drawing/2014/main" id="{7ABA2278-C9A1-6148-834C-4465F1212A2F}"/>
                </a:ext>
              </a:extLst>
            </p:cNvPr>
            <p:cNvSpPr/>
            <p:nvPr/>
          </p:nvSpPr>
          <p:spPr>
            <a:xfrm>
              <a:off x="6592483" y="3826449"/>
              <a:ext cx="219481" cy="249658"/>
            </a:xfrm>
            <a:custGeom>
              <a:avLst/>
              <a:gdLst/>
              <a:ahLst/>
              <a:cxnLst/>
              <a:rect l="0" t="0" r="0" b="0"/>
              <a:pathLst>
                <a:path w="219481" h="249658">
                  <a:moveTo>
                    <a:pt x="30519" y="0"/>
                  </a:moveTo>
                  <a:lnTo>
                    <a:pt x="32358" y="50"/>
                  </a:lnTo>
                  <a:lnTo>
                    <a:pt x="34690" y="113"/>
                  </a:lnTo>
                  <a:lnTo>
                    <a:pt x="39507" y="245"/>
                  </a:lnTo>
                  <a:lnTo>
                    <a:pt x="39961" y="257"/>
                  </a:lnTo>
                  <a:lnTo>
                    <a:pt x="40338" y="267"/>
                  </a:lnTo>
                  <a:lnTo>
                    <a:pt x="44644" y="379"/>
                  </a:lnTo>
                  <a:lnTo>
                    <a:pt x="47331" y="449"/>
                  </a:lnTo>
                  <a:lnTo>
                    <a:pt x="60002" y="355"/>
                  </a:lnTo>
                  <a:lnTo>
                    <a:pt x="61290" y="371"/>
                  </a:lnTo>
                  <a:lnTo>
                    <a:pt x="63719" y="404"/>
                  </a:lnTo>
                  <a:lnTo>
                    <a:pt x="70199" y="512"/>
                  </a:lnTo>
                  <a:lnTo>
                    <a:pt x="70700" y="521"/>
                  </a:lnTo>
                  <a:lnTo>
                    <a:pt x="71049" y="528"/>
                  </a:lnTo>
                  <a:lnTo>
                    <a:pt x="72629" y="552"/>
                  </a:lnTo>
                  <a:lnTo>
                    <a:pt x="77949" y="6039"/>
                  </a:lnTo>
                  <a:lnTo>
                    <a:pt x="78290" y="6393"/>
                  </a:lnTo>
                  <a:lnTo>
                    <a:pt x="79620" y="7751"/>
                  </a:lnTo>
                  <a:lnTo>
                    <a:pt x="80095" y="8237"/>
                  </a:lnTo>
                  <a:lnTo>
                    <a:pt x="83847" y="12071"/>
                  </a:lnTo>
                  <a:lnTo>
                    <a:pt x="87339" y="15638"/>
                  </a:lnTo>
                  <a:lnTo>
                    <a:pt x="88276" y="16555"/>
                  </a:lnTo>
                  <a:lnTo>
                    <a:pt x="92702" y="21115"/>
                  </a:lnTo>
                  <a:lnTo>
                    <a:pt x="92861" y="21279"/>
                  </a:lnTo>
                  <a:lnTo>
                    <a:pt x="96595" y="25101"/>
                  </a:lnTo>
                  <a:lnTo>
                    <a:pt x="98006" y="26595"/>
                  </a:lnTo>
                  <a:lnTo>
                    <a:pt x="99003" y="27805"/>
                  </a:lnTo>
                  <a:lnTo>
                    <a:pt x="99377" y="28110"/>
                  </a:lnTo>
                  <a:lnTo>
                    <a:pt x="100335" y="28955"/>
                  </a:lnTo>
                  <a:lnTo>
                    <a:pt x="100535" y="29134"/>
                  </a:lnTo>
                  <a:lnTo>
                    <a:pt x="101795" y="30434"/>
                  </a:lnTo>
                  <a:lnTo>
                    <a:pt x="106435" y="35244"/>
                  </a:lnTo>
                  <a:lnTo>
                    <a:pt x="109363" y="38279"/>
                  </a:lnTo>
                  <a:lnTo>
                    <a:pt x="111048" y="40025"/>
                  </a:lnTo>
                  <a:lnTo>
                    <a:pt x="112850" y="41893"/>
                  </a:lnTo>
                  <a:lnTo>
                    <a:pt x="113671" y="42744"/>
                  </a:lnTo>
                  <a:lnTo>
                    <a:pt x="113981" y="43083"/>
                  </a:lnTo>
                  <a:lnTo>
                    <a:pt x="116296" y="45615"/>
                  </a:lnTo>
                  <a:lnTo>
                    <a:pt x="117165" y="46564"/>
                  </a:lnTo>
                  <a:lnTo>
                    <a:pt x="118003" y="47473"/>
                  </a:lnTo>
                  <a:lnTo>
                    <a:pt x="118211" y="47741"/>
                  </a:lnTo>
                  <a:lnTo>
                    <a:pt x="118617" y="48178"/>
                  </a:lnTo>
                  <a:lnTo>
                    <a:pt x="120360" y="50052"/>
                  </a:lnTo>
                  <a:lnTo>
                    <a:pt x="122943" y="52942"/>
                  </a:lnTo>
                  <a:lnTo>
                    <a:pt x="123967" y="54088"/>
                  </a:lnTo>
                  <a:lnTo>
                    <a:pt x="126687" y="57130"/>
                  </a:lnTo>
                  <a:lnTo>
                    <a:pt x="127012" y="57494"/>
                  </a:lnTo>
                  <a:lnTo>
                    <a:pt x="127725" y="58291"/>
                  </a:lnTo>
                  <a:lnTo>
                    <a:pt x="128357" y="58964"/>
                  </a:lnTo>
                  <a:lnTo>
                    <a:pt x="129080" y="59735"/>
                  </a:lnTo>
                  <a:lnTo>
                    <a:pt x="129565" y="60251"/>
                  </a:lnTo>
                  <a:lnTo>
                    <a:pt x="130514" y="61263"/>
                  </a:lnTo>
                  <a:lnTo>
                    <a:pt x="131733" y="62562"/>
                  </a:lnTo>
                  <a:lnTo>
                    <a:pt x="132098" y="62951"/>
                  </a:lnTo>
                  <a:lnTo>
                    <a:pt x="134300" y="65298"/>
                  </a:lnTo>
                  <a:lnTo>
                    <a:pt x="135199" y="66218"/>
                  </a:lnTo>
                  <a:lnTo>
                    <a:pt x="135368" y="66428"/>
                  </a:lnTo>
                  <a:lnTo>
                    <a:pt x="140450" y="71796"/>
                  </a:lnTo>
                  <a:lnTo>
                    <a:pt x="141517" y="72924"/>
                  </a:lnTo>
                  <a:lnTo>
                    <a:pt x="145973" y="77629"/>
                  </a:lnTo>
                  <a:lnTo>
                    <a:pt x="147284" y="79013"/>
                  </a:lnTo>
                  <a:lnTo>
                    <a:pt x="150849" y="82777"/>
                  </a:lnTo>
                  <a:lnTo>
                    <a:pt x="159159" y="91539"/>
                  </a:lnTo>
                  <a:lnTo>
                    <a:pt x="159355" y="91746"/>
                  </a:lnTo>
                  <a:lnTo>
                    <a:pt x="160612" y="93071"/>
                  </a:lnTo>
                  <a:lnTo>
                    <a:pt x="161174" y="93663"/>
                  </a:lnTo>
                  <a:lnTo>
                    <a:pt x="161477" y="93983"/>
                  </a:lnTo>
                  <a:lnTo>
                    <a:pt x="161610" y="94123"/>
                  </a:lnTo>
                  <a:lnTo>
                    <a:pt x="164764" y="97449"/>
                  </a:lnTo>
                  <a:lnTo>
                    <a:pt x="171731" y="104795"/>
                  </a:lnTo>
                  <a:lnTo>
                    <a:pt x="175235" y="108488"/>
                  </a:lnTo>
                  <a:lnTo>
                    <a:pt x="176079" y="109379"/>
                  </a:lnTo>
                  <a:lnTo>
                    <a:pt x="176280" y="109591"/>
                  </a:lnTo>
                  <a:lnTo>
                    <a:pt x="178136" y="111565"/>
                  </a:lnTo>
                  <a:lnTo>
                    <a:pt x="178787" y="112258"/>
                  </a:lnTo>
                  <a:lnTo>
                    <a:pt x="184442" y="118275"/>
                  </a:lnTo>
                  <a:lnTo>
                    <a:pt x="189909" y="124093"/>
                  </a:lnTo>
                  <a:lnTo>
                    <a:pt x="193733" y="128161"/>
                  </a:lnTo>
                  <a:lnTo>
                    <a:pt x="197325" y="131983"/>
                  </a:lnTo>
                  <a:lnTo>
                    <a:pt x="197593" y="132316"/>
                  </a:lnTo>
                  <a:lnTo>
                    <a:pt x="198547" y="133197"/>
                  </a:lnTo>
                  <a:lnTo>
                    <a:pt x="203757" y="138849"/>
                  </a:lnTo>
                  <a:lnTo>
                    <a:pt x="204960" y="140114"/>
                  </a:lnTo>
                  <a:lnTo>
                    <a:pt x="205168" y="140333"/>
                  </a:lnTo>
                  <a:lnTo>
                    <a:pt x="205340" y="140514"/>
                  </a:lnTo>
                  <a:lnTo>
                    <a:pt x="209086" y="144453"/>
                  </a:lnTo>
                  <a:lnTo>
                    <a:pt x="209790" y="145193"/>
                  </a:lnTo>
                  <a:lnTo>
                    <a:pt x="214394" y="150170"/>
                  </a:lnTo>
                  <a:lnTo>
                    <a:pt x="215100" y="150934"/>
                  </a:lnTo>
                  <a:lnTo>
                    <a:pt x="215547" y="151417"/>
                  </a:lnTo>
                  <a:lnTo>
                    <a:pt x="217105" y="153101"/>
                  </a:lnTo>
                  <a:lnTo>
                    <a:pt x="217237" y="153244"/>
                  </a:lnTo>
                  <a:lnTo>
                    <a:pt x="218216" y="154303"/>
                  </a:lnTo>
                  <a:lnTo>
                    <a:pt x="219124" y="155283"/>
                  </a:lnTo>
                  <a:lnTo>
                    <a:pt x="219481" y="155670"/>
                  </a:lnTo>
                  <a:lnTo>
                    <a:pt x="219235" y="155749"/>
                  </a:lnTo>
                  <a:lnTo>
                    <a:pt x="218019" y="156138"/>
                  </a:lnTo>
                  <a:lnTo>
                    <a:pt x="217816" y="156203"/>
                  </a:lnTo>
                  <a:lnTo>
                    <a:pt x="213739" y="156810"/>
                  </a:lnTo>
                  <a:lnTo>
                    <a:pt x="213356" y="156957"/>
                  </a:lnTo>
                  <a:lnTo>
                    <a:pt x="212039" y="157462"/>
                  </a:lnTo>
                  <a:lnTo>
                    <a:pt x="211895" y="157518"/>
                  </a:lnTo>
                  <a:lnTo>
                    <a:pt x="208651" y="158762"/>
                  </a:lnTo>
                  <a:lnTo>
                    <a:pt x="206956" y="159412"/>
                  </a:lnTo>
                  <a:lnTo>
                    <a:pt x="203028" y="160919"/>
                  </a:lnTo>
                  <a:lnTo>
                    <a:pt x="202497" y="161123"/>
                  </a:lnTo>
                  <a:lnTo>
                    <a:pt x="201756" y="161511"/>
                  </a:lnTo>
                  <a:lnTo>
                    <a:pt x="197804" y="163581"/>
                  </a:lnTo>
                  <a:lnTo>
                    <a:pt x="197078" y="163961"/>
                  </a:lnTo>
                  <a:lnTo>
                    <a:pt x="196693" y="164222"/>
                  </a:lnTo>
                  <a:lnTo>
                    <a:pt x="193545" y="166356"/>
                  </a:lnTo>
                  <a:lnTo>
                    <a:pt x="191898" y="167472"/>
                  </a:lnTo>
                  <a:lnTo>
                    <a:pt x="189488" y="169106"/>
                  </a:lnTo>
                  <a:lnTo>
                    <a:pt x="188740" y="169691"/>
                  </a:lnTo>
                  <a:lnTo>
                    <a:pt x="184284" y="173179"/>
                  </a:lnTo>
                  <a:lnTo>
                    <a:pt x="181586" y="175743"/>
                  </a:lnTo>
                  <a:lnTo>
                    <a:pt x="177810" y="179330"/>
                  </a:lnTo>
                  <a:lnTo>
                    <a:pt x="176210" y="181092"/>
                  </a:lnTo>
                  <a:lnTo>
                    <a:pt x="172155" y="185554"/>
                  </a:lnTo>
                  <a:lnTo>
                    <a:pt x="172001" y="185724"/>
                  </a:lnTo>
                  <a:lnTo>
                    <a:pt x="171659" y="186100"/>
                  </a:lnTo>
                  <a:lnTo>
                    <a:pt x="170293" y="187603"/>
                  </a:lnTo>
                  <a:lnTo>
                    <a:pt x="168081" y="190038"/>
                  </a:lnTo>
                  <a:lnTo>
                    <a:pt x="162308" y="197706"/>
                  </a:lnTo>
                  <a:lnTo>
                    <a:pt x="161732" y="198473"/>
                  </a:lnTo>
                  <a:lnTo>
                    <a:pt x="159410" y="201557"/>
                  </a:lnTo>
                  <a:lnTo>
                    <a:pt x="159067" y="202041"/>
                  </a:lnTo>
                  <a:lnTo>
                    <a:pt x="157202" y="205717"/>
                  </a:lnTo>
                  <a:lnTo>
                    <a:pt x="156467" y="207165"/>
                  </a:lnTo>
                  <a:lnTo>
                    <a:pt x="156330" y="207394"/>
                  </a:lnTo>
                  <a:lnTo>
                    <a:pt x="156201" y="207517"/>
                  </a:lnTo>
                  <a:lnTo>
                    <a:pt x="155562" y="208128"/>
                  </a:lnTo>
                  <a:lnTo>
                    <a:pt x="154719" y="208937"/>
                  </a:lnTo>
                  <a:lnTo>
                    <a:pt x="151580" y="212577"/>
                  </a:lnTo>
                  <a:lnTo>
                    <a:pt x="151368" y="212822"/>
                  </a:lnTo>
                  <a:lnTo>
                    <a:pt x="149111" y="215438"/>
                  </a:lnTo>
                  <a:lnTo>
                    <a:pt x="147028" y="218973"/>
                  </a:lnTo>
                  <a:lnTo>
                    <a:pt x="146940" y="219123"/>
                  </a:lnTo>
                  <a:lnTo>
                    <a:pt x="146792" y="219434"/>
                  </a:lnTo>
                  <a:lnTo>
                    <a:pt x="146061" y="220974"/>
                  </a:lnTo>
                  <a:lnTo>
                    <a:pt x="145905" y="221303"/>
                  </a:lnTo>
                  <a:lnTo>
                    <a:pt x="145595" y="221956"/>
                  </a:lnTo>
                  <a:lnTo>
                    <a:pt x="142663" y="228132"/>
                  </a:lnTo>
                  <a:lnTo>
                    <a:pt x="142527" y="228419"/>
                  </a:lnTo>
                  <a:lnTo>
                    <a:pt x="142291" y="229049"/>
                  </a:lnTo>
                  <a:lnTo>
                    <a:pt x="142219" y="229243"/>
                  </a:lnTo>
                  <a:lnTo>
                    <a:pt x="142169" y="229376"/>
                  </a:lnTo>
                  <a:lnTo>
                    <a:pt x="142111" y="229530"/>
                  </a:lnTo>
                  <a:lnTo>
                    <a:pt x="141958" y="229082"/>
                  </a:lnTo>
                  <a:lnTo>
                    <a:pt x="142482" y="227800"/>
                  </a:lnTo>
                  <a:lnTo>
                    <a:pt x="142485" y="227420"/>
                  </a:lnTo>
                  <a:lnTo>
                    <a:pt x="142287" y="227095"/>
                  </a:lnTo>
                  <a:lnTo>
                    <a:pt x="140301" y="225870"/>
                  </a:lnTo>
                  <a:lnTo>
                    <a:pt x="139318" y="226368"/>
                  </a:lnTo>
                  <a:lnTo>
                    <a:pt x="138448" y="226253"/>
                  </a:lnTo>
                  <a:lnTo>
                    <a:pt x="137567" y="225671"/>
                  </a:lnTo>
                  <a:lnTo>
                    <a:pt x="136842" y="225958"/>
                  </a:lnTo>
                  <a:lnTo>
                    <a:pt x="134275" y="228368"/>
                  </a:lnTo>
                  <a:lnTo>
                    <a:pt x="133463" y="231520"/>
                  </a:lnTo>
                  <a:lnTo>
                    <a:pt x="131350" y="234470"/>
                  </a:lnTo>
                  <a:lnTo>
                    <a:pt x="130887" y="234798"/>
                  </a:lnTo>
                  <a:lnTo>
                    <a:pt x="129877" y="234840"/>
                  </a:lnTo>
                  <a:lnTo>
                    <a:pt x="129244" y="234833"/>
                  </a:lnTo>
                  <a:lnTo>
                    <a:pt x="128198" y="234518"/>
                  </a:lnTo>
                  <a:lnTo>
                    <a:pt x="127780" y="234661"/>
                  </a:lnTo>
                  <a:lnTo>
                    <a:pt x="127251" y="234606"/>
                  </a:lnTo>
                  <a:lnTo>
                    <a:pt x="127349" y="234311"/>
                  </a:lnTo>
                  <a:lnTo>
                    <a:pt x="127455" y="233087"/>
                  </a:lnTo>
                  <a:lnTo>
                    <a:pt x="127724" y="232851"/>
                  </a:lnTo>
                  <a:lnTo>
                    <a:pt x="128378" y="232527"/>
                  </a:lnTo>
                  <a:lnTo>
                    <a:pt x="128726" y="232195"/>
                  </a:lnTo>
                  <a:lnTo>
                    <a:pt x="131669" y="227961"/>
                  </a:lnTo>
                  <a:lnTo>
                    <a:pt x="132219" y="226952"/>
                  </a:lnTo>
                  <a:lnTo>
                    <a:pt x="132491" y="226315"/>
                  </a:lnTo>
                  <a:lnTo>
                    <a:pt x="132673" y="225211"/>
                  </a:lnTo>
                  <a:lnTo>
                    <a:pt x="133355" y="224716"/>
                  </a:lnTo>
                  <a:lnTo>
                    <a:pt x="135026" y="224027"/>
                  </a:lnTo>
                  <a:lnTo>
                    <a:pt x="135768" y="223431"/>
                  </a:lnTo>
                  <a:lnTo>
                    <a:pt x="136356" y="222853"/>
                  </a:lnTo>
                  <a:lnTo>
                    <a:pt x="138148" y="220802"/>
                  </a:lnTo>
                  <a:lnTo>
                    <a:pt x="139148" y="219280"/>
                  </a:lnTo>
                  <a:lnTo>
                    <a:pt x="139771" y="218103"/>
                  </a:lnTo>
                  <a:lnTo>
                    <a:pt x="139758" y="217407"/>
                  </a:lnTo>
                  <a:lnTo>
                    <a:pt x="139817" y="217050"/>
                  </a:lnTo>
                  <a:lnTo>
                    <a:pt x="140000" y="216627"/>
                  </a:lnTo>
                  <a:lnTo>
                    <a:pt x="140270" y="215509"/>
                  </a:lnTo>
                  <a:lnTo>
                    <a:pt x="141071" y="214319"/>
                  </a:lnTo>
                  <a:lnTo>
                    <a:pt x="141243" y="213658"/>
                  </a:lnTo>
                  <a:lnTo>
                    <a:pt x="141461" y="213405"/>
                  </a:lnTo>
                  <a:lnTo>
                    <a:pt x="141755" y="212871"/>
                  </a:lnTo>
                  <a:lnTo>
                    <a:pt x="141918" y="212151"/>
                  </a:lnTo>
                  <a:lnTo>
                    <a:pt x="141406" y="211983"/>
                  </a:lnTo>
                  <a:lnTo>
                    <a:pt x="141074" y="211983"/>
                  </a:lnTo>
                  <a:lnTo>
                    <a:pt x="141122" y="211525"/>
                  </a:lnTo>
                  <a:lnTo>
                    <a:pt x="141067" y="211038"/>
                  </a:lnTo>
                  <a:lnTo>
                    <a:pt x="141387" y="210405"/>
                  </a:lnTo>
                  <a:lnTo>
                    <a:pt x="141279" y="210021"/>
                  </a:lnTo>
                  <a:lnTo>
                    <a:pt x="141097" y="210001"/>
                  </a:lnTo>
                  <a:lnTo>
                    <a:pt x="140743" y="210426"/>
                  </a:lnTo>
                  <a:lnTo>
                    <a:pt x="140592" y="210434"/>
                  </a:lnTo>
                  <a:lnTo>
                    <a:pt x="139961" y="209937"/>
                  </a:lnTo>
                  <a:lnTo>
                    <a:pt x="139909" y="209199"/>
                  </a:lnTo>
                  <a:lnTo>
                    <a:pt x="139779" y="209213"/>
                  </a:lnTo>
                  <a:lnTo>
                    <a:pt x="139438" y="209474"/>
                  </a:lnTo>
                  <a:lnTo>
                    <a:pt x="139275" y="209204"/>
                  </a:lnTo>
                  <a:lnTo>
                    <a:pt x="139281" y="208849"/>
                  </a:lnTo>
                  <a:lnTo>
                    <a:pt x="139377" y="208643"/>
                  </a:lnTo>
                  <a:lnTo>
                    <a:pt x="139652" y="208299"/>
                  </a:lnTo>
                  <a:lnTo>
                    <a:pt x="139263" y="208275"/>
                  </a:lnTo>
                  <a:lnTo>
                    <a:pt x="139112" y="207940"/>
                  </a:lnTo>
                  <a:lnTo>
                    <a:pt x="139180" y="207493"/>
                  </a:lnTo>
                  <a:lnTo>
                    <a:pt x="139497" y="207139"/>
                  </a:lnTo>
                  <a:lnTo>
                    <a:pt x="139313" y="206573"/>
                  </a:lnTo>
                  <a:lnTo>
                    <a:pt x="139526" y="206544"/>
                  </a:lnTo>
                  <a:lnTo>
                    <a:pt x="139765" y="206920"/>
                  </a:lnTo>
                  <a:lnTo>
                    <a:pt x="140087" y="206560"/>
                  </a:lnTo>
                  <a:lnTo>
                    <a:pt x="140089" y="206407"/>
                  </a:lnTo>
                  <a:lnTo>
                    <a:pt x="139853" y="206195"/>
                  </a:lnTo>
                  <a:lnTo>
                    <a:pt x="139357" y="205984"/>
                  </a:lnTo>
                  <a:lnTo>
                    <a:pt x="138764" y="206066"/>
                  </a:lnTo>
                  <a:lnTo>
                    <a:pt x="138278" y="206281"/>
                  </a:lnTo>
                  <a:lnTo>
                    <a:pt x="137916" y="206165"/>
                  </a:lnTo>
                  <a:lnTo>
                    <a:pt x="137707" y="205900"/>
                  </a:lnTo>
                  <a:lnTo>
                    <a:pt x="137372" y="204971"/>
                  </a:lnTo>
                  <a:lnTo>
                    <a:pt x="137336" y="204588"/>
                  </a:lnTo>
                  <a:lnTo>
                    <a:pt x="137402" y="204305"/>
                  </a:lnTo>
                  <a:lnTo>
                    <a:pt x="137722" y="203722"/>
                  </a:lnTo>
                  <a:lnTo>
                    <a:pt x="137883" y="203009"/>
                  </a:lnTo>
                  <a:lnTo>
                    <a:pt x="138015" y="202870"/>
                  </a:lnTo>
                  <a:lnTo>
                    <a:pt x="138197" y="202829"/>
                  </a:lnTo>
                  <a:lnTo>
                    <a:pt x="138720" y="202976"/>
                  </a:lnTo>
                  <a:lnTo>
                    <a:pt x="138966" y="202805"/>
                  </a:lnTo>
                  <a:lnTo>
                    <a:pt x="138939" y="202494"/>
                  </a:lnTo>
                  <a:lnTo>
                    <a:pt x="138806" y="202355"/>
                  </a:lnTo>
                  <a:lnTo>
                    <a:pt x="138533" y="201820"/>
                  </a:lnTo>
                  <a:lnTo>
                    <a:pt x="138507" y="201094"/>
                  </a:lnTo>
                  <a:lnTo>
                    <a:pt x="138773" y="200635"/>
                  </a:lnTo>
                  <a:lnTo>
                    <a:pt x="139366" y="200591"/>
                  </a:lnTo>
                  <a:lnTo>
                    <a:pt x="139546" y="200414"/>
                  </a:lnTo>
                  <a:lnTo>
                    <a:pt x="139734" y="199975"/>
                  </a:lnTo>
                  <a:lnTo>
                    <a:pt x="139981" y="199750"/>
                  </a:lnTo>
                  <a:lnTo>
                    <a:pt x="140627" y="199599"/>
                  </a:lnTo>
                  <a:lnTo>
                    <a:pt x="140828" y="199373"/>
                  </a:lnTo>
                  <a:lnTo>
                    <a:pt x="140814" y="198565"/>
                  </a:lnTo>
                  <a:lnTo>
                    <a:pt x="140899" y="198075"/>
                  </a:lnTo>
                  <a:lnTo>
                    <a:pt x="141117" y="198052"/>
                  </a:lnTo>
                  <a:lnTo>
                    <a:pt x="141622" y="198356"/>
                  </a:lnTo>
                  <a:lnTo>
                    <a:pt x="141883" y="198257"/>
                  </a:lnTo>
                  <a:lnTo>
                    <a:pt x="142082" y="197486"/>
                  </a:lnTo>
                  <a:lnTo>
                    <a:pt x="141174" y="197698"/>
                  </a:lnTo>
                  <a:lnTo>
                    <a:pt x="140829" y="197528"/>
                  </a:lnTo>
                  <a:lnTo>
                    <a:pt x="140776" y="197232"/>
                  </a:lnTo>
                  <a:lnTo>
                    <a:pt x="141181" y="196514"/>
                  </a:lnTo>
                  <a:lnTo>
                    <a:pt x="141230" y="196018"/>
                  </a:lnTo>
                  <a:lnTo>
                    <a:pt x="141149" y="195836"/>
                  </a:lnTo>
                  <a:lnTo>
                    <a:pt x="140346" y="194948"/>
                  </a:lnTo>
                  <a:lnTo>
                    <a:pt x="140116" y="194267"/>
                  </a:lnTo>
                  <a:lnTo>
                    <a:pt x="139174" y="192074"/>
                  </a:lnTo>
                  <a:lnTo>
                    <a:pt x="139075" y="191924"/>
                  </a:lnTo>
                  <a:lnTo>
                    <a:pt x="139145" y="191526"/>
                  </a:lnTo>
                  <a:lnTo>
                    <a:pt x="139397" y="191015"/>
                  </a:lnTo>
                  <a:lnTo>
                    <a:pt x="139401" y="190453"/>
                  </a:lnTo>
                  <a:lnTo>
                    <a:pt x="139302" y="188139"/>
                  </a:lnTo>
                  <a:lnTo>
                    <a:pt x="139143" y="187815"/>
                  </a:lnTo>
                  <a:lnTo>
                    <a:pt x="138968" y="187709"/>
                  </a:lnTo>
                  <a:lnTo>
                    <a:pt x="138434" y="188161"/>
                  </a:lnTo>
                  <a:lnTo>
                    <a:pt x="137434" y="188292"/>
                  </a:lnTo>
                  <a:lnTo>
                    <a:pt x="135969" y="187956"/>
                  </a:lnTo>
                  <a:lnTo>
                    <a:pt x="135891" y="188295"/>
                  </a:lnTo>
                  <a:lnTo>
                    <a:pt x="136370" y="188917"/>
                  </a:lnTo>
                  <a:lnTo>
                    <a:pt x="136459" y="189193"/>
                  </a:lnTo>
                  <a:lnTo>
                    <a:pt x="135693" y="191384"/>
                  </a:lnTo>
                  <a:lnTo>
                    <a:pt x="134374" y="191618"/>
                  </a:lnTo>
                  <a:lnTo>
                    <a:pt x="132794" y="192480"/>
                  </a:lnTo>
                  <a:lnTo>
                    <a:pt x="131178" y="192669"/>
                  </a:lnTo>
                  <a:lnTo>
                    <a:pt x="130210" y="192882"/>
                  </a:lnTo>
                  <a:lnTo>
                    <a:pt x="129235" y="192506"/>
                  </a:lnTo>
                  <a:lnTo>
                    <a:pt x="127976" y="191636"/>
                  </a:lnTo>
                  <a:lnTo>
                    <a:pt x="128468" y="195636"/>
                  </a:lnTo>
                  <a:lnTo>
                    <a:pt x="128015" y="197532"/>
                  </a:lnTo>
                  <a:lnTo>
                    <a:pt x="123540" y="197557"/>
                  </a:lnTo>
                  <a:lnTo>
                    <a:pt x="122626" y="199434"/>
                  </a:lnTo>
                  <a:lnTo>
                    <a:pt x="122576" y="199900"/>
                  </a:lnTo>
                  <a:lnTo>
                    <a:pt x="121963" y="201036"/>
                  </a:lnTo>
                  <a:lnTo>
                    <a:pt x="118916" y="200317"/>
                  </a:lnTo>
                  <a:lnTo>
                    <a:pt x="117286" y="198238"/>
                  </a:lnTo>
                  <a:lnTo>
                    <a:pt x="114438" y="198511"/>
                  </a:lnTo>
                  <a:lnTo>
                    <a:pt x="114222" y="198589"/>
                  </a:lnTo>
                  <a:lnTo>
                    <a:pt x="113680" y="199059"/>
                  </a:lnTo>
                  <a:lnTo>
                    <a:pt x="113460" y="198779"/>
                  </a:lnTo>
                  <a:lnTo>
                    <a:pt x="113471" y="198500"/>
                  </a:lnTo>
                  <a:lnTo>
                    <a:pt x="113198" y="198269"/>
                  </a:lnTo>
                  <a:lnTo>
                    <a:pt x="113013" y="198485"/>
                  </a:lnTo>
                  <a:lnTo>
                    <a:pt x="112433" y="199588"/>
                  </a:lnTo>
                  <a:lnTo>
                    <a:pt x="112040" y="200162"/>
                  </a:lnTo>
                  <a:lnTo>
                    <a:pt x="111295" y="199757"/>
                  </a:lnTo>
                  <a:lnTo>
                    <a:pt x="111646" y="199127"/>
                  </a:lnTo>
                  <a:lnTo>
                    <a:pt x="113385" y="196581"/>
                  </a:lnTo>
                  <a:lnTo>
                    <a:pt x="116187" y="194308"/>
                  </a:lnTo>
                  <a:lnTo>
                    <a:pt x="115634" y="193790"/>
                  </a:lnTo>
                  <a:lnTo>
                    <a:pt x="115383" y="193455"/>
                  </a:lnTo>
                  <a:lnTo>
                    <a:pt x="113563" y="190704"/>
                  </a:lnTo>
                  <a:lnTo>
                    <a:pt x="111986" y="192359"/>
                  </a:lnTo>
                  <a:lnTo>
                    <a:pt x="111242" y="193230"/>
                  </a:lnTo>
                  <a:lnTo>
                    <a:pt x="111022" y="193610"/>
                  </a:lnTo>
                  <a:lnTo>
                    <a:pt x="109398" y="194611"/>
                  </a:lnTo>
                  <a:lnTo>
                    <a:pt x="108200" y="194312"/>
                  </a:lnTo>
                  <a:lnTo>
                    <a:pt x="107920" y="194446"/>
                  </a:lnTo>
                  <a:lnTo>
                    <a:pt x="107505" y="194457"/>
                  </a:lnTo>
                  <a:lnTo>
                    <a:pt x="107446" y="192818"/>
                  </a:lnTo>
                  <a:lnTo>
                    <a:pt x="107265" y="192141"/>
                  </a:lnTo>
                  <a:lnTo>
                    <a:pt x="107130" y="191944"/>
                  </a:lnTo>
                  <a:lnTo>
                    <a:pt x="106049" y="191161"/>
                  </a:lnTo>
                  <a:lnTo>
                    <a:pt x="105099" y="190271"/>
                  </a:lnTo>
                  <a:lnTo>
                    <a:pt x="104915" y="190811"/>
                  </a:lnTo>
                  <a:lnTo>
                    <a:pt x="104340" y="191698"/>
                  </a:lnTo>
                  <a:lnTo>
                    <a:pt x="103954" y="193008"/>
                  </a:lnTo>
                  <a:lnTo>
                    <a:pt x="103837" y="193391"/>
                  </a:lnTo>
                  <a:lnTo>
                    <a:pt x="103745" y="193693"/>
                  </a:lnTo>
                  <a:lnTo>
                    <a:pt x="102331" y="193577"/>
                  </a:lnTo>
                  <a:lnTo>
                    <a:pt x="101983" y="193424"/>
                  </a:lnTo>
                  <a:lnTo>
                    <a:pt x="101398" y="193756"/>
                  </a:lnTo>
                  <a:lnTo>
                    <a:pt x="102100" y="195120"/>
                  </a:lnTo>
                  <a:lnTo>
                    <a:pt x="102776" y="197126"/>
                  </a:lnTo>
                  <a:lnTo>
                    <a:pt x="103032" y="197903"/>
                  </a:lnTo>
                  <a:lnTo>
                    <a:pt x="103142" y="198268"/>
                  </a:lnTo>
                  <a:lnTo>
                    <a:pt x="103355" y="198882"/>
                  </a:lnTo>
                  <a:lnTo>
                    <a:pt x="103795" y="200214"/>
                  </a:lnTo>
                  <a:lnTo>
                    <a:pt x="103522" y="200240"/>
                  </a:lnTo>
                  <a:lnTo>
                    <a:pt x="102575" y="198923"/>
                  </a:lnTo>
                  <a:lnTo>
                    <a:pt x="102320" y="198864"/>
                  </a:lnTo>
                  <a:lnTo>
                    <a:pt x="101736" y="199587"/>
                  </a:lnTo>
                  <a:lnTo>
                    <a:pt x="101651" y="200089"/>
                  </a:lnTo>
                  <a:lnTo>
                    <a:pt x="101544" y="200306"/>
                  </a:lnTo>
                  <a:lnTo>
                    <a:pt x="101091" y="200678"/>
                  </a:lnTo>
                  <a:lnTo>
                    <a:pt x="100326" y="201010"/>
                  </a:lnTo>
                  <a:lnTo>
                    <a:pt x="100503" y="202199"/>
                  </a:lnTo>
                  <a:lnTo>
                    <a:pt x="100543" y="203656"/>
                  </a:lnTo>
                  <a:lnTo>
                    <a:pt x="100001" y="204218"/>
                  </a:lnTo>
                  <a:lnTo>
                    <a:pt x="101354" y="206420"/>
                  </a:lnTo>
                  <a:lnTo>
                    <a:pt x="102197" y="206960"/>
                  </a:lnTo>
                  <a:lnTo>
                    <a:pt x="102781" y="207813"/>
                  </a:lnTo>
                  <a:lnTo>
                    <a:pt x="103153" y="209497"/>
                  </a:lnTo>
                  <a:lnTo>
                    <a:pt x="102052" y="210894"/>
                  </a:lnTo>
                  <a:lnTo>
                    <a:pt x="101666" y="211505"/>
                  </a:lnTo>
                  <a:lnTo>
                    <a:pt x="101068" y="212045"/>
                  </a:lnTo>
                  <a:lnTo>
                    <a:pt x="100930" y="212477"/>
                  </a:lnTo>
                  <a:lnTo>
                    <a:pt x="100668" y="212504"/>
                  </a:lnTo>
                  <a:lnTo>
                    <a:pt x="100488" y="213250"/>
                  </a:lnTo>
                  <a:lnTo>
                    <a:pt x="100230" y="213593"/>
                  </a:lnTo>
                  <a:lnTo>
                    <a:pt x="100113" y="213876"/>
                  </a:lnTo>
                  <a:lnTo>
                    <a:pt x="100148" y="214196"/>
                  </a:lnTo>
                  <a:lnTo>
                    <a:pt x="100064" y="214338"/>
                  </a:lnTo>
                  <a:lnTo>
                    <a:pt x="99550" y="214472"/>
                  </a:lnTo>
                  <a:lnTo>
                    <a:pt x="99338" y="214957"/>
                  </a:lnTo>
                  <a:lnTo>
                    <a:pt x="100520" y="215202"/>
                  </a:lnTo>
                  <a:lnTo>
                    <a:pt x="100990" y="215655"/>
                  </a:lnTo>
                  <a:lnTo>
                    <a:pt x="100779" y="215631"/>
                  </a:lnTo>
                  <a:lnTo>
                    <a:pt x="100644" y="215851"/>
                  </a:lnTo>
                  <a:lnTo>
                    <a:pt x="100722" y="216301"/>
                  </a:lnTo>
                  <a:lnTo>
                    <a:pt x="101090" y="216648"/>
                  </a:lnTo>
                  <a:lnTo>
                    <a:pt x="101016" y="216991"/>
                  </a:lnTo>
                  <a:lnTo>
                    <a:pt x="100736" y="217695"/>
                  </a:lnTo>
                  <a:lnTo>
                    <a:pt x="100729" y="217900"/>
                  </a:lnTo>
                  <a:lnTo>
                    <a:pt x="100365" y="217952"/>
                  </a:lnTo>
                  <a:lnTo>
                    <a:pt x="100234" y="217810"/>
                  </a:lnTo>
                  <a:lnTo>
                    <a:pt x="100071" y="217792"/>
                  </a:lnTo>
                  <a:lnTo>
                    <a:pt x="99611" y="218489"/>
                  </a:lnTo>
                  <a:lnTo>
                    <a:pt x="99077" y="218720"/>
                  </a:lnTo>
                  <a:lnTo>
                    <a:pt x="98971" y="218906"/>
                  </a:lnTo>
                  <a:lnTo>
                    <a:pt x="98617" y="219581"/>
                  </a:lnTo>
                  <a:lnTo>
                    <a:pt x="98437" y="219350"/>
                  </a:lnTo>
                  <a:lnTo>
                    <a:pt x="97425" y="219473"/>
                  </a:lnTo>
                  <a:lnTo>
                    <a:pt x="97085" y="219143"/>
                  </a:lnTo>
                  <a:lnTo>
                    <a:pt x="97295" y="219488"/>
                  </a:lnTo>
                  <a:lnTo>
                    <a:pt x="97465" y="219554"/>
                  </a:lnTo>
                  <a:lnTo>
                    <a:pt x="98275" y="219422"/>
                  </a:lnTo>
                  <a:lnTo>
                    <a:pt x="98420" y="219433"/>
                  </a:lnTo>
                  <a:lnTo>
                    <a:pt x="98828" y="219594"/>
                  </a:lnTo>
                  <a:lnTo>
                    <a:pt x="99037" y="218855"/>
                  </a:lnTo>
                  <a:lnTo>
                    <a:pt x="99683" y="218527"/>
                  </a:lnTo>
                  <a:lnTo>
                    <a:pt x="100051" y="217878"/>
                  </a:lnTo>
                  <a:lnTo>
                    <a:pt x="100215" y="217857"/>
                  </a:lnTo>
                  <a:lnTo>
                    <a:pt x="100326" y="217994"/>
                  </a:lnTo>
                  <a:lnTo>
                    <a:pt x="100603" y="218026"/>
                  </a:lnTo>
                  <a:lnTo>
                    <a:pt x="100761" y="217966"/>
                  </a:lnTo>
                  <a:lnTo>
                    <a:pt x="100771" y="217572"/>
                  </a:lnTo>
                  <a:lnTo>
                    <a:pt x="101162" y="216837"/>
                  </a:lnTo>
                  <a:lnTo>
                    <a:pt x="101143" y="216632"/>
                  </a:lnTo>
                  <a:lnTo>
                    <a:pt x="100867" y="216340"/>
                  </a:lnTo>
                  <a:lnTo>
                    <a:pt x="100740" y="215768"/>
                  </a:lnTo>
                  <a:lnTo>
                    <a:pt x="100891" y="215723"/>
                  </a:lnTo>
                  <a:lnTo>
                    <a:pt x="101364" y="215799"/>
                  </a:lnTo>
                  <a:lnTo>
                    <a:pt x="101881" y="215695"/>
                  </a:lnTo>
                  <a:lnTo>
                    <a:pt x="101497" y="215843"/>
                  </a:lnTo>
                  <a:lnTo>
                    <a:pt x="101181" y="215918"/>
                  </a:lnTo>
                  <a:lnTo>
                    <a:pt x="100962" y="215856"/>
                  </a:lnTo>
                  <a:lnTo>
                    <a:pt x="100871" y="216119"/>
                  </a:lnTo>
                  <a:lnTo>
                    <a:pt x="101232" y="216730"/>
                  </a:lnTo>
                  <a:lnTo>
                    <a:pt x="101196" y="216987"/>
                  </a:lnTo>
                  <a:lnTo>
                    <a:pt x="100928" y="217475"/>
                  </a:lnTo>
                  <a:lnTo>
                    <a:pt x="100871" y="218276"/>
                  </a:lnTo>
                  <a:lnTo>
                    <a:pt x="101143" y="218589"/>
                  </a:lnTo>
                  <a:lnTo>
                    <a:pt x="101320" y="218619"/>
                  </a:lnTo>
                  <a:lnTo>
                    <a:pt x="101639" y="218499"/>
                  </a:lnTo>
                  <a:lnTo>
                    <a:pt x="102081" y="218112"/>
                  </a:lnTo>
                  <a:lnTo>
                    <a:pt x="102792" y="218160"/>
                  </a:lnTo>
                  <a:lnTo>
                    <a:pt x="103072" y="218693"/>
                  </a:lnTo>
                  <a:lnTo>
                    <a:pt x="103012" y="219885"/>
                  </a:lnTo>
                  <a:lnTo>
                    <a:pt x="103079" y="220366"/>
                  </a:lnTo>
                  <a:lnTo>
                    <a:pt x="103259" y="220947"/>
                  </a:lnTo>
                  <a:lnTo>
                    <a:pt x="103277" y="221420"/>
                  </a:lnTo>
                  <a:lnTo>
                    <a:pt x="102499" y="223365"/>
                  </a:lnTo>
                  <a:lnTo>
                    <a:pt x="101640" y="228112"/>
                  </a:lnTo>
                  <a:lnTo>
                    <a:pt x="100738" y="229729"/>
                  </a:lnTo>
                  <a:lnTo>
                    <a:pt x="100318" y="229547"/>
                  </a:lnTo>
                  <a:lnTo>
                    <a:pt x="100063" y="229979"/>
                  </a:lnTo>
                  <a:lnTo>
                    <a:pt x="99547" y="230225"/>
                  </a:lnTo>
                  <a:lnTo>
                    <a:pt x="99367" y="230422"/>
                  </a:lnTo>
                  <a:lnTo>
                    <a:pt x="97963" y="229257"/>
                  </a:lnTo>
                  <a:lnTo>
                    <a:pt x="98136" y="230199"/>
                  </a:lnTo>
                  <a:lnTo>
                    <a:pt x="98586" y="231168"/>
                  </a:lnTo>
                  <a:lnTo>
                    <a:pt x="98844" y="231619"/>
                  </a:lnTo>
                  <a:lnTo>
                    <a:pt x="99388" y="232151"/>
                  </a:lnTo>
                  <a:lnTo>
                    <a:pt x="99608" y="233422"/>
                  </a:lnTo>
                  <a:lnTo>
                    <a:pt x="99220" y="233449"/>
                  </a:lnTo>
                  <a:lnTo>
                    <a:pt x="98357" y="233188"/>
                  </a:lnTo>
                  <a:lnTo>
                    <a:pt x="97583" y="233135"/>
                  </a:lnTo>
                  <a:lnTo>
                    <a:pt x="97204" y="233011"/>
                  </a:lnTo>
                  <a:lnTo>
                    <a:pt x="96674" y="232674"/>
                  </a:lnTo>
                  <a:lnTo>
                    <a:pt x="96348" y="232294"/>
                  </a:lnTo>
                  <a:lnTo>
                    <a:pt x="95670" y="232008"/>
                  </a:lnTo>
                  <a:lnTo>
                    <a:pt x="95109" y="232351"/>
                  </a:lnTo>
                  <a:lnTo>
                    <a:pt x="94243" y="232604"/>
                  </a:lnTo>
                  <a:lnTo>
                    <a:pt x="94119" y="232805"/>
                  </a:lnTo>
                  <a:lnTo>
                    <a:pt x="94112" y="233230"/>
                  </a:lnTo>
                  <a:lnTo>
                    <a:pt x="93776" y="234150"/>
                  </a:lnTo>
                  <a:lnTo>
                    <a:pt x="93784" y="234556"/>
                  </a:lnTo>
                  <a:lnTo>
                    <a:pt x="93984" y="234534"/>
                  </a:lnTo>
                  <a:lnTo>
                    <a:pt x="94048" y="234024"/>
                  </a:lnTo>
                  <a:lnTo>
                    <a:pt x="94253" y="233521"/>
                  </a:lnTo>
                  <a:lnTo>
                    <a:pt x="94911" y="233320"/>
                  </a:lnTo>
                  <a:lnTo>
                    <a:pt x="95247" y="233324"/>
                  </a:lnTo>
                  <a:lnTo>
                    <a:pt x="95354" y="233505"/>
                  </a:lnTo>
                  <a:lnTo>
                    <a:pt x="96251" y="233718"/>
                  </a:lnTo>
                  <a:lnTo>
                    <a:pt x="96668" y="234012"/>
                  </a:lnTo>
                  <a:lnTo>
                    <a:pt x="97448" y="234146"/>
                  </a:lnTo>
                  <a:lnTo>
                    <a:pt x="96875" y="234844"/>
                  </a:lnTo>
                  <a:lnTo>
                    <a:pt x="96547" y="234278"/>
                  </a:lnTo>
                  <a:lnTo>
                    <a:pt x="96211" y="234341"/>
                  </a:lnTo>
                  <a:lnTo>
                    <a:pt x="95350" y="234255"/>
                  </a:lnTo>
                  <a:lnTo>
                    <a:pt x="95262" y="234385"/>
                  </a:lnTo>
                  <a:lnTo>
                    <a:pt x="95477" y="235134"/>
                  </a:lnTo>
                  <a:lnTo>
                    <a:pt x="95524" y="235555"/>
                  </a:lnTo>
                  <a:lnTo>
                    <a:pt x="95799" y="236028"/>
                  </a:lnTo>
                  <a:lnTo>
                    <a:pt x="95008" y="236284"/>
                  </a:lnTo>
                  <a:lnTo>
                    <a:pt x="94977" y="236104"/>
                  </a:lnTo>
                  <a:lnTo>
                    <a:pt x="93846" y="234776"/>
                  </a:lnTo>
                  <a:lnTo>
                    <a:pt x="93694" y="234690"/>
                  </a:lnTo>
                  <a:lnTo>
                    <a:pt x="93387" y="234832"/>
                  </a:lnTo>
                  <a:lnTo>
                    <a:pt x="91711" y="235994"/>
                  </a:lnTo>
                  <a:lnTo>
                    <a:pt x="91948" y="236407"/>
                  </a:lnTo>
                  <a:lnTo>
                    <a:pt x="92209" y="237369"/>
                  </a:lnTo>
                  <a:lnTo>
                    <a:pt x="91223" y="237431"/>
                  </a:lnTo>
                  <a:lnTo>
                    <a:pt x="90117" y="237644"/>
                  </a:lnTo>
                  <a:lnTo>
                    <a:pt x="87152" y="239845"/>
                  </a:lnTo>
                  <a:lnTo>
                    <a:pt x="85499" y="240963"/>
                  </a:lnTo>
                  <a:lnTo>
                    <a:pt x="85979" y="241082"/>
                  </a:lnTo>
                  <a:lnTo>
                    <a:pt x="86117" y="243169"/>
                  </a:lnTo>
                  <a:lnTo>
                    <a:pt x="86241" y="243556"/>
                  </a:lnTo>
                  <a:lnTo>
                    <a:pt x="84973" y="244175"/>
                  </a:lnTo>
                  <a:lnTo>
                    <a:pt x="84263" y="245953"/>
                  </a:lnTo>
                  <a:lnTo>
                    <a:pt x="84400" y="246278"/>
                  </a:lnTo>
                  <a:lnTo>
                    <a:pt x="84726" y="246531"/>
                  </a:lnTo>
                  <a:lnTo>
                    <a:pt x="85001" y="246621"/>
                  </a:lnTo>
                  <a:lnTo>
                    <a:pt x="85284" y="246977"/>
                  </a:lnTo>
                  <a:lnTo>
                    <a:pt x="85641" y="247834"/>
                  </a:lnTo>
                  <a:lnTo>
                    <a:pt x="86008" y="248456"/>
                  </a:lnTo>
                  <a:lnTo>
                    <a:pt x="86471" y="248828"/>
                  </a:lnTo>
                  <a:lnTo>
                    <a:pt x="86605" y="248843"/>
                  </a:lnTo>
                  <a:lnTo>
                    <a:pt x="86866" y="248657"/>
                  </a:lnTo>
                  <a:lnTo>
                    <a:pt x="87057" y="248638"/>
                  </a:lnTo>
                  <a:lnTo>
                    <a:pt x="87261" y="249658"/>
                  </a:lnTo>
                  <a:lnTo>
                    <a:pt x="85524" y="249365"/>
                  </a:lnTo>
                  <a:lnTo>
                    <a:pt x="83208" y="248598"/>
                  </a:lnTo>
                  <a:lnTo>
                    <a:pt x="82855" y="248553"/>
                  </a:lnTo>
                  <a:lnTo>
                    <a:pt x="81749" y="248658"/>
                  </a:lnTo>
                  <a:lnTo>
                    <a:pt x="81555" y="248554"/>
                  </a:lnTo>
                  <a:lnTo>
                    <a:pt x="81022" y="247820"/>
                  </a:lnTo>
                  <a:lnTo>
                    <a:pt x="80693" y="247489"/>
                  </a:lnTo>
                  <a:lnTo>
                    <a:pt x="79803" y="246945"/>
                  </a:lnTo>
                  <a:lnTo>
                    <a:pt x="78592" y="246402"/>
                  </a:lnTo>
                  <a:lnTo>
                    <a:pt x="77253" y="245984"/>
                  </a:lnTo>
                  <a:lnTo>
                    <a:pt x="74340" y="245610"/>
                  </a:lnTo>
                  <a:lnTo>
                    <a:pt x="73390" y="244823"/>
                  </a:lnTo>
                  <a:lnTo>
                    <a:pt x="72407" y="244509"/>
                  </a:lnTo>
                  <a:lnTo>
                    <a:pt x="71825" y="244262"/>
                  </a:lnTo>
                  <a:lnTo>
                    <a:pt x="70805" y="243563"/>
                  </a:lnTo>
                  <a:lnTo>
                    <a:pt x="70455" y="243246"/>
                  </a:lnTo>
                  <a:lnTo>
                    <a:pt x="70025" y="243029"/>
                  </a:lnTo>
                  <a:lnTo>
                    <a:pt x="69522" y="242447"/>
                  </a:lnTo>
                  <a:lnTo>
                    <a:pt x="69211" y="242346"/>
                  </a:lnTo>
                  <a:lnTo>
                    <a:pt x="68618" y="242333"/>
                  </a:lnTo>
                  <a:lnTo>
                    <a:pt x="68319" y="241938"/>
                  </a:lnTo>
                  <a:lnTo>
                    <a:pt x="68191" y="241858"/>
                  </a:lnTo>
                  <a:lnTo>
                    <a:pt x="67982" y="241849"/>
                  </a:lnTo>
                  <a:lnTo>
                    <a:pt x="67774" y="241912"/>
                  </a:lnTo>
                  <a:lnTo>
                    <a:pt x="67559" y="242071"/>
                  </a:lnTo>
                  <a:lnTo>
                    <a:pt x="66945" y="242283"/>
                  </a:lnTo>
                  <a:lnTo>
                    <a:pt x="66595" y="242179"/>
                  </a:lnTo>
                  <a:lnTo>
                    <a:pt x="66255" y="241784"/>
                  </a:lnTo>
                  <a:lnTo>
                    <a:pt x="65957" y="241716"/>
                  </a:lnTo>
                  <a:lnTo>
                    <a:pt x="65788" y="241785"/>
                  </a:lnTo>
                  <a:lnTo>
                    <a:pt x="65608" y="241923"/>
                  </a:lnTo>
                  <a:lnTo>
                    <a:pt x="65274" y="242062"/>
                  </a:lnTo>
                  <a:lnTo>
                    <a:pt x="64924" y="242033"/>
                  </a:lnTo>
                  <a:lnTo>
                    <a:pt x="64164" y="241747"/>
                  </a:lnTo>
                  <a:lnTo>
                    <a:pt x="64006" y="241547"/>
                  </a:lnTo>
                  <a:lnTo>
                    <a:pt x="63708" y="240850"/>
                  </a:lnTo>
                  <a:lnTo>
                    <a:pt x="63570" y="240722"/>
                  </a:lnTo>
                  <a:lnTo>
                    <a:pt x="63023" y="240368"/>
                  </a:lnTo>
                  <a:lnTo>
                    <a:pt x="62683" y="240352"/>
                  </a:lnTo>
                  <a:lnTo>
                    <a:pt x="62390" y="240510"/>
                  </a:lnTo>
                  <a:lnTo>
                    <a:pt x="62129" y="240417"/>
                  </a:lnTo>
                  <a:lnTo>
                    <a:pt x="62158" y="240253"/>
                  </a:lnTo>
                  <a:lnTo>
                    <a:pt x="62363" y="239854"/>
                  </a:lnTo>
                  <a:lnTo>
                    <a:pt x="62276" y="239579"/>
                  </a:lnTo>
                  <a:lnTo>
                    <a:pt x="61963" y="239708"/>
                  </a:lnTo>
                  <a:lnTo>
                    <a:pt x="61751" y="239715"/>
                  </a:lnTo>
                  <a:lnTo>
                    <a:pt x="61465" y="239528"/>
                  </a:lnTo>
                  <a:lnTo>
                    <a:pt x="61453" y="239348"/>
                  </a:lnTo>
                  <a:lnTo>
                    <a:pt x="61502" y="238753"/>
                  </a:lnTo>
                  <a:lnTo>
                    <a:pt x="61483" y="238442"/>
                  </a:lnTo>
                  <a:lnTo>
                    <a:pt x="61393" y="238292"/>
                  </a:lnTo>
                  <a:lnTo>
                    <a:pt x="61245" y="238191"/>
                  </a:lnTo>
                  <a:lnTo>
                    <a:pt x="60868" y="238161"/>
                  </a:lnTo>
                  <a:lnTo>
                    <a:pt x="60638" y="238057"/>
                  </a:lnTo>
                  <a:lnTo>
                    <a:pt x="60645" y="237222"/>
                  </a:lnTo>
                  <a:lnTo>
                    <a:pt x="60264" y="236651"/>
                  </a:lnTo>
                  <a:lnTo>
                    <a:pt x="60139" y="236178"/>
                  </a:lnTo>
                  <a:lnTo>
                    <a:pt x="59932" y="235961"/>
                  </a:lnTo>
                  <a:lnTo>
                    <a:pt x="59352" y="235757"/>
                  </a:lnTo>
                  <a:lnTo>
                    <a:pt x="59311" y="235210"/>
                  </a:lnTo>
                  <a:lnTo>
                    <a:pt x="58857" y="234911"/>
                  </a:lnTo>
                  <a:lnTo>
                    <a:pt x="58923" y="234470"/>
                  </a:lnTo>
                  <a:lnTo>
                    <a:pt x="58861" y="234217"/>
                  </a:lnTo>
                  <a:lnTo>
                    <a:pt x="58353" y="233802"/>
                  </a:lnTo>
                  <a:lnTo>
                    <a:pt x="58278" y="233669"/>
                  </a:lnTo>
                  <a:lnTo>
                    <a:pt x="58268" y="233396"/>
                  </a:lnTo>
                  <a:lnTo>
                    <a:pt x="58534" y="232931"/>
                  </a:lnTo>
                  <a:lnTo>
                    <a:pt x="58281" y="232947"/>
                  </a:lnTo>
                  <a:lnTo>
                    <a:pt x="57846" y="233305"/>
                  </a:lnTo>
                  <a:lnTo>
                    <a:pt x="57565" y="233359"/>
                  </a:lnTo>
                  <a:lnTo>
                    <a:pt x="57135" y="232635"/>
                  </a:lnTo>
                  <a:lnTo>
                    <a:pt x="56933" y="232721"/>
                  </a:lnTo>
                  <a:lnTo>
                    <a:pt x="56589" y="233310"/>
                  </a:lnTo>
                  <a:lnTo>
                    <a:pt x="56369" y="233464"/>
                  </a:lnTo>
                  <a:lnTo>
                    <a:pt x="56160" y="233552"/>
                  </a:lnTo>
                  <a:lnTo>
                    <a:pt x="56015" y="233571"/>
                  </a:lnTo>
                  <a:lnTo>
                    <a:pt x="55839" y="233567"/>
                  </a:lnTo>
                  <a:lnTo>
                    <a:pt x="55634" y="233491"/>
                  </a:lnTo>
                  <a:lnTo>
                    <a:pt x="55465" y="233373"/>
                  </a:lnTo>
                  <a:lnTo>
                    <a:pt x="55231" y="233087"/>
                  </a:lnTo>
                  <a:lnTo>
                    <a:pt x="55170" y="232865"/>
                  </a:lnTo>
                  <a:lnTo>
                    <a:pt x="54689" y="231923"/>
                  </a:lnTo>
                  <a:lnTo>
                    <a:pt x="54406" y="231705"/>
                  </a:lnTo>
                  <a:lnTo>
                    <a:pt x="54014" y="231476"/>
                  </a:lnTo>
                  <a:lnTo>
                    <a:pt x="53158" y="231176"/>
                  </a:lnTo>
                  <a:lnTo>
                    <a:pt x="52823" y="231012"/>
                  </a:lnTo>
                  <a:lnTo>
                    <a:pt x="52612" y="230843"/>
                  </a:lnTo>
                  <a:lnTo>
                    <a:pt x="51725" y="230494"/>
                  </a:lnTo>
                  <a:lnTo>
                    <a:pt x="51550" y="230298"/>
                  </a:lnTo>
                  <a:lnTo>
                    <a:pt x="51388" y="229623"/>
                  </a:lnTo>
                  <a:lnTo>
                    <a:pt x="51322" y="229470"/>
                  </a:lnTo>
                  <a:lnTo>
                    <a:pt x="51131" y="229285"/>
                  </a:lnTo>
                  <a:lnTo>
                    <a:pt x="50601" y="228947"/>
                  </a:lnTo>
                  <a:lnTo>
                    <a:pt x="50363" y="228849"/>
                  </a:lnTo>
                  <a:lnTo>
                    <a:pt x="49934" y="228821"/>
                  </a:lnTo>
                  <a:lnTo>
                    <a:pt x="49707" y="228761"/>
                  </a:lnTo>
                  <a:lnTo>
                    <a:pt x="49392" y="228598"/>
                  </a:lnTo>
                  <a:lnTo>
                    <a:pt x="49364" y="228015"/>
                  </a:lnTo>
                  <a:lnTo>
                    <a:pt x="48586" y="227503"/>
                  </a:lnTo>
                  <a:lnTo>
                    <a:pt x="48694" y="226590"/>
                  </a:lnTo>
                  <a:lnTo>
                    <a:pt x="48680" y="226404"/>
                  </a:lnTo>
                  <a:lnTo>
                    <a:pt x="48547" y="226154"/>
                  </a:lnTo>
                  <a:lnTo>
                    <a:pt x="48423" y="226013"/>
                  </a:lnTo>
                  <a:lnTo>
                    <a:pt x="48258" y="225898"/>
                  </a:lnTo>
                  <a:lnTo>
                    <a:pt x="47706" y="225767"/>
                  </a:lnTo>
                  <a:lnTo>
                    <a:pt x="47526" y="225500"/>
                  </a:lnTo>
                  <a:lnTo>
                    <a:pt x="47352" y="225223"/>
                  </a:lnTo>
                  <a:lnTo>
                    <a:pt x="47218" y="225157"/>
                  </a:lnTo>
                  <a:lnTo>
                    <a:pt x="46356" y="224956"/>
                  </a:lnTo>
                  <a:lnTo>
                    <a:pt x="46298" y="224647"/>
                  </a:lnTo>
                  <a:lnTo>
                    <a:pt x="46500" y="224416"/>
                  </a:lnTo>
                  <a:lnTo>
                    <a:pt x="47211" y="224466"/>
                  </a:lnTo>
                  <a:lnTo>
                    <a:pt x="47610" y="224287"/>
                  </a:lnTo>
                  <a:lnTo>
                    <a:pt x="47746" y="224064"/>
                  </a:lnTo>
                  <a:lnTo>
                    <a:pt x="47804" y="223793"/>
                  </a:lnTo>
                  <a:lnTo>
                    <a:pt x="47764" y="223602"/>
                  </a:lnTo>
                  <a:lnTo>
                    <a:pt x="47548" y="223346"/>
                  </a:lnTo>
                  <a:lnTo>
                    <a:pt x="47392" y="223308"/>
                  </a:lnTo>
                  <a:lnTo>
                    <a:pt x="46800" y="223375"/>
                  </a:lnTo>
                  <a:lnTo>
                    <a:pt x="46603" y="223304"/>
                  </a:lnTo>
                  <a:lnTo>
                    <a:pt x="46439" y="223100"/>
                  </a:lnTo>
                  <a:lnTo>
                    <a:pt x="46319" y="222886"/>
                  </a:lnTo>
                  <a:lnTo>
                    <a:pt x="46155" y="222220"/>
                  </a:lnTo>
                  <a:lnTo>
                    <a:pt x="46004" y="222012"/>
                  </a:lnTo>
                  <a:lnTo>
                    <a:pt x="45534" y="221500"/>
                  </a:lnTo>
                  <a:lnTo>
                    <a:pt x="45061" y="221303"/>
                  </a:lnTo>
                  <a:lnTo>
                    <a:pt x="44741" y="221093"/>
                  </a:lnTo>
                  <a:lnTo>
                    <a:pt x="44294" y="220321"/>
                  </a:lnTo>
                  <a:lnTo>
                    <a:pt x="44117" y="220189"/>
                  </a:lnTo>
                  <a:lnTo>
                    <a:pt x="43923" y="220125"/>
                  </a:lnTo>
                  <a:lnTo>
                    <a:pt x="43512" y="220305"/>
                  </a:lnTo>
                  <a:lnTo>
                    <a:pt x="43510" y="220593"/>
                  </a:lnTo>
                  <a:lnTo>
                    <a:pt x="43133" y="220845"/>
                  </a:lnTo>
                  <a:lnTo>
                    <a:pt x="43076" y="220684"/>
                  </a:lnTo>
                  <a:lnTo>
                    <a:pt x="43113" y="220499"/>
                  </a:lnTo>
                  <a:lnTo>
                    <a:pt x="43200" y="220305"/>
                  </a:lnTo>
                  <a:lnTo>
                    <a:pt x="43167" y="219959"/>
                  </a:lnTo>
                  <a:lnTo>
                    <a:pt x="42994" y="219900"/>
                  </a:lnTo>
                  <a:lnTo>
                    <a:pt x="42501" y="220095"/>
                  </a:lnTo>
                  <a:lnTo>
                    <a:pt x="42355" y="220093"/>
                  </a:lnTo>
                  <a:lnTo>
                    <a:pt x="42212" y="219985"/>
                  </a:lnTo>
                  <a:lnTo>
                    <a:pt x="41544" y="218608"/>
                  </a:lnTo>
                  <a:lnTo>
                    <a:pt x="40896" y="218381"/>
                  </a:lnTo>
                  <a:lnTo>
                    <a:pt x="40399" y="217913"/>
                  </a:lnTo>
                  <a:lnTo>
                    <a:pt x="39924" y="217596"/>
                  </a:lnTo>
                  <a:lnTo>
                    <a:pt x="39617" y="217305"/>
                  </a:lnTo>
                  <a:lnTo>
                    <a:pt x="39312" y="216753"/>
                  </a:lnTo>
                  <a:lnTo>
                    <a:pt x="39028" y="216414"/>
                  </a:lnTo>
                  <a:lnTo>
                    <a:pt x="38859" y="216395"/>
                  </a:lnTo>
                  <a:lnTo>
                    <a:pt x="38501" y="216696"/>
                  </a:lnTo>
                  <a:lnTo>
                    <a:pt x="38253" y="216649"/>
                  </a:lnTo>
                  <a:lnTo>
                    <a:pt x="38159" y="215901"/>
                  </a:lnTo>
                  <a:lnTo>
                    <a:pt x="37865" y="215569"/>
                  </a:lnTo>
                  <a:lnTo>
                    <a:pt x="36831" y="214927"/>
                  </a:lnTo>
                  <a:lnTo>
                    <a:pt x="36683" y="214186"/>
                  </a:lnTo>
                  <a:lnTo>
                    <a:pt x="36461" y="214043"/>
                  </a:lnTo>
                  <a:lnTo>
                    <a:pt x="36035" y="213987"/>
                  </a:lnTo>
                  <a:lnTo>
                    <a:pt x="35677" y="213610"/>
                  </a:lnTo>
                  <a:lnTo>
                    <a:pt x="37018" y="209904"/>
                  </a:lnTo>
                  <a:lnTo>
                    <a:pt x="37029" y="209774"/>
                  </a:lnTo>
                  <a:lnTo>
                    <a:pt x="35970" y="209129"/>
                  </a:lnTo>
                  <a:lnTo>
                    <a:pt x="36597" y="208179"/>
                  </a:lnTo>
                  <a:lnTo>
                    <a:pt x="39232" y="203879"/>
                  </a:lnTo>
                  <a:lnTo>
                    <a:pt x="39271" y="203722"/>
                  </a:lnTo>
                  <a:lnTo>
                    <a:pt x="39196" y="202236"/>
                  </a:lnTo>
                  <a:lnTo>
                    <a:pt x="38924" y="201517"/>
                  </a:lnTo>
                  <a:lnTo>
                    <a:pt x="36808" y="201461"/>
                  </a:lnTo>
                  <a:lnTo>
                    <a:pt x="37209" y="199575"/>
                  </a:lnTo>
                  <a:lnTo>
                    <a:pt x="37800" y="199273"/>
                  </a:lnTo>
                  <a:lnTo>
                    <a:pt x="39983" y="198800"/>
                  </a:lnTo>
                  <a:lnTo>
                    <a:pt x="40738" y="198808"/>
                  </a:lnTo>
                  <a:lnTo>
                    <a:pt x="40932" y="198317"/>
                  </a:lnTo>
                  <a:lnTo>
                    <a:pt x="40480" y="197537"/>
                  </a:lnTo>
                  <a:lnTo>
                    <a:pt x="40465" y="196986"/>
                  </a:lnTo>
                  <a:lnTo>
                    <a:pt x="40271" y="196520"/>
                  </a:lnTo>
                  <a:lnTo>
                    <a:pt x="40001" y="196311"/>
                  </a:lnTo>
                  <a:lnTo>
                    <a:pt x="39094" y="195872"/>
                  </a:lnTo>
                  <a:lnTo>
                    <a:pt x="38704" y="195883"/>
                  </a:lnTo>
                  <a:lnTo>
                    <a:pt x="39101" y="194571"/>
                  </a:lnTo>
                  <a:lnTo>
                    <a:pt x="39548" y="193968"/>
                  </a:lnTo>
                  <a:lnTo>
                    <a:pt x="40239" y="193275"/>
                  </a:lnTo>
                  <a:lnTo>
                    <a:pt x="40338" y="193077"/>
                  </a:lnTo>
                  <a:lnTo>
                    <a:pt x="40333" y="192844"/>
                  </a:lnTo>
                  <a:lnTo>
                    <a:pt x="40065" y="192727"/>
                  </a:lnTo>
                  <a:lnTo>
                    <a:pt x="39665" y="192708"/>
                  </a:lnTo>
                  <a:lnTo>
                    <a:pt x="39182" y="192266"/>
                  </a:lnTo>
                  <a:lnTo>
                    <a:pt x="38707" y="191770"/>
                  </a:lnTo>
                  <a:lnTo>
                    <a:pt x="38073" y="190675"/>
                  </a:lnTo>
                  <a:lnTo>
                    <a:pt x="37711" y="190272"/>
                  </a:lnTo>
                  <a:lnTo>
                    <a:pt x="37117" y="189777"/>
                  </a:lnTo>
                  <a:lnTo>
                    <a:pt x="37583" y="188696"/>
                  </a:lnTo>
                  <a:lnTo>
                    <a:pt x="38083" y="188465"/>
                  </a:lnTo>
                  <a:lnTo>
                    <a:pt x="38257" y="187228"/>
                  </a:lnTo>
                  <a:lnTo>
                    <a:pt x="39212" y="187239"/>
                  </a:lnTo>
                  <a:lnTo>
                    <a:pt x="39160" y="186759"/>
                  </a:lnTo>
                  <a:lnTo>
                    <a:pt x="39507" y="185290"/>
                  </a:lnTo>
                  <a:lnTo>
                    <a:pt x="40129" y="186062"/>
                  </a:lnTo>
                  <a:lnTo>
                    <a:pt x="41630" y="186573"/>
                  </a:lnTo>
                  <a:lnTo>
                    <a:pt x="42305" y="183741"/>
                  </a:lnTo>
                  <a:lnTo>
                    <a:pt x="43149" y="183253"/>
                  </a:lnTo>
                  <a:lnTo>
                    <a:pt x="43816" y="183984"/>
                  </a:lnTo>
                  <a:lnTo>
                    <a:pt x="44362" y="184587"/>
                  </a:lnTo>
                  <a:lnTo>
                    <a:pt x="45599" y="185874"/>
                  </a:lnTo>
                  <a:lnTo>
                    <a:pt x="46976" y="186325"/>
                  </a:lnTo>
                  <a:lnTo>
                    <a:pt x="47642" y="185384"/>
                  </a:lnTo>
                  <a:lnTo>
                    <a:pt x="47166" y="184111"/>
                  </a:lnTo>
                  <a:lnTo>
                    <a:pt x="46629" y="183605"/>
                  </a:lnTo>
                  <a:lnTo>
                    <a:pt x="44476" y="182084"/>
                  </a:lnTo>
                  <a:lnTo>
                    <a:pt x="44445" y="181771"/>
                  </a:lnTo>
                  <a:lnTo>
                    <a:pt x="44526" y="181301"/>
                  </a:lnTo>
                  <a:lnTo>
                    <a:pt x="44764" y="180795"/>
                  </a:lnTo>
                  <a:lnTo>
                    <a:pt x="44761" y="179852"/>
                  </a:lnTo>
                  <a:lnTo>
                    <a:pt x="44598" y="179755"/>
                  </a:lnTo>
                  <a:lnTo>
                    <a:pt x="43800" y="179647"/>
                  </a:lnTo>
                  <a:lnTo>
                    <a:pt x="43622" y="179274"/>
                  </a:lnTo>
                  <a:lnTo>
                    <a:pt x="42778" y="179225"/>
                  </a:lnTo>
                  <a:lnTo>
                    <a:pt x="42292" y="179039"/>
                  </a:lnTo>
                  <a:lnTo>
                    <a:pt x="42011" y="178796"/>
                  </a:lnTo>
                  <a:lnTo>
                    <a:pt x="41635" y="178036"/>
                  </a:lnTo>
                  <a:lnTo>
                    <a:pt x="41536" y="177038"/>
                  </a:lnTo>
                  <a:lnTo>
                    <a:pt x="41008" y="176248"/>
                  </a:lnTo>
                  <a:lnTo>
                    <a:pt x="40798" y="175774"/>
                  </a:lnTo>
                  <a:lnTo>
                    <a:pt x="41248" y="174800"/>
                  </a:lnTo>
                  <a:lnTo>
                    <a:pt x="40941" y="174683"/>
                  </a:lnTo>
                  <a:lnTo>
                    <a:pt x="40905" y="173751"/>
                  </a:lnTo>
                  <a:lnTo>
                    <a:pt x="41150" y="172872"/>
                  </a:lnTo>
                  <a:lnTo>
                    <a:pt x="41385" y="172425"/>
                  </a:lnTo>
                  <a:lnTo>
                    <a:pt x="40657" y="171013"/>
                  </a:lnTo>
                  <a:lnTo>
                    <a:pt x="40281" y="170704"/>
                  </a:lnTo>
                  <a:lnTo>
                    <a:pt x="39649" y="170439"/>
                  </a:lnTo>
                  <a:lnTo>
                    <a:pt x="39297" y="169884"/>
                  </a:lnTo>
                  <a:lnTo>
                    <a:pt x="39120" y="168820"/>
                  </a:lnTo>
                  <a:lnTo>
                    <a:pt x="39049" y="167417"/>
                  </a:lnTo>
                  <a:lnTo>
                    <a:pt x="38100" y="167227"/>
                  </a:lnTo>
                  <a:lnTo>
                    <a:pt x="37489" y="167369"/>
                  </a:lnTo>
                  <a:lnTo>
                    <a:pt x="35906" y="168405"/>
                  </a:lnTo>
                  <a:lnTo>
                    <a:pt x="35242" y="168580"/>
                  </a:lnTo>
                  <a:lnTo>
                    <a:pt x="35085" y="168059"/>
                  </a:lnTo>
                  <a:lnTo>
                    <a:pt x="34701" y="165590"/>
                  </a:lnTo>
                  <a:lnTo>
                    <a:pt x="36761" y="163408"/>
                  </a:lnTo>
                  <a:lnTo>
                    <a:pt x="37766" y="162332"/>
                  </a:lnTo>
                  <a:lnTo>
                    <a:pt x="39191" y="162257"/>
                  </a:lnTo>
                  <a:lnTo>
                    <a:pt x="41555" y="160947"/>
                  </a:lnTo>
                  <a:lnTo>
                    <a:pt x="43890" y="156110"/>
                  </a:lnTo>
                  <a:lnTo>
                    <a:pt x="43940" y="155924"/>
                  </a:lnTo>
                  <a:lnTo>
                    <a:pt x="43774" y="155396"/>
                  </a:lnTo>
                  <a:lnTo>
                    <a:pt x="42454" y="153966"/>
                  </a:lnTo>
                  <a:lnTo>
                    <a:pt x="42437" y="155432"/>
                  </a:lnTo>
                  <a:lnTo>
                    <a:pt x="42014" y="155472"/>
                  </a:lnTo>
                  <a:lnTo>
                    <a:pt x="38395" y="159347"/>
                  </a:lnTo>
                  <a:lnTo>
                    <a:pt x="37130" y="159895"/>
                  </a:lnTo>
                  <a:lnTo>
                    <a:pt x="36768" y="158021"/>
                  </a:lnTo>
                  <a:lnTo>
                    <a:pt x="36870" y="156877"/>
                  </a:lnTo>
                  <a:lnTo>
                    <a:pt x="37482" y="155725"/>
                  </a:lnTo>
                  <a:lnTo>
                    <a:pt x="37602" y="155275"/>
                  </a:lnTo>
                  <a:lnTo>
                    <a:pt x="37581" y="154991"/>
                  </a:lnTo>
                  <a:lnTo>
                    <a:pt x="37243" y="154552"/>
                  </a:lnTo>
                  <a:lnTo>
                    <a:pt x="37826" y="154015"/>
                  </a:lnTo>
                  <a:lnTo>
                    <a:pt x="38040" y="153669"/>
                  </a:lnTo>
                  <a:lnTo>
                    <a:pt x="38385" y="152171"/>
                  </a:lnTo>
                  <a:lnTo>
                    <a:pt x="38633" y="151834"/>
                  </a:lnTo>
                  <a:lnTo>
                    <a:pt x="38724" y="151052"/>
                  </a:lnTo>
                  <a:lnTo>
                    <a:pt x="38324" y="151161"/>
                  </a:lnTo>
                  <a:lnTo>
                    <a:pt x="38001" y="152182"/>
                  </a:lnTo>
                  <a:lnTo>
                    <a:pt x="36944" y="151661"/>
                  </a:lnTo>
                  <a:lnTo>
                    <a:pt x="36507" y="152838"/>
                  </a:lnTo>
                  <a:lnTo>
                    <a:pt x="36486" y="153162"/>
                  </a:lnTo>
                  <a:lnTo>
                    <a:pt x="35178" y="153364"/>
                  </a:lnTo>
                  <a:lnTo>
                    <a:pt x="34787" y="153602"/>
                  </a:lnTo>
                  <a:lnTo>
                    <a:pt x="34456" y="153596"/>
                  </a:lnTo>
                  <a:lnTo>
                    <a:pt x="34494" y="151300"/>
                  </a:lnTo>
                  <a:lnTo>
                    <a:pt x="35394" y="150357"/>
                  </a:lnTo>
                  <a:lnTo>
                    <a:pt x="35870" y="150096"/>
                  </a:lnTo>
                  <a:lnTo>
                    <a:pt x="36023" y="149582"/>
                  </a:lnTo>
                  <a:lnTo>
                    <a:pt x="37360" y="149775"/>
                  </a:lnTo>
                  <a:lnTo>
                    <a:pt x="37634" y="150041"/>
                  </a:lnTo>
                  <a:lnTo>
                    <a:pt x="38050" y="150161"/>
                  </a:lnTo>
                  <a:lnTo>
                    <a:pt x="39227" y="149947"/>
                  </a:lnTo>
                  <a:lnTo>
                    <a:pt x="43306" y="149508"/>
                  </a:lnTo>
                  <a:lnTo>
                    <a:pt x="44771" y="149739"/>
                  </a:lnTo>
                  <a:lnTo>
                    <a:pt x="44871" y="149095"/>
                  </a:lnTo>
                  <a:lnTo>
                    <a:pt x="44836" y="147858"/>
                  </a:lnTo>
                  <a:lnTo>
                    <a:pt x="44875" y="147668"/>
                  </a:lnTo>
                  <a:lnTo>
                    <a:pt x="45169" y="147138"/>
                  </a:lnTo>
                  <a:lnTo>
                    <a:pt x="44801" y="146621"/>
                  </a:lnTo>
                  <a:lnTo>
                    <a:pt x="44748" y="145790"/>
                  </a:lnTo>
                  <a:lnTo>
                    <a:pt x="43870" y="144527"/>
                  </a:lnTo>
                  <a:lnTo>
                    <a:pt x="44963" y="142958"/>
                  </a:lnTo>
                  <a:lnTo>
                    <a:pt x="46087" y="141886"/>
                  </a:lnTo>
                  <a:lnTo>
                    <a:pt x="45739" y="141312"/>
                  </a:lnTo>
                  <a:lnTo>
                    <a:pt x="44693" y="140279"/>
                  </a:lnTo>
                  <a:lnTo>
                    <a:pt x="45705" y="139863"/>
                  </a:lnTo>
                  <a:lnTo>
                    <a:pt x="46256" y="140180"/>
                  </a:lnTo>
                  <a:lnTo>
                    <a:pt x="46800" y="140666"/>
                  </a:lnTo>
                  <a:lnTo>
                    <a:pt x="47473" y="140987"/>
                  </a:lnTo>
                  <a:lnTo>
                    <a:pt x="48490" y="140324"/>
                  </a:lnTo>
                  <a:lnTo>
                    <a:pt x="48395" y="139896"/>
                  </a:lnTo>
                  <a:lnTo>
                    <a:pt x="48018" y="139665"/>
                  </a:lnTo>
                  <a:lnTo>
                    <a:pt x="47619" y="139035"/>
                  </a:lnTo>
                  <a:lnTo>
                    <a:pt x="47531" y="138753"/>
                  </a:lnTo>
                  <a:lnTo>
                    <a:pt x="47750" y="138603"/>
                  </a:lnTo>
                  <a:lnTo>
                    <a:pt x="47102" y="137828"/>
                  </a:lnTo>
                  <a:lnTo>
                    <a:pt x="45257" y="137865"/>
                  </a:lnTo>
                  <a:lnTo>
                    <a:pt x="44171" y="137477"/>
                  </a:lnTo>
                  <a:lnTo>
                    <a:pt x="42863" y="136683"/>
                  </a:lnTo>
                  <a:lnTo>
                    <a:pt x="43172" y="135770"/>
                  </a:lnTo>
                  <a:lnTo>
                    <a:pt x="42823" y="134902"/>
                  </a:lnTo>
                  <a:lnTo>
                    <a:pt x="43450" y="134616"/>
                  </a:lnTo>
                  <a:lnTo>
                    <a:pt x="44753" y="134273"/>
                  </a:lnTo>
                  <a:lnTo>
                    <a:pt x="44992" y="134091"/>
                  </a:lnTo>
                  <a:lnTo>
                    <a:pt x="45676" y="133178"/>
                  </a:lnTo>
                  <a:lnTo>
                    <a:pt x="46206" y="133670"/>
                  </a:lnTo>
                  <a:lnTo>
                    <a:pt x="46209" y="133864"/>
                  </a:lnTo>
                  <a:lnTo>
                    <a:pt x="46583" y="134218"/>
                  </a:lnTo>
                  <a:lnTo>
                    <a:pt x="48357" y="134594"/>
                  </a:lnTo>
                  <a:lnTo>
                    <a:pt x="49802" y="134280"/>
                  </a:lnTo>
                  <a:lnTo>
                    <a:pt x="50012" y="134384"/>
                  </a:lnTo>
                  <a:lnTo>
                    <a:pt x="50390" y="134362"/>
                  </a:lnTo>
                  <a:lnTo>
                    <a:pt x="51055" y="134011"/>
                  </a:lnTo>
                  <a:lnTo>
                    <a:pt x="52159" y="133042"/>
                  </a:lnTo>
                  <a:lnTo>
                    <a:pt x="51895" y="132979"/>
                  </a:lnTo>
                  <a:lnTo>
                    <a:pt x="51186" y="131981"/>
                  </a:lnTo>
                  <a:lnTo>
                    <a:pt x="51171" y="131797"/>
                  </a:lnTo>
                  <a:lnTo>
                    <a:pt x="52639" y="130046"/>
                  </a:lnTo>
                  <a:lnTo>
                    <a:pt x="51933" y="129499"/>
                  </a:lnTo>
                  <a:lnTo>
                    <a:pt x="50669" y="129227"/>
                  </a:lnTo>
                  <a:lnTo>
                    <a:pt x="50028" y="128523"/>
                  </a:lnTo>
                  <a:lnTo>
                    <a:pt x="50195" y="128054"/>
                  </a:lnTo>
                  <a:lnTo>
                    <a:pt x="50761" y="127979"/>
                  </a:lnTo>
                  <a:lnTo>
                    <a:pt x="51126" y="127744"/>
                  </a:lnTo>
                  <a:lnTo>
                    <a:pt x="51669" y="127166"/>
                  </a:lnTo>
                  <a:lnTo>
                    <a:pt x="51122" y="126905"/>
                  </a:lnTo>
                  <a:lnTo>
                    <a:pt x="51338" y="126142"/>
                  </a:lnTo>
                  <a:lnTo>
                    <a:pt x="51730" y="125486"/>
                  </a:lnTo>
                  <a:lnTo>
                    <a:pt x="52011" y="124666"/>
                  </a:lnTo>
                  <a:lnTo>
                    <a:pt x="52046" y="123940"/>
                  </a:lnTo>
                  <a:lnTo>
                    <a:pt x="51968" y="123545"/>
                  </a:lnTo>
                  <a:lnTo>
                    <a:pt x="50956" y="124462"/>
                  </a:lnTo>
                  <a:lnTo>
                    <a:pt x="50422" y="123340"/>
                  </a:lnTo>
                  <a:lnTo>
                    <a:pt x="50975" y="123069"/>
                  </a:lnTo>
                  <a:lnTo>
                    <a:pt x="51237" y="123102"/>
                  </a:lnTo>
                  <a:lnTo>
                    <a:pt x="51586" y="122841"/>
                  </a:lnTo>
                  <a:lnTo>
                    <a:pt x="51672" y="121947"/>
                  </a:lnTo>
                  <a:lnTo>
                    <a:pt x="51365" y="120617"/>
                  </a:lnTo>
                  <a:lnTo>
                    <a:pt x="51279" y="120356"/>
                  </a:lnTo>
                  <a:lnTo>
                    <a:pt x="50863" y="120062"/>
                  </a:lnTo>
                  <a:lnTo>
                    <a:pt x="50481" y="119507"/>
                  </a:lnTo>
                  <a:lnTo>
                    <a:pt x="50203" y="117763"/>
                  </a:lnTo>
                  <a:lnTo>
                    <a:pt x="51564" y="116498"/>
                  </a:lnTo>
                  <a:lnTo>
                    <a:pt x="51510" y="115941"/>
                  </a:lnTo>
                  <a:lnTo>
                    <a:pt x="50466" y="114332"/>
                  </a:lnTo>
                  <a:lnTo>
                    <a:pt x="49724" y="113842"/>
                  </a:lnTo>
                  <a:lnTo>
                    <a:pt x="49422" y="113733"/>
                  </a:lnTo>
                  <a:lnTo>
                    <a:pt x="49492" y="113453"/>
                  </a:lnTo>
                  <a:lnTo>
                    <a:pt x="50108" y="112201"/>
                  </a:lnTo>
                  <a:lnTo>
                    <a:pt x="50369" y="112312"/>
                  </a:lnTo>
                  <a:lnTo>
                    <a:pt x="50950" y="112797"/>
                  </a:lnTo>
                  <a:lnTo>
                    <a:pt x="51813" y="112215"/>
                  </a:lnTo>
                  <a:lnTo>
                    <a:pt x="52729" y="112379"/>
                  </a:lnTo>
                  <a:lnTo>
                    <a:pt x="53025" y="112260"/>
                  </a:lnTo>
                  <a:lnTo>
                    <a:pt x="53075" y="111470"/>
                  </a:lnTo>
                  <a:lnTo>
                    <a:pt x="52561" y="111310"/>
                  </a:lnTo>
                  <a:lnTo>
                    <a:pt x="52108" y="111336"/>
                  </a:lnTo>
                  <a:lnTo>
                    <a:pt x="51863" y="111093"/>
                  </a:lnTo>
                  <a:lnTo>
                    <a:pt x="52104" y="110601"/>
                  </a:lnTo>
                  <a:lnTo>
                    <a:pt x="52855" y="109622"/>
                  </a:lnTo>
                  <a:lnTo>
                    <a:pt x="53067" y="109688"/>
                  </a:lnTo>
                  <a:lnTo>
                    <a:pt x="53091" y="108919"/>
                  </a:lnTo>
                  <a:lnTo>
                    <a:pt x="52520" y="108837"/>
                  </a:lnTo>
                  <a:lnTo>
                    <a:pt x="52064" y="107147"/>
                  </a:lnTo>
                  <a:lnTo>
                    <a:pt x="50793" y="107447"/>
                  </a:lnTo>
                  <a:lnTo>
                    <a:pt x="50902" y="107926"/>
                  </a:lnTo>
                  <a:lnTo>
                    <a:pt x="50894" y="108382"/>
                  </a:lnTo>
                  <a:lnTo>
                    <a:pt x="49811" y="109325"/>
                  </a:lnTo>
                  <a:lnTo>
                    <a:pt x="49270" y="109433"/>
                  </a:lnTo>
                  <a:lnTo>
                    <a:pt x="48713" y="109203"/>
                  </a:lnTo>
                  <a:lnTo>
                    <a:pt x="48578" y="108535"/>
                  </a:lnTo>
                  <a:lnTo>
                    <a:pt x="48731" y="107916"/>
                  </a:lnTo>
                  <a:lnTo>
                    <a:pt x="48737" y="107678"/>
                  </a:lnTo>
                  <a:lnTo>
                    <a:pt x="48659" y="107447"/>
                  </a:lnTo>
                  <a:lnTo>
                    <a:pt x="46803" y="106986"/>
                  </a:lnTo>
                  <a:lnTo>
                    <a:pt x="47136" y="106215"/>
                  </a:lnTo>
                  <a:lnTo>
                    <a:pt x="44815" y="106951"/>
                  </a:lnTo>
                  <a:lnTo>
                    <a:pt x="44886" y="107286"/>
                  </a:lnTo>
                  <a:lnTo>
                    <a:pt x="44615" y="107477"/>
                  </a:lnTo>
                  <a:lnTo>
                    <a:pt x="43074" y="106981"/>
                  </a:lnTo>
                  <a:lnTo>
                    <a:pt x="42266" y="106629"/>
                  </a:lnTo>
                  <a:lnTo>
                    <a:pt x="41897" y="104947"/>
                  </a:lnTo>
                  <a:lnTo>
                    <a:pt x="42233" y="104825"/>
                  </a:lnTo>
                  <a:lnTo>
                    <a:pt x="42717" y="104911"/>
                  </a:lnTo>
                  <a:lnTo>
                    <a:pt x="42800" y="104773"/>
                  </a:lnTo>
                  <a:lnTo>
                    <a:pt x="42786" y="104406"/>
                  </a:lnTo>
                  <a:lnTo>
                    <a:pt x="42719" y="103977"/>
                  </a:lnTo>
                  <a:lnTo>
                    <a:pt x="41739" y="104267"/>
                  </a:lnTo>
                  <a:lnTo>
                    <a:pt x="41362" y="102523"/>
                  </a:lnTo>
                  <a:lnTo>
                    <a:pt x="41691" y="101830"/>
                  </a:lnTo>
                  <a:lnTo>
                    <a:pt x="41776" y="101516"/>
                  </a:lnTo>
                  <a:lnTo>
                    <a:pt x="41573" y="100711"/>
                  </a:lnTo>
                  <a:lnTo>
                    <a:pt x="41472" y="99987"/>
                  </a:lnTo>
                  <a:lnTo>
                    <a:pt x="41486" y="98738"/>
                  </a:lnTo>
                  <a:lnTo>
                    <a:pt x="41587" y="98484"/>
                  </a:lnTo>
                  <a:lnTo>
                    <a:pt x="40893" y="98566"/>
                  </a:lnTo>
                  <a:lnTo>
                    <a:pt x="39611" y="99194"/>
                  </a:lnTo>
                  <a:lnTo>
                    <a:pt x="38019" y="101319"/>
                  </a:lnTo>
                  <a:lnTo>
                    <a:pt x="37094" y="100793"/>
                  </a:lnTo>
                  <a:lnTo>
                    <a:pt x="36045" y="99639"/>
                  </a:lnTo>
                  <a:lnTo>
                    <a:pt x="34992" y="99608"/>
                  </a:lnTo>
                  <a:lnTo>
                    <a:pt x="34866" y="99750"/>
                  </a:lnTo>
                  <a:lnTo>
                    <a:pt x="34465" y="98969"/>
                  </a:lnTo>
                  <a:lnTo>
                    <a:pt x="34457" y="98196"/>
                  </a:lnTo>
                  <a:lnTo>
                    <a:pt x="32951" y="98254"/>
                  </a:lnTo>
                  <a:lnTo>
                    <a:pt x="32197" y="98209"/>
                  </a:lnTo>
                  <a:lnTo>
                    <a:pt x="31979" y="98164"/>
                  </a:lnTo>
                  <a:lnTo>
                    <a:pt x="31443" y="97860"/>
                  </a:lnTo>
                  <a:lnTo>
                    <a:pt x="31238" y="97651"/>
                  </a:lnTo>
                  <a:lnTo>
                    <a:pt x="30862" y="97060"/>
                  </a:lnTo>
                  <a:lnTo>
                    <a:pt x="30385" y="95857"/>
                  </a:lnTo>
                  <a:lnTo>
                    <a:pt x="30329" y="95142"/>
                  </a:lnTo>
                  <a:lnTo>
                    <a:pt x="31082" y="94609"/>
                  </a:lnTo>
                  <a:lnTo>
                    <a:pt x="31618" y="94372"/>
                  </a:lnTo>
                  <a:lnTo>
                    <a:pt x="31835" y="93855"/>
                  </a:lnTo>
                  <a:lnTo>
                    <a:pt x="31294" y="93562"/>
                  </a:lnTo>
                  <a:lnTo>
                    <a:pt x="30922" y="93583"/>
                  </a:lnTo>
                  <a:lnTo>
                    <a:pt x="30575" y="93298"/>
                  </a:lnTo>
                  <a:lnTo>
                    <a:pt x="30548" y="93063"/>
                  </a:lnTo>
                  <a:lnTo>
                    <a:pt x="31132" y="92153"/>
                  </a:lnTo>
                  <a:lnTo>
                    <a:pt x="30331" y="91673"/>
                  </a:lnTo>
                  <a:lnTo>
                    <a:pt x="29756" y="91594"/>
                  </a:lnTo>
                  <a:lnTo>
                    <a:pt x="28870" y="91683"/>
                  </a:lnTo>
                  <a:lnTo>
                    <a:pt x="27867" y="91735"/>
                  </a:lnTo>
                  <a:lnTo>
                    <a:pt x="27627" y="92864"/>
                  </a:lnTo>
                  <a:lnTo>
                    <a:pt x="27399" y="93096"/>
                  </a:lnTo>
                  <a:lnTo>
                    <a:pt x="26938" y="92752"/>
                  </a:lnTo>
                  <a:lnTo>
                    <a:pt x="26445" y="92088"/>
                  </a:lnTo>
                  <a:lnTo>
                    <a:pt x="25788" y="91600"/>
                  </a:lnTo>
                  <a:lnTo>
                    <a:pt x="22774" y="91018"/>
                  </a:lnTo>
                  <a:lnTo>
                    <a:pt x="21017" y="90496"/>
                  </a:lnTo>
                  <a:lnTo>
                    <a:pt x="20485" y="90224"/>
                  </a:lnTo>
                  <a:lnTo>
                    <a:pt x="19942" y="87888"/>
                  </a:lnTo>
                  <a:lnTo>
                    <a:pt x="21170" y="87806"/>
                  </a:lnTo>
                  <a:lnTo>
                    <a:pt x="22171" y="87478"/>
                  </a:lnTo>
                  <a:lnTo>
                    <a:pt x="21974" y="86644"/>
                  </a:lnTo>
                  <a:lnTo>
                    <a:pt x="21617" y="86122"/>
                  </a:lnTo>
                  <a:lnTo>
                    <a:pt x="19720" y="87255"/>
                  </a:lnTo>
                  <a:lnTo>
                    <a:pt x="19531" y="86573"/>
                  </a:lnTo>
                  <a:lnTo>
                    <a:pt x="19298" y="85016"/>
                  </a:lnTo>
                  <a:lnTo>
                    <a:pt x="19487" y="83652"/>
                  </a:lnTo>
                  <a:lnTo>
                    <a:pt x="19444" y="82631"/>
                  </a:lnTo>
                  <a:lnTo>
                    <a:pt x="19118" y="81376"/>
                  </a:lnTo>
                  <a:lnTo>
                    <a:pt x="17489" y="81428"/>
                  </a:lnTo>
                  <a:lnTo>
                    <a:pt x="17410" y="81019"/>
                  </a:lnTo>
                  <a:lnTo>
                    <a:pt x="17206" y="80467"/>
                  </a:lnTo>
                  <a:lnTo>
                    <a:pt x="16802" y="79976"/>
                  </a:lnTo>
                  <a:lnTo>
                    <a:pt x="15626" y="80166"/>
                  </a:lnTo>
                  <a:lnTo>
                    <a:pt x="15332" y="84559"/>
                  </a:lnTo>
                  <a:lnTo>
                    <a:pt x="15747" y="84913"/>
                  </a:lnTo>
                  <a:lnTo>
                    <a:pt x="15943" y="84648"/>
                  </a:lnTo>
                  <a:lnTo>
                    <a:pt x="15473" y="85490"/>
                  </a:lnTo>
                  <a:lnTo>
                    <a:pt x="15033" y="85250"/>
                  </a:lnTo>
                  <a:lnTo>
                    <a:pt x="14978" y="85074"/>
                  </a:lnTo>
                  <a:lnTo>
                    <a:pt x="14614" y="85457"/>
                  </a:lnTo>
                  <a:lnTo>
                    <a:pt x="15243" y="86109"/>
                  </a:lnTo>
                  <a:lnTo>
                    <a:pt x="14529" y="86847"/>
                  </a:lnTo>
                  <a:lnTo>
                    <a:pt x="13702" y="87130"/>
                  </a:lnTo>
                  <a:lnTo>
                    <a:pt x="13183" y="87511"/>
                  </a:lnTo>
                  <a:lnTo>
                    <a:pt x="13002" y="87128"/>
                  </a:lnTo>
                  <a:lnTo>
                    <a:pt x="13437" y="86322"/>
                  </a:lnTo>
                  <a:lnTo>
                    <a:pt x="13464" y="86139"/>
                  </a:lnTo>
                  <a:lnTo>
                    <a:pt x="13253" y="85509"/>
                  </a:lnTo>
                  <a:lnTo>
                    <a:pt x="13056" y="85166"/>
                  </a:lnTo>
                  <a:lnTo>
                    <a:pt x="11535" y="84242"/>
                  </a:lnTo>
                  <a:lnTo>
                    <a:pt x="10743" y="83372"/>
                  </a:lnTo>
                  <a:lnTo>
                    <a:pt x="10611" y="82910"/>
                  </a:lnTo>
                  <a:lnTo>
                    <a:pt x="10152" y="83187"/>
                  </a:lnTo>
                  <a:lnTo>
                    <a:pt x="10802" y="84122"/>
                  </a:lnTo>
                  <a:lnTo>
                    <a:pt x="11356" y="84703"/>
                  </a:lnTo>
                  <a:lnTo>
                    <a:pt x="11133" y="84976"/>
                  </a:lnTo>
                  <a:lnTo>
                    <a:pt x="10884" y="84603"/>
                  </a:lnTo>
                  <a:lnTo>
                    <a:pt x="10495" y="84521"/>
                  </a:lnTo>
                  <a:lnTo>
                    <a:pt x="10113" y="84583"/>
                  </a:lnTo>
                  <a:lnTo>
                    <a:pt x="9873" y="84964"/>
                  </a:lnTo>
                  <a:lnTo>
                    <a:pt x="8226" y="84159"/>
                  </a:lnTo>
                  <a:lnTo>
                    <a:pt x="8198" y="83406"/>
                  </a:lnTo>
                  <a:lnTo>
                    <a:pt x="7708" y="82854"/>
                  </a:lnTo>
                  <a:lnTo>
                    <a:pt x="7197" y="82608"/>
                  </a:lnTo>
                  <a:lnTo>
                    <a:pt x="6718" y="82690"/>
                  </a:lnTo>
                  <a:lnTo>
                    <a:pt x="6590" y="81114"/>
                  </a:lnTo>
                  <a:lnTo>
                    <a:pt x="6064" y="79698"/>
                  </a:lnTo>
                  <a:lnTo>
                    <a:pt x="5064" y="80079"/>
                  </a:lnTo>
                  <a:lnTo>
                    <a:pt x="4191" y="79822"/>
                  </a:lnTo>
                  <a:lnTo>
                    <a:pt x="4188" y="78652"/>
                  </a:lnTo>
                  <a:lnTo>
                    <a:pt x="4295" y="78324"/>
                  </a:lnTo>
                  <a:lnTo>
                    <a:pt x="4613" y="78383"/>
                  </a:lnTo>
                  <a:lnTo>
                    <a:pt x="5135" y="78003"/>
                  </a:lnTo>
                  <a:lnTo>
                    <a:pt x="5428" y="77444"/>
                  </a:lnTo>
                  <a:lnTo>
                    <a:pt x="5714" y="77217"/>
                  </a:lnTo>
                  <a:lnTo>
                    <a:pt x="5875" y="77474"/>
                  </a:lnTo>
                  <a:lnTo>
                    <a:pt x="7680" y="77176"/>
                  </a:lnTo>
                  <a:lnTo>
                    <a:pt x="7795" y="76319"/>
                  </a:lnTo>
                  <a:lnTo>
                    <a:pt x="7151" y="75515"/>
                  </a:lnTo>
                  <a:lnTo>
                    <a:pt x="5957" y="75708"/>
                  </a:lnTo>
                  <a:lnTo>
                    <a:pt x="4913" y="76144"/>
                  </a:lnTo>
                  <a:lnTo>
                    <a:pt x="4970" y="75481"/>
                  </a:lnTo>
                  <a:lnTo>
                    <a:pt x="4730" y="74342"/>
                  </a:lnTo>
                  <a:lnTo>
                    <a:pt x="4308" y="73182"/>
                  </a:lnTo>
                  <a:lnTo>
                    <a:pt x="3636" y="72597"/>
                  </a:lnTo>
                  <a:lnTo>
                    <a:pt x="3418" y="72307"/>
                  </a:lnTo>
                  <a:lnTo>
                    <a:pt x="3139" y="71480"/>
                  </a:lnTo>
                  <a:lnTo>
                    <a:pt x="2963" y="69434"/>
                  </a:lnTo>
                  <a:lnTo>
                    <a:pt x="2952" y="69035"/>
                  </a:lnTo>
                  <a:lnTo>
                    <a:pt x="3059" y="68551"/>
                  </a:lnTo>
                  <a:lnTo>
                    <a:pt x="3417" y="67493"/>
                  </a:lnTo>
                  <a:lnTo>
                    <a:pt x="3356" y="66778"/>
                  </a:lnTo>
                  <a:lnTo>
                    <a:pt x="4919" y="67146"/>
                  </a:lnTo>
                  <a:lnTo>
                    <a:pt x="5198" y="67090"/>
                  </a:lnTo>
                  <a:lnTo>
                    <a:pt x="5030" y="65510"/>
                  </a:lnTo>
                  <a:lnTo>
                    <a:pt x="4579" y="64702"/>
                  </a:lnTo>
                  <a:lnTo>
                    <a:pt x="4373" y="64569"/>
                  </a:lnTo>
                  <a:lnTo>
                    <a:pt x="9612" y="61175"/>
                  </a:lnTo>
                  <a:lnTo>
                    <a:pt x="10670" y="60490"/>
                  </a:lnTo>
                  <a:lnTo>
                    <a:pt x="10919" y="58437"/>
                  </a:lnTo>
                  <a:lnTo>
                    <a:pt x="10945" y="57933"/>
                  </a:lnTo>
                  <a:lnTo>
                    <a:pt x="10879" y="57601"/>
                  </a:lnTo>
                  <a:lnTo>
                    <a:pt x="10584" y="57103"/>
                  </a:lnTo>
                  <a:lnTo>
                    <a:pt x="9532" y="55980"/>
                  </a:lnTo>
                  <a:lnTo>
                    <a:pt x="9199" y="55733"/>
                  </a:lnTo>
                  <a:lnTo>
                    <a:pt x="8642" y="55509"/>
                  </a:lnTo>
                  <a:lnTo>
                    <a:pt x="8560" y="55328"/>
                  </a:lnTo>
                  <a:lnTo>
                    <a:pt x="8260" y="54462"/>
                  </a:lnTo>
                  <a:lnTo>
                    <a:pt x="8263" y="54078"/>
                  </a:lnTo>
                  <a:lnTo>
                    <a:pt x="8601" y="53370"/>
                  </a:lnTo>
                  <a:lnTo>
                    <a:pt x="8895" y="53204"/>
                  </a:lnTo>
                  <a:lnTo>
                    <a:pt x="9086" y="52998"/>
                  </a:lnTo>
                  <a:lnTo>
                    <a:pt x="9165" y="52747"/>
                  </a:lnTo>
                  <a:lnTo>
                    <a:pt x="9181" y="52395"/>
                  </a:lnTo>
                  <a:lnTo>
                    <a:pt x="9044" y="52123"/>
                  </a:lnTo>
                  <a:lnTo>
                    <a:pt x="8514" y="52027"/>
                  </a:lnTo>
                  <a:lnTo>
                    <a:pt x="8449" y="51680"/>
                  </a:lnTo>
                  <a:lnTo>
                    <a:pt x="8417" y="50324"/>
                  </a:lnTo>
                  <a:lnTo>
                    <a:pt x="8206" y="49924"/>
                  </a:lnTo>
                  <a:lnTo>
                    <a:pt x="7583" y="49239"/>
                  </a:lnTo>
                  <a:lnTo>
                    <a:pt x="7403" y="48553"/>
                  </a:lnTo>
                  <a:lnTo>
                    <a:pt x="6762" y="46955"/>
                  </a:lnTo>
                  <a:lnTo>
                    <a:pt x="6261" y="46243"/>
                  </a:lnTo>
                  <a:lnTo>
                    <a:pt x="5584" y="45699"/>
                  </a:lnTo>
                  <a:lnTo>
                    <a:pt x="4759" y="44630"/>
                  </a:lnTo>
                  <a:lnTo>
                    <a:pt x="4501" y="44179"/>
                  </a:lnTo>
                  <a:lnTo>
                    <a:pt x="4057" y="44283"/>
                  </a:lnTo>
                  <a:lnTo>
                    <a:pt x="3046" y="43673"/>
                  </a:lnTo>
                  <a:lnTo>
                    <a:pt x="2573" y="43255"/>
                  </a:lnTo>
                  <a:lnTo>
                    <a:pt x="2240" y="43323"/>
                  </a:lnTo>
                  <a:lnTo>
                    <a:pt x="1778" y="43695"/>
                  </a:lnTo>
                  <a:lnTo>
                    <a:pt x="1254" y="43364"/>
                  </a:lnTo>
                  <a:lnTo>
                    <a:pt x="505" y="43428"/>
                  </a:lnTo>
                  <a:lnTo>
                    <a:pt x="43" y="42496"/>
                  </a:lnTo>
                  <a:lnTo>
                    <a:pt x="0" y="42206"/>
                  </a:lnTo>
                  <a:lnTo>
                    <a:pt x="39" y="42042"/>
                  </a:lnTo>
                  <a:lnTo>
                    <a:pt x="2070" y="38885"/>
                  </a:lnTo>
                  <a:lnTo>
                    <a:pt x="1077" y="37556"/>
                  </a:lnTo>
                  <a:lnTo>
                    <a:pt x="775" y="37317"/>
                  </a:lnTo>
                  <a:lnTo>
                    <a:pt x="420" y="37288"/>
                  </a:lnTo>
                  <a:lnTo>
                    <a:pt x="865" y="36382"/>
                  </a:lnTo>
                  <a:lnTo>
                    <a:pt x="1721" y="35279"/>
                  </a:lnTo>
                  <a:lnTo>
                    <a:pt x="1118" y="32913"/>
                  </a:lnTo>
                  <a:lnTo>
                    <a:pt x="648" y="32340"/>
                  </a:lnTo>
                  <a:lnTo>
                    <a:pt x="1046" y="32310"/>
                  </a:lnTo>
                  <a:lnTo>
                    <a:pt x="1347" y="32053"/>
                  </a:lnTo>
                  <a:lnTo>
                    <a:pt x="1968" y="30882"/>
                  </a:lnTo>
                  <a:lnTo>
                    <a:pt x="2358" y="29693"/>
                  </a:lnTo>
                  <a:lnTo>
                    <a:pt x="1949" y="29350"/>
                  </a:lnTo>
                  <a:lnTo>
                    <a:pt x="1812" y="28977"/>
                  </a:lnTo>
                  <a:lnTo>
                    <a:pt x="2214" y="28802"/>
                  </a:lnTo>
                  <a:lnTo>
                    <a:pt x="2246" y="28597"/>
                  </a:lnTo>
                  <a:lnTo>
                    <a:pt x="1801" y="28314"/>
                  </a:lnTo>
                  <a:lnTo>
                    <a:pt x="950" y="28135"/>
                  </a:lnTo>
                  <a:lnTo>
                    <a:pt x="904" y="27634"/>
                  </a:lnTo>
                  <a:lnTo>
                    <a:pt x="1338" y="27197"/>
                  </a:lnTo>
                  <a:lnTo>
                    <a:pt x="1589" y="27271"/>
                  </a:lnTo>
                  <a:lnTo>
                    <a:pt x="2530" y="28519"/>
                  </a:lnTo>
                  <a:lnTo>
                    <a:pt x="3111" y="28161"/>
                  </a:lnTo>
                  <a:lnTo>
                    <a:pt x="3355" y="27185"/>
                  </a:lnTo>
                  <a:lnTo>
                    <a:pt x="3401" y="26715"/>
                  </a:lnTo>
                  <a:lnTo>
                    <a:pt x="3175" y="25031"/>
                  </a:lnTo>
                  <a:lnTo>
                    <a:pt x="3684" y="24949"/>
                  </a:lnTo>
                  <a:lnTo>
                    <a:pt x="4765" y="25623"/>
                  </a:lnTo>
                  <a:lnTo>
                    <a:pt x="5005" y="26328"/>
                  </a:lnTo>
                  <a:lnTo>
                    <a:pt x="5063" y="27676"/>
                  </a:lnTo>
                  <a:lnTo>
                    <a:pt x="5364" y="29066"/>
                  </a:lnTo>
                  <a:lnTo>
                    <a:pt x="5683" y="29345"/>
                  </a:lnTo>
                  <a:lnTo>
                    <a:pt x="6071" y="29435"/>
                  </a:lnTo>
                  <a:lnTo>
                    <a:pt x="6573" y="29390"/>
                  </a:lnTo>
                  <a:lnTo>
                    <a:pt x="8500" y="27065"/>
                  </a:lnTo>
                  <a:lnTo>
                    <a:pt x="7905" y="25530"/>
                  </a:lnTo>
                  <a:lnTo>
                    <a:pt x="8389" y="25668"/>
                  </a:lnTo>
                  <a:lnTo>
                    <a:pt x="9146" y="25549"/>
                  </a:lnTo>
                  <a:lnTo>
                    <a:pt x="9878" y="25277"/>
                  </a:lnTo>
                  <a:lnTo>
                    <a:pt x="11508" y="25188"/>
                  </a:lnTo>
                  <a:lnTo>
                    <a:pt x="12222" y="24775"/>
                  </a:lnTo>
                  <a:lnTo>
                    <a:pt x="12427" y="24362"/>
                  </a:lnTo>
                  <a:lnTo>
                    <a:pt x="12524" y="23799"/>
                  </a:lnTo>
                  <a:lnTo>
                    <a:pt x="12840" y="23475"/>
                  </a:lnTo>
                  <a:lnTo>
                    <a:pt x="13026" y="23401"/>
                  </a:lnTo>
                  <a:lnTo>
                    <a:pt x="13349" y="24388"/>
                  </a:lnTo>
                  <a:lnTo>
                    <a:pt x="13686" y="24754"/>
                  </a:lnTo>
                  <a:lnTo>
                    <a:pt x="13898" y="24381"/>
                  </a:lnTo>
                  <a:lnTo>
                    <a:pt x="14027" y="24314"/>
                  </a:lnTo>
                  <a:lnTo>
                    <a:pt x="14373" y="24605"/>
                  </a:lnTo>
                  <a:lnTo>
                    <a:pt x="14518" y="24977"/>
                  </a:lnTo>
                  <a:lnTo>
                    <a:pt x="13739" y="25659"/>
                  </a:lnTo>
                  <a:lnTo>
                    <a:pt x="12185" y="26381"/>
                  </a:lnTo>
                  <a:lnTo>
                    <a:pt x="11166" y="27379"/>
                  </a:lnTo>
                  <a:lnTo>
                    <a:pt x="11022" y="27681"/>
                  </a:lnTo>
                  <a:lnTo>
                    <a:pt x="10990" y="27904"/>
                  </a:lnTo>
                  <a:lnTo>
                    <a:pt x="11783" y="27961"/>
                  </a:lnTo>
                  <a:lnTo>
                    <a:pt x="12428" y="27801"/>
                  </a:lnTo>
                  <a:lnTo>
                    <a:pt x="14910" y="26143"/>
                  </a:lnTo>
                  <a:lnTo>
                    <a:pt x="15380" y="26024"/>
                  </a:lnTo>
                  <a:lnTo>
                    <a:pt x="15083" y="26877"/>
                  </a:lnTo>
                  <a:lnTo>
                    <a:pt x="15162" y="27607"/>
                  </a:lnTo>
                  <a:lnTo>
                    <a:pt x="14685" y="28520"/>
                  </a:lnTo>
                  <a:lnTo>
                    <a:pt x="14643" y="29023"/>
                  </a:lnTo>
                  <a:lnTo>
                    <a:pt x="14654" y="29403"/>
                  </a:lnTo>
                  <a:lnTo>
                    <a:pt x="15246" y="30159"/>
                  </a:lnTo>
                  <a:lnTo>
                    <a:pt x="16505" y="30019"/>
                  </a:lnTo>
                  <a:lnTo>
                    <a:pt x="16851" y="29764"/>
                  </a:lnTo>
                  <a:lnTo>
                    <a:pt x="16975" y="29547"/>
                  </a:lnTo>
                  <a:lnTo>
                    <a:pt x="16867" y="29290"/>
                  </a:lnTo>
                  <a:lnTo>
                    <a:pt x="16885" y="28992"/>
                  </a:lnTo>
                  <a:lnTo>
                    <a:pt x="17075" y="28642"/>
                  </a:lnTo>
                  <a:lnTo>
                    <a:pt x="17975" y="27490"/>
                  </a:lnTo>
                  <a:lnTo>
                    <a:pt x="18380" y="27073"/>
                  </a:lnTo>
                  <a:lnTo>
                    <a:pt x="19001" y="26138"/>
                  </a:lnTo>
                  <a:lnTo>
                    <a:pt x="19105" y="26391"/>
                  </a:lnTo>
                  <a:lnTo>
                    <a:pt x="19532" y="28805"/>
                  </a:lnTo>
                  <a:lnTo>
                    <a:pt x="20537" y="27762"/>
                  </a:lnTo>
                  <a:lnTo>
                    <a:pt x="21272" y="27410"/>
                  </a:lnTo>
                  <a:lnTo>
                    <a:pt x="21923" y="28038"/>
                  </a:lnTo>
                  <a:lnTo>
                    <a:pt x="21822" y="28172"/>
                  </a:lnTo>
                  <a:lnTo>
                    <a:pt x="21814" y="28499"/>
                  </a:lnTo>
                  <a:lnTo>
                    <a:pt x="20878" y="28965"/>
                  </a:lnTo>
                  <a:lnTo>
                    <a:pt x="21046" y="29330"/>
                  </a:lnTo>
                  <a:lnTo>
                    <a:pt x="21208" y="29516"/>
                  </a:lnTo>
                  <a:lnTo>
                    <a:pt x="22094" y="28794"/>
                  </a:lnTo>
                  <a:lnTo>
                    <a:pt x="22435" y="28138"/>
                  </a:lnTo>
                  <a:lnTo>
                    <a:pt x="22704" y="27791"/>
                  </a:lnTo>
                  <a:lnTo>
                    <a:pt x="22869" y="27888"/>
                  </a:lnTo>
                  <a:lnTo>
                    <a:pt x="22901" y="28052"/>
                  </a:lnTo>
                  <a:lnTo>
                    <a:pt x="23080" y="28324"/>
                  </a:lnTo>
                  <a:lnTo>
                    <a:pt x="23353" y="28522"/>
                  </a:lnTo>
                  <a:lnTo>
                    <a:pt x="24178" y="27683"/>
                  </a:lnTo>
                  <a:lnTo>
                    <a:pt x="24388" y="27716"/>
                  </a:lnTo>
                  <a:lnTo>
                    <a:pt x="24616" y="28056"/>
                  </a:lnTo>
                  <a:lnTo>
                    <a:pt x="24810" y="28198"/>
                  </a:lnTo>
                  <a:lnTo>
                    <a:pt x="25588" y="28127"/>
                  </a:lnTo>
                  <a:lnTo>
                    <a:pt x="27196" y="27196"/>
                  </a:lnTo>
                  <a:lnTo>
                    <a:pt x="27264" y="26280"/>
                  </a:lnTo>
                  <a:lnTo>
                    <a:pt x="27437" y="25863"/>
                  </a:lnTo>
                  <a:lnTo>
                    <a:pt x="27666" y="25810"/>
                  </a:lnTo>
                  <a:lnTo>
                    <a:pt x="27778" y="25546"/>
                  </a:lnTo>
                  <a:lnTo>
                    <a:pt x="27634" y="24775"/>
                  </a:lnTo>
                  <a:lnTo>
                    <a:pt x="27681" y="24607"/>
                  </a:lnTo>
                  <a:lnTo>
                    <a:pt x="28062" y="23951"/>
                  </a:lnTo>
                  <a:lnTo>
                    <a:pt x="29087" y="23563"/>
                  </a:lnTo>
                  <a:lnTo>
                    <a:pt x="29922" y="23530"/>
                  </a:lnTo>
                  <a:lnTo>
                    <a:pt x="30151" y="23375"/>
                  </a:lnTo>
                  <a:lnTo>
                    <a:pt x="30083" y="23137"/>
                  </a:lnTo>
                  <a:lnTo>
                    <a:pt x="29710" y="22838"/>
                  </a:lnTo>
                  <a:lnTo>
                    <a:pt x="30256" y="21706"/>
                  </a:lnTo>
                  <a:lnTo>
                    <a:pt x="30762" y="21460"/>
                  </a:lnTo>
                  <a:lnTo>
                    <a:pt x="31369" y="20190"/>
                  </a:lnTo>
                  <a:lnTo>
                    <a:pt x="31350" y="20048"/>
                  </a:lnTo>
                  <a:lnTo>
                    <a:pt x="30796" y="18860"/>
                  </a:lnTo>
                  <a:lnTo>
                    <a:pt x="30265" y="18122"/>
                  </a:lnTo>
                  <a:lnTo>
                    <a:pt x="29264" y="17294"/>
                  </a:lnTo>
                  <a:lnTo>
                    <a:pt x="28316" y="16694"/>
                  </a:lnTo>
                  <a:lnTo>
                    <a:pt x="28130" y="16821"/>
                  </a:lnTo>
                  <a:lnTo>
                    <a:pt x="27824" y="16597"/>
                  </a:lnTo>
                  <a:lnTo>
                    <a:pt x="27078" y="15449"/>
                  </a:lnTo>
                  <a:lnTo>
                    <a:pt x="27154" y="15319"/>
                  </a:lnTo>
                  <a:lnTo>
                    <a:pt x="26974" y="14689"/>
                  </a:lnTo>
                  <a:lnTo>
                    <a:pt x="26192" y="12849"/>
                  </a:lnTo>
                  <a:lnTo>
                    <a:pt x="25499" y="11500"/>
                  </a:lnTo>
                  <a:lnTo>
                    <a:pt x="24626" y="10728"/>
                  </a:lnTo>
                  <a:lnTo>
                    <a:pt x="24113" y="9236"/>
                  </a:lnTo>
                  <a:lnTo>
                    <a:pt x="24069" y="8722"/>
                  </a:lnTo>
                  <a:lnTo>
                    <a:pt x="24174" y="7418"/>
                  </a:lnTo>
                  <a:lnTo>
                    <a:pt x="24318" y="6787"/>
                  </a:lnTo>
                  <a:lnTo>
                    <a:pt x="26018" y="4222"/>
                  </a:lnTo>
                  <a:lnTo>
                    <a:pt x="26493" y="3384"/>
                  </a:lnTo>
                  <a:lnTo>
                    <a:pt x="26209" y="2348"/>
                  </a:lnTo>
                  <a:lnTo>
                    <a:pt x="27144" y="2341"/>
                  </a:lnTo>
                  <a:lnTo>
                    <a:pt x="27913" y="1305"/>
                  </a:lnTo>
                  <a:lnTo>
                    <a:pt x="28215" y="1037"/>
                  </a:lnTo>
                  <a:lnTo>
                    <a:pt x="30096" y="900"/>
                  </a:lnTo>
                  <a:lnTo>
                    <a:pt x="30711" y="612"/>
                  </a:lnTo>
                  <a:lnTo>
                    <a:pt x="30707" y="42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8" name="pg339">
              <a:extLst>
                <a:ext uri="{FF2B5EF4-FFF2-40B4-BE49-F238E27FC236}">
                  <a16:creationId xmlns:a16="http://schemas.microsoft.com/office/drawing/2014/main" id="{DC4598CB-900F-BC44-A559-F7AD585E6BD2}"/>
                </a:ext>
              </a:extLst>
            </p:cNvPr>
            <p:cNvSpPr/>
            <p:nvPr/>
          </p:nvSpPr>
          <p:spPr>
            <a:xfrm>
              <a:off x="6188914" y="3760204"/>
              <a:ext cx="192253" cy="200740"/>
            </a:xfrm>
            <a:custGeom>
              <a:avLst/>
              <a:gdLst/>
              <a:ahLst/>
              <a:cxnLst/>
              <a:rect l="0" t="0" r="0" b="0"/>
              <a:pathLst>
                <a:path w="192253" h="200740">
                  <a:moveTo>
                    <a:pt x="76231" y="23947"/>
                  </a:moveTo>
                  <a:lnTo>
                    <a:pt x="77106" y="23973"/>
                  </a:lnTo>
                  <a:lnTo>
                    <a:pt x="77565" y="23711"/>
                  </a:lnTo>
                  <a:lnTo>
                    <a:pt x="77940" y="23087"/>
                  </a:lnTo>
                  <a:lnTo>
                    <a:pt x="77961" y="22715"/>
                  </a:lnTo>
                  <a:lnTo>
                    <a:pt x="78169" y="22270"/>
                  </a:lnTo>
                  <a:lnTo>
                    <a:pt x="78565" y="22165"/>
                  </a:lnTo>
                  <a:lnTo>
                    <a:pt x="79179" y="22293"/>
                  </a:lnTo>
                  <a:lnTo>
                    <a:pt x="79608" y="22113"/>
                  </a:lnTo>
                  <a:lnTo>
                    <a:pt x="79928" y="21585"/>
                  </a:lnTo>
                  <a:lnTo>
                    <a:pt x="80629" y="20898"/>
                  </a:lnTo>
                  <a:lnTo>
                    <a:pt x="80734" y="20751"/>
                  </a:lnTo>
                  <a:lnTo>
                    <a:pt x="80755" y="20301"/>
                  </a:lnTo>
                  <a:lnTo>
                    <a:pt x="80827" y="20076"/>
                  </a:lnTo>
                  <a:lnTo>
                    <a:pt x="81080" y="19724"/>
                  </a:lnTo>
                  <a:lnTo>
                    <a:pt x="81539" y="19691"/>
                  </a:lnTo>
                  <a:lnTo>
                    <a:pt x="81930" y="19866"/>
                  </a:lnTo>
                  <a:lnTo>
                    <a:pt x="82597" y="19919"/>
                  </a:lnTo>
                  <a:lnTo>
                    <a:pt x="83651" y="19333"/>
                  </a:lnTo>
                  <a:lnTo>
                    <a:pt x="84070" y="19153"/>
                  </a:lnTo>
                  <a:lnTo>
                    <a:pt x="84445" y="19179"/>
                  </a:lnTo>
                  <a:lnTo>
                    <a:pt x="84758" y="19231"/>
                  </a:lnTo>
                  <a:lnTo>
                    <a:pt x="85238" y="19022"/>
                  </a:lnTo>
                  <a:lnTo>
                    <a:pt x="85919" y="18101"/>
                  </a:lnTo>
                  <a:lnTo>
                    <a:pt x="85984" y="17947"/>
                  </a:lnTo>
                  <a:lnTo>
                    <a:pt x="86072" y="17738"/>
                  </a:lnTo>
                  <a:lnTo>
                    <a:pt x="86030" y="17372"/>
                  </a:lnTo>
                  <a:lnTo>
                    <a:pt x="85770" y="16866"/>
                  </a:lnTo>
                  <a:lnTo>
                    <a:pt x="85696" y="16612"/>
                  </a:lnTo>
                  <a:lnTo>
                    <a:pt x="85717" y="16376"/>
                  </a:lnTo>
                  <a:lnTo>
                    <a:pt x="85801" y="16140"/>
                  </a:lnTo>
                  <a:lnTo>
                    <a:pt x="86009" y="15826"/>
                  </a:lnTo>
                  <a:lnTo>
                    <a:pt x="86294" y="15552"/>
                  </a:lnTo>
                  <a:lnTo>
                    <a:pt x="86326" y="15221"/>
                  </a:lnTo>
                  <a:lnTo>
                    <a:pt x="86355" y="15000"/>
                  </a:lnTo>
                  <a:lnTo>
                    <a:pt x="86385" y="14778"/>
                  </a:lnTo>
                  <a:lnTo>
                    <a:pt x="86697" y="14569"/>
                  </a:lnTo>
                  <a:lnTo>
                    <a:pt x="87052" y="14516"/>
                  </a:lnTo>
                  <a:lnTo>
                    <a:pt x="87573" y="14647"/>
                  </a:lnTo>
                  <a:lnTo>
                    <a:pt x="87802" y="14988"/>
                  </a:lnTo>
                  <a:lnTo>
                    <a:pt x="88038" y="15371"/>
                  </a:lnTo>
                  <a:lnTo>
                    <a:pt x="88136" y="15617"/>
                  </a:lnTo>
                  <a:lnTo>
                    <a:pt x="88511" y="15826"/>
                  </a:lnTo>
                  <a:lnTo>
                    <a:pt x="89448" y="15823"/>
                  </a:lnTo>
                  <a:lnTo>
                    <a:pt x="90033" y="15617"/>
                  </a:lnTo>
                  <a:lnTo>
                    <a:pt x="90596" y="15197"/>
                  </a:lnTo>
                  <a:lnTo>
                    <a:pt x="90787" y="14866"/>
                  </a:lnTo>
                  <a:lnTo>
                    <a:pt x="90867" y="14726"/>
                  </a:lnTo>
                  <a:lnTo>
                    <a:pt x="91220" y="14416"/>
                  </a:lnTo>
                  <a:lnTo>
                    <a:pt x="91660" y="14150"/>
                  </a:lnTo>
                  <a:lnTo>
                    <a:pt x="91810" y="14100"/>
                  </a:lnTo>
                  <a:lnTo>
                    <a:pt x="92056" y="14019"/>
                  </a:lnTo>
                  <a:lnTo>
                    <a:pt x="92577" y="14202"/>
                  </a:lnTo>
                  <a:lnTo>
                    <a:pt x="92903" y="14406"/>
                  </a:lnTo>
                  <a:lnTo>
                    <a:pt x="93036" y="14490"/>
                  </a:lnTo>
                  <a:lnTo>
                    <a:pt x="93307" y="14569"/>
                  </a:lnTo>
                  <a:lnTo>
                    <a:pt x="93766" y="14516"/>
                  </a:lnTo>
                  <a:lnTo>
                    <a:pt x="94102" y="14232"/>
                  </a:lnTo>
                  <a:lnTo>
                    <a:pt x="94307" y="13821"/>
                  </a:lnTo>
                  <a:lnTo>
                    <a:pt x="94782" y="13137"/>
                  </a:lnTo>
                  <a:lnTo>
                    <a:pt x="95195" y="13034"/>
                  </a:lnTo>
                  <a:lnTo>
                    <a:pt x="95660" y="12801"/>
                  </a:lnTo>
                  <a:lnTo>
                    <a:pt x="95729" y="12666"/>
                  </a:lnTo>
                  <a:lnTo>
                    <a:pt x="95913" y="12552"/>
                  </a:lnTo>
                  <a:lnTo>
                    <a:pt x="96268" y="12421"/>
                  </a:lnTo>
                  <a:lnTo>
                    <a:pt x="97219" y="12421"/>
                  </a:lnTo>
                  <a:lnTo>
                    <a:pt x="97765" y="12634"/>
                  </a:lnTo>
                  <a:lnTo>
                    <a:pt x="98505" y="12427"/>
                  </a:lnTo>
                  <a:lnTo>
                    <a:pt x="99058" y="11788"/>
                  </a:lnTo>
                  <a:lnTo>
                    <a:pt x="99333" y="11753"/>
                  </a:lnTo>
                  <a:lnTo>
                    <a:pt x="99876" y="11882"/>
                  </a:lnTo>
                  <a:lnTo>
                    <a:pt x="100025" y="11981"/>
                  </a:lnTo>
                  <a:lnTo>
                    <a:pt x="100332" y="11922"/>
                  </a:lnTo>
                  <a:lnTo>
                    <a:pt x="101110" y="11554"/>
                  </a:lnTo>
                  <a:lnTo>
                    <a:pt x="101420" y="11407"/>
                  </a:lnTo>
                  <a:lnTo>
                    <a:pt x="101631" y="11143"/>
                  </a:lnTo>
                  <a:lnTo>
                    <a:pt x="101734" y="11013"/>
                  </a:lnTo>
                  <a:lnTo>
                    <a:pt x="101902" y="10618"/>
                  </a:lnTo>
                  <a:lnTo>
                    <a:pt x="102216" y="10382"/>
                  </a:lnTo>
                  <a:lnTo>
                    <a:pt x="102599" y="10370"/>
                  </a:lnTo>
                  <a:lnTo>
                    <a:pt x="102916" y="10474"/>
                  </a:lnTo>
                  <a:lnTo>
                    <a:pt x="103200" y="10355"/>
                  </a:lnTo>
                  <a:lnTo>
                    <a:pt x="103367" y="10171"/>
                  </a:lnTo>
                  <a:lnTo>
                    <a:pt x="103368" y="9883"/>
                  </a:lnTo>
                  <a:lnTo>
                    <a:pt x="103451" y="9514"/>
                  </a:lnTo>
                  <a:lnTo>
                    <a:pt x="103618" y="9330"/>
                  </a:lnTo>
                  <a:lnTo>
                    <a:pt x="103932" y="9093"/>
                  </a:lnTo>
                  <a:lnTo>
                    <a:pt x="104330" y="8961"/>
                  </a:lnTo>
                  <a:lnTo>
                    <a:pt x="104707" y="8961"/>
                  </a:lnTo>
                  <a:lnTo>
                    <a:pt x="105230" y="8961"/>
                  </a:lnTo>
                  <a:lnTo>
                    <a:pt x="105815" y="9229"/>
                  </a:lnTo>
                  <a:lnTo>
                    <a:pt x="105984" y="9514"/>
                  </a:lnTo>
                  <a:lnTo>
                    <a:pt x="106256" y="9724"/>
                  </a:lnTo>
                  <a:lnTo>
                    <a:pt x="106605" y="9719"/>
                  </a:lnTo>
                  <a:lnTo>
                    <a:pt x="106887" y="9620"/>
                  </a:lnTo>
                  <a:lnTo>
                    <a:pt x="107115" y="9540"/>
                  </a:lnTo>
                  <a:lnTo>
                    <a:pt x="107318" y="9421"/>
                  </a:lnTo>
                  <a:lnTo>
                    <a:pt x="107701" y="9198"/>
                  </a:lnTo>
                  <a:lnTo>
                    <a:pt x="107985" y="8841"/>
                  </a:lnTo>
                  <a:lnTo>
                    <a:pt x="108395" y="8451"/>
                  </a:lnTo>
                  <a:lnTo>
                    <a:pt x="109677" y="8378"/>
                  </a:lnTo>
                  <a:lnTo>
                    <a:pt x="110492" y="8413"/>
                  </a:lnTo>
                  <a:lnTo>
                    <a:pt x="111054" y="8310"/>
                  </a:lnTo>
                  <a:lnTo>
                    <a:pt x="111668" y="7431"/>
                  </a:lnTo>
                  <a:lnTo>
                    <a:pt x="112147" y="6961"/>
                  </a:lnTo>
                  <a:lnTo>
                    <a:pt x="112594" y="6755"/>
                  </a:lnTo>
                  <a:lnTo>
                    <a:pt x="113562" y="6492"/>
                  </a:lnTo>
                  <a:lnTo>
                    <a:pt x="114057" y="6633"/>
                  </a:lnTo>
                  <a:lnTo>
                    <a:pt x="114616" y="6631"/>
                  </a:lnTo>
                  <a:lnTo>
                    <a:pt x="115639" y="6060"/>
                  </a:lnTo>
                  <a:lnTo>
                    <a:pt x="116219" y="6177"/>
                  </a:lnTo>
                  <a:lnTo>
                    <a:pt x="116559" y="6622"/>
                  </a:lnTo>
                  <a:lnTo>
                    <a:pt x="116588" y="6957"/>
                  </a:lnTo>
                  <a:lnTo>
                    <a:pt x="116581" y="7140"/>
                  </a:lnTo>
                  <a:lnTo>
                    <a:pt x="116566" y="7547"/>
                  </a:lnTo>
                  <a:lnTo>
                    <a:pt x="116790" y="8156"/>
                  </a:lnTo>
                  <a:lnTo>
                    <a:pt x="117079" y="8192"/>
                  </a:lnTo>
                  <a:lnTo>
                    <a:pt x="117521" y="8143"/>
                  </a:lnTo>
                  <a:lnTo>
                    <a:pt x="118293" y="8058"/>
                  </a:lnTo>
                  <a:lnTo>
                    <a:pt x="118806" y="7739"/>
                  </a:lnTo>
                  <a:lnTo>
                    <a:pt x="118901" y="7504"/>
                  </a:lnTo>
                  <a:lnTo>
                    <a:pt x="119001" y="7257"/>
                  </a:lnTo>
                  <a:lnTo>
                    <a:pt x="119794" y="5234"/>
                  </a:lnTo>
                  <a:lnTo>
                    <a:pt x="120252" y="3628"/>
                  </a:lnTo>
                  <a:lnTo>
                    <a:pt x="120863" y="2730"/>
                  </a:lnTo>
                  <a:lnTo>
                    <a:pt x="121141" y="2483"/>
                  </a:lnTo>
                  <a:lnTo>
                    <a:pt x="121956" y="2101"/>
                  </a:lnTo>
                  <a:lnTo>
                    <a:pt x="122986" y="1777"/>
                  </a:lnTo>
                  <a:lnTo>
                    <a:pt x="124335" y="0"/>
                  </a:lnTo>
                  <a:lnTo>
                    <a:pt x="124750" y="89"/>
                  </a:lnTo>
                  <a:lnTo>
                    <a:pt x="125487" y="790"/>
                  </a:lnTo>
                  <a:lnTo>
                    <a:pt x="125520" y="1261"/>
                  </a:lnTo>
                  <a:lnTo>
                    <a:pt x="125941" y="2135"/>
                  </a:lnTo>
                  <a:lnTo>
                    <a:pt x="126016" y="2357"/>
                  </a:lnTo>
                  <a:lnTo>
                    <a:pt x="124949" y="2730"/>
                  </a:lnTo>
                  <a:lnTo>
                    <a:pt x="124505" y="2979"/>
                  </a:lnTo>
                  <a:lnTo>
                    <a:pt x="124338" y="3158"/>
                  </a:lnTo>
                  <a:lnTo>
                    <a:pt x="124038" y="4019"/>
                  </a:lnTo>
                  <a:lnTo>
                    <a:pt x="123912" y="4927"/>
                  </a:lnTo>
                  <a:lnTo>
                    <a:pt x="124009" y="5624"/>
                  </a:lnTo>
                  <a:lnTo>
                    <a:pt x="123987" y="5911"/>
                  </a:lnTo>
                  <a:lnTo>
                    <a:pt x="123629" y="6387"/>
                  </a:lnTo>
                  <a:lnTo>
                    <a:pt x="122976" y="6737"/>
                  </a:lnTo>
                  <a:lnTo>
                    <a:pt x="122892" y="7054"/>
                  </a:lnTo>
                  <a:lnTo>
                    <a:pt x="122939" y="7300"/>
                  </a:lnTo>
                  <a:lnTo>
                    <a:pt x="123174" y="7434"/>
                  </a:lnTo>
                  <a:lnTo>
                    <a:pt x="123141" y="7896"/>
                  </a:lnTo>
                  <a:lnTo>
                    <a:pt x="122997" y="8138"/>
                  </a:lnTo>
                  <a:lnTo>
                    <a:pt x="122650" y="8458"/>
                  </a:lnTo>
                  <a:lnTo>
                    <a:pt x="121982" y="8730"/>
                  </a:lnTo>
                  <a:lnTo>
                    <a:pt x="121375" y="9732"/>
                  </a:lnTo>
                  <a:lnTo>
                    <a:pt x="121155" y="10681"/>
                  </a:lnTo>
                  <a:lnTo>
                    <a:pt x="121375" y="10778"/>
                  </a:lnTo>
                  <a:lnTo>
                    <a:pt x="121906" y="10544"/>
                  </a:lnTo>
                  <a:lnTo>
                    <a:pt x="122029" y="10276"/>
                  </a:lnTo>
                  <a:lnTo>
                    <a:pt x="122003" y="10074"/>
                  </a:lnTo>
                  <a:lnTo>
                    <a:pt x="122054" y="9918"/>
                  </a:lnTo>
                  <a:lnTo>
                    <a:pt x="122985" y="10239"/>
                  </a:lnTo>
                  <a:lnTo>
                    <a:pt x="124281" y="9747"/>
                  </a:lnTo>
                  <a:lnTo>
                    <a:pt x="124549" y="9502"/>
                  </a:lnTo>
                  <a:lnTo>
                    <a:pt x="124592" y="9196"/>
                  </a:lnTo>
                  <a:lnTo>
                    <a:pt x="124545" y="8950"/>
                  </a:lnTo>
                  <a:lnTo>
                    <a:pt x="124365" y="8704"/>
                  </a:lnTo>
                  <a:lnTo>
                    <a:pt x="125073" y="8701"/>
                  </a:lnTo>
                  <a:lnTo>
                    <a:pt x="125387" y="8944"/>
                  </a:lnTo>
                  <a:lnTo>
                    <a:pt x="125581" y="9525"/>
                  </a:lnTo>
                  <a:lnTo>
                    <a:pt x="126173" y="9413"/>
                  </a:lnTo>
                  <a:lnTo>
                    <a:pt x="126520" y="9224"/>
                  </a:lnTo>
                  <a:lnTo>
                    <a:pt x="126866" y="8841"/>
                  </a:lnTo>
                  <a:lnTo>
                    <a:pt x="126902" y="8586"/>
                  </a:lnTo>
                  <a:lnTo>
                    <a:pt x="127122" y="8192"/>
                  </a:lnTo>
                  <a:lnTo>
                    <a:pt x="127389" y="7935"/>
                  </a:lnTo>
                  <a:lnTo>
                    <a:pt x="127703" y="7797"/>
                  </a:lnTo>
                  <a:lnTo>
                    <a:pt x="128000" y="7931"/>
                  </a:lnTo>
                  <a:lnTo>
                    <a:pt x="127566" y="8091"/>
                  </a:lnTo>
                  <a:lnTo>
                    <a:pt x="127174" y="8822"/>
                  </a:lnTo>
                  <a:lnTo>
                    <a:pt x="127065" y="9321"/>
                  </a:lnTo>
                  <a:lnTo>
                    <a:pt x="126310" y="9965"/>
                  </a:lnTo>
                  <a:lnTo>
                    <a:pt x="125794" y="10300"/>
                  </a:lnTo>
                  <a:lnTo>
                    <a:pt x="124747" y="10545"/>
                  </a:lnTo>
                  <a:lnTo>
                    <a:pt x="123306" y="11468"/>
                  </a:lnTo>
                  <a:lnTo>
                    <a:pt x="123176" y="11937"/>
                  </a:lnTo>
                  <a:lnTo>
                    <a:pt x="123739" y="12321"/>
                  </a:lnTo>
                  <a:lnTo>
                    <a:pt x="122916" y="12503"/>
                  </a:lnTo>
                  <a:lnTo>
                    <a:pt x="122700" y="12485"/>
                  </a:lnTo>
                  <a:lnTo>
                    <a:pt x="122277" y="12134"/>
                  </a:lnTo>
                  <a:lnTo>
                    <a:pt x="122263" y="11896"/>
                  </a:lnTo>
                  <a:lnTo>
                    <a:pt x="122624" y="11456"/>
                  </a:lnTo>
                  <a:lnTo>
                    <a:pt x="122505" y="11229"/>
                  </a:lnTo>
                  <a:lnTo>
                    <a:pt x="120880" y="11598"/>
                  </a:lnTo>
                  <a:lnTo>
                    <a:pt x="120592" y="12126"/>
                  </a:lnTo>
                  <a:lnTo>
                    <a:pt x="121209" y="12797"/>
                  </a:lnTo>
                  <a:lnTo>
                    <a:pt x="121559" y="12898"/>
                  </a:lnTo>
                  <a:lnTo>
                    <a:pt x="121801" y="12831"/>
                  </a:lnTo>
                  <a:lnTo>
                    <a:pt x="124092" y="13733"/>
                  </a:lnTo>
                  <a:lnTo>
                    <a:pt x="125893" y="14013"/>
                  </a:lnTo>
                  <a:lnTo>
                    <a:pt x="126030" y="14275"/>
                  </a:lnTo>
                  <a:lnTo>
                    <a:pt x="126460" y="14194"/>
                  </a:lnTo>
                  <a:lnTo>
                    <a:pt x="127090" y="13857"/>
                  </a:lnTo>
                  <a:lnTo>
                    <a:pt x="127328" y="13433"/>
                  </a:lnTo>
                  <a:lnTo>
                    <a:pt x="127858" y="13064"/>
                  </a:lnTo>
                  <a:lnTo>
                    <a:pt x="129425" y="12541"/>
                  </a:lnTo>
                  <a:lnTo>
                    <a:pt x="129418" y="12798"/>
                  </a:lnTo>
                  <a:lnTo>
                    <a:pt x="128984" y="13022"/>
                  </a:lnTo>
                  <a:lnTo>
                    <a:pt x="128392" y="13816"/>
                  </a:lnTo>
                  <a:lnTo>
                    <a:pt x="126626" y="14618"/>
                  </a:lnTo>
                  <a:lnTo>
                    <a:pt x="126448" y="14798"/>
                  </a:lnTo>
                  <a:lnTo>
                    <a:pt x="126318" y="15141"/>
                  </a:lnTo>
                  <a:lnTo>
                    <a:pt x="127152" y="16299"/>
                  </a:lnTo>
                  <a:lnTo>
                    <a:pt x="127473" y="16526"/>
                  </a:lnTo>
                  <a:lnTo>
                    <a:pt x="127831" y="16589"/>
                  </a:lnTo>
                  <a:lnTo>
                    <a:pt x="128758" y="16447"/>
                  </a:lnTo>
                  <a:lnTo>
                    <a:pt x="129039" y="16477"/>
                  </a:lnTo>
                  <a:lnTo>
                    <a:pt x="130107" y="16704"/>
                  </a:lnTo>
                  <a:lnTo>
                    <a:pt x="130468" y="16949"/>
                  </a:lnTo>
                  <a:lnTo>
                    <a:pt x="130681" y="16983"/>
                  </a:lnTo>
                  <a:lnTo>
                    <a:pt x="130992" y="17635"/>
                  </a:lnTo>
                  <a:lnTo>
                    <a:pt x="131620" y="19288"/>
                  </a:lnTo>
                  <a:lnTo>
                    <a:pt x="131707" y="20137"/>
                  </a:lnTo>
                  <a:lnTo>
                    <a:pt x="131606" y="20529"/>
                  </a:lnTo>
                  <a:lnTo>
                    <a:pt x="131786" y="21247"/>
                  </a:lnTo>
                  <a:lnTo>
                    <a:pt x="132219" y="21311"/>
                  </a:lnTo>
                  <a:lnTo>
                    <a:pt x="132562" y="21255"/>
                  </a:lnTo>
                  <a:lnTo>
                    <a:pt x="132927" y="21046"/>
                  </a:lnTo>
                  <a:lnTo>
                    <a:pt x="133799" y="20882"/>
                  </a:lnTo>
                  <a:lnTo>
                    <a:pt x="135296" y="22864"/>
                  </a:lnTo>
                  <a:lnTo>
                    <a:pt x="136382" y="23214"/>
                  </a:lnTo>
                  <a:lnTo>
                    <a:pt x="136786" y="22976"/>
                  </a:lnTo>
                  <a:lnTo>
                    <a:pt x="137031" y="22763"/>
                  </a:lnTo>
                  <a:lnTo>
                    <a:pt x="137474" y="23248"/>
                  </a:lnTo>
                  <a:lnTo>
                    <a:pt x="137615" y="23464"/>
                  </a:lnTo>
                  <a:lnTo>
                    <a:pt x="137655" y="23907"/>
                  </a:lnTo>
                  <a:lnTo>
                    <a:pt x="138264" y="24649"/>
                  </a:lnTo>
                  <a:lnTo>
                    <a:pt x="138646" y="24432"/>
                  </a:lnTo>
                  <a:lnTo>
                    <a:pt x="138816" y="24209"/>
                  </a:lnTo>
                  <a:lnTo>
                    <a:pt x="138834" y="23818"/>
                  </a:lnTo>
                  <a:lnTo>
                    <a:pt x="138589" y="23524"/>
                  </a:lnTo>
                  <a:lnTo>
                    <a:pt x="138495" y="23188"/>
                  </a:lnTo>
                  <a:lnTo>
                    <a:pt x="138550" y="21452"/>
                  </a:lnTo>
                  <a:lnTo>
                    <a:pt x="139296" y="21542"/>
                  </a:lnTo>
                  <a:lnTo>
                    <a:pt x="139599" y="21475"/>
                  </a:lnTo>
                  <a:lnTo>
                    <a:pt x="140042" y="21221"/>
                  </a:lnTo>
                  <a:lnTo>
                    <a:pt x="140443" y="21345"/>
                  </a:lnTo>
                  <a:lnTo>
                    <a:pt x="140670" y="21953"/>
                  </a:lnTo>
                  <a:lnTo>
                    <a:pt x="140566" y="22340"/>
                  </a:lnTo>
                  <a:lnTo>
                    <a:pt x="140418" y="22444"/>
                  </a:lnTo>
                  <a:lnTo>
                    <a:pt x="140266" y="23118"/>
                  </a:lnTo>
                  <a:lnTo>
                    <a:pt x="140291" y="23353"/>
                  </a:lnTo>
                  <a:lnTo>
                    <a:pt x="140428" y="23580"/>
                  </a:lnTo>
                  <a:lnTo>
                    <a:pt x="140872" y="23588"/>
                  </a:lnTo>
                  <a:lnTo>
                    <a:pt x="141341" y="23346"/>
                  </a:lnTo>
                  <a:lnTo>
                    <a:pt x="141319" y="22571"/>
                  </a:lnTo>
                  <a:lnTo>
                    <a:pt x="141412" y="21941"/>
                  </a:lnTo>
                  <a:lnTo>
                    <a:pt x="141720" y="21823"/>
                  </a:lnTo>
                  <a:lnTo>
                    <a:pt x="142052" y="21808"/>
                  </a:lnTo>
                  <a:lnTo>
                    <a:pt x="142798" y="22118"/>
                  </a:lnTo>
                  <a:lnTo>
                    <a:pt x="142719" y="22490"/>
                  </a:lnTo>
                  <a:lnTo>
                    <a:pt x="143175" y="22881"/>
                  </a:lnTo>
                  <a:lnTo>
                    <a:pt x="143918" y="22974"/>
                  </a:lnTo>
                  <a:lnTo>
                    <a:pt x="144192" y="22795"/>
                  </a:lnTo>
                  <a:lnTo>
                    <a:pt x="144354" y="22806"/>
                  </a:lnTo>
                  <a:lnTo>
                    <a:pt x="144903" y="23376"/>
                  </a:lnTo>
                  <a:lnTo>
                    <a:pt x="145101" y="23837"/>
                  </a:lnTo>
                  <a:lnTo>
                    <a:pt x="145596" y="24579"/>
                  </a:lnTo>
                  <a:lnTo>
                    <a:pt x="145834" y="24821"/>
                  </a:lnTo>
                  <a:lnTo>
                    <a:pt x="146135" y="24951"/>
                  </a:lnTo>
                  <a:lnTo>
                    <a:pt x="146328" y="25222"/>
                  </a:lnTo>
                  <a:lnTo>
                    <a:pt x="146324" y="25456"/>
                  </a:lnTo>
                  <a:lnTo>
                    <a:pt x="146005" y="26159"/>
                  </a:lnTo>
                  <a:lnTo>
                    <a:pt x="146003" y="26698"/>
                  </a:lnTo>
                  <a:lnTo>
                    <a:pt x="146396" y="27879"/>
                  </a:lnTo>
                  <a:lnTo>
                    <a:pt x="146771" y="28413"/>
                  </a:lnTo>
                  <a:lnTo>
                    <a:pt x="146753" y="29001"/>
                  </a:lnTo>
                  <a:lnTo>
                    <a:pt x="146852" y="29498"/>
                  </a:lnTo>
                  <a:lnTo>
                    <a:pt x="147824" y="31440"/>
                  </a:lnTo>
                  <a:lnTo>
                    <a:pt x="148470" y="32593"/>
                  </a:lnTo>
                  <a:lnTo>
                    <a:pt x="148000" y="33274"/>
                  </a:lnTo>
                  <a:lnTo>
                    <a:pt x="147248" y="34045"/>
                  </a:lnTo>
                  <a:lnTo>
                    <a:pt x="146684" y="33056"/>
                  </a:lnTo>
                  <a:lnTo>
                    <a:pt x="146736" y="35195"/>
                  </a:lnTo>
                  <a:lnTo>
                    <a:pt x="146680" y="36819"/>
                  </a:lnTo>
                  <a:lnTo>
                    <a:pt x="147082" y="37545"/>
                  </a:lnTo>
                  <a:lnTo>
                    <a:pt x="148553" y="38157"/>
                  </a:lnTo>
                  <a:lnTo>
                    <a:pt x="149452" y="38412"/>
                  </a:lnTo>
                  <a:lnTo>
                    <a:pt x="149868" y="38844"/>
                  </a:lnTo>
                  <a:lnTo>
                    <a:pt x="149968" y="39047"/>
                  </a:lnTo>
                  <a:lnTo>
                    <a:pt x="149725" y="39192"/>
                  </a:lnTo>
                  <a:lnTo>
                    <a:pt x="149286" y="39336"/>
                  </a:lnTo>
                  <a:lnTo>
                    <a:pt x="148957" y="41402"/>
                  </a:lnTo>
                  <a:lnTo>
                    <a:pt x="149676" y="41925"/>
                  </a:lnTo>
                  <a:lnTo>
                    <a:pt x="149846" y="42362"/>
                  </a:lnTo>
                  <a:lnTo>
                    <a:pt x="150314" y="42719"/>
                  </a:lnTo>
                  <a:lnTo>
                    <a:pt x="151097" y="42797"/>
                  </a:lnTo>
                  <a:lnTo>
                    <a:pt x="151917" y="42560"/>
                  </a:lnTo>
                  <a:lnTo>
                    <a:pt x="152599" y="41946"/>
                  </a:lnTo>
                  <a:lnTo>
                    <a:pt x="153231" y="42380"/>
                  </a:lnTo>
                  <a:lnTo>
                    <a:pt x="154355" y="43073"/>
                  </a:lnTo>
                  <a:lnTo>
                    <a:pt x="155238" y="44080"/>
                  </a:lnTo>
                  <a:lnTo>
                    <a:pt x="154683" y="43835"/>
                  </a:lnTo>
                  <a:lnTo>
                    <a:pt x="154403" y="43877"/>
                  </a:lnTo>
                  <a:lnTo>
                    <a:pt x="153920" y="44317"/>
                  </a:lnTo>
                  <a:lnTo>
                    <a:pt x="154380" y="44754"/>
                  </a:lnTo>
                  <a:lnTo>
                    <a:pt x="154911" y="44915"/>
                  </a:lnTo>
                  <a:lnTo>
                    <a:pt x="155586" y="44849"/>
                  </a:lnTo>
                  <a:lnTo>
                    <a:pt x="156181" y="45019"/>
                  </a:lnTo>
                  <a:lnTo>
                    <a:pt x="156326" y="45178"/>
                  </a:lnTo>
                  <a:lnTo>
                    <a:pt x="155818" y="45378"/>
                  </a:lnTo>
                  <a:lnTo>
                    <a:pt x="155261" y="45035"/>
                  </a:lnTo>
                  <a:lnTo>
                    <a:pt x="155028" y="45021"/>
                  </a:lnTo>
                  <a:lnTo>
                    <a:pt x="154565" y="45602"/>
                  </a:lnTo>
                  <a:lnTo>
                    <a:pt x="154714" y="45818"/>
                  </a:lnTo>
                  <a:lnTo>
                    <a:pt x="155186" y="46214"/>
                  </a:lnTo>
                  <a:lnTo>
                    <a:pt x="155041" y="46284"/>
                  </a:lnTo>
                  <a:lnTo>
                    <a:pt x="154768" y="46323"/>
                  </a:lnTo>
                  <a:lnTo>
                    <a:pt x="154227" y="46162"/>
                  </a:lnTo>
                  <a:lnTo>
                    <a:pt x="153579" y="46091"/>
                  </a:lnTo>
                  <a:lnTo>
                    <a:pt x="153906" y="46638"/>
                  </a:lnTo>
                  <a:lnTo>
                    <a:pt x="153782" y="47885"/>
                  </a:lnTo>
                  <a:lnTo>
                    <a:pt x="154022" y="49368"/>
                  </a:lnTo>
                  <a:lnTo>
                    <a:pt x="154308" y="49688"/>
                  </a:lnTo>
                  <a:lnTo>
                    <a:pt x="155045" y="49977"/>
                  </a:lnTo>
                  <a:lnTo>
                    <a:pt x="154965" y="50521"/>
                  </a:lnTo>
                  <a:lnTo>
                    <a:pt x="155580" y="50771"/>
                  </a:lnTo>
                  <a:lnTo>
                    <a:pt x="156081" y="50825"/>
                  </a:lnTo>
                  <a:lnTo>
                    <a:pt x="156073" y="51356"/>
                  </a:lnTo>
                  <a:lnTo>
                    <a:pt x="154465" y="52429"/>
                  </a:lnTo>
                  <a:lnTo>
                    <a:pt x="153691" y="52561"/>
                  </a:lnTo>
                  <a:lnTo>
                    <a:pt x="152489" y="53030"/>
                  </a:lnTo>
                  <a:lnTo>
                    <a:pt x="151994" y="53067"/>
                  </a:lnTo>
                  <a:lnTo>
                    <a:pt x="151875" y="52911"/>
                  </a:lnTo>
                  <a:lnTo>
                    <a:pt x="151014" y="52556"/>
                  </a:lnTo>
                  <a:lnTo>
                    <a:pt x="150705" y="52640"/>
                  </a:lnTo>
                  <a:lnTo>
                    <a:pt x="150278" y="53253"/>
                  </a:lnTo>
                  <a:lnTo>
                    <a:pt x="150363" y="53644"/>
                  </a:lnTo>
                  <a:lnTo>
                    <a:pt x="152011" y="53392"/>
                  </a:lnTo>
                  <a:lnTo>
                    <a:pt x="153059" y="53688"/>
                  </a:lnTo>
                  <a:lnTo>
                    <a:pt x="153761" y="54974"/>
                  </a:lnTo>
                  <a:lnTo>
                    <a:pt x="153591" y="55838"/>
                  </a:lnTo>
                  <a:lnTo>
                    <a:pt x="153815" y="55981"/>
                  </a:lnTo>
                  <a:lnTo>
                    <a:pt x="154407" y="55903"/>
                  </a:lnTo>
                  <a:lnTo>
                    <a:pt x="154389" y="55697"/>
                  </a:lnTo>
                  <a:lnTo>
                    <a:pt x="154258" y="55435"/>
                  </a:lnTo>
                  <a:lnTo>
                    <a:pt x="154469" y="53980"/>
                  </a:lnTo>
                  <a:lnTo>
                    <a:pt x="154175" y="54183"/>
                  </a:lnTo>
                  <a:lnTo>
                    <a:pt x="153954" y="53844"/>
                  </a:lnTo>
                  <a:lnTo>
                    <a:pt x="154201" y="53141"/>
                  </a:lnTo>
                  <a:lnTo>
                    <a:pt x="154816" y="52841"/>
                  </a:lnTo>
                  <a:lnTo>
                    <a:pt x="155808" y="54021"/>
                  </a:lnTo>
                  <a:lnTo>
                    <a:pt x="156326" y="54937"/>
                  </a:lnTo>
                  <a:lnTo>
                    <a:pt x="156860" y="56468"/>
                  </a:lnTo>
                  <a:lnTo>
                    <a:pt x="156848" y="56920"/>
                  </a:lnTo>
                  <a:lnTo>
                    <a:pt x="156659" y="57558"/>
                  </a:lnTo>
                  <a:lnTo>
                    <a:pt x="158186" y="57732"/>
                  </a:lnTo>
                  <a:lnTo>
                    <a:pt x="156206" y="58698"/>
                  </a:lnTo>
                  <a:lnTo>
                    <a:pt x="156050" y="59117"/>
                  </a:lnTo>
                  <a:lnTo>
                    <a:pt x="157840" y="61152"/>
                  </a:lnTo>
                  <a:lnTo>
                    <a:pt x="157527" y="61694"/>
                  </a:lnTo>
                  <a:lnTo>
                    <a:pt x="156742" y="62477"/>
                  </a:lnTo>
                  <a:lnTo>
                    <a:pt x="156607" y="62495"/>
                  </a:lnTo>
                  <a:lnTo>
                    <a:pt x="156736" y="63047"/>
                  </a:lnTo>
                  <a:lnTo>
                    <a:pt x="156955" y="63726"/>
                  </a:lnTo>
                  <a:lnTo>
                    <a:pt x="157509" y="65066"/>
                  </a:lnTo>
                  <a:lnTo>
                    <a:pt x="157743" y="65412"/>
                  </a:lnTo>
                  <a:lnTo>
                    <a:pt x="157552" y="65506"/>
                  </a:lnTo>
                  <a:lnTo>
                    <a:pt x="156775" y="66175"/>
                  </a:lnTo>
                  <a:lnTo>
                    <a:pt x="155743" y="66997"/>
                  </a:lnTo>
                  <a:lnTo>
                    <a:pt x="155344" y="67154"/>
                  </a:lnTo>
                  <a:lnTo>
                    <a:pt x="154956" y="67278"/>
                  </a:lnTo>
                  <a:lnTo>
                    <a:pt x="154161" y="67494"/>
                  </a:lnTo>
                  <a:lnTo>
                    <a:pt x="153624" y="67882"/>
                  </a:lnTo>
                  <a:lnTo>
                    <a:pt x="153813" y="68122"/>
                  </a:lnTo>
                  <a:lnTo>
                    <a:pt x="153968" y="68327"/>
                  </a:lnTo>
                  <a:lnTo>
                    <a:pt x="154128" y="68465"/>
                  </a:lnTo>
                  <a:lnTo>
                    <a:pt x="154343" y="68588"/>
                  </a:lnTo>
                  <a:lnTo>
                    <a:pt x="154436" y="68754"/>
                  </a:lnTo>
                  <a:lnTo>
                    <a:pt x="154463" y="68947"/>
                  </a:lnTo>
                  <a:lnTo>
                    <a:pt x="154550" y="69059"/>
                  </a:lnTo>
                  <a:lnTo>
                    <a:pt x="154677" y="68804"/>
                  </a:lnTo>
                  <a:lnTo>
                    <a:pt x="154929" y="68858"/>
                  </a:lnTo>
                  <a:lnTo>
                    <a:pt x="154851" y="69137"/>
                  </a:lnTo>
                  <a:lnTo>
                    <a:pt x="154851" y="69280"/>
                  </a:lnTo>
                  <a:lnTo>
                    <a:pt x="155194" y="69329"/>
                  </a:lnTo>
                  <a:lnTo>
                    <a:pt x="155273" y="69491"/>
                  </a:lnTo>
                  <a:lnTo>
                    <a:pt x="155439" y="69642"/>
                  </a:lnTo>
                  <a:lnTo>
                    <a:pt x="155288" y="69943"/>
                  </a:lnTo>
                  <a:lnTo>
                    <a:pt x="155234" y="70162"/>
                  </a:lnTo>
                  <a:lnTo>
                    <a:pt x="155559" y="70495"/>
                  </a:lnTo>
                  <a:lnTo>
                    <a:pt x="155828" y="70196"/>
                  </a:lnTo>
                  <a:lnTo>
                    <a:pt x="156052" y="69824"/>
                  </a:lnTo>
                  <a:lnTo>
                    <a:pt x="156290" y="69904"/>
                  </a:lnTo>
                  <a:lnTo>
                    <a:pt x="156603" y="69969"/>
                  </a:lnTo>
                  <a:lnTo>
                    <a:pt x="156875" y="70409"/>
                  </a:lnTo>
                  <a:lnTo>
                    <a:pt x="156982" y="70542"/>
                  </a:lnTo>
                  <a:lnTo>
                    <a:pt x="157254" y="70440"/>
                  </a:lnTo>
                  <a:lnTo>
                    <a:pt x="157401" y="70917"/>
                  </a:lnTo>
                  <a:lnTo>
                    <a:pt x="157616" y="71065"/>
                  </a:lnTo>
                  <a:lnTo>
                    <a:pt x="157759" y="71130"/>
                  </a:lnTo>
                  <a:lnTo>
                    <a:pt x="157937" y="71036"/>
                  </a:lnTo>
                  <a:lnTo>
                    <a:pt x="158074" y="71034"/>
                  </a:lnTo>
                  <a:lnTo>
                    <a:pt x="158080" y="71281"/>
                  </a:lnTo>
                  <a:lnTo>
                    <a:pt x="157962" y="71455"/>
                  </a:lnTo>
                  <a:lnTo>
                    <a:pt x="157755" y="71851"/>
                  </a:lnTo>
                  <a:lnTo>
                    <a:pt x="157725" y="71987"/>
                  </a:lnTo>
                  <a:lnTo>
                    <a:pt x="158310" y="72306"/>
                  </a:lnTo>
                  <a:lnTo>
                    <a:pt x="158940" y="73420"/>
                  </a:lnTo>
                  <a:lnTo>
                    <a:pt x="159734" y="74605"/>
                  </a:lnTo>
                  <a:lnTo>
                    <a:pt x="160299" y="75856"/>
                  </a:lnTo>
                  <a:lnTo>
                    <a:pt x="160615" y="75941"/>
                  </a:lnTo>
                  <a:lnTo>
                    <a:pt x="160892" y="75770"/>
                  </a:lnTo>
                  <a:lnTo>
                    <a:pt x="160928" y="75619"/>
                  </a:lnTo>
                  <a:lnTo>
                    <a:pt x="160798" y="74999"/>
                  </a:lnTo>
                  <a:lnTo>
                    <a:pt x="160996" y="74698"/>
                  </a:lnTo>
                  <a:lnTo>
                    <a:pt x="161161" y="74761"/>
                  </a:lnTo>
                  <a:lnTo>
                    <a:pt x="161319" y="75241"/>
                  </a:lnTo>
                  <a:lnTo>
                    <a:pt x="161743" y="75682"/>
                  </a:lnTo>
                  <a:lnTo>
                    <a:pt x="161822" y="76295"/>
                  </a:lnTo>
                  <a:lnTo>
                    <a:pt x="162142" y="76615"/>
                  </a:lnTo>
                  <a:lnTo>
                    <a:pt x="162695" y="76439"/>
                  </a:lnTo>
                  <a:lnTo>
                    <a:pt x="163358" y="76491"/>
                  </a:lnTo>
                  <a:lnTo>
                    <a:pt x="164039" y="76346"/>
                  </a:lnTo>
                  <a:lnTo>
                    <a:pt x="164341" y="76621"/>
                  </a:lnTo>
                  <a:lnTo>
                    <a:pt x="164176" y="76964"/>
                  </a:lnTo>
                  <a:lnTo>
                    <a:pt x="164163" y="77332"/>
                  </a:lnTo>
                  <a:lnTo>
                    <a:pt x="164126" y="77724"/>
                  </a:lnTo>
                  <a:lnTo>
                    <a:pt x="164539" y="78085"/>
                  </a:lnTo>
                  <a:lnTo>
                    <a:pt x="164819" y="78823"/>
                  </a:lnTo>
                  <a:lnTo>
                    <a:pt x="165344" y="79631"/>
                  </a:lnTo>
                  <a:lnTo>
                    <a:pt x="165161" y="79810"/>
                  </a:lnTo>
                  <a:lnTo>
                    <a:pt x="165049" y="80470"/>
                  </a:lnTo>
                  <a:lnTo>
                    <a:pt x="165075" y="80637"/>
                  </a:lnTo>
                  <a:lnTo>
                    <a:pt x="165592" y="80708"/>
                  </a:lnTo>
                  <a:lnTo>
                    <a:pt x="165962" y="80578"/>
                  </a:lnTo>
                  <a:lnTo>
                    <a:pt x="166213" y="80611"/>
                  </a:lnTo>
                  <a:lnTo>
                    <a:pt x="166303" y="80767"/>
                  </a:lnTo>
                  <a:lnTo>
                    <a:pt x="165129" y="81792"/>
                  </a:lnTo>
                  <a:lnTo>
                    <a:pt x="164705" y="82496"/>
                  </a:lnTo>
                  <a:lnTo>
                    <a:pt x="165093" y="83208"/>
                  </a:lnTo>
                  <a:lnTo>
                    <a:pt x="164786" y="84074"/>
                  </a:lnTo>
                  <a:lnTo>
                    <a:pt x="165255" y="84378"/>
                  </a:lnTo>
                  <a:lnTo>
                    <a:pt x="165531" y="84910"/>
                  </a:lnTo>
                  <a:lnTo>
                    <a:pt x="164848" y="85712"/>
                  </a:lnTo>
                  <a:lnTo>
                    <a:pt x="165291" y="85920"/>
                  </a:lnTo>
                  <a:lnTo>
                    <a:pt x="165977" y="87351"/>
                  </a:lnTo>
                  <a:lnTo>
                    <a:pt x="166318" y="87567"/>
                  </a:lnTo>
                  <a:lnTo>
                    <a:pt x="168418" y="88498"/>
                  </a:lnTo>
                  <a:lnTo>
                    <a:pt x="168644" y="88412"/>
                  </a:lnTo>
                  <a:lnTo>
                    <a:pt x="168762" y="88278"/>
                  </a:lnTo>
                  <a:lnTo>
                    <a:pt x="168988" y="88293"/>
                  </a:lnTo>
                  <a:lnTo>
                    <a:pt x="169387" y="88692"/>
                  </a:lnTo>
                  <a:lnTo>
                    <a:pt x="169480" y="89072"/>
                  </a:lnTo>
                  <a:lnTo>
                    <a:pt x="169670" y="89239"/>
                  </a:lnTo>
                  <a:lnTo>
                    <a:pt x="170349" y="89694"/>
                  </a:lnTo>
                  <a:lnTo>
                    <a:pt x="171288" y="90013"/>
                  </a:lnTo>
                  <a:lnTo>
                    <a:pt x="171152" y="90544"/>
                  </a:lnTo>
                  <a:lnTo>
                    <a:pt x="171546" y="93737"/>
                  </a:lnTo>
                  <a:lnTo>
                    <a:pt x="171521" y="94605"/>
                  </a:lnTo>
                  <a:lnTo>
                    <a:pt x="171580" y="95346"/>
                  </a:lnTo>
                  <a:lnTo>
                    <a:pt x="171976" y="95514"/>
                  </a:lnTo>
                  <a:lnTo>
                    <a:pt x="172166" y="95678"/>
                  </a:lnTo>
                  <a:lnTo>
                    <a:pt x="172879" y="97334"/>
                  </a:lnTo>
                  <a:lnTo>
                    <a:pt x="173066" y="97629"/>
                  </a:lnTo>
                  <a:lnTo>
                    <a:pt x="173507" y="98121"/>
                  </a:lnTo>
                  <a:lnTo>
                    <a:pt x="173872" y="98292"/>
                  </a:lnTo>
                  <a:lnTo>
                    <a:pt x="174382" y="98952"/>
                  </a:lnTo>
                  <a:lnTo>
                    <a:pt x="175916" y="100463"/>
                  </a:lnTo>
                  <a:lnTo>
                    <a:pt x="175753" y="103140"/>
                  </a:lnTo>
                  <a:lnTo>
                    <a:pt x="176614" y="104157"/>
                  </a:lnTo>
                  <a:lnTo>
                    <a:pt x="177575" y="105710"/>
                  </a:lnTo>
                  <a:lnTo>
                    <a:pt x="178135" y="106902"/>
                  </a:lnTo>
                  <a:lnTo>
                    <a:pt x="178218" y="107524"/>
                  </a:lnTo>
                  <a:lnTo>
                    <a:pt x="177630" y="108783"/>
                  </a:lnTo>
                  <a:lnTo>
                    <a:pt x="176390" y="108139"/>
                  </a:lnTo>
                  <a:lnTo>
                    <a:pt x="174470" y="107745"/>
                  </a:lnTo>
                  <a:lnTo>
                    <a:pt x="174241" y="107074"/>
                  </a:lnTo>
                  <a:lnTo>
                    <a:pt x="174196" y="106616"/>
                  </a:lnTo>
                  <a:lnTo>
                    <a:pt x="174538" y="105732"/>
                  </a:lnTo>
                  <a:lnTo>
                    <a:pt x="174791" y="104816"/>
                  </a:lnTo>
                  <a:lnTo>
                    <a:pt x="173608" y="105129"/>
                  </a:lnTo>
                  <a:lnTo>
                    <a:pt x="172891" y="105512"/>
                  </a:lnTo>
                  <a:lnTo>
                    <a:pt x="172554" y="105482"/>
                  </a:lnTo>
                  <a:lnTo>
                    <a:pt x="172202" y="105084"/>
                  </a:lnTo>
                  <a:lnTo>
                    <a:pt x="171421" y="105158"/>
                  </a:lnTo>
                  <a:lnTo>
                    <a:pt x="169119" y="102307"/>
                  </a:lnTo>
                  <a:lnTo>
                    <a:pt x="167717" y="100407"/>
                  </a:lnTo>
                  <a:lnTo>
                    <a:pt x="167660" y="100541"/>
                  </a:lnTo>
                  <a:lnTo>
                    <a:pt x="167947" y="101644"/>
                  </a:lnTo>
                  <a:lnTo>
                    <a:pt x="167976" y="102345"/>
                  </a:lnTo>
                  <a:lnTo>
                    <a:pt x="168090" y="102933"/>
                  </a:lnTo>
                  <a:lnTo>
                    <a:pt x="168277" y="103321"/>
                  </a:lnTo>
                  <a:lnTo>
                    <a:pt x="167922" y="103783"/>
                  </a:lnTo>
                  <a:lnTo>
                    <a:pt x="163964" y="105009"/>
                  </a:lnTo>
                  <a:lnTo>
                    <a:pt x="164685" y="107271"/>
                  </a:lnTo>
                  <a:lnTo>
                    <a:pt x="164832" y="107555"/>
                  </a:lnTo>
                  <a:lnTo>
                    <a:pt x="166014" y="108705"/>
                  </a:lnTo>
                  <a:lnTo>
                    <a:pt x="164291" y="108623"/>
                  </a:lnTo>
                  <a:lnTo>
                    <a:pt x="163922" y="109681"/>
                  </a:lnTo>
                  <a:lnTo>
                    <a:pt x="163363" y="110851"/>
                  </a:lnTo>
                  <a:lnTo>
                    <a:pt x="162016" y="111015"/>
                  </a:lnTo>
                  <a:lnTo>
                    <a:pt x="160926" y="110841"/>
                  </a:lnTo>
                  <a:lnTo>
                    <a:pt x="159784" y="111098"/>
                  </a:lnTo>
                  <a:lnTo>
                    <a:pt x="159149" y="111597"/>
                  </a:lnTo>
                  <a:lnTo>
                    <a:pt x="157734" y="111940"/>
                  </a:lnTo>
                  <a:lnTo>
                    <a:pt x="157462" y="112185"/>
                  </a:lnTo>
                  <a:lnTo>
                    <a:pt x="157089" y="112722"/>
                  </a:lnTo>
                  <a:lnTo>
                    <a:pt x="156899" y="112852"/>
                  </a:lnTo>
                  <a:lnTo>
                    <a:pt x="156583" y="112882"/>
                  </a:lnTo>
                  <a:lnTo>
                    <a:pt x="155777" y="112691"/>
                  </a:lnTo>
                  <a:lnTo>
                    <a:pt x="155426" y="112755"/>
                  </a:lnTo>
                  <a:lnTo>
                    <a:pt x="154706" y="113578"/>
                  </a:lnTo>
                  <a:lnTo>
                    <a:pt x="153697" y="114065"/>
                  </a:lnTo>
                  <a:lnTo>
                    <a:pt x="153435" y="113930"/>
                  </a:lnTo>
                  <a:lnTo>
                    <a:pt x="153660" y="113421"/>
                  </a:lnTo>
                  <a:lnTo>
                    <a:pt x="151958" y="112482"/>
                  </a:lnTo>
                  <a:lnTo>
                    <a:pt x="151510" y="112471"/>
                  </a:lnTo>
                  <a:lnTo>
                    <a:pt x="150743" y="112929"/>
                  </a:lnTo>
                  <a:lnTo>
                    <a:pt x="151141" y="113928"/>
                  </a:lnTo>
                  <a:lnTo>
                    <a:pt x="151868" y="115224"/>
                  </a:lnTo>
                  <a:lnTo>
                    <a:pt x="152004" y="116070"/>
                  </a:lnTo>
                  <a:lnTo>
                    <a:pt x="151989" y="117626"/>
                  </a:lnTo>
                  <a:lnTo>
                    <a:pt x="152133" y="118166"/>
                  </a:lnTo>
                  <a:lnTo>
                    <a:pt x="151119" y="118595"/>
                  </a:lnTo>
                  <a:lnTo>
                    <a:pt x="149536" y="119612"/>
                  </a:lnTo>
                  <a:lnTo>
                    <a:pt x="149332" y="119865"/>
                  </a:lnTo>
                  <a:lnTo>
                    <a:pt x="148911" y="121218"/>
                  </a:lnTo>
                  <a:lnTo>
                    <a:pt x="148512" y="121329"/>
                  </a:lnTo>
                  <a:lnTo>
                    <a:pt x="148509" y="121896"/>
                  </a:lnTo>
                  <a:lnTo>
                    <a:pt x="148248" y="122652"/>
                  </a:lnTo>
                  <a:lnTo>
                    <a:pt x="148219" y="123054"/>
                  </a:lnTo>
                  <a:lnTo>
                    <a:pt x="148355" y="123106"/>
                  </a:lnTo>
                  <a:lnTo>
                    <a:pt x="148706" y="122879"/>
                  </a:lnTo>
                  <a:lnTo>
                    <a:pt x="148716" y="122693"/>
                  </a:lnTo>
                  <a:lnTo>
                    <a:pt x="148989" y="122775"/>
                  </a:lnTo>
                  <a:lnTo>
                    <a:pt x="149458" y="123594"/>
                  </a:lnTo>
                  <a:lnTo>
                    <a:pt x="149551" y="124026"/>
                  </a:lnTo>
                  <a:lnTo>
                    <a:pt x="149766" y="124257"/>
                  </a:lnTo>
                  <a:lnTo>
                    <a:pt x="151122" y="125423"/>
                  </a:lnTo>
                  <a:lnTo>
                    <a:pt x="152085" y="125785"/>
                  </a:lnTo>
                  <a:lnTo>
                    <a:pt x="152082" y="126280"/>
                  </a:lnTo>
                  <a:lnTo>
                    <a:pt x="152414" y="126575"/>
                  </a:lnTo>
                  <a:lnTo>
                    <a:pt x="153044" y="126690"/>
                  </a:lnTo>
                  <a:lnTo>
                    <a:pt x="153552" y="127812"/>
                  </a:lnTo>
                  <a:lnTo>
                    <a:pt x="153685" y="127864"/>
                  </a:lnTo>
                  <a:lnTo>
                    <a:pt x="153917" y="127748"/>
                  </a:lnTo>
                  <a:lnTo>
                    <a:pt x="154537" y="128050"/>
                  </a:lnTo>
                  <a:lnTo>
                    <a:pt x="154980" y="129023"/>
                  </a:lnTo>
                  <a:lnTo>
                    <a:pt x="155123" y="129622"/>
                  </a:lnTo>
                  <a:lnTo>
                    <a:pt x="155896" y="130223"/>
                  </a:lnTo>
                  <a:lnTo>
                    <a:pt x="156486" y="131344"/>
                  </a:lnTo>
                  <a:lnTo>
                    <a:pt x="156778" y="132857"/>
                  </a:lnTo>
                  <a:lnTo>
                    <a:pt x="156567" y="133594"/>
                  </a:lnTo>
                  <a:lnTo>
                    <a:pt x="156885" y="133784"/>
                  </a:lnTo>
                  <a:lnTo>
                    <a:pt x="156424" y="134123"/>
                  </a:lnTo>
                  <a:lnTo>
                    <a:pt x="156130" y="134052"/>
                  </a:lnTo>
                  <a:lnTo>
                    <a:pt x="155939" y="133920"/>
                  </a:lnTo>
                  <a:lnTo>
                    <a:pt x="155833" y="134060"/>
                  </a:lnTo>
                  <a:lnTo>
                    <a:pt x="155654" y="134786"/>
                  </a:lnTo>
                  <a:lnTo>
                    <a:pt x="155743" y="135580"/>
                  </a:lnTo>
                  <a:lnTo>
                    <a:pt x="155357" y="135855"/>
                  </a:lnTo>
                  <a:lnTo>
                    <a:pt x="154888" y="135948"/>
                  </a:lnTo>
                  <a:lnTo>
                    <a:pt x="153762" y="136350"/>
                  </a:lnTo>
                  <a:lnTo>
                    <a:pt x="153654" y="136610"/>
                  </a:lnTo>
                  <a:lnTo>
                    <a:pt x="153654" y="137265"/>
                  </a:lnTo>
                  <a:lnTo>
                    <a:pt x="153543" y="137477"/>
                  </a:lnTo>
                  <a:lnTo>
                    <a:pt x="153049" y="137846"/>
                  </a:lnTo>
                  <a:lnTo>
                    <a:pt x="152502" y="137600"/>
                  </a:lnTo>
                  <a:lnTo>
                    <a:pt x="151966" y="137589"/>
                  </a:lnTo>
                  <a:lnTo>
                    <a:pt x="151705" y="137802"/>
                  </a:lnTo>
                  <a:lnTo>
                    <a:pt x="151572" y="138066"/>
                  </a:lnTo>
                  <a:lnTo>
                    <a:pt x="151264" y="138236"/>
                  </a:lnTo>
                  <a:lnTo>
                    <a:pt x="149309" y="136279"/>
                  </a:lnTo>
                  <a:lnTo>
                    <a:pt x="148414" y="136601"/>
                  </a:lnTo>
                  <a:lnTo>
                    <a:pt x="148128" y="136503"/>
                  </a:lnTo>
                  <a:lnTo>
                    <a:pt x="147633" y="136125"/>
                  </a:lnTo>
                  <a:lnTo>
                    <a:pt x="148282" y="136646"/>
                  </a:lnTo>
                  <a:lnTo>
                    <a:pt x="148640" y="136583"/>
                  </a:lnTo>
                  <a:lnTo>
                    <a:pt x="149204" y="136387"/>
                  </a:lnTo>
                  <a:lnTo>
                    <a:pt x="149716" y="136701"/>
                  </a:lnTo>
                  <a:lnTo>
                    <a:pt x="150356" y="137451"/>
                  </a:lnTo>
                  <a:lnTo>
                    <a:pt x="151192" y="138264"/>
                  </a:lnTo>
                  <a:lnTo>
                    <a:pt x="151742" y="139226"/>
                  </a:lnTo>
                  <a:lnTo>
                    <a:pt x="152163" y="139443"/>
                  </a:lnTo>
                  <a:lnTo>
                    <a:pt x="152315" y="139696"/>
                  </a:lnTo>
                  <a:lnTo>
                    <a:pt x="152569" y="140435"/>
                  </a:lnTo>
                  <a:lnTo>
                    <a:pt x="152790" y="140630"/>
                  </a:lnTo>
                  <a:lnTo>
                    <a:pt x="153182" y="142366"/>
                  </a:lnTo>
                  <a:lnTo>
                    <a:pt x="153347" y="143994"/>
                  </a:lnTo>
                  <a:lnTo>
                    <a:pt x="153704" y="144076"/>
                  </a:lnTo>
                  <a:lnTo>
                    <a:pt x="155136" y="143747"/>
                  </a:lnTo>
                  <a:lnTo>
                    <a:pt x="156216" y="144321"/>
                  </a:lnTo>
                  <a:lnTo>
                    <a:pt x="156605" y="144708"/>
                  </a:lnTo>
                  <a:lnTo>
                    <a:pt x="157601" y="144873"/>
                  </a:lnTo>
                  <a:lnTo>
                    <a:pt x="157971" y="145169"/>
                  </a:lnTo>
                  <a:lnTo>
                    <a:pt x="158138" y="145581"/>
                  </a:lnTo>
                  <a:lnTo>
                    <a:pt x="158689" y="145909"/>
                  </a:lnTo>
                  <a:lnTo>
                    <a:pt x="158855" y="146088"/>
                  </a:lnTo>
                  <a:lnTo>
                    <a:pt x="158903" y="146219"/>
                  </a:lnTo>
                  <a:lnTo>
                    <a:pt x="158880" y="147146"/>
                  </a:lnTo>
                  <a:lnTo>
                    <a:pt x="159019" y="147322"/>
                  </a:lnTo>
                  <a:lnTo>
                    <a:pt x="159285" y="148164"/>
                  </a:lnTo>
                  <a:lnTo>
                    <a:pt x="159449" y="148345"/>
                  </a:lnTo>
                  <a:lnTo>
                    <a:pt x="159671" y="148278"/>
                  </a:lnTo>
                  <a:lnTo>
                    <a:pt x="160318" y="147805"/>
                  </a:lnTo>
                  <a:lnTo>
                    <a:pt x="160875" y="147587"/>
                  </a:lnTo>
                  <a:lnTo>
                    <a:pt x="161625" y="147947"/>
                  </a:lnTo>
                  <a:lnTo>
                    <a:pt x="162118" y="148088"/>
                  </a:lnTo>
                  <a:lnTo>
                    <a:pt x="162968" y="148689"/>
                  </a:lnTo>
                  <a:lnTo>
                    <a:pt x="163452" y="148632"/>
                  </a:lnTo>
                  <a:lnTo>
                    <a:pt x="163878" y="148735"/>
                  </a:lnTo>
                  <a:lnTo>
                    <a:pt x="164376" y="149022"/>
                  </a:lnTo>
                  <a:lnTo>
                    <a:pt x="164783" y="149604"/>
                  </a:lnTo>
                  <a:lnTo>
                    <a:pt x="165379" y="149974"/>
                  </a:lnTo>
                  <a:lnTo>
                    <a:pt x="165790" y="150773"/>
                  </a:lnTo>
                  <a:lnTo>
                    <a:pt x="166002" y="150976"/>
                  </a:lnTo>
                  <a:lnTo>
                    <a:pt x="166689" y="151308"/>
                  </a:lnTo>
                  <a:lnTo>
                    <a:pt x="166747" y="151514"/>
                  </a:lnTo>
                  <a:lnTo>
                    <a:pt x="167054" y="151877"/>
                  </a:lnTo>
                  <a:lnTo>
                    <a:pt x="167616" y="152292"/>
                  </a:lnTo>
                  <a:lnTo>
                    <a:pt x="168421" y="152888"/>
                  </a:lnTo>
                  <a:lnTo>
                    <a:pt x="168529" y="153098"/>
                  </a:lnTo>
                  <a:lnTo>
                    <a:pt x="168638" y="153991"/>
                  </a:lnTo>
                  <a:lnTo>
                    <a:pt x="168879" y="154223"/>
                  </a:lnTo>
                  <a:lnTo>
                    <a:pt x="170131" y="154838"/>
                  </a:lnTo>
                  <a:lnTo>
                    <a:pt x="170425" y="154748"/>
                  </a:lnTo>
                  <a:lnTo>
                    <a:pt x="171179" y="155021"/>
                  </a:lnTo>
                  <a:lnTo>
                    <a:pt x="171886" y="155629"/>
                  </a:lnTo>
                  <a:lnTo>
                    <a:pt x="172193" y="156067"/>
                  </a:lnTo>
                  <a:lnTo>
                    <a:pt x="172397" y="156590"/>
                  </a:lnTo>
                  <a:lnTo>
                    <a:pt x="172577" y="156718"/>
                  </a:lnTo>
                  <a:lnTo>
                    <a:pt x="172752" y="157180"/>
                  </a:lnTo>
                  <a:lnTo>
                    <a:pt x="172925" y="157413"/>
                  </a:lnTo>
                  <a:lnTo>
                    <a:pt x="174004" y="158252"/>
                  </a:lnTo>
                  <a:lnTo>
                    <a:pt x="174280" y="158411"/>
                  </a:lnTo>
                  <a:lnTo>
                    <a:pt x="175230" y="158338"/>
                  </a:lnTo>
                  <a:lnTo>
                    <a:pt x="176152" y="158261"/>
                  </a:lnTo>
                  <a:lnTo>
                    <a:pt x="176444" y="158373"/>
                  </a:lnTo>
                  <a:lnTo>
                    <a:pt x="177300" y="158944"/>
                  </a:lnTo>
                  <a:lnTo>
                    <a:pt x="178064" y="159001"/>
                  </a:lnTo>
                  <a:lnTo>
                    <a:pt x="178092" y="159221"/>
                  </a:lnTo>
                  <a:lnTo>
                    <a:pt x="177897" y="159754"/>
                  </a:lnTo>
                  <a:lnTo>
                    <a:pt x="177897" y="159902"/>
                  </a:lnTo>
                  <a:lnTo>
                    <a:pt x="178158" y="160366"/>
                  </a:lnTo>
                  <a:lnTo>
                    <a:pt x="178744" y="160861"/>
                  </a:lnTo>
                  <a:lnTo>
                    <a:pt x="178908" y="161183"/>
                  </a:lnTo>
                  <a:lnTo>
                    <a:pt x="178954" y="161561"/>
                  </a:lnTo>
                  <a:lnTo>
                    <a:pt x="179233" y="161778"/>
                  </a:lnTo>
                  <a:lnTo>
                    <a:pt x="180299" y="162149"/>
                  </a:lnTo>
                  <a:lnTo>
                    <a:pt x="180571" y="162571"/>
                  </a:lnTo>
                  <a:lnTo>
                    <a:pt x="181277" y="163246"/>
                  </a:lnTo>
                  <a:lnTo>
                    <a:pt x="181476" y="163941"/>
                  </a:lnTo>
                  <a:lnTo>
                    <a:pt x="182025" y="164335"/>
                  </a:lnTo>
                  <a:lnTo>
                    <a:pt x="182328" y="164653"/>
                  </a:lnTo>
                  <a:lnTo>
                    <a:pt x="182705" y="165153"/>
                  </a:lnTo>
                  <a:lnTo>
                    <a:pt x="183004" y="165790"/>
                  </a:lnTo>
                  <a:lnTo>
                    <a:pt x="183224" y="165982"/>
                  </a:lnTo>
                  <a:lnTo>
                    <a:pt x="183378" y="166054"/>
                  </a:lnTo>
                  <a:lnTo>
                    <a:pt x="183594" y="166021"/>
                  </a:lnTo>
                  <a:lnTo>
                    <a:pt x="184129" y="165803"/>
                  </a:lnTo>
                  <a:lnTo>
                    <a:pt x="184693" y="165839"/>
                  </a:lnTo>
                  <a:lnTo>
                    <a:pt x="185506" y="166464"/>
                  </a:lnTo>
                  <a:lnTo>
                    <a:pt x="185636" y="166674"/>
                  </a:lnTo>
                  <a:lnTo>
                    <a:pt x="185615" y="166811"/>
                  </a:lnTo>
                  <a:lnTo>
                    <a:pt x="185345" y="167067"/>
                  </a:lnTo>
                  <a:lnTo>
                    <a:pt x="185247" y="167405"/>
                  </a:lnTo>
                  <a:lnTo>
                    <a:pt x="185576" y="167828"/>
                  </a:lnTo>
                  <a:lnTo>
                    <a:pt x="185750" y="168686"/>
                  </a:lnTo>
                  <a:lnTo>
                    <a:pt x="185957" y="168909"/>
                  </a:lnTo>
                  <a:lnTo>
                    <a:pt x="186192" y="168896"/>
                  </a:lnTo>
                  <a:lnTo>
                    <a:pt x="186950" y="168599"/>
                  </a:lnTo>
                  <a:lnTo>
                    <a:pt x="187227" y="168609"/>
                  </a:lnTo>
                  <a:lnTo>
                    <a:pt x="187452" y="168734"/>
                  </a:lnTo>
                  <a:lnTo>
                    <a:pt x="187577" y="169002"/>
                  </a:lnTo>
                  <a:lnTo>
                    <a:pt x="187607" y="169374"/>
                  </a:lnTo>
                  <a:lnTo>
                    <a:pt x="187549" y="169632"/>
                  </a:lnTo>
                  <a:lnTo>
                    <a:pt x="187337" y="169921"/>
                  </a:lnTo>
                  <a:lnTo>
                    <a:pt x="187215" y="170256"/>
                  </a:lnTo>
                  <a:lnTo>
                    <a:pt x="187122" y="171162"/>
                  </a:lnTo>
                  <a:lnTo>
                    <a:pt x="187222" y="171445"/>
                  </a:lnTo>
                  <a:lnTo>
                    <a:pt x="188349" y="172265"/>
                  </a:lnTo>
                  <a:lnTo>
                    <a:pt x="188409" y="172496"/>
                  </a:lnTo>
                  <a:lnTo>
                    <a:pt x="188281" y="172954"/>
                  </a:lnTo>
                  <a:lnTo>
                    <a:pt x="188270" y="173271"/>
                  </a:lnTo>
                  <a:lnTo>
                    <a:pt x="188434" y="173763"/>
                  </a:lnTo>
                  <a:lnTo>
                    <a:pt x="188819" y="174068"/>
                  </a:lnTo>
                  <a:lnTo>
                    <a:pt x="190478" y="174635"/>
                  </a:lnTo>
                  <a:lnTo>
                    <a:pt x="190937" y="175321"/>
                  </a:lnTo>
                  <a:lnTo>
                    <a:pt x="191212" y="175478"/>
                  </a:lnTo>
                  <a:lnTo>
                    <a:pt x="192017" y="175675"/>
                  </a:lnTo>
                  <a:lnTo>
                    <a:pt x="192253" y="176145"/>
                  </a:lnTo>
                  <a:lnTo>
                    <a:pt x="191729" y="176927"/>
                  </a:lnTo>
                  <a:lnTo>
                    <a:pt x="191471" y="177017"/>
                  </a:lnTo>
                  <a:lnTo>
                    <a:pt x="191279" y="177043"/>
                  </a:lnTo>
                  <a:lnTo>
                    <a:pt x="190891" y="177343"/>
                  </a:lnTo>
                  <a:lnTo>
                    <a:pt x="189766" y="178514"/>
                  </a:lnTo>
                  <a:lnTo>
                    <a:pt x="189444" y="179307"/>
                  </a:lnTo>
                  <a:lnTo>
                    <a:pt x="189423" y="179691"/>
                  </a:lnTo>
                  <a:lnTo>
                    <a:pt x="189284" y="179907"/>
                  </a:lnTo>
                  <a:lnTo>
                    <a:pt x="189448" y="180153"/>
                  </a:lnTo>
                  <a:lnTo>
                    <a:pt x="189753" y="182128"/>
                  </a:lnTo>
                  <a:lnTo>
                    <a:pt x="189985" y="182504"/>
                  </a:lnTo>
                  <a:lnTo>
                    <a:pt x="190612" y="182724"/>
                  </a:lnTo>
                  <a:lnTo>
                    <a:pt x="190769" y="182911"/>
                  </a:lnTo>
                  <a:lnTo>
                    <a:pt x="190783" y="183101"/>
                  </a:lnTo>
                  <a:lnTo>
                    <a:pt x="190588" y="184186"/>
                  </a:lnTo>
                  <a:lnTo>
                    <a:pt x="190138" y="184103"/>
                  </a:lnTo>
                  <a:lnTo>
                    <a:pt x="189026" y="183581"/>
                  </a:lnTo>
                  <a:lnTo>
                    <a:pt x="188164" y="183553"/>
                  </a:lnTo>
                  <a:lnTo>
                    <a:pt x="187728" y="184355"/>
                  </a:lnTo>
                  <a:lnTo>
                    <a:pt x="187696" y="184530"/>
                  </a:lnTo>
                  <a:lnTo>
                    <a:pt x="187906" y="185197"/>
                  </a:lnTo>
                  <a:lnTo>
                    <a:pt x="188537" y="185280"/>
                  </a:lnTo>
                  <a:lnTo>
                    <a:pt x="189118" y="185615"/>
                  </a:lnTo>
                  <a:lnTo>
                    <a:pt x="189794" y="186588"/>
                  </a:lnTo>
                  <a:lnTo>
                    <a:pt x="190168" y="186625"/>
                  </a:lnTo>
                  <a:lnTo>
                    <a:pt x="191127" y="186548"/>
                  </a:lnTo>
                  <a:lnTo>
                    <a:pt x="191802" y="186701"/>
                  </a:lnTo>
                  <a:lnTo>
                    <a:pt x="191479" y="187174"/>
                  </a:lnTo>
                  <a:lnTo>
                    <a:pt x="191173" y="187457"/>
                  </a:lnTo>
                  <a:lnTo>
                    <a:pt x="191028" y="187765"/>
                  </a:lnTo>
                  <a:lnTo>
                    <a:pt x="190984" y="188090"/>
                  </a:lnTo>
                  <a:lnTo>
                    <a:pt x="190193" y="188595"/>
                  </a:lnTo>
                  <a:lnTo>
                    <a:pt x="189903" y="189192"/>
                  </a:lnTo>
                  <a:lnTo>
                    <a:pt x="189180" y="190191"/>
                  </a:lnTo>
                  <a:lnTo>
                    <a:pt x="191580" y="190192"/>
                  </a:lnTo>
                  <a:lnTo>
                    <a:pt x="191837" y="190337"/>
                  </a:lnTo>
                  <a:lnTo>
                    <a:pt x="191769" y="190561"/>
                  </a:lnTo>
                  <a:lnTo>
                    <a:pt x="191481" y="190632"/>
                  </a:lnTo>
                  <a:lnTo>
                    <a:pt x="190640" y="191395"/>
                  </a:lnTo>
                  <a:lnTo>
                    <a:pt x="190739" y="191626"/>
                  </a:lnTo>
                  <a:lnTo>
                    <a:pt x="189468" y="191923"/>
                  </a:lnTo>
                  <a:lnTo>
                    <a:pt x="185984" y="188118"/>
                  </a:lnTo>
                  <a:lnTo>
                    <a:pt x="185525" y="187716"/>
                  </a:lnTo>
                  <a:lnTo>
                    <a:pt x="184826" y="187359"/>
                  </a:lnTo>
                  <a:lnTo>
                    <a:pt x="184652" y="186661"/>
                  </a:lnTo>
                  <a:lnTo>
                    <a:pt x="184972" y="185431"/>
                  </a:lnTo>
                  <a:lnTo>
                    <a:pt x="185094" y="185189"/>
                  </a:lnTo>
                  <a:lnTo>
                    <a:pt x="184944" y="184947"/>
                  </a:lnTo>
                  <a:lnTo>
                    <a:pt x="184787" y="184921"/>
                  </a:lnTo>
                  <a:lnTo>
                    <a:pt x="184605" y="185074"/>
                  </a:lnTo>
                  <a:lnTo>
                    <a:pt x="184445" y="185368"/>
                  </a:lnTo>
                  <a:lnTo>
                    <a:pt x="184195" y="186316"/>
                  </a:lnTo>
                  <a:lnTo>
                    <a:pt x="182179" y="191382"/>
                  </a:lnTo>
                  <a:lnTo>
                    <a:pt x="181449" y="191300"/>
                  </a:lnTo>
                  <a:lnTo>
                    <a:pt x="180437" y="190820"/>
                  </a:lnTo>
                  <a:lnTo>
                    <a:pt x="179478" y="189766"/>
                  </a:lnTo>
                  <a:lnTo>
                    <a:pt x="179948" y="189590"/>
                  </a:lnTo>
                  <a:lnTo>
                    <a:pt x="180568" y="189046"/>
                  </a:lnTo>
                  <a:lnTo>
                    <a:pt x="181317" y="188048"/>
                  </a:lnTo>
                  <a:lnTo>
                    <a:pt x="179527" y="187150"/>
                  </a:lnTo>
                  <a:lnTo>
                    <a:pt x="178679" y="188276"/>
                  </a:lnTo>
                  <a:lnTo>
                    <a:pt x="178426" y="188577"/>
                  </a:lnTo>
                  <a:lnTo>
                    <a:pt x="178223" y="188347"/>
                  </a:lnTo>
                  <a:lnTo>
                    <a:pt x="177442" y="186748"/>
                  </a:lnTo>
                  <a:lnTo>
                    <a:pt x="177371" y="186197"/>
                  </a:lnTo>
                  <a:lnTo>
                    <a:pt x="177246" y="185929"/>
                  </a:lnTo>
                  <a:lnTo>
                    <a:pt x="176574" y="185534"/>
                  </a:lnTo>
                  <a:lnTo>
                    <a:pt x="176123" y="186041"/>
                  </a:lnTo>
                  <a:lnTo>
                    <a:pt x="175280" y="186735"/>
                  </a:lnTo>
                  <a:lnTo>
                    <a:pt x="176703" y="189599"/>
                  </a:lnTo>
                  <a:lnTo>
                    <a:pt x="177487" y="191361"/>
                  </a:lnTo>
                  <a:lnTo>
                    <a:pt x="178382" y="192594"/>
                  </a:lnTo>
                  <a:lnTo>
                    <a:pt x="179604" y="194579"/>
                  </a:lnTo>
                  <a:lnTo>
                    <a:pt x="179195" y="195086"/>
                  </a:lnTo>
                  <a:lnTo>
                    <a:pt x="177499" y="197191"/>
                  </a:lnTo>
                  <a:lnTo>
                    <a:pt x="177287" y="197676"/>
                  </a:lnTo>
                  <a:lnTo>
                    <a:pt x="176606" y="198006"/>
                  </a:lnTo>
                  <a:lnTo>
                    <a:pt x="176517" y="197676"/>
                  </a:lnTo>
                  <a:lnTo>
                    <a:pt x="176667" y="197267"/>
                  </a:lnTo>
                  <a:lnTo>
                    <a:pt x="176671" y="197006"/>
                  </a:lnTo>
                  <a:lnTo>
                    <a:pt x="176228" y="195043"/>
                  </a:lnTo>
                  <a:lnTo>
                    <a:pt x="175701" y="195733"/>
                  </a:lnTo>
                  <a:lnTo>
                    <a:pt x="175230" y="195792"/>
                  </a:lnTo>
                  <a:lnTo>
                    <a:pt x="174976" y="196038"/>
                  </a:lnTo>
                  <a:lnTo>
                    <a:pt x="174338" y="196895"/>
                  </a:lnTo>
                  <a:lnTo>
                    <a:pt x="174031" y="197431"/>
                  </a:lnTo>
                  <a:lnTo>
                    <a:pt x="173227" y="197608"/>
                  </a:lnTo>
                  <a:lnTo>
                    <a:pt x="172863" y="197619"/>
                  </a:lnTo>
                  <a:lnTo>
                    <a:pt x="172554" y="195784"/>
                  </a:lnTo>
                  <a:lnTo>
                    <a:pt x="173463" y="195482"/>
                  </a:lnTo>
                  <a:lnTo>
                    <a:pt x="174595" y="194909"/>
                  </a:lnTo>
                  <a:lnTo>
                    <a:pt x="176127" y="193691"/>
                  </a:lnTo>
                  <a:lnTo>
                    <a:pt x="176084" y="192282"/>
                  </a:lnTo>
                  <a:lnTo>
                    <a:pt x="173977" y="192286"/>
                  </a:lnTo>
                  <a:lnTo>
                    <a:pt x="173368" y="191905"/>
                  </a:lnTo>
                  <a:lnTo>
                    <a:pt x="172752" y="191886"/>
                  </a:lnTo>
                  <a:lnTo>
                    <a:pt x="171263" y="192381"/>
                  </a:lnTo>
                  <a:lnTo>
                    <a:pt x="171259" y="192594"/>
                  </a:lnTo>
                  <a:lnTo>
                    <a:pt x="170949" y="192966"/>
                  </a:lnTo>
                  <a:lnTo>
                    <a:pt x="170176" y="193331"/>
                  </a:lnTo>
                  <a:lnTo>
                    <a:pt x="170037" y="193197"/>
                  </a:lnTo>
                  <a:lnTo>
                    <a:pt x="169763" y="192388"/>
                  </a:lnTo>
                  <a:lnTo>
                    <a:pt x="169385" y="191829"/>
                  </a:lnTo>
                  <a:lnTo>
                    <a:pt x="169168" y="191669"/>
                  </a:lnTo>
                  <a:lnTo>
                    <a:pt x="167380" y="191062"/>
                  </a:lnTo>
                  <a:lnTo>
                    <a:pt x="167184" y="191092"/>
                  </a:lnTo>
                  <a:lnTo>
                    <a:pt x="166593" y="191986"/>
                  </a:lnTo>
                  <a:lnTo>
                    <a:pt x="165549" y="192344"/>
                  </a:lnTo>
                  <a:lnTo>
                    <a:pt x="165132" y="193223"/>
                  </a:lnTo>
                  <a:lnTo>
                    <a:pt x="164171" y="193808"/>
                  </a:lnTo>
                  <a:lnTo>
                    <a:pt x="164702" y="194717"/>
                  </a:lnTo>
                  <a:lnTo>
                    <a:pt x="164791" y="194915"/>
                  </a:lnTo>
                  <a:lnTo>
                    <a:pt x="164805" y="195176"/>
                  </a:lnTo>
                  <a:lnTo>
                    <a:pt x="164687" y="195615"/>
                  </a:lnTo>
                  <a:lnTo>
                    <a:pt x="164267" y="196297"/>
                  </a:lnTo>
                  <a:lnTo>
                    <a:pt x="164100" y="196413"/>
                  </a:lnTo>
                  <a:lnTo>
                    <a:pt x="163236" y="196659"/>
                  </a:lnTo>
                  <a:lnTo>
                    <a:pt x="162651" y="196614"/>
                  </a:lnTo>
                  <a:lnTo>
                    <a:pt x="161746" y="195192"/>
                  </a:lnTo>
                  <a:lnTo>
                    <a:pt x="161336" y="194238"/>
                  </a:lnTo>
                  <a:lnTo>
                    <a:pt x="159947" y="194477"/>
                  </a:lnTo>
                  <a:lnTo>
                    <a:pt x="158982" y="195316"/>
                  </a:lnTo>
                  <a:lnTo>
                    <a:pt x="158628" y="193598"/>
                  </a:lnTo>
                  <a:lnTo>
                    <a:pt x="158465" y="192249"/>
                  </a:lnTo>
                  <a:lnTo>
                    <a:pt x="157592" y="192304"/>
                  </a:lnTo>
                  <a:lnTo>
                    <a:pt x="157268" y="192524"/>
                  </a:lnTo>
                  <a:lnTo>
                    <a:pt x="157151" y="191980"/>
                  </a:lnTo>
                  <a:lnTo>
                    <a:pt x="157130" y="190661"/>
                  </a:lnTo>
                  <a:lnTo>
                    <a:pt x="157038" y="190520"/>
                  </a:lnTo>
                  <a:lnTo>
                    <a:pt x="156457" y="190616"/>
                  </a:lnTo>
                  <a:lnTo>
                    <a:pt x="155926" y="190802"/>
                  </a:lnTo>
                  <a:lnTo>
                    <a:pt x="155207" y="189945"/>
                  </a:lnTo>
                  <a:lnTo>
                    <a:pt x="154541" y="189732"/>
                  </a:lnTo>
                  <a:lnTo>
                    <a:pt x="154227" y="190124"/>
                  </a:lnTo>
                  <a:lnTo>
                    <a:pt x="153945" y="190343"/>
                  </a:lnTo>
                  <a:lnTo>
                    <a:pt x="153058" y="190768"/>
                  </a:lnTo>
                  <a:lnTo>
                    <a:pt x="151316" y="190489"/>
                  </a:lnTo>
                  <a:lnTo>
                    <a:pt x="151220" y="190734"/>
                  </a:lnTo>
                  <a:lnTo>
                    <a:pt x="151248" y="191472"/>
                  </a:lnTo>
                  <a:lnTo>
                    <a:pt x="151184" y="191953"/>
                  </a:lnTo>
                  <a:lnTo>
                    <a:pt x="150687" y="192420"/>
                  </a:lnTo>
                  <a:lnTo>
                    <a:pt x="150258" y="191629"/>
                  </a:lnTo>
                  <a:lnTo>
                    <a:pt x="149385" y="190671"/>
                  </a:lnTo>
                  <a:lnTo>
                    <a:pt x="149880" y="189680"/>
                  </a:lnTo>
                  <a:lnTo>
                    <a:pt x="150048" y="189468"/>
                  </a:lnTo>
                  <a:lnTo>
                    <a:pt x="150657" y="189103"/>
                  </a:lnTo>
                  <a:lnTo>
                    <a:pt x="150133" y="187456"/>
                  </a:lnTo>
                  <a:lnTo>
                    <a:pt x="150017" y="187240"/>
                  </a:lnTo>
                  <a:lnTo>
                    <a:pt x="148373" y="185578"/>
                  </a:lnTo>
                  <a:lnTo>
                    <a:pt x="147524" y="183843"/>
                  </a:lnTo>
                  <a:lnTo>
                    <a:pt x="147370" y="182475"/>
                  </a:lnTo>
                  <a:lnTo>
                    <a:pt x="146468" y="182312"/>
                  </a:lnTo>
                  <a:lnTo>
                    <a:pt x="145659" y="182286"/>
                  </a:lnTo>
                  <a:lnTo>
                    <a:pt x="144055" y="181735"/>
                  </a:lnTo>
                  <a:lnTo>
                    <a:pt x="142711" y="179564"/>
                  </a:lnTo>
                  <a:lnTo>
                    <a:pt x="142722" y="178845"/>
                  </a:lnTo>
                  <a:lnTo>
                    <a:pt x="142871" y="178501"/>
                  </a:lnTo>
                  <a:lnTo>
                    <a:pt x="143775" y="177591"/>
                  </a:lnTo>
                  <a:lnTo>
                    <a:pt x="144316" y="176761"/>
                  </a:lnTo>
                  <a:lnTo>
                    <a:pt x="144082" y="175958"/>
                  </a:lnTo>
                  <a:lnTo>
                    <a:pt x="143826" y="175695"/>
                  </a:lnTo>
                  <a:lnTo>
                    <a:pt x="143529" y="175464"/>
                  </a:lnTo>
                  <a:lnTo>
                    <a:pt x="143166" y="175849"/>
                  </a:lnTo>
                  <a:lnTo>
                    <a:pt x="142920" y="175611"/>
                  </a:lnTo>
                  <a:lnTo>
                    <a:pt x="143454" y="173568"/>
                  </a:lnTo>
                  <a:lnTo>
                    <a:pt x="141995" y="173720"/>
                  </a:lnTo>
                  <a:lnTo>
                    <a:pt x="141425" y="174164"/>
                  </a:lnTo>
                  <a:lnTo>
                    <a:pt x="140633" y="174119"/>
                  </a:lnTo>
                  <a:lnTo>
                    <a:pt x="140465" y="174172"/>
                  </a:lnTo>
                  <a:lnTo>
                    <a:pt x="140298" y="174287"/>
                  </a:lnTo>
                  <a:lnTo>
                    <a:pt x="139920" y="174775"/>
                  </a:lnTo>
                  <a:lnTo>
                    <a:pt x="138768" y="175144"/>
                  </a:lnTo>
                  <a:lnTo>
                    <a:pt x="138044" y="174974"/>
                  </a:lnTo>
                  <a:lnTo>
                    <a:pt x="137414" y="175117"/>
                  </a:lnTo>
                  <a:lnTo>
                    <a:pt x="137564" y="174832"/>
                  </a:lnTo>
                  <a:lnTo>
                    <a:pt x="137982" y="174758"/>
                  </a:lnTo>
                  <a:lnTo>
                    <a:pt x="138203" y="174803"/>
                  </a:lnTo>
                  <a:lnTo>
                    <a:pt x="138313" y="174952"/>
                  </a:lnTo>
                  <a:lnTo>
                    <a:pt x="138517" y="175008"/>
                  </a:lnTo>
                  <a:lnTo>
                    <a:pt x="139116" y="174922"/>
                  </a:lnTo>
                  <a:lnTo>
                    <a:pt x="138927" y="174211"/>
                  </a:lnTo>
                  <a:lnTo>
                    <a:pt x="138970" y="173961"/>
                  </a:lnTo>
                  <a:lnTo>
                    <a:pt x="139105" y="173745"/>
                  </a:lnTo>
                  <a:lnTo>
                    <a:pt x="139637" y="173246"/>
                  </a:lnTo>
                  <a:lnTo>
                    <a:pt x="140054" y="173064"/>
                  </a:lnTo>
                  <a:lnTo>
                    <a:pt x="140616" y="172207"/>
                  </a:lnTo>
                  <a:lnTo>
                    <a:pt x="140483" y="171886"/>
                  </a:lnTo>
                  <a:lnTo>
                    <a:pt x="139192" y="170936"/>
                  </a:lnTo>
                  <a:lnTo>
                    <a:pt x="138032" y="171427"/>
                  </a:lnTo>
                  <a:lnTo>
                    <a:pt x="137965" y="171651"/>
                  </a:lnTo>
                  <a:lnTo>
                    <a:pt x="138136" y="172206"/>
                  </a:lnTo>
                  <a:lnTo>
                    <a:pt x="138111" y="172437"/>
                  </a:lnTo>
                  <a:lnTo>
                    <a:pt x="136851" y="173655"/>
                  </a:lnTo>
                  <a:lnTo>
                    <a:pt x="136309" y="173972"/>
                  </a:lnTo>
                  <a:lnTo>
                    <a:pt x="135731" y="173972"/>
                  </a:lnTo>
                  <a:lnTo>
                    <a:pt x="135546" y="174113"/>
                  </a:lnTo>
                  <a:lnTo>
                    <a:pt x="134772" y="175343"/>
                  </a:lnTo>
                  <a:lnTo>
                    <a:pt x="134686" y="175741"/>
                  </a:lnTo>
                  <a:lnTo>
                    <a:pt x="134701" y="176013"/>
                  </a:lnTo>
                  <a:lnTo>
                    <a:pt x="134808" y="176252"/>
                  </a:lnTo>
                  <a:lnTo>
                    <a:pt x="135079" y="176412"/>
                  </a:lnTo>
                  <a:lnTo>
                    <a:pt x="135724" y="176360"/>
                  </a:lnTo>
                  <a:lnTo>
                    <a:pt x="136608" y="176613"/>
                  </a:lnTo>
                  <a:lnTo>
                    <a:pt x="137749" y="177057"/>
                  </a:lnTo>
                  <a:lnTo>
                    <a:pt x="139208" y="177024"/>
                  </a:lnTo>
                  <a:lnTo>
                    <a:pt x="139932" y="177199"/>
                  </a:lnTo>
                  <a:lnTo>
                    <a:pt x="140505" y="177644"/>
                  </a:lnTo>
                  <a:lnTo>
                    <a:pt x="140965" y="177845"/>
                  </a:lnTo>
                  <a:lnTo>
                    <a:pt x="141307" y="177883"/>
                  </a:lnTo>
                  <a:lnTo>
                    <a:pt x="141810" y="177768"/>
                  </a:lnTo>
                  <a:lnTo>
                    <a:pt x="140616" y="180071"/>
                  </a:lnTo>
                  <a:lnTo>
                    <a:pt x="137681" y="183135"/>
                  </a:lnTo>
                  <a:lnTo>
                    <a:pt x="132878" y="187267"/>
                  </a:lnTo>
                  <a:lnTo>
                    <a:pt x="134102" y="194120"/>
                  </a:lnTo>
                  <a:lnTo>
                    <a:pt x="134361" y="195597"/>
                  </a:lnTo>
                  <a:lnTo>
                    <a:pt x="132329" y="195504"/>
                  </a:lnTo>
                  <a:lnTo>
                    <a:pt x="131909" y="195627"/>
                  </a:lnTo>
                  <a:lnTo>
                    <a:pt x="131453" y="195932"/>
                  </a:lnTo>
                  <a:lnTo>
                    <a:pt x="131100" y="195962"/>
                  </a:lnTo>
                  <a:lnTo>
                    <a:pt x="130919" y="195858"/>
                  </a:lnTo>
                  <a:lnTo>
                    <a:pt x="130773" y="195430"/>
                  </a:lnTo>
                  <a:lnTo>
                    <a:pt x="130128" y="195095"/>
                  </a:lnTo>
                  <a:lnTo>
                    <a:pt x="128850" y="194928"/>
                  </a:lnTo>
                  <a:lnTo>
                    <a:pt x="127949" y="195248"/>
                  </a:lnTo>
                  <a:lnTo>
                    <a:pt x="126201" y="194202"/>
                  </a:lnTo>
                  <a:lnTo>
                    <a:pt x="125482" y="192838"/>
                  </a:lnTo>
                  <a:lnTo>
                    <a:pt x="124977" y="191599"/>
                  </a:lnTo>
                  <a:lnTo>
                    <a:pt x="125965" y="190565"/>
                  </a:lnTo>
                  <a:lnTo>
                    <a:pt x="126029" y="190416"/>
                  </a:lnTo>
                  <a:lnTo>
                    <a:pt x="126365" y="188356"/>
                  </a:lnTo>
                  <a:lnTo>
                    <a:pt x="123570" y="188211"/>
                  </a:lnTo>
                  <a:lnTo>
                    <a:pt x="123562" y="189102"/>
                  </a:lnTo>
                  <a:lnTo>
                    <a:pt x="123004" y="191108"/>
                  </a:lnTo>
                  <a:lnTo>
                    <a:pt x="122854" y="192211"/>
                  </a:lnTo>
                  <a:lnTo>
                    <a:pt x="122865" y="192516"/>
                  </a:lnTo>
                  <a:lnTo>
                    <a:pt x="122459" y="193239"/>
                  </a:lnTo>
                  <a:lnTo>
                    <a:pt x="122035" y="193161"/>
                  </a:lnTo>
                  <a:lnTo>
                    <a:pt x="120827" y="193689"/>
                  </a:lnTo>
                  <a:lnTo>
                    <a:pt x="120101" y="193868"/>
                  </a:lnTo>
                  <a:lnTo>
                    <a:pt x="119773" y="193861"/>
                  </a:lnTo>
                  <a:lnTo>
                    <a:pt x="119153" y="194062"/>
                  </a:lnTo>
                  <a:lnTo>
                    <a:pt x="118751" y="194259"/>
                  </a:lnTo>
                  <a:lnTo>
                    <a:pt x="117733" y="194963"/>
                  </a:lnTo>
                  <a:lnTo>
                    <a:pt x="117871" y="195343"/>
                  </a:lnTo>
                  <a:lnTo>
                    <a:pt x="117982" y="196066"/>
                  </a:lnTo>
                  <a:lnTo>
                    <a:pt x="117814" y="196804"/>
                  </a:lnTo>
                  <a:lnTo>
                    <a:pt x="118163" y="199198"/>
                  </a:lnTo>
                  <a:lnTo>
                    <a:pt x="118110" y="199689"/>
                  </a:lnTo>
                  <a:lnTo>
                    <a:pt x="118313" y="200196"/>
                  </a:lnTo>
                  <a:lnTo>
                    <a:pt x="118459" y="200606"/>
                  </a:lnTo>
                  <a:lnTo>
                    <a:pt x="118138" y="200740"/>
                  </a:lnTo>
                  <a:lnTo>
                    <a:pt x="117252" y="200386"/>
                  </a:lnTo>
                  <a:lnTo>
                    <a:pt x="117106" y="199880"/>
                  </a:lnTo>
                  <a:lnTo>
                    <a:pt x="117020" y="199101"/>
                  </a:lnTo>
                  <a:lnTo>
                    <a:pt x="116579" y="198389"/>
                  </a:lnTo>
                  <a:lnTo>
                    <a:pt x="114717" y="197270"/>
                  </a:lnTo>
                  <a:lnTo>
                    <a:pt x="114603" y="196771"/>
                  </a:lnTo>
                  <a:lnTo>
                    <a:pt x="114635" y="196525"/>
                  </a:lnTo>
                  <a:lnTo>
                    <a:pt x="115357" y="195977"/>
                  </a:lnTo>
                  <a:lnTo>
                    <a:pt x="115453" y="195798"/>
                  </a:lnTo>
                  <a:lnTo>
                    <a:pt x="114980" y="195705"/>
                  </a:lnTo>
                  <a:lnTo>
                    <a:pt x="114492" y="195497"/>
                  </a:lnTo>
                  <a:lnTo>
                    <a:pt x="114061" y="194901"/>
                  </a:lnTo>
                  <a:lnTo>
                    <a:pt x="114161" y="194565"/>
                  </a:lnTo>
                  <a:lnTo>
                    <a:pt x="114164" y="194226"/>
                  </a:lnTo>
                  <a:lnTo>
                    <a:pt x="113786" y="193686"/>
                  </a:lnTo>
                  <a:lnTo>
                    <a:pt x="113455" y="193731"/>
                  </a:lnTo>
                  <a:lnTo>
                    <a:pt x="113263" y="193668"/>
                  </a:lnTo>
                  <a:lnTo>
                    <a:pt x="112985" y="192867"/>
                  </a:lnTo>
                  <a:lnTo>
                    <a:pt x="113579" y="192267"/>
                  </a:lnTo>
                  <a:lnTo>
                    <a:pt x="113469" y="191977"/>
                  </a:lnTo>
                  <a:lnTo>
                    <a:pt x="113273" y="191757"/>
                  </a:lnTo>
                  <a:lnTo>
                    <a:pt x="112461" y="191802"/>
                  </a:lnTo>
                  <a:lnTo>
                    <a:pt x="109252" y="191150"/>
                  </a:lnTo>
                  <a:lnTo>
                    <a:pt x="108405" y="190505"/>
                  </a:lnTo>
                  <a:lnTo>
                    <a:pt x="107582" y="190315"/>
                  </a:lnTo>
                  <a:lnTo>
                    <a:pt x="107005" y="190397"/>
                  </a:lnTo>
                  <a:lnTo>
                    <a:pt x="105978" y="191734"/>
                  </a:lnTo>
                  <a:lnTo>
                    <a:pt x="106822" y="192393"/>
                  </a:lnTo>
                  <a:lnTo>
                    <a:pt x="107549" y="193664"/>
                  </a:lnTo>
                  <a:lnTo>
                    <a:pt x="107463" y="193984"/>
                  </a:lnTo>
                  <a:lnTo>
                    <a:pt x="106715" y="194532"/>
                  </a:lnTo>
                  <a:lnTo>
                    <a:pt x="106327" y="195009"/>
                  </a:lnTo>
                  <a:lnTo>
                    <a:pt x="106066" y="195586"/>
                  </a:lnTo>
                  <a:lnTo>
                    <a:pt x="105952" y="196338"/>
                  </a:lnTo>
                  <a:lnTo>
                    <a:pt x="105521" y="196629"/>
                  </a:lnTo>
                  <a:lnTo>
                    <a:pt x="104354" y="197213"/>
                  </a:lnTo>
                  <a:lnTo>
                    <a:pt x="104069" y="197269"/>
                  </a:lnTo>
                  <a:lnTo>
                    <a:pt x="103054" y="196267"/>
                  </a:lnTo>
                  <a:lnTo>
                    <a:pt x="102766" y="196215"/>
                  </a:lnTo>
                  <a:lnTo>
                    <a:pt x="101630" y="196748"/>
                  </a:lnTo>
                  <a:lnTo>
                    <a:pt x="101469" y="196681"/>
                  </a:lnTo>
                  <a:lnTo>
                    <a:pt x="101402" y="196524"/>
                  </a:lnTo>
                  <a:lnTo>
                    <a:pt x="101063" y="197677"/>
                  </a:lnTo>
                  <a:lnTo>
                    <a:pt x="101028" y="198073"/>
                  </a:lnTo>
                  <a:lnTo>
                    <a:pt x="101149" y="198431"/>
                  </a:lnTo>
                  <a:lnTo>
                    <a:pt x="100807" y="198803"/>
                  </a:lnTo>
                  <a:lnTo>
                    <a:pt x="100615" y="198669"/>
                  </a:lnTo>
                  <a:lnTo>
                    <a:pt x="100600" y="198364"/>
                  </a:lnTo>
                  <a:lnTo>
                    <a:pt x="100138" y="197273"/>
                  </a:lnTo>
                  <a:lnTo>
                    <a:pt x="99351" y="197206"/>
                  </a:lnTo>
                  <a:lnTo>
                    <a:pt x="99351" y="197020"/>
                  </a:lnTo>
                  <a:lnTo>
                    <a:pt x="99511" y="196785"/>
                  </a:lnTo>
                  <a:lnTo>
                    <a:pt x="100024" y="196733"/>
                  </a:lnTo>
                  <a:lnTo>
                    <a:pt x="100095" y="195660"/>
                  </a:lnTo>
                  <a:lnTo>
                    <a:pt x="98838" y="195392"/>
                  </a:lnTo>
                  <a:lnTo>
                    <a:pt x="98664" y="195161"/>
                  </a:lnTo>
                  <a:lnTo>
                    <a:pt x="98748" y="194820"/>
                  </a:lnTo>
                  <a:lnTo>
                    <a:pt x="98228" y="195406"/>
                  </a:lnTo>
                  <a:lnTo>
                    <a:pt x="98087" y="195075"/>
                  </a:lnTo>
                  <a:lnTo>
                    <a:pt x="98061" y="194685"/>
                  </a:lnTo>
                  <a:lnTo>
                    <a:pt x="98294" y="193481"/>
                  </a:lnTo>
                  <a:lnTo>
                    <a:pt x="98230" y="193026"/>
                  </a:lnTo>
                  <a:lnTo>
                    <a:pt x="98022" y="192733"/>
                  </a:lnTo>
                  <a:lnTo>
                    <a:pt x="97129" y="192033"/>
                  </a:lnTo>
                  <a:lnTo>
                    <a:pt x="96274" y="191204"/>
                  </a:lnTo>
                  <a:lnTo>
                    <a:pt x="95795" y="190082"/>
                  </a:lnTo>
                  <a:lnTo>
                    <a:pt x="95044" y="189350"/>
                  </a:lnTo>
                  <a:lnTo>
                    <a:pt x="94807" y="188800"/>
                  </a:lnTo>
                  <a:lnTo>
                    <a:pt x="94735" y="188354"/>
                  </a:lnTo>
                  <a:lnTo>
                    <a:pt x="94656" y="188179"/>
                  </a:lnTo>
                  <a:lnTo>
                    <a:pt x="93931" y="187308"/>
                  </a:lnTo>
                  <a:lnTo>
                    <a:pt x="93514" y="187038"/>
                  </a:lnTo>
                  <a:lnTo>
                    <a:pt x="93092" y="187148"/>
                  </a:lnTo>
                  <a:lnTo>
                    <a:pt x="92865" y="187134"/>
                  </a:lnTo>
                  <a:lnTo>
                    <a:pt x="92238" y="186638"/>
                  </a:lnTo>
                  <a:lnTo>
                    <a:pt x="91830" y="185947"/>
                  </a:lnTo>
                  <a:lnTo>
                    <a:pt x="91613" y="185327"/>
                  </a:lnTo>
                  <a:lnTo>
                    <a:pt x="91670" y="184839"/>
                  </a:lnTo>
                  <a:lnTo>
                    <a:pt x="91983" y="184471"/>
                  </a:lnTo>
                  <a:lnTo>
                    <a:pt x="92301" y="183659"/>
                  </a:lnTo>
                  <a:lnTo>
                    <a:pt x="92183" y="183234"/>
                  </a:lnTo>
                  <a:lnTo>
                    <a:pt x="92212" y="182917"/>
                  </a:lnTo>
                  <a:lnTo>
                    <a:pt x="92144" y="182698"/>
                  </a:lnTo>
                  <a:lnTo>
                    <a:pt x="91436" y="181785"/>
                  </a:lnTo>
                  <a:lnTo>
                    <a:pt x="91286" y="181651"/>
                  </a:lnTo>
                  <a:lnTo>
                    <a:pt x="90769" y="181479"/>
                  </a:lnTo>
                  <a:lnTo>
                    <a:pt x="90530" y="181375"/>
                  </a:lnTo>
                  <a:lnTo>
                    <a:pt x="89841" y="180737"/>
                  </a:lnTo>
                  <a:lnTo>
                    <a:pt x="89714" y="180309"/>
                  </a:lnTo>
                  <a:lnTo>
                    <a:pt x="89516" y="180170"/>
                  </a:lnTo>
                  <a:lnTo>
                    <a:pt x="88865" y="179220"/>
                  </a:lnTo>
                  <a:lnTo>
                    <a:pt x="88831" y="178991"/>
                  </a:lnTo>
                  <a:lnTo>
                    <a:pt x="88706" y="178152"/>
                  </a:lnTo>
                  <a:lnTo>
                    <a:pt x="87785" y="176587"/>
                  </a:lnTo>
                  <a:lnTo>
                    <a:pt x="87420" y="176245"/>
                  </a:lnTo>
                  <a:lnTo>
                    <a:pt x="86352" y="175827"/>
                  </a:lnTo>
                  <a:lnTo>
                    <a:pt x="85822" y="175202"/>
                  </a:lnTo>
                  <a:lnTo>
                    <a:pt x="85593" y="175089"/>
                  </a:lnTo>
                  <a:lnTo>
                    <a:pt x="85156" y="175117"/>
                  </a:lnTo>
                  <a:lnTo>
                    <a:pt x="84608" y="175035"/>
                  </a:lnTo>
                  <a:lnTo>
                    <a:pt x="84041" y="174761"/>
                  </a:lnTo>
                  <a:lnTo>
                    <a:pt x="82587" y="173596"/>
                  </a:lnTo>
                  <a:lnTo>
                    <a:pt x="82310" y="173216"/>
                  </a:lnTo>
                  <a:lnTo>
                    <a:pt x="81559" y="170712"/>
                  </a:lnTo>
                  <a:lnTo>
                    <a:pt x="81287" y="170081"/>
                  </a:lnTo>
                  <a:lnTo>
                    <a:pt x="80586" y="169084"/>
                  </a:lnTo>
                  <a:lnTo>
                    <a:pt x="80449" y="168684"/>
                  </a:lnTo>
                  <a:lnTo>
                    <a:pt x="80387" y="168326"/>
                  </a:lnTo>
                  <a:lnTo>
                    <a:pt x="80437" y="166278"/>
                  </a:lnTo>
                  <a:lnTo>
                    <a:pt x="80335" y="165923"/>
                  </a:lnTo>
                  <a:lnTo>
                    <a:pt x="79252" y="163734"/>
                  </a:lnTo>
                  <a:lnTo>
                    <a:pt x="79150" y="163528"/>
                  </a:lnTo>
                  <a:lnTo>
                    <a:pt x="79090" y="162926"/>
                  </a:lnTo>
                  <a:lnTo>
                    <a:pt x="79328" y="162174"/>
                  </a:lnTo>
                  <a:lnTo>
                    <a:pt x="79340" y="161964"/>
                  </a:lnTo>
                  <a:lnTo>
                    <a:pt x="78826" y="161112"/>
                  </a:lnTo>
                  <a:lnTo>
                    <a:pt x="78950" y="160717"/>
                  </a:lnTo>
                  <a:lnTo>
                    <a:pt x="79142" y="160253"/>
                  </a:lnTo>
                  <a:lnTo>
                    <a:pt x="78772" y="158177"/>
                  </a:lnTo>
                  <a:lnTo>
                    <a:pt x="78753" y="157868"/>
                  </a:lnTo>
                  <a:lnTo>
                    <a:pt x="78873" y="156640"/>
                  </a:lnTo>
                  <a:lnTo>
                    <a:pt x="78277" y="154737"/>
                  </a:lnTo>
                  <a:lnTo>
                    <a:pt x="78536" y="154363"/>
                  </a:lnTo>
                  <a:lnTo>
                    <a:pt x="78122" y="153637"/>
                  </a:lnTo>
                  <a:lnTo>
                    <a:pt x="77452" y="152792"/>
                  </a:lnTo>
                  <a:lnTo>
                    <a:pt x="76427" y="151828"/>
                  </a:lnTo>
                  <a:lnTo>
                    <a:pt x="76127" y="151902"/>
                  </a:lnTo>
                  <a:lnTo>
                    <a:pt x="75394" y="151273"/>
                  </a:lnTo>
                  <a:lnTo>
                    <a:pt x="75035" y="150731"/>
                  </a:lnTo>
                  <a:lnTo>
                    <a:pt x="74878" y="150494"/>
                  </a:lnTo>
                  <a:lnTo>
                    <a:pt x="74179" y="149435"/>
                  </a:lnTo>
                  <a:lnTo>
                    <a:pt x="73992" y="148427"/>
                  </a:lnTo>
                  <a:lnTo>
                    <a:pt x="73334" y="147210"/>
                  </a:lnTo>
                  <a:lnTo>
                    <a:pt x="72799" y="145068"/>
                  </a:lnTo>
                  <a:lnTo>
                    <a:pt x="72716" y="144437"/>
                  </a:lnTo>
                  <a:lnTo>
                    <a:pt x="72764" y="143849"/>
                  </a:lnTo>
                  <a:lnTo>
                    <a:pt x="72730" y="143714"/>
                  </a:lnTo>
                  <a:lnTo>
                    <a:pt x="72660" y="143444"/>
                  </a:lnTo>
                  <a:lnTo>
                    <a:pt x="72481" y="142746"/>
                  </a:lnTo>
                  <a:lnTo>
                    <a:pt x="72017" y="142201"/>
                  </a:lnTo>
                  <a:lnTo>
                    <a:pt x="71863" y="142178"/>
                  </a:lnTo>
                  <a:lnTo>
                    <a:pt x="70309" y="140739"/>
                  </a:lnTo>
                  <a:lnTo>
                    <a:pt x="70070" y="140541"/>
                  </a:lnTo>
                  <a:lnTo>
                    <a:pt x="68597" y="139323"/>
                  </a:lnTo>
                  <a:lnTo>
                    <a:pt x="67970" y="138911"/>
                  </a:lnTo>
                  <a:lnTo>
                    <a:pt x="67266" y="138449"/>
                  </a:lnTo>
                  <a:lnTo>
                    <a:pt x="67098" y="138152"/>
                  </a:lnTo>
                  <a:lnTo>
                    <a:pt x="67045" y="137646"/>
                  </a:lnTo>
                  <a:lnTo>
                    <a:pt x="67072" y="136878"/>
                  </a:lnTo>
                  <a:lnTo>
                    <a:pt x="66889" y="135451"/>
                  </a:lnTo>
                  <a:lnTo>
                    <a:pt x="66253" y="134238"/>
                  </a:lnTo>
                  <a:lnTo>
                    <a:pt x="66192" y="133852"/>
                  </a:lnTo>
                  <a:lnTo>
                    <a:pt x="66279" y="133067"/>
                  </a:lnTo>
                  <a:lnTo>
                    <a:pt x="66188" y="132660"/>
                  </a:lnTo>
                  <a:lnTo>
                    <a:pt x="65487" y="130673"/>
                  </a:lnTo>
                  <a:lnTo>
                    <a:pt x="65443" y="129287"/>
                  </a:lnTo>
                  <a:lnTo>
                    <a:pt x="65331" y="128754"/>
                  </a:lnTo>
                  <a:lnTo>
                    <a:pt x="64979" y="128272"/>
                  </a:lnTo>
                  <a:lnTo>
                    <a:pt x="64582" y="127383"/>
                  </a:lnTo>
                  <a:lnTo>
                    <a:pt x="64410" y="125480"/>
                  </a:lnTo>
                  <a:lnTo>
                    <a:pt x="63845" y="124547"/>
                  </a:lnTo>
                  <a:lnTo>
                    <a:pt x="63748" y="124261"/>
                  </a:lnTo>
                  <a:lnTo>
                    <a:pt x="63770" y="123292"/>
                  </a:lnTo>
                  <a:lnTo>
                    <a:pt x="63582" y="123077"/>
                  </a:lnTo>
                  <a:lnTo>
                    <a:pt x="63169" y="122821"/>
                  </a:lnTo>
                  <a:lnTo>
                    <a:pt x="61846" y="122265"/>
                  </a:lnTo>
                  <a:lnTo>
                    <a:pt x="61730" y="121929"/>
                  </a:lnTo>
                  <a:lnTo>
                    <a:pt x="61807" y="121571"/>
                  </a:lnTo>
                  <a:lnTo>
                    <a:pt x="61937" y="121427"/>
                  </a:lnTo>
                  <a:lnTo>
                    <a:pt x="62070" y="121001"/>
                  </a:lnTo>
                  <a:lnTo>
                    <a:pt x="61678" y="120384"/>
                  </a:lnTo>
                  <a:lnTo>
                    <a:pt x="60901" y="119782"/>
                  </a:lnTo>
                  <a:lnTo>
                    <a:pt x="58337" y="118660"/>
                  </a:lnTo>
                  <a:lnTo>
                    <a:pt x="57599" y="118741"/>
                  </a:lnTo>
                  <a:lnTo>
                    <a:pt x="55722" y="119392"/>
                  </a:lnTo>
                  <a:lnTo>
                    <a:pt x="55346" y="119327"/>
                  </a:lnTo>
                  <a:lnTo>
                    <a:pt x="54997" y="118937"/>
                  </a:lnTo>
                  <a:lnTo>
                    <a:pt x="53889" y="118723"/>
                  </a:lnTo>
                  <a:lnTo>
                    <a:pt x="53391" y="118627"/>
                  </a:lnTo>
                  <a:lnTo>
                    <a:pt x="52549" y="119685"/>
                  </a:lnTo>
                  <a:lnTo>
                    <a:pt x="52110" y="119859"/>
                  </a:lnTo>
                  <a:lnTo>
                    <a:pt x="51604" y="120059"/>
                  </a:lnTo>
                  <a:lnTo>
                    <a:pt x="50827" y="119294"/>
                  </a:lnTo>
                  <a:lnTo>
                    <a:pt x="50230" y="119267"/>
                  </a:lnTo>
                  <a:lnTo>
                    <a:pt x="49481" y="119232"/>
                  </a:lnTo>
                  <a:lnTo>
                    <a:pt x="49116" y="119215"/>
                  </a:lnTo>
                  <a:lnTo>
                    <a:pt x="48977" y="119208"/>
                  </a:lnTo>
                  <a:lnTo>
                    <a:pt x="48704" y="119196"/>
                  </a:lnTo>
                  <a:lnTo>
                    <a:pt x="48380" y="119180"/>
                  </a:lnTo>
                  <a:lnTo>
                    <a:pt x="46662" y="119807"/>
                  </a:lnTo>
                  <a:lnTo>
                    <a:pt x="46346" y="120328"/>
                  </a:lnTo>
                  <a:lnTo>
                    <a:pt x="46358" y="120576"/>
                  </a:lnTo>
                  <a:lnTo>
                    <a:pt x="46191" y="120853"/>
                  </a:lnTo>
                  <a:lnTo>
                    <a:pt x="45356" y="120900"/>
                  </a:lnTo>
                  <a:lnTo>
                    <a:pt x="45052" y="120726"/>
                  </a:lnTo>
                  <a:lnTo>
                    <a:pt x="41939" y="118945"/>
                  </a:lnTo>
                  <a:lnTo>
                    <a:pt x="41525" y="119127"/>
                  </a:lnTo>
                  <a:lnTo>
                    <a:pt x="41240" y="119052"/>
                  </a:lnTo>
                  <a:lnTo>
                    <a:pt x="40068" y="118186"/>
                  </a:lnTo>
                  <a:lnTo>
                    <a:pt x="39483" y="117464"/>
                  </a:lnTo>
                  <a:lnTo>
                    <a:pt x="39234" y="116976"/>
                  </a:lnTo>
                  <a:lnTo>
                    <a:pt x="38851" y="116226"/>
                  </a:lnTo>
                  <a:lnTo>
                    <a:pt x="38683" y="115897"/>
                  </a:lnTo>
                  <a:lnTo>
                    <a:pt x="38199" y="115783"/>
                  </a:lnTo>
                  <a:lnTo>
                    <a:pt x="37252" y="116184"/>
                  </a:lnTo>
                  <a:lnTo>
                    <a:pt x="36743" y="116020"/>
                  </a:lnTo>
                  <a:lnTo>
                    <a:pt x="36068" y="115361"/>
                  </a:lnTo>
                  <a:lnTo>
                    <a:pt x="35453" y="114759"/>
                  </a:lnTo>
                  <a:lnTo>
                    <a:pt x="34976" y="114292"/>
                  </a:lnTo>
                  <a:lnTo>
                    <a:pt x="34613" y="113937"/>
                  </a:lnTo>
                  <a:lnTo>
                    <a:pt x="34446" y="113774"/>
                  </a:lnTo>
                  <a:lnTo>
                    <a:pt x="34488" y="113472"/>
                  </a:lnTo>
                  <a:lnTo>
                    <a:pt x="35636" y="112504"/>
                  </a:lnTo>
                  <a:lnTo>
                    <a:pt x="35592" y="112293"/>
                  </a:lnTo>
                  <a:lnTo>
                    <a:pt x="34748" y="111330"/>
                  </a:lnTo>
                  <a:lnTo>
                    <a:pt x="34368" y="111149"/>
                  </a:lnTo>
                  <a:lnTo>
                    <a:pt x="33730" y="111017"/>
                  </a:lnTo>
                  <a:lnTo>
                    <a:pt x="33194" y="111239"/>
                  </a:lnTo>
                  <a:lnTo>
                    <a:pt x="32767" y="111173"/>
                  </a:lnTo>
                  <a:lnTo>
                    <a:pt x="32505" y="111133"/>
                  </a:lnTo>
                  <a:lnTo>
                    <a:pt x="32376" y="110933"/>
                  </a:lnTo>
                  <a:lnTo>
                    <a:pt x="32325" y="110403"/>
                  </a:lnTo>
                  <a:lnTo>
                    <a:pt x="32271" y="109833"/>
                  </a:lnTo>
                  <a:lnTo>
                    <a:pt x="31462" y="108761"/>
                  </a:lnTo>
                  <a:lnTo>
                    <a:pt x="30998" y="108145"/>
                  </a:lnTo>
                  <a:lnTo>
                    <a:pt x="29822" y="106586"/>
                  </a:lnTo>
                  <a:lnTo>
                    <a:pt x="29269" y="106282"/>
                  </a:lnTo>
                  <a:lnTo>
                    <a:pt x="28945" y="106331"/>
                  </a:lnTo>
                  <a:lnTo>
                    <a:pt x="27624" y="105306"/>
                  </a:lnTo>
                  <a:lnTo>
                    <a:pt x="25980" y="103631"/>
                  </a:lnTo>
                  <a:lnTo>
                    <a:pt x="25687" y="102012"/>
                  </a:lnTo>
                  <a:lnTo>
                    <a:pt x="23947" y="101565"/>
                  </a:lnTo>
                  <a:lnTo>
                    <a:pt x="23685" y="101307"/>
                  </a:lnTo>
                  <a:lnTo>
                    <a:pt x="23598" y="100296"/>
                  </a:lnTo>
                  <a:lnTo>
                    <a:pt x="23725" y="99774"/>
                  </a:lnTo>
                  <a:lnTo>
                    <a:pt x="23780" y="99472"/>
                  </a:lnTo>
                  <a:lnTo>
                    <a:pt x="23725" y="99215"/>
                  </a:lnTo>
                  <a:lnTo>
                    <a:pt x="23280" y="98936"/>
                  </a:lnTo>
                  <a:lnTo>
                    <a:pt x="22914" y="98870"/>
                  </a:lnTo>
                  <a:lnTo>
                    <a:pt x="22502" y="98796"/>
                  </a:lnTo>
                  <a:lnTo>
                    <a:pt x="20231" y="99125"/>
                  </a:lnTo>
                  <a:lnTo>
                    <a:pt x="19869" y="98735"/>
                  </a:lnTo>
                  <a:lnTo>
                    <a:pt x="18256" y="98337"/>
                  </a:lnTo>
                  <a:lnTo>
                    <a:pt x="17069" y="98483"/>
                  </a:lnTo>
                  <a:lnTo>
                    <a:pt x="16613" y="98408"/>
                  </a:lnTo>
                  <a:lnTo>
                    <a:pt x="16045" y="98316"/>
                  </a:lnTo>
                  <a:lnTo>
                    <a:pt x="15684" y="98233"/>
                  </a:lnTo>
                  <a:lnTo>
                    <a:pt x="15490" y="98092"/>
                  </a:lnTo>
                  <a:lnTo>
                    <a:pt x="14223" y="97173"/>
                  </a:lnTo>
                  <a:lnTo>
                    <a:pt x="14574" y="96114"/>
                  </a:lnTo>
                  <a:lnTo>
                    <a:pt x="14068" y="95823"/>
                  </a:lnTo>
                  <a:lnTo>
                    <a:pt x="13589" y="94945"/>
                  </a:lnTo>
                  <a:lnTo>
                    <a:pt x="12906" y="94210"/>
                  </a:lnTo>
                  <a:lnTo>
                    <a:pt x="12682" y="93969"/>
                  </a:lnTo>
                  <a:lnTo>
                    <a:pt x="11776" y="93546"/>
                  </a:lnTo>
                  <a:lnTo>
                    <a:pt x="11026" y="93391"/>
                  </a:lnTo>
                  <a:lnTo>
                    <a:pt x="10520" y="93286"/>
                  </a:lnTo>
                  <a:lnTo>
                    <a:pt x="9746" y="92805"/>
                  </a:lnTo>
                  <a:lnTo>
                    <a:pt x="9584" y="92662"/>
                  </a:lnTo>
                  <a:lnTo>
                    <a:pt x="8630" y="91822"/>
                  </a:lnTo>
                  <a:lnTo>
                    <a:pt x="8443" y="91699"/>
                  </a:lnTo>
                  <a:lnTo>
                    <a:pt x="7814" y="91285"/>
                  </a:lnTo>
                  <a:lnTo>
                    <a:pt x="7651" y="91073"/>
                  </a:lnTo>
                  <a:lnTo>
                    <a:pt x="6783" y="89939"/>
                  </a:lnTo>
                  <a:lnTo>
                    <a:pt x="6701" y="89271"/>
                  </a:lnTo>
                  <a:lnTo>
                    <a:pt x="6292" y="88786"/>
                  </a:lnTo>
                  <a:lnTo>
                    <a:pt x="5974" y="88720"/>
                  </a:lnTo>
                  <a:lnTo>
                    <a:pt x="5738" y="88670"/>
                  </a:lnTo>
                  <a:lnTo>
                    <a:pt x="5029" y="88886"/>
                  </a:lnTo>
                  <a:lnTo>
                    <a:pt x="4769" y="88826"/>
                  </a:lnTo>
                  <a:lnTo>
                    <a:pt x="4494" y="87938"/>
                  </a:lnTo>
                  <a:lnTo>
                    <a:pt x="4375" y="87743"/>
                  </a:lnTo>
                  <a:lnTo>
                    <a:pt x="4114" y="87488"/>
                  </a:lnTo>
                  <a:lnTo>
                    <a:pt x="3612" y="87167"/>
                  </a:lnTo>
                  <a:lnTo>
                    <a:pt x="3459" y="87096"/>
                  </a:lnTo>
                  <a:lnTo>
                    <a:pt x="2971" y="86870"/>
                  </a:lnTo>
                  <a:lnTo>
                    <a:pt x="2808" y="86898"/>
                  </a:lnTo>
                  <a:lnTo>
                    <a:pt x="2205" y="87001"/>
                  </a:lnTo>
                  <a:lnTo>
                    <a:pt x="1883" y="86762"/>
                  </a:lnTo>
                  <a:lnTo>
                    <a:pt x="1839" y="86469"/>
                  </a:lnTo>
                  <a:lnTo>
                    <a:pt x="1795" y="85955"/>
                  </a:lnTo>
                  <a:lnTo>
                    <a:pt x="1664" y="85624"/>
                  </a:lnTo>
                  <a:lnTo>
                    <a:pt x="1401" y="85257"/>
                  </a:lnTo>
                  <a:lnTo>
                    <a:pt x="1109" y="84890"/>
                  </a:lnTo>
                  <a:lnTo>
                    <a:pt x="905" y="84680"/>
                  </a:lnTo>
                  <a:lnTo>
                    <a:pt x="700" y="84468"/>
                  </a:lnTo>
                  <a:lnTo>
                    <a:pt x="495" y="84229"/>
                  </a:lnTo>
                  <a:lnTo>
                    <a:pt x="422" y="83972"/>
                  </a:lnTo>
                  <a:lnTo>
                    <a:pt x="466" y="83679"/>
                  </a:lnTo>
                  <a:lnTo>
                    <a:pt x="700" y="83238"/>
                  </a:lnTo>
                  <a:lnTo>
                    <a:pt x="714" y="82944"/>
                  </a:lnTo>
                  <a:lnTo>
                    <a:pt x="446" y="82489"/>
                  </a:lnTo>
                  <a:lnTo>
                    <a:pt x="239" y="81483"/>
                  </a:lnTo>
                  <a:lnTo>
                    <a:pt x="97" y="81233"/>
                  </a:lnTo>
                  <a:lnTo>
                    <a:pt x="0" y="79175"/>
                  </a:lnTo>
                  <a:lnTo>
                    <a:pt x="240" y="78590"/>
                  </a:lnTo>
                  <a:lnTo>
                    <a:pt x="570" y="77785"/>
                  </a:lnTo>
                  <a:lnTo>
                    <a:pt x="1114" y="77442"/>
                  </a:lnTo>
                  <a:lnTo>
                    <a:pt x="1759" y="77035"/>
                  </a:lnTo>
                  <a:lnTo>
                    <a:pt x="1886" y="76955"/>
                  </a:lnTo>
                  <a:lnTo>
                    <a:pt x="2236" y="76546"/>
                  </a:lnTo>
                  <a:lnTo>
                    <a:pt x="2697" y="76007"/>
                  </a:lnTo>
                  <a:lnTo>
                    <a:pt x="2829" y="75852"/>
                  </a:lnTo>
                  <a:lnTo>
                    <a:pt x="2989" y="75665"/>
                  </a:lnTo>
                  <a:lnTo>
                    <a:pt x="3440" y="75138"/>
                  </a:lnTo>
                  <a:lnTo>
                    <a:pt x="3962" y="74527"/>
                  </a:lnTo>
                  <a:lnTo>
                    <a:pt x="4295" y="74138"/>
                  </a:lnTo>
                  <a:lnTo>
                    <a:pt x="4208" y="73476"/>
                  </a:lnTo>
                  <a:lnTo>
                    <a:pt x="4172" y="73202"/>
                  </a:lnTo>
                  <a:lnTo>
                    <a:pt x="4226" y="72674"/>
                  </a:lnTo>
                  <a:lnTo>
                    <a:pt x="4242" y="72516"/>
                  </a:lnTo>
                  <a:lnTo>
                    <a:pt x="4310" y="71843"/>
                  </a:lnTo>
                  <a:lnTo>
                    <a:pt x="4138" y="70961"/>
                  </a:lnTo>
                  <a:lnTo>
                    <a:pt x="4072" y="70622"/>
                  </a:lnTo>
                  <a:lnTo>
                    <a:pt x="3899" y="69737"/>
                  </a:lnTo>
                  <a:lnTo>
                    <a:pt x="3852" y="69179"/>
                  </a:lnTo>
                  <a:lnTo>
                    <a:pt x="4232" y="68697"/>
                  </a:lnTo>
                  <a:lnTo>
                    <a:pt x="4365" y="68528"/>
                  </a:lnTo>
                  <a:lnTo>
                    <a:pt x="4974" y="67753"/>
                  </a:lnTo>
                  <a:lnTo>
                    <a:pt x="5108" y="67583"/>
                  </a:lnTo>
                  <a:lnTo>
                    <a:pt x="6421" y="67178"/>
                  </a:lnTo>
                  <a:lnTo>
                    <a:pt x="6735" y="66838"/>
                  </a:lnTo>
                  <a:lnTo>
                    <a:pt x="6701" y="66157"/>
                  </a:lnTo>
                  <a:lnTo>
                    <a:pt x="6509" y="65768"/>
                  </a:lnTo>
                  <a:lnTo>
                    <a:pt x="6509" y="65582"/>
                  </a:lnTo>
                  <a:lnTo>
                    <a:pt x="6715" y="65266"/>
                  </a:lnTo>
                  <a:lnTo>
                    <a:pt x="6967" y="65248"/>
                  </a:lnTo>
                  <a:lnTo>
                    <a:pt x="7247" y="65248"/>
                  </a:lnTo>
                  <a:lnTo>
                    <a:pt x="7631" y="65174"/>
                  </a:lnTo>
                  <a:lnTo>
                    <a:pt x="7897" y="64712"/>
                  </a:lnTo>
                  <a:lnTo>
                    <a:pt x="8016" y="64505"/>
                  </a:lnTo>
                  <a:lnTo>
                    <a:pt x="8036" y="64051"/>
                  </a:lnTo>
                  <a:lnTo>
                    <a:pt x="8051" y="63890"/>
                  </a:lnTo>
                  <a:lnTo>
                    <a:pt x="8209" y="63591"/>
                  </a:lnTo>
                  <a:lnTo>
                    <a:pt x="8867" y="63831"/>
                  </a:lnTo>
                  <a:lnTo>
                    <a:pt x="9125" y="64138"/>
                  </a:lnTo>
                  <a:lnTo>
                    <a:pt x="10044" y="64826"/>
                  </a:lnTo>
                  <a:lnTo>
                    <a:pt x="10620" y="64569"/>
                  </a:lnTo>
                  <a:lnTo>
                    <a:pt x="11015" y="64089"/>
                  </a:lnTo>
                  <a:lnTo>
                    <a:pt x="11127" y="62242"/>
                  </a:lnTo>
                  <a:lnTo>
                    <a:pt x="10779" y="61519"/>
                  </a:lnTo>
                  <a:lnTo>
                    <a:pt x="11080" y="60202"/>
                  </a:lnTo>
                  <a:lnTo>
                    <a:pt x="11486" y="60021"/>
                  </a:lnTo>
                  <a:lnTo>
                    <a:pt x="11788" y="60021"/>
                  </a:lnTo>
                  <a:lnTo>
                    <a:pt x="12090" y="60147"/>
                  </a:lnTo>
                  <a:lnTo>
                    <a:pt x="12311" y="60251"/>
                  </a:lnTo>
                  <a:lnTo>
                    <a:pt x="12626" y="60153"/>
                  </a:lnTo>
                  <a:lnTo>
                    <a:pt x="12770" y="60021"/>
                  </a:lnTo>
                  <a:lnTo>
                    <a:pt x="12879" y="59752"/>
                  </a:lnTo>
                  <a:lnTo>
                    <a:pt x="13032" y="58869"/>
                  </a:lnTo>
                  <a:lnTo>
                    <a:pt x="13359" y="58458"/>
                  </a:lnTo>
                  <a:lnTo>
                    <a:pt x="13726" y="58063"/>
                  </a:lnTo>
                  <a:lnTo>
                    <a:pt x="13752" y="57306"/>
                  </a:lnTo>
                  <a:lnTo>
                    <a:pt x="13936" y="56911"/>
                  </a:lnTo>
                  <a:lnTo>
                    <a:pt x="14307" y="56792"/>
                  </a:lnTo>
                  <a:lnTo>
                    <a:pt x="14551" y="56714"/>
                  </a:lnTo>
                  <a:lnTo>
                    <a:pt x="14866" y="56220"/>
                  </a:lnTo>
                  <a:lnTo>
                    <a:pt x="14848" y="55716"/>
                  </a:lnTo>
                  <a:lnTo>
                    <a:pt x="14780" y="55262"/>
                  </a:lnTo>
                  <a:lnTo>
                    <a:pt x="14983" y="55035"/>
                  </a:lnTo>
                  <a:lnTo>
                    <a:pt x="15648" y="54873"/>
                  </a:lnTo>
                  <a:lnTo>
                    <a:pt x="16054" y="54571"/>
                  </a:lnTo>
                  <a:lnTo>
                    <a:pt x="17238" y="54861"/>
                  </a:lnTo>
                  <a:lnTo>
                    <a:pt x="18115" y="54101"/>
                  </a:lnTo>
                  <a:lnTo>
                    <a:pt x="18586" y="54511"/>
                  </a:lnTo>
                  <a:lnTo>
                    <a:pt x="19111" y="54533"/>
                  </a:lnTo>
                  <a:lnTo>
                    <a:pt x="19687" y="53799"/>
                  </a:lnTo>
                  <a:lnTo>
                    <a:pt x="19248" y="52883"/>
                  </a:lnTo>
                  <a:lnTo>
                    <a:pt x="19406" y="52325"/>
                  </a:lnTo>
                  <a:lnTo>
                    <a:pt x="20147" y="52109"/>
                  </a:lnTo>
                  <a:lnTo>
                    <a:pt x="20515" y="51654"/>
                  </a:lnTo>
                  <a:lnTo>
                    <a:pt x="20863" y="51644"/>
                  </a:lnTo>
                  <a:lnTo>
                    <a:pt x="21082" y="51638"/>
                  </a:lnTo>
                  <a:lnTo>
                    <a:pt x="21582" y="51379"/>
                  </a:lnTo>
                  <a:lnTo>
                    <a:pt x="22317" y="50537"/>
                  </a:lnTo>
                  <a:lnTo>
                    <a:pt x="22568" y="49961"/>
                  </a:lnTo>
                  <a:lnTo>
                    <a:pt x="23068" y="49619"/>
                  </a:lnTo>
                  <a:lnTo>
                    <a:pt x="23202" y="49528"/>
                  </a:lnTo>
                  <a:lnTo>
                    <a:pt x="23627" y="48988"/>
                  </a:lnTo>
                  <a:lnTo>
                    <a:pt x="23915" y="48394"/>
                  </a:lnTo>
                  <a:lnTo>
                    <a:pt x="24369" y="48236"/>
                  </a:lnTo>
                  <a:lnTo>
                    <a:pt x="24499" y="48260"/>
                  </a:lnTo>
                  <a:lnTo>
                    <a:pt x="24898" y="48331"/>
                  </a:lnTo>
                  <a:lnTo>
                    <a:pt x="25288" y="48001"/>
                  </a:lnTo>
                  <a:lnTo>
                    <a:pt x="25552" y="47350"/>
                  </a:lnTo>
                  <a:lnTo>
                    <a:pt x="25892" y="47018"/>
                  </a:lnTo>
                  <a:lnTo>
                    <a:pt x="26321" y="46876"/>
                  </a:lnTo>
                  <a:lnTo>
                    <a:pt x="27186" y="47276"/>
                  </a:lnTo>
                  <a:lnTo>
                    <a:pt x="27528" y="47250"/>
                  </a:lnTo>
                  <a:lnTo>
                    <a:pt x="28831" y="46271"/>
                  </a:lnTo>
                  <a:lnTo>
                    <a:pt x="28918" y="46041"/>
                  </a:lnTo>
                  <a:lnTo>
                    <a:pt x="28857" y="45582"/>
                  </a:lnTo>
                  <a:lnTo>
                    <a:pt x="28969" y="45219"/>
                  </a:lnTo>
                  <a:lnTo>
                    <a:pt x="29153" y="45103"/>
                  </a:lnTo>
                  <a:lnTo>
                    <a:pt x="29540" y="45271"/>
                  </a:lnTo>
                  <a:lnTo>
                    <a:pt x="29863" y="45112"/>
                  </a:lnTo>
                  <a:lnTo>
                    <a:pt x="30054" y="44938"/>
                  </a:lnTo>
                  <a:lnTo>
                    <a:pt x="30133" y="44591"/>
                  </a:lnTo>
                  <a:lnTo>
                    <a:pt x="30041" y="44360"/>
                  </a:lnTo>
                  <a:lnTo>
                    <a:pt x="29817" y="44062"/>
                  </a:lnTo>
                  <a:lnTo>
                    <a:pt x="29322" y="43374"/>
                  </a:lnTo>
                  <a:lnTo>
                    <a:pt x="29303" y="42544"/>
                  </a:lnTo>
                  <a:lnTo>
                    <a:pt x="29631" y="42317"/>
                  </a:lnTo>
                  <a:lnTo>
                    <a:pt x="30050" y="41711"/>
                  </a:lnTo>
                  <a:lnTo>
                    <a:pt x="29964" y="40954"/>
                  </a:lnTo>
                  <a:lnTo>
                    <a:pt x="30148" y="40176"/>
                  </a:lnTo>
                  <a:lnTo>
                    <a:pt x="31231" y="38958"/>
                  </a:lnTo>
                  <a:lnTo>
                    <a:pt x="31489" y="38187"/>
                  </a:lnTo>
                  <a:lnTo>
                    <a:pt x="31882" y="37848"/>
                  </a:lnTo>
                  <a:lnTo>
                    <a:pt x="31974" y="37543"/>
                  </a:lnTo>
                  <a:lnTo>
                    <a:pt x="32206" y="36772"/>
                  </a:lnTo>
                  <a:lnTo>
                    <a:pt x="32192" y="36211"/>
                  </a:lnTo>
                  <a:lnTo>
                    <a:pt x="32071" y="35632"/>
                  </a:lnTo>
                  <a:lnTo>
                    <a:pt x="31682" y="34911"/>
                  </a:lnTo>
                  <a:lnTo>
                    <a:pt x="44602" y="30553"/>
                  </a:lnTo>
                  <a:lnTo>
                    <a:pt x="45752" y="30165"/>
                  </a:lnTo>
                  <a:lnTo>
                    <a:pt x="54918" y="27232"/>
                  </a:lnTo>
                  <a:lnTo>
                    <a:pt x="59006" y="25924"/>
                  </a:lnTo>
                  <a:lnTo>
                    <a:pt x="70365" y="22228"/>
                  </a:lnTo>
                  <a:lnTo>
                    <a:pt x="73201" y="21207"/>
                  </a:lnTo>
                  <a:lnTo>
                    <a:pt x="73343" y="21184"/>
                  </a:lnTo>
                  <a:lnTo>
                    <a:pt x="73840" y="21140"/>
                  </a:lnTo>
                  <a:lnTo>
                    <a:pt x="74082" y="21293"/>
                  </a:lnTo>
                  <a:lnTo>
                    <a:pt x="74394" y="21442"/>
                  </a:lnTo>
                  <a:lnTo>
                    <a:pt x="74685" y="21838"/>
                  </a:lnTo>
                  <a:lnTo>
                    <a:pt x="74521" y="22610"/>
                  </a:lnTo>
                  <a:lnTo>
                    <a:pt x="74334" y="23053"/>
                  </a:lnTo>
                  <a:lnTo>
                    <a:pt x="74228" y="23292"/>
                  </a:lnTo>
                  <a:lnTo>
                    <a:pt x="74228" y="23580"/>
                  </a:lnTo>
                  <a:lnTo>
                    <a:pt x="74117" y="23868"/>
                  </a:lnTo>
                  <a:lnTo>
                    <a:pt x="73968" y="24171"/>
                  </a:lnTo>
                  <a:lnTo>
                    <a:pt x="74355" y="24454"/>
                  </a:lnTo>
                  <a:lnTo>
                    <a:pt x="74559" y="24603"/>
                  </a:lnTo>
                  <a:lnTo>
                    <a:pt x="75508" y="2438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59" name="pg340">
              <a:extLst>
                <a:ext uri="{FF2B5EF4-FFF2-40B4-BE49-F238E27FC236}">
                  <a16:creationId xmlns:a16="http://schemas.microsoft.com/office/drawing/2014/main" id="{B57DC4F7-3A2E-C044-ADAC-F1AB0D29820F}"/>
                </a:ext>
              </a:extLst>
            </p:cNvPr>
            <p:cNvSpPr/>
            <p:nvPr/>
          </p:nvSpPr>
          <p:spPr>
            <a:xfrm>
              <a:off x="6413541" y="3766897"/>
              <a:ext cx="210311" cy="104190"/>
            </a:xfrm>
            <a:custGeom>
              <a:avLst/>
              <a:gdLst/>
              <a:ahLst/>
              <a:cxnLst/>
              <a:rect l="0" t="0" r="0" b="0"/>
              <a:pathLst>
                <a:path w="210311" h="104190">
                  <a:moveTo>
                    <a:pt x="10197" y="441"/>
                  </a:moveTo>
                  <a:lnTo>
                    <a:pt x="11892" y="519"/>
                  </a:lnTo>
                  <a:lnTo>
                    <a:pt x="14271" y="628"/>
                  </a:lnTo>
                  <a:lnTo>
                    <a:pt x="16174" y="699"/>
                  </a:lnTo>
                  <a:lnTo>
                    <a:pt x="20316" y="910"/>
                  </a:lnTo>
                  <a:lnTo>
                    <a:pt x="21483" y="969"/>
                  </a:lnTo>
                  <a:lnTo>
                    <a:pt x="22359" y="1012"/>
                  </a:lnTo>
                  <a:lnTo>
                    <a:pt x="23930" y="1091"/>
                  </a:lnTo>
                  <a:lnTo>
                    <a:pt x="30507" y="1419"/>
                  </a:lnTo>
                  <a:lnTo>
                    <a:pt x="32580" y="1522"/>
                  </a:lnTo>
                  <a:lnTo>
                    <a:pt x="33714" y="1577"/>
                  </a:lnTo>
                  <a:lnTo>
                    <a:pt x="39238" y="1844"/>
                  </a:lnTo>
                  <a:lnTo>
                    <a:pt x="41608" y="1958"/>
                  </a:lnTo>
                  <a:lnTo>
                    <a:pt x="42422" y="1998"/>
                  </a:lnTo>
                  <a:lnTo>
                    <a:pt x="48764" y="2305"/>
                  </a:lnTo>
                  <a:lnTo>
                    <a:pt x="49066" y="2322"/>
                  </a:lnTo>
                  <a:lnTo>
                    <a:pt x="57964" y="2825"/>
                  </a:lnTo>
                  <a:lnTo>
                    <a:pt x="62162" y="3063"/>
                  </a:lnTo>
                  <a:lnTo>
                    <a:pt x="65434" y="3248"/>
                  </a:lnTo>
                  <a:lnTo>
                    <a:pt x="65706" y="3264"/>
                  </a:lnTo>
                  <a:lnTo>
                    <a:pt x="65906" y="3275"/>
                  </a:lnTo>
                  <a:lnTo>
                    <a:pt x="69217" y="3543"/>
                  </a:lnTo>
                  <a:lnTo>
                    <a:pt x="70054" y="3611"/>
                  </a:lnTo>
                  <a:lnTo>
                    <a:pt x="72230" y="3788"/>
                  </a:lnTo>
                  <a:lnTo>
                    <a:pt x="72536" y="3812"/>
                  </a:lnTo>
                  <a:lnTo>
                    <a:pt x="72769" y="3831"/>
                  </a:lnTo>
                  <a:lnTo>
                    <a:pt x="74071" y="3937"/>
                  </a:lnTo>
                  <a:lnTo>
                    <a:pt x="74506" y="4067"/>
                  </a:lnTo>
                  <a:lnTo>
                    <a:pt x="74437" y="4206"/>
                  </a:lnTo>
                  <a:lnTo>
                    <a:pt x="74309" y="4283"/>
                  </a:lnTo>
                  <a:lnTo>
                    <a:pt x="73960" y="4732"/>
                  </a:lnTo>
                  <a:lnTo>
                    <a:pt x="73864" y="4962"/>
                  </a:lnTo>
                  <a:lnTo>
                    <a:pt x="73427" y="6671"/>
                  </a:lnTo>
                  <a:lnTo>
                    <a:pt x="73529" y="7027"/>
                  </a:lnTo>
                  <a:lnTo>
                    <a:pt x="75011" y="7800"/>
                  </a:lnTo>
                  <a:lnTo>
                    <a:pt x="75297" y="8409"/>
                  </a:lnTo>
                  <a:lnTo>
                    <a:pt x="75783" y="9841"/>
                  </a:lnTo>
                  <a:lnTo>
                    <a:pt x="75852" y="10445"/>
                  </a:lnTo>
                  <a:lnTo>
                    <a:pt x="75809" y="10768"/>
                  </a:lnTo>
                  <a:lnTo>
                    <a:pt x="75125" y="11689"/>
                  </a:lnTo>
                  <a:lnTo>
                    <a:pt x="74033" y="11977"/>
                  </a:lnTo>
                  <a:lnTo>
                    <a:pt x="73573" y="12270"/>
                  </a:lnTo>
                  <a:lnTo>
                    <a:pt x="73314" y="12683"/>
                  </a:lnTo>
                  <a:lnTo>
                    <a:pt x="72646" y="14334"/>
                  </a:lnTo>
                  <a:lnTo>
                    <a:pt x="72543" y="16438"/>
                  </a:lnTo>
                  <a:lnTo>
                    <a:pt x="72593" y="18188"/>
                  </a:lnTo>
                  <a:lnTo>
                    <a:pt x="72846" y="18564"/>
                  </a:lnTo>
                  <a:lnTo>
                    <a:pt x="73581" y="19357"/>
                  </a:lnTo>
                  <a:lnTo>
                    <a:pt x="74685" y="21072"/>
                  </a:lnTo>
                  <a:lnTo>
                    <a:pt x="75487" y="20494"/>
                  </a:lnTo>
                  <a:lnTo>
                    <a:pt x="80195" y="17104"/>
                  </a:lnTo>
                  <a:lnTo>
                    <a:pt x="81459" y="16193"/>
                  </a:lnTo>
                  <a:lnTo>
                    <a:pt x="82107" y="15726"/>
                  </a:lnTo>
                  <a:lnTo>
                    <a:pt x="85511" y="13275"/>
                  </a:lnTo>
                  <a:lnTo>
                    <a:pt x="88479" y="10872"/>
                  </a:lnTo>
                  <a:lnTo>
                    <a:pt x="88978" y="11549"/>
                  </a:lnTo>
                  <a:lnTo>
                    <a:pt x="90423" y="13507"/>
                  </a:lnTo>
                  <a:lnTo>
                    <a:pt x="92156" y="15857"/>
                  </a:lnTo>
                  <a:lnTo>
                    <a:pt x="94840" y="19476"/>
                  </a:lnTo>
                  <a:lnTo>
                    <a:pt x="94961" y="19639"/>
                  </a:lnTo>
                  <a:lnTo>
                    <a:pt x="96678" y="22153"/>
                  </a:lnTo>
                  <a:lnTo>
                    <a:pt x="96815" y="22355"/>
                  </a:lnTo>
                  <a:lnTo>
                    <a:pt x="97786" y="23777"/>
                  </a:lnTo>
                  <a:lnTo>
                    <a:pt x="100729" y="28086"/>
                  </a:lnTo>
                  <a:lnTo>
                    <a:pt x="103160" y="31646"/>
                  </a:lnTo>
                  <a:lnTo>
                    <a:pt x="105115" y="34379"/>
                  </a:lnTo>
                  <a:lnTo>
                    <a:pt x="108277" y="38789"/>
                  </a:lnTo>
                  <a:lnTo>
                    <a:pt x="106585" y="54694"/>
                  </a:lnTo>
                  <a:lnTo>
                    <a:pt x="106340" y="56992"/>
                  </a:lnTo>
                  <a:lnTo>
                    <a:pt x="106270" y="57657"/>
                  </a:lnTo>
                  <a:lnTo>
                    <a:pt x="108837" y="57671"/>
                  </a:lnTo>
                  <a:lnTo>
                    <a:pt x="109604" y="57680"/>
                  </a:lnTo>
                  <a:lnTo>
                    <a:pt x="120961" y="57800"/>
                  </a:lnTo>
                  <a:lnTo>
                    <a:pt x="125813" y="57851"/>
                  </a:lnTo>
                  <a:lnTo>
                    <a:pt x="126065" y="57855"/>
                  </a:lnTo>
                  <a:lnTo>
                    <a:pt x="128172" y="57905"/>
                  </a:lnTo>
                  <a:lnTo>
                    <a:pt x="128481" y="57909"/>
                  </a:lnTo>
                  <a:lnTo>
                    <a:pt x="129099" y="57919"/>
                  </a:lnTo>
                  <a:lnTo>
                    <a:pt x="136811" y="58032"/>
                  </a:lnTo>
                  <a:lnTo>
                    <a:pt x="144821" y="58068"/>
                  </a:lnTo>
                  <a:lnTo>
                    <a:pt x="145854" y="58143"/>
                  </a:lnTo>
                  <a:lnTo>
                    <a:pt x="146706" y="58154"/>
                  </a:lnTo>
                  <a:lnTo>
                    <a:pt x="149088" y="58184"/>
                  </a:lnTo>
                  <a:lnTo>
                    <a:pt x="151053" y="58208"/>
                  </a:lnTo>
                  <a:lnTo>
                    <a:pt x="151427" y="58219"/>
                  </a:lnTo>
                  <a:lnTo>
                    <a:pt x="153230" y="58278"/>
                  </a:lnTo>
                  <a:lnTo>
                    <a:pt x="154388" y="58304"/>
                  </a:lnTo>
                  <a:lnTo>
                    <a:pt x="154905" y="58327"/>
                  </a:lnTo>
                  <a:lnTo>
                    <a:pt x="155381" y="58337"/>
                  </a:lnTo>
                  <a:lnTo>
                    <a:pt x="155538" y="58353"/>
                  </a:lnTo>
                  <a:lnTo>
                    <a:pt x="155981" y="58365"/>
                  </a:lnTo>
                  <a:lnTo>
                    <a:pt x="157758" y="58415"/>
                  </a:lnTo>
                  <a:lnTo>
                    <a:pt x="158605" y="58429"/>
                  </a:lnTo>
                  <a:lnTo>
                    <a:pt x="164206" y="58522"/>
                  </a:lnTo>
                  <a:lnTo>
                    <a:pt x="165211" y="58539"/>
                  </a:lnTo>
                  <a:lnTo>
                    <a:pt x="168047" y="58586"/>
                  </a:lnTo>
                  <a:lnTo>
                    <a:pt x="170081" y="58620"/>
                  </a:lnTo>
                  <a:lnTo>
                    <a:pt x="172809" y="58665"/>
                  </a:lnTo>
                  <a:lnTo>
                    <a:pt x="173503" y="58677"/>
                  </a:lnTo>
                  <a:lnTo>
                    <a:pt x="179239" y="58772"/>
                  </a:lnTo>
                  <a:lnTo>
                    <a:pt x="179790" y="58786"/>
                  </a:lnTo>
                  <a:lnTo>
                    <a:pt x="181852" y="58840"/>
                  </a:lnTo>
                  <a:lnTo>
                    <a:pt x="183819" y="58891"/>
                  </a:lnTo>
                  <a:lnTo>
                    <a:pt x="185598" y="58937"/>
                  </a:lnTo>
                  <a:lnTo>
                    <a:pt x="186923" y="58971"/>
                  </a:lnTo>
                  <a:lnTo>
                    <a:pt x="187860" y="58995"/>
                  </a:lnTo>
                  <a:lnTo>
                    <a:pt x="188024" y="59000"/>
                  </a:lnTo>
                  <a:lnTo>
                    <a:pt x="188912" y="59023"/>
                  </a:lnTo>
                  <a:lnTo>
                    <a:pt x="189402" y="59035"/>
                  </a:lnTo>
                  <a:lnTo>
                    <a:pt x="192548" y="59117"/>
                  </a:lnTo>
                  <a:lnTo>
                    <a:pt x="196840" y="59225"/>
                  </a:lnTo>
                  <a:lnTo>
                    <a:pt x="199533" y="59295"/>
                  </a:lnTo>
                  <a:lnTo>
                    <a:pt x="200091" y="59292"/>
                  </a:lnTo>
                  <a:lnTo>
                    <a:pt x="203994" y="59396"/>
                  </a:lnTo>
                  <a:lnTo>
                    <a:pt x="205975" y="59456"/>
                  </a:lnTo>
                  <a:lnTo>
                    <a:pt x="208513" y="59525"/>
                  </a:lnTo>
                  <a:lnTo>
                    <a:pt x="209360" y="59548"/>
                  </a:lnTo>
                  <a:lnTo>
                    <a:pt x="209649" y="59979"/>
                  </a:lnTo>
                  <a:lnTo>
                    <a:pt x="209554" y="60282"/>
                  </a:lnTo>
                  <a:lnTo>
                    <a:pt x="209038" y="60452"/>
                  </a:lnTo>
                  <a:lnTo>
                    <a:pt x="207157" y="60589"/>
                  </a:lnTo>
                  <a:lnTo>
                    <a:pt x="206855" y="60857"/>
                  </a:lnTo>
                  <a:lnTo>
                    <a:pt x="206086" y="61892"/>
                  </a:lnTo>
                  <a:lnTo>
                    <a:pt x="205151" y="61900"/>
                  </a:lnTo>
                  <a:lnTo>
                    <a:pt x="205435" y="62935"/>
                  </a:lnTo>
                  <a:lnTo>
                    <a:pt x="204960" y="63773"/>
                  </a:lnTo>
                  <a:lnTo>
                    <a:pt x="203260" y="66339"/>
                  </a:lnTo>
                  <a:lnTo>
                    <a:pt x="203116" y="66970"/>
                  </a:lnTo>
                  <a:lnTo>
                    <a:pt x="203011" y="68273"/>
                  </a:lnTo>
                  <a:lnTo>
                    <a:pt x="203055" y="68788"/>
                  </a:lnTo>
                  <a:lnTo>
                    <a:pt x="203568" y="70280"/>
                  </a:lnTo>
                  <a:lnTo>
                    <a:pt x="204441" y="71051"/>
                  </a:lnTo>
                  <a:lnTo>
                    <a:pt x="205134" y="72400"/>
                  </a:lnTo>
                  <a:lnTo>
                    <a:pt x="205916" y="74241"/>
                  </a:lnTo>
                  <a:lnTo>
                    <a:pt x="206096" y="74871"/>
                  </a:lnTo>
                  <a:lnTo>
                    <a:pt x="206020" y="75001"/>
                  </a:lnTo>
                  <a:lnTo>
                    <a:pt x="206766" y="76149"/>
                  </a:lnTo>
                  <a:lnTo>
                    <a:pt x="207072" y="76373"/>
                  </a:lnTo>
                  <a:lnTo>
                    <a:pt x="207258" y="76246"/>
                  </a:lnTo>
                  <a:lnTo>
                    <a:pt x="208206" y="76846"/>
                  </a:lnTo>
                  <a:lnTo>
                    <a:pt x="209207" y="77674"/>
                  </a:lnTo>
                  <a:lnTo>
                    <a:pt x="209738" y="78411"/>
                  </a:lnTo>
                  <a:lnTo>
                    <a:pt x="210292" y="79599"/>
                  </a:lnTo>
                  <a:lnTo>
                    <a:pt x="210311" y="79742"/>
                  </a:lnTo>
                  <a:lnTo>
                    <a:pt x="209704" y="81012"/>
                  </a:lnTo>
                  <a:lnTo>
                    <a:pt x="209198" y="81258"/>
                  </a:lnTo>
                  <a:lnTo>
                    <a:pt x="208652" y="82390"/>
                  </a:lnTo>
                  <a:lnTo>
                    <a:pt x="209025" y="82688"/>
                  </a:lnTo>
                  <a:lnTo>
                    <a:pt x="209093" y="82927"/>
                  </a:lnTo>
                  <a:lnTo>
                    <a:pt x="208864" y="83082"/>
                  </a:lnTo>
                  <a:lnTo>
                    <a:pt x="208029" y="83115"/>
                  </a:lnTo>
                  <a:lnTo>
                    <a:pt x="207004" y="83503"/>
                  </a:lnTo>
                  <a:lnTo>
                    <a:pt x="206623" y="84159"/>
                  </a:lnTo>
                  <a:lnTo>
                    <a:pt x="206576" y="84326"/>
                  </a:lnTo>
                  <a:lnTo>
                    <a:pt x="206720" y="85098"/>
                  </a:lnTo>
                  <a:lnTo>
                    <a:pt x="206608" y="85362"/>
                  </a:lnTo>
                  <a:lnTo>
                    <a:pt x="206379" y="85414"/>
                  </a:lnTo>
                  <a:lnTo>
                    <a:pt x="206206" y="85831"/>
                  </a:lnTo>
                  <a:lnTo>
                    <a:pt x="206138" y="86748"/>
                  </a:lnTo>
                  <a:lnTo>
                    <a:pt x="204530" y="87679"/>
                  </a:lnTo>
                  <a:lnTo>
                    <a:pt x="203752" y="87749"/>
                  </a:lnTo>
                  <a:lnTo>
                    <a:pt x="203558" y="87608"/>
                  </a:lnTo>
                  <a:lnTo>
                    <a:pt x="203330" y="87268"/>
                  </a:lnTo>
                  <a:lnTo>
                    <a:pt x="203120" y="87235"/>
                  </a:lnTo>
                  <a:lnTo>
                    <a:pt x="202295" y="88074"/>
                  </a:lnTo>
                  <a:lnTo>
                    <a:pt x="202022" y="87876"/>
                  </a:lnTo>
                  <a:lnTo>
                    <a:pt x="201843" y="87604"/>
                  </a:lnTo>
                  <a:lnTo>
                    <a:pt x="201811" y="87440"/>
                  </a:lnTo>
                  <a:lnTo>
                    <a:pt x="201646" y="87343"/>
                  </a:lnTo>
                  <a:lnTo>
                    <a:pt x="201377" y="87689"/>
                  </a:lnTo>
                  <a:lnTo>
                    <a:pt x="201036" y="88345"/>
                  </a:lnTo>
                  <a:lnTo>
                    <a:pt x="200150" y="89068"/>
                  </a:lnTo>
                  <a:lnTo>
                    <a:pt x="199988" y="88882"/>
                  </a:lnTo>
                  <a:lnTo>
                    <a:pt x="199820" y="88517"/>
                  </a:lnTo>
                  <a:lnTo>
                    <a:pt x="200756" y="88051"/>
                  </a:lnTo>
                  <a:lnTo>
                    <a:pt x="200764" y="87723"/>
                  </a:lnTo>
                  <a:lnTo>
                    <a:pt x="200865" y="87589"/>
                  </a:lnTo>
                  <a:lnTo>
                    <a:pt x="200214" y="86961"/>
                  </a:lnTo>
                  <a:lnTo>
                    <a:pt x="199479" y="87313"/>
                  </a:lnTo>
                  <a:lnTo>
                    <a:pt x="198474" y="88357"/>
                  </a:lnTo>
                  <a:lnTo>
                    <a:pt x="198047" y="85943"/>
                  </a:lnTo>
                  <a:lnTo>
                    <a:pt x="197943" y="85689"/>
                  </a:lnTo>
                  <a:lnTo>
                    <a:pt x="197322" y="86625"/>
                  </a:lnTo>
                  <a:lnTo>
                    <a:pt x="196917" y="87042"/>
                  </a:lnTo>
                  <a:lnTo>
                    <a:pt x="196017" y="88194"/>
                  </a:lnTo>
                  <a:lnTo>
                    <a:pt x="195827" y="88544"/>
                  </a:lnTo>
                  <a:lnTo>
                    <a:pt x="195809" y="88842"/>
                  </a:lnTo>
                  <a:lnTo>
                    <a:pt x="195917" y="89099"/>
                  </a:lnTo>
                  <a:lnTo>
                    <a:pt x="195793" y="89316"/>
                  </a:lnTo>
                  <a:lnTo>
                    <a:pt x="195447" y="89570"/>
                  </a:lnTo>
                  <a:lnTo>
                    <a:pt x="194188" y="89711"/>
                  </a:lnTo>
                  <a:lnTo>
                    <a:pt x="193596" y="88955"/>
                  </a:lnTo>
                  <a:lnTo>
                    <a:pt x="193585" y="88575"/>
                  </a:lnTo>
                  <a:lnTo>
                    <a:pt x="193627" y="88072"/>
                  </a:lnTo>
                  <a:lnTo>
                    <a:pt x="194104" y="87159"/>
                  </a:lnTo>
                  <a:lnTo>
                    <a:pt x="194025" y="86429"/>
                  </a:lnTo>
                  <a:lnTo>
                    <a:pt x="194308" y="85463"/>
                  </a:lnTo>
                  <a:lnTo>
                    <a:pt x="193777" y="85810"/>
                  </a:lnTo>
                  <a:lnTo>
                    <a:pt x="191370" y="87352"/>
                  </a:lnTo>
                  <a:lnTo>
                    <a:pt x="190725" y="87512"/>
                  </a:lnTo>
                  <a:lnTo>
                    <a:pt x="189932" y="87455"/>
                  </a:lnTo>
                  <a:lnTo>
                    <a:pt x="189964" y="87232"/>
                  </a:lnTo>
                  <a:lnTo>
                    <a:pt x="190108" y="86931"/>
                  </a:lnTo>
                  <a:lnTo>
                    <a:pt x="191127" y="85933"/>
                  </a:lnTo>
                  <a:lnTo>
                    <a:pt x="192681" y="85211"/>
                  </a:lnTo>
                  <a:lnTo>
                    <a:pt x="193460" y="84529"/>
                  </a:lnTo>
                  <a:lnTo>
                    <a:pt x="193315" y="84157"/>
                  </a:lnTo>
                  <a:lnTo>
                    <a:pt x="192969" y="83866"/>
                  </a:lnTo>
                  <a:lnTo>
                    <a:pt x="192840" y="83933"/>
                  </a:lnTo>
                  <a:lnTo>
                    <a:pt x="192628" y="84305"/>
                  </a:lnTo>
                  <a:lnTo>
                    <a:pt x="192291" y="83940"/>
                  </a:lnTo>
                  <a:lnTo>
                    <a:pt x="191968" y="82953"/>
                  </a:lnTo>
                  <a:lnTo>
                    <a:pt x="191782" y="83027"/>
                  </a:lnTo>
                  <a:lnTo>
                    <a:pt x="191466" y="83351"/>
                  </a:lnTo>
                  <a:lnTo>
                    <a:pt x="191369" y="83914"/>
                  </a:lnTo>
                  <a:lnTo>
                    <a:pt x="191164" y="84327"/>
                  </a:lnTo>
                  <a:lnTo>
                    <a:pt x="190450" y="84740"/>
                  </a:lnTo>
                  <a:lnTo>
                    <a:pt x="188820" y="84829"/>
                  </a:lnTo>
                  <a:lnTo>
                    <a:pt x="188088" y="85101"/>
                  </a:lnTo>
                  <a:lnTo>
                    <a:pt x="187331" y="85220"/>
                  </a:lnTo>
                  <a:lnTo>
                    <a:pt x="186847" y="85082"/>
                  </a:lnTo>
                  <a:lnTo>
                    <a:pt x="187442" y="86617"/>
                  </a:lnTo>
                  <a:lnTo>
                    <a:pt x="185515" y="88942"/>
                  </a:lnTo>
                  <a:lnTo>
                    <a:pt x="185013" y="88986"/>
                  </a:lnTo>
                  <a:lnTo>
                    <a:pt x="184625" y="88897"/>
                  </a:lnTo>
                  <a:lnTo>
                    <a:pt x="184306" y="88618"/>
                  </a:lnTo>
                  <a:lnTo>
                    <a:pt x="184005" y="87228"/>
                  </a:lnTo>
                  <a:lnTo>
                    <a:pt x="183947" y="85879"/>
                  </a:lnTo>
                  <a:lnTo>
                    <a:pt x="183707" y="85175"/>
                  </a:lnTo>
                  <a:lnTo>
                    <a:pt x="182626" y="84501"/>
                  </a:lnTo>
                  <a:lnTo>
                    <a:pt x="182117" y="84583"/>
                  </a:lnTo>
                  <a:lnTo>
                    <a:pt x="182343" y="86267"/>
                  </a:lnTo>
                  <a:lnTo>
                    <a:pt x="182297" y="86736"/>
                  </a:lnTo>
                  <a:lnTo>
                    <a:pt x="182053" y="87713"/>
                  </a:lnTo>
                  <a:lnTo>
                    <a:pt x="181472" y="88070"/>
                  </a:lnTo>
                  <a:lnTo>
                    <a:pt x="180531" y="86823"/>
                  </a:lnTo>
                  <a:lnTo>
                    <a:pt x="180280" y="86748"/>
                  </a:lnTo>
                  <a:lnTo>
                    <a:pt x="179846" y="87186"/>
                  </a:lnTo>
                  <a:lnTo>
                    <a:pt x="179892" y="87686"/>
                  </a:lnTo>
                  <a:lnTo>
                    <a:pt x="180743" y="87866"/>
                  </a:lnTo>
                  <a:lnTo>
                    <a:pt x="181188" y="88149"/>
                  </a:lnTo>
                  <a:lnTo>
                    <a:pt x="181156" y="88354"/>
                  </a:lnTo>
                  <a:lnTo>
                    <a:pt x="180754" y="88529"/>
                  </a:lnTo>
                  <a:lnTo>
                    <a:pt x="180891" y="88901"/>
                  </a:lnTo>
                  <a:lnTo>
                    <a:pt x="181300" y="89245"/>
                  </a:lnTo>
                  <a:lnTo>
                    <a:pt x="180910" y="90434"/>
                  </a:lnTo>
                  <a:lnTo>
                    <a:pt x="180289" y="91604"/>
                  </a:lnTo>
                  <a:lnTo>
                    <a:pt x="179988" y="91861"/>
                  </a:lnTo>
                  <a:lnTo>
                    <a:pt x="179590" y="91891"/>
                  </a:lnTo>
                  <a:lnTo>
                    <a:pt x="180060" y="92465"/>
                  </a:lnTo>
                  <a:lnTo>
                    <a:pt x="180663" y="94831"/>
                  </a:lnTo>
                  <a:lnTo>
                    <a:pt x="179807" y="95934"/>
                  </a:lnTo>
                  <a:lnTo>
                    <a:pt x="179362" y="96839"/>
                  </a:lnTo>
                  <a:lnTo>
                    <a:pt x="178924" y="97752"/>
                  </a:lnTo>
                  <a:lnTo>
                    <a:pt x="177965" y="98088"/>
                  </a:lnTo>
                  <a:lnTo>
                    <a:pt x="177452" y="98103"/>
                  </a:lnTo>
                  <a:lnTo>
                    <a:pt x="177253" y="97992"/>
                  </a:lnTo>
                  <a:lnTo>
                    <a:pt x="177107" y="97768"/>
                  </a:lnTo>
                  <a:lnTo>
                    <a:pt x="176426" y="97406"/>
                  </a:lnTo>
                  <a:lnTo>
                    <a:pt x="175945" y="97619"/>
                  </a:lnTo>
                  <a:lnTo>
                    <a:pt x="175787" y="98028"/>
                  </a:lnTo>
                  <a:lnTo>
                    <a:pt x="175798" y="98300"/>
                  </a:lnTo>
                  <a:lnTo>
                    <a:pt x="175170" y="98188"/>
                  </a:lnTo>
                  <a:lnTo>
                    <a:pt x="174715" y="98017"/>
                  </a:lnTo>
                  <a:lnTo>
                    <a:pt x="173249" y="98400"/>
                  </a:lnTo>
                  <a:lnTo>
                    <a:pt x="173181" y="98679"/>
                  </a:lnTo>
                  <a:lnTo>
                    <a:pt x="172883" y="99059"/>
                  </a:lnTo>
                  <a:lnTo>
                    <a:pt x="172682" y="99193"/>
                  </a:lnTo>
                  <a:lnTo>
                    <a:pt x="171944" y="98679"/>
                  </a:lnTo>
                  <a:lnTo>
                    <a:pt x="171001" y="98939"/>
                  </a:lnTo>
                  <a:lnTo>
                    <a:pt x="170983" y="99096"/>
                  </a:lnTo>
                  <a:lnTo>
                    <a:pt x="171223" y="100199"/>
                  </a:lnTo>
                  <a:lnTo>
                    <a:pt x="169388" y="100787"/>
                  </a:lnTo>
                  <a:lnTo>
                    <a:pt x="169409" y="101231"/>
                  </a:lnTo>
                  <a:lnTo>
                    <a:pt x="168600" y="101380"/>
                  </a:lnTo>
                  <a:lnTo>
                    <a:pt x="168595" y="100962"/>
                  </a:lnTo>
                  <a:lnTo>
                    <a:pt x="168133" y="100798"/>
                  </a:lnTo>
                  <a:lnTo>
                    <a:pt x="167689" y="100836"/>
                  </a:lnTo>
                  <a:lnTo>
                    <a:pt x="167635" y="101045"/>
                  </a:lnTo>
                  <a:lnTo>
                    <a:pt x="167793" y="102002"/>
                  </a:lnTo>
                  <a:lnTo>
                    <a:pt x="167639" y="102267"/>
                  </a:lnTo>
                  <a:lnTo>
                    <a:pt x="167151" y="102475"/>
                  </a:lnTo>
                  <a:lnTo>
                    <a:pt x="165739" y="102736"/>
                  </a:lnTo>
                  <a:lnTo>
                    <a:pt x="165316" y="102882"/>
                  </a:lnTo>
                  <a:lnTo>
                    <a:pt x="164510" y="103340"/>
                  </a:lnTo>
                  <a:lnTo>
                    <a:pt x="163346" y="104190"/>
                  </a:lnTo>
                  <a:lnTo>
                    <a:pt x="162750" y="103408"/>
                  </a:lnTo>
                  <a:lnTo>
                    <a:pt x="162370" y="103270"/>
                  </a:lnTo>
                  <a:lnTo>
                    <a:pt x="161406" y="102213"/>
                  </a:lnTo>
                  <a:lnTo>
                    <a:pt x="161331" y="102041"/>
                  </a:lnTo>
                  <a:lnTo>
                    <a:pt x="161269" y="101430"/>
                  </a:lnTo>
                  <a:lnTo>
                    <a:pt x="161051" y="100387"/>
                  </a:lnTo>
                  <a:lnTo>
                    <a:pt x="160752" y="100037"/>
                  </a:lnTo>
                  <a:lnTo>
                    <a:pt x="160620" y="99769"/>
                  </a:lnTo>
                  <a:lnTo>
                    <a:pt x="160810" y="99400"/>
                  </a:lnTo>
                  <a:lnTo>
                    <a:pt x="161225" y="99959"/>
                  </a:lnTo>
                  <a:lnTo>
                    <a:pt x="161434" y="99990"/>
                  </a:lnTo>
                  <a:lnTo>
                    <a:pt x="161272" y="99348"/>
                  </a:lnTo>
                  <a:lnTo>
                    <a:pt x="160872" y="98860"/>
                  </a:lnTo>
                  <a:lnTo>
                    <a:pt x="160825" y="97865"/>
                  </a:lnTo>
                  <a:lnTo>
                    <a:pt x="160603" y="97634"/>
                  </a:lnTo>
                  <a:lnTo>
                    <a:pt x="160252" y="97745"/>
                  </a:lnTo>
                  <a:lnTo>
                    <a:pt x="160101" y="97902"/>
                  </a:lnTo>
                  <a:lnTo>
                    <a:pt x="158713" y="98296"/>
                  </a:lnTo>
                  <a:lnTo>
                    <a:pt x="158031" y="97774"/>
                  </a:lnTo>
                  <a:lnTo>
                    <a:pt x="158001" y="97189"/>
                  </a:lnTo>
                  <a:lnTo>
                    <a:pt x="157022" y="97282"/>
                  </a:lnTo>
                  <a:lnTo>
                    <a:pt x="156581" y="97207"/>
                  </a:lnTo>
                  <a:lnTo>
                    <a:pt x="155860" y="96857"/>
                  </a:lnTo>
                  <a:lnTo>
                    <a:pt x="155075" y="96939"/>
                  </a:lnTo>
                  <a:lnTo>
                    <a:pt x="154957" y="96208"/>
                  </a:lnTo>
                  <a:lnTo>
                    <a:pt x="154749" y="95694"/>
                  </a:lnTo>
                  <a:lnTo>
                    <a:pt x="153526" y="96007"/>
                  </a:lnTo>
                  <a:lnTo>
                    <a:pt x="153361" y="96458"/>
                  </a:lnTo>
                  <a:lnTo>
                    <a:pt x="152744" y="96867"/>
                  </a:lnTo>
                  <a:lnTo>
                    <a:pt x="152554" y="96878"/>
                  </a:lnTo>
                  <a:lnTo>
                    <a:pt x="152271" y="97106"/>
                  </a:lnTo>
                  <a:lnTo>
                    <a:pt x="152737" y="98220"/>
                  </a:lnTo>
                  <a:lnTo>
                    <a:pt x="152601" y="98432"/>
                  </a:lnTo>
                  <a:lnTo>
                    <a:pt x="151848" y="97948"/>
                  </a:lnTo>
                  <a:lnTo>
                    <a:pt x="150744" y="96771"/>
                  </a:lnTo>
                  <a:lnTo>
                    <a:pt x="150353" y="96257"/>
                  </a:lnTo>
                  <a:lnTo>
                    <a:pt x="149022" y="95091"/>
                  </a:lnTo>
                  <a:lnTo>
                    <a:pt x="148594" y="94872"/>
                  </a:lnTo>
                  <a:lnTo>
                    <a:pt x="156658" y="91004"/>
                  </a:lnTo>
                  <a:lnTo>
                    <a:pt x="155937" y="90840"/>
                  </a:lnTo>
                  <a:lnTo>
                    <a:pt x="155715" y="90679"/>
                  </a:lnTo>
                  <a:lnTo>
                    <a:pt x="155270" y="90150"/>
                  </a:lnTo>
                  <a:lnTo>
                    <a:pt x="155320" y="90001"/>
                  </a:lnTo>
                  <a:lnTo>
                    <a:pt x="155744" y="89658"/>
                  </a:lnTo>
                  <a:lnTo>
                    <a:pt x="156135" y="89539"/>
                  </a:lnTo>
                  <a:lnTo>
                    <a:pt x="156041" y="89121"/>
                  </a:lnTo>
                  <a:lnTo>
                    <a:pt x="155891" y="88834"/>
                  </a:lnTo>
                  <a:lnTo>
                    <a:pt x="155033" y="88130"/>
                  </a:lnTo>
                  <a:lnTo>
                    <a:pt x="154413" y="87448"/>
                  </a:lnTo>
                  <a:lnTo>
                    <a:pt x="153756" y="87411"/>
                  </a:lnTo>
                  <a:lnTo>
                    <a:pt x="153487" y="87101"/>
                  </a:lnTo>
                  <a:lnTo>
                    <a:pt x="153179" y="86479"/>
                  </a:lnTo>
                  <a:lnTo>
                    <a:pt x="153207" y="85704"/>
                  </a:lnTo>
                  <a:lnTo>
                    <a:pt x="153520" y="84628"/>
                  </a:lnTo>
                  <a:lnTo>
                    <a:pt x="153868" y="84281"/>
                  </a:lnTo>
                  <a:lnTo>
                    <a:pt x="153638" y="83663"/>
                  </a:lnTo>
                  <a:lnTo>
                    <a:pt x="153351" y="83584"/>
                  </a:lnTo>
                  <a:lnTo>
                    <a:pt x="152734" y="83197"/>
                  </a:lnTo>
                  <a:lnTo>
                    <a:pt x="152511" y="82970"/>
                  </a:lnTo>
                  <a:lnTo>
                    <a:pt x="151829" y="82705"/>
                  </a:lnTo>
                  <a:lnTo>
                    <a:pt x="151736" y="82318"/>
                  </a:lnTo>
                  <a:lnTo>
                    <a:pt x="151255" y="82023"/>
                  </a:lnTo>
                  <a:lnTo>
                    <a:pt x="150817" y="81662"/>
                  </a:lnTo>
                  <a:lnTo>
                    <a:pt x="150874" y="81528"/>
                  </a:lnTo>
                  <a:lnTo>
                    <a:pt x="151244" y="81099"/>
                  </a:lnTo>
                  <a:lnTo>
                    <a:pt x="150964" y="80958"/>
                  </a:lnTo>
                  <a:lnTo>
                    <a:pt x="150418" y="80898"/>
                  </a:lnTo>
                  <a:lnTo>
                    <a:pt x="149891" y="80876"/>
                  </a:lnTo>
                  <a:lnTo>
                    <a:pt x="149769" y="80463"/>
                  </a:lnTo>
                  <a:lnTo>
                    <a:pt x="149855" y="80008"/>
                  </a:lnTo>
                  <a:lnTo>
                    <a:pt x="149384" y="79688"/>
                  </a:lnTo>
                  <a:lnTo>
                    <a:pt x="149068" y="79691"/>
                  </a:lnTo>
                  <a:lnTo>
                    <a:pt x="148580" y="79252"/>
                  </a:lnTo>
                  <a:lnTo>
                    <a:pt x="148903" y="78827"/>
                  </a:lnTo>
                  <a:lnTo>
                    <a:pt x="148630" y="78764"/>
                  </a:lnTo>
                  <a:lnTo>
                    <a:pt x="148354" y="78507"/>
                  </a:lnTo>
                  <a:lnTo>
                    <a:pt x="148023" y="77646"/>
                  </a:lnTo>
                  <a:lnTo>
                    <a:pt x="148141" y="77411"/>
                  </a:lnTo>
                  <a:lnTo>
                    <a:pt x="147911" y="77128"/>
                  </a:lnTo>
                  <a:lnTo>
                    <a:pt x="147383" y="76667"/>
                  </a:lnTo>
                  <a:lnTo>
                    <a:pt x="146514" y="76194"/>
                  </a:lnTo>
                  <a:lnTo>
                    <a:pt x="146284" y="74827"/>
                  </a:lnTo>
                  <a:lnTo>
                    <a:pt x="146406" y="74402"/>
                  </a:lnTo>
                  <a:lnTo>
                    <a:pt x="146136" y="73828"/>
                  </a:lnTo>
                  <a:lnTo>
                    <a:pt x="145763" y="73981"/>
                  </a:lnTo>
                  <a:lnTo>
                    <a:pt x="144760" y="75260"/>
                  </a:lnTo>
                  <a:lnTo>
                    <a:pt x="144701" y="75942"/>
                  </a:lnTo>
                  <a:lnTo>
                    <a:pt x="144550" y="76266"/>
                  </a:lnTo>
                  <a:lnTo>
                    <a:pt x="144291" y="76601"/>
                  </a:lnTo>
                  <a:lnTo>
                    <a:pt x="143250" y="77345"/>
                  </a:lnTo>
                  <a:lnTo>
                    <a:pt x="143099" y="77520"/>
                  </a:lnTo>
                  <a:lnTo>
                    <a:pt x="143002" y="77777"/>
                  </a:lnTo>
                  <a:lnTo>
                    <a:pt x="142987" y="78277"/>
                  </a:lnTo>
                  <a:lnTo>
                    <a:pt x="142793" y="78660"/>
                  </a:lnTo>
                  <a:lnTo>
                    <a:pt x="142610" y="78791"/>
                  </a:lnTo>
                  <a:lnTo>
                    <a:pt x="141382" y="78529"/>
                  </a:lnTo>
                  <a:lnTo>
                    <a:pt x="140104" y="78775"/>
                  </a:lnTo>
                  <a:lnTo>
                    <a:pt x="139852" y="78931"/>
                  </a:lnTo>
                  <a:lnTo>
                    <a:pt x="139658" y="80191"/>
                  </a:lnTo>
                  <a:lnTo>
                    <a:pt x="139023" y="80556"/>
                  </a:lnTo>
                  <a:lnTo>
                    <a:pt x="138789" y="80317"/>
                  </a:lnTo>
                  <a:lnTo>
                    <a:pt x="138215" y="79944"/>
                  </a:lnTo>
                  <a:lnTo>
                    <a:pt x="137885" y="79918"/>
                  </a:lnTo>
                  <a:lnTo>
                    <a:pt x="137694" y="80097"/>
                  </a:lnTo>
                  <a:lnTo>
                    <a:pt x="137651" y="80395"/>
                  </a:lnTo>
                  <a:lnTo>
                    <a:pt x="137167" y="80800"/>
                  </a:lnTo>
                  <a:lnTo>
                    <a:pt x="136840" y="80868"/>
                  </a:lnTo>
                  <a:lnTo>
                    <a:pt x="136345" y="80414"/>
                  </a:lnTo>
                  <a:lnTo>
                    <a:pt x="135243" y="79751"/>
                  </a:lnTo>
                  <a:lnTo>
                    <a:pt x="134851" y="79889"/>
                  </a:lnTo>
                  <a:lnTo>
                    <a:pt x="134539" y="80097"/>
                  </a:lnTo>
                  <a:lnTo>
                    <a:pt x="134424" y="80246"/>
                  </a:lnTo>
                  <a:lnTo>
                    <a:pt x="134377" y="80526"/>
                  </a:lnTo>
                  <a:lnTo>
                    <a:pt x="134238" y="80451"/>
                  </a:lnTo>
                  <a:lnTo>
                    <a:pt x="133907" y="80153"/>
                  </a:lnTo>
                  <a:lnTo>
                    <a:pt x="133444" y="79338"/>
                  </a:lnTo>
                  <a:lnTo>
                    <a:pt x="132628" y="78334"/>
                  </a:lnTo>
                  <a:lnTo>
                    <a:pt x="131774" y="78858"/>
                  </a:lnTo>
                  <a:lnTo>
                    <a:pt x="129861" y="79291"/>
                  </a:lnTo>
                  <a:lnTo>
                    <a:pt x="129197" y="79347"/>
                  </a:lnTo>
                  <a:lnTo>
                    <a:pt x="127391" y="79026"/>
                  </a:lnTo>
                  <a:lnTo>
                    <a:pt x="127143" y="79537"/>
                  </a:lnTo>
                  <a:lnTo>
                    <a:pt x="127982" y="80998"/>
                  </a:lnTo>
                  <a:lnTo>
                    <a:pt x="127936" y="81135"/>
                  </a:lnTo>
                  <a:lnTo>
                    <a:pt x="127526" y="81340"/>
                  </a:lnTo>
                  <a:lnTo>
                    <a:pt x="126913" y="80319"/>
                  </a:lnTo>
                  <a:lnTo>
                    <a:pt x="126242" y="79722"/>
                  </a:lnTo>
                  <a:lnTo>
                    <a:pt x="124457" y="80676"/>
                  </a:lnTo>
                  <a:lnTo>
                    <a:pt x="124425" y="80944"/>
                  </a:lnTo>
                  <a:lnTo>
                    <a:pt x="124497" y="81149"/>
                  </a:lnTo>
                  <a:lnTo>
                    <a:pt x="124766" y="81466"/>
                  </a:lnTo>
                  <a:lnTo>
                    <a:pt x="124479" y="81536"/>
                  </a:lnTo>
                  <a:lnTo>
                    <a:pt x="123689" y="81495"/>
                  </a:lnTo>
                  <a:lnTo>
                    <a:pt x="123775" y="83299"/>
                  </a:lnTo>
                  <a:lnTo>
                    <a:pt x="124324" y="83776"/>
                  </a:lnTo>
                  <a:lnTo>
                    <a:pt x="124535" y="83761"/>
                  </a:lnTo>
                  <a:lnTo>
                    <a:pt x="124819" y="83884"/>
                  </a:lnTo>
                  <a:lnTo>
                    <a:pt x="124201" y="84267"/>
                  </a:lnTo>
                  <a:lnTo>
                    <a:pt x="123559" y="84405"/>
                  </a:lnTo>
                  <a:lnTo>
                    <a:pt x="122884" y="84845"/>
                  </a:lnTo>
                  <a:lnTo>
                    <a:pt x="123390" y="85284"/>
                  </a:lnTo>
                  <a:lnTo>
                    <a:pt x="123712" y="85913"/>
                  </a:lnTo>
                  <a:lnTo>
                    <a:pt x="123736" y="86245"/>
                  </a:lnTo>
                  <a:lnTo>
                    <a:pt x="123275" y="87311"/>
                  </a:lnTo>
                  <a:lnTo>
                    <a:pt x="123006" y="87266"/>
                  </a:lnTo>
                  <a:lnTo>
                    <a:pt x="122033" y="86745"/>
                  </a:lnTo>
                  <a:lnTo>
                    <a:pt x="121815" y="86208"/>
                  </a:lnTo>
                  <a:lnTo>
                    <a:pt x="120777" y="85688"/>
                  </a:lnTo>
                  <a:lnTo>
                    <a:pt x="120365" y="84897"/>
                  </a:lnTo>
                  <a:lnTo>
                    <a:pt x="119633" y="85258"/>
                  </a:lnTo>
                  <a:lnTo>
                    <a:pt x="119324" y="85258"/>
                  </a:lnTo>
                  <a:lnTo>
                    <a:pt x="118223" y="85005"/>
                  </a:lnTo>
                  <a:lnTo>
                    <a:pt x="117516" y="85437"/>
                  </a:lnTo>
                  <a:lnTo>
                    <a:pt x="116231" y="85475"/>
                  </a:lnTo>
                  <a:lnTo>
                    <a:pt x="115901" y="87051"/>
                  </a:lnTo>
                  <a:lnTo>
                    <a:pt x="116099" y="87122"/>
                  </a:lnTo>
                  <a:lnTo>
                    <a:pt x="116490" y="87465"/>
                  </a:lnTo>
                  <a:lnTo>
                    <a:pt x="116386" y="88202"/>
                  </a:lnTo>
                  <a:lnTo>
                    <a:pt x="115654" y="88899"/>
                  </a:lnTo>
                  <a:lnTo>
                    <a:pt x="115235" y="88959"/>
                  </a:lnTo>
                  <a:lnTo>
                    <a:pt x="114887" y="89187"/>
                  </a:lnTo>
                  <a:lnTo>
                    <a:pt x="114650" y="89869"/>
                  </a:lnTo>
                  <a:lnTo>
                    <a:pt x="113821" y="89985"/>
                  </a:lnTo>
                  <a:lnTo>
                    <a:pt x="113352" y="90313"/>
                  </a:lnTo>
                  <a:lnTo>
                    <a:pt x="113158" y="90261"/>
                  </a:lnTo>
                  <a:lnTo>
                    <a:pt x="112752" y="89665"/>
                  </a:lnTo>
                  <a:lnTo>
                    <a:pt x="112184" y="89448"/>
                  </a:lnTo>
                  <a:lnTo>
                    <a:pt x="112238" y="89654"/>
                  </a:lnTo>
                  <a:lnTo>
                    <a:pt x="111994" y="90440"/>
                  </a:lnTo>
                  <a:lnTo>
                    <a:pt x="110634" y="89839"/>
                  </a:lnTo>
                  <a:lnTo>
                    <a:pt x="110301" y="89891"/>
                  </a:lnTo>
                  <a:lnTo>
                    <a:pt x="109834" y="90089"/>
                  </a:lnTo>
                  <a:lnTo>
                    <a:pt x="109769" y="90927"/>
                  </a:lnTo>
                  <a:lnTo>
                    <a:pt x="109098" y="92346"/>
                  </a:lnTo>
                  <a:lnTo>
                    <a:pt x="107817" y="93106"/>
                  </a:lnTo>
                  <a:lnTo>
                    <a:pt x="107487" y="93419"/>
                  </a:lnTo>
                  <a:lnTo>
                    <a:pt x="106859" y="94332"/>
                  </a:lnTo>
                  <a:lnTo>
                    <a:pt x="106289" y="94689"/>
                  </a:lnTo>
                  <a:lnTo>
                    <a:pt x="105281" y="94849"/>
                  </a:lnTo>
                  <a:lnTo>
                    <a:pt x="105095" y="94689"/>
                  </a:lnTo>
                  <a:lnTo>
                    <a:pt x="104661" y="94525"/>
                  </a:lnTo>
                  <a:lnTo>
                    <a:pt x="103090" y="94931"/>
                  </a:lnTo>
                  <a:lnTo>
                    <a:pt x="102871" y="95084"/>
                  </a:lnTo>
                  <a:lnTo>
                    <a:pt x="101835" y="94809"/>
                  </a:lnTo>
                  <a:lnTo>
                    <a:pt x="101203" y="94440"/>
                  </a:lnTo>
                  <a:lnTo>
                    <a:pt x="100606" y="94284"/>
                  </a:lnTo>
                  <a:lnTo>
                    <a:pt x="99898" y="96001"/>
                  </a:lnTo>
                  <a:lnTo>
                    <a:pt x="99443" y="95920"/>
                  </a:lnTo>
                  <a:lnTo>
                    <a:pt x="98504" y="96304"/>
                  </a:lnTo>
                  <a:lnTo>
                    <a:pt x="97711" y="96122"/>
                  </a:lnTo>
                  <a:lnTo>
                    <a:pt x="97553" y="96018"/>
                  </a:lnTo>
                  <a:lnTo>
                    <a:pt x="97245" y="95600"/>
                  </a:lnTo>
                  <a:lnTo>
                    <a:pt x="97115" y="95034"/>
                  </a:lnTo>
                  <a:lnTo>
                    <a:pt x="96713" y="94732"/>
                  </a:lnTo>
                  <a:lnTo>
                    <a:pt x="96549" y="94788"/>
                  </a:lnTo>
                  <a:lnTo>
                    <a:pt x="96267" y="95167"/>
                  </a:lnTo>
                  <a:lnTo>
                    <a:pt x="95558" y="95694"/>
                  </a:lnTo>
                  <a:lnTo>
                    <a:pt x="95287" y="95887"/>
                  </a:lnTo>
                  <a:lnTo>
                    <a:pt x="95138" y="95783"/>
                  </a:lnTo>
                  <a:lnTo>
                    <a:pt x="95195" y="95293"/>
                  </a:lnTo>
                  <a:lnTo>
                    <a:pt x="94031" y="93775"/>
                  </a:lnTo>
                  <a:lnTo>
                    <a:pt x="94145" y="93330"/>
                  </a:lnTo>
                  <a:lnTo>
                    <a:pt x="94077" y="92710"/>
                  </a:lnTo>
                  <a:lnTo>
                    <a:pt x="94306" y="92135"/>
                  </a:lnTo>
                  <a:lnTo>
                    <a:pt x="94272" y="91596"/>
                  </a:lnTo>
                  <a:lnTo>
                    <a:pt x="94429" y="91264"/>
                  </a:lnTo>
                  <a:lnTo>
                    <a:pt x="94402" y="90448"/>
                  </a:lnTo>
                  <a:lnTo>
                    <a:pt x="94051" y="89317"/>
                  </a:lnTo>
                  <a:lnTo>
                    <a:pt x="93688" y="88844"/>
                  </a:lnTo>
                  <a:lnTo>
                    <a:pt x="93541" y="88543"/>
                  </a:lnTo>
                  <a:lnTo>
                    <a:pt x="93469" y="88238"/>
                  </a:lnTo>
                  <a:lnTo>
                    <a:pt x="93476" y="87740"/>
                  </a:lnTo>
                  <a:lnTo>
                    <a:pt x="93038" y="87507"/>
                  </a:lnTo>
                  <a:lnTo>
                    <a:pt x="93210" y="86160"/>
                  </a:lnTo>
                  <a:lnTo>
                    <a:pt x="92840" y="86463"/>
                  </a:lnTo>
                  <a:lnTo>
                    <a:pt x="92671" y="86482"/>
                  </a:lnTo>
                  <a:lnTo>
                    <a:pt x="92194" y="86325"/>
                  </a:lnTo>
                  <a:lnTo>
                    <a:pt x="91254" y="85848"/>
                  </a:lnTo>
                  <a:lnTo>
                    <a:pt x="89987" y="85643"/>
                  </a:lnTo>
                  <a:lnTo>
                    <a:pt x="89818" y="86671"/>
                  </a:lnTo>
                  <a:lnTo>
                    <a:pt x="89251" y="87685"/>
                  </a:lnTo>
                  <a:lnTo>
                    <a:pt x="88996" y="87599"/>
                  </a:lnTo>
                  <a:lnTo>
                    <a:pt x="89079" y="87167"/>
                  </a:lnTo>
                  <a:lnTo>
                    <a:pt x="89341" y="86891"/>
                  </a:lnTo>
                  <a:lnTo>
                    <a:pt x="89215" y="86589"/>
                  </a:lnTo>
                  <a:lnTo>
                    <a:pt x="88996" y="86299"/>
                  </a:lnTo>
                  <a:lnTo>
                    <a:pt x="88487" y="85867"/>
                  </a:lnTo>
                  <a:lnTo>
                    <a:pt x="89068" y="83929"/>
                  </a:lnTo>
                  <a:lnTo>
                    <a:pt x="88788" y="82983"/>
                  </a:lnTo>
                  <a:lnTo>
                    <a:pt x="88368" y="83050"/>
                  </a:lnTo>
                  <a:lnTo>
                    <a:pt x="87507" y="82569"/>
                  </a:lnTo>
                  <a:lnTo>
                    <a:pt x="87213" y="82845"/>
                  </a:lnTo>
                  <a:lnTo>
                    <a:pt x="86484" y="82840"/>
                  </a:lnTo>
                  <a:lnTo>
                    <a:pt x="87948" y="87834"/>
                  </a:lnTo>
                  <a:lnTo>
                    <a:pt x="88397" y="88821"/>
                  </a:lnTo>
                  <a:lnTo>
                    <a:pt x="86542" y="89585"/>
                  </a:lnTo>
                  <a:lnTo>
                    <a:pt x="86158" y="90129"/>
                  </a:lnTo>
                  <a:lnTo>
                    <a:pt x="85724" y="91057"/>
                  </a:lnTo>
                  <a:lnTo>
                    <a:pt x="84892" y="91769"/>
                  </a:lnTo>
                  <a:lnTo>
                    <a:pt x="85958" y="93017"/>
                  </a:lnTo>
                  <a:lnTo>
                    <a:pt x="86209" y="93021"/>
                  </a:lnTo>
                  <a:lnTo>
                    <a:pt x="86923" y="93389"/>
                  </a:lnTo>
                  <a:lnTo>
                    <a:pt x="86898" y="93646"/>
                  </a:lnTo>
                  <a:lnTo>
                    <a:pt x="86794" y="93821"/>
                  </a:lnTo>
                  <a:lnTo>
                    <a:pt x="86148" y="94321"/>
                  </a:lnTo>
                  <a:lnTo>
                    <a:pt x="85685" y="94157"/>
                  </a:lnTo>
                  <a:lnTo>
                    <a:pt x="85929" y="93654"/>
                  </a:lnTo>
                  <a:lnTo>
                    <a:pt x="85707" y="93531"/>
                  </a:lnTo>
                  <a:lnTo>
                    <a:pt x="85337" y="93520"/>
                  </a:lnTo>
                  <a:lnTo>
                    <a:pt x="85043" y="93695"/>
                  </a:lnTo>
                  <a:lnTo>
                    <a:pt x="85119" y="93945"/>
                  </a:lnTo>
                  <a:lnTo>
                    <a:pt x="84703" y="94023"/>
                  </a:lnTo>
                  <a:lnTo>
                    <a:pt x="84401" y="93379"/>
                  </a:lnTo>
                  <a:lnTo>
                    <a:pt x="83537" y="92146"/>
                  </a:lnTo>
                  <a:lnTo>
                    <a:pt x="83511" y="91535"/>
                  </a:lnTo>
                  <a:lnTo>
                    <a:pt x="83414" y="91160"/>
                  </a:lnTo>
                  <a:lnTo>
                    <a:pt x="82535" y="91010"/>
                  </a:lnTo>
                  <a:lnTo>
                    <a:pt x="82166" y="91580"/>
                  </a:lnTo>
                  <a:lnTo>
                    <a:pt x="81861" y="91811"/>
                  </a:lnTo>
                  <a:lnTo>
                    <a:pt x="81388" y="92024"/>
                  </a:lnTo>
                  <a:lnTo>
                    <a:pt x="80746" y="92728"/>
                  </a:lnTo>
                  <a:lnTo>
                    <a:pt x="81381" y="93142"/>
                  </a:lnTo>
                  <a:lnTo>
                    <a:pt x="82970" y="93767"/>
                  </a:lnTo>
                  <a:lnTo>
                    <a:pt x="82981" y="94117"/>
                  </a:lnTo>
                  <a:lnTo>
                    <a:pt x="83204" y="94855"/>
                  </a:lnTo>
                  <a:lnTo>
                    <a:pt x="83407" y="95063"/>
                  </a:lnTo>
                  <a:lnTo>
                    <a:pt x="82881" y="95164"/>
                  </a:lnTo>
                  <a:lnTo>
                    <a:pt x="82558" y="95071"/>
                  </a:lnTo>
                  <a:lnTo>
                    <a:pt x="82465" y="94836"/>
                  </a:lnTo>
                  <a:lnTo>
                    <a:pt x="81952" y="94434"/>
                  </a:lnTo>
                  <a:lnTo>
                    <a:pt x="81554" y="94490"/>
                  </a:lnTo>
                  <a:lnTo>
                    <a:pt x="80367" y="94308"/>
                  </a:lnTo>
                  <a:lnTo>
                    <a:pt x="78200" y="95475"/>
                  </a:lnTo>
                  <a:lnTo>
                    <a:pt x="77585" y="91770"/>
                  </a:lnTo>
                  <a:lnTo>
                    <a:pt x="74752" y="91728"/>
                  </a:lnTo>
                  <a:lnTo>
                    <a:pt x="74382" y="91657"/>
                  </a:lnTo>
                  <a:lnTo>
                    <a:pt x="71143" y="90480"/>
                  </a:lnTo>
                  <a:lnTo>
                    <a:pt x="70730" y="90185"/>
                  </a:lnTo>
                  <a:lnTo>
                    <a:pt x="70450" y="89734"/>
                  </a:lnTo>
                  <a:lnTo>
                    <a:pt x="69982" y="89318"/>
                  </a:lnTo>
                  <a:lnTo>
                    <a:pt x="69622" y="89213"/>
                  </a:lnTo>
                  <a:lnTo>
                    <a:pt x="68355" y="88498"/>
                  </a:lnTo>
                  <a:lnTo>
                    <a:pt x="68145" y="88510"/>
                  </a:lnTo>
                  <a:lnTo>
                    <a:pt x="67099" y="89065"/>
                  </a:lnTo>
                  <a:lnTo>
                    <a:pt x="66748" y="89463"/>
                  </a:lnTo>
                  <a:lnTo>
                    <a:pt x="66547" y="89575"/>
                  </a:lnTo>
                  <a:lnTo>
                    <a:pt x="65937" y="89546"/>
                  </a:lnTo>
                  <a:lnTo>
                    <a:pt x="65438" y="89318"/>
                  </a:lnTo>
                  <a:lnTo>
                    <a:pt x="65008" y="88770"/>
                  </a:lnTo>
                  <a:lnTo>
                    <a:pt x="65484" y="87266"/>
                  </a:lnTo>
                  <a:lnTo>
                    <a:pt x="64228" y="86857"/>
                  </a:lnTo>
                  <a:lnTo>
                    <a:pt x="63520" y="86331"/>
                  </a:lnTo>
                  <a:lnTo>
                    <a:pt x="63032" y="85869"/>
                  </a:lnTo>
                  <a:lnTo>
                    <a:pt x="62842" y="85858"/>
                  </a:lnTo>
                  <a:lnTo>
                    <a:pt x="62307" y="86483"/>
                  </a:lnTo>
                  <a:lnTo>
                    <a:pt x="61392" y="87165"/>
                  </a:lnTo>
                  <a:lnTo>
                    <a:pt x="61018" y="87340"/>
                  </a:lnTo>
                  <a:lnTo>
                    <a:pt x="59971" y="86948"/>
                  </a:lnTo>
                  <a:lnTo>
                    <a:pt x="59802" y="86810"/>
                  </a:lnTo>
                  <a:lnTo>
                    <a:pt x="58787" y="86959"/>
                  </a:lnTo>
                  <a:lnTo>
                    <a:pt x="57061" y="87365"/>
                  </a:lnTo>
                  <a:lnTo>
                    <a:pt x="56949" y="88162"/>
                  </a:lnTo>
                  <a:lnTo>
                    <a:pt x="56320" y="89716"/>
                  </a:lnTo>
                  <a:lnTo>
                    <a:pt x="56587" y="91590"/>
                  </a:lnTo>
                  <a:lnTo>
                    <a:pt x="56866" y="92197"/>
                  </a:lnTo>
                  <a:lnTo>
                    <a:pt x="55622" y="92257"/>
                  </a:lnTo>
                  <a:lnTo>
                    <a:pt x="55303" y="92849"/>
                  </a:lnTo>
                  <a:lnTo>
                    <a:pt x="54700" y="94597"/>
                  </a:lnTo>
                  <a:lnTo>
                    <a:pt x="54725" y="94854"/>
                  </a:lnTo>
                  <a:lnTo>
                    <a:pt x="54947" y="95297"/>
                  </a:lnTo>
                  <a:lnTo>
                    <a:pt x="55069" y="96344"/>
                  </a:lnTo>
                  <a:lnTo>
                    <a:pt x="54345" y="96587"/>
                  </a:lnTo>
                  <a:lnTo>
                    <a:pt x="53926" y="96449"/>
                  </a:lnTo>
                  <a:lnTo>
                    <a:pt x="53660" y="96266"/>
                  </a:lnTo>
                  <a:lnTo>
                    <a:pt x="53277" y="95842"/>
                  </a:lnTo>
                  <a:lnTo>
                    <a:pt x="52545" y="94761"/>
                  </a:lnTo>
                  <a:lnTo>
                    <a:pt x="52613" y="93845"/>
                  </a:lnTo>
                  <a:lnTo>
                    <a:pt x="52917" y="93383"/>
                  </a:lnTo>
                  <a:lnTo>
                    <a:pt x="52820" y="92842"/>
                  </a:lnTo>
                  <a:lnTo>
                    <a:pt x="52185" y="92235"/>
                  </a:lnTo>
                  <a:lnTo>
                    <a:pt x="51482" y="91770"/>
                  </a:lnTo>
                  <a:lnTo>
                    <a:pt x="51019" y="91576"/>
                  </a:lnTo>
                  <a:lnTo>
                    <a:pt x="50822" y="91591"/>
                  </a:lnTo>
                  <a:lnTo>
                    <a:pt x="50341" y="91815"/>
                  </a:lnTo>
                  <a:lnTo>
                    <a:pt x="49986" y="91796"/>
                  </a:lnTo>
                  <a:lnTo>
                    <a:pt x="49509" y="91335"/>
                  </a:lnTo>
                  <a:lnTo>
                    <a:pt x="49035" y="91003"/>
                  </a:lnTo>
                  <a:lnTo>
                    <a:pt x="48049" y="90870"/>
                  </a:lnTo>
                  <a:lnTo>
                    <a:pt x="48067" y="91246"/>
                  </a:lnTo>
                  <a:lnTo>
                    <a:pt x="47903" y="92014"/>
                  </a:lnTo>
                  <a:lnTo>
                    <a:pt x="47291" y="93627"/>
                  </a:lnTo>
                  <a:lnTo>
                    <a:pt x="47412" y="95855"/>
                  </a:lnTo>
                  <a:lnTo>
                    <a:pt x="47562" y="96291"/>
                  </a:lnTo>
                  <a:lnTo>
                    <a:pt x="47988" y="96969"/>
                  </a:lnTo>
                  <a:lnTo>
                    <a:pt x="48992" y="98094"/>
                  </a:lnTo>
                  <a:lnTo>
                    <a:pt x="48874" y="98623"/>
                  </a:lnTo>
                  <a:lnTo>
                    <a:pt x="48319" y="99301"/>
                  </a:lnTo>
                  <a:lnTo>
                    <a:pt x="41115" y="98908"/>
                  </a:lnTo>
                  <a:lnTo>
                    <a:pt x="30852" y="98272"/>
                  </a:lnTo>
                  <a:lnTo>
                    <a:pt x="26426" y="98005"/>
                  </a:lnTo>
                  <a:lnTo>
                    <a:pt x="25407" y="97966"/>
                  </a:lnTo>
                  <a:lnTo>
                    <a:pt x="24883" y="96978"/>
                  </a:lnTo>
                  <a:lnTo>
                    <a:pt x="24855" y="96639"/>
                  </a:lnTo>
                  <a:lnTo>
                    <a:pt x="25389" y="95499"/>
                  </a:lnTo>
                  <a:lnTo>
                    <a:pt x="25669" y="94204"/>
                  </a:lnTo>
                  <a:lnTo>
                    <a:pt x="26584" y="94363"/>
                  </a:lnTo>
                  <a:lnTo>
                    <a:pt x="27082" y="94333"/>
                  </a:lnTo>
                  <a:lnTo>
                    <a:pt x="27617" y="94154"/>
                  </a:lnTo>
                  <a:lnTo>
                    <a:pt x="28244" y="93801"/>
                  </a:lnTo>
                  <a:lnTo>
                    <a:pt x="29123" y="93495"/>
                  </a:lnTo>
                  <a:lnTo>
                    <a:pt x="29905" y="93470"/>
                  </a:lnTo>
                  <a:lnTo>
                    <a:pt x="30196" y="93347"/>
                  </a:lnTo>
                  <a:lnTo>
                    <a:pt x="31089" y="92569"/>
                  </a:lnTo>
                  <a:lnTo>
                    <a:pt x="31712" y="92192"/>
                  </a:lnTo>
                  <a:lnTo>
                    <a:pt x="32080" y="92267"/>
                  </a:lnTo>
                  <a:lnTo>
                    <a:pt x="32690" y="92494"/>
                  </a:lnTo>
                  <a:lnTo>
                    <a:pt x="33425" y="92069"/>
                  </a:lnTo>
                  <a:lnTo>
                    <a:pt x="33949" y="92266"/>
                  </a:lnTo>
                  <a:lnTo>
                    <a:pt x="34508" y="92124"/>
                  </a:lnTo>
                  <a:lnTo>
                    <a:pt x="35096" y="91118"/>
                  </a:lnTo>
                  <a:lnTo>
                    <a:pt x="35717" y="90525"/>
                  </a:lnTo>
                  <a:lnTo>
                    <a:pt x="36678" y="89769"/>
                  </a:lnTo>
                  <a:lnTo>
                    <a:pt x="37030" y="89675"/>
                  </a:lnTo>
                  <a:lnTo>
                    <a:pt x="37525" y="89746"/>
                  </a:lnTo>
                  <a:lnTo>
                    <a:pt x="38100" y="89355"/>
                  </a:lnTo>
                  <a:lnTo>
                    <a:pt x="37930" y="88796"/>
                  </a:lnTo>
                  <a:lnTo>
                    <a:pt x="37611" y="88222"/>
                  </a:lnTo>
                  <a:lnTo>
                    <a:pt x="37869" y="87339"/>
                  </a:lnTo>
                  <a:lnTo>
                    <a:pt x="38364" y="86583"/>
                  </a:lnTo>
                  <a:lnTo>
                    <a:pt x="38421" y="86392"/>
                  </a:lnTo>
                  <a:lnTo>
                    <a:pt x="38443" y="85003"/>
                  </a:lnTo>
                  <a:lnTo>
                    <a:pt x="38141" y="84891"/>
                  </a:lnTo>
                  <a:lnTo>
                    <a:pt x="37768" y="84098"/>
                  </a:lnTo>
                  <a:lnTo>
                    <a:pt x="37682" y="83740"/>
                  </a:lnTo>
                  <a:lnTo>
                    <a:pt x="37789" y="82984"/>
                  </a:lnTo>
                  <a:lnTo>
                    <a:pt x="36838" y="81694"/>
                  </a:lnTo>
                  <a:lnTo>
                    <a:pt x="36260" y="80461"/>
                  </a:lnTo>
                  <a:lnTo>
                    <a:pt x="36206" y="80286"/>
                  </a:lnTo>
                  <a:lnTo>
                    <a:pt x="36234" y="79359"/>
                  </a:lnTo>
                  <a:lnTo>
                    <a:pt x="36439" y="78807"/>
                  </a:lnTo>
                  <a:lnTo>
                    <a:pt x="36446" y="78613"/>
                  </a:lnTo>
                  <a:lnTo>
                    <a:pt x="36184" y="78170"/>
                  </a:lnTo>
                  <a:lnTo>
                    <a:pt x="35519" y="77641"/>
                  </a:lnTo>
                  <a:lnTo>
                    <a:pt x="35103" y="77709"/>
                  </a:lnTo>
                  <a:lnTo>
                    <a:pt x="34629" y="77981"/>
                  </a:lnTo>
                  <a:lnTo>
                    <a:pt x="33799" y="77426"/>
                  </a:lnTo>
                  <a:lnTo>
                    <a:pt x="32456" y="76130"/>
                  </a:lnTo>
                  <a:lnTo>
                    <a:pt x="31615" y="75646"/>
                  </a:lnTo>
                  <a:lnTo>
                    <a:pt x="30776" y="75616"/>
                  </a:lnTo>
                  <a:lnTo>
                    <a:pt x="29946" y="75071"/>
                  </a:lnTo>
                  <a:lnTo>
                    <a:pt x="30824" y="72766"/>
                  </a:lnTo>
                  <a:lnTo>
                    <a:pt x="31606" y="72025"/>
                  </a:lnTo>
                  <a:lnTo>
                    <a:pt x="31727" y="71343"/>
                  </a:lnTo>
                  <a:lnTo>
                    <a:pt x="31579" y="69946"/>
                  </a:lnTo>
                  <a:lnTo>
                    <a:pt x="30085" y="69744"/>
                  </a:lnTo>
                  <a:lnTo>
                    <a:pt x="29766" y="69624"/>
                  </a:lnTo>
                  <a:lnTo>
                    <a:pt x="29216" y="69259"/>
                  </a:lnTo>
                  <a:lnTo>
                    <a:pt x="29115" y="69848"/>
                  </a:lnTo>
                  <a:lnTo>
                    <a:pt x="28379" y="69877"/>
                  </a:lnTo>
                  <a:lnTo>
                    <a:pt x="27746" y="69724"/>
                  </a:lnTo>
                  <a:lnTo>
                    <a:pt x="27373" y="69769"/>
                  </a:lnTo>
                  <a:lnTo>
                    <a:pt x="26931" y="69951"/>
                  </a:lnTo>
                  <a:lnTo>
                    <a:pt x="26306" y="69862"/>
                  </a:lnTo>
                  <a:lnTo>
                    <a:pt x="25889" y="69098"/>
                  </a:lnTo>
                  <a:lnTo>
                    <a:pt x="25954" y="68654"/>
                  </a:lnTo>
                  <a:lnTo>
                    <a:pt x="26127" y="68356"/>
                  </a:lnTo>
                  <a:lnTo>
                    <a:pt x="25620" y="67476"/>
                  </a:lnTo>
                  <a:lnTo>
                    <a:pt x="24722" y="66370"/>
                  </a:lnTo>
                  <a:lnTo>
                    <a:pt x="24276" y="66183"/>
                  </a:lnTo>
                  <a:lnTo>
                    <a:pt x="23971" y="65733"/>
                  </a:lnTo>
                  <a:lnTo>
                    <a:pt x="24593" y="65487"/>
                  </a:lnTo>
                  <a:lnTo>
                    <a:pt x="25178" y="65479"/>
                  </a:lnTo>
                  <a:lnTo>
                    <a:pt x="23696" y="64953"/>
                  </a:lnTo>
                  <a:lnTo>
                    <a:pt x="24061" y="64720"/>
                  </a:lnTo>
                  <a:lnTo>
                    <a:pt x="23579" y="64369"/>
                  </a:lnTo>
                  <a:lnTo>
                    <a:pt x="22659" y="63963"/>
                  </a:lnTo>
                  <a:lnTo>
                    <a:pt x="22425" y="63717"/>
                  </a:lnTo>
                  <a:lnTo>
                    <a:pt x="22188" y="63139"/>
                  </a:lnTo>
                  <a:lnTo>
                    <a:pt x="21746" y="62897"/>
                  </a:lnTo>
                  <a:lnTo>
                    <a:pt x="21133" y="63317"/>
                  </a:lnTo>
                  <a:lnTo>
                    <a:pt x="21013" y="62914"/>
                  </a:lnTo>
                  <a:lnTo>
                    <a:pt x="20977" y="62092"/>
                  </a:lnTo>
                  <a:lnTo>
                    <a:pt x="20608" y="61277"/>
                  </a:lnTo>
                  <a:lnTo>
                    <a:pt x="20218" y="60968"/>
                  </a:lnTo>
                  <a:lnTo>
                    <a:pt x="19470" y="60610"/>
                  </a:lnTo>
                  <a:lnTo>
                    <a:pt x="19303" y="60424"/>
                  </a:lnTo>
                  <a:lnTo>
                    <a:pt x="19277" y="60156"/>
                  </a:lnTo>
                  <a:lnTo>
                    <a:pt x="19331" y="59086"/>
                  </a:lnTo>
                  <a:lnTo>
                    <a:pt x="19081" y="59023"/>
                  </a:lnTo>
                  <a:lnTo>
                    <a:pt x="18385" y="59347"/>
                  </a:lnTo>
                  <a:lnTo>
                    <a:pt x="17835" y="59508"/>
                  </a:lnTo>
                  <a:lnTo>
                    <a:pt x="17212" y="58972"/>
                  </a:lnTo>
                  <a:lnTo>
                    <a:pt x="16915" y="58611"/>
                  </a:lnTo>
                  <a:lnTo>
                    <a:pt x="16886" y="58412"/>
                  </a:lnTo>
                  <a:lnTo>
                    <a:pt x="17013" y="58148"/>
                  </a:lnTo>
                  <a:lnTo>
                    <a:pt x="18109" y="57376"/>
                  </a:lnTo>
                  <a:lnTo>
                    <a:pt x="18854" y="56780"/>
                  </a:lnTo>
                  <a:lnTo>
                    <a:pt x="19183" y="56394"/>
                  </a:lnTo>
                  <a:lnTo>
                    <a:pt x="19809" y="56208"/>
                  </a:lnTo>
                  <a:lnTo>
                    <a:pt x="20272" y="55829"/>
                  </a:lnTo>
                  <a:lnTo>
                    <a:pt x="20721" y="55019"/>
                  </a:lnTo>
                  <a:lnTo>
                    <a:pt x="20917" y="54287"/>
                  </a:lnTo>
                  <a:lnTo>
                    <a:pt x="21369" y="53277"/>
                  </a:lnTo>
                  <a:lnTo>
                    <a:pt x="21158" y="52883"/>
                  </a:lnTo>
                  <a:lnTo>
                    <a:pt x="20353" y="52428"/>
                  </a:lnTo>
                  <a:lnTo>
                    <a:pt x="20144" y="52158"/>
                  </a:lnTo>
                  <a:lnTo>
                    <a:pt x="19780" y="50893"/>
                  </a:lnTo>
                  <a:lnTo>
                    <a:pt x="19360" y="50196"/>
                  </a:lnTo>
                  <a:lnTo>
                    <a:pt x="19176" y="49573"/>
                  </a:lnTo>
                  <a:lnTo>
                    <a:pt x="19023" y="48721"/>
                  </a:lnTo>
                  <a:lnTo>
                    <a:pt x="19078" y="48245"/>
                  </a:lnTo>
                  <a:lnTo>
                    <a:pt x="18942" y="47645"/>
                  </a:lnTo>
                  <a:lnTo>
                    <a:pt x="18863" y="46082"/>
                  </a:lnTo>
                  <a:lnTo>
                    <a:pt x="18681" y="45700"/>
                  </a:lnTo>
                  <a:lnTo>
                    <a:pt x="18208" y="45252"/>
                  </a:lnTo>
                  <a:lnTo>
                    <a:pt x="18065" y="44872"/>
                  </a:lnTo>
                  <a:lnTo>
                    <a:pt x="18073" y="44616"/>
                  </a:lnTo>
                  <a:lnTo>
                    <a:pt x="18475" y="43308"/>
                  </a:lnTo>
                  <a:lnTo>
                    <a:pt x="18728" y="42859"/>
                  </a:lnTo>
                  <a:lnTo>
                    <a:pt x="19078" y="42606"/>
                  </a:lnTo>
                  <a:lnTo>
                    <a:pt x="19171" y="42364"/>
                  </a:lnTo>
                  <a:lnTo>
                    <a:pt x="19163" y="42152"/>
                  </a:lnTo>
                  <a:lnTo>
                    <a:pt x="18939" y="41517"/>
                  </a:lnTo>
                  <a:lnTo>
                    <a:pt x="18348" y="40907"/>
                  </a:lnTo>
                  <a:lnTo>
                    <a:pt x="18260" y="40623"/>
                  </a:lnTo>
                  <a:lnTo>
                    <a:pt x="18265" y="40302"/>
                  </a:lnTo>
                  <a:lnTo>
                    <a:pt x="18419" y="39719"/>
                  </a:lnTo>
                  <a:lnTo>
                    <a:pt x="18728" y="39102"/>
                  </a:lnTo>
                  <a:lnTo>
                    <a:pt x="18706" y="38773"/>
                  </a:lnTo>
                  <a:lnTo>
                    <a:pt x="18602" y="38619"/>
                  </a:lnTo>
                  <a:lnTo>
                    <a:pt x="17347" y="38325"/>
                  </a:lnTo>
                  <a:lnTo>
                    <a:pt x="16844" y="38069"/>
                  </a:lnTo>
                  <a:lnTo>
                    <a:pt x="16567" y="37749"/>
                  </a:lnTo>
                  <a:lnTo>
                    <a:pt x="16305" y="37001"/>
                  </a:lnTo>
                  <a:lnTo>
                    <a:pt x="16433" y="36401"/>
                  </a:lnTo>
                  <a:lnTo>
                    <a:pt x="16941" y="35366"/>
                  </a:lnTo>
                  <a:lnTo>
                    <a:pt x="16998" y="34408"/>
                  </a:lnTo>
                  <a:lnTo>
                    <a:pt x="17112" y="34019"/>
                  </a:lnTo>
                  <a:lnTo>
                    <a:pt x="17851" y="33057"/>
                  </a:lnTo>
                  <a:lnTo>
                    <a:pt x="18105" y="32054"/>
                  </a:lnTo>
                  <a:lnTo>
                    <a:pt x="18412" y="31377"/>
                  </a:lnTo>
                  <a:lnTo>
                    <a:pt x="18396" y="30950"/>
                  </a:lnTo>
                  <a:lnTo>
                    <a:pt x="17791" y="29984"/>
                  </a:lnTo>
                  <a:lnTo>
                    <a:pt x="17391" y="29347"/>
                  </a:lnTo>
                  <a:lnTo>
                    <a:pt x="17289" y="28789"/>
                  </a:lnTo>
                  <a:lnTo>
                    <a:pt x="17296" y="28322"/>
                  </a:lnTo>
                  <a:lnTo>
                    <a:pt x="17554" y="27853"/>
                  </a:lnTo>
                  <a:lnTo>
                    <a:pt x="17762" y="27613"/>
                  </a:lnTo>
                  <a:lnTo>
                    <a:pt x="17835" y="27383"/>
                  </a:lnTo>
                  <a:lnTo>
                    <a:pt x="17807" y="27148"/>
                  </a:lnTo>
                  <a:lnTo>
                    <a:pt x="17460" y="26519"/>
                  </a:lnTo>
                  <a:lnTo>
                    <a:pt x="17313" y="25951"/>
                  </a:lnTo>
                  <a:lnTo>
                    <a:pt x="17323" y="25611"/>
                  </a:lnTo>
                  <a:lnTo>
                    <a:pt x="17255" y="25332"/>
                  </a:lnTo>
                  <a:lnTo>
                    <a:pt x="16930" y="24120"/>
                  </a:lnTo>
                  <a:lnTo>
                    <a:pt x="16836" y="23973"/>
                  </a:lnTo>
                  <a:lnTo>
                    <a:pt x="16193" y="23271"/>
                  </a:lnTo>
                  <a:lnTo>
                    <a:pt x="16134" y="22789"/>
                  </a:lnTo>
                  <a:lnTo>
                    <a:pt x="15874" y="21927"/>
                  </a:lnTo>
                  <a:lnTo>
                    <a:pt x="15765" y="21707"/>
                  </a:lnTo>
                  <a:lnTo>
                    <a:pt x="15521" y="21490"/>
                  </a:lnTo>
                  <a:lnTo>
                    <a:pt x="14743" y="21221"/>
                  </a:lnTo>
                  <a:lnTo>
                    <a:pt x="14029" y="21257"/>
                  </a:lnTo>
                  <a:lnTo>
                    <a:pt x="13541" y="21111"/>
                  </a:lnTo>
                  <a:lnTo>
                    <a:pt x="13097" y="20721"/>
                  </a:lnTo>
                  <a:lnTo>
                    <a:pt x="12473" y="19906"/>
                  </a:lnTo>
                  <a:lnTo>
                    <a:pt x="11677" y="19794"/>
                  </a:lnTo>
                  <a:lnTo>
                    <a:pt x="11551" y="19992"/>
                  </a:lnTo>
                  <a:lnTo>
                    <a:pt x="11407" y="20047"/>
                  </a:lnTo>
                  <a:lnTo>
                    <a:pt x="11157" y="20125"/>
                  </a:lnTo>
                  <a:lnTo>
                    <a:pt x="10915" y="20054"/>
                  </a:lnTo>
                  <a:lnTo>
                    <a:pt x="10334" y="19622"/>
                  </a:lnTo>
                  <a:lnTo>
                    <a:pt x="9981" y="19115"/>
                  </a:lnTo>
                  <a:lnTo>
                    <a:pt x="8312" y="17900"/>
                  </a:lnTo>
                  <a:lnTo>
                    <a:pt x="8203" y="17747"/>
                  </a:lnTo>
                  <a:lnTo>
                    <a:pt x="8405" y="17726"/>
                  </a:lnTo>
                  <a:lnTo>
                    <a:pt x="8370" y="17316"/>
                  </a:lnTo>
                  <a:lnTo>
                    <a:pt x="8282" y="16824"/>
                  </a:lnTo>
                  <a:lnTo>
                    <a:pt x="8184" y="16658"/>
                  </a:lnTo>
                  <a:lnTo>
                    <a:pt x="7802" y="16226"/>
                  </a:lnTo>
                  <a:lnTo>
                    <a:pt x="7044" y="15810"/>
                  </a:lnTo>
                  <a:lnTo>
                    <a:pt x="6514" y="15317"/>
                  </a:lnTo>
                  <a:lnTo>
                    <a:pt x="5922" y="14462"/>
                  </a:lnTo>
                  <a:lnTo>
                    <a:pt x="6084" y="13190"/>
                  </a:lnTo>
                  <a:lnTo>
                    <a:pt x="5797" y="12217"/>
                  </a:lnTo>
                  <a:lnTo>
                    <a:pt x="5615" y="11225"/>
                  </a:lnTo>
                  <a:lnTo>
                    <a:pt x="5639" y="10918"/>
                  </a:lnTo>
                  <a:lnTo>
                    <a:pt x="6114" y="9915"/>
                  </a:lnTo>
                  <a:lnTo>
                    <a:pt x="6070" y="9695"/>
                  </a:lnTo>
                  <a:lnTo>
                    <a:pt x="5423" y="9188"/>
                  </a:lnTo>
                  <a:lnTo>
                    <a:pt x="4522" y="8872"/>
                  </a:lnTo>
                  <a:lnTo>
                    <a:pt x="4230" y="8610"/>
                  </a:lnTo>
                  <a:lnTo>
                    <a:pt x="3974" y="8179"/>
                  </a:lnTo>
                  <a:lnTo>
                    <a:pt x="3550" y="7200"/>
                  </a:lnTo>
                  <a:lnTo>
                    <a:pt x="2958" y="6625"/>
                  </a:lnTo>
                  <a:lnTo>
                    <a:pt x="2362" y="6201"/>
                  </a:lnTo>
                  <a:lnTo>
                    <a:pt x="2292" y="6032"/>
                  </a:lnTo>
                  <a:lnTo>
                    <a:pt x="2416" y="5752"/>
                  </a:lnTo>
                  <a:lnTo>
                    <a:pt x="2391" y="5616"/>
                  </a:lnTo>
                  <a:lnTo>
                    <a:pt x="2189" y="5398"/>
                  </a:lnTo>
                  <a:lnTo>
                    <a:pt x="1963" y="4607"/>
                  </a:lnTo>
                  <a:lnTo>
                    <a:pt x="1829" y="4402"/>
                  </a:lnTo>
                  <a:lnTo>
                    <a:pt x="819" y="4169"/>
                  </a:lnTo>
                  <a:lnTo>
                    <a:pt x="474" y="3819"/>
                  </a:lnTo>
                  <a:lnTo>
                    <a:pt x="684" y="3322"/>
                  </a:lnTo>
                  <a:lnTo>
                    <a:pt x="1181" y="3180"/>
                  </a:lnTo>
                  <a:lnTo>
                    <a:pt x="1336" y="2975"/>
                  </a:lnTo>
                  <a:lnTo>
                    <a:pt x="1350" y="2787"/>
                  </a:lnTo>
                  <a:lnTo>
                    <a:pt x="1194" y="2509"/>
                  </a:lnTo>
                  <a:lnTo>
                    <a:pt x="212" y="1940"/>
                  </a:lnTo>
                  <a:lnTo>
                    <a:pt x="23" y="1519"/>
                  </a:lnTo>
                  <a:lnTo>
                    <a:pt x="0" y="944"/>
                  </a:lnTo>
                  <a:lnTo>
                    <a:pt x="258" y="769"/>
                  </a:lnTo>
                  <a:lnTo>
                    <a:pt x="943" y="543"/>
                  </a:lnTo>
                  <a:lnTo>
                    <a:pt x="1061" y="360"/>
                  </a:lnTo>
                  <a:lnTo>
                    <a:pt x="1206" y="0"/>
                  </a:lnTo>
                  <a:lnTo>
                    <a:pt x="4744" y="190"/>
                  </a:lnTo>
                  <a:lnTo>
                    <a:pt x="9474" y="40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0" name="pg341">
              <a:extLst>
                <a:ext uri="{FF2B5EF4-FFF2-40B4-BE49-F238E27FC236}">
                  <a16:creationId xmlns:a16="http://schemas.microsoft.com/office/drawing/2014/main" id="{A4ECBE2F-ACAF-F24B-9FD1-0EC56D725B90}"/>
                </a:ext>
              </a:extLst>
            </p:cNvPr>
            <p:cNvSpPr/>
            <p:nvPr/>
          </p:nvSpPr>
          <p:spPr>
            <a:xfrm>
              <a:off x="6287142" y="3931140"/>
              <a:ext cx="195755" cy="221524"/>
            </a:xfrm>
            <a:custGeom>
              <a:avLst/>
              <a:gdLst/>
              <a:ahLst/>
              <a:cxnLst/>
              <a:rect l="0" t="0" r="0" b="0"/>
              <a:pathLst>
                <a:path w="195755" h="221524">
                  <a:moveTo>
                    <a:pt x="0" y="24469"/>
                  </a:moveTo>
                  <a:lnTo>
                    <a:pt x="520" y="23884"/>
                  </a:lnTo>
                  <a:lnTo>
                    <a:pt x="435" y="24225"/>
                  </a:lnTo>
                  <a:lnTo>
                    <a:pt x="610" y="24456"/>
                  </a:lnTo>
                  <a:lnTo>
                    <a:pt x="1867" y="24724"/>
                  </a:lnTo>
                  <a:lnTo>
                    <a:pt x="1795" y="25797"/>
                  </a:lnTo>
                  <a:lnTo>
                    <a:pt x="1283" y="25849"/>
                  </a:lnTo>
                  <a:lnTo>
                    <a:pt x="1123" y="26084"/>
                  </a:lnTo>
                  <a:lnTo>
                    <a:pt x="1123" y="26270"/>
                  </a:lnTo>
                  <a:lnTo>
                    <a:pt x="1910" y="26337"/>
                  </a:lnTo>
                  <a:lnTo>
                    <a:pt x="2372" y="27428"/>
                  </a:lnTo>
                  <a:lnTo>
                    <a:pt x="2386" y="27733"/>
                  </a:lnTo>
                  <a:lnTo>
                    <a:pt x="2579" y="27867"/>
                  </a:lnTo>
                  <a:lnTo>
                    <a:pt x="2920" y="27495"/>
                  </a:lnTo>
                  <a:lnTo>
                    <a:pt x="2799" y="27137"/>
                  </a:lnTo>
                  <a:lnTo>
                    <a:pt x="2835" y="26741"/>
                  </a:lnTo>
                  <a:lnTo>
                    <a:pt x="3173" y="25588"/>
                  </a:lnTo>
                  <a:lnTo>
                    <a:pt x="3241" y="25744"/>
                  </a:lnTo>
                  <a:lnTo>
                    <a:pt x="3401" y="25811"/>
                  </a:lnTo>
                  <a:lnTo>
                    <a:pt x="4537" y="25279"/>
                  </a:lnTo>
                  <a:lnTo>
                    <a:pt x="4826" y="25331"/>
                  </a:lnTo>
                  <a:lnTo>
                    <a:pt x="5840" y="26333"/>
                  </a:lnTo>
                  <a:lnTo>
                    <a:pt x="6125" y="26277"/>
                  </a:lnTo>
                  <a:lnTo>
                    <a:pt x="7293" y="25692"/>
                  </a:lnTo>
                  <a:lnTo>
                    <a:pt x="7724" y="25402"/>
                  </a:lnTo>
                  <a:lnTo>
                    <a:pt x="7838" y="24649"/>
                  </a:lnTo>
                  <a:lnTo>
                    <a:pt x="8098" y="24072"/>
                  </a:lnTo>
                  <a:lnTo>
                    <a:pt x="8486" y="23595"/>
                  </a:lnTo>
                  <a:lnTo>
                    <a:pt x="9235" y="23048"/>
                  </a:lnTo>
                  <a:lnTo>
                    <a:pt x="9320" y="22728"/>
                  </a:lnTo>
                  <a:lnTo>
                    <a:pt x="8594" y="21457"/>
                  </a:lnTo>
                  <a:lnTo>
                    <a:pt x="7750" y="20797"/>
                  </a:lnTo>
                  <a:lnTo>
                    <a:pt x="8776" y="19460"/>
                  </a:lnTo>
                  <a:lnTo>
                    <a:pt x="9353" y="19379"/>
                  </a:lnTo>
                  <a:lnTo>
                    <a:pt x="10176" y="19569"/>
                  </a:lnTo>
                  <a:lnTo>
                    <a:pt x="11024" y="20214"/>
                  </a:lnTo>
                  <a:lnTo>
                    <a:pt x="14232" y="20866"/>
                  </a:lnTo>
                  <a:lnTo>
                    <a:pt x="15044" y="20821"/>
                  </a:lnTo>
                  <a:lnTo>
                    <a:pt x="15240" y="21040"/>
                  </a:lnTo>
                  <a:lnTo>
                    <a:pt x="15351" y="21331"/>
                  </a:lnTo>
                  <a:lnTo>
                    <a:pt x="14756" y="21931"/>
                  </a:lnTo>
                  <a:lnTo>
                    <a:pt x="15034" y="22732"/>
                  </a:lnTo>
                  <a:lnTo>
                    <a:pt x="15227" y="22795"/>
                  </a:lnTo>
                  <a:lnTo>
                    <a:pt x="15558" y="22750"/>
                  </a:lnTo>
                  <a:lnTo>
                    <a:pt x="15936" y="23290"/>
                  </a:lnTo>
                  <a:lnTo>
                    <a:pt x="15932" y="23629"/>
                  </a:lnTo>
                  <a:lnTo>
                    <a:pt x="15833" y="23965"/>
                  </a:lnTo>
                  <a:lnTo>
                    <a:pt x="16264" y="24560"/>
                  </a:lnTo>
                  <a:lnTo>
                    <a:pt x="16751" y="24769"/>
                  </a:lnTo>
                  <a:lnTo>
                    <a:pt x="17225" y="24862"/>
                  </a:lnTo>
                  <a:lnTo>
                    <a:pt x="17129" y="25041"/>
                  </a:lnTo>
                  <a:lnTo>
                    <a:pt x="16406" y="25589"/>
                  </a:lnTo>
                  <a:lnTo>
                    <a:pt x="16374" y="25834"/>
                  </a:lnTo>
                  <a:lnTo>
                    <a:pt x="16488" y="26334"/>
                  </a:lnTo>
                  <a:lnTo>
                    <a:pt x="18350" y="27453"/>
                  </a:lnTo>
                  <a:lnTo>
                    <a:pt x="18792" y="28165"/>
                  </a:lnTo>
                  <a:lnTo>
                    <a:pt x="18877" y="28943"/>
                  </a:lnTo>
                  <a:lnTo>
                    <a:pt x="19023" y="29450"/>
                  </a:lnTo>
                  <a:lnTo>
                    <a:pt x="19910" y="29804"/>
                  </a:lnTo>
                  <a:lnTo>
                    <a:pt x="20230" y="29670"/>
                  </a:lnTo>
                  <a:lnTo>
                    <a:pt x="20084" y="29260"/>
                  </a:lnTo>
                  <a:lnTo>
                    <a:pt x="19881" y="28753"/>
                  </a:lnTo>
                  <a:lnTo>
                    <a:pt x="19935" y="28261"/>
                  </a:lnTo>
                  <a:lnTo>
                    <a:pt x="19586" y="25867"/>
                  </a:lnTo>
                  <a:lnTo>
                    <a:pt x="19753" y="25130"/>
                  </a:lnTo>
                  <a:lnTo>
                    <a:pt x="19643" y="24407"/>
                  </a:lnTo>
                  <a:lnTo>
                    <a:pt x="19504" y="24027"/>
                  </a:lnTo>
                  <a:lnTo>
                    <a:pt x="20523" y="23323"/>
                  </a:lnTo>
                  <a:lnTo>
                    <a:pt x="20925" y="23125"/>
                  </a:lnTo>
                  <a:lnTo>
                    <a:pt x="21545" y="22924"/>
                  </a:lnTo>
                  <a:lnTo>
                    <a:pt x="21872" y="22932"/>
                  </a:lnTo>
                  <a:lnTo>
                    <a:pt x="22599" y="22753"/>
                  </a:lnTo>
                  <a:lnTo>
                    <a:pt x="23806" y="22224"/>
                  </a:lnTo>
                  <a:lnTo>
                    <a:pt x="24230" y="22302"/>
                  </a:lnTo>
                  <a:lnTo>
                    <a:pt x="24636" y="21580"/>
                  </a:lnTo>
                  <a:lnTo>
                    <a:pt x="24626" y="21274"/>
                  </a:lnTo>
                  <a:lnTo>
                    <a:pt x="24776" y="20172"/>
                  </a:lnTo>
                  <a:lnTo>
                    <a:pt x="25334" y="18166"/>
                  </a:lnTo>
                  <a:lnTo>
                    <a:pt x="25341" y="17274"/>
                  </a:lnTo>
                  <a:lnTo>
                    <a:pt x="28137" y="17420"/>
                  </a:lnTo>
                  <a:lnTo>
                    <a:pt x="27800" y="19480"/>
                  </a:lnTo>
                  <a:lnTo>
                    <a:pt x="27736" y="19629"/>
                  </a:lnTo>
                  <a:lnTo>
                    <a:pt x="26748" y="20663"/>
                  </a:lnTo>
                  <a:lnTo>
                    <a:pt x="27254" y="21901"/>
                  </a:lnTo>
                  <a:lnTo>
                    <a:pt x="27973" y="23265"/>
                  </a:lnTo>
                  <a:lnTo>
                    <a:pt x="29720" y="24312"/>
                  </a:lnTo>
                  <a:lnTo>
                    <a:pt x="30621" y="23991"/>
                  </a:lnTo>
                  <a:lnTo>
                    <a:pt x="31900" y="24158"/>
                  </a:lnTo>
                  <a:lnTo>
                    <a:pt x="32544" y="24493"/>
                  </a:lnTo>
                  <a:lnTo>
                    <a:pt x="32690" y="24922"/>
                  </a:lnTo>
                  <a:lnTo>
                    <a:pt x="32872" y="25026"/>
                  </a:lnTo>
                  <a:lnTo>
                    <a:pt x="33224" y="24996"/>
                  </a:lnTo>
                  <a:lnTo>
                    <a:pt x="33680" y="24690"/>
                  </a:lnTo>
                  <a:lnTo>
                    <a:pt x="34100" y="24567"/>
                  </a:lnTo>
                  <a:lnTo>
                    <a:pt x="36133" y="24661"/>
                  </a:lnTo>
                  <a:lnTo>
                    <a:pt x="35874" y="23184"/>
                  </a:lnTo>
                  <a:lnTo>
                    <a:pt x="34649" y="16331"/>
                  </a:lnTo>
                  <a:lnTo>
                    <a:pt x="39453" y="12199"/>
                  </a:lnTo>
                  <a:lnTo>
                    <a:pt x="42387" y="9135"/>
                  </a:lnTo>
                  <a:lnTo>
                    <a:pt x="43582" y="6832"/>
                  </a:lnTo>
                  <a:lnTo>
                    <a:pt x="43079" y="6947"/>
                  </a:lnTo>
                  <a:lnTo>
                    <a:pt x="42737" y="6909"/>
                  </a:lnTo>
                  <a:lnTo>
                    <a:pt x="42277" y="6708"/>
                  </a:lnTo>
                  <a:lnTo>
                    <a:pt x="41703" y="6262"/>
                  </a:lnTo>
                  <a:lnTo>
                    <a:pt x="40979" y="6087"/>
                  </a:lnTo>
                  <a:lnTo>
                    <a:pt x="39521" y="6120"/>
                  </a:lnTo>
                  <a:lnTo>
                    <a:pt x="38380" y="5677"/>
                  </a:lnTo>
                  <a:lnTo>
                    <a:pt x="37496" y="5423"/>
                  </a:lnTo>
                  <a:lnTo>
                    <a:pt x="36850" y="5475"/>
                  </a:lnTo>
                  <a:lnTo>
                    <a:pt x="36579" y="5315"/>
                  </a:lnTo>
                  <a:lnTo>
                    <a:pt x="36472" y="5077"/>
                  </a:lnTo>
                  <a:lnTo>
                    <a:pt x="36458" y="4805"/>
                  </a:lnTo>
                  <a:lnTo>
                    <a:pt x="36544" y="4406"/>
                  </a:lnTo>
                  <a:lnTo>
                    <a:pt x="37317" y="3177"/>
                  </a:lnTo>
                  <a:lnTo>
                    <a:pt x="37503" y="3035"/>
                  </a:lnTo>
                  <a:lnTo>
                    <a:pt x="38081" y="3035"/>
                  </a:lnTo>
                  <a:lnTo>
                    <a:pt x="38623" y="2719"/>
                  </a:lnTo>
                  <a:lnTo>
                    <a:pt x="39882" y="1501"/>
                  </a:lnTo>
                  <a:lnTo>
                    <a:pt x="39907" y="1270"/>
                  </a:lnTo>
                  <a:lnTo>
                    <a:pt x="39736" y="715"/>
                  </a:lnTo>
                  <a:lnTo>
                    <a:pt x="39804" y="491"/>
                  </a:lnTo>
                  <a:lnTo>
                    <a:pt x="40964" y="0"/>
                  </a:lnTo>
                  <a:lnTo>
                    <a:pt x="42255" y="950"/>
                  </a:lnTo>
                  <a:lnTo>
                    <a:pt x="42388" y="1271"/>
                  </a:lnTo>
                  <a:lnTo>
                    <a:pt x="41826" y="2127"/>
                  </a:lnTo>
                  <a:lnTo>
                    <a:pt x="41409" y="2310"/>
                  </a:lnTo>
                  <a:lnTo>
                    <a:pt x="40877" y="2809"/>
                  </a:lnTo>
                  <a:lnTo>
                    <a:pt x="40742" y="3025"/>
                  </a:lnTo>
                  <a:lnTo>
                    <a:pt x="40699" y="3274"/>
                  </a:lnTo>
                  <a:lnTo>
                    <a:pt x="40887" y="3986"/>
                  </a:lnTo>
                  <a:lnTo>
                    <a:pt x="40288" y="4071"/>
                  </a:lnTo>
                  <a:lnTo>
                    <a:pt x="40085" y="4015"/>
                  </a:lnTo>
                  <a:lnTo>
                    <a:pt x="39974" y="3866"/>
                  </a:lnTo>
                  <a:lnTo>
                    <a:pt x="39753" y="3822"/>
                  </a:lnTo>
                  <a:lnTo>
                    <a:pt x="39336" y="3896"/>
                  </a:lnTo>
                  <a:lnTo>
                    <a:pt x="39186" y="4181"/>
                  </a:lnTo>
                  <a:lnTo>
                    <a:pt x="39815" y="4037"/>
                  </a:lnTo>
                  <a:lnTo>
                    <a:pt x="40539" y="4208"/>
                  </a:lnTo>
                  <a:lnTo>
                    <a:pt x="41691" y="3839"/>
                  </a:lnTo>
                  <a:lnTo>
                    <a:pt x="42069" y="3351"/>
                  </a:lnTo>
                  <a:lnTo>
                    <a:pt x="42237" y="3235"/>
                  </a:lnTo>
                  <a:lnTo>
                    <a:pt x="42404" y="3183"/>
                  </a:lnTo>
                  <a:lnTo>
                    <a:pt x="43196" y="3227"/>
                  </a:lnTo>
                  <a:lnTo>
                    <a:pt x="43767" y="2784"/>
                  </a:lnTo>
                  <a:lnTo>
                    <a:pt x="45226" y="2631"/>
                  </a:lnTo>
                  <a:lnTo>
                    <a:pt x="44692" y="4675"/>
                  </a:lnTo>
                  <a:lnTo>
                    <a:pt x="44938" y="4913"/>
                  </a:lnTo>
                  <a:lnTo>
                    <a:pt x="45301" y="4528"/>
                  </a:lnTo>
                  <a:lnTo>
                    <a:pt x="45598" y="4759"/>
                  </a:lnTo>
                  <a:lnTo>
                    <a:pt x="45854" y="5021"/>
                  </a:lnTo>
                  <a:lnTo>
                    <a:pt x="46087" y="5825"/>
                  </a:lnTo>
                  <a:lnTo>
                    <a:pt x="45547" y="6655"/>
                  </a:lnTo>
                  <a:lnTo>
                    <a:pt x="44642" y="7565"/>
                  </a:lnTo>
                  <a:lnTo>
                    <a:pt x="44494" y="7909"/>
                  </a:lnTo>
                  <a:lnTo>
                    <a:pt x="44483" y="8627"/>
                  </a:lnTo>
                  <a:lnTo>
                    <a:pt x="45827" y="10799"/>
                  </a:lnTo>
                  <a:lnTo>
                    <a:pt x="47431" y="11350"/>
                  </a:lnTo>
                  <a:lnTo>
                    <a:pt x="48240" y="11375"/>
                  </a:lnTo>
                  <a:lnTo>
                    <a:pt x="49142" y="11539"/>
                  </a:lnTo>
                  <a:lnTo>
                    <a:pt x="49296" y="12906"/>
                  </a:lnTo>
                  <a:lnTo>
                    <a:pt x="50144" y="14642"/>
                  </a:lnTo>
                  <a:lnTo>
                    <a:pt x="51788" y="16304"/>
                  </a:lnTo>
                  <a:lnTo>
                    <a:pt x="51905" y="16519"/>
                  </a:lnTo>
                  <a:lnTo>
                    <a:pt x="52429" y="18166"/>
                  </a:lnTo>
                  <a:lnTo>
                    <a:pt x="51819" y="18531"/>
                  </a:lnTo>
                  <a:lnTo>
                    <a:pt x="51652" y="18744"/>
                  </a:lnTo>
                  <a:lnTo>
                    <a:pt x="51157" y="19735"/>
                  </a:lnTo>
                  <a:lnTo>
                    <a:pt x="52030" y="20692"/>
                  </a:lnTo>
                  <a:lnTo>
                    <a:pt x="52459" y="21483"/>
                  </a:lnTo>
                  <a:lnTo>
                    <a:pt x="52956" y="21016"/>
                  </a:lnTo>
                  <a:lnTo>
                    <a:pt x="53020" y="20536"/>
                  </a:lnTo>
                  <a:lnTo>
                    <a:pt x="52992" y="19798"/>
                  </a:lnTo>
                  <a:lnTo>
                    <a:pt x="53088" y="19552"/>
                  </a:lnTo>
                  <a:lnTo>
                    <a:pt x="54830" y="19832"/>
                  </a:lnTo>
                  <a:lnTo>
                    <a:pt x="55717" y="19407"/>
                  </a:lnTo>
                  <a:lnTo>
                    <a:pt x="55999" y="19187"/>
                  </a:lnTo>
                  <a:lnTo>
                    <a:pt x="56312" y="18796"/>
                  </a:lnTo>
                  <a:lnTo>
                    <a:pt x="56978" y="19009"/>
                  </a:lnTo>
                  <a:lnTo>
                    <a:pt x="57698" y="19866"/>
                  </a:lnTo>
                  <a:lnTo>
                    <a:pt x="58228" y="19680"/>
                  </a:lnTo>
                  <a:lnTo>
                    <a:pt x="58809" y="19583"/>
                  </a:lnTo>
                  <a:lnTo>
                    <a:pt x="58902" y="19725"/>
                  </a:lnTo>
                  <a:lnTo>
                    <a:pt x="58923" y="21044"/>
                  </a:lnTo>
                  <a:lnTo>
                    <a:pt x="59040" y="21588"/>
                  </a:lnTo>
                  <a:lnTo>
                    <a:pt x="59364" y="21368"/>
                  </a:lnTo>
                  <a:lnTo>
                    <a:pt x="60237" y="21313"/>
                  </a:lnTo>
                  <a:lnTo>
                    <a:pt x="60400" y="22661"/>
                  </a:lnTo>
                  <a:lnTo>
                    <a:pt x="60754" y="24379"/>
                  </a:lnTo>
                  <a:lnTo>
                    <a:pt x="61718" y="23541"/>
                  </a:lnTo>
                  <a:lnTo>
                    <a:pt x="63107" y="23302"/>
                  </a:lnTo>
                  <a:lnTo>
                    <a:pt x="63517" y="24255"/>
                  </a:lnTo>
                  <a:lnTo>
                    <a:pt x="64422" y="25678"/>
                  </a:lnTo>
                  <a:lnTo>
                    <a:pt x="65007" y="25723"/>
                  </a:lnTo>
                  <a:lnTo>
                    <a:pt x="65872" y="25476"/>
                  </a:lnTo>
                  <a:lnTo>
                    <a:pt x="66039" y="25361"/>
                  </a:lnTo>
                  <a:lnTo>
                    <a:pt x="66459" y="24679"/>
                  </a:lnTo>
                  <a:lnTo>
                    <a:pt x="66577" y="24239"/>
                  </a:lnTo>
                  <a:lnTo>
                    <a:pt x="66562" y="23978"/>
                  </a:lnTo>
                  <a:lnTo>
                    <a:pt x="66473" y="23781"/>
                  </a:lnTo>
                  <a:lnTo>
                    <a:pt x="65942" y="22872"/>
                  </a:lnTo>
                  <a:lnTo>
                    <a:pt x="66904" y="22287"/>
                  </a:lnTo>
                  <a:lnTo>
                    <a:pt x="67321" y="21407"/>
                  </a:lnTo>
                  <a:lnTo>
                    <a:pt x="68364" y="21050"/>
                  </a:lnTo>
                  <a:lnTo>
                    <a:pt x="68956" y="20155"/>
                  </a:lnTo>
                  <a:lnTo>
                    <a:pt x="69152" y="20126"/>
                  </a:lnTo>
                  <a:lnTo>
                    <a:pt x="70940" y="20733"/>
                  </a:lnTo>
                  <a:lnTo>
                    <a:pt x="71157" y="20893"/>
                  </a:lnTo>
                  <a:lnTo>
                    <a:pt x="71535" y="21452"/>
                  </a:lnTo>
                  <a:lnTo>
                    <a:pt x="71809" y="22261"/>
                  </a:lnTo>
                  <a:lnTo>
                    <a:pt x="71947" y="22395"/>
                  </a:lnTo>
                  <a:lnTo>
                    <a:pt x="72721" y="22030"/>
                  </a:lnTo>
                  <a:lnTo>
                    <a:pt x="73030" y="21657"/>
                  </a:lnTo>
                  <a:lnTo>
                    <a:pt x="73095" y="21378"/>
                  </a:lnTo>
                  <a:lnTo>
                    <a:pt x="74523" y="20950"/>
                  </a:lnTo>
                  <a:lnTo>
                    <a:pt x="75140" y="20969"/>
                  </a:lnTo>
                  <a:lnTo>
                    <a:pt x="75749" y="21349"/>
                  </a:lnTo>
                  <a:lnTo>
                    <a:pt x="77855" y="21346"/>
                  </a:lnTo>
                  <a:lnTo>
                    <a:pt x="77899" y="22754"/>
                  </a:lnTo>
                  <a:lnTo>
                    <a:pt x="76367" y="23972"/>
                  </a:lnTo>
                  <a:lnTo>
                    <a:pt x="75234" y="24546"/>
                  </a:lnTo>
                  <a:lnTo>
                    <a:pt x="74326" y="24847"/>
                  </a:lnTo>
                  <a:lnTo>
                    <a:pt x="74635" y="26683"/>
                  </a:lnTo>
                  <a:lnTo>
                    <a:pt x="74998" y="26671"/>
                  </a:lnTo>
                  <a:lnTo>
                    <a:pt x="75803" y="26495"/>
                  </a:lnTo>
                  <a:lnTo>
                    <a:pt x="76110" y="25958"/>
                  </a:lnTo>
                  <a:lnTo>
                    <a:pt x="76747" y="25102"/>
                  </a:lnTo>
                  <a:lnTo>
                    <a:pt x="77001" y="24856"/>
                  </a:lnTo>
                  <a:lnTo>
                    <a:pt x="77473" y="24796"/>
                  </a:lnTo>
                  <a:lnTo>
                    <a:pt x="77999" y="24107"/>
                  </a:lnTo>
                  <a:lnTo>
                    <a:pt x="78442" y="26070"/>
                  </a:lnTo>
                  <a:lnTo>
                    <a:pt x="78439" y="26331"/>
                  </a:lnTo>
                  <a:lnTo>
                    <a:pt x="78289" y="26740"/>
                  </a:lnTo>
                  <a:lnTo>
                    <a:pt x="78378" y="27070"/>
                  </a:lnTo>
                  <a:lnTo>
                    <a:pt x="79058" y="26740"/>
                  </a:lnTo>
                  <a:lnTo>
                    <a:pt x="79271" y="26255"/>
                  </a:lnTo>
                  <a:lnTo>
                    <a:pt x="80967" y="24150"/>
                  </a:lnTo>
                  <a:lnTo>
                    <a:pt x="81005" y="24377"/>
                  </a:lnTo>
                  <a:lnTo>
                    <a:pt x="81283" y="24493"/>
                  </a:lnTo>
                  <a:lnTo>
                    <a:pt x="81454" y="24481"/>
                  </a:lnTo>
                  <a:lnTo>
                    <a:pt x="81978" y="24805"/>
                  </a:lnTo>
                  <a:lnTo>
                    <a:pt x="82900" y="26206"/>
                  </a:lnTo>
                  <a:lnTo>
                    <a:pt x="83405" y="27148"/>
                  </a:lnTo>
                  <a:lnTo>
                    <a:pt x="83271" y="27789"/>
                  </a:lnTo>
                  <a:lnTo>
                    <a:pt x="83018" y="27868"/>
                  </a:lnTo>
                  <a:lnTo>
                    <a:pt x="82399" y="28606"/>
                  </a:lnTo>
                  <a:lnTo>
                    <a:pt x="82573" y="28753"/>
                  </a:lnTo>
                  <a:lnTo>
                    <a:pt x="82762" y="28643"/>
                  </a:lnTo>
                  <a:lnTo>
                    <a:pt x="83082" y="28158"/>
                  </a:lnTo>
                  <a:lnTo>
                    <a:pt x="83805" y="27424"/>
                  </a:lnTo>
                  <a:lnTo>
                    <a:pt x="84314" y="27976"/>
                  </a:lnTo>
                  <a:lnTo>
                    <a:pt x="84827" y="28125"/>
                  </a:lnTo>
                  <a:lnTo>
                    <a:pt x="85005" y="28438"/>
                  </a:lnTo>
                  <a:lnTo>
                    <a:pt x="85780" y="30515"/>
                  </a:lnTo>
                  <a:lnTo>
                    <a:pt x="89910" y="30723"/>
                  </a:lnTo>
                  <a:lnTo>
                    <a:pt x="90373" y="30201"/>
                  </a:lnTo>
                  <a:lnTo>
                    <a:pt x="90249" y="29552"/>
                  </a:lnTo>
                  <a:lnTo>
                    <a:pt x="90263" y="29239"/>
                  </a:lnTo>
                  <a:lnTo>
                    <a:pt x="90364" y="29073"/>
                  </a:lnTo>
                  <a:lnTo>
                    <a:pt x="90901" y="29623"/>
                  </a:lnTo>
                  <a:lnTo>
                    <a:pt x="91602" y="29821"/>
                  </a:lnTo>
                  <a:lnTo>
                    <a:pt x="92531" y="29285"/>
                  </a:lnTo>
                  <a:lnTo>
                    <a:pt x="93187" y="31443"/>
                  </a:lnTo>
                  <a:lnTo>
                    <a:pt x="92843" y="31599"/>
                  </a:lnTo>
                  <a:lnTo>
                    <a:pt x="92612" y="31796"/>
                  </a:lnTo>
                  <a:lnTo>
                    <a:pt x="92017" y="33190"/>
                  </a:lnTo>
                  <a:lnTo>
                    <a:pt x="91807" y="33161"/>
                  </a:lnTo>
                  <a:lnTo>
                    <a:pt x="91052" y="32659"/>
                  </a:lnTo>
                  <a:lnTo>
                    <a:pt x="92246" y="37877"/>
                  </a:lnTo>
                  <a:lnTo>
                    <a:pt x="92339" y="38242"/>
                  </a:lnTo>
                  <a:lnTo>
                    <a:pt x="93010" y="40980"/>
                  </a:lnTo>
                  <a:lnTo>
                    <a:pt x="93122" y="41463"/>
                  </a:lnTo>
                  <a:lnTo>
                    <a:pt x="93761" y="44309"/>
                  </a:lnTo>
                  <a:lnTo>
                    <a:pt x="93899" y="44387"/>
                  </a:lnTo>
                  <a:lnTo>
                    <a:pt x="94130" y="43127"/>
                  </a:lnTo>
                  <a:lnTo>
                    <a:pt x="94773" y="41416"/>
                  </a:lnTo>
                  <a:lnTo>
                    <a:pt x="95762" y="41010"/>
                  </a:lnTo>
                  <a:lnTo>
                    <a:pt x="96050" y="41043"/>
                  </a:lnTo>
                  <a:lnTo>
                    <a:pt x="96267" y="41244"/>
                  </a:lnTo>
                  <a:lnTo>
                    <a:pt x="96662" y="41259"/>
                  </a:lnTo>
                  <a:lnTo>
                    <a:pt x="97384" y="40920"/>
                  </a:lnTo>
                  <a:lnTo>
                    <a:pt x="97722" y="40670"/>
                  </a:lnTo>
                  <a:lnTo>
                    <a:pt x="98289" y="40832"/>
                  </a:lnTo>
                  <a:lnTo>
                    <a:pt x="99433" y="40327"/>
                  </a:lnTo>
                  <a:lnTo>
                    <a:pt x="99952" y="40342"/>
                  </a:lnTo>
                  <a:lnTo>
                    <a:pt x="100393" y="39988"/>
                  </a:lnTo>
                  <a:lnTo>
                    <a:pt x="100550" y="39757"/>
                  </a:lnTo>
                  <a:lnTo>
                    <a:pt x="101183" y="38154"/>
                  </a:lnTo>
                  <a:lnTo>
                    <a:pt x="101169" y="37841"/>
                  </a:lnTo>
                  <a:lnTo>
                    <a:pt x="100927" y="36906"/>
                  </a:lnTo>
                  <a:lnTo>
                    <a:pt x="100162" y="36686"/>
                  </a:lnTo>
                  <a:lnTo>
                    <a:pt x="99653" y="36646"/>
                  </a:lnTo>
                  <a:lnTo>
                    <a:pt x="99617" y="37361"/>
                  </a:lnTo>
                  <a:lnTo>
                    <a:pt x="99760" y="37797"/>
                  </a:lnTo>
                  <a:lnTo>
                    <a:pt x="98660" y="37745"/>
                  </a:lnTo>
                  <a:lnTo>
                    <a:pt x="98650" y="37383"/>
                  </a:lnTo>
                  <a:lnTo>
                    <a:pt x="98963" y="36511"/>
                  </a:lnTo>
                  <a:lnTo>
                    <a:pt x="99397" y="35569"/>
                  </a:lnTo>
                  <a:lnTo>
                    <a:pt x="99962" y="34533"/>
                  </a:lnTo>
                  <a:lnTo>
                    <a:pt x="99902" y="33907"/>
                  </a:lnTo>
                  <a:lnTo>
                    <a:pt x="100272" y="32655"/>
                  </a:lnTo>
                  <a:lnTo>
                    <a:pt x="100484" y="32322"/>
                  </a:lnTo>
                  <a:lnTo>
                    <a:pt x="102123" y="33705"/>
                  </a:lnTo>
                  <a:lnTo>
                    <a:pt x="102126" y="33955"/>
                  </a:lnTo>
                  <a:lnTo>
                    <a:pt x="101727" y="34566"/>
                  </a:lnTo>
                  <a:lnTo>
                    <a:pt x="101468" y="35188"/>
                  </a:lnTo>
                  <a:lnTo>
                    <a:pt x="103293" y="36586"/>
                  </a:lnTo>
                  <a:lnTo>
                    <a:pt x="102236" y="38229"/>
                  </a:lnTo>
                  <a:lnTo>
                    <a:pt x="101927" y="39123"/>
                  </a:lnTo>
                  <a:lnTo>
                    <a:pt x="102441" y="39598"/>
                  </a:lnTo>
                  <a:lnTo>
                    <a:pt x="103258" y="39928"/>
                  </a:lnTo>
                  <a:lnTo>
                    <a:pt x="103832" y="40045"/>
                  </a:lnTo>
                  <a:lnTo>
                    <a:pt x="105477" y="39630"/>
                  </a:lnTo>
                  <a:lnTo>
                    <a:pt x="105619" y="39455"/>
                  </a:lnTo>
                  <a:lnTo>
                    <a:pt x="106523" y="37171"/>
                  </a:lnTo>
                  <a:lnTo>
                    <a:pt x="107065" y="37641"/>
                  </a:lnTo>
                  <a:lnTo>
                    <a:pt x="107416" y="37684"/>
                  </a:lnTo>
                  <a:lnTo>
                    <a:pt x="107840" y="38037"/>
                  </a:lnTo>
                  <a:lnTo>
                    <a:pt x="108349" y="39061"/>
                  </a:lnTo>
                  <a:lnTo>
                    <a:pt x="111221" y="41882"/>
                  </a:lnTo>
                  <a:lnTo>
                    <a:pt x="110802" y="42776"/>
                  </a:lnTo>
                  <a:lnTo>
                    <a:pt x="110503" y="43104"/>
                  </a:lnTo>
                  <a:lnTo>
                    <a:pt x="110511" y="43514"/>
                  </a:lnTo>
                  <a:lnTo>
                    <a:pt x="110899" y="44054"/>
                  </a:lnTo>
                  <a:lnTo>
                    <a:pt x="110984" y="44278"/>
                  </a:lnTo>
                  <a:lnTo>
                    <a:pt x="110860" y="45426"/>
                  </a:lnTo>
                  <a:lnTo>
                    <a:pt x="110672" y="46346"/>
                  </a:lnTo>
                  <a:lnTo>
                    <a:pt x="110405" y="47172"/>
                  </a:lnTo>
                  <a:lnTo>
                    <a:pt x="109965" y="47213"/>
                  </a:lnTo>
                  <a:lnTo>
                    <a:pt x="109463" y="46757"/>
                  </a:lnTo>
                  <a:lnTo>
                    <a:pt x="108308" y="47831"/>
                  </a:lnTo>
                  <a:lnTo>
                    <a:pt x="107536" y="49277"/>
                  </a:lnTo>
                  <a:lnTo>
                    <a:pt x="108570" y="49982"/>
                  </a:lnTo>
                  <a:lnTo>
                    <a:pt x="109093" y="50157"/>
                  </a:lnTo>
                  <a:lnTo>
                    <a:pt x="109302" y="50455"/>
                  </a:lnTo>
                  <a:lnTo>
                    <a:pt x="109296" y="50821"/>
                  </a:lnTo>
                  <a:lnTo>
                    <a:pt x="111655" y="50070"/>
                  </a:lnTo>
                  <a:lnTo>
                    <a:pt x="111826" y="51445"/>
                  </a:lnTo>
                  <a:lnTo>
                    <a:pt x="112109" y="53732"/>
                  </a:lnTo>
                  <a:lnTo>
                    <a:pt x="113113" y="54045"/>
                  </a:lnTo>
                  <a:lnTo>
                    <a:pt x="112829" y="54459"/>
                  </a:lnTo>
                  <a:lnTo>
                    <a:pt x="112979" y="54888"/>
                  </a:lnTo>
                  <a:lnTo>
                    <a:pt x="113434" y="55483"/>
                  </a:lnTo>
                  <a:lnTo>
                    <a:pt x="113495" y="56218"/>
                  </a:lnTo>
                  <a:lnTo>
                    <a:pt x="113777" y="57042"/>
                  </a:lnTo>
                  <a:lnTo>
                    <a:pt x="114628" y="56664"/>
                  </a:lnTo>
                  <a:lnTo>
                    <a:pt x="114326" y="55431"/>
                  </a:lnTo>
                  <a:lnTo>
                    <a:pt x="114820" y="55330"/>
                  </a:lnTo>
                  <a:lnTo>
                    <a:pt x="114944" y="54615"/>
                  </a:lnTo>
                  <a:lnTo>
                    <a:pt x="122058" y="56944"/>
                  </a:lnTo>
                  <a:lnTo>
                    <a:pt x="116477" y="62314"/>
                  </a:lnTo>
                  <a:lnTo>
                    <a:pt x="116558" y="62518"/>
                  </a:lnTo>
                  <a:lnTo>
                    <a:pt x="116576" y="62820"/>
                  </a:lnTo>
                  <a:lnTo>
                    <a:pt x="116494" y="63464"/>
                  </a:lnTo>
                  <a:lnTo>
                    <a:pt x="116327" y="63934"/>
                  </a:lnTo>
                  <a:lnTo>
                    <a:pt x="115834" y="64258"/>
                  </a:lnTo>
                  <a:lnTo>
                    <a:pt x="115642" y="64154"/>
                  </a:lnTo>
                  <a:lnTo>
                    <a:pt x="115290" y="63748"/>
                  </a:lnTo>
                  <a:lnTo>
                    <a:pt x="115299" y="63500"/>
                  </a:lnTo>
                  <a:lnTo>
                    <a:pt x="114852" y="63950"/>
                  </a:lnTo>
                  <a:lnTo>
                    <a:pt x="111765" y="66905"/>
                  </a:lnTo>
                  <a:lnTo>
                    <a:pt x="111121" y="67508"/>
                  </a:lnTo>
                  <a:lnTo>
                    <a:pt x="110577" y="68068"/>
                  </a:lnTo>
                  <a:lnTo>
                    <a:pt x="110981" y="68573"/>
                  </a:lnTo>
                  <a:lnTo>
                    <a:pt x="111226" y="68473"/>
                  </a:lnTo>
                  <a:lnTo>
                    <a:pt x="111563" y="68472"/>
                  </a:lnTo>
                  <a:lnTo>
                    <a:pt x="112153" y="69172"/>
                  </a:lnTo>
                  <a:lnTo>
                    <a:pt x="111741" y="69583"/>
                  </a:lnTo>
                  <a:lnTo>
                    <a:pt x="111120" y="69810"/>
                  </a:lnTo>
                  <a:lnTo>
                    <a:pt x="109757" y="70113"/>
                  </a:lnTo>
                  <a:lnTo>
                    <a:pt x="110226" y="71033"/>
                  </a:lnTo>
                  <a:lnTo>
                    <a:pt x="111319" y="70842"/>
                  </a:lnTo>
                  <a:lnTo>
                    <a:pt x="111624" y="70592"/>
                  </a:lnTo>
                  <a:lnTo>
                    <a:pt x="112345" y="70626"/>
                  </a:lnTo>
                  <a:lnTo>
                    <a:pt x="112551" y="71069"/>
                  </a:lnTo>
                  <a:lnTo>
                    <a:pt x="111948" y="72195"/>
                  </a:lnTo>
                  <a:lnTo>
                    <a:pt x="111434" y="72877"/>
                  </a:lnTo>
                  <a:lnTo>
                    <a:pt x="109610" y="73377"/>
                  </a:lnTo>
                  <a:lnTo>
                    <a:pt x="108987" y="74271"/>
                  </a:lnTo>
                  <a:lnTo>
                    <a:pt x="108055" y="74908"/>
                  </a:lnTo>
                  <a:lnTo>
                    <a:pt x="108060" y="75187"/>
                  </a:lnTo>
                  <a:lnTo>
                    <a:pt x="108145" y="75463"/>
                  </a:lnTo>
                  <a:lnTo>
                    <a:pt x="108411" y="75773"/>
                  </a:lnTo>
                  <a:lnTo>
                    <a:pt x="108922" y="76097"/>
                  </a:lnTo>
                  <a:lnTo>
                    <a:pt x="109371" y="76265"/>
                  </a:lnTo>
                  <a:lnTo>
                    <a:pt x="109704" y="76567"/>
                  </a:lnTo>
                  <a:lnTo>
                    <a:pt x="109970" y="76835"/>
                  </a:lnTo>
                  <a:lnTo>
                    <a:pt x="110439" y="77528"/>
                  </a:lnTo>
                  <a:lnTo>
                    <a:pt x="110488" y="77867"/>
                  </a:lnTo>
                  <a:lnTo>
                    <a:pt x="112086" y="79349"/>
                  </a:lnTo>
                  <a:lnTo>
                    <a:pt x="112260" y="79714"/>
                  </a:lnTo>
                  <a:lnTo>
                    <a:pt x="112256" y="80150"/>
                  </a:lnTo>
                  <a:lnTo>
                    <a:pt x="112703" y="80955"/>
                  </a:lnTo>
                  <a:lnTo>
                    <a:pt x="113125" y="80635"/>
                  </a:lnTo>
                  <a:lnTo>
                    <a:pt x="112636" y="79613"/>
                  </a:lnTo>
                  <a:lnTo>
                    <a:pt x="112540" y="79215"/>
                  </a:lnTo>
                  <a:lnTo>
                    <a:pt x="112862" y="78145"/>
                  </a:lnTo>
                  <a:lnTo>
                    <a:pt x="113355" y="77418"/>
                  </a:lnTo>
                  <a:lnTo>
                    <a:pt x="113508" y="76896"/>
                  </a:lnTo>
                  <a:lnTo>
                    <a:pt x="112318" y="73338"/>
                  </a:lnTo>
                  <a:lnTo>
                    <a:pt x="113755" y="73934"/>
                  </a:lnTo>
                  <a:lnTo>
                    <a:pt x="114117" y="74321"/>
                  </a:lnTo>
                  <a:lnTo>
                    <a:pt x="114753" y="75257"/>
                  </a:lnTo>
                  <a:lnTo>
                    <a:pt x="115508" y="75912"/>
                  </a:lnTo>
                  <a:lnTo>
                    <a:pt x="116914" y="76068"/>
                  </a:lnTo>
                  <a:lnTo>
                    <a:pt x="117826" y="76344"/>
                  </a:lnTo>
                  <a:lnTo>
                    <a:pt x="118322" y="76232"/>
                  </a:lnTo>
                  <a:lnTo>
                    <a:pt x="118589" y="76035"/>
                  </a:lnTo>
                  <a:lnTo>
                    <a:pt x="119071" y="75066"/>
                  </a:lnTo>
                  <a:lnTo>
                    <a:pt x="120246" y="75129"/>
                  </a:lnTo>
                  <a:lnTo>
                    <a:pt x="121151" y="74947"/>
                  </a:lnTo>
                  <a:lnTo>
                    <a:pt x="123018" y="74299"/>
                  </a:lnTo>
                  <a:lnTo>
                    <a:pt x="123184" y="74340"/>
                  </a:lnTo>
                  <a:lnTo>
                    <a:pt x="123440" y="74691"/>
                  </a:lnTo>
                  <a:lnTo>
                    <a:pt x="124135" y="74911"/>
                  </a:lnTo>
                  <a:lnTo>
                    <a:pt x="125278" y="74710"/>
                  </a:lnTo>
                  <a:lnTo>
                    <a:pt x="126008" y="75169"/>
                  </a:lnTo>
                  <a:lnTo>
                    <a:pt x="126470" y="75921"/>
                  </a:lnTo>
                  <a:lnTo>
                    <a:pt x="127045" y="76532"/>
                  </a:lnTo>
                  <a:lnTo>
                    <a:pt x="127282" y="74788"/>
                  </a:lnTo>
                  <a:lnTo>
                    <a:pt x="127395" y="73230"/>
                  </a:lnTo>
                  <a:lnTo>
                    <a:pt x="128356" y="71426"/>
                  </a:lnTo>
                  <a:lnTo>
                    <a:pt x="128640" y="71105"/>
                  </a:lnTo>
                  <a:lnTo>
                    <a:pt x="129179" y="69875"/>
                  </a:lnTo>
                  <a:lnTo>
                    <a:pt x="129413" y="69134"/>
                  </a:lnTo>
                  <a:lnTo>
                    <a:pt x="129853" y="68642"/>
                  </a:lnTo>
                  <a:lnTo>
                    <a:pt x="129746" y="68195"/>
                  </a:lnTo>
                  <a:lnTo>
                    <a:pt x="129863" y="67945"/>
                  </a:lnTo>
                  <a:lnTo>
                    <a:pt x="130602" y="66899"/>
                  </a:lnTo>
                  <a:lnTo>
                    <a:pt x="133801" y="68585"/>
                  </a:lnTo>
                  <a:lnTo>
                    <a:pt x="133574" y="69084"/>
                  </a:lnTo>
                  <a:lnTo>
                    <a:pt x="133481" y="69621"/>
                  </a:lnTo>
                  <a:lnTo>
                    <a:pt x="134323" y="69498"/>
                  </a:lnTo>
                  <a:lnTo>
                    <a:pt x="134486" y="69073"/>
                  </a:lnTo>
                  <a:lnTo>
                    <a:pt x="135374" y="69032"/>
                  </a:lnTo>
                  <a:lnTo>
                    <a:pt x="136063" y="68484"/>
                  </a:lnTo>
                  <a:lnTo>
                    <a:pt x="136077" y="68112"/>
                  </a:lnTo>
                  <a:lnTo>
                    <a:pt x="136354" y="67989"/>
                  </a:lnTo>
                  <a:lnTo>
                    <a:pt x="136819" y="67896"/>
                  </a:lnTo>
                  <a:lnTo>
                    <a:pt x="137359" y="67661"/>
                  </a:lnTo>
                  <a:lnTo>
                    <a:pt x="137602" y="67402"/>
                  </a:lnTo>
                  <a:lnTo>
                    <a:pt x="137796" y="66739"/>
                  </a:lnTo>
                  <a:lnTo>
                    <a:pt x="139215" y="68407"/>
                  </a:lnTo>
                  <a:lnTo>
                    <a:pt x="138928" y="68567"/>
                  </a:lnTo>
                  <a:lnTo>
                    <a:pt x="137696" y="68757"/>
                  </a:lnTo>
                  <a:lnTo>
                    <a:pt x="137376" y="69491"/>
                  </a:lnTo>
                  <a:lnTo>
                    <a:pt x="137326" y="70389"/>
                  </a:lnTo>
                  <a:lnTo>
                    <a:pt x="137141" y="70743"/>
                  </a:lnTo>
                  <a:lnTo>
                    <a:pt x="136101" y="71451"/>
                  </a:lnTo>
                  <a:lnTo>
                    <a:pt x="136115" y="71883"/>
                  </a:lnTo>
                  <a:lnTo>
                    <a:pt x="136341" y="72153"/>
                  </a:lnTo>
                  <a:lnTo>
                    <a:pt x="137152" y="71853"/>
                  </a:lnTo>
                  <a:lnTo>
                    <a:pt x="137791" y="71768"/>
                  </a:lnTo>
                  <a:lnTo>
                    <a:pt x="137332" y="73288"/>
                  </a:lnTo>
                  <a:lnTo>
                    <a:pt x="136686" y="74137"/>
                  </a:lnTo>
                  <a:lnTo>
                    <a:pt x="136374" y="75132"/>
                  </a:lnTo>
                  <a:lnTo>
                    <a:pt x="136338" y="75419"/>
                  </a:lnTo>
                  <a:lnTo>
                    <a:pt x="137612" y="76470"/>
                  </a:lnTo>
                  <a:lnTo>
                    <a:pt x="138903" y="76519"/>
                  </a:lnTo>
                  <a:lnTo>
                    <a:pt x="139570" y="76955"/>
                  </a:lnTo>
                  <a:lnTo>
                    <a:pt x="140123" y="77384"/>
                  </a:lnTo>
                  <a:lnTo>
                    <a:pt x="139641" y="77679"/>
                  </a:lnTo>
                  <a:lnTo>
                    <a:pt x="139385" y="78073"/>
                  </a:lnTo>
                  <a:lnTo>
                    <a:pt x="139318" y="78271"/>
                  </a:lnTo>
                  <a:lnTo>
                    <a:pt x="139367" y="79314"/>
                  </a:lnTo>
                  <a:lnTo>
                    <a:pt x="139313" y="79788"/>
                  </a:lnTo>
                  <a:lnTo>
                    <a:pt x="138922" y="80624"/>
                  </a:lnTo>
                  <a:lnTo>
                    <a:pt x="138611" y="80890"/>
                  </a:lnTo>
                  <a:lnTo>
                    <a:pt x="137393" y="80996"/>
                  </a:lnTo>
                  <a:lnTo>
                    <a:pt x="138050" y="81632"/>
                  </a:lnTo>
                  <a:lnTo>
                    <a:pt x="137905" y="82310"/>
                  </a:lnTo>
                  <a:lnTo>
                    <a:pt x="137397" y="83081"/>
                  </a:lnTo>
                  <a:lnTo>
                    <a:pt x="137801" y="83782"/>
                  </a:lnTo>
                  <a:lnTo>
                    <a:pt x="137939" y="85116"/>
                  </a:lnTo>
                  <a:lnTo>
                    <a:pt x="136219" y="85745"/>
                  </a:lnTo>
                  <a:lnTo>
                    <a:pt x="135598" y="85786"/>
                  </a:lnTo>
                  <a:lnTo>
                    <a:pt x="134379" y="85484"/>
                  </a:lnTo>
                  <a:lnTo>
                    <a:pt x="134038" y="85656"/>
                  </a:lnTo>
                  <a:lnTo>
                    <a:pt x="134268" y="85804"/>
                  </a:lnTo>
                  <a:lnTo>
                    <a:pt x="135208" y="87813"/>
                  </a:lnTo>
                  <a:lnTo>
                    <a:pt x="135563" y="87960"/>
                  </a:lnTo>
                  <a:lnTo>
                    <a:pt x="135336" y="88388"/>
                  </a:lnTo>
                  <a:lnTo>
                    <a:pt x="134818" y="88888"/>
                  </a:lnTo>
                  <a:lnTo>
                    <a:pt x="134758" y="89033"/>
                  </a:lnTo>
                  <a:lnTo>
                    <a:pt x="135612" y="90304"/>
                  </a:lnTo>
                  <a:lnTo>
                    <a:pt x="135825" y="90360"/>
                  </a:lnTo>
                  <a:lnTo>
                    <a:pt x="136037" y="90591"/>
                  </a:lnTo>
                  <a:lnTo>
                    <a:pt x="136307" y="91112"/>
                  </a:lnTo>
                  <a:lnTo>
                    <a:pt x="136214" y="91511"/>
                  </a:lnTo>
                  <a:lnTo>
                    <a:pt x="136392" y="91850"/>
                  </a:lnTo>
                  <a:lnTo>
                    <a:pt x="138028" y="93792"/>
                  </a:lnTo>
                  <a:lnTo>
                    <a:pt x="138273" y="93811"/>
                  </a:lnTo>
                  <a:lnTo>
                    <a:pt x="138627" y="94079"/>
                  </a:lnTo>
                  <a:lnTo>
                    <a:pt x="138943" y="94605"/>
                  </a:lnTo>
                  <a:lnTo>
                    <a:pt x="139155" y="95168"/>
                  </a:lnTo>
                  <a:lnTo>
                    <a:pt x="139353" y="95410"/>
                  </a:lnTo>
                  <a:lnTo>
                    <a:pt x="139977" y="96036"/>
                  </a:lnTo>
                  <a:lnTo>
                    <a:pt x="140338" y="96104"/>
                  </a:lnTo>
                  <a:lnTo>
                    <a:pt x="140827" y="96335"/>
                  </a:lnTo>
                  <a:lnTo>
                    <a:pt x="141393" y="97267"/>
                  </a:lnTo>
                  <a:lnTo>
                    <a:pt x="142467" y="98060"/>
                  </a:lnTo>
                  <a:lnTo>
                    <a:pt x="142867" y="98172"/>
                  </a:lnTo>
                  <a:lnTo>
                    <a:pt x="143843" y="99029"/>
                  </a:lnTo>
                  <a:lnTo>
                    <a:pt x="143626" y="99334"/>
                  </a:lnTo>
                  <a:lnTo>
                    <a:pt x="143084" y="99811"/>
                  </a:lnTo>
                  <a:lnTo>
                    <a:pt x="142932" y="100512"/>
                  </a:lnTo>
                  <a:lnTo>
                    <a:pt x="143283" y="100911"/>
                  </a:lnTo>
                  <a:lnTo>
                    <a:pt x="144113" y="102129"/>
                  </a:lnTo>
                  <a:lnTo>
                    <a:pt x="144782" y="103373"/>
                  </a:lnTo>
                  <a:lnTo>
                    <a:pt x="145898" y="102206"/>
                  </a:lnTo>
                  <a:lnTo>
                    <a:pt x="146159" y="101798"/>
                  </a:lnTo>
                  <a:lnTo>
                    <a:pt x="147148" y="101792"/>
                  </a:lnTo>
                  <a:lnTo>
                    <a:pt x="147520" y="101949"/>
                  </a:lnTo>
                  <a:lnTo>
                    <a:pt x="148565" y="101684"/>
                  </a:lnTo>
                  <a:lnTo>
                    <a:pt x="150070" y="102098"/>
                  </a:lnTo>
                  <a:lnTo>
                    <a:pt x="150172" y="102552"/>
                  </a:lnTo>
                  <a:lnTo>
                    <a:pt x="150452" y="102996"/>
                  </a:lnTo>
                  <a:lnTo>
                    <a:pt x="151447" y="103536"/>
                  </a:lnTo>
                  <a:lnTo>
                    <a:pt x="151709" y="103820"/>
                  </a:lnTo>
                  <a:lnTo>
                    <a:pt x="152258" y="104151"/>
                  </a:lnTo>
                  <a:lnTo>
                    <a:pt x="152744" y="104159"/>
                  </a:lnTo>
                  <a:lnTo>
                    <a:pt x="152949" y="104438"/>
                  </a:lnTo>
                  <a:lnTo>
                    <a:pt x="152874" y="104852"/>
                  </a:lnTo>
                  <a:lnTo>
                    <a:pt x="152641" y="105224"/>
                  </a:lnTo>
                  <a:lnTo>
                    <a:pt x="152042" y="105903"/>
                  </a:lnTo>
                  <a:lnTo>
                    <a:pt x="151330" y="106476"/>
                  </a:lnTo>
                  <a:lnTo>
                    <a:pt x="152088" y="106954"/>
                  </a:lnTo>
                  <a:lnTo>
                    <a:pt x="151224" y="108981"/>
                  </a:lnTo>
                  <a:lnTo>
                    <a:pt x="150640" y="109126"/>
                  </a:lnTo>
                  <a:lnTo>
                    <a:pt x="150381" y="109398"/>
                  </a:lnTo>
                  <a:lnTo>
                    <a:pt x="150785" y="109197"/>
                  </a:lnTo>
                  <a:lnTo>
                    <a:pt x="151659" y="109082"/>
                  </a:lnTo>
                  <a:lnTo>
                    <a:pt x="152626" y="109149"/>
                  </a:lnTo>
                  <a:lnTo>
                    <a:pt x="152909" y="109101"/>
                  </a:lnTo>
                  <a:lnTo>
                    <a:pt x="153313" y="108318"/>
                  </a:lnTo>
                  <a:lnTo>
                    <a:pt x="153897" y="107479"/>
                  </a:lnTo>
                  <a:lnTo>
                    <a:pt x="154793" y="107755"/>
                  </a:lnTo>
                  <a:lnTo>
                    <a:pt x="155699" y="107586"/>
                  </a:lnTo>
                  <a:lnTo>
                    <a:pt x="156103" y="107939"/>
                  </a:lnTo>
                  <a:lnTo>
                    <a:pt x="156153" y="108102"/>
                  </a:lnTo>
                  <a:lnTo>
                    <a:pt x="156587" y="108554"/>
                  </a:lnTo>
                  <a:lnTo>
                    <a:pt x="157564" y="108946"/>
                  </a:lnTo>
                  <a:lnTo>
                    <a:pt x="158170" y="109649"/>
                  </a:lnTo>
                  <a:lnTo>
                    <a:pt x="158799" y="109758"/>
                  </a:lnTo>
                  <a:lnTo>
                    <a:pt x="159571" y="110015"/>
                  </a:lnTo>
                  <a:lnTo>
                    <a:pt x="159680" y="110208"/>
                  </a:lnTo>
                  <a:lnTo>
                    <a:pt x="160257" y="110458"/>
                  </a:lnTo>
                  <a:lnTo>
                    <a:pt x="161457" y="110681"/>
                  </a:lnTo>
                  <a:lnTo>
                    <a:pt x="161720" y="110867"/>
                  </a:lnTo>
                  <a:lnTo>
                    <a:pt x="161720" y="111046"/>
                  </a:lnTo>
                  <a:lnTo>
                    <a:pt x="161840" y="111195"/>
                  </a:lnTo>
                  <a:lnTo>
                    <a:pt x="163394" y="111291"/>
                  </a:lnTo>
                  <a:lnTo>
                    <a:pt x="164633" y="110892"/>
                  </a:lnTo>
                  <a:lnTo>
                    <a:pt x="165659" y="111269"/>
                  </a:lnTo>
                  <a:lnTo>
                    <a:pt x="165879" y="111459"/>
                  </a:lnTo>
                  <a:lnTo>
                    <a:pt x="168017" y="111401"/>
                  </a:lnTo>
                  <a:lnTo>
                    <a:pt x="169039" y="112737"/>
                  </a:lnTo>
                  <a:lnTo>
                    <a:pt x="169043" y="112909"/>
                  </a:lnTo>
                  <a:lnTo>
                    <a:pt x="170186" y="113241"/>
                  </a:lnTo>
                  <a:lnTo>
                    <a:pt x="170600" y="113885"/>
                  </a:lnTo>
                  <a:lnTo>
                    <a:pt x="170915" y="114556"/>
                  </a:lnTo>
                  <a:lnTo>
                    <a:pt x="172411" y="115932"/>
                  </a:lnTo>
                  <a:lnTo>
                    <a:pt x="173660" y="116883"/>
                  </a:lnTo>
                  <a:lnTo>
                    <a:pt x="174066" y="117029"/>
                  </a:lnTo>
                  <a:lnTo>
                    <a:pt x="174559" y="117200"/>
                  </a:lnTo>
                  <a:lnTo>
                    <a:pt x="174577" y="117423"/>
                  </a:lnTo>
                  <a:lnTo>
                    <a:pt x="174991" y="117535"/>
                  </a:lnTo>
                  <a:lnTo>
                    <a:pt x="176866" y="117828"/>
                  </a:lnTo>
                  <a:lnTo>
                    <a:pt x="177453" y="117783"/>
                  </a:lnTo>
                  <a:lnTo>
                    <a:pt x="177627" y="117861"/>
                  </a:lnTo>
                  <a:lnTo>
                    <a:pt x="177970" y="117932"/>
                  </a:lnTo>
                  <a:lnTo>
                    <a:pt x="178149" y="118137"/>
                  </a:lnTo>
                  <a:lnTo>
                    <a:pt x="178610" y="118040"/>
                  </a:lnTo>
                  <a:lnTo>
                    <a:pt x="179014" y="118014"/>
                  </a:lnTo>
                  <a:lnTo>
                    <a:pt x="179796" y="118342"/>
                  </a:lnTo>
                  <a:lnTo>
                    <a:pt x="180553" y="119377"/>
                  </a:lnTo>
                  <a:lnTo>
                    <a:pt x="180815" y="120298"/>
                  </a:lnTo>
                  <a:lnTo>
                    <a:pt x="180758" y="120883"/>
                  </a:lnTo>
                  <a:lnTo>
                    <a:pt x="180928" y="121207"/>
                  </a:lnTo>
                  <a:lnTo>
                    <a:pt x="181416" y="121352"/>
                  </a:lnTo>
                  <a:lnTo>
                    <a:pt x="181717" y="122109"/>
                  </a:lnTo>
                  <a:lnTo>
                    <a:pt x="181982" y="122567"/>
                  </a:lnTo>
                  <a:lnTo>
                    <a:pt x="182576" y="122754"/>
                  </a:lnTo>
                  <a:lnTo>
                    <a:pt x="182789" y="122657"/>
                  </a:lnTo>
                  <a:lnTo>
                    <a:pt x="183390" y="122660"/>
                  </a:lnTo>
                  <a:lnTo>
                    <a:pt x="183768" y="122791"/>
                  </a:lnTo>
                  <a:lnTo>
                    <a:pt x="183956" y="123018"/>
                  </a:lnTo>
                  <a:lnTo>
                    <a:pt x="184416" y="122936"/>
                  </a:lnTo>
                  <a:lnTo>
                    <a:pt x="184338" y="123325"/>
                  </a:lnTo>
                  <a:lnTo>
                    <a:pt x="184125" y="123611"/>
                  </a:lnTo>
                  <a:lnTo>
                    <a:pt x="183637" y="124039"/>
                  </a:lnTo>
                  <a:lnTo>
                    <a:pt x="182479" y="124840"/>
                  </a:lnTo>
                  <a:lnTo>
                    <a:pt x="183655" y="126026"/>
                  </a:lnTo>
                  <a:lnTo>
                    <a:pt x="184663" y="126875"/>
                  </a:lnTo>
                  <a:lnTo>
                    <a:pt x="183746" y="128443"/>
                  </a:lnTo>
                  <a:lnTo>
                    <a:pt x="182357" y="129346"/>
                  </a:lnTo>
                  <a:lnTo>
                    <a:pt x="181816" y="129562"/>
                  </a:lnTo>
                  <a:lnTo>
                    <a:pt x="180678" y="129513"/>
                  </a:lnTo>
                  <a:lnTo>
                    <a:pt x="180876" y="128323"/>
                  </a:lnTo>
                  <a:lnTo>
                    <a:pt x="181052" y="127878"/>
                  </a:lnTo>
                  <a:lnTo>
                    <a:pt x="181816" y="127457"/>
                  </a:lnTo>
                  <a:lnTo>
                    <a:pt x="182156" y="127177"/>
                  </a:lnTo>
                  <a:lnTo>
                    <a:pt x="182212" y="126961"/>
                  </a:lnTo>
                  <a:lnTo>
                    <a:pt x="180826" y="125485"/>
                  </a:lnTo>
                  <a:lnTo>
                    <a:pt x="180122" y="124353"/>
                  </a:lnTo>
                  <a:lnTo>
                    <a:pt x="179319" y="124394"/>
                  </a:lnTo>
                  <a:lnTo>
                    <a:pt x="179093" y="124468"/>
                  </a:lnTo>
                  <a:lnTo>
                    <a:pt x="178854" y="124704"/>
                  </a:lnTo>
                  <a:lnTo>
                    <a:pt x="178539" y="131060"/>
                  </a:lnTo>
                  <a:lnTo>
                    <a:pt x="179009" y="131094"/>
                  </a:lnTo>
                  <a:lnTo>
                    <a:pt x="179031" y="132856"/>
                  </a:lnTo>
                  <a:lnTo>
                    <a:pt x="180467" y="133300"/>
                  </a:lnTo>
                  <a:lnTo>
                    <a:pt x="180897" y="133889"/>
                  </a:lnTo>
                  <a:lnTo>
                    <a:pt x="180795" y="134172"/>
                  </a:lnTo>
                  <a:lnTo>
                    <a:pt x="180572" y="136072"/>
                  </a:lnTo>
                  <a:lnTo>
                    <a:pt x="180636" y="136225"/>
                  </a:lnTo>
                  <a:lnTo>
                    <a:pt x="180919" y="136501"/>
                  </a:lnTo>
                  <a:lnTo>
                    <a:pt x="181255" y="137082"/>
                  </a:lnTo>
                  <a:lnTo>
                    <a:pt x="181442" y="137895"/>
                  </a:lnTo>
                  <a:lnTo>
                    <a:pt x="180021" y="136959"/>
                  </a:lnTo>
                  <a:lnTo>
                    <a:pt x="179191" y="136177"/>
                  </a:lnTo>
                  <a:lnTo>
                    <a:pt x="178346" y="135842"/>
                  </a:lnTo>
                  <a:lnTo>
                    <a:pt x="177992" y="144015"/>
                  </a:lnTo>
                  <a:lnTo>
                    <a:pt x="177864" y="147256"/>
                  </a:lnTo>
                  <a:lnTo>
                    <a:pt x="179239" y="147596"/>
                  </a:lnTo>
                  <a:lnTo>
                    <a:pt x="179965" y="148730"/>
                  </a:lnTo>
                  <a:lnTo>
                    <a:pt x="180397" y="149592"/>
                  </a:lnTo>
                  <a:lnTo>
                    <a:pt x="181093" y="150207"/>
                  </a:lnTo>
                  <a:lnTo>
                    <a:pt x="184206" y="149626"/>
                  </a:lnTo>
                  <a:lnTo>
                    <a:pt x="184786" y="149778"/>
                  </a:lnTo>
                  <a:lnTo>
                    <a:pt x="185498" y="148203"/>
                  </a:lnTo>
                  <a:lnTo>
                    <a:pt x="185319" y="148084"/>
                  </a:lnTo>
                  <a:lnTo>
                    <a:pt x="184652" y="147204"/>
                  </a:lnTo>
                  <a:lnTo>
                    <a:pt x="184751" y="146857"/>
                  </a:lnTo>
                  <a:lnTo>
                    <a:pt x="185333" y="146731"/>
                  </a:lnTo>
                  <a:lnTo>
                    <a:pt x="186185" y="146079"/>
                  </a:lnTo>
                  <a:lnTo>
                    <a:pt x="186594" y="145039"/>
                  </a:lnTo>
                  <a:lnTo>
                    <a:pt x="186880" y="145345"/>
                  </a:lnTo>
                  <a:lnTo>
                    <a:pt x="187152" y="146053"/>
                  </a:lnTo>
                  <a:lnTo>
                    <a:pt x="188002" y="147395"/>
                  </a:lnTo>
                  <a:lnTo>
                    <a:pt x="188617" y="147887"/>
                  </a:lnTo>
                  <a:lnTo>
                    <a:pt x="188888" y="148680"/>
                  </a:lnTo>
                  <a:lnTo>
                    <a:pt x="188655" y="148908"/>
                  </a:lnTo>
                  <a:lnTo>
                    <a:pt x="188298" y="149094"/>
                  </a:lnTo>
                  <a:lnTo>
                    <a:pt x="187949" y="149135"/>
                  </a:lnTo>
                  <a:lnTo>
                    <a:pt x="187260" y="149067"/>
                  </a:lnTo>
                  <a:lnTo>
                    <a:pt x="185683" y="148102"/>
                  </a:lnTo>
                  <a:lnTo>
                    <a:pt x="185585" y="148276"/>
                  </a:lnTo>
                  <a:lnTo>
                    <a:pt x="185601" y="148419"/>
                  </a:lnTo>
                  <a:lnTo>
                    <a:pt x="185817" y="148910"/>
                  </a:lnTo>
                  <a:lnTo>
                    <a:pt x="186201" y="149469"/>
                  </a:lnTo>
                  <a:lnTo>
                    <a:pt x="186388" y="149675"/>
                  </a:lnTo>
                  <a:lnTo>
                    <a:pt x="187447" y="150241"/>
                  </a:lnTo>
                  <a:lnTo>
                    <a:pt x="187878" y="150338"/>
                  </a:lnTo>
                  <a:lnTo>
                    <a:pt x="189385" y="150984"/>
                  </a:lnTo>
                  <a:lnTo>
                    <a:pt x="191299" y="152415"/>
                  </a:lnTo>
                  <a:lnTo>
                    <a:pt x="192057" y="152826"/>
                  </a:lnTo>
                  <a:lnTo>
                    <a:pt x="193077" y="153653"/>
                  </a:lnTo>
                  <a:lnTo>
                    <a:pt x="193243" y="153739"/>
                  </a:lnTo>
                  <a:lnTo>
                    <a:pt x="193628" y="153642"/>
                  </a:lnTo>
                  <a:lnTo>
                    <a:pt x="192392" y="155987"/>
                  </a:lnTo>
                  <a:lnTo>
                    <a:pt x="192564" y="156063"/>
                  </a:lnTo>
                  <a:lnTo>
                    <a:pt x="193057" y="155008"/>
                  </a:lnTo>
                  <a:lnTo>
                    <a:pt x="193406" y="154589"/>
                  </a:lnTo>
                  <a:lnTo>
                    <a:pt x="194674" y="156252"/>
                  </a:lnTo>
                  <a:lnTo>
                    <a:pt x="193496" y="158086"/>
                  </a:lnTo>
                  <a:lnTo>
                    <a:pt x="193980" y="159219"/>
                  </a:lnTo>
                  <a:lnTo>
                    <a:pt x="194273" y="160262"/>
                  </a:lnTo>
                  <a:lnTo>
                    <a:pt x="194379" y="160877"/>
                  </a:lnTo>
                  <a:lnTo>
                    <a:pt x="194340" y="161958"/>
                  </a:lnTo>
                  <a:lnTo>
                    <a:pt x="193677" y="161414"/>
                  </a:lnTo>
                  <a:lnTo>
                    <a:pt x="192054" y="160714"/>
                  </a:lnTo>
                  <a:lnTo>
                    <a:pt x="190532" y="160515"/>
                  </a:lnTo>
                  <a:lnTo>
                    <a:pt x="188250" y="162168"/>
                  </a:lnTo>
                  <a:lnTo>
                    <a:pt x="189106" y="163994"/>
                  </a:lnTo>
                  <a:lnTo>
                    <a:pt x="191203" y="165865"/>
                  </a:lnTo>
                  <a:lnTo>
                    <a:pt x="191577" y="165548"/>
                  </a:lnTo>
                  <a:lnTo>
                    <a:pt x="192261" y="165503"/>
                  </a:lnTo>
                  <a:lnTo>
                    <a:pt x="192282" y="166539"/>
                  </a:lnTo>
                  <a:lnTo>
                    <a:pt x="191556" y="167076"/>
                  </a:lnTo>
                  <a:lnTo>
                    <a:pt x="190873" y="168194"/>
                  </a:lnTo>
                  <a:lnTo>
                    <a:pt x="189991" y="170590"/>
                  </a:lnTo>
                  <a:lnTo>
                    <a:pt x="191758" y="170993"/>
                  </a:lnTo>
                  <a:lnTo>
                    <a:pt x="191837" y="171375"/>
                  </a:lnTo>
                  <a:lnTo>
                    <a:pt x="191802" y="172489"/>
                  </a:lnTo>
                  <a:lnTo>
                    <a:pt x="190880" y="172720"/>
                  </a:lnTo>
                  <a:lnTo>
                    <a:pt x="190313" y="172183"/>
                  </a:lnTo>
                  <a:lnTo>
                    <a:pt x="190202" y="172516"/>
                  </a:lnTo>
                  <a:lnTo>
                    <a:pt x="190187" y="173389"/>
                  </a:lnTo>
                  <a:lnTo>
                    <a:pt x="190293" y="174059"/>
                  </a:lnTo>
                  <a:lnTo>
                    <a:pt x="190215" y="174257"/>
                  </a:lnTo>
                  <a:lnTo>
                    <a:pt x="189871" y="174506"/>
                  </a:lnTo>
                  <a:lnTo>
                    <a:pt x="189292" y="173731"/>
                  </a:lnTo>
                  <a:lnTo>
                    <a:pt x="189091" y="173643"/>
                  </a:lnTo>
                  <a:lnTo>
                    <a:pt x="188757" y="174092"/>
                  </a:lnTo>
                  <a:lnTo>
                    <a:pt x="188163" y="175232"/>
                  </a:lnTo>
                  <a:lnTo>
                    <a:pt x="187491" y="176759"/>
                  </a:lnTo>
                  <a:lnTo>
                    <a:pt x="187876" y="177754"/>
                  </a:lnTo>
                  <a:lnTo>
                    <a:pt x="189261" y="179049"/>
                  </a:lnTo>
                  <a:lnTo>
                    <a:pt x="189800" y="179735"/>
                  </a:lnTo>
                  <a:lnTo>
                    <a:pt x="189870" y="180134"/>
                  </a:lnTo>
                  <a:lnTo>
                    <a:pt x="190342" y="180764"/>
                  </a:lnTo>
                  <a:lnTo>
                    <a:pt x="191478" y="181319"/>
                  </a:lnTo>
                  <a:lnTo>
                    <a:pt x="192609" y="181490"/>
                  </a:lnTo>
                  <a:lnTo>
                    <a:pt x="193356" y="181433"/>
                  </a:lnTo>
                  <a:lnTo>
                    <a:pt x="193673" y="181701"/>
                  </a:lnTo>
                  <a:lnTo>
                    <a:pt x="193852" y="182074"/>
                  </a:lnTo>
                  <a:lnTo>
                    <a:pt x="194087" y="182402"/>
                  </a:lnTo>
                  <a:lnTo>
                    <a:pt x="194138" y="182722"/>
                  </a:lnTo>
                  <a:lnTo>
                    <a:pt x="194804" y="183147"/>
                  </a:lnTo>
                  <a:lnTo>
                    <a:pt x="195248" y="183695"/>
                  </a:lnTo>
                  <a:lnTo>
                    <a:pt x="195755" y="185118"/>
                  </a:lnTo>
                  <a:lnTo>
                    <a:pt x="189303" y="189500"/>
                  </a:lnTo>
                  <a:lnTo>
                    <a:pt x="179653" y="195843"/>
                  </a:lnTo>
                  <a:lnTo>
                    <a:pt x="178027" y="197008"/>
                  </a:lnTo>
                  <a:lnTo>
                    <a:pt x="177914" y="197294"/>
                  </a:lnTo>
                  <a:lnTo>
                    <a:pt x="177562" y="197666"/>
                  </a:lnTo>
                  <a:lnTo>
                    <a:pt x="177829" y="197894"/>
                  </a:lnTo>
                  <a:lnTo>
                    <a:pt x="178366" y="198385"/>
                  </a:lnTo>
                  <a:lnTo>
                    <a:pt x="177779" y="198828"/>
                  </a:lnTo>
                  <a:lnTo>
                    <a:pt x="177209" y="199082"/>
                  </a:lnTo>
                  <a:lnTo>
                    <a:pt x="177674" y="199880"/>
                  </a:lnTo>
                  <a:lnTo>
                    <a:pt x="177698" y="200181"/>
                  </a:lnTo>
                  <a:lnTo>
                    <a:pt x="176921" y="199939"/>
                  </a:lnTo>
                  <a:lnTo>
                    <a:pt x="175928" y="199151"/>
                  </a:lnTo>
                  <a:lnTo>
                    <a:pt x="175882" y="202388"/>
                  </a:lnTo>
                  <a:lnTo>
                    <a:pt x="176268" y="202683"/>
                  </a:lnTo>
                  <a:lnTo>
                    <a:pt x="176992" y="202850"/>
                  </a:lnTo>
                  <a:lnTo>
                    <a:pt x="177678" y="203271"/>
                  </a:lnTo>
                  <a:lnTo>
                    <a:pt x="177654" y="203688"/>
                  </a:lnTo>
                  <a:lnTo>
                    <a:pt x="177077" y="204917"/>
                  </a:lnTo>
                  <a:lnTo>
                    <a:pt x="175804" y="204623"/>
                  </a:lnTo>
                  <a:lnTo>
                    <a:pt x="175087" y="204375"/>
                  </a:lnTo>
                  <a:lnTo>
                    <a:pt x="174791" y="204398"/>
                  </a:lnTo>
                  <a:lnTo>
                    <a:pt x="174062" y="204633"/>
                  </a:lnTo>
                  <a:lnTo>
                    <a:pt x="172775" y="205202"/>
                  </a:lnTo>
                  <a:lnTo>
                    <a:pt x="172318" y="205742"/>
                  </a:lnTo>
                  <a:lnTo>
                    <a:pt x="171280" y="206759"/>
                  </a:lnTo>
                  <a:lnTo>
                    <a:pt x="170626" y="206974"/>
                  </a:lnTo>
                  <a:lnTo>
                    <a:pt x="171530" y="211054"/>
                  </a:lnTo>
                  <a:lnTo>
                    <a:pt x="171769" y="212096"/>
                  </a:lnTo>
                  <a:lnTo>
                    <a:pt x="170962" y="212094"/>
                  </a:lnTo>
                  <a:lnTo>
                    <a:pt x="170540" y="211897"/>
                  </a:lnTo>
                  <a:lnTo>
                    <a:pt x="169850" y="211752"/>
                  </a:lnTo>
                  <a:lnTo>
                    <a:pt x="169497" y="212030"/>
                  </a:lnTo>
                  <a:lnTo>
                    <a:pt x="169043" y="212720"/>
                  </a:lnTo>
                  <a:lnTo>
                    <a:pt x="168663" y="213152"/>
                  </a:lnTo>
                  <a:lnTo>
                    <a:pt x="167781" y="213267"/>
                  </a:lnTo>
                  <a:lnTo>
                    <a:pt x="166555" y="212854"/>
                  </a:lnTo>
                  <a:lnTo>
                    <a:pt x="166221" y="211475"/>
                  </a:lnTo>
                  <a:lnTo>
                    <a:pt x="165539" y="211538"/>
                  </a:lnTo>
                  <a:lnTo>
                    <a:pt x="164453" y="212276"/>
                  </a:lnTo>
                  <a:lnTo>
                    <a:pt x="163581" y="212347"/>
                  </a:lnTo>
                  <a:lnTo>
                    <a:pt x="161890" y="210745"/>
                  </a:lnTo>
                  <a:lnTo>
                    <a:pt x="161728" y="210182"/>
                  </a:lnTo>
                  <a:lnTo>
                    <a:pt x="161717" y="209792"/>
                  </a:lnTo>
                  <a:lnTo>
                    <a:pt x="160494" y="210306"/>
                  </a:lnTo>
                  <a:lnTo>
                    <a:pt x="160125" y="210246"/>
                  </a:lnTo>
                  <a:lnTo>
                    <a:pt x="158996" y="209787"/>
                  </a:lnTo>
                  <a:lnTo>
                    <a:pt x="158575" y="209867"/>
                  </a:lnTo>
                  <a:lnTo>
                    <a:pt x="157812" y="210300"/>
                  </a:lnTo>
                  <a:lnTo>
                    <a:pt x="157636" y="210519"/>
                  </a:lnTo>
                  <a:lnTo>
                    <a:pt x="157481" y="210896"/>
                  </a:lnTo>
                  <a:lnTo>
                    <a:pt x="157544" y="211887"/>
                  </a:lnTo>
                  <a:lnTo>
                    <a:pt x="157501" y="212640"/>
                  </a:lnTo>
                  <a:lnTo>
                    <a:pt x="157389" y="213247"/>
                  </a:lnTo>
                  <a:lnTo>
                    <a:pt x="155989" y="214025"/>
                  </a:lnTo>
                  <a:lnTo>
                    <a:pt x="155585" y="214174"/>
                  </a:lnTo>
                  <a:lnTo>
                    <a:pt x="154896" y="214267"/>
                  </a:lnTo>
                  <a:lnTo>
                    <a:pt x="154176" y="214002"/>
                  </a:lnTo>
                  <a:lnTo>
                    <a:pt x="153944" y="213995"/>
                  </a:lnTo>
                  <a:lnTo>
                    <a:pt x="153687" y="214065"/>
                  </a:lnTo>
                  <a:lnTo>
                    <a:pt x="152086" y="215262"/>
                  </a:lnTo>
                  <a:lnTo>
                    <a:pt x="152218" y="216503"/>
                  </a:lnTo>
                  <a:lnTo>
                    <a:pt x="152214" y="217833"/>
                  </a:lnTo>
                  <a:lnTo>
                    <a:pt x="152380" y="218187"/>
                  </a:lnTo>
                  <a:lnTo>
                    <a:pt x="152727" y="218444"/>
                  </a:lnTo>
                  <a:lnTo>
                    <a:pt x="152906" y="218686"/>
                  </a:lnTo>
                  <a:lnTo>
                    <a:pt x="152931" y="219984"/>
                  </a:lnTo>
                  <a:lnTo>
                    <a:pt x="152727" y="220099"/>
                  </a:lnTo>
                  <a:lnTo>
                    <a:pt x="152305" y="220188"/>
                  </a:lnTo>
                  <a:lnTo>
                    <a:pt x="151457" y="221524"/>
                  </a:lnTo>
                  <a:lnTo>
                    <a:pt x="151503" y="221078"/>
                  </a:lnTo>
                  <a:lnTo>
                    <a:pt x="151527" y="220833"/>
                  </a:lnTo>
                  <a:lnTo>
                    <a:pt x="151588" y="220242"/>
                  </a:lnTo>
                  <a:lnTo>
                    <a:pt x="152108" y="219719"/>
                  </a:lnTo>
                  <a:lnTo>
                    <a:pt x="152270" y="219405"/>
                  </a:lnTo>
                  <a:lnTo>
                    <a:pt x="152337" y="218993"/>
                  </a:lnTo>
                  <a:lnTo>
                    <a:pt x="152306" y="218799"/>
                  </a:lnTo>
                  <a:lnTo>
                    <a:pt x="152019" y="217016"/>
                  </a:lnTo>
                  <a:lnTo>
                    <a:pt x="151996" y="216874"/>
                  </a:lnTo>
                  <a:lnTo>
                    <a:pt x="151867" y="216230"/>
                  </a:lnTo>
                  <a:lnTo>
                    <a:pt x="151238" y="215320"/>
                  </a:lnTo>
                  <a:lnTo>
                    <a:pt x="150907" y="215081"/>
                  </a:lnTo>
                  <a:lnTo>
                    <a:pt x="149021" y="213717"/>
                  </a:lnTo>
                  <a:lnTo>
                    <a:pt x="148856" y="213662"/>
                  </a:lnTo>
                  <a:lnTo>
                    <a:pt x="148270" y="213962"/>
                  </a:lnTo>
                  <a:lnTo>
                    <a:pt x="147859" y="214153"/>
                  </a:lnTo>
                  <a:lnTo>
                    <a:pt x="147680" y="213858"/>
                  </a:lnTo>
                  <a:lnTo>
                    <a:pt x="147418" y="213151"/>
                  </a:lnTo>
                  <a:lnTo>
                    <a:pt x="147801" y="212252"/>
                  </a:lnTo>
                  <a:lnTo>
                    <a:pt x="147875" y="211753"/>
                  </a:lnTo>
                  <a:lnTo>
                    <a:pt x="147896" y="211614"/>
                  </a:lnTo>
                  <a:lnTo>
                    <a:pt x="147968" y="211125"/>
                  </a:lnTo>
                  <a:lnTo>
                    <a:pt x="148017" y="210797"/>
                  </a:lnTo>
                  <a:lnTo>
                    <a:pt x="147818" y="210084"/>
                  </a:lnTo>
                  <a:lnTo>
                    <a:pt x="147684" y="209904"/>
                  </a:lnTo>
                  <a:lnTo>
                    <a:pt x="147228" y="209798"/>
                  </a:lnTo>
                  <a:lnTo>
                    <a:pt x="147054" y="209758"/>
                  </a:lnTo>
                  <a:lnTo>
                    <a:pt x="146723" y="209681"/>
                  </a:lnTo>
                  <a:lnTo>
                    <a:pt x="145856" y="209481"/>
                  </a:lnTo>
                  <a:lnTo>
                    <a:pt x="145553" y="209547"/>
                  </a:lnTo>
                  <a:lnTo>
                    <a:pt x="144836" y="209323"/>
                  </a:lnTo>
                  <a:lnTo>
                    <a:pt x="144379" y="208764"/>
                  </a:lnTo>
                  <a:lnTo>
                    <a:pt x="144561" y="208143"/>
                  </a:lnTo>
                  <a:lnTo>
                    <a:pt x="144753" y="207677"/>
                  </a:lnTo>
                  <a:lnTo>
                    <a:pt x="145494" y="207228"/>
                  </a:lnTo>
                  <a:lnTo>
                    <a:pt x="145655" y="207049"/>
                  </a:lnTo>
                  <a:lnTo>
                    <a:pt x="145831" y="206853"/>
                  </a:lnTo>
                  <a:lnTo>
                    <a:pt x="146294" y="206337"/>
                  </a:lnTo>
                  <a:lnTo>
                    <a:pt x="146370" y="206042"/>
                  </a:lnTo>
                  <a:lnTo>
                    <a:pt x="146082" y="205681"/>
                  </a:lnTo>
                  <a:lnTo>
                    <a:pt x="145735" y="205510"/>
                  </a:lnTo>
                  <a:lnTo>
                    <a:pt x="145585" y="205427"/>
                  </a:lnTo>
                  <a:lnTo>
                    <a:pt x="144413" y="204769"/>
                  </a:lnTo>
                  <a:lnTo>
                    <a:pt x="144393" y="204525"/>
                  </a:lnTo>
                  <a:lnTo>
                    <a:pt x="144341" y="203915"/>
                  </a:lnTo>
                  <a:lnTo>
                    <a:pt x="144306" y="203500"/>
                  </a:lnTo>
                  <a:lnTo>
                    <a:pt x="144209" y="203179"/>
                  </a:lnTo>
                  <a:lnTo>
                    <a:pt x="143962" y="202367"/>
                  </a:lnTo>
                  <a:lnTo>
                    <a:pt x="143893" y="202140"/>
                  </a:lnTo>
                  <a:lnTo>
                    <a:pt x="142903" y="201116"/>
                  </a:lnTo>
                  <a:lnTo>
                    <a:pt x="142677" y="200882"/>
                  </a:lnTo>
                  <a:lnTo>
                    <a:pt x="142353" y="200547"/>
                  </a:lnTo>
                  <a:lnTo>
                    <a:pt x="141740" y="200382"/>
                  </a:lnTo>
                  <a:lnTo>
                    <a:pt x="141399" y="199862"/>
                  </a:lnTo>
                  <a:lnTo>
                    <a:pt x="141366" y="199394"/>
                  </a:lnTo>
                  <a:lnTo>
                    <a:pt x="141774" y="198575"/>
                  </a:lnTo>
                  <a:lnTo>
                    <a:pt x="141790" y="198369"/>
                  </a:lnTo>
                  <a:lnTo>
                    <a:pt x="141198" y="197864"/>
                  </a:lnTo>
                  <a:lnTo>
                    <a:pt x="140806" y="197359"/>
                  </a:lnTo>
                  <a:lnTo>
                    <a:pt x="140708" y="197046"/>
                  </a:lnTo>
                  <a:lnTo>
                    <a:pt x="140657" y="196855"/>
                  </a:lnTo>
                  <a:lnTo>
                    <a:pt x="140626" y="196616"/>
                  </a:lnTo>
                  <a:lnTo>
                    <a:pt x="140613" y="196389"/>
                  </a:lnTo>
                  <a:lnTo>
                    <a:pt x="140626" y="196195"/>
                  </a:lnTo>
                  <a:lnTo>
                    <a:pt x="140716" y="196050"/>
                  </a:lnTo>
                  <a:lnTo>
                    <a:pt x="140754" y="195888"/>
                  </a:lnTo>
                  <a:lnTo>
                    <a:pt x="140793" y="195711"/>
                  </a:lnTo>
                  <a:lnTo>
                    <a:pt x="140883" y="195533"/>
                  </a:lnTo>
                  <a:lnTo>
                    <a:pt x="141041" y="195436"/>
                  </a:lnTo>
                  <a:lnTo>
                    <a:pt x="141541" y="195453"/>
                  </a:lnTo>
                  <a:lnTo>
                    <a:pt x="141740" y="195306"/>
                  </a:lnTo>
                  <a:lnTo>
                    <a:pt x="141786" y="195149"/>
                  </a:lnTo>
                  <a:lnTo>
                    <a:pt x="142015" y="194288"/>
                  </a:lnTo>
                  <a:lnTo>
                    <a:pt x="142173" y="193691"/>
                  </a:lnTo>
                  <a:lnTo>
                    <a:pt x="142399" y="192837"/>
                  </a:lnTo>
                  <a:lnTo>
                    <a:pt x="142536" y="191976"/>
                  </a:lnTo>
                  <a:lnTo>
                    <a:pt x="142755" y="190600"/>
                  </a:lnTo>
                  <a:lnTo>
                    <a:pt x="142824" y="190163"/>
                  </a:lnTo>
                  <a:lnTo>
                    <a:pt x="142858" y="189774"/>
                  </a:lnTo>
                  <a:lnTo>
                    <a:pt x="142829" y="188107"/>
                  </a:lnTo>
                  <a:lnTo>
                    <a:pt x="142721" y="187901"/>
                  </a:lnTo>
                  <a:lnTo>
                    <a:pt x="141455" y="186962"/>
                  </a:lnTo>
                  <a:lnTo>
                    <a:pt x="140262" y="184901"/>
                  </a:lnTo>
                  <a:lnTo>
                    <a:pt x="140005" y="184777"/>
                  </a:lnTo>
                  <a:lnTo>
                    <a:pt x="139176" y="184674"/>
                  </a:lnTo>
                  <a:lnTo>
                    <a:pt x="138332" y="184120"/>
                  </a:lnTo>
                  <a:lnTo>
                    <a:pt x="137041" y="183273"/>
                  </a:lnTo>
                  <a:lnTo>
                    <a:pt x="136696" y="183047"/>
                  </a:lnTo>
                  <a:lnTo>
                    <a:pt x="136528" y="182814"/>
                  </a:lnTo>
                  <a:lnTo>
                    <a:pt x="136266" y="182122"/>
                  </a:lnTo>
                  <a:lnTo>
                    <a:pt x="135988" y="181791"/>
                  </a:lnTo>
                  <a:lnTo>
                    <a:pt x="135661" y="181752"/>
                  </a:lnTo>
                  <a:lnTo>
                    <a:pt x="135292" y="181972"/>
                  </a:lnTo>
                  <a:lnTo>
                    <a:pt x="135006" y="182143"/>
                  </a:lnTo>
                  <a:lnTo>
                    <a:pt x="134773" y="182241"/>
                  </a:lnTo>
                  <a:lnTo>
                    <a:pt x="134336" y="182085"/>
                  </a:lnTo>
                  <a:lnTo>
                    <a:pt x="134165" y="181908"/>
                  </a:lnTo>
                  <a:lnTo>
                    <a:pt x="134056" y="181713"/>
                  </a:lnTo>
                  <a:lnTo>
                    <a:pt x="133994" y="181439"/>
                  </a:lnTo>
                  <a:lnTo>
                    <a:pt x="134057" y="181000"/>
                  </a:lnTo>
                  <a:lnTo>
                    <a:pt x="134087" y="180812"/>
                  </a:lnTo>
                  <a:lnTo>
                    <a:pt x="133526" y="180382"/>
                  </a:lnTo>
                  <a:lnTo>
                    <a:pt x="133339" y="180519"/>
                  </a:lnTo>
                  <a:lnTo>
                    <a:pt x="133074" y="180675"/>
                  </a:lnTo>
                  <a:lnTo>
                    <a:pt x="132794" y="180715"/>
                  </a:lnTo>
                  <a:lnTo>
                    <a:pt x="132189" y="180506"/>
                  </a:lnTo>
                  <a:lnTo>
                    <a:pt x="131816" y="180097"/>
                  </a:lnTo>
                  <a:lnTo>
                    <a:pt x="131525" y="179743"/>
                  </a:lnTo>
                  <a:lnTo>
                    <a:pt x="131357" y="179444"/>
                  </a:lnTo>
                  <a:lnTo>
                    <a:pt x="131231" y="179222"/>
                  </a:lnTo>
                  <a:lnTo>
                    <a:pt x="131028" y="178829"/>
                  </a:lnTo>
                  <a:lnTo>
                    <a:pt x="130799" y="178449"/>
                  </a:lnTo>
                  <a:lnTo>
                    <a:pt x="130414" y="178059"/>
                  </a:lnTo>
                  <a:lnTo>
                    <a:pt x="130254" y="177896"/>
                  </a:lnTo>
                  <a:lnTo>
                    <a:pt x="130103" y="177864"/>
                  </a:lnTo>
                  <a:lnTo>
                    <a:pt x="129974" y="177837"/>
                  </a:lnTo>
                  <a:lnTo>
                    <a:pt x="129723" y="178049"/>
                  </a:lnTo>
                  <a:lnTo>
                    <a:pt x="129475" y="178053"/>
                  </a:lnTo>
                  <a:lnTo>
                    <a:pt x="129244" y="177933"/>
                  </a:lnTo>
                  <a:lnTo>
                    <a:pt x="128759" y="177465"/>
                  </a:lnTo>
                  <a:lnTo>
                    <a:pt x="128743" y="177191"/>
                  </a:lnTo>
                  <a:lnTo>
                    <a:pt x="128898" y="176796"/>
                  </a:lnTo>
                  <a:lnTo>
                    <a:pt x="128992" y="176545"/>
                  </a:lnTo>
                  <a:lnTo>
                    <a:pt x="129008" y="176232"/>
                  </a:lnTo>
                  <a:lnTo>
                    <a:pt x="128743" y="175763"/>
                  </a:lnTo>
                  <a:lnTo>
                    <a:pt x="128556" y="175645"/>
                  </a:lnTo>
                  <a:lnTo>
                    <a:pt x="128306" y="175663"/>
                  </a:lnTo>
                  <a:lnTo>
                    <a:pt x="127885" y="176128"/>
                  </a:lnTo>
                  <a:lnTo>
                    <a:pt x="127466" y="175939"/>
                  </a:lnTo>
                  <a:lnTo>
                    <a:pt x="127497" y="175606"/>
                  </a:lnTo>
                  <a:lnTo>
                    <a:pt x="127536" y="175289"/>
                  </a:lnTo>
                  <a:lnTo>
                    <a:pt x="127539" y="175094"/>
                  </a:lnTo>
                  <a:lnTo>
                    <a:pt x="127542" y="174798"/>
                  </a:lnTo>
                  <a:lnTo>
                    <a:pt x="127372" y="174353"/>
                  </a:lnTo>
                  <a:lnTo>
                    <a:pt x="126811" y="173962"/>
                  </a:lnTo>
                  <a:lnTo>
                    <a:pt x="126469" y="173923"/>
                  </a:lnTo>
                  <a:lnTo>
                    <a:pt x="125965" y="173981"/>
                  </a:lnTo>
                  <a:lnTo>
                    <a:pt x="125418" y="174044"/>
                  </a:lnTo>
                  <a:lnTo>
                    <a:pt x="125115" y="174079"/>
                  </a:lnTo>
                  <a:lnTo>
                    <a:pt x="124828" y="174112"/>
                  </a:lnTo>
                  <a:lnTo>
                    <a:pt x="124574" y="174144"/>
                  </a:lnTo>
                  <a:lnTo>
                    <a:pt x="124224" y="174232"/>
                  </a:lnTo>
                  <a:lnTo>
                    <a:pt x="124079" y="174268"/>
                  </a:lnTo>
                  <a:lnTo>
                    <a:pt x="123852" y="174296"/>
                  </a:lnTo>
                  <a:lnTo>
                    <a:pt x="123527" y="174280"/>
                  </a:lnTo>
                  <a:lnTo>
                    <a:pt x="123289" y="174268"/>
                  </a:lnTo>
                  <a:lnTo>
                    <a:pt x="123160" y="174213"/>
                  </a:lnTo>
                  <a:lnTo>
                    <a:pt x="122759" y="174041"/>
                  </a:lnTo>
                  <a:lnTo>
                    <a:pt x="122130" y="173475"/>
                  </a:lnTo>
                  <a:lnTo>
                    <a:pt x="121845" y="173218"/>
                  </a:lnTo>
                  <a:lnTo>
                    <a:pt x="121170" y="172625"/>
                  </a:lnTo>
                  <a:lnTo>
                    <a:pt x="120167" y="172148"/>
                  </a:lnTo>
                  <a:lnTo>
                    <a:pt x="119129" y="171655"/>
                  </a:lnTo>
                  <a:lnTo>
                    <a:pt x="117922" y="171085"/>
                  </a:lnTo>
                  <a:lnTo>
                    <a:pt x="116220" y="170462"/>
                  </a:lnTo>
                  <a:lnTo>
                    <a:pt x="115845" y="170430"/>
                  </a:lnTo>
                  <a:lnTo>
                    <a:pt x="115417" y="170527"/>
                  </a:lnTo>
                  <a:lnTo>
                    <a:pt x="115223" y="170479"/>
                  </a:lnTo>
                  <a:lnTo>
                    <a:pt x="114658" y="170047"/>
                  </a:lnTo>
                  <a:lnTo>
                    <a:pt x="113948" y="169504"/>
                  </a:lnTo>
                  <a:lnTo>
                    <a:pt x="113605" y="169242"/>
                  </a:lnTo>
                  <a:lnTo>
                    <a:pt x="113475" y="169120"/>
                  </a:lnTo>
                  <a:lnTo>
                    <a:pt x="113143" y="168808"/>
                  </a:lnTo>
                  <a:lnTo>
                    <a:pt x="112988" y="168661"/>
                  </a:lnTo>
                  <a:lnTo>
                    <a:pt x="112637" y="168337"/>
                  </a:lnTo>
                  <a:lnTo>
                    <a:pt x="112264" y="168048"/>
                  </a:lnTo>
                  <a:lnTo>
                    <a:pt x="110414" y="166618"/>
                  </a:lnTo>
                  <a:lnTo>
                    <a:pt x="110148" y="166412"/>
                  </a:lnTo>
                  <a:lnTo>
                    <a:pt x="109932" y="166170"/>
                  </a:lnTo>
                  <a:lnTo>
                    <a:pt x="109450" y="165629"/>
                  </a:lnTo>
                  <a:lnTo>
                    <a:pt x="109213" y="165363"/>
                  </a:lnTo>
                  <a:lnTo>
                    <a:pt x="108684" y="164769"/>
                  </a:lnTo>
                  <a:lnTo>
                    <a:pt x="108131" y="164083"/>
                  </a:lnTo>
                  <a:lnTo>
                    <a:pt x="107643" y="163449"/>
                  </a:lnTo>
                  <a:lnTo>
                    <a:pt x="107560" y="162963"/>
                  </a:lnTo>
                  <a:lnTo>
                    <a:pt x="107475" y="162478"/>
                  </a:lnTo>
                  <a:lnTo>
                    <a:pt x="107176" y="161632"/>
                  </a:lnTo>
                  <a:lnTo>
                    <a:pt x="106445" y="160069"/>
                  </a:lnTo>
                  <a:lnTo>
                    <a:pt x="106445" y="159939"/>
                  </a:lnTo>
                  <a:lnTo>
                    <a:pt x="106546" y="159811"/>
                  </a:lnTo>
                  <a:lnTo>
                    <a:pt x="107008" y="159231"/>
                  </a:lnTo>
                  <a:lnTo>
                    <a:pt x="107196" y="158995"/>
                  </a:lnTo>
                  <a:lnTo>
                    <a:pt x="107312" y="158849"/>
                  </a:lnTo>
                  <a:lnTo>
                    <a:pt x="107688" y="158800"/>
                  </a:lnTo>
                  <a:lnTo>
                    <a:pt x="107972" y="158637"/>
                  </a:lnTo>
                  <a:lnTo>
                    <a:pt x="108146" y="158132"/>
                  </a:lnTo>
                  <a:lnTo>
                    <a:pt x="108325" y="157609"/>
                  </a:lnTo>
                  <a:lnTo>
                    <a:pt x="108433" y="157195"/>
                  </a:lnTo>
                  <a:lnTo>
                    <a:pt x="108283" y="156848"/>
                  </a:lnTo>
                  <a:lnTo>
                    <a:pt x="107843" y="156604"/>
                  </a:lnTo>
                  <a:lnTo>
                    <a:pt x="107597" y="156295"/>
                  </a:lnTo>
                  <a:lnTo>
                    <a:pt x="107198" y="154816"/>
                  </a:lnTo>
                  <a:lnTo>
                    <a:pt x="107130" y="154565"/>
                  </a:lnTo>
                  <a:lnTo>
                    <a:pt x="106898" y="154051"/>
                  </a:lnTo>
                  <a:lnTo>
                    <a:pt x="106456" y="153648"/>
                  </a:lnTo>
                  <a:lnTo>
                    <a:pt x="106202" y="153442"/>
                  </a:lnTo>
                  <a:lnTo>
                    <a:pt x="105668" y="153335"/>
                  </a:lnTo>
                  <a:lnTo>
                    <a:pt x="105421" y="153496"/>
                  </a:lnTo>
                  <a:lnTo>
                    <a:pt x="105331" y="153660"/>
                  </a:lnTo>
                  <a:lnTo>
                    <a:pt x="105553" y="154030"/>
                  </a:lnTo>
                  <a:lnTo>
                    <a:pt x="105810" y="154457"/>
                  </a:lnTo>
                  <a:lnTo>
                    <a:pt x="105784" y="155043"/>
                  </a:lnTo>
                  <a:lnTo>
                    <a:pt x="105603" y="155287"/>
                  </a:lnTo>
                  <a:lnTo>
                    <a:pt x="104878" y="155563"/>
                  </a:lnTo>
                  <a:lnTo>
                    <a:pt x="104140" y="155515"/>
                  </a:lnTo>
                  <a:lnTo>
                    <a:pt x="103565" y="155370"/>
                  </a:lnTo>
                  <a:lnTo>
                    <a:pt x="102622" y="155133"/>
                  </a:lnTo>
                  <a:lnTo>
                    <a:pt x="102198" y="155027"/>
                  </a:lnTo>
                  <a:lnTo>
                    <a:pt x="101926" y="154831"/>
                  </a:lnTo>
                  <a:lnTo>
                    <a:pt x="101848" y="154652"/>
                  </a:lnTo>
                  <a:lnTo>
                    <a:pt x="101831" y="154037"/>
                  </a:lnTo>
                  <a:lnTo>
                    <a:pt x="101822" y="153725"/>
                  </a:lnTo>
                  <a:lnTo>
                    <a:pt x="101628" y="153205"/>
                  </a:lnTo>
                  <a:lnTo>
                    <a:pt x="101356" y="153010"/>
                  </a:lnTo>
                  <a:lnTo>
                    <a:pt x="100245" y="152526"/>
                  </a:lnTo>
                  <a:lnTo>
                    <a:pt x="99259" y="152213"/>
                  </a:lnTo>
                  <a:lnTo>
                    <a:pt x="98767" y="151432"/>
                  </a:lnTo>
                  <a:lnTo>
                    <a:pt x="98083" y="150764"/>
                  </a:lnTo>
                  <a:lnTo>
                    <a:pt x="97512" y="150456"/>
                  </a:lnTo>
                  <a:lnTo>
                    <a:pt x="96850" y="150098"/>
                  </a:lnTo>
                  <a:lnTo>
                    <a:pt x="96125" y="149155"/>
                  </a:lnTo>
                  <a:lnTo>
                    <a:pt x="95996" y="148634"/>
                  </a:lnTo>
                  <a:lnTo>
                    <a:pt x="96648" y="146431"/>
                  </a:lnTo>
                  <a:lnTo>
                    <a:pt x="96747" y="146097"/>
                  </a:lnTo>
                  <a:lnTo>
                    <a:pt x="97370" y="146058"/>
                  </a:lnTo>
                  <a:lnTo>
                    <a:pt x="97687" y="145984"/>
                  </a:lnTo>
                  <a:lnTo>
                    <a:pt x="97912" y="145649"/>
                  </a:lnTo>
                  <a:lnTo>
                    <a:pt x="97922" y="145018"/>
                  </a:lnTo>
                  <a:lnTo>
                    <a:pt x="97779" y="144842"/>
                  </a:lnTo>
                  <a:lnTo>
                    <a:pt x="97174" y="144096"/>
                  </a:lnTo>
                  <a:lnTo>
                    <a:pt x="96164" y="143299"/>
                  </a:lnTo>
                  <a:lnTo>
                    <a:pt x="95888" y="143201"/>
                  </a:lnTo>
                  <a:lnTo>
                    <a:pt x="94901" y="142804"/>
                  </a:lnTo>
                  <a:lnTo>
                    <a:pt x="94766" y="142571"/>
                  </a:lnTo>
                  <a:lnTo>
                    <a:pt x="94700" y="142356"/>
                  </a:lnTo>
                  <a:lnTo>
                    <a:pt x="94735" y="142126"/>
                  </a:lnTo>
                  <a:lnTo>
                    <a:pt x="94854" y="141319"/>
                  </a:lnTo>
                  <a:lnTo>
                    <a:pt x="95137" y="140847"/>
                  </a:lnTo>
                  <a:lnTo>
                    <a:pt x="95452" y="140697"/>
                  </a:lnTo>
                  <a:lnTo>
                    <a:pt x="96022" y="140680"/>
                  </a:lnTo>
                  <a:lnTo>
                    <a:pt x="96190" y="140859"/>
                  </a:lnTo>
                  <a:lnTo>
                    <a:pt x="96449" y="140697"/>
                  </a:lnTo>
                  <a:lnTo>
                    <a:pt x="96671" y="140354"/>
                  </a:lnTo>
                  <a:lnTo>
                    <a:pt x="96902" y="139997"/>
                  </a:lnTo>
                  <a:lnTo>
                    <a:pt x="96728" y="139502"/>
                  </a:lnTo>
                  <a:lnTo>
                    <a:pt x="96370" y="139252"/>
                  </a:lnTo>
                  <a:lnTo>
                    <a:pt x="96234" y="139157"/>
                  </a:lnTo>
                  <a:lnTo>
                    <a:pt x="95848" y="138916"/>
                  </a:lnTo>
                  <a:lnTo>
                    <a:pt x="95682" y="138862"/>
                  </a:lnTo>
                  <a:lnTo>
                    <a:pt x="94210" y="138381"/>
                  </a:lnTo>
                  <a:lnTo>
                    <a:pt x="94039" y="138361"/>
                  </a:lnTo>
                  <a:lnTo>
                    <a:pt x="93756" y="138517"/>
                  </a:lnTo>
                  <a:lnTo>
                    <a:pt x="92954" y="139365"/>
                  </a:lnTo>
                  <a:lnTo>
                    <a:pt x="91982" y="138924"/>
                  </a:lnTo>
                  <a:lnTo>
                    <a:pt x="91579" y="137817"/>
                  </a:lnTo>
                  <a:lnTo>
                    <a:pt x="91188" y="137569"/>
                  </a:lnTo>
                  <a:lnTo>
                    <a:pt x="90274" y="136990"/>
                  </a:lnTo>
                  <a:lnTo>
                    <a:pt x="90308" y="136646"/>
                  </a:lnTo>
                  <a:lnTo>
                    <a:pt x="90325" y="136126"/>
                  </a:lnTo>
                  <a:lnTo>
                    <a:pt x="90163" y="135797"/>
                  </a:lnTo>
                  <a:lnTo>
                    <a:pt x="89889" y="135561"/>
                  </a:lnTo>
                  <a:lnTo>
                    <a:pt x="89590" y="135701"/>
                  </a:lnTo>
                  <a:lnTo>
                    <a:pt x="89524" y="135864"/>
                  </a:lnTo>
                  <a:lnTo>
                    <a:pt x="89393" y="136184"/>
                  </a:lnTo>
                  <a:lnTo>
                    <a:pt x="89077" y="136689"/>
                  </a:lnTo>
                  <a:lnTo>
                    <a:pt x="88681" y="136626"/>
                  </a:lnTo>
                  <a:lnTo>
                    <a:pt x="88589" y="136496"/>
                  </a:lnTo>
                  <a:lnTo>
                    <a:pt x="88469" y="136130"/>
                  </a:lnTo>
                  <a:lnTo>
                    <a:pt x="88204" y="135819"/>
                  </a:lnTo>
                  <a:lnTo>
                    <a:pt x="87554" y="135280"/>
                  </a:lnTo>
                  <a:lnTo>
                    <a:pt x="87450" y="135020"/>
                  </a:lnTo>
                  <a:lnTo>
                    <a:pt x="87560" y="134177"/>
                  </a:lnTo>
                  <a:lnTo>
                    <a:pt x="87583" y="134000"/>
                  </a:lnTo>
                  <a:lnTo>
                    <a:pt x="87601" y="133857"/>
                  </a:lnTo>
                  <a:lnTo>
                    <a:pt x="87400" y="133717"/>
                  </a:lnTo>
                  <a:lnTo>
                    <a:pt x="86956" y="133408"/>
                  </a:lnTo>
                  <a:lnTo>
                    <a:pt x="86725" y="133247"/>
                  </a:lnTo>
                  <a:lnTo>
                    <a:pt x="86089" y="133427"/>
                  </a:lnTo>
                  <a:lnTo>
                    <a:pt x="85690" y="133540"/>
                  </a:lnTo>
                  <a:lnTo>
                    <a:pt x="85107" y="133524"/>
                  </a:lnTo>
                  <a:lnTo>
                    <a:pt x="84781" y="133244"/>
                  </a:lnTo>
                  <a:lnTo>
                    <a:pt x="84770" y="132857"/>
                  </a:lnTo>
                  <a:lnTo>
                    <a:pt x="85314" y="132158"/>
                  </a:lnTo>
                  <a:lnTo>
                    <a:pt x="85380" y="131746"/>
                  </a:lnTo>
                  <a:lnTo>
                    <a:pt x="85418" y="131507"/>
                  </a:lnTo>
                  <a:lnTo>
                    <a:pt x="84712" y="130791"/>
                  </a:lnTo>
                  <a:lnTo>
                    <a:pt x="84555" y="130631"/>
                  </a:lnTo>
                  <a:lnTo>
                    <a:pt x="84105" y="130141"/>
                  </a:lnTo>
                  <a:lnTo>
                    <a:pt x="83883" y="129604"/>
                  </a:lnTo>
                  <a:lnTo>
                    <a:pt x="83947" y="129117"/>
                  </a:lnTo>
                  <a:lnTo>
                    <a:pt x="84110" y="128983"/>
                  </a:lnTo>
                  <a:lnTo>
                    <a:pt x="84265" y="128856"/>
                  </a:lnTo>
                  <a:lnTo>
                    <a:pt x="84829" y="128853"/>
                  </a:lnTo>
                  <a:lnTo>
                    <a:pt x="85444" y="129409"/>
                  </a:lnTo>
                  <a:lnTo>
                    <a:pt x="85666" y="129463"/>
                  </a:lnTo>
                  <a:lnTo>
                    <a:pt x="85962" y="129535"/>
                  </a:lnTo>
                  <a:lnTo>
                    <a:pt x="86611" y="128988"/>
                  </a:lnTo>
                  <a:lnTo>
                    <a:pt x="86696" y="128542"/>
                  </a:lnTo>
                  <a:lnTo>
                    <a:pt x="86392" y="128166"/>
                  </a:lnTo>
                  <a:lnTo>
                    <a:pt x="85932" y="127597"/>
                  </a:lnTo>
                  <a:lnTo>
                    <a:pt x="85338" y="124706"/>
                  </a:lnTo>
                  <a:lnTo>
                    <a:pt x="85099" y="124152"/>
                  </a:lnTo>
                  <a:lnTo>
                    <a:pt x="85143" y="123674"/>
                  </a:lnTo>
                  <a:lnTo>
                    <a:pt x="85406" y="123380"/>
                  </a:lnTo>
                  <a:lnTo>
                    <a:pt x="85977" y="123251"/>
                  </a:lnTo>
                  <a:lnTo>
                    <a:pt x="86747" y="123060"/>
                  </a:lnTo>
                  <a:lnTo>
                    <a:pt x="86943" y="123012"/>
                  </a:lnTo>
                  <a:lnTo>
                    <a:pt x="87323" y="122607"/>
                  </a:lnTo>
                  <a:lnTo>
                    <a:pt x="87440" y="122221"/>
                  </a:lnTo>
                  <a:lnTo>
                    <a:pt x="87425" y="121817"/>
                  </a:lnTo>
                  <a:lnTo>
                    <a:pt x="87200" y="121523"/>
                  </a:lnTo>
                  <a:lnTo>
                    <a:pt x="86867" y="121316"/>
                  </a:lnTo>
                  <a:lnTo>
                    <a:pt x="86658" y="121127"/>
                  </a:lnTo>
                  <a:lnTo>
                    <a:pt x="86401" y="120640"/>
                  </a:lnTo>
                  <a:lnTo>
                    <a:pt x="86460" y="120034"/>
                  </a:lnTo>
                  <a:lnTo>
                    <a:pt x="86694" y="119592"/>
                  </a:lnTo>
                  <a:lnTo>
                    <a:pt x="86944" y="119467"/>
                  </a:lnTo>
                  <a:lnTo>
                    <a:pt x="87246" y="119316"/>
                  </a:lnTo>
                  <a:lnTo>
                    <a:pt x="87826" y="118970"/>
                  </a:lnTo>
                  <a:lnTo>
                    <a:pt x="87894" y="118842"/>
                  </a:lnTo>
                  <a:lnTo>
                    <a:pt x="88197" y="118231"/>
                  </a:lnTo>
                  <a:lnTo>
                    <a:pt x="88183" y="117839"/>
                  </a:lnTo>
                  <a:lnTo>
                    <a:pt x="88144" y="117584"/>
                  </a:lnTo>
                  <a:lnTo>
                    <a:pt x="87960" y="117242"/>
                  </a:lnTo>
                  <a:lnTo>
                    <a:pt x="87230" y="115892"/>
                  </a:lnTo>
                  <a:lnTo>
                    <a:pt x="86518" y="114119"/>
                  </a:lnTo>
                  <a:lnTo>
                    <a:pt x="86117" y="113647"/>
                  </a:lnTo>
                  <a:lnTo>
                    <a:pt x="85508" y="113241"/>
                  </a:lnTo>
                  <a:lnTo>
                    <a:pt x="84524" y="112964"/>
                  </a:lnTo>
                  <a:lnTo>
                    <a:pt x="83916" y="112688"/>
                  </a:lnTo>
                  <a:lnTo>
                    <a:pt x="81249" y="111240"/>
                  </a:lnTo>
                  <a:lnTo>
                    <a:pt x="80407" y="110915"/>
                  </a:lnTo>
                  <a:lnTo>
                    <a:pt x="79459" y="110670"/>
                  </a:lnTo>
                  <a:lnTo>
                    <a:pt x="78801" y="110281"/>
                  </a:lnTo>
                  <a:lnTo>
                    <a:pt x="78361" y="109711"/>
                  </a:lnTo>
                  <a:lnTo>
                    <a:pt x="78154" y="109028"/>
                  </a:lnTo>
                  <a:lnTo>
                    <a:pt x="78226" y="107967"/>
                  </a:lnTo>
                  <a:lnTo>
                    <a:pt x="78025" y="107369"/>
                  </a:lnTo>
                  <a:lnTo>
                    <a:pt x="77555" y="106383"/>
                  </a:lnTo>
                  <a:lnTo>
                    <a:pt x="77331" y="105914"/>
                  </a:lnTo>
                  <a:lnTo>
                    <a:pt x="76808" y="104815"/>
                  </a:lnTo>
                  <a:lnTo>
                    <a:pt x="76419" y="104523"/>
                  </a:lnTo>
                  <a:lnTo>
                    <a:pt x="75974" y="104230"/>
                  </a:lnTo>
                  <a:lnTo>
                    <a:pt x="75865" y="103825"/>
                  </a:lnTo>
                  <a:lnTo>
                    <a:pt x="75681" y="103140"/>
                  </a:lnTo>
                  <a:lnTo>
                    <a:pt x="75364" y="102867"/>
                  </a:lnTo>
                  <a:lnTo>
                    <a:pt x="74412" y="102392"/>
                  </a:lnTo>
                  <a:lnTo>
                    <a:pt x="73946" y="101920"/>
                  </a:lnTo>
                  <a:lnTo>
                    <a:pt x="73946" y="101674"/>
                  </a:lnTo>
                  <a:lnTo>
                    <a:pt x="73946" y="101465"/>
                  </a:lnTo>
                  <a:lnTo>
                    <a:pt x="73325" y="100782"/>
                  </a:lnTo>
                  <a:lnTo>
                    <a:pt x="72705" y="100534"/>
                  </a:lnTo>
                  <a:lnTo>
                    <a:pt x="72463" y="100094"/>
                  </a:lnTo>
                  <a:lnTo>
                    <a:pt x="72142" y="99199"/>
                  </a:lnTo>
                  <a:lnTo>
                    <a:pt x="70982" y="97708"/>
                  </a:lnTo>
                  <a:lnTo>
                    <a:pt x="70642" y="97539"/>
                  </a:lnTo>
                  <a:lnTo>
                    <a:pt x="69785" y="97404"/>
                  </a:lnTo>
                  <a:lnTo>
                    <a:pt x="69507" y="97229"/>
                  </a:lnTo>
                  <a:lnTo>
                    <a:pt x="68042" y="95829"/>
                  </a:lnTo>
                  <a:lnTo>
                    <a:pt x="67516" y="95483"/>
                  </a:lnTo>
                  <a:lnTo>
                    <a:pt x="65653" y="94978"/>
                  </a:lnTo>
                  <a:lnTo>
                    <a:pt x="64794" y="94632"/>
                  </a:lnTo>
                  <a:lnTo>
                    <a:pt x="64506" y="94416"/>
                  </a:lnTo>
                  <a:lnTo>
                    <a:pt x="64187" y="94044"/>
                  </a:lnTo>
                  <a:lnTo>
                    <a:pt x="63225" y="92534"/>
                  </a:lnTo>
                  <a:lnTo>
                    <a:pt x="62819" y="92381"/>
                  </a:lnTo>
                  <a:lnTo>
                    <a:pt x="61844" y="92421"/>
                  </a:lnTo>
                  <a:lnTo>
                    <a:pt x="61394" y="92657"/>
                  </a:lnTo>
                  <a:lnTo>
                    <a:pt x="60685" y="93331"/>
                  </a:lnTo>
                  <a:lnTo>
                    <a:pt x="60268" y="93463"/>
                  </a:lnTo>
                  <a:lnTo>
                    <a:pt x="59693" y="93364"/>
                  </a:lnTo>
                  <a:lnTo>
                    <a:pt x="58482" y="92755"/>
                  </a:lnTo>
                  <a:lnTo>
                    <a:pt x="57713" y="92135"/>
                  </a:lnTo>
                  <a:lnTo>
                    <a:pt x="57422" y="91669"/>
                  </a:lnTo>
                  <a:lnTo>
                    <a:pt x="57125" y="90797"/>
                  </a:lnTo>
                  <a:lnTo>
                    <a:pt x="56745" y="90421"/>
                  </a:lnTo>
                  <a:lnTo>
                    <a:pt x="56481" y="90245"/>
                  </a:lnTo>
                  <a:lnTo>
                    <a:pt x="56018" y="90093"/>
                  </a:lnTo>
                  <a:lnTo>
                    <a:pt x="55621" y="89994"/>
                  </a:lnTo>
                  <a:lnTo>
                    <a:pt x="54407" y="89691"/>
                  </a:lnTo>
                  <a:lnTo>
                    <a:pt x="53694" y="89231"/>
                  </a:lnTo>
                  <a:lnTo>
                    <a:pt x="53467" y="89008"/>
                  </a:lnTo>
                  <a:lnTo>
                    <a:pt x="53287" y="88830"/>
                  </a:lnTo>
                  <a:lnTo>
                    <a:pt x="52879" y="88428"/>
                  </a:lnTo>
                  <a:lnTo>
                    <a:pt x="51528" y="86850"/>
                  </a:lnTo>
                  <a:lnTo>
                    <a:pt x="50932" y="84196"/>
                  </a:lnTo>
                  <a:lnTo>
                    <a:pt x="51096" y="82663"/>
                  </a:lnTo>
                  <a:lnTo>
                    <a:pt x="51119" y="82453"/>
                  </a:lnTo>
                  <a:lnTo>
                    <a:pt x="51101" y="81760"/>
                  </a:lnTo>
                  <a:lnTo>
                    <a:pt x="50993" y="81310"/>
                  </a:lnTo>
                  <a:lnTo>
                    <a:pt x="49997" y="80459"/>
                  </a:lnTo>
                  <a:lnTo>
                    <a:pt x="49833" y="80152"/>
                  </a:lnTo>
                  <a:lnTo>
                    <a:pt x="49526" y="79248"/>
                  </a:lnTo>
                  <a:lnTo>
                    <a:pt x="48857" y="78035"/>
                  </a:lnTo>
                  <a:lnTo>
                    <a:pt x="48671" y="77787"/>
                  </a:lnTo>
                  <a:lnTo>
                    <a:pt x="48146" y="77328"/>
                  </a:lnTo>
                  <a:lnTo>
                    <a:pt x="46609" y="75523"/>
                  </a:lnTo>
                  <a:lnTo>
                    <a:pt x="46537" y="75259"/>
                  </a:lnTo>
                  <a:lnTo>
                    <a:pt x="46270" y="74277"/>
                  </a:lnTo>
                  <a:lnTo>
                    <a:pt x="46452" y="73188"/>
                  </a:lnTo>
                  <a:lnTo>
                    <a:pt x="46024" y="70537"/>
                  </a:lnTo>
                  <a:lnTo>
                    <a:pt x="45854" y="69881"/>
                  </a:lnTo>
                  <a:lnTo>
                    <a:pt x="45792" y="69726"/>
                  </a:lnTo>
                  <a:lnTo>
                    <a:pt x="45109" y="68020"/>
                  </a:lnTo>
                  <a:lnTo>
                    <a:pt x="44939" y="67004"/>
                  </a:lnTo>
                  <a:lnTo>
                    <a:pt x="43930" y="65849"/>
                  </a:lnTo>
                  <a:lnTo>
                    <a:pt x="43570" y="65729"/>
                  </a:lnTo>
                  <a:lnTo>
                    <a:pt x="43386" y="65759"/>
                  </a:lnTo>
                  <a:lnTo>
                    <a:pt x="42902" y="65480"/>
                  </a:lnTo>
                  <a:lnTo>
                    <a:pt x="42750" y="65233"/>
                  </a:lnTo>
                  <a:lnTo>
                    <a:pt x="42668" y="64865"/>
                  </a:lnTo>
                  <a:lnTo>
                    <a:pt x="42524" y="64702"/>
                  </a:lnTo>
                  <a:lnTo>
                    <a:pt x="42318" y="64554"/>
                  </a:lnTo>
                  <a:lnTo>
                    <a:pt x="41965" y="64512"/>
                  </a:lnTo>
                  <a:lnTo>
                    <a:pt x="40964" y="63746"/>
                  </a:lnTo>
                  <a:lnTo>
                    <a:pt x="40479" y="63069"/>
                  </a:lnTo>
                  <a:lnTo>
                    <a:pt x="39976" y="62536"/>
                  </a:lnTo>
                  <a:lnTo>
                    <a:pt x="39464" y="62215"/>
                  </a:lnTo>
                  <a:lnTo>
                    <a:pt x="39114" y="62154"/>
                  </a:lnTo>
                  <a:lnTo>
                    <a:pt x="38788" y="62242"/>
                  </a:lnTo>
                  <a:lnTo>
                    <a:pt x="38360" y="61973"/>
                  </a:lnTo>
                  <a:lnTo>
                    <a:pt x="38217" y="61726"/>
                  </a:lnTo>
                  <a:lnTo>
                    <a:pt x="38190" y="61491"/>
                  </a:lnTo>
                  <a:lnTo>
                    <a:pt x="38278" y="59969"/>
                  </a:lnTo>
                  <a:lnTo>
                    <a:pt x="38255" y="59718"/>
                  </a:lnTo>
                  <a:lnTo>
                    <a:pt x="38232" y="59465"/>
                  </a:lnTo>
                  <a:lnTo>
                    <a:pt x="38111" y="59191"/>
                  </a:lnTo>
                  <a:lnTo>
                    <a:pt x="37731" y="58799"/>
                  </a:lnTo>
                  <a:lnTo>
                    <a:pt x="36974" y="58334"/>
                  </a:lnTo>
                  <a:lnTo>
                    <a:pt x="36411" y="57795"/>
                  </a:lnTo>
                  <a:lnTo>
                    <a:pt x="36229" y="57422"/>
                  </a:lnTo>
                  <a:lnTo>
                    <a:pt x="34858" y="55960"/>
                  </a:lnTo>
                  <a:lnTo>
                    <a:pt x="34496" y="55717"/>
                  </a:lnTo>
                  <a:lnTo>
                    <a:pt x="33241" y="54875"/>
                  </a:lnTo>
                  <a:lnTo>
                    <a:pt x="32062" y="53714"/>
                  </a:lnTo>
                  <a:lnTo>
                    <a:pt x="31421" y="53366"/>
                  </a:lnTo>
                  <a:lnTo>
                    <a:pt x="29191" y="52400"/>
                  </a:lnTo>
                  <a:lnTo>
                    <a:pt x="28845" y="52166"/>
                  </a:lnTo>
                  <a:lnTo>
                    <a:pt x="28520" y="51877"/>
                  </a:lnTo>
                  <a:lnTo>
                    <a:pt x="27813" y="50983"/>
                  </a:lnTo>
                  <a:lnTo>
                    <a:pt x="27137" y="50439"/>
                  </a:lnTo>
                  <a:lnTo>
                    <a:pt x="26418" y="49995"/>
                  </a:lnTo>
                  <a:lnTo>
                    <a:pt x="25743" y="49681"/>
                  </a:lnTo>
                  <a:lnTo>
                    <a:pt x="25048" y="48929"/>
                  </a:lnTo>
                  <a:lnTo>
                    <a:pt x="24604" y="48622"/>
                  </a:lnTo>
                  <a:lnTo>
                    <a:pt x="24109" y="48505"/>
                  </a:lnTo>
                  <a:lnTo>
                    <a:pt x="23345" y="48663"/>
                  </a:lnTo>
                  <a:lnTo>
                    <a:pt x="22772" y="48857"/>
                  </a:lnTo>
                  <a:lnTo>
                    <a:pt x="22239" y="48922"/>
                  </a:lnTo>
                  <a:lnTo>
                    <a:pt x="21415" y="48582"/>
                  </a:lnTo>
                  <a:lnTo>
                    <a:pt x="21158" y="48386"/>
                  </a:lnTo>
                  <a:lnTo>
                    <a:pt x="20188" y="47269"/>
                  </a:lnTo>
                  <a:lnTo>
                    <a:pt x="19947" y="47073"/>
                  </a:lnTo>
                  <a:lnTo>
                    <a:pt x="18962" y="46679"/>
                  </a:lnTo>
                  <a:lnTo>
                    <a:pt x="18056" y="46011"/>
                  </a:lnTo>
                  <a:lnTo>
                    <a:pt x="17501" y="45241"/>
                  </a:lnTo>
                  <a:lnTo>
                    <a:pt x="16139" y="44191"/>
                  </a:lnTo>
                  <a:lnTo>
                    <a:pt x="14819" y="42718"/>
                  </a:lnTo>
                  <a:lnTo>
                    <a:pt x="14675" y="42607"/>
                  </a:lnTo>
                  <a:lnTo>
                    <a:pt x="13159" y="41440"/>
                  </a:lnTo>
                  <a:lnTo>
                    <a:pt x="12747" y="40837"/>
                  </a:lnTo>
                  <a:lnTo>
                    <a:pt x="11780" y="38790"/>
                  </a:lnTo>
                  <a:lnTo>
                    <a:pt x="11254" y="37910"/>
                  </a:lnTo>
                  <a:lnTo>
                    <a:pt x="10567" y="37013"/>
                  </a:lnTo>
                  <a:lnTo>
                    <a:pt x="9069" y="35974"/>
                  </a:lnTo>
                  <a:lnTo>
                    <a:pt x="8781" y="35908"/>
                  </a:lnTo>
                  <a:lnTo>
                    <a:pt x="7985" y="35923"/>
                  </a:lnTo>
                  <a:lnTo>
                    <a:pt x="7827" y="35926"/>
                  </a:lnTo>
                  <a:lnTo>
                    <a:pt x="7094" y="36268"/>
                  </a:lnTo>
                  <a:lnTo>
                    <a:pt x="6660" y="36366"/>
                  </a:lnTo>
                  <a:lnTo>
                    <a:pt x="5188" y="35899"/>
                  </a:lnTo>
                  <a:lnTo>
                    <a:pt x="4885" y="35649"/>
                  </a:lnTo>
                  <a:lnTo>
                    <a:pt x="3882" y="33948"/>
                  </a:lnTo>
                  <a:lnTo>
                    <a:pt x="3737" y="33481"/>
                  </a:lnTo>
                  <a:lnTo>
                    <a:pt x="3679" y="32633"/>
                  </a:lnTo>
                  <a:lnTo>
                    <a:pt x="3402" y="31840"/>
                  </a:lnTo>
                  <a:lnTo>
                    <a:pt x="3198" y="31529"/>
                  </a:lnTo>
                  <a:lnTo>
                    <a:pt x="2569" y="30971"/>
                  </a:lnTo>
                  <a:lnTo>
                    <a:pt x="2204" y="30496"/>
                  </a:lnTo>
                  <a:lnTo>
                    <a:pt x="1941" y="30053"/>
                  </a:lnTo>
                  <a:lnTo>
                    <a:pt x="1814" y="29613"/>
                  </a:lnTo>
                  <a:lnTo>
                    <a:pt x="1812" y="29178"/>
                  </a:lnTo>
                  <a:lnTo>
                    <a:pt x="1886" y="28873"/>
                  </a:lnTo>
                  <a:lnTo>
                    <a:pt x="2113" y="28603"/>
                  </a:lnTo>
                  <a:lnTo>
                    <a:pt x="2361" y="28437"/>
                  </a:lnTo>
                  <a:lnTo>
                    <a:pt x="2488" y="28240"/>
                  </a:lnTo>
                  <a:lnTo>
                    <a:pt x="2463" y="28054"/>
                  </a:lnTo>
                  <a:lnTo>
                    <a:pt x="2375" y="27882"/>
                  </a:lnTo>
                  <a:lnTo>
                    <a:pt x="2179" y="27778"/>
                  </a:lnTo>
                  <a:lnTo>
                    <a:pt x="1446" y="27527"/>
                  </a:lnTo>
                  <a:lnTo>
                    <a:pt x="1078" y="27224"/>
                  </a:lnTo>
                  <a:lnTo>
                    <a:pt x="689" y="26741"/>
                  </a:lnTo>
                  <a:lnTo>
                    <a:pt x="351" y="25294"/>
                  </a:lnTo>
                  <a:lnTo>
                    <a:pt x="261" y="25084"/>
                  </a:lnTo>
                  <a:lnTo>
                    <a:pt x="95" y="2469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1" name="pg342">
              <a:extLst>
                <a:ext uri="{FF2B5EF4-FFF2-40B4-BE49-F238E27FC236}">
                  <a16:creationId xmlns:a16="http://schemas.microsoft.com/office/drawing/2014/main" id="{76FE56CF-8EEA-844A-A304-094DA6CD4EDB}"/>
                </a:ext>
              </a:extLst>
            </p:cNvPr>
            <p:cNvSpPr/>
            <p:nvPr/>
          </p:nvSpPr>
          <p:spPr>
            <a:xfrm>
              <a:off x="7605025" y="2276608"/>
              <a:ext cx="80578" cy="176846"/>
            </a:xfrm>
            <a:custGeom>
              <a:avLst/>
              <a:gdLst/>
              <a:ahLst/>
              <a:cxnLst/>
              <a:rect l="0" t="0" r="0" b="0"/>
              <a:pathLst>
                <a:path w="80578" h="176846">
                  <a:moveTo>
                    <a:pt x="55833" y="0"/>
                  </a:moveTo>
                  <a:lnTo>
                    <a:pt x="56920" y="504"/>
                  </a:lnTo>
                  <a:lnTo>
                    <a:pt x="57402" y="203"/>
                  </a:lnTo>
                  <a:lnTo>
                    <a:pt x="58086" y="55"/>
                  </a:lnTo>
                  <a:lnTo>
                    <a:pt x="58259" y="69"/>
                  </a:lnTo>
                  <a:lnTo>
                    <a:pt x="58468" y="253"/>
                  </a:lnTo>
                  <a:lnTo>
                    <a:pt x="58970" y="607"/>
                  </a:lnTo>
                  <a:lnTo>
                    <a:pt x="59160" y="906"/>
                  </a:lnTo>
                  <a:lnTo>
                    <a:pt x="59190" y="1243"/>
                  </a:lnTo>
                  <a:lnTo>
                    <a:pt x="58842" y="1367"/>
                  </a:lnTo>
                  <a:lnTo>
                    <a:pt x="62977" y="3246"/>
                  </a:lnTo>
                  <a:lnTo>
                    <a:pt x="60952" y="6362"/>
                  </a:lnTo>
                  <a:lnTo>
                    <a:pt x="58772" y="5414"/>
                  </a:lnTo>
                  <a:lnTo>
                    <a:pt x="52997" y="13592"/>
                  </a:lnTo>
                  <a:lnTo>
                    <a:pt x="52397" y="13688"/>
                  </a:lnTo>
                  <a:lnTo>
                    <a:pt x="52287" y="13871"/>
                  </a:lnTo>
                  <a:lnTo>
                    <a:pt x="53684" y="14092"/>
                  </a:lnTo>
                  <a:lnTo>
                    <a:pt x="53940" y="14553"/>
                  </a:lnTo>
                  <a:lnTo>
                    <a:pt x="54264" y="14835"/>
                  </a:lnTo>
                  <a:lnTo>
                    <a:pt x="55342" y="15318"/>
                  </a:lnTo>
                  <a:lnTo>
                    <a:pt x="55611" y="16139"/>
                  </a:lnTo>
                  <a:lnTo>
                    <a:pt x="55574" y="16385"/>
                  </a:lnTo>
                  <a:lnTo>
                    <a:pt x="55205" y="17104"/>
                  </a:lnTo>
                  <a:lnTo>
                    <a:pt x="59018" y="18835"/>
                  </a:lnTo>
                  <a:lnTo>
                    <a:pt x="59190" y="19827"/>
                  </a:lnTo>
                  <a:lnTo>
                    <a:pt x="59193" y="20739"/>
                  </a:lnTo>
                  <a:lnTo>
                    <a:pt x="58383" y="22673"/>
                  </a:lnTo>
                  <a:lnTo>
                    <a:pt x="58363" y="22892"/>
                  </a:lnTo>
                  <a:lnTo>
                    <a:pt x="58791" y="23219"/>
                  </a:lnTo>
                  <a:lnTo>
                    <a:pt x="59815" y="23694"/>
                  </a:lnTo>
                  <a:lnTo>
                    <a:pt x="60625" y="24519"/>
                  </a:lnTo>
                  <a:lnTo>
                    <a:pt x="60961" y="24715"/>
                  </a:lnTo>
                  <a:lnTo>
                    <a:pt x="60870" y="24456"/>
                  </a:lnTo>
                  <a:lnTo>
                    <a:pt x="60441" y="24186"/>
                  </a:lnTo>
                  <a:lnTo>
                    <a:pt x="60215" y="23948"/>
                  </a:lnTo>
                  <a:lnTo>
                    <a:pt x="60095" y="23785"/>
                  </a:lnTo>
                  <a:lnTo>
                    <a:pt x="60019" y="23306"/>
                  </a:lnTo>
                  <a:lnTo>
                    <a:pt x="60011" y="23168"/>
                  </a:lnTo>
                  <a:lnTo>
                    <a:pt x="60117" y="22900"/>
                  </a:lnTo>
                  <a:lnTo>
                    <a:pt x="60481" y="22271"/>
                  </a:lnTo>
                  <a:lnTo>
                    <a:pt x="60756" y="22063"/>
                  </a:lnTo>
                  <a:lnTo>
                    <a:pt x="61155" y="21998"/>
                  </a:lnTo>
                  <a:lnTo>
                    <a:pt x="62484" y="22158"/>
                  </a:lnTo>
                  <a:lnTo>
                    <a:pt x="63692" y="28898"/>
                  </a:lnTo>
                  <a:lnTo>
                    <a:pt x="64657" y="33792"/>
                  </a:lnTo>
                  <a:lnTo>
                    <a:pt x="64295" y="33690"/>
                  </a:lnTo>
                  <a:lnTo>
                    <a:pt x="64012" y="33742"/>
                  </a:lnTo>
                  <a:lnTo>
                    <a:pt x="64242" y="33995"/>
                  </a:lnTo>
                  <a:lnTo>
                    <a:pt x="64728" y="34152"/>
                  </a:lnTo>
                  <a:lnTo>
                    <a:pt x="64911" y="35089"/>
                  </a:lnTo>
                  <a:lnTo>
                    <a:pt x="65953" y="34942"/>
                  </a:lnTo>
                  <a:lnTo>
                    <a:pt x="66541" y="34972"/>
                  </a:lnTo>
                  <a:lnTo>
                    <a:pt x="66837" y="34808"/>
                  </a:lnTo>
                  <a:lnTo>
                    <a:pt x="67231" y="34842"/>
                  </a:lnTo>
                  <a:lnTo>
                    <a:pt x="67523" y="35039"/>
                  </a:lnTo>
                  <a:lnTo>
                    <a:pt x="68021" y="35818"/>
                  </a:lnTo>
                  <a:lnTo>
                    <a:pt x="68683" y="36449"/>
                  </a:lnTo>
                  <a:lnTo>
                    <a:pt x="69017" y="36598"/>
                  </a:lnTo>
                  <a:lnTo>
                    <a:pt x="69189" y="36588"/>
                  </a:lnTo>
                  <a:lnTo>
                    <a:pt x="69746" y="36325"/>
                  </a:lnTo>
                  <a:lnTo>
                    <a:pt x="70880" y="36456"/>
                  </a:lnTo>
                  <a:lnTo>
                    <a:pt x="70913" y="36323"/>
                  </a:lnTo>
                  <a:lnTo>
                    <a:pt x="70790" y="36051"/>
                  </a:lnTo>
                  <a:lnTo>
                    <a:pt x="70814" y="35914"/>
                  </a:lnTo>
                  <a:lnTo>
                    <a:pt x="71040" y="35772"/>
                  </a:lnTo>
                  <a:lnTo>
                    <a:pt x="71730" y="35716"/>
                  </a:lnTo>
                  <a:lnTo>
                    <a:pt x="71697" y="35545"/>
                  </a:lnTo>
                  <a:lnTo>
                    <a:pt x="71138" y="34075"/>
                  </a:lnTo>
                  <a:lnTo>
                    <a:pt x="71249" y="33655"/>
                  </a:lnTo>
                  <a:lnTo>
                    <a:pt x="71281" y="33076"/>
                  </a:lnTo>
                  <a:lnTo>
                    <a:pt x="71210" y="32299"/>
                  </a:lnTo>
                  <a:lnTo>
                    <a:pt x="70725" y="31213"/>
                  </a:lnTo>
                  <a:lnTo>
                    <a:pt x="70042" y="30146"/>
                  </a:lnTo>
                  <a:lnTo>
                    <a:pt x="69804" y="29146"/>
                  </a:lnTo>
                  <a:lnTo>
                    <a:pt x="70271" y="29224"/>
                  </a:lnTo>
                  <a:lnTo>
                    <a:pt x="71238" y="29651"/>
                  </a:lnTo>
                  <a:lnTo>
                    <a:pt x="71336" y="29930"/>
                  </a:lnTo>
                  <a:lnTo>
                    <a:pt x="72126" y="30933"/>
                  </a:lnTo>
                  <a:lnTo>
                    <a:pt x="72418" y="31089"/>
                  </a:lnTo>
                  <a:lnTo>
                    <a:pt x="72611" y="31126"/>
                  </a:lnTo>
                  <a:lnTo>
                    <a:pt x="72891" y="31011"/>
                  </a:lnTo>
                  <a:lnTo>
                    <a:pt x="73771" y="31250"/>
                  </a:lnTo>
                  <a:lnTo>
                    <a:pt x="74288" y="32594"/>
                  </a:lnTo>
                  <a:lnTo>
                    <a:pt x="74289" y="33081"/>
                  </a:lnTo>
                  <a:lnTo>
                    <a:pt x="74128" y="33431"/>
                  </a:lnTo>
                  <a:lnTo>
                    <a:pt x="74129" y="33661"/>
                  </a:lnTo>
                  <a:lnTo>
                    <a:pt x="74254" y="33988"/>
                  </a:lnTo>
                  <a:lnTo>
                    <a:pt x="72745" y="38268"/>
                  </a:lnTo>
                  <a:lnTo>
                    <a:pt x="72734" y="38444"/>
                  </a:lnTo>
                  <a:lnTo>
                    <a:pt x="73454" y="38797"/>
                  </a:lnTo>
                  <a:lnTo>
                    <a:pt x="74262" y="38707"/>
                  </a:lnTo>
                  <a:lnTo>
                    <a:pt x="74836" y="38774"/>
                  </a:lnTo>
                  <a:lnTo>
                    <a:pt x="75662" y="39134"/>
                  </a:lnTo>
                  <a:lnTo>
                    <a:pt x="76073" y="39428"/>
                  </a:lnTo>
                  <a:lnTo>
                    <a:pt x="76484" y="39875"/>
                  </a:lnTo>
                  <a:lnTo>
                    <a:pt x="76348" y="40138"/>
                  </a:lnTo>
                  <a:lnTo>
                    <a:pt x="77530" y="41160"/>
                  </a:lnTo>
                  <a:lnTo>
                    <a:pt x="78105" y="41160"/>
                  </a:lnTo>
                  <a:lnTo>
                    <a:pt x="79554" y="42115"/>
                  </a:lnTo>
                  <a:lnTo>
                    <a:pt x="80194" y="42424"/>
                  </a:lnTo>
                  <a:lnTo>
                    <a:pt x="80578" y="43027"/>
                  </a:lnTo>
                  <a:lnTo>
                    <a:pt x="77261" y="55488"/>
                  </a:lnTo>
                  <a:lnTo>
                    <a:pt x="76647" y="57328"/>
                  </a:lnTo>
                  <a:lnTo>
                    <a:pt x="66699" y="56047"/>
                  </a:lnTo>
                  <a:lnTo>
                    <a:pt x="66163" y="55783"/>
                  </a:lnTo>
                  <a:lnTo>
                    <a:pt x="65216" y="55552"/>
                  </a:lnTo>
                  <a:lnTo>
                    <a:pt x="63740" y="54972"/>
                  </a:lnTo>
                  <a:lnTo>
                    <a:pt x="62815" y="54260"/>
                  </a:lnTo>
                  <a:lnTo>
                    <a:pt x="61732" y="53098"/>
                  </a:lnTo>
                  <a:lnTo>
                    <a:pt x="61196" y="53145"/>
                  </a:lnTo>
                  <a:lnTo>
                    <a:pt x="60047" y="52256"/>
                  </a:lnTo>
                  <a:lnTo>
                    <a:pt x="59994" y="52033"/>
                  </a:lnTo>
                  <a:lnTo>
                    <a:pt x="60056" y="51755"/>
                  </a:lnTo>
                  <a:lnTo>
                    <a:pt x="59839" y="51478"/>
                  </a:lnTo>
                  <a:lnTo>
                    <a:pt x="58599" y="54976"/>
                  </a:lnTo>
                  <a:lnTo>
                    <a:pt x="58710" y="57777"/>
                  </a:lnTo>
                  <a:lnTo>
                    <a:pt x="58800" y="60045"/>
                  </a:lnTo>
                  <a:lnTo>
                    <a:pt x="59123" y="68242"/>
                  </a:lnTo>
                  <a:lnTo>
                    <a:pt x="57913" y="67774"/>
                  </a:lnTo>
                  <a:lnTo>
                    <a:pt x="57986" y="68580"/>
                  </a:lnTo>
                  <a:lnTo>
                    <a:pt x="55015" y="67439"/>
                  </a:lnTo>
                  <a:lnTo>
                    <a:pt x="55057" y="67743"/>
                  </a:lnTo>
                  <a:lnTo>
                    <a:pt x="55012" y="68037"/>
                  </a:lnTo>
                  <a:lnTo>
                    <a:pt x="54856" y="68439"/>
                  </a:lnTo>
                  <a:lnTo>
                    <a:pt x="54951" y="68695"/>
                  </a:lnTo>
                  <a:lnTo>
                    <a:pt x="55274" y="68988"/>
                  </a:lnTo>
                  <a:lnTo>
                    <a:pt x="55537" y="69472"/>
                  </a:lnTo>
                  <a:lnTo>
                    <a:pt x="55578" y="70089"/>
                  </a:lnTo>
                  <a:lnTo>
                    <a:pt x="55644" y="70315"/>
                  </a:lnTo>
                  <a:lnTo>
                    <a:pt x="55984" y="70627"/>
                  </a:lnTo>
                  <a:lnTo>
                    <a:pt x="56802" y="71147"/>
                  </a:lnTo>
                  <a:lnTo>
                    <a:pt x="56393" y="71538"/>
                  </a:lnTo>
                  <a:lnTo>
                    <a:pt x="56868" y="72031"/>
                  </a:lnTo>
                  <a:lnTo>
                    <a:pt x="53903" y="75904"/>
                  </a:lnTo>
                  <a:lnTo>
                    <a:pt x="51436" y="79406"/>
                  </a:lnTo>
                  <a:lnTo>
                    <a:pt x="50358" y="81052"/>
                  </a:lnTo>
                  <a:lnTo>
                    <a:pt x="48445" y="88776"/>
                  </a:lnTo>
                  <a:lnTo>
                    <a:pt x="48020" y="89107"/>
                  </a:lnTo>
                  <a:lnTo>
                    <a:pt x="47664" y="89520"/>
                  </a:lnTo>
                  <a:lnTo>
                    <a:pt x="48053" y="90321"/>
                  </a:lnTo>
                  <a:lnTo>
                    <a:pt x="48260" y="90462"/>
                  </a:lnTo>
                  <a:lnTo>
                    <a:pt x="48407" y="90888"/>
                  </a:lnTo>
                  <a:lnTo>
                    <a:pt x="49089" y="91579"/>
                  </a:lnTo>
                  <a:lnTo>
                    <a:pt x="49583" y="92616"/>
                  </a:lnTo>
                  <a:lnTo>
                    <a:pt x="49340" y="94691"/>
                  </a:lnTo>
                  <a:lnTo>
                    <a:pt x="49386" y="94996"/>
                  </a:lnTo>
                  <a:lnTo>
                    <a:pt x="49795" y="95406"/>
                  </a:lnTo>
                  <a:lnTo>
                    <a:pt x="49999" y="96072"/>
                  </a:lnTo>
                  <a:lnTo>
                    <a:pt x="49558" y="96648"/>
                  </a:lnTo>
                  <a:lnTo>
                    <a:pt x="49427" y="96626"/>
                  </a:lnTo>
                  <a:lnTo>
                    <a:pt x="49411" y="96495"/>
                  </a:lnTo>
                  <a:lnTo>
                    <a:pt x="49252" y="96399"/>
                  </a:lnTo>
                  <a:lnTo>
                    <a:pt x="49039" y="96581"/>
                  </a:lnTo>
                  <a:lnTo>
                    <a:pt x="48986" y="96793"/>
                  </a:lnTo>
                  <a:lnTo>
                    <a:pt x="49043" y="97012"/>
                  </a:lnTo>
                  <a:lnTo>
                    <a:pt x="49787" y="98469"/>
                  </a:lnTo>
                  <a:lnTo>
                    <a:pt x="53903" y="99717"/>
                  </a:lnTo>
                  <a:lnTo>
                    <a:pt x="58272" y="101286"/>
                  </a:lnTo>
                  <a:lnTo>
                    <a:pt x="63387" y="102746"/>
                  </a:lnTo>
                  <a:lnTo>
                    <a:pt x="68925" y="104265"/>
                  </a:lnTo>
                  <a:lnTo>
                    <a:pt x="68691" y="104953"/>
                  </a:lnTo>
                  <a:lnTo>
                    <a:pt x="66061" y="109394"/>
                  </a:lnTo>
                  <a:lnTo>
                    <a:pt x="66312" y="109530"/>
                  </a:lnTo>
                  <a:lnTo>
                    <a:pt x="65395" y="111213"/>
                  </a:lnTo>
                  <a:lnTo>
                    <a:pt x="66051" y="111581"/>
                  </a:lnTo>
                  <a:lnTo>
                    <a:pt x="65454" y="112565"/>
                  </a:lnTo>
                  <a:lnTo>
                    <a:pt x="66176" y="112892"/>
                  </a:lnTo>
                  <a:lnTo>
                    <a:pt x="65660" y="113971"/>
                  </a:lnTo>
                  <a:lnTo>
                    <a:pt x="66964" y="114547"/>
                  </a:lnTo>
                  <a:lnTo>
                    <a:pt x="66419" y="115679"/>
                  </a:lnTo>
                  <a:lnTo>
                    <a:pt x="67756" y="116288"/>
                  </a:lnTo>
                  <a:lnTo>
                    <a:pt x="66768" y="118686"/>
                  </a:lnTo>
                  <a:lnTo>
                    <a:pt x="63358" y="117810"/>
                  </a:lnTo>
                  <a:lnTo>
                    <a:pt x="62272" y="115839"/>
                  </a:lnTo>
                  <a:lnTo>
                    <a:pt x="61807" y="116213"/>
                  </a:lnTo>
                  <a:lnTo>
                    <a:pt x="61742" y="116756"/>
                  </a:lnTo>
                  <a:lnTo>
                    <a:pt x="62329" y="117548"/>
                  </a:lnTo>
                  <a:lnTo>
                    <a:pt x="59818" y="116901"/>
                  </a:lnTo>
                  <a:lnTo>
                    <a:pt x="59816" y="117303"/>
                  </a:lnTo>
                  <a:lnTo>
                    <a:pt x="59250" y="117526"/>
                  </a:lnTo>
                  <a:lnTo>
                    <a:pt x="58863" y="117831"/>
                  </a:lnTo>
                  <a:lnTo>
                    <a:pt x="59189" y="118404"/>
                  </a:lnTo>
                  <a:lnTo>
                    <a:pt x="59279" y="119485"/>
                  </a:lnTo>
                  <a:lnTo>
                    <a:pt x="59548" y="120522"/>
                  </a:lnTo>
                  <a:lnTo>
                    <a:pt x="59133" y="120340"/>
                  </a:lnTo>
                  <a:lnTo>
                    <a:pt x="58925" y="120103"/>
                  </a:lnTo>
                  <a:lnTo>
                    <a:pt x="58615" y="119478"/>
                  </a:lnTo>
                  <a:lnTo>
                    <a:pt x="58546" y="118961"/>
                  </a:lnTo>
                  <a:lnTo>
                    <a:pt x="58364" y="118561"/>
                  </a:lnTo>
                  <a:lnTo>
                    <a:pt x="57674" y="117868"/>
                  </a:lnTo>
                  <a:lnTo>
                    <a:pt x="57430" y="117031"/>
                  </a:lnTo>
                  <a:lnTo>
                    <a:pt x="57136" y="117297"/>
                  </a:lnTo>
                  <a:lnTo>
                    <a:pt x="56651" y="117579"/>
                  </a:lnTo>
                  <a:lnTo>
                    <a:pt x="55156" y="117011"/>
                  </a:lnTo>
                  <a:lnTo>
                    <a:pt x="55018" y="117049"/>
                  </a:lnTo>
                  <a:lnTo>
                    <a:pt x="54802" y="117261"/>
                  </a:lnTo>
                  <a:lnTo>
                    <a:pt x="54745" y="117462"/>
                  </a:lnTo>
                  <a:lnTo>
                    <a:pt x="53903" y="117630"/>
                  </a:lnTo>
                  <a:lnTo>
                    <a:pt x="53236" y="117071"/>
                  </a:lnTo>
                  <a:lnTo>
                    <a:pt x="53028" y="117030"/>
                  </a:lnTo>
                  <a:lnTo>
                    <a:pt x="52816" y="117116"/>
                  </a:lnTo>
                  <a:lnTo>
                    <a:pt x="51993" y="117766"/>
                  </a:lnTo>
                  <a:lnTo>
                    <a:pt x="51382" y="118130"/>
                  </a:lnTo>
                  <a:lnTo>
                    <a:pt x="51053" y="118163"/>
                  </a:lnTo>
                  <a:lnTo>
                    <a:pt x="44843" y="127355"/>
                  </a:lnTo>
                  <a:lnTo>
                    <a:pt x="45133" y="128867"/>
                  </a:lnTo>
                  <a:lnTo>
                    <a:pt x="46066" y="129003"/>
                  </a:lnTo>
                  <a:lnTo>
                    <a:pt x="46192" y="129478"/>
                  </a:lnTo>
                  <a:lnTo>
                    <a:pt x="45761" y="130314"/>
                  </a:lnTo>
                  <a:lnTo>
                    <a:pt x="44806" y="131270"/>
                  </a:lnTo>
                  <a:lnTo>
                    <a:pt x="44289" y="131140"/>
                  </a:lnTo>
                  <a:lnTo>
                    <a:pt x="43801" y="131311"/>
                  </a:lnTo>
                  <a:lnTo>
                    <a:pt x="43496" y="132121"/>
                  </a:lnTo>
                  <a:lnTo>
                    <a:pt x="42866" y="132378"/>
                  </a:lnTo>
                  <a:lnTo>
                    <a:pt x="42508" y="132817"/>
                  </a:lnTo>
                  <a:lnTo>
                    <a:pt x="42354" y="132757"/>
                  </a:lnTo>
                  <a:lnTo>
                    <a:pt x="41955" y="133274"/>
                  </a:lnTo>
                  <a:lnTo>
                    <a:pt x="41968" y="134322"/>
                  </a:lnTo>
                  <a:lnTo>
                    <a:pt x="42029" y="134638"/>
                  </a:lnTo>
                  <a:lnTo>
                    <a:pt x="41997" y="135438"/>
                  </a:lnTo>
                  <a:lnTo>
                    <a:pt x="41653" y="136011"/>
                  </a:lnTo>
                  <a:lnTo>
                    <a:pt x="41547" y="136321"/>
                  </a:lnTo>
                  <a:lnTo>
                    <a:pt x="41245" y="136977"/>
                  </a:lnTo>
                  <a:lnTo>
                    <a:pt x="40807" y="136948"/>
                  </a:lnTo>
                  <a:lnTo>
                    <a:pt x="39678" y="137558"/>
                  </a:lnTo>
                  <a:lnTo>
                    <a:pt x="40068" y="137881"/>
                  </a:lnTo>
                  <a:lnTo>
                    <a:pt x="40369" y="138740"/>
                  </a:lnTo>
                  <a:lnTo>
                    <a:pt x="40679" y="139996"/>
                  </a:lnTo>
                  <a:lnTo>
                    <a:pt x="40679" y="140327"/>
                  </a:lnTo>
                  <a:lnTo>
                    <a:pt x="40435" y="140974"/>
                  </a:lnTo>
                  <a:lnTo>
                    <a:pt x="40476" y="141346"/>
                  </a:lnTo>
                  <a:lnTo>
                    <a:pt x="40695" y="141669"/>
                  </a:lnTo>
                  <a:lnTo>
                    <a:pt x="41460" y="142368"/>
                  </a:lnTo>
                  <a:lnTo>
                    <a:pt x="41915" y="143591"/>
                  </a:lnTo>
                  <a:lnTo>
                    <a:pt x="42378" y="143933"/>
                  </a:lnTo>
                  <a:lnTo>
                    <a:pt x="43357" y="144662"/>
                  </a:lnTo>
                  <a:lnTo>
                    <a:pt x="44498" y="145311"/>
                  </a:lnTo>
                  <a:lnTo>
                    <a:pt x="45932" y="145498"/>
                  </a:lnTo>
                  <a:lnTo>
                    <a:pt x="46876" y="145607"/>
                  </a:lnTo>
                  <a:lnTo>
                    <a:pt x="46379" y="148290"/>
                  </a:lnTo>
                  <a:lnTo>
                    <a:pt x="46346" y="148608"/>
                  </a:lnTo>
                  <a:lnTo>
                    <a:pt x="47658" y="150158"/>
                  </a:lnTo>
                  <a:lnTo>
                    <a:pt x="47770" y="150452"/>
                  </a:lnTo>
                  <a:lnTo>
                    <a:pt x="47793" y="150868"/>
                  </a:lnTo>
                  <a:lnTo>
                    <a:pt x="47595" y="153665"/>
                  </a:lnTo>
                  <a:lnTo>
                    <a:pt x="47390" y="155499"/>
                  </a:lnTo>
                  <a:lnTo>
                    <a:pt x="47245" y="156023"/>
                  </a:lnTo>
                  <a:lnTo>
                    <a:pt x="46549" y="157263"/>
                  </a:lnTo>
                  <a:lnTo>
                    <a:pt x="46315" y="157671"/>
                  </a:lnTo>
                  <a:lnTo>
                    <a:pt x="45778" y="158605"/>
                  </a:lnTo>
                  <a:lnTo>
                    <a:pt x="43656" y="162278"/>
                  </a:lnTo>
                  <a:lnTo>
                    <a:pt x="42185" y="164884"/>
                  </a:lnTo>
                  <a:lnTo>
                    <a:pt x="45370" y="175867"/>
                  </a:lnTo>
                  <a:lnTo>
                    <a:pt x="45629" y="176846"/>
                  </a:lnTo>
                  <a:lnTo>
                    <a:pt x="37862" y="176786"/>
                  </a:lnTo>
                  <a:lnTo>
                    <a:pt x="34455" y="176743"/>
                  </a:lnTo>
                  <a:lnTo>
                    <a:pt x="33961" y="171981"/>
                  </a:lnTo>
                  <a:lnTo>
                    <a:pt x="33917" y="171542"/>
                  </a:lnTo>
                  <a:lnTo>
                    <a:pt x="31854" y="171869"/>
                  </a:lnTo>
                  <a:lnTo>
                    <a:pt x="32080" y="172515"/>
                  </a:lnTo>
                  <a:lnTo>
                    <a:pt x="32274" y="172669"/>
                  </a:lnTo>
                  <a:lnTo>
                    <a:pt x="31403" y="174363"/>
                  </a:lnTo>
                  <a:lnTo>
                    <a:pt x="29950" y="174664"/>
                  </a:lnTo>
                  <a:lnTo>
                    <a:pt x="29808" y="174493"/>
                  </a:lnTo>
                  <a:lnTo>
                    <a:pt x="29184" y="174389"/>
                  </a:lnTo>
                  <a:lnTo>
                    <a:pt x="29257" y="175013"/>
                  </a:lnTo>
                  <a:lnTo>
                    <a:pt x="27670" y="175344"/>
                  </a:lnTo>
                  <a:lnTo>
                    <a:pt x="26152" y="175597"/>
                  </a:lnTo>
                  <a:lnTo>
                    <a:pt x="25941" y="174419"/>
                  </a:lnTo>
                  <a:lnTo>
                    <a:pt x="25577" y="174615"/>
                  </a:lnTo>
                  <a:lnTo>
                    <a:pt x="25159" y="175185"/>
                  </a:lnTo>
                  <a:lnTo>
                    <a:pt x="24937" y="175200"/>
                  </a:lnTo>
                  <a:lnTo>
                    <a:pt x="24426" y="174501"/>
                  </a:lnTo>
                  <a:lnTo>
                    <a:pt x="24428" y="173939"/>
                  </a:lnTo>
                  <a:lnTo>
                    <a:pt x="25459" y="174036"/>
                  </a:lnTo>
                  <a:lnTo>
                    <a:pt x="24551" y="173364"/>
                  </a:lnTo>
                  <a:lnTo>
                    <a:pt x="24065" y="173100"/>
                  </a:lnTo>
                  <a:lnTo>
                    <a:pt x="23289" y="173222"/>
                  </a:lnTo>
                  <a:lnTo>
                    <a:pt x="23421" y="173572"/>
                  </a:lnTo>
                  <a:lnTo>
                    <a:pt x="22930" y="173933"/>
                  </a:lnTo>
                  <a:lnTo>
                    <a:pt x="22081" y="174198"/>
                  </a:lnTo>
                  <a:lnTo>
                    <a:pt x="21464" y="174236"/>
                  </a:lnTo>
                  <a:lnTo>
                    <a:pt x="20982" y="174161"/>
                  </a:lnTo>
                  <a:lnTo>
                    <a:pt x="20011" y="173802"/>
                  </a:lnTo>
                  <a:lnTo>
                    <a:pt x="19873" y="173528"/>
                  </a:lnTo>
                  <a:lnTo>
                    <a:pt x="20327" y="172573"/>
                  </a:lnTo>
                  <a:lnTo>
                    <a:pt x="20368" y="172303"/>
                  </a:lnTo>
                  <a:lnTo>
                    <a:pt x="20081" y="170077"/>
                  </a:lnTo>
                  <a:lnTo>
                    <a:pt x="20343" y="169933"/>
                  </a:lnTo>
                  <a:lnTo>
                    <a:pt x="20617" y="169621"/>
                  </a:lnTo>
                  <a:lnTo>
                    <a:pt x="20633" y="169305"/>
                  </a:lnTo>
                  <a:lnTo>
                    <a:pt x="20500" y="169026"/>
                  </a:lnTo>
                  <a:lnTo>
                    <a:pt x="20492" y="168833"/>
                  </a:lnTo>
                  <a:lnTo>
                    <a:pt x="20735" y="168521"/>
                  </a:lnTo>
                  <a:lnTo>
                    <a:pt x="21108" y="168369"/>
                  </a:lnTo>
                  <a:lnTo>
                    <a:pt x="21259" y="167543"/>
                  </a:lnTo>
                  <a:lnTo>
                    <a:pt x="20310" y="167662"/>
                  </a:lnTo>
                  <a:lnTo>
                    <a:pt x="19864" y="167743"/>
                  </a:lnTo>
                  <a:lnTo>
                    <a:pt x="19702" y="168446"/>
                  </a:lnTo>
                  <a:lnTo>
                    <a:pt x="19705" y="169115"/>
                  </a:lnTo>
                  <a:lnTo>
                    <a:pt x="20361" y="169747"/>
                  </a:lnTo>
                  <a:lnTo>
                    <a:pt x="19103" y="169894"/>
                  </a:lnTo>
                  <a:lnTo>
                    <a:pt x="18546" y="169501"/>
                  </a:lnTo>
                  <a:lnTo>
                    <a:pt x="17501" y="169188"/>
                  </a:lnTo>
                  <a:lnTo>
                    <a:pt x="16699" y="169515"/>
                  </a:lnTo>
                  <a:lnTo>
                    <a:pt x="16273" y="169902"/>
                  </a:lnTo>
                  <a:lnTo>
                    <a:pt x="16204" y="170857"/>
                  </a:lnTo>
                  <a:lnTo>
                    <a:pt x="16374" y="171872"/>
                  </a:lnTo>
                  <a:lnTo>
                    <a:pt x="15986" y="172958"/>
                  </a:lnTo>
                  <a:lnTo>
                    <a:pt x="15292" y="173337"/>
                  </a:lnTo>
                  <a:lnTo>
                    <a:pt x="14928" y="173463"/>
                  </a:lnTo>
                  <a:lnTo>
                    <a:pt x="13599" y="173170"/>
                  </a:lnTo>
                  <a:lnTo>
                    <a:pt x="13466" y="172965"/>
                  </a:lnTo>
                  <a:lnTo>
                    <a:pt x="13235" y="171876"/>
                  </a:lnTo>
                  <a:lnTo>
                    <a:pt x="12842" y="170522"/>
                  </a:lnTo>
                  <a:lnTo>
                    <a:pt x="12434" y="170380"/>
                  </a:lnTo>
                  <a:lnTo>
                    <a:pt x="12177" y="170838"/>
                  </a:lnTo>
                  <a:lnTo>
                    <a:pt x="12202" y="171080"/>
                  </a:lnTo>
                  <a:lnTo>
                    <a:pt x="12356" y="171392"/>
                  </a:lnTo>
                  <a:lnTo>
                    <a:pt x="12352" y="171593"/>
                  </a:lnTo>
                  <a:lnTo>
                    <a:pt x="11647" y="172701"/>
                  </a:lnTo>
                  <a:lnTo>
                    <a:pt x="10861" y="173006"/>
                  </a:lnTo>
                  <a:lnTo>
                    <a:pt x="10371" y="172898"/>
                  </a:lnTo>
                  <a:lnTo>
                    <a:pt x="10335" y="172348"/>
                  </a:lnTo>
                  <a:lnTo>
                    <a:pt x="9796" y="171608"/>
                  </a:lnTo>
                  <a:lnTo>
                    <a:pt x="9856" y="171032"/>
                  </a:lnTo>
                  <a:lnTo>
                    <a:pt x="9779" y="170854"/>
                  </a:lnTo>
                  <a:lnTo>
                    <a:pt x="9382" y="170445"/>
                  </a:lnTo>
                  <a:lnTo>
                    <a:pt x="8272" y="170077"/>
                  </a:lnTo>
                  <a:lnTo>
                    <a:pt x="7713" y="170130"/>
                  </a:lnTo>
                  <a:lnTo>
                    <a:pt x="7404" y="169561"/>
                  </a:lnTo>
                  <a:lnTo>
                    <a:pt x="7204" y="168973"/>
                  </a:lnTo>
                  <a:lnTo>
                    <a:pt x="8318" y="162892"/>
                  </a:lnTo>
                  <a:lnTo>
                    <a:pt x="6289" y="162664"/>
                  </a:lnTo>
                  <a:lnTo>
                    <a:pt x="5172" y="162702"/>
                  </a:lnTo>
                  <a:lnTo>
                    <a:pt x="4690" y="162700"/>
                  </a:lnTo>
                  <a:lnTo>
                    <a:pt x="1547" y="162496"/>
                  </a:lnTo>
                  <a:lnTo>
                    <a:pt x="1158" y="162470"/>
                  </a:lnTo>
                  <a:lnTo>
                    <a:pt x="1925" y="161109"/>
                  </a:lnTo>
                  <a:lnTo>
                    <a:pt x="2144" y="160815"/>
                  </a:lnTo>
                  <a:lnTo>
                    <a:pt x="2647" y="160354"/>
                  </a:lnTo>
                  <a:lnTo>
                    <a:pt x="3253" y="159536"/>
                  </a:lnTo>
                  <a:lnTo>
                    <a:pt x="3314" y="159284"/>
                  </a:lnTo>
                  <a:lnTo>
                    <a:pt x="3066" y="159142"/>
                  </a:lnTo>
                  <a:lnTo>
                    <a:pt x="1995" y="159172"/>
                  </a:lnTo>
                  <a:lnTo>
                    <a:pt x="1541" y="159105"/>
                  </a:lnTo>
                  <a:lnTo>
                    <a:pt x="320" y="158349"/>
                  </a:lnTo>
                  <a:lnTo>
                    <a:pt x="150" y="158100"/>
                  </a:lnTo>
                  <a:lnTo>
                    <a:pt x="97" y="157836"/>
                  </a:lnTo>
                  <a:lnTo>
                    <a:pt x="0" y="155980"/>
                  </a:lnTo>
                  <a:lnTo>
                    <a:pt x="17" y="155841"/>
                  </a:lnTo>
                  <a:lnTo>
                    <a:pt x="103" y="155410"/>
                  </a:lnTo>
                  <a:lnTo>
                    <a:pt x="349" y="154842"/>
                  </a:lnTo>
                  <a:lnTo>
                    <a:pt x="1372" y="153917"/>
                  </a:lnTo>
                  <a:lnTo>
                    <a:pt x="1558" y="153601"/>
                  </a:lnTo>
                  <a:lnTo>
                    <a:pt x="2035" y="150500"/>
                  </a:lnTo>
                  <a:lnTo>
                    <a:pt x="2056" y="149808"/>
                  </a:lnTo>
                  <a:lnTo>
                    <a:pt x="2581" y="147251"/>
                  </a:lnTo>
                  <a:lnTo>
                    <a:pt x="2614" y="146020"/>
                  </a:lnTo>
                  <a:lnTo>
                    <a:pt x="2830" y="145023"/>
                  </a:lnTo>
                  <a:lnTo>
                    <a:pt x="3192" y="144269"/>
                  </a:lnTo>
                  <a:lnTo>
                    <a:pt x="3273" y="143957"/>
                  </a:lnTo>
                  <a:lnTo>
                    <a:pt x="3006" y="141703"/>
                  </a:lnTo>
                  <a:lnTo>
                    <a:pt x="3023" y="141331"/>
                  </a:lnTo>
                  <a:lnTo>
                    <a:pt x="3149" y="141101"/>
                  </a:lnTo>
                  <a:lnTo>
                    <a:pt x="4060" y="140220"/>
                  </a:lnTo>
                  <a:lnTo>
                    <a:pt x="4259" y="139927"/>
                  </a:lnTo>
                  <a:lnTo>
                    <a:pt x="4418" y="139261"/>
                  </a:lnTo>
                  <a:lnTo>
                    <a:pt x="4588" y="137783"/>
                  </a:lnTo>
                  <a:lnTo>
                    <a:pt x="4591" y="137574"/>
                  </a:lnTo>
                  <a:lnTo>
                    <a:pt x="4595" y="137384"/>
                  </a:lnTo>
                  <a:lnTo>
                    <a:pt x="4526" y="137097"/>
                  </a:lnTo>
                  <a:lnTo>
                    <a:pt x="4023" y="135981"/>
                  </a:lnTo>
                  <a:lnTo>
                    <a:pt x="3404" y="135389"/>
                  </a:lnTo>
                  <a:lnTo>
                    <a:pt x="2530" y="134711"/>
                  </a:lnTo>
                  <a:lnTo>
                    <a:pt x="2262" y="134261"/>
                  </a:lnTo>
                  <a:lnTo>
                    <a:pt x="2238" y="133837"/>
                  </a:lnTo>
                  <a:lnTo>
                    <a:pt x="2543" y="132839"/>
                  </a:lnTo>
                  <a:lnTo>
                    <a:pt x="2592" y="132679"/>
                  </a:lnTo>
                  <a:lnTo>
                    <a:pt x="2576" y="132138"/>
                  </a:lnTo>
                  <a:lnTo>
                    <a:pt x="2801" y="131566"/>
                  </a:lnTo>
                  <a:lnTo>
                    <a:pt x="3464" y="131425"/>
                  </a:lnTo>
                  <a:lnTo>
                    <a:pt x="3625" y="131182"/>
                  </a:lnTo>
                  <a:lnTo>
                    <a:pt x="4118" y="130441"/>
                  </a:lnTo>
                  <a:lnTo>
                    <a:pt x="4258" y="130188"/>
                  </a:lnTo>
                  <a:lnTo>
                    <a:pt x="4470" y="129671"/>
                  </a:lnTo>
                  <a:lnTo>
                    <a:pt x="4592" y="129373"/>
                  </a:lnTo>
                  <a:lnTo>
                    <a:pt x="4549" y="128437"/>
                  </a:lnTo>
                  <a:lnTo>
                    <a:pt x="4532" y="128060"/>
                  </a:lnTo>
                  <a:lnTo>
                    <a:pt x="4488" y="127090"/>
                  </a:lnTo>
                  <a:lnTo>
                    <a:pt x="4281" y="125863"/>
                  </a:lnTo>
                  <a:lnTo>
                    <a:pt x="4302" y="125592"/>
                  </a:lnTo>
                  <a:lnTo>
                    <a:pt x="4605" y="124403"/>
                  </a:lnTo>
                  <a:lnTo>
                    <a:pt x="4714" y="123975"/>
                  </a:lnTo>
                  <a:lnTo>
                    <a:pt x="5531" y="123105"/>
                  </a:lnTo>
                  <a:lnTo>
                    <a:pt x="5692" y="123012"/>
                  </a:lnTo>
                  <a:lnTo>
                    <a:pt x="5990" y="122839"/>
                  </a:lnTo>
                  <a:lnTo>
                    <a:pt x="6724" y="122416"/>
                  </a:lnTo>
                  <a:lnTo>
                    <a:pt x="8535" y="121753"/>
                  </a:lnTo>
                  <a:lnTo>
                    <a:pt x="10807" y="119860"/>
                  </a:lnTo>
                  <a:lnTo>
                    <a:pt x="11164" y="119724"/>
                  </a:lnTo>
                  <a:lnTo>
                    <a:pt x="11308" y="119626"/>
                  </a:lnTo>
                  <a:lnTo>
                    <a:pt x="11417" y="119321"/>
                  </a:lnTo>
                  <a:lnTo>
                    <a:pt x="11403" y="119186"/>
                  </a:lnTo>
                  <a:lnTo>
                    <a:pt x="11371" y="118890"/>
                  </a:lnTo>
                  <a:lnTo>
                    <a:pt x="11308" y="118591"/>
                  </a:lnTo>
                  <a:lnTo>
                    <a:pt x="11177" y="118392"/>
                  </a:lnTo>
                  <a:lnTo>
                    <a:pt x="10766" y="118079"/>
                  </a:lnTo>
                  <a:lnTo>
                    <a:pt x="10501" y="117395"/>
                  </a:lnTo>
                  <a:lnTo>
                    <a:pt x="10545" y="116626"/>
                  </a:lnTo>
                  <a:lnTo>
                    <a:pt x="10810" y="115679"/>
                  </a:lnTo>
                  <a:lnTo>
                    <a:pt x="11249" y="115366"/>
                  </a:lnTo>
                  <a:lnTo>
                    <a:pt x="11457" y="114686"/>
                  </a:lnTo>
                  <a:lnTo>
                    <a:pt x="11184" y="114415"/>
                  </a:lnTo>
                  <a:lnTo>
                    <a:pt x="11159" y="114121"/>
                  </a:lnTo>
                  <a:lnTo>
                    <a:pt x="11630" y="113678"/>
                  </a:lnTo>
                  <a:lnTo>
                    <a:pt x="12084" y="113429"/>
                  </a:lnTo>
                  <a:lnTo>
                    <a:pt x="13025" y="113061"/>
                  </a:lnTo>
                  <a:lnTo>
                    <a:pt x="13179" y="112722"/>
                  </a:lnTo>
                  <a:lnTo>
                    <a:pt x="13204" y="112184"/>
                  </a:lnTo>
                  <a:lnTo>
                    <a:pt x="13155" y="112036"/>
                  </a:lnTo>
                  <a:lnTo>
                    <a:pt x="13050" y="111719"/>
                  </a:lnTo>
                  <a:lnTo>
                    <a:pt x="13151" y="110890"/>
                  </a:lnTo>
                  <a:lnTo>
                    <a:pt x="13184" y="110622"/>
                  </a:lnTo>
                  <a:lnTo>
                    <a:pt x="13423" y="110178"/>
                  </a:lnTo>
                  <a:lnTo>
                    <a:pt x="13596" y="110042"/>
                  </a:lnTo>
                  <a:lnTo>
                    <a:pt x="13829" y="109649"/>
                  </a:lnTo>
                  <a:lnTo>
                    <a:pt x="14252" y="108934"/>
                  </a:lnTo>
                  <a:lnTo>
                    <a:pt x="14440" y="108451"/>
                  </a:lnTo>
                  <a:lnTo>
                    <a:pt x="14558" y="107711"/>
                  </a:lnTo>
                  <a:lnTo>
                    <a:pt x="14599" y="107057"/>
                  </a:lnTo>
                  <a:lnTo>
                    <a:pt x="14436" y="106558"/>
                  </a:lnTo>
                  <a:lnTo>
                    <a:pt x="14220" y="106246"/>
                  </a:lnTo>
                  <a:lnTo>
                    <a:pt x="14279" y="104878"/>
                  </a:lnTo>
                  <a:lnTo>
                    <a:pt x="14287" y="104710"/>
                  </a:lnTo>
                  <a:lnTo>
                    <a:pt x="14310" y="104179"/>
                  </a:lnTo>
                  <a:lnTo>
                    <a:pt x="14569" y="103260"/>
                  </a:lnTo>
                  <a:lnTo>
                    <a:pt x="14665" y="102992"/>
                  </a:lnTo>
                  <a:lnTo>
                    <a:pt x="15036" y="102424"/>
                  </a:lnTo>
                  <a:lnTo>
                    <a:pt x="15660" y="102026"/>
                  </a:lnTo>
                  <a:lnTo>
                    <a:pt x="16007" y="101647"/>
                  </a:lnTo>
                  <a:lnTo>
                    <a:pt x="16689" y="100685"/>
                  </a:lnTo>
                  <a:lnTo>
                    <a:pt x="16967" y="100179"/>
                  </a:lnTo>
                  <a:lnTo>
                    <a:pt x="17608" y="99484"/>
                  </a:lnTo>
                  <a:lnTo>
                    <a:pt x="18097" y="99090"/>
                  </a:lnTo>
                  <a:lnTo>
                    <a:pt x="18731" y="97938"/>
                  </a:lnTo>
                  <a:lnTo>
                    <a:pt x="19629" y="97935"/>
                  </a:lnTo>
                  <a:lnTo>
                    <a:pt x="22112" y="96481"/>
                  </a:lnTo>
                  <a:lnTo>
                    <a:pt x="23711" y="95637"/>
                  </a:lnTo>
                  <a:lnTo>
                    <a:pt x="24885" y="94082"/>
                  </a:lnTo>
                  <a:lnTo>
                    <a:pt x="25089" y="93759"/>
                  </a:lnTo>
                  <a:lnTo>
                    <a:pt x="25342" y="93141"/>
                  </a:lnTo>
                  <a:lnTo>
                    <a:pt x="25603" y="92799"/>
                  </a:lnTo>
                  <a:lnTo>
                    <a:pt x="25812" y="92673"/>
                  </a:lnTo>
                  <a:lnTo>
                    <a:pt x="26547" y="92479"/>
                  </a:lnTo>
                  <a:lnTo>
                    <a:pt x="26971" y="92223"/>
                  </a:lnTo>
                  <a:lnTo>
                    <a:pt x="27330" y="91899"/>
                  </a:lnTo>
                  <a:lnTo>
                    <a:pt x="27282" y="91016"/>
                  </a:lnTo>
                  <a:lnTo>
                    <a:pt x="27232" y="90107"/>
                  </a:lnTo>
                  <a:lnTo>
                    <a:pt x="27261" y="89750"/>
                  </a:lnTo>
                  <a:lnTo>
                    <a:pt x="27420" y="89486"/>
                  </a:lnTo>
                  <a:lnTo>
                    <a:pt x="28331" y="88850"/>
                  </a:lnTo>
                  <a:lnTo>
                    <a:pt x="28523" y="88609"/>
                  </a:lnTo>
                  <a:lnTo>
                    <a:pt x="28829" y="88087"/>
                  </a:lnTo>
                  <a:lnTo>
                    <a:pt x="29144" y="87094"/>
                  </a:lnTo>
                  <a:lnTo>
                    <a:pt x="29942" y="86366"/>
                  </a:lnTo>
                  <a:lnTo>
                    <a:pt x="30086" y="85777"/>
                  </a:lnTo>
                  <a:lnTo>
                    <a:pt x="29995" y="85188"/>
                  </a:lnTo>
                  <a:lnTo>
                    <a:pt x="29705" y="84645"/>
                  </a:lnTo>
                  <a:lnTo>
                    <a:pt x="29427" y="83784"/>
                  </a:lnTo>
                  <a:lnTo>
                    <a:pt x="29467" y="83502"/>
                  </a:lnTo>
                  <a:lnTo>
                    <a:pt x="29729" y="82844"/>
                  </a:lnTo>
                  <a:lnTo>
                    <a:pt x="30104" y="82231"/>
                  </a:lnTo>
                  <a:lnTo>
                    <a:pt x="30251" y="81689"/>
                  </a:lnTo>
                  <a:lnTo>
                    <a:pt x="30195" y="80511"/>
                  </a:lnTo>
                  <a:lnTo>
                    <a:pt x="30144" y="79836"/>
                  </a:lnTo>
                  <a:lnTo>
                    <a:pt x="29581" y="78504"/>
                  </a:lnTo>
                  <a:lnTo>
                    <a:pt x="29551" y="78326"/>
                  </a:lnTo>
                  <a:lnTo>
                    <a:pt x="29511" y="78095"/>
                  </a:lnTo>
                  <a:lnTo>
                    <a:pt x="29916" y="76913"/>
                  </a:lnTo>
                  <a:lnTo>
                    <a:pt x="30154" y="76597"/>
                  </a:lnTo>
                  <a:lnTo>
                    <a:pt x="30616" y="76460"/>
                  </a:lnTo>
                  <a:lnTo>
                    <a:pt x="31213" y="76426"/>
                  </a:lnTo>
                  <a:lnTo>
                    <a:pt x="32158" y="75977"/>
                  </a:lnTo>
                  <a:lnTo>
                    <a:pt x="32038" y="75697"/>
                  </a:lnTo>
                  <a:lnTo>
                    <a:pt x="31859" y="75281"/>
                  </a:lnTo>
                  <a:lnTo>
                    <a:pt x="31584" y="74838"/>
                  </a:lnTo>
                  <a:lnTo>
                    <a:pt x="31368" y="74266"/>
                  </a:lnTo>
                  <a:lnTo>
                    <a:pt x="31470" y="73608"/>
                  </a:lnTo>
                  <a:lnTo>
                    <a:pt x="31618" y="73340"/>
                  </a:lnTo>
                  <a:lnTo>
                    <a:pt x="31753" y="73173"/>
                  </a:lnTo>
                  <a:lnTo>
                    <a:pt x="32251" y="73204"/>
                  </a:lnTo>
                  <a:lnTo>
                    <a:pt x="32842" y="73076"/>
                  </a:lnTo>
                  <a:lnTo>
                    <a:pt x="33035" y="73024"/>
                  </a:lnTo>
                  <a:lnTo>
                    <a:pt x="33227" y="72860"/>
                  </a:lnTo>
                  <a:lnTo>
                    <a:pt x="33309" y="72136"/>
                  </a:lnTo>
                  <a:lnTo>
                    <a:pt x="33679" y="71427"/>
                  </a:lnTo>
                  <a:lnTo>
                    <a:pt x="34249" y="70682"/>
                  </a:lnTo>
                  <a:lnTo>
                    <a:pt x="35063" y="70099"/>
                  </a:lnTo>
                  <a:lnTo>
                    <a:pt x="36347" y="69328"/>
                  </a:lnTo>
                  <a:lnTo>
                    <a:pt x="38027" y="67993"/>
                  </a:lnTo>
                  <a:lnTo>
                    <a:pt x="38175" y="67875"/>
                  </a:lnTo>
                  <a:lnTo>
                    <a:pt x="38410" y="67551"/>
                  </a:lnTo>
                  <a:lnTo>
                    <a:pt x="38562" y="67170"/>
                  </a:lnTo>
                  <a:lnTo>
                    <a:pt x="38723" y="65441"/>
                  </a:lnTo>
                  <a:lnTo>
                    <a:pt x="38723" y="65220"/>
                  </a:lnTo>
                  <a:lnTo>
                    <a:pt x="38683" y="65037"/>
                  </a:lnTo>
                  <a:lnTo>
                    <a:pt x="38651" y="64896"/>
                  </a:lnTo>
                  <a:lnTo>
                    <a:pt x="38451" y="63792"/>
                  </a:lnTo>
                  <a:lnTo>
                    <a:pt x="38473" y="63581"/>
                  </a:lnTo>
                  <a:lnTo>
                    <a:pt x="38585" y="63342"/>
                  </a:lnTo>
                  <a:lnTo>
                    <a:pt x="38917" y="63211"/>
                  </a:lnTo>
                  <a:lnTo>
                    <a:pt x="39487" y="63207"/>
                  </a:lnTo>
                  <a:lnTo>
                    <a:pt x="40134" y="62928"/>
                  </a:lnTo>
                  <a:lnTo>
                    <a:pt x="40322" y="62739"/>
                  </a:lnTo>
                  <a:lnTo>
                    <a:pt x="41064" y="61580"/>
                  </a:lnTo>
                  <a:lnTo>
                    <a:pt x="41030" y="61382"/>
                  </a:lnTo>
                  <a:lnTo>
                    <a:pt x="40778" y="61061"/>
                  </a:lnTo>
                  <a:lnTo>
                    <a:pt x="40824" y="60796"/>
                  </a:lnTo>
                  <a:lnTo>
                    <a:pt x="41080" y="60576"/>
                  </a:lnTo>
                  <a:lnTo>
                    <a:pt x="42046" y="60151"/>
                  </a:lnTo>
                  <a:lnTo>
                    <a:pt x="41391" y="59876"/>
                  </a:lnTo>
                  <a:lnTo>
                    <a:pt x="40250" y="59581"/>
                  </a:lnTo>
                  <a:lnTo>
                    <a:pt x="39982" y="59652"/>
                  </a:lnTo>
                  <a:lnTo>
                    <a:pt x="39477" y="60067"/>
                  </a:lnTo>
                  <a:lnTo>
                    <a:pt x="39046" y="59977"/>
                  </a:lnTo>
                  <a:lnTo>
                    <a:pt x="38988" y="59844"/>
                  </a:lnTo>
                  <a:lnTo>
                    <a:pt x="38991" y="59658"/>
                  </a:lnTo>
                  <a:lnTo>
                    <a:pt x="39201" y="59119"/>
                  </a:lnTo>
                  <a:lnTo>
                    <a:pt x="39277" y="58653"/>
                  </a:lnTo>
                  <a:lnTo>
                    <a:pt x="39372" y="57142"/>
                  </a:lnTo>
                  <a:lnTo>
                    <a:pt x="39235" y="56641"/>
                  </a:lnTo>
                  <a:lnTo>
                    <a:pt x="38731" y="56002"/>
                  </a:lnTo>
                  <a:lnTo>
                    <a:pt x="38695" y="55591"/>
                  </a:lnTo>
                  <a:lnTo>
                    <a:pt x="39726" y="54606"/>
                  </a:lnTo>
                  <a:lnTo>
                    <a:pt x="40407" y="54231"/>
                  </a:lnTo>
                  <a:lnTo>
                    <a:pt x="40431" y="54005"/>
                  </a:lnTo>
                  <a:lnTo>
                    <a:pt x="40254" y="53165"/>
                  </a:lnTo>
                  <a:lnTo>
                    <a:pt x="40209" y="52633"/>
                  </a:lnTo>
                  <a:lnTo>
                    <a:pt x="40574" y="52272"/>
                  </a:lnTo>
                  <a:lnTo>
                    <a:pt x="41037" y="52175"/>
                  </a:lnTo>
                  <a:lnTo>
                    <a:pt x="41510" y="52484"/>
                  </a:lnTo>
                  <a:lnTo>
                    <a:pt x="41751" y="52993"/>
                  </a:lnTo>
                  <a:lnTo>
                    <a:pt x="41767" y="53168"/>
                  </a:lnTo>
                  <a:lnTo>
                    <a:pt x="42030" y="53209"/>
                  </a:lnTo>
                  <a:lnTo>
                    <a:pt x="42181" y="53082"/>
                  </a:lnTo>
                  <a:lnTo>
                    <a:pt x="42214" y="52859"/>
                  </a:lnTo>
                  <a:lnTo>
                    <a:pt x="42124" y="52621"/>
                  </a:lnTo>
                  <a:lnTo>
                    <a:pt x="41517" y="51982"/>
                  </a:lnTo>
                  <a:lnTo>
                    <a:pt x="41455" y="51491"/>
                  </a:lnTo>
                  <a:lnTo>
                    <a:pt x="41529" y="51142"/>
                  </a:lnTo>
                  <a:lnTo>
                    <a:pt x="41664" y="50922"/>
                  </a:lnTo>
                  <a:lnTo>
                    <a:pt x="41926" y="50714"/>
                  </a:lnTo>
                  <a:lnTo>
                    <a:pt x="42127" y="50740"/>
                  </a:lnTo>
                  <a:lnTo>
                    <a:pt x="42853" y="51227"/>
                  </a:lnTo>
                  <a:lnTo>
                    <a:pt x="43169" y="51089"/>
                  </a:lnTo>
                  <a:lnTo>
                    <a:pt x="43267" y="50848"/>
                  </a:lnTo>
                  <a:lnTo>
                    <a:pt x="43242" y="50309"/>
                  </a:lnTo>
                  <a:lnTo>
                    <a:pt x="43308" y="50052"/>
                  </a:lnTo>
                  <a:lnTo>
                    <a:pt x="43484" y="49851"/>
                  </a:lnTo>
                  <a:lnTo>
                    <a:pt x="44047" y="49544"/>
                  </a:lnTo>
                  <a:lnTo>
                    <a:pt x="44131" y="49359"/>
                  </a:lnTo>
                  <a:lnTo>
                    <a:pt x="44068" y="49062"/>
                  </a:lnTo>
                  <a:lnTo>
                    <a:pt x="43562" y="48263"/>
                  </a:lnTo>
                  <a:lnTo>
                    <a:pt x="43536" y="47954"/>
                  </a:lnTo>
                  <a:lnTo>
                    <a:pt x="43824" y="47440"/>
                  </a:lnTo>
                  <a:lnTo>
                    <a:pt x="44146" y="47228"/>
                  </a:lnTo>
                  <a:lnTo>
                    <a:pt x="45242" y="46674"/>
                  </a:lnTo>
                  <a:lnTo>
                    <a:pt x="45795" y="46571"/>
                  </a:lnTo>
                  <a:lnTo>
                    <a:pt x="45722" y="46297"/>
                  </a:lnTo>
                  <a:lnTo>
                    <a:pt x="44985" y="45906"/>
                  </a:lnTo>
                  <a:lnTo>
                    <a:pt x="44888" y="45776"/>
                  </a:lnTo>
                  <a:lnTo>
                    <a:pt x="45088" y="45253"/>
                  </a:lnTo>
                  <a:lnTo>
                    <a:pt x="45372" y="45203"/>
                  </a:lnTo>
                  <a:lnTo>
                    <a:pt x="46220" y="45271"/>
                  </a:lnTo>
                  <a:lnTo>
                    <a:pt x="46439" y="45153"/>
                  </a:lnTo>
                  <a:lnTo>
                    <a:pt x="46547" y="45001"/>
                  </a:lnTo>
                  <a:lnTo>
                    <a:pt x="46917" y="44164"/>
                  </a:lnTo>
                  <a:lnTo>
                    <a:pt x="47589" y="43447"/>
                  </a:lnTo>
                  <a:lnTo>
                    <a:pt x="47553" y="43086"/>
                  </a:lnTo>
                  <a:lnTo>
                    <a:pt x="47220" y="42680"/>
                  </a:lnTo>
                  <a:lnTo>
                    <a:pt x="47217" y="42359"/>
                  </a:lnTo>
                  <a:lnTo>
                    <a:pt x="48392" y="42167"/>
                  </a:lnTo>
                  <a:lnTo>
                    <a:pt x="48545" y="42223"/>
                  </a:lnTo>
                  <a:lnTo>
                    <a:pt x="48782" y="42571"/>
                  </a:lnTo>
                  <a:lnTo>
                    <a:pt x="49098" y="42656"/>
                  </a:lnTo>
                  <a:lnTo>
                    <a:pt x="49511" y="42570"/>
                  </a:lnTo>
                  <a:lnTo>
                    <a:pt x="49712" y="42291"/>
                  </a:lnTo>
                  <a:lnTo>
                    <a:pt x="49697" y="42140"/>
                  </a:lnTo>
                  <a:lnTo>
                    <a:pt x="49473" y="41870"/>
                  </a:lnTo>
                  <a:lnTo>
                    <a:pt x="48691" y="41473"/>
                  </a:lnTo>
                  <a:lnTo>
                    <a:pt x="47717" y="40805"/>
                  </a:lnTo>
                  <a:lnTo>
                    <a:pt x="47526" y="40518"/>
                  </a:lnTo>
                  <a:lnTo>
                    <a:pt x="47668" y="40237"/>
                  </a:lnTo>
                  <a:lnTo>
                    <a:pt x="47855" y="40129"/>
                  </a:lnTo>
                  <a:lnTo>
                    <a:pt x="48661" y="40255"/>
                  </a:lnTo>
                  <a:lnTo>
                    <a:pt x="49143" y="40178"/>
                  </a:lnTo>
                  <a:lnTo>
                    <a:pt x="49402" y="40031"/>
                  </a:lnTo>
                  <a:lnTo>
                    <a:pt x="49583" y="39819"/>
                  </a:lnTo>
                  <a:lnTo>
                    <a:pt x="49714" y="39507"/>
                  </a:lnTo>
                  <a:lnTo>
                    <a:pt x="49825" y="38756"/>
                  </a:lnTo>
                  <a:lnTo>
                    <a:pt x="49768" y="38378"/>
                  </a:lnTo>
                  <a:lnTo>
                    <a:pt x="49571" y="38158"/>
                  </a:lnTo>
                  <a:lnTo>
                    <a:pt x="49066" y="37919"/>
                  </a:lnTo>
                  <a:lnTo>
                    <a:pt x="48705" y="37878"/>
                  </a:lnTo>
                  <a:lnTo>
                    <a:pt x="48545" y="37990"/>
                  </a:lnTo>
                  <a:lnTo>
                    <a:pt x="48327" y="38306"/>
                  </a:lnTo>
                  <a:lnTo>
                    <a:pt x="48212" y="38915"/>
                  </a:lnTo>
                  <a:lnTo>
                    <a:pt x="48027" y="39012"/>
                  </a:lnTo>
                  <a:lnTo>
                    <a:pt x="47547" y="38897"/>
                  </a:lnTo>
                  <a:lnTo>
                    <a:pt x="47211" y="38558"/>
                  </a:lnTo>
                  <a:lnTo>
                    <a:pt x="47131" y="38396"/>
                  </a:lnTo>
                  <a:lnTo>
                    <a:pt x="47045" y="38189"/>
                  </a:lnTo>
                  <a:lnTo>
                    <a:pt x="47004" y="37995"/>
                  </a:lnTo>
                  <a:lnTo>
                    <a:pt x="46964" y="37811"/>
                  </a:lnTo>
                  <a:lnTo>
                    <a:pt x="46742" y="36778"/>
                  </a:lnTo>
                  <a:lnTo>
                    <a:pt x="46763" y="36451"/>
                  </a:lnTo>
                  <a:lnTo>
                    <a:pt x="47065" y="35191"/>
                  </a:lnTo>
                  <a:lnTo>
                    <a:pt x="47830" y="34537"/>
                  </a:lnTo>
                  <a:lnTo>
                    <a:pt x="48410" y="34254"/>
                  </a:lnTo>
                  <a:lnTo>
                    <a:pt x="48568" y="34252"/>
                  </a:lnTo>
                  <a:lnTo>
                    <a:pt x="48813" y="34421"/>
                  </a:lnTo>
                  <a:lnTo>
                    <a:pt x="48986" y="34408"/>
                  </a:lnTo>
                  <a:lnTo>
                    <a:pt x="49478" y="33296"/>
                  </a:lnTo>
                  <a:lnTo>
                    <a:pt x="49408" y="33136"/>
                  </a:lnTo>
                  <a:lnTo>
                    <a:pt x="48940" y="32932"/>
                  </a:lnTo>
                  <a:lnTo>
                    <a:pt x="48406" y="32382"/>
                  </a:lnTo>
                  <a:lnTo>
                    <a:pt x="48291" y="30084"/>
                  </a:lnTo>
                  <a:lnTo>
                    <a:pt x="48312" y="29925"/>
                  </a:lnTo>
                  <a:lnTo>
                    <a:pt x="48651" y="29340"/>
                  </a:lnTo>
                  <a:lnTo>
                    <a:pt x="48641" y="29151"/>
                  </a:lnTo>
                  <a:lnTo>
                    <a:pt x="48321" y="28526"/>
                  </a:lnTo>
                  <a:lnTo>
                    <a:pt x="47607" y="28272"/>
                  </a:lnTo>
                  <a:lnTo>
                    <a:pt x="46977" y="27382"/>
                  </a:lnTo>
                  <a:lnTo>
                    <a:pt x="46647" y="26314"/>
                  </a:lnTo>
                  <a:lnTo>
                    <a:pt x="46397" y="25504"/>
                  </a:lnTo>
                  <a:lnTo>
                    <a:pt x="45900" y="24609"/>
                  </a:lnTo>
                  <a:lnTo>
                    <a:pt x="45275" y="23824"/>
                  </a:lnTo>
                  <a:lnTo>
                    <a:pt x="45612" y="22412"/>
                  </a:lnTo>
                  <a:lnTo>
                    <a:pt x="46065" y="22088"/>
                  </a:lnTo>
                  <a:lnTo>
                    <a:pt x="46204" y="21817"/>
                  </a:lnTo>
                  <a:lnTo>
                    <a:pt x="46234" y="21655"/>
                  </a:lnTo>
                  <a:lnTo>
                    <a:pt x="46324" y="21174"/>
                  </a:lnTo>
                  <a:lnTo>
                    <a:pt x="46254" y="20825"/>
                  </a:lnTo>
                  <a:lnTo>
                    <a:pt x="46949" y="19416"/>
                  </a:lnTo>
                  <a:lnTo>
                    <a:pt x="47023" y="19096"/>
                  </a:lnTo>
                  <a:lnTo>
                    <a:pt x="46863" y="18468"/>
                  </a:lnTo>
                  <a:lnTo>
                    <a:pt x="46904" y="17925"/>
                  </a:lnTo>
                  <a:lnTo>
                    <a:pt x="47283" y="16699"/>
                  </a:lnTo>
                  <a:lnTo>
                    <a:pt x="47641" y="15900"/>
                  </a:lnTo>
                  <a:lnTo>
                    <a:pt x="47567" y="15457"/>
                  </a:lnTo>
                  <a:lnTo>
                    <a:pt x="47287" y="14934"/>
                  </a:lnTo>
                  <a:lnTo>
                    <a:pt x="46851" y="14528"/>
                  </a:lnTo>
                  <a:lnTo>
                    <a:pt x="46101" y="13049"/>
                  </a:lnTo>
                  <a:lnTo>
                    <a:pt x="45921" y="11852"/>
                  </a:lnTo>
                  <a:lnTo>
                    <a:pt x="46207" y="11440"/>
                  </a:lnTo>
                  <a:lnTo>
                    <a:pt x="46271" y="11118"/>
                  </a:lnTo>
                  <a:lnTo>
                    <a:pt x="46236" y="10774"/>
                  </a:lnTo>
                  <a:lnTo>
                    <a:pt x="45964" y="10779"/>
                  </a:lnTo>
                  <a:lnTo>
                    <a:pt x="45485" y="11100"/>
                  </a:lnTo>
                  <a:lnTo>
                    <a:pt x="45236" y="11046"/>
                  </a:lnTo>
                  <a:lnTo>
                    <a:pt x="45067" y="10616"/>
                  </a:lnTo>
                  <a:lnTo>
                    <a:pt x="45370" y="9598"/>
                  </a:lnTo>
                  <a:lnTo>
                    <a:pt x="46218" y="8133"/>
                  </a:lnTo>
                  <a:lnTo>
                    <a:pt x="46934" y="7440"/>
                  </a:lnTo>
                  <a:lnTo>
                    <a:pt x="47847" y="7199"/>
                  </a:lnTo>
                  <a:lnTo>
                    <a:pt x="48130" y="6980"/>
                  </a:lnTo>
                  <a:lnTo>
                    <a:pt x="48533" y="6670"/>
                  </a:lnTo>
                  <a:lnTo>
                    <a:pt x="48792" y="6470"/>
                  </a:lnTo>
                  <a:lnTo>
                    <a:pt x="49047" y="6247"/>
                  </a:lnTo>
                  <a:lnTo>
                    <a:pt x="49509" y="5589"/>
                  </a:lnTo>
                  <a:lnTo>
                    <a:pt x="49628" y="5284"/>
                  </a:lnTo>
                  <a:lnTo>
                    <a:pt x="49657" y="4809"/>
                  </a:lnTo>
                  <a:lnTo>
                    <a:pt x="49656" y="4063"/>
                  </a:lnTo>
                  <a:lnTo>
                    <a:pt x="49636" y="3308"/>
                  </a:lnTo>
                  <a:lnTo>
                    <a:pt x="49473" y="3028"/>
                  </a:lnTo>
                  <a:lnTo>
                    <a:pt x="49551" y="2582"/>
                  </a:lnTo>
                  <a:lnTo>
                    <a:pt x="49709" y="2483"/>
                  </a:lnTo>
                  <a:lnTo>
                    <a:pt x="50079" y="2252"/>
                  </a:lnTo>
                  <a:lnTo>
                    <a:pt x="50503" y="2307"/>
                  </a:lnTo>
                  <a:lnTo>
                    <a:pt x="51114" y="2500"/>
                  </a:lnTo>
                  <a:lnTo>
                    <a:pt x="51365" y="2579"/>
                  </a:lnTo>
                  <a:lnTo>
                    <a:pt x="51959" y="2474"/>
                  </a:lnTo>
                  <a:lnTo>
                    <a:pt x="52550" y="2324"/>
                  </a:lnTo>
                  <a:lnTo>
                    <a:pt x="53542" y="1849"/>
                  </a:lnTo>
                  <a:lnTo>
                    <a:pt x="53684" y="1787"/>
                  </a:lnTo>
                  <a:lnTo>
                    <a:pt x="54750" y="1319"/>
                  </a:lnTo>
                  <a:lnTo>
                    <a:pt x="55356" y="1053"/>
                  </a:lnTo>
                  <a:lnTo>
                    <a:pt x="55592" y="81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2" name="pg343">
              <a:extLst>
                <a:ext uri="{FF2B5EF4-FFF2-40B4-BE49-F238E27FC236}">
                  <a16:creationId xmlns:a16="http://schemas.microsoft.com/office/drawing/2014/main" id="{B291EB8F-9210-4642-BDE1-556FA1B9C1B7}"/>
                </a:ext>
              </a:extLst>
            </p:cNvPr>
            <p:cNvSpPr/>
            <p:nvPr/>
          </p:nvSpPr>
          <p:spPr>
            <a:xfrm>
              <a:off x="6438205" y="4116259"/>
              <a:ext cx="129285" cy="161334"/>
            </a:xfrm>
            <a:custGeom>
              <a:avLst/>
              <a:gdLst/>
              <a:ahLst/>
              <a:cxnLst/>
              <a:rect l="0" t="0" r="0" b="0"/>
              <a:pathLst>
                <a:path w="129285" h="161334">
                  <a:moveTo>
                    <a:pt x="44693" y="0"/>
                  </a:moveTo>
                  <a:lnTo>
                    <a:pt x="45042" y="271"/>
                  </a:lnTo>
                  <a:lnTo>
                    <a:pt x="44968" y="540"/>
                  </a:lnTo>
                  <a:lnTo>
                    <a:pt x="45232" y="924"/>
                  </a:lnTo>
                  <a:lnTo>
                    <a:pt x="46795" y="2056"/>
                  </a:lnTo>
                  <a:lnTo>
                    <a:pt x="46989" y="2288"/>
                  </a:lnTo>
                  <a:lnTo>
                    <a:pt x="47211" y="3313"/>
                  </a:lnTo>
                  <a:lnTo>
                    <a:pt x="47478" y="3596"/>
                  </a:lnTo>
                  <a:lnTo>
                    <a:pt x="48190" y="4035"/>
                  </a:lnTo>
                  <a:lnTo>
                    <a:pt x="48312" y="4376"/>
                  </a:lnTo>
                  <a:lnTo>
                    <a:pt x="48232" y="5375"/>
                  </a:lnTo>
                  <a:lnTo>
                    <a:pt x="48529" y="6000"/>
                  </a:lnTo>
                  <a:lnTo>
                    <a:pt x="48996" y="4660"/>
                  </a:lnTo>
                  <a:lnTo>
                    <a:pt x="50150" y="4768"/>
                  </a:lnTo>
                  <a:lnTo>
                    <a:pt x="50819" y="5059"/>
                  </a:lnTo>
                  <a:lnTo>
                    <a:pt x="51643" y="5279"/>
                  </a:lnTo>
                  <a:lnTo>
                    <a:pt x="52808" y="5175"/>
                  </a:lnTo>
                  <a:lnTo>
                    <a:pt x="52840" y="4276"/>
                  </a:lnTo>
                  <a:lnTo>
                    <a:pt x="52537" y="3626"/>
                  </a:lnTo>
                  <a:lnTo>
                    <a:pt x="52383" y="3429"/>
                  </a:lnTo>
                  <a:lnTo>
                    <a:pt x="52795" y="2766"/>
                  </a:lnTo>
                  <a:lnTo>
                    <a:pt x="53813" y="2080"/>
                  </a:lnTo>
                  <a:lnTo>
                    <a:pt x="54179" y="1436"/>
                  </a:lnTo>
                  <a:lnTo>
                    <a:pt x="54570" y="1786"/>
                  </a:lnTo>
                  <a:lnTo>
                    <a:pt x="55547" y="1988"/>
                  </a:lnTo>
                  <a:lnTo>
                    <a:pt x="56332" y="1261"/>
                  </a:lnTo>
                  <a:lnTo>
                    <a:pt x="57025" y="1290"/>
                  </a:lnTo>
                  <a:lnTo>
                    <a:pt x="57416" y="768"/>
                  </a:lnTo>
                  <a:lnTo>
                    <a:pt x="57659" y="630"/>
                  </a:lnTo>
                  <a:lnTo>
                    <a:pt x="58498" y="417"/>
                  </a:lnTo>
                  <a:lnTo>
                    <a:pt x="58631" y="1308"/>
                  </a:lnTo>
                  <a:lnTo>
                    <a:pt x="59610" y="1949"/>
                  </a:lnTo>
                  <a:lnTo>
                    <a:pt x="60578" y="1337"/>
                  </a:lnTo>
                  <a:lnTo>
                    <a:pt x="60793" y="1307"/>
                  </a:lnTo>
                  <a:lnTo>
                    <a:pt x="61381" y="1736"/>
                  </a:lnTo>
                  <a:lnTo>
                    <a:pt x="61649" y="1833"/>
                  </a:lnTo>
                  <a:lnTo>
                    <a:pt x="62346" y="1423"/>
                  </a:lnTo>
                  <a:lnTo>
                    <a:pt x="62659" y="1445"/>
                  </a:lnTo>
                  <a:lnTo>
                    <a:pt x="63163" y="1847"/>
                  </a:lnTo>
                  <a:lnTo>
                    <a:pt x="63983" y="3260"/>
                  </a:lnTo>
                  <a:lnTo>
                    <a:pt x="64258" y="3811"/>
                  </a:lnTo>
                  <a:lnTo>
                    <a:pt x="64261" y="4353"/>
                  </a:lnTo>
                  <a:lnTo>
                    <a:pt x="64553" y="5032"/>
                  </a:lnTo>
                  <a:lnTo>
                    <a:pt x="65036" y="5770"/>
                  </a:lnTo>
                  <a:lnTo>
                    <a:pt x="65750" y="5058"/>
                  </a:lnTo>
                  <a:lnTo>
                    <a:pt x="67736" y="4723"/>
                  </a:lnTo>
                  <a:lnTo>
                    <a:pt x="68650" y="7485"/>
                  </a:lnTo>
                  <a:lnTo>
                    <a:pt x="70129" y="6286"/>
                  </a:lnTo>
                  <a:lnTo>
                    <a:pt x="70425" y="5395"/>
                  </a:lnTo>
                  <a:lnTo>
                    <a:pt x="71069" y="5530"/>
                  </a:lnTo>
                  <a:lnTo>
                    <a:pt x="71614" y="5768"/>
                  </a:lnTo>
                  <a:lnTo>
                    <a:pt x="71357" y="6175"/>
                  </a:lnTo>
                  <a:lnTo>
                    <a:pt x="71247" y="7721"/>
                  </a:lnTo>
                  <a:lnTo>
                    <a:pt x="71557" y="8549"/>
                  </a:lnTo>
                  <a:lnTo>
                    <a:pt x="71600" y="9402"/>
                  </a:lnTo>
                  <a:lnTo>
                    <a:pt x="72059" y="10339"/>
                  </a:lnTo>
                  <a:lnTo>
                    <a:pt x="71646" y="11769"/>
                  </a:lnTo>
                  <a:lnTo>
                    <a:pt x="71407" y="12011"/>
                  </a:lnTo>
                  <a:lnTo>
                    <a:pt x="71290" y="13300"/>
                  </a:lnTo>
                  <a:lnTo>
                    <a:pt x="71760" y="14888"/>
                  </a:lnTo>
                  <a:lnTo>
                    <a:pt x="72028" y="15291"/>
                  </a:lnTo>
                  <a:lnTo>
                    <a:pt x="72253" y="15394"/>
                  </a:lnTo>
                  <a:lnTo>
                    <a:pt x="72131" y="15848"/>
                  </a:lnTo>
                  <a:lnTo>
                    <a:pt x="71703" y="16112"/>
                  </a:lnTo>
                  <a:lnTo>
                    <a:pt x="71600" y="16358"/>
                  </a:lnTo>
                  <a:lnTo>
                    <a:pt x="71432" y="18242"/>
                  </a:lnTo>
                  <a:lnTo>
                    <a:pt x="71550" y="18440"/>
                  </a:lnTo>
                  <a:lnTo>
                    <a:pt x="71709" y="19297"/>
                  </a:lnTo>
                  <a:lnTo>
                    <a:pt x="71781" y="21667"/>
                  </a:lnTo>
                  <a:lnTo>
                    <a:pt x="72027" y="21693"/>
                  </a:lnTo>
                  <a:lnTo>
                    <a:pt x="72160" y="21820"/>
                  </a:lnTo>
                  <a:lnTo>
                    <a:pt x="72127" y="22585"/>
                  </a:lnTo>
                  <a:lnTo>
                    <a:pt x="71458" y="22457"/>
                  </a:lnTo>
                  <a:lnTo>
                    <a:pt x="71454" y="22852"/>
                  </a:lnTo>
                  <a:lnTo>
                    <a:pt x="71165" y="23754"/>
                  </a:lnTo>
                  <a:lnTo>
                    <a:pt x="70602" y="24145"/>
                  </a:lnTo>
                  <a:lnTo>
                    <a:pt x="70735" y="24918"/>
                  </a:lnTo>
                  <a:lnTo>
                    <a:pt x="70862" y="25194"/>
                  </a:lnTo>
                  <a:lnTo>
                    <a:pt x="71600" y="25828"/>
                  </a:lnTo>
                  <a:lnTo>
                    <a:pt x="72015" y="25541"/>
                  </a:lnTo>
                  <a:lnTo>
                    <a:pt x="72025" y="25328"/>
                  </a:lnTo>
                  <a:lnTo>
                    <a:pt x="72842" y="24808"/>
                  </a:lnTo>
                  <a:lnTo>
                    <a:pt x="73364" y="24900"/>
                  </a:lnTo>
                  <a:lnTo>
                    <a:pt x="73460" y="25469"/>
                  </a:lnTo>
                  <a:lnTo>
                    <a:pt x="73347" y="25857"/>
                  </a:lnTo>
                  <a:lnTo>
                    <a:pt x="72915" y="26248"/>
                  </a:lnTo>
                  <a:lnTo>
                    <a:pt x="71664" y="26801"/>
                  </a:lnTo>
                  <a:lnTo>
                    <a:pt x="71475" y="27460"/>
                  </a:lnTo>
                  <a:lnTo>
                    <a:pt x="71478" y="28411"/>
                  </a:lnTo>
                  <a:lnTo>
                    <a:pt x="71919" y="28425"/>
                  </a:lnTo>
                  <a:lnTo>
                    <a:pt x="72111" y="28798"/>
                  </a:lnTo>
                  <a:lnTo>
                    <a:pt x="72062" y="29160"/>
                  </a:lnTo>
                  <a:lnTo>
                    <a:pt x="71225" y="30095"/>
                  </a:lnTo>
                  <a:lnTo>
                    <a:pt x="70265" y="31000"/>
                  </a:lnTo>
                  <a:lnTo>
                    <a:pt x="69750" y="32152"/>
                  </a:lnTo>
                  <a:lnTo>
                    <a:pt x="69575" y="32714"/>
                  </a:lnTo>
                  <a:lnTo>
                    <a:pt x="69761" y="33083"/>
                  </a:lnTo>
                  <a:lnTo>
                    <a:pt x="69944" y="33814"/>
                  </a:lnTo>
                  <a:lnTo>
                    <a:pt x="69898" y="34403"/>
                  </a:lnTo>
                  <a:lnTo>
                    <a:pt x="69757" y="34678"/>
                  </a:lnTo>
                  <a:lnTo>
                    <a:pt x="69771" y="34846"/>
                  </a:lnTo>
                  <a:lnTo>
                    <a:pt x="70147" y="35823"/>
                  </a:lnTo>
                  <a:lnTo>
                    <a:pt x="70357" y="36173"/>
                  </a:lnTo>
                  <a:lnTo>
                    <a:pt x="70410" y="36509"/>
                  </a:lnTo>
                  <a:lnTo>
                    <a:pt x="70378" y="36930"/>
                  </a:lnTo>
                  <a:lnTo>
                    <a:pt x="70957" y="38156"/>
                  </a:lnTo>
                  <a:lnTo>
                    <a:pt x="71206" y="38392"/>
                  </a:lnTo>
                  <a:lnTo>
                    <a:pt x="71406" y="38238"/>
                  </a:lnTo>
                  <a:lnTo>
                    <a:pt x="72264" y="38074"/>
                  </a:lnTo>
                  <a:lnTo>
                    <a:pt x="74013" y="38137"/>
                  </a:lnTo>
                  <a:lnTo>
                    <a:pt x="74553" y="38032"/>
                  </a:lnTo>
                  <a:lnTo>
                    <a:pt x="74463" y="37826"/>
                  </a:lnTo>
                  <a:lnTo>
                    <a:pt x="74936" y="37875"/>
                  </a:lnTo>
                  <a:lnTo>
                    <a:pt x="75192" y="37272"/>
                  </a:lnTo>
                  <a:lnTo>
                    <a:pt x="75165" y="36943"/>
                  </a:lnTo>
                  <a:lnTo>
                    <a:pt x="76847" y="36541"/>
                  </a:lnTo>
                  <a:lnTo>
                    <a:pt x="77363" y="36984"/>
                  </a:lnTo>
                  <a:lnTo>
                    <a:pt x="78062" y="37140"/>
                  </a:lnTo>
                  <a:lnTo>
                    <a:pt x="78143" y="37338"/>
                  </a:lnTo>
                  <a:lnTo>
                    <a:pt x="78020" y="37766"/>
                  </a:lnTo>
                  <a:lnTo>
                    <a:pt x="77988" y="38523"/>
                  </a:lnTo>
                  <a:lnTo>
                    <a:pt x="78361" y="39045"/>
                  </a:lnTo>
                  <a:lnTo>
                    <a:pt x="78758" y="39440"/>
                  </a:lnTo>
                  <a:lnTo>
                    <a:pt x="79411" y="39559"/>
                  </a:lnTo>
                  <a:lnTo>
                    <a:pt x="80696" y="40289"/>
                  </a:lnTo>
                  <a:lnTo>
                    <a:pt x="81121" y="40412"/>
                  </a:lnTo>
                  <a:lnTo>
                    <a:pt x="82045" y="39093"/>
                  </a:lnTo>
                  <a:lnTo>
                    <a:pt x="83081" y="37237"/>
                  </a:lnTo>
                  <a:lnTo>
                    <a:pt x="83226" y="36380"/>
                  </a:lnTo>
                  <a:lnTo>
                    <a:pt x="87459" y="35644"/>
                  </a:lnTo>
                  <a:lnTo>
                    <a:pt x="88240" y="35905"/>
                  </a:lnTo>
                  <a:lnTo>
                    <a:pt x="89178" y="36523"/>
                  </a:lnTo>
                  <a:lnTo>
                    <a:pt x="89930" y="37335"/>
                  </a:lnTo>
                  <a:lnTo>
                    <a:pt x="89090" y="37915"/>
                  </a:lnTo>
                  <a:lnTo>
                    <a:pt x="89306" y="39642"/>
                  </a:lnTo>
                  <a:lnTo>
                    <a:pt x="89412" y="40064"/>
                  </a:lnTo>
                  <a:lnTo>
                    <a:pt x="89552" y="39847"/>
                  </a:lnTo>
                  <a:lnTo>
                    <a:pt x="89702" y="39154"/>
                  </a:lnTo>
                  <a:lnTo>
                    <a:pt x="90064" y="38591"/>
                  </a:lnTo>
                  <a:lnTo>
                    <a:pt x="90296" y="38427"/>
                  </a:lnTo>
                  <a:lnTo>
                    <a:pt x="90559" y="38602"/>
                  </a:lnTo>
                  <a:lnTo>
                    <a:pt x="91023" y="38550"/>
                  </a:lnTo>
                  <a:lnTo>
                    <a:pt x="91047" y="37480"/>
                  </a:lnTo>
                  <a:lnTo>
                    <a:pt x="91299" y="36852"/>
                  </a:lnTo>
                  <a:lnTo>
                    <a:pt x="92157" y="37327"/>
                  </a:lnTo>
                  <a:lnTo>
                    <a:pt x="93449" y="38452"/>
                  </a:lnTo>
                  <a:lnTo>
                    <a:pt x="93629" y="38716"/>
                  </a:lnTo>
                  <a:lnTo>
                    <a:pt x="93579" y="38929"/>
                  </a:lnTo>
                  <a:lnTo>
                    <a:pt x="93836" y="39119"/>
                  </a:lnTo>
                  <a:lnTo>
                    <a:pt x="94258" y="38830"/>
                  </a:lnTo>
                  <a:lnTo>
                    <a:pt x="94104" y="37594"/>
                  </a:lnTo>
                  <a:lnTo>
                    <a:pt x="94188" y="37003"/>
                  </a:lnTo>
                  <a:lnTo>
                    <a:pt x="94419" y="36890"/>
                  </a:lnTo>
                  <a:lnTo>
                    <a:pt x="94865" y="36872"/>
                  </a:lnTo>
                  <a:lnTo>
                    <a:pt x="95708" y="37285"/>
                  </a:lnTo>
                  <a:lnTo>
                    <a:pt x="96350" y="37885"/>
                  </a:lnTo>
                  <a:lnTo>
                    <a:pt x="97558" y="39268"/>
                  </a:lnTo>
                  <a:lnTo>
                    <a:pt x="98155" y="39764"/>
                  </a:lnTo>
                  <a:lnTo>
                    <a:pt x="98359" y="40818"/>
                  </a:lnTo>
                  <a:lnTo>
                    <a:pt x="95102" y="41456"/>
                  </a:lnTo>
                  <a:lnTo>
                    <a:pt x="95216" y="42391"/>
                  </a:lnTo>
                  <a:lnTo>
                    <a:pt x="96192" y="42853"/>
                  </a:lnTo>
                  <a:lnTo>
                    <a:pt x="97014" y="43140"/>
                  </a:lnTo>
                  <a:lnTo>
                    <a:pt x="97389" y="43487"/>
                  </a:lnTo>
                  <a:lnTo>
                    <a:pt x="97491" y="43889"/>
                  </a:lnTo>
                  <a:lnTo>
                    <a:pt x="97705" y="44299"/>
                  </a:lnTo>
                  <a:lnTo>
                    <a:pt x="98548" y="45389"/>
                  </a:lnTo>
                  <a:lnTo>
                    <a:pt x="98418" y="46276"/>
                  </a:lnTo>
                  <a:lnTo>
                    <a:pt x="98432" y="46552"/>
                  </a:lnTo>
                  <a:lnTo>
                    <a:pt x="98716" y="47886"/>
                  </a:lnTo>
                  <a:lnTo>
                    <a:pt x="99257" y="48947"/>
                  </a:lnTo>
                  <a:lnTo>
                    <a:pt x="98830" y="49002"/>
                  </a:lnTo>
                  <a:lnTo>
                    <a:pt x="98748" y="50098"/>
                  </a:lnTo>
                  <a:lnTo>
                    <a:pt x="98448" y="51062"/>
                  </a:lnTo>
                  <a:lnTo>
                    <a:pt x="95922" y="49634"/>
                  </a:lnTo>
                  <a:lnTo>
                    <a:pt x="95402" y="49734"/>
                  </a:lnTo>
                  <a:lnTo>
                    <a:pt x="95301" y="50331"/>
                  </a:lnTo>
                  <a:lnTo>
                    <a:pt x="95069" y="50633"/>
                  </a:lnTo>
                  <a:lnTo>
                    <a:pt x="93837" y="51322"/>
                  </a:lnTo>
                  <a:lnTo>
                    <a:pt x="92925" y="51714"/>
                  </a:lnTo>
                  <a:lnTo>
                    <a:pt x="91641" y="52724"/>
                  </a:lnTo>
                  <a:lnTo>
                    <a:pt x="91631" y="53615"/>
                  </a:lnTo>
                  <a:lnTo>
                    <a:pt x="90884" y="54860"/>
                  </a:lnTo>
                  <a:lnTo>
                    <a:pt x="90000" y="55106"/>
                  </a:lnTo>
                  <a:lnTo>
                    <a:pt x="89277" y="55142"/>
                  </a:lnTo>
                  <a:lnTo>
                    <a:pt x="89316" y="55894"/>
                  </a:lnTo>
                  <a:lnTo>
                    <a:pt x="89874" y="56127"/>
                  </a:lnTo>
                  <a:lnTo>
                    <a:pt x="90822" y="56712"/>
                  </a:lnTo>
                  <a:lnTo>
                    <a:pt x="91074" y="56451"/>
                  </a:lnTo>
                  <a:lnTo>
                    <a:pt x="91379" y="56298"/>
                  </a:lnTo>
                  <a:lnTo>
                    <a:pt x="91804" y="56369"/>
                  </a:lnTo>
                  <a:lnTo>
                    <a:pt x="92719" y="57241"/>
                  </a:lnTo>
                  <a:lnTo>
                    <a:pt x="93309" y="57416"/>
                  </a:lnTo>
                  <a:lnTo>
                    <a:pt x="93495" y="57580"/>
                  </a:lnTo>
                  <a:lnTo>
                    <a:pt x="93593" y="57763"/>
                  </a:lnTo>
                  <a:lnTo>
                    <a:pt x="93642" y="58057"/>
                  </a:lnTo>
                  <a:lnTo>
                    <a:pt x="93656" y="58702"/>
                  </a:lnTo>
                  <a:lnTo>
                    <a:pt x="93803" y="58769"/>
                  </a:lnTo>
                  <a:lnTo>
                    <a:pt x="95410" y="58351"/>
                  </a:lnTo>
                  <a:lnTo>
                    <a:pt x="95943" y="57434"/>
                  </a:lnTo>
                  <a:lnTo>
                    <a:pt x="96100" y="57588"/>
                  </a:lnTo>
                  <a:lnTo>
                    <a:pt x="96241" y="57506"/>
                  </a:lnTo>
                  <a:lnTo>
                    <a:pt x="97581" y="57608"/>
                  </a:lnTo>
                  <a:lnTo>
                    <a:pt x="98009" y="57767"/>
                  </a:lnTo>
                  <a:lnTo>
                    <a:pt x="98190" y="57976"/>
                  </a:lnTo>
                  <a:lnTo>
                    <a:pt x="98360" y="58387"/>
                  </a:lnTo>
                  <a:lnTo>
                    <a:pt x="98412" y="58706"/>
                  </a:lnTo>
                  <a:lnTo>
                    <a:pt x="98268" y="59025"/>
                  </a:lnTo>
                  <a:lnTo>
                    <a:pt x="97969" y="59355"/>
                  </a:lnTo>
                  <a:lnTo>
                    <a:pt x="96716" y="59191"/>
                  </a:lnTo>
                  <a:lnTo>
                    <a:pt x="96448" y="59373"/>
                  </a:lnTo>
                  <a:lnTo>
                    <a:pt x="96263" y="59768"/>
                  </a:lnTo>
                  <a:lnTo>
                    <a:pt x="96197" y="60241"/>
                  </a:lnTo>
                  <a:lnTo>
                    <a:pt x="96243" y="60483"/>
                  </a:lnTo>
                  <a:lnTo>
                    <a:pt x="96817" y="62223"/>
                  </a:lnTo>
                  <a:lnTo>
                    <a:pt x="97054" y="62426"/>
                  </a:lnTo>
                  <a:lnTo>
                    <a:pt x="97307" y="62453"/>
                  </a:lnTo>
                  <a:lnTo>
                    <a:pt x="98579" y="61930"/>
                  </a:lnTo>
                  <a:lnTo>
                    <a:pt x="98925" y="61996"/>
                  </a:lnTo>
                  <a:lnTo>
                    <a:pt x="99322" y="62325"/>
                  </a:lnTo>
                  <a:lnTo>
                    <a:pt x="99611" y="62956"/>
                  </a:lnTo>
                  <a:lnTo>
                    <a:pt x="99657" y="63247"/>
                  </a:lnTo>
                  <a:lnTo>
                    <a:pt x="99591" y="63654"/>
                  </a:lnTo>
                  <a:lnTo>
                    <a:pt x="99328" y="63857"/>
                  </a:lnTo>
                  <a:lnTo>
                    <a:pt x="97921" y="63842"/>
                  </a:lnTo>
                  <a:lnTo>
                    <a:pt x="97607" y="64013"/>
                  </a:lnTo>
                  <a:lnTo>
                    <a:pt x="97432" y="64249"/>
                  </a:lnTo>
                  <a:lnTo>
                    <a:pt x="97360" y="64628"/>
                  </a:lnTo>
                  <a:lnTo>
                    <a:pt x="97376" y="64953"/>
                  </a:lnTo>
                  <a:lnTo>
                    <a:pt x="97453" y="65270"/>
                  </a:lnTo>
                  <a:lnTo>
                    <a:pt x="97733" y="65625"/>
                  </a:lnTo>
                  <a:lnTo>
                    <a:pt x="98125" y="65712"/>
                  </a:lnTo>
                  <a:lnTo>
                    <a:pt x="98319" y="65652"/>
                  </a:lnTo>
                  <a:lnTo>
                    <a:pt x="99169" y="64945"/>
                  </a:lnTo>
                  <a:lnTo>
                    <a:pt x="99447" y="64791"/>
                  </a:lnTo>
                  <a:lnTo>
                    <a:pt x="99705" y="64731"/>
                  </a:lnTo>
                  <a:lnTo>
                    <a:pt x="99983" y="64862"/>
                  </a:lnTo>
                  <a:lnTo>
                    <a:pt x="100148" y="65054"/>
                  </a:lnTo>
                  <a:lnTo>
                    <a:pt x="100213" y="65269"/>
                  </a:lnTo>
                  <a:lnTo>
                    <a:pt x="100170" y="65486"/>
                  </a:lnTo>
                  <a:lnTo>
                    <a:pt x="100042" y="65760"/>
                  </a:lnTo>
                  <a:lnTo>
                    <a:pt x="99486" y="66436"/>
                  </a:lnTo>
                  <a:lnTo>
                    <a:pt x="99330" y="66903"/>
                  </a:lnTo>
                  <a:lnTo>
                    <a:pt x="99599" y="67603"/>
                  </a:lnTo>
                  <a:lnTo>
                    <a:pt x="100990" y="69956"/>
                  </a:lnTo>
                  <a:lnTo>
                    <a:pt x="101452" y="70274"/>
                  </a:lnTo>
                  <a:lnTo>
                    <a:pt x="102810" y="70563"/>
                  </a:lnTo>
                  <a:lnTo>
                    <a:pt x="103190" y="70713"/>
                  </a:lnTo>
                  <a:lnTo>
                    <a:pt x="103347" y="70879"/>
                  </a:lnTo>
                  <a:lnTo>
                    <a:pt x="103638" y="71955"/>
                  </a:lnTo>
                  <a:lnTo>
                    <a:pt x="103763" y="72130"/>
                  </a:lnTo>
                  <a:lnTo>
                    <a:pt x="103899" y="72239"/>
                  </a:lnTo>
                  <a:lnTo>
                    <a:pt x="104479" y="72425"/>
                  </a:lnTo>
                  <a:lnTo>
                    <a:pt x="104765" y="72256"/>
                  </a:lnTo>
                  <a:lnTo>
                    <a:pt x="105673" y="71014"/>
                  </a:lnTo>
                  <a:lnTo>
                    <a:pt x="105899" y="70989"/>
                  </a:lnTo>
                  <a:lnTo>
                    <a:pt x="106246" y="71130"/>
                  </a:lnTo>
                  <a:lnTo>
                    <a:pt x="106765" y="72331"/>
                  </a:lnTo>
                  <a:lnTo>
                    <a:pt x="107210" y="72449"/>
                  </a:lnTo>
                  <a:lnTo>
                    <a:pt x="107727" y="72233"/>
                  </a:lnTo>
                  <a:lnTo>
                    <a:pt x="108328" y="71812"/>
                  </a:lnTo>
                  <a:lnTo>
                    <a:pt x="108949" y="71616"/>
                  </a:lnTo>
                  <a:lnTo>
                    <a:pt x="109445" y="71711"/>
                  </a:lnTo>
                  <a:lnTo>
                    <a:pt x="109793" y="71924"/>
                  </a:lnTo>
                  <a:lnTo>
                    <a:pt x="110296" y="72447"/>
                  </a:lnTo>
                  <a:lnTo>
                    <a:pt x="110268" y="72984"/>
                  </a:lnTo>
                  <a:lnTo>
                    <a:pt x="109307" y="74127"/>
                  </a:lnTo>
                  <a:lnTo>
                    <a:pt x="109228" y="74616"/>
                  </a:lnTo>
                  <a:lnTo>
                    <a:pt x="109407" y="74864"/>
                  </a:lnTo>
                  <a:lnTo>
                    <a:pt x="110218" y="75048"/>
                  </a:lnTo>
                  <a:lnTo>
                    <a:pt x="111415" y="74825"/>
                  </a:lnTo>
                  <a:lnTo>
                    <a:pt x="111685" y="74980"/>
                  </a:lnTo>
                  <a:lnTo>
                    <a:pt x="111767" y="75246"/>
                  </a:lnTo>
                  <a:lnTo>
                    <a:pt x="111270" y="76431"/>
                  </a:lnTo>
                  <a:lnTo>
                    <a:pt x="111269" y="77017"/>
                  </a:lnTo>
                  <a:lnTo>
                    <a:pt x="111583" y="77345"/>
                  </a:lnTo>
                  <a:lnTo>
                    <a:pt x="112046" y="77343"/>
                  </a:lnTo>
                  <a:lnTo>
                    <a:pt x="112294" y="77065"/>
                  </a:lnTo>
                  <a:lnTo>
                    <a:pt x="112499" y="76652"/>
                  </a:lnTo>
                  <a:lnTo>
                    <a:pt x="112499" y="75666"/>
                  </a:lnTo>
                  <a:lnTo>
                    <a:pt x="112698" y="74864"/>
                  </a:lnTo>
                  <a:lnTo>
                    <a:pt x="113125" y="74802"/>
                  </a:lnTo>
                  <a:lnTo>
                    <a:pt x="113462" y="74934"/>
                  </a:lnTo>
                  <a:lnTo>
                    <a:pt x="113958" y="76409"/>
                  </a:lnTo>
                  <a:lnTo>
                    <a:pt x="114810" y="78234"/>
                  </a:lnTo>
                  <a:lnTo>
                    <a:pt x="115407" y="80878"/>
                  </a:lnTo>
                  <a:lnTo>
                    <a:pt x="116282" y="81931"/>
                  </a:lnTo>
                  <a:lnTo>
                    <a:pt x="117831" y="82519"/>
                  </a:lnTo>
                  <a:lnTo>
                    <a:pt x="119353" y="85236"/>
                  </a:lnTo>
                  <a:lnTo>
                    <a:pt x="119334" y="85602"/>
                  </a:lnTo>
                  <a:lnTo>
                    <a:pt x="119533" y="86128"/>
                  </a:lnTo>
                  <a:lnTo>
                    <a:pt x="120153" y="86576"/>
                  </a:lnTo>
                  <a:lnTo>
                    <a:pt x="121886" y="87601"/>
                  </a:lnTo>
                  <a:lnTo>
                    <a:pt x="122633" y="87771"/>
                  </a:lnTo>
                  <a:lnTo>
                    <a:pt x="123113" y="88029"/>
                  </a:lnTo>
                  <a:lnTo>
                    <a:pt x="122661" y="89433"/>
                  </a:lnTo>
                  <a:lnTo>
                    <a:pt x="122122" y="91979"/>
                  </a:lnTo>
                  <a:lnTo>
                    <a:pt x="122166" y="92152"/>
                  </a:lnTo>
                  <a:lnTo>
                    <a:pt x="122700" y="94245"/>
                  </a:lnTo>
                  <a:lnTo>
                    <a:pt x="124354" y="97792"/>
                  </a:lnTo>
                  <a:lnTo>
                    <a:pt x="126864" y="98017"/>
                  </a:lnTo>
                  <a:lnTo>
                    <a:pt x="127112" y="98039"/>
                  </a:lnTo>
                  <a:lnTo>
                    <a:pt x="128607" y="99910"/>
                  </a:lnTo>
                  <a:lnTo>
                    <a:pt x="128810" y="100164"/>
                  </a:lnTo>
                  <a:lnTo>
                    <a:pt x="129201" y="101608"/>
                  </a:lnTo>
                  <a:lnTo>
                    <a:pt x="129214" y="101905"/>
                  </a:lnTo>
                  <a:lnTo>
                    <a:pt x="129285" y="103578"/>
                  </a:lnTo>
                  <a:lnTo>
                    <a:pt x="128636" y="105933"/>
                  </a:lnTo>
                  <a:lnTo>
                    <a:pt x="127193" y="109976"/>
                  </a:lnTo>
                  <a:lnTo>
                    <a:pt x="125722" y="112164"/>
                  </a:lnTo>
                  <a:lnTo>
                    <a:pt x="125932" y="113860"/>
                  </a:lnTo>
                  <a:lnTo>
                    <a:pt x="124488" y="115046"/>
                  </a:lnTo>
                  <a:lnTo>
                    <a:pt x="124345" y="115117"/>
                  </a:lnTo>
                  <a:lnTo>
                    <a:pt x="120891" y="116833"/>
                  </a:lnTo>
                  <a:lnTo>
                    <a:pt x="120439" y="117057"/>
                  </a:lnTo>
                  <a:lnTo>
                    <a:pt x="120262" y="117145"/>
                  </a:lnTo>
                  <a:lnTo>
                    <a:pt x="120005" y="117273"/>
                  </a:lnTo>
                  <a:lnTo>
                    <a:pt x="119831" y="117359"/>
                  </a:lnTo>
                  <a:lnTo>
                    <a:pt x="118758" y="117892"/>
                  </a:lnTo>
                  <a:lnTo>
                    <a:pt x="117816" y="118360"/>
                  </a:lnTo>
                  <a:lnTo>
                    <a:pt x="115025" y="120274"/>
                  </a:lnTo>
                  <a:lnTo>
                    <a:pt x="114215" y="121079"/>
                  </a:lnTo>
                  <a:lnTo>
                    <a:pt x="112370" y="121882"/>
                  </a:lnTo>
                  <a:lnTo>
                    <a:pt x="110880" y="122510"/>
                  </a:lnTo>
                  <a:lnTo>
                    <a:pt x="109502" y="122491"/>
                  </a:lnTo>
                  <a:lnTo>
                    <a:pt x="109270" y="122488"/>
                  </a:lnTo>
                  <a:lnTo>
                    <a:pt x="108244" y="122474"/>
                  </a:lnTo>
                  <a:lnTo>
                    <a:pt x="107647" y="122468"/>
                  </a:lnTo>
                  <a:lnTo>
                    <a:pt x="106345" y="123467"/>
                  </a:lnTo>
                  <a:lnTo>
                    <a:pt x="104815" y="124640"/>
                  </a:lnTo>
                  <a:lnTo>
                    <a:pt x="102609" y="125255"/>
                  </a:lnTo>
                  <a:lnTo>
                    <a:pt x="102152" y="125383"/>
                  </a:lnTo>
                  <a:lnTo>
                    <a:pt x="99591" y="126518"/>
                  </a:lnTo>
                  <a:lnTo>
                    <a:pt x="98228" y="131700"/>
                  </a:lnTo>
                  <a:lnTo>
                    <a:pt x="95678" y="134272"/>
                  </a:lnTo>
                  <a:lnTo>
                    <a:pt x="92337" y="139491"/>
                  </a:lnTo>
                  <a:lnTo>
                    <a:pt x="91605" y="140634"/>
                  </a:lnTo>
                  <a:lnTo>
                    <a:pt x="91348" y="140967"/>
                  </a:lnTo>
                  <a:lnTo>
                    <a:pt x="88060" y="144001"/>
                  </a:lnTo>
                  <a:lnTo>
                    <a:pt x="87824" y="144197"/>
                  </a:lnTo>
                  <a:lnTo>
                    <a:pt x="82583" y="147037"/>
                  </a:lnTo>
                  <a:lnTo>
                    <a:pt x="79831" y="148995"/>
                  </a:lnTo>
                  <a:lnTo>
                    <a:pt x="79669" y="149110"/>
                  </a:lnTo>
                  <a:lnTo>
                    <a:pt x="79534" y="149132"/>
                  </a:lnTo>
                  <a:lnTo>
                    <a:pt x="78500" y="149299"/>
                  </a:lnTo>
                  <a:lnTo>
                    <a:pt x="77612" y="148545"/>
                  </a:lnTo>
                  <a:lnTo>
                    <a:pt x="77205" y="148628"/>
                  </a:lnTo>
                  <a:lnTo>
                    <a:pt x="75535" y="149116"/>
                  </a:lnTo>
                  <a:lnTo>
                    <a:pt x="74732" y="149831"/>
                  </a:lnTo>
                  <a:lnTo>
                    <a:pt x="73564" y="150917"/>
                  </a:lnTo>
                  <a:lnTo>
                    <a:pt x="71351" y="153756"/>
                  </a:lnTo>
                  <a:lnTo>
                    <a:pt x="71176" y="153980"/>
                  </a:lnTo>
                  <a:lnTo>
                    <a:pt x="67644" y="158513"/>
                  </a:lnTo>
                  <a:lnTo>
                    <a:pt x="69332" y="159843"/>
                  </a:lnTo>
                  <a:lnTo>
                    <a:pt x="70216" y="161334"/>
                  </a:lnTo>
                  <a:lnTo>
                    <a:pt x="69250" y="161277"/>
                  </a:lnTo>
                  <a:lnTo>
                    <a:pt x="66959" y="160986"/>
                  </a:lnTo>
                  <a:lnTo>
                    <a:pt x="66030" y="160850"/>
                  </a:lnTo>
                  <a:lnTo>
                    <a:pt x="65389" y="160593"/>
                  </a:lnTo>
                  <a:lnTo>
                    <a:pt x="64877" y="160183"/>
                  </a:lnTo>
                  <a:lnTo>
                    <a:pt x="63996" y="159227"/>
                  </a:lnTo>
                  <a:lnTo>
                    <a:pt x="62744" y="157556"/>
                  </a:lnTo>
                  <a:lnTo>
                    <a:pt x="61286" y="155800"/>
                  </a:lnTo>
                  <a:lnTo>
                    <a:pt x="60649" y="155371"/>
                  </a:lnTo>
                  <a:lnTo>
                    <a:pt x="59490" y="154917"/>
                  </a:lnTo>
                  <a:lnTo>
                    <a:pt x="58134" y="154387"/>
                  </a:lnTo>
                  <a:lnTo>
                    <a:pt x="57577" y="154013"/>
                  </a:lnTo>
                  <a:lnTo>
                    <a:pt x="56981" y="153264"/>
                  </a:lnTo>
                  <a:lnTo>
                    <a:pt x="56463" y="152126"/>
                  </a:lnTo>
                  <a:lnTo>
                    <a:pt x="56127" y="151573"/>
                  </a:lnTo>
                  <a:lnTo>
                    <a:pt x="55415" y="150856"/>
                  </a:lnTo>
                  <a:lnTo>
                    <a:pt x="55024" y="150666"/>
                  </a:lnTo>
                  <a:lnTo>
                    <a:pt x="54431" y="150529"/>
                  </a:lnTo>
                  <a:lnTo>
                    <a:pt x="53844" y="150667"/>
                  </a:lnTo>
                  <a:lnTo>
                    <a:pt x="53320" y="151115"/>
                  </a:lnTo>
                  <a:lnTo>
                    <a:pt x="52594" y="152176"/>
                  </a:lnTo>
                  <a:lnTo>
                    <a:pt x="51163" y="153062"/>
                  </a:lnTo>
                  <a:lnTo>
                    <a:pt x="50439" y="153222"/>
                  </a:lnTo>
                  <a:lnTo>
                    <a:pt x="49102" y="153104"/>
                  </a:lnTo>
                  <a:lnTo>
                    <a:pt x="48781" y="153056"/>
                  </a:lnTo>
                  <a:lnTo>
                    <a:pt x="47814" y="152795"/>
                  </a:lnTo>
                  <a:lnTo>
                    <a:pt x="47516" y="152700"/>
                  </a:lnTo>
                  <a:lnTo>
                    <a:pt x="47056" y="152445"/>
                  </a:lnTo>
                  <a:lnTo>
                    <a:pt x="46730" y="152265"/>
                  </a:lnTo>
                  <a:lnTo>
                    <a:pt x="45261" y="151108"/>
                  </a:lnTo>
                  <a:lnTo>
                    <a:pt x="44910" y="150832"/>
                  </a:lnTo>
                  <a:lnTo>
                    <a:pt x="44576" y="150569"/>
                  </a:lnTo>
                  <a:lnTo>
                    <a:pt x="43969" y="150053"/>
                  </a:lnTo>
                  <a:lnTo>
                    <a:pt x="43807" y="149819"/>
                  </a:lnTo>
                  <a:lnTo>
                    <a:pt x="43627" y="149559"/>
                  </a:lnTo>
                  <a:lnTo>
                    <a:pt x="43546" y="148942"/>
                  </a:lnTo>
                  <a:lnTo>
                    <a:pt x="43302" y="148869"/>
                  </a:lnTo>
                  <a:lnTo>
                    <a:pt x="42751" y="148874"/>
                  </a:lnTo>
                  <a:lnTo>
                    <a:pt x="42386" y="148877"/>
                  </a:lnTo>
                  <a:lnTo>
                    <a:pt x="42012" y="148841"/>
                  </a:lnTo>
                  <a:lnTo>
                    <a:pt x="41004" y="148743"/>
                  </a:lnTo>
                  <a:lnTo>
                    <a:pt x="40719" y="148548"/>
                  </a:lnTo>
                  <a:lnTo>
                    <a:pt x="40214" y="147832"/>
                  </a:lnTo>
                  <a:lnTo>
                    <a:pt x="40115" y="147081"/>
                  </a:lnTo>
                  <a:lnTo>
                    <a:pt x="39972" y="145993"/>
                  </a:lnTo>
                  <a:lnTo>
                    <a:pt x="39857" y="145122"/>
                  </a:lnTo>
                  <a:lnTo>
                    <a:pt x="39875" y="144917"/>
                  </a:lnTo>
                  <a:lnTo>
                    <a:pt x="39906" y="144565"/>
                  </a:lnTo>
                  <a:lnTo>
                    <a:pt x="39942" y="144148"/>
                  </a:lnTo>
                  <a:lnTo>
                    <a:pt x="39968" y="143847"/>
                  </a:lnTo>
                  <a:lnTo>
                    <a:pt x="40072" y="143473"/>
                  </a:lnTo>
                  <a:lnTo>
                    <a:pt x="40024" y="143157"/>
                  </a:lnTo>
                  <a:lnTo>
                    <a:pt x="39852" y="142025"/>
                  </a:lnTo>
                  <a:lnTo>
                    <a:pt x="39593" y="140643"/>
                  </a:lnTo>
                  <a:lnTo>
                    <a:pt x="39450" y="140464"/>
                  </a:lnTo>
                  <a:lnTo>
                    <a:pt x="38764" y="140220"/>
                  </a:lnTo>
                  <a:lnTo>
                    <a:pt x="38609" y="140025"/>
                  </a:lnTo>
                  <a:lnTo>
                    <a:pt x="38639" y="139810"/>
                  </a:lnTo>
                  <a:lnTo>
                    <a:pt x="38803" y="139456"/>
                  </a:lnTo>
                  <a:lnTo>
                    <a:pt x="39275" y="138965"/>
                  </a:lnTo>
                  <a:lnTo>
                    <a:pt x="39709" y="138512"/>
                  </a:lnTo>
                  <a:lnTo>
                    <a:pt x="39930" y="138417"/>
                  </a:lnTo>
                  <a:lnTo>
                    <a:pt x="39939" y="138148"/>
                  </a:lnTo>
                  <a:lnTo>
                    <a:pt x="39800" y="137894"/>
                  </a:lnTo>
                  <a:lnTo>
                    <a:pt x="39878" y="137487"/>
                  </a:lnTo>
                  <a:lnTo>
                    <a:pt x="40124" y="136821"/>
                  </a:lnTo>
                  <a:lnTo>
                    <a:pt x="40085" y="136186"/>
                  </a:lnTo>
                  <a:lnTo>
                    <a:pt x="39858" y="135485"/>
                  </a:lnTo>
                  <a:lnTo>
                    <a:pt x="39758" y="135172"/>
                  </a:lnTo>
                  <a:lnTo>
                    <a:pt x="39448" y="134214"/>
                  </a:lnTo>
                  <a:lnTo>
                    <a:pt x="38966" y="133351"/>
                  </a:lnTo>
                  <a:lnTo>
                    <a:pt x="38729" y="132987"/>
                  </a:lnTo>
                  <a:lnTo>
                    <a:pt x="38396" y="132759"/>
                  </a:lnTo>
                  <a:lnTo>
                    <a:pt x="37638" y="132123"/>
                  </a:lnTo>
                  <a:lnTo>
                    <a:pt x="36860" y="130895"/>
                  </a:lnTo>
                  <a:lnTo>
                    <a:pt x="36560" y="130316"/>
                  </a:lnTo>
                  <a:lnTo>
                    <a:pt x="36494" y="130188"/>
                  </a:lnTo>
                  <a:lnTo>
                    <a:pt x="36421" y="130048"/>
                  </a:lnTo>
                  <a:lnTo>
                    <a:pt x="35515" y="128300"/>
                  </a:lnTo>
                  <a:lnTo>
                    <a:pt x="35389" y="128056"/>
                  </a:lnTo>
                  <a:lnTo>
                    <a:pt x="35196" y="127683"/>
                  </a:lnTo>
                  <a:lnTo>
                    <a:pt x="35119" y="127287"/>
                  </a:lnTo>
                  <a:lnTo>
                    <a:pt x="35247" y="126944"/>
                  </a:lnTo>
                  <a:lnTo>
                    <a:pt x="36188" y="125467"/>
                  </a:lnTo>
                  <a:lnTo>
                    <a:pt x="36511" y="124118"/>
                  </a:lnTo>
                  <a:lnTo>
                    <a:pt x="37306" y="123119"/>
                  </a:lnTo>
                  <a:lnTo>
                    <a:pt x="37715" y="122605"/>
                  </a:lnTo>
                  <a:lnTo>
                    <a:pt x="38453" y="122296"/>
                  </a:lnTo>
                  <a:lnTo>
                    <a:pt x="38816" y="122019"/>
                  </a:lnTo>
                  <a:lnTo>
                    <a:pt x="39693" y="120637"/>
                  </a:lnTo>
                  <a:lnTo>
                    <a:pt x="39838" y="120324"/>
                  </a:lnTo>
                  <a:lnTo>
                    <a:pt x="39893" y="120045"/>
                  </a:lnTo>
                  <a:lnTo>
                    <a:pt x="39878" y="119856"/>
                  </a:lnTo>
                  <a:lnTo>
                    <a:pt x="39554" y="117286"/>
                  </a:lnTo>
                  <a:lnTo>
                    <a:pt x="39476" y="116977"/>
                  </a:lnTo>
                  <a:lnTo>
                    <a:pt x="39347" y="116749"/>
                  </a:lnTo>
                  <a:lnTo>
                    <a:pt x="39153" y="116652"/>
                  </a:lnTo>
                  <a:lnTo>
                    <a:pt x="38519" y="115469"/>
                  </a:lnTo>
                  <a:lnTo>
                    <a:pt x="37819" y="114163"/>
                  </a:lnTo>
                  <a:lnTo>
                    <a:pt x="37573" y="113578"/>
                  </a:lnTo>
                  <a:lnTo>
                    <a:pt x="37651" y="113285"/>
                  </a:lnTo>
                  <a:lnTo>
                    <a:pt x="38169" y="112504"/>
                  </a:lnTo>
                  <a:lnTo>
                    <a:pt x="38057" y="111400"/>
                  </a:lnTo>
                  <a:lnTo>
                    <a:pt x="37146" y="110129"/>
                  </a:lnTo>
                  <a:lnTo>
                    <a:pt x="36939" y="109885"/>
                  </a:lnTo>
                  <a:lnTo>
                    <a:pt x="36690" y="109885"/>
                  </a:lnTo>
                  <a:lnTo>
                    <a:pt x="36278" y="110129"/>
                  </a:lnTo>
                  <a:lnTo>
                    <a:pt x="36169" y="110430"/>
                  </a:lnTo>
                  <a:lnTo>
                    <a:pt x="36092" y="110570"/>
                  </a:lnTo>
                  <a:lnTo>
                    <a:pt x="35896" y="110702"/>
                  </a:lnTo>
                  <a:lnTo>
                    <a:pt x="35699" y="110711"/>
                  </a:lnTo>
                  <a:lnTo>
                    <a:pt x="35307" y="110491"/>
                  </a:lnTo>
                  <a:lnTo>
                    <a:pt x="35328" y="110227"/>
                  </a:lnTo>
                  <a:lnTo>
                    <a:pt x="35320" y="110016"/>
                  </a:lnTo>
                  <a:lnTo>
                    <a:pt x="34417" y="109012"/>
                  </a:lnTo>
                  <a:lnTo>
                    <a:pt x="34258" y="108888"/>
                  </a:lnTo>
                  <a:lnTo>
                    <a:pt x="33625" y="108393"/>
                  </a:lnTo>
                  <a:lnTo>
                    <a:pt x="33328" y="108097"/>
                  </a:lnTo>
                  <a:lnTo>
                    <a:pt x="33271" y="107961"/>
                  </a:lnTo>
                  <a:lnTo>
                    <a:pt x="33311" y="107783"/>
                  </a:lnTo>
                  <a:lnTo>
                    <a:pt x="33469" y="107495"/>
                  </a:lnTo>
                  <a:lnTo>
                    <a:pt x="33524" y="107084"/>
                  </a:lnTo>
                  <a:lnTo>
                    <a:pt x="33469" y="106869"/>
                  </a:lnTo>
                  <a:lnTo>
                    <a:pt x="32938" y="106356"/>
                  </a:lnTo>
                  <a:lnTo>
                    <a:pt x="32385" y="105647"/>
                  </a:lnTo>
                  <a:lnTo>
                    <a:pt x="31949" y="105086"/>
                  </a:lnTo>
                  <a:lnTo>
                    <a:pt x="32056" y="104894"/>
                  </a:lnTo>
                  <a:lnTo>
                    <a:pt x="32330" y="104404"/>
                  </a:lnTo>
                  <a:lnTo>
                    <a:pt x="32414" y="103197"/>
                  </a:lnTo>
                  <a:lnTo>
                    <a:pt x="31967" y="102469"/>
                  </a:lnTo>
                  <a:lnTo>
                    <a:pt x="30828" y="100712"/>
                  </a:lnTo>
                  <a:lnTo>
                    <a:pt x="30154" y="100029"/>
                  </a:lnTo>
                  <a:lnTo>
                    <a:pt x="29711" y="99357"/>
                  </a:lnTo>
                  <a:lnTo>
                    <a:pt x="28834" y="98028"/>
                  </a:lnTo>
                  <a:lnTo>
                    <a:pt x="28642" y="97138"/>
                  </a:lnTo>
                  <a:lnTo>
                    <a:pt x="28551" y="96714"/>
                  </a:lnTo>
                  <a:lnTo>
                    <a:pt x="28422" y="96019"/>
                  </a:lnTo>
                  <a:lnTo>
                    <a:pt x="28560" y="95791"/>
                  </a:lnTo>
                  <a:lnTo>
                    <a:pt x="28912" y="95605"/>
                  </a:lnTo>
                  <a:lnTo>
                    <a:pt x="29218" y="95312"/>
                  </a:lnTo>
                  <a:lnTo>
                    <a:pt x="29292" y="95170"/>
                  </a:lnTo>
                  <a:lnTo>
                    <a:pt x="29351" y="94909"/>
                  </a:lnTo>
                  <a:lnTo>
                    <a:pt x="29351" y="94735"/>
                  </a:lnTo>
                  <a:lnTo>
                    <a:pt x="29167" y="94384"/>
                  </a:lnTo>
                  <a:lnTo>
                    <a:pt x="29104" y="94226"/>
                  </a:lnTo>
                  <a:lnTo>
                    <a:pt x="29104" y="93953"/>
                  </a:lnTo>
                  <a:lnTo>
                    <a:pt x="29381" y="93506"/>
                  </a:lnTo>
                  <a:lnTo>
                    <a:pt x="29662" y="93454"/>
                  </a:lnTo>
                  <a:lnTo>
                    <a:pt x="29818" y="93425"/>
                  </a:lnTo>
                  <a:lnTo>
                    <a:pt x="30179" y="93037"/>
                  </a:lnTo>
                  <a:lnTo>
                    <a:pt x="30453" y="92742"/>
                  </a:lnTo>
                  <a:lnTo>
                    <a:pt x="31057" y="91797"/>
                  </a:lnTo>
                  <a:lnTo>
                    <a:pt x="31139" y="91669"/>
                  </a:lnTo>
                  <a:lnTo>
                    <a:pt x="31173" y="91436"/>
                  </a:lnTo>
                  <a:lnTo>
                    <a:pt x="31035" y="91262"/>
                  </a:lnTo>
                  <a:lnTo>
                    <a:pt x="30893" y="91229"/>
                  </a:lnTo>
                  <a:lnTo>
                    <a:pt x="30478" y="91360"/>
                  </a:lnTo>
                  <a:lnTo>
                    <a:pt x="30168" y="91311"/>
                  </a:lnTo>
                  <a:lnTo>
                    <a:pt x="29494" y="90839"/>
                  </a:lnTo>
                  <a:lnTo>
                    <a:pt x="29368" y="90702"/>
                  </a:lnTo>
                  <a:lnTo>
                    <a:pt x="27889" y="89099"/>
                  </a:lnTo>
                  <a:lnTo>
                    <a:pt x="25934" y="86627"/>
                  </a:lnTo>
                  <a:lnTo>
                    <a:pt x="25150" y="85878"/>
                  </a:lnTo>
                  <a:lnTo>
                    <a:pt x="25005" y="85588"/>
                  </a:lnTo>
                  <a:lnTo>
                    <a:pt x="24747" y="85069"/>
                  </a:lnTo>
                  <a:lnTo>
                    <a:pt x="24542" y="84658"/>
                  </a:lnTo>
                  <a:lnTo>
                    <a:pt x="24484" y="84185"/>
                  </a:lnTo>
                  <a:lnTo>
                    <a:pt x="24525" y="83974"/>
                  </a:lnTo>
                  <a:lnTo>
                    <a:pt x="24746" y="83777"/>
                  </a:lnTo>
                  <a:lnTo>
                    <a:pt x="24988" y="83636"/>
                  </a:lnTo>
                  <a:lnTo>
                    <a:pt x="25093" y="83391"/>
                  </a:lnTo>
                  <a:lnTo>
                    <a:pt x="25006" y="82983"/>
                  </a:lnTo>
                  <a:lnTo>
                    <a:pt x="24695" y="82815"/>
                  </a:lnTo>
                  <a:lnTo>
                    <a:pt x="23671" y="82652"/>
                  </a:lnTo>
                  <a:lnTo>
                    <a:pt x="23300" y="82666"/>
                  </a:lnTo>
                  <a:lnTo>
                    <a:pt x="23047" y="82778"/>
                  </a:lnTo>
                  <a:lnTo>
                    <a:pt x="22566" y="82575"/>
                  </a:lnTo>
                  <a:lnTo>
                    <a:pt x="21679" y="81790"/>
                  </a:lnTo>
                  <a:lnTo>
                    <a:pt x="19924" y="80236"/>
                  </a:lnTo>
                  <a:lnTo>
                    <a:pt x="19512" y="79871"/>
                  </a:lnTo>
                  <a:lnTo>
                    <a:pt x="19627" y="79360"/>
                  </a:lnTo>
                  <a:lnTo>
                    <a:pt x="19813" y="78939"/>
                  </a:lnTo>
                  <a:lnTo>
                    <a:pt x="19797" y="78449"/>
                  </a:lnTo>
                  <a:lnTo>
                    <a:pt x="19760" y="78279"/>
                  </a:lnTo>
                  <a:lnTo>
                    <a:pt x="19239" y="76752"/>
                  </a:lnTo>
                  <a:lnTo>
                    <a:pt x="18969" y="76447"/>
                  </a:lnTo>
                  <a:lnTo>
                    <a:pt x="17925" y="75922"/>
                  </a:lnTo>
                  <a:lnTo>
                    <a:pt x="17684" y="75801"/>
                  </a:lnTo>
                  <a:lnTo>
                    <a:pt x="17444" y="75680"/>
                  </a:lnTo>
                  <a:lnTo>
                    <a:pt x="17223" y="75568"/>
                  </a:lnTo>
                  <a:lnTo>
                    <a:pt x="16970" y="75441"/>
                  </a:lnTo>
                  <a:lnTo>
                    <a:pt x="16816" y="75380"/>
                  </a:lnTo>
                  <a:lnTo>
                    <a:pt x="16474" y="75410"/>
                  </a:lnTo>
                  <a:lnTo>
                    <a:pt x="16159" y="75498"/>
                  </a:lnTo>
                  <a:lnTo>
                    <a:pt x="15384" y="75714"/>
                  </a:lnTo>
                  <a:lnTo>
                    <a:pt x="14085" y="75917"/>
                  </a:lnTo>
                  <a:lnTo>
                    <a:pt x="13758" y="75915"/>
                  </a:lnTo>
                  <a:lnTo>
                    <a:pt x="12828" y="75672"/>
                  </a:lnTo>
                  <a:lnTo>
                    <a:pt x="11645" y="75057"/>
                  </a:lnTo>
                  <a:lnTo>
                    <a:pt x="10520" y="74471"/>
                  </a:lnTo>
                  <a:lnTo>
                    <a:pt x="10291" y="74352"/>
                  </a:lnTo>
                  <a:lnTo>
                    <a:pt x="9123" y="73744"/>
                  </a:lnTo>
                  <a:lnTo>
                    <a:pt x="8913" y="73635"/>
                  </a:lnTo>
                  <a:lnTo>
                    <a:pt x="8081" y="73201"/>
                  </a:lnTo>
                  <a:lnTo>
                    <a:pt x="7881" y="73097"/>
                  </a:lnTo>
                  <a:lnTo>
                    <a:pt x="7832" y="72791"/>
                  </a:lnTo>
                  <a:lnTo>
                    <a:pt x="7696" y="71932"/>
                  </a:lnTo>
                  <a:lnTo>
                    <a:pt x="7619" y="70988"/>
                  </a:lnTo>
                  <a:lnTo>
                    <a:pt x="7519" y="70792"/>
                  </a:lnTo>
                  <a:lnTo>
                    <a:pt x="7284" y="70664"/>
                  </a:lnTo>
                  <a:lnTo>
                    <a:pt x="7076" y="70648"/>
                  </a:lnTo>
                  <a:lnTo>
                    <a:pt x="6680" y="71120"/>
                  </a:lnTo>
                  <a:lnTo>
                    <a:pt x="6294" y="71151"/>
                  </a:lnTo>
                  <a:lnTo>
                    <a:pt x="6063" y="71049"/>
                  </a:lnTo>
                  <a:lnTo>
                    <a:pt x="4984" y="70108"/>
                  </a:lnTo>
                  <a:lnTo>
                    <a:pt x="4398" y="68985"/>
                  </a:lnTo>
                  <a:lnTo>
                    <a:pt x="3978" y="68457"/>
                  </a:lnTo>
                  <a:lnTo>
                    <a:pt x="2993" y="67543"/>
                  </a:lnTo>
                  <a:lnTo>
                    <a:pt x="2062" y="66371"/>
                  </a:lnTo>
                  <a:lnTo>
                    <a:pt x="1852" y="65944"/>
                  </a:lnTo>
                  <a:lnTo>
                    <a:pt x="1371" y="64961"/>
                  </a:lnTo>
                  <a:lnTo>
                    <a:pt x="1187" y="64585"/>
                  </a:lnTo>
                  <a:lnTo>
                    <a:pt x="1261" y="63664"/>
                  </a:lnTo>
                  <a:lnTo>
                    <a:pt x="1400" y="63486"/>
                  </a:lnTo>
                  <a:lnTo>
                    <a:pt x="1692" y="63276"/>
                  </a:lnTo>
                  <a:lnTo>
                    <a:pt x="1867" y="63287"/>
                  </a:lnTo>
                  <a:lnTo>
                    <a:pt x="2111" y="64013"/>
                  </a:lnTo>
                  <a:lnTo>
                    <a:pt x="2395" y="64308"/>
                  </a:lnTo>
                  <a:lnTo>
                    <a:pt x="2662" y="64203"/>
                  </a:lnTo>
                  <a:lnTo>
                    <a:pt x="3235" y="63476"/>
                  </a:lnTo>
                  <a:lnTo>
                    <a:pt x="3249" y="63342"/>
                  </a:lnTo>
                  <a:lnTo>
                    <a:pt x="3055" y="63143"/>
                  </a:lnTo>
                  <a:lnTo>
                    <a:pt x="2942" y="62422"/>
                  </a:lnTo>
                  <a:lnTo>
                    <a:pt x="3140" y="62307"/>
                  </a:lnTo>
                  <a:lnTo>
                    <a:pt x="4304" y="61303"/>
                  </a:lnTo>
                  <a:lnTo>
                    <a:pt x="4505" y="60982"/>
                  </a:lnTo>
                  <a:lnTo>
                    <a:pt x="4404" y="60665"/>
                  </a:lnTo>
                  <a:lnTo>
                    <a:pt x="3786" y="60205"/>
                  </a:lnTo>
                  <a:lnTo>
                    <a:pt x="3372" y="60190"/>
                  </a:lnTo>
                  <a:lnTo>
                    <a:pt x="2921" y="60173"/>
                  </a:lnTo>
                  <a:lnTo>
                    <a:pt x="2672" y="59522"/>
                  </a:lnTo>
                  <a:lnTo>
                    <a:pt x="2658" y="59352"/>
                  </a:lnTo>
                  <a:lnTo>
                    <a:pt x="2774" y="59110"/>
                  </a:lnTo>
                  <a:lnTo>
                    <a:pt x="3048" y="58338"/>
                  </a:lnTo>
                  <a:lnTo>
                    <a:pt x="3470" y="56761"/>
                  </a:lnTo>
                  <a:lnTo>
                    <a:pt x="3441" y="56328"/>
                  </a:lnTo>
                  <a:lnTo>
                    <a:pt x="2866" y="54818"/>
                  </a:lnTo>
                  <a:lnTo>
                    <a:pt x="2785" y="54604"/>
                  </a:lnTo>
                  <a:lnTo>
                    <a:pt x="2159" y="54082"/>
                  </a:lnTo>
                  <a:lnTo>
                    <a:pt x="2100" y="54215"/>
                  </a:lnTo>
                  <a:lnTo>
                    <a:pt x="1831" y="54238"/>
                  </a:lnTo>
                  <a:lnTo>
                    <a:pt x="1411" y="53920"/>
                  </a:lnTo>
                  <a:lnTo>
                    <a:pt x="1070" y="53662"/>
                  </a:lnTo>
                  <a:lnTo>
                    <a:pt x="52" y="52769"/>
                  </a:lnTo>
                  <a:lnTo>
                    <a:pt x="145" y="52582"/>
                  </a:lnTo>
                  <a:lnTo>
                    <a:pt x="468" y="51935"/>
                  </a:lnTo>
                  <a:lnTo>
                    <a:pt x="737" y="51396"/>
                  </a:lnTo>
                  <a:lnTo>
                    <a:pt x="859" y="51151"/>
                  </a:lnTo>
                  <a:lnTo>
                    <a:pt x="868" y="51018"/>
                  </a:lnTo>
                  <a:lnTo>
                    <a:pt x="933" y="50015"/>
                  </a:lnTo>
                  <a:lnTo>
                    <a:pt x="947" y="49808"/>
                  </a:lnTo>
                  <a:lnTo>
                    <a:pt x="977" y="49574"/>
                  </a:lnTo>
                  <a:lnTo>
                    <a:pt x="1166" y="48089"/>
                  </a:lnTo>
                  <a:lnTo>
                    <a:pt x="1285" y="47685"/>
                  </a:lnTo>
                  <a:lnTo>
                    <a:pt x="1832" y="46924"/>
                  </a:lnTo>
                  <a:lnTo>
                    <a:pt x="2108" y="46570"/>
                  </a:lnTo>
                  <a:lnTo>
                    <a:pt x="2199" y="46318"/>
                  </a:lnTo>
                  <a:lnTo>
                    <a:pt x="2236" y="46066"/>
                  </a:lnTo>
                  <a:lnTo>
                    <a:pt x="2262" y="45779"/>
                  </a:lnTo>
                  <a:lnTo>
                    <a:pt x="3073" y="45788"/>
                  </a:lnTo>
                  <a:lnTo>
                    <a:pt x="3057" y="45250"/>
                  </a:lnTo>
                  <a:lnTo>
                    <a:pt x="2948" y="45063"/>
                  </a:lnTo>
                  <a:lnTo>
                    <a:pt x="2404" y="45014"/>
                  </a:lnTo>
                  <a:lnTo>
                    <a:pt x="1616" y="45149"/>
                  </a:lnTo>
                  <a:lnTo>
                    <a:pt x="1506" y="44897"/>
                  </a:lnTo>
                  <a:lnTo>
                    <a:pt x="1452" y="44532"/>
                  </a:lnTo>
                  <a:lnTo>
                    <a:pt x="1796" y="44648"/>
                  </a:lnTo>
                  <a:lnTo>
                    <a:pt x="2046" y="44596"/>
                  </a:lnTo>
                  <a:lnTo>
                    <a:pt x="2594" y="44126"/>
                  </a:lnTo>
                  <a:lnTo>
                    <a:pt x="2657" y="43843"/>
                  </a:lnTo>
                  <a:lnTo>
                    <a:pt x="2078" y="42583"/>
                  </a:lnTo>
                  <a:lnTo>
                    <a:pt x="940" y="41897"/>
                  </a:lnTo>
                  <a:lnTo>
                    <a:pt x="670" y="41822"/>
                  </a:lnTo>
                  <a:lnTo>
                    <a:pt x="175" y="41872"/>
                  </a:lnTo>
                  <a:lnTo>
                    <a:pt x="175" y="41666"/>
                  </a:lnTo>
                  <a:lnTo>
                    <a:pt x="281" y="41421"/>
                  </a:lnTo>
                  <a:lnTo>
                    <a:pt x="1267" y="41323"/>
                  </a:lnTo>
                  <a:lnTo>
                    <a:pt x="1502" y="41159"/>
                  </a:lnTo>
                  <a:lnTo>
                    <a:pt x="1790" y="40447"/>
                  </a:lnTo>
                  <a:lnTo>
                    <a:pt x="1748" y="40160"/>
                  </a:lnTo>
                  <a:lnTo>
                    <a:pt x="1562" y="40015"/>
                  </a:lnTo>
                  <a:lnTo>
                    <a:pt x="1355" y="40011"/>
                  </a:lnTo>
                  <a:lnTo>
                    <a:pt x="740" y="40200"/>
                  </a:lnTo>
                  <a:lnTo>
                    <a:pt x="466" y="40062"/>
                  </a:lnTo>
                  <a:lnTo>
                    <a:pt x="175" y="39856"/>
                  </a:lnTo>
                  <a:lnTo>
                    <a:pt x="0" y="39631"/>
                  </a:lnTo>
                  <a:lnTo>
                    <a:pt x="333" y="39769"/>
                  </a:lnTo>
                  <a:lnTo>
                    <a:pt x="677" y="39672"/>
                  </a:lnTo>
                  <a:lnTo>
                    <a:pt x="818" y="39393"/>
                  </a:lnTo>
                  <a:lnTo>
                    <a:pt x="755" y="39065"/>
                  </a:lnTo>
                  <a:lnTo>
                    <a:pt x="101" y="38852"/>
                  </a:lnTo>
                  <a:lnTo>
                    <a:pt x="614" y="38304"/>
                  </a:lnTo>
                  <a:lnTo>
                    <a:pt x="1015" y="38099"/>
                  </a:lnTo>
                  <a:lnTo>
                    <a:pt x="1127" y="37921"/>
                  </a:lnTo>
                  <a:lnTo>
                    <a:pt x="1085" y="37544"/>
                  </a:lnTo>
                  <a:lnTo>
                    <a:pt x="667" y="37734"/>
                  </a:lnTo>
                  <a:lnTo>
                    <a:pt x="389" y="37607"/>
                  </a:lnTo>
                  <a:lnTo>
                    <a:pt x="357" y="37229"/>
                  </a:lnTo>
                  <a:lnTo>
                    <a:pt x="364" y="37027"/>
                  </a:lnTo>
                  <a:lnTo>
                    <a:pt x="395" y="36405"/>
                  </a:lnTo>
                  <a:lnTo>
                    <a:pt x="1243" y="35070"/>
                  </a:lnTo>
                  <a:lnTo>
                    <a:pt x="1665" y="34980"/>
                  </a:lnTo>
                  <a:lnTo>
                    <a:pt x="1911" y="34760"/>
                  </a:lnTo>
                  <a:lnTo>
                    <a:pt x="1844" y="33568"/>
                  </a:lnTo>
                  <a:lnTo>
                    <a:pt x="1665" y="33325"/>
                  </a:lnTo>
                  <a:lnTo>
                    <a:pt x="1317" y="33068"/>
                  </a:lnTo>
                  <a:lnTo>
                    <a:pt x="1152" y="32714"/>
                  </a:lnTo>
                  <a:lnTo>
                    <a:pt x="1156" y="31384"/>
                  </a:lnTo>
                  <a:lnTo>
                    <a:pt x="1024" y="30143"/>
                  </a:lnTo>
                  <a:lnTo>
                    <a:pt x="2625" y="28947"/>
                  </a:lnTo>
                  <a:lnTo>
                    <a:pt x="2882" y="28876"/>
                  </a:lnTo>
                  <a:lnTo>
                    <a:pt x="3114" y="28883"/>
                  </a:lnTo>
                  <a:lnTo>
                    <a:pt x="3834" y="29148"/>
                  </a:lnTo>
                  <a:lnTo>
                    <a:pt x="4523" y="29055"/>
                  </a:lnTo>
                  <a:lnTo>
                    <a:pt x="4927" y="28906"/>
                  </a:lnTo>
                  <a:lnTo>
                    <a:pt x="6327" y="28128"/>
                  </a:lnTo>
                  <a:lnTo>
                    <a:pt x="6439" y="27521"/>
                  </a:lnTo>
                  <a:lnTo>
                    <a:pt x="6482" y="26768"/>
                  </a:lnTo>
                  <a:lnTo>
                    <a:pt x="6419" y="25777"/>
                  </a:lnTo>
                  <a:lnTo>
                    <a:pt x="6574" y="25400"/>
                  </a:lnTo>
                  <a:lnTo>
                    <a:pt x="6750" y="25181"/>
                  </a:lnTo>
                  <a:lnTo>
                    <a:pt x="7513" y="24748"/>
                  </a:lnTo>
                  <a:lnTo>
                    <a:pt x="7934" y="24668"/>
                  </a:lnTo>
                  <a:lnTo>
                    <a:pt x="9063" y="25127"/>
                  </a:lnTo>
                  <a:lnTo>
                    <a:pt x="9432" y="25187"/>
                  </a:lnTo>
                  <a:lnTo>
                    <a:pt x="10655" y="24673"/>
                  </a:lnTo>
                  <a:lnTo>
                    <a:pt x="10666" y="25063"/>
                  </a:lnTo>
                  <a:lnTo>
                    <a:pt x="10828" y="25626"/>
                  </a:lnTo>
                  <a:lnTo>
                    <a:pt x="12519" y="27228"/>
                  </a:lnTo>
                  <a:lnTo>
                    <a:pt x="13391" y="27157"/>
                  </a:lnTo>
                  <a:lnTo>
                    <a:pt x="14477" y="26419"/>
                  </a:lnTo>
                  <a:lnTo>
                    <a:pt x="15158" y="26356"/>
                  </a:lnTo>
                  <a:lnTo>
                    <a:pt x="15492" y="27735"/>
                  </a:lnTo>
                  <a:lnTo>
                    <a:pt x="16719" y="28149"/>
                  </a:lnTo>
                  <a:lnTo>
                    <a:pt x="17601" y="28033"/>
                  </a:lnTo>
                  <a:lnTo>
                    <a:pt x="17981" y="27601"/>
                  </a:lnTo>
                  <a:lnTo>
                    <a:pt x="18434" y="26912"/>
                  </a:lnTo>
                  <a:lnTo>
                    <a:pt x="18788" y="26633"/>
                  </a:lnTo>
                  <a:lnTo>
                    <a:pt x="19478" y="26778"/>
                  </a:lnTo>
                  <a:lnTo>
                    <a:pt x="19900" y="26975"/>
                  </a:lnTo>
                  <a:lnTo>
                    <a:pt x="20707" y="26977"/>
                  </a:lnTo>
                  <a:lnTo>
                    <a:pt x="20468" y="25935"/>
                  </a:lnTo>
                  <a:lnTo>
                    <a:pt x="19564" y="21855"/>
                  </a:lnTo>
                  <a:lnTo>
                    <a:pt x="20218" y="21641"/>
                  </a:lnTo>
                  <a:lnTo>
                    <a:pt x="21256" y="20624"/>
                  </a:lnTo>
                  <a:lnTo>
                    <a:pt x="21713" y="20084"/>
                  </a:lnTo>
                  <a:lnTo>
                    <a:pt x="23000" y="19514"/>
                  </a:lnTo>
                  <a:lnTo>
                    <a:pt x="23729" y="19279"/>
                  </a:lnTo>
                  <a:lnTo>
                    <a:pt x="24025" y="19256"/>
                  </a:lnTo>
                  <a:lnTo>
                    <a:pt x="24785" y="19513"/>
                  </a:lnTo>
                  <a:lnTo>
                    <a:pt x="26015" y="19798"/>
                  </a:lnTo>
                  <a:lnTo>
                    <a:pt x="26592" y="18569"/>
                  </a:lnTo>
                  <a:lnTo>
                    <a:pt x="26616" y="18152"/>
                  </a:lnTo>
                  <a:lnTo>
                    <a:pt x="25930" y="17731"/>
                  </a:lnTo>
                  <a:lnTo>
                    <a:pt x="25206" y="17564"/>
                  </a:lnTo>
                  <a:lnTo>
                    <a:pt x="24820" y="17269"/>
                  </a:lnTo>
                  <a:lnTo>
                    <a:pt x="24964" y="14062"/>
                  </a:lnTo>
                  <a:lnTo>
                    <a:pt x="25859" y="14821"/>
                  </a:lnTo>
                  <a:lnTo>
                    <a:pt x="26636" y="15062"/>
                  </a:lnTo>
                  <a:lnTo>
                    <a:pt x="26612" y="14761"/>
                  </a:lnTo>
                  <a:lnTo>
                    <a:pt x="26147" y="13963"/>
                  </a:lnTo>
                  <a:lnTo>
                    <a:pt x="26717" y="13710"/>
                  </a:lnTo>
                  <a:lnTo>
                    <a:pt x="27304" y="13266"/>
                  </a:lnTo>
                  <a:lnTo>
                    <a:pt x="26767" y="12775"/>
                  </a:lnTo>
                  <a:lnTo>
                    <a:pt x="26583" y="12467"/>
                  </a:lnTo>
                  <a:lnTo>
                    <a:pt x="26852" y="12175"/>
                  </a:lnTo>
                  <a:lnTo>
                    <a:pt x="26965" y="11890"/>
                  </a:lnTo>
                  <a:lnTo>
                    <a:pt x="28591" y="10724"/>
                  </a:lnTo>
                  <a:lnTo>
                    <a:pt x="38241" y="438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3" name="pg344">
              <a:extLst>
                <a:ext uri="{FF2B5EF4-FFF2-40B4-BE49-F238E27FC236}">
                  <a16:creationId xmlns:a16="http://schemas.microsoft.com/office/drawing/2014/main" id="{E4EF376B-9667-7442-B5BA-1ADCAB3A3DDF}"/>
                </a:ext>
              </a:extLst>
            </p:cNvPr>
            <p:cNvSpPr/>
            <p:nvPr/>
          </p:nvSpPr>
          <p:spPr>
            <a:xfrm>
              <a:off x="6016234" y="3903380"/>
              <a:ext cx="145902" cy="157440"/>
            </a:xfrm>
            <a:custGeom>
              <a:avLst/>
              <a:gdLst/>
              <a:ahLst/>
              <a:cxnLst/>
              <a:rect l="0" t="0" r="0" b="0"/>
              <a:pathLst>
                <a:path w="145902" h="157440">
                  <a:moveTo>
                    <a:pt x="57029" y="0"/>
                  </a:moveTo>
                  <a:lnTo>
                    <a:pt x="63361" y="19"/>
                  </a:lnTo>
                  <a:lnTo>
                    <a:pt x="65327" y="24"/>
                  </a:lnTo>
                  <a:lnTo>
                    <a:pt x="70007" y="106"/>
                  </a:lnTo>
                  <a:lnTo>
                    <a:pt x="70927" y="118"/>
                  </a:lnTo>
                  <a:lnTo>
                    <a:pt x="74169" y="169"/>
                  </a:lnTo>
                  <a:lnTo>
                    <a:pt x="75023" y="460"/>
                  </a:lnTo>
                  <a:lnTo>
                    <a:pt x="75273" y="795"/>
                  </a:lnTo>
                  <a:lnTo>
                    <a:pt x="75370" y="1096"/>
                  </a:lnTo>
                  <a:lnTo>
                    <a:pt x="75209" y="2019"/>
                  </a:lnTo>
                  <a:lnTo>
                    <a:pt x="76620" y="2142"/>
                  </a:lnTo>
                  <a:lnTo>
                    <a:pt x="76888" y="2104"/>
                  </a:lnTo>
                  <a:lnTo>
                    <a:pt x="77138" y="1870"/>
                  </a:lnTo>
                  <a:lnTo>
                    <a:pt x="77359" y="1505"/>
                  </a:lnTo>
                  <a:lnTo>
                    <a:pt x="77491" y="1222"/>
                  </a:lnTo>
                  <a:lnTo>
                    <a:pt x="77552" y="827"/>
                  </a:lnTo>
                  <a:lnTo>
                    <a:pt x="77973" y="805"/>
                  </a:lnTo>
                  <a:lnTo>
                    <a:pt x="79456" y="1866"/>
                  </a:lnTo>
                  <a:lnTo>
                    <a:pt x="80295" y="224"/>
                  </a:lnTo>
                  <a:lnTo>
                    <a:pt x="81067" y="436"/>
                  </a:lnTo>
                  <a:lnTo>
                    <a:pt x="81049" y="1259"/>
                  </a:lnTo>
                  <a:lnTo>
                    <a:pt x="81639" y="1057"/>
                  </a:lnTo>
                  <a:lnTo>
                    <a:pt x="81871" y="157"/>
                  </a:lnTo>
                  <a:lnTo>
                    <a:pt x="82793" y="180"/>
                  </a:lnTo>
                  <a:lnTo>
                    <a:pt x="82970" y="185"/>
                  </a:lnTo>
                  <a:lnTo>
                    <a:pt x="82688" y="440"/>
                  </a:lnTo>
                  <a:lnTo>
                    <a:pt x="82620" y="585"/>
                  </a:lnTo>
                  <a:lnTo>
                    <a:pt x="82342" y="1799"/>
                  </a:lnTo>
                  <a:lnTo>
                    <a:pt x="82474" y="2111"/>
                  </a:lnTo>
                  <a:lnTo>
                    <a:pt x="82802" y="2182"/>
                  </a:lnTo>
                  <a:lnTo>
                    <a:pt x="83042" y="2327"/>
                  </a:lnTo>
                  <a:lnTo>
                    <a:pt x="83170" y="2502"/>
                  </a:lnTo>
                  <a:lnTo>
                    <a:pt x="83345" y="2968"/>
                  </a:lnTo>
                  <a:lnTo>
                    <a:pt x="83541" y="3228"/>
                  </a:lnTo>
                  <a:lnTo>
                    <a:pt x="83984" y="3556"/>
                  </a:lnTo>
                  <a:lnTo>
                    <a:pt x="84595" y="3843"/>
                  </a:lnTo>
                  <a:lnTo>
                    <a:pt x="85169" y="4405"/>
                  </a:lnTo>
                  <a:lnTo>
                    <a:pt x="85448" y="4618"/>
                  </a:lnTo>
                  <a:lnTo>
                    <a:pt x="85659" y="4666"/>
                  </a:lnTo>
                  <a:lnTo>
                    <a:pt x="87012" y="4831"/>
                  </a:lnTo>
                  <a:lnTo>
                    <a:pt x="87887" y="4842"/>
                  </a:lnTo>
                  <a:lnTo>
                    <a:pt x="88447" y="5386"/>
                  </a:lnTo>
                  <a:lnTo>
                    <a:pt x="88504" y="5743"/>
                  </a:lnTo>
                  <a:lnTo>
                    <a:pt x="88422" y="6041"/>
                  </a:lnTo>
                  <a:lnTo>
                    <a:pt x="87954" y="6908"/>
                  </a:lnTo>
                  <a:lnTo>
                    <a:pt x="87258" y="7219"/>
                  </a:lnTo>
                  <a:lnTo>
                    <a:pt x="87492" y="9175"/>
                  </a:lnTo>
                  <a:lnTo>
                    <a:pt x="87310" y="9369"/>
                  </a:lnTo>
                  <a:lnTo>
                    <a:pt x="87256" y="10109"/>
                  </a:lnTo>
                  <a:lnTo>
                    <a:pt x="87573" y="11811"/>
                  </a:lnTo>
                  <a:lnTo>
                    <a:pt x="87405" y="13913"/>
                  </a:lnTo>
                  <a:lnTo>
                    <a:pt x="86267" y="14420"/>
                  </a:lnTo>
                  <a:lnTo>
                    <a:pt x="86405" y="15774"/>
                  </a:lnTo>
                  <a:lnTo>
                    <a:pt x="86273" y="15934"/>
                  </a:lnTo>
                  <a:lnTo>
                    <a:pt x="86107" y="16000"/>
                  </a:lnTo>
                  <a:lnTo>
                    <a:pt x="85912" y="15967"/>
                  </a:lnTo>
                  <a:lnTo>
                    <a:pt x="85909" y="15558"/>
                  </a:lnTo>
                  <a:lnTo>
                    <a:pt x="85777" y="14701"/>
                  </a:lnTo>
                  <a:lnTo>
                    <a:pt x="85442" y="14463"/>
                  </a:lnTo>
                  <a:lnTo>
                    <a:pt x="85274" y="14511"/>
                  </a:lnTo>
                  <a:lnTo>
                    <a:pt x="85056" y="14991"/>
                  </a:lnTo>
                  <a:lnTo>
                    <a:pt x="84917" y="15628"/>
                  </a:lnTo>
                  <a:lnTo>
                    <a:pt x="84535" y="15695"/>
                  </a:lnTo>
                  <a:lnTo>
                    <a:pt x="84143" y="15311"/>
                  </a:lnTo>
                  <a:lnTo>
                    <a:pt x="83586" y="14321"/>
                  </a:lnTo>
                  <a:lnTo>
                    <a:pt x="83552" y="15001"/>
                  </a:lnTo>
                  <a:lnTo>
                    <a:pt x="83631" y="15170"/>
                  </a:lnTo>
                  <a:lnTo>
                    <a:pt x="84307" y="16056"/>
                  </a:lnTo>
                  <a:lnTo>
                    <a:pt x="85131" y="16128"/>
                  </a:lnTo>
                  <a:lnTo>
                    <a:pt x="85502" y="16511"/>
                  </a:lnTo>
                  <a:lnTo>
                    <a:pt x="85646" y="17014"/>
                  </a:lnTo>
                  <a:lnTo>
                    <a:pt x="85597" y="17463"/>
                  </a:lnTo>
                  <a:lnTo>
                    <a:pt x="85642" y="17652"/>
                  </a:lnTo>
                  <a:lnTo>
                    <a:pt x="85874" y="18001"/>
                  </a:lnTo>
                  <a:lnTo>
                    <a:pt x="86266" y="18323"/>
                  </a:lnTo>
                  <a:lnTo>
                    <a:pt x="86291" y="19094"/>
                  </a:lnTo>
                  <a:lnTo>
                    <a:pt x="86484" y="19771"/>
                  </a:lnTo>
                  <a:lnTo>
                    <a:pt x="86622" y="20817"/>
                  </a:lnTo>
                  <a:lnTo>
                    <a:pt x="86557" y="23111"/>
                  </a:lnTo>
                  <a:lnTo>
                    <a:pt x="85870" y="22818"/>
                  </a:lnTo>
                  <a:lnTo>
                    <a:pt x="85132" y="22737"/>
                  </a:lnTo>
                  <a:lnTo>
                    <a:pt x="83941" y="22883"/>
                  </a:lnTo>
                  <a:lnTo>
                    <a:pt x="82608" y="23420"/>
                  </a:lnTo>
                  <a:lnTo>
                    <a:pt x="82193" y="23778"/>
                  </a:lnTo>
                  <a:lnTo>
                    <a:pt x="81287" y="24884"/>
                  </a:lnTo>
                  <a:lnTo>
                    <a:pt x="81248" y="25226"/>
                  </a:lnTo>
                  <a:lnTo>
                    <a:pt x="81300" y="25584"/>
                  </a:lnTo>
                  <a:lnTo>
                    <a:pt x="81093" y="26153"/>
                  </a:lnTo>
                  <a:lnTo>
                    <a:pt x="80782" y="27210"/>
                  </a:lnTo>
                  <a:lnTo>
                    <a:pt x="80367" y="27731"/>
                  </a:lnTo>
                  <a:lnTo>
                    <a:pt x="79927" y="27763"/>
                  </a:lnTo>
                  <a:lnTo>
                    <a:pt x="79604" y="27926"/>
                  </a:lnTo>
                  <a:lnTo>
                    <a:pt x="79448" y="28121"/>
                  </a:lnTo>
                  <a:lnTo>
                    <a:pt x="79393" y="28349"/>
                  </a:lnTo>
                  <a:lnTo>
                    <a:pt x="79239" y="28679"/>
                  </a:lnTo>
                  <a:lnTo>
                    <a:pt x="78674" y="29118"/>
                  </a:lnTo>
                  <a:lnTo>
                    <a:pt x="78495" y="29427"/>
                  </a:lnTo>
                  <a:lnTo>
                    <a:pt x="78313" y="29577"/>
                  </a:lnTo>
                  <a:lnTo>
                    <a:pt x="78021" y="30090"/>
                  </a:lnTo>
                  <a:lnTo>
                    <a:pt x="77796" y="30376"/>
                  </a:lnTo>
                  <a:lnTo>
                    <a:pt x="77739" y="30532"/>
                  </a:lnTo>
                  <a:lnTo>
                    <a:pt x="77738" y="30714"/>
                  </a:lnTo>
                  <a:lnTo>
                    <a:pt x="77883" y="31207"/>
                  </a:lnTo>
                  <a:lnTo>
                    <a:pt x="77812" y="31409"/>
                  </a:lnTo>
                  <a:lnTo>
                    <a:pt x="77428" y="31970"/>
                  </a:lnTo>
                  <a:lnTo>
                    <a:pt x="77165" y="32510"/>
                  </a:lnTo>
                  <a:lnTo>
                    <a:pt x="77032" y="32687"/>
                  </a:lnTo>
                  <a:lnTo>
                    <a:pt x="76675" y="33004"/>
                  </a:lnTo>
                  <a:lnTo>
                    <a:pt x="76660" y="33131"/>
                  </a:lnTo>
                  <a:lnTo>
                    <a:pt x="76784" y="33370"/>
                  </a:lnTo>
                  <a:lnTo>
                    <a:pt x="76856" y="33595"/>
                  </a:lnTo>
                  <a:lnTo>
                    <a:pt x="76844" y="33953"/>
                  </a:lnTo>
                  <a:lnTo>
                    <a:pt x="76795" y="34135"/>
                  </a:lnTo>
                  <a:lnTo>
                    <a:pt x="76671" y="34294"/>
                  </a:lnTo>
                  <a:lnTo>
                    <a:pt x="76284" y="34583"/>
                  </a:lnTo>
                  <a:lnTo>
                    <a:pt x="76276" y="34731"/>
                  </a:lnTo>
                  <a:lnTo>
                    <a:pt x="76315" y="35053"/>
                  </a:lnTo>
                  <a:lnTo>
                    <a:pt x="76209" y="35202"/>
                  </a:lnTo>
                  <a:lnTo>
                    <a:pt x="75886" y="35444"/>
                  </a:lnTo>
                  <a:lnTo>
                    <a:pt x="75779" y="35656"/>
                  </a:lnTo>
                  <a:lnTo>
                    <a:pt x="75737" y="36145"/>
                  </a:lnTo>
                  <a:lnTo>
                    <a:pt x="75817" y="37246"/>
                  </a:lnTo>
                  <a:lnTo>
                    <a:pt x="75804" y="37390"/>
                  </a:lnTo>
                  <a:lnTo>
                    <a:pt x="75708" y="37566"/>
                  </a:lnTo>
                  <a:lnTo>
                    <a:pt x="75370" y="37792"/>
                  </a:lnTo>
                  <a:lnTo>
                    <a:pt x="75071" y="38216"/>
                  </a:lnTo>
                  <a:lnTo>
                    <a:pt x="74775" y="38510"/>
                  </a:lnTo>
                  <a:lnTo>
                    <a:pt x="75730" y="37590"/>
                  </a:lnTo>
                  <a:lnTo>
                    <a:pt x="75869" y="37326"/>
                  </a:lnTo>
                  <a:lnTo>
                    <a:pt x="76301" y="37535"/>
                  </a:lnTo>
                  <a:lnTo>
                    <a:pt x="76581" y="37356"/>
                  </a:lnTo>
                  <a:lnTo>
                    <a:pt x="77361" y="37478"/>
                  </a:lnTo>
                  <a:lnTo>
                    <a:pt x="77984" y="37905"/>
                  </a:lnTo>
                  <a:lnTo>
                    <a:pt x="78171" y="38156"/>
                  </a:lnTo>
                  <a:lnTo>
                    <a:pt x="79051" y="38074"/>
                  </a:lnTo>
                  <a:lnTo>
                    <a:pt x="79214" y="38472"/>
                  </a:lnTo>
                  <a:lnTo>
                    <a:pt x="78844" y="38822"/>
                  </a:lnTo>
                  <a:lnTo>
                    <a:pt x="78655" y="38888"/>
                  </a:lnTo>
                  <a:lnTo>
                    <a:pt x="79247" y="40034"/>
                  </a:lnTo>
                  <a:lnTo>
                    <a:pt x="80932" y="41264"/>
                  </a:lnTo>
                  <a:lnTo>
                    <a:pt x="81437" y="41476"/>
                  </a:lnTo>
                  <a:lnTo>
                    <a:pt x="81230" y="41655"/>
                  </a:lnTo>
                  <a:lnTo>
                    <a:pt x="79809" y="43570"/>
                  </a:lnTo>
                  <a:lnTo>
                    <a:pt x="80057" y="43873"/>
                  </a:lnTo>
                  <a:lnTo>
                    <a:pt x="80444" y="43792"/>
                  </a:lnTo>
                  <a:lnTo>
                    <a:pt x="80670" y="43647"/>
                  </a:lnTo>
                  <a:lnTo>
                    <a:pt x="81237" y="42927"/>
                  </a:lnTo>
                  <a:lnTo>
                    <a:pt x="82202" y="41515"/>
                  </a:lnTo>
                  <a:lnTo>
                    <a:pt x="82341" y="41216"/>
                  </a:lnTo>
                  <a:lnTo>
                    <a:pt x="82833" y="41046"/>
                  </a:lnTo>
                  <a:lnTo>
                    <a:pt x="82369" y="41882"/>
                  </a:lnTo>
                  <a:lnTo>
                    <a:pt x="81932" y="42661"/>
                  </a:lnTo>
                  <a:lnTo>
                    <a:pt x="83400" y="41531"/>
                  </a:lnTo>
                  <a:lnTo>
                    <a:pt x="83702" y="42135"/>
                  </a:lnTo>
                  <a:lnTo>
                    <a:pt x="84417" y="43048"/>
                  </a:lnTo>
                  <a:lnTo>
                    <a:pt x="84620" y="42103"/>
                  </a:lnTo>
                  <a:lnTo>
                    <a:pt x="84954" y="41819"/>
                  </a:lnTo>
                  <a:lnTo>
                    <a:pt x="85453" y="42449"/>
                  </a:lnTo>
                  <a:lnTo>
                    <a:pt x="85916" y="42866"/>
                  </a:lnTo>
                  <a:lnTo>
                    <a:pt x="86507" y="43190"/>
                  </a:lnTo>
                  <a:lnTo>
                    <a:pt x="87554" y="43593"/>
                  </a:lnTo>
                  <a:lnTo>
                    <a:pt x="86621" y="44415"/>
                  </a:lnTo>
                  <a:lnTo>
                    <a:pt x="86125" y="44947"/>
                  </a:lnTo>
                  <a:lnTo>
                    <a:pt x="85627" y="45714"/>
                  </a:lnTo>
                  <a:lnTo>
                    <a:pt x="85227" y="46710"/>
                  </a:lnTo>
                  <a:lnTo>
                    <a:pt x="85523" y="46257"/>
                  </a:lnTo>
                  <a:lnTo>
                    <a:pt x="86709" y="45845"/>
                  </a:lnTo>
                  <a:lnTo>
                    <a:pt x="87396" y="45413"/>
                  </a:lnTo>
                  <a:lnTo>
                    <a:pt x="87592" y="45201"/>
                  </a:lnTo>
                  <a:lnTo>
                    <a:pt x="87692" y="44948"/>
                  </a:lnTo>
                  <a:lnTo>
                    <a:pt x="87863" y="44863"/>
                  </a:lnTo>
                  <a:lnTo>
                    <a:pt x="88532" y="45105"/>
                  </a:lnTo>
                  <a:lnTo>
                    <a:pt x="89006" y="45589"/>
                  </a:lnTo>
                  <a:lnTo>
                    <a:pt x="89772" y="46498"/>
                  </a:lnTo>
                  <a:lnTo>
                    <a:pt x="89921" y="47501"/>
                  </a:lnTo>
                  <a:lnTo>
                    <a:pt x="90707" y="48085"/>
                  </a:lnTo>
                  <a:lnTo>
                    <a:pt x="91568" y="47600"/>
                  </a:lnTo>
                  <a:lnTo>
                    <a:pt x="91464" y="47429"/>
                  </a:lnTo>
                  <a:lnTo>
                    <a:pt x="91615" y="47219"/>
                  </a:lnTo>
                  <a:lnTo>
                    <a:pt x="92219" y="46981"/>
                  </a:lnTo>
                  <a:lnTo>
                    <a:pt x="92488" y="47854"/>
                  </a:lnTo>
                  <a:lnTo>
                    <a:pt x="92916" y="48461"/>
                  </a:lnTo>
                  <a:lnTo>
                    <a:pt x="94802" y="48714"/>
                  </a:lnTo>
                  <a:lnTo>
                    <a:pt x="95137" y="48561"/>
                  </a:lnTo>
                  <a:lnTo>
                    <a:pt x="95586" y="48155"/>
                  </a:lnTo>
                  <a:lnTo>
                    <a:pt x="95831" y="47619"/>
                  </a:lnTo>
                  <a:lnTo>
                    <a:pt x="96215" y="47086"/>
                  </a:lnTo>
                  <a:lnTo>
                    <a:pt x="96774" y="46733"/>
                  </a:lnTo>
                  <a:lnTo>
                    <a:pt x="97750" y="46599"/>
                  </a:lnTo>
                  <a:lnTo>
                    <a:pt x="98074" y="46446"/>
                  </a:lnTo>
                  <a:lnTo>
                    <a:pt x="97600" y="46219"/>
                  </a:lnTo>
                  <a:lnTo>
                    <a:pt x="97323" y="45962"/>
                  </a:lnTo>
                  <a:lnTo>
                    <a:pt x="96169" y="44055"/>
                  </a:lnTo>
                  <a:lnTo>
                    <a:pt x="99342" y="42384"/>
                  </a:lnTo>
                  <a:lnTo>
                    <a:pt x="99570" y="42310"/>
                  </a:lnTo>
                  <a:lnTo>
                    <a:pt x="99587" y="42764"/>
                  </a:lnTo>
                  <a:lnTo>
                    <a:pt x="100460" y="43218"/>
                  </a:lnTo>
                  <a:lnTo>
                    <a:pt x="101471" y="43263"/>
                  </a:lnTo>
                  <a:lnTo>
                    <a:pt x="102603" y="43908"/>
                  </a:lnTo>
                  <a:lnTo>
                    <a:pt x="103222" y="44697"/>
                  </a:lnTo>
                  <a:lnTo>
                    <a:pt x="103411" y="45274"/>
                  </a:lnTo>
                  <a:lnTo>
                    <a:pt x="103628" y="45520"/>
                  </a:lnTo>
                  <a:lnTo>
                    <a:pt x="102011" y="45825"/>
                  </a:lnTo>
                  <a:lnTo>
                    <a:pt x="101869" y="45907"/>
                  </a:lnTo>
                  <a:lnTo>
                    <a:pt x="102335" y="46867"/>
                  </a:lnTo>
                  <a:lnTo>
                    <a:pt x="102880" y="46592"/>
                  </a:lnTo>
                  <a:lnTo>
                    <a:pt x="103475" y="46112"/>
                  </a:lnTo>
                  <a:lnTo>
                    <a:pt x="104714" y="45759"/>
                  </a:lnTo>
                  <a:lnTo>
                    <a:pt x="104997" y="45565"/>
                  </a:lnTo>
                  <a:lnTo>
                    <a:pt x="105738" y="44821"/>
                  </a:lnTo>
                  <a:lnTo>
                    <a:pt x="106799" y="44556"/>
                  </a:lnTo>
                  <a:lnTo>
                    <a:pt x="107184" y="44292"/>
                  </a:lnTo>
                  <a:lnTo>
                    <a:pt x="107021" y="44095"/>
                  </a:lnTo>
                  <a:lnTo>
                    <a:pt x="106250" y="43878"/>
                  </a:lnTo>
                  <a:lnTo>
                    <a:pt x="105596" y="43279"/>
                  </a:lnTo>
                  <a:lnTo>
                    <a:pt x="105234" y="42308"/>
                  </a:lnTo>
                  <a:lnTo>
                    <a:pt x="106051" y="41688"/>
                  </a:lnTo>
                  <a:lnTo>
                    <a:pt x="106527" y="41835"/>
                  </a:lnTo>
                  <a:lnTo>
                    <a:pt x="106203" y="41288"/>
                  </a:lnTo>
                  <a:lnTo>
                    <a:pt x="105771" y="40927"/>
                  </a:lnTo>
                  <a:lnTo>
                    <a:pt x="106341" y="40782"/>
                  </a:lnTo>
                  <a:lnTo>
                    <a:pt x="108923" y="40434"/>
                  </a:lnTo>
                  <a:lnTo>
                    <a:pt x="110569" y="39788"/>
                  </a:lnTo>
                  <a:lnTo>
                    <a:pt x="110504" y="39982"/>
                  </a:lnTo>
                  <a:lnTo>
                    <a:pt x="109631" y="42628"/>
                  </a:lnTo>
                  <a:lnTo>
                    <a:pt x="108358" y="42850"/>
                  </a:lnTo>
                  <a:lnTo>
                    <a:pt x="107489" y="42977"/>
                  </a:lnTo>
                  <a:lnTo>
                    <a:pt x="107617" y="43309"/>
                  </a:lnTo>
                  <a:lnTo>
                    <a:pt x="108985" y="45106"/>
                  </a:lnTo>
                  <a:lnTo>
                    <a:pt x="110310" y="45806"/>
                  </a:lnTo>
                  <a:lnTo>
                    <a:pt x="110770" y="45873"/>
                  </a:lnTo>
                  <a:lnTo>
                    <a:pt x="111767" y="45426"/>
                  </a:lnTo>
                  <a:lnTo>
                    <a:pt x="112151" y="45470"/>
                  </a:lnTo>
                  <a:lnTo>
                    <a:pt x="112895" y="45362"/>
                  </a:lnTo>
                  <a:lnTo>
                    <a:pt x="113949" y="45023"/>
                  </a:lnTo>
                  <a:lnTo>
                    <a:pt x="114216" y="44841"/>
                  </a:lnTo>
                  <a:lnTo>
                    <a:pt x="114313" y="44580"/>
                  </a:lnTo>
                  <a:lnTo>
                    <a:pt x="115113" y="45474"/>
                  </a:lnTo>
                  <a:lnTo>
                    <a:pt x="114953" y="45902"/>
                  </a:lnTo>
                  <a:lnTo>
                    <a:pt x="114654" y="46368"/>
                  </a:lnTo>
                  <a:lnTo>
                    <a:pt x="114519" y="47224"/>
                  </a:lnTo>
                  <a:lnTo>
                    <a:pt x="114571" y="48315"/>
                  </a:lnTo>
                  <a:lnTo>
                    <a:pt x="114714" y="48706"/>
                  </a:lnTo>
                  <a:lnTo>
                    <a:pt x="114843" y="48921"/>
                  </a:lnTo>
                  <a:lnTo>
                    <a:pt x="115330" y="49204"/>
                  </a:lnTo>
                  <a:lnTo>
                    <a:pt x="115967" y="49339"/>
                  </a:lnTo>
                  <a:lnTo>
                    <a:pt x="116483" y="49685"/>
                  </a:lnTo>
                  <a:lnTo>
                    <a:pt x="116651" y="50348"/>
                  </a:lnTo>
                  <a:lnTo>
                    <a:pt x="115907" y="51271"/>
                  </a:lnTo>
                  <a:lnTo>
                    <a:pt x="115583" y="51442"/>
                  </a:lnTo>
                  <a:lnTo>
                    <a:pt x="114401" y="52358"/>
                  </a:lnTo>
                  <a:lnTo>
                    <a:pt x="113326" y="53646"/>
                  </a:lnTo>
                  <a:lnTo>
                    <a:pt x="114599" y="55727"/>
                  </a:lnTo>
                  <a:lnTo>
                    <a:pt x="115595" y="57657"/>
                  </a:lnTo>
                  <a:lnTo>
                    <a:pt x="115442" y="58304"/>
                  </a:lnTo>
                  <a:lnTo>
                    <a:pt x="115122" y="57887"/>
                  </a:lnTo>
                  <a:lnTo>
                    <a:pt x="114314" y="57336"/>
                  </a:lnTo>
                  <a:lnTo>
                    <a:pt x="113237" y="56956"/>
                  </a:lnTo>
                  <a:lnTo>
                    <a:pt x="112760" y="58282"/>
                  </a:lnTo>
                  <a:lnTo>
                    <a:pt x="112699" y="59060"/>
                  </a:lnTo>
                  <a:lnTo>
                    <a:pt x="112753" y="59261"/>
                  </a:lnTo>
                  <a:lnTo>
                    <a:pt x="112280" y="59931"/>
                  </a:lnTo>
                  <a:lnTo>
                    <a:pt x="111903" y="60274"/>
                  </a:lnTo>
                  <a:lnTo>
                    <a:pt x="111734" y="60342"/>
                  </a:lnTo>
                  <a:lnTo>
                    <a:pt x="111495" y="60164"/>
                  </a:lnTo>
                  <a:lnTo>
                    <a:pt x="110860" y="60083"/>
                  </a:lnTo>
                  <a:lnTo>
                    <a:pt x="110705" y="59969"/>
                  </a:lnTo>
                  <a:lnTo>
                    <a:pt x="110594" y="59731"/>
                  </a:lnTo>
                  <a:lnTo>
                    <a:pt x="109705" y="59827"/>
                  </a:lnTo>
                  <a:lnTo>
                    <a:pt x="109054" y="60915"/>
                  </a:lnTo>
                  <a:lnTo>
                    <a:pt x="109275" y="60900"/>
                  </a:lnTo>
                  <a:lnTo>
                    <a:pt x="110235" y="60494"/>
                  </a:lnTo>
                  <a:lnTo>
                    <a:pt x="110558" y="60590"/>
                  </a:lnTo>
                  <a:lnTo>
                    <a:pt x="110708" y="60918"/>
                  </a:lnTo>
                  <a:lnTo>
                    <a:pt x="110498" y="61611"/>
                  </a:lnTo>
                  <a:lnTo>
                    <a:pt x="110463" y="61998"/>
                  </a:lnTo>
                  <a:lnTo>
                    <a:pt x="110730" y="63368"/>
                  </a:lnTo>
                  <a:lnTo>
                    <a:pt x="111149" y="63624"/>
                  </a:lnTo>
                  <a:lnTo>
                    <a:pt x="111615" y="63781"/>
                  </a:lnTo>
                  <a:lnTo>
                    <a:pt x="112511" y="63933"/>
                  </a:lnTo>
                  <a:lnTo>
                    <a:pt x="112906" y="65076"/>
                  </a:lnTo>
                  <a:lnTo>
                    <a:pt x="112899" y="65456"/>
                  </a:lnTo>
                  <a:lnTo>
                    <a:pt x="112672" y="65784"/>
                  </a:lnTo>
                  <a:lnTo>
                    <a:pt x="111456" y="66815"/>
                  </a:lnTo>
                  <a:lnTo>
                    <a:pt x="111889" y="67627"/>
                  </a:lnTo>
                  <a:lnTo>
                    <a:pt x="113048" y="66092"/>
                  </a:lnTo>
                  <a:lnTo>
                    <a:pt x="113532" y="66566"/>
                  </a:lnTo>
                  <a:lnTo>
                    <a:pt x="113871" y="67026"/>
                  </a:lnTo>
                  <a:lnTo>
                    <a:pt x="112384" y="68508"/>
                  </a:lnTo>
                  <a:lnTo>
                    <a:pt x="112790" y="69322"/>
                  </a:lnTo>
                  <a:lnTo>
                    <a:pt x="112928" y="69671"/>
                  </a:lnTo>
                  <a:lnTo>
                    <a:pt x="113240" y="70095"/>
                  </a:lnTo>
                  <a:lnTo>
                    <a:pt x="113066" y="70486"/>
                  </a:lnTo>
                  <a:lnTo>
                    <a:pt x="111552" y="71410"/>
                  </a:lnTo>
                  <a:lnTo>
                    <a:pt x="111695" y="72448"/>
                  </a:lnTo>
                  <a:lnTo>
                    <a:pt x="111901" y="73227"/>
                  </a:lnTo>
                  <a:lnTo>
                    <a:pt x="111855" y="73640"/>
                  </a:lnTo>
                  <a:lnTo>
                    <a:pt x="111692" y="73727"/>
                  </a:lnTo>
                  <a:lnTo>
                    <a:pt x="111641" y="74098"/>
                  </a:lnTo>
                  <a:lnTo>
                    <a:pt x="111723" y="74329"/>
                  </a:lnTo>
                  <a:lnTo>
                    <a:pt x="112291" y="74896"/>
                  </a:lnTo>
                  <a:lnTo>
                    <a:pt x="112565" y="74783"/>
                  </a:lnTo>
                  <a:lnTo>
                    <a:pt x="112778" y="74950"/>
                  </a:lnTo>
                  <a:lnTo>
                    <a:pt x="114039" y="77824"/>
                  </a:lnTo>
                  <a:lnTo>
                    <a:pt x="114558" y="79179"/>
                  </a:lnTo>
                  <a:lnTo>
                    <a:pt x="114073" y="79888"/>
                  </a:lnTo>
                  <a:lnTo>
                    <a:pt x="114384" y="80039"/>
                  </a:lnTo>
                  <a:lnTo>
                    <a:pt x="114648" y="80385"/>
                  </a:lnTo>
                  <a:lnTo>
                    <a:pt x="113659" y="81726"/>
                  </a:lnTo>
                  <a:lnTo>
                    <a:pt x="113499" y="81867"/>
                  </a:lnTo>
                  <a:lnTo>
                    <a:pt x="113190" y="81827"/>
                  </a:lnTo>
                  <a:lnTo>
                    <a:pt x="113006" y="81957"/>
                  </a:lnTo>
                  <a:lnTo>
                    <a:pt x="112572" y="82851"/>
                  </a:lnTo>
                  <a:lnTo>
                    <a:pt x="112462" y="83342"/>
                  </a:lnTo>
                  <a:lnTo>
                    <a:pt x="111944" y="83033"/>
                  </a:lnTo>
                  <a:lnTo>
                    <a:pt x="111063" y="83238"/>
                  </a:lnTo>
                  <a:lnTo>
                    <a:pt x="110566" y="84325"/>
                  </a:lnTo>
                  <a:lnTo>
                    <a:pt x="110464" y="84850"/>
                  </a:lnTo>
                  <a:lnTo>
                    <a:pt x="110489" y="85107"/>
                  </a:lnTo>
                  <a:lnTo>
                    <a:pt x="111902" y="87158"/>
                  </a:lnTo>
                  <a:lnTo>
                    <a:pt x="113393" y="88223"/>
                  </a:lnTo>
                  <a:lnTo>
                    <a:pt x="114149" y="89046"/>
                  </a:lnTo>
                  <a:lnTo>
                    <a:pt x="115043" y="89664"/>
                  </a:lnTo>
                  <a:lnTo>
                    <a:pt x="115746" y="90550"/>
                  </a:lnTo>
                  <a:lnTo>
                    <a:pt x="116516" y="91061"/>
                  </a:lnTo>
                  <a:lnTo>
                    <a:pt x="116764" y="91656"/>
                  </a:lnTo>
                  <a:lnTo>
                    <a:pt x="116952" y="92334"/>
                  </a:lnTo>
                  <a:lnTo>
                    <a:pt x="116569" y="92528"/>
                  </a:lnTo>
                  <a:lnTo>
                    <a:pt x="116725" y="93499"/>
                  </a:lnTo>
                  <a:lnTo>
                    <a:pt x="116962" y="93913"/>
                  </a:lnTo>
                  <a:lnTo>
                    <a:pt x="117257" y="94054"/>
                  </a:lnTo>
                  <a:lnTo>
                    <a:pt x="117392" y="94207"/>
                  </a:lnTo>
                  <a:lnTo>
                    <a:pt x="117537" y="94877"/>
                  </a:lnTo>
                  <a:lnTo>
                    <a:pt x="117111" y="95095"/>
                  </a:lnTo>
                  <a:lnTo>
                    <a:pt x="116551" y="94315"/>
                  </a:lnTo>
                  <a:lnTo>
                    <a:pt x="116171" y="93276"/>
                  </a:lnTo>
                  <a:lnTo>
                    <a:pt x="115866" y="92073"/>
                  </a:lnTo>
                  <a:lnTo>
                    <a:pt x="115643" y="91544"/>
                  </a:lnTo>
                  <a:lnTo>
                    <a:pt x="112424" y="93730"/>
                  </a:lnTo>
                  <a:lnTo>
                    <a:pt x="113237" y="94605"/>
                  </a:lnTo>
                  <a:lnTo>
                    <a:pt x="113435" y="94396"/>
                  </a:lnTo>
                  <a:lnTo>
                    <a:pt x="113641" y="94322"/>
                  </a:lnTo>
                  <a:lnTo>
                    <a:pt x="114017" y="94333"/>
                  </a:lnTo>
                  <a:lnTo>
                    <a:pt x="114386" y="94519"/>
                  </a:lnTo>
                  <a:lnTo>
                    <a:pt x="114666" y="94873"/>
                  </a:lnTo>
                  <a:lnTo>
                    <a:pt x="115283" y="96019"/>
                  </a:lnTo>
                  <a:lnTo>
                    <a:pt x="114641" y="96615"/>
                  </a:lnTo>
                  <a:lnTo>
                    <a:pt x="114353" y="97195"/>
                  </a:lnTo>
                  <a:lnTo>
                    <a:pt x="114250" y="97843"/>
                  </a:lnTo>
                  <a:lnTo>
                    <a:pt x="114275" y="98554"/>
                  </a:lnTo>
                  <a:lnTo>
                    <a:pt x="114392" y="99031"/>
                  </a:lnTo>
                  <a:lnTo>
                    <a:pt x="114573" y="99396"/>
                  </a:lnTo>
                  <a:lnTo>
                    <a:pt x="115293" y="99124"/>
                  </a:lnTo>
                  <a:lnTo>
                    <a:pt x="115978" y="99415"/>
                  </a:lnTo>
                  <a:lnTo>
                    <a:pt x="116109" y="99653"/>
                  </a:lnTo>
                  <a:lnTo>
                    <a:pt x="116534" y="100059"/>
                  </a:lnTo>
                  <a:lnTo>
                    <a:pt x="117109" y="100085"/>
                  </a:lnTo>
                  <a:lnTo>
                    <a:pt x="117421" y="100014"/>
                  </a:lnTo>
                  <a:lnTo>
                    <a:pt x="117187" y="99225"/>
                  </a:lnTo>
                  <a:lnTo>
                    <a:pt x="117524" y="98629"/>
                  </a:lnTo>
                  <a:lnTo>
                    <a:pt x="117752" y="98618"/>
                  </a:lnTo>
                  <a:lnTo>
                    <a:pt x="119014" y="99560"/>
                  </a:lnTo>
                  <a:lnTo>
                    <a:pt x="119085" y="99966"/>
                  </a:lnTo>
                  <a:lnTo>
                    <a:pt x="119942" y="101672"/>
                  </a:lnTo>
                  <a:lnTo>
                    <a:pt x="119828" y="103374"/>
                  </a:lnTo>
                  <a:lnTo>
                    <a:pt x="121102" y="104429"/>
                  </a:lnTo>
                  <a:lnTo>
                    <a:pt x="121346" y="104687"/>
                  </a:lnTo>
                  <a:lnTo>
                    <a:pt x="121805" y="104644"/>
                  </a:lnTo>
                  <a:lnTo>
                    <a:pt x="122327" y="104737"/>
                  </a:lnTo>
                  <a:lnTo>
                    <a:pt x="122557" y="104975"/>
                  </a:lnTo>
                  <a:lnTo>
                    <a:pt x="122968" y="105053"/>
                  </a:lnTo>
                  <a:lnTo>
                    <a:pt x="123922" y="104632"/>
                  </a:lnTo>
                  <a:lnTo>
                    <a:pt x="123975" y="104248"/>
                  </a:lnTo>
                  <a:lnTo>
                    <a:pt x="124202" y="103962"/>
                  </a:lnTo>
                  <a:lnTo>
                    <a:pt x="125227" y="103840"/>
                  </a:lnTo>
                  <a:lnTo>
                    <a:pt x="126096" y="104657"/>
                  </a:lnTo>
                  <a:lnTo>
                    <a:pt x="126319" y="105074"/>
                  </a:lnTo>
                  <a:lnTo>
                    <a:pt x="127133" y="105638"/>
                  </a:lnTo>
                  <a:lnTo>
                    <a:pt x="127231" y="104970"/>
                  </a:lnTo>
                  <a:lnTo>
                    <a:pt x="127609" y="103837"/>
                  </a:lnTo>
                  <a:lnTo>
                    <a:pt x="128630" y="103234"/>
                  </a:lnTo>
                  <a:lnTo>
                    <a:pt x="128897" y="102672"/>
                  </a:lnTo>
                  <a:lnTo>
                    <a:pt x="130248" y="101819"/>
                  </a:lnTo>
                  <a:lnTo>
                    <a:pt x="130868" y="102124"/>
                  </a:lnTo>
                  <a:lnTo>
                    <a:pt x="131496" y="102817"/>
                  </a:lnTo>
                  <a:lnTo>
                    <a:pt x="132195" y="102400"/>
                  </a:lnTo>
                  <a:lnTo>
                    <a:pt x="132322" y="101815"/>
                  </a:lnTo>
                  <a:lnTo>
                    <a:pt x="132908" y="101119"/>
                  </a:lnTo>
                  <a:lnTo>
                    <a:pt x="133046" y="101033"/>
                  </a:lnTo>
                  <a:lnTo>
                    <a:pt x="133777" y="100929"/>
                  </a:lnTo>
                  <a:lnTo>
                    <a:pt x="133841" y="100457"/>
                  </a:lnTo>
                  <a:lnTo>
                    <a:pt x="133975" y="100255"/>
                  </a:lnTo>
                  <a:lnTo>
                    <a:pt x="134302" y="100099"/>
                  </a:lnTo>
                  <a:lnTo>
                    <a:pt x="135142" y="100252"/>
                  </a:lnTo>
                  <a:lnTo>
                    <a:pt x="135057" y="99779"/>
                  </a:lnTo>
                  <a:lnTo>
                    <a:pt x="134909" y="99429"/>
                  </a:lnTo>
                  <a:lnTo>
                    <a:pt x="134654" y="98141"/>
                  </a:lnTo>
                  <a:lnTo>
                    <a:pt x="134615" y="97612"/>
                  </a:lnTo>
                  <a:lnTo>
                    <a:pt x="135839" y="97750"/>
                  </a:lnTo>
                  <a:lnTo>
                    <a:pt x="137678" y="99081"/>
                  </a:lnTo>
                  <a:lnTo>
                    <a:pt x="139225" y="99925"/>
                  </a:lnTo>
                  <a:lnTo>
                    <a:pt x="137959" y="100671"/>
                  </a:lnTo>
                  <a:lnTo>
                    <a:pt x="137818" y="101400"/>
                  </a:lnTo>
                  <a:lnTo>
                    <a:pt x="138141" y="101672"/>
                  </a:lnTo>
                  <a:lnTo>
                    <a:pt x="138839" y="101981"/>
                  </a:lnTo>
                  <a:lnTo>
                    <a:pt x="139918" y="102688"/>
                  </a:lnTo>
                  <a:lnTo>
                    <a:pt x="140729" y="103475"/>
                  </a:lnTo>
                  <a:lnTo>
                    <a:pt x="137507" y="108667"/>
                  </a:lnTo>
                  <a:lnTo>
                    <a:pt x="133059" y="115632"/>
                  </a:lnTo>
                  <a:lnTo>
                    <a:pt x="132816" y="116019"/>
                  </a:lnTo>
                  <a:lnTo>
                    <a:pt x="131121" y="118712"/>
                  </a:lnTo>
                  <a:lnTo>
                    <a:pt x="133292" y="119221"/>
                  </a:lnTo>
                  <a:lnTo>
                    <a:pt x="133078" y="119827"/>
                  </a:lnTo>
                  <a:lnTo>
                    <a:pt x="133101" y="120735"/>
                  </a:lnTo>
                  <a:lnTo>
                    <a:pt x="133178" y="121115"/>
                  </a:lnTo>
                  <a:lnTo>
                    <a:pt x="133664" y="121768"/>
                  </a:lnTo>
                  <a:lnTo>
                    <a:pt x="134878" y="124274"/>
                  </a:lnTo>
                  <a:lnTo>
                    <a:pt x="135097" y="124479"/>
                  </a:lnTo>
                  <a:lnTo>
                    <a:pt x="135242" y="125317"/>
                  </a:lnTo>
                  <a:lnTo>
                    <a:pt x="134983" y="126140"/>
                  </a:lnTo>
                  <a:lnTo>
                    <a:pt x="134431" y="126787"/>
                  </a:lnTo>
                  <a:lnTo>
                    <a:pt x="134749" y="127815"/>
                  </a:lnTo>
                  <a:lnTo>
                    <a:pt x="133687" y="127495"/>
                  </a:lnTo>
                  <a:lnTo>
                    <a:pt x="132813" y="126873"/>
                  </a:lnTo>
                  <a:lnTo>
                    <a:pt x="132110" y="126705"/>
                  </a:lnTo>
                  <a:lnTo>
                    <a:pt x="131719" y="127830"/>
                  </a:lnTo>
                  <a:lnTo>
                    <a:pt x="131475" y="129340"/>
                  </a:lnTo>
                  <a:lnTo>
                    <a:pt x="131145" y="129487"/>
                  </a:lnTo>
                  <a:lnTo>
                    <a:pt x="131018" y="129468"/>
                  </a:lnTo>
                  <a:lnTo>
                    <a:pt x="130681" y="129140"/>
                  </a:lnTo>
                  <a:lnTo>
                    <a:pt x="130325" y="128620"/>
                  </a:lnTo>
                  <a:lnTo>
                    <a:pt x="130144" y="130879"/>
                  </a:lnTo>
                  <a:lnTo>
                    <a:pt x="130087" y="131586"/>
                  </a:lnTo>
                  <a:lnTo>
                    <a:pt x="133835" y="134573"/>
                  </a:lnTo>
                  <a:lnTo>
                    <a:pt x="133858" y="134086"/>
                  </a:lnTo>
                  <a:lnTo>
                    <a:pt x="133749" y="133319"/>
                  </a:lnTo>
                  <a:lnTo>
                    <a:pt x="133767" y="132988"/>
                  </a:lnTo>
                  <a:lnTo>
                    <a:pt x="134291" y="131938"/>
                  </a:lnTo>
                  <a:lnTo>
                    <a:pt x="134942" y="131293"/>
                  </a:lnTo>
                  <a:lnTo>
                    <a:pt x="135618" y="131238"/>
                  </a:lnTo>
                  <a:lnTo>
                    <a:pt x="136379" y="130608"/>
                  </a:lnTo>
                  <a:lnTo>
                    <a:pt x="136963" y="130993"/>
                  </a:lnTo>
                  <a:lnTo>
                    <a:pt x="137328" y="131540"/>
                  </a:lnTo>
                  <a:lnTo>
                    <a:pt x="137506" y="131585"/>
                  </a:lnTo>
                  <a:lnTo>
                    <a:pt x="138022" y="131366"/>
                  </a:lnTo>
                  <a:lnTo>
                    <a:pt x="138468" y="131332"/>
                  </a:lnTo>
                  <a:lnTo>
                    <a:pt x="139045" y="131659"/>
                  </a:lnTo>
                  <a:lnTo>
                    <a:pt x="139501" y="132121"/>
                  </a:lnTo>
                  <a:lnTo>
                    <a:pt x="139771" y="132776"/>
                  </a:lnTo>
                  <a:lnTo>
                    <a:pt x="140068" y="133078"/>
                  </a:lnTo>
                  <a:lnTo>
                    <a:pt x="140319" y="133189"/>
                  </a:lnTo>
                  <a:lnTo>
                    <a:pt x="140496" y="133230"/>
                  </a:lnTo>
                  <a:lnTo>
                    <a:pt x="140779" y="132523"/>
                  </a:lnTo>
                  <a:lnTo>
                    <a:pt x="140896" y="132388"/>
                  </a:lnTo>
                  <a:lnTo>
                    <a:pt x="141643" y="132489"/>
                  </a:lnTo>
                  <a:lnTo>
                    <a:pt x="141844" y="132615"/>
                  </a:lnTo>
                  <a:lnTo>
                    <a:pt x="141861" y="133581"/>
                  </a:lnTo>
                  <a:lnTo>
                    <a:pt x="143657" y="135830"/>
                  </a:lnTo>
                  <a:lnTo>
                    <a:pt x="144285" y="136726"/>
                  </a:lnTo>
                  <a:lnTo>
                    <a:pt x="144551" y="136502"/>
                  </a:lnTo>
                  <a:lnTo>
                    <a:pt x="145142" y="136371"/>
                  </a:lnTo>
                  <a:lnTo>
                    <a:pt x="145591" y="137079"/>
                  </a:lnTo>
                  <a:lnTo>
                    <a:pt x="145902" y="138195"/>
                  </a:lnTo>
                  <a:lnTo>
                    <a:pt x="145832" y="138371"/>
                  </a:lnTo>
                  <a:lnTo>
                    <a:pt x="144470" y="139082"/>
                  </a:lnTo>
                  <a:lnTo>
                    <a:pt x="143009" y="139671"/>
                  </a:lnTo>
                  <a:lnTo>
                    <a:pt x="142737" y="139857"/>
                  </a:lnTo>
                  <a:lnTo>
                    <a:pt x="141991" y="140677"/>
                  </a:lnTo>
                  <a:lnTo>
                    <a:pt x="141629" y="140790"/>
                  </a:lnTo>
                  <a:lnTo>
                    <a:pt x="138276" y="138126"/>
                  </a:lnTo>
                  <a:lnTo>
                    <a:pt x="137841" y="138892"/>
                  </a:lnTo>
                  <a:lnTo>
                    <a:pt x="137694" y="140460"/>
                  </a:lnTo>
                  <a:lnTo>
                    <a:pt x="136766" y="141505"/>
                  </a:lnTo>
                  <a:lnTo>
                    <a:pt x="136351" y="141858"/>
                  </a:lnTo>
                  <a:lnTo>
                    <a:pt x="136249" y="141551"/>
                  </a:lnTo>
                  <a:lnTo>
                    <a:pt x="135492" y="140349"/>
                  </a:lnTo>
                  <a:lnTo>
                    <a:pt x="134793" y="140663"/>
                  </a:lnTo>
                  <a:lnTo>
                    <a:pt x="134627" y="140979"/>
                  </a:lnTo>
                  <a:lnTo>
                    <a:pt x="134340" y="141906"/>
                  </a:lnTo>
                  <a:lnTo>
                    <a:pt x="132293" y="141396"/>
                  </a:lnTo>
                  <a:lnTo>
                    <a:pt x="132190" y="141820"/>
                  </a:lnTo>
                  <a:lnTo>
                    <a:pt x="132268" y="143139"/>
                  </a:lnTo>
                  <a:lnTo>
                    <a:pt x="132547" y="143514"/>
                  </a:lnTo>
                  <a:lnTo>
                    <a:pt x="132235" y="145224"/>
                  </a:lnTo>
                  <a:lnTo>
                    <a:pt x="132296" y="145466"/>
                  </a:lnTo>
                  <a:lnTo>
                    <a:pt x="132257" y="145704"/>
                  </a:lnTo>
                  <a:lnTo>
                    <a:pt x="132112" y="146132"/>
                  </a:lnTo>
                  <a:lnTo>
                    <a:pt x="131832" y="145857"/>
                  </a:lnTo>
                  <a:lnTo>
                    <a:pt x="131698" y="145503"/>
                  </a:lnTo>
                  <a:lnTo>
                    <a:pt x="131638" y="144405"/>
                  </a:lnTo>
                  <a:lnTo>
                    <a:pt x="131005" y="143153"/>
                  </a:lnTo>
                  <a:lnTo>
                    <a:pt x="130751" y="143183"/>
                  </a:lnTo>
                  <a:lnTo>
                    <a:pt x="130475" y="143388"/>
                  </a:lnTo>
                  <a:lnTo>
                    <a:pt x="130234" y="143779"/>
                  </a:lnTo>
                  <a:lnTo>
                    <a:pt x="129676" y="144412"/>
                  </a:lnTo>
                  <a:lnTo>
                    <a:pt x="129167" y="144486"/>
                  </a:lnTo>
                  <a:lnTo>
                    <a:pt x="128286" y="144393"/>
                  </a:lnTo>
                  <a:lnTo>
                    <a:pt x="128056" y="144159"/>
                  </a:lnTo>
                  <a:lnTo>
                    <a:pt x="128187" y="142729"/>
                  </a:lnTo>
                  <a:lnTo>
                    <a:pt x="127709" y="141917"/>
                  </a:lnTo>
                  <a:lnTo>
                    <a:pt x="127023" y="141407"/>
                  </a:lnTo>
                  <a:lnTo>
                    <a:pt x="126312" y="141326"/>
                  </a:lnTo>
                  <a:lnTo>
                    <a:pt x="126104" y="141233"/>
                  </a:lnTo>
                  <a:lnTo>
                    <a:pt x="125400" y="140429"/>
                  </a:lnTo>
                  <a:lnTo>
                    <a:pt x="124908" y="139986"/>
                  </a:lnTo>
                  <a:lnTo>
                    <a:pt x="123321" y="138863"/>
                  </a:lnTo>
                  <a:lnTo>
                    <a:pt x="122336" y="139651"/>
                  </a:lnTo>
                  <a:lnTo>
                    <a:pt x="122860" y="140158"/>
                  </a:lnTo>
                  <a:lnTo>
                    <a:pt x="124173" y="140928"/>
                  </a:lnTo>
                  <a:lnTo>
                    <a:pt x="124534" y="141386"/>
                  </a:lnTo>
                  <a:lnTo>
                    <a:pt x="124537" y="141919"/>
                  </a:lnTo>
                  <a:lnTo>
                    <a:pt x="124449" y="142216"/>
                  </a:lnTo>
                  <a:lnTo>
                    <a:pt x="124138" y="142783"/>
                  </a:lnTo>
                  <a:lnTo>
                    <a:pt x="123962" y="143550"/>
                  </a:lnTo>
                  <a:lnTo>
                    <a:pt x="124040" y="144782"/>
                  </a:lnTo>
                  <a:lnTo>
                    <a:pt x="124157" y="145233"/>
                  </a:lnTo>
                  <a:lnTo>
                    <a:pt x="124171" y="145594"/>
                  </a:lnTo>
                  <a:lnTo>
                    <a:pt x="124097" y="145832"/>
                  </a:lnTo>
                  <a:lnTo>
                    <a:pt x="123691" y="146339"/>
                  </a:lnTo>
                  <a:lnTo>
                    <a:pt x="123040" y="146749"/>
                  </a:lnTo>
                  <a:lnTo>
                    <a:pt x="122818" y="146641"/>
                  </a:lnTo>
                  <a:lnTo>
                    <a:pt x="122208" y="147283"/>
                  </a:lnTo>
                  <a:lnTo>
                    <a:pt x="122988" y="148153"/>
                  </a:lnTo>
                  <a:lnTo>
                    <a:pt x="122666" y="148112"/>
                  </a:lnTo>
                  <a:lnTo>
                    <a:pt x="122189" y="148252"/>
                  </a:lnTo>
                  <a:lnTo>
                    <a:pt x="123194" y="149448"/>
                  </a:lnTo>
                  <a:lnTo>
                    <a:pt x="122840" y="149728"/>
                  </a:lnTo>
                  <a:lnTo>
                    <a:pt x="122547" y="149739"/>
                  </a:lnTo>
                  <a:lnTo>
                    <a:pt x="121862" y="150406"/>
                  </a:lnTo>
                  <a:lnTo>
                    <a:pt x="121322" y="150393"/>
                  </a:lnTo>
                  <a:lnTo>
                    <a:pt x="120969" y="149933"/>
                  </a:lnTo>
                  <a:lnTo>
                    <a:pt x="120704" y="149825"/>
                  </a:lnTo>
                  <a:lnTo>
                    <a:pt x="120485" y="149873"/>
                  </a:lnTo>
                  <a:lnTo>
                    <a:pt x="120365" y="150119"/>
                  </a:lnTo>
                  <a:lnTo>
                    <a:pt x="119933" y="150658"/>
                  </a:lnTo>
                  <a:lnTo>
                    <a:pt x="118997" y="150468"/>
                  </a:lnTo>
                  <a:lnTo>
                    <a:pt x="117965" y="150829"/>
                  </a:lnTo>
                  <a:lnTo>
                    <a:pt x="116806" y="150813"/>
                  </a:lnTo>
                  <a:lnTo>
                    <a:pt x="116071" y="151130"/>
                  </a:lnTo>
                  <a:lnTo>
                    <a:pt x="115671" y="151565"/>
                  </a:lnTo>
                  <a:lnTo>
                    <a:pt x="115145" y="152470"/>
                  </a:lnTo>
                  <a:lnTo>
                    <a:pt x="114827" y="152790"/>
                  </a:lnTo>
                  <a:lnTo>
                    <a:pt x="114335" y="153941"/>
                  </a:lnTo>
                  <a:lnTo>
                    <a:pt x="113848" y="154369"/>
                  </a:lnTo>
                  <a:lnTo>
                    <a:pt x="113325" y="154563"/>
                  </a:lnTo>
                  <a:lnTo>
                    <a:pt x="113470" y="154324"/>
                  </a:lnTo>
                  <a:lnTo>
                    <a:pt x="113081" y="153952"/>
                  </a:lnTo>
                  <a:lnTo>
                    <a:pt x="113007" y="153018"/>
                  </a:lnTo>
                  <a:lnTo>
                    <a:pt x="112858" y="152857"/>
                  </a:lnTo>
                  <a:lnTo>
                    <a:pt x="112420" y="152635"/>
                  </a:lnTo>
                  <a:lnTo>
                    <a:pt x="112077" y="152351"/>
                  </a:lnTo>
                  <a:lnTo>
                    <a:pt x="111933" y="152128"/>
                  </a:lnTo>
                  <a:lnTo>
                    <a:pt x="112038" y="151848"/>
                  </a:lnTo>
                  <a:lnTo>
                    <a:pt x="112293" y="151778"/>
                  </a:lnTo>
                  <a:lnTo>
                    <a:pt x="112427" y="151532"/>
                  </a:lnTo>
                  <a:lnTo>
                    <a:pt x="112328" y="151249"/>
                  </a:lnTo>
                  <a:lnTo>
                    <a:pt x="112335" y="151431"/>
                  </a:lnTo>
                  <a:lnTo>
                    <a:pt x="112229" y="151685"/>
                  </a:lnTo>
                  <a:lnTo>
                    <a:pt x="111851" y="151618"/>
                  </a:lnTo>
                  <a:lnTo>
                    <a:pt x="111823" y="152146"/>
                  </a:lnTo>
                  <a:lnTo>
                    <a:pt x="111982" y="152533"/>
                  </a:lnTo>
                  <a:lnTo>
                    <a:pt x="111629" y="153010"/>
                  </a:lnTo>
                  <a:lnTo>
                    <a:pt x="111420" y="153014"/>
                  </a:lnTo>
                  <a:lnTo>
                    <a:pt x="110933" y="152504"/>
                  </a:lnTo>
                  <a:lnTo>
                    <a:pt x="110774" y="152020"/>
                  </a:lnTo>
                  <a:lnTo>
                    <a:pt x="110812" y="151644"/>
                  </a:lnTo>
                  <a:lnTo>
                    <a:pt x="111173" y="151178"/>
                  </a:lnTo>
                  <a:lnTo>
                    <a:pt x="111356" y="150720"/>
                  </a:lnTo>
                  <a:lnTo>
                    <a:pt x="111413" y="149819"/>
                  </a:lnTo>
                  <a:lnTo>
                    <a:pt x="111172" y="149551"/>
                  </a:lnTo>
                  <a:lnTo>
                    <a:pt x="110999" y="149145"/>
                  </a:lnTo>
                  <a:lnTo>
                    <a:pt x="110925" y="148658"/>
                  </a:lnTo>
                  <a:lnTo>
                    <a:pt x="111186" y="148643"/>
                  </a:lnTo>
                  <a:lnTo>
                    <a:pt x="111204" y="147991"/>
                  </a:lnTo>
                  <a:lnTo>
                    <a:pt x="111525" y="147213"/>
                  </a:lnTo>
                  <a:lnTo>
                    <a:pt x="111826" y="146863"/>
                  </a:lnTo>
                  <a:lnTo>
                    <a:pt x="111879" y="146401"/>
                  </a:lnTo>
                  <a:lnTo>
                    <a:pt x="111850" y="146021"/>
                  </a:lnTo>
                  <a:lnTo>
                    <a:pt x="112186" y="146248"/>
                  </a:lnTo>
                  <a:lnTo>
                    <a:pt x="112767" y="146165"/>
                  </a:lnTo>
                  <a:lnTo>
                    <a:pt x="112174" y="146183"/>
                  </a:lnTo>
                  <a:lnTo>
                    <a:pt x="111811" y="145939"/>
                  </a:lnTo>
                  <a:lnTo>
                    <a:pt x="111585" y="146024"/>
                  </a:lnTo>
                  <a:lnTo>
                    <a:pt x="111584" y="146162"/>
                  </a:lnTo>
                  <a:lnTo>
                    <a:pt x="111739" y="146381"/>
                  </a:lnTo>
                  <a:lnTo>
                    <a:pt x="111761" y="146694"/>
                  </a:lnTo>
                  <a:lnTo>
                    <a:pt x="111148" y="147886"/>
                  </a:lnTo>
                  <a:lnTo>
                    <a:pt x="111092" y="148478"/>
                  </a:lnTo>
                  <a:lnTo>
                    <a:pt x="110904" y="148551"/>
                  </a:lnTo>
                  <a:lnTo>
                    <a:pt x="110849" y="148726"/>
                  </a:lnTo>
                  <a:lnTo>
                    <a:pt x="110878" y="149074"/>
                  </a:lnTo>
                  <a:lnTo>
                    <a:pt x="111162" y="149670"/>
                  </a:lnTo>
                  <a:lnTo>
                    <a:pt x="108976" y="149777"/>
                  </a:lnTo>
                  <a:lnTo>
                    <a:pt x="108991" y="150859"/>
                  </a:lnTo>
                  <a:lnTo>
                    <a:pt x="110056" y="150830"/>
                  </a:lnTo>
                  <a:lnTo>
                    <a:pt x="110046" y="151288"/>
                  </a:lnTo>
                  <a:lnTo>
                    <a:pt x="109148" y="151306"/>
                  </a:lnTo>
                  <a:lnTo>
                    <a:pt x="109458" y="151971"/>
                  </a:lnTo>
                  <a:lnTo>
                    <a:pt x="110569" y="153163"/>
                  </a:lnTo>
                  <a:lnTo>
                    <a:pt x="110688" y="153296"/>
                  </a:lnTo>
                  <a:lnTo>
                    <a:pt x="109893" y="153772"/>
                  </a:lnTo>
                  <a:lnTo>
                    <a:pt x="109265" y="154873"/>
                  </a:lnTo>
                  <a:lnTo>
                    <a:pt x="109005" y="155107"/>
                  </a:lnTo>
                  <a:lnTo>
                    <a:pt x="108807" y="155437"/>
                  </a:lnTo>
                  <a:lnTo>
                    <a:pt x="108618" y="155946"/>
                  </a:lnTo>
                  <a:lnTo>
                    <a:pt x="108637" y="156273"/>
                  </a:lnTo>
                  <a:lnTo>
                    <a:pt x="108054" y="156560"/>
                  </a:lnTo>
                  <a:lnTo>
                    <a:pt x="107440" y="156669"/>
                  </a:lnTo>
                  <a:lnTo>
                    <a:pt x="107741" y="157025"/>
                  </a:lnTo>
                  <a:lnTo>
                    <a:pt x="107819" y="157440"/>
                  </a:lnTo>
                  <a:lnTo>
                    <a:pt x="107006" y="157172"/>
                  </a:lnTo>
                  <a:lnTo>
                    <a:pt x="106649" y="157265"/>
                  </a:lnTo>
                  <a:lnTo>
                    <a:pt x="106501" y="156898"/>
                  </a:lnTo>
                  <a:lnTo>
                    <a:pt x="106193" y="156588"/>
                  </a:lnTo>
                  <a:lnTo>
                    <a:pt x="106491" y="156037"/>
                  </a:lnTo>
                  <a:lnTo>
                    <a:pt x="106363" y="155711"/>
                  </a:lnTo>
                  <a:lnTo>
                    <a:pt x="105658" y="155812"/>
                  </a:lnTo>
                  <a:lnTo>
                    <a:pt x="105273" y="155622"/>
                  </a:lnTo>
                  <a:lnTo>
                    <a:pt x="105137" y="155459"/>
                  </a:lnTo>
                  <a:lnTo>
                    <a:pt x="104771" y="154626"/>
                  </a:lnTo>
                  <a:lnTo>
                    <a:pt x="104679" y="153869"/>
                  </a:lnTo>
                  <a:lnTo>
                    <a:pt x="104363" y="153667"/>
                  </a:lnTo>
                  <a:lnTo>
                    <a:pt x="103694" y="153474"/>
                  </a:lnTo>
                  <a:lnTo>
                    <a:pt x="103008" y="153173"/>
                  </a:lnTo>
                  <a:lnTo>
                    <a:pt x="102597" y="152841"/>
                  </a:lnTo>
                  <a:lnTo>
                    <a:pt x="102409" y="152135"/>
                  </a:lnTo>
                  <a:lnTo>
                    <a:pt x="102384" y="151527"/>
                  </a:lnTo>
                  <a:lnTo>
                    <a:pt x="102486" y="150992"/>
                  </a:lnTo>
                  <a:lnTo>
                    <a:pt x="102435" y="150813"/>
                  </a:lnTo>
                  <a:lnTo>
                    <a:pt x="102079" y="150454"/>
                  </a:lnTo>
                  <a:lnTo>
                    <a:pt x="101113" y="150052"/>
                  </a:lnTo>
                  <a:lnTo>
                    <a:pt x="101000" y="149508"/>
                  </a:lnTo>
                  <a:lnTo>
                    <a:pt x="100773" y="149207"/>
                  </a:lnTo>
                  <a:lnTo>
                    <a:pt x="100206" y="149153"/>
                  </a:lnTo>
                  <a:lnTo>
                    <a:pt x="100194" y="148952"/>
                  </a:lnTo>
                  <a:lnTo>
                    <a:pt x="100503" y="147969"/>
                  </a:lnTo>
                  <a:lnTo>
                    <a:pt x="100357" y="147769"/>
                  </a:lnTo>
                  <a:lnTo>
                    <a:pt x="99898" y="147641"/>
                  </a:lnTo>
                  <a:lnTo>
                    <a:pt x="100011" y="147191"/>
                  </a:lnTo>
                  <a:lnTo>
                    <a:pt x="99801" y="146732"/>
                  </a:lnTo>
                  <a:lnTo>
                    <a:pt x="99888" y="146205"/>
                  </a:lnTo>
                  <a:lnTo>
                    <a:pt x="99683" y="146248"/>
                  </a:lnTo>
                  <a:lnTo>
                    <a:pt x="99472" y="146508"/>
                  </a:lnTo>
                  <a:lnTo>
                    <a:pt x="99295" y="146463"/>
                  </a:lnTo>
                  <a:lnTo>
                    <a:pt x="99274" y="146315"/>
                  </a:lnTo>
                  <a:lnTo>
                    <a:pt x="99399" y="145758"/>
                  </a:lnTo>
                  <a:lnTo>
                    <a:pt x="98942" y="145252"/>
                  </a:lnTo>
                  <a:lnTo>
                    <a:pt x="98652" y="144701"/>
                  </a:lnTo>
                  <a:lnTo>
                    <a:pt x="98772" y="144219"/>
                  </a:lnTo>
                  <a:lnTo>
                    <a:pt x="98936" y="143917"/>
                  </a:lnTo>
                  <a:lnTo>
                    <a:pt x="98842" y="143779"/>
                  </a:lnTo>
                  <a:lnTo>
                    <a:pt x="97880" y="143352"/>
                  </a:lnTo>
                  <a:lnTo>
                    <a:pt x="97728" y="143176"/>
                  </a:lnTo>
                  <a:lnTo>
                    <a:pt x="97757" y="142720"/>
                  </a:lnTo>
                  <a:lnTo>
                    <a:pt x="97326" y="142376"/>
                  </a:lnTo>
                  <a:lnTo>
                    <a:pt x="97260" y="141955"/>
                  </a:lnTo>
                  <a:lnTo>
                    <a:pt x="96964" y="141003"/>
                  </a:lnTo>
                  <a:lnTo>
                    <a:pt x="96800" y="140819"/>
                  </a:lnTo>
                  <a:lnTo>
                    <a:pt x="96566" y="140640"/>
                  </a:lnTo>
                  <a:lnTo>
                    <a:pt x="96110" y="140462"/>
                  </a:lnTo>
                  <a:lnTo>
                    <a:pt x="95685" y="139600"/>
                  </a:lnTo>
                  <a:lnTo>
                    <a:pt x="95664" y="139439"/>
                  </a:lnTo>
                  <a:lnTo>
                    <a:pt x="95817" y="138683"/>
                  </a:lnTo>
                  <a:lnTo>
                    <a:pt x="95792" y="138542"/>
                  </a:lnTo>
                  <a:lnTo>
                    <a:pt x="95636" y="138341"/>
                  </a:lnTo>
                  <a:lnTo>
                    <a:pt x="95431" y="138188"/>
                  </a:lnTo>
                  <a:lnTo>
                    <a:pt x="94663" y="138490"/>
                  </a:lnTo>
                  <a:lnTo>
                    <a:pt x="93999" y="138282"/>
                  </a:lnTo>
                  <a:lnTo>
                    <a:pt x="93454" y="137984"/>
                  </a:lnTo>
                  <a:lnTo>
                    <a:pt x="92149" y="137847"/>
                  </a:lnTo>
                  <a:lnTo>
                    <a:pt x="91367" y="137944"/>
                  </a:lnTo>
                  <a:lnTo>
                    <a:pt x="90645" y="137546"/>
                  </a:lnTo>
                  <a:lnTo>
                    <a:pt x="90529" y="137274"/>
                  </a:lnTo>
                  <a:lnTo>
                    <a:pt x="90316" y="137062"/>
                  </a:lnTo>
                  <a:lnTo>
                    <a:pt x="89418" y="136799"/>
                  </a:lnTo>
                  <a:lnTo>
                    <a:pt x="88846" y="136751"/>
                  </a:lnTo>
                  <a:lnTo>
                    <a:pt x="87442" y="137129"/>
                  </a:lnTo>
                  <a:lnTo>
                    <a:pt x="87205" y="136820"/>
                  </a:lnTo>
                  <a:lnTo>
                    <a:pt x="86887" y="136168"/>
                  </a:lnTo>
                  <a:lnTo>
                    <a:pt x="85904" y="136440"/>
                  </a:lnTo>
                  <a:lnTo>
                    <a:pt x="85143" y="136983"/>
                  </a:lnTo>
                  <a:lnTo>
                    <a:pt x="84460" y="136584"/>
                  </a:lnTo>
                  <a:lnTo>
                    <a:pt x="84938" y="136119"/>
                  </a:lnTo>
                  <a:lnTo>
                    <a:pt x="85069" y="135832"/>
                  </a:lnTo>
                  <a:lnTo>
                    <a:pt x="84389" y="134440"/>
                  </a:lnTo>
                  <a:lnTo>
                    <a:pt x="84230" y="134309"/>
                  </a:lnTo>
                  <a:lnTo>
                    <a:pt x="83827" y="134231"/>
                  </a:lnTo>
                  <a:lnTo>
                    <a:pt x="83402" y="134242"/>
                  </a:lnTo>
                  <a:lnTo>
                    <a:pt x="83342" y="133985"/>
                  </a:lnTo>
                  <a:lnTo>
                    <a:pt x="83381" y="133497"/>
                  </a:lnTo>
                  <a:lnTo>
                    <a:pt x="83558" y="132857"/>
                  </a:lnTo>
                  <a:lnTo>
                    <a:pt x="83367" y="132589"/>
                  </a:lnTo>
                  <a:lnTo>
                    <a:pt x="83145" y="132589"/>
                  </a:lnTo>
                  <a:lnTo>
                    <a:pt x="82387" y="133158"/>
                  </a:lnTo>
                  <a:lnTo>
                    <a:pt x="82391" y="133337"/>
                  </a:lnTo>
                  <a:lnTo>
                    <a:pt x="82709" y="133732"/>
                  </a:lnTo>
                  <a:lnTo>
                    <a:pt x="82730" y="133884"/>
                  </a:lnTo>
                  <a:lnTo>
                    <a:pt x="82628" y="134026"/>
                  </a:lnTo>
                  <a:lnTo>
                    <a:pt x="82306" y="134015"/>
                  </a:lnTo>
                  <a:lnTo>
                    <a:pt x="81966" y="133482"/>
                  </a:lnTo>
                  <a:lnTo>
                    <a:pt x="81814" y="132890"/>
                  </a:lnTo>
                  <a:lnTo>
                    <a:pt x="81881" y="132641"/>
                  </a:lnTo>
                  <a:lnTo>
                    <a:pt x="82203" y="132503"/>
                  </a:lnTo>
                  <a:lnTo>
                    <a:pt x="83049" y="131922"/>
                  </a:lnTo>
                  <a:lnTo>
                    <a:pt x="83166" y="131792"/>
                  </a:lnTo>
                  <a:lnTo>
                    <a:pt x="83224" y="131562"/>
                  </a:lnTo>
                  <a:lnTo>
                    <a:pt x="83166" y="131230"/>
                  </a:lnTo>
                  <a:lnTo>
                    <a:pt x="82915" y="130880"/>
                  </a:lnTo>
                  <a:lnTo>
                    <a:pt x="82087" y="131546"/>
                  </a:lnTo>
                  <a:lnTo>
                    <a:pt x="81867" y="131613"/>
                  </a:lnTo>
                  <a:lnTo>
                    <a:pt x="81637" y="131457"/>
                  </a:lnTo>
                  <a:lnTo>
                    <a:pt x="81733" y="130902"/>
                  </a:lnTo>
                  <a:lnTo>
                    <a:pt x="81935" y="130850"/>
                  </a:lnTo>
                  <a:lnTo>
                    <a:pt x="82196" y="130954"/>
                  </a:lnTo>
                  <a:lnTo>
                    <a:pt x="82373" y="130884"/>
                  </a:lnTo>
                  <a:lnTo>
                    <a:pt x="82678" y="129558"/>
                  </a:lnTo>
                  <a:lnTo>
                    <a:pt x="82448" y="129041"/>
                  </a:lnTo>
                  <a:lnTo>
                    <a:pt x="82129" y="128914"/>
                  </a:lnTo>
                  <a:lnTo>
                    <a:pt x="81818" y="128951"/>
                  </a:lnTo>
                  <a:lnTo>
                    <a:pt x="81407" y="129350"/>
                  </a:lnTo>
                  <a:lnTo>
                    <a:pt x="81110" y="129141"/>
                  </a:lnTo>
                  <a:lnTo>
                    <a:pt x="80739" y="128493"/>
                  </a:lnTo>
                  <a:lnTo>
                    <a:pt x="79935" y="128214"/>
                  </a:lnTo>
                  <a:lnTo>
                    <a:pt x="79571" y="128080"/>
                  </a:lnTo>
                  <a:lnTo>
                    <a:pt x="78933" y="127533"/>
                  </a:lnTo>
                  <a:lnTo>
                    <a:pt x="78523" y="126978"/>
                  </a:lnTo>
                  <a:lnTo>
                    <a:pt x="78282" y="126825"/>
                  </a:lnTo>
                  <a:lnTo>
                    <a:pt x="77278" y="126891"/>
                  </a:lnTo>
                  <a:lnTo>
                    <a:pt x="77503" y="126852"/>
                  </a:lnTo>
                  <a:lnTo>
                    <a:pt x="78013" y="126606"/>
                  </a:lnTo>
                  <a:lnTo>
                    <a:pt x="78321" y="126718"/>
                  </a:lnTo>
                  <a:lnTo>
                    <a:pt x="79096" y="125969"/>
                  </a:lnTo>
                  <a:lnTo>
                    <a:pt x="79195" y="125757"/>
                  </a:lnTo>
                  <a:lnTo>
                    <a:pt x="79177" y="125384"/>
                  </a:lnTo>
                  <a:lnTo>
                    <a:pt x="79089" y="125161"/>
                  </a:lnTo>
                  <a:lnTo>
                    <a:pt x="78908" y="124979"/>
                  </a:lnTo>
                  <a:lnTo>
                    <a:pt x="78590" y="124826"/>
                  </a:lnTo>
                  <a:lnTo>
                    <a:pt x="78530" y="124584"/>
                  </a:lnTo>
                  <a:lnTo>
                    <a:pt x="77804" y="123955"/>
                  </a:lnTo>
                  <a:lnTo>
                    <a:pt x="78239" y="123817"/>
                  </a:lnTo>
                  <a:lnTo>
                    <a:pt x="78576" y="123866"/>
                  </a:lnTo>
                  <a:lnTo>
                    <a:pt x="78593" y="123687"/>
                  </a:lnTo>
                  <a:lnTo>
                    <a:pt x="78522" y="123486"/>
                  </a:lnTo>
                  <a:lnTo>
                    <a:pt x="78211" y="123035"/>
                  </a:lnTo>
                  <a:lnTo>
                    <a:pt x="77871" y="123147"/>
                  </a:lnTo>
                  <a:lnTo>
                    <a:pt x="77428" y="123039"/>
                  </a:lnTo>
                  <a:lnTo>
                    <a:pt x="77074" y="122112"/>
                  </a:lnTo>
                  <a:lnTo>
                    <a:pt x="77910" y="122090"/>
                  </a:lnTo>
                  <a:lnTo>
                    <a:pt x="77687" y="121855"/>
                  </a:lnTo>
                  <a:lnTo>
                    <a:pt x="77683" y="121639"/>
                  </a:lnTo>
                  <a:lnTo>
                    <a:pt x="78331" y="121453"/>
                  </a:lnTo>
                  <a:lnTo>
                    <a:pt x="77789" y="121025"/>
                  </a:lnTo>
                  <a:lnTo>
                    <a:pt x="77322" y="120195"/>
                  </a:lnTo>
                  <a:lnTo>
                    <a:pt x="77141" y="119986"/>
                  </a:lnTo>
                  <a:lnTo>
                    <a:pt x="76532" y="119599"/>
                  </a:lnTo>
                  <a:lnTo>
                    <a:pt x="75842" y="119034"/>
                  </a:lnTo>
                  <a:lnTo>
                    <a:pt x="72572" y="117461"/>
                  </a:lnTo>
                  <a:lnTo>
                    <a:pt x="72832" y="115652"/>
                  </a:lnTo>
                  <a:lnTo>
                    <a:pt x="72275" y="115858"/>
                  </a:lnTo>
                  <a:lnTo>
                    <a:pt x="72054" y="115712"/>
                  </a:lnTo>
                  <a:lnTo>
                    <a:pt x="72184" y="114736"/>
                  </a:lnTo>
                  <a:lnTo>
                    <a:pt x="72313" y="114687"/>
                  </a:lnTo>
                  <a:lnTo>
                    <a:pt x="72365" y="115240"/>
                  </a:lnTo>
                  <a:lnTo>
                    <a:pt x="72909" y="115403"/>
                  </a:lnTo>
                  <a:lnTo>
                    <a:pt x="72767" y="115338"/>
                  </a:lnTo>
                  <a:lnTo>
                    <a:pt x="72391" y="115208"/>
                  </a:lnTo>
                  <a:lnTo>
                    <a:pt x="72339" y="114687"/>
                  </a:lnTo>
                  <a:lnTo>
                    <a:pt x="72223" y="114492"/>
                  </a:lnTo>
                  <a:lnTo>
                    <a:pt x="70760" y="114427"/>
                  </a:lnTo>
                  <a:lnTo>
                    <a:pt x="70773" y="113906"/>
                  </a:lnTo>
                  <a:lnTo>
                    <a:pt x="71044" y="113516"/>
                  </a:lnTo>
                  <a:lnTo>
                    <a:pt x="70669" y="113467"/>
                  </a:lnTo>
                  <a:lnTo>
                    <a:pt x="70384" y="113679"/>
                  </a:lnTo>
                  <a:lnTo>
                    <a:pt x="69452" y="113288"/>
                  </a:lnTo>
                  <a:lnTo>
                    <a:pt x="68856" y="112182"/>
                  </a:lnTo>
                  <a:lnTo>
                    <a:pt x="68584" y="112329"/>
                  </a:lnTo>
                  <a:lnTo>
                    <a:pt x="68390" y="112377"/>
                  </a:lnTo>
                  <a:lnTo>
                    <a:pt x="68429" y="112556"/>
                  </a:lnTo>
                  <a:lnTo>
                    <a:pt x="68222" y="113093"/>
                  </a:lnTo>
                  <a:lnTo>
                    <a:pt x="68067" y="113174"/>
                  </a:lnTo>
                  <a:lnTo>
                    <a:pt x="68092" y="113386"/>
                  </a:lnTo>
                  <a:lnTo>
                    <a:pt x="66642" y="112914"/>
                  </a:lnTo>
                  <a:lnTo>
                    <a:pt x="66785" y="112686"/>
                  </a:lnTo>
                  <a:lnTo>
                    <a:pt x="66642" y="112459"/>
                  </a:lnTo>
                  <a:lnTo>
                    <a:pt x="66862" y="112117"/>
                  </a:lnTo>
                  <a:lnTo>
                    <a:pt x="66357" y="111336"/>
                  </a:lnTo>
                  <a:lnTo>
                    <a:pt x="66254" y="111597"/>
                  </a:lnTo>
                  <a:lnTo>
                    <a:pt x="65826" y="111857"/>
                  </a:lnTo>
                  <a:lnTo>
                    <a:pt x="65568" y="111710"/>
                  </a:lnTo>
                  <a:lnTo>
                    <a:pt x="65451" y="111239"/>
                  </a:lnTo>
                  <a:lnTo>
                    <a:pt x="64817" y="110995"/>
                  </a:lnTo>
                  <a:lnTo>
                    <a:pt x="64514" y="111079"/>
                  </a:lnTo>
                  <a:lnTo>
                    <a:pt x="64483" y="111354"/>
                  </a:lnTo>
                  <a:lnTo>
                    <a:pt x="64314" y="111474"/>
                  </a:lnTo>
                  <a:lnTo>
                    <a:pt x="64168" y="111350"/>
                  </a:lnTo>
                  <a:lnTo>
                    <a:pt x="64030" y="110998"/>
                  </a:lnTo>
                  <a:lnTo>
                    <a:pt x="64251" y="110712"/>
                  </a:lnTo>
                  <a:lnTo>
                    <a:pt x="64195" y="110556"/>
                  </a:lnTo>
                  <a:lnTo>
                    <a:pt x="63263" y="110686"/>
                  </a:lnTo>
                  <a:lnTo>
                    <a:pt x="62913" y="110816"/>
                  </a:lnTo>
                  <a:lnTo>
                    <a:pt x="62421" y="111060"/>
                  </a:lnTo>
                  <a:lnTo>
                    <a:pt x="62410" y="110872"/>
                  </a:lnTo>
                  <a:lnTo>
                    <a:pt x="62538" y="110725"/>
                  </a:lnTo>
                  <a:lnTo>
                    <a:pt x="62602" y="110182"/>
                  </a:lnTo>
                  <a:lnTo>
                    <a:pt x="61903" y="109808"/>
                  </a:lnTo>
                  <a:lnTo>
                    <a:pt x="61709" y="110182"/>
                  </a:lnTo>
                  <a:lnTo>
                    <a:pt x="61304" y="109912"/>
                  </a:lnTo>
                  <a:lnTo>
                    <a:pt x="61327" y="109627"/>
                  </a:lnTo>
                  <a:lnTo>
                    <a:pt x="61314" y="109325"/>
                  </a:lnTo>
                  <a:lnTo>
                    <a:pt x="61053" y="109306"/>
                  </a:lnTo>
                  <a:lnTo>
                    <a:pt x="60790" y="109466"/>
                  </a:lnTo>
                  <a:lnTo>
                    <a:pt x="60505" y="109466"/>
                  </a:lnTo>
                  <a:lnTo>
                    <a:pt x="60233" y="109385"/>
                  </a:lnTo>
                  <a:lnTo>
                    <a:pt x="60233" y="108799"/>
                  </a:lnTo>
                  <a:lnTo>
                    <a:pt x="59974" y="108929"/>
                  </a:lnTo>
                  <a:lnTo>
                    <a:pt x="59780" y="109189"/>
                  </a:lnTo>
                  <a:lnTo>
                    <a:pt x="58925" y="108913"/>
                  </a:lnTo>
                  <a:lnTo>
                    <a:pt x="58589" y="109271"/>
                  </a:lnTo>
                  <a:lnTo>
                    <a:pt x="58291" y="109222"/>
                  </a:lnTo>
                  <a:lnTo>
                    <a:pt x="58174" y="108783"/>
                  </a:lnTo>
                  <a:lnTo>
                    <a:pt x="57682" y="108165"/>
                  </a:lnTo>
                  <a:lnTo>
                    <a:pt x="57462" y="108149"/>
                  </a:lnTo>
                  <a:lnTo>
                    <a:pt x="56141" y="108441"/>
                  </a:lnTo>
                  <a:lnTo>
                    <a:pt x="55365" y="108393"/>
                  </a:lnTo>
                  <a:lnTo>
                    <a:pt x="55183" y="108767"/>
                  </a:lnTo>
                  <a:lnTo>
                    <a:pt x="54251" y="108604"/>
                  </a:lnTo>
                  <a:lnTo>
                    <a:pt x="53979" y="108815"/>
                  </a:lnTo>
                  <a:lnTo>
                    <a:pt x="54005" y="109011"/>
                  </a:lnTo>
                  <a:lnTo>
                    <a:pt x="54199" y="109043"/>
                  </a:lnTo>
                  <a:lnTo>
                    <a:pt x="53901" y="109515"/>
                  </a:lnTo>
                  <a:lnTo>
                    <a:pt x="53241" y="109824"/>
                  </a:lnTo>
                  <a:lnTo>
                    <a:pt x="52361" y="109775"/>
                  </a:lnTo>
                  <a:lnTo>
                    <a:pt x="52412" y="109320"/>
                  </a:lnTo>
                  <a:lnTo>
                    <a:pt x="52671" y="108734"/>
                  </a:lnTo>
                  <a:lnTo>
                    <a:pt x="53008" y="107644"/>
                  </a:lnTo>
                  <a:lnTo>
                    <a:pt x="52464" y="107465"/>
                  </a:lnTo>
                  <a:lnTo>
                    <a:pt x="51933" y="107449"/>
                  </a:lnTo>
                  <a:lnTo>
                    <a:pt x="52425" y="106912"/>
                  </a:lnTo>
                  <a:lnTo>
                    <a:pt x="53293" y="106554"/>
                  </a:lnTo>
                  <a:lnTo>
                    <a:pt x="53552" y="106343"/>
                  </a:lnTo>
                  <a:lnTo>
                    <a:pt x="53642" y="106148"/>
                  </a:lnTo>
                  <a:lnTo>
                    <a:pt x="53642" y="105823"/>
                  </a:lnTo>
                  <a:lnTo>
                    <a:pt x="53345" y="105709"/>
                  </a:lnTo>
                  <a:lnTo>
                    <a:pt x="53008" y="105692"/>
                  </a:lnTo>
                  <a:lnTo>
                    <a:pt x="52050" y="105953"/>
                  </a:lnTo>
                  <a:lnTo>
                    <a:pt x="51415" y="106018"/>
                  </a:lnTo>
                  <a:lnTo>
                    <a:pt x="50561" y="105660"/>
                  </a:lnTo>
                  <a:lnTo>
                    <a:pt x="49577" y="104196"/>
                  </a:lnTo>
                  <a:lnTo>
                    <a:pt x="50043" y="103220"/>
                  </a:lnTo>
                  <a:lnTo>
                    <a:pt x="49991" y="102927"/>
                  </a:lnTo>
                  <a:lnTo>
                    <a:pt x="49715" y="102260"/>
                  </a:lnTo>
                  <a:lnTo>
                    <a:pt x="49266" y="102260"/>
                  </a:lnTo>
                  <a:lnTo>
                    <a:pt x="49085" y="101951"/>
                  </a:lnTo>
                  <a:lnTo>
                    <a:pt x="48761" y="101366"/>
                  </a:lnTo>
                  <a:lnTo>
                    <a:pt x="48748" y="100764"/>
                  </a:lnTo>
                  <a:lnTo>
                    <a:pt x="48748" y="100130"/>
                  </a:lnTo>
                  <a:lnTo>
                    <a:pt x="47544" y="99414"/>
                  </a:lnTo>
                  <a:lnTo>
                    <a:pt x="47518" y="98780"/>
                  </a:lnTo>
                  <a:lnTo>
                    <a:pt x="48153" y="97901"/>
                  </a:lnTo>
                  <a:lnTo>
                    <a:pt x="48878" y="98048"/>
                  </a:lnTo>
                  <a:lnTo>
                    <a:pt x="48865" y="97007"/>
                  </a:lnTo>
                  <a:lnTo>
                    <a:pt x="49085" y="96860"/>
                  </a:lnTo>
                  <a:lnTo>
                    <a:pt x="50664" y="96893"/>
                  </a:lnTo>
                  <a:lnTo>
                    <a:pt x="50936" y="97007"/>
                  </a:lnTo>
                  <a:lnTo>
                    <a:pt x="50936" y="97153"/>
                  </a:lnTo>
                  <a:lnTo>
                    <a:pt x="51389" y="97185"/>
                  </a:lnTo>
                  <a:lnTo>
                    <a:pt x="51493" y="97023"/>
                  </a:lnTo>
                  <a:lnTo>
                    <a:pt x="51623" y="96356"/>
                  </a:lnTo>
                  <a:lnTo>
                    <a:pt x="51506" y="95689"/>
                  </a:lnTo>
                  <a:lnTo>
                    <a:pt x="52516" y="95543"/>
                  </a:lnTo>
                  <a:lnTo>
                    <a:pt x="52503" y="95250"/>
                  </a:lnTo>
                  <a:lnTo>
                    <a:pt x="52179" y="94908"/>
                  </a:lnTo>
                  <a:lnTo>
                    <a:pt x="51312" y="94990"/>
                  </a:lnTo>
                  <a:lnTo>
                    <a:pt x="51105" y="94941"/>
                  </a:lnTo>
                  <a:lnTo>
                    <a:pt x="50833" y="94632"/>
                  </a:lnTo>
                  <a:lnTo>
                    <a:pt x="50496" y="94502"/>
                  </a:lnTo>
                  <a:lnTo>
                    <a:pt x="49642" y="94420"/>
                  </a:lnTo>
                  <a:lnTo>
                    <a:pt x="49408" y="94827"/>
                  </a:lnTo>
                  <a:lnTo>
                    <a:pt x="48645" y="94729"/>
                  </a:lnTo>
                  <a:lnTo>
                    <a:pt x="48813" y="94502"/>
                  </a:lnTo>
                  <a:lnTo>
                    <a:pt x="48502" y="92778"/>
                  </a:lnTo>
                  <a:lnTo>
                    <a:pt x="48515" y="92468"/>
                  </a:lnTo>
                  <a:lnTo>
                    <a:pt x="48127" y="92436"/>
                  </a:lnTo>
                  <a:lnTo>
                    <a:pt x="48101" y="91265"/>
                  </a:lnTo>
                  <a:lnTo>
                    <a:pt x="48191" y="90386"/>
                  </a:lnTo>
                  <a:lnTo>
                    <a:pt x="47401" y="90354"/>
                  </a:lnTo>
                  <a:lnTo>
                    <a:pt x="47337" y="90175"/>
                  </a:lnTo>
                  <a:lnTo>
                    <a:pt x="48101" y="89476"/>
                  </a:lnTo>
                  <a:lnTo>
                    <a:pt x="48243" y="89541"/>
                  </a:lnTo>
                  <a:lnTo>
                    <a:pt x="48476" y="89866"/>
                  </a:lnTo>
                  <a:lnTo>
                    <a:pt x="49098" y="88549"/>
                  </a:lnTo>
                  <a:lnTo>
                    <a:pt x="49150" y="88256"/>
                  </a:lnTo>
                  <a:lnTo>
                    <a:pt x="49059" y="87979"/>
                  </a:lnTo>
                  <a:lnTo>
                    <a:pt x="47363" y="87817"/>
                  </a:lnTo>
                  <a:lnTo>
                    <a:pt x="47233" y="87524"/>
                  </a:lnTo>
                  <a:lnTo>
                    <a:pt x="47181" y="87198"/>
                  </a:lnTo>
                  <a:lnTo>
                    <a:pt x="47181" y="86385"/>
                  </a:lnTo>
                  <a:lnTo>
                    <a:pt x="47401" y="85832"/>
                  </a:lnTo>
                  <a:lnTo>
                    <a:pt x="47971" y="85995"/>
                  </a:lnTo>
                  <a:lnTo>
                    <a:pt x="48411" y="85881"/>
                  </a:lnTo>
                  <a:lnTo>
                    <a:pt x="48904" y="85491"/>
                  </a:lnTo>
                  <a:lnTo>
                    <a:pt x="49072" y="85003"/>
                  </a:lnTo>
                  <a:lnTo>
                    <a:pt x="48515" y="84189"/>
                  </a:lnTo>
                  <a:lnTo>
                    <a:pt x="48852" y="83815"/>
                  </a:lnTo>
                  <a:lnTo>
                    <a:pt x="49784" y="83783"/>
                  </a:lnTo>
                  <a:lnTo>
                    <a:pt x="50056" y="83474"/>
                  </a:lnTo>
                  <a:lnTo>
                    <a:pt x="50224" y="83425"/>
                  </a:lnTo>
                  <a:lnTo>
                    <a:pt x="50211" y="82676"/>
                  </a:lnTo>
                  <a:lnTo>
                    <a:pt x="50470" y="82693"/>
                  </a:lnTo>
                  <a:lnTo>
                    <a:pt x="50405" y="82368"/>
                  </a:lnTo>
                  <a:lnTo>
                    <a:pt x="50172" y="82042"/>
                  </a:lnTo>
                  <a:lnTo>
                    <a:pt x="50431" y="81798"/>
                  </a:lnTo>
                  <a:lnTo>
                    <a:pt x="51415" y="81880"/>
                  </a:lnTo>
                  <a:lnTo>
                    <a:pt x="51752" y="81701"/>
                  </a:lnTo>
                  <a:lnTo>
                    <a:pt x="51752" y="81180"/>
                  </a:lnTo>
                  <a:lnTo>
                    <a:pt x="52723" y="81164"/>
                  </a:lnTo>
                  <a:lnTo>
                    <a:pt x="52749" y="80985"/>
                  </a:lnTo>
                  <a:lnTo>
                    <a:pt x="52477" y="80546"/>
                  </a:lnTo>
                  <a:lnTo>
                    <a:pt x="52917" y="80595"/>
                  </a:lnTo>
                  <a:lnTo>
                    <a:pt x="52891" y="80920"/>
                  </a:lnTo>
                  <a:lnTo>
                    <a:pt x="53371" y="80871"/>
                  </a:lnTo>
                  <a:lnTo>
                    <a:pt x="53371" y="81538"/>
                  </a:lnTo>
                  <a:lnTo>
                    <a:pt x="53642" y="81554"/>
                  </a:lnTo>
                  <a:lnTo>
                    <a:pt x="54199" y="80676"/>
                  </a:lnTo>
                  <a:lnTo>
                    <a:pt x="54510" y="80464"/>
                  </a:lnTo>
                  <a:lnTo>
                    <a:pt x="54834" y="80416"/>
                  </a:lnTo>
                  <a:lnTo>
                    <a:pt x="55157" y="80367"/>
                  </a:lnTo>
                  <a:lnTo>
                    <a:pt x="55170" y="79716"/>
                  </a:lnTo>
                  <a:lnTo>
                    <a:pt x="55753" y="79716"/>
                  </a:lnTo>
                  <a:lnTo>
                    <a:pt x="56103" y="79472"/>
                  </a:lnTo>
                  <a:lnTo>
                    <a:pt x="56866" y="79505"/>
                  </a:lnTo>
                  <a:lnTo>
                    <a:pt x="56931" y="78773"/>
                  </a:lnTo>
                  <a:lnTo>
                    <a:pt x="56776" y="77114"/>
                  </a:lnTo>
                  <a:lnTo>
                    <a:pt x="56595" y="75650"/>
                  </a:lnTo>
                  <a:lnTo>
                    <a:pt x="57232" y="75536"/>
                  </a:lnTo>
                  <a:lnTo>
                    <a:pt x="57773" y="75829"/>
                  </a:lnTo>
                  <a:lnTo>
                    <a:pt x="57838" y="76024"/>
                  </a:lnTo>
                  <a:lnTo>
                    <a:pt x="58537" y="75926"/>
                  </a:lnTo>
                  <a:lnTo>
                    <a:pt x="58886" y="75699"/>
                  </a:lnTo>
                  <a:lnTo>
                    <a:pt x="59430" y="75113"/>
                  </a:lnTo>
                  <a:lnTo>
                    <a:pt x="60026" y="74690"/>
                  </a:lnTo>
                  <a:lnTo>
                    <a:pt x="60466" y="74576"/>
                  </a:lnTo>
                  <a:lnTo>
                    <a:pt x="60634" y="74300"/>
                  </a:lnTo>
                  <a:lnTo>
                    <a:pt x="60401" y="73389"/>
                  </a:lnTo>
                  <a:lnTo>
                    <a:pt x="60129" y="73259"/>
                  </a:lnTo>
                  <a:lnTo>
                    <a:pt x="59909" y="73047"/>
                  </a:lnTo>
                  <a:lnTo>
                    <a:pt x="59613" y="72631"/>
                  </a:lnTo>
                  <a:lnTo>
                    <a:pt x="59617" y="72216"/>
                  </a:lnTo>
                  <a:lnTo>
                    <a:pt x="59841" y="71966"/>
                  </a:lnTo>
                  <a:lnTo>
                    <a:pt x="59622" y="71625"/>
                  </a:lnTo>
                  <a:lnTo>
                    <a:pt x="58873" y="70461"/>
                  </a:lnTo>
                  <a:lnTo>
                    <a:pt x="58109" y="69957"/>
                  </a:lnTo>
                  <a:lnTo>
                    <a:pt x="58317" y="69810"/>
                  </a:lnTo>
                  <a:lnTo>
                    <a:pt x="58576" y="69322"/>
                  </a:lnTo>
                  <a:lnTo>
                    <a:pt x="58226" y="68688"/>
                  </a:lnTo>
                  <a:lnTo>
                    <a:pt x="59003" y="67907"/>
                  </a:lnTo>
                  <a:lnTo>
                    <a:pt x="59658" y="66941"/>
                  </a:lnTo>
                  <a:lnTo>
                    <a:pt x="59184" y="65842"/>
                  </a:lnTo>
                  <a:lnTo>
                    <a:pt x="58071" y="66118"/>
                  </a:lnTo>
                  <a:lnTo>
                    <a:pt x="56841" y="66037"/>
                  </a:lnTo>
                  <a:lnTo>
                    <a:pt x="56413" y="66297"/>
                  </a:lnTo>
                  <a:lnTo>
                    <a:pt x="56646" y="66655"/>
                  </a:lnTo>
                  <a:lnTo>
                    <a:pt x="56374" y="66931"/>
                  </a:lnTo>
                  <a:lnTo>
                    <a:pt x="55636" y="66622"/>
                  </a:lnTo>
                  <a:lnTo>
                    <a:pt x="55248" y="66216"/>
                  </a:lnTo>
                  <a:lnTo>
                    <a:pt x="54691" y="65956"/>
                  </a:lnTo>
                  <a:lnTo>
                    <a:pt x="54613" y="65744"/>
                  </a:lnTo>
                  <a:lnTo>
                    <a:pt x="55921" y="65028"/>
                  </a:lnTo>
                  <a:lnTo>
                    <a:pt x="55636" y="64687"/>
                  </a:lnTo>
                  <a:lnTo>
                    <a:pt x="55256" y="63822"/>
                  </a:lnTo>
                  <a:lnTo>
                    <a:pt x="55042" y="63672"/>
                  </a:lnTo>
                  <a:lnTo>
                    <a:pt x="54303" y="63499"/>
                  </a:lnTo>
                  <a:lnTo>
                    <a:pt x="53927" y="63581"/>
                  </a:lnTo>
                  <a:lnTo>
                    <a:pt x="53811" y="63890"/>
                  </a:lnTo>
                  <a:lnTo>
                    <a:pt x="53655" y="63516"/>
                  </a:lnTo>
                  <a:lnTo>
                    <a:pt x="54458" y="63044"/>
                  </a:lnTo>
                  <a:lnTo>
                    <a:pt x="54393" y="62637"/>
                  </a:lnTo>
                  <a:lnTo>
                    <a:pt x="54238" y="62361"/>
                  </a:lnTo>
                  <a:lnTo>
                    <a:pt x="54691" y="61824"/>
                  </a:lnTo>
                  <a:lnTo>
                    <a:pt x="54956" y="60717"/>
                  </a:lnTo>
                  <a:lnTo>
                    <a:pt x="54639" y="60198"/>
                  </a:lnTo>
                  <a:lnTo>
                    <a:pt x="54588" y="59807"/>
                  </a:lnTo>
                  <a:lnTo>
                    <a:pt x="54083" y="59400"/>
                  </a:lnTo>
                  <a:lnTo>
                    <a:pt x="54251" y="59124"/>
                  </a:lnTo>
                  <a:lnTo>
                    <a:pt x="53694" y="58766"/>
                  </a:lnTo>
                  <a:lnTo>
                    <a:pt x="53448" y="58067"/>
                  </a:lnTo>
                  <a:lnTo>
                    <a:pt x="53034" y="57839"/>
                  </a:lnTo>
                  <a:lnTo>
                    <a:pt x="52619" y="58213"/>
                  </a:lnTo>
                  <a:lnTo>
                    <a:pt x="51674" y="58555"/>
                  </a:lnTo>
                  <a:lnTo>
                    <a:pt x="51286" y="58522"/>
                  </a:lnTo>
                  <a:lnTo>
                    <a:pt x="50859" y="58311"/>
                  </a:lnTo>
                  <a:lnTo>
                    <a:pt x="50470" y="58002"/>
                  </a:lnTo>
                  <a:lnTo>
                    <a:pt x="50237" y="57546"/>
                  </a:lnTo>
                  <a:lnTo>
                    <a:pt x="50276" y="57172"/>
                  </a:lnTo>
                  <a:lnTo>
                    <a:pt x="50716" y="57107"/>
                  </a:lnTo>
                  <a:lnTo>
                    <a:pt x="50872" y="56977"/>
                  </a:lnTo>
                  <a:lnTo>
                    <a:pt x="50677" y="56440"/>
                  </a:lnTo>
                  <a:lnTo>
                    <a:pt x="50146" y="56375"/>
                  </a:lnTo>
                  <a:lnTo>
                    <a:pt x="49836" y="56603"/>
                  </a:lnTo>
                  <a:lnTo>
                    <a:pt x="49538" y="57074"/>
                  </a:lnTo>
                  <a:lnTo>
                    <a:pt x="49175" y="57156"/>
                  </a:lnTo>
                  <a:lnTo>
                    <a:pt x="48696" y="56977"/>
                  </a:lnTo>
                  <a:lnTo>
                    <a:pt x="47427" y="56847"/>
                  </a:lnTo>
                  <a:lnTo>
                    <a:pt x="47220" y="56749"/>
                  </a:lnTo>
                  <a:lnTo>
                    <a:pt x="47106" y="56572"/>
                  </a:lnTo>
                  <a:lnTo>
                    <a:pt x="46974" y="56066"/>
                  </a:lnTo>
                  <a:lnTo>
                    <a:pt x="46948" y="55529"/>
                  </a:lnTo>
                  <a:lnTo>
                    <a:pt x="46858" y="55301"/>
                  </a:lnTo>
                  <a:lnTo>
                    <a:pt x="46210" y="54163"/>
                  </a:lnTo>
                  <a:lnTo>
                    <a:pt x="46042" y="53724"/>
                  </a:lnTo>
                  <a:lnTo>
                    <a:pt x="45977" y="53301"/>
                  </a:lnTo>
                  <a:lnTo>
                    <a:pt x="45822" y="52992"/>
                  </a:lnTo>
                  <a:lnTo>
                    <a:pt x="45589" y="52878"/>
                  </a:lnTo>
                  <a:lnTo>
                    <a:pt x="45382" y="52894"/>
                  </a:lnTo>
                  <a:lnTo>
                    <a:pt x="45136" y="53041"/>
                  </a:lnTo>
                  <a:lnTo>
                    <a:pt x="44359" y="53789"/>
                  </a:lnTo>
                  <a:lnTo>
                    <a:pt x="43595" y="53854"/>
                  </a:lnTo>
                  <a:lnTo>
                    <a:pt x="42598" y="54195"/>
                  </a:lnTo>
                  <a:lnTo>
                    <a:pt x="41355" y="54472"/>
                  </a:lnTo>
                  <a:lnTo>
                    <a:pt x="39956" y="54309"/>
                  </a:lnTo>
                  <a:lnTo>
                    <a:pt x="39425" y="54618"/>
                  </a:lnTo>
                  <a:lnTo>
                    <a:pt x="39309" y="54830"/>
                  </a:lnTo>
                  <a:lnTo>
                    <a:pt x="39231" y="55123"/>
                  </a:lnTo>
                  <a:lnTo>
                    <a:pt x="39231" y="55529"/>
                  </a:lnTo>
                  <a:lnTo>
                    <a:pt x="39309" y="55708"/>
                  </a:lnTo>
                  <a:lnTo>
                    <a:pt x="39659" y="55887"/>
                  </a:lnTo>
                  <a:lnTo>
                    <a:pt x="40254" y="56408"/>
                  </a:lnTo>
                  <a:lnTo>
                    <a:pt x="40423" y="56717"/>
                  </a:lnTo>
                  <a:lnTo>
                    <a:pt x="40228" y="58457"/>
                  </a:lnTo>
                  <a:lnTo>
                    <a:pt x="39879" y="59026"/>
                  </a:lnTo>
                  <a:lnTo>
                    <a:pt x="39361" y="59124"/>
                  </a:lnTo>
                  <a:lnTo>
                    <a:pt x="39205" y="59254"/>
                  </a:lnTo>
                  <a:lnTo>
                    <a:pt x="39076" y="59709"/>
                  </a:lnTo>
                  <a:lnTo>
                    <a:pt x="39309" y="59872"/>
                  </a:lnTo>
                  <a:lnTo>
                    <a:pt x="39296" y="60441"/>
                  </a:lnTo>
                  <a:lnTo>
                    <a:pt x="38519" y="61450"/>
                  </a:lnTo>
                  <a:lnTo>
                    <a:pt x="38066" y="61922"/>
                  </a:lnTo>
                  <a:lnTo>
                    <a:pt x="37522" y="62296"/>
                  </a:lnTo>
                  <a:lnTo>
                    <a:pt x="34946" y="65500"/>
                  </a:lnTo>
                  <a:lnTo>
                    <a:pt x="33288" y="66655"/>
                  </a:lnTo>
                  <a:lnTo>
                    <a:pt x="32382" y="67094"/>
                  </a:lnTo>
                  <a:lnTo>
                    <a:pt x="32019" y="67989"/>
                  </a:lnTo>
                  <a:lnTo>
                    <a:pt x="31061" y="68883"/>
                  </a:lnTo>
                  <a:lnTo>
                    <a:pt x="30983" y="69404"/>
                  </a:lnTo>
                  <a:lnTo>
                    <a:pt x="31553" y="70526"/>
                  </a:lnTo>
                  <a:lnTo>
                    <a:pt x="31100" y="70835"/>
                  </a:lnTo>
                  <a:lnTo>
                    <a:pt x="28847" y="69892"/>
                  </a:lnTo>
                  <a:lnTo>
                    <a:pt x="27980" y="70168"/>
                  </a:lnTo>
                  <a:lnTo>
                    <a:pt x="28549" y="70558"/>
                  </a:lnTo>
                  <a:lnTo>
                    <a:pt x="28070" y="70868"/>
                  </a:lnTo>
                  <a:lnTo>
                    <a:pt x="27656" y="70526"/>
                  </a:lnTo>
                  <a:lnTo>
                    <a:pt x="27009" y="68851"/>
                  </a:lnTo>
                  <a:lnTo>
                    <a:pt x="26426" y="68965"/>
                  </a:lnTo>
                  <a:lnTo>
                    <a:pt x="26128" y="69176"/>
                  </a:lnTo>
                  <a:lnTo>
                    <a:pt x="26633" y="70266"/>
                  </a:lnTo>
                  <a:lnTo>
                    <a:pt x="26905" y="70558"/>
                  </a:lnTo>
                  <a:lnTo>
                    <a:pt x="27099" y="70558"/>
                  </a:lnTo>
                  <a:lnTo>
                    <a:pt x="27501" y="70624"/>
                  </a:lnTo>
                  <a:lnTo>
                    <a:pt x="28679" y="71811"/>
                  </a:lnTo>
                  <a:lnTo>
                    <a:pt x="28018" y="72331"/>
                  </a:lnTo>
                  <a:lnTo>
                    <a:pt x="27526" y="72608"/>
                  </a:lnTo>
                  <a:lnTo>
                    <a:pt x="27436" y="73519"/>
                  </a:lnTo>
                  <a:lnTo>
                    <a:pt x="27682" y="74023"/>
                  </a:lnTo>
                  <a:lnTo>
                    <a:pt x="27669" y="74170"/>
                  </a:lnTo>
                  <a:lnTo>
                    <a:pt x="27319" y="75227"/>
                  </a:lnTo>
                  <a:lnTo>
                    <a:pt x="26374" y="76593"/>
                  </a:lnTo>
                  <a:lnTo>
                    <a:pt x="26283" y="77195"/>
                  </a:lnTo>
                  <a:lnTo>
                    <a:pt x="26623" y="77310"/>
                  </a:lnTo>
                  <a:lnTo>
                    <a:pt x="26141" y="78773"/>
                  </a:lnTo>
                  <a:lnTo>
                    <a:pt x="26724" y="79749"/>
                  </a:lnTo>
                  <a:lnTo>
                    <a:pt x="27462" y="79797"/>
                  </a:lnTo>
                  <a:lnTo>
                    <a:pt x="27695" y="80513"/>
                  </a:lnTo>
                  <a:lnTo>
                    <a:pt x="28692" y="81603"/>
                  </a:lnTo>
                  <a:lnTo>
                    <a:pt x="29456" y="82075"/>
                  </a:lnTo>
                  <a:lnTo>
                    <a:pt x="29768" y="81996"/>
                  </a:lnTo>
                  <a:lnTo>
                    <a:pt x="29326" y="80367"/>
                  </a:lnTo>
                  <a:lnTo>
                    <a:pt x="29650" y="81554"/>
                  </a:lnTo>
                  <a:lnTo>
                    <a:pt x="30012" y="82367"/>
                  </a:lnTo>
                  <a:lnTo>
                    <a:pt x="29922" y="82855"/>
                  </a:lnTo>
                  <a:lnTo>
                    <a:pt x="29689" y="83067"/>
                  </a:lnTo>
                  <a:lnTo>
                    <a:pt x="29469" y="82986"/>
                  </a:lnTo>
                  <a:lnTo>
                    <a:pt x="28977" y="82644"/>
                  </a:lnTo>
                  <a:lnTo>
                    <a:pt x="28290" y="82595"/>
                  </a:lnTo>
                  <a:lnTo>
                    <a:pt x="27915" y="82839"/>
                  </a:lnTo>
                  <a:lnTo>
                    <a:pt x="27047" y="83831"/>
                  </a:lnTo>
                  <a:lnTo>
                    <a:pt x="26763" y="84254"/>
                  </a:lnTo>
                  <a:lnTo>
                    <a:pt x="26361" y="84661"/>
                  </a:lnTo>
                  <a:lnTo>
                    <a:pt x="26076" y="84840"/>
                  </a:lnTo>
                  <a:lnTo>
                    <a:pt x="25597" y="84921"/>
                  </a:lnTo>
                  <a:lnTo>
                    <a:pt x="25144" y="84140"/>
                  </a:lnTo>
                  <a:lnTo>
                    <a:pt x="23733" y="83603"/>
                  </a:lnTo>
                  <a:lnTo>
                    <a:pt x="22694" y="82386"/>
                  </a:lnTo>
                  <a:lnTo>
                    <a:pt x="21545" y="81619"/>
                  </a:lnTo>
                  <a:lnTo>
                    <a:pt x="20483" y="80578"/>
                  </a:lnTo>
                  <a:lnTo>
                    <a:pt x="20069" y="80481"/>
                  </a:lnTo>
                  <a:lnTo>
                    <a:pt x="19732" y="80529"/>
                  </a:lnTo>
                  <a:lnTo>
                    <a:pt x="18670" y="80936"/>
                  </a:lnTo>
                  <a:lnTo>
                    <a:pt x="18968" y="80692"/>
                  </a:lnTo>
                  <a:lnTo>
                    <a:pt x="17725" y="79537"/>
                  </a:lnTo>
                  <a:lnTo>
                    <a:pt x="17116" y="79309"/>
                  </a:lnTo>
                  <a:lnTo>
                    <a:pt x="16961" y="79505"/>
                  </a:lnTo>
                  <a:lnTo>
                    <a:pt x="15964" y="80090"/>
                  </a:lnTo>
                  <a:lnTo>
                    <a:pt x="15627" y="79944"/>
                  </a:lnTo>
                  <a:lnTo>
                    <a:pt x="15446" y="79505"/>
                  </a:lnTo>
                  <a:lnTo>
                    <a:pt x="15304" y="79472"/>
                  </a:lnTo>
                  <a:lnTo>
                    <a:pt x="14786" y="79700"/>
                  </a:lnTo>
                  <a:lnTo>
                    <a:pt x="14786" y="79976"/>
                  </a:lnTo>
                  <a:lnTo>
                    <a:pt x="14449" y="79976"/>
                  </a:lnTo>
                  <a:lnTo>
                    <a:pt x="13970" y="79781"/>
                  </a:lnTo>
                  <a:lnTo>
                    <a:pt x="13983" y="79114"/>
                  </a:lnTo>
                  <a:lnTo>
                    <a:pt x="15472" y="78512"/>
                  </a:lnTo>
                  <a:lnTo>
                    <a:pt x="15433" y="78138"/>
                  </a:lnTo>
                  <a:lnTo>
                    <a:pt x="15252" y="78285"/>
                  </a:lnTo>
                  <a:lnTo>
                    <a:pt x="14876" y="78366"/>
                  </a:lnTo>
                  <a:lnTo>
                    <a:pt x="14307" y="77374"/>
                  </a:lnTo>
                  <a:lnTo>
                    <a:pt x="14138" y="77390"/>
                  </a:lnTo>
                  <a:lnTo>
                    <a:pt x="14138" y="76512"/>
                  </a:lnTo>
                  <a:lnTo>
                    <a:pt x="13931" y="76414"/>
                  </a:lnTo>
                  <a:lnTo>
                    <a:pt x="13556" y="76544"/>
                  </a:lnTo>
                  <a:lnTo>
                    <a:pt x="12844" y="76593"/>
                  </a:lnTo>
                  <a:lnTo>
                    <a:pt x="11886" y="76983"/>
                  </a:lnTo>
                  <a:lnTo>
                    <a:pt x="11717" y="77000"/>
                  </a:lnTo>
                  <a:lnTo>
                    <a:pt x="11005" y="77569"/>
                  </a:lnTo>
                  <a:lnTo>
                    <a:pt x="11130" y="77700"/>
                  </a:lnTo>
                  <a:lnTo>
                    <a:pt x="10914" y="78106"/>
                  </a:lnTo>
                  <a:lnTo>
                    <a:pt x="10664" y="78450"/>
                  </a:lnTo>
                  <a:lnTo>
                    <a:pt x="10488" y="78497"/>
                  </a:lnTo>
                  <a:lnTo>
                    <a:pt x="9864" y="78477"/>
                  </a:lnTo>
                  <a:lnTo>
                    <a:pt x="9394" y="78239"/>
                  </a:lnTo>
                  <a:lnTo>
                    <a:pt x="8954" y="77272"/>
                  </a:lnTo>
                  <a:lnTo>
                    <a:pt x="8338" y="78610"/>
                  </a:lnTo>
                  <a:lnTo>
                    <a:pt x="7445" y="78220"/>
                  </a:lnTo>
                  <a:lnTo>
                    <a:pt x="7017" y="78220"/>
                  </a:lnTo>
                  <a:lnTo>
                    <a:pt x="6991" y="77504"/>
                  </a:lnTo>
                  <a:lnTo>
                    <a:pt x="6564" y="78203"/>
                  </a:lnTo>
                  <a:lnTo>
                    <a:pt x="6357" y="78041"/>
                  </a:lnTo>
                  <a:lnTo>
                    <a:pt x="5878" y="77894"/>
                  </a:lnTo>
                  <a:lnTo>
                    <a:pt x="5904" y="77179"/>
                  </a:lnTo>
                  <a:lnTo>
                    <a:pt x="5904" y="77016"/>
                  </a:lnTo>
                  <a:lnTo>
                    <a:pt x="5105" y="77595"/>
                  </a:lnTo>
                  <a:lnTo>
                    <a:pt x="5330" y="77192"/>
                  </a:lnTo>
                  <a:lnTo>
                    <a:pt x="6409" y="76479"/>
                  </a:lnTo>
                  <a:lnTo>
                    <a:pt x="6784" y="76382"/>
                  </a:lnTo>
                  <a:lnTo>
                    <a:pt x="7069" y="76154"/>
                  </a:lnTo>
                  <a:lnTo>
                    <a:pt x="5645" y="74836"/>
                  </a:lnTo>
                  <a:lnTo>
                    <a:pt x="6189" y="73584"/>
                  </a:lnTo>
                  <a:lnTo>
                    <a:pt x="6163" y="73063"/>
                  </a:lnTo>
                  <a:lnTo>
                    <a:pt x="6331" y="71681"/>
                  </a:lnTo>
                  <a:lnTo>
                    <a:pt x="6033" y="70916"/>
                  </a:lnTo>
                  <a:lnTo>
                    <a:pt x="6150" y="70103"/>
                  </a:lnTo>
                  <a:lnTo>
                    <a:pt x="5748" y="69176"/>
                  </a:lnTo>
                  <a:lnTo>
                    <a:pt x="5269" y="66541"/>
                  </a:lnTo>
                  <a:lnTo>
                    <a:pt x="4946" y="65110"/>
                  </a:lnTo>
                  <a:lnTo>
                    <a:pt x="4609" y="64540"/>
                  </a:lnTo>
                  <a:lnTo>
                    <a:pt x="3936" y="64605"/>
                  </a:lnTo>
                  <a:lnTo>
                    <a:pt x="3068" y="64410"/>
                  </a:lnTo>
                  <a:lnTo>
                    <a:pt x="2460" y="64101"/>
                  </a:lnTo>
                  <a:lnTo>
                    <a:pt x="2149" y="63467"/>
                  </a:lnTo>
                  <a:lnTo>
                    <a:pt x="1786" y="63011"/>
                  </a:lnTo>
                  <a:lnTo>
                    <a:pt x="971" y="63353"/>
                  </a:lnTo>
                  <a:lnTo>
                    <a:pt x="0" y="63499"/>
                  </a:lnTo>
                  <a:lnTo>
                    <a:pt x="207" y="63141"/>
                  </a:lnTo>
                  <a:lnTo>
                    <a:pt x="699" y="62832"/>
                  </a:lnTo>
                  <a:lnTo>
                    <a:pt x="932" y="61873"/>
                  </a:lnTo>
                  <a:lnTo>
                    <a:pt x="1331" y="60987"/>
                  </a:lnTo>
                  <a:lnTo>
                    <a:pt x="375" y="59335"/>
                  </a:lnTo>
                  <a:lnTo>
                    <a:pt x="440" y="58441"/>
                  </a:lnTo>
                  <a:lnTo>
                    <a:pt x="725" y="58538"/>
                  </a:lnTo>
                  <a:lnTo>
                    <a:pt x="1476" y="59026"/>
                  </a:lnTo>
                  <a:lnTo>
                    <a:pt x="2149" y="59091"/>
                  </a:lnTo>
                  <a:lnTo>
                    <a:pt x="2718" y="59596"/>
                  </a:lnTo>
                  <a:lnTo>
                    <a:pt x="3521" y="59384"/>
                  </a:lnTo>
                  <a:lnTo>
                    <a:pt x="4130" y="59091"/>
                  </a:lnTo>
                  <a:lnTo>
                    <a:pt x="6098" y="57513"/>
                  </a:lnTo>
                  <a:lnTo>
                    <a:pt x="6370" y="57481"/>
                  </a:lnTo>
                  <a:lnTo>
                    <a:pt x="6695" y="57874"/>
                  </a:lnTo>
                  <a:lnTo>
                    <a:pt x="7044" y="57565"/>
                  </a:lnTo>
                  <a:lnTo>
                    <a:pt x="7189" y="57059"/>
                  </a:lnTo>
                  <a:lnTo>
                    <a:pt x="7147" y="56863"/>
                  </a:lnTo>
                  <a:lnTo>
                    <a:pt x="7419" y="56359"/>
                  </a:lnTo>
                  <a:lnTo>
                    <a:pt x="7652" y="56538"/>
                  </a:lnTo>
                  <a:lnTo>
                    <a:pt x="7975" y="57114"/>
                  </a:lnTo>
                  <a:lnTo>
                    <a:pt x="7934" y="57305"/>
                  </a:lnTo>
                  <a:lnTo>
                    <a:pt x="8005" y="57516"/>
                  </a:lnTo>
                  <a:lnTo>
                    <a:pt x="8312" y="57839"/>
                  </a:lnTo>
                  <a:lnTo>
                    <a:pt x="8571" y="57985"/>
                  </a:lnTo>
                  <a:lnTo>
                    <a:pt x="9283" y="57871"/>
                  </a:lnTo>
                  <a:lnTo>
                    <a:pt x="9904" y="57611"/>
                  </a:lnTo>
                  <a:lnTo>
                    <a:pt x="10289" y="57561"/>
                  </a:lnTo>
                  <a:lnTo>
                    <a:pt x="11277" y="57904"/>
                  </a:lnTo>
                  <a:lnTo>
                    <a:pt x="11264" y="58555"/>
                  </a:lnTo>
                  <a:lnTo>
                    <a:pt x="11549" y="58847"/>
                  </a:lnTo>
                  <a:lnTo>
                    <a:pt x="12352" y="58506"/>
                  </a:lnTo>
                  <a:lnTo>
                    <a:pt x="12675" y="58148"/>
                  </a:lnTo>
                  <a:lnTo>
                    <a:pt x="12973" y="57481"/>
                  </a:lnTo>
                  <a:lnTo>
                    <a:pt x="13918" y="57221"/>
                  </a:lnTo>
                  <a:lnTo>
                    <a:pt x="14177" y="57074"/>
                  </a:lnTo>
                  <a:lnTo>
                    <a:pt x="13245" y="56782"/>
                  </a:lnTo>
                  <a:lnTo>
                    <a:pt x="13090" y="56261"/>
                  </a:lnTo>
                  <a:lnTo>
                    <a:pt x="13232" y="55903"/>
                  </a:lnTo>
                  <a:lnTo>
                    <a:pt x="13633" y="55562"/>
                  </a:lnTo>
                  <a:lnTo>
                    <a:pt x="14151" y="56098"/>
                  </a:lnTo>
                  <a:lnTo>
                    <a:pt x="15148" y="55692"/>
                  </a:lnTo>
                  <a:lnTo>
                    <a:pt x="15261" y="55898"/>
                  </a:lnTo>
                  <a:lnTo>
                    <a:pt x="15577" y="55862"/>
                  </a:lnTo>
                  <a:lnTo>
                    <a:pt x="16456" y="54976"/>
                  </a:lnTo>
                  <a:lnTo>
                    <a:pt x="16314" y="54716"/>
                  </a:lnTo>
                  <a:lnTo>
                    <a:pt x="16210" y="54163"/>
                  </a:lnTo>
                  <a:lnTo>
                    <a:pt x="16637" y="52227"/>
                  </a:lnTo>
                  <a:lnTo>
                    <a:pt x="16650" y="51739"/>
                  </a:lnTo>
                  <a:lnTo>
                    <a:pt x="16391" y="50568"/>
                  </a:lnTo>
                  <a:lnTo>
                    <a:pt x="15527" y="51071"/>
                  </a:lnTo>
                  <a:lnTo>
                    <a:pt x="15149" y="49842"/>
                  </a:lnTo>
                  <a:lnTo>
                    <a:pt x="15835" y="49999"/>
                  </a:lnTo>
                  <a:lnTo>
                    <a:pt x="16353" y="49787"/>
                  </a:lnTo>
                  <a:lnTo>
                    <a:pt x="17777" y="49901"/>
                  </a:lnTo>
                  <a:lnTo>
                    <a:pt x="17621" y="47949"/>
                  </a:lnTo>
                  <a:lnTo>
                    <a:pt x="18269" y="48242"/>
                  </a:lnTo>
                  <a:lnTo>
                    <a:pt x="18890" y="48063"/>
                  </a:lnTo>
                  <a:lnTo>
                    <a:pt x="18813" y="46193"/>
                  </a:lnTo>
                  <a:lnTo>
                    <a:pt x="19059" y="45753"/>
                  </a:lnTo>
                  <a:lnTo>
                    <a:pt x="19551" y="45363"/>
                  </a:lnTo>
                  <a:lnTo>
                    <a:pt x="20729" y="46453"/>
                  </a:lnTo>
                  <a:lnTo>
                    <a:pt x="19538" y="44599"/>
                  </a:lnTo>
                  <a:lnTo>
                    <a:pt x="19589" y="43444"/>
                  </a:lnTo>
                  <a:lnTo>
                    <a:pt x="20327" y="43476"/>
                  </a:lnTo>
                  <a:lnTo>
                    <a:pt x="20081" y="43558"/>
                  </a:lnTo>
                  <a:lnTo>
                    <a:pt x="20056" y="44420"/>
                  </a:lnTo>
                  <a:lnTo>
                    <a:pt x="20133" y="44891"/>
                  </a:lnTo>
                  <a:lnTo>
                    <a:pt x="21376" y="44761"/>
                  </a:lnTo>
                  <a:lnTo>
                    <a:pt x="21428" y="44208"/>
                  </a:lnTo>
                  <a:lnTo>
                    <a:pt x="20548" y="43460"/>
                  </a:lnTo>
                  <a:lnTo>
                    <a:pt x="21428" y="43314"/>
                  </a:lnTo>
                  <a:lnTo>
                    <a:pt x="21337" y="42500"/>
                  </a:lnTo>
                  <a:lnTo>
                    <a:pt x="21415" y="42256"/>
                  </a:lnTo>
                  <a:lnTo>
                    <a:pt x="21402" y="42842"/>
                  </a:lnTo>
                  <a:lnTo>
                    <a:pt x="21622" y="43249"/>
                  </a:lnTo>
                  <a:lnTo>
                    <a:pt x="22503" y="42175"/>
                  </a:lnTo>
                  <a:lnTo>
                    <a:pt x="22671" y="42159"/>
                  </a:lnTo>
                  <a:lnTo>
                    <a:pt x="23383" y="42305"/>
                  </a:lnTo>
                  <a:lnTo>
                    <a:pt x="23874" y="42313"/>
                  </a:lnTo>
                  <a:lnTo>
                    <a:pt x="24600" y="42325"/>
                  </a:lnTo>
                  <a:lnTo>
                    <a:pt x="25610" y="42354"/>
                  </a:lnTo>
                  <a:lnTo>
                    <a:pt x="26180" y="42370"/>
                  </a:lnTo>
                  <a:lnTo>
                    <a:pt x="26348" y="42370"/>
                  </a:lnTo>
                  <a:lnTo>
                    <a:pt x="27505" y="42377"/>
                  </a:lnTo>
                  <a:lnTo>
                    <a:pt x="29313" y="42452"/>
                  </a:lnTo>
                  <a:lnTo>
                    <a:pt x="32348" y="42513"/>
                  </a:lnTo>
                  <a:lnTo>
                    <a:pt x="32486" y="42517"/>
                  </a:lnTo>
                  <a:lnTo>
                    <a:pt x="32670" y="42520"/>
                  </a:lnTo>
                  <a:lnTo>
                    <a:pt x="33392" y="42533"/>
                  </a:lnTo>
                  <a:lnTo>
                    <a:pt x="34441" y="42566"/>
                  </a:lnTo>
                  <a:lnTo>
                    <a:pt x="34700" y="42517"/>
                  </a:lnTo>
                  <a:lnTo>
                    <a:pt x="34751" y="39215"/>
                  </a:lnTo>
                  <a:lnTo>
                    <a:pt x="34282" y="39034"/>
                  </a:lnTo>
                  <a:lnTo>
                    <a:pt x="33703" y="39003"/>
                  </a:lnTo>
                  <a:lnTo>
                    <a:pt x="33120" y="37588"/>
                  </a:lnTo>
                  <a:lnTo>
                    <a:pt x="33434" y="37609"/>
                  </a:lnTo>
                  <a:lnTo>
                    <a:pt x="34764" y="36764"/>
                  </a:lnTo>
                  <a:lnTo>
                    <a:pt x="35288" y="36542"/>
                  </a:lnTo>
                  <a:lnTo>
                    <a:pt x="35684" y="36986"/>
                  </a:lnTo>
                  <a:lnTo>
                    <a:pt x="37225" y="36498"/>
                  </a:lnTo>
                  <a:lnTo>
                    <a:pt x="37963" y="35897"/>
                  </a:lnTo>
                  <a:lnTo>
                    <a:pt x="38222" y="35425"/>
                  </a:lnTo>
                  <a:lnTo>
                    <a:pt x="38739" y="35051"/>
                  </a:lnTo>
                  <a:lnTo>
                    <a:pt x="39788" y="35197"/>
                  </a:lnTo>
                  <a:lnTo>
                    <a:pt x="41083" y="34612"/>
                  </a:lnTo>
                  <a:lnTo>
                    <a:pt x="41692" y="34628"/>
                  </a:lnTo>
                  <a:lnTo>
                    <a:pt x="42093" y="34368"/>
                  </a:lnTo>
                  <a:lnTo>
                    <a:pt x="42391" y="32818"/>
                  </a:lnTo>
                  <a:lnTo>
                    <a:pt x="42393" y="29601"/>
                  </a:lnTo>
                  <a:lnTo>
                    <a:pt x="42610" y="29545"/>
                  </a:lnTo>
                  <a:lnTo>
                    <a:pt x="42728" y="29318"/>
                  </a:lnTo>
                  <a:lnTo>
                    <a:pt x="42446" y="28812"/>
                  </a:lnTo>
                  <a:lnTo>
                    <a:pt x="42289" y="28298"/>
                  </a:lnTo>
                  <a:lnTo>
                    <a:pt x="42303" y="28112"/>
                  </a:lnTo>
                  <a:lnTo>
                    <a:pt x="42670" y="27453"/>
                  </a:lnTo>
                  <a:lnTo>
                    <a:pt x="42955" y="26648"/>
                  </a:lnTo>
                  <a:lnTo>
                    <a:pt x="43033" y="26056"/>
                  </a:lnTo>
                  <a:lnTo>
                    <a:pt x="43201" y="25881"/>
                  </a:lnTo>
                  <a:lnTo>
                    <a:pt x="43088" y="25238"/>
                  </a:lnTo>
                  <a:lnTo>
                    <a:pt x="42770" y="24965"/>
                  </a:lnTo>
                  <a:lnTo>
                    <a:pt x="41656" y="25029"/>
                  </a:lnTo>
                  <a:lnTo>
                    <a:pt x="40729" y="25298"/>
                  </a:lnTo>
                  <a:lnTo>
                    <a:pt x="39579" y="25291"/>
                  </a:lnTo>
                  <a:lnTo>
                    <a:pt x="39552" y="22815"/>
                  </a:lnTo>
                  <a:lnTo>
                    <a:pt x="40098" y="22372"/>
                  </a:lnTo>
                  <a:lnTo>
                    <a:pt x="40943" y="22163"/>
                  </a:lnTo>
                  <a:lnTo>
                    <a:pt x="43826" y="25318"/>
                  </a:lnTo>
                  <a:lnTo>
                    <a:pt x="44770" y="24630"/>
                  </a:lnTo>
                  <a:lnTo>
                    <a:pt x="44880" y="23933"/>
                  </a:lnTo>
                  <a:lnTo>
                    <a:pt x="44709" y="23498"/>
                  </a:lnTo>
                  <a:lnTo>
                    <a:pt x="44594" y="22772"/>
                  </a:lnTo>
                  <a:lnTo>
                    <a:pt x="44719" y="22053"/>
                  </a:lnTo>
                  <a:lnTo>
                    <a:pt x="44822" y="21797"/>
                  </a:lnTo>
                  <a:lnTo>
                    <a:pt x="44894" y="22016"/>
                  </a:lnTo>
                  <a:lnTo>
                    <a:pt x="45326" y="22284"/>
                  </a:lnTo>
                  <a:lnTo>
                    <a:pt x="45985" y="21978"/>
                  </a:lnTo>
                  <a:lnTo>
                    <a:pt x="46087" y="21282"/>
                  </a:lnTo>
                  <a:lnTo>
                    <a:pt x="46955" y="21004"/>
                  </a:lnTo>
                  <a:lnTo>
                    <a:pt x="47401" y="21729"/>
                  </a:lnTo>
                  <a:lnTo>
                    <a:pt x="47744" y="22094"/>
                  </a:lnTo>
                  <a:lnTo>
                    <a:pt x="48033" y="22243"/>
                  </a:lnTo>
                  <a:lnTo>
                    <a:pt x="48197" y="22191"/>
                  </a:lnTo>
                  <a:lnTo>
                    <a:pt x="48721" y="21517"/>
                  </a:lnTo>
                  <a:lnTo>
                    <a:pt x="49980" y="20381"/>
                  </a:lnTo>
                  <a:lnTo>
                    <a:pt x="50501" y="20415"/>
                  </a:lnTo>
                  <a:lnTo>
                    <a:pt x="50690" y="20564"/>
                  </a:lnTo>
                  <a:lnTo>
                    <a:pt x="51122" y="20664"/>
                  </a:lnTo>
                  <a:lnTo>
                    <a:pt x="51611" y="20579"/>
                  </a:lnTo>
                  <a:lnTo>
                    <a:pt x="52046" y="20039"/>
                  </a:lnTo>
                  <a:lnTo>
                    <a:pt x="53531" y="17456"/>
                  </a:lnTo>
                  <a:lnTo>
                    <a:pt x="53110" y="17184"/>
                  </a:lnTo>
                  <a:lnTo>
                    <a:pt x="53003" y="16897"/>
                  </a:lnTo>
                  <a:lnTo>
                    <a:pt x="52693" y="16428"/>
                  </a:lnTo>
                  <a:lnTo>
                    <a:pt x="52033" y="15936"/>
                  </a:lnTo>
                  <a:lnTo>
                    <a:pt x="51245" y="15630"/>
                  </a:lnTo>
                  <a:lnTo>
                    <a:pt x="50096" y="14543"/>
                  </a:lnTo>
                  <a:lnTo>
                    <a:pt x="50185" y="14342"/>
                  </a:lnTo>
                  <a:lnTo>
                    <a:pt x="50585" y="14100"/>
                  </a:lnTo>
                  <a:lnTo>
                    <a:pt x="51216" y="13431"/>
                  </a:lnTo>
                  <a:lnTo>
                    <a:pt x="51260" y="13213"/>
                  </a:lnTo>
                  <a:lnTo>
                    <a:pt x="51458" y="13204"/>
                  </a:lnTo>
                  <a:lnTo>
                    <a:pt x="51698" y="12991"/>
                  </a:lnTo>
                  <a:lnTo>
                    <a:pt x="51495" y="11510"/>
                  </a:lnTo>
                  <a:lnTo>
                    <a:pt x="51605" y="11368"/>
                  </a:lnTo>
                  <a:lnTo>
                    <a:pt x="52305" y="11294"/>
                  </a:lnTo>
                  <a:lnTo>
                    <a:pt x="53012" y="11447"/>
                  </a:lnTo>
                  <a:lnTo>
                    <a:pt x="53626" y="11306"/>
                  </a:lnTo>
                  <a:lnTo>
                    <a:pt x="53604" y="11142"/>
                  </a:lnTo>
                  <a:lnTo>
                    <a:pt x="53469" y="10970"/>
                  </a:lnTo>
                  <a:lnTo>
                    <a:pt x="53330" y="10069"/>
                  </a:lnTo>
                  <a:lnTo>
                    <a:pt x="53526" y="9682"/>
                  </a:lnTo>
                  <a:lnTo>
                    <a:pt x="53955" y="9712"/>
                  </a:lnTo>
                  <a:lnTo>
                    <a:pt x="54222" y="10073"/>
                  </a:lnTo>
                  <a:lnTo>
                    <a:pt x="54647" y="10249"/>
                  </a:lnTo>
                  <a:lnTo>
                    <a:pt x="54816" y="9087"/>
                  </a:lnTo>
                  <a:lnTo>
                    <a:pt x="54801" y="8849"/>
                  </a:lnTo>
                  <a:lnTo>
                    <a:pt x="54666" y="8394"/>
                  </a:lnTo>
                  <a:lnTo>
                    <a:pt x="54480" y="8178"/>
                  </a:lnTo>
                  <a:lnTo>
                    <a:pt x="54191" y="7579"/>
                  </a:lnTo>
                  <a:lnTo>
                    <a:pt x="54142" y="7214"/>
                  </a:lnTo>
                  <a:lnTo>
                    <a:pt x="54263" y="7076"/>
                  </a:lnTo>
                  <a:lnTo>
                    <a:pt x="55320" y="6552"/>
                  </a:lnTo>
                  <a:lnTo>
                    <a:pt x="55370" y="7650"/>
                  </a:lnTo>
                  <a:lnTo>
                    <a:pt x="55823" y="7490"/>
                  </a:lnTo>
                  <a:lnTo>
                    <a:pt x="56102" y="7103"/>
                  </a:lnTo>
                  <a:lnTo>
                    <a:pt x="55884" y="6988"/>
                  </a:lnTo>
                  <a:lnTo>
                    <a:pt x="55863" y="6831"/>
                  </a:lnTo>
                  <a:lnTo>
                    <a:pt x="56786" y="6172"/>
                  </a:lnTo>
                  <a:lnTo>
                    <a:pt x="57011" y="6146"/>
                  </a:lnTo>
                  <a:lnTo>
                    <a:pt x="57250" y="6239"/>
                  </a:lnTo>
                  <a:lnTo>
                    <a:pt x="57075" y="6417"/>
                  </a:lnTo>
                  <a:lnTo>
                    <a:pt x="57539" y="7209"/>
                  </a:lnTo>
                  <a:lnTo>
                    <a:pt x="57758" y="7061"/>
                  </a:lnTo>
                  <a:lnTo>
                    <a:pt x="57871" y="6625"/>
                  </a:lnTo>
                  <a:lnTo>
                    <a:pt x="57872" y="6227"/>
                  </a:lnTo>
                  <a:lnTo>
                    <a:pt x="60246" y="5247"/>
                  </a:lnTo>
                  <a:lnTo>
                    <a:pt x="61117" y="4726"/>
                  </a:lnTo>
                  <a:lnTo>
                    <a:pt x="60371" y="4383"/>
                  </a:lnTo>
                  <a:lnTo>
                    <a:pt x="60042" y="3680"/>
                  </a:lnTo>
                  <a:lnTo>
                    <a:pt x="59828" y="3512"/>
                  </a:lnTo>
                  <a:lnTo>
                    <a:pt x="59642" y="3471"/>
                  </a:lnTo>
                  <a:lnTo>
                    <a:pt x="58649" y="3602"/>
                  </a:lnTo>
                  <a:lnTo>
                    <a:pt x="58424" y="3535"/>
                  </a:lnTo>
                  <a:lnTo>
                    <a:pt x="58467" y="3330"/>
                  </a:lnTo>
                  <a:lnTo>
                    <a:pt x="58859" y="2563"/>
                  </a:lnTo>
                  <a:lnTo>
                    <a:pt x="58634" y="1718"/>
                  </a:lnTo>
                  <a:lnTo>
                    <a:pt x="58269" y="940"/>
                  </a:lnTo>
                  <a:lnTo>
                    <a:pt x="58269" y="274"/>
                  </a:lnTo>
                  <a:lnTo>
                    <a:pt x="58015" y="58"/>
                  </a:lnTo>
                  <a:lnTo>
                    <a:pt x="57601" y="166"/>
                  </a:lnTo>
                  <a:lnTo>
                    <a:pt x="57480" y="37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4" name="pg345">
              <a:extLst>
                <a:ext uri="{FF2B5EF4-FFF2-40B4-BE49-F238E27FC236}">
                  <a16:creationId xmlns:a16="http://schemas.microsoft.com/office/drawing/2014/main" id="{7233F631-0AF7-3943-B05B-023B3AB54E3D}"/>
                </a:ext>
              </a:extLst>
            </p:cNvPr>
            <p:cNvSpPr/>
            <p:nvPr/>
          </p:nvSpPr>
          <p:spPr>
            <a:xfrm>
              <a:off x="5915873" y="3853814"/>
              <a:ext cx="161479" cy="205331"/>
            </a:xfrm>
            <a:custGeom>
              <a:avLst/>
              <a:gdLst/>
              <a:ahLst/>
              <a:cxnLst/>
              <a:rect l="0" t="0" r="0" b="0"/>
              <a:pathLst>
                <a:path w="161479" h="205331">
                  <a:moveTo>
                    <a:pt x="104558" y="9311"/>
                  </a:moveTo>
                  <a:lnTo>
                    <a:pt x="104977" y="9570"/>
                  </a:lnTo>
                  <a:lnTo>
                    <a:pt x="105460" y="10122"/>
                  </a:lnTo>
                  <a:lnTo>
                    <a:pt x="105650" y="10166"/>
                  </a:lnTo>
                  <a:lnTo>
                    <a:pt x="106661" y="9884"/>
                  </a:lnTo>
                  <a:lnTo>
                    <a:pt x="107264" y="9422"/>
                  </a:lnTo>
                  <a:lnTo>
                    <a:pt x="108038" y="9337"/>
                  </a:lnTo>
                  <a:lnTo>
                    <a:pt x="108331" y="9413"/>
                  </a:lnTo>
                  <a:lnTo>
                    <a:pt x="108737" y="8527"/>
                  </a:lnTo>
                  <a:lnTo>
                    <a:pt x="109127" y="8156"/>
                  </a:lnTo>
                  <a:lnTo>
                    <a:pt x="109754" y="8457"/>
                  </a:lnTo>
                  <a:lnTo>
                    <a:pt x="109894" y="8762"/>
                  </a:lnTo>
                  <a:lnTo>
                    <a:pt x="110361" y="9399"/>
                  </a:lnTo>
                  <a:lnTo>
                    <a:pt x="110819" y="9466"/>
                  </a:lnTo>
                  <a:lnTo>
                    <a:pt x="111508" y="10315"/>
                  </a:lnTo>
                  <a:lnTo>
                    <a:pt x="111773" y="11193"/>
                  </a:lnTo>
                  <a:lnTo>
                    <a:pt x="112386" y="11238"/>
                  </a:lnTo>
                  <a:lnTo>
                    <a:pt x="112948" y="10854"/>
                  </a:lnTo>
                  <a:lnTo>
                    <a:pt x="114675" y="10433"/>
                  </a:lnTo>
                  <a:lnTo>
                    <a:pt x="115349" y="10809"/>
                  </a:lnTo>
                  <a:lnTo>
                    <a:pt x="115844" y="11386"/>
                  </a:lnTo>
                  <a:lnTo>
                    <a:pt x="117126" y="12574"/>
                  </a:lnTo>
                  <a:lnTo>
                    <a:pt x="117323" y="12321"/>
                  </a:lnTo>
                  <a:lnTo>
                    <a:pt x="117431" y="11517"/>
                  </a:lnTo>
                  <a:lnTo>
                    <a:pt x="117442" y="11237"/>
                  </a:lnTo>
                  <a:lnTo>
                    <a:pt x="117338" y="10995"/>
                  </a:lnTo>
                  <a:lnTo>
                    <a:pt x="117370" y="10571"/>
                  </a:lnTo>
                  <a:lnTo>
                    <a:pt x="117829" y="9580"/>
                  </a:lnTo>
                  <a:lnTo>
                    <a:pt x="118051" y="9502"/>
                  </a:lnTo>
                  <a:lnTo>
                    <a:pt x="118237" y="9666"/>
                  </a:lnTo>
                  <a:lnTo>
                    <a:pt x="118513" y="9726"/>
                  </a:lnTo>
                  <a:lnTo>
                    <a:pt x="119248" y="9435"/>
                  </a:lnTo>
                  <a:lnTo>
                    <a:pt x="119553" y="9480"/>
                  </a:lnTo>
                  <a:lnTo>
                    <a:pt x="119747" y="10140"/>
                  </a:lnTo>
                  <a:lnTo>
                    <a:pt x="119786" y="10951"/>
                  </a:lnTo>
                  <a:lnTo>
                    <a:pt x="119698" y="12199"/>
                  </a:lnTo>
                  <a:lnTo>
                    <a:pt x="119512" y="13006"/>
                  </a:lnTo>
                  <a:lnTo>
                    <a:pt x="119552" y="13256"/>
                  </a:lnTo>
                  <a:lnTo>
                    <a:pt x="119799" y="12843"/>
                  </a:lnTo>
                  <a:lnTo>
                    <a:pt x="120294" y="11673"/>
                  </a:lnTo>
                  <a:lnTo>
                    <a:pt x="120099" y="10891"/>
                  </a:lnTo>
                  <a:lnTo>
                    <a:pt x="120093" y="10189"/>
                  </a:lnTo>
                  <a:lnTo>
                    <a:pt x="120183" y="9454"/>
                  </a:lnTo>
                  <a:lnTo>
                    <a:pt x="120560" y="8833"/>
                  </a:lnTo>
                  <a:lnTo>
                    <a:pt x="120958" y="7448"/>
                  </a:lnTo>
                  <a:lnTo>
                    <a:pt x="120965" y="6206"/>
                  </a:lnTo>
                  <a:lnTo>
                    <a:pt x="120848" y="5247"/>
                  </a:lnTo>
                  <a:lnTo>
                    <a:pt x="121038" y="4711"/>
                  </a:lnTo>
                  <a:lnTo>
                    <a:pt x="121239" y="4450"/>
                  </a:lnTo>
                  <a:lnTo>
                    <a:pt x="121630" y="4220"/>
                  </a:lnTo>
                  <a:lnTo>
                    <a:pt x="123091" y="2402"/>
                  </a:lnTo>
                  <a:lnTo>
                    <a:pt x="124574" y="270"/>
                  </a:lnTo>
                  <a:lnTo>
                    <a:pt x="124827" y="0"/>
                  </a:lnTo>
                  <a:lnTo>
                    <a:pt x="125038" y="290"/>
                  </a:lnTo>
                  <a:lnTo>
                    <a:pt x="125100" y="546"/>
                  </a:lnTo>
                  <a:lnTo>
                    <a:pt x="124739" y="1229"/>
                  </a:lnTo>
                  <a:lnTo>
                    <a:pt x="124378" y="2406"/>
                  </a:lnTo>
                  <a:lnTo>
                    <a:pt x="124218" y="4046"/>
                  </a:lnTo>
                  <a:lnTo>
                    <a:pt x="125999" y="4890"/>
                  </a:lnTo>
                  <a:lnTo>
                    <a:pt x="126318" y="4953"/>
                  </a:lnTo>
                  <a:lnTo>
                    <a:pt x="126601" y="4912"/>
                  </a:lnTo>
                  <a:lnTo>
                    <a:pt x="127170" y="4560"/>
                  </a:lnTo>
                  <a:lnTo>
                    <a:pt x="126960" y="5132"/>
                  </a:lnTo>
                  <a:lnTo>
                    <a:pt x="126369" y="5687"/>
                  </a:lnTo>
                  <a:lnTo>
                    <a:pt x="127544" y="5418"/>
                  </a:lnTo>
                  <a:lnTo>
                    <a:pt x="128756" y="6166"/>
                  </a:lnTo>
                  <a:lnTo>
                    <a:pt x="129296" y="7553"/>
                  </a:lnTo>
                  <a:lnTo>
                    <a:pt x="129011" y="9301"/>
                  </a:lnTo>
                  <a:lnTo>
                    <a:pt x="128642" y="9815"/>
                  </a:lnTo>
                  <a:lnTo>
                    <a:pt x="129130" y="10820"/>
                  </a:lnTo>
                  <a:lnTo>
                    <a:pt x="129753" y="10731"/>
                  </a:lnTo>
                  <a:lnTo>
                    <a:pt x="129975" y="10537"/>
                  </a:lnTo>
                  <a:lnTo>
                    <a:pt x="130047" y="10351"/>
                  </a:lnTo>
                  <a:lnTo>
                    <a:pt x="130115" y="8988"/>
                  </a:lnTo>
                  <a:lnTo>
                    <a:pt x="130011" y="7693"/>
                  </a:lnTo>
                  <a:lnTo>
                    <a:pt x="129348" y="6457"/>
                  </a:lnTo>
                  <a:lnTo>
                    <a:pt x="129304" y="6245"/>
                  </a:lnTo>
                  <a:lnTo>
                    <a:pt x="130294" y="5559"/>
                  </a:lnTo>
                  <a:lnTo>
                    <a:pt x="130964" y="5429"/>
                  </a:lnTo>
                  <a:lnTo>
                    <a:pt x="131398" y="5481"/>
                  </a:lnTo>
                  <a:lnTo>
                    <a:pt x="131742" y="5354"/>
                  </a:lnTo>
                  <a:lnTo>
                    <a:pt x="132011" y="5053"/>
                  </a:lnTo>
                  <a:lnTo>
                    <a:pt x="132004" y="4278"/>
                  </a:lnTo>
                  <a:lnTo>
                    <a:pt x="132201" y="4148"/>
                  </a:lnTo>
                  <a:lnTo>
                    <a:pt x="132512" y="4448"/>
                  </a:lnTo>
                  <a:lnTo>
                    <a:pt x="132795" y="4700"/>
                  </a:lnTo>
                  <a:lnTo>
                    <a:pt x="132799" y="4863"/>
                  </a:lnTo>
                  <a:lnTo>
                    <a:pt x="132638" y="5168"/>
                  </a:lnTo>
                  <a:lnTo>
                    <a:pt x="132470" y="5902"/>
                  </a:lnTo>
                  <a:lnTo>
                    <a:pt x="132426" y="6695"/>
                  </a:lnTo>
                  <a:lnTo>
                    <a:pt x="132226" y="6933"/>
                  </a:lnTo>
                  <a:lnTo>
                    <a:pt x="133007" y="8080"/>
                  </a:lnTo>
                  <a:lnTo>
                    <a:pt x="133473" y="8441"/>
                  </a:lnTo>
                  <a:lnTo>
                    <a:pt x="133641" y="8504"/>
                  </a:lnTo>
                  <a:lnTo>
                    <a:pt x="134562" y="8233"/>
                  </a:lnTo>
                  <a:lnTo>
                    <a:pt x="134899" y="8039"/>
                  </a:lnTo>
                  <a:lnTo>
                    <a:pt x="135003" y="7886"/>
                  </a:lnTo>
                  <a:lnTo>
                    <a:pt x="134867" y="7116"/>
                  </a:lnTo>
                  <a:lnTo>
                    <a:pt x="134881" y="6792"/>
                  </a:lnTo>
                  <a:lnTo>
                    <a:pt x="135401" y="6196"/>
                  </a:lnTo>
                  <a:lnTo>
                    <a:pt x="135512" y="6593"/>
                  </a:lnTo>
                  <a:lnTo>
                    <a:pt x="135731" y="6636"/>
                  </a:lnTo>
                  <a:lnTo>
                    <a:pt x="136293" y="6562"/>
                  </a:lnTo>
                  <a:lnTo>
                    <a:pt x="136917" y="7012"/>
                  </a:lnTo>
                  <a:lnTo>
                    <a:pt x="137301" y="7474"/>
                  </a:lnTo>
                  <a:lnTo>
                    <a:pt x="137644" y="8245"/>
                  </a:lnTo>
                  <a:lnTo>
                    <a:pt x="137870" y="8461"/>
                  </a:lnTo>
                  <a:lnTo>
                    <a:pt x="138411" y="8718"/>
                  </a:lnTo>
                  <a:lnTo>
                    <a:pt x="138558" y="8889"/>
                  </a:lnTo>
                  <a:lnTo>
                    <a:pt x="138633" y="9027"/>
                  </a:lnTo>
                  <a:lnTo>
                    <a:pt x="138622" y="9928"/>
                  </a:lnTo>
                  <a:lnTo>
                    <a:pt x="138726" y="10103"/>
                  </a:lnTo>
                  <a:lnTo>
                    <a:pt x="139259" y="10554"/>
                  </a:lnTo>
                  <a:lnTo>
                    <a:pt x="139646" y="10592"/>
                  </a:lnTo>
                  <a:lnTo>
                    <a:pt x="139911" y="10413"/>
                  </a:lnTo>
                  <a:lnTo>
                    <a:pt x="140091" y="10387"/>
                  </a:lnTo>
                  <a:lnTo>
                    <a:pt x="140904" y="10655"/>
                  </a:lnTo>
                  <a:lnTo>
                    <a:pt x="141718" y="10535"/>
                  </a:lnTo>
                  <a:lnTo>
                    <a:pt x="142148" y="10595"/>
                  </a:lnTo>
                  <a:lnTo>
                    <a:pt x="142800" y="11004"/>
                  </a:lnTo>
                  <a:lnTo>
                    <a:pt x="143420" y="11227"/>
                  </a:lnTo>
                  <a:lnTo>
                    <a:pt x="143710" y="11056"/>
                  </a:lnTo>
                  <a:lnTo>
                    <a:pt x="143997" y="11033"/>
                  </a:lnTo>
                  <a:lnTo>
                    <a:pt x="144655" y="11789"/>
                  </a:lnTo>
                  <a:lnTo>
                    <a:pt x="144558" y="12551"/>
                  </a:lnTo>
                  <a:lnTo>
                    <a:pt x="144556" y="12875"/>
                  </a:lnTo>
                  <a:lnTo>
                    <a:pt x="144545" y="14558"/>
                  </a:lnTo>
                  <a:lnTo>
                    <a:pt x="144866" y="16134"/>
                  </a:lnTo>
                  <a:lnTo>
                    <a:pt x="145284" y="17727"/>
                  </a:lnTo>
                  <a:lnTo>
                    <a:pt x="145682" y="17690"/>
                  </a:lnTo>
                  <a:lnTo>
                    <a:pt x="146409" y="17779"/>
                  </a:lnTo>
                  <a:lnTo>
                    <a:pt x="147383" y="18173"/>
                  </a:lnTo>
                  <a:lnTo>
                    <a:pt x="147587" y="18158"/>
                  </a:lnTo>
                  <a:lnTo>
                    <a:pt x="147866" y="17928"/>
                  </a:lnTo>
                  <a:lnTo>
                    <a:pt x="148676" y="18408"/>
                  </a:lnTo>
                  <a:lnTo>
                    <a:pt x="149402" y="18151"/>
                  </a:lnTo>
                  <a:lnTo>
                    <a:pt x="149621" y="18125"/>
                  </a:lnTo>
                  <a:lnTo>
                    <a:pt x="149757" y="18188"/>
                  </a:lnTo>
                  <a:lnTo>
                    <a:pt x="150104" y="18735"/>
                  </a:lnTo>
                  <a:lnTo>
                    <a:pt x="150104" y="19931"/>
                  </a:lnTo>
                  <a:lnTo>
                    <a:pt x="150680" y="20828"/>
                  </a:lnTo>
                  <a:lnTo>
                    <a:pt x="150870" y="21256"/>
                  </a:lnTo>
                  <a:lnTo>
                    <a:pt x="150874" y="21509"/>
                  </a:lnTo>
                  <a:lnTo>
                    <a:pt x="150623" y="21774"/>
                  </a:lnTo>
                  <a:lnTo>
                    <a:pt x="150530" y="22213"/>
                  </a:lnTo>
                  <a:lnTo>
                    <a:pt x="151400" y="23129"/>
                  </a:lnTo>
                  <a:lnTo>
                    <a:pt x="151615" y="23166"/>
                  </a:lnTo>
                  <a:lnTo>
                    <a:pt x="152252" y="22861"/>
                  </a:lnTo>
                  <a:lnTo>
                    <a:pt x="152743" y="23282"/>
                  </a:lnTo>
                  <a:lnTo>
                    <a:pt x="152936" y="23569"/>
                  </a:lnTo>
                  <a:lnTo>
                    <a:pt x="153437" y="23945"/>
                  </a:lnTo>
                  <a:lnTo>
                    <a:pt x="153655" y="23871"/>
                  </a:lnTo>
                  <a:lnTo>
                    <a:pt x="154361" y="23187"/>
                  </a:lnTo>
                  <a:lnTo>
                    <a:pt x="153491" y="21711"/>
                  </a:lnTo>
                  <a:lnTo>
                    <a:pt x="152829" y="20404"/>
                  </a:lnTo>
                  <a:lnTo>
                    <a:pt x="152786" y="20166"/>
                  </a:lnTo>
                  <a:lnTo>
                    <a:pt x="153302" y="18837"/>
                  </a:lnTo>
                  <a:lnTo>
                    <a:pt x="153746" y="18614"/>
                  </a:lnTo>
                  <a:lnTo>
                    <a:pt x="154702" y="18919"/>
                  </a:lnTo>
                  <a:lnTo>
                    <a:pt x="155296" y="18782"/>
                  </a:lnTo>
                  <a:lnTo>
                    <a:pt x="155694" y="18894"/>
                  </a:lnTo>
                  <a:lnTo>
                    <a:pt x="155765" y="19460"/>
                  </a:lnTo>
                  <a:lnTo>
                    <a:pt x="155949" y="19968"/>
                  </a:lnTo>
                  <a:lnTo>
                    <a:pt x="156944" y="20741"/>
                  </a:lnTo>
                  <a:lnTo>
                    <a:pt x="157078" y="20755"/>
                  </a:lnTo>
                  <a:lnTo>
                    <a:pt x="157478" y="20442"/>
                  </a:lnTo>
                  <a:lnTo>
                    <a:pt x="157679" y="20390"/>
                  </a:lnTo>
                  <a:lnTo>
                    <a:pt x="158417" y="20948"/>
                  </a:lnTo>
                  <a:lnTo>
                    <a:pt x="158582" y="21331"/>
                  </a:lnTo>
                  <a:lnTo>
                    <a:pt x="158977" y="23112"/>
                  </a:lnTo>
                  <a:lnTo>
                    <a:pt x="158716" y="25040"/>
                  </a:lnTo>
                  <a:lnTo>
                    <a:pt x="157869" y="26388"/>
                  </a:lnTo>
                  <a:lnTo>
                    <a:pt x="158001" y="27025"/>
                  </a:lnTo>
                  <a:lnTo>
                    <a:pt x="158238" y="26958"/>
                  </a:lnTo>
                  <a:lnTo>
                    <a:pt x="158871" y="26518"/>
                  </a:lnTo>
                  <a:lnTo>
                    <a:pt x="158999" y="26023"/>
                  </a:lnTo>
                  <a:lnTo>
                    <a:pt x="159418" y="25926"/>
                  </a:lnTo>
                  <a:lnTo>
                    <a:pt x="160714" y="26972"/>
                  </a:lnTo>
                  <a:lnTo>
                    <a:pt x="160664" y="27277"/>
                  </a:lnTo>
                  <a:lnTo>
                    <a:pt x="160299" y="27236"/>
                  </a:lnTo>
                  <a:lnTo>
                    <a:pt x="160038" y="27780"/>
                  </a:lnTo>
                  <a:lnTo>
                    <a:pt x="159973" y="28242"/>
                  </a:lnTo>
                  <a:lnTo>
                    <a:pt x="160145" y="28565"/>
                  </a:lnTo>
                  <a:lnTo>
                    <a:pt x="160167" y="28737"/>
                  </a:lnTo>
                  <a:lnTo>
                    <a:pt x="159716" y="29440"/>
                  </a:lnTo>
                  <a:lnTo>
                    <a:pt x="159552" y="29928"/>
                  </a:lnTo>
                  <a:lnTo>
                    <a:pt x="159566" y="30152"/>
                  </a:lnTo>
                  <a:lnTo>
                    <a:pt x="160085" y="30204"/>
                  </a:lnTo>
                  <a:lnTo>
                    <a:pt x="160317" y="30445"/>
                  </a:lnTo>
                  <a:lnTo>
                    <a:pt x="160210" y="30766"/>
                  </a:lnTo>
                  <a:lnTo>
                    <a:pt x="159981" y="30877"/>
                  </a:lnTo>
                  <a:lnTo>
                    <a:pt x="158773" y="30612"/>
                  </a:lnTo>
                  <a:lnTo>
                    <a:pt x="158296" y="29825"/>
                  </a:lnTo>
                  <a:lnTo>
                    <a:pt x="158302" y="28447"/>
                  </a:lnTo>
                  <a:lnTo>
                    <a:pt x="158249" y="28242"/>
                  </a:lnTo>
                  <a:lnTo>
                    <a:pt x="156766" y="28344"/>
                  </a:lnTo>
                  <a:lnTo>
                    <a:pt x="156062" y="28317"/>
                  </a:lnTo>
                  <a:lnTo>
                    <a:pt x="156048" y="30470"/>
                  </a:lnTo>
                  <a:lnTo>
                    <a:pt x="156045" y="30938"/>
                  </a:lnTo>
                  <a:lnTo>
                    <a:pt x="156016" y="35370"/>
                  </a:lnTo>
                  <a:lnTo>
                    <a:pt x="156009" y="36367"/>
                  </a:lnTo>
                  <a:lnTo>
                    <a:pt x="155527" y="36598"/>
                  </a:lnTo>
                  <a:lnTo>
                    <a:pt x="155661" y="37575"/>
                  </a:lnTo>
                  <a:lnTo>
                    <a:pt x="155998" y="38114"/>
                  </a:lnTo>
                  <a:lnTo>
                    <a:pt x="155972" y="42115"/>
                  </a:lnTo>
                  <a:lnTo>
                    <a:pt x="155905" y="43306"/>
                  </a:lnTo>
                  <a:lnTo>
                    <a:pt x="155843" y="43638"/>
                  </a:lnTo>
                  <a:lnTo>
                    <a:pt x="155242" y="44081"/>
                  </a:lnTo>
                  <a:lnTo>
                    <a:pt x="155024" y="44144"/>
                  </a:lnTo>
                  <a:lnTo>
                    <a:pt x="154866" y="44315"/>
                  </a:lnTo>
                  <a:lnTo>
                    <a:pt x="154852" y="44654"/>
                  </a:lnTo>
                  <a:lnTo>
                    <a:pt x="154941" y="45201"/>
                  </a:lnTo>
                  <a:lnTo>
                    <a:pt x="154905" y="45473"/>
                  </a:lnTo>
                  <a:lnTo>
                    <a:pt x="154219" y="45800"/>
                  </a:lnTo>
                  <a:lnTo>
                    <a:pt x="154015" y="45778"/>
                  </a:lnTo>
                  <a:lnTo>
                    <a:pt x="153886" y="45847"/>
                  </a:lnTo>
                  <a:lnTo>
                    <a:pt x="154051" y="46147"/>
                  </a:lnTo>
                  <a:lnTo>
                    <a:pt x="154679" y="46836"/>
                  </a:lnTo>
                  <a:lnTo>
                    <a:pt x="155337" y="47115"/>
                  </a:lnTo>
                  <a:lnTo>
                    <a:pt x="155605" y="47067"/>
                  </a:lnTo>
                  <a:lnTo>
                    <a:pt x="155831" y="47204"/>
                  </a:lnTo>
                  <a:lnTo>
                    <a:pt x="155823" y="49558"/>
                  </a:lnTo>
                  <a:lnTo>
                    <a:pt x="156934" y="49565"/>
                  </a:lnTo>
                  <a:lnTo>
                    <a:pt x="157438" y="49673"/>
                  </a:lnTo>
                  <a:lnTo>
                    <a:pt x="157841" y="49941"/>
                  </a:lnTo>
                  <a:lnTo>
                    <a:pt x="157963" y="49732"/>
                  </a:lnTo>
                  <a:lnTo>
                    <a:pt x="158377" y="49624"/>
                  </a:lnTo>
                  <a:lnTo>
                    <a:pt x="158631" y="49840"/>
                  </a:lnTo>
                  <a:lnTo>
                    <a:pt x="158631" y="50507"/>
                  </a:lnTo>
                  <a:lnTo>
                    <a:pt x="158996" y="51285"/>
                  </a:lnTo>
                  <a:lnTo>
                    <a:pt x="159221" y="52129"/>
                  </a:lnTo>
                  <a:lnTo>
                    <a:pt x="158829" y="52897"/>
                  </a:lnTo>
                  <a:lnTo>
                    <a:pt x="158786" y="53101"/>
                  </a:lnTo>
                  <a:lnTo>
                    <a:pt x="159011" y="53168"/>
                  </a:lnTo>
                  <a:lnTo>
                    <a:pt x="160004" y="53038"/>
                  </a:lnTo>
                  <a:lnTo>
                    <a:pt x="160189" y="53079"/>
                  </a:lnTo>
                  <a:lnTo>
                    <a:pt x="160404" y="53246"/>
                  </a:lnTo>
                  <a:lnTo>
                    <a:pt x="160732" y="53950"/>
                  </a:lnTo>
                  <a:lnTo>
                    <a:pt x="161479" y="54292"/>
                  </a:lnTo>
                  <a:lnTo>
                    <a:pt x="160608" y="54813"/>
                  </a:lnTo>
                  <a:lnTo>
                    <a:pt x="158233" y="55794"/>
                  </a:lnTo>
                  <a:lnTo>
                    <a:pt x="158233" y="56192"/>
                  </a:lnTo>
                  <a:lnTo>
                    <a:pt x="158120" y="56628"/>
                  </a:lnTo>
                  <a:lnTo>
                    <a:pt x="157827" y="56743"/>
                  </a:lnTo>
                  <a:lnTo>
                    <a:pt x="157458" y="55891"/>
                  </a:lnTo>
                  <a:lnTo>
                    <a:pt x="157612" y="55805"/>
                  </a:lnTo>
                  <a:lnTo>
                    <a:pt x="157373" y="55712"/>
                  </a:lnTo>
                  <a:lnTo>
                    <a:pt x="157148" y="55738"/>
                  </a:lnTo>
                  <a:lnTo>
                    <a:pt x="156224" y="56398"/>
                  </a:lnTo>
                  <a:lnTo>
                    <a:pt x="156246" y="56554"/>
                  </a:lnTo>
                  <a:lnTo>
                    <a:pt x="156464" y="56670"/>
                  </a:lnTo>
                  <a:lnTo>
                    <a:pt x="156185" y="57057"/>
                  </a:lnTo>
                  <a:lnTo>
                    <a:pt x="155679" y="57175"/>
                  </a:lnTo>
                  <a:lnTo>
                    <a:pt x="155682" y="56118"/>
                  </a:lnTo>
                  <a:lnTo>
                    <a:pt x="154625" y="56643"/>
                  </a:lnTo>
                  <a:lnTo>
                    <a:pt x="154503" y="56780"/>
                  </a:lnTo>
                  <a:lnTo>
                    <a:pt x="154553" y="57145"/>
                  </a:lnTo>
                  <a:lnTo>
                    <a:pt x="154842" y="57745"/>
                  </a:lnTo>
                  <a:lnTo>
                    <a:pt x="155028" y="57961"/>
                  </a:lnTo>
                  <a:lnTo>
                    <a:pt x="155163" y="58415"/>
                  </a:lnTo>
                  <a:lnTo>
                    <a:pt x="155177" y="58653"/>
                  </a:lnTo>
                  <a:lnTo>
                    <a:pt x="155009" y="59815"/>
                  </a:lnTo>
                  <a:lnTo>
                    <a:pt x="154584" y="59640"/>
                  </a:lnTo>
                  <a:lnTo>
                    <a:pt x="154316" y="59279"/>
                  </a:lnTo>
                  <a:lnTo>
                    <a:pt x="153888" y="59249"/>
                  </a:lnTo>
                  <a:lnTo>
                    <a:pt x="153692" y="59747"/>
                  </a:lnTo>
                  <a:lnTo>
                    <a:pt x="153830" y="60537"/>
                  </a:lnTo>
                  <a:lnTo>
                    <a:pt x="153966" y="60708"/>
                  </a:lnTo>
                  <a:lnTo>
                    <a:pt x="153987" y="60872"/>
                  </a:lnTo>
                  <a:lnTo>
                    <a:pt x="153373" y="61013"/>
                  </a:lnTo>
                  <a:lnTo>
                    <a:pt x="152667" y="60860"/>
                  </a:lnTo>
                  <a:lnTo>
                    <a:pt x="151967" y="60935"/>
                  </a:lnTo>
                  <a:lnTo>
                    <a:pt x="151856" y="61076"/>
                  </a:lnTo>
                  <a:lnTo>
                    <a:pt x="152059" y="62558"/>
                  </a:lnTo>
                  <a:lnTo>
                    <a:pt x="151820" y="62770"/>
                  </a:lnTo>
                  <a:lnTo>
                    <a:pt x="151622" y="62779"/>
                  </a:lnTo>
                  <a:lnTo>
                    <a:pt x="151577" y="62997"/>
                  </a:lnTo>
                  <a:lnTo>
                    <a:pt x="150946" y="63667"/>
                  </a:lnTo>
                  <a:lnTo>
                    <a:pt x="150547" y="63908"/>
                  </a:lnTo>
                  <a:lnTo>
                    <a:pt x="150457" y="64110"/>
                  </a:lnTo>
                  <a:lnTo>
                    <a:pt x="151606" y="65197"/>
                  </a:lnTo>
                  <a:lnTo>
                    <a:pt x="152395" y="65503"/>
                  </a:lnTo>
                  <a:lnTo>
                    <a:pt x="153055" y="65994"/>
                  </a:lnTo>
                  <a:lnTo>
                    <a:pt x="153365" y="66464"/>
                  </a:lnTo>
                  <a:lnTo>
                    <a:pt x="153472" y="66750"/>
                  </a:lnTo>
                  <a:lnTo>
                    <a:pt x="153893" y="67022"/>
                  </a:lnTo>
                  <a:lnTo>
                    <a:pt x="152408" y="69606"/>
                  </a:lnTo>
                  <a:lnTo>
                    <a:pt x="151972" y="70145"/>
                  </a:lnTo>
                  <a:lnTo>
                    <a:pt x="151484" y="70231"/>
                  </a:lnTo>
                  <a:lnTo>
                    <a:pt x="151052" y="70130"/>
                  </a:lnTo>
                  <a:lnTo>
                    <a:pt x="150863" y="69981"/>
                  </a:lnTo>
                  <a:lnTo>
                    <a:pt x="150342" y="69948"/>
                  </a:lnTo>
                  <a:lnTo>
                    <a:pt x="149083" y="71083"/>
                  </a:lnTo>
                  <a:lnTo>
                    <a:pt x="148558" y="71757"/>
                  </a:lnTo>
                  <a:lnTo>
                    <a:pt x="148394" y="71809"/>
                  </a:lnTo>
                  <a:lnTo>
                    <a:pt x="148105" y="71660"/>
                  </a:lnTo>
                  <a:lnTo>
                    <a:pt x="147763" y="71295"/>
                  </a:lnTo>
                  <a:lnTo>
                    <a:pt x="147317" y="70571"/>
                  </a:lnTo>
                  <a:lnTo>
                    <a:pt x="146449" y="70849"/>
                  </a:lnTo>
                  <a:lnTo>
                    <a:pt x="146347" y="71545"/>
                  </a:lnTo>
                  <a:lnTo>
                    <a:pt x="145687" y="71850"/>
                  </a:lnTo>
                  <a:lnTo>
                    <a:pt x="145255" y="71582"/>
                  </a:lnTo>
                  <a:lnTo>
                    <a:pt x="145184" y="71364"/>
                  </a:lnTo>
                  <a:lnTo>
                    <a:pt x="145081" y="71620"/>
                  </a:lnTo>
                  <a:lnTo>
                    <a:pt x="144956" y="72338"/>
                  </a:lnTo>
                  <a:lnTo>
                    <a:pt x="145070" y="73064"/>
                  </a:lnTo>
                  <a:lnTo>
                    <a:pt x="145242" y="73500"/>
                  </a:lnTo>
                  <a:lnTo>
                    <a:pt x="145131" y="74196"/>
                  </a:lnTo>
                  <a:lnTo>
                    <a:pt x="144188" y="74884"/>
                  </a:lnTo>
                  <a:lnTo>
                    <a:pt x="141304" y="71730"/>
                  </a:lnTo>
                  <a:lnTo>
                    <a:pt x="140460" y="71938"/>
                  </a:lnTo>
                  <a:lnTo>
                    <a:pt x="139914" y="72381"/>
                  </a:lnTo>
                  <a:lnTo>
                    <a:pt x="139941" y="74857"/>
                  </a:lnTo>
                  <a:lnTo>
                    <a:pt x="141091" y="74864"/>
                  </a:lnTo>
                  <a:lnTo>
                    <a:pt x="142018" y="74596"/>
                  </a:lnTo>
                  <a:lnTo>
                    <a:pt x="143132" y="74531"/>
                  </a:lnTo>
                  <a:lnTo>
                    <a:pt x="143449" y="74804"/>
                  </a:lnTo>
                  <a:lnTo>
                    <a:pt x="143562" y="75448"/>
                  </a:lnTo>
                  <a:lnTo>
                    <a:pt x="143395" y="75623"/>
                  </a:lnTo>
                  <a:lnTo>
                    <a:pt x="143317" y="76215"/>
                  </a:lnTo>
                  <a:lnTo>
                    <a:pt x="143032" y="77019"/>
                  </a:lnTo>
                  <a:lnTo>
                    <a:pt x="142665" y="77678"/>
                  </a:lnTo>
                  <a:lnTo>
                    <a:pt x="142651" y="77865"/>
                  </a:lnTo>
                  <a:lnTo>
                    <a:pt x="142808" y="78378"/>
                  </a:lnTo>
                  <a:lnTo>
                    <a:pt x="143090" y="78885"/>
                  </a:lnTo>
                  <a:lnTo>
                    <a:pt x="142972" y="79112"/>
                  </a:lnTo>
                  <a:lnTo>
                    <a:pt x="142655" y="79283"/>
                  </a:lnTo>
                  <a:lnTo>
                    <a:pt x="142752" y="82385"/>
                  </a:lnTo>
                  <a:lnTo>
                    <a:pt x="142455" y="83934"/>
                  </a:lnTo>
                  <a:lnTo>
                    <a:pt x="142053" y="84194"/>
                  </a:lnTo>
                  <a:lnTo>
                    <a:pt x="141445" y="84178"/>
                  </a:lnTo>
                  <a:lnTo>
                    <a:pt x="140150" y="84764"/>
                  </a:lnTo>
                  <a:lnTo>
                    <a:pt x="139101" y="84617"/>
                  </a:lnTo>
                  <a:lnTo>
                    <a:pt x="138583" y="84991"/>
                  </a:lnTo>
                  <a:lnTo>
                    <a:pt x="138324" y="85463"/>
                  </a:lnTo>
                  <a:lnTo>
                    <a:pt x="137586" y="86065"/>
                  </a:lnTo>
                  <a:lnTo>
                    <a:pt x="136045" y="86553"/>
                  </a:lnTo>
                  <a:lnTo>
                    <a:pt x="135649" y="86108"/>
                  </a:lnTo>
                  <a:lnTo>
                    <a:pt x="135126" y="86330"/>
                  </a:lnTo>
                  <a:lnTo>
                    <a:pt x="133796" y="87175"/>
                  </a:lnTo>
                  <a:lnTo>
                    <a:pt x="133482" y="87155"/>
                  </a:lnTo>
                  <a:lnTo>
                    <a:pt x="134064" y="88570"/>
                  </a:lnTo>
                  <a:lnTo>
                    <a:pt x="134644" y="88601"/>
                  </a:lnTo>
                  <a:lnTo>
                    <a:pt x="135113" y="88781"/>
                  </a:lnTo>
                  <a:lnTo>
                    <a:pt x="135061" y="92083"/>
                  </a:lnTo>
                  <a:lnTo>
                    <a:pt x="134802" y="92132"/>
                  </a:lnTo>
                  <a:lnTo>
                    <a:pt x="133753" y="92099"/>
                  </a:lnTo>
                  <a:lnTo>
                    <a:pt x="133032" y="92086"/>
                  </a:lnTo>
                  <a:lnTo>
                    <a:pt x="132847" y="92083"/>
                  </a:lnTo>
                  <a:lnTo>
                    <a:pt x="132710" y="92080"/>
                  </a:lnTo>
                  <a:lnTo>
                    <a:pt x="129675" y="92018"/>
                  </a:lnTo>
                  <a:lnTo>
                    <a:pt x="127866" y="91943"/>
                  </a:lnTo>
                  <a:lnTo>
                    <a:pt x="126684" y="91937"/>
                  </a:lnTo>
                  <a:lnTo>
                    <a:pt x="126493" y="91935"/>
                  </a:lnTo>
                  <a:lnTo>
                    <a:pt x="125972" y="91920"/>
                  </a:lnTo>
                  <a:lnTo>
                    <a:pt x="124845" y="91888"/>
                  </a:lnTo>
                  <a:lnTo>
                    <a:pt x="124236" y="91879"/>
                  </a:lnTo>
                  <a:lnTo>
                    <a:pt x="123745" y="91872"/>
                  </a:lnTo>
                  <a:lnTo>
                    <a:pt x="123033" y="91725"/>
                  </a:lnTo>
                  <a:lnTo>
                    <a:pt x="122864" y="91742"/>
                  </a:lnTo>
                  <a:lnTo>
                    <a:pt x="121932" y="92880"/>
                  </a:lnTo>
                  <a:lnTo>
                    <a:pt x="121764" y="92408"/>
                  </a:lnTo>
                  <a:lnTo>
                    <a:pt x="121725" y="91823"/>
                  </a:lnTo>
                  <a:lnTo>
                    <a:pt x="121699" y="92067"/>
                  </a:lnTo>
                  <a:lnTo>
                    <a:pt x="121790" y="92880"/>
                  </a:lnTo>
                  <a:lnTo>
                    <a:pt x="120909" y="93026"/>
                  </a:lnTo>
                  <a:lnTo>
                    <a:pt x="121790" y="93775"/>
                  </a:lnTo>
                  <a:lnTo>
                    <a:pt x="121738" y="94328"/>
                  </a:lnTo>
                  <a:lnTo>
                    <a:pt x="120495" y="94458"/>
                  </a:lnTo>
                  <a:lnTo>
                    <a:pt x="120417" y="93986"/>
                  </a:lnTo>
                  <a:lnTo>
                    <a:pt x="120443" y="93124"/>
                  </a:lnTo>
                  <a:lnTo>
                    <a:pt x="120689" y="93043"/>
                  </a:lnTo>
                  <a:lnTo>
                    <a:pt x="120003" y="93108"/>
                  </a:lnTo>
                  <a:lnTo>
                    <a:pt x="119899" y="94165"/>
                  </a:lnTo>
                  <a:lnTo>
                    <a:pt x="121065" y="96101"/>
                  </a:lnTo>
                  <a:lnTo>
                    <a:pt x="119912" y="94930"/>
                  </a:lnTo>
                  <a:lnTo>
                    <a:pt x="119420" y="95320"/>
                  </a:lnTo>
                  <a:lnTo>
                    <a:pt x="119174" y="95759"/>
                  </a:lnTo>
                  <a:lnTo>
                    <a:pt x="119252" y="97630"/>
                  </a:lnTo>
                  <a:lnTo>
                    <a:pt x="118630" y="97809"/>
                  </a:lnTo>
                  <a:lnTo>
                    <a:pt x="117983" y="97516"/>
                  </a:lnTo>
                  <a:lnTo>
                    <a:pt x="118138" y="99468"/>
                  </a:lnTo>
                  <a:lnTo>
                    <a:pt x="116714" y="99354"/>
                  </a:lnTo>
                  <a:lnTo>
                    <a:pt x="116196" y="99565"/>
                  </a:lnTo>
                  <a:lnTo>
                    <a:pt x="115510" y="99409"/>
                  </a:lnTo>
                  <a:lnTo>
                    <a:pt x="115888" y="100638"/>
                  </a:lnTo>
                  <a:lnTo>
                    <a:pt x="116818" y="100037"/>
                  </a:lnTo>
                  <a:lnTo>
                    <a:pt x="117012" y="101306"/>
                  </a:lnTo>
                  <a:lnTo>
                    <a:pt x="116999" y="101794"/>
                  </a:lnTo>
                  <a:lnTo>
                    <a:pt x="116572" y="103729"/>
                  </a:lnTo>
                  <a:lnTo>
                    <a:pt x="116675" y="104282"/>
                  </a:lnTo>
                  <a:lnTo>
                    <a:pt x="116818" y="104543"/>
                  </a:lnTo>
                  <a:lnTo>
                    <a:pt x="115938" y="105428"/>
                  </a:lnTo>
                  <a:lnTo>
                    <a:pt x="115622" y="105464"/>
                  </a:lnTo>
                  <a:lnTo>
                    <a:pt x="115510" y="105258"/>
                  </a:lnTo>
                  <a:lnTo>
                    <a:pt x="114513" y="105665"/>
                  </a:lnTo>
                  <a:lnTo>
                    <a:pt x="113995" y="105128"/>
                  </a:lnTo>
                  <a:lnTo>
                    <a:pt x="113594" y="105470"/>
                  </a:lnTo>
                  <a:lnTo>
                    <a:pt x="113451" y="105827"/>
                  </a:lnTo>
                  <a:lnTo>
                    <a:pt x="113607" y="106348"/>
                  </a:lnTo>
                  <a:lnTo>
                    <a:pt x="114539" y="106641"/>
                  </a:lnTo>
                  <a:lnTo>
                    <a:pt x="114280" y="106787"/>
                  </a:lnTo>
                  <a:lnTo>
                    <a:pt x="113335" y="107047"/>
                  </a:lnTo>
                  <a:lnTo>
                    <a:pt x="113037" y="107714"/>
                  </a:lnTo>
                  <a:lnTo>
                    <a:pt x="112713" y="108072"/>
                  </a:lnTo>
                  <a:lnTo>
                    <a:pt x="111911" y="108414"/>
                  </a:lnTo>
                  <a:lnTo>
                    <a:pt x="111626" y="108121"/>
                  </a:lnTo>
                  <a:lnTo>
                    <a:pt x="111639" y="107470"/>
                  </a:lnTo>
                  <a:lnTo>
                    <a:pt x="110650" y="107128"/>
                  </a:lnTo>
                  <a:lnTo>
                    <a:pt x="110266" y="107177"/>
                  </a:lnTo>
                  <a:lnTo>
                    <a:pt x="109645" y="107438"/>
                  </a:lnTo>
                  <a:lnTo>
                    <a:pt x="108932" y="107552"/>
                  </a:lnTo>
                  <a:lnTo>
                    <a:pt x="108674" y="107405"/>
                  </a:lnTo>
                  <a:lnTo>
                    <a:pt x="108366" y="107083"/>
                  </a:lnTo>
                  <a:lnTo>
                    <a:pt x="108296" y="106872"/>
                  </a:lnTo>
                  <a:lnTo>
                    <a:pt x="108336" y="106681"/>
                  </a:lnTo>
                  <a:lnTo>
                    <a:pt x="108013" y="106104"/>
                  </a:lnTo>
                  <a:lnTo>
                    <a:pt x="107780" y="105925"/>
                  </a:lnTo>
                  <a:lnTo>
                    <a:pt x="107508" y="106429"/>
                  </a:lnTo>
                  <a:lnTo>
                    <a:pt x="107551" y="106625"/>
                  </a:lnTo>
                  <a:lnTo>
                    <a:pt x="107406" y="107131"/>
                  </a:lnTo>
                  <a:lnTo>
                    <a:pt x="107057" y="107440"/>
                  </a:lnTo>
                  <a:lnTo>
                    <a:pt x="106731" y="107047"/>
                  </a:lnTo>
                  <a:lnTo>
                    <a:pt x="106460" y="107080"/>
                  </a:lnTo>
                  <a:lnTo>
                    <a:pt x="104491" y="108658"/>
                  </a:lnTo>
                  <a:lnTo>
                    <a:pt x="103883" y="108950"/>
                  </a:lnTo>
                  <a:lnTo>
                    <a:pt x="103080" y="109162"/>
                  </a:lnTo>
                  <a:lnTo>
                    <a:pt x="102510" y="108658"/>
                  </a:lnTo>
                  <a:lnTo>
                    <a:pt x="101837" y="108593"/>
                  </a:lnTo>
                  <a:lnTo>
                    <a:pt x="101086" y="108105"/>
                  </a:lnTo>
                  <a:lnTo>
                    <a:pt x="100801" y="108007"/>
                  </a:lnTo>
                  <a:lnTo>
                    <a:pt x="100737" y="108902"/>
                  </a:lnTo>
                  <a:lnTo>
                    <a:pt x="101693" y="110553"/>
                  </a:lnTo>
                  <a:lnTo>
                    <a:pt x="101293" y="111439"/>
                  </a:lnTo>
                  <a:lnTo>
                    <a:pt x="101060" y="112399"/>
                  </a:lnTo>
                  <a:lnTo>
                    <a:pt x="100568" y="112708"/>
                  </a:lnTo>
                  <a:lnTo>
                    <a:pt x="100361" y="113066"/>
                  </a:lnTo>
                  <a:lnTo>
                    <a:pt x="101332" y="112919"/>
                  </a:lnTo>
                  <a:lnTo>
                    <a:pt x="102148" y="112578"/>
                  </a:lnTo>
                  <a:lnTo>
                    <a:pt x="102510" y="113033"/>
                  </a:lnTo>
                  <a:lnTo>
                    <a:pt x="102821" y="113667"/>
                  </a:lnTo>
                  <a:lnTo>
                    <a:pt x="103430" y="113977"/>
                  </a:lnTo>
                  <a:lnTo>
                    <a:pt x="104297" y="114172"/>
                  </a:lnTo>
                  <a:lnTo>
                    <a:pt x="105048" y="114025"/>
                  </a:lnTo>
                  <a:lnTo>
                    <a:pt x="105307" y="114676"/>
                  </a:lnTo>
                  <a:lnTo>
                    <a:pt x="105631" y="116107"/>
                  </a:lnTo>
                  <a:lnTo>
                    <a:pt x="106110" y="118742"/>
                  </a:lnTo>
                  <a:lnTo>
                    <a:pt x="106511" y="119669"/>
                  </a:lnTo>
                  <a:lnTo>
                    <a:pt x="106395" y="120483"/>
                  </a:lnTo>
                  <a:lnTo>
                    <a:pt x="106693" y="121247"/>
                  </a:lnTo>
                  <a:lnTo>
                    <a:pt x="106524" y="122630"/>
                  </a:lnTo>
                  <a:lnTo>
                    <a:pt x="106550" y="123150"/>
                  </a:lnTo>
                  <a:lnTo>
                    <a:pt x="106006" y="124403"/>
                  </a:lnTo>
                  <a:lnTo>
                    <a:pt x="107431" y="125720"/>
                  </a:lnTo>
                  <a:lnTo>
                    <a:pt x="107146" y="125948"/>
                  </a:lnTo>
                  <a:lnTo>
                    <a:pt x="106770" y="126046"/>
                  </a:lnTo>
                  <a:lnTo>
                    <a:pt x="105691" y="126759"/>
                  </a:lnTo>
                  <a:lnTo>
                    <a:pt x="105467" y="127162"/>
                  </a:lnTo>
                  <a:lnTo>
                    <a:pt x="106265" y="126582"/>
                  </a:lnTo>
                  <a:lnTo>
                    <a:pt x="106265" y="126745"/>
                  </a:lnTo>
                  <a:lnTo>
                    <a:pt x="106239" y="127461"/>
                  </a:lnTo>
                  <a:lnTo>
                    <a:pt x="106718" y="127607"/>
                  </a:lnTo>
                  <a:lnTo>
                    <a:pt x="106926" y="127770"/>
                  </a:lnTo>
                  <a:lnTo>
                    <a:pt x="107353" y="127070"/>
                  </a:lnTo>
                  <a:lnTo>
                    <a:pt x="107379" y="127786"/>
                  </a:lnTo>
                  <a:lnTo>
                    <a:pt x="107806" y="127786"/>
                  </a:lnTo>
                  <a:lnTo>
                    <a:pt x="108700" y="128176"/>
                  </a:lnTo>
                  <a:lnTo>
                    <a:pt x="109315" y="126838"/>
                  </a:lnTo>
                  <a:lnTo>
                    <a:pt x="109756" y="127805"/>
                  </a:lnTo>
                  <a:lnTo>
                    <a:pt x="110226" y="128043"/>
                  </a:lnTo>
                  <a:lnTo>
                    <a:pt x="110849" y="128063"/>
                  </a:lnTo>
                  <a:lnTo>
                    <a:pt x="111025" y="128017"/>
                  </a:lnTo>
                  <a:lnTo>
                    <a:pt x="111276" y="127672"/>
                  </a:lnTo>
                  <a:lnTo>
                    <a:pt x="111491" y="127267"/>
                  </a:lnTo>
                  <a:lnTo>
                    <a:pt x="111367" y="127135"/>
                  </a:lnTo>
                  <a:lnTo>
                    <a:pt x="112079" y="126566"/>
                  </a:lnTo>
                  <a:lnTo>
                    <a:pt x="112247" y="126550"/>
                  </a:lnTo>
                  <a:lnTo>
                    <a:pt x="113205" y="126159"/>
                  </a:lnTo>
                  <a:lnTo>
                    <a:pt x="113917" y="126111"/>
                  </a:lnTo>
                  <a:lnTo>
                    <a:pt x="114293" y="125980"/>
                  </a:lnTo>
                  <a:lnTo>
                    <a:pt x="114500" y="126078"/>
                  </a:lnTo>
                  <a:lnTo>
                    <a:pt x="114500" y="126956"/>
                  </a:lnTo>
                  <a:lnTo>
                    <a:pt x="114668" y="126940"/>
                  </a:lnTo>
                  <a:lnTo>
                    <a:pt x="115238" y="127932"/>
                  </a:lnTo>
                  <a:lnTo>
                    <a:pt x="115614" y="127851"/>
                  </a:lnTo>
                  <a:lnTo>
                    <a:pt x="115795" y="127705"/>
                  </a:lnTo>
                  <a:lnTo>
                    <a:pt x="115834" y="128079"/>
                  </a:lnTo>
                  <a:lnTo>
                    <a:pt x="114345" y="128681"/>
                  </a:lnTo>
                  <a:lnTo>
                    <a:pt x="114332" y="129348"/>
                  </a:lnTo>
                  <a:lnTo>
                    <a:pt x="114811" y="129543"/>
                  </a:lnTo>
                  <a:lnTo>
                    <a:pt x="115148" y="129543"/>
                  </a:lnTo>
                  <a:lnTo>
                    <a:pt x="115148" y="129266"/>
                  </a:lnTo>
                  <a:lnTo>
                    <a:pt x="115665" y="129039"/>
                  </a:lnTo>
                  <a:lnTo>
                    <a:pt x="115808" y="129071"/>
                  </a:lnTo>
                  <a:lnTo>
                    <a:pt x="115989" y="129510"/>
                  </a:lnTo>
                  <a:lnTo>
                    <a:pt x="116326" y="129657"/>
                  </a:lnTo>
                  <a:lnTo>
                    <a:pt x="117323" y="129071"/>
                  </a:lnTo>
                  <a:lnTo>
                    <a:pt x="117478" y="128876"/>
                  </a:lnTo>
                  <a:lnTo>
                    <a:pt x="118087" y="129104"/>
                  </a:lnTo>
                  <a:lnTo>
                    <a:pt x="119330" y="130258"/>
                  </a:lnTo>
                  <a:lnTo>
                    <a:pt x="119084" y="130616"/>
                  </a:lnTo>
                  <a:lnTo>
                    <a:pt x="120093" y="130096"/>
                  </a:lnTo>
                  <a:lnTo>
                    <a:pt x="120430" y="130047"/>
                  </a:lnTo>
                  <a:lnTo>
                    <a:pt x="120845" y="130145"/>
                  </a:lnTo>
                  <a:lnTo>
                    <a:pt x="121906" y="131185"/>
                  </a:lnTo>
                  <a:lnTo>
                    <a:pt x="123056" y="131953"/>
                  </a:lnTo>
                  <a:lnTo>
                    <a:pt x="124094" y="133170"/>
                  </a:lnTo>
                  <a:lnTo>
                    <a:pt x="125506" y="133707"/>
                  </a:lnTo>
                  <a:lnTo>
                    <a:pt x="125985" y="134536"/>
                  </a:lnTo>
                  <a:lnTo>
                    <a:pt x="124877" y="135636"/>
                  </a:lnTo>
                  <a:lnTo>
                    <a:pt x="124729" y="135838"/>
                  </a:lnTo>
                  <a:lnTo>
                    <a:pt x="124496" y="136195"/>
                  </a:lnTo>
                  <a:lnTo>
                    <a:pt x="124224" y="136716"/>
                  </a:lnTo>
                  <a:lnTo>
                    <a:pt x="123563" y="137318"/>
                  </a:lnTo>
                  <a:lnTo>
                    <a:pt x="123175" y="137789"/>
                  </a:lnTo>
                  <a:lnTo>
                    <a:pt x="121531" y="138830"/>
                  </a:lnTo>
                  <a:lnTo>
                    <a:pt x="120793" y="139335"/>
                  </a:lnTo>
                  <a:lnTo>
                    <a:pt x="120521" y="139579"/>
                  </a:lnTo>
                  <a:lnTo>
                    <a:pt x="120236" y="139985"/>
                  </a:lnTo>
                  <a:lnTo>
                    <a:pt x="119640" y="141319"/>
                  </a:lnTo>
                  <a:lnTo>
                    <a:pt x="119394" y="141579"/>
                  </a:lnTo>
                  <a:lnTo>
                    <a:pt x="118812" y="141921"/>
                  </a:lnTo>
                  <a:lnTo>
                    <a:pt x="117750" y="142734"/>
                  </a:lnTo>
                  <a:lnTo>
                    <a:pt x="116895" y="143498"/>
                  </a:lnTo>
                  <a:lnTo>
                    <a:pt x="115057" y="145483"/>
                  </a:lnTo>
                  <a:lnTo>
                    <a:pt x="114798" y="145678"/>
                  </a:lnTo>
                  <a:lnTo>
                    <a:pt x="114448" y="145808"/>
                  </a:lnTo>
                  <a:lnTo>
                    <a:pt x="114319" y="145955"/>
                  </a:lnTo>
                  <a:lnTo>
                    <a:pt x="113956" y="146622"/>
                  </a:lnTo>
                  <a:lnTo>
                    <a:pt x="113762" y="147061"/>
                  </a:lnTo>
                  <a:lnTo>
                    <a:pt x="113503" y="147923"/>
                  </a:lnTo>
                  <a:lnTo>
                    <a:pt x="113322" y="148151"/>
                  </a:lnTo>
                  <a:lnTo>
                    <a:pt x="113011" y="148199"/>
                  </a:lnTo>
                  <a:lnTo>
                    <a:pt x="112558" y="148102"/>
                  </a:lnTo>
                  <a:lnTo>
                    <a:pt x="112351" y="148167"/>
                  </a:lnTo>
                  <a:lnTo>
                    <a:pt x="111833" y="148557"/>
                  </a:lnTo>
                  <a:lnTo>
                    <a:pt x="111393" y="148915"/>
                  </a:lnTo>
                  <a:lnTo>
                    <a:pt x="111289" y="149679"/>
                  </a:lnTo>
                  <a:lnTo>
                    <a:pt x="110577" y="150785"/>
                  </a:lnTo>
                  <a:lnTo>
                    <a:pt x="109580" y="151322"/>
                  </a:lnTo>
                  <a:lnTo>
                    <a:pt x="108868" y="152152"/>
                  </a:lnTo>
                  <a:lnTo>
                    <a:pt x="107495" y="152786"/>
                  </a:lnTo>
                  <a:lnTo>
                    <a:pt x="107392" y="152998"/>
                  </a:lnTo>
                  <a:lnTo>
                    <a:pt x="107728" y="154039"/>
                  </a:lnTo>
                  <a:lnTo>
                    <a:pt x="107664" y="154462"/>
                  </a:lnTo>
                  <a:lnTo>
                    <a:pt x="106330" y="155519"/>
                  </a:lnTo>
                  <a:lnTo>
                    <a:pt x="105268" y="155177"/>
                  </a:lnTo>
                  <a:lnTo>
                    <a:pt x="104789" y="155551"/>
                  </a:lnTo>
                  <a:lnTo>
                    <a:pt x="104660" y="156918"/>
                  </a:lnTo>
                  <a:lnTo>
                    <a:pt x="104893" y="157666"/>
                  </a:lnTo>
                  <a:lnTo>
                    <a:pt x="104893" y="158105"/>
                  </a:lnTo>
                  <a:lnTo>
                    <a:pt x="104310" y="159488"/>
                  </a:lnTo>
                  <a:lnTo>
                    <a:pt x="103663" y="159878"/>
                  </a:lnTo>
                  <a:lnTo>
                    <a:pt x="102096" y="159943"/>
                  </a:lnTo>
                  <a:lnTo>
                    <a:pt x="101630" y="160138"/>
                  </a:lnTo>
                  <a:lnTo>
                    <a:pt x="100504" y="160838"/>
                  </a:lnTo>
                  <a:lnTo>
                    <a:pt x="99300" y="161163"/>
                  </a:lnTo>
                  <a:lnTo>
                    <a:pt x="97306" y="161602"/>
                  </a:lnTo>
                  <a:lnTo>
                    <a:pt x="96503" y="162350"/>
                  </a:lnTo>
                  <a:lnTo>
                    <a:pt x="95402" y="162773"/>
                  </a:lnTo>
                  <a:lnTo>
                    <a:pt x="94781" y="163212"/>
                  </a:lnTo>
                  <a:lnTo>
                    <a:pt x="94639" y="163538"/>
                  </a:lnTo>
                  <a:lnTo>
                    <a:pt x="94587" y="164058"/>
                  </a:lnTo>
                  <a:lnTo>
                    <a:pt x="94289" y="164725"/>
                  </a:lnTo>
                  <a:lnTo>
                    <a:pt x="94046" y="165148"/>
                  </a:lnTo>
                  <a:lnTo>
                    <a:pt x="93786" y="165311"/>
                  </a:lnTo>
                  <a:lnTo>
                    <a:pt x="93537" y="165353"/>
                  </a:lnTo>
                  <a:lnTo>
                    <a:pt x="93261" y="165286"/>
                  </a:lnTo>
                  <a:lnTo>
                    <a:pt x="92696" y="164335"/>
                  </a:lnTo>
                  <a:lnTo>
                    <a:pt x="92347" y="163977"/>
                  </a:lnTo>
                  <a:lnTo>
                    <a:pt x="91842" y="164237"/>
                  </a:lnTo>
                  <a:lnTo>
                    <a:pt x="91816" y="164611"/>
                  </a:lnTo>
                  <a:lnTo>
                    <a:pt x="91102" y="165734"/>
                  </a:lnTo>
                  <a:lnTo>
                    <a:pt x="90829" y="166371"/>
                  </a:lnTo>
                  <a:lnTo>
                    <a:pt x="90500" y="166840"/>
                  </a:lnTo>
                  <a:lnTo>
                    <a:pt x="88882" y="167579"/>
                  </a:lnTo>
                  <a:lnTo>
                    <a:pt x="88257" y="168135"/>
                  </a:lnTo>
                  <a:lnTo>
                    <a:pt x="87211" y="169265"/>
                  </a:lnTo>
                  <a:lnTo>
                    <a:pt x="86171" y="169868"/>
                  </a:lnTo>
                  <a:lnTo>
                    <a:pt x="85563" y="170777"/>
                  </a:lnTo>
                  <a:lnTo>
                    <a:pt x="85076" y="171215"/>
                  </a:lnTo>
                  <a:lnTo>
                    <a:pt x="84764" y="171902"/>
                  </a:lnTo>
                  <a:lnTo>
                    <a:pt x="84565" y="173366"/>
                  </a:lnTo>
                  <a:lnTo>
                    <a:pt x="84403" y="173766"/>
                  </a:lnTo>
                  <a:lnTo>
                    <a:pt x="84195" y="173951"/>
                  </a:lnTo>
                  <a:lnTo>
                    <a:pt x="83431" y="174370"/>
                  </a:lnTo>
                  <a:lnTo>
                    <a:pt x="82557" y="175108"/>
                  </a:lnTo>
                  <a:lnTo>
                    <a:pt x="82340" y="175566"/>
                  </a:lnTo>
                  <a:lnTo>
                    <a:pt x="82137" y="176720"/>
                  </a:lnTo>
                  <a:lnTo>
                    <a:pt x="81754" y="177132"/>
                  </a:lnTo>
                  <a:lnTo>
                    <a:pt x="81562" y="177500"/>
                  </a:lnTo>
                  <a:lnTo>
                    <a:pt x="81501" y="177762"/>
                  </a:lnTo>
                  <a:lnTo>
                    <a:pt x="81625" y="178252"/>
                  </a:lnTo>
                  <a:lnTo>
                    <a:pt x="82291" y="178775"/>
                  </a:lnTo>
                  <a:lnTo>
                    <a:pt x="82501" y="179143"/>
                  </a:lnTo>
                  <a:lnTo>
                    <a:pt x="82859" y="180186"/>
                  </a:lnTo>
                  <a:lnTo>
                    <a:pt x="83003" y="180434"/>
                  </a:lnTo>
                  <a:lnTo>
                    <a:pt x="83560" y="181049"/>
                  </a:lnTo>
                  <a:lnTo>
                    <a:pt x="83759" y="181408"/>
                  </a:lnTo>
                  <a:lnTo>
                    <a:pt x="83816" y="181769"/>
                  </a:lnTo>
                  <a:lnTo>
                    <a:pt x="83773" y="181970"/>
                  </a:lnTo>
                  <a:lnTo>
                    <a:pt x="83381" y="182417"/>
                  </a:lnTo>
                  <a:lnTo>
                    <a:pt x="82147" y="183249"/>
                  </a:lnTo>
                  <a:lnTo>
                    <a:pt x="81699" y="183319"/>
                  </a:lnTo>
                  <a:lnTo>
                    <a:pt x="81230" y="183268"/>
                  </a:lnTo>
                  <a:lnTo>
                    <a:pt x="80408" y="183006"/>
                  </a:lnTo>
                  <a:lnTo>
                    <a:pt x="79988" y="183027"/>
                  </a:lnTo>
                  <a:lnTo>
                    <a:pt x="79338" y="183273"/>
                  </a:lnTo>
                  <a:lnTo>
                    <a:pt x="79156" y="183554"/>
                  </a:lnTo>
                  <a:lnTo>
                    <a:pt x="79088" y="183688"/>
                  </a:lnTo>
                  <a:lnTo>
                    <a:pt x="79059" y="184585"/>
                  </a:lnTo>
                  <a:lnTo>
                    <a:pt x="78965" y="185129"/>
                  </a:lnTo>
                  <a:lnTo>
                    <a:pt x="78786" y="185664"/>
                  </a:lnTo>
                  <a:lnTo>
                    <a:pt x="78432" y="186218"/>
                  </a:lnTo>
                  <a:lnTo>
                    <a:pt x="77854" y="186543"/>
                  </a:lnTo>
                  <a:lnTo>
                    <a:pt x="77097" y="186761"/>
                  </a:lnTo>
                  <a:lnTo>
                    <a:pt x="76133" y="186636"/>
                  </a:lnTo>
                  <a:lnTo>
                    <a:pt x="75869" y="186675"/>
                  </a:lnTo>
                  <a:lnTo>
                    <a:pt x="75510" y="186948"/>
                  </a:lnTo>
                  <a:lnTo>
                    <a:pt x="75112" y="187502"/>
                  </a:lnTo>
                  <a:lnTo>
                    <a:pt x="74573" y="188031"/>
                  </a:lnTo>
                  <a:lnTo>
                    <a:pt x="73453" y="188940"/>
                  </a:lnTo>
                  <a:lnTo>
                    <a:pt x="72598" y="189235"/>
                  </a:lnTo>
                  <a:lnTo>
                    <a:pt x="71909" y="189951"/>
                  </a:lnTo>
                  <a:lnTo>
                    <a:pt x="71620" y="190511"/>
                  </a:lnTo>
                  <a:lnTo>
                    <a:pt x="71702" y="191639"/>
                  </a:lnTo>
                  <a:lnTo>
                    <a:pt x="71565" y="191999"/>
                  </a:lnTo>
                  <a:lnTo>
                    <a:pt x="70608" y="192317"/>
                  </a:lnTo>
                  <a:lnTo>
                    <a:pt x="70289" y="192631"/>
                  </a:lnTo>
                  <a:lnTo>
                    <a:pt x="70121" y="193182"/>
                  </a:lnTo>
                  <a:lnTo>
                    <a:pt x="70132" y="193461"/>
                  </a:lnTo>
                  <a:lnTo>
                    <a:pt x="70284" y="193792"/>
                  </a:lnTo>
                  <a:lnTo>
                    <a:pt x="70017" y="194320"/>
                  </a:lnTo>
                  <a:lnTo>
                    <a:pt x="68916" y="194681"/>
                  </a:lnTo>
                  <a:lnTo>
                    <a:pt x="68562" y="194894"/>
                  </a:lnTo>
                  <a:lnTo>
                    <a:pt x="68194" y="195596"/>
                  </a:lnTo>
                  <a:lnTo>
                    <a:pt x="67929" y="195705"/>
                  </a:lnTo>
                  <a:lnTo>
                    <a:pt x="67304" y="195758"/>
                  </a:lnTo>
                  <a:lnTo>
                    <a:pt x="66847" y="195575"/>
                  </a:lnTo>
                  <a:lnTo>
                    <a:pt x="66171" y="195030"/>
                  </a:lnTo>
                  <a:lnTo>
                    <a:pt x="65945" y="195230"/>
                  </a:lnTo>
                  <a:lnTo>
                    <a:pt x="65724" y="195287"/>
                  </a:lnTo>
                  <a:lnTo>
                    <a:pt x="65308" y="194840"/>
                  </a:lnTo>
                  <a:lnTo>
                    <a:pt x="64221" y="193752"/>
                  </a:lnTo>
                  <a:lnTo>
                    <a:pt x="63339" y="193252"/>
                  </a:lnTo>
                  <a:lnTo>
                    <a:pt x="62733" y="192611"/>
                  </a:lnTo>
                  <a:lnTo>
                    <a:pt x="62293" y="192389"/>
                  </a:lnTo>
                  <a:lnTo>
                    <a:pt x="61915" y="192357"/>
                  </a:lnTo>
                  <a:lnTo>
                    <a:pt x="61613" y="192499"/>
                  </a:lnTo>
                  <a:lnTo>
                    <a:pt x="61283" y="192967"/>
                  </a:lnTo>
                  <a:lnTo>
                    <a:pt x="61244" y="193202"/>
                  </a:lnTo>
                  <a:lnTo>
                    <a:pt x="61744" y="194233"/>
                  </a:lnTo>
                  <a:lnTo>
                    <a:pt x="61749" y="194739"/>
                  </a:lnTo>
                  <a:lnTo>
                    <a:pt x="61570" y="194967"/>
                  </a:lnTo>
                  <a:lnTo>
                    <a:pt x="60473" y="195792"/>
                  </a:lnTo>
                  <a:lnTo>
                    <a:pt x="60191" y="195985"/>
                  </a:lnTo>
                  <a:lnTo>
                    <a:pt x="59835" y="196132"/>
                  </a:lnTo>
                  <a:lnTo>
                    <a:pt x="59379" y="196280"/>
                  </a:lnTo>
                  <a:lnTo>
                    <a:pt x="58214" y="196715"/>
                  </a:lnTo>
                  <a:lnTo>
                    <a:pt x="58021" y="197034"/>
                  </a:lnTo>
                  <a:lnTo>
                    <a:pt x="57795" y="197533"/>
                  </a:lnTo>
                  <a:lnTo>
                    <a:pt x="47008" y="197351"/>
                  </a:lnTo>
                  <a:lnTo>
                    <a:pt x="46983" y="197977"/>
                  </a:lnTo>
                  <a:lnTo>
                    <a:pt x="46488" y="197903"/>
                  </a:lnTo>
                  <a:lnTo>
                    <a:pt x="46368" y="198093"/>
                  </a:lnTo>
                  <a:lnTo>
                    <a:pt x="46073" y="199582"/>
                  </a:lnTo>
                  <a:lnTo>
                    <a:pt x="46362" y="199722"/>
                  </a:lnTo>
                  <a:lnTo>
                    <a:pt x="46236" y="199963"/>
                  </a:lnTo>
                  <a:lnTo>
                    <a:pt x="45467" y="200082"/>
                  </a:lnTo>
                  <a:lnTo>
                    <a:pt x="44070" y="199558"/>
                  </a:lnTo>
                  <a:lnTo>
                    <a:pt x="43780" y="199390"/>
                  </a:lnTo>
                  <a:lnTo>
                    <a:pt x="43365" y="198798"/>
                  </a:lnTo>
                  <a:lnTo>
                    <a:pt x="42453" y="198966"/>
                  </a:lnTo>
                  <a:lnTo>
                    <a:pt x="42304" y="199401"/>
                  </a:lnTo>
                  <a:lnTo>
                    <a:pt x="42191" y="200128"/>
                  </a:lnTo>
                  <a:lnTo>
                    <a:pt x="42477" y="200698"/>
                  </a:lnTo>
                  <a:lnTo>
                    <a:pt x="42508" y="200865"/>
                  </a:lnTo>
                  <a:lnTo>
                    <a:pt x="42437" y="201342"/>
                  </a:lnTo>
                  <a:lnTo>
                    <a:pt x="42083" y="202277"/>
                  </a:lnTo>
                  <a:lnTo>
                    <a:pt x="41909" y="202477"/>
                  </a:lnTo>
                  <a:lnTo>
                    <a:pt x="42348" y="203108"/>
                  </a:lnTo>
                  <a:lnTo>
                    <a:pt x="42694" y="203849"/>
                  </a:lnTo>
                  <a:lnTo>
                    <a:pt x="42517" y="205313"/>
                  </a:lnTo>
                  <a:lnTo>
                    <a:pt x="42174" y="205142"/>
                  </a:lnTo>
                  <a:lnTo>
                    <a:pt x="41471" y="205171"/>
                  </a:lnTo>
                  <a:lnTo>
                    <a:pt x="41343" y="205331"/>
                  </a:lnTo>
                  <a:lnTo>
                    <a:pt x="40202" y="204388"/>
                  </a:lnTo>
                  <a:lnTo>
                    <a:pt x="38587" y="203278"/>
                  </a:lnTo>
                  <a:lnTo>
                    <a:pt x="37965" y="203211"/>
                  </a:lnTo>
                  <a:lnTo>
                    <a:pt x="37431" y="203286"/>
                  </a:lnTo>
                  <a:lnTo>
                    <a:pt x="37141" y="203471"/>
                  </a:lnTo>
                  <a:lnTo>
                    <a:pt x="37113" y="203870"/>
                  </a:lnTo>
                  <a:lnTo>
                    <a:pt x="36799" y="204354"/>
                  </a:lnTo>
                  <a:lnTo>
                    <a:pt x="35705" y="203097"/>
                  </a:lnTo>
                  <a:lnTo>
                    <a:pt x="35494" y="202633"/>
                  </a:lnTo>
                  <a:lnTo>
                    <a:pt x="34547" y="201838"/>
                  </a:lnTo>
                  <a:lnTo>
                    <a:pt x="34423" y="202026"/>
                  </a:lnTo>
                  <a:lnTo>
                    <a:pt x="34490" y="202316"/>
                  </a:lnTo>
                  <a:lnTo>
                    <a:pt x="34448" y="202469"/>
                  </a:lnTo>
                  <a:lnTo>
                    <a:pt x="34299" y="202637"/>
                  </a:lnTo>
                  <a:lnTo>
                    <a:pt x="34077" y="202734"/>
                  </a:lnTo>
                  <a:lnTo>
                    <a:pt x="33437" y="202585"/>
                  </a:lnTo>
                  <a:lnTo>
                    <a:pt x="32758" y="202577"/>
                  </a:lnTo>
                  <a:lnTo>
                    <a:pt x="32140" y="202779"/>
                  </a:lnTo>
                  <a:lnTo>
                    <a:pt x="31712" y="203081"/>
                  </a:lnTo>
                  <a:lnTo>
                    <a:pt x="31525" y="203353"/>
                  </a:lnTo>
                  <a:lnTo>
                    <a:pt x="31221" y="203446"/>
                  </a:lnTo>
                  <a:lnTo>
                    <a:pt x="30612" y="203264"/>
                  </a:lnTo>
                  <a:lnTo>
                    <a:pt x="29301" y="203357"/>
                  </a:lnTo>
                  <a:lnTo>
                    <a:pt x="28951" y="204017"/>
                  </a:lnTo>
                  <a:lnTo>
                    <a:pt x="28605" y="204434"/>
                  </a:lnTo>
                  <a:lnTo>
                    <a:pt x="28368" y="204572"/>
                  </a:lnTo>
                  <a:lnTo>
                    <a:pt x="28072" y="204610"/>
                  </a:lnTo>
                  <a:lnTo>
                    <a:pt x="27905" y="204531"/>
                  </a:lnTo>
                  <a:lnTo>
                    <a:pt x="27420" y="203791"/>
                  </a:lnTo>
                  <a:lnTo>
                    <a:pt x="27115" y="203094"/>
                  </a:lnTo>
                  <a:lnTo>
                    <a:pt x="26365" y="203554"/>
                  </a:lnTo>
                  <a:lnTo>
                    <a:pt x="26225" y="203548"/>
                  </a:lnTo>
                  <a:lnTo>
                    <a:pt x="25913" y="202970"/>
                  </a:lnTo>
                  <a:lnTo>
                    <a:pt x="25401" y="202445"/>
                  </a:lnTo>
                  <a:lnTo>
                    <a:pt x="24089" y="202444"/>
                  </a:lnTo>
                  <a:lnTo>
                    <a:pt x="23541" y="202973"/>
                  </a:lnTo>
                  <a:lnTo>
                    <a:pt x="22740" y="203427"/>
                  </a:lnTo>
                  <a:lnTo>
                    <a:pt x="22234" y="200118"/>
                  </a:lnTo>
                  <a:lnTo>
                    <a:pt x="21663" y="196388"/>
                  </a:lnTo>
                  <a:lnTo>
                    <a:pt x="21466" y="195099"/>
                  </a:lnTo>
                  <a:lnTo>
                    <a:pt x="20410" y="188201"/>
                  </a:lnTo>
                  <a:lnTo>
                    <a:pt x="19161" y="180502"/>
                  </a:lnTo>
                  <a:lnTo>
                    <a:pt x="19044" y="179578"/>
                  </a:lnTo>
                  <a:lnTo>
                    <a:pt x="17479" y="169648"/>
                  </a:lnTo>
                  <a:lnTo>
                    <a:pt x="16797" y="165321"/>
                  </a:lnTo>
                  <a:lnTo>
                    <a:pt x="16255" y="161884"/>
                  </a:lnTo>
                  <a:lnTo>
                    <a:pt x="16039" y="160511"/>
                  </a:lnTo>
                  <a:lnTo>
                    <a:pt x="15448" y="156761"/>
                  </a:lnTo>
                  <a:lnTo>
                    <a:pt x="15417" y="156565"/>
                  </a:lnTo>
                  <a:lnTo>
                    <a:pt x="13553" y="144735"/>
                  </a:lnTo>
                  <a:lnTo>
                    <a:pt x="13266" y="142655"/>
                  </a:lnTo>
                  <a:lnTo>
                    <a:pt x="13153" y="141831"/>
                  </a:lnTo>
                  <a:lnTo>
                    <a:pt x="13053" y="141276"/>
                  </a:lnTo>
                  <a:lnTo>
                    <a:pt x="12978" y="140856"/>
                  </a:lnTo>
                  <a:lnTo>
                    <a:pt x="12528" y="137880"/>
                  </a:lnTo>
                  <a:lnTo>
                    <a:pt x="11005" y="127801"/>
                  </a:lnTo>
                  <a:lnTo>
                    <a:pt x="10960" y="127503"/>
                  </a:lnTo>
                  <a:lnTo>
                    <a:pt x="10416" y="124052"/>
                  </a:lnTo>
                  <a:lnTo>
                    <a:pt x="9789" y="120074"/>
                  </a:lnTo>
                  <a:lnTo>
                    <a:pt x="8188" y="109922"/>
                  </a:lnTo>
                  <a:lnTo>
                    <a:pt x="7271" y="104071"/>
                  </a:lnTo>
                  <a:lnTo>
                    <a:pt x="7164" y="103711"/>
                  </a:lnTo>
                  <a:lnTo>
                    <a:pt x="5544" y="93150"/>
                  </a:lnTo>
                  <a:lnTo>
                    <a:pt x="5418" y="92330"/>
                  </a:lnTo>
                  <a:lnTo>
                    <a:pt x="5208" y="90941"/>
                  </a:lnTo>
                  <a:lnTo>
                    <a:pt x="4383" y="85479"/>
                  </a:lnTo>
                  <a:lnTo>
                    <a:pt x="4222" y="83739"/>
                  </a:lnTo>
                  <a:lnTo>
                    <a:pt x="2271" y="71711"/>
                  </a:lnTo>
                  <a:lnTo>
                    <a:pt x="2228" y="71442"/>
                  </a:lnTo>
                  <a:lnTo>
                    <a:pt x="2206" y="71310"/>
                  </a:lnTo>
                  <a:lnTo>
                    <a:pt x="2144" y="70925"/>
                  </a:lnTo>
                  <a:lnTo>
                    <a:pt x="1057" y="64223"/>
                  </a:lnTo>
                  <a:lnTo>
                    <a:pt x="909" y="63310"/>
                  </a:lnTo>
                  <a:lnTo>
                    <a:pt x="868" y="62958"/>
                  </a:lnTo>
                  <a:lnTo>
                    <a:pt x="812" y="62621"/>
                  </a:lnTo>
                  <a:lnTo>
                    <a:pt x="727" y="62112"/>
                  </a:lnTo>
                  <a:lnTo>
                    <a:pt x="519" y="60862"/>
                  </a:lnTo>
                  <a:lnTo>
                    <a:pt x="478" y="60559"/>
                  </a:lnTo>
                  <a:lnTo>
                    <a:pt x="438" y="60260"/>
                  </a:lnTo>
                  <a:lnTo>
                    <a:pt x="0" y="57504"/>
                  </a:lnTo>
                  <a:lnTo>
                    <a:pt x="3745" y="57519"/>
                  </a:lnTo>
                  <a:lnTo>
                    <a:pt x="3791" y="57306"/>
                  </a:lnTo>
                  <a:lnTo>
                    <a:pt x="4635" y="56412"/>
                  </a:lnTo>
                  <a:lnTo>
                    <a:pt x="5303" y="56334"/>
                  </a:lnTo>
                  <a:lnTo>
                    <a:pt x="6067" y="55869"/>
                  </a:lnTo>
                  <a:lnTo>
                    <a:pt x="7286" y="54722"/>
                  </a:lnTo>
                  <a:lnTo>
                    <a:pt x="7436" y="54822"/>
                  </a:lnTo>
                  <a:lnTo>
                    <a:pt x="7625" y="55381"/>
                  </a:lnTo>
                  <a:lnTo>
                    <a:pt x="8550" y="56231"/>
                  </a:lnTo>
                  <a:lnTo>
                    <a:pt x="8869" y="54730"/>
                  </a:lnTo>
                  <a:lnTo>
                    <a:pt x="9336" y="53838"/>
                  </a:lnTo>
                  <a:lnTo>
                    <a:pt x="9380" y="53985"/>
                  </a:lnTo>
                  <a:lnTo>
                    <a:pt x="9137" y="54514"/>
                  </a:lnTo>
                  <a:lnTo>
                    <a:pt x="8864" y="56436"/>
                  </a:lnTo>
                  <a:lnTo>
                    <a:pt x="8389" y="57544"/>
                  </a:lnTo>
                  <a:lnTo>
                    <a:pt x="9675" y="57551"/>
                  </a:lnTo>
                  <a:lnTo>
                    <a:pt x="10235" y="56603"/>
                  </a:lnTo>
                  <a:lnTo>
                    <a:pt x="10699" y="56056"/>
                  </a:lnTo>
                  <a:lnTo>
                    <a:pt x="10835" y="55719"/>
                  </a:lnTo>
                  <a:lnTo>
                    <a:pt x="10762" y="55485"/>
                  </a:lnTo>
                  <a:lnTo>
                    <a:pt x="10265" y="55054"/>
                  </a:lnTo>
                  <a:lnTo>
                    <a:pt x="10262" y="54755"/>
                  </a:lnTo>
                  <a:lnTo>
                    <a:pt x="10705" y="53815"/>
                  </a:lnTo>
                  <a:lnTo>
                    <a:pt x="11001" y="53422"/>
                  </a:lnTo>
                  <a:lnTo>
                    <a:pt x="11125" y="53132"/>
                  </a:lnTo>
                  <a:lnTo>
                    <a:pt x="11453" y="52289"/>
                  </a:lnTo>
                  <a:lnTo>
                    <a:pt x="11553" y="51612"/>
                  </a:lnTo>
                  <a:lnTo>
                    <a:pt x="12014" y="51000"/>
                  </a:lnTo>
                  <a:lnTo>
                    <a:pt x="12789" y="49053"/>
                  </a:lnTo>
                  <a:lnTo>
                    <a:pt x="13136" y="48878"/>
                  </a:lnTo>
                  <a:lnTo>
                    <a:pt x="14033" y="47791"/>
                  </a:lnTo>
                  <a:lnTo>
                    <a:pt x="14254" y="47481"/>
                  </a:lnTo>
                  <a:lnTo>
                    <a:pt x="14643" y="46558"/>
                  </a:lnTo>
                  <a:lnTo>
                    <a:pt x="14935" y="46140"/>
                  </a:lnTo>
                  <a:lnTo>
                    <a:pt x="16332" y="44082"/>
                  </a:lnTo>
                  <a:lnTo>
                    <a:pt x="17733" y="43177"/>
                  </a:lnTo>
                  <a:lnTo>
                    <a:pt x="18769" y="42854"/>
                  </a:lnTo>
                  <a:lnTo>
                    <a:pt x="19535" y="42352"/>
                  </a:lnTo>
                  <a:lnTo>
                    <a:pt x="20764" y="41836"/>
                  </a:lnTo>
                  <a:lnTo>
                    <a:pt x="21054" y="41511"/>
                  </a:lnTo>
                  <a:lnTo>
                    <a:pt x="23389" y="40694"/>
                  </a:lnTo>
                  <a:lnTo>
                    <a:pt x="24363" y="40035"/>
                  </a:lnTo>
                  <a:lnTo>
                    <a:pt x="24608" y="40051"/>
                  </a:lnTo>
                  <a:lnTo>
                    <a:pt x="25465" y="39732"/>
                  </a:lnTo>
                  <a:lnTo>
                    <a:pt x="25690" y="39243"/>
                  </a:lnTo>
                  <a:lnTo>
                    <a:pt x="27172" y="38598"/>
                  </a:lnTo>
                  <a:lnTo>
                    <a:pt x="27577" y="37690"/>
                  </a:lnTo>
                  <a:lnTo>
                    <a:pt x="28566" y="37679"/>
                  </a:lnTo>
                  <a:lnTo>
                    <a:pt x="28581" y="36499"/>
                  </a:lnTo>
                  <a:lnTo>
                    <a:pt x="29497" y="36495"/>
                  </a:lnTo>
                  <a:lnTo>
                    <a:pt x="28580" y="35848"/>
                  </a:lnTo>
                  <a:lnTo>
                    <a:pt x="28158" y="35449"/>
                  </a:lnTo>
                  <a:lnTo>
                    <a:pt x="27621" y="34503"/>
                  </a:lnTo>
                  <a:lnTo>
                    <a:pt x="27678" y="34175"/>
                  </a:lnTo>
                  <a:lnTo>
                    <a:pt x="27978" y="33970"/>
                  </a:lnTo>
                  <a:lnTo>
                    <a:pt x="28139" y="33694"/>
                  </a:lnTo>
                  <a:lnTo>
                    <a:pt x="28236" y="33173"/>
                  </a:lnTo>
                  <a:lnTo>
                    <a:pt x="28221" y="32994"/>
                  </a:lnTo>
                  <a:lnTo>
                    <a:pt x="28024" y="32748"/>
                  </a:lnTo>
                  <a:lnTo>
                    <a:pt x="28053" y="32220"/>
                  </a:lnTo>
                  <a:lnTo>
                    <a:pt x="28285" y="31772"/>
                  </a:lnTo>
                  <a:lnTo>
                    <a:pt x="28274" y="30789"/>
                  </a:lnTo>
                  <a:lnTo>
                    <a:pt x="28073" y="30506"/>
                  </a:lnTo>
                  <a:lnTo>
                    <a:pt x="27948" y="30186"/>
                  </a:lnTo>
                  <a:lnTo>
                    <a:pt x="28123" y="29746"/>
                  </a:lnTo>
                  <a:lnTo>
                    <a:pt x="28291" y="29742"/>
                  </a:lnTo>
                  <a:lnTo>
                    <a:pt x="28753" y="29448"/>
                  </a:lnTo>
                  <a:lnTo>
                    <a:pt x="29805" y="27648"/>
                  </a:lnTo>
                  <a:lnTo>
                    <a:pt x="29865" y="26501"/>
                  </a:lnTo>
                  <a:lnTo>
                    <a:pt x="30015" y="26114"/>
                  </a:lnTo>
                  <a:lnTo>
                    <a:pt x="31182" y="24072"/>
                  </a:lnTo>
                  <a:lnTo>
                    <a:pt x="32503" y="23401"/>
                  </a:lnTo>
                  <a:lnTo>
                    <a:pt x="32729" y="23096"/>
                  </a:lnTo>
                  <a:lnTo>
                    <a:pt x="32298" y="22743"/>
                  </a:lnTo>
                  <a:lnTo>
                    <a:pt x="32090" y="22389"/>
                  </a:lnTo>
                  <a:lnTo>
                    <a:pt x="32004" y="21689"/>
                  </a:lnTo>
                  <a:lnTo>
                    <a:pt x="32112" y="21522"/>
                  </a:lnTo>
                  <a:lnTo>
                    <a:pt x="32878" y="21257"/>
                  </a:lnTo>
                  <a:lnTo>
                    <a:pt x="33172" y="21324"/>
                  </a:lnTo>
                  <a:lnTo>
                    <a:pt x="33602" y="21558"/>
                  </a:lnTo>
                  <a:lnTo>
                    <a:pt x="34289" y="20650"/>
                  </a:lnTo>
                  <a:lnTo>
                    <a:pt x="34429" y="20054"/>
                  </a:lnTo>
                  <a:lnTo>
                    <a:pt x="34619" y="19845"/>
                  </a:lnTo>
                  <a:lnTo>
                    <a:pt x="34984" y="19722"/>
                  </a:lnTo>
                  <a:lnTo>
                    <a:pt x="35875" y="19717"/>
                  </a:lnTo>
                  <a:lnTo>
                    <a:pt x="35364" y="20825"/>
                  </a:lnTo>
                  <a:lnTo>
                    <a:pt x="34964" y="21905"/>
                  </a:lnTo>
                  <a:lnTo>
                    <a:pt x="35553" y="22991"/>
                  </a:lnTo>
                  <a:lnTo>
                    <a:pt x="35887" y="23388"/>
                  </a:lnTo>
                  <a:lnTo>
                    <a:pt x="36141" y="23859"/>
                  </a:lnTo>
                  <a:lnTo>
                    <a:pt x="36009" y="24038"/>
                  </a:lnTo>
                  <a:lnTo>
                    <a:pt x="35704" y="25044"/>
                  </a:lnTo>
                  <a:lnTo>
                    <a:pt x="35496" y="26463"/>
                  </a:lnTo>
                  <a:lnTo>
                    <a:pt x="35088" y="27938"/>
                  </a:lnTo>
                  <a:lnTo>
                    <a:pt x="34856" y="29066"/>
                  </a:lnTo>
                  <a:lnTo>
                    <a:pt x="34859" y="29279"/>
                  </a:lnTo>
                  <a:lnTo>
                    <a:pt x="35060" y="29554"/>
                  </a:lnTo>
                  <a:lnTo>
                    <a:pt x="35568" y="29789"/>
                  </a:lnTo>
                  <a:lnTo>
                    <a:pt x="35957" y="29904"/>
                  </a:lnTo>
                  <a:lnTo>
                    <a:pt x="36262" y="29594"/>
                  </a:lnTo>
                  <a:lnTo>
                    <a:pt x="37539" y="30228"/>
                  </a:lnTo>
                  <a:lnTo>
                    <a:pt x="37878" y="29858"/>
                  </a:lnTo>
                  <a:lnTo>
                    <a:pt x="38742" y="27259"/>
                  </a:lnTo>
                  <a:lnTo>
                    <a:pt x="38991" y="26188"/>
                  </a:lnTo>
                  <a:lnTo>
                    <a:pt x="38969" y="25913"/>
                  </a:lnTo>
                  <a:lnTo>
                    <a:pt x="39197" y="24657"/>
                  </a:lnTo>
                  <a:lnTo>
                    <a:pt x="39556" y="23483"/>
                  </a:lnTo>
                  <a:lnTo>
                    <a:pt x="40076" y="22629"/>
                  </a:lnTo>
                  <a:lnTo>
                    <a:pt x="40710" y="20320"/>
                  </a:lnTo>
                  <a:lnTo>
                    <a:pt x="41482" y="18722"/>
                  </a:lnTo>
                  <a:lnTo>
                    <a:pt x="42420" y="17001"/>
                  </a:lnTo>
                  <a:lnTo>
                    <a:pt x="43688" y="14480"/>
                  </a:lnTo>
                  <a:lnTo>
                    <a:pt x="44336" y="12431"/>
                  </a:lnTo>
                  <a:lnTo>
                    <a:pt x="44750" y="11374"/>
                  </a:lnTo>
                  <a:lnTo>
                    <a:pt x="44905" y="11178"/>
                  </a:lnTo>
                  <a:lnTo>
                    <a:pt x="44996" y="10593"/>
                  </a:lnTo>
                  <a:lnTo>
                    <a:pt x="45877" y="8527"/>
                  </a:lnTo>
                  <a:lnTo>
                    <a:pt x="46912" y="8538"/>
                  </a:lnTo>
                  <a:lnTo>
                    <a:pt x="48366" y="8553"/>
                  </a:lnTo>
                  <a:lnTo>
                    <a:pt x="48658" y="8556"/>
                  </a:lnTo>
                  <a:lnTo>
                    <a:pt x="49476" y="8565"/>
                  </a:lnTo>
                  <a:lnTo>
                    <a:pt x="50873" y="8576"/>
                  </a:lnTo>
                  <a:lnTo>
                    <a:pt x="50855" y="10552"/>
                  </a:lnTo>
                  <a:lnTo>
                    <a:pt x="51519" y="10576"/>
                  </a:lnTo>
                  <a:lnTo>
                    <a:pt x="51521" y="11805"/>
                  </a:lnTo>
                  <a:lnTo>
                    <a:pt x="51287" y="11167"/>
                  </a:lnTo>
                  <a:lnTo>
                    <a:pt x="51222" y="11636"/>
                  </a:lnTo>
                  <a:lnTo>
                    <a:pt x="50921" y="12366"/>
                  </a:lnTo>
                  <a:lnTo>
                    <a:pt x="50506" y="11871"/>
                  </a:lnTo>
                  <a:lnTo>
                    <a:pt x="49929" y="11472"/>
                  </a:lnTo>
                  <a:lnTo>
                    <a:pt x="49094" y="11331"/>
                  </a:lnTo>
                  <a:lnTo>
                    <a:pt x="48756" y="10873"/>
                  </a:lnTo>
                  <a:lnTo>
                    <a:pt x="48505" y="10202"/>
                  </a:lnTo>
                  <a:lnTo>
                    <a:pt x="48122" y="9908"/>
                  </a:lnTo>
                  <a:lnTo>
                    <a:pt x="47219" y="9923"/>
                  </a:lnTo>
                  <a:lnTo>
                    <a:pt x="46975" y="10981"/>
                  </a:lnTo>
                  <a:lnTo>
                    <a:pt x="46818" y="12404"/>
                  </a:lnTo>
                  <a:lnTo>
                    <a:pt x="46868" y="12951"/>
                  </a:lnTo>
                  <a:lnTo>
                    <a:pt x="46829" y="13354"/>
                  </a:lnTo>
                  <a:lnTo>
                    <a:pt x="45895" y="15561"/>
                  </a:lnTo>
                  <a:lnTo>
                    <a:pt x="45920" y="16833"/>
                  </a:lnTo>
                  <a:lnTo>
                    <a:pt x="45444" y="17936"/>
                  </a:lnTo>
                  <a:lnTo>
                    <a:pt x="45348" y="18085"/>
                  </a:lnTo>
                  <a:lnTo>
                    <a:pt x="45110" y="18095"/>
                  </a:lnTo>
                  <a:lnTo>
                    <a:pt x="44732" y="18871"/>
                  </a:lnTo>
                  <a:lnTo>
                    <a:pt x="44779" y="19627"/>
                  </a:lnTo>
                  <a:lnTo>
                    <a:pt x="45259" y="19925"/>
                  </a:lnTo>
                  <a:lnTo>
                    <a:pt x="45470" y="20330"/>
                  </a:lnTo>
                  <a:lnTo>
                    <a:pt x="45517" y="20714"/>
                  </a:lnTo>
                  <a:lnTo>
                    <a:pt x="45303" y="21541"/>
                  </a:lnTo>
                  <a:lnTo>
                    <a:pt x="45333" y="22848"/>
                  </a:lnTo>
                  <a:lnTo>
                    <a:pt x="45368" y="23198"/>
                  </a:lnTo>
                  <a:lnTo>
                    <a:pt x="45519" y="23503"/>
                  </a:lnTo>
                  <a:lnTo>
                    <a:pt x="45702" y="23671"/>
                  </a:lnTo>
                  <a:lnTo>
                    <a:pt x="45725" y="23966"/>
                  </a:lnTo>
                  <a:lnTo>
                    <a:pt x="45032" y="23962"/>
                  </a:lnTo>
                  <a:lnTo>
                    <a:pt x="44925" y="24439"/>
                  </a:lnTo>
                  <a:lnTo>
                    <a:pt x="44725" y="24904"/>
                  </a:lnTo>
                  <a:lnTo>
                    <a:pt x="43887" y="24763"/>
                  </a:lnTo>
                  <a:lnTo>
                    <a:pt x="43281" y="24495"/>
                  </a:lnTo>
                  <a:lnTo>
                    <a:pt x="42582" y="24934"/>
                  </a:lnTo>
                  <a:lnTo>
                    <a:pt x="42142" y="25735"/>
                  </a:lnTo>
                  <a:lnTo>
                    <a:pt x="42048" y="26107"/>
                  </a:lnTo>
                  <a:lnTo>
                    <a:pt x="42037" y="26696"/>
                  </a:lnTo>
                  <a:lnTo>
                    <a:pt x="41969" y="26867"/>
                  </a:lnTo>
                  <a:lnTo>
                    <a:pt x="41568" y="27623"/>
                  </a:lnTo>
                  <a:lnTo>
                    <a:pt x="41242" y="28038"/>
                  </a:lnTo>
                  <a:lnTo>
                    <a:pt x="41234" y="28811"/>
                  </a:lnTo>
                  <a:lnTo>
                    <a:pt x="41402" y="29526"/>
                  </a:lnTo>
                  <a:lnTo>
                    <a:pt x="41881" y="30361"/>
                  </a:lnTo>
                  <a:lnTo>
                    <a:pt x="42350" y="30502"/>
                  </a:lnTo>
                  <a:lnTo>
                    <a:pt x="42719" y="30491"/>
                  </a:lnTo>
                  <a:lnTo>
                    <a:pt x="42984" y="30600"/>
                  </a:lnTo>
                  <a:lnTo>
                    <a:pt x="43259" y="31017"/>
                  </a:lnTo>
                  <a:lnTo>
                    <a:pt x="43255" y="31211"/>
                  </a:lnTo>
                  <a:lnTo>
                    <a:pt x="43495" y="31803"/>
                  </a:lnTo>
                  <a:lnTo>
                    <a:pt x="45061" y="32807"/>
                  </a:lnTo>
                  <a:lnTo>
                    <a:pt x="45681" y="33845"/>
                  </a:lnTo>
                  <a:lnTo>
                    <a:pt x="45827" y="33798"/>
                  </a:lnTo>
                  <a:lnTo>
                    <a:pt x="46164" y="34643"/>
                  </a:lnTo>
                  <a:lnTo>
                    <a:pt x="47012" y="35354"/>
                  </a:lnTo>
                  <a:lnTo>
                    <a:pt x="48007" y="35119"/>
                  </a:lnTo>
                  <a:lnTo>
                    <a:pt x="48350" y="34960"/>
                  </a:lnTo>
                  <a:lnTo>
                    <a:pt x="48120" y="35131"/>
                  </a:lnTo>
                  <a:lnTo>
                    <a:pt x="47783" y="35241"/>
                  </a:lnTo>
                  <a:lnTo>
                    <a:pt x="47132" y="35379"/>
                  </a:lnTo>
                  <a:lnTo>
                    <a:pt x="47001" y="35427"/>
                  </a:lnTo>
                  <a:lnTo>
                    <a:pt x="46851" y="35549"/>
                  </a:lnTo>
                  <a:lnTo>
                    <a:pt x="46327" y="36150"/>
                  </a:lnTo>
                  <a:lnTo>
                    <a:pt x="46097" y="36291"/>
                  </a:lnTo>
                  <a:lnTo>
                    <a:pt x="45958" y="36474"/>
                  </a:lnTo>
                  <a:lnTo>
                    <a:pt x="45905" y="36690"/>
                  </a:lnTo>
                  <a:lnTo>
                    <a:pt x="45915" y="36995"/>
                  </a:lnTo>
                  <a:lnTo>
                    <a:pt x="45873" y="37244"/>
                  </a:lnTo>
                  <a:lnTo>
                    <a:pt x="46187" y="38154"/>
                  </a:lnTo>
                  <a:lnTo>
                    <a:pt x="46386" y="38364"/>
                  </a:lnTo>
                  <a:lnTo>
                    <a:pt x="46796" y="38366"/>
                  </a:lnTo>
                  <a:lnTo>
                    <a:pt x="48440" y="38816"/>
                  </a:lnTo>
                  <a:lnTo>
                    <a:pt x="48602" y="38817"/>
                  </a:lnTo>
                  <a:lnTo>
                    <a:pt x="53652" y="38808"/>
                  </a:lnTo>
                  <a:lnTo>
                    <a:pt x="53641" y="39458"/>
                  </a:lnTo>
                  <a:lnTo>
                    <a:pt x="53698" y="39622"/>
                  </a:lnTo>
                  <a:lnTo>
                    <a:pt x="53827" y="39737"/>
                  </a:lnTo>
                  <a:lnTo>
                    <a:pt x="54197" y="39845"/>
                  </a:lnTo>
                  <a:lnTo>
                    <a:pt x="54724" y="38807"/>
                  </a:lnTo>
                  <a:lnTo>
                    <a:pt x="55574" y="38806"/>
                  </a:lnTo>
                  <a:lnTo>
                    <a:pt x="55723" y="38811"/>
                  </a:lnTo>
                  <a:lnTo>
                    <a:pt x="55721" y="39080"/>
                  </a:lnTo>
                  <a:lnTo>
                    <a:pt x="56348" y="39081"/>
                  </a:lnTo>
                  <a:lnTo>
                    <a:pt x="56327" y="40000"/>
                  </a:lnTo>
                  <a:lnTo>
                    <a:pt x="56748" y="40364"/>
                  </a:lnTo>
                  <a:lnTo>
                    <a:pt x="57166" y="40471"/>
                  </a:lnTo>
                  <a:lnTo>
                    <a:pt x="57376" y="40273"/>
                  </a:lnTo>
                  <a:lnTo>
                    <a:pt x="59079" y="40241"/>
                  </a:lnTo>
                  <a:lnTo>
                    <a:pt x="59074" y="39849"/>
                  </a:lnTo>
                  <a:lnTo>
                    <a:pt x="57428" y="39181"/>
                  </a:lnTo>
                  <a:lnTo>
                    <a:pt x="57758" y="38487"/>
                  </a:lnTo>
                  <a:lnTo>
                    <a:pt x="58434" y="37556"/>
                  </a:lnTo>
                  <a:lnTo>
                    <a:pt x="58782" y="36957"/>
                  </a:lnTo>
                  <a:lnTo>
                    <a:pt x="59496" y="33792"/>
                  </a:lnTo>
                  <a:lnTo>
                    <a:pt x="59549" y="33606"/>
                  </a:lnTo>
                  <a:lnTo>
                    <a:pt x="60861" y="34268"/>
                  </a:lnTo>
                  <a:lnTo>
                    <a:pt x="61752" y="34442"/>
                  </a:lnTo>
                  <a:lnTo>
                    <a:pt x="63119" y="35566"/>
                  </a:lnTo>
                  <a:lnTo>
                    <a:pt x="63727" y="36382"/>
                  </a:lnTo>
                  <a:lnTo>
                    <a:pt x="64375" y="36568"/>
                  </a:lnTo>
                  <a:lnTo>
                    <a:pt x="65094" y="36925"/>
                  </a:lnTo>
                  <a:lnTo>
                    <a:pt x="65763" y="37435"/>
                  </a:lnTo>
                  <a:lnTo>
                    <a:pt x="65967" y="37208"/>
                  </a:lnTo>
                  <a:lnTo>
                    <a:pt x="66077" y="36932"/>
                  </a:lnTo>
                  <a:lnTo>
                    <a:pt x="66245" y="36195"/>
                  </a:lnTo>
                  <a:lnTo>
                    <a:pt x="66601" y="36616"/>
                  </a:lnTo>
                  <a:lnTo>
                    <a:pt x="66670" y="37610"/>
                  </a:lnTo>
                  <a:lnTo>
                    <a:pt x="66976" y="38582"/>
                  </a:lnTo>
                  <a:lnTo>
                    <a:pt x="67004" y="38512"/>
                  </a:lnTo>
                  <a:lnTo>
                    <a:pt x="66800" y="37986"/>
                  </a:lnTo>
                  <a:lnTo>
                    <a:pt x="66822" y="37562"/>
                  </a:lnTo>
                  <a:lnTo>
                    <a:pt x="67047" y="37018"/>
                  </a:lnTo>
                  <a:lnTo>
                    <a:pt x="67444" y="36932"/>
                  </a:lnTo>
                  <a:lnTo>
                    <a:pt x="67637" y="37025"/>
                  </a:lnTo>
                  <a:lnTo>
                    <a:pt x="67734" y="37454"/>
                  </a:lnTo>
                  <a:lnTo>
                    <a:pt x="68129" y="37685"/>
                  </a:lnTo>
                  <a:lnTo>
                    <a:pt x="68131" y="36772"/>
                  </a:lnTo>
                  <a:lnTo>
                    <a:pt x="68281" y="35796"/>
                  </a:lnTo>
                  <a:lnTo>
                    <a:pt x="68342" y="33629"/>
                  </a:lnTo>
                  <a:lnTo>
                    <a:pt x="68964" y="33677"/>
                  </a:lnTo>
                  <a:lnTo>
                    <a:pt x="69909" y="34243"/>
                  </a:lnTo>
                  <a:lnTo>
                    <a:pt x="70173" y="34153"/>
                  </a:lnTo>
                  <a:lnTo>
                    <a:pt x="70231" y="32203"/>
                  </a:lnTo>
                  <a:lnTo>
                    <a:pt x="71759" y="32308"/>
                  </a:lnTo>
                  <a:lnTo>
                    <a:pt x="72543" y="32751"/>
                  </a:lnTo>
                  <a:lnTo>
                    <a:pt x="72639" y="32475"/>
                  </a:lnTo>
                  <a:lnTo>
                    <a:pt x="72654" y="31619"/>
                  </a:lnTo>
                  <a:lnTo>
                    <a:pt x="72436" y="31079"/>
                  </a:lnTo>
                  <a:lnTo>
                    <a:pt x="72362" y="29962"/>
                  </a:lnTo>
                  <a:lnTo>
                    <a:pt x="72530" y="29837"/>
                  </a:lnTo>
                  <a:lnTo>
                    <a:pt x="72930" y="29865"/>
                  </a:lnTo>
                  <a:lnTo>
                    <a:pt x="73420" y="30021"/>
                  </a:lnTo>
                  <a:lnTo>
                    <a:pt x="73860" y="30279"/>
                  </a:lnTo>
                  <a:lnTo>
                    <a:pt x="74490" y="30804"/>
                  </a:lnTo>
                  <a:lnTo>
                    <a:pt x="74966" y="30868"/>
                  </a:lnTo>
                  <a:lnTo>
                    <a:pt x="75129" y="31107"/>
                  </a:lnTo>
                  <a:lnTo>
                    <a:pt x="75154" y="32364"/>
                  </a:lnTo>
                  <a:lnTo>
                    <a:pt x="75781" y="32317"/>
                  </a:lnTo>
                  <a:lnTo>
                    <a:pt x="75944" y="32007"/>
                  </a:lnTo>
                  <a:lnTo>
                    <a:pt x="75892" y="31564"/>
                  </a:lnTo>
                  <a:lnTo>
                    <a:pt x="75739" y="31445"/>
                  </a:lnTo>
                  <a:lnTo>
                    <a:pt x="75416" y="31423"/>
                  </a:lnTo>
                  <a:lnTo>
                    <a:pt x="75371" y="30678"/>
                  </a:lnTo>
                  <a:lnTo>
                    <a:pt x="76019" y="30499"/>
                  </a:lnTo>
                  <a:lnTo>
                    <a:pt x="76482" y="30491"/>
                  </a:lnTo>
                  <a:lnTo>
                    <a:pt x="76983" y="30625"/>
                  </a:lnTo>
                  <a:lnTo>
                    <a:pt x="77935" y="31071"/>
                  </a:lnTo>
                  <a:lnTo>
                    <a:pt x="79141" y="31172"/>
                  </a:lnTo>
                  <a:lnTo>
                    <a:pt x="78805" y="31902"/>
                  </a:lnTo>
                  <a:lnTo>
                    <a:pt x="78784" y="33280"/>
                  </a:lnTo>
                  <a:lnTo>
                    <a:pt x="79078" y="33432"/>
                  </a:lnTo>
                  <a:lnTo>
                    <a:pt x="79343" y="33492"/>
                  </a:lnTo>
                  <a:lnTo>
                    <a:pt x="82430" y="33566"/>
                  </a:lnTo>
                  <a:lnTo>
                    <a:pt x="82902" y="31763"/>
                  </a:lnTo>
                  <a:lnTo>
                    <a:pt x="83210" y="31755"/>
                  </a:lnTo>
                  <a:lnTo>
                    <a:pt x="83765" y="32322"/>
                  </a:lnTo>
                  <a:lnTo>
                    <a:pt x="83936" y="32385"/>
                  </a:lnTo>
                  <a:lnTo>
                    <a:pt x="84194" y="32392"/>
                  </a:lnTo>
                  <a:lnTo>
                    <a:pt x="84678" y="32088"/>
                  </a:lnTo>
                  <a:lnTo>
                    <a:pt x="84466" y="30564"/>
                  </a:lnTo>
                  <a:lnTo>
                    <a:pt x="84702" y="30244"/>
                  </a:lnTo>
                  <a:lnTo>
                    <a:pt x="85235" y="30229"/>
                  </a:lnTo>
                  <a:lnTo>
                    <a:pt x="85515" y="29946"/>
                  </a:lnTo>
                  <a:lnTo>
                    <a:pt x="85619" y="29715"/>
                  </a:lnTo>
                  <a:lnTo>
                    <a:pt x="85812" y="29573"/>
                  </a:lnTo>
                  <a:lnTo>
                    <a:pt x="86574" y="29499"/>
                  </a:lnTo>
                  <a:lnTo>
                    <a:pt x="87029" y="28862"/>
                  </a:lnTo>
                  <a:lnTo>
                    <a:pt x="87187" y="27317"/>
                  </a:lnTo>
                  <a:lnTo>
                    <a:pt x="86958" y="26345"/>
                  </a:lnTo>
                  <a:lnTo>
                    <a:pt x="86657" y="26181"/>
                  </a:lnTo>
                  <a:lnTo>
                    <a:pt x="86177" y="26471"/>
                  </a:lnTo>
                  <a:lnTo>
                    <a:pt x="85966" y="26427"/>
                  </a:lnTo>
                  <a:lnTo>
                    <a:pt x="84724" y="25447"/>
                  </a:lnTo>
                  <a:lnTo>
                    <a:pt x="84653" y="25194"/>
                  </a:lnTo>
                  <a:lnTo>
                    <a:pt x="84056" y="24685"/>
                  </a:lnTo>
                  <a:lnTo>
                    <a:pt x="83167" y="24441"/>
                  </a:lnTo>
                  <a:lnTo>
                    <a:pt x="83179" y="23775"/>
                  </a:lnTo>
                  <a:lnTo>
                    <a:pt x="83600" y="23633"/>
                  </a:lnTo>
                  <a:lnTo>
                    <a:pt x="84889" y="22848"/>
                  </a:lnTo>
                  <a:lnTo>
                    <a:pt x="84892" y="22365"/>
                  </a:lnTo>
                  <a:lnTo>
                    <a:pt x="85089" y="22220"/>
                  </a:lnTo>
                  <a:lnTo>
                    <a:pt x="85311" y="22246"/>
                  </a:lnTo>
                  <a:lnTo>
                    <a:pt x="85909" y="22417"/>
                  </a:lnTo>
                  <a:lnTo>
                    <a:pt x="86210" y="22354"/>
                  </a:lnTo>
                  <a:lnTo>
                    <a:pt x="86321" y="22093"/>
                  </a:lnTo>
                  <a:lnTo>
                    <a:pt x="86833" y="21784"/>
                  </a:lnTo>
                  <a:lnTo>
                    <a:pt x="86983" y="21803"/>
                  </a:lnTo>
                  <a:lnTo>
                    <a:pt x="87728" y="22313"/>
                  </a:lnTo>
                  <a:lnTo>
                    <a:pt x="87767" y="22447"/>
                  </a:lnTo>
                  <a:lnTo>
                    <a:pt x="87696" y="22592"/>
                  </a:lnTo>
                  <a:lnTo>
                    <a:pt x="87725" y="22807"/>
                  </a:lnTo>
                  <a:lnTo>
                    <a:pt x="87832" y="23064"/>
                  </a:lnTo>
                  <a:lnTo>
                    <a:pt x="88154" y="23463"/>
                  </a:lnTo>
                  <a:lnTo>
                    <a:pt x="88294" y="23500"/>
                  </a:lnTo>
                  <a:lnTo>
                    <a:pt x="88459" y="23310"/>
                  </a:lnTo>
                  <a:lnTo>
                    <a:pt x="88595" y="23280"/>
                  </a:lnTo>
                  <a:lnTo>
                    <a:pt x="88895" y="23307"/>
                  </a:lnTo>
                  <a:lnTo>
                    <a:pt x="89540" y="23940"/>
                  </a:lnTo>
                  <a:lnTo>
                    <a:pt x="90213" y="24350"/>
                  </a:lnTo>
                  <a:lnTo>
                    <a:pt x="90985" y="25159"/>
                  </a:lnTo>
                  <a:lnTo>
                    <a:pt x="91232" y="25315"/>
                  </a:lnTo>
                  <a:lnTo>
                    <a:pt x="91927" y="25580"/>
                  </a:lnTo>
                  <a:lnTo>
                    <a:pt x="92465" y="25453"/>
                  </a:lnTo>
                  <a:lnTo>
                    <a:pt x="92973" y="25661"/>
                  </a:lnTo>
                  <a:lnTo>
                    <a:pt x="93725" y="27184"/>
                  </a:lnTo>
                  <a:lnTo>
                    <a:pt x="94448" y="27489"/>
                  </a:lnTo>
                  <a:lnTo>
                    <a:pt x="95526" y="27723"/>
                  </a:lnTo>
                  <a:lnTo>
                    <a:pt x="96718" y="27507"/>
                  </a:lnTo>
                  <a:lnTo>
                    <a:pt x="97101" y="26795"/>
                  </a:lnTo>
                  <a:lnTo>
                    <a:pt x="97419" y="25887"/>
                  </a:lnTo>
                  <a:lnTo>
                    <a:pt x="97685" y="25924"/>
                  </a:lnTo>
                  <a:lnTo>
                    <a:pt x="97888" y="26996"/>
                  </a:lnTo>
                  <a:lnTo>
                    <a:pt x="98570" y="28131"/>
                  </a:lnTo>
                  <a:lnTo>
                    <a:pt x="99262" y="28039"/>
                  </a:lnTo>
                  <a:lnTo>
                    <a:pt x="99338" y="27894"/>
                  </a:lnTo>
                  <a:lnTo>
                    <a:pt x="99255" y="27599"/>
                  </a:lnTo>
                  <a:lnTo>
                    <a:pt x="99162" y="27343"/>
                  </a:lnTo>
                  <a:lnTo>
                    <a:pt x="99416" y="26985"/>
                  </a:lnTo>
                  <a:lnTo>
                    <a:pt x="100261" y="26970"/>
                  </a:lnTo>
                  <a:lnTo>
                    <a:pt x="100511" y="26736"/>
                  </a:lnTo>
                  <a:lnTo>
                    <a:pt x="100583" y="26445"/>
                  </a:lnTo>
                  <a:lnTo>
                    <a:pt x="101170" y="26531"/>
                  </a:lnTo>
                  <a:lnTo>
                    <a:pt x="101546" y="27242"/>
                  </a:lnTo>
                  <a:lnTo>
                    <a:pt x="101632" y="27644"/>
                  </a:lnTo>
                  <a:lnTo>
                    <a:pt x="102158" y="28788"/>
                  </a:lnTo>
                  <a:lnTo>
                    <a:pt x="102591" y="29324"/>
                  </a:lnTo>
                  <a:lnTo>
                    <a:pt x="103156" y="29898"/>
                  </a:lnTo>
                  <a:lnTo>
                    <a:pt x="103603" y="29875"/>
                  </a:lnTo>
                  <a:lnTo>
                    <a:pt x="104530" y="30323"/>
                  </a:lnTo>
                  <a:lnTo>
                    <a:pt x="104662" y="30310"/>
                  </a:lnTo>
                  <a:lnTo>
                    <a:pt x="104660" y="29948"/>
                  </a:lnTo>
                  <a:lnTo>
                    <a:pt x="105864" y="29948"/>
                  </a:lnTo>
                  <a:lnTo>
                    <a:pt x="105851" y="28777"/>
                  </a:lnTo>
                  <a:lnTo>
                    <a:pt x="104717" y="28743"/>
                  </a:lnTo>
                  <a:lnTo>
                    <a:pt x="104679" y="27406"/>
                  </a:lnTo>
                  <a:lnTo>
                    <a:pt x="105007" y="27284"/>
                  </a:lnTo>
                  <a:lnTo>
                    <a:pt x="105301" y="26472"/>
                  </a:lnTo>
                  <a:lnTo>
                    <a:pt x="106360" y="27061"/>
                  </a:lnTo>
                  <a:lnTo>
                    <a:pt x="106485" y="27233"/>
                  </a:lnTo>
                  <a:lnTo>
                    <a:pt x="106361" y="27379"/>
                  </a:lnTo>
                  <a:lnTo>
                    <a:pt x="105976" y="29203"/>
                  </a:lnTo>
                  <a:lnTo>
                    <a:pt x="105976" y="29634"/>
                  </a:lnTo>
                  <a:lnTo>
                    <a:pt x="106509" y="30201"/>
                  </a:lnTo>
                  <a:lnTo>
                    <a:pt x="106906" y="30156"/>
                  </a:lnTo>
                  <a:lnTo>
                    <a:pt x="107253" y="30227"/>
                  </a:lnTo>
                  <a:lnTo>
                    <a:pt x="107596" y="30410"/>
                  </a:lnTo>
                  <a:lnTo>
                    <a:pt x="108183" y="30954"/>
                  </a:lnTo>
                  <a:lnTo>
                    <a:pt x="108764" y="30867"/>
                  </a:lnTo>
                  <a:lnTo>
                    <a:pt x="108932" y="30711"/>
                  </a:lnTo>
                  <a:lnTo>
                    <a:pt x="109529" y="29363"/>
                  </a:lnTo>
                  <a:lnTo>
                    <a:pt x="109840" y="29128"/>
                  </a:lnTo>
                  <a:lnTo>
                    <a:pt x="110208" y="29210"/>
                  </a:lnTo>
                  <a:lnTo>
                    <a:pt x="110996" y="29615"/>
                  </a:lnTo>
                  <a:lnTo>
                    <a:pt x="111755" y="29552"/>
                  </a:lnTo>
                  <a:lnTo>
                    <a:pt x="111880" y="30125"/>
                  </a:lnTo>
                  <a:lnTo>
                    <a:pt x="111097" y="30952"/>
                  </a:lnTo>
                  <a:lnTo>
                    <a:pt x="110850" y="31957"/>
                  </a:lnTo>
                  <a:lnTo>
                    <a:pt x="111677" y="32188"/>
                  </a:lnTo>
                  <a:lnTo>
                    <a:pt x="111984" y="32132"/>
                  </a:lnTo>
                  <a:lnTo>
                    <a:pt x="112356" y="32382"/>
                  </a:lnTo>
                  <a:lnTo>
                    <a:pt x="112708" y="32993"/>
                  </a:lnTo>
                  <a:lnTo>
                    <a:pt x="113789" y="32619"/>
                  </a:lnTo>
                  <a:lnTo>
                    <a:pt x="113830" y="31145"/>
                  </a:lnTo>
                  <a:lnTo>
                    <a:pt x="114152" y="30802"/>
                  </a:lnTo>
                  <a:lnTo>
                    <a:pt x="114159" y="30352"/>
                  </a:lnTo>
                  <a:lnTo>
                    <a:pt x="113687" y="29238"/>
                  </a:lnTo>
                  <a:lnTo>
                    <a:pt x="113501" y="29041"/>
                  </a:lnTo>
                  <a:lnTo>
                    <a:pt x="113171" y="28885"/>
                  </a:lnTo>
                  <a:lnTo>
                    <a:pt x="112699" y="28802"/>
                  </a:lnTo>
                  <a:lnTo>
                    <a:pt x="111844" y="28799"/>
                  </a:lnTo>
                  <a:lnTo>
                    <a:pt x="111715" y="28587"/>
                  </a:lnTo>
                  <a:lnTo>
                    <a:pt x="110362" y="27709"/>
                  </a:lnTo>
                  <a:lnTo>
                    <a:pt x="109882" y="27940"/>
                  </a:lnTo>
                  <a:lnTo>
                    <a:pt x="109385" y="27981"/>
                  </a:lnTo>
                  <a:lnTo>
                    <a:pt x="108798" y="27866"/>
                  </a:lnTo>
                  <a:lnTo>
                    <a:pt x="108243" y="26746"/>
                  </a:lnTo>
                  <a:lnTo>
                    <a:pt x="107792" y="25517"/>
                  </a:lnTo>
                  <a:lnTo>
                    <a:pt x="107528" y="23919"/>
                  </a:lnTo>
                  <a:lnTo>
                    <a:pt x="107450" y="23751"/>
                  </a:lnTo>
                  <a:lnTo>
                    <a:pt x="106104" y="22976"/>
                  </a:lnTo>
                  <a:lnTo>
                    <a:pt x="106057" y="22743"/>
                  </a:lnTo>
                  <a:lnTo>
                    <a:pt x="106319" y="22351"/>
                  </a:lnTo>
                  <a:lnTo>
                    <a:pt x="106566" y="22280"/>
                  </a:lnTo>
                  <a:lnTo>
                    <a:pt x="106791" y="22362"/>
                  </a:lnTo>
                  <a:lnTo>
                    <a:pt x="107028" y="22344"/>
                  </a:lnTo>
                  <a:lnTo>
                    <a:pt x="107407" y="22061"/>
                  </a:lnTo>
                  <a:lnTo>
                    <a:pt x="107615" y="21417"/>
                  </a:lnTo>
                  <a:lnTo>
                    <a:pt x="106710" y="19491"/>
                  </a:lnTo>
                  <a:lnTo>
                    <a:pt x="106550" y="18102"/>
                  </a:lnTo>
                  <a:lnTo>
                    <a:pt x="106116" y="17882"/>
                  </a:lnTo>
                  <a:lnTo>
                    <a:pt x="105816" y="17174"/>
                  </a:lnTo>
                  <a:lnTo>
                    <a:pt x="106203" y="16408"/>
                  </a:lnTo>
                  <a:lnTo>
                    <a:pt x="106170" y="15727"/>
                  </a:lnTo>
                  <a:lnTo>
                    <a:pt x="106869" y="15269"/>
                  </a:lnTo>
                  <a:lnTo>
                    <a:pt x="106869" y="14770"/>
                  </a:lnTo>
                  <a:lnTo>
                    <a:pt x="104578" y="1479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5" name="pg346">
              <a:extLst>
                <a:ext uri="{FF2B5EF4-FFF2-40B4-BE49-F238E27FC236}">
                  <a16:creationId xmlns:a16="http://schemas.microsoft.com/office/drawing/2014/main" id="{0136EB12-0194-A646-B6A2-6BA5FCB13983}"/>
                </a:ext>
              </a:extLst>
            </p:cNvPr>
            <p:cNvSpPr/>
            <p:nvPr/>
          </p:nvSpPr>
          <p:spPr>
            <a:xfrm>
              <a:off x="5938614" y="4009073"/>
              <a:ext cx="191476" cy="153178"/>
            </a:xfrm>
            <a:custGeom>
              <a:avLst/>
              <a:gdLst/>
              <a:ahLst/>
              <a:cxnLst/>
              <a:rect l="0" t="0" r="0" b="0"/>
              <a:pathLst>
                <a:path w="191476" h="153178">
                  <a:moveTo>
                    <a:pt x="79356" y="4733"/>
                  </a:moveTo>
                  <a:lnTo>
                    <a:pt x="80598" y="4684"/>
                  </a:lnTo>
                  <a:lnTo>
                    <a:pt x="79977" y="4798"/>
                  </a:lnTo>
                  <a:lnTo>
                    <a:pt x="79640" y="5237"/>
                  </a:lnTo>
                  <a:lnTo>
                    <a:pt x="80016" y="5627"/>
                  </a:lnTo>
                  <a:lnTo>
                    <a:pt x="82981" y="4277"/>
                  </a:lnTo>
                  <a:lnTo>
                    <a:pt x="83618" y="3417"/>
                  </a:lnTo>
                  <a:lnTo>
                    <a:pt x="84069" y="3805"/>
                  </a:lnTo>
                  <a:lnTo>
                    <a:pt x="84755" y="4960"/>
                  </a:lnTo>
                  <a:lnTo>
                    <a:pt x="84988" y="5497"/>
                  </a:lnTo>
                  <a:lnTo>
                    <a:pt x="85078" y="5887"/>
                  </a:lnTo>
                  <a:lnTo>
                    <a:pt x="85389" y="6229"/>
                  </a:lnTo>
                  <a:lnTo>
                    <a:pt x="86257" y="6424"/>
                  </a:lnTo>
                  <a:lnTo>
                    <a:pt x="86373" y="6554"/>
                  </a:lnTo>
                  <a:lnTo>
                    <a:pt x="86425" y="7042"/>
                  </a:lnTo>
                  <a:lnTo>
                    <a:pt x="86956" y="7742"/>
                  </a:lnTo>
                  <a:lnTo>
                    <a:pt x="87487" y="7888"/>
                  </a:lnTo>
                  <a:lnTo>
                    <a:pt x="87862" y="8132"/>
                  </a:lnTo>
                  <a:lnTo>
                    <a:pt x="88082" y="8636"/>
                  </a:lnTo>
                  <a:lnTo>
                    <a:pt x="88872" y="9157"/>
                  </a:lnTo>
                  <a:lnTo>
                    <a:pt x="89584" y="9807"/>
                  </a:lnTo>
                  <a:lnTo>
                    <a:pt x="90063" y="11580"/>
                  </a:lnTo>
                  <a:lnTo>
                    <a:pt x="90360" y="12439"/>
                  </a:lnTo>
                  <a:lnTo>
                    <a:pt x="90698" y="12768"/>
                  </a:lnTo>
                  <a:lnTo>
                    <a:pt x="90837" y="12635"/>
                  </a:lnTo>
                  <a:lnTo>
                    <a:pt x="91228" y="12199"/>
                  </a:lnTo>
                  <a:lnTo>
                    <a:pt x="91980" y="11889"/>
                  </a:lnTo>
                  <a:lnTo>
                    <a:pt x="92342" y="12117"/>
                  </a:lnTo>
                  <a:lnTo>
                    <a:pt x="92439" y="12555"/>
                  </a:lnTo>
                  <a:lnTo>
                    <a:pt x="92653" y="12670"/>
                  </a:lnTo>
                  <a:lnTo>
                    <a:pt x="93568" y="12336"/>
                  </a:lnTo>
                  <a:lnTo>
                    <a:pt x="94712" y="12524"/>
                  </a:lnTo>
                  <a:lnTo>
                    <a:pt x="95535" y="14201"/>
                  </a:lnTo>
                  <a:lnTo>
                    <a:pt x="96356" y="14524"/>
                  </a:lnTo>
                  <a:lnTo>
                    <a:pt x="97845" y="15500"/>
                  </a:lnTo>
                  <a:lnTo>
                    <a:pt x="98441" y="16070"/>
                  </a:lnTo>
                  <a:lnTo>
                    <a:pt x="99450" y="15997"/>
                  </a:lnTo>
                  <a:lnTo>
                    <a:pt x="100487" y="16532"/>
                  </a:lnTo>
                  <a:lnTo>
                    <a:pt x="100283" y="16879"/>
                  </a:lnTo>
                  <a:lnTo>
                    <a:pt x="100206" y="17167"/>
                  </a:lnTo>
                  <a:lnTo>
                    <a:pt x="100305" y="18184"/>
                  </a:lnTo>
                  <a:lnTo>
                    <a:pt x="100713" y="17983"/>
                  </a:lnTo>
                  <a:lnTo>
                    <a:pt x="101426" y="19350"/>
                  </a:lnTo>
                  <a:lnTo>
                    <a:pt x="101536" y="19654"/>
                  </a:lnTo>
                  <a:lnTo>
                    <a:pt x="101536" y="20002"/>
                  </a:lnTo>
                  <a:lnTo>
                    <a:pt x="101742" y="20461"/>
                  </a:lnTo>
                  <a:lnTo>
                    <a:pt x="102131" y="20299"/>
                  </a:lnTo>
                  <a:lnTo>
                    <a:pt x="102167" y="18953"/>
                  </a:lnTo>
                  <a:lnTo>
                    <a:pt x="102309" y="18883"/>
                  </a:lnTo>
                  <a:lnTo>
                    <a:pt x="102883" y="18911"/>
                  </a:lnTo>
                  <a:lnTo>
                    <a:pt x="103192" y="19534"/>
                  </a:lnTo>
                  <a:lnTo>
                    <a:pt x="103179" y="20169"/>
                  </a:lnTo>
                  <a:lnTo>
                    <a:pt x="104060" y="19908"/>
                  </a:lnTo>
                  <a:lnTo>
                    <a:pt x="105381" y="19892"/>
                  </a:lnTo>
                  <a:lnTo>
                    <a:pt x="105860" y="19404"/>
                  </a:lnTo>
                  <a:lnTo>
                    <a:pt x="107051" y="18688"/>
                  </a:lnTo>
                  <a:lnTo>
                    <a:pt x="107180" y="18412"/>
                  </a:lnTo>
                  <a:lnTo>
                    <a:pt x="107167" y="18135"/>
                  </a:lnTo>
                  <a:lnTo>
                    <a:pt x="106585" y="17729"/>
                  </a:lnTo>
                  <a:lnTo>
                    <a:pt x="105834" y="16541"/>
                  </a:lnTo>
                  <a:lnTo>
                    <a:pt x="105782" y="16200"/>
                  </a:lnTo>
                  <a:lnTo>
                    <a:pt x="105795" y="15777"/>
                  </a:lnTo>
                  <a:lnTo>
                    <a:pt x="106352" y="15874"/>
                  </a:lnTo>
                  <a:lnTo>
                    <a:pt x="107180" y="16151"/>
                  </a:lnTo>
                  <a:lnTo>
                    <a:pt x="107193" y="14899"/>
                  </a:lnTo>
                  <a:lnTo>
                    <a:pt x="107672" y="14980"/>
                  </a:lnTo>
                  <a:lnTo>
                    <a:pt x="107828" y="14915"/>
                  </a:lnTo>
                  <a:lnTo>
                    <a:pt x="108384" y="15630"/>
                  </a:lnTo>
                  <a:lnTo>
                    <a:pt x="109148" y="16118"/>
                  </a:lnTo>
                  <a:lnTo>
                    <a:pt x="109213" y="15582"/>
                  </a:lnTo>
                  <a:lnTo>
                    <a:pt x="108643" y="15354"/>
                  </a:lnTo>
                  <a:lnTo>
                    <a:pt x="109006" y="15029"/>
                  </a:lnTo>
                  <a:lnTo>
                    <a:pt x="109666" y="14638"/>
                  </a:lnTo>
                  <a:lnTo>
                    <a:pt x="109796" y="14850"/>
                  </a:lnTo>
                  <a:lnTo>
                    <a:pt x="110120" y="14915"/>
                  </a:lnTo>
                  <a:lnTo>
                    <a:pt x="110961" y="14769"/>
                  </a:lnTo>
                  <a:lnTo>
                    <a:pt x="111000" y="15143"/>
                  </a:lnTo>
                  <a:lnTo>
                    <a:pt x="111077" y="15305"/>
                  </a:lnTo>
                  <a:lnTo>
                    <a:pt x="111945" y="16054"/>
                  </a:lnTo>
                  <a:lnTo>
                    <a:pt x="113460" y="16005"/>
                  </a:lnTo>
                  <a:lnTo>
                    <a:pt x="114172" y="13061"/>
                  </a:lnTo>
                  <a:lnTo>
                    <a:pt x="114379" y="12166"/>
                  </a:lnTo>
                  <a:lnTo>
                    <a:pt x="114470" y="11320"/>
                  </a:lnTo>
                  <a:lnTo>
                    <a:pt x="114936" y="11044"/>
                  </a:lnTo>
                  <a:lnTo>
                    <a:pt x="114638" y="8750"/>
                  </a:lnTo>
                  <a:lnTo>
                    <a:pt x="115117" y="8685"/>
                  </a:lnTo>
                  <a:lnTo>
                    <a:pt x="115998" y="8897"/>
                  </a:lnTo>
                  <a:lnTo>
                    <a:pt x="116386" y="8767"/>
                  </a:lnTo>
                  <a:lnTo>
                    <a:pt x="117901" y="7205"/>
                  </a:lnTo>
                  <a:lnTo>
                    <a:pt x="117927" y="6457"/>
                  </a:lnTo>
                  <a:lnTo>
                    <a:pt x="118341" y="6083"/>
                  </a:lnTo>
                  <a:lnTo>
                    <a:pt x="120724" y="6115"/>
                  </a:lnTo>
                  <a:lnTo>
                    <a:pt x="121216" y="6099"/>
                  </a:lnTo>
                  <a:lnTo>
                    <a:pt x="121319" y="845"/>
                  </a:lnTo>
                  <a:lnTo>
                    <a:pt x="121734" y="861"/>
                  </a:lnTo>
                  <a:lnTo>
                    <a:pt x="122057" y="894"/>
                  </a:lnTo>
                  <a:lnTo>
                    <a:pt x="122523" y="1170"/>
                  </a:lnTo>
                  <a:lnTo>
                    <a:pt x="123171" y="1219"/>
                  </a:lnTo>
                  <a:lnTo>
                    <a:pt x="123417" y="1122"/>
                  </a:lnTo>
                  <a:lnTo>
                    <a:pt x="123702" y="780"/>
                  </a:lnTo>
                  <a:lnTo>
                    <a:pt x="123922" y="634"/>
                  </a:lnTo>
                  <a:lnTo>
                    <a:pt x="124984" y="634"/>
                  </a:lnTo>
                  <a:lnTo>
                    <a:pt x="126304" y="992"/>
                  </a:lnTo>
                  <a:lnTo>
                    <a:pt x="127146" y="471"/>
                  </a:lnTo>
                  <a:lnTo>
                    <a:pt x="129036" y="325"/>
                  </a:lnTo>
                  <a:lnTo>
                    <a:pt x="129671" y="260"/>
                  </a:lnTo>
                  <a:lnTo>
                    <a:pt x="130629" y="0"/>
                  </a:lnTo>
                  <a:lnTo>
                    <a:pt x="130965" y="16"/>
                  </a:lnTo>
                  <a:lnTo>
                    <a:pt x="131263" y="130"/>
                  </a:lnTo>
                  <a:lnTo>
                    <a:pt x="131263" y="455"/>
                  </a:lnTo>
                  <a:lnTo>
                    <a:pt x="131173" y="650"/>
                  </a:lnTo>
                  <a:lnTo>
                    <a:pt x="130914" y="862"/>
                  </a:lnTo>
                  <a:lnTo>
                    <a:pt x="130046" y="1219"/>
                  </a:lnTo>
                  <a:lnTo>
                    <a:pt x="129554" y="1756"/>
                  </a:lnTo>
                  <a:lnTo>
                    <a:pt x="130085" y="1772"/>
                  </a:lnTo>
                  <a:lnTo>
                    <a:pt x="130629" y="1951"/>
                  </a:lnTo>
                  <a:lnTo>
                    <a:pt x="130292" y="3041"/>
                  </a:lnTo>
                  <a:lnTo>
                    <a:pt x="130033" y="3627"/>
                  </a:lnTo>
                  <a:lnTo>
                    <a:pt x="129981" y="4082"/>
                  </a:lnTo>
                  <a:lnTo>
                    <a:pt x="130862" y="4131"/>
                  </a:lnTo>
                  <a:lnTo>
                    <a:pt x="131522" y="3822"/>
                  </a:lnTo>
                  <a:lnTo>
                    <a:pt x="131820" y="3350"/>
                  </a:lnTo>
                  <a:lnTo>
                    <a:pt x="131626" y="3318"/>
                  </a:lnTo>
                  <a:lnTo>
                    <a:pt x="131600" y="3123"/>
                  </a:lnTo>
                  <a:lnTo>
                    <a:pt x="131872" y="2911"/>
                  </a:lnTo>
                  <a:lnTo>
                    <a:pt x="132804" y="3074"/>
                  </a:lnTo>
                  <a:lnTo>
                    <a:pt x="132985" y="2700"/>
                  </a:lnTo>
                  <a:lnTo>
                    <a:pt x="133762" y="2748"/>
                  </a:lnTo>
                  <a:lnTo>
                    <a:pt x="135083" y="2456"/>
                  </a:lnTo>
                  <a:lnTo>
                    <a:pt x="135303" y="2472"/>
                  </a:lnTo>
                  <a:lnTo>
                    <a:pt x="135795" y="3090"/>
                  </a:lnTo>
                  <a:lnTo>
                    <a:pt x="135912" y="3529"/>
                  </a:lnTo>
                  <a:lnTo>
                    <a:pt x="136209" y="3578"/>
                  </a:lnTo>
                  <a:lnTo>
                    <a:pt x="136546" y="3220"/>
                  </a:lnTo>
                  <a:lnTo>
                    <a:pt x="137401" y="3497"/>
                  </a:lnTo>
                  <a:lnTo>
                    <a:pt x="137711" y="3122"/>
                  </a:lnTo>
                  <a:lnTo>
                    <a:pt x="137854" y="3106"/>
                  </a:lnTo>
                  <a:lnTo>
                    <a:pt x="137854" y="3692"/>
                  </a:lnTo>
                  <a:lnTo>
                    <a:pt x="138126" y="3773"/>
                  </a:lnTo>
                  <a:lnTo>
                    <a:pt x="138410" y="3773"/>
                  </a:lnTo>
                  <a:lnTo>
                    <a:pt x="138786" y="3578"/>
                  </a:lnTo>
                  <a:lnTo>
                    <a:pt x="139017" y="3752"/>
                  </a:lnTo>
                  <a:lnTo>
                    <a:pt x="138932" y="4020"/>
                  </a:lnTo>
                  <a:lnTo>
                    <a:pt x="138954" y="4277"/>
                  </a:lnTo>
                  <a:lnTo>
                    <a:pt x="139330" y="4489"/>
                  </a:lnTo>
                  <a:lnTo>
                    <a:pt x="139524" y="4115"/>
                  </a:lnTo>
                  <a:lnTo>
                    <a:pt x="140223" y="4489"/>
                  </a:lnTo>
                  <a:lnTo>
                    <a:pt x="140159" y="5032"/>
                  </a:lnTo>
                  <a:lnTo>
                    <a:pt x="140031" y="5179"/>
                  </a:lnTo>
                  <a:lnTo>
                    <a:pt x="140262" y="5530"/>
                  </a:lnTo>
                  <a:lnTo>
                    <a:pt x="140534" y="5123"/>
                  </a:lnTo>
                  <a:lnTo>
                    <a:pt x="140884" y="4993"/>
                  </a:lnTo>
                  <a:lnTo>
                    <a:pt x="141842" y="4879"/>
                  </a:lnTo>
                  <a:lnTo>
                    <a:pt x="141855" y="5107"/>
                  </a:lnTo>
                  <a:lnTo>
                    <a:pt x="141623" y="5405"/>
                  </a:lnTo>
                  <a:lnTo>
                    <a:pt x="141789" y="5657"/>
                  </a:lnTo>
                  <a:lnTo>
                    <a:pt x="142024" y="5791"/>
                  </a:lnTo>
                  <a:lnTo>
                    <a:pt x="142103" y="5662"/>
                  </a:lnTo>
                  <a:lnTo>
                    <a:pt x="142243" y="5302"/>
                  </a:lnTo>
                  <a:lnTo>
                    <a:pt x="142437" y="5302"/>
                  </a:lnTo>
                  <a:lnTo>
                    <a:pt x="143072" y="5546"/>
                  </a:lnTo>
                  <a:lnTo>
                    <a:pt x="143188" y="6018"/>
                  </a:lnTo>
                  <a:lnTo>
                    <a:pt x="143447" y="6164"/>
                  </a:lnTo>
                  <a:lnTo>
                    <a:pt x="143875" y="5904"/>
                  </a:lnTo>
                  <a:lnTo>
                    <a:pt x="143978" y="5643"/>
                  </a:lnTo>
                  <a:lnTo>
                    <a:pt x="144418" y="6554"/>
                  </a:lnTo>
                  <a:lnTo>
                    <a:pt x="144263" y="6766"/>
                  </a:lnTo>
                  <a:lnTo>
                    <a:pt x="144405" y="6994"/>
                  </a:lnTo>
                  <a:lnTo>
                    <a:pt x="144263" y="7221"/>
                  </a:lnTo>
                  <a:lnTo>
                    <a:pt x="145713" y="7693"/>
                  </a:lnTo>
                  <a:lnTo>
                    <a:pt x="145687" y="7482"/>
                  </a:lnTo>
                  <a:lnTo>
                    <a:pt x="145843" y="7400"/>
                  </a:lnTo>
                  <a:lnTo>
                    <a:pt x="146050" y="6863"/>
                  </a:lnTo>
                  <a:lnTo>
                    <a:pt x="146011" y="6685"/>
                  </a:lnTo>
                  <a:lnTo>
                    <a:pt x="146322" y="6538"/>
                  </a:lnTo>
                  <a:lnTo>
                    <a:pt x="146542" y="6554"/>
                  </a:lnTo>
                  <a:lnTo>
                    <a:pt x="147073" y="7595"/>
                  </a:lnTo>
                  <a:lnTo>
                    <a:pt x="148005" y="7986"/>
                  </a:lnTo>
                  <a:lnTo>
                    <a:pt x="148290" y="7774"/>
                  </a:lnTo>
                  <a:lnTo>
                    <a:pt x="148665" y="7823"/>
                  </a:lnTo>
                  <a:lnTo>
                    <a:pt x="148393" y="8214"/>
                  </a:lnTo>
                  <a:lnTo>
                    <a:pt x="148380" y="8734"/>
                  </a:lnTo>
                  <a:lnTo>
                    <a:pt x="149844" y="8799"/>
                  </a:lnTo>
                  <a:lnTo>
                    <a:pt x="149960" y="8994"/>
                  </a:lnTo>
                  <a:lnTo>
                    <a:pt x="150012" y="9515"/>
                  </a:lnTo>
                  <a:lnTo>
                    <a:pt x="150387" y="9645"/>
                  </a:lnTo>
                  <a:lnTo>
                    <a:pt x="150530" y="9742"/>
                  </a:lnTo>
                  <a:lnTo>
                    <a:pt x="149986" y="9547"/>
                  </a:lnTo>
                  <a:lnTo>
                    <a:pt x="149934" y="8994"/>
                  </a:lnTo>
                  <a:lnTo>
                    <a:pt x="149805" y="9043"/>
                  </a:lnTo>
                  <a:lnTo>
                    <a:pt x="149675" y="10019"/>
                  </a:lnTo>
                  <a:lnTo>
                    <a:pt x="149895" y="10165"/>
                  </a:lnTo>
                  <a:lnTo>
                    <a:pt x="150453" y="9959"/>
                  </a:lnTo>
                  <a:lnTo>
                    <a:pt x="150192" y="11768"/>
                  </a:lnTo>
                  <a:lnTo>
                    <a:pt x="153462" y="13341"/>
                  </a:lnTo>
                  <a:lnTo>
                    <a:pt x="154152" y="13906"/>
                  </a:lnTo>
                  <a:lnTo>
                    <a:pt x="154762" y="14293"/>
                  </a:lnTo>
                  <a:lnTo>
                    <a:pt x="154942" y="14502"/>
                  </a:lnTo>
                  <a:lnTo>
                    <a:pt x="155410" y="15332"/>
                  </a:lnTo>
                  <a:lnTo>
                    <a:pt x="155931" y="15820"/>
                  </a:lnTo>
                  <a:lnTo>
                    <a:pt x="155304" y="15946"/>
                  </a:lnTo>
                  <a:lnTo>
                    <a:pt x="155307" y="16162"/>
                  </a:lnTo>
                  <a:lnTo>
                    <a:pt x="155470" y="16468"/>
                  </a:lnTo>
                  <a:lnTo>
                    <a:pt x="154649" y="16538"/>
                  </a:lnTo>
                  <a:lnTo>
                    <a:pt x="155049" y="17346"/>
                  </a:lnTo>
                  <a:lnTo>
                    <a:pt x="155492" y="17454"/>
                  </a:lnTo>
                  <a:lnTo>
                    <a:pt x="155832" y="17342"/>
                  </a:lnTo>
                  <a:lnTo>
                    <a:pt x="156143" y="17793"/>
                  </a:lnTo>
                  <a:lnTo>
                    <a:pt x="156214" y="17994"/>
                  </a:lnTo>
                  <a:lnTo>
                    <a:pt x="156196" y="18173"/>
                  </a:lnTo>
                  <a:lnTo>
                    <a:pt x="155860" y="18124"/>
                  </a:lnTo>
                  <a:lnTo>
                    <a:pt x="155425" y="18262"/>
                  </a:lnTo>
                  <a:lnTo>
                    <a:pt x="156150" y="18891"/>
                  </a:lnTo>
                  <a:lnTo>
                    <a:pt x="156211" y="19133"/>
                  </a:lnTo>
                  <a:lnTo>
                    <a:pt x="156529" y="19286"/>
                  </a:lnTo>
                  <a:lnTo>
                    <a:pt x="156710" y="19468"/>
                  </a:lnTo>
                  <a:lnTo>
                    <a:pt x="156798" y="19691"/>
                  </a:lnTo>
                  <a:lnTo>
                    <a:pt x="156816" y="20064"/>
                  </a:lnTo>
                  <a:lnTo>
                    <a:pt x="156717" y="20276"/>
                  </a:lnTo>
                  <a:lnTo>
                    <a:pt x="155942" y="21025"/>
                  </a:lnTo>
                  <a:lnTo>
                    <a:pt x="155634" y="20913"/>
                  </a:lnTo>
                  <a:lnTo>
                    <a:pt x="155124" y="21159"/>
                  </a:lnTo>
                  <a:lnTo>
                    <a:pt x="154899" y="21198"/>
                  </a:lnTo>
                  <a:lnTo>
                    <a:pt x="155903" y="21132"/>
                  </a:lnTo>
                  <a:lnTo>
                    <a:pt x="156144" y="21285"/>
                  </a:lnTo>
                  <a:lnTo>
                    <a:pt x="156554" y="21840"/>
                  </a:lnTo>
                  <a:lnTo>
                    <a:pt x="157191" y="22387"/>
                  </a:lnTo>
                  <a:lnTo>
                    <a:pt x="157662" y="22491"/>
                  </a:lnTo>
                  <a:lnTo>
                    <a:pt x="158359" y="22800"/>
                  </a:lnTo>
                  <a:lnTo>
                    <a:pt x="158731" y="23448"/>
                  </a:lnTo>
                  <a:lnTo>
                    <a:pt x="159110" y="23649"/>
                  </a:lnTo>
                  <a:lnTo>
                    <a:pt x="159439" y="23258"/>
                  </a:lnTo>
                  <a:lnTo>
                    <a:pt x="159750" y="23221"/>
                  </a:lnTo>
                  <a:lnTo>
                    <a:pt x="160069" y="23348"/>
                  </a:lnTo>
                  <a:lnTo>
                    <a:pt x="160299" y="23865"/>
                  </a:lnTo>
                  <a:lnTo>
                    <a:pt x="159994" y="25191"/>
                  </a:lnTo>
                  <a:lnTo>
                    <a:pt x="159817" y="25261"/>
                  </a:lnTo>
                  <a:lnTo>
                    <a:pt x="159555" y="25157"/>
                  </a:lnTo>
                  <a:lnTo>
                    <a:pt x="159354" y="25209"/>
                  </a:lnTo>
                  <a:lnTo>
                    <a:pt x="159258" y="25764"/>
                  </a:lnTo>
                  <a:lnTo>
                    <a:pt x="159488" y="25920"/>
                  </a:lnTo>
                  <a:lnTo>
                    <a:pt x="159707" y="25853"/>
                  </a:lnTo>
                  <a:lnTo>
                    <a:pt x="160536" y="25187"/>
                  </a:lnTo>
                  <a:lnTo>
                    <a:pt x="160787" y="25537"/>
                  </a:lnTo>
                  <a:lnTo>
                    <a:pt x="160845" y="25869"/>
                  </a:lnTo>
                  <a:lnTo>
                    <a:pt x="160787" y="26099"/>
                  </a:lnTo>
                  <a:lnTo>
                    <a:pt x="160670" y="26230"/>
                  </a:lnTo>
                  <a:lnTo>
                    <a:pt x="159824" y="26810"/>
                  </a:lnTo>
                  <a:lnTo>
                    <a:pt x="159502" y="26948"/>
                  </a:lnTo>
                  <a:lnTo>
                    <a:pt x="159435" y="27197"/>
                  </a:lnTo>
                  <a:lnTo>
                    <a:pt x="159587" y="27789"/>
                  </a:lnTo>
                  <a:lnTo>
                    <a:pt x="159927" y="28322"/>
                  </a:lnTo>
                  <a:lnTo>
                    <a:pt x="160249" y="28333"/>
                  </a:lnTo>
                  <a:lnTo>
                    <a:pt x="160351" y="28192"/>
                  </a:lnTo>
                  <a:lnTo>
                    <a:pt x="160330" y="28039"/>
                  </a:lnTo>
                  <a:lnTo>
                    <a:pt x="160012" y="27644"/>
                  </a:lnTo>
                  <a:lnTo>
                    <a:pt x="160008" y="27465"/>
                  </a:lnTo>
                  <a:lnTo>
                    <a:pt x="160765" y="26896"/>
                  </a:lnTo>
                  <a:lnTo>
                    <a:pt x="160988" y="26896"/>
                  </a:lnTo>
                  <a:lnTo>
                    <a:pt x="161186" y="27287"/>
                  </a:lnTo>
                  <a:lnTo>
                    <a:pt x="161002" y="27804"/>
                  </a:lnTo>
                  <a:lnTo>
                    <a:pt x="160963" y="28292"/>
                  </a:lnTo>
                  <a:lnTo>
                    <a:pt x="161115" y="28624"/>
                  </a:lnTo>
                  <a:lnTo>
                    <a:pt x="161448" y="28538"/>
                  </a:lnTo>
                  <a:lnTo>
                    <a:pt x="161851" y="28616"/>
                  </a:lnTo>
                  <a:lnTo>
                    <a:pt x="162010" y="28747"/>
                  </a:lnTo>
                  <a:lnTo>
                    <a:pt x="162690" y="30139"/>
                  </a:lnTo>
                  <a:lnTo>
                    <a:pt x="162559" y="30426"/>
                  </a:lnTo>
                  <a:lnTo>
                    <a:pt x="162081" y="30892"/>
                  </a:lnTo>
                  <a:lnTo>
                    <a:pt x="162764" y="31290"/>
                  </a:lnTo>
                  <a:lnTo>
                    <a:pt x="163524" y="30747"/>
                  </a:lnTo>
                  <a:lnTo>
                    <a:pt x="164628" y="30565"/>
                  </a:lnTo>
                  <a:lnTo>
                    <a:pt x="164826" y="31127"/>
                  </a:lnTo>
                  <a:lnTo>
                    <a:pt x="165063" y="31436"/>
                  </a:lnTo>
                  <a:lnTo>
                    <a:pt x="166467" y="31058"/>
                  </a:lnTo>
                  <a:lnTo>
                    <a:pt x="167038" y="31106"/>
                  </a:lnTo>
                  <a:lnTo>
                    <a:pt x="167937" y="31369"/>
                  </a:lnTo>
                  <a:lnTo>
                    <a:pt x="168149" y="31582"/>
                  </a:lnTo>
                  <a:lnTo>
                    <a:pt x="168266" y="31853"/>
                  </a:lnTo>
                  <a:lnTo>
                    <a:pt x="168988" y="32251"/>
                  </a:lnTo>
                  <a:lnTo>
                    <a:pt x="169770" y="32154"/>
                  </a:lnTo>
                  <a:lnTo>
                    <a:pt x="171075" y="32291"/>
                  </a:lnTo>
                  <a:lnTo>
                    <a:pt x="171619" y="32589"/>
                  </a:lnTo>
                  <a:lnTo>
                    <a:pt x="172284" y="32797"/>
                  </a:lnTo>
                  <a:lnTo>
                    <a:pt x="173052" y="32495"/>
                  </a:lnTo>
                  <a:lnTo>
                    <a:pt x="173257" y="32648"/>
                  </a:lnTo>
                  <a:lnTo>
                    <a:pt x="173413" y="32849"/>
                  </a:lnTo>
                  <a:lnTo>
                    <a:pt x="173437" y="32991"/>
                  </a:lnTo>
                  <a:lnTo>
                    <a:pt x="173285" y="33746"/>
                  </a:lnTo>
                  <a:lnTo>
                    <a:pt x="173306" y="33907"/>
                  </a:lnTo>
                  <a:lnTo>
                    <a:pt x="173791" y="34819"/>
                  </a:lnTo>
                  <a:lnTo>
                    <a:pt x="174187" y="34947"/>
                  </a:lnTo>
                  <a:lnTo>
                    <a:pt x="174421" y="35126"/>
                  </a:lnTo>
                  <a:lnTo>
                    <a:pt x="174585" y="35310"/>
                  </a:lnTo>
                  <a:lnTo>
                    <a:pt x="174881" y="36262"/>
                  </a:lnTo>
                  <a:lnTo>
                    <a:pt x="174947" y="36683"/>
                  </a:lnTo>
                  <a:lnTo>
                    <a:pt x="175401" y="37117"/>
                  </a:lnTo>
                  <a:lnTo>
                    <a:pt x="175365" y="37544"/>
                  </a:lnTo>
                  <a:lnTo>
                    <a:pt x="175500" y="37659"/>
                  </a:lnTo>
                  <a:lnTo>
                    <a:pt x="176463" y="38086"/>
                  </a:lnTo>
                  <a:lnTo>
                    <a:pt x="176557" y="38224"/>
                  </a:lnTo>
                  <a:lnTo>
                    <a:pt x="176392" y="38527"/>
                  </a:lnTo>
                  <a:lnTo>
                    <a:pt x="176273" y="39008"/>
                  </a:lnTo>
                  <a:lnTo>
                    <a:pt x="176563" y="39559"/>
                  </a:lnTo>
                  <a:lnTo>
                    <a:pt x="177020" y="40066"/>
                  </a:lnTo>
                  <a:lnTo>
                    <a:pt x="176895" y="40622"/>
                  </a:lnTo>
                  <a:lnTo>
                    <a:pt x="176916" y="40770"/>
                  </a:lnTo>
                  <a:lnTo>
                    <a:pt x="177093" y="40815"/>
                  </a:lnTo>
                  <a:lnTo>
                    <a:pt x="177304" y="40555"/>
                  </a:lnTo>
                  <a:lnTo>
                    <a:pt x="177509" y="40512"/>
                  </a:lnTo>
                  <a:lnTo>
                    <a:pt x="177422" y="41039"/>
                  </a:lnTo>
                  <a:lnTo>
                    <a:pt x="177632" y="41498"/>
                  </a:lnTo>
                  <a:lnTo>
                    <a:pt x="177519" y="41948"/>
                  </a:lnTo>
                  <a:lnTo>
                    <a:pt x="177977" y="42076"/>
                  </a:lnTo>
                  <a:lnTo>
                    <a:pt x="178124" y="42276"/>
                  </a:lnTo>
                  <a:lnTo>
                    <a:pt x="177815" y="43259"/>
                  </a:lnTo>
                  <a:lnTo>
                    <a:pt x="177826" y="43460"/>
                  </a:lnTo>
                  <a:lnTo>
                    <a:pt x="178394" y="43514"/>
                  </a:lnTo>
                  <a:lnTo>
                    <a:pt x="178621" y="43815"/>
                  </a:lnTo>
                  <a:lnTo>
                    <a:pt x="178734" y="44359"/>
                  </a:lnTo>
                  <a:lnTo>
                    <a:pt x="179699" y="44761"/>
                  </a:lnTo>
                  <a:lnTo>
                    <a:pt x="180056" y="45120"/>
                  </a:lnTo>
                  <a:lnTo>
                    <a:pt x="180107" y="45299"/>
                  </a:lnTo>
                  <a:lnTo>
                    <a:pt x="180005" y="45834"/>
                  </a:lnTo>
                  <a:lnTo>
                    <a:pt x="180030" y="46442"/>
                  </a:lnTo>
                  <a:lnTo>
                    <a:pt x="180218" y="47148"/>
                  </a:lnTo>
                  <a:lnTo>
                    <a:pt x="180629" y="47480"/>
                  </a:lnTo>
                  <a:lnTo>
                    <a:pt x="181315" y="47781"/>
                  </a:lnTo>
                  <a:lnTo>
                    <a:pt x="181984" y="47974"/>
                  </a:lnTo>
                  <a:lnTo>
                    <a:pt x="182299" y="48176"/>
                  </a:lnTo>
                  <a:lnTo>
                    <a:pt x="182392" y="48933"/>
                  </a:lnTo>
                  <a:lnTo>
                    <a:pt x="182757" y="49766"/>
                  </a:lnTo>
                  <a:lnTo>
                    <a:pt x="182894" y="49929"/>
                  </a:lnTo>
                  <a:lnTo>
                    <a:pt x="183278" y="50119"/>
                  </a:lnTo>
                  <a:lnTo>
                    <a:pt x="184070" y="50101"/>
                  </a:lnTo>
                  <a:lnTo>
                    <a:pt x="184112" y="50345"/>
                  </a:lnTo>
                  <a:lnTo>
                    <a:pt x="183814" y="50895"/>
                  </a:lnTo>
                  <a:lnTo>
                    <a:pt x="184121" y="51206"/>
                  </a:lnTo>
                  <a:lnTo>
                    <a:pt x="184269" y="51572"/>
                  </a:lnTo>
                  <a:lnTo>
                    <a:pt x="184519" y="52140"/>
                  </a:lnTo>
                  <a:lnTo>
                    <a:pt x="184401" y="52907"/>
                  </a:lnTo>
                  <a:lnTo>
                    <a:pt x="184417" y="53129"/>
                  </a:lnTo>
                  <a:lnTo>
                    <a:pt x="184910" y="53622"/>
                  </a:lnTo>
                  <a:lnTo>
                    <a:pt x="185034" y="53854"/>
                  </a:lnTo>
                  <a:lnTo>
                    <a:pt x="185026" y="54020"/>
                  </a:lnTo>
                  <a:lnTo>
                    <a:pt x="184368" y="55481"/>
                  </a:lnTo>
                  <a:lnTo>
                    <a:pt x="184352" y="55977"/>
                  </a:lnTo>
                  <a:lnTo>
                    <a:pt x="184947" y="56362"/>
                  </a:lnTo>
                  <a:lnTo>
                    <a:pt x="185129" y="56691"/>
                  </a:lnTo>
                  <a:lnTo>
                    <a:pt x="185390" y="56973"/>
                  </a:lnTo>
                  <a:lnTo>
                    <a:pt x="185605" y="57108"/>
                  </a:lnTo>
                  <a:lnTo>
                    <a:pt x="185933" y="57242"/>
                  </a:lnTo>
                  <a:lnTo>
                    <a:pt x="186346" y="57302"/>
                  </a:lnTo>
                  <a:lnTo>
                    <a:pt x="186508" y="57393"/>
                  </a:lnTo>
                  <a:lnTo>
                    <a:pt x="187231" y="58014"/>
                  </a:lnTo>
                  <a:lnTo>
                    <a:pt x="187308" y="58175"/>
                  </a:lnTo>
                  <a:lnTo>
                    <a:pt x="187351" y="58449"/>
                  </a:lnTo>
                  <a:lnTo>
                    <a:pt x="187276" y="58880"/>
                  </a:lnTo>
                  <a:lnTo>
                    <a:pt x="186959" y="59509"/>
                  </a:lnTo>
                  <a:lnTo>
                    <a:pt x="186994" y="59618"/>
                  </a:lnTo>
                  <a:lnTo>
                    <a:pt x="187057" y="59868"/>
                  </a:lnTo>
                  <a:lnTo>
                    <a:pt x="187221" y="59996"/>
                  </a:lnTo>
                  <a:lnTo>
                    <a:pt x="187669" y="60751"/>
                  </a:lnTo>
                  <a:lnTo>
                    <a:pt x="187712" y="61006"/>
                  </a:lnTo>
                  <a:lnTo>
                    <a:pt x="187672" y="61387"/>
                  </a:lnTo>
                  <a:lnTo>
                    <a:pt x="187762" y="61632"/>
                  </a:lnTo>
                  <a:lnTo>
                    <a:pt x="188275" y="62215"/>
                  </a:lnTo>
                  <a:lnTo>
                    <a:pt x="188568" y="62446"/>
                  </a:lnTo>
                  <a:lnTo>
                    <a:pt x="188702" y="63107"/>
                  </a:lnTo>
                  <a:lnTo>
                    <a:pt x="188718" y="63439"/>
                  </a:lnTo>
                  <a:lnTo>
                    <a:pt x="188889" y="63873"/>
                  </a:lnTo>
                  <a:lnTo>
                    <a:pt x="188847" y="64199"/>
                  </a:lnTo>
                  <a:lnTo>
                    <a:pt x="188704" y="64998"/>
                  </a:lnTo>
                  <a:lnTo>
                    <a:pt x="188243" y="65396"/>
                  </a:lnTo>
                  <a:lnTo>
                    <a:pt x="188240" y="65736"/>
                  </a:lnTo>
                  <a:lnTo>
                    <a:pt x="188280" y="66117"/>
                  </a:lnTo>
                  <a:lnTo>
                    <a:pt x="188264" y="67077"/>
                  </a:lnTo>
                  <a:lnTo>
                    <a:pt x="188470" y="67574"/>
                  </a:lnTo>
                  <a:lnTo>
                    <a:pt x="188683" y="67905"/>
                  </a:lnTo>
                  <a:lnTo>
                    <a:pt x="188707" y="68149"/>
                  </a:lnTo>
                  <a:lnTo>
                    <a:pt x="189004" y="68319"/>
                  </a:lnTo>
                  <a:lnTo>
                    <a:pt x="189253" y="68515"/>
                  </a:lnTo>
                  <a:lnTo>
                    <a:pt x="189302" y="68801"/>
                  </a:lnTo>
                  <a:lnTo>
                    <a:pt x="189374" y="68984"/>
                  </a:lnTo>
                  <a:lnTo>
                    <a:pt x="189371" y="69433"/>
                  </a:lnTo>
                  <a:lnTo>
                    <a:pt x="189524" y="69690"/>
                  </a:lnTo>
                  <a:lnTo>
                    <a:pt x="189901" y="70319"/>
                  </a:lnTo>
                  <a:lnTo>
                    <a:pt x="190244" y="70509"/>
                  </a:lnTo>
                  <a:lnTo>
                    <a:pt x="190719" y="71075"/>
                  </a:lnTo>
                  <a:lnTo>
                    <a:pt x="190654" y="71644"/>
                  </a:lnTo>
                  <a:lnTo>
                    <a:pt x="190621" y="72107"/>
                  </a:lnTo>
                  <a:lnTo>
                    <a:pt x="189582" y="74447"/>
                  </a:lnTo>
                  <a:lnTo>
                    <a:pt x="189466" y="74921"/>
                  </a:lnTo>
                  <a:lnTo>
                    <a:pt x="189447" y="75145"/>
                  </a:lnTo>
                  <a:lnTo>
                    <a:pt x="189357" y="75431"/>
                  </a:lnTo>
                  <a:lnTo>
                    <a:pt x="188867" y="76167"/>
                  </a:lnTo>
                  <a:lnTo>
                    <a:pt x="188470" y="76448"/>
                  </a:lnTo>
                  <a:lnTo>
                    <a:pt x="188233" y="76726"/>
                  </a:lnTo>
                  <a:lnTo>
                    <a:pt x="188052" y="77021"/>
                  </a:lnTo>
                  <a:lnTo>
                    <a:pt x="188005" y="77195"/>
                  </a:lnTo>
                  <a:lnTo>
                    <a:pt x="188140" y="77467"/>
                  </a:lnTo>
                  <a:lnTo>
                    <a:pt x="188485" y="77307"/>
                  </a:lnTo>
                  <a:lnTo>
                    <a:pt x="188929" y="77304"/>
                  </a:lnTo>
                  <a:lnTo>
                    <a:pt x="189263" y="77569"/>
                  </a:lnTo>
                  <a:lnTo>
                    <a:pt x="189271" y="78042"/>
                  </a:lnTo>
                  <a:lnTo>
                    <a:pt x="189350" y="78239"/>
                  </a:lnTo>
                  <a:lnTo>
                    <a:pt x="189581" y="78558"/>
                  </a:lnTo>
                  <a:lnTo>
                    <a:pt x="189916" y="78849"/>
                  </a:lnTo>
                  <a:lnTo>
                    <a:pt x="190699" y="79017"/>
                  </a:lnTo>
                  <a:lnTo>
                    <a:pt x="190858" y="79151"/>
                  </a:lnTo>
                  <a:lnTo>
                    <a:pt x="190841" y="79396"/>
                  </a:lnTo>
                  <a:lnTo>
                    <a:pt x="190646" y="79517"/>
                  </a:lnTo>
                  <a:lnTo>
                    <a:pt x="190239" y="79704"/>
                  </a:lnTo>
                  <a:lnTo>
                    <a:pt x="190367" y="80008"/>
                  </a:lnTo>
                  <a:lnTo>
                    <a:pt x="190696" y="80143"/>
                  </a:lnTo>
                  <a:lnTo>
                    <a:pt x="191476" y="80082"/>
                  </a:lnTo>
                  <a:lnTo>
                    <a:pt x="191442" y="80290"/>
                  </a:lnTo>
                  <a:lnTo>
                    <a:pt x="190897" y="80585"/>
                  </a:lnTo>
                  <a:lnTo>
                    <a:pt x="190336" y="81005"/>
                  </a:lnTo>
                  <a:lnTo>
                    <a:pt x="189553" y="82117"/>
                  </a:lnTo>
                  <a:lnTo>
                    <a:pt x="189345" y="81919"/>
                  </a:lnTo>
                  <a:lnTo>
                    <a:pt x="189120" y="81905"/>
                  </a:lnTo>
                  <a:lnTo>
                    <a:pt x="188235" y="81450"/>
                  </a:lnTo>
                  <a:lnTo>
                    <a:pt x="187914" y="81108"/>
                  </a:lnTo>
                  <a:lnTo>
                    <a:pt x="187268" y="80155"/>
                  </a:lnTo>
                  <a:lnTo>
                    <a:pt x="187282" y="79775"/>
                  </a:lnTo>
                  <a:lnTo>
                    <a:pt x="186954" y="79489"/>
                  </a:lnTo>
                  <a:lnTo>
                    <a:pt x="186535" y="79444"/>
                  </a:lnTo>
                  <a:lnTo>
                    <a:pt x="186010" y="79757"/>
                  </a:lnTo>
                  <a:lnTo>
                    <a:pt x="185678" y="79817"/>
                  </a:lnTo>
                  <a:lnTo>
                    <a:pt x="185516" y="79500"/>
                  </a:lnTo>
                  <a:lnTo>
                    <a:pt x="184730" y="78860"/>
                  </a:lnTo>
                  <a:lnTo>
                    <a:pt x="183637" y="78641"/>
                  </a:lnTo>
                  <a:lnTo>
                    <a:pt x="182576" y="78565"/>
                  </a:lnTo>
                  <a:lnTo>
                    <a:pt x="179121" y="78675"/>
                  </a:lnTo>
                  <a:lnTo>
                    <a:pt x="179509" y="78290"/>
                  </a:lnTo>
                  <a:lnTo>
                    <a:pt x="179572" y="77806"/>
                  </a:lnTo>
                  <a:lnTo>
                    <a:pt x="178934" y="77113"/>
                  </a:lnTo>
                  <a:lnTo>
                    <a:pt x="178723" y="76387"/>
                  </a:lnTo>
                  <a:lnTo>
                    <a:pt x="178413" y="76316"/>
                  </a:lnTo>
                  <a:lnTo>
                    <a:pt x="178106" y="76592"/>
                  </a:lnTo>
                  <a:lnTo>
                    <a:pt x="177820" y="76696"/>
                  </a:lnTo>
                  <a:lnTo>
                    <a:pt x="176728" y="76267"/>
                  </a:lnTo>
                  <a:lnTo>
                    <a:pt x="176628" y="77824"/>
                  </a:lnTo>
                  <a:lnTo>
                    <a:pt x="176054" y="77738"/>
                  </a:lnTo>
                  <a:lnTo>
                    <a:pt x="175176" y="78628"/>
                  </a:lnTo>
                  <a:lnTo>
                    <a:pt x="174848" y="78637"/>
                  </a:lnTo>
                  <a:lnTo>
                    <a:pt x="174266" y="78621"/>
                  </a:lnTo>
                  <a:lnTo>
                    <a:pt x="167385" y="78579"/>
                  </a:lnTo>
                  <a:lnTo>
                    <a:pt x="167336" y="79938"/>
                  </a:lnTo>
                  <a:lnTo>
                    <a:pt x="167513" y="80600"/>
                  </a:lnTo>
                  <a:lnTo>
                    <a:pt x="167549" y="81192"/>
                  </a:lnTo>
                  <a:lnTo>
                    <a:pt x="167253" y="82890"/>
                  </a:lnTo>
                  <a:lnTo>
                    <a:pt x="166901" y="83225"/>
                  </a:lnTo>
                  <a:lnTo>
                    <a:pt x="166856" y="83490"/>
                  </a:lnTo>
                  <a:lnTo>
                    <a:pt x="166888" y="83933"/>
                  </a:lnTo>
                  <a:lnTo>
                    <a:pt x="167328" y="84636"/>
                  </a:lnTo>
                  <a:lnTo>
                    <a:pt x="167315" y="85306"/>
                  </a:lnTo>
                  <a:lnTo>
                    <a:pt x="166983" y="84938"/>
                  </a:lnTo>
                  <a:lnTo>
                    <a:pt x="165922" y="84997"/>
                  </a:lnTo>
                  <a:lnTo>
                    <a:pt x="165911" y="85306"/>
                  </a:lnTo>
                  <a:lnTo>
                    <a:pt x="165713" y="85835"/>
                  </a:lnTo>
                  <a:lnTo>
                    <a:pt x="164836" y="86419"/>
                  </a:lnTo>
                  <a:lnTo>
                    <a:pt x="163828" y="86817"/>
                  </a:lnTo>
                  <a:lnTo>
                    <a:pt x="162402" y="87112"/>
                  </a:lnTo>
                  <a:lnTo>
                    <a:pt x="162813" y="87915"/>
                  </a:lnTo>
                  <a:lnTo>
                    <a:pt x="164104" y="89319"/>
                  </a:lnTo>
                  <a:lnTo>
                    <a:pt x="163964" y="89412"/>
                  </a:lnTo>
                  <a:lnTo>
                    <a:pt x="163785" y="89341"/>
                  </a:lnTo>
                  <a:lnTo>
                    <a:pt x="163496" y="89382"/>
                  </a:lnTo>
                  <a:lnTo>
                    <a:pt x="162742" y="89788"/>
                  </a:lnTo>
                  <a:lnTo>
                    <a:pt x="162615" y="89929"/>
                  </a:lnTo>
                  <a:lnTo>
                    <a:pt x="161639" y="90398"/>
                  </a:lnTo>
                  <a:lnTo>
                    <a:pt x="161203" y="90331"/>
                  </a:lnTo>
                  <a:lnTo>
                    <a:pt x="161243" y="91135"/>
                  </a:lnTo>
                  <a:lnTo>
                    <a:pt x="161124" y="94156"/>
                  </a:lnTo>
                  <a:lnTo>
                    <a:pt x="160903" y="116619"/>
                  </a:lnTo>
                  <a:lnTo>
                    <a:pt x="160681" y="116418"/>
                  </a:lnTo>
                  <a:lnTo>
                    <a:pt x="160326" y="115725"/>
                  </a:lnTo>
                  <a:lnTo>
                    <a:pt x="159634" y="114906"/>
                  </a:lnTo>
                  <a:lnTo>
                    <a:pt x="159848" y="115349"/>
                  </a:lnTo>
                  <a:lnTo>
                    <a:pt x="160235" y="115684"/>
                  </a:lnTo>
                  <a:lnTo>
                    <a:pt x="160808" y="116712"/>
                  </a:lnTo>
                  <a:lnTo>
                    <a:pt x="160502" y="117240"/>
                  </a:lnTo>
                  <a:lnTo>
                    <a:pt x="160080" y="117170"/>
                  </a:lnTo>
                  <a:lnTo>
                    <a:pt x="159521" y="116793"/>
                  </a:lnTo>
                  <a:lnTo>
                    <a:pt x="158311" y="116629"/>
                  </a:lnTo>
                  <a:lnTo>
                    <a:pt x="157401" y="116816"/>
                  </a:lnTo>
                  <a:lnTo>
                    <a:pt x="156779" y="116704"/>
                  </a:lnTo>
                  <a:lnTo>
                    <a:pt x="156993" y="115457"/>
                  </a:lnTo>
                  <a:lnTo>
                    <a:pt x="156655" y="115598"/>
                  </a:lnTo>
                  <a:lnTo>
                    <a:pt x="156068" y="115695"/>
                  </a:lnTo>
                  <a:lnTo>
                    <a:pt x="155857" y="114247"/>
                  </a:lnTo>
                  <a:lnTo>
                    <a:pt x="155337" y="113688"/>
                  </a:lnTo>
                  <a:lnTo>
                    <a:pt x="154820" y="113711"/>
                  </a:lnTo>
                  <a:lnTo>
                    <a:pt x="154359" y="113580"/>
                  </a:lnTo>
                  <a:lnTo>
                    <a:pt x="153923" y="113056"/>
                  </a:lnTo>
                  <a:lnTo>
                    <a:pt x="153501" y="112676"/>
                  </a:lnTo>
                  <a:lnTo>
                    <a:pt x="152611" y="112434"/>
                  </a:lnTo>
                  <a:lnTo>
                    <a:pt x="152541" y="114218"/>
                  </a:lnTo>
                  <a:lnTo>
                    <a:pt x="151989" y="114706"/>
                  </a:lnTo>
                  <a:lnTo>
                    <a:pt x="151842" y="115927"/>
                  </a:lnTo>
                  <a:lnTo>
                    <a:pt x="151493" y="114646"/>
                  </a:lnTo>
                  <a:lnTo>
                    <a:pt x="150740" y="113168"/>
                  </a:lnTo>
                  <a:lnTo>
                    <a:pt x="149646" y="113130"/>
                  </a:lnTo>
                  <a:lnTo>
                    <a:pt x="149080" y="113102"/>
                  </a:lnTo>
                  <a:lnTo>
                    <a:pt x="148683" y="113098"/>
                  </a:lnTo>
                  <a:lnTo>
                    <a:pt x="148232" y="113872"/>
                  </a:lnTo>
                  <a:lnTo>
                    <a:pt x="148123" y="114401"/>
                  </a:lnTo>
                  <a:lnTo>
                    <a:pt x="148393" y="115127"/>
                  </a:lnTo>
                  <a:lnTo>
                    <a:pt x="148590" y="115421"/>
                  </a:lnTo>
                  <a:lnTo>
                    <a:pt x="148755" y="115447"/>
                  </a:lnTo>
                  <a:lnTo>
                    <a:pt x="148868" y="115648"/>
                  </a:lnTo>
                  <a:lnTo>
                    <a:pt x="148936" y="116437"/>
                  </a:lnTo>
                  <a:lnTo>
                    <a:pt x="148351" y="115883"/>
                  </a:lnTo>
                  <a:lnTo>
                    <a:pt x="147577" y="115480"/>
                  </a:lnTo>
                  <a:lnTo>
                    <a:pt x="146772" y="115368"/>
                  </a:lnTo>
                  <a:lnTo>
                    <a:pt x="145162" y="115446"/>
                  </a:lnTo>
                  <a:lnTo>
                    <a:pt x="145028" y="115542"/>
                  </a:lnTo>
                  <a:lnTo>
                    <a:pt x="144908" y="115844"/>
                  </a:lnTo>
                  <a:lnTo>
                    <a:pt x="144518" y="115982"/>
                  </a:lnTo>
                  <a:lnTo>
                    <a:pt x="143815" y="115237"/>
                  </a:lnTo>
                  <a:lnTo>
                    <a:pt x="143569" y="114779"/>
                  </a:lnTo>
                  <a:lnTo>
                    <a:pt x="143530" y="114511"/>
                  </a:lnTo>
                  <a:lnTo>
                    <a:pt x="142493" y="114173"/>
                  </a:lnTo>
                  <a:lnTo>
                    <a:pt x="140433" y="114176"/>
                  </a:lnTo>
                  <a:lnTo>
                    <a:pt x="140411" y="114492"/>
                  </a:lnTo>
                  <a:lnTo>
                    <a:pt x="140273" y="114794"/>
                  </a:lnTo>
                  <a:lnTo>
                    <a:pt x="140281" y="117542"/>
                  </a:lnTo>
                  <a:lnTo>
                    <a:pt x="140995" y="118446"/>
                  </a:lnTo>
                  <a:lnTo>
                    <a:pt x="141279" y="119150"/>
                  </a:lnTo>
                  <a:lnTo>
                    <a:pt x="141272" y="119608"/>
                  </a:lnTo>
                  <a:lnTo>
                    <a:pt x="141364" y="119921"/>
                  </a:lnTo>
                  <a:lnTo>
                    <a:pt x="142084" y="120878"/>
                  </a:lnTo>
                  <a:lnTo>
                    <a:pt x="142264" y="121016"/>
                  </a:lnTo>
                  <a:lnTo>
                    <a:pt x="142805" y="121012"/>
                  </a:lnTo>
                  <a:lnTo>
                    <a:pt x="143585" y="121403"/>
                  </a:lnTo>
                  <a:lnTo>
                    <a:pt x="143786" y="121422"/>
                  </a:lnTo>
                  <a:lnTo>
                    <a:pt x="144970" y="121210"/>
                  </a:lnTo>
                  <a:lnTo>
                    <a:pt x="145852" y="121224"/>
                  </a:lnTo>
                  <a:lnTo>
                    <a:pt x="145996" y="122171"/>
                  </a:lnTo>
                  <a:lnTo>
                    <a:pt x="145764" y="122837"/>
                  </a:lnTo>
                  <a:lnTo>
                    <a:pt x="145332" y="122934"/>
                  </a:lnTo>
                  <a:lnTo>
                    <a:pt x="145026" y="123176"/>
                  </a:lnTo>
                  <a:lnTo>
                    <a:pt x="144766" y="123574"/>
                  </a:lnTo>
                  <a:lnTo>
                    <a:pt x="144562" y="124133"/>
                  </a:lnTo>
                  <a:lnTo>
                    <a:pt x="144267" y="124453"/>
                  </a:lnTo>
                  <a:lnTo>
                    <a:pt x="143912" y="124695"/>
                  </a:lnTo>
                  <a:lnTo>
                    <a:pt x="143363" y="125451"/>
                  </a:lnTo>
                  <a:lnTo>
                    <a:pt x="143251" y="126102"/>
                  </a:lnTo>
                  <a:lnTo>
                    <a:pt x="142864" y="126810"/>
                  </a:lnTo>
                  <a:lnTo>
                    <a:pt x="142720" y="126951"/>
                  </a:lnTo>
                  <a:lnTo>
                    <a:pt x="140865" y="127711"/>
                  </a:lnTo>
                  <a:lnTo>
                    <a:pt x="140296" y="128154"/>
                  </a:lnTo>
                  <a:lnTo>
                    <a:pt x="139994" y="128497"/>
                  </a:lnTo>
                  <a:lnTo>
                    <a:pt x="139976" y="128877"/>
                  </a:lnTo>
                  <a:lnTo>
                    <a:pt x="140412" y="129141"/>
                  </a:lnTo>
                  <a:lnTo>
                    <a:pt x="140191" y="131074"/>
                  </a:lnTo>
                  <a:lnTo>
                    <a:pt x="139938" y="131275"/>
                  </a:lnTo>
                  <a:lnTo>
                    <a:pt x="139742" y="132143"/>
                  </a:lnTo>
                  <a:lnTo>
                    <a:pt x="139771" y="133565"/>
                  </a:lnTo>
                  <a:lnTo>
                    <a:pt x="139648" y="133855"/>
                  </a:lnTo>
                  <a:lnTo>
                    <a:pt x="139648" y="134097"/>
                  </a:lnTo>
                  <a:lnTo>
                    <a:pt x="140038" y="134727"/>
                  </a:lnTo>
                  <a:lnTo>
                    <a:pt x="140838" y="134794"/>
                  </a:lnTo>
                  <a:lnTo>
                    <a:pt x="141544" y="134716"/>
                  </a:lnTo>
                  <a:lnTo>
                    <a:pt x="142074" y="134891"/>
                  </a:lnTo>
                  <a:lnTo>
                    <a:pt x="142320" y="136481"/>
                  </a:lnTo>
                  <a:lnTo>
                    <a:pt x="142801" y="136682"/>
                  </a:lnTo>
                  <a:lnTo>
                    <a:pt x="143847" y="138320"/>
                  </a:lnTo>
                  <a:lnTo>
                    <a:pt x="143974" y="138640"/>
                  </a:lnTo>
                  <a:lnTo>
                    <a:pt x="144040" y="139251"/>
                  </a:lnTo>
                  <a:lnTo>
                    <a:pt x="143995" y="139616"/>
                  </a:lnTo>
                  <a:lnTo>
                    <a:pt x="143837" y="139899"/>
                  </a:lnTo>
                  <a:lnTo>
                    <a:pt x="143896" y="140420"/>
                  </a:lnTo>
                  <a:lnTo>
                    <a:pt x="144467" y="140637"/>
                  </a:lnTo>
                  <a:lnTo>
                    <a:pt x="144440" y="141117"/>
                  </a:lnTo>
                  <a:lnTo>
                    <a:pt x="144307" y="141519"/>
                  </a:lnTo>
                  <a:lnTo>
                    <a:pt x="142538" y="141835"/>
                  </a:lnTo>
                  <a:lnTo>
                    <a:pt x="142320" y="141946"/>
                  </a:lnTo>
                  <a:lnTo>
                    <a:pt x="141313" y="142245"/>
                  </a:lnTo>
                  <a:lnTo>
                    <a:pt x="139789" y="142878"/>
                  </a:lnTo>
                  <a:lnTo>
                    <a:pt x="139541" y="143871"/>
                  </a:lnTo>
                  <a:lnTo>
                    <a:pt x="135687" y="145351"/>
                  </a:lnTo>
                  <a:lnTo>
                    <a:pt x="134629" y="145400"/>
                  </a:lnTo>
                  <a:lnTo>
                    <a:pt x="134435" y="145738"/>
                  </a:lnTo>
                  <a:lnTo>
                    <a:pt x="134100" y="145947"/>
                  </a:lnTo>
                  <a:lnTo>
                    <a:pt x="129448" y="147638"/>
                  </a:lnTo>
                  <a:lnTo>
                    <a:pt x="129216" y="149336"/>
                  </a:lnTo>
                  <a:lnTo>
                    <a:pt x="129244" y="149969"/>
                  </a:lnTo>
                  <a:lnTo>
                    <a:pt x="129377" y="150234"/>
                  </a:lnTo>
                  <a:lnTo>
                    <a:pt x="129885" y="150547"/>
                  </a:lnTo>
                  <a:lnTo>
                    <a:pt x="130496" y="151232"/>
                  </a:lnTo>
                  <a:lnTo>
                    <a:pt x="130727" y="152130"/>
                  </a:lnTo>
                  <a:lnTo>
                    <a:pt x="130574" y="152356"/>
                  </a:lnTo>
                  <a:lnTo>
                    <a:pt x="130405" y="152335"/>
                  </a:lnTo>
                  <a:lnTo>
                    <a:pt x="130412" y="152555"/>
                  </a:lnTo>
                  <a:lnTo>
                    <a:pt x="130843" y="152470"/>
                  </a:lnTo>
                  <a:lnTo>
                    <a:pt x="131162" y="152076"/>
                  </a:lnTo>
                  <a:lnTo>
                    <a:pt x="131369" y="152074"/>
                  </a:lnTo>
                  <a:lnTo>
                    <a:pt x="131422" y="152728"/>
                  </a:lnTo>
                  <a:lnTo>
                    <a:pt x="130938" y="152884"/>
                  </a:lnTo>
                  <a:lnTo>
                    <a:pt x="130622" y="153178"/>
                  </a:lnTo>
                  <a:lnTo>
                    <a:pt x="130085" y="153115"/>
                  </a:lnTo>
                  <a:lnTo>
                    <a:pt x="129619" y="152941"/>
                  </a:lnTo>
                  <a:lnTo>
                    <a:pt x="129464" y="152558"/>
                  </a:lnTo>
                  <a:lnTo>
                    <a:pt x="129332" y="152131"/>
                  </a:lnTo>
                  <a:lnTo>
                    <a:pt x="128966" y="151566"/>
                  </a:lnTo>
                  <a:lnTo>
                    <a:pt x="128488" y="151402"/>
                  </a:lnTo>
                  <a:lnTo>
                    <a:pt x="128049" y="151373"/>
                  </a:lnTo>
                  <a:lnTo>
                    <a:pt x="127917" y="151313"/>
                  </a:lnTo>
                  <a:lnTo>
                    <a:pt x="127758" y="151173"/>
                  </a:lnTo>
                  <a:lnTo>
                    <a:pt x="127641" y="150959"/>
                  </a:lnTo>
                  <a:lnTo>
                    <a:pt x="127612" y="150744"/>
                  </a:lnTo>
                  <a:lnTo>
                    <a:pt x="127418" y="150286"/>
                  </a:lnTo>
                  <a:lnTo>
                    <a:pt x="127235" y="150334"/>
                  </a:lnTo>
                  <a:lnTo>
                    <a:pt x="126495" y="150686"/>
                  </a:lnTo>
                  <a:lnTo>
                    <a:pt x="126324" y="150824"/>
                  </a:lnTo>
                  <a:lnTo>
                    <a:pt x="126173" y="151035"/>
                  </a:lnTo>
                  <a:lnTo>
                    <a:pt x="125917" y="151227"/>
                  </a:lnTo>
                  <a:lnTo>
                    <a:pt x="125597" y="151230"/>
                  </a:lnTo>
                  <a:lnTo>
                    <a:pt x="124870" y="150494"/>
                  </a:lnTo>
                  <a:lnTo>
                    <a:pt x="124633" y="150223"/>
                  </a:lnTo>
                  <a:lnTo>
                    <a:pt x="124467" y="150139"/>
                  </a:lnTo>
                  <a:lnTo>
                    <a:pt x="124052" y="150163"/>
                  </a:lnTo>
                  <a:lnTo>
                    <a:pt x="123825" y="150300"/>
                  </a:lnTo>
                  <a:lnTo>
                    <a:pt x="123673" y="150502"/>
                  </a:lnTo>
                  <a:lnTo>
                    <a:pt x="123449" y="150615"/>
                  </a:lnTo>
                  <a:lnTo>
                    <a:pt x="123092" y="150598"/>
                  </a:lnTo>
                  <a:lnTo>
                    <a:pt x="122718" y="150305"/>
                  </a:lnTo>
                  <a:lnTo>
                    <a:pt x="122572" y="150082"/>
                  </a:lnTo>
                  <a:lnTo>
                    <a:pt x="122360" y="149454"/>
                  </a:lnTo>
                  <a:lnTo>
                    <a:pt x="122262" y="149038"/>
                  </a:lnTo>
                  <a:lnTo>
                    <a:pt x="122028" y="148564"/>
                  </a:lnTo>
                  <a:lnTo>
                    <a:pt x="121961" y="148053"/>
                  </a:lnTo>
                  <a:lnTo>
                    <a:pt x="121315" y="146982"/>
                  </a:lnTo>
                  <a:lnTo>
                    <a:pt x="121106" y="146806"/>
                  </a:lnTo>
                  <a:lnTo>
                    <a:pt x="120781" y="146691"/>
                  </a:lnTo>
                  <a:lnTo>
                    <a:pt x="120583" y="146678"/>
                  </a:lnTo>
                  <a:lnTo>
                    <a:pt x="120311" y="146853"/>
                  </a:lnTo>
                  <a:lnTo>
                    <a:pt x="120286" y="146990"/>
                  </a:lnTo>
                  <a:lnTo>
                    <a:pt x="120462" y="147355"/>
                  </a:lnTo>
                  <a:lnTo>
                    <a:pt x="120636" y="147840"/>
                  </a:lnTo>
                  <a:lnTo>
                    <a:pt x="120676" y="148065"/>
                  </a:lnTo>
                  <a:lnTo>
                    <a:pt x="120522" y="148320"/>
                  </a:lnTo>
                  <a:lnTo>
                    <a:pt x="120374" y="148328"/>
                  </a:lnTo>
                  <a:lnTo>
                    <a:pt x="120031" y="148118"/>
                  </a:lnTo>
                  <a:lnTo>
                    <a:pt x="119684" y="147665"/>
                  </a:lnTo>
                  <a:lnTo>
                    <a:pt x="119557" y="147570"/>
                  </a:lnTo>
                  <a:lnTo>
                    <a:pt x="119424" y="147557"/>
                  </a:lnTo>
                  <a:lnTo>
                    <a:pt x="118936" y="147835"/>
                  </a:lnTo>
                  <a:lnTo>
                    <a:pt x="118695" y="147895"/>
                  </a:lnTo>
                  <a:lnTo>
                    <a:pt x="118019" y="147718"/>
                  </a:lnTo>
                  <a:lnTo>
                    <a:pt x="117309" y="147407"/>
                  </a:lnTo>
                  <a:lnTo>
                    <a:pt x="117031" y="147227"/>
                  </a:lnTo>
                  <a:lnTo>
                    <a:pt x="116610" y="146744"/>
                  </a:lnTo>
                  <a:lnTo>
                    <a:pt x="116566" y="146585"/>
                  </a:lnTo>
                  <a:lnTo>
                    <a:pt x="116533" y="146239"/>
                  </a:lnTo>
                  <a:lnTo>
                    <a:pt x="115934" y="146142"/>
                  </a:lnTo>
                  <a:lnTo>
                    <a:pt x="115766" y="144895"/>
                  </a:lnTo>
                  <a:lnTo>
                    <a:pt x="115316" y="143961"/>
                  </a:lnTo>
                  <a:lnTo>
                    <a:pt x="115375" y="143748"/>
                  </a:lnTo>
                  <a:lnTo>
                    <a:pt x="115176" y="143070"/>
                  </a:lnTo>
                  <a:lnTo>
                    <a:pt x="114938" y="142610"/>
                  </a:lnTo>
                  <a:lnTo>
                    <a:pt x="114654" y="142389"/>
                  </a:lnTo>
                  <a:lnTo>
                    <a:pt x="114622" y="142241"/>
                  </a:lnTo>
                  <a:lnTo>
                    <a:pt x="114399" y="141957"/>
                  </a:lnTo>
                  <a:lnTo>
                    <a:pt x="114517" y="141607"/>
                  </a:lnTo>
                  <a:lnTo>
                    <a:pt x="114543" y="141410"/>
                  </a:lnTo>
                  <a:lnTo>
                    <a:pt x="114422" y="141194"/>
                  </a:lnTo>
                  <a:lnTo>
                    <a:pt x="113923" y="140803"/>
                  </a:lnTo>
                  <a:lnTo>
                    <a:pt x="113879" y="140660"/>
                  </a:lnTo>
                  <a:lnTo>
                    <a:pt x="113655" y="140449"/>
                  </a:lnTo>
                  <a:lnTo>
                    <a:pt x="113648" y="140186"/>
                  </a:lnTo>
                  <a:lnTo>
                    <a:pt x="113731" y="140006"/>
                  </a:lnTo>
                  <a:lnTo>
                    <a:pt x="113688" y="139721"/>
                  </a:lnTo>
                  <a:lnTo>
                    <a:pt x="113452" y="139578"/>
                  </a:lnTo>
                  <a:lnTo>
                    <a:pt x="112841" y="138403"/>
                  </a:lnTo>
                  <a:lnTo>
                    <a:pt x="112706" y="138292"/>
                  </a:lnTo>
                  <a:lnTo>
                    <a:pt x="112557" y="138234"/>
                  </a:lnTo>
                  <a:lnTo>
                    <a:pt x="112359" y="138225"/>
                  </a:lnTo>
                  <a:lnTo>
                    <a:pt x="112168" y="138086"/>
                  </a:lnTo>
                  <a:lnTo>
                    <a:pt x="112030" y="137708"/>
                  </a:lnTo>
                  <a:lnTo>
                    <a:pt x="111467" y="137745"/>
                  </a:lnTo>
                  <a:lnTo>
                    <a:pt x="110561" y="137733"/>
                  </a:lnTo>
                  <a:lnTo>
                    <a:pt x="110346" y="137828"/>
                  </a:lnTo>
                  <a:lnTo>
                    <a:pt x="110166" y="138469"/>
                  </a:lnTo>
                  <a:lnTo>
                    <a:pt x="109956" y="138837"/>
                  </a:lnTo>
                  <a:lnTo>
                    <a:pt x="109637" y="139191"/>
                  </a:lnTo>
                  <a:lnTo>
                    <a:pt x="109453" y="139696"/>
                  </a:lnTo>
                  <a:lnTo>
                    <a:pt x="109239" y="139919"/>
                  </a:lnTo>
                  <a:lnTo>
                    <a:pt x="108509" y="139949"/>
                  </a:lnTo>
                  <a:lnTo>
                    <a:pt x="107597" y="139363"/>
                  </a:lnTo>
                  <a:lnTo>
                    <a:pt x="107437" y="139358"/>
                  </a:lnTo>
                  <a:lnTo>
                    <a:pt x="107354" y="139159"/>
                  </a:lnTo>
                  <a:lnTo>
                    <a:pt x="107233" y="137637"/>
                  </a:lnTo>
                  <a:lnTo>
                    <a:pt x="107159" y="137310"/>
                  </a:lnTo>
                  <a:lnTo>
                    <a:pt x="107042" y="137023"/>
                  </a:lnTo>
                  <a:lnTo>
                    <a:pt x="106732" y="136558"/>
                  </a:lnTo>
                  <a:lnTo>
                    <a:pt x="106416" y="136197"/>
                  </a:lnTo>
                  <a:lnTo>
                    <a:pt x="106225" y="135653"/>
                  </a:lnTo>
                  <a:lnTo>
                    <a:pt x="106056" y="135398"/>
                  </a:lnTo>
                  <a:lnTo>
                    <a:pt x="105465" y="135227"/>
                  </a:lnTo>
                  <a:lnTo>
                    <a:pt x="105112" y="134952"/>
                  </a:lnTo>
                  <a:lnTo>
                    <a:pt x="104872" y="134900"/>
                  </a:lnTo>
                  <a:lnTo>
                    <a:pt x="104687" y="134985"/>
                  </a:lnTo>
                  <a:lnTo>
                    <a:pt x="104505" y="135174"/>
                  </a:lnTo>
                  <a:lnTo>
                    <a:pt x="104301" y="135547"/>
                  </a:lnTo>
                  <a:lnTo>
                    <a:pt x="104017" y="135520"/>
                  </a:lnTo>
                  <a:lnTo>
                    <a:pt x="103748" y="135160"/>
                  </a:lnTo>
                  <a:lnTo>
                    <a:pt x="103444" y="135105"/>
                  </a:lnTo>
                  <a:lnTo>
                    <a:pt x="103182" y="134931"/>
                  </a:lnTo>
                  <a:lnTo>
                    <a:pt x="103107" y="134765"/>
                  </a:lnTo>
                  <a:lnTo>
                    <a:pt x="103063" y="134565"/>
                  </a:lnTo>
                  <a:lnTo>
                    <a:pt x="103082" y="134209"/>
                  </a:lnTo>
                  <a:lnTo>
                    <a:pt x="103138" y="134031"/>
                  </a:lnTo>
                  <a:lnTo>
                    <a:pt x="103228" y="133886"/>
                  </a:lnTo>
                  <a:lnTo>
                    <a:pt x="103516" y="133650"/>
                  </a:lnTo>
                  <a:lnTo>
                    <a:pt x="103779" y="133281"/>
                  </a:lnTo>
                  <a:lnTo>
                    <a:pt x="104118" y="133094"/>
                  </a:lnTo>
                  <a:lnTo>
                    <a:pt x="104312" y="132871"/>
                  </a:lnTo>
                  <a:lnTo>
                    <a:pt x="104660" y="132663"/>
                  </a:lnTo>
                  <a:lnTo>
                    <a:pt x="105021" y="132233"/>
                  </a:lnTo>
                  <a:lnTo>
                    <a:pt x="105046" y="131799"/>
                  </a:lnTo>
                  <a:lnTo>
                    <a:pt x="104945" y="131519"/>
                  </a:lnTo>
                  <a:lnTo>
                    <a:pt x="104657" y="131359"/>
                  </a:lnTo>
                  <a:lnTo>
                    <a:pt x="104019" y="131310"/>
                  </a:lnTo>
                  <a:lnTo>
                    <a:pt x="103547" y="131147"/>
                  </a:lnTo>
                  <a:lnTo>
                    <a:pt x="103066" y="130846"/>
                  </a:lnTo>
                  <a:lnTo>
                    <a:pt x="102128" y="130428"/>
                  </a:lnTo>
                  <a:lnTo>
                    <a:pt x="101892" y="130465"/>
                  </a:lnTo>
                  <a:lnTo>
                    <a:pt x="101390" y="130732"/>
                  </a:lnTo>
                  <a:lnTo>
                    <a:pt x="100937" y="130795"/>
                  </a:lnTo>
                  <a:lnTo>
                    <a:pt x="100540" y="130411"/>
                  </a:lnTo>
                  <a:lnTo>
                    <a:pt x="100628" y="129625"/>
                  </a:lnTo>
                  <a:lnTo>
                    <a:pt x="100579" y="128709"/>
                  </a:lnTo>
                  <a:lnTo>
                    <a:pt x="100752" y="128105"/>
                  </a:lnTo>
                  <a:lnTo>
                    <a:pt x="100717" y="127204"/>
                  </a:lnTo>
                  <a:lnTo>
                    <a:pt x="100422" y="126672"/>
                  </a:lnTo>
                  <a:lnTo>
                    <a:pt x="100261" y="125699"/>
                  </a:lnTo>
                  <a:lnTo>
                    <a:pt x="99815" y="125383"/>
                  </a:lnTo>
                  <a:lnTo>
                    <a:pt x="99541" y="125360"/>
                  </a:lnTo>
                  <a:lnTo>
                    <a:pt x="98813" y="125654"/>
                  </a:lnTo>
                  <a:lnTo>
                    <a:pt x="98345" y="125553"/>
                  </a:lnTo>
                  <a:lnTo>
                    <a:pt x="98279" y="125311"/>
                  </a:lnTo>
                  <a:lnTo>
                    <a:pt x="97906" y="124950"/>
                  </a:lnTo>
                  <a:lnTo>
                    <a:pt x="97755" y="124927"/>
                  </a:lnTo>
                  <a:lnTo>
                    <a:pt x="97327" y="125083"/>
                  </a:lnTo>
                  <a:lnTo>
                    <a:pt x="96715" y="124748"/>
                  </a:lnTo>
                  <a:lnTo>
                    <a:pt x="96050" y="124938"/>
                  </a:lnTo>
                  <a:lnTo>
                    <a:pt x="95973" y="125184"/>
                  </a:lnTo>
                  <a:lnTo>
                    <a:pt x="95964" y="126209"/>
                  </a:lnTo>
                  <a:lnTo>
                    <a:pt x="95643" y="126022"/>
                  </a:lnTo>
                  <a:lnTo>
                    <a:pt x="95442" y="125519"/>
                  </a:lnTo>
                  <a:lnTo>
                    <a:pt x="94788" y="125027"/>
                  </a:lnTo>
                  <a:lnTo>
                    <a:pt x="93780" y="125679"/>
                  </a:lnTo>
                  <a:lnTo>
                    <a:pt x="93688" y="125847"/>
                  </a:lnTo>
                  <a:lnTo>
                    <a:pt x="93565" y="126405"/>
                  </a:lnTo>
                  <a:lnTo>
                    <a:pt x="93326" y="126882"/>
                  </a:lnTo>
                  <a:lnTo>
                    <a:pt x="92364" y="127567"/>
                  </a:lnTo>
                  <a:lnTo>
                    <a:pt x="91882" y="128167"/>
                  </a:lnTo>
                  <a:lnTo>
                    <a:pt x="91404" y="128990"/>
                  </a:lnTo>
                  <a:lnTo>
                    <a:pt x="90902" y="129285"/>
                  </a:lnTo>
                  <a:lnTo>
                    <a:pt x="90860" y="128734"/>
                  </a:lnTo>
                  <a:lnTo>
                    <a:pt x="91078" y="127775"/>
                  </a:lnTo>
                  <a:lnTo>
                    <a:pt x="90603" y="127497"/>
                  </a:lnTo>
                  <a:lnTo>
                    <a:pt x="88658" y="127504"/>
                  </a:lnTo>
                  <a:lnTo>
                    <a:pt x="88721" y="127007"/>
                  </a:lnTo>
                  <a:lnTo>
                    <a:pt x="88586" y="125975"/>
                  </a:lnTo>
                  <a:lnTo>
                    <a:pt x="87869" y="123892"/>
                  </a:lnTo>
                  <a:lnTo>
                    <a:pt x="86915" y="123830"/>
                  </a:lnTo>
                  <a:lnTo>
                    <a:pt x="86690" y="124362"/>
                  </a:lnTo>
                  <a:lnTo>
                    <a:pt x="86613" y="124726"/>
                  </a:lnTo>
                  <a:lnTo>
                    <a:pt x="86096" y="124348"/>
                  </a:lnTo>
                  <a:lnTo>
                    <a:pt x="85878" y="124042"/>
                  </a:lnTo>
                  <a:lnTo>
                    <a:pt x="85990" y="123800"/>
                  </a:lnTo>
                  <a:lnTo>
                    <a:pt x="85976" y="123525"/>
                  </a:lnTo>
                  <a:lnTo>
                    <a:pt x="85315" y="123492"/>
                  </a:lnTo>
                  <a:lnTo>
                    <a:pt x="84570" y="123152"/>
                  </a:lnTo>
                  <a:lnTo>
                    <a:pt x="84257" y="122899"/>
                  </a:lnTo>
                  <a:lnTo>
                    <a:pt x="84236" y="123316"/>
                  </a:lnTo>
                  <a:lnTo>
                    <a:pt x="84092" y="123845"/>
                  </a:lnTo>
                  <a:lnTo>
                    <a:pt x="83476" y="123815"/>
                  </a:lnTo>
                  <a:lnTo>
                    <a:pt x="83308" y="123904"/>
                  </a:lnTo>
                  <a:lnTo>
                    <a:pt x="82500" y="123918"/>
                  </a:lnTo>
                  <a:lnTo>
                    <a:pt x="82781" y="123494"/>
                  </a:lnTo>
                  <a:lnTo>
                    <a:pt x="82788" y="122779"/>
                  </a:lnTo>
                  <a:lnTo>
                    <a:pt x="82674" y="122567"/>
                  </a:lnTo>
                  <a:lnTo>
                    <a:pt x="82236" y="122745"/>
                  </a:lnTo>
                  <a:lnTo>
                    <a:pt x="81810" y="123110"/>
                  </a:lnTo>
                  <a:lnTo>
                    <a:pt x="81641" y="123900"/>
                  </a:lnTo>
                  <a:lnTo>
                    <a:pt x="81461" y="124147"/>
                  </a:lnTo>
                  <a:lnTo>
                    <a:pt x="81332" y="123784"/>
                  </a:lnTo>
                  <a:lnTo>
                    <a:pt x="81417" y="122603"/>
                  </a:lnTo>
                  <a:lnTo>
                    <a:pt x="81385" y="121825"/>
                  </a:lnTo>
                  <a:lnTo>
                    <a:pt x="80534" y="122123"/>
                  </a:lnTo>
                  <a:lnTo>
                    <a:pt x="80186" y="122864"/>
                  </a:lnTo>
                  <a:lnTo>
                    <a:pt x="80327" y="123065"/>
                  </a:lnTo>
                  <a:lnTo>
                    <a:pt x="80376" y="123385"/>
                  </a:lnTo>
                  <a:lnTo>
                    <a:pt x="80323" y="123903"/>
                  </a:lnTo>
                  <a:lnTo>
                    <a:pt x="79908" y="124316"/>
                  </a:lnTo>
                  <a:lnTo>
                    <a:pt x="79736" y="124372"/>
                  </a:lnTo>
                  <a:lnTo>
                    <a:pt x="79423" y="124238"/>
                  </a:lnTo>
                  <a:lnTo>
                    <a:pt x="78706" y="124346"/>
                  </a:lnTo>
                  <a:lnTo>
                    <a:pt x="78449" y="124420"/>
                  </a:lnTo>
                  <a:lnTo>
                    <a:pt x="77940" y="124789"/>
                  </a:lnTo>
                  <a:lnTo>
                    <a:pt x="77901" y="125225"/>
                  </a:lnTo>
                  <a:lnTo>
                    <a:pt x="76903" y="127318"/>
                  </a:lnTo>
                  <a:lnTo>
                    <a:pt x="76476" y="127615"/>
                  </a:lnTo>
                  <a:lnTo>
                    <a:pt x="76177" y="127561"/>
                  </a:lnTo>
                  <a:lnTo>
                    <a:pt x="75783" y="127646"/>
                  </a:lnTo>
                  <a:lnTo>
                    <a:pt x="74687" y="128253"/>
                  </a:lnTo>
                  <a:lnTo>
                    <a:pt x="73957" y="128275"/>
                  </a:lnTo>
                  <a:lnTo>
                    <a:pt x="73842" y="127736"/>
                  </a:lnTo>
                  <a:lnTo>
                    <a:pt x="74126" y="126715"/>
                  </a:lnTo>
                  <a:lnTo>
                    <a:pt x="74755" y="126067"/>
                  </a:lnTo>
                  <a:lnTo>
                    <a:pt x="75736" y="125430"/>
                  </a:lnTo>
                  <a:lnTo>
                    <a:pt x="76683" y="124150"/>
                  </a:lnTo>
                  <a:lnTo>
                    <a:pt x="76301" y="122517"/>
                  </a:lnTo>
                  <a:lnTo>
                    <a:pt x="75950" y="121821"/>
                  </a:lnTo>
                  <a:lnTo>
                    <a:pt x="73563" y="122439"/>
                  </a:lnTo>
                  <a:lnTo>
                    <a:pt x="73362" y="122317"/>
                  </a:lnTo>
                  <a:lnTo>
                    <a:pt x="73183" y="122089"/>
                  </a:lnTo>
                  <a:lnTo>
                    <a:pt x="73011" y="122022"/>
                  </a:lnTo>
                  <a:lnTo>
                    <a:pt x="71843" y="122001"/>
                  </a:lnTo>
                  <a:lnTo>
                    <a:pt x="72405" y="120309"/>
                  </a:lnTo>
                  <a:lnTo>
                    <a:pt x="72651" y="118756"/>
                  </a:lnTo>
                  <a:lnTo>
                    <a:pt x="73030" y="118104"/>
                  </a:lnTo>
                  <a:lnTo>
                    <a:pt x="71634" y="118171"/>
                  </a:lnTo>
                  <a:lnTo>
                    <a:pt x="71078" y="118015"/>
                  </a:lnTo>
                  <a:lnTo>
                    <a:pt x="70228" y="118019"/>
                  </a:lnTo>
                  <a:lnTo>
                    <a:pt x="69672" y="118441"/>
                  </a:lnTo>
                  <a:lnTo>
                    <a:pt x="69419" y="118989"/>
                  </a:lnTo>
                  <a:lnTo>
                    <a:pt x="69403" y="119249"/>
                  </a:lnTo>
                  <a:lnTo>
                    <a:pt x="69186" y="119849"/>
                  </a:lnTo>
                  <a:lnTo>
                    <a:pt x="68996" y="120028"/>
                  </a:lnTo>
                  <a:lnTo>
                    <a:pt x="68841" y="120016"/>
                  </a:lnTo>
                  <a:lnTo>
                    <a:pt x="68676" y="119845"/>
                  </a:lnTo>
                  <a:lnTo>
                    <a:pt x="68229" y="119912"/>
                  </a:lnTo>
                  <a:lnTo>
                    <a:pt x="67423" y="121040"/>
                  </a:lnTo>
                  <a:lnTo>
                    <a:pt x="67660" y="119345"/>
                  </a:lnTo>
                  <a:lnTo>
                    <a:pt x="67928" y="118001"/>
                  </a:lnTo>
                  <a:lnTo>
                    <a:pt x="66194" y="117978"/>
                  </a:lnTo>
                  <a:lnTo>
                    <a:pt x="65729" y="118652"/>
                  </a:lnTo>
                  <a:lnTo>
                    <a:pt x="63988" y="119817"/>
                  </a:lnTo>
                  <a:lnTo>
                    <a:pt x="62656" y="119806"/>
                  </a:lnTo>
                  <a:lnTo>
                    <a:pt x="63647" y="120726"/>
                  </a:lnTo>
                  <a:lnTo>
                    <a:pt x="64016" y="121173"/>
                  </a:lnTo>
                  <a:lnTo>
                    <a:pt x="64228" y="121528"/>
                  </a:lnTo>
                  <a:lnTo>
                    <a:pt x="64048" y="122056"/>
                  </a:lnTo>
                  <a:lnTo>
                    <a:pt x="63464" y="122327"/>
                  </a:lnTo>
                  <a:lnTo>
                    <a:pt x="63035" y="121988"/>
                  </a:lnTo>
                  <a:lnTo>
                    <a:pt x="62873" y="121739"/>
                  </a:lnTo>
                  <a:lnTo>
                    <a:pt x="62553" y="121448"/>
                  </a:lnTo>
                  <a:lnTo>
                    <a:pt x="62290" y="121408"/>
                  </a:lnTo>
                  <a:lnTo>
                    <a:pt x="61054" y="120168"/>
                  </a:lnTo>
                  <a:lnTo>
                    <a:pt x="60148" y="119782"/>
                  </a:lnTo>
                  <a:lnTo>
                    <a:pt x="59919" y="120227"/>
                  </a:lnTo>
                  <a:lnTo>
                    <a:pt x="59687" y="120510"/>
                  </a:lnTo>
                  <a:lnTo>
                    <a:pt x="58770" y="120957"/>
                  </a:lnTo>
                  <a:lnTo>
                    <a:pt x="58309" y="120838"/>
                  </a:lnTo>
                  <a:lnTo>
                    <a:pt x="58137" y="120685"/>
                  </a:lnTo>
                  <a:lnTo>
                    <a:pt x="57173" y="120525"/>
                  </a:lnTo>
                  <a:lnTo>
                    <a:pt x="56804" y="121065"/>
                  </a:lnTo>
                  <a:lnTo>
                    <a:pt x="55865" y="120816"/>
                  </a:lnTo>
                  <a:lnTo>
                    <a:pt x="55397" y="120324"/>
                  </a:lnTo>
                  <a:lnTo>
                    <a:pt x="55012" y="120330"/>
                  </a:lnTo>
                  <a:lnTo>
                    <a:pt x="55010" y="122350"/>
                  </a:lnTo>
                  <a:lnTo>
                    <a:pt x="53280" y="122307"/>
                  </a:lnTo>
                  <a:lnTo>
                    <a:pt x="53007" y="122051"/>
                  </a:lnTo>
                  <a:lnTo>
                    <a:pt x="51481" y="121603"/>
                  </a:lnTo>
                  <a:lnTo>
                    <a:pt x="51365" y="121372"/>
                  </a:lnTo>
                  <a:lnTo>
                    <a:pt x="51144" y="121223"/>
                  </a:lnTo>
                  <a:lnTo>
                    <a:pt x="49382" y="120887"/>
                  </a:lnTo>
                  <a:lnTo>
                    <a:pt x="48858" y="120454"/>
                  </a:lnTo>
                  <a:lnTo>
                    <a:pt x="47983" y="119929"/>
                  </a:lnTo>
                  <a:lnTo>
                    <a:pt x="47128" y="119999"/>
                  </a:lnTo>
                  <a:lnTo>
                    <a:pt x="46485" y="120614"/>
                  </a:lnTo>
                  <a:lnTo>
                    <a:pt x="46038" y="121176"/>
                  </a:lnTo>
                  <a:lnTo>
                    <a:pt x="45103" y="121441"/>
                  </a:lnTo>
                  <a:lnTo>
                    <a:pt x="45022" y="122029"/>
                  </a:lnTo>
                  <a:lnTo>
                    <a:pt x="43186" y="122681"/>
                  </a:lnTo>
                  <a:lnTo>
                    <a:pt x="42575" y="122797"/>
                  </a:lnTo>
                  <a:lnTo>
                    <a:pt x="41734" y="123412"/>
                  </a:lnTo>
                  <a:lnTo>
                    <a:pt x="41450" y="123855"/>
                  </a:lnTo>
                  <a:lnTo>
                    <a:pt x="40972" y="124250"/>
                  </a:lnTo>
                  <a:lnTo>
                    <a:pt x="40066" y="124671"/>
                  </a:lnTo>
                  <a:lnTo>
                    <a:pt x="39601" y="124489"/>
                  </a:lnTo>
                  <a:lnTo>
                    <a:pt x="39347" y="124232"/>
                  </a:lnTo>
                  <a:lnTo>
                    <a:pt x="39456" y="123480"/>
                  </a:lnTo>
                  <a:lnTo>
                    <a:pt x="37649" y="123469"/>
                  </a:lnTo>
                  <a:lnTo>
                    <a:pt x="36228" y="123909"/>
                  </a:lnTo>
                  <a:lnTo>
                    <a:pt x="35137" y="124699"/>
                  </a:lnTo>
                  <a:lnTo>
                    <a:pt x="34459" y="125089"/>
                  </a:lnTo>
                  <a:lnTo>
                    <a:pt x="34283" y="125119"/>
                  </a:lnTo>
                  <a:lnTo>
                    <a:pt x="33770" y="124895"/>
                  </a:lnTo>
                  <a:lnTo>
                    <a:pt x="33116" y="124765"/>
                  </a:lnTo>
                  <a:lnTo>
                    <a:pt x="28426" y="124715"/>
                  </a:lnTo>
                  <a:lnTo>
                    <a:pt x="28014" y="124451"/>
                  </a:lnTo>
                  <a:lnTo>
                    <a:pt x="27628" y="123168"/>
                  </a:lnTo>
                  <a:lnTo>
                    <a:pt x="27782" y="122622"/>
                  </a:lnTo>
                  <a:lnTo>
                    <a:pt x="28232" y="121672"/>
                  </a:lnTo>
                  <a:lnTo>
                    <a:pt x="28331" y="121281"/>
                  </a:lnTo>
                  <a:lnTo>
                    <a:pt x="28239" y="120193"/>
                  </a:lnTo>
                  <a:lnTo>
                    <a:pt x="27817" y="119332"/>
                  </a:lnTo>
                  <a:lnTo>
                    <a:pt x="27669" y="119310"/>
                  </a:lnTo>
                  <a:lnTo>
                    <a:pt x="27307" y="119045"/>
                  </a:lnTo>
                  <a:lnTo>
                    <a:pt x="26850" y="118096"/>
                  </a:lnTo>
                  <a:lnTo>
                    <a:pt x="26350" y="117880"/>
                  </a:lnTo>
                  <a:lnTo>
                    <a:pt x="24342" y="120004"/>
                  </a:lnTo>
                  <a:lnTo>
                    <a:pt x="24012" y="120652"/>
                  </a:lnTo>
                  <a:lnTo>
                    <a:pt x="22687" y="123911"/>
                  </a:lnTo>
                  <a:lnTo>
                    <a:pt x="21963" y="123507"/>
                  </a:lnTo>
                  <a:lnTo>
                    <a:pt x="21787" y="123332"/>
                  </a:lnTo>
                  <a:lnTo>
                    <a:pt x="21520" y="122844"/>
                  </a:lnTo>
                  <a:lnTo>
                    <a:pt x="21238" y="122747"/>
                  </a:lnTo>
                  <a:lnTo>
                    <a:pt x="20367" y="123023"/>
                  </a:lnTo>
                  <a:lnTo>
                    <a:pt x="19896" y="123336"/>
                  </a:lnTo>
                  <a:lnTo>
                    <a:pt x="19822" y="123701"/>
                  </a:lnTo>
                  <a:lnTo>
                    <a:pt x="19385" y="124751"/>
                  </a:lnTo>
                  <a:lnTo>
                    <a:pt x="18654" y="125399"/>
                  </a:lnTo>
                  <a:lnTo>
                    <a:pt x="18348" y="125276"/>
                  </a:lnTo>
                  <a:lnTo>
                    <a:pt x="18232" y="125120"/>
                  </a:lnTo>
                  <a:lnTo>
                    <a:pt x="18039" y="124475"/>
                  </a:lnTo>
                  <a:lnTo>
                    <a:pt x="17838" y="124151"/>
                  </a:lnTo>
                  <a:lnTo>
                    <a:pt x="17205" y="124091"/>
                  </a:lnTo>
                  <a:lnTo>
                    <a:pt x="16495" y="124217"/>
                  </a:lnTo>
                  <a:lnTo>
                    <a:pt x="16316" y="124798"/>
                  </a:lnTo>
                  <a:lnTo>
                    <a:pt x="15658" y="125242"/>
                  </a:lnTo>
                  <a:lnTo>
                    <a:pt x="14702" y="125174"/>
                  </a:lnTo>
                  <a:lnTo>
                    <a:pt x="14361" y="125010"/>
                  </a:lnTo>
                  <a:lnTo>
                    <a:pt x="13127" y="125167"/>
                  </a:lnTo>
                  <a:lnTo>
                    <a:pt x="13023" y="124964"/>
                  </a:lnTo>
                  <a:lnTo>
                    <a:pt x="12733" y="124731"/>
                  </a:lnTo>
                  <a:lnTo>
                    <a:pt x="12357" y="124239"/>
                  </a:lnTo>
                  <a:lnTo>
                    <a:pt x="12202" y="123885"/>
                  </a:lnTo>
                  <a:lnTo>
                    <a:pt x="11701" y="123464"/>
                  </a:lnTo>
                  <a:lnTo>
                    <a:pt x="11532" y="122397"/>
                  </a:lnTo>
                  <a:lnTo>
                    <a:pt x="11448" y="121872"/>
                  </a:lnTo>
                  <a:lnTo>
                    <a:pt x="11284" y="120837"/>
                  </a:lnTo>
                  <a:lnTo>
                    <a:pt x="11236" y="120540"/>
                  </a:lnTo>
                  <a:lnTo>
                    <a:pt x="11131" y="119879"/>
                  </a:lnTo>
                  <a:lnTo>
                    <a:pt x="11019" y="119172"/>
                  </a:lnTo>
                  <a:lnTo>
                    <a:pt x="10986" y="118967"/>
                  </a:lnTo>
                  <a:lnTo>
                    <a:pt x="10862" y="118185"/>
                  </a:lnTo>
                  <a:lnTo>
                    <a:pt x="10129" y="113576"/>
                  </a:lnTo>
                  <a:lnTo>
                    <a:pt x="9968" y="112566"/>
                  </a:lnTo>
                  <a:lnTo>
                    <a:pt x="9939" y="112383"/>
                  </a:lnTo>
                  <a:lnTo>
                    <a:pt x="9781" y="111390"/>
                  </a:lnTo>
                  <a:lnTo>
                    <a:pt x="9554" y="109959"/>
                  </a:lnTo>
                  <a:lnTo>
                    <a:pt x="8781" y="105101"/>
                  </a:lnTo>
                  <a:lnTo>
                    <a:pt x="8759" y="104963"/>
                  </a:lnTo>
                  <a:lnTo>
                    <a:pt x="8702" y="104601"/>
                  </a:lnTo>
                  <a:lnTo>
                    <a:pt x="8630" y="104153"/>
                  </a:lnTo>
                  <a:lnTo>
                    <a:pt x="8581" y="103841"/>
                  </a:lnTo>
                  <a:lnTo>
                    <a:pt x="8454" y="103046"/>
                  </a:lnTo>
                  <a:lnTo>
                    <a:pt x="8428" y="102883"/>
                  </a:lnTo>
                  <a:lnTo>
                    <a:pt x="8360" y="102454"/>
                  </a:lnTo>
                  <a:lnTo>
                    <a:pt x="8170" y="101250"/>
                  </a:lnTo>
                  <a:lnTo>
                    <a:pt x="7819" y="99047"/>
                  </a:lnTo>
                  <a:lnTo>
                    <a:pt x="7453" y="96750"/>
                  </a:lnTo>
                  <a:lnTo>
                    <a:pt x="6999" y="93908"/>
                  </a:lnTo>
                  <a:lnTo>
                    <a:pt x="6465" y="90413"/>
                  </a:lnTo>
                  <a:lnTo>
                    <a:pt x="6261" y="89084"/>
                  </a:lnTo>
                  <a:lnTo>
                    <a:pt x="6101" y="88040"/>
                  </a:lnTo>
                  <a:lnTo>
                    <a:pt x="3075" y="68266"/>
                  </a:lnTo>
                  <a:lnTo>
                    <a:pt x="0" y="48168"/>
                  </a:lnTo>
                  <a:lnTo>
                    <a:pt x="800" y="47714"/>
                  </a:lnTo>
                  <a:lnTo>
                    <a:pt x="1348" y="47185"/>
                  </a:lnTo>
                  <a:lnTo>
                    <a:pt x="2769" y="47230"/>
                  </a:lnTo>
                  <a:lnTo>
                    <a:pt x="3172" y="47711"/>
                  </a:lnTo>
                  <a:lnTo>
                    <a:pt x="3484" y="48289"/>
                  </a:lnTo>
                  <a:lnTo>
                    <a:pt x="3624" y="48295"/>
                  </a:lnTo>
                  <a:lnTo>
                    <a:pt x="4374" y="47835"/>
                  </a:lnTo>
                  <a:lnTo>
                    <a:pt x="4679" y="48532"/>
                  </a:lnTo>
                  <a:lnTo>
                    <a:pt x="5165" y="49272"/>
                  </a:lnTo>
                  <a:lnTo>
                    <a:pt x="5331" y="49350"/>
                  </a:lnTo>
                  <a:lnTo>
                    <a:pt x="5628" y="49313"/>
                  </a:lnTo>
                  <a:lnTo>
                    <a:pt x="5864" y="49175"/>
                  </a:lnTo>
                  <a:lnTo>
                    <a:pt x="6211" y="48757"/>
                  </a:lnTo>
                  <a:lnTo>
                    <a:pt x="6560" y="48098"/>
                  </a:lnTo>
                  <a:lnTo>
                    <a:pt x="7872" y="48004"/>
                  </a:lnTo>
                  <a:lnTo>
                    <a:pt x="8480" y="48187"/>
                  </a:lnTo>
                  <a:lnTo>
                    <a:pt x="8784" y="48093"/>
                  </a:lnTo>
                  <a:lnTo>
                    <a:pt x="8971" y="47821"/>
                  </a:lnTo>
                  <a:lnTo>
                    <a:pt x="9399" y="47519"/>
                  </a:lnTo>
                  <a:lnTo>
                    <a:pt x="10017" y="47318"/>
                  </a:lnTo>
                  <a:lnTo>
                    <a:pt x="10696" y="47325"/>
                  </a:lnTo>
                  <a:lnTo>
                    <a:pt x="11336" y="47474"/>
                  </a:lnTo>
                  <a:lnTo>
                    <a:pt x="11558" y="47377"/>
                  </a:lnTo>
                  <a:lnTo>
                    <a:pt x="11707" y="47210"/>
                  </a:lnTo>
                  <a:lnTo>
                    <a:pt x="11749" y="47057"/>
                  </a:lnTo>
                  <a:lnTo>
                    <a:pt x="11682" y="46767"/>
                  </a:lnTo>
                  <a:lnTo>
                    <a:pt x="11806" y="46579"/>
                  </a:lnTo>
                  <a:lnTo>
                    <a:pt x="12753" y="47374"/>
                  </a:lnTo>
                  <a:lnTo>
                    <a:pt x="12964" y="47838"/>
                  </a:lnTo>
                  <a:lnTo>
                    <a:pt x="14058" y="49095"/>
                  </a:lnTo>
                  <a:lnTo>
                    <a:pt x="14372" y="48610"/>
                  </a:lnTo>
                  <a:lnTo>
                    <a:pt x="14401" y="48212"/>
                  </a:lnTo>
                  <a:lnTo>
                    <a:pt x="14690" y="48026"/>
                  </a:lnTo>
                  <a:lnTo>
                    <a:pt x="15224" y="47951"/>
                  </a:lnTo>
                  <a:lnTo>
                    <a:pt x="15846" y="48019"/>
                  </a:lnTo>
                  <a:lnTo>
                    <a:pt x="17461" y="49129"/>
                  </a:lnTo>
                  <a:lnTo>
                    <a:pt x="18723" y="50050"/>
                  </a:lnTo>
                  <a:lnTo>
                    <a:pt x="18730" y="49912"/>
                  </a:lnTo>
                  <a:lnTo>
                    <a:pt x="19433" y="49882"/>
                  </a:lnTo>
                  <a:lnTo>
                    <a:pt x="19776" y="50054"/>
                  </a:lnTo>
                  <a:lnTo>
                    <a:pt x="19953" y="48590"/>
                  </a:lnTo>
                  <a:lnTo>
                    <a:pt x="19608" y="47849"/>
                  </a:lnTo>
                  <a:lnTo>
                    <a:pt x="19168" y="47218"/>
                  </a:lnTo>
                  <a:lnTo>
                    <a:pt x="19343" y="47018"/>
                  </a:lnTo>
                  <a:lnTo>
                    <a:pt x="19697" y="46083"/>
                  </a:lnTo>
                  <a:lnTo>
                    <a:pt x="19768" y="45606"/>
                  </a:lnTo>
                  <a:lnTo>
                    <a:pt x="19736" y="45438"/>
                  </a:lnTo>
                  <a:lnTo>
                    <a:pt x="19450" y="44868"/>
                  </a:lnTo>
                  <a:lnTo>
                    <a:pt x="19563" y="44142"/>
                  </a:lnTo>
                  <a:lnTo>
                    <a:pt x="19712" y="43706"/>
                  </a:lnTo>
                  <a:lnTo>
                    <a:pt x="20624" y="43539"/>
                  </a:lnTo>
                  <a:lnTo>
                    <a:pt x="21039" y="44131"/>
                  </a:lnTo>
                  <a:lnTo>
                    <a:pt x="21329" y="44298"/>
                  </a:lnTo>
                  <a:lnTo>
                    <a:pt x="22726" y="44823"/>
                  </a:lnTo>
                  <a:lnTo>
                    <a:pt x="23495" y="44704"/>
                  </a:lnTo>
                  <a:lnTo>
                    <a:pt x="23622" y="44463"/>
                  </a:lnTo>
                  <a:lnTo>
                    <a:pt x="23298" y="44221"/>
                  </a:lnTo>
                  <a:lnTo>
                    <a:pt x="23627" y="42833"/>
                  </a:lnTo>
                  <a:lnTo>
                    <a:pt x="23747" y="42643"/>
                  </a:lnTo>
                  <a:lnTo>
                    <a:pt x="24242" y="42718"/>
                  </a:lnTo>
                  <a:lnTo>
                    <a:pt x="24267" y="42092"/>
                  </a:lnTo>
                  <a:lnTo>
                    <a:pt x="35098" y="42275"/>
                  </a:lnTo>
                  <a:lnTo>
                    <a:pt x="35280" y="41775"/>
                  </a:lnTo>
                  <a:lnTo>
                    <a:pt x="35473" y="41456"/>
                  </a:lnTo>
                  <a:lnTo>
                    <a:pt x="36638" y="41021"/>
                  </a:lnTo>
                  <a:lnTo>
                    <a:pt x="37094" y="40873"/>
                  </a:lnTo>
                  <a:lnTo>
                    <a:pt x="37450" y="40725"/>
                  </a:lnTo>
                  <a:lnTo>
                    <a:pt x="37732" y="40533"/>
                  </a:lnTo>
                  <a:lnTo>
                    <a:pt x="38829" y="39708"/>
                  </a:lnTo>
                  <a:lnTo>
                    <a:pt x="39009" y="39480"/>
                  </a:lnTo>
                  <a:lnTo>
                    <a:pt x="39003" y="38974"/>
                  </a:lnTo>
                  <a:lnTo>
                    <a:pt x="38503" y="37943"/>
                  </a:lnTo>
                  <a:lnTo>
                    <a:pt x="38542" y="37708"/>
                  </a:lnTo>
                  <a:lnTo>
                    <a:pt x="38872" y="37239"/>
                  </a:lnTo>
                  <a:lnTo>
                    <a:pt x="39174" y="37098"/>
                  </a:lnTo>
                  <a:lnTo>
                    <a:pt x="39552" y="37130"/>
                  </a:lnTo>
                  <a:lnTo>
                    <a:pt x="39992" y="37352"/>
                  </a:lnTo>
                  <a:lnTo>
                    <a:pt x="40598" y="37993"/>
                  </a:lnTo>
                  <a:lnTo>
                    <a:pt x="41480" y="38493"/>
                  </a:lnTo>
                  <a:lnTo>
                    <a:pt x="42567" y="39581"/>
                  </a:lnTo>
                  <a:lnTo>
                    <a:pt x="42983" y="40028"/>
                  </a:lnTo>
                  <a:lnTo>
                    <a:pt x="43204" y="39970"/>
                  </a:lnTo>
                  <a:lnTo>
                    <a:pt x="43547" y="39779"/>
                  </a:lnTo>
                  <a:lnTo>
                    <a:pt x="44107" y="40316"/>
                  </a:lnTo>
                  <a:lnTo>
                    <a:pt x="44563" y="40499"/>
                  </a:lnTo>
                  <a:lnTo>
                    <a:pt x="45188" y="40446"/>
                  </a:lnTo>
                  <a:lnTo>
                    <a:pt x="45453" y="40337"/>
                  </a:lnTo>
                  <a:lnTo>
                    <a:pt x="45821" y="39635"/>
                  </a:lnTo>
                  <a:lnTo>
                    <a:pt x="46175" y="39422"/>
                  </a:lnTo>
                  <a:lnTo>
                    <a:pt x="47276" y="39061"/>
                  </a:lnTo>
                  <a:lnTo>
                    <a:pt x="47543" y="38533"/>
                  </a:lnTo>
                  <a:lnTo>
                    <a:pt x="47391" y="38202"/>
                  </a:lnTo>
                  <a:lnTo>
                    <a:pt x="47380" y="37923"/>
                  </a:lnTo>
                  <a:lnTo>
                    <a:pt x="47549" y="37372"/>
                  </a:lnTo>
                  <a:lnTo>
                    <a:pt x="47867" y="37058"/>
                  </a:lnTo>
                  <a:lnTo>
                    <a:pt x="48824" y="36740"/>
                  </a:lnTo>
                  <a:lnTo>
                    <a:pt x="48961" y="36379"/>
                  </a:lnTo>
                  <a:lnTo>
                    <a:pt x="48880" y="35252"/>
                  </a:lnTo>
                  <a:lnTo>
                    <a:pt x="49168" y="34692"/>
                  </a:lnTo>
                  <a:lnTo>
                    <a:pt x="49857" y="33975"/>
                  </a:lnTo>
                  <a:lnTo>
                    <a:pt x="50712" y="33681"/>
                  </a:lnTo>
                  <a:lnTo>
                    <a:pt x="51832" y="32771"/>
                  </a:lnTo>
                  <a:lnTo>
                    <a:pt x="52371" y="32242"/>
                  </a:lnTo>
                  <a:lnTo>
                    <a:pt x="52769" y="31689"/>
                  </a:lnTo>
                  <a:lnTo>
                    <a:pt x="53128" y="31416"/>
                  </a:lnTo>
                  <a:lnTo>
                    <a:pt x="53392" y="31376"/>
                  </a:lnTo>
                  <a:lnTo>
                    <a:pt x="54356" y="31501"/>
                  </a:lnTo>
                  <a:lnTo>
                    <a:pt x="55113" y="31284"/>
                  </a:lnTo>
                  <a:lnTo>
                    <a:pt x="55692" y="30959"/>
                  </a:lnTo>
                  <a:lnTo>
                    <a:pt x="56045" y="30405"/>
                  </a:lnTo>
                  <a:lnTo>
                    <a:pt x="56224" y="29870"/>
                  </a:lnTo>
                  <a:lnTo>
                    <a:pt x="56318" y="29326"/>
                  </a:lnTo>
                  <a:lnTo>
                    <a:pt x="56347" y="28429"/>
                  </a:lnTo>
                  <a:lnTo>
                    <a:pt x="56415" y="28294"/>
                  </a:lnTo>
                  <a:lnTo>
                    <a:pt x="56597" y="28013"/>
                  </a:lnTo>
                  <a:lnTo>
                    <a:pt x="57247" y="27768"/>
                  </a:lnTo>
                  <a:lnTo>
                    <a:pt x="57667" y="27747"/>
                  </a:lnTo>
                  <a:lnTo>
                    <a:pt x="58489" y="28008"/>
                  </a:lnTo>
                  <a:lnTo>
                    <a:pt x="58958" y="28060"/>
                  </a:lnTo>
                  <a:lnTo>
                    <a:pt x="59406" y="27990"/>
                  </a:lnTo>
                  <a:lnTo>
                    <a:pt x="60641" y="27157"/>
                  </a:lnTo>
                  <a:lnTo>
                    <a:pt x="61032" y="26710"/>
                  </a:lnTo>
                  <a:lnTo>
                    <a:pt x="61075" y="26510"/>
                  </a:lnTo>
                  <a:lnTo>
                    <a:pt x="61018" y="26148"/>
                  </a:lnTo>
                  <a:lnTo>
                    <a:pt x="60819" y="25790"/>
                  </a:lnTo>
                  <a:lnTo>
                    <a:pt x="60262" y="25175"/>
                  </a:lnTo>
                  <a:lnTo>
                    <a:pt x="60118" y="24927"/>
                  </a:lnTo>
                  <a:lnTo>
                    <a:pt x="59760" y="23884"/>
                  </a:lnTo>
                  <a:lnTo>
                    <a:pt x="59550" y="23516"/>
                  </a:lnTo>
                  <a:lnTo>
                    <a:pt x="58885" y="22993"/>
                  </a:lnTo>
                  <a:lnTo>
                    <a:pt x="58760" y="22503"/>
                  </a:lnTo>
                  <a:lnTo>
                    <a:pt x="58821" y="22241"/>
                  </a:lnTo>
                  <a:lnTo>
                    <a:pt x="59013" y="21873"/>
                  </a:lnTo>
                  <a:lnTo>
                    <a:pt x="59397" y="21460"/>
                  </a:lnTo>
                  <a:lnTo>
                    <a:pt x="59599" y="20307"/>
                  </a:lnTo>
                  <a:lnTo>
                    <a:pt x="59816" y="19849"/>
                  </a:lnTo>
                  <a:lnTo>
                    <a:pt x="60690" y="19110"/>
                  </a:lnTo>
                  <a:lnTo>
                    <a:pt x="61454" y="18692"/>
                  </a:lnTo>
                  <a:lnTo>
                    <a:pt x="61662" y="18507"/>
                  </a:lnTo>
                  <a:lnTo>
                    <a:pt x="61825" y="18107"/>
                  </a:lnTo>
                  <a:lnTo>
                    <a:pt x="62023" y="16643"/>
                  </a:lnTo>
                  <a:lnTo>
                    <a:pt x="62336" y="15956"/>
                  </a:lnTo>
                  <a:lnTo>
                    <a:pt x="62822" y="15517"/>
                  </a:lnTo>
                  <a:lnTo>
                    <a:pt x="63430" y="14609"/>
                  </a:lnTo>
                  <a:lnTo>
                    <a:pt x="64471" y="14005"/>
                  </a:lnTo>
                  <a:lnTo>
                    <a:pt x="65516" y="12875"/>
                  </a:lnTo>
                  <a:lnTo>
                    <a:pt x="66142" y="12320"/>
                  </a:lnTo>
                  <a:lnTo>
                    <a:pt x="67759" y="11580"/>
                  </a:lnTo>
                  <a:lnTo>
                    <a:pt x="68088" y="11112"/>
                  </a:lnTo>
                  <a:lnTo>
                    <a:pt x="68361" y="10475"/>
                  </a:lnTo>
                  <a:lnTo>
                    <a:pt x="69075" y="9352"/>
                  </a:lnTo>
                  <a:lnTo>
                    <a:pt x="69101" y="8978"/>
                  </a:lnTo>
                  <a:lnTo>
                    <a:pt x="69606" y="8718"/>
                  </a:lnTo>
                  <a:lnTo>
                    <a:pt x="69955" y="9075"/>
                  </a:lnTo>
                  <a:lnTo>
                    <a:pt x="70520" y="10027"/>
                  </a:lnTo>
                  <a:lnTo>
                    <a:pt x="70796" y="10094"/>
                  </a:lnTo>
                  <a:lnTo>
                    <a:pt x="71046" y="10051"/>
                  </a:lnTo>
                  <a:lnTo>
                    <a:pt x="71367" y="9807"/>
                  </a:lnTo>
                  <a:lnTo>
                    <a:pt x="71548" y="9466"/>
                  </a:lnTo>
                  <a:lnTo>
                    <a:pt x="71846" y="8799"/>
                  </a:lnTo>
                  <a:lnTo>
                    <a:pt x="71898" y="8278"/>
                  </a:lnTo>
                  <a:lnTo>
                    <a:pt x="72040" y="7953"/>
                  </a:lnTo>
                  <a:lnTo>
                    <a:pt x="72662" y="7514"/>
                  </a:lnTo>
                  <a:lnTo>
                    <a:pt x="73762" y="7091"/>
                  </a:lnTo>
                  <a:lnTo>
                    <a:pt x="74565" y="6343"/>
                  </a:lnTo>
                  <a:lnTo>
                    <a:pt x="76559" y="5904"/>
                  </a:lnTo>
                  <a:lnTo>
                    <a:pt x="77763" y="5578"/>
                  </a:lnTo>
                  <a:lnTo>
                    <a:pt x="78889" y="487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6" name="pg347">
              <a:extLst>
                <a:ext uri="{FF2B5EF4-FFF2-40B4-BE49-F238E27FC236}">
                  <a16:creationId xmlns:a16="http://schemas.microsoft.com/office/drawing/2014/main" id="{FFD82A0F-2058-6145-BB98-FAD9F952CD7B}"/>
                </a:ext>
              </a:extLst>
            </p:cNvPr>
            <p:cNvSpPr/>
            <p:nvPr/>
          </p:nvSpPr>
          <p:spPr>
            <a:xfrm>
              <a:off x="6017970" y="3956258"/>
              <a:ext cx="58899" cy="73276"/>
            </a:xfrm>
            <a:custGeom>
              <a:avLst/>
              <a:gdLst/>
              <a:ahLst/>
              <a:cxnLst/>
              <a:rect l="0" t="0" r="0" b="0"/>
              <a:pathLst>
                <a:path w="58899" h="73276">
                  <a:moveTo>
                    <a:pt x="49680" y="53139"/>
                  </a:moveTo>
                  <a:lnTo>
                    <a:pt x="47790" y="53286"/>
                  </a:lnTo>
                  <a:lnTo>
                    <a:pt x="46948" y="53806"/>
                  </a:lnTo>
                  <a:lnTo>
                    <a:pt x="45628" y="53448"/>
                  </a:lnTo>
                  <a:lnTo>
                    <a:pt x="44566" y="53448"/>
                  </a:lnTo>
                  <a:lnTo>
                    <a:pt x="44346" y="53595"/>
                  </a:lnTo>
                  <a:lnTo>
                    <a:pt x="44061" y="53936"/>
                  </a:lnTo>
                  <a:lnTo>
                    <a:pt x="43815" y="54034"/>
                  </a:lnTo>
                  <a:lnTo>
                    <a:pt x="43167" y="53985"/>
                  </a:lnTo>
                  <a:lnTo>
                    <a:pt x="42701" y="53708"/>
                  </a:lnTo>
                  <a:lnTo>
                    <a:pt x="42378" y="53676"/>
                  </a:lnTo>
                  <a:lnTo>
                    <a:pt x="41963" y="53660"/>
                  </a:lnTo>
                  <a:lnTo>
                    <a:pt x="41860" y="58913"/>
                  </a:lnTo>
                  <a:lnTo>
                    <a:pt x="41368" y="58930"/>
                  </a:lnTo>
                  <a:lnTo>
                    <a:pt x="38985" y="58897"/>
                  </a:lnTo>
                  <a:lnTo>
                    <a:pt x="38571" y="59271"/>
                  </a:lnTo>
                  <a:lnTo>
                    <a:pt x="38545" y="60019"/>
                  </a:lnTo>
                  <a:lnTo>
                    <a:pt x="37030" y="61581"/>
                  </a:lnTo>
                  <a:lnTo>
                    <a:pt x="36642" y="61711"/>
                  </a:lnTo>
                  <a:lnTo>
                    <a:pt x="35761" y="61500"/>
                  </a:lnTo>
                  <a:lnTo>
                    <a:pt x="35282" y="61565"/>
                  </a:lnTo>
                  <a:lnTo>
                    <a:pt x="35580" y="63858"/>
                  </a:lnTo>
                  <a:lnTo>
                    <a:pt x="35114" y="64135"/>
                  </a:lnTo>
                  <a:lnTo>
                    <a:pt x="35023" y="64980"/>
                  </a:lnTo>
                  <a:lnTo>
                    <a:pt x="34816" y="65875"/>
                  </a:lnTo>
                  <a:lnTo>
                    <a:pt x="34104" y="68819"/>
                  </a:lnTo>
                  <a:lnTo>
                    <a:pt x="32589" y="68868"/>
                  </a:lnTo>
                  <a:lnTo>
                    <a:pt x="31721" y="68120"/>
                  </a:lnTo>
                  <a:lnTo>
                    <a:pt x="31644" y="67957"/>
                  </a:lnTo>
                  <a:lnTo>
                    <a:pt x="31605" y="67583"/>
                  </a:lnTo>
                  <a:lnTo>
                    <a:pt x="30764" y="67729"/>
                  </a:lnTo>
                  <a:lnTo>
                    <a:pt x="30440" y="67664"/>
                  </a:lnTo>
                  <a:lnTo>
                    <a:pt x="30310" y="67453"/>
                  </a:lnTo>
                  <a:lnTo>
                    <a:pt x="29650" y="67843"/>
                  </a:lnTo>
                  <a:lnTo>
                    <a:pt x="29326" y="68266"/>
                  </a:lnTo>
                  <a:lnTo>
                    <a:pt x="29857" y="68396"/>
                  </a:lnTo>
                  <a:lnTo>
                    <a:pt x="29792" y="68933"/>
                  </a:lnTo>
                  <a:lnTo>
                    <a:pt x="29028" y="68445"/>
                  </a:lnTo>
                  <a:lnTo>
                    <a:pt x="28472" y="67729"/>
                  </a:lnTo>
                  <a:lnTo>
                    <a:pt x="28316" y="67794"/>
                  </a:lnTo>
                  <a:lnTo>
                    <a:pt x="27837" y="67713"/>
                  </a:lnTo>
                  <a:lnTo>
                    <a:pt x="27824" y="68965"/>
                  </a:lnTo>
                  <a:lnTo>
                    <a:pt x="26996" y="68689"/>
                  </a:lnTo>
                  <a:lnTo>
                    <a:pt x="26439" y="68591"/>
                  </a:lnTo>
                  <a:lnTo>
                    <a:pt x="26426" y="69014"/>
                  </a:lnTo>
                  <a:lnTo>
                    <a:pt x="26478" y="69356"/>
                  </a:lnTo>
                  <a:lnTo>
                    <a:pt x="27229" y="70543"/>
                  </a:lnTo>
                  <a:lnTo>
                    <a:pt x="27811" y="70950"/>
                  </a:lnTo>
                  <a:lnTo>
                    <a:pt x="27824" y="71226"/>
                  </a:lnTo>
                  <a:lnTo>
                    <a:pt x="27695" y="71503"/>
                  </a:lnTo>
                  <a:lnTo>
                    <a:pt x="26504" y="72219"/>
                  </a:lnTo>
                  <a:lnTo>
                    <a:pt x="26025" y="72707"/>
                  </a:lnTo>
                  <a:lnTo>
                    <a:pt x="24704" y="72723"/>
                  </a:lnTo>
                  <a:lnTo>
                    <a:pt x="23823" y="72983"/>
                  </a:lnTo>
                  <a:lnTo>
                    <a:pt x="23836" y="72349"/>
                  </a:lnTo>
                  <a:lnTo>
                    <a:pt x="23527" y="71726"/>
                  </a:lnTo>
                  <a:lnTo>
                    <a:pt x="22953" y="71697"/>
                  </a:lnTo>
                  <a:lnTo>
                    <a:pt x="22811" y="71768"/>
                  </a:lnTo>
                  <a:lnTo>
                    <a:pt x="22775" y="73113"/>
                  </a:lnTo>
                  <a:lnTo>
                    <a:pt x="22386" y="73276"/>
                  </a:lnTo>
                  <a:lnTo>
                    <a:pt x="22179" y="72817"/>
                  </a:lnTo>
                  <a:lnTo>
                    <a:pt x="22179" y="72468"/>
                  </a:lnTo>
                  <a:lnTo>
                    <a:pt x="22070" y="72164"/>
                  </a:lnTo>
                  <a:lnTo>
                    <a:pt x="21357" y="70797"/>
                  </a:lnTo>
                  <a:lnTo>
                    <a:pt x="20860" y="71029"/>
                  </a:lnTo>
                  <a:lnTo>
                    <a:pt x="20850" y="69981"/>
                  </a:lnTo>
                  <a:lnTo>
                    <a:pt x="20927" y="69694"/>
                  </a:lnTo>
                  <a:lnTo>
                    <a:pt x="21130" y="69347"/>
                  </a:lnTo>
                  <a:lnTo>
                    <a:pt x="20094" y="68811"/>
                  </a:lnTo>
                  <a:lnTo>
                    <a:pt x="19085" y="68884"/>
                  </a:lnTo>
                  <a:lnTo>
                    <a:pt x="18489" y="68315"/>
                  </a:lnTo>
                  <a:lnTo>
                    <a:pt x="17000" y="67339"/>
                  </a:lnTo>
                  <a:lnTo>
                    <a:pt x="16179" y="67016"/>
                  </a:lnTo>
                  <a:lnTo>
                    <a:pt x="15356" y="65338"/>
                  </a:lnTo>
                  <a:lnTo>
                    <a:pt x="14212" y="65150"/>
                  </a:lnTo>
                  <a:lnTo>
                    <a:pt x="13297" y="65485"/>
                  </a:lnTo>
                  <a:lnTo>
                    <a:pt x="13083" y="65369"/>
                  </a:lnTo>
                  <a:lnTo>
                    <a:pt x="12986" y="64932"/>
                  </a:lnTo>
                  <a:lnTo>
                    <a:pt x="12624" y="64704"/>
                  </a:lnTo>
                  <a:lnTo>
                    <a:pt x="11872" y="65013"/>
                  </a:lnTo>
                  <a:lnTo>
                    <a:pt x="11481" y="65449"/>
                  </a:lnTo>
                  <a:lnTo>
                    <a:pt x="11342" y="65582"/>
                  </a:lnTo>
                  <a:lnTo>
                    <a:pt x="11004" y="65253"/>
                  </a:lnTo>
                  <a:lnTo>
                    <a:pt x="10707" y="64395"/>
                  </a:lnTo>
                  <a:lnTo>
                    <a:pt x="10228" y="62622"/>
                  </a:lnTo>
                  <a:lnTo>
                    <a:pt x="9516" y="61971"/>
                  </a:lnTo>
                  <a:lnTo>
                    <a:pt x="8726" y="61451"/>
                  </a:lnTo>
                  <a:lnTo>
                    <a:pt x="8506" y="60946"/>
                  </a:lnTo>
                  <a:lnTo>
                    <a:pt x="8131" y="60702"/>
                  </a:lnTo>
                  <a:lnTo>
                    <a:pt x="7600" y="60556"/>
                  </a:lnTo>
                  <a:lnTo>
                    <a:pt x="7069" y="59857"/>
                  </a:lnTo>
                  <a:lnTo>
                    <a:pt x="7017" y="59369"/>
                  </a:lnTo>
                  <a:lnTo>
                    <a:pt x="6901" y="59239"/>
                  </a:lnTo>
                  <a:lnTo>
                    <a:pt x="6033" y="59043"/>
                  </a:lnTo>
                  <a:lnTo>
                    <a:pt x="5722" y="58702"/>
                  </a:lnTo>
                  <a:lnTo>
                    <a:pt x="5632" y="58311"/>
                  </a:lnTo>
                  <a:lnTo>
                    <a:pt x="5399" y="57775"/>
                  </a:lnTo>
                  <a:lnTo>
                    <a:pt x="4712" y="56620"/>
                  </a:lnTo>
                  <a:lnTo>
                    <a:pt x="4262" y="56232"/>
                  </a:lnTo>
                  <a:lnTo>
                    <a:pt x="3625" y="57092"/>
                  </a:lnTo>
                  <a:lnTo>
                    <a:pt x="660" y="58442"/>
                  </a:lnTo>
                  <a:lnTo>
                    <a:pt x="284" y="58051"/>
                  </a:lnTo>
                  <a:lnTo>
                    <a:pt x="621" y="57612"/>
                  </a:lnTo>
                  <a:lnTo>
                    <a:pt x="1242" y="57498"/>
                  </a:lnTo>
                  <a:lnTo>
                    <a:pt x="0" y="57498"/>
                  </a:lnTo>
                  <a:lnTo>
                    <a:pt x="1566" y="57433"/>
                  </a:lnTo>
                  <a:lnTo>
                    <a:pt x="2214" y="57043"/>
                  </a:lnTo>
                  <a:lnTo>
                    <a:pt x="2796" y="55660"/>
                  </a:lnTo>
                  <a:lnTo>
                    <a:pt x="2796" y="55221"/>
                  </a:lnTo>
                  <a:lnTo>
                    <a:pt x="2563" y="54473"/>
                  </a:lnTo>
                  <a:lnTo>
                    <a:pt x="2693" y="53106"/>
                  </a:lnTo>
                  <a:lnTo>
                    <a:pt x="3172" y="52732"/>
                  </a:lnTo>
                  <a:lnTo>
                    <a:pt x="4233" y="53074"/>
                  </a:lnTo>
                  <a:lnTo>
                    <a:pt x="5567" y="52017"/>
                  </a:lnTo>
                  <a:lnTo>
                    <a:pt x="5632" y="51594"/>
                  </a:lnTo>
                  <a:lnTo>
                    <a:pt x="5295" y="50553"/>
                  </a:lnTo>
                  <a:lnTo>
                    <a:pt x="5399" y="50341"/>
                  </a:lnTo>
                  <a:lnTo>
                    <a:pt x="6771" y="49707"/>
                  </a:lnTo>
                  <a:lnTo>
                    <a:pt x="7483" y="48877"/>
                  </a:lnTo>
                  <a:lnTo>
                    <a:pt x="8480" y="48341"/>
                  </a:lnTo>
                  <a:lnTo>
                    <a:pt x="9192" y="47235"/>
                  </a:lnTo>
                  <a:lnTo>
                    <a:pt x="9296" y="46470"/>
                  </a:lnTo>
                  <a:lnTo>
                    <a:pt x="9736" y="46112"/>
                  </a:lnTo>
                  <a:lnTo>
                    <a:pt x="10254" y="45722"/>
                  </a:lnTo>
                  <a:lnTo>
                    <a:pt x="10461" y="45657"/>
                  </a:lnTo>
                  <a:lnTo>
                    <a:pt x="10914" y="45754"/>
                  </a:lnTo>
                  <a:lnTo>
                    <a:pt x="11225" y="45706"/>
                  </a:lnTo>
                  <a:lnTo>
                    <a:pt x="11406" y="45478"/>
                  </a:lnTo>
                  <a:lnTo>
                    <a:pt x="11665" y="44616"/>
                  </a:lnTo>
                  <a:lnTo>
                    <a:pt x="11859" y="44177"/>
                  </a:lnTo>
                  <a:lnTo>
                    <a:pt x="12222" y="43510"/>
                  </a:lnTo>
                  <a:lnTo>
                    <a:pt x="12351" y="43363"/>
                  </a:lnTo>
                  <a:lnTo>
                    <a:pt x="12701" y="43233"/>
                  </a:lnTo>
                  <a:lnTo>
                    <a:pt x="12960" y="43038"/>
                  </a:lnTo>
                  <a:lnTo>
                    <a:pt x="14799" y="41054"/>
                  </a:lnTo>
                  <a:lnTo>
                    <a:pt x="15653" y="40289"/>
                  </a:lnTo>
                  <a:lnTo>
                    <a:pt x="16715" y="39476"/>
                  </a:lnTo>
                  <a:lnTo>
                    <a:pt x="17298" y="39134"/>
                  </a:lnTo>
                  <a:lnTo>
                    <a:pt x="17544" y="38874"/>
                  </a:lnTo>
                  <a:lnTo>
                    <a:pt x="18139" y="37540"/>
                  </a:lnTo>
                  <a:lnTo>
                    <a:pt x="18424" y="37134"/>
                  </a:lnTo>
                  <a:lnTo>
                    <a:pt x="18696" y="36890"/>
                  </a:lnTo>
                  <a:lnTo>
                    <a:pt x="19434" y="36385"/>
                  </a:lnTo>
                  <a:lnTo>
                    <a:pt x="21078" y="35344"/>
                  </a:lnTo>
                  <a:lnTo>
                    <a:pt x="21467" y="34873"/>
                  </a:lnTo>
                  <a:lnTo>
                    <a:pt x="22127" y="34271"/>
                  </a:lnTo>
                  <a:lnTo>
                    <a:pt x="22399" y="33750"/>
                  </a:lnTo>
                  <a:lnTo>
                    <a:pt x="22632" y="33393"/>
                  </a:lnTo>
                  <a:lnTo>
                    <a:pt x="22781" y="33191"/>
                  </a:lnTo>
                  <a:lnTo>
                    <a:pt x="23888" y="32091"/>
                  </a:lnTo>
                  <a:lnTo>
                    <a:pt x="24341" y="31961"/>
                  </a:lnTo>
                  <a:lnTo>
                    <a:pt x="24626" y="31782"/>
                  </a:lnTo>
                  <a:lnTo>
                    <a:pt x="25027" y="31376"/>
                  </a:lnTo>
                  <a:lnTo>
                    <a:pt x="25312" y="30953"/>
                  </a:lnTo>
                  <a:lnTo>
                    <a:pt x="26180" y="29960"/>
                  </a:lnTo>
                  <a:lnTo>
                    <a:pt x="26555" y="29717"/>
                  </a:lnTo>
                  <a:lnTo>
                    <a:pt x="27241" y="29765"/>
                  </a:lnTo>
                  <a:lnTo>
                    <a:pt x="27733" y="30107"/>
                  </a:lnTo>
                  <a:lnTo>
                    <a:pt x="27954" y="30188"/>
                  </a:lnTo>
                  <a:lnTo>
                    <a:pt x="28187" y="29977"/>
                  </a:lnTo>
                  <a:lnTo>
                    <a:pt x="28277" y="29489"/>
                  </a:lnTo>
                  <a:lnTo>
                    <a:pt x="27915" y="28676"/>
                  </a:lnTo>
                  <a:lnTo>
                    <a:pt x="27539" y="27488"/>
                  </a:lnTo>
                  <a:lnTo>
                    <a:pt x="28033" y="29118"/>
                  </a:lnTo>
                  <a:lnTo>
                    <a:pt x="27720" y="29196"/>
                  </a:lnTo>
                  <a:lnTo>
                    <a:pt x="26957" y="28724"/>
                  </a:lnTo>
                  <a:lnTo>
                    <a:pt x="25960" y="27635"/>
                  </a:lnTo>
                  <a:lnTo>
                    <a:pt x="25726" y="26919"/>
                  </a:lnTo>
                  <a:lnTo>
                    <a:pt x="24988" y="26870"/>
                  </a:lnTo>
                  <a:lnTo>
                    <a:pt x="24406" y="25894"/>
                  </a:lnTo>
                  <a:lnTo>
                    <a:pt x="24888" y="24431"/>
                  </a:lnTo>
                  <a:lnTo>
                    <a:pt x="24509" y="24202"/>
                  </a:lnTo>
                  <a:lnTo>
                    <a:pt x="24639" y="23715"/>
                  </a:lnTo>
                  <a:lnTo>
                    <a:pt x="25584" y="22348"/>
                  </a:lnTo>
                  <a:lnTo>
                    <a:pt x="25934" y="21291"/>
                  </a:lnTo>
                  <a:lnTo>
                    <a:pt x="25882" y="21112"/>
                  </a:lnTo>
                  <a:lnTo>
                    <a:pt x="25701" y="20640"/>
                  </a:lnTo>
                  <a:lnTo>
                    <a:pt x="25791" y="19730"/>
                  </a:lnTo>
                  <a:lnTo>
                    <a:pt x="26283" y="19453"/>
                  </a:lnTo>
                  <a:lnTo>
                    <a:pt x="26944" y="18932"/>
                  </a:lnTo>
                  <a:lnTo>
                    <a:pt x="25765" y="17745"/>
                  </a:lnTo>
                  <a:lnTo>
                    <a:pt x="25364" y="17680"/>
                  </a:lnTo>
                  <a:lnTo>
                    <a:pt x="25170" y="17680"/>
                  </a:lnTo>
                  <a:lnTo>
                    <a:pt x="24898" y="17387"/>
                  </a:lnTo>
                  <a:lnTo>
                    <a:pt x="24393" y="16298"/>
                  </a:lnTo>
                  <a:lnTo>
                    <a:pt x="24691" y="16086"/>
                  </a:lnTo>
                  <a:lnTo>
                    <a:pt x="25273" y="15972"/>
                  </a:lnTo>
                  <a:lnTo>
                    <a:pt x="25921" y="17647"/>
                  </a:lnTo>
                  <a:lnTo>
                    <a:pt x="26335" y="17989"/>
                  </a:lnTo>
                  <a:lnTo>
                    <a:pt x="26814" y="17680"/>
                  </a:lnTo>
                  <a:lnTo>
                    <a:pt x="26244" y="17290"/>
                  </a:lnTo>
                  <a:lnTo>
                    <a:pt x="27112" y="17013"/>
                  </a:lnTo>
                  <a:lnTo>
                    <a:pt x="29365" y="17957"/>
                  </a:lnTo>
                  <a:lnTo>
                    <a:pt x="29844" y="17583"/>
                  </a:lnTo>
                  <a:lnTo>
                    <a:pt x="29248" y="16525"/>
                  </a:lnTo>
                  <a:lnTo>
                    <a:pt x="29326" y="16005"/>
                  </a:lnTo>
                  <a:lnTo>
                    <a:pt x="30284" y="15110"/>
                  </a:lnTo>
                  <a:lnTo>
                    <a:pt x="30647" y="14215"/>
                  </a:lnTo>
                  <a:lnTo>
                    <a:pt x="31553" y="13776"/>
                  </a:lnTo>
                  <a:lnTo>
                    <a:pt x="33210" y="12621"/>
                  </a:lnTo>
                  <a:lnTo>
                    <a:pt x="35787" y="9417"/>
                  </a:lnTo>
                  <a:lnTo>
                    <a:pt x="36331" y="9043"/>
                  </a:lnTo>
                  <a:lnTo>
                    <a:pt x="36784" y="8571"/>
                  </a:lnTo>
                  <a:lnTo>
                    <a:pt x="37561" y="7563"/>
                  </a:lnTo>
                  <a:lnTo>
                    <a:pt x="37574" y="6994"/>
                  </a:lnTo>
                  <a:lnTo>
                    <a:pt x="37341" y="6831"/>
                  </a:lnTo>
                  <a:lnTo>
                    <a:pt x="37470" y="6376"/>
                  </a:lnTo>
                  <a:lnTo>
                    <a:pt x="37626" y="6245"/>
                  </a:lnTo>
                  <a:lnTo>
                    <a:pt x="38144" y="6148"/>
                  </a:lnTo>
                  <a:lnTo>
                    <a:pt x="38493" y="5579"/>
                  </a:lnTo>
                  <a:lnTo>
                    <a:pt x="38687" y="3838"/>
                  </a:lnTo>
                  <a:lnTo>
                    <a:pt x="38519" y="3529"/>
                  </a:lnTo>
                  <a:lnTo>
                    <a:pt x="37923" y="3009"/>
                  </a:lnTo>
                  <a:lnTo>
                    <a:pt x="37574" y="2830"/>
                  </a:lnTo>
                  <a:lnTo>
                    <a:pt x="37496" y="2651"/>
                  </a:lnTo>
                  <a:lnTo>
                    <a:pt x="37496" y="2244"/>
                  </a:lnTo>
                  <a:lnTo>
                    <a:pt x="37574" y="1951"/>
                  </a:lnTo>
                  <a:lnTo>
                    <a:pt x="37690" y="1740"/>
                  </a:lnTo>
                  <a:lnTo>
                    <a:pt x="38221" y="1431"/>
                  </a:lnTo>
                  <a:lnTo>
                    <a:pt x="39620" y="1593"/>
                  </a:lnTo>
                  <a:lnTo>
                    <a:pt x="40863" y="1317"/>
                  </a:lnTo>
                  <a:lnTo>
                    <a:pt x="41860" y="975"/>
                  </a:lnTo>
                  <a:lnTo>
                    <a:pt x="42624" y="910"/>
                  </a:lnTo>
                  <a:lnTo>
                    <a:pt x="43400" y="162"/>
                  </a:lnTo>
                  <a:lnTo>
                    <a:pt x="43646" y="16"/>
                  </a:lnTo>
                  <a:lnTo>
                    <a:pt x="43854" y="0"/>
                  </a:lnTo>
                  <a:lnTo>
                    <a:pt x="44087" y="113"/>
                  </a:lnTo>
                  <a:lnTo>
                    <a:pt x="44242" y="422"/>
                  </a:lnTo>
                  <a:lnTo>
                    <a:pt x="44307" y="845"/>
                  </a:lnTo>
                  <a:lnTo>
                    <a:pt x="44475" y="1284"/>
                  </a:lnTo>
                  <a:lnTo>
                    <a:pt x="45122" y="2423"/>
                  </a:lnTo>
                  <a:lnTo>
                    <a:pt x="45213" y="2651"/>
                  </a:lnTo>
                  <a:lnTo>
                    <a:pt x="45239" y="3187"/>
                  </a:lnTo>
                  <a:lnTo>
                    <a:pt x="45371" y="3693"/>
                  </a:lnTo>
                  <a:lnTo>
                    <a:pt x="45485" y="3871"/>
                  </a:lnTo>
                  <a:lnTo>
                    <a:pt x="45692" y="3968"/>
                  </a:lnTo>
                  <a:lnTo>
                    <a:pt x="46961" y="4098"/>
                  </a:lnTo>
                  <a:lnTo>
                    <a:pt x="47440" y="4277"/>
                  </a:lnTo>
                  <a:lnTo>
                    <a:pt x="47803" y="4196"/>
                  </a:lnTo>
                  <a:lnTo>
                    <a:pt x="48101" y="3724"/>
                  </a:lnTo>
                  <a:lnTo>
                    <a:pt x="48411" y="3497"/>
                  </a:lnTo>
                  <a:lnTo>
                    <a:pt x="48942" y="3562"/>
                  </a:lnTo>
                  <a:lnTo>
                    <a:pt x="49136" y="4098"/>
                  </a:lnTo>
                  <a:lnTo>
                    <a:pt x="48981" y="4228"/>
                  </a:lnTo>
                  <a:lnTo>
                    <a:pt x="48541" y="4294"/>
                  </a:lnTo>
                  <a:lnTo>
                    <a:pt x="48502" y="4668"/>
                  </a:lnTo>
                  <a:lnTo>
                    <a:pt x="48735" y="5123"/>
                  </a:lnTo>
                  <a:lnTo>
                    <a:pt x="49123" y="5432"/>
                  </a:lnTo>
                  <a:lnTo>
                    <a:pt x="49551" y="5644"/>
                  </a:lnTo>
                  <a:lnTo>
                    <a:pt x="49939" y="5676"/>
                  </a:lnTo>
                  <a:lnTo>
                    <a:pt x="50923" y="5383"/>
                  </a:lnTo>
                  <a:lnTo>
                    <a:pt x="51299" y="4960"/>
                  </a:lnTo>
                  <a:lnTo>
                    <a:pt x="51713" y="5188"/>
                  </a:lnTo>
                  <a:lnTo>
                    <a:pt x="51959" y="5888"/>
                  </a:lnTo>
                  <a:lnTo>
                    <a:pt x="52516" y="6245"/>
                  </a:lnTo>
                  <a:lnTo>
                    <a:pt x="52347" y="6522"/>
                  </a:lnTo>
                  <a:lnTo>
                    <a:pt x="52852" y="6929"/>
                  </a:lnTo>
                  <a:lnTo>
                    <a:pt x="52904" y="7319"/>
                  </a:lnTo>
                  <a:lnTo>
                    <a:pt x="53220" y="7839"/>
                  </a:lnTo>
                  <a:lnTo>
                    <a:pt x="52956" y="8946"/>
                  </a:lnTo>
                  <a:lnTo>
                    <a:pt x="52503" y="9482"/>
                  </a:lnTo>
                  <a:lnTo>
                    <a:pt x="52555" y="9840"/>
                  </a:lnTo>
                  <a:lnTo>
                    <a:pt x="52723" y="10165"/>
                  </a:lnTo>
                  <a:lnTo>
                    <a:pt x="51920" y="10637"/>
                  </a:lnTo>
                  <a:lnTo>
                    <a:pt x="52076" y="11011"/>
                  </a:lnTo>
                  <a:lnTo>
                    <a:pt x="52192" y="10702"/>
                  </a:lnTo>
                  <a:lnTo>
                    <a:pt x="52568" y="10621"/>
                  </a:lnTo>
                  <a:lnTo>
                    <a:pt x="53307" y="10794"/>
                  </a:lnTo>
                  <a:lnTo>
                    <a:pt x="53521" y="10943"/>
                  </a:lnTo>
                  <a:lnTo>
                    <a:pt x="53901" y="11808"/>
                  </a:lnTo>
                  <a:lnTo>
                    <a:pt x="54186" y="12150"/>
                  </a:lnTo>
                  <a:lnTo>
                    <a:pt x="52878" y="12866"/>
                  </a:lnTo>
                  <a:lnTo>
                    <a:pt x="52956" y="13077"/>
                  </a:lnTo>
                  <a:lnTo>
                    <a:pt x="53513" y="13337"/>
                  </a:lnTo>
                  <a:lnTo>
                    <a:pt x="53901" y="13744"/>
                  </a:lnTo>
                  <a:lnTo>
                    <a:pt x="54639" y="14053"/>
                  </a:lnTo>
                  <a:lnTo>
                    <a:pt x="54911" y="13776"/>
                  </a:lnTo>
                  <a:lnTo>
                    <a:pt x="54678" y="13419"/>
                  </a:lnTo>
                  <a:lnTo>
                    <a:pt x="55105" y="13158"/>
                  </a:lnTo>
                  <a:lnTo>
                    <a:pt x="56335" y="13240"/>
                  </a:lnTo>
                  <a:lnTo>
                    <a:pt x="57449" y="12963"/>
                  </a:lnTo>
                  <a:lnTo>
                    <a:pt x="57922" y="14062"/>
                  </a:lnTo>
                  <a:lnTo>
                    <a:pt x="57268" y="15029"/>
                  </a:lnTo>
                  <a:lnTo>
                    <a:pt x="56491" y="15810"/>
                  </a:lnTo>
                  <a:lnTo>
                    <a:pt x="56840" y="16444"/>
                  </a:lnTo>
                  <a:lnTo>
                    <a:pt x="56581" y="16932"/>
                  </a:lnTo>
                  <a:lnTo>
                    <a:pt x="56452" y="17143"/>
                  </a:lnTo>
                  <a:lnTo>
                    <a:pt x="57138" y="17583"/>
                  </a:lnTo>
                  <a:lnTo>
                    <a:pt x="57887" y="18746"/>
                  </a:lnTo>
                  <a:lnTo>
                    <a:pt x="58106" y="19087"/>
                  </a:lnTo>
                  <a:lnTo>
                    <a:pt x="57882" y="19338"/>
                  </a:lnTo>
                  <a:lnTo>
                    <a:pt x="57878" y="19753"/>
                  </a:lnTo>
                  <a:lnTo>
                    <a:pt x="58174" y="20169"/>
                  </a:lnTo>
                  <a:lnTo>
                    <a:pt x="58394" y="20380"/>
                  </a:lnTo>
                  <a:lnTo>
                    <a:pt x="58666" y="20510"/>
                  </a:lnTo>
                  <a:lnTo>
                    <a:pt x="58899" y="21421"/>
                  </a:lnTo>
                  <a:lnTo>
                    <a:pt x="58731" y="21698"/>
                  </a:lnTo>
                  <a:lnTo>
                    <a:pt x="58291" y="21812"/>
                  </a:lnTo>
                  <a:lnTo>
                    <a:pt x="57695" y="22235"/>
                  </a:lnTo>
                  <a:lnTo>
                    <a:pt x="57151" y="22820"/>
                  </a:lnTo>
                  <a:lnTo>
                    <a:pt x="56802" y="23048"/>
                  </a:lnTo>
                  <a:lnTo>
                    <a:pt x="56025" y="23097"/>
                  </a:lnTo>
                  <a:lnTo>
                    <a:pt x="56038" y="22950"/>
                  </a:lnTo>
                  <a:lnTo>
                    <a:pt x="55496" y="22658"/>
                  </a:lnTo>
                  <a:lnTo>
                    <a:pt x="54859" y="22771"/>
                  </a:lnTo>
                  <a:lnTo>
                    <a:pt x="55041" y="24235"/>
                  </a:lnTo>
                  <a:lnTo>
                    <a:pt x="55196" y="25894"/>
                  </a:lnTo>
                  <a:lnTo>
                    <a:pt x="55131" y="26626"/>
                  </a:lnTo>
                  <a:lnTo>
                    <a:pt x="54367" y="26594"/>
                  </a:lnTo>
                  <a:lnTo>
                    <a:pt x="54018" y="26838"/>
                  </a:lnTo>
                  <a:lnTo>
                    <a:pt x="53435" y="26838"/>
                  </a:lnTo>
                  <a:lnTo>
                    <a:pt x="53422" y="27488"/>
                  </a:lnTo>
                  <a:lnTo>
                    <a:pt x="53098" y="27537"/>
                  </a:lnTo>
                  <a:lnTo>
                    <a:pt x="52775" y="27586"/>
                  </a:lnTo>
                  <a:lnTo>
                    <a:pt x="52464" y="27797"/>
                  </a:lnTo>
                  <a:lnTo>
                    <a:pt x="51907" y="28676"/>
                  </a:lnTo>
                  <a:lnTo>
                    <a:pt x="51635" y="28660"/>
                  </a:lnTo>
                  <a:lnTo>
                    <a:pt x="51635" y="27993"/>
                  </a:lnTo>
                  <a:lnTo>
                    <a:pt x="51117" y="27944"/>
                  </a:lnTo>
                  <a:lnTo>
                    <a:pt x="51182" y="27716"/>
                  </a:lnTo>
                  <a:lnTo>
                    <a:pt x="50742" y="27667"/>
                  </a:lnTo>
                  <a:lnTo>
                    <a:pt x="51014" y="28107"/>
                  </a:lnTo>
                  <a:lnTo>
                    <a:pt x="50988" y="28285"/>
                  </a:lnTo>
                  <a:lnTo>
                    <a:pt x="50017" y="28302"/>
                  </a:lnTo>
                  <a:lnTo>
                    <a:pt x="50017" y="28822"/>
                  </a:lnTo>
                  <a:lnTo>
                    <a:pt x="49680" y="29001"/>
                  </a:lnTo>
                  <a:lnTo>
                    <a:pt x="48696" y="28920"/>
                  </a:lnTo>
                  <a:lnTo>
                    <a:pt x="48437" y="29164"/>
                  </a:lnTo>
                  <a:lnTo>
                    <a:pt x="48670" y="29489"/>
                  </a:lnTo>
                  <a:lnTo>
                    <a:pt x="48735" y="29814"/>
                  </a:lnTo>
                  <a:lnTo>
                    <a:pt x="48476" y="29798"/>
                  </a:lnTo>
                  <a:lnTo>
                    <a:pt x="48489" y="30546"/>
                  </a:lnTo>
                  <a:lnTo>
                    <a:pt x="48321" y="30595"/>
                  </a:lnTo>
                  <a:lnTo>
                    <a:pt x="48049" y="30904"/>
                  </a:lnTo>
                  <a:lnTo>
                    <a:pt x="47117" y="30937"/>
                  </a:lnTo>
                  <a:lnTo>
                    <a:pt x="46780" y="31311"/>
                  </a:lnTo>
                  <a:lnTo>
                    <a:pt x="47337" y="32124"/>
                  </a:lnTo>
                  <a:lnTo>
                    <a:pt x="47168" y="32612"/>
                  </a:lnTo>
                  <a:lnTo>
                    <a:pt x="46676" y="33002"/>
                  </a:lnTo>
                  <a:lnTo>
                    <a:pt x="46236" y="33116"/>
                  </a:lnTo>
                  <a:lnTo>
                    <a:pt x="45666" y="32954"/>
                  </a:lnTo>
                  <a:lnTo>
                    <a:pt x="45446" y="33507"/>
                  </a:lnTo>
                  <a:lnTo>
                    <a:pt x="45446" y="34320"/>
                  </a:lnTo>
                  <a:lnTo>
                    <a:pt x="45498" y="34645"/>
                  </a:lnTo>
                  <a:lnTo>
                    <a:pt x="45627" y="34938"/>
                  </a:lnTo>
                  <a:lnTo>
                    <a:pt x="47324" y="35101"/>
                  </a:lnTo>
                  <a:lnTo>
                    <a:pt x="47414" y="35377"/>
                  </a:lnTo>
                  <a:lnTo>
                    <a:pt x="47363" y="35670"/>
                  </a:lnTo>
                  <a:lnTo>
                    <a:pt x="46741" y="36987"/>
                  </a:lnTo>
                  <a:lnTo>
                    <a:pt x="46508" y="36662"/>
                  </a:lnTo>
                  <a:lnTo>
                    <a:pt x="46365" y="36597"/>
                  </a:lnTo>
                  <a:lnTo>
                    <a:pt x="45602" y="37296"/>
                  </a:lnTo>
                  <a:lnTo>
                    <a:pt x="45666" y="37475"/>
                  </a:lnTo>
                  <a:lnTo>
                    <a:pt x="46456" y="37508"/>
                  </a:lnTo>
                  <a:lnTo>
                    <a:pt x="46365" y="38386"/>
                  </a:lnTo>
                  <a:lnTo>
                    <a:pt x="46391" y="39557"/>
                  </a:lnTo>
                  <a:lnTo>
                    <a:pt x="46780" y="39590"/>
                  </a:lnTo>
                  <a:lnTo>
                    <a:pt x="46767" y="39899"/>
                  </a:lnTo>
                  <a:lnTo>
                    <a:pt x="47078" y="41623"/>
                  </a:lnTo>
                  <a:lnTo>
                    <a:pt x="46922" y="41949"/>
                  </a:lnTo>
                  <a:lnTo>
                    <a:pt x="47673" y="41949"/>
                  </a:lnTo>
                  <a:lnTo>
                    <a:pt x="47906" y="41542"/>
                  </a:lnTo>
                  <a:lnTo>
                    <a:pt x="48761" y="41623"/>
                  </a:lnTo>
                  <a:lnTo>
                    <a:pt x="49097" y="41753"/>
                  </a:lnTo>
                  <a:lnTo>
                    <a:pt x="49369" y="42062"/>
                  </a:lnTo>
                  <a:lnTo>
                    <a:pt x="49577" y="42111"/>
                  </a:lnTo>
                  <a:lnTo>
                    <a:pt x="50444" y="42030"/>
                  </a:lnTo>
                  <a:lnTo>
                    <a:pt x="50768" y="42371"/>
                  </a:lnTo>
                  <a:lnTo>
                    <a:pt x="50781" y="42664"/>
                  </a:lnTo>
                  <a:lnTo>
                    <a:pt x="49771" y="42811"/>
                  </a:lnTo>
                  <a:lnTo>
                    <a:pt x="49887" y="43478"/>
                  </a:lnTo>
                  <a:lnTo>
                    <a:pt x="49758" y="44144"/>
                  </a:lnTo>
                  <a:lnTo>
                    <a:pt x="49654" y="44307"/>
                  </a:lnTo>
                  <a:lnTo>
                    <a:pt x="49201" y="44274"/>
                  </a:lnTo>
                  <a:lnTo>
                    <a:pt x="49201" y="44128"/>
                  </a:lnTo>
                  <a:lnTo>
                    <a:pt x="48929" y="44014"/>
                  </a:lnTo>
                  <a:lnTo>
                    <a:pt x="47350" y="43982"/>
                  </a:lnTo>
                  <a:lnTo>
                    <a:pt x="47129" y="44128"/>
                  </a:lnTo>
                  <a:lnTo>
                    <a:pt x="47142" y="45169"/>
                  </a:lnTo>
                  <a:lnTo>
                    <a:pt x="46417" y="45023"/>
                  </a:lnTo>
                  <a:lnTo>
                    <a:pt x="45783" y="45901"/>
                  </a:lnTo>
                  <a:lnTo>
                    <a:pt x="45809" y="46535"/>
                  </a:lnTo>
                  <a:lnTo>
                    <a:pt x="47013" y="47251"/>
                  </a:lnTo>
                  <a:lnTo>
                    <a:pt x="47013" y="47885"/>
                  </a:lnTo>
                  <a:lnTo>
                    <a:pt x="47026" y="48487"/>
                  </a:lnTo>
                  <a:lnTo>
                    <a:pt x="47350" y="49073"/>
                  </a:lnTo>
                  <a:lnTo>
                    <a:pt x="47531" y="49382"/>
                  </a:lnTo>
                  <a:lnTo>
                    <a:pt x="47980" y="49382"/>
                  </a:lnTo>
                  <a:lnTo>
                    <a:pt x="48256" y="50049"/>
                  </a:lnTo>
                  <a:lnTo>
                    <a:pt x="48308" y="50341"/>
                  </a:lnTo>
                  <a:lnTo>
                    <a:pt x="47842" y="51317"/>
                  </a:lnTo>
                  <a:lnTo>
                    <a:pt x="48826" y="5278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7" name="pg348">
              <a:extLst>
                <a:ext uri="{FF2B5EF4-FFF2-40B4-BE49-F238E27FC236}">
                  <a16:creationId xmlns:a16="http://schemas.microsoft.com/office/drawing/2014/main" id="{71A9E2CE-48C6-454A-8385-DA6A2A6498BB}"/>
                </a:ext>
              </a:extLst>
            </p:cNvPr>
            <p:cNvSpPr/>
            <p:nvPr/>
          </p:nvSpPr>
          <p:spPr>
            <a:xfrm>
              <a:off x="6229993" y="4095957"/>
              <a:ext cx="213137" cy="222625"/>
            </a:xfrm>
            <a:custGeom>
              <a:avLst/>
              <a:gdLst/>
              <a:ahLst/>
              <a:cxnLst/>
              <a:rect l="0" t="0" r="0" b="0"/>
              <a:pathLst>
                <a:path w="213137" h="222625">
                  <a:moveTo>
                    <a:pt x="165875" y="0"/>
                  </a:moveTo>
                  <a:lnTo>
                    <a:pt x="166379" y="565"/>
                  </a:lnTo>
                  <a:lnTo>
                    <a:pt x="166599" y="812"/>
                  </a:lnTo>
                  <a:lnTo>
                    <a:pt x="167082" y="1354"/>
                  </a:lnTo>
                  <a:lnTo>
                    <a:pt x="167297" y="1596"/>
                  </a:lnTo>
                  <a:lnTo>
                    <a:pt x="167564" y="1802"/>
                  </a:lnTo>
                  <a:lnTo>
                    <a:pt x="169414" y="3232"/>
                  </a:lnTo>
                  <a:lnTo>
                    <a:pt x="169822" y="3548"/>
                  </a:lnTo>
                  <a:lnTo>
                    <a:pt x="170137" y="3844"/>
                  </a:lnTo>
                  <a:lnTo>
                    <a:pt x="170397" y="4089"/>
                  </a:lnTo>
                  <a:lnTo>
                    <a:pt x="170625" y="4304"/>
                  </a:lnTo>
                  <a:lnTo>
                    <a:pt x="170754" y="4426"/>
                  </a:lnTo>
                  <a:lnTo>
                    <a:pt x="171097" y="4688"/>
                  </a:lnTo>
                  <a:lnTo>
                    <a:pt x="171807" y="5230"/>
                  </a:lnTo>
                  <a:lnTo>
                    <a:pt x="172373" y="5662"/>
                  </a:lnTo>
                  <a:lnTo>
                    <a:pt x="172567" y="5711"/>
                  </a:lnTo>
                  <a:lnTo>
                    <a:pt x="172994" y="5613"/>
                  </a:lnTo>
                  <a:lnTo>
                    <a:pt x="173369" y="5646"/>
                  </a:lnTo>
                  <a:lnTo>
                    <a:pt x="175105" y="6280"/>
                  </a:lnTo>
                  <a:lnTo>
                    <a:pt x="176278" y="6838"/>
                  </a:lnTo>
                  <a:lnTo>
                    <a:pt x="177316" y="7332"/>
                  </a:lnTo>
                  <a:lnTo>
                    <a:pt x="178421" y="7885"/>
                  </a:lnTo>
                  <a:lnTo>
                    <a:pt x="179060" y="8461"/>
                  </a:lnTo>
                  <a:lnTo>
                    <a:pt x="179312" y="8687"/>
                  </a:lnTo>
                  <a:lnTo>
                    <a:pt x="179908" y="9224"/>
                  </a:lnTo>
                  <a:lnTo>
                    <a:pt x="180309" y="9396"/>
                  </a:lnTo>
                  <a:lnTo>
                    <a:pt x="180439" y="9452"/>
                  </a:lnTo>
                  <a:lnTo>
                    <a:pt x="180677" y="9464"/>
                  </a:lnTo>
                  <a:lnTo>
                    <a:pt x="181099" y="9484"/>
                  </a:lnTo>
                  <a:lnTo>
                    <a:pt x="181229" y="9452"/>
                  </a:lnTo>
                  <a:lnTo>
                    <a:pt x="181373" y="9416"/>
                  </a:lnTo>
                  <a:lnTo>
                    <a:pt x="181747" y="9322"/>
                  </a:lnTo>
                  <a:lnTo>
                    <a:pt x="181977" y="9295"/>
                  </a:lnTo>
                  <a:lnTo>
                    <a:pt x="182264" y="9262"/>
                  </a:lnTo>
                  <a:lnTo>
                    <a:pt x="182568" y="9227"/>
                  </a:lnTo>
                  <a:lnTo>
                    <a:pt x="183115" y="9164"/>
                  </a:lnTo>
                  <a:lnTo>
                    <a:pt x="183618" y="9106"/>
                  </a:lnTo>
                  <a:lnTo>
                    <a:pt x="184272" y="9322"/>
                  </a:lnTo>
                  <a:lnTo>
                    <a:pt x="184522" y="9537"/>
                  </a:lnTo>
                  <a:lnTo>
                    <a:pt x="184693" y="9989"/>
                  </a:lnTo>
                  <a:lnTo>
                    <a:pt x="184689" y="10277"/>
                  </a:lnTo>
                  <a:lnTo>
                    <a:pt x="184686" y="10473"/>
                  </a:lnTo>
                  <a:lnTo>
                    <a:pt x="184646" y="10790"/>
                  </a:lnTo>
                  <a:lnTo>
                    <a:pt x="184755" y="11298"/>
                  </a:lnTo>
                  <a:lnTo>
                    <a:pt x="185035" y="11312"/>
                  </a:lnTo>
                  <a:lnTo>
                    <a:pt x="185543" y="10840"/>
                  </a:lnTo>
                  <a:lnTo>
                    <a:pt x="185706" y="10829"/>
                  </a:lnTo>
                  <a:lnTo>
                    <a:pt x="185893" y="10946"/>
                  </a:lnTo>
                  <a:lnTo>
                    <a:pt x="186157" y="11416"/>
                  </a:lnTo>
                  <a:lnTo>
                    <a:pt x="186142" y="11729"/>
                  </a:lnTo>
                  <a:lnTo>
                    <a:pt x="185976" y="12166"/>
                  </a:lnTo>
                  <a:lnTo>
                    <a:pt x="185893" y="12375"/>
                  </a:lnTo>
                  <a:lnTo>
                    <a:pt x="186017" y="12923"/>
                  </a:lnTo>
                  <a:lnTo>
                    <a:pt x="186393" y="13117"/>
                  </a:lnTo>
                  <a:lnTo>
                    <a:pt x="186691" y="13235"/>
                  </a:lnTo>
                  <a:lnTo>
                    <a:pt x="186966" y="13153"/>
                  </a:lnTo>
                  <a:lnTo>
                    <a:pt x="187123" y="13021"/>
                  </a:lnTo>
                  <a:lnTo>
                    <a:pt x="187252" y="13048"/>
                  </a:lnTo>
                  <a:lnTo>
                    <a:pt x="187424" y="13100"/>
                  </a:lnTo>
                  <a:lnTo>
                    <a:pt x="187638" y="13318"/>
                  </a:lnTo>
                  <a:lnTo>
                    <a:pt x="188017" y="13702"/>
                  </a:lnTo>
                  <a:lnTo>
                    <a:pt x="188177" y="14013"/>
                  </a:lnTo>
                  <a:lnTo>
                    <a:pt x="188381" y="14406"/>
                  </a:lnTo>
                  <a:lnTo>
                    <a:pt x="188506" y="14628"/>
                  </a:lnTo>
                  <a:lnTo>
                    <a:pt x="188725" y="15017"/>
                  </a:lnTo>
                  <a:lnTo>
                    <a:pt x="189028" y="15349"/>
                  </a:lnTo>
                  <a:lnTo>
                    <a:pt x="189431" y="15791"/>
                  </a:lnTo>
                  <a:lnTo>
                    <a:pt x="190033" y="15886"/>
                  </a:lnTo>
                  <a:lnTo>
                    <a:pt x="190224" y="15859"/>
                  </a:lnTo>
                  <a:lnTo>
                    <a:pt x="190548" y="15659"/>
                  </a:lnTo>
                  <a:lnTo>
                    <a:pt x="191205" y="15800"/>
                  </a:lnTo>
                  <a:lnTo>
                    <a:pt x="191236" y="15996"/>
                  </a:lnTo>
                  <a:lnTo>
                    <a:pt x="191206" y="16184"/>
                  </a:lnTo>
                  <a:lnTo>
                    <a:pt x="191143" y="16622"/>
                  </a:lnTo>
                  <a:lnTo>
                    <a:pt x="191205" y="16896"/>
                  </a:lnTo>
                  <a:lnTo>
                    <a:pt x="191314" y="17092"/>
                  </a:lnTo>
                  <a:lnTo>
                    <a:pt x="191486" y="17268"/>
                  </a:lnTo>
                  <a:lnTo>
                    <a:pt x="191922" y="17425"/>
                  </a:lnTo>
                  <a:lnTo>
                    <a:pt x="192156" y="17327"/>
                  </a:lnTo>
                  <a:lnTo>
                    <a:pt x="192578" y="17074"/>
                  </a:lnTo>
                  <a:lnTo>
                    <a:pt x="192810" y="16935"/>
                  </a:lnTo>
                  <a:lnTo>
                    <a:pt x="193137" y="16975"/>
                  </a:lnTo>
                  <a:lnTo>
                    <a:pt x="193418" y="17307"/>
                  </a:lnTo>
                  <a:lnTo>
                    <a:pt x="193678" y="17998"/>
                  </a:lnTo>
                  <a:lnTo>
                    <a:pt x="193845" y="18230"/>
                  </a:lnTo>
                  <a:lnTo>
                    <a:pt x="194190" y="18456"/>
                  </a:lnTo>
                  <a:lnTo>
                    <a:pt x="195481" y="19303"/>
                  </a:lnTo>
                  <a:lnTo>
                    <a:pt x="196326" y="19857"/>
                  </a:lnTo>
                  <a:lnTo>
                    <a:pt x="197154" y="19961"/>
                  </a:lnTo>
                  <a:lnTo>
                    <a:pt x="197411" y="20084"/>
                  </a:lnTo>
                  <a:lnTo>
                    <a:pt x="198605" y="22146"/>
                  </a:lnTo>
                  <a:lnTo>
                    <a:pt x="199888" y="23119"/>
                  </a:lnTo>
                  <a:lnTo>
                    <a:pt x="199978" y="23290"/>
                  </a:lnTo>
                  <a:lnTo>
                    <a:pt x="200004" y="24996"/>
                  </a:lnTo>
                  <a:lnTo>
                    <a:pt x="199967" y="25386"/>
                  </a:lnTo>
                  <a:lnTo>
                    <a:pt x="199904" y="25783"/>
                  </a:lnTo>
                  <a:lnTo>
                    <a:pt x="199686" y="27160"/>
                  </a:lnTo>
                  <a:lnTo>
                    <a:pt x="199549" y="28020"/>
                  </a:lnTo>
                  <a:lnTo>
                    <a:pt x="199300" y="28961"/>
                  </a:lnTo>
                  <a:lnTo>
                    <a:pt x="199164" y="29471"/>
                  </a:lnTo>
                  <a:lnTo>
                    <a:pt x="198936" y="30333"/>
                  </a:lnTo>
                  <a:lnTo>
                    <a:pt x="198889" y="30490"/>
                  </a:lnTo>
                  <a:lnTo>
                    <a:pt x="198434" y="30631"/>
                  </a:lnTo>
                  <a:lnTo>
                    <a:pt x="198187" y="30619"/>
                  </a:lnTo>
                  <a:lnTo>
                    <a:pt x="198032" y="30716"/>
                  </a:lnTo>
                  <a:lnTo>
                    <a:pt x="197942" y="30894"/>
                  </a:lnTo>
                  <a:lnTo>
                    <a:pt x="197904" y="31072"/>
                  </a:lnTo>
                  <a:lnTo>
                    <a:pt x="197865" y="31234"/>
                  </a:lnTo>
                  <a:lnTo>
                    <a:pt x="197775" y="31379"/>
                  </a:lnTo>
                  <a:lnTo>
                    <a:pt x="197762" y="31573"/>
                  </a:lnTo>
                  <a:lnTo>
                    <a:pt x="197775" y="31799"/>
                  </a:lnTo>
                  <a:lnTo>
                    <a:pt x="197814" y="32090"/>
                  </a:lnTo>
                  <a:lnTo>
                    <a:pt x="197878" y="32294"/>
                  </a:lnTo>
                  <a:lnTo>
                    <a:pt x="197955" y="32543"/>
                  </a:lnTo>
                  <a:lnTo>
                    <a:pt x="198347" y="33048"/>
                  </a:lnTo>
                  <a:lnTo>
                    <a:pt x="198939" y="33552"/>
                  </a:lnTo>
                  <a:lnTo>
                    <a:pt x="198924" y="33758"/>
                  </a:lnTo>
                  <a:lnTo>
                    <a:pt x="198516" y="34577"/>
                  </a:lnTo>
                  <a:lnTo>
                    <a:pt x="198646" y="35243"/>
                  </a:lnTo>
                  <a:lnTo>
                    <a:pt x="198890" y="35565"/>
                  </a:lnTo>
                  <a:lnTo>
                    <a:pt x="199503" y="35731"/>
                  </a:lnTo>
                  <a:lnTo>
                    <a:pt x="199827" y="36066"/>
                  </a:lnTo>
                  <a:lnTo>
                    <a:pt x="200053" y="36299"/>
                  </a:lnTo>
                  <a:lnTo>
                    <a:pt x="201043" y="37324"/>
                  </a:lnTo>
                  <a:lnTo>
                    <a:pt x="201112" y="37551"/>
                  </a:lnTo>
                  <a:lnTo>
                    <a:pt x="201358" y="38362"/>
                  </a:lnTo>
                  <a:lnTo>
                    <a:pt x="201456" y="38683"/>
                  </a:lnTo>
                  <a:lnTo>
                    <a:pt x="201491" y="39099"/>
                  </a:lnTo>
                  <a:lnTo>
                    <a:pt x="201542" y="39708"/>
                  </a:lnTo>
                  <a:lnTo>
                    <a:pt x="201666" y="40011"/>
                  </a:lnTo>
                  <a:lnTo>
                    <a:pt x="202735" y="40610"/>
                  </a:lnTo>
                  <a:lnTo>
                    <a:pt x="202944" y="40724"/>
                  </a:lnTo>
                  <a:lnTo>
                    <a:pt x="203301" y="40918"/>
                  </a:lnTo>
                  <a:lnTo>
                    <a:pt x="203520" y="41226"/>
                  </a:lnTo>
                  <a:lnTo>
                    <a:pt x="203444" y="41521"/>
                  </a:lnTo>
                  <a:lnTo>
                    <a:pt x="202981" y="42036"/>
                  </a:lnTo>
                  <a:lnTo>
                    <a:pt x="202778" y="42262"/>
                  </a:lnTo>
                  <a:lnTo>
                    <a:pt x="202531" y="42425"/>
                  </a:lnTo>
                  <a:lnTo>
                    <a:pt x="201788" y="43059"/>
                  </a:lnTo>
                  <a:lnTo>
                    <a:pt x="201703" y="43351"/>
                  </a:lnTo>
                  <a:lnTo>
                    <a:pt x="201529" y="43947"/>
                  </a:lnTo>
                  <a:lnTo>
                    <a:pt x="201985" y="44507"/>
                  </a:lnTo>
                  <a:lnTo>
                    <a:pt x="202703" y="44730"/>
                  </a:lnTo>
                  <a:lnTo>
                    <a:pt x="203079" y="44681"/>
                  </a:lnTo>
                  <a:lnTo>
                    <a:pt x="203964" y="44886"/>
                  </a:lnTo>
                  <a:lnTo>
                    <a:pt x="204204" y="44941"/>
                  </a:lnTo>
                  <a:lnTo>
                    <a:pt x="204377" y="44982"/>
                  </a:lnTo>
                  <a:lnTo>
                    <a:pt x="204834" y="45087"/>
                  </a:lnTo>
                  <a:lnTo>
                    <a:pt x="204968" y="45268"/>
                  </a:lnTo>
                  <a:lnTo>
                    <a:pt x="205166" y="45980"/>
                  </a:lnTo>
                  <a:lnTo>
                    <a:pt x="205118" y="46308"/>
                  </a:lnTo>
                  <a:lnTo>
                    <a:pt x="205045" y="46797"/>
                  </a:lnTo>
                  <a:lnTo>
                    <a:pt x="205024" y="46937"/>
                  </a:lnTo>
                  <a:lnTo>
                    <a:pt x="204950" y="47436"/>
                  </a:lnTo>
                  <a:lnTo>
                    <a:pt x="204603" y="48432"/>
                  </a:lnTo>
                  <a:lnTo>
                    <a:pt x="204830" y="49042"/>
                  </a:lnTo>
                  <a:lnTo>
                    <a:pt x="205186" y="49341"/>
                  </a:lnTo>
                  <a:lnTo>
                    <a:pt x="205419" y="49145"/>
                  </a:lnTo>
                  <a:lnTo>
                    <a:pt x="206006" y="48846"/>
                  </a:lnTo>
                  <a:lnTo>
                    <a:pt x="206406" y="49070"/>
                  </a:lnTo>
                  <a:lnTo>
                    <a:pt x="208057" y="50265"/>
                  </a:lnTo>
                  <a:lnTo>
                    <a:pt x="208387" y="50504"/>
                  </a:lnTo>
                  <a:lnTo>
                    <a:pt x="209016" y="51414"/>
                  </a:lnTo>
                  <a:lnTo>
                    <a:pt x="209145" y="52057"/>
                  </a:lnTo>
                  <a:lnTo>
                    <a:pt x="209168" y="52200"/>
                  </a:lnTo>
                  <a:lnTo>
                    <a:pt x="209455" y="53982"/>
                  </a:lnTo>
                  <a:lnTo>
                    <a:pt x="209486" y="54176"/>
                  </a:lnTo>
                  <a:lnTo>
                    <a:pt x="209420" y="54588"/>
                  </a:lnTo>
                  <a:lnTo>
                    <a:pt x="209152" y="55008"/>
                  </a:lnTo>
                  <a:lnTo>
                    <a:pt x="208726" y="55532"/>
                  </a:lnTo>
                  <a:lnTo>
                    <a:pt x="208666" y="56128"/>
                  </a:lnTo>
                  <a:lnTo>
                    <a:pt x="208652" y="56262"/>
                  </a:lnTo>
                  <a:lnTo>
                    <a:pt x="208594" y="56830"/>
                  </a:lnTo>
                  <a:lnTo>
                    <a:pt x="208576" y="57329"/>
                  </a:lnTo>
                  <a:lnTo>
                    <a:pt x="208568" y="57532"/>
                  </a:lnTo>
                  <a:lnTo>
                    <a:pt x="208548" y="58081"/>
                  </a:lnTo>
                  <a:lnTo>
                    <a:pt x="208554" y="58218"/>
                  </a:lnTo>
                  <a:lnTo>
                    <a:pt x="208578" y="58708"/>
                  </a:lnTo>
                  <a:lnTo>
                    <a:pt x="208151" y="59244"/>
                  </a:lnTo>
                  <a:lnTo>
                    <a:pt x="208058" y="59494"/>
                  </a:lnTo>
                  <a:lnTo>
                    <a:pt x="208104" y="59692"/>
                  </a:lnTo>
                  <a:lnTo>
                    <a:pt x="208149" y="59883"/>
                  </a:lnTo>
                  <a:lnTo>
                    <a:pt x="208386" y="60158"/>
                  </a:lnTo>
                  <a:lnTo>
                    <a:pt x="208678" y="60365"/>
                  </a:lnTo>
                  <a:lnTo>
                    <a:pt x="209079" y="60708"/>
                  </a:lnTo>
                  <a:lnTo>
                    <a:pt x="209097" y="60892"/>
                  </a:lnTo>
                  <a:lnTo>
                    <a:pt x="209079" y="61052"/>
                  </a:lnTo>
                  <a:lnTo>
                    <a:pt x="209061" y="61258"/>
                  </a:lnTo>
                  <a:lnTo>
                    <a:pt x="208879" y="61487"/>
                  </a:lnTo>
                  <a:lnTo>
                    <a:pt x="208441" y="61831"/>
                  </a:lnTo>
                  <a:lnTo>
                    <a:pt x="208386" y="61969"/>
                  </a:lnTo>
                  <a:lnTo>
                    <a:pt x="208688" y="62386"/>
                  </a:lnTo>
                  <a:lnTo>
                    <a:pt x="208915" y="62496"/>
                  </a:lnTo>
                  <a:lnTo>
                    <a:pt x="209207" y="62748"/>
                  </a:lnTo>
                  <a:lnTo>
                    <a:pt x="209548" y="63241"/>
                  </a:lnTo>
                  <a:lnTo>
                    <a:pt x="209693" y="63626"/>
                  </a:lnTo>
                  <a:lnTo>
                    <a:pt x="209845" y="64008"/>
                  </a:lnTo>
                  <a:lnTo>
                    <a:pt x="209645" y="64902"/>
                  </a:lnTo>
                  <a:lnTo>
                    <a:pt x="209718" y="65199"/>
                  </a:lnTo>
                  <a:lnTo>
                    <a:pt x="209969" y="65501"/>
                  </a:lnTo>
                  <a:lnTo>
                    <a:pt x="210196" y="65596"/>
                  </a:lnTo>
                  <a:lnTo>
                    <a:pt x="210338" y="65703"/>
                  </a:lnTo>
                  <a:lnTo>
                    <a:pt x="210447" y="65933"/>
                  </a:lnTo>
                  <a:lnTo>
                    <a:pt x="210484" y="66139"/>
                  </a:lnTo>
                  <a:lnTo>
                    <a:pt x="210447" y="66368"/>
                  </a:lnTo>
                  <a:lnTo>
                    <a:pt x="210411" y="66620"/>
                  </a:lnTo>
                  <a:lnTo>
                    <a:pt x="210174" y="67045"/>
                  </a:lnTo>
                  <a:lnTo>
                    <a:pt x="209974" y="67323"/>
                  </a:lnTo>
                  <a:lnTo>
                    <a:pt x="209414" y="68102"/>
                  </a:lnTo>
                  <a:lnTo>
                    <a:pt x="209377" y="68392"/>
                  </a:lnTo>
                  <a:lnTo>
                    <a:pt x="209188" y="69876"/>
                  </a:lnTo>
                  <a:lnTo>
                    <a:pt x="209159" y="70110"/>
                  </a:lnTo>
                  <a:lnTo>
                    <a:pt x="209145" y="70318"/>
                  </a:lnTo>
                  <a:lnTo>
                    <a:pt x="209079" y="71320"/>
                  </a:lnTo>
                  <a:lnTo>
                    <a:pt x="209071" y="71454"/>
                  </a:lnTo>
                  <a:lnTo>
                    <a:pt x="208886" y="71824"/>
                  </a:lnTo>
                  <a:lnTo>
                    <a:pt x="208679" y="72237"/>
                  </a:lnTo>
                  <a:lnTo>
                    <a:pt x="208356" y="72885"/>
                  </a:lnTo>
                  <a:lnTo>
                    <a:pt x="208428" y="73318"/>
                  </a:lnTo>
                  <a:lnTo>
                    <a:pt x="209282" y="73964"/>
                  </a:lnTo>
                  <a:lnTo>
                    <a:pt x="209684" y="74268"/>
                  </a:lnTo>
                  <a:lnTo>
                    <a:pt x="210177" y="74573"/>
                  </a:lnTo>
                  <a:lnTo>
                    <a:pt x="210312" y="74517"/>
                  </a:lnTo>
                  <a:lnTo>
                    <a:pt x="210739" y="74230"/>
                  </a:lnTo>
                  <a:lnTo>
                    <a:pt x="210996" y="74906"/>
                  </a:lnTo>
                  <a:lnTo>
                    <a:pt x="211078" y="75120"/>
                  </a:lnTo>
                  <a:lnTo>
                    <a:pt x="211652" y="76630"/>
                  </a:lnTo>
                  <a:lnTo>
                    <a:pt x="211682" y="77063"/>
                  </a:lnTo>
                  <a:lnTo>
                    <a:pt x="211227" y="78732"/>
                  </a:lnTo>
                  <a:lnTo>
                    <a:pt x="210954" y="79499"/>
                  </a:lnTo>
                  <a:lnTo>
                    <a:pt x="210870" y="79655"/>
                  </a:lnTo>
                  <a:lnTo>
                    <a:pt x="210883" y="79824"/>
                  </a:lnTo>
                  <a:lnTo>
                    <a:pt x="211132" y="80475"/>
                  </a:lnTo>
                  <a:lnTo>
                    <a:pt x="211584" y="80492"/>
                  </a:lnTo>
                  <a:lnTo>
                    <a:pt x="212033" y="80509"/>
                  </a:lnTo>
                  <a:lnTo>
                    <a:pt x="212615" y="80967"/>
                  </a:lnTo>
                  <a:lnTo>
                    <a:pt x="212717" y="81284"/>
                  </a:lnTo>
                  <a:lnTo>
                    <a:pt x="212515" y="81605"/>
                  </a:lnTo>
                  <a:lnTo>
                    <a:pt x="211351" y="82609"/>
                  </a:lnTo>
                  <a:lnTo>
                    <a:pt x="211153" y="82724"/>
                  </a:lnTo>
                  <a:lnTo>
                    <a:pt x="211266" y="83445"/>
                  </a:lnTo>
                  <a:lnTo>
                    <a:pt x="211461" y="83644"/>
                  </a:lnTo>
                  <a:lnTo>
                    <a:pt x="211446" y="83778"/>
                  </a:lnTo>
                  <a:lnTo>
                    <a:pt x="210873" y="84506"/>
                  </a:lnTo>
                  <a:lnTo>
                    <a:pt x="210486" y="84562"/>
                  </a:lnTo>
                  <a:lnTo>
                    <a:pt x="210323" y="84315"/>
                  </a:lnTo>
                  <a:lnTo>
                    <a:pt x="210078" y="83590"/>
                  </a:lnTo>
                  <a:lnTo>
                    <a:pt x="209904" y="83578"/>
                  </a:lnTo>
                  <a:lnTo>
                    <a:pt x="209612" y="83788"/>
                  </a:lnTo>
                  <a:lnTo>
                    <a:pt x="209428" y="84023"/>
                  </a:lnTo>
                  <a:lnTo>
                    <a:pt x="209399" y="84887"/>
                  </a:lnTo>
                  <a:lnTo>
                    <a:pt x="209583" y="85263"/>
                  </a:lnTo>
                  <a:lnTo>
                    <a:pt x="210064" y="86246"/>
                  </a:lnTo>
                  <a:lnTo>
                    <a:pt x="210273" y="86673"/>
                  </a:lnTo>
                  <a:lnTo>
                    <a:pt x="211204" y="87845"/>
                  </a:lnTo>
                  <a:lnTo>
                    <a:pt x="212190" y="88759"/>
                  </a:lnTo>
                  <a:lnTo>
                    <a:pt x="212609" y="89287"/>
                  </a:lnTo>
                  <a:lnTo>
                    <a:pt x="213137" y="90453"/>
                  </a:lnTo>
                  <a:lnTo>
                    <a:pt x="212556" y="90880"/>
                  </a:lnTo>
                  <a:lnTo>
                    <a:pt x="212417" y="91478"/>
                  </a:lnTo>
                  <a:lnTo>
                    <a:pt x="212178" y="91929"/>
                  </a:lnTo>
                  <a:lnTo>
                    <a:pt x="211190" y="92211"/>
                  </a:lnTo>
                  <a:lnTo>
                    <a:pt x="210738" y="92461"/>
                  </a:lnTo>
                  <a:lnTo>
                    <a:pt x="210191" y="93769"/>
                  </a:lnTo>
                  <a:lnTo>
                    <a:pt x="209556" y="94683"/>
                  </a:lnTo>
                  <a:lnTo>
                    <a:pt x="209161" y="94231"/>
                  </a:lnTo>
                  <a:lnTo>
                    <a:pt x="208454" y="93902"/>
                  </a:lnTo>
                  <a:lnTo>
                    <a:pt x="206964" y="95096"/>
                  </a:lnTo>
                  <a:lnTo>
                    <a:pt x="206691" y="95360"/>
                  </a:lnTo>
                  <a:lnTo>
                    <a:pt x="206491" y="95364"/>
                  </a:lnTo>
                  <a:lnTo>
                    <a:pt x="206428" y="95584"/>
                  </a:lnTo>
                  <a:lnTo>
                    <a:pt x="206758" y="96706"/>
                  </a:lnTo>
                  <a:lnTo>
                    <a:pt x="206992" y="96955"/>
                  </a:lnTo>
                  <a:lnTo>
                    <a:pt x="207458" y="97205"/>
                  </a:lnTo>
                  <a:lnTo>
                    <a:pt x="208838" y="97686"/>
                  </a:lnTo>
                  <a:lnTo>
                    <a:pt x="210092" y="96523"/>
                  </a:lnTo>
                  <a:lnTo>
                    <a:pt x="210530" y="97149"/>
                  </a:lnTo>
                  <a:lnTo>
                    <a:pt x="211486" y="98230"/>
                  </a:lnTo>
                  <a:lnTo>
                    <a:pt x="211577" y="98573"/>
                  </a:lnTo>
                  <a:lnTo>
                    <a:pt x="211594" y="99319"/>
                  </a:lnTo>
                  <a:lnTo>
                    <a:pt x="211853" y="99755"/>
                  </a:lnTo>
                  <a:lnTo>
                    <a:pt x="212676" y="100784"/>
                  </a:lnTo>
                  <a:lnTo>
                    <a:pt x="212763" y="101440"/>
                  </a:lnTo>
                  <a:lnTo>
                    <a:pt x="212220" y="101809"/>
                  </a:lnTo>
                  <a:lnTo>
                    <a:pt x="212245" y="102420"/>
                  </a:lnTo>
                  <a:lnTo>
                    <a:pt x="212132" y="102815"/>
                  </a:lnTo>
                  <a:lnTo>
                    <a:pt x="211919" y="102986"/>
                  </a:lnTo>
                  <a:lnTo>
                    <a:pt x="211411" y="103021"/>
                  </a:lnTo>
                  <a:lnTo>
                    <a:pt x="211114" y="102192"/>
                  </a:lnTo>
                  <a:lnTo>
                    <a:pt x="210088" y="101819"/>
                  </a:lnTo>
                  <a:lnTo>
                    <a:pt x="208593" y="102367"/>
                  </a:lnTo>
                  <a:lnTo>
                    <a:pt x="208200" y="102359"/>
                  </a:lnTo>
                  <a:lnTo>
                    <a:pt x="207920" y="102266"/>
                  </a:lnTo>
                  <a:lnTo>
                    <a:pt x="207686" y="102356"/>
                  </a:lnTo>
                  <a:lnTo>
                    <a:pt x="207164" y="102676"/>
                  </a:lnTo>
                  <a:lnTo>
                    <a:pt x="206989" y="103190"/>
                  </a:lnTo>
                  <a:lnTo>
                    <a:pt x="206684" y="103556"/>
                  </a:lnTo>
                  <a:lnTo>
                    <a:pt x="206420" y="103342"/>
                  </a:lnTo>
                  <a:lnTo>
                    <a:pt x="208285" y="106147"/>
                  </a:lnTo>
                  <a:lnTo>
                    <a:pt x="208004" y="106452"/>
                  </a:lnTo>
                  <a:lnTo>
                    <a:pt x="206418" y="104116"/>
                  </a:lnTo>
                  <a:lnTo>
                    <a:pt x="205697" y="103979"/>
                  </a:lnTo>
                  <a:lnTo>
                    <a:pt x="199599" y="104430"/>
                  </a:lnTo>
                  <a:lnTo>
                    <a:pt x="199021" y="105905"/>
                  </a:lnTo>
                  <a:lnTo>
                    <a:pt x="198517" y="105123"/>
                  </a:lnTo>
                  <a:lnTo>
                    <a:pt x="197925" y="104501"/>
                  </a:lnTo>
                  <a:lnTo>
                    <a:pt x="197119" y="103912"/>
                  </a:lnTo>
                  <a:lnTo>
                    <a:pt x="195756" y="103136"/>
                  </a:lnTo>
                  <a:lnTo>
                    <a:pt x="193866" y="104463"/>
                  </a:lnTo>
                  <a:lnTo>
                    <a:pt x="192707" y="107623"/>
                  </a:lnTo>
                  <a:lnTo>
                    <a:pt x="192698" y="108033"/>
                  </a:lnTo>
                  <a:lnTo>
                    <a:pt x="194227" y="108846"/>
                  </a:lnTo>
                  <a:lnTo>
                    <a:pt x="194272" y="109323"/>
                  </a:lnTo>
                  <a:lnTo>
                    <a:pt x="194237" y="109941"/>
                  </a:lnTo>
                  <a:lnTo>
                    <a:pt x="194062" y="110053"/>
                  </a:lnTo>
                  <a:lnTo>
                    <a:pt x="193772" y="109803"/>
                  </a:lnTo>
                  <a:lnTo>
                    <a:pt x="193565" y="110254"/>
                  </a:lnTo>
                  <a:lnTo>
                    <a:pt x="193380" y="111339"/>
                  </a:lnTo>
                  <a:lnTo>
                    <a:pt x="194027" y="111548"/>
                  </a:lnTo>
                  <a:lnTo>
                    <a:pt x="194272" y="111391"/>
                  </a:lnTo>
                  <a:lnTo>
                    <a:pt x="194783" y="111369"/>
                  </a:lnTo>
                  <a:lnTo>
                    <a:pt x="194926" y="112010"/>
                  </a:lnTo>
                  <a:lnTo>
                    <a:pt x="194860" y="112692"/>
                  </a:lnTo>
                  <a:lnTo>
                    <a:pt x="195290" y="113378"/>
                  </a:lnTo>
                  <a:lnTo>
                    <a:pt x="195458" y="114075"/>
                  </a:lnTo>
                  <a:lnTo>
                    <a:pt x="195373" y="114641"/>
                  </a:lnTo>
                  <a:lnTo>
                    <a:pt x="194754" y="115890"/>
                  </a:lnTo>
                  <a:lnTo>
                    <a:pt x="193981" y="116169"/>
                  </a:lnTo>
                  <a:lnTo>
                    <a:pt x="193844" y="116415"/>
                  </a:lnTo>
                  <a:lnTo>
                    <a:pt x="194298" y="118375"/>
                  </a:lnTo>
                  <a:lnTo>
                    <a:pt x="194277" y="118524"/>
                  </a:lnTo>
                  <a:lnTo>
                    <a:pt x="193798" y="119135"/>
                  </a:lnTo>
                  <a:lnTo>
                    <a:pt x="193655" y="119128"/>
                  </a:lnTo>
                  <a:lnTo>
                    <a:pt x="193641" y="118874"/>
                  </a:lnTo>
                  <a:lnTo>
                    <a:pt x="193427" y="119001"/>
                  </a:lnTo>
                  <a:lnTo>
                    <a:pt x="193228" y="119441"/>
                  </a:lnTo>
                  <a:lnTo>
                    <a:pt x="193983" y="120201"/>
                  </a:lnTo>
                  <a:lnTo>
                    <a:pt x="194564" y="121133"/>
                  </a:lnTo>
                  <a:lnTo>
                    <a:pt x="194378" y="122199"/>
                  </a:lnTo>
                  <a:lnTo>
                    <a:pt x="194388" y="123108"/>
                  </a:lnTo>
                  <a:lnTo>
                    <a:pt x="194521" y="123485"/>
                  </a:lnTo>
                  <a:lnTo>
                    <a:pt x="194822" y="123735"/>
                  </a:lnTo>
                  <a:lnTo>
                    <a:pt x="195496" y="123645"/>
                  </a:lnTo>
                  <a:lnTo>
                    <a:pt x="195783" y="123362"/>
                  </a:lnTo>
                  <a:lnTo>
                    <a:pt x="195916" y="123474"/>
                  </a:lnTo>
                  <a:lnTo>
                    <a:pt x="195958" y="123686"/>
                  </a:lnTo>
                  <a:lnTo>
                    <a:pt x="195873" y="125360"/>
                  </a:lnTo>
                  <a:lnTo>
                    <a:pt x="196160" y="125893"/>
                  </a:lnTo>
                  <a:lnTo>
                    <a:pt x="196807" y="126038"/>
                  </a:lnTo>
                  <a:lnTo>
                    <a:pt x="197014" y="126236"/>
                  </a:lnTo>
                  <a:lnTo>
                    <a:pt x="197320" y="127191"/>
                  </a:lnTo>
                  <a:lnTo>
                    <a:pt x="197749" y="127933"/>
                  </a:lnTo>
                  <a:lnTo>
                    <a:pt x="197843" y="128790"/>
                  </a:lnTo>
                  <a:lnTo>
                    <a:pt x="197983" y="129193"/>
                  </a:lnTo>
                  <a:lnTo>
                    <a:pt x="198889" y="129918"/>
                  </a:lnTo>
                  <a:lnTo>
                    <a:pt x="199834" y="130344"/>
                  </a:lnTo>
                  <a:lnTo>
                    <a:pt x="200279" y="132629"/>
                  </a:lnTo>
                  <a:lnTo>
                    <a:pt x="200472" y="132901"/>
                  </a:lnTo>
                  <a:lnTo>
                    <a:pt x="201352" y="133736"/>
                  </a:lnTo>
                  <a:lnTo>
                    <a:pt x="202705" y="133615"/>
                  </a:lnTo>
                  <a:lnTo>
                    <a:pt x="203257" y="133831"/>
                  </a:lnTo>
                  <a:lnTo>
                    <a:pt x="203397" y="134282"/>
                  </a:lnTo>
                  <a:lnTo>
                    <a:pt x="203257" y="134942"/>
                  </a:lnTo>
                  <a:lnTo>
                    <a:pt x="203505" y="136291"/>
                  </a:lnTo>
                  <a:lnTo>
                    <a:pt x="204113" y="136842"/>
                  </a:lnTo>
                  <a:lnTo>
                    <a:pt x="204917" y="137394"/>
                  </a:lnTo>
                  <a:lnTo>
                    <a:pt x="204721" y="137759"/>
                  </a:lnTo>
                  <a:lnTo>
                    <a:pt x="204770" y="138266"/>
                  </a:lnTo>
                  <a:lnTo>
                    <a:pt x="205354" y="138982"/>
                  </a:lnTo>
                  <a:lnTo>
                    <a:pt x="205301" y="139171"/>
                  </a:lnTo>
                  <a:lnTo>
                    <a:pt x="204921" y="139213"/>
                  </a:lnTo>
                  <a:lnTo>
                    <a:pt x="204917" y="139839"/>
                  </a:lnTo>
                  <a:lnTo>
                    <a:pt x="205232" y="140010"/>
                  </a:lnTo>
                  <a:lnTo>
                    <a:pt x="205486" y="139995"/>
                  </a:lnTo>
                  <a:lnTo>
                    <a:pt x="205658" y="140245"/>
                  </a:lnTo>
                  <a:lnTo>
                    <a:pt x="205693" y="140804"/>
                  </a:lnTo>
                  <a:lnTo>
                    <a:pt x="205476" y="141128"/>
                  </a:lnTo>
                  <a:lnTo>
                    <a:pt x="205253" y="141147"/>
                  </a:lnTo>
                  <a:lnTo>
                    <a:pt x="205584" y="141806"/>
                  </a:lnTo>
                  <a:lnTo>
                    <a:pt x="206112" y="142164"/>
                  </a:lnTo>
                  <a:lnTo>
                    <a:pt x="205930" y="142388"/>
                  </a:lnTo>
                  <a:lnTo>
                    <a:pt x="205584" y="142507"/>
                  </a:lnTo>
                  <a:lnTo>
                    <a:pt x="205015" y="142567"/>
                  </a:lnTo>
                  <a:lnTo>
                    <a:pt x="204481" y="142880"/>
                  </a:lnTo>
                  <a:lnTo>
                    <a:pt x="203381" y="142974"/>
                  </a:lnTo>
                  <a:lnTo>
                    <a:pt x="202945" y="143402"/>
                  </a:lnTo>
                  <a:lnTo>
                    <a:pt x="202606" y="143358"/>
                  </a:lnTo>
                  <a:lnTo>
                    <a:pt x="201974" y="143101"/>
                  </a:lnTo>
                  <a:lnTo>
                    <a:pt x="201143" y="142292"/>
                  </a:lnTo>
                  <a:lnTo>
                    <a:pt x="200524" y="141372"/>
                  </a:lnTo>
                  <a:lnTo>
                    <a:pt x="200130" y="141778"/>
                  </a:lnTo>
                  <a:lnTo>
                    <a:pt x="199994" y="141838"/>
                  </a:lnTo>
                  <a:lnTo>
                    <a:pt x="199546" y="141700"/>
                  </a:lnTo>
                  <a:lnTo>
                    <a:pt x="199061" y="141753"/>
                  </a:lnTo>
                  <a:lnTo>
                    <a:pt x="198569" y="142036"/>
                  </a:lnTo>
                  <a:lnTo>
                    <a:pt x="198751" y="143754"/>
                  </a:lnTo>
                  <a:lnTo>
                    <a:pt x="199059" y="144690"/>
                  </a:lnTo>
                  <a:lnTo>
                    <a:pt x="198983" y="145577"/>
                  </a:lnTo>
                  <a:lnTo>
                    <a:pt x="198889" y="145869"/>
                  </a:lnTo>
                  <a:lnTo>
                    <a:pt x="197639" y="148208"/>
                  </a:lnTo>
                  <a:lnTo>
                    <a:pt x="196818" y="148949"/>
                  </a:lnTo>
                  <a:lnTo>
                    <a:pt x="195530" y="149847"/>
                  </a:lnTo>
                  <a:lnTo>
                    <a:pt x="195299" y="149776"/>
                  </a:lnTo>
                  <a:lnTo>
                    <a:pt x="193889" y="148396"/>
                  </a:lnTo>
                  <a:lnTo>
                    <a:pt x="193345" y="147431"/>
                  </a:lnTo>
                  <a:lnTo>
                    <a:pt x="192595" y="145660"/>
                  </a:lnTo>
                  <a:lnTo>
                    <a:pt x="192173" y="145183"/>
                  </a:lnTo>
                  <a:lnTo>
                    <a:pt x="190933" y="144415"/>
                  </a:lnTo>
                  <a:lnTo>
                    <a:pt x="189456" y="143935"/>
                  </a:lnTo>
                  <a:lnTo>
                    <a:pt x="189030" y="143950"/>
                  </a:lnTo>
                  <a:lnTo>
                    <a:pt x="186981" y="144785"/>
                  </a:lnTo>
                  <a:lnTo>
                    <a:pt x="186761" y="144811"/>
                  </a:lnTo>
                  <a:lnTo>
                    <a:pt x="185745" y="144611"/>
                  </a:lnTo>
                  <a:lnTo>
                    <a:pt x="184704" y="144168"/>
                  </a:lnTo>
                  <a:lnTo>
                    <a:pt x="183601" y="143881"/>
                  </a:lnTo>
                  <a:lnTo>
                    <a:pt x="182705" y="142976"/>
                  </a:lnTo>
                  <a:lnTo>
                    <a:pt x="182333" y="142450"/>
                  </a:lnTo>
                  <a:lnTo>
                    <a:pt x="182239" y="142022"/>
                  </a:lnTo>
                  <a:lnTo>
                    <a:pt x="181960" y="141574"/>
                  </a:lnTo>
                  <a:lnTo>
                    <a:pt x="181656" y="141455"/>
                  </a:lnTo>
                  <a:lnTo>
                    <a:pt x="181283" y="141108"/>
                  </a:lnTo>
                  <a:lnTo>
                    <a:pt x="180703" y="140262"/>
                  </a:lnTo>
                  <a:lnTo>
                    <a:pt x="179886" y="139486"/>
                  </a:lnTo>
                  <a:lnTo>
                    <a:pt x="178723" y="139937"/>
                  </a:lnTo>
                  <a:lnTo>
                    <a:pt x="178538" y="140559"/>
                  </a:lnTo>
                  <a:lnTo>
                    <a:pt x="178985" y="141394"/>
                  </a:lnTo>
                  <a:lnTo>
                    <a:pt x="179086" y="141879"/>
                  </a:lnTo>
                  <a:lnTo>
                    <a:pt x="178764" y="143120"/>
                  </a:lnTo>
                  <a:lnTo>
                    <a:pt x="177822" y="142083"/>
                  </a:lnTo>
                  <a:lnTo>
                    <a:pt x="176991" y="139814"/>
                  </a:lnTo>
                  <a:lnTo>
                    <a:pt x="175793" y="138994"/>
                  </a:lnTo>
                  <a:lnTo>
                    <a:pt x="175092" y="139566"/>
                  </a:lnTo>
                  <a:lnTo>
                    <a:pt x="175957" y="141383"/>
                  </a:lnTo>
                  <a:lnTo>
                    <a:pt x="177661" y="143619"/>
                  </a:lnTo>
                  <a:lnTo>
                    <a:pt x="178003" y="143623"/>
                  </a:lnTo>
                  <a:lnTo>
                    <a:pt x="179015" y="144223"/>
                  </a:lnTo>
                  <a:lnTo>
                    <a:pt x="179403" y="144760"/>
                  </a:lnTo>
                  <a:lnTo>
                    <a:pt x="179396" y="144939"/>
                  </a:lnTo>
                  <a:lnTo>
                    <a:pt x="179277" y="145099"/>
                  </a:lnTo>
                  <a:lnTo>
                    <a:pt x="179071" y="145147"/>
                  </a:lnTo>
                  <a:lnTo>
                    <a:pt x="178767" y="145087"/>
                  </a:lnTo>
                  <a:lnTo>
                    <a:pt x="178146" y="145385"/>
                  </a:lnTo>
                  <a:lnTo>
                    <a:pt x="177430" y="145970"/>
                  </a:lnTo>
                  <a:lnTo>
                    <a:pt x="176843" y="146659"/>
                  </a:lnTo>
                  <a:lnTo>
                    <a:pt x="177171" y="146925"/>
                  </a:lnTo>
                  <a:lnTo>
                    <a:pt x="178316" y="147212"/>
                  </a:lnTo>
                  <a:lnTo>
                    <a:pt x="179660" y="146825"/>
                  </a:lnTo>
                  <a:lnTo>
                    <a:pt x="179548" y="148085"/>
                  </a:lnTo>
                  <a:lnTo>
                    <a:pt x="180079" y="148510"/>
                  </a:lnTo>
                  <a:lnTo>
                    <a:pt x="181265" y="148857"/>
                  </a:lnTo>
                  <a:lnTo>
                    <a:pt x="181206" y="149710"/>
                  </a:lnTo>
                  <a:lnTo>
                    <a:pt x="179935" y="149542"/>
                  </a:lnTo>
                  <a:lnTo>
                    <a:pt x="175684" y="148238"/>
                  </a:lnTo>
                  <a:lnTo>
                    <a:pt x="175038" y="148759"/>
                  </a:lnTo>
                  <a:lnTo>
                    <a:pt x="174360" y="150024"/>
                  </a:lnTo>
                  <a:lnTo>
                    <a:pt x="173928" y="149668"/>
                  </a:lnTo>
                  <a:lnTo>
                    <a:pt x="173391" y="151159"/>
                  </a:lnTo>
                  <a:lnTo>
                    <a:pt x="172805" y="151032"/>
                  </a:lnTo>
                  <a:lnTo>
                    <a:pt x="171649" y="149710"/>
                  </a:lnTo>
                  <a:lnTo>
                    <a:pt x="170735" y="149337"/>
                  </a:lnTo>
                  <a:lnTo>
                    <a:pt x="170982" y="148618"/>
                  </a:lnTo>
                  <a:lnTo>
                    <a:pt x="171736" y="148006"/>
                  </a:lnTo>
                  <a:lnTo>
                    <a:pt x="172382" y="147082"/>
                  </a:lnTo>
                  <a:lnTo>
                    <a:pt x="171795" y="146243"/>
                  </a:lnTo>
                  <a:lnTo>
                    <a:pt x="170853" y="146135"/>
                  </a:lnTo>
                  <a:lnTo>
                    <a:pt x="169872" y="145550"/>
                  </a:lnTo>
                  <a:lnTo>
                    <a:pt x="168894" y="146845"/>
                  </a:lnTo>
                  <a:lnTo>
                    <a:pt x="167515" y="145332"/>
                  </a:lnTo>
                  <a:lnTo>
                    <a:pt x="166743" y="145369"/>
                  </a:lnTo>
                  <a:lnTo>
                    <a:pt x="166799" y="144594"/>
                  </a:lnTo>
                  <a:lnTo>
                    <a:pt x="168352" y="144582"/>
                  </a:lnTo>
                  <a:lnTo>
                    <a:pt x="168796" y="144422"/>
                  </a:lnTo>
                  <a:lnTo>
                    <a:pt x="170109" y="145245"/>
                  </a:lnTo>
                  <a:lnTo>
                    <a:pt x="171317" y="145546"/>
                  </a:lnTo>
                  <a:lnTo>
                    <a:pt x="170664" y="144421"/>
                  </a:lnTo>
                  <a:lnTo>
                    <a:pt x="170489" y="143884"/>
                  </a:lnTo>
                  <a:lnTo>
                    <a:pt x="169669" y="143925"/>
                  </a:lnTo>
                  <a:lnTo>
                    <a:pt x="169487" y="143680"/>
                  </a:lnTo>
                  <a:lnTo>
                    <a:pt x="168819" y="142211"/>
                  </a:lnTo>
                  <a:lnTo>
                    <a:pt x="168555" y="141924"/>
                  </a:lnTo>
                  <a:lnTo>
                    <a:pt x="166753" y="143074"/>
                  </a:lnTo>
                  <a:lnTo>
                    <a:pt x="165125" y="144053"/>
                  </a:lnTo>
                  <a:lnTo>
                    <a:pt x="165030" y="144698"/>
                  </a:lnTo>
                  <a:lnTo>
                    <a:pt x="164318" y="144585"/>
                  </a:lnTo>
                  <a:lnTo>
                    <a:pt x="163599" y="144183"/>
                  </a:lnTo>
                  <a:lnTo>
                    <a:pt x="163344" y="144273"/>
                  </a:lnTo>
                  <a:lnTo>
                    <a:pt x="162667" y="144842"/>
                  </a:lnTo>
                  <a:lnTo>
                    <a:pt x="162617" y="145982"/>
                  </a:lnTo>
                  <a:lnTo>
                    <a:pt x="161116" y="147876"/>
                  </a:lnTo>
                  <a:lnTo>
                    <a:pt x="160522" y="148450"/>
                  </a:lnTo>
                  <a:lnTo>
                    <a:pt x="160414" y="148883"/>
                  </a:lnTo>
                  <a:lnTo>
                    <a:pt x="159751" y="150634"/>
                  </a:lnTo>
                  <a:lnTo>
                    <a:pt x="159555" y="151066"/>
                  </a:lnTo>
                  <a:lnTo>
                    <a:pt x="159349" y="151264"/>
                  </a:lnTo>
                  <a:lnTo>
                    <a:pt x="159548" y="151521"/>
                  </a:lnTo>
                  <a:lnTo>
                    <a:pt x="159402" y="152673"/>
                  </a:lnTo>
                  <a:lnTo>
                    <a:pt x="159157" y="153411"/>
                  </a:lnTo>
                  <a:lnTo>
                    <a:pt x="159175" y="153888"/>
                  </a:lnTo>
                  <a:lnTo>
                    <a:pt x="159862" y="155345"/>
                  </a:lnTo>
                  <a:lnTo>
                    <a:pt x="160511" y="155871"/>
                  </a:lnTo>
                  <a:lnTo>
                    <a:pt x="160804" y="155763"/>
                  </a:lnTo>
                  <a:lnTo>
                    <a:pt x="161008" y="155816"/>
                  </a:lnTo>
                  <a:lnTo>
                    <a:pt x="161414" y="156605"/>
                  </a:lnTo>
                  <a:lnTo>
                    <a:pt x="161644" y="157600"/>
                  </a:lnTo>
                  <a:lnTo>
                    <a:pt x="161899" y="158249"/>
                  </a:lnTo>
                  <a:lnTo>
                    <a:pt x="162443" y="158592"/>
                  </a:lnTo>
                  <a:lnTo>
                    <a:pt x="162453" y="159199"/>
                  </a:lnTo>
                  <a:lnTo>
                    <a:pt x="162310" y="159840"/>
                  </a:lnTo>
                  <a:lnTo>
                    <a:pt x="162676" y="160999"/>
                  </a:lnTo>
                  <a:lnTo>
                    <a:pt x="162662" y="162143"/>
                  </a:lnTo>
                  <a:lnTo>
                    <a:pt x="162365" y="162479"/>
                  </a:lnTo>
                  <a:lnTo>
                    <a:pt x="162402" y="163245"/>
                  </a:lnTo>
                  <a:lnTo>
                    <a:pt x="162478" y="163484"/>
                  </a:lnTo>
                  <a:lnTo>
                    <a:pt x="162905" y="164048"/>
                  </a:lnTo>
                  <a:lnTo>
                    <a:pt x="162982" y="164268"/>
                  </a:lnTo>
                  <a:lnTo>
                    <a:pt x="162915" y="164898"/>
                  </a:lnTo>
                  <a:lnTo>
                    <a:pt x="163062" y="165535"/>
                  </a:lnTo>
                  <a:lnTo>
                    <a:pt x="162933" y="165777"/>
                  </a:lnTo>
                  <a:lnTo>
                    <a:pt x="163061" y="165874"/>
                  </a:lnTo>
                  <a:lnTo>
                    <a:pt x="163385" y="165773"/>
                  </a:lnTo>
                  <a:lnTo>
                    <a:pt x="163759" y="165878"/>
                  </a:lnTo>
                  <a:lnTo>
                    <a:pt x="164236" y="166505"/>
                  </a:lnTo>
                  <a:lnTo>
                    <a:pt x="164288" y="166900"/>
                  </a:lnTo>
                  <a:lnTo>
                    <a:pt x="164682" y="167632"/>
                  </a:lnTo>
                  <a:lnTo>
                    <a:pt x="164889" y="167648"/>
                  </a:lnTo>
                  <a:lnTo>
                    <a:pt x="165048" y="167855"/>
                  </a:lnTo>
                  <a:lnTo>
                    <a:pt x="164678" y="168320"/>
                  </a:lnTo>
                  <a:lnTo>
                    <a:pt x="165479" y="168947"/>
                  </a:lnTo>
                  <a:lnTo>
                    <a:pt x="165535" y="169588"/>
                  </a:lnTo>
                  <a:lnTo>
                    <a:pt x="165646" y="170222"/>
                  </a:lnTo>
                  <a:lnTo>
                    <a:pt x="166075" y="170379"/>
                  </a:lnTo>
                  <a:lnTo>
                    <a:pt x="166718" y="170465"/>
                  </a:lnTo>
                  <a:lnTo>
                    <a:pt x="167033" y="170261"/>
                  </a:lnTo>
                  <a:lnTo>
                    <a:pt x="167596" y="170244"/>
                  </a:lnTo>
                  <a:lnTo>
                    <a:pt x="168217" y="170609"/>
                  </a:lnTo>
                  <a:lnTo>
                    <a:pt x="168475" y="170849"/>
                  </a:lnTo>
                  <a:lnTo>
                    <a:pt x="168616" y="171051"/>
                  </a:lnTo>
                  <a:lnTo>
                    <a:pt x="169147" y="171227"/>
                  </a:lnTo>
                  <a:lnTo>
                    <a:pt x="169545" y="171495"/>
                  </a:lnTo>
                  <a:lnTo>
                    <a:pt x="169461" y="171790"/>
                  </a:lnTo>
                  <a:lnTo>
                    <a:pt x="170075" y="172479"/>
                  </a:lnTo>
                  <a:lnTo>
                    <a:pt x="170580" y="172715"/>
                  </a:lnTo>
                  <a:lnTo>
                    <a:pt x="164979" y="179473"/>
                  </a:lnTo>
                  <a:lnTo>
                    <a:pt x="158714" y="184072"/>
                  </a:lnTo>
                  <a:lnTo>
                    <a:pt x="158282" y="184636"/>
                  </a:lnTo>
                  <a:lnTo>
                    <a:pt x="156871" y="184853"/>
                  </a:lnTo>
                  <a:lnTo>
                    <a:pt x="157143" y="186194"/>
                  </a:lnTo>
                  <a:lnTo>
                    <a:pt x="157697" y="186589"/>
                  </a:lnTo>
                  <a:lnTo>
                    <a:pt x="158250" y="186824"/>
                  </a:lnTo>
                  <a:lnTo>
                    <a:pt x="158546" y="187231"/>
                  </a:lnTo>
                  <a:lnTo>
                    <a:pt x="158995" y="187685"/>
                  </a:lnTo>
                  <a:lnTo>
                    <a:pt x="159417" y="188394"/>
                  </a:lnTo>
                  <a:lnTo>
                    <a:pt x="159477" y="189456"/>
                  </a:lnTo>
                  <a:lnTo>
                    <a:pt x="159649" y="189681"/>
                  </a:lnTo>
                  <a:lnTo>
                    <a:pt x="160170" y="190294"/>
                  </a:lnTo>
                  <a:lnTo>
                    <a:pt x="160630" y="190338"/>
                  </a:lnTo>
                  <a:lnTo>
                    <a:pt x="160749" y="190697"/>
                  </a:lnTo>
                  <a:lnTo>
                    <a:pt x="160868" y="190842"/>
                  </a:lnTo>
                  <a:lnTo>
                    <a:pt x="161416" y="190744"/>
                  </a:lnTo>
                  <a:lnTo>
                    <a:pt x="161764" y="190655"/>
                  </a:lnTo>
                  <a:lnTo>
                    <a:pt x="162284" y="190481"/>
                  </a:lnTo>
                  <a:lnTo>
                    <a:pt x="162508" y="190411"/>
                  </a:lnTo>
                  <a:lnTo>
                    <a:pt x="162900" y="190355"/>
                  </a:lnTo>
                  <a:lnTo>
                    <a:pt x="163356" y="190429"/>
                  </a:lnTo>
                  <a:lnTo>
                    <a:pt x="163823" y="190955"/>
                  </a:lnTo>
                  <a:lnTo>
                    <a:pt x="165966" y="191379"/>
                  </a:lnTo>
                  <a:lnTo>
                    <a:pt x="166415" y="191553"/>
                  </a:lnTo>
                  <a:lnTo>
                    <a:pt x="166597" y="191739"/>
                  </a:lnTo>
                  <a:lnTo>
                    <a:pt x="166887" y="192231"/>
                  </a:lnTo>
                  <a:lnTo>
                    <a:pt x="167248" y="193248"/>
                  </a:lnTo>
                  <a:lnTo>
                    <a:pt x="167420" y="194392"/>
                  </a:lnTo>
                  <a:lnTo>
                    <a:pt x="167427" y="194657"/>
                  </a:lnTo>
                  <a:lnTo>
                    <a:pt x="167272" y="195146"/>
                  </a:lnTo>
                  <a:lnTo>
                    <a:pt x="167194" y="195362"/>
                  </a:lnTo>
                  <a:lnTo>
                    <a:pt x="166947" y="196118"/>
                  </a:lnTo>
                  <a:lnTo>
                    <a:pt x="167022" y="196372"/>
                  </a:lnTo>
                  <a:lnTo>
                    <a:pt x="166652" y="196186"/>
                  </a:lnTo>
                  <a:lnTo>
                    <a:pt x="163880" y="196501"/>
                  </a:lnTo>
                  <a:lnTo>
                    <a:pt x="162067" y="197186"/>
                  </a:lnTo>
                  <a:lnTo>
                    <a:pt x="160098" y="197626"/>
                  </a:lnTo>
                  <a:lnTo>
                    <a:pt x="158323" y="197935"/>
                  </a:lnTo>
                  <a:lnTo>
                    <a:pt x="156020" y="198088"/>
                  </a:lnTo>
                  <a:lnTo>
                    <a:pt x="161047" y="202982"/>
                  </a:lnTo>
                  <a:lnTo>
                    <a:pt x="161433" y="203530"/>
                  </a:lnTo>
                  <a:lnTo>
                    <a:pt x="162792" y="204499"/>
                  </a:lnTo>
                  <a:lnTo>
                    <a:pt x="163226" y="205105"/>
                  </a:lnTo>
                  <a:lnTo>
                    <a:pt x="160655" y="203940"/>
                  </a:lnTo>
                  <a:lnTo>
                    <a:pt x="158376" y="203144"/>
                  </a:lnTo>
                  <a:lnTo>
                    <a:pt x="158240" y="203342"/>
                  </a:lnTo>
                  <a:lnTo>
                    <a:pt x="157605" y="203067"/>
                  </a:lnTo>
                  <a:lnTo>
                    <a:pt x="157536" y="202722"/>
                  </a:lnTo>
                  <a:lnTo>
                    <a:pt x="157304" y="202639"/>
                  </a:lnTo>
                  <a:lnTo>
                    <a:pt x="156515" y="203000"/>
                  </a:lnTo>
                  <a:lnTo>
                    <a:pt x="156762" y="203733"/>
                  </a:lnTo>
                  <a:lnTo>
                    <a:pt x="157211" y="203809"/>
                  </a:lnTo>
                  <a:lnTo>
                    <a:pt x="158129" y="204991"/>
                  </a:lnTo>
                  <a:lnTo>
                    <a:pt x="157294" y="205785"/>
                  </a:lnTo>
                  <a:lnTo>
                    <a:pt x="157159" y="206116"/>
                  </a:lnTo>
                  <a:lnTo>
                    <a:pt x="157030" y="206619"/>
                  </a:lnTo>
                  <a:lnTo>
                    <a:pt x="157409" y="206813"/>
                  </a:lnTo>
                  <a:lnTo>
                    <a:pt x="157068" y="207466"/>
                  </a:lnTo>
                  <a:lnTo>
                    <a:pt x="156533" y="207511"/>
                  </a:lnTo>
                  <a:lnTo>
                    <a:pt x="156415" y="208218"/>
                  </a:lnTo>
                  <a:lnTo>
                    <a:pt x="156547" y="208687"/>
                  </a:lnTo>
                  <a:lnTo>
                    <a:pt x="155952" y="209266"/>
                  </a:lnTo>
                  <a:lnTo>
                    <a:pt x="153978" y="209762"/>
                  </a:lnTo>
                  <a:lnTo>
                    <a:pt x="153870" y="210128"/>
                  </a:lnTo>
                  <a:lnTo>
                    <a:pt x="153450" y="210728"/>
                  </a:lnTo>
                  <a:lnTo>
                    <a:pt x="153165" y="211000"/>
                  </a:lnTo>
                  <a:lnTo>
                    <a:pt x="153016" y="211287"/>
                  </a:lnTo>
                  <a:lnTo>
                    <a:pt x="153259" y="211950"/>
                  </a:lnTo>
                  <a:lnTo>
                    <a:pt x="153837" y="213721"/>
                  </a:lnTo>
                  <a:lnTo>
                    <a:pt x="154577" y="213355"/>
                  </a:lnTo>
                  <a:lnTo>
                    <a:pt x="154442" y="213754"/>
                  </a:lnTo>
                  <a:lnTo>
                    <a:pt x="154414" y="214045"/>
                  </a:lnTo>
                  <a:lnTo>
                    <a:pt x="154640" y="214671"/>
                  </a:lnTo>
                  <a:lnTo>
                    <a:pt x="155109" y="215189"/>
                  </a:lnTo>
                  <a:lnTo>
                    <a:pt x="155307" y="215595"/>
                  </a:lnTo>
                  <a:lnTo>
                    <a:pt x="154960" y="215602"/>
                  </a:lnTo>
                  <a:lnTo>
                    <a:pt x="153681" y="215308"/>
                  </a:lnTo>
                  <a:lnTo>
                    <a:pt x="153191" y="215059"/>
                  </a:lnTo>
                  <a:lnTo>
                    <a:pt x="152929" y="215336"/>
                  </a:lnTo>
                  <a:lnTo>
                    <a:pt x="153414" y="216110"/>
                  </a:lnTo>
                  <a:lnTo>
                    <a:pt x="153257" y="216248"/>
                  </a:lnTo>
                  <a:lnTo>
                    <a:pt x="151611" y="216752"/>
                  </a:lnTo>
                  <a:lnTo>
                    <a:pt x="150694" y="216946"/>
                  </a:lnTo>
                  <a:lnTo>
                    <a:pt x="149599" y="216886"/>
                  </a:lnTo>
                  <a:lnTo>
                    <a:pt x="147139" y="215111"/>
                  </a:lnTo>
                  <a:lnTo>
                    <a:pt x="147623" y="214496"/>
                  </a:lnTo>
                  <a:lnTo>
                    <a:pt x="148140" y="214168"/>
                  </a:lnTo>
                  <a:lnTo>
                    <a:pt x="148022" y="213837"/>
                  </a:lnTo>
                  <a:lnTo>
                    <a:pt x="147109" y="213486"/>
                  </a:lnTo>
                  <a:lnTo>
                    <a:pt x="145826" y="213351"/>
                  </a:lnTo>
                  <a:lnTo>
                    <a:pt x="145340" y="213068"/>
                  </a:lnTo>
                  <a:lnTo>
                    <a:pt x="145375" y="211823"/>
                  </a:lnTo>
                  <a:lnTo>
                    <a:pt x="145135" y="211260"/>
                  </a:lnTo>
                  <a:lnTo>
                    <a:pt x="144224" y="211938"/>
                  </a:lnTo>
                  <a:lnTo>
                    <a:pt x="143177" y="212272"/>
                  </a:lnTo>
                  <a:lnTo>
                    <a:pt x="143019" y="212154"/>
                  </a:lnTo>
                  <a:lnTo>
                    <a:pt x="142851" y="212456"/>
                  </a:lnTo>
                  <a:lnTo>
                    <a:pt x="142726" y="212885"/>
                  </a:lnTo>
                  <a:lnTo>
                    <a:pt x="142028" y="213194"/>
                  </a:lnTo>
                  <a:lnTo>
                    <a:pt x="141830" y="213202"/>
                  </a:lnTo>
                  <a:lnTo>
                    <a:pt x="141208" y="214007"/>
                  </a:lnTo>
                  <a:lnTo>
                    <a:pt x="140773" y="215051"/>
                  </a:lnTo>
                  <a:lnTo>
                    <a:pt x="140489" y="216012"/>
                  </a:lnTo>
                  <a:lnTo>
                    <a:pt x="140249" y="217484"/>
                  </a:lnTo>
                  <a:lnTo>
                    <a:pt x="139780" y="218308"/>
                  </a:lnTo>
                  <a:lnTo>
                    <a:pt x="138172" y="218618"/>
                  </a:lnTo>
                  <a:lnTo>
                    <a:pt x="137581" y="218984"/>
                  </a:lnTo>
                  <a:lnTo>
                    <a:pt x="136688" y="219062"/>
                  </a:lnTo>
                  <a:lnTo>
                    <a:pt x="136512" y="219979"/>
                  </a:lnTo>
                  <a:lnTo>
                    <a:pt x="136495" y="220579"/>
                  </a:lnTo>
                  <a:lnTo>
                    <a:pt x="136603" y="221243"/>
                  </a:lnTo>
                  <a:lnTo>
                    <a:pt x="137440" y="221779"/>
                  </a:lnTo>
                  <a:lnTo>
                    <a:pt x="137651" y="221470"/>
                  </a:lnTo>
                  <a:lnTo>
                    <a:pt x="137822" y="221391"/>
                  </a:lnTo>
                  <a:lnTo>
                    <a:pt x="138126" y="221535"/>
                  </a:lnTo>
                  <a:lnTo>
                    <a:pt x="137621" y="222446"/>
                  </a:lnTo>
                  <a:lnTo>
                    <a:pt x="137168" y="222625"/>
                  </a:lnTo>
                  <a:lnTo>
                    <a:pt x="136469" y="222332"/>
                  </a:lnTo>
                  <a:lnTo>
                    <a:pt x="135234" y="221447"/>
                  </a:lnTo>
                  <a:lnTo>
                    <a:pt x="134539" y="220950"/>
                  </a:lnTo>
                  <a:lnTo>
                    <a:pt x="134216" y="220624"/>
                  </a:lnTo>
                  <a:lnTo>
                    <a:pt x="134255" y="220494"/>
                  </a:lnTo>
                  <a:lnTo>
                    <a:pt x="134423" y="220462"/>
                  </a:lnTo>
                  <a:lnTo>
                    <a:pt x="134669" y="220267"/>
                  </a:lnTo>
                  <a:lnTo>
                    <a:pt x="134721" y="220039"/>
                  </a:lnTo>
                  <a:lnTo>
                    <a:pt x="134630" y="219827"/>
                  </a:lnTo>
                  <a:lnTo>
                    <a:pt x="134177" y="219600"/>
                  </a:lnTo>
                  <a:lnTo>
                    <a:pt x="133582" y="219858"/>
                  </a:lnTo>
                  <a:lnTo>
                    <a:pt x="133388" y="219845"/>
                  </a:lnTo>
                  <a:lnTo>
                    <a:pt x="133171" y="219703"/>
                  </a:lnTo>
                  <a:lnTo>
                    <a:pt x="133154" y="219271"/>
                  </a:lnTo>
                  <a:lnTo>
                    <a:pt x="133245" y="219023"/>
                  </a:lnTo>
                  <a:lnTo>
                    <a:pt x="133260" y="218742"/>
                  </a:lnTo>
                  <a:lnTo>
                    <a:pt x="133172" y="218459"/>
                  </a:lnTo>
                  <a:lnTo>
                    <a:pt x="132539" y="218067"/>
                  </a:lnTo>
                  <a:lnTo>
                    <a:pt x="132417" y="217819"/>
                  </a:lnTo>
                  <a:lnTo>
                    <a:pt x="132171" y="216268"/>
                  </a:lnTo>
                  <a:lnTo>
                    <a:pt x="131976" y="215927"/>
                  </a:lnTo>
                  <a:lnTo>
                    <a:pt x="131770" y="215876"/>
                  </a:lnTo>
                  <a:lnTo>
                    <a:pt x="131394" y="215946"/>
                  </a:lnTo>
                  <a:lnTo>
                    <a:pt x="131325" y="216079"/>
                  </a:lnTo>
                  <a:lnTo>
                    <a:pt x="131238" y="216961"/>
                  </a:lnTo>
                  <a:lnTo>
                    <a:pt x="130978" y="217272"/>
                  </a:lnTo>
                  <a:lnTo>
                    <a:pt x="130754" y="217341"/>
                  </a:lnTo>
                  <a:lnTo>
                    <a:pt x="130460" y="217273"/>
                  </a:lnTo>
                  <a:lnTo>
                    <a:pt x="129798" y="216474"/>
                  </a:lnTo>
                  <a:lnTo>
                    <a:pt x="128754" y="216474"/>
                  </a:lnTo>
                  <a:lnTo>
                    <a:pt x="128533" y="216349"/>
                  </a:lnTo>
                  <a:lnTo>
                    <a:pt x="128241" y="216058"/>
                  </a:lnTo>
                  <a:lnTo>
                    <a:pt x="127872" y="215444"/>
                  </a:lnTo>
                  <a:lnTo>
                    <a:pt x="126539" y="214533"/>
                  </a:lnTo>
                  <a:lnTo>
                    <a:pt x="125576" y="213580"/>
                  </a:lnTo>
                  <a:lnTo>
                    <a:pt x="124759" y="213219"/>
                  </a:lnTo>
                  <a:lnTo>
                    <a:pt x="123479" y="212729"/>
                  </a:lnTo>
                  <a:lnTo>
                    <a:pt x="123189" y="211998"/>
                  </a:lnTo>
                  <a:lnTo>
                    <a:pt x="121955" y="211109"/>
                  </a:lnTo>
                  <a:lnTo>
                    <a:pt x="121403" y="210292"/>
                  </a:lnTo>
                  <a:lnTo>
                    <a:pt x="120248" y="209415"/>
                  </a:lnTo>
                  <a:lnTo>
                    <a:pt x="119951" y="209393"/>
                  </a:lnTo>
                  <a:lnTo>
                    <a:pt x="119179" y="209572"/>
                  </a:lnTo>
                  <a:lnTo>
                    <a:pt x="118982" y="209156"/>
                  </a:lnTo>
                  <a:lnTo>
                    <a:pt x="119058" y="209004"/>
                  </a:lnTo>
                  <a:lnTo>
                    <a:pt x="119213" y="208902"/>
                  </a:lnTo>
                  <a:lnTo>
                    <a:pt x="119776" y="208535"/>
                  </a:lnTo>
                  <a:lnTo>
                    <a:pt x="119889" y="208342"/>
                  </a:lnTo>
                  <a:lnTo>
                    <a:pt x="119908" y="207108"/>
                  </a:lnTo>
                  <a:lnTo>
                    <a:pt x="120167" y="206181"/>
                  </a:lnTo>
                  <a:lnTo>
                    <a:pt x="119921" y="205482"/>
                  </a:lnTo>
                  <a:lnTo>
                    <a:pt x="119624" y="204945"/>
                  </a:lnTo>
                  <a:lnTo>
                    <a:pt x="119857" y="203871"/>
                  </a:lnTo>
                  <a:lnTo>
                    <a:pt x="119653" y="203451"/>
                  </a:lnTo>
                  <a:lnTo>
                    <a:pt x="119388" y="203337"/>
                  </a:lnTo>
                  <a:lnTo>
                    <a:pt x="119198" y="203394"/>
                  </a:lnTo>
                  <a:lnTo>
                    <a:pt x="119028" y="203579"/>
                  </a:lnTo>
                  <a:lnTo>
                    <a:pt x="118989" y="203839"/>
                  </a:lnTo>
                  <a:lnTo>
                    <a:pt x="119106" y="204311"/>
                  </a:lnTo>
                  <a:lnTo>
                    <a:pt x="119183" y="205352"/>
                  </a:lnTo>
                  <a:lnTo>
                    <a:pt x="119041" y="205612"/>
                  </a:lnTo>
                  <a:lnTo>
                    <a:pt x="118795" y="205775"/>
                  </a:lnTo>
                  <a:lnTo>
                    <a:pt x="118458" y="205758"/>
                  </a:lnTo>
                  <a:lnTo>
                    <a:pt x="117876" y="205205"/>
                  </a:lnTo>
                  <a:lnTo>
                    <a:pt x="117371" y="205092"/>
                  </a:lnTo>
                  <a:lnTo>
                    <a:pt x="116853" y="205092"/>
                  </a:lnTo>
                  <a:lnTo>
                    <a:pt x="116671" y="204994"/>
                  </a:lnTo>
                  <a:lnTo>
                    <a:pt x="116542" y="204799"/>
                  </a:lnTo>
                  <a:lnTo>
                    <a:pt x="116459" y="204417"/>
                  </a:lnTo>
                  <a:lnTo>
                    <a:pt x="116761" y="203952"/>
                  </a:lnTo>
                  <a:lnTo>
                    <a:pt x="117138" y="203091"/>
                  </a:lnTo>
                  <a:lnTo>
                    <a:pt x="117073" y="202587"/>
                  </a:lnTo>
                  <a:lnTo>
                    <a:pt x="116917" y="202326"/>
                  </a:lnTo>
                  <a:lnTo>
                    <a:pt x="116749" y="202229"/>
                  </a:lnTo>
                  <a:lnTo>
                    <a:pt x="116451" y="202261"/>
                  </a:lnTo>
                  <a:lnTo>
                    <a:pt x="116011" y="202603"/>
                  </a:lnTo>
                  <a:lnTo>
                    <a:pt x="115636" y="203644"/>
                  </a:lnTo>
                  <a:lnTo>
                    <a:pt x="115338" y="203839"/>
                  </a:lnTo>
                  <a:lnTo>
                    <a:pt x="114885" y="203725"/>
                  </a:lnTo>
                  <a:lnTo>
                    <a:pt x="114509" y="203367"/>
                  </a:lnTo>
                  <a:lnTo>
                    <a:pt x="113842" y="202986"/>
                  </a:lnTo>
                  <a:lnTo>
                    <a:pt x="113409" y="202880"/>
                  </a:lnTo>
                  <a:lnTo>
                    <a:pt x="112658" y="202945"/>
                  </a:lnTo>
                  <a:lnTo>
                    <a:pt x="110560" y="203335"/>
                  </a:lnTo>
                  <a:lnTo>
                    <a:pt x="109265" y="203384"/>
                  </a:lnTo>
                  <a:lnTo>
                    <a:pt x="109239" y="203237"/>
                  </a:lnTo>
                  <a:lnTo>
                    <a:pt x="109434" y="202961"/>
                  </a:lnTo>
                  <a:lnTo>
                    <a:pt x="109447" y="202798"/>
                  </a:lnTo>
                  <a:lnTo>
                    <a:pt x="109265" y="202473"/>
                  </a:lnTo>
                  <a:lnTo>
                    <a:pt x="108851" y="202424"/>
                  </a:lnTo>
                  <a:lnTo>
                    <a:pt x="108346" y="202538"/>
                  </a:lnTo>
                  <a:lnTo>
                    <a:pt x="108061" y="202506"/>
                  </a:lnTo>
                  <a:lnTo>
                    <a:pt x="107375" y="201855"/>
                  </a:lnTo>
                  <a:lnTo>
                    <a:pt x="106883" y="201985"/>
                  </a:lnTo>
                  <a:lnTo>
                    <a:pt x="105834" y="201985"/>
                  </a:lnTo>
                  <a:lnTo>
                    <a:pt x="105705" y="201920"/>
                  </a:lnTo>
                  <a:lnTo>
                    <a:pt x="105498" y="201448"/>
                  </a:lnTo>
                  <a:lnTo>
                    <a:pt x="105290" y="201351"/>
                  </a:lnTo>
                  <a:lnTo>
                    <a:pt x="104993" y="201403"/>
                  </a:lnTo>
                  <a:lnTo>
                    <a:pt x="104397" y="201611"/>
                  </a:lnTo>
                  <a:lnTo>
                    <a:pt x="104229" y="201513"/>
                  </a:lnTo>
                  <a:lnTo>
                    <a:pt x="104138" y="201351"/>
                  </a:lnTo>
                  <a:lnTo>
                    <a:pt x="104112" y="200749"/>
                  </a:lnTo>
                  <a:lnTo>
                    <a:pt x="103983" y="200456"/>
                  </a:lnTo>
                  <a:lnTo>
                    <a:pt x="103530" y="200196"/>
                  </a:lnTo>
                  <a:lnTo>
                    <a:pt x="103284" y="200261"/>
                  </a:lnTo>
                  <a:lnTo>
                    <a:pt x="102675" y="201074"/>
                  </a:lnTo>
                  <a:lnTo>
                    <a:pt x="102468" y="201172"/>
                  </a:lnTo>
                  <a:lnTo>
                    <a:pt x="102170" y="201074"/>
                  </a:lnTo>
                  <a:lnTo>
                    <a:pt x="102054" y="200847"/>
                  </a:lnTo>
                  <a:lnTo>
                    <a:pt x="102002" y="200424"/>
                  </a:lnTo>
                  <a:lnTo>
                    <a:pt x="101782" y="199854"/>
                  </a:lnTo>
                  <a:lnTo>
                    <a:pt x="101608" y="199705"/>
                  </a:lnTo>
                  <a:lnTo>
                    <a:pt x="101168" y="199062"/>
                  </a:lnTo>
                  <a:lnTo>
                    <a:pt x="101055" y="198855"/>
                  </a:lnTo>
                  <a:lnTo>
                    <a:pt x="100929" y="198333"/>
                  </a:lnTo>
                  <a:lnTo>
                    <a:pt x="100505" y="198259"/>
                  </a:lnTo>
                  <a:lnTo>
                    <a:pt x="100287" y="198814"/>
                  </a:lnTo>
                  <a:lnTo>
                    <a:pt x="100058" y="198983"/>
                  </a:lnTo>
                  <a:lnTo>
                    <a:pt x="99589" y="198909"/>
                  </a:lnTo>
                  <a:lnTo>
                    <a:pt x="99462" y="198687"/>
                  </a:lnTo>
                  <a:lnTo>
                    <a:pt x="99389" y="198165"/>
                  </a:lnTo>
                  <a:lnTo>
                    <a:pt x="99129" y="197695"/>
                  </a:lnTo>
                  <a:lnTo>
                    <a:pt x="98186" y="197500"/>
                  </a:lnTo>
                  <a:lnTo>
                    <a:pt x="97454" y="196900"/>
                  </a:lnTo>
                  <a:lnTo>
                    <a:pt x="97046" y="196626"/>
                  </a:lnTo>
                  <a:lnTo>
                    <a:pt x="96802" y="196571"/>
                  </a:lnTo>
                  <a:lnTo>
                    <a:pt x="96389" y="196615"/>
                  </a:lnTo>
                  <a:lnTo>
                    <a:pt x="96151" y="196888"/>
                  </a:lnTo>
                  <a:lnTo>
                    <a:pt x="95893" y="197208"/>
                  </a:lnTo>
                  <a:lnTo>
                    <a:pt x="95535" y="198001"/>
                  </a:lnTo>
                  <a:lnTo>
                    <a:pt x="95144" y="198118"/>
                  </a:lnTo>
                  <a:lnTo>
                    <a:pt x="94926" y="198016"/>
                  </a:lnTo>
                  <a:lnTo>
                    <a:pt x="94780" y="197476"/>
                  </a:lnTo>
                  <a:lnTo>
                    <a:pt x="94353" y="196521"/>
                  </a:lnTo>
                  <a:lnTo>
                    <a:pt x="94153" y="196134"/>
                  </a:lnTo>
                  <a:lnTo>
                    <a:pt x="93779" y="195802"/>
                  </a:lnTo>
                  <a:lnTo>
                    <a:pt x="93485" y="195864"/>
                  </a:lnTo>
                  <a:lnTo>
                    <a:pt x="93332" y="195947"/>
                  </a:lnTo>
                  <a:lnTo>
                    <a:pt x="93201" y="196172"/>
                  </a:lnTo>
                  <a:lnTo>
                    <a:pt x="93202" y="196347"/>
                  </a:lnTo>
                  <a:lnTo>
                    <a:pt x="93300" y="196565"/>
                  </a:lnTo>
                  <a:lnTo>
                    <a:pt x="93600" y="196957"/>
                  </a:lnTo>
                  <a:lnTo>
                    <a:pt x="94176" y="197377"/>
                  </a:lnTo>
                  <a:lnTo>
                    <a:pt x="94282" y="197567"/>
                  </a:lnTo>
                  <a:lnTo>
                    <a:pt x="94139" y="198211"/>
                  </a:lnTo>
                  <a:lnTo>
                    <a:pt x="93587" y="198502"/>
                  </a:lnTo>
                  <a:lnTo>
                    <a:pt x="93413" y="198523"/>
                  </a:lnTo>
                  <a:lnTo>
                    <a:pt x="92274" y="197919"/>
                  </a:lnTo>
                  <a:lnTo>
                    <a:pt x="91446" y="197873"/>
                  </a:lnTo>
                  <a:lnTo>
                    <a:pt x="90452" y="197485"/>
                  </a:lnTo>
                  <a:lnTo>
                    <a:pt x="88158" y="197143"/>
                  </a:lnTo>
                  <a:lnTo>
                    <a:pt x="87784" y="197087"/>
                  </a:lnTo>
                  <a:lnTo>
                    <a:pt x="87609" y="196741"/>
                  </a:lnTo>
                  <a:lnTo>
                    <a:pt x="87217" y="196423"/>
                  </a:lnTo>
                  <a:lnTo>
                    <a:pt x="86868" y="196431"/>
                  </a:lnTo>
                  <a:lnTo>
                    <a:pt x="85911" y="196787"/>
                  </a:lnTo>
                  <a:lnTo>
                    <a:pt x="85183" y="196683"/>
                  </a:lnTo>
                  <a:lnTo>
                    <a:pt x="85105" y="196504"/>
                  </a:lnTo>
                  <a:lnTo>
                    <a:pt x="85131" y="196049"/>
                  </a:lnTo>
                  <a:lnTo>
                    <a:pt x="85519" y="195512"/>
                  </a:lnTo>
                  <a:lnTo>
                    <a:pt x="85946" y="195203"/>
                  </a:lnTo>
                  <a:lnTo>
                    <a:pt x="85949" y="194750"/>
                  </a:lnTo>
                  <a:lnTo>
                    <a:pt x="84990" y="194587"/>
                  </a:lnTo>
                  <a:lnTo>
                    <a:pt x="84810" y="194419"/>
                  </a:lnTo>
                  <a:lnTo>
                    <a:pt x="84521" y="193857"/>
                  </a:lnTo>
                  <a:lnTo>
                    <a:pt x="84218" y="193734"/>
                  </a:lnTo>
                  <a:lnTo>
                    <a:pt x="84030" y="193773"/>
                  </a:lnTo>
                  <a:lnTo>
                    <a:pt x="83875" y="193902"/>
                  </a:lnTo>
                  <a:lnTo>
                    <a:pt x="83758" y="194130"/>
                  </a:lnTo>
                  <a:lnTo>
                    <a:pt x="83758" y="194325"/>
                  </a:lnTo>
                  <a:lnTo>
                    <a:pt x="84082" y="194780"/>
                  </a:lnTo>
                  <a:lnTo>
                    <a:pt x="84224" y="195171"/>
                  </a:lnTo>
                  <a:lnTo>
                    <a:pt x="84173" y="195512"/>
                  </a:lnTo>
                  <a:lnTo>
                    <a:pt x="84004" y="195691"/>
                  </a:lnTo>
                  <a:lnTo>
                    <a:pt x="83525" y="195512"/>
                  </a:lnTo>
                  <a:lnTo>
                    <a:pt x="83370" y="195219"/>
                  </a:lnTo>
                  <a:lnTo>
                    <a:pt x="83214" y="194487"/>
                  </a:lnTo>
                  <a:lnTo>
                    <a:pt x="82606" y="193918"/>
                  </a:lnTo>
                  <a:lnTo>
                    <a:pt x="82230" y="193723"/>
                  </a:lnTo>
                  <a:lnTo>
                    <a:pt x="81958" y="193788"/>
                  </a:lnTo>
                  <a:lnTo>
                    <a:pt x="81764" y="194113"/>
                  </a:lnTo>
                  <a:lnTo>
                    <a:pt x="81803" y="194341"/>
                  </a:lnTo>
                  <a:lnTo>
                    <a:pt x="82088" y="194797"/>
                  </a:lnTo>
                  <a:lnTo>
                    <a:pt x="82075" y="195122"/>
                  </a:lnTo>
                  <a:lnTo>
                    <a:pt x="81816" y="195480"/>
                  </a:lnTo>
                  <a:lnTo>
                    <a:pt x="81402" y="195480"/>
                  </a:lnTo>
                  <a:lnTo>
                    <a:pt x="81259" y="195268"/>
                  </a:lnTo>
                  <a:lnTo>
                    <a:pt x="81363" y="194731"/>
                  </a:lnTo>
                  <a:lnTo>
                    <a:pt x="81246" y="194406"/>
                  </a:lnTo>
                  <a:lnTo>
                    <a:pt x="80029" y="193837"/>
                  </a:lnTo>
                  <a:lnTo>
                    <a:pt x="79136" y="193089"/>
                  </a:lnTo>
                  <a:lnTo>
                    <a:pt x="78258" y="192765"/>
                  </a:lnTo>
                  <a:lnTo>
                    <a:pt x="77245" y="192503"/>
                  </a:lnTo>
                  <a:lnTo>
                    <a:pt x="76585" y="192552"/>
                  </a:lnTo>
                  <a:lnTo>
                    <a:pt x="75407" y="193105"/>
                  </a:lnTo>
                  <a:lnTo>
                    <a:pt x="74889" y="193154"/>
                  </a:lnTo>
                  <a:lnTo>
                    <a:pt x="73485" y="192501"/>
                  </a:lnTo>
                  <a:lnTo>
                    <a:pt x="73102" y="192373"/>
                  </a:lnTo>
                  <a:lnTo>
                    <a:pt x="72299" y="191853"/>
                  </a:lnTo>
                  <a:lnTo>
                    <a:pt x="72092" y="191837"/>
                  </a:lnTo>
                  <a:lnTo>
                    <a:pt x="71846" y="192032"/>
                  </a:lnTo>
                  <a:lnTo>
                    <a:pt x="71613" y="192276"/>
                  </a:lnTo>
                  <a:lnTo>
                    <a:pt x="71367" y="192373"/>
                  </a:lnTo>
                  <a:lnTo>
                    <a:pt x="70616" y="192325"/>
                  </a:lnTo>
                  <a:lnTo>
                    <a:pt x="70318" y="192406"/>
                  </a:lnTo>
                  <a:lnTo>
                    <a:pt x="69995" y="192715"/>
                  </a:lnTo>
                  <a:lnTo>
                    <a:pt x="69723" y="193057"/>
                  </a:lnTo>
                  <a:lnTo>
                    <a:pt x="69477" y="193626"/>
                  </a:lnTo>
                  <a:lnTo>
                    <a:pt x="69438" y="193854"/>
                  </a:lnTo>
                  <a:lnTo>
                    <a:pt x="69554" y="194244"/>
                  </a:lnTo>
                  <a:lnTo>
                    <a:pt x="69775" y="194179"/>
                  </a:lnTo>
                  <a:lnTo>
                    <a:pt x="69995" y="194000"/>
                  </a:lnTo>
                  <a:lnTo>
                    <a:pt x="70370" y="193935"/>
                  </a:lnTo>
                  <a:lnTo>
                    <a:pt x="71043" y="194211"/>
                  </a:lnTo>
                  <a:lnTo>
                    <a:pt x="71447" y="194113"/>
                  </a:lnTo>
                  <a:lnTo>
                    <a:pt x="71595" y="194112"/>
                  </a:lnTo>
                  <a:lnTo>
                    <a:pt x="72002" y="194358"/>
                  </a:lnTo>
                  <a:lnTo>
                    <a:pt x="71976" y="194553"/>
                  </a:lnTo>
                  <a:lnTo>
                    <a:pt x="71406" y="195187"/>
                  </a:lnTo>
                  <a:lnTo>
                    <a:pt x="71056" y="195383"/>
                  </a:lnTo>
                  <a:lnTo>
                    <a:pt x="70525" y="195594"/>
                  </a:lnTo>
                  <a:lnTo>
                    <a:pt x="70189" y="195627"/>
                  </a:lnTo>
                  <a:lnTo>
                    <a:pt x="69373" y="195545"/>
                  </a:lnTo>
                  <a:lnTo>
                    <a:pt x="68868" y="195366"/>
                  </a:lnTo>
                  <a:lnTo>
                    <a:pt x="68247" y="195009"/>
                  </a:lnTo>
                  <a:lnTo>
                    <a:pt x="67923" y="194765"/>
                  </a:lnTo>
                  <a:lnTo>
                    <a:pt x="67690" y="194472"/>
                  </a:lnTo>
                  <a:lnTo>
                    <a:pt x="67237" y="194130"/>
                  </a:lnTo>
                  <a:lnTo>
                    <a:pt x="66732" y="194049"/>
                  </a:lnTo>
                  <a:lnTo>
                    <a:pt x="66227" y="194049"/>
                  </a:lnTo>
                  <a:lnTo>
                    <a:pt x="65851" y="193968"/>
                  </a:lnTo>
                  <a:lnTo>
                    <a:pt x="65049" y="193529"/>
                  </a:lnTo>
                  <a:lnTo>
                    <a:pt x="64919" y="193610"/>
                  </a:lnTo>
                  <a:lnTo>
                    <a:pt x="64544" y="194228"/>
                  </a:lnTo>
                  <a:lnTo>
                    <a:pt x="64103" y="194147"/>
                  </a:lnTo>
                  <a:lnTo>
                    <a:pt x="63767" y="193947"/>
                  </a:lnTo>
                  <a:lnTo>
                    <a:pt x="63780" y="193789"/>
                  </a:lnTo>
                  <a:lnTo>
                    <a:pt x="64181" y="193333"/>
                  </a:lnTo>
                  <a:lnTo>
                    <a:pt x="64349" y="192520"/>
                  </a:lnTo>
                  <a:lnTo>
                    <a:pt x="64218" y="191900"/>
                  </a:lnTo>
                  <a:lnTo>
                    <a:pt x="63560" y="190845"/>
                  </a:lnTo>
                  <a:lnTo>
                    <a:pt x="63404" y="190341"/>
                  </a:lnTo>
                  <a:lnTo>
                    <a:pt x="62860" y="190259"/>
                  </a:lnTo>
                  <a:lnTo>
                    <a:pt x="62705" y="190292"/>
                  </a:lnTo>
                  <a:lnTo>
                    <a:pt x="62368" y="190536"/>
                  </a:lnTo>
                  <a:lnTo>
                    <a:pt x="62187" y="190536"/>
                  </a:lnTo>
                  <a:lnTo>
                    <a:pt x="62135" y="190373"/>
                  </a:lnTo>
                  <a:lnTo>
                    <a:pt x="62187" y="189690"/>
                  </a:lnTo>
                  <a:lnTo>
                    <a:pt x="62096" y="189348"/>
                  </a:lnTo>
                  <a:lnTo>
                    <a:pt x="61780" y="188769"/>
                  </a:lnTo>
                  <a:lnTo>
                    <a:pt x="61294" y="188974"/>
                  </a:lnTo>
                  <a:lnTo>
                    <a:pt x="60931" y="188909"/>
                  </a:lnTo>
                  <a:lnTo>
                    <a:pt x="60141" y="187852"/>
                  </a:lnTo>
                  <a:lnTo>
                    <a:pt x="58165" y="186198"/>
                  </a:lnTo>
                  <a:lnTo>
                    <a:pt x="57841" y="185965"/>
                  </a:lnTo>
                  <a:lnTo>
                    <a:pt x="57565" y="185868"/>
                  </a:lnTo>
                  <a:lnTo>
                    <a:pt x="56776" y="184971"/>
                  </a:lnTo>
                  <a:lnTo>
                    <a:pt x="56313" y="183895"/>
                  </a:lnTo>
                  <a:lnTo>
                    <a:pt x="56291" y="183684"/>
                  </a:lnTo>
                  <a:lnTo>
                    <a:pt x="56357" y="183001"/>
                  </a:lnTo>
                  <a:lnTo>
                    <a:pt x="56405" y="182862"/>
                  </a:lnTo>
                  <a:lnTo>
                    <a:pt x="56700" y="182635"/>
                  </a:lnTo>
                  <a:lnTo>
                    <a:pt x="56731" y="182371"/>
                  </a:lnTo>
                  <a:lnTo>
                    <a:pt x="56254" y="181977"/>
                  </a:lnTo>
                  <a:lnTo>
                    <a:pt x="56092" y="181978"/>
                  </a:lnTo>
                  <a:lnTo>
                    <a:pt x="55754" y="182219"/>
                  </a:lnTo>
                  <a:lnTo>
                    <a:pt x="55524" y="182137"/>
                  </a:lnTo>
                  <a:lnTo>
                    <a:pt x="55310" y="181206"/>
                  </a:lnTo>
                  <a:lnTo>
                    <a:pt x="55375" y="180804"/>
                  </a:lnTo>
                  <a:lnTo>
                    <a:pt x="55742" y="180738"/>
                  </a:lnTo>
                  <a:lnTo>
                    <a:pt x="56041" y="180477"/>
                  </a:lnTo>
                  <a:lnTo>
                    <a:pt x="56143" y="179917"/>
                  </a:lnTo>
                  <a:lnTo>
                    <a:pt x="56127" y="179557"/>
                  </a:lnTo>
                  <a:lnTo>
                    <a:pt x="55618" y="179016"/>
                  </a:lnTo>
                  <a:lnTo>
                    <a:pt x="55194" y="178891"/>
                  </a:lnTo>
                  <a:lnTo>
                    <a:pt x="55120" y="178734"/>
                  </a:lnTo>
                  <a:lnTo>
                    <a:pt x="55107" y="178340"/>
                  </a:lnTo>
                  <a:lnTo>
                    <a:pt x="55187" y="177995"/>
                  </a:lnTo>
                  <a:lnTo>
                    <a:pt x="55119" y="177847"/>
                  </a:lnTo>
                  <a:lnTo>
                    <a:pt x="54912" y="177732"/>
                  </a:lnTo>
                  <a:lnTo>
                    <a:pt x="54406" y="177973"/>
                  </a:lnTo>
                  <a:lnTo>
                    <a:pt x="53481" y="177488"/>
                  </a:lnTo>
                  <a:lnTo>
                    <a:pt x="51175" y="177370"/>
                  </a:lnTo>
                  <a:lnTo>
                    <a:pt x="50620" y="178032"/>
                  </a:lnTo>
                  <a:lnTo>
                    <a:pt x="51518" y="179005"/>
                  </a:lnTo>
                  <a:lnTo>
                    <a:pt x="50303" y="180245"/>
                  </a:lnTo>
                  <a:lnTo>
                    <a:pt x="50003" y="180357"/>
                  </a:lnTo>
                  <a:lnTo>
                    <a:pt x="49279" y="180331"/>
                  </a:lnTo>
                  <a:lnTo>
                    <a:pt x="48739" y="180059"/>
                  </a:lnTo>
                  <a:lnTo>
                    <a:pt x="48084" y="181113"/>
                  </a:lnTo>
                  <a:lnTo>
                    <a:pt x="47544" y="181650"/>
                  </a:lnTo>
                  <a:lnTo>
                    <a:pt x="46482" y="181940"/>
                  </a:lnTo>
                  <a:lnTo>
                    <a:pt x="44110" y="182922"/>
                  </a:lnTo>
                  <a:lnTo>
                    <a:pt x="44306" y="183103"/>
                  </a:lnTo>
                  <a:lnTo>
                    <a:pt x="44344" y="183703"/>
                  </a:lnTo>
                  <a:lnTo>
                    <a:pt x="43857" y="184195"/>
                  </a:lnTo>
                  <a:lnTo>
                    <a:pt x="43540" y="184851"/>
                  </a:lnTo>
                  <a:lnTo>
                    <a:pt x="43742" y="185618"/>
                  </a:lnTo>
                  <a:lnTo>
                    <a:pt x="44010" y="185730"/>
                  </a:lnTo>
                  <a:lnTo>
                    <a:pt x="44547" y="186609"/>
                  </a:lnTo>
                  <a:lnTo>
                    <a:pt x="45023" y="187587"/>
                  </a:lnTo>
                  <a:lnTo>
                    <a:pt x="45107" y="187978"/>
                  </a:lnTo>
                  <a:lnTo>
                    <a:pt x="45075" y="188701"/>
                  </a:lnTo>
                  <a:lnTo>
                    <a:pt x="44860" y="189338"/>
                  </a:lnTo>
                  <a:lnTo>
                    <a:pt x="44574" y="189569"/>
                  </a:lnTo>
                  <a:lnTo>
                    <a:pt x="44397" y="189432"/>
                  </a:lnTo>
                  <a:lnTo>
                    <a:pt x="44250" y="189420"/>
                  </a:lnTo>
                  <a:lnTo>
                    <a:pt x="43808" y="190017"/>
                  </a:lnTo>
                  <a:lnTo>
                    <a:pt x="43541" y="190773"/>
                  </a:lnTo>
                  <a:lnTo>
                    <a:pt x="43363" y="191690"/>
                  </a:lnTo>
                  <a:lnTo>
                    <a:pt x="43363" y="191981"/>
                  </a:lnTo>
                  <a:lnTo>
                    <a:pt x="42939" y="191735"/>
                  </a:lnTo>
                  <a:lnTo>
                    <a:pt x="42775" y="191742"/>
                  </a:lnTo>
                  <a:lnTo>
                    <a:pt x="42288" y="191470"/>
                  </a:lnTo>
                  <a:lnTo>
                    <a:pt x="42183" y="191135"/>
                  </a:lnTo>
                  <a:lnTo>
                    <a:pt x="42236" y="190934"/>
                  </a:lnTo>
                  <a:lnTo>
                    <a:pt x="42072" y="190468"/>
                  </a:lnTo>
                  <a:lnTo>
                    <a:pt x="41734" y="189969"/>
                  </a:lnTo>
                  <a:lnTo>
                    <a:pt x="41250" y="189429"/>
                  </a:lnTo>
                  <a:lnTo>
                    <a:pt x="40773" y="187950"/>
                  </a:lnTo>
                  <a:lnTo>
                    <a:pt x="40857" y="187176"/>
                  </a:lnTo>
                  <a:lnTo>
                    <a:pt x="39760" y="186190"/>
                  </a:lnTo>
                  <a:lnTo>
                    <a:pt x="38316" y="185911"/>
                  </a:lnTo>
                  <a:lnTo>
                    <a:pt x="37668" y="186042"/>
                  </a:lnTo>
                  <a:lnTo>
                    <a:pt x="36228" y="185814"/>
                  </a:lnTo>
                  <a:lnTo>
                    <a:pt x="36225" y="185639"/>
                  </a:lnTo>
                  <a:lnTo>
                    <a:pt x="36013" y="185497"/>
                  </a:lnTo>
                  <a:lnTo>
                    <a:pt x="34930" y="185392"/>
                  </a:lnTo>
                  <a:lnTo>
                    <a:pt x="34182" y="184945"/>
                  </a:lnTo>
                  <a:lnTo>
                    <a:pt x="34053" y="184740"/>
                  </a:lnTo>
                  <a:lnTo>
                    <a:pt x="33817" y="184188"/>
                  </a:lnTo>
                  <a:lnTo>
                    <a:pt x="33441" y="184102"/>
                  </a:lnTo>
                  <a:lnTo>
                    <a:pt x="33221" y="184259"/>
                  </a:lnTo>
                  <a:lnTo>
                    <a:pt x="32905" y="184121"/>
                  </a:lnTo>
                  <a:lnTo>
                    <a:pt x="32240" y="183554"/>
                  </a:lnTo>
                  <a:lnTo>
                    <a:pt x="31784" y="182734"/>
                  </a:lnTo>
                  <a:lnTo>
                    <a:pt x="31001" y="181609"/>
                  </a:lnTo>
                  <a:lnTo>
                    <a:pt x="30416" y="180126"/>
                  </a:lnTo>
                  <a:lnTo>
                    <a:pt x="29647" y="179548"/>
                  </a:lnTo>
                  <a:lnTo>
                    <a:pt x="29251" y="179026"/>
                  </a:lnTo>
                  <a:lnTo>
                    <a:pt x="28908" y="178943"/>
                  </a:lnTo>
                  <a:lnTo>
                    <a:pt x="28661" y="178751"/>
                  </a:lnTo>
                  <a:lnTo>
                    <a:pt x="28240" y="178851"/>
                  </a:lnTo>
                  <a:lnTo>
                    <a:pt x="27205" y="178360"/>
                  </a:lnTo>
                  <a:lnTo>
                    <a:pt x="26958" y="178181"/>
                  </a:lnTo>
                  <a:lnTo>
                    <a:pt x="26756" y="177764"/>
                  </a:lnTo>
                  <a:lnTo>
                    <a:pt x="26331" y="177574"/>
                  </a:lnTo>
                  <a:lnTo>
                    <a:pt x="25756" y="177451"/>
                  </a:lnTo>
                  <a:lnTo>
                    <a:pt x="24931" y="177492"/>
                  </a:lnTo>
                  <a:lnTo>
                    <a:pt x="23775" y="177392"/>
                  </a:lnTo>
                  <a:lnTo>
                    <a:pt x="23336" y="177206"/>
                  </a:lnTo>
                  <a:lnTo>
                    <a:pt x="23099" y="176986"/>
                  </a:lnTo>
                  <a:lnTo>
                    <a:pt x="22900" y="176398"/>
                  </a:lnTo>
                  <a:lnTo>
                    <a:pt x="21464" y="175113"/>
                  </a:lnTo>
                  <a:lnTo>
                    <a:pt x="20858" y="175187"/>
                  </a:lnTo>
                  <a:lnTo>
                    <a:pt x="20205" y="174717"/>
                  </a:lnTo>
                  <a:lnTo>
                    <a:pt x="19136" y="174113"/>
                  </a:lnTo>
                  <a:lnTo>
                    <a:pt x="23825" y="171598"/>
                  </a:lnTo>
                  <a:lnTo>
                    <a:pt x="23434" y="171132"/>
                  </a:lnTo>
                  <a:lnTo>
                    <a:pt x="22971" y="170209"/>
                  </a:lnTo>
                  <a:lnTo>
                    <a:pt x="22669" y="169440"/>
                  </a:lnTo>
                  <a:lnTo>
                    <a:pt x="23116" y="168813"/>
                  </a:lnTo>
                  <a:lnTo>
                    <a:pt x="23311" y="168682"/>
                  </a:lnTo>
                  <a:lnTo>
                    <a:pt x="24886" y="168327"/>
                  </a:lnTo>
                  <a:lnTo>
                    <a:pt x="25071" y="168211"/>
                  </a:lnTo>
                  <a:lnTo>
                    <a:pt x="26098" y="167137"/>
                  </a:lnTo>
                  <a:lnTo>
                    <a:pt x="26515" y="166957"/>
                  </a:lnTo>
                  <a:lnTo>
                    <a:pt x="26476" y="166802"/>
                  </a:lnTo>
                  <a:lnTo>
                    <a:pt x="23592" y="163722"/>
                  </a:lnTo>
                  <a:lnTo>
                    <a:pt x="23948" y="163062"/>
                  </a:lnTo>
                  <a:lnTo>
                    <a:pt x="24132" y="162323"/>
                  </a:lnTo>
                  <a:lnTo>
                    <a:pt x="22251" y="160911"/>
                  </a:lnTo>
                  <a:lnTo>
                    <a:pt x="20008" y="160623"/>
                  </a:lnTo>
                  <a:lnTo>
                    <a:pt x="20311" y="160216"/>
                  </a:lnTo>
                  <a:lnTo>
                    <a:pt x="19545" y="159373"/>
                  </a:lnTo>
                  <a:lnTo>
                    <a:pt x="21256" y="157541"/>
                  </a:lnTo>
                  <a:lnTo>
                    <a:pt x="20858" y="157103"/>
                  </a:lnTo>
                  <a:lnTo>
                    <a:pt x="19571" y="155371"/>
                  </a:lnTo>
                  <a:lnTo>
                    <a:pt x="19291" y="155062"/>
                  </a:lnTo>
                  <a:lnTo>
                    <a:pt x="14554" y="158013"/>
                  </a:lnTo>
                  <a:lnTo>
                    <a:pt x="13934" y="157394"/>
                  </a:lnTo>
                  <a:lnTo>
                    <a:pt x="13351" y="157871"/>
                  </a:lnTo>
                  <a:lnTo>
                    <a:pt x="12821" y="158061"/>
                  </a:lnTo>
                  <a:lnTo>
                    <a:pt x="12643" y="157994"/>
                  </a:lnTo>
                  <a:lnTo>
                    <a:pt x="12347" y="158057"/>
                  </a:lnTo>
                  <a:lnTo>
                    <a:pt x="10384" y="159294"/>
                  </a:lnTo>
                  <a:lnTo>
                    <a:pt x="8693" y="158595"/>
                  </a:lnTo>
                  <a:lnTo>
                    <a:pt x="7667" y="158520"/>
                  </a:lnTo>
                  <a:lnTo>
                    <a:pt x="7176" y="158115"/>
                  </a:lnTo>
                  <a:lnTo>
                    <a:pt x="6039" y="158272"/>
                  </a:lnTo>
                  <a:lnTo>
                    <a:pt x="5739" y="158570"/>
                  </a:lnTo>
                  <a:lnTo>
                    <a:pt x="5181" y="158779"/>
                  </a:lnTo>
                  <a:lnTo>
                    <a:pt x="3882" y="158758"/>
                  </a:lnTo>
                  <a:lnTo>
                    <a:pt x="1969" y="154221"/>
                  </a:lnTo>
                  <a:lnTo>
                    <a:pt x="1846" y="153942"/>
                  </a:lnTo>
                  <a:lnTo>
                    <a:pt x="0" y="149727"/>
                  </a:lnTo>
                  <a:lnTo>
                    <a:pt x="212" y="149615"/>
                  </a:lnTo>
                  <a:lnTo>
                    <a:pt x="820" y="148989"/>
                  </a:lnTo>
                  <a:lnTo>
                    <a:pt x="1304" y="149202"/>
                  </a:lnTo>
                  <a:lnTo>
                    <a:pt x="1747" y="150085"/>
                  </a:lnTo>
                  <a:lnTo>
                    <a:pt x="4279" y="152821"/>
                  </a:lnTo>
                  <a:lnTo>
                    <a:pt x="5206" y="151875"/>
                  </a:lnTo>
                  <a:lnTo>
                    <a:pt x="5666" y="151845"/>
                  </a:lnTo>
                  <a:lnTo>
                    <a:pt x="5596" y="151391"/>
                  </a:lnTo>
                  <a:lnTo>
                    <a:pt x="5334" y="150940"/>
                  </a:lnTo>
                  <a:lnTo>
                    <a:pt x="5229" y="150623"/>
                  </a:lnTo>
                  <a:lnTo>
                    <a:pt x="6689" y="150064"/>
                  </a:lnTo>
                  <a:lnTo>
                    <a:pt x="7120" y="150767"/>
                  </a:lnTo>
                  <a:lnTo>
                    <a:pt x="7379" y="151516"/>
                  </a:lnTo>
                  <a:lnTo>
                    <a:pt x="7637" y="151844"/>
                  </a:lnTo>
                  <a:lnTo>
                    <a:pt x="7913" y="152049"/>
                  </a:lnTo>
                  <a:lnTo>
                    <a:pt x="8450" y="152160"/>
                  </a:lnTo>
                  <a:lnTo>
                    <a:pt x="8838" y="152905"/>
                  </a:lnTo>
                  <a:lnTo>
                    <a:pt x="9413" y="153229"/>
                  </a:lnTo>
                  <a:lnTo>
                    <a:pt x="9657" y="153233"/>
                  </a:lnTo>
                  <a:lnTo>
                    <a:pt x="9884" y="153031"/>
                  </a:lnTo>
                  <a:lnTo>
                    <a:pt x="10770" y="152834"/>
                  </a:lnTo>
                  <a:lnTo>
                    <a:pt x="12075" y="152975"/>
                  </a:lnTo>
                  <a:lnTo>
                    <a:pt x="14195" y="153609"/>
                  </a:lnTo>
                  <a:lnTo>
                    <a:pt x="15019" y="153068"/>
                  </a:lnTo>
                  <a:lnTo>
                    <a:pt x="15050" y="152711"/>
                  </a:lnTo>
                  <a:lnTo>
                    <a:pt x="14928" y="152506"/>
                  </a:lnTo>
                  <a:lnTo>
                    <a:pt x="14555" y="152278"/>
                  </a:lnTo>
                  <a:lnTo>
                    <a:pt x="14408" y="152088"/>
                  </a:lnTo>
                  <a:lnTo>
                    <a:pt x="14091" y="151112"/>
                  </a:lnTo>
                  <a:lnTo>
                    <a:pt x="13602" y="150538"/>
                  </a:lnTo>
                  <a:lnTo>
                    <a:pt x="13669" y="150136"/>
                  </a:lnTo>
                  <a:lnTo>
                    <a:pt x="13805" y="150129"/>
                  </a:lnTo>
                  <a:lnTo>
                    <a:pt x="14953" y="150915"/>
                  </a:lnTo>
                  <a:lnTo>
                    <a:pt x="15975" y="149816"/>
                  </a:lnTo>
                  <a:lnTo>
                    <a:pt x="16125" y="148691"/>
                  </a:lnTo>
                  <a:lnTo>
                    <a:pt x="16593" y="147320"/>
                  </a:lnTo>
                  <a:lnTo>
                    <a:pt x="16726" y="146675"/>
                  </a:lnTo>
                  <a:lnTo>
                    <a:pt x="17410" y="146571"/>
                  </a:lnTo>
                  <a:lnTo>
                    <a:pt x="18484" y="146241"/>
                  </a:lnTo>
                  <a:lnTo>
                    <a:pt x="18607" y="146758"/>
                  </a:lnTo>
                  <a:lnTo>
                    <a:pt x="18620" y="147559"/>
                  </a:lnTo>
                  <a:lnTo>
                    <a:pt x="19015" y="147391"/>
                  </a:lnTo>
                  <a:lnTo>
                    <a:pt x="19881" y="146636"/>
                  </a:lnTo>
                  <a:lnTo>
                    <a:pt x="22554" y="149321"/>
                  </a:lnTo>
                  <a:lnTo>
                    <a:pt x="23137" y="149783"/>
                  </a:lnTo>
                  <a:lnTo>
                    <a:pt x="24005" y="148818"/>
                  </a:lnTo>
                  <a:lnTo>
                    <a:pt x="23443" y="147913"/>
                  </a:lnTo>
                  <a:lnTo>
                    <a:pt x="23251" y="146803"/>
                  </a:lnTo>
                  <a:lnTo>
                    <a:pt x="23345" y="145864"/>
                  </a:lnTo>
                  <a:lnTo>
                    <a:pt x="24996" y="145591"/>
                  </a:lnTo>
                  <a:lnTo>
                    <a:pt x="24856" y="145096"/>
                  </a:lnTo>
                  <a:lnTo>
                    <a:pt x="24221" y="144522"/>
                  </a:lnTo>
                  <a:lnTo>
                    <a:pt x="25882" y="142893"/>
                  </a:lnTo>
                  <a:lnTo>
                    <a:pt x="26165" y="142088"/>
                  </a:lnTo>
                  <a:lnTo>
                    <a:pt x="26457" y="141820"/>
                  </a:lnTo>
                  <a:lnTo>
                    <a:pt x="26758" y="141663"/>
                  </a:lnTo>
                  <a:lnTo>
                    <a:pt x="27058" y="141045"/>
                  </a:lnTo>
                  <a:lnTo>
                    <a:pt x="28081" y="140817"/>
                  </a:lnTo>
                  <a:lnTo>
                    <a:pt x="29369" y="139348"/>
                  </a:lnTo>
                  <a:lnTo>
                    <a:pt x="29675" y="139294"/>
                  </a:lnTo>
                  <a:lnTo>
                    <a:pt x="29233" y="137583"/>
                  </a:lnTo>
                  <a:lnTo>
                    <a:pt x="29541" y="136492"/>
                  </a:lnTo>
                  <a:lnTo>
                    <a:pt x="29488" y="135929"/>
                  </a:lnTo>
                  <a:lnTo>
                    <a:pt x="29495" y="134569"/>
                  </a:lnTo>
                  <a:lnTo>
                    <a:pt x="29953" y="133071"/>
                  </a:lnTo>
                  <a:lnTo>
                    <a:pt x="30145" y="130627"/>
                  </a:lnTo>
                  <a:lnTo>
                    <a:pt x="30641" y="129450"/>
                  </a:lnTo>
                  <a:lnTo>
                    <a:pt x="29446" y="128023"/>
                  </a:lnTo>
                  <a:lnTo>
                    <a:pt x="30491" y="126875"/>
                  </a:lnTo>
                  <a:lnTo>
                    <a:pt x="31015" y="126488"/>
                  </a:lnTo>
                  <a:lnTo>
                    <a:pt x="31428" y="125907"/>
                  </a:lnTo>
                  <a:lnTo>
                    <a:pt x="30404" y="124834"/>
                  </a:lnTo>
                  <a:lnTo>
                    <a:pt x="29877" y="124155"/>
                  </a:lnTo>
                  <a:lnTo>
                    <a:pt x="29590" y="123835"/>
                  </a:lnTo>
                  <a:lnTo>
                    <a:pt x="30404" y="123626"/>
                  </a:lnTo>
                  <a:lnTo>
                    <a:pt x="31401" y="123742"/>
                  </a:lnTo>
                  <a:lnTo>
                    <a:pt x="31747" y="123616"/>
                  </a:lnTo>
                  <a:lnTo>
                    <a:pt x="31850" y="123114"/>
                  </a:lnTo>
                  <a:lnTo>
                    <a:pt x="31701" y="123269"/>
                  </a:lnTo>
                  <a:lnTo>
                    <a:pt x="31271" y="123243"/>
                  </a:lnTo>
                  <a:lnTo>
                    <a:pt x="30834" y="122967"/>
                  </a:lnTo>
                  <a:lnTo>
                    <a:pt x="30618" y="122669"/>
                  </a:lnTo>
                  <a:lnTo>
                    <a:pt x="30793" y="122188"/>
                  </a:lnTo>
                  <a:lnTo>
                    <a:pt x="30653" y="122058"/>
                  </a:lnTo>
                  <a:lnTo>
                    <a:pt x="30314" y="122054"/>
                  </a:lnTo>
                  <a:lnTo>
                    <a:pt x="29887" y="121838"/>
                  </a:lnTo>
                  <a:lnTo>
                    <a:pt x="29835" y="121640"/>
                  </a:lnTo>
                  <a:lnTo>
                    <a:pt x="29877" y="121335"/>
                  </a:lnTo>
                  <a:lnTo>
                    <a:pt x="29835" y="121044"/>
                  </a:lnTo>
                  <a:lnTo>
                    <a:pt x="30835" y="120552"/>
                  </a:lnTo>
                  <a:lnTo>
                    <a:pt x="30908" y="120422"/>
                  </a:lnTo>
                  <a:lnTo>
                    <a:pt x="30950" y="120102"/>
                  </a:lnTo>
                  <a:lnTo>
                    <a:pt x="30908" y="119852"/>
                  </a:lnTo>
                  <a:lnTo>
                    <a:pt x="30678" y="119781"/>
                  </a:lnTo>
                  <a:lnTo>
                    <a:pt x="30422" y="119118"/>
                  </a:lnTo>
                  <a:lnTo>
                    <a:pt x="30237" y="118052"/>
                  </a:lnTo>
                  <a:lnTo>
                    <a:pt x="31510" y="117285"/>
                  </a:lnTo>
                  <a:lnTo>
                    <a:pt x="31982" y="116767"/>
                  </a:lnTo>
                  <a:lnTo>
                    <a:pt x="32559" y="116428"/>
                  </a:lnTo>
                  <a:lnTo>
                    <a:pt x="32706" y="116872"/>
                  </a:lnTo>
                  <a:lnTo>
                    <a:pt x="32961" y="117188"/>
                  </a:lnTo>
                  <a:lnTo>
                    <a:pt x="33773" y="117554"/>
                  </a:lnTo>
                  <a:lnTo>
                    <a:pt x="36137" y="115193"/>
                  </a:lnTo>
                  <a:lnTo>
                    <a:pt x="36320" y="114522"/>
                  </a:lnTo>
                  <a:lnTo>
                    <a:pt x="36145" y="113855"/>
                  </a:lnTo>
                  <a:lnTo>
                    <a:pt x="36173" y="112734"/>
                  </a:lnTo>
                  <a:lnTo>
                    <a:pt x="36495" y="112771"/>
                  </a:lnTo>
                  <a:lnTo>
                    <a:pt x="37848" y="112037"/>
                  </a:lnTo>
                  <a:lnTo>
                    <a:pt x="38219" y="112447"/>
                  </a:lnTo>
                  <a:lnTo>
                    <a:pt x="38132" y="112775"/>
                  </a:lnTo>
                  <a:lnTo>
                    <a:pt x="38160" y="112980"/>
                  </a:lnTo>
                  <a:lnTo>
                    <a:pt x="39399" y="114008"/>
                  </a:lnTo>
                  <a:lnTo>
                    <a:pt x="40053" y="113851"/>
                  </a:lnTo>
                  <a:lnTo>
                    <a:pt x="41476" y="114312"/>
                  </a:lnTo>
                  <a:lnTo>
                    <a:pt x="41472" y="112710"/>
                  </a:lnTo>
                  <a:lnTo>
                    <a:pt x="41871" y="112024"/>
                  </a:lnTo>
                  <a:lnTo>
                    <a:pt x="40930" y="111116"/>
                  </a:lnTo>
                  <a:lnTo>
                    <a:pt x="39077" y="110123"/>
                  </a:lnTo>
                  <a:lnTo>
                    <a:pt x="40554" y="110823"/>
                  </a:lnTo>
                  <a:lnTo>
                    <a:pt x="41533" y="111401"/>
                  </a:lnTo>
                  <a:lnTo>
                    <a:pt x="41799" y="111643"/>
                  </a:lnTo>
                  <a:lnTo>
                    <a:pt x="42458" y="112470"/>
                  </a:lnTo>
                  <a:lnTo>
                    <a:pt x="41776" y="111506"/>
                  </a:lnTo>
                  <a:lnTo>
                    <a:pt x="41566" y="111316"/>
                  </a:lnTo>
                  <a:lnTo>
                    <a:pt x="39614" y="110248"/>
                  </a:lnTo>
                  <a:lnTo>
                    <a:pt x="37899" y="109515"/>
                  </a:lnTo>
                  <a:lnTo>
                    <a:pt x="39526" y="108758"/>
                  </a:lnTo>
                  <a:lnTo>
                    <a:pt x="39140" y="107808"/>
                  </a:lnTo>
                  <a:lnTo>
                    <a:pt x="38490" y="108002"/>
                  </a:lnTo>
                  <a:lnTo>
                    <a:pt x="38112" y="107969"/>
                  </a:lnTo>
                  <a:lnTo>
                    <a:pt x="37321" y="107406"/>
                  </a:lnTo>
                  <a:lnTo>
                    <a:pt x="37548" y="107112"/>
                  </a:lnTo>
                  <a:lnTo>
                    <a:pt x="38619" y="107029"/>
                  </a:lnTo>
                  <a:lnTo>
                    <a:pt x="39091" y="106887"/>
                  </a:lnTo>
                  <a:lnTo>
                    <a:pt x="39497" y="106667"/>
                  </a:lnTo>
                  <a:lnTo>
                    <a:pt x="40445" y="105516"/>
                  </a:lnTo>
                  <a:lnTo>
                    <a:pt x="40575" y="105050"/>
                  </a:lnTo>
                  <a:lnTo>
                    <a:pt x="40792" y="104898"/>
                  </a:lnTo>
                  <a:lnTo>
                    <a:pt x="40960" y="105460"/>
                  </a:lnTo>
                  <a:lnTo>
                    <a:pt x="41065" y="106294"/>
                  </a:lnTo>
                  <a:lnTo>
                    <a:pt x="41264" y="106570"/>
                  </a:lnTo>
                  <a:lnTo>
                    <a:pt x="41600" y="106756"/>
                  </a:lnTo>
                  <a:lnTo>
                    <a:pt x="42216" y="107915"/>
                  </a:lnTo>
                  <a:lnTo>
                    <a:pt x="42629" y="109069"/>
                  </a:lnTo>
                  <a:lnTo>
                    <a:pt x="43186" y="109654"/>
                  </a:lnTo>
                  <a:lnTo>
                    <a:pt x="43564" y="108484"/>
                  </a:lnTo>
                  <a:lnTo>
                    <a:pt x="44088" y="107549"/>
                  </a:lnTo>
                  <a:lnTo>
                    <a:pt x="43532" y="106662"/>
                  </a:lnTo>
                  <a:lnTo>
                    <a:pt x="43010" y="106156"/>
                  </a:lnTo>
                  <a:lnTo>
                    <a:pt x="42720" y="104334"/>
                  </a:lnTo>
                  <a:lnTo>
                    <a:pt x="43315" y="103410"/>
                  </a:lnTo>
                  <a:lnTo>
                    <a:pt x="43535" y="102777"/>
                  </a:lnTo>
                  <a:lnTo>
                    <a:pt x="43778" y="102395"/>
                  </a:lnTo>
                  <a:lnTo>
                    <a:pt x="44060" y="102673"/>
                  </a:lnTo>
                  <a:lnTo>
                    <a:pt x="44379" y="103474"/>
                  </a:lnTo>
                  <a:lnTo>
                    <a:pt x="44365" y="105027"/>
                  </a:lnTo>
                  <a:lnTo>
                    <a:pt x="45069" y="105825"/>
                  </a:lnTo>
                  <a:lnTo>
                    <a:pt x="45156" y="106017"/>
                  </a:lnTo>
                  <a:lnTo>
                    <a:pt x="45173" y="107705"/>
                  </a:lnTo>
                  <a:lnTo>
                    <a:pt x="44764" y="108864"/>
                  </a:lnTo>
                  <a:lnTo>
                    <a:pt x="44393" y="109330"/>
                  </a:lnTo>
                  <a:lnTo>
                    <a:pt x="44390" y="110500"/>
                  </a:lnTo>
                  <a:lnTo>
                    <a:pt x="44810" y="111998"/>
                  </a:lnTo>
                  <a:lnTo>
                    <a:pt x="44617" y="112188"/>
                  </a:lnTo>
                  <a:lnTo>
                    <a:pt x="44621" y="112624"/>
                  </a:lnTo>
                  <a:lnTo>
                    <a:pt x="44915" y="113007"/>
                  </a:lnTo>
                  <a:lnTo>
                    <a:pt x="44977" y="112687"/>
                  </a:lnTo>
                  <a:lnTo>
                    <a:pt x="45359" y="112359"/>
                  </a:lnTo>
                  <a:lnTo>
                    <a:pt x="46552" y="112091"/>
                  </a:lnTo>
                  <a:lnTo>
                    <a:pt x="47070" y="112016"/>
                  </a:lnTo>
                  <a:lnTo>
                    <a:pt x="47444" y="112333"/>
                  </a:lnTo>
                  <a:lnTo>
                    <a:pt x="48265" y="112431"/>
                  </a:lnTo>
                  <a:lnTo>
                    <a:pt x="50197" y="111238"/>
                  </a:lnTo>
                  <a:lnTo>
                    <a:pt x="50347" y="111082"/>
                  </a:lnTo>
                  <a:lnTo>
                    <a:pt x="50547" y="110262"/>
                  </a:lnTo>
                  <a:lnTo>
                    <a:pt x="50526" y="110952"/>
                  </a:lnTo>
                  <a:lnTo>
                    <a:pt x="50785" y="110818"/>
                  </a:lnTo>
                  <a:lnTo>
                    <a:pt x="51558" y="111995"/>
                  </a:lnTo>
                  <a:lnTo>
                    <a:pt x="52318" y="110986"/>
                  </a:lnTo>
                  <a:lnTo>
                    <a:pt x="52958" y="109887"/>
                  </a:lnTo>
                  <a:lnTo>
                    <a:pt x="53338" y="109567"/>
                  </a:lnTo>
                  <a:lnTo>
                    <a:pt x="53954" y="108848"/>
                  </a:lnTo>
                  <a:lnTo>
                    <a:pt x="54419" y="107763"/>
                  </a:lnTo>
                  <a:lnTo>
                    <a:pt x="54958" y="107874"/>
                  </a:lnTo>
                  <a:lnTo>
                    <a:pt x="55346" y="108157"/>
                  </a:lnTo>
                  <a:lnTo>
                    <a:pt x="55773" y="108630"/>
                  </a:lnTo>
                  <a:lnTo>
                    <a:pt x="55847" y="108880"/>
                  </a:lnTo>
                  <a:lnTo>
                    <a:pt x="56004" y="109111"/>
                  </a:lnTo>
                  <a:lnTo>
                    <a:pt x="56483" y="109261"/>
                  </a:lnTo>
                  <a:lnTo>
                    <a:pt x="56648" y="108906"/>
                  </a:lnTo>
                  <a:lnTo>
                    <a:pt x="57474" y="109531"/>
                  </a:lnTo>
                  <a:lnTo>
                    <a:pt x="58570" y="110619"/>
                  </a:lnTo>
                  <a:lnTo>
                    <a:pt x="58958" y="110854"/>
                  </a:lnTo>
                  <a:lnTo>
                    <a:pt x="60232" y="111357"/>
                  </a:lnTo>
                  <a:lnTo>
                    <a:pt x="60665" y="111621"/>
                  </a:lnTo>
                  <a:lnTo>
                    <a:pt x="60648" y="111815"/>
                  </a:lnTo>
                  <a:lnTo>
                    <a:pt x="60963" y="113775"/>
                  </a:lnTo>
                  <a:lnTo>
                    <a:pt x="61802" y="114382"/>
                  </a:lnTo>
                  <a:lnTo>
                    <a:pt x="62229" y="114583"/>
                  </a:lnTo>
                  <a:lnTo>
                    <a:pt x="63818" y="112858"/>
                  </a:lnTo>
                  <a:lnTo>
                    <a:pt x="64034" y="112407"/>
                  </a:lnTo>
                  <a:lnTo>
                    <a:pt x="63989" y="111364"/>
                  </a:lnTo>
                  <a:lnTo>
                    <a:pt x="63716" y="110708"/>
                  </a:lnTo>
                  <a:lnTo>
                    <a:pt x="63122" y="109892"/>
                  </a:lnTo>
                  <a:lnTo>
                    <a:pt x="65001" y="108741"/>
                  </a:lnTo>
                  <a:lnTo>
                    <a:pt x="65456" y="108372"/>
                  </a:lnTo>
                  <a:lnTo>
                    <a:pt x="63570" y="106222"/>
                  </a:lnTo>
                  <a:lnTo>
                    <a:pt x="62559" y="105907"/>
                  </a:lnTo>
                  <a:lnTo>
                    <a:pt x="62058" y="105650"/>
                  </a:lnTo>
                  <a:lnTo>
                    <a:pt x="61239" y="105009"/>
                  </a:lnTo>
                  <a:lnTo>
                    <a:pt x="60984" y="104558"/>
                  </a:lnTo>
                  <a:lnTo>
                    <a:pt x="60012" y="103266"/>
                  </a:lnTo>
                  <a:lnTo>
                    <a:pt x="60287" y="103179"/>
                  </a:lnTo>
                  <a:lnTo>
                    <a:pt x="60476" y="103299"/>
                  </a:lnTo>
                  <a:lnTo>
                    <a:pt x="60830" y="103723"/>
                  </a:lnTo>
                  <a:lnTo>
                    <a:pt x="61362" y="103783"/>
                  </a:lnTo>
                  <a:lnTo>
                    <a:pt x="62086" y="103567"/>
                  </a:lnTo>
                  <a:lnTo>
                    <a:pt x="62699" y="103709"/>
                  </a:lnTo>
                  <a:lnTo>
                    <a:pt x="63319" y="104383"/>
                  </a:lnTo>
                  <a:lnTo>
                    <a:pt x="63431" y="104733"/>
                  </a:lnTo>
                  <a:lnTo>
                    <a:pt x="63854" y="105222"/>
                  </a:lnTo>
                  <a:lnTo>
                    <a:pt x="64659" y="105661"/>
                  </a:lnTo>
                  <a:lnTo>
                    <a:pt x="66864" y="105718"/>
                  </a:lnTo>
                  <a:lnTo>
                    <a:pt x="68971" y="105231"/>
                  </a:lnTo>
                  <a:lnTo>
                    <a:pt x="69412" y="105436"/>
                  </a:lnTo>
                  <a:lnTo>
                    <a:pt x="70227" y="106148"/>
                  </a:lnTo>
                  <a:lnTo>
                    <a:pt x="70214" y="105581"/>
                  </a:lnTo>
                  <a:lnTo>
                    <a:pt x="70105" y="105362"/>
                  </a:lnTo>
                  <a:lnTo>
                    <a:pt x="69710" y="105127"/>
                  </a:lnTo>
                  <a:lnTo>
                    <a:pt x="69474" y="104851"/>
                  </a:lnTo>
                  <a:lnTo>
                    <a:pt x="69485" y="104608"/>
                  </a:lnTo>
                  <a:lnTo>
                    <a:pt x="70140" y="104762"/>
                  </a:lnTo>
                  <a:lnTo>
                    <a:pt x="70132" y="102589"/>
                  </a:lnTo>
                  <a:lnTo>
                    <a:pt x="70345" y="102537"/>
                  </a:lnTo>
                  <a:lnTo>
                    <a:pt x="71742" y="102700"/>
                  </a:lnTo>
                  <a:lnTo>
                    <a:pt x="72267" y="101899"/>
                  </a:lnTo>
                  <a:lnTo>
                    <a:pt x="71731" y="101459"/>
                  </a:lnTo>
                  <a:lnTo>
                    <a:pt x="72379" y="100263"/>
                  </a:lnTo>
                  <a:lnTo>
                    <a:pt x="72743" y="100714"/>
                  </a:lnTo>
                  <a:lnTo>
                    <a:pt x="73075" y="100788"/>
                  </a:lnTo>
                  <a:lnTo>
                    <a:pt x="73825" y="100371"/>
                  </a:lnTo>
                  <a:lnTo>
                    <a:pt x="74343" y="100460"/>
                  </a:lnTo>
                  <a:lnTo>
                    <a:pt x="73778" y="97386"/>
                  </a:lnTo>
                  <a:lnTo>
                    <a:pt x="73470" y="96853"/>
                  </a:lnTo>
                  <a:lnTo>
                    <a:pt x="73456" y="96201"/>
                  </a:lnTo>
                  <a:lnTo>
                    <a:pt x="73666" y="95694"/>
                  </a:lnTo>
                  <a:lnTo>
                    <a:pt x="74226" y="95035"/>
                  </a:lnTo>
                  <a:lnTo>
                    <a:pt x="74846" y="94759"/>
                  </a:lnTo>
                  <a:lnTo>
                    <a:pt x="75378" y="94230"/>
                  </a:lnTo>
                  <a:lnTo>
                    <a:pt x="75812" y="92873"/>
                  </a:lnTo>
                  <a:lnTo>
                    <a:pt x="76492" y="91345"/>
                  </a:lnTo>
                  <a:lnTo>
                    <a:pt x="76860" y="90305"/>
                  </a:lnTo>
                  <a:lnTo>
                    <a:pt x="77529" y="89042"/>
                  </a:lnTo>
                  <a:lnTo>
                    <a:pt x="77662" y="88331"/>
                  </a:lnTo>
                  <a:lnTo>
                    <a:pt x="76831" y="87138"/>
                  </a:lnTo>
                  <a:lnTo>
                    <a:pt x="76611" y="86561"/>
                  </a:lnTo>
                  <a:lnTo>
                    <a:pt x="76151" y="86129"/>
                  </a:lnTo>
                  <a:lnTo>
                    <a:pt x="76001" y="85935"/>
                  </a:lnTo>
                  <a:lnTo>
                    <a:pt x="75283" y="85468"/>
                  </a:lnTo>
                  <a:lnTo>
                    <a:pt x="75020" y="84635"/>
                  </a:lnTo>
                  <a:lnTo>
                    <a:pt x="75381" y="84443"/>
                  </a:lnTo>
                  <a:lnTo>
                    <a:pt x="75556" y="83787"/>
                  </a:lnTo>
                  <a:lnTo>
                    <a:pt x="75314" y="83612"/>
                  </a:lnTo>
                  <a:lnTo>
                    <a:pt x="75216" y="83381"/>
                  </a:lnTo>
                  <a:lnTo>
                    <a:pt x="75335" y="82863"/>
                  </a:lnTo>
                  <a:lnTo>
                    <a:pt x="75482" y="82621"/>
                  </a:lnTo>
                  <a:lnTo>
                    <a:pt x="76001" y="82669"/>
                  </a:lnTo>
                  <a:lnTo>
                    <a:pt x="76337" y="82434"/>
                  </a:lnTo>
                  <a:lnTo>
                    <a:pt x="76386" y="82017"/>
                  </a:lnTo>
                  <a:lnTo>
                    <a:pt x="76092" y="81510"/>
                  </a:lnTo>
                  <a:lnTo>
                    <a:pt x="76043" y="81316"/>
                  </a:lnTo>
                  <a:lnTo>
                    <a:pt x="76099" y="80433"/>
                  </a:lnTo>
                  <a:lnTo>
                    <a:pt x="76070" y="79513"/>
                  </a:lnTo>
                  <a:lnTo>
                    <a:pt x="75993" y="79088"/>
                  </a:lnTo>
                  <a:lnTo>
                    <a:pt x="76081" y="78410"/>
                  </a:lnTo>
                  <a:lnTo>
                    <a:pt x="76540" y="76998"/>
                  </a:lnTo>
                  <a:lnTo>
                    <a:pt x="76621" y="76562"/>
                  </a:lnTo>
                  <a:lnTo>
                    <a:pt x="76375" y="76383"/>
                  </a:lnTo>
                  <a:lnTo>
                    <a:pt x="76000" y="75705"/>
                  </a:lnTo>
                  <a:lnTo>
                    <a:pt x="76610" y="74643"/>
                  </a:lnTo>
                  <a:lnTo>
                    <a:pt x="77434" y="74758"/>
                  </a:lnTo>
                  <a:lnTo>
                    <a:pt x="77679" y="74656"/>
                  </a:lnTo>
                  <a:lnTo>
                    <a:pt x="77831" y="74386"/>
                  </a:lnTo>
                  <a:lnTo>
                    <a:pt x="77925" y="73633"/>
                  </a:lnTo>
                  <a:lnTo>
                    <a:pt x="77857" y="72623"/>
                  </a:lnTo>
                  <a:lnTo>
                    <a:pt x="77469" y="72523"/>
                  </a:lnTo>
                  <a:lnTo>
                    <a:pt x="77659" y="70551"/>
                  </a:lnTo>
                  <a:lnTo>
                    <a:pt x="76589" y="69650"/>
                  </a:lnTo>
                  <a:lnTo>
                    <a:pt x="76161" y="71584"/>
                  </a:lnTo>
                  <a:lnTo>
                    <a:pt x="73790" y="72799"/>
                  </a:lnTo>
                  <a:lnTo>
                    <a:pt x="72334" y="73235"/>
                  </a:lnTo>
                  <a:lnTo>
                    <a:pt x="72022" y="72913"/>
                  </a:lnTo>
                  <a:lnTo>
                    <a:pt x="73178" y="71676"/>
                  </a:lnTo>
                  <a:lnTo>
                    <a:pt x="74867" y="70644"/>
                  </a:lnTo>
                  <a:lnTo>
                    <a:pt x="75280" y="70600"/>
                  </a:lnTo>
                  <a:lnTo>
                    <a:pt x="75750" y="70324"/>
                  </a:lnTo>
                  <a:lnTo>
                    <a:pt x="76329" y="69613"/>
                  </a:lnTo>
                  <a:lnTo>
                    <a:pt x="76394" y="69446"/>
                  </a:lnTo>
                  <a:lnTo>
                    <a:pt x="75567" y="68621"/>
                  </a:lnTo>
                  <a:lnTo>
                    <a:pt x="77919" y="63275"/>
                  </a:lnTo>
                  <a:lnTo>
                    <a:pt x="75860" y="62771"/>
                  </a:lnTo>
                  <a:lnTo>
                    <a:pt x="74617" y="62137"/>
                  </a:lnTo>
                  <a:lnTo>
                    <a:pt x="72791" y="60723"/>
                  </a:lnTo>
                  <a:lnTo>
                    <a:pt x="71765" y="59353"/>
                  </a:lnTo>
                  <a:lnTo>
                    <a:pt x="70875" y="58184"/>
                  </a:lnTo>
                  <a:lnTo>
                    <a:pt x="69106" y="56987"/>
                  </a:lnTo>
                  <a:lnTo>
                    <a:pt x="68557" y="57234"/>
                  </a:lnTo>
                  <a:lnTo>
                    <a:pt x="68045" y="57681"/>
                  </a:lnTo>
                  <a:lnTo>
                    <a:pt x="67497" y="57975"/>
                  </a:lnTo>
                  <a:lnTo>
                    <a:pt x="66601" y="57848"/>
                  </a:lnTo>
                  <a:lnTo>
                    <a:pt x="66180" y="57866"/>
                  </a:lnTo>
                  <a:lnTo>
                    <a:pt x="65628" y="57769"/>
                  </a:lnTo>
                  <a:lnTo>
                    <a:pt x="65288" y="57568"/>
                  </a:lnTo>
                  <a:lnTo>
                    <a:pt x="65214" y="57307"/>
                  </a:lnTo>
                  <a:lnTo>
                    <a:pt x="65014" y="57314"/>
                  </a:lnTo>
                  <a:lnTo>
                    <a:pt x="64403" y="57832"/>
                  </a:lnTo>
                  <a:lnTo>
                    <a:pt x="63978" y="58048"/>
                  </a:lnTo>
                  <a:lnTo>
                    <a:pt x="63564" y="58197"/>
                  </a:lnTo>
                  <a:lnTo>
                    <a:pt x="62539" y="58332"/>
                  </a:lnTo>
                  <a:lnTo>
                    <a:pt x="61892" y="56200"/>
                  </a:lnTo>
                  <a:lnTo>
                    <a:pt x="61696" y="55749"/>
                  </a:lnTo>
                  <a:lnTo>
                    <a:pt x="61513" y="55503"/>
                  </a:lnTo>
                  <a:lnTo>
                    <a:pt x="61306" y="55418"/>
                  </a:lnTo>
                  <a:lnTo>
                    <a:pt x="61067" y="55462"/>
                  </a:lnTo>
                  <a:lnTo>
                    <a:pt x="60895" y="55604"/>
                  </a:lnTo>
                  <a:lnTo>
                    <a:pt x="60136" y="55689"/>
                  </a:lnTo>
                  <a:lnTo>
                    <a:pt x="59750" y="54590"/>
                  </a:lnTo>
                  <a:lnTo>
                    <a:pt x="58229" y="55616"/>
                  </a:lnTo>
                  <a:lnTo>
                    <a:pt x="57973" y="55354"/>
                  </a:lnTo>
                  <a:lnTo>
                    <a:pt x="57551" y="55176"/>
                  </a:lnTo>
                  <a:lnTo>
                    <a:pt x="57306" y="55101"/>
                  </a:lnTo>
                  <a:lnTo>
                    <a:pt x="56730" y="55146"/>
                  </a:lnTo>
                  <a:lnTo>
                    <a:pt x="56501" y="54949"/>
                  </a:lnTo>
                  <a:lnTo>
                    <a:pt x="56213" y="54412"/>
                  </a:lnTo>
                  <a:lnTo>
                    <a:pt x="55724" y="53787"/>
                  </a:lnTo>
                  <a:lnTo>
                    <a:pt x="55155" y="53783"/>
                  </a:lnTo>
                  <a:lnTo>
                    <a:pt x="55215" y="53977"/>
                  </a:lnTo>
                  <a:lnTo>
                    <a:pt x="54496" y="54551"/>
                  </a:lnTo>
                  <a:lnTo>
                    <a:pt x="54359" y="54577"/>
                  </a:lnTo>
                  <a:lnTo>
                    <a:pt x="53382" y="54328"/>
                  </a:lnTo>
                  <a:lnTo>
                    <a:pt x="53024" y="54097"/>
                  </a:lnTo>
                  <a:lnTo>
                    <a:pt x="52736" y="53646"/>
                  </a:lnTo>
                  <a:lnTo>
                    <a:pt x="52982" y="53516"/>
                  </a:lnTo>
                  <a:lnTo>
                    <a:pt x="53441" y="52942"/>
                  </a:lnTo>
                  <a:lnTo>
                    <a:pt x="52347" y="52334"/>
                  </a:lnTo>
                  <a:lnTo>
                    <a:pt x="51799" y="52222"/>
                  </a:lnTo>
                  <a:lnTo>
                    <a:pt x="50808" y="51607"/>
                  </a:lnTo>
                  <a:lnTo>
                    <a:pt x="50229" y="51055"/>
                  </a:lnTo>
                  <a:lnTo>
                    <a:pt x="49611" y="50694"/>
                  </a:lnTo>
                  <a:lnTo>
                    <a:pt x="49221" y="50071"/>
                  </a:lnTo>
                  <a:lnTo>
                    <a:pt x="48768" y="48897"/>
                  </a:lnTo>
                  <a:lnTo>
                    <a:pt x="48729" y="48417"/>
                  </a:lnTo>
                  <a:lnTo>
                    <a:pt x="48986" y="46979"/>
                  </a:lnTo>
                  <a:lnTo>
                    <a:pt x="49264" y="46241"/>
                  </a:lnTo>
                  <a:lnTo>
                    <a:pt x="49159" y="45660"/>
                  </a:lnTo>
                  <a:lnTo>
                    <a:pt x="49032" y="45462"/>
                  </a:lnTo>
                  <a:lnTo>
                    <a:pt x="48997" y="45127"/>
                  </a:lnTo>
                  <a:lnTo>
                    <a:pt x="49111" y="44164"/>
                  </a:lnTo>
                  <a:lnTo>
                    <a:pt x="49458" y="44166"/>
                  </a:lnTo>
                  <a:lnTo>
                    <a:pt x="50242" y="44852"/>
                  </a:lnTo>
                  <a:lnTo>
                    <a:pt x="50463" y="45411"/>
                  </a:lnTo>
                  <a:lnTo>
                    <a:pt x="50311" y="46092"/>
                  </a:lnTo>
                  <a:lnTo>
                    <a:pt x="50125" y="46398"/>
                  </a:lnTo>
                  <a:lnTo>
                    <a:pt x="49858" y="46640"/>
                  </a:lnTo>
                  <a:lnTo>
                    <a:pt x="49738" y="46919"/>
                  </a:lnTo>
                  <a:lnTo>
                    <a:pt x="50128" y="47281"/>
                  </a:lnTo>
                  <a:lnTo>
                    <a:pt x="50902" y="46152"/>
                  </a:lnTo>
                  <a:lnTo>
                    <a:pt x="51443" y="46946"/>
                  </a:lnTo>
                  <a:lnTo>
                    <a:pt x="51979" y="47499"/>
                  </a:lnTo>
                  <a:lnTo>
                    <a:pt x="53227" y="47457"/>
                  </a:lnTo>
                  <a:lnTo>
                    <a:pt x="53691" y="47264"/>
                  </a:lnTo>
                  <a:lnTo>
                    <a:pt x="53659" y="47018"/>
                  </a:lnTo>
                  <a:lnTo>
                    <a:pt x="53711" y="46754"/>
                  </a:lnTo>
                  <a:lnTo>
                    <a:pt x="56558" y="45560"/>
                  </a:lnTo>
                  <a:lnTo>
                    <a:pt x="57134" y="44989"/>
                  </a:lnTo>
                  <a:lnTo>
                    <a:pt x="54656" y="44301"/>
                  </a:lnTo>
                  <a:lnTo>
                    <a:pt x="53310" y="43777"/>
                  </a:lnTo>
                  <a:lnTo>
                    <a:pt x="53531" y="43449"/>
                  </a:lnTo>
                  <a:lnTo>
                    <a:pt x="54118" y="43061"/>
                  </a:lnTo>
                  <a:lnTo>
                    <a:pt x="54701" y="42479"/>
                  </a:lnTo>
                  <a:lnTo>
                    <a:pt x="54799" y="42345"/>
                  </a:lnTo>
                  <a:lnTo>
                    <a:pt x="54865" y="41912"/>
                  </a:lnTo>
                  <a:lnTo>
                    <a:pt x="55625" y="42211"/>
                  </a:lnTo>
                  <a:lnTo>
                    <a:pt x="56610" y="42762"/>
                  </a:lnTo>
                  <a:lnTo>
                    <a:pt x="56733" y="42940"/>
                  </a:lnTo>
                  <a:lnTo>
                    <a:pt x="56796" y="43186"/>
                  </a:lnTo>
                  <a:lnTo>
                    <a:pt x="56733" y="43652"/>
                  </a:lnTo>
                  <a:lnTo>
                    <a:pt x="57158" y="43976"/>
                  </a:lnTo>
                  <a:lnTo>
                    <a:pt x="58276" y="43894"/>
                  </a:lnTo>
                  <a:lnTo>
                    <a:pt x="58521" y="43806"/>
                  </a:lnTo>
                  <a:lnTo>
                    <a:pt x="58476" y="43517"/>
                  </a:lnTo>
                  <a:lnTo>
                    <a:pt x="58526" y="42594"/>
                  </a:lnTo>
                  <a:lnTo>
                    <a:pt x="58715" y="41699"/>
                  </a:lnTo>
                  <a:lnTo>
                    <a:pt x="58567" y="40790"/>
                  </a:lnTo>
                  <a:lnTo>
                    <a:pt x="58574" y="40511"/>
                  </a:lnTo>
                  <a:lnTo>
                    <a:pt x="59952" y="40455"/>
                  </a:lnTo>
                  <a:lnTo>
                    <a:pt x="60364" y="40525"/>
                  </a:lnTo>
                  <a:lnTo>
                    <a:pt x="60975" y="40734"/>
                  </a:lnTo>
                  <a:lnTo>
                    <a:pt x="61661" y="41390"/>
                  </a:lnTo>
                  <a:lnTo>
                    <a:pt x="62017" y="41101"/>
                  </a:lnTo>
                  <a:lnTo>
                    <a:pt x="62164" y="40861"/>
                  </a:lnTo>
                  <a:lnTo>
                    <a:pt x="62385" y="40719"/>
                  </a:lnTo>
                  <a:lnTo>
                    <a:pt x="62863" y="40738"/>
                  </a:lnTo>
                  <a:lnTo>
                    <a:pt x="63260" y="40920"/>
                  </a:lnTo>
                  <a:lnTo>
                    <a:pt x="63500" y="40604"/>
                  </a:lnTo>
                  <a:lnTo>
                    <a:pt x="63510" y="40365"/>
                  </a:lnTo>
                  <a:lnTo>
                    <a:pt x="63243" y="39426"/>
                  </a:lnTo>
                  <a:lnTo>
                    <a:pt x="62389" y="38167"/>
                  </a:lnTo>
                  <a:lnTo>
                    <a:pt x="62023" y="37742"/>
                  </a:lnTo>
                  <a:lnTo>
                    <a:pt x="61651" y="37574"/>
                  </a:lnTo>
                  <a:lnTo>
                    <a:pt x="61271" y="37533"/>
                  </a:lnTo>
                  <a:lnTo>
                    <a:pt x="61039" y="37366"/>
                  </a:lnTo>
                  <a:lnTo>
                    <a:pt x="62400" y="32950"/>
                  </a:lnTo>
                  <a:lnTo>
                    <a:pt x="64092" y="33484"/>
                  </a:lnTo>
                  <a:lnTo>
                    <a:pt x="64310" y="33417"/>
                  </a:lnTo>
                  <a:lnTo>
                    <a:pt x="64298" y="33103"/>
                  </a:lnTo>
                  <a:lnTo>
                    <a:pt x="63974" y="29817"/>
                  </a:lnTo>
                  <a:lnTo>
                    <a:pt x="63195" y="23295"/>
                  </a:lnTo>
                  <a:lnTo>
                    <a:pt x="62890" y="21456"/>
                  </a:lnTo>
                  <a:lnTo>
                    <a:pt x="62623" y="21576"/>
                  </a:lnTo>
                  <a:lnTo>
                    <a:pt x="62425" y="21952"/>
                  </a:lnTo>
                  <a:lnTo>
                    <a:pt x="62151" y="22280"/>
                  </a:lnTo>
                  <a:lnTo>
                    <a:pt x="61743" y="22291"/>
                  </a:lnTo>
                  <a:lnTo>
                    <a:pt x="61401" y="21687"/>
                  </a:lnTo>
                  <a:lnTo>
                    <a:pt x="61324" y="21531"/>
                  </a:lnTo>
                  <a:lnTo>
                    <a:pt x="60739" y="21214"/>
                  </a:lnTo>
                  <a:lnTo>
                    <a:pt x="60496" y="21367"/>
                  </a:lnTo>
                  <a:lnTo>
                    <a:pt x="59722" y="20827"/>
                  </a:lnTo>
                  <a:lnTo>
                    <a:pt x="59511" y="20488"/>
                  </a:lnTo>
                  <a:lnTo>
                    <a:pt x="59592" y="20346"/>
                  </a:lnTo>
                  <a:lnTo>
                    <a:pt x="59261" y="19847"/>
                  </a:lnTo>
                  <a:lnTo>
                    <a:pt x="58861" y="19661"/>
                  </a:lnTo>
                  <a:lnTo>
                    <a:pt x="58740" y="19832"/>
                  </a:lnTo>
                  <a:lnTo>
                    <a:pt x="57852" y="19527"/>
                  </a:lnTo>
                  <a:lnTo>
                    <a:pt x="57440" y="19076"/>
                  </a:lnTo>
                  <a:lnTo>
                    <a:pt x="57028" y="19177"/>
                  </a:lnTo>
                  <a:lnTo>
                    <a:pt x="56687" y="19371"/>
                  </a:lnTo>
                  <a:lnTo>
                    <a:pt x="56398" y="19218"/>
                  </a:lnTo>
                  <a:lnTo>
                    <a:pt x="56577" y="19002"/>
                  </a:lnTo>
                  <a:lnTo>
                    <a:pt x="55994" y="17365"/>
                  </a:lnTo>
                  <a:lnTo>
                    <a:pt x="56373" y="17046"/>
                  </a:lnTo>
                  <a:lnTo>
                    <a:pt x="56654" y="16625"/>
                  </a:lnTo>
                  <a:lnTo>
                    <a:pt x="58132" y="13603"/>
                  </a:lnTo>
                  <a:lnTo>
                    <a:pt x="58904" y="12254"/>
                  </a:lnTo>
                  <a:lnTo>
                    <a:pt x="59344" y="12522"/>
                  </a:lnTo>
                  <a:lnTo>
                    <a:pt x="60172" y="12444"/>
                  </a:lnTo>
                  <a:lnTo>
                    <a:pt x="60369" y="12239"/>
                  </a:lnTo>
                  <a:lnTo>
                    <a:pt x="61186" y="12652"/>
                  </a:lnTo>
                  <a:lnTo>
                    <a:pt x="62038" y="14221"/>
                  </a:lnTo>
                  <a:lnTo>
                    <a:pt x="62267" y="14757"/>
                  </a:lnTo>
                  <a:lnTo>
                    <a:pt x="62348" y="16166"/>
                  </a:lnTo>
                  <a:lnTo>
                    <a:pt x="62820" y="18104"/>
                  </a:lnTo>
                  <a:lnTo>
                    <a:pt x="64310" y="18118"/>
                  </a:lnTo>
                  <a:lnTo>
                    <a:pt x="65483" y="15708"/>
                  </a:lnTo>
                  <a:lnTo>
                    <a:pt x="66159" y="14970"/>
                  </a:lnTo>
                  <a:lnTo>
                    <a:pt x="66420" y="14788"/>
                  </a:lnTo>
                  <a:lnTo>
                    <a:pt x="67085" y="14949"/>
                  </a:lnTo>
                  <a:lnTo>
                    <a:pt x="67438" y="15414"/>
                  </a:lnTo>
                  <a:lnTo>
                    <a:pt x="67318" y="15586"/>
                  </a:lnTo>
                  <a:lnTo>
                    <a:pt x="67652" y="15690"/>
                  </a:lnTo>
                  <a:lnTo>
                    <a:pt x="67934" y="15616"/>
                  </a:lnTo>
                  <a:lnTo>
                    <a:pt x="68994" y="15017"/>
                  </a:lnTo>
                  <a:lnTo>
                    <a:pt x="69356" y="14652"/>
                  </a:lnTo>
                  <a:lnTo>
                    <a:pt x="69322" y="14480"/>
                  </a:lnTo>
                  <a:lnTo>
                    <a:pt x="69058" y="14200"/>
                  </a:lnTo>
                  <a:lnTo>
                    <a:pt x="67629" y="13216"/>
                  </a:lnTo>
                  <a:lnTo>
                    <a:pt x="66773" y="13231"/>
                  </a:lnTo>
                  <a:lnTo>
                    <a:pt x="66547" y="12798"/>
                  </a:lnTo>
                  <a:lnTo>
                    <a:pt x="66495" y="12385"/>
                  </a:lnTo>
                  <a:lnTo>
                    <a:pt x="66562" y="12079"/>
                  </a:lnTo>
                  <a:lnTo>
                    <a:pt x="66491" y="11725"/>
                  </a:lnTo>
                  <a:lnTo>
                    <a:pt x="66301" y="11580"/>
                  </a:lnTo>
                  <a:lnTo>
                    <a:pt x="65917" y="11707"/>
                  </a:lnTo>
                  <a:lnTo>
                    <a:pt x="65857" y="11848"/>
                  </a:lnTo>
                  <a:lnTo>
                    <a:pt x="65589" y="12057"/>
                  </a:lnTo>
                  <a:lnTo>
                    <a:pt x="65350" y="12027"/>
                  </a:lnTo>
                  <a:lnTo>
                    <a:pt x="63797" y="11155"/>
                  </a:lnTo>
                  <a:lnTo>
                    <a:pt x="62965" y="10417"/>
                  </a:lnTo>
                  <a:lnTo>
                    <a:pt x="61891" y="10763"/>
                  </a:lnTo>
                  <a:lnTo>
                    <a:pt x="61852" y="10953"/>
                  </a:lnTo>
                  <a:lnTo>
                    <a:pt x="61905" y="11259"/>
                  </a:lnTo>
                  <a:lnTo>
                    <a:pt x="62120" y="11486"/>
                  </a:lnTo>
                  <a:lnTo>
                    <a:pt x="62158" y="11635"/>
                  </a:lnTo>
                  <a:lnTo>
                    <a:pt x="61760" y="12302"/>
                  </a:lnTo>
                  <a:lnTo>
                    <a:pt x="59220" y="11225"/>
                  </a:lnTo>
                  <a:lnTo>
                    <a:pt x="60023" y="8744"/>
                  </a:lnTo>
                  <a:lnTo>
                    <a:pt x="60326" y="8293"/>
                  </a:lnTo>
                  <a:lnTo>
                    <a:pt x="60855" y="7775"/>
                  </a:lnTo>
                  <a:lnTo>
                    <a:pt x="61559" y="8021"/>
                  </a:lnTo>
                  <a:lnTo>
                    <a:pt x="61958" y="7920"/>
                  </a:lnTo>
                  <a:lnTo>
                    <a:pt x="62271" y="7935"/>
                  </a:lnTo>
                  <a:lnTo>
                    <a:pt x="63575" y="8543"/>
                  </a:lnTo>
                  <a:lnTo>
                    <a:pt x="64431" y="7906"/>
                  </a:lnTo>
                  <a:lnTo>
                    <a:pt x="65108" y="7831"/>
                  </a:lnTo>
                  <a:lnTo>
                    <a:pt x="65587" y="8096"/>
                  </a:lnTo>
                  <a:lnTo>
                    <a:pt x="66355" y="8264"/>
                  </a:lnTo>
                  <a:lnTo>
                    <a:pt x="67701" y="8142"/>
                  </a:lnTo>
                  <a:lnTo>
                    <a:pt x="69185" y="8135"/>
                  </a:lnTo>
                  <a:lnTo>
                    <a:pt x="69476" y="8072"/>
                  </a:lnTo>
                  <a:lnTo>
                    <a:pt x="70038" y="7565"/>
                  </a:lnTo>
                  <a:lnTo>
                    <a:pt x="70601" y="6879"/>
                  </a:lnTo>
                  <a:lnTo>
                    <a:pt x="70795" y="6499"/>
                  </a:lnTo>
                  <a:lnTo>
                    <a:pt x="72764" y="4404"/>
                  </a:lnTo>
                  <a:lnTo>
                    <a:pt x="72940" y="4299"/>
                  </a:lnTo>
                  <a:lnTo>
                    <a:pt x="73434" y="4415"/>
                  </a:lnTo>
                  <a:lnTo>
                    <a:pt x="74080" y="4886"/>
                  </a:lnTo>
                  <a:lnTo>
                    <a:pt x="73444" y="5659"/>
                  </a:lnTo>
                  <a:lnTo>
                    <a:pt x="73082" y="5924"/>
                  </a:lnTo>
                  <a:lnTo>
                    <a:pt x="72997" y="6110"/>
                  </a:lnTo>
                  <a:lnTo>
                    <a:pt x="72969" y="7187"/>
                  </a:lnTo>
                  <a:lnTo>
                    <a:pt x="73157" y="9397"/>
                  </a:lnTo>
                  <a:lnTo>
                    <a:pt x="73488" y="9922"/>
                  </a:lnTo>
                  <a:lnTo>
                    <a:pt x="74006" y="10227"/>
                  </a:lnTo>
                  <a:lnTo>
                    <a:pt x="76120" y="11203"/>
                  </a:lnTo>
                  <a:lnTo>
                    <a:pt x="76916" y="9422"/>
                  </a:lnTo>
                  <a:lnTo>
                    <a:pt x="78252" y="8431"/>
                  </a:lnTo>
                  <a:lnTo>
                    <a:pt x="79372" y="8088"/>
                  </a:lnTo>
                  <a:lnTo>
                    <a:pt x="78861" y="6903"/>
                  </a:lnTo>
                  <a:lnTo>
                    <a:pt x="78498" y="6333"/>
                  </a:lnTo>
                  <a:lnTo>
                    <a:pt x="76849" y="5338"/>
                  </a:lnTo>
                  <a:lnTo>
                    <a:pt x="76317" y="4809"/>
                  </a:lnTo>
                  <a:lnTo>
                    <a:pt x="75982" y="4355"/>
                  </a:lnTo>
                  <a:lnTo>
                    <a:pt x="76430" y="3830"/>
                  </a:lnTo>
                  <a:lnTo>
                    <a:pt x="76737" y="3595"/>
                  </a:lnTo>
                  <a:lnTo>
                    <a:pt x="77850" y="3230"/>
                  </a:lnTo>
                  <a:lnTo>
                    <a:pt x="77346" y="2630"/>
                  </a:lnTo>
                  <a:lnTo>
                    <a:pt x="77117" y="2168"/>
                  </a:lnTo>
                  <a:lnTo>
                    <a:pt x="77149" y="1874"/>
                  </a:lnTo>
                  <a:lnTo>
                    <a:pt x="77516" y="562"/>
                  </a:lnTo>
                  <a:lnTo>
                    <a:pt x="78094" y="383"/>
                  </a:lnTo>
                  <a:lnTo>
                    <a:pt x="78647" y="894"/>
                  </a:lnTo>
                  <a:lnTo>
                    <a:pt x="79211" y="968"/>
                  </a:lnTo>
                  <a:lnTo>
                    <a:pt x="79722" y="469"/>
                  </a:lnTo>
                  <a:lnTo>
                    <a:pt x="79987" y="432"/>
                  </a:lnTo>
                  <a:lnTo>
                    <a:pt x="80170" y="499"/>
                  </a:lnTo>
                  <a:lnTo>
                    <a:pt x="80177" y="1796"/>
                  </a:lnTo>
                  <a:lnTo>
                    <a:pt x="80244" y="2425"/>
                  </a:lnTo>
                  <a:lnTo>
                    <a:pt x="81015" y="4549"/>
                  </a:lnTo>
                  <a:lnTo>
                    <a:pt x="81850" y="5022"/>
                  </a:lnTo>
                  <a:lnTo>
                    <a:pt x="82200" y="3827"/>
                  </a:lnTo>
                  <a:lnTo>
                    <a:pt x="82228" y="2649"/>
                  </a:lnTo>
                  <a:lnTo>
                    <a:pt x="82320" y="2419"/>
                  </a:lnTo>
                  <a:lnTo>
                    <a:pt x="82484" y="2299"/>
                  </a:lnTo>
                  <a:lnTo>
                    <a:pt x="82697" y="2609"/>
                  </a:lnTo>
                  <a:lnTo>
                    <a:pt x="83124" y="2803"/>
                  </a:lnTo>
                  <a:lnTo>
                    <a:pt x="83402" y="3276"/>
                  </a:lnTo>
                  <a:lnTo>
                    <a:pt x="83606" y="4505"/>
                  </a:lnTo>
                  <a:lnTo>
                    <a:pt x="83426" y="5291"/>
                  </a:lnTo>
                  <a:lnTo>
                    <a:pt x="83355" y="5969"/>
                  </a:lnTo>
                  <a:lnTo>
                    <a:pt x="83397" y="6114"/>
                  </a:lnTo>
                  <a:lnTo>
                    <a:pt x="84348" y="7046"/>
                  </a:lnTo>
                  <a:lnTo>
                    <a:pt x="85106" y="7483"/>
                  </a:lnTo>
                  <a:lnTo>
                    <a:pt x="85345" y="7501"/>
                  </a:lnTo>
                  <a:lnTo>
                    <a:pt x="86743" y="7263"/>
                  </a:lnTo>
                  <a:lnTo>
                    <a:pt x="87773" y="7732"/>
                  </a:lnTo>
                  <a:lnTo>
                    <a:pt x="88171" y="8119"/>
                  </a:lnTo>
                  <a:lnTo>
                    <a:pt x="88668" y="9307"/>
                  </a:lnTo>
                  <a:lnTo>
                    <a:pt x="89098" y="9449"/>
                  </a:lnTo>
                  <a:lnTo>
                    <a:pt x="89873" y="9381"/>
                  </a:lnTo>
                  <a:lnTo>
                    <a:pt x="90033" y="7500"/>
                  </a:lnTo>
                  <a:lnTo>
                    <a:pt x="89683" y="7272"/>
                  </a:lnTo>
                  <a:lnTo>
                    <a:pt x="89129" y="7500"/>
                  </a:lnTo>
                  <a:lnTo>
                    <a:pt x="88597" y="7437"/>
                  </a:lnTo>
                  <a:lnTo>
                    <a:pt x="88156" y="6818"/>
                  </a:lnTo>
                  <a:lnTo>
                    <a:pt x="88322" y="6539"/>
                  </a:lnTo>
                  <a:lnTo>
                    <a:pt x="89164" y="5920"/>
                  </a:lnTo>
                  <a:lnTo>
                    <a:pt x="89805" y="5655"/>
                  </a:lnTo>
                  <a:lnTo>
                    <a:pt x="90158" y="6359"/>
                  </a:lnTo>
                  <a:lnTo>
                    <a:pt x="90391" y="6679"/>
                  </a:lnTo>
                  <a:lnTo>
                    <a:pt x="90711" y="6706"/>
                  </a:lnTo>
                  <a:lnTo>
                    <a:pt x="92378" y="6065"/>
                  </a:lnTo>
                  <a:lnTo>
                    <a:pt x="93358" y="4865"/>
                  </a:lnTo>
                  <a:lnTo>
                    <a:pt x="93492" y="4425"/>
                  </a:lnTo>
                  <a:lnTo>
                    <a:pt x="94230" y="4014"/>
                  </a:lnTo>
                  <a:lnTo>
                    <a:pt x="94820" y="4895"/>
                  </a:lnTo>
                  <a:lnTo>
                    <a:pt x="95492" y="6344"/>
                  </a:lnTo>
                  <a:lnTo>
                    <a:pt x="97129" y="7235"/>
                  </a:lnTo>
                  <a:lnTo>
                    <a:pt x="97647" y="7283"/>
                  </a:lnTo>
                  <a:lnTo>
                    <a:pt x="97121" y="10816"/>
                  </a:lnTo>
                  <a:lnTo>
                    <a:pt x="98012" y="10384"/>
                  </a:lnTo>
                  <a:lnTo>
                    <a:pt x="98132" y="11189"/>
                  </a:lnTo>
                  <a:lnTo>
                    <a:pt x="98111" y="12086"/>
                  </a:lnTo>
                  <a:lnTo>
                    <a:pt x="98699" y="13085"/>
                  </a:lnTo>
                  <a:lnTo>
                    <a:pt x="99290" y="12768"/>
                  </a:lnTo>
                  <a:lnTo>
                    <a:pt x="99237" y="13860"/>
                  </a:lnTo>
                  <a:lnTo>
                    <a:pt x="99600" y="14464"/>
                  </a:lnTo>
                  <a:lnTo>
                    <a:pt x="100139" y="14565"/>
                  </a:lnTo>
                  <a:lnTo>
                    <a:pt x="101561" y="15315"/>
                  </a:lnTo>
                  <a:lnTo>
                    <a:pt x="102044" y="15386"/>
                  </a:lnTo>
                  <a:lnTo>
                    <a:pt x="102532" y="15317"/>
                  </a:lnTo>
                  <a:lnTo>
                    <a:pt x="102316" y="16221"/>
                  </a:lnTo>
                  <a:lnTo>
                    <a:pt x="102052" y="16079"/>
                  </a:lnTo>
                  <a:lnTo>
                    <a:pt x="101830" y="16739"/>
                  </a:lnTo>
                  <a:lnTo>
                    <a:pt x="101844" y="17230"/>
                  </a:lnTo>
                  <a:lnTo>
                    <a:pt x="102071" y="17981"/>
                  </a:lnTo>
                  <a:lnTo>
                    <a:pt x="103124" y="18586"/>
                  </a:lnTo>
                  <a:lnTo>
                    <a:pt x="104628" y="19316"/>
                  </a:lnTo>
                  <a:lnTo>
                    <a:pt x="105335" y="19636"/>
                  </a:lnTo>
                  <a:lnTo>
                    <a:pt x="105966" y="19774"/>
                  </a:lnTo>
                  <a:lnTo>
                    <a:pt x="106325" y="19941"/>
                  </a:lnTo>
                  <a:lnTo>
                    <a:pt x="107114" y="20425"/>
                  </a:lnTo>
                  <a:lnTo>
                    <a:pt x="108033" y="21215"/>
                  </a:lnTo>
                  <a:lnTo>
                    <a:pt x="108640" y="22013"/>
                  </a:lnTo>
                  <a:lnTo>
                    <a:pt x="108226" y="22337"/>
                  </a:lnTo>
                  <a:lnTo>
                    <a:pt x="109525" y="25114"/>
                  </a:lnTo>
                  <a:lnTo>
                    <a:pt x="110148" y="25442"/>
                  </a:lnTo>
                  <a:lnTo>
                    <a:pt x="109881" y="26288"/>
                  </a:lnTo>
                  <a:lnTo>
                    <a:pt x="109262" y="27611"/>
                  </a:lnTo>
                  <a:lnTo>
                    <a:pt x="108885" y="29731"/>
                  </a:lnTo>
                  <a:lnTo>
                    <a:pt x="111890" y="29574"/>
                  </a:lnTo>
                  <a:lnTo>
                    <a:pt x="113287" y="30193"/>
                  </a:lnTo>
                  <a:lnTo>
                    <a:pt x="114026" y="30413"/>
                  </a:lnTo>
                  <a:lnTo>
                    <a:pt x="115313" y="30947"/>
                  </a:lnTo>
                  <a:lnTo>
                    <a:pt x="116284" y="31767"/>
                  </a:lnTo>
                  <a:lnTo>
                    <a:pt x="117164" y="31972"/>
                  </a:lnTo>
                  <a:lnTo>
                    <a:pt x="117308" y="32185"/>
                  </a:lnTo>
                  <a:lnTo>
                    <a:pt x="117455" y="32937"/>
                  </a:lnTo>
                  <a:lnTo>
                    <a:pt x="117831" y="33429"/>
                  </a:lnTo>
                  <a:lnTo>
                    <a:pt x="120980" y="35772"/>
                  </a:lnTo>
                  <a:lnTo>
                    <a:pt x="123548" y="38171"/>
                  </a:lnTo>
                  <a:lnTo>
                    <a:pt x="133119" y="37519"/>
                  </a:lnTo>
                  <a:lnTo>
                    <a:pt x="132969" y="38277"/>
                  </a:lnTo>
                  <a:lnTo>
                    <a:pt x="133599" y="38948"/>
                  </a:lnTo>
                  <a:lnTo>
                    <a:pt x="134151" y="39220"/>
                  </a:lnTo>
                  <a:lnTo>
                    <a:pt x="135066" y="38952"/>
                  </a:lnTo>
                  <a:lnTo>
                    <a:pt x="136487" y="39368"/>
                  </a:lnTo>
                  <a:lnTo>
                    <a:pt x="137704" y="39137"/>
                  </a:lnTo>
                  <a:lnTo>
                    <a:pt x="138439" y="39121"/>
                  </a:lnTo>
                  <a:lnTo>
                    <a:pt x="138179" y="40236"/>
                  </a:lnTo>
                  <a:lnTo>
                    <a:pt x="138203" y="41037"/>
                  </a:lnTo>
                  <a:lnTo>
                    <a:pt x="138904" y="44767"/>
                  </a:lnTo>
                  <a:lnTo>
                    <a:pt x="139143" y="45728"/>
                  </a:lnTo>
                  <a:lnTo>
                    <a:pt x="139857" y="45382"/>
                  </a:lnTo>
                  <a:lnTo>
                    <a:pt x="141175" y="45449"/>
                  </a:lnTo>
                  <a:lnTo>
                    <a:pt x="140662" y="42184"/>
                  </a:lnTo>
                  <a:lnTo>
                    <a:pt x="141484" y="41726"/>
                  </a:lnTo>
                  <a:lnTo>
                    <a:pt x="141864" y="41826"/>
                  </a:lnTo>
                  <a:lnTo>
                    <a:pt x="142486" y="41633"/>
                  </a:lnTo>
                  <a:lnTo>
                    <a:pt x="142620" y="41450"/>
                  </a:lnTo>
                  <a:lnTo>
                    <a:pt x="142964" y="40623"/>
                  </a:lnTo>
                  <a:lnTo>
                    <a:pt x="142940" y="39918"/>
                  </a:lnTo>
                  <a:lnTo>
                    <a:pt x="143070" y="39836"/>
                  </a:lnTo>
                  <a:lnTo>
                    <a:pt x="143741" y="40634"/>
                  </a:lnTo>
                  <a:lnTo>
                    <a:pt x="144065" y="41547"/>
                  </a:lnTo>
                  <a:lnTo>
                    <a:pt x="146034" y="41980"/>
                  </a:lnTo>
                  <a:lnTo>
                    <a:pt x="146181" y="41406"/>
                  </a:lnTo>
                  <a:lnTo>
                    <a:pt x="146997" y="41536"/>
                  </a:lnTo>
                  <a:lnTo>
                    <a:pt x="147099" y="41156"/>
                  </a:lnTo>
                  <a:lnTo>
                    <a:pt x="147124" y="40747"/>
                  </a:lnTo>
                  <a:lnTo>
                    <a:pt x="147613" y="39912"/>
                  </a:lnTo>
                  <a:lnTo>
                    <a:pt x="147845" y="39610"/>
                  </a:lnTo>
                  <a:lnTo>
                    <a:pt x="148101" y="39443"/>
                  </a:lnTo>
                  <a:lnTo>
                    <a:pt x="148654" y="39588"/>
                  </a:lnTo>
                  <a:lnTo>
                    <a:pt x="148826" y="40293"/>
                  </a:lnTo>
                  <a:lnTo>
                    <a:pt x="149631" y="39812"/>
                  </a:lnTo>
                  <a:lnTo>
                    <a:pt x="152974" y="39588"/>
                  </a:lnTo>
                  <a:lnTo>
                    <a:pt x="155298" y="39706"/>
                  </a:lnTo>
                  <a:lnTo>
                    <a:pt x="157197" y="39486"/>
                  </a:lnTo>
                  <a:lnTo>
                    <a:pt x="157138" y="39810"/>
                  </a:lnTo>
                  <a:lnTo>
                    <a:pt x="156709" y="40735"/>
                  </a:lnTo>
                  <a:lnTo>
                    <a:pt x="156452" y="40954"/>
                  </a:lnTo>
                  <a:lnTo>
                    <a:pt x="155566" y="41320"/>
                  </a:lnTo>
                  <a:lnTo>
                    <a:pt x="155253" y="41622"/>
                  </a:lnTo>
                  <a:lnTo>
                    <a:pt x="155004" y="43057"/>
                  </a:lnTo>
                  <a:lnTo>
                    <a:pt x="155131" y="43630"/>
                  </a:lnTo>
                  <a:lnTo>
                    <a:pt x="154825" y="43862"/>
                  </a:lnTo>
                  <a:lnTo>
                    <a:pt x="152993" y="44723"/>
                  </a:lnTo>
                  <a:lnTo>
                    <a:pt x="153684" y="45510"/>
                  </a:lnTo>
                  <a:lnTo>
                    <a:pt x="154452" y="45259"/>
                  </a:lnTo>
                  <a:lnTo>
                    <a:pt x="155025" y="45318"/>
                  </a:lnTo>
                  <a:lnTo>
                    <a:pt x="155496" y="45269"/>
                  </a:lnTo>
                  <a:lnTo>
                    <a:pt x="155805" y="44980"/>
                  </a:lnTo>
                  <a:lnTo>
                    <a:pt x="155971" y="44974"/>
                  </a:lnTo>
                  <a:lnTo>
                    <a:pt x="156421" y="45314"/>
                  </a:lnTo>
                  <a:lnTo>
                    <a:pt x="156934" y="46137"/>
                  </a:lnTo>
                  <a:lnTo>
                    <a:pt x="157187" y="46719"/>
                  </a:lnTo>
                  <a:lnTo>
                    <a:pt x="157827" y="47322"/>
                  </a:lnTo>
                  <a:lnTo>
                    <a:pt x="158107" y="47054"/>
                  </a:lnTo>
                  <a:lnTo>
                    <a:pt x="158818" y="47374"/>
                  </a:lnTo>
                  <a:lnTo>
                    <a:pt x="158769" y="47587"/>
                  </a:lnTo>
                  <a:lnTo>
                    <a:pt x="161387" y="47293"/>
                  </a:lnTo>
                  <a:lnTo>
                    <a:pt x="164213" y="39349"/>
                  </a:lnTo>
                  <a:lnTo>
                    <a:pt x="163647" y="38947"/>
                  </a:lnTo>
                  <a:lnTo>
                    <a:pt x="163506" y="37929"/>
                  </a:lnTo>
                  <a:lnTo>
                    <a:pt x="163285" y="37493"/>
                  </a:lnTo>
                  <a:lnTo>
                    <a:pt x="162104" y="36256"/>
                  </a:lnTo>
                  <a:lnTo>
                    <a:pt x="161562" y="35961"/>
                  </a:lnTo>
                  <a:lnTo>
                    <a:pt x="161397" y="35968"/>
                  </a:lnTo>
                  <a:lnTo>
                    <a:pt x="159870" y="35096"/>
                  </a:lnTo>
                  <a:lnTo>
                    <a:pt x="159497" y="35137"/>
                  </a:lnTo>
                  <a:lnTo>
                    <a:pt x="159149" y="35320"/>
                  </a:lnTo>
                  <a:lnTo>
                    <a:pt x="158140" y="34857"/>
                  </a:lnTo>
                  <a:lnTo>
                    <a:pt x="158020" y="34664"/>
                  </a:lnTo>
                  <a:lnTo>
                    <a:pt x="158136" y="34362"/>
                  </a:lnTo>
                  <a:lnTo>
                    <a:pt x="158009" y="33878"/>
                  </a:lnTo>
                  <a:lnTo>
                    <a:pt x="157425" y="33356"/>
                  </a:lnTo>
                  <a:lnTo>
                    <a:pt x="156869" y="33580"/>
                  </a:lnTo>
                  <a:lnTo>
                    <a:pt x="156781" y="33781"/>
                  </a:lnTo>
                  <a:lnTo>
                    <a:pt x="156338" y="33997"/>
                  </a:lnTo>
                  <a:lnTo>
                    <a:pt x="155603" y="33591"/>
                  </a:lnTo>
                  <a:lnTo>
                    <a:pt x="154016" y="32935"/>
                  </a:lnTo>
                  <a:lnTo>
                    <a:pt x="152992" y="32608"/>
                  </a:lnTo>
                  <a:lnTo>
                    <a:pt x="152693" y="32358"/>
                  </a:lnTo>
                  <a:lnTo>
                    <a:pt x="152549" y="32094"/>
                  </a:lnTo>
                  <a:lnTo>
                    <a:pt x="139791" y="37003"/>
                  </a:lnTo>
                  <a:lnTo>
                    <a:pt x="138986" y="32145"/>
                  </a:lnTo>
                  <a:lnTo>
                    <a:pt x="139562" y="31731"/>
                  </a:lnTo>
                  <a:lnTo>
                    <a:pt x="140171" y="30457"/>
                  </a:lnTo>
                  <a:lnTo>
                    <a:pt x="140164" y="29745"/>
                  </a:lnTo>
                  <a:lnTo>
                    <a:pt x="140093" y="29354"/>
                  </a:lnTo>
                  <a:lnTo>
                    <a:pt x="140149" y="28765"/>
                  </a:lnTo>
                  <a:lnTo>
                    <a:pt x="140660" y="28750"/>
                  </a:lnTo>
                  <a:lnTo>
                    <a:pt x="142032" y="28914"/>
                  </a:lnTo>
                  <a:lnTo>
                    <a:pt x="142412" y="28754"/>
                  </a:lnTo>
                  <a:lnTo>
                    <a:pt x="142514" y="28463"/>
                  </a:lnTo>
                  <a:lnTo>
                    <a:pt x="142535" y="27986"/>
                  </a:lnTo>
                  <a:lnTo>
                    <a:pt x="143992" y="24670"/>
                  </a:lnTo>
                  <a:lnTo>
                    <a:pt x="145576" y="24808"/>
                  </a:lnTo>
                  <a:lnTo>
                    <a:pt x="145482" y="23869"/>
                  </a:lnTo>
                  <a:lnTo>
                    <a:pt x="146485" y="23604"/>
                  </a:lnTo>
                  <a:lnTo>
                    <a:pt x="147186" y="23221"/>
                  </a:lnTo>
                  <a:lnTo>
                    <a:pt x="148763" y="23978"/>
                  </a:lnTo>
                  <a:lnTo>
                    <a:pt x="148848" y="23423"/>
                  </a:lnTo>
                  <a:lnTo>
                    <a:pt x="149588" y="21668"/>
                  </a:lnTo>
                  <a:lnTo>
                    <a:pt x="150773" y="20275"/>
                  </a:lnTo>
                  <a:lnTo>
                    <a:pt x="151217" y="20666"/>
                  </a:lnTo>
                  <a:lnTo>
                    <a:pt x="151167" y="20852"/>
                  </a:lnTo>
                  <a:lnTo>
                    <a:pt x="151928" y="21056"/>
                  </a:lnTo>
                  <a:lnTo>
                    <a:pt x="152981" y="21179"/>
                  </a:lnTo>
                  <a:lnTo>
                    <a:pt x="153889" y="21466"/>
                  </a:lnTo>
                  <a:lnTo>
                    <a:pt x="154977" y="22162"/>
                  </a:lnTo>
                  <a:lnTo>
                    <a:pt x="155875" y="21640"/>
                  </a:lnTo>
                  <a:lnTo>
                    <a:pt x="156639" y="21588"/>
                  </a:lnTo>
                  <a:lnTo>
                    <a:pt x="156608" y="21044"/>
                  </a:lnTo>
                  <a:lnTo>
                    <a:pt x="156653" y="20913"/>
                  </a:lnTo>
                  <a:lnTo>
                    <a:pt x="157907" y="19445"/>
                  </a:lnTo>
                  <a:lnTo>
                    <a:pt x="158424" y="19534"/>
                  </a:lnTo>
                  <a:lnTo>
                    <a:pt x="158724" y="19728"/>
                  </a:lnTo>
                  <a:lnTo>
                    <a:pt x="159213" y="19050"/>
                  </a:lnTo>
                  <a:lnTo>
                    <a:pt x="159432" y="18610"/>
                  </a:lnTo>
                  <a:lnTo>
                    <a:pt x="159572" y="18103"/>
                  </a:lnTo>
                  <a:lnTo>
                    <a:pt x="159530" y="17903"/>
                  </a:lnTo>
                  <a:lnTo>
                    <a:pt x="159245" y="17555"/>
                  </a:lnTo>
                  <a:lnTo>
                    <a:pt x="158586" y="17347"/>
                  </a:lnTo>
                  <a:lnTo>
                    <a:pt x="158217" y="17120"/>
                  </a:lnTo>
                  <a:lnTo>
                    <a:pt x="158037" y="16684"/>
                  </a:lnTo>
                  <a:lnTo>
                    <a:pt x="157480" y="15923"/>
                  </a:lnTo>
                  <a:lnTo>
                    <a:pt x="157065" y="16005"/>
                  </a:lnTo>
                  <a:lnTo>
                    <a:pt x="156776" y="15812"/>
                  </a:lnTo>
                  <a:lnTo>
                    <a:pt x="156300" y="14884"/>
                  </a:lnTo>
                  <a:lnTo>
                    <a:pt x="156258" y="14090"/>
                  </a:lnTo>
                  <a:lnTo>
                    <a:pt x="156335" y="13844"/>
                  </a:lnTo>
                  <a:lnTo>
                    <a:pt x="156807" y="13281"/>
                  </a:lnTo>
                  <a:lnTo>
                    <a:pt x="157434" y="12230"/>
                  </a:lnTo>
                  <a:lnTo>
                    <a:pt x="157219" y="10483"/>
                  </a:lnTo>
                  <a:lnTo>
                    <a:pt x="157505" y="9830"/>
                  </a:lnTo>
                  <a:lnTo>
                    <a:pt x="158107" y="10222"/>
                  </a:lnTo>
                  <a:lnTo>
                    <a:pt x="161254" y="11839"/>
                  </a:lnTo>
                  <a:lnTo>
                    <a:pt x="162078" y="11422"/>
                  </a:lnTo>
                  <a:lnTo>
                    <a:pt x="162068" y="9600"/>
                  </a:lnTo>
                  <a:lnTo>
                    <a:pt x="161941" y="9044"/>
                  </a:lnTo>
                  <a:lnTo>
                    <a:pt x="161948" y="8758"/>
                  </a:lnTo>
                  <a:lnTo>
                    <a:pt x="162037" y="8169"/>
                  </a:lnTo>
                  <a:lnTo>
                    <a:pt x="162453" y="6872"/>
                  </a:lnTo>
                  <a:lnTo>
                    <a:pt x="162069" y="6485"/>
                  </a:lnTo>
                  <a:lnTo>
                    <a:pt x="161776" y="6011"/>
                  </a:lnTo>
                  <a:lnTo>
                    <a:pt x="161840" y="5788"/>
                  </a:lnTo>
                  <a:lnTo>
                    <a:pt x="162274" y="5054"/>
                  </a:lnTo>
                  <a:lnTo>
                    <a:pt x="163119" y="4130"/>
                  </a:lnTo>
                  <a:lnTo>
                    <a:pt x="163578" y="4946"/>
                  </a:lnTo>
                  <a:lnTo>
                    <a:pt x="164318" y="5717"/>
                  </a:lnTo>
                  <a:lnTo>
                    <a:pt x="164518" y="5857"/>
                  </a:lnTo>
                  <a:lnTo>
                    <a:pt x="164734" y="5871"/>
                  </a:lnTo>
                  <a:lnTo>
                    <a:pt x="166115" y="5532"/>
                  </a:lnTo>
                  <a:lnTo>
                    <a:pt x="166836" y="5272"/>
                  </a:lnTo>
                  <a:lnTo>
                    <a:pt x="167192" y="4847"/>
                  </a:lnTo>
                  <a:lnTo>
                    <a:pt x="166949" y="4247"/>
                  </a:lnTo>
                  <a:lnTo>
                    <a:pt x="166254" y="3147"/>
                  </a:lnTo>
                  <a:lnTo>
                    <a:pt x="166124" y="2819"/>
                  </a:lnTo>
                  <a:lnTo>
                    <a:pt x="166152" y="2600"/>
                  </a:lnTo>
                  <a:lnTo>
                    <a:pt x="166475" y="2346"/>
                  </a:lnTo>
                  <a:lnTo>
                    <a:pt x="166428" y="1206"/>
                  </a:lnTo>
                  <a:lnTo>
                    <a:pt x="165882" y="1161"/>
                  </a:lnTo>
                  <a:lnTo>
                    <a:pt x="165878" y="1306"/>
                  </a:lnTo>
                  <a:lnTo>
                    <a:pt x="165568" y="1875"/>
                  </a:lnTo>
                  <a:lnTo>
                    <a:pt x="165270" y="1645"/>
                  </a:lnTo>
                  <a:lnTo>
                    <a:pt x="165085" y="437"/>
                  </a:lnTo>
                  <a:lnTo>
                    <a:pt x="165258" y="311"/>
                  </a:lnTo>
                  <a:lnTo>
                    <a:pt x="165791" y="38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8" name="pg349">
              <a:extLst>
                <a:ext uri="{FF2B5EF4-FFF2-40B4-BE49-F238E27FC236}">
                  <a16:creationId xmlns:a16="http://schemas.microsoft.com/office/drawing/2014/main" id="{A35C3A4D-B1C0-8D46-AB60-90EB051517F4}"/>
                </a:ext>
              </a:extLst>
            </p:cNvPr>
            <p:cNvSpPr/>
            <p:nvPr/>
          </p:nvSpPr>
          <p:spPr>
            <a:xfrm>
              <a:off x="6020098" y="3795116"/>
              <a:ext cx="220377" cy="162855"/>
            </a:xfrm>
            <a:custGeom>
              <a:avLst/>
              <a:gdLst/>
              <a:ahLst/>
              <a:cxnLst/>
              <a:rect l="0" t="0" r="0" b="0"/>
              <a:pathLst>
                <a:path w="220377" h="162855">
                  <a:moveTo>
                    <a:pt x="200499" y="0"/>
                  </a:moveTo>
                  <a:lnTo>
                    <a:pt x="200888" y="720"/>
                  </a:lnTo>
                  <a:lnTo>
                    <a:pt x="201008" y="1299"/>
                  </a:lnTo>
                  <a:lnTo>
                    <a:pt x="200986" y="1983"/>
                  </a:lnTo>
                  <a:lnTo>
                    <a:pt x="200790" y="2631"/>
                  </a:lnTo>
                  <a:lnTo>
                    <a:pt x="200699" y="2936"/>
                  </a:lnTo>
                  <a:lnTo>
                    <a:pt x="200306" y="3275"/>
                  </a:lnTo>
                  <a:lnTo>
                    <a:pt x="200047" y="4046"/>
                  </a:lnTo>
                  <a:lnTo>
                    <a:pt x="198964" y="5264"/>
                  </a:lnTo>
                  <a:lnTo>
                    <a:pt x="198781" y="6042"/>
                  </a:lnTo>
                  <a:lnTo>
                    <a:pt x="198867" y="6799"/>
                  </a:lnTo>
                  <a:lnTo>
                    <a:pt x="198447" y="7406"/>
                  </a:lnTo>
                  <a:lnTo>
                    <a:pt x="198103" y="7643"/>
                  </a:lnTo>
                  <a:lnTo>
                    <a:pt x="198139" y="8463"/>
                  </a:lnTo>
                  <a:lnTo>
                    <a:pt x="198695" y="9231"/>
                  </a:lnTo>
                  <a:lnTo>
                    <a:pt x="198865" y="9467"/>
                  </a:lnTo>
                  <a:lnTo>
                    <a:pt x="198949" y="9679"/>
                  </a:lnTo>
                  <a:lnTo>
                    <a:pt x="198870" y="10026"/>
                  </a:lnTo>
                  <a:lnTo>
                    <a:pt x="198680" y="10200"/>
                  </a:lnTo>
                  <a:lnTo>
                    <a:pt x="198344" y="10365"/>
                  </a:lnTo>
                  <a:lnTo>
                    <a:pt x="197969" y="10191"/>
                  </a:lnTo>
                  <a:lnTo>
                    <a:pt x="197785" y="10307"/>
                  </a:lnTo>
                  <a:lnTo>
                    <a:pt x="197673" y="10671"/>
                  </a:lnTo>
                  <a:lnTo>
                    <a:pt x="197734" y="11129"/>
                  </a:lnTo>
                  <a:lnTo>
                    <a:pt x="197648" y="11360"/>
                  </a:lnTo>
                  <a:lnTo>
                    <a:pt x="196262" y="12345"/>
                  </a:lnTo>
                  <a:lnTo>
                    <a:pt x="196003" y="12364"/>
                  </a:lnTo>
                  <a:lnTo>
                    <a:pt x="195137" y="11964"/>
                  </a:lnTo>
                  <a:lnTo>
                    <a:pt x="194709" y="12106"/>
                  </a:lnTo>
                  <a:lnTo>
                    <a:pt x="194369" y="12438"/>
                  </a:lnTo>
                  <a:lnTo>
                    <a:pt x="194092" y="13119"/>
                  </a:lnTo>
                  <a:lnTo>
                    <a:pt x="193714" y="13419"/>
                  </a:lnTo>
                  <a:lnTo>
                    <a:pt x="193315" y="13348"/>
                  </a:lnTo>
                  <a:lnTo>
                    <a:pt x="193185" y="13324"/>
                  </a:lnTo>
                  <a:lnTo>
                    <a:pt x="192732" y="13483"/>
                  </a:lnTo>
                  <a:lnTo>
                    <a:pt x="192443" y="14076"/>
                  </a:lnTo>
                  <a:lnTo>
                    <a:pt x="192018" y="14616"/>
                  </a:lnTo>
                  <a:lnTo>
                    <a:pt x="191885" y="14707"/>
                  </a:lnTo>
                  <a:lnTo>
                    <a:pt x="191384" y="15049"/>
                  </a:lnTo>
                  <a:lnTo>
                    <a:pt x="191133" y="15625"/>
                  </a:lnTo>
                  <a:lnTo>
                    <a:pt x="190399" y="16467"/>
                  </a:lnTo>
                  <a:lnTo>
                    <a:pt x="189898" y="16726"/>
                  </a:lnTo>
                  <a:lnTo>
                    <a:pt x="189679" y="16732"/>
                  </a:lnTo>
                  <a:lnTo>
                    <a:pt x="189331" y="16742"/>
                  </a:lnTo>
                  <a:lnTo>
                    <a:pt x="188964" y="17197"/>
                  </a:lnTo>
                  <a:lnTo>
                    <a:pt x="188222" y="17413"/>
                  </a:lnTo>
                  <a:lnTo>
                    <a:pt x="188064" y="17971"/>
                  </a:lnTo>
                  <a:lnTo>
                    <a:pt x="188503" y="18887"/>
                  </a:lnTo>
                  <a:lnTo>
                    <a:pt x="187928" y="19621"/>
                  </a:lnTo>
                  <a:lnTo>
                    <a:pt x="187403" y="19599"/>
                  </a:lnTo>
                  <a:lnTo>
                    <a:pt x="186931" y="19189"/>
                  </a:lnTo>
                  <a:lnTo>
                    <a:pt x="186054" y="19949"/>
                  </a:lnTo>
                  <a:lnTo>
                    <a:pt x="184871" y="19659"/>
                  </a:lnTo>
                  <a:lnTo>
                    <a:pt x="184464" y="19961"/>
                  </a:lnTo>
                  <a:lnTo>
                    <a:pt x="183800" y="20123"/>
                  </a:lnTo>
                  <a:lnTo>
                    <a:pt x="183596" y="20350"/>
                  </a:lnTo>
                  <a:lnTo>
                    <a:pt x="183669" y="20950"/>
                  </a:lnTo>
                  <a:lnTo>
                    <a:pt x="183682" y="21308"/>
                  </a:lnTo>
                  <a:lnTo>
                    <a:pt x="183368" y="21802"/>
                  </a:lnTo>
                  <a:lnTo>
                    <a:pt x="183089" y="21891"/>
                  </a:lnTo>
                  <a:lnTo>
                    <a:pt x="182752" y="21999"/>
                  </a:lnTo>
                  <a:lnTo>
                    <a:pt x="182569" y="22394"/>
                  </a:lnTo>
                  <a:lnTo>
                    <a:pt x="182539" y="23155"/>
                  </a:lnTo>
                  <a:lnTo>
                    <a:pt x="182138" y="23594"/>
                  </a:lnTo>
                  <a:lnTo>
                    <a:pt x="181848" y="23957"/>
                  </a:lnTo>
                  <a:lnTo>
                    <a:pt x="181696" y="24840"/>
                  </a:lnTo>
                  <a:lnTo>
                    <a:pt x="181586" y="25109"/>
                  </a:lnTo>
                  <a:lnTo>
                    <a:pt x="181442" y="25241"/>
                  </a:lnTo>
                  <a:lnTo>
                    <a:pt x="181128" y="25340"/>
                  </a:lnTo>
                  <a:lnTo>
                    <a:pt x="180819" y="25199"/>
                  </a:lnTo>
                  <a:lnTo>
                    <a:pt x="180604" y="25109"/>
                  </a:lnTo>
                  <a:lnTo>
                    <a:pt x="180303" y="25109"/>
                  </a:lnTo>
                  <a:lnTo>
                    <a:pt x="179897" y="25290"/>
                  </a:lnTo>
                  <a:lnTo>
                    <a:pt x="179595" y="26607"/>
                  </a:lnTo>
                  <a:lnTo>
                    <a:pt x="179944" y="27330"/>
                  </a:lnTo>
                  <a:lnTo>
                    <a:pt x="179832" y="29177"/>
                  </a:lnTo>
                  <a:lnTo>
                    <a:pt x="179436" y="29657"/>
                  </a:lnTo>
                  <a:lnTo>
                    <a:pt x="178861" y="29914"/>
                  </a:lnTo>
                  <a:lnTo>
                    <a:pt x="177890" y="29188"/>
                  </a:lnTo>
                  <a:lnTo>
                    <a:pt x="177647" y="28899"/>
                  </a:lnTo>
                  <a:lnTo>
                    <a:pt x="177007" y="28692"/>
                  </a:lnTo>
                  <a:lnTo>
                    <a:pt x="176859" y="28996"/>
                  </a:lnTo>
                  <a:lnTo>
                    <a:pt x="176852" y="29139"/>
                  </a:lnTo>
                  <a:lnTo>
                    <a:pt x="176832" y="29594"/>
                  </a:lnTo>
                  <a:lnTo>
                    <a:pt x="176674" y="29868"/>
                  </a:lnTo>
                  <a:lnTo>
                    <a:pt x="176355" y="30280"/>
                  </a:lnTo>
                  <a:lnTo>
                    <a:pt x="175969" y="30336"/>
                  </a:lnTo>
                  <a:lnTo>
                    <a:pt x="175783" y="30336"/>
                  </a:lnTo>
                  <a:lnTo>
                    <a:pt x="175399" y="30503"/>
                  </a:lnTo>
                  <a:lnTo>
                    <a:pt x="175325" y="30670"/>
                  </a:lnTo>
                  <a:lnTo>
                    <a:pt x="175354" y="30914"/>
                  </a:lnTo>
                  <a:lnTo>
                    <a:pt x="175517" y="31246"/>
                  </a:lnTo>
                  <a:lnTo>
                    <a:pt x="175556" y="32005"/>
                  </a:lnTo>
                  <a:lnTo>
                    <a:pt x="175237" y="32266"/>
                  </a:lnTo>
                  <a:lnTo>
                    <a:pt x="173925" y="32671"/>
                  </a:lnTo>
                  <a:lnTo>
                    <a:pt x="173791" y="32841"/>
                  </a:lnTo>
                  <a:lnTo>
                    <a:pt x="173181" y="33616"/>
                  </a:lnTo>
                  <a:lnTo>
                    <a:pt x="173048" y="33785"/>
                  </a:lnTo>
                  <a:lnTo>
                    <a:pt x="172625" y="34363"/>
                  </a:lnTo>
                  <a:lnTo>
                    <a:pt x="172716" y="34826"/>
                  </a:lnTo>
                  <a:lnTo>
                    <a:pt x="172888" y="35710"/>
                  </a:lnTo>
                  <a:lnTo>
                    <a:pt x="172954" y="36049"/>
                  </a:lnTo>
                  <a:lnTo>
                    <a:pt x="173115" y="37049"/>
                  </a:lnTo>
                  <a:lnTo>
                    <a:pt x="173058" y="37604"/>
                  </a:lnTo>
                  <a:lnTo>
                    <a:pt x="173042" y="37762"/>
                  </a:lnTo>
                  <a:lnTo>
                    <a:pt x="172995" y="38335"/>
                  </a:lnTo>
                  <a:lnTo>
                    <a:pt x="173029" y="38596"/>
                  </a:lnTo>
                  <a:lnTo>
                    <a:pt x="173068" y="39277"/>
                  </a:lnTo>
                  <a:lnTo>
                    <a:pt x="172726" y="39677"/>
                  </a:lnTo>
                  <a:lnTo>
                    <a:pt x="172150" y="40350"/>
                  </a:lnTo>
                  <a:lnTo>
                    <a:pt x="171806" y="40753"/>
                  </a:lnTo>
                  <a:lnTo>
                    <a:pt x="171646" y="40940"/>
                  </a:lnTo>
                  <a:lnTo>
                    <a:pt x="171406" y="41220"/>
                  </a:lnTo>
                  <a:lnTo>
                    <a:pt x="171053" y="41634"/>
                  </a:lnTo>
                  <a:lnTo>
                    <a:pt x="170703" y="42043"/>
                  </a:lnTo>
                  <a:lnTo>
                    <a:pt x="170575" y="42123"/>
                  </a:lnTo>
                  <a:lnTo>
                    <a:pt x="169930" y="42530"/>
                  </a:lnTo>
                  <a:lnTo>
                    <a:pt x="169387" y="42873"/>
                  </a:lnTo>
                  <a:lnTo>
                    <a:pt x="169037" y="43726"/>
                  </a:lnTo>
                  <a:lnTo>
                    <a:pt x="168816" y="44263"/>
                  </a:lnTo>
                  <a:lnTo>
                    <a:pt x="168913" y="46321"/>
                  </a:lnTo>
                  <a:lnTo>
                    <a:pt x="169109" y="46769"/>
                  </a:lnTo>
                  <a:lnTo>
                    <a:pt x="169263" y="47577"/>
                  </a:lnTo>
                  <a:lnTo>
                    <a:pt x="169530" y="48038"/>
                  </a:lnTo>
                  <a:lnTo>
                    <a:pt x="169459" y="48434"/>
                  </a:lnTo>
                  <a:lnTo>
                    <a:pt x="169282" y="48767"/>
                  </a:lnTo>
                  <a:lnTo>
                    <a:pt x="169238" y="49060"/>
                  </a:lnTo>
                  <a:lnTo>
                    <a:pt x="169312" y="49317"/>
                  </a:lnTo>
                  <a:lnTo>
                    <a:pt x="169516" y="49556"/>
                  </a:lnTo>
                  <a:lnTo>
                    <a:pt x="169721" y="49768"/>
                  </a:lnTo>
                  <a:lnTo>
                    <a:pt x="169925" y="49978"/>
                  </a:lnTo>
                  <a:lnTo>
                    <a:pt x="170217" y="50345"/>
                  </a:lnTo>
                  <a:lnTo>
                    <a:pt x="170480" y="50712"/>
                  </a:lnTo>
                  <a:lnTo>
                    <a:pt x="170623" y="51178"/>
                  </a:lnTo>
                  <a:lnTo>
                    <a:pt x="170656" y="51557"/>
                  </a:lnTo>
                  <a:lnTo>
                    <a:pt x="170700" y="51851"/>
                  </a:lnTo>
                  <a:lnTo>
                    <a:pt x="171142" y="52068"/>
                  </a:lnTo>
                  <a:lnTo>
                    <a:pt x="171625" y="51986"/>
                  </a:lnTo>
                  <a:lnTo>
                    <a:pt x="171856" y="51990"/>
                  </a:lnTo>
                  <a:lnTo>
                    <a:pt x="172275" y="52184"/>
                  </a:lnTo>
                  <a:lnTo>
                    <a:pt x="172429" y="52255"/>
                  </a:lnTo>
                  <a:lnTo>
                    <a:pt x="172930" y="52576"/>
                  </a:lnTo>
                  <a:lnTo>
                    <a:pt x="173192" y="52831"/>
                  </a:lnTo>
                  <a:lnTo>
                    <a:pt x="173311" y="53026"/>
                  </a:lnTo>
                  <a:lnTo>
                    <a:pt x="173585" y="53914"/>
                  </a:lnTo>
                  <a:lnTo>
                    <a:pt x="173845" y="53974"/>
                  </a:lnTo>
                  <a:lnTo>
                    <a:pt x="174554" y="53758"/>
                  </a:lnTo>
                  <a:lnTo>
                    <a:pt x="174875" y="53825"/>
                  </a:lnTo>
                  <a:lnTo>
                    <a:pt x="175108" y="53874"/>
                  </a:lnTo>
                  <a:lnTo>
                    <a:pt x="175518" y="54359"/>
                  </a:lnTo>
                  <a:lnTo>
                    <a:pt x="175599" y="55028"/>
                  </a:lnTo>
                  <a:lnTo>
                    <a:pt x="176467" y="56161"/>
                  </a:lnTo>
                  <a:lnTo>
                    <a:pt x="176719" y="56432"/>
                  </a:lnTo>
                  <a:lnTo>
                    <a:pt x="177259" y="56787"/>
                  </a:lnTo>
                  <a:lnTo>
                    <a:pt x="177561" y="57011"/>
                  </a:lnTo>
                  <a:lnTo>
                    <a:pt x="178400" y="57750"/>
                  </a:lnTo>
                  <a:lnTo>
                    <a:pt x="178563" y="57893"/>
                  </a:lnTo>
                  <a:lnTo>
                    <a:pt x="179337" y="58374"/>
                  </a:lnTo>
                  <a:lnTo>
                    <a:pt x="179842" y="58479"/>
                  </a:lnTo>
                  <a:lnTo>
                    <a:pt x="180592" y="58634"/>
                  </a:lnTo>
                  <a:lnTo>
                    <a:pt x="181499" y="59057"/>
                  </a:lnTo>
                  <a:lnTo>
                    <a:pt x="181722" y="59298"/>
                  </a:lnTo>
                  <a:lnTo>
                    <a:pt x="182405" y="60033"/>
                  </a:lnTo>
                  <a:lnTo>
                    <a:pt x="182953" y="60951"/>
                  </a:lnTo>
                  <a:lnTo>
                    <a:pt x="183390" y="61235"/>
                  </a:lnTo>
                  <a:lnTo>
                    <a:pt x="183040" y="62262"/>
                  </a:lnTo>
                  <a:lnTo>
                    <a:pt x="184306" y="63180"/>
                  </a:lnTo>
                  <a:lnTo>
                    <a:pt x="184666" y="63372"/>
                  </a:lnTo>
                  <a:lnTo>
                    <a:pt x="184862" y="63404"/>
                  </a:lnTo>
                  <a:lnTo>
                    <a:pt x="185429" y="63496"/>
                  </a:lnTo>
                  <a:lnTo>
                    <a:pt x="185885" y="63571"/>
                  </a:lnTo>
                  <a:lnTo>
                    <a:pt x="187221" y="63433"/>
                  </a:lnTo>
                  <a:lnTo>
                    <a:pt x="188685" y="63823"/>
                  </a:lnTo>
                  <a:lnTo>
                    <a:pt x="189048" y="64213"/>
                  </a:lnTo>
                  <a:lnTo>
                    <a:pt x="191319" y="63884"/>
                  </a:lnTo>
                  <a:lnTo>
                    <a:pt x="191757" y="63963"/>
                  </a:lnTo>
                  <a:lnTo>
                    <a:pt x="192097" y="64024"/>
                  </a:lnTo>
                  <a:lnTo>
                    <a:pt x="192550" y="64343"/>
                  </a:lnTo>
                  <a:lnTo>
                    <a:pt x="192596" y="64560"/>
                  </a:lnTo>
                  <a:lnTo>
                    <a:pt x="192520" y="64950"/>
                  </a:lnTo>
                  <a:lnTo>
                    <a:pt x="192414" y="65384"/>
                  </a:lnTo>
                  <a:lnTo>
                    <a:pt x="192533" y="66450"/>
                  </a:lnTo>
                  <a:lnTo>
                    <a:pt x="192764" y="66653"/>
                  </a:lnTo>
                  <a:lnTo>
                    <a:pt x="194537" y="67109"/>
                  </a:lnTo>
                  <a:lnTo>
                    <a:pt x="194796" y="68719"/>
                  </a:lnTo>
                  <a:lnTo>
                    <a:pt x="196441" y="70394"/>
                  </a:lnTo>
                  <a:lnTo>
                    <a:pt x="197762" y="71419"/>
                  </a:lnTo>
                  <a:lnTo>
                    <a:pt x="198085" y="71370"/>
                  </a:lnTo>
                  <a:lnTo>
                    <a:pt x="198639" y="71674"/>
                  </a:lnTo>
                  <a:lnTo>
                    <a:pt x="199844" y="73272"/>
                  </a:lnTo>
                  <a:lnTo>
                    <a:pt x="200279" y="73849"/>
                  </a:lnTo>
                  <a:lnTo>
                    <a:pt x="201088" y="74922"/>
                  </a:lnTo>
                  <a:lnTo>
                    <a:pt x="201142" y="75491"/>
                  </a:lnTo>
                  <a:lnTo>
                    <a:pt x="201193" y="76021"/>
                  </a:lnTo>
                  <a:lnTo>
                    <a:pt x="201322" y="76221"/>
                  </a:lnTo>
                  <a:lnTo>
                    <a:pt x="201584" y="76261"/>
                  </a:lnTo>
                  <a:lnTo>
                    <a:pt x="202011" y="76327"/>
                  </a:lnTo>
                  <a:lnTo>
                    <a:pt x="202567" y="76096"/>
                  </a:lnTo>
                  <a:lnTo>
                    <a:pt x="203185" y="76237"/>
                  </a:lnTo>
                  <a:lnTo>
                    <a:pt x="203565" y="76418"/>
                  </a:lnTo>
                  <a:lnTo>
                    <a:pt x="204439" y="77431"/>
                  </a:lnTo>
                  <a:lnTo>
                    <a:pt x="204453" y="77592"/>
                  </a:lnTo>
                  <a:lnTo>
                    <a:pt x="203305" y="78560"/>
                  </a:lnTo>
                  <a:lnTo>
                    <a:pt x="203263" y="78862"/>
                  </a:lnTo>
                  <a:lnTo>
                    <a:pt x="203429" y="79025"/>
                  </a:lnTo>
                  <a:lnTo>
                    <a:pt x="203792" y="79380"/>
                  </a:lnTo>
                  <a:lnTo>
                    <a:pt x="204326" y="79902"/>
                  </a:lnTo>
                  <a:lnTo>
                    <a:pt x="204956" y="80518"/>
                  </a:lnTo>
                  <a:lnTo>
                    <a:pt x="205559" y="81108"/>
                  </a:lnTo>
                  <a:lnTo>
                    <a:pt x="206069" y="81272"/>
                  </a:lnTo>
                  <a:lnTo>
                    <a:pt x="207062" y="80851"/>
                  </a:lnTo>
                  <a:lnTo>
                    <a:pt x="207500" y="80985"/>
                  </a:lnTo>
                  <a:lnTo>
                    <a:pt x="207667" y="81314"/>
                  </a:lnTo>
                  <a:lnTo>
                    <a:pt x="208050" y="82064"/>
                  </a:lnTo>
                  <a:lnTo>
                    <a:pt x="208299" y="82552"/>
                  </a:lnTo>
                  <a:lnTo>
                    <a:pt x="208884" y="83274"/>
                  </a:lnTo>
                  <a:lnTo>
                    <a:pt x="210057" y="84140"/>
                  </a:lnTo>
                  <a:lnTo>
                    <a:pt x="210342" y="84215"/>
                  </a:lnTo>
                  <a:lnTo>
                    <a:pt x="210756" y="84034"/>
                  </a:lnTo>
                  <a:lnTo>
                    <a:pt x="213869" y="85814"/>
                  </a:lnTo>
                  <a:lnTo>
                    <a:pt x="214173" y="85988"/>
                  </a:lnTo>
                  <a:lnTo>
                    <a:pt x="215106" y="85935"/>
                  </a:lnTo>
                  <a:lnTo>
                    <a:pt x="215178" y="86210"/>
                  </a:lnTo>
                  <a:lnTo>
                    <a:pt x="215347" y="86476"/>
                  </a:lnTo>
                  <a:lnTo>
                    <a:pt x="215627" y="86457"/>
                  </a:lnTo>
                  <a:lnTo>
                    <a:pt x="215666" y="86159"/>
                  </a:lnTo>
                  <a:lnTo>
                    <a:pt x="215408" y="85999"/>
                  </a:lnTo>
                  <a:lnTo>
                    <a:pt x="215554" y="85500"/>
                  </a:lnTo>
                  <a:lnTo>
                    <a:pt x="216951" y="86058"/>
                  </a:lnTo>
                  <a:lnTo>
                    <a:pt x="217753" y="86478"/>
                  </a:lnTo>
                  <a:lnTo>
                    <a:pt x="217914" y="86620"/>
                  </a:lnTo>
                  <a:lnTo>
                    <a:pt x="217875" y="87417"/>
                  </a:lnTo>
                  <a:lnTo>
                    <a:pt x="217621" y="87555"/>
                  </a:lnTo>
                  <a:lnTo>
                    <a:pt x="216984" y="87510"/>
                  </a:lnTo>
                  <a:lnTo>
                    <a:pt x="217167" y="87589"/>
                  </a:lnTo>
                  <a:lnTo>
                    <a:pt x="217352" y="87995"/>
                  </a:lnTo>
                  <a:lnTo>
                    <a:pt x="217646" y="88195"/>
                  </a:lnTo>
                  <a:lnTo>
                    <a:pt x="217933" y="88683"/>
                  </a:lnTo>
                  <a:lnTo>
                    <a:pt x="218763" y="89670"/>
                  </a:lnTo>
                  <a:lnTo>
                    <a:pt x="219039" y="89822"/>
                  </a:lnTo>
                  <a:lnTo>
                    <a:pt x="220320" y="90142"/>
                  </a:lnTo>
                  <a:lnTo>
                    <a:pt x="220206" y="91636"/>
                  </a:lnTo>
                  <a:lnTo>
                    <a:pt x="219730" y="92064"/>
                  </a:lnTo>
                  <a:lnTo>
                    <a:pt x="218925" y="92630"/>
                  </a:lnTo>
                  <a:lnTo>
                    <a:pt x="218328" y="92817"/>
                  </a:lnTo>
                  <a:lnTo>
                    <a:pt x="217832" y="92808"/>
                  </a:lnTo>
                  <a:lnTo>
                    <a:pt x="217212" y="92959"/>
                  </a:lnTo>
                  <a:lnTo>
                    <a:pt x="216772" y="93410"/>
                  </a:lnTo>
                  <a:lnTo>
                    <a:pt x="216125" y="94587"/>
                  </a:lnTo>
                  <a:lnTo>
                    <a:pt x="214991" y="95001"/>
                  </a:lnTo>
                  <a:lnTo>
                    <a:pt x="214442" y="95034"/>
                  </a:lnTo>
                  <a:lnTo>
                    <a:pt x="213430" y="95347"/>
                  </a:lnTo>
                  <a:lnTo>
                    <a:pt x="212510" y="95801"/>
                  </a:lnTo>
                  <a:lnTo>
                    <a:pt x="211316" y="95886"/>
                  </a:lnTo>
                  <a:lnTo>
                    <a:pt x="211630" y="96638"/>
                  </a:lnTo>
                  <a:lnTo>
                    <a:pt x="211680" y="96910"/>
                  </a:lnTo>
                  <a:lnTo>
                    <a:pt x="211673" y="97450"/>
                  </a:lnTo>
                  <a:lnTo>
                    <a:pt x="211329" y="98132"/>
                  </a:lnTo>
                  <a:lnTo>
                    <a:pt x="211315" y="98429"/>
                  </a:lnTo>
                  <a:lnTo>
                    <a:pt x="212060" y="99661"/>
                  </a:lnTo>
                  <a:lnTo>
                    <a:pt x="213427" y="100699"/>
                  </a:lnTo>
                  <a:lnTo>
                    <a:pt x="213596" y="100416"/>
                  </a:lnTo>
                  <a:lnTo>
                    <a:pt x="214050" y="100401"/>
                  </a:lnTo>
                  <a:lnTo>
                    <a:pt x="214436" y="100617"/>
                  </a:lnTo>
                  <a:lnTo>
                    <a:pt x="214901" y="100662"/>
                  </a:lnTo>
                  <a:lnTo>
                    <a:pt x="215406" y="100536"/>
                  </a:lnTo>
                  <a:lnTo>
                    <a:pt x="215853" y="100647"/>
                  </a:lnTo>
                  <a:lnTo>
                    <a:pt x="216103" y="101224"/>
                  </a:lnTo>
                  <a:lnTo>
                    <a:pt x="217265" y="102121"/>
                  </a:lnTo>
                  <a:lnTo>
                    <a:pt x="217905" y="102441"/>
                  </a:lnTo>
                  <a:lnTo>
                    <a:pt x="218370" y="102574"/>
                  </a:lnTo>
                  <a:lnTo>
                    <a:pt x="218935" y="103681"/>
                  </a:lnTo>
                  <a:lnTo>
                    <a:pt x="218993" y="103990"/>
                  </a:lnTo>
                  <a:lnTo>
                    <a:pt x="220377" y="104057"/>
                  </a:lnTo>
                  <a:lnTo>
                    <a:pt x="220287" y="104247"/>
                  </a:lnTo>
                  <a:lnTo>
                    <a:pt x="219618" y="104631"/>
                  </a:lnTo>
                  <a:lnTo>
                    <a:pt x="219254" y="104519"/>
                  </a:lnTo>
                  <a:lnTo>
                    <a:pt x="218989" y="104608"/>
                  </a:lnTo>
                  <a:lnTo>
                    <a:pt x="218804" y="105014"/>
                  </a:lnTo>
                  <a:lnTo>
                    <a:pt x="218743" y="105171"/>
                  </a:lnTo>
                  <a:lnTo>
                    <a:pt x="218786" y="105681"/>
                  </a:lnTo>
                  <a:lnTo>
                    <a:pt x="218507" y="106262"/>
                  </a:lnTo>
                  <a:lnTo>
                    <a:pt x="218289" y="106397"/>
                  </a:lnTo>
                  <a:lnTo>
                    <a:pt x="218089" y="106691"/>
                  </a:lnTo>
                  <a:lnTo>
                    <a:pt x="218039" y="106888"/>
                  </a:lnTo>
                  <a:lnTo>
                    <a:pt x="217957" y="107920"/>
                  </a:lnTo>
                  <a:lnTo>
                    <a:pt x="218011" y="108609"/>
                  </a:lnTo>
                  <a:lnTo>
                    <a:pt x="218212" y="109570"/>
                  </a:lnTo>
                  <a:lnTo>
                    <a:pt x="217497" y="110080"/>
                  </a:lnTo>
                  <a:lnTo>
                    <a:pt x="217069" y="110762"/>
                  </a:lnTo>
                  <a:lnTo>
                    <a:pt x="215176" y="111531"/>
                  </a:lnTo>
                  <a:lnTo>
                    <a:pt x="214669" y="112443"/>
                  </a:lnTo>
                  <a:lnTo>
                    <a:pt x="215212" y="113177"/>
                  </a:lnTo>
                  <a:lnTo>
                    <a:pt x="215278" y="115080"/>
                  </a:lnTo>
                  <a:lnTo>
                    <a:pt x="215192" y="115415"/>
                  </a:lnTo>
                  <a:lnTo>
                    <a:pt x="215009" y="115720"/>
                  </a:lnTo>
                  <a:lnTo>
                    <a:pt x="214931" y="115251"/>
                  </a:lnTo>
                  <a:lnTo>
                    <a:pt x="214845" y="115099"/>
                  </a:lnTo>
                  <a:lnTo>
                    <a:pt x="213796" y="114815"/>
                  </a:lnTo>
                  <a:lnTo>
                    <a:pt x="213631" y="115820"/>
                  </a:lnTo>
                  <a:lnTo>
                    <a:pt x="213623" y="116208"/>
                  </a:lnTo>
                  <a:lnTo>
                    <a:pt x="213720" y="116737"/>
                  </a:lnTo>
                  <a:lnTo>
                    <a:pt x="213451" y="117873"/>
                  </a:lnTo>
                  <a:lnTo>
                    <a:pt x="213108" y="118118"/>
                  </a:lnTo>
                  <a:lnTo>
                    <a:pt x="212844" y="118122"/>
                  </a:lnTo>
                  <a:lnTo>
                    <a:pt x="212428" y="118429"/>
                  </a:lnTo>
                  <a:lnTo>
                    <a:pt x="211948" y="117790"/>
                  </a:lnTo>
                  <a:lnTo>
                    <a:pt x="211608" y="117507"/>
                  </a:lnTo>
                  <a:lnTo>
                    <a:pt x="211319" y="117592"/>
                  </a:lnTo>
                  <a:lnTo>
                    <a:pt x="210708" y="117406"/>
                  </a:lnTo>
                  <a:lnTo>
                    <a:pt x="209619" y="116621"/>
                  </a:lnTo>
                  <a:lnTo>
                    <a:pt x="209144" y="116754"/>
                  </a:lnTo>
                  <a:lnTo>
                    <a:pt x="208626" y="116519"/>
                  </a:lnTo>
                  <a:lnTo>
                    <a:pt x="208348" y="116310"/>
                  </a:lnTo>
                  <a:lnTo>
                    <a:pt x="208541" y="115558"/>
                  </a:lnTo>
                  <a:lnTo>
                    <a:pt x="207291" y="115960"/>
                  </a:lnTo>
                  <a:lnTo>
                    <a:pt x="206480" y="115784"/>
                  </a:lnTo>
                  <a:lnTo>
                    <a:pt x="206701" y="115316"/>
                  </a:lnTo>
                  <a:lnTo>
                    <a:pt x="206826" y="114817"/>
                  </a:lnTo>
                  <a:lnTo>
                    <a:pt x="206498" y="114415"/>
                  </a:lnTo>
                  <a:lnTo>
                    <a:pt x="206283" y="114307"/>
                  </a:lnTo>
                  <a:lnTo>
                    <a:pt x="205605" y="114396"/>
                  </a:lnTo>
                  <a:lnTo>
                    <a:pt x="205512" y="115375"/>
                  </a:lnTo>
                  <a:lnTo>
                    <a:pt x="205351" y="115588"/>
                  </a:lnTo>
                  <a:lnTo>
                    <a:pt x="204320" y="115664"/>
                  </a:lnTo>
                  <a:lnTo>
                    <a:pt x="204176" y="114705"/>
                  </a:lnTo>
                  <a:lnTo>
                    <a:pt x="204069" y="114374"/>
                  </a:lnTo>
                  <a:lnTo>
                    <a:pt x="203029" y="112471"/>
                  </a:lnTo>
                  <a:lnTo>
                    <a:pt x="202809" y="112260"/>
                  </a:lnTo>
                  <a:lnTo>
                    <a:pt x="201975" y="112613"/>
                  </a:lnTo>
                  <a:lnTo>
                    <a:pt x="201535" y="112885"/>
                  </a:lnTo>
                  <a:lnTo>
                    <a:pt x="201265" y="112790"/>
                  </a:lnTo>
                  <a:lnTo>
                    <a:pt x="200717" y="112453"/>
                  </a:lnTo>
                  <a:lnTo>
                    <a:pt x="200421" y="112159"/>
                  </a:lnTo>
                  <a:lnTo>
                    <a:pt x="200148" y="110938"/>
                  </a:lnTo>
                  <a:lnTo>
                    <a:pt x="198255" y="110748"/>
                  </a:lnTo>
                  <a:lnTo>
                    <a:pt x="196972" y="111094"/>
                  </a:lnTo>
                  <a:lnTo>
                    <a:pt x="196336" y="111362"/>
                  </a:lnTo>
                  <a:lnTo>
                    <a:pt x="196368" y="111827"/>
                  </a:lnTo>
                  <a:lnTo>
                    <a:pt x="195807" y="113250"/>
                  </a:lnTo>
                  <a:lnTo>
                    <a:pt x="195646" y="113473"/>
                  </a:lnTo>
                  <a:lnTo>
                    <a:pt x="195103" y="113566"/>
                  </a:lnTo>
                  <a:lnTo>
                    <a:pt x="195053" y="113398"/>
                  </a:lnTo>
                  <a:lnTo>
                    <a:pt x="195168" y="113130"/>
                  </a:lnTo>
                  <a:lnTo>
                    <a:pt x="195107" y="112393"/>
                  </a:lnTo>
                  <a:lnTo>
                    <a:pt x="194600" y="111592"/>
                  </a:lnTo>
                  <a:lnTo>
                    <a:pt x="194268" y="112221"/>
                  </a:lnTo>
                  <a:lnTo>
                    <a:pt x="193789" y="112925"/>
                  </a:lnTo>
                  <a:lnTo>
                    <a:pt x="193271" y="112214"/>
                  </a:lnTo>
                  <a:lnTo>
                    <a:pt x="192724" y="112675"/>
                  </a:lnTo>
                  <a:lnTo>
                    <a:pt x="192335" y="113267"/>
                  </a:lnTo>
                  <a:lnTo>
                    <a:pt x="192009" y="114023"/>
                  </a:lnTo>
                  <a:lnTo>
                    <a:pt x="192088" y="114466"/>
                  </a:lnTo>
                  <a:lnTo>
                    <a:pt x="191842" y="114515"/>
                  </a:lnTo>
                  <a:lnTo>
                    <a:pt x="191559" y="114720"/>
                  </a:lnTo>
                  <a:lnTo>
                    <a:pt x="191516" y="115271"/>
                  </a:lnTo>
                  <a:lnTo>
                    <a:pt x="191277" y="115267"/>
                  </a:lnTo>
                  <a:lnTo>
                    <a:pt x="190677" y="114939"/>
                  </a:lnTo>
                  <a:lnTo>
                    <a:pt x="190577" y="113945"/>
                  </a:lnTo>
                  <a:lnTo>
                    <a:pt x="189916" y="113107"/>
                  </a:lnTo>
                  <a:lnTo>
                    <a:pt x="189577" y="111967"/>
                  </a:lnTo>
                  <a:lnTo>
                    <a:pt x="189091" y="110876"/>
                  </a:lnTo>
                  <a:lnTo>
                    <a:pt x="188641" y="110783"/>
                  </a:lnTo>
                  <a:lnTo>
                    <a:pt x="187769" y="110996"/>
                  </a:lnTo>
                  <a:lnTo>
                    <a:pt x="187376" y="111175"/>
                  </a:lnTo>
                  <a:lnTo>
                    <a:pt x="186976" y="110869"/>
                  </a:lnTo>
                  <a:lnTo>
                    <a:pt x="186500" y="110084"/>
                  </a:lnTo>
                  <a:lnTo>
                    <a:pt x="186421" y="109555"/>
                  </a:lnTo>
                  <a:lnTo>
                    <a:pt x="186193" y="109354"/>
                  </a:lnTo>
                  <a:lnTo>
                    <a:pt x="185178" y="109138"/>
                  </a:lnTo>
                  <a:lnTo>
                    <a:pt x="183984" y="109236"/>
                  </a:lnTo>
                  <a:lnTo>
                    <a:pt x="183352" y="109024"/>
                  </a:lnTo>
                  <a:lnTo>
                    <a:pt x="182759" y="109493"/>
                  </a:lnTo>
                  <a:lnTo>
                    <a:pt x="182263" y="109483"/>
                  </a:lnTo>
                  <a:lnTo>
                    <a:pt x="181199" y="109913"/>
                  </a:lnTo>
                  <a:lnTo>
                    <a:pt x="181684" y="112370"/>
                  </a:lnTo>
                  <a:lnTo>
                    <a:pt x="181632" y="112666"/>
                  </a:lnTo>
                  <a:lnTo>
                    <a:pt x="181440" y="112840"/>
                  </a:lnTo>
                  <a:lnTo>
                    <a:pt x="181190" y="113582"/>
                  </a:lnTo>
                  <a:lnTo>
                    <a:pt x="181168" y="114051"/>
                  </a:lnTo>
                  <a:lnTo>
                    <a:pt x="179943" y="114680"/>
                  </a:lnTo>
                  <a:lnTo>
                    <a:pt x="179437" y="114558"/>
                  </a:lnTo>
                  <a:lnTo>
                    <a:pt x="178371" y="116035"/>
                  </a:lnTo>
                  <a:lnTo>
                    <a:pt x="178031" y="116619"/>
                  </a:lnTo>
                  <a:lnTo>
                    <a:pt x="177613" y="116593"/>
                  </a:lnTo>
                  <a:lnTo>
                    <a:pt x="176974" y="116239"/>
                  </a:lnTo>
                  <a:lnTo>
                    <a:pt x="176410" y="115438"/>
                  </a:lnTo>
                  <a:lnTo>
                    <a:pt x="176092" y="114816"/>
                  </a:lnTo>
                  <a:lnTo>
                    <a:pt x="175582" y="115349"/>
                  </a:lnTo>
                  <a:lnTo>
                    <a:pt x="175446" y="116686"/>
                  </a:lnTo>
                  <a:lnTo>
                    <a:pt x="175899" y="116716"/>
                  </a:lnTo>
                  <a:lnTo>
                    <a:pt x="177024" y="117308"/>
                  </a:lnTo>
                  <a:lnTo>
                    <a:pt x="176849" y="118347"/>
                  </a:lnTo>
                  <a:lnTo>
                    <a:pt x="176524" y="118250"/>
                  </a:lnTo>
                  <a:lnTo>
                    <a:pt x="175206" y="117412"/>
                  </a:lnTo>
                  <a:lnTo>
                    <a:pt x="174528" y="117229"/>
                  </a:lnTo>
                  <a:lnTo>
                    <a:pt x="174553" y="117889"/>
                  </a:lnTo>
                  <a:lnTo>
                    <a:pt x="173353" y="118805"/>
                  </a:lnTo>
                  <a:lnTo>
                    <a:pt x="172997" y="119519"/>
                  </a:lnTo>
                  <a:lnTo>
                    <a:pt x="172571" y="119207"/>
                  </a:lnTo>
                  <a:lnTo>
                    <a:pt x="172446" y="118931"/>
                  </a:lnTo>
                  <a:lnTo>
                    <a:pt x="172182" y="117677"/>
                  </a:lnTo>
                  <a:lnTo>
                    <a:pt x="172053" y="117513"/>
                  </a:lnTo>
                  <a:lnTo>
                    <a:pt x="171564" y="117572"/>
                  </a:lnTo>
                  <a:lnTo>
                    <a:pt x="170850" y="117312"/>
                  </a:lnTo>
                  <a:lnTo>
                    <a:pt x="170621" y="117148"/>
                  </a:lnTo>
                  <a:lnTo>
                    <a:pt x="170418" y="117156"/>
                  </a:lnTo>
                  <a:lnTo>
                    <a:pt x="170093" y="118366"/>
                  </a:lnTo>
                  <a:lnTo>
                    <a:pt x="169679" y="118559"/>
                  </a:lnTo>
                  <a:lnTo>
                    <a:pt x="170653" y="119947"/>
                  </a:lnTo>
                  <a:lnTo>
                    <a:pt x="170750" y="120161"/>
                  </a:lnTo>
                  <a:lnTo>
                    <a:pt x="170779" y="120332"/>
                  </a:lnTo>
                  <a:lnTo>
                    <a:pt x="170521" y="121466"/>
                  </a:lnTo>
                  <a:lnTo>
                    <a:pt x="170400" y="121762"/>
                  </a:lnTo>
                  <a:lnTo>
                    <a:pt x="170351" y="121892"/>
                  </a:lnTo>
                  <a:lnTo>
                    <a:pt x="170422" y="122245"/>
                  </a:lnTo>
                  <a:lnTo>
                    <a:pt x="170040" y="122778"/>
                  </a:lnTo>
                  <a:lnTo>
                    <a:pt x="170123" y="123903"/>
                  </a:lnTo>
                  <a:lnTo>
                    <a:pt x="169944" y="124029"/>
                  </a:lnTo>
                  <a:lnTo>
                    <a:pt x="169662" y="124029"/>
                  </a:lnTo>
                  <a:lnTo>
                    <a:pt x="169216" y="124547"/>
                  </a:lnTo>
                  <a:lnTo>
                    <a:pt x="168712" y="125655"/>
                  </a:lnTo>
                  <a:lnTo>
                    <a:pt x="168548" y="126349"/>
                  </a:lnTo>
                  <a:lnTo>
                    <a:pt x="168125" y="126507"/>
                  </a:lnTo>
                  <a:lnTo>
                    <a:pt x="168140" y="126916"/>
                  </a:lnTo>
                  <a:lnTo>
                    <a:pt x="168076" y="127132"/>
                  </a:lnTo>
                  <a:lnTo>
                    <a:pt x="167380" y="128324"/>
                  </a:lnTo>
                  <a:lnTo>
                    <a:pt x="166304" y="129297"/>
                  </a:lnTo>
                  <a:lnTo>
                    <a:pt x="165135" y="129348"/>
                  </a:lnTo>
                  <a:lnTo>
                    <a:pt x="164033" y="129579"/>
                  </a:lnTo>
                  <a:lnTo>
                    <a:pt x="162730" y="130178"/>
                  </a:lnTo>
                  <a:lnTo>
                    <a:pt x="162418" y="130660"/>
                  </a:lnTo>
                  <a:lnTo>
                    <a:pt x="162990" y="131403"/>
                  </a:lnTo>
                  <a:lnTo>
                    <a:pt x="163033" y="131142"/>
                  </a:lnTo>
                  <a:lnTo>
                    <a:pt x="163255" y="130818"/>
                  </a:lnTo>
                  <a:lnTo>
                    <a:pt x="164985" y="130592"/>
                  </a:lnTo>
                  <a:lnTo>
                    <a:pt x="165944" y="130827"/>
                  </a:lnTo>
                  <a:lnTo>
                    <a:pt x="166183" y="131081"/>
                  </a:lnTo>
                  <a:lnTo>
                    <a:pt x="166334" y="131829"/>
                  </a:lnTo>
                  <a:lnTo>
                    <a:pt x="166160" y="133293"/>
                  </a:lnTo>
                  <a:lnTo>
                    <a:pt x="166014" y="133849"/>
                  </a:lnTo>
                  <a:lnTo>
                    <a:pt x="166570" y="134093"/>
                  </a:lnTo>
                  <a:lnTo>
                    <a:pt x="166824" y="134141"/>
                  </a:lnTo>
                  <a:lnTo>
                    <a:pt x="167223" y="134078"/>
                  </a:lnTo>
                  <a:lnTo>
                    <a:pt x="169716" y="133068"/>
                  </a:lnTo>
                  <a:lnTo>
                    <a:pt x="170479" y="133064"/>
                  </a:lnTo>
                  <a:lnTo>
                    <a:pt x="171463" y="133149"/>
                  </a:lnTo>
                  <a:lnTo>
                    <a:pt x="173957" y="134199"/>
                  </a:lnTo>
                  <a:lnTo>
                    <a:pt x="176107" y="134541"/>
                  </a:lnTo>
                  <a:lnTo>
                    <a:pt x="176717" y="134757"/>
                  </a:lnTo>
                  <a:lnTo>
                    <a:pt x="175975" y="135927"/>
                  </a:lnTo>
                  <a:lnTo>
                    <a:pt x="175800" y="136336"/>
                  </a:lnTo>
                  <a:lnTo>
                    <a:pt x="175682" y="136976"/>
                  </a:lnTo>
                  <a:lnTo>
                    <a:pt x="175084" y="137793"/>
                  </a:lnTo>
                  <a:lnTo>
                    <a:pt x="174937" y="137953"/>
                  </a:lnTo>
                  <a:lnTo>
                    <a:pt x="173750" y="138545"/>
                  </a:lnTo>
                  <a:lnTo>
                    <a:pt x="172880" y="139211"/>
                  </a:lnTo>
                  <a:lnTo>
                    <a:pt x="172656" y="139874"/>
                  </a:lnTo>
                  <a:lnTo>
                    <a:pt x="172504" y="140019"/>
                  </a:lnTo>
                  <a:lnTo>
                    <a:pt x="172293" y="140022"/>
                  </a:lnTo>
                  <a:lnTo>
                    <a:pt x="172327" y="139459"/>
                  </a:lnTo>
                  <a:lnTo>
                    <a:pt x="172274" y="139292"/>
                  </a:lnTo>
                  <a:lnTo>
                    <a:pt x="172087" y="139237"/>
                  </a:lnTo>
                  <a:lnTo>
                    <a:pt x="171734" y="139465"/>
                  </a:lnTo>
                  <a:lnTo>
                    <a:pt x="171684" y="139869"/>
                  </a:lnTo>
                  <a:lnTo>
                    <a:pt x="170706" y="140045"/>
                  </a:lnTo>
                  <a:lnTo>
                    <a:pt x="170323" y="140250"/>
                  </a:lnTo>
                  <a:lnTo>
                    <a:pt x="169988" y="140733"/>
                  </a:lnTo>
                  <a:lnTo>
                    <a:pt x="169963" y="140940"/>
                  </a:lnTo>
                  <a:lnTo>
                    <a:pt x="170138" y="141125"/>
                  </a:lnTo>
                  <a:lnTo>
                    <a:pt x="171464" y="140928"/>
                  </a:lnTo>
                  <a:lnTo>
                    <a:pt x="171849" y="141092"/>
                  </a:lnTo>
                  <a:lnTo>
                    <a:pt x="171964" y="141308"/>
                  </a:lnTo>
                  <a:lnTo>
                    <a:pt x="172103" y="141289"/>
                  </a:lnTo>
                  <a:lnTo>
                    <a:pt x="172012" y="141786"/>
                  </a:lnTo>
                  <a:lnTo>
                    <a:pt x="171864" y="141889"/>
                  </a:lnTo>
                  <a:lnTo>
                    <a:pt x="170463" y="142296"/>
                  </a:lnTo>
                  <a:lnTo>
                    <a:pt x="169555" y="141990"/>
                  </a:lnTo>
                  <a:lnTo>
                    <a:pt x="168499" y="142701"/>
                  </a:lnTo>
                  <a:lnTo>
                    <a:pt x="168302" y="142618"/>
                  </a:lnTo>
                  <a:lnTo>
                    <a:pt x="168310" y="143886"/>
                  </a:lnTo>
                  <a:lnTo>
                    <a:pt x="167506" y="145089"/>
                  </a:lnTo>
                  <a:lnTo>
                    <a:pt x="166894" y="146288"/>
                  </a:lnTo>
                  <a:lnTo>
                    <a:pt x="166940" y="146724"/>
                  </a:lnTo>
                  <a:lnTo>
                    <a:pt x="166524" y="147644"/>
                  </a:lnTo>
                  <a:lnTo>
                    <a:pt x="166115" y="148113"/>
                  </a:lnTo>
                  <a:lnTo>
                    <a:pt x="166079" y="148597"/>
                  </a:lnTo>
                  <a:lnTo>
                    <a:pt x="166130" y="149152"/>
                  </a:lnTo>
                  <a:lnTo>
                    <a:pt x="166063" y="149450"/>
                  </a:lnTo>
                  <a:lnTo>
                    <a:pt x="165737" y="149673"/>
                  </a:lnTo>
                  <a:lnTo>
                    <a:pt x="165363" y="150213"/>
                  </a:lnTo>
                  <a:lnTo>
                    <a:pt x="165883" y="150693"/>
                  </a:lnTo>
                  <a:lnTo>
                    <a:pt x="165969" y="151192"/>
                  </a:lnTo>
                  <a:lnTo>
                    <a:pt x="165676" y="151736"/>
                  </a:lnTo>
                  <a:lnTo>
                    <a:pt x="165430" y="151851"/>
                  </a:lnTo>
                  <a:lnTo>
                    <a:pt x="165077" y="152227"/>
                  </a:lnTo>
                  <a:lnTo>
                    <a:pt x="164883" y="153352"/>
                  </a:lnTo>
                  <a:lnTo>
                    <a:pt x="164583" y="154365"/>
                  </a:lnTo>
                  <a:lnTo>
                    <a:pt x="164445" y="154597"/>
                  </a:lnTo>
                  <a:lnTo>
                    <a:pt x="164447" y="154460"/>
                  </a:lnTo>
                  <a:lnTo>
                    <a:pt x="164257" y="154682"/>
                  </a:lnTo>
                  <a:lnTo>
                    <a:pt x="163820" y="155733"/>
                  </a:lnTo>
                  <a:lnTo>
                    <a:pt x="163927" y="155955"/>
                  </a:lnTo>
                  <a:lnTo>
                    <a:pt x="164609" y="156670"/>
                  </a:lnTo>
                  <a:lnTo>
                    <a:pt x="164032" y="156911"/>
                  </a:lnTo>
                  <a:lnTo>
                    <a:pt x="163615" y="157213"/>
                  </a:lnTo>
                  <a:lnTo>
                    <a:pt x="164707" y="157937"/>
                  </a:lnTo>
                  <a:lnTo>
                    <a:pt x="162906" y="158748"/>
                  </a:lnTo>
                  <a:lnTo>
                    <a:pt x="162544" y="158055"/>
                  </a:lnTo>
                  <a:lnTo>
                    <a:pt x="162473" y="156683"/>
                  </a:lnTo>
                  <a:lnTo>
                    <a:pt x="162104" y="155512"/>
                  </a:lnTo>
                  <a:lnTo>
                    <a:pt x="161784" y="154840"/>
                  </a:lnTo>
                  <a:lnTo>
                    <a:pt x="162050" y="154612"/>
                  </a:lnTo>
                  <a:lnTo>
                    <a:pt x="162497" y="154468"/>
                  </a:lnTo>
                  <a:lnTo>
                    <a:pt x="161548" y="154155"/>
                  </a:lnTo>
                  <a:lnTo>
                    <a:pt x="161843" y="152905"/>
                  </a:lnTo>
                  <a:lnTo>
                    <a:pt x="161679" y="151996"/>
                  </a:lnTo>
                  <a:lnTo>
                    <a:pt x="160135" y="152370"/>
                  </a:lnTo>
                  <a:lnTo>
                    <a:pt x="160123" y="152812"/>
                  </a:lnTo>
                  <a:lnTo>
                    <a:pt x="159725" y="153827"/>
                  </a:lnTo>
                  <a:lnTo>
                    <a:pt x="158433" y="155607"/>
                  </a:lnTo>
                  <a:lnTo>
                    <a:pt x="158044" y="156572"/>
                  </a:lnTo>
                  <a:lnTo>
                    <a:pt x="157992" y="156859"/>
                  </a:lnTo>
                  <a:lnTo>
                    <a:pt x="157350" y="157376"/>
                  </a:lnTo>
                  <a:lnTo>
                    <a:pt x="157395" y="156824"/>
                  </a:lnTo>
                  <a:lnTo>
                    <a:pt x="157350" y="156200"/>
                  </a:lnTo>
                  <a:lnTo>
                    <a:pt x="157119" y="155836"/>
                  </a:lnTo>
                  <a:lnTo>
                    <a:pt x="156510" y="154485"/>
                  </a:lnTo>
                  <a:lnTo>
                    <a:pt x="156668" y="153912"/>
                  </a:lnTo>
                  <a:lnTo>
                    <a:pt x="156115" y="153135"/>
                  </a:lnTo>
                  <a:lnTo>
                    <a:pt x="155165" y="152487"/>
                  </a:lnTo>
                  <a:lnTo>
                    <a:pt x="154595" y="151779"/>
                  </a:lnTo>
                  <a:lnTo>
                    <a:pt x="154776" y="150986"/>
                  </a:lnTo>
                  <a:lnTo>
                    <a:pt x="154808" y="150554"/>
                  </a:lnTo>
                  <a:lnTo>
                    <a:pt x="154463" y="150197"/>
                  </a:lnTo>
                  <a:lnTo>
                    <a:pt x="154377" y="150018"/>
                  </a:lnTo>
                  <a:lnTo>
                    <a:pt x="154530" y="149396"/>
                  </a:lnTo>
                  <a:lnTo>
                    <a:pt x="154166" y="148964"/>
                  </a:lnTo>
                  <a:lnTo>
                    <a:pt x="153999" y="148979"/>
                  </a:lnTo>
                  <a:lnTo>
                    <a:pt x="153326" y="149575"/>
                  </a:lnTo>
                  <a:lnTo>
                    <a:pt x="152293" y="149896"/>
                  </a:lnTo>
                  <a:lnTo>
                    <a:pt x="151459" y="149818"/>
                  </a:lnTo>
                  <a:lnTo>
                    <a:pt x="150579" y="149532"/>
                  </a:lnTo>
                  <a:lnTo>
                    <a:pt x="150102" y="149968"/>
                  </a:lnTo>
                  <a:lnTo>
                    <a:pt x="149992" y="150203"/>
                  </a:lnTo>
                  <a:lnTo>
                    <a:pt x="150003" y="150396"/>
                  </a:lnTo>
                  <a:lnTo>
                    <a:pt x="150171" y="150824"/>
                  </a:lnTo>
                  <a:lnTo>
                    <a:pt x="150670" y="151446"/>
                  </a:lnTo>
                  <a:lnTo>
                    <a:pt x="151312" y="152883"/>
                  </a:lnTo>
                  <a:lnTo>
                    <a:pt x="150674" y="153268"/>
                  </a:lnTo>
                  <a:lnTo>
                    <a:pt x="150032" y="153500"/>
                  </a:lnTo>
                  <a:lnTo>
                    <a:pt x="149829" y="154022"/>
                  </a:lnTo>
                  <a:lnTo>
                    <a:pt x="150236" y="155368"/>
                  </a:lnTo>
                  <a:lnTo>
                    <a:pt x="149829" y="156587"/>
                  </a:lnTo>
                  <a:lnTo>
                    <a:pt x="148966" y="156757"/>
                  </a:lnTo>
                  <a:lnTo>
                    <a:pt x="148295" y="156800"/>
                  </a:lnTo>
                  <a:lnTo>
                    <a:pt x="147989" y="157053"/>
                  </a:lnTo>
                  <a:lnTo>
                    <a:pt x="147807" y="157418"/>
                  </a:lnTo>
                  <a:lnTo>
                    <a:pt x="147913" y="158021"/>
                  </a:lnTo>
                  <a:lnTo>
                    <a:pt x="147301" y="158751"/>
                  </a:lnTo>
                  <a:lnTo>
                    <a:pt x="146767" y="159104"/>
                  </a:lnTo>
                  <a:lnTo>
                    <a:pt x="147357" y="159883"/>
                  </a:lnTo>
                  <a:lnTo>
                    <a:pt x="147777" y="161976"/>
                  </a:lnTo>
                  <a:lnTo>
                    <a:pt x="147947" y="162303"/>
                  </a:lnTo>
                  <a:lnTo>
                    <a:pt x="147370" y="162855"/>
                  </a:lnTo>
                  <a:lnTo>
                    <a:pt x="146976" y="162009"/>
                  </a:lnTo>
                  <a:lnTo>
                    <a:pt x="146677" y="161700"/>
                  </a:lnTo>
                  <a:lnTo>
                    <a:pt x="146207" y="161636"/>
                  </a:lnTo>
                  <a:lnTo>
                    <a:pt x="145912" y="161688"/>
                  </a:lnTo>
                  <a:lnTo>
                    <a:pt x="145620" y="161852"/>
                  </a:lnTo>
                  <a:lnTo>
                    <a:pt x="145492" y="161465"/>
                  </a:lnTo>
                  <a:lnTo>
                    <a:pt x="145492" y="161189"/>
                  </a:lnTo>
                  <a:lnTo>
                    <a:pt x="145574" y="160686"/>
                  </a:lnTo>
                  <a:lnTo>
                    <a:pt x="145684" y="160489"/>
                  </a:lnTo>
                  <a:lnTo>
                    <a:pt x="145667" y="159971"/>
                  </a:lnTo>
                  <a:lnTo>
                    <a:pt x="145357" y="159349"/>
                  </a:lnTo>
                  <a:lnTo>
                    <a:pt x="145211" y="159469"/>
                  </a:lnTo>
                  <a:lnTo>
                    <a:pt x="145182" y="160217"/>
                  </a:lnTo>
                  <a:lnTo>
                    <a:pt x="144976" y="160083"/>
                  </a:lnTo>
                  <a:lnTo>
                    <a:pt x="144855" y="159614"/>
                  </a:lnTo>
                  <a:lnTo>
                    <a:pt x="145008" y="158854"/>
                  </a:lnTo>
                  <a:lnTo>
                    <a:pt x="144898" y="158713"/>
                  </a:lnTo>
                  <a:lnTo>
                    <a:pt x="144741" y="158728"/>
                  </a:lnTo>
                  <a:lnTo>
                    <a:pt x="143883" y="159156"/>
                  </a:lnTo>
                  <a:lnTo>
                    <a:pt x="143645" y="158865"/>
                  </a:lnTo>
                  <a:lnTo>
                    <a:pt x="143691" y="158452"/>
                  </a:lnTo>
                  <a:lnTo>
                    <a:pt x="142780" y="158206"/>
                  </a:lnTo>
                  <a:lnTo>
                    <a:pt x="142363" y="158217"/>
                  </a:lnTo>
                  <a:lnTo>
                    <a:pt x="141632" y="157605"/>
                  </a:lnTo>
                  <a:lnTo>
                    <a:pt x="141445" y="157513"/>
                  </a:lnTo>
                  <a:lnTo>
                    <a:pt x="141263" y="157528"/>
                  </a:lnTo>
                  <a:lnTo>
                    <a:pt x="140786" y="157744"/>
                  </a:lnTo>
                  <a:lnTo>
                    <a:pt x="140594" y="157629"/>
                  </a:lnTo>
                  <a:lnTo>
                    <a:pt x="140548" y="157491"/>
                  </a:lnTo>
                  <a:lnTo>
                    <a:pt x="140298" y="156434"/>
                  </a:lnTo>
                  <a:lnTo>
                    <a:pt x="140074" y="156311"/>
                  </a:lnTo>
                  <a:lnTo>
                    <a:pt x="139070" y="156155"/>
                  </a:lnTo>
                  <a:lnTo>
                    <a:pt x="138885" y="156509"/>
                  </a:lnTo>
                  <a:lnTo>
                    <a:pt x="138080" y="156721"/>
                  </a:lnTo>
                  <a:lnTo>
                    <a:pt x="136873" y="156900"/>
                  </a:lnTo>
                  <a:lnTo>
                    <a:pt x="135877" y="156506"/>
                  </a:lnTo>
                  <a:lnTo>
                    <a:pt x="135335" y="155914"/>
                  </a:lnTo>
                  <a:lnTo>
                    <a:pt x="134950" y="155095"/>
                  </a:lnTo>
                  <a:lnTo>
                    <a:pt x="134694" y="155025"/>
                  </a:lnTo>
                  <a:lnTo>
                    <a:pt x="133644" y="155412"/>
                  </a:lnTo>
                  <a:lnTo>
                    <a:pt x="133057" y="155404"/>
                  </a:lnTo>
                  <a:lnTo>
                    <a:pt x="132371" y="155273"/>
                  </a:lnTo>
                  <a:lnTo>
                    <a:pt x="132007" y="155013"/>
                  </a:lnTo>
                  <a:lnTo>
                    <a:pt x="131185" y="154755"/>
                  </a:lnTo>
                  <a:lnTo>
                    <a:pt x="130665" y="155280"/>
                  </a:lnTo>
                  <a:lnTo>
                    <a:pt x="130533" y="155306"/>
                  </a:lnTo>
                  <a:lnTo>
                    <a:pt x="129728" y="155049"/>
                  </a:lnTo>
                  <a:lnTo>
                    <a:pt x="129600" y="154874"/>
                  </a:lnTo>
                  <a:lnTo>
                    <a:pt x="129529" y="154565"/>
                  </a:lnTo>
                  <a:lnTo>
                    <a:pt x="129437" y="154114"/>
                  </a:lnTo>
                  <a:lnTo>
                    <a:pt x="128635" y="154278"/>
                  </a:lnTo>
                  <a:lnTo>
                    <a:pt x="128578" y="154475"/>
                  </a:lnTo>
                  <a:lnTo>
                    <a:pt x="128682" y="154814"/>
                  </a:lnTo>
                  <a:lnTo>
                    <a:pt x="128080" y="154978"/>
                  </a:lnTo>
                  <a:lnTo>
                    <a:pt x="127831" y="154881"/>
                  </a:lnTo>
                  <a:lnTo>
                    <a:pt x="127336" y="154151"/>
                  </a:lnTo>
                  <a:lnTo>
                    <a:pt x="127030" y="154047"/>
                  </a:lnTo>
                  <a:lnTo>
                    <a:pt x="126570" y="154315"/>
                  </a:lnTo>
                  <a:lnTo>
                    <a:pt x="126659" y="154754"/>
                  </a:lnTo>
                  <a:lnTo>
                    <a:pt x="126552" y="155078"/>
                  </a:lnTo>
                  <a:lnTo>
                    <a:pt x="125783" y="155127"/>
                  </a:lnTo>
                  <a:lnTo>
                    <a:pt x="125630" y="154929"/>
                  </a:lnTo>
                  <a:lnTo>
                    <a:pt x="125634" y="154754"/>
                  </a:lnTo>
                  <a:lnTo>
                    <a:pt x="125751" y="154527"/>
                  </a:lnTo>
                  <a:lnTo>
                    <a:pt x="125780" y="154117"/>
                  </a:lnTo>
                  <a:lnTo>
                    <a:pt x="124437" y="153626"/>
                  </a:lnTo>
                  <a:lnTo>
                    <a:pt x="123796" y="153932"/>
                  </a:lnTo>
                  <a:lnTo>
                    <a:pt x="123647" y="154088"/>
                  </a:lnTo>
                  <a:lnTo>
                    <a:pt x="123544" y="154595"/>
                  </a:lnTo>
                  <a:lnTo>
                    <a:pt x="123590" y="154811"/>
                  </a:lnTo>
                  <a:lnTo>
                    <a:pt x="123344" y="155213"/>
                  </a:lnTo>
                  <a:lnTo>
                    <a:pt x="122696" y="155410"/>
                  </a:lnTo>
                  <a:lnTo>
                    <a:pt x="122383" y="155239"/>
                  </a:lnTo>
                  <a:lnTo>
                    <a:pt x="122063" y="154655"/>
                  </a:lnTo>
                  <a:lnTo>
                    <a:pt x="122119" y="154386"/>
                  </a:lnTo>
                  <a:lnTo>
                    <a:pt x="122290" y="154103"/>
                  </a:lnTo>
                  <a:lnTo>
                    <a:pt x="122308" y="153891"/>
                  </a:lnTo>
                  <a:lnTo>
                    <a:pt x="122198" y="153634"/>
                  </a:lnTo>
                  <a:lnTo>
                    <a:pt x="121848" y="153679"/>
                  </a:lnTo>
                  <a:lnTo>
                    <a:pt x="121642" y="153865"/>
                  </a:lnTo>
                  <a:lnTo>
                    <a:pt x="121432" y="154014"/>
                  </a:lnTo>
                  <a:lnTo>
                    <a:pt x="121218" y="153802"/>
                  </a:lnTo>
                  <a:lnTo>
                    <a:pt x="121186" y="153459"/>
                  </a:lnTo>
                  <a:lnTo>
                    <a:pt x="121275" y="153180"/>
                  </a:lnTo>
                  <a:lnTo>
                    <a:pt x="121246" y="153005"/>
                  </a:lnTo>
                  <a:lnTo>
                    <a:pt x="121093" y="152603"/>
                  </a:lnTo>
                  <a:lnTo>
                    <a:pt x="120926" y="152473"/>
                  </a:lnTo>
                  <a:lnTo>
                    <a:pt x="120776" y="152484"/>
                  </a:lnTo>
                  <a:lnTo>
                    <a:pt x="120224" y="152924"/>
                  </a:lnTo>
                  <a:lnTo>
                    <a:pt x="119911" y="152991"/>
                  </a:lnTo>
                  <a:lnTo>
                    <a:pt x="119701" y="152954"/>
                  </a:lnTo>
                  <a:lnTo>
                    <a:pt x="119245" y="151882"/>
                  </a:lnTo>
                  <a:lnTo>
                    <a:pt x="118707" y="151562"/>
                  </a:lnTo>
                  <a:lnTo>
                    <a:pt x="118340" y="151860"/>
                  </a:lnTo>
                  <a:lnTo>
                    <a:pt x="118394" y="152180"/>
                  </a:lnTo>
                  <a:lnTo>
                    <a:pt x="117222" y="152348"/>
                  </a:lnTo>
                  <a:lnTo>
                    <a:pt x="116332" y="151930"/>
                  </a:lnTo>
                  <a:lnTo>
                    <a:pt x="115894" y="151934"/>
                  </a:lnTo>
                  <a:lnTo>
                    <a:pt x="115467" y="152164"/>
                  </a:lnTo>
                  <a:lnTo>
                    <a:pt x="115246" y="152451"/>
                  </a:lnTo>
                  <a:lnTo>
                    <a:pt x="114762" y="152406"/>
                  </a:lnTo>
                  <a:lnTo>
                    <a:pt x="114623" y="152242"/>
                  </a:lnTo>
                  <a:lnTo>
                    <a:pt x="114131" y="151925"/>
                  </a:lnTo>
                  <a:lnTo>
                    <a:pt x="113761" y="152071"/>
                  </a:lnTo>
                  <a:lnTo>
                    <a:pt x="113241" y="152558"/>
                  </a:lnTo>
                  <a:lnTo>
                    <a:pt x="112899" y="152688"/>
                  </a:lnTo>
                  <a:lnTo>
                    <a:pt x="112016" y="152878"/>
                  </a:lnTo>
                  <a:lnTo>
                    <a:pt x="110450" y="152844"/>
                  </a:lnTo>
                  <a:lnTo>
                    <a:pt x="110353" y="153105"/>
                  </a:lnTo>
                  <a:lnTo>
                    <a:pt x="110086" y="153288"/>
                  </a:lnTo>
                  <a:lnTo>
                    <a:pt x="109032" y="153627"/>
                  </a:lnTo>
                  <a:lnTo>
                    <a:pt x="108288" y="153735"/>
                  </a:lnTo>
                  <a:lnTo>
                    <a:pt x="107903" y="153690"/>
                  </a:lnTo>
                  <a:lnTo>
                    <a:pt x="106907" y="154137"/>
                  </a:lnTo>
                  <a:lnTo>
                    <a:pt x="106447" y="154070"/>
                  </a:lnTo>
                  <a:lnTo>
                    <a:pt x="105122" y="153371"/>
                  </a:lnTo>
                  <a:lnTo>
                    <a:pt x="103754" y="151573"/>
                  </a:lnTo>
                  <a:lnTo>
                    <a:pt x="103622" y="151149"/>
                  </a:lnTo>
                  <a:lnTo>
                    <a:pt x="104495" y="151115"/>
                  </a:lnTo>
                  <a:lnTo>
                    <a:pt x="105768" y="150892"/>
                  </a:lnTo>
                  <a:lnTo>
                    <a:pt x="106641" y="148247"/>
                  </a:lnTo>
                  <a:lnTo>
                    <a:pt x="106706" y="148052"/>
                  </a:lnTo>
                  <a:lnTo>
                    <a:pt x="105060" y="148698"/>
                  </a:lnTo>
                  <a:lnTo>
                    <a:pt x="102478" y="149046"/>
                  </a:lnTo>
                  <a:lnTo>
                    <a:pt x="101908" y="149191"/>
                  </a:lnTo>
                  <a:lnTo>
                    <a:pt x="102339" y="149552"/>
                  </a:lnTo>
                  <a:lnTo>
                    <a:pt x="102664" y="150099"/>
                  </a:lnTo>
                  <a:lnTo>
                    <a:pt x="102188" y="149952"/>
                  </a:lnTo>
                  <a:lnTo>
                    <a:pt x="101371" y="150572"/>
                  </a:lnTo>
                  <a:lnTo>
                    <a:pt x="101733" y="151543"/>
                  </a:lnTo>
                  <a:lnTo>
                    <a:pt x="102387" y="152142"/>
                  </a:lnTo>
                  <a:lnTo>
                    <a:pt x="103157" y="152359"/>
                  </a:lnTo>
                  <a:lnTo>
                    <a:pt x="103320" y="152556"/>
                  </a:lnTo>
                  <a:lnTo>
                    <a:pt x="102936" y="152821"/>
                  </a:lnTo>
                  <a:lnTo>
                    <a:pt x="101875" y="153086"/>
                  </a:lnTo>
                  <a:lnTo>
                    <a:pt x="101134" y="153829"/>
                  </a:lnTo>
                  <a:lnTo>
                    <a:pt x="100851" y="154023"/>
                  </a:lnTo>
                  <a:lnTo>
                    <a:pt x="99611" y="154376"/>
                  </a:lnTo>
                  <a:lnTo>
                    <a:pt x="99017" y="154856"/>
                  </a:lnTo>
                  <a:lnTo>
                    <a:pt x="98472" y="155132"/>
                  </a:lnTo>
                  <a:lnTo>
                    <a:pt x="98006" y="154171"/>
                  </a:lnTo>
                  <a:lnTo>
                    <a:pt x="98148" y="154089"/>
                  </a:lnTo>
                  <a:lnTo>
                    <a:pt x="99765" y="153784"/>
                  </a:lnTo>
                  <a:lnTo>
                    <a:pt x="99548" y="153539"/>
                  </a:lnTo>
                  <a:lnTo>
                    <a:pt x="99359" y="152962"/>
                  </a:lnTo>
                  <a:lnTo>
                    <a:pt x="98740" y="152172"/>
                  </a:lnTo>
                  <a:lnTo>
                    <a:pt x="97608" y="151528"/>
                  </a:lnTo>
                  <a:lnTo>
                    <a:pt x="96596" y="151483"/>
                  </a:lnTo>
                  <a:lnTo>
                    <a:pt x="95724" y="151028"/>
                  </a:lnTo>
                  <a:lnTo>
                    <a:pt x="95706" y="150574"/>
                  </a:lnTo>
                  <a:lnTo>
                    <a:pt x="95479" y="150649"/>
                  </a:lnTo>
                  <a:lnTo>
                    <a:pt x="92306" y="152319"/>
                  </a:lnTo>
                  <a:lnTo>
                    <a:pt x="93459" y="154226"/>
                  </a:lnTo>
                  <a:lnTo>
                    <a:pt x="93737" y="154483"/>
                  </a:lnTo>
                  <a:lnTo>
                    <a:pt x="94211" y="154710"/>
                  </a:lnTo>
                  <a:lnTo>
                    <a:pt x="93887" y="154863"/>
                  </a:lnTo>
                  <a:lnTo>
                    <a:pt x="92911" y="154997"/>
                  </a:lnTo>
                  <a:lnTo>
                    <a:pt x="92352" y="155351"/>
                  </a:lnTo>
                  <a:lnTo>
                    <a:pt x="91968" y="155883"/>
                  </a:lnTo>
                  <a:lnTo>
                    <a:pt x="91722" y="156419"/>
                  </a:lnTo>
                  <a:lnTo>
                    <a:pt x="91274" y="156825"/>
                  </a:lnTo>
                  <a:lnTo>
                    <a:pt x="90939" y="156978"/>
                  </a:lnTo>
                  <a:lnTo>
                    <a:pt x="89053" y="156725"/>
                  </a:lnTo>
                  <a:lnTo>
                    <a:pt x="88625" y="156119"/>
                  </a:lnTo>
                  <a:lnTo>
                    <a:pt x="88355" y="155245"/>
                  </a:lnTo>
                  <a:lnTo>
                    <a:pt x="87751" y="155483"/>
                  </a:lnTo>
                  <a:lnTo>
                    <a:pt x="87601" y="155693"/>
                  </a:lnTo>
                  <a:lnTo>
                    <a:pt x="87677" y="155944"/>
                  </a:lnTo>
                  <a:lnTo>
                    <a:pt x="86844" y="156349"/>
                  </a:lnTo>
                  <a:lnTo>
                    <a:pt x="86058" y="155765"/>
                  </a:lnTo>
                  <a:lnTo>
                    <a:pt x="85909" y="154762"/>
                  </a:lnTo>
                  <a:lnTo>
                    <a:pt x="85143" y="153853"/>
                  </a:lnTo>
                  <a:lnTo>
                    <a:pt x="84669" y="153369"/>
                  </a:lnTo>
                  <a:lnTo>
                    <a:pt x="84000" y="153127"/>
                  </a:lnTo>
                  <a:lnTo>
                    <a:pt x="83829" y="153212"/>
                  </a:lnTo>
                  <a:lnTo>
                    <a:pt x="83729" y="153465"/>
                  </a:lnTo>
                  <a:lnTo>
                    <a:pt x="83533" y="153678"/>
                  </a:lnTo>
                  <a:lnTo>
                    <a:pt x="82846" y="154109"/>
                  </a:lnTo>
                  <a:lnTo>
                    <a:pt x="81660" y="154522"/>
                  </a:lnTo>
                  <a:lnTo>
                    <a:pt x="81364" y="154974"/>
                  </a:lnTo>
                  <a:lnTo>
                    <a:pt x="81763" y="153978"/>
                  </a:lnTo>
                  <a:lnTo>
                    <a:pt x="82262" y="153212"/>
                  </a:lnTo>
                  <a:lnTo>
                    <a:pt x="82757" y="152679"/>
                  </a:lnTo>
                  <a:lnTo>
                    <a:pt x="83691" y="151857"/>
                  </a:lnTo>
                  <a:lnTo>
                    <a:pt x="82644" y="151455"/>
                  </a:lnTo>
                  <a:lnTo>
                    <a:pt x="82053" y="151130"/>
                  </a:lnTo>
                  <a:lnTo>
                    <a:pt x="81590" y="150713"/>
                  </a:lnTo>
                  <a:lnTo>
                    <a:pt x="81091" y="150083"/>
                  </a:lnTo>
                  <a:lnTo>
                    <a:pt x="80757" y="150367"/>
                  </a:lnTo>
                  <a:lnTo>
                    <a:pt x="80554" y="151312"/>
                  </a:lnTo>
                  <a:lnTo>
                    <a:pt x="79839" y="150399"/>
                  </a:lnTo>
                  <a:lnTo>
                    <a:pt x="79536" y="149796"/>
                  </a:lnTo>
                  <a:lnTo>
                    <a:pt x="77993" y="150853"/>
                  </a:lnTo>
                  <a:lnTo>
                    <a:pt x="78506" y="150146"/>
                  </a:lnTo>
                  <a:lnTo>
                    <a:pt x="78970" y="149311"/>
                  </a:lnTo>
                  <a:lnTo>
                    <a:pt x="78478" y="149480"/>
                  </a:lnTo>
                  <a:lnTo>
                    <a:pt x="78339" y="149779"/>
                  </a:lnTo>
                  <a:lnTo>
                    <a:pt x="77374" y="151191"/>
                  </a:lnTo>
                  <a:lnTo>
                    <a:pt x="76807" y="151911"/>
                  </a:lnTo>
                  <a:lnTo>
                    <a:pt x="76581" y="152056"/>
                  </a:lnTo>
                  <a:lnTo>
                    <a:pt x="76194" y="152138"/>
                  </a:lnTo>
                  <a:lnTo>
                    <a:pt x="75946" y="151835"/>
                  </a:lnTo>
                  <a:lnTo>
                    <a:pt x="77367" y="149919"/>
                  </a:lnTo>
                  <a:lnTo>
                    <a:pt x="77574" y="149740"/>
                  </a:lnTo>
                  <a:lnTo>
                    <a:pt x="77069" y="149528"/>
                  </a:lnTo>
                  <a:lnTo>
                    <a:pt x="75384" y="148298"/>
                  </a:lnTo>
                  <a:lnTo>
                    <a:pt x="74791" y="147152"/>
                  </a:lnTo>
                  <a:lnTo>
                    <a:pt x="74980" y="147086"/>
                  </a:lnTo>
                  <a:lnTo>
                    <a:pt x="75351" y="146736"/>
                  </a:lnTo>
                  <a:lnTo>
                    <a:pt x="75073" y="146401"/>
                  </a:lnTo>
                  <a:lnTo>
                    <a:pt x="74307" y="146421"/>
                  </a:lnTo>
                  <a:lnTo>
                    <a:pt x="74121" y="146169"/>
                  </a:lnTo>
                  <a:lnTo>
                    <a:pt x="73498" y="145742"/>
                  </a:lnTo>
                  <a:lnTo>
                    <a:pt x="72718" y="145620"/>
                  </a:lnTo>
                  <a:lnTo>
                    <a:pt x="72438" y="145799"/>
                  </a:lnTo>
                  <a:lnTo>
                    <a:pt x="72006" y="145590"/>
                  </a:lnTo>
                  <a:lnTo>
                    <a:pt x="71867" y="145855"/>
                  </a:lnTo>
                  <a:lnTo>
                    <a:pt x="70864" y="146753"/>
                  </a:lnTo>
                  <a:lnTo>
                    <a:pt x="71208" y="146481"/>
                  </a:lnTo>
                  <a:lnTo>
                    <a:pt x="71507" y="146056"/>
                  </a:lnTo>
                  <a:lnTo>
                    <a:pt x="71845" y="145830"/>
                  </a:lnTo>
                  <a:lnTo>
                    <a:pt x="71941" y="145654"/>
                  </a:lnTo>
                  <a:lnTo>
                    <a:pt x="71954" y="145510"/>
                  </a:lnTo>
                  <a:lnTo>
                    <a:pt x="71874" y="144409"/>
                  </a:lnTo>
                  <a:lnTo>
                    <a:pt x="71916" y="143921"/>
                  </a:lnTo>
                  <a:lnTo>
                    <a:pt x="72023" y="143708"/>
                  </a:lnTo>
                  <a:lnTo>
                    <a:pt x="72346" y="143466"/>
                  </a:lnTo>
                  <a:lnTo>
                    <a:pt x="72452" y="143317"/>
                  </a:lnTo>
                  <a:lnTo>
                    <a:pt x="72413" y="142995"/>
                  </a:lnTo>
                  <a:lnTo>
                    <a:pt x="72470" y="142747"/>
                  </a:lnTo>
                  <a:lnTo>
                    <a:pt x="72808" y="142558"/>
                  </a:lnTo>
                  <a:lnTo>
                    <a:pt x="72932" y="142400"/>
                  </a:lnTo>
                  <a:lnTo>
                    <a:pt x="72981" y="142218"/>
                  </a:lnTo>
                  <a:lnTo>
                    <a:pt x="72993" y="141860"/>
                  </a:lnTo>
                  <a:lnTo>
                    <a:pt x="72921" y="141634"/>
                  </a:lnTo>
                  <a:lnTo>
                    <a:pt x="72797" y="141395"/>
                  </a:lnTo>
                  <a:lnTo>
                    <a:pt x="72812" y="141268"/>
                  </a:lnTo>
                  <a:lnTo>
                    <a:pt x="73169" y="140951"/>
                  </a:lnTo>
                  <a:lnTo>
                    <a:pt x="73302" y="140775"/>
                  </a:lnTo>
                  <a:lnTo>
                    <a:pt x="73565" y="140234"/>
                  </a:lnTo>
                  <a:lnTo>
                    <a:pt x="73949" y="139673"/>
                  </a:lnTo>
                  <a:lnTo>
                    <a:pt x="74028" y="139357"/>
                  </a:lnTo>
                  <a:lnTo>
                    <a:pt x="73875" y="138978"/>
                  </a:lnTo>
                  <a:lnTo>
                    <a:pt x="73875" y="138796"/>
                  </a:lnTo>
                  <a:lnTo>
                    <a:pt x="73932" y="138640"/>
                  </a:lnTo>
                  <a:lnTo>
                    <a:pt x="74158" y="138355"/>
                  </a:lnTo>
                  <a:lnTo>
                    <a:pt x="74450" y="137841"/>
                  </a:lnTo>
                  <a:lnTo>
                    <a:pt x="74632" y="137691"/>
                  </a:lnTo>
                  <a:lnTo>
                    <a:pt x="74811" y="137382"/>
                  </a:lnTo>
                  <a:lnTo>
                    <a:pt x="75376" y="136944"/>
                  </a:lnTo>
                  <a:lnTo>
                    <a:pt x="75530" y="136613"/>
                  </a:lnTo>
                  <a:lnTo>
                    <a:pt x="75585" y="136385"/>
                  </a:lnTo>
                  <a:lnTo>
                    <a:pt x="75740" y="136190"/>
                  </a:lnTo>
                  <a:lnTo>
                    <a:pt x="76064" y="136028"/>
                  </a:lnTo>
                  <a:lnTo>
                    <a:pt x="76504" y="135995"/>
                  </a:lnTo>
                  <a:lnTo>
                    <a:pt x="76993" y="135400"/>
                  </a:lnTo>
                  <a:lnTo>
                    <a:pt x="77229" y="134417"/>
                  </a:lnTo>
                  <a:lnTo>
                    <a:pt x="77437" y="133848"/>
                  </a:lnTo>
                  <a:lnTo>
                    <a:pt x="77385" y="133490"/>
                  </a:lnTo>
                  <a:lnTo>
                    <a:pt x="77424" y="133148"/>
                  </a:lnTo>
                  <a:lnTo>
                    <a:pt x="78330" y="132042"/>
                  </a:lnTo>
                  <a:lnTo>
                    <a:pt x="78744" y="131684"/>
                  </a:lnTo>
                  <a:lnTo>
                    <a:pt x="80078" y="131148"/>
                  </a:lnTo>
                  <a:lnTo>
                    <a:pt x="81269" y="131001"/>
                  </a:lnTo>
                  <a:lnTo>
                    <a:pt x="82007" y="131083"/>
                  </a:lnTo>
                  <a:lnTo>
                    <a:pt x="82694" y="131375"/>
                  </a:lnTo>
                  <a:lnTo>
                    <a:pt x="82759" y="129081"/>
                  </a:lnTo>
                  <a:lnTo>
                    <a:pt x="82620" y="128036"/>
                  </a:lnTo>
                  <a:lnTo>
                    <a:pt x="82428" y="127359"/>
                  </a:lnTo>
                  <a:lnTo>
                    <a:pt x="82402" y="126587"/>
                  </a:lnTo>
                  <a:lnTo>
                    <a:pt x="82011" y="126265"/>
                  </a:lnTo>
                  <a:lnTo>
                    <a:pt x="81779" y="125916"/>
                  </a:lnTo>
                  <a:lnTo>
                    <a:pt x="81734" y="125727"/>
                  </a:lnTo>
                  <a:lnTo>
                    <a:pt x="81783" y="125279"/>
                  </a:lnTo>
                  <a:lnTo>
                    <a:pt x="81639" y="124775"/>
                  </a:lnTo>
                  <a:lnTo>
                    <a:pt x="81268" y="124392"/>
                  </a:lnTo>
                  <a:lnTo>
                    <a:pt x="80444" y="124320"/>
                  </a:lnTo>
                  <a:lnTo>
                    <a:pt x="79767" y="123434"/>
                  </a:lnTo>
                  <a:lnTo>
                    <a:pt x="79689" y="123266"/>
                  </a:lnTo>
                  <a:lnTo>
                    <a:pt x="79795" y="122606"/>
                  </a:lnTo>
                  <a:lnTo>
                    <a:pt x="80280" y="123575"/>
                  </a:lnTo>
                  <a:lnTo>
                    <a:pt x="80783" y="123985"/>
                  </a:lnTo>
                  <a:lnTo>
                    <a:pt x="81054" y="123892"/>
                  </a:lnTo>
                  <a:lnTo>
                    <a:pt x="81193" y="123256"/>
                  </a:lnTo>
                  <a:lnTo>
                    <a:pt x="81411" y="122776"/>
                  </a:lnTo>
                  <a:lnTo>
                    <a:pt x="81579" y="122727"/>
                  </a:lnTo>
                  <a:lnTo>
                    <a:pt x="81914" y="122966"/>
                  </a:lnTo>
                  <a:lnTo>
                    <a:pt x="82046" y="123822"/>
                  </a:lnTo>
                  <a:lnTo>
                    <a:pt x="82049" y="124231"/>
                  </a:lnTo>
                  <a:lnTo>
                    <a:pt x="82244" y="124264"/>
                  </a:lnTo>
                  <a:lnTo>
                    <a:pt x="82409" y="124198"/>
                  </a:lnTo>
                  <a:lnTo>
                    <a:pt x="82542" y="124038"/>
                  </a:lnTo>
                  <a:lnTo>
                    <a:pt x="82404" y="122684"/>
                  </a:lnTo>
                  <a:lnTo>
                    <a:pt x="83542" y="122178"/>
                  </a:lnTo>
                  <a:lnTo>
                    <a:pt x="83709" y="120075"/>
                  </a:lnTo>
                  <a:lnTo>
                    <a:pt x="83393" y="118374"/>
                  </a:lnTo>
                  <a:lnTo>
                    <a:pt x="83447" y="117633"/>
                  </a:lnTo>
                  <a:lnTo>
                    <a:pt x="83629" y="117439"/>
                  </a:lnTo>
                  <a:lnTo>
                    <a:pt x="83394" y="115483"/>
                  </a:lnTo>
                  <a:lnTo>
                    <a:pt x="84090" y="115172"/>
                  </a:lnTo>
                  <a:lnTo>
                    <a:pt x="84559" y="114305"/>
                  </a:lnTo>
                  <a:lnTo>
                    <a:pt x="84641" y="114008"/>
                  </a:lnTo>
                  <a:lnTo>
                    <a:pt x="84584" y="113650"/>
                  </a:lnTo>
                  <a:lnTo>
                    <a:pt x="84024" y="113106"/>
                  </a:lnTo>
                  <a:lnTo>
                    <a:pt x="83149" y="113095"/>
                  </a:lnTo>
                  <a:lnTo>
                    <a:pt x="81796" y="112930"/>
                  </a:lnTo>
                  <a:lnTo>
                    <a:pt x="81585" y="112882"/>
                  </a:lnTo>
                  <a:lnTo>
                    <a:pt x="81306" y="112670"/>
                  </a:lnTo>
                  <a:lnTo>
                    <a:pt x="80732" y="112107"/>
                  </a:lnTo>
                  <a:lnTo>
                    <a:pt x="80121" y="111820"/>
                  </a:lnTo>
                  <a:lnTo>
                    <a:pt x="79678" y="111493"/>
                  </a:lnTo>
                  <a:lnTo>
                    <a:pt x="79482" y="111232"/>
                  </a:lnTo>
                  <a:lnTo>
                    <a:pt x="79307" y="110767"/>
                  </a:lnTo>
                  <a:lnTo>
                    <a:pt x="79179" y="110592"/>
                  </a:lnTo>
                  <a:lnTo>
                    <a:pt x="78939" y="110446"/>
                  </a:lnTo>
                  <a:lnTo>
                    <a:pt x="78550" y="110268"/>
                  </a:lnTo>
                  <a:lnTo>
                    <a:pt x="78479" y="110063"/>
                  </a:lnTo>
                  <a:lnTo>
                    <a:pt x="78757" y="108849"/>
                  </a:lnTo>
                  <a:lnTo>
                    <a:pt x="78825" y="108704"/>
                  </a:lnTo>
                  <a:lnTo>
                    <a:pt x="79107" y="108449"/>
                  </a:lnTo>
                  <a:lnTo>
                    <a:pt x="78930" y="108444"/>
                  </a:lnTo>
                  <a:lnTo>
                    <a:pt x="78007" y="108421"/>
                  </a:lnTo>
                  <a:lnTo>
                    <a:pt x="77776" y="109321"/>
                  </a:lnTo>
                  <a:lnTo>
                    <a:pt x="77186" y="109523"/>
                  </a:lnTo>
                  <a:lnTo>
                    <a:pt x="77086" y="108589"/>
                  </a:lnTo>
                  <a:lnTo>
                    <a:pt x="76432" y="108488"/>
                  </a:lnTo>
                  <a:lnTo>
                    <a:pt x="75593" y="110130"/>
                  </a:lnTo>
                  <a:lnTo>
                    <a:pt x="74110" y="109069"/>
                  </a:lnTo>
                  <a:lnTo>
                    <a:pt x="73689" y="109092"/>
                  </a:lnTo>
                  <a:lnTo>
                    <a:pt x="73628" y="109486"/>
                  </a:lnTo>
                  <a:lnTo>
                    <a:pt x="73496" y="109769"/>
                  </a:lnTo>
                  <a:lnTo>
                    <a:pt x="73275" y="110134"/>
                  </a:lnTo>
                  <a:lnTo>
                    <a:pt x="73025" y="110369"/>
                  </a:lnTo>
                  <a:lnTo>
                    <a:pt x="72757" y="110406"/>
                  </a:lnTo>
                  <a:lnTo>
                    <a:pt x="71275" y="110269"/>
                  </a:lnTo>
                  <a:lnTo>
                    <a:pt x="71506" y="109360"/>
                  </a:lnTo>
                  <a:lnTo>
                    <a:pt x="71410" y="109059"/>
                  </a:lnTo>
                  <a:lnTo>
                    <a:pt x="71160" y="108724"/>
                  </a:lnTo>
                  <a:lnTo>
                    <a:pt x="70306" y="108434"/>
                  </a:lnTo>
                  <a:lnTo>
                    <a:pt x="67064" y="108382"/>
                  </a:lnTo>
                  <a:lnTo>
                    <a:pt x="66144" y="108370"/>
                  </a:lnTo>
                  <a:lnTo>
                    <a:pt x="61464" y="108289"/>
                  </a:lnTo>
                  <a:lnTo>
                    <a:pt x="59498" y="108283"/>
                  </a:lnTo>
                  <a:lnTo>
                    <a:pt x="53166" y="108264"/>
                  </a:lnTo>
                  <a:lnTo>
                    <a:pt x="52710" y="108262"/>
                  </a:lnTo>
                  <a:lnTo>
                    <a:pt x="51599" y="108256"/>
                  </a:lnTo>
                  <a:lnTo>
                    <a:pt x="51606" y="105902"/>
                  </a:lnTo>
                  <a:lnTo>
                    <a:pt x="51380" y="105765"/>
                  </a:lnTo>
                  <a:lnTo>
                    <a:pt x="51112" y="105813"/>
                  </a:lnTo>
                  <a:lnTo>
                    <a:pt x="50455" y="105533"/>
                  </a:lnTo>
                  <a:lnTo>
                    <a:pt x="49826" y="104844"/>
                  </a:lnTo>
                  <a:lnTo>
                    <a:pt x="49661" y="104545"/>
                  </a:lnTo>
                  <a:lnTo>
                    <a:pt x="49790" y="104476"/>
                  </a:lnTo>
                  <a:lnTo>
                    <a:pt x="49994" y="104498"/>
                  </a:lnTo>
                  <a:lnTo>
                    <a:pt x="50680" y="104171"/>
                  </a:lnTo>
                  <a:lnTo>
                    <a:pt x="50716" y="103899"/>
                  </a:lnTo>
                  <a:lnTo>
                    <a:pt x="50627" y="103352"/>
                  </a:lnTo>
                  <a:lnTo>
                    <a:pt x="50642" y="103013"/>
                  </a:lnTo>
                  <a:lnTo>
                    <a:pt x="50799" y="102842"/>
                  </a:lnTo>
                  <a:lnTo>
                    <a:pt x="51017" y="102779"/>
                  </a:lnTo>
                  <a:lnTo>
                    <a:pt x="51618" y="102336"/>
                  </a:lnTo>
                  <a:lnTo>
                    <a:pt x="51680" y="102004"/>
                  </a:lnTo>
                  <a:lnTo>
                    <a:pt x="51748" y="100813"/>
                  </a:lnTo>
                  <a:lnTo>
                    <a:pt x="51773" y="96812"/>
                  </a:lnTo>
                  <a:lnTo>
                    <a:pt x="51436" y="96273"/>
                  </a:lnTo>
                  <a:lnTo>
                    <a:pt x="51338" y="95221"/>
                  </a:lnTo>
                  <a:lnTo>
                    <a:pt x="51785" y="95065"/>
                  </a:lnTo>
                  <a:lnTo>
                    <a:pt x="51791" y="94068"/>
                  </a:lnTo>
                  <a:lnTo>
                    <a:pt x="51820" y="89636"/>
                  </a:lnTo>
                  <a:lnTo>
                    <a:pt x="51823" y="89168"/>
                  </a:lnTo>
                  <a:lnTo>
                    <a:pt x="51837" y="87015"/>
                  </a:lnTo>
                  <a:lnTo>
                    <a:pt x="52541" y="87042"/>
                  </a:lnTo>
                  <a:lnTo>
                    <a:pt x="54025" y="86939"/>
                  </a:lnTo>
                  <a:lnTo>
                    <a:pt x="54078" y="87145"/>
                  </a:lnTo>
                  <a:lnTo>
                    <a:pt x="54071" y="88522"/>
                  </a:lnTo>
                  <a:lnTo>
                    <a:pt x="54548" y="89310"/>
                  </a:lnTo>
                  <a:lnTo>
                    <a:pt x="55757" y="89575"/>
                  </a:lnTo>
                  <a:lnTo>
                    <a:pt x="55986" y="89463"/>
                  </a:lnTo>
                  <a:lnTo>
                    <a:pt x="56093" y="89143"/>
                  </a:lnTo>
                  <a:lnTo>
                    <a:pt x="55860" y="88901"/>
                  </a:lnTo>
                  <a:lnTo>
                    <a:pt x="55341" y="88849"/>
                  </a:lnTo>
                  <a:lnTo>
                    <a:pt x="55327" y="88626"/>
                  </a:lnTo>
                  <a:lnTo>
                    <a:pt x="55491" y="88138"/>
                  </a:lnTo>
                  <a:lnTo>
                    <a:pt x="55942" y="87434"/>
                  </a:lnTo>
                  <a:lnTo>
                    <a:pt x="55921" y="87263"/>
                  </a:lnTo>
                  <a:lnTo>
                    <a:pt x="55749" y="86939"/>
                  </a:lnTo>
                  <a:lnTo>
                    <a:pt x="55813" y="86478"/>
                  </a:lnTo>
                  <a:lnTo>
                    <a:pt x="56074" y="85934"/>
                  </a:lnTo>
                  <a:lnTo>
                    <a:pt x="56439" y="85975"/>
                  </a:lnTo>
                  <a:lnTo>
                    <a:pt x="56489" y="85670"/>
                  </a:lnTo>
                  <a:lnTo>
                    <a:pt x="55193" y="84624"/>
                  </a:lnTo>
                  <a:lnTo>
                    <a:pt x="54775" y="84721"/>
                  </a:lnTo>
                  <a:lnTo>
                    <a:pt x="54646" y="85216"/>
                  </a:lnTo>
                  <a:lnTo>
                    <a:pt x="54013" y="85656"/>
                  </a:lnTo>
                  <a:lnTo>
                    <a:pt x="53777" y="85723"/>
                  </a:lnTo>
                  <a:lnTo>
                    <a:pt x="53644" y="85086"/>
                  </a:lnTo>
                  <a:lnTo>
                    <a:pt x="54492" y="83738"/>
                  </a:lnTo>
                  <a:lnTo>
                    <a:pt x="54752" y="81810"/>
                  </a:lnTo>
                  <a:lnTo>
                    <a:pt x="54357" y="80029"/>
                  </a:lnTo>
                  <a:lnTo>
                    <a:pt x="54192" y="79646"/>
                  </a:lnTo>
                  <a:lnTo>
                    <a:pt x="53454" y="79088"/>
                  </a:lnTo>
                  <a:lnTo>
                    <a:pt x="53254" y="79140"/>
                  </a:lnTo>
                  <a:lnTo>
                    <a:pt x="52853" y="79453"/>
                  </a:lnTo>
                  <a:lnTo>
                    <a:pt x="52719" y="79439"/>
                  </a:lnTo>
                  <a:lnTo>
                    <a:pt x="51724" y="78666"/>
                  </a:lnTo>
                  <a:lnTo>
                    <a:pt x="51540" y="78158"/>
                  </a:lnTo>
                  <a:lnTo>
                    <a:pt x="51469" y="77592"/>
                  </a:lnTo>
                  <a:lnTo>
                    <a:pt x="51071" y="77480"/>
                  </a:lnTo>
                  <a:lnTo>
                    <a:pt x="50477" y="77617"/>
                  </a:lnTo>
                  <a:lnTo>
                    <a:pt x="49521" y="77311"/>
                  </a:lnTo>
                  <a:lnTo>
                    <a:pt x="49077" y="77535"/>
                  </a:lnTo>
                  <a:lnTo>
                    <a:pt x="48561" y="78864"/>
                  </a:lnTo>
                  <a:lnTo>
                    <a:pt x="48604" y="79102"/>
                  </a:lnTo>
                  <a:lnTo>
                    <a:pt x="49266" y="80409"/>
                  </a:lnTo>
                  <a:lnTo>
                    <a:pt x="50136" y="81885"/>
                  </a:lnTo>
                  <a:lnTo>
                    <a:pt x="49430" y="82569"/>
                  </a:lnTo>
                  <a:lnTo>
                    <a:pt x="49212" y="82643"/>
                  </a:lnTo>
                  <a:lnTo>
                    <a:pt x="48711" y="82267"/>
                  </a:lnTo>
                  <a:lnTo>
                    <a:pt x="48518" y="81980"/>
                  </a:lnTo>
                  <a:lnTo>
                    <a:pt x="48028" y="81559"/>
                  </a:lnTo>
                  <a:lnTo>
                    <a:pt x="47390" y="81864"/>
                  </a:lnTo>
                  <a:lnTo>
                    <a:pt x="47176" y="81827"/>
                  </a:lnTo>
                  <a:lnTo>
                    <a:pt x="46305" y="80911"/>
                  </a:lnTo>
                  <a:lnTo>
                    <a:pt x="46398" y="80472"/>
                  </a:lnTo>
                  <a:lnTo>
                    <a:pt x="46649" y="80207"/>
                  </a:lnTo>
                  <a:lnTo>
                    <a:pt x="46645" y="79954"/>
                  </a:lnTo>
                  <a:lnTo>
                    <a:pt x="46456" y="79526"/>
                  </a:lnTo>
                  <a:lnTo>
                    <a:pt x="45879" y="78629"/>
                  </a:lnTo>
                  <a:lnTo>
                    <a:pt x="45880" y="77433"/>
                  </a:lnTo>
                  <a:lnTo>
                    <a:pt x="45532" y="76886"/>
                  </a:lnTo>
                  <a:lnTo>
                    <a:pt x="45396" y="76823"/>
                  </a:lnTo>
                  <a:lnTo>
                    <a:pt x="45178" y="76849"/>
                  </a:lnTo>
                  <a:lnTo>
                    <a:pt x="44451" y="77106"/>
                  </a:lnTo>
                  <a:lnTo>
                    <a:pt x="43642" y="76625"/>
                  </a:lnTo>
                  <a:lnTo>
                    <a:pt x="43362" y="76856"/>
                  </a:lnTo>
                  <a:lnTo>
                    <a:pt x="43158" y="76871"/>
                  </a:lnTo>
                  <a:lnTo>
                    <a:pt x="42184" y="76477"/>
                  </a:lnTo>
                  <a:lnTo>
                    <a:pt x="41457" y="76387"/>
                  </a:lnTo>
                  <a:lnTo>
                    <a:pt x="41060" y="76425"/>
                  </a:lnTo>
                  <a:lnTo>
                    <a:pt x="40641" y="74832"/>
                  </a:lnTo>
                  <a:lnTo>
                    <a:pt x="40320" y="73256"/>
                  </a:lnTo>
                  <a:lnTo>
                    <a:pt x="40331" y="71573"/>
                  </a:lnTo>
                  <a:lnTo>
                    <a:pt x="40333" y="71249"/>
                  </a:lnTo>
                  <a:lnTo>
                    <a:pt x="40430" y="70487"/>
                  </a:lnTo>
                  <a:lnTo>
                    <a:pt x="39772" y="69731"/>
                  </a:lnTo>
                  <a:lnTo>
                    <a:pt x="39485" y="69753"/>
                  </a:lnTo>
                  <a:lnTo>
                    <a:pt x="39195" y="69925"/>
                  </a:lnTo>
                  <a:lnTo>
                    <a:pt x="38575" y="69702"/>
                  </a:lnTo>
                  <a:lnTo>
                    <a:pt x="37923" y="69292"/>
                  </a:lnTo>
                  <a:lnTo>
                    <a:pt x="37493" y="69233"/>
                  </a:lnTo>
                  <a:lnTo>
                    <a:pt x="36680" y="69353"/>
                  </a:lnTo>
                  <a:lnTo>
                    <a:pt x="35866" y="69085"/>
                  </a:lnTo>
                  <a:lnTo>
                    <a:pt x="35687" y="69111"/>
                  </a:lnTo>
                  <a:lnTo>
                    <a:pt x="35421" y="69289"/>
                  </a:lnTo>
                  <a:lnTo>
                    <a:pt x="35034" y="69252"/>
                  </a:lnTo>
                  <a:lnTo>
                    <a:pt x="34501" y="68801"/>
                  </a:lnTo>
                  <a:lnTo>
                    <a:pt x="34397" y="68626"/>
                  </a:lnTo>
                  <a:lnTo>
                    <a:pt x="34408" y="67725"/>
                  </a:lnTo>
                  <a:lnTo>
                    <a:pt x="34333" y="67587"/>
                  </a:lnTo>
                  <a:lnTo>
                    <a:pt x="34186" y="67416"/>
                  </a:lnTo>
                  <a:lnTo>
                    <a:pt x="33645" y="67159"/>
                  </a:lnTo>
                  <a:lnTo>
                    <a:pt x="33419" y="66943"/>
                  </a:lnTo>
                  <a:lnTo>
                    <a:pt x="33076" y="66172"/>
                  </a:lnTo>
                  <a:lnTo>
                    <a:pt x="32692" y="65710"/>
                  </a:lnTo>
                  <a:lnTo>
                    <a:pt x="32068" y="65260"/>
                  </a:lnTo>
                  <a:lnTo>
                    <a:pt x="31506" y="65333"/>
                  </a:lnTo>
                  <a:lnTo>
                    <a:pt x="31287" y="65291"/>
                  </a:lnTo>
                  <a:lnTo>
                    <a:pt x="31177" y="64894"/>
                  </a:lnTo>
                  <a:lnTo>
                    <a:pt x="30657" y="65490"/>
                  </a:lnTo>
                  <a:lnTo>
                    <a:pt x="30642" y="65814"/>
                  </a:lnTo>
                  <a:lnTo>
                    <a:pt x="30778" y="66584"/>
                  </a:lnTo>
                  <a:lnTo>
                    <a:pt x="30674" y="66737"/>
                  </a:lnTo>
                  <a:lnTo>
                    <a:pt x="30338" y="66930"/>
                  </a:lnTo>
                  <a:lnTo>
                    <a:pt x="29416" y="67202"/>
                  </a:lnTo>
                  <a:lnTo>
                    <a:pt x="29248" y="67139"/>
                  </a:lnTo>
                  <a:lnTo>
                    <a:pt x="28782" y="66778"/>
                  </a:lnTo>
                  <a:lnTo>
                    <a:pt x="28001" y="65631"/>
                  </a:lnTo>
                  <a:lnTo>
                    <a:pt x="28202" y="65393"/>
                  </a:lnTo>
                  <a:lnTo>
                    <a:pt x="28245" y="64599"/>
                  </a:lnTo>
                  <a:lnTo>
                    <a:pt x="28413" y="63866"/>
                  </a:lnTo>
                  <a:lnTo>
                    <a:pt x="28574" y="63561"/>
                  </a:lnTo>
                  <a:lnTo>
                    <a:pt x="28570" y="63398"/>
                  </a:lnTo>
                  <a:lnTo>
                    <a:pt x="28287" y="63146"/>
                  </a:lnTo>
                  <a:lnTo>
                    <a:pt x="27976" y="62846"/>
                  </a:lnTo>
                  <a:lnTo>
                    <a:pt x="27779" y="62976"/>
                  </a:lnTo>
                  <a:lnTo>
                    <a:pt x="27786" y="63751"/>
                  </a:lnTo>
                  <a:lnTo>
                    <a:pt x="27517" y="64052"/>
                  </a:lnTo>
                  <a:lnTo>
                    <a:pt x="27173" y="64179"/>
                  </a:lnTo>
                  <a:lnTo>
                    <a:pt x="26739" y="64127"/>
                  </a:lnTo>
                  <a:lnTo>
                    <a:pt x="26069" y="64257"/>
                  </a:lnTo>
                  <a:lnTo>
                    <a:pt x="25080" y="64942"/>
                  </a:lnTo>
                  <a:lnTo>
                    <a:pt x="25123" y="65154"/>
                  </a:lnTo>
                  <a:lnTo>
                    <a:pt x="25786" y="66390"/>
                  </a:lnTo>
                  <a:lnTo>
                    <a:pt x="25890" y="67686"/>
                  </a:lnTo>
                  <a:lnTo>
                    <a:pt x="25822" y="69049"/>
                  </a:lnTo>
                  <a:lnTo>
                    <a:pt x="25751" y="69235"/>
                  </a:lnTo>
                  <a:lnTo>
                    <a:pt x="25528" y="69429"/>
                  </a:lnTo>
                  <a:lnTo>
                    <a:pt x="24905" y="69518"/>
                  </a:lnTo>
                  <a:lnTo>
                    <a:pt x="24417" y="68513"/>
                  </a:lnTo>
                  <a:lnTo>
                    <a:pt x="24786" y="67999"/>
                  </a:lnTo>
                  <a:lnTo>
                    <a:pt x="25071" y="66251"/>
                  </a:lnTo>
                  <a:lnTo>
                    <a:pt x="24531" y="64864"/>
                  </a:lnTo>
                  <a:lnTo>
                    <a:pt x="23320" y="64116"/>
                  </a:lnTo>
                  <a:lnTo>
                    <a:pt x="22144" y="64385"/>
                  </a:lnTo>
                  <a:lnTo>
                    <a:pt x="22735" y="63830"/>
                  </a:lnTo>
                  <a:lnTo>
                    <a:pt x="22945" y="63257"/>
                  </a:lnTo>
                  <a:lnTo>
                    <a:pt x="22377" y="63610"/>
                  </a:lnTo>
                  <a:lnTo>
                    <a:pt x="22093" y="63651"/>
                  </a:lnTo>
                  <a:lnTo>
                    <a:pt x="21774" y="63588"/>
                  </a:lnTo>
                  <a:lnTo>
                    <a:pt x="19993" y="62744"/>
                  </a:lnTo>
                  <a:lnTo>
                    <a:pt x="20153" y="61104"/>
                  </a:lnTo>
                  <a:lnTo>
                    <a:pt x="20514" y="59927"/>
                  </a:lnTo>
                  <a:lnTo>
                    <a:pt x="20875" y="59244"/>
                  </a:lnTo>
                  <a:lnTo>
                    <a:pt x="20813" y="58988"/>
                  </a:lnTo>
                  <a:lnTo>
                    <a:pt x="20602" y="58697"/>
                  </a:lnTo>
                  <a:lnTo>
                    <a:pt x="20349" y="58968"/>
                  </a:lnTo>
                  <a:lnTo>
                    <a:pt x="18866" y="61100"/>
                  </a:lnTo>
                  <a:lnTo>
                    <a:pt x="17405" y="62918"/>
                  </a:lnTo>
                  <a:lnTo>
                    <a:pt x="17014" y="63148"/>
                  </a:lnTo>
                  <a:lnTo>
                    <a:pt x="16813" y="63409"/>
                  </a:lnTo>
                  <a:lnTo>
                    <a:pt x="16623" y="63945"/>
                  </a:lnTo>
                  <a:lnTo>
                    <a:pt x="16741" y="64904"/>
                  </a:lnTo>
                  <a:lnTo>
                    <a:pt x="16733" y="66145"/>
                  </a:lnTo>
                  <a:lnTo>
                    <a:pt x="16335" y="67530"/>
                  </a:lnTo>
                  <a:lnTo>
                    <a:pt x="15959" y="68152"/>
                  </a:lnTo>
                  <a:lnTo>
                    <a:pt x="15868" y="68887"/>
                  </a:lnTo>
                  <a:lnTo>
                    <a:pt x="15874" y="69589"/>
                  </a:lnTo>
                  <a:lnTo>
                    <a:pt x="16069" y="70371"/>
                  </a:lnTo>
                  <a:lnTo>
                    <a:pt x="15574" y="71540"/>
                  </a:lnTo>
                  <a:lnTo>
                    <a:pt x="15266" y="71954"/>
                  </a:lnTo>
                  <a:lnTo>
                    <a:pt x="15287" y="71704"/>
                  </a:lnTo>
                  <a:lnTo>
                    <a:pt x="15473" y="70897"/>
                  </a:lnTo>
                  <a:lnTo>
                    <a:pt x="15561" y="69649"/>
                  </a:lnTo>
                  <a:lnTo>
                    <a:pt x="15522" y="68838"/>
                  </a:lnTo>
                  <a:lnTo>
                    <a:pt x="15217" y="68122"/>
                  </a:lnTo>
                  <a:lnTo>
                    <a:pt x="15023" y="68133"/>
                  </a:lnTo>
                  <a:lnTo>
                    <a:pt x="14289" y="68424"/>
                  </a:lnTo>
                  <a:lnTo>
                    <a:pt x="14013" y="68364"/>
                  </a:lnTo>
                  <a:lnTo>
                    <a:pt x="13826" y="68200"/>
                  </a:lnTo>
                  <a:lnTo>
                    <a:pt x="13604" y="68278"/>
                  </a:lnTo>
                  <a:lnTo>
                    <a:pt x="13145" y="69269"/>
                  </a:lnTo>
                  <a:lnTo>
                    <a:pt x="13113" y="69693"/>
                  </a:lnTo>
                  <a:lnTo>
                    <a:pt x="13217" y="69935"/>
                  </a:lnTo>
                  <a:lnTo>
                    <a:pt x="13206" y="70214"/>
                  </a:lnTo>
                  <a:lnTo>
                    <a:pt x="13099" y="71019"/>
                  </a:lnTo>
                  <a:lnTo>
                    <a:pt x="12901" y="71272"/>
                  </a:lnTo>
                  <a:lnTo>
                    <a:pt x="11619" y="70084"/>
                  </a:lnTo>
                  <a:lnTo>
                    <a:pt x="11124" y="69507"/>
                  </a:lnTo>
                  <a:lnTo>
                    <a:pt x="10451" y="69131"/>
                  </a:lnTo>
                  <a:lnTo>
                    <a:pt x="8723" y="69552"/>
                  </a:lnTo>
                  <a:lnTo>
                    <a:pt x="8161" y="69935"/>
                  </a:lnTo>
                  <a:lnTo>
                    <a:pt x="7548" y="69891"/>
                  </a:lnTo>
                  <a:lnTo>
                    <a:pt x="7283" y="69012"/>
                  </a:lnTo>
                  <a:lnTo>
                    <a:pt x="6595" y="68164"/>
                  </a:lnTo>
                  <a:lnTo>
                    <a:pt x="6136" y="68097"/>
                  </a:lnTo>
                  <a:lnTo>
                    <a:pt x="5670" y="67460"/>
                  </a:lnTo>
                  <a:lnTo>
                    <a:pt x="5530" y="67155"/>
                  </a:lnTo>
                  <a:lnTo>
                    <a:pt x="4902" y="66854"/>
                  </a:lnTo>
                  <a:lnTo>
                    <a:pt x="4512" y="67225"/>
                  </a:lnTo>
                  <a:lnTo>
                    <a:pt x="4106" y="68111"/>
                  </a:lnTo>
                  <a:lnTo>
                    <a:pt x="3813" y="68035"/>
                  </a:lnTo>
                  <a:lnTo>
                    <a:pt x="3039" y="68120"/>
                  </a:lnTo>
                  <a:lnTo>
                    <a:pt x="2436" y="68582"/>
                  </a:lnTo>
                  <a:lnTo>
                    <a:pt x="1426" y="68864"/>
                  </a:lnTo>
                  <a:lnTo>
                    <a:pt x="1236" y="68819"/>
                  </a:lnTo>
                  <a:lnTo>
                    <a:pt x="752" y="68268"/>
                  </a:lnTo>
                  <a:lnTo>
                    <a:pt x="333" y="67924"/>
                  </a:lnTo>
                  <a:lnTo>
                    <a:pt x="342" y="64414"/>
                  </a:lnTo>
                  <a:lnTo>
                    <a:pt x="341" y="62453"/>
                  </a:lnTo>
                  <a:lnTo>
                    <a:pt x="374" y="60471"/>
                  </a:lnTo>
                  <a:lnTo>
                    <a:pt x="343" y="57789"/>
                  </a:lnTo>
                  <a:lnTo>
                    <a:pt x="325" y="57130"/>
                  </a:lnTo>
                  <a:lnTo>
                    <a:pt x="180" y="49714"/>
                  </a:lnTo>
                  <a:lnTo>
                    <a:pt x="95" y="47140"/>
                  </a:lnTo>
                  <a:lnTo>
                    <a:pt x="82" y="46741"/>
                  </a:lnTo>
                  <a:lnTo>
                    <a:pt x="31" y="45193"/>
                  </a:lnTo>
                  <a:lnTo>
                    <a:pt x="9" y="44512"/>
                  </a:lnTo>
                  <a:lnTo>
                    <a:pt x="0" y="44221"/>
                  </a:lnTo>
                  <a:lnTo>
                    <a:pt x="113" y="43883"/>
                  </a:lnTo>
                  <a:lnTo>
                    <a:pt x="811" y="42394"/>
                  </a:lnTo>
                  <a:lnTo>
                    <a:pt x="1239" y="41144"/>
                  </a:lnTo>
                  <a:lnTo>
                    <a:pt x="1736" y="40494"/>
                  </a:lnTo>
                  <a:lnTo>
                    <a:pt x="2103" y="40165"/>
                  </a:lnTo>
                  <a:lnTo>
                    <a:pt x="2338" y="39760"/>
                  </a:lnTo>
                  <a:lnTo>
                    <a:pt x="2532" y="39131"/>
                  </a:lnTo>
                  <a:lnTo>
                    <a:pt x="2809" y="37463"/>
                  </a:lnTo>
                  <a:lnTo>
                    <a:pt x="2701" y="37096"/>
                  </a:lnTo>
                  <a:lnTo>
                    <a:pt x="2424" y="37031"/>
                  </a:lnTo>
                  <a:lnTo>
                    <a:pt x="2131" y="36666"/>
                  </a:lnTo>
                  <a:lnTo>
                    <a:pt x="2082" y="36221"/>
                  </a:lnTo>
                  <a:lnTo>
                    <a:pt x="2528" y="35856"/>
                  </a:lnTo>
                  <a:lnTo>
                    <a:pt x="3695" y="35217"/>
                  </a:lnTo>
                  <a:lnTo>
                    <a:pt x="4518" y="34404"/>
                  </a:lnTo>
                  <a:lnTo>
                    <a:pt x="5029" y="34204"/>
                  </a:lnTo>
                  <a:lnTo>
                    <a:pt x="6120" y="34134"/>
                  </a:lnTo>
                  <a:lnTo>
                    <a:pt x="6394" y="33279"/>
                  </a:lnTo>
                  <a:lnTo>
                    <a:pt x="5271" y="32460"/>
                  </a:lnTo>
                  <a:lnTo>
                    <a:pt x="5278" y="32196"/>
                  </a:lnTo>
                  <a:lnTo>
                    <a:pt x="5673" y="31723"/>
                  </a:lnTo>
                  <a:lnTo>
                    <a:pt x="6144" y="31514"/>
                  </a:lnTo>
                  <a:lnTo>
                    <a:pt x="6873" y="30545"/>
                  </a:lnTo>
                  <a:lnTo>
                    <a:pt x="7171" y="29957"/>
                  </a:lnTo>
                  <a:lnTo>
                    <a:pt x="7372" y="29819"/>
                  </a:lnTo>
                  <a:lnTo>
                    <a:pt x="7739" y="29685"/>
                  </a:lnTo>
                  <a:lnTo>
                    <a:pt x="8418" y="29663"/>
                  </a:lnTo>
                  <a:lnTo>
                    <a:pt x="8469" y="29905"/>
                  </a:lnTo>
                  <a:lnTo>
                    <a:pt x="8710" y="30184"/>
                  </a:lnTo>
                  <a:lnTo>
                    <a:pt x="8961" y="30210"/>
                  </a:lnTo>
                  <a:lnTo>
                    <a:pt x="9601" y="29122"/>
                  </a:lnTo>
                  <a:lnTo>
                    <a:pt x="9698" y="28657"/>
                  </a:lnTo>
                  <a:lnTo>
                    <a:pt x="9453" y="28083"/>
                  </a:lnTo>
                  <a:lnTo>
                    <a:pt x="9255" y="28221"/>
                  </a:lnTo>
                  <a:lnTo>
                    <a:pt x="8633" y="27685"/>
                  </a:lnTo>
                  <a:lnTo>
                    <a:pt x="8428" y="27257"/>
                  </a:lnTo>
                  <a:lnTo>
                    <a:pt x="8302" y="26125"/>
                  </a:lnTo>
                  <a:lnTo>
                    <a:pt x="8094" y="25963"/>
                  </a:lnTo>
                  <a:lnTo>
                    <a:pt x="8065" y="26198"/>
                  </a:lnTo>
                  <a:lnTo>
                    <a:pt x="7897" y="26337"/>
                  </a:lnTo>
                  <a:lnTo>
                    <a:pt x="7252" y="26448"/>
                  </a:lnTo>
                  <a:lnTo>
                    <a:pt x="7091" y="26390"/>
                  </a:lnTo>
                  <a:lnTo>
                    <a:pt x="6564" y="25904"/>
                  </a:lnTo>
                  <a:lnTo>
                    <a:pt x="5968" y="24822"/>
                  </a:lnTo>
                  <a:lnTo>
                    <a:pt x="5934" y="24547"/>
                  </a:lnTo>
                  <a:lnTo>
                    <a:pt x="5797" y="24321"/>
                  </a:lnTo>
                  <a:lnTo>
                    <a:pt x="4979" y="23646"/>
                  </a:lnTo>
                  <a:lnTo>
                    <a:pt x="4447" y="23363"/>
                  </a:lnTo>
                  <a:lnTo>
                    <a:pt x="4474" y="17863"/>
                  </a:lnTo>
                  <a:lnTo>
                    <a:pt x="4523" y="12267"/>
                  </a:lnTo>
                  <a:lnTo>
                    <a:pt x="4611" y="2023"/>
                  </a:lnTo>
                  <a:lnTo>
                    <a:pt x="11498" y="2048"/>
                  </a:lnTo>
                  <a:lnTo>
                    <a:pt x="19168" y="2071"/>
                  </a:lnTo>
                  <a:lnTo>
                    <a:pt x="21935" y="2072"/>
                  </a:lnTo>
                  <a:lnTo>
                    <a:pt x="25096" y="2072"/>
                  </a:lnTo>
                  <a:lnTo>
                    <a:pt x="34072" y="2066"/>
                  </a:lnTo>
                  <a:lnTo>
                    <a:pt x="36987" y="2048"/>
                  </a:lnTo>
                  <a:lnTo>
                    <a:pt x="43403" y="2010"/>
                  </a:lnTo>
                  <a:lnTo>
                    <a:pt x="68303" y="2158"/>
                  </a:lnTo>
                  <a:lnTo>
                    <a:pt x="71474" y="2165"/>
                  </a:lnTo>
                  <a:lnTo>
                    <a:pt x="81199" y="2187"/>
                  </a:lnTo>
                  <a:lnTo>
                    <a:pt x="81643" y="2180"/>
                  </a:lnTo>
                  <a:lnTo>
                    <a:pt x="81833" y="2177"/>
                  </a:lnTo>
                  <a:lnTo>
                    <a:pt x="82312" y="2170"/>
                  </a:lnTo>
                  <a:lnTo>
                    <a:pt x="84374" y="2168"/>
                  </a:lnTo>
                  <a:lnTo>
                    <a:pt x="89820" y="2163"/>
                  </a:lnTo>
                  <a:lnTo>
                    <a:pt x="93280" y="2161"/>
                  </a:lnTo>
                  <a:lnTo>
                    <a:pt x="96005" y="2167"/>
                  </a:lnTo>
                  <a:lnTo>
                    <a:pt x="98934" y="2174"/>
                  </a:lnTo>
                  <a:lnTo>
                    <a:pt x="99484" y="2175"/>
                  </a:lnTo>
                  <a:lnTo>
                    <a:pt x="106945" y="2192"/>
                  </a:lnTo>
                  <a:lnTo>
                    <a:pt x="109975" y="2174"/>
                  </a:lnTo>
                  <a:lnTo>
                    <a:pt x="113599" y="2151"/>
                  </a:lnTo>
                  <a:lnTo>
                    <a:pt x="114203" y="2147"/>
                  </a:lnTo>
                  <a:lnTo>
                    <a:pt x="116276" y="2134"/>
                  </a:lnTo>
                  <a:lnTo>
                    <a:pt x="116534" y="2133"/>
                  </a:lnTo>
                  <a:lnTo>
                    <a:pt x="116720" y="2132"/>
                  </a:lnTo>
                  <a:lnTo>
                    <a:pt x="117459" y="2127"/>
                  </a:lnTo>
                  <a:lnTo>
                    <a:pt x="134279" y="2306"/>
                  </a:lnTo>
                  <a:lnTo>
                    <a:pt x="134253" y="1411"/>
                  </a:lnTo>
                  <a:lnTo>
                    <a:pt x="143420" y="1346"/>
                  </a:lnTo>
                  <a:lnTo>
                    <a:pt x="151958" y="1186"/>
                  </a:lnTo>
                  <a:lnTo>
                    <a:pt x="157943" y="1074"/>
                  </a:lnTo>
                  <a:lnTo>
                    <a:pt x="158646" y="1061"/>
                  </a:lnTo>
                  <a:lnTo>
                    <a:pt x="166914" y="906"/>
                  </a:lnTo>
                  <a:lnTo>
                    <a:pt x="172761" y="796"/>
                  </a:lnTo>
                  <a:lnTo>
                    <a:pt x="176031" y="685"/>
                  </a:lnTo>
                  <a:lnTo>
                    <a:pt x="189898" y="21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69" name="pg350">
              <a:extLst>
                <a:ext uri="{FF2B5EF4-FFF2-40B4-BE49-F238E27FC236}">
                  <a16:creationId xmlns:a16="http://schemas.microsoft.com/office/drawing/2014/main" id="{EEAF5F6A-94E5-BB45-8E05-1C963E6C8E0D}"/>
                </a:ext>
              </a:extLst>
            </p:cNvPr>
            <p:cNvSpPr/>
            <p:nvPr/>
          </p:nvSpPr>
          <p:spPr>
            <a:xfrm>
              <a:off x="6125231" y="3878832"/>
              <a:ext cx="176807" cy="186395"/>
            </a:xfrm>
            <a:custGeom>
              <a:avLst/>
              <a:gdLst/>
              <a:ahLst/>
              <a:cxnLst/>
              <a:rect l="0" t="0" r="0" b="0"/>
              <a:pathLst>
                <a:path w="176807" h="186395">
                  <a:moveTo>
                    <a:pt x="110053" y="2195"/>
                  </a:moveTo>
                  <a:lnTo>
                    <a:pt x="110035" y="1835"/>
                  </a:lnTo>
                  <a:lnTo>
                    <a:pt x="110067" y="1638"/>
                  </a:lnTo>
                  <a:lnTo>
                    <a:pt x="110433" y="1120"/>
                  </a:lnTo>
                  <a:lnTo>
                    <a:pt x="112063" y="553"/>
                  </a:lnTo>
                  <a:lnTo>
                    <a:pt x="112387" y="568"/>
                  </a:lnTo>
                  <a:lnTo>
                    <a:pt x="112660" y="580"/>
                  </a:lnTo>
                  <a:lnTo>
                    <a:pt x="112799" y="587"/>
                  </a:lnTo>
                  <a:lnTo>
                    <a:pt x="113164" y="604"/>
                  </a:lnTo>
                  <a:lnTo>
                    <a:pt x="113913" y="639"/>
                  </a:lnTo>
                  <a:lnTo>
                    <a:pt x="114510" y="666"/>
                  </a:lnTo>
                  <a:lnTo>
                    <a:pt x="115287" y="1431"/>
                  </a:lnTo>
                  <a:lnTo>
                    <a:pt x="115793" y="1231"/>
                  </a:lnTo>
                  <a:lnTo>
                    <a:pt x="116232" y="1057"/>
                  </a:lnTo>
                  <a:lnTo>
                    <a:pt x="117074" y="0"/>
                  </a:lnTo>
                  <a:lnTo>
                    <a:pt x="117572" y="95"/>
                  </a:lnTo>
                  <a:lnTo>
                    <a:pt x="118680" y="309"/>
                  </a:lnTo>
                  <a:lnTo>
                    <a:pt x="119029" y="699"/>
                  </a:lnTo>
                  <a:lnTo>
                    <a:pt x="119405" y="764"/>
                  </a:lnTo>
                  <a:lnTo>
                    <a:pt x="121282" y="113"/>
                  </a:lnTo>
                  <a:lnTo>
                    <a:pt x="122020" y="32"/>
                  </a:lnTo>
                  <a:lnTo>
                    <a:pt x="124584" y="1154"/>
                  </a:lnTo>
                  <a:lnTo>
                    <a:pt x="125361" y="1756"/>
                  </a:lnTo>
                  <a:lnTo>
                    <a:pt x="125742" y="2408"/>
                  </a:lnTo>
                  <a:lnTo>
                    <a:pt x="125620" y="2799"/>
                  </a:lnTo>
                  <a:lnTo>
                    <a:pt x="125480" y="2989"/>
                  </a:lnTo>
                  <a:lnTo>
                    <a:pt x="125413" y="3301"/>
                  </a:lnTo>
                  <a:lnTo>
                    <a:pt x="125542" y="3675"/>
                  </a:lnTo>
                  <a:lnTo>
                    <a:pt x="126852" y="4193"/>
                  </a:lnTo>
                  <a:lnTo>
                    <a:pt x="127265" y="4449"/>
                  </a:lnTo>
                  <a:lnTo>
                    <a:pt x="127453" y="4664"/>
                  </a:lnTo>
                  <a:lnTo>
                    <a:pt x="127431" y="5633"/>
                  </a:lnTo>
                  <a:lnTo>
                    <a:pt x="127528" y="5920"/>
                  </a:lnTo>
                  <a:lnTo>
                    <a:pt x="128093" y="6852"/>
                  </a:lnTo>
                  <a:lnTo>
                    <a:pt x="128265" y="8755"/>
                  </a:lnTo>
                  <a:lnTo>
                    <a:pt x="128702" y="9698"/>
                  </a:lnTo>
                  <a:lnTo>
                    <a:pt x="129014" y="10126"/>
                  </a:lnTo>
                  <a:lnTo>
                    <a:pt x="129126" y="10659"/>
                  </a:lnTo>
                  <a:lnTo>
                    <a:pt x="129170" y="12045"/>
                  </a:lnTo>
                  <a:lnTo>
                    <a:pt x="129875" y="14043"/>
                  </a:lnTo>
                  <a:lnTo>
                    <a:pt x="129962" y="14439"/>
                  </a:lnTo>
                  <a:lnTo>
                    <a:pt x="129875" y="15224"/>
                  </a:lnTo>
                  <a:lnTo>
                    <a:pt x="129936" y="15610"/>
                  </a:lnTo>
                  <a:lnTo>
                    <a:pt x="130572" y="16823"/>
                  </a:lnTo>
                  <a:lnTo>
                    <a:pt x="130755" y="18250"/>
                  </a:lnTo>
                  <a:lnTo>
                    <a:pt x="130728" y="19019"/>
                  </a:lnTo>
                  <a:lnTo>
                    <a:pt x="130781" y="19524"/>
                  </a:lnTo>
                  <a:lnTo>
                    <a:pt x="130949" y="19821"/>
                  </a:lnTo>
                  <a:lnTo>
                    <a:pt x="131653" y="20283"/>
                  </a:lnTo>
                  <a:lnTo>
                    <a:pt x="132280" y="20695"/>
                  </a:lnTo>
                  <a:lnTo>
                    <a:pt x="133753" y="21913"/>
                  </a:lnTo>
                  <a:lnTo>
                    <a:pt x="134025" y="22138"/>
                  </a:lnTo>
                  <a:lnTo>
                    <a:pt x="135546" y="23550"/>
                  </a:lnTo>
                  <a:lnTo>
                    <a:pt x="136103" y="23883"/>
                  </a:lnTo>
                  <a:lnTo>
                    <a:pt x="136164" y="24118"/>
                  </a:lnTo>
                  <a:lnTo>
                    <a:pt x="136344" y="24816"/>
                  </a:lnTo>
                  <a:lnTo>
                    <a:pt x="136413" y="25086"/>
                  </a:lnTo>
                  <a:lnTo>
                    <a:pt x="136439" y="25323"/>
                  </a:lnTo>
                  <a:lnTo>
                    <a:pt x="136399" y="25809"/>
                  </a:lnTo>
                  <a:lnTo>
                    <a:pt x="136482" y="26440"/>
                  </a:lnTo>
                  <a:lnTo>
                    <a:pt x="137017" y="28582"/>
                  </a:lnTo>
                  <a:lnTo>
                    <a:pt x="137675" y="29799"/>
                  </a:lnTo>
                  <a:lnTo>
                    <a:pt x="137862" y="30807"/>
                  </a:lnTo>
                  <a:lnTo>
                    <a:pt x="138561" y="31866"/>
                  </a:lnTo>
                  <a:lnTo>
                    <a:pt x="138718" y="32103"/>
                  </a:lnTo>
                  <a:lnTo>
                    <a:pt x="139077" y="32645"/>
                  </a:lnTo>
                  <a:lnTo>
                    <a:pt x="139810" y="33274"/>
                  </a:lnTo>
                  <a:lnTo>
                    <a:pt x="140233" y="33281"/>
                  </a:lnTo>
                  <a:lnTo>
                    <a:pt x="141135" y="34164"/>
                  </a:lnTo>
                  <a:lnTo>
                    <a:pt x="141805" y="35009"/>
                  </a:lnTo>
                  <a:lnTo>
                    <a:pt x="142219" y="35735"/>
                  </a:lnTo>
                  <a:lnTo>
                    <a:pt x="141947" y="36223"/>
                  </a:lnTo>
                  <a:lnTo>
                    <a:pt x="142556" y="38012"/>
                  </a:lnTo>
                  <a:lnTo>
                    <a:pt x="142436" y="39240"/>
                  </a:lnTo>
                  <a:lnTo>
                    <a:pt x="142455" y="39549"/>
                  </a:lnTo>
                  <a:lnTo>
                    <a:pt x="142825" y="41625"/>
                  </a:lnTo>
                  <a:lnTo>
                    <a:pt x="142633" y="42089"/>
                  </a:lnTo>
                  <a:lnTo>
                    <a:pt x="142509" y="42485"/>
                  </a:lnTo>
                  <a:lnTo>
                    <a:pt x="143023" y="43336"/>
                  </a:lnTo>
                  <a:lnTo>
                    <a:pt x="143011" y="43546"/>
                  </a:lnTo>
                  <a:lnTo>
                    <a:pt x="142773" y="44298"/>
                  </a:lnTo>
                  <a:lnTo>
                    <a:pt x="142833" y="44900"/>
                  </a:lnTo>
                  <a:lnTo>
                    <a:pt x="142977" y="45192"/>
                  </a:lnTo>
                  <a:lnTo>
                    <a:pt x="144018" y="47295"/>
                  </a:lnTo>
                  <a:lnTo>
                    <a:pt x="144120" y="47650"/>
                  </a:lnTo>
                  <a:lnTo>
                    <a:pt x="144070" y="49698"/>
                  </a:lnTo>
                  <a:lnTo>
                    <a:pt x="144132" y="50056"/>
                  </a:lnTo>
                  <a:lnTo>
                    <a:pt x="144269" y="50456"/>
                  </a:lnTo>
                  <a:lnTo>
                    <a:pt x="144970" y="51453"/>
                  </a:lnTo>
                  <a:lnTo>
                    <a:pt x="145242" y="52084"/>
                  </a:lnTo>
                  <a:lnTo>
                    <a:pt x="145993" y="54588"/>
                  </a:lnTo>
                  <a:lnTo>
                    <a:pt x="146270" y="54968"/>
                  </a:lnTo>
                  <a:lnTo>
                    <a:pt x="147724" y="56133"/>
                  </a:lnTo>
                  <a:lnTo>
                    <a:pt x="148291" y="56407"/>
                  </a:lnTo>
                  <a:lnTo>
                    <a:pt x="148839" y="56489"/>
                  </a:lnTo>
                  <a:lnTo>
                    <a:pt x="149276" y="56461"/>
                  </a:lnTo>
                  <a:lnTo>
                    <a:pt x="149505" y="56574"/>
                  </a:lnTo>
                  <a:lnTo>
                    <a:pt x="150035" y="57199"/>
                  </a:lnTo>
                  <a:lnTo>
                    <a:pt x="151197" y="57654"/>
                  </a:lnTo>
                  <a:lnTo>
                    <a:pt x="151468" y="57959"/>
                  </a:lnTo>
                  <a:lnTo>
                    <a:pt x="152389" y="59524"/>
                  </a:lnTo>
                  <a:lnTo>
                    <a:pt x="152514" y="60363"/>
                  </a:lnTo>
                  <a:lnTo>
                    <a:pt x="152593" y="60658"/>
                  </a:lnTo>
                  <a:lnTo>
                    <a:pt x="153199" y="61542"/>
                  </a:lnTo>
                  <a:lnTo>
                    <a:pt x="153397" y="61681"/>
                  </a:lnTo>
                  <a:lnTo>
                    <a:pt x="153625" y="62296"/>
                  </a:lnTo>
                  <a:lnTo>
                    <a:pt x="154213" y="62747"/>
                  </a:lnTo>
                  <a:lnTo>
                    <a:pt x="154452" y="62851"/>
                  </a:lnTo>
                  <a:lnTo>
                    <a:pt x="154969" y="63023"/>
                  </a:lnTo>
                  <a:lnTo>
                    <a:pt x="155119" y="63157"/>
                  </a:lnTo>
                  <a:lnTo>
                    <a:pt x="155827" y="64070"/>
                  </a:lnTo>
                  <a:lnTo>
                    <a:pt x="155891" y="64333"/>
                  </a:lnTo>
                  <a:lnTo>
                    <a:pt x="156009" y="64818"/>
                  </a:lnTo>
                  <a:lnTo>
                    <a:pt x="155984" y="65031"/>
                  </a:lnTo>
                  <a:lnTo>
                    <a:pt x="155666" y="65843"/>
                  </a:lnTo>
                  <a:lnTo>
                    <a:pt x="155353" y="66211"/>
                  </a:lnTo>
                  <a:lnTo>
                    <a:pt x="155296" y="66699"/>
                  </a:lnTo>
                  <a:lnTo>
                    <a:pt x="155513" y="67319"/>
                  </a:lnTo>
                  <a:lnTo>
                    <a:pt x="155958" y="68074"/>
                  </a:lnTo>
                  <a:lnTo>
                    <a:pt x="156581" y="68508"/>
                  </a:lnTo>
                  <a:lnTo>
                    <a:pt x="156862" y="68525"/>
                  </a:lnTo>
                  <a:lnTo>
                    <a:pt x="157197" y="68410"/>
                  </a:lnTo>
                  <a:lnTo>
                    <a:pt x="157717" y="68747"/>
                  </a:lnTo>
                  <a:lnTo>
                    <a:pt x="158339" y="69551"/>
                  </a:lnTo>
                  <a:lnTo>
                    <a:pt x="158456" y="69811"/>
                  </a:lnTo>
                  <a:lnTo>
                    <a:pt x="158494" y="70218"/>
                  </a:lnTo>
                  <a:lnTo>
                    <a:pt x="158727" y="70722"/>
                  </a:lnTo>
                  <a:lnTo>
                    <a:pt x="159478" y="71454"/>
                  </a:lnTo>
                  <a:lnTo>
                    <a:pt x="159957" y="72576"/>
                  </a:lnTo>
                  <a:lnTo>
                    <a:pt x="160812" y="73406"/>
                  </a:lnTo>
                  <a:lnTo>
                    <a:pt x="161705" y="74105"/>
                  </a:lnTo>
                  <a:lnTo>
                    <a:pt x="161913" y="74398"/>
                  </a:lnTo>
                  <a:lnTo>
                    <a:pt x="161977" y="74853"/>
                  </a:lnTo>
                  <a:lnTo>
                    <a:pt x="161744" y="76057"/>
                  </a:lnTo>
                  <a:lnTo>
                    <a:pt x="161770" y="76447"/>
                  </a:lnTo>
                  <a:lnTo>
                    <a:pt x="161911" y="76778"/>
                  </a:lnTo>
                  <a:lnTo>
                    <a:pt x="162006" y="77002"/>
                  </a:lnTo>
                  <a:lnTo>
                    <a:pt x="162173" y="77392"/>
                  </a:lnTo>
                  <a:lnTo>
                    <a:pt x="162278" y="77670"/>
                  </a:lnTo>
                  <a:lnTo>
                    <a:pt x="162600" y="79050"/>
                  </a:lnTo>
                  <a:lnTo>
                    <a:pt x="162990" y="79532"/>
                  </a:lnTo>
                  <a:lnTo>
                    <a:pt x="163358" y="79836"/>
                  </a:lnTo>
                  <a:lnTo>
                    <a:pt x="164090" y="80087"/>
                  </a:lnTo>
                  <a:lnTo>
                    <a:pt x="164286" y="80190"/>
                  </a:lnTo>
                  <a:lnTo>
                    <a:pt x="164374" y="80362"/>
                  </a:lnTo>
                  <a:lnTo>
                    <a:pt x="164399" y="80548"/>
                  </a:lnTo>
                  <a:lnTo>
                    <a:pt x="164272" y="80745"/>
                  </a:lnTo>
                  <a:lnTo>
                    <a:pt x="164024" y="80912"/>
                  </a:lnTo>
                  <a:lnTo>
                    <a:pt x="163798" y="81182"/>
                  </a:lnTo>
                  <a:lnTo>
                    <a:pt x="163723" y="81486"/>
                  </a:lnTo>
                  <a:lnTo>
                    <a:pt x="163726" y="81921"/>
                  </a:lnTo>
                  <a:lnTo>
                    <a:pt x="163852" y="82361"/>
                  </a:lnTo>
                  <a:lnTo>
                    <a:pt x="164116" y="82805"/>
                  </a:lnTo>
                  <a:lnTo>
                    <a:pt x="164480" y="83280"/>
                  </a:lnTo>
                  <a:lnTo>
                    <a:pt x="165109" y="83837"/>
                  </a:lnTo>
                  <a:lnTo>
                    <a:pt x="165313" y="84148"/>
                  </a:lnTo>
                  <a:lnTo>
                    <a:pt x="165591" y="84941"/>
                  </a:lnTo>
                  <a:lnTo>
                    <a:pt x="165649" y="85790"/>
                  </a:lnTo>
                  <a:lnTo>
                    <a:pt x="165793" y="86257"/>
                  </a:lnTo>
                  <a:lnTo>
                    <a:pt x="166796" y="87958"/>
                  </a:lnTo>
                  <a:lnTo>
                    <a:pt x="167099" y="88207"/>
                  </a:lnTo>
                  <a:lnTo>
                    <a:pt x="168571" y="88674"/>
                  </a:lnTo>
                  <a:lnTo>
                    <a:pt x="169006" y="88576"/>
                  </a:lnTo>
                  <a:lnTo>
                    <a:pt x="169738" y="88235"/>
                  </a:lnTo>
                  <a:lnTo>
                    <a:pt x="169896" y="88232"/>
                  </a:lnTo>
                  <a:lnTo>
                    <a:pt x="163859" y="96573"/>
                  </a:lnTo>
                  <a:lnTo>
                    <a:pt x="164074" y="99561"/>
                  </a:lnTo>
                  <a:lnTo>
                    <a:pt x="164361" y="100281"/>
                  </a:lnTo>
                  <a:lnTo>
                    <a:pt x="164845" y="100946"/>
                  </a:lnTo>
                  <a:lnTo>
                    <a:pt x="164776" y="101386"/>
                  </a:lnTo>
                  <a:lnTo>
                    <a:pt x="164599" y="101640"/>
                  </a:lnTo>
                  <a:lnTo>
                    <a:pt x="164709" y="102120"/>
                  </a:lnTo>
                  <a:lnTo>
                    <a:pt x="164638" y="102463"/>
                  </a:lnTo>
                  <a:lnTo>
                    <a:pt x="163217" y="104184"/>
                  </a:lnTo>
                  <a:lnTo>
                    <a:pt x="163445" y="104658"/>
                  </a:lnTo>
                  <a:lnTo>
                    <a:pt x="163285" y="105194"/>
                  </a:lnTo>
                  <a:lnTo>
                    <a:pt x="162027" y="106174"/>
                  </a:lnTo>
                  <a:lnTo>
                    <a:pt x="161796" y="106640"/>
                  </a:lnTo>
                  <a:lnTo>
                    <a:pt x="161757" y="106871"/>
                  </a:lnTo>
                  <a:lnTo>
                    <a:pt x="162046" y="107157"/>
                  </a:lnTo>
                  <a:lnTo>
                    <a:pt x="164619" y="113859"/>
                  </a:lnTo>
                  <a:lnTo>
                    <a:pt x="167674" y="119713"/>
                  </a:lnTo>
                  <a:lnTo>
                    <a:pt x="170286" y="124908"/>
                  </a:lnTo>
                  <a:lnTo>
                    <a:pt x="170373" y="125083"/>
                  </a:lnTo>
                  <a:lnTo>
                    <a:pt x="176435" y="136921"/>
                  </a:lnTo>
                  <a:lnTo>
                    <a:pt x="176583" y="137236"/>
                  </a:lnTo>
                  <a:lnTo>
                    <a:pt x="176715" y="137508"/>
                  </a:lnTo>
                  <a:lnTo>
                    <a:pt x="176807" y="137702"/>
                  </a:lnTo>
                  <a:lnTo>
                    <a:pt x="176651" y="137788"/>
                  </a:lnTo>
                  <a:lnTo>
                    <a:pt x="176079" y="137450"/>
                  </a:lnTo>
                  <a:lnTo>
                    <a:pt x="175893" y="137226"/>
                  </a:lnTo>
                  <a:lnTo>
                    <a:pt x="175846" y="136984"/>
                  </a:lnTo>
                  <a:lnTo>
                    <a:pt x="175870" y="136401"/>
                  </a:lnTo>
                  <a:lnTo>
                    <a:pt x="175475" y="136069"/>
                  </a:lnTo>
                  <a:lnTo>
                    <a:pt x="174174" y="135269"/>
                  </a:lnTo>
                  <a:lnTo>
                    <a:pt x="173983" y="135349"/>
                  </a:lnTo>
                  <a:lnTo>
                    <a:pt x="173490" y="135197"/>
                  </a:lnTo>
                  <a:lnTo>
                    <a:pt x="173508" y="134514"/>
                  </a:lnTo>
                  <a:lnTo>
                    <a:pt x="173220" y="134374"/>
                  </a:lnTo>
                  <a:lnTo>
                    <a:pt x="172973" y="134377"/>
                  </a:lnTo>
                  <a:lnTo>
                    <a:pt x="172639" y="134508"/>
                  </a:lnTo>
                  <a:lnTo>
                    <a:pt x="171767" y="135474"/>
                  </a:lnTo>
                  <a:lnTo>
                    <a:pt x="171695" y="135666"/>
                  </a:lnTo>
                  <a:lnTo>
                    <a:pt x="171688" y="136490"/>
                  </a:lnTo>
                  <a:lnTo>
                    <a:pt x="171248" y="136826"/>
                  </a:lnTo>
                  <a:lnTo>
                    <a:pt x="170891" y="136862"/>
                  </a:lnTo>
                  <a:lnTo>
                    <a:pt x="170452" y="136741"/>
                  </a:lnTo>
                  <a:lnTo>
                    <a:pt x="169472" y="136096"/>
                  </a:lnTo>
                  <a:lnTo>
                    <a:pt x="169335" y="136136"/>
                  </a:lnTo>
                  <a:lnTo>
                    <a:pt x="169194" y="137396"/>
                  </a:lnTo>
                  <a:lnTo>
                    <a:pt x="168986" y="137617"/>
                  </a:lnTo>
                  <a:lnTo>
                    <a:pt x="168515" y="137853"/>
                  </a:lnTo>
                  <a:lnTo>
                    <a:pt x="167474" y="137514"/>
                  </a:lnTo>
                  <a:lnTo>
                    <a:pt x="166948" y="137190"/>
                  </a:lnTo>
                  <a:lnTo>
                    <a:pt x="166699" y="138096"/>
                  </a:lnTo>
                  <a:lnTo>
                    <a:pt x="166123" y="136890"/>
                  </a:lnTo>
                  <a:lnTo>
                    <a:pt x="165440" y="136614"/>
                  </a:lnTo>
                  <a:lnTo>
                    <a:pt x="165296" y="136944"/>
                  </a:lnTo>
                  <a:lnTo>
                    <a:pt x="164796" y="137833"/>
                  </a:lnTo>
                  <a:lnTo>
                    <a:pt x="164411" y="137474"/>
                  </a:lnTo>
                  <a:lnTo>
                    <a:pt x="164066" y="136975"/>
                  </a:lnTo>
                  <a:lnTo>
                    <a:pt x="163802" y="136380"/>
                  </a:lnTo>
                  <a:lnTo>
                    <a:pt x="163710" y="135788"/>
                  </a:lnTo>
                  <a:lnTo>
                    <a:pt x="163410" y="135772"/>
                  </a:lnTo>
                  <a:lnTo>
                    <a:pt x="163288" y="136096"/>
                  </a:lnTo>
                  <a:lnTo>
                    <a:pt x="163217" y="137619"/>
                  </a:lnTo>
                  <a:lnTo>
                    <a:pt x="163362" y="137873"/>
                  </a:lnTo>
                  <a:lnTo>
                    <a:pt x="163810" y="137975"/>
                  </a:lnTo>
                  <a:lnTo>
                    <a:pt x="163978" y="138427"/>
                  </a:lnTo>
                  <a:lnTo>
                    <a:pt x="163739" y="138784"/>
                  </a:lnTo>
                  <a:lnTo>
                    <a:pt x="163554" y="138825"/>
                  </a:lnTo>
                  <a:lnTo>
                    <a:pt x="163256" y="138684"/>
                  </a:lnTo>
                  <a:lnTo>
                    <a:pt x="162976" y="138360"/>
                  </a:lnTo>
                  <a:lnTo>
                    <a:pt x="162902" y="138043"/>
                  </a:lnTo>
                  <a:lnTo>
                    <a:pt x="162951" y="137693"/>
                  </a:lnTo>
                  <a:lnTo>
                    <a:pt x="162848" y="137354"/>
                  </a:lnTo>
                  <a:lnTo>
                    <a:pt x="162568" y="137384"/>
                  </a:lnTo>
                  <a:lnTo>
                    <a:pt x="162547" y="137902"/>
                  </a:lnTo>
                  <a:lnTo>
                    <a:pt x="162441" y="138140"/>
                  </a:lnTo>
                  <a:lnTo>
                    <a:pt x="162214" y="138193"/>
                  </a:lnTo>
                  <a:lnTo>
                    <a:pt x="161820" y="137991"/>
                  </a:lnTo>
                  <a:lnTo>
                    <a:pt x="161115" y="138513"/>
                  </a:lnTo>
                  <a:lnTo>
                    <a:pt x="160892" y="138558"/>
                  </a:lnTo>
                  <a:lnTo>
                    <a:pt x="160466" y="138413"/>
                  </a:lnTo>
                  <a:lnTo>
                    <a:pt x="160165" y="138581"/>
                  </a:lnTo>
                  <a:lnTo>
                    <a:pt x="160151" y="138841"/>
                  </a:lnTo>
                  <a:lnTo>
                    <a:pt x="160364" y="139307"/>
                  </a:lnTo>
                  <a:lnTo>
                    <a:pt x="160431" y="139735"/>
                  </a:lnTo>
                  <a:lnTo>
                    <a:pt x="160293" y="139965"/>
                  </a:lnTo>
                  <a:lnTo>
                    <a:pt x="160059" y="139914"/>
                  </a:lnTo>
                  <a:lnTo>
                    <a:pt x="159935" y="139769"/>
                  </a:lnTo>
                  <a:lnTo>
                    <a:pt x="159813" y="139049"/>
                  </a:lnTo>
                  <a:lnTo>
                    <a:pt x="159665" y="138652"/>
                  </a:lnTo>
                  <a:lnTo>
                    <a:pt x="159321" y="138637"/>
                  </a:lnTo>
                  <a:lnTo>
                    <a:pt x="159024" y="138790"/>
                  </a:lnTo>
                  <a:lnTo>
                    <a:pt x="158822" y="139028"/>
                  </a:lnTo>
                  <a:lnTo>
                    <a:pt x="159006" y="139505"/>
                  </a:lnTo>
                  <a:lnTo>
                    <a:pt x="158563" y="140124"/>
                  </a:lnTo>
                  <a:lnTo>
                    <a:pt x="158319" y="140290"/>
                  </a:lnTo>
                  <a:lnTo>
                    <a:pt x="158099" y="140700"/>
                  </a:lnTo>
                  <a:lnTo>
                    <a:pt x="158167" y="140979"/>
                  </a:lnTo>
                  <a:lnTo>
                    <a:pt x="158557" y="141467"/>
                  </a:lnTo>
                  <a:lnTo>
                    <a:pt x="158383" y="141929"/>
                  </a:lnTo>
                  <a:lnTo>
                    <a:pt x="157740" y="142283"/>
                  </a:lnTo>
                  <a:lnTo>
                    <a:pt x="156932" y="142309"/>
                  </a:lnTo>
                  <a:lnTo>
                    <a:pt x="155808" y="141526"/>
                  </a:lnTo>
                  <a:lnTo>
                    <a:pt x="155606" y="141820"/>
                  </a:lnTo>
                  <a:lnTo>
                    <a:pt x="155751" y="142483"/>
                  </a:lnTo>
                  <a:lnTo>
                    <a:pt x="155602" y="142993"/>
                  </a:lnTo>
                  <a:lnTo>
                    <a:pt x="154663" y="142628"/>
                  </a:lnTo>
                  <a:lnTo>
                    <a:pt x="154635" y="142393"/>
                  </a:lnTo>
                  <a:lnTo>
                    <a:pt x="154486" y="142296"/>
                  </a:lnTo>
                  <a:lnTo>
                    <a:pt x="154174" y="142702"/>
                  </a:lnTo>
                  <a:lnTo>
                    <a:pt x="154047" y="142993"/>
                  </a:lnTo>
                  <a:lnTo>
                    <a:pt x="154121" y="143660"/>
                  </a:lnTo>
                  <a:lnTo>
                    <a:pt x="154447" y="144733"/>
                  </a:lnTo>
                  <a:lnTo>
                    <a:pt x="153943" y="144677"/>
                  </a:lnTo>
                  <a:lnTo>
                    <a:pt x="153784" y="144282"/>
                  </a:lnTo>
                  <a:lnTo>
                    <a:pt x="153795" y="144051"/>
                  </a:lnTo>
                  <a:lnTo>
                    <a:pt x="153632" y="143660"/>
                  </a:lnTo>
                  <a:lnTo>
                    <a:pt x="152778" y="143406"/>
                  </a:lnTo>
                  <a:lnTo>
                    <a:pt x="152175" y="143451"/>
                  </a:lnTo>
                  <a:lnTo>
                    <a:pt x="152048" y="143682"/>
                  </a:lnTo>
                  <a:lnTo>
                    <a:pt x="151810" y="143883"/>
                  </a:lnTo>
                  <a:lnTo>
                    <a:pt x="150861" y="144117"/>
                  </a:lnTo>
                  <a:lnTo>
                    <a:pt x="149741" y="145649"/>
                  </a:lnTo>
                  <a:lnTo>
                    <a:pt x="149525" y="145675"/>
                  </a:lnTo>
                  <a:lnTo>
                    <a:pt x="148919" y="145254"/>
                  </a:lnTo>
                  <a:lnTo>
                    <a:pt x="148196" y="145496"/>
                  </a:lnTo>
                  <a:lnTo>
                    <a:pt x="147661" y="146003"/>
                  </a:lnTo>
                  <a:lnTo>
                    <a:pt x="147629" y="146185"/>
                  </a:lnTo>
                  <a:lnTo>
                    <a:pt x="147856" y="146472"/>
                  </a:lnTo>
                  <a:lnTo>
                    <a:pt x="147913" y="146699"/>
                  </a:lnTo>
                  <a:lnTo>
                    <a:pt x="147739" y="147504"/>
                  </a:lnTo>
                  <a:lnTo>
                    <a:pt x="147300" y="147899"/>
                  </a:lnTo>
                  <a:lnTo>
                    <a:pt x="146808" y="148663"/>
                  </a:lnTo>
                  <a:lnTo>
                    <a:pt x="146769" y="149520"/>
                  </a:lnTo>
                  <a:lnTo>
                    <a:pt x="146376" y="149971"/>
                  </a:lnTo>
                  <a:lnTo>
                    <a:pt x="146040" y="150001"/>
                  </a:lnTo>
                  <a:lnTo>
                    <a:pt x="145770" y="150209"/>
                  </a:lnTo>
                  <a:lnTo>
                    <a:pt x="145463" y="150723"/>
                  </a:lnTo>
                  <a:lnTo>
                    <a:pt x="145084" y="151726"/>
                  </a:lnTo>
                  <a:lnTo>
                    <a:pt x="145509" y="152359"/>
                  </a:lnTo>
                  <a:lnTo>
                    <a:pt x="145488" y="153741"/>
                  </a:lnTo>
                  <a:lnTo>
                    <a:pt x="145428" y="153957"/>
                  </a:lnTo>
                  <a:lnTo>
                    <a:pt x="144869" y="154289"/>
                  </a:lnTo>
                  <a:lnTo>
                    <a:pt x="144671" y="154948"/>
                  </a:lnTo>
                  <a:lnTo>
                    <a:pt x="144165" y="155462"/>
                  </a:lnTo>
                  <a:lnTo>
                    <a:pt x="143659" y="155772"/>
                  </a:lnTo>
                  <a:lnTo>
                    <a:pt x="143149" y="155709"/>
                  </a:lnTo>
                  <a:lnTo>
                    <a:pt x="143000" y="155787"/>
                  </a:lnTo>
                  <a:lnTo>
                    <a:pt x="142749" y="156924"/>
                  </a:lnTo>
                  <a:lnTo>
                    <a:pt x="142728" y="157363"/>
                  </a:lnTo>
                  <a:lnTo>
                    <a:pt x="142283" y="158336"/>
                  </a:lnTo>
                  <a:lnTo>
                    <a:pt x="141943" y="158638"/>
                  </a:lnTo>
                  <a:lnTo>
                    <a:pt x="141730" y="158723"/>
                  </a:lnTo>
                  <a:lnTo>
                    <a:pt x="141189" y="158477"/>
                  </a:lnTo>
                  <a:lnTo>
                    <a:pt x="140346" y="158398"/>
                  </a:lnTo>
                  <a:lnTo>
                    <a:pt x="139649" y="158025"/>
                  </a:lnTo>
                  <a:lnTo>
                    <a:pt x="138987" y="158368"/>
                  </a:lnTo>
                  <a:lnTo>
                    <a:pt x="138661" y="158390"/>
                  </a:lnTo>
                  <a:lnTo>
                    <a:pt x="138233" y="158289"/>
                  </a:lnTo>
                  <a:lnTo>
                    <a:pt x="137659" y="158401"/>
                  </a:lnTo>
                  <a:lnTo>
                    <a:pt x="136942" y="158670"/>
                  </a:lnTo>
                  <a:lnTo>
                    <a:pt x="133329" y="156960"/>
                  </a:lnTo>
                  <a:lnTo>
                    <a:pt x="132741" y="157286"/>
                  </a:lnTo>
                  <a:lnTo>
                    <a:pt x="132287" y="157891"/>
                  </a:lnTo>
                  <a:lnTo>
                    <a:pt x="132361" y="158521"/>
                  </a:lnTo>
                  <a:lnTo>
                    <a:pt x="132365" y="159505"/>
                  </a:lnTo>
                  <a:lnTo>
                    <a:pt x="132316" y="159736"/>
                  </a:lnTo>
                  <a:lnTo>
                    <a:pt x="132123" y="160049"/>
                  </a:lnTo>
                  <a:lnTo>
                    <a:pt x="130619" y="160733"/>
                  </a:lnTo>
                  <a:lnTo>
                    <a:pt x="130301" y="161701"/>
                  </a:lnTo>
                  <a:lnTo>
                    <a:pt x="130268" y="162273"/>
                  </a:lnTo>
                  <a:lnTo>
                    <a:pt x="129348" y="163107"/>
                  </a:lnTo>
                  <a:lnTo>
                    <a:pt x="128954" y="163755"/>
                  </a:lnTo>
                  <a:lnTo>
                    <a:pt x="128184" y="164708"/>
                  </a:lnTo>
                  <a:lnTo>
                    <a:pt x="127703" y="165202"/>
                  </a:lnTo>
                  <a:lnTo>
                    <a:pt x="127236" y="165508"/>
                  </a:lnTo>
                  <a:lnTo>
                    <a:pt x="127011" y="166150"/>
                  </a:lnTo>
                  <a:lnTo>
                    <a:pt x="128035" y="168322"/>
                  </a:lnTo>
                  <a:lnTo>
                    <a:pt x="128322" y="169338"/>
                  </a:lnTo>
                  <a:lnTo>
                    <a:pt x="128559" y="169621"/>
                  </a:lnTo>
                  <a:lnTo>
                    <a:pt x="128311" y="169778"/>
                  </a:lnTo>
                  <a:lnTo>
                    <a:pt x="127448" y="169976"/>
                  </a:lnTo>
                  <a:lnTo>
                    <a:pt x="126366" y="169522"/>
                  </a:lnTo>
                  <a:lnTo>
                    <a:pt x="125870" y="169135"/>
                  </a:lnTo>
                  <a:lnTo>
                    <a:pt x="124693" y="169257"/>
                  </a:lnTo>
                  <a:lnTo>
                    <a:pt x="124092" y="169674"/>
                  </a:lnTo>
                  <a:lnTo>
                    <a:pt x="123271" y="170460"/>
                  </a:lnTo>
                  <a:lnTo>
                    <a:pt x="122864" y="170158"/>
                  </a:lnTo>
                  <a:lnTo>
                    <a:pt x="122411" y="170109"/>
                  </a:lnTo>
                  <a:lnTo>
                    <a:pt x="121457" y="170248"/>
                  </a:lnTo>
                  <a:lnTo>
                    <a:pt x="117234" y="169721"/>
                  </a:lnTo>
                  <a:lnTo>
                    <a:pt x="116452" y="168853"/>
                  </a:lnTo>
                  <a:lnTo>
                    <a:pt x="115783" y="168261"/>
                  </a:lnTo>
                  <a:lnTo>
                    <a:pt x="115355" y="168075"/>
                  </a:lnTo>
                  <a:lnTo>
                    <a:pt x="114973" y="168060"/>
                  </a:lnTo>
                  <a:lnTo>
                    <a:pt x="114375" y="168488"/>
                  </a:lnTo>
                  <a:lnTo>
                    <a:pt x="112918" y="168489"/>
                  </a:lnTo>
                  <a:lnTo>
                    <a:pt x="112586" y="168452"/>
                  </a:lnTo>
                  <a:lnTo>
                    <a:pt x="111889" y="168624"/>
                  </a:lnTo>
                  <a:lnTo>
                    <a:pt x="111631" y="168866"/>
                  </a:lnTo>
                  <a:lnTo>
                    <a:pt x="111461" y="168899"/>
                  </a:lnTo>
                  <a:lnTo>
                    <a:pt x="110449" y="167984"/>
                  </a:lnTo>
                  <a:lnTo>
                    <a:pt x="109511" y="166960"/>
                  </a:lnTo>
                  <a:lnTo>
                    <a:pt x="108968" y="169004"/>
                  </a:lnTo>
                  <a:lnTo>
                    <a:pt x="108914" y="169462"/>
                  </a:lnTo>
                  <a:lnTo>
                    <a:pt x="108012" y="170099"/>
                  </a:lnTo>
                  <a:lnTo>
                    <a:pt x="107980" y="170389"/>
                  </a:lnTo>
                  <a:lnTo>
                    <a:pt x="108061" y="170590"/>
                  </a:lnTo>
                  <a:lnTo>
                    <a:pt x="108033" y="170944"/>
                  </a:lnTo>
                  <a:lnTo>
                    <a:pt x="106664" y="170888"/>
                  </a:lnTo>
                  <a:lnTo>
                    <a:pt x="106364" y="170992"/>
                  </a:lnTo>
                  <a:lnTo>
                    <a:pt x="105571" y="171502"/>
                  </a:lnTo>
                  <a:lnTo>
                    <a:pt x="105278" y="171860"/>
                  </a:lnTo>
                  <a:lnTo>
                    <a:pt x="105472" y="172329"/>
                  </a:lnTo>
                  <a:lnTo>
                    <a:pt x="105423" y="172720"/>
                  </a:lnTo>
                  <a:lnTo>
                    <a:pt x="104418" y="173349"/>
                  </a:lnTo>
                  <a:lnTo>
                    <a:pt x="104224" y="173718"/>
                  </a:lnTo>
                  <a:lnTo>
                    <a:pt x="103888" y="174538"/>
                  </a:lnTo>
                  <a:lnTo>
                    <a:pt x="103820" y="174333"/>
                  </a:lnTo>
                  <a:lnTo>
                    <a:pt x="103559" y="171765"/>
                  </a:lnTo>
                  <a:lnTo>
                    <a:pt x="103308" y="171673"/>
                  </a:lnTo>
                  <a:lnTo>
                    <a:pt x="102304" y="172031"/>
                  </a:lnTo>
                  <a:lnTo>
                    <a:pt x="102265" y="172161"/>
                  </a:lnTo>
                  <a:lnTo>
                    <a:pt x="102336" y="172615"/>
                  </a:lnTo>
                  <a:lnTo>
                    <a:pt x="102258" y="173211"/>
                  </a:lnTo>
                  <a:lnTo>
                    <a:pt x="100776" y="174779"/>
                  </a:lnTo>
                  <a:lnTo>
                    <a:pt x="100314" y="176623"/>
                  </a:lnTo>
                  <a:lnTo>
                    <a:pt x="99172" y="179898"/>
                  </a:lnTo>
                  <a:lnTo>
                    <a:pt x="99208" y="180211"/>
                  </a:lnTo>
                  <a:lnTo>
                    <a:pt x="99819" y="181188"/>
                  </a:lnTo>
                  <a:lnTo>
                    <a:pt x="100218" y="182186"/>
                  </a:lnTo>
                  <a:lnTo>
                    <a:pt x="100222" y="184007"/>
                  </a:lnTo>
                  <a:lnTo>
                    <a:pt x="100003" y="185237"/>
                  </a:lnTo>
                  <a:lnTo>
                    <a:pt x="99833" y="185695"/>
                  </a:lnTo>
                  <a:lnTo>
                    <a:pt x="99406" y="186298"/>
                  </a:lnTo>
                  <a:lnTo>
                    <a:pt x="99233" y="186395"/>
                  </a:lnTo>
                  <a:lnTo>
                    <a:pt x="98484" y="184451"/>
                  </a:lnTo>
                  <a:lnTo>
                    <a:pt x="98208" y="182864"/>
                  </a:lnTo>
                  <a:lnTo>
                    <a:pt x="97444" y="179880"/>
                  </a:lnTo>
                  <a:lnTo>
                    <a:pt x="97126" y="178870"/>
                  </a:lnTo>
                  <a:lnTo>
                    <a:pt x="97224" y="177090"/>
                  </a:lnTo>
                  <a:lnTo>
                    <a:pt x="97358" y="176468"/>
                  </a:lnTo>
                  <a:lnTo>
                    <a:pt x="97560" y="176088"/>
                  </a:lnTo>
                  <a:lnTo>
                    <a:pt x="97577" y="175518"/>
                  </a:lnTo>
                  <a:lnTo>
                    <a:pt x="97542" y="175235"/>
                  </a:lnTo>
                  <a:lnTo>
                    <a:pt x="97153" y="175462"/>
                  </a:lnTo>
                  <a:lnTo>
                    <a:pt x="88876" y="183271"/>
                  </a:lnTo>
                  <a:lnTo>
                    <a:pt x="88126" y="183980"/>
                  </a:lnTo>
                  <a:lnTo>
                    <a:pt x="87382" y="182309"/>
                  </a:lnTo>
                  <a:lnTo>
                    <a:pt x="87339" y="182034"/>
                  </a:lnTo>
                  <a:lnTo>
                    <a:pt x="87461" y="181710"/>
                  </a:lnTo>
                  <a:lnTo>
                    <a:pt x="87437" y="181503"/>
                  </a:lnTo>
                  <a:lnTo>
                    <a:pt x="87130" y="181163"/>
                  </a:lnTo>
                  <a:lnTo>
                    <a:pt x="86976" y="180990"/>
                  </a:lnTo>
                  <a:lnTo>
                    <a:pt x="86810" y="180654"/>
                  </a:lnTo>
                  <a:lnTo>
                    <a:pt x="86306" y="180204"/>
                  </a:lnTo>
                  <a:lnTo>
                    <a:pt x="86302" y="180037"/>
                  </a:lnTo>
                  <a:lnTo>
                    <a:pt x="86383" y="179781"/>
                  </a:lnTo>
                  <a:lnTo>
                    <a:pt x="86383" y="179543"/>
                  </a:lnTo>
                  <a:lnTo>
                    <a:pt x="86117" y="179459"/>
                  </a:lnTo>
                  <a:lnTo>
                    <a:pt x="85806" y="179490"/>
                  </a:lnTo>
                  <a:lnTo>
                    <a:pt x="85447" y="179350"/>
                  </a:lnTo>
                  <a:lnTo>
                    <a:pt x="85067" y="178769"/>
                  </a:lnTo>
                  <a:lnTo>
                    <a:pt x="85218" y="178416"/>
                  </a:lnTo>
                  <a:lnTo>
                    <a:pt x="85113" y="177923"/>
                  </a:lnTo>
                  <a:lnTo>
                    <a:pt x="84784" y="177731"/>
                  </a:lnTo>
                  <a:lnTo>
                    <a:pt x="84287" y="177577"/>
                  </a:lnTo>
                  <a:lnTo>
                    <a:pt x="84109" y="177465"/>
                  </a:lnTo>
                  <a:lnTo>
                    <a:pt x="83812" y="177393"/>
                  </a:lnTo>
                  <a:lnTo>
                    <a:pt x="83440" y="177939"/>
                  </a:lnTo>
                  <a:lnTo>
                    <a:pt x="83295" y="178279"/>
                  </a:lnTo>
                  <a:lnTo>
                    <a:pt x="83082" y="178549"/>
                  </a:lnTo>
                  <a:lnTo>
                    <a:pt x="82388" y="178763"/>
                  </a:lnTo>
                  <a:lnTo>
                    <a:pt x="81928" y="178689"/>
                  </a:lnTo>
                  <a:lnTo>
                    <a:pt x="81634" y="179141"/>
                  </a:lnTo>
                  <a:lnTo>
                    <a:pt x="81799" y="179436"/>
                  </a:lnTo>
                  <a:lnTo>
                    <a:pt x="81745" y="179631"/>
                  </a:lnTo>
                  <a:lnTo>
                    <a:pt x="81644" y="179778"/>
                  </a:lnTo>
                  <a:lnTo>
                    <a:pt x="81408" y="179938"/>
                  </a:lnTo>
                  <a:lnTo>
                    <a:pt x="81196" y="179988"/>
                  </a:lnTo>
                  <a:lnTo>
                    <a:pt x="80916" y="179900"/>
                  </a:lnTo>
                  <a:lnTo>
                    <a:pt x="80320" y="179830"/>
                  </a:lnTo>
                  <a:lnTo>
                    <a:pt x="80294" y="179562"/>
                  </a:lnTo>
                  <a:lnTo>
                    <a:pt x="80338" y="179148"/>
                  </a:lnTo>
                  <a:lnTo>
                    <a:pt x="80513" y="178761"/>
                  </a:lnTo>
                  <a:lnTo>
                    <a:pt x="80879" y="178356"/>
                  </a:lnTo>
                  <a:lnTo>
                    <a:pt x="80989" y="178109"/>
                  </a:lnTo>
                  <a:lnTo>
                    <a:pt x="80936" y="177589"/>
                  </a:lnTo>
                  <a:lnTo>
                    <a:pt x="81173" y="177447"/>
                  </a:lnTo>
                  <a:lnTo>
                    <a:pt x="81346" y="177483"/>
                  </a:lnTo>
                  <a:lnTo>
                    <a:pt x="81488" y="177368"/>
                  </a:lnTo>
                  <a:lnTo>
                    <a:pt x="81877" y="176838"/>
                  </a:lnTo>
                  <a:lnTo>
                    <a:pt x="81851" y="176559"/>
                  </a:lnTo>
                  <a:lnTo>
                    <a:pt x="81645" y="176387"/>
                  </a:lnTo>
                  <a:lnTo>
                    <a:pt x="81324" y="176211"/>
                  </a:lnTo>
                  <a:lnTo>
                    <a:pt x="80515" y="176018"/>
                  </a:lnTo>
                  <a:lnTo>
                    <a:pt x="80136" y="175913"/>
                  </a:lnTo>
                  <a:lnTo>
                    <a:pt x="79027" y="176259"/>
                  </a:lnTo>
                  <a:lnTo>
                    <a:pt x="78828" y="176337"/>
                  </a:lnTo>
                  <a:lnTo>
                    <a:pt x="78480" y="176802"/>
                  </a:lnTo>
                  <a:lnTo>
                    <a:pt x="78030" y="176972"/>
                  </a:lnTo>
                  <a:lnTo>
                    <a:pt x="77855" y="176915"/>
                  </a:lnTo>
                  <a:lnTo>
                    <a:pt x="77779" y="176726"/>
                  </a:lnTo>
                  <a:lnTo>
                    <a:pt x="77863" y="175847"/>
                  </a:lnTo>
                  <a:lnTo>
                    <a:pt x="78187" y="174900"/>
                  </a:lnTo>
                  <a:lnTo>
                    <a:pt x="78384" y="173627"/>
                  </a:lnTo>
                  <a:lnTo>
                    <a:pt x="78248" y="173353"/>
                  </a:lnTo>
                  <a:lnTo>
                    <a:pt x="77716" y="173174"/>
                  </a:lnTo>
                  <a:lnTo>
                    <a:pt x="77515" y="172932"/>
                  </a:lnTo>
                  <a:lnTo>
                    <a:pt x="77253" y="172501"/>
                  </a:lnTo>
                  <a:lnTo>
                    <a:pt x="77065" y="171765"/>
                  </a:lnTo>
                  <a:lnTo>
                    <a:pt x="76704" y="171083"/>
                  </a:lnTo>
                  <a:lnTo>
                    <a:pt x="76322" y="170634"/>
                  </a:lnTo>
                  <a:lnTo>
                    <a:pt x="76052" y="170143"/>
                  </a:lnTo>
                  <a:lnTo>
                    <a:pt x="75919" y="169932"/>
                  </a:lnTo>
                  <a:lnTo>
                    <a:pt x="75791" y="169818"/>
                  </a:lnTo>
                  <a:lnTo>
                    <a:pt x="75567" y="169657"/>
                  </a:lnTo>
                  <a:lnTo>
                    <a:pt x="75384" y="169565"/>
                  </a:lnTo>
                  <a:lnTo>
                    <a:pt x="75371" y="169180"/>
                  </a:lnTo>
                  <a:lnTo>
                    <a:pt x="75579" y="168756"/>
                  </a:lnTo>
                  <a:lnTo>
                    <a:pt x="76114" y="168448"/>
                  </a:lnTo>
                  <a:lnTo>
                    <a:pt x="76172" y="168222"/>
                  </a:lnTo>
                  <a:lnTo>
                    <a:pt x="76105" y="167543"/>
                  </a:lnTo>
                  <a:lnTo>
                    <a:pt x="75949" y="167346"/>
                  </a:lnTo>
                  <a:lnTo>
                    <a:pt x="74795" y="166617"/>
                  </a:lnTo>
                  <a:lnTo>
                    <a:pt x="73887" y="166237"/>
                  </a:lnTo>
                  <a:lnTo>
                    <a:pt x="73660" y="165926"/>
                  </a:lnTo>
                  <a:lnTo>
                    <a:pt x="73489" y="165583"/>
                  </a:lnTo>
                  <a:lnTo>
                    <a:pt x="73351" y="163980"/>
                  </a:lnTo>
                  <a:lnTo>
                    <a:pt x="73180" y="163091"/>
                  </a:lnTo>
                  <a:lnTo>
                    <a:pt x="73052" y="163235"/>
                  </a:lnTo>
                  <a:lnTo>
                    <a:pt x="73307" y="164796"/>
                  </a:lnTo>
                  <a:lnTo>
                    <a:pt x="73160" y="165089"/>
                  </a:lnTo>
                  <a:lnTo>
                    <a:pt x="72911" y="165225"/>
                  </a:lnTo>
                  <a:lnTo>
                    <a:pt x="71855" y="165515"/>
                  </a:lnTo>
                  <a:lnTo>
                    <a:pt x="71798" y="165159"/>
                  </a:lnTo>
                  <a:lnTo>
                    <a:pt x="71539" y="164875"/>
                  </a:lnTo>
                  <a:lnTo>
                    <a:pt x="71260" y="165034"/>
                  </a:lnTo>
                  <a:lnTo>
                    <a:pt x="70995" y="165084"/>
                  </a:lnTo>
                  <a:lnTo>
                    <a:pt x="69986" y="164904"/>
                  </a:lnTo>
                  <a:lnTo>
                    <a:pt x="69711" y="164667"/>
                  </a:lnTo>
                  <a:lnTo>
                    <a:pt x="69120" y="165285"/>
                  </a:lnTo>
                  <a:lnTo>
                    <a:pt x="69268" y="165332"/>
                  </a:lnTo>
                  <a:lnTo>
                    <a:pt x="69289" y="165479"/>
                  </a:lnTo>
                  <a:lnTo>
                    <a:pt x="69217" y="166038"/>
                  </a:lnTo>
                  <a:lnTo>
                    <a:pt x="69145" y="166273"/>
                  </a:lnTo>
                  <a:lnTo>
                    <a:pt x="68986" y="166463"/>
                  </a:lnTo>
                  <a:lnTo>
                    <a:pt x="68842" y="166690"/>
                  </a:lnTo>
                  <a:lnTo>
                    <a:pt x="68548" y="166761"/>
                  </a:lnTo>
                  <a:lnTo>
                    <a:pt x="67858" y="166404"/>
                  </a:lnTo>
                  <a:lnTo>
                    <a:pt x="67695" y="166460"/>
                  </a:lnTo>
                  <a:lnTo>
                    <a:pt x="67561" y="166709"/>
                  </a:lnTo>
                  <a:lnTo>
                    <a:pt x="67373" y="167748"/>
                  </a:lnTo>
                  <a:lnTo>
                    <a:pt x="67306" y="168724"/>
                  </a:lnTo>
                  <a:lnTo>
                    <a:pt x="67398" y="169171"/>
                  </a:lnTo>
                  <a:lnTo>
                    <a:pt x="66727" y="169983"/>
                  </a:lnTo>
                  <a:lnTo>
                    <a:pt x="66182" y="170415"/>
                  </a:lnTo>
                  <a:lnTo>
                    <a:pt x="65758" y="170333"/>
                  </a:lnTo>
                  <a:lnTo>
                    <a:pt x="65089" y="170047"/>
                  </a:lnTo>
                  <a:lnTo>
                    <a:pt x="65107" y="169801"/>
                  </a:lnTo>
                  <a:lnTo>
                    <a:pt x="64987" y="169458"/>
                  </a:lnTo>
                  <a:lnTo>
                    <a:pt x="61917" y="166065"/>
                  </a:lnTo>
                  <a:lnTo>
                    <a:pt x="60837" y="166365"/>
                  </a:lnTo>
                  <a:lnTo>
                    <a:pt x="60681" y="167184"/>
                  </a:lnTo>
                  <a:lnTo>
                    <a:pt x="60320" y="167609"/>
                  </a:lnTo>
                  <a:lnTo>
                    <a:pt x="59800" y="167724"/>
                  </a:lnTo>
                  <a:lnTo>
                    <a:pt x="59330" y="167586"/>
                  </a:lnTo>
                  <a:lnTo>
                    <a:pt x="59079" y="167358"/>
                  </a:lnTo>
                  <a:lnTo>
                    <a:pt x="58685" y="166382"/>
                  </a:lnTo>
                  <a:lnTo>
                    <a:pt x="40313" y="171057"/>
                  </a:lnTo>
                  <a:lnTo>
                    <a:pt x="33457" y="166010"/>
                  </a:lnTo>
                  <a:lnTo>
                    <a:pt x="32633" y="165338"/>
                  </a:lnTo>
                  <a:lnTo>
                    <a:pt x="32994" y="165225"/>
                  </a:lnTo>
                  <a:lnTo>
                    <a:pt x="33741" y="164406"/>
                  </a:lnTo>
                  <a:lnTo>
                    <a:pt x="34013" y="164219"/>
                  </a:lnTo>
                  <a:lnTo>
                    <a:pt x="35474" y="163630"/>
                  </a:lnTo>
                  <a:lnTo>
                    <a:pt x="36835" y="162919"/>
                  </a:lnTo>
                  <a:lnTo>
                    <a:pt x="36906" y="162743"/>
                  </a:lnTo>
                  <a:lnTo>
                    <a:pt x="36595" y="161627"/>
                  </a:lnTo>
                  <a:lnTo>
                    <a:pt x="36145" y="160919"/>
                  </a:lnTo>
                  <a:lnTo>
                    <a:pt x="35554" y="161050"/>
                  </a:lnTo>
                  <a:lnTo>
                    <a:pt x="35288" y="161274"/>
                  </a:lnTo>
                  <a:lnTo>
                    <a:pt x="34661" y="160379"/>
                  </a:lnTo>
                  <a:lnTo>
                    <a:pt x="32865" y="158129"/>
                  </a:lnTo>
                  <a:lnTo>
                    <a:pt x="32848" y="157163"/>
                  </a:lnTo>
                  <a:lnTo>
                    <a:pt x="32646" y="157037"/>
                  </a:lnTo>
                  <a:lnTo>
                    <a:pt x="31899" y="156936"/>
                  </a:lnTo>
                  <a:lnTo>
                    <a:pt x="31783" y="157071"/>
                  </a:lnTo>
                  <a:lnTo>
                    <a:pt x="31500" y="157778"/>
                  </a:lnTo>
                  <a:lnTo>
                    <a:pt x="31323" y="157737"/>
                  </a:lnTo>
                  <a:lnTo>
                    <a:pt x="31071" y="157626"/>
                  </a:lnTo>
                  <a:lnTo>
                    <a:pt x="30774" y="157324"/>
                  </a:lnTo>
                  <a:lnTo>
                    <a:pt x="30505" y="156669"/>
                  </a:lnTo>
                  <a:lnTo>
                    <a:pt x="30048" y="156207"/>
                  </a:lnTo>
                  <a:lnTo>
                    <a:pt x="29471" y="155880"/>
                  </a:lnTo>
                  <a:lnTo>
                    <a:pt x="29025" y="155914"/>
                  </a:lnTo>
                  <a:lnTo>
                    <a:pt x="28510" y="156134"/>
                  </a:lnTo>
                  <a:lnTo>
                    <a:pt x="28331" y="156089"/>
                  </a:lnTo>
                  <a:lnTo>
                    <a:pt x="27967" y="155541"/>
                  </a:lnTo>
                  <a:lnTo>
                    <a:pt x="27382" y="155157"/>
                  </a:lnTo>
                  <a:lnTo>
                    <a:pt x="26622" y="155786"/>
                  </a:lnTo>
                  <a:lnTo>
                    <a:pt x="25946" y="155842"/>
                  </a:lnTo>
                  <a:lnTo>
                    <a:pt x="25294" y="156486"/>
                  </a:lnTo>
                  <a:lnTo>
                    <a:pt x="24770" y="157536"/>
                  </a:lnTo>
                  <a:lnTo>
                    <a:pt x="24752" y="157867"/>
                  </a:lnTo>
                  <a:lnTo>
                    <a:pt x="24862" y="158634"/>
                  </a:lnTo>
                  <a:lnTo>
                    <a:pt x="24838" y="159121"/>
                  </a:lnTo>
                  <a:lnTo>
                    <a:pt x="21091" y="156134"/>
                  </a:lnTo>
                  <a:lnTo>
                    <a:pt x="21147" y="155427"/>
                  </a:lnTo>
                  <a:lnTo>
                    <a:pt x="21328" y="153168"/>
                  </a:lnTo>
                  <a:lnTo>
                    <a:pt x="21685" y="153688"/>
                  </a:lnTo>
                  <a:lnTo>
                    <a:pt x="22021" y="154016"/>
                  </a:lnTo>
                  <a:lnTo>
                    <a:pt x="22148" y="154035"/>
                  </a:lnTo>
                  <a:lnTo>
                    <a:pt x="22478" y="153888"/>
                  </a:lnTo>
                  <a:lnTo>
                    <a:pt x="22722" y="152378"/>
                  </a:lnTo>
                  <a:lnTo>
                    <a:pt x="23114" y="151253"/>
                  </a:lnTo>
                  <a:lnTo>
                    <a:pt x="23816" y="151421"/>
                  </a:lnTo>
                  <a:lnTo>
                    <a:pt x="24690" y="152043"/>
                  </a:lnTo>
                  <a:lnTo>
                    <a:pt x="25752" y="152364"/>
                  </a:lnTo>
                  <a:lnTo>
                    <a:pt x="25434" y="151336"/>
                  </a:lnTo>
                  <a:lnTo>
                    <a:pt x="25987" y="150688"/>
                  </a:lnTo>
                  <a:lnTo>
                    <a:pt x="26245" y="149865"/>
                  </a:lnTo>
                  <a:lnTo>
                    <a:pt x="26101" y="149027"/>
                  </a:lnTo>
                  <a:lnTo>
                    <a:pt x="25881" y="148822"/>
                  </a:lnTo>
                  <a:lnTo>
                    <a:pt x="24667" y="146316"/>
                  </a:lnTo>
                  <a:lnTo>
                    <a:pt x="24182" y="145663"/>
                  </a:lnTo>
                  <a:lnTo>
                    <a:pt x="24104" y="145283"/>
                  </a:lnTo>
                  <a:lnTo>
                    <a:pt x="24081" y="144375"/>
                  </a:lnTo>
                  <a:lnTo>
                    <a:pt x="24296" y="143769"/>
                  </a:lnTo>
                  <a:lnTo>
                    <a:pt x="22124" y="143260"/>
                  </a:lnTo>
                  <a:lnTo>
                    <a:pt x="23819" y="140567"/>
                  </a:lnTo>
                  <a:lnTo>
                    <a:pt x="24063" y="140180"/>
                  </a:lnTo>
                  <a:lnTo>
                    <a:pt x="28510" y="133215"/>
                  </a:lnTo>
                  <a:lnTo>
                    <a:pt x="31732" y="128023"/>
                  </a:lnTo>
                  <a:lnTo>
                    <a:pt x="30921" y="127236"/>
                  </a:lnTo>
                  <a:lnTo>
                    <a:pt x="29843" y="126529"/>
                  </a:lnTo>
                  <a:lnTo>
                    <a:pt x="29144" y="126220"/>
                  </a:lnTo>
                  <a:lnTo>
                    <a:pt x="28821" y="125948"/>
                  </a:lnTo>
                  <a:lnTo>
                    <a:pt x="28962" y="125219"/>
                  </a:lnTo>
                  <a:lnTo>
                    <a:pt x="30228" y="124473"/>
                  </a:lnTo>
                  <a:lnTo>
                    <a:pt x="28681" y="123629"/>
                  </a:lnTo>
                  <a:lnTo>
                    <a:pt x="26842" y="122298"/>
                  </a:lnTo>
                  <a:lnTo>
                    <a:pt x="25618" y="122160"/>
                  </a:lnTo>
                  <a:lnTo>
                    <a:pt x="25657" y="122689"/>
                  </a:lnTo>
                  <a:lnTo>
                    <a:pt x="25912" y="123977"/>
                  </a:lnTo>
                  <a:lnTo>
                    <a:pt x="26061" y="124327"/>
                  </a:lnTo>
                  <a:lnTo>
                    <a:pt x="26146" y="124800"/>
                  </a:lnTo>
                  <a:lnTo>
                    <a:pt x="25305" y="124647"/>
                  </a:lnTo>
                  <a:lnTo>
                    <a:pt x="24979" y="124804"/>
                  </a:lnTo>
                  <a:lnTo>
                    <a:pt x="24844" y="125005"/>
                  </a:lnTo>
                  <a:lnTo>
                    <a:pt x="24780" y="125478"/>
                  </a:lnTo>
                  <a:lnTo>
                    <a:pt x="24049" y="125582"/>
                  </a:lnTo>
                  <a:lnTo>
                    <a:pt x="23911" y="125667"/>
                  </a:lnTo>
                  <a:lnTo>
                    <a:pt x="23326" y="126364"/>
                  </a:lnTo>
                  <a:lnTo>
                    <a:pt x="23198" y="126948"/>
                  </a:lnTo>
                  <a:lnTo>
                    <a:pt x="22436" y="127376"/>
                  </a:lnTo>
                  <a:lnTo>
                    <a:pt x="21872" y="126672"/>
                  </a:lnTo>
                  <a:lnTo>
                    <a:pt x="21251" y="126367"/>
                  </a:lnTo>
                  <a:lnTo>
                    <a:pt x="19900" y="127220"/>
                  </a:lnTo>
                  <a:lnTo>
                    <a:pt x="19520" y="127894"/>
                  </a:lnTo>
                  <a:lnTo>
                    <a:pt x="18613" y="128386"/>
                  </a:lnTo>
                  <a:lnTo>
                    <a:pt x="18235" y="129519"/>
                  </a:lnTo>
                  <a:lnTo>
                    <a:pt x="18021" y="130162"/>
                  </a:lnTo>
                  <a:lnTo>
                    <a:pt x="17322" y="129622"/>
                  </a:lnTo>
                  <a:lnTo>
                    <a:pt x="17099" y="129205"/>
                  </a:lnTo>
                  <a:lnTo>
                    <a:pt x="16230" y="128389"/>
                  </a:lnTo>
                  <a:lnTo>
                    <a:pt x="15205" y="128510"/>
                  </a:lnTo>
                  <a:lnTo>
                    <a:pt x="14978" y="128797"/>
                  </a:lnTo>
                  <a:lnTo>
                    <a:pt x="14851" y="129292"/>
                  </a:lnTo>
                  <a:lnTo>
                    <a:pt x="13972" y="129601"/>
                  </a:lnTo>
                  <a:lnTo>
                    <a:pt x="13561" y="129524"/>
                  </a:lnTo>
                  <a:lnTo>
                    <a:pt x="13330" y="129285"/>
                  </a:lnTo>
                  <a:lnTo>
                    <a:pt x="12809" y="129193"/>
                  </a:lnTo>
                  <a:lnTo>
                    <a:pt x="12350" y="129236"/>
                  </a:lnTo>
                  <a:lnTo>
                    <a:pt x="12106" y="128977"/>
                  </a:lnTo>
                  <a:lnTo>
                    <a:pt x="10831" y="127922"/>
                  </a:lnTo>
                  <a:lnTo>
                    <a:pt x="10946" y="126220"/>
                  </a:lnTo>
                  <a:lnTo>
                    <a:pt x="10088" y="124514"/>
                  </a:lnTo>
                  <a:lnTo>
                    <a:pt x="10017" y="124109"/>
                  </a:lnTo>
                  <a:lnTo>
                    <a:pt x="8755" y="123166"/>
                  </a:lnTo>
                  <a:lnTo>
                    <a:pt x="8527" y="123177"/>
                  </a:lnTo>
                  <a:lnTo>
                    <a:pt x="8191" y="123773"/>
                  </a:lnTo>
                  <a:lnTo>
                    <a:pt x="8425" y="124562"/>
                  </a:lnTo>
                  <a:lnTo>
                    <a:pt x="8112" y="124633"/>
                  </a:lnTo>
                  <a:lnTo>
                    <a:pt x="7538" y="124607"/>
                  </a:lnTo>
                  <a:lnTo>
                    <a:pt x="7112" y="124201"/>
                  </a:lnTo>
                  <a:lnTo>
                    <a:pt x="6981" y="123963"/>
                  </a:lnTo>
                  <a:lnTo>
                    <a:pt x="6296" y="123672"/>
                  </a:lnTo>
                  <a:lnTo>
                    <a:pt x="5577" y="123944"/>
                  </a:lnTo>
                  <a:lnTo>
                    <a:pt x="5396" y="123579"/>
                  </a:lnTo>
                  <a:lnTo>
                    <a:pt x="5279" y="123103"/>
                  </a:lnTo>
                  <a:lnTo>
                    <a:pt x="5254" y="122391"/>
                  </a:lnTo>
                  <a:lnTo>
                    <a:pt x="5357" y="121744"/>
                  </a:lnTo>
                  <a:lnTo>
                    <a:pt x="5644" y="121163"/>
                  </a:lnTo>
                  <a:lnTo>
                    <a:pt x="6286" y="120567"/>
                  </a:lnTo>
                  <a:lnTo>
                    <a:pt x="5670" y="119421"/>
                  </a:lnTo>
                  <a:lnTo>
                    <a:pt x="5390" y="119067"/>
                  </a:lnTo>
                  <a:lnTo>
                    <a:pt x="5021" y="118881"/>
                  </a:lnTo>
                  <a:lnTo>
                    <a:pt x="4645" y="118870"/>
                  </a:lnTo>
                  <a:lnTo>
                    <a:pt x="4439" y="118944"/>
                  </a:lnTo>
                  <a:lnTo>
                    <a:pt x="4240" y="119153"/>
                  </a:lnTo>
                  <a:lnTo>
                    <a:pt x="3427" y="118278"/>
                  </a:lnTo>
                  <a:lnTo>
                    <a:pt x="6646" y="116093"/>
                  </a:lnTo>
                  <a:lnTo>
                    <a:pt x="6870" y="116621"/>
                  </a:lnTo>
                  <a:lnTo>
                    <a:pt x="7175" y="117824"/>
                  </a:lnTo>
                  <a:lnTo>
                    <a:pt x="7554" y="118863"/>
                  </a:lnTo>
                  <a:lnTo>
                    <a:pt x="8114" y="119643"/>
                  </a:lnTo>
                  <a:lnTo>
                    <a:pt x="8540" y="119425"/>
                  </a:lnTo>
                  <a:lnTo>
                    <a:pt x="8395" y="118755"/>
                  </a:lnTo>
                  <a:lnTo>
                    <a:pt x="8260" y="118602"/>
                  </a:lnTo>
                  <a:lnTo>
                    <a:pt x="7966" y="118461"/>
                  </a:lnTo>
                  <a:lnTo>
                    <a:pt x="7728" y="118048"/>
                  </a:lnTo>
                  <a:lnTo>
                    <a:pt x="7572" y="117076"/>
                  </a:lnTo>
                  <a:lnTo>
                    <a:pt x="7956" y="116882"/>
                  </a:lnTo>
                  <a:lnTo>
                    <a:pt x="7768" y="116205"/>
                  </a:lnTo>
                  <a:lnTo>
                    <a:pt x="7519" y="115609"/>
                  </a:lnTo>
                  <a:lnTo>
                    <a:pt x="6749" y="115099"/>
                  </a:lnTo>
                  <a:lnTo>
                    <a:pt x="6047" y="114212"/>
                  </a:lnTo>
                  <a:lnTo>
                    <a:pt x="5152" y="113594"/>
                  </a:lnTo>
                  <a:lnTo>
                    <a:pt x="4396" y="112771"/>
                  </a:lnTo>
                  <a:lnTo>
                    <a:pt x="2905" y="111707"/>
                  </a:lnTo>
                  <a:lnTo>
                    <a:pt x="1492" y="109655"/>
                  </a:lnTo>
                  <a:lnTo>
                    <a:pt x="1467" y="109399"/>
                  </a:lnTo>
                  <a:lnTo>
                    <a:pt x="1570" y="108874"/>
                  </a:lnTo>
                  <a:lnTo>
                    <a:pt x="2067" y="107786"/>
                  </a:lnTo>
                  <a:lnTo>
                    <a:pt x="2947" y="107581"/>
                  </a:lnTo>
                  <a:lnTo>
                    <a:pt x="3466" y="107890"/>
                  </a:lnTo>
                  <a:lnTo>
                    <a:pt x="3576" y="107399"/>
                  </a:lnTo>
                  <a:lnTo>
                    <a:pt x="4009" y="106505"/>
                  </a:lnTo>
                  <a:lnTo>
                    <a:pt x="4194" y="106375"/>
                  </a:lnTo>
                  <a:lnTo>
                    <a:pt x="4503" y="106416"/>
                  </a:lnTo>
                  <a:lnTo>
                    <a:pt x="4662" y="106274"/>
                  </a:lnTo>
                  <a:lnTo>
                    <a:pt x="5651" y="104933"/>
                  </a:lnTo>
                  <a:lnTo>
                    <a:pt x="5388" y="104587"/>
                  </a:lnTo>
                  <a:lnTo>
                    <a:pt x="5030" y="104341"/>
                  </a:lnTo>
                  <a:lnTo>
                    <a:pt x="5561" y="103727"/>
                  </a:lnTo>
                  <a:lnTo>
                    <a:pt x="5043" y="102372"/>
                  </a:lnTo>
                  <a:lnTo>
                    <a:pt x="3781" y="99498"/>
                  </a:lnTo>
                  <a:lnTo>
                    <a:pt x="3569" y="99331"/>
                  </a:lnTo>
                  <a:lnTo>
                    <a:pt x="3294" y="99444"/>
                  </a:lnTo>
                  <a:lnTo>
                    <a:pt x="2727" y="98877"/>
                  </a:lnTo>
                  <a:lnTo>
                    <a:pt x="2645" y="98646"/>
                  </a:lnTo>
                  <a:lnTo>
                    <a:pt x="2696" y="98275"/>
                  </a:lnTo>
                  <a:lnTo>
                    <a:pt x="2858" y="98188"/>
                  </a:lnTo>
                  <a:lnTo>
                    <a:pt x="2904" y="97775"/>
                  </a:lnTo>
                  <a:lnTo>
                    <a:pt x="2698" y="96997"/>
                  </a:lnTo>
                  <a:lnTo>
                    <a:pt x="2556" y="95958"/>
                  </a:lnTo>
                  <a:lnTo>
                    <a:pt x="4070" y="95034"/>
                  </a:lnTo>
                  <a:lnTo>
                    <a:pt x="4244" y="94643"/>
                  </a:lnTo>
                  <a:lnTo>
                    <a:pt x="3931" y="94219"/>
                  </a:lnTo>
                  <a:lnTo>
                    <a:pt x="3793" y="93870"/>
                  </a:lnTo>
                  <a:lnTo>
                    <a:pt x="3387" y="93057"/>
                  </a:lnTo>
                  <a:lnTo>
                    <a:pt x="4874" y="91574"/>
                  </a:lnTo>
                  <a:lnTo>
                    <a:pt x="4535" y="91114"/>
                  </a:lnTo>
                  <a:lnTo>
                    <a:pt x="4052" y="90640"/>
                  </a:lnTo>
                  <a:lnTo>
                    <a:pt x="2892" y="92176"/>
                  </a:lnTo>
                  <a:lnTo>
                    <a:pt x="2459" y="91364"/>
                  </a:lnTo>
                  <a:lnTo>
                    <a:pt x="3675" y="90332"/>
                  </a:lnTo>
                  <a:lnTo>
                    <a:pt x="3903" y="90004"/>
                  </a:lnTo>
                  <a:lnTo>
                    <a:pt x="3910" y="89625"/>
                  </a:lnTo>
                  <a:lnTo>
                    <a:pt x="3515" y="88482"/>
                  </a:lnTo>
                  <a:lnTo>
                    <a:pt x="2619" y="88329"/>
                  </a:lnTo>
                  <a:lnTo>
                    <a:pt x="2153" y="88173"/>
                  </a:lnTo>
                  <a:lnTo>
                    <a:pt x="1666" y="87797"/>
                  </a:lnTo>
                  <a:lnTo>
                    <a:pt x="1466" y="86546"/>
                  </a:lnTo>
                  <a:lnTo>
                    <a:pt x="1502" y="86159"/>
                  </a:lnTo>
                  <a:lnTo>
                    <a:pt x="1711" y="85466"/>
                  </a:lnTo>
                  <a:lnTo>
                    <a:pt x="1562" y="85139"/>
                  </a:lnTo>
                  <a:lnTo>
                    <a:pt x="1238" y="85042"/>
                  </a:lnTo>
                  <a:lnTo>
                    <a:pt x="278" y="85448"/>
                  </a:lnTo>
                  <a:lnTo>
                    <a:pt x="0" y="85348"/>
                  </a:lnTo>
                  <a:lnTo>
                    <a:pt x="708" y="84376"/>
                  </a:lnTo>
                  <a:lnTo>
                    <a:pt x="1598" y="84279"/>
                  </a:lnTo>
                  <a:lnTo>
                    <a:pt x="1708" y="84517"/>
                  </a:lnTo>
                  <a:lnTo>
                    <a:pt x="1864" y="84631"/>
                  </a:lnTo>
                  <a:lnTo>
                    <a:pt x="2498" y="84712"/>
                  </a:lnTo>
                  <a:lnTo>
                    <a:pt x="2737" y="84890"/>
                  </a:lnTo>
                  <a:lnTo>
                    <a:pt x="2906" y="84822"/>
                  </a:lnTo>
                  <a:lnTo>
                    <a:pt x="3283" y="84479"/>
                  </a:lnTo>
                  <a:lnTo>
                    <a:pt x="3756" y="83809"/>
                  </a:lnTo>
                  <a:lnTo>
                    <a:pt x="3703" y="83608"/>
                  </a:lnTo>
                  <a:lnTo>
                    <a:pt x="3763" y="82830"/>
                  </a:lnTo>
                  <a:lnTo>
                    <a:pt x="4240" y="81504"/>
                  </a:lnTo>
                  <a:lnTo>
                    <a:pt x="5318" y="81884"/>
                  </a:lnTo>
                  <a:lnTo>
                    <a:pt x="6125" y="82435"/>
                  </a:lnTo>
                  <a:lnTo>
                    <a:pt x="6545" y="82778"/>
                  </a:lnTo>
                  <a:lnTo>
                    <a:pt x="6599" y="82205"/>
                  </a:lnTo>
                  <a:lnTo>
                    <a:pt x="5603" y="80275"/>
                  </a:lnTo>
                  <a:lnTo>
                    <a:pt x="4330" y="78194"/>
                  </a:lnTo>
                  <a:lnTo>
                    <a:pt x="5404" y="76906"/>
                  </a:lnTo>
                  <a:lnTo>
                    <a:pt x="6586" y="75990"/>
                  </a:lnTo>
                  <a:lnTo>
                    <a:pt x="6910" y="75819"/>
                  </a:lnTo>
                  <a:lnTo>
                    <a:pt x="7654" y="74896"/>
                  </a:lnTo>
                  <a:lnTo>
                    <a:pt x="7487" y="74233"/>
                  </a:lnTo>
                  <a:lnTo>
                    <a:pt x="6971" y="73887"/>
                  </a:lnTo>
                  <a:lnTo>
                    <a:pt x="6334" y="73753"/>
                  </a:lnTo>
                  <a:lnTo>
                    <a:pt x="5846" y="73470"/>
                  </a:lnTo>
                  <a:lnTo>
                    <a:pt x="5718" y="73254"/>
                  </a:lnTo>
                  <a:lnTo>
                    <a:pt x="5575" y="72863"/>
                  </a:lnTo>
                  <a:lnTo>
                    <a:pt x="5522" y="71772"/>
                  </a:lnTo>
                  <a:lnTo>
                    <a:pt x="5658" y="70916"/>
                  </a:lnTo>
                  <a:lnTo>
                    <a:pt x="5957" y="70450"/>
                  </a:lnTo>
                  <a:lnTo>
                    <a:pt x="6116" y="70022"/>
                  </a:lnTo>
                  <a:lnTo>
                    <a:pt x="5317" y="69128"/>
                  </a:lnTo>
                  <a:lnTo>
                    <a:pt x="6882" y="69162"/>
                  </a:lnTo>
                  <a:lnTo>
                    <a:pt x="7766" y="68972"/>
                  </a:lnTo>
                  <a:lnTo>
                    <a:pt x="8108" y="68842"/>
                  </a:lnTo>
                  <a:lnTo>
                    <a:pt x="8628" y="68354"/>
                  </a:lnTo>
                  <a:lnTo>
                    <a:pt x="8998" y="68209"/>
                  </a:lnTo>
                  <a:lnTo>
                    <a:pt x="9489" y="68526"/>
                  </a:lnTo>
                  <a:lnTo>
                    <a:pt x="9628" y="68690"/>
                  </a:lnTo>
                  <a:lnTo>
                    <a:pt x="10112" y="68735"/>
                  </a:lnTo>
                  <a:lnTo>
                    <a:pt x="10333" y="68448"/>
                  </a:lnTo>
                  <a:lnTo>
                    <a:pt x="10761" y="68217"/>
                  </a:lnTo>
                  <a:lnTo>
                    <a:pt x="11199" y="68214"/>
                  </a:lnTo>
                  <a:lnTo>
                    <a:pt x="12089" y="68631"/>
                  </a:lnTo>
                  <a:lnTo>
                    <a:pt x="13314" y="68367"/>
                  </a:lnTo>
                  <a:lnTo>
                    <a:pt x="13207" y="68144"/>
                  </a:lnTo>
                  <a:lnTo>
                    <a:pt x="13573" y="67846"/>
                  </a:lnTo>
                  <a:lnTo>
                    <a:pt x="14111" y="68166"/>
                  </a:lnTo>
                  <a:lnTo>
                    <a:pt x="14568" y="69238"/>
                  </a:lnTo>
                  <a:lnTo>
                    <a:pt x="14778" y="69275"/>
                  </a:lnTo>
                  <a:lnTo>
                    <a:pt x="15091" y="69208"/>
                  </a:lnTo>
                  <a:lnTo>
                    <a:pt x="15643" y="68768"/>
                  </a:lnTo>
                  <a:lnTo>
                    <a:pt x="15792" y="68757"/>
                  </a:lnTo>
                  <a:lnTo>
                    <a:pt x="15960" y="68887"/>
                  </a:lnTo>
                  <a:lnTo>
                    <a:pt x="16113" y="69289"/>
                  </a:lnTo>
                  <a:lnTo>
                    <a:pt x="16142" y="69464"/>
                  </a:lnTo>
                  <a:lnTo>
                    <a:pt x="16053" y="69743"/>
                  </a:lnTo>
                  <a:lnTo>
                    <a:pt x="16085" y="70086"/>
                  </a:lnTo>
                  <a:lnTo>
                    <a:pt x="16398" y="70358"/>
                  </a:lnTo>
                  <a:lnTo>
                    <a:pt x="16509" y="70149"/>
                  </a:lnTo>
                  <a:lnTo>
                    <a:pt x="16715" y="69963"/>
                  </a:lnTo>
                  <a:lnTo>
                    <a:pt x="17064" y="69918"/>
                  </a:lnTo>
                  <a:lnTo>
                    <a:pt x="17175" y="70175"/>
                  </a:lnTo>
                  <a:lnTo>
                    <a:pt x="17157" y="70387"/>
                  </a:lnTo>
                  <a:lnTo>
                    <a:pt x="16986" y="70670"/>
                  </a:lnTo>
                  <a:lnTo>
                    <a:pt x="16929" y="70938"/>
                  </a:lnTo>
                  <a:lnTo>
                    <a:pt x="17250" y="71523"/>
                  </a:lnTo>
                  <a:lnTo>
                    <a:pt x="17563" y="71694"/>
                  </a:lnTo>
                  <a:lnTo>
                    <a:pt x="18211" y="71497"/>
                  </a:lnTo>
                  <a:lnTo>
                    <a:pt x="18456" y="71094"/>
                  </a:lnTo>
                  <a:lnTo>
                    <a:pt x="18410" y="70878"/>
                  </a:lnTo>
                  <a:lnTo>
                    <a:pt x="18513" y="70372"/>
                  </a:lnTo>
                  <a:lnTo>
                    <a:pt x="18663" y="70216"/>
                  </a:lnTo>
                  <a:lnTo>
                    <a:pt x="19425" y="69899"/>
                  </a:lnTo>
                  <a:lnTo>
                    <a:pt x="20646" y="70401"/>
                  </a:lnTo>
                  <a:lnTo>
                    <a:pt x="20618" y="70811"/>
                  </a:lnTo>
                  <a:lnTo>
                    <a:pt x="20500" y="71038"/>
                  </a:lnTo>
                  <a:lnTo>
                    <a:pt x="20497" y="71213"/>
                  </a:lnTo>
                  <a:lnTo>
                    <a:pt x="20650" y="71411"/>
                  </a:lnTo>
                  <a:lnTo>
                    <a:pt x="21419" y="71362"/>
                  </a:lnTo>
                  <a:lnTo>
                    <a:pt x="21526" y="71038"/>
                  </a:lnTo>
                  <a:lnTo>
                    <a:pt x="21437" y="70599"/>
                  </a:lnTo>
                  <a:lnTo>
                    <a:pt x="21896" y="70331"/>
                  </a:lnTo>
                  <a:lnTo>
                    <a:pt x="22202" y="70435"/>
                  </a:lnTo>
                  <a:lnTo>
                    <a:pt x="22697" y="71165"/>
                  </a:lnTo>
                  <a:lnTo>
                    <a:pt x="22946" y="71262"/>
                  </a:lnTo>
                  <a:lnTo>
                    <a:pt x="23548" y="71098"/>
                  </a:lnTo>
                  <a:lnTo>
                    <a:pt x="23445" y="70759"/>
                  </a:lnTo>
                  <a:lnTo>
                    <a:pt x="23502" y="70562"/>
                  </a:lnTo>
                  <a:lnTo>
                    <a:pt x="24403" y="70502"/>
                  </a:lnTo>
                  <a:lnTo>
                    <a:pt x="24396" y="70849"/>
                  </a:lnTo>
                  <a:lnTo>
                    <a:pt x="24467" y="71158"/>
                  </a:lnTo>
                  <a:lnTo>
                    <a:pt x="24595" y="71333"/>
                  </a:lnTo>
                  <a:lnTo>
                    <a:pt x="25399" y="71590"/>
                  </a:lnTo>
                  <a:lnTo>
                    <a:pt x="25531" y="71564"/>
                  </a:lnTo>
                  <a:lnTo>
                    <a:pt x="26051" y="71039"/>
                  </a:lnTo>
                  <a:lnTo>
                    <a:pt x="26874" y="71296"/>
                  </a:lnTo>
                  <a:lnTo>
                    <a:pt x="27238" y="71557"/>
                  </a:lnTo>
                  <a:lnTo>
                    <a:pt x="27924" y="71688"/>
                  </a:lnTo>
                  <a:lnTo>
                    <a:pt x="28511" y="71696"/>
                  </a:lnTo>
                  <a:lnTo>
                    <a:pt x="29560" y="71309"/>
                  </a:lnTo>
                  <a:lnTo>
                    <a:pt x="29817" y="71379"/>
                  </a:lnTo>
                  <a:lnTo>
                    <a:pt x="30202" y="72198"/>
                  </a:lnTo>
                  <a:lnTo>
                    <a:pt x="30743" y="72790"/>
                  </a:lnTo>
                  <a:lnTo>
                    <a:pt x="31740" y="73184"/>
                  </a:lnTo>
                  <a:lnTo>
                    <a:pt x="32947" y="73005"/>
                  </a:lnTo>
                  <a:lnTo>
                    <a:pt x="33752" y="72792"/>
                  </a:lnTo>
                  <a:lnTo>
                    <a:pt x="33937" y="72439"/>
                  </a:lnTo>
                  <a:lnTo>
                    <a:pt x="34941" y="72595"/>
                  </a:lnTo>
                  <a:lnTo>
                    <a:pt x="35165" y="72717"/>
                  </a:lnTo>
                  <a:lnTo>
                    <a:pt x="35414" y="73775"/>
                  </a:lnTo>
                  <a:lnTo>
                    <a:pt x="35461" y="73913"/>
                  </a:lnTo>
                  <a:lnTo>
                    <a:pt x="35653" y="74028"/>
                  </a:lnTo>
                  <a:lnTo>
                    <a:pt x="36130" y="73812"/>
                  </a:lnTo>
                  <a:lnTo>
                    <a:pt x="36311" y="73797"/>
                  </a:lnTo>
                  <a:lnTo>
                    <a:pt x="36498" y="73889"/>
                  </a:lnTo>
                  <a:lnTo>
                    <a:pt x="37230" y="74501"/>
                  </a:lnTo>
                  <a:lnTo>
                    <a:pt x="37646" y="74490"/>
                  </a:lnTo>
                  <a:lnTo>
                    <a:pt x="38558" y="74736"/>
                  </a:lnTo>
                  <a:lnTo>
                    <a:pt x="38511" y="75149"/>
                  </a:lnTo>
                  <a:lnTo>
                    <a:pt x="38750" y="75440"/>
                  </a:lnTo>
                  <a:lnTo>
                    <a:pt x="39608" y="75011"/>
                  </a:lnTo>
                  <a:lnTo>
                    <a:pt x="39765" y="74997"/>
                  </a:lnTo>
                  <a:lnTo>
                    <a:pt x="39875" y="75138"/>
                  </a:lnTo>
                  <a:lnTo>
                    <a:pt x="39722" y="75898"/>
                  </a:lnTo>
                  <a:lnTo>
                    <a:pt x="39843" y="76367"/>
                  </a:lnTo>
                  <a:lnTo>
                    <a:pt x="40159" y="76449"/>
                  </a:lnTo>
                  <a:lnTo>
                    <a:pt x="40078" y="75753"/>
                  </a:lnTo>
                  <a:lnTo>
                    <a:pt x="40306" y="75704"/>
                  </a:lnTo>
                  <a:lnTo>
                    <a:pt x="40533" y="76255"/>
                  </a:lnTo>
                  <a:lnTo>
                    <a:pt x="40551" y="76773"/>
                  </a:lnTo>
                  <a:lnTo>
                    <a:pt x="40440" y="76970"/>
                  </a:lnTo>
                  <a:lnTo>
                    <a:pt x="40358" y="77473"/>
                  </a:lnTo>
                  <a:lnTo>
                    <a:pt x="40358" y="77749"/>
                  </a:lnTo>
                  <a:lnTo>
                    <a:pt x="40572" y="78143"/>
                  </a:lnTo>
                  <a:lnTo>
                    <a:pt x="40778" y="77972"/>
                  </a:lnTo>
                  <a:lnTo>
                    <a:pt x="41074" y="77920"/>
                  </a:lnTo>
                  <a:lnTo>
                    <a:pt x="41544" y="77984"/>
                  </a:lnTo>
                  <a:lnTo>
                    <a:pt x="41842" y="78293"/>
                  </a:lnTo>
                  <a:lnTo>
                    <a:pt x="42236" y="79138"/>
                  </a:lnTo>
                  <a:lnTo>
                    <a:pt x="42814" y="78587"/>
                  </a:lnTo>
                  <a:lnTo>
                    <a:pt x="42643" y="78260"/>
                  </a:lnTo>
                  <a:lnTo>
                    <a:pt x="42224" y="76167"/>
                  </a:lnTo>
                  <a:lnTo>
                    <a:pt x="41633" y="75388"/>
                  </a:lnTo>
                  <a:lnTo>
                    <a:pt x="42167" y="75035"/>
                  </a:lnTo>
                  <a:lnTo>
                    <a:pt x="42780" y="74305"/>
                  </a:lnTo>
                  <a:lnTo>
                    <a:pt x="42673" y="73702"/>
                  </a:lnTo>
                  <a:lnTo>
                    <a:pt x="42855" y="73337"/>
                  </a:lnTo>
                  <a:lnTo>
                    <a:pt x="43162" y="73084"/>
                  </a:lnTo>
                  <a:lnTo>
                    <a:pt x="43833" y="73041"/>
                  </a:lnTo>
                  <a:lnTo>
                    <a:pt x="44696" y="72871"/>
                  </a:lnTo>
                  <a:lnTo>
                    <a:pt x="45102" y="71652"/>
                  </a:lnTo>
                  <a:lnTo>
                    <a:pt x="44696" y="70306"/>
                  </a:lnTo>
                  <a:lnTo>
                    <a:pt x="44899" y="69784"/>
                  </a:lnTo>
                  <a:lnTo>
                    <a:pt x="45541" y="69552"/>
                  </a:lnTo>
                  <a:lnTo>
                    <a:pt x="46179" y="69167"/>
                  </a:lnTo>
                  <a:lnTo>
                    <a:pt x="45536" y="67730"/>
                  </a:lnTo>
                  <a:lnTo>
                    <a:pt x="45037" y="67108"/>
                  </a:lnTo>
                  <a:lnTo>
                    <a:pt x="44869" y="66680"/>
                  </a:lnTo>
                  <a:lnTo>
                    <a:pt x="44859" y="66487"/>
                  </a:lnTo>
                  <a:lnTo>
                    <a:pt x="44969" y="66252"/>
                  </a:lnTo>
                  <a:lnTo>
                    <a:pt x="45446" y="65816"/>
                  </a:lnTo>
                  <a:lnTo>
                    <a:pt x="46326" y="66102"/>
                  </a:lnTo>
                  <a:lnTo>
                    <a:pt x="47160" y="66180"/>
                  </a:lnTo>
                  <a:lnTo>
                    <a:pt x="48193" y="65859"/>
                  </a:lnTo>
                  <a:lnTo>
                    <a:pt x="48866" y="65263"/>
                  </a:lnTo>
                  <a:lnTo>
                    <a:pt x="49033" y="65248"/>
                  </a:lnTo>
                  <a:lnTo>
                    <a:pt x="49397" y="65680"/>
                  </a:lnTo>
                  <a:lnTo>
                    <a:pt x="49244" y="66302"/>
                  </a:lnTo>
                  <a:lnTo>
                    <a:pt x="49329" y="66481"/>
                  </a:lnTo>
                  <a:lnTo>
                    <a:pt x="49675" y="66838"/>
                  </a:lnTo>
                  <a:lnTo>
                    <a:pt x="49643" y="67270"/>
                  </a:lnTo>
                  <a:lnTo>
                    <a:pt x="49461" y="68063"/>
                  </a:lnTo>
                  <a:lnTo>
                    <a:pt x="50032" y="68771"/>
                  </a:lnTo>
                  <a:lnTo>
                    <a:pt x="50982" y="69419"/>
                  </a:lnTo>
                  <a:lnTo>
                    <a:pt x="51535" y="70196"/>
                  </a:lnTo>
                  <a:lnTo>
                    <a:pt x="51377" y="70769"/>
                  </a:lnTo>
                  <a:lnTo>
                    <a:pt x="51985" y="72120"/>
                  </a:lnTo>
                  <a:lnTo>
                    <a:pt x="52217" y="72484"/>
                  </a:lnTo>
                  <a:lnTo>
                    <a:pt x="52262" y="73108"/>
                  </a:lnTo>
                  <a:lnTo>
                    <a:pt x="52217" y="73660"/>
                  </a:lnTo>
                  <a:lnTo>
                    <a:pt x="52859" y="73143"/>
                  </a:lnTo>
                  <a:lnTo>
                    <a:pt x="52910" y="72856"/>
                  </a:lnTo>
                  <a:lnTo>
                    <a:pt x="53299" y="71891"/>
                  </a:lnTo>
                  <a:lnTo>
                    <a:pt x="54591" y="70111"/>
                  </a:lnTo>
                  <a:lnTo>
                    <a:pt x="54989" y="69096"/>
                  </a:lnTo>
                  <a:lnTo>
                    <a:pt x="55002" y="68654"/>
                  </a:lnTo>
                  <a:lnTo>
                    <a:pt x="56635" y="68393"/>
                  </a:lnTo>
                  <a:lnTo>
                    <a:pt x="56709" y="69189"/>
                  </a:lnTo>
                  <a:lnTo>
                    <a:pt x="56415" y="70439"/>
                  </a:lnTo>
                  <a:lnTo>
                    <a:pt x="57363" y="70752"/>
                  </a:lnTo>
                  <a:lnTo>
                    <a:pt x="56917" y="70896"/>
                  </a:lnTo>
                  <a:lnTo>
                    <a:pt x="56650" y="71124"/>
                  </a:lnTo>
                  <a:lnTo>
                    <a:pt x="56970" y="71796"/>
                  </a:lnTo>
                  <a:lnTo>
                    <a:pt x="57340" y="72967"/>
                  </a:lnTo>
                  <a:lnTo>
                    <a:pt x="57411" y="74339"/>
                  </a:lnTo>
                  <a:lnTo>
                    <a:pt x="57772" y="75032"/>
                  </a:lnTo>
                  <a:lnTo>
                    <a:pt x="59574" y="74221"/>
                  </a:lnTo>
                  <a:lnTo>
                    <a:pt x="58482" y="73497"/>
                  </a:lnTo>
                  <a:lnTo>
                    <a:pt x="58898" y="73195"/>
                  </a:lnTo>
                  <a:lnTo>
                    <a:pt x="59475" y="72954"/>
                  </a:lnTo>
                  <a:lnTo>
                    <a:pt x="58794" y="72239"/>
                  </a:lnTo>
                  <a:lnTo>
                    <a:pt x="58687" y="72017"/>
                  </a:lnTo>
                  <a:lnTo>
                    <a:pt x="59124" y="70966"/>
                  </a:lnTo>
                  <a:lnTo>
                    <a:pt x="59313" y="70744"/>
                  </a:lnTo>
                  <a:lnTo>
                    <a:pt x="59311" y="70881"/>
                  </a:lnTo>
                  <a:lnTo>
                    <a:pt x="59450" y="70648"/>
                  </a:lnTo>
                  <a:lnTo>
                    <a:pt x="59750" y="69636"/>
                  </a:lnTo>
                  <a:lnTo>
                    <a:pt x="59944" y="68511"/>
                  </a:lnTo>
                  <a:lnTo>
                    <a:pt x="60296" y="68135"/>
                  </a:lnTo>
                  <a:lnTo>
                    <a:pt x="60542" y="68020"/>
                  </a:lnTo>
                  <a:lnTo>
                    <a:pt x="60836" y="67476"/>
                  </a:lnTo>
                  <a:lnTo>
                    <a:pt x="60750" y="66977"/>
                  </a:lnTo>
                  <a:lnTo>
                    <a:pt x="60230" y="66497"/>
                  </a:lnTo>
                  <a:lnTo>
                    <a:pt x="60604" y="65957"/>
                  </a:lnTo>
                  <a:lnTo>
                    <a:pt x="60930" y="65734"/>
                  </a:lnTo>
                  <a:lnTo>
                    <a:pt x="60996" y="65436"/>
                  </a:lnTo>
                  <a:lnTo>
                    <a:pt x="60946" y="64881"/>
                  </a:lnTo>
                  <a:lnTo>
                    <a:pt x="60981" y="64397"/>
                  </a:lnTo>
                  <a:lnTo>
                    <a:pt x="61391" y="63928"/>
                  </a:lnTo>
                  <a:lnTo>
                    <a:pt x="61807" y="63008"/>
                  </a:lnTo>
                  <a:lnTo>
                    <a:pt x="61760" y="62572"/>
                  </a:lnTo>
                  <a:lnTo>
                    <a:pt x="62373" y="61373"/>
                  </a:lnTo>
                  <a:lnTo>
                    <a:pt x="63177" y="60170"/>
                  </a:lnTo>
                  <a:lnTo>
                    <a:pt x="63168" y="58901"/>
                  </a:lnTo>
                  <a:lnTo>
                    <a:pt x="63366" y="58985"/>
                  </a:lnTo>
                  <a:lnTo>
                    <a:pt x="64421" y="58274"/>
                  </a:lnTo>
                  <a:lnTo>
                    <a:pt x="65329" y="58580"/>
                  </a:lnTo>
                  <a:lnTo>
                    <a:pt x="66731" y="58173"/>
                  </a:lnTo>
                  <a:lnTo>
                    <a:pt x="66878" y="58070"/>
                  </a:lnTo>
                  <a:lnTo>
                    <a:pt x="66970" y="57573"/>
                  </a:lnTo>
                  <a:lnTo>
                    <a:pt x="66831" y="57592"/>
                  </a:lnTo>
                  <a:lnTo>
                    <a:pt x="66716" y="57376"/>
                  </a:lnTo>
                  <a:lnTo>
                    <a:pt x="66330" y="57212"/>
                  </a:lnTo>
                  <a:lnTo>
                    <a:pt x="65005" y="57409"/>
                  </a:lnTo>
                  <a:lnTo>
                    <a:pt x="64830" y="57224"/>
                  </a:lnTo>
                  <a:lnTo>
                    <a:pt x="64855" y="57017"/>
                  </a:lnTo>
                  <a:lnTo>
                    <a:pt x="65190" y="56534"/>
                  </a:lnTo>
                  <a:lnTo>
                    <a:pt x="65573" y="56329"/>
                  </a:lnTo>
                  <a:lnTo>
                    <a:pt x="66550" y="56153"/>
                  </a:lnTo>
                  <a:lnTo>
                    <a:pt x="66601" y="55749"/>
                  </a:lnTo>
                  <a:lnTo>
                    <a:pt x="66953" y="55521"/>
                  </a:lnTo>
                  <a:lnTo>
                    <a:pt x="67141" y="55576"/>
                  </a:lnTo>
                  <a:lnTo>
                    <a:pt x="67193" y="55743"/>
                  </a:lnTo>
                  <a:lnTo>
                    <a:pt x="67159" y="56306"/>
                  </a:lnTo>
                  <a:lnTo>
                    <a:pt x="67370" y="56303"/>
                  </a:lnTo>
                  <a:lnTo>
                    <a:pt x="67522" y="56158"/>
                  </a:lnTo>
                  <a:lnTo>
                    <a:pt x="67747" y="55495"/>
                  </a:lnTo>
                  <a:lnTo>
                    <a:pt x="68617" y="54829"/>
                  </a:lnTo>
                  <a:lnTo>
                    <a:pt x="69804" y="54237"/>
                  </a:lnTo>
                  <a:lnTo>
                    <a:pt x="69950" y="54076"/>
                  </a:lnTo>
                  <a:lnTo>
                    <a:pt x="70549" y="53260"/>
                  </a:lnTo>
                  <a:lnTo>
                    <a:pt x="70667" y="52620"/>
                  </a:lnTo>
                  <a:lnTo>
                    <a:pt x="70842" y="52211"/>
                  </a:lnTo>
                  <a:lnTo>
                    <a:pt x="71584" y="51041"/>
                  </a:lnTo>
                  <a:lnTo>
                    <a:pt x="70974" y="50825"/>
                  </a:lnTo>
                  <a:lnTo>
                    <a:pt x="68823" y="50483"/>
                  </a:lnTo>
                  <a:lnTo>
                    <a:pt x="66330" y="49433"/>
                  </a:lnTo>
                  <a:lnTo>
                    <a:pt x="65346" y="49347"/>
                  </a:lnTo>
                  <a:lnTo>
                    <a:pt x="64582" y="49352"/>
                  </a:lnTo>
                  <a:lnTo>
                    <a:pt x="62090" y="50362"/>
                  </a:lnTo>
                  <a:lnTo>
                    <a:pt x="61690" y="50425"/>
                  </a:lnTo>
                  <a:lnTo>
                    <a:pt x="61437" y="50377"/>
                  </a:lnTo>
                  <a:lnTo>
                    <a:pt x="60880" y="50133"/>
                  </a:lnTo>
                  <a:lnTo>
                    <a:pt x="61026" y="49577"/>
                  </a:lnTo>
                  <a:lnTo>
                    <a:pt x="61200" y="48113"/>
                  </a:lnTo>
                  <a:lnTo>
                    <a:pt x="61050" y="47365"/>
                  </a:lnTo>
                  <a:lnTo>
                    <a:pt x="60811" y="47111"/>
                  </a:lnTo>
                  <a:lnTo>
                    <a:pt x="59851" y="46876"/>
                  </a:lnTo>
                  <a:lnTo>
                    <a:pt x="58121" y="47102"/>
                  </a:lnTo>
                  <a:lnTo>
                    <a:pt x="57900" y="47426"/>
                  </a:lnTo>
                  <a:lnTo>
                    <a:pt x="57857" y="47687"/>
                  </a:lnTo>
                  <a:lnTo>
                    <a:pt x="57285" y="46944"/>
                  </a:lnTo>
                  <a:lnTo>
                    <a:pt x="57597" y="46462"/>
                  </a:lnTo>
                  <a:lnTo>
                    <a:pt x="58899" y="45862"/>
                  </a:lnTo>
                  <a:lnTo>
                    <a:pt x="60002" y="45632"/>
                  </a:lnTo>
                  <a:lnTo>
                    <a:pt x="61170" y="45581"/>
                  </a:lnTo>
                  <a:lnTo>
                    <a:pt x="62247" y="44608"/>
                  </a:lnTo>
                  <a:lnTo>
                    <a:pt x="62942" y="43416"/>
                  </a:lnTo>
                  <a:lnTo>
                    <a:pt x="63006" y="43200"/>
                  </a:lnTo>
                  <a:lnTo>
                    <a:pt x="62992" y="42791"/>
                  </a:lnTo>
                  <a:lnTo>
                    <a:pt x="63414" y="42633"/>
                  </a:lnTo>
                  <a:lnTo>
                    <a:pt x="63578" y="41939"/>
                  </a:lnTo>
                  <a:lnTo>
                    <a:pt x="64083" y="40831"/>
                  </a:lnTo>
                  <a:lnTo>
                    <a:pt x="64529" y="40313"/>
                  </a:lnTo>
                  <a:lnTo>
                    <a:pt x="64811" y="40313"/>
                  </a:lnTo>
                  <a:lnTo>
                    <a:pt x="64989" y="40187"/>
                  </a:lnTo>
                  <a:lnTo>
                    <a:pt x="64907" y="39062"/>
                  </a:lnTo>
                  <a:lnTo>
                    <a:pt x="65289" y="38529"/>
                  </a:lnTo>
                  <a:lnTo>
                    <a:pt x="65218" y="38176"/>
                  </a:lnTo>
                  <a:lnTo>
                    <a:pt x="65311" y="37979"/>
                  </a:lnTo>
                  <a:lnTo>
                    <a:pt x="65388" y="37750"/>
                  </a:lnTo>
                  <a:lnTo>
                    <a:pt x="65646" y="36616"/>
                  </a:lnTo>
                  <a:lnTo>
                    <a:pt x="65617" y="36445"/>
                  </a:lnTo>
                  <a:lnTo>
                    <a:pt x="65428" y="36075"/>
                  </a:lnTo>
                  <a:lnTo>
                    <a:pt x="64546" y="34843"/>
                  </a:lnTo>
                  <a:lnTo>
                    <a:pt x="64960" y="34650"/>
                  </a:lnTo>
                  <a:lnTo>
                    <a:pt x="65284" y="33439"/>
                  </a:lnTo>
                  <a:lnTo>
                    <a:pt x="65488" y="33432"/>
                  </a:lnTo>
                  <a:lnTo>
                    <a:pt x="65716" y="33596"/>
                  </a:lnTo>
                  <a:lnTo>
                    <a:pt x="66430" y="33856"/>
                  </a:lnTo>
                  <a:lnTo>
                    <a:pt x="66920" y="33797"/>
                  </a:lnTo>
                  <a:lnTo>
                    <a:pt x="67048" y="33960"/>
                  </a:lnTo>
                  <a:lnTo>
                    <a:pt x="67313" y="35215"/>
                  </a:lnTo>
                  <a:lnTo>
                    <a:pt x="67438" y="35491"/>
                  </a:lnTo>
                  <a:lnTo>
                    <a:pt x="67863" y="35802"/>
                  </a:lnTo>
                  <a:lnTo>
                    <a:pt x="68220" y="35089"/>
                  </a:lnTo>
                  <a:lnTo>
                    <a:pt x="69420" y="34173"/>
                  </a:lnTo>
                  <a:lnTo>
                    <a:pt x="69394" y="33513"/>
                  </a:lnTo>
                  <a:lnTo>
                    <a:pt x="70073" y="33696"/>
                  </a:lnTo>
                  <a:lnTo>
                    <a:pt x="71391" y="34534"/>
                  </a:lnTo>
                  <a:lnTo>
                    <a:pt x="71715" y="34631"/>
                  </a:lnTo>
                  <a:lnTo>
                    <a:pt x="71891" y="33592"/>
                  </a:lnTo>
                  <a:lnTo>
                    <a:pt x="70766" y="32999"/>
                  </a:lnTo>
                  <a:lnTo>
                    <a:pt x="70312" y="32970"/>
                  </a:lnTo>
                  <a:lnTo>
                    <a:pt x="70448" y="31633"/>
                  </a:lnTo>
                  <a:lnTo>
                    <a:pt x="70959" y="31100"/>
                  </a:lnTo>
                  <a:lnTo>
                    <a:pt x="71277" y="31722"/>
                  </a:lnTo>
                  <a:lnTo>
                    <a:pt x="71841" y="32523"/>
                  </a:lnTo>
                  <a:lnTo>
                    <a:pt x="72480" y="32877"/>
                  </a:lnTo>
                  <a:lnTo>
                    <a:pt x="72898" y="32903"/>
                  </a:lnTo>
                  <a:lnTo>
                    <a:pt x="73237" y="32319"/>
                  </a:lnTo>
                  <a:lnTo>
                    <a:pt x="74304" y="30842"/>
                  </a:lnTo>
                  <a:lnTo>
                    <a:pt x="74809" y="30964"/>
                  </a:lnTo>
                  <a:lnTo>
                    <a:pt x="76034" y="30335"/>
                  </a:lnTo>
                  <a:lnTo>
                    <a:pt x="76056" y="29866"/>
                  </a:lnTo>
                  <a:lnTo>
                    <a:pt x="76306" y="29124"/>
                  </a:lnTo>
                  <a:lnTo>
                    <a:pt x="76499" y="28950"/>
                  </a:lnTo>
                  <a:lnTo>
                    <a:pt x="76550" y="28654"/>
                  </a:lnTo>
                  <a:lnTo>
                    <a:pt x="76065" y="26197"/>
                  </a:lnTo>
                  <a:lnTo>
                    <a:pt x="77129" y="25766"/>
                  </a:lnTo>
                  <a:lnTo>
                    <a:pt x="77625" y="25777"/>
                  </a:lnTo>
                  <a:lnTo>
                    <a:pt x="78218" y="25308"/>
                  </a:lnTo>
                  <a:lnTo>
                    <a:pt x="78851" y="25520"/>
                  </a:lnTo>
                  <a:lnTo>
                    <a:pt x="80044" y="25422"/>
                  </a:lnTo>
                  <a:lnTo>
                    <a:pt x="81059" y="25638"/>
                  </a:lnTo>
                  <a:lnTo>
                    <a:pt x="81288" y="25839"/>
                  </a:lnTo>
                  <a:lnTo>
                    <a:pt x="81367" y="26368"/>
                  </a:lnTo>
                  <a:lnTo>
                    <a:pt x="81842" y="27153"/>
                  </a:lnTo>
                  <a:lnTo>
                    <a:pt x="82242" y="27459"/>
                  </a:lnTo>
                  <a:lnTo>
                    <a:pt x="82635" y="27280"/>
                  </a:lnTo>
                  <a:lnTo>
                    <a:pt x="83507" y="27067"/>
                  </a:lnTo>
                  <a:lnTo>
                    <a:pt x="83957" y="27160"/>
                  </a:lnTo>
                  <a:lnTo>
                    <a:pt x="84443" y="28251"/>
                  </a:lnTo>
                  <a:lnTo>
                    <a:pt x="84783" y="29391"/>
                  </a:lnTo>
                  <a:lnTo>
                    <a:pt x="85444" y="30229"/>
                  </a:lnTo>
                  <a:lnTo>
                    <a:pt x="85544" y="31223"/>
                  </a:lnTo>
                  <a:lnTo>
                    <a:pt x="86144" y="31551"/>
                  </a:lnTo>
                  <a:lnTo>
                    <a:pt x="86383" y="31555"/>
                  </a:lnTo>
                  <a:lnTo>
                    <a:pt x="86426" y="31003"/>
                  </a:lnTo>
                  <a:lnTo>
                    <a:pt x="86708" y="30799"/>
                  </a:lnTo>
                  <a:lnTo>
                    <a:pt x="86955" y="30750"/>
                  </a:lnTo>
                  <a:lnTo>
                    <a:pt x="86876" y="30307"/>
                  </a:lnTo>
                  <a:lnTo>
                    <a:pt x="87201" y="29551"/>
                  </a:lnTo>
                  <a:lnTo>
                    <a:pt x="87591" y="28959"/>
                  </a:lnTo>
                  <a:lnTo>
                    <a:pt x="88137" y="28498"/>
                  </a:lnTo>
                  <a:lnTo>
                    <a:pt x="88655" y="29209"/>
                  </a:lnTo>
                  <a:lnTo>
                    <a:pt x="89134" y="28505"/>
                  </a:lnTo>
                  <a:lnTo>
                    <a:pt x="89574" y="27924"/>
                  </a:lnTo>
                  <a:lnTo>
                    <a:pt x="89973" y="28677"/>
                  </a:lnTo>
                  <a:lnTo>
                    <a:pt x="90034" y="29414"/>
                  </a:lnTo>
                  <a:lnTo>
                    <a:pt x="89920" y="29682"/>
                  </a:lnTo>
                  <a:lnTo>
                    <a:pt x="89970" y="29850"/>
                  </a:lnTo>
                  <a:lnTo>
                    <a:pt x="90513" y="29757"/>
                  </a:lnTo>
                  <a:lnTo>
                    <a:pt x="90673" y="29534"/>
                  </a:lnTo>
                  <a:lnTo>
                    <a:pt x="91235" y="28111"/>
                  </a:lnTo>
                  <a:lnTo>
                    <a:pt x="91203" y="27646"/>
                  </a:lnTo>
                  <a:lnTo>
                    <a:pt x="91839" y="27378"/>
                  </a:lnTo>
                  <a:lnTo>
                    <a:pt x="93122" y="27032"/>
                  </a:lnTo>
                  <a:lnTo>
                    <a:pt x="95076" y="27240"/>
                  </a:lnTo>
                  <a:lnTo>
                    <a:pt x="95287" y="28443"/>
                  </a:lnTo>
                  <a:lnTo>
                    <a:pt x="95584" y="28736"/>
                  </a:lnTo>
                  <a:lnTo>
                    <a:pt x="96132" y="29074"/>
                  </a:lnTo>
                  <a:lnTo>
                    <a:pt x="96402" y="29169"/>
                  </a:lnTo>
                  <a:lnTo>
                    <a:pt x="96841" y="28897"/>
                  </a:lnTo>
                  <a:lnTo>
                    <a:pt x="97676" y="28544"/>
                  </a:lnTo>
                  <a:lnTo>
                    <a:pt x="97895" y="28755"/>
                  </a:lnTo>
                  <a:lnTo>
                    <a:pt x="98935" y="30658"/>
                  </a:lnTo>
                  <a:lnTo>
                    <a:pt x="99042" y="30989"/>
                  </a:lnTo>
                  <a:lnTo>
                    <a:pt x="99186" y="31948"/>
                  </a:lnTo>
                  <a:lnTo>
                    <a:pt x="100218" y="31872"/>
                  </a:lnTo>
                  <a:lnTo>
                    <a:pt x="100378" y="31659"/>
                  </a:lnTo>
                  <a:lnTo>
                    <a:pt x="100571" y="30602"/>
                  </a:lnTo>
                  <a:lnTo>
                    <a:pt x="101150" y="30590"/>
                  </a:lnTo>
                  <a:lnTo>
                    <a:pt x="101364" y="30698"/>
                  </a:lnTo>
                  <a:lnTo>
                    <a:pt x="101693" y="31101"/>
                  </a:lnTo>
                  <a:lnTo>
                    <a:pt x="101568" y="31600"/>
                  </a:lnTo>
                  <a:lnTo>
                    <a:pt x="101346" y="32068"/>
                  </a:lnTo>
                  <a:lnTo>
                    <a:pt x="102157" y="32244"/>
                  </a:lnTo>
                  <a:lnTo>
                    <a:pt x="103407" y="31842"/>
                  </a:lnTo>
                  <a:lnTo>
                    <a:pt x="103214" y="32594"/>
                  </a:lnTo>
                  <a:lnTo>
                    <a:pt x="103493" y="32803"/>
                  </a:lnTo>
                  <a:lnTo>
                    <a:pt x="104011" y="33038"/>
                  </a:lnTo>
                  <a:lnTo>
                    <a:pt x="104485" y="32905"/>
                  </a:lnTo>
                  <a:lnTo>
                    <a:pt x="105575" y="33690"/>
                  </a:lnTo>
                  <a:lnTo>
                    <a:pt x="106186" y="33876"/>
                  </a:lnTo>
                  <a:lnTo>
                    <a:pt x="106475" y="33791"/>
                  </a:lnTo>
                  <a:lnTo>
                    <a:pt x="106814" y="34074"/>
                  </a:lnTo>
                  <a:lnTo>
                    <a:pt x="107295" y="34713"/>
                  </a:lnTo>
                  <a:lnTo>
                    <a:pt x="107710" y="34406"/>
                  </a:lnTo>
                  <a:lnTo>
                    <a:pt x="107975" y="34402"/>
                  </a:lnTo>
                  <a:lnTo>
                    <a:pt x="108318" y="34157"/>
                  </a:lnTo>
                  <a:lnTo>
                    <a:pt x="108586" y="33021"/>
                  </a:lnTo>
                  <a:lnTo>
                    <a:pt x="108490" y="32492"/>
                  </a:lnTo>
                  <a:lnTo>
                    <a:pt x="108497" y="32104"/>
                  </a:lnTo>
                  <a:lnTo>
                    <a:pt x="108662" y="31099"/>
                  </a:lnTo>
                  <a:lnTo>
                    <a:pt x="109712" y="31383"/>
                  </a:lnTo>
                  <a:lnTo>
                    <a:pt x="109798" y="31535"/>
                  </a:lnTo>
                  <a:lnTo>
                    <a:pt x="109876" y="32004"/>
                  </a:lnTo>
                  <a:lnTo>
                    <a:pt x="110059" y="31699"/>
                  </a:lnTo>
                  <a:lnTo>
                    <a:pt x="110144" y="31364"/>
                  </a:lnTo>
                  <a:lnTo>
                    <a:pt x="110079" y="29461"/>
                  </a:lnTo>
                  <a:lnTo>
                    <a:pt x="109553" y="28664"/>
                  </a:lnTo>
                  <a:lnTo>
                    <a:pt x="110042" y="27815"/>
                  </a:lnTo>
                  <a:lnTo>
                    <a:pt x="111935" y="27046"/>
                  </a:lnTo>
                  <a:lnTo>
                    <a:pt x="112364" y="26364"/>
                  </a:lnTo>
                  <a:lnTo>
                    <a:pt x="113078" y="25854"/>
                  </a:lnTo>
                  <a:lnTo>
                    <a:pt x="112878" y="24893"/>
                  </a:lnTo>
                  <a:lnTo>
                    <a:pt x="112824" y="24204"/>
                  </a:lnTo>
                  <a:lnTo>
                    <a:pt x="112906" y="23172"/>
                  </a:lnTo>
                  <a:lnTo>
                    <a:pt x="112956" y="22975"/>
                  </a:lnTo>
                  <a:lnTo>
                    <a:pt x="113156" y="22680"/>
                  </a:lnTo>
                  <a:lnTo>
                    <a:pt x="113374" y="22546"/>
                  </a:lnTo>
                  <a:lnTo>
                    <a:pt x="113652" y="21965"/>
                  </a:lnTo>
                  <a:lnTo>
                    <a:pt x="113609" y="21455"/>
                  </a:lnTo>
                  <a:lnTo>
                    <a:pt x="113670" y="21298"/>
                  </a:lnTo>
                  <a:lnTo>
                    <a:pt x="113856" y="20892"/>
                  </a:lnTo>
                  <a:lnTo>
                    <a:pt x="114120" y="20803"/>
                  </a:lnTo>
                  <a:lnTo>
                    <a:pt x="114485" y="20914"/>
                  </a:lnTo>
                  <a:lnTo>
                    <a:pt x="115154" y="20531"/>
                  </a:lnTo>
                  <a:lnTo>
                    <a:pt x="115243" y="20341"/>
                  </a:lnTo>
                  <a:lnTo>
                    <a:pt x="113859" y="20274"/>
                  </a:lnTo>
                  <a:lnTo>
                    <a:pt x="113802" y="19965"/>
                  </a:lnTo>
                  <a:lnTo>
                    <a:pt x="113237" y="18858"/>
                  </a:lnTo>
                  <a:lnTo>
                    <a:pt x="112772" y="18725"/>
                  </a:lnTo>
                  <a:lnTo>
                    <a:pt x="112132" y="18405"/>
                  </a:lnTo>
                  <a:lnTo>
                    <a:pt x="110970" y="17508"/>
                  </a:lnTo>
                  <a:lnTo>
                    <a:pt x="110719" y="16931"/>
                  </a:lnTo>
                  <a:lnTo>
                    <a:pt x="110272" y="16820"/>
                  </a:lnTo>
                  <a:lnTo>
                    <a:pt x="109768" y="16946"/>
                  </a:lnTo>
                  <a:lnTo>
                    <a:pt x="109302" y="16901"/>
                  </a:lnTo>
                  <a:lnTo>
                    <a:pt x="108916" y="16685"/>
                  </a:lnTo>
                  <a:lnTo>
                    <a:pt x="108373" y="16767"/>
                  </a:lnTo>
                  <a:lnTo>
                    <a:pt x="108294" y="16983"/>
                  </a:lnTo>
                  <a:lnTo>
                    <a:pt x="106927" y="15945"/>
                  </a:lnTo>
                  <a:lnTo>
                    <a:pt x="106181" y="14713"/>
                  </a:lnTo>
                  <a:lnTo>
                    <a:pt x="106196" y="14416"/>
                  </a:lnTo>
                  <a:lnTo>
                    <a:pt x="106539" y="13734"/>
                  </a:lnTo>
                  <a:lnTo>
                    <a:pt x="106547" y="13194"/>
                  </a:lnTo>
                  <a:lnTo>
                    <a:pt x="106497" y="12922"/>
                  </a:lnTo>
                  <a:lnTo>
                    <a:pt x="106182" y="12170"/>
                  </a:lnTo>
                  <a:lnTo>
                    <a:pt x="107377" y="12084"/>
                  </a:lnTo>
                  <a:lnTo>
                    <a:pt x="108296" y="11631"/>
                  </a:lnTo>
                  <a:lnTo>
                    <a:pt x="109309" y="11318"/>
                  </a:lnTo>
                  <a:lnTo>
                    <a:pt x="109858" y="11285"/>
                  </a:lnTo>
                  <a:lnTo>
                    <a:pt x="110991" y="10871"/>
                  </a:lnTo>
                  <a:lnTo>
                    <a:pt x="111638" y="9694"/>
                  </a:lnTo>
                  <a:lnTo>
                    <a:pt x="112078" y="9243"/>
                  </a:lnTo>
                  <a:lnTo>
                    <a:pt x="112698" y="9092"/>
                  </a:lnTo>
                  <a:lnTo>
                    <a:pt x="113195" y="9101"/>
                  </a:lnTo>
                  <a:lnTo>
                    <a:pt x="113792" y="8914"/>
                  </a:lnTo>
                  <a:lnTo>
                    <a:pt x="114597" y="8348"/>
                  </a:lnTo>
                  <a:lnTo>
                    <a:pt x="115073" y="7920"/>
                  </a:lnTo>
                  <a:lnTo>
                    <a:pt x="115187" y="6426"/>
                  </a:lnTo>
                  <a:lnTo>
                    <a:pt x="113906" y="6106"/>
                  </a:lnTo>
                  <a:lnTo>
                    <a:pt x="113630" y="5954"/>
                  </a:lnTo>
                  <a:lnTo>
                    <a:pt x="112799" y="4967"/>
                  </a:lnTo>
                  <a:lnTo>
                    <a:pt x="112513" y="4479"/>
                  </a:lnTo>
                  <a:lnTo>
                    <a:pt x="112224" y="4255"/>
                  </a:lnTo>
                  <a:lnTo>
                    <a:pt x="112033" y="3873"/>
                  </a:lnTo>
                  <a:lnTo>
                    <a:pt x="111850" y="3794"/>
                  </a:lnTo>
                  <a:lnTo>
                    <a:pt x="112487" y="3838"/>
                  </a:lnTo>
                  <a:lnTo>
                    <a:pt x="112742" y="3701"/>
                  </a:lnTo>
                  <a:lnTo>
                    <a:pt x="112781" y="2903"/>
                  </a:lnTo>
                  <a:lnTo>
                    <a:pt x="112619" y="2762"/>
                  </a:lnTo>
                  <a:lnTo>
                    <a:pt x="111817" y="2341"/>
                  </a:lnTo>
                  <a:lnTo>
                    <a:pt x="110299" y="1877"/>
                  </a:lnTo>
                  <a:lnTo>
                    <a:pt x="110275" y="2283"/>
                  </a:lnTo>
                  <a:lnTo>
                    <a:pt x="110532" y="2443"/>
                  </a:lnTo>
                  <a:lnTo>
                    <a:pt x="110493" y="2741"/>
                  </a:lnTo>
                  <a:lnTo>
                    <a:pt x="110214" y="2760"/>
                  </a:lnTo>
                  <a:lnTo>
                    <a:pt x="110045" y="249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0" name="pg351">
              <a:extLst>
                <a:ext uri="{FF2B5EF4-FFF2-40B4-BE49-F238E27FC236}">
                  <a16:creationId xmlns:a16="http://schemas.microsoft.com/office/drawing/2014/main" id="{7B81145A-F14A-274A-A02F-D700D500C57B}"/>
                </a:ext>
              </a:extLst>
            </p:cNvPr>
            <p:cNvSpPr/>
            <p:nvPr/>
          </p:nvSpPr>
          <p:spPr>
            <a:xfrm>
              <a:off x="5897347" y="3797140"/>
              <a:ext cx="132685" cy="114225"/>
            </a:xfrm>
            <a:custGeom>
              <a:avLst/>
              <a:gdLst/>
              <a:ahLst/>
              <a:cxnLst/>
              <a:rect l="0" t="0" r="0" b="0"/>
              <a:pathLst>
                <a:path w="132685" h="114225">
                  <a:moveTo>
                    <a:pt x="127361" y="0"/>
                  </a:moveTo>
                  <a:lnTo>
                    <a:pt x="127273" y="10244"/>
                  </a:lnTo>
                  <a:lnTo>
                    <a:pt x="127225" y="15839"/>
                  </a:lnTo>
                  <a:lnTo>
                    <a:pt x="127326" y="21447"/>
                  </a:lnTo>
                  <a:lnTo>
                    <a:pt x="127730" y="21622"/>
                  </a:lnTo>
                  <a:lnTo>
                    <a:pt x="128547" y="22297"/>
                  </a:lnTo>
                  <a:lnTo>
                    <a:pt x="128684" y="22524"/>
                  </a:lnTo>
                  <a:lnTo>
                    <a:pt x="128718" y="22798"/>
                  </a:lnTo>
                  <a:lnTo>
                    <a:pt x="129315" y="23880"/>
                  </a:lnTo>
                  <a:lnTo>
                    <a:pt x="129842" y="24367"/>
                  </a:lnTo>
                  <a:lnTo>
                    <a:pt x="130002" y="24425"/>
                  </a:lnTo>
                  <a:lnTo>
                    <a:pt x="130647" y="24314"/>
                  </a:lnTo>
                  <a:lnTo>
                    <a:pt x="130816" y="24175"/>
                  </a:lnTo>
                  <a:lnTo>
                    <a:pt x="130873" y="23941"/>
                  </a:lnTo>
                  <a:lnTo>
                    <a:pt x="131053" y="24101"/>
                  </a:lnTo>
                  <a:lnTo>
                    <a:pt x="131179" y="25233"/>
                  </a:lnTo>
                  <a:lnTo>
                    <a:pt x="131384" y="25661"/>
                  </a:lnTo>
                  <a:lnTo>
                    <a:pt x="132006" y="26198"/>
                  </a:lnTo>
                  <a:lnTo>
                    <a:pt x="132203" y="26060"/>
                  </a:lnTo>
                  <a:lnTo>
                    <a:pt x="132448" y="26633"/>
                  </a:lnTo>
                  <a:lnTo>
                    <a:pt x="132351" y="27098"/>
                  </a:lnTo>
                  <a:lnTo>
                    <a:pt x="131711" y="28186"/>
                  </a:lnTo>
                  <a:lnTo>
                    <a:pt x="131460" y="28160"/>
                  </a:lnTo>
                  <a:lnTo>
                    <a:pt x="131219" y="27881"/>
                  </a:lnTo>
                  <a:lnTo>
                    <a:pt x="131111" y="27605"/>
                  </a:lnTo>
                  <a:lnTo>
                    <a:pt x="130489" y="27661"/>
                  </a:lnTo>
                  <a:lnTo>
                    <a:pt x="130123" y="27795"/>
                  </a:lnTo>
                  <a:lnTo>
                    <a:pt x="129922" y="27933"/>
                  </a:lnTo>
                  <a:lnTo>
                    <a:pt x="129624" y="28522"/>
                  </a:lnTo>
                  <a:lnTo>
                    <a:pt x="128894" y="29490"/>
                  </a:lnTo>
                  <a:lnTo>
                    <a:pt x="128424" y="29699"/>
                  </a:lnTo>
                  <a:lnTo>
                    <a:pt x="128029" y="30172"/>
                  </a:lnTo>
                  <a:lnTo>
                    <a:pt x="128022" y="30436"/>
                  </a:lnTo>
                  <a:lnTo>
                    <a:pt x="129144" y="31255"/>
                  </a:lnTo>
                  <a:lnTo>
                    <a:pt x="128870" y="32110"/>
                  </a:lnTo>
                  <a:lnTo>
                    <a:pt x="127779" y="32180"/>
                  </a:lnTo>
                  <a:lnTo>
                    <a:pt x="127269" y="32381"/>
                  </a:lnTo>
                  <a:lnTo>
                    <a:pt x="126445" y="33193"/>
                  </a:lnTo>
                  <a:lnTo>
                    <a:pt x="125279" y="33832"/>
                  </a:lnTo>
                  <a:lnTo>
                    <a:pt x="124774" y="34309"/>
                  </a:lnTo>
                  <a:lnTo>
                    <a:pt x="124882" y="34642"/>
                  </a:lnTo>
                  <a:lnTo>
                    <a:pt x="125174" y="35008"/>
                  </a:lnTo>
                  <a:lnTo>
                    <a:pt x="125527" y="35157"/>
                  </a:lnTo>
                  <a:lnTo>
                    <a:pt x="125559" y="35439"/>
                  </a:lnTo>
                  <a:lnTo>
                    <a:pt x="125282" y="37107"/>
                  </a:lnTo>
                  <a:lnTo>
                    <a:pt x="125089" y="37737"/>
                  </a:lnTo>
                  <a:lnTo>
                    <a:pt x="124853" y="38141"/>
                  </a:lnTo>
                  <a:lnTo>
                    <a:pt x="124487" y="38471"/>
                  </a:lnTo>
                  <a:lnTo>
                    <a:pt x="123989" y="39120"/>
                  </a:lnTo>
                  <a:lnTo>
                    <a:pt x="123562" y="40370"/>
                  </a:lnTo>
                  <a:lnTo>
                    <a:pt x="122863" y="41859"/>
                  </a:lnTo>
                  <a:lnTo>
                    <a:pt x="122750" y="42197"/>
                  </a:lnTo>
                  <a:lnTo>
                    <a:pt x="122759" y="42488"/>
                  </a:lnTo>
                  <a:lnTo>
                    <a:pt x="122782" y="43170"/>
                  </a:lnTo>
                  <a:lnTo>
                    <a:pt x="122832" y="44717"/>
                  </a:lnTo>
                  <a:lnTo>
                    <a:pt x="122845" y="45117"/>
                  </a:lnTo>
                  <a:lnTo>
                    <a:pt x="122931" y="47690"/>
                  </a:lnTo>
                  <a:lnTo>
                    <a:pt x="123076" y="55106"/>
                  </a:lnTo>
                  <a:lnTo>
                    <a:pt x="123094" y="55765"/>
                  </a:lnTo>
                  <a:lnTo>
                    <a:pt x="123125" y="58447"/>
                  </a:lnTo>
                  <a:lnTo>
                    <a:pt x="123092" y="60531"/>
                  </a:lnTo>
                  <a:lnTo>
                    <a:pt x="123092" y="62390"/>
                  </a:lnTo>
                  <a:lnTo>
                    <a:pt x="123084" y="65985"/>
                  </a:lnTo>
                  <a:lnTo>
                    <a:pt x="123104" y="71470"/>
                  </a:lnTo>
                  <a:lnTo>
                    <a:pt x="125395" y="71444"/>
                  </a:lnTo>
                  <a:lnTo>
                    <a:pt x="125395" y="71943"/>
                  </a:lnTo>
                  <a:lnTo>
                    <a:pt x="124696" y="72401"/>
                  </a:lnTo>
                  <a:lnTo>
                    <a:pt x="124729" y="73082"/>
                  </a:lnTo>
                  <a:lnTo>
                    <a:pt x="124342" y="73848"/>
                  </a:lnTo>
                  <a:lnTo>
                    <a:pt x="124642" y="74556"/>
                  </a:lnTo>
                  <a:lnTo>
                    <a:pt x="125075" y="74776"/>
                  </a:lnTo>
                  <a:lnTo>
                    <a:pt x="125236" y="76165"/>
                  </a:lnTo>
                  <a:lnTo>
                    <a:pt x="126141" y="78091"/>
                  </a:lnTo>
                  <a:lnTo>
                    <a:pt x="125933" y="78735"/>
                  </a:lnTo>
                  <a:lnTo>
                    <a:pt x="125553" y="79018"/>
                  </a:lnTo>
                  <a:lnTo>
                    <a:pt x="125317" y="79036"/>
                  </a:lnTo>
                  <a:lnTo>
                    <a:pt x="125091" y="78954"/>
                  </a:lnTo>
                  <a:lnTo>
                    <a:pt x="124844" y="79025"/>
                  </a:lnTo>
                  <a:lnTo>
                    <a:pt x="124583" y="79417"/>
                  </a:lnTo>
                  <a:lnTo>
                    <a:pt x="124630" y="79650"/>
                  </a:lnTo>
                  <a:lnTo>
                    <a:pt x="125975" y="80425"/>
                  </a:lnTo>
                  <a:lnTo>
                    <a:pt x="126054" y="80593"/>
                  </a:lnTo>
                  <a:lnTo>
                    <a:pt x="126318" y="82191"/>
                  </a:lnTo>
                  <a:lnTo>
                    <a:pt x="126768" y="83420"/>
                  </a:lnTo>
                  <a:lnTo>
                    <a:pt x="127324" y="84540"/>
                  </a:lnTo>
                  <a:lnTo>
                    <a:pt x="127910" y="84655"/>
                  </a:lnTo>
                  <a:lnTo>
                    <a:pt x="128408" y="84614"/>
                  </a:lnTo>
                  <a:lnTo>
                    <a:pt x="128887" y="84383"/>
                  </a:lnTo>
                  <a:lnTo>
                    <a:pt x="130240" y="85261"/>
                  </a:lnTo>
                  <a:lnTo>
                    <a:pt x="130369" y="85473"/>
                  </a:lnTo>
                  <a:lnTo>
                    <a:pt x="131225" y="85476"/>
                  </a:lnTo>
                  <a:lnTo>
                    <a:pt x="131697" y="85559"/>
                  </a:lnTo>
                  <a:lnTo>
                    <a:pt x="132026" y="85715"/>
                  </a:lnTo>
                  <a:lnTo>
                    <a:pt x="132212" y="85912"/>
                  </a:lnTo>
                  <a:lnTo>
                    <a:pt x="132685" y="87026"/>
                  </a:lnTo>
                  <a:lnTo>
                    <a:pt x="132678" y="87476"/>
                  </a:lnTo>
                  <a:lnTo>
                    <a:pt x="132356" y="87819"/>
                  </a:lnTo>
                  <a:lnTo>
                    <a:pt x="132315" y="89293"/>
                  </a:lnTo>
                  <a:lnTo>
                    <a:pt x="131234" y="89667"/>
                  </a:lnTo>
                  <a:lnTo>
                    <a:pt x="130882" y="89056"/>
                  </a:lnTo>
                  <a:lnTo>
                    <a:pt x="130510" y="88806"/>
                  </a:lnTo>
                  <a:lnTo>
                    <a:pt x="130202" y="88862"/>
                  </a:lnTo>
                  <a:lnTo>
                    <a:pt x="129376" y="88631"/>
                  </a:lnTo>
                  <a:lnTo>
                    <a:pt x="129622" y="87626"/>
                  </a:lnTo>
                  <a:lnTo>
                    <a:pt x="130405" y="86799"/>
                  </a:lnTo>
                  <a:lnTo>
                    <a:pt x="130280" y="86226"/>
                  </a:lnTo>
                  <a:lnTo>
                    <a:pt x="129522" y="86289"/>
                  </a:lnTo>
                  <a:lnTo>
                    <a:pt x="128734" y="85884"/>
                  </a:lnTo>
                  <a:lnTo>
                    <a:pt x="128365" y="85802"/>
                  </a:lnTo>
                  <a:lnTo>
                    <a:pt x="128054" y="86037"/>
                  </a:lnTo>
                  <a:lnTo>
                    <a:pt x="127457" y="87385"/>
                  </a:lnTo>
                  <a:lnTo>
                    <a:pt x="127289" y="87541"/>
                  </a:lnTo>
                  <a:lnTo>
                    <a:pt x="126708" y="87628"/>
                  </a:lnTo>
                  <a:lnTo>
                    <a:pt x="126122" y="87084"/>
                  </a:lnTo>
                  <a:lnTo>
                    <a:pt x="125778" y="86901"/>
                  </a:lnTo>
                  <a:lnTo>
                    <a:pt x="125431" y="86830"/>
                  </a:lnTo>
                  <a:lnTo>
                    <a:pt x="125034" y="86875"/>
                  </a:lnTo>
                  <a:lnTo>
                    <a:pt x="124501" y="86308"/>
                  </a:lnTo>
                  <a:lnTo>
                    <a:pt x="124502" y="85877"/>
                  </a:lnTo>
                  <a:lnTo>
                    <a:pt x="124887" y="84053"/>
                  </a:lnTo>
                  <a:lnTo>
                    <a:pt x="125011" y="83907"/>
                  </a:lnTo>
                  <a:lnTo>
                    <a:pt x="124886" y="83735"/>
                  </a:lnTo>
                  <a:lnTo>
                    <a:pt x="123826" y="83146"/>
                  </a:lnTo>
                  <a:lnTo>
                    <a:pt x="123411" y="84055"/>
                  </a:lnTo>
                  <a:lnTo>
                    <a:pt x="123205" y="84080"/>
                  </a:lnTo>
                  <a:lnTo>
                    <a:pt x="123243" y="85417"/>
                  </a:lnTo>
                  <a:lnTo>
                    <a:pt x="124377" y="85451"/>
                  </a:lnTo>
                  <a:lnTo>
                    <a:pt x="124390" y="86622"/>
                  </a:lnTo>
                  <a:lnTo>
                    <a:pt x="123186" y="86622"/>
                  </a:lnTo>
                  <a:lnTo>
                    <a:pt x="123188" y="86984"/>
                  </a:lnTo>
                  <a:lnTo>
                    <a:pt x="123055" y="86997"/>
                  </a:lnTo>
                  <a:lnTo>
                    <a:pt x="122129" y="86549"/>
                  </a:lnTo>
                  <a:lnTo>
                    <a:pt x="121681" y="86572"/>
                  </a:lnTo>
                  <a:lnTo>
                    <a:pt x="121116" y="85998"/>
                  </a:lnTo>
                  <a:lnTo>
                    <a:pt x="120683" y="85462"/>
                  </a:lnTo>
                  <a:lnTo>
                    <a:pt x="120157" y="84318"/>
                  </a:lnTo>
                  <a:lnTo>
                    <a:pt x="120072" y="83916"/>
                  </a:lnTo>
                  <a:lnTo>
                    <a:pt x="119696" y="83205"/>
                  </a:lnTo>
                  <a:lnTo>
                    <a:pt x="119109" y="83119"/>
                  </a:lnTo>
                  <a:lnTo>
                    <a:pt x="119037" y="83410"/>
                  </a:lnTo>
                  <a:lnTo>
                    <a:pt x="118787" y="83644"/>
                  </a:lnTo>
                  <a:lnTo>
                    <a:pt x="117942" y="83659"/>
                  </a:lnTo>
                  <a:lnTo>
                    <a:pt x="117677" y="84139"/>
                  </a:lnTo>
                  <a:lnTo>
                    <a:pt x="117781" y="84273"/>
                  </a:lnTo>
                  <a:lnTo>
                    <a:pt x="117863" y="84568"/>
                  </a:lnTo>
                  <a:lnTo>
                    <a:pt x="117788" y="84713"/>
                  </a:lnTo>
                  <a:lnTo>
                    <a:pt x="117096" y="84805"/>
                  </a:lnTo>
                  <a:lnTo>
                    <a:pt x="116414" y="83670"/>
                  </a:lnTo>
                  <a:lnTo>
                    <a:pt x="116211" y="82598"/>
                  </a:lnTo>
                  <a:lnTo>
                    <a:pt x="115945" y="82561"/>
                  </a:lnTo>
                  <a:lnTo>
                    <a:pt x="115626" y="83469"/>
                  </a:lnTo>
                  <a:lnTo>
                    <a:pt x="115243" y="84181"/>
                  </a:lnTo>
                  <a:lnTo>
                    <a:pt x="114051" y="84397"/>
                  </a:lnTo>
                  <a:lnTo>
                    <a:pt x="112974" y="84163"/>
                  </a:lnTo>
                  <a:lnTo>
                    <a:pt x="112251" y="83858"/>
                  </a:lnTo>
                  <a:lnTo>
                    <a:pt x="111499" y="82335"/>
                  </a:lnTo>
                  <a:lnTo>
                    <a:pt x="110990" y="82127"/>
                  </a:lnTo>
                  <a:lnTo>
                    <a:pt x="110452" y="82254"/>
                  </a:lnTo>
                  <a:lnTo>
                    <a:pt x="109758" y="81989"/>
                  </a:lnTo>
                  <a:lnTo>
                    <a:pt x="109511" y="81833"/>
                  </a:lnTo>
                  <a:lnTo>
                    <a:pt x="108738" y="81024"/>
                  </a:lnTo>
                  <a:lnTo>
                    <a:pt x="108065" y="80614"/>
                  </a:lnTo>
                  <a:lnTo>
                    <a:pt x="107421" y="79981"/>
                  </a:lnTo>
                  <a:lnTo>
                    <a:pt x="107120" y="79954"/>
                  </a:lnTo>
                  <a:lnTo>
                    <a:pt x="106984" y="79984"/>
                  </a:lnTo>
                  <a:lnTo>
                    <a:pt x="106819" y="80174"/>
                  </a:lnTo>
                  <a:lnTo>
                    <a:pt x="106680" y="80137"/>
                  </a:lnTo>
                  <a:lnTo>
                    <a:pt x="106358" y="79738"/>
                  </a:lnTo>
                  <a:lnTo>
                    <a:pt x="106251" y="79481"/>
                  </a:lnTo>
                  <a:lnTo>
                    <a:pt x="106221" y="79266"/>
                  </a:lnTo>
                  <a:lnTo>
                    <a:pt x="106293" y="79121"/>
                  </a:lnTo>
                  <a:lnTo>
                    <a:pt x="106254" y="78987"/>
                  </a:lnTo>
                  <a:lnTo>
                    <a:pt x="105509" y="78477"/>
                  </a:lnTo>
                  <a:lnTo>
                    <a:pt x="105359" y="78458"/>
                  </a:lnTo>
                  <a:lnTo>
                    <a:pt x="104846" y="78767"/>
                  </a:lnTo>
                  <a:lnTo>
                    <a:pt x="104735" y="79028"/>
                  </a:lnTo>
                  <a:lnTo>
                    <a:pt x="104435" y="79091"/>
                  </a:lnTo>
                  <a:lnTo>
                    <a:pt x="103837" y="78920"/>
                  </a:lnTo>
                  <a:lnTo>
                    <a:pt x="103615" y="78894"/>
                  </a:lnTo>
                  <a:lnTo>
                    <a:pt x="103418" y="79039"/>
                  </a:lnTo>
                  <a:lnTo>
                    <a:pt x="103415" y="79522"/>
                  </a:lnTo>
                  <a:lnTo>
                    <a:pt x="102126" y="80307"/>
                  </a:lnTo>
                  <a:lnTo>
                    <a:pt x="101704" y="80449"/>
                  </a:lnTo>
                  <a:lnTo>
                    <a:pt x="101693" y="81115"/>
                  </a:lnTo>
                  <a:lnTo>
                    <a:pt x="102581" y="81359"/>
                  </a:lnTo>
                  <a:lnTo>
                    <a:pt x="103178" y="81868"/>
                  </a:lnTo>
                  <a:lnTo>
                    <a:pt x="103250" y="82121"/>
                  </a:lnTo>
                  <a:lnTo>
                    <a:pt x="104492" y="83101"/>
                  </a:lnTo>
                  <a:lnTo>
                    <a:pt x="104703" y="83145"/>
                  </a:lnTo>
                  <a:lnTo>
                    <a:pt x="105183" y="82855"/>
                  </a:lnTo>
                  <a:lnTo>
                    <a:pt x="105483" y="83019"/>
                  </a:lnTo>
                  <a:lnTo>
                    <a:pt x="105712" y="83991"/>
                  </a:lnTo>
                  <a:lnTo>
                    <a:pt x="105554" y="85536"/>
                  </a:lnTo>
                  <a:lnTo>
                    <a:pt x="104939" y="86054"/>
                  </a:lnTo>
                  <a:lnTo>
                    <a:pt x="104337" y="86247"/>
                  </a:lnTo>
                  <a:lnTo>
                    <a:pt x="104144" y="86389"/>
                  </a:lnTo>
                  <a:lnTo>
                    <a:pt x="104040" y="86620"/>
                  </a:lnTo>
                  <a:lnTo>
                    <a:pt x="103761" y="86903"/>
                  </a:lnTo>
                  <a:lnTo>
                    <a:pt x="103228" y="86918"/>
                  </a:lnTo>
                  <a:lnTo>
                    <a:pt x="102992" y="87238"/>
                  </a:lnTo>
                  <a:lnTo>
                    <a:pt x="103203" y="88762"/>
                  </a:lnTo>
                  <a:lnTo>
                    <a:pt x="102720" y="89066"/>
                  </a:lnTo>
                  <a:lnTo>
                    <a:pt x="102462" y="89059"/>
                  </a:lnTo>
                  <a:lnTo>
                    <a:pt x="102290" y="88996"/>
                  </a:lnTo>
                  <a:lnTo>
                    <a:pt x="101736" y="88429"/>
                  </a:lnTo>
                  <a:lnTo>
                    <a:pt x="101427" y="88437"/>
                  </a:lnTo>
                  <a:lnTo>
                    <a:pt x="100956" y="90240"/>
                  </a:lnTo>
                  <a:lnTo>
                    <a:pt x="97868" y="90166"/>
                  </a:lnTo>
                  <a:lnTo>
                    <a:pt x="97603" y="90106"/>
                  </a:lnTo>
                  <a:lnTo>
                    <a:pt x="97310" y="89954"/>
                  </a:lnTo>
                  <a:lnTo>
                    <a:pt x="97331" y="88576"/>
                  </a:lnTo>
                  <a:lnTo>
                    <a:pt x="97667" y="87846"/>
                  </a:lnTo>
                  <a:lnTo>
                    <a:pt x="96461" y="87745"/>
                  </a:lnTo>
                  <a:lnTo>
                    <a:pt x="95509" y="87299"/>
                  </a:lnTo>
                  <a:lnTo>
                    <a:pt x="95008" y="87165"/>
                  </a:lnTo>
                  <a:lnTo>
                    <a:pt x="94545" y="87173"/>
                  </a:lnTo>
                  <a:lnTo>
                    <a:pt x="93896" y="87352"/>
                  </a:lnTo>
                  <a:lnTo>
                    <a:pt x="93942" y="88097"/>
                  </a:lnTo>
                  <a:lnTo>
                    <a:pt x="94264" y="88119"/>
                  </a:lnTo>
                  <a:lnTo>
                    <a:pt x="94418" y="88238"/>
                  </a:lnTo>
                  <a:lnTo>
                    <a:pt x="94470" y="88681"/>
                  </a:lnTo>
                  <a:lnTo>
                    <a:pt x="94307" y="88991"/>
                  </a:lnTo>
                  <a:lnTo>
                    <a:pt x="93680" y="89038"/>
                  </a:lnTo>
                  <a:lnTo>
                    <a:pt x="93576" y="87819"/>
                  </a:lnTo>
                  <a:lnTo>
                    <a:pt x="93492" y="87542"/>
                  </a:lnTo>
                  <a:lnTo>
                    <a:pt x="93016" y="87478"/>
                  </a:lnTo>
                  <a:lnTo>
                    <a:pt x="92386" y="86953"/>
                  </a:lnTo>
                  <a:lnTo>
                    <a:pt x="91946" y="86695"/>
                  </a:lnTo>
                  <a:lnTo>
                    <a:pt x="91456" y="86539"/>
                  </a:lnTo>
                  <a:lnTo>
                    <a:pt x="91056" y="86511"/>
                  </a:lnTo>
                  <a:lnTo>
                    <a:pt x="90888" y="86636"/>
                  </a:lnTo>
                  <a:lnTo>
                    <a:pt x="90961" y="87753"/>
                  </a:lnTo>
                  <a:lnTo>
                    <a:pt x="91180" y="88293"/>
                  </a:lnTo>
                  <a:lnTo>
                    <a:pt x="91165" y="89149"/>
                  </a:lnTo>
                  <a:lnTo>
                    <a:pt x="91068" y="89425"/>
                  </a:lnTo>
                  <a:lnTo>
                    <a:pt x="90285" y="88982"/>
                  </a:lnTo>
                  <a:lnTo>
                    <a:pt x="88757" y="88877"/>
                  </a:lnTo>
                  <a:lnTo>
                    <a:pt x="88699" y="90827"/>
                  </a:lnTo>
                  <a:lnTo>
                    <a:pt x="88434" y="90918"/>
                  </a:lnTo>
                  <a:lnTo>
                    <a:pt x="87490" y="90351"/>
                  </a:lnTo>
                  <a:lnTo>
                    <a:pt x="86867" y="90303"/>
                  </a:lnTo>
                  <a:lnTo>
                    <a:pt x="86807" y="92470"/>
                  </a:lnTo>
                  <a:lnTo>
                    <a:pt x="86656" y="93446"/>
                  </a:lnTo>
                  <a:lnTo>
                    <a:pt x="86654" y="94359"/>
                  </a:lnTo>
                  <a:lnTo>
                    <a:pt x="86259" y="94128"/>
                  </a:lnTo>
                  <a:lnTo>
                    <a:pt x="86163" y="93699"/>
                  </a:lnTo>
                  <a:lnTo>
                    <a:pt x="85969" y="93606"/>
                  </a:lnTo>
                  <a:lnTo>
                    <a:pt x="85572" y="93692"/>
                  </a:lnTo>
                  <a:lnTo>
                    <a:pt x="85347" y="94236"/>
                  </a:lnTo>
                  <a:lnTo>
                    <a:pt x="85326" y="94660"/>
                  </a:lnTo>
                  <a:lnTo>
                    <a:pt x="85633" y="95282"/>
                  </a:lnTo>
                  <a:lnTo>
                    <a:pt x="85502" y="95256"/>
                  </a:lnTo>
                  <a:lnTo>
                    <a:pt x="85196" y="94284"/>
                  </a:lnTo>
                  <a:lnTo>
                    <a:pt x="85126" y="93290"/>
                  </a:lnTo>
                  <a:lnTo>
                    <a:pt x="84771" y="92869"/>
                  </a:lnTo>
                  <a:lnTo>
                    <a:pt x="84603" y="93606"/>
                  </a:lnTo>
                  <a:lnTo>
                    <a:pt x="84492" y="93882"/>
                  </a:lnTo>
                  <a:lnTo>
                    <a:pt x="84288" y="94109"/>
                  </a:lnTo>
                  <a:lnTo>
                    <a:pt x="83619" y="93599"/>
                  </a:lnTo>
                  <a:lnTo>
                    <a:pt x="82900" y="93242"/>
                  </a:lnTo>
                  <a:lnTo>
                    <a:pt x="82253" y="93056"/>
                  </a:lnTo>
                  <a:lnTo>
                    <a:pt x="81644" y="92240"/>
                  </a:lnTo>
                  <a:lnTo>
                    <a:pt x="80277" y="91116"/>
                  </a:lnTo>
                  <a:lnTo>
                    <a:pt x="79386" y="90942"/>
                  </a:lnTo>
                  <a:lnTo>
                    <a:pt x="78075" y="90280"/>
                  </a:lnTo>
                  <a:lnTo>
                    <a:pt x="78022" y="90466"/>
                  </a:lnTo>
                  <a:lnTo>
                    <a:pt x="77307" y="93631"/>
                  </a:lnTo>
                  <a:lnTo>
                    <a:pt x="76960" y="94230"/>
                  </a:lnTo>
                  <a:lnTo>
                    <a:pt x="76284" y="95161"/>
                  </a:lnTo>
                  <a:lnTo>
                    <a:pt x="75954" y="95855"/>
                  </a:lnTo>
                  <a:lnTo>
                    <a:pt x="77600" y="96523"/>
                  </a:lnTo>
                  <a:lnTo>
                    <a:pt x="77605" y="96926"/>
                  </a:lnTo>
                  <a:lnTo>
                    <a:pt x="75902" y="96947"/>
                  </a:lnTo>
                  <a:lnTo>
                    <a:pt x="75691" y="97145"/>
                  </a:lnTo>
                  <a:lnTo>
                    <a:pt x="75274" y="97038"/>
                  </a:lnTo>
                  <a:lnTo>
                    <a:pt x="74853" y="96674"/>
                  </a:lnTo>
                  <a:lnTo>
                    <a:pt x="74874" y="95755"/>
                  </a:lnTo>
                  <a:lnTo>
                    <a:pt x="74246" y="95754"/>
                  </a:lnTo>
                  <a:lnTo>
                    <a:pt x="74248" y="95485"/>
                  </a:lnTo>
                  <a:lnTo>
                    <a:pt x="73977" y="95477"/>
                  </a:lnTo>
                  <a:lnTo>
                    <a:pt x="73250" y="95481"/>
                  </a:lnTo>
                  <a:lnTo>
                    <a:pt x="72723" y="96519"/>
                  </a:lnTo>
                  <a:lnTo>
                    <a:pt x="72353" y="96411"/>
                  </a:lnTo>
                  <a:lnTo>
                    <a:pt x="72224" y="96296"/>
                  </a:lnTo>
                  <a:lnTo>
                    <a:pt x="72167" y="96132"/>
                  </a:lnTo>
                  <a:lnTo>
                    <a:pt x="72177" y="95482"/>
                  </a:lnTo>
                  <a:lnTo>
                    <a:pt x="67127" y="95492"/>
                  </a:lnTo>
                  <a:lnTo>
                    <a:pt x="66966" y="95490"/>
                  </a:lnTo>
                  <a:lnTo>
                    <a:pt x="65321" y="95040"/>
                  </a:lnTo>
                  <a:lnTo>
                    <a:pt x="64830" y="95001"/>
                  </a:lnTo>
                  <a:lnTo>
                    <a:pt x="64713" y="94828"/>
                  </a:lnTo>
                  <a:lnTo>
                    <a:pt x="64398" y="93798"/>
                  </a:lnTo>
                  <a:lnTo>
                    <a:pt x="64441" y="93669"/>
                  </a:lnTo>
                  <a:lnTo>
                    <a:pt x="64430" y="93364"/>
                  </a:lnTo>
                  <a:lnTo>
                    <a:pt x="64483" y="93148"/>
                  </a:lnTo>
                  <a:lnTo>
                    <a:pt x="64623" y="92965"/>
                  </a:lnTo>
                  <a:lnTo>
                    <a:pt x="64853" y="92824"/>
                  </a:lnTo>
                  <a:lnTo>
                    <a:pt x="65377" y="92223"/>
                  </a:lnTo>
                  <a:lnTo>
                    <a:pt x="65526" y="92101"/>
                  </a:lnTo>
                  <a:lnTo>
                    <a:pt x="65658" y="92053"/>
                  </a:lnTo>
                  <a:lnTo>
                    <a:pt x="66309" y="91915"/>
                  </a:lnTo>
                  <a:lnTo>
                    <a:pt x="66645" y="91805"/>
                  </a:lnTo>
                  <a:lnTo>
                    <a:pt x="66837" y="91603"/>
                  </a:lnTo>
                  <a:lnTo>
                    <a:pt x="66533" y="91793"/>
                  </a:lnTo>
                  <a:lnTo>
                    <a:pt x="65531" y="91924"/>
                  </a:lnTo>
                  <a:lnTo>
                    <a:pt x="64690" y="91317"/>
                  </a:lnTo>
                  <a:lnTo>
                    <a:pt x="64353" y="90472"/>
                  </a:lnTo>
                  <a:lnTo>
                    <a:pt x="64206" y="90519"/>
                  </a:lnTo>
                  <a:lnTo>
                    <a:pt x="63587" y="89481"/>
                  </a:lnTo>
                  <a:lnTo>
                    <a:pt x="62020" y="88477"/>
                  </a:lnTo>
                  <a:lnTo>
                    <a:pt x="61781" y="87885"/>
                  </a:lnTo>
                  <a:lnTo>
                    <a:pt x="61785" y="87691"/>
                  </a:lnTo>
                  <a:lnTo>
                    <a:pt x="61509" y="87274"/>
                  </a:lnTo>
                  <a:lnTo>
                    <a:pt x="61245" y="87165"/>
                  </a:lnTo>
                  <a:lnTo>
                    <a:pt x="60876" y="87176"/>
                  </a:lnTo>
                  <a:lnTo>
                    <a:pt x="60407" y="87035"/>
                  </a:lnTo>
                  <a:lnTo>
                    <a:pt x="59928" y="86200"/>
                  </a:lnTo>
                  <a:lnTo>
                    <a:pt x="59760" y="85485"/>
                  </a:lnTo>
                  <a:lnTo>
                    <a:pt x="59768" y="84712"/>
                  </a:lnTo>
                  <a:lnTo>
                    <a:pt x="60093" y="84297"/>
                  </a:lnTo>
                  <a:lnTo>
                    <a:pt x="60495" y="83541"/>
                  </a:lnTo>
                  <a:lnTo>
                    <a:pt x="60563" y="83370"/>
                  </a:lnTo>
                  <a:lnTo>
                    <a:pt x="60574" y="82781"/>
                  </a:lnTo>
                  <a:lnTo>
                    <a:pt x="60667" y="82409"/>
                  </a:lnTo>
                  <a:lnTo>
                    <a:pt x="61108" y="81608"/>
                  </a:lnTo>
                  <a:lnTo>
                    <a:pt x="61806" y="81169"/>
                  </a:lnTo>
                  <a:lnTo>
                    <a:pt x="62412" y="81437"/>
                  </a:lnTo>
                  <a:lnTo>
                    <a:pt x="63250" y="81578"/>
                  </a:lnTo>
                  <a:lnTo>
                    <a:pt x="63451" y="81113"/>
                  </a:lnTo>
                  <a:lnTo>
                    <a:pt x="63558" y="80636"/>
                  </a:lnTo>
                  <a:lnTo>
                    <a:pt x="64251" y="80640"/>
                  </a:lnTo>
                  <a:lnTo>
                    <a:pt x="64227" y="80345"/>
                  </a:lnTo>
                  <a:lnTo>
                    <a:pt x="64045" y="80177"/>
                  </a:lnTo>
                  <a:lnTo>
                    <a:pt x="63894" y="79872"/>
                  </a:lnTo>
                  <a:lnTo>
                    <a:pt x="63858" y="79522"/>
                  </a:lnTo>
                  <a:lnTo>
                    <a:pt x="63828" y="78215"/>
                  </a:lnTo>
                  <a:lnTo>
                    <a:pt x="64043" y="77388"/>
                  </a:lnTo>
                  <a:lnTo>
                    <a:pt x="63996" y="77004"/>
                  </a:lnTo>
                  <a:lnTo>
                    <a:pt x="63785" y="76599"/>
                  </a:lnTo>
                  <a:lnTo>
                    <a:pt x="63304" y="76301"/>
                  </a:lnTo>
                  <a:lnTo>
                    <a:pt x="63258" y="75545"/>
                  </a:lnTo>
                  <a:lnTo>
                    <a:pt x="63635" y="74769"/>
                  </a:lnTo>
                  <a:lnTo>
                    <a:pt x="63873" y="74759"/>
                  </a:lnTo>
                  <a:lnTo>
                    <a:pt x="63970" y="74610"/>
                  </a:lnTo>
                  <a:lnTo>
                    <a:pt x="64446" y="73507"/>
                  </a:lnTo>
                  <a:lnTo>
                    <a:pt x="64421" y="72235"/>
                  </a:lnTo>
                  <a:lnTo>
                    <a:pt x="65355" y="70028"/>
                  </a:lnTo>
                  <a:lnTo>
                    <a:pt x="65394" y="69625"/>
                  </a:lnTo>
                  <a:lnTo>
                    <a:pt x="65344" y="69078"/>
                  </a:lnTo>
                  <a:lnTo>
                    <a:pt x="65501" y="67655"/>
                  </a:lnTo>
                  <a:lnTo>
                    <a:pt x="65744" y="66597"/>
                  </a:lnTo>
                  <a:lnTo>
                    <a:pt x="66647" y="66582"/>
                  </a:lnTo>
                  <a:lnTo>
                    <a:pt x="67031" y="66876"/>
                  </a:lnTo>
                  <a:lnTo>
                    <a:pt x="67282" y="67547"/>
                  </a:lnTo>
                  <a:lnTo>
                    <a:pt x="67619" y="68005"/>
                  </a:lnTo>
                  <a:lnTo>
                    <a:pt x="68454" y="68146"/>
                  </a:lnTo>
                  <a:lnTo>
                    <a:pt x="69031" y="68545"/>
                  </a:lnTo>
                  <a:lnTo>
                    <a:pt x="69447" y="69040"/>
                  </a:lnTo>
                  <a:lnTo>
                    <a:pt x="69748" y="68310"/>
                  </a:lnTo>
                  <a:lnTo>
                    <a:pt x="69916" y="67885"/>
                  </a:lnTo>
                  <a:lnTo>
                    <a:pt x="70046" y="68479"/>
                  </a:lnTo>
                  <a:lnTo>
                    <a:pt x="70045" y="67250"/>
                  </a:lnTo>
                  <a:lnTo>
                    <a:pt x="69381" y="67226"/>
                  </a:lnTo>
                  <a:lnTo>
                    <a:pt x="69399" y="65250"/>
                  </a:lnTo>
                  <a:lnTo>
                    <a:pt x="68002" y="65239"/>
                  </a:lnTo>
                  <a:lnTo>
                    <a:pt x="67183" y="65230"/>
                  </a:lnTo>
                  <a:lnTo>
                    <a:pt x="66891" y="65227"/>
                  </a:lnTo>
                  <a:lnTo>
                    <a:pt x="65437" y="65212"/>
                  </a:lnTo>
                  <a:lnTo>
                    <a:pt x="64402" y="65201"/>
                  </a:lnTo>
                  <a:lnTo>
                    <a:pt x="63522" y="67267"/>
                  </a:lnTo>
                  <a:lnTo>
                    <a:pt x="63431" y="67852"/>
                  </a:lnTo>
                  <a:lnTo>
                    <a:pt x="63276" y="68048"/>
                  </a:lnTo>
                  <a:lnTo>
                    <a:pt x="62861" y="69105"/>
                  </a:lnTo>
                  <a:lnTo>
                    <a:pt x="62214" y="71154"/>
                  </a:lnTo>
                  <a:lnTo>
                    <a:pt x="60945" y="73675"/>
                  </a:lnTo>
                  <a:lnTo>
                    <a:pt x="60008" y="75396"/>
                  </a:lnTo>
                  <a:lnTo>
                    <a:pt x="59236" y="76994"/>
                  </a:lnTo>
                  <a:lnTo>
                    <a:pt x="58602" y="79303"/>
                  </a:lnTo>
                  <a:lnTo>
                    <a:pt x="58082" y="80157"/>
                  </a:lnTo>
                  <a:lnTo>
                    <a:pt x="57722" y="81331"/>
                  </a:lnTo>
                  <a:lnTo>
                    <a:pt x="57495" y="82587"/>
                  </a:lnTo>
                  <a:lnTo>
                    <a:pt x="57516" y="82862"/>
                  </a:lnTo>
                  <a:lnTo>
                    <a:pt x="57268" y="83933"/>
                  </a:lnTo>
                  <a:lnTo>
                    <a:pt x="56403" y="86532"/>
                  </a:lnTo>
                  <a:lnTo>
                    <a:pt x="56065" y="86902"/>
                  </a:lnTo>
                  <a:lnTo>
                    <a:pt x="54788" y="86268"/>
                  </a:lnTo>
                  <a:lnTo>
                    <a:pt x="54483" y="86578"/>
                  </a:lnTo>
                  <a:lnTo>
                    <a:pt x="54094" y="86463"/>
                  </a:lnTo>
                  <a:lnTo>
                    <a:pt x="53585" y="86228"/>
                  </a:lnTo>
                  <a:lnTo>
                    <a:pt x="53385" y="85953"/>
                  </a:lnTo>
                  <a:lnTo>
                    <a:pt x="53381" y="85740"/>
                  </a:lnTo>
                  <a:lnTo>
                    <a:pt x="53614" y="84612"/>
                  </a:lnTo>
                  <a:lnTo>
                    <a:pt x="54022" y="83137"/>
                  </a:lnTo>
                  <a:lnTo>
                    <a:pt x="54230" y="81718"/>
                  </a:lnTo>
                  <a:lnTo>
                    <a:pt x="54534" y="80712"/>
                  </a:lnTo>
                  <a:lnTo>
                    <a:pt x="54667" y="80533"/>
                  </a:lnTo>
                  <a:lnTo>
                    <a:pt x="54413" y="80062"/>
                  </a:lnTo>
                  <a:lnTo>
                    <a:pt x="54079" y="79665"/>
                  </a:lnTo>
                  <a:lnTo>
                    <a:pt x="53489" y="78579"/>
                  </a:lnTo>
                  <a:lnTo>
                    <a:pt x="53889" y="77499"/>
                  </a:lnTo>
                  <a:lnTo>
                    <a:pt x="54400" y="76391"/>
                  </a:lnTo>
                  <a:lnTo>
                    <a:pt x="53509" y="76396"/>
                  </a:lnTo>
                  <a:lnTo>
                    <a:pt x="53144" y="76519"/>
                  </a:lnTo>
                  <a:lnTo>
                    <a:pt x="52954" y="76728"/>
                  </a:lnTo>
                  <a:lnTo>
                    <a:pt x="52815" y="77324"/>
                  </a:lnTo>
                  <a:lnTo>
                    <a:pt x="52127" y="78232"/>
                  </a:lnTo>
                  <a:lnTo>
                    <a:pt x="51697" y="77998"/>
                  </a:lnTo>
                  <a:lnTo>
                    <a:pt x="51404" y="77931"/>
                  </a:lnTo>
                  <a:lnTo>
                    <a:pt x="50637" y="78196"/>
                  </a:lnTo>
                  <a:lnTo>
                    <a:pt x="50530" y="78363"/>
                  </a:lnTo>
                  <a:lnTo>
                    <a:pt x="50616" y="79063"/>
                  </a:lnTo>
                  <a:lnTo>
                    <a:pt x="50824" y="79417"/>
                  </a:lnTo>
                  <a:lnTo>
                    <a:pt x="51247" y="79852"/>
                  </a:lnTo>
                  <a:lnTo>
                    <a:pt x="51029" y="80075"/>
                  </a:lnTo>
                  <a:lnTo>
                    <a:pt x="49707" y="80746"/>
                  </a:lnTo>
                  <a:lnTo>
                    <a:pt x="48541" y="82788"/>
                  </a:lnTo>
                  <a:lnTo>
                    <a:pt x="48391" y="83175"/>
                  </a:lnTo>
                  <a:lnTo>
                    <a:pt x="48330" y="84322"/>
                  </a:lnTo>
                  <a:lnTo>
                    <a:pt x="47278" y="86122"/>
                  </a:lnTo>
                  <a:lnTo>
                    <a:pt x="46817" y="86416"/>
                  </a:lnTo>
                  <a:lnTo>
                    <a:pt x="46649" y="86420"/>
                  </a:lnTo>
                  <a:lnTo>
                    <a:pt x="46473" y="86860"/>
                  </a:lnTo>
                  <a:lnTo>
                    <a:pt x="46599" y="87180"/>
                  </a:lnTo>
                  <a:lnTo>
                    <a:pt x="46799" y="87463"/>
                  </a:lnTo>
                  <a:lnTo>
                    <a:pt x="46811" y="88446"/>
                  </a:lnTo>
                  <a:lnTo>
                    <a:pt x="46578" y="88894"/>
                  </a:lnTo>
                  <a:lnTo>
                    <a:pt x="46550" y="89422"/>
                  </a:lnTo>
                  <a:lnTo>
                    <a:pt x="46747" y="89668"/>
                  </a:lnTo>
                  <a:lnTo>
                    <a:pt x="46761" y="89847"/>
                  </a:lnTo>
                  <a:lnTo>
                    <a:pt x="46665" y="90368"/>
                  </a:lnTo>
                  <a:lnTo>
                    <a:pt x="46504" y="90644"/>
                  </a:lnTo>
                  <a:lnTo>
                    <a:pt x="46204" y="90849"/>
                  </a:lnTo>
                  <a:lnTo>
                    <a:pt x="46147" y="91177"/>
                  </a:lnTo>
                  <a:lnTo>
                    <a:pt x="46684" y="92123"/>
                  </a:lnTo>
                  <a:lnTo>
                    <a:pt x="47105" y="92522"/>
                  </a:lnTo>
                  <a:lnTo>
                    <a:pt x="48022" y="93169"/>
                  </a:lnTo>
                  <a:lnTo>
                    <a:pt x="47106" y="93173"/>
                  </a:lnTo>
                  <a:lnTo>
                    <a:pt x="47092" y="94353"/>
                  </a:lnTo>
                  <a:lnTo>
                    <a:pt x="46102" y="94364"/>
                  </a:lnTo>
                  <a:lnTo>
                    <a:pt x="45698" y="95272"/>
                  </a:lnTo>
                  <a:lnTo>
                    <a:pt x="44216" y="95917"/>
                  </a:lnTo>
                  <a:lnTo>
                    <a:pt x="43990" y="96406"/>
                  </a:lnTo>
                  <a:lnTo>
                    <a:pt x="43134" y="96725"/>
                  </a:lnTo>
                  <a:lnTo>
                    <a:pt x="42889" y="96709"/>
                  </a:lnTo>
                  <a:lnTo>
                    <a:pt x="41914" y="97368"/>
                  </a:lnTo>
                  <a:lnTo>
                    <a:pt x="39580" y="98185"/>
                  </a:lnTo>
                  <a:lnTo>
                    <a:pt x="39290" y="98510"/>
                  </a:lnTo>
                  <a:lnTo>
                    <a:pt x="38061" y="99026"/>
                  </a:lnTo>
                  <a:lnTo>
                    <a:pt x="37294" y="99528"/>
                  </a:lnTo>
                  <a:lnTo>
                    <a:pt x="36259" y="99851"/>
                  </a:lnTo>
                  <a:lnTo>
                    <a:pt x="34858" y="100756"/>
                  </a:lnTo>
                  <a:lnTo>
                    <a:pt x="33461" y="102814"/>
                  </a:lnTo>
                  <a:lnTo>
                    <a:pt x="33169" y="103232"/>
                  </a:lnTo>
                  <a:lnTo>
                    <a:pt x="32780" y="104155"/>
                  </a:lnTo>
                  <a:lnTo>
                    <a:pt x="32559" y="104465"/>
                  </a:lnTo>
                  <a:lnTo>
                    <a:pt x="31662" y="105552"/>
                  </a:lnTo>
                  <a:lnTo>
                    <a:pt x="31314" y="105727"/>
                  </a:lnTo>
                  <a:lnTo>
                    <a:pt x="30540" y="107674"/>
                  </a:lnTo>
                  <a:lnTo>
                    <a:pt x="30079" y="108286"/>
                  </a:lnTo>
                  <a:lnTo>
                    <a:pt x="29979" y="108963"/>
                  </a:lnTo>
                  <a:lnTo>
                    <a:pt x="29651" y="109806"/>
                  </a:lnTo>
                  <a:lnTo>
                    <a:pt x="29527" y="110096"/>
                  </a:lnTo>
                  <a:lnTo>
                    <a:pt x="29231" y="110489"/>
                  </a:lnTo>
                  <a:lnTo>
                    <a:pt x="28788" y="111429"/>
                  </a:lnTo>
                  <a:lnTo>
                    <a:pt x="28843" y="111816"/>
                  </a:lnTo>
                  <a:lnTo>
                    <a:pt x="29288" y="112159"/>
                  </a:lnTo>
                  <a:lnTo>
                    <a:pt x="29361" y="112393"/>
                  </a:lnTo>
                  <a:lnTo>
                    <a:pt x="29225" y="112730"/>
                  </a:lnTo>
                  <a:lnTo>
                    <a:pt x="28761" y="113277"/>
                  </a:lnTo>
                  <a:lnTo>
                    <a:pt x="28201" y="114225"/>
                  </a:lnTo>
                  <a:lnTo>
                    <a:pt x="26914" y="114218"/>
                  </a:lnTo>
                  <a:lnTo>
                    <a:pt x="27390" y="113110"/>
                  </a:lnTo>
                  <a:lnTo>
                    <a:pt x="27662" y="111188"/>
                  </a:lnTo>
                  <a:lnTo>
                    <a:pt x="27906" y="110659"/>
                  </a:lnTo>
                  <a:lnTo>
                    <a:pt x="27861" y="110512"/>
                  </a:lnTo>
                  <a:lnTo>
                    <a:pt x="27394" y="111404"/>
                  </a:lnTo>
                  <a:lnTo>
                    <a:pt x="27076" y="112905"/>
                  </a:lnTo>
                  <a:lnTo>
                    <a:pt x="26151" y="112055"/>
                  </a:lnTo>
                  <a:lnTo>
                    <a:pt x="25961" y="111496"/>
                  </a:lnTo>
                  <a:lnTo>
                    <a:pt x="25811" y="111396"/>
                  </a:lnTo>
                  <a:lnTo>
                    <a:pt x="24593" y="112543"/>
                  </a:lnTo>
                  <a:lnTo>
                    <a:pt x="23828" y="113008"/>
                  </a:lnTo>
                  <a:lnTo>
                    <a:pt x="23160" y="113086"/>
                  </a:lnTo>
                  <a:lnTo>
                    <a:pt x="22317" y="113980"/>
                  </a:lnTo>
                  <a:lnTo>
                    <a:pt x="22270" y="114193"/>
                  </a:lnTo>
                  <a:lnTo>
                    <a:pt x="18525" y="114178"/>
                  </a:lnTo>
                  <a:lnTo>
                    <a:pt x="18351" y="113083"/>
                  </a:lnTo>
                  <a:lnTo>
                    <a:pt x="17442" y="107370"/>
                  </a:lnTo>
                  <a:lnTo>
                    <a:pt x="14682" y="91514"/>
                  </a:lnTo>
                  <a:lnTo>
                    <a:pt x="14265" y="89123"/>
                  </a:lnTo>
                  <a:lnTo>
                    <a:pt x="13298" y="83575"/>
                  </a:lnTo>
                  <a:lnTo>
                    <a:pt x="12530" y="79234"/>
                  </a:lnTo>
                  <a:lnTo>
                    <a:pt x="12302" y="77920"/>
                  </a:lnTo>
                  <a:lnTo>
                    <a:pt x="12048" y="76462"/>
                  </a:lnTo>
                  <a:lnTo>
                    <a:pt x="11841" y="75500"/>
                  </a:lnTo>
                  <a:lnTo>
                    <a:pt x="11812" y="75333"/>
                  </a:lnTo>
                  <a:lnTo>
                    <a:pt x="11405" y="72502"/>
                  </a:lnTo>
                  <a:lnTo>
                    <a:pt x="10086" y="65006"/>
                  </a:lnTo>
                  <a:lnTo>
                    <a:pt x="9202" y="59282"/>
                  </a:lnTo>
                  <a:lnTo>
                    <a:pt x="9171" y="59085"/>
                  </a:lnTo>
                  <a:lnTo>
                    <a:pt x="8539" y="55467"/>
                  </a:lnTo>
                  <a:lnTo>
                    <a:pt x="8258" y="53844"/>
                  </a:lnTo>
                  <a:lnTo>
                    <a:pt x="8176" y="53371"/>
                  </a:lnTo>
                  <a:lnTo>
                    <a:pt x="8103" y="52950"/>
                  </a:lnTo>
                  <a:lnTo>
                    <a:pt x="8038" y="52574"/>
                  </a:lnTo>
                  <a:lnTo>
                    <a:pt x="6821" y="45546"/>
                  </a:lnTo>
                  <a:lnTo>
                    <a:pt x="6264" y="42279"/>
                  </a:lnTo>
                  <a:lnTo>
                    <a:pt x="6191" y="41847"/>
                  </a:lnTo>
                  <a:lnTo>
                    <a:pt x="5664" y="38753"/>
                  </a:lnTo>
                  <a:lnTo>
                    <a:pt x="4716" y="32711"/>
                  </a:lnTo>
                  <a:lnTo>
                    <a:pt x="3989" y="28072"/>
                  </a:lnTo>
                  <a:lnTo>
                    <a:pt x="3779" y="26732"/>
                  </a:lnTo>
                  <a:lnTo>
                    <a:pt x="2851" y="20813"/>
                  </a:lnTo>
                  <a:lnTo>
                    <a:pt x="1290" y="10403"/>
                  </a:lnTo>
                  <a:lnTo>
                    <a:pt x="826" y="7061"/>
                  </a:lnTo>
                  <a:lnTo>
                    <a:pt x="748" y="5947"/>
                  </a:lnTo>
                  <a:lnTo>
                    <a:pt x="0" y="593"/>
                  </a:lnTo>
                  <a:lnTo>
                    <a:pt x="6806" y="699"/>
                  </a:lnTo>
                  <a:lnTo>
                    <a:pt x="13858" y="808"/>
                  </a:lnTo>
                  <a:lnTo>
                    <a:pt x="16970" y="856"/>
                  </a:lnTo>
                  <a:lnTo>
                    <a:pt x="17415" y="863"/>
                  </a:lnTo>
                  <a:lnTo>
                    <a:pt x="17925" y="871"/>
                  </a:lnTo>
                  <a:lnTo>
                    <a:pt x="28510" y="868"/>
                  </a:lnTo>
                  <a:lnTo>
                    <a:pt x="28844" y="861"/>
                  </a:lnTo>
                  <a:lnTo>
                    <a:pt x="29217" y="852"/>
                  </a:lnTo>
                  <a:lnTo>
                    <a:pt x="31235" y="805"/>
                  </a:lnTo>
                  <a:lnTo>
                    <a:pt x="33772" y="748"/>
                  </a:lnTo>
                  <a:lnTo>
                    <a:pt x="35956" y="699"/>
                  </a:lnTo>
                  <a:lnTo>
                    <a:pt x="38015" y="652"/>
                  </a:lnTo>
                  <a:lnTo>
                    <a:pt x="38545" y="638"/>
                  </a:lnTo>
                  <a:lnTo>
                    <a:pt x="38804" y="626"/>
                  </a:lnTo>
                  <a:lnTo>
                    <a:pt x="38977" y="626"/>
                  </a:lnTo>
                  <a:lnTo>
                    <a:pt x="39318" y="626"/>
                  </a:lnTo>
                  <a:lnTo>
                    <a:pt x="39583" y="618"/>
                  </a:lnTo>
                  <a:lnTo>
                    <a:pt x="40223" y="598"/>
                  </a:lnTo>
                  <a:lnTo>
                    <a:pt x="42416" y="545"/>
                  </a:lnTo>
                  <a:lnTo>
                    <a:pt x="42637" y="545"/>
                  </a:lnTo>
                  <a:lnTo>
                    <a:pt x="43025" y="541"/>
                  </a:lnTo>
                  <a:lnTo>
                    <a:pt x="44035" y="529"/>
                  </a:lnTo>
                  <a:lnTo>
                    <a:pt x="45369" y="512"/>
                  </a:lnTo>
                  <a:lnTo>
                    <a:pt x="47855" y="464"/>
                  </a:lnTo>
                  <a:lnTo>
                    <a:pt x="48528" y="464"/>
                  </a:lnTo>
                  <a:lnTo>
                    <a:pt x="48825" y="464"/>
                  </a:lnTo>
                  <a:lnTo>
                    <a:pt x="49208" y="464"/>
                  </a:lnTo>
                  <a:lnTo>
                    <a:pt x="49875" y="444"/>
                  </a:lnTo>
                  <a:lnTo>
                    <a:pt x="50146" y="431"/>
                  </a:lnTo>
                  <a:lnTo>
                    <a:pt x="50315" y="431"/>
                  </a:lnTo>
                  <a:lnTo>
                    <a:pt x="51049" y="422"/>
                  </a:lnTo>
                  <a:lnTo>
                    <a:pt x="52260" y="406"/>
                  </a:lnTo>
                  <a:lnTo>
                    <a:pt x="53101" y="395"/>
                  </a:lnTo>
                  <a:lnTo>
                    <a:pt x="54283" y="379"/>
                  </a:lnTo>
                  <a:lnTo>
                    <a:pt x="54976" y="366"/>
                  </a:lnTo>
                  <a:lnTo>
                    <a:pt x="55669" y="361"/>
                  </a:lnTo>
                  <a:lnTo>
                    <a:pt x="60295" y="326"/>
                  </a:lnTo>
                  <a:lnTo>
                    <a:pt x="62197" y="312"/>
                  </a:lnTo>
                  <a:lnTo>
                    <a:pt x="63954" y="299"/>
                  </a:lnTo>
                  <a:lnTo>
                    <a:pt x="66121" y="283"/>
                  </a:lnTo>
                  <a:lnTo>
                    <a:pt x="69962" y="254"/>
                  </a:lnTo>
                  <a:lnTo>
                    <a:pt x="71984" y="239"/>
                  </a:lnTo>
                  <a:lnTo>
                    <a:pt x="72520" y="239"/>
                  </a:lnTo>
                  <a:lnTo>
                    <a:pt x="80729" y="114"/>
                  </a:lnTo>
                  <a:lnTo>
                    <a:pt x="81022" y="110"/>
                  </a:lnTo>
                  <a:lnTo>
                    <a:pt x="81334" y="107"/>
                  </a:lnTo>
                  <a:lnTo>
                    <a:pt x="84099" y="81"/>
                  </a:lnTo>
                  <a:lnTo>
                    <a:pt x="84968" y="77"/>
                  </a:lnTo>
                  <a:lnTo>
                    <a:pt x="85549" y="75"/>
                  </a:lnTo>
                  <a:lnTo>
                    <a:pt x="86211" y="67"/>
                  </a:lnTo>
                  <a:lnTo>
                    <a:pt x="86497" y="67"/>
                  </a:lnTo>
                  <a:lnTo>
                    <a:pt x="91587" y="78"/>
                  </a:lnTo>
                  <a:lnTo>
                    <a:pt x="96309" y="87"/>
                  </a:lnTo>
                  <a:lnTo>
                    <a:pt x="96734" y="94"/>
                  </a:lnTo>
                  <a:lnTo>
                    <a:pt x="100131" y="52"/>
                  </a:lnTo>
                  <a:lnTo>
                    <a:pt x="101139" y="101"/>
                  </a:lnTo>
                  <a:lnTo>
                    <a:pt x="101397" y="82"/>
                  </a:lnTo>
                  <a:lnTo>
                    <a:pt x="101596" y="67"/>
                  </a:lnTo>
                  <a:lnTo>
                    <a:pt x="102011" y="93"/>
                  </a:lnTo>
                  <a:lnTo>
                    <a:pt x="102857" y="116"/>
                  </a:lnTo>
                  <a:lnTo>
                    <a:pt x="103059" y="123"/>
                  </a:lnTo>
                  <a:lnTo>
                    <a:pt x="103196" y="119"/>
                  </a:lnTo>
                  <a:lnTo>
                    <a:pt x="110389" y="61"/>
                  </a:lnTo>
                  <a:lnTo>
                    <a:pt x="111356" y="53"/>
                  </a:lnTo>
                  <a:lnTo>
                    <a:pt x="112193" y="47"/>
                  </a:lnTo>
                  <a:lnTo>
                    <a:pt x="113179" y="39"/>
                  </a:lnTo>
                  <a:lnTo>
                    <a:pt x="113643" y="50"/>
                  </a:lnTo>
                  <a:lnTo>
                    <a:pt x="115435" y="51"/>
                  </a:lnTo>
                  <a:lnTo>
                    <a:pt x="117835" y="52"/>
                  </a:lnTo>
                  <a:lnTo>
                    <a:pt x="125372" y="56"/>
                  </a:lnTo>
                  <a:lnTo>
                    <a:pt x="126914" y="5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1" name="pg352">
              <a:extLst>
                <a:ext uri="{FF2B5EF4-FFF2-40B4-BE49-F238E27FC236}">
                  <a16:creationId xmlns:a16="http://schemas.microsoft.com/office/drawing/2014/main" id="{374D2820-F4F1-BB47-93F9-A7FC5B1A6091}"/>
                </a:ext>
              </a:extLst>
            </p:cNvPr>
            <p:cNvSpPr/>
            <p:nvPr/>
          </p:nvSpPr>
          <p:spPr>
            <a:xfrm>
              <a:off x="6246272" y="3967048"/>
              <a:ext cx="150913" cy="176495"/>
            </a:xfrm>
            <a:custGeom>
              <a:avLst/>
              <a:gdLst/>
              <a:ahLst/>
              <a:cxnLst/>
              <a:rect l="0" t="0" r="0" b="0"/>
              <a:pathLst>
                <a:path w="150913" h="176495">
                  <a:moveTo>
                    <a:pt x="48856" y="15"/>
                  </a:moveTo>
                  <a:lnTo>
                    <a:pt x="49652" y="0"/>
                  </a:lnTo>
                  <a:lnTo>
                    <a:pt x="49940" y="65"/>
                  </a:lnTo>
                  <a:lnTo>
                    <a:pt x="51437" y="1105"/>
                  </a:lnTo>
                  <a:lnTo>
                    <a:pt x="52125" y="2002"/>
                  </a:lnTo>
                  <a:lnTo>
                    <a:pt x="52650" y="2881"/>
                  </a:lnTo>
                  <a:lnTo>
                    <a:pt x="53618" y="4929"/>
                  </a:lnTo>
                  <a:lnTo>
                    <a:pt x="54030" y="5532"/>
                  </a:lnTo>
                  <a:lnTo>
                    <a:pt x="55545" y="6699"/>
                  </a:lnTo>
                  <a:lnTo>
                    <a:pt x="55689" y="6810"/>
                  </a:lnTo>
                  <a:lnTo>
                    <a:pt x="57010" y="8283"/>
                  </a:lnTo>
                  <a:lnTo>
                    <a:pt x="58396" y="9366"/>
                  </a:lnTo>
                  <a:lnTo>
                    <a:pt x="58927" y="10103"/>
                  </a:lnTo>
                  <a:lnTo>
                    <a:pt x="59833" y="10771"/>
                  </a:lnTo>
                  <a:lnTo>
                    <a:pt x="60817" y="11165"/>
                  </a:lnTo>
                  <a:lnTo>
                    <a:pt x="61058" y="11361"/>
                  </a:lnTo>
                  <a:lnTo>
                    <a:pt x="62028" y="12478"/>
                  </a:lnTo>
                  <a:lnTo>
                    <a:pt x="62377" y="12712"/>
                  </a:lnTo>
                  <a:lnTo>
                    <a:pt x="63109" y="13014"/>
                  </a:lnTo>
                  <a:lnTo>
                    <a:pt x="63867" y="12890"/>
                  </a:lnTo>
                  <a:lnTo>
                    <a:pt x="64215" y="12755"/>
                  </a:lnTo>
                  <a:lnTo>
                    <a:pt x="64980" y="12597"/>
                  </a:lnTo>
                  <a:lnTo>
                    <a:pt x="65638" y="12797"/>
                  </a:lnTo>
                  <a:lnTo>
                    <a:pt x="65995" y="13081"/>
                  </a:lnTo>
                  <a:lnTo>
                    <a:pt x="66614" y="13773"/>
                  </a:lnTo>
                  <a:lnTo>
                    <a:pt x="67288" y="14086"/>
                  </a:lnTo>
                  <a:lnTo>
                    <a:pt x="68007" y="14531"/>
                  </a:lnTo>
                  <a:lnTo>
                    <a:pt x="68683" y="15075"/>
                  </a:lnTo>
                  <a:lnTo>
                    <a:pt x="69391" y="15969"/>
                  </a:lnTo>
                  <a:lnTo>
                    <a:pt x="69716" y="16258"/>
                  </a:lnTo>
                  <a:lnTo>
                    <a:pt x="70061" y="16492"/>
                  </a:lnTo>
                  <a:lnTo>
                    <a:pt x="72292" y="17458"/>
                  </a:lnTo>
                  <a:lnTo>
                    <a:pt x="72932" y="17805"/>
                  </a:lnTo>
                  <a:lnTo>
                    <a:pt x="74111" y="18967"/>
                  </a:lnTo>
                  <a:lnTo>
                    <a:pt x="75366" y="19808"/>
                  </a:lnTo>
                  <a:lnTo>
                    <a:pt x="75839" y="20126"/>
                  </a:lnTo>
                  <a:lnTo>
                    <a:pt x="77100" y="21514"/>
                  </a:lnTo>
                  <a:lnTo>
                    <a:pt x="77282" y="21887"/>
                  </a:lnTo>
                  <a:lnTo>
                    <a:pt x="77844" y="22426"/>
                  </a:lnTo>
                  <a:lnTo>
                    <a:pt x="78679" y="22958"/>
                  </a:lnTo>
                  <a:lnTo>
                    <a:pt x="78981" y="23282"/>
                  </a:lnTo>
                  <a:lnTo>
                    <a:pt x="79108" y="23623"/>
                  </a:lnTo>
                  <a:lnTo>
                    <a:pt x="79125" y="23810"/>
                  </a:lnTo>
                  <a:lnTo>
                    <a:pt x="79142" y="24176"/>
                  </a:lnTo>
                  <a:lnTo>
                    <a:pt x="79061" y="25583"/>
                  </a:lnTo>
                  <a:lnTo>
                    <a:pt x="79088" y="25818"/>
                  </a:lnTo>
                  <a:lnTo>
                    <a:pt x="79231" y="26065"/>
                  </a:lnTo>
                  <a:lnTo>
                    <a:pt x="79658" y="26334"/>
                  </a:lnTo>
                  <a:lnTo>
                    <a:pt x="79984" y="26246"/>
                  </a:lnTo>
                  <a:lnTo>
                    <a:pt x="80410" y="26354"/>
                  </a:lnTo>
                  <a:lnTo>
                    <a:pt x="80847" y="26628"/>
                  </a:lnTo>
                  <a:lnTo>
                    <a:pt x="81461" y="27279"/>
                  </a:lnTo>
                  <a:lnTo>
                    <a:pt x="81899" y="27934"/>
                  </a:lnTo>
                  <a:lnTo>
                    <a:pt x="82836" y="28604"/>
                  </a:lnTo>
                  <a:lnTo>
                    <a:pt x="83188" y="28646"/>
                  </a:lnTo>
                  <a:lnTo>
                    <a:pt x="83395" y="28794"/>
                  </a:lnTo>
                  <a:lnTo>
                    <a:pt x="83538" y="28957"/>
                  </a:lnTo>
                  <a:lnTo>
                    <a:pt x="83621" y="29324"/>
                  </a:lnTo>
                  <a:lnTo>
                    <a:pt x="83773" y="29572"/>
                  </a:lnTo>
                  <a:lnTo>
                    <a:pt x="84256" y="29851"/>
                  </a:lnTo>
                  <a:lnTo>
                    <a:pt x="84440" y="29821"/>
                  </a:lnTo>
                  <a:lnTo>
                    <a:pt x="84801" y="29941"/>
                  </a:lnTo>
                  <a:lnTo>
                    <a:pt x="85810" y="31096"/>
                  </a:lnTo>
                  <a:lnTo>
                    <a:pt x="85980" y="32112"/>
                  </a:lnTo>
                  <a:lnTo>
                    <a:pt x="86663" y="33818"/>
                  </a:lnTo>
                  <a:lnTo>
                    <a:pt x="86725" y="33973"/>
                  </a:lnTo>
                  <a:lnTo>
                    <a:pt x="86894" y="34629"/>
                  </a:lnTo>
                  <a:lnTo>
                    <a:pt x="87327" y="37310"/>
                  </a:lnTo>
                  <a:lnTo>
                    <a:pt x="87141" y="38369"/>
                  </a:lnTo>
                  <a:lnTo>
                    <a:pt x="87408" y="39351"/>
                  </a:lnTo>
                  <a:lnTo>
                    <a:pt x="87480" y="39615"/>
                  </a:lnTo>
                  <a:lnTo>
                    <a:pt x="89016" y="41419"/>
                  </a:lnTo>
                  <a:lnTo>
                    <a:pt x="89577" y="41926"/>
                  </a:lnTo>
                  <a:lnTo>
                    <a:pt x="89772" y="42188"/>
                  </a:lnTo>
                  <a:lnTo>
                    <a:pt x="90397" y="43340"/>
                  </a:lnTo>
                  <a:lnTo>
                    <a:pt x="90703" y="44244"/>
                  </a:lnTo>
                  <a:lnTo>
                    <a:pt x="90867" y="44551"/>
                  </a:lnTo>
                  <a:lnTo>
                    <a:pt x="91863" y="45402"/>
                  </a:lnTo>
                  <a:lnTo>
                    <a:pt x="91980" y="46061"/>
                  </a:lnTo>
                  <a:lnTo>
                    <a:pt x="91989" y="46545"/>
                  </a:lnTo>
                  <a:lnTo>
                    <a:pt x="91967" y="46755"/>
                  </a:lnTo>
                  <a:lnTo>
                    <a:pt x="91803" y="48288"/>
                  </a:lnTo>
                  <a:lnTo>
                    <a:pt x="92399" y="50942"/>
                  </a:lnTo>
                  <a:lnTo>
                    <a:pt x="93749" y="52520"/>
                  </a:lnTo>
                  <a:lnTo>
                    <a:pt x="94157" y="52921"/>
                  </a:lnTo>
                  <a:lnTo>
                    <a:pt x="94338" y="53099"/>
                  </a:lnTo>
                  <a:lnTo>
                    <a:pt x="94661" y="53385"/>
                  </a:lnTo>
                  <a:lnTo>
                    <a:pt x="95277" y="53783"/>
                  </a:lnTo>
                  <a:lnTo>
                    <a:pt x="96491" y="54086"/>
                  </a:lnTo>
                  <a:lnTo>
                    <a:pt x="96888" y="54185"/>
                  </a:lnTo>
                  <a:lnTo>
                    <a:pt x="97351" y="54337"/>
                  </a:lnTo>
                  <a:lnTo>
                    <a:pt x="97616" y="54513"/>
                  </a:lnTo>
                  <a:lnTo>
                    <a:pt x="97995" y="54888"/>
                  </a:lnTo>
                  <a:lnTo>
                    <a:pt x="98293" y="55761"/>
                  </a:lnTo>
                  <a:lnTo>
                    <a:pt x="98583" y="56227"/>
                  </a:lnTo>
                  <a:lnTo>
                    <a:pt x="99353" y="56847"/>
                  </a:lnTo>
                  <a:lnTo>
                    <a:pt x="100563" y="57456"/>
                  </a:lnTo>
                  <a:lnTo>
                    <a:pt x="101139" y="57555"/>
                  </a:lnTo>
                  <a:lnTo>
                    <a:pt x="101555" y="57422"/>
                  </a:lnTo>
                  <a:lnTo>
                    <a:pt x="102264" y="56748"/>
                  </a:lnTo>
                  <a:lnTo>
                    <a:pt x="102911" y="56486"/>
                  </a:lnTo>
                  <a:lnTo>
                    <a:pt x="103690" y="56472"/>
                  </a:lnTo>
                  <a:lnTo>
                    <a:pt x="104096" y="56626"/>
                  </a:lnTo>
                  <a:lnTo>
                    <a:pt x="105057" y="58135"/>
                  </a:lnTo>
                  <a:lnTo>
                    <a:pt x="105376" y="58507"/>
                  </a:lnTo>
                  <a:lnTo>
                    <a:pt x="105664" y="58724"/>
                  </a:lnTo>
                  <a:lnTo>
                    <a:pt x="106524" y="59070"/>
                  </a:lnTo>
                  <a:lnTo>
                    <a:pt x="108386" y="59575"/>
                  </a:lnTo>
                  <a:lnTo>
                    <a:pt x="108912" y="59921"/>
                  </a:lnTo>
                  <a:lnTo>
                    <a:pt x="110377" y="61321"/>
                  </a:lnTo>
                  <a:lnTo>
                    <a:pt x="110656" y="61496"/>
                  </a:lnTo>
                  <a:lnTo>
                    <a:pt x="110323" y="62070"/>
                  </a:lnTo>
                  <a:lnTo>
                    <a:pt x="109372" y="62570"/>
                  </a:lnTo>
                  <a:lnTo>
                    <a:pt x="108749" y="61300"/>
                  </a:lnTo>
                  <a:lnTo>
                    <a:pt x="107676" y="61329"/>
                  </a:lnTo>
                  <a:lnTo>
                    <a:pt x="107485" y="61508"/>
                  </a:lnTo>
                  <a:lnTo>
                    <a:pt x="107294" y="62299"/>
                  </a:lnTo>
                  <a:lnTo>
                    <a:pt x="106625" y="63419"/>
                  </a:lnTo>
                  <a:lnTo>
                    <a:pt x="106352" y="63476"/>
                  </a:lnTo>
                  <a:lnTo>
                    <a:pt x="106122" y="63887"/>
                  </a:lnTo>
                  <a:lnTo>
                    <a:pt x="106964" y="65515"/>
                  </a:lnTo>
                  <a:lnTo>
                    <a:pt x="107106" y="65636"/>
                  </a:lnTo>
                  <a:lnTo>
                    <a:pt x="107296" y="65622"/>
                  </a:lnTo>
                  <a:lnTo>
                    <a:pt x="107501" y="65914"/>
                  </a:lnTo>
                  <a:lnTo>
                    <a:pt x="106996" y="66500"/>
                  </a:lnTo>
                  <a:lnTo>
                    <a:pt x="106698" y="66549"/>
                  </a:lnTo>
                  <a:lnTo>
                    <a:pt x="106491" y="66402"/>
                  </a:lnTo>
                  <a:lnTo>
                    <a:pt x="106465" y="66272"/>
                  </a:lnTo>
                  <a:lnTo>
                    <a:pt x="106043" y="66250"/>
                  </a:lnTo>
                  <a:lnTo>
                    <a:pt x="105202" y="66325"/>
                  </a:lnTo>
                  <a:lnTo>
                    <a:pt x="104212" y="66544"/>
                  </a:lnTo>
                  <a:lnTo>
                    <a:pt x="103996" y="66841"/>
                  </a:lnTo>
                  <a:lnTo>
                    <a:pt x="103241" y="67411"/>
                  </a:lnTo>
                  <a:lnTo>
                    <a:pt x="102996" y="67288"/>
                  </a:lnTo>
                  <a:lnTo>
                    <a:pt x="102457" y="66838"/>
                  </a:lnTo>
                  <a:lnTo>
                    <a:pt x="102484" y="67229"/>
                  </a:lnTo>
                  <a:lnTo>
                    <a:pt x="102749" y="67814"/>
                  </a:lnTo>
                  <a:lnTo>
                    <a:pt x="102788" y="68598"/>
                  </a:lnTo>
                  <a:lnTo>
                    <a:pt x="102659" y="68663"/>
                  </a:lnTo>
                  <a:lnTo>
                    <a:pt x="102267" y="68035"/>
                  </a:lnTo>
                  <a:lnTo>
                    <a:pt x="101709" y="68428"/>
                  </a:lnTo>
                  <a:lnTo>
                    <a:pt x="101229" y="69148"/>
                  </a:lnTo>
                  <a:lnTo>
                    <a:pt x="100911" y="69289"/>
                  </a:lnTo>
                  <a:lnTo>
                    <a:pt x="100539" y="69159"/>
                  </a:lnTo>
                  <a:lnTo>
                    <a:pt x="99983" y="68704"/>
                  </a:lnTo>
                  <a:lnTo>
                    <a:pt x="99505" y="68581"/>
                  </a:lnTo>
                  <a:lnTo>
                    <a:pt x="99300" y="69083"/>
                  </a:lnTo>
                  <a:lnTo>
                    <a:pt x="99341" y="69959"/>
                  </a:lnTo>
                  <a:lnTo>
                    <a:pt x="100371" y="69711"/>
                  </a:lnTo>
                  <a:lnTo>
                    <a:pt x="100379" y="69882"/>
                  </a:lnTo>
                  <a:lnTo>
                    <a:pt x="99366" y="70149"/>
                  </a:lnTo>
                  <a:lnTo>
                    <a:pt x="99515" y="70962"/>
                  </a:lnTo>
                  <a:lnTo>
                    <a:pt x="98924" y="70980"/>
                  </a:lnTo>
                  <a:lnTo>
                    <a:pt x="98971" y="70642"/>
                  </a:lnTo>
                  <a:lnTo>
                    <a:pt x="98895" y="70289"/>
                  </a:lnTo>
                  <a:lnTo>
                    <a:pt x="98732" y="70201"/>
                  </a:lnTo>
                  <a:lnTo>
                    <a:pt x="98356" y="70274"/>
                  </a:lnTo>
                  <a:lnTo>
                    <a:pt x="98106" y="71065"/>
                  </a:lnTo>
                  <a:lnTo>
                    <a:pt x="97449" y="71390"/>
                  </a:lnTo>
                  <a:lnTo>
                    <a:pt x="97043" y="71519"/>
                  </a:lnTo>
                  <a:lnTo>
                    <a:pt x="96544" y="72420"/>
                  </a:lnTo>
                  <a:lnTo>
                    <a:pt x="96207" y="73758"/>
                  </a:lnTo>
                  <a:lnTo>
                    <a:pt x="96380" y="74034"/>
                  </a:lnTo>
                  <a:lnTo>
                    <a:pt x="96812" y="74563"/>
                  </a:lnTo>
                  <a:lnTo>
                    <a:pt x="97916" y="74618"/>
                  </a:lnTo>
                  <a:lnTo>
                    <a:pt x="99575" y="74358"/>
                  </a:lnTo>
                  <a:lnTo>
                    <a:pt x="99740" y="74117"/>
                  </a:lnTo>
                  <a:lnTo>
                    <a:pt x="99789" y="73804"/>
                  </a:lnTo>
                  <a:lnTo>
                    <a:pt x="100264" y="73826"/>
                  </a:lnTo>
                  <a:lnTo>
                    <a:pt x="100836" y="75015"/>
                  </a:lnTo>
                  <a:lnTo>
                    <a:pt x="101205" y="76394"/>
                  </a:lnTo>
                  <a:lnTo>
                    <a:pt x="100149" y="77333"/>
                  </a:lnTo>
                  <a:lnTo>
                    <a:pt x="99706" y="77725"/>
                  </a:lnTo>
                  <a:lnTo>
                    <a:pt x="94609" y="82228"/>
                  </a:lnTo>
                  <a:lnTo>
                    <a:pt x="95000" y="82525"/>
                  </a:lnTo>
                  <a:lnTo>
                    <a:pt x="94317" y="83415"/>
                  </a:lnTo>
                  <a:lnTo>
                    <a:pt x="93496" y="83605"/>
                  </a:lnTo>
                  <a:lnTo>
                    <a:pt x="92941" y="83885"/>
                  </a:lnTo>
                  <a:lnTo>
                    <a:pt x="91431" y="85566"/>
                  </a:lnTo>
                  <a:lnTo>
                    <a:pt x="90016" y="86706"/>
                  </a:lnTo>
                  <a:lnTo>
                    <a:pt x="89235" y="87168"/>
                  </a:lnTo>
                  <a:lnTo>
                    <a:pt x="87641" y="88592"/>
                  </a:lnTo>
                  <a:lnTo>
                    <a:pt x="86510" y="89707"/>
                  </a:lnTo>
                  <a:lnTo>
                    <a:pt x="87033" y="89710"/>
                  </a:lnTo>
                  <a:lnTo>
                    <a:pt x="87369" y="89494"/>
                  </a:lnTo>
                  <a:lnTo>
                    <a:pt x="87319" y="89744"/>
                  </a:lnTo>
                  <a:lnTo>
                    <a:pt x="86973" y="90016"/>
                  </a:lnTo>
                  <a:lnTo>
                    <a:pt x="86676" y="90065"/>
                  </a:lnTo>
                  <a:lnTo>
                    <a:pt x="86399" y="89823"/>
                  </a:lnTo>
                  <a:lnTo>
                    <a:pt x="86598" y="90079"/>
                  </a:lnTo>
                  <a:lnTo>
                    <a:pt x="87585" y="90716"/>
                  </a:lnTo>
                  <a:lnTo>
                    <a:pt x="88034" y="91465"/>
                  </a:lnTo>
                  <a:lnTo>
                    <a:pt x="88091" y="91710"/>
                  </a:lnTo>
                  <a:lnTo>
                    <a:pt x="87971" y="93014"/>
                  </a:lnTo>
                  <a:lnTo>
                    <a:pt x="88063" y="93290"/>
                  </a:lnTo>
                  <a:lnTo>
                    <a:pt x="89527" y="95081"/>
                  </a:lnTo>
                  <a:lnTo>
                    <a:pt x="89835" y="95275"/>
                  </a:lnTo>
                  <a:lnTo>
                    <a:pt x="90100" y="96053"/>
                  </a:lnTo>
                  <a:lnTo>
                    <a:pt x="90288" y="97395"/>
                  </a:lnTo>
                  <a:lnTo>
                    <a:pt x="90097" y="97596"/>
                  </a:lnTo>
                  <a:lnTo>
                    <a:pt x="89885" y="98416"/>
                  </a:lnTo>
                  <a:lnTo>
                    <a:pt x="91472" y="100562"/>
                  </a:lnTo>
                  <a:lnTo>
                    <a:pt x="91885" y="101389"/>
                  </a:lnTo>
                  <a:lnTo>
                    <a:pt x="93392" y="100195"/>
                  </a:lnTo>
                  <a:lnTo>
                    <a:pt x="94269" y="98720"/>
                  </a:lnTo>
                  <a:lnTo>
                    <a:pt x="96494" y="96947"/>
                  </a:lnTo>
                  <a:lnTo>
                    <a:pt x="96815" y="96374"/>
                  </a:lnTo>
                  <a:lnTo>
                    <a:pt x="97889" y="95262"/>
                  </a:lnTo>
                  <a:lnTo>
                    <a:pt x="98251" y="95299"/>
                  </a:lnTo>
                  <a:lnTo>
                    <a:pt x="98713" y="95335"/>
                  </a:lnTo>
                  <a:lnTo>
                    <a:pt x="99038" y="94636"/>
                  </a:lnTo>
                  <a:lnTo>
                    <a:pt x="99430" y="94532"/>
                  </a:lnTo>
                  <a:lnTo>
                    <a:pt x="99571" y="93542"/>
                  </a:lnTo>
                  <a:lnTo>
                    <a:pt x="99766" y="92814"/>
                  </a:lnTo>
                  <a:lnTo>
                    <a:pt x="100071" y="92406"/>
                  </a:lnTo>
                  <a:lnTo>
                    <a:pt x="101473" y="91201"/>
                  </a:lnTo>
                  <a:lnTo>
                    <a:pt x="102465" y="89753"/>
                  </a:lnTo>
                  <a:lnTo>
                    <a:pt x="103049" y="89157"/>
                  </a:lnTo>
                  <a:lnTo>
                    <a:pt x="103949" y="88033"/>
                  </a:lnTo>
                  <a:lnTo>
                    <a:pt x="104715" y="87465"/>
                  </a:lnTo>
                  <a:lnTo>
                    <a:pt x="104980" y="87349"/>
                  </a:lnTo>
                  <a:lnTo>
                    <a:pt x="104980" y="86758"/>
                  </a:lnTo>
                  <a:lnTo>
                    <a:pt x="105146" y="85193"/>
                  </a:lnTo>
                  <a:lnTo>
                    <a:pt x="105722" y="86195"/>
                  </a:lnTo>
                  <a:lnTo>
                    <a:pt x="106047" y="86245"/>
                  </a:lnTo>
                  <a:lnTo>
                    <a:pt x="106051" y="86115"/>
                  </a:lnTo>
                  <a:lnTo>
                    <a:pt x="106373" y="85831"/>
                  </a:lnTo>
                  <a:lnTo>
                    <a:pt x="107359" y="86848"/>
                  </a:lnTo>
                  <a:lnTo>
                    <a:pt x="107618" y="87255"/>
                  </a:lnTo>
                  <a:lnTo>
                    <a:pt x="108356" y="88035"/>
                  </a:lnTo>
                  <a:lnTo>
                    <a:pt x="108627" y="88214"/>
                  </a:lnTo>
                  <a:lnTo>
                    <a:pt x="109042" y="88198"/>
                  </a:lnTo>
                  <a:lnTo>
                    <a:pt x="109663" y="88881"/>
                  </a:lnTo>
                  <a:lnTo>
                    <a:pt x="110215" y="89178"/>
                  </a:lnTo>
                  <a:lnTo>
                    <a:pt x="109418" y="90227"/>
                  </a:lnTo>
                  <a:lnTo>
                    <a:pt x="108510" y="92236"/>
                  </a:lnTo>
                  <a:lnTo>
                    <a:pt x="108894" y="92309"/>
                  </a:lnTo>
                  <a:lnTo>
                    <a:pt x="109076" y="92725"/>
                  </a:lnTo>
                  <a:lnTo>
                    <a:pt x="109088" y="93272"/>
                  </a:lnTo>
                  <a:lnTo>
                    <a:pt x="108761" y="94076"/>
                  </a:lnTo>
                  <a:lnTo>
                    <a:pt x="108564" y="94817"/>
                  </a:lnTo>
                  <a:lnTo>
                    <a:pt x="108935" y="96309"/>
                  </a:lnTo>
                  <a:lnTo>
                    <a:pt x="109117" y="97074"/>
                  </a:lnTo>
                  <a:lnTo>
                    <a:pt x="110677" y="97134"/>
                  </a:lnTo>
                  <a:lnTo>
                    <a:pt x="111711" y="96652"/>
                  </a:lnTo>
                  <a:lnTo>
                    <a:pt x="113580" y="96301"/>
                  </a:lnTo>
                  <a:lnTo>
                    <a:pt x="114526" y="96322"/>
                  </a:lnTo>
                  <a:lnTo>
                    <a:pt x="115046" y="95939"/>
                  </a:lnTo>
                  <a:lnTo>
                    <a:pt x="115216" y="95708"/>
                  </a:lnTo>
                  <a:lnTo>
                    <a:pt x="115747" y="95603"/>
                  </a:lnTo>
                  <a:lnTo>
                    <a:pt x="115861" y="95991"/>
                  </a:lnTo>
                  <a:lnTo>
                    <a:pt x="116140" y="96457"/>
                  </a:lnTo>
                  <a:lnTo>
                    <a:pt x="116544" y="96811"/>
                  </a:lnTo>
                  <a:lnTo>
                    <a:pt x="116729" y="96868"/>
                  </a:lnTo>
                  <a:lnTo>
                    <a:pt x="116859" y="96795"/>
                  </a:lnTo>
                  <a:lnTo>
                    <a:pt x="117118" y="97735"/>
                  </a:lnTo>
                  <a:lnTo>
                    <a:pt x="116863" y="99179"/>
                  </a:lnTo>
                  <a:lnTo>
                    <a:pt x="117068" y="99413"/>
                  </a:lnTo>
                  <a:lnTo>
                    <a:pt x="117347" y="99206"/>
                  </a:lnTo>
                  <a:lnTo>
                    <a:pt x="117574" y="98581"/>
                  </a:lnTo>
                  <a:lnTo>
                    <a:pt x="118275" y="98313"/>
                  </a:lnTo>
                  <a:lnTo>
                    <a:pt x="119865" y="98476"/>
                  </a:lnTo>
                  <a:lnTo>
                    <a:pt x="120427" y="98871"/>
                  </a:lnTo>
                  <a:lnTo>
                    <a:pt x="120615" y="99087"/>
                  </a:lnTo>
                  <a:lnTo>
                    <a:pt x="120756" y="99478"/>
                  </a:lnTo>
                  <a:lnTo>
                    <a:pt x="120958" y="99679"/>
                  </a:lnTo>
                  <a:lnTo>
                    <a:pt x="121385" y="99709"/>
                  </a:lnTo>
                  <a:lnTo>
                    <a:pt x="121940" y="99913"/>
                  </a:lnTo>
                  <a:lnTo>
                    <a:pt x="122919" y="100647"/>
                  </a:lnTo>
                  <a:lnTo>
                    <a:pt x="123191" y="100897"/>
                  </a:lnTo>
                  <a:lnTo>
                    <a:pt x="124046" y="102085"/>
                  </a:lnTo>
                  <a:lnTo>
                    <a:pt x="124060" y="102223"/>
                  </a:lnTo>
                  <a:lnTo>
                    <a:pt x="123075" y="102727"/>
                  </a:lnTo>
                  <a:lnTo>
                    <a:pt x="121556" y="103230"/>
                  </a:lnTo>
                  <a:lnTo>
                    <a:pt x="121171" y="103457"/>
                  </a:lnTo>
                  <a:lnTo>
                    <a:pt x="120447" y="104199"/>
                  </a:lnTo>
                  <a:lnTo>
                    <a:pt x="119893" y="105042"/>
                  </a:lnTo>
                  <a:lnTo>
                    <a:pt x="120795" y="107393"/>
                  </a:lnTo>
                  <a:lnTo>
                    <a:pt x="120265" y="107982"/>
                  </a:lnTo>
                  <a:lnTo>
                    <a:pt x="119876" y="107818"/>
                  </a:lnTo>
                  <a:lnTo>
                    <a:pt x="119273" y="107908"/>
                  </a:lnTo>
                  <a:lnTo>
                    <a:pt x="119241" y="108541"/>
                  </a:lnTo>
                  <a:lnTo>
                    <a:pt x="118511" y="109026"/>
                  </a:lnTo>
                  <a:lnTo>
                    <a:pt x="118740" y="109544"/>
                  </a:lnTo>
                  <a:lnTo>
                    <a:pt x="119178" y="109838"/>
                  </a:lnTo>
                  <a:lnTo>
                    <a:pt x="120270" y="110922"/>
                  </a:lnTo>
                  <a:lnTo>
                    <a:pt x="121894" y="111994"/>
                  </a:lnTo>
                  <a:lnTo>
                    <a:pt x="122508" y="112307"/>
                  </a:lnTo>
                  <a:lnTo>
                    <a:pt x="123575" y="112579"/>
                  </a:lnTo>
                  <a:lnTo>
                    <a:pt x="123627" y="113295"/>
                  </a:lnTo>
                  <a:lnTo>
                    <a:pt x="123917" y="113765"/>
                  </a:lnTo>
                  <a:lnTo>
                    <a:pt x="124206" y="113913"/>
                  </a:lnTo>
                  <a:lnTo>
                    <a:pt x="125657" y="112345"/>
                  </a:lnTo>
                  <a:lnTo>
                    <a:pt x="125978" y="112136"/>
                  </a:lnTo>
                  <a:lnTo>
                    <a:pt x="126961" y="111762"/>
                  </a:lnTo>
                  <a:lnTo>
                    <a:pt x="127355" y="111982"/>
                  </a:lnTo>
                  <a:lnTo>
                    <a:pt x="127800" y="111647"/>
                  </a:lnTo>
                  <a:lnTo>
                    <a:pt x="129223" y="111338"/>
                  </a:lnTo>
                  <a:lnTo>
                    <a:pt x="129657" y="111446"/>
                  </a:lnTo>
                  <a:lnTo>
                    <a:pt x="130025" y="111375"/>
                  </a:lnTo>
                  <a:lnTo>
                    <a:pt x="130240" y="111217"/>
                  </a:lnTo>
                  <a:lnTo>
                    <a:pt x="130551" y="111051"/>
                  </a:lnTo>
                  <a:lnTo>
                    <a:pt x="131023" y="111005"/>
                  </a:lnTo>
                  <a:lnTo>
                    <a:pt x="131558" y="111165"/>
                  </a:lnTo>
                  <a:lnTo>
                    <a:pt x="132037" y="111197"/>
                  </a:lnTo>
                  <a:lnTo>
                    <a:pt x="132295" y="111153"/>
                  </a:lnTo>
                  <a:lnTo>
                    <a:pt x="132447" y="110959"/>
                  </a:lnTo>
                  <a:lnTo>
                    <a:pt x="132577" y="110940"/>
                  </a:lnTo>
                  <a:lnTo>
                    <a:pt x="133657" y="111407"/>
                  </a:lnTo>
                  <a:lnTo>
                    <a:pt x="134548" y="112432"/>
                  </a:lnTo>
                  <a:lnTo>
                    <a:pt x="134863" y="112741"/>
                  </a:lnTo>
                  <a:lnTo>
                    <a:pt x="135074" y="112824"/>
                  </a:lnTo>
                  <a:lnTo>
                    <a:pt x="135322" y="113133"/>
                  </a:lnTo>
                  <a:lnTo>
                    <a:pt x="136130" y="113546"/>
                  </a:lnTo>
                  <a:lnTo>
                    <a:pt x="136808" y="113430"/>
                  </a:lnTo>
                  <a:lnTo>
                    <a:pt x="136996" y="113247"/>
                  </a:lnTo>
                  <a:lnTo>
                    <a:pt x="137721" y="114190"/>
                  </a:lnTo>
                  <a:lnTo>
                    <a:pt x="138383" y="114548"/>
                  </a:lnTo>
                  <a:lnTo>
                    <a:pt x="138954" y="114856"/>
                  </a:lnTo>
                  <a:lnTo>
                    <a:pt x="139637" y="115524"/>
                  </a:lnTo>
                  <a:lnTo>
                    <a:pt x="140129" y="116305"/>
                  </a:lnTo>
                  <a:lnTo>
                    <a:pt x="141204" y="116646"/>
                  </a:lnTo>
                  <a:lnTo>
                    <a:pt x="142227" y="117101"/>
                  </a:lnTo>
                  <a:lnTo>
                    <a:pt x="142498" y="117297"/>
                  </a:lnTo>
                  <a:lnTo>
                    <a:pt x="142693" y="117817"/>
                  </a:lnTo>
                  <a:lnTo>
                    <a:pt x="142701" y="118128"/>
                  </a:lnTo>
                  <a:lnTo>
                    <a:pt x="142719" y="118744"/>
                  </a:lnTo>
                  <a:lnTo>
                    <a:pt x="142796" y="118923"/>
                  </a:lnTo>
                  <a:lnTo>
                    <a:pt x="143068" y="119118"/>
                  </a:lnTo>
                  <a:lnTo>
                    <a:pt x="143492" y="119225"/>
                  </a:lnTo>
                  <a:lnTo>
                    <a:pt x="144435" y="119462"/>
                  </a:lnTo>
                  <a:lnTo>
                    <a:pt x="145047" y="119609"/>
                  </a:lnTo>
                  <a:lnTo>
                    <a:pt x="145748" y="119655"/>
                  </a:lnTo>
                  <a:lnTo>
                    <a:pt x="146473" y="119379"/>
                  </a:lnTo>
                  <a:lnTo>
                    <a:pt x="146655" y="119135"/>
                  </a:lnTo>
                  <a:lnTo>
                    <a:pt x="146681" y="118549"/>
                  </a:lnTo>
                  <a:lnTo>
                    <a:pt x="146370" y="118032"/>
                  </a:lnTo>
                  <a:lnTo>
                    <a:pt x="146202" y="117752"/>
                  </a:lnTo>
                  <a:lnTo>
                    <a:pt x="146318" y="117541"/>
                  </a:lnTo>
                  <a:lnTo>
                    <a:pt x="146538" y="117427"/>
                  </a:lnTo>
                  <a:lnTo>
                    <a:pt x="147191" y="117617"/>
                  </a:lnTo>
                  <a:lnTo>
                    <a:pt x="147326" y="117740"/>
                  </a:lnTo>
                  <a:lnTo>
                    <a:pt x="147937" y="118419"/>
                  </a:lnTo>
                  <a:lnTo>
                    <a:pt x="148001" y="118657"/>
                  </a:lnTo>
                  <a:lnTo>
                    <a:pt x="148068" y="118907"/>
                  </a:lnTo>
                  <a:lnTo>
                    <a:pt x="148517" y="120450"/>
                  </a:lnTo>
                  <a:lnTo>
                    <a:pt x="148713" y="120696"/>
                  </a:lnTo>
                  <a:lnTo>
                    <a:pt x="149154" y="120940"/>
                  </a:lnTo>
                  <a:lnTo>
                    <a:pt x="149280" y="121454"/>
                  </a:lnTo>
                  <a:lnTo>
                    <a:pt x="149195" y="121700"/>
                  </a:lnTo>
                  <a:lnTo>
                    <a:pt x="149016" y="122224"/>
                  </a:lnTo>
                  <a:lnTo>
                    <a:pt x="148843" y="122729"/>
                  </a:lnTo>
                  <a:lnTo>
                    <a:pt x="148558" y="122892"/>
                  </a:lnTo>
                  <a:lnTo>
                    <a:pt x="148183" y="122941"/>
                  </a:lnTo>
                  <a:lnTo>
                    <a:pt x="148066" y="123087"/>
                  </a:lnTo>
                  <a:lnTo>
                    <a:pt x="147878" y="123323"/>
                  </a:lnTo>
                  <a:lnTo>
                    <a:pt x="147416" y="123903"/>
                  </a:lnTo>
                  <a:lnTo>
                    <a:pt x="147315" y="124030"/>
                  </a:lnTo>
                  <a:lnTo>
                    <a:pt x="147315" y="124160"/>
                  </a:lnTo>
                  <a:lnTo>
                    <a:pt x="148087" y="125834"/>
                  </a:lnTo>
                  <a:lnTo>
                    <a:pt x="148357" y="126620"/>
                  </a:lnTo>
                  <a:lnTo>
                    <a:pt x="148446" y="127144"/>
                  </a:lnTo>
                  <a:lnTo>
                    <a:pt x="148540" y="127602"/>
                  </a:lnTo>
                  <a:lnTo>
                    <a:pt x="149002" y="128175"/>
                  </a:lnTo>
                  <a:lnTo>
                    <a:pt x="149596" y="128908"/>
                  </a:lnTo>
                  <a:lnTo>
                    <a:pt x="149512" y="129294"/>
                  </a:lnTo>
                  <a:lnTo>
                    <a:pt x="148979" y="129219"/>
                  </a:lnTo>
                  <a:lnTo>
                    <a:pt x="148806" y="129346"/>
                  </a:lnTo>
                  <a:lnTo>
                    <a:pt x="148991" y="130553"/>
                  </a:lnTo>
                  <a:lnTo>
                    <a:pt x="149289" y="130783"/>
                  </a:lnTo>
                  <a:lnTo>
                    <a:pt x="149599" y="130215"/>
                  </a:lnTo>
                  <a:lnTo>
                    <a:pt x="149603" y="130069"/>
                  </a:lnTo>
                  <a:lnTo>
                    <a:pt x="150149" y="130114"/>
                  </a:lnTo>
                  <a:lnTo>
                    <a:pt x="150196" y="131255"/>
                  </a:lnTo>
                  <a:lnTo>
                    <a:pt x="149873" y="131508"/>
                  </a:lnTo>
                  <a:lnTo>
                    <a:pt x="149845" y="131728"/>
                  </a:lnTo>
                  <a:lnTo>
                    <a:pt x="149976" y="132056"/>
                  </a:lnTo>
                  <a:lnTo>
                    <a:pt x="150670" y="133155"/>
                  </a:lnTo>
                  <a:lnTo>
                    <a:pt x="150913" y="133755"/>
                  </a:lnTo>
                  <a:lnTo>
                    <a:pt x="150557" y="134180"/>
                  </a:lnTo>
                  <a:lnTo>
                    <a:pt x="149836" y="134440"/>
                  </a:lnTo>
                  <a:lnTo>
                    <a:pt x="148455" y="134780"/>
                  </a:lnTo>
                  <a:lnTo>
                    <a:pt x="148239" y="134766"/>
                  </a:lnTo>
                  <a:lnTo>
                    <a:pt x="148039" y="134626"/>
                  </a:lnTo>
                  <a:lnTo>
                    <a:pt x="147299" y="133854"/>
                  </a:lnTo>
                  <a:lnTo>
                    <a:pt x="146721" y="133088"/>
                  </a:lnTo>
                  <a:lnTo>
                    <a:pt x="145995" y="133962"/>
                  </a:lnTo>
                  <a:lnTo>
                    <a:pt x="145561" y="134696"/>
                  </a:lnTo>
                  <a:lnTo>
                    <a:pt x="145497" y="134919"/>
                  </a:lnTo>
                  <a:lnTo>
                    <a:pt x="145790" y="135393"/>
                  </a:lnTo>
                  <a:lnTo>
                    <a:pt x="146174" y="135780"/>
                  </a:lnTo>
                  <a:lnTo>
                    <a:pt x="145758" y="137077"/>
                  </a:lnTo>
                  <a:lnTo>
                    <a:pt x="145669" y="137666"/>
                  </a:lnTo>
                  <a:lnTo>
                    <a:pt x="145662" y="137953"/>
                  </a:lnTo>
                  <a:lnTo>
                    <a:pt x="145789" y="138508"/>
                  </a:lnTo>
                  <a:lnTo>
                    <a:pt x="145799" y="140331"/>
                  </a:lnTo>
                  <a:lnTo>
                    <a:pt x="144975" y="140748"/>
                  </a:lnTo>
                  <a:lnTo>
                    <a:pt x="141828" y="139130"/>
                  </a:lnTo>
                  <a:lnTo>
                    <a:pt x="141226" y="138739"/>
                  </a:lnTo>
                  <a:lnTo>
                    <a:pt x="140940" y="139391"/>
                  </a:lnTo>
                  <a:lnTo>
                    <a:pt x="141155" y="141139"/>
                  </a:lnTo>
                  <a:lnTo>
                    <a:pt x="140528" y="142190"/>
                  </a:lnTo>
                  <a:lnTo>
                    <a:pt x="140056" y="142752"/>
                  </a:lnTo>
                  <a:lnTo>
                    <a:pt x="139979" y="142998"/>
                  </a:lnTo>
                  <a:lnTo>
                    <a:pt x="140021" y="143792"/>
                  </a:lnTo>
                  <a:lnTo>
                    <a:pt x="140497" y="144720"/>
                  </a:lnTo>
                  <a:lnTo>
                    <a:pt x="140786" y="144914"/>
                  </a:lnTo>
                  <a:lnTo>
                    <a:pt x="141201" y="144832"/>
                  </a:lnTo>
                  <a:lnTo>
                    <a:pt x="141758" y="145592"/>
                  </a:lnTo>
                  <a:lnTo>
                    <a:pt x="141938" y="146028"/>
                  </a:lnTo>
                  <a:lnTo>
                    <a:pt x="142307" y="146255"/>
                  </a:lnTo>
                  <a:lnTo>
                    <a:pt x="142966" y="146464"/>
                  </a:lnTo>
                  <a:lnTo>
                    <a:pt x="143251" y="146811"/>
                  </a:lnTo>
                  <a:lnTo>
                    <a:pt x="143293" y="147012"/>
                  </a:lnTo>
                  <a:lnTo>
                    <a:pt x="143153" y="147518"/>
                  </a:lnTo>
                  <a:lnTo>
                    <a:pt x="142934" y="147958"/>
                  </a:lnTo>
                  <a:lnTo>
                    <a:pt x="142445" y="148636"/>
                  </a:lnTo>
                  <a:lnTo>
                    <a:pt x="142145" y="148443"/>
                  </a:lnTo>
                  <a:lnTo>
                    <a:pt x="141628" y="148353"/>
                  </a:lnTo>
                  <a:lnTo>
                    <a:pt x="140374" y="149822"/>
                  </a:lnTo>
                  <a:lnTo>
                    <a:pt x="140329" y="149952"/>
                  </a:lnTo>
                  <a:lnTo>
                    <a:pt x="140360" y="150496"/>
                  </a:lnTo>
                  <a:lnTo>
                    <a:pt x="139596" y="150549"/>
                  </a:lnTo>
                  <a:lnTo>
                    <a:pt x="138699" y="151070"/>
                  </a:lnTo>
                  <a:lnTo>
                    <a:pt x="137610" y="150374"/>
                  </a:lnTo>
                  <a:lnTo>
                    <a:pt x="136702" y="150087"/>
                  </a:lnTo>
                  <a:lnTo>
                    <a:pt x="135649" y="149965"/>
                  </a:lnTo>
                  <a:lnTo>
                    <a:pt x="134889" y="149760"/>
                  </a:lnTo>
                  <a:lnTo>
                    <a:pt x="134938" y="149574"/>
                  </a:lnTo>
                  <a:lnTo>
                    <a:pt x="134494" y="149183"/>
                  </a:lnTo>
                  <a:lnTo>
                    <a:pt x="133309" y="150576"/>
                  </a:lnTo>
                  <a:lnTo>
                    <a:pt x="132569" y="152331"/>
                  </a:lnTo>
                  <a:lnTo>
                    <a:pt x="132484" y="152886"/>
                  </a:lnTo>
                  <a:lnTo>
                    <a:pt x="130907" y="152129"/>
                  </a:lnTo>
                  <a:lnTo>
                    <a:pt x="130206" y="152513"/>
                  </a:lnTo>
                  <a:lnTo>
                    <a:pt x="129203" y="152777"/>
                  </a:lnTo>
                  <a:lnTo>
                    <a:pt x="129298" y="153716"/>
                  </a:lnTo>
                  <a:lnTo>
                    <a:pt x="127714" y="153578"/>
                  </a:lnTo>
                  <a:lnTo>
                    <a:pt x="126256" y="156894"/>
                  </a:lnTo>
                  <a:lnTo>
                    <a:pt x="126235" y="157371"/>
                  </a:lnTo>
                  <a:lnTo>
                    <a:pt x="126133" y="157662"/>
                  </a:lnTo>
                  <a:lnTo>
                    <a:pt x="125753" y="157822"/>
                  </a:lnTo>
                  <a:lnTo>
                    <a:pt x="124381" y="157659"/>
                  </a:lnTo>
                  <a:lnTo>
                    <a:pt x="123870" y="157673"/>
                  </a:lnTo>
                  <a:lnTo>
                    <a:pt x="123814" y="158262"/>
                  </a:lnTo>
                  <a:lnTo>
                    <a:pt x="123885" y="158653"/>
                  </a:lnTo>
                  <a:lnTo>
                    <a:pt x="123892" y="159365"/>
                  </a:lnTo>
                  <a:lnTo>
                    <a:pt x="123283" y="160640"/>
                  </a:lnTo>
                  <a:lnTo>
                    <a:pt x="122707" y="161054"/>
                  </a:lnTo>
                  <a:lnTo>
                    <a:pt x="123512" y="165911"/>
                  </a:lnTo>
                  <a:lnTo>
                    <a:pt x="136270" y="161002"/>
                  </a:lnTo>
                  <a:lnTo>
                    <a:pt x="136414" y="161267"/>
                  </a:lnTo>
                  <a:lnTo>
                    <a:pt x="136713" y="161516"/>
                  </a:lnTo>
                  <a:lnTo>
                    <a:pt x="137737" y="161844"/>
                  </a:lnTo>
                  <a:lnTo>
                    <a:pt x="139324" y="162499"/>
                  </a:lnTo>
                  <a:lnTo>
                    <a:pt x="140059" y="162905"/>
                  </a:lnTo>
                  <a:lnTo>
                    <a:pt x="140503" y="162689"/>
                  </a:lnTo>
                  <a:lnTo>
                    <a:pt x="140590" y="162488"/>
                  </a:lnTo>
                  <a:lnTo>
                    <a:pt x="141252" y="162298"/>
                  </a:lnTo>
                  <a:lnTo>
                    <a:pt x="141730" y="162786"/>
                  </a:lnTo>
                  <a:lnTo>
                    <a:pt x="141857" y="163270"/>
                  </a:lnTo>
                  <a:lnTo>
                    <a:pt x="141741" y="163572"/>
                  </a:lnTo>
                  <a:lnTo>
                    <a:pt x="141861" y="163766"/>
                  </a:lnTo>
                  <a:lnTo>
                    <a:pt x="142870" y="164228"/>
                  </a:lnTo>
                  <a:lnTo>
                    <a:pt x="143218" y="164045"/>
                  </a:lnTo>
                  <a:lnTo>
                    <a:pt x="143591" y="164004"/>
                  </a:lnTo>
                  <a:lnTo>
                    <a:pt x="145118" y="164877"/>
                  </a:lnTo>
                  <a:lnTo>
                    <a:pt x="145283" y="164869"/>
                  </a:lnTo>
                  <a:lnTo>
                    <a:pt x="145825" y="165164"/>
                  </a:lnTo>
                  <a:lnTo>
                    <a:pt x="147006" y="166401"/>
                  </a:lnTo>
                  <a:lnTo>
                    <a:pt x="147227" y="166837"/>
                  </a:lnTo>
                  <a:lnTo>
                    <a:pt x="147368" y="167855"/>
                  </a:lnTo>
                  <a:lnTo>
                    <a:pt x="147934" y="168258"/>
                  </a:lnTo>
                  <a:lnTo>
                    <a:pt x="145108" y="176201"/>
                  </a:lnTo>
                  <a:lnTo>
                    <a:pt x="142490" y="176495"/>
                  </a:lnTo>
                  <a:lnTo>
                    <a:pt x="142539" y="176283"/>
                  </a:lnTo>
                  <a:lnTo>
                    <a:pt x="141828" y="175963"/>
                  </a:lnTo>
                  <a:lnTo>
                    <a:pt x="141548" y="176231"/>
                  </a:lnTo>
                  <a:lnTo>
                    <a:pt x="140908" y="175627"/>
                  </a:lnTo>
                  <a:lnTo>
                    <a:pt x="140655" y="175046"/>
                  </a:lnTo>
                  <a:lnTo>
                    <a:pt x="140142" y="174222"/>
                  </a:lnTo>
                  <a:lnTo>
                    <a:pt x="139692" y="173882"/>
                  </a:lnTo>
                  <a:lnTo>
                    <a:pt x="139527" y="173888"/>
                  </a:lnTo>
                  <a:lnTo>
                    <a:pt x="139217" y="174178"/>
                  </a:lnTo>
                  <a:lnTo>
                    <a:pt x="138746" y="174226"/>
                  </a:lnTo>
                  <a:lnTo>
                    <a:pt x="138173" y="174167"/>
                  </a:lnTo>
                  <a:lnTo>
                    <a:pt x="137405" y="174418"/>
                  </a:lnTo>
                  <a:lnTo>
                    <a:pt x="136714" y="173631"/>
                  </a:lnTo>
                  <a:lnTo>
                    <a:pt x="138546" y="172770"/>
                  </a:lnTo>
                  <a:lnTo>
                    <a:pt x="138852" y="172539"/>
                  </a:lnTo>
                  <a:lnTo>
                    <a:pt x="138725" y="171965"/>
                  </a:lnTo>
                  <a:lnTo>
                    <a:pt x="138974" y="170530"/>
                  </a:lnTo>
                  <a:lnTo>
                    <a:pt x="139287" y="170228"/>
                  </a:lnTo>
                  <a:lnTo>
                    <a:pt x="140173" y="169863"/>
                  </a:lnTo>
                  <a:lnTo>
                    <a:pt x="140430" y="169643"/>
                  </a:lnTo>
                  <a:lnTo>
                    <a:pt x="140859" y="168719"/>
                  </a:lnTo>
                  <a:lnTo>
                    <a:pt x="140918" y="168394"/>
                  </a:lnTo>
                  <a:lnTo>
                    <a:pt x="139019" y="168614"/>
                  </a:lnTo>
                  <a:lnTo>
                    <a:pt x="136695" y="168496"/>
                  </a:lnTo>
                  <a:lnTo>
                    <a:pt x="133353" y="168721"/>
                  </a:lnTo>
                  <a:lnTo>
                    <a:pt x="132547" y="169201"/>
                  </a:lnTo>
                  <a:lnTo>
                    <a:pt x="132375" y="168496"/>
                  </a:lnTo>
                  <a:lnTo>
                    <a:pt x="131822" y="168351"/>
                  </a:lnTo>
                  <a:lnTo>
                    <a:pt x="131566" y="168519"/>
                  </a:lnTo>
                  <a:lnTo>
                    <a:pt x="131334" y="168820"/>
                  </a:lnTo>
                  <a:lnTo>
                    <a:pt x="130845" y="169655"/>
                  </a:lnTo>
                  <a:lnTo>
                    <a:pt x="130820" y="170065"/>
                  </a:lnTo>
                  <a:lnTo>
                    <a:pt x="130718" y="170445"/>
                  </a:lnTo>
                  <a:lnTo>
                    <a:pt x="129902" y="170314"/>
                  </a:lnTo>
                  <a:lnTo>
                    <a:pt x="129755" y="170888"/>
                  </a:lnTo>
                  <a:lnTo>
                    <a:pt x="127786" y="170455"/>
                  </a:lnTo>
                  <a:lnTo>
                    <a:pt x="127462" y="169542"/>
                  </a:lnTo>
                  <a:lnTo>
                    <a:pt x="126791" y="168745"/>
                  </a:lnTo>
                  <a:lnTo>
                    <a:pt x="126661" y="168827"/>
                  </a:lnTo>
                  <a:lnTo>
                    <a:pt x="126685" y="169531"/>
                  </a:lnTo>
                  <a:lnTo>
                    <a:pt x="126341" y="170358"/>
                  </a:lnTo>
                  <a:lnTo>
                    <a:pt x="126207" y="170541"/>
                  </a:lnTo>
                  <a:lnTo>
                    <a:pt x="125585" y="170735"/>
                  </a:lnTo>
                  <a:lnTo>
                    <a:pt x="125205" y="170634"/>
                  </a:lnTo>
                  <a:lnTo>
                    <a:pt x="124383" y="171092"/>
                  </a:lnTo>
                  <a:lnTo>
                    <a:pt x="124896" y="174358"/>
                  </a:lnTo>
                  <a:lnTo>
                    <a:pt x="123578" y="174290"/>
                  </a:lnTo>
                  <a:lnTo>
                    <a:pt x="122864" y="174636"/>
                  </a:lnTo>
                  <a:lnTo>
                    <a:pt x="122625" y="173675"/>
                  </a:lnTo>
                  <a:lnTo>
                    <a:pt x="121924" y="169945"/>
                  </a:lnTo>
                  <a:lnTo>
                    <a:pt x="121900" y="169144"/>
                  </a:lnTo>
                  <a:lnTo>
                    <a:pt x="122160" y="168030"/>
                  </a:lnTo>
                  <a:lnTo>
                    <a:pt x="121425" y="168045"/>
                  </a:lnTo>
                  <a:lnTo>
                    <a:pt x="120208" y="168276"/>
                  </a:lnTo>
                  <a:lnTo>
                    <a:pt x="118787" y="167860"/>
                  </a:lnTo>
                  <a:lnTo>
                    <a:pt x="117872" y="168129"/>
                  </a:lnTo>
                  <a:lnTo>
                    <a:pt x="117321" y="167856"/>
                  </a:lnTo>
                  <a:lnTo>
                    <a:pt x="116690" y="167185"/>
                  </a:lnTo>
                  <a:lnTo>
                    <a:pt x="116840" y="166427"/>
                  </a:lnTo>
                  <a:lnTo>
                    <a:pt x="107269" y="167079"/>
                  </a:lnTo>
                  <a:lnTo>
                    <a:pt x="104701" y="164680"/>
                  </a:lnTo>
                  <a:lnTo>
                    <a:pt x="101552" y="162338"/>
                  </a:lnTo>
                  <a:lnTo>
                    <a:pt x="101176" y="161846"/>
                  </a:lnTo>
                  <a:lnTo>
                    <a:pt x="101029" y="161093"/>
                  </a:lnTo>
                  <a:lnTo>
                    <a:pt x="100885" y="160880"/>
                  </a:lnTo>
                  <a:lnTo>
                    <a:pt x="100005" y="160675"/>
                  </a:lnTo>
                  <a:lnTo>
                    <a:pt x="99034" y="159855"/>
                  </a:lnTo>
                  <a:lnTo>
                    <a:pt x="97747" y="159322"/>
                  </a:lnTo>
                  <a:lnTo>
                    <a:pt x="97008" y="159101"/>
                  </a:lnTo>
                  <a:lnTo>
                    <a:pt x="95611" y="158483"/>
                  </a:lnTo>
                  <a:lnTo>
                    <a:pt x="92606" y="158639"/>
                  </a:lnTo>
                  <a:lnTo>
                    <a:pt x="92983" y="156519"/>
                  </a:lnTo>
                  <a:lnTo>
                    <a:pt x="93602" y="155196"/>
                  </a:lnTo>
                  <a:lnTo>
                    <a:pt x="93869" y="154350"/>
                  </a:lnTo>
                  <a:lnTo>
                    <a:pt x="93246" y="154022"/>
                  </a:lnTo>
                  <a:lnTo>
                    <a:pt x="91948" y="151245"/>
                  </a:lnTo>
                  <a:lnTo>
                    <a:pt x="92361" y="150921"/>
                  </a:lnTo>
                  <a:lnTo>
                    <a:pt x="91754" y="150123"/>
                  </a:lnTo>
                  <a:lnTo>
                    <a:pt x="90835" y="149334"/>
                  </a:lnTo>
                  <a:lnTo>
                    <a:pt x="90046" y="148850"/>
                  </a:lnTo>
                  <a:lnTo>
                    <a:pt x="89687" y="148682"/>
                  </a:lnTo>
                  <a:lnTo>
                    <a:pt x="89057" y="148544"/>
                  </a:lnTo>
                  <a:lnTo>
                    <a:pt x="88349" y="148224"/>
                  </a:lnTo>
                  <a:lnTo>
                    <a:pt x="86845" y="147494"/>
                  </a:lnTo>
                  <a:lnTo>
                    <a:pt x="85792" y="146890"/>
                  </a:lnTo>
                  <a:lnTo>
                    <a:pt x="85565" y="146138"/>
                  </a:lnTo>
                  <a:lnTo>
                    <a:pt x="85551" y="145647"/>
                  </a:lnTo>
                  <a:lnTo>
                    <a:pt x="85773" y="144987"/>
                  </a:lnTo>
                  <a:lnTo>
                    <a:pt x="86037" y="145129"/>
                  </a:lnTo>
                  <a:lnTo>
                    <a:pt x="86253" y="144226"/>
                  </a:lnTo>
                  <a:lnTo>
                    <a:pt x="85765" y="144294"/>
                  </a:lnTo>
                  <a:lnTo>
                    <a:pt x="85282" y="144223"/>
                  </a:lnTo>
                  <a:lnTo>
                    <a:pt x="83860" y="143473"/>
                  </a:lnTo>
                  <a:lnTo>
                    <a:pt x="83321" y="143373"/>
                  </a:lnTo>
                  <a:lnTo>
                    <a:pt x="82958" y="142769"/>
                  </a:lnTo>
                  <a:lnTo>
                    <a:pt x="83011" y="141676"/>
                  </a:lnTo>
                  <a:lnTo>
                    <a:pt x="82420" y="141994"/>
                  </a:lnTo>
                  <a:lnTo>
                    <a:pt x="81832" y="140995"/>
                  </a:lnTo>
                  <a:lnTo>
                    <a:pt x="81853" y="140097"/>
                  </a:lnTo>
                  <a:lnTo>
                    <a:pt x="81733" y="139292"/>
                  </a:lnTo>
                  <a:lnTo>
                    <a:pt x="80842" y="139724"/>
                  </a:lnTo>
                  <a:lnTo>
                    <a:pt x="81368" y="136192"/>
                  </a:lnTo>
                  <a:lnTo>
                    <a:pt x="80748" y="136203"/>
                  </a:lnTo>
                  <a:lnTo>
                    <a:pt x="79213" y="135252"/>
                  </a:lnTo>
                  <a:lnTo>
                    <a:pt x="78542" y="133803"/>
                  </a:lnTo>
                  <a:lnTo>
                    <a:pt x="77951" y="132922"/>
                  </a:lnTo>
                  <a:lnTo>
                    <a:pt x="77213" y="133333"/>
                  </a:lnTo>
                  <a:lnTo>
                    <a:pt x="77079" y="133773"/>
                  </a:lnTo>
                  <a:lnTo>
                    <a:pt x="76099" y="134973"/>
                  </a:lnTo>
                  <a:lnTo>
                    <a:pt x="74432" y="135614"/>
                  </a:lnTo>
                  <a:lnTo>
                    <a:pt x="74112" y="135587"/>
                  </a:lnTo>
                  <a:lnTo>
                    <a:pt x="73879" y="135268"/>
                  </a:lnTo>
                  <a:lnTo>
                    <a:pt x="73526" y="134564"/>
                  </a:lnTo>
                  <a:lnTo>
                    <a:pt x="72885" y="134828"/>
                  </a:lnTo>
                  <a:lnTo>
                    <a:pt x="72043" y="135447"/>
                  </a:lnTo>
                  <a:lnTo>
                    <a:pt x="71877" y="135727"/>
                  </a:lnTo>
                  <a:lnTo>
                    <a:pt x="72318" y="136345"/>
                  </a:lnTo>
                  <a:lnTo>
                    <a:pt x="72850" y="136408"/>
                  </a:lnTo>
                  <a:lnTo>
                    <a:pt x="73404" y="136181"/>
                  </a:lnTo>
                  <a:lnTo>
                    <a:pt x="73754" y="136408"/>
                  </a:lnTo>
                  <a:lnTo>
                    <a:pt x="73594" y="138290"/>
                  </a:lnTo>
                  <a:lnTo>
                    <a:pt x="72819" y="138357"/>
                  </a:lnTo>
                  <a:lnTo>
                    <a:pt x="72389" y="138216"/>
                  </a:lnTo>
                  <a:lnTo>
                    <a:pt x="71892" y="137027"/>
                  </a:lnTo>
                  <a:lnTo>
                    <a:pt x="71494" y="136640"/>
                  </a:lnTo>
                  <a:lnTo>
                    <a:pt x="70465" y="136171"/>
                  </a:lnTo>
                  <a:lnTo>
                    <a:pt x="69066" y="136410"/>
                  </a:lnTo>
                  <a:lnTo>
                    <a:pt x="68827" y="136391"/>
                  </a:lnTo>
                  <a:lnTo>
                    <a:pt x="68069" y="135954"/>
                  </a:lnTo>
                  <a:lnTo>
                    <a:pt x="67118" y="135023"/>
                  </a:lnTo>
                  <a:lnTo>
                    <a:pt x="67076" y="134877"/>
                  </a:lnTo>
                  <a:lnTo>
                    <a:pt x="67147" y="134199"/>
                  </a:lnTo>
                  <a:lnTo>
                    <a:pt x="67327" y="133413"/>
                  </a:lnTo>
                  <a:lnTo>
                    <a:pt x="67123" y="132184"/>
                  </a:lnTo>
                  <a:lnTo>
                    <a:pt x="66845" y="131711"/>
                  </a:lnTo>
                  <a:lnTo>
                    <a:pt x="66418" y="131517"/>
                  </a:lnTo>
                  <a:lnTo>
                    <a:pt x="66205" y="131207"/>
                  </a:lnTo>
                  <a:lnTo>
                    <a:pt x="66041" y="131327"/>
                  </a:lnTo>
                  <a:lnTo>
                    <a:pt x="65949" y="131558"/>
                  </a:lnTo>
                  <a:lnTo>
                    <a:pt x="65921" y="132735"/>
                  </a:lnTo>
                  <a:lnTo>
                    <a:pt x="65571" y="133930"/>
                  </a:lnTo>
                  <a:lnTo>
                    <a:pt x="64736" y="133457"/>
                  </a:lnTo>
                  <a:lnTo>
                    <a:pt x="63965" y="131334"/>
                  </a:lnTo>
                  <a:lnTo>
                    <a:pt x="63898" y="130704"/>
                  </a:lnTo>
                  <a:lnTo>
                    <a:pt x="63891" y="129407"/>
                  </a:lnTo>
                  <a:lnTo>
                    <a:pt x="63708" y="129340"/>
                  </a:lnTo>
                  <a:lnTo>
                    <a:pt x="63444" y="129377"/>
                  </a:lnTo>
                  <a:lnTo>
                    <a:pt x="62932" y="129877"/>
                  </a:lnTo>
                  <a:lnTo>
                    <a:pt x="62368" y="129802"/>
                  </a:lnTo>
                  <a:lnTo>
                    <a:pt x="61815" y="129291"/>
                  </a:lnTo>
                  <a:lnTo>
                    <a:pt x="61237" y="129470"/>
                  </a:lnTo>
                  <a:lnTo>
                    <a:pt x="60870" y="130782"/>
                  </a:lnTo>
                  <a:lnTo>
                    <a:pt x="60838" y="131076"/>
                  </a:lnTo>
                  <a:lnTo>
                    <a:pt x="61067" y="131538"/>
                  </a:lnTo>
                  <a:lnTo>
                    <a:pt x="61571" y="132138"/>
                  </a:lnTo>
                  <a:lnTo>
                    <a:pt x="60458" y="132503"/>
                  </a:lnTo>
                  <a:lnTo>
                    <a:pt x="60151" y="132738"/>
                  </a:lnTo>
                  <a:lnTo>
                    <a:pt x="59703" y="133263"/>
                  </a:lnTo>
                  <a:lnTo>
                    <a:pt x="60038" y="133717"/>
                  </a:lnTo>
                  <a:lnTo>
                    <a:pt x="60570" y="134247"/>
                  </a:lnTo>
                  <a:lnTo>
                    <a:pt x="62219" y="135241"/>
                  </a:lnTo>
                  <a:lnTo>
                    <a:pt x="62582" y="135811"/>
                  </a:lnTo>
                  <a:lnTo>
                    <a:pt x="63093" y="136996"/>
                  </a:lnTo>
                  <a:lnTo>
                    <a:pt x="61973" y="137339"/>
                  </a:lnTo>
                  <a:lnTo>
                    <a:pt x="60637" y="138330"/>
                  </a:lnTo>
                  <a:lnTo>
                    <a:pt x="59841" y="140111"/>
                  </a:lnTo>
                  <a:lnTo>
                    <a:pt x="57727" y="139135"/>
                  </a:lnTo>
                  <a:lnTo>
                    <a:pt x="57209" y="138830"/>
                  </a:lnTo>
                  <a:lnTo>
                    <a:pt x="56878" y="138305"/>
                  </a:lnTo>
                  <a:lnTo>
                    <a:pt x="56690" y="136096"/>
                  </a:lnTo>
                  <a:lnTo>
                    <a:pt x="56718" y="135019"/>
                  </a:lnTo>
                  <a:lnTo>
                    <a:pt x="56803" y="134832"/>
                  </a:lnTo>
                  <a:lnTo>
                    <a:pt x="57166" y="134568"/>
                  </a:lnTo>
                  <a:lnTo>
                    <a:pt x="57801" y="133794"/>
                  </a:lnTo>
                  <a:lnTo>
                    <a:pt x="57155" y="133323"/>
                  </a:lnTo>
                  <a:lnTo>
                    <a:pt x="56661" y="133208"/>
                  </a:lnTo>
                  <a:lnTo>
                    <a:pt x="56485" y="133312"/>
                  </a:lnTo>
                  <a:lnTo>
                    <a:pt x="54516" y="135407"/>
                  </a:lnTo>
                  <a:lnTo>
                    <a:pt x="54322" y="135787"/>
                  </a:lnTo>
                  <a:lnTo>
                    <a:pt x="53759" y="136473"/>
                  </a:lnTo>
                  <a:lnTo>
                    <a:pt x="53197" y="136980"/>
                  </a:lnTo>
                  <a:lnTo>
                    <a:pt x="52906" y="137043"/>
                  </a:lnTo>
                  <a:lnTo>
                    <a:pt x="51422" y="137050"/>
                  </a:lnTo>
                  <a:lnTo>
                    <a:pt x="50076" y="137172"/>
                  </a:lnTo>
                  <a:lnTo>
                    <a:pt x="49308" y="137004"/>
                  </a:lnTo>
                  <a:lnTo>
                    <a:pt x="48829" y="136740"/>
                  </a:lnTo>
                  <a:lnTo>
                    <a:pt x="48152" y="136814"/>
                  </a:lnTo>
                  <a:lnTo>
                    <a:pt x="47187" y="137451"/>
                  </a:lnTo>
                  <a:lnTo>
                    <a:pt x="45992" y="136844"/>
                  </a:lnTo>
                  <a:lnTo>
                    <a:pt x="45679" y="136829"/>
                  </a:lnTo>
                  <a:lnTo>
                    <a:pt x="45280" y="136929"/>
                  </a:lnTo>
                  <a:lnTo>
                    <a:pt x="44576" y="136683"/>
                  </a:lnTo>
                  <a:lnTo>
                    <a:pt x="44047" y="137201"/>
                  </a:lnTo>
                  <a:lnTo>
                    <a:pt x="43744" y="137652"/>
                  </a:lnTo>
                  <a:lnTo>
                    <a:pt x="42941" y="140134"/>
                  </a:lnTo>
                  <a:lnTo>
                    <a:pt x="45481" y="141210"/>
                  </a:lnTo>
                  <a:lnTo>
                    <a:pt x="45880" y="140543"/>
                  </a:lnTo>
                  <a:lnTo>
                    <a:pt x="45841" y="140394"/>
                  </a:lnTo>
                  <a:lnTo>
                    <a:pt x="45626" y="140167"/>
                  </a:lnTo>
                  <a:lnTo>
                    <a:pt x="45573" y="139861"/>
                  </a:lnTo>
                  <a:lnTo>
                    <a:pt x="45612" y="139672"/>
                  </a:lnTo>
                  <a:lnTo>
                    <a:pt x="46686" y="139325"/>
                  </a:lnTo>
                  <a:lnTo>
                    <a:pt x="47518" y="140063"/>
                  </a:lnTo>
                  <a:lnTo>
                    <a:pt x="49071" y="140935"/>
                  </a:lnTo>
                  <a:lnTo>
                    <a:pt x="49310" y="140965"/>
                  </a:lnTo>
                  <a:lnTo>
                    <a:pt x="49578" y="140757"/>
                  </a:lnTo>
                  <a:lnTo>
                    <a:pt x="49638" y="140615"/>
                  </a:lnTo>
                  <a:lnTo>
                    <a:pt x="50022" y="140488"/>
                  </a:lnTo>
                  <a:lnTo>
                    <a:pt x="50213" y="140634"/>
                  </a:lnTo>
                  <a:lnTo>
                    <a:pt x="50283" y="140988"/>
                  </a:lnTo>
                  <a:lnTo>
                    <a:pt x="50216" y="141293"/>
                  </a:lnTo>
                  <a:lnTo>
                    <a:pt x="50268" y="141707"/>
                  </a:lnTo>
                  <a:lnTo>
                    <a:pt x="50494" y="142139"/>
                  </a:lnTo>
                  <a:lnTo>
                    <a:pt x="51350" y="142125"/>
                  </a:lnTo>
                  <a:lnTo>
                    <a:pt x="52779" y="143109"/>
                  </a:lnTo>
                  <a:lnTo>
                    <a:pt x="53043" y="143388"/>
                  </a:lnTo>
                  <a:lnTo>
                    <a:pt x="53077" y="143560"/>
                  </a:lnTo>
                  <a:lnTo>
                    <a:pt x="52715" y="143925"/>
                  </a:lnTo>
                  <a:lnTo>
                    <a:pt x="51655" y="144524"/>
                  </a:lnTo>
                  <a:lnTo>
                    <a:pt x="51373" y="144599"/>
                  </a:lnTo>
                  <a:lnTo>
                    <a:pt x="51039" y="144494"/>
                  </a:lnTo>
                  <a:lnTo>
                    <a:pt x="51159" y="144323"/>
                  </a:lnTo>
                  <a:lnTo>
                    <a:pt x="50807" y="143857"/>
                  </a:lnTo>
                  <a:lnTo>
                    <a:pt x="50141" y="143696"/>
                  </a:lnTo>
                  <a:lnTo>
                    <a:pt x="49880" y="143879"/>
                  </a:lnTo>
                  <a:lnTo>
                    <a:pt x="49204" y="144616"/>
                  </a:lnTo>
                  <a:lnTo>
                    <a:pt x="48031" y="147027"/>
                  </a:lnTo>
                  <a:lnTo>
                    <a:pt x="46541" y="147013"/>
                  </a:lnTo>
                  <a:lnTo>
                    <a:pt x="46069" y="145074"/>
                  </a:lnTo>
                  <a:lnTo>
                    <a:pt x="45988" y="143666"/>
                  </a:lnTo>
                  <a:lnTo>
                    <a:pt x="45760" y="143129"/>
                  </a:lnTo>
                  <a:lnTo>
                    <a:pt x="44809" y="141434"/>
                  </a:lnTo>
                  <a:lnTo>
                    <a:pt x="44090" y="141147"/>
                  </a:lnTo>
                  <a:lnTo>
                    <a:pt x="43893" y="141352"/>
                  </a:lnTo>
                  <a:lnTo>
                    <a:pt x="43065" y="141430"/>
                  </a:lnTo>
                  <a:lnTo>
                    <a:pt x="42625" y="141162"/>
                  </a:lnTo>
                  <a:lnTo>
                    <a:pt x="41854" y="142511"/>
                  </a:lnTo>
                  <a:lnTo>
                    <a:pt x="40375" y="145533"/>
                  </a:lnTo>
                  <a:lnTo>
                    <a:pt x="40094" y="145954"/>
                  </a:lnTo>
                  <a:lnTo>
                    <a:pt x="39715" y="146274"/>
                  </a:lnTo>
                  <a:lnTo>
                    <a:pt x="39558" y="146029"/>
                  </a:lnTo>
                  <a:lnTo>
                    <a:pt x="38871" y="145418"/>
                  </a:lnTo>
                  <a:lnTo>
                    <a:pt x="38590" y="145329"/>
                  </a:lnTo>
                  <a:lnTo>
                    <a:pt x="38294" y="144666"/>
                  </a:lnTo>
                  <a:lnTo>
                    <a:pt x="38522" y="144126"/>
                  </a:lnTo>
                  <a:lnTo>
                    <a:pt x="38490" y="143578"/>
                  </a:lnTo>
                  <a:lnTo>
                    <a:pt x="38223" y="143265"/>
                  </a:lnTo>
                  <a:lnTo>
                    <a:pt x="37821" y="143340"/>
                  </a:lnTo>
                  <a:lnTo>
                    <a:pt x="37275" y="143325"/>
                  </a:lnTo>
                  <a:lnTo>
                    <a:pt x="36608" y="143116"/>
                  </a:lnTo>
                  <a:lnTo>
                    <a:pt x="36474" y="142937"/>
                  </a:lnTo>
                  <a:lnTo>
                    <a:pt x="36460" y="142743"/>
                  </a:lnTo>
                  <a:lnTo>
                    <a:pt x="36668" y="142204"/>
                  </a:lnTo>
                  <a:lnTo>
                    <a:pt x="36743" y="141809"/>
                  </a:lnTo>
                  <a:lnTo>
                    <a:pt x="36655" y="141637"/>
                  </a:lnTo>
                  <a:lnTo>
                    <a:pt x="36281" y="141279"/>
                  </a:lnTo>
                  <a:lnTo>
                    <a:pt x="36070" y="141145"/>
                  </a:lnTo>
                  <a:lnTo>
                    <a:pt x="35535" y="140925"/>
                  </a:lnTo>
                  <a:lnTo>
                    <a:pt x="34810" y="139796"/>
                  </a:lnTo>
                  <a:lnTo>
                    <a:pt x="34923" y="138797"/>
                  </a:lnTo>
                  <a:lnTo>
                    <a:pt x="35381" y="138339"/>
                  </a:lnTo>
                  <a:lnTo>
                    <a:pt x="35276" y="137206"/>
                  </a:lnTo>
                  <a:lnTo>
                    <a:pt x="35103" y="137083"/>
                  </a:lnTo>
                  <a:lnTo>
                    <a:pt x="34236" y="137057"/>
                  </a:lnTo>
                  <a:lnTo>
                    <a:pt x="34057" y="136938"/>
                  </a:lnTo>
                  <a:lnTo>
                    <a:pt x="33796" y="136520"/>
                  </a:lnTo>
                  <a:lnTo>
                    <a:pt x="33398" y="135541"/>
                  </a:lnTo>
                  <a:lnTo>
                    <a:pt x="33458" y="135168"/>
                  </a:lnTo>
                  <a:lnTo>
                    <a:pt x="33000" y="134449"/>
                  </a:lnTo>
                  <a:lnTo>
                    <a:pt x="32574" y="133513"/>
                  </a:lnTo>
                  <a:lnTo>
                    <a:pt x="32162" y="132963"/>
                  </a:lnTo>
                  <a:lnTo>
                    <a:pt x="32173" y="132458"/>
                  </a:lnTo>
                  <a:lnTo>
                    <a:pt x="31225" y="132003"/>
                  </a:lnTo>
                  <a:lnTo>
                    <a:pt x="30876" y="131575"/>
                  </a:lnTo>
                  <a:lnTo>
                    <a:pt x="30154" y="131750"/>
                  </a:lnTo>
                  <a:lnTo>
                    <a:pt x="29886" y="131649"/>
                  </a:lnTo>
                  <a:lnTo>
                    <a:pt x="29505" y="131377"/>
                  </a:lnTo>
                  <a:lnTo>
                    <a:pt x="29343" y="130785"/>
                  </a:lnTo>
                  <a:lnTo>
                    <a:pt x="29015" y="130304"/>
                  </a:lnTo>
                  <a:lnTo>
                    <a:pt x="28335" y="130073"/>
                  </a:lnTo>
                  <a:lnTo>
                    <a:pt x="27499" y="130062"/>
                  </a:lnTo>
                  <a:lnTo>
                    <a:pt x="27175" y="129946"/>
                  </a:lnTo>
                  <a:lnTo>
                    <a:pt x="26914" y="129641"/>
                  </a:lnTo>
                  <a:lnTo>
                    <a:pt x="26301" y="129082"/>
                  </a:lnTo>
                  <a:lnTo>
                    <a:pt x="25923" y="127428"/>
                  </a:lnTo>
                  <a:lnTo>
                    <a:pt x="24808" y="125868"/>
                  </a:lnTo>
                  <a:lnTo>
                    <a:pt x="24502" y="125640"/>
                  </a:lnTo>
                  <a:lnTo>
                    <a:pt x="22967" y="125257"/>
                  </a:lnTo>
                  <a:lnTo>
                    <a:pt x="22537" y="125298"/>
                  </a:lnTo>
                  <a:lnTo>
                    <a:pt x="22103" y="125146"/>
                  </a:lnTo>
                  <a:lnTo>
                    <a:pt x="22156" y="124110"/>
                  </a:lnTo>
                  <a:lnTo>
                    <a:pt x="22374" y="123306"/>
                  </a:lnTo>
                  <a:lnTo>
                    <a:pt x="21982" y="122885"/>
                  </a:lnTo>
                  <a:lnTo>
                    <a:pt x="21838" y="122222"/>
                  </a:lnTo>
                  <a:lnTo>
                    <a:pt x="21897" y="121562"/>
                  </a:lnTo>
                  <a:lnTo>
                    <a:pt x="21996" y="121134"/>
                  </a:lnTo>
                  <a:lnTo>
                    <a:pt x="22105" y="120955"/>
                  </a:lnTo>
                  <a:lnTo>
                    <a:pt x="22415" y="120668"/>
                  </a:lnTo>
                  <a:lnTo>
                    <a:pt x="22807" y="120630"/>
                  </a:lnTo>
                  <a:lnTo>
                    <a:pt x="22905" y="120463"/>
                  </a:lnTo>
                  <a:lnTo>
                    <a:pt x="22948" y="120187"/>
                  </a:lnTo>
                  <a:lnTo>
                    <a:pt x="22842" y="119628"/>
                  </a:lnTo>
                  <a:lnTo>
                    <a:pt x="22228" y="119453"/>
                  </a:lnTo>
                  <a:lnTo>
                    <a:pt x="21988" y="119174"/>
                  </a:lnTo>
                  <a:lnTo>
                    <a:pt x="21836" y="118865"/>
                  </a:lnTo>
                  <a:lnTo>
                    <a:pt x="21822" y="118526"/>
                  </a:lnTo>
                  <a:lnTo>
                    <a:pt x="22033" y="118440"/>
                  </a:lnTo>
                  <a:lnTo>
                    <a:pt x="22294" y="118451"/>
                  </a:lnTo>
                  <a:lnTo>
                    <a:pt x="22555" y="118261"/>
                  </a:lnTo>
                  <a:lnTo>
                    <a:pt x="22587" y="118108"/>
                  </a:lnTo>
                  <a:lnTo>
                    <a:pt x="22343" y="117244"/>
                  </a:lnTo>
                  <a:lnTo>
                    <a:pt x="21729" y="116287"/>
                  </a:lnTo>
                  <a:lnTo>
                    <a:pt x="21884" y="115724"/>
                  </a:lnTo>
                  <a:lnTo>
                    <a:pt x="21682" y="115546"/>
                  </a:lnTo>
                  <a:lnTo>
                    <a:pt x="21238" y="115423"/>
                  </a:lnTo>
                  <a:lnTo>
                    <a:pt x="20959" y="114745"/>
                  </a:lnTo>
                  <a:lnTo>
                    <a:pt x="18922" y="114790"/>
                  </a:lnTo>
                  <a:lnTo>
                    <a:pt x="18449" y="114975"/>
                  </a:lnTo>
                  <a:lnTo>
                    <a:pt x="17089" y="114773"/>
                  </a:lnTo>
                  <a:lnTo>
                    <a:pt x="16235" y="115428"/>
                  </a:lnTo>
                  <a:lnTo>
                    <a:pt x="14952" y="116749"/>
                  </a:lnTo>
                  <a:lnTo>
                    <a:pt x="14418" y="117449"/>
                  </a:lnTo>
                  <a:lnTo>
                    <a:pt x="13787" y="117578"/>
                  </a:lnTo>
                  <a:lnTo>
                    <a:pt x="11846" y="118479"/>
                  </a:lnTo>
                  <a:lnTo>
                    <a:pt x="11204" y="118990"/>
                  </a:lnTo>
                  <a:lnTo>
                    <a:pt x="10915" y="119336"/>
                  </a:lnTo>
                  <a:lnTo>
                    <a:pt x="10678" y="120011"/>
                  </a:lnTo>
                  <a:lnTo>
                    <a:pt x="10199" y="120651"/>
                  </a:lnTo>
                  <a:lnTo>
                    <a:pt x="9440" y="120819"/>
                  </a:lnTo>
                  <a:lnTo>
                    <a:pt x="8365" y="120932"/>
                  </a:lnTo>
                  <a:lnTo>
                    <a:pt x="8012" y="121082"/>
                  </a:lnTo>
                  <a:lnTo>
                    <a:pt x="7268" y="121491"/>
                  </a:lnTo>
                  <a:lnTo>
                    <a:pt x="6852" y="121860"/>
                  </a:lnTo>
                  <a:lnTo>
                    <a:pt x="6922" y="121431"/>
                  </a:lnTo>
                  <a:lnTo>
                    <a:pt x="7077" y="121241"/>
                  </a:lnTo>
                  <a:lnTo>
                    <a:pt x="7052" y="120698"/>
                  </a:lnTo>
                  <a:lnTo>
                    <a:pt x="6457" y="120450"/>
                  </a:lnTo>
                  <a:lnTo>
                    <a:pt x="5612" y="119884"/>
                  </a:lnTo>
                  <a:lnTo>
                    <a:pt x="4638" y="119961"/>
                  </a:lnTo>
                  <a:lnTo>
                    <a:pt x="3265" y="120660"/>
                  </a:lnTo>
                  <a:lnTo>
                    <a:pt x="3054" y="120706"/>
                  </a:lnTo>
                  <a:lnTo>
                    <a:pt x="2176" y="120529"/>
                  </a:lnTo>
                  <a:lnTo>
                    <a:pt x="1470" y="120607"/>
                  </a:lnTo>
                  <a:lnTo>
                    <a:pt x="419" y="120257"/>
                  </a:lnTo>
                  <a:lnTo>
                    <a:pt x="88" y="120071"/>
                  </a:lnTo>
                  <a:lnTo>
                    <a:pt x="0" y="119839"/>
                  </a:lnTo>
                  <a:lnTo>
                    <a:pt x="190" y="119452"/>
                  </a:lnTo>
                  <a:lnTo>
                    <a:pt x="419" y="119363"/>
                  </a:lnTo>
                  <a:lnTo>
                    <a:pt x="892" y="118920"/>
                  </a:lnTo>
                  <a:lnTo>
                    <a:pt x="970" y="116416"/>
                  </a:lnTo>
                  <a:lnTo>
                    <a:pt x="1147" y="116282"/>
                  </a:lnTo>
                  <a:lnTo>
                    <a:pt x="1549" y="116323"/>
                  </a:lnTo>
                  <a:lnTo>
                    <a:pt x="2089" y="115891"/>
                  </a:lnTo>
                  <a:lnTo>
                    <a:pt x="2396" y="115236"/>
                  </a:lnTo>
                  <a:lnTo>
                    <a:pt x="1849" y="114993"/>
                  </a:lnTo>
                  <a:lnTo>
                    <a:pt x="1013" y="114911"/>
                  </a:lnTo>
                  <a:lnTo>
                    <a:pt x="657" y="114989"/>
                  </a:lnTo>
                  <a:lnTo>
                    <a:pt x="315" y="114051"/>
                  </a:lnTo>
                  <a:lnTo>
                    <a:pt x="572" y="113987"/>
                  </a:lnTo>
                  <a:lnTo>
                    <a:pt x="1941" y="114431"/>
                  </a:lnTo>
                  <a:lnTo>
                    <a:pt x="2143" y="114342"/>
                  </a:lnTo>
                  <a:lnTo>
                    <a:pt x="2234" y="113793"/>
                  </a:lnTo>
                  <a:lnTo>
                    <a:pt x="2661" y="113832"/>
                  </a:lnTo>
                  <a:lnTo>
                    <a:pt x="3498" y="114417"/>
                  </a:lnTo>
                  <a:lnTo>
                    <a:pt x="4231" y="114477"/>
                  </a:lnTo>
                  <a:lnTo>
                    <a:pt x="5652" y="114805"/>
                  </a:lnTo>
                  <a:lnTo>
                    <a:pt x="7561" y="115012"/>
                  </a:lnTo>
                  <a:lnTo>
                    <a:pt x="7784" y="114397"/>
                  </a:lnTo>
                  <a:lnTo>
                    <a:pt x="7695" y="113764"/>
                  </a:lnTo>
                  <a:lnTo>
                    <a:pt x="7356" y="112543"/>
                  </a:lnTo>
                  <a:lnTo>
                    <a:pt x="7137" y="112007"/>
                  </a:lnTo>
                  <a:lnTo>
                    <a:pt x="6766" y="111624"/>
                  </a:lnTo>
                  <a:lnTo>
                    <a:pt x="7963" y="111470"/>
                  </a:lnTo>
                  <a:lnTo>
                    <a:pt x="9304" y="111693"/>
                  </a:lnTo>
                  <a:lnTo>
                    <a:pt x="9050" y="110986"/>
                  </a:lnTo>
                  <a:lnTo>
                    <a:pt x="8750" y="110464"/>
                  </a:lnTo>
                  <a:lnTo>
                    <a:pt x="9558" y="110132"/>
                  </a:lnTo>
                  <a:lnTo>
                    <a:pt x="10275" y="110166"/>
                  </a:lnTo>
                  <a:lnTo>
                    <a:pt x="10709" y="109961"/>
                  </a:lnTo>
                  <a:lnTo>
                    <a:pt x="11701" y="109193"/>
                  </a:lnTo>
                  <a:lnTo>
                    <a:pt x="11976" y="108653"/>
                  </a:lnTo>
                  <a:lnTo>
                    <a:pt x="12131" y="108061"/>
                  </a:lnTo>
                  <a:lnTo>
                    <a:pt x="12357" y="107644"/>
                  </a:lnTo>
                  <a:lnTo>
                    <a:pt x="13166" y="107480"/>
                  </a:lnTo>
                  <a:lnTo>
                    <a:pt x="13798" y="107237"/>
                  </a:lnTo>
                  <a:lnTo>
                    <a:pt x="14179" y="107007"/>
                  </a:lnTo>
                  <a:lnTo>
                    <a:pt x="14836" y="106045"/>
                  </a:lnTo>
                  <a:lnTo>
                    <a:pt x="14935" y="105803"/>
                  </a:lnTo>
                  <a:lnTo>
                    <a:pt x="15613" y="105587"/>
                  </a:lnTo>
                  <a:lnTo>
                    <a:pt x="16231" y="105513"/>
                  </a:lnTo>
                  <a:lnTo>
                    <a:pt x="16241" y="105744"/>
                  </a:lnTo>
                  <a:lnTo>
                    <a:pt x="16015" y="105938"/>
                  </a:lnTo>
                  <a:lnTo>
                    <a:pt x="15948" y="106087"/>
                  </a:lnTo>
                  <a:lnTo>
                    <a:pt x="15874" y="108892"/>
                  </a:lnTo>
                  <a:lnTo>
                    <a:pt x="16128" y="108855"/>
                  </a:lnTo>
                  <a:lnTo>
                    <a:pt x="16325" y="108952"/>
                  </a:lnTo>
                  <a:lnTo>
                    <a:pt x="16622" y="109458"/>
                  </a:lnTo>
                  <a:lnTo>
                    <a:pt x="16452" y="109879"/>
                  </a:lnTo>
                  <a:lnTo>
                    <a:pt x="17408" y="110423"/>
                  </a:lnTo>
                  <a:lnTo>
                    <a:pt x="17589" y="109906"/>
                  </a:lnTo>
                  <a:lnTo>
                    <a:pt x="17720" y="109202"/>
                  </a:lnTo>
                  <a:lnTo>
                    <a:pt x="17801" y="108099"/>
                  </a:lnTo>
                  <a:lnTo>
                    <a:pt x="18282" y="107305"/>
                  </a:lnTo>
                  <a:lnTo>
                    <a:pt x="18374" y="107030"/>
                  </a:lnTo>
                  <a:lnTo>
                    <a:pt x="18391" y="106415"/>
                  </a:lnTo>
                  <a:lnTo>
                    <a:pt x="18272" y="105585"/>
                  </a:lnTo>
                  <a:lnTo>
                    <a:pt x="18911" y="105581"/>
                  </a:lnTo>
                  <a:lnTo>
                    <a:pt x="20486" y="105183"/>
                  </a:lnTo>
                  <a:lnTo>
                    <a:pt x="20764" y="105029"/>
                  </a:lnTo>
                  <a:lnTo>
                    <a:pt x="21285" y="104494"/>
                  </a:lnTo>
                  <a:lnTo>
                    <a:pt x="21931" y="103287"/>
                  </a:lnTo>
                  <a:lnTo>
                    <a:pt x="22465" y="101675"/>
                  </a:lnTo>
                  <a:lnTo>
                    <a:pt x="20764" y="101643"/>
                  </a:lnTo>
                  <a:lnTo>
                    <a:pt x="20378" y="101826"/>
                  </a:lnTo>
                  <a:lnTo>
                    <a:pt x="20356" y="102952"/>
                  </a:lnTo>
                  <a:lnTo>
                    <a:pt x="19940" y="103141"/>
                  </a:lnTo>
                  <a:lnTo>
                    <a:pt x="19219" y="103055"/>
                  </a:lnTo>
                  <a:lnTo>
                    <a:pt x="18481" y="103174"/>
                  </a:lnTo>
                  <a:lnTo>
                    <a:pt x="18321" y="103304"/>
                  </a:lnTo>
                  <a:lnTo>
                    <a:pt x="18421" y="103655"/>
                  </a:lnTo>
                  <a:lnTo>
                    <a:pt x="18427" y="104571"/>
                  </a:lnTo>
                  <a:lnTo>
                    <a:pt x="18018" y="105469"/>
                  </a:lnTo>
                  <a:lnTo>
                    <a:pt x="17354" y="105331"/>
                  </a:lnTo>
                  <a:lnTo>
                    <a:pt x="16704" y="105418"/>
                  </a:lnTo>
                  <a:lnTo>
                    <a:pt x="16542" y="105271"/>
                  </a:lnTo>
                  <a:lnTo>
                    <a:pt x="16376" y="104392"/>
                  </a:lnTo>
                  <a:lnTo>
                    <a:pt x="16666" y="103911"/>
                  </a:lnTo>
                  <a:lnTo>
                    <a:pt x="16613" y="103628"/>
                  </a:lnTo>
                  <a:lnTo>
                    <a:pt x="16383" y="103203"/>
                  </a:lnTo>
                  <a:lnTo>
                    <a:pt x="16147" y="103039"/>
                  </a:lnTo>
                  <a:lnTo>
                    <a:pt x="15861" y="103009"/>
                  </a:lnTo>
                  <a:lnTo>
                    <a:pt x="15136" y="103162"/>
                  </a:lnTo>
                  <a:lnTo>
                    <a:pt x="15048" y="103028"/>
                  </a:lnTo>
                  <a:lnTo>
                    <a:pt x="14808" y="102100"/>
                  </a:lnTo>
                  <a:lnTo>
                    <a:pt x="14833" y="101653"/>
                  </a:lnTo>
                  <a:lnTo>
                    <a:pt x="15504" y="101568"/>
                  </a:lnTo>
                  <a:lnTo>
                    <a:pt x="15087" y="100923"/>
                  </a:lnTo>
                  <a:lnTo>
                    <a:pt x="14685" y="100718"/>
                  </a:lnTo>
                  <a:lnTo>
                    <a:pt x="14339" y="99750"/>
                  </a:lnTo>
                  <a:lnTo>
                    <a:pt x="14409" y="99347"/>
                  </a:lnTo>
                  <a:lnTo>
                    <a:pt x="14575" y="99157"/>
                  </a:lnTo>
                  <a:lnTo>
                    <a:pt x="14427" y="97541"/>
                  </a:lnTo>
                  <a:lnTo>
                    <a:pt x="14123" y="96848"/>
                  </a:lnTo>
                  <a:lnTo>
                    <a:pt x="14597" y="95760"/>
                  </a:lnTo>
                  <a:lnTo>
                    <a:pt x="14551" y="95477"/>
                  </a:lnTo>
                  <a:lnTo>
                    <a:pt x="14254" y="94612"/>
                  </a:lnTo>
                  <a:lnTo>
                    <a:pt x="13926" y="94162"/>
                  </a:lnTo>
                  <a:lnTo>
                    <a:pt x="13770" y="94039"/>
                  </a:lnTo>
                  <a:lnTo>
                    <a:pt x="13035" y="94139"/>
                  </a:lnTo>
                  <a:lnTo>
                    <a:pt x="12473" y="93629"/>
                  </a:lnTo>
                  <a:lnTo>
                    <a:pt x="12158" y="92932"/>
                  </a:lnTo>
                  <a:lnTo>
                    <a:pt x="11943" y="92761"/>
                  </a:lnTo>
                  <a:lnTo>
                    <a:pt x="11688" y="92683"/>
                  </a:lnTo>
                  <a:lnTo>
                    <a:pt x="11844" y="91532"/>
                  </a:lnTo>
                  <a:lnTo>
                    <a:pt x="12021" y="91112"/>
                  </a:lnTo>
                  <a:lnTo>
                    <a:pt x="11908" y="90430"/>
                  </a:lnTo>
                  <a:lnTo>
                    <a:pt x="10992" y="90009"/>
                  </a:lnTo>
                  <a:lnTo>
                    <a:pt x="10731" y="89786"/>
                  </a:lnTo>
                  <a:lnTo>
                    <a:pt x="10741" y="89573"/>
                  </a:lnTo>
                  <a:lnTo>
                    <a:pt x="11049" y="89201"/>
                  </a:lnTo>
                  <a:lnTo>
                    <a:pt x="11222" y="88299"/>
                  </a:lnTo>
                  <a:lnTo>
                    <a:pt x="11340" y="87228"/>
                  </a:lnTo>
                  <a:lnTo>
                    <a:pt x="11232" y="86695"/>
                  </a:lnTo>
                  <a:lnTo>
                    <a:pt x="10822" y="86243"/>
                  </a:lnTo>
                  <a:lnTo>
                    <a:pt x="10861" y="85572"/>
                  </a:lnTo>
                  <a:lnTo>
                    <a:pt x="11331" y="84216"/>
                  </a:lnTo>
                  <a:lnTo>
                    <a:pt x="10946" y="83818"/>
                  </a:lnTo>
                  <a:lnTo>
                    <a:pt x="9842" y="83363"/>
                  </a:lnTo>
                  <a:lnTo>
                    <a:pt x="9085" y="83416"/>
                  </a:lnTo>
                  <a:lnTo>
                    <a:pt x="8855" y="83282"/>
                  </a:lnTo>
                  <a:lnTo>
                    <a:pt x="8243" y="82578"/>
                  </a:lnTo>
                  <a:lnTo>
                    <a:pt x="8112" y="82090"/>
                  </a:lnTo>
                  <a:lnTo>
                    <a:pt x="7900" y="81691"/>
                  </a:lnTo>
                  <a:lnTo>
                    <a:pt x="7518" y="81405"/>
                  </a:lnTo>
                  <a:lnTo>
                    <a:pt x="7281" y="81122"/>
                  </a:lnTo>
                  <a:lnTo>
                    <a:pt x="6994" y="80105"/>
                  </a:lnTo>
                  <a:lnTo>
                    <a:pt x="5970" y="77934"/>
                  </a:lnTo>
                  <a:lnTo>
                    <a:pt x="6195" y="77291"/>
                  </a:lnTo>
                  <a:lnTo>
                    <a:pt x="6663" y="76985"/>
                  </a:lnTo>
                  <a:lnTo>
                    <a:pt x="7143" y="76491"/>
                  </a:lnTo>
                  <a:lnTo>
                    <a:pt x="7913" y="75538"/>
                  </a:lnTo>
                  <a:lnTo>
                    <a:pt x="8307" y="74891"/>
                  </a:lnTo>
                  <a:lnTo>
                    <a:pt x="9227" y="74057"/>
                  </a:lnTo>
                  <a:lnTo>
                    <a:pt x="9260" y="73485"/>
                  </a:lnTo>
                  <a:lnTo>
                    <a:pt x="9578" y="72516"/>
                  </a:lnTo>
                  <a:lnTo>
                    <a:pt x="11082" y="71833"/>
                  </a:lnTo>
                  <a:lnTo>
                    <a:pt x="11276" y="71519"/>
                  </a:lnTo>
                  <a:lnTo>
                    <a:pt x="11324" y="71288"/>
                  </a:lnTo>
                  <a:lnTo>
                    <a:pt x="11320" y="70304"/>
                  </a:lnTo>
                  <a:lnTo>
                    <a:pt x="11246" y="69675"/>
                  </a:lnTo>
                  <a:lnTo>
                    <a:pt x="11700" y="69070"/>
                  </a:lnTo>
                  <a:lnTo>
                    <a:pt x="12288" y="68744"/>
                  </a:lnTo>
                  <a:lnTo>
                    <a:pt x="15901" y="70453"/>
                  </a:lnTo>
                  <a:lnTo>
                    <a:pt x="16618" y="70184"/>
                  </a:lnTo>
                  <a:lnTo>
                    <a:pt x="17192" y="70073"/>
                  </a:lnTo>
                  <a:lnTo>
                    <a:pt x="17620" y="70173"/>
                  </a:lnTo>
                  <a:lnTo>
                    <a:pt x="17946" y="70151"/>
                  </a:lnTo>
                  <a:lnTo>
                    <a:pt x="18608" y="69809"/>
                  </a:lnTo>
                  <a:lnTo>
                    <a:pt x="19305" y="70181"/>
                  </a:lnTo>
                  <a:lnTo>
                    <a:pt x="20148" y="70260"/>
                  </a:lnTo>
                  <a:lnTo>
                    <a:pt x="20689" y="70506"/>
                  </a:lnTo>
                  <a:lnTo>
                    <a:pt x="20902" y="70421"/>
                  </a:lnTo>
                  <a:lnTo>
                    <a:pt x="21242" y="70119"/>
                  </a:lnTo>
                  <a:lnTo>
                    <a:pt x="21687" y="69147"/>
                  </a:lnTo>
                  <a:lnTo>
                    <a:pt x="21708" y="68707"/>
                  </a:lnTo>
                  <a:lnTo>
                    <a:pt x="21959" y="67571"/>
                  </a:lnTo>
                  <a:lnTo>
                    <a:pt x="22108" y="67492"/>
                  </a:lnTo>
                  <a:lnTo>
                    <a:pt x="22618" y="67555"/>
                  </a:lnTo>
                  <a:lnTo>
                    <a:pt x="23124" y="67246"/>
                  </a:lnTo>
                  <a:lnTo>
                    <a:pt x="23630" y="66732"/>
                  </a:lnTo>
                  <a:lnTo>
                    <a:pt x="23828" y="66072"/>
                  </a:lnTo>
                  <a:lnTo>
                    <a:pt x="24387" y="65740"/>
                  </a:lnTo>
                  <a:lnTo>
                    <a:pt x="24447" y="65524"/>
                  </a:lnTo>
                  <a:lnTo>
                    <a:pt x="24468" y="64142"/>
                  </a:lnTo>
                  <a:lnTo>
                    <a:pt x="24047" y="63420"/>
                  </a:lnTo>
                  <a:lnTo>
                    <a:pt x="24422" y="62507"/>
                  </a:lnTo>
                  <a:lnTo>
                    <a:pt x="24729" y="61993"/>
                  </a:lnTo>
                  <a:lnTo>
                    <a:pt x="24999" y="61784"/>
                  </a:lnTo>
                  <a:lnTo>
                    <a:pt x="25335" y="61754"/>
                  </a:lnTo>
                  <a:lnTo>
                    <a:pt x="25728" y="61303"/>
                  </a:lnTo>
                  <a:lnTo>
                    <a:pt x="25767" y="60446"/>
                  </a:lnTo>
                  <a:lnTo>
                    <a:pt x="26259" y="59682"/>
                  </a:lnTo>
                  <a:lnTo>
                    <a:pt x="26698" y="59287"/>
                  </a:lnTo>
                  <a:lnTo>
                    <a:pt x="26872" y="58483"/>
                  </a:lnTo>
                  <a:lnTo>
                    <a:pt x="26815" y="58256"/>
                  </a:lnTo>
                  <a:lnTo>
                    <a:pt x="26588" y="57969"/>
                  </a:lnTo>
                  <a:lnTo>
                    <a:pt x="26620" y="57786"/>
                  </a:lnTo>
                  <a:lnTo>
                    <a:pt x="27155" y="57279"/>
                  </a:lnTo>
                  <a:lnTo>
                    <a:pt x="27878" y="57037"/>
                  </a:lnTo>
                  <a:lnTo>
                    <a:pt x="28484" y="57458"/>
                  </a:lnTo>
                  <a:lnTo>
                    <a:pt x="28700" y="57432"/>
                  </a:lnTo>
                  <a:lnTo>
                    <a:pt x="29820" y="55901"/>
                  </a:lnTo>
                  <a:lnTo>
                    <a:pt x="30769" y="55666"/>
                  </a:lnTo>
                  <a:lnTo>
                    <a:pt x="31007" y="55465"/>
                  </a:lnTo>
                  <a:lnTo>
                    <a:pt x="31134" y="55234"/>
                  </a:lnTo>
                  <a:lnTo>
                    <a:pt x="31737" y="55190"/>
                  </a:lnTo>
                  <a:lnTo>
                    <a:pt x="32591" y="55443"/>
                  </a:lnTo>
                  <a:lnTo>
                    <a:pt x="32754" y="55834"/>
                  </a:lnTo>
                  <a:lnTo>
                    <a:pt x="32743" y="56065"/>
                  </a:lnTo>
                  <a:lnTo>
                    <a:pt x="32902" y="56460"/>
                  </a:lnTo>
                  <a:lnTo>
                    <a:pt x="33430" y="56434"/>
                  </a:lnTo>
                  <a:lnTo>
                    <a:pt x="32991" y="55361"/>
                  </a:lnTo>
                  <a:lnTo>
                    <a:pt x="33006" y="54776"/>
                  </a:lnTo>
                  <a:lnTo>
                    <a:pt x="33133" y="54486"/>
                  </a:lnTo>
                  <a:lnTo>
                    <a:pt x="33445" y="54080"/>
                  </a:lnTo>
                  <a:lnTo>
                    <a:pt x="33594" y="54177"/>
                  </a:lnTo>
                  <a:lnTo>
                    <a:pt x="33622" y="54411"/>
                  </a:lnTo>
                  <a:lnTo>
                    <a:pt x="34561" y="54777"/>
                  </a:lnTo>
                  <a:lnTo>
                    <a:pt x="34710" y="54267"/>
                  </a:lnTo>
                  <a:lnTo>
                    <a:pt x="34565" y="53603"/>
                  </a:lnTo>
                  <a:lnTo>
                    <a:pt x="34768" y="53309"/>
                  </a:lnTo>
                  <a:lnTo>
                    <a:pt x="35891" y="54092"/>
                  </a:lnTo>
                  <a:lnTo>
                    <a:pt x="36699" y="54066"/>
                  </a:lnTo>
                  <a:lnTo>
                    <a:pt x="37342" y="53713"/>
                  </a:lnTo>
                  <a:lnTo>
                    <a:pt x="37516" y="53251"/>
                  </a:lnTo>
                  <a:lnTo>
                    <a:pt x="37126" y="52763"/>
                  </a:lnTo>
                  <a:lnTo>
                    <a:pt x="37058" y="52484"/>
                  </a:lnTo>
                  <a:lnTo>
                    <a:pt x="37278" y="52074"/>
                  </a:lnTo>
                  <a:lnTo>
                    <a:pt x="37522" y="51908"/>
                  </a:lnTo>
                  <a:lnTo>
                    <a:pt x="37965" y="51288"/>
                  </a:lnTo>
                  <a:lnTo>
                    <a:pt x="37781" y="50812"/>
                  </a:lnTo>
                  <a:lnTo>
                    <a:pt x="37983" y="50573"/>
                  </a:lnTo>
                  <a:lnTo>
                    <a:pt x="38280" y="50420"/>
                  </a:lnTo>
                  <a:lnTo>
                    <a:pt x="38624" y="50435"/>
                  </a:lnTo>
                  <a:lnTo>
                    <a:pt x="38772" y="50833"/>
                  </a:lnTo>
                  <a:lnTo>
                    <a:pt x="38894" y="51553"/>
                  </a:lnTo>
                  <a:lnTo>
                    <a:pt x="39018" y="51698"/>
                  </a:lnTo>
                  <a:lnTo>
                    <a:pt x="39252" y="51748"/>
                  </a:lnTo>
                  <a:lnTo>
                    <a:pt x="39390" y="51519"/>
                  </a:lnTo>
                  <a:lnTo>
                    <a:pt x="39323" y="51090"/>
                  </a:lnTo>
                  <a:lnTo>
                    <a:pt x="39110" y="50625"/>
                  </a:lnTo>
                  <a:lnTo>
                    <a:pt x="39124" y="50364"/>
                  </a:lnTo>
                  <a:lnTo>
                    <a:pt x="39425" y="50196"/>
                  </a:lnTo>
                  <a:lnTo>
                    <a:pt x="39851" y="50341"/>
                  </a:lnTo>
                  <a:lnTo>
                    <a:pt x="40074" y="50297"/>
                  </a:lnTo>
                  <a:lnTo>
                    <a:pt x="40780" y="49775"/>
                  </a:lnTo>
                  <a:lnTo>
                    <a:pt x="41173" y="49976"/>
                  </a:lnTo>
                  <a:lnTo>
                    <a:pt x="41400" y="49924"/>
                  </a:lnTo>
                  <a:lnTo>
                    <a:pt x="41506" y="49685"/>
                  </a:lnTo>
                  <a:lnTo>
                    <a:pt x="41637" y="49052"/>
                  </a:lnTo>
                  <a:lnTo>
                    <a:pt x="41807" y="49137"/>
                  </a:lnTo>
                  <a:lnTo>
                    <a:pt x="41910" y="49476"/>
                  </a:lnTo>
                  <a:lnTo>
                    <a:pt x="41861" y="49827"/>
                  </a:lnTo>
                  <a:lnTo>
                    <a:pt x="41935" y="50143"/>
                  </a:lnTo>
                  <a:lnTo>
                    <a:pt x="42215" y="50467"/>
                  </a:lnTo>
                  <a:lnTo>
                    <a:pt x="42513" y="50609"/>
                  </a:lnTo>
                  <a:lnTo>
                    <a:pt x="42698" y="50568"/>
                  </a:lnTo>
                  <a:lnTo>
                    <a:pt x="42937" y="50210"/>
                  </a:lnTo>
                  <a:lnTo>
                    <a:pt x="42769" y="49758"/>
                  </a:lnTo>
                  <a:lnTo>
                    <a:pt x="42321" y="49656"/>
                  </a:lnTo>
                  <a:lnTo>
                    <a:pt x="42176" y="49402"/>
                  </a:lnTo>
                  <a:lnTo>
                    <a:pt x="42247" y="47879"/>
                  </a:lnTo>
                  <a:lnTo>
                    <a:pt x="42472" y="47462"/>
                  </a:lnTo>
                  <a:lnTo>
                    <a:pt x="42669" y="47571"/>
                  </a:lnTo>
                  <a:lnTo>
                    <a:pt x="42761" y="48164"/>
                  </a:lnTo>
                  <a:lnTo>
                    <a:pt x="43025" y="48759"/>
                  </a:lnTo>
                  <a:lnTo>
                    <a:pt x="43370" y="49258"/>
                  </a:lnTo>
                  <a:lnTo>
                    <a:pt x="43980" y="49505"/>
                  </a:lnTo>
                  <a:lnTo>
                    <a:pt x="44255" y="48727"/>
                  </a:lnTo>
                  <a:lnTo>
                    <a:pt x="44399" y="48397"/>
                  </a:lnTo>
                  <a:lnTo>
                    <a:pt x="45082" y="48673"/>
                  </a:lnTo>
                  <a:lnTo>
                    <a:pt x="45658" y="49879"/>
                  </a:lnTo>
                  <a:lnTo>
                    <a:pt x="46067" y="48941"/>
                  </a:lnTo>
                  <a:lnTo>
                    <a:pt x="46433" y="49298"/>
                  </a:lnTo>
                  <a:lnTo>
                    <a:pt x="47474" y="49637"/>
                  </a:lnTo>
                  <a:lnTo>
                    <a:pt x="47945" y="49400"/>
                  </a:lnTo>
                  <a:lnTo>
                    <a:pt x="48153" y="49180"/>
                  </a:lnTo>
                  <a:lnTo>
                    <a:pt x="48294" y="47920"/>
                  </a:lnTo>
                  <a:lnTo>
                    <a:pt x="48431" y="47879"/>
                  </a:lnTo>
                  <a:lnTo>
                    <a:pt x="49411" y="48525"/>
                  </a:lnTo>
                  <a:lnTo>
                    <a:pt x="49850" y="48646"/>
                  </a:lnTo>
                  <a:lnTo>
                    <a:pt x="50207" y="48609"/>
                  </a:lnTo>
                  <a:lnTo>
                    <a:pt x="50647" y="48273"/>
                  </a:lnTo>
                  <a:lnTo>
                    <a:pt x="50654" y="47449"/>
                  </a:lnTo>
                  <a:lnTo>
                    <a:pt x="50726" y="47258"/>
                  </a:lnTo>
                  <a:lnTo>
                    <a:pt x="51598" y="46291"/>
                  </a:lnTo>
                  <a:lnTo>
                    <a:pt x="51932" y="46160"/>
                  </a:lnTo>
                  <a:lnTo>
                    <a:pt x="52179" y="46158"/>
                  </a:lnTo>
                  <a:lnTo>
                    <a:pt x="52467" y="46297"/>
                  </a:lnTo>
                  <a:lnTo>
                    <a:pt x="52449" y="46980"/>
                  </a:lnTo>
                  <a:lnTo>
                    <a:pt x="52942" y="47133"/>
                  </a:lnTo>
                  <a:lnTo>
                    <a:pt x="53133" y="47053"/>
                  </a:lnTo>
                  <a:lnTo>
                    <a:pt x="54434" y="47853"/>
                  </a:lnTo>
                  <a:lnTo>
                    <a:pt x="54829" y="48185"/>
                  </a:lnTo>
                  <a:lnTo>
                    <a:pt x="54805" y="48767"/>
                  </a:lnTo>
                  <a:lnTo>
                    <a:pt x="54852" y="49010"/>
                  </a:lnTo>
                  <a:lnTo>
                    <a:pt x="55038" y="49233"/>
                  </a:lnTo>
                  <a:lnTo>
                    <a:pt x="55610" y="49572"/>
                  </a:lnTo>
                  <a:lnTo>
                    <a:pt x="55766" y="49486"/>
                  </a:lnTo>
                  <a:lnTo>
                    <a:pt x="55674" y="49291"/>
                  </a:lnTo>
                  <a:lnTo>
                    <a:pt x="55542" y="49019"/>
                  </a:lnTo>
                  <a:lnTo>
                    <a:pt x="55394" y="48704"/>
                  </a:lnTo>
                  <a:lnTo>
                    <a:pt x="49332" y="36867"/>
                  </a:lnTo>
                  <a:lnTo>
                    <a:pt x="49245" y="36692"/>
                  </a:lnTo>
                  <a:lnTo>
                    <a:pt x="46585" y="31497"/>
                  </a:lnTo>
                  <a:lnTo>
                    <a:pt x="43578" y="25643"/>
                  </a:lnTo>
                  <a:lnTo>
                    <a:pt x="41005" y="18940"/>
                  </a:lnTo>
                  <a:lnTo>
                    <a:pt x="40716" y="18654"/>
                  </a:lnTo>
                  <a:lnTo>
                    <a:pt x="40755" y="18423"/>
                  </a:lnTo>
                  <a:lnTo>
                    <a:pt x="40986" y="17957"/>
                  </a:lnTo>
                  <a:lnTo>
                    <a:pt x="42244" y="16977"/>
                  </a:lnTo>
                  <a:lnTo>
                    <a:pt x="42404" y="16441"/>
                  </a:lnTo>
                  <a:lnTo>
                    <a:pt x="42180" y="15841"/>
                  </a:lnTo>
                  <a:lnTo>
                    <a:pt x="43598" y="14246"/>
                  </a:lnTo>
                  <a:lnTo>
                    <a:pt x="43668" y="13904"/>
                  </a:lnTo>
                  <a:lnTo>
                    <a:pt x="43558" y="13423"/>
                  </a:lnTo>
                  <a:lnTo>
                    <a:pt x="43735" y="13170"/>
                  </a:lnTo>
                  <a:lnTo>
                    <a:pt x="43804" y="12730"/>
                  </a:lnTo>
                  <a:lnTo>
                    <a:pt x="43320" y="12064"/>
                  </a:lnTo>
                  <a:lnTo>
                    <a:pt x="43135" y="11147"/>
                  </a:lnTo>
                  <a:lnTo>
                    <a:pt x="42818" y="835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2" name="pg353">
              <a:extLst>
                <a:ext uri="{FF2B5EF4-FFF2-40B4-BE49-F238E27FC236}">
                  <a16:creationId xmlns:a16="http://schemas.microsoft.com/office/drawing/2014/main" id="{ED58DDA9-11DA-FA45-9F06-332973347A07}"/>
                </a:ext>
              </a:extLst>
            </p:cNvPr>
            <p:cNvSpPr/>
            <p:nvPr/>
          </p:nvSpPr>
          <p:spPr>
            <a:xfrm>
              <a:off x="7733253" y="2284983"/>
              <a:ext cx="93439" cy="240487"/>
            </a:xfrm>
            <a:custGeom>
              <a:avLst/>
              <a:gdLst/>
              <a:ahLst/>
              <a:cxnLst/>
              <a:rect l="0" t="0" r="0" b="0"/>
              <a:pathLst>
                <a:path w="93439" h="240487">
                  <a:moveTo>
                    <a:pt x="53760" y="0"/>
                  </a:moveTo>
                  <a:lnTo>
                    <a:pt x="53822" y="1326"/>
                  </a:lnTo>
                  <a:lnTo>
                    <a:pt x="53843" y="1786"/>
                  </a:lnTo>
                  <a:lnTo>
                    <a:pt x="53881" y="2588"/>
                  </a:lnTo>
                  <a:lnTo>
                    <a:pt x="53954" y="4279"/>
                  </a:lnTo>
                  <a:lnTo>
                    <a:pt x="53961" y="4852"/>
                  </a:lnTo>
                  <a:lnTo>
                    <a:pt x="53979" y="6386"/>
                  </a:lnTo>
                  <a:lnTo>
                    <a:pt x="54098" y="9516"/>
                  </a:lnTo>
                  <a:lnTo>
                    <a:pt x="54495" y="20021"/>
                  </a:lnTo>
                  <a:lnTo>
                    <a:pt x="54912" y="31201"/>
                  </a:lnTo>
                  <a:lnTo>
                    <a:pt x="55046" y="34197"/>
                  </a:lnTo>
                  <a:lnTo>
                    <a:pt x="55290" y="39632"/>
                  </a:lnTo>
                  <a:lnTo>
                    <a:pt x="55506" y="45693"/>
                  </a:lnTo>
                  <a:lnTo>
                    <a:pt x="55776" y="53235"/>
                  </a:lnTo>
                  <a:lnTo>
                    <a:pt x="55963" y="58460"/>
                  </a:lnTo>
                  <a:lnTo>
                    <a:pt x="56015" y="59937"/>
                  </a:lnTo>
                  <a:lnTo>
                    <a:pt x="56040" y="63195"/>
                  </a:lnTo>
                  <a:lnTo>
                    <a:pt x="56101" y="64809"/>
                  </a:lnTo>
                  <a:lnTo>
                    <a:pt x="56156" y="66239"/>
                  </a:lnTo>
                  <a:lnTo>
                    <a:pt x="56392" y="72467"/>
                  </a:lnTo>
                  <a:lnTo>
                    <a:pt x="56504" y="80079"/>
                  </a:lnTo>
                  <a:lnTo>
                    <a:pt x="57043" y="86497"/>
                  </a:lnTo>
                  <a:lnTo>
                    <a:pt x="57084" y="87175"/>
                  </a:lnTo>
                  <a:lnTo>
                    <a:pt x="57284" y="90560"/>
                  </a:lnTo>
                  <a:lnTo>
                    <a:pt x="57408" y="92669"/>
                  </a:lnTo>
                  <a:lnTo>
                    <a:pt x="57388" y="93186"/>
                  </a:lnTo>
                  <a:lnTo>
                    <a:pt x="57422" y="94796"/>
                  </a:lnTo>
                  <a:lnTo>
                    <a:pt x="57426" y="94959"/>
                  </a:lnTo>
                  <a:lnTo>
                    <a:pt x="57542" y="96730"/>
                  </a:lnTo>
                  <a:lnTo>
                    <a:pt x="57599" y="97600"/>
                  </a:lnTo>
                  <a:lnTo>
                    <a:pt x="57723" y="99492"/>
                  </a:lnTo>
                  <a:lnTo>
                    <a:pt x="57776" y="100301"/>
                  </a:lnTo>
                  <a:lnTo>
                    <a:pt x="58234" y="107302"/>
                  </a:lnTo>
                  <a:lnTo>
                    <a:pt x="58292" y="108629"/>
                  </a:lnTo>
                  <a:lnTo>
                    <a:pt x="58300" y="108825"/>
                  </a:lnTo>
                  <a:lnTo>
                    <a:pt x="58319" y="109263"/>
                  </a:lnTo>
                  <a:lnTo>
                    <a:pt x="58462" y="112550"/>
                  </a:lnTo>
                  <a:lnTo>
                    <a:pt x="58562" y="114849"/>
                  </a:lnTo>
                  <a:lnTo>
                    <a:pt x="58581" y="115295"/>
                  </a:lnTo>
                  <a:lnTo>
                    <a:pt x="58655" y="116248"/>
                  </a:lnTo>
                  <a:lnTo>
                    <a:pt x="58957" y="116498"/>
                  </a:lnTo>
                  <a:lnTo>
                    <a:pt x="59161" y="116447"/>
                  </a:lnTo>
                  <a:lnTo>
                    <a:pt x="60028" y="117406"/>
                  </a:lnTo>
                  <a:lnTo>
                    <a:pt x="60626" y="117667"/>
                  </a:lnTo>
                  <a:lnTo>
                    <a:pt x="60804" y="117923"/>
                  </a:lnTo>
                  <a:lnTo>
                    <a:pt x="60913" y="118825"/>
                  </a:lnTo>
                  <a:lnTo>
                    <a:pt x="61132" y="119072"/>
                  </a:lnTo>
                  <a:lnTo>
                    <a:pt x="61319" y="119151"/>
                  </a:lnTo>
                  <a:lnTo>
                    <a:pt x="61454" y="119348"/>
                  </a:lnTo>
                  <a:lnTo>
                    <a:pt x="60969" y="120745"/>
                  </a:lnTo>
                  <a:lnTo>
                    <a:pt x="60871" y="120982"/>
                  </a:lnTo>
                  <a:lnTo>
                    <a:pt x="60795" y="120828"/>
                  </a:lnTo>
                  <a:lnTo>
                    <a:pt x="59985" y="120973"/>
                  </a:lnTo>
                  <a:lnTo>
                    <a:pt x="59843" y="121315"/>
                  </a:lnTo>
                  <a:lnTo>
                    <a:pt x="59810" y="121669"/>
                  </a:lnTo>
                  <a:lnTo>
                    <a:pt x="59835" y="121914"/>
                  </a:lnTo>
                  <a:lnTo>
                    <a:pt x="59937" y="122067"/>
                  </a:lnTo>
                  <a:lnTo>
                    <a:pt x="60092" y="122189"/>
                  </a:lnTo>
                  <a:lnTo>
                    <a:pt x="60498" y="122510"/>
                  </a:lnTo>
                  <a:lnTo>
                    <a:pt x="60650" y="122972"/>
                  </a:lnTo>
                  <a:lnTo>
                    <a:pt x="60683" y="123709"/>
                  </a:lnTo>
                  <a:lnTo>
                    <a:pt x="61036" y="123970"/>
                  </a:lnTo>
                  <a:lnTo>
                    <a:pt x="61039" y="124590"/>
                  </a:lnTo>
                  <a:lnTo>
                    <a:pt x="60675" y="125579"/>
                  </a:lnTo>
                  <a:lnTo>
                    <a:pt x="60865" y="125800"/>
                  </a:lnTo>
                  <a:lnTo>
                    <a:pt x="60947" y="126053"/>
                  </a:lnTo>
                  <a:lnTo>
                    <a:pt x="60699" y="126224"/>
                  </a:lnTo>
                  <a:lnTo>
                    <a:pt x="60532" y="126340"/>
                  </a:lnTo>
                  <a:lnTo>
                    <a:pt x="60373" y="127753"/>
                  </a:lnTo>
                  <a:lnTo>
                    <a:pt x="60015" y="128014"/>
                  </a:lnTo>
                  <a:lnTo>
                    <a:pt x="59398" y="129066"/>
                  </a:lnTo>
                  <a:lnTo>
                    <a:pt x="59028" y="129892"/>
                  </a:lnTo>
                  <a:lnTo>
                    <a:pt x="59105" y="130256"/>
                  </a:lnTo>
                  <a:lnTo>
                    <a:pt x="59309" y="130472"/>
                  </a:lnTo>
                  <a:lnTo>
                    <a:pt x="59236" y="130773"/>
                  </a:lnTo>
                  <a:lnTo>
                    <a:pt x="58423" y="131320"/>
                  </a:lnTo>
                  <a:lnTo>
                    <a:pt x="58590" y="131711"/>
                  </a:lnTo>
                  <a:lnTo>
                    <a:pt x="58850" y="131893"/>
                  </a:lnTo>
                  <a:lnTo>
                    <a:pt x="59173" y="131974"/>
                  </a:lnTo>
                  <a:lnTo>
                    <a:pt x="59488" y="132053"/>
                  </a:lnTo>
                  <a:lnTo>
                    <a:pt x="59697" y="131999"/>
                  </a:lnTo>
                  <a:lnTo>
                    <a:pt x="60083" y="132577"/>
                  </a:lnTo>
                  <a:lnTo>
                    <a:pt x="60209" y="133082"/>
                  </a:lnTo>
                  <a:lnTo>
                    <a:pt x="59751" y="134682"/>
                  </a:lnTo>
                  <a:lnTo>
                    <a:pt x="59456" y="135191"/>
                  </a:lnTo>
                  <a:lnTo>
                    <a:pt x="59374" y="135706"/>
                  </a:lnTo>
                  <a:lnTo>
                    <a:pt x="59515" y="136178"/>
                  </a:lnTo>
                  <a:lnTo>
                    <a:pt x="60055" y="136913"/>
                  </a:lnTo>
                  <a:lnTo>
                    <a:pt x="60130" y="137396"/>
                  </a:lnTo>
                  <a:lnTo>
                    <a:pt x="60119" y="137680"/>
                  </a:lnTo>
                  <a:lnTo>
                    <a:pt x="59119" y="138293"/>
                  </a:lnTo>
                  <a:lnTo>
                    <a:pt x="59055" y="138590"/>
                  </a:lnTo>
                  <a:lnTo>
                    <a:pt x="59185" y="139150"/>
                  </a:lnTo>
                  <a:lnTo>
                    <a:pt x="58838" y="139748"/>
                  </a:lnTo>
                  <a:lnTo>
                    <a:pt x="58268" y="140210"/>
                  </a:lnTo>
                  <a:lnTo>
                    <a:pt x="57930" y="140343"/>
                  </a:lnTo>
                  <a:lnTo>
                    <a:pt x="57255" y="140847"/>
                  </a:lnTo>
                  <a:lnTo>
                    <a:pt x="57085" y="141123"/>
                  </a:lnTo>
                  <a:lnTo>
                    <a:pt x="56883" y="141452"/>
                  </a:lnTo>
                  <a:lnTo>
                    <a:pt x="56786" y="141661"/>
                  </a:lnTo>
                  <a:lnTo>
                    <a:pt x="56760" y="141842"/>
                  </a:lnTo>
                  <a:lnTo>
                    <a:pt x="56739" y="141984"/>
                  </a:lnTo>
                  <a:lnTo>
                    <a:pt x="56767" y="142488"/>
                  </a:lnTo>
                  <a:lnTo>
                    <a:pt x="56783" y="142786"/>
                  </a:lnTo>
                  <a:lnTo>
                    <a:pt x="56814" y="143338"/>
                  </a:lnTo>
                  <a:lnTo>
                    <a:pt x="56931" y="143650"/>
                  </a:lnTo>
                  <a:lnTo>
                    <a:pt x="57313" y="144025"/>
                  </a:lnTo>
                  <a:lnTo>
                    <a:pt x="57346" y="144275"/>
                  </a:lnTo>
                  <a:lnTo>
                    <a:pt x="57306" y="144758"/>
                  </a:lnTo>
                  <a:lnTo>
                    <a:pt x="56721" y="144978"/>
                  </a:lnTo>
                  <a:lnTo>
                    <a:pt x="56677" y="145294"/>
                  </a:lnTo>
                  <a:lnTo>
                    <a:pt x="56688" y="145618"/>
                  </a:lnTo>
                  <a:lnTo>
                    <a:pt x="57004" y="146070"/>
                  </a:lnTo>
                  <a:lnTo>
                    <a:pt x="56907" y="146477"/>
                  </a:lnTo>
                  <a:lnTo>
                    <a:pt x="56906" y="147163"/>
                  </a:lnTo>
                  <a:lnTo>
                    <a:pt x="57117" y="147797"/>
                  </a:lnTo>
                  <a:lnTo>
                    <a:pt x="57437" y="148165"/>
                  </a:lnTo>
                  <a:lnTo>
                    <a:pt x="57575" y="148374"/>
                  </a:lnTo>
                  <a:lnTo>
                    <a:pt x="57980" y="148989"/>
                  </a:lnTo>
                  <a:lnTo>
                    <a:pt x="58143" y="149237"/>
                  </a:lnTo>
                  <a:lnTo>
                    <a:pt x="58435" y="149944"/>
                  </a:lnTo>
                  <a:lnTo>
                    <a:pt x="58411" y="150148"/>
                  </a:lnTo>
                  <a:lnTo>
                    <a:pt x="58343" y="150750"/>
                  </a:lnTo>
                  <a:lnTo>
                    <a:pt x="58682" y="151541"/>
                  </a:lnTo>
                  <a:lnTo>
                    <a:pt x="58738" y="151672"/>
                  </a:lnTo>
                  <a:lnTo>
                    <a:pt x="58842" y="151916"/>
                  </a:lnTo>
                  <a:lnTo>
                    <a:pt x="58899" y="152049"/>
                  </a:lnTo>
                  <a:lnTo>
                    <a:pt x="59332" y="153059"/>
                  </a:lnTo>
                  <a:lnTo>
                    <a:pt x="59746" y="153366"/>
                  </a:lnTo>
                  <a:lnTo>
                    <a:pt x="60211" y="153503"/>
                  </a:lnTo>
                  <a:lnTo>
                    <a:pt x="60545" y="154035"/>
                  </a:lnTo>
                  <a:lnTo>
                    <a:pt x="60717" y="154537"/>
                  </a:lnTo>
                  <a:lnTo>
                    <a:pt x="61255" y="154670"/>
                  </a:lnTo>
                  <a:lnTo>
                    <a:pt x="61365" y="154540"/>
                  </a:lnTo>
                  <a:lnTo>
                    <a:pt x="61885" y="154418"/>
                  </a:lnTo>
                  <a:lnTo>
                    <a:pt x="63023" y="154150"/>
                  </a:lnTo>
                  <a:lnTo>
                    <a:pt x="63231" y="154101"/>
                  </a:lnTo>
                  <a:lnTo>
                    <a:pt x="63428" y="154136"/>
                  </a:lnTo>
                  <a:lnTo>
                    <a:pt x="63670" y="154178"/>
                  </a:lnTo>
                  <a:lnTo>
                    <a:pt x="63800" y="154211"/>
                  </a:lnTo>
                  <a:lnTo>
                    <a:pt x="63867" y="154558"/>
                  </a:lnTo>
                  <a:lnTo>
                    <a:pt x="63939" y="155134"/>
                  </a:lnTo>
                  <a:lnTo>
                    <a:pt x="64050" y="155370"/>
                  </a:lnTo>
                  <a:lnTo>
                    <a:pt x="64935" y="156151"/>
                  </a:lnTo>
                  <a:lnTo>
                    <a:pt x="65462" y="156545"/>
                  </a:lnTo>
                  <a:lnTo>
                    <a:pt x="65910" y="156881"/>
                  </a:lnTo>
                  <a:lnTo>
                    <a:pt x="66041" y="156949"/>
                  </a:lnTo>
                  <a:lnTo>
                    <a:pt x="66482" y="156955"/>
                  </a:lnTo>
                  <a:lnTo>
                    <a:pt x="66488" y="157148"/>
                  </a:lnTo>
                  <a:lnTo>
                    <a:pt x="66531" y="158561"/>
                  </a:lnTo>
                  <a:lnTo>
                    <a:pt x="66533" y="158915"/>
                  </a:lnTo>
                  <a:lnTo>
                    <a:pt x="66766" y="159093"/>
                  </a:lnTo>
                  <a:lnTo>
                    <a:pt x="67077" y="159402"/>
                  </a:lnTo>
                  <a:lnTo>
                    <a:pt x="67455" y="159319"/>
                  </a:lnTo>
                  <a:lnTo>
                    <a:pt x="67737" y="159387"/>
                  </a:lnTo>
                  <a:lnTo>
                    <a:pt x="67986" y="159959"/>
                  </a:lnTo>
                  <a:lnTo>
                    <a:pt x="67856" y="160381"/>
                  </a:lnTo>
                  <a:lnTo>
                    <a:pt x="67530" y="160687"/>
                  </a:lnTo>
                  <a:lnTo>
                    <a:pt x="67077" y="161224"/>
                  </a:lnTo>
                  <a:lnTo>
                    <a:pt x="67258" y="161533"/>
                  </a:lnTo>
                  <a:lnTo>
                    <a:pt x="68233" y="162340"/>
                  </a:lnTo>
                  <a:lnTo>
                    <a:pt x="68514" y="162574"/>
                  </a:lnTo>
                  <a:lnTo>
                    <a:pt x="69304" y="162753"/>
                  </a:lnTo>
                  <a:lnTo>
                    <a:pt x="69783" y="162980"/>
                  </a:lnTo>
                  <a:lnTo>
                    <a:pt x="70146" y="163842"/>
                  </a:lnTo>
                  <a:lnTo>
                    <a:pt x="70262" y="164542"/>
                  </a:lnTo>
                  <a:lnTo>
                    <a:pt x="70405" y="164655"/>
                  </a:lnTo>
                  <a:lnTo>
                    <a:pt x="71585" y="165035"/>
                  </a:lnTo>
                  <a:lnTo>
                    <a:pt x="72647" y="165753"/>
                  </a:lnTo>
                  <a:lnTo>
                    <a:pt x="72797" y="165857"/>
                  </a:lnTo>
                  <a:lnTo>
                    <a:pt x="73036" y="166175"/>
                  </a:lnTo>
                  <a:lnTo>
                    <a:pt x="73234" y="166725"/>
                  </a:lnTo>
                  <a:lnTo>
                    <a:pt x="73266" y="167118"/>
                  </a:lnTo>
                  <a:lnTo>
                    <a:pt x="73447" y="167290"/>
                  </a:lnTo>
                  <a:lnTo>
                    <a:pt x="73852" y="167468"/>
                  </a:lnTo>
                  <a:lnTo>
                    <a:pt x="74249" y="167205"/>
                  </a:lnTo>
                  <a:lnTo>
                    <a:pt x="75421" y="167652"/>
                  </a:lnTo>
                  <a:lnTo>
                    <a:pt x="75906" y="168113"/>
                  </a:lnTo>
                  <a:lnTo>
                    <a:pt x="75841" y="168249"/>
                  </a:lnTo>
                  <a:lnTo>
                    <a:pt x="75667" y="168362"/>
                  </a:lnTo>
                  <a:lnTo>
                    <a:pt x="75640" y="168532"/>
                  </a:lnTo>
                  <a:lnTo>
                    <a:pt x="75976" y="169462"/>
                  </a:lnTo>
                  <a:lnTo>
                    <a:pt x="76157" y="169562"/>
                  </a:lnTo>
                  <a:lnTo>
                    <a:pt x="76627" y="169473"/>
                  </a:lnTo>
                  <a:lnTo>
                    <a:pt x="77355" y="169679"/>
                  </a:lnTo>
                  <a:lnTo>
                    <a:pt x="77525" y="169728"/>
                  </a:lnTo>
                  <a:lnTo>
                    <a:pt x="77737" y="169788"/>
                  </a:lnTo>
                  <a:lnTo>
                    <a:pt x="78011" y="169909"/>
                  </a:lnTo>
                  <a:lnTo>
                    <a:pt x="78682" y="170361"/>
                  </a:lnTo>
                  <a:lnTo>
                    <a:pt x="78882" y="170753"/>
                  </a:lnTo>
                  <a:lnTo>
                    <a:pt x="78919" y="171114"/>
                  </a:lnTo>
                  <a:lnTo>
                    <a:pt x="78983" y="171725"/>
                  </a:lnTo>
                  <a:lnTo>
                    <a:pt x="79168" y="171720"/>
                  </a:lnTo>
                  <a:lnTo>
                    <a:pt x="79449" y="171841"/>
                  </a:lnTo>
                  <a:lnTo>
                    <a:pt x="79735" y="172313"/>
                  </a:lnTo>
                  <a:lnTo>
                    <a:pt x="79731" y="172450"/>
                  </a:lnTo>
                  <a:lnTo>
                    <a:pt x="79363" y="173430"/>
                  </a:lnTo>
                  <a:lnTo>
                    <a:pt x="79285" y="173639"/>
                  </a:lnTo>
                  <a:lnTo>
                    <a:pt x="78908" y="173895"/>
                  </a:lnTo>
                  <a:lnTo>
                    <a:pt x="78795" y="174070"/>
                  </a:lnTo>
                  <a:lnTo>
                    <a:pt x="78738" y="174346"/>
                  </a:lnTo>
                  <a:lnTo>
                    <a:pt x="78677" y="174640"/>
                  </a:lnTo>
                  <a:lnTo>
                    <a:pt x="78295" y="176481"/>
                  </a:lnTo>
                  <a:lnTo>
                    <a:pt x="78347" y="176831"/>
                  </a:lnTo>
                  <a:lnTo>
                    <a:pt x="78504" y="177233"/>
                  </a:lnTo>
                  <a:lnTo>
                    <a:pt x="78479" y="177578"/>
                  </a:lnTo>
                  <a:lnTo>
                    <a:pt x="78303" y="177802"/>
                  </a:lnTo>
                  <a:lnTo>
                    <a:pt x="77908" y="177897"/>
                  </a:lnTo>
                  <a:lnTo>
                    <a:pt x="77462" y="178156"/>
                  </a:lnTo>
                  <a:lnTo>
                    <a:pt x="77371" y="178286"/>
                  </a:lnTo>
                  <a:lnTo>
                    <a:pt x="77319" y="178611"/>
                  </a:lnTo>
                  <a:lnTo>
                    <a:pt x="77675" y="179506"/>
                  </a:lnTo>
                  <a:lnTo>
                    <a:pt x="77772" y="179750"/>
                  </a:lnTo>
                  <a:lnTo>
                    <a:pt x="77941" y="180580"/>
                  </a:lnTo>
                  <a:lnTo>
                    <a:pt x="77876" y="180791"/>
                  </a:lnTo>
                  <a:lnTo>
                    <a:pt x="77591" y="180986"/>
                  </a:lnTo>
                  <a:lnTo>
                    <a:pt x="77319" y="181490"/>
                  </a:lnTo>
                  <a:lnTo>
                    <a:pt x="77384" y="181913"/>
                  </a:lnTo>
                  <a:lnTo>
                    <a:pt x="77216" y="183296"/>
                  </a:lnTo>
                  <a:lnTo>
                    <a:pt x="76607" y="185085"/>
                  </a:lnTo>
                  <a:lnTo>
                    <a:pt x="76724" y="185671"/>
                  </a:lnTo>
                  <a:lnTo>
                    <a:pt x="77099" y="186468"/>
                  </a:lnTo>
                  <a:lnTo>
                    <a:pt x="77190" y="187427"/>
                  </a:lnTo>
                  <a:lnTo>
                    <a:pt x="77345" y="187980"/>
                  </a:lnTo>
                  <a:lnTo>
                    <a:pt x="77513" y="188306"/>
                  </a:lnTo>
                  <a:lnTo>
                    <a:pt x="78394" y="189038"/>
                  </a:lnTo>
                  <a:lnTo>
                    <a:pt x="78524" y="189118"/>
                  </a:lnTo>
                  <a:lnTo>
                    <a:pt x="79355" y="189628"/>
                  </a:lnTo>
                  <a:lnTo>
                    <a:pt x="79928" y="189999"/>
                  </a:lnTo>
                  <a:lnTo>
                    <a:pt x="80774" y="190743"/>
                  </a:lnTo>
                  <a:lnTo>
                    <a:pt x="81772" y="191620"/>
                  </a:lnTo>
                  <a:lnTo>
                    <a:pt x="83071" y="192571"/>
                  </a:lnTo>
                  <a:lnTo>
                    <a:pt x="83690" y="193381"/>
                  </a:lnTo>
                  <a:lnTo>
                    <a:pt x="85127" y="193755"/>
                  </a:lnTo>
                  <a:lnTo>
                    <a:pt x="85334" y="193901"/>
                  </a:lnTo>
                  <a:lnTo>
                    <a:pt x="85774" y="194421"/>
                  </a:lnTo>
                  <a:lnTo>
                    <a:pt x="86474" y="195820"/>
                  </a:lnTo>
                  <a:lnTo>
                    <a:pt x="86629" y="195967"/>
                  </a:lnTo>
                  <a:lnTo>
                    <a:pt x="88506" y="196390"/>
                  </a:lnTo>
                  <a:lnTo>
                    <a:pt x="89024" y="197024"/>
                  </a:lnTo>
                  <a:lnTo>
                    <a:pt x="89594" y="197057"/>
                  </a:lnTo>
                  <a:lnTo>
                    <a:pt x="91303" y="196829"/>
                  </a:lnTo>
                  <a:lnTo>
                    <a:pt x="91512" y="196822"/>
                  </a:lnTo>
                  <a:lnTo>
                    <a:pt x="91985" y="196806"/>
                  </a:lnTo>
                  <a:lnTo>
                    <a:pt x="92779" y="196780"/>
                  </a:lnTo>
                  <a:lnTo>
                    <a:pt x="93155" y="197089"/>
                  </a:lnTo>
                  <a:lnTo>
                    <a:pt x="93323" y="197430"/>
                  </a:lnTo>
                  <a:lnTo>
                    <a:pt x="93439" y="199287"/>
                  </a:lnTo>
                  <a:lnTo>
                    <a:pt x="92166" y="199868"/>
                  </a:lnTo>
                  <a:lnTo>
                    <a:pt x="92095" y="201452"/>
                  </a:lnTo>
                  <a:lnTo>
                    <a:pt x="92145" y="201869"/>
                  </a:lnTo>
                  <a:lnTo>
                    <a:pt x="92176" y="202133"/>
                  </a:lnTo>
                  <a:lnTo>
                    <a:pt x="91479" y="203716"/>
                  </a:lnTo>
                  <a:lnTo>
                    <a:pt x="90930" y="204212"/>
                  </a:lnTo>
                  <a:lnTo>
                    <a:pt x="90248" y="204489"/>
                  </a:lnTo>
                  <a:lnTo>
                    <a:pt x="89991" y="204847"/>
                  </a:lnTo>
                  <a:lnTo>
                    <a:pt x="89764" y="205415"/>
                  </a:lnTo>
                  <a:lnTo>
                    <a:pt x="89699" y="206226"/>
                  </a:lnTo>
                  <a:lnTo>
                    <a:pt x="89642" y="206380"/>
                  </a:lnTo>
                  <a:lnTo>
                    <a:pt x="89482" y="206813"/>
                  </a:lnTo>
                  <a:lnTo>
                    <a:pt x="89337" y="206993"/>
                  </a:lnTo>
                  <a:lnTo>
                    <a:pt x="88688" y="207180"/>
                  </a:lnTo>
                  <a:lnTo>
                    <a:pt x="88261" y="207672"/>
                  </a:lnTo>
                  <a:lnTo>
                    <a:pt x="87775" y="209137"/>
                  </a:lnTo>
                  <a:lnTo>
                    <a:pt x="87583" y="209715"/>
                  </a:lnTo>
                  <a:lnTo>
                    <a:pt x="87561" y="210169"/>
                  </a:lnTo>
                  <a:lnTo>
                    <a:pt x="87428" y="210336"/>
                  </a:lnTo>
                  <a:lnTo>
                    <a:pt x="87241" y="210372"/>
                  </a:lnTo>
                  <a:lnTo>
                    <a:pt x="87094" y="210400"/>
                  </a:lnTo>
                  <a:lnTo>
                    <a:pt x="86937" y="210355"/>
                  </a:lnTo>
                  <a:lnTo>
                    <a:pt x="86590" y="210387"/>
                  </a:lnTo>
                  <a:lnTo>
                    <a:pt x="86269" y="210690"/>
                  </a:lnTo>
                  <a:lnTo>
                    <a:pt x="85972" y="211144"/>
                  </a:lnTo>
                  <a:lnTo>
                    <a:pt x="85564" y="212264"/>
                  </a:lnTo>
                  <a:lnTo>
                    <a:pt x="85486" y="212987"/>
                  </a:lnTo>
                  <a:lnTo>
                    <a:pt x="84770" y="213983"/>
                  </a:lnTo>
                  <a:lnTo>
                    <a:pt x="84620" y="214434"/>
                  </a:lnTo>
                  <a:lnTo>
                    <a:pt x="84910" y="214765"/>
                  </a:lnTo>
                  <a:lnTo>
                    <a:pt x="84644" y="215269"/>
                  </a:lnTo>
                  <a:lnTo>
                    <a:pt x="84143" y="215937"/>
                  </a:lnTo>
                  <a:lnTo>
                    <a:pt x="83694" y="216004"/>
                  </a:lnTo>
                  <a:lnTo>
                    <a:pt x="83523" y="216167"/>
                  </a:lnTo>
                  <a:lnTo>
                    <a:pt x="82878" y="217074"/>
                  </a:lnTo>
                  <a:lnTo>
                    <a:pt x="82723" y="217537"/>
                  </a:lnTo>
                  <a:lnTo>
                    <a:pt x="82190" y="218286"/>
                  </a:lnTo>
                  <a:lnTo>
                    <a:pt x="81726" y="218867"/>
                  </a:lnTo>
                  <a:lnTo>
                    <a:pt x="81525" y="219520"/>
                  </a:lnTo>
                  <a:lnTo>
                    <a:pt x="81267" y="220358"/>
                  </a:lnTo>
                  <a:lnTo>
                    <a:pt x="81249" y="220517"/>
                  </a:lnTo>
                  <a:lnTo>
                    <a:pt x="81185" y="221072"/>
                  </a:lnTo>
                  <a:lnTo>
                    <a:pt x="81163" y="221323"/>
                  </a:lnTo>
                  <a:lnTo>
                    <a:pt x="81223" y="221840"/>
                  </a:lnTo>
                  <a:lnTo>
                    <a:pt x="80210" y="222552"/>
                  </a:lnTo>
                  <a:lnTo>
                    <a:pt x="79838" y="223215"/>
                  </a:lnTo>
                  <a:lnTo>
                    <a:pt x="79783" y="223381"/>
                  </a:lnTo>
                  <a:lnTo>
                    <a:pt x="79680" y="223690"/>
                  </a:lnTo>
                  <a:lnTo>
                    <a:pt x="79600" y="224123"/>
                  </a:lnTo>
                  <a:lnTo>
                    <a:pt x="79559" y="226484"/>
                  </a:lnTo>
                  <a:lnTo>
                    <a:pt x="79174" y="226908"/>
                  </a:lnTo>
                  <a:lnTo>
                    <a:pt x="78930" y="227480"/>
                  </a:lnTo>
                  <a:lnTo>
                    <a:pt x="78784" y="228519"/>
                  </a:lnTo>
                  <a:lnTo>
                    <a:pt x="78744" y="229751"/>
                  </a:lnTo>
                  <a:lnTo>
                    <a:pt x="78165" y="229818"/>
                  </a:lnTo>
                  <a:lnTo>
                    <a:pt x="77879" y="229935"/>
                  </a:lnTo>
                  <a:lnTo>
                    <a:pt x="77695" y="230011"/>
                  </a:lnTo>
                  <a:lnTo>
                    <a:pt x="76996" y="230299"/>
                  </a:lnTo>
                  <a:lnTo>
                    <a:pt x="76144" y="230937"/>
                  </a:lnTo>
                  <a:lnTo>
                    <a:pt x="74688" y="231597"/>
                  </a:lnTo>
                  <a:lnTo>
                    <a:pt x="69831" y="228072"/>
                  </a:lnTo>
                  <a:lnTo>
                    <a:pt x="67678" y="227435"/>
                  </a:lnTo>
                  <a:lnTo>
                    <a:pt x="66107" y="227425"/>
                  </a:lnTo>
                  <a:lnTo>
                    <a:pt x="64459" y="227630"/>
                  </a:lnTo>
                  <a:lnTo>
                    <a:pt x="63932" y="227815"/>
                  </a:lnTo>
                  <a:lnTo>
                    <a:pt x="61666" y="229133"/>
                  </a:lnTo>
                  <a:lnTo>
                    <a:pt x="59426" y="230288"/>
                  </a:lnTo>
                  <a:lnTo>
                    <a:pt x="56474" y="230855"/>
                  </a:lnTo>
                  <a:lnTo>
                    <a:pt x="56118" y="230924"/>
                  </a:lnTo>
                  <a:lnTo>
                    <a:pt x="55417" y="231058"/>
                  </a:lnTo>
                  <a:lnTo>
                    <a:pt x="54547" y="231226"/>
                  </a:lnTo>
                  <a:lnTo>
                    <a:pt x="51049" y="231898"/>
                  </a:lnTo>
                  <a:lnTo>
                    <a:pt x="49340" y="233574"/>
                  </a:lnTo>
                  <a:lnTo>
                    <a:pt x="48938" y="234338"/>
                  </a:lnTo>
                  <a:lnTo>
                    <a:pt x="48149" y="236127"/>
                  </a:lnTo>
                  <a:lnTo>
                    <a:pt x="46776" y="240487"/>
                  </a:lnTo>
                  <a:lnTo>
                    <a:pt x="40342" y="238700"/>
                  </a:lnTo>
                  <a:lnTo>
                    <a:pt x="37933" y="238030"/>
                  </a:lnTo>
                  <a:lnTo>
                    <a:pt x="35706" y="238990"/>
                  </a:lnTo>
                  <a:lnTo>
                    <a:pt x="33532" y="240186"/>
                  </a:lnTo>
                  <a:lnTo>
                    <a:pt x="32715" y="239007"/>
                  </a:lnTo>
                  <a:lnTo>
                    <a:pt x="30436" y="239397"/>
                  </a:lnTo>
                  <a:lnTo>
                    <a:pt x="30333" y="239039"/>
                  </a:lnTo>
                  <a:lnTo>
                    <a:pt x="30902" y="236648"/>
                  </a:lnTo>
                  <a:lnTo>
                    <a:pt x="30621" y="236172"/>
                  </a:lnTo>
                  <a:lnTo>
                    <a:pt x="28610" y="233606"/>
                  </a:lnTo>
                  <a:lnTo>
                    <a:pt x="28403" y="233248"/>
                  </a:lnTo>
                  <a:lnTo>
                    <a:pt x="28347" y="232992"/>
                  </a:lnTo>
                  <a:lnTo>
                    <a:pt x="28178" y="231755"/>
                  </a:lnTo>
                  <a:lnTo>
                    <a:pt x="27290" y="226368"/>
                  </a:lnTo>
                  <a:lnTo>
                    <a:pt x="26925" y="224615"/>
                  </a:lnTo>
                  <a:lnTo>
                    <a:pt x="26702" y="224023"/>
                  </a:lnTo>
                  <a:lnTo>
                    <a:pt x="26678" y="223245"/>
                  </a:lnTo>
                  <a:lnTo>
                    <a:pt x="26644" y="222006"/>
                  </a:lnTo>
                  <a:lnTo>
                    <a:pt x="26122" y="214640"/>
                  </a:lnTo>
                  <a:lnTo>
                    <a:pt x="31873" y="215405"/>
                  </a:lnTo>
                  <a:lnTo>
                    <a:pt x="35732" y="215503"/>
                  </a:lnTo>
                  <a:lnTo>
                    <a:pt x="40320" y="215624"/>
                  </a:lnTo>
                  <a:lnTo>
                    <a:pt x="43151" y="215616"/>
                  </a:lnTo>
                  <a:lnTo>
                    <a:pt x="43694" y="215600"/>
                  </a:lnTo>
                  <a:lnTo>
                    <a:pt x="44673" y="205579"/>
                  </a:lnTo>
                  <a:lnTo>
                    <a:pt x="53327" y="205662"/>
                  </a:lnTo>
                  <a:lnTo>
                    <a:pt x="53604" y="205302"/>
                  </a:lnTo>
                  <a:lnTo>
                    <a:pt x="53291" y="203470"/>
                  </a:lnTo>
                  <a:lnTo>
                    <a:pt x="53366" y="200424"/>
                  </a:lnTo>
                  <a:lnTo>
                    <a:pt x="53503" y="195633"/>
                  </a:lnTo>
                  <a:lnTo>
                    <a:pt x="45639" y="195680"/>
                  </a:lnTo>
                  <a:lnTo>
                    <a:pt x="46245" y="194730"/>
                  </a:lnTo>
                  <a:lnTo>
                    <a:pt x="50557" y="188174"/>
                  </a:lnTo>
                  <a:lnTo>
                    <a:pt x="51633" y="186516"/>
                  </a:lnTo>
                  <a:lnTo>
                    <a:pt x="51398" y="186337"/>
                  </a:lnTo>
                  <a:lnTo>
                    <a:pt x="51217" y="186199"/>
                  </a:lnTo>
                  <a:lnTo>
                    <a:pt x="39332" y="177034"/>
                  </a:lnTo>
                  <a:lnTo>
                    <a:pt x="39044" y="176808"/>
                  </a:lnTo>
                  <a:lnTo>
                    <a:pt x="38626" y="176499"/>
                  </a:lnTo>
                  <a:lnTo>
                    <a:pt x="35542" y="174045"/>
                  </a:lnTo>
                  <a:lnTo>
                    <a:pt x="30522" y="170149"/>
                  </a:lnTo>
                  <a:lnTo>
                    <a:pt x="29383" y="169289"/>
                  </a:lnTo>
                  <a:lnTo>
                    <a:pt x="27692" y="167951"/>
                  </a:lnTo>
                  <a:lnTo>
                    <a:pt x="25494" y="166348"/>
                  </a:lnTo>
                  <a:lnTo>
                    <a:pt x="23081" y="164376"/>
                  </a:lnTo>
                  <a:lnTo>
                    <a:pt x="24555" y="162665"/>
                  </a:lnTo>
                  <a:lnTo>
                    <a:pt x="27011" y="159748"/>
                  </a:lnTo>
                  <a:lnTo>
                    <a:pt x="27342" y="160307"/>
                  </a:lnTo>
                  <a:lnTo>
                    <a:pt x="28006" y="160649"/>
                  </a:lnTo>
                  <a:lnTo>
                    <a:pt x="29182" y="161452"/>
                  </a:lnTo>
                  <a:lnTo>
                    <a:pt x="29644" y="161455"/>
                  </a:lnTo>
                  <a:lnTo>
                    <a:pt x="30710" y="162021"/>
                  </a:lnTo>
                  <a:lnTo>
                    <a:pt x="31921" y="161117"/>
                  </a:lnTo>
                  <a:lnTo>
                    <a:pt x="32189" y="160860"/>
                  </a:lnTo>
                  <a:lnTo>
                    <a:pt x="32286" y="160648"/>
                  </a:lnTo>
                  <a:lnTo>
                    <a:pt x="32853" y="160377"/>
                  </a:lnTo>
                  <a:lnTo>
                    <a:pt x="33692" y="160507"/>
                  </a:lnTo>
                  <a:lnTo>
                    <a:pt x="34195" y="160697"/>
                  </a:lnTo>
                  <a:lnTo>
                    <a:pt x="34312" y="160831"/>
                  </a:lnTo>
                  <a:lnTo>
                    <a:pt x="34349" y="161244"/>
                  </a:lnTo>
                  <a:lnTo>
                    <a:pt x="34462" y="161530"/>
                  </a:lnTo>
                  <a:lnTo>
                    <a:pt x="34661" y="161701"/>
                  </a:lnTo>
                  <a:lnTo>
                    <a:pt x="35564" y="162151"/>
                  </a:lnTo>
                  <a:lnTo>
                    <a:pt x="35746" y="162270"/>
                  </a:lnTo>
                  <a:lnTo>
                    <a:pt x="38246" y="159248"/>
                  </a:lnTo>
                  <a:lnTo>
                    <a:pt x="38968" y="158780"/>
                  </a:lnTo>
                  <a:lnTo>
                    <a:pt x="38841" y="158412"/>
                  </a:lnTo>
                  <a:lnTo>
                    <a:pt x="38252" y="157556"/>
                  </a:lnTo>
                  <a:lnTo>
                    <a:pt x="37926" y="157567"/>
                  </a:lnTo>
                  <a:lnTo>
                    <a:pt x="37739" y="157660"/>
                  </a:lnTo>
                  <a:lnTo>
                    <a:pt x="37617" y="158158"/>
                  </a:lnTo>
                  <a:lnTo>
                    <a:pt x="37467" y="158247"/>
                  </a:lnTo>
                  <a:lnTo>
                    <a:pt x="36981" y="158214"/>
                  </a:lnTo>
                  <a:lnTo>
                    <a:pt x="36361" y="157894"/>
                  </a:lnTo>
                  <a:lnTo>
                    <a:pt x="36215" y="157339"/>
                  </a:lnTo>
                  <a:lnTo>
                    <a:pt x="35972" y="157068"/>
                  </a:lnTo>
                  <a:lnTo>
                    <a:pt x="34589" y="156617"/>
                  </a:lnTo>
                  <a:lnTo>
                    <a:pt x="34809" y="156193"/>
                  </a:lnTo>
                  <a:lnTo>
                    <a:pt x="34691" y="155879"/>
                  </a:lnTo>
                  <a:lnTo>
                    <a:pt x="33908" y="156015"/>
                  </a:lnTo>
                  <a:lnTo>
                    <a:pt x="33599" y="156333"/>
                  </a:lnTo>
                  <a:lnTo>
                    <a:pt x="32769" y="156271"/>
                  </a:lnTo>
                  <a:lnTo>
                    <a:pt x="31457" y="155833"/>
                  </a:lnTo>
                  <a:lnTo>
                    <a:pt x="31253" y="155687"/>
                  </a:lnTo>
                  <a:lnTo>
                    <a:pt x="30895" y="155147"/>
                  </a:lnTo>
                  <a:lnTo>
                    <a:pt x="34355" y="151093"/>
                  </a:lnTo>
                  <a:lnTo>
                    <a:pt x="33715" y="147871"/>
                  </a:lnTo>
                  <a:lnTo>
                    <a:pt x="32949" y="147768"/>
                  </a:lnTo>
                  <a:lnTo>
                    <a:pt x="32580" y="147448"/>
                  </a:lnTo>
                  <a:lnTo>
                    <a:pt x="32077" y="147289"/>
                  </a:lnTo>
                  <a:lnTo>
                    <a:pt x="31395" y="147690"/>
                  </a:lnTo>
                  <a:lnTo>
                    <a:pt x="31376" y="148913"/>
                  </a:lnTo>
                  <a:lnTo>
                    <a:pt x="31112" y="148995"/>
                  </a:lnTo>
                  <a:lnTo>
                    <a:pt x="27070" y="146406"/>
                  </a:lnTo>
                  <a:lnTo>
                    <a:pt x="27405" y="145634"/>
                  </a:lnTo>
                  <a:lnTo>
                    <a:pt x="26981" y="145519"/>
                  </a:lnTo>
                  <a:lnTo>
                    <a:pt x="26147" y="145816"/>
                  </a:lnTo>
                  <a:lnTo>
                    <a:pt x="24467" y="144745"/>
                  </a:lnTo>
                  <a:lnTo>
                    <a:pt x="18663" y="140954"/>
                  </a:lnTo>
                  <a:lnTo>
                    <a:pt x="18265" y="141459"/>
                  </a:lnTo>
                  <a:lnTo>
                    <a:pt x="17209" y="140937"/>
                  </a:lnTo>
                  <a:lnTo>
                    <a:pt x="16681" y="141022"/>
                  </a:lnTo>
                  <a:lnTo>
                    <a:pt x="16072" y="140691"/>
                  </a:lnTo>
                  <a:lnTo>
                    <a:pt x="16051" y="140442"/>
                  </a:lnTo>
                  <a:lnTo>
                    <a:pt x="15966" y="140308"/>
                  </a:lnTo>
                  <a:lnTo>
                    <a:pt x="15346" y="139791"/>
                  </a:lnTo>
                  <a:lnTo>
                    <a:pt x="15434" y="140412"/>
                  </a:lnTo>
                  <a:lnTo>
                    <a:pt x="15162" y="140424"/>
                  </a:lnTo>
                  <a:lnTo>
                    <a:pt x="14841" y="140639"/>
                  </a:lnTo>
                  <a:lnTo>
                    <a:pt x="14679" y="140862"/>
                  </a:lnTo>
                  <a:lnTo>
                    <a:pt x="13936" y="140684"/>
                  </a:lnTo>
                  <a:lnTo>
                    <a:pt x="13298" y="140290"/>
                  </a:lnTo>
                  <a:lnTo>
                    <a:pt x="12831" y="141673"/>
                  </a:lnTo>
                  <a:lnTo>
                    <a:pt x="13489" y="142406"/>
                  </a:lnTo>
                  <a:lnTo>
                    <a:pt x="14634" y="143343"/>
                  </a:lnTo>
                  <a:lnTo>
                    <a:pt x="14744" y="143648"/>
                  </a:lnTo>
                  <a:lnTo>
                    <a:pt x="14220" y="143748"/>
                  </a:lnTo>
                  <a:lnTo>
                    <a:pt x="13615" y="143517"/>
                  </a:lnTo>
                  <a:lnTo>
                    <a:pt x="12909" y="143071"/>
                  </a:lnTo>
                  <a:lnTo>
                    <a:pt x="11987" y="142328"/>
                  </a:lnTo>
                  <a:lnTo>
                    <a:pt x="11378" y="141986"/>
                  </a:lnTo>
                  <a:lnTo>
                    <a:pt x="9811" y="141600"/>
                  </a:lnTo>
                  <a:lnTo>
                    <a:pt x="9681" y="141644"/>
                  </a:lnTo>
                  <a:lnTo>
                    <a:pt x="9397" y="141949"/>
                  </a:lnTo>
                  <a:lnTo>
                    <a:pt x="8143" y="143590"/>
                  </a:lnTo>
                  <a:lnTo>
                    <a:pt x="7465" y="142906"/>
                  </a:lnTo>
                  <a:lnTo>
                    <a:pt x="7415" y="142159"/>
                  </a:lnTo>
                  <a:lnTo>
                    <a:pt x="7472" y="141999"/>
                  </a:lnTo>
                  <a:lnTo>
                    <a:pt x="8097" y="141273"/>
                  </a:lnTo>
                  <a:lnTo>
                    <a:pt x="8851" y="140180"/>
                  </a:lnTo>
                  <a:lnTo>
                    <a:pt x="8246" y="139786"/>
                  </a:lnTo>
                  <a:lnTo>
                    <a:pt x="7482" y="139630"/>
                  </a:lnTo>
                  <a:lnTo>
                    <a:pt x="6547" y="139173"/>
                  </a:lnTo>
                  <a:lnTo>
                    <a:pt x="6523" y="138976"/>
                  </a:lnTo>
                  <a:lnTo>
                    <a:pt x="6842" y="138804"/>
                  </a:lnTo>
                  <a:lnTo>
                    <a:pt x="6037" y="137763"/>
                  </a:lnTo>
                  <a:lnTo>
                    <a:pt x="5862" y="137644"/>
                  </a:lnTo>
                  <a:lnTo>
                    <a:pt x="4985" y="137372"/>
                  </a:lnTo>
                  <a:lnTo>
                    <a:pt x="4502" y="137052"/>
                  </a:lnTo>
                  <a:lnTo>
                    <a:pt x="4129" y="136130"/>
                  </a:lnTo>
                  <a:lnTo>
                    <a:pt x="4125" y="135851"/>
                  </a:lnTo>
                  <a:lnTo>
                    <a:pt x="4214" y="135527"/>
                  </a:lnTo>
                  <a:lnTo>
                    <a:pt x="4154" y="134981"/>
                  </a:lnTo>
                  <a:lnTo>
                    <a:pt x="3256" y="133237"/>
                  </a:lnTo>
                  <a:lnTo>
                    <a:pt x="2525" y="132341"/>
                  </a:lnTo>
                  <a:lnTo>
                    <a:pt x="3945" y="130709"/>
                  </a:lnTo>
                  <a:lnTo>
                    <a:pt x="4750" y="129824"/>
                  </a:lnTo>
                  <a:lnTo>
                    <a:pt x="7832" y="128690"/>
                  </a:lnTo>
                  <a:lnTo>
                    <a:pt x="14040" y="126116"/>
                  </a:lnTo>
                  <a:lnTo>
                    <a:pt x="13689" y="123996"/>
                  </a:lnTo>
                  <a:lnTo>
                    <a:pt x="13894" y="123923"/>
                  </a:lnTo>
                  <a:lnTo>
                    <a:pt x="14052" y="123048"/>
                  </a:lnTo>
                  <a:lnTo>
                    <a:pt x="13776" y="122103"/>
                  </a:lnTo>
                  <a:lnTo>
                    <a:pt x="13385" y="122144"/>
                  </a:lnTo>
                  <a:lnTo>
                    <a:pt x="13413" y="121646"/>
                  </a:lnTo>
                  <a:lnTo>
                    <a:pt x="13568" y="121426"/>
                  </a:lnTo>
                  <a:lnTo>
                    <a:pt x="13861" y="121281"/>
                  </a:lnTo>
                  <a:lnTo>
                    <a:pt x="15383" y="121318"/>
                  </a:lnTo>
                  <a:lnTo>
                    <a:pt x="16115" y="121066"/>
                  </a:lnTo>
                  <a:lnTo>
                    <a:pt x="16356" y="120907"/>
                  </a:lnTo>
                  <a:lnTo>
                    <a:pt x="16599" y="120455"/>
                  </a:lnTo>
                  <a:lnTo>
                    <a:pt x="16628" y="120203"/>
                  </a:lnTo>
                  <a:lnTo>
                    <a:pt x="16994" y="120057"/>
                  </a:lnTo>
                  <a:lnTo>
                    <a:pt x="19099" y="119771"/>
                  </a:lnTo>
                  <a:lnTo>
                    <a:pt x="19388" y="119473"/>
                  </a:lnTo>
                  <a:lnTo>
                    <a:pt x="20637" y="117754"/>
                  </a:lnTo>
                  <a:lnTo>
                    <a:pt x="21680" y="116103"/>
                  </a:lnTo>
                  <a:lnTo>
                    <a:pt x="21302" y="115926"/>
                  </a:lnTo>
                  <a:lnTo>
                    <a:pt x="12222" y="108153"/>
                  </a:lnTo>
                  <a:lnTo>
                    <a:pt x="12062" y="108196"/>
                  </a:lnTo>
                  <a:lnTo>
                    <a:pt x="11887" y="108126"/>
                  </a:lnTo>
                  <a:lnTo>
                    <a:pt x="11264" y="107453"/>
                  </a:lnTo>
                  <a:lnTo>
                    <a:pt x="11303" y="107298"/>
                  </a:lnTo>
                  <a:lnTo>
                    <a:pt x="10921" y="106965"/>
                  </a:lnTo>
                  <a:lnTo>
                    <a:pt x="11227" y="106803"/>
                  </a:lnTo>
                  <a:lnTo>
                    <a:pt x="11894" y="106971"/>
                  </a:lnTo>
                  <a:lnTo>
                    <a:pt x="12091" y="106932"/>
                  </a:lnTo>
                  <a:lnTo>
                    <a:pt x="12251" y="106802"/>
                  </a:lnTo>
                  <a:lnTo>
                    <a:pt x="12341" y="106578"/>
                  </a:lnTo>
                  <a:lnTo>
                    <a:pt x="12317" y="106175"/>
                  </a:lnTo>
                  <a:lnTo>
                    <a:pt x="12145" y="105592"/>
                  </a:lnTo>
                  <a:lnTo>
                    <a:pt x="11871" y="105156"/>
                  </a:lnTo>
                  <a:lnTo>
                    <a:pt x="11806" y="104807"/>
                  </a:lnTo>
                  <a:lnTo>
                    <a:pt x="11836" y="104628"/>
                  </a:lnTo>
                  <a:lnTo>
                    <a:pt x="12080" y="104349"/>
                  </a:lnTo>
                  <a:lnTo>
                    <a:pt x="13024" y="103782"/>
                  </a:lnTo>
                  <a:lnTo>
                    <a:pt x="13215" y="103588"/>
                  </a:lnTo>
                  <a:lnTo>
                    <a:pt x="13306" y="103338"/>
                  </a:lnTo>
                  <a:lnTo>
                    <a:pt x="12998" y="102773"/>
                  </a:lnTo>
                  <a:lnTo>
                    <a:pt x="13690" y="102728"/>
                  </a:lnTo>
                  <a:lnTo>
                    <a:pt x="14246" y="102341"/>
                  </a:lnTo>
                  <a:lnTo>
                    <a:pt x="15557" y="102149"/>
                  </a:lnTo>
                  <a:lnTo>
                    <a:pt x="15770" y="101983"/>
                  </a:lnTo>
                  <a:lnTo>
                    <a:pt x="16121" y="101407"/>
                  </a:lnTo>
                  <a:lnTo>
                    <a:pt x="16194" y="100954"/>
                  </a:lnTo>
                  <a:lnTo>
                    <a:pt x="15805" y="99349"/>
                  </a:lnTo>
                  <a:lnTo>
                    <a:pt x="15537" y="98877"/>
                  </a:lnTo>
                  <a:lnTo>
                    <a:pt x="14905" y="98414"/>
                  </a:lnTo>
                  <a:lnTo>
                    <a:pt x="14558" y="98264"/>
                  </a:lnTo>
                  <a:lnTo>
                    <a:pt x="14217" y="98246"/>
                  </a:lnTo>
                  <a:lnTo>
                    <a:pt x="13484" y="98389"/>
                  </a:lnTo>
                  <a:lnTo>
                    <a:pt x="12739" y="97938"/>
                  </a:lnTo>
                  <a:lnTo>
                    <a:pt x="12435" y="97466"/>
                  </a:lnTo>
                  <a:lnTo>
                    <a:pt x="12408" y="97221"/>
                  </a:lnTo>
                  <a:lnTo>
                    <a:pt x="12703" y="96662"/>
                  </a:lnTo>
                  <a:lnTo>
                    <a:pt x="11973" y="96436"/>
                  </a:lnTo>
                  <a:lnTo>
                    <a:pt x="10852" y="95870"/>
                  </a:lnTo>
                  <a:lnTo>
                    <a:pt x="10034" y="94089"/>
                  </a:lnTo>
                  <a:lnTo>
                    <a:pt x="10029" y="93746"/>
                  </a:lnTo>
                  <a:lnTo>
                    <a:pt x="10325" y="93386"/>
                  </a:lnTo>
                  <a:lnTo>
                    <a:pt x="12091" y="92713"/>
                  </a:lnTo>
                  <a:lnTo>
                    <a:pt x="13030" y="92623"/>
                  </a:lnTo>
                  <a:lnTo>
                    <a:pt x="13168" y="92504"/>
                  </a:lnTo>
                  <a:lnTo>
                    <a:pt x="13291" y="92218"/>
                  </a:lnTo>
                  <a:lnTo>
                    <a:pt x="13597" y="91995"/>
                  </a:lnTo>
                  <a:lnTo>
                    <a:pt x="15172" y="92620"/>
                  </a:lnTo>
                  <a:lnTo>
                    <a:pt x="15910" y="92766"/>
                  </a:lnTo>
                  <a:lnTo>
                    <a:pt x="22783" y="84187"/>
                  </a:lnTo>
                  <a:lnTo>
                    <a:pt x="23307" y="83636"/>
                  </a:lnTo>
                  <a:lnTo>
                    <a:pt x="21957" y="83184"/>
                  </a:lnTo>
                  <a:lnTo>
                    <a:pt x="20919" y="83260"/>
                  </a:lnTo>
                  <a:lnTo>
                    <a:pt x="18829" y="82898"/>
                  </a:lnTo>
                  <a:lnTo>
                    <a:pt x="12575" y="81601"/>
                  </a:lnTo>
                  <a:lnTo>
                    <a:pt x="12376" y="81620"/>
                  </a:lnTo>
                  <a:lnTo>
                    <a:pt x="11159" y="74880"/>
                  </a:lnTo>
                  <a:lnTo>
                    <a:pt x="10035" y="75449"/>
                  </a:lnTo>
                  <a:lnTo>
                    <a:pt x="9855" y="75780"/>
                  </a:lnTo>
                  <a:lnTo>
                    <a:pt x="9365" y="76100"/>
                  </a:lnTo>
                  <a:lnTo>
                    <a:pt x="9177" y="76420"/>
                  </a:lnTo>
                  <a:lnTo>
                    <a:pt x="8404" y="75826"/>
                  </a:lnTo>
                  <a:lnTo>
                    <a:pt x="8288" y="75392"/>
                  </a:lnTo>
                  <a:lnTo>
                    <a:pt x="8142" y="75610"/>
                  </a:lnTo>
                  <a:lnTo>
                    <a:pt x="7186" y="75689"/>
                  </a:lnTo>
                  <a:lnTo>
                    <a:pt x="6924" y="75823"/>
                  </a:lnTo>
                  <a:lnTo>
                    <a:pt x="6651" y="76080"/>
                  </a:lnTo>
                  <a:lnTo>
                    <a:pt x="6182" y="75796"/>
                  </a:lnTo>
                  <a:lnTo>
                    <a:pt x="6191" y="75588"/>
                  </a:lnTo>
                  <a:lnTo>
                    <a:pt x="5970" y="75328"/>
                  </a:lnTo>
                  <a:lnTo>
                    <a:pt x="5725" y="75212"/>
                  </a:lnTo>
                  <a:lnTo>
                    <a:pt x="4785" y="75126"/>
                  </a:lnTo>
                  <a:lnTo>
                    <a:pt x="4466" y="74843"/>
                  </a:lnTo>
                  <a:lnTo>
                    <a:pt x="3441" y="74302"/>
                  </a:lnTo>
                  <a:lnTo>
                    <a:pt x="3739" y="73218"/>
                  </a:lnTo>
                  <a:lnTo>
                    <a:pt x="3580" y="72623"/>
                  </a:lnTo>
                  <a:lnTo>
                    <a:pt x="3637" y="72252"/>
                  </a:lnTo>
                  <a:lnTo>
                    <a:pt x="3838" y="71977"/>
                  </a:lnTo>
                  <a:lnTo>
                    <a:pt x="4958" y="72178"/>
                  </a:lnTo>
                  <a:lnTo>
                    <a:pt x="5547" y="72111"/>
                  </a:lnTo>
                  <a:lnTo>
                    <a:pt x="7171" y="72644"/>
                  </a:lnTo>
                  <a:lnTo>
                    <a:pt x="8234" y="72892"/>
                  </a:lnTo>
                  <a:lnTo>
                    <a:pt x="8815" y="72951"/>
                  </a:lnTo>
                  <a:lnTo>
                    <a:pt x="9752" y="72792"/>
                  </a:lnTo>
                  <a:lnTo>
                    <a:pt x="9546" y="72352"/>
                  </a:lnTo>
                  <a:lnTo>
                    <a:pt x="9526" y="71839"/>
                  </a:lnTo>
                  <a:lnTo>
                    <a:pt x="9296" y="71229"/>
                  </a:lnTo>
                  <a:lnTo>
                    <a:pt x="8825" y="70434"/>
                  </a:lnTo>
                  <a:lnTo>
                    <a:pt x="7970" y="69687"/>
                  </a:lnTo>
                  <a:lnTo>
                    <a:pt x="7773" y="69033"/>
                  </a:lnTo>
                  <a:lnTo>
                    <a:pt x="7846" y="68330"/>
                  </a:lnTo>
                  <a:lnTo>
                    <a:pt x="8652" y="67649"/>
                  </a:lnTo>
                  <a:lnTo>
                    <a:pt x="9065" y="67515"/>
                  </a:lnTo>
                  <a:lnTo>
                    <a:pt x="9681" y="67527"/>
                  </a:lnTo>
                  <a:lnTo>
                    <a:pt x="9568" y="66638"/>
                  </a:lnTo>
                  <a:lnTo>
                    <a:pt x="9011" y="63887"/>
                  </a:lnTo>
                  <a:lnTo>
                    <a:pt x="8296" y="60366"/>
                  </a:lnTo>
                  <a:lnTo>
                    <a:pt x="8233" y="60054"/>
                  </a:lnTo>
                  <a:lnTo>
                    <a:pt x="6323" y="47608"/>
                  </a:lnTo>
                  <a:lnTo>
                    <a:pt x="5528" y="42688"/>
                  </a:lnTo>
                  <a:lnTo>
                    <a:pt x="5711" y="42392"/>
                  </a:lnTo>
                  <a:lnTo>
                    <a:pt x="10179" y="35093"/>
                  </a:lnTo>
                  <a:lnTo>
                    <a:pt x="7606" y="35096"/>
                  </a:lnTo>
                  <a:lnTo>
                    <a:pt x="5655" y="30413"/>
                  </a:lnTo>
                  <a:lnTo>
                    <a:pt x="6336" y="29413"/>
                  </a:lnTo>
                  <a:lnTo>
                    <a:pt x="6368" y="26882"/>
                  </a:lnTo>
                  <a:lnTo>
                    <a:pt x="6077" y="25974"/>
                  </a:lnTo>
                  <a:lnTo>
                    <a:pt x="4906" y="21024"/>
                  </a:lnTo>
                  <a:lnTo>
                    <a:pt x="1635" y="19256"/>
                  </a:lnTo>
                  <a:lnTo>
                    <a:pt x="0" y="12024"/>
                  </a:lnTo>
                  <a:lnTo>
                    <a:pt x="1253" y="11820"/>
                  </a:lnTo>
                  <a:lnTo>
                    <a:pt x="3914" y="11360"/>
                  </a:lnTo>
                  <a:lnTo>
                    <a:pt x="4194" y="12586"/>
                  </a:lnTo>
                  <a:lnTo>
                    <a:pt x="5242" y="17178"/>
                  </a:lnTo>
                  <a:lnTo>
                    <a:pt x="6694" y="18043"/>
                  </a:lnTo>
                  <a:lnTo>
                    <a:pt x="8800" y="19316"/>
                  </a:lnTo>
                  <a:lnTo>
                    <a:pt x="10649" y="26424"/>
                  </a:lnTo>
                  <a:lnTo>
                    <a:pt x="10599" y="31316"/>
                  </a:lnTo>
                  <a:lnTo>
                    <a:pt x="11569" y="32358"/>
                  </a:lnTo>
                  <a:lnTo>
                    <a:pt x="13184" y="31432"/>
                  </a:lnTo>
                  <a:lnTo>
                    <a:pt x="14703" y="31398"/>
                  </a:lnTo>
                  <a:lnTo>
                    <a:pt x="14786" y="30875"/>
                  </a:lnTo>
                  <a:lnTo>
                    <a:pt x="15891" y="24001"/>
                  </a:lnTo>
                  <a:lnTo>
                    <a:pt x="15468" y="23996"/>
                  </a:lnTo>
                  <a:lnTo>
                    <a:pt x="22410" y="6589"/>
                  </a:lnTo>
                  <a:lnTo>
                    <a:pt x="37237" y="7644"/>
                  </a:lnTo>
                  <a:lnTo>
                    <a:pt x="42442" y="8036"/>
                  </a:lnTo>
                  <a:lnTo>
                    <a:pt x="46356" y="7655"/>
                  </a:lnTo>
                  <a:lnTo>
                    <a:pt x="49587" y="7636"/>
                  </a:lnTo>
                  <a:lnTo>
                    <a:pt x="49621" y="4165"/>
                  </a:lnTo>
                  <a:lnTo>
                    <a:pt x="49635" y="1605"/>
                  </a:lnTo>
                  <a:lnTo>
                    <a:pt x="49441" y="1609"/>
                  </a:lnTo>
                  <a:lnTo>
                    <a:pt x="49377" y="764"/>
                  </a:lnTo>
                  <a:lnTo>
                    <a:pt x="49332" y="17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3" name="pg354">
              <a:extLst>
                <a:ext uri="{FF2B5EF4-FFF2-40B4-BE49-F238E27FC236}">
                  <a16:creationId xmlns:a16="http://schemas.microsoft.com/office/drawing/2014/main" id="{D44DAA18-2BB8-7A4D-BDB2-91B1A8F264B4}"/>
                </a:ext>
              </a:extLst>
            </p:cNvPr>
            <p:cNvSpPr/>
            <p:nvPr/>
          </p:nvSpPr>
          <p:spPr>
            <a:xfrm>
              <a:off x="6332767" y="4028349"/>
              <a:ext cx="52298" cy="52612"/>
            </a:xfrm>
            <a:custGeom>
              <a:avLst/>
              <a:gdLst/>
              <a:ahLst/>
              <a:cxnLst/>
              <a:rect l="0" t="0" r="0" b="0"/>
              <a:pathLst>
                <a:path w="52298" h="52612">
                  <a:moveTo>
                    <a:pt x="24332" y="256"/>
                  </a:moveTo>
                  <a:lnTo>
                    <a:pt x="25017" y="330"/>
                  </a:lnTo>
                  <a:lnTo>
                    <a:pt x="25357" y="499"/>
                  </a:lnTo>
                  <a:lnTo>
                    <a:pt x="26517" y="1990"/>
                  </a:lnTo>
                  <a:lnTo>
                    <a:pt x="26838" y="2886"/>
                  </a:lnTo>
                  <a:lnTo>
                    <a:pt x="27080" y="3326"/>
                  </a:lnTo>
                  <a:lnTo>
                    <a:pt x="27700" y="3573"/>
                  </a:lnTo>
                  <a:lnTo>
                    <a:pt x="28321" y="4256"/>
                  </a:lnTo>
                  <a:lnTo>
                    <a:pt x="28321" y="4471"/>
                  </a:lnTo>
                  <a:lnTo>
                    <a:pt x="28321" y="4711"/>
                  </a:lnTo>
                  <a:lnTo>
                    <a:pt x="28787" y="5183"/>
                  </a:lnTo>
                  <a:lnTo>
                    <a:pt x="29862" y="5720"/>
                  </a:lnTo>
                  <a:lnTo>
                    <a:pt x="30056" y="5931"/>
                  </a:lnTo>
                  <a:lnTo>
                    <a:pt x="30241" y="6616"/>
                  </a:lnTo>
                  <a:lnTo>
                    <a:pt x="30504" y="7196"/>
                  </a:lnTo>
                  <a:lnTo>
                    <a:pt x="30794" y="7314"/>
                  </a:lnTo>
                  <a:lnTo>
                    <a:pt x="31183" y="7607"/>
                  </a:lnTo>
                  <a:lnTo>
                    <a:pt x="31706" y="8705"/>
                  </a:lnTo>
                  <a:lnTo>
                    <a:pt x="31944" y="9204"/>
                  </a:lnTo>
                  <a:lnTo>
                    <a:pt x="32400" y="10160"/>
                  </a:lnTo>
                  <a:lnTo>
                    <a:pt x="32601" y="10758"/>
                  </a:lnTo>
                  <a:lnTo>
                    <a:pt x="32529" y="11820"/>
                  </a:lnTo>
                  <a:lnTo>
                    <a:pt x="32736" y="12503"/>
                  </a:lnTo>
                  <a:lnTo>
                    <a:pt x="33177" y="13072"/>
                  </a:lnTo>
                  <a:lnTo>
                    <a:pt x="33863" y="13478"/>
                  </a:lnTo>
                  <a:lnTo>
                    <a:pt x="34782" y="13706"/>
                  </a:lnTo>
                  <a:lnTo>
                    <a:pt x="35624" y="14032"/>
                  </a:lnTo>
                  <a:lnTo>
                    <a:pt x="38291" y="15479"/>
                  </a:lnTo>
                  <a:lnTo>
                    <a:pt x="38900" y="15756"/>
                  </a:lnTo>
                  <a:lnTo>
                    <a:pt x="39884" y="16032"/>
                  </a:lnTo>
                  <a:lnTo>
                    <a:pt x="40492" y="16439"/>
                  </a:lnTo>
                  <a:lnTo>
                    <a:pt x="40894" y="16910"/>
                  </a:lnTo>
                  <a:lnTo>
                    <a:pt x="41606" y="18683"/>
                  </a:lnTo>
                  <a:lnTo>
                    <a:pt x="42335" y="20033"/>
                  </a:lnTo>
                  <a:lnTo>
                    <a:pt x="42551" y="20434"/>
                  </a:lnTo>
                  <a:lnTo>
                    <a:pt x="42561" y="20700"/>
                  </a:lnTo>
                  <a:lnTo>
                    <a:pt x="42542" y="21122"/>
                  </a:lnTo>
                  <a:lnTo>
                    <a:pt x="42269" y="21634"/>
                  </a:lnTo>
                  <a:lnTo>
                    <a:pt x="42127" y="21806"/>
                  </a:lnTo>
                  <a:lnTo>
                    <a:pt x="41621" y="22108"/>
                  </a:lnTo>
                  <a:lnTo>
                    <a:pt x="41319" y="22259"/>
                  </a:lnTo>
                  <a:lnTo>
                    <a:pt x="41069" y="22384"/>
                  </a:lnTo>
                  <a:lnTo>
                    <a:pt x="40835" y="22825"/>
                  </a:lnTo>
                  <a:lnTo>
                    <a:pt x="40841" y="23554"/>
                  </a:lnTo>
                  <a:lnTo>
                    <a:pt x="41080" y="24007"/>
                  </a:lnTo>
                  <a:lnTo>
                    <a:pt x="41243" y="24108"/>
                  </a:lnTo>
                  <a:lnTo>
                    <a:pt x="41576" y="24314"/>
                  </a:lnTo>
                  <a:lnTo>
                    <a:pt x="41801" y="24608"/>
                  </a:lnTo>
                  <a:lnTo>
                    <a:pt x="41815" y="25013"/>
                  </a:lnTo>
                  <a:lnTo>
                    <a:pt x="41623" y="25479"/>
                  </a:lnTo>
                  <a:lnTo>
                    <a:pt x="41318" y="25803"/>
                  </a:lnTo>
                  <a:lnTo>
                    <a:pt x="41123" y="25852"/>
                  </a:lnTo>
                  <a:lnTo>
                    <a:pt x="40352" y="26042"/>
                  </a:lnTo>
                  <a:lnTo>
                    <a:pt x="39781" y="26171"/>
                  </a:lnTo>
                  <a:lnTo>
                    <a:pt x="39518" y="26465"/>
                  </a:lnTo>
                  <a:lnTo>
                    <a:pt x="39474" y="26943"/>
                  </a:lnTo>
                  <a:lnTo>
                    <a:pt x="39713" y="27497"/>
                  </a:lnTo>
                  <a:lnTo>
                    <a:pt x="40308" y="30389"/>
                  </a:lnTo>
                  <a:lnTo>
                    <a:pt x="40767" y="30957"/>
                  </a:lnTo>
                  <a:lnTo>
                    <a:pt x="41072" y="31420"/>
                  </a:lnTo>
                  <a:lnTo>
                    <a:pt x="40844" y="31939"/>
                  </a:lnTo>
                  <a:lnTo>
                    <a:pt x="40225" y="32299"/>
                  </a:lnTo>
                  <a:lnTo>
                    <a:pt x="40041" y="32254"/>
                  </a:lnTo>
                  <a:lnTo>
                    <a:pt x="39819" y="32200"/>
                  </a:lnTo>
                  <a:lnTo>
                    <a:pt x="39095" y="31619"/>
                  </a:lnTo>
                  <a:lnTo>
                    <a:pt x="38641" y="31647"/>
                  </a:lnTo>
                  <a:lnTo>
                    <a:pt x="38485" y="31774"/>
                  </a:lnTo>
                  <a:lnTo>
                    <a:pt x="38293" y="32042"/>
                  </a:lnTo>
                  <a:lnTo>
                    <a:pt x="38278" y="32514"/>
                  </a:lnTo>
                  <a:lnTo>
                    <a:pt x="38571" y="33058"/>
                  </a:lnTo>
                  <a:lnTo>
                    <a:pt x="38930" y="33423"/>
                  </a:lnTo>
                  <a:lnTo>
                    <a:pt x="39088" y="33582"/>
                  </a:lnTo>
                  <a:lnTo>
                    <a:pt x="39793" y="34298"/>
                  </a:lnTo>
                  <a:lnTo>
                    <a:pt x="39737" y="34651"/>
                  </a:lnTo>
                  <a:lnTo>
                    <a:pt x="39689" y="34949"/>
                  </a:lnTo>
                  <a:lnTo>
                    <a:pt x="39146" y="35648"/>
                  </a:lnTo>
                  <a:lnTo>
                    <a:pt x="39229" y="36150"/>
                  </a:lnTo>
                  <a:lnTo>
                    <a:pt x="39482" y="36315"/>
                  </a:lnTo>
                  <a:lnTo>
                    <a:pt x="40065" y="36331"/>
                  </a:lnTo>
                  <a:lnTo>
                    <a:pt x="40465" y="36218"/>
                  </a:lnTo>
                  <a:lnTo>
                    <a:pt x="41101" y="36039"/>
                  </a:lnTo>
                  <a:lnTo>
                    <a:pt x="41346" y="36209"/>
                  </a:lnTo>
                  <a:lnTo>
                    <a:pt x="41776" y="36509"/>
                  </a:lnTo>
                  <a:lnTo>
                    <a:pt x="41976" y="36649"/>
                  </a:lnTo>
                  <a:lnTo>
                    <a:pt x="41958" y="36793"/>
                  </a:lnTo>
                  <a:lnTo>
                    <a:pt x="41935" y="36968"/>
                  </a:lnTo>
                  <a:lnTo>
                    <a:pt x="41826" y="37811"/>
                  </a:lnTo>
                  <a:lnTo>
                    <a:pt x="41929" y="38072"/>
                  </a:lnTo>
                  <a:lnTo>
                    <a:pt x="42617" y="38654"/>
                  </a:lnTo>
                  <a:lnTo>
                    <a:pt x="42845" y="38922"/>
                  </a:lnTo>
                  <a:lnTo>
                    <a:pt x="42964" y="39287"/>
                  </a:lnTo>
                  <a:lnTo>
                    <a:pt x="43207" y="39481"/>
                  </a:lnTo>
                  <a:lnTo>
                    <a:pt x="43529" y="39380"/>
                  </a:lnTo>
                  <a:lnTo>
                    <a:pt x="43768" y="38976"/>
                  </a:lnTo>
                  <a:lnTo>
                    <a:pt x="43899" y="38655"/>
                  </a:lnTo>
                  <a:lnTo>
                    <a:pt x="43965" y="38492"/>
                  </a:lnTo>
                  <a:lnTo>
                    <a:pt x="44264" y="38352"/>
                  </a:lnTo>
                  <a:lnTo>
                    <a:pt x="44538" y="38589"/>
                  </a:lnTo>
                  <a:lnTo>
                    <a:pt x="44697" y="39012"/>
                  </a:lnTo>
                  <a:lnTo>
                    <a:pt x="44684" y="39438"/>
                  </a:lnTo>
                  <a:lnTo>
                    <a:pt x="44799" y="39876"/>
                  </a:lnTo>
                  <a:lnTo>
                    <a:pt x="45617" y="40394"/>
                  </a:lnTo>
                  <a:lnTo>
                    <a:pt x="46034" y="40658"/>
                  </a:lnTo>
                  <a:lnTo>
                    <a:pt x="46419" y="41743"/>
                  </a:lnTo>
                  <a:lnTo>
                    <a:pt x="47432" y="42203"/>
                  </a:lnTo>
                  <a:lnTo>
                    <a:pt x="48131" y="41308"/>
                  </a:lnTo>
                  <a:lnTo>
                    <a:pt x="48455" y="41130"/>
                  </a:lnTo>
                  <a:lnTo>
                    <a:pt x="48726" y="41218"/>
                  </a:lnTo>
                  <a:lnTo>
                    <a:pt x="50058" y="41654"/>
                  </a:lnTo>
                  <a:lnTo>
                    <a:pt x="50304" y="41734"/>
                  </a:lnTo>
                  <a:lnTo>
                    <a:pt x="50610" y="41948"/>
                  </a:lnTo>
                  <a:lnTo>
                    <a:pt x="50829" y="42101"/>
                  </a:lnTo>
                  <a:lnTo>
                    <a:pt x="51146" y="42370"/>
                  </a:lnTo>
                  <a:lnTo>
                    <a:pt x="51277" y="42789"/>
                  </a:lnTo>
                  <a:lnTo>
                    <a:pt x="51046" y="43146"/>
                  </a:lnTo>
                  <a:lnTo>
                    <a:pt x="50824" y="43488"/>
                  </a:lnTo>
                  <a:lnTo>
                    <a:pt x="50565" y="43651"/>
                  </a:lnTo>
                  <a:lnTo>
                    <a:pt x="50397" y="43472"/>
                  </a:lnTo>
                  <a:lnTo>
                    <a:pt x="49827" y="43488"/>
                  </a:lnTo>
                  <a:lnTo>
                    <a:pt x="49284" y="43748"/>
                  </a:lnTo>
                  <a:lnTo>
                    <a:pt x="49230" y="44110"/>
                  </a:lnTo>
                  <a:lnTo>
                    <a:pt x="49110" y="44917"/>
                  </a:lnTo>
                  <a:lnTo>
                    <a:pt x="49063" y="45228"/>
                  </a:lnTo>
                  <a:lnTo>
                    <a:pt x="49141" y="45362"/>
                  </a:lnTo>
                  <a:lnTo>
                    <a:pt x="49386" y="45679"/>
                  </a:lnTo>
                  <a:lnTo>
                    <a:pt x="50263" y="45992"/>
                  </a:lnTo>
                  <a:lnTo>
                    <a:pt x="50539" y="46091"/>
                  </a:lnTo>
                  <a:lnTo>
                    <a:pt x="51549" y="46888"/>
                  </a:lnTo>
                  <a:lnTo>
                    <a:pt x="52154" y="47633"/>
                  </a:lnTo>
                  <a:lnTo>
                    <a:pt x="52298" y="47810"/>
                  </a:lnTo>
                  <a:lnTo>
                    <a:pt x="52287" y="48440"/>
                  </a:lnTo>
                  <a:lnTo>
                    <a:pt x="52062" y="48775"/>
                  </a:lnTo>
                  <a:lnTo>
                    <a:pt x="51745" y="48849"/>
                  </a:lnTo>
                  <a:lnTo>
                    <a:pt x="51122" y="48888"/>
                  </a:lnTo>
                  <a:lnTo>
                    <a:pt x="51023" y="49222"/>
                  </a:lnTo>
                  <a:lnTo>
                    <a:pt x="50371" y="51426"/>
                  </a:lnTo>
                  <a:lnTo>
                    <a:pt x="50443" y="52006"/>
                  </a:lnTo>
                  <a:lnTo>
                    <a:pt x="50313" y="52129"/>
                  </a:lnTo>
                  <a:lnTo>
                    <a:pt x="49635" y="52245"/>
                  </a:lnTo>
                  <a:lnTo>
                    <a:pt x="48826" y="51832"/>
                  </a:lnTo>
                  <a:lnTo>
                    <a:pt x="48579" y="51523"/>
                  </a:lnTo>
                  <a:lnTo>
                    <a:pt x="48368" y="51440"/>
                  </a:lnTo>
                  <a:lnTo>
                    <a:pt x="48053" y="51131"/>
                  </a:lnTo>
                  <a:lnTo>
                    <a:pt x="47162" y="50106"/>
                  </a:lnTo>
                  <a:lnTo>
                    <a:pt x="46082" y="49640"/>
                  </a:lnTo>
                  <a:lnTo>
                    <a:pt x="45951" y="49658"/>
                  </a:lnTo>
                  <a:lnTo>
                    <a:pt x="45800" y="49852"/>
                  </a:lnTo>
                  <a:lnTo>
                    <a:pt x="45542" y="49897"/>
                  </a:lnTo>
                  <a:lnTo>
                    <a:pt x="45063" y="49864"/>
                  </a:lnTo>
                  <a:lnTo>
                    <a:pt x="44528" y="49704"/>
                  </a:lnTo>
                  <a:lnTo>
                    <a:pt x="44055" y="49751"/>
                  </a:lnTo>
                  <a:lnTo>
                    <a:pt x="43688" y="49918"/>
                  </a:lnTo>
                  <a:lnTo>
                    <a:pt x="43529" y="50075"/>
                  </a:lnTo>
                  <a:lnTo>
                    <a:pt x="43162" y="50145"/>
                  </a:lnTo>
                  <a:lnTo>
                    <a:pt x="42728" y="50037"/>
                  </a:lnTo>
                  <a:lnTo>
                    <a:pt x="41305" y="50346"/>
                  </a:lnTo>
                  <a:lnTo>
                    <a:pt x="40860" y="50682"/>
                  </a:lnTo>
                  <a:lnTo>
                    <a:pt x="40466" y="50461"/>
                  </a:lnTo>
                  <a:lnTo>
                    <a:pt x="39482" y="50835"/>
                  </a:lnTo>
                  <a:lnTo>
                    <a:pt x="39161" y="51044"/>
                  </a:lnTo>
                  <a:lnTo>
                    <a:pt x="37710" y="52612"/>
                  </a:lnTo>
                  <a:lnTo>
                    <a:pt x="37422" y="52464"/>
                  </a:lnTo>
                  <a:lnTo>
                    <a:pt x="37132" y="51995"/>
                  </a:lnTo>
                  <a:lnTo>
                    <a:pt x="37079" y="51278"/>
                  </a:lnTo>
                  <a:lnTo>
                    <a:pt x="36013" y="51006"/>
                  </a:lnTo>
                  <a:lnTo>
                    <a:pt x="35399" y="50694"/>
                  </a:lnTo>
                  <a:lnTo>
                    <a:pt x="33774" y="49621"/>
                  </a:lnTo>
                  <a:lnTo>
                    <a:pt x="32683" y="48537"/>
                  </a:lnTo>
                  <a:lnTo>
                    <a:pt x="32245" y="48243"/>
                  </a:lnTo>
                  <a:lnTo>
                    <a:pt x="32015" y="47725"/>
                  </a:lnTo>
                  <a:lnTo>
                    <a:pt x="32746" y="47241"/>
                  </a:lnTo>
                  <a:lnTo>
                    <a:pt x="32873" y="46536"/>
                  </a:lnTo>
                  <a:lnTo>
                    <a:pt x="33381" y="46517"/>
                  </a:lnTo>
                  <a:lnTo>
                    <a:pt x="33770" y="46681"/>
                  </a:lnTo>
                  <a:lnTo>
                    <a:pt x="34299" y="46092"/>
                  </a:lnTo>
                  <a:lnTo>
                    <a:pt x="33398" y="43741"/>
                  </a:lnTo>
                  <a:lnTo>
                    <a:pt x="33952" y="42899"/>
                  </a:lnTo>
                  <a:lnTo>
                    <a:pt x="34676" y="42157"/>
                  </a:lnTo>
                  <a:lnTo>
                    <a:pt x="35061" y="41930"/>
                  </a:lnTo>
                  <a:lnTo>
                    <a:pt x="36580" y="41426"/>
                  </a:lnTo>
                  <a:lnTo>
                    <a:pt x="37565" y="40923"/>
                  </a:lnTo>
                  <a:lnTo>
                    <a:pt x="37551" y="40785"/>
                  </a:lnTo>
                  <a:lnTo>
                    <a:pt x="36696" y="39596"/>
                  </a:lnTo>
                  <a:lnTo>
                    <a:pt x="36424" y="39347"/>
                  </a:lnTo>
                  <a:lnTo>
                    <a:pt x="35445" y="38613"/>
                  </a:lnTo>
                  <a:lnTo>
                    <a:pt x="34791" y="38501"/>
                  </a:lnTo>
                  <a:lnTo>
                    <a:pt x="34462" y="38379"/>
                  </a:lnTo>
                  <a:lnTo>
                    <a:pt x="34261" y="38178"/>
                  </a:lnTo>
                  <a:lnTo>
                    <a:pt x="34119" y="37786"/>
                  </a:lnTo>
                  <a:lnTo>
                    <a:pt x="33932" y="37570"/>
                  </a:lnTo>
                  <a:lnTo>
                    <a:pt x="33370" y="37176"/>
                  </a:lnTo>
                  <a:lnTo>
                    <a:pt x="31780" y="37012"/>
                  </a:lnTo>
                  <a:lnTo>
                    <a:pt x="31079" y="37280"/>
                  </a:lnTo>
                  <a:lnTo>
                    <a:pt x="30852" y="37905"/>
                  </a:lnTo>
                  <a:lnTo>
                    <a:pt x="30573" y="38113"/>
                  </a:lnTo>
                  <a:lnTo>
                    <a:pt x="30368" y="37879"/>
                  </a:lnTo>
                  <a:lnTo>
                    <a:pt x="30623" y="36434"/>
                  </a:lnTo>
                  <a:lnTo>
                    <a:pt x="30364" y="35494"/>
                  </a:lnTo>
                  <a:lnTo>
                    <a:pt x="30233" y="35568"/>
                  </a:lnTo>
                  <a:lnTo>
                    <a:pt x="30049" y="35510"/>
                  </a:lnTo>
                  <a:lnTo>
                    <a:pt x="29645" y="35156"/>
                  </a:lnTo>
                  <a:lnTo>
                    <a:pt x="29365" y="34691"/>
                  </a:lnTo>
                  <a:lnTo>
                    <a:pt x="29251" y="34303"/>
                  </a:lnTo>
                  <a:lnTo>
                    <a:pt x="28721" y="34407"/>
                  </a:lnTo>
                  <a:lnTo>
                    <a:pt x="28551" y="34639"/>
                  </a:lnTo>
                  <a:lnTo>
                    <a:pt x="28031" y="35021"/>
                  </a:lnTo>
                  <a:lnTo>
                    <a:pt x="27085" y="35000"/>
                  </a:lnTo>
                  <a:lnTo>
                    <a:pt x="25216" y="35352"/>
                  </a:lnTo>
                  <a:lnTo>
                    <a:pt x="24182" y="35833"/>
                  </a:lnTo>
                  <a:lnTo>
                    <a:pt x="22496" y="35698"/>
                  </a:lnTo>
                  <a:lnTo>
                    <a:pt x="22440" y="35008"/>
                  </a:lnTo>
                  <a:lnTo>
                    <a:pt x="22069" y="33517"/>
                  </a:lnTo>
                  <a:lnTo>
                    <a:pt x="22266" y="32775"/>
                  </a:lnTo>
                  <a:lnTo>
                    <a:pt x="22593" y="31971"/>
                  </a:lnTo>
                  <a:lnTo>
                    <a:pt x="22581" y="31424"/>
                  </a:lnTo>
                  <a:lnTo>
                    <a:pt x="22398" y="31008"/>
                  </a:lnTo>
                  <a:lnTo>
                    <a:pt x="22015" y="30935"/>
                  </a:lnTo>
                  <a:lnTo>
                    <a:pt x="22923" y="28926"/>
                  </a:lnTo>
                  <a:lnTo>
                    <a:pt x="23720" y="27877"/>
                  </a:lnTo>
                  <a:lnTo>
                    <a:pt x="23168" y="27581"/>
                  </a:lnTo>
                  <a:lnTo>
                    <a:pt x="22547" y="26897"/>
                  </a:lnTo>
                  <a:lnTo>
                    <a:pt x="22132" y="26914"/>
                  </a:lnTo>
                  <a:lnTo>
                    <a:pt x="21860" y="26735"/>
                  </a:lnTo>
                  <a:lnTo>
                    <a:pt x="21122" y="25954"/>
                  </a:lnTo>
                  <a:lnTo>
                    <a:pt x="20863" y="25548"/>
                  </a:lnTo>
                  <a:lnTo>
                    <a:pt x="19877" y="24531"/>
                  </a:lnTo>
                  <a:lnTo>
                    <a:pt x="19556" y="24814"/>
                  </a:lnTo>
                  <a:lnTo>
                    <a:pt x="19552" y="24944"/>
                  </a:lnTo>
                  <a:lnTo>
                    <a:pt x="19227" y="24895"/>
                  </a:lnTo>
                  <a:lnTo>
                    <a:pt x="18651" y="23893"/>
                  </a:lnTo>
                  <a:lnTo>
                    <a:pt x="18485" y="25457"/>
                  </a:lnTo>
                  <a:lnTo>
                    <a:pt x="18485" y="26048"/>
                  </a:lnTo>
                  <a:lnTo>
                    <a:pt x="18220" y="26165"/>
                  </a:lnTo>
                  <a:lnTo>
                    <a:pt x="17453" y="26732"/>
                  </a:lnTo>
                  <a:lnTo>
                    <a:pt x="16554" y="27856"/>
                  </a:lnTo>
                  <a:lnTo>
                    <a:pt x="15970" y="28452"/>
                  </a:lnTo>
                  <a:lnTo>
                    <a:pt x="14978" y="29900"/>
                  </a:lnTo>
                  <a:lnTo>
                    <a:pt x="13576" y="31105"/>
                  </a:lnTo>
                  <a:lnTo>
                    <a:pt x="13271" y="31513"/>
                  </a:lnTo>
                  <a:lnTo>
                    <a:pt x="13076" y="32241"/>
                  </a:lnTo>
                  <a:lnTo>
                    <a:pt x="12935" y="33231"/>
                  </a:lnTo>
                  <a:lnTo>
                    <a:pt x="12542" y="33335"/>
                  </a:lnTo>
                  <a:lnTo>
                    <a:pt x="12217" y="34034"/>
                  </a:lnTo>
                  <a:lnTo>
                    <a:pt x="11756" y="33998"/>
                  </a:lnTo>
                  <a:lnTo>
                    <a:pt x="11394" y="33961"/>
                  </a:lnTo>
                  <a:lnTo>
                    <a:pt x="10320" y="35073"/>
                  </a:lnTo>
                  <a:lnTo>
                    <a:pt x="9998" y="35647"/>
                  </a:lnTo>
                  <a:lnTo>
                    <a:pt x="7773" y="37419"/>
                  </a:lnTo>
                  <a:lnTo>
                    <a:pt x="6897" y="38894"/>
                  </a:lnTo>
                  <a:lnTo>
                    <a:pt x="5390" y="40088"/>
                  </a:lnTo>
                  <a:lnTo>
                    <a:pt x="4977" y="39261"/>
                  </a:lnTo>
                  <a:lnTo>
                    <a:pt x="3390" y="37115"/>
                  </a:lnTo>
                  <a:lnTo>
                    <a:pt x="3601" y="36295"/>
                  </a:lnTo>
                  <a:lnTo>
                    <a:pt x="3792" y="36094"/>
                  </a:lnTo>
                  <a:lnTo>
                    <a:pt x="3605" y="34753"/>
                  </a:lnTo>
                  <a:lnTo>
                    <a:pt x="3339" y="33974"/>
                  </a:lnTo>
                  <a:lnTo>
                    <a:pt x="3032" y="33781"/>
                  </a:lnTo>
                  <a:lnTo>
                    <a:pt x="1568" y="31989"/>
                  </a:lnTo>
                  <a:lnTo>
                    <a:pt x="1476" y="31713"/>
                  </a:lnTo>
                  <a:lnTo>
                    <a:pt x="1596" y="30410"/>
                  </a:lnTo>
                  <a:lnTo>
                    <a:pt x="1539" y="30164"/>
                  </a:lnTo>
                  <a:lnTo>
                    <a:pt x="1090" y="29416"/>
                  </a:lnTo>
                  <a:lnTo>
                    <a:pt x="103" y="28779"/>
                  </a:lnTo>
                  <a:lnTo>
                    <a:pt x="0" y="28430"/>
                  </a:lnTo>
                  <a:lnTo>
                    <a:pt x="181" y="28764"/>
                  </a:lnTo>
                  <a:lnTo>
                    <a:pt x="478" y="28715"/>
                  </a:lnTo>
                  <a:lnTo>
                    <a:pt x="824" y="28443"/>
                  </a:lnTo>
                  <a:lnTo>
                    <a:pt x="810" y="28186"/>
                  </a:lnTo>
                  <a:lnTo>
                    <a:pt x="538" y="28410"/>
                  </a:lnTo>
                  <a:lnTo>
                    <a:pt x="15" y="28406"/>
                  </a:lnTo>
                  <a:lnTo>
                    <a:pt x="1145" y="27292"/>
                  </a:lnTo>
                  <a:lnTo>
                    <a:pt x="2740" y="25868"/>
                  </a:lnTo>
                  <a:lnTo>
                    <a:pt x="3521" y="25405"/>
                  </a:lnTo>
                  <a:lnTo>
                    <a:pt x="4936" y="24265"/>
                  </a:lnTo>
                  <a:lnTo>
                    <a:pt x="6446" y="22584"/>
                  </a:lnTo>
                  <a:lnTo>
                    <a:pt x="7001" y="22305"/>
                  </a:lnTo>
                  <a:lnTo>
                    <a:pt x="7822" y="22115"/>
                  </a:lnTo>
                  <a:lnTo>
                    <a:pt x="8504" y="21224"/>
                  </a:lnTo>
                  <a:lnTo>
                    <a:pt x="8114" y="20927"/>
                  </a:lnTo>
                  <a:lnTo>
                    <a:pt x="13211" y="16424"/>
                  </a:lnTo>
                  <a:lnTo>
                    <a:pt x="13654" y="16033"/>
                  </a:lnTo>
                  <a:lnTo>
                    <a:pt x="14710" y="15093"/>
                  </a:lnTo>
                  <a:lnTo>
                    <a:pt x="14341" y="13715"/>
                  </a:lnTo>
                  <a:lnTo>
                    <a:pt x="13768" y="12526"/>
                  </a:lnTo>
                  <a:lnTo>
                    <a:pt x="13294" y="12503"/>
                  </a:lnTo>
                  <a:lnTo>
                    <a:pt x="13244" y="12816"/>
                  </a:lnTo>
                  <a:lnTo>
                    <a:pt x="13080" y="13057"/>
                  </a:lnTo>
                  <a:lnTo>
                    <a:pt x="11420" y="13317"/>
                  </a:lnTo>
                  <a:lnTo>
                    <a:pt x="10317" y="13262"/>
                  </a:lnTo>
                  <a:lnTo>
                    <a:pt x="9884" y="12733"/>
                  </a:lnTo>
                  <a:lnTo>
                    <a:pt x="9730" y="12356"/>
                  </a:lnTo>
                  <a:lnTo>
                    <a:pt x="10049" y="11120"/>
                  </a:lnTo>
                  <a:lnTo>
                    <a:pt x="10548" y="10219"/>
                  </a:lnTo>
                  <a:lnTo>
                    <a:pt x="10953" y="10089"/>
                  </a:lnTo>
                  <a:lnTo>
                    <a:pt x="11611" y="9765"/>
                  </a:lnTo>
                  <a:lnTo>
                    <a:pt x="11861" y="8974"/>
                  </a:lnTo>
                  <a:lnTo>
                    <a:pt x="12237" y="8900"/>
                  </a:lnTo>
                  <a:lnTo>
                    <a:pt x="12400" y="8989"/>
                  </a:lnTo>
                  <a:lnTo>
                    <a:pt x="12476" y="9341"/>
                  </a:lnTo>
                  <a:lnTo>
                    <a:pt x="12428" y="9679"/>
                  </a:lnTo>
                  <a:lnTo>
                    <a:pt x="13020" y="9661"/>
                  </a:lnTo>
                  <a:lnTo>
                    <a:pt x="12871" y="8849"/>
                  </a:lnTo>
                  <a:lnTo>
                    <a:pt x="13884" y="8581"/>
                  </a:lnTo>
                  <a:lnTo>
                    <a:pt x="13876" y="8411"/>
                  </a:lnTo>
                  <a:lnTo>
                    <a:pt x="12846" y="8658"/>
                  </a:lnTo>
                  <a:lnTo>
                    <a:pt x="12804" y="7783"/>
                  </a:lnTo>
                  <a:lnTo>
                    <a:pt x="13010" y="7280"/>
                  </a:lnTo>
                  <a:lnTo>
                    <a:pt x="13488" y="7403"/>
                  </a:lnTo>
                  <a:lnTo>
                    <a:pt x="14044" y="7858"/>
                  </a:lnTo>
                  <a:lnTo>
                    <a:pt x="14415" y="7989"/>
                  </a:lnTo>
                  <a:lnTo>
                    <a:pt x="14734" y="7847"/>
                  </a:lnTo>
                  <a:lnTo>
                    <a:pt x="15214" y="7128"/>
                  </a:lnTo>
                  <a:lnTo>
                    <a:pt x="15771" y="6735"/>
                  </a:lnTo>
                  <a:lnTo>
                    <a:pt x="16163" y="7363"/>
                  </a:lnTo>
                  <a:lnTo>
                    <a:pt x="16293" y="7298"/>
                  </a:lnTo>
                  <a:lnTo>
                    <a:pt x="16254" y="6514"/>
                  </a:lnTo>
                  <a:lnTo>
                    <a:pt x="15989" y="5928"/>
                  </a:lnTo>
                  <a:lnTo>
                    <a:pt x="15962" y="5538"/>
                  </a:lnTo>
                  <a:lnTo>
                    <a:pt x="16500" y="5988"/>
                  </a:lnTo>
                  <a:lnTo>
                    <a:pt x="16746" y="6110"/>
                  </a:lnTo>
                  <a:lnTo>
                    <a:pt x="17501" y="5540"/>
                  </a:lnTo>
                  <a:lnTo>
                    <a:pt x="17717" y="5243"/>
                  </a:lnTo>
                  <a:lnTo>
                    <a:pt x="18707" y="5025"/>
                  </a:lnTo>
                  <a:lnTo>
                    <a:pt x="19548" y="4949"/>
                  </a:lnTo>
                  <a:lnTo>
                    <a:pt x="19970" y="4972"/>
                  </a:lnTo>
                  <a:lnTo>
                    <a:pt x="19996" y="5102"/>
                  </a:lnTo>
                  <a:lnTo>
                    <a:pt x="20203" y="5248"/>
                  </a:lnTo>
                  <a:lnTo>
                    <a:pt x="20501" y="5199"/>
                  </a:lnTo>
                  <a:lnTo>
                    <a:pt x="21006" y="4614"/>
                  </a:lnTo>
                  <a:lnTo>
                    <a:pt x="20801" y="4322"/>
                  </a:lnTo>
                  <a:lnTo>
                    <a:pt x="20611" y="4336"/>
                  </a:lnTo>
                  <a:lnTo>
                    <a:pt x="20469" y="4215"/>
                  </a:lnTo>
                  <a:lnTo>
                    <a:pt x="19627" y="2586"/>
                  </a:lnTo>
                  <a:lnTo>
                    <a:pt x="19857" y="2175"/>
                  </a:lnTo>
                  <a:lnTo>
                    <a:pt x="20238" y="1996"/>
                  </a:lnTo>
                  <a:lnTo>
                    <a:pt x="20799" y="999"/>
                  </a:lnTo>
                  <a:lnTo>
                    <a:pt x="20990" y="208"/>
                  </a:lnTo>
                  <a:lnTo>
                    <a:pt x="21180" y="28"/>
                  </a:lnTo>
                  <a:lnTo>
                    <a:pt x="22254" y="0"/>
                  </a:lnTo>
                  <a:lnTo>
                    <a:pt x="22877" y="1270"/>
                  </a:lnTo>
                  <a:lnTo>
                    <a:pt x="23828" y="77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4" name="pg355">
              <a:extLst>
                <a:ext uri="{FF2B5EF4-FFF2-40B4-BE49-F238E27FC236}">
                  <a16:creationId xmlns:a16="http://schemas.microsoft.com/office/drawing/2014/main" id="{B06E5029-2A14-2A44-AC24-7B39782173FC}"/>
                </a:ext>
              </a:extLst>
            </p:cNvPr>
            <p:cNvSpPr/>
            <p:nvPr/>
          </p:nvSpPr>
          <p:spPr>
            <a:xfrm>
              <a:off x="6029442" y="4041506"/>
              <a:ext cx="278476" cy="277036"/>
            </a:xfrm>
            <a:custGeom>
              <a:avLst/>
              <a:gdLst/>
              <a:ahLst/>
              <a:cxnLst/>
              <a:rect l="0" t="0" r="0" b="0"/>
              <a:pathLst>
                <a:path w="278476" h="277036">
                  <a:moveTo>
                    <a:pt x="128421" y="2664"/>
                  </a:moveTo>
                  <a:lnTo>
                    <a:pt x="129245" y="3336"/>
                  </a:lnTo>
                  <a:lnTo>
                    <a:pt x="136101" y="8383"/>
                  </a:lnTo>
                  <a:lnTo>
                    <a:pt x="154473" y="3707"/>
                  </a:lnTo>
                  <a:lnTo>
                    <a:pt x="154867" y="4684"/>
                  </a:lnTo>
                  <a:lnTo>
                    <a:pt x="155119" y="4912"/>
                  </a:lnTo>
                  <a:lnTo>
                    <a:pt x="155589" y="5049"/>
                  </a:lnTo>
                  <a:lnTo>
                    <a:pt x="156109" y="4934"/>
                  </a:lnTo>
                  <a:lnTo>
                    <a:pt x="156470" y="4510"/>
                  </a:lnTo>
                  <a:lnTo>
                    <a:pt x="156625" y="3691"/>
                  </a:lnTo>
                  <a:lnTo>
                    <a:pt x="157705" y="3391"/>
                  </a:lnTo>
                  <a:lnTo>
                    <a:pt x="160775" y="6784"/>
                  </a:lnTo>
                  <a:lnTo>
                    <a:pt x="160896" y="7127"/>
                  </a:lnTo>
                  <a:lnTo>
                    <a:pt x="160878" y="7372"/>
                  </a:lnTo>
                  <a:lnTo>
                    <a:pt x="161547" y="7659"/>
                  </a:lnTo>
                  <a:lnTo>
                    <a:pt x="161971" y="7741"/>
                  </a:lnTo>
                  <a:lnTo>
                    <a:pt x="162515" y="7309"/>
                  </a:lnTo>
                  <a:lnTo>
                    <a:pt x="163187" y="6497"/>
                  </a:lnTo>
                  <a:lnTo>
                    <a:pt x="163095" y="6050"/>
                  </a:lnTo>
                  <a:lnTo>
                    <a:pt x="163162" y="5074"/>
                  </a:lnTo>
                  <a:lnTo>
                    <a:pt x="163349" y="4035"/>
                  </a:lnTo>
                  <a:lnTo>
                    <a:pt x="163484" y="3785"/>
                  </a:lnTo>
                  <a:lnTo>
                    <a:pt x="163646" y="3729"/>
                  </a:lnTo>
                  <a:lnTo>
                    <a:pt x="164336" y="4087"/>
                  </a:lnTo>
                  <a:lnTo>
                    <a:pt x="164527" y="3860"/>
                  </a:lnTo>
                  <a:lnTo>
                    <a:pt x="164775" y="3789"/>
                  </a:lnTo>
                  <a:lnTo>
                    <a:pt x="164934" y="3598"/>
                  </a:lnTo>
                  <a:lnTo>
                    <a:pt x="165005" y="3364"/>
                  </a:lnTo>
                  <a:lnTo>
                    <a:pt x="165078" y="2805"/>
                  </a:lnTo>
                  <a:lnTo>
                    <a:pt x="165056" y="2658"/>
                  </a:lnTo>
                  <a:lnTo>
                    <a:pt x="164908" y="2610"/>
                  </a:lnTo>
                  <a:lnTo>
                    <a:pt x="165500" y="1993"/>
                  </a:lnTo>
                  <a:lnTo>
                    <a:pt x="165774" y="2230"/>
                  </a:lnTo>
                  <a:lnTo>
                    <a:pt x="166783" y="2410"/>
                  </a:lnTo>
                  <a:lnTo>
                    <a:pt x="167049" y="2360"/>
                  </a:lnTo>
                  <a:lnTo>
                    <a:pt x="167327" y="2200"/>
                  </a:lnTo>
                  <a:lnTo>
                    <a:pt x="167586" y="2485"/>
                  </a:lnTo>
                  <a:lnTo>
                    <a:pt x="167644" y="2840"/>
                  </a:lnTo>
                  <a:lnTo>
                    <a:pt x="168699" y="2551"/>
                  </a:lnTo>
                  <a:lnTo>
                    <a:pt x="168949" y="2415"/>
                  </a:lnTo>
                  <a:lnTo>
                    <a:pt x="169095" y="2122"/>
                  </a:lnTo>
                  <a:lnTo>
                    <a:pt x="168774" y="460"/>
                  </a:lnTo>
                  <a:lnTo>
                    <a:pt x="168968" y="417"/>
                  </a:lnTo>
                  <a:lnTo>
                    <a:pt x="169140" y="1305"/>
                  </a:lnTo>
                  <a:lnTo>
                    <a:pt x="169278" y="2909"/>
                  </a:lnTo>
                  <a:lnTo>
                    <a:pt x="169449" y="3252"/>
                  </a:lnTo>
                  <a:lnTo>
                    <a:pt x="169676" y="3562"/>
                  </a:lnTo>
                  <a:lnTo>
                    <a:pt x="170583" y="3943"/>
                  </a:lnTo>
                  <a:lnTo>
                    <a:pt x="171737" y="4671"/>
                  </a:lnTo>
                  <a:lnTo>
                    <a:pt x="171894" y="4868"/>
                  </a:lnTo>
                  <a:lnTo>
                    <a:pt x="171961" y="5548"/>
                  </a:lnTo>
                  <a:lnTo>
                    <a:pt x="171903" y="5774"/>
                  </a:lnTo>
                  <a:lnTo>
                    <a:pt x="171367" y="6082"/>
                  </a:lnTo>
                  <a:lnTo>
                    <a:pt x="171160" y="6505"/>
                  </a:lnTo>
                  <a:lnTo>
                    <a:pt x="171172" y="6890"/>
                  </a:lnTo>
                  <a:lnTo>
                    <a:pt x="171356" y="6982"/>
                  </a:lnTo>
                  <a:lnTo>
                    <a:pt x="171580" y="7144"/>
                  </a:lnTo>
                  <a:lnTo>
                    <a:pt x="171708" y="7258"/>
                  </a:lnTo>
                  <a:lnTo>
                    <a:pt x="171840" y="7468"/>
                  </a:lnTo>
                  <a:lnTo>
                    <a:pt x="172111" y="7960"/>
                  </a:lnTo>
                  <a:lnTo>
                    <a:pt x="172493" y="8408"/>
                  </a:lnTo>
                  <a:lnTo>
                    <a:pt x="172853" y="9091"/>
                  </a:lnTo>
                  <a:lnTo>
                    <a:pt x="173041" y="9827"/>
                  </a:lnTo>
                  <a:lnTo>
                    <a:pt x="173303" y="10258"/>
                  </a:lnTo>
                  <a:lnTo>
                    <a:pt x="173504" y="10500"/>
                  </a:lnTo>
                  <a:lnTo>
                    <a:pt x="174037" y="10679"/>
                  </a:lnTo>
                  <a:lnTo>
                    <a:pt x="174173" y="10952"/>
                  </a:lnTo>
                  <a:lnTo>
                    <a:pt x="173976" y="12226"/>
                  </a:lnTo>
                  <a:lnTo>
                    <a:pt x="173652" y="13173"/>
                  </a:lnTo>
                  <a:lnTo>
                    <a:pt x="173567" y="14051"/>
                  </a:lnTo>
                  <a:lnTo>
                    <a:pt x="173643" y="14241"/>
                  </a:lnTo>
                  <a:lnTo>
                    <a:pt x="173819" y="14297"/>
                  </a:lnTo>
                  <a:lnTo>
                    <a:pt x="174269" y="14128"/>
                  </a:lnTo>
                  <a:lnTo>
                    <a:pt x="174617" y="13662"/>
                  </a:lnTo>
                  <a:lnTo>
                    <a:pt x="174816" y="13584"/>
                  </a:lnTo>
                  <a:lnTo>
                    <a:pt x="175924" y="13238"/>
                  </a:lnTo>
                  <a:lnTo>
                    <a:pt x="176303" y="13343"/>
                  </a:lnTo>
                  <a:lnTo>
                    <a:pt x="177112" y="13537"/>
                  </a:lnTo>
                  <a:lnTo>
                    <a:pt x="177433" y="13713"/>
                  </a:lnTo>
                  <a:lnTo>
                    <a:pt x="177707" y="14009"/>
                  </a:lnTo>
                  <a:lnTo>
                    <a:pt x="177666" y="14163"/>
                  </a:lnTo>
                  <a:lnTo>
                    <a:pt x="177277" y="14694"/>
                  </a:lnTo>
                  <a:lnTo>
                    <a:pt x="177135" y="14809"/>
                  </a:lnTo>
                  <a:lnTo>
                    <a:pt x="176962" y="14772"/>
                  </a:lnTo>
                  <a:lnTo>
                    <a:pt x="176784" y="15214"/>
                  </a:lnTo>
                  <a:lnTo>
                    <a:pt x="176777" y="15435"/>
                  </a:lnTo>
                  <a:lnTo>
                    <a:pt x="176667" y="15682"/>
                  </a:lnTo>
                  <a:lnTo>
                    <a:pt x="176302" y="16087"/>
                  </a:lnTo>
                  <a:lnTo>
                    <a:pt x="176127" y="16474"/>
                  </a:lnTo>
                  <a:lnTo>
                    <a:pt x="176083" y="16888"/>
                  </a:lnTo>
                  <a:lnTo>
                    <a:pt x="176290" y="17317"/>
                  </a:lnTo>
                  <a:lnTo>
                    <a:pt x="176705" y="17226"/>
                  </a:lnTo>
                  <a:lnTo>
                    <a:pt x="176985" y="17314"/>
                  </a:lnTo>
                  <a:lnTo>
                    <a:pt x="177197" y="17263"/>
                  </a:lnTo>
                  <a:lnTo>
                    <a:pt x="177433" y="17104"/>
                  </a:lnTo>
                  <a:lnTo>
                    <a:pt x="177534" y="16957"/>
                  </a:lnTo>
                  <a:lnTo>
                    <a:pt x="177588" y="16762"/>
                  </a:lnTo>
                  <a:lnTo>
                    <a:pt x="177423" y="16467"/>
                  </a:lnTo>
                  <a:lnTo>
                    <a:pt x="177960" y="15931"/>
                  </a:lnTo>
                  <a:lnTo>
                    <a:pt x="178225" y="16064"/>
                  </a:lnTo>
                  <a:lnTo>
                    <a:pt x="178871" y="15875"/>
                  </a:lnTo>
                  <a:lnTo>
                    <a:pt x="179084" y="15605"/>
                  </a:lnTo>
                  <a:lnTo>
                    <a:pt x="179229" y="15265"/>
                  </a:lnTo>
                  <a:lnTo>
                    <a:pt x="179772" y="14647"/>
                  </a:lnTo>
                  <a:lnTo>
                    <a:pt x="179897" y="14790"/>
                  </a:lnTo>
                  <a:lnTo>
                    <a:pt x="180076" y="14903"/>
                  </a:lnTo>
                  <a:lnTo>
                    <a:pt x="180573" y="15056"/>
                  </a:lnTo>
                  <a:lnTo>
                    <a:pt x="180901" y="15248"/>
                  </a:lnTo>
                  <a:lnTo>
                    <a:pt x="181007" y="15742"/>
                  </a:lnTo>
                  <a:lnTo>
                    <a:pt x="180871" y="16196"/>
                  </a:lnTo>
                  <a:lnTo>
                    <a:pt x="181235" y="16676"/>
                  </a:lnTo>
                  <a:lnTo>
                    <a:pt x="181594" y="16816"/>
                  </a:lnTo>
                  <a:lnTo>
                    <a:pt x="181906" y="16784"/>
                  </a:lnTo>
                  <a:lnTo>
                    <a:pt x="182192" y="16931"/>
                  </a:lnTo>
                  <a:lnTo>
                    <a:pt x="182172" y="17107"/>
                  </a:lnTo>
                  <a:lnTo>
                    <a:pt x="182090" y="17362"/>
                  </a:lnTo>
                  <a:lnTo>
                    <a:pt x="182094" y="17529"/>
                  </a:lnTo>
                  <a:lnTo>
                    <a:pt x="182599" y="17980"/>
                  </a:lnTo>
                  <a:lnTo>
                    <a:pt x="182765" y="18315"/>
                  </a:lnTo>
                  <a:lnTo>
                    <a:pt x="182919" y="18488"/>
                  </a:lnTo>
                  <a:lnTo>
                    <a:pt x="183226" y="18829"/>
                  </a:lnTo>
                  <a:lnTo>
                    <a:pt x="183250" y="19036"/>
                  </a:lnTo>
                  <a:lnTo>
                    <a:pt x="183128" y="19360"/>
                  </a:lnTo>
                  <a:lnTo>
                    <a:pt x="183170" y="19634"/>
                  </a:lnTo>
                  <a:lnTo>
                    <a:pt x="183914" y="21306"/>
                  </a:lnTo>
                  <a:lnTo>
                    <a:pt x="184665" y="20596"/>
                  </a:lnTo>
                  <a:lnTo>
                    <a:pt x="192942" y="12788"/>
                  </a:lnTo>
                  <a:lnTo>
                    <a:pt x="193330" y="12560"/>
                  </a:lnTo>
                  <a:lnTo>
                    <a:pt x="193366" y="12843"/>
                  </a:lnTo>
                  <a:lnTo>
                    <a:pt x="193348" y="13413"/>
                  </a:lnTo>
                  <a:lnTo>
                    <a:pt x="193147" y="13793"/>
                  </a:lnTo>
                  <a:lnTo>
                    <a:pt x="193013" y="14415"/>
                  </a:lnTo>
                  <a:lnTo>
                    <a:pt x="192914" y="16196"/>
                  </a:lnTo>
                  <a:lnTo>
                    <a:pt x="193233" y="17205"/>
                  </a:lnTo>
                  <a:lnTo>
                    <a:pt x="193996" y="20190"/>
                  </a:lnTo>
                  <a:lnTo>
                    <a:pt x="194272" y="21777"/>
                  </a:lnTo>
                  <a:lnTo>
                    <a:pt x="195022" y="23721"/>
                  </a:lnTo>
                  <a:lnTo>
                    <a:pt x="195195" y="23624"/>
                  </a:lnTo>
                  <a:lnTo>
                    <a:pt x="195622" y="23020"/>
                  </a:lnTo>
                  <a:lnTo>
                    <a:pt x="195792" y="22562"/>
                  </a:lnTo>
                  <a:lnTo>
                    <a:pt x="196010" y="21333"/>
                  </a:lnTo>
                  <a:lnTo>
                    <a:pt x="196007" y="19512"/>
                  </a:lnTo>
                  <a:lnTo>
                    <a:pt x="195607" y="18513"/>
                  </a:lnTo>
                  <a:lnTo>
                    <a:pt x="194996" y="17536"/>
                  </a:lnTo>
                  <a:lnTo>
                    <a:pt x="194961" y="17223"/>
                  </a:lnTo>
                  <a:lnTo>
                    <a:pt x="196102" y="13949"/>
                  </a:lnTo>
                  <a:lnTo>
                    <a:pt x="196565" y="12105"/>
                  </a:lnTo>
                  <a:lnTo>
                    <a:pt x="198047" y="10537"/>
                  </a:lnTo>
                  <a:lnTo>
                    <a:pt x="198124" y="9941"/>
                  </a:lnTo>
                  <a:lnTo>
                    <a:pt x="198054" y="9487"/>
                  </a:lnTo>
                  <a:lnTo>
                    <a:pt x="198093" y="9356"/>
                  </a:lnTo>
                  <a:lnTo>
                    <a:pt x="199097" y="8999"/>
                  </a:lnTo>
                  <a:lnTo>
                    <a:pt x="199348" y="9090"/>
                  </a:lnTo>
                  <a:lnTo>
                    <a:pt x="199609" y="11658"/>
                  </a:lnTo>
                  <a:lnTo>
                    <a:pt x="199768" y="11763"/>
                  </a:lnTo>
                  <a:lnTo>
                    <a:pt x="200012" y="11044"/>
                  </a:lnTo>
                  <a:lnTo>
                    <a:pt x="200207" y="10675"/>
                  </a:lnTo>
                  <a:lnTo>
                    <a:pt x="201211" y="10046"/>
                  </a:lnTo>
                  <a:lnTo>
                    <a:pt x="201261" y="9655"/>
                  </a:lnTo>
                  <a:lnTo>
                    <a:pt x="201066" y="9185"/>
                  </a:lnTo>
                  <a:lnTo>
                    <a:pt x="201360" y="8828"/>
                  </a:lnTo>
                  <a:lnTo>
                    <a:pt x="202152" y="8318"/>
                  </a:lnTo>
                  <a:lnTo>
                    <a:pt x="202453" y="8214"/>
                  </a:lnTo>
                  <a:lnTo>
                    <a:pt x="203822" y="8270"/>
                  </a:lnTo>
                  <a:lnTo>
                    <a:pt x="203850" y="7916"/>
                  </a:lnTo>
                  <a:lnTo>
                    <a:pt x="203769" y="7715"/>
                  </a:lnTo>
                  <a:lnTo>
                    <a:pt x="203801" y="7424"/>
                  </a:lnTo>
                  <a:lnTo>
                    <a:pt x="204703" y="6788"/>
                  </a:lnTo>
                  <a:lnTo>
                    <a:pt x="204756" y="6330"/>
                  </a:lnTo>
                  <a:lnTo>
                    <a:pt x="205300" y="4286"/>
                  </a:lnTo>
                  <a:lnTo>
                    <a:pt x="206237" y="5309"/>
                  </a:lnTo>
                  <a:lnTo>
                    <a:pt x="207250" y="6225"/>
                  </a:lnTo>
                  <a:lnTo>
                    <a:pt x="207419" y="6191"/>
                  </a:lnTo>
                  <a:lnTo>
                    <a:pt x="207677" y="5949"/>
                  </a:lnTo>
                  <a:lnTo>
                    <a:pt x="208374" y="5778"/>
                  </a:lnTo>
                  <a:lnTo>
                    <a:pt x="208707" y="5815"/>
                  </a:lnTo>
                  <a:lnTo>
                    <a:pt x="210164" y="5814"/>
                  </a:lnTo>
                  <a:lnTo>
                    <a:pt x="210762" y="5386"/>
                  </a:lnTo>
                  <a:lnTo>
                    <a:pt x="211144" y="5400"/>
                  </a:lnTo>
                  <a:lnTo>
                    <a:pt x="211572" y="5587"/>
                  </a:lnTo>
                  <a:lnTo>
                    <a:pt x="212240" y="6179"/>
                  </a:lnTo>
                  <a:lnTo>
                    <a:pt x="213022" y="7047"/>
                  </a:lnTo>
                  <a:lnTo>
                    <a:pt x="217246" y="7574"/>
                  </a:lnTo>
                  <a:lnTo>
                    <a:pt x="218200" y="7435"/>
                  </a:lnTo>
                  <a:lnTo>
                    <a:pt x="218653" y="7483"/>
                  </a:lnTo>
                  <a:lnTo>
                    <a:pt x="219059" y="7785"/>
                  </a:lnTo>
                  <a:lnTo>
                    <a:pt x="219880" y="7000"/>
                  </a:lnTo>
                  <a:lnTo>
                    <a:pt x="220482" y="6583"/>
                  </a:lnTo>
                  <a:lnTo>
                    <a:pt x="221659" y="6461"/>
                  </a:lnTo>
                  <a:lnTo>
                    <a:pt x="222154" y="6848"/>
                  </a:lnTo>
                  <a:lnTo>
                    <a:pt x="223237" y="7301"/>
                  </a:lnTo>
                  <a:lnTo>
                    <a:pt x="224100" y="7104"/>
                  </a:lnTo>
                  <a:lnTo>
                    <a:pt x="224347" y="6947"/>
                  </a:lnTo>
                  <a:lnTo>
                    <a:pt x="224729" y="7234"/>
                  </a:lnTo>
                  <a:lnTo>
                    <a:pt x="224942" y="7632"/>
                  </a:lnTo>
                  <a:lnTo>
                    <a:pt x="225073" y="8120"/>
                  </a:lnTo>
                  <a:lnTo>
                    <a:pt x="225685" y="8824"/>
                  </a:lnTo>
                  <a:lnTo>
                    <a:pt x="225915" y="8958"/>
                  </a:lnTo>
                  <a:lnTo>
                    <a:pt x="226672" y="8906"/>
                  </a:lnTo>
                  <a:lnTo>
                    <a:pt x="227775" y="9360"/>
                  </a:lnTo>
                  <a:lnTo>
                    <a:pt x="228161" y="9758"/>
                  </a:lnTo>
                  <a:lnTo>
                    <a:pt x="227690" y="11114"/>
                  </a:lnTo>
                  <a:lnTo>
                    <a:pt x="227652" y="11785"/>
                  </a:lnTo>
                  <a:lnTo>
                    <a:pt x="228061" y="12237"/>
                  </a:lnTo>
                  <a:lnTo>
                    <a:pt x="228170" y="12770"/>
                  </a:lnTo>
                  <a:lnTo>
                    <a:pt x="228051" y="13841"/>
                  </a:lnTo>
                  <a:lnTo>
                    <a:pt x="227878" y="14743"/>
                  </a:lnTo>
                  <a:lnTo>
                    <a:pt x="227504" y="15115"/>
                  </a:lnTo>
                  <a:lnTo>
                    <a:pt x="227560" y="15328"/>
                  </a:lnTo>
                  <a:lnTo>
                    <a:pt x="227822" y="15551"/>
                  </a:lnTo>
                  <a:lnTo>
                    <a:pt x="228737" y="15972"/>
                  </a:lnTo>
                  <a:lnTo>
                    <a:pt x="228851" y="16654"/>
                  </a:lnTo>
                  <a:lnTo>
                    <a:pt x="228674" y="17075"/>
                  </a:lnTo>
                  <a:lnTo>
                    <a:pt x="228518" y="18225"/>
                  </a:lnTo>
                  <a:lnTo>
                    <a:pt x="228772" y="18303"/>
                  </a:lnTo>
                  <a:lnTo>
                    <a:pt x="228988" y="18475"/>
                  </a:lnTo>
                  <a:lnTo>
                    <a:pt x="229303" y="19171"/>
                  </a:lnTo>
                  <a:lnTo>
                    <a:pt x="229865" y="19682"/>
                  </a:lnTo>
                  <a:lnTo>
                    <a:pt x="230600" y="19581"/>
                  </a:lnTo>
                  <a:lnTo>
                    <a:pt x="230755" y="19704"/>
                  </a:lnTo>
                  <a:lnTo>
                    <a:pt x="231084" y="20155"/>
                  </a:lnTo>
                  <a:lnTo>
                    <a:pt x="231380" y="21019"/>
                  </a:lnTo>
                  <a:lnTo>
                    <a:pt x="231426" y="21302"/>
                  </a:lnTo>
                  <a:lnTo>
                    <a:pt x="230953" y="22390"/>
                  </a:lnTo>
                  <a:lnTo>
                    <a:pt x="231257" y="23083"/>
                  </a:lnTo>
                  <a:lnTo>
                    <a:pt x="231405" y="24699"/>
                  </a:lnTo>
                  <a:lnTo>
                    <a:pt x="231239" y="24889"/>
                  </a:lnTo>
                  <a:lnTo>
                    <a:pt x="231168" y="25292"/>
                  </a:lnTo>
                  <a:lnTo>
                    <a:pt x="231514" y="26260"/>
                  </a:lnTo>
                  <a:lnTo>
                    <a:pt x="231917" y="26465"/>
                  </a:lnTo>
                  <a:lnTo>
                    <a:pt x="232334" y="27110"/>
                  </a:lnTo>
                  <a:lnTo>
                    <a:pt x="231617" y="27233"/>
                  </a:lnTo>
                  <a:lnTo>
                    <a:pt x="231638" y="27642"/>
                  </a:lnTo>
                  <a:lnTo>
                    <a:pt x="231878" y="28570"/>
                  </a:lnTo>
                  <a:lnTo>
                    <a:pt x="231966" y="28704"/>
                  </a:lnTo>
                  <a:lnTo>
                    <a:pt x="232690" y="28552"/>
                  </a:lnTo>
                  <a:lnTo>
                    <a:pt x="232976" y="28581"/>
                  </a:lnTo>
                  <a:lnTo>
                    <a:pt x="233213" y="28745"/>
                  </a:lnTo>
                  <a:lnTo>
                    <a:pt x="233442" y="29170"/>
                  </a:lnTo>
                  <a:lnTo>
                    <a:pt x="233495" y="29453"/>
                  </a:lnTo>
                  <a:lnTo>
                    <a:pt x="233206" y="29934"/>
                  </a:lnTo>
                  <a:lnTo>
                    <a:pt x="233371" y="30813"/>
                  </a:lnTo>
                  <a:lnTo>
                    <a:pt x="233534" y="30960"/>
                  </a:lnTo>
                  <a:lnTo>
                    <a:pt x="234183" y="30873"/>
                  </a:lnTo>
                  <a:lnTo>
                    <a:pt x="234847" y="31011"/>
                  </a:lnTo>
                  <a:lnTo>
                    <a:pt x="235257" y="30113"/>
                  </a:lnTo>
                  <a:lnTo>
                    <a:pt x="235250" y="29197"/>
                  </a:lnTo>
                  <a:lnTo>
                    <a:pt x="235150" y="28846"/>
                  </a:lnTo>
                  <a:lnTo>
                    <a:pt x="235311" y="28716"/>
                  </a:lnTo>
                  <a:lnTo>
                    <a:pt x="236049" y="28598"/>
                  </a:lnTo>
                  <a:lnTo>
                    <a:pt x="236769" y="28684"/>
                  </a:lnTo>
                  <a:lnTo>
                    <a:pt x="237186" y="28494"/>
                  </a:lnTo>
                  <a:lnTo>
                    <a:pt x="237208" y="27369"/>
                  </a:lnTo>
                  <a:lnTo>
                    <a:pt x="237593" y="27185"/>
                  </a:lnTo>
                  <a:lnTo>
                    <a:pt x="239294" y="27218"/>
                  </a:lnTo>
                  <a:lnTo>
                    <a:pt x="238760" y="28829"/>
                  </a:lnTo>
                  <a:lnTo>
                    <a:pt x="238115" y="30037"/>
                  </a:lnTo>
                  <a:lnTo>
                    <a:pt x="237593" y="30571"/>
                  </a:lnTo>
                  <a:lnTo>
                    <a:pt x="237316" y="30725"/>
                  </a:lnTo>
                  <a:lnTo>
                    <a:pt x="235741" y="31123"/>
                  </a:lnTo>
                  <a:lnTo>
                    <a:pt x="235080" y="31253"/>
                  </a:lnTo>
                  <a:lnTo>
                    <a:pt x="235221" y="31957"/>
                  </a:lnTo>
                  <a:lnTo>
                    <a:pt x="235203" y="32572"/>
                  </a:lnTo>
                  <a:lnTo>
                    <a:pt x="235111" y="32848"/>
                  </a:lnTo>
                  <a:lnTo>
                    <a:pt x="234631" y="33641"/>
                  </a:lnTo>
                  <a:lnTo>
                    <a:pt x="234549" y="34744"/>
                  </a:lnTo>
                  <a:lnTo>
                    <a:pt x="234418" y="35448"/>
                  </a:lnTo>
                  <a:lnTo>
                    <a:pt x="234238" y="35966"/>
                  </a:lnTo>
                  <a:lnTo>
                    <a:pt x="233282" y="35421"/>
                  </a:lnTo>
                  <a:lnTo>
                    <a:pt x="233451" y="35001"/>
                  </a:lnTo>
                  <a:lnTo>
                    <a:pt x="233155" y="34494"/>
                  </a:lnTo>
                  <a:lnTo>
                    <a:pt x="232957" y="34397"/>
                  </a:lnTo>
                  <a:lnTo>
                    <a:pt x="232601" y="34367"/>
                  </a:lnTo>
                  <a:lnTo>
                    <a:pt x="232778" y="31629"/>
                  </a:lnTo>
                  <a:lnTo>
                    <a:pt x="232845" y="31480"/>
                  </a:lnTo>
                  <a:lnTo>
                    <a:pt x="233071" y="31286"/>
                  </a:lnTo>
                  <a:lnTo>
                    <a:pt x="233060" y="31055"/>
                  </a:lnTo>
                  <a:lnTo>
                    <a:pt x="232442" y="31130"/>
                  </a:lnTo>
                  <a:lnTo>
                    <a:pt x="231764" y="31345"/>
                  </a:lnTo>
                  <a:lnTo>
                    <a:pt x="231666" y="31588"/>
                  </a:lnTo>
                  <a:lnTo>
                    <a:pt x="231009" y="32549"/>
                  </a:lnTo>
                  <a:lnTo>
                    <a:pt x="230627" y="32780"/>
                  </a:lnTo>
                  <a:lnTo>
                    <a:pt x="229995" y="33022"/>
                  </a:lnTo>
                  <a:lnTo>
                    <a:pt x="229187" y="33186"/>
                  </a:lnTo>
                  <a:lnTo>
                    <a:pt x="228961" y="33603"/>
                  </a:lnTo>
                  <a:lnTo>
                    <a:pt x="228806" y="34195"/>
                  </a:lnTo>
                  <a:lnTo>
                    <a:pt x="228530" y="34736"/>
                  </a:lnTo>
                  <a:lnTo>
                    <a:pt x="227538" y="35503"/>
                  </a:lnTo>
                  <a:lnTo>
                    <a:pt x="227104" y="35708"/>
                  </a:lnTo>
                  <a:lnTo>
                    <a:pt x="226388" y="35675"/>
                  </a:lnTo>
                  <a:lnTo>
                    <a:pt x="225579" y="36006"/>
                  </a:lnTo>
                  <a:lnTo>
                    <a:pt x="225880" y="36528"/>
                  </a:lnTo>
                  <a:lnTo>
                    <a:pt x="226134" y="37235"/>
                  </a:lnTo>
                  <a:lnTo>
                    <a:pt x="224793" y="37012"/>
                  </a:lnTo>
                  <a:lnTo>
                    <a:pt x="223596" y="37167"/>
                  </a:lnTo>
                  <a:lnTo>
                    <a:pt x="223967" y="37549"/>
                  </a:lnTo>
                  <a:lnTo>
                    <a:pt x="224186" y="38086"/>
                  </a:lnTo>
                  <a:lnTo>
                    <a:pt x="224525" y="39306"/>
                  </a:lnTo>
                  <a:lnTo>
                    <a:pt x="224613" y="39940"/>
                  </a:lnTo>
                  <a:lnTo>
                    <a:pt x="224391" y="40554"/>
                  </a:lnTo>
                  <a:lnTo>
                    <a:pt x="222482" y="40347"/>
                  </a:lnTo>
                  <a:lnTo>
                    <a:pt x="221061" y="40019"/>
                  </a:lnTo>
                  <a:lnTo>
                    <a:pt x="220327" y="39959"/>
                  </a:lnTo>
                  <a:lnTo>
                    <a:pt x="219491" y="39374"/>
                  </a:lnTo>
                  <a:lnTo>
                    <a:pt x="219063" y="39335"/>
                  </a:lnTo>
                  <a:lnTo>
                    <a:pt x="218972" y="39884"/>
                  </a:lnTo>
                  <a:lnTo>
                    <a:pt x="218771" y="39973"/>
                  </a:lnTo>
                  <a:lnTo>
                    <a:pt x="217402" y="39529"/>
                  </a:lnTo>
                  <a:lnTo>
                    <a:pt x="217144" y="39593"/>
                  </a:lnTo>
                  <a:lnTo>
                    <a:pt x="217486" y="40532"/>
                  </a:lnTo>
                  <a:lnTo>
                    <a:pt x="217843" y="40454"/>
                  </a:lnTo>
                  <a:lnTo>
                    <a:pt x="218679" y="40536"/>
                  </a:lnTo>
                  <a:lnTo>
                    <a:pt x="219226" y="40778"/>
                  </a:lnTo>
                  <a:lnTo>
                    <a:pt x="218919" y="41434"/>
                  </a:lnTo>
                  <a:lnTo>
                    <a:pt x="218379" y="41866"/>
                  </a:lnTo>
                  <a:lnTo>
                    <a:pt x="217976" y="41824"/>
                  </a:lnTo>
                  <a:lnTo>
                    <a:pt x="217800" y="41958"/>
                  </a:lnTo>
                  <a:lnTo>
                    <a:pt x="217722" y="44462"/>
                  </a:lnTo>
                  <a:lnTo>
                    <a:pt x="217249" y="44905"/>
                  </a:lnTo>
                  <a:lnTo>
                    <a:pt x="217020" y="44994"/>
                  </a:lnTo>
                  <a:lnTo>
                    <a:pt x="216829" y="45382"/>
                  </a:lnTo>
                  <a:lnTo>
                    <a:pt x="216917" y="45613"/>
                  </a:lnTo>
                  <a:lnTo>
                    <a:pt x="217249" y="45799"/>
                  </a:lnTo>
                  <a:lnTo>
                    <a:pt x="218300" y="46150"/>
                  </a:lnTo>
                  <a:lnTo>
                    <a:pt x="219005" y="46072"/>
                  </a:lnTo>
                  <a:lnTo>
                    <a:pt x="219884" y="46248"/>
                  </a:lnTo>
                  <a:lnTo>
                    <a:pt x="220094" y="46202"/>
                  </a:lnTo>
                  <a:lnTo>
                    <a:pt x="221467" y="45504"/>
                  </a:lnTo>
                  <a:lnTo>
                    <a:pt x="222442" y="45426"/>
                  </a:lnTo>
                  <a:lnTo>
                    <a:pt x="223287" y="45993"/>
                  </a:lnTo>
                  <a:lnTo>
                    <a:pt x="223882" y="46240"/>
                  </a:lnTo>
                  <a:lnTo>
                    <a:pt x="223907" y="46783"/>
                  </a:lnTo>
                  <a:lnTo>
                    <a:pt x="223752" y="46973"/>
                  </a:lnTo>
                  <a:lnTo>
                    <a:pt x="223748" y="47473"/>
                  </a:lnTo>
                  <a:lnTo>
                    <a:pt x="224097" y="47033"/>
                  </a:lnTo>
                  <a:lnTo>
                    <a:pt x="224842" y="46625"/>
                  </a:lnTo>
                  <a:lnTo>
                    <a:pt x="225194" y="46474"/>
                  </a:lnTo>
                  <a:lnTo>
                    <a:pt x="226270" y="46362"/>
                  </a:lnTo>
                  <a:lnTo>
                    <a:pt x="227028" y="46194"/>
                  </a:lnTo>
                  <a:lnTo>
                    <a:pt x="227508" y="45553"/>
                  </a:lnTo>
                  <a:lnTo>
                    <a:pt x="227744" y="44879"/>
                  </a:lnTo>
                  <a:lnTo>
                    <a:pt x="228033" y="44532"/>
                  </a:lnTo>
                  <a:lnTo>
                    <a:pt x="228675" y="44021"/>
                  </a:lnTo>
                  <a:lnTo>
                    <a:pt x="230617" y="43120"/>
                  </a:lnTo>
                  <a:lnTo>
                    <a:pt x="231248" y="42992"/>
                  </a:lnTo>
                  <a:lnTo>
                    <a:pt x="231782" y="42291"/>
                  </a:lnTo>
                  <a:lnTo>
                    <a:pt x="233065" y="40971"/>
                  </a:lnTo>
                  <a:lnTo>
                    <a:pt x="233919" y="40315"/>
                  </a:lnTo>
                  <a:lnTo>
                    <a:pt x="235278" y="40517"/>
                  </a:lnTo>
                  <a:lnTo>
                    <a:pt x="235752" y="40332"/>
                  </a:lnTo>
                  <a:lnTo>
                    <a:pt x="237788" y="40288"/>
                  </a:lnTo>
                  <a:lnTo>
                    <a:pt x="238067" y="40965"/>
                  </a:lnTo>
                  <a:lnTo>
                    <a:pt x="238512" y="41088"/>
                  </a:lnTo>
                  <a:lnTo>
                    <a:pt x="238713" y="41267"/>
                  </a:lnTo>
                  <a:lnTo>
                    <a:pt x="238558" y="41829"/>
                  </a:lnTo>
                  <a:lnTo>
                    <a:pt x="239173" y="42786"/>
                  </a:lnTo>
                  <a:lnTo>
                    <a:pt x="239416" y="43651"/>
                  </a:lnTo>
                  <a:lnTo>
                    <a:pt x="239385" y="43803"/>
                  </a:lnTo>
                  <a:lnTo>
                    <a:pt x="239124" y="43994"/>
                  </a:lnTo>
                  <a:lnTo>
                    <a:pt x="238863" y="43982"/>
                  </a:lnTo>
                  <a:lnTo>
                    <a:pt x="238651" y="44068"/>
                  </a:lnTo>
                  <a:lnTo>
                    <a:pt x="238665" y="44407"/>
                  </a:lnTo>
                  <a:lnTo>
                    <a:pt x="238817" y="44716"/>
                  </a:lnTo>
                  <a:lnTo>
                    <a:pt x="239057" y="44996"/>
                  </a:lnTo>
                  <a:lnTo>
                    <a:pt x="239671" y="45170"/>
                  </a:lnTo>
                  <a:lnTo>
                    <a:pt x="239777" y="45729"/>
                  </a:lnTo>
                  <a:lnTo>
                    <a:pt x="239735" y="46005"/>
                  </a:lnTo>
                  <a:lnTo>
                    <a:pt x="239636" y="46172"/>
                  </a:lnTo>
                  <a:lnTo>
                    <a:pt x="239245" y="46210"/>
                  </a:lnTo>
                  <a:lnTo>
                    <a:pt x="238935" y="46497"/>
                  </a:lnTo>
                  <a:lnTo>
                    <a:pt x="238825" y="46676"/>
                  </a:lnTo>
                  <a:lnTo>
                    <a:pt x="238727" y="47105"/>
                  </a:lnTo>
                  <a:lnTo>
                    <a:pt x="238667" y="47764"/>
                  </a:lnTo>
                  <a:lnTo>
                    <a:pt x="238812" y="48427"/>
                  </a:lnTo>
                  <a:lnTo>
                    <a:pt x="239204" y="48848"/>
                  </a:lnTo>
                  <a:lnTo>
                    <a:pt x="238986" y="49652"/>
                  </a:lnTo>
                  <a:lnTo>
                    <a:pt x="238933" y="50688"/>
                  </a:lnTo>
                  <a:lnTo>
                    <a:pt x="239367" y="50841"/>
                  </a:lnTo>
                  <a:lnTo>
                    <a:pt x="239797" y="50800"/>
                  </a:lnTo>
                  <a:lnTo>
                    <a:pt x="241331" y="51183"/>
                  </a:lnTo>
                  <a:lnTo>
                    <a:pt x="241638" y="51410"/>
                  </a:lnTo>
                  <a:lnTo>
                    <a:pt x="242753" y="52971"/>
                  </a:lnTo>
                  <a:lnTo>
                    <a:pt x="243130" y="54625"/>
                  </a:lnTo>
                  <a:lnTo>
                    <a:pt x="243754" y="55310"/>
                  </a:lnTo>
                  <a:lnTo>
                    <a:pt x="244004" y="55489"/>
                  </a:lnTo>
                  <a:lnTo>
                    <a:pt x="244329" y="55604"/>
                  </a:lnTo>
                  <a:lnTo>
                    <a:pt x="245164" y="55615"/>
                  </a:lnTo>
                  <a:lnTo>
                    <a:pt x="245845" y="55846"/>
                  </a:lnTo>
                  <a:lnTo>
                    <a:pt x="246173" y="56327"/>
                  </a:lnTo>
                  <a:lnTo>
                    <a:pt x="246335" y="56919"/>
                  </a:lnTo>
                  <a:lnTo>
                    <a:pt x="246715" y="57191"/>
                  </a:lnTo>
                  <a:lnTo>
                    <a:pt x="246983" y="57292"/>
                  </a:lnTo>
                  <a:lnTo>
                    <a:pt x="247706" y="57117"/>
                  </a:lnTo>
                  <a:lnTo>
                    <a:pt x="248055" y="57545"/>
                  </a:lnTo>
                  <a:lnTo>
                    <a:pt x="249003" y="58000"/>
                  </a:lnTo>
                  <a:lnTo>
                    <a:pt x="248985" y="58516"/>
                  </a:lnTo>
                  <a:lnTo>
                    <a:pt x="249404" y="59056"/>
                  </a:lnTo>
                  <a:lnTo>
                    <a:pt x="249830" y="59991"/>
                  </a:lnTo>
                  <a:lnTo>
                    <a:pt x="250288" y="60710"/>
                  </a:lnTo>
                  <a:lnTo>
                    <a:pt x="250228" y="61083"/>
                  </a:lnTo>
                  <a:lnTo>
                    <a:pt x="250626" y="62063"/>
                  </a:lnTo>
                  <a:lnTo>
                    <a:pt x="250886" y="62480"/>
                  </a:lnTo>
                  <a:lnTo>
                    <a:pt x="251066" y="62599"/>
                  </a:lnTo>
                  <a:lnTo>
                    <a:pt x="251933" y="62626"/>
                  </a:lnTo>
                  <a:lnTo>
                    <a:pt x="252105" y="62749"/>
                  </a:lnTo>
                  <a:lnTo>
                    <a:pt x="252211" y="63881"/>
                  </a:lnTo>
                  <a:lnTo>
                    <a:pt x="251752" y="64339"/>
                  </a:lnTo>
                  <a:lnTo>
                    <a:pt x="251639" y="65338"/>
                  </a:lnTo>
                  <a:lnTo>
                    <a:pt x="252535" y="66609"/>
                  </a:lnTo>
                  <a:lnTo>
                    <a:pt x="252900" y="66687"/>
                  </a:lnTo>
                  <a:lnTo>
                    <a:pt x="253111" y="66822"/>
                  </a:lnTo>
                  <a:lnTo>
                    <a:pt x="253484" y="67179"/>
                  </a:lnTo>
                  <a:lnTo>
                    <a:pt x="253572" y="67351"/>
                  </a:lnTo>
                  <a:lnTo>
                    <a:pt x="253498" y="67746"/>
                  </a:lnTo>
                  <a:lnTo>
                    <a:pt x="253290" y="68286"/>
                  </a:lnTo>
                  <a:lnTo>
                    <a:pt x="253304" y="68479"/>
                  </a:lnTo>
                  <a:lnTo>
                    <a:pt x="253438" y="68658"/>
                  </a:lnTo>
                  <a:lnTo>
                    <a:pt x="254105" y="68867"/>
                  </a:lnTo>
                  <a:lnTo>
                    <a:pt x="254651" y="68882"/>
                  </a:lnTo>
                  <a:lnTo>
                    <a:pt x="255052" y="68807"/>
                  </a:lnTo>
                  <a:lnTo>
                    <a:pt x="255320" y="69120"/>
                  </a:lnTo>
                  <a:lnTo>
                    <a:pt x="255352" y="69668"/>
                  </a:lnTo>
                  <a:lnTo>
                    <a:pt x="255123" y="70208"/>
                  </a:lnTo>
                  <a:lnTo>
                    <a:pt x="255419" y="70871"/>
                  </a:lnTo>
                  <a:lnTo>
                    <a:pt x="255701" y="70960"/>
                  </a:lnTo>
                  <a:lnTo>
                    <a:pt x="256388" y="71571"/>
                  </a:lnTo>
                  <a:lnTo>
                    <a:pt x="256544" y="71816"/>
                  </a:lnTo>
                  <a:lnTo>
                    <a:pt x="257128" y="73452"/>
                  </a:lnTo>
                  <a:lnTo>
                    <a:pt x="256949" y="73669"/>
                  </a:lnTo>
                  <a:lnTo>
                    <a:pt x="257323" y="73797"/>
                  </a:lnTo>
                  <a:lnTo>
                    <a:pt x="257579" y="73627"/>
                  </a:lnTo>
                  <a:lnTo>
                    <a:pt x="257991" y="73527"/>
                  </a:lnTo>
                  <a:lnTo>
                    <a:pt x="258403" y="73977"/>
                  </a:lnTo>
                  <a:lnTo>
                    <a:pt x="259290" y="74283"/>
                  </a:lnTo>
                  <a:lnTo>
                    <a:pt x="259411" y="74112"/>
                  </a:lnTo>
                  <a:lnTo>
                    <a:pt x="259811" y="74298"/>
                  </a:lnTo>
                  <a:lnTo>
                    <a:pt x="260142" y="74797"/>
                  </a:lnTo>
                  <a:lnTo>
                    <a:pt x="259942" y="74972"/>
                  </a:lnTo>
                  <a:lnTo>
                    <a:pt x="260273" y="75277"/>
                  </a:lnTo>
                  <a:lnTo>
                    <a:pt x="261047" y="75817"/>
                  </a:lnTo>
                  <a:lnTo>
                    <a:pt x="261290" y="75665"/>
                  </a:lnTo>
                  <a:lnTo>
                    <a:pt x="261874" y="75981"/>
                  </a:lnTo>
                  <a:lnTo>
                    <a:pt x="261952" y="76138"/>
                  </a:lnTo>
                  <a:lnTo>
                    <a:pt x="262293" y="76741"/>
                  </a:lnTo>
                  <a:lnTo>
                    <a:pt x="262701" y="76730"/>
                  </a:lnTo>
                  <a:lnTo>
                    <a:pt x="262976" y="76402"/>
                  </a:lnTo>
                  <a:lnTo>
                    <a:pt x="263173" y="76026"/>
                  </a:lnTo>
                  <a:lnTo>
                    <a:pt x="263441" y="75907"/>
                  </a:lnTo>
                  <a:lnTo>
                    <a:pt x="263745" y="77746"/>
                  </a:lnTo>
                  <a:lnTo>
                    <a:pt x="264525" y="84267"/>
                  </a:lnTo>
                  <a:lnTo>
                    <a:pt x="264849" y="87553"/>
                  </a:lnTo>
                  <a:lnTo>
                    <a:pt x="264860" y="87867"/>
                  </a:lnTo>
                  <a:lnTo>
                    <a:pt x="264642" y="87934"/>
                  </a:lnTo>
                  <a:lnTo>
                    <a:pt x="262950" y="87401"/>
                  </a:lnTo>
                  <a:lnTo>
                    <a:pt x="261589" y="91816"/>
                  </a:lnTo>
                  <a:lnTo>
                    <a:pt x="261821" y="91984"/>
                  </a:lnTo>
                  <a:lnTo>
                    <a:pt x="262201" y="92025"/>
                  </a:lnTo>
                  <a:lnTo>
                    <a:pt x="262574" y="92193"/>
                  </a:lnTo>
                  <a:lnTo>
                    <a:pt x="262940" y="92617"/>
                  </a:lnTo>
                  <a:lnTo>
                    <a:pt x="263794" y="93877"/>
                  </a:lnTo>
                  <a:lnTo>
                    <a:pt x="264061" y="94816"/>
                  </a:lnTo>
                  <a:lnTo>
                    <a:pt x="264050" y="95054"/>
                  </a:lnTo>
                  <a:lnTo>
                    <a:pt x="263811" y="95371"/>
                  </a:lnTo>
                  <a:lnTo>
                    <a:pt x="263414" y="95188"/>
                  </a:lnTo>
                  <a:lnTo>
                    <a:pt x="262936" y="95170"/>
                  </a:lnTo>
                  <a:lnTo>
                    <a:pt x="262714" y="95311"/>
                  </a:lnTo>
                  <a:lnTo>
                    <a:pt x="262568" y="95552"/>
                  </a:lnTo>
                  <a:lnTo>
                    <a:pt x="262212" y="95840"/>
                  </a:lnTo>
                  <a:lnTo>
                    <a:pt x="261526" y="95184"/>
                  </a:lnTo>
                  <a:lnTo>
                    <a:pt x="260914" y="94976"/>
                  </a:lnTo>
                  <a:lnTo>
                    <a:pt x="260503" y="94905"/>
                  </a:lnTo>
                  <a:lnTo>
                    <a:pt x="259125" y="94961"/>
                  </a:lnTo>
                  <a:lnTo>
                    <a:pt x="259118" y="95241"/>
                  </a:lnTo>
                  <a:lnTo>
                    <a:pt x="259266" y="96150"/>
                  </a:lnTo>
                  <a:lnTo>
                    <a:pt x="259076" y="97044"/>
                  </a:lnTo>
                  <a:lnTo>
                    <a:pt x="259027" y="97968"/>
                  </a:lnTo>
                  <a:lnTo>
                    <a:pt x="259072" y="98257"/>
                  </a:lnTo>
                  <a:lnTo>
                    <a:pt x="258827" y="98344"/>
                  </a:lnTo>
                  <a:lnTo>
                    <a:pt x="257709" y="98427"/>
                  </a:lnTo>
                  <a:lnTo>
                    <a:pt x="257284" y="98103"/>
                  </a:lnTo>
                  <a:lnTo>
                    <a:pt x="257347" y="97637"/>
                  </a:lnTo>
                  <a:lnTo>
                    <a:pt x="257283" y="97391"/>
                  </a:lnTo>
                  <a:lnTo>
                    <a:pt x="257160" y="97212"/>
                  </a:lnTo>
                  <a:lnTo>
                    <a:pt x="256176" y="96661"/>
                  </a:lnTo>
                  <a:lnTo>
                    <a:pt x="255415" y="96363"/>
                  </a:lnTo>
                  <a:lnTo>
                    <a:pt x="255350" y="96796"/>
                  </a:lnTo>
                  <a:lnTo>
                    <a:pt x="255252" y="96930"/>
                  </a:lnTo>
                  <a:lnTo>
                    <a:pt x="254668" y="97511"/>
                  </a:lnTo>
                  <a:lnTo>
                    <a:pt x="254082" y="97899"/>
                  </a:lnTo>
                  <a:lnTo>
                    <a:pt x="253860" y="98227"/>
                  </a:lnTo>
                  <a:lnTo>
                    <a:pt x="255207" y="98752"/>
                  </a:lnTo>
                  <a:lnTo>
                    <a:pt x="257684" y="99440"/>
                  </a:lnTo>
                  <a:lnTo>
                    <a:pt x="257108" y="100010"/>
                  </a:lnTo>
                  <a:lnTo>
                    <a:pt x="254262" y="101205"/>
                  </a:lnTo>
                  <a:lnTo>
                    <a:pt x="254210" y="101468"/>
                  </a:lnTo>
                  <a:lnTo>
                    <a:pt x="254241" y="101714"/>
                  </a:lnTo>
                  <a:lnTo>
                    <a:pt x="253778" y="101908"/>
                  </a:lnTo>
                  <a:lnTo>
                    <a:pt x="252529" y="101949"/>
                  </a:lnTo>
                  <a:lnTo>
                    <a:pt x="251993" y="101397"/>
                  </a:lnTo>
                  <a:lnTo>
                    <a:pt x="251452" y="100603"/>
                  </a:lnTo>
                  <a:lnTo>
                    <a:pt x="250622" y="101709"/>
                  </a:lnTo>
                  <a:lnTo>
                    <a:pt x="250289" y="101370"/>
                  </a:lnTo>
                  <a:lnTo>
                    <a:pt x="250408" y="101090"/>
                  </a:lnTo>
                  <a:lnTo>
                    <a:pt x="250675" y="100848"/>
                  </a:lnTo>
                  <a:lnTo>
                    <a:pt x="250862" y="100543"/>
                  </a:lnTo>
                  <a:lnTo>
                    <a:pt x="251013" y="99861"/>
                  </a:lnTo>
                  <a:lnTo>
                    <a:pt x="250793" y="99302"/>
                  </a:lnTo>
                  <a:lnTo>
                    <a:pt x="250009" y="98616"/>
                  </a:lnTo>
                  <a:lnTo>
                    <a:pt x="249662" y="98614"/>
                  </a:lnTo>
                  <a:lnTo>
                    <a:pt x="249548" y="99578"/>
                  </a:lnTo>
                  <a:lnTo>
                    <a:pt x="249583" y="99913"/>
                  </a:lnTo>
                  <a:lnTo>
                    <a:pt x="249709" y="100110"/>
                  </a:lnTo>
                  <a:lnTo>
                    <a:pt x="249815" y="100692"/>
                  </a:lnTo>
                  <a:lnTo>
                    <a:pt x="249537" y="101429"/>
                  </a:lnTo>
                  <a:lnTo>
                    <a:pt x="249280" y="102867"/>
                  </a:lnTo>
                  <a:lnTo>
                    <a:pt x="249318" y="103348"/>
                  </a:lnTo>
                  <a:lnTo>
                    <a:pt x="249771" y="104522"/>
                  </a:lnTo>
                  <a:lnTo>
                    <a:pt x="250161" y="105144"/>
                  </a:lnTo>
                  <a:lnTo>
                    <a:pt x="250779" y="105506"/>
                  </a:lnTo>
                  <a:lnTo>
                    <a:pt x="251359" y="106057"/>
                  </a:lnTo>
                  <a:lnTo>
                    <a:pt x="252349" y="106673"/>
                  </a:lnTo>
                  <a:lnTo>
                    <a:pt x="252897" y="106785"/>
                  </a:lnTo>
                  <a:lnTo>
                    <a:pt x="254017" y="107451"/>
                  </a:lnTo>
                  <a:lnTo>
                    <a:pt x="253532" y="107966"/>
                  </a:lnTo>
                  <a:lnTo>
                    <a:pt x="253286" y="108096"/>
                  </a:lnTo>
                  <a:lnTo>
                    <a:pt x="253574" y="108547"/>
                  </a:lnTo>
                  <a:lnTo>
                    <a:pt x="253933" y="108779"/>
                  </a:lnTo>
                  <a:lnTo>
                    <a:pt x="254909" y="109028"/>
                  </a:lnTo>
                  <a:lnTo>
                    <a:pt x="255046" y="109002"/>
                  </a:lnTo>
                  <a:lnTo>
                    <a:pt x="255766" y="108428"/>
                  </a:lnTo>
                  <a:lnTo>
                    <a:pt x="255797" y="108130"/>
                  </a:lnTo>
                  <a:lnTo>
                    <a:pt x="256275" y="108237"/>
                  </a:lnTo>
                  <a:lnTo>
                    <a:pt x="256764" y="108863"/>
                  </a:lnTo>
                  <a:lnTo>
                    <a:pt x="257052" y="109399"/>
                  </a:lnTo>
                  <a:lnTo>
                    <a:pt x="257280" y="109597"/>
                  </a:lnTo>
                  <a:lnTo>
                    <a:pt x="257856" y="109552"/>
                  </a:lnTo>
                  <a:lnTo>
                    <a:pt x="258102" y="109626"/>
                  </a:lnTo>
                  <a:lnTo>
                    <a:pt x="258524" y="109805"/>
                  </a:lnTo>
                  <a:lnTo>
                    <a:pt x="258779" y="110066"/>
                  </a:lnTo>
                  <a:lnTo>
                    <a:pt x="260301" y="109041"/>
                  </a:lnTo>
                  <a:lnTo>
                    <a:pt x="260905" y="110255"/>
                  </a:lnTo>
                  <a:lnTo>
                    <a:pt x="261445" y="110054"/>
                  </a:lnTo>
                  <a:lnTo>
                    <a:pt x="261618" y="109913"/>
                  </a:lnTo>
                  <a:lnTo>
                    <a:pt x="261857" y="109868"/>
                  </a:lnTo>
                  <a:lnTo>
                    <a:pt x="262064" y="109954"/>
                  </a:lnTo>
                  <a:lnTo>
                    <a:pt x="262246" y="110199"/>
                  </a:lnTo>
                  <a:lnTo>
                    <a:pt x="262443" y="110650"/>
                  </a:lnTo>
                  <a:lnTo>
                    <a:pt x="263090" y="112782"/>
                  </a:lnTo>
                  <a:lnTo>
                    <a:pt x="264114" y="112648"/>
                  </a:lnTo>
                  <a:lnTo>
                    <a:pt x="264529" y="112499"/>
                  </a:lnTo>
                  <a:lnTo>
                    <a:pt x="264954" y="112283"/>
                  </a:lnTo>
                  <a:lnTo>
                    <a:pt x="265565" y="111765"/>
                  </a:lnTo>
                  <a:lnTo>
                    <a:pt x="265765" y="111758"/>
                  </a:lnTo>
                  <a:lnTo>
                    <a:pt x="265839" y="112018"/>
                  </a:lnTo>
                  <a:lnTo>
                    <a:pt x="266179" y="112220"/>
                  </a:lnTo>
                  <a:lnTo>
                    <a:pt x="266730" y="112317"/>
                  </a:lnTo>
                  <a:lnTo>
                    <a:pt x="267152" y="112298"/>
                  </a:lnTo>
                  <a:lnTo>
                    <a:pt x="268047" y="112425"/>
                  </a:lnTo>
                  <a:lnTo>
                    <a:pt x="268595" y="112131"/>
                  </a:lnTo>
                  <a:lnTo>
                    <a:pt x="269108" y="111684"/>
                  </a:lnTo>
                  <a:lnTo>
                    <a:pt x="269657" y="111437"/>
                  </a:lnTo>
                  <a:lnTo>
                    <a:pt x="271426" y="112635"/>
                  </a:lnTo>
                  <a:lnTo>
                    <a:pt x="272315" y="113804"/>
                  </a:lnTo>
                  <a:lnTo>
                    <a:pt x="273341" y="115173"/>
                  </a:lnTo>
                  <a:lnTo>
                    <a:pt x="275168" y="116587"/>
                  </a:lnTo>
                  <a:lnTo>
                    <a:pt x="276411" y="117221"/>
                  </a:lnTo>
                  <a:lnTo>
                    <a:pt x="278470" y="117726"/>
                  </a:lnTo>
                  <a:lnTo>
                    <a:pt x="276118" y="123072"/>
                  </a:lnTo>
                  <a:lnTo>
                    <a:pt x="276945" y="123897"/>
                  </a:lnTo>
                  <a:lnTo>
                    <a:pt x="276880" y="124063"/>
                  </a:lnTo>
                  <a:lnTo>
                    <a:pt x="276301" y="124775"/>
                  </a:lnTo>
                  <a:lnTo>
                    <a:pt x="275831" y="125051"/>
                  </a:lnTo>
                  <a:lnTo>
                    <a:pt x="275418" y="125094"/>
                  </a:lnTo>
                  <a:lnTo>
                    <a:pt x="273729" y="126127"/>
                  </a:lnTo>
                  <a:lnTo>
                    <a:pt x="272520" y="127403"/>
                  </a:lnTo>
                  <a:lnTo>
                    <a:pt x="272885" y="127686"/>
                  </a:lnTo>
                  <a:lnTo>
                    <a:pt x="274340" y="127249"/>
                  </a:lnTo>
                  <a:lnTo>
                    <a:pt x="276711" y="126034"/>
                  </a:lnTo>
                  <a:lnTo>
                    <a:pt x="277139" y="124100"/>
                  </a:lnTo>
                  <a:lnTo>
                    <a:pt x="278210" y="125002"/>
                  </a:lnTo>
                  <a:lnTo>
                    <a:pt x="278020" y="126973"/>
                  </a:lnTo>
                  <a:lnTo>
                    <a:pt x="278407" y="127074"/>
                  </a:lnTo>
                  <a:lnTo>
                    <a:pt x="278476" y="128084"/>
                  </a:lnTo>
                  <a:lnTo>
                    <a:pt x="278381" y="128836"/>
                  </a:lnTo>
                  <a:lnTo>
                    <a:pt x="278230" y="129107"/>
                  </a:lnTo>
                  <a:lnTo>
                    <a:pt x="277985" y="129209"/>
                  </a:lnTo>
                  <a:lnTo>
                    <a:pt x="277161" y="129093"/>
                  </a:lnTo>
                  <a:lnTo>
                    <a:pt x="276551" y="130155"/>
                  </a:lnTo>
                  <a:lnTo>
                    <a:pt x="276926" y="130833"/>
                  </a:lnTo>
                  <a:lnTo>
                    <a:pt x="277171" y="131012"/>
                  </a:lnTo>
                  <a:lnTo>
                    <a:pt x="277091" y="131448"/>
                  </a:lnTo>
                  <a:lnTo>
                    <a:pt x="276631" y="132861"/>
                  </a:lnTo>
                  <a:lnTo>
                    <a:pt x="276544" y="133539"/>
                  </a:lnTo>
                  <a:lnTo>
                    <a:pt x="276621" y="133963"/>
                  </a:lnTo>
                  <a:lnTo>
                    <a:pt x="276649" y="134884"/>
                  </a:lnTo>
                  <a:lnTo>
                    <a:pt x="276593" y="135767"/>
                  </a:lnTo>
                  <a:lnTo>
                    <a:pt x="276642" y="135961"/>
                  </a:lnTo>
                  <a:lnTo>
                    <a:pt x="276937" y="136467"/>
                  </a:lnTo>
                  <a:lnTo>
                    <a:pt x="276888" y="136885"/>
                  </a:lnTo>
                  <a:lnTo>
                    <a:pt x="276551" y="137120"/>
                  </a:lnTo>
                  <a:lnTo>
                    <a:pt x="276033" y="137071"/>
                  </a:lnTo>
                  <a:lnTo>
                    <a:pt x="275885" y="137314"/>
                  </a:lnTo>
                  <a:lnTo>
                    <a:pt x="275766" y="137831"/>
                  </a:lnTo>
                  <a:lnTo>
                    <a:pt x="275864" y="138062"/>
                  </a:lnTo>
                  <a:lnTo>
                    <a:pt x="276106" y="138237"/>
                  </a:lnTo>
                  <a:lnTo>
                    <a:pt x="275931" y="138893"/>
                  </a:lnTo>
                  <a:lnTo>
                    <a:pt x="275571" y="139086"/>
                  </a:lnTo>
                  <a:lnTo>
                    <a:pt x="275833" y="139918"/>
                  </a:lnTo>
                  <a:lnTo>
                    <a:pt x="276551" y="140385"/>
                  </a:lnTo>
                  <a:lnTo>
                    <a:pt x="276702" y="140579"/>
                  </a:lnTo>
                  <a:lnTo>
                    <a:pt x="277161" y="141011"/>
                  </a:lnTo>
                  <a:lnTo>
                    <a:pt x="277382" y="141589"/>
                  </a:lnTo>
                  <a:lnTo>
                    <a:pt x="278213" y="142781"/>
                  </a:lnTo>
                  <a:lnTo>
                    <a:pt x="278080" y="143493"/>
                  </a:lnTo>
                  <a:lnTo>
                    <a:pt x="277410" y="144756"/>
                  </a:lnTo>
                  <a:lnTo>
                    <a:pt x="277042" y="145796"/>
                  </a:lnTo>
                  <a:lnTo>
                    <a:pt x="276363" y="147323"/>
                  </a:lnTo>
                  <a:lnTo>
                    <a:pt x="275929" y="148680"/>
                  </a:lnTo>
                  <a:lnTo>
                    <a:pt x="275397" y="149209"/>
                  </a:lnTo>
                  <a:lnTo>
                    <a:pt x="274777" y="149485"/>
                  </a:lnTo>
                  <a:lnTo>
                    <a:pt x="274216" y="150145"/>
                  </a:lnTo>
                  <a:lnTo>
                    <a:pt x="274007" y="150652"/>
                  </a:lnTo>
                  <a:lnTo>
                    <a:pt x="274021" y="151304"/>
                  </a:lnTo>
                  <a:lnTo>
                    <a:pt x="274329" y="151836"/>
                  </a:lnTo>
                  <a:lnTo>
                    <a:pt x="274894" y="154911"/>
                  </a:lnTo>
                  <a:lnTo>
                    <a:pt x="274375" y="154821"/>
                  </a:lnTo>
                  <a:lnTo>
                    <a:pt x="273626" y="155239"/>
                  </a:lnTo>
                  <a:lnTo>
                    <a:pt x="273294" y="155164"/>
                  </a:lnTo>
                  <a:lnTo>
                    <a:pt x="272929" y="154714"/>
                  </a:lnTo>
                  <a:lnTo>
                    <a:pt x="272272" y="155962"/>
                  </a:lnTo>
                  <a:lnTo>
                    <a:pt x="272818" y="156349"/>
                  </a:lnTo>
                  <a:lnTo>
                    <a:pt x="272293" y="157151"/>
                  </a:lnTo>
                  <a:lnTo>
                    <a:pt x="270896" y="156988"/>
                  </a:lnTo>
                  <a:lnTo>
                    <a:pt x="270683" y="157040"/>
                  </a:lnTo>
                  <a:lnTo>
                    <a:pt x="270691" y="159212"/>
                  </a:lnTo>
                  <a:lnTo>
                    <a:pt x="270035" y="159058"/>
                  </a:lnTo>
                  <a:lnTo>
                    <a:pt x="270025" y="159302"/>
                  </a:lnTo>
                  <a:lnTo>
                    <a:pt x="270260" y="159578"/>
                  </a:lnTo>
                  <a:lnTo>
                    <a:pt x="270656" y="159812"/>
                  </a:lnTo>
                  <a:lnTo>
                    <a:pt x="270764" y="160032"/>
                  </a:lnTo>
                  <a:lnTo>
                    <a:pt x="270778" y="160598"/>
                  </a:lnTo>
                  <a:lnTo>
                    <a:pt x="269963" y="159887"/>
                  </a:lnTo>
                  <a:lnTo>
                    <a:pt x="269522" y="159681"/>
                  </a:lnTo>
                  <a:lnTo>
                    <a:pt x="267415" y="160169"/>
                  </a:lnTo>
                  <a:lnTo>
                    <a:pt x="265210" y="160112"/>
                  </a:lnTo>
                  <a:lnTo>
                    <a:pt x="264405" y="159672"/>
                  </a:lnTo>
                  <a:lnTo>
                    <a:pt x="263981" y="159184"/>
                  </a:lnTo>
                  <a:lnTo>
                    <a:pt x="263869" y="158834"/>
                  </a:lnTo>
                  <a:lnTo>
                    <a:pt x="263250" y="158159"/>
                  </a:lnTo>
                  <a:lnTo>
                    <a:pt x="262637" y="158017"/>
                  </a:lnTo>
                  <a:lnTo>
                    <a:pt x="261913" y="158234"/>
                  </a:lnTo>
                  <a:lnTo>
                    <a:pt x="261275" y="158126"/>
                  </a:lnTo>
                  <a:lnTo>
                    <a:pt x="261027" y="157749"/>
                  </a:lnTo>
                  <a:lnTo>
                    <a:pt x="260838" y="157630"/>
                  </a:lnTo>
                  <a:lnTo>
                    <a:pt x="260562" y="157717"/>
                  </a:lnTo>
                  <a:lnTo>
                    <a:pt x="261535" y="159009"/>
                  </a:lnTo>
                  <a:lnTo>
                    <a:pt x="261790" y="159460"/>
                  </a:lnTo>
                  <a:lnTo>
                    <a:pt x="262609" y="160100"/>
                  </a:lnTo>
                  <a:lnTo>
                    <a:pt x="263110" y="160357"/>
                  </a:lnTo>
                  <a:lnTo>
                    <a:pt x="264121" y="160672"/>
                  </a:lnTo>
                  <a:lnTo>
                    <a:pt x="266006" y="162823"/>
                  </a:lnTo>
                  <a:lnTo>
                    <a:pt x="265551" y="163192"/>
                  </a:lnTo>
                  <a:lnTo>
                    <a:pt x="263672" y="164343"/>
                  </a:lnTo>
                  <a:lnTo>
                    <a:pt x="264267" y="165159"/>
                  </a:lnTo>
                  <a:lnTo>
                    <a:pt x="264540" y="165815"/>
                  </a:lnTo>
                  <a:lnTo>
                    <a:pt x="264585" y="166858"/>
                  </a:lnTo>
                  <a:lnTo>
                    <a:pt x="264368" y="167309"/>
                  </a:lnTo>
                  <a:lnTo>
                    <a:pt x="262780" y="169034"/>
                  </a:lnTo>
                  <a:lnTo>
                    <a:pt x="262353" y="168833"/>
                  </a:lnTo>
                  <a:lnTo>
                    <a:pt x="261514" y="168225"/>
                  </a:lnTo>
                  <a:lnTo>
                    <a:pt x="261199" y="166265"/>
                  </a:lnTo>
                  <a:lnTo>
                    <a:pt x="261216" y="166072"/>
                  </a:lnTo>
                  <a:lnTo>
                    <a:pt x="260782" y="165807"/>
                  </a:lnTo>
                  <a:lnTo>
                    <a:pt x="259509" y="165304"/>
                  </a:lnTo>
                  <a:lnTo>
                    <a:pt x="259120" y="165070"/>
                  </a:lnTo>
                  <a:lnTo>
                    <a:pt x="258025" y="163982"/>
                  </a:lnTo>
                  <a:lnTo>
                    <a:pt x="257150" y="163338"/>
                  </a:lnTo>
                  <a:lnTo>
                    <a:pt x="257033" y="163712"/>
                  </a:lnTo>
                  <a:lnTo>
                    <a:pt x="256555" y="163561"/>
                  </a:lnTo>
                  <a:lnTo>
                    <a:pt x="256397" y="163331"/>
                  </a:lnTo>
                  <a:lnTo>
                    <a:pt x="256324" y="163081"/>
                  </a:lnTo>
                  <a:lnTo>
                    <a:pt x="255897" y="162608"/>
                  </a:lnTo>
                  <a:lnTo>
                    <a:pt x="255508" y="162325"/>
                  </a:lnTo>
                  <a:lnTo>
                    <a:pt x="254969" y="162214"/>
                  </a:lnTo>
                  <a:lnTo>
                    <a:pt x="254504" y="163298"/>
                  </a:lnTo>
                  <a:lnTo>
                    <a:pt x="253889" y="164018"/>
                  </a:lnTo>
                  <a:lnTo>
                    <a:pt x="253509" y="164338"/>
                  </a:lnTo>
                  <a:lnTo>
                    <a:pt x="252868" y="165436"/>
                  </a:lnTo>
                  <a:lnTo>
                    <a:pt x="252021" y="166453"/>
                  </a:lnTo>
                  <a:lnTo>
                    <a:pt x="251336" y="165268"/>
                  </a:lnTo>
                  <a:lnTo>
                    <a:pt x="251077" y="165402"/>
                  </a:lnTo>
                  <a:lnTo>
                    <a:pt x="251098" y="164713"/>
                  </a:lnTo>
                  <a:lnTo>
                    <a:pt x="250898" y="165532"/>
                  </a:lnTo>
                  <a:lnTo>
                    <a:pt x="250748" y="165689"/>
                  </a:lnTo>
                  <a:lnTo>
                    <a:pt x="248816" y="166881"/>
                  </a:lnTo>
                  <a:lnTo>
                    <a:pt x="247994" y="166784"/>
                  </a:lnTo>
                  <a:lnTo>
                    <a:pt x="247620" y="166467"/>
                  </a:lnTo>
                  <a:lnTo>
                    <a:pt x="247102" y="166541"/>
                  </a:lnTo>
                  <a:lnTo>
                    <a:pt x="245910" y="166810"/>
                  </a:lnTo>
                  <a:lnTo>
                    <a:pt x="245528" y="167138"/>
                  </a:lnTo>
                  <a:lnTo>
                    <a:pt x="245465" y="167458"/>
                  </a:lnTo>
                  <a:lnTo>
                    <a:pt x="245171" y="167074"/>
                  </a:lnTo>
                  <a:lnTo>
                    <a:pt x="245168" y="166638"/>
                  </a:lnTo>
                  <a:lnTo>
                    <a:pt x="245360" y="166448"/>
                  </a:lnTo>
                  <a:lnTo>
                    <a:pt x="244940" y="164950"/>
                  </a:lnTo>
                  <a:lnTo>
                    <a:pt x="244944" y="163780"/>
                  </a:lnTo>
                  <a:lnTo>
                    <a:pt x="245314" y="163315"/>
                  </a:lnTo>
                  <a:lnTo>
                    <a:pt x="245724" y="162156"/>
                  </a:lnTo>
                  <a:lnTo>
                    <a:pt x="245706" y="160468"/>
                  </a:lnTo>
                  <a:lnTo>
                    <a:pt x="245619" y="160275"/>
                  </a:lnTo>
                  <a:lnTo>
                    <a:pt x="244916" y="159478"/>
                  </a:lnTo>
                  <a:lnTo>
                    <a:pt x="244930" y="157924"/>
                  </a:lnTo>
                  <a:lnTo>
                    <a:pt x="244611" y="157123"/>
                  </a:lnTo>
                  <a:lnTo>
                    <a:pt x="244329" y="156845"/>
                  </a:lnTo>
                  <a:lnTo>
                    <a:pt x="244086" y="157227"/>
                  </a:lnTo>
                  <a:lnTo>
                    <a:pt x="243866" y="157861"/>
                  </a:lnTo>
                  <a:lnTo>
                    <a:pt x="243271" y="158785"/>
                  </a:lnTo>
                  <a:lnTo>
                    <a:pt x="243561" y="160606"/>
                  </a:lnTo>
                  <a:lnTo>
                    <a:pt x="244083" y="161113"/>
                  </a:lnTo>
                  <a:lnTo>
                    <a:pt x="244639" y="162000"/>
                  </a:lnTo>
                  <a:lnTo>
                    <a:pt x="244114" y="162935"/>
                  </a:lnTo>
                  <a:lnTo>
                    <a:pt x="243737" y="164105"/>
                  </a:lnTo>
                  <a:lnTo>
                    <a:pt x="243180" y="163520"/>
                  </a:lnTo>
                  <a:lnTo>
                    <a:pt x="242767" y="162365"/>
                  </a:lnTo>
                  <a:lnTo>
                    <a:pt x="242151" y="161206"/>
                  </a:lnTo>
                  <a:lnTo>
                    <a:pt x="241815" y="161020"/>
                  </a:lnTo>
                  <a:lnTo>
                    <a:pt x="241615" y="160745"/>
                  </a:lnTo>
                  <a:lnTo>
                    <a:pt x="241510" y="159911"/>
                  </a:lnTo>
                  <a:lnTo>
                    <a:pt x="241342" y="159348"/>
                  </a:lnTo>
                  <a:lnTo>
                    <a:pt x="241125" y="159501"/>
                  </a:lnTo>
                  <a:lnTo>
                    <a:pt x="240996" y="159967"/>
                  </a:lnTo>
                  <a:lnTo>
                    <a:pt x="240047" y="161118"/>
                  </a:lnTo>
                  <a:lnTo>
                    <a:pt x="239642" y="161338"/>
                  </a:lnTo>
                  <a:lnTo>
                    <a:pt x="239169" y="161480"/>
                  </a:lnTo>
                  <a:lnTo>
                    <a:pt x="238098" y="161562"/>
                  </a:lnTo>
                  <a:lnTo>
                    <a:pt x="237871" y="161857"/>
                  </a:lnTo>
                  <a:lnTo>
                    <a:pt x="238662" y="162419"/>
                  </a:lnTo>
                  <a:lnTo>
                    <a:pt x="239040" y="162452"/>
                  </a:lnTo>
                  <a:lnTo>
                    <a:pt x="239691" y="162258"/>
                  </a:lnTo>
                  <a:lnTo>
                    <a:pt x="240076" y="163208"/>
                  </a:lnTo>
                  <a:lnTo>
                    <a:pt x="238450" y="163966"/>
                  </a:lnTo>
                  <a:lnTo>
                    <a:pt x="240165" y="164699"/>
                  </a:lnTo>
                  <a:lnTo>
                    <a:pt x="242117" y="165767"/>
                  </a:lnTo>
                  <a:lnTo>
                    <a:pt x="242327" y="165957"/>
                  </a:lnTo>
                  <a:lnTo>
                    <a:pt x="242960" y="166964"/>
                  </a:lnTo>
                  <a:lnTo>
                    <a:pt x="242350" y="166094"/>
                  </a:lnTo>
                  <a:lnTo>
                    <a:pt x="242084" y="165851"/>
                  </a:lnTo>
                  <a:lnTo>
                    <a:pt x="241104" y="165274"/>
                  </a:lnTo>
                  <a:lnTo>
                    <a:pt x="239628" y="164573"/>
                  </a:lnTo>
                  <a:lnTo>
                    <a:pt x="241480" y="165566"/>
                  </a:lnTo>
                  <a:lnTo>
                    <a:pt x="242422" y="166475"/>
                  </a:lnTo>
                  <a:lnTo>
                    <a:pt x="241845" y="167168"/>
                  </a:lnTo>
                  <a:lnTo>
                    <a:pt x="242027" y="168763"/>
                  </a:lnTo>
                  <a:lnTo>
                    <a:pt x="240603" y="168301"/>
                  </a:lnTo>
                  <a:lnTo>
                    <a:pt x="239949" y="168458"/>
                  </a:lnTo>
                  <a:lnTo>
                    <a:pt x="238710" y="167430"/>
                  </a:lnTo>
                  <a:lnTo>
                    <a:pt x="238682" y="167225"/>
                  </a:lnTo>
                  <a:lnTo>
                    <a:pt x="238770" y="166897"/>
                  </a:lnTo>
                  <a:lnTo>
                    <a:pt x="238399" y="166488"/>
                  </a:lnTo>
                  <a:lnTo>
                    <a:pt x="237046" y="167222"/>
                  </a:lnTo>
                  <a:lnTo>
                    <a:pt x="236724" y="167184"/>
                  </a:lnTo>
                  <a:lnTo>
                    <a:pt x="236696" y="168306"/>
                  </a:lnTo>
                  <a:lnTo>
                    <a:pt x="236870" y="168973"/>
                  </a:lnTo>
                  <a:lnTo>
                    <a:pt x="236688" y="169643"/>
                  </a:lnTo>
                  <a:lnTo>
                    <a:pt x="234323" y="172004"/>
                  </a:lnTo>
                  <a:lnTo>
                    <a:pt x="233512" y="171639"/>
                  </a:lnTo>
                  <a:lnTo>
                    <a:pt x="233257" y="171322"/>
                  </a:lnTo>
                  <a:lnTo>
                    <a:pt x="233110" y="170879"/>
                  </a:lnTo>
                  <a:lnTo>
                    <a:pt x="232533" y="171218"/>
                  </a:lnTo>
                  <a:lnTo>
                    <a:pt x="232061" y="171736"/>
                  </a:lnTo>
                  <a:lnTo>
                    <a:pt x="230787" y="172503"/>
                  </a:lnTo>
                  <a:lnTo>
                    <a:pt x="230973" y="173569"/>
                  </a:lnTo>
                  <a:lnTo>
                    <a:pt x="231228" y="174232"/>
                  </a:lnTo>
                  <a:lnTo>
                    <a:pt x="231459" y="174303"/>
                  </a:lnTo>
                  <a:lnTo>
                    <a:pt x="231501" y="174552"/>
                  </a:lnTo>
                  <a:lnTo>
                    <a:pt x="231459" y="174873"/>
                  </a:lnTo>
                  <a:lnTo>
                    <a:pt x="231385" y="175003"/>
                  </a:lnTo>
                  <a:lnTo>
                    <a:pt x="230385" y="175495"/>
                  </a:lnTo>
                  <a:lnTo>
                    <a:pt x="230427" y="175785"/>
                  </a:lnTo>
                  <a:lnTo>
                    <a:pt x="230385" y="176091"/>
                  </a:lnTo>
                  <a:lnTo>
                    <a:pt x="230438" y="176288"/>
                  </a:lnTo>
                  <a:lnTo>
                    <a:pt x="230864" y="176504"/>
                  </a:lnTo>
                  <a:lnTo>
                    <a:pt x="231203" y="176508"/>
                  </a:lnTo>
                  <a:lnTo>
                    <a:pt x="231343" y="176758"/>
                  </a:lnTo>
                  <a:lnTo>
                    <a:pt x="231168" y="177119"/>
                  </a:lnTo>
                  <a:lnTo>
                    <a:pt x="231385" y="177417"/>
                  </a:lnTo>
                  <a:lnTo>
                    <a:pt x="231822" y="177693"/>
                  </a:lnTo>
                  <a:lnTo>
                    <a:pt x="232252" y="177719"/>
                  </a:lnTo>
                  <a:lnTo>
                    <a:pt x="232400" y="177565"/>
                  </a:lnTo>
                  <a:lnTo>
                    <a:pt x="232297" y="178066"/>
                  </a:lnTo>
                  <a:lnTo>
                    <a:pt x="231951" y="178193"/>
                  </a:lnTo>
                  <a:lnTo>
                    <a:pt x="230955" y="178077"/>
                  </a:lnTo>
                  <a:lnTo>
                    <a:pt x="230062" y="178395"/>
                  </a:lnTo>
                  <a:lnTo>
                    <a:pt x="230427" y="178606"/>
                  </a:lnTo>
                  <a:lnTo>
                    <a:pt x="230955" y="179284"/>
                  </a:lnTo>
                  <a:lnTo>
                    <a:pt x="231979" y="180357"/>
                  </a:lnTo>
                  <a:lnTo>
                    <a:pt x="231566" y="180938"/>
                  </a:lnTo>
                  <a:lnTo>
                    <a:pt x="231042" y="181326"/>
                  </a:lnTo>
                  <a:lnTo>
                    <a:pt x="229997" y="182473"/>
                  </a:lnTo>
                  <a:lnTo>
                    <a:pt x="231192" y="183900"/>
                  </a:lnTo>
                  <a:lnTo>
                    <a:pt x="230696" y="185078"/>
                  </a:lnTo>
                  <a:lnTo>
                    <a:pt x="230503" y="187522"/>
                  </a:lnTo>
                  <a:lnTo>
                    <a:pt x="230046" y="189020"/>
                  </a:lnTo>
                  <a:lnTo>
                    <a:pt x="230039" y="190380"/>
                  </a:lnTo>
                  <a:lnTo>
                    <a:pt x="230091" y="190942"/>
                  </a:lnTo>
                  <a:lnTo>
                    <a:pt x="229784" y="192034"/>
                  </a:lnTo>
                  <a:lnTo>
                    <a:pt x="230226" y="193744"/>
                  </a:lnTo>
                  <a:lnTo>
                    <a:pt x="229920" y="193799"/>
                  </a:lnTo>
                  <a:lnTo>
                    <a:pt x="228632" y="195268"/>
                  </a:lnTo>
                  <a:lnTo>
                    <a:pt x="227609" y="195495"/>
                  </a:lnTo>
                  <a:lnTo>
                    <a:pt x="227309" y="196114"/>
                  </a:lnTo>
                  <a:lnTo>
                    <a:pt x="227007" y="196270"/>
                  </a:lnTo>
                  <a:lnTo>
                    <a:pt x="226715" y="196539"/>
                  </a:lnTo>
                  <a:lnTo>
                    <a:pt x="226433" y="197344"/>
                  </a:lnTo>
                  <a:lnTo>
                    <a:pt x="224772" y="198973"/>
                  </a:lnTo>
                  <a:lnTo>
                    <a:pt x="225407" y="199546"/>
                  </a:lnTo>
                  <a:lnTo>
                    <a:pt x="225547" y="200042"/>
                  </a:lnTo>
                  <a:lnTo>
                    <a:pt x="223896" y="200314"/>
                  </a:lnTo>
                  <a:lnTo>
                    <a:pt x="223802" y="201253"/>
                  </a:lnTo>
                  <a:lnTo>
                    <a:pt x="223994" y="202363"/>
                  </a:lnTo>
                  <a:lnTo>
                    <a:pt x="224556" y="203268"/>
                  </a:lnTo>
                  <a:lnTo>
                    <a:pt x="223688" y="204234"/>
                  </a:lnTo>
                  <a:lnTo>
                    <a:pt x="223105" y="203772"/>
                  </a:lnTo>
                  <a:lnTo>
                    <a:pt x="220431" y="201087"/>
                  </a:lnTo>
                  <a:lnTo>
                    <a:pt x="219566" y="201842"/>
                  </a:lnTo>
                  <a:lnTo>
                    <a:pt x="219171" y="202010"/>
                  </a:lnTo>
                  <a:lnTo>
                    <a:pt x="219158" y="201208"/>
                  </a:lnTo>
                  <a:lnTo>
                    <a:pt x="219035" y="200691"/>
                  </a:lnTo>
                  <a:lnTo>
                    <a:pt x="217961" y="201021"/>
                  </a:lnTo>
                  <a:lnTo>
                    <a:pt x="217277" y="201126"/>
                  </a:lnTo>
                  <a:lnTo>
                    <a:pt x="217144" y="201770"/>
                  </a:lnTo>
                  <a:lnTo>
                    <a:pt x="216676" y="203141"/>
                  </a:lnTo>
                  <a:lnTo>
                    <a:pt x="216526" y="204266"/>
                  </a:lnTo>
                  <a:lnTo>
                    <a:pt x="215503" y="205365"/>
                  </a:lnTo>
                  <a:lnTo>
                    <a:pt x="214355" y="204579"/>
                  </a:lnTo>
                  <a:lnTo>
                    <a:pt x="214106" y="204696"/>
                  </a:lnTo>
                  <a:lnTo>
                    <a:pt x="214153" y="204989"/>
                  </a:lnTo>
                  <a:lnTo>
                    <a:pt x="214642" y="205563"/>
                  </a:lnTo>
                  <a:lnTo>
                    <a:pt x="214959" y="206539"/>
                  </a:lnTo>
                  <a:lnTo>
                    <a:pt x="215106" y="206729"/>
                  </a:lnTo>
                  <a:lnTo>
                    <a:pt x="215479" y="206956"/>
                  </a:lnTo>
                  <a:lnTo>
                    <a:pt x="215601" y="207161"/>
                  </a:lnTo>
                  <a:lnTo>
                    <a:pt x="215569" y="207519"/>
                  </a:lnTo>
                  <a:lnTo>
                    <a:pt x="214746" y="208059"/>
                  </a:lnTo>
                  <a:lnTo>
                    <a:pt x="212625" y="207426"/>
                  </a:lnTo>
                  <a:lnTo>
                    <a:pt x="211321" y="207284"/>
                  </a:lnTo>
                  <a:lnTo>
                    <a:pt x="210435" y="207482"/>
                  </a:lnTo>
                  <a:lnTo>
                    <a:pt x="210208" y="207683"/>
                  </a:lnTo>
                  <a:lnTo>
                    <a:pt x="209964" y="207680"/>
                  </a:lnTo>
                  <a:lnTo>
                    <a:pt x="209388" y="207356"/>
                  </a:lnTo>
                  <a:lnTo>
                    <a:pt x="209001" y="206611"/>
                  </a:lnTo>
                  <a:lnTo>
                    <a:pt x="208463" y="206499"/>
                  </a:lnTo>
                  <a:lnTo>
                    <a:pt x="208188" y="206294"/>
                  </a:lnTo>
                  <a:lnTo>
                    <a:pt x="207930" y="205967"/>
                  </a:lnTo>
                  <a:lnTo>
                    <a:pt x="207671" y="205218"/>
                  </a:lnTo>
                  <a:lnTo>
                    <a:pt x="207240" y="204514"/>
                  </a:lnTo>
                  <a:lnTo>
                    <a:pt x="205780" y="205074"/>
                  </a:lnTo>
                  <a:lnTo>
                    <a:pt x="205885" y="205390"/>
                  </a:lnTo>
                  <a:lnTo>
                    <a:pt x="206147" y="205841"/>
                  </a:lnTo>
                  <a:lnTo>
                    <a:pt x="206217" y="206296"/>
                  </a:lnTo>
                  <a:lnTo>
                    <a:pt x="205641" y="206400"/>
                  </a:lnTo>
                  <a:lnTo>
                    <a:pt x="204830" y="207271"/>
                  </a:lnTo>
                  <a:lnTo>
                    <a:pt x="202298" y="204536"/>
                  </a:lnTo>
                  <a:lnTo>
                    <a:pt x="201855" y="203652"/>
                  </a:lnTo>
                  <a:lnTo>
                    <a:pt x="201370" y="203440"/>
                  </a:lnTo>
                  <a:lnTo>
                    <a:pt x="200763" y="204066"/>
                  </a:lnTo>
                  <a:lnTo>
                    <a:pt x="200550" y="204178"/>
                  </a:lnTo>
                  <a:lnTo>
                    <a:pt x="202397" y="208393"/>
                  </a:lnTo>
                  <a:lnTo>
                    <a:pt x="202519" y="208672"/>
                  </a:lnTo>
                  <a:lnTo>
                    <a:pt x="204433" y="213209"/>
                  </a:lnTo>
                  <a:lnTo>
                    <a:pt x="205732" y="213229"/>
                  </a:lnTo>
                  <a:lnTo>
                    <a:pt x="206290" y="213020"/>
                  </a:lnTo>
                  <a:lnTo>
                    <a:pt x="206590" y="212722"/>
                  </a:lnTo>
                  <a:lnTo>
                    <a:pt x="207726" y="212565"/>
                  </a:lnTo>
                  <a:lnTo>
                    <a:pt x="208218" y="212971"/>
                  </a:lnTo>
                  <a:lnTo>
                    <a:pt x="209243" y="213045"/>
                  </a:lnTo>
                  <a:lnTo>
                    <a:pt x="210935" y="213745"/>
                  </a:lnTo>
                  <a:lnTo>
                    <a:pt x="212898" y="212508"/>
                  </a:lnTo>
                  <a:lnTo>
                    <a:pt x="213194" y="212444"/>
                  </a:lnTo>
                  <a:lnTo>
                    <a:pt x="213372" y="212511"/>
                  </a:lnTo>
                  <a:lnTo>
                    <a:pt x="213902" y="212321"/>
                  </a:lnTo>
                  <a:lnTo>
                    <a:pt x="214484" y="211844"/>
                  </a:lnTo>
                  <a:lnTo>
                    <a:pt x="215104" y="212463"/>
                  </a:lnTo>
                  <a:lnTo>
                    <a:pt x="219842" y="209512"/>
                  </a:lnTo>
                  <a:lnTo>
                    <a:pt x="220121" y="209821"/>
                  </a:lnTo>
                  <a:lnTo>
                    <a:pt x="221408" y="211554"/>
                  </a:lnTo>
                  <a:lnTo>
                    <a:pt x="221806" y="211992"/>
                  </a:lnTo>
                  <a:lnTo>
                    <a:pt x="220096" y="213824"/>
                  </a:lnTo>
                  <a:lnTo>
                    <a:pt x="220861" y="214667"/>
                  </a:lnTo>
                  <a:lnTo>
                    <a:pt x="220558" y="215074"/>
                  </a:lnTo>
                  <a:lnTo>
                    <a:pt x="222801" y="215362"/>
                  </a:lnTo>
                  <a:lnTo>
                    <a:pt x="224683" y="216773"/>
                  </a:lnTo>
                  <a:lnTo>
                    <a:pt x="224498" y="217513"/>
                  </a:lnTo>
                  <a:lnTo>
                    <a:pt x="224143" y="218172"/>
                  </a:lnTo>
                  <a:lnTo>
                    <a:pt x="227026" y="221253"/>
                  </a:lnTo>
                  <a:lnTo>
                    <a:pt x="227065" y="221408"/>
                  </a:lnTo>
                  <a:lnTo>
                    <a:pt x="226648" y="221587"/>
                  </a:lnTo>
                  <a:lnTo>
                    <a:pt x="225621" y="222662"/>
                  </a:lnTo>
                  <a:lnTo>
                    <a:pt x="225437" y="222777"/>
                  </a:lnTo>
                  <a:lnTo>
                    <a:pt x="223862" y="223133"/>
                  </a:lnTo>
                  <a:lnTo>
                    <a:pt x="223667" y="223263"/>
                  </a:lnTo>
                  <a:lnTo>
                    <a:pt x="223220" y="223891"/>
                  </a:lnTo>
                  <a:lnTo>
                    <a:pt x="223521" y="224659"/>
                  </a:lnTo>
                  <a:lnTo>
                    <a:pt x="223985" y="225583"/>
                  </a:lnTo>
                  <a:lnTo>
                    <a:pt x="224375" y="226049"/>
                  </a:lnTo>
                  <a:lnTo>
                    <a:pt x="219686" y="228563"/>
                  </a:lnTo>
                  <a:lnTo>
                    <a:pt x="220756" y="229168"/>
                  </a:lnTo>
                  <a:lnTo>
                    <a:pt x="221408" y="229638"/>
                  </a:lnTo>
                  <a:lnTo>
                    <a:pt x="222015" y="229563"/>
                  </a:lnTo>
                  <a:lnTo>
                    <a:pt x="223451" y="230848"/>
                  </a:lnTo>
                  <a:lnTo>
                    <a:pt x="223650" y="231437"/>
                  </a:lnTo>
                  <a:lnTo>
                    <a:pt x="223886" y="231656"/>
                  </a:lnTo>
                  <a:lnTo>
                    <a:pt x="224325" y="231843"/>
                  </a:lnTo>
                  <a:lnTo>
                    <a:pt x="225482" y="231943"/>
                  </a:lnTo>
                  <a:lnTo>
                    <a:pt x="226307" y="231901"/>
                  </a:lnTo>
                  <a:lnTo>
                    <a:pt x="226882" y="232024"/>
                  </a:lnTo>
                  <a:lnTo>
                    <a:pt x="227307" y="232214"/>
                  </a:lnTo>
                  <a:lnTo>
                    <a:pt x="227509" y="232631"/>
                  </a:lnTo>
                  <a:lnTo>
                    <a:pt x="227756" y="232810"/>
                  </a:lnTo>
                  <a:lnTo>
                    <a:pt x="228790" y="233302"/>
                  </a:lnTo>
                  <a:lnTo>
                    <a:pt x="229212" y="233201"/>
                  </a:lnTo>
                  <a:lnTo>
                    <a:pt x="229459" y="233393"/>
                  </a:lnTo>
                  <a:lnTo>
                    <a:pt x="229802" y="233476"/>
                  </a:lnTo>
                  <a:lnTo>
                    <a:pt x="230197" y="233999"/>
                  </a:lnTo>
                  <a:lnTo>
                    <a:pt x="230967" y="234576"/>
                  </a:lnTo>
                  <a:lnTo>
                    <a:pt x="231551" y="236060"/>
                  </a:lnTo>
                  <a:lnTo>
                    <a:pt x="232335" y="237185"/>
                  </a:lnTo>
                  <a:lnTo>
                    <a:pt x="232791" y="238005"/>
                  </a:lnTo>
                  <a:lnTo>
                    <a:pt x="233455" y="238571"/>
                  </a:lnTo>
                  <a:lnTo>
                    <a:pt x="233772" y="238709"/>
                  </a:lnTo>
                  <a:lnTo>
                    <a:pt x="233991" y="238553"/>
                  </a:lnTo>
                  <a:lnTo>
                    <a:pt x="234475" y="238762"/>
                  </a:lnTo>
                  <a:lnTo>
                    <a:pt x="234604" y="239190"/>
                  </a:lnTo>
                  <a:lnTo>
                    <a:pt x="234733" y="239395"/>
                  </a:lnTo>
                  <a:lnTo>
                    <a:pt x="235481" y="239843"/>
                  </a:lnTo>
                  <a:lnTo>
                    <a:pt x="236563" y="239948"/>
                  </a:lnTo>
                  <a:lnTo>
                    <a:pt x="236776" y="240089"/>
                  </a:lnTo>
                  <a:lnTo>
                    <a:pt x="236824" y="240279"/>
                  </a:lnTo>
                  <a:lnTo>
                    <a:pt x="238219" y="240492"/>
                  </a:lnTo>
                  <a:lnTo>
                    <a:pt x="238866" y="240361"/>
                  </a:lnTo>
                  <a:lnTo>
                    <a:pt x="240311" y="240640"/>
                  </a:lnTo>
                  <a:lnTo>
                    <a:pt x="241408" y="241627"/>
                  </a:lnTo>
                  <a:lnTo>
                    <a:pt x="241324" y="242400"/>
                  </a:lnTo>
                  <a:lnTo>
                    <a:pt x="241801" y="243879"/>
                  </a:lnTo>
                  <a:lnTo>
                    <a:pt x="242285" y="244419"/>
                  </a:lnTo>
                  <a:lnTo>
                    <a:pt x="242623" y="244918"/>
                  </a:lnTo>
                  <a:lnTo>
                    <a:pt x="242786" y="245384"/>
                  </a:lnTo>
                  <a:lnTo>
                    <a:pt x="242733" y="245585"/>
                  </a:lnTo>
                  <a:lnTo>
                    <a:pt x="242839" y="245921"/>
                  </a:lnTo>
                  <a:lnTo>
                    <a:pt x="243326" y="246193"/>
                  </a:lnTo>
                  <a:lnTo>
                    <a:pt x="243563" y="246085"/>
                  </a:lnTo>
                  <a:lnTo>
                    <a:pt x="243914" y="246431"/>
                  </a:lnTo>
                  <a:lnTo>
                    <a:pt x="244140" y="247098"/>
                  </a:lnTo>
                  <a:lnTo>
                    <a:pt x="244412" y="247042"/>
                  </a:lnTo>
                  <a:lnTo>
                    <a:pt x="244440" y="247597"/>
                  </a:lnTo>
                  <a:lnTo>
                    <a:pt x="244074" y="247392"/>
                  </a:lnTo>
                  <a:lnTo>
                    <a:pt x="243552" y="247292"/>
                  </a:lnTo>
                  <a:lnTo>
                    <a:pt x="243076" y="247307"/>
                  </a:lnTo>
                  <a:lnTo>
                    <a:pt x="239913" y="248378"/>
                  </a:lnTo>
                  <a:lnTo>
                    <a:pt x="239232" y="248915"/>
                  </a:lnTo>
                  <a:lnTo>
                    <a:pt x="239093" y="249157"/>
                  </a:lnTo>
                  <a:lnTo>
                    <a:pt x="238626" y="249332"/>
                  </a:lnTo>
                  <a:lnTo>
                    <a:pt x="238185" y="249366"/>
                  </a:lnTo>
                  <a:lnTo>
                    <a:pt x="236785" y="249023"/>
                  </a:lnTo>
                  <a:lnTo>
                    <a:pt x="236646" y="248777"/>
                  </a:lnTo>
                  <a:lnTo>
                    <a:pt x="236601" y="248460"/>
                  </a:lnTo>
                  <a:lnTo>
                    <a:pt x="236239" y="247998"/>
                  </a:lnTo>
                  <a:lnTo>
                    <a:pt x="235526" y="247685"/>
                  </a:lnTo>
                  <a:lnTo>
                    <a:pt x="235147" y="247949"/>
                  </a:lnTo>
                  <a:lnTo>
                    <a:pt x="235081" y="248262"/>
                  </a:lnTo>
                  <a:lnTo>
                    <a:pt x="234823" y="248716"/>
                  </a:lnTo>
                  <a:lnTo>
                    <a:pt x="233522" y="249297"/>
                  </a:lnTo>
                  <a:lnTo>
                    <a:pt x="232736" y="249308"/>
                  </a:lnTo>
                  <a:lnTo>
                    <a:pt x="231549" y="249532"/>
                  </a:lnTo>
                  <a:lnTo>
                    <a:pt x="231222" y="249841"/>
                  </a:lnTo>
                  <a:lnTo>
                    <a:pt x="230867" y="249994"/>
                  </a:lnTo>
                  <a:lnTo>
                    <a:pt x="229767" y="250040"/>
                  </a:lnTo>
                  <a:lnTo>
                    <a:pt x="229821" y="250493"/>
                  </a:lnTo>
                  <a:lnTo>
                    <a:pt x="229803" y="251238"/>
                  </a:lnTo>
                  <a:lnTo>
                    <a:pt x="229720" y="251708"/>
                  </a:lnTo>
                  <a:lnTo>
                    <a:pt x="228356" y="251570"/>
                  </a:lnTo>
                  <a:lnTo>
                    <a:pt x="226151" y="252625"/>
                  </a:lnTo>
                  <a:lnTo>
                    <a:pt x="225744" y="252580"/>
                  </a:lnTo>
                  <a:lnTo>
                    <a:pt x="224833" y="252267"/>
                  </a:lnTo>
                  <a:lnTo>
                    <a:pt x="223571" y="252480"/>
                  </a:lnTo>
                  <a:lnTo>
                    <a:pt x="222550" y="255443"/>
                  </a:lnTo>
                  <a:lnTo>
                    <a:pt x="222471" y="257571"/>
                  </a:lnTo>
                  <a:lnTo>
                    <a:pt x="222634" y="257836"/>
                  </a:lnTo>
                  <a:lnTo>
                    <a:pt x="222453" y="257895"/>
                  </a:lnTo>
                  <a:lnTo>
                    <a:pt x="221266" y="259032"/>
                  </a:lnTo>
                  <a:lnTo>
                    <a:pt x="221057" y="259884"/>
                  </a:lnTo>
                  <a:lnTo>
                    <a:pt x="220657" y="260536"/>
                  </a:lnTo>
                  <a:lnTo>
                    <a:pt x="220042" y="261326"/>
                  </a:lnTo>
                  <a:lnTo>
                    <a:pt x="218887" y="262382"/>
                  </a:lnTo>
                  <a:lnTo>
                    <a:pt x="217399" y="263127"/>
                  </a:lnTo>
                  <a:lnTo>
                    <a:pt x="216881" y="263045"/>
                  </a:lnTo>
                  <a:lnTo>
                    <a:pt x="216586" y="262438"/>
                  </a:lnTo>
                  <a:lnTo>
                    <a:pt x="216384" y="262311"/>
                  </a:lnTo>
                  <a:lnTo>
                    <a:pt x="216044" y="262266"/>
                  </a:lnTo>
                  <a:lnTo>
                    <a:pt x="214428" y="262859"/>
                  </a:lnTo>
                  <a:lnTo>
                    <a:pt x="213600" y="262348"/>
                  </a:lnTo>
                  <a:lnTo>
                    <a:pt x="213440" y="262121"/>
                  </a:lnTo>
                  <a:lnTo>
                    <a:pt x="213445" y="261876"/>
                  </a:lnTo>
                  <a:lnTo>
                    <a:pt x="213309" y="261559"/>
                  </a:lnTo>
                  <a:lnTo>
                    <a:pt x="212847" y="260955"/>
                  </a:lnTo>
                  <a:lnTo>
                    <a:pt x="212287" y="260311"/>
                  </a:lnTo>
                  <a:lnTo>
                    <a:pt x="211550" y="259774"/>
                  </a:lnTo>
                  <a:lnTo>
                    <a:pt x="211108" y="258347"/>
                  </a:lnTo>
                  <a:lnTo>
                    <a:pt x="211112" y="257941"/>
                  </a:lnTo>
                  <a:lnTo>
                    <a:pt x="210309" y="257207"/>
                  </a:lnTo>
                  <a:lnTo>
                    <a:pt x="209450" y="256705"/>
                  </a:lnTo>
                  <a:lnTo>
                    <a:pt x="209085" y="256388"/>
                  </a:lnTo>
                  <a:lnTo>
                    <a:pt x="208838" y="256075"/>
                  </a:lnTo>
                  <a:lnTo>
                    <a:pt x="208789" y="255669"/>
                  </a:lnTo>
                  <a:lnTo>
                    <a:pt x="208552" y="255129"/>
                  </a:lnTo>
                  <a:lnTo>
                    <a:pt x="208037" y="254524"/>
                  </a:lnTo>
                  <a:lnTo>
                    <a:pt x="205730" y="256397"/>
                  </a:lnTo>
                  <a:lnTo>
                    <a:pt x="205590" y="256554"/>
                  </a:lnTo>
                  <a:lnTo>
                    <a:pt x="205223" y="257299"/>
                  </a:lnTo>
                  <a:lnTo>
                    <a:pt x="204717" y="257857"/>
                  </a:lnTo>
                  <a:lnTo>
                    <a:pt x="202091" y="260088"/>
                  </a:lnTo>
                  <a:lnTo>
                    <a:pt x="200728" y="261704"/>
                  </a:lnTo>
                  <a:lnTo>
                    <a:pt x="200007" y="262824"/>
                  </a:lnTo>
                  <a:lnTo>
                    <a:pt x="199647" y="263556"/>
                  </a:lnTo>
                  <a:lnTo>
                    <a:pt x="199250" y="264171"/>
                  </a:lnTo>
                  <a:lnTo>
                    <a:pt x="197999" y="264394"/>
                  </a:lnTo>
                  <a:lnTo>
                    <a:pt x="196377" y="265754"/>
                  </a:lnTo>
                  <a:lnTo>
                    <a:pt x="196742" y="265802"/>
                  </a:lnTo>
                  <a:lnTo>
                    <a:pt x="197332" y="266162"/>
                  </a:lnTo>
                  <a:lnTo>
                    <a:pt x="196509" y="266857"/>
                  </a:lnTo>
                  <a:lnTo>
                    <a:pt x="195950" y="267431"/>
                  </a:lnTo>
                  <a:lnTo>
                    <a:pt x="195755" y="267762"/>
                  </a:lnTo>
                  <a:lnTo>
                    <a:pt x="195724" y="268325"/>
                  </a:lnTo>
                  <a:lnTo>
                    <a:pt x="194929" y="269238"/>
                  </a:lnTo>
                  <a:lnTo>
                    <a:pt x="194046" y="269685"/>
                  </a:lnTo>
                  <a:lnTo>
                    <a:pt x="193998" y="269976"/>
                  </a:lnTo>
                  <a:lnTo>
                    <a:pt x="193404" y="270542"/>
                  </a:lnTo>
                  <a:lnTo>
                    <a:pt x="193078" y="270427"/>
                  </a:lnTo>
                  <a:lnTo>
                    <a:pt x="192918" y="270554"/>
                  </a:lnTo>
                  <a:lnTo>
                    <a:pt x="192223" y="271448"/>
                  </a:lnTo>
                  <a:lnTo>
                    <a:pt x="192213" y="272059"/>
                  </a:lnTo>
                  <a:lnTo>
                    <a:pt x="192089" y="272302"/>
                  </a:lnTo>
                  <a:lnTo>
                    <a:pt x="191776" y="271944"/>
                  </a:lnTo>
                  <a:lnTo>
                    <a:pt x="191306" y="271780"/>
                  </a:lnTo>
                  <a:lnTo>
                    <a:pt x="191531" y="271401"/>
                  </a:lnTo>
                  <a:lnTo>
                    <a:pt x="191496" y="271143"/>
                  </a:lnTo>
                  <a:lnTo>
                    <a:pt x="191317" y="271132"/>
                  </a:lnTo>
                  <a:lnTo>
                    <a:pt x="190862" y="271456"/>
                  </a:lnTo>
                  <a:lnTo>
                    <a:pt x="190713" y="271785"/>
                  </a:lnTo>
                  <a:lnTo>
                    <a:pt x="190692" y="272219"/>
                  </a:lnTo>
                  <a:lnTo>
                    <a:pt x="191070" y="272087"/>
                  </a:lnTo>
                  <a:lnTo>
                    <a:pt x="191244" y="272262"/>
                  </a:lnTo>
                  <a:lnTo>
                    <a:pt x="191218" y="272482"/>
                  </a:lnTo>
                  <a:lnTo>
                    <a:pt x="190885" y="272707"/>
                  </a:lnTo>
                  <a:lnTo>
                    <a:pt x="190630" y="272718"/>
                  </a:lnTo>
                  <a:lnTo>
                    <a:pt x="190347" y="272439"/>
                  </a:lnTo>
                  <a:lnTo>
                    <a:pt x="189844" y="272329"/>
                  </a:lnTo>
                  <a:lnTo>
                    <a:pt x="188424" y="272591"/>
                  </a:lnTo>
                  <a:lnTo>
                    <a:pt x="187169" y="271801"/>
                  </a:lnTo>
                  <a:lnTo>
                    <a:pt x="187044" y="271256"/>
                  </a:lnTo>
                  <a:lnTo>
                    <a:pt x="187207" y="271313"/>
                  </a:lnTo>
                  <a:lnTo>
                    <a:pt x="187514" y="271603"/>
                  </a:lnTo>
                  <a:lnTo>
                    <a:pt x="188050" y="271676"/>
                  </a:lnTo>
                  <a:lnTo>
                    <a:pt x="188036" y="270903"/>
                  </a:lnTo>
                  <a:lnTo>
                    <a:pt x="187779" y="270324"/>
                  </a:lnTo>
                  <a:lnTo>
                    <a:pt x="187571" y="270157"/>
                  </a:lnTo>
                  <a:lnTo>
                    <a:pt x="187321" y="270126"/>
                  </a:lnTo>
                  <a:lnTo>
                    <a:pt x="186574" y="270197"/>
                  </a:lnTo>
                  <a:lnTo>
                    <a:pt x="186173" y="270334"/>
                  </a:lnTo>
                  <a:lnTo>
                    <a:pt x="185485" y="270204"/>
                  </a:lnTo>
                  <a:lnTo>
                    <a:pt x="185326" y="269922"/>
                  </a:lnTo>
                  <a:lnTo>
                    <a:pt x="185532" y="269793"/>
                  </a:lnTo>
                  <a:lnTo>
                    <a:pt x="185683" y="269593"/>
                  </a:lnTo>
                  <a:lnTo>
                    <a:pt x="185686" y="269428"/>
                  </a:lnTo>
                  <a:lnTo>
                    <a:pt x="185486" y="269097"/>
                  </a:lnTo>
                  <a:lnTo>
                    <a:pt x="184496" y="268628"/>
                  </a:lnTo>
                  <a:lnTo>
                    <a:pt x="183272" y="267750"/>
                  </a:lnTo>
                  <a:lnTo>
                    <a:pt x="182202" y="266442"/>
                  </a:lnTo>
                  <a:lnTo>
                    <a:pt x="181860" y="266032"/>
                  </a:lnTo>
                  <a:lnTo>
                    <a:pt x="181459" y="265801"/>
                  </a:lnTo>
                  <a:lnTo>
                    <a:pt x="181019" y="266119"/>
                  </a:lnTo>
                  <a:lnTo>
                    <a:pt x="180487" y="266241"/>
                  </a:lnTo>
                  <a:lnTo>
                    <a:pt x="179892" y="266306"/>
                  </a:lnTo>
                  <a:lnTo>
                    <a:pt x="179377" y="266190"/>
                  </a:lnTo>
                  <a:lnTo>
                    <a:pt x="178566" y="266228"/>
                  </a:lnTo>
                  <a:lnTo>
                    <a:pt x="178409" y="266330"/>
                  </a:lnTo>
                  <a:lnTo>
                    <a:pt x="178361" y="266461"/>
                  </a:lnTo>
                  <a:lnTo>
                    <a:pt x="178414" y="266681"/>
                  </a:lnTo>
                  <a:lnTo>
                    <a:pt x="178021" y="266978"/>
                  </a:lnTo>
                  <a:lnTo>
                    <a:pt x="177359" y="266977"/>
                  </a:lnTo>
                  <a:lnTo>
                    <a:pt x="176006" y="266954"/>
                  </a:lnTo>
                  <a:lnTo>
                    <a:pt x="165074" y="266779"/>
                  </a:lnTo>
                  <a:lnTo>
                    <a:pt x="159034" y="266682"/>
                  </a:lnTo>
                  <a:lnTo>
                    <a:pt x="159047" y="267139"/>
                  </a:lnTo>
                  <a:lnTo>
                    <a:pt x="158988" y="267407"/>
                  </a:lnTo>
                  <a:lnTo>
                    <a:pt x="158183" y="269173"/>
                  </a:lnTo>
                  <a:lnTo>
                    <a:pt x="157909" y="269483"/>
                  </a:lnTo>
                  <a:lnTo>
                    <a:pt x="158691" y="270581"/>
                  </a:lnTo>
                  <a:lnTo>
                    <a:pt x="159326" y="270920"/>
                  </a:lnTo>
                  <a:lnTo>
                    <a:pt x="159306" y="272451"/>
                  </a:lnTo>
                  <a:lnTo>
                    <a:pt x="158615" y="272451"/>
                  </a:lnTo>
                  <a:lnTo>
                    <a:pt x="157623" y="271914"/>
                  </a:lnTo>
                  <a:lnTo>
                    <a:pt x="156247" y="271922"/>
                  </a:lnTo>
                  <a:lnTo>
                    <a:pt x="155938" y="272444"/>
                  </a:lnTo>
                  <a:lnTo>
                    <a:pt x="155302" y="274303"/>
                  </a:lnTo>
                  <a:lnTo>
                    <a:pt x="153896" y="274574"/>
                  </a:lnTo>
                  <a:lnTo>
                    <a:pt x="152816" y="274659"/>
                  </a:lnTo>
                  <a:lnTo>
                    <a:pt x="152788" y="275564"/>
                  </a:lnTo>
                  <a:lnTo>
                    <a:pt x="151896" y="275635"/>
                  </a:lnTo>
                  <a:lnTo>
                    <a:pt x="151722" y="277036"/>
                  </a:lnTo>
                  <a:lnTo>
                    <a:pt x="150492" y="277012"/>
                  </a:lnTo>
                  <a:lnTo>
                    <a:pt x="150861" y="276030"/>
                  </a:lnTo>
                  <a:lnTo>
                    <a:pt x="151559" y="275229"/>
                  </a:lnTo>
                  <a:lnTo>
                    <a:pt x="151799" y="274495"/>
                  </a:lnTo>
                  <a:lnTo>
                    <a:pt x="151747" y="274234"/>
                  </a:lnTo>
                  <a:lnTo>
                    <a:pt x="151542" y="273988"/>
                  </a:lnTo>
                  <a:lnTo>
                    <a:pt x="151417" y="272901"/>
                  </a:lnTo>
                  <a:lnTo>
                    <a:pt x="151556" y="272551"/>
                  </a:lnTo>
                  <a:lnTo>
                    <a:pt x="151563" y="270822"/>
                  </a:lnTo>
                  <a:lnTo>
                    <a:pt x="149643" y="270792"/>
                  </a:lnTo>
                  <a:lnTo>
                    <a:pt x="149618" y="272751"/>
                  </a:lnTo>
                  <a:lnTo>
                    <a:pt x="149476" y="272941"/>
                  </a:lnTo>
                  <a:lnTo>
                    <a:pt x="149205" y="273731"/>
                  </a:lnTo>
                  <a:lnTo>
                    <a:pt x="148709" y="275456"/>
                  </a:lnTo>
                  <a:lnTo>
                    <a:pt x="148264" y="275411"/>
                  </a:lnTo>
                  <a:lnTo>
                    <a:pt x="147684" y="275083"/>
                  </a:lnTo>
                  <a:lnTo>
                    <a:pt x="146716" y="274249"/>
                  </a:lnTo>
                  <a:lnTo>
                    <a:pt x="146512" y="273994"/>
                  </a:lnTo>
                  <a:lnTo>
                    <a:pt x="146788" y="273329"/>
                  </a:lnTo>
                  <a:lnTo>
                    <a:pt x="146924" y="272681"/>
                  </a:lnTo>
                  <a:lnTo>
                    <a:pt x="146771" y="271683"/>
                  </a:lnTo>
                  <a:lnTo>
                    <a:pt x="146957" y="270753"/>
                  </a:lnTo>
                  <a:lnTo>
                    <a:pt x="147667" y="270762"/>
                  </a:lnTo>
                  <a:lnTo>
                    <a:pt x="147693" y="266603"/>
                  </a:lnTo>
                  <a:lnTo>
                    <a:pt x="136765" y="266477"/>
                  </a:lnTo>
                  <a:lnTo>
                    <a:pt x="134853" y="266460"/>
                  </a:lnTo>
                  <a:lnTo>
                    <a:pt x="134316" y="266445"/>
                  </a:lnTo>
                  <a:lnTo>
                    <a:pt x="135078" y="265609"/>
                  </a:lnTo>
                  <a:lnTo>
                    <a:pt x="125935" y="265448"/>
                  </a:lnTo>
                  <a:lnTo>
                    <a:pt x="125940" y="264559"/>
                  </a:lnTo>
                  <a:lnTo>
                    <a:pt x="124770" y="264573"/>
                  </a:lnTo>
                  <a:lnTo>
                    <a:pt x="124625" y="265927"/>
                  </a:lnTo>
                  <a:lnTo>
                    <a:pt x="124299" y="266057"/>
                  </a:lnTo>
                  <a:lnTo>
                    <a:pt x="123942" y="266075"/>
                  </a:lnTo>
                  <a:lnTo>
                    <a:pt x="123324" y="266585"/>
                  </a:lnTo>
                  <a:lnTo>
                    <a:pt x="123087" y="266578"/>
                  </a:lnTo>
                  <a:lnTo>
                    <a:pt x="123105" y="265699"/>
                  </a:lnTo>
                  <a:lnTo>
                    <a:pt x="122584" y="265304"/>
                  </a:lnTo>
                  <a:lnTo>
                    <a:pt x="122129" y="263910"/>
                  </a:lnTo>
                  <a:lnTo>
                    <a:pt x="121998" y="262931"/>
                  </a:lnTo>
                  <a:lnTo>
                    <a:pt x="121983" y="262087"/>
                  </a:lnTo>
                  <a:lnTo>
                    <a:pt x="119622" y="262089"/>
                  </a:lnTo>
                  <a:lnTo>
                    <a:pt x="119639" y="261189"/>
                  </a:lnTo>
                  <a:lnTo>
                    <a:pt x="119025" y="260648"/>
                  </a:lnTo>
                  <a:lnTo>
                    <a:pt x="118502" y="260492"/>
                  </a:lnTo>
                  <a:lnTo>
                    <a:pt x="118249" y="260965"/>
                  </a:lnTo>
                  <a:lnTo>
                    <a:pt x="117875" y="261262"/>
                  </a:lnTo>
                  <a:lnTo>
                    <a:pt x="117114" y="261236"/>
                  </a:lnTo>
                  <a:lnTo>
                    <a:pt x="116763" y="261038"/>
                  </a:lnTo>
                  <a:lnTo>
                    <a:pt x="115856" y="260256"/>
                  </a:lnTo>
                  <a:lnTo>
                    <a:pt x="114595" y="259671"/>
                  </a:lnTo>
                  <a:lnTo>
                    <a:pt x="113768" y="259616"/>
                  </a:lnTo>
                  <a:lnTo>
                    <a:pt x="113504" y="259519"/>
                  </a:lnTo>
                  <a:lnTo>
                    <a:pt x="112708" y="258901"/>
                  </a:lnTo>
                  <a:lnTo>
                    <a:pt x="112472" y="258830"/>
                  </a:lnTo>
                  <a:lnTo>
                    <a:pt x="112322" y="259724"/>
                  </a:lnTo>
                  <a:lnTo>
                    <a:pt x="112135" y="260298"/>
                  </a:lnTo>
                  <a:lnTo>
                    <a:pt x="111694" y="261281"/>
                  </a:lnTo>
                  <a:lnTo>
                    <a:pt x="111270" y="261969"/>
                  </a:lnTo>
                  <a:lnTo>
                    <a:pt x="111701" y="263259"/>
                  </a:lnTo>
                  <a:lnTo>
                    <a:pt x="112138" y="263266"/>
                  </a:lnTo>
                  <a:lnTo>
                    <a:pt x="112125" y="265050"/>
                  </a:lnTo>
                  <a:lnTo>
                    <a:pt x="112591" y="265936"/>
                  </a:lnTo>
                  <a:lnTo>
                    <a:pt x="109038" y="265897"/>
                  </a:lnTo>
                  <a:lnTo>
                    <a:pt x="108790" y="266823"/>
                  </a:lnTo>
                  <a:lnTo>
                    <a:pt x="108810" y="267782"/>
                  </a:lnTo>
                  <a:lnTo>
                    <a:pt x="108114" y="268074"/>
                  </a:lnTo>
                  <a:lnTo>
                    <a:pt x="105897" y="268467"/>
                  </a:lnTo>
                  <a:lnTo>
                    <a:pt x="105495" y="268175"/>
                  </a:lnTo>
                  <a:lnTo>
                    <a:pt x="104623" y="267341"/>
                  </a:lnTo>
                  <a:lnTo>
                    <a:pt x="104540" y="266287"/>
                  </a:lnTo>
                  <a:lnTo>
                    <a:pt x="104350" y="265957"/>
                  </a:lnTo>
                  <a:lnTo>
                    <a:pt x="104155" y="267151"/>
                  </a:lnTo>
                  <a:lnTo>
                    <a:pt x="103887" y="267695"/>
                  </a:lnTo>
                  <a:lnTo>
                    <a:pt x="103161" y="266972"/>
                  </a:lnTo>
                  <a:lnTo>
                    <a:pt x="102710" y="266681"/>
                  </a:lnTo>
                  <a:lnTo>
                    <a:pt x="102019" y="266599"/>
                  </a:lnTo>
                  <a:lnTo>
                    <a:pt x="101262" y="266313"/>
                  </a:lnTo>
                  <a:lnTo>
                    <a:pt x="100994" y="266152"/>
                  </a:lnTo>
                  <a:lnTo>
                    <a:pt x="100685" y="265728"/>
                  </a:lnTo>
                  <a:lnTo>
                    <a:pt x="99539" y="265423"/>
                  </a:lnTo>
                  <a:lnTo>
                    <a:pt x="99508" y="267099"/>
                  </a:lnTo>
                  <a:lnTo>
                    <a:pt x="98195" y="267095"/>
                  </a:lnTo>
                  <a:lnTo>
                    <a:pt x="97824" y="267281"/>
                  </a:lnTo>
                  <a:lnTo>
                    <a:pt x="98015" y="268399"/>
                  </a:lnTo>
                  <a:lnTo>
                    <a:pt x="97122" y="268358"/>
                  </a:lnTo>
                  <a:lnTo>
                    <a:pt x="96626" y="267937"/>
                  </a:lnTo>
                  <a:lnTo>
                    <a:pt x="96331" y="268176"/>
                  </a:lnTo>
                  <a:lnTo>
                    <a:pt x="96227" y="268347"/>
                  </a:lnTo>
                  <a:lnTo>
                    <a:pt x="96553" y="268615"/>
                  </a:lnTo>
                  <a:lnTo>
                    <a:pt x="97553" y="269110"/>
                  </a:lnTo>
                  <a:lnTo>
                    <a:pt x="98074" y="270071"/>
                  </a:lnTo>
                  <a:lnTo>
                    <a:pt x="98109" y="271590"/>
                  </a:lnTo>
                  <a:lnTo>
                    <a:pt x="99460" y="271571"/>
                  </a:lnTo>
                  <a:lnTo>
                    <a:pt x="100581" y="271363"/>
                  </a:lnTo>
                  <a:lnTo>
                    <a:pt x="100579" y="271784"/>
                  </a:lnTo>
                  <a:lnTo>
                    <a:pt x="100015" y="272264"/>
                  </a:lnTo>
                  <a:lnTo>
                    <a:pt x="99546" y="272365"/>
                  </a:lnTo>
                  <a:lnTo>
                    <a:pt x="99161" y="272205"/>
                  </a:lnTo>
                  <a:lnTo>
                    <a:pt x="98623" y="272342"/>
                  </a:lnTo>
                  <a:lnTo>
                    <a:pt x="98199" y="272637"/>
                  </a:lnTo>
                  <a:lnTo>
                    <a:pt x="97984" y="272596"/>
                  </a:lnTo>
                  <a:lnTo>
                    <a:pt x="97186" y="271911"/>
                  </a:lnTo>
                  <a:lnTo>
                    <a:pt x="96984" y="271661"/>
                  </a:lnTo>
                  <a:lnTo>
                    <a:pt x="96929" y="271229"/>
                  </a:lnTo>
                  <a:lnTo>
                    <a:pt x="96977" y="270697"/>
                  </a:lnTo>
                  <a:lnTo>
                    <a:pt x="96456" y="270161"/>
                  </a:lnTo>
                  <a:lnTo>
                    <a:pt x="95807" y="269628"/>
                  </a:lnTo>
                  <a:lnTo>
                    <a:pt x="95769" y="271044"/>
                  </a:lnTo>
                  <a:lnTo>
                    <a:pt x="94460" y="271032"/>
                  </a:lnTo>
                  <a:lnTo>
                    <a:pt x="94454" y="269073"/>
                  </a:lnTo>
                  <a:lnTo>
                    <a:pt x="94463" y="268932"/>
                  </a:lnTo>
                  <a:lnTo>
                    <a:pt x="94441" y="268161"/>
                  </a:lnTo>
                  <a:lnTo>
                    <a:pt x="94209" y="268378"/>
                  </a:lnTo>
                  <a:lnTo>
                    <a:pt x="92931" y="268211"/>
                  </a:lnTo>
                  <a:lnTo>
                    <a:pt x="92327" y="268059"/>
                  </a:lnTo>
                  <a:lnTo>
                    <a:pt x="91358" y="268203"/>
                  </a:lnTo>
                  <a:lnTo>
                    <a:pt x="90167" y="267867"/>
                  </a:lnTo>
                  <a:lnTo>
                    <a:pt x="89879" y="267647"/>
                  </a:lnTo>
                  <a:lnTo>
                    <a:pt x="89505" y="267525"/>
                  </a:lnTo>
                  <a:lnTo>
                    <a:pt x="88947" y="267625"/>
                  </a:lnTo>
                  <a:lnTo>
                    <a:pt x="88161" y="267347"/>
                  </a:lnTo>
                  <a:lnTo>
                    <a:pt x="87853" y="267070"/>
                  </a:lnTo>
                  <a:lnTo>
                    <a:pt x="86981" y="266602"/>
                  </a:lnTo>
                  <a:lnTo>
                    <a:pt x="86442" y="266648"/>
                  </a:lnTo>
                  <a:lnTo>
                    <a:pt x="85538" y="266375"/>
                  </a:lnTo>
                  <a:lnTo>
                    <a:pt x="85196" y="266726"/>
                  </a:lnTo>
                  <a:lnTo>
                    <a:pt x="84985" y="266844"/>
                  </a:lnTo>
                  <a:lnTo>
                    <a:pt x="84486" y="266955"/>
                  </a:lnTo>
                  <a:lnTo>
                    <a:pt x="83809" y="266941"/>
                  </a:lnTo>
                  <a:lnTo>
                    <a:pt x="83573" y="266450"/>
                  </a:lnTo>
                  <a:lnTo>
                    <a:pt x="83720" y="266298"/>
                  </a:lnTo>
                  <a:lnTo>
                    <a:pt x="83866" y="264902"/>
                  </a:lnTo>
                  <a:lnTo>
                    <a:pt x="84046" y="264722"/>
                  </a:lnTo>
                  <a:lnTo>
                    <a:pt x="84495" y="264611"/>
                  </a:lnTo>
                  <a:lnTo>
                    <a:pt x="85092" y="264185"/>
                  </a:lnTo>
                  <a:lnTo>
                    <a:pt x="85245" y="263951"/>
                  </a:lnTo>
                  <a:lnTo>
                    <a:pt x="85213" y="263548"/>
                  </a:lnTo>
                  <a:lnTo>
                    <a:pt x="84964" y="262560"/>
                  </a:lnTo>
                  <a:lnTo>
                    <a:pt x="84746" y="262019"/>
                  </a:lnTo>
                  <a:lnTo>
                    <a:pt x="84269" y="261008"/>
                  </a:lnTo>
                  <a:lnTo>
                    <a:pt x="84348" y="260710"/>
                  </a:lnTo>
                  <a:lnTo>
                    <a:pt x="84525" y="260480"/>
                  </a:lnTo>
                  <a:lnTo>
                    <a:pt x="84987" y="260231"/>
                  </a:lnTo>
                  <a:lnTo>
                    <a:pt x="84497" y="258989"/>
                  </a:lnTo>
                  <a:lnTo>
                    <a:pt x="84480" y="258450"/>
                  </a:lnTo>
                  <a:lnTo>
                    <a:pt x="84686" y="257874"/>
                  </a:lnTo>
                  <a:lnTo>
                    <a:pt x="85134" y="257307"/>
                  </a:lnTo>
                  <a:lnTo>
                    <a:pt x="85429" y="257059"/>
                  </a:lnTo>
                  <a:lnTo>
                    <a:pt x="85696" y="256522"/>
                  </a:lnTo>
                  <a:lnTo>
                    <a:pt x="85762" y="256108"/>
                  </a:lnTo>
                  <a:lnTo>
                    <a:pt x="85867" y="255359"/>
                  </a:lnTo>
                  <a:lnTo>
                    <a:pt x="86117" y="254789"/>
                  </a:lnTo>
                  <a:lnTo>
                    <a:pt x="86182" y="254316"/>
                  </a:lnTo>
                  <a:lnTo>
                    <a:pt x="85939" y="253267"/>
                  </a:lnTo>
                  <a:lnTo>
                    <a:pt x="85763" y="252885"/>
                  </a:lnTo>
                  <a:lnTo>
                    <a:pt x="85340" y="252300"/>
                  </a:lnTo>
                  <a:lnTo>
                    <a:pt x="85223" y="251998"/>
                  </a:lnTo>
                  <a:lnTo>
                    <a:pt x="85201" y="251175"/>
                  </a:lnTo>
                  <a:lnTo>
                    <a:pt x="85405" y="250524"/>
                  </a:lnTo>
                  <a:lnTo>
                    <a:pt x="85445" y="250135"/>
                  </a:lnTo>
                  <a:lnTo>
                    <a:pt x="85044" y="249610"/>
                  </a:lnTo>
                  <a:lnTo>
                    <a:pt x="84727" y="248858"/>
                  </a:lnTo>
                  <a:lnTo>
                    <a:pt x="84308" y="248407"/>
                  </a:lnTo>
                  <a:lnTo>
                    <a:pt x="84313" y="248230"/>
                  </a:lnTo>
                  <a:lnTo>
                    <a:pt x="84563" y="247816"/>
                  </a:lnTo>
                  <a:lnTo>
                    <a:pt x="84534" y="247595"/>
                  </a:lnTo>
                  <a:lnTo>
                    <a:pt x="83700" y="245953"/>
                  </a:lnTo>
                  <a:lnTo>
                    <a:pt x="83327" y="245415"/>
                  </a:lnTo>
                  <a:lnTo>
                    <a:pt x="83257" y="244838"/>
                  </a:lnTo>
                  <a:lnTo>
                    <a:pt x="82941" y="244538"/>
                  </a:lnTo>
                  <a:lnTo>
                    <a:pt x="82421" y="243096"/>
                  </a:lnTo>
                  <a:lnTo>
                    <a:pt x="82474" y="242911"/>
                  </a:lnTo>
                  <a:lnTo>
                    <a:pt x="82886" y="243005"/>
                  </a:lnTo>
                  <a:lnTo>
                    <a:pt x="82915" y="242385"/>
                  </a:lnTo>
                  <a:lnTo>
                    <a:pt x="82834" y="242254"/>
                  </a:lnTo>
                  <a:lnTo>
                    <a:pt x="82581" y="242335"/>
                  </a:lnTo>
                  <a:lnTo>
                    <a:pt x="82177" y="242262"/>
                  </a:lnTo>
                  <a:lnTo>
                    <a:pt x="82155" y="241687"/>
                  </a:lnTo>
                  <a:lnTo>
                    <a:pt x="81988" y="241341"/>
                  </a:lnTo>
                  <a:lnTo>
                    <a:pt x="82078" y="240236"/>
                  </a:lnTo>
                  <a:lnTo>
                    <a:pt x="82052" y="239986"/>
                  </a:lnTo>
                  <a:lnTo>
                    <a:pt x="81948" y="239755"/>
                  </a:lnTo>
                  <a:lnTo>
                    <a:pt x="82094" y="239089"/>
                  </a:lnTo>
                  <a:lnTo>
                    <a:pt x="81831" y="238970"/>
                  </a:lnTo>
                  <a:lnTo>
                    <a:pt x="81663" y="238767"/>
                  </a:lnTo>
                  <a:lnTo>
                    <a:pt x="81529" y="238456"/>
                  </a:lnTo>
                  <a:lnTo>
                    <a:pt x="81139" y="238411"/>
                  </a:lnTo>
                  <a:lnTo>
                    <a:pt x="81060" y="238263"/>
                  </a:lnTo>
                  <a:lnTo>
                    <a:pt x="81099" y="238100"/>
                  </a:lnTo>
                  <a:lnTo>
                    <a:pt x="80954" y="237185"/>
                  </a:lnTo>
                  <a:lnTo>
                    <a:pt x="80746" y="236738"/>
                  </a:lnTo>
                  <a:lnTo>
                    <a:pt x="80675" y="236548"/>
                  </a:lnTo>
                  <a:lnTo>
                    <a:pt x="80721" y="235878"/>
                  </a:lnTo>
                  <a:lnTo>
                    <a:pt x="79795" y="235581"/>
                  </a:lnTo>
                  <a:lnTo>
                    <a:pt x="79711" y="235424"/>
                  </a:lnTo>
                  <a:lnTo>
                    <a:pt x="79809" y="235216"/>
                  </a:lnTo>
                  <a:lnTo>
                    <a:pt x="80007" y="235037"/>
                  </a:lnTo>
                  <a:lnTo>
                    <a:pt x="80068" y="234775"/>
                  </a:lnTo>
                  <a:lnTo>
                    <a:pt x="79966" y="234420"/>
                  </a:lnTo>
                  <a:lnTo>
                    <a:pt x="79822" y="234223"/>
                  </a:lnTo>
                  <a:lnTo>
                    <a:pt x="79602" y="234182"/>
                  </a:lnTo>
                  <a:lnTo>
                    <a:pt x="79428" y="234248"/>
                  </a:lnTo>
                  <a:lnTo>
                    <a:pt x="78842" y="234734"/>
                  </a:lnTo>
                  <a:lnTo>
                    <a:pt x="78576" y="234749"/>
                  </a:lnTo>
                  <a:lnTo>
                    <a:pt x="78335" y="234568"/>
                  </a:lnTo>
                  <a:lnTo>
                    <a:pt x="78272" y="234281"/>
                  </a:lnTo>
                  <a:lnTo>
                    <a:pt x="78717" y="231812"/>
                  </a:lnTo>
                  <a:lnTo>
                    <a:pt x="78684" y="231432"/>
                  </a:lnTo>
                  <a:lnTo>
                    <a:pt x="78580" y="231235"/>
                  </a:lnTo>
                  <a:lnTo>
                    <a:pt x="78017" y="230621"/>
                  </a:lnTo>
                  <a:lnTo>
                    <a:pt x="77449" y="230216"/>
                  </a:lnTo>
                  <a:lnTo>
                    <a:pt x="77394" y="230063"/>
                  </a:lnTo>
                  <a:lnTo>
                    <a:pt x="77529" y="229781"/>
                  </a:lnTo>
                  <a:lnTo>
                    <a:pt x="77809" y="229582"/>
                  </a:lnTo>
                  <a:lnTo>
                    <a:pt x="77921" y="229393"/>
                  </a:lnTo>
                  <a:lnTo>
                    <a:pt x="78149" y="228411"/>
                  </a:lnTo>
                  <a:lnTo>
                    <a:pt x="78485" y="227926"/>
                  </a:lnTo>
                  <a:lnTo>
                    <a:pt x="78607" y="227344"/>
                  </a:lnTo>
                  <a:lnTo>
                    <a:pt x="78740" y="227061"/>
                  </a:lnTo>
                  <a:lnTo>
                    <a:pt x="78933" y="226872"/>
                  </a:lnTo>
                  <a:lnTo>
                    <a:pt x="78962" y="226687"/>
                  </a:lnTo>
                  <a:lnTo>
                    <a:pt x="78657" y="226659"/>
                  </a:lnTo>
                  <a:lnTo>
                    <a:pt x="78506" y="226265"/>
                  </a:lnTo>
                  <a:lnTo>
                    <a:pt x="78364" y="226269"/>
                  </a:lnTo>
                  <a:lnTo>
                    <a:pt x="78203" y="226412"/>
                  </a:lnTo>
                  <a:lnTo>
                    <a:pt x="77707" y="226466"/>
                  </a:lnTo>
                  <a:lnTo>
                    <a:pt x="77539" y="226011"/>
                  </a:lnTo>
                  <a:lnTo>
                    <a:pt x="77136" y="226243"/>
                  </a:lnTo>
                  <a:lnTo>
                    <a:pt x="77008" y="226192"/>
                  </a:lnTo>
                  <a:lnTo>
                    <a:pt x="76949" y="225830"/>
                  </a:lnTo>
                  <a:lnTo>
                    <a:pt x="77138" y="225254"/>
                  </a:lnTo>
                  <a:lnTo>
                    <a:pt x="76916" y="225205"/>
                  </a:lnTo>
                  <a:lnTo>
                    <a:pt x="76259" y="225385"/>
                  </a:lnTo>
                  <a:lnTo>
                    <a:pt x="75991" y="225243"/>
                  </a:lnTo>
                  <a:lnTo>
                    <a:pt x="75985" y="224858"/>
                  </a:lnTo>
                  <a:lnTo>
                    <a:pt x="75599" y="224588"/>
                  </a:lnTo>
                  <a:lnTo>
                    <a:pt x="75567" y="224377"/>
                  </a:lnTo>
                  <a:lnTo>
                    <a:pt x="75667" y="224202"/>
                  </a:lnTo>
                  <a:lnTo>
                    <a:pt x="75680" y="223941"/>
                  </a:lnTo>
                  <a:lnTo>
                    <a:pt x="76003" y="223930"/>
                  </a:lnTo>
                  <a:lnTo>
                    <a:pt x="76135" y="223411"/>
                  </a:lnTo>
                  <a:lnTo>
                    <a:pt x="75966" y="223404"/>
                  </a:lnTo>
                  <a:lnTo>
                    <a:pt x="75654" y="223567"/>
                  </a:lnTo>
                  <a:lnTo>
                    <a:pt x="75317" y="223340"/>
                  </a:lnTo>
                  <a:lnTo>
                    <a:pt x="75182" y="223056"/>
                  </a:lnTo>
                  <a:lnTo>
                    <a:pt x="74767" y="222824"/>
                  </a:lnTo>
                  <a:lnTo>
                    <a:pt x="74696" y="222478"/>
                  </a:lnTo>
                  <a:lnTo>
                    <a:pt x="74411" y="222461"/>
                  </a:lnTo>
                  <a:lnTo>
                    <a:pt x="74217" y="222380"/>
                  </a:lnTo>
                  <a:lnTo>
                    <a:pt x="74126" y="222152"/>
                  </a:lnTo>
                  <a:lnTo>
                    <a:pt x="74195" y="221942"/>
                  </a:lnTo>
                  <a:lnTo>
                    <a:pt x="74191" y="221577"/>
                  </a:lnTo>
                  <a:lnTo>
                    <a:pt x="74221" y="221355"/>
                  </a:lnTo>
                  <a:lnTo>
                    <a:pt x="74556" y="220682"/>
                  </a:lnTo>
                  <a:lnTo>
                    <a:pt x="74561" y="220425"/>
                  </a:lnTo>
                  <a:lnTo>
                    <a:pt x="74392" y="220251"/>
                  </a:lnTo>
                  <a:lnTo>
                    <a:pt x="73959" y="220341"/>
                  </a:lnTo>
                  <a:lnTo>
                    <a:pt x="73697" y="220239"/>
                  </a:lnTo>
                  <a:lnTo>
                    <a:pt x="73038" y="219571"/>
                  </a:lnTo>
                  <a:lnTo>
                    <a:pt x="72919" y="219386"/>
                  </a:lnTo>
                  <a:lnTo>
                    <a:pt x="72893" y="219001"/>
                  </a:lnTo>
                  <a:lnTo>
                    <a:pt x="72630" y="218313"/>
                  </a:lnTo>
                  <a:lnTo>
                    <a:pt x="71898" y="217186"/>
                  </a:lnTo>
                  <a:lnTo>
                    <a:pt x="71445" y="216866"/>
                  </a:lnTo>
                  <a:lnTo>
                    <a:pt x="71522" y="216647"/>
                  </a:lnTo>
                  <a:lnTo>
                    <a:pt x="71707" y="216515"/>
                  </a:lnTo>
                  <a:lnTo>
                    <a:pt x="71656" y="215729"/>
                  </a:lnTo>
                  <a:lnTo>
                    <a:pt x="71537" y="215560"/>
                  </a:lnTo>
                  <a:lnTo>
                    <a:pt x="71599" y="215396"/>
                  </a:lnTo>
                  <a:lnTo>
                    <a:pt x="71949" y="215323"/>
                  </a:lnTo>
                  <a:lnTo>
                    <a:pt x="72005" y="214749"/>
                  </a:lnTo>
                  <a:lnTo>
                    <a:pt x="72113" y="214524"/>
                  </a:lnTo>
                  <a:lnTo>
                    <a:pt x="72339" y="214228"/>
                  </a:lnTo>
                  <a:lnTo>
                    <a:pt x="72128" y="214027"/>
                  </a:lnTo>
                  <a:lnTo>
                    <a:pt x="72128" y="213885"/>
                  </a:lnTo>
                  <a:lnTo>
                    <a:pt x="71809" y="213936"/>
                  </a:lnTo>
                  <a:lnTo>
                    <a:pt x="70500" y="213179"/>
                  </a:lnTo>
                  <a:lnTo>
                    <a:pt x="70078" y="212532"/>
                  </a:lnTo>
                  <a:lnTo>
                    <a:pt x="70199" y="212097"/>
                  </a:lnTo>
                  <a:lnTo>
                    <a:pt x="70272" y="211847"/>
                  </a:lnTo>
                  <a:lnTo>
                    <a:pt x="70240" y="211698"/>
                  </a:lnTo>
                  <a:lnTo>
                    <a:pt x="70093" y="211375"/>
                  </a:lnTo>
                  <a:lnTo>
                    <a:pt x="70127" y="210576"/>
                  </a:lnTo>
                  <a:lnTo>
                    <a:pt x="70287" y="210318"/>
                  </a:lnTo>
                  <a:lnTo>
                    <a:pt x="70448" y="210286"/>
                  </a:lnTo>
                  <a:lnTo>
                    <a:pt x="70642" y="210390"/>
                  </a:lnTo>
                  <a:lnTo>
                    <a:pt x="70841" y="210277"/>
                  </a:lnTo>
                  <a:lnTo>
                    <a:pt x="70779" y="209936"/>
                  </a:lnTo>
                  <a:lnTo>
                    <a:pt x="70580" y="209611"/>
                  </a:lnTo>
                  <a:lnTo>
                    <a:pt x="70406" y="209345"/>
                  </a:lnTo>
                  <a:lnTo>
                    <a:pt x="70178" y="209195"/>
                  </a:lnTo>
                  <a:lnTo>
                    <a:pt x="69356" y="208965"/>
                  </a:lnTo>
                  <a:lnTo>
                    <a:pt x="69133" y="208593"/>
                  </a:lnTo>
                  <a:lnTo>
                    <a:pt x="68897" y="208285"/>
                  </a:lnTo>
                  <a:lnTo>
                    <a:pt x="68844" y="208137"/>
                  </a:lnTo>
                  <a:lnTo>
                    <a:pt x="69006" y="207698"/>
                  </a:lnTo>
                  <a:lnTo>
                    <a:pt x="68960" y="207396"/>
                  </a:lnTo>
                  <a:lnTo>
                    <a:pt x="69089" y="207330"/>
                  </a:lnTo>
                  <a:lnTo>
                    <a:pt x="69372" y="207195"/>
                  </a:lnTo>
                  <a:lnTo>
                    <a:pt x="69244" y="206809"/>
                  </a:lnTo>
                  <a:lnTo>
                    <a:pt x="69549" y="206657"/>
                  </a:lnTo>
                  <a:lnTo>
                    <a:pt x="69594" y="206516"/>
                  </a:lnTo>
                  <a:lnTo>
                    <a:pt x="69503" y="206374"/>
                  </a:lnTo>
                  <a:lnTo>
                    <a:pt x="69218" y="206205"/>
                  </a:lnTo>
                  <a:lnTo>
                    <a:pt x="69089" y="205808"/>
                  </a:lnTo>
                  <a:lnTo>
                    <a:pt x="69077" y="205679"/>
                  </a:lnTo>
                  <a:lnTo>
                    <a:pt x="69163" y="205487"/>
                  </a:lnTo>
                  <a:lnTo>
                    <a:pt x="69085" y="205143"/>
                  </a:lnTo>
                  <a:lnTo>
                    <a:pt x="68976" y="204899"/>
                  </a:lnTo>
                  <a:lnTo>
                    <a:pt x="68948" y="204749"/>
                  </a:lnTo>
                  <a:lnTo>
                    <a:pt x="68809" y="204599"/>
                  </a:lnTo>
                  <a:lnTo>
                    <a:pt x="68287" y="204247"/>
                  </a:lnTo>
                  <a:lnTo>
                    <a:pt x="68568" y="204058"/>
                  </a:lnTo>
                  <a:lnTo>
                    <a:pt x="68749" y="203817"/>
                  </a:lnTo>
                  <a:lnTo>
                    <a:pt x="68905" y="203336"/>
                  </a:lnTo>
                  <a:lnTo>
                    <a:pt x="69092" y="202366"/>
                  </a:lnTo>
                  <a:lnTo>
                    <a:pt x="69061" y="201069"/>
                  </a:lnTo>
                  <a:lnTo>
                    <a:pt x="68984" y="200633"/>
                  </a:lnTo>
                  <a:lnTo>
                    <a:pt x="68987" y="199992"/>
                  </a:lnTo>
                  <a:lnTo>
                    <a:pt x="69373" y="199460"/>
                  </a:lnTo>
                  <a:lnTo>
                    <a:pt x="69658" y="199459"/>
                  </a:lnTo>
                  <a:lnTo>
                    <a:pt x="69659" y="199695"/>
                  </a:lnTo>
                  <a:lnTo>
                    <a:pt x="69705" y="199860"/>
                  </a:lnTo>
                  <a:lnTo>
                    <a:pt x="69856" y="199854"/>
                  </a:lnTo>
                  <a:lnTo>
                    <a:pt x="70007" y="199528"/>
                  </a:lnTo>
                  <a:lnTo>
                    <a:pt x="70068" y="199256"/>
                  </a:lnTo>
                  <a:lnTo>
                    <a:pt x="70220" y="198109"/>
                  </a:lnTo>
                  <a:lnTo>
                    <a:pt x="70348" y="198024"/>
                  </a:lnTo>
                  <a:lnTo>
                    <a:pt x="70684" y="198072"/>
                  </a:lnTo>
                  <a:lnTo>
                    <a:pt x="70869" y="198022"/>
                  </a:lnTo>
                  <a:lnTo>
                    <a:pt x="70907" y="197885"/>
                  </a:lnTo>
                  <a:lnTo>
                    <a:pt x="70881" y="197710"/>
                  </a:lnTo>
                  <a:lnTo>
                    <a:pt x="70533" y="197454"/>
                  </a:lnTo>
                  <a:lnTo>
                    <a:pt x="70422" y="197620"/>
                  </a:lnTo>
                  <a:lnTo>
                    <a:pt x="70235" y="197621"/>
                  </a:lnTo>
                  <a:lnTo>
                    <a:pt x="70101" y="197176"/>
                  </a:lnTo>
                  <a:lnTo>
                    <a:pt x="70054" y="196929"/>
                  </a:lnTo>
                  <a:lnTo>
                    <a:pt x="70162" y="196509"/>
                  </a:lnTo>
                  <a:lnTo>
                    <a:pt x="70790" y="196523"/>
                  </a:lnTo>
                  <a:lnTo>
                    <a:pt x="70845" y="196325"/>
                  </a:lnTo>
                  <a:lnTo>
                    <a:pt x="70768" y="196119"/>
                  </a:lnTo>
                  <a:lnTo>
                    <a:pt x="70308" y="196014"/>
                  </a:lnTo>
                  <a:lnTo>
                    <a:pt x="70224" y="195853"/>
                  </a:lnTo>
                  <a:lnTo>
                    <a:pt x="70109" y="195312"/>
                  </a:lnTo>
                  <a:lnTo>
                    <a:pt x="70147" y="195040"/>
                  </a:lnTo>
                  <a:lnTo>
                    <a:pt x="70285" y="194609"/>
                  </a:lnTo>
                  <a:lnTo>
                    <a:pt x="70053" y="194238"/>
                  </a:lnTo>
                  <a:lnTo>
                    <a:pt x="69934" y="194043"/>
                  </a:lnTo>
                  <a:lnTo>
                    <a:pt x="69958" y="194285"/>
                  </a:lnTo>
                  <a:lnTo>
                    <a:pt x="70234" y="194628"/>
                  </a:lnTo>
                  <a:lnTo>
                    <a:pt x="70084" y="194818"/>
                  </a:lnTo>
                  <a:lnTo>
                    <a:pt x="70052" y="195313"/>
                  </a:lnTo>
                  <a:lnTo>
                    <a:pt x="70227" y="196020"/>
                  </a:lnTo>
                  <a:lnTo>
                    <a:pt x="70432" y="196128"/>
                  </a:lnTo>
                  <a:lnTo>
                    <a:pt x="70677" y="196110"/>
                  </a:lnTo>
                  <a:lnTo>
                    <a:pt x="70785" y="196255"/>
                  </a:lnTo>
                  <a:lnTo>
                    <a:pt x="70753" y="196471"/>
                  </a:lnTo>
                  <a:lnTo>
                    <a:pt x="70614" y="196568"/>
                  </a:lnTo>
                  <a:lnTo>
                    <a:pt x="70080" y="196542"/>
                  </a:lnTo>
                  <a:lnTo>
                    <a:pt x="70003" y="196910"/>
                  </a:lnTo>
                  <a:lnTo>
                    <a:pt x="70055" y="197528"/>
                  </a:lnTo>
                  <a:lnTo>
                    <a:pt x="70149" y="197696"/>
                  </a:lnTo>
                  <a:lnTo>
                    <a:pt x="70308" y="197773"/>
                  </a:lnTo>
                  <a:lnTo>
                    <a:pt x="70449" y="197726"/>
                  </a:lnTo>
                  <a:lnTo>
                    <a:pt x="70614" y="197495"/>
                  </a:lnTo>
                  <a:lnTo>
                    <a:pt x="70847" y="197730"/>
                  </a:lnTo>
                  <a:lnTo>
                    <a:pt x="70872" y="197875"/>
                  </a:lnTo>
                  <a:lnTo>
                    <a:pt x="70760" y="198009"/>
                  </a:lnTo>
                  <a:lnTo>
                    <a:pt x="70282" y="197983"/>
                  </a:lnTo>
                  <a:lnTo>
                    <a:pt x="70125" y="198161"/>
                  </a:lnTo>
                  <a:lnTo>
                    <a:pt x="69982" y="199450"/>
                  </a:lnTo>
                  <a:lnTo>
                    <a:pt x="69717" y="199800"/>
                  </a:lnTo>
                  <a:lnTo>
                    <a:pt x="69706" y="199405"/>
                  </a:lnTo>
                  <a:lnTo>
                    <a:pt x="69546" y="199293"/>
                  </a:lnTo>
                  <a:lnTo>
                    <a:pt x="69309" y="199476"/>
                  </a:lnTo>
                  <a:lnTo>
                    <a:pt x="68949" y="199967"/>
                  </a:lnTo>
                  <a:lnTo>
                    <a:pt x="68953" y="200906"/>
                  </a:lnTo>
                  <a:lnTo>
                    <a:pt x="69058" y="202105"/>
                  </a:lnTo>
                  <a:lnTo>
                    <a:pt x="68699" y="201662"/>
                  </a:lnTo>
                  <a:lnTo>
                    <a:pt x="68340" y="201889"/>
                  </a:lnTo>
                  <a:lnTo>
                    <a:pt x="68054" y="201881"/>
                  </a:lnTo>
                  <a:lnTo>
                    <a:pt x="67356" y="201621"/>
                  </a:lnTo>
                  <a:lnTo>
                    <a:pt x="67290" y="201282"/>
                  </a:lnTo>
                  <a:lnTo>
                    <a:pt x="66889" y="201334"/>
                  </a:lnTo>
                  <a:lnTo>
                    <a:pt x="66177" y="201490"/>
                  </a:lnTo>
                  <a:lnTo>
                    <a:pt x="66104" y="203002"/>
                  </a:lnTo>
                  <a:lnTo>
                    <a:pt x="64636" y="203017"/>
                  </a:lnTo>
                  <a:lnTo>
                    <a:pt x="64639" y="201986"/>
                  </a:lnTo>
                  <a:lnTo>
                    <a:pt x="64064" y="201967"/>
                  </a:lnTo>
                  <a:lnTo>
                    <a:pt x="63530" y="203014"/>
                  </a:lnTo>
                  <a:lnTo>
                    <a:pt x="62579" y="203289"/>
                  </a:lnTo>
                  <a:lnTo>
                    <a:pt x="62144" y="201962"/>
                  </a:lnTo>
                  <a:lnTo>
                    <a:pt x="61753" y="200408"/>
                  </a:lnTo>
                  <a:lnTo>
                    <a:pt x="60417" y="200301"/>
                  </a:lnTo>
                  <a:lnTo>
                    <a:pt x="59922" y="200707"/>
                  </a:lnTo>
                  <a:lnTo>
                    <a:pt x="58776" y="201286"/>
                  </a:lnTo>
                  <a:lnTo>
                    <a:pt x="57237" y="200356"/>
                  </a:lnTo>
                  <a:lnTo>
                    <a:pt x="56361" y="200297"/>
                  </a:lnTo>
                  <a:lnTo>
                    <a:pt x="55273" y="201286"/>
                  </a:lnTo>
                  <a:lnTo>
                    <a:pt x="54820" y="201475"/>
                  </a:lnTo>
                  <a:lnTo>
                    <a:pt x="54059" y="201557"/>
                  </a:lnTo>
                  <a:lnTo>
                    <a:pt x="53840" y="201498"/>
                  </a:lnTo>
                  <a:lnTo>
                    <a:pt x="53676" y="201237"/>
                  </a:lnTo>
                  <a:lnTo>
                    <a:pt x="53489" y="200681"/>
                  </a:lnTo>
                  <a:lnTo>
                    <a:pt x="52510" y="200962"/>
                  </a:lnTo>
                  <a:lnTo>
                    <a:pt x="52096" y="201188"/>
                  </a:lnTo>
                  <a:lnTo>
                    <a:pt x="51855" y="201471"/>
                  </a:lnTo>
                  <a:lnTo>
                    <a:pt x="51642" y="201754"/>
                  </a:lnTo>
                  <a:lnTo>
                    <a:pt x="51478" y="202197"/>
                  </a:lnTo>
                  <a:lnTo>
                    <a:pt x="51000" y="202592"/>
                  </a:lnTo>
                  <a:lnTo>
                    <a:pt x="50617" y="202692"/>
                  </a:lnTo>
                  <a:lnTo>
                    <a:pt x="50212" y="203016"/>
                  </a:lnTo>
                  <a:lnTo>
                    <a:pt x="49577" y="203729"/>
                  </a:lnTo>
                  <a:lnTo>
                    <a:pt x="49845" y="204239"/>
                  </a:lnTo>
                  <a:lnTo>
                    <a:pt x="47229" y="204116"/>
                  </a:lnTo>
                  <a:lnTo>
                    <a:pt x="47292" y="199438"/>
                  </a:lnTo>
                  <a:lnTo>
                    <a:pt x="47326" y="196641"/>
                  </a:lnTo>
                  <a:lnTo>
                    <a:pt x="47350" y="193721"/>
                  </a:lnTo>
                  <a:lnTo>
                    <a:pt x="42598" y="193542"/>
                  </a:lnTo>
                  <a:lnTo>
                    <a:pt x="42646" y="190013"/>
                  </a:lnTo>
                  <a:lnTo>
                    <a:pt x="42718" y="185000"/>
                  </a:lnTo>
                  <a:lnTo>
                    <a:pt x="42717" y="184798"/>
                  </a:lnTo>
                  <a:lnTo>
                    <a:pt x="42766" y="181196"/>
                  </a:lnTo>
                  <a:lnTo>
                    <a:pt x="33806" y="181132"/>
                  </a:lnTo>
                  <a:lnTo>
                    <a:pt x="33871" y="177000"/>
                  </a:lnTo>
                  <a:lnTo>
                    <a:pt x="31230" y="177017"/>
                  </a:lnTo>
                  <a:lnTo>
                    <a:pt x="31256" y="179099"/>
                  </a:lnTo>
                  <a:lnTo>
                    <a:pt x="30013" y="179082"/>
                  </a:lnTo>
                  <a:lnTo>
                    <a:pt x="30000" y="177017"/>
                  </a:lnTo>
                  <a:lnTo>
                    <a:pt x="28705" y="177033"/>
                  </a:lnTo>
                  <a:lnTo>
                    <a:pt x="28711" y="172087"/>
                  </a:lnTo>
                  <a:lnTo>
                    <a:pt x="26297" y="172088"/>
                  </a:lnTo>
                  <a:lnTo>
                    <a:pt x="26258" y="174333"/>
                  </a:lnTo>
                  <a:lnTo>
                    <a:pt x="24937" y="174366"/>
                  </a:lnTo>
                  <a:lnTo>
                    <a:pt x="24963" y="170901"/>
                  </a:lnTo>
                  <a:lnTo>
                    <a:pt x="23830" y="170876"/>
                  </a:lnTo>
                  <a:lnTo>
                    <a:pt x="20755" y="170811"/>
                  </a:lnTo>
                  <a:lnTo>
                    <a:pt x="20370" y="170886"/>
                  </a:lnTo>
                  <a:lnTo>
                    <a:pt x="20185" y="171150"/>
                  </a:lnTo>
                  <a:lnTo>
                    <a:pt x="19591" y="170636"/>
                  </a:lnTo>
                  <a:lnTo>
                    <a:pt x="18780" y="169567"/>
                  </a:lnTo>
                  <a:lnTo>
                    <a:pt x="18626" y="168774"/>
                  </a:lnTo>
                  <a:lnTo>
                    <a:pt x="18133" y="167951"/>
                  </a:lnTo>
                  <a:lnTo>
                    <a:pt x="18101" y="168707"/>
                  </a:lnTo>
                  <a:lnTo>
                    <a:pt x="17860" y="169880"/>
                  </a:lnTo>
                  <a:lnTo>
                    <a:pt x="17650" y="170323"/>
                  </a:lnTo>
                  <a:lnTo>
                    <a:pt x="16371" y="171493"/>
                  </a:lnTo>
                  <a:lnTo>
                    <a:pt x="16070" y="171992"/>
                  </a:lnTo>
                  <a:lnTo>
                    <a:pt x="15871" y="172477"/>
                  </a:lnTo>
                  <a:lnTo>
                    <a:pt x="15137" y="172763"/>
                  </a:lnTo>
                  <a:lnTo>
                    <a:pt x="14554" y="173602"/>
                  </a:lnTo>
                  <a:lnTo>
                    <a:pt x="14540" y="174395"/>
                  </a:lnTo>
                  <a:lnTo>
                    <a:pt x="14259" y="174294"/>
                  </a:lnTo>
                  <a:lnTo>
                    <a:pt x="14064" y="173892"/>
                  </a:lnTo>
                  <a:lnTo>
                    <a:pt x="14263" y="172984"/>
                  </a:lnTo>
                  <a:lnTo>
                    <a:pt x="14225" y="172503"/>
                  </a:lnTo>
                  <a:lnTo>
                    <a:pt x="14039" y="171658"/>
                  </a:lnTo>
                  <a:lnTo>
                    <a:pt x="12644" y="170124"/>
                  </a:lnTo>
                  <a:lnTo>
                    <a:pt x="12434" y="170007"/>
                  </a:lnTo>
                  <a:lnTo>
                    <a:pt x="12242" y="170042"/>
                  </a:lnTo>
                  <a:lnTo>
                    <a:pt x="12854" y="171498"/>
                  </a:lnTo>
                  <a:lnTo>
                    <a:pt x="12788" y="171892"/>
                  </a:lnTo>
                  <a:lnTo>
                    <a:pt x="10901" y="170766"/>
                  </a:lnTo>
                  <a:lnTo>
                    <a:pt x="9423" y="170769"/>
                  </a:lnTo>
                  <a:lnTo>
                    <a:pt x="9373" y="172039"/>
                  </a:lnTo>
                  <a:lnTo>
                    <a:pt x="9254" y="172277"/>
                  </a:lnTo>
                  <a:lnTo>
                    <a:pt x="8006" y="171610"/>
                  </a:lnTo>
                  <a:lnTo>
                    <a:pt x="7276" y="171017"/>
                  </a:lnTo>
                  <a:lnTo>
                    <a:pt x="6143" y="169907"/>
                  </a:lnTo>
                  <a:lnTo>
                    <a:pt x="5975" y="170771"/>
                  </a:lnTo>
                  <a:lnTo>
                    <a:pt x="5647" y="171441"/>
                  </a:lnTo>
                  <a:lnTo>
                    <a:pt x="3472" y="171296"/>
                  </a:lnTo>
                  <a:lnTo>
                    <a:pt x="3098" y="171065"/>
                  </a:lnTo>
                  <a:lnTo>
                    <a:pt x="3204" y="170652"/>
                  </a:lnTo>
                  <a:lnTo>
                    <a:pt x="2142" y="169355"/>
                  </a:lnTo>
                  <a:lnTo>
                    <a:pt x="1671" y="168637"/>
                  </a:lnTo>
                  <a:lnTo>
                    <a:pt x="0" y="166078"/>
                  </a:lnTo>
                  <a:lnTo>
                    <a:pt x="332" y="165672"/>
                  </a:lnTo>
                  <a:lnTo>
                    <a:pt x="884" y="165407"/>
                  </a:lnTo>
                  <a:lnTo>
                    <a:pt x="2787" y="163630"/>
                  </a:lnTo>
                  <a:lnTo>
                    <a:pt x="3266" y="162990"/>
                  </a:lnTo>
                  <a:lnTo>
                    <a:pt x="4512" y="162286"/>
                  </a:lnTo>
                  <a:lnTo>
                    <a:pt x="5015" y="163068"/>
                  </a:lnTo>
                  <a:lnTo>
                    <a:pt x="5264" y="163869"/>
                  </a:lnTo>
                  <a:lnTo>
                    <a:pt x="6197" y="164301"/>
                  </a:lnTo>
                  <a:lnTo>
                    <a:pt x="6526" y="164342"/>
                  </a:lnTo>
                  <a:lnTo>
                    <a:pt x="7026" y="164201"/>
                  </a:lnTo>
                  <a:lnTo>
                    <a:pt x="7827" y="163699"/>
                  </a:lnTo>
                  <a:lnTo>
                    <a:pt x="9181" y="163018"/>
                  </a:lnTo>
                  <a:lnTo>
                    <a:pt x="10532" y="162095"/>
                  </a:lnTo>
                  <a:lnTo>
                    <a:pt x="10888" y="162814"/>
                  </a:lnTo>
                  <a:lnTo>
                    <a:pt x="12347" y="163725"/>
                  </a:lnTo>
                  <a:lnTo>
                    <a:pt x="13082" y="164339"/>
                  </a:lnTo>
                  <a:lnTo>
                    <a:pt x="13422" y="164719"/>
                  </a:lnTo>
                  <a:lnTo>
                    <a:pt x="13921" y="162782"/>
                  </a:lnTo>
                  <a:lnTo>
                    <a:pt x="15743" y="162774"/>
                  </a:lnTo>
                  <a:lnTo>
                    <a:pt x="16387" y="162219"/>
                  </a:lnTo>
                  <a:lnTo>
                    <a:pt x="16775" y="161441"/>
                  </a:lnTo>
                  <a:lnTo>
                    <a:pt x="16138" y="160811"/>
                  </a:lnTo>
                  <a:lnTo>
                    <a:pt x="15564" y="160111"/>
                  </a:lnTo>
                  <a:lnTo>
                    <a:pt x="16606" y="159921"/>
                  </a:lnTo>
                  <a:lnTo>
                    <a:pt x="17754" y="159508"/>
                  </a:lnTo>
                  <a:lnTo>
                    <a:pt x="19591" y="159314"/>
                  </a:lnTo>
                  <a:lnTo>
                    <a:pt x="19599" y="157344"/>
                  </a:lnTo>
                  <a:lnTo>
                    <a:pt x="18369" y="157366"/>
                  </a:lnTo>
                  <a:lnTo>
                    <a:pt x="18343" y="154828"/>
                  </a:lnTo>
                  <a:lnTo>
                    <a:pt x="17060" y="154799"/>
                  </a:lnTo>
                  <a:lnTo>
                    <a:pt x="17050" y="153492"/>
                  </a:lnTo>
                  <a:lnTo>
                    <a:pt x="18291" y="153517"/>
                  </a:lnTo>
                  <a:lnTo>
                    <a:pt x="18200" y="150286"/>
                  </a:lnTo>
                  <a:lnTo>
                    <a:pt x="22794" y="150312"/>
                  </a:lnTo>
                  <a:lnTo>
                    <a:pt x="22808" y="148638"/>
                  </a:lnTo>
                  <a:lnTo>
                    <a:pt x="22837" y="145002"/>
                  </a:lnTo>
                  <a:lnTo>
                    <a:pt x="22841" y="144429"/>
                  </a:lnTo>
                  <a:lnTo>
                    <a:pt x="24411" y="144131"/>
                  </a:lnTo>
                  <a:lnTo>
                    <a:pt x="25570" y="144399"/>
                  </a:lnTo>
                  <a:lnTo>
                    <a:pt x="25395" y="143144"/>
                  </a:lnTo>
                  <a:lnTo>
                    <a:pt x="25851" y="142683"/>
                  </a:lnTo>
                  <a:lnTo>
                    <a:pt x="27742" y="142131"/>
                  </a:lnTo>
                  <a:lnTo>
                    <a:pt x="27899" y="142306"/>
                  </a:lnTo>
                  <a:lnTo>
                    <a:pt x="27882" y="143014"/>
                  </a:lnTo>
                  <a:lnTo>
                    <a:pt x="27788" y="143275"/>
                  </a:lnTo>
                  <a:lnTo>
                    <a:pt x="27410" y="143778"/>
                  </a:lnTo>
                  <a:lnTo>
                    <a:pt x="27128" y="144706"/>
                  </a:lnTo>
                  <a:lnTo>
                    <a:pt x="27347" y="144716"/>
                  </a:lnTo>
                  <a:lnTo>
                    <a:pt x="29038" y="144287"/>
                  </a:lnTo>
                  <a:lnTo>
                    <a:pt x="29196" y="144146"/>
                  </a:lnTo>
                  <a:lnTo>
                    <a:pt x="29480" y="143270"/>
                  </a:lnTo>
                  <a:lnTo>
                    <a:pt x="29637" y="143319"/>
                  </a:lnTo>
                  <a:lnTo>
                    <a:pt x="30313" y="143851"/>
                  </a:lnTo>
                  <a:lnTo>
                    <a:pt x="30838" y="143988"/>
                  </a:lnTo>
                  <a:lnTo>
                    <a:pt x="31339" y="143586"/>
                  </a:lnTo>
                  <a:lnTo>
                    <a:pt x="32225" y="143653"/>
                  </a:lnTo>
                  <a:lnTo>
                    <a:pt x="32418" y="143772"/>
                  </a:lnTo>
                  <a:lnTo>
                    <a:pt x="33157" y="143683"/>
                  </a:lnTo>
                  <a:lnTo>
                    <a:pt x="33363" y="143571"/>
                  </a:lnTo>
                  <a:lnTo>
                    <a:pt x="33528" y="143333"/>
                  </a:lnTo>
                  <a:lnTo>
                    <a:pt x="35251" y="142759"/>
                  </a:lnTo>
                  <a:lnTo>
                    <a:pt x="35416" y="142834"/>
                  </a:lnTo>
                  <a:lnTo>
                    <a:pt x="35594" y="143113"/>
                  </a:lnTo>
                  <a:lnTo>
                    <a:pt x="36056" y="143113"/>
                  </a:lnTo>
                  <a:lnTo>
                    <a:pt x="36403" y="143012"/>
                  </a:lnTo>
                  <a:lnTo>
                    <a:pt x="37852" y="143304"/>
                  </a:lnTo>
                  <a:lnTo>
                    <a:pt x="37740" y="141561"/>
                  </a:lnTo>
                  <a:lnTo>
                    <a:pt x="37437" y="141646"/>
                  </a:lnTo>
                  <a:lnTo>
                    <a:pt x="35423" y="141493"/>
                  </a:lnTo>
                  <a:lnTo>
                    <a:pt x="34855" y="141068"/>
                  </a:lnTo>
                  <a:lnTo>
                    <a:pt x="34824" y="140290"/>
                  </a:lnTo>
                  <a:lnTo>
                    <a:pt x="34971" y="140029"/>
                  </a:lnTo>
                  <a:lnTo>
                    <a:pt x="34991" y="139752"/>
                  </a:lnTo>
                  <a:lnTo>
                    <a:pt x="34914" y="139543"/>
                  </a:lnTo>
                  <a:lnTo>
                    <a:pt x="34599" y="139335"/>
                  </a:lnTo>
                  <a:lnTo>
                    <a:pt x="34259" y="138787"/>
                  </a:lnTo>
                  <a:lnTo>
                    <a:pt x="33958" y="137648"/>
                  </a:lnTo>
                  <a:lnTo>
                    <a:pt x="33922" y="136732"/>
                  </a:lnTo>
                  <a:lnTo>
                    <a:pt x="33106" y="136508"/>
                  </a:lnTo>
                  <a:lnTo>
                    <a:pt x="32331" y="135090"/>
                  </a:lnTo>
                  <a:lnTo>
                    <a:pt x="32931" y="134490"/>
                  </a:lnTo>
                  <a:lnTo>
                    <a:pt x="31634" y="134222"/>
                  </a:lnTo>
                  <a:lnTo>
                    <a:pt x="31182" y="134211"/>
                  </a:lnTo>
                  <a:lnTo>
                    <a:pt x="30649" y="134341"/>
                  </a:lnTo>
                  <a:lnTo>
                    <a:pt x="28949" y="134201"/>
                  </a:lnTo>
                  <a:lnTo>
                    <a:pt x="28490" y="132391"/>
                  </a:lnTo>
                  <a:lnTo>
                    <a:pt x="28417" y="131885"/>
                  </a:lnTo>
                  <a:lnTo>
                    <a:pt x="28571" y="131209"/>
                  </a:lnTo>
                  <a:lnTo>
                    <a:pt x="31855" y="131261"/>
                  </a:lnTo>
                  <a:lnTo>
                    <a:pt x="31978" y="124460"/>
                  </a:lnTo>
                  <a:lnTo>
                    <a:pt x="32929" y="124472"/>
                  </a:lnTo>
                  <a:lnTo>
                    <a:pt x="34027" y="124297"/>
                  </a:lnTo>
                  <a:lnTo>
                    <a:pt x="35097" y="123626"/>
                  </a:lnTo>
                  <a:lnTo>
                    <a:pt x="35433" y="123105"/>
                  </a:lnTo>
                  <a:lnTo>
                    <a:pt x="36278" y="122401"/>
                  </a:lnTo>
                  <a:lnTo>
                    <a:pt x="36556" y="122297"/>
                  </a:lnTo>
                  <a:lnTo>
                    <a:pt x="37767" y="122336"/>
                  </a:lnTo>
                  <a:lnTo>
                    <a:pt x="38340" y="122018"/>
                  </a:lnTo>
                  <a:lnTo>
                    <a:pt x="38303" y="120893"/>
                  </a:lnTo>
                  <a:lnTo>
                    <a:pt x="38636" y="120125"/>
                  </a:lnTo>
                  <a:lnTo>
                    <a:pt x="38913" y="120618"/>
                  </a:lnTo>
                  <a:lnTo>
                    <a:pt x="39257" y="120682"/>
                  </a:lnTo>
                  <a:lnTo>
                    <a:pt x="39793" y="120745"/>
                  </a:lnTo>
                  <a:lnTo>
                    <a:pt x="40109" y="120451"/>
                  </a:lnTo>
                  <a:lnTo>
                    <a:pt x="40593" y="120295"/>
                  </a:lnTo>
                  <a:lnTo>
                    <a:pt x="40540" y="119641"/>
                  </a:lnTo>
                  <a:lnTo>
                    <a:pt x="40333" y="119643"/>
                  </a:lnTo>
                  <a:lnTo>
                    <a:pt x="40014" y="120037"/>
                  </a:lnTo>
                  <a:lnTo>
                    <a:pt x="39583" y="120122"/>
                  </a:lnTo>
                  <a:lnTo>
                    <a:pt x="39576" y="119901"/>
                  </a:lnTo>
                  <a:lnTo>
                    <a:pt x="39745" y="119923"/>
                  </a:lnTo>
                  <a:lnTo>
                    <a:pt x="39899" y="119697"/>
                  </a:lnTo>
                  <a:lnTo>
                    <a:pt x="39667" y="118799"/>
                  </a:lnTo>
                  <a:lnTo>
                    <a:pt x="39057" y="118113"/>
                  </a:lnTo>
                  <a:lnTo>
                    <a:pt x="38548" y="117800"/>
                  </a:lnTo>
                  <a:lnTo>
                    <a:pt x="38415" y="117536"/>
                  </a:lnTo>
                  <a:lnTo>
                    <a:pt x="38387" y="116903"/>
                  </a:lnTo>
                  <a:lnTo>
                    <a:pt x="38619" y="115205"/>
                  </a:lnTo>
                  <a:lnTo>
                    <a:pt x="43272" y="113514"/>
                  </a:lnTo>
                  <a:lnTo>
                    <a:pt x="43607" y="113305"/>
                  </a:lnTo>
                  <a:lnTo>
                    <a:pt x="43801" y="112967"/>
                  </a:lnTo>
                  <a:lnTo>
                    <a:pt x="44858" y="112918"/>
                  </a:lnTo>
                  <a:lnTo>
                    <a:pt x="48713" y="111438"/>
                  </a:lnTo>
                  <a:lnTo>
                    <a:pt x="48960" y="110445"/>
                  </a:lnTo>
                  <a:lnTo>
                    <a:pt x="50484" y="109812"/>
                  </a:lnTo>
                  <a:lnTo>
                    <a:pt x="51491" y="109513"/>
                  </a:lnTo>
                  <a:lnTo>
                    <a:pt x="51709" y="109402"/>
                  </a:lnTo>
                  <a:lnTo>
                    <a:pt x="53478" y="109086"/>
                  </a:lnTo>
                  <a:lnTo>
                    <a:pt x="53611" y="108684"/>
                  </a:lnTo>
                  <a:lnTo>
                    <a:pt x="53638" y="108203"/>
                  </a:lnTo>
                  <a:lnTo>
                    <a:pt x="53067" y="107987"/>
                  </a:lnTo>
                  <a:lnTo>
                    <a:pt x="53008" y="107466"/>
                  </a:lnTo>
                  <a:lnTo>
                    <a:pt x="53166" y="107183"/>
                  </a:lnTo>
                  <a:lnTo>
                    <a:pt x="53212" y="106818"/>
                  </a:lnTo>
                  <a:lnTo>
                    <a:pt x="53145" y="106207"/>
                  </a:lnTo>
                  <a:lnTo>
                    <a:pt x="53019" y="105887"/>
                  </a:lnTo>
                  <a:lnTo>
                    <a:pt x="51972" y="104248"/>
                  </a:lnTo>
                  <a:lnTo>
                    <a:pt x="51491" y="104047"/>
                  </a:lnTo>
                  <a:lnTo>
                    <a:pt x="51246" y="102457"/>
                  </a:lnTo>
                  <a:lnTo>
                    <a:pt x="50715" y="102282"/>
                  </a:lnTo>
                  <a:lnTo>
                    <a:pt x="50010" y="102360"/>
                  </a:lnTo>
                  <a:lnTo>
                    <a:pt x="49209" y="102293"/>
                  </a:lnTo>
                  <a:lnTo>
                    <a:pt x="48819" y="101664"/>
                  </a:lnTo>
                  <a:lnTo>
                    <a:pt x="48819" y="101422"/>
                  </a:lnTo>
                  <a:lnTo>
                    <a:pt x="48942" y="101132"/>
                  </a:lnTo>
                  <a:lnTo>
                    <a:pt x="48913" y="99709"/>
                  </a:lnTo>
                  <a:lnTo>
                    <a:pt x="49109" y="98841"/>
                  </a:lnTo>
                  <a:lnTo>
                    <a:pt x="49362" y="98640"/>
                  </a:lnTo>
                  <a:lnTo>
                    <a:pt x="49481" y="96477"/>
                  </a:lnTo>
                  <a:lnTo>
                    <a:pt x="49067" y="96324"/>
                  </a:lnTo>
                  <a:lnTo>
                    <a:pt x="49165" y="96064"/>
                  </a:lnTo>
                  <a:lnTo>
                    <a:pt x="49467" y="95721"/>
                  </a:lnTo>
                  <a:lnTo>
                    <a:pt x="50036" y="95278"/>
                  </a:lnTo>
                  <a:lnTo>
                    <a:pt x="51892" y="94518"/>
                  </a:lnTo>
                  <a:lnTo>
                    <a:pt x="52036" y="94377"/>
                  </a:lnTo>
                  <a:lnTo>
                    <a:pt x="52422" y="93669"/>
                  </a:lnTo>
                  <a:lnTo>
                    <a:pt x="52535" y="93017"/>
                  </a:lnTo>
                  <a:lnTo>
                    <a:pt x="53083" y="92262"/>
                  </a:lnTo>
                  <a:lnTo>
                    <a:pt x="53438" y="92020"/>
                  </a:lnTo>
                  <a:lnTo>
                    <a:pt x="53733" y="91699"/>
                  </a:lnTo>
                  <a:lnTo>
                    <a:pt x="53937" y="91141"/>
                  </a:lnTo>
                  <a:lnTo>
                    <a:pt x="54197" y="90743"/>
                  </a:lnTo>
                  <a:lnTo>
                    <a:pt x="54503" y="90501"/>
                  </a:lnTo>
                  <a:lnTo>
                    <a:pt x="55041" y="90300"/>
                  </a:lnTo>
                  <a:lnTo>
                    <a:pt x="55167" y="89738"/>
                  </a:lnTo>
                  <a:lnTo>
                    <a:pt x="55023" y="88791"/>
                  </a:lnTo>
                  <a:lnTo>
                    <a:pt x="54141" y="88777"/>
                  </a:lnTo>
                  <a:lnTo>
                    <a:pt x="52957" y="88989"/>
                  </a:lnTo>
                  <a:lnTo>
                    <a:pt x="52757" y="88970"/>
                  </a:lnTo>
                  <a:lnTo>
                    <a:pt x="51976" y="88579"/>
                  </a:lnTo>
                  <a:lnTo>
                    <a:pt x="51435" y="88583"/>
                  </a:lnTo>
                  <a:lnTo>
                    <a:pt x="51256" y="88445"/>
                  </a:lnTo>
                  <a:lnTo>
                    <a:pt x="50535" y="87488"/>
                  </a:lnTo>
                  <a:lnTo>
                    <a:pt x="50443" y="87175"/>
                  </a:lnTo>
                  <a:lnTo>
                    <a:pt x="50450" y="86717"/>
                  </a:lnTo>
                  <a:lnTo>
                    <a:pt x="50166" y="86013"/>
                  </a:lnTo>
                  <a:lnTo>
                    <a:pt x="49452" y="85108"/>
                  </a:lnTo>
                  <a:lnTo>
                    <a:pt x="49445" y="82360"/>
                  </a:lnTo>
                  <a:lnTo>
                    <a:pt x="49582" y="82059"/>
                  </a:lnTo>
                  <a:lnTo>
                    <a:pt x="49604" y="81743"/>
                  </a:lnTo>
                  <a:lnTo>
                    <a:pt x="51664" y="81740"/>
                  </a:lnTo>
                  <a:lnTo>
                    <a:pt x="52701" y="82077"/>
                  </a:lnTo>
                  <a:lnTo>
                    <a:pt x="52740" y="82346"/>
                  </a:lnTo>
                  <a:lnTo>
                    <a:pt x="52986" y="82804"/>
                  </a:lnTo>
                  <a:lnTo>
                    <a:pt x="53689" y="83548"/>
                  </a:lnTo>
                  <a:lnTo>
                    <a:pt x="54079" y="83411"/>
                  </a:lnTo>
                  <a:lnTo>
                    <a:pt x="54199" y="83109"/>
                  </a:lnTo>
                  <a:lnTo>
                    <a:pt x="54333" y="83012"/>
                  </a:lnTo>
                  <a:lnTo>
                    <a:pt x="55943" y="82935"/>
                  </a:lnTo>
                  <a:lnTo>
                    <a:pt x="56748" y="83047"/>
                  </a:lnTo>
                  <a:lnTo>
                    <a:pt x="57522" y="83449"/>
                  </a:lnTo>
                  <a:lnTo>
                    <a:pt x="58107" y="84004"/>
                  </a:lnTo>
                  <a:lnTo>
                    <a:pt x="58039" y="83215"/>
                  </a:lnTo>
                  <a:lnTo>
                    <a:pt x="57927" y="83014"/>
                  </a:lnTo>
                  <a:lnTo>
                    <a:pt x="57761" y="82988"/>
                  </a:lnTo>
                  <a:lnTo>
                    <a:pt x="57565" y="82694"/>
                  </a:lnTo>
                  <a:lnTo>
                    <a:pt x="57294" y="81967"/>
                  </a:lnTo>
                  <a:lnTo>
                    <a:pt x="57403" y="81439"/>
                  </a:lnTo>
                  <a:lnTo>
                    <a:pt x="57854" y="80664"/>
                  </a:lnTo>
                  <a:lnTo>
                    <a:pt x="58251" y="80668"/>
                  </a:lnTo>
                  <a:lnTo>
                    <a:pt x="58817" y="80697"/>
                  </a:lnTo>
                  <a:lnTo>
                    <a:pt x="60013" y="80672"/>
                  </a:lnTo>
                  <a:lnTo>
                    <a:pt x="60664" y="82213"/>
                  </a:lnTo>
                  <a:lnTo>
                    <a:pt x="61140" y="83494"/>
                  </a:lnTo>
                  <a:lnTo>
                    <a:pt x="61160" y="82272"/>
                  </a:lnTo>
                  <a:lnTo>
                    <a:pt x="61712" y="81784"/>
                  </a:lnTo>
                  <a:lnTo>
                    <a:pt x="61782" y="80001"/>
                  </a:lnTo>
                  <a:lnTo>
                    <a:pt x="62672" y="80242"/>
                  </a:lnTo>
                  <a:lnTo>
                    <a:pt x="63094" y="80622"/>
                  </a:lnTo>
                  <a:lnTo>
                    <a:pt x="63530" y="81147"/>
                  </a:lnTo>
                  <a:lnTo>
                    <a:pt x="63991" y="81277"/>
                  </a:lnTo>
                  <a:lnTo>
                    <a:pt x="64508" y="81255"/>
                  </a:lnTo>
                  <a:lnTo>
                    <a:pt x="65028" y="81813"/>
                  </a:lnTo>
                  <a:lnTo>
                    <a:pt x="65239" y="83262"/>
                  </a:lnTo>
                  <a:lnTo>
                    <a:pt x="65827" y="83165"/>
                  </a:lnTo>
                  <a:lnTo>
                    <a:pt x="66164" y="83023"/>
                  </a:lnTo>
                  <a:lnTo>
                    <a:pt x="65950" y="84271"/>
                  </a:lnTo>
                  <a:lnTo>
                    <a:pt x="66572" y="84382"/>
                  </a:lnTo>
                  <a:lnTo>
                    <a:pt x="67483" y="84196"/>
                  </a:lnTo>
                  <a:lnTo>
                    <a:pt x="68692" y="84360"/>
                  </a:lnTo>
                  <a:lnTo>
                    <a:pt x="69251" y="84736"/>
                  </a:lnTo>
                  <a:lnTo>
                    <a:pt x="69673" y="84807"/>
                  </a:lnTo>
                  <a:lnTo>
                    <a:pt x="69979" y="84279"/>
                  </a:lnTo>
                  <a:lnTo>
                    <a:pt x="69406" y="83251"/>
                  </a:lnTo>
                  <a:lnTo>
                    <a:pt x="69019" y="82915"/>
                  </a:lnTo>
                  <a:lnTo>
                    <a:pt x="68882" y="82387"/>
                  </a:lnTo>
                  <a:lnTo>
                    <a:pt x="69497" y="83292"/>
                  </a:lnTo>
                  <a:lnTo>
                    <a:pt x="69852" y="83984"/>
                  </a:lnTo>
                  <a:lnTo>
                    <a:pt x="70074" y="84185"/>
                  </a:lnTo>
                  <a:lnTo>
                    <a:pt x="70295" y="61723"/>
                  </a:lnTo>
                  <a:lnTo>
                    <a:pt x="70414" y="58702"/>
                  </a:lnTo>
                  <a:lnTo>
                    <a:pt x="70374" y="57898"/>
                  </a:lnTo>
                  <a:lnTo>
                    <a:pt x="70810" y="57965"/>
                  </a:lnTo>
                  <a:lnTo>
                    <a:pt x="71786" y="57496"/>
                  </a:lnTo>
                  <a:lnTo>
                    <a:pt x="71913" y="57354"/>
                  </a:lnTo>
                  <a:lnTo>
                    <a:pt x="72667" y="56949"/>
                  </a:lnTo>
                  <a:lnTo>
                    <a:pt x="72956" y="56908"/>
                  </a:lnTo>
                  <a:lnTo>
                    <a:pt x="73135" y="56979"/>
                  </a:lnTo>
                  <a:lnTo>
                    <a:pt x="73276" y="56886"/>
                  </a:lnTo>
                  <a:lnTo>
                    <a:pt x="71984" y="55482"/>
                  </a:lnTo>
                  <a:lnTo>
                    <a:pt x="71574" y="54679"/>
                  </a:lnTo>
                  <a:lnTo>
                    <a:pt x="72999" y="54384"/>
                  </a:lnTo>
                  <a:lnTo>
                    <a:pt x="74007" y="53986"/>
                  </a:lnTo>
                  <a:lnTo>
                    <a:pt x="74885" y="53402"/>
                  </a:lnTo>
                  <a:lnTo>
                    <a:pt x="75082" y="52873"/>
                  </a:lnTo>
                  <a:lnTo>
                    <a:pt x="75093" y="52564"/>
                  </a:lnTo>
                  <a:lnTo>
                    <a:pt x="76155" y="52505"/>
                  </a:lnTo>
                  <a:lnTo>
                    <a:pt x="76486" y="52873"/>
                  </a:lnTo>
                  <a:lnTo>
                    <a:pt x="76500" y="52203"/>
                  </a:lnTo>
                  <a:lnTo>
                    <a:pt x="76059" y="51499"/>
                  </a:lnTo>
                  <a:lnTo>
                    <a:pt x="76027" y="51056"/>
                  </a:lnTo>
                  <a:lnTo>
                    <a:pt x="76073" y="50792"/>
                  </a:lnTo>
                  <a:lnTo>
                    <a:pt x="76425" y="50457"/>
                  </a:lnTo>
                  <a:lnTo>
                    <a:pt x="76720" y="48759"/>
                  </a:lnTo>
                  <a:lnTo>
                    <a:pt x="76684" y="48167"/>
                  </a:lnTo>
                  <a:lnTo>
                    <a:pt x="76508" y="47504"/>
                  </a:lnTo>
                  <a:lnTo>
                    <a:pt x="76556" y="46145"/>
                  </a:lnTo>
                  <a:lnTo>
                    <a:pt x="83438" y="46187"/>
                  </a:lnTo>
                  <a:lnTo>
                    <a:pt x="84019" y="46204"/>
                  </a:lnTo>
                  <a:lnTo>
                    <a:pt x="84347" y="46195"/>
                  </a:lnTo>
                  <a:lnTo>
                    <a:pt x="85225" y="45305"/>
                  </a:lnTo>
                  <a:lnTo>
                    <a:pt x="85902" y="45297"/>
                  </a:lnTo>
                  <a:lnTo>
                    <a:pt x="85976" y="43819"/>
                  </a:lnTo>
                  <a:lnTo>
                    <a:pt x="86992" y="44263"/>
                  </a:lnTo>
                  <a:lnTo>
                    <a:pt x="87277" y="44158"/>
                  </a:lnTo>
                  <a:lnTo>
                    <a:pt x="87584" y="43883"/>
                  </a:lnTo>
                  <a:lnTo>
                    <a:pt x="87894" y="43954"/>
                  </a:lnTo>
                  <a:lnTo>
                    <a:pt x="88106" y="44680"/>
                  </a:lnTo>
                  <a:lnTo>
                    <a:pt x="88744" y="45373"/>
                  </a:lnTo>
                  <a:lnTo>
                    <a:pt x="88680" y="45856"/>
                  </a:lnTo>
                  <a:lnTo>
                    <a:pt x="88292" y="46242"/>
                  </a:lnTo>
                  <a:lnTo>
                    <a:pt x="91747" y="46132"/>
                  </a:lnTo>
                  <a:lnTo>
                    <a:pt x="92808" y="46208"/>
                  </a:lnTo>
                  <a:lnTo>
                    <a:pt x="93901" y="46427"/>
                  </a:lnTo>
                  <a:lnTo>
                    <a:pt x="94687" y="47067"/>
                  </a:lnTo>
                  <a:lnTo>
                    <a:pt x="94850" y="47384"/>
                  </a:lnTo>
                  <a:lnTo>
                    <a:pt x="95181" y="47324"/>
                  </a:lnTo>
                  <a:lnTo>
                    <a:pt x="95706" y="47011"/>
                  </a:lnTo>
                  <a:lnTo>
                    <a:pt x="96126" y="47055"/>
                  </a:lnTo>
                  <a:lnTo>
                    <a:pt x="96454" y="47342"/>
                  </a:lnTo>
                  <a:lnTo>
                    <a:pt x="96440" y="47722"/>
                  </a:lnTo>
                  <a:lnTo>
                    <a:pt x="97085" y="48675"/>
                  </a:lnTo>
                  <a:lnTo>
                    <a:pt x="97406" y="49017"/>
                  </a:lnTo>
                  <a:lnTo>
                    <a:pt x="98291" y="49471"/>
                  </a:lnTo>
                  <a:lnTo>
                    <a:pt x="98516" y="49486"/>
                  </a:lnTo>
                  <a:lnTo>
                    <a:pt x="98764" y="49728"/>
                  </a:lnTo>
                  <a:lnTo>
                    <a:pt x="99507" y="48572"/>
                  </a:lnTo>
                  <a:lnTo>
                    <a:pt x="100068" y="48151"/>
                  </a:lnTo>
                  <a:lnTo>
                    <a:pt x="100646" y="47803"/>
                  </a:lnTo>
                  <a:lnTo>
                    <a:pt x="100433" y="47548"/>
                  </a:lnTo>
                  <a:lnTo>
                    <a:pt x="99867" y="47710"/>
                  </a:lnTo>
                  <a:lnTo>
                    <a:pt x="99445" y="47486"/>
                  </a:lnTo>
                  <a:lnTo>
                    <a:pt x="99518" y="47164"/>
                  </a:lnTo>
                  <a:lnTo>
                    <a:pt x="99817" y="47083"/>
                  </a:lnTo>
                  <a:lnTo>
                    <a:pt x="100044" y="46883"/>
                  </a:lnTo>
                  <a:lnTo>
                    <a:pt x="100029" y="46718"/>
                  </a:lnTo>
                  <a:lnTo>
                    <a:pt x="99870" y="46584"/>
                  </a:lnTo>
                  <a:lnTo>
                    <a:pt x="99087" y="46416"/>
                  </a:lnTo>
                  <a:lnTo>
                    <a:pt x="98753" y="46124"/>
                  </a:lnTo>
                  <a:lnTo>
                    <a:pt x="98521" y="45806"/>
                  </a:lnTo>
                  <a:lnTo>
                    <a:pt x="98442" y="45609"/>
                  </a:lnTo>
                  <a:lnTo>
                    <a:pt x="98338" y="44936"/>
                  </a:lnTo>
                  <a:lnTo>
                    <a:pt x="98101" y="44871"/>
                  </a:lnTo>
                  <a:lnTo>
                    <a:pt x="97656" y="44873"/>
                  </a:lnTo>
                  <a:lnTo>
                    <a:pt x="97192" y="44980"/>
                  </a:lnTo>
                  <a:lnTo>
                    <a:pt x="97176" y="44762"/>
                  </a:lnTo>
                  <a:lnTo>
                    <a:pt x="97223" y="44588"/>
                  </a:lnTo>
                  <a:lnTo>
                    <a:pt x="97404" y="44293"/>
                  </a:lnTo>
                  <a:lnTo>
                    <a:pt x="97641" y="44015"/>
                  </a:lnTo>
                  <a:lnTo>
                    <a:pt x="98038" y="43734"/>
                  </a:lnTo>
                  <a:lnTo>
                    <a:pt x="98528" y="42998"/>
                  </a:lnTo>
                  <a:lnTo>
                    <a:pt x="98618" y="42712"/>
                  </a:lnTo>
                  <a:lnTo>
                    <a:pt x="98637" y="42488"/>
                  </a:lnTo>
                  <a:lnTo>
                    <a:pt x="98753" y="42014"/>
                  </a:lnTo>
                  <a:lnTo>
                    <a:pt x="99792" y="39673"/>
                  </a:lnTo>
                  <a:lnTo>
                    <a:pt x="99899" y="39085"/>
                  </a:lnTo>
                  <a:lnTo>
                    <a:pt x="99891" y="38642"/>
                  </a:lnTo>
                  <a:lnTo>
                    <a:pt x="99415" y="38076"/>
                  </a:lnTo>
                  <a:lnTo>
                    <a:pt x="99073" y="37886"/>
                  </a:lnTo>
                  <a:lnTo>
                    <a:pt x="98695" y="37257"/>
                  </a:lnTo>
                  <a:lnTo>
                    <a:pt x="98542" y="37000"/>
                  </a:lnTo>
                  <a:lnTo>
                    <a:pt x="98545" y="36551"/>
                  </a:lnTo>
                  <a:lnTo>
                    <a:pt x="98473" y="36368"/>
                  </a:lnTo>
                  <a:lnTo>
                    <a:pt x="98424" y="36082"/>
                  </a:lnTo>
                  <a:lnTo>
                    <a:pt x="98175" y="35886"/>
                  </a:lnTo>
                  <a:lnTo>
                    <a:pt x="97879" y="35716"/>
                  </a:lnTo>
                  <a:lnTo>
                    <a:pt x="97854" y="35472"/>
                  </a:lnTo>
                  <a:lnTo>
                    <a:pt x="97642" y="35141"/>
                  </a:lnTo>
                  <a:lnTo>
                    <a:pt x="97435" y="34643"/>
                  </a:lnTo>
                  <a:lnTo>
                    <a:pt x="97451" y="33683"/>
                  </a:lnTo>
                  <a:lnTo>
                    <a:pt x="97411" y="33303"/>
                  </a:lnTo>
                  <a:lnTo>
                    <a:pt x="97470" y="32870"/>
                  </a:lnTo>
                  <a:lnTo>
                    <a:pt x="97876" y="32565"/>
                  </a:lnTo>
                  <a:lnTo>
                    <a:pt x="98067" y="31651"/>
                  </a:lnTo>
                  <a:lnTo>
                    <a:pt x="98060" y="31440"/>
                  </a:lnTo>
                  <a:lnTo>
                    <a:pt x="97889" y="31005"/>
                  </a:lnTo>
                  <a:lnTo>
                    <a:pt x="97874" y="30673"/>
                  </a:lnTo>
                  <a:lnTo>
                    <a:pt x="97665" y="29924"/>
                  </a:lnTo>
                  <a:lnTo>
                    <a:pt x="97447" y="29782"/>
                  </a:lnTo>
                  <a:lnTo>
                    <a:pt x="96933" y="29199"/>
                  </a:lnTo>
                  <a:lnTo>
                    <a:pt x="96843" y="28954"/>
                  </a:lnTo>
                  <a:lnTo>
                    <a:pt x="96884" y="28573"/>
                  </a:lnTo>
                  <a:lnTo>
                    <a:pt x="96841" y="28318"/>
                  </a:lnTo>
                  <a:lnTo>
                    <a:pt x="96392" y="27563"/>
                  </a:lnTo>
                  <a:lnTo>
                    <a:pt x="96166" y="27327"/>
                  </a:lnTo>
                  <a:lnTo>
                    <a:pt x="96095" y="27272"/>
                  </a:lnTo>
                  <a:lnTo>
                    <a:pt x="96130" y="27076"/>
                  </a:lnTo>
                  <a:lnTo>
                    <a:pt x="96448" y="26447"/>
                  </a:lnTo>
                  <a:lnTo>
                    <a:pt x="96522" y="26016"/>
                  </a:lnTo>
                  <a:lnTo>
                    <a:pt x="96479" y="25742"/>
                  </a:lnTo>
                  <a:lnTo>
                    <a:pt x="96402" y="25581"/>
                  </a:lnTo>
                  <a:lnTo>
                    <a:pt x="95679" y="24959"/>
                  </a:lnTo>
                  <a:lnTo>
                    <a:pt x="95517" y="24869"/>
                  </a:lnTo>
                  <a:lnTo>
                    <a:pt x="95104" y="24808"/>
                  </a:lnTo>
                  <a:lnTo>
                    <a:pt x="94777" y="24675"/>
                  </a:lnTo>
                  <a:lnTo>
                    <a:pt x="94562" y="24540"/>
                  </a:lnTo>
                  <a:lnTo>
                    <a:pt x="94300" y="24258"/>
                  </a:lnTo>
                  <a:lnTo>
                    <a:pt x="94119" y="23929"/>
                  </a:lnTo>
                  <a:lnTo>
                    <a:pt x="93523" y="23543"/>
                  </a:lnTo>
                  <a:lnTo>
                    <a:pt x="93539" y="23048"/>
                  </a:lnTo>
                  <a:lnTo>
                    <a:pt x="94197" y="21587"/>
                  </a:lnTo>
                  <a:lnTo>
                    <a:pt x="94205" y="21420"/>
                  </a:lnTo>
                  <a:lnTo>
                    <a:pt x="94081" y="21189"/>
                  </a:lnTo>
                  <a:lnTo>
                    <a:pt x="93588" y="20696"/>
                  </a:lnTo>
                  <a:lnTo>
                    <a:pt x="93572" y="20474"/>
                  </a:lnTo>
                  <a:lnTo>
                    <a:pt x="93691" y="19706"/>
                  </a:lnTo>
                  <a:lnTo>
                    <a:pt x="93441" y="19139"/>
                  </a:lnTo>
                  <a:lnTo>
                    <a:pt x="93799" y="19046"/>
                  </a:lnTo>
                  <a:lnTo>
                    <a:pt x="94611" y="19314"/>
                  </a:lnTo>
                  <a:lnTo>
                    <a:pt x="94533" y="18899"/>
                  </a:lnTo>
                  <a:lnTo>
                    <a:pt x="94232" y="18543"/>
                  </a:lnTo>
                  <a:lnTo>
                    <a:pt x="94846" y="18434"/>
                  </a:lnTo>
                  <a:lnTo>
                    <a:pt x="95501" y="18038"/>
                  </a:lnTo>
                  <a:lnTo>
                    <a:pt x="95410" y="17820"/>
                  </a:lnTo>
                  <a:lnTo>
                    <a:pt x="95599" y="17311"/>
                  </a:lnTo>
                  <a:lnTo>
                    <a:pt x="95797" y="16981"/>
                  </a:lnTo>
                  <a:lnTo>
                    <a:pt x="96057" y="16746"/>
                  </a:lnTo>
                  <a:lnTo>
                    <a:pt x="96685" y="15646"/>
                  </a:lnTo>
                  <a:lnTo>
                    <a:pt x="97480" y="15170"/>
                  </a:lnTo>
                  <a:lnTo>
                    <a:pt x="97361" y="15037"/>
                  </a:lnTo>
                  <a:lnTo>
                    <a:pt x="96250" y="13845"/>
                  </a:lnTo>
                  <a:lnTo>
                    <a:pt x="95940" y="13180"/>
                  </a:lnTo>
                  <a:lnTo>
                    <a:pt x="96838" y="13162"/>
                  </a:lnTo>
                  <a:lnTo>
                    <a:pt x="96848" y="12704"/>
                  </a:lnTo>
                  <a:lnTo>
                    <a:pt x="95783" y="12733"/>
                  </a:lnTo>
                  <a:lnTo>
                    <a:pt x="95768" y="11651"/>
                  </a:lnTo>
                  <a:lnTo>
                    <a:pt x="97954" y="11544"/>
                  </a:lnTo>
                  <a:lnTo>
                    <a:pt x="97670" y="10948"/>
                  </a:lnTo>
                  <a:lnTo>
                    <a:pt x="97641" y="10600"/>
                  </a:lnTo>
                  <a:lnTo>
                    <a:pt x="97696" y="10425"/>
                  </a:lnTo>
                  <a:lnTo>
                    <a:pt x="97884" y="10352"/>
                  </a:lnTo>
                  <a:lnTo>
                    <a:pt x="97940" y="9760"/>
                  </a:lnTo>
                  <a:lnTo>
                    <a:pt x="98553" y="8568"/>
                  </a:lnTo>
                  <a:lnTo>
                    <a:pt x="98531" y="8255"/>
                  </a:lnTo>
                  <a:lnTo>
                    <a:pt x="98376" y="8035"/>
                  </a:lnTo>
                  <a:lnTo>
                    <a:pt x="98377" y="7897"/>
                  </a:lnTo>
                  <a:lnTo>
                    <a:pt x="98603" y="7813"/>
                  </a:lnTo>
                  <a:lnTo>
                    <a:pt x="98966" y="8057"/>
                  </a:lnTo>
                  <a:lnTo>
                    <a:pt x="99459" y="8103"/>
                  </a:lnTo>
                  <a:lnTo>
                    <a:pt x="98978" y="8122"/>
                  </a:lnTo>
                  <a:lnTo>
                    <a:pt x="98448" y="7951"/>
                  </a:lnTo>
                  <a:lnTo>
                    <a:pt x="98671" y="8275"/>
                  </a:lnTo>
                  <a:lnTo>
                    <a:pt x="98618" y="8737"/>
                  </a:lnTo>
                  <a:lnTo>
                    <a:pt x="98317" y="9087"/>
                  </a:lnTo>
                  <a:lnTo>
                    <a:pt x="97996" y="9865"/>
                  </a:lnTo>
                  <a:lnTo>
                    <a:pt x="97978" y="10516"/>
                  </a:lnTo>
                  <a:lnTo>
                    <a:pt x="97717" y="10531"/>
                  </a:lnTo>
                  <a:lnTo>
                    <a:pt x="97791" y="11019"/>
                  </a:lnTo>
                  <a:lnTo>
                    <a:pt x="97964" y="11425"/>
                  </a:lnTo>
                  <a:lnTo>
                    <a:pt x="98205" y="11693"/>
                  </a:lnTo>
                  <a:lnTo>
                    <a:pt x="98148" y="12594"/>
                  </a:lnTo>
                  <a:lnTo>
                    <a:pt x="97965" y="13052"/>
                  </a:lnTo>
                  <a:lnTo>
                    <a:pt x="97604" y="13518"/>
                  </a:lnTo>
                  <a:lnTo>
                    <a:pt x="97566" y="13894"/>
                  </a:lnTo>
                  <a:lnTo>
                    <a:pt x="97725" y="14378"/>
                  </a:lnTo>
                  <a:lnTo>
                    <a:pt x="98212" y="14888"/>
                  </a:lnTo>
                  <a:lnTo>
                    <a:pt x="98421" y="14884"/>
                  </a:lnTo>
                  <a:lnTo>
                    <a:pt x="98774" y="14407"/>
                  </a:lnTo>
                  <a:lnTo>
                    <a:pt x="98615" y="14020"/>
                  </a:lnTo>
                  <a:lnTo>
                    <a:pt x="98643" y="13491"/>
                  </a:lnTo>
                  <a:lnTo>
                    <a:pt x="99021" y="13558"/>
                  </a:lnTo>
                  <a:lnTo>
                    <a:pt x="99127" y="13305"/>
                  </a:lnTo>
                  <a:lnTo>
                    <a:pt x="99233" y="13134"/>
                  </a:lnTo>
                  <a:lnTo>
                    <a:pt x="99219" y="13406"/>
                  </a:lnTo>
                  <a:lnTo>
                    <a:pt x="99085" y="13651"/>
                  </a:lnTo>
                  <a:lnTo>
                    <a:pt x="98728" y="13845"/>
                  </a:lnTo>
                  <a:lnTo>
                    <a:pt x="98725" y="14001"/>
                  </a:lnTo>
                  <a:lnTo>
                    <a:pt x="98870" y="14225"/>
                  </a:lnTo>
                  <a:lnTo>
                    <a:pt x="99212" y="14509"/>
                  </a:lnTo>
                  <a:lnTo>
                    <a:pt x="99650" y="14731"/>
                  </a:lnTo>
                  <a:lnTo>
                    <a:pt x="99799" y="14891"/>
                  </a:lnTo>
                  <a:lnTo>
                    <a:pt x="99873" y="15826"/>
                  </a:lnTo>
                  <a:lnTo>
                    <a:pt x="100262" y="16198"/>
                  </a:lnTo>
                  <a:lnTo>
                    <a:pt x="100117" y="16437"/>
                  </a:lnTo>
                  <a:lnTo>
                    <a:pt x="100640" y="16243"/>
                  </a:lnTo>
                  <a:lnTo>
                    <a:pt x="101127" y="15815"/>
                  </a:lnTo>
                  <a:lnTo>
                    <a:pt x="101619" y="14664"/>
                  </a:lnTo>
                  <a:lnTo>
                    <a:pt x="101937" y="14344"/>
                  </a:lnTo>
                  <a:lnTo>
                    <a:pt x="102463" y="13439"/>
                  </a:lnTo>
                  <a:lnTo>
                    <a:pt x="102863" y="13004"/>
                  </a:lnTo>
                  <a:lnTo>
                    <a:pt x="103598" y="12687"/>
                  </a:lnTo>
                  <a:lnTo>
                    <a:pt x="104757" y="12703"/>
                  </a:lnTo>
                  <a:lnTo>
                    <a:pt x="105789" y="12342"/>
                  </a:lnTo>
                  <a:lnTo>
                    <a:pt x="106725" y="12532"/>
                  </a:lnTo>
                  <a:lnTo>
                    <a:pt x="107157" y="11992"/>
                  </a:lnTo>
                  <a:lnTo>
                    <a:pt x="107277" y="11747"/>
                  </a:lnTo>
                  <a:lnTo>
                    <a:pt x="107496" y="11698"/>
                  </a:lnTo>
                  <a:lnTo>
                    <a:pt x="107761" y="11807"/>
                  </a:lnTo>
                  <a:lnTo>
                    <a:pt x="108114" y="12267"/>
                  </a:lnTo>
                  <a:lnTo>
                    <a:pt x="108654" y="12280"/>
                  </a:lnTo>
                  <a:lnTo>
                    <a:pt x="109339" y="11613"/>
                  </a:lnTo>
                  <a:lnTo>
                    <a:pt x="109632" y="11602"/>
                  </a:lnTo>
                  <a:lnTo>
                    <a:pt x="109986" y="11322"/>
                  </a:lnTo>
                  <a:lnTo>
                    <a:pt x="108981" y="10126"/>
                  </a:lnTo>
                  <a:lnTo>
                    <a:pt x="109458" y="9986"/>
                  </a:lnTo>
                  <a:lnTo>
                    <a:pt x="109780" y="10027"/>
                  </a:lnTo>
                  <a:lnTo>
                    <a:pt x="109000" y="9157"/>
                  </a:lnTo>
                  <a:lnTo>
                    <a:pt x="109610" y="8515"/>
                  </a:lnTo>
                  <a:lnTo>
                    <a:pt x="109832" y="8623"/>
                  </a:lnTo>
                  <a:lnTo>
                    <a:pt x="110483" y="8213"/>
                  </a:lnTo>
                  <a:lnTo>
                    <a:pt x="110889" y="7706"/>
                  </a:lnTo>
                  <a:lnTo>
                    <a:pt x="110963" y="7468"/>
                  </a:lnTo>
                  <a:lnTo>
                    <a:pt x="110949" y="7106"/>
                  </a:lnTo>
                  <a:lnTo>
                    <a:pt x="110832" y="6656"/>
                  </a:lnTo>
                  <a:lnTo>
                    <a:pt x="110754" y="5424"/>
                  </a:lnTo>
                  <a:lnTo>
                    <a:pt x="110930" y="4656"/>
                  </a:lnTo>
                  <a:lnTo>
                    <a:pt x="111241" y="4090"/>
                  </a:lnTo>
                  <a:lnTo>
                    <a:pt x="111329" y="3792"/>
                  </a:lnTo>
                  <a:lnTo>
                    <a:pt x="111326" y="3260"/>
                  </a:lnTo>
                  <a:lnTo>
                    <a:pt x="110965" y="2802"/>
                  </a:lnTo>
                  <a:lnTo>
                    <a:pt x="109652" y="2032"/>
                  </a:lnTo>
                  <a:lnTo>
                    <a:pt x="109128" y="1525"/>
                  </a:lnTo>
                  <a:lnTo>
                    <a:pt x="110113" y="736"/>
                  </a:lnTo>
                  <a:lnTo>
                    <a:pt x="111700" y="1860"/>
                  </a:lnTo>
                  <a:lnTo>
                    <a:pt x="112192" y="2302"/>
                  </a:lnTo>
                  <a:lnTo>
                    <a:pt x="112896" y="3107"/>
                  </a:lnTo>
                  <a:lnTo>
                    <a:pt x="113104" y="3200"/>
                  </a:lnTo>
                  <a:lnTo>
                    <a:pt x="113815" y="3281"/>
                  </a:lnTo>
                  <a:lnTo>
                    <a:pt x="114501" y="3791"/>
                  </a:lnTo>
                  <a:lnTo>
                    <a:pt x="114979" y="4603"/>
                  </a:lnTo>
                  <a:lnTo>
                    <a:pt x="114848" y="6033"/>
                  </a:lnTo>
                  <a:lnTo>
                    <a:pt x="115078" y="6267"/>
                  </a:lnTo>
                  <a:lnTo>
                    <a:pt x="115959" y="6360"/>
                  </a:lnTo>
                  <a:lnTo>
                    <a:pt x="116468" y="6286"/>
                  </a:lnTo>
                  <a:lnTo>
                    <a:pt x="117026" y="5653"/>
                  </a:lnTo>
                  <a:lnTo>
                    <a:pt x="117267" y="5262"/>
                  </a:lnTo>
                  <a:lnTo>
                    <a:pt x="117543" y="5057"/>
                  </a:lnTo>
                  <a:lnTo>
                    <a:pt x="117797" y="5027"/>
                  </a:lnTo>
                  <a:lnTo>
                    <a:pt x="118430" y="6278"/>
                  </a:lnTo>
                  <a:lnTo>
                    <a:pt x="118490" y="7377"/>
                  </a:lnTo>
                  <a:lnTo>
                    <a:pt x="118624" y="7731"/>
                  </a:lnTo>
                  <a:lnTo>
                    <a:pt x="118904" y="8006"/>
                  </a:lnTo>
                  <a:lnTo>
                    <a:pt x="119049" y="7578"/>
                  </a:lnTo>
                  <a:lnTo>
                    <a:pt x="119088" y="7340"/>
                  </a:lnTo>
                  <a:lnTo>
                    <a:pt x="119028" y="7097"/>
                  </a:lnTo>
                  <a:lnTo>
                    <a:pt x="119339" y="5388"/>
                  </a:lnTo>
                  <a:lnTo>
                    <a:pt x="119060" y="5012"/>
                  </a:lnTo>
                  <a:lnTo>
                    <a:pt x="118982" y="3694"/>
                  </a:lnTo>
                  <a:lnTo>
                    <a:pt x="119085" y="3269"/>
                  </a:lnTo>
                  <a:lnTo>
                    <a:pt x="121132" y="3780"/>
                  </a:lnTo>
                  <a:lnTo>
                    <a:pt x="121419" y="2853"/>
                  </a:lnTo>
                  <a:lnTo>
                    <a:pt x="121585" y="2537"/>
                  </a:lnTo>
                  <a:lnTo>
                    <a:pt x="122284" y="2223"/>
                  </a:lnTo>
                  <a:lnTo>
                    <a:pt x="123041" y="3425"/>
                  </a:lnTo>
                  <a:lnTo>
                    <a:pt x="123143" y="3732"/>
                  </a:lnTo>
                  <a:lnTo>
                    <a:pt x="123558" y="3379"/>
                  </a:lnTo>
                  <a:lnTo>
                    <a:pt x="124486" y="2333"/>
                  </a:lnTo>
                  <a:lnTo>
                    <a:pt x="124633" y="766"/>
                  </a:lnTo>
                  <a:lnTo>
                    <a:pt x="125069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5" name="pg356">
              <a:extLst>
                <a:ext uri="{FF2B5EF4-FFF2-40B4-BE49-F238E27FC236}">
                  <a16:creationId xmlns:a16="http://schemas.microsoft.com/office/drawing/2014/main" id="{A7AD76E2-2B06-A24A-A42F-D80B713D91C5}"/>
                </a:ext>
              </a:extLst>
            </p:cNvPr>
            <p:cNvSpPr/>
            <p:nvPr/>
          </p:nvSpPr>
          <p:spPr>
            <a:xfrm>
              <a:off x="6119381" y="4120781"/>
              <a:ext cx="68957" cy="54982"/>
            </a:xfrm>
            <a:custGeom>
              <a:avLst/>
              <a:gdLst/>
              <a:ahLst/>
              <a:cxnLst/>
              <a:rect l="0" t="0" r="0" b="0"/>
              <a:pathLst>
                <a:path w="68957" h="54982">
                  <a:moveTo>
                    <a:pt x="50304" y="11047"/>
                  </a:moveTo>
                  <a:lnTo>
                    <a:pt x="48848" y="8983"/>
                  </a:lnTo>
                  <a:lnTo>
                    <a:pt x="48328" y="8348"/>
                  </a:lnTo>
                  <a:lnTo>
                    <a:pt x="48266" y="8749"/>
                  </a:lnTo>
                  <a:lnTo>
                    <a:pt x="48307" y="9199"/>
                  </a:lnTo>
                  <a:lnTo>
                    <a:pt x="47992" y="9337"/>
                  </a:lnTo>
                  <a:lnTo>
                    <a:pt x="47404" y="9387"/>
                  </a:lnTo>
                  <a:lnTo>
                    <a:pt x="46932" y="9283"/>
                  </a:lnTo>
                  <a:lnTo>
                    <a:pt x="46534" y="9652"/>
                  </a:lnTo>
                  <a:lnTo>
                    <a:pt x="45894" y="10469"/>
                  </a:lnTo>
                  <a:lnTo>
                    <a:pt x="45970" y="11006"/>
                  </a:lnTo>
                  <a:lnTo>
                    <a:pt x="46244" y="11687"/>
                  </a:lnTo>
                  <a:lnTo>
                    <a:pt x="46149" y="11875"/>
                  </a:lnTo>
                  <a:lnTo>
                    <a:pt x="45867" y="11979"/>
                  </a:lnTo>
                  <a:lnTo>
                    <a:pt x="44371" y="11942"/>
                  </a:lnTo>
                  <a:lnTo>
                    <a:pt x="43551" y="12002"/>
                  </a:lnTo>
                  <a:lnTo>
                    <a:pt x="43161" y="11804"/>
                  </a:lnTo>
                  <a:lnTo>
                    <a:pt x="42529" y="11276"/>
                  </a:lnTo>
                  <a:lnTo>
                    <a:pt x="41912" y="10901"/>
                  </a:lnTo>
                  <a:lnTo>
                    <a:pt x="41346" y="10839"/>
                  </a:lnTo>
                  <a:lnTo>
                    <a:pt x="40350" y="11091"/>
                  </a:lnTo>
                  <a:lnTo>
                    <a:pt x="39150" y="11828"/>
                  </a:lnTo>
                  <a:lnTo>
                    <a:pt x="38583" y="12801"/>
                  </a:lnTo>
                  <a:lnTo>
                    <a:pt x="37767" y="13509"/>
                  </a:lnTo>
                  <a:lnTo>
                    <a:pt x="37118" y="14868"/>
                  </a:lnTo>
                  <a:lnTo>
                    <a:pt x="36975" y="15352"/>
                  </a:lnTo>
                  <a:lnTo>
                    <a:pt x="36631" y="15453"/>
                  </a:lnTo>
                  <a:lnTo>
                    <a:pt x="36422" y="15383"/>
                  </a:lnTo>
                  <a:lnTo>
                    <a:pt x="36453" y="15055"/>
                  </a:lnTo>
                  <a:lnTo>
                    <a:pt x="35682" y="13842"/>
                  </a:lnTo>
                  <a:lnTo>
                    <a:pt x="35850" y="13415"/>
                  </a:lnTo>
                  <a:lnTo>
                    <a:pt x="35670" y="12382"/>
                  </a:lnTo>
                  <a:lnTo>
                    <a:pt x="35598" y="11271"/>
                  </a:lnTo>
                  <a:lnTo>
                    <a:pt x="34986" y="7388"/>
                  </a:lnTo>
                  <a:lnTo>
                    <a:pt x="34730" y="6985"/>
                  </a:lnTo>
                  <a:lnTo>
                    <a:pt x="34570" y="6961"/>
                  </a:lnTo>
                  <a:lnTo>
                    <a:pt x="34228" y="7162"/>
                  </a:lnTo>
                  <a:lnTo>
                    <a:pt x="33427" y="6428"/>
                  </a:lnTo>
                  <a:lnTo>
                    <a:pt x="32981" y="6212"/>
                  </a:lnTo>
                  <a:lnTo>
                    <a:pt x="31879" y="6352"/>
                  </a:lnTo>
                  <a:lnTo>
                    <a:pt x="30976" y="6571"/>
                  </a:lnTo>
                  <a:lnTo>
                    <a:pt x="30534" y="6927"/>
                  </a:lnTo>
                  <a:lnTo>
                    <a:pt x="30205" y="6800"/>
                  </a:lnTo>
                  <a:lnTo>
                    <a:pt x="29304" y="5345"/>
                  </a:lnTo>
                  <a:lnTo>
                    <a:pt x="29138" y="4913"/>
                  </a:lnTo>
                  <a:lnTo>
                    <a:pt x="29113" y="4588"/>
                  </a:lnTo>
                  <a:lnTo>
                    <a:pt x="29304" y="4359"/>
                  </a:lnTo>
                  <a:lnTo>
                    <a:pt x="29447" y="3810"/>
                  </a:lnTo>
                  <a:lnTo>
                    <a:pt x="29343" y="2672"/>
                  </a:lnTo>
                  <a:lnTo>
                    <a:pt x="28440" y="2506"/>
                  </a:lnTo>
                  <a:lnTo>
                    <a:pt x="26816" y="1699"/>
                  </a:lnTo>
                  <a:lnTo>
                    <a:pt x="26642" y="1527"/>
                  </a:lnTo>
                  <a:lnTo>
                    <a:pt x="26234" y="645"/>
                  </a:lnTo>
                  <a:lnTo>
                    <a:pt x="25382" y="0"/>
                  </a:lnTo>
                  <a:lnTo>
                    <a:pt x="25022" y="189"/>
                  </a:lnTo>
                  <a:lnTo>
                    <a:pt x="24719" y="78"/>
                  </a:lnTo>
                  <a:lnTo>
                    <a:pt x="24394" y="796"/>
                  </a:lnTo>
                  <a:lnTo>
                    <a:pt x="24425" y="1215"/>
                  </a:lnTo>
                  <a:lnTo>
                    <a:pt x="23963" y="1582"/>
                  </a:lnTo>
                  <a:lnTo>
                    <a:pt x="23626" y="1694"/>
                  </a:lnTo>
                  <a:lnTo>
                    <a:pt x="22146" y="2756"/>
                  </a:lnTo>
                  <a:lnTo>
                    <a:pt x="21964" y="2802"/>
                  </a:lnTo>
                  <a:lnTo>
                    <a:pt x="21840" y="3703"/>
                  </a:lnTo>
                  <a:lnTo>
                    <a:pt x="22501" y="4257"/>
                  </a:lnTo>
                  <a:lnTo>
                    <a:pt x="22565" y="4546"/>
                  </a:lnTo>
                  <a:lnTo>
                    <a:pt x="22693" y="4728"/>
                  </a:lnTo>
                  <a:lnTo>
                    <a:pt x="23623" y="5153"/>
                  </a:lnTo>
                  <a:lnTo>
                    <a:pt x="23911" y="5504"/>
                  </a:lnTo>
                  <a:lnTo>
                    <a:pt x="23969" y="5866"/>
                  </a:lnTo>
                  <a:lnTo>
                    <a:pt x="23932" y="6196"/>
                  </a:lnTo>
                  <a:lnTo>
                    <a:pt x="23563" y="6659"/>
                  </a:lnTo>
                  <a:lnTo>
                    <a:pt x="23340" y="7188"/>
                  </a:lnTo>
                  <a:lnTo>
                    <a:pt x="23408" y="7633"/>
                  </a:lnTo>
                  <a:lnTo>
                    <a:pt x="23889" y="7523"/>
                  </a:lnTo>
                  <a:lnTo>
                    <a:pt x="24102" y="7607"/>
                  </a:lnTo>
                  <a:lnTo>
                    <a:pt x="24634" y="8809"/>
                  </a:lnTo>
                  <a:lnTo>
                    <a:pt x="24487" y="9499"/>
                  </a:lnTo>
                  <a:lnTo>
                    <a:pt x="24483" y="9816"/>
                  </a:lnTo>
                  <a:lnTo>
                    <a:pt x="24815" y="10993"/>
                  </a:lnTo>
                  <a:lnTo>
                    <a:pt x="25241" y="12033"/>
                  </a:lnTo>
                  <a:lnTo>
                    <a:pt x="25287" y="13189"/>
                  </a:lnTo>
                  <a:lnTo>
                    <a:pt x="25983" y="13972"/>
                  </a:lnTo>
                  <a:lnTo>
                    <a:pt x="25171" y="13340"/>
                  </a:lnTo>
                  <a:lnTo>
                    <a:pt x="24906" y="12603"/>
                  </a:lnTo>
                  <a:lnTo>
                    <a:pt x="24862" y="12098"/>
                  </a:lnTo>
                  <a:lnTo>
                    <a:pt x="24937" y="11614"/>
                  </a:lnTo>
                  <a:lnTo>
                    <a:pt x="24438" y="9855"/>
                  </a:lnTo>
                  <a:lnTo>
                    <a:pt x="24421" y="9530"/>
                  </a:lnTo>
                  <a:lnTo>
                    <a:pt x="24543" y="8832"/>
                  </a:lnTo>
                  <a:lnTo>
                    <a:pt x="23973" y="7877"/>
                  </a:lnTo>
                  <a:lnTo>
                    <a:pt x="23422" y="7713"/>
                  </a:lnTo>
                  <a:lnTo>
                    <a:pt x="23294" y="7604"/>
                  </a:lnTo>
                  <a:lnTo>
                    <a:pt x="23253" y="7458"/>
                  </a:lnTo>
                  <a:lnTo>
                    <a:pt x="23360" y="6896"/>
                  </a:lnTo>
                  <a:lnTo>
                    <a:pt x="23831" y="6126"/>
                  </a:lnTo>
                  <a:lnTo>
                    <a:pt x="23847" y="5572"/>
                  </a:lnTo>
                  <a:lnTo>
                    <a:pt x="23766" y="5382"/>
                  </a:lnTo>
                  <a:lnTo>
                    <a:pt x="23594" y="5210"/>
                  </a:lnTo>
                  <a:lnTo>
                    <a:pt x="22917" y="4960"/>
                  </a:lnTo>
                  <a:lnTo>
                    <a:pt x="22631" y="4765"/>
                  </a:lnTo>
                  <a:lnTo>
                    <a:pt x="22499" y="4590"/>
                  </a:lnTo>
                  <a:lnTo>
                    <a:pt x="22339" y="4171"/>
                  </a:lnTo>
                  <a:lnTo>
                    <a:pt x="21869" y="3875"/>
                  </a:lnTo>
                  <a:lnTo>
                    <a:pt x="21678" y="3622"/>
                  </a:lnTo>
                  <a:lnTo>
                    <a:pt x="21660" y="3469"/>
                  </a:lnTo>
                  <a:lnTo>
                    <a:pt x="21865" y="2758"/>
                  </a:lnTo>
                  <a:lnTo>
                    <a:pt x="21815" y="2425"/>
                  </a:lnTo>
                  <a:lnTo>
                    <a:pt x="21844" y="1790"/>
                  </a:lnTo>
                  <a:lnTo>
                    <a:pt x="21454" y="1017"/>
                  </a:lnTo>
                  <a:lnTo>
                    <a:pt x="21500" y="497"/>
                  </a:lnTo>
                  <a:lnTo>
                    <a:pt x="21568" y="174"/>
                  </a:lnTo>
                  <a:lnTo>
                    <a:pt x="21452" y="489"/>
                  </a:lnTo>
                  <a:lnTo>
                    <a:pt x="21405" y="999"/>
                  </a:lnTo>
                  <a:lnTo>
                    <a:pt x="21434" y="1168"/>
                  </a:lnTo>
                  <a:lnTo>
                    <a:pt x="21736" y="1650"/>
                  </a:lnTo>
                  <a:lnTo>
                    <a:pt x="21805" y="2667"/>
                  </a:lnTo>
                  <a:lnTo>
                    <a:pt x="21550" y="3409"/>
                  </a:lnTo>
                  <a:lnTo>
                    <a:pt x="21604" y="3614"/>
                  </a:lnTo>
                  <a:lnTo>
                    <a:pt x="21796" y="3879"/>
                  </a:lnTo>
                  <a:lnTo>
                    <a:pt x="20826" y="3845"/>
                  </a:lnTo>
                  <a:lnTo>
                    <a:pt x="20559" y="3544"/>
                  </a:lnTo>
                  <a:lnTo>
                    <a:pt x="19548" y="4468"/>
                  </a:lnTo>
                  <a:lnTo>
                    <a:pt x="18801" y="5298"/>
                  </a:lnTo>
                  <a:lnTo>
                    <a:pt x="18651" y="5892"/>
                  </a:lnTo>
                  <a:lnTo>
                    <a:pt x="18206" y="6485"/>
                  </a:lnTo>
                  <a:lnTo>
                    <a:pt x="17069" y="7128"/>
                  </a:lnTo>
                  <a:lnTo>
                    <a:pt x="15708" y="7261"/>
                  </a:lnTo>
                  <a:lnTo>
                    <a:pt x="15306" y="7378"/>
                  </a:lnTo>
                  <a:lnTo>
                    <a:pt x="15055" y="7586"/>
                  </a:lnTo>
                  <a:lnTo>
                    <a:pt x="15908" y="8436"/>
                  </a:lnTo>
                  <a:lnTo>
                    <a:pt x="16794" y="9161"/>
                  </a:lnTo>
                  <a:lnTo>
                    <a:pt x="16861" y="9535"/>
                  </a:lnTo>
                  <a:lnTo>
                    <a:pt x="14195" y="9553"/>
                  </a:lnTo>
                  <a:lnTo>
                    <a:pt x="12003" y="8325"/>
                  </a:lnTo>
                  <a:lnTo>
                    <a:pt x="10375" y="7034"/>
                  </a:lnTo>
                  <a:lnTo>
                    <a:pt x="10114" y="6738"/>
                  </a:lnTo>
                  <a:lnTo>
                    <a:pt x="10102" y="7294"/>
                  </a:lnTo>
                  <a:lnTo>
                    <a:pt x="9542" y="7328"/>
                  </a:lnTo>
                  <a:lnTo>
                    <a:pt x="8489" y="7881"/>
                  </a:lnTo>
                  <a:lnTo>
                    <a:pt x="7160" y="8643"/>
                  </a:lnTo>
                  <a:lnTo>
                    <a:pt x="6484" y="8825"/>
                  </a:lnTo>
                  <a:lnTo>
                    <a:pt x="6049" y="8697"/>
                  </a:lnTo>
                  <a:lnTo>
                    <a:pt x="5861" y="8489"/>
                  </a:lnTo>
                  <a:lnTo>
                    <a:pt x="5161" y="8088"/>
                  </a:lnTo>
                  <a:lnTo>
                    <a:pt x="4243" y="8033"/>
                  </a:lnTo>
                  <a:lnTo>
                    <a:pt x="1736" y="9774"/>
                  </a:lnTo>
                  <a:lnTo>
                    <a:pt x="1047" y="10552"/>
                  </a:lnTo>
                  <a:lnTo>
                    <a:pt x="1264" y="11234"/>
                  </a:lnTo>
                  <a:lnTo>
                    <a:pt x="1257" y="11386"/>
                  </a:lnTo>
                  <a:lnTo>
                    <a:pt x="656" y="13619"/>
                  </a:lnTo>
                  <a:lnTo>
                    <a:pt x="1206" y="14737"/>
                  </a:lnTo>
                  <a:lnTo>
                    <a:pt x="1652" y="15114"/>
                  </a:lnTo>
                  <a:lnTo>
                    <a:pt x="4647" y="15081"/>
                  </a:lnTo>
                  <a:lnTo>
                    <a:pt x="5318" y="15345"/>
                  </a:lnTo>
                  <a:lnTo>
                    <a:pt x="5317" y="19350"/>
                  </a:lnTo>
                  <a:lnTo>
                    <a:pt x="5391" y="19714"/>
                  </a:lnTo>
                  <a:lnTo>
                    <a:pt x="5761" y="19742"/>
                  </a:lnTo>
                  <a:lnTo>
                    <a:pt x="4431" y="20795"/>
                  </a:lnTo>
                  <a:lnTo>
                    <a:pt x="0" y="24253"/>
                  </a:lnTo>
                  <a:lnTo>
                    <a:pt x="130" y="24479"/>
                  </a:lnTo>
                  <a:lnTo>
                    <a:pt x="144" y="26525"/>
                  </a:lnTo>
                  <a:lnTo>
                    <a:pt x="5031" y="27571"/>
                  </a:lnTo>
                  <a:lnTo>
                    <a:pt x="5020" y="25012"/>
                  </a:lnTo>
                  <a:lnTo>
                    <a:pt x="5074" y="24539"/>
                  </a:lnTo>
                  <a:lnTo>
                    <a:pt x="6317" y="24492"/>
                  </a:lnTo>
                  <a:lnTo>
                    <a:pt x="7211" y="25028"/>
                  </a:lnTo>
                  <a:lnTo>
                    <a:pt x="7313" y="25213"/>
                  </a:lnTo>
                  <a:lnTo>
                    <a:pt x="7336" y="25392"/>
                  </a:lnTo>
                  <a:lnTo>
                    <a:pt x="7379" y="25842"/>
                  </a:lnTo>
                  <a:lnTo>
                    <a:pt x="7520" y="26318"/>
                  </a:lnTo>
                  <a:lnTo>
                    <a:pt x="7531" y="27409"/>
                  </a:lnTo>
                  <a:lnTo>
                    <a:pt x="7037" y="28046"/>
                  </a:lnTo>
                  <a:lnTo>
                    <a:pt x="8788" y="28526"/>
                  </a:lnTo>
                  <a:lnTo>
                    <a:pt x="8753" y="27708"/>
                  </a:lnTo>
                  <a:lnTo>
                    <a:pt x="9482" y="27792"/>
                  </a:lnTo>
                  <a:lnTo>
                    <a:pt x="10363" y="28375"/>
                  </a:lnTo>
                  <a:lnTo>
                    <a:pt x="11042" y="28687"/>
                  </a:lnTo>
                  <a:lnTo>
                    <a:pt x="11676" y="28749"/>
                  </a:lnTo>
                  <a:lnTo>
                    <a:pt x="13180" y="29265"/>
                  </a:lnTo>
                  <a:lnTo>
                    <a:pt x="13745" y="28843"/>
                  </a:lnTo>
                  <a:lnTo>
                    <a:pt x="13760" y="28572"/>
                  </a:lnTo>
                  <a:lnTo>
                    <a:pt x="13851" y="28398"/>
                  </a:lnTo>
                  <a:lnTo>
                    <a:pt x="14311" y="28401"/>
                  </a:lnTo>
                  <a:lnTo>
                    <a:pt x="15119" y="28617"/>
                  </a:lnTo>
                  <a:lnTo>
                    <a:pt x="15459" y="29077"/>
                  </a:lnTo>
                  <a:lnTo>
                    <a:pt x="15502" y="29317"/>
                  </a:lnTo>
                  <a:lnTo>
                    <a:pt x="15589" y="29728"/>
                  </a:lnTo>
                  <a:lnTo>
                    <a:pt x="15767" y="30032"/>
                  </a:lnTo>
                  <a:lnTo>
                    <a:pt x="16325" y="30342"/>
                  </a:lnTo>
                  <a:lnTo>
                    <a:pt x="16718" y="30381"/>
                  </a:lnTo>
                  <a:lnTo>
                    <a:pt x="17066" y="30805"/>
                  </a:lnTo>
                  <a:lnTo>
                    <a:pt x="17371" y="31635"/>
                  </a:lnTo>
                  <a:lnTo>
                    <a:pt x="17791" y="31706"/>
                  </a:lnTo>
                  <a:lnTo>
                    <a:pt x="18073" y="31716"/>
                  </a:lnTo>
                  <a:lnTo>
                    <a:pt x="18052" y="31916"/>
                  </a:lnTo>
                  <a:lnTo>
                    <a:pt x="17826" y="32070"/>
                  </a:lnTo>
                  <a:lnTo>
                    <a:pt x="17460" y="32185"/>
                  </a:lnTo>
                  <a:lnTo>
                    <a:pt x="17186" y="32065"/>
                  </a:lnTo>
                  <a:lnTo>
                    <a:pt x="17186" y="32218"/>
                  </a:lnTo>
                  <a:lnTo>
                    <a:pt x="17487" y="32788"/>
                  </a:lnTo>
                  <a:lnTo>
                    <a:pt x="16503" y="33840"/>
                  </a:lnTo>
                  <a:lnTo>
                    <a:pt x="15943" y="34259"/>
                  </a:lnTo>
                  <a:lnTo>
                    <a:pt x="15566" y="34657"/>
                  </a:lnTo>
                  <a:lnTo>
                    <a:pt x="15562" y="34894"/>
                  </a:lnTo>
                  <a:lnTo>
                    <a:pt x="15685" y="35291"/>
                  </a:lnTo>
                  <a:lnTo>
                    <a:pt x="15455" y="35727"/>
                  </a:lnTo>
                  <a:lnTo>
                    <a:pt x="15954" y="36104"/>
                  </a:lnTo>
                  <a:lnTo>
                    <a:pt x="16239" y="36027"/>
                  </a:lnTo>
                  <a:lnTo>
                    <a:pt x="16228" y="37651"/>
                  </a:lnTo>
                  <a:lnTo>
                    <a:pt x="15185" y="37609"/>
                  </a:lnTo>
                  <a:lnTo>
                    <a:pt x="15008" y="37670"/>
                  </a:lnTo>
                  <a:lnTo>
                    <a:pt x="15904" y="38972"/>
                  </a:lnTo>
                  <a:lnTo>
                    <a:pt x="16643" y="39164"/>
                  </a:lnTo>
                  <a:lnTo>
                    <a:pt x="16333" y="40117"/>
                  </a:lnTo>
                  <a:lnTo>
                    <a:pt x="16281" y="40429"/>
                  </a:lnTo>
                  <a:lnTo>
                    <a:pt x="16310" y="40835"/>
                  </a:lnTo>
                  <a:lnTo>
                    <a:pt x="16175" y="41246"/>
                  </a:lnTo>
                  <a:lnTo>
                    <a:pt x="17151" y="41418"/>
                  </a:lnTo>
                  <a:lnTo>
                    <a:pt x="17161" y="41559"/>
                  </a:lnTo>
                  <a:lnTo>
                    <a:pt x="16105" y="41546"/>
                  </a:lnTo>
                  <a:lnTo>
                    <a:pt x="16068" y="43997"/>
                  </a:lnTo>
                  <a:lnTo>
                    <a:pt x="16411" y="43976"/>
                  </a:lnTo>
                  <a:lnTo>
                    <a:pt x="16859" y="44122"/>
                  </a:lnTo>
                  <a:lnTo>
                    <a:pt x="16960" y="44343"/>
                  </a:lnTo>
                  <a:lnTo>
                    <a:pt x="17182" y="44497"/>
                  </a:lnTo>
                  <a:lnTo>
                    <a:pt x="16998" y="44731"/>
                  </a:lnTo>
                  <a:lnTo>
                    <a:pt x="16563" y="44702"/>
                  </a:lnTo>
                  <a:lnTo>
                    <a:pt x="15902" y="44879"/>
                  </a:lnTo>
                  <a:lnTo>
                    <a:pt x="15042" y="45223"/>
                  </a:lnTo>
                  <a:lnTo>
                    <a:pt x="14841" y="45397"/>
                  </a:lnTo>
                  <a:lnTo>
                    <a:pt x="15009" y="45504"/>
                  </a:lnTo>
                  <a:lnTo>
                    <a:pt x="15067" y="45795"/>
                  </a:lnTo>
                  <a:lnTo>
                    <a:pt x="15287" y="45863"/>
                  </a:lnTo>
                  <a:lnTo>
                    <a:pt x="15376" y="46160"/>
                  </a:lnTo>
                  <a:lnTo>
                    <a:pt x="15618" y="46090"/>
                  </a:lnTo>
                  <a:lnTo>
                    <a:pt x="15811" y="46199"/>
                  </a:lnTo>
                  <a:lnTo>
                    <a:pt x="16275" y="46175"/>
                  </a:lnTo>
                  <a:lnTo>
                    <a:pt x="16985" y="46490"/>
                  </a:lnTo>
                  <a:lnTo>
                    <a:pt x="17383" y="47383"/>
                  </a:lnTo>
                  <a:lnTo>
                    <a:pt x="17766" y="47680"/>
                  </a:lnTo>
                  <a:lnTo>
                    <a:pt x="18172" y="47763"/>
                  </a:lnTo>
                  <a:lnTo>
                    <a:pt x="18547" y="48164"/>
                  </a:lnTo>
                  <a:lnTo>
                    <a:pt x="18926" y="48812"/>
                  </a:lnTo>
                  <a:lnTo>
                    <a:pt x="19001" y="49109"/>
                  </a:lnTo>
                  <a:lnTo>
                    <a:pt x="19631" y="49475"/>
                  </a:lnTo>
                  <a:lnTo>
                    <a:pt x="19910" y="49525"/>
                  </a:lnTo>
                  <a:lnTo>
                    <a:pt x="20530" y="49223"/>
                  </a:lnTo>
                  <a:lnTo>
                    <a:pt x="21520" y="49616"/>
                  </a:lnTo>
                  <a:lnTo>
                    <a:pt x="24487" y="49842"/>
                  </a:lnTo>
                  <a:lnTo>
                    <a:pt x="24855" y="50165"/>
                  </a:lnTo>
                  <a:lnTo>
                    <a:pt x="25585" y="50402"/>
                  </a:lnTo>
                  <a:lnTo>
                    <a:pt x="26778" y="51076"/>
                  </a:lnTo>
                  <a:lnTo>
                    <a:pt x="27217" y="51466"/>
                  </a:lnTo>
                  <a:lnTo>
                    <a:pt x="27422" y="51831"/>
                  </a:lnTo>
                  <a:lnTo>
                    <a:pt x="27975" y="52281"/>
                  </a:lnTo>
                  <a:lnTo>
                    <a:pt x="29102" y="52768"/>
                  </a:lnTo>
                  <a:lnTo>
                    <a:pt x="30023" y="52770"/>
                  </a:lnTo>
                  <a:lnTo>
                    <a:pt x="30983" y="52848"/>
                  </a:lnTo>
                  <a:lnTo>
                    <a:pt x="31240" y="52656"/>
                  </a:lnTo>
                  <a:lnTo>
                    <a:pt x="32266" y="53049"/>
                  </a:lnTo>
                  <a:lnTo>
                    <a:pt x="33160" y="53098"/>
                  </a:lnTo>
                  <a:lnTo>
                    <a:pt x="33680" y="53262"/>
                  </a:lnTo>
                  <a:lnTo>
                    <a:pt x="34878" y="54282"/>
                  </a:lnTo>
                  <a:lnTo>
                    <a:pt x="35280" y="54522"/>
                  </a:lnTo>
                  <a:lnTo>
                    <a:pt x="36272" y="54303"/>
                  </a:lnTo>
                  <a:lnTo>
                    <a:pt x="36557" y="54345"/>
                  </a:lnTo>
                  <a:lnTo>
                    <a:pt x="36649" y="54756"/>
                  </a:lnTo>
                  <a:lnTo>
                    <a:pt x="36962" y="54982"/>
                  </a:lnTo>
                  <a:lnTo>
                    <a:pt x="37369" y="54605"/>
                  </a:lnTo>
                  <a:lnTo>
                    <a:pt x="37890" y="54329"/>
                  </a:lnTo>
                  <a:lnTo>
                    <a:pt x="37969" y="54134"/>
                  </a:lnTo>
                  <a:lnTo>
                    <a:pt x="37940" y="53991"/>
                  </a:lnTo>
                  <a:lnTo>
                    <a:pt x="37710" y="53856"/>
                  </a:lnTo>
                  <a:lnTo>
                    <a:pt x="37668" y="53590"/>
                  </a:lnTo>
                  <a:lnTo>
                    <a:pt x="37434" y="53471"/>
                  </a:lnTo>
                  <a:lnTo>
                    <a:pt x="37606" y="53171"/>
                  </a:lnTo>
                  <a:lnTo>
                    <a:pt x="37177" y="53140"/>
                  </a:lnTo>
                  <a:lnTo>
                    <a:pt x="36923" y="53018"/>
                  </a:lnTo>
                  <a:lnTo>
                    <a:pt x="36718" y="52841"/>
                  </a:lnTo>
                  <a:lnTo>
                    <a:pt x="36887" y="52718"/>
                  </a:lnTo>
                  <a:lnTo>
                    <a:pt x="36910" y="52536"/>
                  </a:lnTo>
                  <a:lnTo>
                    <a:pt x="36805" y="52154"/>
                  </a:lnTo>
                  <a:lnTo>
                    <a:pt x="36689" y="51958"/>
                  </a:lnTo>
                  <a:lnTo>
                    <a:pt x="36730" y="51334"/>
                  </a:lnTo>
                  <a:lnTo>
                    <a:pt x="36450" y="51141"/>
                  </a:lnTo>
                  <a:lnTo>
                    <a:pt x="36529" y="50904"/>
                  </a:lnTo>
                  <a:lnTo>
                    <a:pt x="36461" y="50665"/>
                  </a:lnTo>
                  <a:lnTo>
                    <a:pt x="36314" y="50688"/>
                  </a:lnTo>
                  <a:lnTo>
                    <a:pt x="36220" y="50381"/>
                  </a:lnTo>
                  <a:lnTo>
                    <a:pt x="36486" y="50389"/>
                  </a:lnTo>
                  <a:lnTo>
                    <a:pt x="36465" y="50178"/>
                  </a:lnTo>
                  <a:lnTo>
                    <a:pt x="36618" y="49999"/>
                  </a:lnTo>
                  <a:lnTo>
                    <a:pt x="36399" y="49934"/>
                  </a:lnTo>
                  <a:lnTo>
                    <a:pt x="36370" y="49733"/>
                  </a:lnTo>
                  <a:lnTo>
                    <a:pt x="36144" y="49627"/>
                  </a:lnTo>
                  <a:lnTo>
                    <a:pt x="36075" y="49494"/>
                  </a:lnTo>
                  <a:lnTo>
                    <a:pt x="36125" y="49184"/>
                  </a:lnTo>
                  <a:lnTo>
                    <a:pt x="36307" y="49101"/>
                  </a:lnTo>
                  <a:lnTo>
                    <a:pt x="36332" y="48752"/>
                  </a:lnTo>
                  <a:lnTo>
                    <a:pt x="36502" y="48906"/>
                  </a:lnTo>
                  <a:lnTo>
                    <a:pt x="36502" y="48648"/>
                  </a:lnTo>
                  <a:lnTo>
                    <a:pt x="36699" y="48351"/>
                  </a:lnTo>
                  <a:lnTo>
                    <a:pt x="37231" y="48554"/>
                  </a:lnTo>
                  <a:lnTo>
                    <a:pt x="37005" y="48307"/>
                  </a:lnTo>
                  <a:lnTo>
                    <a:pt x="37227" y="48383"/>
                  </a:lnTo>
                  <a:lnTo>
                    <a:pt x="37370" y="48159"/>
                  </a:lnTo>
                  <a:lnTo>
                    <a:pt x="37594" y="47862"/>
                  </a:lnTo>
                  <a:lnTo>
                    <a:pt x="37557" y="47670"/>
                  </a:lnTo>
                  <a:lnTo>
                    <a:pt x="37600" y="47472"/>
                  </a:lnTo>
                  <a:lnTo>
                    <a:pt x="37544" y="47264"/>
                  </a:lnTo>
                  <a:lnTo>
                    <a:pt x="37739" y="46954"/>
                  </a:lnTo>
                  <a:lnTo>
                    <a:pt x="37762" y="46701"/>
                  </a:lnTo>
                  <a:lnTo>
                    <a:pt x="38012" y="46571"/>
                  </a:lnTo>
                  <a:lnTo>
                    <a:pt x="37857" y="46251"/>
                  </a:lnTo>
                  <a:lnTo>
                    <a:pt x="37708" y="46426"/>
                  </a:lnTo>
                  <a:lnTo>
                    <a:pt x="37492" y="46280"/>
                  </a:lnTo>
                  <a:lnTo>
                    <a:pt x="37451" y="46113"/>
                  </a:lnTo>
                  <a:lnTo>
                    <a:pt x="37583" y="45910"/>
                  </a:lnTo>
                  <a:lnTo>
                    <a:pt x="37412" y="45718"/>
                  </a:lnTo>
                  <a:lnTo>
                    <a:pt x="37078" y="45736"/>
                  </a:lnTo>
                  <a:lnTo>
                    <a:pt x="37190" y="45551"/>
                  </a:lnTo>
                  <a:lnTo>
                    <a:pt x="37551" y="45528"/>
                  </a:lnTo>
                  <a:lnTo>
                    <a:pt x="37733" y="45642"/>
                  </a:lnTo>
                  <a:lnTo>
                    <a:pt x="37754" y="45499"/>
                  </a:lnTo>
                  <a:lnTo>
                    <a:pt x="37733" y="44823"/>
                  </a:lnTo>
                  <a:lnTo>
                    <a:pt x="37625" y="44547"/>
                  </a:lnTo>
                  <a:lnTo>
                    <a:pt x="37818" y="44565"/>
                  </a:lnTo>
                  <a:lnTo>
                    <a:pt x="37965" y="43906"/>
                  </a:lnTo>
                  <a:lnTo>
                    <a:pt x="37650" y="43766"/>
                  </a:lnTo>
                  <a:lnTo>
                    <a:pt x="37882" y="43547"/>
                  </a:lnTo>
                  <a:lnTo>
                    <a:pt x="38189" y="43360"/>
                  </a:lnTo>
                  <a:lnTo>
                    <a:pt x="37907" y="42918"/>
                  </a:lnTo>
                  <a:lnTo>
                    <a:pt x="37886" y="42647"/>
                  </a:lnTo>
                  <a:lnTo>
                    <a:pt x="37679" y="42678"/>
                  </a:lnTo>
                  <a:lnTo>
                    <a:pt x="37472" y="42543"/>
                  </a:lnTo>
                  <a:lnTo>
                    <a:pt x="37414" y="42376"/>
                  </a:lnTo>
                  <a:lnTo>
                    <a:pt x="37789" y="42121"/>
                  </a:lnTo>
                  <a:lnTo>
                    <a:pt x="37441" y="41922"/>
                  </a:lnTo>
                  <a:lnTo>
                    <a:pt x="37795" y="41613"/>
                  </a:lnTo>
                  <a:lnTo>
                    <a:pt x="38520" y="42299"/>
                  </a:lnTo>
                  <a:lnTo>
                    <a:pt x="39158" y="41529"/>
                  </a:lnTo>
                  <a:lnTo>
                    <a:pt x="44710" y="50454"/>
                  </a:lnTo>
                  <a:lnTo>
                    <a:pt x="45476" y="49788"/>
                  </a:lnTo>
                  <a:lnTo>
                    <a:pt x="45559" y="49309"/>
                  </a:lnTo>
                  <a:lnTo>
                    <a:pt x="45311" y="48086"/>
                  </a:lnTo>
                  <a:lnTo>
                    <a:pt x="44963" y="47417"/>
                  </a:lnTo>
                  <a:lnTo>
                    <a:pt x="45806" y="47079"/>
                  </a:lnTo>
                  <a:lnTo>
                    <a:pt x="46390" y="47199"/>
                  </a:lnTo>
                  <a:lnTo>
                    <a:pt x="46599" y="47123"/>
                  </a:lnTo>
                  <a:lnTo>
                    <a:pt x="47502" y="46233"/>
                  </a:lnTo>
                  <a:lnTo>
                    <a:pt x="52123" y="51336"/>
                  </a:lnTo>
                  <a:lnTo>
                    <a:pt x="52511" y="50378"/>
                  </a:lnTo>
                  <a:lnTo>
                    <a:pt x="52342" y="48635"/>
                  </a:lnTo>
                  <a:lnTo>
                    <a:pt x="52153" y="48486"/>
                  </a:lnTo>
                  <a:lnTo>
                    <a:pt x="52342" y="47995"/>
                  </a:lnTo>
                  <a:lnTo>
                    <a:pt x="53008" y="47734"/>
                  </a:lnTo>
                  <a:lnTo>
                    <a:pt x="52790" y="47462"/>
                  </a:lnTo>
                  <a:lnTo>
                    <a:pt x="52026" y="46792"/>
                  </a:lnTo>
                  <a:lnTo>
                    <a:pt x="51899" y="46479"/>
                  </a:lnTo>
                  <a:lnTo>
                    <a:pt x="51612" y="46166"/>
                  </a:lnTo>
                  <a:lnTo>
                    <a:pt x="50544" y="45562"/>
                  </a:lnTo>
                  <a:lnTo>
                    <a:pt x="48634" y="43854"/>
                  </a:lnTo>
                  <a:lnTo>
                    <a:pt x="48027" y="43108"/>
                  </a:lnTo>
                  <a:lnTo>
                    <a:pt x="48588" y="41296"/>
                  </a:lnTo>
                  <a:lnTo>
                    <a:pt x="49584" y="39717"/>
                  </a:lnTo>
                  <a:lnTo>
                    <a:pt x="49151" y="38938"/>
                  </a:lnTo>
                  <a:lnTo>
                    <a:pt x="48298" y="38774"/>
                  </a:lnTo>
                  <a:lnTo>
                    <a:pt x="47728" y="38884"/>
                  </a:lnTo>
                  <a:lnTo>
                    <a:pt x="47386" y="39144"/>
                  </a:lnTo>
                  <a:lnTo>
                    <a:pt x="47082" y="39048"/>
                  </a:lnTo>
                  <a:lnTo>
                    <a:pt x="46759" y="37892"/>
                  </a:lnTo>
                  <a:lnTo>
                    <a:pt x="47198" y="37343"/>
                  </a:lnTo>
                  <a:lnTo>
                    <a:pt x="47954" y="37601"/>
                  </a:lnTo>
                  <a:lnTo>
                    <a:pt x="48534" y="37676"/>
                  </a:lnTo>
                  <a:lnTo>
                    <a:pt x="49466" y="36567"/>
                  </a:lnTo>
                  <a:lnTo>
                    <a:pt x="49005" y="36416"/>
                  </a:lnTo>
                  <a:lnTo>
                    <a:pt x="48824" y="36182"/>
                  </a:lnTo>
                  <a:lnTo>
                    <a:pt x="48789" y="35995"/>
                  </a:lnTo>
                  <a:lnTo>
                    <a:pt x="48895" y="34699"/>
                  </a:lnTo>
                  <a:lnTo>
                    <a:pt x="48758" y="34309"/>
                  </a:lnTo>
                  <a:lnTo>
                    <a:pt x="48363" y="33924"/>
                  </a:lnTo>
                  <a:lnTo>
                    <a:pt x="44014" y="38369"/>
                  </a:lnTo>
                  <a:lnTo>
                    <a:pt x="43550" y="37421"/>
                  </a:lnTo>
                  <a:lnTo>
                    <a:pt x="43117" y="36724"/>
                  </a:lnTo>
                  <a:lnTo>
                    <a:pt x="43026" y="35511"/>
                  </a:lnTo>
                  <a:lnTo>
                    <a:pt x="42789" y="34757"/>
                  </a:lnTo>
                  <a:lnTo>
                    <a:pt x="42383" y="33937"/>
                  </a:lnTo>
                  <a:lnTo>
                    <a:pt x="42626" y="33744"/>
                  </a:lnTo>
                  <a:lnTo>
                    <a:pt x="43017" y="33772"/>
                  </a:lnTo>
                  <a:lnTo>
                    <a:pt x="45000" y="32263"/>
                  </a:lnTo>
                  <a:lnTo>
                    <a:pt x="46307" y="32232"/>
                  </a:lnTo>
                  <a:lnTo>
                    <a:pt x="46616" y="31511"/>
                  </a:lnTo>
                  <a:lnTo>
                    <a:pt x="48110" y="30004"/>
                  </a:lnTo>
                  <a:lnTo>
                    <a:pt x="48149" y="28739"/>
                  </a:lnTo>
                  <a:lnTo>
                    <a:pt x="49214" y="28789"/>
                  </a:lnTo>
                  <a:lnTo>
                    <a:pt x="49485" y="28710"/>
                  </a:lnTo>
                  <a:lnTo>
                    <a:pt x="50030" y="28325"/>
                  </a:lnTo>
                  <a:lnTo>
                    <a:pt x="50374" y="28229"/>
                  </a:lnTo>
                  <a:lnTo>
                    <a:pt x="50600" y="28435"/>
                  </a:lnTo>
                  <a:lnTo>
                    <a:pt x="50645" y="28573"/>
                  </a:lnTo>
                  <a:lnTo>
                    <a:pt x="50544" y="29425"/>
                  </a:lnTo>
                  <a:lnTo>
                    <a:pt x="50596" y="29768"/>
                  </a:lnTo>
                  <a:lnTo>
                    <a:pt x="50748" y="30118"/>
                  </a:lnTo>
                  <a:lnTo>
                    <a:pt x="50741" y="29824"/>
                  </a:lnTo>
                  <a:lnTo>
                    <a:pt x="50932" y="29335"/>
                  </a:lnTo>
                  <a:lnTo>
                    <a:pt x="51642" y="28665"/>
                  </a:lnTo>
                  <a:lnTo>
                    <a:pt x="52060" y="28609"/>
                  </a:lnTo>
                  <a:lnTo>
                    <a:pt x="52576" y="29167"/>
                  </a:lnTo>
                  <a:lnTo>
                    <a:pt x="52724" y="29216"/>
                  </a:lnTo>
                  <a:lnTo>
                    <a:pt x="53384" y="28951"/>
                  </a:lnTo>
                  <a:lnTo>
                    <a:pt x="54322" y="29252"/>
                  </a:lnTo>
                  <a:lnTo>
                    <a:pt x="54241" y="28771"/>
                  </a:lnTo>
                  <a:lnTo>
                    <a:pt x="55125" y="27751"/>
                  </a:lnTo>
                  <a:lnTo>
                    <a:pt x="55638" y="27568"/>
                  </a:lnTo>
                  <a:lnTo>
                    <a:pt x="56319" y="27497"/>
                  </a:lnTo>
                  <a:lnTo>
                    <a:pt x="55297" y="26380"/>
                  </a:lnTo>
                  <a:lnTo>
                    <a:pt x="54883" y="26794"/>
                  </a:lnTo>
                  <a:lnTo>
                    <a:pt x="54504" y="27546"/>
                  </a:lnTo>
                  <a:lnTo>
                    <a:pt x="54086" y="27919"/>
                  </a:lnTo>
                  <a:lnTo>
                    <a:pt x="53278" y="26984"/>
                  </a:lnTo>
                  <a:lnTo>
                    <a:pt x="53046" y="26295"/>
                  </a:lnTo>
                  <a:lnTo>
                    <a:pt x="52382" y="25838"/>
                  </a:lnTo>
                  <a:lnTo>
                    <a:pt x="52290" y="24776"/>
                  </a:lnTo>
                  <a:lnTo>
                    <a:pt x="52497" y="24348"/>
                  </a:lnTo>
                  <a:lnTo>
                    <a:pt x="52508" y="24080"/>
                  </a:lnTo>
                  <a:lnTo>
                    <a:pt x="51457" y="23345"/>
                  </a:lnTo>
                  <a:lnTo>
                    <a:pt x="54519" y="21371"/>
                  </a:lnTo>
                  <a:lnTo>
                    <a:pt x="56343" y="22733"/>
                  </a:lnTo>
                  <a:lnTo>
                    <a:pt x="56838" y="22971"/>
                  </a:lnTo>
                  <a:lnTo>
                    <a:pt x="57123" y="23020"/>
                  </a:lnTo>
                  <a:lnTo>
                    <a:pt x="57407" y="22923"/>
                  </a:lnTo>
                  <a:lnTo>
                    <a:pt x="57920" y="23128"/>
                  </a:lnTo>
                  <a:lnTo>
                    <a:pt x="58450" y="23713"/>
                  </a:lnTo>
                  <a:lnTo>
                    <a:pt x="58788" y="23798"/>
                  </a:lnTo>
                  <a:lnTo>
                    <a:pt x="59255" y="23757"/>
                  </a:lnTo>
                  <a:lnTo>
                    <a:pt x="59508" y="22208"/>
                  </a:lnTo>
                  <a:lnTo>
                    <a:pt x="59445" y="21843"/>
                  </a:lnTo>
                  <a:lnTo>
                    <a:pt x="59462" y="21042"/>
                  </a:lnTo>
                  <a:lnTo>
                    <a:pt x="59652" y="20617"/>
                  </a:lnTo>
                  <a:lnTo>
                    <a:pt x="59792" y="20625"/>
                  </a:lnTo>
                  <a:lnTo>
                    <a:pt x="60126" y="20874"/>
                  </a:lnTo>
                  <a:lnTo>
                    <a:pt x="60081" y="21277"/>
                  </a:lnTo>
                  <a:lnTo>
                    <a:pt x="60600" y="21761"/>
                  </a:lnTo>
                  <a:lnTo>
                    <a:pt x="60751" y="21783"/>
                  </a:lnTo>
                  <a:lnTo>
                    <a:pt x="61756" y="21247"/>
                  </a:lnTo>
                  <a:lnTo>
                    <a:pt x="61893" y="20930"/>
                  </a:lnTo>
                  <a:lnTo>
                    <a:pt x="62150" y="20792"/>
                  </a:lnTo>
                  <a:lnTo>
                    <a:pt x="63116" y="21199"/>
                  </a:lnTo>
                  <a:lnTo>
                    <a:pt x="63453" y="21016"/>
                  </a:lnTo>
                  <a:lnTo>
                    <a:pt x="64272" y="21199"/>
                  </a:lnTo>
                  <a:lnTo>
                    <a:pt x="64426" y="21657"/>
                  </a:lnTo>
                  <a:lnTo>
                    <a:pt x="64725" y="21896"/>
                  </a:lnTo>
                  <a:lnTo>
                    <a:pt x="65123" y="22015"/>
                  </a:lnTo>
                  <a:lnTo>
                    <a:pt x="64023" y="19589"/>
                  </a:lnTo>
                  <a:lnTo>
                    <a:pt x="62548" y="16332"/>
                  </a:lnTo>
                  <a:lnTo>
                    <a:pt x="66485" y="13560"/>
                  </a:lnTo>
                  <a:lnTo>
                    <a:pt x="68214" y="12325"/>
                  </a:lnTo>
                  <a:lnTo>
                    <a:pt x="68957" y="11793"/>
                  </a:lnTo>
                  <a:lnTo>
                    <a:pt x="68785" y="11102"/>
                  </a:lnTo>
                  <a:lnTo>
                    <a:pt x="68449" y="11110"/>
                  </a:lnTo>
                  <a:lnTo>
                    <a:pt x="68241" y="10973"/>
                  </a:lnTo>
                  <a:lnTo>
                    <a:pt x="67815" y="10332"/>
                  </a:lnTo>
                  <a:lnTo>
                    <a:pt x="66677" y="9267"/>
                  </a:lnTo>
                  <a:lnTo>
                    <a:pt x="66272" y="7743"/>
                  </a:lnTo>
                  <a:lnTo>
                    <a:pt x="65734" y="7147"/>
                  </a:lnTo>
                  <a:lnTo>
                    <a:pt x="65090" y="6774"/>
                  </a:lnTo>
                  <a:lnTo>
                    <a:pt x="64820" y="6309"/>
                  </a:lnTo>
                  <a:lnTo>
                    <a:pt x="64068" y="4338"/>
                  </a:lnTo>
                  <a:lnTo>
                    <a:pt x="63519" y="4085"/>
                  </a:lnTo>
                  <a:lnTo>
                    <a:pt x="62918" y="4099"/>
                  </a:lnTo>
                  <a:lnTo>
                    <a:pt x="62651" y="4237"/>
                  </a:lnTo>
                  <a:lnTo>
                    <a:pt x="62295" y="4639"/>
                  </a:lnTo>
                  <a:lnTo>
                    <a:pt x="61831" y="4624"/>
                  </a:lnTo>
                  <a:lnTo>
                    <a:pt x="61476" y="4486"/>
                  </a:lnTo>
                  <a:lnTo>
                    <a:pt x="61029" y="4010"/>
                  </a:lnTo>
                  <a:lnTo>
                    <a:pt x="60616" y="3725"/>
                  </a:lnTo>
                  <a:lnTo>
                    <a:pt x="60072" y="4714"/>
                  </a:lnTo>
                  <a:lnTo>
                    <a:pt x="59777" y="5403"/>
                  </a:lnTo>
                  <a:lnTo>
                    <a:pt x="60016" y="5976"/>
                  </a:lnTo>
                  <a:lnTo>
                    <a:pt x="60269" y="6367"/>
                  </a:lnTo>
                  <a:lnTo>
                    <a:pt x="60656" y="6784"/>
                  </a:lnTo>
                  <a:lnTo>
                    <a:pt x="61229" y="8315"/>
                  </a:lnTo>
                  <a:lnTo>
                    <a:pt x="61682" y="9884"/>
                  </a:lnTo>
                  <a:lnTo>
                    <a:pt x="60750" y="9943"/>
                  </a:lnTo>
                  <a:lnTo>
                    <a:pt x="59963" y="10155"/>
                  </a:lnTo>
                  <a:lnTo>
                    <a:pt x="59326" y="10867"/>
                  </a:lnTo>
                  <a:lnTo>
                    <a:pt x="59133" y="11235"/>
                  </a:lnTo>
                  <a:lnTo>
                    <a:pt x="58504" y="11396"/>
                  </a:lnTo>
                  <a:lnTo>
                    <a:pt x="56525" y="10815"/>
                  </a:lnTo>
                  <a:lnTo>
                    <a:pt x="56356" y="10550"/>
                  </a:lnTo>
                  <a:lnTo>
                    <a:pt x="56254" y="10170"/>
                  </a:lnTo>
                  <a:lnTo>
                    <a:pt x="55860" y="9690"/>
                  </a:lnTo>
                  <a:lnTo>
                    <a:pt x="54900" y="9311"/>
                  </a:lnTo>
                  <a:lnTo>
                    <a:pt x="54038" y="8737"/>
                  </a:lnTo>
                  <a:lnTo>
                    <a:pt x="51328" y="9562"/>
                  </a:lnTo>
                  <a:lnTo>
                    <a:pt x="51114" y="977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6" name="pg357">
              <a:extLst>
                <a:ext uri="{FF2B5EF4-FFF2-40B4-BE49-F238E27FC236}">
                  <a16:creationId xmlns:a16="http://schemas.microsoft.com/office/drawing/2014/main" id="{D637E7AE-9DB3-2547-A7D3-53A91C0E2EB7}"/>
                </a:ext>
              </a:extLst>
            </p:cNvPr>
            <p:cNvSpPr/>
            <p:nvPr/>
          </p:nvSpPr>
          <p:spPr>
            <a:xfrm>
              <a:off x="6119381" y="4120781"/>
              <a:ext cx="68957" cy="54964"/>
            </a:xfrm>
            <a:custGeom>
              <a:avLst/>
              <a:gdLst/>
              <a:ahLst/>
              <a:cxnLst/>
              <a:rect l="0" t="0" r="0" b="0"/>
              <a:pathLst>
                <a:path w="68957" h="54964">
                  <a:moveTo>
                    <a:pt x="50304" y="11047"/>
                  </a:moveTo>
                  <a:lnTo>
                    <a:pt x="51114" y="9774"/>
                  </a:lnTo>
                  <a:lnTo>
                    <a:pt x="51328" y="9562"/>
                  </a:lnTo>
                  <a:lnTo>
                    <a:pt x="54038" y="8737"/>
                  </a:lnTo>
                  <a:lnTo>
                    <a:pt x="54900" y="9311"/>
                  </a:lnTo>
                  <a:lnTo>
                    <a:pt x="55860" y="9690"/>
                  </a:lnTo>
                  <a:lnTo>
                    <a:pt x="56254" y="10170"/>
                  </a:lnTo>
                  <a:lnTo>
                    <a:pt x="56356" y="10550"/>
                  </a:lnTo>
                  <a:lnTo>
                    <a:pt x="56525" y="10815"/>
                  </a:lnTo>
                  <a:lnTo>
                    <a:pt x="58504" y="11396"/>
                  </a:lnTo>
                  <a:lnTo>
                    <a:pt x="59256" y="11112"/>
                  </a:lnTo>
                  <a:lnTo>
                    <a:pt x="59326" y="10867"/>
                  </a:lnTo>
                  <a:lnTo>
                    <a:pt x="59963" y="10155"/>
                  </a:lnTo>
                  <a:lnTo>
                    <a:pt x="60750" y="9943"/>
                  </a:lnTo>
                  <a:lnTo>
                    <a:pt x="61682" y="9884"/>
                  </a:lnTo>
                  <a:lnTo>
                    <a:pt x="61229" y="8315"/>
                  </a:lnTo>
                  <a:lnTo>
                    <a:pt x="60656" y="6784"/>
                  </a:lnTo>
                  <a:lnTo>
                    <a:pt x="60269" y="6367"/>
                  </a:lnTo>
                  <a:lnTo>
                    <a:pt x="60016" y="5976"/>
                  </a:lnTo>
                  <a:lnTo>
                    <a:pt x="59777" y="5403"/>
                  </a:lnTo>
                  <a:lnTo>
                    <a:pt x="60072" y="4714"/>
                  </a:lnTo>
                  <a:lnTo>
                    <a:pt x="60616" y="3725"/>
                  </a:lnTo>
                  <a:lnTo>
                    <a:pt x="61029" y="4010"/>
                  </a:lnTo>
                  <a:lnTo>
                    <a:pt x="61476" y="4486"/>
                  </a:lnTo>
                  <a:lnTo>
                    <a:pt x="61831" y="4624"/>
                  </a:lnTo>
                  <a:lnTo>
                    <a:pt x="62295" y="4639"/>
                  </a:lnTo>
                  <a:lnTo>
                    <a:pt x="62651" y="4237"/>
                  </a:lnTo>
                  <a:lnTo>
                    <a:pt x="62918" y="4099"/>
                  </a:lnTo>
                  <a:lnTo>
                    <a:pt x="63519" y="4085"/>
                  </a:lnTo>
                  <a:lnTo>
                    <a:pt x="64068" y="4338"/>
                  </a:lnTo>
                  <a:lnTo>
                    <a:pt x="64820" y="6309"/>
                  </a:lnTo>
                  <a:lnTo>
                    <a:pt x="65090" y="6774"/>
                  </a:lnTo>
                  <a:lnTo>
                    <a:pt x="65734" y="7147"/>
                  </a:lnTo>
                  <a:lnTo>
                    <a:pt x="66272" y="7743"/>
                  </a:lnTo>
                  <a:lnTo>
                    <a:pt x="66677" y="9267"/>
                  </a:lnTo>
                  <a:lnTo>
                    <a:pt x="67815" y="10332"/>
                  </a:lnTo>
                  <a:lnTo>
                    <a:pt x="68241" y="10973"/>
                  </a:lnTo>
                  <a:lnTo>
                    <a:pt x="68449" y="11110"/>
                  </a:lnTo>
                  <a:lnTo>
                    <a:pt x="68785" y="11102"/>
                  </a:lnTo>
                  <a:lnTo>
                    <a:pt x="68957" y="11793"/>
                  </a:lnTo>
                  <a:lnTo>
                    <a:pt x="68214" y="12325"/>
                  </a:lnTo>
                  <a:lnTo>
                    <a:pt x="66485" y="13560"/>
                  </a:lnTo>
                  <a:lnTo>
                    <a:pt x="62548" y="16332"/>
                  </a:lnTo>
                  <a:lnTo>
                    <a:pt x="64023" y="19589"/>
                  </a:lnTo>
                  <a:lnTo>
                    <a:pt x="65123" y="22015"/>
                  </a:lnTo>
                  <a:lnTo>
                    <a:pt x="64725" y="21896"/>
                  </a:lnTo>
                  <a:lnTo>
                    <a:pt x="64426" y="21657"/>
                  </a:lnTo>
                  <a:lnTo>
                    <a:pt x="64177" y="21121"/>
                  </a:lnTo>
                  <a:lnTo>
                    <a:pt x="63453" y="21016"/>
                  </a:lnTo>
                  <a:lnTo>
                    <a:pt x="63116" y="21199"/>
                  </a:lnTo>
                  <a:lnTo>
                    <a:pt x="62150" y="20792"/>
                  </a:lnTo>
                  <a:lnTo>
                    <a:pt x="61893" y="20930"/>
                  </a:lnTo>
                  <a:lnTo>
                    <a:pt x="61756" y="21247"/>
                  </a:lnTo>
                  <a:lnTo>
                    <a:pt x="60751" y="21783"/>
                  </a:lnTo>
                  <a:lnTo>
                    <a:pt x="60600" y="21761"/>
                  </a:lnTo>
                  <a:lnTo>
                    <a:pt x="60081" y="21277"/>
                  </a:lnTo>
                  <a:lnTo>
                    <a:pt x="60126" y="20874"/>
                  </a:lnTo>
                  <a:lnTo>
                    <a:pt x="59792" y="20625"/>
                  </a:lnTo>
                  <a:lnTo>
                    <a:pt x="59652" y="20617"/>
                  </a:lnTo>
                  <a:lnTo>
                    <a:pt x="59462" y="21042"/>
                  </a:lnTo>
                  <a:lnTo>
                    <a:pt x="59445" y="21843"/>
                  </a:lnTo>
                  <a:lnTo>
                    <a:pt x="59508" y="22208"/>
                  </a:lnTo>
                  <a:lnTo>
                    <a:pt x="59255" y="23757"/>
                  </a:lnTo>
                  <a:lnTo>
                    <a:pt x="58788" y="23798"/>
                  </a:lnTo>
                  <a:lnTo>
                    <a:pt x="58450" y="23713"/>
                  </a:lnTo>
                  <a:lnTo>
                    <a:pt x="57920" y="23128"/>
                  </a:lnTo>
                  <a:lnTo>
                    <a:pt x="57407" y="22923"/>
                  </a:lnTo>
                  <a:lnTo>
                    <a:pt x="57123" y="23020"/>
                  </a:lnTo>
                  <a:lnTo>
                    <a:pt x="56838" y="22971"/>
                  </a:lnTo>
                  <a:lnTo>
                    <a:pt x="56343" y="22733"/>
                  </a:lnTo>
                  <a:lnTo>
                    <a:pt x="54519" y="21371"/>
                  </a:lnTo>
                  <a:lnTo>
                    <a:pt x="51457" y="23345"/>
                  </a:lnTo>
                  <a:lnTo>
                    <a:pt x="52508" y="24080"/>
                  </a:lnTo>
                  <a:lnTo>
                    <a:pt x="52497" y="24348"/>
                  </a:lnTo>
                  <a:lnTo>
                    <a:pt x="52290" y="24776"/>
                  </a:lnTo>
                  <a:lnTo>
                    <a:pt x="52382" y="25838"/>
                  </a:lnTo>
                  <a:lnTo>
                    <a:pt x="53046" y="26295"/>
                  </a:lnTo>
                  <a:lnTo>
                    <a:pt x="53278" y="26984"/>
                  </a:lnTo>
                  <a:lnTo>
                    <a:pt x="54086" y="27919"/>
                  </a:lnTo>
                  <a:lnTo>
                    <a:pt x="54504" y="27546"/>
                  </a:lnTo>
                  <a:lnTo>
                    <a:pt x="54883" y="26794"/>
                  </a:lnTo>
                  <a:lnTo>
                    <a:pt x="55297" y="26380"/>
                  </a:lnTo>
                  <a:lnTo>
                    <a:pt x="56319" y="27497"/>
                  </a:lnTo>
                  <a:lnTo>
                    <a:pt x="55638" y="27568"/>
                  </a:lnTo>
                  <a:lnTo>
                    <a:pt x="55125" y="27751"/>
                  </a:lnTo>
                  <a:lnTo>
                    <a:pt x="54241" y="28771"/>
                  </a:lnTo>
                  <a:lnTo>
                    <a:pt x="54322" y="29252"/>
                  </a:lnTo>
                  <a:lnTo>
                    <a:pt x="53384" y="28951"/>
                  </a:lnTo>
                  <a:lnTo>
                    <a:pt x="52724" y="29216"/>
                  </a:lnTo>
                  <a:lnTo>
                    <a:pt x="52576" y="29167"/>
                  </a:lnTo>
                  <a:lnTo>
                    <a:pt x="52060" y="28609"/>
                  </a:lnTo>
                  <a:lnTo>
                    <a:pt x="51642" y="28665"/>
                  </a:lnTo>
                  <a:lnTo>
                    <a:pt x="50932" y="29335"/>
                  </a:lnTo>
                  <a:lnTo>
                    <a:pt x="50741" y="29824"/>
                  </a:lnTo>
                  <a:lnTo>
                    <a:pt x="50748" y="30118"/>
                  </a:lnTo>
                  <a:lnTo>
                    <a:pt x="50596" y="29768"/>
                  </a:lnTo>
                  <a:lnTo>
                    <a:pt x="50590" y="29373"/>
                  </a:lnTo>
                  <a:lnTo>
                    <a:pt x="50645" y="28573"/>
                  </a:lnTo>
                  <a:lnTo>
                    <a:pt x="50600" y="28435"/>
                  </a:lnTo>
                  <a:lnTo>
                    <a:pt x="50374" y="28229"/>
                  </a:lnTo>
                  <a:lnTo>
                    <a:pt x="50030" y="28325"/>
                  </a:lnTo>
                  <a:lnTo>
                    <a:pt x="49485" y="28710"/>
                  </a:lnTo>
                  <a:lnTo>
                    <a:pt x="49214" y="28789"/>
                  </a:lnTo>
                  <a:lnTo>
                    <a:pt x="48149" y="28739"/>
                  </a:lnTo>
                  <a:lnTo>
                    <a:pt x="48110" y="30004"/>
                  </a:lnTo>
                  <a:lnTo>
                    <a:pt x="46616" y="31511"/>
                  </a:lnTo>
                  <a:lnTo>
                    <a:pt x="46200" y="32297"/>
                  </a:lnTo>
                  <a:lnTo>
                    <a:pt x="45000" y="32263"/>
                  </a:lnTo>
                  <a:lnTo>
                    <a:pt x="43017" y="33772"/>
                  </a:lnTo>
                  <a:lnTo>
                    <a:pt x="42626" y="33744"/>
                  </a:lnTo>
                  <a:lnTo>
                    <a:pt x="42383" y="33937"/>
                  </a:lnTo>
                  <a:lnTo>
                    <a:pt x="42789" y="34757"/>
                  </a:lnTo>
                  <a:lnTo>
                    <a:pt x="43026" y="35511"/>
                  </a:lnTo>
                  <a:lnTo>
                    <a:pt x="43117" y="36724"/>
                  </a:lnTo>
                  <a:lnTo>
                    <a:pt x="43550" y="37421"/>
                  </a:lnTo>
                  <a:lnTo>
                    <a:pt x="44014" y="38369"/>
                  </a:lnTo>
                  <a:lnTo>
                    <a:pt x="48363" y="33924"/>
                  </a:lnTo>
                  <a:lnTo>
                    <a:pt x="48758" y="34309"/>
                  </a:lnTo>
                  <a:lnTo>
                    <a:pt x="48895" y="34699"/>
                  </a:lnTo>
                  <a:lnTo>
                    <a:pt x="48789" y="35995"/>
                  </a:lnTo>
                  <a:lnTo>
                    <a:pt x="48824" y="36182"/>
                  </a:lnTo>
                  <a:lnTo>
                    <a:pt x="49005" y="36416"/>
                  </a:lnTo>
                  <a:lnTo>
                    <a:pt x="49466" y="36567"/>
                  </a:lnTo>
                  <a:lnTo>
                    <a:pt x="48534" y="37676"/>
                  </a:lnTo>
                  <a:lnTo>
                    <a:pt x="47954" y="37601"/>
                  </a:lnTo>
                  <a:lnTo>
                    <a:pt x="47198" y="37343"/>
                  </a:lnTo>
                  <a:lnTo>
                    <a:pt x="46759" y="37892"/>
                  </a:lnTo>
                  <a:lnTo>
                    <a:pt x="47082" y="39048"/>
                  </a:lnTo>
                  <a:lnTo>
                    <a:pt x="47386" y="39144"/>
                  </a:lnTo>
                  <a:lnTo>
                    <a:pt x="47728" y="38884"/>
                  </a:lnTo>
                  <a:lnTo>
                    <a:pt x="48298" y="38774"/>
                  </a:lnTo>
                  <a:lnTo>
                    <a:pt x="49151" y="38938"/>
                  </a:lnTo>
                  <a:lnTo>
                    <a:pt x="49584" y="39717"/>
                  </a:lnTo>
                  <a:lnTo>
                    <a:pt x="48588" y="41296"/>
                  </a:lnTo>
                  <a:lnTo>
                    <a:pt x="48027" y="43108"/>
                  </a:lnTo>
                  <a:lnTo>
                    <a:pt x="48634" y="43854"/>
                  </a:lnTo>
                  <a:lnTo>
                    <a:pt x="50544" y="45562"/>
                  </a:lnTo>
                  <a:lnTo>
                    <a:pt x="51612" y="46166"/>
                  </a:lnTo>
                  <a:lnTo>
                    <a:pt x="51899" y="46479"/>
                  </a:lnTo>
                  <a:lnTo>
                    <a:pt x="52026" y="46792"/>
                  </a:lnTo>
                  <a:lnTo>
                    <a:pt x="52790" y="47462"/>
                  </a:lnTo>
                  <a:lnTo>
                    <a:pt x="53008" y="47734"/>
                  </a:lnTo>
                  <a:lnTo>
                    <a:pt x="52342" y="47995"/>
                  </a:lnTo>
                  <a:lnTo>
                    <a:pt x="52153" y="48486"/>
                  </a:lnTo>
                  <a:lnTo>
                    <a:pt x="52342" y="48635"/>
                  </a:lnTo>
                  <a:lnTo>
                    <a:pt x="52511" y="50378"/>
                  </a:lnTo>
                  <a:lnTo>
                    <a:pt x="52123" y="51336"/>
                  </a:lnTo>
                  <a:lnTo>
                    <a:pt x="47502" y="46233"/>
                  </a:lnTo>
                  <a:lnTo>
                    <a:pt x="46599" y="47123"/>
                  </a:lnTo>
                  <a:lnTo>
                    <a:pt x="46390" y="47199"/>
                  </a:lnTo>
                  <a:lnTo>
                    <a:pt x="45806" y="47079"/>
                  </a:lnTo>
                  <a:lnTo>
                    <a:pt x="44963" y="47417"/>
                  </a:lnTo>
                  <a:lnTo>
                    <a:pt x="45311" y="48086"/>
                  </a:lnTo>
                  <a:lnTo>
                    <a:pt x="45559" y="49309"/>
                  </a:lnTo>
                  <a:lnTo>
                    <a:pt x="45476" y="49788"/>
                  </a:lnTo>
                  <a:lnTo>
                    <a:pt x="44710" y="50454"/>
                  </a:lnTo>
                  <a:lnTo>
                    <a:pt x="39158" y="41529"/>
                  </a:lnTo>
                  <a:lnTo>
                    <a:pt x="38520" y="42299"/>
                  </a:lnTo>
                  <a:lnTo>
                    <a:pt x="37795" y="41613"/>
                  </a:lnTo>
                  <a:lnTo>
                    <a:pt x="37399" y="41966"/>
                  </a:lnTo>
                  <a:lnTo>
                    <a:pt x="37683" y="42275"/>
                  </a:lnTo>
                  <a:lnTo>
                    <a:pt x="37414" y="42376"/>
                  </a:lnTo>
                  <a:lnTo>
                    <a:pt x="37472" y="42543"/>
                  </a:lnTo>
                  <a:lnTo>
                    <a:pt x="37679" y="42678"/>
                  </a:lnTo>
                  <a:lnTo>
                    <a:pt x="37938" y="42699"/>
                  </a:lnTo>
                  <a:lnTo>
                    <a:pt x="37704" y="43188"/>
                  </a:lnTo>
                  <a:lnTo>
                    <a:pt x="38139" y="43516"/>
                  </a:lnTo>
                  <a:lnTo>
                    <a:pt x="37774" y="43605"/>
                  </a:lnTo>
                  <a:lnTo>
                    <a:pt x="37799" y="43847"/>
                  </a:lnTo>
                  <a:lnTo>
                    <a:pt x="38035" y="44026"/>
                  </a:lnTo>
                  <a:lnTo>
                    <a:pt x="37818" y="44565"/>
                  </a:lnTo>
                  <a:lnTo>
                    <a:pt x="37563" y="44731"/>
                  </a:lnTo>
                  <a:lnTo>
                    <a:pt x="37577" y="45171"/>
                  </a:lnTo>
                  <a:lnTo>
                    <a:pt x="37754" y="45499"/>
                  </a:lnTo>
                  <a:lnTo>
                    <a:pt x="37625" y="45666"/>
                  </a:lnTo>
                  <a:lnTo>
                    <a:pt x="37447" y="45426"/>
                  </a:lnTo>
                  <a:lnTo>
                    <a:pt x="37126" y="45606"/>
                  </a:lnTo>
                  <a:lnTo>
                    <a:pt x="37167" y="45822"/>
                  </a:lnTo>
                  <a:lnTo>
                    <a:pt x="37521" y="45780"/>
                  </a:lnTo>
                  <a:lnTo>
                    <a:pt x="37583" y="45910"/>
                  </a:lnTo>
                  <a:lnTo>
                    <a:pt x="37451" y="46113"/>
                  </a:lnTo>
                  <a:lnTo>
                    <a:pt x="37492" y="46280"/>
                  </a:lnTo>
                  <a:lnTo>
                    <a:pt x="37762" y="46402"/>
                  </a:lnTo>
                  <a:lnTo>
                    <a:pt x="38029" y="46410"/>
                  </a:lnTo>
                  <a:lnTo>
                    <a:pt x="38012" y="46571"/>
                  </a:lnTo>
                  <a:lnTo>
                    <a:pt x="37735" y="46780"/>
                  </a:lnTo>
                  <a:lnTo>
                    <a:pt x="37739" y="46954"/>
                  </a:lnTo>
                  <a:lnTo>
                    <a:pt x="37544" y="47264"/>
                  </a:lnTo>
                  <a:lnTo>
                    <a:pt x="37600" y="47472"/>
                  </a:lnTo>
                  <a:lnTo>
                    <a:pt x="37557" y="47670"/>
                  </a:lnTo>
                  <a:lnTo>
                    <a:pt x="37573" y="47972"/>
                  </a:lnTo>
                  <a:lnTo>
                    <a:pt x="37370" y="48159"/>
                  </a:lnTo>
                  <a:lnTo>
                    <a:pt x="37161" y="48388"/>
                  </a:lnTo>
                  <a:lnTo>
                    <a:pt x="36987" y="48424"/>
                  </a:lnTo>
                  <a:lnTo>
                    <a:pt x="37103" y="48653"/>
                  </a:lnTo>
                  <a:lnTo>
                    <a:pt x="36699" y="48351"/>
                  </a:lnTo>
                  <a:lnTo>
                    <a:pt x="36502" y="48648"/>
                  </a:lnTo>
                  <a:lnTo>
                    <a:pt x="36436" y="48885"/>
                  </a:lnTo>
                  <a:lnTo>
                    <a:pt x="36239" y="48911"/>
                  </a:lnTo>
                  <a:lnTo>
                    <a:pt x="36253" y="49156"/>
                  </a:lnTo>
                  <a:lnTo>
                    <a:pt x="36125" y="49184"/>
                  </a:lnTo>
                  <a:lnTo>
                    <a:pt x="36075" y="49494"/>
                  </a:lnTo>
                  <a:lnTo>
                    <a:pt x="36144" y="49627"/>
                  </a:lnTo>
                  <a:lnTo>
                    <a:pt x="36407" y="49783"/>
                  </a:lnTo>
                  <a:lnTo>
                    <a:pt x="36432" y="49986"/>
                  </a:lnTo>
                  <a:lnTo>
                    <a:pt x="36655" y="50095"/>
                  </a:lnTo>
                  <a:lnTo>
                    <a:pt x="36465" y="50178"/>
                  </a:lnTo>
                  <a:lnTo>
                    <a:pt x="36444" y="50472"/>
                  </a:lnTo>
                  <a:lnTo>
                    <a:pt x="36162" y="50519"/>
                  </a:lnTo>
                  <a:lnTo>
                    <a:pt x="36314" y="50688"/>
                  </a:lnTo>
                  <a:lnTo>
                    <a:pt x="36515" y="50704"/>
                  </a:lnTo>
                  <a:lnTo>
                    <a:pt x="36529" y="50904"/>
                  </a:lnTo>
                  <a:lnTo>
                    <a:pt x="36506" y="51240"/>
                  </a:lnTo>
                  <a:lnTo>
                    <a:pt x="36730" y="51334"/>
                  </a:lnTo>
                  <a:lnTo>
                    <a:pt x="36689" y="51958"/>
                  </a:lnTo>
                  <a:lnTo>
                    <a:pt x="36805" y="52154"/>
                  </a:lnTo>
                  <a:lnTo>
                    <a:pt x="36910" y="52536"/>
                  </a:lnTo>
                  <a:lnTo>
                    <a:pt x="36887" y="52718"/>
                  </a:lnTo>
                  <a:lnTo>
                    <a:pt x="36718" y="52841"/>
                  </a:lnTo>
                  <a:lnTo>
                    <a:pt x="36923" y="53018"/>
                  </a:lnTo>
                  <a:lnTo>
                    <a:pt x="37177" y="53140"/>
                  </a:lnTo>
                  <a:lnTo>
                    <a:pt x="37662" y="53291"/>
                  </a:lnTo>
                  <a:lnTo>
                    <a:pt x="37453" y="53564"/>
                  </a:lnTo>
                  <a:lnTo>
                    <a:pt x="37668" y="53590"/>
                  </a:lnTo>
                  <a:lnTo>
                    <a:pt x="37710" y="53856"/>
                  </a:lnTo>
                  <a:lnTo>
                    <a:pt x="37940" y="53991"/>
                  </a:lnTo>
                  <a:lnTo>
                    <a:pt x="37969" y="54134"/>
                  </a:lnTo>
                  <a:lnTo>
                    <a:pt x="37840" y="54410"/>
                  </a:lnTo>
                  <a:lnTo>
                    <a:pt x="37369" y="54605"/>
                  </a:lnTo>
                  <a:lnTo>
                    <a:pt x="36846" y="54964"/>
                  </a:lnTo>
                  <a:lnTo>
                    <a:pt x="36649" y="54756"/>
                  </a:lnTo>
                  <a:lnTo>
                    <a:pt x="36557" y="54345"/>
                  </a:lnTo>
                  <a:lnTo>
                    <a:pt x="36272" y="54303"/>
                  </a:lnTo>
                  <a:lnTo>
                    <a:pt x="35280" y="54522"/>
                  </a:lnTo>
                  <a:lnTo>
                    <a:pt x="34878" y="54282"/>
                  </a:lnTo>
                  <a:lnTo>
                    <a:pt x="33680" y="53262"/>
                  </a:lnTo>
                  <a:lnTo>
                    <a:pt x="33160" y="53098"/>
                  </a:lnTo>
                  <a:lnTo>
                    <a:pt x="32266" y="53049"/>
                  </a:lnTo>
                  <a:lnTo>
                    <a:pt x="31240" y="52656"/>
                  </a:lnTo>
                  <a:lnTo>
                    <a:pt x="30983" y="52848"/>
                  </a:lnTo>
                  <a:lnTo>
                    <a:pt x="30023" y="52770"/>
                  </a:lnTo>
                  <a:lnTo>
                    <a:pt x="29102" y="52768"/>
                  </a:lnTo>
                  <a:lnTo>
                    <a:pt x="27975" y="52281"/>
                  </a:lnTo>
                  <a:lnTo>
                    <a:pt x="27422" y="51831"/>
                  </a:lnTo>
                  <a:lnTo>
                    <a:pt x="27217" y="51466"/>
                  </a:lnTo>
                  <a:lnTo>
                    <a:pt x="26778" y="51076"/>
                  </a:lnTo>
                  <a:lnTo>
                    <a:pt x="25585" y="50402"/>
                  </a:lnTo>
                  <a:lnTo>
                    <a:pt x="24855" y="50165"/>
                  </a:lnTo>
                  <a:lnTo>
                    <a:pt x="24487" y="49842"/>
                  </a:lnTo>
                  <a:lnTo>
                    <a:pt x="21520" y="49616"/>
                  </a:lnTo>
                  <a:lnTo>
                    <a:pt x="20530" y="49223"/>
                  </a:lnTo>
                  <a:lnTo>
                    <a:pt x="19910" y="49525"/>
                  </a:lnTo>
                  <a:lnTo>
                    <a:pt x="19631" y="49475"/>
                  </a:lnTo>
                  <a:lnTo>
                    <a:pt x="19001" y="49109"/>
                  </a:lnTo>
                  <a:lnTo>
                    <a:pt x="18926" y="48812"/>
                  </a:lnTo>
                  <a:lnTo>
                    <a:pt x="18547" y="48164"/>
                  </a:lnTo>
                  <a:lnTo>
                    <a:pt x="18172" y="47763"/>
                  </a:lnTo>
                  <a:lnTo>
                    <a:pt x="17766" y="47680"/>
                  </a:lnTo>
                  <a:lnTo>
                    <a:pt x="17383" y="47383"/>
                  </a:lnTo>
                  <a:lnTo>
                    <a:pt x="16985" y="46490"/>
                  </a:lnTo>
                  <a:lnTo>
                    <a:pt x="16167" y="46248"/>
                  </a:lnTo>
                  <a:lnTo>
                    <a:pt x="15811" y="46199"/>
                  </a:lnTo>
                  <a:lnTo>
                    <a:pt x="15618" y="46090"/>
                  </a:lnTo>
                  <a:lnTo>
                    <a:pt x="15376" y="46160"/>
                  </a:lnTo>
                  <a:lnTo>
                    <a:pt x="15287" y="45863"/>
                  </a:lnTo>
                  <a:lnTo>
                    <a:pt x="15067" y="45795"/>
                  </a:lnTo>
                  <a:lnTo>
                    <a:pt x="15009" y="45504"/>
                  </a:lnTo>
                  <a:lnTo>
                    <a:pt x="14841" y="45397"/>
                  </a:lnTo>
                  <a:lnTo>
                    <a:pt x="15042" y="45223"/>
                  </a:lnTo>
                  <a:lnTo>
                    <a:pt x="15902" y="44879"/>
                  </a:lnTo>
                  <a:lnTo>
                    <a:pt x="16563" y="44702"/>
                  </a:lnTo>
                  <a:lnTo>
                    <a:pt x="16998" y="44731"/>
                  </a:lnTo>
                  <a:lnTo>
                    <a:pt x="17182" y="44497"/>
                  </a:lnTo>
                  <a:lnTo>
                    <a:pt x="16960" y="44343"/>
                  </a:lnTo>
                  <a:lnTo>
                    <a:pt x="16759" y="44057"/>
                  </a:lnTo>
                  <a:lnTo>
                    <a:pt x="16411" y="43976"/>
                  </a:lnTo>
                  <a:lnTo>
                    <a:pt x="16063" y="43891"/>
                  </a:lnTo>
                  <a:lnTo>
                    <a:pt x="16105" y="41546"/>
                  </a:lnTo>
                  <a:lnTo>
                    <a:pt x="17161" y="41559"/>
                  </a:lnTo>
                  <a:lnTo>
                    <a:pt x="17025" y="41272"/>
                  </a:lnTo>
                  <a:lnTo>
                    <a:pt x="16175" y="41246"/>
                  </a:lnTo>
                  <a:lnTo>
                    <a:pt x="16310" y="40835"/>
                  </a:lnTo>
                  <a:lnTo>
                    <a:pt x="16281" y="40429"/>
                  </a:lnTo>
                  <a:lnTo>
                    <a:pt x="16333" y="40117"/>
                  </a:lnTo>
                  <a:lnTo>
                    <a:pt x="16643" y="39164"/>
                  </a:lnTo>
                  <a:lnTo>
                    <a:pt x="15904" y="38972"/>
                  </a:lnTo>
                  <a:lnTo>
                    <a:pt x="15008" y="37670"/>
                  </a:lnTo>
                  <a:lnTo>
                    <a:pt x="15185" y="37609"/>
                  </a:lnTo>
                  <a:lnTo>
                    <a:pt x="16228" y="37651"/>
                  </a:lnTo>
                  <a:lnTo>
                    <a:pt x="16239" y="36027"/>
                  </a:lnTo>
                  <a:lnTo>
                    <a:pt x="15954" y="36104"/>
                  </a:lnTo>
                  <a:lnTo>
                    <a:pt x="15455" y="35727"/>
                  </a:lnTo>
                  <a:lnTo>
                    <a:pt x="15685" y="35291"/>
                  </a:lnTo>
                  <a:lnTo>
                    <a:pt x="15562" y="34894"/>
                  </a:lnTo>
                  <a:lnTo>
                    <a:pt x="15566" y="34657"/>
                  </a:lnTo>
                  <a:lnTo>
                    <a:pt x="15943" y="34259"/>
                  </a:lnTo>
                  <a:lnTo>
                    <a:pt x="16503" y="33840"/>
                  </a:lnTo>
                  <a:lnTo>
                    <a:pt x="17487" y="32788"/>
                  </a:lnTo>
                  <a:lnTo>
                    <a:pt x="17186" y="32218"/>
                  </a:lnTo>
                  <a:lnTo>
                    <a:pt x="17186" y="32065"/>
                  </a:lnTo>
                  <a:lnTo>
                    <a:pt x="17460" y="32185"/>
                  </a:lnTo>
                  <a:lnTo>
                    <a:pt x="17826" y="32070"/>
                  </a:lnTo>
                  <a:lnTo>
                    <a:pt x="18052" y="31916"/>
                  </a:lnTo>
                  <a:lnTo>
                    <a:pt x="17994" y="31602"/>
                  </a:lnTo>
                  <a:lnTo>
                    <a:pt x="17791" y="31706"/>
                  </a:lnTo>
                  <a:lnTo>
                    <a:pt x="17371" y="31635"/>
                  </a:lnTo>
                  <a:lnTo>
                    <a:pt x="17066" y="30805"/>
                  </a:lnTo>
                  <a:lnTo>
                    <a:pt x="16718" y="30381"/>
                  </a:lnTo>
                  <a:lnTo>
                    <a:pt x="16325" y="30342"/>
                  </a:lnTo>
                  <a:lnTo>
                    <a:pt x="15767" y="30032"/>
                  </a:lnTo>
                  <a:lnTo>
                    <a:pt x="15589" y="29728"/>
                  </a:lnTo>
                  <a:lnTo>
                    <a:pt x="15502" y="29317"/>
                  </a:lnTo>
                  <a:lnTo>
                    <a:pt x="15459" y="29077"/>
                  </a:lnTo>
                  <a:lnTo>
                    <a:pt x="15119" y="28617"/>
                  </a:lnTo>
                  <a:lnTo>
                    <a:pt x="14311" y="28401"/>
                  </a:lnTo>
                  <a:lnTo>
                    <a:pt x="13851" y="28398"/>
                  </a:lnTo>
                  <a:lnTo>
                    <a:pt x="13760" y="28572"/>
                  </a:lnTo>
                  <a:lnTo>
                    <a:pt x="13745" y="28843"/>
                  </a:lnTo>
                  <a:lnTo>
                    <a:pt x="13180" y="29265"/>
                  </a:lnTo>
                  <a:lnTo>
                    <a:pt x="11676" y="28749"/>
                  </a:lnTo>
                  <a:lnTo>
                    <a:pt x="11042" y="28687"/>
                  </a:lnTo>
                  <a:lnTo>
                    <a:pt x="10363" y="28375"/>
                  </a:lnTo>
                  <a:lnTo>
                    <a:pt x="9482" y="27792"/>
                  </a:lnTo>
                  <a:lnTo>
                    <a:pt x="8753" y="27708"/>
                  </a:lnTo>
                  <a:lnTo>
                    <a:pt x="8788" y="28526"/>
                  </a:lnTo>
                  <a:lnTo>
                    <a:pt x="7037" y="28046"/>
                  </a:lnTo>
                  <a:lnTo>
                    <a:pt x="7531" y="27409"/>
                  </a:lnTo>
                  <a:lnTo>
                    <a:pt x="7520" y="26318"/>
                  </a:lnTo>
                  <a:lnTo>
                    <a:pt x="7379" y="25842"/>
                  </a:lnTo>
                  <a:lnTo>
                    <a:pt x="7336" y="25392"/>
                  </a:lnTo>
                  <a:lnTo>
                    <a:pt x="7313" y="25213"/>
                  </a:lnTo>
                  <a:lnTo>
                    <a:pt x="7211" y="25028"/>
                  </a:lnTo>
                  <a:lnTo>
                    <a:pt x="6317" y="24492"/>
                  </a:lnTo>
                  <a:lnTo>
                    <a:pt x="5074" y="24539"/>
                  </a:lnTo>
                  <a:lnTo>
                    <a:pt x="5020" y="25012"/>
                  </a:lnTo>
                  <a:lnTo>
                    <a:pt x="5031" y="27571"/>
                  </a:lnTo>
                  <a:lnTo>
                    <a:pt x="144" y="26525"/>
                  </a:lnTo>
                  <a:lnTo>
                    <a:pt x="130" y="24479"/>
                  </a:lnTo>
                  <a:lnTo>
                    <a:pt x="0" y="24253"/>
                  </a:lnTo>
                  <a:lnTo>
                    <a:pt x="4431" y="20795"/>
                  </a:lnTo>
                  <a:lnTo>
                    <a:pt x="5761" y="19742"/>
                  </a:lnTo>
                  <a:lnTo>
                    <a:pt x="5391" y="19714"/>
                  </a:lnTo>
                  <a:lnTo>
                    <a:pt x="5317" y="19350"/>
                  </a:lnTo>
                  <a:lnTo>
                    <a:pt x="5318" y="15345"/>
                  </a:lnTo>
                  <a:lnTo>
                    <a:pt x="4647" y="15081"/>
                  </a:lnTo>
                  <a:lnTo>
                    <a:pt x="1652" y="15114"/>
                  </a:lnTo>
                  <a:lnTo>
                    <a:pt x="1206" y="14737"/>
                  </a:lnTo>
                  <a:lnTo>
                    <a:pt x="656" y="13619"/>
                  </a:lnTo>
                  <a:lnTo>
                    <a:pt x="1257" y="11386"/>
                  </a:lnTo>
                  <a:lnTo>
                    <a:pt x="1264" y="11234"/>
                  </a:lnTo>
                  <a:lnTo>
                    <a:pt x="1047" y="10552"/>
                  </a:lnTo>
                  <a:lnTo>
                    <a:pt x="1736" y="9774"/>
                  </a:lnTo>
                  <a:lnTo>
                    <a:pt x="4243" y="8033"/>
                  </a:lnTo>
                  <a:lnTo>
                    <a:pt x="5161" y="8088"/>
                  </a:lnTo>
                  <a:lnTo>
                    <a:pt x="5861" y="8489"/>
                  </a:lnTo>
                  <a:lnTo>
                    <a:pt x="6049" y="8697"/>
                  </a:lnTo>
                  <a:lnTo>
                    <a:pt x="6484" y="8825"/>
                  </a:lnTo>
                  <a:lnTo>
                    <a:pt x="7160" y="8643"/>
                  </a:lnTo>
                  <a:lnTo>
                    <a:pt x="8489" y="7881"/>
                  </a:lnTo>
                  <a:lnTo>
                    <a:pt x="9542" y="7328"/>
                  </a:lnTo>
                  <a:lnTo>
                    <a:pt x="10102" y="7294"/>
                  </a:lnTo>
                  <a:lnTo>
                    <a:pt x="10114" y="6738"/>
                  </a:lnTo>
                  <a:lnTo>
                    <a:pt x="10375" y="7034"/>
                  </a:lnTo>
                  <a:lnTo>
                    <a:pt x="12003" y="8325"/>
                  </a:lnTo>
                  <a:lnTo>
                    <a:pt x="14195" y="9553"/>
                  </a:lnTo>
                  <a:lnTo>
                    <a:pt x="16861" y="9535"/>
                  </a:lnTo>
                  <a:lnTo>
                    <a:pt x="16794" y="9161"/>
                  </a:lnTo>
                  <a:lnTo>
                    <a:pt x="15908" y="8436"/>
                  </a:lnTo>
                  <a:lnTo>
                    <a:pt x="15055" y="7586"/>
                  </a:lnTo>
                  <a:lnTo>
                    <a:pt x="15306" y="7378"/>
                  </a:lnTo>
                  <a:lnTo>
                    <a:pt x="15708" y="7261"/>
                  </a:lnTo>
                  <a:lnTo>
                    <a:pt x="17069" y="7128"/>
                  </a:lnTo>
                  <a:lnTo>
                    <a:pt x="18206" y="6485"/>
                  </a:lnTo>
                  <a:lnTo>
                    <a:pt x="18651" y="5892"/>
                  </a:lnTo>
                  <a:lnTo>
                    <a:pt x="18801" y="5298"/>
                  </a:lnTo>
                  <a:lnTo>
                    <a:pt x="19548" y="4468"/>
                  </a:lnTo>
                  <a:lnTo>
                    <a:pt x="20559" y="3544"/>
                  </a:lnTo>
                  <a:lnTo>
                    <a:pt x="20826" y="3845"/>
                  </a:lnTo>
                  <a:lnTo>
                    <a:pt x="21796" y="3879"/>
                  </a:lnTo>
                  <a:lnTo>
                    <a:pt x="21604" y="3614"/>
                  </a:lnTo>
                  <a:lnTo>
                    <a:pt x="21550" y="3409"/>
                  </a:lnTo>
                  <a:lnTo>
                    <a:pt x="21805" y="2667"/>
                  </a:lnTo>
                  <a:lnTo>
                    <a:pt x="21736" y="1650"/>
                  </a:lnTo>
                  <a:lnTo>
                    <a:pt x="21434" y="1168"/>
                  </a:lnTo>
                  <a:lnTo>
                    <a:pt x="21405" y="999"/>
                  </a:lnTo>
                  <a:lnTo>
                    <a:pt x="21452" y="489"/>
                  </a:lnTo>
                  <a:lnTo>
                    <a:pt x="21599" y="229"/>
                  </a:lnTo>
                  <a:lnTo>
                    <a:pt x="21500" y="497"/>
                  </a:lnTo>
                  <a:lnTo>
                    <a:pt x="21454" y="1017"/>
                  </a:lnTo>
                  <a:lnTo>
                    <a:pt x="21844" y="1790"/>
                  </a:lnTo>
                  <a:lnTo>
                    <a:pt x="21815" y="2425"/>
                  </a:lnTo>
                  <a:lnTo>
                    <a:pt x="21865" y="2758"/>
                  </a:lnTo>
                  <a:lnTo>
                    <a:pt x="21660" y="3469"/>
                  </a:lnTo>
                  <a:lnTo>
                    <a:pt x="21678" y="3622"/>
                  </a:lnTo>
                  <a:lnTo>
                    <a:pt x="21869" y="3875"/>
                  </a:lnTo>
                  <a:lnTo>
                    <a:pt x="22339" y="4171"/>
                  </a:lnTo>
                  <a:lnTo>
                    <a:pt x="22499" y="4590"/>
                  </a:lnTo>
                  <a:lnTo>
                    <a:pt x="22631" y="4765"/>
                  </a:lnTo>
                  <a:lnTo>
                    <a:pt x="22917" y="4960"/>
                  </a:lnTo>
                  <a:lnTo>
                    <a:pt x="23594" y="5210"/>
                  </a:lnTo>
                  <a:lnTo>
                    <a:pt x="23766" y="5382"/>
                  </a:lnTo>
                  <a:lnTo>
                    <a:pt x="23847" y="5572"/>
                  </a:lnTo>
                  <a:lnTo>
                    <a:pt x="23831" y="6126"/>
                  </a:lnTo>
                  <a:lnTo>
                    <a:pt x="23360" y="6896"/>
                  </a:lnTo>
                  <a:lnTo>
                    <a:pt x="23253" y="7458"/>
                  </a:lnTo>
                  <a:lnTo>
                    <a:pt x="23294" y="7604"/>
                  </a:lnTo>
                  <a:lnTo>
                    <a:pt x="23422" y="7713"/>
                  </a:lnTo>
                  <a:lnTo>
                    <a:pt x="23973" y="7877"/>
                  </a:lnTo>
                  <a:lnTo>
                    <a:pt x="24566" y="8931"/>
                  </a:lnTo>
                  <a:lnTo>
                    <a:pt x="24421" y="9530"/>
                  </a:lnTo>
                  <a:lnTo>
                    <a:pt x="24438" y="9855"/>
                  </a:lnTo>
                  <a:lnTo>
                    <a:pt x="24937" y="11614"/>
                  </a:lnTo>
                  <a:lnTo>
                    <a:pt x="24862" y="12098"/>
                  </a:lnTo>
                  <a:lnTo>
                    <a:pt x="24906" y="12603"/>
                  </a:lnTo>
                  <a:lnTo>
                    <a:pt x="25171" y="13340"/>
                  </a:lnTo>
                  <a:lnTo>
                    <a:pt x="26033" y="13936"/>
                  </a:lnTo>
                  <a:lnTo>
                    <a:pt x="25287" y="13189"/>
                  </a:lnTo>
                  <a:lnTo>
                    <a:pt x="25241" y="12033"/>
                  </a:lnTo>
                  <a:lnTo>
                    <a:pt x="24815" y="10993"/>
                  </a:lnTo>
                  <a:lnTo>
                    <a:pt x="24483" y="9816"/>
                  </a:lnTo>
                  <a:lnTo>
                    <a:pt x="24487" y="9499"/>
                  </a:lnTo>
                  <a:lnTo>
                    <a:pt x="24634" y="8809"/>
                  </a:lnTo>
                  <a:lnTo>
                    <a:pt x="24102" y="7607"/>
                  </a:lnTo>
                  <a:lnTo>
                    <a:pt x="23889" y="7523"/>
                  </a:lnTo>
                  <a:lnTo>
                    <a:pt x="23350" y="7531"/>
                  </a:lnTo>
                  <a:lnTo>
                    <a:pt x="23340" y="7188"/>
                  </a:lnTo>
                  <a:lnTo>
                    <a:pt x="23563" y="6659"/>
                  </a:lnTo>
                  <a:lnTo>
                    <a:pt x="23932" y="6196"/>
                  </a:lnTo>
                  <a:lnTo>
                    <a:pt x="23969" y="5866"/>
                  </a:lnTo>
                  <a:lnTo>
                    <a:pt x="23911" y="5504"/>
                  </a:lnTo>
                  <a:lnTo>
                    <a:pt x="23623" y="5153"/>
                  </a:lnTo>
                  <a:lnTo>
                    <a:pt x="22693" y="4728"/>
                  </a:lnTo>
                  <a:lnTo>
                    <a:pt x="22565" y="4546"/>
                  </a:lnTo>
                  <a:lnTo>
                    <a:pt x="22501" y="4257"/>
                  </a:lnTo>
                  <a:lnTo>
                    <a:pt x="21782" y="3599"/>
                  </a:lnTo>
                  <a:lnTo>
                    <a:pt x="21964" y="2802"/>
                  </a:lnTo>
                  <a:lnTo>
                    <a:pt x="22146" y="2756"/>
                  </a:lnTo>
                  <a:lnTo>
                    <a:pt x="23626" y="1694"/>
                  </a:lnTo>
                  <a:lnTo>
                    <a:pt x="23963" y="1582"/>
                  </a:lnTo>
                  <a:lnTo>
                    <a:pt x="24425" y="1215"/>
                  </a:lnTo>
                  <a:lnTo>
                    <a:pt x="24394" y="796"/>
                  </a:lnTo>
                  <a:lnTo>
                    <a:pt x="24798" y="54"/>
                  </a:lnTo>
                  <a:lnTo>
                    <a:pt x="25022" y="189"/>
                  </a:lnTo>
                  <a:lnTo>
                    <a:pt x="25382" y="0"/>
                  </a:lnTo>
                  <a:lnTo>
                    <a:pt x="26234" y="645"/>
                  </a:lnTo>
                  <a:lnTo>
                    <a:pt x="26642" y="1527"/>
                  </a:lnTo>
                  <a:lnTo>
                    <a:pt x="26816" y="1699"/>
                  </a:lnTo>
                  <a:lnTo>
                    <a:pt x="28440" y="2506"/>
                  </a:lnTo>
                  <a:lnTo>
                    <a:pt x="29343" y="2672"/>
                  </a:lnTo>
                  <a:lnTo>
                    <a:pt x="29447" y="3810"/>
                  </a:lnTo>
                  <a:lnTo>
                    <a:pt x="29304" y="4359"/>
                  </a:lnTo>
                  <a:lnTo>
                    <a:pt x="29113" y="4588"/>
                  </a:lnTo>
                  <a:lnTo>
                    <a:pt x="29138" y="4913"/>
                  </a:lnTo>
                  <a:lnTo>
                    <a:pt x="29304" y="5345"/>
                  </a:lnTo>
                  <a:lnTo>
                    <a:pt x="30205" y="6800"/>
                  </a:lnTo>
                  <a:lnTo>
                    <a:pt x="30534" y="6927"/>
                  </a:lnTo>
                  <a:lnTo>
                    <a:pt x="30976" y="6571"/>
                  </a:lnTo>
                  <a:lnTo>
                    <a:pt x="31879" y="6352"/>
                  </a:lnTo>
                  <a:lnTo>
                    <a:pt x="32981" y="6212"/>
                  </a:lnTo>
                  <a:lnTo>
                    <a:pt x="33427" y="6428"/>
                  </a:lnTo>
                  <a:lnTo>
                    <a:pt x="34338" y="7159"/>
                  </a:lnTo>
                  <a:lnTo>
                    <a:pt x="34570" y="6961"/>
                  </a:lnTo>
                  <a:lnTo>
                    <a:pt x="34730" y="6985"/>
                  </a:lnTo>
                  <a:lnTo>
                    <a:pt x="34986" y="7388"/>
                  </a:lnTo>
                  <a:lnTo>
                    <a:pt x="35598" y="11271"/>
                  </a:lnTo>
                  <a:lnTo>
                    <a:pt x="35670" y="12382"/>
                  </a:lnTo>
                  <a:lnTo>
                    <a:pt x="35850" y="13415"/>
                  </a:lnTo>
                  <a:lnTo>
                    <a:pt x="35682" y="13842"/>
                  </a:lnTo>
                  <a:lnTo>
                    <a:pt x="36453" y="15055"/>
                  </a:lnTo>
                  <a:lnTo>
                    <a:pt x="36422" y="15383"/>
                  </a:lnTo>
                  <a:lnTo>
                    <a:pt x="36631" y="15453"/>
                  </a:lnTo>
                  <a:lnTo>
                    <a:pt x="36975" y="15352"/>
                  </a:lnTo>
                  <a:lnTo>
                    <a:pt x="37118" y="14868"/>
                  </a:lnTo>
                  <a:lnTo>
                    <a:pt x="37767" y="13509"/>
                  </a:lnTo>
                  <a:lnTo>
                    <a:pt x="38583" y="12801"/>
                  </a:lnTo>
                  <a:lnTo>
                    <a:pt x="39150" y="11828"/>
                  </a:lnTo>
                  <a:lnTo>
                    <a:pt x="40350" y="11091"/>
                  </a:lnTo>
                  <a:lnTo>
                    <a:pt x="41346" y="10839"/>
                  </a:lnTo>
                  <a:lnTo>
                    <a:pt x="41912" y="10901"/>
                  </a:lnTo>
                  <a:lnTo>
                    <a:pt x="42529" y="11276"/>
                  </a:lnTo>
                  <a:lnTo>
                    <a:pt x="43161" y="11804"/>
                  </a:lnTo>
                  <a:lnTo>
                    <a:pt x="43551" y="12002"/>
                  </a:lnTo>
                  <a:lnTo>
                    <a:pt x="44371" y="11942"/>
                  </a:lnTo>
                  <a:lnTo>
                    <a:pt x="45867" y="11979"/>
                  </a:lnTo>
                  <a:lnTo>
                    <a:pt x="46149" y="11875"/>
                  </a:lnTo>
                  <a:lnTo>
                    <a:pt x="46244" y="11687"/>
                  </a:lnTo>
                  <a:lnTo>
                    <a:pt x="45970" y="11006"/>
                  </a:lnTo>
                  <a:lnTo>
                    <a:pt x="45894" y="10469"/>
                  </a:lnTo>
                  <a:lnTo>
                    <a:pt x="46534" y="9652"/>
                  </a:lnTo>
                  <a:lnTo>
                    <a:pt x="46932" y="9283"/>
                  </a:lnTo>
                  <a:lnTo>
                    <a:pt x="47404" y="9387"/>
                  </a:lnTo>
                  <a:lnTo>
                    <a:pt x="47992" y="9337"/>
                  </a:lnTo>
                  <a:lnTo>
                    <a:pt x="48353" y="9103"/>
                  </a:lnTo>
                  <a:lnTo>
                    <a:pt x="48266" y="8749"/>
                  </a:lnTo>
                  <a:lnTo>
                    <a:pt x="48328" y="8348"/>
                  </a:lnTo>
                  <a:lnTo>
                    <a:pt x="48848" y="898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7" name="pg358">
              <a:extLst>
                <a:ext uri="{FF2B5EF4-FFF2-40B4-BE49-F238E27FC236}">
                  <a16:creationId xmlns:a16="http://schemas.microsoft.com/office/drawing/2014/main" id="{FB12DAE0-0A43-A441-BC08-850F6DE9F89E}"/>
                </a:ext>
              </a:extLst>
            </p:cNvPr>
            <p:cNvSpPr/>
            <p:nvPr/>
          </p:nvSpPr>
          <p:spPr>
            <a:xfrm>
              <a:off x="6169271" y="4146762"/>
              <a:ext cx="1790" cy="1904"/>
            </a:xfrm>
            <a:custGeom>
              <a:avLst/>
              <a:gdLst/>
              <a:ahLst/>
              <a:cxnLst/>
              <a:rect l="0" t="0" r="0" b="0"/>
              <a:pathLst>
                <a:path w="1790" h="1904">
                  <a:moveTo>
                    <a:pt x="654" y="962"/>
                  </a:moveTo>
                  <a:lnTo>
                    <a:pt x="1504" y="1904"/>
                  </a:lnTo>
                  <a:lnTo>
                    <a:pt x="1790" y="1552"/>
                  </a:lnTo>
                  <a:lnTo>
                    <a:pt x="1660" y="636"/>
                  </a:lnTo>
                  <a:lnTo>
                    <a:pt x="1413" y="121"/>
                  </a:lnTo>
                  <a:lnTo>
                    <a:pt x="319" y="0"/>
                  </a:lnTo>
                  <a:lnTo>
                    <a:pt x="165" y="44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8" name="pg359">
              <a:extLst>
                <a:ext uri="{FF2B5EF4-FFF2-40B4-BE49-F238E27FC236}">
                  <a16:creationId xmlns:a16="http://schemas.microsoft.com/office/drawing/2014/main" id="{9CB86BC6-0EE7-5F4A-A103-A40472BA16F7}"/>
                </a:ext>
              </a:extLst>
            </p:cNvPr>
            <p:cNvSpPr/>
            <p:nvPr/>
          </p:nvSpPr>
          <p:spPr>
            <a:xfrm>
              <a:off x="6125472" y="4129510"/>
              <a:ext cx="942" cy="939"/>
            </a:xfrm>
            <a:custGeom>
              <a:avLst/>
              <a:gdLst/>
              <a:ahLst/>
              <a:cxnLst/>
              <a:rect l="0" t="0" r="0" b="0"/>
              <a:pathLst>
                <a:path w="942" h="939">
                  <a:moveTo>
                    <a:pt x="942" y="0"/>
                  </a:moveTo>
                  <a:lnTo>
                    <a:pt x="428" y="119"/>
                  </a:lnTo>
                  <a:lnTo>
                    <a:pt x="155" y="85"/>
                  </a:lnTo>
                  <a:lnTo>
                    <a:pt x="0" y="830"/>
                  </a:lnTo>
                  <a:lnTo>
                    <a:pt x="198" y="939"/>
                  </a:lnTo>
                  <a:lnTo>
                    <a:pt x="917" y="89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79" name="pg360">
              <a:extLst>
                <a:ext uri="{FF2B5EF4-FFF2-40B4-BE49-F238E27FC236}">
                  <a16:creationId xmlns:a16="http://schemas.microsoft.com/office/drawing/2014/main" id="{BBA72E16-75AC-0E49-B8B2-478B8D4C7924}"/>
                </a:ext>
              </a:extLst>
            </p:cNvPr>
            <p:cNvSpPr/>
            <p:nvPr/>
          </p:nvSpPr>
          <p:spPr>
            <a:xfrm>
              <a:off x="6366488" y="4186368"/>
              <a:ext cx="111620" cy="212214"/>
            </a:xfrm>
            <a:custGeom>
              <a:avLst/>
              <a:gdLst/>
              <a:ahLst/>
              <a:cxnLst/>
              <a:rect l="0" t="0" r="0" b="0"/>
              <a:pathLst>
                <a:path w="111620" h="212214">
                  <a:moveTo>
                    <a:pt x="76700" y="0"/>
                  </a:moveTo>
                  <a:lnTo>
                    <a:pt x="77780" y="940"/>
                  </a:lnTo>
                  <a:lnTo>
                    <a:pt x="78011" y="1043"/>
                  </a:lnTo>
                  <a:lnTo>
                    <a:pt x="78396" y="1011"/>
                  </a:lnTo>
                  <a:lnTo>
                    <a:pt x="78793" y="540"/>
                  </a:lnTo>
                  <a:lnTo>
                    <a:pt x="79001" y="555"/>
                  </a:lnTo>
                  <a:lnTo>
                    <a:pt x="79235" y="683"/>
                  </a:lnTo>
                  <a:lnTo>
                    <a:pt x="79336" y="880"/>
                  </a:lnTo>
                  <a:lnTo>
                    <a:pt x="79421" y="1873"/>
                  </a:lnTo>
                  <a:lnTo>
                    <a:pt x="79549" y="2682"/>
                  </a:lnTo>
                  <a:lnTo>
                    <a:pt x="79597" y="2989"/>
                  </a:lnTo>
                  <a:lnTo>
                    <a:pt x="79797" y="3093"/>
                  </a:lnTo>
                  <a:lnTo>
                    <a:pt x="80629" y="3526"/>
                  </a:lnTo>
                  <a:lnTo>
                    <a:pt x="80840" y="3635"/>
                  </a:lnTo>
                  <a:lnTo>
                    <a:pt x="82008" y="4244"/>
                  </a:lnTo>
                  <a:lnTo>
                    <a:pt x="82237" y="4363"/>
                  </a:lnTo>
                  <a:lnTo>
                    <a:pt x="83362" y="4948"/>
                  </a:lnTo>
                  <a:lnTo>
                    <a:pt x="84544" y="5564"/>
                  </a:lnTo>
                  <a:lnTo>
                    <a:pt x="85602" y="5839"/>
                  </a:lnTo>
                  <a:lnTo>
                    <a:pt x="85802" y="5808"/>
                  </a:lnTo>
                  <a:lnTo>
                    <a:pt x="87101" y="5606"/>
                  </a:lnTo>
                  <a:lnTo>
                    <a:pt x="87883" y="5387"/>
                  </a:lnTo>
                  <a:lnTo>
                    <a:pt x="88190" y="5301"/>
                  </a:lnTo>
                  <a:lnTo>
                    <a:pt x="88532" y="5271"/>
                  </a:lnTo>
                  <a:lnTo>
                    <a:pt x="88687" y="5333"/>
                  </a:lnTo>
                  <a:lnTo>
                    <a:pt x="88939" y="5460"/>
                  </a:lnTo>
                  <a:lnTo>
                    <a:pt x="89244" y="5613"/>
                  </a:lnTo>
                  <a:lnTo>
                    <a:pt x="89400" y="5692"/>
                  </a:lnTo>
                  <a:lnTo>
                    <a:pt x="89722" y="5854"/>
                  </a:lnTo>
                  <a:lnTo>
                    <a:pt x="90685" y="6339"/>
                  </a:lnTo>
                  <a:lnTo>
                    <a:pt x="90955" y="6644"/>
                  </a:lnTo>
                  <a:lnTo>
                    <a:pt x="91477" y="8171"/>
                  </a:lnTo>
                  <a:lnTo>
                    <a:pt x="91514" y="8340"/>
                  </a:lnTo>
                  <a:lnTo>
                    <a:pt x="91530" y="8831"/>
                  </a:lnTo>
                  <a:lnTo>
                    <a:pt x="91343" y="9251"/>
                  </a:lnTo>
                  <a:lnTo>
                    <a:pt x="91304" y="9829"/>
                  </a:lnTo>
                  <a:lnTo>
                    <a:pt x="91641" y="10127"/>
                  </a:lnTo>
                  <a:lnTo>
                    <a:pt x="93396" y="11681"/>
                  </a:lnTo>
                  <a:lnTo>
                    <a:pt x="94368" y="12542"/>
                  </a:lnTo>
                  <a:lnTo>
                    <a:pt x="94763" y="12670"/>
                  </a:lnTo>
                  <a:lnTo>
                    <a:pt x="95016" y="12558"/>
                  </a:lnTo>
                  <a:lnTo>
                    <a:pt x="95387" y="12544"/>
                  </a:lnTo>
                  <a:lnTo>
                    <a:pt x="96416" y="12709"/>
                  </a:lnTo>
                  <a:lnTo>
                    <a:pt x="96727" y="12877"/>
                  </a:lnTo>
                  <a:lnTo>
                    <a:pt x="96810" y="13282"/>
                  </a:lnTo>
                  <a:lnTo>
                    <a:pt x="96669" y="13548"/>
                  </a:lnTo>
                  <a:lnTo>
                    <a:pt x="96462" y="13668"/>
                  </a:lnTo>
                  <a:lnTo>
                    <a:pt x="96241" y="13865"/>
                  </a:lnTo>
                  <a:lnTo>
                    <a:pt x="96211" y="14162"/>
                  </a:lnTo>
                  <a:lnTo>
                    <a:pt x="96258" y="14549"/>
                  </a:lnTo>
                  <a:lnTo>
                    <a:pt x="96463" y="14961"/>
                  </a:lnTo>
                  <a:lnTo>
                    <a:pt x="96758" y="15553"/>
                  </a:lnTo>
                  <a:lnTo>
                    <a:pt x="96866" y="15769"/>
                  </a:lnTo>
                  <a:lnTo>
                    <a:pt x="97651" y="16518"/>
                  </a:lnTo>
                  <a:lnTo>
                    <a:pt x="99606" y="18990"/>
                  </a:lnTo>
                  <a:lnTo>
                    <a:pt x="101084" y="20593"/>
                  </a:lnTo>
                  <a:lnTo>
                    <a:pt x="101211" y="20731"/>
                  </a:lnTo>
                  <a:lnTo>
                    <a:pt x="101884" y="21202"/>
                  </a:lnTo>
                  <a:lnTo>
                    <a:pt x="102195" y="21251"/>
                  </a:lnTo>
                  <a:lnTo>
                    <a:pt x="102609" y="21121"/>
                  </a:lnTo>
                  <a:lnTo>
                    <a:pt x="102752" y="21153"/>
                  </a:lnTo>
                  <a:lnTo>
                    <a:pt x="102920" y="21365"/>
                  </a:lnTo>
                  <a:lnTo>
                    <a:pt x="102855" y="21560"/>
                  </a:lnTo>
                  <a:lnTo>
                    <a:pt x="102773" y="21688"/>
                  </a:lnTo>
                  <a:lnTo>
                    <a:pt x="102098" y="22711"/>
                  </a:lnTo>
                  <a:lnTo>
                    <a:pt x="101852" y="22975"/>
                  </a:lnTo>
                  <a:lnTo>
                    <a:pt x="101521" y="23319"/>
                  </a:lnTo>
                  <a:lnTo>
                    <a:pt x="101378" y="23345"/>
                  </a:lnTo>
                  <a:lnTo>
                    <a:pt x="100909" y="23583"/>
                  </a:lnTo>
                  <a:lnTo>
                    <a:pt x="100820" y="23844"/>
                  </a:lnTo>
                  <a:lnTo>
                    <a:pt x="100820" y="24117"/>
                  </a:lnTo>
                  <a:lnTo>
                    <a:pt x="100929" y="24391"/>
                  </a:lnTo>
                  <a:lnTo>
                    <a:pt x="101067" y="24627"/>
                  </a:lnTo>
                  <a:lnTo>
                    <a:pt x="101067" y="24801"/>
                  </a:lnTo>
                  <a:lnTo>
                    <a:pt x="101008" y="25061"/>
                  </a:lnTo>
                  <a:lnTo>
                    <a:pt x="100880" y="25310"/>
                  </a:lnTo>
                  <a:lnTo>
                    <a:pt x="100628" y="25496"/>
                  </a:lnTo>
                  <a:lnTo>
                    <a:pt x="100276" y="25683"/>
                  </a:lnTo>
                  <a:lnTo>
                    <a:pt x="100123" y="25935"/>
                  </a:lnTo>
                  <a:lnTo>
                    <a:pt x="100268" y="26606"/>
                  </a:lnTo>
                  <a:lnTo>
                    <a:pt x="100359" y="27029"/>
                  </a:lnTo>
                  <a:lnTo>
                    <a:pt x="100550" y="27920"/>
                  </a:lnTo>
                  <a:lnTo>
                    <a:pt x="101427" y="29248"/>
                  </a:lnTo>
                  <a:lnTo>
                    <a:pt x="101871" y="29920"/>
                  </a:lnTo>
                  <a:lnTo>
                    <a:pt x="102544" y="30603"/>
                  </a:lnTo>
                  <a:lnTo>
                    <a:pt x="103684" y="32360"/>
                  </a:lnTo>
                  <a:lnTo>
                    <a:pt x="104153" y="33238"/>
                  </a:lnTo>
                  <a:lnTo>
                    <a:pt x="104046" y="34296"/>
                  </a:lnTo>
                  <a:lnTo>
                    <a:pt x="103773" y="34785"/>
                  </a:lnTo>
                  <a:lnTo>
                    <a:pt x="103666" y="34979"/>
                  </a:lnTo>
                  <a:lnTo>
                    <a:pt x="104102" y="35538"/>
                  </a:lnTo>
                  <a:lnTo>
                    <a:pt x="104655" y="36247"/>
                  </a:lnTo>
                  <a:lnTo>
                    <a:pt x="105194" y="36794"/>
                  </a:lnTo>
                  <a:lnTo>
                    <a:pt x="105264" y="37068"/>
                  </a:lnTo>
                  <a:lnTo>
                    <a:pt x="105144" y="37462"/>
                  </a:lnTo>
                  <a:lnTo>
                    <a:pt x="105027" y="37674"/>
                  </a:lnTo>
                  <a:lnTo>
                    <a:pt x="104988" y="37853"/>
                  </a:lnTo>
                  <a:lnTo>
                    <a:pt x="105083" y="38081"/>
                  </a:lnTo>
                  <a:lnTo>
                    <a:pt x="105420" y="38345"/>
                  </a:lnTo>
                  <a:lnTo>
                    <a:pt x="105975" y="38779"/>
                  </a:lnTo>
                  <a:lnTo>
                    <a:pt x="106169" y="38931"/>
                  </a:lnTo>
                  <a:lnTo>
                    <a:pt x="107037" y="39907"/>
                  </a:lnTo>
                  <a:lnTo>
                    <a:pt x="107044" y="40118"/>
                  </a:lnTo>
                  <a:lnTo>
                    <a:pt x="107262" y="40603"/>
                  </a:lnTo>
                  <a:lnTo>
                    <a:pt x="107416" y="40603"/>
                  </a:lnTo>
                  <a:lnTo>
                    <a:pt x="107612" y="40594"/>
                  </a:lnTo>
                  <a:lnTo>
                    <a:pt x="107808" y="40462"/>
                  </a:lnTo>
                  <a:lnTo>
                    <a:pt x="107932" y="40195"/>
                  </a:lnTo>
                  <a:lnTo>
                    <a:pt x="107995" y="40021"/>
                  </a:lnTo>
                  <a:lnTo>
                    <a:pt x="108461" y="39744"/>
                  </a:lnTo>
                  <a:lnTo>
                    <a:pt x="108706" y="39837"/>
                  </a:lnTo>
                  <a:lnTo>
                    <a:pt x="108862" y="40021"/>
                  </a:lnTo>
                  <a:lnTo>
                    <a:pt x="109808" y="41338"/>
                  </a:lnTo>
                  <a:lnTo>
                    <a:pt x="109885" y="42396"/>
                  </a:lnTo>
                  <a:lnTo>
                    <a:pt x="109367" y="43176"/>
                  </a:lnTo>
                  <a:lnTo>
                    <a:pt x="109290" y="43469"/>
                  </a:lnTo>
                  <a:lnTo>
                    <a:pt x="109536" y="44055"/>
                  </a:lnTo>
                  <a:lnTo>
                    <a:pt x="110236" y="45361"/>
                  </a:lnTo>
                  <a:lnTo>
                    <a:pt x="110869" y="46543"/>
                  </a:lnTo>
                  <a:lnTo>
                    <a:pt x="111063" y="46641"/>
                  </a:lnTo>
                  <a:lnTo>
                    <a:pt x="111193" y="46869"/>
                  </a:lnTo>
                  <a:lnTo>
                    <a:pt x="111271" y="47178"/>
                  </a:lnTo>
                  <a:lnTo>
                    <a:pt x="111594" y="49747"/>
                  </a:lnTo>
                  <a:lnTo>
                    <a:pt x="111620" y="50073"/>
                  </a:lnTo>
                  <a:lnTo>
                    <a:pt x="111554" y="50215"/>
                  </a:lnTo>
                  <a:lnTo>
                    <a:pt x="111387" y="50577"/>
                  </a:lnTo>
                  <a:lnTo>
                    <a:pt x="110532" y="51911"/>
                  </a:lnTo>
                  <a:lnTo>
                    <a:pt x="110170" y="52187"/>
                  </a:lnTo>
                  <a:lnTo>
                    <a:pt x="109432" y="52496"/>
                  </a:lnTo>
                  <a:lnTo>
                    <a:pt x="109022" y="53011"/>
                  </a:lnTo>
                  <a:lnTo>
                    <a:pt x="108228" y="54009"/>
                  </a:lnTo>
                  <a:lnTo>
                    <a:pt x="107904" y="55359"/>
                  </a:lnTo>
                  <a:lnTo>
                    <a:pt x="106946" y="56884"/>
                  </a:lnTo>
                  <a:lnTo>
                    <a:pt x="106836" y="57179"/>
                  </a:lnTo>
                  <a:lnTo>
                    <a:pt x="106956" y="57659"/>
                  </a:lnTo>
                  <a:lnTo>
                    <a:pt x="107105" y="57948"/>
                  </a:lnTo>
                  <a:lnTo>
                    <a:pt x="107231" y="58191"/>
                  </a:lnTo>
                  <a:lnTo>
                    <a:pt x="108138" y="59939"/>
                  </a:lnTo>
                  <a:lnTo>
                    <a:pt x="107567" y="59783"/>
                  </a:lnTo>
                  <a:lnTo>
                    <a:pt x="106344" y="59445"/>
                  </a:lnTo>
                  <a:lnTo>
                    <a:pt x="106104" y="59376"/>
                  </a:lnTo>
                  <a:lnTo>
                    <a:pt x="101804" y="58207"/>
                  </a:lnTo>
                  <a:lnTo>
                    <a:pt x="99059" y="60700"/>
                  </a:lnTo>
                  <a:lnTo>
                    <a:pt x="98096" y="61593"/>
                  </a:lnTo>
                  <a:lnTo>
                    <a:pt x="95489" y="63916"/>
                  </a:lnTo>
                  <a:lnTo>
                    <a:pt x="94871" y="64506"/>
                  </a:lnTo>
                  <a:lnTo>
                    <a:pt x="94332" y="65005"/>
                  </a:lnTo>
                  <a:lnTo>
                    <a:pt x="90211" y="68736"/>
                  </a:lnTo>
                  <a:lnTo>
                    <a:pt x="88910" y="69922"/>
                  </a:lnTo>
                  <a:lnTo>
                    <a:pt x="89264" y="69788"/>
                  </a:lnTo>
                  <a:lnTo>
                    <a:pt x="90139" y="69877"/>
                  </a:lnTo>
                  <a:lnTo>
                    <a:pt x="91312" y="70234"/>
                  </a:lnTo>
                  <a:lnTo>
                    <a:pt x="92052" y="70018"/>
                  </a:lnTo>
                  <a:lnTo>
                    <a:pt x="92436" y="69619"/>
                  </a:lnTo>
                  <a:lnTo>
                    <a:pt x="94483" y="69944"/>
                  </a:lnTo>
                  <a:lnTo>
                    <a:pt x="94795" y="70248"/>
                  </a:lnTo>
                  <a:lnTo>
                    <a:pt x="94986" y="70326"/>
                  </a:lnTo>
                  <a:lnTo>
                    <a:pt x="95529" y="70410"/>
                  </a:lnTo>
                  <a:lnTo>
                    <a:pt x="96252" y="70374"/>
                  </a:lnTo>
                  <a:lnTo>
                    <a:pt x="96253" y="70716"/>
                  </a:lnTo>
                  <a:lnTo>
                    <a:pt x="95521" y="70860"/>
                  </a:lnTo>
                  <a:lnTo>
                    <a:pt x="94827" y="71004"/>
                  </a:lnTo>
                  <a:lnTo>
                    <a:pt x="94446" y="71512"/>
                  </a:lnTo>
                  <a:lnTo>
                    <a:pt x="95407" y="71371"/>
                  </a:lnTo>
                  <a:lnTo>
                    <a:pt x="95453" y="72122"/>
                  </a:lnTo>
                  <a:lnTo>
                    <a:pt x="94510" y="72355"/>
                  </a:lnTo>
                  <a:lnTo>
                    <a:pt x="95002" y="73094"/>
                  </a:lnTo>
                  <a:lnTo>
                    <a:pt x="95448" y="73488"/>
                  </a:lnTo>
                  <a:lnTo>
                    <a:pt x="95956" y="73499"/>
                  </a:lnTo>
                  <a:lnTo>
                    <a:pt x="96299" y="74917"/>
                  </a:lnTo>
                  <a:lnTo>
                    <a:pt x="96449" y="76948"/>
                  </a:lnTo>
                  <a:lnTo>
                    <a:pt x="96484" y="78636"/>
                  </a:lnTo>
                  <a:lnTo>
                    <a:pt x="98264" y="79258"/>
                  </a:lnTo>
                  <a:lnTo>
                    <a:pt x="101780" y="80359"/>
                  </a:lnTo>
                  <a:lnTo>
                    <a:pt x="101587" y="82237"/>
                  </a:lnTo>
                  <a:lnTo>
                    <a:pt x="101798" y="83542"/>
                  </a:lnTo>
                  <a:lnTo>
                    <a:pt x="101307" y="83890"/>
                  </a:lnTo>
                  <a:lnTo>
                    <a:pt x="101079" y="83974"/>
                  </a:lnTo>
                  <a:lnTo>
                    <a:pt x="100675" y="83877"/>
                  </a:lnTo>
                  <a:lnTo>
                    <a:pt x="100498" y="83596"/>
                  </a:lnTo>
                  <a:lnTo>
                    <a:pt x="98621" y="82311"/>
                  </a:lnTo>
                  <a:lnTo>
                    <a:pt x="98411" y="82240"/>
                  </a:lnTo>
                  <a:lnTo>
                    <a:pt x="97292" y="82188"/>
                  </a:lnTo>
                  <a:lnTo>
                    <a:pt x="97134" y="82251"/>
                  </a:lnTo>
                  <a:lnTo>
                    <a:pt x="95800" y="83469"/>
                  </a:lnTo>
                  <a:lnTo>
                    <a:pt x="95266" y="84770"/>
                  </a:lnTo>
                  <a:lnTo>
                    <a:pt x="93887" y="84540"/>
                  </a:lnTo>
                  <a:lnTo>
                    <a:pt x="88656" y="82176"/>
                  </a:lnTo>
                  <a:lnTo>
                    <a:pt x="88167" y="82283"/>
                  </a:lnTo>
                  <a:lnTo>
                    <a:pt x="87359" y="82277"/>
                  </a:lnTo>
                  <a:lnTo>
                    <a:pt x="86906" y="82491"/>
                  </a:lnTo>
                  <a:lnTo>
                    <a:pt x="86994" y="82950"/>
                  </a:lnTo>
                  <a:lnTo>
                    <a:pt x="87298" y="83002"/>
                  </a:lnTo>
                  <a:lnTo>
                    <a:pt x="87799" y="83229"/>
                  </a:lnTo>
                  <a:lnTo>
                    <a:pt x="88259" y="83796"/>
                  </a:lnTo>
                  <a:lnTo>
                    <a:pt x="88465" y="85295"/>
                  </a:lnTo>
                  <a:lnTo>
                    <a:pt x="88831" y="85925"/>
                  </a:lnTo>
                  <a:lnTo>
                    <a:pt x="88551" y="86244"/>
                  </a:lnTo>
                  <a:lnTo>
                    <a:pt x="88271" y="86355"/>
                  </a:lnTo>
                  <a:lnTo>
                    <a:pt x="88035" y="86299"/>
                  </a:lnTo>
                  <a:lnTo>
                    <a:pt x="88108" y="86148"/>
                  </a:lnTo>
                  <a:lnTo>
                    <a:pt x="88097" y="85910"/>
                  </a:lnTo>
                  <a:lnTo>
                    <a:pt x="87608" y="85004"/>
                  </a:lnTo>
                  <a:lnTo>
                    <a:pt x="86294" y="84348"/>
                  </a:lnTo>
                  <a:lnTo>
                    <a:pt x="86357" y="85145"/>
                  </a:lnTo>
                  <a:lnTo>
                    <a:pt x="86238" y="85432"/>
                  </a:lnTo>
                  <a:lnTo>
                    <a:pt x="86053" y="85516"/>
                  </a:lnTo>
                  <a:lnTo>
                    <a:pt x="86012" y="86249"/>
                  </a:lnTo>
                  <a:lnTo>
                    <a:pt x="86221" y="86569"/>
                  </a:lnTo>
                  <a:lnTo>
                    <a:pt x="86221" y="86740"/>
                  </a:lnTo>
                  <a:lnTo>
                    <a:pt x="85019" y="86790"/>
                  </a:lnTo>
                  <a:lnTo>
                    <a:pt x="84838" y="86390"/>
                  </a:lnTo>
                  <a:lnTo>
                    <a:pt x="84155" y="85611"/>
                  </a:lnTo>
                  <a:lnTo>
                    <a:pt x="83329" y="85455"/>
                  </a:lnTo>
                  <a:lnTo>
                    <a:pt x="82455" y="86212"/>
                  </a:lnTo>
                  <a:lnTo>
                    <a:pt x="82266" y="86179"/>
                  </a:lnTo>
                  <a:lnTo>
                    <a:pt x="81667" y="85511"/>
                  </a:lnTo>
                  <a:lnTo>
                    <a:pt x="81702" y="85027"/>
                  </a:lnTo>
                  <a:lnTo>
                    <a:pt x="81569" y="84613"/>
                  </a:lnTo>
                  <a:lnTo>
                    <a:pt x="80712" y="84658"/>
                  </a:lnTo>
                  <a:lnTo>
                    <a:pt x="79450" y="85466"/>
                  </a:lnTo>
                  <a:lnTo>
                    <a:pt x="79350" y="85747"/>
                  </a:lnTo>
                  <a:lnTo>
                    <a:pt x="78984" y="85830"/>
                  </a:lnTo>
                  <a:lnTo>
                    <a:pt x="78929" y="86238"/>
                  </a:lnTo>
                  <a:lnTo>
                    <a:pt x="79191" y="86688"/>
                  </a:lnTo>
                  <a:lnTo>
                    <a:pt x="79375" y="87112"/>
                  </a:lnTo>
                  <a:lnTo>
                    <a:pt x="79316" y="88174"/>
                  </a:lnTo>
                  <a:lnTo>
                    <a:pt x="79460" y="88960"/>
                  </a:lnTo>
                  <a:lnTo>
                    <a:pt x="79733" y="89079"/>
                  </a:lnTo>
                  <a:lnTo>
                    <a:pt x="80420" y="88941"/>
                  </a:lnTo>
                  <a:lnTo>
                    <a:pt x="80414" y="89134"/>
                  </a:lnTo>
                  <a:lnTo>
                    <a:pt x="80345" y="89411"/>
                  </a:lnTo>
                  <a:lnTo>
                    <a:pt x="81643" y="90914"/>
                  </a:lnTo>
                  <a:lnTo>
                    <a:pt x="83195" y="91571"/>
                  </a:lnTo>
                  <a:lnTo>
                    <a:pt x="83393" y="91706"/>
                  </a:lnTo>
                  <a:lnTo>
                    <a:pt x="83783" y="92346"/>
                  </a:lnTo>
                  <a:lnTo>
                    <a:pt x="83757" y="92525"/>
                  </a:lnTo>
                  <a:lnTo>
                    <a:pt x="83511" y="93046"/>
                  </a:lnTo>
                  <a:lnTo>
                    <a:pt x="83641" y="93274"/>
                  </a:lnTo>
                  <a:lnTo>
                    <a:pt x="84314" y="93680"/>
                  </a:lnTo>
                  <a:lnTo>
                    <a:pt x="84547" y="93729"/>
                  </a:lnTo>
                  <a:lnTo>
                    <a:pt x="85026" y="93306"/>
                  </a:lnTo>
                  <a:lnTo>
                    <a:pt x="85194" y="93420"/>
                  </a:lnTo>
                  <a:lnTo>
                    <a:pt x="85221" y="93624"/>
                  </a:lnTo>
                  <a:lnTo>
                    <a:pt x="85104" y="93908"/>
                  </a:lnTo>
                  <a:lnTo>
                    <a:pt x="85065" y="94152"/>
                  </a:lnTo>
                  <a:lnTo>
                    <a:pt x="85246" y="94380"/>
                  </a:lnTo>
                  <a:lnTo>
                    <a:pt x="85583" y="94201"/>
                  </a:lnTo>
                  <a:lnTo>
                    <a:pt x="85893" y="94412"/>
                  </a:lnTo>
                  <a:lnTo>
                    <a:pt x="85814" y="94572"/>
                  </a:lnTo>
                  <a:lnTo>
                    <a:pt x="85662" y="94637"/>
                  </a:lnTo>
                  <a:lnTo>
                    <a:pt x="85466" y="94738"/>
                  </a:lnTo>
                  <a:lnTo>
                    <a:pt x="85272" y="95063"/>
                  </a:lnTo>
                  <a:lnTo>
                    <a:pt x="85259" y="95193"/>
                  </a:lnTo>
                  <a:lnTo>
                    <a:pt x="85298" y="95437"/>
                  </a:lnTo>
                  <a:lnTo>
                    <a:pt x="85427" y="95648"/>
                  </a:lnTo>
                  <a:lnTo>
                    <a:pt x="85596" y="95746"/>
                  </a:lnTo>
                  <a:lnTo>
                    <a:pt x="85751" y="95730"/>
                  </a:lnTo>
                  <a:lnTo>
                    <a:pt x="85881" y="95583"/>
                  </a:lnTo>
                  <a:lnTo>
                    <a:pt x="85945" y="95421"/>
                  </a:lnTo>
                  <a:lnTo>
                    <a:pt x="85971" y="95209"/>
                  </a:lnTo>
                  <a:lnTo>
                    <a:pt x="86139" y="94998"/>
                  </a:lnTo>
                  <a:lnTo>
                    <a:pt x="86385" y="95079"/>
                  </a:lnTo>
                  <a:lnTo>
                    <a:pt x="86398" y="95226"/>
                  </a:lnTo>
                  <a:lnTo>
                    <a:pt x="86282" y="95567"/>
                  </a:lnTo>
                  <a:lnTo>
                    <a:pt x="86282" y="95730"/>
                  </a:lnTo>
                  <a:lnTo>
                    <a:pt x="86437" y="96120"/>
                  </a:lnTo>
                  <a:lnTo>
                    <a:pt x="86593" y="96202"/>
                  </a:lnTo>
                  <a:lnTo>
                    <a:pt x="86994" y="96185"/>
                  </a:lnTo>
                  <a:lnTo>
                    <a:pt x="87136" y="96218"/>
                  </a:lnTo>
                  <a:lnTo>
                    <a:pt x="87564" y="96543"/>
                  </a:lnTo>
                  <a:lnTo>
                    <a:pt x="87693" y="96738"/>
                  </a:lnTo>
                  <a:lnTo>
                    <a:pt x="87715" y="96987"/>
                  </a:lnTo>
                  <a:lnTo>
                    <a:pt x="87546" y="97213"/>
                  </a:lnTo>
                  <a:lnTo>
                    <a:pt x="87232" y="97330"/>
                  </a:lnTo>
                  <a:lnTo>
                    <a:pt x="87055" y="97496"/>
                  </a:lnTo>
                  <a:lnTo>
                    <a:pt x="86953" y="97642"/>
                  </a:lnTo>
                  <a:lnTo>
                    <a:pt x="86976" y="97998"/>
                  </a:lnTo>
                  <a:lnTo>
                    <a:pt x="87263" y="98364"/>
                  </a:lnTo>
                  <a:lnTo>
                    <a:pt x="87304" y="98538"/>
                  </a:lnTo>
                  <a:lnTo>
                    <a:pt x="87207" y="98949"/>
                  </a:lnTo>
                  <a:lnTo>
                    <a:pt x="87049" y="99337"/>
                  </a:lnTo>
                  <a:lnTo>
                    <a:pt x="87041" y="99535"/>
                  </a:lnTo>
                  <a:lnTo>
                    <a:pt x="87126" y="99733"/>
                  </a:lnTo>
                  <a:lnTo>
                    <a:pt x="87305" y="99917"/>
                  </a:lnTo>
                  <a:lnTo>
                    <a:pt x="87836" y="100138"/>
                  </a:lnTo>
                  <a:lnTo>
                    <a:pt x="88923" y="100121"/>
                  </a:lnTo>
                  <a:lnTo>
                    <a:pt x="89273" y="100187"/>
                  </a:lnTo>
                  <a:lnTo>
                    <a:pt x="89519" y="100300"/>
                  </a:lnTo>
                  <a:lnTo>
                    <a:pt x="89765" y="100626"/>
                  </a:lnTo>
                  <a:lnTo>
                    <a:pt x="89881" y="101081"/>
                  </a:lnTo>
                  <a:lnTo>
                    <a:pt x="89739" y="101845"/>
                  </a:lnTo>
                  <a:lnTo>
                    <a:pt x="89661" y="102577"/>
                  </a:lnTo>
                  <a:lnTo>
                    <a:pt x="89532" y="102984"/>
                  </a:lnTo>
                  <a:lnTo>
                    <a:pt x="89493" y="103277"/>
                  </a:lnTo>
                  <a:lnTo>
                    <a:pt x="89597" y="103797"/>
                  </a:lnTo>
                  <a:lnTo>
                    <a:pt x="89847" y="104286"/>
                  </a:lnTo>
                  <a:lnTo>
                    <a:pt x="89933" y="104594"/>
                  </a:lnTo>
                  <a:lnTo>
                    <a:pt x="89933" y="104985"/>
                  </a:lnTo>
                  <a:lnTo>
                    <a:pt x="89713" y="105587"/>
                  </a:lnTo>
                  <a:lnTo>
                    <a:pt x="89726" y="105717"/>
                  </a:lnTo>
                  <a:lnTo>
                    <a:pt x="89817" y="105944"/>
                  </a:lnTo>
                  <a:lnTo>
                    <a:pt x="90024" y="106107"/>
                  </a:lnTo>
                  <a:lnTo>
                    <a:pt x="90166" y="106123"/>
                  </a:lnTo>
                  <a:lnTo>
                    <a:pt x="90425" y="106026"/>
                  </a:lnTo>
                  <a:lnTo>
                    <a:pt x="90801" y="105749"/>
                  </a:lnTo>
                  <a:lnTo>
                    <a:pt x="91189" y="105847"/>
                  </a:lnTo>
                  <a:lnTo>
                    <a:pt x="91616" y="106205"/>
                  </a:lnTo>
                  <a:lnTo>
                    <a:pt x="91746" y="106400"/>
                  </a:lnTo>
                  <a:lnTo>
                    <a:pt x="91837" y="106937"/>
                  </a:lnTo>
                  <a:lnTo>
                    <a:pt x="91720" y="107246"/>
                  </a:lnTo>
                  <a:lnTo>
                    <a:pt x="91409" y="107815"/>
                  </a:lnTo>
                  <a:lnTo>
                    <a:pt x="91358" y="107945"/>
                  </a:lnTo>
                  <a:lnTo>
                    <a:pt x="91332" y="108189"/>
                  </a:lnTo>
                  <a:lnTo>
                    <a:pt x="91384" y="108547"/>
                  </a:lnTo>
                  <a:lnTo>
                    <a:pt x="91461" y="108726"/>
                  </a:lnTo>
                  <a:lnTo>
                    <a:pt x="91591" y="108905"/>
                  </a:lnTo>
                  <a:lnTo>
                    <a:pt x="91759" y="109051"/>
                  </a:lnTo>
                  <a:lnTo>
                    <a:pt x="91927" y="109132"/>
                  </a:lnTo>
                  <a:lnTo>
                    <a:pt x="92264" y="109181"/>
                  </a:lnTo>
                  <a:lnTo>
                    <a:pt x="92419" y="109132"/>
                  </a:lnTo>
                  <a:lnTo>
                    <a:pt x="93041" y="108709"/>
                  </a:lnTo>
                  <a:lnTo>
                    <a:pt x="93235" y="108644"/>
                  </a:lnTo>
                  <a:lnTo>
                    <a:pt x="93494" y="108628"/>
                  </a:lnTo>
                  <a:lnTo>
                    <a:pt x="93701" y="108774"/>
                  </a:lnTo>
                  <a:lnTo>
                    <a:pt x="93765" y="109260"/>
                  </a:lnTo>
                  <a:lnTo>
                    <a:pt x="93462" y="109603"/>
                  </a:lnTo>
                  <a:lnTo>
                    <a:pt x="92975" y="109913"/>
                  </a:lnTo>
                  <a:lnTo>
                    <a:pt x="92836" y="110123"/>
                  </a:lnTo>
                  <a:lnTo>
                    <a:pt x="92695" y="110539"/>
                  </a:lnTo>
                  <a:lnTo>
                    <a:pt x="92665" y="111169"/>
                  </a:lnTo>
                  <a:lnTo>
                    <a:pt x="92718" y="111379"/>
                  </a:lnTo>
                  <a:lnTo>
                    <a:pt x="92797" y="111525"/>
                  </a:lnTo>
                  <a:lnTo>
                    <a:pt x="93064" y="111898"/>
                  </a:lnTo>
                  <a:lnTo>
                    <a:pt x="93277" y="112097"/>
                  </a:lnTo>
                  <a:lnTo>
                    <a:pt x="93575" y="112245"/>
                  </a:lnTo>
                  <a:lnTo>
                    <a:pt x="93783" y="112278"/>
                  </a:lnTo>
                  <a:lnTo>
                    <a:pt x="93914" y="112245"/>
                  </a:lnTo>
                  <a:lnTo>
                    <a:pt x="94046" y="112159"/>
                  </a:lnTo>
                  <a:lnTo>
                    <a:pt x="94498" y="111586"/>
                  </a:lnTo>
                  <a:lnTo>
                    <a:pt x="94763" y="111377"/>
                  </a:lnTo>
                  <a:lnTo>
                    <a:pt x="95240" y="111222"/>
                  </a:lnTo>
                  <a:lnTo>
                    <a:pt x="95911" y="111171"/>
                  </a:lnTo>
                  <a:lnTo>
                    <a:pt x="96513" y="111387"/>
                  </a:lnTo>
                  <a:lnTo>
                    <a:pt x="96919" y="111825"/>
                  </a:lnTo>
                  <a:lnTo>
                    <a:pt x="96883" y="112471"/>
                  </a:lnTo>
                  <a:lnTo>
                    <a:pt x="96751" y="112754"/>
                  </a:lnTo>
                  <a:lnTo>
                    <a:pt x="96517" y="113127"/>
                  </a:lnTo>
                  <a:lnTo>
                    <a:pt x="95793" y="113821"/>
                  </a:lnTo>
                  <a:lnTo>
                    <a:pt x="95664" y="114064"/>
                  </a:lnTo>
                  <a:lnTo>
                    <a:pt x="95643" y="114207"/>
                  </a:lnTo>
                  <a:lnTo>
                    <a:pt x="95639" y="114368"/>
                  </a:lnTo>
                  <a:lnTo>
                    <a:pt x="95690" y="114551"/>
                  </a:lnTo>
                  <a:lnTo>
                    <a:pt x="96026" y="115081"/>
                  </a:lnTo>
                  <a:lnTo>
                    <a:pt x="96247" y="115229"/>
                  </a:lnTo>
                  <a:lnTo>
                    <a:pt x="96603" y="115129"/>
                  </a:lnTo>
                  <a:lnTo>
                    <a:pt x="97483" y="113844"/>
                  </a:lnTo>
                  <a:lnTo>
                    <a:pt x="97720" y="113255"/>
                  </a:lnTo>
                  <a:lnTo>
                    <a:pt x="97900" y="112694"/>
                  </a:lnTo>
                  <a:lnTo>
                    <a:pt x="98033" y="112471"/>
                  </a:lnTo>
                  <a:lnTo>
                    <a:pt x="98905" y="111108"/>
                  </a:lnTo>
                  <a:lnTo>
                    <a:pt x="99621" y="110134"/>
                  </a:lnTo>
                  <a:lnTo>
                    <a:pt x="100106" y="109742"/>
                  </a:lnTo>
                  <a:lnTo>
                    <a:pt x="100786" y="109488"/>
                  </a:lnTo>
                  <a:lnTo>
                    <a:pt x="101062" y="109457"/>
                  </a:lnTo>
                  <a:lnTo>
                    <a:pt x="101600" y="109484"/>
                  </a:lnTo>
                  <a:lnTo>
                    <a:pt x="102015" y="109643"/>
                  </a:lnTo>
                  <a:lnTo>
                    <a:pt x="102214" y="109801"/>
                  </a:lnTo>
                  <a:lnTo>
                    <a:pt x="102341" y="109958"/>
                  </a:lnTo>
                  <a:lnTo>
                    <a:pt x="102415" y="110126"/>
                  </a:lnTo>
                  <a:lnTo>
                    <a:pt x="102428" y="110305"/>
                  </a:lnTo>
                  <a:lnTo>
                    <a:pt x="102423" y="110677"/>
                  </a:lnTo>
                  <a:lnTo>
                    <a:pt x="102032" y="111670"/>
                  </a:lnTo>
                  <a:lnTo>
                    <a:pt x="101743" y="112050"/>
                  </a:lnTo>
                  <a:lnTo>
                    <a:pt x="100922" y="112735"/>
                  </a:lnTo>
                  <a:lnTo>
                    <a:pt x="100002" y="113129"/>
                  </a:lnTo>
                  <a:lnTo>
                    <a:pt x="99091" y="113439"/>
                  </a:lnTo>
                  <a:lnTo>
                    <a:pt x="98688" y="113675"/>
                  </a:lnTo>
                  <a:lnTo>
                    <a:pt x="98529" y="113820"/>
                  </a:lnTo>
                  <a:lnTo>
                    <a:pt x="98281" y="114245"/>
                  </a:lnTo>
                  <a:lnTo>
                    <a:pt x="98275" y="114447"/>
                  </a:lnTo>
                  <a:lnTo>
                    <a:pt x="98322" y="114687"/>
                  </a:lnTo>
                  <a:lnTo>
                    <a:pt x="98469" y="114902"/>
                  </a:lnTo>
                  <a:lnTo>
                    <a:pt x="98834" y="115114"/>
                  </a:lnTo>
                  <a:lnTo>
                    <a:pt x="99065" y="115168"/>
                  </a:lnTo>
                  <a:lnTo>
                    <a:pt x="99638" y="115174"/>
                  </a:lnTo>
                  <a:lnTo>
                    <a:pt x="100094" y="114987"/>
                  </a:lnTo>
                  <a:lnTo>
                    <a:pt x="101441" y="113971"/>
                  </a:lnTo>
                  <a:lnTo>
                    <a:pt x="102328" y="113456"/>
                  </a:lnTo>
                  <a:lnTo>
                    <a:pt x="103082" y="113140"/>
                  </a:lnTo>
                  <a:lnTo>
                    <a:pt x="103507" y="113020"/>
                  </a:lnTo>
                  <a:lnTo>
                    <a:pt x="103748" y="113003"/>
                  </a:lnTo>
                  <a:lnTo>
                    <a:pt x="104659" y="113160"/>
                  </a:lnTo>
                  <a:lnTo>
                    <a:pt x="104886" y="113294"/>
                  </a:lnTo>
                  <a:lnTo>
                    <a:pt x="105223" y="113600"/>
                  </a:lnTo>
                  <a:lnTo>
                    <a:pt x="105895" y="114544"/>
                  </a:lnTo>
                  <a:lnTo>
                    <a:pt x="106240" y="115142"/>
                  </a:lnTo>
                  <a:lnTo>
                    <a:pt x="106279" y="115305"/>
                  </a:lnTo>
                  <a:lnTo>
                    <a:pt x="106293" y="115924"/>
                  </a:lnTo>
                  <a:lnTo>
                    <a:pt x="106222" y="116288"/>
                  </a:lnTo>
                  <a:lnTo>
                    <a:pt x="106260" y="116839"/>
                  </a:lnTo>
                  <a:lnTo>
                    <a:pt x="106610" y="118110"/>
                  </a:lnTo>
                  <a:lnTo>
                    <a:pt x="106766" y="118484"/>
                  </a:lnTo>
                  <a:lnTo>
                    <a:pt x="106999" y="118875"/>
                  </a:lnTo>
                  <a:lnTo>
                    <a:pt x="107348" y="119265"/>
                  </a:lnTo>
                  <a:lnTo>
                    <a:pt x="107801" y="119590"/>
                  </a:lnTo>
                  <a:lnTo>
                    <a:pt x="108682" y="119948"/>
                  </a:lnTo>
                  <a:lnTo>
                    <a:pt x="109031" y="120160"/>
                  </a:lnTo>
                  <a:lnTo>
                    <a:pt x="109187" y="120322"/>
                  </a:lnTo>
                  <a:lnTo>
                    <a:pt x="109176" y="120539"/>
                  </a:lnTo>
                  <a:lnTo>
                    <a:pt x="109070" y="120827"/>
                  </a:lnTo>
                  <a:lnTo>
                    <a:pt x="108371" y="121559"/>
                  </a:lnTo>
                  <a:lnTo>
                    <a:pt x="107776" y="122421"/>
                  </a:lnTo>
                  <a:lnTo>
                    <a:pt x="106934" y="123185"/>
                  </a:lnTo>
                  <a:lnTo>
                    <a:pt x="106675" y="123771"/>
                  </a:lnTo>
                  <a:lnTo>
                    <a:pt x="106494" y="125251"/>
                  </a:lnTo>
                  <a:lnTo>
                    <a:pt x="106274" y="125869"/>
                  </a:lnTo>
                  <a:lnTo>
                    <a:pt x="106002" y="126032"/>
                  </a:lnTo>
                  <a:lnTo>
                    <a:pt x="105342" y="126080"/>
                  </a:lnTo>
                  <a:lnTo>
                    <a:pt x="104591" y="126373"/>
                  </a:lnTo>
                  <a:lnTo>
                    <a:pt x="104306" y="126585"/>
                  </a:lnTo>
                  <a:lnTo>
                    <a:pt x="104189" y="126764"/>
                  </a:lnTo>
                  <a:lnTo>
                    <a:pt x="104215" y="128260"/>
                  </a:lnTo>
                  <a:lnTo>
                    <a:pt x="103801" y="129252"/>
                  </a:lnTo>
                  <a:lnTo>
                    <a:pt x="103671" y="129805"/>
                  </a:lnTo>
                  <a:lnTo>
                    <a:pt x="103659" y="130488"/>
                  </a:lnTo>
                  <a:lnTo>
                    <a:pt x="103840" y="130797"/>
                  </a:lnTo>
                  <a:lnTo>
                    <a:pt x="104811" y="131106"/>
                  </a:lnTo>
                  <a:lnTo>
                    <a:pt x="105821" y="131318"/>
                  </a:lnTo>
                  <a:lnTo>
                    <a:pt x="106067" y="131481"/>
                  </a:lnTo>
                  <a:lnTo>
                    <a:pt x="106300" y="131822"/>
                  </a:lnTo>
                  <a:lnTo>
                    <a:pt x="106339" y="132229"/>
                  </a:lnTo>
                  <a:lnTo>
                    <a:pt x="106183" y="132700"/>
                  </a:lnTo>
                  <a:lnTo>
                    <a:pt x="105212" y="133806"/>
                  </a:lnTo>
                  <a:lnTo>
                    <a:pt x="105031" y="134148"/>
                  </a:lnTo>
                  <a:lnTo>
                    <a:pt x="104694" y="135254"/>
                  </a:lnTo>
                  <a:lnTo>
                    <a:pt x="104630" y="136116"/>
                  </a:lnTo>
                  <a:lnTo>
                    <a:pt x="104694" y="136409"/>
                  </a:lnTo>
                  <a:lnTo>
                    <a:pt x="104940" y="136799"/>
                  </a:lnTo>
                  <a:lnTo>
                    <a:pt x="106559" y="138279"/>
                  </a:lnTo>
                  <a:lnTo>
                    <a:pt x="106779" y="138605"/>
                  </a:lnTo>
                  <a:lnTo>
                    <a:pt x="106986" y="139109"/>
                  </a:lnTo>
                  <a:lnTo>
                    <a:pt x="107077" y="139581"/>
                  </a:lnTo>
                  <a:lnTo>
                    <a:pt x="107090" y="140248"/>
                  </a:lnTo>
                  <a:lnTo>
                    <a:pt x="107081" y="141389"/>
                  </a:lnTo>
                  <a:lnTo>
                    <a:pt x="106307" y="141073"/>
                  </a:lnTo>
                  <a:lnTo>
                    <a:pt x="102148" y="140245"/>
                  </a:lnTo>
                  <a:lnTo>
                    <a:pt x="100806" y="142558"/>
                  </a:lnTo>
                  <a:lnTo>
                    <a:pt x="102432" y="144680"/>
                  </a:lnTo>
                  <a:lnTo>
                    <a:pt x="102988" y="145406"/>
                  </a:lnTo>
                  <a:lnTo>
                    <a:pt x="105693" y="146768"/>
                  </a:lnTo>
                  <a:lnTo>
                    <a:pt x="106253" y="147050"/>
                  </a:lnTo>
                  <a:lnTo>
                    <a:pt x="106535" y="146914"/>
                  </a:lnTo>
                  <a:lnTo>
                    <a:pt x="107090" y="146648"/>
                  </a:lnTo>
                  <a:lnTo>
                    <a:pt x="107486" y="145891"/>
                  </a:lnTo>
                  <a:lnTo>
                    <a:pt x="107614" y="145834"/>
                  </a:lnTo>
                  <a:lnTo>
                    <a:pt x="107770" y="145764"/>
                  </a:lnTo>
                  <a:lnTo>
                    <a:pt x="108091" y="145740"/>
                  </a:lnTo>
                  <a:lnTo>
                    <a:pt x="109062" y="145665"/>
                  </a:lnTo>
                  <a:lnTo>
                    <a:pt x="110131" y="146339"/>
                  </a:lnTo>
                  <a:lnTo>
                    <a:pt x="109835" y="147361"/>
                  </a:lnTo>
                  <a:lnTo>
                    <a:pt x="109614" y="148122"/>
                  </a:lnTo>
                  <a:lnTo>
                    <a:pt x="109552" y="148336"/>
                  </a:lnTo>
                  <a:lnTo>
                    <a:pt x="109532" y="148600"/>
                  </a:lnTo>
                  <a:lnTo>
                    <a:pt x="109448" y="149745"/>
                  </a:lnTo>
                  <a:lnTo>
                    <a:pt x="109735" y="151313"/>
                  </a:lnTo>
                  <a:lnTo>
                    <a:pt x="109794" y="151635"/>
                  </a:lnTo>
                  <a:lnTo>
                    <a:pt x="109931" y="152382"/>
                  </a:lnTo>
                  <a:lnTo>
                    <a:pt x="110054" y="153055"/>
                  </a:lnTo>
                  <a:lnTo>
                    <a:pt x="109886" y="156774"/>
                  </a:lnTo>
                  <a:lnTo>
                    <a:pt x="109826" y="158119"/>
                  </a:lnTo>
                  <a:lnTo>
                    <a:pt x="107692" y="162978"/>
                  </a:lnTo>
                  <a:lnTo>
                    <a:pt x="106452" y="166431"/>
                  </a:lnTo>
                  <a:lnTo>
                    <a:pt x="106347" y="166726"/>
                  </a:lnTo>
                  <a:lnTo>
                    <a:pt x="106253" y="166861"/>
                  </a:lnTo>
                  <a:lnTo>
                    <a:pt x="104622" y="169096"/>
                  </a:lnTo>
                  <a:lnTo>
                    <a:pt x="103957" y="169151"/>
                  </a:lnTo>
                  <a:lnTo>
                    <a:pt x="103383" y="168414"/>
                  </a:lnTo>
                  <a:lnTo>
                    <a:pt x="103224" y="167858"/>
                  </a:lnTo>
                  <a:lnTo>
                    <a:pt x="103013" y="167117"/>
                  </a:lnTo>
                  <a:lnTo>
                    <a:pt x="100656" y="167092"/>
                  </a:lnTo>
                  <a:lnTo>
                    <a:pt x="99780" y="168232"/>
                  </a:lnTo>
                  <a:lnTo>
                    <a:pt x="99281" y="168827"/>
                  </a:lnTo>
                  <a:lnTo>
                    <a:pt x="97186" y="169359"/>
                  </a:lnTo>
                  <a:lnTo>
                    <a:pt x="96623" y="169502"/>
                  </a:lnTo>
                  <a:lnTo>
                    <a:pt x="95945" y="169674"/>
                  </a:lnTo>
                  <a:lnTo>
                    <a:pt x="94195" y="169084"/>
                  </a:lnTo>
                  <a:lnTo>
                    <a:pt x="93436" y="170330"/>
                  </a:lnTo>
                  <a:lnTo>
                    <a:pt x="92941" y="172884"/>
                  </a:lnTo>
                  <a:lnTo>
                    <a:pt x="93001" y="173152"/>
                  </a:lnTo>
                  <a:lnTo>
                    <a:pt x="93600" y="173456"/>
                  </a:lnTo>
                  <a:lnTo>
                    <a:pt x="96268" y="173602"/>
                  </a:lnTo>
                  <a:lnTo>
                    <a:pt x="97166" y="173651"/>
                  </a:lnTo>
                  <a:lnTo>
                    <a:pt x="98098" y="173702"/>
                  </a:lnTo>
                  <a:lnTo>
                    <a:pt x="98891" y="173745"/>
                  </a:lnTo>
                  <a:lnTo>
                    <a:pt x="99491" y="173582"/>
                  </a:lnTo>
                  <a:lnTo>
                    <a:pt x="99984" y="173163"/>
                  </a:lnTo>
                  <a:lnTo>
                    <a:pt x="100698" y="172558"/>
                  </a:lnTo>
                  <a:lnTo>
                    <a:pt x="101277" y="172068"/>
                  </a:lnTo>
                  <a:lnTo>
                    <a:pt x="102119" y="172355"/>
                  </a:lnTo>
                  <a:lnTo>
                    <a:pt x="103598" y="173678"/>
                  </a:lnTo>
                  <a:lnTo>
                    <a:pt x="104023" y="174538"/>
                  </a:lnTo>
                  <a:lnTo>
                    <a:pt x="104160" y="175406"/>
                  </a:lnTo>
                  <a:lnTo>
                    <a:pt x="102556" y="177600"/>
                  </a:lnTo>
                  <a:lnTo>
                    <a:pt x="100582" y="182555"/>
                  </a:lnTo>
                  <a:lnTo>
                    <a:pt x="97712" y="186874"/>
                  </a:lnTo>
                  <a:lnTo>
                    <a:pt x="97274" y="187533"/>
                  </a:lnTo>
                  <a:lnTo>
                    <a:pt x="97098" y="187798"/>
                  </a:lnTo>
                  <a:lnTo>
                    <a:pt x="95588" y="190071"/>
                  </a:lnTo>
                  <a:lnTo>
                    <a:pt x="95141" y="190743"/>
                  </a:lnTo>
                  <a:lnTo>
                    <a:pt x="94765" y="191484"/>
                  </a:lnTo>
                  <a:lnTo>
                    <a:pt x="94493" y="192019"/>
                  </a:lnTo>
                  <a:lnTo>
                    <a:pt x="93625" y="193729"/>
                  </a:lnTo>
                  <a:lnTo>
                    <a:pt x="92087" y="197292"/>
                  </a:lnTo>
                  <a:lnTo>
                    <a:pt x="91011" y="199842"/>
                  </a:lnTo>
                  <a:lnTo>
                    <a:pt x="90959" y="201762"/>
                  </a:lnTo>
                  <a:lnTo>
                    <a:pt x="90936" y="202452"/>
                  </a:lnTo>
                  <a:lnTo>
                    <a:pt x="90557" y="205723"/>
                  </a:lnTo>
                  <a:lnTo>
                    <a:pt x="90478" y="206406"/>
                  </a:lnTo>
                  <a:lnTo>
                    <a:pt x="91105" y="206430"/>
                  </a:lnTo>
                  <a:lnTo>
                    <a:pt x="91567" y="206447"/>
                  </a:lnTo>
                  <a:lnTo>
                    <a:pt x="92458" y="206818"/>
                  </a:lnTo>
                  <a:lnTo>
                    <a:pt x="93010" y="207279"/>
                  </a:lnTo>
                  <a:lnTo>
                    <a:pt x="93467" y="207660"/>
                  </a:lnTo>
                  <a:lnTo>
                    <a:pt x="93638" y="207802"/>
                  </a:lnTo>
                  <a:lnTo>
                    <a:pt x="94117" y="208202"/>
                  </a:lnTo>
                  <a:lnTo>
                    <a:pt x="93419" y="209850"/>
                  </a:lnTo>
                  <a:lnTo>
                    <a:pt x="93322" y="210079"/>
                  </a:lnTo>
                  <a:lnTo>
                    <a:pt x="92164" y="211612"/>
                  </a:lnTo>
                  <a:lnTo>
                    <a:pt x="91153" y="211638"/>
                  </a:lnTo>
                  <a:lnTo>
                    <a:pt x="89327" y="212077"/>
                  </a:lnTo>
                  <a:lnTo>
                    <a:pt x="88692" y="212012"/>
                  </a:lnTo>
                  <a:lnTo>
                    <a:pt x="87605" y="211198"/>
                  </a:lnTo>
                  <a:lnTo>
                    <a:pt x="86180" y="209279"/>
                  </a:lnTo>
                  <a:lnTo>
                    <a:pt x="85300" y="209295"/>
                  </a:lnTo>
                  <a:lnTo>
                    <a:pt x="84083" y="209637"/>
                  </a:lnTo>
                  <a:lnTo>
                    <a:pt x="83345" y="208620"/>
                  </a:lnTo>
                  <a:lnTo>
                    <a:pt x="80794" y="208441"/>
                  </a:lnTo>
                  <a:lnTo>
                    <a:pt x="79163" y="207677"/>
                  </a:lnTo>
                  <a:lnTo>
                    <a:pt x="77454" y="208108"/>
                  </a:lnTo>
                  <a:lnTo>
                    <a:pt x="76690" y="208547"/>
                  </a:lnTo>
                  <a:lnTo>
                    <a:pt x="75796" y="209914"/>
                  </a:lnTo>
                  <a:lnTo>
                    <a:pt x="75087" y="211828"/>
                  </a:lnTo>
                  <a:lnTo>
                    <a:pt x="74526" y="212214"/>
                  </a:lnTo>
                  <a:lnTo>
                    <a:pt x="74372" y="212207"/>
                  </a:lnTo>
                  <a:lnTo>
                    <a:pt x="74113" y="212044"/>
                  </a:lnTo>
                  <a:lnTo>
                    <a:pt x="73841" y="211605"/>
                  </a:lnTo>
                  <a:lnTo>
                    <a:pt x="74191" y="210743"/>
                  </a:lnTo>
                  <a:lnTo>
                    <a:pt x="74836" y="209640"/>
                  </a:lnTo>
                  <a:lnTo>
                    <a:pt x="74842" y="209433"/>
                  </a:lnTo>
                  <a:lnTo>
                    <a:pt x="74713" y="209137"/>
                  </a:lnTo>
                  <a:lnTo>
                    <a:pt x="74413" y="208906"/>
                  </a:lnTo>
                  <a:lnTo>
                    <a:pt x="74031" y="209020"/>
                  </a:lnTo>
                  <a:lnTo>
                    <a:pt x="73801" y="209477"/>
                  </a:lnTo>
                  <a:lnTo>
                    <a:pt x="73601" y="209664"/>
                  </a:lnTo>
                  <a:lnTo>
                    <a:pt x="73361" y="209717"/>
                  </a:lnTo>
                  <a:lnTo>
                    <a:pt x="72976" y="209602"/>
                  </a:lnTo>
                  <a:lnTo>
                    <a:pt x="72327" y="209116"/>
                  </a:lnTo>
                  <a:lnTo>
                    <a:pt x="71855" y="208863"/>
                  </a:lnTo>
                  <a:lnTo>
                    <a:pt x="70794" y="208676"/>
                  </a:lnTo>
                  <a:lnTo>
                    <a:pt x="70542" y="208346"/>
                  </a:lnTo>
                  <a:lnTo>
                    <a:pt x="70422" y="207857"/>
                  </a:lnTo>
                  <a:lnTo>
                    <a:pt x="70671" y="206771"/>
                  </a:lnTo>
                  <a:lnTo>
                    <a:pt x="70750" y="206024"/>
                  </a:lnTo>
                  <a:lnTo>
                    <a:pt x="70710" y="205715"/>
                  </a:lnTo>
                  <a:lnTo>
                    <a:pt x="70572" y="205593"/>
                  </a:lnTo>
                  <a:lnTo>
                    <a:pt x="70179" y="205468"/>
                  </a:lnTo>
                  <a:lnTo>
                    <a:pt x="70002" y="205517"/>
                  </a:lnTo>
                  <a:lnTo>
                    <a:pt x="69198" y="206096"/>
                  </a:lnTo>
                  <a:lnTo>
                    <a:pt x="68556" y="206374"/>
                  </a:lnTo>
                  <a:lnTo>
                    <a:pt x="68260" y="206359"/>
                  </a:lnTo>
                  <a:lnTo>
                    <a:pt x="67984" y="206063"/>
                  </a:lnTo>
                  <a:lnTo>
                    <a:pt x="67802" y="205741"/>
                  </a:lnTo>
                  <a:lnTo>
                    <a:pt x="67316" y="205371"/>
                  </a:lnTo>
                  <a:lnTo>
                    <a:pt x="67051" y="205012"/>
                  </a:lnTo>
                  <a:lnTo>
                    <a:pt x="66720" y="204852"/>
                  </a:lnTo>
                  <a:lnTo>
                    <a:pt x="66493" y="204405"/>
                  </a:lnTo>
                  <a:lnTo>
                    <a:pt x="66290" y="204237"/>
                  </a:lnTo>
                  <a:lnTo>
                    <a:pt x="66043" y="204289"/>
                  </a:lnTo>
                  <a:lnTo>
                    <a:pt x="65935" y="204479"/>
                  </a:lnTo>
                  <a:lnTo>
                    <a:pt x="66211" y="205201"/>
                  </a:lnTo>
                  <a:lnTo>
                    <a:pt x="66083" y="205346"/>
                  </a:lnTo>
                  <a:lnTo>
                    <a:pt x="65853" y="205356"/>
                  </a:lnTo>
                  <a:lnTo>
                    <a:pt x="65707" y="205178"/>
                  </a:lnTo>
                  <a:lnTo>
                    <a:pt x="65582" y="204268"/>
                  </a:lnTo>
                  <a:lnTo>
                    <a:pt x="65226" y="204461"/>
                  </a:lnTo>
                  <a:lnTo>
                    <a:pt x="65313" y="204923"/>
                  </a:lnTo>
                  <a:lnTo>
                    <a:pt x="65109" y="205059"/>
                  </a:lnTo>
                  <a:lnTo>
                    <a:pt x="65027" y="204640"/>
                  </a:lnTo>
                  <a:lnTo>
                    <a:pt x="64805" y="204795"/>
                  </a:lnTo>
                  <a:lnTo>
                    <a:pt x="64601" y="204714"/>
                  </a:lnTo>
                  <a:lnTo>
                    <a:pt x="64569" y="204585"/>
                  </a:lnTo>
                  <a:lnTo>
                    <a:pt x="64672" y="204229"/>
                  </a:lnTo>
                  <a:lnTo>
                    <a:pt x="64347" y="204250"/>
                  </a:lnTo>
                  <a:lnTo>
                    <a:pt x="64323" y="203961"/>
                  </a:lnTo>
                  <a:lnTo>
                    <a:pt x="64205" y="203829"/>
                  </a:lnTo>
                  <a:lnTo>
                    <a:pt x="63860" y="203919"/>
                  </a:lnTo>
                  <a:lnTo>
                    <a:pt x="63723" y="203879"/>
                  </a:lnTo>
                  <a:lnTo>
                    <a:pt x="63673" y="203464"/>
                  </a:lnTo>
                  <a:lnTo>
                    <a:pt x="63287" y="203590"/>
                  </a:lnTo>
                  <a:lnTo>
                    <a:pt x="63257" y="203457"/>
                  </a:lnTo>
                  <a:lnTo>
                    <a:pt x="63441" y="203249"/>
                  </a:lnTo>
                  <a:lnTo>
                    <a:pt x="63400" y="202967"/>
                  </a:lnTo>
                  <a:lnTo>
                    <a:pt x="62906" y="202853"/>
                  </a:lnTo>
                  <a:lnTo>
                    <a:pt x="61831" y="201765"/>
                  </a:lnTo>
                  <a:lnTo>
                    <a:pt x="61294" y="201602"/>
                  </a:lnTo>
                  <a:lnTo>
                    <a:pt x="60430" y="201591"/>
                  </a:lnTo>
                  <a:lnTo>
                    <a:pt x="60156" y="201487"/>
                  </a:lnTo>
                  <a:lnTo>
                    <a:pt x="59722" y="201204"/>
                  </a:lnTo>
                  <a:lnTo>
                    <a:pt x="59452" y="200610"/>
                  </a:lnTo>
                  <a:lnTo>
                    <a:pt x="59095" y="200049"/>
                  </a:lnTo>
                  <a:lnTo>
                    <a:pt x="58855" y="199865"/>
                  </a:lnTo>
                  <a:lnTo>
                    <a:pt x="57924" y="199677"/>
                  </a:lnTo>
                  <a:lnTo>
                    <a:pt x="57760" y="199437"/>
                  </a:lnTo>
                  <a:lnTo>
                    <a:pt x="57679" y="199132"/>
                  </a:lnTo>
                  <a:lnTo>
                    <a:pt x="57647" y="198772"/>
                  </a:lnTo>
                  <a:lnTo>
                    <a:pt x="57777" y="198391"/>
                  </a:lnTo>
                  <a:lnTo>
                    <a:pt x="57476" y="198145"/>
                  </a:lnTo>
                  <a:lnTo>
                    <a:pt x="57207" y="198027"/>
                  </a:lnTo>
                  <a:lnTo>
                    <a:pt x="56898" y="197998"/>
                  </a:lnTo>
                  <a:lnTo>
                    <a:pt x="55983" y="198405"/>
                  </a:lnTo>
                  <a:lnTo>
                    <a:pt x="55696" y="198307"/>
                  </a:lnTo>
                  <a:lnTo>
                    <a:pt x="55664" y="198126"/>
                  </a:lnTo>
                  <a:lnTo>
                    <a:pt x="55724" y="197993"/>
                  </a:lnTo>
                  <a:lnTo>
                    <a:pt x="56283" y="197676"/>
                  </a:lnTo>
                  <a:lnTo>
                    <a:pt x="56410" y="197518"/>
                  </a:lnTo>
                  <a:lnTo>
                    <a:pt x="56473" y="197093"/>
                  </a:lnTo>
                  <a:lnTo>
                    <a:pt x="56222" y="196743"/>
                  </a:lnTo>
                  <a:lnTo>
                    <a:pt x="56009" y="196361"/>
                  </a:lnTo>
                  <a:lnTo>
                    <a:pt x="55821" y="196329"/>
                  </a:lnTo>
                  <a:lnTo>
                    <a:pt x="55029" y="196459"/>
                  </a:lnTo>
                  <a:lnTo>
                    <a:pt x="54721" y="196329"/>
                  </a:lnTo>
                  <a:lnTo>
                    <a:pt x="54092" y="195654"/>
                  </a:lnTo>
                  <a:lnTo>
                    <a:pt x="53590" y="195375"/>
                  </a:lnTo>
                  <a:lnTo>
                    <a:pt x="52653" y="194670"/>
                  </a:lnTo>
                  <a:lnTo>
                    <a:pt x="52227" y="194253"/>
                  </a:lnTo>
                  <a:lnTo>
                    <a:pt x="52199" y="193630"/>
                  </a:lnTo>
                  <a:lnTo>
                    <a:pt x="51791" y="193000"/>
                  </a:lnTo>
                  <a:lnTo>
                    <a:pt x="50999" y="192732"/>
                  </a:lnTo>
                  <a:lnTo>
                    <a:pt x="50960" y="192535"/>
                  </a:lnTo>
                  <a:lnTo>
                    <a:pt x="51234" y="191763"/>
                  </a:lnTo>
                  <a:lnTo>
                    <a:pt x="50822" y="191714"/>
                  </a:lnTo>
                  <a:lnTo>
                    <a:pt x="50597" y="191834"/>
                  </a:lnTo>
                  <a:lnTo>
                    <a:pt x="50126" y="191464"/>
                  </a:lnTo>
                  <a:lnTo>
                    <a:pt x="49881" y="190994"/>
                  </a:lnTo>
                  <a:lnTo>
                    <a:pt x="48998" y="190161"/>
                  </a:lnTo>
                  <a:lnTo>
                    <a:pt x="48835" y="189322"/>
                  </a:lnTo>
                  <a:lnTo>
                    <a:pt x="48084" y="188745"/>
                  </a:lnTo>
                  <a:lnTo>
                    <a:pt x="48115" y="188584"/>
                  </a:lnTo>
                  <a:lnTo>
                    <a:pt x="48533" y="188327"/>
                  </a:lnTo>
                  <a:lnTo>
                    <a:pt x="48644" y="187977"/>
                  </a:lnTo>
                  <a:lnTo>
                    <a:pt x="48003" y="186847"/>
                  </a:lnTo>
                  <a:lnTo>
                    <a:pt x="47367" y="186788"/>
                  </a:lnTo>
                  <a:lnTo>
                    <a:pt x="46598" y="186371"/>
                  </a:lnTo>
                  <a:lnTo>
                    <a:pt x="46327" y="186058"/>
                  </a:lnTo>
                  <a:lnTo>
                    <a:pt x="46625" y="185577"/>
                  </a:lnTo>
                  <a:lnTo>
                    <a:pt x="46968" y="185413"/>
                  </a:lnTo>
                  <a:lnTo>
                    <a:pt x="47425" y="184842"/>
                  </a:lnTo>
                  <a:lnTo>
                    <a:pt x="47417" y="184517"/>
                  </a:lnTo>
                  <a:lnTo>
                    <a:pt x="47400" y="184104"/>
                  </a:lnTo>
                  <a:lnTo>
                    <a:pt x="47794" y="183612"/>
                  </a:lnTo>
                  <a:lnTo>
                    <a:pt x="48016" y="183056"/>
                  </a:lnTo>
                  <a:lnTo>
                    <a:pt x="48057" y="182721"/>
                  </a:lnTo>
                  <a:lnTo>
                    <a:pt x="47076" y="180940"/>
                  </a:lnTo>
                  <a:lnTo>
                    <a:pt x="46158" y="180563"/>
                  </a:lnTo>
                  <a:lnTo>
                    <a:pt x="45696" y="180809"/>
                  </a:lnTo>
                  <a:lnTo>
                    <a:pt x="45203" y="180695"/>
                  </a:lnTo>
                  <a:lnTo>
                    <a:pt x="44443" y="180205"/>
                  </a:lnTo>
                  <a:lnTo>
                    <a:pt x="44014" y="179787"/>
                  </a:lnTo>
                  <a:lnTo>
                    <a:pt x="43329" y="178941"/>
                  </a:lnTo>
                  <a:lnTo>
                    <a:pt x="43405" y="178721"/>
                  </a:lnTo>
                  <a:lnTo>
                    <a:pt x="43720" y="178430"/>
                  </a:lnTo>
                  <a:lnTo>
                    <a:pt x="43596" y="177910"/>
                  </a:lnTo>
                  <a:lnTo>
                    <a:pt x="43378" y="177649"/>
                  </a:lnTo>
                  <a:lnTo>
                    <a:pt x="42987" y="177627"/>
                  </a:lnTo>
                  <a:lnTo>
                    <a:pt x="42595" y="177466"/>
                  </a:lnTo>
                  <a:lnTo>
                    <a:pt x="41955" y="176463"/>
                  </a:lnTo>
                  <a:lnTo>
                    <a:pt x="42132" y="175587"/>
                  </a:lnTo>
                  <a:lnTo>
                    <a:pt x="42412" y="175218"/>
                  </a:lnTo>
                  <a:lnTo>
                    <a:pt x="42444" y="175043"/>
                  </a:lnTo>
                  <a:lnTo>
                    <a:pt x="42409" y="174633"/>
                  </a:lnTo>
                  <a:lnTo>
                    <a:pt x="42305" y="174313"/>
                  </a:lnTo>
                  <a:lnTo>
                    <a:pt x="42648" y="173862"/>
                  </a:lnTo>
                  <a:lnTo>
                    <a:pt x="42749" y="173493"/>
                  </a:lnTo>
                  <a:lnTo>
                    <a:pt x="42614" y="173269"/>
                  </a:lnTo>
                  <a:lnTo>
                    <a:pt x="42046" y="173131"/>
                  </a:lnTo>
                  <a:lnTo>
                    <a:pt x="42285" y="173239"/>
                  </a:lnTo>
                  <a:lnTo>
                    <a:pt x="41841" y="173522"/>
                  </a:lnTo>
                  <a:lnTo>
                    <a:pt x="41575" y="173481"/>
                  </a:lnTo>
                  <a:lnTo>
                    <a:pt x="41013" y="173127"/>
                  </a:lnTo>
                  <a:lnTo>
                    <a:pt x="40993" y="172862"/>
                  </a:lnTo>
                  <a:lnTo>
                    <a:pt x="41253" y="172948"/>
                  </a:lnTo>
                  <a:lnTo>
                    <a:pt x="41325" y="172806"/>
                  </a:lnTo>
                  <a:lnTo>
                    <a:pt x="41454" y="172355"/>
                  </a:lnTo>
                  <a:lnTo>
                    <a:pt x="41461" y="172139"/>
                  </a:lnTo>
                  <a:lnTo>
                    <a:pt x="41461" y="171799"/>
                  </a:lnTo>
                  <a:lnTo>
                    <a:pt x="41734" y="171691"/>
                  </a:lnTo>
                  <a:lnTo>
                    <a:pt x="40325" y="170305"/>
                  </a:lnTo>
                  <a:lnTo>
                    <a:pt x="40061" y="170260"/>
                  </a:lnTo>
                  <a:lnTo>
                    <a:pt x="39833" y="170331"/>
                  </a:lnTo>
                  <a:lnTo>
                    <a:pt x="39541" y="170640"/>
                  </a:lnTo>
                  <a:lnTo>
                    <a:pt x="39361" y="171125"/>
                  </a:lnTo>
                  <a:lnTo>
                    <a:pt x="38928" y="171267"/>
                  </a:lnTo>
                  <a:lnTo>
                    <a:pt x="38772" y="171084"/>
                  </a:lnTo>
                  <a:lnTo>
                    <a:pt x="39056" y="170689"/>
                  </a:lnTo>
                  <a:lnTo>
                    <a:pt x="39143" y="170174"/>
                  </a:lnTo>
                  <a:lnTo>
                    <a:pt x="38817" y="169656"/>
                  </a:lnTo>
                  <a:lnTo>
                    <a:pt x="38540" y="169533"/>
                  </a:lnTo>
                  <a:lnTo>
                    <a:pt x="38336" y="169571"/>
                  </a:lnTo>
                  <a:lnTo>
                    <a:pt x="37844" y="169858"/>
                  </a:lnTo>
                  <a:lnTo>
                    <a:pt x="36828" y="168948"/>
                  </a:lnTo>
                  <a:lnTo>
                    <a:pt x="36738" y="168780"/>
                  </a:lnTo>
                  <a:lnTo>
                    <a:pt x="36929" y="168575"/>
                  </a:lnTo>
                  <a:lnTo>
                    <a:pt x="37022" y="167383"/>
                  </a:lnTo>
                  <a:lnTo>
                    <a:pt x="36766" y="166909"/>
                  </a:lnTo>
                  <a:lnTo>
                    <a:pt x="36596" y="166391"/>
                  </a:lnTo>
                  <a:lnTo>
                    <a:pt x="36593" y="166164"/>
                  </a:lnTo>
                  <a:lnTo>
                    <a:pt x="36939" y="165504"/>
                  </a:lnTo>
                  <a:lnTo>
                    <a:pt x="36870" y="165280"/>
                  </a:lnTo>
                  <a:lnTo>
                    <a:pt x="36287" y="164285"/>
                  </a:lnTo>
                  <a:lnTo>
                    <a:pt x="35625" y="164047"/>
                  </a:lnTo>
                  <a:lnTo>
                    <a:pt x="35029" y="163685"/>
                  </a:lnTo>
                  <a:lnTo>
                    <a:pt x="35019" y="163510"/>
                  </a:lnTo>
                  <a:lnTo>
                    <a:pt x="34894" y="163331"/>
                  </a:lnTo>
                  <a:lnTo>
                    <a:pt x="34027" y="163108"/>
                  </a:lnTo>
                  <a:lnTo>
                    <a:pt x="33532" y="163156"/>
                  </a:lnTo>
                  <a:lnTo>
                    <a:pt x="33209" y="162493"/>
                  </a:lnTo>
                  <a:lnTo>
                    <a:pt x="33361" y="162340"/>
                  </a:lnTo>
                  <a:lnTo>
                    <a:pt x="33389" y="162057"/>
                  </a:lnTo>
                  <a:lnTo>
                    <a:pt x="31593" y="160321"/>
                  </a:lnTo>
                  <a:lnTo>
                    <a:pt x="31322" y="160380"/>
                  </a:lnTo>
                  <a:lnTo>
                    <a:pt x="31156" y="160597"/>
                  </a:lnTo>
                  <a:lnTo>
                    <a:pt x="31097" y="161156"/>
                  </a:lnTo>
                  <a:lnTo>
                    <a:pt x="30889" y="161540"/>
                  </a:lnTo>
                  <a:lnTo>
                    <a:pt x="30730" y="161626"/>
                  </a:lnTo>
                  <a:lnTo>
                    <a:pt x="30370" y="161581"/>
                  </a:lnTo>
                  <a:lnTo>
                    <a:pt x="30272" y="161380"/>
                  </a:lnTo>
                  <a:lnTo>
                    <a:pt x="30303" y="160731"/>
                  </a:lnTo>
                  <a:lnTo>
                    <a:pt x="30424" y="160452"/>
                  </a:lnTo>
                  <a:lnTo>
                    <a:pt x="30754" y="160290"/>
                  </a:lnTo>
                  <a:lnTo>
                    <a:pt x="30885" y="160101"/>
                  </a:lnTo>
                  <a:lnTo>
                    <a:pt x="30649" y="159717"/>
                  </a:lnTo>
                  <a:lnTo>
                    <a:pt x="29824" y="159222"/>
                  </a:lnTo>
                  <a:lnTo>
                    <a:pt x="29186" y="159255"/>
                  </a:lnTo>
                  <a:lnTo>
                    <a:pt x="28777" y="158506"/>
                  </a:lnTo>
                  <a:lnTo>
                    <a:pt x="28562" y="158490"/>
                  </a:lnTo>
                  <a:lnTo>
                    <a:pt x="28278" y="158692"/>
                  </a:lnTo>
                  <a:lnTo>
                    <a:pt x="28042" y="159318"/>
                  </a:lnTo>
                  <a:lnTo>
                    <a:pt x="27889" y="159482"/>
                  </a:lnTo>
                  <a:lnTo>
                    <a:pt x="27698" y="159519"/>
                  </a:lnTo>
                  <a:lnTo>
                    <a:pt x="27546" y="159437"/>
                  </a:lnTo>
                  <a:lnTo>
                    <a:pt x="27418" y="159213"/>
                  </a:lnTo>
                  <a:lnTo>
                    <a:pt x="27390" y="158453"/>
                  </a:lnTo>
                  <a:lnTo>
                    <a:pt x="27546" y="158296"/>
                  </a:lnTo>
                  <a:lnTo>
                    <a:pt x="27955" y="158211"/>
                  </a:lnTo>
                  <a:lnTo>
                    <a:pt x="28105" y="158061"/>
                  </a:lnTo>
                  <a:lnTo>
                    <a:pt x="28136" y="157901"/>
                  </a:lnTo>
                  <a:lnTo>
                    <a:pt x="28056" y="157701"/>
                  </a:lnTo>
                  <a:lnTo>
                    <a:pt x="26313" y="156676"/>
                  </a:lnTo>
                  <a:lnTo>
                    <a:pt x="26129" y="156664"/>
                  </a:lnTo>
                  <a:lnTo>
                    <a:pt x="25622" y="156936"/>
                  </a:lnTo>
                  <a:lnTo>
                    <a:pt x="25456" y="156936"/>
                  </a:lnTo>
                  <a:lnTo>
                    <a:pt x="25175" y="156780"/>
                  </a:lnTo>
                  <a:lnTo>
                    <a:pt x="24849" y="156239"/>
                  </a:lnTo>
                  <a:lnTo>
                    <a:pt x="25089" y="156094"/>
                  </a:lnTo>
                  <a:lnTo>
                    <a:pt x="25453" y="155643"/>
                  </a:lnTo>
                  <a:lnTo>
                    <a:pt x="25498" y="155285"/>
                  </a:lnTo>
                  <a:lnTo>
                    <a:pt x="25300" y="154875"/>
                  </a:lnTo>
                  <a:lnTo>
                    <a:pt x="24915" y="154591"/>
                  </a:lnTo>
                  <a:lnTo>
                    <a:pt x="24222" y="153770"/>
                  </a:lnTo>
                  <a:lnTo>
                    <a:pt x="24223" y="153578"/>
                  </a:lnTo>
                  <a:lnTo>
                    <a:pt x="22991" y="152933"/>
                  </a:lnTo>
                  <a:lnTo>
                    <a:pt x="22634" y="152701"/>
                  </a:lnTo>
                  <a:lnTo>
                    <a:pt x="22613" y="152426"/>
                  </a:lnTo>
                  <a:lnTo>
                    <a:pt x="22228" y="151725"/>
                  </a:lnTo>
                  <a:lnTo>
                    <a:pt x="21839" y="151404"/>
                  </a:lnTo>
                  <a:lnTo>
                    <a:pt x="21579" y="151322"/>
                  </a:lnTo>
                  <a:lnTo>
                    <a:pt x="21267" y="151401"/>
                  </a:lnTo>
                  <a:lnTo>
                    <a:pt x="21114" y="151736"/>
                  </a:lnTo>
                  <a:lnTo>
                    <a:pt x="21316" y="152001"/>
                  </a:lnTo>
                  <a:lnTo>
                    <a:pt x="21701" y="152191"/>
                  </a:lnTo>
                  <a:lnTo>
                    <a:pt x="21884" y="152448"/>
                  </a:lnTo>
                  <a:lnTo>
                    <a:pt x="21933" y="152672"/>
                  </a:lnTo>
                  <a:lnTo>
                    <a:pt x="21909" y="153022"/>
                  </a:lnTo>
                  <a:lnTo>
                    <a:pt x="21704" y="153279"/>
                  </a:lnTo>
                  <a:lnTo>
                    <a:pt x="20743" y="153484"/>
                  </a:lnTo>
                  <a:lnTo>
                    <a:pt x="20390" y="153343"/>
                  </a:lnTo>
                  <a:lnTo>
                    <a:pt x="20036" y="152898"/>
                  </a:lnTo>
                  <a:lnTo>
                    <a:pt x="19779" y="152754"/>
                  </a:lnTo>
                  <a:lnTo>
                    <a:pt x="19623" y="152370"/>
                  </a:lnTo>
                  <a:lnTo>
                    <a:pt x="19893" y="152176"/>
                  </a:lnTo>
                  <a:lnTo>
                    <a:pt x="20018" y="151971"/>
                  </a:lnTo>
                  <a:lnTo>
                    <a:pt x="20011" y="151684"/>
                  </a:lnTo>
                  <a:lnTo>
                    <a:pt x="19796" y="151412"/>
                  </a:lnTo>
                  <a:lnTo>
                    <a:pt x="19654" y="151360"/>
                  </a:lnTo>
                  <a:lnTo>
                    <a:pt x="18908" y="151442"/>
                  </a:lnTo>
                  <a:lnTo>
                    <a:pt x="17881" y="150794"/>
                  </a:lnTo>
                  <a:lnTo>
                    <a:pt x="17566" y="150868"/>
                  </a:lnTo>
                  <a:lnTo>
                    <a:pt x="16979" y="150753"/>
                  </a:lnTo>
                  <a:lnTo>
                    <a:pt x="16858" y="150571"/>
                  </a:lnTo>
                  <a:lnTo>
                    <a:pt x="16827" y="150246"/>
                  </a:lnTo>
                  <a:lnTo>
                    <a:pt x="16892" y="150105"/>
                  </a:lnTo>
                  <a:lnTo>
                    <a:pt x="17416" y="149750"/>
                  </a:lnTo>
                  <a:lnTo>
                    <a:pt x="17510" y="149359"/>
                  </a:lnTo>
                  <a:lnTo>
                    <a:pt x="17457" y="149188"/>
                  </a:lnTo>
                  <a:lnTo>
                    <a:pt x="16187" y="148021"/>
                  </a:lnTo>
                  <a:lnTo>
                    <a:pt x="15094" y="147303"/>
                  </a:lnTo>
                  <a:lnTo>
                    <a:pt x="14979" y="147157"/>
                  </a:lnTo>
                  <a:lnTo>
                    <a:pt x="14048" y="145037"/>
                  </a:lnTo>
                  <a:lnTo>
                    <a:pt x="14010" y="144780"/>
                  </a:lnTo>
                  <a:lnTo>
                    <a:pt x="13678" y="143571"/>
                  </a:lnTo>
                  <a:lnTo>
                    <a:pt x="11850" y="142785"/>
                  </a:lnTo>
                  <a:lnTo>
                    <a:pt x="9938" y="141561"/>
                  </a:lnTo>
                  <a:lnTo>
                    <a:pt x="9330" y="140536"/>
                  </a:lnTo>
                  <a:lnTo>
                    <a:pt x="9431" y="140186"/>
                  </a:lnTo>
                  <a:lnTo>
                    <a:pt x="9369" y="139720"/>
                  </a:lnTo>
                  <a:lnTo>
                    <a:pt x="8928" y="139176"/>
                  </a:lnTo>
                  <a:lnTo>
                    <a:pt x="8998" y="138617"/>
                  </a:lnTo>
                  <a:lnTo>
                    <a:pt x="9320" y="138214"/>
                  </a:lnTo>
                  <a:lnTo>
                    <a:pt x="9463" y="137737"/>
                  </a:lnTo>
                  <a:lnTo>
                    <a:pt x="9427" y="137484"/>
                  </a:lnTo>
                  <a:lnTo>
                    <a:pt x="9196" y="136910"/>
                  </a:lnTo>
                  <a:lnTo>
                    <a:pt x="7981" y="135780"/>
                  </a:lnTo>
                  <a:lnTo>
                    <a:pt x="7464" y="135851"/>
                  </a:lnTo>
                  <a:lnTo>
                    <a:pt x="6290" y="135363"/>
                  </a:lnTo>
                  <a:lnTo>
                    <a:pt x="5738" y="135426"/>
                  </a:lnTo>
                  <a:lnTo>
                    <a:pt x="5370" y="135829"/>
                  </a:lnTo>
                  <a:lnTo>
                    <a:pt x="5193" y="135952"/>
                  </a:lnTo>
                  <a:lnTo>
                    <a:pt x="5026" y="135967"/>
                  </a:lnTo>
                  <a:lnTo>
                    <a:pt x="4929" y="135750"/>
                  </a:lnTo>
                  <a:lnTo>
                    <a:pt x="5141" y="135150"/>
                  </a:lnTo>
                  <a:lnTo>
                    <a:pt x="5085" y="134755"/>
                  </a:lnTo>
                  <a:lnTo>
                    <a:pt x="4884" y="134565"/>
                  </a:lnTo>
                  <a:lnTo>
                    <a:pt x="4415" y="134461"/>
                  </a:lnTo>
                  <a:lnTo>
                    <a:pt x="4210" y="134334"/>
                  </a:lnTo>
                  <a:lnTo>
                    <a:pt x="4002" y="133988"/>
                  </a:lnTo>
                  <a:lnTo>
                    <a:pt x="3988" y="132329"/>
                  </a:lnTo>
                  <a:lnTo>
                    <a:pt x="4189" y="131755"/>
                  </a:lnTo>
                  <a:lnTo>
                    <a:pt x="4109" y="131393"/>
                  </a:lnTo>
                  <a:lnTo>
                    <a:pt x="3887" y="131129"/>
                  </a:lnTo>
                  <a:lnTo>
                    <a:pt x="3425" y="130868"/>
                  </a:lnTo>
                  <a:lnTo>
                    <a:pt x="2264" y="131032"/>
                  </a:lnTo>
                  <a:lnTo>
                    <a:pt x="1580" y="131033"/>
                  </a:lnTo>
                  <a:lnTo>
                    <a:pt x="1327" y="130980"/>
                  </a:lnTo>
                  <a:lnTo>
                    <a:pt x="1156" y="131059"/>
                  </a:lnTo>
                  <a:lnTo>
                    <a:pt x="945" y="131368"/>
                  </a:lnTo>
                  <a:lnTo>
                    <a:pt x="108" y="130832"/>
                  </a:lnTo>
                  <a:lnTo>
                    <a:pt x="0" y="130168"/>
                  </a:lnTo>
                  <a:lnTo>
                    <a:pt x="17" y="129568"/>
                  </a:lnTo>
                  <a:lnTo>
                    <a:pt x="308" y="128547"/>
                  </a:lnTo>
                  <a:lnTo>
                    <a:pt x="1086" y="128573"/>
                  </a:lnTo>
                  <a:lnTo>
                    <a:pt x="1677" y="128207"/>
                  </a:lnTo>
                  <a:lnTo>
                    <a:pt x="3375" y="127808"/>
                  </a:lnTo>
                  <a:lnTo>
                    <a:pt x="3754" y="127074"/>
                  </a:lnTo>
                  <a:lnTo>
                    <a:pt x="3994" y="125601"/>
                  </a:lnTo>
                  <a:lnTo>
                    <a:pt x="4278" y="124640"/>
                  </a:lnTo>
                  <a:lnTo>
                    <a:pt x="4713" y="123596"/>
                  </a:lnTo>
                  <a:lnTo>
                    <a:pt x="5335" y="122791"/>
                  </a:lnTo>
                  <a:lnTo>
                    <a:pt x="5533" y="122783"/>
                  </a:lnTo>
                  <a:lnTo>
                    <a:pt x="6231" y="122474"/>
                  </a:lnTo>
                  <a:lnTo>
                    <a:pt x="6356" y="122045"/>
                  </a:lnTo>
                  <a:lnTo>
                    <a:pt x="6524" y="121743"/>
                  </a:lnTo>
                  <a:lnTo>
                    <a:pt x="6682" y="121861"/>
                  </a:lnTo>
                  <a:lnTo>
                    <a:pt x="7729" y="121528"/>
                  </a:lnTo>
                  <a:lnTo>
                    <a:pt x="8640" y="120849"/>
                  </a:lnTo>
                  <a:lnTo>
                    <a:pt x="8880" y="121412"/>
                  </a:lnTo>
                  <a:lnTo>
                    <a:pt x="8845" y="122657"/>
                  </a:lnTo>
                  <a:lnTo>
                    <a:pt x="9331" y="122940"/>
                  </a:lnTo>
                  <a:lnTo>
                    <a:pt x="10614" y="123075"/>
                  </a:lnTo>
                  <a:lnTo>
                    <a:pt x="11527" y="123426"/>
                  </a:lnTo>
                  <a:lnTo>
                    <a:pt x="11645" y="123757"/>
                  </a:lnTo>
                  <a:lnTo>
                    <a:pt x="11128" y="124085"/>
                  </a:lnTo>
                  <a:lnTo>
                    <a:pt x="10644" y="124700"/>
                  </a:lnTo>
                  <a:lnTo>
                    <a:pt x="13104" y="126475"/>
                  </a:lnTo>
                  <a:lnTo>
                    <a:pt x="14199" y="126535"/>
                  </a:lnTo>
                  <a:lnTo>
                    <a:pt x="15116" y="126341"/>
                  </a:lnTo>
                  <a:lnTo>
                    <a:pt x="16762" y="125837"/>
                  </a:lnTo>
                  <a:lnTo>
                    <a:pt x="16919" y="125699"/>
                  </a:lnTo>
                  <a:lnTo>
                    <a:pt x="16434" y="124925"/>
                  </a:lnTo>
                  <a:lnTo>
                    <a:pt x="16696" y="124648"/>
                  </a:lnTo>
                  <a:lnTo>
                    <a:pt x="17186" y="124897"/>
                  </a:lnTo>
                  <a:lnTo>
                    <a:pt x="18465" y="125191"/>
                  </a:lnTo>
                  <a:lnTo>
                    <a:pt x="18812" y="125184"/>
                  </a:lnTo>
                  <a:lnTo>
                    <a:pt x="18614" y="124778"/>
                  </a:lnTo>
                  <a:lnTo>
                    <a:pt x="18145" y="124260"/>
                  </a:lnTo>
                  <a:lnTo>
                    <a:pt x="17919" y="123634"/>
                  </a:lnTo>
                  <a:lnTo>
                    <a:pt x="17947" y="123343"/>
                  </a:lnTo>
                  <a:lnTo>
                    <a:pt x="18082" y="122944"/>
                  </a:lnTo>
                  <a:lnTo>
                    <a:pt x="17224" y="123194"/>
                  </a:lnTo>
                  <a:lnTo>
                    <a:pt x="16764" y="121539"/>
                  </a:lnTo>
                  <a:lnTo>
                    <a:pt x="16521" y="120876"/>
                  </a:lnTo>
                  <a:lnTo>
                    <a:pt x="16670" y="120589"/>
                  </a:lnTo>
                  <a:lnTo>
                    <a:pt x="16955" y="120317"/>
                  </a:lnTo>
                  <a:lnTo>
                    <a:pt x="17375" y="119717"/>
                  </a:lnTo>
                  <a:lnTo>
                    <a:pt x="17483" y="119351"/>
                  </a:lnTo>
                  <a:lnTo>
                    <a:pt x="19457" y="118855"/>
                  </a:lnTo>
                  <a:lnTo>
                    <a:pt x="20052" y="118276"/>
                  </a:lnTo>
                  <a:lnTo>
                    <a:pt x="19920" y="117807"/>
                  </a:lnTo>
                  <a:lnTo>
                    <a:pt x="20038" y="117100"/>
                  </a:lnTo>
                  <a:lnTo>
                    <a:pt x="20573" y="117055"/>
                  </a:lnTo>
                  <a:lnTo>
                    <a:pt x="20914" y="116402"/>
                  </a:lnTo>
                  <a:lnTo>
                    <a:pt x="20535" y="116209"/>
                  </a:lnTo>
                  <a:lnTo>
                    <a:pt x="20664" y="115705"/>
                  </a:lnTo>
                  <a:lnTo>
                    <a:pt x="20799" y="115374"/>
                  </a:lnTo>
                  <a:lnTo>
                    <a:pt x="21634" y="114580"/>
                  </a:lnTo>
                  <a:lnTo>
                    <a:pt x="20716" y="113398"/>
                  </a:lnTo>
                  <a:lnTo>
                    <a:pt x="20267" y="113322"/>
                  </a:lnTo>
                  <a:lnTo>
                    <a:pt x="20020" y="112590"/>
                  </a:lnTo>
                  <a:lnTo>
                    <a:pt x="20809" y="112228"/>
                  </a:lnTo>
                  <a:lnTo>
                    <a:pt x="21041" y="112311"/>
                  </a:lnTo>
                  <a:lnTo>
                    <a:pt x="21110" y="112656"/>
                  </a:lnTo>
                  <a:lnTo>
                    <a:pt x="21745" y="112931"/>
                  </a:lnTo>
                  <a:lnTo>
                    <a:pt x="21881" y="112733"/>
                  </a:lnTo>
                  <a:lnTo>
                    <a:pt x="24160" y="113529"/>
                  </a:lnTo>
                  <a:lnTo>
                    <a:pt x="26731" y="114694"/>
                  </a:lnTo>
                  <a:lnTo>
                    <a:pt x="26297" y="114088"/>
                  </a:lnTo>
                  <a:lnTo>
                    <a:pt x="24938" y="113119"/>
                  </a:lnTo>
                  <a:lnTo>
                    <a:pt x="24552" y="112571"/>
                  </a:lnTo>
                  <a:lnTo>
                    <a:pt x="19525" y="107677"/>
                  </a:lnTo>
                  <a:lnTo>
                    <a:pt x="21828" y="107524"/>
                  </a:lnTo>
                  <a:lnTo>
                    <a:pt x="23603" y="107215"/>
                  </a:lnTo>
                  <a:lnTo>
                    <a:pt x="25572" y="106775"/>
                  </a:lnTo>
                  <a:lnTo>
                    <a:pt x="27385" y="106090"/>
                  </a:lnTo>
                  <a:lnTo>
                    <a:pt x="30157" y="105775"/>
                  </a:lnTo>
                  <a:lnTo>
                    <a:pt x="30527" y="105961"/>
                  </a:lnTo>
                  <a:lnTo>
                    <a:pt x="30452" y="105708"/>
                  </a:lnTo>
                  <a:lnTo>
                    <a:pt x="30702" y="104906"/>
                  </a:lnTo>
                  <a:lnTo>
                    <a:pt x="30777" y="104735"/>
                  </a:lnTo>
                  <a:lnTo>
                    <a:pt x="30932" y="104246"/>
                  </a:lnTo>
                  <a:lnTo>
                    <a:pt x="30925" y="103982"/>
                  </a:lnTo>
                  <a:lnTo>
                    <a:pt x="30753" y="102837"/>
                  </a:lnTo>
                  <a:lnTo>
                    <a:pt x="30392" y="101820"/>
                  </a:lnTo>
                  <a:lnTo>
                    <a:pt x="30102" y="101328"/>
                  </a:lnTo>
                  <a:lnTo>
                    <a:pt x="29920" y="101142"/>
                  </a:lnTo>
                  <a:lnTo>
                    <a:pt x="29471" y="100968"/>
                  </a:lnTo>
                  <a:lnTo>
                    <a:pt x="27328" y="100544"/>
                  </a:lnTo>
                  <a:lnTo>
                    <a:pt x="26861" y="100018"/>
                  </a:lnTo>
                  <a:lnTo>
                    <a:pt x="26405" y="99944"/>
                  </a:lnTo>
                  <a:lnTo>
                    <a:pt x="26013" y="100000"/>
                  </a:lnTo>
                  <a:lnTo>
                    <a:pt x="25789" y="100070"/>
                  </a:lnTo>
                  <a:lnTo>
                    <a:pt x="25144" y="100287"/>
                  </a:lnTo>
                  <a:lnTo>
                    <a:pt x="24921" y="100334"/>
                  </a:lnTo>
                  <a:lnTo>
                    <a:pt x="24345" y="100450"/>
                  </a:lnTo>
                  <a:lnTo>
                    <a:pt x="24254" y="100286"/>
                  </a:lnTo>
                  <a:lnTo>
                    <a:pt x="24135" y="99927"/>
                  </a:lnTo>
                  <a:lnTo>
                    <a:pt x="23675" y="99883"/>
                  </a:lnTo>
                  <a:lnTo>
                    <a:pt x="23064" y="99179"/>
                  </a:lnTo>
                  <a:lnTo>
                    <a:pt x="22982" y="99045"/>
                  </a:lnTo>
                  <a:lnTo>
                    <a:pt x="22922" y="97983"/>
                  </a:lnTo>
                  <a:lnTo>
                    <a:pt x="22500" y="97274"/>
                  </a:lnTo>
                  <a:lnTo>
                    <a:pt x="22051" y="96820"/>
                  </a:lnTo>
                  <a:lnTo>
                    <a:pt x="21755" y="96413"/>
                  </a:lnTo>
                  <a:lnTo>
                    <a:pt x="21202" y="96179"/>
                  </a:lnTo>
                  <a:lnTo>
                    <a:pt x="20648" y="95783"/>
                  </a:lnTo>
                  <a:lnTo>
                    <a:pt x="20376" y="94442"/>
                  </a:lnTo>
                  <a:lnTo>
                    <a:pt x="21787" y="94225"/>
                  </a:lnTo>
                  <a:lnTo>
                    <a:pt x="22219" y="93661"/>
                  </a:lnTo>
                  <a:lnTo>
                    <a:pt x="28484" y="89062"/>
                  </a:lnTo>
                  <a:lnTo>
                    <a:pt x="34085" y="82304"/>
                  </a:lnTo>
                  <a:lnTo>
                    <a:pt x="33580" y="82068"/>
                  </a:lnTo>
                  <a:lnTo>
                    <a:pt x="32966" y="81379"/>
                  </a:lnTo>
                  <a:lnTo>
                    <a:pt x="33050" y="81085"/>
                  </a:lnTo>
                  <a:lnTo>
                    <a:pt x="32652" y="80816"/>
                  </a:lnTo>
                  <a:lnTo>
                    <a:pt x="32121" y="80640"/>
                  </a:lnTo>
                  <a:lnTo>
                    <a:pt x="31980" y="80438"/>
                  </a:lnTo>
                  <a:lnTo>
                    <a:pt x="31722" y="80198"/>
                  </a:lnTo>
                  <a:lnTo>
                    <a:pt x="31101" y="79833"/>
                  </a:lnTo>
                  <a:lnTo>
                    <a:pt x="30538" y="79850"/>
                  </a:lnTo>
                  <a:lnTo>
                    <a:pt x="30223" y="80054"/>
                  </a:lnTo>
                  <a:lnTo>
                    <a:pt x="29580" y="79968"/>
                  </a:lnTo>
                  <a:lnTo>
                    <a:pt x="29088" y="79695"/>
                  </a:lnTo>
                  <a:lnTo>
                    <a:pt x="29099" y="79099"/>
                  </a:lnTo>
                  <a:lnTo>
                    <a:pt x="28984" y="78536"/>
                  </a:lnTo>
                  <a:lnTo>
                    <a:pt x="28221" y="77768"/>
                  </a:lnTo>
                  <a:lnTo>
                    <a:pt x="28536" y="77367"/>
                  </a:lnTo>
                  <a:lnTo>
                    <a:pt x="28394" y="77237"/>
                  </a:lnTo>
                  <a:lnTo>
                    <a:pt x="28187" y="77221"/>
                  </a:lnTo>
                  <a:lnTo>
                    <a:pt x="27793" y="76489"/>
                  </a:lnTo>
                  <a:lnTo>
                    <a:pt x="27741" y="76094"/>
                  </a:lnTo>
                  <a:lnTo>
                    <a:pt x="27264" y="75468"/>
                  </a:lnTo>
                  <a:lnTo>
                    <a:pt x="26824" y="75373"/>
                  </a:lnTo>
                  <a:lnTo>
                    <a:pt x="26566" y="75463"/>
                  </a:lnTo>
                  <a:lnTo>
                    <a:pt x="26438" y="75367"/>
                  </a:lnTo>
                  <a:lnTo>
                    <a:pt x="26567" y="75124"/>
                  </a:lnTo>
                  <a:lnTo>
                    <a:pt x="26420" y="74487"/>
                  </a:lnTo>
                  <a:lnTo>
                    <a:pt x="26487" y="73857"/>
                  </a:lnTo>
                  <a:lnTo>
                    <a:pt x="26410" y="73637"/>
                  </a:lnTo>
                  <a:lnTo>
                    <a:pt x="25983" y="73073"/>
                  </a:lnTo>
                  <a:lnTo>
                    <a:pt x="25907" y="72834"/>
                  </a:lnTo>
                  <a:lnTo>
                    <a:pt x="25870" y="72068"/>
                  </a:lnTo>
                  <a:lnTo>
                    <a:pt x="26167" y="71733"/>
                  </a:lnTo>
                  <a:lnTo>
                    <a:pt x="26181" y="70589"/>
                  </a:lnTo>
                  <a:lnTo>
                    <a:pt x="25815" y="69429"/>
                  </a:lnTo>
                  <a:lnTo>
                    <a:pt x="25958" y="68788"/>
                  </a:lnTo>
                  <a:lnTo>
                    <a:pt x="25948" y="68181"/>
                  </a:lnTo>
                  <a:lnTo>
                    <a:pt x="25404" y="67838"/>
                  </a:lnTo>
                  <a:lnTo>
                    <a:pt x="25149" y="67189"/>
                  </a:lnTo>
                  <a:lnTo>
                    <a:pt x="24919" y="66194"/>
                  </a:lnTo>
                  <a:lnTo>
                    <a:pt x="24513" y="65405"/>
                  </a:lnTo>
                  <a:lnTo>
                    <a:pt x="24309" y="65352"/>
                  </a:lnTo>
                  <a:lnTo>
                    <a:pt x="24016" y="65460"/>
                  </a:lnTo>
                  <a:lnTo>
                    <a:pt x="23367" y="64934"/>
                  </a:lnTo>
                  <a:lnTo>
                    <a:pt x="22680" y="63477"/>
                  </a:lnTo>
                  <a:lnTo>
                    <a:pt x="22662" y="63000"/>
                  </a:lnTo>
                  <a:lnTo>
                    <a:pt x="22906" y="62262"/>
                  </a:lnTo>
                  <a:lnTo>
                    <a:pt x="23053" y="61110"/>
                  </a:lnTo>
                  <a:lnTo>
                    <a:pt x="22854" y="60853"/>
                  </a:lnTo>
                  <a:lnTo>
                    <a:pt x="23060" y="60655"/>
                  </a:lnTo>
                  <a:lnTo>
                    <a:pt x="23256" y="60223"/>
                  </a:lnTo>
                  <a:lnTo>
                    <a:pt x="23919" y="58472"/>
                  </a:lnTo>
                  <a:lnTo>
                    <a:pt x="24027" y="58039"/>
                  </a:lnTo>
                  <a:lnTo>
                    <a:pt x="24621" y="57465"/>
                  </a:lnTo>
                  <a:lnTo>
                    <a:pt x="26122" y="55571"/>
                  </a:lnTo>
                  <a:lnTo>
                    <a:pt x="26172" y="54431"/>
                  </a:lnTo>
                  <a:lnTo>
                    <a:pt x="26849" y="53862"/>
                  </a:lnTo>
                  <a:lnTo>
                    <a:pt x="27104" y="53772"/>
                  </a:lnTo>
                  <a:lnTo>
                    <a:pt x="27823" y="54175"/>
                  </a:lnTo>
                  <a:lnTo>
                    <a:pt x="28535" y="54287"/>
                  </a:lnTo>
                  <a:lnTo>
                    <a:pt x="28630" y="53642"/>
                  </a:lnTo>
                  <a:lnTo>
                    <a:pt x="30258" y="52663"/>
                  </a:lnTo>
                  <a:lnTo>
                    <a:pt x="32060" y="51513"/>
                  </a:lnTo>
                  <a:lnTo>
                    <a:pt x="32324" y="51801"/>
                  </a:lnTo>
                  <a:lnTo>
                    <a:pt x="32992" y="53269"/>
                  </a:lnTo>
                  <a:lnTo>
                    <a:pt x="33174" y="53514"/>
                  </a:lnTo>
                  <a:lnTo>
                    <a:pt x="33994" y="53473"/>
                  </a:lnTo>
                  <a:lnTo>
                    <a:pt x="34169" y="54010"/>
                  </a:lnTo>
                  <a:lnTo>
                    <a:pt x="34822" y="55135"/>
                  </a:lnTo>
                  <a:lnTo>
                    <a:pt x="33614" y="54834"/>
                  </a:lnTo>
                  <a:lnTo>
                    <a:pt x="32301" y="54011"/>
                  </a:lnTo>
                  <a:lnTo>
                    <a:pt x="31857" y="54171"/>
                  </a:lnTo>
                  <a:lnTo>
                    <a:pt x="30304" y="54183"/>
                  </a:lnTo>
                  <a:lnTo>
                    <a:pt x="30248" y="54958"/>
                  </a:lnTo>
                  <a:lnTo>
                    <a:pt x="31020" y="54921"/>
                  </a:lnTo>
                  <a:lnTo>
                    <a:pt x="32399" y="56434"/>
                  </a:lnTo>
                  <a:lnTo>
                    <a:pt x="33377" y="55139"/>
                  </a:lnTo>
                  <a:lnTo>
                    <a:pt x="34358" y="55724"/>
                  </a:lnTo>
                  <a:lnTo>
                    <a:pt x="35300" y="55832"/>
                  </a:lnTo>
                  <a:lnTo>
                    <a:pt x="35887" y="56671"/>
                  </a:lnTo>
                  <a:lnTo>
                    <a:pt x="35241" y="57595"/>
                  </a:lnTo>
                  <a:lnTo>
                    <a:pt x="34487" y="58207"/>
                  </a:lnTo>
                  <a:lnTo>
                    <a:pt x="34240" y="58926"/>
                  </a:lnTo>
                  <a:lnTo>
                    <a:pt x="35154" y="59299"/>
                  </a:lnTo>
                  <a:lnTo>
                    <a:pt x="36310" y="60621"/>
                  </a:lnTo>
                  <a:lnTo>
                    <a:pt x="36896" y="60748"/>
                  </a:lnTo>
                  <a:lnTo>
                    <a:pt x="37433" y="59257"/>
                  </a:lnTo>
                  <a:lnTo>
                    <a:pt x="37865" y="59613"/>
                  </a:lnTo>
                  <a:lnTo>
                    <a:pt x="38543" y="58348"/>
                  </a:lnTo>
                  <a:lnTo>
                    <a:pt x="39189" y="57827"/>
                  </a:lnTo>
                  <a:lnTo>
                    <a:pt x="43440" y="59131"/>
                  </a:lnTo>
                  <a:lnTo>
                    <a:pt x="44711" y="59299"/>
                  </a:lnTo>
                  <a:lnTo>
                    <a:pt x="44770" y="58446"/>
                  </a:lnTo>
                  <a:lnTo>
                    <a:pt x="43584" y="58099"/>
                  </a:lnTo>
                  <a:lnTo>
                    <a:pt x="43053" y="57674"/>
                  </a:lnTo>
                  <a:lnTo>
                    <a:pt x="43165" y="56414"/>
                  </a:lnTo>
                  <a:lnTo>
                    <a:pt x="41821" y="56801"/>
                  </a:lnTo>
                  <a:lnTo>
                    <a:pt x="40676" y="56514"/>
                  </a:lnTo>
                  <a:lnTo>
                    <a:pt x="40348" y="56248"/>
                  </a:lnTo>
                  <a:lnTo>
                    <a:pt x="40935" y="55559"/>
                  </a:lnTo>
                  <a:lnTo>
                    <a:pt x="41651" y="54975"/>
                  </a:lnTo>
                  <a:lnTo>
                    <a:pt x="42272" y="54677"/>
                  </a:lnTo>
                  <a:lnTo>
                    <a:pt x="42576" y="54736"/>
                  </a:lnTo>
                  <a:lnTo>
                    <a:pt x="42782" y="54688"/>
                  </a:lnTo>
                  <a:lnTo>
                    <a:pt x="42901" y="54528"/>
                  </a:lnTo>
                  <a:lnTo>
                    <a:pt x="42908" y="54349"/>
                  </a:lnTo>
                  <a:lnTo>
                    <a:pt x="42520" y="53812"/>
                  </a:lnTo>
                  <a:lnTo>
                    <a:pt x="41508" y="53212"/>
                  </a:lnTo>
                  <a:lnTo>
                    <a:pt x="41166" y="53208"/>
                  </a:lnTo>
                  <a:lnTo>
                    <a:pt x="39462" y="50972"/>
                  </a:lnTo>
                  <a:lnTo>
                    <a:pt x="38597" y="49155"/>
                  </a:lnTo>
                  <a:lnTo>
                    <a:pt x="39298" y="48583"/>
                  </a:lnTo>
                  <a:lnTo>
                    <a:pt x="40496" y="49403"/>
                  </a:lnTo>
                  <a:lnTo>
                    <a:pt x="41327" y="51672"/>
                  </a:lnTo>
                  <a:lnTo>
                    <a:pt x="42318" y="52705"/>
                  </a:lnTo>
                  <a:lnTo>
                    <a:pt x="42591" y="51468"/>
                  </a:lnTo>
                  <a:lnTo>
                    <a:pt x="42490" y="50983"/>
                  </a:lnTo>
                  <a:lnTo>
                    <a:pt x="42043" y="50148"/>
                  </a:lnTo>
                  <a:lnTo>
                    <a:pt x="42228" y="49526"/>
                  </a:lnTo>
                  <a:lnTo>
                    <a:pt x="43391" y="49075"/>
                  </a:lnTo>
                  <a:lnTo>
                    <a:pt x="44208" y="49851"/>
                  </a:lnTo>
                  <a:lnTo>
                    <a:pt x="44788" y="50697"/>
                  </a:lnTo>
                  <a:lnTo>
                    <a:pt x="45161" y="51044"/>
                  </a:lnTo>
                  <a:lnTo>
                    <a:pt x="45465" y="51163"/>
                  </a:lnTo>
                  <a:lnTo>
                    <a:pt x="45744" y="51611"/>
                  </a:lnTo>
                  <a:lnTo>
                    <a:pt x="45838" y="52039"/>
                  </a:lnTo>
                  <a:lnTo>
                    <a:pt x="46210" y="52565"/>
                  </a:lnTo>
                  <a:lnTo>
                    <a:pt x="47106" y="53470"/>
                  </a:lnTo>
                  <a:lnTo>
                    <a:pt x="48209" y="53757"/>
                  </a:lnTo>
                  <a:lnTo>
                    <a:pt x="49250" y="54200"/>
                  </a:lnTo>
                  <a:lnTo>
                    <a:pt x="50266" y="54400"/>
                  </a:lnTo>
                  <a:lnTo>
                    <a:pt x="50486" y="54374"/>
                  </a:lnTo>
                  <a:lnTo>
                    <a:pt x="52535" y="53539"/>
                  </a:lnTo>
                  <a:lnTo>
                    <a:pt x="52961" y="53524"/>
                  </a:lnTo>
                  <a:lnTo>
                    <a:pt x="54438" y="54005"/>
                  </a:lnTo>
                  <a:lnTo>
                    <a:pt x="55677" y="54772"/>
                  </a:lnTo>
                  <a:lnTo>
                    <a:pt x="56100" y="55249"/>
                  </a:lnTo>
                  <a:lnTo>
                    <a:pt x="56850" y="57020"/>
                  </a:lnTo>
                  <a:lnTo>
                    <a:pt x="57394" y="57986"/>
                  </a:lnTo>
                  <a:lnTo>
                    <a:pt x="58804" y="59365"/>
                  </a:lnTo>
                  <a:lnTo>
                    <a:pt x="59035" y="59436"/>
                  </a:lnTo>
                  <a:lnTo>
                    <a:pt x="60323" y="58538"/>
                  </a:lnTo>
                  <a:lnTo>
                    <a:pt x="61144" y="57797"/>
                  </a:lnTo>
                  <a:lnTo>
                    <a:pt x="62394" y="55458"/>
                  </a:lnTo>
                  <a:lnTo>
                    <a:pt x="62488" y="55166"/>
                  </a:lnTo>
                  <a:lnTo>
                    <a:pt x="62564" y="54279"/>
                  </a:lnTo>
                  <a:lnTo>
                    <a:pt x="62256" y="53343"/>
                  </a:lnTo>
                  <a:lnTo>
                    <a:pt x="62074" y="51625"/>
                  </a:lnTo>
                  <a:lnTo>
                    <a:pt x="62566" y="51342"/>
                  </a:lnTo>
                  <a:lnTo>
                    <a:pt x="63051" y="51289"/>
                  </a:lnTo>
                  <a:lnTo>
                    <a:pt x="63499" y="51427"/>
                  </a:lnTo>
                  <a:lnTo>
                    <a:pt x="63635" y="51367"/>
                  </a:lnTo>
                  <a:lnTo>
                    <a:pt x="64029" y="50961"/>
                  </a:lnTo>
                  <a:lnTo>
                    <a:pt x="64648" y="51881"/>
                  </a:lnTo>
                  <a:lnTo>
                    <a:pt x="65479" y="52690"/>
                  </a:lnTo>
                  <a:lnTo>
                    <a:pt x="66111" y="52947"/>
                  </a:lnTo>
                  <a:lnTo>
                    <a:pt x="66450" y="52991"/>
                  </a:lnTo>
                  <a:lnTo>
                    <a:pt x="66886" y="52563"/>
                  </a:lnTo>
                  <a:lnTo>
                    <a:pt x="67986" y="52469"/>
                  </a:lnTo>
                  <a:lnTo>
                    <a:pt x="68520" y="52156"/>
                  </a:lnTo>
                  <a:lnTo>
                    <a:pt x="69089" y="52096"/>
                  </a:lnTo>
                  <a:lnTo>
                    <a:pt x="69435" y="51977"/>
                  </a:lnTo>
                  <a:lnTo>
                    <a:pt x="69610" y="51660"/>
                  </a:lnTo>
                  <a:lnTo>
                    <a:pt x="69089" y="51396"/>
                  </a:lnTo>
                  <a:lnTo>
                    <a:pt x="68841" y="50628"/>
                  </a:lnTo>
                  <a:lnTo>
                    <a:pt x="69086" y="50684"/>
                  </a:lnTo>
                  <a:lnTo>
                    <a:pt x="69198" y="50393"/>
                  </a:lnTo>
                  <a:lnTo>
                    <a:pt x="69163" y="49834"/>
                  </a:lnTo>
                  <a:lnTo>
                    <a:pt x="68991" y="49584"/>
                  </a:lnTo>
                  <a:lnTo>
                    <a:pt x="68737" y="49599"/>
                  </a:lnTo>
                  <a:lnTo>
                    <a:pt x="68394" y="49323"/>
                  </a:lnTo>
                  <a:lnTo>
                    <a:pt x="68426" y="48802"/>
                  </a:lnTo>
                  <a:lnTo>
                    <a:pt x="68806" y="48761"/>
                  </a:lnTo>
                  <a:lnTo>
                    <a:pt x="68803" y="48466"/>
                  </a:lnTo>
                  <a:lnTo>
                    <a:pt x="68275" y="47855"/>
                  </a:lnTo>
                  <a:lnTo>
                    <a:pt x="68226" y="47348"/>
                  </a:lnTo>
                  <a:lnTo>
                    <a:pt x="68422" y="46983"/>
                  </a:lnTo>
                  <a:lnTo>
                    <a:pt x="67618" y="46431"/>
                  </a:lnTo>
                  <a:lnTo>
                    <a:pt x="67010" y="45880"/>
                  </a:lnTo>
                  <a:lnTo>
                    <a:pt x="66762" y="44531"/>
                  </a:lnTo>
                  <a:lnTo>
                    <a:pt x="66902" y="43871"/>
                  </a:lnTo>
                  <a:lnTo>
                    <a:pt x="66762" y="43420"/>
                  </a:lnTo>
                  <a:lnTo>
                    <a:pt x="66210" y="43204"/>
                  </a:lnTo>
                  <a:lnTo>
                    <a:pt x="64857" y="43325"/>
                  </a:lnTo>
                  <a:lnTo>
                    <a:pt x="63977" y="42490"/>
                  </a:lnTo>
                  <a:lnTo>
                    <a:pt x="63784" y="42218"/>
                  </a:lnTo>
                  <a:lnTo>
                    <a:pt x="63339" y="39933"/>
                  </a:lnTo>
                  <a:lnTo>
                    <a:pt x="62394" y="39507"/>
                  </a:lnTo>
                  <a:lnTo>
                    <a:pt x="61488" y="38782"/>
                  </a:lnTo>
                  <a:lnTo>
                    <a:pt x="61348" y="38379"/>
                  </a:lnTo>
                  <a:lnTo>
                    <a:pt x="61254" y="37522"/>
                  </a:lnTo>
                  <a:lnTo>
                    <a:pt x="60825" y="36780"/>
                  </a:lnTo>
                  <a:lnTo>
                    <a:pt x="60519" y="35825"/>
                  </a:lnTo>
                  <a:lnTo>
                    <a:pt x="60312" y="35628"/>
                  </a:lnTo>
                  <a:lnTo>
                    <a:pt x="59665" y="35482"/>
                  </a:lnTo>
                  <a:lnTo>
                    <a:pt x="59378" y="34949"/>
                  </a:lnTo>
                  <a:lnTo>
                    <a:pt x="59463" y="33276"/>
                  </a:lnTo>
                  <a:lnTo>
                    <a:pt x="59421" y="33063"/>
                  </a:lnTo>
                  <a:lnTo>
                    <a:pt x="59288" y="32951"/>
                  </a:lnTo>
                  <a:lnTo>
                    <a:pt x="59001" y="33234"/>
                  </a:lnTo>
                  <a:lnTo>
                    <a:pt x="58327" y="33324"/>
                  </a:lnTo>
                  <a:lnTo>
                    <a:pt x="58026" y="33074"/>
                  </a:lnTo>
                  <a:lnTo>
                    <a:pt x="57893" y="32698"/>
                  </a:lnTo>
                  <a:lnTo>
                    <a:pt x="57883" y="31788"/>
                  </a:lnTo>
                  <a:lnTo>
                    <a:pt x="58069" y="30722"/>
                  </a:lnTo>
                  <a:lnTo>
                    <a:pt x="57488" y="29791"/>
                  </a:lnTo>
                  <a:lnTo>
                    <a:pt x="56733" y="29030"/>
                  </a:lnTo>
                  <a:lnTo>
                    <a:pt x="56932" y="28590"/>
                  </a:lnTo>
                  <a:lnTo>
                    <a:pt x="57146" y="28464"/>
                  </a:lnTo>
                  <a:lnTo>
                    <a:pt x="57160" y="28717"/>
                  </a:lnTo>
                  <a:lnTo>
                    <a:pt x="57303" y="28724"/>
                  </a:lnTo>
                  <a:lnTo>
                    <a:pt x="57782" y="28113"/>
                  </a:lnTo>
                  <a:lnTo>
                    <a:pt x="57803" y="27964"/>
                  </a:lnTo>
                  <a:lnTo>
                    <a:pt x="57349" y="26004"/>
                  </a:lnTo>
                  <a:lnTo>
                    <a:pt x="57486" y="25758"/>
                  </a:lnTo>
                  <a:lnTo>
                    <a:pt x="58259" y="25479"/>
                  </a:lnTo>
                  <a:lnTo>
                    <a:pt x="58878" y="24230"/>
                  </a:lnTo>
                  <a:lnTo>
                    <a:pt x="58963" y="23664"/>
                  </a:lnTo>
                  <a:lnTo>
                    <a:pt x="58795" y="22967"/>
                  </a:lnTo>
                  <a:lnTo>
                    <a:pt x="58365" y="22281"/>
                  </a:lnTo>
                  <a:lnTo>
                    <a:pt x="58431" y="21599"/>
                  </a:lnTo>
                  <a:lnTo>
                    <a:pt x="58288" y="20958"/>
                  </a:lnTo>
                  <a:lnTo>
                    <a:pt x="57777" y="20980"/>
                  </a:lnTo>
                  <a:lnTo>
                    <a:pt x="57532" y="21137"/>
                  </a:lnTo>
                  <a:lnTo>
                    <a:pt x="56885" y="20928"/>
                  </a:lnTo>
                  <a:lnTo>
                    <a:pt x="57070" y="19843"/>
                  </a:lnTo>
                  <a:lnTo>
                    <a:pt x="57385" y="19381"/>
                  </a:lnTo>
                  <a:lnTo>
                    <a:pt x="57567" y="19642"/>
                  </a:lnTo>
                  <a:lnTo>
                    <a:pt x="57742" y="19531"/>
                  </a:lnTo>
                  <a:lnTo>
                    <a:pt x="57777" y="18912"/>
                  </a:lnTo>
                  <a:lnTo>
                    <a:pt x="57669" y="18327"/>
                  </a:lnTo>
                  <a:lnTo>
                    <a:pt x="56203" y="17622"/>
                  </a:lnTo>
                  <a:lnTo>
                    <a:pt x="56212" y="17213"/>
                  </a:lnTo>
                  <a:lnTo>
                    <a:pt x="57371" y="14052"/>
                  </a:lnTo>
                  <a:lnTo>
                    <a:pt x="59261" y="12725"/>
                  </a:lnTo>
                  <a:lnTo>
                    <a:pt x="60624" y="13501"/>
                  </a:lnTo>
                  <a:lnTo>
                    <a:pt x="61430" y="14090"/>
                  </a:lnTo>
                  <a:lnTo>
                    <a:pt x="62022" y="14712"/>
                  </a:lnTo>
                  <a:lnTo>
                    <a:pt x="62526" y="15494"/>
                  </a:lnTo>
                  <a:lnTo>
                    <a:pt x="63104" y="14019"/>
                  </a:lnTo>
                  <a:lnTo>
                    <a:pt x="69202" y="13568"/>
                  </a:lnTo>
                  <a:lnTo>
                    <a:pt x="69923" y="13705"/>
                  </a:lnTo>
                  <a:lnTo>
                    <a:pt x="71509" y="16041"/>
                  </a:lnTo>
                  <a:lnTo>
                    <a:pt x="71790" y="15736"/>
                  </a:lnTo>
                  <a:lnTo>
                    <a:pt x="69990" y="12921"/>
                  </a:lnTo>
                  <a:lnTo>
                    <a:pt x="70298" y="13092"/>
                  </a:lnTo>
                  <a:lnTo>
                    <a:pt x="70494" y="12780"/>
                  </a:lnTo>
                  <a:lnTo>
                    <a:pt x="70669" y="12265"/>
                  </a:lnTo>
                  <a:lnTo>
                    <a:pt x="71191" y="11945"/>
                  </a:lnTo>
                  <a:lnTo>
                    <a:pt x="71425" y="11855"/>
                  </a:lnTo>
                  <a:lnTo>
                    <a:pt x="71705" y="11948"/>
                  </a:lnTo>
                  <a:lnTo>
                    <a:pt x="72098" y="11956"/>
                  </a:lnTo>
                  <a:lnTo>
                    <a:pt x="73593" y="11408"/>
                  </a:lnTo>
                  <a:lnTo>
                    <a:pt x="74619" y="11781"/>
                  </a:lnTo>
                  <a:lnTo>
                    <a:pt x="74916" y="12610"/>
                  </a:lnTo>
                  <a:lnTo>
                    <a:pt x="75424" y="12575"/>
                  </a:lnTo>
                  <a:lnTo>
                    <a:pt x="75637" y="12404"/>
                  </a:lnTo>
                  <a:lnTo>
                    <a:pt x="75750" y="12009"/>
                  </a:lnTo>
                  <a:lnTo>
                    <a:pt x="75725" y="11398"/>
                  </a:lnTo>
                  <a:lnTo>
                    <a:pt x="76268" y="11029"/>
                  </a:lnTo>
                  <a:lnTo>
                    <a:pt x="76181" y="10373"/>
                  </a:lnTo>
                  <a:lnTo>
                    <a:pt x="75358" y="9344"/>
                  </a:lnTo>
                  <a:lnTo>
                    <a:pt x="75099" y="8908"/>
                  </a:lnTo>
                  <a:lnTo>
                    <a:pt x="75082" y="8162"/>
                  </a:lnTo>
                  <a:lnTo>
                    <a:pt x="74991" y="7820"/>
                  </a:lnTo>
                  <a:lnTo>
                    <a:pt x="74035" y="6739"/>
                  </a:lnTo>
                  <a:lnTo>
                    <a:pt x="73597" y="6112"/>
                  </a:lnTo>
                  <a:lnTo>
                    <a:pt x="72343" y="7275"/>
                  </a:lnTo>
                  <a:lnTo>
                    <a:pt x="70963" y="6794"/>
                  </a:lnTo>
                  <a:lnTo>
                    <a:pt x="70497" y="6544"/>
                  </a:lnTo>
                  <a:lnTo>
                    <a:pt x="70263" y="6295"/>
                  </a:lnTo>
                  <a:lnTo>
                    <a:pt x="69933" y="5173"/>
                  </a:lnTo>
                  <a:lnTo>
                    <a:pt x="69996" y="4953"/>
                  </a:lnTo>
                  <a:lnTo>
                    <a:pt x="70196" y="4949"/>
                  </a:lnTo>
                  <a:lnTo>
                    <a:pt x="70502" y="4564"/>
                  </a:lnTo>
                  <a:lnTo>
                    <a:pt x="71959" y="3491"/>
                  </a:lnTo>
                  <a:lnTo>
                    <a:pt x="72666" y="3820"/>
                  </a:lnTo>
                  <a:lnTo>
                    <a:pt x="73061" y="4272"/>
                  </a:lnTo>
                  <a:lnTo>
                    <a:pt x="73696" y="3358"/>
                  </a:lnTo>
                  <a:lnTo>
                    <a:pt x="74243" y="2050"/>
                  </a:lnTo>
                  <a:lnTo>
                    <a:pt x="74695" y="1800"/>
                  </a:lnTo>
                  <a:lnTo>
                    <a:pt x="75683" y="1518"/>
                  </a:lnTo>
                  <a:lnTo>
                    <a:pt x="75922" y="1067"/>
                  </a:lnTo>
                  <a:lnTo>
                    <a:pt x="76061" y="46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0" name="pg361">
              <a:extLst>
                <a:ext uri="{FF2B5EF4-FFF2-40B4-BE49-F238E27FC236}">
                  <a16:creationId xmlns:a16="http://schemas.microsoft.com/office/drawing/2014/main" id="{FA2ECB4B-EBF1-1A4C-9323-041D909DAEA8}"/>
                </a:ext>
              </a:extLst>
            </p:cNvPr>
            <p:cNvSpPr/>
            <p:nvPr/>
          </p:nvSpPr>
          <p:spPr>
            <a:xfrm>
              <a:off x="6445417" y="4244575"/>
              <a:ext cx="58220" cy="84039"/>
            </a:xfrm>
            <a:custGeom>
              <a:avLst/>
              <a:gdLst/>
              <a:ahLst/>
              <a:cxnLst/>
              <a:rect l="0" t="0" r="0" b="0"/>
              <a:pathLst>
                <a:path w="58220" h="84039">
                  <a:moveTo>
                    <a:pt x="29208" y="1732"/>
                  </a:moveTo>
                  <a:lnTo>
                    <a:pt x="29281" y="1872"/>
                  </a:lnTo>
                  <a:lnTo>
                    <a:pt x="29347" y="2001"/>
                  </a:lnTo>
                  <a:lnTo>
                    <a:pt x="29741" y="2728"/>
                  </a:lnTo>
                  <a:lnTo>
                    <a:pt x="30570" y="4023"/>
                  </a:lnTo>
                  <a:lnTo>
                    <a:pt x="31183" y="4443"/>
                  </a:lnTo>
                  <a:lnTo>
                    <a:pt x="31634" y="4823"/>
                  </a:lnTo>
                  <a:lnTo>
                    <a:pt x="31753" y="5036"/>
                  </a:lnTo>
                  <a:lnTo>
                    <a:pt x="32235" y="5898"/>
                  </a:lnTo>
                  <a:lnTo>
                    <a:pt x="32587" y="6986"/>
                  </a:lnTo>
                  <a:lnTo>
                    <a:pt x="32686" y="7296"/>
                  </a:lnTo>
                  <a:lnTo>
                    <a:pt x="32872" y="7871"/>
                  </a:lnTo>
                  <a:lnTo>
                    <a:pt x="32911" y="8505"/>
                  </a:lnTo>
                  <a:lnTo>
                    <a:pt x="32665" y="9172"/>
                  </a:lnTo>
                  <a:lnTo>
                    <a:pt x="32587" y="9578"/>
                  </a:lnTo>
                  <a:lnTo>
                    <a:pt x="32724" y="9881"/>
                  </a:lnTo>
                  <a:lnTo>
                    <a:pt x="32717" y="10115"/>
                  </a:lnTo>
                  <a:lnTo>
                    <a:pt x="32496" y="10196"/>
                  </a:lnTo>
                  <a:lnTo>
                    <a:pt x="32062" y="10649"/>
                  </a:lnTo>
                  <a:lnTo>
                    <a:pt x="31590" y="11140"/>
                  </a:lnTo>
                  <a:lnTo>
                    <a:pt x="31426" y="11495"/>
                  </a:lnTo>
                  <a:lnTo>
                    <a:pt x="31396" y="11709"/>
                  </a:lnTo>
                  <a:lnTo>
                    <a:pt x="31551" y="11904"/>
                  </a:lnTo>
                  <a:lnTo>
                    <a:pt x="32237" y="12148"/>
                  </a:lnTo>
                  <a:lnTo>
                    <a:pt x="32380" y="12327"/>
                  </a:lnTo>
                  <a:lnTo>
                    <a:pt x="32651" y="13789"/>
                  </a:lnTo>
                  <a:lnTo>
                    <a:pt x="32811" y="14842"/>
                  </a:lnTo>
                  <a:lnTo>
                    <a:pt x="32859" y="15157"/>
                  </a:lnTo>
                  <a:lnTo>
                    <a:pt x="32755" y="15531"/>
                  </a:lnTo>
                  <a:lnTo>
                    <a:pt x="32729" y="15832"/>
                  </a:lnTo>
                  <a:lnTo>
                    <a:pt x="32693" y="16249"/>
                  </a:lnTo>
                  <a:lnTo>
                    <a:pt x="32662" y="16601"/>
                  </a:lnTo>
                  <a:lnTo>
                    <a:pt x="32644" y="16806"/>
                  </a:lnTo>
                  <a:lnTo>
                    <a:pt x="32759" y="17677"/>
                  </a:lnTo>
                  <a:lnTo>
                    <a:pt x="32902" y="18766"/>
                  </a:lnTo>
                  <a:lnTo>
                    <a:pt x="33001" y="19516"/>
                  </a:lnTo>
                  <a:lnTo>
                    <a:pt x="33506" y="20232"/>
                  </a:lnTo>
                  <a:lnTo>
                    <a:pt x="33791" y="20427"/>
                  </a:lnTo>
                  <a:lnTo>
                    <a:pt x="34799" y="20525"/>
                  </a:lnTo>
                  <a:lnTo>
                    <a:pt x="35173" y="20561"/>
                  </a:lnTo>
                  <a:lnTo>
                    <a:pt x="35581" y="20558"/>
                  </a:lnTo>
                  <a:lnTo>
                    <a:pt x="36089" y="20553"/>
                  </a:lnTo>
                  <a:lnTo>
                    <a:pt x="36352" y="20769"/>
                  </a:lnTo>
                  <a:lnTo>
                    <a:pt x="36414" y="21243"/>
                  </a:lnTo>
                  <a:lnTo>
                    <a:pt x="36595" y="21504"/>
                  </a:lnTo>
                  <a:lnTo>
                    <a:pt x="36894" y="21855"/>
                  </a:lnTo>
                  <a:lnTo>
                    <a:pt x="37363" y="22253"/>
                  </a:lnTo>
                  <a:lnTo>
                    <a:pt x="37698" y="22516"/>
                  </a:lnTo>
                  <a:lnTo>
                    <a:pt x="38048" y="22792"/>
                  </a:lnTo>
                  <a:lnTo>
                    <a:pt x="39518" y="23950"/>
                  </a:lnTo>
                  <a:lnTo>
                    <a:pt x="39843" y="24130"/>
                  </a:lnTo>
                  <a:lnTo>
                    <a:pt x="40354" y="24413"/>
                  </a:lnTo>
                  <a:lnTo>
                    <a:pt x="40601" y="24479"/>
                  </a:lnTo>
                  <a:lnTo>
                    <a:pt x="41676" y="24770"/>
                  </a:lnTo>
                  <a:lnTo>
                    <a:pt x="41889" y="24789"/>
                  </a:lnTo>
                  <a:lnTo>
                    <a:pt x="43226" y="24906"/>
                  </a:lnTo>
                  <a:lnTo>
                    <a:pt x="43950" y="24747"/>
                  </a:lnTo>
                  <a:lnTo>
                    <a:pt x="45381" y="23861"/>
                  </a:lnTo>
                  <a:lnTo>
                    <a:pt x="46107" y="22799"/>
                  </a:lnTo>
                  <a:lnTo>
                    <a:pt x="46632" y="22351"/>
                  </a:lnTo>
                  <a:lnTo>
                    <a:pt x="47647" y="22299"/>
                  </a:lnTo>
                  <a:lnTo>
                    <a:pt x="47883" y="22372"/>
                  </a:lnTo>
                  <a:lnTo>
                    <a:pt x="48202" y="22540"/>
                  </a:lnTo>
                  <a:lnTo>
                    <a:pt x="48914" y="23257"/>
                  </a:lnTo>
                  <a:lnTo>
                    <a:pt x="49251" y="23810"/>
                  </a:lnTo>
                  <a:lnTo>
                    <a:pt x="49768" y="24949"/>
                  </a:lnTo>
                  <a:lnTo>
                    <a:pt x="50364" y="25697"/>
                  </a:lnTo>
                  <a:lnTo>
                    <a:pt x="50921" y="26071"/>
                  </a:lnTo>
                  <a:lnTo>
                    <a:pt x="52278" y="26602"/>
                  </a:lnTo>
                  <a:lnTo>
                    <a:pt x="51546" y="27174"/>
                  </a:lnTo>
                  <a:lnTo>
                    <a:pt x="50652" y="27538"/>
                  </a:lnTo>
                  <a:lnTo>
                    <a:pt x="50510" y="27438"/>
                  </a:lnTo>
                  <a:lnTo>
                    <a:pt x="48946" y="28207"/>
                  </a:lnTo>
                  <a:lnTo>
                    <a:pt x="49355" y="28173"/>
                  </a:lnTo>
                  <a:lnTo>
                    <a:pt x="49573" y="28587"/>
                  </a:lnTo>
                  <a:lnTo>
                    <a:pt x="49927" y="28544"/>
                  </a:lnTo>
                  <a:lnTo>
                    <a:pt x="50535" y="28847"/>
                  </a:lnTo>
                  <a:lnTo>
                    <a:pt x="50615" y="29231"/>
                  </a:lnTo>
                  <a:lnTo>
                    <a:pt x="51140" y="29258"/>
                  </a:lnTo>
                  <a:lnTo>
                    <a:pt x="51133" y="29653"/>
                  </a:lnTo>
                  <a:lnTo>
                    <a:pt x="51463" y="29986"/>
                  </a:lnTo>
                  <a:lnTo>
                    <a:pt x="51514" y="30224"/>
                  </a:lnTo>
                  <a:lnTo>
                    <a:pt x="51346" y="30666"/>
                  </a:lnTo>
                  <a:lnTo>
                    <a:pt x="51575" y="30967"/>
                  </a:lnTo>
                  <a:lnTo>
                    <a:pt x="52366" y="31641"/>
                  </a:lnTo>
                  <a:lnTo>
                    <a:pt x="52913" y="31823"/>
                  </a:lnTo>
                  <a:lnTo>
                    <a:pt x="53260" y="32624"/>
                  </a:lnTo>
                  <a:lnTo>
                    <a:pt x="53744" y="33056"/>
                  </a:lnTo>
                  <a:lnTo>
                    <a:pt x="54219" y="33361"/>
                  </a:lnTo>
                  <a:lnTo>
                    <a:pt x="54466" y="33709"/>
                  </a:lnTo>
                  <a:lnTo>
                    <a:pt x="54802" y="34014"/>
                  </a:lnTo>
                  <a:lnTo>
                    <a:pt x="55010" y="34099"/>
                  </a:lnTo>
                  <a:lnTo>
                    <a:pt x="55544" y="34099"/>
                  </a:lnTo>
                  <a:lnTo>
                    <a:pt x="55811" y="34278"/>
                  </a:lnTo>
                  <a:lnTo>
                    <a:pt x="55910" y="34647"/>
                  </a:lnTo>
                  <a:lnTo>
                    <a:pt x="55784" y="35481"/>
                  </a:lnTo>
                  <a:lnTo>
                    <a:pt x="55867" y="35738"/>
                  </a:lnTo>
                  <a:lnTo>
                    <a:pt x="56012" y="35915"/>
                  </a:lnTo>
                  <a:lnTo>
                    <a:pt x="56853" y="36378"/>
                  </a:lnTo>
                  <a:lnTo>
                    <a:pt x="57559" y="36597"/>
                  </a:lnTo>
                  <a:lnTo>
                    <a:pt x="58029" y="36933"/>
                  </a:lnTo>
                  <a:lnTo>
                    <a:pt x="58118" y="37484"/>
                  </a:lnTo>
                  <a:lnTo>
                    <a:pt x="57924" y="37940"/>
                  </a:lnTo>
                  <a:lnTo>
                    <a:pt x="57478" y="38619"/>
                  </a:lnTo>
                  <a:lnTo>
                    <a:pt x="57429" y="39483"/>
                  </a:lnTo>
                  <a:lnTo>
                    <a:pt x="57638" y="39518"/>
                  </a:lnTo>
                  <a:lnTo>
                    <a:pt x="57578" y="40927"/>
                  </a:lnTo>
                  <a:lnTo>
                    <a:pt x="58121" y="42031"/>
                  </a:lnTo>
                  <a:lnTo>
                    <a:pt x="58220" y="42775"/>
                  </a:lnTo>
                  <a:lnTo>
                    <a:pt x="58121" y="43259"/>
                  </a:lnTo>
                  <a:lnTo>
                    <a:pt x="57802" y="43972"/>
                  </a:lnTo>
                  <a:lnTo>
                    <a:pt x="56919" y="44862"/>
                  </a:lnTo>
                  <a:lnTo>
                    <a:pt x="57200" y="45688"/>
                  </a:lnTo>
                  <a:lnTo>
                    <a:pt x="54849" y="45603"/>
                  </a:lnTo>
                  <a:lnTo>
                    <a:pt x="54695" y="45732"/>
                  </a:lnTo>
                  <a:lnTo>
                    <a:pt x="54406" y="45975"/>
                  </a:lnTo>
                  <a:lnTo>
                    <a:pt x="53439" y="46786"/>
                  </a:lnTo>
                  <a:lnTo>
                    <a:pt x="53250" y="46944"/>
                  </a:lnTo>
                  <a:lnTo>
                    <a:pt x="52273" y="47764"/>
                  </a:lnTo>
                  <a:lnTo>
                    <a:pt x="51748" y="48242"/>
                  </a:lnTo>
                  <a:lnTo>
                    <a:pt x="51325" y="51074"/>
                  </a:lnTo>
                  <a:lnTo>
                    <a:pt x="51537" y="51361"/>
                  </a:lnTo>
                  <a:lnTo>
                    <a:pt x="51826" y="51752"/>
                  </a:lnTo>
                  <a:lnTo>
                    <a:pt x="52124" y="52155"/>
                  </a:lnTo>
                  <a:lnTo>
                    <a:pt x="52336" y="52366"/>
                  </a:lnTo>
                  <a:lnTo>
                    <a:pt x="54075" y="52998"/>
                  </a:lnTo>
                  <a:lnTo>
                    <a:pt x="54214" y="52982"/>
                  </a:lnTo>
                  <a:lnTo>
                    <a:pt x="54767" y="52917"/>
                  </a:lnTo>
                  <a:lnTo>
                    <a:pt x="55131" y="52875"/>
                  </a:lnTo>
                  <a:lnTo>
                    <a:pt x="55773" y="52800"/>
                  </a:lnTo>
                  <a:lnTo>
                    <a:pt x="56660" y="53419"/>
                  </a:lnTo>
                  <a:lnTo>
                    <a:pt x="55108" y="55396"/>
                  </a:lnTo>
                  <a:lnTo>
                    <a:pt x="54931" y="55598"/>
                  </a:lnTo>
                  <a:lnTo>
                    <a:pt x="51879" y="58500"/>
                  </a:lnTo>
                  <a:lnTo>
                    <a:pt x="49075" y="61810"/>
                  </a:lnTo>
                  <a:lnTo>
                    <a:pt x="48139" y="61948"/>
                  </a:lnTo>
                  <a:lnTo>
                    <a:pt x="48000" y="61816"/>
                  </a:lnTo>
                  <a:lnTo>
                    <a:pt x="47807" y="61632"/>
                  </a:lnTo>
                  <a:lnTo>
                    <a:pt x="46306" y="60203"/>
                  </a:lnTo>
                  <a:lnTo>
                    <a:pt x="43893" y="59226"/>
                  </a:lnTo>
                  <a:lnTo>
                    <a:pt x="42801" y="58784"/>
                  </a:lnTo>
                  <a:lnTo>
                    <a:pt x="41048" y="58700"/>
                  </a:lnTo>
                  <a:lnTo>
                    <a:pt x="39731" y="58638"/>
                  </a:lnTo>
                  <a:lnTo>
                    <a:pt x="39772" y="58787"/>
                  </a:lnTo>
                  <a:lnTo>
                    <a:pt x="40592" y="61806"/>
                  </a:lnTo>
                  <a:lnTo>
                    <a:pt x="40532" y="63028"/>
                  </a:lnTo>
                  <a:lnTo>
                    <a:pt x="40050" y="63901"/>
                  </a:lnTo>
                  <a:lnTo>
                    <a:pt x="38317" y="65301"/>
                  </a:lnTo>
                  <a:lnTo>
                    <a:pt x="38477" y="66504"/>
                  </a:lnTo>
                  <a:lnTo>
                    <a:pt x="40777" y="67488"/>
                  </a:lnTo>
                  <a:lnTo>
                    <a:pt x="41584" y="67537"/>
                  </a:lnTo>
                  <a:lnTo>
                    <a:pt x="42043" y="67151"/>
                  </a:lnTo>
                  <a:lnTo>
                    <a:pt x="43026" y="67437"/>
                  </a:lnTo>
                  <a:lnTo>
                    <a:pt x="43395" y="67997"/>
                  </a:lnTo>
                  <a:lnTo>
                    <a:pt x="43406" y="69109"/>
                  </a:lnTo>
                  <a:lnTo>
                    <a:pt x="42751" y="69883"/>
                  </a:lnTo>
                  <a:lnTo>
                    <a:pt x="42050" y="70712"/>
                  </a:lnTo>
                  <a:lnTo>
                    <a:pt x="40948" y="72988"/>
                  </a:lnTo>
                  <a:lnTo>
                    <a:pt x="39361" y="76264"/>
                  </a:lnTo>
                  <a:lnTo>
                    <a:pt x="38203" y="77480"/>
                  </a:lnTo>
                  <a:lnTo>
                    <a:pt x="35764" y="78705"/>
                  </a:lnTo>
                  <a:lnTo>
                    <a:pt x="35569" y="78803"/>
                  </a:lnTo>
                  <a:lnTo>
                    <a:pt x="33997" y="80611"/>
                  </a:lnTo>
                  <a:lnTo>
                    <a:pt x="31266" y="83753"/>
                  </a:lnTo>
                  <a:lnTo>
                    <a:pt x="30255" y="84039"/>
                  </a:lnTo>
                  <a:lnTo>
                    <a:pt x="28152" y="83182"/>
                  </a:lnTo>
                  <a:lnTo>
                    <a:pt x="28160" y="82040"/>
                  </a:lnTo>
                  <a:lnTo>
                    <a:pt x="28147" y="81374"/>
                  </a:lnTo>
                  <a:lnTo>
                    <a:pt x="28057" y="80902"/>
                  </a:lnTo>
                  <a:lnTo>
                    <a:pt x="27850" y="80398"/>
                  </a:lnTo>
                  <a:lnTo>
                    <a:pt x="27630" y="80072"/>
                  </a:lnTo>
                  <a:lnTo>
                    <a:pt x="26011" y="78592"/>
                  </a:lnTo>
                  <a:lnTo>
                    <a:pt x="25765" y="78202"/>
                  </a:lnTo>
                  <a:lnTo>
                    <a:pt x="25700" y="77909"/>
                  </a:lnTo>
                  <a:lnTo>
                    <a:pt x="25765" y="77047"/>
                  </a:lnTo>
                  <a:lnTo>
                    <a:pt x="26102" y="75941"/>
                  </a:lnTo>
                  <a:lnTo>
                    <a:pt x="26283" y="75599"/>
                  </a:lnTo>
                  <a:lnTo>
                    <a:pt x="27254" y="74493"/>
                  </a:lnTo>
                  <a:lnTo>
                    <a:pt x="27409" y="74022"/>
                  </a:lnTo>
                  <a:lnTo>
                    <a:pt x="27370" y="73615"/>
                  </a:lnTo>
                  <a:lnTo>
                    <a:pt x="27137" y="73273"/>
                  </a:lnTo>
                  <a:lnTo>
                    <a:pt x="26891" y="73111"/>
                  </a:lnTo>
                  <a:lnTo>
                    <a:pt x="25881" y="72899"/>
                  </a:lnTo>
                  <a:lnTo>
                    <a:pt x="24910" y="72590"/>
                  </a:lnTo>
                  <a:lnTo>
                    <a:pt x="24729" y="72281"/>
                  </a:lnTo>
                  <a:lnTo>
                    <a:pt x="24742" y="71598"/>
                  </a:lnTo>
                  <a:lnTo>
                    <a:pt x="24871" y="71045"/>
                  </a:lnTo>
                  <a:lnTo>
                    <a:pt x="25286" y="70053"/>
                  </a:lnTo>
                  <a:lnTo>
                    <a:pt x="25260" y="68556"/>
                  </a:lnTo>
                  <a:lnTo>
                    <a:pt x="25376" y="68378"/>
                  </a:lnTo>
                  <a:lnTo>
                    <a:pt x="25661" y="68166"/>
                  </a:lnTo>
                  <a:lnTo>
                    <a:pt x="26412" y="67873"/>
                  </a:lnTo>
                  <a:lnTo>
                    <a:pt x="27072" y="67824"/>
                  </a:lnTo>
                  <a:lnTo>
                    <a:pt x="27344" y="67662"/>
                  </a:lnTo>
                  <a:lnTo>
                    <a:pt x="27564" y="67044"/>
                  </a:lnTo>
                  <a:lnTo>
                    <a:pt x="27746" y="65564"/>
                  </a:lnTo>
                  <a:lnTo>
                    <a:pt x="28005" y="64978"/>
                  </a:lnTo>
                  <a:lnTo>
                    <a:pt x="28846" y="64214"/>
                  </a:lnTo>
                  <a:lnTo>
                    <a:pt x="29442" y="63352"/>
                  </a:lnTo>
                  <a:lnTo>
                    <a:pt x="30141" y="62620"/>
                  </a:lnTo>
                  <a:lnTo>
                    <a:pt x="30246" y="62332"/>
                  </a:lnTo>
                  <a:lnTo>
                    <a:pt x="30257" y="62115"/>
                  </a:lnTo>
                  <a:lnTo>
                    <a:pt x="30102" y="61953"/>
                  </a:lnTo>
                  <a:lnTo>
                    <a:pt x="29752" y="61741"/>
                  </a:lnTo>
                  <a:lnTo>
                    <a:pt x="28872" y="61383"/>
                  </a:lnTo>
                  <a:lnTo>
                    <a:pt x="28419" y="61058"/>
                  </a:lnTo>
                  <a:lnTo>
                    <a:pt x="28069" y="60668"/>
                  </a:lnTo>
                  <a:lnTo>
                    <a:pt x="27836" y="60277"/>
                  </a:lnTo>
                  <a:lnTo>
                    <a:pt x="27681" y="59903"/>
                  </a:lnTo>
                  <a:lnTo>
                    <a:pt x="27331" y="58632"/>
                  </a:lnTo>
                  <a:lnTo>
                    <a:pt x="27293" y="58081"/>
                  </a:lnTo>
                  <a:lnTo>
                    <a:pt x="27364" y="57717"/>
                  </a:lnTo>
                  <a:lnTo>
                    <a:pt x="27350" y="57098"/>
                  </a:lnTo>
                  <a:lnTo>
                    <a:pt x="27310" y="56935"/>
                  </a:lnTo>
                  <a:lnTo>
                    <a:pt x="26966" y="56337"/>
                  </a:lnTo>
                  <a:lnTo>
                    <a:pt x="26293" y="55393"/>
                  </a:lnTo>
                  <a:lnTo>
                    <a:pt x="25956" y="55086"/>
                  </a:lnTo>
                  <a:lnTo>
                    <a:pt x="25730" y="54953"/>
                  </a:lnTo>
                  <a:lnTo>
                    <a:pt x="24819" y="54796"/>
                  </a:lnTo>
                  <a:lnTo>
                    <a:pt x="24578" y="54813"/>
                  </a:lnTo>
                  <a:lnTo>
                    <a:pt x="24153" y="54933"/>
                  </a:lnTo>
                  <a:lnTo>
                    <a:pt x="23399" y="55249"/>
                  </a:lnTo>
                  <a:lnTo>
                    <a:pt x="22512" y="55764"/>
                  </a:lnTo>
                  <a:lnTo>
                    <a:pt x="21164" y="56780"/>
                  </a:lnTo>
                  <a:lnTo>
                    <a:pt x="20709" y="56967"/>
                  </a:lnTo>
                  <a:lnTo>
                    <a:pt x="20136" y="56961"/>
                  </a:lnTo>
                  <a:lnTo>
                    <a:pt x="19905" y="56907"/>
                  </a:lnTo>
                  <a:lnTo>
                    <a:pt x="19539" y="56695"/>
                  </a:lnTo>
                  <a:lnTo>
                    <a:pt x="19393" y="56480"/>
                  </a:lnTo>
                  <a:lnTo>
                    <a:pt x="19346" y="56240"/>
                  </a:lnTo>
                  <a:lnTo>
                    <a:pt x="19386" y="55930"/>
                  </a:lnTo>
                  <a:lnTo>
                    <a:pt x="19599" y="55613"/>
                  </a:lnTo>
                  <a:lnTo>
                    <a:pt x="19758" y="55468"/>
                  </a:lnTo>
                  <a:lnTo>
                    <a:pt x="20162" y="55232"/>
                  </a:lnTo>
                  <a:lnTo>
                    <a:pt x="21073" y="54922"/>
                  </a:lnTo>
                  <a:lnTo>
                    <a:pt x="21992" y="54528"/>
                  </a:lnTo>
                  <a:lnTo>
                    <a:pt x="22813" y="53843"/>
                  </a:lnTo>
                  <a:lnTo>
                    <a:pt x="23103" y="53463"/>
                  </a:lnTo>
                  <a:lnTo>
                    <a:pt x="23494" y="52470"/>
                  </a:lnTo>
                  <a:lnTo>
                    <a:pt x="23499" y="52098"/>
                  </a:lnTo>
                  <a:lnTo>
                    <a:pt x="23485" y="51919"/>
                  </a:lnTo>
                  <a:lnTo>
                    <a:pt x="23411" y="51751"/>
                  </a:lnTo>
                  <a:lnTo>
                    <a:pt x="23285" y="51594"/>
                  </a:lnTo>
                  <a:lnTo>
                    <a:pt x="23086" y="51436"/>
                  </a:lnTo>
                  <a:lnTo>
                    <a:pt x="22670" y="51277"/>
                  </a:lnTo>
                  <a:lnTo>
                    <a:pt x="22133" y="51250"/>
                  </a:lnTo>
                  <a:lnTo>
                    <a:pt x="21856" y="51281"/>
                  </a:lnTo>
                  <a:lnTo>
                    <a:pt x="21177" y="51535"/>
                  </a:lnTo>
                  <a:lnTo>
                    <a:pt x="20691" y="51926"/>
                  </a:lnTo>
                  <a:lnTo>
                    <a:pt x="19976" y="52901"/>
                  </a:lnTo>
                  <a:lnTo>
                    <a:pt x="19103" y="54264"/>
                  </a:lnTo>
                  <a:lnTo>
                    <a:pt x="18970" y="54487"/>
                  </a:lnTo>
                  <a:lnTo>
                    <a:pt x="18791" y="55048"/>
                  </a:lnTo>
                  <a:lnTo>
                    <a:pt x="18554" y="55637"/>
                  </a:lnTo>
                  <a:lnTo>
                    <a:pt x="17674" y="56922"/>
                  </a:lnTo>
                  <a:lnTo>
                    <a:pt x="17318" y="57022"/>
                  </a:lnTo>
                  <a:lnTo>
                    <a:pt x="17096" y="56874"/>
                  </a:lnTo>
                  <a:lnTo>
                    <a:pt x="16761" y="56344"/>
                  </a:lnTo>
                  <a:lnTo>
                    <a:pt x="16709" y="56161"/>
                  </a:lnTo>
                  <a:lnTo>
                    <a:pt x="16714" y="56000"/>
                  </a:lnTo>
                  <a:lnTo>
                    <a:pt x="16734" y="55857"/>
                  </a:lnTo>
                  <a:lnTo>
                    <a:pt x="16864" y="55614"/>
                  </a:lnTo>
                  <a:lnTo>
                    <a:pt x="17587" y="54920"/>
                  </a:lnTo>
                  <a:lnTo>
                    <a:pt x="17822" y="54547"/>
                  </a:lnTo>
                  <a:lnTo>
                    <a:pt x="17954" y="54264"/>
                  </a:lnTo>
                  <a:lnTo>
                    <a:pt x="17989" y="53618"/>
                  </a:lnTo>
                  <a:lnTo>
                    <a:pt x="17584" y="53180"/>
                  </a:lnTo>
                  <a:lnTo>
                    <a:pt x="16981" y="52964"/>
                  </a:lnTo>
                  <a:lnTo>
                    <a:pt x="16311" y="53015"/>
                  </a:lnTo>
                  <a:lnTo>
                    <a:pt x="15834" y="53170"/>
                  </a:lnTo>
                  <a:lnTo>
                    <a:pt x="15568" y="53379"/>
                  </a:lnTo>
                  <a:lnTo>
                    <a:pt x="15116" y="53952"/>
                  </a:lnTo>
                  <a:lnTo>
                    <a:pt x="14985" y="54038"/>
                  </a:lnTo>
                  <a:lnTo>
                    <a:pt x="14854" y="54071"/>
                  </a:lnTo>
                  <a:lnTo>
                    <a:pt x="14646" y="54038"/>
                  </a:lnTo>
                  <a:lnTo>
                    <a:pt x="14348" y="53890"/>
                  </a:lnTo>
                  <a:lnTo>
                    <a:pt x="14135" y="53690"/>
                  </a:lnTo>
                  <a:lnTo>
                    <a:pt x="13867" y="53318"/>
                  </a:lnTo>
                  <a:lnTo>
                    <a:pt x="13789" y="53172"/>
                  </a:lnTo>
                  <a:lnTo>
                    <a:pt x="13736" y="52961"/>
                  </a:lnTo>
                  <a:lnTo>
                    <a:pt x="13765" y="52332"/>
                  </a:lnTo>
                  <a:lnTo>
                    <a:pt x="13906" y="51916"/>
                  </a:lnTo>
                  <a:lnTo>
                    <a:pt x="14046" y="51706"/>
                  </a:lnTo>
                  <a:lnTo>
                    <a:pt x="14533" y="51396"/>
                  </a:lnTo>
                  <a:lnTo>
                    <a:pt x="14865" y="50934"/>
                  </a:lnTo>
                  <a:lnTo>
                    <a:pt x="14694" y="50470"/>
                  </a:lnTo>
                  <a:lnTo>
                    <a:pt x="14565" y="50421"/>
                  </a:lnTo>
                  <a:lnTo>
                    <a:pt x="14306" y="50437"/>
                  </a:lnTo>
                  <a:lnTo>
                    <a:pt x="14111" y="50502"/>
                  </a:lnTo>
                  <a:lnTo>
                    <a:pt x="13490" y="50925"/>
                  </a:lnTo>
                  <a:lnTo>
                    <a:pt x="13335" y="50974"/>
                  </a:lnTo>
                  <a:lnTo>
                    <a:pt x="12998" y="50925"/>
                  </a:lnTo>
                  <a:lnTo>
                    <a:pt x="12830" y="50844"/>
                  </a:lnTo>
                  <a:lnTo>
                    <a:pt x="12661" y="50698"/>
                  </a:lnTo>
                  <a:lnTo>
                    <a:pt x="12532" y="50519"/>
                  </a:lnTo>
                  <a:lnTo>
                    <a:pt x="12454" y="50340"/>
                  </a:lnTo>
                  <a:lnTo>
                    <a:pt x="12402" y="49982"/>
                  </a:lnTo>
                  <a:lnTo>
                    <a:pt x="12428" y="49738"/>
                  </a:lnTo>
                  <a:lnTo>
                    <a:pt x="12480" y="49608"/>
                  </a:lnTo>
                  <a:lnTo>
                    <a:pt x="12791" y="49039"/>
                  </a:lnTo>
                  <a:lnTo>
                    <a:pt x="12920" y="48616"/>
                  </a:lnTo>
                  <a:lnTo>
                    <a:pt x="12817" y="48193"/>
                  </a:lnTo>
                  <a:lnTo>
                    <a:pt x="12687" y="47998"/>
                  </a:lnTo>
                  <a:lnTo>
                    <a:pt x="12260" y="47640"/>
                  </a:lnTo>
                  <a:lnTo>
                    <a:pt x="11871" y="47542"/>
                  </a:lnTo>
                  <a:lnTo>
                    <a:pt x="11496" y="47819"/>
                  </a:lnTo>
                  <a:lnTo>
                    <a:pt x="11237" y="47916"/>
                  </a:lnTo>
                  <a:lnTo>
                    <a:pt x="11095" y="47900"/>
                  </a:lnTo>
                  <a:lnTo>
                    <a:pt x="10887" y="47737"/>
                  </a:lnTo>
                  <a:lnTo>
                    <a:pt x="10797" y="47510"/>
                  </a:lnTo>
                  <a:lnTo>
                    <a:pt x="10784" y="47379"/>
                  </a:lnTo>
                  <a:lnTo>
                    <a:pt x="11004" y="46778"/>
                  </a:lnTo>
                  <a:lnTo>
                    <a:pt x="11004" y="46387"/>
                  </a:lnTo>
                  <a:lnTo>
                    <a:pt x="10918" y="46079"/>
                  </a:lnTo>
                  <a:lnTo>
                    <a:pt x="10667" y="45590"/>
                  </a:lnTo>
                  <a:lnTo>
                    <a:pt x="10564" y="45070"/>
                  </a:lnTo>
                  <a:lnTo>
                    <a:pt x="10603" y="44777"/>
                  </a:lnTo>
                  <a:lnTo>
                    <a:pt x="10732" y="44370"/>
                  </a:lnTo>
                  <a:lnTo>
                    <a:pt x="10810" y="43638"/>
                  </a:lnTo>
                  <a:lnTo>
                    <a:pt x="10952" y="42874"/>
                  </a:lnTo>
                  <a:lnTo>
                    <a:pt x="10835" y="42418"/>
                  </a:lnTo>
                  <a:lnTo>
                    <a:pt x="10589" y="42093"/>
                  </a:lnTo>
                  <a:lnTo>
                    <a:pt x="10343" y="41979"/>
                  </a:lnTo>
                  <a:lnTo>
                    <a:pt x="9994" y="41914"/>
                  </a:lnTo>
                  <a:lnTo>
                    <a:pt x="8906" y="41931"/>
                  </a:lnTo>
                  <a:lnTo>
                    <a:pt x="8375" y="41709"/>
                  </a:lnTo>
                  <a:lnTo>
                    <a:pt x="8196" y="41526"/>
                  </a:lnTo>
                  <a:lnTo>
                    <a:pt x="8111" y="41328"/>
                  </a:lnTo>
                  <a:lnTo>
                    <a:pt x="8120" y="41130"/>
                  </a:lnTo>
                  <a:lnTo>
                    <a:pt x="8278" y="40742"/>
                  </a:lnTo>
                  <a:lnTo>
                    <a:pt x="8374" y="40331"/>
                  </a:lnTo>
                  <a:lnTo>
                    <a:pt x="8334" y="40157"/>
                  </a:lnTo>
                  <a:lnTo>
                    <a:pt x="8019" y="39719"/>
                  </a:lnTo>
                  <a:lnTo>
                    <a:pt x="8024" y="39435"/>
                  </a:lnTo>
                  <a:lnTo>
                    <a:pt x="8125" y="39289"/>
                  </a:lnTo>
                  <a:lnTo>
                    <a:pt x="8303" y="39123"/>
                  </a:lnTo>
                  <a:lnTo>
                    <a:pt x="8714" y="38927"/>
                  </a:lnTo>
                  <a:lnTo>
                    <a:pt x="8785" y="38780"/>
                  </a:lnTo>
                  <a:lnTo>
                    <a:pt x="8764" y="38531"/>
                  </a:lnTo>
                  <a:lnTo>
                    <a:pt x="8634" y="38336"/>
                  </a:lnTo>
                  <a:lnTo>
                    <a:pt x="8207" y="38011"/>
                  </a:lnTo>
                  <a:lnTo>
                    <a:pt x="8065" y="37978"/>
                  </a:lnTo>
                  <a:lnTo>
                    <a:pt x="7663" y="37994"/>
                  </a:lnTo>
                  <a:lnTo>
                    <a:pt x="7508" y="37913"/>
                  </a:lnTo>
                  <a:lnTo>
                    <a:pt x="7352" y="37523"/>
                  </a:lnTo>
                  <a:lnTo>
                    <a:pt x="7352" y="37360"/>
                  </a:lnTo>
                  <a:lnTo>
                    <a:pt x="7469" y="37018"/>
                  </a:lnTo>
                  <a:lnTo>
                    <a:pt x="7404" y="36791"/>
                  </a:lnTo>
                  <a:lnTo>
                    <a:pt x="7210" y="36791"/>
                  </a:lnTo>
                  <a:lnTo>
                    <a:pt x="7042" y="37002"/>
                  </a:lnTo>
                  <a:lnTo>
                    <a:pt x="7016" y="37214"/>
                  </a:lnTo>
                  <a:lnTo>
                    <a:pt x="6951" y="37376"/>
                  </a:lnTo>
                  <a:lnTo>
                    <a:pt x="6822" y="37523"/>
                  </a:lnTo>
                  <a:lnTo>
                    <a:pt x="6666" y="37539"/>
                  </a:lnTo>
                  <a:lnTo>
                    <a:pt x="6498" y="37441"/>
                  </a:lnTo>
                  <a:lnTo>
                    <a:pt x="6368" y="37230"/>
                  </a:lnTo>
                  <a:lnTo>
                    <a:pt x="6330" y="36986"/>
                  </a:lnTo>
                  <a:lnTo>
                    <a:pt x="6368" y="36758"/>
                  </a:lnTo>
                  <a:lnTo>
                    <a:pt x="6537" y="36530"/>
                  </a:lnTo>
                  <a:lnTo>
                    <a:pt x="6732" y="36430"/>
                  </a:lnTo>
                  <a:lnTo>
                    <a:pt x="6884" y="36365"/>
                  </a:lnTo>
                  <a:lnTo>
                    <a:pt x="6822" y="35977"/>
                  </a:lnTo>
                  <a:lnTo>
                    <a:pt x="6653" y="35994"/>
                  </a:lnTo>
                  <a:lnTo>
                    <a:pt x="6213" y="36140"/>
                  </a:lnTo>
                  <a:lnTo>
                    <a:pt x="6135" y="35945"/>
                  </a:lnTo>
                  <a:lnTo>
                    <a:pt x="6174" y="35701"/>
                  </a:lnTo>
                  <a:lnTo>
                    <a:pt x="6291" y="35417"/>
                  </a:lnTo>
                  <a:lnTo>
                    <a:pt x="6265" y="35213"/>
                  </a:lnTo>
                  <a:lnTo>
                    <a:pt x="6097" y="35099"/>
                  </a:lnTo>
                  <a:lnTo>
                    <a:pt x="5618" y="35522"/>
                  </a:lnTo>
                  <a:lnTo>
                    <a:pt x="5384" y="35473"/>
                  </a:lnTo>
                  <a:lnTo>
                    <a:pt x="4711" y="35067"/>
                  </a:lnTo>
                  <a:lnTo>
                    <a:pt x="4582" y="34839"/>
                  </a:lnTo>
                  <a:lnTo>
                    <a:pt x="4828" y="34318"/>
                  </a:lnTo>
                  <a:lnTo>
                    <a:pt x="4666" y="33942"/>
                  </a:lnTo>
                  <a:lnTo>
                    <a:pt x="4464" y="33499"/>
                  </a:lnTo>
                  <a:lnTo>
                    <a:pt x="4266" y="33364"/>
                  </a:lnTo>
                  <a:lnTo>
                    <a:pt x="2713" y="32707"/>
                  </a:lnTo>
                  <a:lnTo>
                    <a:pt x="1415" y="31204"/>
                  </a:lnTo>
                  <a:lnTo>
                    <a:pt x="1485" y="30927"/>
                  </a:lnTo>
                  <a:lnTo>
                    <a:pt x="1491" y="30734"/>
                  </a:lnTo>
                  <a:lnTo>
                    <a:pt x="804" y="30872"/>
                  </a:lnTo>
                  <a:lnTo>
                    <a:pt x="530" y="30753"/>
                  </a:lnTo>
                  <a:lnTo>
                    <a:pt x="387" y="29967"/>
                  </a:lnTo>
                  <a:lnTo>
                    <a:pt x="445" y="28905"/>
                  </a:lnTo>
                  <a:lnTo>
                    <a:pt x="258" y="28458"/>
                  </a:lnTo>
                  <a:lnTo>
                    <a:pt x="0" y="28031"/>
                  </a:lnTo>
                  <a:lnTo>
                    <a:pt x="55" y="27623"/>
                  </a:lnTo>
                  <a:lnTo>
                    <a:pt x="421" y="27540"/>
                  </a:lnTo>
                  <a:lnTo>
                    <a:pt x="521" y="27259"/>
                  </a:lnTo>
                  <a:lnTo>
                    <a:pt x="1782" y="26451"/>
                  </a:lnTo>
                  <a:lnTo>
                    <a:pt x="2640" y="26406"/>
                  </a:lnTo>
                  <a:lnTo>
                    <a:pt x="2772" y="26820"/>
                  </a:lnTo>
                  <a:lnTo>
                    <a:pt x="2738" y="27304"/>
                  </a:lnTo>
                  <a:lnTo>
                    <a:pt x="3337" y="27971"/>
                  </a:lnTo>
                  <a:lnTo>
                    <a:pt x="3525" y="28005"/>
                  </a:lnTo>
                  <a:lnTo>
                    <a:pt x="4400" y="27248"/>
                  </a:lnTo>
                  <a:lnTo>
                    <a:pt x="5225" y="27404"/>
                  </a:lnTo>
                  <a:lnTo>
                    <a:pt x="5908" y="28183"/>
                  </a:lnTo>
                  <a:lnTo>
                    <a:pt x="6089" y="28583"/>
                  </a:lnTo>
                  <a:lnTo>
                    <a:pt x="7291" y="28533"/>
                  </a:lnTo>
                  <a:lnTo>
                    <a:pt x="7291" y="28362"/>
                  </a:lnTo>
                  <a:lnTo>
                    <a:pt x="7082" y="28042"/>
                  </a:lnTo>
                  <a:lnTo>
                    <a:pt x="7124" y="27309"/>
                  </a:lnTo>
                  <a:lnTo>
                    <a:pt x="7309" y="27225"/>
                  </a:lnTo>
                  <a:lnTo>
                    <a:pt x="7427" y="26938"/>
                  </a:lnTo>
                  <a:lnTo>
                    <a:pt x="7365" y="26140"/>
                  </a:lnTo>
                  <a:lnTo>
                    <a:pt x="8678" y="26797"/>
                  </a:lnTo>
                  <a:lnTo>
                    <a:pt x="9168" y="27703"/>
                  </a:lnTo>
                  <a:lnTo>
                    <a:pt x="9178" y="27941"/>
                  </a:lnTo>
                  <a:lnTo>
                    <a:pt x="9106" y="28092"/>
                  </a:lnTo>
                  <a:lnTo>
                    <a:pt x="9342" y="28148"/>
                  </a:lnTo>
                  <a:lnTo>
                    <a:pt x="9621" y="28037"/>
                  </a:lnTo>
                  <a:lnTo>
                    <a:pt x="9901" y="27718"/>
                  </a:lnTo>
                  <a:lnTo>
                    <a:pt x="9535" y="27087"/>
                  </a:lnTo>
                  <a:lnTo>
                    <a:pt x="9330" y="25589"/>
                  </a:lnTo>
                  <a:lnTo>
                    <a:pt x="8870" y="25022"/>
                  </a:lnTo>
                  <a:lnTo>
                    <a:pt x="8368" y="24795"/>
                  </a:lnTo>
                  <a:lnTo>
                    <a:pt x="8065" y="24743"/>
                  </a:lnTo>
                  <a:lnTo>
                    <a:pt x="7977" y="24284"/>
                  </a:lnTo>
                  <a:lnTo>
                    <a:pt x="8430" y="24070"/>
                  </a:lnTo>
                  <a:lnTo>
                    <a:pt x="9238" y="24076"/>
                  </a:lnTo>
                  <a:lnTo>
                    <a:pt x="9727" y="23969"/>
                  </a:lnTo>
                  <a:lnTo>
                    <a:pt x="14957" y="26333"/>
                  </a:lnTo>
                  <a:lnTo>
                    <a:pt x="16336" y="26563"/>
                  </a:lnTo>
                  <a:lnTo>
                    <a:pt x="16871" y="25262"/>
                  </a:lnTo>
                  <a:lnTo>
                    <a:pt x="18205" y="24044"/>
                  </a:lnTo>
                  <a:lnTo>
                    <a:pt x="18362" y="23981"/>
                  </a:lnTo>
                  <a:lnTo>
                    <a:pt x="19481" y="24033"/>
                  </a:lnTo>
                  <a:lnTo>
                    <a:pt x="19691" y="24104"/>
                  </a:lnTo>
                  <a:lnTo>
                    <a:pt x="21569" y="25388"/>
                  </a:lnTo>
                  <a:lnTo>
                    <a:pt x="21859" y="25730"/>
                  </a:lnTo>
                  <a:lnTo>
                    <a:pt x="22149" y="25766"/>
                  </a:lnTo>
                  <a:lnTo>
                    <a:pt x="22377" y="25683"/>
                  </a:lnTo>
                  <a:lnTo>
                    <a:pt x="22868" y="25334"/>
                  </a:lnTo>
                  <a:lnTo>
                    <a:pt x="22658" y="24030"/>
                  </a:lnTo>
                  <a:lnTo>
                    <a:pt x="22851" y="22152"/>
                  </a:lnTo>
                  <a:lnTo>
                    <a:pt x="19318" y="21045"/>
                  </a:lnTo>
                  <a:lnTo>
                    <a:pt x="17554" y="20429"/>
                  </a:lnTo>
                  <a:lnTo>
                    <a:pt x="17520" y="18741"/>
                  </a:lnTo>
                  <a:lnTo>
                    <a:pt x="17370" y="16710"/>
                  </a:lnTo>
                  <a:lnTo>
                    <a:pt x="17026" y="15292"/>
                  </a:lnTo>
                  <a:lnTo>
                    <a:pt x="16519" y="15281"/>
                  </a:lnTo>
                  <a:lnTo>
                    <a:pt x="16073" y="14886"/>
                  </a:lnTo>
                  <a:lnTo>
                    <a:pt x="15581" y="14148"/>
                  </a:lnTo>
                  <a:lnTo>
                    <a:pt x="16523" y="13915"/>
                  </a:lnTo>
                  <a:lnTo>
                    <a:pt x="16478" y="13164"/>
                  </a:lnTo>
                  <a:lnTo>
                    <a:pt x="15516" y="13305"/>
                  </a:lnTo>
                  <a:lnTo>
                    <a:pt x="15898" y="12797"/>
                  </a:lnTo>
                  <a:lnTo>
                    <a:pt x="16592" y="12652"/>
                  </a:lnTo>
                  <a:lnTo>
                    <a:pt x="17324" y="12509"/>
                  </a:lnTo>
                  <a:lnTo>
                    <a:pt x="17323" y="12167"/>
                  </a:lnTo>
                  <a:lnTo>
                    <a:pt x="16599" y="12203"/>
                  </a:lnTo>
                  <a:lnTo>
                    <a:pt x="16057" y="12119"/>
                  </a:lnTo>
                  <a:lnTo>
                    <a:pt x="15866" y="12041"/>
                  </a:lnTo>
                  <a:lnTo>
                    <a:pt x="15554" y="11737"/>
                  </a:lnTo>
                  <a:lnTo>
                    <a:pt x="13506" y="11412"/>
                  </a:lnTo>
                  <a:lnTo>
                    <a:pt x="13123" y="11811"/>
                  </a:lnTo>
                  <a:lnTo>
                    <a:pt x="12383" y="12027"/>
                  </a:lnTo>
                  <a:lnTo>
                    <a:pt x="11332" y="11576"/>
                  </a:lnTo>
                  <a:lnTo>
                    <a:pt x="10335" y="11581"/>
                  </a:lnTo>
                  <a:lnTo>
                    <a:pt x="9981" y="11714"/>
                  </a:lnTo>
                  <a:lnTo>
                    <a:pt x="11282" y="10529"/>
                  </a:lnTo>
                  <a:lnTo>
                    <a:pt x="15402" y="6798"/>
                  </a:lnTo>
                  <a:lnTo>
                    <a:pt x="15942" y="6299"/>
                  </a:lnTo>
                  <a:lnTo>
                    <a:pt x="16560" y="5709"/>
                  </a:lnTo>
                  <a:lnTo>
                    <a:pt x="19166" y="3385"/>
                  </a:lnTo>
                  <a:lnTo>
                    <a:pt x="20129" y="2493"/>
                  </a:lnTo>
                  <a:lnTo>
                    <a:pt x="22875" y="0"/>
                  </a:lnTo>
                  <a:lnTo>
                    <a:pt x="27175" y="1169"/>
                  </a:lnTo>
                  <a:lnTo>
                    <a:pt x="27415" y="1238"/>
                  </a:lnTo>
                  <a:lnTo>
                    <a:pt x="28708" y="159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1" name="pg362">
              <a:extLst>
                <a:ext uri="{FF2B5EF4-FFF2-40B4-BE49-F238E27FC236}">
                  <a16:creationId xmlns:a16="http://schemas.microsoft.com/office/drawing/2014/main" id="{AA3827DF-2CC9-CE4D-BA84-5030B472D9CC}"/>
                </a:ext>
              </a:extLst>
            </p:cNvPr>
            <p:cNvSpPr/>
            <p:nvPr/>
          </p:nvSpPr>
          <p:spPr>
            <a:xfrm>
              <a:off x="6446661" y="4271754"/>
              <a:ext cx="1174" cy="1173"/>
            </a:xfrm>
            <a:custGeom>
              <a:avLst/>
              <a:gdLst/>
              <a:ahLst/>
              <a:cxnLst/>
              <a:rect l="0" t="0" r="0" b="0"/>
              <a:pathLst>
                <a:path w="1174" h="1173">
                  <a:moveTo>
                    <a:pt x="264" y="0"/>
                  </a:moveTo>
                  <a:lnTo>
                    <a:pt x="38" y="189"/>
                  </a:lnTo>
                  <a:lnTo>
                    <a:pt x="0" y="722"/>
                  </a:lnTo>
                  <a:lnTo>
                    <a:pt x="557" y="1109"/>
                  </a:lnTo>
                  <a:lnTo>
                    <a:pt x="975" y="1173"/>
                  </a:lnTo>
                  <a:lnTo>
                    <a:pt x="1174" y="941"/>
                  </a:lnTo>
                  <a:lnTo>
                    <a:pt x="445" y="9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2" name="pg363">
              <a:extLst>
                <a:ext uri="{FF2B5EF4-FFF2-40B4-BE49-F238E27FC236}">
                  <a16:creationId xmlns:a16="http://schemas.microsoft.com/office/drawing/2014/main" id="{E5642149-68AF-6D4E-A44F-6C7FD6DBF7F5}"/>
                </a:ext>
              </a:extLst>
            </p:cNvPr>
            <p:cNvSpPr/>
            <p:nvPr/>
          </p:nvSpPr>
          <p:spPr>
            <a:xfrm>
              <a:off x="6220227" y="4273327"/>
              <a:ext cx="238425" cy="242726"/>
            </a:xfrm>
            <a:custGeom>
              <a:avLst/>
              <a:gdLst/>
              <a:ahLst/>
              <a:cxnLst/>
              <a:rect l="0" t="0" r="0" b="0"/>
              <a:pathLst>
                <a:path w="238425" h="242726">
                  <a:moveTo>
                    <a:pt x="53130" y="14610"/>
                  </a:moveTo>
                  <a:lnTo>
                    <a:pt x="53130" y="14319"/>
                  </a:lnTo>
                  <a:lnTo>
                    <a:pt x="53307" y="13403"/>
                  </a:lnTo>
                  <a:lnTo>
                    <a:pt x="53575" y="12646"/>
                  </a:lnTo>
                  <a:lnTo>
                    <a:pt x="54017" y="12050"/>
                  </a:lnTo>
                  <a:lnTo>
                    <a:pt x="54163" y="12061"/>
                  </a:lnTo>
                  <a:lnTo>
                    <a:pt x="54340" y="12199"/>
                  </a:lnTo>
                  <a:lnTo>
                    <a:pt x="54626" y="11968"/>
                  </a:lnTo>
                  <a:lnTo>
                    <a:pt x="54841" y="11330"/>
                  </a:lnTo>
                  <a:lnTo>
                    <a:pt x="54873" y="10608"/>
                  </a:lnTo>
                  <a:lnTo>
                    <a:pt x="54789" y="10217"/>
                  </a:lnTo>
                  <a:lnTo>
                    <a:pt x="54313" y="9239"/>
                  </a:lnTo>
                  <a:lnTo>
                    <a:pt x="53777" y="8359"/>
                  </a:lnTo>
                  <a:lnTo>
                    <a:pt x="53509" y="8248"/>
                  </a:lnTo>
                  <a:lnTo>
                    <a:pt x="53307" y="7480"/>
                  </a:lnTo>
                  <a:lnTo>
                    <a:pt x="53623" y="6824"/>
                  </a:lnTo>
                  <a:lnTo>
                    <a:pt x="54111" y="6332"/>
                  </a:lnTo>
                  <a:lnTo>
                    <a:pt x="54072" y="5732"/>
                  </a:lnTo>
                  <a:lnTo>
                    <a:pt x="53876" y="5551"/>
                  </a:lnTo>
                  <a:lnTo>
                    <a:pt x="56249" y="4570"/>
                  </a:lnTo>
                  <a:lnTo>
                    <a:pt x="57311" y="4279"/>
                  </a:lnTo>
                  <a:lnTo>
                    <a:pt x="57850" y="3742"/>
                  </a:lnTo>
                  <a:lnTo>
                    <a:pt x="58505" y="2688"/>
                  </a:lnTo>
                  <a:lnTo>
                    <a:pt x="59045" y="2960"/>
                  </a:lnTo>
                  <a:lnTo>
                    <a:pt x="59769" y="2986"/>
                  </a:lnTo>
                  <a:lnTo>
                    <a:pt x="60069" y="2875"/>
                  </a:lnTo>
                  <a:lnTo>
                    <a:pt x="61285" y="1634"/>
                  </a:lnTo>
                  <a:lnTo>
                    <a:pt x="60386" y="661"/>
                  </a:lnTo>
                  <a:lnTo>
                    <a:pt x="60941" y="0"/>
                  </a:lnTo>
                  <a:lnTo>
                    <a:pt x="63247" y="118"/>
                  </a:lnTo>
                  <a:lnTo>
                    <a:pt x="64172" y="602"/>
                  </a:lnTo>
                  <a:lnTo>
                    <a:pt x="64678" y="361"/>
                  </a:lnTo>
                  <a:lnTo>
                    <a:pt x="64886" y="476"/>
                  </a:lnTo>
                  <a:lnTo>
                    <a:pt x="64953" y="624"/>
                  </a:lnTo>
                  <a:lnTo>
                    <a:pt x="64873" y="969"/>
                  </a:lnTo>
                  <a:lnTo>
                    <a:pt x="64886" y="1363"/>
                  </a:lnTo>
                  <a:lnTo>
                    <a:pt x="64960" y="1521"/>
                  </a:lnTo>
                  <a:lnTo>
                    <a:pt x="65385" y="1645"/>
                  </a:lnTo>
                  <a:lnTo>
                    <a:pt x="65894" y="2187"/>
                  </a:lnTo>
                  <a:lnTo>
                    <a:pt x="65909" y="2546"/>
                  </a:lnTo>
                  <a:lnTo>
                    <a:pt x="65807" y="3106"/>
                  </a:lnTo>
                  <a:lnTo>
                    <a:pt x="65508" y="3368"/>
                  </a:lnTo>
                  <a:lnTo>
                    <a:pt x="65067" y="3548"/>
                  </a:lnTo>
                  <a:lnTo>
                    <a:pt x="65076" y="3836"/>
                  </a:lnTo>
                  <a:lnTo>
                    <a:pt x="65290" y="4766"/>
                  </a:lnTo>
                  <a:lnTo>
                    <a:pt x="65520" y="4849"/>
                  </a:lnTo>
                  <a:lnTo>
                    <a:pt x="65858" y="4608"/>
                  </a:lnTo>
                  <a:lnTo>
                    <a:pt x="66020" y="4607"/>
                  </a:lnTo>
                  <a:lnTo>
                    <a:pt x="66527" y="5122"/>
                  </a:lnTo>
                  <a:lnTo>
                    <a:pt x="66466" y="5264"/>
                  </a:lnTo>
                  <a:lnTo>
                    <a:pt x="66171" y="5492"/>
                  </a:lnTo>
                  <a:lnTo>
                    <a:pt x="66123" y="5630"/>
                  </a:lnTo>
                  <a:lnTo>
                    <a:pt x="66057" y="6313"/>
                  </a:lnTo>
                  <a:lnTo>
                    <a:pt x="66079" y="6524"/>
                  </a:lnTo>
                  <a:lnTo>
                    <a:pt x="66543" y="7600"/>
                  </a:lnTo>
                  <a:lnTo>
                    <a:pt x="67331" y="8497"/>
                  </a:lnTo>
                  <a:lnTo>
                    <a:pt x="67607" y="8594"/>
                  </a:lnTo>
                  <a:lnTo>
                    <a:pt x="67932" y="8827"/>
                  </a:lnTo>
                  <a:lnTo>
                    <a:pt x="69908" y="10481"/>
                  </a:lnTo>
                  <a:lnTo>
                    <a:pt x="70697" y="11539"/>
                  </a:lnTo>
                  <a:lnTo>
                    <a:pt x="71060" y="11604"/>
                  </a:lnTo>
                  <a:lnTo>
                    <a:pt x="71546" y="11398"/>
                  </a:lnTo>
                  <a:lnTo>
                    <a:pt x="71863" y="11978"/>
                  </a:lnTo>
                  <a:lnTo>
                    <a:pt x="71953" y="12319"/>
                  </a:lnTo>
                  <a:lnTo>
                    <a:pt x="71902" y="13003"/>
                  </a:lnTo>
                  <a:lnTo>
                    <a:pt x="71953" y="13165"/>
                  </a:lnTo>
                  <a:lnTo>
                    <a:pt x="72135" y="13165"/>
                  </a:lnTo>
                  <a:lnTo>
                    <a:pt x="72471" y="12921"/>
                  </a:lnTo>
                  <a:lnTo>
                    <a:pt x="72627" y="12889"/>
                  </a:lnTo>
                  <a:lnTo>
                    <a:pt x="73170" y="12970"/>
                  </a:lnTo>
                  <a:lnTo>
                    <a:pt x="73326" y="13474"/>
                  </a:lnTo>
                  <a:lnTo>
                    <a:pt x="73984" y="14530"/>
                  </a:lnTo>
                  <a:lnTo>
                    <a:pt x="74116" y="15149"/>
                  </a:lnTo>
                  <a:lnTo>
                    <a:pt x="73947" y="15963"/>
                  </a:lnTo>
                  <a:lnTo>
                    <a:pt x="73546" y="16418"/>
                  </a:lnTo>
                  <a:lnTo>
                    <a:pt x="73533" y="16581"/>
                  </a:lnTo>
                  <a:lnTo>
                    <a:pt x="73870" y="16776"/>
                  </a:lnTo>
                  <a:lnTo>
                    <a:pt x="74530" y="16711"/>
                  </a:lnTo>
                  <a:lnTo>
                    <a:pt x="74685" y="16239"/>
                  </a:lnTo>
                  <a:lnTo>
                    <a:pt x="74918" y="16174"/>
                  </a:lnTo>
                  <a:lnTo>
                    <a:pt x="75618" y="16597"/>
                  </a:lnTo>
                  <a:lnTo>
                    <a:pt x="75993" y="16678"/>
                  </a:lnTo>
                  <a:lnTo>
                    <a:pt x="76498" y="16678"/>
                  </a:lnTo>
                  <a:lnTo>
                    <a:pt x="77003" y="16760"/>
                  </a:lnTo>
                  <a:lnTo>
                    <a:pt x="77456" y="17101"/>
                  </a:lnTo>
                  <a:lnTo>
                    <a:pt x="77689" y="17394"/>
                  </a:lnTo>
                  <a:lnTo>
                    <a:pt x="78013" y="17638"/>
                  </a:lnTo>
                  <a:lnTo>
                    <a:pt x="78634" y="17996"/>
                  </a:lnTo>
                  <a:lnTo>
                    <a:pt x="79230" y="18126"/>
                  </a:lnTo>
                  <a:lnTo>
                    <a:pt x="79955" y="18256"/>
                  </a:lnTo>
                  <a:lnTo>
                    <a:pt x="80292" y="18223"/>
                  </a:lnTo>
                  <a:lnTo>
                    <a:pt x="80823" y="18012"/>
                  </a:lnTo>
                  <a:lnTo>
                    <a:pt x="81172" y="17817"/>
                  </a:lnTo>
                  <a:lnTo>
                    <a:pt x="81742" y="17182"/>
                  </a:lnTo>
                  <a:lnTo>
                    <a:pt x="81625" y="16776"/>
                  </a:lnTo>
                  <a:lnTo>
                    <a:pt x="81361" y="16742"/>
                  </a:lnTo>
                  <a:lnTo>
                    <a:pt x="81213" y="16743"/>
                  </a:lnTo>
                  <a:lnTo>
                    <a:pt x="80810" y="16841"/>
                  </a:lnTo>
                  <a:lnTo>
                    <a:pt x="80136" y="16564"/>
                  </a:lnTo>
                  <a:lnTo>
                    <a:pt x="79761" y="16629"/>
                  </a:lnTo>
                  <a:lnTo>
                    <a:pt x="79541" y="16808"/>
                  </a:lnTo>
                  <a:lnTo>
                    <a:pt x="79217" y="16711"/>
                  </a:lnTo>
                  <a:lnTo>
                    <a:pt x="79204" y="16483"/>
                  </a:lnTo>
                  <a:lnTo>
                    <a:pt x="79243" y="16255"/>
                  </a:lnTo>
                  <a:lnTo>
                    <a:pt x="79489" y="15686"/>
                  </a:lnTo>
                  <a:lnTo>
                    <a:pt x="79761" y="15345"/>
                  </a:lnTo>
                  <a:lnTo>
                    <a:pt x="80085" y="15035"/>
                  </a:lnTo>
                  <a:lnTo>
                    <a:pt x="80382" y="14954"/>
                  </a:lnTo>
                  <a:lnTo>
                    <a:pt x="81133" y="15003"/>
                  </a:lnTo>
                  <a:lnTo>
                    <a:pt x="81379" y="14905"/>
                  </a:lnTo>
                  <a:lnTo>
                    <a:pt x="81613" y="14661"/>
                  </a:lnTo>
                  <a:lnTo>
                    <a:pt x="81859" y="14466"/>
                  </a:lnTo>
                  <a:lnTo>
                    <a:pt x="82066" y="14482"/>
                  </a:lnTo>
                  <a:lnTo>
                    <a:pt x="82868" y="15003"/>
                  </a:lnTo>
                  <a:lnTo>
                    <a:pt x="83252" y="15131"/>
                  </a:lnTo>
                  <a:lnTo>
                    <a:pt x="84655" y="15783"/>
                  </a:lnTo>
                  <a:lnTo>
                    <a:pt x="85173" y="15735"/>
                  </a:lnTo>
                  <a:lnTo>
                    <a:pt x="86351" y="15182"/>
                  </a:lnTo>
                  <a:lnTo>
                    <a:pt x="87012" y="15133"/>
                  </a:lnTo>
                  <a:lnTo>
                    <a:pt x="88024" y="15394"/>
                  </a:lnTo>
                  <a:lnTo>
                    <a:pt x="88902" y="15718"/>
                  </a:lnTo>
                  <a:lnTo>
                    <a:pt x="89796" y="16466"/>
                  </a:lnTo>
                  <a:lnTo>
                    <a:pt x="91013" y="17036"/>
                  </a:lnTo>
                  <a:lnTo>
                    <a:pt x="91129" y="17361"/>
                  </a:lnTo>
                  <a:lnTo>
                    <a:pt x="91026" y="17898"/>
                  </a:lnTo>
                  <a:lnTo>
                    <a:pt x="91285" y="18142"/>
                  </a:lnTo>
                  <a:lnTo>
                    <a:pt x="91582" y="18109"/>
                  </a:lnTo>
                  <a:lnTo>
                    <a:pt x="91841" y="17751"/>
                  </a:lnTo>
                  <a:lnTo>
                    <a:pt x="91854" y="17426"/>
                  </a:lnTo>
                  <a:lnTo>
                    <a:pt x="91569" y="16970"/>
                  </a:lnTo>
                  <a:lnTo>
                    <a:pt x="91531" y="16743"/>
                  </a:lnTo>
                  <a:lnTo>
                    <a:pt x="91725" y="16417"/>
                  </a:lnTo>
                  <a:lnTo>
                    <a:pt x="91997" y="16352"/>
                  </a:lnTo>
                  <a:lnTo>
                    <a:pt x="92372" y="16548"/>
                  </a:lnTo>
                  <a:lnTo>
                    <a:pt x="92981" y="17117"/>
                  </a:lnTo>
                  <a:lnTo>
                    <a:pt x="93136" y="17849"/>
                  </a:lnTo>
                  <a:lnTo>
                    <a:pt x="93291" y="18142"/>
                  </a:lnTo>
                  <a:lnTo>
                    <a:pt x="93770" y="18321"/>
                  </a:lnTo>
                  <a:lnTo>
                    <a:pt x="93939" y="18142"/>
                  </a:lnTo>
                  <a:lnTo>
                    <a:pt x="93991" y="17800"/>
                  </a:lnTo>
                  <a:lnTo>
                    <a:pt x="93848" y="17410"/>
                  </a:lnTo>
                  <a:lnTo>
                    <a:pt x="93525" y="16954"/>
                  </a:lnTo>
                  <a:lnTo>
                    <a:pt x="93525" y="16759"/>
                  </a:lnTo>
                  <a:lnTo>
                    <a:pt x="93641" y="16531"/>
                  </a:lnTo>
                  <a:lnTo>
                    <a:pt x="93796" y="16403"/>
                  </a:lnTo>
                  <a:lnTo>
                    <a:pt x="93985" y="16363"/>
                  </a:lnTo>
                  <a:lnTo>
                    <a:pt x="94287" y="16487"/>
                  </a:lnTo>
                  <a:lnTo>
                    <a:pt x="94576" y="17048"/>
                  </a:lnTo>
                  <a:lnTo>
                    <a:pt x="94756" y="17216"/>
                  </a:lnTo>
                  <a:lnTo>
                    <a:pt x="95790" y="17458"/>
                  </a:lnTo>
                  <a:lnTo>
                    <a:pt x="95713" y="17832"/>
                  </a:lnTo>
                  <a:lnTo>
                    <a:pt x="95285" y="18141"/>
                  </a:lnTo>
                  <a:lnTo>
                    <a:pt x="94897" y="18678"/>
                  </a:lnTo>
                  <a:lnTo>
                    <a:pt x="94871" y="19134"/>
                  </a:lnTo>
                  <a:lnTo>
                    <a:pt x="95065" y="19378"/>
                  </a:lnTo>
                  <a:lnTo>
                    <a:pt x="95678" y="19416"/>
                  </a:lnTo>
                  <a:lnTo>
                    <a:pt x="96634" y="19061"/>
                  </a:lnTo>
                  <a:lnTo>
                    <a:pt x="96983" y="19053"/>
                  </a:lnTo>
                  <a:lnTo>
                    <a:pt x="97375" y="19371"/>
                  </a:lnTo>
                  <a:lnTo>
                    <a:pt x="97550" y="19717"/>
                  </a:lnTo>
                  <a:lnTo>
                    <a:pt x="97924" y="19773"/>
                  </a:lnTo>
                  <a:lnTo>
                    <a:pt x="100218" y="20115"/>
                  </a:lnTo>
                  <a:lnTo>
                    <a:pt x="101212" y="20503"/>
                  </a:lnTo>
                  <a:lnTo>
                    <a:pt x="102040" y="20549"/>
                  </a:lnTo>
                  <a:lnTo>
                    <a:pt x="103179" y="21152"/>
                  </a:lnTo>
                  <a:lnTo>
                    <a:pt x="103353" y="21131"/>
                  </a:lnTo>
                  <a:lnTo>
                    <a:pt x="103906" y="20841"/>
                  </a:lnTo>
                  <a:lnTo>
                    <a:pt x="104048" y="20196"/>
                  </a:lnTo>
                  <a:lnTo>
                    <a:pt x="103943" y="20007"/>
                  </a:lnTo>
                  <a:lnTo>
                    <a:pt x="103367" y="19587"/>
                  </a:lnTo>
                  <a:lnTo>
                    <a:pt x="103066" y="19195"/>
                  </a:lnTo>
                  <a:lnTo>
                    <a:pt x="102968" y="18976"/>
                  </a:lnTo>
                  <a:lnTo>
                    <a:pt x="102967" y="18801"/>
                  </a:lnTo>
                  <a:lnTo>
                    <a:pt x="103099" y="18576"/>
                  </a:lnTo>
                  <a:lnTo>
                    <a:pt x="103251" y="18493"/>
                  </a:lnTo>
                  <a:lnTo>
                    <a:pt x="103668" y="18480"/>
                  </a:lnTo>
                  <a:lnTo>
                    <a:pt x="103919" y="18763"/>
                  </a:lnTo>
                  <a:lnTo>
                    <a:pt x="104119" y="19150"/>
                  </a:lnTo>
                  <a:lnTo>
                    <a:pt x="104546" y="20106"/>
                  </a:lnTo>
                  <a:lnTo>
                    <a:pt x="104692" y="20645"/>
                  </a:lnTo>
                  <a:lnTo>
                    <a:pt x="104910" y="20748"/>
                  </a:lnTo>
                  <a:lnTo>
                    <a:pt x="105301" y="20631"/>
                  </a:lnTo>
                  <a:lnTo>
                    <a:pt x="105659" y="19838"/>
                  </a:lnTo>
                  <a:lnTo>
                    <a:pt x="105917" y="19517"/>
                  </a:lnTo>
                  <a:lnTo>
                    <a:pt x="106155" y="19245"/>
                  </a:lnTo>
                  <a:lnTo>
                    <a:pt x="106568" y="19200"/>
                  </a:lnTo>
                  <a:lnTo>
                    <a:pt x="106813" y="19256"/>
                  </a:lnTo>
                  <a:lnTo>
                    <a:pt x="107220" y="19529"/>
                  </a:lnTo>
                  <a:lnTo>
                    <a:pt x="107952" y="20129"/>
                  </a:lnTo>
                  <a:lnTo>
                    <a:pt x="108895" y="20325"/>
                  </a:lnTo>
                  <a:lnTo>
                    <a:pt x="109155" y="20794"/>
                  </a:lnTo>
                  <a:lnTo>
                    <a:pt x="109228" y="21316"/>
                  </a:lnTo>
                  <a:lnTo>
                    <a:pt x="109355" y="21539"/>
                  </a:lnTo>
                  <a:lnTo>
                    <a:pt x="109824" y="21613"/>
                  </a:lnTo>
                  <a:lnTo>
                    <a:pt x="110054" y="21443"/>
                  </a:lnTo>
                  <a:lnTo>
                    <a:pt x="110271" y="20888"/>
                  </a:lnTo>
                  <a:lnTo>
                    <a:pt x="110776" y="21061"/>
                  </a:lnTo>
                  <a:lnTo>
                    <a:pt x="110822" y="21484"/>
                  </a:lnTo>
                  <a:lnTo>
                    <a:pt x="110934" y="21691"/>
                  </a:lnTo>
                  <a:lnTo>
                    <a:pt x="111374" y="22335"/>
                  </a:lnTo>
                  <a:lnTo>
                    <a:pt x="111548" y="22483"/>
                  </a:lnTo>
                  <a:lnTo>
                    <a:pt x="111768" y="23053"/>
                  </a:lnTo>
                  <a:lnTo>
                    <a:pt x="111820" y="23476"/>
                  </a:lnTo>
                  <a:lnTo>
                    <a:pt x="111936" y="23704"/>
                  </a:lnTo>
                  <a:lnTo>
                    <a:pt x="112234" y="23801"/>
                  </a:lnTo>
                  <a:lnTo>
                    <a:pt x="112441" y="23704"/>
                  </a:lnTo>
                  <a:lnTo>
                    <a:pt x="113050" y="22890"/>
                  </a:lnTo>
                  <a:lnTo>
                    <a:pt x="113296" y="22825"/>
                  </a:lnTo>
                  <a:lnTo>
                    <a:pt x="113749" y="23086"/>
                  </a:lnTo>
                  <a:lnTo>
                    <a:pt x="113878" y="23378"/>
                  </a:lnTo>
                  <a:lnTo>
                    <a:pt x="113904" y="23980"/>
                  </a:lnTo>
                  <a:lnTo>
                    <a:pt x="113995" y="24143"/>
                  </a:lnTo>
                  <a:lnTo>
                    <a:pt x="114163" y="24240"/>
                  </a:lnTo>
                  <a:lnTo>
                    <a:pt x="114759" y="24033"/>
                  </a:lnTo>
                  <a:lnTo>
                    <a:pt x="115057" y="23980"/>
                  </a:lnTo>
                  <a:lnTo>
                    <a:pt x="115264" y="24078"/>
                  </a:lnTo>
                  <a:lnTo>
                    <a:pt x="115471" y="24549"/>
                  </a:lnTo>
                  <a:lnTo>
                    <a:pt x="115600" y="24615"/>
                  </a:lnTo>
                  <a:lnTo>
                    <a:pt x="116649" y="24615"/>
                  </a:lnTo>
                  <a:lnTo>
                    <a:pt x="117141" y="24484"/>
                  </a:lnTo>
                  <a:lnTo>
                    <a:pt x="117828" y="25135"/>
                  </a:lnTo>
                  <a:lnTo>
                    <a:pt x="118112" y="25167"/>
                  </a:lnTo>
                  <a:lnTo>
                    <a:pt x="118617" y="25054"/>
                  </a:lnTo>
                  <a:lnTo>
                    <a:pt x="119032" y="25102"/>
                  </a:lnTo>
                  <a:lnTo>
                    <a:pt x="119213" y="25428"/>
                  </a:lnTo>
                  <a:lnTo>
                    <a:pt x="119200" y="25590"/>
                  </a:lnTo>
                  <a:lnTo>
                    <a:pt x="119006" y="25867"/>
                  </a:lnTo>
                  <a:lnTo>
                    <a:pt x="119122" y="26078"/>
                  </a:lnTo>
                  <a:lnTo>
                    <a:pt x="120326" y="25964"/>
                  </a:lnTo>
                  <a:lnTo>
                    <a:pt x="122424" y="25574"/>
                  </a:lnTo>
                  <a:lnTo>
                    <a:pt x="123175" y="25509"/>
                  </a:lnTo>
                  <a:lnTo>
                    <a:pt x="123609" y="25616"/>
                  </a:lnTo>
                  <a:lnTo>
                    <a:pt x="124275" y="25997"/>
                  </a:lnTo>
                  <a:lnTo>
                    <a:pt x="124651" y="26355"/>
                  </a:lnTo>
                  <a:lnTo>
                    <a:pt x="125104" y="26469"/>
                  </a:lnTo>
                  <a:lnTo>
                    <a:pt x="125402" y="26273"/>
                  </a:lnTo>
                  <a:lnTo>
                    <a:pt x="125777" y="25232"/>
                  </a:lnTo>
                  <a:lnTo>
                    <a:pt x="126218" y="24891"/>
                  </a:lnTo>
                  <a:lnTo>
                    <a:pt x="126515" y="24858"/>
                  </a:lnTo>
                  <a:lnTo>
                    <a:pt x="126684" y="24956"/>
                  </a:lnTo>
                  <a:lnTo>
                    <a:pt x="126839" y="25216"/>
                  </a:lnTo>
                  <a:lnTo>
                    <a:pt x="126904" y="25720"/>
                  </a:lnTo>
                  <a:lnTo>
                    <a:pt x="126527" y="26581"/>
                  </a:lnTo>
                  <a:lnTo>
                    <a:pt x="126225" y="27046"/>
                  </a:lnTo>
                  <a:lnTo>
                    <a:pt x="126308" y="27428"/>
                  </a:lnTo>
                  <a:lnTo>
                    <a:pt x="126438" y="27623"/>
                  </a:lnTo>
                  <a:lnTo>
                    <a:pt x="126619" y="27721"/>
                  </a:lnTo>
                  <a:lnTo>
                    <a:pt x="127137" y="27721"/>
                  </a:lnTo>
                  <a:lnTo>
                    <a:pt x="127642" y="27835"/>
                  </a:lnTo>
                  <a:lnTo>
                    <a:pt x="128225" y="28388"/>
                  </a:lnTo>
                  <a:lnTo>
                    <a:pt x="128561" y="28404"/>
                  </a:lnTo>
                  <a:lnTo>
                    <a:pt x="128807" y="28241"/>
                  </a:lnTo>
                  <a:lnTo>
                    <a:pt x="128950" y="27981"/>
                  </a:lnTo>
                  <a:lnTo>
                    <a:pt x="128872" y="26940"/>
                  </a:lnTo>
                  <a:lnTo>
                    <a:pt x="128755" y="26469"/>
                  </a:lnTo>
                  <a:lnTo>
                    <a:pt x="128794" y="26208"/>
                  </a:lnTo>
                  <a:lnTo>
                    <a:pt x="128965" y="26023"/>
                  </a:lnTo>
                  <a:lnTo>
                    <a:pt x="129155" y="25966"/>
                  </a:lnTo>
                  <a:lnTo>
                    <a:pt x="129419" y="26080"/>
                  </a:lnTo>
                  <a:lnTo>
                    <a:pt x="129623" y="26501"/>
                  </a:lnTo>
                  <a:lnTo>
                    <a:pt x="129390" y="27574"/>
                  </a:lnTo>
                  <a:lnTo>
                    <a:pt x="129688" y="28111"/>
                  </a:lnTo>
                  <a:lnTo>
                    <a:pt x="129934" y="28811"/>
                  </a:lnTo>
                  <a:lnTo>
                    <a:pt x="129675" y="29738"/>
                  </a:lnTo>
                  <a:lnTo>
                    <a:pt x="129655" y="30971"/>
                  </a:lnTo>
                  <a:lnTo>
                    <a:pt x="129542" y="31164"/>
                  </a:lnTo>
                  <a:lnTo>
                    <a:pt x="128979" y="31532"/>
                  </a:lnTo>
                  <a:lnTo>
                    <a:pt x="128824" y="31634"/>
                  </a:lnTo>
                  <a:lnTo>
                    <a:pt x="128748" y="31785"/>
                  </a:lnTo>
                  <a:lnTo>
                    <a:pt x="128946" y="32202"/>
                  </a:lnTo>
                  <a:lnTo>
                    <a:pt x="129717" y="32023"/>
                  </a:lnTo>
                  <a:lnTo>
                    <a:pt x="130014" y="32044"/>
                  </a:lnTo>
                  <a:lnTo>
                    <a:pt x="131170" y="32921"/>
                  </a:lnTo>
                  <a:lnTo>
                    <a:pt x="131722" y="33738"/>
                  </a:lnTo>
                  <a:lnTo>
                    <a:pt x="132955" y="34627"/>
                  </a:lnTo>
                  <a:lnTo>
                    <a:pt x="133369" y="35463"/>
                  </a:lnTo>
                  <a:lnTo>
                    <a:pt x="134526" y="35848"/>
                  </a:lnTo>
                  <a:lnTo>
                    <a:pt x="135342" y="36209"/>
                  </a:lnTo>
                  <a:lnTo>
                    <a:pt x="136306" y="37162"/>
                  </a:lnTo>
                  <a:lnTo>
                    <a:pt x="137639" y="38073"/>
                  </a:lnTo>
                  <a:lnTo>
                    <a:pt x="138008" y="38688"/>
                  </a:lnTo>
                  <a:lnTo>
                    <a:pt x="138299" y="38978"/>
                  </a:lnTo>
                  <a:lnTo>
                    <a:pt x="138520" y="39103"/>
                  </a:lnTo>
                  <a:lnTo>
                    <a:pt x="139564" y="39103"/>
                  </a:lnTo>
                  <a:lnTo>
                    <a:pt x="140226" y="39902"/>
                  </a:lnTo>
                  <a:lnTo>
                    <a:pt x="140520" y="39970"/>
                  </a:lnTo>
                  <a:lnTo>
                    <a:pt x="140745" y="39901"/>
                  </a:lnTo>
                  <a:lnTo>
                    <a:pt x="141005" y="39590"/>
                  </a:lnTo>
                  <a:lnTo>
                    <a:pt x="141091" y="38709"/>
                  </a:lnTo>
                  <a:lnTo>
                    <a:pt x="141161" y="38576"/>
                  </a:lnTo>
                  <a:lnTo>
                    <a:pt x="141536" y="38505"/>
                  </a:lnTo>
                  <a:lnTo>
                    <a:pt x="141742" y="38557"/>
                  </a:lnTo>
                  <a:lnTo>
                    <a:pt x="141937" y="38897"/>
                  </a:lnTo>
                  <a:lnTo>
                    <a:pt x="142183" y="40448"/>
                  </a:lnTo>
                  <a:lnTo>
                    <a:pt x="142305" y="40696"/>
                  </a:lnTo>
                  <a:lnTo>
                    <a:pt x="142938" y="41089"/>
                  </a:lnTo>
                  <a:lnTo>
                    <a:pt x="143026" y="41371"/>
                  </a:lnTo>
                  <a:lnTo>
                    <a:pt x="143011" y="41652"/>
                  </a:lnTo>
                  <a:lnTo>
                    <a:pt x="142921" y="41901"/>
                  </a:lnTo>
                  <a:lnTo>
                    <a:pt x="142937" y="42332"/>
                  </a:lnTo>
                  <a:lnTo>
                    <a:pt x="143154" y="42475"/>
                  </a:lnTo>
                  <a:lnTo>
                    <a:pt x="143349" y="42487"/>
                  </a:lnTo>
                  <a:lnTo>
                    <a:pt x="143943" y="42229"/>
                  </a:lnTo>
                  <a:lnTo>
                    <a:pt x="144396" y="42457"/>
                  </a:lnTo>
                  <a:lnTo>
                    <a:pt x="144487" y="42668"/>
                  </a:lnTo>
                  <a:lnTo>
                    <a:pt x="144435" y="42896"/>
                  </a:lnTo>
                  <a:lnTo>
                    <a:pt x="144189" y="43091"/>
                  </a:lnTo>
                  <a:lnTo>
                    <a:pt x="144021" y="43124"/>
                  </a:lnTo>
                  <a:lnTo>
                    <a:pt x="143982" y="43254"/>
                  </a:lnTo>
                  <a:lnTo>
                    <a:pt x="144306" y="43579"/>
                  </a:lnTo>
                  <a:lnTo>
                    <a:pt x="145001" y="44076"/>
                  </a:lnTo>
                  <a:lnTo>
                    <a:pt x="146235" y="44962"/>
                  </a:lnTo>
                  <a:lnTo>
                    <a:pt x="146934" y="45254"/>
                  </a:lnTo>
                  <a:lnTo>
                    <a:pt x="147387" y="45076"/>
                  </a:lnTo>
                  <a:lnTo>
                    <a:pt x="147841" y="44073"/>
                  </a:lnTo>
                  <a:lnTo>
                    <a:pt x="148526" y="44072"/>
                  </a:lnTo>
                  <a:lnTo>
                    <a:pt x="149686" y="43908"/>
                  </a:lnTo>
                  <a:lnTo>
                    <a:pt x="150148" y="44169"/>
                  </a:lnTo>
                  <a:lnTo>
                    <a:pt x="150370" y="44434"/>
                  </a:lnTo>
                  <a:lnTo>
                    <a:pt x="150450" y="44795"/>
                  </a:lnTo>
                  <a:lnTo>
                    <a:pt x="150249" y="45369"/>
                  </a:lnTo>
                  <a:lnTo>
                    <a:pt x="150263" y="47028"/>
                  </a:lnTo>
                  <a:lnTo>
                    <a:pt x="150471" y="47374"/>
                  </a:lnTo>
                  <a:lnTo>
                    <a:pt x="150676" y="47501"/>
                  </a:lnTo>
                  <a:lnTo>
                    <a:pt x="151145" y="47605"/>
                  </a:lnTo>
                  <a:lnTo>
                    <a:pt x="151346" y="47795"/>
                  </a:lnTo>
                  <a:lnTo>
                    <a:pt x="151402" y="48190"/>
                  </a:lnTo>
                  <a:lnTo>
                    <a:pt x="151190" y="48791"/>
                  </a:lnTo>
                  <a:lnTo>
                    <a:pt x="151287" y="49007"/>
                  </a:lnTo>
                  <a:lnTo>
                    <a:pt x="151454" y="48992"/>
                  </a:lnTo>
                  <a:lnTo>
                    <a:pt x="151631" y="48869"/>
                  </a:lnTo>
                  <a:lnTo>
                    <a:pt x="151999" y="48466"/>
                  </a:lnTo>
                  <a:lnTo>
                    <a:pt x="152551" y="48403"/>
                  </a:lnTo>
                  <a:lnTo>
                    <a:pt x="153725" y="48891"/>
                  </a:lnTo>
                  <a:lnTo>
                    <a:pt x="154242" y="48821"/>
                  </a:lnTo>
                  <a:lnTo>
                    <a:pt x="155457" y="49950"/>
                  </a:lnTo>
                  <a:lnTo>
                    <a:pt x="155688" y="50524"/>
                  </a:lnTo>
                  <a:lnTo>
                    <a:pt x="155724" y="50777"/>
                  </a:lnTo>
                  <a:lnTo>
                    <a:pt x="155582" y="51254"/>
                  </a:lnTo>
                  <a:lnTo>
                    <a:pt x="155259" y="51657"/>
                  </a:lnTo>
                  <a:lnTo>
                    <a:pt x="155189" y="52216"/>
                  </a:lnTo>
                  <a:lnTo>
                    <a:pt x="155630" y="52760"/>
                  </a:lnTo>
                  <a:lnTo>
                    <a:pt x="155692" y="53226"/>
                  </a:lnTo>
                  <a:lnTo>
                    <a:pt x="155592" y="53577"/>
                  </a:lnTo>
                  <a:lnTo>
                    <a:pt x="156199" y="54602"/>
                  </a:lnTo>
                  <a:lnTo>
                    <a:pt x="158111" y="55825"/>
                  </a:lnTo>
                  <a:lnTo>
                    <a:pt x="159939" y="56612"/>
                  </a:lnTo>
                  <a:lnTo>
                    <a:pt x="160271" y="57820"/>
                  </a:lnTo>
                  <a:lnTo>
                    <a:pt x="160310" y="58077"/>
                  </a:lnTo>
                  <a:lnTo>
                    <a:pt x="161241" y="60198"/>
                  </a:lnTo>
                  <a:lnTo>
                    <a:pt x="161355" y="60343"/>
                  </a:lnTo>
                  <a:lnTo>
                    <a:pt x="162448" y="61062"/>
                  </a:lnTo>
                  <a:lnTo>
                    <a:pt x="163719" y="62228"/>
                  </a:lnTo>
                  <a:lnTo>
                    <a:pt x="163771" y="62399"/>
                  </a:lnTo>
                  <a:lnTo>
                    <a:pt x="163677" y="62791"/>
                  </a:lnTo>
                  <a:lnTo>
                    <a:pt x="163154" y="63145"/>
                  </a:lnTo>
                  <a:lnTo>
                    <a:pt x="163088" y="63287"/>
                  </a:lnTo>
                  <a:lnTo>
                    <a:pt x="163119" y="63611"/>
                  </a:lnTo>
                  <a:lnTo>
                    <a:pt x="163241" y="63793"/>
                  </a:lnTo>
                  <a:lnTo>
                    <a:pt x="163827" y="63909"/>
                  </a:lnTo>
                  <a:lnTo>
                    <a:pt x="164142" y="63834"/>
                  </a:lnTo>
                  <a:lnTo>
                    <a:pt x="165169" y="64482"/>
                  </a:lnTo>
                  <a:lnTo>
                    <a:pt x="165915" y="64400"/>
                  </a:lnTo>
                  <a:lnTo>
                    <a:pt x="166057" y="64452"/>
                  </a:lnTo>
                  <a:lnTo>
                    <a:pt x="166272" y="64725"/>
                  </a:lnTo>
                  <a:lnTo>
                    <a:pt x="166279" y="65011"/>
                  </a:lnTo>
                  <a:lnTo>
                    <a:pt x="166155" y="65216"/>
                  </a:lnTo>
                  <a:lnTo>
                    <a:pt x="165842" y="65537"/>
                  </a:lnTo>
                  <a:lnTo>
                    <a:pt x="166040" y="65794"/>
                  </a:lnTo>
                  <a:lnTo>
                    <a:pt x="166297" y="65938"/>
                  </a:lnTo>
                  <a:lnTo>
                    <a:pt x="166651" y="66383"/>
                  </a:lnTo>
                  <a:lnTo>
                    <a:pt x="167004" y="66525"/>
                  </a:lnTo>
                  <a:lnTo>
                    <a:pt x="167965" y="66320"/>
                  </a:lnTo>
                  <a:lnTo>
                    <a:pt x="168170" y="66062"/>
                  </a:lnTo>
                  <a:lnTo>
                    <a:pt x="168194" y="65712"/>
                  </a:lnTo>
                  <a:lnTo>
                    <a:pt x="168146" y="65488"/>
                  </a:lnTo>
                  <a:lnTo>
                    <a:pt x="167962" y="65231"/>
                  </a:lnTo>
                  <a:lnTo>
                    <a:pt x="167577" y="65041"/>
                  </a:lnTo>
                  <a:lnTo>
                    <a:pt x="167376" y="64776"/>
                  </a:lnTo>
                  <a:lnTo>
                    <a:pt x="167528" y="64441"/>
                  </a:lnTo>
                  <a:lnTo>
                    <a:pt x="167840" y="64363"/>
                  </a:lnTo>
                  <a:lnTo>
                    <a:pt x="168100" y="64445"/>
                  </a:lnTo>
                  <a:lnTo>
                    <a:pt x="168489" y="64765"/>
                  </a:lnTo>
                  <a:lnTo>
                    <a:pt x="168874" y="65466"/>
                  </a:lnTo>
                  <a:lnTo>
                    <a:pt x="168971" y="65831"/>
                  </a:lnTo>
                  <a:lnTo>
                    <a:pt x="169252" y="65973"/>
                  </a:lnTo>
                  <a:lnTo>
                    <a:pt x="170484" y="66618"/>
                  </a:lnTo>
                  <a:lnTo>
                    <a:pt x="170484" y="66811"/>
                  </a:lnTo>
                  <a:lnTo>
                    <a:pt x="171177" y="67632"/>
                  </a:lnTo>
                  <a:lnTo>
                    <a:pt x="171562" y="67915"/>
                  </a:lnTo>
                  <a:lnTo>
                    <a:pt x="171759" y="68325"/>
                  </a:lnTo>
                  <a:lnTo>
                    <a:pt x="171714" y="68683"/>
                  </a:lnTo>
                  <a:lnTo>
                    <a:pt x="171350" y="69134"/>
                  </a:lnTo>
                  <a:lnTo>
                    <a:pt x="171111" y="69279"/>
                  </a:lnTo>
                  <a:lnTo>
                    <a:pt x="171437" y="69820"/>
                  </a:lnTo>
                  <a:lnTo>
                    <a:pt x="171717" y="69976"/>
                  </a:lnTo>
                  <a:lnTo>
                    <a:pt x="171884" y="69977"/>
                  </a:lnTo>
                  <a:lnTo>
                    <a:pt x="172390" y="69705"/>
                  </a:lnTo>
                  <a:lnTo>
                    <a:pt x="172574" y="69716"/>
                  </a:lnTo>
                  <a:lnTo>
                    <a:pt x="174318" y="70741"/>
                  </a:lnTo>
                  <a:lnTo>
                    <a:pt x="174397" y="70942"/>
                  </a:lnTo>
                  <a:lnTo>
                    <a:pt x="174367" y="71101"/>
                  </a:lnTo>
                  <a:lnTo>
                    <a:pt x="174217" y="71251"/>
                  </a:lnTo>
                  <a:lnTo>
                    <a:pt x="173808" y="71336"/>
                  </a:lnTo>
                  <a:lnTo>
                    <a:pt x="173651" y="71493"/>
                  </a:lnTo>
                  <a:lnTo>
                    <a:pt x="173679" y="72253"/>
                  </a:lnTo>
                  <a:lnTo>
                    <a:pt x="173807" y="72477"/>
                  </a:lnTo>
                  <a:lnTo>
                    <a:pt x="173960" y="72559"/>
                  </a:lnTo>
                  <a:lnTo>
                    <a:pt x="174150" y="72522"/>
                  </a:lnTo>
                  <a:lnTo>
                    <a:pt x="174303" y="72358"/>
                  </a:lnTo>
                  <a:lnTo>
                    <a:pt x="174539" y="71732"/>
                  </a:lnTo>
                  <a:lnTo>
                    <a:pt x="174823" y="71531"/>
                  </a:lnTo>
                  <a:lnTo>
                    <a:pt x="175160" y="71673"/>
                  </a:lnTo>
                  <a:lnTo>
                    <a:pt x="175447" y="72295"/>
                  </a:lnTo>
                  <a:lnTo>
                    <a:pt x="176085" y="72262"/>
                  </a:lnTo>
                  <a:lnTo>
                    <a:pt x="176911" y="72758"/>
                  </a:lnTo>
                  <a:lnTo>
                    <a:pt x="177146" y="73142"/>
                  </a:lnTo>
                  <a:lnTo>
                    <a:pt x="177015" y="73330"/>
                  </a:lnTo>
                  <a:lnTo>
                    <a:pt x="176686" y="73492"/>
                  </a:lnTo>
                  <a:lnTo>
                    <a:pt x="176564" y="73772"/>
                  </a:lnTo>
                  <a:lnTo>
                    <a:pt x="176534" y="74420"/>
                  </a:lnTo>
                  <a:lnTo>
                    <a:pt x="176631" y="74622"/>
                  </a:lnTo>
                  <a:lnTo>
                    <a:pt x="176991" y="74666"/>
                  </a:lnTo>
                  <a:lnTo>
                    <a:pt x="177151" y="74580"/>
                  </a:lnTo>
                  <a:lnTo>
                    <a:pt x="177359" y="74196"/>
                  </a:lnTo>
                  <a:lnTo>
                    <a:pt x="177417" y="73637"/>
                  </a:lnTo>
                  <a:lnTo>
                    <a:pt x="177583" y="73421"/>
                  </a:lnTo>
                  <a:lnTo>
                    <a:pt x="177854" y="73361"/>
                  </a:lnTo>
                  <a:lnTo>
                    <a:pt x="179650" y="75097"/>
                  </a:lnTo>
                  <a:lnTo>
                    <a:pt x="179623" y="75381"/>
                  </a:lnTo>
                  <a:lnTo>
                    <a:pt x="179443" y="75660"/>
                  </a:lnTo>
                  <a:lnTo>
                    <a:pt x="179793" y="76197"/>
                  </a:lnTo>
                  <a:lnTo>
                    <a:pt x="180289" y="76148"/>
                  </a:lnTo>
                  <a:lnTo>
                    <a:pt x="181155" y="76371"/>
                  </a:lnTo>
                  <a:lnTo>
                    <a:pt x="181280" y="76550"/>
                  </a:lnTo>
                  <a:lnTo>
                    <a:pt x="181290" y="76726"/>
                  </a:lnTo>
                  <a:lnTo>
                    <a:pt x="181887" y="77087"/>
                  </a:lnTo>
                  <a:lnTo>
                    <a:pt x="182549" y="77325"/>
                  </a:lnTo>
                  <a:lnTo>
                    <a:pt x="183131" y="78320"/>
                  </a:lnTo>
                  <a:lnTo>
                    <a:pt x="183200" y="78544"/>
                  </a:lnTo>
                  <a:lnTo>
                    <a:pt x="182854" y="79204"/>
                  </a:lnTo>
                  <a:lnTo>
                    <a:pt x="182857" y="79431"/>
                  </a:lnTo>
                  <a:lnTo>
                    <a:pt x="183027" y="79950"/>
                  </a:lnTo>
                  <a:lnTo>
                    <a:pt x="183284" y="80423"/>
                  </a:lnTo>
                  <a:lnTo>
                    <a:pt x="183190" y="81616"/>
                  </a:lnTo>
                  <a:lnTo>
                    <a:pt x="183000" y="81821"/>
                  </a:lnTo>
                  <a:lnTo>
                    <a:pt x="183090" y="81988"/>
                  </a:lnTo>
                  <a:lnTo>
                    <a:pt x="184105" y="82898"/>
                  </a:lnTo>
                  <a:lnTo>
                    <a:pt x="184597" y="82611"/>
                  </a:lnTo>
                  <a:lnTo>
                    <a:pt x="184802" y="82574"/>
                  </a:lnTo>
                  <a:lnTo>
                    <a:pt x="185079" y="82697"/>
                  </a:lnTo>
                  <a:lnTo>
                    <a:pt x="185404" y="83215"/>
                  </a:lnTo>
                  <a:lnTo>
                    <a:pt x="185318" y="83729"/>
                  </a:lnTo>
                  <a:lnTo>
                    <a:pt x="185051" y="84225"/>
                  </a:lnTo>
                  <a:lnTo>
                    <a:pt x="185189" y="84307"/>
                  </a:lnTo>
                  <a:lnTo>
                    <a:pt x="185623" y="84165"/>
                  </a:lnTo>
                  <a:lnTo>
                    <a:pt x="185803" y="83681"/>
                  </a:lnTo>
                  <a:lnTo>
                    <a:pt x="186094" y="83371"/>
                  </a:lnTo>
                  <a:lnTo>
                    <a:pt x="186322" y="83300"/>
                  </a:lnTo>
                  <a:lnTo>
                    <a:pt x="186586" y="83345"/>
                  </a:lnTo>
                  <a:lnTo>
                    <a:pt x="187996" y="84732"/>
                  </a:lnTo>
                  <a:lnTo>
                    <a:pt x="187629" y="84876"/>
                  </a:lnTo>
                  <a:lnTo>
                    <a:pt x="187722" y="85180"/>
                  </a:lnTo>
                  <a:lnTo>
                    <a:pt x="187715" y="85396"/>
                  </a:lnTo>
                  <a:lnTo>
                    <a:pt x="187587" y="85847"/>
                  </a:lnTo>
                  <a:lnTo>
                    <a:pt x="187514" y="85988"/>
                  </a:lnTo>
                  <a:lnTo>
                    <a:pt x="187254" y="85903"/>
                  </a:lnTo>
                  <a:lnTo>
                    <a:pt x="187275" y="86167"/>
                  </a:lnTo>
                  <a:lnTo>
                    <a:pt x="187836" y="86521"/>
                  </a:lnTo>
                  <a:lnTo>
                    <a:pt x="188103" y="86563"/>
                  </a:lnTo>
                  <a:lnTo>
                    <a:pt x="188546" y="86279"/>
                  </a:lnTo>
                  <a:lnTo>
                    <a:pt x="188311" y="86100"/>
                  </a:lnTo>
                  <a:lnTo>
                    <a:pt x="188875" y="86309"/>
                  </a:lnTo>
                  <a:lnTo>
                    <a:pt x="189010" y="86533"/>
                  </a:lnTo>
                  <a:lnTo>
                    <a:pt x="188910" y="86902"/>
                  </a:lnTo>
                  <a:lnTo>
                    <a:pt x="188553" y="87457"/>
                  </a:lnTo>
                  <a:lnTo>
                    <a:pt x="188670" y="87674"/>
                  </a:lnTo>
                  <a:lnTo>
                    <a:pt x="188705" y="88083"/>
                  </a:lnTo>
                  <a:lnTo>
                    <a:pt x="188674" y="88259"/>
                  </a:lnTo>
                  <a:lnTo>
                    <a:pt x="188393" y="88628"/>
                  </a:lnTo>
                  <a:lnTo>
                    <a:pt x="188216" y="89503"/>
                  </a:lnTo>
                  <a:lnTo>
                    <a:pt x="188857" y="90506"/>
                  </a:lnTo>
                  <a:lnTo>
                    <a:pt x="189248" y="90667"/>
                  </a:lnTo>
                  <a:lnTo>
                    <a:pt x="189639" y="90689"/>
                  </a:lnTo>
                  <a:lnTo>
                    <a:pt x="189857" y="90951"/>
                  </a:lnTo>
                  <a:lnTo>
                    <a:pt x="189982" y="91470"/>
                  </a:lnTo>
                  <a:lnTo>
                    <a:pt x="189666" y="91761"/>
                  </a:lnTo>
                  <a:lnTo>
                    <a:pt x="189590" y="91981"/>
                  </a:lnTo>
                  <a:lnTo>
                    <a:pt x="190275" y="92827"/>
                  </a:lnTo>
                  <a:lnTo>
                    <a:pt x="190705" y="93245"/>
                  </a:lnTo>
                  <a:lnTo>
                    <a:pt x="191465" y="93735"/>
                  </a:lnTo>
                  <a:lnTo>
                    <a:pt x="191958" y="93849"/>
                  </a:lnTo>
                  <a:lnTo>
                    <a:pt x="192419" y="93604"/>
                  </a:lnTo>
                  <a:lnTo>
                    <a:pt x="193338" y="93980"/>
                  </a:lnTo>
                  <a:lnTo>
                    <a:pt x="194318" y="95761"/>
                  </a:lnTo>
                  <a:lnTo>
                    <a:pt x="194277" y="96097"/>
                  </a:lnTo>
                  <a:lnTo>
                    <a:pt x="194056" y="96652"/>
                  </a:lnTo>
                  <a:lnTo>
                    <a:pt x="193661" y="97144"/>
                  </a:lnTo>
                  <a:lnTo>
                    <a:pt x="193776" y="97625"/>
                  </a:lnTo>
                  <a:lnTo>
                    <a:pt x="193686" y="97883"/>
                  </a:lnTo>
                  <a:lnTo>
                    <a:pt x="193229" y="98453"/>
                  </a:lnTo>
                  <a:lnTo>
                    <a:pt x="192887" y="98617"/>
                  </a:lnTo>
                  <a:lnTo>
                    <a:pt x="192610" y="99225"/>
                  </a:lnTo>
                  <a:lnTo>
                    <a:pt x="192859" y="99411"/>
                  </a:lnTo>
                  <a:lnTo>
                    <a:pt x="193628" y="99828"/>
                  </a:lnTo>
                  <a:lnTo>
                    <a:pt x="194265" y="99888"/>
                  </a:lnTo>
                  <a:lnTo>
                    <a:pt x="194905" y="101017"/>
                  </a:lnTo>
                  <a:lnTo>
                    <a:pt x="194795" y="101367"/>
                  </a:lnTo>
                  <a:lnTo>
                    <a:pt x="194376" y="101625"/>
                  </a:lnTo>
                  <a:lnTo>
                    <a:pt x="194345" y="101785"/>
                  </a:lnTo>
                  <a:lnTo>
                    <a:pt x="195096" y="102362"/>
                  </a:lnTo>
                  <a:lnTo>
                    <a:pt x="195259" y="103201"/>
                  </a:lnTo>
                  <a:lnTo>
                    <a:pt x="196142" y="104034"/>
                  </a:lnTo>
                  <a:lnTo>
                    <a:pt x="196387" y="104504"/>
                  </a:lnTo>
                  <a:lnTo>
                    <a:pt x="196858" y="104874"/>
                  </a:lnTo>
                  <a:lnTo>
                    <a:pt x="197083" y="104755"/>
                  </a:lnTo>
                  <a:lnTo>
                    <a:pt x="197495" y="104803"/>
                  </a:lnTo>
                  <a:lnTo>
                    <a:pt x="197222" y="105575"/>
                  </a:lnTo>
                  <a:lnTo>
                    <a:pt x="197260" y="105772"/>
                  </a:lnTo>
                  <a:lnTo>
                    <a:pt x="198052" y="106041"/>
                  </a:lnTo>
                  <a:lnTo>
                    <a:pt x="198460" y="106671"/>
                  </a:lnTo>
                  <a:lnTo>
                    <a:pt x="198488" y="107293"/>
                  </a:lnTo>
                  <a:lnTo>
                    <a:pt x="198914" y="107711"/>
                  </a:lnTo>
                  <a:lnTo>
                    <a:pt x="199851" y="108415"/>
                  </a:lnTo>
                  <a:lnTo>
                    <a:pt x="200353" y="108695"/>
                  </a:lnTo>
                  <a:lnTo>
                    <a:pt x="200982" y="109369"/>
                  </a:lnTo>
                  <a:lnTo>
                    <a:pt x="201290" y="109500"/>
                  </a:lnTo>
                  <a:lnTo>
                    <a:pt x="202082" y="109369"/>
                  </a:lnTo>
                  <a:lnTo>
                    <a:pt x="202270" y="109401"/>
                  </a:lnTo>
                  <a:lnTo>
                    <a:pt x="202483" y="109784"/>
                  </a:lnTo>
                  <a:lnTo>
                    <a:pt x="202734" y="110133"/>
                  </a:lnTo>
                  <a:lnTo>
                    <a:pt x="202671" y="110559"/>
                  </a:lnTo>
                  <a:lnTo>
                    <a:pt x="202544" y="110717"/>
                  </a:lnTo>
                  <a:lnTo>
                    <a:pt x="201985" y="111033"/>
                  </a:lnTo>
                  <a:lnTo>
                    <a:pt x="201925" y="111166"/>
                  </a:lnTo>
                  <a:lnTo>
                    <a:pt x="201957" y="111347"/>
                  </a:lnTo>
                  <a:lnTo>
                    <a:pt x="202244" y="111446"/>
                  </a:lnTo>
                  <a:lnTo>
                    <a:pt x="203159" y="111038"/>
                  </a:lnTo>
                  <a:lnTo>
                    <a:pt x="203469" y="111067"/>
                  </a:lnTo>
                  <a:lnTo>
                    <a:pt x="203738" y="111186"/>
                  </a:lnTo>
                  <a:lnTo>
                    <a:pt x="204038" y="111431"/>
                  </a:lnTo>
                  <a:lnTo>
                    <a:pt x="203909" y="111812"/>
                  </a:lnTo>
                  <a:lnTo>
                    <a:pt x="203940" y="112172"/>
                  </a:lnTo>
                  <a:lnTo>
                    <a:pt x="204022" y="112478"/>
                  </a:lnTo>
                  <a:lnTo>
                    <a:pt x="204185" y="112718"/>
                  </a:lnTo>
                  <a:lnTo>
                    <a:pt x="205117" y="112905"/>
                  </a:lnTo>
                  <a:lnTo>
                    <a:pt x="205356" y="113090"/>
                  </a:lnTo>
                  <a:lnTo>
                    <a:pt x="205713" y="113651"/>
                  </a:lnTo>
                  <a:lnTo>
                    <a:pt x="205984" y="114245"/>
                  </a:lnTo>
                  <a:lnTo>
                    <a:pt x="206501" y="114564"/>
                  </a:lnTo>
                  <a:lnTo>
                    <a:pt x="206692" y="114632"/>
                  </a:lnTo>
                  <a:lnTo>
                    <a:pt x="207556" y="114642"/>
                  </a:lnTo>
                  <a:lnTo>
                    <a:pt x="208092" y="114806"/>
                  </a:lnTo>
                  <a:lnTo>
                    <a:pt x="209167" y="115893"/>
                  </a:lnTo>
                  <a:lnTo>
                    <a:pt x="209661" y="116008"/>
                  </a:lnTo>
                  <a:lnTo>
                    <a:pt x="209702" y="116289"/>
                  </a:lnTo>
                  <a:lnTo>
                    <a:pt x="209519" y="116497"/>
                  </a:lnTo>
                  <a:lnTo>
                    <a:pt x="209548" y="116630"/>
                  </a:lnTo>
                  <a:lnTo>
                    <a:pt x="209934" y="116504"/>
                  </a:lnTo>
                  <a:lnTo>
                    <a:pt x="209984" y="116919"/>
                  </a:lnTo>
                  <a:lnTo>
                    <a:pt x="210121" y="116960"/>
                  </a:lnTo>
                  <a:lnTo>
                    <a:pt x="210466" y="116869"/>
                  </a:lnTo>
                  <a:lnTo>
                    <a:pt x="210584" y="117001"/>
                  </a:lnTo>
                  <a:lnTo>
                    <a:pt x="210608" y="117290"/>
                  </a:lnTo>
                  <a:lnTo>
                    <a:pt x="210973" y="117349"/>
                  </a:lnTo>
                  <a:lnTo>
                    <a:pt x="210830" y="117626"/>
                  </a:lnTo>
                  <a:lnTo>
                    <a:pt x="210862" y="117754"/>
                  </a:lnTo>
                  <a:lnTo>
                    <a:pt x="211066" y="117836"/>
                  </a:lnTo>
                  <a:lnTo>
                    <a:pt x="211288" y="117680"/>
                  </a:lnTo>
                  <a:lnTo>
                    <a:pt x="211453" y="118120"/>
                  </a:lnTo>
                  <a:lnTo>
                    <a:pt x="211574" y="117963"/>
                  </a:lnTo>
                  <a:lnTo>
                    <a:pt x="211488" y="117501"/>
                  </a:lnTo>
                  <a:lnTo>
                    <a:pt x="211843" y="117309"/>
                  </a:lnTo>
                  <a:lnTo>
                    <a:pt x="211968" y="118219"/>
                  </a:lnTo>
                  <a:lnTo>
                    <a:pt x="212114" y="118396"/>
                  </a:lnTo>
                  <a:lnTo>
                    <a:pt x="212344" y="118386"/>
                  </a:lnTo>
                  <a:lnTo>
                    <a:pt x="212472" y="118241"/>
                  </a:lnTo>
                  <a:lnTo>
                    <a:pt x="212197" y="117519"/>
                  </a:lnTo>
                  <a:lnTo>
                    <a:pt x="212304" y="117329"/>
                  </a:lnTo>
                  <a:lnTo>
                    <a:pt x="212551" y="117277"/>
                  </a:lnTo>
                  <a:lnTo>
                    <a:pt x="212754" y="117445"/>
                  </a:lnTo>
                  <a:lnTo>
                    <a:pt x="212981" y="117892"/>
                  </a:lnTo>
                  <a:lnTo>
                    <a:pt x="213312" y="118052"/>
                  </a:lnTo>
                  <a:lnTo>
                    <a:pt x="213578" y="118411"/>
                  </a:lnTo>
                  <a:lnTo>
                    <a:pt x="214064" y="118781"/>
                  </a:lnTo>
                  <a:lnTo>
                    <a:pt x="214245" y="119103"/>
                  </a:lnTo>
                  <a:lnTo>
                    <a:pt x="214521" y="119399"/>
                  </a:lnTo>
                  <a:lnTo>
                    <a:pt x="214817" y="119414"/>
                  </a:lnTo>
                  <a:lnTo>
                    <a:pt x="215460" y="119136"/>
                  </a:lnTo>
                  <a:lnTo>
                    <a:pt x="216263" y="118557"/>
                  </a:lnTo>
                  <a:lnTo>
                    <a:pt x="216440" y="118508"/>
                  </a:lnTo>
                  <a:lnTo>
                    <a:pt x="216833" y="118634"/>
                  </a:lnTo>
                  <a:lnTo>
                    <a:pt x="216972" y="118755"/>
                  </a:lnTo>
                  <a:lnTo>
                    <a:pt x="217011" y="119064"/>
                  </a:lnTo>
                  <a:lnTo>
                    <a:pt x="216933" y="119811"/>
                  </a:lnTo>
                  <a:lnTo>
                    <a:pt x="216683" y="120897"/>
                  </a:lnTo>
                  <a:lnTo>
                    <a:pt x="216803" y="121387"/>
                  </a:lnTo>
                  <a:lnTo>
                    <a:pt x="217056" y="121716"/>
                  </a:lnTo>
                  <a:lnTo>
                    <a:pt x="218116" y="121903"/>
                  </a:lnTo>
                  <a:lnTo>
                    <a:pt x="218588" y="122156"/>
                  </a:lnTo>
                  <a:lnTo>
                    <a:pt x="219238" y="122642"/>
                  </a:lnTo>
                  <a:lnTo>
                    <a:pt x="219622" y="122758"/>
                  </a:lnTo>
                  <a:lnTo>
                    <a:pt x="219862" y="122704"/>
                  </a:lnTo>
                  <a:lnTo>
                    <a:pt x="220062" y="122518"/>
                  </a:lnTo>
                  <a:lnTo>
                    <a:pt x="220394" y="121982"/>
                  </a:lnTo>
                  <a:lnTo>
                    <a:pt x="220675" y="121946"/>
                  </a:lnTo>
                  <a:lnTo>
                    <a:pt x="220975" y="122177"/>
                  </a:lnTo>
                  <a:lnTo>
                    <a:pt x="221103" y="122474"/>
                  </a:lnTo>
                  <a:lnTo>
                    <a:pt x="221097" y="122681"/>
                  </a:lnTo>
                  <a:lnTo>
                    <a:pt x="220452" y="123784"/>
                  </a:lnTo>
                  <a:lnTo>
                    <a:pt x="220102" y="124646"/>
                  </a:lnTo>
                  <a:lnTo>
                    <a:pt x="220374" y="125085"/>
                  </a:lnTo>
                  <a:lnTo>
                    <a:pt x="220633" y="125247"/>
                  </a:lnTo>
                  <a:lnTo>
                    <a:pt x="220888" y="125259"/>
                  </a:lnTo>
                  <a:lnTo>
                    <a:pt x="221348" y="124868"/>
                  </a:lnTo>
                  <a:lnTo>
                    <a:pt x="222057" y="122954"/>
                  </a:lnTo>
                  <a:lnTo>
                    <a:pt x="222951" y="121588"/>
                  </a:lnTo>
                  <a:lnTo>
                    <a:pt x="223715" y="121149"/>
                  </a:lnTo>
                  <a:lnTo>
                    <a:pt x="225424" y="120717"/>
                  </a:lnTo>
                  <a:lnTo>
                    <a:pt x="227055" y="121482"/>
                  </a:lnTo>
                  <a:lnTo>
                    <a:pt x="229606" y="121661"/>
                  </a:lnTo>
                  <a:lnTo>
                    <a:pt x="230344" y="122677"/>
                  </a:lnTo>
                  <a:lnTo>
                    <a:pt x="231561" y="122336"/>
                  </a:lnTo>
                  <a:lnTo>
                    <a:pt x="232442" y="122320"/>
                  </a:lnTo>
                  <a:lnTo>
                    <a:pt x="233866" y="124239"/>
                  </a:lnTo>
                  <a:lnTo>
                    <a:pt x="234954" y="125052"/>
                  </a:lnTo>
                  <a:lnTo>
                    <a:pt x="235588" y="125117"/>
                  </a:lnTo>
                  <a:lnTo>
                    <a:pt x="237414" y="124678"/>
                  </a:lnTo>
                  <a:lnTo>
                    <a:pt x="238425" y="124652"/>
                  </a:lnTo>
                  <a:lnTo>
                    <a:pt x="238039" y="125163"/>
                  </a:lnTo>
                  <a:lnTo>
                    <a:pt x="237806" y="125471"/>
                  </a:lnTo>
                  <a:lnTo>
                    <a:pt x="237695" y="127698"/>
                  </a:lnTo>
                  <a:lnTo>
                    <a:pt x="237524" y="131118"/>
                  </a:lnTo>
                  <a:lnTo>
                    <a:pt x="236826" y="132645"/>
                  </a:lnTo>
                  <a:lnTo>
                    <a:pt x="236750" y="132811"/>
                  </a:lnTo>
                  <a:lnTo>
                    <a:pt x="236208" y="134849"/>
                  </a:lnTo>
                  <a:lnTo>
                    <a:pt x="236087" y="135304"/>
                  </a:lnTo>
                  <a:lnTo>
                    <a:pt x="235935" y="135876"/>
                  </a:lnTo>
                  <a:lnTo>
                    <a:pt x="235948" y="136200"/>
                  </a:lnTo>
                  <a:lnTo>
                    <a:pt x="235978" y="136928"/>
                  </a:lnTo>
                  <a:lnTo>
                    <a:pt x="235988" y="137173"/>
                  </a:lnTo>
                  <a:lnTo>
                    <a:pt x="236016" y="137878"/>
                  </a:lnTo>
                  <a:lnTo>
                    <a:pt x="236030" y="138222"/>
                  </a:lnTo>
                  <a:lnTo>
                    <a:pt x="235388" y="138992"/>
                  </a:lnTo>
                  <a:lnTo>
                    <a:pt x="235154" y="138996"/>
                  </a:lnTo>
                  <a:lnTo>
                    <a:pt x="234387" y="139009"/>
                  </a:lnTo>
                  <a:lnTo>
                    <a:pt x="233887" y="139017"/>
                  </a:lnTo>
                  <a:lnTo>
                    <a:pt x="232656" y="138769"/>
                  </a:lnTo>
                  <a:lnTo>
                    <a:pt x="229475" y="142149"/>
                  </a:lnTo>
                  <a:lnTo>
                    <a:pt x="227423" y="145356"/>
                  </a:lnTo>
                  <a:lnTo>
                    <a:pt x="226671" y="147275"/>
                  </a:lnTo>
                  <a:lnTo>
                    <a:pt x="226844" y="148290"/>
                  </a:lnTo>
                  <a:lnTo>
                    <a:pt x="226709" y="148532"/>
                  </a:lnTo>
                  <a:lnTo>
                    <a:pt x="226446" y="149001"/>
                  </a:lnTo>
                  <a:lnTo>
                    <a:pt x="226061" y="149688"/>
                  </a:lnTo>
                  <a:lnTo>
                    <a:pt x="225648" y="150355"/>
                  </a:lnTo>
                  <a:lnTo>
                    <a:pt x="225208" y="150454"/>
                  </a:lnTo>
                  <a:lnTo>
                    <a:pt x="223732" y="150785"/>
                  </a:lnTo>
                  <a:lnTo>
                    <a:pt x="223286" y="150885"/>
                  </a:lnTo>
                  <a:lnTo>
                    <a:pt x="223075" y="150866"/>
                  </a:lnTo>
                  <a:lnTo>
                    <a:pt x="221697" y="150745"/>
                  </a:lnTo>
                  <a:lnTo>
                    <a:pt x="221310" y="152159"/>
                  </a:lnTo>
                  <a:lnTo>
                    <a:pt x="221119" y="155355"/>
                  </a:lnTo>
                  <a:lnTo>
                    <a:pt x="221395" y="158229"/>
                  </a:lnTo>
                  <a:lnTo>
                    <a:pt x="221424" y="158647"/>
                  </a:lnTo>
                  <a:lnTo>
                    <a:pt x="221417" y="160715"/>
                  </a:lnTo>
                  <a:lnTo>
                    <a:pt x="220429" y="164843"/>
                  </a:lnTo>
                  <a:lnTo>
                    <a:pt x="219623" y="168208"/>
                  </a:lnTo>
                  <a:lnTo>
                    <a:pt x="219031" y="169600"/>
                  </a:lnTo>
                  <a:lnTo>
                    <a:pt x="218901" y="169862"/>
                  </a:lnTo>
                  <a:lnTo>
                    <a:pt x="218379" y="170329"/>
                  </a:lnTo>
                  <a:lnTo>
                    <a:pt x="217356" y="170422"/>
                  </a:lnTo>
                  <a:lnTo>
                    <a:pt x="217087" y="170172"/>
                  </a:lnTo>
                  <a:lnTo>
                    <a:pt x="217032" y="169662"/>
                  </a:lnTo>
                  <a:lnTo>
                    <a:pt x="214920" y="170030"/>
                  </a:lnTo>
                  <a:lnTo>
                    <a:pt x="214626" y="170336"/>
                  </a:lnTo>
                  <a:lnTo>
                    <a:pt x="214412" y="170558"/>
                  </a:lnTo>
                  <a:lnTo>
                    <a:pt x="214243" y="170734"/>
                  </a:lnTo>
                  <a:lnTo>
                    <a:pt x="214088" y="170923"/>
                  </a:lnTo>
                  <a:lnTo>
                    <a:pt x="213911" y="171628"/>
                  </a:lnTo>
                  <a:lnTo>
                    <a:pt x="212609" y="173200"/>
                  </a:lnTo>
                  <a:lnTo>
                    <a:pt x="212399" y="173337"/>
                  </a:lnTo>
                  <a:lnTo>
                    <a:pt x="211048" y="174220"/>
                  </a:lnTo>
                  <a:lnTo>
                    <a:pt x="209852" y="175001"/>
                  </a:lnTo>
                  <a:lnTo>
                    <a:pt x="209627" y="175687"/>
                  </a:lnTo>
                  <a:lnTo>
                    <a:pt x="209465" y="176180"/>
                  </a:lnTo>
                  <a:lnTo>
                    <a:pt x="210321" y="177498"/>
                  </a:lnTo>
                  <a:lnTo>
                    <a:pt x="211768" y="178088"/>
                  </a:lnTo>
                  <a:lnTo>
                    <a:pt x="212295" y="177432"/>
                  </a:lnTo>
                  <a:lnTo>
                    <a:pt x="212693" y="177340"/>
                  </a:lnTo>
                  <a:lnTo>
                    <a:pt x="213024" y="177333"/>
                  </a:lnTo>
                  <a:lnTo>
                    <a:pt x="213972" y="177813"/>
                  </a:lnTo>
                  <a:lnTo>
                    <a:pt x="214219" y="177938"/>
                  </a:lnTo>
                  <a:lnTo>
                    <a:pt x="214361" y="178010"/>
                  </a:lnTo>
                  <a:lnTo>
                    <a:pt x="214645" y="178153"/>
                  </a:lnTo>
                  <a:lnTo>
                    <a:pt x="214827" y="178479"/>
                  </a:lnTo>
                  <a:lnTo>
                    <a:pt x="215446" y="179591"/>
                  </a:lnTo>
                  <a:lnTo>
                    <a:pt x="218106" y="179572"/>
                  </a:lnTo>
                  <a:lnTo>
                    <a:pt x="218978" y="176770"/>
                  </a:lnTo>
                  <a:lnTo>
                    <a:pt x="219532" y="176263"/>
                  </a:lnTo>
                  <a:lnTo>
                    <a:pt x="220485" y="176191"/>
                  </a:lnTo>
                  <a:lnTo>
                    <a:pt x="220580" y="176657"/>
                  </a:lnTo>
                  <a:lnTo>
                    <a:pt x="221139" y="179419"/>
                  </a:lnTo>
                  <a:lnTo>
                    <a:pt x="221115" y="180284"/>
                  </a:lnTo>
                  <a:lnTo>
                    <a:pt x="221109" y="180506"/>
                  </a:lnTo>
                  <a:lnTo>
                    <a:pt x="221087" y="181300"/>
                  </a:lnTo>
                  <a:lnTo>
                    <a:pt x="220914" y="187485"/>
                  </a:lnTo>
                  <a:lnTo>
                    <a:pt x="218543" y="196622"/>
                  </a:lnTo>
                  <a:lnTo>
                    <a:pt x="217881" y="199175"/>
                  </a:lnTo>
                  <a:lnTo>
                    <a:pt x="217589" y="200018"/>
                  </a:lnTo>
                  <a:lnTo>
                    <a:pt x="216385" y="201610"/>
                  </a:lnTo>
                  <a:lnTo>
                    <a:pt x="215505" y="203395"/>
                  </a:lnTo>
                  <a:lnTo>
                    <a:pt x="214559" y="206162"/>
                  </a:lnTo>
                  <a:lnTo>
                    <a:pt x="214423" y="206561"/>
                  </a:lnTo>
                  <a:lnTo>
                    <a:pt x="214308" y="207196"/>
                  </a:lnTo>
                  <a:lnTo>
                    <a:pt x="213805" y="209980"/>
                  </a:lnTo>
                  <a:lnTo>
                    <a:pt x="213675" y="212619"/>
                  </a:lnTo>
                  <a:lnTo>
                    <a:pt x="213805" y="213817"/>
                  </a:lnTo>
                  <a:lnTo>
                    <a:pt x="213881" y="214523"/>
                  </a:lnTo>
                  <a:lnTo>
                    <a:pt x="213956" y="214767"/>
                  </a:lnTo>
                  <a:lnTo>
                    <a:pt x="214701" y="217214"/>
                  </a:lnTo>
                  <a:lnTo>
                    <a:pt x="215188" y="218814"/>
                  </a:lnTo>
                  <a:lnTo>
                    <a:pt x="215868" y="219771"/>
                  </a:lnTo>
                  <a:lnTo>
                    <a:pt x="213234" y="219555"/>
                  </a:lnTo>
                  <a:lnTo>
                    <a:pt x="212969" y="219462"/>
                  </a:lnTo>
                  <a:lnTo>
                    <a:pt x="212449" y="219280"/>
                  </a:lnTo>
                  <a:lnTo>
                    <a:pt x="212182" y="219186"/>
                  </a:lnTo>
                  <a:lnTo>
                    <a:pt x="211773" y="218952"/>
                  </a:lnTo>
                  <a:lnTo>
                    <a:pt x="210733" y="217465"/>
                  </a:lnTo>
                  <a:lnTo>
                    <a:pt x="210274" y="217109"/>
                  </a:lnTo>
                  <a:lnTo>
                    <a:pt x="209988" y="217106"/>
                  </a:lnTo>
                  <a:lnTo>
                    <a:pt x="208397" y="217464"/>
                  </a:lnTo>
                  <a:lnTo>
                    <a:pt x="207699" y="217621"/>
                  </a:lnTo>
                  <a:lnTo>
                    <a:pt x="206547" y="217735"/>
                  </a:lnTo>
                  <a:lnTo>
                    <a:pt x="205861" y="217686"/>
                  </a:lnTo>
                  <a:lnTo>
                    <a:pt x="204972" y="217552"/>
                  </a:lnTo>
                  <a:lnTo>
                    <a:pt x="204681" y="217633"/>
                  </a:lnTo>
                  <a:lnTo>
                    <a:pt x="204389" y="217837"/>
                  </a:lnTo>
                  <a:lnTo>
                    <a:pt x="204227" y="218122"/>
                  </a:lnTo>
                  <a:lnTo>
                    <a:pt x="204165" y="218434"/>
                  </a:lnTo>
                  <a:lnTo>
                    <a:pt x="204032" y="218692"/>
                  </a:lnTo>
                  <a:lnTo>
                    <a:pt x="203871" y="218883"/>
                  </a:lnTo>
                  <a:lnTo>
                    <a:pt x="203757" y="219018"/>
                  </a:lnTo>
                  <a:lnTo>
                    <a:pt x="203546" y="219161"/>
                  </a:lnTo>
                  <a:lnTo>
                    <a:pt x="203335" y="219181"/>
                  </a:lnTo>
                  <a:lnTo>
                    <a:pt x="203044" y="219125"/>
                  </a:lnTo>
                  <a:lnTo>
                    <a:pt x="202771" y="219063"/>
                  </a:lnTo>
                  <a:lnTo>
                    <a:pt x="202557" y="219018"/>
                  </a:lnTo>
                  <a:lnTo>
                    <a:pt x="202250" y="218748"/>
                  </a:lnTo>
                  <a:lnTo>
                    <a:pt x="202110" y="218696"/>
                  </a:lnTo>
                  <a:lnTo>
                    <a:pt x="201808" y="218594"/>
                  </a:lnTo>
                  <a:lnTo>
                    <a:pt x="201336" y="218684"/>
                  </a:lnTo>
                  <a:lnTo>
                    <a:pt x="200644" y="218815"/>
                  </a:lnTo>
                  <a:lnTo>
                    <a:pt x="200470" y="218706"/>
                  </a:lnTo>
                  <a:lnTo>
                    <a:pt x="200060" y="218450"/>
                  </a:lnTo>
                  <a:lnTo>
                    <a:pt x="199387" y="217832"/>
                  </a:lnTo>
                  <a:lnTo>
                    <a:pt x="199089" y="217718"/>
                  </a:lnTo>
                  <a:lnTo>
                    <a:pt x="198878" y="217690"/>
                  </a:lnTo>
                  <a:lnTo>
                    <a:pt x="197722" y="217535"/>
                  </a:lnTo>
                  <a:lnTo>
                    <a:pt x="197393" y="217491"/>
                  </a:lnTo>
                  <a:lnTo>
                    <a:pt x="197014" y="217371"/>
                  </a:lnTo>
                  <a:lnTo>
                    <a:pt x="196509" y="217210"/>
                  </a:lnTo>
                  <a:lnTo>
                    <a:pt x="196360" y="217144"/>
                  </a:lnTo>
                  <a:lnTo>
                    <a:pt x="196086" y="217022"/>
                  </a:lnTo>
                  <a:lnTo>
                    <a:pt x="195850" y="216917"/>
                  </a:lnTo>
                  <a:lnTo>
                    <a:pt x="195530" y="216774"/>
                  </a:lnTo>
                  <a:lnTo>
                    <a:pt x="195167" y="216913"/>
                  </a:lnTo>
                  <a:lnTo>
                    <a:pt x="194933" y="217260"/>
                  </a:lnTo>
                  <a:lnTo>
                    <a:pt x="194694" y="217785"/>
                  </a:lnTo>
                  <a:lnTo>
                    <a:pt x="194457" y="217984"/>
                  </a:lnTo>
                  <a:lnTo>
                    <a:pt x="193962" y="217882"/>
                  </a:lnTo>
                  <a:lnTo>
                    <a:pt x="193291" y="217570"/>
                  </a:lnTo>
                  <a:lnTo>
                    <a:pt x="193147" y="217309"/>
                  </a:lnTo>
                  <a:lnTo>
                    <a:pt x="193021" y="216695"/>
                  </a:lnTo>
                  <a:lnTo>
                    <a:pt x="192990" y="216547"/>
                  </a:lnTo>
                  <a:lnTo>
                    <a:pt x="192832" y="216268"/>
                  </a:lnTo>
                  <a:lnTo>
                    <a:pt x="192437" y="215981"/>
                  </a:lnTo>
                  <a:lnTo>
                    <a:pt x="191766" y="216164"/>
                  </a:lnTo>
                  <a:lnTo>
                    <a:pt x="191370" y="216538"/>
                  </a:lnTo>
                  <a:lnTo>
                    <a:pt x="191104" y="216590"/>
                  </a:lnTo>
                  <a:lnTo>
                    <a:pt x="190173" y="216773"/>
                  </a:lnTo>
                  <a:lnTo>
                    <a:pt x="189678" y="216848"/>
                  </a:lnTo>
                  <a:lnTo>
                    <a:pt x="189522" y="216778"/>
                  </a:lnTo>
                  <a:lnTo>
                    <a:pt x="189318" y="216685"/>
                  </a:lnTo>
                  <a:lnTo>
                    <a:pt x="189156" y="216520"/>
                  </a:lnTo>
                  <a:lnTo>
                    <a:pt x="188983" y="216100"/>
                  </a:lnTo>
                  <a:lnTo>
                    <a:pt x="188933" y="215553"/>
                  </a:lnTo>
                  <a:lnTo>
                    <a:pt x="188974" y="215004"/>
                  </a:lnTo>
                  <a:lnTo>
                    <a:pt x="188989" y="214807"/>
                  </a:lnTo>
                  <a:lnTo>
                    <a:pt x="188938" y="214449"/>
                  </a:lnTo>
                  <a:lnTo>
                    <a:pt x="188532" y="214140"/>
                  </a:lnTo>
                  <a:lnTo>
                    <a:pt x="188342" y="214006"/>
                  </a:lnTo>
                  <a:lnTo>
                    <a:pt x="187769" y="213826"/>
                  </a:lnTo>
                  <a:lnTo>
                    <a:pt x="187540" y="213781"/>
                  </a:lnTo>
                  <a:lnTo>
                    <a:pt x="187322" y="213772"/>
                  </a:lnTo>
                  <a:lnTo>
                    <a:pt x="186968" y="213924"/>
                  </a:lnTo>
                  <a:lnTo>
                    <a:pt x="186822" y="214185"/>
                  </a:lnTo>
                  <a:lnTo>
                    <a:pt x="186710" y="214628"/>
                  </a:lnTo>
                  <a:lnTo>
                    <a:pt x="186607" y="214807"/>
                  </a:lnTo>
                  <a:lnTo>
                    <a:pt x="186257" y="215018"/>
                  </a:lnTo>
                  <a:lnTo>
                    <a:pt x="185967" y="214962"/>
                  </a:lnTo>
                  <a:lnTo>
                    <a:pt x="185680" y="214906"/>
                  </a:lnTo>
                  <a:lnTo>
                    <a:pt x="184820" y="214738"/>
                  </a:lnTo>
                  <a:lnTo>
                    <a:pt x="184173" y="214612"/>
                  </a:lnTo>
                  <a:lnTo>
                    <a:pt x="183905" y="214383"/>
                  </a:lnTo>
                  <a:lnTo>
                    <a:pt x="183798" y="214196"/>
                  </a:lnTo>
                  <a:lnTo>
                    <a:pt x="183669" y="213690"/>
                  </a:lnTo>
                  <a:lnTo>
                    <a:pt x="183288" y="213500"/>
                  </a:lnTo>
                  <a:lnTo>
                    <a:pt x="182983" y="213558"/>
                  </a:lnTo>
                  <a:lnTo>
                    <a:pt x="182026" y="213739"/>
                  </a:lnTo>
                  <a:lnTo>
                    <a:pt x="181887" y="213765"/>
                  </a:lnTo>
                  <a:lnTo>
                    <a:pt x="181744" y="213792"/>
                  </a:lnTo>
                  <a:lnTo>
                    <a:pt x="181193" y="213896"/>
                  </a:lnTo>
                  <a:lnTo>
                    <a:pt x="180635" y="214001"/>
                  </a:lnTo>
                  <a:lnTo>
                    <a:pt x="180344" y="214056"/>
                  </a:lnTo>
                  <a:lnTo>
                    <a:pt x="180159" y="214091"/>
                  </a:lnTo>
                  <a:lnTo>
                    <a:pt x="179226" y="213717"/>
                  </a:lnTo>
                  <a:lnTo>
                    <a:pt x="178566" y="213278"/>
                  </a:lnTo>
                  <a:lnTo>
                    <a:pt x="178331" y="213009"/>
                  </a:lnTo>
                  <a:lnTo>
                    <a:pt x="177396" y="211939"/>
                  </a:lnTo>
                  <a:lnTo>
                    <a:pt x="177159" y="211606"/>
                  </a:lnTo>
                  <a:lnTo>
                    <a:pt x="177132" y="211368"/>
                  </a:lnTo>
                  <a:lnTo>
                    <a:pt x="177115" y="211222"/>
                  </a:lnTo>
                  <a:lnTo>
                    <a:pt x="177018" y="210963"/>
                  </a:lnTo>
                  <a:lnTo>
                    <a:pt x="176908" y="210772"/>
                  </a:lnTo>
                  <a:lnTo>
                    <a:pt x="176579" y="210542"/>
                  </a:lnTo>
                  <a:lnTo>
                    <a:pt x="176320" y="210487"/>
                  </a:lnTo>
                  <a:lnTo>
                    <a:pt x="176099" y="210440"/>
                  </a:lnTo>
                  <a:lnTo>
                    <a:pt x="175608" y="210239"/>
                  </a:lnTo>
                  <a:lnTo>
                    <a:pt x="174959" y="209668"/>
                  </a:lnTo>
                  <a:lnTo>
                    <a:pt x="174534" y="209344"/>
                  </a:lnTo>
                  <a:lnTo>
                    <a:pt x="173910" y="209322"/>
                  </a:lnTo>
                  <a:lnTo>
                    <a:pt x="173581" y="209621"/>
                  </a:lnTo>
                  <a:lnTo>
                    <a:pt x="173450" y="209846"/>
                  </a:lnTo>
                  <a:lnTo>
                    <a:pt x="173211" y="210121"/>
                  </a:lnTo>
                  <a:lnTo>
                    <a:pt x="173025" y="210237"/>
                  </a:lnTo>
                  <a:lnTo>
                    <a:pt x="172488" y="210280"/>
                  </a:lnTo>
                  <a:lnTo>
                    <a:pt x="172037" y="209976"/>
                  </a:lnTo>
                  <a:lnTo>
                    <a:pt x="171917" y="209651"/>
                  </a:lnTo>
                  <a:lnTo>
                    <a:pt x="171818" y="209381"/>
                  </a:lnTo>
                  <a:lnTo>
                    <a:pt x="171413" y="208727"/>
                  </a:lnTo>
                  <a:lnTo>
                    <a:pt x="170694" y="207602"/>
                  </a:lnTo>
                  <a:lnTo>
                    <a:pt x="170200" y="207367"/>
                  </a:lnTo>
                  <a:lnTo>
                    <a:pt x="169144" y="206866"/>
                  </a:lnTo>
                  <a:lnTo>
                    <a:pt x="168930" y="206764"/>
                  </a:lnTo>
                  <a:lnTo>
                    <a:pt x="168687" y="206710"/>
                  </a:lnTo>
                  <a:lnTo>
                    <a:pt x="167531" y="206795"/>
                  </a:lnTo>
                  <a:lnTo>
                    <a:pt x="167110" y="206826"/>
                  </a:lnTo>
                  <a:lnTo>
                    <a:pt x="166952" y="206837"/>
                  </a:lnTo>
                  <a:lnTo>
                    <a:pt x="166235" y="206900"/>
                  </a:lnTo>
                  <a:lnTo>
                    <a:pt x="166002" y="206956"/>
                  </a:lnTo>
                  <a:lnTo>
                    <a:pt x="165124" y="207166"/>
                  </a:lnTo>
                  <a:lnTo>
                    <a:pt x="164930" y="207213"/>
                  </a:lnTo>
                  <a:lnTo>
                    <a:pt x="164564" y="207300"/>
                  </a:lnTo>
                  <a:lnTo>
                    <a:pt x="164276" y="207110"/>
                  </a:lnTo>
                  <a:lnTo>
                    <a:pt x="163798" y="206623"/>
                  </a:lnTo>
                  <a:lnTo>
                    <a:pt x="162978" y="205990"/>
                  </a:lnTo>
                  <a:lnTo>
                    <a:pt x="162396" y="206067"/>
                  </a:lnTo>
                  <a:lnTo>
                    <a:pt x="161899" y="206133"/>
                  </a:lnTo>
                  <a:lnTo>
                    <a:pt x="161285" y="206214"/>
                  </a:lnTo>
                  <a:lnTo>
                    <a:pt x="160908" y="206264"/>
                  </a:lnTo>
                  <a:lnTo>
                    <a:pt x="160582" y="205929"/>
                  </a:lnTo>
                  <a:lnTo>
                    <a:pt x="159761" y="205073"/>
                  </a:lnTo>
                  <a:lnTo>
                    <a:pt x="159081" y="204252"/>
                  </a:lnTo>
                  <a:lnTo>
                    <a:pt x="158733" y="203701"/>
                  </a:lnTo>
                  <a:lnTo>
                    <a:pt x="158295" y="203003"/>
                  </a:lnTo>
                  <a:lnTo>
                    <a:pt x="157973" y="202492"/>
                  </a:lnTo>
                  <a:lnTo>
                    <a:pt x="157885" y="202267"/>
                  </a:lnTo>
                  <a:lnTo>
                    <a:pt x="157763" y="201951"/>
                  </a:lnTo>
                  <a:lnTo>
                    <a:pt x="157398" y="201654"/>
                  </a:lnTo>
                  <a:lnTo>
                    <a:pt x="156924" y="201562"/>
                  </a:lnTo>
                  <a:lnTo>
                    <a:pt x="156541" y="201699"/>
                  </a:lnTo>
                  <a:lnTo>
                    <a:pt x="156249" y="202104"/>
                  </a:lnTo>
                  <a:lnTo>
                    <a:pt x="156031" y="202318"/>
                  </a:lnTo>
                  <a:lnTo>
                    <a:pt x="155795" y="202390"/>
                  </a:lnTo>
                  <a:lnTo>
                    <a:pt x="155264" y="202475"/>
                  </a:lnTo>
                  <a:lnTo>
                    <a:pt x="154481" y="202353"/>
                  </a:lnTo>
                  <a:lnTo>
                    <a:pt x="154207" y="202311"/>
                  </a:lnTo>
                  <a:lnTo>
                    <a:pt x="153678" y="202228"/>
                  </a:lnTo>
                  <a:lnTo>
                    <a:pt x="152938" y="201968"/>
                  </a:lnTo>
                  <a:lnTo>
                    <a:pt x="152810" y="201923"/>
                  </a:lnTo>
                  <a:lnTo>
                    <a:pt x="152211" y="201562"/>
                  </a:lnTo>
                  <a:lnTo>
                    <a:pt x="151875" y="200898"/>
                  </a:lnTo>
                  <a:lnTo>
                    <a:pt x="151255" y="200623"/>
                  </a:lnTo>
                  <a:lnTo>
                    <a:pt x="150398" y="200613"/>
                  </a:lnTo>
                  <a:lnTo>
                    <a:pt x="149107" y="201642"/>
                  </a:lnTo>
                  <a:lnTo>
                    <a:pt x="148919" y="201952"/>
                  </a:lnTo>
                  <a:lnTo>
                    <a:pt x="148794" y="202157"/>
                  </a:lnTo>
                  <a:lnTo>
                    <a:pt x="148742" y="202665"/>
                  </a:lnTo>
                  <a:lnTo>
                    <a:pt x="148726" y="202987"/>
                  </a:lnTo>
                  <a:lnTo>
                    <a:pt x="148739" y="203263"/>
                  </a:lnTo>
                  <a:lnTo>
                    <a:pt x="148749" y="203492"/>
                  </a:lnTo>
                  <a:lnTo>
                    <a:pt x="148763" y="203800"/>
                  </a:lnTo>
                  <a:lnTo>
                    <a:pt x="148805" y="204717"/>
                  </a:lnTo>
                  <a:lnTo>
                    <a:pt x="148818" y="205013"/>
                  </a:lnTo>
                  <a:lnTo>
                    <a:pt x="148747" y="205651"/>
                  </a:lnTo>
                  <a:lnTo>
                    <a:pt x="148635" y="205875"/>
                  </a:lnTo>
                  <a:lnTo>
                    <a:pt x="147769" y="207609"/>
                  </a:lnTo>
                  <a:lnTo>
                    <a:pt x="147671" y="207805"/>
                  </a:lnTo>
                  <a:lnTo>
                    <a:pt x="147492" y="208162"/>
                  </a:lnTo>
                  <a:lnTo>
                    <a:pt x="147281" y="208585"/>
                  </a:lnTo>
                  <a:lnTo>
                    <a:pt x="147109" y="208671"/>
                  </a:lnTo>
                  <a:lnTo>
                    <a:pt x="146922" y="208764"/>
                  </a:lnTo>
                  <a:lnTo>
                    <a:pt x="146607" y="208922"/>
                  </a:lnTo>
                  <a:lnTo>
                    <a:pt x="146321" y="208865"/>
                  </a:lnTo>
                  <a:lnTo>
                    <a:pt x="145372" y="208330"/>
                  </a:lnTo>
                  <a:lnTo>
                    <a:pt x="145080" y="208077"/>
                  </a:lnTo>
                  <a:lnTo>
                    <a:pt x="144420" y="207260"/>
                  </a:lnTo>
                  <a:lnTo>
                    <a:pt x="143961" y="206933"/>
                  </a:lnTo>
                  <a:lnTo>
                    <a:pt x="143253" y="206428"/>
                  </a:lnTo>
                  <a:lnTo>
                    <a:pt x="142878" y="206234"/>
                  </a:lnTo>
                  <a:lnTo>
                    <a:pt x="141689" y="206443"/>
                  </a:lnTo>
                  <a:lnTo>
                    <a:pt x="140921" y="207063"/>
                  </a:lnTo>
                  <a:lnTo>
                    <a:pt x="140806" y="207317"/>
                  </a:lnTo>
                  <a:lnTo>
                    <a:pt x="140785" y="207825"/>
                  </a:lnTo>
                  <a:lnTo>
                    <a:pt x="141581" y="209015"/>
                  </a:lnTo>
                  <a:lnTo>
                    <a:pt x="142395" y="211084"/>
                  </a:lnTo>
                  <a:lnTo>
                    <a:pt x="142257" y="211382"/>
                  </a:lnTo>
                  <a:lnTo>
                    <a:pt x="141577" y="212362"/>
                  </a:lnTo>
                  <a:lnTo>
                    <a:pt x="140219" y="213059"/>
                  </a:lnTo>
                  <a:lnTo>
                    <a:pt x="139670" y="213109"/>
                  </a:lnTo>
                  <a:lnTo>
                    <a:pt x="139240" y="213056"/>
                  </a:lnTo>
                  <a:lnTo>
                    <a:pt x="138851" y="213338"/>
                  </a:lnTo>
                  <a:lnTo>
                    <a:pt x="138765" y="213588"/>
                  </a:lnTo>
                  <a:lnTo>
                    <a:pt x="138745" y="214248"/>
                  </a:lnTo>
                  <a:lnTo>
                    <a:pt x="138714" y="215244"/>
                  </a:lnTo>
                  <a:lnTo>
                    <a:pt x="138566" y="215781"/>
                  </a:lnTo>
                  <a:lnTo>
                    <a:pt x="138226" y="216530"/>
                  </a:lnTo>
                  <a:lnTo>
                    <a:pt x="138587" y="217272"/>
                  </a:lnTo>
                  <a:lnTo>
                    <a:pt x="138827" y="217581"/>
                  </a:lnTo>
                  <a:lnTo>
                    <a:pt x="139033" y="218319"/>
                  </a:lnTo>
                  <a:lnTo>
                    <a:pt x="139180" y="220280"/>
                  </a:lnTo>
                  <a:lnTo>
                    <a:pt x="138483" y="222592"/>
                  </a:lnTo>
                  <a:lnTo>
                    <a:pt x="137367" y="225212"/>
                  </a:lnTo>
                  <a:lnTo>
                    <a:pt x="137380" y="225597"/>
                  </a:lnTo>
                  <a:lnTo>
                    <a:pt x="137461" y="227876"/>
                  </a:lnTo>
                  <a:lnTo>
                    <a:pt x="137480" y="228397"/>
                  </a:lnTo>
                  <a:lnTo>
                    <a:pt x="137585" y="228720"/>
                  </a:lnTo>
                  <a:lnTo>
                    <a:pt x="137926" y="229197"/>
                  </a:lnTo>
                  <a:lnTo>
                    <a:pt x="137991" y="229518"/>
                  </a:lnTo>
                  <a:lnTo>
                    <a:pt x="137946" y="229659"/>
                  </a:lnTo>
                  <a:lnTo>
                    <a:pt x="137191" y="230737"/>
                  </a:lnTo>
                  <a:lnTo>
                    <a:pt x="136994" y="230766"/>
                  </a:lnTo>
                  <a:lnTo>
                    <a:pt x="136759" y="229712"/>
                  </a:lnTo>
                  <a:lnTo>
                    <a:pt x="136361" y="229726"/>
                  </a:lnTo>
                  <a:lnTo>
                    <a:pt x="133014" y="228836"/>
                  </a:lnTo>
                  <a:lnTo>
                    <a:pt x="132749" y="229520"/>
                  </a:lnTo>
                  <a:lnTo>
                    <a:pt x="131261" y="229843"/>
                  </a:lnTo>
                  <a:lnTo>
                    <a:pt x="131096" y="228892"/>
                  </a:lnTo>
                  <a:lnTo>
                    <a:pt x="131412" y="228355"/>
                  </a:lnTo>
                  <a:lnTo>
                    <a:pt x="129249" y="227756"/>
                  </a:lnTo>
                  <a:lnTo>
                    <a:pt x="128975" y="227797"/>
                  </a:lnTo>
                  <a:lnTo>
                    <a:pt x="126704" y="227555"/>
                  </a:lnTo>
                  <a:lnTo>
                    <a:pt x="126797" y="228405"/>
                  </a:lnTo>
                  <a:lnTo>
                    <a:pt x="127230" y="229317"/>
                  </a:lnTo>
                  <a:lnTo>
                    <a:pt x="126785" y="231336"/>
                  </a:lnTo>
                  <a:lnTo>
                    <a:pt x="119313" y="229321"/>
                  </a:lnTo>
                  <a:lnTo>
                    <a:pt x="116080" y="242726"/>
                  </a:lnTo>
                  <a:lnTo>
                    <a:pt x="111548" y="242357"/>
                  </a:lnTo>
                  <a:lnTo>
                    <a:pt x="110865" y="242285"/>
                  </a:lnTo>
                  <a:lnTo>
                    <a:pt x="110479" y="242244"/>
                  </a:lnTo>
                  <a:lnTo>
                    <a:pt x="107922" y="242035"/>
                  </a:lnTo>
                  <a:lnTo>
                    <a:pt x="106693" y="241935"/>
                  </a:lnTo>
                  <a:lnTo>
                    <a:pt x="95364" y="241033"/>
                  </a:lnTo>
                  <a:lnTo>
                    <a:pt x="89660" y="240587"/>
                  </a:lnTo>
                  <a:lnTo>
                    <a:pt x="89676" y="235472"/>
                  </a:lnTo>
                  <a:lnTo>
                    <a:pt x="88111" y="235510"/>
                  </a:lnTo>
                  <a:lnTo>
                    <a:pt x="88056" y="233515"/>
                  </a:lnTo>
                  <a:lnTo>
                    <a:pt x="88070" y="229191"/>
                  </a:lnTo>
                  <a:lnTo>
                    <a:pt x="88319" y="227168"/>
                  </a:lnTo>
                  <a:lnTo>
                    <a:pt x="88354" y="222919"/>
                  </a:lnTo>
                  <a:lnTo>
                    <a:pt x="87554" y="220782"/>
                  </a:lnTo>
                  <a:lnTo>
                    <a:pt x="87550" y="218650"/>
                  </a:lnTo>
                  <a:lnTo>
                    <a:pt x="89515" y="218634"/>
                  </a:lnTo>
                  <a:lnTo>
                    <a:pt x="89490" y="216589"/>
                  </a:lnTo>
                  <a:lnTo>
                    <a:pt x="87523" y="216601"/>
                  </a:lnTo>
                  <a:lnTo>
                    <a:pt x="87464" y="205977"/>
                  </a:lnTo>
                  <a:lnTo>
                    <a:pt x="87446" y="201822"/>
                  </a:lnTo>
                  <a:lnTo>
                    <a:pt x="79744" y="201891"/>
                  </a:lnTo>
                  <a:lnTo>
                    <a:pt x="80169" y="199789"/>
                  </a:lnTo>
                  <a:lnTo>
                    <a:pt x="80382" y="180090"/>
                  </a:lnTo>
                  <a:lnTo>
                    <a:pt x="80382" y="178545"/>
                  </a:lnTo>
                  <a:lnTo>
                    <a:pt x="76528" y="178551"/>
                  </a:lnTo>
                  <a:lnTo>
                    <a:pt x="76459" y="177946"/>
                  </a:lnTo>
                  <a:lnTo>
                    <a:pt x="75719" y="177599"/>
                  </a:lnTo>
                  <a:lnTo>
                    <a:pt x="75554" y="177397"/>
                  </a:lnTo>
                  <a:lnTo>
                    <a:pt x="74744" y="175663"/>
                  </a:lnTo>
                  <a:lnTo>
                    <a:pt x="74439" y="174956"/>
                  </a:lnTo>
                  <a:lnTo>
                    <a:pt x="73785" y="174501"/>
                  </a:lnTo>
                  <a:lnTo>
                    <a:pt x="73334" y="174285"/>
                  </a:lnTo>
                  <a:lnTo>
                    <a:pt x="72779" y="173282"/>
                  </a:lnTo>
                  <a:lnTo>
                    <a:pt x="72662" y="172969"/>
                  </a:lnTo>
                  <a:lnTo>
                    <a:pt x="72611" y="172519"/>
                  </a:lnTo>
                  <a:lnTo>
                    <a:pt x="72184" y="172279"/>
                  </a:lnTo>
                  <a:lnTo>
                    <a:pt x="71916" y="172275"/>
                  </a:lnTo>
                  <a:lnTo>
                    <a:pt x="71650" y="172167"/>
                  </a:lnTo>
                  <a:lnTo>
                    <a:pt x="69804" y="170851"/>
                  </a:lnTo>
                  <a:lnTo>
                    <a:pt x="69308" y="170945"/>
                  </a:lnTo>
                  <a:lnTo>
                    <a:pt x="68819" y="170758"/>
                  </a:lnTo>
                  <a:lnTo>
                    <a:pt x="68544" y="170572"/>
                  </a:lnTo>
                  <a:lnTo>
                    <a:pt x="68168" y="169980"/>
                  </a:lnTo>
                  <a:lnTo>
                    <a:pt x="67820" y="169641"/>
                  </a:lnTo>
                  <a:lnTo>
                    <a:pt x="67228" y="169522"/>
                  </a:lnTo>
                  <a:lnTo>
                    <a:pt x="66174" y="166941"/>
                  </a:lnTo>
                  <a:lnTo>
                    <a:pt x="61445" y="154513"/>
                  </a:lnTo>
                  <a:lnTo>
                    <a:pt x="56922" y="142662"/>
                  </a:lnTo>
                  <a:lnTo>
                    <a:pt x="55316" y="138460"/>
                  </a:lnTo>
                  <a:lnTo>
                    <a:pt x="54418" y="136193"/>
                  </a:lnTo>
                  <a:lnTo>
                    <a:pt x="53118" y="136121"/>
                  </a:lnTo>
                  <a:lnTo>
                    <a:pt x="53173" y="131855"/>
                  </a:lnTo>
                  <a:lnTo>
                    <a:pt x="53319" y="128346"/>
                  </a:lnTo>
                  <a:lnTo>
                    <a:pt x="57733" y="128913"/>
                  </a:lnTo>
                  <a:lnTo>
                    <a:pt x="57722" y="128465"/>
                  </a:lnTo>
                  <a:lnTo>
                    <a:pt x="57214" y="128312"/>
                  </a:lnTo>
                  <a:lnTo>
                    <a:pt x="56590" y="126335"/>
                  </a:lnTo>
                  <a:lnTo>
                    <a:pt x="57094" y="126136"/>
                  </a:lnTo>
                  <a:lnTo>
                    <a:pt x="57505" y="125875"/>
                  </a:lnTo>
                  <a:lnTo>
                    <a:pt x="58027" y="125879"/>
                  </a:lnTo>
                  <a:lnTo>
                    <a:pt x="58272" y="126066"/>
                  </a:lnTo>
                  <a:lnTo>
                    <a:pt x="58913" y="126076"/>
                  </a:lnTo>
                  <a:lnTo>
                    <a:pt x="59844" y="126512"/>
                  </a:lnTo>
                  <a:lnTo>
                    <a:pt x="59902" y="126722"/>
                  </a:lnTo>
                  <a:lnTo>
                    <a:pt x="60230" y="127128"/>
                  </a:lnTo>
                  <a:lnTo>
                    <a:pt x="60444" y="127288"/>
                  </a:lnTo>
                  <a:lnTo>
                    <a:pt x="60624" y="127180"/>
                  </a:lnTo>
                  <a:lnTo>
                    <a:pt x="61283" y="127382"/>
                  </a:lnTo>
                  <a:lnTo>
                    <a:pt x="61287" y="127647"/>
                  </a:lnTo>
                  <a:lnTo>
                    <a:pt x="61180" y="127863"/>
                  </a:lnTo>
                  <a:lnTo>
                    <a:pt x="61325" y="127956"/>
                  </a:lnTo>
                  <a:lnTo>
                    <a:pt x="61518" y="128034"/>
                  </a:lnTo>
                  <a:lnTo>
                    <a:pt x="62050" y="128031"/>
                  </a:lnTo>
                  <a:lnTo>
                    <a:pt x="62347" y="127849"/>
                  </a:lnTo>
                  <a:lnTo>
                    <a:pt x="62437" y="113370"/>
                  </a:lnTo>
                  <a:lnTo>
                    <a:pt x="51765" y="113284"/>
                  </a:lnTo>
                  <a:lnTo>
                    <a:pt x="49532" y="113343"/>
                  </a:lnTo>
                  <a:lnTo>
                    <a:pt x="47322" y="113271"/>
                  </a:lnTo>
                  <a:lnTo>
                    <a:pt x="38055" y="113290"/>
                  </a:lnTo>
                  <a:lnTo>
                    <a:pt x="37405" y="112248"/>
                  </a:lnTo>
                  <a:lnTo>
                    <a:pt x="37371" y="111523"/>
                  </a:lnTo>
                  <a:lnTo>
                    <a:pt x="37174" y="111338"/>
                  </a:lnTo>
                  <a:lnTo>
                    <a:pt x="36711" y="111264"/>
                  </a:lnTo>
                  <a:lnTo>
                    <a:pt x="36452" y="111118"/>
                  </a:lnTo>
                  <a:lnTo>
                    <a:pt x="35756" y="109624"/>
                  </a:lnTo>
                  <a:lnTo>
                    <a:pt x="35528" y="108871"/>
                  </a:lnTo>
                  <a:lnTo>
                    <a:pt x="35701" y="107914"/>
                  </a:lnTo>
                  <a:lnTo>
                    <a:pt x="35462" y="107411"/>
                  </a:lnTo>
                  <a:lnTo>
                    <a:pt x="35324" y="107273"/>
                  </a:lnTo>
                  <a:lnTo>
                    <a:pt x="34611" y="106904"/>
                  </a:lnTo>
                  <a:lnTo>
                    <a:pt x="33904" y="106931"/>
                  </a:lnTo>
                  <a:lnTo>
                    <a:pt x="33829" y="106372"/>
                  </a:lnTo>
                  <a:lnTo>
                    <a:pt x="33824" y="105269"/>
                  </a:lnTo>
                  <a:lnTo>
                    <a:pt x="32878" y="105556"/>
                  </a:lnTo>
                  <a:lnTo>
                    <a:pt x="32557" y="105724"/>
                  </a:lnTo>
                  <a:lnTo>
                    <a:pt x="32190" y="105784"/>
                  </a:lnTo>
                  <a:lnTo>
                    <a:pt x="31111" y="105594"/>
                  </a:lnTo>
                  <a:lnTo>
                    <a:pt x="30099" y="104658"/>
                  </a:lnTo>
                  <a:lnTo>
                    <a:pt x="30155" y="103746"/>
                  </a:lnTo>
                  <a:lnTo>
                    <a:pt x="30082" y="103388"/>
                  </a:lnTo>
                  <a:lnTo>
                    <a:pt x="29844" y="103268"/>
                  </a:lnTo>
                  <a:lnTo>
                    <a:pt x="29383" y="103451"/>
                  </a:lnTo>
                  <a:lnTo>
                    <a:pt x="28917" y="103383"/>
                  </a:lnTo>
                  <a:lnTo>
                    <a:pt x="28419" y="102891"/>
                  </a:lnTo>
                  <a:lnTo>
                    <a:pt x="27675" y="101009"/>
                  </a:lnTo>
                  <a:lnTo>
                    <a:pt x="27195" y="100506"/>
                  </a:lnTo>
                  <a:lnTo>
                    <a:pt x="26918" y="100107"/>
                  </a:lnTo>
                  <a:lnTo>
                    <a:pt x="26909" y="99856"/>
                  </a:lnTo>
                  <a:lnTo>
                    <a:pt x="22653" y="100659"/>
                  </a:lnTo>
                  <a:lnTo>
                    <a:pt x="22408" y="100875"/>
                  </a:lnTo>
                  <a:lnTo>
                    <a:pt x="21795" y="101772"/>
                  </a:lnTo>
                  <a:lnTo>
                    <a:pt x="21082" y="101385"/>
                  </a:lnTo>
                  <a:lnTo>
                    <a:pt x="19608" y="101527"/>
                  </a:lnTo>
                  <a:lnTo>
                    <a:pt x="19186" y="101464"/>
                  </a:lnTo>
                  <a:lnTo>
                    <a:pt x="18830" y="101050"/>
                  </a:lnTo>
                  <a:lnTo>
                    <a:pt x="18788" y="99944"/>
                  </a:lnTo>
                  <a:lnTo>
                    <a:pt x="18425" y="99556"/>
                  </a:lnTo>
                  <a:lnTo>
                    <a:pt x="18023" y="99396"/>
                  </a:lnTo>
                  <a:lnTo>
                    <a:pt x="17691" y="99545"/>
                  </a:lnTo>
                  <a:lnTo>
                    <a:pt x="17477" y="99538"/>
                  </a:lnTo>
                  <a:lnTo>
                    <a:pt x="16819" y="99106"/>
                  </a:lnTo>
                  <a:lnTo>
                    <a:pt x="16561" y="99112"/>
                  </a:lnTo>
                  <a:lnTo>
                    <a:pt x="16643" y="99564"/>
                  </a:lnTo>
                  <a:lnTo>
                    <a:pt x="16211" y="100191"/>
                  </a:lnTo>
                  <a:lnTo>
                    <a:pt x="15568" y="101473"/>
                  </a:lnTo>
                  <a:lnTo>
                    <a:pt x="14832" y="102397"/>
                  </a:lnTo>
                  <a:lnTo>
                    <a:pt x="14439" y="102710"/>
                  </a:lnTo>
                  <a:lnTo>
                    <a:pt x="14225" y="103585"/>
                  </a:lnTo>
                  <a:lnTo>
                    <a:pt x="12998" y="103764"/>
                  </a:lnTo>
                  <a:lnTo>
                    <a:pt x="11382" y="103804"/>
                  </a:lnTo>
                  <a:lnTo>
                    <a:pt x="10175" y="103942"/>
                  </a:lnTo>
                  <a:lnTo>
                    <a:pt x="6793" y="104001"/>
                  </a:lnTo>
                  <a:lnTo>
                    <a:pt x="6772" y="102626"/>
                  </a:lnTo>
                  <a:lnTo>
                    <a:pt x="6824" y="102015"/>
                  </a:lnTo>
                  <a:lnTo>
                    <a:pt x="7215" y="101229"/>
                  </a:lnTo>
                  <a:lnTo>
                    <a:pt x="7513" y="99865"/>
                  </a:lnTo>
                  <a:lnTo>
                    <a:pt x="7118" y="99421"/>
                  </a:lnTo>
                  <a:lnTo>
                    <a:pt x="6433" y="98956"/>
                  </a:lnTo>
                  <a:lnTo>
                    <a:pt x="6108" y="98855"/>
                  </a:lnTo>
                  <a:lnTo>
                    <a:pt x="5796" y="99094"/>
                  </a:lnTo>
                  <a:lnTo>
                    <a:pt x="5568" y="99097"/>
                  </a:lnTo>
                  <a:lnTo>
                    <a:pt x="5122" y="98933"/>
                  </a:lnTo>
                  <a:lnTo>
                    <a:pt x="4333" y="98341"/>
                  </a:lnTo>
                  <a:lnTo>
                    <a:pt x="3720" y="97332"/>
                  </a:lnTo>
                  <a:lnTo>
                    <a:pt x="3630" y="96594"/>
                  </a:lnTo>
                  <a:lnTo>
                    <a:pt x="3734" y="96337"/>
                  </a:lnTo>
                  <a:lnTo>
                    <a:pt x="4391" y="95696"/>
                  </a:lnTo>
                  <a:lnTo>
                    <a:pt x="4426" y="95396"/>
                  </a:lnTo>
                  <a:lnTo>
                    <a:pt x="4003" y="95133"/>
                  </a:lnTo>
                  <a:lnTo>
                    <a:pt x="2952" y="94962"/>
                  </a:lnTo>
                  <a:lnTo>
                    <a:pt x="6" y="94777"/>
                  </a:lnTo>
                  <a:lnTo>
                    <a:pt x="0" y="94524"/>
                  </a:lnTo>
                  <a:lnTo>
                    <a:pt x="179" y="94103"/>
                  </a:lnTo>
                  <a:lnTo>
                    <a:pt x="1172" y="92545"/>
                  </a:lnTo>
                  <a:lnTo>
                    <a:pt x="1570" y="91192"/>
                  </a:lnTo>
                  <a:lnTo>
                    <a:pt x="1778" y="90436"/>
                  </a:lnTo>
                  <a:lnTo>
                    <a:pt x="1919" y="90097"/>
                  </a:lnTo>
                  <a:lnTo>
                    <a:pt x="2137" y="89817"/>
                  </a:lnTo>
                  <a:lnTo>
                    <a:pt x="2688" y="89307"/>
                  </a:lnTo>
                  <a:lnTo>
                    <a:pt x="3518" y="88852"/>
                  </a:lnTo>
                  <a:lnTo>
                    <a:pt x="3652" y="87637"/>
                  </a:lnTo>
                  <a:lnTo>
                    <a:pt x="3736" y="87216"/>
                  </a:lnTo>
                  <a:lnTo>
                    <a:pt x="4494" y="86244"/>
                  </a:lnTo>
                  <a:lnTo>
                    <a:pt x="4927" y="85431"/>
                  </a:lnTo>
                  <a:lnTo>
                    <a:pt x="5124" y="84597"/>
                  </a:lnTo>
                  <a:lnTo>
                    <a:pt x="5550" y="83889"/>
                  </a:lnTo>
                  <a:lnTo>
                    <a:pt x="6586" y="80688"/>
                  </a:lnTo>
                  <a:lnTo>
                    <a:pt x="6656" y="80216"/>
                  </a:lnTo>
                  <a:lnTo>
                    <a:pt x="6793" y="73111"/>
                  </a:lnTo>
                  <a:lnTo>
                    <a:pt x="8604" y="73174"/>
                  </a:lnTo>
                  <a:lnTo>
                    <a:pt x="8703" y="71023"/>
                  </a:lnTo>
                  <a:lnTo>
                    <a:pt x="10497" y="71083"/>
                  </a:lnTo>
                  <a:lnTo>
                    <a:pt x="10585" y="70860"/>
                  </a:lnTo>
                  <a:lnTo>
                    <a:pt x="10582" y="70305"/>
                  </a:lnTo>
                  <a:lnTo>
                    <a:pt x="11307" y="70108"/>
                  </a:lnTo>
                  <a:lnTo>
                    <a:pt x="11758" y="69691"/>
                  </a:lnTo>
                  <a:lnTo>
                    <a:pt x="12360" y="69128"/>
                  </a:lnTo>
                  <a:lnTo>
                    <a:pt x="12644" y="69138"/>
                  </a:lnTo>
                  <a:lnTo>
                    <a:pt x="12713" y="65026"/>
                  </a:lnTo>
                  <a:lnTo>
                    <a:pt x="14439" y="65091"/>
                  </a:lnTo>
                  <a:lnTo>
                    <a:pt x="14575" y="64861"/>
                  </a:lnTo>
                  <a:lnTo>
                    <a:pt x="14785" y="65013"/>
                  </a:lnTo>
                  <a:lnTo>
                    <a:pt x="15153" y="65120"/>
                  </a:lnTo>
                  <a:lnTo>
                    <a:pt x="18520" y="65179"/>
                  </a:lnTo>
                  <a:lnTo>
                    <a:pt x="19851" y="65465"/>
                  </a:lnTo>
                  <a:lnTo>
                    <a:pt x="20458" y="65696"/>
                  </a:lnTo>
                  <a:lnTo>
                    <a:pt x="20509" y="60956"/>
                  </a:lnTo>
                  <a:lnTo>
                    <a:pt x="20159" y="60155"/>
                  </a:lnTo>
                  <a:lnTo>
                    <a:pt x="19777" y="60189"/>
                  </a:lnTo>
                  <a:lnTo>
                    <a:pt x="19337" y="59898"/>
                  </a:lnTo>
                  <a:lnTo>
                    <a:pt x="19142" y="59451"/>
                  </a:lnTo>
                  <a:lnTo>
                    <a:pt x="18944" y="58084"/>
                  </a:lnTo>
                  <a:lnTo>
                    <a:pt x="20457" y="57998"/>
                  </a:lnTo>
                  <a:lnTo>
                    <a:pt x="20675" y="58087"/>
                  </a:lnTo>
                  <a:lnTo>
                    <a:pt x="21057" y="58441"/>
                  </a:lnTo>
                  <a:lnTo>
                    <a:pt x="21269" y="58221"/>
                  </a:lnTo>
                  <a:lnTo>
                    <a:pt x="21428" y="57659"/>
                  </a:lnTo>
                  <a:lnTo>
                    <a:pt x="21588" y="56925"/>
                  </a:lnTo>
                  <a:lnTo>
                    <a:pt x="21588" y="56459"/>
                  </a:lnTo>
                  <a:lnTo>
                    <a:pt x="19672" y="56053"/>
                  </a:lnTo>
                  <a:lnTo>
                    <a:pt x="19509" y="56526"/>
                  </a:lnTo>
                  <a:lnTo>
                    <a:pt x="18854" y="56851"/>
                  </a:lnTo>
                  <a:lnTo>
                    <a:pt x="18645" y="55670"/>
                  </a:lnTo>
                  <a:lnTo>
                    <a:pt x="18682" y="52912"/>
                  </a:lnTo>
                  <a:lnTo>
                    <a:pt x="16264" y="52865"/>
                  </a:lnTo>
                  <a:lnTo>
                    <a:pt x="15344" y="52325"/>
                  </a:lnTo>
                  <a:lnTo>
                    <a:pt x="14806" y="52326"/>
                  </a:lnTo>
                  <a:lnTo>
                    <a:pt x="14870" y="50689"/>
                  </a:lnTo>
                  <a:lnTo>
                    <a:pt x="15017" y="50470"/>
                  </a:lnTo>
                  <a:lnTo>
                    <a:pt x="15096" y="48578"/>
                  </a:lnTo>
                  <a:lnTo>
                    <a:pt x="14899" y="48518"/>
                  </a:lnTo>
                  <a:lnTo>
                    <a:pt x="14967" y="45486"/>
                  </a:lnTo>
                  <a:lnTo>
                    <a:pt x="14439" y="45641"/>
                  </a:lnTo>
                  <a:lnTo>
                    <a:pt x="14381" y="45987"/>
                  </a:lnTo>
                  <a:lnTo>
                    <a:pt x="14125" y="46365"/>
                  </a:lnTo>
                  <a:lnTo>
                    <a:pt x="13685" y="46535"/>
                  </a:lnTo>
                  <a:lnTo>
                    <a:pt x="13298" y="46123"/>
                  </a:lnTo>
                  <a:lnTo>
                    <a:pt x="12594" y="45815"/>
                  </a:lnTo>
                  <a:lnTo>
                    <a:pt x="12160" y="45755"/>
                  </a:lnTo>
                  <a:lnTo>
                    <a:pt x="11750" y="45804"/>
                  </a:lnTo>
                  <a:lnTo>
                    <a:pt x="10836" y="45913"/>
                  </a:lnTo>
                  <a:lnTo>
                    <a:pt x="10474" y="45573"/>
                  </a:lnTo>
                  <a:lnTo>
                    <a:pt x="10434" y="45095"/>
                  </a:lnTo>
                  <a:lnTo>
                    <a:pt x="9380" y="43943"/>
                  </a:lnTo>
                  <a:lnTo>
                    <a:pt x="8404" y="43860"/>
                  </a:lnTo>
                  <a:lnTo>
                    <a:pt x="8403" y="44195"/>
                  </a:lnTo>
                  <a:lnTo>
                    <a:pt x="7489" y="44096"/>
                  </a:lnTo>
                  <a:lnTo>
                    <a:pt x="7209" y="43673"/>
                  </a:lnTo>
                  <a:lnTo>
                    <a:pt x="6571" y="43366"/>
                  </a:lnTo>
                  <a:lnTo>
                    <a:pt x="6060" y="43305"/>
                  </a:lnTo>
                  <a:lnTo>
                    <a:pt x="5355" y="42937"/>
                  </a:lnTo>
                  <a:lnTo>
                    <a:pt x="5243" y="42751"/>
                  </a:lnTo>
                  <a:lnTo>
                    <a:pt x="5071" y="42169"/>
                  </a:lnTo>
                  <a:lnTo>
                    <a:pt x="4228" y="42016"/>
                  </a:lnTo>
                  <a:lnTo>
                    <a:pt x="4110" y="42306"/>
                  </a:lnTo>
                  <a:lnTo>
                    <a:pt x="3916" y="42268"/>
                  </a:lnTo>
                  <a:lnTo>
                    <a:pt x="3538" y="41950"/>
                  </a:lnTo>
                  <a:lnTo>
                    <a:pt x="3320" y="41220"/>
                  </a:lnTo>
                  <a:lnTo>
                    <a:pt x="3459" y="40721"/>
                  </a:lnTo>
                  <a:lnTo>
                    <a:pt x="3199" y="40353"/>
                  </a:lnTo>
                  <a:lnTo>
                    <a:pt x="2892" y="40441"/>
                  </a:lnTo>
                  <a:lnTo>
                    <a:pt x="2922" y="40957"/>
                  </a:lnTo>
                  <a:lnTo>
                    <a:pt x="2768" y="41171"/>
                  </a:lnTo>
                  <a:lnTo>
                    <a:pt x="1567" y="41056"/>
                  </a:lnTo>
                  <a:lnTo>
                    <a:pt x="1359" y="40432"/>
                  </a:lnTo>
                  <a:lnTo>
                    <a:pt x="1429" y="40238"/>
                  </a:lnTo>
                  <a:lnTo>
                    <a:pt x="1439" y="39627"/>
                  </a:lnTo>
                  <a:lnTo>
                    <a:pt x="2133" y="38733"/>
                  </a:lnTo>
                  <a:lnTo>
                    <a:pt x="2293" y="38606"/>
                  </a:lnTo>
                  <a:lnTo>
                    <a:pt x="2620" y="38721"/>
                  </a:lnTo>
                  <a:lnTo>
                    <a:pt x="3213" y="38155"/>
                  </a:lnTo>
                  <a:lnTo>
                    <a:pt x="3262" y="37864"/>
                  </a:lnTo>
                  <a:lnTo>
                    <a:pt x="4144" y="37417"/>
                  </a:lnTo>
                  <a:lnTo>
                    <a:pt x="4995" y="36392"/>
                  </a:lnTo>
                  <a:lnTo>
                    <a:pt x="4971" y="35941"/>
                  </a:lnTo>
                  <a:lnTo>
                    <a:pt x="5165" y="35610"/>
                  </a:lnTo>
                  <a:lnTo>
                    <a:pt x="5725" y="35036"/>
                  </a:lnTo>
                  <a:lnTo>
                    <a:pt x="6548" y="34341"/>
                  </a:lnTo>
                  <a:lnTo>
                    <a:pt x="5957" y="33981"/>
                  </a:lnTo>
                  <a:lnTo>
                    <a:pt x="5592" y="33933"/>
                  </a:lnTo>
                  <a:lnTo>
                    <a:pt x="7215" y="32573"/>
                  </a:lnTo>
                  <a:lnTo>
                    <a:pt x="8466" y="32349"/>
                  </a:lnTo>
                  <a:lnTo>
                    <a:pt x="8862" y="31735"/>
                  </a:lnTo>
                  <a:lnTo>
                    <a:pt x="9223" y="31002"/>
                  </a:lnTo>
                  <a:lnTo>
                    <a:pt x="9944" y="29883"/>
                  </a:lnTo>
                  <a:lnTo>
                    <a:pt x="11307" y="28267"/>
                  </a:lnTo>
                  <a:lnTo>
                    <a:pt x="13932" y="26036"/>
                  </a:lnTo>
                  <a:lnTo>
                    <a:pt x="14439" y="25477"/>
                  </a:lnTo>
                  <a:lnTo>
                    <a:pt x="14806" y="24733"/>
                  </a:lnTo>
                  <a:lnTo>
                    <a:pt x="14945" y="24576"/>
                  </a:lnTo>
                  <a:lnTo>
                    <a:pt x="17253" y="22703"/>
                  </a:lnTo>
                  <a:lnTo>
                    <a:pt x="17768" y="23308"/>
                  </a:lnTo>
                  <a:lnTo>
                    <a:pt x="18004" y="23848"/>
                  </a:lnTo>
                  <a:lnTo>
                    <a:pt x="18053" y="24254"/>
                  </a:lnTo>
                  <a:lnTo>
                    <a:pt x="18300" y="24567"/>
                  </a:lnTo>
                  <a:lnTo>
                    <a:pt x="18665" y="24884"/>
                  </a:lnTo>
                  <a:lnTo>
                    <a:pt x="19524" y="25386"/>
                  </a:lnTo>
                  <a:lnTo>
                    <a:pt x="20327" y="26120"/>
                  </a:lnTo>
                  <a:lnTo>
                    <a:pt x="20324" y="26526"/>
                  </a:lnTo>
                  <a:lnTo>
                    <a:pt x="20766" y="27953"/>
                  </a:lnTo>
                  <a:lnTo>
                    <a:pt x="21503" y="28490"/>
                  </a:lnTo>
                  <a:lnTo>
                    <a:pt x="22062" y="29134"/>
                  </a:lnTo>
                  <a:lnTo>
                    <a:pt x="22525" y="29738"/>
                  </a:lnTo>
                  <a:lnTo>
                    <a:pt x="22660" y="30055"/>
                  </a:lnTo>
                  <a:lnTo>
                    <a:pt x="22656" y="30300"/>
                  </a:lnTo>
                  <a:lnTo>
                    <a:pt x="22816" y="30527"/>
                  </a:lnTo>
                  <a:lnTo>
                    <a:pt x="23643" y="31037"/>
                  </a:lnTo>
                  <a:lnTo>
                    <a:pt x="25259" y="30445"/>
                  </a:lnTo>
                  <a:lnTo>
                    <a:pt x="25600" y="30490"/>
                  </a:lnTo>
                  <a:lnTo>
                    <a:pt x="25801" y="30617"/>
                  </a:lnTo>
                  <a:lnTo>
                    <a:pt x="26097" y="31224"/>
                  </a:lnTo>
                  <a:lnTo>
                    <a:pt x="26615" y="31306"/>
                  </a:lnTo>
                  <a:lnTo>
                    <a:pt x="28102" y="30561"/>
                  </a:lnTo>
                  <a:lnTo>
                    <a:pt x="29257" y="29505"/>
                  </a:lnTo>
                  <a:lnTo>
                    <a:pt x="29873" y="28715"/>
                  </a:lnTo>
                  <a:lnTo>
                    <a:pt x="30273" y="28063"/>
                  </a:lnTo>
                  <a:lnTo>
                    <a:pt x="30482" y="27210"/>
                  </a:lnTo>
                  <a:lnTo>
                    <a:pt x="31669" y="26074"/>
                  </a:lnTo>
                  <a:lnTo>
                    <a:pt x="31850" y="26015"/>
                  </a:lnTo>
                  <a:lnTo>
                    <a:pt x="31686" y="25750"/>
                  </a:lnTo>
                  <a:lnTo>
                    <a:pt x="31765" y="23622"/>
                  </a:lnTo>
                  <a:lnTo>
                    <a:pt x="32786" y="20659"/>
                  </a:lnTo>
                  <a:lnTo>
                    <a:pt x="34049" y="20446"/>
                  </a:lnTo>
                  <a:lnTo>
                    <a:pt x="34960" y="20759"/>
                  </a:lnTo>
                  <a:lnTo>
                    <a:pt x="35367" y="20804"/>
                  </a:lnTo>
                  <a:lnTo>
                    <a:pt x="37572" y="19749"/>
                  </a:lnTo>
                  <a:lnTo>
                    <a:pt x="38935" y="19886"/>
                  </a:lnTo>
                  <a:lnTo>
                    <a:pt x="39019" y="19417"/>
                  </a:lnTo>
                  <a:lnTo>
                    <a:pt x="39036" y="18672"/>
                  </a:lnTo>
                  <a:lnTo>
                    <a:pt x="39029" y="18184"/>
                  </a:lnTo>
                  <a:lnTo>
                    <a:pt x="40083" y="18173"/>
                  </a:lnTo>
                  <a:lnTo>
                    <a:pt x="40438" y="18020"/>
                  </a:lnTo>
                  <a:lnTo>
                    <a:pt x="40765" y="17711"/>
                  </a:lnTo>
                  <a:lnTo>
                    <a:pt x="41951" y="17487"/>
                  </a:lnTo>
                  <a:lnTo>
                    <a:pt x="42737" y="17476"/>
                  </a:lnTo>
                  <a:lnTo>
                    <a:pt x="44039" y="16895"/>
                  </a:lnTo>
                  <a:lnTo>
                    <a:pt x="44296" y="16441"/>
                  </a:lnTo>
                  <a:lnTo>
                    <a:pt x="44362" y="16128"/>
                  </a:lnTo>
                  <a:lnTo>
                    <a:pt x="44742" y="15863"/>
                  </a:lnTo>
                  <a:lnTo>
                    <a:pt x="45455" y="16177"/>
                  </a:lnTo>
                  <a:lnTo>
                    <a:pt x="45816" y="16639"/>
                  </a:lnTo>
                  <a:lnTo>
                    <a:pt x="45862" y="16956"/>
                  </a:lnTo>
                  <a:lnTo>
                    <a:pt x="46001" y="17202"/>
                  </a:lnTo>
                  <a:lnTo>
                    <a:pt x="47400" y="17545"/>
                  </a:lnTo>
                  <a:lnTo>
                    <a:pt x="47842" y="17511"/>
                  </a:lnTo>
                  <a:lnTo>
                    <a:pt x="48308" y="17336"/>
                  </a:lnTo>
                  <a:lnTo>
                    <a:pt x="48447" y="17093"/>
                  </a:lnTo>
                  <a:lnTo>
                    <a:pt x="49129" y="16557"/>
                  </a:lnTo>
                  <a:lnTo>
                    <a:pt x="52291" y="15486"/>
                  </a:lnTo>
                  <a:lnTo>
                    <a:pt x="52768" y="15471"/>
                  </a:lnTo>
                  <a:lnTo>
                    <a:pt x="53290" y="15571"/>
                  </a:lnTo>
                  <a:lnTo>
                    <a:pt x="53693" y="15683"/>
                  </a:lnTo>
                  <a:lnTo>
                    <a:pt x="53627" y="15221"/>
                  </a:lnTo>
                  <a:lnTo>
                    <a:pt x="53356" y="1527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3" name="pg364">
              <a:extLst>
                <a:ext uri="{FF2B5EF4-FFF2-40B4-BE49-F238E27FC236}">
                  <a16:creationId xmlns:a16="http://schemas.microsoft.com/office/drawing/2014/main" id="{89DD32C3-07F3-9A4E-B59E-6DD696A46228}"/>
                </a:ext>
              </a:extLst>
            </p:cNvPr>
            <p:cNvSpPr/>
            <p:nvPr/>
          </p:nvSpPr>
          <p:spPr>
            <a:xfrm>
              <a:off x="6309687" y="4472580"/>
              <a:ext cx="22866" cy="7167"/>
            </a:xfrm>
            <a:custGeom>
              <a:avLst/>
              <a:gdLst/>
              <a:ahLst/>
              <a:cxnLst/>
              <a:rect l="0" t="0" r="0" b="0"/>
              <a:pathLst>
                <a:path w="22866" h="7167">
                  <a:moveTo>
                    <a:pt x="663" y="4932"/>
                  </a:moveTo>
                  <a:lnTo>
                    <a:pt x="18" y="5880"/>
                  </a:lnTo>
                  <a:lnTo>
                    <a:pt x="13" y="6107"/>
                  </a:lnTo>
                  <a:lnTo>
                    <a:pt x="0" y="6629"/>
                  </a:lnTo>
                  <a:lnTo>
                    <a:pt x="22088" y="7167"/>
                  </a:lnTo>
                  <a:lnTo>
                    <a:pt x="22866" y="7098"/>
                  </a:lnTo>
                  <a:lnTo>
                    <a:pt x="22591" y="6308"/>
                  </a:lnTo>
                  <a:lnTo>
                    <a:pt x="22198" y="3781"/>
                  </a:lnTo>
                  <a:lnTo>
                    <a:pt x="21785" y="3397"/>
                  </a:lnTo>
                  <a:lnTo>
                    <a:pt x="18151" y="2665"/>
                  </a:lnTo>
                  <a:lnTo>
                    <a:pt x="16735" y="2046"/>
                  </a:lnTo>
                  <a:lnTo>
                    <a:pt x="14762" y="1397"/>
                  </a:lnTo>
                  <a:lnTo>
                    <a:pt x="14494" y="879"/>
                  </a:lnTo>
                  <a:lnTo>
                    <a:pt x="14339" y="715"/>
                  </a:lnTo>
                  <a:lnTo>
                    <a:pt x="12867" y="0"/>
                  </a:lnTo>
                  <a:lnTo>
                    <a:pt x="12269" y="22"/>
                  </a:lnTo>
                  <a:lnTo>
                    <a:pt x="11760" y="138"/>
                  </a:lnTo>
                  <a:lnTo>
                    <a:pt x="11612" y="320"/>
                  </a:lnTo>
                  <a:lnTo>
                    <a:pt x="11420" y="399"/>
                  </a:lnTo>
                  <a:lnTo>
                    <a:pt x="10897" y="444"/>
                  </a:lnTo>
                  <a:lnTo>
                    <a:pt x="10017" y="228"/>
                  </a:lnTo>
                  <a:lnTo>
                    <a:pt x="9102" y="217"/>
                  </a:lnTo>
                  <a:lnTo>
                    <a:pt x="8346" y="325"/>
                  </a:lnTo>
                  <a:lnTo>
                    <a:pt x="7834" y="661"/>
                  </a:lnTo>
                  <a:lnTo>
                    <a:pt x="7215" y="591"/>
                  </a:lnTo>
                  <a:lnTo>
                    <a:pt x="5817" y="1322"/>
                  </a:lnTo>
                  <a:lnTo>
                    <a:pt x="5067" y="1966"/>
                  </a:lnTo>
                  <a:lnTo>
                    <a:pt x="5081" y="2514"/>
                  </a:lnTo>
                  <a:lnTo>
                    <a:pt x="3784" y="3829"/>
                  </a:lnTo>
                  <a:lnTo>
                    <a:pt x="2165" y="4876"/>
                  </a:lnTo>
                  <a:lnTo>
                    <a:pt x="1601" y="5010"/>
                  </a:lnTo>
                  <a:lnTo>
                    <a:pt x="845" y="488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4" name="pg365">
              <a:extLst>
                <a:ext uri="{FF2B5EF4-FFF2-40B4-BE49-F238E27FC236}">
                  <a16:creationId xmlns:a16="http://schemas.microsoft.com/office/drawing/2014/main" id="{846DFB58-1FFC-A540-A5F8-B8D4ED9762BA}"/>
                </a:ext>
              </a:extLst>
            </p:cNvPr>
            <p:cNvSpPr/>
            <p:nvPr/>
          </p:nvSpPr>
          <p:spPr>
            <a:xfrm>
              <a:off x="6113571" y="4368105"/>
              <a:ext cx="196333" cy="145809"/>
            </a:xfrm>
            <a:custGeom>
              <a:avLst/>
              <a:gdLst/>
              <a:ahLst/>
              <a:cxnLst/>
              <a:rect l="0" t="0" r="0" b="0"/>
              <a:pathLst>
                <a:path w="196333" h="145809">
                  <a:moveTo>
                    <a:pt x="0" y="131694"/>
                  </a:moveTo>
                  <a:lnTo>
                    <a:pt x="88" y="131515"/>
                  </a:lnTo>
                  <a:lnTo>
                    <a:pt x="866" y="131511"/>
                  </a:lnTo>
                  <a:lnTo>
                    <a:pt x="1268" y="131239"/>
                  </a:lnTo>
                  <a:lnTo>
                    <a:pt x="1693" y="130785"/>
                  </a:lnTo>
                  <a:lnTo>
                    <a:pt x="2835" y="130066"/>
                  </a:lnTo>
                  <a:lnTo>
                    <a:pt x="2904" y="129113"/>
                  </a:lnTo>
                  <a:lnTo>
                    <a:pt x="3611" y="128405"/>
                  </a:lnTo>
                  <a:lnTo>
                    <a:pt x="4959" y="127739"/>
                  </a:lnTo>
                  <a:lnTo>
                    <a:pt x="6208" y="127758"/>
                  </a:lnTo>
                  <a:lnTo>
                    <a:pt x="6191" y="127255"/>
                  </a:lnTo>
                  <a:lnTo>
                    <a:pt x="5130" y="123316"/>
                  </a:lnTo>
                  <a:lnTo>
                    <a:pt x="4587" y="121549"/>
                  </a:lnTo>
                  <a:lnTo>
                    <a:pt x="4000" y="120427"/>
                  </a:lnTo>
                  <a:lnTo>
                    <a:pt x="3764" y="119504"/>
                  </a:lnTo>
                  <a:lnTo>
                    <a:pt x="4220" y="118744"/>
                  </a:lnTo>
                  <a:lnTo>
                    <a:pt x="5162" y="117430"/>
                  </a:lnTo>
                  <a:lnTo>
                    <a:pt x="5990" y="116667"/>
                  </a:lnTo>
                  <a:lnTo>
                    <a:pt x="8269" y="114121"/>
                  </a:lnTo>
                  <a:lnTo>
                    <a:pt x="10304" y="111051"/>
                  </a:lnTo>
                  <a:lnTo>
                    <a:pt x="10342" y="110589"/>
                  </a:lnTo>
                  <a:lnTo>
                    <a:pt x="10536" y="109928"/>
                  </a:lnTo>
                  <a:lnTo>
                    <a:pt x="11124" y="110205"/>
                  </a:lnTo>
                  <a:lnTo>
                    <a:pt x="14542" y="110975"/>
                  </a:lnTo>
                  <a:lnTo>
                    <a:pt x="16402" y="111097"/>
                  </a:lnTo>
                  <a:lnTo>
                    <a:pt x="15418" y="109872"/>
                  </a:lnTo>
                  <a:lnTo>
                    <a:pt x="14253" y="109090"/>
                  </a:lnTo>
                  <a:lnTo>
                    <a:pt x="13254" y="108956"/>
                  </a:lnTo>
                  <a:lnTo>
                    <a:pt x="11691" y="108614"/>
                  </a:lnTo>
                  <a:lnTo>
                    <a:pt x="11113" y="108361"/>
                  </a:lnTo>
                  <a:lnTo>
                    <a:pt x="11357" y="107914"/>
                  </a:lnTo>
                  <a:lnTo>
                    <a:pt x="11931" y="107344"/>
                  </a:lnTo>
                  <a:lnTo>
                    <a:pt x="12363" y="106599"/>
                  </a:lnTo>
                  <a:lnTo>
                    <a:pt x="13160" y="104717"/>
                  </a:lnTo>
                  <a:lnTo>
                    <a:pt x="13383" y="104799"/>
                  </a:lnTo>
                  <a:lnTo>
                    <a:pt x="17619" y="104914"/>
                  </a:lnTo>
                  <a:lnTo>
                    <a:pt x="17671" y="101298"/>
                  </a:lnTo>
                  <a:lnTo>
                    <a:pt x="14582" y="100981"/>
                  </a:lnTo>
                  <a:lnTo>
                    <a:pt x="13241" y="100553"/>
                  </a:lnTo>
                  <a:lnTo>
                    <a:pt x="11925" y="100233"/>
                  </a:lnTo>
                  <a:lnTo>
                    <a:pt x="11963" y="97415"/>
                  </a:lnTo>
                  <a:lnTo>
                    <a:pt x="13183" y="97486"/>
                  </a:lnTo>
                  <a:lnTo>
                    <a:pt x="14080" y="97675"/>
                  </a:lnTo>
                  <a:lnTo>
                    <a:pt x="15496" y="97653"/>
                  </a:lnTo>
                  <a:lnTo>
                    <a:pt x="17679" y="97753"/>
                  </a:lnTo>
                  <a:lnTo>
                    <a:pt x="17593" y="96822"/>
                  </a:lnTo>
                  <a:lnTo>
                    <a:pt x="17136" y="95705"/>
                  </a:lnTo>
                  <a:lnTo>
                    <a:pt x="16768" y="95004"/>
                  </a:lnTo>
                  <a:lnTo>
                    <a:pt x="16730" y="94293"/>
                  </a:lnTo>
                  <a:lnTo>
                    <a:pt x="16620" y="93872"/>
                  </a:lnTo>
                  <a:lnTo>
                    <a:pt x="15929" y="92568"/>
                  </a:lnTo>
                  <a:lnTo>
                    <a:pt x="15647" y="92230"/>
                  </a:lnTo>
                  <a:lnTo>
                    <a:pt x="20530" y="92353"/>
                  </a:lnTo>
                  <a:lnTo>
                    <a:pt x="20709" y="92871"/>
                  </a:lnTo>
                  <a:lnTo>
                    <a:pt x="20712" y="93079"/>
                  </a:lnTo>
                  <a:lnTo>
                    <a:pt x="20585" y="94275"/>
                  </a:lnTo>
                  <a:lnTo>
                    <a:pt x="20595" y="94886"/>
                  </a:lnTo>
                  <a:lnTo>
                    <a:pt x="20316" y="96011"/>
                  </a:lnTo>
                  <a:lnTo>
                    <a:pt x="20254" y="96700"/>
                  </a:lnTo>
                  <a:lnTo>
                    <a:pt x="20285" y="97452"/>
                  </a:lnTo>
                  <a:lnTo>
                    <a:pt x="20941" y="97248"/>
                  </a:lnTo>
                  <a:lnTo>
                    <a:pt x="23293" y="96094"/>
                  </a:lnTo>
                  <a:lnTo>
                    <a:pt x="24389" y="95838"/>
                  </a:lnTo>
                  <a:lnTo>
                    <a:pt x="24369" y="97246"/>
                  </a:lnTo>
                  <a:lnTo>
                    <a:pt x="25073" y="96281"/>
                  </a:lnTo>
                  <a:lnTo>
                    <a:pt x="25124" y="95685"/>
                  </a:lnTo>
                  <a:lnTo>
                    <a:pt x="25308" y="95641"/>
                  </a:lnTo>
                  <a:lnTo>
                    <a:pt x="25268" y="99541"/>
                  </a:lnTo>
                  <a:lnTo>
                    <a:pt x="28803" y="99983"/>
                  </a:lnTo>
                  <a:lnTo>
                    <a:pt x="29951" y="100031"/>
                  </a:lnTo>
                  <a:lnTo>
                    <a:pt x="30500" y="100577"/>
                  </a:lnTo>
                  <a:lnTo>
                    <a:pt x="30749" y="99565"/>
                  </a:lnTo>
                  <a:lnTo>
                    <a:pt x="30745" y="99006"/>
                  </a:lnTo>
                  <a:lnTo>
                    <a:pt x="29954" y="98254"/>
                  </a:lnTo>
                  <a:lnTo>
                    <a:pt x="29914" y="97404"/>
                  </a:lnTo>
                  <a:lnTo>
                    <a:pt x="29845" y="97214"/>
                  </a:lnTo>
                  <a:lnTo>
                    <a:pt x="29436" y="96704"/>
                  </a:lnTo>
                  <a:lnTo>
                    <a:pt x="29116" y="95340"/>
                  </a:lnTo>
                  <a:lnTo>
                    <a:pt x="28690" y="94789"/>
                  </a:lnTo>
                  <a:lnTo>
                    <a:pt x="27686" y="94913"/>
                  </a:lnTo>
                  <a:lnTo>
                    <a:pt x="26805" y="95192"/>
                  </a:lnTo>
                  <a:lnTo>
                    <a:pt x="25729" y="95197"/>
                  </a:lnTo>
                  <a:lnTo>
                    <a:pt x="25482" y="95022"/>
                  </a:lnTo>
                  <a:lnTo>
                    <a:pt x="25437" y="94780"/>
                  </a:lnTo>
                  <a:lnTo>
                    <a:pt x="25488" y="94590"/>
                  </a:lnTo>
                  <a:lnTo>
                    <a:pt x="25602" y="93986"/>
                  </a:lnTo>
                  <a:lnTo>
                    <a:pt x="25701" y="93774"/>
                  </a:lnTo>
                  <a:lnTo>
                    <a:pt x="26399" y="93282"/>
                  </a:lnTo>
                  <a:lnTo>
                    <a:pt x="28042" y="91675"/>
                  </a:lnTo>
                  <a:lnTo>
                    <a:pt x="28052" y="90867"/>
                  </a:lnTo>
                  <a:lnTo>
                    <a:pt x="28303" y="90424"/>
                  </a:lnTo>
                  <a:lnTo>
                    <a:pt x="35116" y="90539"/>
                  </a:lnTo>
                  <a:lnTo>
                    <a:pt x="35274" y="90964"/>
                  </a:lnTo>
                  <a:lnTo>
                    <a:pt x="35646" y="91537"/>
                  </a:lnTo>
                  <a:lnTo>
                    <a:pt x="35842" y="91399"/>
                  </a:lnTo>
                  <a:lnTo>
                    <a:pt x="36272" y="91359"/>
                  </a:lnTo>
                  <a:lnTo>
                    <a:pt x="38438" y="91706"/>
                  </a:lnTo>
                  <a:lnTo>
                    <a:pt x="38947" y="90845"/>
                  </a:lnTo>
                  <a:lnTo>
                    <a:pt x="38937" y="90577"/>
                  </a:lnTo>
                  <a:lnTo>
                    <a:pt x="38755" y="90004"/>
                  </a:lnTo>
                  <a:lnTo>
                    <a:pt x="38663" y="88741"/>
                  </a:lnTo>
                  <a:lnTo>
                    <a:pt x="40899" y="88861"/>
                  </a:lnTo>
                  <a:lnTo>
                    <a:pt x="42554" y="89981"/>
                  </a:lnTo>
                  <a:lnTo>
                    <a:pt x="43074" y="90823"/>
                  </a:lnTo>
                  <a:lnTo>
                    <a:pt x="43915" y="90946"/>
                  </a:lnTo>
                  <a:lnTo>
                    <a:pt x="44027" y="90539"/>
                  </a:lnTo>
                  <a:lnTo>
                    <a:pt x="44013" y="90275"/>
                  </a:lnTo>
                  <a:lnTo>
                    <a:pt x="43706" y="88737"/>
                  </a:lnTo>
                  <a:lnTo>
                    <a:pt x="43565" y="88301"/>
                  </a:lnTo>
                  <a:lnTo>
                    <a:pt x="43242" y="88014"/>
                  </a:lnTo>
                  <a:lnTo>
                    <a:pt x="42460" y="86632"/>
                  </a:lnTo>
                  <a:lnTo>
                    <a:pt x="41899" y="86145"/>
                  </a:lnTo>
                  <a:lnTo>
                    <a:pt x="41225" y="85746"/>
                  </a:lnTo>
                  <a:lnTo>
                    <a:pt x="40050" y="85579"/>
                  </a:lnTo>
                  <a:lnTo>
                    <a:pt x="39290" y="85243"/>
                  </a:lnTo>
                  <a:lnTo>
                    <a:pt x="39139" y="85019"/>
                  </a:lnTo>
                  <a:lnTo>
                    <a:pt x="39119" y="84084"/>
                  </a:lnTo>
                  <a:lnTo>
                    <a:pt x="39243" y="83101"/>
                  </a:lnTo>
                  <a:lnTo>
                    <a:pt x="40661" y="82174"/>
                  </a:lnTo>
                  <a:lnTo>
                    <a:pt x="41023" y="81802"/>
                  </a:lnTo>
                  <a:lnTo>
                    <a:pt x="41233" y="81369"/>
                  </a:lnTo>
                  <a:lnTo>
                    <a:pt x="41277" y="80542"/>
                  </a:lnTo>
                  <a:lnTo>
                    <a:pt x="41352" y="80337"/>
                  </a:lnTo>
                  <a:lnTo>
                    <a:pt x="42495" y="80381"/>
                  </a:lnTo>
                  <a:lnTo>
                    <a:pt x="42859" y="79133"/>
                  </a:lnTo>
                  <a:lnTo>
                    <a:pt x="42826" y="78512"/>
                  </a:lnTo>
                  <a:lnTo>
                    <a:pt x="44205" y="78213"/>
                  </a:lnTo>
                  <a:lnTo>
                    <a:pt x="44250" y="76101"/>
                  </a:lnTo>
                  <a:lnTo>
                    <a:pt x="46828" y="76100"/>
                  </a:lnTo>
                  <a:lnTo>
                    <a:pt x="46697" y="74506"/>
                  </a:lnTo>
                  <a:lnTo>
                    <a:pt x="45736" y="73247"/>
                  </a:lnTo>
                  <a:lnTo>
                    <a:pt x="46938" y="72930"/>
                  </a:lnTo>
                  <a:lnTo>
                    <a:pt x="46969" y="72285"/>
                  </a:lnTo>
                  <a:lnTo>
                    <a:pt x="46756" y="72272"/>
                  </a:lnTo>
                  <a:lnTo>
                    <a:pt x="46800" y="68363"/>
                  </a:lnTo>
                  <a:lnTo>
                    <a:pt x="46624" y="65070"/>
                  </a:lnTo>
                  <a:lnTo>
                    <a:pt x="46379" y="64760"/>
                  </a:lnTo>
                  <a:lnTo>
                    <a:pt x="46527" y="64030"/>
                  </a:lnTo>
                  <a:lnTo>
                    <a:pt x="47344" y="63676"/>
                  </a:lnTo>
                  <a:lnTo>
                    <a:pt x="47530" y="63397"/>
                  </a:lnTo>
                  <a:lnTo>
                    <a:pt x="47681" y="62886"/>
                  </a:lnTo>
                  <a:lnTo>
                    <a:pt x="47433" y="62536"/>
                  </a:lnTo>
                  <a:lnTo>
                    <a:pt x="47378" y="61873"/>
                  </a:lnTo>
                  <a:lnTo>
                    <a:pt x="47495" y="61549"/>
                  </a:lnTo>
                  <a:lnTo>
                    <a:pt x="47943" y="61303"/>
                  </a:lnTo>
                  <a:lnTo>
                    <a:pt x="48370" y="60912"/>
                  </a:lnTo>
                  <a:lnTo>
                    <a:pt x="48594" y="60573"/>
                  </a:lnTo>
                  <a:lnTo>
                    <a:pt x="48949" y="59783"/>
                  </a:lnTo>
                  <a:lnTo>
                    <a:pt x="48883" y="57991"/>
                  </a:lnTo>
                  <a:lnTo>
                    <a:pt x="48750" y="57127"/>
                  </a:lnTo>
                  <a:lnTo>
                    <a:pt x="48984" y="55160"/>
                  </a:lnTo>
                  <a:lnTo>
                    <a:pt x="49095" y="54713"/>
                  </a:lnTo>
                  <a:lnTo>
                    <a:pt x="49208" y="54430"/>
                  </a:lnTo>
                  <a:lnTo>
                    <a:pt x="50084" y="53711"/>
                  </a:lnTo>
                  <a:lnTo>
                    <a:pt x="50712" y="53708"/>
                  </a:lnTo>
                  <a:lnTo>
                    <a:pt x="50739" y="53108"/>
                  </a:lnTo>
                  <a:lnTo>
                    <a:pt x="50677" y="52709"/>
                  </a:lnTo>
                  <a:lnTo>
                    <a:pt x="50732" y="51709"/>
                  </a:lnTo>
                  <a:lnTo>
                    <a:pt x="50825" y="51248"/>
                  </a:lnTo>
                  <a:lnTo>
                    <a:pt x="50771" y="50161"/>
                  </a:lnTo>
                  <a:lnTo>
                    <a:pt x="50948" y="48886"/>
                  </a:lnTo>
                  <a:lnTo>
                    <a:pt x="51081" y="48603"/>
                  </a:lnTo>
                  <a:lnTo>
                    <a:pt x="51519" y="48293"/>
                  </a:lnTo>
                  <a:lnTo>
                    <a:pt x="51752" y="48261"/>
                  </a:lnTo>
                  <a:lnTo>
                    <a:pt x="51995" y="48396"/>
                  </a:lnTo>
                  <a:lnTo>
                    <a:pt x="52178" y="48325"/>
                  </a:lnTo>
                  <a:lnTo>
                    <a:pt x="52727" y="47718"/>
                  </a:lnTo>
                  <a:lnTo>
                    <a:pt x="52913" y="47356"/>
                  </a:lnTo>
                  <a:lnTo>
                    <a:pt x="52975" y="46854"/>
                  </a:lnTo>
                  <a:lnTo>
                    <a:pt x="52913" y="46682"/>
                  </a:lnTo>
                  <a:lnTo>
                    <a:pt x="53303" y="46440"/>
                  </a:lnTo>
                  <a:lnTo>
                    <a:pt x="53535" y="46402"/>
                  </a:lnTo>
                  <a:lnTo>
                    <a:pt x="53507" y="46168"/>
                  </a:lnTo>
                  <a:lnTo>
                    <a:pt x="53693" y="45394"/>
                  </a:lnTo>
                  <a:lnTo>
                    <a:pt x="54000" y="45014"/>
                  </a:lnTo>
                  <a:lnTo>
                    <a:pt x="55046" y="44232"/>
                  </a:lnTo>
                  <a:lnTo>
                    <a:pt x="54977" y="43565"/>
                  </a:lnTo>
                  <a:lnTo>
                    <a:pt x="55043" y="41523"/>
                  </a:lnTo>
                  <a:lnTo>
                    <a:pt x="54881" y="41058"/>
                  </a:lnTo>
                  <a:lnTo>
                    <a:pt x="54568" y="40592"/>
                  </a:lnTo>
                  <a:lnTo>
                    <a:pt x="54333" y="40491"/>
                  </a:lnTo>
                  <a:lnTo>
                    <a:pt x="53729" y="39780"/>
                  </a:lnTo>
                  <a:lnTo>
                    <a:pt x="53357" y="39183"/>
                  </a:lnTo>
                  <a:lnTo>
                    <a:pt x="52788" y="38461"/>
                  </a:lnTo>
                  <a:lnTo>
                    <a:pt x="52028" y="37980"/>
                  </a:lnTo>
                  <a:lnTo>
                    <a:pt x="51518" y="38110"/>
                  </a:lnTo>
                  <a:lnTo>
                    <a:pt x="51435" y="38423"/>
                  </a:lnTo>
                  <a:lnTo>
                    <a:pt x="49871" y="38590"/>
                  </a:lnTo>
                  <a:lnTo>
                    <a:pt x="49543" y="38542"/>
                  </a:lnTo>
                  <a:lnTo>
                    <a:pt x="49353" y="38292"/>
                  </a:lnTo>
                  <a:lnTo>
                    <a:pt x="49309" y="37868"/>
                  </a:lnTo>
                  <a:lnTo>
                    <a:pt x="49181" y="37663"/>
                  </a:lnTo>
                  <a:lnTo>
                    <a:pt x="48950" y="37540"/>
                  </a:lnTo>
                  <a:lnTo>
                    <a:pt x="48639" y="37600"/>
                  </a:lnTo>
                  <a:lnTo>
                    <a:pt x="48518" y="37778"/>
                  </a:lnTo>
                  <a:lnTo>
                    <a:pt x="48315" y="37722"/>
                  </a:lnTo>
                  <a:lnTo>
                    <a:pt x="47435" y="36862"/>
                  </a:lnTo>
                  <a:lnTo>
                    <a:pt x="47342" y="36247"/>
                  </a:lnTo>
                  <a:lnTo>
                    <a:pt x="46918" y="35621"/>
                  </a:lnTo>
                  <a:lnTo>
                    <a:pt x="47594" y="34478"/>
                  </a:lnTo>
                  <a:lnTo>
                    <a:pt x="47670" y="32880"/>
                  </a:lnTo>
                  <a:lnTo>
                    <a:pt x="48322" y="33025"/>
                  </a:lnTo>
                  <a:lnTo>
                    <a:pt x="49096" y="33420"/>
                  </a:lnTo>
                  <a:lnTo>
                    <a:pt x="49589" y="33409"/>
                  </a:lnTo>
                  <a:lnTo>
                    <a:pt x="49624" y="31881"/>
                  </a:lnTo>
                  <a:lnTo>
                    <a:pt x="48968" y="31550"/>
                  </a:lnTo>
                  <a:lnTo>
                    <a:pt x="48464" y="31446"/>
                  </a:lnTo>
                  <a:lnTo>
                    <a:pt x="47615" y="31420"/>
                  </a:lnTo>
                  <a:lnTo>
                    <a:pt x="47349" y="30716"/>
                  </a:lnTo>
                  <a:lnTo>
                    <a:pt x="47618" y="30429"/>
                  </a:lnTo>
                  <a:lnTo>
                    <a:pt x="48191" y="30294"/>
                  </a:lnTo>
                  <a:lnTo>
                    <a:pt x="49199" y="29538"/>
                  </a:lnTo>
                  <a:lnTo>
                    <a:pt x="49458" y="29423"/>
                  </a:lnTo>
                  <a:lnTo>
                    <a:pt x="51275" y="29490"/>
                  </a:lnTo>
                  <a:lnTo>
                    <a:pt x="51686" y="29434"/>
                  </a:lnTo>
                  <a:lnTo>
                    <a:pt x="51800" y="29080"/>
                  </a:lnTo>
                  <a:lnTo>
                    <a:pt x="51645" y="27773"/>
                  </a:lnTo>
                  <a:lnTo>
                    <a:pt x="52532" y="28078"/>
                  </a:lnTo>
                  <a:lnTo>
                    <a:pt x="53233" y="28112"/>
                  </a:lnTo>
                  <a:lnTo>
                    <a:pt x="53226" y="28760"/>
                  </a:lnTo>
                  <a:lnTo>
                    <a:pt x="53309" y="29043"/>
                  </a:lnTo>
                  <a:lnTo>
                    <a:pt x="54486" y="29144"/>
                  </a:lnTo>
                  <a:lnTo>
                    <a:pt x="54359" y="28913"/>
                  </a:lnTo>
                  <a:lnTo>
                    <a:pt x="54345" y="28645"/>
                  </a:lnTo>
                  <a:lnTo>
                    <a:pt x="54573" y="27051"/>
                  </a:lnTo>
                  <a:lnTo>
                    <a:pt x="54684" y="26638"/>
                  </a:lnTo>
                  <a:lnTo>
                    <a:pt x="54595" y="25442"/>
                  </a:lnTo>
                  <a:lnTo>
                    <a:pt x="54737" y="24853"/>
                  </a:lnTo>
                  <a:lnTo>
                    <a:pt x="54703" y="24506"/>
                  </a:lnTo>
                  <a:lnTo>
                    <a:pt x="52710" y="24449"/>
                  </a:lnTo>
                  <a:lnTo>
                    <a:pt x="52692" y="24230"/>
                  </a:lnTo>
                  <a:lnTo>
                    <a:pt x="53024" y="23702"/>
                  </a:lnTo>
                  <a:lnTo>
                    <a:pt x="53435" y="23519"/>
                  </a:lnTo>
                  <a:lnTo>
                    <a:pt x="53501" y="22860"/>
                  </a:lnTo>
                  <a:lnTo>
                    <a:pt x="53287" y="22375"/>
                  </a:lnTo>
                  <a:lnTo>
                    <a:pt x="52979" y="21362"/>
                  </a:lnTo>
                  <a:lnTo>
                    <a:pt x="53014" y="20796"/>
                  </a:lnTo>
                  <a:lnTo>
                    <a:pt x="53492" y="20691"/>
                  </a:lnTo>
                  <a:lnTo>
                    <a:pt x="55699" y="20178"/>
                  </a:lnTo>
                  <a:lnTo>
                    <a:pt x="56241" y="21553"/>
                  </a:lnTo>
                  <a:lnTo>
                    <a:pt x="56418" y="22362"/>
                  </a:lnTo>
                  <a:lnTo>
                    <a:pt x="56551" y="23599"/>
                  </a:lnTo>
                  <a:lnTo>
                    <a:pt x="56627" y="23737"/>
                  </a:lnTo>
                  <a:lnTo>
                    <a:pt x="57912" y="23580"/>
                  </a:lnTo>
                  <a:lnTo>
                    <a:pt x="59008" y="23614"/>
                  </a:lnTo>
                  <a:lnTo>
                    <a:pt x="58431" y="20614"/>
                  </a:lnTo>
                  <a:lnTo>
                    <a:pt x="59570" y="21109"/>
                  </a:lnTo>
                  <a:lnTo>
                    <a:pt x="61332" y="21358"/>
                  </a:lnTo>
                  <a:lnTo>
                    <a:pt x="62796" y="21123"/>
                  </a:lnTo>
                  <a:lnTo>
                    <a:pt x="62928" y="22035"/>
                  </a:lnTo>
                  <a:lnTo>
                    <a:pt x="62880" y="23247"/>
                  </a:lnTo>
                  <a:lnTo>
                    <a:pt x="63387" y="23124"/>
                  </a:lnTo>
                  <a:lnTo>
                    <a:pt x="63451" y="20912"/>
                  </a:lnTo>
                  <a:lnTo>
                    <a:pt x="65368" y="20733"/>
                  </a:lnTo>
                  <a:lnTo>
                    <a:pt x="65392" y="18724"/>
                  </a:lnTo>
                  <a:lnTo>
                    <a:pt x="66621" y="20381"/>
                  </a:lnTo>
                  <a:lnTo>
                    <a:pt x="67544" y="20828"/>
                  </a:lnTo>
                  <a:lnTo>
                    <a:pt x="67776" y="21025"/>
                  </a:lnTo>
                  <a:lnTo>
                    <a:pt x="67986" y="21379"/>
                  </a:lnTo>
                  <a:lnTo>
                    <a:pt x="68301" y="22445"/>
                  </a:lnTo>
                  <a:lnTo>
                    <a:pt x="69972" y="24628"/>
                  </a:lnTo>
                  <a:lnTo>
                    <a:pt x="70974" y="25396"/>
                  </a:lnTo>
                  <a:lnTo>
                    <a:pt x="71071" y="23057"/>
                  </a:lnTo>
                  <a:lnTo>
                    <a:pt x="71994" y="23072"/>
                  </a:lnTo>
                  <a:lnTo>
                    <a:pt x="72284" y="23292"/>
                  </a:lnTo>
                  <a:lnTo>
                    <a:pt x="72735" y="22521"/>
                  </a:lnTo>
                  <a:lnTo>
                    <a:pt x="72921" y="21661"/>
                  </a:lnTo>
                  <a:lnTo>
                    <a:pt x="72050" y="21485"/>
                  </a:lnTo>
                  <a:lnTo>
                    <a:pt x="71362" y="21444"/>
                  </a:lnTo>
                  <a:lnTo>
                    <a:pt x="71241" y="21585"/>
                  </a:lnTo>
                  <a:lnTo>
                    <a:pt x="71100" y="21609"/>
                  </a:lnTo>
                  <a:lnTo>
                    <a:pt x="71128" y="19532"/>
                  </a:lnTo>
                  <a:lnTo>
                    <a:pt x="73704" y="19942"/>
                  </a:lnTo>
                  <a:lnTo>
                    <a:pt x="73705" y="20710"/>
                  </a:lnTo>
                  <a:lnTo>
                    <a:pt x="74068" y="20918"/>
                  </a:lnTo>
                  <a:lnTo>
                    <a:pt x="75664" y="20888"/>
                  </a:lnTo>
                  <a:lnTo>
                    <a:pt x="75547" y="22043"/>
                  </a:lnTo>
                  <a:lnTo>
                    <a:pt x="75053" y="22989"/>
                  </a:lnTo>
                  <a:lnTo>
                    <a:pt x="74964" y="23608"/>
                  </a:lnTo>
                  <a:lnTo>
                    <a:pt x="76774" y="23853"/>
                  </a:lnTo>
                  <a:lnTo>
                    <a:pt x="77672" y="23491"/>
                  </a:lnTo>
                  <a:lnTo>
                    <a:pt x="77873" y="23476"/>
                  </a:lnTo>
                  <a:lnTo>
                    <a:pt x="79773" y="24485"/>
                  </a:lnTo>
                  <a:lnTo>
                    <a:pt x="80063" y="24761"/>
                  </a:lnTo>
                  <a:lnTo>
                    <a:pt x="80761" y="25916"/>
                  </a:lnTo>
                  <a:lnTo>
                    <a:pt x="81300" y="25603"/>
                  </a:lnTo>
                  <a:lnTo>
                    <a:pt x="82074" y="25342"/>
                  </a:lnTo>
                  <a:lnTo>
                    <a:pt x="82529" y="25288"/>
                  </a:lnTo>
                  <a:lnTo>
                    <a:pt x="82658" y="25051"/>
                  </a:lnTo>
                  <a:lnTo>
                    <a:pt x="82758" y="24545"/>
                  </a:lnTo>
                  <a:lnTo>
                    <a:pt x="82596" y="24072"/>
                  </a:lnTo>
                  <a:lnTo>
                    <a:pt x="82796" y="23587"/>
                  </a:lnTo>
                  <a:lnTo>
                    <a:pt x="83480" y="22756"/>
                  </a:lnTo>
                  <a:lnTo>
                    <a:pt x="83551" y="22269"/>
                  </a:lnTo>
                  <a:lnTo>
                    <a:pt x="82609" y="21762"/>
                  </a:lnTo>
                  <a:lnTo>
                    <a:pt x="81583" y="20584"/>
                  </a:lnTo>
                  <a:lnTo>
                    <a:pt x="82212" y="20536"/>
                  </a:lnTo>
                  <a:lnTo>
                    <a:pt x="82430" y="20376"/>
                  </a:lnTo>
                  <a:lnTo>
                    <a:pt x="82603" y="20085"/>
                  </a:lnTo>
                  <a:lnTo>
                    <a:pt x="83208" y="19661"/>
                  </a:lnTo>
                  <a:lnTo>
                    <a:pt x="84407" y="19445"/>
                  </a:lnTo>
                  <a:lnTo>
                    <a:pt x="85627" y="19124"/>
                  </a:lnTo>
                  <a:lnTo>
                    <a:pt x="84991" y="18249"/>
                  </a:lnTo>
                  <a:lnTo>
                    <a:pt x="84901" y="17060"/>
                  </a:lnTo>
                  <a:lnTo>
                    <a:pt x="84723" y="16467"/>
                  </a:lnTo>
                  <a:lnTo>
                    <a:pt x="84543" y="15096"/>
                  </a:lnTo>
                  <a:lnTo>
                    <a:pt x="84527" y="9350"/>
                  </a:lnTo>
                  <a:lnTo>
                    <a:pt x="85250" y="9641"/>
                  </a:lnTo>
                  <a:lnTo>
                    <a:pt x="85188" y="8375"/>
                  </a:lnTo>
                  <a:lnTo>
                    <a:pt x="85690" y="6102"/>
                  </a:lnTo>
                  <a:lnTo>
                    <a:pt x="85922" y="5845"/>
                  </a:lnTo>
                  <a:lnTo>
                    <a:pt x="86475" y="5652"/>
                  </a:lnTo>
                  <a:lnTo>
                    <a:pt x="86613" y="6393"/>
                  </a:lnTo>
                  <a:lnTo>
                    <a:pt x="86676" y="6997"/>
                  </a:lnTo>
                  <a:lnTo>
                    <a:pt x="88034" y="7761"/>
                  </a:lnTo>
                  <a:lnTo>
                    <a:pt x="88726" y="7994"/>
                  </a:lnTo>
                  <a:lnTo>
                    <a:pt x="89050" y="8093"/>
                  </a:lnTo>
                  <a:lnTo>
                    <a:pt x="89272" y="7859"/>
                  </a:lnTo>
                  <a:lnTo>
                    <a:pt x="88898" y="7214"/>
                  </a:lnTo>
                  <a:lnTo>
                    <a:pt x="88797" y="6190"/>
                  </a:lnTo>
                  <a:lnTo>
                    <a:pt x="88393" y="4402"/>
                  </a:lnTo>
                  <a:lnTo>
                    <a:pt x="87542" y="3025"/>
                  </a:lnTo>
                  <a:lnTo>
                    <a:pt x="86518" y="3196"/>
                  </a:lnTo>
                  <a:lnTo>
                    <a:pt x="86068" y="3017"/>
                  </a:lnTo>
                  <a:lnTo>
                    <a:pt x="84522" y="1724"/>
                  </a:lnTo>
                  <a:lnTo>
                    <a:pt x="84415" y="1534"/>
                  </a:lnTo>
                  <a:lnTo>
                    <a:pt x="84280" y="409"/>
                  </a:lnTo>
                  <a:lnTo>
                    <a:pt x="88726" y="481"/>
                  </a:lnTo>
                  <a:lnTo>
                    <a:pt x="90098" y="579"/>
                  </a:lnTo>
                  <a:lnTo>
                    <a:pt x="94620" y="662"/>
                  </a:lnTo>
                  <a:lnTo>
                    <a:pt x="102178" y="972"/>
                  </a:lnTo>
                  <a:lnTo>
                    <a:pt x="103077" y="987"/>
                  </a:lnTo>
                  <a:lnTo>
                    <a:pt x="104431" y="682"/>
                  </a:lnTo>
                  <a:lnTo>
                    <a:pt x="105511" y="734"/>
                  </a:lnTo>
                  <a:lnTo>
                    <a:pt x="105760" y="637"/>
                  </a:lnTo>
                  <a:lnTo>
                    <a:pt x="106140" y="82"/>
                  </a:lnTo>
                  <a:lnTo>
                    <a:pt x="106663" y="0"/>
                  </a:lnTo>
                  <a:lnTo>
                    <a:pt x="109608" y="184"/>
                  </a:lnTo>
                  <a:lnTo>
                    <a:pt x="110660" y="356"/>
                  </a:lnTo>
                  <a:lnTo>
                    <a:pt x="111082" y="618"/>
                  </a:lnTo>
                  <a:lnTo>
                    <a:pt x="111048" y="918"/>
                  </a:lnTo>
                  <a:lnTo>
                    <a:pt x="110390" y="1559"/>
                  </a:lnTo>
                  <a:lnTo>
                    <a:pt x="110286" y="1816"/>
                  </a:lnTo>
                  <a:lnTo>
                    <a:pt x="110377" y="2554"/>
                  </a:lnTo>
                  <a:lnTo>
                    <a:pt x="110989" y="3564"/>
                  </a:lnTo>
                  <a:lnTo>
                    <a:pt x="111778" y="4156"/>
                  </a:lnTo>
                  <a:lnTo>
                    <a:pt x="112224" y="4320"/>
                  </a:lnTo>
                  <a:lnTo>
                    <a:pt x="112453" y="4316"/>
                  </a:lnTo>
                  <a:lnTo>
                    <a:pt x="112764" y="4078"/>
                  </a:lnTo>
                  <a:lnTo>
                    <a:pt x="113089" y="4178"/>
                  </a:lnTo>
                  <a:lnTo>
                    <a:pt x="113774" y="4644"/>
                  </a:lnTo>
                  <a:lnTo>
                    <a:pt x="114170" y="5087"/>
                  </a:lnTo>
                  <a:lnTo>
                    <a:pt x="113871" y="6451"/>
                  </a:lnTo>
                  <a:lnTo>
                    <a:pt x="113480" y="7237"/>
                  </a:lnTo>
                  <a:lnTo>
                    <a:pt x="113428" y="7848"/>
                  </a:lnTo>
                  <a:lnTo>
                    <a:pt x="113449" y="9223"/>
                  </a:lnTo>
                  <a:lnTo>
                    <a:pt x="116832" y="9164"/>
                  </a:lnTo>
                  <a:lnTo>
                    <a:pt x="118039" y="9026"/>
                  </a:lnTo>
                  <a:lnTo>
                    <a:pt x="119654" y="8986"/>
                  </a:lnTo>
                  <a:lnTo>
                    <a:pt x="120882" y="8808"/>
                  </a:lnTo>
                  <a:lnTo>
                    <a:pt x="121095" y="7932"/>
                  </a:lnTo>
                  <a:lnTo>
                    <a:pt x="121488" y="7620"/>
                  </a:lnTo>
                  <a:lnTo>
                    <a:pt x="122224" y="6695"/>
                  </a:lnTo>
                  <a:lnTo>
                    <a:pt x="122867" y="5413"/>
                  </a:lnTo>
                  <a:lnTo>
                    <a:pt x="123299" y="4787"/>
                  </a:lnTo>
                  <a:lnTo>
                    <a:pt x="123217" y="4334"/>
                  </a:lnTo>
                  <a:lnTo>
                    <a:pt x="123475" y="4328"/>
                  </a:lnTo>
                  <a:lnTo>
                    <a:pt x="124133" y="4760"/>
                  </a:lnTo>
                  <a:lnTo>
                    <a:pt x="124347" y="4768"/>
                  </a:lnTo>
                  <a:lnTo>
                    <a:pt x="124679" y="4618"/>
                  </a:lnTo>
                  <a:lnTo>
                    <a:pt x="125081" y="4779"/>
                  </a:lnTo>
                  <a:lnTo>
                    <a:pt x="125444" y="5166"/>
                  </a:lnTo>
                  <a:lnTo>
                    <a:pt x="125486" y="6273"/>
                  </a:lnTo>
                  <a:lnTo>
                    <a:pt x="125843" y="6686"/>
                  </a:lnTo>
                  <a:lnTo>
                    <a:pt x="126265" y="6749"/>
                  </a:lnTo>
                  <a:lnTo>
                    <a:pt x="127738" y="6608"/>
                  </a:lnTo>
                  <a:lnTo>
                    <a:pt x="128529" y="6985"/>
                  </a:lnTo>
                  <a:lnTo>
                    <a:pt x="129064" y="6098"/>
                  </a:lnTo>
                  <a:lnTo>
                    <a:pt x="129309" y="5881"/>
                  </a:lnTo>
                  <a:lnTo>
                    <a:pt x="133565" y="5079"/>
                  </a:lnTo>
                  <a:lnTo>
                    <a:pt x="133574" y="5330"/>
                  </a:lnTo>
                  <a:lnTo>
                    <a:pt x="133851" y="5728"/>
                  </a:lnTo>
                  <a:lnTo>
                    <a:pt x="134332" y="6232"/>
                  </a:lnTo>
                  <a:lnTo>
                    <a:pt x="135075" y="8114"/>
                  </a:lnTo>
                  <a:lnTo>
                    <a:pt x="135573" y="8606"/>
                  </a:lnTo>
                  <a:lnTo>
                    <a:pt x="136040" y="8673"/>
                  </a:lnTo>
                  <a:lnTo>
                    <a:pt x="136500" y="8491"/>
                  </a:lnTo>
                  <a:lnTo>
                    <a:pt x="136738" y="8610"/>
                  </a:lnTo>
                  <a:lnTo>
                    <a:pt x="136811" y="8968"/>
                  </a:lnTo>
                  <a:lnTo>
                    <a:pt x="136828" y="9974"/>
                  </a:lnTo>
                  <a:lnTo>
                    <a:pt x="137767" y="10817"/>
                  </a:lnTo>
                  <a:lnTo>
                    <a:pt x="138846" y="11006"/>
                  </a:lnTo>
                  <a:lnTo>
                    <a:pt x="139213" y="10946"/>
                  </a:lnTo>
                  <a:lnTo>
                    <a:pt x="139534" y="10778"/>
                  </a:lnTo>
                  <a:lnTo>
                    <a:pt x="140480" y="10491"/>
                  </a:lnTo>
                  <a:lnTo>
                    <a:pt x="140486" y="11594"/>
                  </a:lnTo>
                  <a:lnTo>
                    <a:pt x="140560" y="12153"/>
                  </a:lnTo>
                  <a:lnTo>
                    <a:pt x="141268" y="12127"/>
                  </a:lnTo>
                  <a:lnTo>
                    <a:pt x="141980" y="12495"/>
                  </a:lnTo>
                  <a:lnTo>
                    <a:pt x="142118" y="12633"/>
                  </a:lnTo>
                  <a:lnTo>
                    <a:pt x="142357" y="13136"/>
                  </a:lnTo>
                  <a:lnTo>
                    <a:pt x="142184" y="14094"/>
                  </a:lnTo>
                  <a:lnTo>
                    <a:pt x="142413" y="14847"/>
                  </a:lnTo>
                  <a:lnTo>
                    <a:pt x="143108" y="16341"/>
                  </a:lnTo>
                  <a:lnTo>
                    <a:pt x="143367" y="16486"/>
                  </a:lnTo>
                  <a:lnTo>
                    <a:pt x="143831" y="16561"/>
                  </a:lnTo>
                  <a:lnTo>
                    <a:pt x="144027" y="16746"/>
                  </a:lnTo>
                  <a:lnTo>
                    <a:pt x="144062" y="17470"/>
                  </a:lnTo>
                  <a:lnTo>
                    <a:pt x="144711" y="18513"/>
                  </a:lnTo>
                  <a:lnTo>
                    <a:pt x="153978" y="18493"/>
                  </a:lnTo>
                  <a:lnTo>
                    <a:pt x="156188" y="18566"/>
                  </a:lnTo>
                  <a:lnTo>
                    <a:pt x="158421" y="18506"/>
                  </a:lnTo>
                  <a:lnTo>
                    <a:pt x="169093" y="18592"/>
                  </a:lnTo>
                  <a:lnTo>
                    <a:pt x="169003" y="33072"/>
                  </a:lnTo>
                  <a:lnTo>
                    <a:pt x="168706" y="33253"/>
                  </a:lnTo>
                  <a:lnTo>
                    <a:pt x="168174" y="33256"/>
                  </a:lnTo>
                  <a:lnTo>
                    <a:pt x="167981" y="33178"/>
                  </a:lnTo>
                  <a:lnTo>
                    <a:pt x="167836" y="33085"/>
                  </a:lnTo>
                  <a:lnTo>
                    <a:pt x="167943" y="32869"/>
                  </a:lnTo>
                  <a:lnTo>
                    <a:pt x="167940" y="32604"/>
                  </a:lnTo>
                  <a:lnTo>
                    <a:pt x="167280" y="32403"/>
                  </a:lnTo>
                  <a:lnTo>
                    <a:pt x="167100" y="32511"/>
                  </a:lnTo>
                  <a:lnTo>
                    <a:pt x="166886" y="32350"/>
                  </a:lnTo>
                  <a:lnTo>
                    <a:pt x="166558" y="31944"/>
                  </a:lnTo>
                  <a:lnTo>
                    <a:pt x="166501" y="31734"/>
                  </a:lnTo>
                  <a:lnTo>
                    <a:pt x="165569" y="31299"/>
                  </a:lnTo>
                  <a:lnTo>
                    <a:pt x="164928" y="31288"/>
                  </a:lnTo>
                  <a:lnTo>
                    <a:pt x="164683" y="31102"/>
                  </a:lnTo>
                  <a:lnTo>
                    <a:pt x="164161" y="31098"/>
                  </a:lnTo>
                  <a:lnTo>
                    <a:pt x="163750" y="31359"/>
                  </a:lnTo>
                  <a:lnTo>
                    <a:pt x="163246" y="31557"/>
                  </a:lnTo>
                  <a:lnTo>
                    <a:pt x="163871" y="33535"/>
                  </a:lnTo>
                  <a:lnTo>
                    <a:pt x="164378" y="33688"/>
                  </a:lnTo>
                  <a:lnTo>
                    <a:pt x="164389" y="34135"/>
                  </a:lnTo>
                  <a:lnTo>
                    <a:pt x="159975" y="33568"/>
                  </a:lnTo>
                  <a:lnTo>
                    <a:pt x="159829" y="37077"/>
                  </a:lnTo>
                  <a:lnTo>
                    <a:pt x="159847" y="41444"/>
                  </a:lnTo>
                  <a:lnTo>
                    <a:pt x="161074" y="41415"/>
                  </a:lnTo>
                  <a:lnTo>
                    <a:pt x="161972" y="43683"/>
                  </a:lnTo>
                  <a:lnTo>
                    <a:pt x="163579" y="47884"/>
                  </a:lnTo>
                  <a:lnTo>
                    <a:pt x="168101" y="59735"/>
                  </a:lnTo>
                  <a:lnTo>
                    <a:pt x="172830" y="72163"/>
                  </a:lnTo>
                  <a:lnTo>
                    <a:pt x="173884" y="74744"/>
                  </a:lnTo>
                  <a:lnTo>
                    <a:pt x="174476" y="74863"/>
                  </a:lnTo>
                  <a:lnTo>
                    <a:pt x="174824" y="75202"/>
                  </a:lnTo>
                  <a:lnTo>
                    <a:pt x="175200" y="75795"/>
                  </a:lnTo>
                  <a:lnTo>
                    <a:pt x="175475" y="75981"/>
                  </a:lnTo>
                  <a:lnTo>
                    <a:pt x="175965" y="76167"/>
                  </a:lnTo>
                  <a:lnTo>
                    <a:pt x="176460" y="76074"/>
                  </a:lnTo>
                  <a:lnTo>
                    <a:pt x="178306" y="77389"/>
                  </a:lnTo>
                  <a:lnTo>
                    <a:pt x="178572" y="77497"/>
                  </a:lnTo>
                  <a:lnTo>
                    <a:pt x="178840" y="77501"/>
                  </a:lnTo>
                  <a:lnTo>
                    <a:pt x="179267" y="77741"/>
                  </a:lnTo>
                  <a:lnTo>
                    <a:pt x="179318" y="78192"/>
                  </a:lnTo>
                  <a:lnTo>
                    <a:pt x="179436" y="78505"/>
                  </a:lnTo>
                  <a:lnTo>
                    <a:pt x="179990" y="79508"/>
                  </a:lnTo>
                  <a:lnTo>
                    <a:pt x="180441" y="79724"/>
                  </a:lnTo>
                  <a:lnTo>
                    <a:pt x="181095" y="80179"/>
                  </a:lnTo>
                  <a:lnTo>
                    <a:pt x="181400" y="80885"/>
                  </a:lnTo>
                  <a:lnTo>
                    <a:pt x="182210" y="82620"/>
                  </a:lnTo>
                  <a:lnTo>
                    <a:pt x="182375" y="82821"/>
                  </a:lnTo>
                  <a:lnTo>
                    <a:pt x="183116" y="83168"/>
                  </a:lnTo>
                  <a:lnTo>
                    <a:pt x="183184" y="83773"/>
                  </a:lnTo>
                  <a:lnTo>
                    <a:pt x="187038" y="83767"/>
                  </a:lnTo>
                  <a:lnTo>
                    <a:pt x="187038" y="85312"/>
                  </a:lnTo>
                  <a:lnTo>
                    <a:pt x="186825" y="105011"/>
                  </a:lnTo>
                  <a:lnTo>
                    <a:pt x="186400" y="107113"/>
                  </a:lnTo>
                  <a:lnTo>
                    <a:pt x="194102" y="107044"/>
                  </a:lnTo>
                  <a:lnTo>
                    <a:pt x="194120" y="111200"/>
                  </a:lnTo>
                  <a:lnTo>
                    <a:pt x="194180" y="121823"/>
                  </a:lnTo>
                  <a:lnTo>
                    <a:pt x="196146" y="121812"/>
                  </a:lnTo>
                  <a:lnTo>
                    <a:pt x="196171" y="123856"/>
                  </a:lnTo>
                  <a:lnTo>
                    <a:pt x="194206" y="123873"/>
                  </a:lnTo>
                  <a:lnTo>
                    <a:pt x="194210" y="126005"/>
                  </a:lnTo>
                  <a:lnTo>
                    <a:pt x="195010" y="128141"/>
                  </a:lnTo>
                  <a:lnTo>
                    <a:pt x="194976" y="132390"/>
                  </a:lnTo>
                  <a:lnTo>
                    <a:pt x="194726" y="134413"/>
                  </a:lnTo>
                  <a:lnTo>
                    <a:pt x="194712" y="138737"/>
                  </a:lnTo>
                  <a:lnTo>
                    <a:pt x="194767" y="140732"/>
                  </a:lnTo>
                  <a:lnTo>
                    <a:pt x="196333" y="140695"/>
                  </a:lnTo>
                  <a:lnTo>
                    <a:pt x="196316" y="145809"/>
                  </a:lnTo>
                  <a:lnTo>
                    <a:pt x="191053" y="145398"/>
                  </a:lnTo>
                  <a:lnTo>
                    <a:pt x="185942" y="145013"/>
                  </a:lnTo>
                  <a:lnTo>
                    <a:pt x="182592" y="144761"/>
                  </a:lnTo>
                  <a:lnTo>
                    <a:pt x="181124" y="144648"/>
                  </a:lnTo>
                  <a:lnTo>
                    <a:pt x="179982" y="144570"/>
                  </a:lnTo>
                  <a:lnTo>
                    <a:pt x="178933" y="144477"/>
                  </a:lnTo>
                  <a:lnTo>
                    <a:pt x="177338" y="144365"/>
                  </a:lnTo>
                  <a:lnTo>
                    <a:pt x="176986" y="144325"/>
                  </a:lnTo>
                  <a:lnTo>
                    <a:pt x="176851" y="144310"/>
                  </a:lnTo>
                  <a:lnTo>
                    <a:pt x="175851" y="144239"/>
                  </a:lnTo>
                  <a:lnTo>
                    <a:pt x="174943" y="144175"/>
                  </a:lnTo>
                  <a:lnTo>
                    <a:pt x="164594" y="143443"/>
                  </a:lnTo>
                  <a:lnTo>
                    <a:pt x="163671" y="143378"/>
                  </a:lnTo>
                  <a:lnTo>
                    <a:pt x="161310" y="143211"/>
                  </a:lnTo>
                  <a:lnTo>
                    <a:pt x="160063" y="143121"/>
                  </a:lnTo>
                  <a:lnTo>
                    <a:pt x="159019" y="143042"/>
                  </a:lnTo>
                  <a:lnTo>
                    <a:pt x="152086" y="142517"/>
                  </a:lnTo>
                  <a:lnTo>
                    <a:pt x="146493" y="142093"/>
                  </a:lnTo>
                  <a:lnTo>
                    <a:pt x="136970" y="141372"/>
                  </a:lnTo>
                  <a:lnTo>
                    <a:pt x="136773" y="141363"/>
                  </a:lnTo>
                  <a:lnTo>
                    <a:pt x="133853" y="141152"/>
                  </a:lnTo>
                  <a:lnTo>
                    <a:pt x="124054" y="140445"/>
                  </a:lnTo>
                  <a:lnTo>
                    <a:pt x="118004" y="140009"/>
                  </a:lnTo>
                  <a:lnTo>
                    <a:pt x="117813" y="139995"/>
                  </a:lnTo>
                  <a:lnTo>
                    <a:pt x="113831" y="139708"/>
                  </a:lnTo>
                  <a:lnTo>
                    <a:pt x="104069" y="139004"/>
                  </a:lnTo>
                  <a:lnTo>
                    <a:pt x="103521" y="138951"/>
                  </a:lnTo>
                  <a:lnTo>
                    <a:pt x="103106" y="138910"/>
                  </a:lnTo>
                  <a:lnTo>
                    <a:pt x="102078" y="138810"/>
                  </a:lnTo>
                  <a:lnTo>
                    <a:pt x="100858" y="138691"/>
                  </a:lnTo>
                  <a:lnTo>
                    <a:pt x="99934" y="138628"/>
                  </a:lnTo>
                  <a:lnTo>
                    <a:pt x="98497" y="138538"/>
                  </a:lnTo>
                  <a:lnTo>
                    <a:pt x="96816" y="138412"/>
                  </a:lnTo>
                  <a:lnTo>
                    <a:pt x="86528" y="137650"/>
                  </a:lnTo>
                  <a:lnTo>
                    <a:pt x="81012" y="137242"/>
                  </a:lnTo>
                  <a:lnTo>
                    <a:pt x="80728" y="137216"/>
                  </a:lnTo>
                  <a:lnTo>
                    <a:pt x="76926" y="136928"/>
                  </a:lnTo>
                  <a:lnTo>
                    <a:pt x="75180" y="136795"/>
                  </a:lnTo>
                  <a:lnTo>
                    <a:pt x="74828" y="136768"/>
                  </a:lnTo>
                  <a:lnTo>
                    <a:pt x="71948" y="136548"/>
                  </a:lnTo>
                  <a:lnTo>
                    <a:pt x="70575" y="136442"/>
                  </a:lnTo>
                  <a:lnTo>
                    <a:pt x="65458" y="136090"/>
                  </a:lnTo>
                  <a:lnTo>
                    <a:pt x="64371" y="136021"/>
                  </a:lnTo>
                  <a:lnTo>
                    <a:pt x="64107" y="136004"/>
                  </a:lnTo>
                  <a:lnTo>
                    <a:pt x="63393" y="135965"/>
                  </a:lnTo>
                  <a:lnTo>
                    <a:pt x="62958" y="135941"/>
                  </a:lnTo>
                  <a:lnTo>
                    <a:pt x="62300" y="135889"/>
                  </a:lnTo>
                  <a:lnTo>
                    <a:pt x="61671" y="135838"/>
                  </a:lnTo>
                  <a:lnTo>
                    <a:pt x="58942" y="135619"/>
                  </a:lnTo>
                  <a:lnTo>
                    <a:pt x="56357" y="135411"/>
                  </a:lnTo>
                  <a:lnTo>
                    <a:pt x="41883" y="134503"/>
                  </a:lnTo>
                  <a:lnTo>
                    <a:pt x="39758" y="134353"/>
                  </a:lnTo>
                  <a:lnTo>
                    <a:pt x="37905" y="134223"/>
                  </a:lnTo>
                  <a:lnTo>
                    <a:pt x="33805" y="133935"/>
                  </a:lnTo>
                  <a:lnTo>
                    <a:pt x="33454" y="133909"/>
                  </a:lnTo>
                  <a:lnTo>
                    <a:pt x="24766" y="133340"/>
                  </a:lnTo>
                  <a:lnTo>
                    <a:pt x="23873" y="133281"/>
                  </a:lnTo>
                  <a:lnTo>
                    <a:pt x="16135" y="132774"/>
                  </a:lnTo>
                  <a:lnTo>
                    <a:pt x="14954" y="132670"/>
                  </a:lnTo>
                  <a:lnTo>
                    <a:pt x="14795" y="132655"/>
                  </a:lnTo>
                  <a:lnTo>
                    <a:pt x="13611" y="132577"/>
                  </a:lnTo>
                  <a:lnTo>
                    <a:pt x="10350" y="132363"/>
                  </a:lnTo>
                  <a:lnTo>
                    <a:pt x="7100" y="132136"/>
                  </a:lnTo>
                  <a:lnTo>
                    <a:pt x="5804" y="13205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5" name="pg366">
              <a:extLst>
                <a:ext uri="{FF2B5EF4-FFF2-40B4-BE49-F238E27FC236}">
                  <a16:creationId xmlns:a16="http://schemas.microsoft.com/office/drawing/2014/main" id="{025A86FA-BA8F-7046-B9E9-5745FCCBC0E2}"/>
                </a:ext>
              </a:extLst>
            </p:cNvPr>
            <p:cNvSpPr/>
            <p:nvPr/>
          </p:nvSpPr>
          <p:spPr>
            <a:xfrm>
              <a:off x="5957337" y="4235545"/>
              <a:ext cx="284477" cy="264254"/>
            </a:xfrm>
            <a:custGeom>
              <a:avLst/>
              <a:gdLst/>
              <a:ahLst/>
              <a:cxnLst/>
              <a:rect l="0" t="0" r="0" b="0"/>
              <a:pathLst>
                <a:path w="284477" h="264254">
                  <a:moveTo>
                    <a:pt x="121950" y="10201"/>
                  </a:moveTo>
                  <a:lnTo>
                    <a:pt x="121682" y="9690"/>
                  </a:lnTo>
                  <a:lnTo>
                    <a:pt x="122317" y="8978"/>
                  </a:lnTo>
                  <a:lnTo>
                    <a:pt x="122722" y="8654"/>
                  </a:lnTo>
                  <a:lnTo>
                    <a:pt x="123106" y="8553"/>
                  </a:lnTo>
                  <a:lnTo>
                    <a:pt x="123584" y="8158"/>
                  </a:lnTo>
                  <a:lnTo>
                    <a:pt x="123747" y="7715"/>
                  </a:lnTo>
                  <a:lnTo>
                    <a:pt x="123960" y="7432"/>
                  </a:lnTo>
                  <a:lnTo>
                    <a:pt x="124201" y="7149"/>
                  </a:lnTo>
                  <a:lnTo>
                    <a:pt x="124615" y="6923"/>
                  </a:lnTo>
                  <a:lnTo>
                    <a:pt x="125595" y="6643"/>
                  </a:lnTo>
                  <a:lnTo>
                    <a:pt x="125781" y="7198"/>
                  </a:lnTo>
                  <a:lnTo>
                    <a:pt x="125945" y="7459"/>
                  </a:lnTo>
                  <a:lnTo>
                    <a:pt x="126165" y="7518"/>
                  </a:lnTo>
                  <a:lnTo>
                    <a:pt x="126925" y="7437"/>
                  </a:lnTo>
                  <a:lnTo>
                    <a:pt x="127379" y="7247"/>
                  </a:lnTo>
                  <a:lnTo>
                    <a:pt x="128466" y="6258"/>
                  </a:lnTo>
                  <a:lnTo>
                    <a:pt x="129342" y="6318"/>
                  </a:lnTo>
                  <a:lnTo>
                    <a:pt x="130881" y="7247"/>
                  </a:lnTo>
                  <a:lnTo>
                    <a:pt x="132028" y="6668"/>
                  </a:lnTo>
                  <a:lnTo>
                    <a:pt x="132523" y="6262"/>
                  </a:lnTo>
                  <a:lnTo>
                    <a:pt x="133859" y="6369"/>
                  </a:lnTo>
                  <a:lnTo>
                    <a:pt x="134249" y="7923"/>
                  </a:lnTo>
                  <a:lnTo>
                    <a:pt x="134684" y="9250"/>
                  </a:lnTo>
                  <a:lnTo>
                    <a:pt x="135635" y="8975"/>
                  </a:lnTo>
                  <a:lnTo>
                    <a:pt x="136169" y="7928"/>
                  </a:lnTo>
                  <a:lnTo>
                    <a:pt x="136745" y="7947"/>
                  </a:lnTo>
                  <a:lnTo>
                    <a:pt x="136741" y="8978"/>
                  </a:lnTo>
                  <a:lnTo>
                    <a:pt x="138209" y="8963"/>
                  </a:lnTo>
                  <a:lnTo>
                    <a:pt x="138283" y="7452"/>
                  </a:lnTo>
                  <a:lnTo>
                    <a:pt x="138994" y="7295"/>
                  </a:lnTo>
                  <a:lnTo>
                    <a:pt x="139395" y="7243"/>
                  </a:lnTo>
                  <a:lnTo>
                    <a:pt x="139461" y="7582"/>
                  </a:lnTo>
                  <a:lnTo>
                    <a:pt x="140159" y="7842"/>
                  </a:lnTo>
                  <a:lnTo>
                    <a:pt x="140445" y="7850"/>
                  </a:lnTo>
                  <a:lnTo>
                    <a:pt x="140804" y="7623"/>
                  </a:lnTo>
                  <a:lnTo>
                    <a:pt x="141163" y="8066"/>
                  </a:lnTo>
                  <a:lnTo>
                    <a:pt x="141058" y="6867"/>
                  </a:lnTo>
                  <a:lnTo>
                    <a:pt x="141055" y="5928"/>
                  </a:lnTo>
                  <a:lnTo>
                    <a:pt x="141414" y="5437"/>
                  </a:lnTo>
                  <a:lnTo>
                    <a:pt x="141651" y="5255"/>
                  </a:lnTo>
                  <a:lnTo>
                    <a:pt x="141811" y="5366"/>
                  </a:lnTo>
                  <a:lnTo>
                    <a:pt x="141892" y="5772"/>
                  </a:lnTo>
                  <a:lnTo>
                    <a:pt x="142087" y="5411"/>
                  </a:lnTo>
                  <a:lnTo>
                    <a:pt x="142230" y="4123"/>
                  </a:lnTo>
                  <a:lnTo>
                    <a:pt x="142387" y="3944"/>
                  </a:lnTo>
                  <a:lnTo>
                    <a:pt x="142865" y="3970"/>
                  </a:lnTo>
                  <a:lnTo>
                    <a:pt x="142977" y="3836"/>
                  </a:lnTo>
                  <a:lnTo>
                    <a:pt x="142953" y="3691"/>
                  </a:lnTo>
                  <a:lnTo>
                    <a:pt x="142653" y="3460"/>
                  </a:lnTo>
                  <a:lnTo>
                    <a:pt x="142555" y="3687"/>
                  </a:lnTo>
                  <a:lnTo>
                    <a:pt x="142413" y="3735"/>
                  </a:lnTo>
                  <a:lnTo>
                    <a:pt x="142255" y="3657"/>
                  </a:lnTo>
                  <a:lnTo>
                    <a:pt x="142161" y="3490"/>
                  </a:lnTo>
                  <a:lnTo>
                    <a:pt x="142109" y="2872"/>
                  </a:lnTo>
                  <a:lnTo>
                    <a:pt x="142286" y="2406"/>
                  </a:lnTo>
                  <a:lnTo>
                    <a:pt x="142719" y="2529"/>
                  </a:lnTo>
                  <a:lnTo>
                    <a:pt x="142859" y="2432"/>
                  </a:lnTo>
                  <a:lnTo>
                    <a:pt x="142890" y="2216"/>
                  </a:lnTo>
                  <a:lnTo>
                    <a:pt x="142782" y="2071"/>
                  </a:lnTo>
                  <a:lnTo>
                    <a:pt x="142538" y="2090"/>
                  </a:lnTo>
                  <a:lnTo>
                    <a:pt x="142332" y="1982"/>
                  </a:lnTo>
                  <a:lnTo>
                    <a:pt x="142158" y="1274"/>
                  </a:lnTo>
                  <a:lnTo>
                    <a:pt x="142280" y="760"/>
                  </a:lnTo>
                  <a:lnTo>
                    <a:pt x="142339" y="589"/>
                  </a:lnTo>
                  <a:lnTo>
                    <a:pt x="142064" y="246"/>
                  </a:lnTo>
                  <a:lnTo>
                    <a:pt x="142145" y="0"/>
                  </a:lnTo>
                  <a:lnTo>
                    <a:pt x="142159" y="199"/>
                  </a:lnTo>
                  <a:lnTo>
                    <a:pt x="142388" y="685"/>
                  </a:lnTo>
                  <a:lnTo>
                    <a:pt x="142253" y="1001"/>
                  </a:lnTo>
                  <a:lnTo>
                    <a:pt x="142215" y="1273"/>
                  </a:lnTo>
                  <a:lnTo>
                    <a:pt x="142330" y="1814"/>
                  </a:lnTo>
                  <a:lnTo>
                    <a:pt x="142476" y="2007"/>
                  </a:lnTo>
                  <a:lnTo>
                    <a:pt x="142873" y="2080"/>
                  </a:lnTo>
                  <a:lnTo>
                    <a:pt x="142950" y="2286"/>
                  </a:lnTo>
                  <a:lnTo>
                    <a:pt x="142678" y="2598"/>
                  </a:lnTo>
                  <a:lnTo>
                    <a:pt x="142207" y="2529"/>
                  </a:lnTo>
                  <a:lnTo>
                    <a:pt x="142159" y="2891"/>
                  </a:lnTo>
                  <a:lnTo>
                    <a:pt x="142206" y="3137"/>
                  </a:lnTo>
                  <a:lnTo>
                    <a:pt x="142340" y="3582"/>
                  </a:lnTo>
                  <a:lnTo>
                    <a:pt x="142527" y="3581"/>
                  </a:lnTo>
                  <a:lnTo>
                    <a:pt x="142733" y="3419"/>
                  </a:lnTo>
                  <a:lnTo>
                    <a:pt x="142986" y="3672"/>
                  </a:lnTo>
                  <a:lnTo>
                    <a:pt x="143013" y="3846"/>
                  </a:lnTo>
                  <a:lnTo>
                    <a:pt x="142974" y="3983"/>
                  </a:lnTo>
                  <a:lnTo>
                    <a:pt x="142790" y="4033"/>
                  </a:lnTo>
                  <a:lnTo>
                    <a:pt x="142454" y="3985"/>
                  </a:lnTo>
                  <a:lnTo>
                    <a:pt x="142285" y="4165"/>
                  </a:lnTo>
                  <a:lnTo>
                    <a:pt x="142173" y="5217"/>
                  </a:lnTo>
                  <a:lnTo>
                    <a:pt x="142113" y="5489"/>
                  </a:lnTo>
                  <a:lnTo>
                    <a:pt x="141962" y="5815"/>
                  </a:lnTo>
                  <a:lnTo>
                    <a:pt x="141810" y="5821"/>
                  </a:lnTo>
                  <a:lnTo>
                    <a:pt x="141764" y="5656"/>
                  </a:lnTo>
                  <a:lnTo>
                    <a:pt x="141642" y="5337"/>
                  </a:lnTo>
                  <a:lnTo>
                    <a:pt x="141479" y="5421"/>
                  </a:lnTo>
                  <a:lnTo>
                    <a:pt x="141093" y="5953"/>
                  </a:lnTo>
                  <a:lnTo>
                    <a:pt x="141090" y="6595"/>
                  </a:lnTo>
                  <a:lnTo>
                    <a:pt x="141167" y="7030"/>
                  </a:lnTo>
                  <a:lnTo>
                    <a:pt x="141197" y="8327"/>
                  </a:lnTo>
                  <a:lnTo>
                    <a:pt x="141011" y="9297"/>
                  </a:lnTo>
                  <a:lnTo>
                    <a:pt x="140854" y="9778"/>
                  </a:lnTo>
                  <a:lnTo>
                    <a:pt x="140673" y="10019"/>
                  </a:lnTo>
                  <a:lnTo>
                    <a:pt x="140447" y="10432"/>
                  </a:lnTo>
                  <a:lnTo>
                    <a:pt x="140915" y="10560"/>
                  </a:lnTo>
                  <a:lnTo>
                    <a:pt x="141053" y="10710"/>
                  </a:lnTo>
                  <a:lnTo>
                    <a:pt x="141081" y="10860"/>
                  </a:lnTo>
                  <a:lnTo>
                    <a:pt x="141190" y="11105"/>
                  </a:lnTo>
                  <a:lnTo>
                    <a:pt x="141269" y="11448"/>
                  </a:lnTo>
                  <a:lnTo>
                    <a:pt x="141183" y="11640"/>
                  </a:lnTo>
                  <a:lnTo>
                    <a:pt x="141195" y="11769"/>
                  </a:lnTo>
                  <a:lnTo>
                    <a:pt x="141437" y="12276"/>
                  </a:lnTo>
                  <a:lnTo>
                    <a:pt x="141608" y="12335"/>
                  </a:lnTo>
                  <a:lnTo>
                    <a:pt x="141699" y="12477"/>
                  </a:lnTo>
                  <a:lnTo>
                    <a:pt x="141654" y="12618"/>
                  </a:lnTo>
                  <a:lnTo>
                    <a:pt x="141322" y="12878"/>
                  </a:lnTo>
                  <a:lnTo>
                    <a:pt x="141362" y="13291"/>
                  </a:lnTo>
                  <a:lnTo>
                    <a:pt x="141194" y="13291"/>
                  </a:lnTo>
                  <a:lnTo>
                    <a:pt x="141049" y="13453"/>
                  </a:lnTo>
                  <a:lnTo>
                    <a:pt x="141100" y="13786"/>
                  </a:lnTo>
                  <a:lnTo>
                    <a:pt x="140949" y="14099"/>
                  </a:lnTo>
                  <a:lnTo>
                    <a:pt x="141003" y="14246"/>
                  </a:lnTo>
                  <a:lnTo>
                    <a:pt x="141238" y="14554"/>
                  </a:lnTo>
                  <a:lnTo>
                    <a:pt x="141535" y="14973"/>
                  </a:lnTo>
                  <a:lnTo>
                    <a:pt x="142283" y="15156"/>
                  </a:lnTo>
                  <a:lnTo>
                    <a:pt x="142511" y="15306"/>
                  </a:lnTo>
                  <a:lnTo>
                    <a:pt x="142730" y="15697"/>
                  </a:lnTo>
                  <a:lnTo>
                    <a:pt x="142925" y="16008"/>
                  </a:lnTo>
                  <a:lnTo>
                    <a:pt x="142897" y="16297"/>
                  </a:lnTo>
                  <a:lnTo>
                    <a:pt x="142747" y="16351"/>
                  </a:lnTo>
                  <a:lnTo>
                    <a:pt x="142553" y="16247"/>
                  </a:lnTo>
                  <a:lnTo>
                    <a:pt x="142392" y="16280"/>
                  </a:lnTo>
                  <a:lnTo>
                    <a:pt x="142198" y="16660"/>
                  </a:lnTo>
                  <a:lnTo>
                    <a:pt x="142198" y="17336"/>
                  </a:lnTo>
                  <a:lnTo>
                    <a:pt x="142345" y="17660"/>
                  </a:lnTo>
                  <a:lnTo>
                    <a:pt x="142377" y="17808"/>
                  </a:lnTo>
                  <a:lnTo>
                    <a:pt x="142203" y="18160"/>
                  </a:lnTo>
                  <a:lnTo>
                    <a:pt x="142183" y="18493"/>
                  </a:lnTo>
                  <a:lnTo>
                    <a:pt x="142606" y="19141"/>
                  </a:lnTo>
                  <a:lnTo>
                    <a:pt x="143914" y="19897"/>
                  </a:lnTo>
                  <a:lnTo>
                    <a:pt x="144233" y="19846"/>
                  </a:lnTo>
                  <a:lnTo>
                    <a:pt x="144233" y="19988"/>
                  </a:lnTo>
                  <a:lnTo>
                    <a:pt x="144445" y="20276"/>
                  </a:lnTo>
                  <a:lnTo>
                    <a:pt x="144218" y="20485"/>
                  </a:lnTo>
                  <a:lnTo>
                    <a:pt x="144110" y="20710"/>
                  </a:lnTo>
                  <a:lnTo>
                    <a:pt x="144054" y="21284"/>
                  </a:lnTo>
                  <a:lnTo>
                    <a:pt x="143704" y="21357"/>
                  </a:lnTo>
                  <a:lnTo>
                    <a:pt x="143642" y="21521"/>
                  </a:lnTo>
                  <a:lnTo>
                    <a:pt x="143761" y="21690"/>
                  </a:lnTo>
                  <a:lnTo>
                    <a:pt x="143813" y="22476"/>
                  </a:lnTo>
                  <a:lnTo>
                    <a:pt x="143628" y="22609"/>
                  </a:lnTo>
                  <a:lnTo>
                    <a:pt x="143550" y="22827"/>
                  </a:lnTo>
                  <a:lnTo>
                    <a:pt x="144004" y="23147"/>
                  </a:lnTo>
                  <a:lnTo>
                    <a:pt x="144735" y="24274"/>
                  </a:lnTo>
                  <a:lnTo>
                    <a:pt x="144999" y="24962"/>
                  </a:lnTo>
                  <a:lnTo>
                    <a:pt x="145024" y="25348"/>
                  </a:lnTo>
                  <a:lnTo>
                    <a:pt x="145143" y="25533"/>
                  </a:lnTo>
                  <a:lnTo>
                    <a:pt x="145802" y="26200"/>
                  </a:lnTo>
                  <a:lnTo>
                    <a:pt x="146065" y="26303"/>
                  </a:lnTo>
                  <a:lnTo>
                    <a:pt x="146497" y="26213"/>
                  </a:lnTo>
                  <a:lnTo>
                    <a:pt x="146667" y="26386"/>
                  </a:lnTo>
                  <a:lnTo>
                    <a:pt x="146662" y="26643"/>
                  </a:lnTo>
                  <a:lnTo>
                    <a:pt x="146326" y="27316"/>
                  </a:lnTo>
                  <a:lnTo>
                    <a:pt x="146296" y="27539"/>
                  </a:lnTo>
                  <a:lnTo>
                    <a:pt x="146300" y="27903"/>
                  </a:lnTo>
                  <a:lnTo>
                    <a:pt x="146231" y="28113"/>
                  </a:lnTo>
                  <a:lnTo>
                    <a:pt x="146322" y="28341"/>
                  </a:lnTo>
                  <a:lnTo>
                    <a:pt x="146516" y="28423"/>
                  </a:lnTo>
                  <a:lnTo>
                    <a:pt x="146868" y="28550"/>
                  </a:lnTo>
                  <a:lnTo>
                    <a:pt x="146872" y="28785"/>
                  </a:lnTo>
                  <a:lnTo>
                    <a:pt x="147288" y="29017"/>
                  </a:lnTo>
                  <a:lnTo>
                    <a:pt x="147535" y="29427"/>
                  </a:lnTo>
                  <a:lnTo>
                    <a:pt x="147759" y="29528"/>
                  </a:lnTo>
                  <a:lnTo>
                    <a:pt x="148071" y="29365"/>
                  </a:lnTo>
                  <a:lnTo>
                    <a:pt x="148240" y="29372"/>
                  </a:lnTo>
                  <a:lnTo>
                    <a:pt x="148109" y="29891"/>
                  </a:lnTo>
                  <a:lnTo>
                    <a:pt x="147721" y="30016"/>
                  </a:lnTo>
                  <a:lnTo>
                    <a:pt x="147772" y="30163"/>
                  </a:lnTo>
                  <a:lnTo>
                    <a:pt x="147673" y="30338"/>
                  </a:lnTo>
                  <a:lnTo>
                    <a:pt x="147705" y="30549"/>
                  </a:lnTo>
                  <a:lnTo>
                    <a:pt x="148139" y="30899"/>
                  </a:lnTo>
                  <a:lnTo>
                    <a:pt x="148194" y="31295"/>
                  </a:lnTo>
                  <a:lnTo>
                    <a:pt x="148364" y="31346"/>
                  </a:lnTo>
                  <a:lnTo>
                    <a:pt x="149021" y="31166"/>
                  </a:lnTo>
                  <a:lnTo>
                    <a:pt x="149298" y="31330"/>
                  </a:lnTo>
                  <a:lnTo>
                    <a:pt x="149055" y="31791"/>
                  </a:lnTo>
                  <a:lnTo>
                    <a:pt x="149113" y="32153"/>
                  </a:lnTo>
                  <a:lnTo>
                    <a:pt x="149241" y="32204"/>
                  </a:lnTo>
                  <a:lnTo>
                    <a:pt x="149644" y="31972"/>
                  </a:lnTo>
                  <a:lnTo>
                    <a:pt x="149813" y="32427"/>
                  </a:lnTo>
                  <a:lnTo>
                    <a:pt x="150308" y="32373"/>
                  </a:lnTo>
                  <a:lnTo>
                    <a:pt x="150470" y="32230"/>
                  </a:lnTo>
                  <a:lnTo>
                    <a:pt x="150612" y="32226"/>
                  </a:lnTo>
                  <a:lnTo>
                    <a:pt x="150762" y="32621"/>
                  </a:lnTo>
                  <a:lnTo>
                    <a:pt x="151068" y="32648"/>
                  </a:lnTo>
                  <a:lnTo>
                    <a:pt x="151038" y="32833"/>
                  </a:lnTo>
                  <a:lnTo>
                    <a:pt x="150846" y="33022"/>
                  </a:lnTo>
                  <a:lnTo>
                    <a:pt x="150712" y="33306"/>
                  </a:lnTo>
                  <a:lnTo>
                    <a:pt x="150590" y="33888"/>
                  </a:lnTo>
                  <a:lnTo>
                    <a:pt x="150255" y="34372"/>
                  </a:lnTo>
                  <a:lnTo>
                    <a:pt x="150026" y="35354"/>
                  </a:lnTo>
                  <a:lnTo>
                    <a:pt x="149915" y="35543"/>
                  </a:lnTo>
                  <a:lnTo>
                    <a:pt x="149634" y="35742"/>
                  </a:lnTo>
                  <a:lnTo>
                    <a:pt x="149500" y="36024"/>
                  </a:lnTo>
                  <a:lnTo>
                    <a:pt x="149555" y="36178"/>
                  </a:lnTo>
                  <a:lnTo>
                    <a:pt x="150122" y="36583"/>
                  </a:lnTo>
                  <a:lnTo>
                    <a:pt x="150685" y="37196"/>
                  </a:lnTo>
                  <a:lnTo>
                    <a:pt x="150789" y="37393"/>
                  </a:lnTo>
                  <a:lnTo>
                    <a:pt x="150822" y="37774"/>
                  </a:lnTo>
                  <a:lnTo>
                    <a:pt x="150377" y="40242"/>
                  </a:lnTo>
                  <a:lnTo>
                    <a:pt x="150441" y="40530"/>
                  </a:lnTo>
                  <a:lnTo>
                    <a:pt x="150681" y="40710"/>
                  </a:lnTo>
                  <a:lnTo>
                    <a:pt x="150947" y="40695"/>
                  </a:lnTo>
                  <a:lnTo>
                    <a:pt x="151534" y="40210"/>
                  </a:lnTo>
                  <a:lnTo>
                    <a:pt x="151708" y="40143"/>
                  </a:lnTo>
                  <a:lnTo>
                    <a:pt x="151927" y="40184"/>
                  </a:lnTo>
                  <a:lnTo>
                    <a:pt x="152071" y="40381"/>
                  </a:lnTo>
                  <a:lnTo>
                    <a:pt x="152173" y="40736"/>
                  </a:lnTo>
                  <a:lnTo>
                    <a:pt x="152112" y="40999"/>
                  </a:lnTo>
                  <a:lnTo>
                    <a:pt x="151914" y="41178"/>
                  </a:lnTo>
                  <a:lnTo>
                    <a:pt x="151817" y="41385"/>
                  </a:lnTo>
                  <a:lnTo>
                    <a:pt x="151900" y="41542"/>
                  </a:lnTo>
                  <a:lnTo>
                    <a:pt x="152826" y="41839"/>
                  </a:lnTo>
                  <a:lnTo>
                    <a:pt x="152780" y="42509"/>
                  </a:lnTo>
                  <a:lnTo>
                    <a:pt x="152851" y="42699"/>
                  </a:lnTo>
                  <a:lnTo>
                    <a:pt x="153059" y="43146"/>
                  </a:lnTo>
                  <a:lnTo>
                    <a:pt x="153204" y="44061"/>
                  </a:lnTo>
                  <a:lnTo>
                    <a:pt x="153166" y="44224"/>
                  </a:lnTo>
                  <a:lnTo>
                    <a:pt x="153244" y="44372"/>
                  </a:lnTo>
                  <a:lnTo>
                    <a:pt x="153634" y="44418"/>
                  </a:lnTo>
                  <a:lnTo>
                    <a:pt x="153769" y="44728"/>
                  </a:lnTo>
                  <a:lnTo>
                    <a:pt x="153937" y="44931"/>
                  </a:lnTo>
                  <a:lnTo>
                    <a:pt x="154272" y="45174"/>
                  </a:lnTo>
                  <a:lnTo>
                    <a:pt x="154053" y="45716"/>
                  </a:lnTo>
                  <a:lnTo>
                    <a:pt x="154158" y="45948"/>
                  </a:lnTo>
                  <a:lnTo>
                    <a:pt x="154183" y="46197"/>
                  </a:lnTo>
                  <a:lnTo>
                    <a:pt x="154093" y="47302"/>
                  </a:lnTo>
                  <a:lnTo>
                    <a:pt x="154260" y="47648"/>
                  </a:lnTo>
                  <a:lnTo>
                    <a:pt x="154282" y="48223"/>
                  </a:lnTo>
                  <a:lnTo>
                    <a:pt x="154686" y="48297"/>
                  </a:lnTo>
                  <a:lnTo>
                    <a:pt x="154939" y="48216"/>
                  </a:lnTo>
                  <a:lnTo>
                    <a:pt x="155020" y="48346"/>
                  </a:lnTo>
                  <a:lnTo>
                    <a:pt x="154905" y="49042"/>
                  </a:lnTo>
                  <a:lnTo>
                    <a:pt x="154521" y="48910"/>
                  </a:lnTo>
                  <a:lnTo>
                    <a:pt x="154526" y="49057"/>
                  </a:lnTo>
                  <a:lnTo>
                    <a:pt x="155047" y="50500"/>
                  </a:lnTo>
                  <a:lnTo>
                    <a:pt x="155362" y="50799"/>
                  </a:lnTo>
                  <a:lnTo>
                    <a:pt x="155433" y="51376"/>
                  </a:lnTo>
                  <a:lnTo>
                    <a:pt x="155805" y="51914"/>
                  </a:lnTo>
                  <a:lnTo>
                    <a:pt x="156639" y="53557"/>
                  </a:lnTo>
                  <a:lnTo>
                    <a:pt x="156668" y="53777"/>
                  </a:lnTo>
                  <a:lnTo>
                    <a:pt x="156419" y="54191"/>
                  </a:lnTo>
                  <a:lnTo>
                    <a:pt x="156413" y="54369"/>
                  </a:lnTo>
                  <a:lnTo>
                    <a:pt x="156832" y="54820"/>
                  </a:lnTo>
                  <a:lnTo>
                    <a:pt x="157149" y="55571"/>
                  </a:lnTo>
                  <a:lnTo>
                    <a:pt x="157550" y="56096"/>
                  </a:lnTo>
                  <a:lnTo>
                    <a:pt x="157510" y="56485"/>
                  </a:lnTo>
                  <a:lnTo>
                    <a:pt x="157307" y="57136"/>
                  </a:lnTo>
                  <a:lnTo>
                    <a:pt x="157328" y="57959"/>
                  </a:lnTo>
                  <a:lnTo>
                    <a:pt x="157445" y="58261"/>
                  </a:lnTo>
                  <a:lnTo>
                    <a:pt x="157869" y="58846"/>
                  </a:lnTo>
                  <a:lnTo>
                    <a:pt x="158045" y="59228"/>
                  </a:lnTo>
                  <a:lnTo>
                    <a:pt x="158288" y="60278"/>
                  </a:lnTo>
                  <a:lnTo>
                    <a:pt x="158222" y="60751"/>
                  </a:lnTo>
                  <a:lnTo>
                    <a:pt x="157973" y="61320"/>
                  </a:lnTo>
                  <a:lnTo>
                    <a:pt x="157867" y="62069"/>
                  </a:lnTo>
                  <a:lnTo>
                    <a:pt x="157801" y="62484"/>
                  </a:lnTo>
                  <a:lnTo>
                    <a:pt x="157535" y="63020"/>
                  </a:lnTo>
                  <a:lnTo>
                    <a:pt x="157239" y="63268"/>
                  </a:lnTo>
                  <a:lnTo>
                    <a:pt x="156792" y="63835"/>
                  </a:lnTo>
                  <a:lnTo>
                    <a:pt x="156586" y="64411"/>
                  </a:lnTo>
                  <a:lnTo>
                    <a:pt x="156603" y="64950"/>
                  </a:lnTo>
                  <a:lnTo>
                    <a:pt x="157027" y="66302"/>
                  </a:lnTo>
                  <a:lnTo>
                    <a:pt x="156630" y="66442"/>
                  </a:lnTo>
                  <a:lnTo>
                    <a:pt x="156453" y="66672"/>
                  </a:lnTo>
                  <a:lnTo>
                    <a:pt x="156375" y="66969"/>
                  </a:lnTo>
                  <a:lnTo>
                    <a:pt x="156852" y="67980"/>
                  </a:lnTo>
                  <a:lnTo>
                    <a:pt x="157070" y="68521"/>
                  </a:lnTo>
                  <a:lnTo>
                    <a:pt x="157318" y="69509"/>
                  </a:lnTo>
                  <a:lnTo>
                    <a:pt x="157351" y="69913"/>
                  </a:lnTo>
                  <a:lnTo>
                    <a:pt x="157197" y="70146"/>
                  </a:lnTo>
                  <a:lnTo>
                    <a:pt x="156600" y="70573"/>
                  </a:lnTo>
                  <a:lnTo>
                    <a:pt x="156151" y="70683"/>
                  </a:lnTo>
                  <a:lnTo>
                    <a:pt x="155972" y="70864"/>
                  </a:lnTo>
                  <a:lnTo>
                    <a:pt x="155825" y="72259"/>
                  </a:lnTo>
                  <a:lnTo>
                    <a:pt x="155679" y="72412"/>
                  </a:lnTo>
                  <a:lnTo>
                    <a:pt x="155914" y="72902"/>
                  </a:lnTo>
                  <a:lnTo>
                    <a:pt x="156591" y="72917"/>
                  </a:lnTo>
                  <a:lnTo>
                    <a:pt x="157091" y="72805"/>
                  </a:lnTo>
                  <a:lnTo>
                    <a:pt x="157301" y="72688"/>
                  </a:lnTo>
                  <a:lnTo>
                    <a:pt x="157644" y="72337"/>
                  </a:lnTo>
                  <a:lnTo>
                    <a:pt x="158547" y="72609"/>
                  </a:lnTo>
                  <a:lnTo>
                    <a:pt x="159086" y="72563"/>
                  </a:lnTo>
                  <a:lnTo>
                    <a:pt x="159959" y="73031"/>
                  </a:lnTo>
                  <a:lnTo>
                    <a:pt x="160267" y="73309"/>
                  </a:lnTo>
                  <a:lnTo>
                    <a:pt x="161053" y="73586"/>
                  </a:lnTo>
                  <a:lnTo>
                    <a:pt x="161611" y="73486"/>
                  </a:lnTo>
                  <a:lnTo>
                    <a:pt x="161985" y="73609"/>
                  </a:lnTo>
                  <a:lnTo>
                    <a:pt x="162273" y="73829"/>
                  </a:lnTo>
                  <a:lnTo>
                    <a:pt x="163464" y="74164"/>
                  </a:lnTo>
                  <a:lnTo>
                    <a:pt x="164432" y="74020"/>
                  </a:lnTo>
                  <a:lnTo>
                    <a:pt x="165036" y="74172"/>
                  </a:lnTo>
                  <a:lnTo>
                    <a:pt x="166314" y="74339"/>
                  </a:lnTo>
                  <a:lnTo>
                    <a:pt x="166547" y="74123"/>
                  </a:lnTo>
                  <a:lnTo>
                    <a:pt x="166568" y="74894"/>
                  </a:lnTo>
                  <a:lnTo>
                    <a:pt x="166560" y="75034"/>
                  </a:lnTo>
                  <a:lnTo>
                    <a:pt x="166565" y="76993"/>
                  </a:lnTo>
                  <a:lnTo>
                    <a:pt x="167874" y="77005"/>
                  </a:lnTo>
                  <a:lnTo>
                    <a:pt x="167912" y="75590"/>
                  </a:lnTo>
                  <a:lnTo>
                    <a:pt x="168562" y="76122"/>
                  </a:lnTo>
                  <a:lnTo>
                    <a:pt x="169162" y="76773"/>
                  </a:lnTo>
                  <a:lnTo>
                    <a:pt x="169034" y="77191"/>
                  </a:lnTo>
                  <a:lnTo>
                    <a:pt x="169090" y="77623"/>
                  </a:lnTo>
                  <a:lnTo>
                    <a:pt x="169291" y="77872"/>
                  </a:lnTo>
                  <a:lnTo>
                    <a:pt x="170090" y="78557"/>
                  </a:lnTo>
                  <a:lnTo>
                    <a:pt x="170305" y="78598"/>
                  </a:lnTo>
                  <a:lnTo>
                    <a:pt x="170728" y="78304"/>
                  </a:lnTo>
                  <a:lnTo>
                    <a:pt x="171266" y="78166"/>
                  </a:lnTo>
                  <a:lnTo>
                    <a:pt x="171652" y="78326"/>
                  </a:lnTo>
                  <a:lnTo>
                    <a:pt x="172121" y="78225"/>
                  </a:lnTo>
                  <a:lnTo>
                    <a:pt x="172684" y="77746"/>
                  </a:lnTo>
                  <a:lnTo>
                    <a:pt x="172686" y="77324"/>
                  </a:lnTo>
                  <a:lnTo>
                    <a:pt x="171565" y="77533"/>
                  </a:lnTo>
                  <a:lnTo>
                    <a:pt x="170214" y="77552"/>
                  </a:lnTo>
                  <a:lnTo>
                    <a:pt x="170179" y="76032"/>
                  </a:lnTo>
                  <a:lnTo>
                    <a:pt x="169659" y="75071"/>
                  </a:lnTo>
                  <a:lnTo>
                    <a:pt x="168658" y="74576"/>
                  </a:lnTo>
                  <a:lnTo>
                    <a:pt x="168332" y="74308"/>
                  </a:lnTo>
                  <a:lnTo>
                    <a:pt x="168436" y="74137"/>
                  </a:lnTo>
                  <a:lnTo>
                    <a:pt x="168731" y="73898"/>
                  </a:lnTo>
                  <a:lnTo>
                    <a:pt x="169228" y="74319"/>
                  </a:lnTo>
                  <a:lnTo>
                    <a:pt x="170120" y="74360"/>
                  </a:lnTo>
                  <a:lnTo>
                    <a:pt x="169929" y="73243"/>
                  </a:lnTo>
                  <a:lnTo>
                    <a:pt x="170300" y="73056"/>
                  </a:lnTo>
                  <a:lnTo>
                    <a:pt x="171613" y="73060"/>
                  </a:lnTo>
                  <a:lnTo>
                    <a:pt x="171644" y="71384"/>
                  </a:lnTo>
                  <a:lnTo>
                    <a:pt x="172790" y="71689"/>
                  </a:lnTo>
                  <a:lnTo>
                    <a:pt x="173100" y="72114"/>
                  </a:lnTo>
                  <a:lnTo>
                    <a:pt x="173367" y="72274"/>
                  </a:lnTo>
                  <a:lnTo>
                    <a:pt x="174124" y="72561"/>
                  </a:lnTo>
                  <a:lnTo>
                    <a:pt x="174815" y="72642"/>
                  </a:lnTo>
                  <a:lnTo>
                    <a:pt x="175267" y="72933"/>
                  </a:lnTo>
                  <a:lnTo>
                    <a:pt x="175992" y="73656"/>
                  </a:lnTo>
                  <a:lnTo>
                    <a:pt x="176260" y="73112"/>
                  </a:lnTo>
                  <a:lnTo>
                    <a:pt x="176455" y="71918"/>
                  </a:lnTo>
                  <a:lnTo>
                    <a:pt x="176646" y="72248"/>
                  </a:lnTo>
                  <a:lnTo>
                    <a:pt x="176729" y="73302"/>
                  </a:lnTo>
                  <a:lnTo>
                    <a:pt x="177600" y="74137"/>
                  </a:lnTo>
                  <a:lnTo>
                    <a:pt x="178003" y="74428"/>
                  </a:lnTo>
                  <a:lnTo>
                    <a:pt x="180220" y="74036"/>
                  </a:lnTo>
                  <a:lnTo>
                    <a:pt x="180915" y="73743"/>
                  </a:lnTo>
                  <a:lnTo>
                    <a:pt x="180896" y="72784"/>
                  </a:lnTo>
                  <a:lnTo>
                    <a:pt x="181143" y="71859"/>
                  </a:lnTo>
                  <a:lnTo>
                    <a:pt x="184696" y="71898"/>
                  </a:lnTo>
                  <a:lnTo>
                    <a:pt x="184231" y="71012"/>
                  </a:lnTo>
                  <a:lnTo>
                    <a:pt x="184244" y="69227"/>
                  </a:lnTo>
                  <a:lnTo>
                    <a:pt x="183712" y="69131"/>
                  </a:lnTo>
                  <a:lnTo>
                    <a:pt x="183376" y="67930"/>
                  </a:lnTo>
                  <a:lnTo>
                    <a:pt x="183799" y="67243"/>
                  </a:lnTo>
                  <a:lnTo>
                    <a:pt x="184240" y="66259"/>
                  </a:lnTo>
                  <a:lnTo>
                    <a:pt x="184428" y="65685"/>
                  </a:lnTo>
                  <a:lnTo>
                    <a:pt x="184577" y="64791"/>
                  </a:lnTo>
                  <a:lnTo>
                    <a:pt x="184813" y="64862"/>
                  </a:lnTo>
                  <a:lnTo>
                    <a:pt x="185609" y="65480"/>
                  </a:lnTo>
                  <a:lnTo>
                    <a:pt x="185873" y="65577"/>
                  </a:lnTo>
                  <a:lnTo>
                    <a:pt x="186700" y="65633"/>
                  </a:lnTo>
                  <a:lnTo>
                    <a:pt x="187962" y="66217"/>
                  </a:lnTo>
                  <a:lnTo>
                    <a:pt x="188868" y="66999"/>
                  </a:lnTo>
                  <a:lnTo>
                    <a:pt x="189219" y="67197"/>
                  </a:lnTo>
                  <a:lnTo>
                    <a:pt x="189980" y="67223"/>
                  </a:lnTo>
                  <a:lnTo>
                    <a:pt x="190355" y="66927"/>
                  </a:lnTo>
                  <a:lnTo>
                    <a:pt x="190607" y="66453"/>
                  </a:lnTo>
                  <a:lnTo>
                    <a:pt x="191130" y="66609"/>
                  </a:lnTo>
                  <a:lnTo>
                    <a:pt x="191745" y="67150"/>
                  </a:lnTo>
                  <a:lnTo>
                    <a:pt x="191727" y="68050"/>
                  </a:lnTo>
                  <a:lnTo>
                    <a:pt x="194089" y="68048"/>
                  </a:lnTo>
                  <a:lnTo>
                    <a:pt x="194103" y="68892"/>
                  </a:lnTo>
                  <a:lnTo>
                    <a:pt x="194235" y="69872"/>
                  </a:lnTo>
                  <a:lnTo>
                    <a:pt x="194689" y="71265"/>
                  </a:lnTo>
                  <a:lnTo>
                    <a:pt x="195210" y="71660"/>
                  </a:lnTo>
                  <a:lnTo>
                    <a:pt x="195193" y="72539"/>
                  </a:lnTo>
                  <a:lnTo>
                    <a:pt x="195429" y="72547"/>
                  </a:lnTo>
                  <a:lnTo>
                    <a:pt x="196047" y="72036"/>
                  </a:lnTo>
                  <a:lnTo>
                    <a:pt x="196405" y="72018"/>
                  </a:lnTo>
                  <a:lnTo>
                    <a:pt x="196730" y="71888"/>
                  </a:lnTo>
                  <a:lnTo>
                    <a:pt x="196875" y="70535"/>
                  </a:lnTo>
                  <a:lnTo>
                    <a:pt x="198046" y="70520"/>
                  </a:lnTo>
                  <a:lnTo>
                    <a:pt x="198040" y="71410"/>
                  </a:lnTo>
                  <a:lnTo>
                    <a:pt x="207183" y="71570"/>
                  </a:lnTo>
                  <a:lnTo>
                    <a:pt x="206421" y="72406"/>
                  </a:lnTo>
                  <a:lnTo>
                    <a:pt x="206959" y="72421"/>
                  </a:lnTo>
                  <a:lnTo>
                    <a:pt x="208870" y="72438"/>
                  </a:lnTo>
                  <a:lnTo>
                    <a:pt x="219799" y="72564"/>
                  </a:lnTo>
                  <a:lnTo>
                    <a:pt x="219772" y="76723"/>
                  </a:lnTo>
                  <a:lnTo>
                    <a:pt x="219062" y="76715"/>
                  </a:lnTo>
                  <a:lnTo>
                    <a:pt x="218876" y="77644"/>
                  </a:lnTo>
                  <a:lnTo>
                    <a:pt x="219029" y="78642"/>
                  </a:lnTo>
                  <a:lnTo>
                    <a:pt x="218894" y="79290"/>
                  </a:lnTo>
                  <a:lnTo>
                    <a:pt x="218618" y="79956"/>
                  </a:lnTo>
                  <a:lnTo>
                    <a:pt x="218821" y="80210"/>
                  </a:lnTo>
                  <a:lnTo>
                    <a:pt x="219790" y="81045"/>
                  </a:lnTo>
                  <a:lnTo>
                    <a:pt x="220370" y="81372"/>
                  </a:lnTo>
                  <a:lnTo>
                    <a:pt x="220814" y="81417"/>
                  </a:lnTo>
                  <a:lnTo>
                    <a:pt x="221310" y="79692"/>
                  </a:lnTo>
                  <a:lnTo>
                    <a:pt x="221581" y="78903"/>
                  </a:lnTo>
                  <a:lnTo>
                    <a:pt x="221724" y="78713"/>
                  </a:lnTo>
                  <a:lnTo>
                    <a:pt x="221748" y="76753"/>
                  </a:lnTo>
                  <a:lnTo>
                    <a:pt x="223668" y="76783"/>
                  </a:lnTo>
                  <a:lnTo>
                    <a:pt x="223661" y="78512"/>
                  </a:lnTo>
                  <a:lnTo>
                    <a:pt x="223522" y="78862"/>
                  </a:lnTo>
                  <a:lnTo>
                    <a:pt x="223647" y="79950"/>
                  </a:lnTo>
                  <a:lnTo>
                    <a:pt x="223852" y="80195"/>
                  </a:lnTo>
                  <a:lnTo>
                    <a:pt x="223904" y="80456"/>
                  </a:lnTo>
                  <a:lnTo>
                    <a:pt x="223664" y="81190"/>
                  </a:lnTo>
                  <a:lnTo>
                    <a:pt x="222966" y="81991"/>
                  </a:lnTo>
                  <a:lnTo>
                    <a:pt x="222597" y="82974"/>
                  </a:lnTo>
                  <a:lnTo>
                    <a:pt x="223827" y="82997"/>
                  </a:lnTo>
                  <a:lnTo>
                    <a:pt x="224001" y="81596"/>
                  </a:lnTo>
                  <a:lnTo>
                    <a:pt x="224893" y="81526"/>
                  </a:lnTo>
                  <a:lnTo>
                    <a:pt x="224921" y="80620"/>
                  </a:lnTo>
                  <a:lnTo>
                    <a:pt x="226001" y="80535"/>
                  </a:lnTo>
                  <a:lnTo>
                    <a:pt x="227407" y="80264"/>
                  </a:lnTo>
                  <a:lnTo>
                    <a:pt x="228043" y="78405"/>
                  </a:lnTo>
                  <a:lnTo>
                    <a:pt x="228353" y="77884"/>
                  </a:lnTo>
                  <a:lnTo>
                    <a:pt x="229728" y="77875"/>
                  </a:lnTo>
                  <a:lnTo>
                    <a:pt x="230720" y="78413"/>
                  </a:lnTo>
                  <a:lnTo>
                    <a:pt x="231411" y="78412"/>
                  </a:lnTo>
                  <a:lnTo>
                    <a:pt x="231432" y="76881"/>
                  </a:lnTo>
                  <a:lnTo>
                    <a:pt x="230796" y="76542"/>
                  </a:lnTo>
                  <a:lnTo>
                    <a:pt x="230014" y="75444"/>
                  </a:lnTo>
                  <a:lnTo>
                    <a:pt x="230288" y="75134"/>
                  </a:lnTo>
                  <a:lnTo>
                    <a:pt x="231093" y="73368"/>
                  </a:lnTo>
                  <a:lnTo>
                    <a:pt x="231152" y="73100"/>
                  </a:lnTo>
                  <a:lnTo>
                    <a:pt x="231139" y="72643"/>
                  </a:lnTo>
                  <a:lnTo>
                    <a:pt x="237179" y="72741"/>
                  </a:lnTo>
                  <a:lnTo>
                    <a:pt x="248111" y="72915"/>
                  </a:lnTo>
                  <a:lnTo>
                    <a:pt x="249464" y="72938"/>
                  </a:lnTo>
                  <a:lnTo>
                    <a:pt x="250126" y="72939"/>
                  </a:lnTo>
                  <a:lnTo>
                    <a:pt x="250520" y="72642"/>
                  </a:lnTo>
                  <a:lnTo>
                    <a:pt x="250467" y="72422"/>
                  </a:lnTo>
                  <a:lnTo>
                    <a:pt x="250514" y="72291"/>
                  </a:lnTo>
                  <a:lnTo>
                    <a:pt x="250671" y="72189"/>
                  </a:lnTo>
                  <a:lnTo>
                    <a:pt x="251483" y="72151"/>
                  </a:lnTo>
                  <a:lnTo>
                    <a:pt x="251998" y="72268"/>
                  </a:lnTo>
                  <a:lnTo>
                    <a:pt x="252592" y="72202"/>
                  </a:lnTo>
                  <a:lnTo>
                    <a:pt x="253124" y="72081"/>
                  </a:lnTo>
                  <a:lnTo>
                    <a:pt x="253564" y="71763"/>
                  </a:lnTo>
                  <a:lnTo>
                    <a:pt x="253965" y="71993"/>
                  </a:lnTo>
                  <a:lnTo>
                    <a:pt x="254307" y="72403"/>
                  </a:lnTo>
                  <a:lnTo>
                    <a:pt x="255377" y="73712"/>
                  </a:lnTo>
                  <a:lnTo>
                    <a:pt x="256601" y="74589"/>
                  </a:lnTo>
                  <a:lnTo>
                    <a:pt x="257591" y="75058"/>
                  </a:lnTo>
                  <a:lnTo>
                    <a:pt x="257791" y="75390"/>
                  </a:lnTo>
                  <a:lnTo>
                    <a:pt x="257789" y="75554"/>
                  </a:lnTo>
                  <a:lnTo>
                    <a:pt x="257637" y="75755"/>
                  </a:lnTo>
                  <a:lnTo>
                    <a:pt x="257431" y="75883"/>
                  </a:lnTo>
                  <a:lnTo>
                    <a:pt x="257590" y="76165"/>
                  </a:lnTo>
                  <a:lnTo>
                    <a:pt x="258279" y="76295"/>
                  </a:lnTo>
                  <a:lnTo>
                    <a:pt x="258679" y="76159"/>
                  </a:lnTo>
                  <a:lnTo>
                    <a:pt x="259427" y="76087"/>
                  </a:lnTo>
                  <a:lnTo>
                    <a:pt x="259677" y="76118"/>
                  </a:lnTo>
                  <a:lnTo>
                    <a:pt x="259884" y="76285"/>
                  </a:lnTo>
                  <a:lnTo>
                    <a:pt x="260141" y="76864"/>
                  </a:lnTo>
                  <a:lnTo>
                    <a:pt x="260046" y="77724"/>
                  </a:lnTo>
                  <a:lnTo>
                    <a:pt x="259619" y="77564"/>
                  </a:lnTo>
                  <a:lnTo>
                    <a:pt x="259312" y="77275"/>
                  </a:lnTo>
                  <a:lnTo>
                    <a:pt x="259107" y="77332"/>
                  </a:lnTo>
                  <a:lnTo>
                    <a:pt x="259274" y="77762"/>
                  </a:lnTo>
                  <a:lnTo>
                    <a:pt x="260530" y="78553"/>
                  </a:lnTo>
                  <a:lnTo>
                    <a:pt x="261949" y="78290"/>
                  </a:lnTo>
                  <a:lnTo>
                    <a:pt x="262453" y="78401"/>
                  </a:lnTo>
                  <a:lnTo>
                    <a:pt x="262735" y="78679"/>
                  </a:lnTo>
                  <a:lnTo>
                    <a:pt x="262991" y="78668"/>
                  </a:lnTo>
                  <a:lnTo>
                    <a:pt x="263323" y="78443"/>
                  </a:lnTo>
                  <a:lnTo>
                    <a:pt x="263308" y="78114"/>
                  </a:lnTo>
                  <a:lnTo>
                    <a:pt x="263176" y="78048"/>
                  </a:lnTo>
                  <a:lnTo>
                    <a:pt x="262797" y="78180"/>
                  </a:lnTo>
                  <a:lnTo>
                    <a:pt x="262819" y="77747"/>
                  </a:lnTo>
                  <a:lnTo>
                    <a:pt x="262967" y="77417"/>
                  </a:lnTo>
                  <a:lnTo>
                    <a:pt x="263423" y="77093"/>
                  </a:lnTo>
                  <a:lnTo>
                    <a:pt x="263642" y="77220"/>
                  </a:lnTo>
                  <a:lnTo>
                    <a:pt x="263637" y="77362"/>
                  </a:lnTo>
                  <a:lnTo>
                    <a:pt x="263426" y="77845"/>
                  </a:lnTo>
                  <a:lnTo>
                    <a:pt x="263881" y="77905"/>
                  </a:lnTo>
                  <a:lnTo>
                    <a:pt x="264195" y="78263"/>
                  </a:lnTo>
                  <a:lnTo>
                    <a:pt x="264457" y="78838"/>
                  </a:lnTo>
                  <a:lnTo>
                    <a:pt x="265658" y="78953"/>
                  </a:lnTo>
                  <a:lnTo>
                    <a:pt x="265811" y="78739"/>
                  </a:lnTo>
                  <a:lnTo>
                    <a:pt x="265782" y="78223"/>
                  </a:lnTo>
                  <a:lnTo>
                    <a:pt x="266211" y="78201"/>
                  </a:lnTo>
                  <a:lnTo>
                    <a:pt x="266348" y="78503"/>
                  </a:lnTo>
                  <a:lnTo>
                    <a:pt x="266209" y="79002"/>
                  </a:lnTo>
                  <a:lnTo>
                    <a:pt x="266428" y="79732"/>
                  </a:lnTo>
                  <a:lnTo>
                    <a:pt x="266806" y="80050"/>
                  </a:lnTo>
                  <a:lnTo>
                    <a:pt x="267000" y="80089"/>
                  </a:lnTo>
                  <a:lnTo>
                    <a:pt x="267220" y="79760"/>
                  </a:lnTo>
                  <a:lnTo>
                    <a:pt x="267960" y="79951"/>
                  </a:lnTo>
                  <a:lnTo>
                    <a:pt x="268133" y="80533"/>
                  </a:lnTo>
                  <a:lnTo>
                    <a:pt x="268245" y="80720"/>
                  </a:lnTo>
                  <a:lnTo>
                    <a:pt x="268950" y="81087"/>
                  </a:lnTo>
                  <a:lnTo>
                    <a:pt x="269460" y="81148"/>
                  </a:lnTo>
                  <a:lnTo>
                    <a:pt x="270098" y="81455"/>
                  </a:lnTo>
                  <a:lnTo>
                    <a:pt x="270378" y="81878"/>
                  </a:lnTo>
                  <a:lnTo>
                    <a:pt x="271334" y="81911"/>
                  </a:lnTo>
                  <a:lnTo>
                    <a:pt x="271370" y="81593"/>
                  </a:lnTo>
                  <a:lnTo>
                    <a:pt x="272269" y="81725"/>
                  </a:lnTo>
                  <a:lnTo>
                    <a:pt x="273324" y="82878"/>
                  </a:lnTo>
                  <a:lnTo>
                    <a:pt x="273364" y="83355"/>
                  </a:lnTo>
                  <a:lnTo>
                    <a:pt x="273726" y="83696"/>
                  </a:lnTo>
                  <a:lnTo>
                    <a:pt x="274640" y="83586"/>
                  </a:lnTo>
                  <a:lnTo>
                    <a:pt x="275049" y="83537"/>
                  </a:lnTo>
                  <a:lnTo>
                    <a:pt x="275483" y="83598"/>
                  </a:lnTo>
                  <a:lnTo>
                    <a:pt x="276188" y="83905"/>
                  </a:lnTo>
                  <a:lnTo>
                    <a:pt x="276575" y="84317"/>
                  </a:lnTo>
                  <a:lnTo>
                    <a:pt x="277015" y="84147"/>
                  </a:lnTo>
                  <a:lnTo>
                    <a:pt x="277271" y="83769"/>
                  </a:lnTo>
                  <a:lnTo>
                    <a:pt x="277329" y="83307"/>
                  </a:lnTo>
                  <a:lnTo>
                    <a:pt x="277856" y="83268"/>
                  </a:lnTo>
                  <a:lnTo>
                    <a:pt x="277789" y="86301"/>
                  </a:lnTo>
                  <a:lnTo>
                    <a:pt x="277986" y="86360"/>
                  </a:lnTo>
                  <a:lnTo>
                    <a:pt x="277907" y="88252"/>
                  </a:lnTo>
                  <a:lnTo>
                    <a:pt x="277759" y="88471"/>
                  </a:lnTo>
                  <a:lnTo>
                    <a:pt x="277696" y="90108"/>
                  </a:lnTo>
                  <a:lnTo>
                    <a:pt x="278233" y="90108"/>
                  </a:lnTo>
                  <a:lnTo>
                    <a:pt x="279153" y="90647"/>
                  </a:lnTo>
                  <a:lnTo>
                    <a:pt x="281572" y="90695"/>
                  </a:lnTo>
                  <a:lnTo>
                    <a:pt x="281535" y="93452"/>
                  </a:lnTo>
                  <a:lnTo>
                    <a:pt x="281858" y="94637"/>
                  </a:lnTo>
                  <a:lnTo>
                    <a:pt x="282399" y="94309"/>
                  </a:lnTo>
                  <a:lnTo>
                    <a:pt x="282562" y="93835"/>
                  </a:lnTo>
                  <a:lnTo>
                    <a:pt x="284477" y="94241"/>
                  </a:lnTo>
                  <a:lnTo>
                    <a:pt x="284477" y="94707"/>
                  </a:lnTo>
                  <a:lnTo>
                    <a:pt x="284318" y="95441"/>
                  </a:lnTo>
                  <a:lnTo>
                    <a:pt x="284158" y="96004"/>
                  </a:lnTo>
                  <a:lnTo>
                    <a:pt x="283947" y="96224"/>
                  </a:lnTo>
                  <a:lnTo>
                    <a:pt x="283565" y="95870"/>
                  </a:lnTo>
                  <a:lnTo>
                    <a:pt x="283346" y="95780"/>
                  </a:lnTo>
                  <a:lnTo>
                    <a:pt x="281834" y="95866"/>
                  </a:lnTo>
                  <a:lnTo>
                    <a:pt x="282032" y="97234"/>
                  </a:lnTo>
                  <a:lnTo>
                    <a:pt x="282226" y="97681"/>
                  </a:lnTo>
                  <a:lnTo>
                    <a:pt x="282667" y="97971"/>
                  </a:lnTo>
                  <a:lnTo>
                    <a:pt x="283139" y="98020"/>
                  </a:lnTo>
                  <a:lnTo>
                    <a:pt x="283399" y="98739"/>
                  </a:lnTo>
                  <a:lnTo>
                    <a:pt x="283348" y="103478"/>
                  </a:lnTo>
                  <a:lnTo>
                    <a:pt x="282741" y="103247"/>
                  </a:lnTo>
                  <a:lnTo>
                    <a:pt x="281409" y="102961"/>
                  </a:lnTo>
                  <a:lnTo>
                    <a:pt x="278042" y="102903"/>
                  </a:lnTo>
                  <a:lnTo>
                    <a:pt x="277675" y="102795"/>
                  </a:lnTo>
                  <a:lnTo>
                    <a:pt x="277465" y="102643"/>
                  </a:lnTo>
                  <a:lnTo>
                    <a:pt x="277329" y="102874"/>
                  </a:lnTo>
                  <a:lnTo>
                    <a:pt x="275602" y="102808"/>
                  </a:lnTo>
                  <a:lnTo>
                    <a:pt x="275534" y="106921"/>
                  </a:lnTo>
                  <a:lnTo>
                    <a:pt x="275116" y="106906"/>
                  </a:lnTo>
                  <a:lnTo>
                    <a:pt x="274647" y="107473"/>
                  </a:lnTo>
                  <a:lnTo>
                    <a:pt x="274197" y="107890"/>
                  </a:lnTo>
                  <a:lnTo>
                    <a:pt x="273472" y="108087"/>
                  </a:lnTo>
                  <a:lnTo>
                    <a:pt x="273475" y="108642"/>
                  </a:lnTo>
                  <a:lnTo>
                    <a:pt x="273387" y="108866"/>
                  </a:lnTo>
                  <a:lnTo>
                    <a:pt x="271593" y="108806"/>
                  </a:lnTo>
                  <a:lnTo>
                    <a:pt x="271493" y="110957"/>
                  </a:lnTo>
                  <a:lnTo>
                    <a:pt x="269682" y="110894"/>
                  </a:lnTo>
                  <a:lnTo>
                    <a:pt x="269546" y="117998"/>
                  </a:lnTo>
                  <a:lnTo>
                    <a:pt x="269475" y="118470"/>
                  </a:lnTo>
                  <a:lnTo>
                    <a:pt x="268440" y="121671"/>
                  </a:lnTo>
                  <a:lnTo>
                    <a:pt x="268014" y="122379"/>
                  </a:lnTo>
                  <a:lnTo>
                    <a:pt x="267817" y="123214"/>
                  </a:lnTo>
                  <a:lnTo>
                    <a:pt x="267384" y="124026"/>
                  </a:lnTo>
                  <a:lnTo>
                    <a:pt x="266626" y="124999"/>
                  </a:lnTo>
                  <a:lnTo>
                    <a:pt x="266542" y="125420"/>
                  </a:lnTo>
                  <a:lnTo>
                    <a:pt x="266408" y="126634"/>
                  </a:lnTo>
                  <a:lnTo>
                    <a:pt x="265577" y="127089"/>
                  </a:lnTo>
                  <a:lnTo>
                    <a:pt x="265027" y="127600"/>
                  </a:lnTo>
                  <a:lnTo>
                    <a:pt x="264809" y="127879"/>
                  </a:lnTo>
                  <a:lnTo>
                    <a:pt x="264667" y="128218"/>
                  </a:lnTo>
                  <a:lnTo>
                    <a:pt x="264460" y="128974"/>
                  </a:lnTo>
                  <a:lnTo>
                    <a:pt x="264061" y="130327"/>
                  </a:lnTo>
                  <a:lnTo>
                    <a:pt x="263069" y="131885"/>
                  </a:lnTo>
                  <a:lnTo>
                    <a:pt x="262889" y="132306"/>
                  </a:lnTo>
                  <a:lnTo>
                    <a:pt x="262896" y="132559"/>
                  </a:lnTo>
                  <a:lnTo>
                    <a:pt x="262374" y="132642"/>
                  </a:lnTo>
                  <a:lnTo>
                    <a:pt x="261993" y="133197"/>
                  </a:lnTo>
                  <a:lnTo>
                    <a:pt x="261744" y="133294"/>
                  </a:lnTo>
                  <a:lnTo>
                    <a:pt x="260664" y="133241"/>
                  </a:lnTo>
                  <a:lnTo>
                    <a:pt x="259311" y="133546"/>
                  </a:lnTo>
                  <a:lnTo>
                    <a:pt x="258412" y="133532"/>
                  </a:lnTo>
                  <a:lnTo>
                    <a:pt x="250854" y="133222"/>
                  </a:lnTo>
                  <a:lnTo>
                    <a:pt x="246314" y="133138"/>
                  </a:lnTo>
                  <a:lnTo>
                    <a:pt x="244959" y="133041"/>
                  </a:lnTo>
                  <a:lnTo>
                    <a:pt x="240513" y="132969"/>
                  </a:lnTo>
                  <a:lnTo>
                    <a:pt x="240648" y="134094"/>
                  </a:lnTo>
                  <a:lnTo>
                    <a:pt x="240755" y="134284"/>
                  </a:lnTo>
                  <a:lnTo>
                    <a:pt x="242301" y="135577"/>
                  </a:lnTo>
                  <a:lnTo>
                    <a:pt x="242865" y="135641"/>
                  </a:lnTo>
                  <a:lnTo>
                    <a:pt x="243775" y="135585"/>
                  </a:lnTo>
                  <a:lnTo>
                    <a:pt x="244627" y="136962"/>
                  </a:lnTo>
                  <a:lnTo>
                    <a:pt x="245030" y="138749"/>
                  </a:lnTo>
                  <a:lnTo>
                    <a:pt x="245131" y="139774"/>
                  </a:lnTo>
                  <a:lnTo>
                    <a:pt x="245505" y="140419"/>
                  </a:lnTo>
                  <a:lnTo>
                    <a:pt x="245284" y="140653"/>
                  </a:lnTo>
                  <a:lnTo>
                    <a:pt x="244959" y="140554"/>
                  </a:lnTo>
                  <a:lnTo>
                    <a:pt x="244268" y="140321"/>
                  </a:lnTo>
                  <a:lnTo>
                    <a:pt x="242843" y="139482"/>
                  </a:lnTo>
                  <a:lnTo>
                    <a:pt x="242847" y="138953"/>
                  </a:lnTo>
                  <a:lnTo>
                    <a:pt x="242709" y="138212"/>
                  </a:lnTo>
                  <a:lnTo>
                    <a:pt x="242155" y="138405"/>
                  </a:lnTo>
                  <a:lnTo>
                    <a:pt x="241924" y="138662"/>
                  </a:lnTo>
                  <a:lnTo>
                    <a:pt x="241421" y="140934"/>
                  </a:lnTo>
                  <a:lnTo>
                    <a:pt x="241483" y="142201"/>
                  </a:lnTo>
                  <a:lnTo>
                    <a:pt x="240761" y="141910"/>
                  </a:lnTo>
                  <a:lnTo>
                    <a:pt x="240777" y="147656"/>
                  </a:lnTo>
                  <a:lnTo>
                    <a:pt x="240956" y="149027"/>
                  </a:lnTo>
                  <a:lnTo>
                    <a:pt x="241135" y="149620"/>
                  </a:lnTo>
                  <a:lnTo>
                    <a:pt x="241224" y="150809"/>
                  </a:lnTo>
                  <a:lnTo>
                    <a:pt x="241860" y="151684"/>
                  </a:lnTo>
                  <a:lnTo>
                    <a:pt x="240640" y="152004"/>
                  </a:lnTo>
                  <a:lnTo>
                    <a:pt x="239441" y="152220"/>
                  </a:lnTo>
                  <a:lnTo>
                    <a:pt x="238836" y="152645"/>
                  </a:lnTo>
                  <a:lnTo>
                    <a:pt x="238663" y="152936"/>
                  </a:lnTo>
                  <a:lnTo>
                    <a:pt x="238446" y="153096"/>
                  </a:lnTo>
                  <a:lnTo>
                    <a:pt x="237817" y="153144"/>
                  </a:lnTo>
                  <a:lnTo>
                    <a:pt x="238843" y="154322"/>
                  </a:lnTo>
                  <a:lnTo>
                    <a:pt x="239785" y="154829"/>
                  </a:lnTo>
                  <a:lnTo>
                    <a:pt x="239714" y="155316"/>
                  </a:lnTo>
                  <a:lnTo>
                    <a:pt x="239029" y="156147"/>
                  </a:lnTo>
                  <a:lnTo>
                    <a:pt x="238819" y="156740"/>
                  </a:lnTo>
                  <a:lnTo>
                    <a:pt x="238991" y="157105"/>
                  </a:lnTo>
                  <a:lnTo>
                    <a:pt x="238891" y="157611"/>
                  </a:lnTo>
                  <a:lnTo>
                    <a:pt x="238762" y="157848"/>
                  </a:lnTo>
                  <a:lnTo>
                    <a:pt x="238307" y="157902"/>
                  </a:lnTo>
                  <a:lnTo>
                    <a:pt x="237533" y="158163"/>
                  </a:lnTo>
                  <a:lnTo>
                    <a:pt x="236994" y="158476"/>
                  </a:lnTo>
                  <a:lnTo>
                    <a:pt x="236297" y="157321"/>
                  </a:lnTo>
                  <a:lnTo>
                    <a:pt x="236006" y="157045"/>
                  </a:lnTo>
                  <a:lnTo>
                    <a:pt x="234106" y="156036"/>
                  </a:lnTo>
                  <a:lnTo>
                    <a:pt x="233906" y="156051"/>
                  </a:lnTo>
                  <a:lnTo>
                    <a:pt x="233008" y="156413"/>
                  </a:lnTo>
                  <a:lnTo>
                    <a:pt x="231197" y="156168"/>
                  </a:lnTo>
                  <a:lnTo>
                    <a:pt x="231287" y="155549"/>
                  </a:lnTo>
                  <a:lnTo>
                    <a:pt x="231781" y="154603"/>
                  </a:lnTo>
                  <a:lnTo>
                    <a:pt x="231898" y="153448"/>
                  </a:lnTo>
                  <a:lnTo>
                    <a:pt x="230301" y="153478"/>
                  </a:lnTo>
                  <a:lnTo>
                    <a:pt x="229938" y="153270"/>
                  </a:lnTo>
                  <a:lnTo>
                    <a:pt x="229938" y="152502"/>
                  </a:lnTo>
                  <a:lnTo>
                    <a:pt x="227361" y="152092"/>
                  </a:lnTo>
                  <a:lnTo>
                    <a:pt x="227334" y="154169"/>
                  </a:lnTo>
                  <a:lnTo>
                    <a:pt x="227475" y="154145"/>
                  </a:lnTo>
                  <a:lnTo>
                    <a:pt x="227716" y="154004"/>
                  </a:lnTo>
                  <a:lnTo>
                    <a:pt x="228283" y="154045"/>
                  </a:lnTo>
                  <a:lnTo>
                    <a:pt x="229230" y="154299"/>
                  </a:lnTo>
                  <a:lnTo>
                    <a:pt x="228968" y="155081"/>
                  </a:lnTo>
                  <a:lnTo>
                    <a:pt x="228517" y="155852"/>
                  </a:lnTo>
                  <a:lnTo>
                    <a:pt x="228227" y="155632"/>
                  </a:lnTo>
                  <a:lnTo>
                    <a:pt x="227305" y="155617"/>
                  </a:lnTo>
                  <a:lnTo>
                    <a:pt x="227208" y="157956"/>
                  </a:lnTo>
                  <a:lnTo>
                    <a:pt x="226205" y="157188"/>
                  </a:lnTo>
                  <a:lnTo>
                    <a:pt x="224534" y="155005"/>
                  </a:lnTo>
                  <a:lnTo>
                    <a:pt x="224220" y="153939"/>
                  </a:lnTo>
                  <a:lnTo>
                    <a:pt x="224009" y="153585"/>
                  </a:lnTo>
                  <a:lnTo>
                    <a:pt x="223778" y="153388"/>
                  </a:lnTo>
                  <a:lnTo>
                    <a:pt x="222855" y="152941"/>
                  </a:lnTo>
                  <a:lnTo>
                    <a:pt x="221625" y="151284"/>
                  </a:lnTo>
                  <a:lnTo>
                    <a:pt x="221601" y="153293"/>
                  </a:lnTo>
                  <a:lnTo>
                    <a:pt x="219685" y="153472"/>
                  </a:lnTo>
                  <a:lnTo>
                    <a:pt x="219620" y="155684"/>
                  </a:lnTo>
                  <a:lnTo>
                    <a:pt x="219113" y="155807"/>
                  </a:lnTo>
                  <a:lnTo>
                    <a:pt x="219161" y="154595"/>
                  </a:lnTo>
                  <a:lnTo>
                    <a:pt x="219030" y="153683"/>
                  </a:lnTo>
                  <a:lnTo>
                    <a:pt x="217565" y="153918"/>
                  </a:lnTo>
                  <a:lnTo>
                    <a:pt x="215803" y="153669"/>
                  </a:lnTo>
                  <a:lnTo>
                    <a:pt x="214664" y="153174"/>
                  </a:lnTo>
                  <a:lnTo>
                    <a:pt x="215241" y="156174"/>
                  </a:lnTo>
                  <a:lnTo>
                    <a:pt x="214146" y="156139"/>
                  </a:lnTo>
                  <a:lnTo>
                    <a:pt x="212861" y="156297"/>
                  </a:lnTo>
                  <a:lnTo>
                    <a:pt x="212785" y="156159"/>
                  </a:lnTo>
                  <a:lnTo>
                    <a:pt x="212652" y="154922"/>
                  </a:lnTo>
                  <a:lnTo>
                    <a:pt x="212474" y="154113"/>
                  </a:lnTo>
                  <a:lnTo>
                    <a:pt x="211932" y="152738"/>
                  </a:lnTo>
                  <a:lnTo>
                    <a:pt x="209725" y="153251"/>
                  </a:lnTo>
                  <a:lnTo>
                    <a:pt x="209247" y="153356"/>
                  </a:lnTo>
                  <a:lnTo>
                    <a:pt x="209213" y="153922"/>
                  </a:lnTo>
                  <a:lnTo>
                    <a:pt x="209520" y="154935"/>
                  </a:lnTo>
                  <a:lnTo>
                    <a:pt x="209734" y="155420"/>
                  </a:lnTo>
                  <a:lnTo>
                    <a:pt x="209668" y="156079"/>
                  </a:lnTo>
                  <a:lnTo>
                    <a:pt x="209257" y="156261"/>
                  </a:lnTo>
                  <a:lnTo>
                    <a:pt x="208925" y="156790"/>
                  </a:lnTo>
                  <a:lnTo>
                    <a:pt x="208943" y="157009"/>
                  </a:lnTo>
                  <a:lnTo>
                    <a:pt x="210937" y="157066"/>
                  </a:lnTo>
                  <a:lnTo>
                    <a:pt x="210970" y="157413"/>
                  </a:lnTo>
                  <a:lnTo>
                    <a:pt x="210828" y="158002"/>
                  </a:lnTo>
                  <a:lnTo>
                    <a:pt x="210918" y="159197"/>
                  </a:lnTo>
                  <a:lnTo>
                    <a:pt x="210807" y="159611"/>
                  </a:lnTo>
                  <a:lnTo>
                    <a:pt x="210578" y="161205"/>
                  </a:lnTo>
                  <a:lnTo>
                    <a:pt x="210592" y="161473"/>
                  </a:lnTo>
                  <a:lnTo>
                    <a:pt x="210719" y="161704"/>
                  </a:lnTo>
                  <a:lnTo>
                    <a:pt x="209542" y="161603"/>
                  </a:lnTo>
                  <a:lnTo>
                    <a:pt x="209460" y="161320"/>
                  </a:lnTo>
                  <a:lnTo>
                    <a:pt x="209467" y="160672"/>
                  </a:lnTo>
                  <a:lnTo>
                    <a:pt x="208765" y="160638"/>
                  </a:lnTo>
                  <a:lnTo>
                    <a:pt x="207878" y="160333"/>
                  </a:lnTo>
                  <a:lnTo>
                    <a:pt x="208033" y="161640"/>
                  </a:lnTo>
                  <a:lnTo>
                    <a:pt x="207919" y="161994"/>
                  </a:lnTo>
                  <a:lnTo>
                    <a:pt x="207508" y="162050"/>
                  </a:lnTo>
                  <a:lnTo>
                    <a:pt x="205692" y="161983"/>
                  </a:lnTo>
                  <a:lnTo>
                    <a:pt x="205433" y="162098"/>
                  </a:lnTo>
                  <a:lnTo>
                    <a:pt x="204425" y="162854"/>
                  </a:lnTo>
                  <a:lnTo>
                    <a:pt x="203851" y="162989"/>
                  </a:lnTo>
                  <a:lnTo>
                    <a:pt x="203582" y="163276"/>
                  </a:lnTo>
                  <a:lnTo>
                    <a:pt x="203848" y="163980"/>
                  </a:lnTo>
                  <a:lnTo>
                    <a:pt x="204697" y="164006"/>
                  </a:lnTo>
                  <a:lnTo>
                    <a:pt x="205201" y="164110"/>
                  </a:lnTo>
                  <a:lnTo>
                    <a:pt x="205857" y="164441"/>
                  </a:lnTo>
                  <a:lnTo>
                    <a:pt x="205823" y="165969"/>
                  </a:lnTo>
                  <a:lnTo>
                    <a:pt x="205329" y="165980"/>
                  </a:lnTo>
                  <a:lnTo>
                    <a:pt x="204556" y="165585"/>
                  </a:lnTo>
                  <a:lnTo>
                    <a:pt x="203903" y="165440"/>
                  </a:lnTo>
                  <a:lnTo>
                    <a:pt x="203828" y="167038"/>
                  </a:lnTo>
                  <a:lnTo>
                    <a:pt x="203152" y="168181"/>
                  </a:lnTo>
                  <a:lnTo>
                    <a:pt x="203575" y="168807"/>
                  </a:lnTo>
                  <a:lnTo>
                    <a:pt x="203669" y="169422"/>
                  </a:lnTo>
                  <a:lnTo>
                    <a:pt x="204548" y="170282"/>
                  </a:lnTo>
                  <a:lnTo>
                    <a:pt x="204752" y="170338"/>
                  </a:lnTo>
                  <a:lnTo>
                    <a:pt x="204873" y="170160"/>
                  </a:lnTo>
                  <a:lnTo>
                    <a:pt x="205183" y="170100"/>
                  </a:lnTo>
                  <a:lnTo>
                    <a:pt x="205414" y="170223"/>
                  </a:lnTo>
                  <a:lnTo>
                    <a:pt x="205542" y="170428"/>
                  </a:lnTo>
                  <a:lnTo>
                    <a:pt x="205587" y="170852"/>
                  </a:lnTo>
                  <a:lnTo>
                    <a:pt x="205777" y="171102"/>
                  </a:lnTo>
                  <a:lnTo>
                    <a:pt x="206105" y="171150"/>
                  </a:lnTo>
                  <a:lnTo>
                    <a:pt x="207668" y="170983"/>
                  </a:lnTo>
                  <a:lnTo>
                    <a:pt x="207751" y="170670"/>
                  </a:lnTo>
                  <a:lnTo>
                    <a:pt x="208262" y="170540"/>
                  </a:lnTo>
                  <a:lnTo>
                    <a:pt x="209021" y="171021"/>
                  </a:lnTo>
                  <a:lnTo>
                    <a:pt x="209590" y="171743"/>
                  </a:lnTo>
                  <a:lnTo>
                    <a:pt x="209963" y="172340"/>
                  </a:lnTo>
                  <a:lnTo>
                    <a:pt x="210566" y="173051"/>
                  </a:lnTo>
                  <a:lnTo>
                    <a:pt x="210801" y="173152"/>
                  </a:lnTo>
                  <a:lnTo>
                    <a:pt x="211115" y="173618"/>
                  </a:lnTo>
                  <a:lnTo>
                    <a:pt x="211277" y="174083"/>
                  </a:lnTo>
                  <a:lnTo>
                    <a:pt x="211211" y="176125"/>
                  </a:lnTo>
                  <a:lnTo>
                    <a:pt x="211279" y="176792"/>
                  </a:lnTo>
                  <a:lnTo>
                    <a:pt x="210234" y="177574"/>
                  </a:lnTo>
                  <a:lnTo>
                    <a:pt x="209927" y="177953"/>
                  </a:lnTo>
                  <a:lnTo>
                    <a:pt x="209740" y="178728"/>
                  </a:lnTo>
                  <a:lnTo>
                    <a:pt x="209769" y="178962"/>
                  </a:lnTo>
                  <a:lnTo>
                    <a:pt x="209536" y="179000"/>
                  </a:lnTo>
                  <a:lnTo>
                    <a:pt x="209147" y="179242"/>
                  </a:lnTo>
                  <a:lnTo>
                    <a:pt x="209209" y="179414"/>
                  </a:lnTo>
                  <a:lnTo>
                    <a:pt x="209146" y="179916"/>
                  </a:lnTo>
                  <a:lnTo>
                    <a:pt x="208960" y="180278"/>
                  </a:lnTo>
                  <a:lnTo>
                    <a:pt x="208412" y="180885"/>
                  </a:lnTo>
                  <a:lnTo>
                    <a:pt x="208229" y="180956"/>
                  </a:lnTo>
                  <a:lnTo>
                    <a:pt x="207986" y="180821"/>
                  </a:lnTo>
                  <a:lnTo>
                    <a:pt x="207753" y="180853"/>
                  </a:lnTo>
                  <a:lnTo>
                    <a:pt x="207315" y="181163"/>
                  </a:lnTo>
                  <a:lnTo>
                    <a:pt x="207181" y="181445"/>
                  </a:lnTo>
                  <a:lnTo>
                    <a:pt x="207004" y="182721"/>
                  </a:lnTo>
                  <a:lnTo>
                    <a:pt x="207059" y="183808"/>
                  </a:lnTo>
                  <a:lnTo>
                    <a:pt x="206965" y="184269"/>
                  </a:lnTo>
                  <a:lnTo>
                    <a:pt x="206911" y="185269"/>
                  </a:lnTo>
                  <a:lnTo>
                    <a:pt x="206973" y="185668"/>
                  </a:lnTo>
                  <a:lnTo>
                    <a:pt x="206945" y="186268"/>
                  </a:lnTo>
                  <a:lnTo>
                    <a:pt x="206318" y="186271"/>
                  </a:lnTo>
                  <a:lnTo>
                    <a:pt x="205442" y="186990"/>
                  </a:lnTo>
                  <a:lnTo>
                    <a:pt x="205328" y="187273"/>
                  </a:lnTo>
                  <a:lnTo>
                    <a:pt x="205218" y="187720"/>
                  </a:lnTo>
                  <a:lnTo>
                    <a:pt x="204983" y="189687"/>
                  </a:lnTo>
                  <a:lnTo>
                    <a:pt x="205117" y="190551"/>
                  </a:lnTo>
                  <a:lnTo>
                    <a:pt x="205182" y="192343"/>
                  </a:lnTo>
                  <a:lnTo>
                    <a:pt x="204828" y="193133"/>
                  </a:lnTo>
                  <a:lnTo>
                    <a:pt x="204604" y="193472"/>
                  </a:lnTo>
                  <a:lnTo>
                    <a:pt x="204080" y="193852"/>
                  </a:lnTo>
                  <a:lnTo>
                    <a:pt x="203728" y="194109"/>
                  </a:lnTo>
                  <a:lnTo>
                    <a:pt x="203611" y="194433"/>
                  </a:lnTo>
                  <a:lnTo>
                    <a:pt x="203666" y="195096"/>
                  </a:lnTo>
                  <a:lnTo>
                    <a:pt x="203915" y="195446"/>
                  </a:lnTo>
                  <a:lnTo>
                    <a:pt x="203763" y="195957"/>
                  </a:lnTo>
                  <a:lnTo>
                    <a:pt x="203577" y="196236"/>
                  </a:lnTo>
                  <a:lnTo>
                    <a:pt x="202761" y="196590"/>
                  </a:lnTo>
                  <a:lnTo>
                    <a:pt x="202613" y="197320"/>
                  </a:lnTo>
                  <a:lnTo>
                    <a:pt x="202857" y="197629"/>
                  </a:lnTo>
                  <a:lnTo>
                    <a:pt x="203033" y="200923"/>
                  </a:lnTo>
                  <a:lnTo>
                    <a:pt x="202989" y="204832"/>
                  </a:lnTo>
                  <a:lnTo>
                    <a:pt x="203203" y="204845"/>
                  </a:lnTo>
                  <a:lnTo>
                    <a:pt x="203172" y="205490"/>
                  </a:lnTo>
                  <a:lnTo>
                    <a:pt x="201970" y="205807"/>
                  </a:lnTo>
                  <a:lnTo>
                    <a:pt x="202931" y="207066"/>
                  </a:lnTo>
                  <a:lnTo>
                    <a:pt x="203062" y="208660"/>
                  </a:lnTo>
                  <a:lnTo>
                    <a:pt x="200483" y="208661"/>
                  </a:lnTo>
                  <a:lnTo>
                    <a:pt x="200438" y="210773"/>
                  </a:lnTo>
                  <a:lnTo>
                    <a:pt x="199060" y="211072"/>
                  </a:lnTo>
                  <a:lnTo>
                    <a:pt x="199093" y="211693"/>
                  </a:lnTo>
                  <a:lnTo>
                    <a:pt x="198729" y="212941"/>
                  </a:lnTo>
                  <a:lnTo>
                    <a:pt x="197586" y="212897"/>
                  </a:lnTo>
                  <a:lnTo>
                    <a:pt x="197510" y="213102"/>
                  </a:lnTo>
                  <a:lnTo>
                    <a:pt x="197466" y="213929"/>
                  </a:lnTo>
                  <a:lnTo>
                    <a:pt x="197256" y="214361"/>
                  </a:lnTo>
                  <a:lnTo>
                    <a:pt x="196895" y="214734"/>
                  </a:lnTo>
                  <a:lnTo>
                    <a:pt x="195476" y="215661"/>
                  </a:lnTo>
                  <a:lnTo>
                    <a:pt x="195352" y="216644"/>
                  </a:lnTo>
                  <a:lnTo>
                    <a:pt x="195372" y="217579"/>
                  </a:lnTo>
                  <a:lnTo>
                    <a:pt x="195524" y="217803"/>
                  </a:lnTo>
                  <a:lnTo>
                    <a:pt x="196284" y="218138"/>
                  </a:lnTo>
                  <a:lnTo>
                    <a:pt x="197458" y="218306"/>
                  </a:lnTo>
                  <a:lnTo>
                    <a:pt x="198133" y="218705"/>
                  </a:lnTo>
                  <a:lnTo>
                    <a:pt x="198693" y="219192"/>
                  </a:lnTo>
                  <a:lnTo>
                    <a:pt x="199475" y="220574"/>
                  </a:lnTo>
                  <a:lnTo>
                    <a:pt x="199799" y="220861"/>
                  </a:lnTo>
                  <a:lnTo>
                    <a:pt x="199940" y="221296"/>
                  </a:lnTo>
                  <a:lnTo>
                    <a:pt x="200246" y="222835"/>
                  </a:lnTo>
                  <a:lnTo>
                    <a:pt x="200260" y="223099"/>
                  </a:lnTo>
                  <a:lnTo>
                    <a:pt x="200149" y="223506"/>
                  </a:lnTo>
                  <a:lnTo>
                    <a:pt x="199308" y="223383"/>
                  </a:lnTo>
                  <a:lnTo>
                    <a:pt x="198788" y="222541"/>
                  </a:lnTo>
                  <a:lnTo>
                    <a:pt x="197088" y="221320"/>
                  </a:lnTo>
                  <a:lnTo>
                    <a:pt x="194896" y="221301"/>
                  </a:lnTo>
                  <a:lnTo>
                    <a:pt x="194989" y="222563"/>
                  </a:lnTo>
                  <a:lnTo>
                    <a:pt x="195171" y="223137"/>
                  </a:lnTo>
                  <a:lnTo>
                    <a:pt x="195181" y="223405"/>
                  </a:lnTo>
                  <a:lnTo>
                    <a:pt x="194672" y="224266"/>
                  </a:lnTo>
                  <a:lnTo>
                    <a:pt x="192505" y="223919"/>
                  </a:lnTo>
                  <a:lnTo>
                    <a:pt x="192075" y="223959"/>
                  </a:lnTo>
                  <a:lnTo>
                    <a:pt x="191879" y="224097"/>
                  </a:lnTo>
                  <a:lnTo>
                    <a:pt x="191508" y="223523"/>
                  </a:lnTo>
                  <a:lnTo>
                    <a:pt x="191350" y="223099"/>
                  </a:lnTo>
                  <a:lnTo>
                    <a:pt x="184537" y="222984"/>
                  </a:lnTo>
                  <a:lnTo>
                    <a:pt x="184286" y="223427"/>
                  </a:lnTo>
                  <a:lnTo>
                    <a:pt x="184276" y="224235"/>
                  </a:lnTo>
                  <a:lnTo>
                    <a:pt x="182632" y="225842"/>
                  </a:lnTo>
                  <a:lnTo>
                    <a:pt x="181935" y="226334"/>
                  </a:lnTo>
                  <a:lnTo>
                    <a:pt x="181835" y="226546"/>
                  </a:lnTo>
                  <a:lnTo>
                    <a:pt x="181722" y="227149"/>
                  </a:lnTo>
                  <a:lnTo>
                    <a:pt x="181670" y="227339"/>
                  </a:lnTo>
                  <a:lnTo>
                    <a:pt x="181715" y="227582"/>
                  </a:lnTo>
                  <a:lnTo>
                    <a:pt x="181963" y="227757"/>
                  </a:lnTo>
                  <a:lnTo>
                    <a:pt x="183039" y="227752"/>
                  </a:lnTo>
                  <a:lnTo>
                    <a:pt x="183919" y="227473"/>
                  </a:lnTo>
                  <a:lnTo>
                    <a:pt x="184923" y="227349"/>
                  </a:lnTo>
                  <a:lnTo>
                    <a:pt x="185349" y="227900"/>
                  </a:lnTo>
                  <a:lnTo>
                    <a:pt x="185669" y="229264"/>
                  </a:lnTo>
                  <a:lnTo>
                    <a:pt x="186079" y="229774"/>
                  </a:lnTo>
                  <a:lnTo>
                    <a:pt x="186147" y="229964"/>
                  </a:lnTo>
                  <a:lnTo>
                    <a:pt x="186188" y="230814"/>
                  </a:lnTo>
                  <a:lnTo>
                    <a:pt x="186979" y="231566"/>
                  </a:lnTo>
                  <a:lnTo>
                    <a:pt x="186982" y="232125"/>
                  </a:lnTo>
                  <a:lnTo>
                    <a:pt x="186733" y="233137"/>
                  </a:lnTo>
                  <a:lnTo>
                    <a:pt x="186185" y="232591"/>
                  </a:lnTo>
                  <a:lnTo>
                    <a:pt x="185037" y="232543"/>
                  </a:lnTo>
                  <a:lnTo>
                    <a:pt x="181501" y="232101"/>
                  </a:lnTo>
                  <a:lnTo>
                    <a:pt x="181542" y="228201"/>
                  </a:lnTo>
                  <a:lnTo>
                    <a:pt x="181358" y="228245"/>
                  </a:lnTo>
                  <a:lnTo>
                    <a:pt x="181307" y="228841"/>
                  </a:lnTo>
                  <a:lnTo>
                    <a:pt x="180602" y="229806"/>
                  </a:lnTo>
                  <a:lnTo>
                    <a:pt x="180622" y="228398"/>
                  </a:lnTo>
                  <a:lnTo>
                    <a:pt x="179527" y="228654"/>
                  </a:lnTo>
                  <a:lnTo>
                    <a:pt x="177175" y="229808"/>
                  </a:lnTo>
                  <a:lnTo>
                    <a:pt x="176518" y="230012"/>
                  </a:lnTo>
                  <a:lnTo>
                    <a:pt x="176487" y="229260"/>
                  </a:lnTo>
                  <a:lnTo>
                    <a:pt x="176549" y="228571"/>
                  </a:lnTo>
                  <a:lnTo>
                    <a:pt x="176828" y="227446"/>
                  </a:lnTo>
                  <a:lnTo>
                    <a:pt x="176818" y="226835"/>
                  </a:lnTo>
                  <a:lnTo>
                    <a:pt x="176946" y="225639"/>
                  </a:lnTo>
                  <a:lnTo>
                    <a:pt x="176942" y="225431"/>
                  </a:lnTo>
                  <a:lnTo>
                    <a:pt x="176763" y="224913"/>
                  </a:lnTo>
                  <a:lnTo>
                    <a:pt x="171881" y="224789"/>
                  </a:lnTo>
                  <a:lnTo>
                    <a:pt x="172163" y="225128"/>
                  </a:lnTo>
                  <a:lnTo>
                    <a:pt x="172854" y="226432"/>
                  </a:lnTo>
                  <a:lnTo>
                    <a:pt x="172964" y="226853"/>
                  </a:lnTo>
                  <a:lnTo>
                    <a:pt x="173002" y="227564"/>
                  </a:lnTo>
                  <a:lnTo>
                    <a:pt x="173369" y="228265"/>
                  </a:lnTo>
                  <a:lnTo>
                    <a:pt x="173827" y="229382"/>
                  </a:lnTo>
                  <a:lnTo>
                    <a:pt x="173912" y="230313"/>
                  </a:lnTo>
                  <a:lnTo>
                    <a:pt x="171730" y="230213"/>
                  </a:lnTo>
                  <a:lnTo>
                    <a:pt x="170314" y="230235"/>
                  </a:lnTo>
                  <a:lnTo>
                    <a:pt x="169416" y="230045"/>
                  </a:lnTo>
                  <a:lnTo>
                    <a:pt x="168196" y="229975"/>
                  </a:lnTo>
                  <a:lnTo>
                    <a:pt x="168158" y="232793"/>
                  </a:lnTo>
                  <a:lnTo>
                    <a:pt x="169475" y="233113"/>
                  </a:lnTo>
                  <a:lnTo>
                    <a:pt x="170815" y="233541"/>
                  </a:lnTo>
                  <a:lnTo>
                    <a:pt x="173905" y="233858"/>
                  </a:lnTo>
                  <a:lnTo>
                    <a:pt x="173853" y="237474"/>
                  </a:lnTo>
                  <a:lnTo>
                    <a:pt x="169617" y="237359"/>
                  </a:lnTo>
                  <a:lnTo>
                    <a:pt x="169393" y="237277"/>
                  </a:lnTo>
                  <a:lnTo>
                    <a:pt x="168597" y="239159"/>
                  </a:lnTo>
                  <a:lnTo>
                    <a:pt x="168164" y="239904"/>
                  </a:lnTo>
                  <a:lnTo>
                    <a:pt x="167591" y="240474"/>
                  </a:lnTo>
                  <a:lnTo>
                    <a:pt x="167347" y="240921"/>
                  </a:lnTo>
                  <a:lnTo>
                    <a:pt x="167924" y="241174"/>
                  </a:lnTo>
                  <a:lnTo>
                    <a:pt x="169487" y="241516"/>
                  </a:lnTo>
                  <a:lnTo>
                    <a:pt x="170487" y="241650"/>
                  </a:lnTo>
                  <a:lnTo>
                    <a:pt x="171651" y="242432"/>
                  </a:lnTo>
                  <a:lnTo>
                    <a:pt x="172635" y="243657"/>
                  </a:lnTo>
                  <a:lnTo>
                    <a:pt x="170775" y="243535"/>
                  </a:lnTo>
                  <a:lnTo>
                    <a:pt x="167358" y="242765"/>
                  </a:lnTo>
                  <a:lnTo>
                    <a:pt x="166770" y="242488"/>
                  </a:lnTo>
                  <a:lnTo>
                    <a:pt x="166575" y="243149"/>
                  </a:lnTo>
                  <a:lnTo>
                    <a:pt x="166537" y="243611"/>
                  </a:lnTo>
                  <a:lnTo>
                    <a:pt x="164502" y="246681"/>
                  </a:lnTo>
                  <a:lnTo>
                    <a:pt x="162223" y="249227"/>
                  </a:lnTo>
                  <a:lnTo>
                    <a:pt x="161396" y="249990"/>
                  </a:lnTo>
                  <a:lnTo>
                    <a:pt x="160454" y="251304"/>
                  </a:lnTo>
                  <a:lnTo>
                    <a:pt x="159997" y="252063"/>
                  </a:lnTo>
                  <a:lnTo>
                    <a:pt x="160234" y="252987"/>
                  </a:lnTo>
                  <a:lnTo>
                    <a:pt x="160820" y="254109"/>
                  </a:lnTo>
                  <a:lnTo>
                    <a:pt x="161363" y="255876"/>
                  </a:lnTo>
                  <a:lnTo>
                    <a:pt x="162425" y="259815"/>
                  </a:lnTo>
                  <a:lnTo>
                    <a:pt x="162442" y="260318"/>
                  </a:lnTo>
                  <a:lnTo>
                    <a:pt x="161193" y="260299"/>
                  </a:lnTo>
                  <a:lnTo>
                    <a:pt x="159844" y="260965"/>
                  </a:lnTo>
                  <a:lnTo>
                    <a:pt x="159138" y="261673"/>
                  </a:lnTo>
                  <a:lnTo>
                    <a:pt x="159069" y="262626"/>
                  </a:lnTo>
                  <a:lnTo>
                    <a:pt x="157927" y="263345"/>
                  </a:lnTo>
                  <a:lnTo>
                    <a:pt x="157501" y="263799"/>
                  </a:lnTo>
                  <a:lnTo>
                    <a:pt x="157100" y="264071"/>
                  </a:lnTo>
                  <a:lnTo>
                    <a:pt x="156321" y="264075"/>
                  </a:lnTo>
                  <a:lnTo>
                    <a:pt x="156233" y="264254"/>
                  </a:lnTo>
                  <a:lnTo>
                    <a:pt x="146880" y="263673"/>
                  </a:lnTo>
                  <a:lnTo>
                    <a:pt x="142696" y="263392"/>
                  </a:lnTo>
                  <a:lnTo>
                    <a:pt x="142424" y="263383"/>
                  </a:lnTo>
                  <a:lnTo>
                    <a:pt x="141803" y="263330"/>
                  </a:lnTo>
                  <a:lnTo>
                    <a:pt x="140428" y="263248"/>
                  </a:lnTo>
                  <a:lnTo>
                    <a:pt x="138424" y="263143"/>
                  </a:lnTo>
                  <a:lnTo>
                    <a:pt x="137992" y="263120"/>
                  </a:lnTo>
                  <a:lnTo>
                    <a:pt x="136788" y="263057"/>
                  </a:lnTo>
                  <a:lnTo>
                    <a:pt x="133893" y="262905"/>
                  </a:lnTo>
                  <a:lnTo>
                    <a:pt x="132753" y="262802"/>
                  </a:lnTo>
                  <a:lnTo>
                    <a:pt x="132475" y="262777"/>
                  </a:lnTo>
                  <a:lnTo>
                    <a:pt x="131667" y="262705"/>
                  </a:lnTo>
                  <a:lnTo>
                    <a:pt x="115482" y="261713"/>
                  </a:lnTo>
                  <a:lnTo>
                    <a:pt x="114995" y="261691"/>
                  </a:lnTo>
                  <a:lnTo>
                    <a:pt x="111428" y="261532"/>
                  </a:lnTo>
                  <a:lnTo>
                    <a:pt x="99297" y="260794"/>
                  </a:lnTo>
                  <a:lnTo>
                    <a:pt x="98725" y="260772"/>
                  </a:lnTo>
                  <a:lnTo>
                    <a:pt x="98546" y="260765"/>
                  </a:lnTo>
                  <a:lnTo>
                    <a:pt x="89229" y="260413"/>
                  </a:lnTo>
                  <a:lnTo>
                    <a:pt x="87319" y="260340"/>
                  </a:lnTo>
                  <a:lnTo>
                    <a:pt x="86414" y="260306"/>
                  </a:lnTo>
                  <a:lnTo>
                    <a:pt x="78967" y="259731"/>
                  </a:lnTo>
                  <a:lnTo>
                    <a:pt x="78563" y="259699"/>
                  </a:lnTo>
                  <a:lnTo>
                    <a:pt x="77881" y="259651"/>
                  </a:lnTo>
                  <a:lnTo>
                    <a:pt x="76919" y="259595"/>
                  </a:lnTo>
                  <a:lnTo>
                    <a:pt x="76523" y="259572"/>
                  </a:lnTo>
                  <a:lnTo>
                    <a:pt x="69326" y="259156"/>
                  </a:lnTo>
                  <a:lnTo>
                    <a:pt x="68089" y="259070"/>
                  </a:lnTo>
                  <a:lnTo>
                    <a:pt x="64350" y="258810"/>
                  </a:lnTo>
                  <a:lnTo>
                    <a:pt x="53968" y="258216"/>
                  </a:lnTo>
                  <a:lnTo>
                    <a:pt x="39555" y="257392"/>
                  </a:lnTo>
                  <a:lnTo>
                    <a:pt x="36852" y="257292"/>
                  </a:lnTo>
                  <a:lnTo>
                    <a:pt x="35882" y="257256"/>
                  </a:lnTo>
                  <a:lnTo>
                    <a:pt x="35227" y="255572"/>
                  </a:lnTo>
                  <a:lnTo>
                    <a:pt x="34493" y="254662"/>
                  </a:lnTo>
                  <a:lnTo>
                    <a:pt x="33405" y="253833"/>
                  </a:lnTo>
                  <a:lnTo>
                    <a:pt x="33224" y="253442"/>
                  </a:lnTo>
                  <a:lnTo>
                    <a:pt x="33176" y="253266"/>
                  </a:lnTo>
                  <a:lnTo>
                    <a:pt x="32926" y="252336"/>
                  </a:lnTo>
                  <a:lnTo>
                    <a:pt x="32592" y="251907"/>
                  </a:lnTo>
                  <a:lnTo>
                    <a:pt x="31813" y="250905"/>
                  </a:lnTo>
                  <a:lnTo>
                    <a:pt x="31618" y="250775"/>
                  </a:lnTo>
                  <a:lnTo>
                    <a:pt x="31282" y="250693"/>
                  </a:lnTo>
                  <a:lnTo>
                    <a:pt x="30906" y="250709"/>
                  </a:lnTo>
                  <a:lnTo>
                    <a:pt x="30492" y="250905"/>
                  </a:lnTo>
                  <a:lnTo>
                    <a:pt x="30052" y="250836"/>
                  </a:lnTo>
                  <a:lnTo>
                    <a:pt x="29870" y="250807"/>
                  </a:lnTo>
                  <a:lnTo>
                    <a:pt x="29560" y="250628"/>
                  </a:lnTo>
                  <a:lnTo>
                    <a:pt x="29456" y="250417"/>
                  </a:lnTo>
                  <a:lnTo>
                    <a:pt x="29430" y="250064"/>
                  </a:lnTo>
                  <a:lnTo>
                    <a:pt x="29365" y="249180"/>
                  </a:lnTo>
                  <a:lnTo>
                    <a:pt x="28705" y="248400"/>
                  </a:lnTo>
                  <a:lnTo>
                    <a:pt x="28905" y="247670"/>
                  </a:lnTo>
                  <a:lnTo>
                    <a:pt x="28977" y="247408"/>
                  </a:lnTo>
                  <a:lnTo>
                    <a:pt x="29055" y="246790"/>
                  </a:lnTo>
                  <a:lnTo>
                    <a:pt x="28977" y="246432"/>
                  </a:lnTo>
                  <a:lnTo>
                    <a:pt x="28796" y="246116"/>
                  </a:lnTo>
                  <a:lnTo>
                    <a:pt x="28502" y="245603"/>
                  </a:lnTo>
                  <a:lnTo>
                    <a:pt x="27850" y="244464"/>
                  </a:lnTo>
                  <a:lnTo>
                    <a:pt x="27643" y="243992"/>
                  </a:lnTo>
                  <a:lnTo>
                    <a:pt x="27553" y="243309"/>
                  </a:lnTo>
                  <a:lnTo>
                    <a:pt x="27623" y="242866"/>
                  </a:lnTo>
                  <a:lnTo>
                    <a:pt x="27695" y="242414"/>
                  </a:lnTo>
                  <a:lnTo>
                    <a:pt x="27643" y="242040"/>
                  </a:lnTo>
                  <a:lnTo>
                    <a:pt x="27307" y="241162"/>
                  </a:lnTo>
                  <a:lnTo>
                    <a:pt x="26717" y="240010"/>
                  </a:lnTo>
                  <a:lnTo>
                    <a:pt x="26691" y="239829"/>
                  </a:lnTo>
                  <a:lnTo>
                    <a:pt x="26644" y="239506"/>
                  </a:lnTo>
                  <a:lnTo>
                    <a:pt x="26705" y="238866"/>
                  </a:lnTo>
                  <a:lnTo>
                    <a:pt x="26723" y="238406"/>
                  </a:lnTo>
                  <a:lnTo>
                    <a:pt x="26746" y="237843"/>
                  </a:lnTo>
                  <a:lnTo>
                    <a:pt x="26888" y="237331"/>
                  </a:lnTo>
                  <a:lnTo>
                    <a:pt x="27073" y="236967"/>
                  </a:lnTo>
                  <a:lnTo>
                    <a:pt x="27173" y="236768"/>
                  </a:lnTo>
                  <a:lnTo>
                    <a:pt x="27283" y="236613"/>
                  </a:lnTo>
                  <a:lnTo>
                    <a:pt x="27499" y="236308"/>
                  </a:lnTo>
                  <a:lnTo>
                    <a:pt x="27642" y="235949"/>
                  </a:lnTo>
                  <a:lnTo>
                    <a:pt x="27642" y="235668"/>
                  </a:lnTo>
                  <a:lnTo>
                    <a:pt x="27581" y="235259"/>
                  </a:lnTo>
                  <a:lnTo>
                    <a:pt x="27418" y="234926"/>
                  </a:lnTo>
                  <a:lnTo>
                    <a:pt x="27009" y="234493"/>
                  </a:lnTo>
                  <a:lnTo>
                    <a:pt x="26924" y="234344"/>
                  </a:lnTo>
                  <a:lnTo>
                    <a:pt x="26746" y="234031"/>
                  </a:lnTo>
                  <a:lnTo>
                    <a:pt x="26740" y="233853"/>
                  </a:lnTo>
                  <a:lnTo>
                    <a:pt x="26731" y="233549"/>
                  </a:lnTo>
                  <a:lnTo>
                    <a:pt x="26725" y="233366"/>
                  </a:lnTo>
                  <a:lnTo>
                    <a:pt x="26827" y="233007"/>
                  </a:lnTo>
                  <a:lnTo>
                    <a:pt x="26884" y="232704"/>
                  </a:lnTo>
                  <a:lnTo>
                    <a:pt x="26909" y="232573"/>
                  </a:lnTo>
                  <a:lnTo>
                    <a:pt x="26780" y="232105"/>
                  </a:lnTo>
                  <a:lnTo>
                    <a:pt x="26634" y="231789"/>
                  </a:lnTo>
                  <a:lnTo>
                    <a:pt x="26556" y="231646"/>
                  </a:lnTo>
                  <a:lnTo>
                    <a:pt x="26420" y="231396"/>
                  </a:lnTo>
                  <a:lnTo>
                    <a:pt x="26338" y="230986"/>
                  </a:lnTo>
                  <a:lnTo>
                    <a:pt x="26440" y="230526"/>
                  </a:lnTo>
                  <a:lnTo>
                    <a:pt x="26705" y="230065"/>
                  </a:lnTo>
                  <a:lnTo>
                    <a:pt x="26715" y="229763"/>
                  </a:lnTo>
                  <a:lnTo>
                    <a:pt x="26641" y="229286"/>
                  </a:lnTo>
                  <a:lnTo>
                    <a:pt x="26542" y="229093"/>
                  </a:lnTo>
                  <a:lnTo>
                    <a:pt x="26379" y="228940"/>
                  </a:lnTo>
                  <a:lnTo>
                    <a:pt x="26135" y="228761"/>
                  </a:lnTo>
                  <a:lnTo>
                    <a:pt x="25960" y="228604"/>
                  </a:lnTo>
                  <a:lnTo>
                    <a:pt x="25805" y="228474"/>
                  </a:lnTo>
                  <a:lnTo>
                    <a:pt x="25391" y="227822"/>
                  </a:lnTo>
                  <a:lnTo>
                    <a:pt x="24885" y="227027"/>
                  </a:lnTo>
                  <a:lnTo>
                    <a:pt x="24604" y="226385"/>
                  </a:lnTo>
                  <a:lnTo>
                    <a:pt x="24536" y="226230"/>
                  </a:lnTo>
                  <a:lnTo>
                    <a:pt x="24044" y="225368"/>
                  </a:lnTo>
                  <a:lnTo>
                    <a:pt x="23926" y="225232"/>
                  </a:lnTo>
                  <a:lnTo>
                    <a:pt x="22671" y="223790"/>
                  </a:lnTo>
                  <a:lnTo>
                    <a:pt x="22322" y="223025"/>
                  </a:lnTo>
                  <a:lnTo>
                    <a:pt x="22114" y="222017"/>
                  </a:lnTo>
                  <a:lnTo>
                    <a:pt x="21571" y="221594"/>
                  </a:lnTo>
                  <a:lnTo>
                    <a:pt x="20871" y="221285"/>
                  </a:lnTo>
                  <a:lnTo>
                    <a:pt x="20548" y="220944"/>
                  </a:lnTo>
                  <a:lnTo>
                    <a:pt x="20483" y="220586"/>
                  </a:lnTo>
                  <a:lnTo>
                    <a:pt x="20561" y="219675"/>
                  </a:lnTo>
                  <a:lnTo>
                    <a:pt x="20664" y="218975"/>
                  </a:lnTo>
                  <a:lnTo>
                    <a:pt x="20910" y="218048"/>
                  </a:lnTo>
                  <a:lnTo>
                    <a:pt x="21001" y="217707"/>
                  </a:lnTo>
                  <a:lnTo>
                    <a:pt x="21001" y="217007"/>
                  </a:lnTo>
                  <a:lnTo>
                    <a:pt x="20936" y="216633"/>
                  </a:lnTo>
                  <a:lnTo>
                    <a:pt x="20625" y="215934"/>
                  </a:lnTo>
                  <a:lnTo>
                    <a:pt x="20327" y="215625"/>
                  </a:lnTo>
                  <a:lnTo>
                    <a:pt x="19913" y="215413"/>
                  </a:lnTo>
                  <a:lnTo>
                    <a:pt x="19568" y="215305"/>
                  </a:lnTo>
                  <a:lnTo>
                    <a:pt x="19318" y="215226"/>
                  </a:lnTo>
                  <a:lnTo>
                    <a:pt x="18670" y="215023"/>
                  </a:lnTo>
                  <a:lnTo>
                    <a:pt x="18372" y="215023"/>
                  </a:lnTo>
                  <a:lnTo>
                    <a:pt x="18096" y="214829"/>
                  </a:lnTo>
                  <a:lnTo>
                    <a:pt x="17842" y="214652"/>
                  </a:lnTo>
                  <a:lnTo>
                    <a:pt x="17702" y="214450"/>
                  </a:lnTo>
                  <a:lnTo>
                    <a:pt x="17595" y="214070"/>
                  </a:lnTo>
                  <a:lnTo>
                    <a:pt x="17595" y="213621"/>
                  </a:lnTo>
                  <a:lnTo>
                    <a:pt x="18034" y="212467"/>
                  </a:lnTo>
                  <a:lnTo>
                    <a:pt x="18049" y="212175"/>
                  </a:lnTo>
                  <a:lnTo>
                    <a:pt x="18060" y="211968"/>
                  </a:lnTo>
                  <a:lnTo>
                    <a:pt x="18098" y="211252"/>
                  </a:lnTo>
                  <a:lnTo>
                    <a:pt x="18119" y="210835"/>
                  </a:lnTo>
                  <a:lnTo>
                    <a:pt x="18127" y="210679"/>
                  </a:lnTo>
                  <a:lnTo>
                    <a:pt x="18056" y="210225"/>
                  </a:lnTo>
                  <a:lnTo>
                    <a:pt x="18186" y="209515"/>
                  </a:lnTo>
                  <a:lnTo>
                    <a:pt x="18411" y="208859"/>
                  </a:lnTo>
                  <a:lnTo>
                    <a:pt x="18437" y="208084"/>
                  </a:lnTo>
                  <a:lnTo>
                    <a:pt x="18355" y="207899"/>
                  </a:lnTo>
                  <a:lnTo>
                    <a:pt x="17774" y="207216"/>
                  </a:lnTo>
                  <a:lnTo>
                    <a:pt x="17709" y="206318"/>
                  </a:lnTo>
                  <a:lnTo>
                    <a:pt x="17145" y="205069"/>
                  </a:lnTo>
                  <a:lnTo>
                    <a:pt x="17247" y="203260"/>
                  </a:lnTo>
                  <a:lnTo>
                    <a:pt x="17235" y="203093"/>
                  </a:lnTo>
                  <a:lnTo>
                    <a:pt x="17222" y="202923"/>
                  </a:lnTo>
                  <a:lnTo>
                    <a:pt x="16888" y="201626"/>
                  </a:lnTo>
                  <a:lnTo>
                    <a:pt x="16685" y="201288"/>
                  </a:lnTo>
                  <a:lnTo>
                    <a:pt x="16013" y="200698"/>
                  </a:lnTo>
                  <a:lnTo>
                    <a:pt x="14671" y="198115"/>
                  </a:lnTo>
                  <a:lnTo>
                    <a:pt x="14684" y="197963"/>
                  </a:lnTo>
                  <a:lnTo>
                    <a:pt x="14695" y="197835"/>
                  </a:lnTo>
                  <a:lnTo>
                    <a:pt x="14988" y="196643"/>
                  </a:lnTo>
                  <a:lnTo>
                    <a:pt x="14513" y="194694"/>
                  </a:lnTo>
                  <a:lnTo>
                    <a:pt x="14110" y="193970"/>
                  </a:lnTo>
                  <a:lnTo>
                    <a:pt x="13562" y="192484"/>
                  </a:lnTo>
                  <a:lnTo>
                    <a:pt x="13118" y="192186"/>
                  </a:lnTo>
                  <a:lnTo>
                    <a:pt x="12282" y="191389"/>
                  </a:lnTo>
                  <a:lnTo>
                    <a:pt x="11866" y="190993"/>
                  </a:lnTo>
                  <a:lnTo>
                    <a:pt x="11518" y="190900"/>
                  </a:lnTo>
                  <a:lnTo>
                    <a:pt x="11284" y="190684"/>
                  </a:lnTo>
                  <a:lnTo>
                    <a:pt x="11133" y="190286"/>
                  </a:lnTo>
                  <a:lnTo>
                    <a:pt x="10840" y="189515"/>
                  </a:lnTo>
                  <a:lnTo>
                    <a:pt x="10456" y="188503"/>
                  </a:lnTo>
                  <a:lnTo>
                    <a:pt x="10280" y="187642"/>
                  </a:lnTo>
                  <a:lnTo>
                    <a:pt x="10073" y="187158"/>
                  </a:lnTo>
                  <a:lnTo>
                    <a:pt x="9276" y="186152"/>
                  </a:lnTo>
                  <a:lnTo>
                    <a:pt x="8936" y="185604"/>
                  </a:lnTo>
                  <a:lnTo>
                    <a:pt x="8442" y="184810"/>
                  </a:lnTo>
                  <a:lnTo>
                    <a:pt x="8290" y="184654"/>
                  </a:lnTo>
                  <a:lnTo>
                    <a:pt x="7541" y="184370"/>
                  </a:lnTo>
                  <a:lnTo>
                    <a:pt x="6438" y="184263"/>
                  </a:lnTo>
                  <a:lnTo>
                    <a:pt x="5358" y="183216"/>
                  </a:lnTo>
                  <a:lnTo>
                    <a:pt x="5619" y="181420"/>
                  </a:lnTo>
                  <a:lnTo>
                    <a:pt x="5609" y="181032"/>
                  </a:lnTo>
                  <a:lnTo>
                    <a:pt x="5150" y="180287"/>
                  </a:lnTo>
                  <a:lnTo>
                    <a:pt x="4756" y="180156"/>
                  </a:lnTo>
                  <a:lnTo>
                    <a:pt x="4437" y="179902"/>
                  </a:lnTo>
                  <a:lnTo>
                    <a:pt x="4427" y="179722"/>
                  </a:lnTo>
                  <a:lnTo>
                    <a:pt x="4412" y="179446"/>
                  </a:lnTo>
                  <a:lnTo>
                    <a:pt x="4363" y="178513"/>
                  </a:lnTo>
                  <a:lnTo>
                    <a:pt x="4514" y="177366"/>
                  </a:lnTo>
                  <a:lnTo>
                    <a:pt x="4686" y="177056"/>
                  </a:lnTo>
                  <a:lnTo>
                    <a:pt x="5445" y="176218"/>
                  </a:lnTo>
                  <a:lnTo>
                    <a:pt x="5583" y="175968"/>
                  </a:lnTo>
                  <a:lnTo>
                    <a:pt x="5583" y="174630"/>
                  </a:lnTo>
                  <a:lnTo>
                    <a:pt x="5835" y="173631"/>
                  </a:lnTo>
                  <a:lnTo>
                    <a:pt x="5565" y="172513"/>
                  </a:lnTo>
                  <a:lnTo>
                    <a:pt x="5316" y="172141"/>
                  </a:lnTo>
                  <a:lnTo>
                    <a:pt x="5095" y="171646"/>
                  </a:lnTo>
                  <a:lnTo>
                    <a:pt x="4864" y="170993"/>
                  </a:lnTo>
                  <a:lnTo>
                    <a:pt x="4615" y="169984"/>
                  </a:lnTo>
                  <a:lnTo>
                    <a:pt x="4231" y="168921"/>
                  </a:lnTo>
                  <a:lnTo>
                    <a:pt x="3899" y="168366"/>
                  </a:lnTo>
                  <a:lnTo>
                    <a:pt x="3816" y="168113"/>
                  </a:lnTo>
                  <a:lnTo>
                    <a:pt x="3699" y="167338"/>
                  </a:lnTo>
                  <a:lnTo>
                    <a:pt x="3864" y="166745"/>
                  </a:lnTo>
                  <a:lnTo>
                    <a:pt x="3874" y="166015"/>
                  </a:lnTo>
                  <a:lnTo>
                    <a:pt x="3791" y="165705"/>
                  </a:lnTo>
                  <a:lnTo>
                    <a:pt x="3532" y="165393"/>
                  </a:lnTo>
                  <a:lnTo>
                    <a:pt x="3525" y="165225"/>
                  </a:lnTo>
                  <a:lnTo>
                    <a:pt x="3763" y="164785"/>
                  </a:lnTo>
                  <a:lnTo>
                    <a:pt x="4081" y="164509"/>
                  </a:lnTo>
                  <a:lnTo>
                    <a:pt x="5531" y="164114"/>
                  </a:lnTo>
                  <a:lnTo>
                    <a:pt x="6301" y="163215"/>
                  </a:lnTo>
                  <a:lnTo>
                    <a:pt x="6740" y="162347"/>
                  </a:lnTo>
                  <a:lnTo>
                    <a:pt x="7009" y="160879"/>
                  </a:lnTo>
                  <a:lnTo>
                    <a:pt x="7014" y="160126"/>
                  </a:lnTo>
                  <a:lnTo>
                    <a:pt x="7046" y="159712"/>
                  </a:lnTo>
                  <a:lnTo>
                    <a:pt x="7426" y="158904"/>
                  </a:lnTo>
                  <a:lnTo>
                    <a:pt x="7516" y="158576"/>
                  </a:lnTo>
                  <a:lnTo>
                    <a:pt x="7467" y="156932"/>
                  </a:lnTo>
                  <a:lnTo>
                    <a:pt x="6842" y="155960"/>
                  </a:lnTo>
                  <a:lnTo>
                    <a:pt x="6787" y="155677"/>
                  </a:lnTo>
                  <a:lnTo>
                    <a:pt x="6994" y="155360"/>
                  </a:lnTo>
                  <a:lnTo>
                    <a:pt x="7091" y="154980"/>
                  </a:lnTo>
                  <a:lnTo>
                    <a:pt x="7246" y="153374"/>
                  </a:lnTo>
                  <a:lnTo>
                    <a:pt x="7239" y="152893"/>
                  </a:lnTo>
                  <a:lnTo>
                    <a:pt x="7045" y="152685"/>
                  </a:lnTo>
                  <a:lnTo>
                    <a:pt x="6478" y="152558"/>
                  </a:lnTo>
                  <a:lnTo>
                    <a:pt x="6371" y="152189"/>
                  </a:lnTo>
                  <a:lnTo>
                    <a:pt x="6388" y="151310"/>
                  </a:lnTo>
                  <a:lnTo>
                    <a:pt x="6430" y="151034"/>
                  </a:lnTo>
                  <a:lnTo>
                    <a:pt x="7110" y="149424"/>
                  </a:lnTo>
                  <a:lnTo>
                    <a:pt x="7690" y="147787"/>
                  </a:lnTo>
                  <a:lnTo>
                    <a:pt x="7953" y="146259"/>
                  </a:lnTo>
                  <a:lnTo>
                    <a:pt x="8208" y="145778"/>
                  </a:lnTo>
                  <a:lnTo>
                    <a:pt x="8312" y="145454"/>
                  </a:lnTo>
                  <a:lnTo>
                    <a:pt x="8343" y="144809"/>
                  </a:lnTo>
                  <a:lnTo>
                    <a:pt x="8167" y="144159"/>
                  </a:lnTo>
                  <a:lnTo>
                    <a:pt x="8127" y="144008"/>
                  </a:lnTo>
                  <a:lnTo>
                    <a:pt x="8029" y="143363"/>
                  </a:lnTo>
                  <a:lnTo>
                    <a:pt x="8426" y="142674"/>
                  </a:lnTo>
                  <a:lnTo>
                    <a:pt x="8545" y="141774"/>
                  </a:lnTo>
                  <a:lnTo>
                    <a:pt x="8730" y="141175"/>
                  </a:lnTo>
                  <a:lnTo>
                    <a:pt x="8925" y="140965"/>
                  </a:lnTo>
                  <a:lnTo>
                    <a:pt x="9246" y="140893"/>
                  </a:lnTo>
                  <a:lnTo>
                    <a:pt x="9728" y="140538"/>
                  </a:lnTo>
                  <a:lnTo>
                    <a:pt x="9836" y="140236"/>
                  </a:lnTo>
                  <a:lnTo>
                    <a:pt x="9875" y="138840"/>
                  </a:lnTo>
                  <a:lnTo>
                    <a:pt x="9823" y="138281"/>
                  </a:lnTo>
                  <a:lnTo>
                    <a:pt x="9727" y="137580"/>
                  </a:lnTo>
                  <a:lnTo>
                    <a:pt x="9395" y="136574"/>
                  </a:lnTo>
                  <a:lnTo>
                    <a:pt x="9090" y="134148"/>
                  </a:lnTo>
                  <a:lnTo>
                    <a:pt x="9858" y="131589"/>
                  </a:lnTo>
                  <a:lnTo>
                    <a:pt x="10322" y="130955"/>
                  </a:lnTo>
                  <a:lnTo>
                    <a:pt x="10734" y="129658"/>
                  </a:lnTo>
                  <a:lnTo>
                    <a:pt x="10845" y="129412"/>
                  </a:lnTo>
                  <a:lnTo>
                    <a:pt x="11203" y="128620"/>
                  </a:lnTo>
                  <a:lnTo>
                    <a:pt x="11507" y="127946"/>
                  </a:lnTo>
                  <a:lnTo>
                    <a:pt x="12091" y="126780"/>
                  </a:lnTo>
                  <a:lnTo>
                    <a:pt x="12473" y="126217"/>
                  </a:lnTo>
                  <a:lnTo>
                    <a:pt x="12542" y="126009"/>
                  </a:lnTo>
                  <a:lnTo>
                    <a:pt x="12594" y="125605"/>
                  </a:lnTo>
                  <a:lnTo>
                    <a:pt x="12194" y="125142"/>
                  </a:lnTo>
                  <a:lnTo>
                    <a:pt x="12114" y="124775"/>
                  </a:lnTo>
                  <a:lnTo>
                    <a:pt x="12252" y="124342"/>
                  </a:lnTo>
                  <a:lnTo>
                    <a:pt x="12708" y="123455"/>
                  </a:lnTo>
                  <a:lnTo>
                    <a:pt x="12798" y="123280"/>
                  </a:lnTo>
                  <a:lnTo>
                    <a:pt x="12949" y="122865"/>
                  </a:lnTo>
                  <a:lnTo>
                    <a:pt x="13015" y="122339"/>
                  </a:lnTo>
                  <a:lnTo>
                    <a:pt x="12999" y="122209"/>
                  </a:lnTo>
                  <a:lnTo>
                    <a:pt x="12965" y="121938"/>
                  </a:lnTo>
                  <a:lnTo>
                    <a:pt x="12940" y="121738"/>
                  </a:lnTo>
                  <a:lnTo>
                    <a:pt x="12854" y="121531"/>
                  </a:lnTo>
                  <a:lnTo>
                    <a:pt x="12446" y="121083"/>
                  </a:lnTo>
                  <a:lnTo>
                    <a:pt x="11781" y="119970"/>
                  </a:lnTo>
                  <a:lnTo>
                    <a:pt x="11647" y="119593"/>
                  </a:lnTo>
                  <a:lnTo>
                    <a:pt x="11510" y="118776"/>
                  </a:lnTo>
                  <a:lnTo>
                    <a:pt x="10859" y="117483"/>
                  </a:lnTo>
                  <a:lnTo>
                    <a:pt x="10890" y="117122"/>
                  </a:lnTo>
                  <a:lnTo>
                    <a:pt x="11198" y="116361"/>
                  </a:lnTo>
                  <a:lnTo>
                    <a:pt x="11188" y="116205"/>
                  </a:lnTo>
                  <a:lnTo>
                    <a:pt x="11086" y="115994"/>
                  </a:lnTo>
                  <a:lnTo>
                    <a:pt x="10797" y="115374"/>
                  </a:lnTo>
                  <a:lnTo>
                    <a:pt x="10829" y="114191"/>
                  </a:lnTo>
                  <a:lnTo>
                    <a:pt x="10860" y="113704"/>
                  </a:lnTo>
                  <a:lnTo>
                    <a:pt x="11060" y="112583"/>
                  </a:lnTo>
                  <a:lnTo>
                    <a:pt x="11116" y="111898"/>
                  </a:lnTo>
                  <a:lnTo>
                    <a:pt x="10942" y="111648"/>
                  </a:lnTo>
                  <a:lnTo>
                    <a:pt x="10634" y="111559"/>
                  </a:lnTo>
                  <a:lnTo>
                    <a:pt x="10523" y="111402"/>
                  </a:lnTo>
                  <a:lnTo>
                    <a:pt x="10540" y="110906"/>
                  </a:lnTo>
                  <a:lnTo>
                    <a:pt x="10811" y="110374"/>
                  </a:lnTo>
                  <a:lnTo>
                    <a:pt x="10915" y="109994"/>
                  </a:lnTo>
                  <a:lnTo>
                    <a:pt x="10922" y="109710"/>
                  </a:lnTo>
                  <a:lnTo>
                    <a:pt x="10832" y="109450"/>
                  </a:lnTo>
                  <a:lnTo>
                    <a:pt x="10655" y="109207"/>
                  </a:lnTo>
                  <a:lnTo>
                    <a:pt x="9917" y="108779"/>
                  </a:lnTo>
                  <a:lnTo>
                    <a:pt x="9607" y="108630"/>
                  </a:lnTo>
                  <a:lnTo>
                    <a:pt x="8804" y="107930"/>
                  </a:lnTo>
                  <a:lnTo>
                    <a:pt x="8001" y="106743"/>
                  </a:lnTo>
                  <a:lnTo>
                    <a:pt x="7639" y="106564"/>
                  </a:lnTo>
                  <a:lnTo>
                    <a:pt x="7422" y="106392"/>
                  </a:lnTo>
                  <a:lnTo>
                    <a:pt x="7335" y="106112"/>
                  </a:lnTo>
                  <a:lnTo>
                    <a:pt x="7310" y="105878"/>
                  </a:lnTo>
                  <a:lnTo>
                    <a:pt x="7335" y="105566"/>
                  </a:lnTo>
                  <a:lnTo>
                    <a:pt x="7670" y="104694"/>
                  </a:lnTo>
                  <a:lnTo>
                    <a:pt x="7820" y="104450"/>
                  </a:lnTo>
                  <a:lnTo>
                    <a:pt x="7881" y="104102"/>
                  </a:lnTo>
                  <a:lnTo>
                    <a:pt x="7744" y="103837"/>
                  </a:lnTo>
                  <a:lnTo>
                    <a:pt x="7546" y="103619"/>
                  </a:lnTo>
                  <a:lnTo>
                    <a:pt x="7298" y="103464"/>
                  </a:lnTo>
                  <a:lnTo>
                    <a:pt x="6991" y="103327"/>
                  </a:lnTo>
                  <a:lnTo>
                    <a:pt x="6396" y="102986"/>
                  </a:lnTo>
                  <a:lnTo>
                    <a:pt x="4195" y="100139"/>
                  </a:lnTo>
                  <a:lnTo>
                    <a:pt x="3780" y="98887"/>
                  </a:lnTo>
                  <a:lnTo>
                    <a:pt x="3612" y="98610"/>
                  </a:lnTo>
                  <a:lnTo>
                    <a:pt x="2524" y="97895"/>
                  </a:lnTo>
                  <a:lnTo>
                    <a:pt x="2110" y="97293"/>
                  </a:lnTo>
                  <a:lnTo>
                    <a:pt x="1944" y="94947"/>
                  </a:lnTo>
                  <a:lnTo>
                    <a:pt x="1981" y="93747"/>
                  </a:lnTo>
                  <a:lnTo>
                    <a:pt x="2084" y="93405"/>
                  </a:lnTo>
                  <a:lnTo>
                    <a:pt x="2196" y="93249"/>
                  </a:lnTo>
                  <a:lnTo>
                    <a:pt x="2537" y="92771"/>
                  </a:lnTo>
                  <a:lnTo>
                    <a:pt x="2939" y="91437"/>
                  </a:lnTo>
                  <a:lnTo>
                    <a:pt x="2965" y="91161"/>
                  </a:lnTo>
                  <a:lnTo>
                    <a:pt x="2720" y="90245"/>
                  </a:lnTo>
                  <a:lnTo>
                    <a:pt x="2317" y="88737"/>
                  </a:lnTo>
                  <a:lnTo>
                    <a:pt x="1968" y="87940"/>
                  </a:lnTo>
                  <a:lnTo>
                    <a:pt x="1810" y="87468"/>
                  </a:lnTo>
                  <a:lnTo>
                    <a:pt x="1646" y="86901"/>
                  </a:lnTo>
                  <a:lnTo>
                    <a:pt x="1920" y="86347"/>
                  </a:lnTo>
                  <a:lnTo>
                    <a:pt x="2097" y="85988"/>
                  </a:lnTo>
                  <a:lnTo>
                    <a:pt x="2149" y="85565"/>
                  </a:lnTo>
                  <a:lnTo>
                    <a:pt x="2006" y="85273"/>
                  </a:lnTo>
                  <a:lnTo>
                    <a:pt x="1437" y="84720"/>
                  </a:lnTo>
                  <a:lnTo>
                    <a:pt x="1055" y="84353"/>
                  </a:lnTo>
                  <a:lnTo>
                    <a:pt x="113" y="83386"/>
                  </a:lnTo>
                  <a:lnTo>
                    <a:pt x="0" y="83120"/>
                  </a:lnTo>
                  <a:lnTo>
                    <a:pt x="608" y="82101"/>
                  </a:lnTo>
                  <a:lnTo>
                    <a:pt x="1152" y="81450"/>
                  </a:lnTo>
                  <a:lnTo>
                    <a:pt x="1242" y="80995"/>
                  </a:lnTo>
                  <a:lnTo>
                    <a:pt x="1165" y="80393"/>
                  </a:lnTo>
                  <a:lnTo>
                    <a:pt x="1152" y="78896"/>
                  </a:lnTo>
                  <a:lnTo>
                    <a:pt x="1333" y="78083"/>
                  </a:lnTo>
                  <a:lnTo>
                    <a:pt x="1359" y="77351"/>
                  </a:lnTo>
                  <a:lnTo>
                    <a:pt x="1061" y="75969"/>
                  </a:lnTo>
                  <a:lnTo>
                    <a:pt x="763" y="75253"/>
                  </a:lnTo>
                  <a:lnTo>
                    <a:pt x="336" y="74651"/>
                  </a:lnTo>
                  <a:lnTo>
                    <a:pt x="0" y="73822"/>
                  </a:lnTo>
                  <a:lnTo>
                    <a:pt x="64" y="73529"/>
                  </a:lnTo>
                  <a:lnTo>
                    <a:pt x="453" y="73025"/>
                  </a:lnTo>
                  <a:lnTo>
                    <a:pt x="530" y="72748"/>
                  </a:lnTo>
                  <a:lnTo>
                    <a:pt x="492" y="71870"/>
                  </a:lnTo>
                  <a:lnTo>
                    <a:pt x="207" y="71219"/>
                  </a:lnTo>
                  <a:lnTo>
                    <a:pt x="142" y="70861"/>
                  </a:lnTo>
                  <a:lnTo>
                    <a:pt x="220" y="70650"/>
                  </a:lnTo>
                  <a:lnTo>
                    <a:pt x="569" y="70341"/>
                  </a:lnTo>
                  <a:lnTo>
                    <a:pt x="776" y="70048"/>
                  </a:lnTo>
                  <a:lnTo>
                    <a:pt x="1048" y="68812"/>
                  </a:lnTo>
                  <a:lnTo>
                    <a:pt x="1683" y="67787"/>
                  </a:lnTo>
                  <a:lnTo>
                    <a:pt x="1734" y="67592"/>
                  </a:lnTo>
                  <a:lnTo>
                    <a:pt x="1734" y="67250"/>
                  </a:lnTo>
                  <a:lnTo>
                    <a:pt x="1618" y="66795"/>
                  </a:lnTo>
                  <a:lnTo>
                    <a:pt x="1320" y="66095"/>
                  </a:lnTo>
                  <a:lnTo>
                    <a:pt x="1039" y="65603"/>
                  </a:lnTo>
                  <a:lnTo>
                    <a:pt x="1007" y="65475"/>
                  </a:lnTo>
                  <a:lnTo>
                    <a:pt x="996" y="65217"/>
                  </a:lnTo>
                  <a:lnTo>
                    <a:pt x="1152" y="65071"/>
                  </a:lnTo>
                  <a:lnTo>
                    <a:pt x="2680" y="65038"/>
                  </a:lnTo>
                  <a:lnTo>
                    <a:pt x="2945" y="65071"/>
                  </a:lnTo>
                  <a:lnTo>
                    <a:pt x="3210" y="65103"/>
                  </a:lnTo>
                  <a:lnTo>
                    <a:pt x="3366" y="65071"/>
                  </a:lnTo>
                  <a:lnTo>
                    <a:pt x="3599" y="65022"/>
                  </a:lnTo>
                  <a:lnTo>
                    <a:pt x="3858" y="64794"/>
                  </a:lnTo>
                  <a:lnTo>
                    <a:pt x="4039" y="64453"/>
                  </a:lnTo>
                  <a:lnTo>
                    <a:pt x="3949" y="64046"/>
                  </a:lnTo>
                  <a:lnTo>
                    <a:pt x="4376" y="63102"/>
                  </a:lnTo>
                  <a:lnTo>
                    <a:pt x="4143" y="62631"/>
                  </a:lnTo>
                  <a:lnTo>
                    <a:pt x="3767" y="62338"/>
                  </a:lnTo>
                  <a:lnTo>
                    <a:pt x="3715" y="62013"/>
                  </a:lnTo>
                  <a:lnTo>
                    <a:pt x="4233" y="61606"/>
                  </a:lnTo>
                  <a:lnTo>
                    <a:pt x="5101" y="61118"/>
                  </a:lnTo>
                  <a:lnTo>
                    <a:pt x="5243" y="60907"/>
                  </a:lnTo>
                  <a:lnTo>
                    <a:pt x="5386" y="60028"/>
                  </a:lnTo>
                  <a:lnTo>
                    <a:pt x="5476" y="59833"/>
                  </a:lnTo>
                  <a:lnTo>
                    <a:pt x="5645" y="59671"/>
                  </a:lnTo>
                  <a:lnTo>
                    <a:pt x="6473" y="59248"/>
                  </a:lnTo>
                  <a:lnTo>
                    <a:pt x="7173" y="58093"/>
                  </a:lnTo>
                  <a:lnTo>
                    <a:pt x="7393" y="57865"/>
                  </a:lnTo>
                  <a:lnTo>
                    <a:pt x="8144" y="57410"/>
                  </a:lnTo>
                  <a:lnTo>
                    <a:pt x="8144" y="57198"/>
                  </a:lnTo>
                  <a:lnTo>
                    <a:pt x="7690" y="56564"/>
                  </a:lnTo>
                  <a:lnTo>
                    <a:pt x="7121" y="54547"/>
                  </a:lnTo>
                  <a:lnTo>
                    <a:pt x="7134" y="54319"/>
                  </a:lnTo>
                  <a:lnTo>
                    <a:pt x="7263" y="54059"/>
                  </a:lnTo>
                  <a:lnTo>
                    <a:pt x="7587" y="53782"/>
                  </a:lnTo>
                  <a:lnTo>
                    <a:pt x="8791" y="53506"/>
                  </a:lnTo>
                  <a:lnTo>
                    <a:pt x="9270" y="53262"/>
                  </a:lnTo>
                  <a:lnTo>
                    <a:pt x="9581" y="52985"/>
                  </a:lnTo>
                  <a:lnTo>
                    <a:pt x="9827" y="52367"/>
                  </a:lnTo>
                  <a:lnTo>
                    <a:pt x="9827" y="52156"/>
                  </a:lnTo>
                  <a:lnTo>
                    <a:pt x="9710" y="51782"/>
                  </a:lnTo>
                  <a:lnTo>
                    <a:pt x="9309" y="51196"/>
                  </a:lnTo>
                  <a:lnTo>
                    <a:pt x="9179" y="50659"/>
                  </a:lnTo>
                  <a:lnTo>
                    <a:pt x="9516" y="49830"/>
                  </a:lnTo>
                  <a:lnTo>
                    <a:pt x="9546" y="49000"/>
                  </a:lnTo>
                  <a:lnTo>
                    <a:pt x="9831" y="49000"/>
                  </a:lnTo>
                  <a:lnTo>
                    <a:pt x="10111" y="49000"/>
                  </a:lnTo>
                  <a:lnTo>
                    <a:pt x="10474" y="49344"/>
                  </a:lnTo>
                  <a:lnTo>
                    <a:pt x="10474" y="49543"/>
                  </a:lnTo>
                  <a:lnTo>
                    <a:pt x="10473" y="50099"/>
                  </a:lnTo>
                  <a:lnTo>
                    <a:pt x="10687" y="50108"/>
                  </a:lnTo>
                  <a:lnTo>
                    <a:pt x="10820" y="50112"/>
                  </a:lnTo>
                  <a:lnTo>
                    <a:pt x="12934" y="50155"/>
                  </a:lnTo>
                  <a:lnTo>
                    <a:pt x="12921" y="51635"/>
                  </a:lnTo>
                  <a:lnTo>
                    <a:pt x="16819" y="51603"/>
                  </a:lnTo>
                  <a:lnTo>
                    <a:pt x="16832" y="50318"/>
                  </a:lnTo>
                  <a:lnTo>
                    <a:pt x="18217" y="50302"/>
                  </a:lnTo>
                  <a:lnTo>
                    <a:pt x="18204" y="51587"/>
                  </a:lnTo>
                  <a:lnTo>
                    <a:pt x="24358" y="51778"/>
                  </a:lnTo>
                  <a:lnTo>
                    <a:pt x="24314" y="53081"/>
                  </a:lnTo>
                  <a:lnTo>
                    <a:pt x="23031" y="53055"/>
                  </a:lnTo>
                  <a:lnTo>
                    <a:pt x="22963" y="55653"/>
                  </a:lnTo>
                  <a:lnTo>
                    <a:pt x="24203" y="55712"/>
                  </a:lnTo>
                  <a:lnTo>
                    <a:pt x="24157" y="57068"/>
                  </a:lnTo>
                  <a:lnTo>
                    <a:pt x="24830" y="57087"/>
                  </a:lnTo>
                  <a:lnTo>
                    <a:pt x="25268" y="56815"/>
                  </a:lnTo>
                  <a:lnTo>
                    <a:pt x="25995" y="56581"/>
                  </a:lnTo>
                  <a:lnTo>
                    <a:pt x="26276" y="56599"/>
                  </a:lnTo>
                  <a:lnTo>
                    <a:pt x="26844" y="56200"/>
                  </a:lnTo>
                  <a:lnTo>
                    <a:pt x="27936" y="55686"/>
                  </a:lnTo>
                  <a:lnTo>
                    <a:pt x="28093" y="55254"/>
                  </a:lnTo>
                  <a:lnTo>
                    <a:pt x="27964" y="54688"/>
                  </a:lnTo>
                  <a:lnTo>
                    <a:pt x="28298" y="52747"/>
                  </a:lnTo>
                  <a:lnTo>
                    <a:pt x="28629" y="51875"/>
                  </a:lnTo>
                  <a:lnTo>
                    <a:pt x="30066" y="51864"/>
                  </a:lnTo>
                  <a:lnTo>
                    <a:pt x="30389" y="51589"/>
                  </a:lnTo>
                  <a:lnTo>
                    <a:pt x="30946" y="51459"/>
                  </a:lnTo>
                  <a:lnTo>
                    <a:pt x="32153" y="52838"/>
                  </a:lnTo>
                  <a:lnTo>
                    <a:pt x="32511" y="53926"/>
                  </a:lnTo>
                  <a:lnTo>
                    <a:pt x="34270" y="54813"/>
                  </a:lnTo>
                  <a:lnTo>
                    <a:pt x="34684" y="55122"/>
                  </a:lnTo>
                  <a:lnTo>
                    <a:pt x="34876" y="55983"/>
                  </a:lnTo>
                  <a:lnTo>
                    <a:pt x="33959" y="57283"/>
                  </a:lnTo>
                  <a:lnTo>
                    <a:pt x="33521" y="57715"/>
                  </a:lnTo>
                  <a:lnTo>
                    <a:pt x="33142" y="58415"/>
                  </a:lnTo>
                  <a:lnTo>
                    <a:pt x="33075" y="58821"/>
                  </a:lnTo>
                  <a:lnTo>
                    <a:pt x="33315" y="59760"/>
                  </a:lnTo>
                  <a:lnTo>
                    <a:pt x="33433" y="59917"/>
                  </a:lnTo>
                  <a:lnTo>
                    <a:pt x="33711" y="60044"/>
                  </a:lnTo>
                  <a:lnTo>
                    <a:pt x="37225" y="60111"/>
                  </a:lnTo>
                  <a:lnTo>
                    <a:pt x="42911" y="60214"/>
                  </a:lnTo>
                  <a:lnTo>
                    <a:pt x="42948" y="58763"/>
                  </a:lnTo>
                  <a:lnTo>
                    <a:pt x="44173" y="58814"/>
                  </a:lnTo>
                  <a:lnTo>
                    <a:pt x="44173" y="60225"/>
                  </a:lnTo>
                  <a:lnTo>
                    <a:pt x="50221" y="60405"/>
                  </a:lnTo>
                  <a:lnTo>
                    <a:pt x="59080" y="60637"/>
                  </a:lnTo>
                  <a:lnTo>
                    <a:pt x="59056" y="59227"/>
                  </a:lnTo>
                  <a:lnTo>
                    <a:pt x="60340" y="59277"/>
                  </a:lnTo>
                  <a:lnTo>
                    <a:pt x="60335" y="60602"/>
                  </a:lnTo>
                  <a:lnTo>
                    <a:pt x="62925" y="60639"/>
                  </a:lnTo>
                  <a:lnTo>
                    <a:pt x="69387" y="60655"/>
                  </a:lnTo>
                  <a:lnTo>
                    <a:pt x="69606" y="60306"/>
                  </a:lnTo>
                  <a:lnTo>
                    <a:pt x="69685" y="59640"/>
                  </a:lnTo>
                  <a:lnTo>
                    <a:pt x="69504" y="56637"/>
                  </a:lnTo>
                  <a:lnTo>
                    <a:pt x="69556" y="56362"/>
                  </a:lnTo>
                  <a:lnTo>
                    <a:pt x="69983" y="55337"/>
                  </a:lnTo>
                  <a:lnTo>
                    <a:pt x="69725" y="54436"/>
                  </a:lnTo>
                  <a:lnTo>
                    <a:pt x="69778" y="53929"/>
                  </a:lnTo>
                  <a:lnTo>
                    <a:pt x="70268" y="53459"/>
                  </a:lnTo>
                  <a:lnTo>
                    <a:pt x="73840" y="56834"/>
                  </a:lnTo>
                  <a:lnTo>
                    <a:pt x="74241" y="56590"/>
                  </a:lnTo>
                  <a:lnTo>
                    <a:pt x="74967" y="55563"/>
                  </a:lnTo>
                  <a:lnTo>
                    <a:pt x="75554" y="54234"/>
                  </a:lnTo>
                  <a:lnTo>
                    <a:pt x="75728" y="53620"/>
                  </a:lnTo>
                  <a:lnTo>
                    <a:pt x="76466" y="53962"/>
                  </a:lnTo>
                  <a:lnTo>
                    <a:pt x="77092" y="54089"/>
                  </a:lnTo>
                  <a:lnTo>
                    <a:pt x="77474" y="54044"/>
                  </a:lnTo>
                  <a:lnTo>
                    <a:pt x="78301" y="54590"/>
                  </a:lnTo>
                  <a:lnTo>
                    <a:pt x="78124" y="55027"/>
                  </a:lnTo>
                  <a:lnTo>
                    <a:pt x="77196" y="56324"/>
                  </a:lnTo>
                  <a:lnTo>
                    <a:pt x="77124" y="56543"/>
                  </a:lnTo>
                  <a:lnTo>
                    <a:pt x="78840" y="56544"/>
                  </a:lnTo>
                  <a:lnTo>
                    <a:pt x="79007" y="56305"/>
                  </a:lnTo>
                  <a:lnTo>
                    <a:pt x="79491" y="55985"/>
                  </a:lnTo>
                  <a:lnTo>
                    <a:pt x="80339" y="56325"/>
                  </a:lnTo>
                  <a:lnTo>
                    <a:pt x="81014" y="56183"/>
                  </a:lnTo>
                  <a:lnTo>
                    <a:pt x="81657" y="56485"/>
                  </a:lnTo>
                  <a:lnTo>
                    <a:pt x="83160" y="56761"/>
                  </a:lnTo>
                  <a:lnTo>
                    <a:pt x="84593" y="56798"/>
                  </a:lnTo>
                  <a:lnTo>
                    <a:pt x="84959" y="56686"/>
                  </a:lnTo>
                  <a:lnTo>
                    <a:pt x="85341" y="56674"/>
                  </a:lnTo>
                  <a:lnTo>
                    <a:pt x="87539" y="57154"/>
                  </a:lnTo>
                  <a:lnTo>
                    <a:pt x="88832" y="58052"/>
                  </a:lnTo>
                  <a:lnTo>
                    <a:pt x="89179" y="58066"/>
                  </a:lnTo>
                  <a:lnTo>
                    <a:pt x="89183" y="56830"/>
                  </a:lnTo>
                  <a:lnTo>
                    <a:pt x="89221" y="56413"/>
                  </a:lnTo>
                  <a:lnTo>
                    <a:pt x="90285" y="56390"/>
                  </a:lnTo>
                  <a:lnTo>
                    <a:pt x="90324" y="54910"/>
                  </a:lnTo>
                  <a:lnTo>
                    <a:pt x="90376" y="52956"/>
                  </a:lnTo>
                  <a:lnTo>
                    <a:pt x="90458" y="49654"/>
                  </a:lnTo>
                  <a:lnTo>
                    <a:pt x="90660" y="40834"/>
                  </a:lnTo>
                  <a:lnTo>
                    <a:pt x="91773" y="40851"/>
                  </a:lnTo>
                  <a:lnTo>
                    <a:pt x="91871" y="32256"/>
                  </a:lnTo>
                  <a:lnTo>
                    <a:pt x="92006" y="25870"/>
                  </a:lnTo>
                  <a:lnTo>
                    <a:pt x="92136" y="20632"/>
                  </a:lnTo>
                  <a:lnTo>
                    <a:pt x="105873" y="20860"/>
                  </a:lnTo>
                  <a:lnTo>
                    <a:pt x="111596" y="21039"/>
                  </a:lnTo>
                  <a:lnTo>
                    <a:pt x="111596" y="21731"/>
                  </a:lnTo>
                  <a:lnTo>
                    <a:pt x="112396" y="21742"/>
                  </a:lnTo>
                  <a:lnTo>
                    <a:pt x="112396" y="21168"/>
                  </a:lnTo>
                  <a:lnTo>
                    <a:pt x="112305" y="20937"/>
                  </a:lnTo>
                  <a:lnTo>
                    <a:pt x="112651" y="20673"/>
                  </a:lnTo>
                  <a:lnTo>
                    <a:pt x="112922" y="20878"/>
                  </a:lnTo>
                  <a:lnTo>
                    <a:pt x="112930" y="20648"/>
                  </a:lnTo>
                  <a:lnTo>
                    <a:pt x="114121" y="20664"/>
                  </a:lnTo>
                  <a:lnTo>
                    <a:pt x="114095" y="21787"/>
                  </a:lnTo>
                  <a:lnTo>
                    <a:pt x="115480" y="21645"/>
                  </a:lnTo>
                  <a:lnTo>
                    <a:pt x="120266" y="21789"/>
                  </a:lnTo>
                  <a:lnTo>
                    <a:pt x="124070" y="21895"/>
                  </a:lnTo>
                  <a:lnTo>
                    <a:pt x="124317" y="1031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6" name="pg367">
              <a:extLst>
                <a:ext uri="{FF2B5EF4-FFF2-40B4-BE49-F238E27FC236}">
                  <a16:creationId xmlns:a16="http://schemas.microsoft.com/office/drawing/2014/main" id="{B29339A5-0EA7-6245-A919-A9A4DA4CF282}"/>
                </a:ext>
              </a:extLst>
            </p:cNvPr>
            <p:cNvSpPr/>
            <p:nvPr/>
          </p:nvSpPr>
          <p:spPr>
            <a:xfrm>
              <a:off x="5950315" y="4126953"/>
              <a:ext cx="131339" cy="169247"/>
            </a:xfrm>
            <a:custGeom>
              <a:avLst/>
              <a:gdLst/>
              <a:ahLst/>
              <a:cxnLst/>
              <a:rect l="0" t="0" r="0" b="0"/>
              <a:pathLst>
                <a:path w="131339" h="169247">
                  <a:moveTo>
                    <a:pt x="107832" y="91586"/>
                  </a:moveTo>
                  <a:lnTo>
                    <a:pt x="109127" y="91570"/>
                  </a:lnTo>
                  <a:lnTo>
                    <a:pt x="109140" y="93636"/>
                  </a:lnTo>
                  <a:lnTo>
                    <a:pt x="110383" y="93652"/>
                  </a:lnTo>
                  <a:lnTo>
                    <a:pt x="110357" y="91570"/>
                  </a:lnTo>
                  <a:lnTo>
                    <a:pt x="112998" y="91554"/>
                  </a:lnTo>
                  <a:lnTo>
                    <a:pt x="112933" y="95685"/>
                  </a:lnTo>
                  <a:lnTo>
                    <a:pt x="121893" y="95750"/>
                  </a:lnTo>
                  <a:lnTo>
                    <a:pt x="121844" y="99351"/>
                  </a:lnTo>
                  <a:lnTo>
                    <a:pt x="121844" y="99553"/>
                  </a:lnTo>
                  <a:lnTo>
                    <a:pt x="121773" y="104566"/>
                  </a:lnTo>
                  <a:lnTo>
                    <a:pt x="121725" y="108095"/>
                  </a:lnTo>
                  <a:lnTo>
                    <a:pt x="126477" y="108274"/>
                  </a:lnTo>
                  <a:lnTo>
                    <a:pt x="126453" y="111195"/>
                  </a:lnTo>
                  <a:lnTo>
                    <a:pt x="126419" y="113991"/>
                  </a:lnTo>
                  <a:lnTo>
                    <a:pt x="126356" y="118669"/>
                  </a:lnTo>
                  <a:lnTo>
                    <a:pt x="128972" y="118793"/>
                  </a:lnTo>
                  <a:lnTo>
                    <a:pt x="131339" y="118904"/>
                  </a:lnTo>
                  <a:lnTo>
                    <a:pt x="131092" y="130487"/>
                  </a:lnTo>
                  <a:lnTo>
                    <a:pt x="127288" y="130381"/>
                  </a:lnTo>
                  <a:lnTo>
                    <a:pt x="122502" y="130237"/>
                  </a:lnTo>
                  <a:lnTo>
                    <a:pt x="121117" y="130379"/>
                  </a:lnTo>
                  <a:lnTo>
                    <a:pt x="121142" y="129256"/>
                  </a:lnTo>
                  <a:lnTo>
                    <a:pt x="119951" y="129240"/>
                  </a:lnTo>
                  <a:lnTo>
                    <a:pt x="119943" y="129470"/>
                  </a:lnTo>
                  <a:lnTo>
                    <a:pt x="119547" y="129272"/>
                  </a:lnTo>
                  <a:lnTo>
                    <a:pt x="119327" y="129529"/>
                  </a:lnTo>
                  <a:lnTo>
                    <a:pt x="119418" y="129760"/>
                  </a:lnTo>
                  <a:lnTo>
                    <a:pt x="119417" y="130334"/>
                  </a:lnTo>
                  <a:lnTo>
                    <a:pt x="118618" y="130323"/>
                  </a:lnTo>
                  <a:lnTo>
                    <a:pt x="118618" y="129631"/>
                  </a:lnTo>
                  <a:lnTo>
                    <a:pt x="112895" y="129452"/>
                  </a:lnTo>
                  <a:lnTo>
                    <a:pt x="99157" y="129224"/>
                  </a:lnTo>
                  <a:lnTo>
                    <a:pt x="99028" y="134462"/>
                  </a:lnTo>
                  <a:lnTo>
                    <a:pt x="98893" y="140848"/>
                  </a:lnTo>
                  <a:lnTo>
                    <a:pt x="98795" y="149443"/>
                  </a:lnTo>
                  <a:lnTo>
                    <a:pt x="97681" y="149426"/>
                  </a:lnTo>
                  <a:lnTo>
                    <a:pt x="97479" y="158246"/>
                  </a:lnTo>
                  <a:lnTo>
                    <a:pt x="97397" y="161548"/>
                  </a:lnTo>
                  <a:lnTo>
                    <a:pt x="97346" y="163502"/>
                  </a:lnTo>
                  <a:lnTo>
                    <a:pt x="97307" y="164982"/>
                  </a:lnTo>
                  <a:lnTo>
                    <a:pt x="96243" y="165005"/>
                  </a:lnTo>
                  <a:lnTo>
                    <a:pt x="96205" y="165422"/>
                  </a:lnTo>
                  <a:lnTo>
                    <a:pt x="96200" y="166658"/>
                  </a:lnTo>
                  <a:lnTo>
                    <a:pt x="95854" y="166644"/>
                  </a:lnTo>
                  <a:lnTo>
                    <a:pt x="94560" y="165746"/>
                  </a:lnTo>
                  <a:lnTo>
                    <a:pt x="92363" y="165266"/>
                  </a:lnTo>
                  <a:lnTo>
                    <a:pt x="91980" y="165278"/>
                  </a:lnTo>
                  <a:lnTo>
                    <a:pt x="91615" y="165390"/>
                  </a:lnTo>
                  <a:lnTo>
                    <a:pt x="90181" y="165353"/>
                  </a:lnTo>
                  <a:lnTo>
                    <a:pt x="88679" y="165077"/>
                  </a:lnTo>
                  <a:lnTo>
                    <a:pt x="88035" y="164775"/>
                  </a:lnTo>
                  <a:lnTo>
                    <a:pt x="87361" y="164917"/>
                  </a:lnTo>
                  <a:lnTo>
                    <a:pt x="86512" y="164577"/>
                  </a:lnTo>
                  <a:lnTo>
                    <a:pt x="86029" y="164897"/>
                  </a:lnTo>
                  <a:lnTo>
                    <a:pt x="85862" y="165136"/>
                  </a:lnTo>
                  <a:lnTo>
                    <a:pt x="84146" y="165135"/>
                  </a:lnTo>
                  <a:lnTo>
                    <a:pt x="84217" y="164916"/>
                  </a:lnTo>
                  <a:lnTo>
                    <a:pt x="85146" y="163619"/>
                  </a:lnTo>
                  <a:lnTo>
                    <a:pt x="85323" y="163182"/>
                  </a:lnTo>
                  <a:lnTo>
                    <a:pt x="84496" y="162636"/>
                  </a:lnTo>
                  <a:lnTo>
                    <a:pt x="84113" y="162680"/>
                  </a:lnTo>
                  <a:lnTo>
                    <a:pt x="83487" y="162554"/>
                  </a:lnTo>
                  <a:lnTo>
                    <a:pt x="82750" y="162212"/>
                  </a:lnTo>
                  <a:lnTo>
                    <a:pt x="82576" y="162826"/>
                  </a:lnTo>
                  <a:lnTo>
                    <a:pt x="81988" y="164155"/>
                  </a:lnTo>
                  <a:lnTo>
                    <a:pt x="81263" y="165182"/>
                  </a:lnTo>
                  <a:lnTo>
                    <a:pt x="80862" y="165426"/>
                  </a:lnTo>
                  <a:lnTo>
                    <a:pt x="77289" y="162051"/>
                  </a:lnTo>
                  <a:lnTo>
                    <a:pt x="76799" y="162521"/>
                  </a:lnTo>
                  <a:lnTo>
                    <a:pt x="76747" y="163028"/>
                  </a:lnTo>
                  <a:lnTo>
                    <a:pt x="77005" y="163929"/>
                  </a:lnTo>
                  <a:lnTo>
                    <a:pt x="76577" y="164954"/>
                  </a:lnTo>
                  <a:lnTo>
                    <a:pt x="76525" y="165229"/>
                  </a:lnTo>
                  <a:lnTo>
                    <a:pt x="76707" y="168232"/>
                  </a:lnTo>
                  <a:lnTo>
                    <a:pt x="76627" y="168898"/>
                  </a:lnTo>
                  <a:lnTo>
                    <a:pt x="76409" y="169247"/>
                  </a:lnTo>
                  <a:lnTo>
                    <a:pt x="69947" y="169230"/>
                  </a:lnTo>
                  <a:lnTo>
                    <a:pt x="67357" y="169194"/>
                  </a:lnTo>
                  <a:lnTo>
                    <a:pt x="67362" y="167869"/>
                  </a:lnTo>
                  <a:lnTo>
                    <a:pt x="66078" y="167819"/>
                  </a:lnTo>
                  <a:lnTo>
                    <a:pt x="66102" y="169229"/>
                  </a:lnTo>
                  <a:lnTo>
                    <a:pt x="57243" y="168997"/>
                  </a:lnTo>
                  <a:lnTo>
                    <a:pt x="51194" y="168817"/>
                  </a:lnTo>
                  <a:lnTo>
                    <a:pt x="51195" y="167406"/>
                  </a:lnTo>
                  <a:lnTo>
                    <a:pt x="49969" y="167355"/>
                  </a:lnTo>
                  <a:lnTo>
                    <a:pt x="49933" y="168806"/>
                  </a:lnTo>
                  <a:lnTo>
                    <a:pt x="44246" y="168703"/>
                  </a:lnTo>
                  <a:lnTo>
                    <a:pt x="40733" y="168636"/>
                  </a:lnTo>
                  <a:lnTo>
                    <a:pt x="40455" y="168509"/>
                  </a:lnTo>
                  <a:lnTo>
                    <a:pt x="40336" y="168352"/>
                  </a:lnTo>
                  <a:lnTo>
                    <a:pt x="40097" y="167413"/>
                  </a:lnTo>
                  <a:lnTo>
                    <a:pt x="40163" y="167007"/>
                  </a:lnTo>
                  <a:lnTo>
                    <a:pt x="40543" y="166307"/>
                  </a:lnTo>
                  <a:lnTo>
                    <a:pt x="40981" y="165875"/>
                  </a:lnTo>
                  <a:lnTo>
                    <a:pt x="41898" y="164575"/>
                  </a:lnTo>
                  <a:lnTo>
                    <a:pt x="41706" y="163714"/>
                  </a:lnTo>
                  <a:lnTo>
                    <a:pt x="41292" y="163405"/>
                  </a:lnTo>
                  <a:lnTo>
                    <a:pt x="39532" y="162518"/>
                  </a:lnTo>
                  <a:lnTo>
                    <a:pt x="39174" y="161430"/>
                  </a:lnTo>
                  <a:lnTo>
                    <a:pt x="37968" y="160051"/>
                  </a:lnTo>
                  <a:lnTo>
                    <a:pt x="37411" y="160181"/>
                  </a:lnTo>
                  <a:lnTo>
                    <a:pt x="37087" y="160456"/>
                  </a:lnTo>
                  <a:lnTo>
                    <a:pt x="35651" y="160467"/>
                  </a:lnTo>
                  <a:lnTo>
                    <a:pt x="35320" y="161339"/>
                  </a:lnTo>
                  <a:lnTo>
                    <a:pt x="34986" y="163280"/>
                  </a:lnTo>
                  <a:lnTo>
                    <a:pt x="35114" y="163846"/>
                  </a:lnTo>
                  <a:lnTo>
                    <a:pt x="34853" y="164383"/>
                  </a:lnTo>
                  <a:lnTo>
                    <a:pt x="33865" y="164792"/>
                  </a:lnTo>
                  <a:lnTo>
                    <a:pt x="33298" y="165191"/>
                  </a:lnTo>
                  <a:lnTo>
                    <a:pt x="33017" y="165173"/>
                  </a:lnTo>
                  <a:lnTo>
                    <a:pt x="32290" y="165407"/>
                  </a:lnTo>
                  <a:lnTo>
                    <a:pt x="31852" y="165679"/>
                  </a:lnTo>
                  <a:lnTo>
                    <a:pt x="31179" y="165660"/>
                  </a:lnTo>
                  <a:lnTo>
                    <a:pt x="31225" y="164304"/>
                  </a:lnTo>
                  <a:lnTo>
                    <a:pt x="29985" y="164245"/>
                  </a:lnTo>
                  <a:lnTo>
                    <a:pt x="30052" y="161647"/>
                  </a:lnTo>
                  <a:lnTo>
                    <a:pt x="31336" y="161673"/>
                  </a:lnTo>
                  <a:lnTo>
                    <a:pt x="31379" y="160370"/>
                  </a:lnTo>
                  <a:lnTo>
                    <a:pt x="25226" y="160179"/>
                  </a:lnTo>
                  <a:lnTo>
                    <a:pt x="25239" y="158894"/>
                  </a:lnTo>
                  <a:lnTo>
                    <a:pt x="23853" y="158910"/>
                  </a:lnTo>
                  <a:lnTo>
                    <a:pt x="23840" y="160195"/>
                  </a:lnTo>
                  <a:lnTo>
                    <a:pt x="19943" y="160227"/>
                  </a:lnTo>
                  <a:lnTo>
                    <a:pt x="19956" y="158747"/>
                  </a:lnTo>
                  <a:lnTo>
                    <a:pt x="17841" y="158704"/>
                  </a:lnTo>
                  <a:lnTo>
                    <a:pt x="17708" y="158700"/>
                  </a:lnTo>
                  <a:lnTo>
                    <a:pt x="17494" y="158691"/>
                  </a:lnTo>
                  <a:lnTo>
                    <a:pt x="17496" y="158135"/>
                  </a:lnTo>
                  <a:lnTo>
                    <a:pt x="17496" y="157833"/>
                  </a:lnTo>
                  <a:lnTo>
                    <a:pt x="17133" y="157592"/>
                  </a:lnTo>
                  <a:lnTo>
                    <a:pt x="16853" y="157592"/>
                  </a:lnTo>
                  <a:lnTo>
                    <a:pt x="16571" y="157507"/>
                  </a:lnTo>
                  <a:lnTo>
                    <a:pt x="16591" y="157301"/>
                  </a:lnTo>
                  <a:lnTo>
                    <a:pt x="16718" y="156883"/>
                  </a:lnTo>
                  <a:lnTo>
                    <a:pt x="17028" y="155863"/>
                  </a:lnTo>
                  <a:lnTo>
                    <a:pt x="17171" y="155594"/>
                  </a:lnTo>
                  <a:lnTo>
                    <a:pt x="18254" y="154525"/>
                  </a:lnTo>
                  <a:lnTo>
                    <a:pt x="18417" y="154072"/>
                  </a:lnTo>
                  <a:lnTo>
                    <a:pt x="18294" y="153436"/>
                  </a:lnTo>
                  <a:lnTo>
                    <a:pt x="18436" y="152907"/>
                  </a:lnTo>
                  <a:lnTo>
                    <a:pt x="18495" y="152758"/>
                  </a:lnTo>
                  <a:lnTo>
                    <a:pt x="18513" y="152506"/>
                  </a:lnTo>
                  <a:lnTo>
                    <a:pt x="18495" y="152333"/>
                  </a:lnTo>
                  <a:lnTo>
                    <a:pt x="18422" y="152115"/>
                  </a:lnTo>
                  <a:lnTo>
                    <a:pt x="18235" y="151841"/>
                  </a:lnTo>
                  <a:lnTo>
                    <a:pt x="18101" y="151659"/>
                  </a:lnTo>
                  <a:lnTo>
                    <a:pt x="18074" y="151092"/>
                  </a:lnTo>
                  <a:lnTo>
                    <a:pt x="18202" y="150701"/>
                  </a:lnTo>
                  <a:lnTo>
                    <a:pt x="18241" y="150559"/>
                  </a:lnTo>
                  <a:lnTo>
                    <a:pt x="18312" y="150299"/>
                  </a:lnTo>
                  <a:lnTo>
                    <a:pt x="18284" y="149954"/>
                  </a:lnTo>
                  <a:lnTo>
                    <a:pt x="18220" y="149667"/>
                  </a:lnTo>
                  <a:lnTo>
                    <a:pt x="17871" y="149150"/>
                  </a:lnTo>
                  <a:lnTo>
                    <a:pt x="17773" y="148656"/>
                  </a:lnTo>
                  <a:lnTo>
                    <a:pt x="18052" y="147459"/>
                  </a:lnTo>
                  <a:lnTo>
                    <a:pt x="18078" y="146825"/>
                  </a:lnTo>
                  <a:lnTo>
                    <a:pt x="18027" y="146548"/>
                  </a:lnTo>
                  <a:lnTo>
                    <a:pt x="18130" y="146011"/>
                  </a:lnTo>
                  <a:lnTo>
                    <a:pt x="18370" y="145209"/>
                  </a:lnTo>
                  <a:lnTo>
                    <a:pt x="18365" y="144810"/>
                  </a:lnTo>
                  <a:lnTo>
                    <a:pt x="18200" y="144449"/>
                  </a:lnTo>
                  <a:lnTo>
                    <a:pt x="18158" y="144160"/>
                  </a:lnTo>
                  <a:lnTo>
                    <a:pt x="18492" y="143157"/>
                  </a:lnTo>
                  <a:lnTo>
                    <a:pt x="18761" y="142844"/>
                  </a:lnTo>
                  <a:lnTo>
                    <a:pt x="19204" y="142457"/>
                  </a:lnTo>
                  <a:lnTo>
                    <a:pt x="19291" y="142053"/>
                  </a:lnTo>
                  <a:lnTo>
                    <a:pt x="19291" y="141558"/>
                  </a:lnTo>
                  <a:lnTo>
                    <a:pt x="18969" y="140756"/>
                  </a:lnTo>
                  <a:lnTo>
                    <a:pt x="18422" y="138752"/>
                  </a:lnTo>
                  <a:lnTo>
                    <a:pt x="18258" y="137778"/>
                  </a:lnTo>
                  <a:lnTo>
                    <a:pt x="17722" y="135910"/>
                  </a:lnTo>
                  <a:lnTo>
                    <a:pt x="17411" y="135136"/>
                  </a:lnTo>
                  <a:lnTo>
                    <a:pt x="17349" y="134718"/>
                  </a:lnTo>
                  <a:lnTo>
                    <a:pt x="17468" y="134461"/>
                  </a:lnTo>
                  <a:lnTo>
                    <a:pt x="17778" y="134143"/>
                  </a:lnTo>
                  <a:lnTo>
                    <a:pt x="18256" y="133811"/>
                  </a:lnTo>
                  <a:lnTo>
                    <a:pt x="18430" y="133691"/>
                  </a:lnTo>
                  <a:lnTo>
                    <a:pt x="18587" y="133582"/>
                  </a:lnTo>
                  <a:lnTo>
                    <a:pt x="18987" y="133304"/>
                  </a:lnTo>
                  <a:lnTo>
                    <a:pt x="19187" y="133165"/>
                  </a:lnTo>
                  <a:lnTo>
                    <a:pt x="19481" y="132884"/>
                  </a:lnTo>
                  <a:lnTo>
                    <a:pt x="20994" y="130818"/>
                  </a:lnTo>
                  <a:lnTo>
                    <a:pt x="21457" y="129961"/>
                  </a:lnTo>
                  <a:lnTo>
                    <a:pt x="21943" y="129249"/>
                  </a:lnTo>
                  <a:lnTo>
                    <a:pt x="22885" y="128181"/>
                  </a:lnTo>
                  <a:lnTo>
                    <a:pt x="23488" y="127496"/>
                  </a:lnTo>
                  <a:lnTo>
                    <a:pt x="23693" y="127133"/>
                  </a:lnTo>
                  <a:lnTo>
                    <a:pt x="23926" y="126909"/>
                  </a:lnTo>
                  <a:lnTo>
                    <a:pt x="24100" y="126796"/>
                  </a:lnTo>
                  <a:lnTo>
                    <a:pt x="24280" y="126679"/>
                  </a:lnTo>
                  <a:lnTo>
                    <a:pt x="25912" y="126200"/>
                  </a:lnTo>
                  <a:lnTo>
                    <a:pt x="28786" y="125110"/>
                  </a:lnTo>
                  <a:lnTo>
                    <a:pt x="29707" y="124668"/>
                  </a:lnTo>
                  <a:lnTo>
                    <a:pt x="29912" y="124282"/>
                  </a:lnTo>
                  <a:lnTo>
                    <a:pt x="29923" y="123911"/>
                  </a:lnTo>
                  <a:lnTo>
                    <a:pt x="29912" y="123641"/>
                  </a:lnTo>
                  <a:lnTo>
                    <a:pt x="29742" y="123298"/>
                  </a:lnTo>
                  <a:lnTo>
                    <a:pt x="29667" y="123012"/>
                  </a:lnTo>
                  <a:lnTo>
                    <a:pt x="29651" y="122785"/>
                  </a:lnTo>
                  <a:lnTo>
                    <a:pt x="29685" y="122614"/>
                  </a:lnTo>
                  <a:lnTo>
                    <a:pt x="29742" y="122429"/>
                  </a:lnTo>
                  <a:lnTo>
                    <a:pt x="29821" y="122301"/>
                  </a:lnTo>
                  <a:lnTo>
                    <a:pt x="29969" y="122144"/>
                  </a:lnTo>
                  <a:lnTo>
                    <a:pt x="30128" y="121944"/>
                  </a:lnTo>
                  <a:lnTo>
                    <a:pt x="30275" y="121702"/>
                  </a:lnTo>
                  <a:lnTo>
                    <a:pt x="30695" y="121203"/>
                  </a:lnTo>
                  <a:lnTo>
                    <a:pt x="30945" y="121018"/>
                  </a:lnTo>
                  <a:lnTo>
                    <a:pt x="31376" y="120946"/>
                  </a:lnTo>
                  <a:lnTo>
                    <a:pt x="31988" y="120832"/>
                  </a:lnTo>
                  <a:lnTo>
                    <a:pt x="33240" y="120816"/>
                  </a:lnTo>
                  <a:lnTo>
                    <a:pt x="34677" y="120507"/>
                  </a:lnTo>
                  <a:lnTo>
                    <a:pt x="35040" y="120230"/>
                  </a:lnTo>
                  <a:lnTo>
                    <a:pt x="35364" y="119710"/>
                  </a:lnTo>
                  <a:lnTo>
                    <a:pt x="35286" y="118896"/>
                  </a:lnTo>
                  <a:lnTo>
                    <a:pt x="35402" y="118571"/>
                  </a:lnTo>
                  <a:lnTo>
                    <a:pt x="35661" y="118213"/>
                  </a:lnTo>
                  <a:lnTo>
                    <a:pt x="36218" y="117790"/>
                  </a:lnTo>
                  <a:lnTo>
                    <a:pt x="36684" y="116684"/>
                  </a:lnTo>
                  <a:lnTo>
                    <a:pt x="36617" y="116369"/>
                  </a:lnTo>
                  <a:lnTo>
                    <a:pt x="36715" y="116015"/>
                  </a:lnTo>
                  <a:lnTo>
                    <a:pt x="37025" y="115874"/>
                  </a:lnTo>
                  <a:lnTo>
                    <a:pt x="37396" y="115757"/>
                  </a:lnTo>
                  <a:lnTo>
                    <a:pt x="37803" y="115466"/>
                  </a:lnTo>
                  <a:lnTo>
                    <a:pt x="38009" y="115080"/>
                  </a:lnTo>
                  <a:lnTo>
                    <a:pt x="38131" y="114694"/>
                  </a:lnTo>
                  <a:lnTo>
                    <a:pt x="38561" y="114502"/>
                  </a:lnTo>
                  <a:lnTo>
                    <a:pt x="39327" y="114271"/>
                  </a:lnTo>
                  <a:lnTo>
                    <a:pt x="39482" y="114018"/>
                  </a:lnTo>
                  <a:lnTo>
                    <a:pt x="40024" y="114035"/>
                  </a:lnTo>
                  <a:lnTo>
                    <a:pt x="46799" y="114296"/>
                  </a:lnTo>
                  <a:lnTo>
                    <a:pt x="46547" y="113725"/>
                  </a:lnTo>
                  <a:lnTo>
                    <a:pt x="46327" y="112891"/>
                  </a:lnTo>
                  <a:lnTo>
                    <a:pt x="45852" y="111665"/>
                  </a:lnTo>
                  <a:lnTo>
                    <a:pt x="45803" y="110544"/>
                  </a:lnTo>
                  <a:lnTo>
                    <a:pt x="46019" y="109568"/>
                  </a:lnTo>
                  <a:lnTo>
                    <a:pt x="46092" y="109385"/>
                  </a:lnTo>
                  <a:lnTo>
                    <a:pt x="46445" y="109162"/>
                  </a:lnTo>
                  <a:lnTo>
                    <a:pt x="46420" y="108979"/>
                  </a:lnTo>
                  <a:lnTo>
                    <a:pt x="46057" y="108256"/>
                  </a:lnTo>
                  <a:lnTo>
                    <a:pt x="45694" y="107191"/>
                  </a:lnTo>
                  <a:lnTo>
                    <a:pt x="45708" y="106278"/>
                  </a:lnTo>
                  <a:lnTo>
                    <a:pt x="45798" y="106439"/>
                  </a:lnTo>
                  <a:lnTo>
                    <a:pt x="46067" y="106543"/>
                  </a:lnTo>
                  <a:lnTo>
                    <a:pt x="46060" y="105846"/>
                  </a:lnTo>
                  <a:lnTo>
                    <a:pt x="46856" y="105008"/>
                  </a:lnTo>
                  <a:lnTo>
                    <a:pt x="47223" y="104780"/>
                  </a:lnTo>
                  <a:lnTo>
                    <a:pt x="47631" y="104713"/>
                  </a:lnTo>
                  <a:lnTo>
                    <a:pt x="48435" y="104728"/>
                  </a:lnTo>
                  <a:lnTo>
                    <a:pt x="48609" y="104795"/>
                  </a:lnTo>
                  <a:lnTo>
                    <a:pt x="49545" y="105499"/>
                  </a:lnTo>
                  <a:lnTo>
                    <a:pt x="49786" y="105909"/>
                  </a:lnTo>
                  <a:lnTo>
                    <a:pt x="49971" y="105999"/>
                  </a:lnTo>
                  <a:lnTo>
                    <a:pt x="50896" y="106092"/>
                  </a:lnTo>
                  <a:lnTo>
                    <a:pt x="51176" y="105872"/>
                  </a:lnTo>
                  <a:lnTo>
                    <a:pt x="51294" y="105552"/>
                  </a:lnTo>
                  <a:lnTo>
                    <a:pt x="51434" y="105503"/>
                  </a:lnTo>
                  <a:lnTo>
                    <a:pt x="51577" y="105555"/>
                  </a:lnTo>
                  <a:lnTo>
                    <a:pt x="52008" y="105999"/>
                  </a:lnTo>
                  <a:lnTo>
                    <a:pt x="52027" y="105161"/>
                  </a:lnTo>
                  <a:lnTo>
                    <a:pt x="51733" y="103397"/>
                  </a:lnTo>
                  <a:lnTo>
                    <a:pt x="51894" y="102362"/>
                  </a:lnTo>
                  <a:lnTo>
                    <a:pt x="52062" y="101890"/>
                  </a:lnTo>
                  <a:lnTo>
                    <a:pt x="52074" y="100725"/>
                  </a:lnTo>
                  <a:lnTo>
                    <a:pt x="51872" y="100477"/>
                  </a:lnTo>
                  <a:lnTo>
                    <a:pt x="49632" y="98417"/>
                  </a:lnTo>
                  <a:lnTo>
                    <a:pt x="49042" y="97829"/>
                  </a:lnTo>
                  <a:lnTo>
                    <a:pt x="48447" y="96760"/>
                  </a:lnTo>
                  <a:lnTo>
                    <a:pt x="47665" y="95247"/>
                  </a:lnTo>
                  <a:lnTo>
                    <a:pt x="47243" y="94597"/>
                  </a:lnTo>
                  <a:lnTo>
                    <a:pt x="46462" y="93975"/>
                  </a:lnTo>
                  <a:lnTo>
                    <a:pt x="46172" y="93616"/>
                  </a:lnTo>
                  <a:lnTo>
                    <a:pt x="46017" y="93340"/>
                  </a:lnTo>
                  <a:lnTo>
                    <a:pt x="45347" y="91680"/>
                  </a:lnTo>
                  <a:lnTo>
                    <a:pt x="45180" y="91446"/>
                  </a:lnTo>
                  <a:lnTo>
                    <a:pt x="43672" y="90184"/>
                  </a:lnTo>
                  <a:lnTo>
                    <a:pt x="43158" y="89840"/>
                  </a:lnTo>
                  <a:lnTo>
                    <a:pt x="42889" y="89775"/>
                  </a:lnTo>
                  <a:lnTo>
                    <a:pt x="42646" y="89785"/>
                  </a:lnTo>
                  <a:lnTo>
                    <a:pt x="42427" y="89824"/>
                  </a:lnTo>
                  <a:lnTo>
                    <a:pt x="41577" y="90204"/>
                  </a:lnTo>
                  <a:lnTo>
                    <a:pt x="41074" y="90178"/>
                  </a:lnTo>
                  <a:lnTo>
                    <a:pt x="40065" y="90649"/>
                  </a:lnTo>
                  <a:lnTo>
                    <a:pt x="39835" y="90629"/>
                  </a:lnTo>
                  <a:lnTo>
                    <a:pt x="39957" y="90361"/>
                  </a:lnTo>
                  <a:lnTo>
                    <a:pt x="40393" y="90151"/>
                  </a:lnTo>
                  <a:lnTo>
                    <a:pt x="40541" y="89879"/>
                  </a:lnTo>
                  <a:lnTo>
                    <a:pt x="40703" y="89494"/>
                  </a:lnTo>
                  <a:lnTo>
                    <a:pt x="41258" y="89413"/>
                  </a:lnTo>
                  <a:lnTo>
                    <a:pt x="41875" y="89239"/>
                  </a:lnTo>
                  <a:lnTo>
                    <a:pt x="41973" y="89408"/>
                  </a:lnTo>
                  <a:lnTo>
                    <a:pt x="42244" y="89442"/>
                  </a:lnTo>
                  <a:lnTo>
                    <a:pt x="42735" y="88979"/>
                  </a:lnTo>
                  <a:lnTo>
                    <a:pt x="42953" y="89062"/>
                  </a:lnTo>
                  <a:lnTo>
                    <a:pt x="43611" y="88906"/>
                  </a:lnTo>
                  <a:lnTo>
                    <a:pt x="44073" y="88880"/>
                  </a:lnTo>
                  <a:lnTo>
                    <a:pt x="44459" y="89205"/>
                  </a:lnTo>
                  <a:lnTo>
                    <a:pt x="44770" y="89051"/>
                  </a:lnTo>
                  <a:lnTo>
                    <a:pt x="44983" y="88848"/>
                  </a:lnTo>
                  <a:lnTo>
                    <a:pt x="45215" y="88854"/>
                  </a:lnTo>
                  <a:lnTo>
                    <a:pt x="45530" y="89093"/>
                  </a:lnTo>
                  <a:lnTo>
                    <a:pt x="46172" y="89051"/>
                  </a:lnTo>
                  <a:lnTo>
                    <a:pt x="46414" y="89093"/>
                  </a:lnTo>
                  <a:lnTo>
                    <a:pt x="46876" y="89200"/>
                  </a:lnTo>
                  <a:lnTo>
                    <a:pt x="47088" y="88963"/>
                  </a:lnTo>
                  <a:lnTo>
                    <a:pt x="47245" y="89114"/>
                  </a:lnTo>
                  <a:lnTo>
                    <a:pt x="47746" y="89135"/>
                  </a:lnTo>
                  <a:lnTo>
                    <a:pt x="47916" y="89145"/>
                  </a:lnTo>
                  <a:lnTo>
                    <a:pt x="48165" y="88960"/>
                  </a:lnTo>
                  <a:lnTo>
                    <a:pt x="48297" y="88934"/>
                  </a:lnTo>
                  <a:lnTo>
                    <a:pt x="48492" y="89077"/>
                  </a:lnTo>
                  <a:lnTo>
                    <a:pt x="48913" y="89130"/>
                  </a:lnTo>
                  <a:lnTo>
                    <a:pt x="49159" y="88903"/>
                  </a:lnTo>
                  <a:lnTo>
                    <a:pt x="49455" y="88869"/>
                  </a:lnTo>
                  <a:lnTo>
                    <a:pt x="49540" y="88682"/>
                  </a:lnTo>
                  <a:lnTo>
                    <a:pt x="49847" y="88588"/>
                  </a:lnTo>
                  <a:lnTo>
                    <a:pt x="49917" y="88354"/>
                  </a:lnTo>
                  <a:lnTo>
                    <a:pt x="49884" y="87906"/>
                  </a:lnTo>
                  <a:lnTo>
                    <a:pt x="50100" y="87831"/>
                  </a:lnTo>
                  <a:lnTo>
                    <a:pt x="50230" y="87617"/>
                  </a:lnTo>
                  <a:lnTo>
                    <a:pt x="50495" y="87662"/>
                  </a:lnTo>
                  <a:lnTo>
                    <a:pt x="50415" y="87797"/>
                  </a:lnTo>
                  <a:lnTo>
                    <a:pt x="50437" y="87953"/>
                  </a:lnTo>
                  <a:lnTo>
                    <a:pt x="50630" y="88190"/>
                  </a:lnTo>
                  <a:lnTo>
                    <a:pt x="50935" y="88396"/>
                  </a:lnTo>
                  <a:lnTo>
                    <a:pt x="51295" y="88500"/>
                  </a:lnTo>
                  <a:lnTo>
                    <a:pt x="51620" y="88864"/>
                  </a:lnTo>
                  <a:lnTo>
                    <a:pt x="51753" y="88906"/>
                  </a:lnTo>
                  <a:lnTo>
                    <a:pt x="51906" y="88880"/>
                  </a:lnTo>
                  <a:lnTo>
                    <a:pt x="52277" y="88973"/>
                  </a:lnTo>
                  <a:lnTo>
                    <a:pt x="52399" y="88833"/>
                  </a:lnTo>
                  <a:lnTo>
                    <a:pt x="52598" y="88690"/>
                  </a:lnTo>
                  <a:lnTo>
                    <a:pt x="52449" y="88338"/>
                  </a:lnTo>
                  <a:lnTo>
                    <a:pt x="52594" y="88260"/>
                  </a:lnTo>
                  <a:lnTo>
                    <a:pt x="53066" y="88354"/>
                  </a:lnTo>
                  <a:lnTo>
                    <a:pt x="53170" y="88026"/>
                  </a:lnTo>
                  <a:lnTo>
                    <a:pt x="53406" y="87732"/>
                  </a:lnTo>
                  <a:lnTo>
                    <a:pt x="53555" y="87672"/>
                  </a:lnTo>
                  <a:lnTo>
                    <a:pt x="53648" y="87519"/>
                  </a:lnTo>
                  <a:lnTo>
                    <a:pt x="53808" y="87550"/>
                  </a:lnTo>
                  <a:lnTo>
                    <a:pt x="53833" y="87417"/>
                  </a:lnTo>
                  <a:lnTo>
                    <a:pt x="54127" y="87230"/>
                  </a:lnTo>
                  <a:lnTo>
                    <a:pt x="54268" y="87628"/>
                  </a:lnTo>
                  <a:lnTo>
                    <a:pt x="54438" y="87558"/>
                  </a:lnTo>
                  <a:lnTo>
                    <a:pt x="54624" y="87730"/>
                  </a:lnTo>
                  <a:lnTo>
                    <a:pt x="54931" y="87714"/>
                  </a:lnTo>
                  <a:lnTo>
                    <a:pt x="55123" y="87573"/>
                  </a:lnTo>
                  <a:lnTo>
                    <a:pt x="55561" y="86527"/>
                  </a:lnTo>
                  <a:lnTo>
                    <a:pt x="55643" y="85814"/>
                  </a:lnTo>
                  <a:lnTo>
                    <a:pt x="55911" y="85473"/>
                  </a:lnTo>
                  <a:lnTo>
                    <a:pt x="56149" y="85437"/>
                  </a:lnTo>
                  <a:lnTo>
                    <a:pt x="56373" y="85239"/>
                  </a:lnTo>
                  <a:lnTo>
                    <a:pt x="56866" y="84156"/>
                  </a:lnTo>
                  <a:lnTo>
                    <a:pt x="56853" y="83878"/>
                  </a:lnTo>
                  <a:lnTo>
                    <a:pt x="55184" y="83498"/>
                  </a:lnTo>
                  <a:lnTo>
                    <a:pt x="53352" y="82743"/>
                  </a:lnTo>
                  <a:lnTo>
                    <a:pt x="49984" y="81749"/>
                  </a:lnTo>
                  <a:lnTo>
                    <a:pt x="48716" y="81608"/>
                  </a:lnTo>
                  <a:lnTo>
                    <a:pt x="47970" y="81101"/>
                  </a:lnTo>
                  <a:lnTo>
                    <a:pt x="47160" y="81309"/>
                  </a:lnTo>
                  <a:lnTo>
                    <a:pt x="45474" y="80979"/>
                  </a:lnTo>
                  <a:lnTo>
                    <a:pt x="45325" y="79198"/>
                  </a:lnTo>
                  <a:lnTo>
                    <a:pt x="45008" y="78054"/>
                  </a:lnTo>
                  <a:lnTo>
                    <a:pt x="45022" y="77684"/>
                  </a:lnTo>
                  <a:lnTo>
                    <a:pt x="45985" y="74920"/>
                  </a:lnTo>
                  <a:lnTo>
                    <a:pt x="46124" y="74098"/>
                  </a:lnTo>
                  <a:lnTo>
                    <a:pt x="47141" y="72724"/>
                  </a:lnTo>
                  <a:lnTo>
                    <a:pt x="47351" y="72302"/>
                  </a:lnTo>
                  <a:lnTo>
                    <a:pt x="47286" y="72083"/>
                  </a:lnTo>
                  <a:lnTo>
                    <a:pt x="46068" y="69825"/>
                  </a:lnTo>
                  <a:lnTo>
                    <a:pt x="45762" y="69989"/>
                  </a:lnTo>
                  <a:lnTo>
                    <a:pt x="44260" y="70428"/>
                  </a:lnTo>
                  <a:lnTo>
                    <a:pt x="43827" y="70826"/>
                  </a:lnTo>
                  <a:lnTo>
                    <a:pt x="43494" y="70897"/>
                  </a:lnTo>
                  <a:lnTo>
                    <a:pt x="43119" y="70816"/>
                  </a:lnTo>
                  <a:lnTo>
                    <a:pt x="42342" y="71044"/>
                  </a:lnTo>
                  <a:lnTo>
                    <a:pt x="42383" y="69413"/>
                  </a:lnTo>
                  <a:lnTo>
                    <a:pt x="41983" y="68378"/>
                  </a:lnTo>
                  <a:lnTo>
                    <a:pt x="41732" y="68065"/>
                  </a:lnTo>
                  <a:lnTo>
                    <a:pt x="41570" y="67614"/>
                  </a:lnTo>
                  <a:lnTo>
                    <a:pt x="41471" y="66471"/>
                  </a:lnTo>
                  <a:lnTo>
                    <a:pt x="42095" y="66309"/>
                  </a:lnTo>
                  <a:lnTo>
                    <a:pt x="42348" y="66056"/>
                  </a:lnTo>
                  <a:lnTo>
                    <a:pt x="42312" y="65676"/>
                  </a:lnTo>
                  <a:lnTo>
                    <a:pt x="42178" y="65551"/>
                  </a:lnTo>
                  <a:lnTo>
                    <a:pt x="41703" y="66256"/>
                  </a:lnTo>
                  <a:lnTo>
                    <a:pt x="41515" y="66249"/>
                  </a:lnTo>
                  <a:lnTo>
                    <a:pt x="40971" y="65960"/>
                  </a:lnTo>
                  <a:lnTo>
                    <a:pt x="40149" y="65977"/>
                  </a:lnTo>
                  <a:lnTo>
                    <a:pt x="40313" y="66407"/>
                  </a:lnTo>
                  <a:lnTo>
                    <a:pt x="40278" y="66931"/>
                  </a:lnTo>
                  <a:lnTo>
                    <a:pt x="39584" y="67282"/>
                  </a:lnTo>
                  <a:lnTo>
                    <a:pt x="39068" y="66931"/>
                  </a:lnTo>
                  <a:lnTo>
                    <a:pt x="38614" y="66376"/>
                  </a:lnTo>
                  <a:lnTo>
                    <a:pt x="38573" y="65234"/>
                  </a:lnTo>
                  <a:lnTo>
                    <a:pt x="37881" y="63672"/>
                  </a:lnTo>
                  <a:lnTo>
                    <a:pt x="37647" y="63756"/>
                  </a:lnTo>
                  <a:lnTo>
                    <a:pt x="36816" y="63615"/>
                  </a:lnTo>
                  <a:lnTo>
                    <a:pt x="36108" y="62996"/>
                  </a:lnTo>
                  <a:lnTo>
                    <a:pt x="35617" y="62988"/>
                  </a:lnTo>
                  <a:lnTo>
                    <a:pt x="34863" y="63503"/>
                  </a:lnTo>
                  <a:lnTo>
                    <a:pt x="34303" y="63688"/>
                  </a:lnTo>
                  <a:lnTo>
                    <a:pt x="33821" y="64086"/>
                  </a:lnTo>
                  <a:lnTo>
                    <a:pt x="33456" y="64791"/>
                  </a:lnTo>
                  <a:lnTo>
                    <a:pt x="33214" y="65104"/>
                  </a:lnTo>
                  <a:lnTo>
                    <a:pt x="32280" y="65970"/>
                  </a:lnTo>
                  <a:lnTo>
                    <a:pt x="32381" y="65746"/>
                  </a:lnTo>
                  <a:lnTo>
                    <a:pt x="32497" y="64947"/>
                  </a:lnTo>
                  <a:lnTo>
                    <a:pt x="32170" y="61723"/>
                  </a:lnTo>
                  <a:lnTo>
                    <a:pt x="32199" y="61348"/>
                  </a:lnTo>
                  <a:lnTo>
                    <a:pt x="32047" y="62147"/>
                  </a:lnTo>
                  <a:lnTo>
                    <a:pt x="30937" y="61804"/>
                  </a:lnTo>
                  <a:lnTo>
                    <a:pt x="30672" y="61564"/>
                  </a:lnTo>
                  <a:lnTo>
                    <a:pt x="30668" y="61254"/>
                  </a:lnTo>
                  <a:lnTo>
                    <a:pt x="30889" y="60104"/>
                  </a:lnTo>
                  <a:lnTo>
                    <a:pt x="31418" y="58446"/>
                  </a:lnTo>
                  <a:lnTo>
                    <a:pt x="30469" y="58717"/>
                  </a:lnTo>
                  <a:lnTo>
                    <a:pt x="30075" y="59342"/>
                  </a:lnTo>
                  <a:lnTo>
                    <a:pt x="29810" y="60292"/>
                  </a:lnTo>
                  <a:lnTo>
                    <a:pt x="29089" y="60950"/>
                  </a:lnTo>
                  <a:lnTo>
                    <a:pt x="28548" y="61036"/>
                  </a:lnTo>
                  <a:lnTo>
                    <a:pt x="28318" y="60986"/>
                  </a:lnTo>
                  <a:lnTo>
                    <a:pt x="28194" y="60224"/>
                  </a:lnTo>
                  <a:lnTo>
                    <a:pt x="26812" y="60208"/>
                  </a:lnTo>
                  <a:lnTo>
                    <a:pt x="26580" y="60351"/>
                  </a:lnTo>
                  <a:lnTo>
                    <a:pt x="26442" y="60726"/>
                  </a:lnTo>
                  <a:lnTo>
                    <a:pt x="26288" y="60934"/>
                  </a:lnTo>
                  <a:lnTo>
                    <a:pt x="25715" y="61145"/>
                  </a:lnTo>
                  <a:lnTo>
                    <a:pt x="25118" y="61044"/>
                  </a:lnTo>
                  <a:lnTo>
                    <a:pt x="24859" y="60924"/>
                  </a:lnTo>
                  <a:lnTo>
                    <a:pt x="24573" y="60341"/>
                  </a:lnTo>
                  <a:lnTo>
                    <a:pt x="24283" y="60185"/>
                  </a:lnTo>
                  <a:lnTo>
                    <a:pt x="23442" y="60648"/>
                  </a:lnTo>
                  <a:lnTo>
                    <a:pt x="22893" y="61523"/>
                  </a:lnTo>
                  <a:lnTo>
                    <a:pt x="22441" y="61530"/>
                  </a:lnTo>
                  <a:lnTo>
                    <a:pt x="20676" y="61283"/>
                  </a:lnTo>
                  <a:lnTo>
                    <a:pt x="20486" y="61005"/>
                  </a:lnTo>
                  <a:lnTo>
                    <a:pt x="20554" y="60692"/>
                  </a:lnTo>
                  <a:lnTo>
                    <a:pt x="20498" y="60461"/>
                  </a:lnTo>
                  <a:lnTo>
                    <a:pt x="19806" y="60008"/>
                  </a:lnTo>
                  <a:lnTo>
                    <a:pt x="19310" y="60009"/>
                  </a:lnTo>
                  <a:lnTo>
                    <a:pt x="18486" y="58933"/>
                  </a:lnTo>
                  <a:lnTo>
                    <a:pt x="18461" y="58621"/>
                  </a:lnTo>
                  <a:lnTo>
                    <a:pt x="18561" y="58077"/>
                  </a:lnTo>
                  <a:lnTo>
                    <a:pt x="18480" y="57684"/>
                  </a:lnTo>
                  <a:lnTo>
                    <a:pt x="16152" y="59266"/>
                  </a:lnTo>
                  <a:lnTo>
                    <a:pt x="15940" y="59563"/>
                  </a:lnTo>
                  <a:lnTo>
                    <a:pt x="15628" y="58728"/>
                  </a:lnTo>
                  <a:lnTo>
                    <a:pt x="15354" y="57353"/>
                  </a:lnTo>
                  <a:lnTo>
                    <a:pt x="14947" y="57355"/>
                  </a:lnTo>
                  <a:lnTo>
                    <a:pt x="14927" y="57020"/>
                  </a:lnTo>
                  <a:lnTo>
                    <a:pt x="14737" y="56026"/>
                  </a:lnTo>
                  <a:lnTo>
                    <a:pt x="14558" y="55776"/>
                  </a:lnTo>
                  <a:lnTo>
                    <a:pt x="14333" y="55657"/>
                  </a:lnTo>
                  <a:lnTo>
                    <a:pt x="14082" y="55342"/>
                  </a:lnTo>
                  <a:lnTo>
                    <a:pt x="13950" y="54925"/>
                  </a:lnTo>
                  <a:lnTo>
                    <a:pt x="13896" y="54642"/>
                  </a:lnTo>
                  <a:lnTo>
                    <a:pt x="13910" y="54342"/>
                  </a:lnTo>
                  <a:lnTo>
                    <a:pt x="14124" y="53946"/>
                  </a:lnTo>
                  <a:lnTo>
                    <a:pt x="14241" y="53559"/>
                  </a:lnTo>
                  <a:lnTo>
                    <a:pt x="14228" y="53275"/>
                  </a:lnTo>
                  <a:lnTo>
                    <a:pt x="13870" y="52908"/>
                  </a:lnTo>
                  <a:lnTo>
                    <a:pt x="13472" y="52742"/>
                  </a:lnTo>
                  <a:lnTo>
                    <a:pt x="13227" y="52626"/>
                  </a:lnTo>
                  <a:lnTo>
                    <a:pt x="12875" y="52458"/>
                  </a:lnTo>
                  <a:lnTo>
                    <a:pt x="12663" y="51725"/>
                  </a:lnTo>
                  <a:lnTo>
                    <a:pt x="12685" y="51474"/>
                  </a:lnTo>
                  <a:lnTo>
                    <a:pt x="12702" y="51275"/>
                  </a:lnTo>
                  <a:lnTo>
                    <a:pt x="12901" y="50696"/>
                  </a:lnTo>
                  <a:lnTo>
                    <a:pt x="12954" y="50541"/>
                  </a:lnTo>
                  <a:lnTo>
                    <a:pt x="13140" y="50141"/>
                  </a:lnTo>
                  <a:lnTo>
                    <a:pt x="13766" y="49622"/>
                  </a:lnTo>
                  <a:lnTo>
                    <a:pt x="13928" y="49277"/>
                  </a:lnTo>
                  <a:lnTo>
                    <a:pt x="13776" y="48824"/>
                  </a:lnTo>
                  <a:lnTo>
                    <a:pt x="13662" y="48484"/>
                  </a:lnTo>
                  <a:lnTo>
                    <a:pt x="13274" y="47329"/>
                  </a:lnTo>
                  <a:lnTo>
                    <a:pt x="11897" y="45709"/>
                  </a:lnTo>
                  <a:lnTo>
                    <a:pt x="11257" y="45354"/>
                  </a:lnTo>
                  <a:lnTo>
                    <a:pt x="11119" y="45277"/>
                  </a:lnTo>
                  <a:lnTo>
                    <a:pt x="10801" y="45100"/>
                  </a:lnTo>
                  <a:lnTo>
                    <a:pt x="10529" y="44743"/>
                  </a:lnTo>
                  <a:lnTo>
                    <a:pt x="10489" y="44602"/>
                  </a:lnTo>
                  <a:lnTo>
                    <a:pt x="10218" y="43634"/>
                  </a:lnTo>
                  <a:lnTo>
                    <a:pt x="10116" y="43100"/>
                  </a:lnTo>
                  <a:lnTo>
                    <a:pt x="10070" y="42858"/>
                  </a:lnTo>
                  <a:lnTo>
                    <a:pt x="10023" y="42614"/>
                  </a:lnTo>
                  <a:lnTo>
                    <a:pt x="9911" y="42031"/>
                  </a:lnTo>
                  <a:lnTo>
                    <a:pt x="9881" y="41874"/>
                  </a:lnTo>
                  <a:lnTo>
                    <a:pt x="9837" y="41640"/>
                  </a:lnTo>
                  <a:lnTo>
                    <a:pt x="9725" y="41060"/>
                  </a:lnTo>
                  <a:lnTo>
                    <a:pt x="9679" y="40819"/>
                  </a:lnTo>
                  <a:lnTo>
                    <a:pt x="9635" y="40586"/>
                  </a:lnTo>
                  <a:lnTo>
                    <a:pt x="9567" y="40232"/>
                  </a:lnTo>
                  <a:lnTo>
                    <a:pt x="9493" y="39848"/>
                  </a:lnTo>
                  <a:lnTo>
                    <a:pt x="9622" y="39236"/>
                  </a:lnTo>
                  <a:lnTo>
                    <a:pt x="9739" y="38676"/>
                  </a:lnTo>
                  <a:lnTo>
                    <a:pt x="9882" y="38105"/>
                  </a:lnTo>
                  <a:lnTo>
                    <a:pt x="9923" y="37624"/>
                  </a:lnTo>
                  <a:lnTo>
                    <a:pt x="9902" y="37270"/>
                  </a:lnTo>
                  <a:lnTo>
                    <a:pt x="9902" y="36839"/>
                  </a:lnTo>
                  <a:lnTo>
                    <a:pt x="9882" y="36535"/>
                  </a:lnTo>
                  <a:lnTo>
                    <a:pt x="9822" y="36282"/>
                  </a:lnTo>
                  <a:lnTo>
                    <a:pt x="9640" y="36004"/>
                  </a:lnTo>
                  <a:lnTo>
                    <a:pt x="9241" y="35561"/>
                  </a:lnTo>
                  <a:lnTo>
                    <a:pt x="8915" y="35295"/>
                  </a:lnTo>
                  <a:lnTo>
                    <a:pt x="8631" y="35094"/>
                  </a:lnTo>
                  <a:lnTo>
                    <a:pt x="8270" y="34839"/>
                  </a:lnTo>
                  <a:lnTo>
                    <a:pt x="7898" y="34465"/>
                  </a:lnTo>
                  <a:lnTo>
                    <a:pt x="7766" y="34332"/>
                  </a:lnTo>
                  <a:lnTo>
                    <a:pt x="7502" y="33624"/>
                  </a:lnTo>
                  <a:lnTo>
                    <a:pt x="7462" y="33229"/>
                  </a:lnTo>
                  <a:lnTo>
                    <a:pt x="7424" y="32842"/>
                  </a:lnTo>
                  <a:lnTo>
                    <a:pt x="7403" y="32636"/>
                  </a:lnTo>
                  <a:lnTo>
                    <a:pt x="7443" y="32154"/>
                  </a:lnTo>
                  <a:lnTo>
                    <a:pt x="7464" y="31902"/>
                  </a:lnTo>
                  <a:lnTo>
                    <a:pt x="7626" y="31374"/>
                  </a:lnTo>
                  <a:lnTo>
                    <a:pt x="7706" y="31117"/>
                  </a:lnTo>
                  <a:lnTo>
                    <a:pt x="7877" y="30876"/>
                  </a:lnTo>
                  <a:lnTo>
                    <a:pt x="8048" y="30636"/>
                  </a:lnTo>
                  <a:lnTo>
                    <a:pt x="8149" y="30459"/>
                  </a:lnTo>
                  <a:lnTo>
                    <a:pt x="8209" y="30256"/>
                  </a:lnTo>
                  <a:lnTo>
                    <a:pt x="8290" y="29927"/>
                  </a:lnTo>
                  <a:lnTo>
                    <a:pt x="8270" y="29572"/>
                  </a:lnTo>
                  <a:lnTo>
                    <a:pt x="8129" y="29294"/>
                  </a:lnTo>
                  <a:lnTo>
                    <a:pt x="7947" y="29041"/>
                  </a:lnTo>
                  <a:lnTo>
                    <a:pt x="7292" y="28538"/>
                  </a:lnTo>
                  <a:lnTo>
                    <a:pt x="5637" y="27001"/>
                  </a:lnTo>
                  <a:lnTo>
                    <a:pt x="5525" y="26861"/>
                  </a:lnTo>
                  <a:lnTo>
                    <a:pt x="4392" y="25451"/>
                  </a:lnTo>
                  <a:lnTo>
                    <a:pt x="3641" y="24251"/>
                  </a:lnTo>
                  <a:lnTo>
                    <a:pt x="3550" y="23823"/>
                  </a:lnTo>
                  <a:lnTo>
                    <a:pt x="3589" y="21501"/>
                  </a:lnTo>
                  <a:lnTo>
                    <a:pt x="4067" y="20481"/>
                  </a:lnTo>
                  <a:lnTo>
                    <a:pt x="4594" y="19918"/>
                  </a:lnTo>
                  <a:lnTo>
                    <a:pt x="4737" y="19677"/>
                  </a:lnTo>
                  <a:lnTo>
                    <a:pt x="4758" y="19409"/>
                  </a:lnTo>
                  <a:lnTo>
                    <a:pt x="4737" y="19221"/>
                  </a:lnTo>
                  <a:lnTo>
                    <a:pt x="4716" y="18980"/>
                  </a:lnTo>
                  <a:lnTo>
                    <a:pt x="4652" y="18739"/>
                  </a:lnTo>
                  <a:lnTo>
                    <a:pt x="4609" y="18471"/>
                  </a:lnTo>
                  <a:lnTo>
                    <a:pt x="4566" y="18256"/>
                  </a:lnTo>
                  <a:lnTo>
                    <a:pt x="4460" y="18015"/>
                  </a:lnTo>
                  <a:lnTo>
                    <a:pt x="4225" y="17774"/>
                  </a:lnTo>
                  <a:lnTo>
                    <a:pt x="3948" y="17667"/>
                  </a:lnTo>
                  <a:lnTo>
                    <a:pt x="3670" y="17613"/>
                  </a:lnTo>
                  <a:lnTo>
                    <a:pt x="3361" y="17601"/>
                  </a:lnTo>
                  <a:lnTo>
                    <a:pt x="2787" y="17457"/>
                  </a:lnTo>
                  <a:lnTo>
                    <a:pt x="2600" y="17410"/>
                  </a:lnTo>
                  <a:lnTo>
                    <a:pt x="2451" y="17373"/>
                  </a:lnTo>
                  <a:lnTo>
                    <a:pt x="2163" y="17150"/>
                  </a:lnTo>
                  <a:lnTo>
                    <a:pt x="2078" y="17022"/>
                  </a:lnTo>
                  <a:lnTo>
                    <a:pt x="1510" y="16166"/>
                  </a:lnTo>
                  <a:lnTo>
                    <a:pt x="1446" y="15834"/>
                  </a:lnTo>
                  <a:lnTo>
                    <a:pt x="1443" y="14925"/>
                  </a:lnTo>
                  <a:lnTo>
                    <a:pt x="1466" y="14668"/>
                  </a:lnTo>
                  <a:lnTo>
                    <a:pt x="1196" y="13041"/>
                  </a:lnTo>
                  <a:lnTo>
                    <a:pt x="947" y="11545"/>
                  </a:lnTo>
                  <a:lnTo>
                    <a:pt x="0" y="5584"/>
                  </a:lnTo>
                  <a:lnTo>
                    <a:pt x="500" y="6005"/>
                  </a:lnTo>
                  <a:lnTo>
                    <a:pt x="655" y="6359"/>
                  </a:lnTo>
                  <a:lnTo>
                    <a:pt x="1116" y="6940"/>
                  </a:lnTo>
                  <a:lnTo>
                    <a:pt x="1321" y="7084"/>
                  </a:lnTo>
                  <a:lnTo>
                    <a:pt x="1425" y="7287"/>
                  </a:lnTo>
                  <a:lnTo>
                    <a:pt x="2659" y="7130"/>
                  </a:lnTo>
                  <a:lnTo>
                    <a:pt x="3000" y="7294"/>
                  </a:lnTo>
                  <a:lnTo>
                    <a:pt x="3956" y="7361"/>
                  </a:lnTo>
                  <a:lnTo>
                    <a:pt x="4614" y="6918"/>
                  </a:lnTo>
                  <a:lnTo>
                    <a:pt x="4794" y="6337"/>
                  </a:lnTo>
                  <a:lnTo>
                    <a:pt x="5503" y="6211"/>
                  </a:lnTo>
                  <a:lnTo>
                    <a:pt x="6137" y="6271"/>
                  </a:lnTo>
                  <a:lnTo>
                    <a:pt x="6337" y="6595"/>
                  </a:lnTo>
                  <a:lnTo>
                    <a:pt x="6530" y="7239"/>
                  </a:lnTo>
                  <a:lnTo>
                    <a:pt x="6646" y="7396"/>
                  </a:lnTo>
                  <a:lnTo>
                    <a:pt x="6952" y="7519"/>
                  </a:lnTo>
                  <a:lnTo>
                    <a:pt x="7683" y="6871"/>
                  </a:lnTo>
                  <a:lnTo>
                    <a:pt x="8120" y="5821"/>
                  </a:lnTo>
                  <a:lnTo>
                    <a:pt x="8194" y="5456"/>
                  </a:lnTo>
                  <a:lnTo>
                    <a:pt x="8665" y="5143"/>
                  </a:lnTo>
                  <a:lnTo>
                    <a:pt x="9536" y="4867"/>
                  </a:lnTo>
                  <a:lnTo>
                    <a:pt x="9818" y="4964"/>
                  </a:lnTo>
                  <a:lnTo>
                    <a:pt x="10085" y="5452"/>
                  </a:lnTo>
                  <a:lnTo>
                    <a:pt x="10261" y="5627"/>
                  </a:lnTo>
                  <a:lnTo>
                    <a:pt x="10985" y="6031"/>
                  </a:lnTo>
                  <a:lnTo>
                    <a:pt x="12310" y="2772"/>
                  </a:lnTo>
                  <a:lnTo>
                    <a:pt x="12640" y="2124"/>
                  </a:lnTo>
                  <a:lnTo>
                    <a:pt x="14648" y="0"/>
                  </a:lnTo>
                  <a:lnTo>
                    <a:pt x="15148" y="216"/>
                  </a:lnTo>
                  <a:lnTo>
                    <a:pt x="15605" y="1165"/>
                  </a:lnTo>
                  <a:lnTo>
                    <a:pt x="15968" y="1430"/>
                  </a:lnTo>
                  <a:lnTo>
                    <a:pt x="16115" y="1452"/>
                  </a:lnTo>
                  <a:lnTo>
                    <a:pt x="16537" y="2313"/>
                  </a:lnTo>
                  <a:lnTo>
                    <a:pt x="16629" y="3401"/>
                  </a:lnTo>
                  <a:lnTo>
                    <a:pt x="16530" y="3792"/>
                  </a:lnTo>
                  <a:lnTo>
                    <a:pt x="16080" y="4742"/>
                  </a:lnTo>
                  <a:lnTo>
                    <a:pt x="15926" y="5288"/>
                  </a:lnTo>
                  <a:lnTo>
                    <a:pt x="16312" y="6571"/>
                  </a:lnTo>
                  <a:lnTo>
                    <a:pt x="16724" y="6835"/>
                  </a:lnTo>
                  <a:lnTo>
                    <a:pt x="21414" y="6885"/>
                  </a:lnTo>
                  <a:lnTo>
                    <a:pt x="22068" y="7015"/>
                  </a:lnTo>
                  <a:lnTo>
                    <a:pt x="22581" y="7239"/>
                  </a:lnTo>
                  <a:lnTo>
                    <a:pt x="22757" y="7209"/>
                  </a:lnTo>
                  <a:lnTo>
                    <a:pt x="23435" y="6819"/>
                  </a:lnTo>
                  <a:lnTo>
                    <a:pt x="24526" y="6029"/>
                  </a:lnTo>
                  <a:lnTo>
                    <a:pt x="25947" y="5589"/>
                  </a:lnTo>
                  <a:lnTo>
                    <a:pt x="27754" y="5600"/>
                  </a:lnTo>
                  <a:lnTo>
                    <a:pt x="27645" y="6352"/>
                  </a:lnTo>
                  <a:lnTo>
                    <a:pt x="27899" y="6609"/>
                  </a:lnTo>
                  <a:lnTo>
                    <a:pt x="28364" y="6791"/>
                  </a:lnTo>
                  <a:lnTo>
                    <a:pt x="29270" y="6370"/>
                  </a:lnTo>
                  <a:lnTo>
                    <a:pt x="29772" y="5852"/>
                  </a:lnTo>
                  <a:lnTo>
                    <a:pt x="30032" y="5532"/>
                  </a:lnTo>
                  <a:lnTo>
                    <a:pt x="30873" y="4917"/>
                  </a:lnTo>
                  <a:lnTo>
                    <a:pt x="31485" y="4801"/>
                  </a:lnTo>
                  <a:lnTo>
                    <a:pt x="33341" y="3933"/>
                  </a:lnTo>
                  <a:lnTo>
                    <a:pt x="33401" y="3561"/>
                  </a:lnTo>
                  <a:lnTo>
                    <a:pt x="34336" y="3296"/>
                  </a:lnTo>
                  <a:lnTo>
                    <a:pt x="34783" y="2734"/>
                  </a:lnTo>
                  <a:lnTo>
                    <a:pt x="35427" y="2119"/>
                  </a:lnTo>
                  <a:lnTo>
                    <a:pt x="36281" y="2049"/>
                  </a:lnTo>
                  <a:lnTo>
                    <a:pt x="37157" y="2574"/>
                  </a:lnTo>
                  <a:lnTo>
                    <a:pt x="37681" y="3007"/>
                  </a:lnTo>
                  <a:lnTo>
                    <a:pt x="39442" y="3343"/>
                  </a:lnTo>
                  <a:lnTo>
                    <a:pt x="39664" y="3492"/>
                  </a:lnTo>
                  <a:lnTo>
                    <a:pt x="39779" y="3723"/>
                  </a:lnTo>
                  <a:lnTo>
                    <a:pt x="41305" y="4171"/>
                  </a:lnTo>
                  <a:lnTo>
                    <a:pt x="41578" y="4427"/>
                  </a:lnTo>
                  <a:lnTo>
                    <a:pt x="43309" y="4470"/>
                  </a:lnTo>
                  <a:lnTo>
                    <a:pt x="43310" y="2450"/>
                  </a:lnTo>
                  <a:lnTo>
                    <a:pt x="43695" y="2444"/>
                  </a:lnTo>
                  <a:lnTo>
                    <a:pt x="44163" y="2936"/>
                  </a:lnTo>
                  <a:lnTo>
                    <a:pt x="45102" y="3185"/>
                  </a:lnTo>
                  <a:lnTo>
                    <a:pt x="45471" y="2645"/>
                  </a:lnTo>
                  <a:lnTo>
                    <a:pt x="46435" y="2805"/>
                  </a:lnTo>
                  <a:lnTo>
                    <a:pt x="46607" y="2958"/>
                  </a:lnTo>
                  <a:lnTo>
                    <a:pt x="47068" y="3077"/>
                  </a:lnTo>
                  <a:lnTo>
                    <a:pt x="47986" y="2630"/>
                  </a:lnTo>
                  <a:lnTo>
                    <a:pt x="48218" y="2347"/>
                  </a:lnTo>
                  <a:lnTo>
                    <a:pt x="48446" y="1902"/>
                  </a:lnTo>
                  <a:lnTo>
                    <a:pt x="49353" y="2288"/>
                  </a:lnTo>
                  <a:lnTo>
                    <a:pt x="50588" y="3528"/>
                  </a:lnTo>
                  <a:lnTo>
                    <a:pt x="50851" y="3568"/>
                  </a:lnTo>
                  <a:lnTo>
                    <a:pt x="51171" y="3859"/>
                  </a:lnTo>
                  <a:lnTo>
                    <a:pt x="51333" y="4108"/>
                  </a:lnTo>
                  <a:lnTo>
                    <a:pt x="51762" y="4447"/>
                  </a:lnTo>
                  <a:lnTo>
                    <a:pt x="52346" y="4176"/>
                  </a:lnTo>
                  <a:lnTo>
                    <a:pt x="52526" y="3648"/>
                  </a:lnTo>
                  <a:lnTo>
                    <a:pt x="52314" y="3293"/>
                  </a:lnTo>
                  <a:lnTo>
                    <a:pt x="51945" y="2846"/>
                  </a:lnTo>
                  <a:lnTo>
                    <a:pt x="50954" y="1926"/>
                  </a:lnTo>
                  <a:lnTo>
                    <a:pt x="52286" y="1937"/>
                  </a:lnTo>
                  <a:lnTo>
                    <a:pt x="54027" y="772"/>
                  </a:lnTo>
                  <a:lnTo>
                    <a:pt x="54492" y="98"/>
                  </a:lnTo>
                  <a:lnTo>
                    <a:pt x="56321" y="203"/>
                  </a:lnTo>
                  <a:lnTo>
                    <a:pt x="55958" y="1465"/>
                  </a:lnTo>
                  <a:lnTo>
                    <a:pt x="55722" y="3160"/>
                  </a:lnTo>
                  <a:lnTo>
                    <a:pt x="56527" y="2032"/>
                  </a:lnTo>
                  <a:lnTo>
                    <a:pt x="56974" y="1965"/>
                  </a:lnTo>
                  <a:lnTo>
                    <a:pt x="57139" y="2136"/>
                  </a:lnTo>
                  <a:lnTo>
                    <a:pt x="57294" y="2148"/>
                  </a:lnTo>
                  <a:lnTo>
                    <a:pt x="57484" y="1969"/>
                  </a:lnTo>
                  <a:lnTo>
                    <a:pt x="57702" y="1369"/>
                  </a:lnTo>
                  <a:lnTo>
                    <a:pt x="57718" y="1109"/>
                  </a:lnTo>
                  <a:lnTo>
                    <a:pt x="57970" y="561"/>
                  </a:lnTo>
                  <a:lnTo>
                    <a:pt x="58526" y="139"/>
                  </a:lnTo>
                  <a:lnTo>
                    <a:pt x="59377" y="135"/>
                  </a:lnTo>
                  <a:lnTo>
                    <a:pt x="59932" y="291"/>
                  </a:lnTo>
                  <a:lnTo>
                    <a:pt x="61329" y="224"/>
                  </a:lnTo>
                  <a:lnTo>
                    <a:pt x="60949" y="876"/>
                  </a:lnTo>
                  <a:lnTo>
                    <a:pt x="60703" y="2429"/>
                  </a:lnTo>
                  <a:lnTo>
                    <a:pt x="60141" y="4120"/>
                  </a:lnTo>
                  <a:lnTo>
                    <a:pt x="61309" y="4142"/>
                  </a:lnTo>
                  <a:lnTo>
                    <a:pt x="61481" y="4209"/>
                  </a:lnTo>
                  <a:lnTo>
                    <a:pt x="61660" y="4437"/>
                  </a:lnTo>
                  <a:lnTo>
                    <a:pt x="61861" y="4559"/>
                  </a:lnTo>
                  <a:lnTo>
                    <a:pt x="64248" y="3941"/>
                  </a:lnTo>
                  <a:lnTo>
                    <a:pt x="64600" y="4637"/>
                  </a:lnTo>
                  <a:lnTo>
                    <a:pt x="64981" y="6270"/>
                  </a:lnTo>
                  <a:lnTo>
                    <a:pt x="64034" y="7550"/>
                  </a:lnTo>
                  <a:lnTo>
                    <a:pt x="63053" y="8187"/>
                  </a:lnTo>
                  <a:lnTo>
                    <a:pt x="62424" y="8835"/>
                  </a:lnTo>
                  <a:lnTo>
                    <a:pt x="62140" y="9856"/>
                  </a:lnTo>
                  <a:lnTo>
                    <a:pt x="62255" y="10395"/>
                  </a:lnTo>
                  <a:lnTo>
                    <a:pt x="62985" y="10373"/>
                  </a:lnTo>
                  <a:lnTo>
                    <a:pt x="64082" y="9766"/>
                  </a:lnTo>
                  <a:lnTo>
                    <a:pt x="64475" y="9681"/>
                  </a:lnTo>
                  <a:lnTo>
                    <a:pt x="64774" y="9735"/>
                  </a:lnTo>
                  <a:lnTo>
                    <a:pt x="65201" y="9438"/>
                  </a:lnTo>
                  <a:lnTo>
                    <a:pt x="66199" y="7345"/>
                  </a:lnTo>
                  <a:lnTo>
                    <a:pt x="66238" y="6909"/>
                  </a:lnTo>
                  <a:lnTo>
                    <a:pt x="66748" y="6540"/>
                  </a:lnTo>
                  <a:lnTo>
                    <a:pt x="67004" y="6466"/>
                  </a:lnTo>
                  <a:lnTo>
                    <a:pt x="67721" y="6358"/>
                  </a:lnTo>
                  <a:lnTo>
                    <a:pt x="68034" y="6492"/>
                  </a:lnTo>
                  <a:lnTo>
                    <a:pt x="68206" y="6436"/>
                  </a:lnTo>
                  <a:lnTo>
                    <a:pt x="68621" y="6023"/>
                  </a:lnTo>
                  <a:lnTo>
                    <a:pt x="68674" y="5505"/>
                  </a:lnTo>
                  <a:lnTo>
                    <a:pt x="68625" y="5185"/>
                  </a:lnTo>
                  <a:lnTo>
                    <a:pt x="68498" y="4861"/>
                  </a:lnTo>
                  <a:lnTo>
                    <a:pt x="68833" y="4243"/>
                  </a:lnTo>
                  <a:lnTo>
                    <a:pt x="69684" y="3945"/>
                  </a:lnTo>
                  <a:lnTo>
                    <a:pt x="69648" y="4798"/>
                  </a:lnTo>
                  <a:lnTo>
                    <a:pt x="69630" y="5904"/>
                  </a:lnTo>
                  <a:lnTo>
                    <a:pt x="69759" y="6267"/>
                  </a:lnTo>
                  <a:lnTo>
                    <a:pt x="69940" y="6020"/>
                  </a:lnTo>
                  <a:lnTo>
                    <a:pt x="70109" y="5230"/>
                  </a:lnTo>
                  <a:lnTo>
                    <a:pt x="70534" y="4865"/>
                  </a:lnTo>
                  <a:lnTo>
                    <a:pt x="70972" y="4687"/>
                  </a:lnTo>
                  <a:lnTo>
                    <a:pt x="71086" y="4899"/>
                  </a:lnTo>
                  <a:lnTo>
                    <a:pt x="71079" y="5614"/>
                  </a:lnTo>
                  <a:lnTo>
                    <a:pt x="70798" y="6038"/>
                  </a:lnTo>
                  <a:lnTo>
                    <a:pt x="71606" y="6024"/>
                  </a:lnTo>
                  <a:lnTo>
                    <a:pt x="71775" y="5935"/>
                  </a:lnTo>
                  <a:lnTo>
                    <a:pt x="72390" y="5965"/>
                  </a:lnTo>
                  <a:lnTo>
                    <a:pt x="72534" y="5436"/>
                  </a:lnTo>
                  <a:lnTo>
                    <a:pt x="72555" y="5019"/>
                  </a:lnTo>
                  <a:lnTo>
                    <a:pt x="72868" y="5272"/>
                  </a:lnTo>
                  <a:lnTo>
                    <a:pt x="73613" y="5612"/>
                  </a:lnTo>
                  <a:lnTo>
                    <a:pt x="74274" y="5645"/>
                  </a:lnTo>
                  <a:lnTo>
                    <a:pt x="74288" y="5920"/>
                  </a:lnTo>
                  <a:lnTo>
                    <a:pt x="74176" y="6162"/>
                  </a:lnTo>
                  <a:lnTo>
                    <a:pt x="74394" y="6468"/>
                  </a:lnTo>
                  <a:lnTo>
                    <a:pt x="74911" y="6846"/>
                  </a:lnTo>
                  <a:lnTo>
                    <a:pt x="74988" y="6482"/>
                  </a:lnTo>
                  <a:lnTo>
                    <a:pt x="75213" y="5950"/>
                  </a:lnTo>
                  <a:lnTo>
                    <a:pt x="76167" y="6012"/>
                  </a:lnTo>
                  <a:lnTo>
                    <a:pt x="76884" y="8095"/>
                  </a:lnTo>
                  <a:lnTo>
                    <a:pt x="77019" y="9127"/>
                  </a:lnTo>
                  <a:lnTo>
                    <a:pt x="76956" y="9624"/>
                  </a:lnTo>
                  <a:lnTo>
                    <a:pt x="78901" y="9617"/>
                  </a:lnTo>
                  <a:lnTo>
                    <a:pt x="79376" y="9895"/>
                  </a:lnTo>
                  <a:lnTo>
                    <a:pt x="79158" y="10853"/>
                  </a:lnTo>
                  <a:lnTo>
                    <a:pt x="79200" y="11405"/>
                  </a:lnTo>
                  <a:lnTo>
                    <a:pt x="79702" y="11110"/>
                  </a:lnTo>
                  <a:lnTo>
                    <a:pt x="80180" y="10287"/>
                  </a:lnTo>
                  <a:lnTo>
                    <a:pt x="80662" y="9687"/>
                  </a:lnTo>
                  <a:lnTo>
                    <a:pt x="81625" y="9002"/>
                  </a:lnTo>
                  <a:lnTo>
                    <a:pt x="81864" y="8525"/>
                  </a:lnTo>
                  <a:lnTo>
                    <a:pt x="81987" y="7967"/>
                  </a:lnTo>
                  <a:lnTo>
                    <a:pt x="82078" y="7799"/>
                  </a:lnTo>
                  <a:lnTo>
                    <a:pt x="83086" y="7147"/>
                  </a:lnTo>
                  <a:lnTo>
                    <a:pt x="83741" y="7639"/>
                  </a:lnTo>
                  <a:lnTo>
                    <a:pt x="83941" y="8142"/>
                  </a:lnTo>
                  <a:lnTo>
                    <a:pt x="84262" y="8329"/>
                  </a:lnTo>
                  <a:lnTo>
                    <a:pt x="84271" y="7304"/>
                  </a:lnTo>
                  <a:lnTo>
                    <a:pt x="84349" y="7058"/>
                  </a:lnTo>
                  <a:lnTo>
                    <a:pt x="85013" y="6868"/>
                  </a:lnTo>
                  <a:lnTo>
                    <a:pt x="85626" y="7203"/>
                  </a:lnTo>
                  <a:lnTo>
                    <a:pt x="86053" y="7047"/>
                  </a:lnTo>
                  <a:lnTo>
                    <a:pt x="86205" y="7070"/>
                  </a:lnTo>
                  <a:lnTo>
                    <a:pt x="86577" y="7431"/>
                  </a:lnTo>
                  <a:lnTo>
                    <a:pt x="86763" y="7759"/>
                  </a:lnTo>
                  <a:lnTo>
                    <a:pt x="87111" y="7774"/>
                  </a:lnTo>
                  <a:lnTo>
                    <a:pt x="87839" y="7480"/>
                  </a:lnTo>
                  <a:lnTo>
                    <a:pt x="88113" y="7503"/>
                  </a:lnTo>
                  <a:lnTo>
                    <a:pt x="88559" y="7819"/>
                  </a:lnTo>
                  <a:lnTo>
                    <a:pt x="88720" y="8792"/>
                  </a:lnTo>
                  <a:lnTo>
                    <a:pt x="89015" y="9324"/>
                  </a:lnTo>
                  <a:lnTo>
                    <a:pt x="89050" y="10225"/>
                  </a:lnTo>
                  <a:lnTo>
                    <a:pt x="88878" y="10829"/>
                  </a:lnTo>
                  <a:lnTo>
                    <a:pt x="88926" y="11745"/>
                  </a:lnTo>
                  <a:lnTo>
                    <a:pt x="88838" y="12531"/>
                  </a:lnTo>
                  <a:lnTo>
                    <a:pt x="89341" y="12881"/>
                  </a:lnTo>
                  <a:lnTo>
                    <a:pt x="89688" y="12852"/>
                  </a:lnTo>
                  <a:lnTo>
                    <a:pt x="90190" y="12585"/>
                  </a:lnTo>
                  <a:lnTo>
                    <a:pt x="90427" y="12548"/>
                  </a:lnTo>
                  <a:lnTo>
                    <a:pt x="91365" y="12966"/>
                  </a:lnTo>
                  <a:lnTo>
                    <a:pt x="91846" y="13267"/>
                  </a:lnTo>
                  <a:lnTo>
                    <a:pt x="92318" y="13430"/>
                  </a:lnTo>
                  <a:lnTo>
                    <a:pt x="92955" y="13479"/>
                  </a:lnTo>
                  <a:lnTo>
                    <a:pt x="93243" y="13639"/>
                  </a:lnTo>
                  <a:lnTo>
                    <a:pt x="93344" y="13919"/>
                  </a:lnTo>
                  <a:lnTo>
                    <a:pt x="93319" y="14353"/>
                  </a:lnTo>
                  <a:lnTo>
                    <a:pt x="92958" y="14783"/>
                  </a:lnTo>
                  <a:lnTo>
                    <a:pt x="92611" y="14991"/>
                  </a:lnTo>
                  <a:lnTo>
                    <a:pt x="92416" y="15214"/>
                  </a:lnTo>
                  <a:lnTo>
                    <a:pt x="91976" y="15504"/>
                  </a:lnTo>
                  <a:lnTo>
                    <a:pt x="91814" y="15770"/>
                  </a:lnTo>
                  <a:lnTo>
                    <a:pt x="91526" y="16006"/>
                  </a:lnTo>
                  <a:lnTo>
                    <a:pt x="91436" y="16151"/>
                  </a:lnTo>
                  <a:lnTo>
                    <a:pt x="91381" y="16329"/>
                  </a:lnTo>
                  <a:lnTo>
                    <a:pt x="91361" y="16685"/>
                  </a:lnTo>
                  <a:lnTo>
                    <a:pt x="91405" y="16885"/>
                  </a:lnTo>
                  <a:lnTo>
                    <a:pt x="91480" y="17051"/>
                  </a:lnTo>
                  <a:lnTo>
                    <a:pt x="91742" y="17225"/>
                  </a:lnTo>
                  <a:lnTo>
                    <a:pt x="92046" y="17280"/>
                  </a:lnTo>
                  <a:lnTo>
                    <a:pt x="92315" y="17640"/>
                  </a:lnTo>
                  <a:lnTo>
                    <a:pt x="92599" y="17667"/>
                  </a:lnTo>
                  <a:lnTo>
                    <a:pt x="92803" y="17294"/>
                  </a:lnTo>
                  <a:lnTo>
                    <a:pt x="92986" y="17105"/>
                  </a:lnTo>
                  <a:lnTo>
                    <a:pt x="93171" y="17020"/>
                  </a:lnTo>
                  <a:lnTo>
                    <a:pt x="93410" y="17072"/>
                  </a:lnTo>
                  <a:lnTo>
                    <a:pt x="93764" y="17347"/>
                  </a:lnTo>
                  <a:lnTo>
                    <a:pt x="94354" y="17518"/>
                  </a:lnTo>
                  <a:lnTo>
                    <a:pt x="94523" y="17773"/>
                  </a:lnTo>
                  <a:lnTo>
                    <a:pt x="94715" y="18317"/>
                  </a:lnTo>
                  <a:lnTo>
                    <a:pt x="95030" y="18678"/>
                  </a:lnTo>
                  <a:lnTo>
                    <a:pt x="95340" y="19143"/>
                  </a:lnTo>
                  <a:lnTo>
                    <a:pt x="95457" y="19430"/>
                  </a:lnTo>
                  <a:lnTo>
                    <a:pt x="95531" y="19757"/>
                  </a:lnTo>
                  <a:lnTo>
                    <a:pt x="95652" y="21279"/>
                  </a:lnTo>
                  <a:lnTo>
                    <a:pt x="95736" y="21478"/>
                  </a:lnTo>
                  <a:lnTo>
                    <a:pt x="95895" y="21483"/>
                  </a:lnTo>
                  <a:lnTo>
                    <a:pt x="96808" y="22069"/>
                  </a:lnTo>
                  <a:lnTo>
                    <a:pt x="97537" y="22039"/>
                  </a:lnTo>
                  <a:lnTo>
                    <a:pt x="97752" y="21816"/>
                  </a:lnTo>
                  <a:lnTo>
                    <a:pt x="97936" y="21311"/>
                  </a:lnTo>
                  <a:lnTo>
                    <a:pt x="98254" y="20957"/>
                  </a:lnTo>
                  <a:lnTo>
                    <a:pt x="98464" y="20589"/>
                  </a:lnTo>
                  <a:lnTo>
                    <a:pt x="98644" y="19948"/>
                  </a:lnTo>
                  <a:lnTo>
                    <a:pt x="98859" y="19853"/>
                  </a:lnTo>
                  <a:lnTo>
                    <a:pt x="99765" y="19865"/>
                  </a:lnTo>
                  <a:lnTo>
                    <a:pt x="100409" y="19891"/>
                  </a:lnTo>
                  <a:lnTo>
                    <a:pt x="100466" y="20206"/>
                  </a:lnTo>
                  <a:lnTo>
                    <a:pt x="100657" y="20345"/>
                  </a:lnTo>
                  <a:lnTo>
                    <a:pt x="100855" y="20354"/>
                  </a:lnTo>
                  <a:lnTo>
                    <a:pt x="101004" y="20412"/>
                  </a:lnTo>
                  <a:lnTo>
                    <a:pt x="101139" y="20523"/>
                  </a:lnTo>
                  <a:lnTo>
                    <a:pt x="101751" y="21698"/>
                  </a:lnTo>
                  <a:lnTo>
                    <a:pt x="101986" y="21841"/>
                  </a:lnTo>
                  <a:lnTo>
                    <a:pt x="102029" y="22126"/>
                  </a:lnTo>
                  <a:lnTo>
                    <a:pt x="101946" y="22306"/>
                  </a:lnTo>
                  <a:lnTo>
                    <a:pt x="101953" y="22569"/>
                  </a:lnTo>
                  <a:lnTo>
                    <a:pt x="102177" y="22780"/>
                  </a:lnTo>
                  <a:lnTo>
                    <a:pt x="102221" y="22923"/>
                  </a:lnTo>
                  <a:lnTo>
                    <a:pt x="102720" y="23314"/>
                  </a:lnTo>
                  <a:lnTo>
                    <a:pt x="102842" y="23530"/>
                  </a:lnTo>
                  <a:lnTo>
                    <a:pt x="102815" y="23727"/>
                  </a:lnTo>
                  <a:lnTo>
                    <a:pt x="102697" y="24077"/>
                  </a:lnTo>
                  <a:lnTo>
                    <a:pt x="102920" y="24361"/>
                  </a:lnTo>
                  <a:lnTo>
                    <a:pt x="102952" y="24509"/>
                  </a:lnTo>
                  <a:lnTo>
                    <a:pt x="103236" y="24730"/>
                  </a:lnTo>
                  <a:lnTo>
                    <a:pt x="103474" y="25190"/>
                  </a:lnTo>
                  <a:lnTo>
                    <a:pt x="103673" y="25868"/>
                  </a:lnTo>
                  <a:lnTo>
                    <a:pt x="103614" y="26081"/>
                  </a:lnTo>
                  <a:lnTo>
                    <a:pt x="104064" y="27015"/>
                  </a:lnTo>
                  <a:lnTo>
                    <a:pt x="104232" y="28262"/>
                  </a:lnTo>
                  <a:lnTo>
                    <a:pt x="104870" y="28418"/>
                  </a:lnTo>
                  <a:lnTo>
                    <a:pt x="104865" y="28705"/>
                  </a:lnTo>
                  <a:lnTo>
                    <a:pt x="104908" y="28864"/>
                  </a:lnTo>
                  <a:lnTo>
                    <a:pt x="105330" y="29347"/>
                  </a:lnTo>
                  <a:lnTo>
                    <a:pt x="105607" y="29527"/>
                  </a:lnTo>
                  <a:lnTo>
                    <a:pt x="106317" y="29838"/>
                  </a:lnTo>
                  <a:lnTo>
                    <a:pt x="106993" y="30015"/>
                  </a:lnTo>
                  <a:lnTo>
                    <a:pt x="107234" y="29955"/>
                  </a:lnTo>
                  <a:lnTo>
                    <a:pt x="107722" y="29677"/>
                  </a:lnTo>
                  <a:lnTo>
                    <a:pt x="107855" y="29690"/>
                  </a:lnTo>
                  <a:lnTo>
                    <a:pt x="107982" y="29785"/>
                  </a:lnTo>
                  <a:lnTo>
                    <a:pt x="108329" y="30238"/>
                  </a:lnTo>
                  <a:lnTo>
                    <a:pt x="108672" y="30448"/>
                  </a:lnTo>
                  <a:lnTo>
                    <a:pt x="108916" y="30393"/>
                  </a:lnTo>
                  <a:lnTo>
                    <a:pt x="108975" y="30185"/>
                  </a:lnTo>
                  <a:lnTo>
                    <a:pt x="108935" y="29960"/>
                  </a:lnTo>
                  <a:lnTo>
                    <a:pt x="108760" y="29475"/>
                  </a:lnTo>
                  <a:lnTo>
                    <a:pt x="108585" y="29109"/>
                  </a:lnTo>
                  <a:lnTo>
                    <a:pt x="108711" y="28854"/>
                  </a:lnTo>
                  <a:lnTo>
                    <a:pt x="108881" y="28798"/>
                  </a:lnTo>
                  <a:lnTo>
                    <a:pt x="109080" y="28811"/>
                  </a:lnTo>
                  <a:lnTo>
                    <a:pt x="109404" y="28926"/>
                  </a:lnTo>
                  <a:lnTo>
                    <a:pt x="109614" y="29102"/>
                  </a:lnTo>
                  <a:lnTo>
                    <a:pt x="110259" y="30173"/>
                  </a:lnTo>
                  <a:lnTo>
                    <a:pt x="110326" y="30684"/>
                  </a:lnTo>
                  <a:lnTo>
                    <a:pt x="110560" y="31158"/>
                  </a:lnTo>
                  <a:lnTo>
                    <a:pt x="110659" y="31574"/>
                  </a:lnTo>
                  <a:lnTo>
                    <a:pt x="110871" y="32202"/>
                  </a:lnTo>
                  <a:lnTo>
                    <a:pt x="111016" y="32425"/>
                  </a:lnTo>
                  <a:lnTo>
                    <a:pt x="111390" y="32718"/>
                  </a:lnTo>
                  <a:lnTo>
                    <a:pt x="111747" y="32735"/>
                  </a:lnTo>
                  <a:lnTo>
                    <a:pt x="111971" y="32622"/>
                  </a:lnTo>
                  <a:lnTo>
                    <a:pt x="112124" y="32420"/>
                  </a:lnTo>
                  <a:lnTo>
                    <a:pt x="112350" y="32283"/>
                  </a:lnTo>
                  <a:lnTo>
                    <a:pt x="112765" y="32259"/>
                  </a:lnTo>
                  <a:lnTo>
                    <a:pt x="113043" y="32465"/>
                  </a:lnTo>
                  <a:lnTo>
                    <a:pt x="113168" y="32613"/>
                  </a:lnTo>
                  <a:lnTo>
                    <a:pt x="113949" y="33368"/>
                  </a:lnTo>
                  <a:lnTo>
                    <a:pt x="114304" y="33299"/>
                  </a:lnTo>
                  <a:lnTo>
                    <a:pt x="114471" y="33155"/>
                  </a:lnTo>
                  <a:lnTo>
                    <a:pt x="114622" y="32944"/>
                  </a:lnTo>
                  <a:lnTo>
                    <a:pt x="114793" y="32806"/>
                  </a:lnTo>
                  <a:lnTo>
                    <a:pt x="115533" y="32454"/>
                  </a:lnTo>
                  <a:lnTo>
                    <a:pt x="115925" y="32500"/>
                  </a:lnTo>
                  <a:lnTo>
                    <a:pt x="115911" y="32864"/>
                  </a:lnTo>
                  <a:lnTo>
                    <a:pt x="115939" y="33079"/>
                  </a:lnTo>
                  <a:lnTo>
                    <a:pt x="116056" y="33293"/>
                  </a:lnTo>
                  <a:lnTo>
                    <a:pt x="116215" y="33433"/>
                  </a:lnTo>
                  <a:lnTo>
                    <a:pt x="116347" y="33493"/>
                  </a:lnTo>
                  <a:lnTo>
                    <a:pt x="116787" y="33522"/>
                  </a:lnTo>
                  <a:lnTo>
                    <a:pt x="117264" y="33686"/>
                  </a:lnTo>
                  <a:lnTo>
                    <a:pt x="117630" y="34250"/>
                  </a:lnTo>
                  <a:lnTo>
                    <a:pt x="117623" y="34709"/>
                  </a:lnTo>
                  <a:lnTo>
                    <a:pt x="117430" y="35447"/>
                  </a:lnTo>
                  <a:lnTo>
                    <a:pt x="117467" y="36571"/>
                  </a:lnTo>
                  <a:lnTo>
                    <a:pt x="116893" y="36889"/>
                  </a:lnTo>
                  <a:lnTo>
                    <a:pt x="115683" y="36850"/>
                  </a:lnTo>
                  <a:lnTo>
                    <a:pt x="115405" y="36955"/>
                  </a:lnTo>
                  <a:lnTo>
                    <a:pt x="114560" y="37658"/>
                  </a:lnTo>
                  <a:lnTo>
                    <a:pt x="114223" y="38180"/>
                  </a:lnTo>
                  <a:lnTo>
                    <a:pt x="113154" y="38850"/>
                  </a:lnTo>
                  <a:lnTo>
                    <a:pt x="112056" y="39025"/>
                  </a:lnTo>
                  <a:lnTo>
                    <a:pt x="111105" y="39013"/>
                  </a:lnTo>
                  <a:lnTo>
                    <a:pt x="110982" y="45814"/>
                  </a:lnTo>
                  <a:lnTo>
                    <a:pt x="107698" y="45762"/>
                  </a:lnTo>
                  <a:lnTo>
                    <a:pt x="107544" y="46438"/>
                  </a:lnTo>
                  <a:lnTo>
                    <a:pt x="107617" y="46944"/>
                  </a:lnTo>
                  <a:lnTo>
                    <a:pt x="108076" y="48754"/>
                  </a:lnTo>
                  <a:lnTo>
                    <a:pt x="109776" y="48895"/>
                  </a:lnTo>
                  <a:lnTo>
                    <a:pt x="110309" y="48764"/>
                  </a:lnTo>
                  <a:lnTo>
                    <a:pt x="110761" y="48775"/>
                  </a:lnTo>
                  <a:lnTo>
                    <a:pt x="112057" y="49043"/>
                  </a:lnTo>
                  <a:lnTo>
                    <a:pt x="111458" y="49643"/>
                  </a:lnTo>
                  <a:lnTo>
                    <a:pt x="112233" y="51062"/>
                  </a:lnTo>
                  <a:lnTo>
                    <a:pt x="113049" y="51285"/>
                  </a:lnTo>
                  <a:lnTo>
                    <a:pt x="113084" y="52201"/>
                  </a:lnTo>
                  <a:lnTo>
                    <a:pt x="113386" y="53341"/>
                  </a:lnTo>
                  <a:lnTo>
                    <a:pt x="113726" y="53888"/>
                  </a:lnTo>
                  <a:lnTo>
                    <a:pt x="114041" y="54096"/>
                  </a:lnTo>
                  <a:lnTo>
                    <a:pt x="114118" y="54305"/>
                  </a:lnTo>
                  <a:lnTo>
                    <a:pt x="114097" y="54582"/>
                  </a:lnTo>
                  <a:lnTo>
                    <a:pt x="113951" y="54843"/>
                  </a:lnTo>
                  <a:lnTo>
                    <a:pt x="113982" y="55621"/>
                  </a:lnTo>
                  <a:lnTo>
                    <a:pt x="114550" y="56046"/>
                  </a:lnTo>
                  <a:lnTo>
                    <a:pt x="116564" y="56199"/>
                  </a:lnTo>
                  <a:lnTo>
                    <a:pt x="116867" y="56114"/>
                  </a:lnTo>
                  <a:lnTo>
                    <a:pt x="116979" y="57857"/>
                  </a:lnTo>
                  <a:lnTo>
                    <a:pt x="115530" y="57566"/>
                  </a:lnTo>
                  <a:lnTo>
                    <a:pt x="115183" y="57666"/>
                  </a:lnTo>
                  <a:lnTo>
                    <a:pt x="114721" y="57666"/>
                  </a:lnTo>
                  <a:lnTo>
                    <a:pt x="114543" y="57387"/>
                  </a:lnTo>
                  <a:lnTo>
                    <a:pt x="114378" y="57312"/>
                  </a:lnTo>
                  <a:lnTo>
                    <a:pt x="112655" y="57886"/>
                  </a:lnTo>
                  <a:lnTo>
                    <a:pt x="112490" y="58124"/>
                  </a:lnTo>
                  <a:lnTo>
                    <a:pt x="112284" y="58236"/>
                  </a:lnTo>
                  <a:lnTo>
                    <a:pt x="111545" y="58325"/>
                  </a:lnTo>
                  <a:lnTo>
                    <a:pt x="111352" y="58206"/>
                  </a:lnTo>
                  <a:lnTo>
                    <a:pt x="110466" y="58139"/>
                  </a:lnTo>
                  <a:lnTo>
                    <a:pt x="109965" y="58542"/>
                  </a:lnTo>
                  <a:lnTo>
                    <a:pt x="109440" y="58404"/>
                  </a:lnTo>
                  <a:lnTo>
                    <a:pt x="108764" y="57872"/>
                  </a:lnTo>
                  <a:lnTo>
                    <a:pt x="108607" y="57824"/>
                  </a:lnTo>
                  <a:lnTo>
                    <a:pt x="108323" y="58699"/>
                  </a:lnTo>
                  <a:lnTo>
                    <a:pt x="108165" y="58840"/>
                  </a:lnTo>
                  <a:lnTo>
                    <a:pt x="106474" y="59270"/>
                  </a:lnTo>
                  <a:lnTo>
                    <a:pt x="106255" y="59259"/>
                  </a:lnTo>
                  <a:lnTo>
                    <a:pt x="106537" y="58331"/>
                  </a:lnTo>
                  <a:lnTo>
                    <a:pt x="106915" y="57828"/>
                  </a:lnTo>
                  <a:lnTo>
                    <a:pt x="107009" y="57567"/>
                  </a:lnTo>
                  <a:lnTo>
                    <a:pt x="107026" y="56860"/>
                  </a:lnTo>
                  <a:lnTo>
                    <a:pt x="106869" y="56685"/>
                  </a:lnTo>
                  <a:lnTo>
                    <a:pt x="104862" y="57336"/>
                  </a:lnTo>
                  <a:lnTo>
                    <a:pt x="104522" y="57697"/>
                  </a:lnTo>
                  <a:lnTo>
                    <a:pt x="104696" y="58953"/>
                  </a:lnTo>
                  <a:lnTo>
                    <a:pt x="103538" y="58684"/>
                  </a:lnTo>
                  <a:lnTo>
                    <a:pt x="101968" y="58982"/>
                  </a:lnTo>
                  <a:lnTo>
                    <a:pt x="101964" y="59555"/>
                  </a:lnTo>
                  <a:lnTo>
                    <a:pt x="101934" y="63309"/>
                  </a:lnTo>
                  <a:lnTo>
                    <a:pt x="101921" y="64865"/>
                  </a:lnTo>
                  <a:lnTo>
                    <a:pt x="97327" y="64839"/>
                  </a:lnTo>
                  <a:lnTo>
                    <a:pt x="97418" y="68070"/>
                  </a:lnTo>
                  <a:lnTo>
                    <a:pt x="96177" y="68045"/>
                  </a:lnTo>
                  <a:lnTo>
                    <a:pt x="96187" y="69353"/>
                  </a:lnTo>
                  <a:lnTo>
                    <a:pt x="97469" y="69381"/>
                  </a:lnTo>
                  <a:lnTo>
                    <a:pt x="97496" y="71919"/>
                  </a:lnTo>
                  <a:lnTo>
                    <a:pt x="98726" y="71897"/>
                  </a:lnTo>
                  <a:lnTo>
                    <a:pt x="98717" y="73867"/>
                  </a:lnTo>
                  <a:lnTo>
                    <a:pt x="96881" y="74061"/>
                  </a:lnTo>
                  <a:lnTo>
                    <a:pt x="95733" y="74475"/>
                  </a:lnTo>
                  <a:lnTo>
                    <a:pt x="94691" y="74665"/>
                  </a:lnTo>
                  <a:lnTo>
                    <a:pt x="95265" y="75365"/>
                  </a:lnTo>
                  <a:lnTo>
                    <a:pt x="95902" y="75994"/>
                  </a:lnTo>
                  <a:lnTo>
                    <a:pt x="95514" y="76772"/>
                  </a:lnTo>
                  <a:lnTo>
                    <a:pt x="94870" y="77327"/>
                  </a:lnTo>
                  <a:lnTo>
                    <a:pt x="93048" y="77335"/>
                  </a:lnTo>
                  <a:lnTo>
                    <a:pt x="92549" y="79272"/>
                  </a:lnTo>
                  <a:lnTo>
                    <a:pt x="92209" y="78893"/>
                  </a:lnTo>
                  <a:lnTo>
                    <a:pt x="91474" y="78278"/>
                  </a:lnTo>
                  <a:lnTo>
                    <a:pt x="90015" y="77367"/>
                  </a:lnTo>
                  <a:lnTo>
                    <a:pt x="89659" y="76648"/>
                  </a:lnTo>
                  <a:lnTo>
                    <a:pt x="88308" y="77571"/>
                  </a:lnTo>
                  <a:lnTo>
                    <a:pt x="86954" y="78252"/>
                  </a:lnTo>
                  <a:lnTo>
                    <a:pt x="86153" y="78754"/>
                  </a:lnTo>
                  <a:lnTo>
                    <a:pt x="85653" y="78896"/>
                  </a:lnTo>
                  <a:lnTo>
                    <a:pt x="85324" y="78855"/>
                  </a:lnTo>
                  <a:lnTo>
                    <a:pt x="84390" y="78422"/>
                  </a:lnTo>
                  <a:lnTo>
                    <a:pt x="84142" y="77622"/>
                  </a:lnTo>
                  <a:lnTo>
                    <a:pt x="83639" y="76839"/>
                  </a:lnTo>
                  <a:lnTo>
                    <a:pt x="82393" y="77543"/>
                  </a:lnTo>
                  <a:lnTo>
                    <a:pt x="81914" y="78184"/>
                  </a:lnTo>
                  <a:lnTo>
                    <a:pt x="80011" y="79960"/>
                  </a:lnTo>
                  <a:lnTo>
                    <a:pt x="79459" y="80225"/>
                  </a:lnTo>
                  <a:lnTo>
                    <a:pt x="79126" y="80631"/>
                  </a:lnTo>
                  <a:lnTo>
                    <a:pt x="80798" y="83190"/>
                  </a:lnTo>
                  <a:lnTo>
                    <a:pt x="81269" y="83909"/>
                  </a:lnTo>
                  <a:lnTo>
                    <a:pt x="82248" y="85288"/>
                  </a:lnTo>
                  <a:lnTo>
                    <a:pt x="82225" y="85618"/>
                  </a:lnTo>
                  <a:lnTo>
                    <a:pt x="82599" y="85849"/>
                  </a:lnTo>
                  <a:lnTo>
                    <a:pt x="84774" y="85995"/>
                  </a:lnTo>
                  <a:lnTo>
                    <a:pt x="85102" y="85324"/>
                  </a:lnTo>
                  <a:lnTo>
                    <a:pt x="85270" y="84460"/>
                  </a:lnTo>
                  <a:lnTo>
                    <a:pt x="86403" y="85571"/>
                  </a:lnTo>
                  <a:lnTo>
                    <a:pt x="87133" y="86163"/>
                  </a:lnTo>
                  <a:lnTo>
                    <a:pt x="88381" y="86830"/>
                  </a:lnTo>
                  <a:lnTo>
                    <a:pt x="88500" y="86592"/>
                  </a:lnTo>
                  <a:lnTo>
                    <a:pt x="88549" y="85322"/>
                  </a:lnTo>
                  <a:lnTo>
                    <a:pt x="90028" y="85319"/>
                  </a:lnTo>
                  <a:lnTo>
                    <a:pt x="91915" y="86446"/>
                  </a:lnTo>
                  <a:lnTo>
                    <a:pt x="91981" y="86051"/>
                  </a:lnTo>
                  <a:lnTo>
                    <a:pt x="91369" y="84595"/>
                  </a:lnTo>
                  <a:lnTo>
                    <a:pt x="91561" y="84561"/>
                  </a:lnTo>
                  <a:lnTo>
                    <a:pt x="91771" y="84677"/>
                  </a:lnTo>
                  <a:lnTo>
                    <a:pt x="93166" y="86211"/>
                  </a:lnTo>
                  <a:lnTo>
                    <a:pt x="93352" y="87056"/>
                  </a:lnTo>
                  <a:lnTo>
                    <a:pt x="93390" y="87537"/>
                  </a:lnTo>
                  <a:lnTo>
                    <a:pt x="93191" y="88446"/>
                  </a:lnTo>
                  <a:lnTo>
                    <a:pt x="93386" y="88847"/>
                  </a:lnTo>
                  <a:lnTo>
                    <a:pt x="93667" y="88948"/>
                  </a:lnTo>
                  <a:lnTo>
                    <a:pt x="93681" y="88155"/>
                  </a:lnTo>
                  <a:lnTo>
                    <a:pt x="94264" y="87317"/>
                  </a:lnTo>
                  <a:lnTo>
                    <a:pt x="94998" y="87030"/>
                  </a:lnTo>
                  <a:lnTo>
                    <a:pt x="95197" y="86546"/>
                  </a:lnTo>
                  <a:lnTo>
                    <a:pt x="95498" y="86046"/>
                  </a:lnTo>
                  <a:lnTo>
                    <a:pt x="96777" y="84877"/>
                  </a:lnTo>
                  <a:lnTo>
                    <a:pt x="96987" y="84433"/>
                  </a:lnTo>
                  <a:lnTo>
                    <a:pt x="97228" y="83260"/>
                  </a:lnTo>
                  <a:lnTo>
                    <a:pt x="97259" y="82504"/>
                  </a:lnTo>
                  <a:lnTo>
                    <a:pt x="97752" y="83327"/>
                  </a:lnTo>
                  <a:lnTo>
                    <a:pt x="97906" y="84120"/>
                  </a:lnTo>
                  <a:lnTo>
                    <a:pt x="98717" y="85189"/>
                  </a:lnTo>
                  <a:lnTo>
                    <a:pt x="99312" y="85703"/>
                  </a:lnTo>
                  <a:lnTo>
                    <a:pt x="99497" y="85439"/>
                  </a:lnTo>
                  <a:lnTo>
                    <a:pt x="99881" y="85364"/>
                  </a:lnTo>
                  <a:lnTo>
                    <a:pt x="102956" y="85429"/>
                  </a:lnTo>
                  <a:lnTo>
                    <a:pt x="104090" y="85454"/>
                  </a:lnTo>
                  <a:lnTo>
                    <a:pt x="104064" y="88919"/>
                  </a:lnTo>
                  <a:lnTo>
                    <a:pt x="105385" y="88886"/>
                  </a:lnTo>
                  <a:lnTo>
                    <a:pt x="105423" y="86641"/>
                  </a:lnTo>
                  <a:lnTo>
                    <a:pt x="107935" y="8664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7" name="pg368">
              <a:extLst>
                <a:ext uri="{FF2B5EF4-FFF2-40B4-BE49-F238E27FC236}">
                  <a16:creationId xmlns:a16="http://schemas.microsoft.com/office/drawing/2014/main" id="{E01CBE48-6835-EA44-BE16-A853967FCA68}"/>
                </a:ext>
              </a:extLst>
            </p:cNvPr>
            <p:cNvSpPr/>
            <p:nvPr/>
          </p:nvSpPr>
          <p:spPr>
            <a:xfrm>
              <a:off x="6056905" y="4218540"/>
              <a:ext cx="1281" cy="1349"/>
            </a:xfrm>
            <a:custGeom>
              <a:avLst/>
              <a:gdLst/>
              <a:ahLst/>
              <a:cxnLst/>
              <a:rect l="0" t="0" r="0" b="0"/>
              <a:pathLst>
                <a:path w="1281" h="1349">
                  <a:moveTo>
                    <a:pt x="1242" y="0"/>
                  </a:moveTo>
                  <a:lnTo>
                    <a:pt x="0" y="16"/>
                  </a:lnTo>
                  <a:lnTo>
                    <a:pt x="12" y="1349"/>
                  </a:lnTo>
                  <a:lnTo>
                    <a:pt x="1281" y="133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8" name="pg369">
              <a:extLst>
                <a:ext uri="{FF2B5EF4-FFF2-40B4-BE49-F238E27FC236}">
                  <a16:creationId xmlns:a16="http://schemas.microsoft.com/office/drawing/2014/main" id="{2EA1A225-7A08-1D48-A9E2-10F57C9885D6}"/>
                </a:ext>
              </a:extLst>
            </p:cNvPr>
            <p:cNvSpPr/>
            <p:nvPr/>
          </p:nvSpPr>
          <p:spPr>
            <a:xfrm>
              <a:off x="5965264" y="4184307"/>
              <a:ext cx="41917" cy="56943"/>
            </a:xfrm>
            <a:custGeom>
              <a:avLst/>
              <a:gdLst/>
              <a:ahLst/>
              <a:cxnLst/>
              <a:rect l="0" t="0" r="0" b="0"/>
              <a:pathLst>
                <a:path w="41917" h="56943">
                  <a:moveTo>
                    <a:pt x="24534" y="56665"/>
                  </a:moveTo>
                  <a:lnTo>
                    <a:pt x="24563" y="56378"/>
                  </a:lnTo>
                  <a:lnTo>
                    <a:pt x="24440" y="56070"/>
                  </a:lnTo>
                  <a:lnTo>
                    <a:pt x="24255" y="55802"/>
                  </a:lnTo>
                  <a:lnTo>
                    <a:pt x="24166" y="55671"/>
                  </a:lnTo>
                  <a:lnTo>
                    <a:pt x="22863" y="54386"/>
                  </a:lnTo>
                  <a:lnTo>
                    <a:pt x="21943" y="53865"/>
                  </a:lnTo>
                  <a:lnTo>
                    <a:pt x="20422" y="52502"/>
                  </a:lnTo>
                  <a:lnTo>
                    <a:pt x="19204" y="50691"/>
                  </a:lnTo>
                  <a:lnTo>
                    <a:pt x="18953" y="50365"/>
                  </a:lnTo>
                  <a:lnTo>
                    <a:pt x="18375" y="50001"/>
                  </a:lnTo>
                  <a:lnTo>
                    <a:pt x="17030" y="49382"/>
                  </a:lnTo>
                  <a:lnTo>
                    <a:pt x="11794" y="46974"/>
                  </a:lnTo>
                  <a:lnTo>
                    <a:pt x="10558" y="46635"/>
                  </a:lnTo>
                  <a:lnTo>
                    <a:pt x="10172" y="46503"/>
                  </a:lnTo>
                  <a:lnTo>
                    <a:pt x="9852" y="46015"/>
                  </a:lnTo>
                  <a:lnTo>
                    <a:pt x="9516" y="45503"/>
                  </a:lnTo>
                  <a:lnTo>
                    <a:pt x="9388" y="44150"/>
                  </a:lnTo>
                  <a:lnTo>
                    <a:pt x="9843" y="42764"/>
                  </a:lnTo>
                  <a:lnTo>
                    <a:pt x="10475" y="42146"/>
                  </a:lnTo>
                  <a:lnTo>
                    <a:pt x="10959" y="41672"/>
                  </a:lnTo>
                  <a:lnTo>
                    <a:pt x="11899" y="40753"/>
                  </a:lnTo>
                  <a:lnTo>
                    <a:pt x="12148" y="40509"/>
                  </a:lnTo>
                  <a:lnTo>
                    <a:pt x="12273" y="40314"/>
                  </a:lnTo>
                  <a:lnTo>
                    <a:pt x="12368" y="40165"/>
                  </a:lnTo>
                  <a:lnTo>
                    <a:pt x="12577" y="39838"/>
                  </a:lnTo>
                  <a:lnTo>
                    <a:pt x="12606" y="39523"/>
                  </a:lnTo>
                  <a:lnTo>
                    <a:pt x="12590" y="39317"/>
                  </a:lnTo>
                  <a:lnTo>
                    <a:pt x="12566" y="38995"/>
                  </a:lnTo>
                  <a:lnTo>
                    <a:pt x="12644" y="38504"/>
                  </a:lnTo>
                  <a:lnTo>
                    <a:pt x="13061" y="38063"/>
                  </a:lnTo>
                  <a:lnTo>
                    <a:pt x="13190" y="37719"/>
                  </a:lnTo>
                  <a:lnTo>
                    <a:pt x="13112" y="37253"/>
                  </a:lnTo>
                  <a:lnTo>
                    <a:pt x="13041" y="36874"/>
                  </a:lnTo>
                  <a:lnTo>
                    <a:pt x="13015" y="36738"/>
                  </a:lnTo>
                  <a:lnTo>
                    <a:pt x="12976" y="36199"/>
                  </a:lnTo>
                  <a:lnTo>
                    <a:pt x="13267" y="35388"/>
                  </a:lnTo>
                  <a:lnTo>
                    <a:pt x="13444" y="35046"/>
                  </a:lnTo>
                  <a:lnTo>
                    <a:pt x="13347" y="34359"/>
                  </a:lnTo>
                  <a:lnTo>
                    <a:pt x="13039" y="33834"/>
                  </a:lnTo>
                  <a:lnTo>
                    <a:pt x="12883" y="33389"/>
                  </a:lnTo>
                  <a:lnTo>
                    <a:pt x="13099" y="31858"/>
                  </a:lnTo>
                  <a:lnTo>
                    <a:pt x="14083" y="31208"/>
                  </a:lnTo>
                  <a:lnTo>
                    <a:pt x="15171" y="30183"/>
                  </a:lnTo>
                  <a:lnTo>
                    <a:pt x="15223" y="29906"/>
                  </a:lnTo>
                  <a:lnTo>
                    <a:pt x="14705" y="28101"/>
                  </a:lnTo>
                  <a:lnTo>
                    <a:pt x="14083" y="26881"/>
                  </a:lnTo>
                  <a:lnTo>
                    <a:pt x="12530" y="26426"/>
                  </a:lnTo>
                  <a:lnTo>
                    <a:pt x="11274" y="25596"/>
                  </a:lnTo>
                  <a:lnTo>
                    <a:pt x="11041" y="25189"/>
                  </a:lnTo>
                  <a:lnTo>
                    <a:pt x="10691" y="23807"/>
                  </a:lnTo>
                  <a:lnTo>
                    <a:pt x="10665" y="22489"/>
                  </a:lnTo>
                  <a:lnTo>
                    <a:pt x="11054" y="21611"/>
                  </a:lnTo>
                  <a:lnTo>
                    <a:pt x="11105" y="19854"/>
                  </a:lnTo>
                  <a:lnTo>
                    <a:pt x="10859" y="18830"/>
                  </a:lnTo>
                  <a:lnTo>
                    <a:pt x="10652" y="18537"/>
                  </a:lnTo>
                  <a:lnTo>
                    <a:pt x="10587" y="18065"/>
                  </a:lnTo>
                  <a:lnTo>
                    <a:pt x="10458" y="16878"/>
                  </a:lnTo>
                  <a:lnTo>
                    <a:pt x="10405" y="16469"/>
                  </a:lnTo>
                  <a:lnTo>
                    <a:pt x="10328" y="15877"/>
                  </a:lnTo>
                  <a:lnTo>
                    <a:pt x="10238" y="15186"/>
                  </a:lnTo>
                  <a:lnTo>
                    <a:pt x="10063" y="14825"/>
                  </a:lnTo>
                  <a:lnTo>
                    <a:pt x="9517" y="13701"/>
                  </a:lnTo>
                  <a:lnTo>
                    <a:pt x="9349" y="13538"/>
                  </a:lnTo>
                  <a:lnTo>
                    <a:pt x="8608" y="13275"/>
                  </a:lnTo>
                  <a:lnTo>
                    <a:pt x="8354" y="12895"/>
                  </a:lnTo>
                  <a:lnTo>
                    <a:pt x="7816" y="11932"/>
                  </a:lnTo>
                  <a:lnTo>
                    <a:pt x="7645" y="11303"/>
                  </a:lnTo>
                  <a:lnTo>
                    <a:pt x="7582" y="11070"/>
                  </a:lnTo>
                  <a:lnTo>
                    <a:pt x="7559" y="10891"/>
                  </a:lnTo>
                  <a:lnTo>
                    <a:pt x="7522" y="10602"/>
                  </a:lnTo>
                  <a:lnTo>
                    <a:pt x="5811" y="8806"/>
                  </a:lnTo>
                  <a:lnTo>
                    <a:pt x="3066" y="5996"/>
                  </a:lnTo>
                  <a:lnTo>
                    <a:pt x="2910" y="5842"/>
                  </a:lnTo>
                  <a:lnTo>
                    <a:pt x="2559" y="5498"/>
                  </a:lnTo>
                  <a:lnTo>
                    <a:pt x="1860" y="4810"/>
                  </a:lnTo>
                  <a:lnTo>
                    <a:pt x="1692" y="4645"/>
                  </a:lnTo>
                  <a:lnTo>
                    <a:pt x="1454" y="4135"/>
                  </a:lnTo>
                  <a:lnTo>
                    <a:pt x="1326" y="3860"/>
                  </a:lnTo>
                  <a:lnTo>
                    <a:pt x="1186" y="3560"/>
                  </a:lnTo>
                  <a:lnTo>
                    <a:pt x="827" y="2791"/>
                  </a:lnTo>
                  <a:lnTo>
                    <a:pt x="709" y="2539"/>
                  </a:lnTo>
                  <a:lnTo>
                    <a:pt x="544" y="2186"/>
                  </a:lnTo>
                  <a:lnTo>
                    <a:pt x="484" y="2012"/>
                  </a:lnTo>
                  <a:lnTo>
                    <a:pt x="40" y="725"/>
                  </a:lnTo>
                  <a:lnTo>
                    <a:pt x="0" y="24"/>
                  </a:lnTo>
                  <a:lnTo>
                    <a:pt x="406" y="0"/>
                  </a:lnTo>
                  <a:lnTo>
                    <a:pt x="679" y="1374"/>
                  </a:lnTo>
                  <a:lnTo>
                    <a:pt x="992" y="2209"/>
                  </a:lnTo>
                  <a:lnTo>
                    <a:pt x="1203" y="1912"/>
                  </a:lnTo>
                  <a:lnTo>
                    <a:pt x="3608" y="421"/>
                  </a:lnTo>
                  <a:lnTo>
                    <a:pt x="3612" y="723"/>
                  </a:lnTo>
                  <a:lnTo>
                    <a:pt x="3513" y="1267"/>
                  </a:lnTo>
                  <a:lnTo>
                    <a:pt x="3538" y="1579"/>
                  </a:lnTo>
                  <a:lnTo>
                    <a:pt x="4541" y="2553"/>
                  </a:lnTo>
                  <a:lnTo>
                    <a:pt x="4858" y="2654"/>
                  </a:lnTo>
                  <a:lnTo>
                    <a:pt x="5550" y="3107"/>
                  </a:lnTo>
                  <a:lnTo>
                    <a:pt x="5605" y="3338"/>
                  </a:lnTo>
                  <a:lnTo>
                    <a:pt x="5537" y="3651"/>
                  </a:lnTo>
                  <a:lnTo>
                    <a:pt x="5728" y="3929"/>
                  </a:lnTo>
                  <a:lnTo>
                    <a:pt x="7532" y="4169"/>
                  </a:lnTo>
                  <a:lnTo>
                    <a:pt x="7944" y="4169"/>
                  </a:lnTo>
                  <a:lnTo>
                    <a:pt x="8493" y="3294"/>
                  </a:lnTo>
                  <a:lnTo>
                    <a:pt x="9334" y="2831"/>
                  </a:lnTo>
                  <a:lnTo>
                    <a:pt x="9624" y="2987"/>
                  </a:lnTo>
                  <a:lnTo>
                    <a:pt x="9910" y="3570"/>
                  </a:lnTo>
                  <a:lnTo>
                    <a:pt x="10169" y="3690"/>
                  </a:lnTo>
                  <a:lnTo>
                    <a:pt x="10766" y="3791"/>
                  </a:lnTo>
                  <a:lnTo>
                    <a:pt x="11340" y="3580"/>
                  </a:lnTo>
                  <a:lnTo>
                    <a:pt x="11493" y="3372"/>
                  </a:lnTo>
                  <a:lnTo>
                    <a:pt x="11632" y="2997"/>
                  </a:lnTo>
                  <a:lnTo>
                    <a:pt x="11864" y="2854"/>
                  </a:lnTo>
                  <a:lnTo>
                    <a:pt x="13246" y="2870"/>
                  </a:lnTo>
                  <a:lnTo>
                    <a:pt x="13370" y="3633"/>
                  </a:lnTo>
                  <a:lnTo>
                    <a:pt x="13600" y="3682"/>
                  </a:lnTo>
                  <a:lnTo>
                    <a:pt x="14141" y="3596"/>
                  </a:lnTo>
                  <a:lnTo>
                    <a:pt x="14862" y="2938"/>
                  </a:lnTo>
                  <a:lnTo>
                    <a:pt x="15127" y="1988"/>
                  </a:lnTo>
                  <a:lnTo>
                    <a:pt x="15520" y="1363"/>
                  </a:lnTo>
                  <a:lnTo>
                    <a:pt x="16593" y="1155"/>
                  </a:lnTo>
                  <a:lnTo>
                    <a:pt x="15941" y="2750"/>
                  </a:lnTo>
                  <a:lnTo>
                    <a:pt x="15719" y="3901"/>
                  </a:lnTo>
                  <a:lnTo>
                    <a:pt x="15723" y="4210"/>
                  </a:lnTo>
                  <a:lnTo>
                    <a:pt x="15989" y="4450"/>
                  </a:lnTo>
                  <a:lnTo>
                    <a:pt x="17099" y="4793"/>
                  </a:lnTo>
                  <a:lnTo>
                    <a:pt x="17250" y="3994"/>
                  </a:lnTo>
                  <a:lnTo>
                    <a:pt x="17221" y="4369"/>
                  </a:lnTo>
                  <a:lnTo>
                    <a:pt x="17549" y="7593"/>
                  </a:lnTo>
                  <a:lnTo>
                    <a:pt x="17433" y="8392"/>
                  </a:lnTo>
                  <a:lnTo>
                    <a:pt x="17331" y="8616"/>
                  </a:lnTo>
                  <a:lnTo>
                    <a:pt x="18265" y="7750"/>
                  </a:lnTo>
                  <a:lnTo>
                    <a:pt x="18508" y="7437"/>
                  </a:lnTo>
                  <a:lnTo>
                    <a:pt x="18872" y="6732"/>
                  </a:lnTo>
                  <a:lnTo>
                    <a:pt x="19355" y="6334"/>
                  </a:lnTo>
                  <a:lnTo>
                    <a:pt x="19914" y="6149"/>
                  </a:lnTo>
                  <a:lnTo>
                    <a:pt x="20668" y="5634"/>
                  </a:lnTo>
                  <a:lnTo>
                    <a:pt x="21159" y="5642"/>
                  </a:lnTo>
                  <a:lnTo>
                    <a:pt x="21868" y="6261"/>
                  </a:lnTo>
                  <a:lnTo>
                    <a:pt x="22699" y="6402"/>
                  </a:lnTo>
                  <a:lnTo>
                    <a:pt x="22933" y="6318"/>
                  </a:lnTo>
                  <a:lnTo>
                    <a:pt x="23625" y="7880"/>
                  </a:lnTo>
                  <a:lnTo>
                    <a:pt x="23666" y="9022"/>
                  </a:lnTo>
                  <a:lnTo>
                    <a:pt x="24120" y="9577"/>
                  </a:lnTo>
                  <a:lnTo>
                    <a:pt x="24636" y="9928"/>
                  </a:lnTo>
                  <a:lnTo>
                    <a:pt x="25330" y="9577"/>
                  </a:lnTo>
                  <a:lnTo>
                    <a:pt x="25365" y="9053"/>
                  </a:lnTo>
                  <a:lnTo>
                    <a:pt x="25201" y="8623"/>
                  </a:lnTo>
                  <a:lnTo>
                    <a:pt x="26022" y="8606"/>
                  </a:lnTo>
                  <a:lnTo>
                    <a:pt x="26566" y="8895"/>
                  </a:lnTo>
                  <a:lnTo>
                    <a:pt x="26755" y="8903"/>
                  </a:lnTo>
                  <a:lnTo>
                    <a:pt x="27229" y="8197"/>
                  </a:lnTo>
                  <a:lnTo>
                    <a:pt x="27364" y="8322"/>
                  </a:lnTo>
                  <a:lnTo>
                    <a:pt x="27399" y="8702"/>
                  </a:lnTo>
                  <a:lnTo>
                    <a:pt x="27146" y="8955"/>
                  </a:lnTo>
                  <a:lnTo>
                    <a:pt x="26523" y="9118"/>
                  </a:lnTo>
                  <a:lnTo>
                    <a:pt x="26622" y="10260"/>
                  </a:lnTo>
                  <a:lnTo>
                    <a:pt x="26784" y="10711"/>
                  </a:lnTo>
                  <a:lnTo>
                    <a:pt x="27034" y="11024"/>
                  </a:lnTo>
                  <a:lnTo>
                    <a:pt x="27434" y="12059"/>
                  </a:lnTo>
                  <a:lnTo>
                    <a:pt x="27393" y="13690"/>
                  </a:lnTo>
                  <a:lnTo>
                    <a:pt x="28170" y="13462"/>
                  </a:lnTo>
                  <a:lnTo>
                    <a:pt x="28546" y="13543"/>
                  </a:lnTo>
                  <a:lnTo>
                    <a:pt x="28878" y="13472"/>
                  </a:lnTo>
                  <a:lnTo>
                    <a:pt x="29311" y="13074"/>
                  </a:lnTo>
                  <a:lnTo>
                    <a:pt x="30813" y="12635"/>
                  </a:lnTo>
                  <a:lnTo>
                    <a:pt x="31120" y="12471"/>
                  </a:lnTo>
                  <a:lnTo>
                    <a:pt x="32338" y="14730"/>
                  </a:lnTo>
                  <a:lnTo>
                    <a:pt x="32402" y="14948"/>
                  </a:lnTo>
                  <a:lnTo>
                    <a:pt x="32193" y="15370"/>
                  </a:lnTo>
                  <a:lnTo>
                    <a:pt x="31176" y="16744"/>
                  </a:lnTo>
                  <a:lnTo>
                    <a:pt x="31037" y="17566"/>
                  </a:lnTo>
                  <a:lnTo>
                    <a:pt x="30074" y="20330"/>
                  </a:lnTo>
                  <a:lnTo>
                    <a:pt x="30059" y="20700"/>
                  </a:lnTo>
                  <a:lnTo>
                    <a:pt x="30376" y="21845"/>
                  </a:lnTo>
                  <a:lnTo>
                    <a:pt x="30525" y="23625"/>
                  </a:lnTo>
                  <a:lnTo>
                    <a:pt x="32212" y="23955"/>
                  </a:lnTo>
                  <a:lnTo>
                    <a:pt x="33022" y="23747"/>
                  </a:lnTo>
                  <a:lnTo>
                    <a:pt x="33767" y="24255"/>
                  </a:lnTo>
                  <a:lnTo>
                    <a:pt x="35035" y="24395"/>
                  </a:lnTo>
                  <a:lnTo>
                    <a:pt x="38404" y="25389"/>
                  </a:lnTo>
                  <a:lnTo>
                    <a:pt x="40235" y="26144"/>
                  </a:lnTo>
                  <a:lnTo>
                    <a:pt x="41905" y="26524"/>
                  </a:lnTo>
                  <a:lnTo>
                    <a:pt x="41917" y="26802"/>
                  </a:lnTo>
                  <a:lnTo>
                    <a:pt x="41424" y="27885"/>
                  </a:lnTo>
                  <a:lnTo>
                    <a:pt x="41200" y="28083"/>
                  </a:lnTo>
                  <a:lnTo>
                    <a:pt x="40962" y="28119"/>
                  </a:lnTo>
                  <a:lnTo>
                    <a:pt x="40695" y="28460"/>
                  </a:lnTo>
                  <a:lnTo>
                    <a:pt x="40612" y="29173"/>
                  </a:lnTo>
                  <a:lnTo>
                    <a:pt x="40175" y="30219"/>
                  </a:lnTo>
                  <a:lnTo>
                    <a:pt x="39846" y="30448"/>
                  </a:lnTo>
                  <a:lnTo>
                    <a:pt x="39676" y="30376"/>
                  </a:lnTo>
                  <a:lnTo>
                    <a:pt x="39489" y="30204"/>
                  </a:lnTo>
                  <a:lnTo>
                    <a:pt x="39100" y="30121"/>
                  </a:lnTo>
                  <a:lnTo>
                    <a:pt x="39038" y="29993"/>
                  </a:lnTo>
                  <a:lnTo>
                    <a:pt x="38884" y="30063"/>
                  </a:lnTo>
                  <a:lnTo>
                    <a:pt x="38860" y="30196"/>
                  </a:lnTo>
                  <a:lnTo>
                    <a:pt x="38700" y="30165"/>
                  </a:lnTo>
                  <a:lnTo>
                    <a:pt x="38607" y="30318"/>
                  </a:lnTo>
                  <a:lnTo>
                    <a:pt x="38360" y="30657"/>
                  </a:lnTo>
                  <a:lnTo>
                    <a:pt x="38221" y="30672"/>
                  </a:lnTo>
                  <a:lnTo>
                    <a:pt x="37898" y="30974"/>
                  </a:lnTo>
                  <a:lnTo>
                    <a:pt x="37646" y="30906"/>
                  </a:lnTo>
                  <a:lnTo>
                    <a:pt x="37608" y="31117"/>
                  </a:lnTo>
                  <a:lnTo>
                    <a:pt x="37583" y="31416"/>
                  </a:lnTo>
                  <a:lnTo>
                    <a:pt x="37451" y="31479"/>
                  </a:lnTo>
                  <a:lnTo>
                    <a:pt x="37202" y="31635"/>
                  </a:lnTo>
                  <a:lnTo>
                    <a:pt x="36958" y="31526"/>
                  </a:lnTo>
                  <a:lnTo>
                    <a:pt x="36804" y="31552"/>
                  </a:lnTo>
                  <a:lnTo>
                    <a:pt x="36672" y="31510"/>
                  </a:lnTo>
                  <a:lnTo>
                    <a:pt x="36347" y="31146"/>
                  </a:lnTo>
                  <a:lnTo>
                    <a:pt x="35986" y="31042"/>
                  </a:lnTo>
                  <a:lnTo>
                    <a:pt x="35570" y="30737"/>
                  </a:lnTo>
                  <a:lnTo>
                    <a:pt x="35489" y="30599"/>
                  </a:lnTo>
                  <a:lnTo>
                    <a:pt x="35466" y="30443"/>
                  </a:lnTo>
                  <a:lnTo>
                    <a:pt x="35421" y="30206"/>
                  </a:lnTo>
                  <a:lnTo>
                    <a:pt x="35282" y="30264"/>
                  </a:lnTo>
                  <a:lnTo>
                    <a:pt x="35151" y="30477"/>
                  </a:lnTo>
                  <a:lnTo>
                    <a:pt x="34865" y="30735"/>
                  </a:lnTo>
                  <a:lnTo>
                    <a:pt x="34969" y="31000"/>
                  </a:lnTo>
                  <a:lnTo>
                    <a:pt x="34898" y="31234"/>
                  </a:lnTo>
                  <a:lnTo>
                    <a:pt x="34592" y="31328"/>
                  </a:lnTo>
                  <a:lnTo>
                    <a:pt x="34507" y="31515"/>
                  </a:lnTo>
                  <a:lnTo>
                    <a:pt x="34211" y="31549"/>
                  </a:lnTo>
                  <a:lnTo>
                    <a:pt x="33871" y="31804"/>
                  </a:lnTo>
                  <a:lnTo>
                    <a:pt x="33544" y="31724"/>
                  </a:lnTo>
                  <a:lnTo>
                    <a:pt x="33349" y="31580"/>
                  </a:lnTo>
                  <a:lnTo>
                    <a:pt x="33216" y="31606"/>
                  </a:lnTo>
                  <a:lnTo>
                    <a:pt x="32968" y="31791"/>
                  </a:lnTo>
                  <a:lnTo>
                    <a:pt x="32466" y="31695"/>
                  </a:lnTo>
                  <a:lnTo>
                    <a:pt x="32228" y="31739"/>
                  </a:lnTo>
                  <a:lnTo>
                    <a:pt x="31920" y="31617"/>
                  </a:lnTo>
                  <a:lnTo>
                    <a:pt x="31712" y="31986"/>
                  </a:lnTo>
                  <a:lnTo>
                    <a:pt x="31466" y="31739"/>
                  </a:lnTo>
                  <a:lnTo>
                    <a:pt x="31223" y="31698"/>
                  </a:lnTo>
                  <a:lnTo>
                    <a:pt x="30494" y="31713"/>
                  </a:lnTo>
                  <a:lnTo>
                    <a:pt x="30163" y="31466"/>
                  </a:lnTo>
                  <a:lnTo>
                    <a:pt x="30034" y="31495"/>
                  </a:lnTo>
                  <a:lnTo>
                    <a:pt x="29645" y="31859"/>
                  </a:lnTo>
                  <a:lnTo>
                    <a:pt x="29510" y="31851"/>
                  </a:lnTo>
                  <a:lnTo>
                    <a:pt x="29125" y="31526"/>
                  </a:lnTo>
                  <a:lnTo>
                    <a:pt x="28663" y="31552"/>
                  </a:lnTo>
                  <a:lnTo>
                    <a:pt x="28004" y="31708"/>
                  </a:lnTo>
                  <a:lnTo>
                    <a:pt x="27787" y="31625"/>
                  </a:lnTo>
                  <a:lnTo>
                    <a:pt x="27225" y="32114"/>
                  </a:lnTo>
                  <a:lnTo>
                    <a:pt x="27024" y="32054"/>
                  </a:lnTo>
                  <a:lnTo>
                    <a:pt x="26645" y="31830"/>
                  </a:lnTo>
                  <a:lnTo>
                    <a:pt x="26310" y="32059"/>
                  </a:lnTo>
                  <a:lnTo>
                    <a:pt x="25688" y="32192"/>
                  </a:lnTo>
                  <a:lnTo>
                    <a:pt x="25593" y="32525"/>
                  </a:lnTo>
                  <a:lnTo>
                    <a:pt x="25284" y="32962"/>
                  </a:lnTo>
                  <a:lnTo>
                    <a:pt x="24980" y="33046"/>
                  </a:lnTo>
                  <a:lnTo>
                    <a:pt x="24886" y="33275"/>
                  </a:lnTo>
                  <a:lnTo>
                    <a:pt x="25116" y="33296"/>
                  </a:lnTo>
                  <a:lnTo>
                    <a:pt x="26125" y="32824"/>
                  </a:lnTo>
                  <a:lnTo>
                    <a:pt x="26629" y="32850"/>
                  </a:lnTo>
                  <a:lnTo>
                    <a:pt x="27478" y="32471"/>
                  </a:lnTo>
                  <a:lnTo>
                    <a:pt x="27698" y="32431"/>
                  </a:lnTo>
                  <a:lnTo>
                    <a:pt x="27940" y="32421"/>
                  </a:lnTo>
                  <a:lnTo>
                    <a:pt x="28209" y="32486"/>
                  </a:lnTo>
                  <a:lnTo>
                    <a:pt x="28723" y="32830"/>
                  </a:lnTo>
                  <a:lnTo>
                    <a:pt x="30231" y="34092"/>
                  </a:lnTo>
                  <a:lnTo>
                    <a:pt x="30399" y="34326"/>
                  </a:lnTo>
                  <a:lnTo>
                    <a:pt x="31068" y="35986"/>
                  </a:lnTo>
                  <a:lnTo>
                    <a:pt x="31224" y="36262"/>
                  </a:lnTo>
                  <a:lnTo>
                    <a:pt x="31514" y="36621"/>
                  </a:lnTo>
                  <a:lnTo>
                    <a:pt x="32295" y="37243"/>
                  </a:lnTo>
                  <a:lnTo>
                    <a:pt x="32717" y="37893"/>
                  </a:lnTo>
                  <a:lnTo>
                    <a:pt x="33499" y="39406"/>
                  </a:lnTo>
                  <a:lnTo>
                    <a:pt x="34093" y="40475"/>
                  </a:lnTo>
                  <a:lnTo>
                    <a:pt x="34684" y="41063"/>
                  </a:lnTo>
                  <a:lnTo>
                    <a:pt x="36924" y="43123"/>
                  </a:lnTo>
                  <a:lnTo>
                    <a:pt x="37126" y="43371"/>
                  </a:lnTo>
                  <a:lnTo>
                    <a:pt x="37114" y="44536"/>
                  </a:lnTo>
                  <a:lnTo>
                    <a:pt x="36945" y="45008"/>
                  </a:lnTo>
                  <a:lnTo>
                    <a:pt x="36785" y="46043"/>
                  </a:lnTo>
                  <a:lnTo>
                    <a:pt x="37079" y="47807"/>
                  </a:lnTo>
                  <a:lnTo>
                    <a:pt x="37060" y="48645"/>
                  </a:lnTo>
                  <a:lnTo>
                    <a:pt x="36629" y="48202"/>
                  </a:lnTo>
                  <a:lnTo>
                    <a:pt x="36485" y="48149"/>
                  </a:lnTo>
                  <a:lnTo>
                    <a:pt x="36346" y="48198"/>
                  </a:lnTo>
                  <a:lnTo>
                    <a:pt x="36227" y="48518"/>
                  </a:lnTo>
                  <a:lnTo>
                    <a:pt x="35948" y="48738"/>
                  </a:lnTo>
                  <a:lnTo>
                    <a:pt x="35023" y="48645"/>
                  </a:lnTo>
                  <a:lnTo>
                    <a:pt x="34837" y="48555"/>
                  </a:lnTo>
                  <a:lnTo>
                    <a:pt x="34597" y="48145"/>
                  </a:lnTo>
                  <a:lnTo>
                    <a:pt x="33661" y="47441"/>
                  </a:lnTo>
                  <a:lnTo>
                    <a:pt x="33486" y="47374"/>
                  </a:lnTo>
                  <a:lnTo>
                    <a:pt x="32683" y="47359"/>
                  </a:lnTo>
                  <a:lnTo>
                    <a:pt x="32274" y="47426"/>
                  </a:lnTo>
                  <a:lnTo>
                    <a:pt x="31908" y="47654"/>
                  </a:lnTo>
                  <a:lnTo>
                    <a:pt x="31052" y="48570"/>
                  </a:lnTo>
                  <a:lnTo>
                    <a:pt x="31119" y="49189"/>
                  </a:lnTo>
                  <a:lnTo>
                    <a:pt x="30850" y="49085"/>
                  </a:lnTo>
                  <a:lnTo>
                    <a:pt x="30759" y="48924"/>
                  </a:lnTo>
                  <a:lnTo>
                    <a:pt x="30745" y="49837"/>
                  </a:lnTo>
                  <a:lnTo>
                    <a:pt x="31109" y="50902"/>
                  </a:lnTo>
                  <a:lnTo>
                    <a:pt x="31472" y="51625"/>
                  </a:lnTo>
                  <a:lnTo>
                    <a:pt x="31496" y="51808"/>
                  </a:lnTo>
                  <a:lnTo>
                    <a:pt x="31144" y="52031"/>
                  </a:lnTo>
                  <a:lnTo>
                    <a:pt x="31071" y="52214"/>
                  </a:lnTo>
                  <a:lnTo>
                    <a:pt x="30854" y="53190"/>
                  </a:lnTo>
                  <a:lnTo>
                    <a:pt x="30904" y="54311"/>
                  </a:lnTo>
                  <a:lnTo>
                    <a:pt x="31379" y="55537"/>
                  </a:lnTo>
                  <a:lnTo>
                    <a:pt x="31599" y="56371"/>
                  </a:lnTo>
                  <a:lnTo>
                    <a:pt x="31850" y="56943"/>
                  </a:lnTo>
                  <a:lnTo>
                    <a:pt x="25075" y="5668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89" name="pg370">
              <a:extLst>
                <a:ext uri="{FF2B5EF4-FFF2-40B4-BE49-F238E27FC236}">
                  <a16:creationId xmlns:a16="http://schemas.microsoft.com/office/drawing/2014/main" id="{0A8BB408-86E8-0E48-AAC1-416DC14F8C01}"/>
                </a:ext>
              </a:extLst>
            </p:cNvPr>
            <p:cNvSpPr/>
            <p:nvPr/>
          </p:nvSpPr>
          <p:spPr>
            <a:xfrm>
              <a:off x="7798117" y="2426173"/>
              <a:ext cx="45149" cy="58056"/>
            </a:xfrm>
            <a:custGeom>
              <a:avLst/>
              <a:gdLst/>
              <a:ahLst/>
              <a:cxnLst/>
              <a:rect l="0" t="0" r="0" b="0"/>
              <a:pathLst>
                <a:path w="45149" h="58056">
                  <a:moveTo>
                    <a:pt x="0" y="14897"/>
                  </a:moveTo>
                  <a:lnTo>
                    <a:pt x="318" y="14679"/>
                  </a:lnTo>
                  <a:lnTo>
                    <a:pt x="5260" y="10274"/>
                  </a:lnTo>
                  <a:lnTo>
                    <a:pt x="6771" y="8833"/>
                  </a:lnTo>
                  <a:lnTo>
                    <a:pt x="8547" y="7327"/>
                  </a:lnTo>
                  <a:lnTo>
                    <a:pt x="10122" y="6170"/>
                  </a:lnTo>
                  <a:lnTo>
                    <a:pt x="14372" y="2465"/>
                  </a:lnTo>
                  <a:lnTo>
                    <a:pt x="17195" y="0"/>
                  </a:lnTo>
                  <a:lnTo>
                    <a:pt x="20788" y="3387"/>
                  </a:lnTo>
                  <a:lnTo>
                    <a:pt x="20931" y="3865"/>
                  </a:lnTo>
                  <a:lnTo>
                    <a:pt x="21580" y="4572"/>
                  </a:lnTo>
                  <a:lnTo>
                    <a:pt x="22084" y="4632"/>
                  </a:lnTo>
                  <a:lnTo>
                    <a:pt x="22716" y="5120"/>
                  </a:lnTo>
                  <a:lnTo>
                    <a:pt x="22606" y="5351"/>
                  </a:lnTo>
                  <a:lnTo>
                    <a:pt x="22590" y="5771"/>
                  </a:lnTo>
                  <a:lnTo>
                    <a:pt x="22832" y="6109"/>
                  </a:lnTo>
                  <a:lnTo>
                    <a:pt x="23173" y="6150"/>
                  </a:lnTo>
                  <a:lnTo>
                    <a:pt x="23477" y="6340"/>
                  </a:lnTo>
                  <a:lnTo>
                    <a:pt x="23611" y="6529"/>
                  </a:lnTo>
                  <a:lnTo>
                    <a:pt x="23824" y="7106"/>
                  </a:lnTo>
                  <a:lnTo>
                    <a:pt x="23687" y="7752"/>
                  </a:lnTo>
                  <a:lnTo>
                    <a:pt x="23733" y="8074"/>
                  </a:lnTo>
                  <a:lnTo>
                    <a:pt x="24267" y="9089"/>
                  </a:lnTo>
                  <a:lnTo>
                    <a:pt x="24642" y="9430"/>
                  </a:lnTo>
                  <a:lnTo>
                    <a:pt x="24612" y="9248"/>
                  </a:lnTo>
                  <a:lnTo>
                    <a:pt x="24818" y="9127"/>
                  </a:lnTo>
                  <a:lnTo>
                    <a:pt x="25293" y="9138"/>
                  </a:lnTo>
                  <a:lnTo>
                    <a:pt x="25390" y="9487"/>
                  </a:lnTo>
                  <a:lnTo>
                    <a:pt x="25427" y="10001"/>
                  </a:lnTo>
                  <a:lnTo>
                    <a:pt x="25192" y="11082"/>
                  </a:lnTo>
                  <a:lnTo>
                    <a:pt x="25760" y="12790"/>
                  </a:lnTo>
                  <a:lnTo>
                    <a:pt x="26238" y="12903"/>
                  </a:lnTo>
                  <a:lnTo>
                    <a:pt x="25930" y="13303"/>
                  </a:lnTo>
                  <a:lnTo>
                    <a:pt x="27861" y="18583"/>
                  </a:lnTo>
                  <a:lnTo>
                    <a:pt x="28783" y="21675"/>
                  </a:lnTo>
                  <a:lnTo>
                    <a:pt x="35138" y="25341"/>
                  </a:lnTo>
                  <a:lnTo>
                    <a:pt x="35368" y="25468"/>
                  </a:lnTo>
                  <a:lnTo>
                    <a:pt x="35636" y="24777"/>
                  </a:lnTo>
                  <a:lnTo>
                    <a:pt x="36475" y="24785"/>
                  </a:lnTo>
                  <a:lnTo>
                    <a:pt x="37342" y="24901"/>
                  </a:lnTo>
                  <a:lnTo>
                    <a:pt x="38739" y="24812"/>
                  </a:lnTo>
                  <a:lnTo>
                    <a:pt x="39197" y="24445"/>
                  </a:lnTo>
                  <a:lnTo>
                    <a:pt x="41275" y="24012"/>
                  </a:lnTo>
                  <a:lnTo>
                    <a:pt x="42454" y="23647"/>
                  </a:lnTo>
                  <a:lnTo>
                    <a:pt x="42803" y="23818"/>
                  </a:lnTo>
                  <a:lnTo>
                    <a:pt x="42876" y="24030"/>
                  </a:lnTo>
                  <a:lnTo>
                    <a:pt x="43102" y="24141"/>
                  </a:lnTo>
                  <a:lnTo>
                    <a:pt x="43297" y="24007"/>
                  </a:lnTo>
                  <a:lnTo>
                    <a:pt x="43520" y="24037"/>
                  </a:lnTo>
                  <a:lnTo>
                    <a:pt x="43406" y="24342"/>
                  </a:lnTo>
                  <a:lnTo>
                    <a:pt x="43176" y="24539"/>
                  </a:lnTo>
                  <a:lnTo>
                    <a:pt x="43261" y="24866"/>
                  </a:lnTo>
                  <a:lnTo>
                    <a:pt x="43192" y="25436"/>
                  </a:lnTo>
                  <a:lnTo>
                    <a:pt x="42840" y="26440"/>
                  </a:lnTo>
                  <a:lnTo>
                    <a:pt x="42828" y="26849"/>
                  </a:lnTo>
                  <a:lnTo>
                    <a:pt x="42650" y="27037"/>
                  </a:lnTo>
                  <a:lnTo>
                    <a:pt x="42641" y="27375"/>
                  </a:lnTo>
                  <a:lnTo>
                    <a:pt x="42803" y="27237"/>
                  </a:lnTo>
                  <a:lnTo>
                    <a:pt x="42917" y="27801"/>
                  </a:lnTo>
                  <a:lnTo>
                    <a:pt x="43177" y="29099"/>
                  </a:lnTo>
                  <a:lnTo>
                    <a:pt x="43861" y="30000"/>
                  </a:lnTo>
                  <a:lnTo>
                    <a:pt x="44099" y="30315"/>
                  </a:lnTo>
                  <a:lnTo>
                    <a:pt x="44455" y="30784"/>
                  </a:lnTo>
                  <a:lnTo>
                    <a:pt x="45149" y="31700"/>
                  </a:lnTo>
                  <a:lnTo>
                    <a:pt x="45032" y="32384"/>
                  </a:lnTo>
                  <a:lnTo>
                    <a:pt x="44335" y="33786"/>
                  </a:lnTo>
                  <a:lnTo>
                    <a:pt x="43828" y="34804"/>
                  </a:lnTo>
                  <a:lnTo>
                    <a:pt x="43592" y="35279"/>
                  </a:lnTo>
                  <a:lnTo>
                    <a:pt x="42112" y="37442"/>
                  </a:lnTo>
                  <a:lnTo>
                    <a:pt x="41865" y="37802"/>
                  </a:lnTo>
                  <a:lnTo>
                    <a:pt x="41492" y="38347"/>
                  </a:lnTo>
                  <a:lnTo>
                    <a:pt x="39558" y="41172"/>
                  </a:lnTo>
                  <a:lnTo>
                    <a:pt x="39486" y="41382"/>
                  </a:lnTo>
                  <a:lnTo>
                    <a:pt x="38611" y="43941"/>
                  </a:lnTo>
                  <a:lnTo>
                    <a:pt x="37664" y="46708"/>
                  </a:lnTo>
                  <a:lnTo>
                    <a:pt x="37554" y="47047"/>
                  </a:lnTo>
                  <a:lnTo>
                    <a:pt x="37572" y="47917"/>
                  </a:lnTo>
                  <a:lnTo>
                    <a:pt x="37049" y="49215"/>
                  </a:lnTo>
                  <a:lnTo>
                    <a:pt x="35711" y="50817"/>
                  </a:lnTo>
                  <a:lnTo>
                    <a:pt x="35603" y="50946"/>
                  </a:lnTo>
                  <a:lnTo>
                    <a:pt x="34844" y="51901"/>
                  </a:lnTo>
                  <a:lnTo>
                    <a:pt x="34735" y="52633"/>
                  </a:lnTo>
                  <a:lnTo>
                    <a:pt x="33446" y="55416"/>
                  </a:lnTo>
                  <a:lnTo>
                    <a:pt x="32548" y="56350"/>
                  </a:lnTo>
                  <a:lnTo>
                    <a:pt x="31775" y="56682"/>
                  </a:lnTo>
                  <a:lnTo>
                    <a:pt x="30571" y="57199"/>
                  </a:lnTo>
                  <a:lnTo>
                    <a:pt x="28573" y="58056"/>
                  </a:lnTo>
                  <a:lnTo>
                    <a:pt x="28459" y="56240"/>
                  </a:lnTo>
                  <a:lnTo>
                    <a:pt x="28291" y="55899"/>
                  </a:lnTo>
                  <a:lnTo>
                    <a:pt x="27915" y="55590"/>
                  </a:lnTo>
                  <a:lnTo>
                    <a:pt x="27122" y="55616"/>
                  </a:lnTo>
                  <a:lnTo>
                    <a:pt x="26648" y="55632"/>
                  </a:lnTo>
                  <a:lnTo>
                    <a:pt x="26439" y="55639"/>
                  </a:lnTo>
                  <a:lnTo>
                    <a:pt x="24730" y="55866"/>
                  </a:lnTo>
                  <a:lnTo>
                    <a:pt x="24160" y="55834"/>
                  </a:lnTo>
                  <a:lnTo>
                    <a:pt x="23642" y="55199"/>
                  </a:lnTo>
                  <a:lnTo>
                    <a:pt x="21765" y="54777"/>
                  </a:lnTo>
                  <a:lnTo>
                    <a:pt x="21610" y="54630"/>
                  </a:lnTo>
                  <a:lnTo>
                    <a:pt x="20911" y="53231"/>
                  </a:lnTo>
                  <a:lnTo>
                    <a:pt x="20470" y="52711"/>
                  </a:lnTo>
                  <a:lnTo>
                    <a:pt x="20249" y="52561"/>
                  </a:lnTo>
                  <a:lnTo>
                    <a:pt x="18826" y="52190"/>
                  </a:lnTo>
                  <a:lnTo>
                    <a:pt x="18207" y="51380"/>
                  </a:lnTo>
                  <a:lnTo>
                    <a:pt x="16904" y="50425"/>
                  </a:lnTo>
                  <a:lnTo>
                    <a:pt x="15911" y="49553"/>
                  </a:lnTo>
                  <a:lnTo>
                    <a:pt x="14928" y="48706"/>
                  </a:lnTo>
                  <a:lnTo>
                    <a:pt x="14491" y="48438"/>
                  </a:lnTo>
                  <a:lnTo>
                    <a:pt x="13661" y="47928"/>
                  </a:lnTo>
                  <a:lnTo>
                    <a:pt x="13530" y="47848"/>
                  </a:lnTo>
                  <a:lnTo>
                    <a:pt x="12650" y="47116"/>
                  </a:lnTo>
                  <a:lnTo>
                    <a:pt x="12481" y="46790"/>
                  </a:lnTo>
                  <a:lnTo>
                    <a:pt x="12326" y="46237"/>
                  </a:lnTo>
                  <a:lnTo>
                    <a:pt x="12235" y="45278"/>
                  </a:lnTo>
                  <a:lnTo>
                    <a:pt x="11860" y="44481"/>
                  </a:lnTo>
                  <a:lnTo>
                    <a:pt x="11743" y="43895"/>
                  </a:lnTo>
                  <a:lnTo>
                    <a:pt x="12352" y="42106"/>
                  </a:lnTo>
                  <a:lnTo>
                    <a:pt x="12520" y="40723"/>
                  </a:lnTo>
                  <a:lnTo>
                    <a:pt x="12455" y="40300"/>
                  </a:lnTo>
                  <a:lnTo>
                    <a:pt x="12727" y="39796"/>
                  </a:lnTo>
                  <a:lnTo>
                    <a:pt x="13012" y="39601"/>
                  </a:lnTo>
                  <a:lnTo>
                    <a:pt x="13077" y="39389"/>
                  </a:lnTo>
                  <a:lnTo>
                    <a:pt x="12909" y="38560"/>
                  </a:lnTo>
                  <a:lnTo>
                    <a:pt x="12811" y="38316"/>
                  </a:lnTo>
                  <a:lnTo>
                    <a:pt x="12455" y="37421"/>
                  </a:lnTo>
                  <a:lnTo>
                    <a:pt x="12507" y="37096"/>
                  </a:lnTo>
                  <a:lnTo>
                    <a:pt x="12598" y="36966"/>
                  </a:lnTo>
                  <a:lnTo>
                    <a:pt x="13044" y="36707"/>
                  </a:lnTo>
                  <a:lnTo>
                    <a:pt x="13472" y="36570"/>
                  </a:lnTo>
                  <a:lnTo>
                    <a:pt x="13615" y="36388"/>
                  </a:lnTo>
                  <a:lnTo>
                    <a:pt x="13641" y="36043"/>
                  </a:lnTo>
                  <a:lnTo>
                    <a:pt x="13483" y="35641"/>
                  </a:lnTo>
                  <a:lnTo>
                    <a:pt x="13431" y="35291"/>
                  </a:lnTo>
                  <a:lnTo>
                    <a:pt x="13813" y="33450"/>
                  </a:lnTo>
                  <a:lnTo>
                    <a:pt x="13874" y="33156"/>
                  </a:lnTo>
                  <a:lnTo>
                    <a:pt x="13931" y="32880"/>
                  </a:lnTo>
                  <a:lnTo>
                    <a:pt x="14044" y="32705"/>
                  </a:lnTo>
                  <a:lnTo>
                    <a:pt x="14421" y="32449"/>
                  </a:lnTo>
                  <a:lnTo>
                    <a:pt x="14500" y="32240"/>
                  </a:lnTo>
                  <a:lnTo>
                    <a:pt x="14868" y="31260"/>
                  </a:lnTo>
                  <a:lnTo>
                    <a:pt x="14872" y="31123"/>
                  </a:lnTo>
                  <a:lnTo>
                    <a:pt x="14585" y="30651"/>
                  </a:lnTo>
                  <a:lnTo>
                    <a:pt x="14305" y="30530"/>
                  </a:lnTo>
                  <a:lnTo>
                    <a:pt x="14119" y="30535"/>
                  </a:lnTo>
                  <a:lnTo>
                    <a:pt x="14055" y="29924"/>
                  </a:lnTo>
                  <a:lnTo>
                    <a:pt x="14018" y="29563"/>
                  </a:lnTo>
                  <a:lnTo>
                    <a:pt x="13807" y="29089"/>
                  </a:lnTo>
                  <a:lnTo>
                    <a:pt x="13101" y="28693"/>
                  </a:lnTo>
                  <a:lnTo>
                    <a:pt x="12874" y="28598"/>
                  </a:lnTo>
                  <a:lnTo>
                    <a:pt x="12661" y="28537"/>
                  </a:lnTo>
                  <a:lnTo>
                    <a:pt x="12492" y="28489"/>
                  </a:lnTo>
                  <a:lnTo>
                    <a:pt x="11763" y="28282"/>
                  </a:lnTo>
                  <a:lnTo>
                    <a:pt x="11294" y="28371"/>
                  </a:lnTo>
                  <a:lnTo>
                    <a:pt x="11112" y="28272"/>
                  </a:lnTo>
                  <a:lnTo>
                    <a:pt x="10776" y="27342"/>
                  </a:lnTo>
                  <a:lnTo>
                    <a:pt x="10804" y="27171"/>
                  </a:lnTo>
                  <a:lnTo>
                    <a:pt x="10977" y="27058"/>
                  </a:lnTo>
                  <a:lnTo>
                    <a:pt x="11043" y="26923"/>
                  </a:lnTo>
                  <a:lnTo>
                    <a:pt x="10513" y="26420"/>
                  </a:lnTo>
                  <a:lnTo>
                    <a:pt x="9385" y="26015"/>
                  </a:lnTo>
                  <a:lnTo>
                    <a:pt x="8988" y="26278"/>
                  </a:lnTo>
                  <a:lnTo>
                    <a:pt x="8583" y="26100"/>
                  </a:lnTo>
                  <a:lnTo>
                    <a:pt x="8402" y="25928"/>
                  </a:lnTo>
                  <a:lnTo>
                    <a:pt x="8370" y="25534"/>
                  </a:lnTo>
                  <a:lnTo>
                    <a:pt x="8172" y="24985"/>
                  </a:lnTo>
                  <a:lnTo>
                    <a:pt x="7933" y="24665"/>
                  </a:lnTo>
                  <a:lnTo>
                    <a:pt x="7783" y="24563"/>
                  </a:lnTo>
                  <a:lnTo>
                    <a:pt x="6596" y="23804"/>
                  </a:lnTo>
                  <a:lnTo>
                    <a:pt x="5541" y="23465"/>
                  </a:lnTo>
                  <a:lnTo>
                    <a:pt x="5399" y="23351"/>
                  </a:lnTo>
                  <a:lnTo>
                    <a:pt x="5282" y="22652"/>
                  </a:lnTo>
                  <a:lnTo>
                    <a:pt x="4920" y="21790"/>
                  </a:lnTo>
                  <a:lnTo>
                    <a:pt x="4441" y="21562"/>
                  </a:lnTo>
                  <a:lnTo>
                    <a:pt x="3651" y="21383"/>
                  </a:lnTo>
                  <a:lnTo>
                    <a:pt x="3369" y="21150"/>
                  </a:lnTo>
                  <a:lnTo>
                    <a:pt x="2395" y="20342"/>
                  </a:lnTo>
                  <a:lnTo>
                    <a:pt x="2213" y="20033"/>
                  </a:lnTo>
                  <a:lnTo>
                    <a:pt x="2667" y="19497"/>
                  </a:lnTo>
                  <a:lnTo>
                    <a:pt x="2992" y="19190"/>
                  </a:lnTo>
                  <a:lnTo>
                    <a:pt x="3122" y="18769"/>
                  </a:lnTo>
                  <a:lnTo>
                    <a:pt x="2873" y="18197"/>
                  </a:lnTo>
                  <a:lnTo>
                    <a:pt x="2591" y="18129"/>
                  </a:lnTo>
                  <a:lnTo>
                    <a:pt x="2213" y="18212"/>
                  </a:lnTo>
                  <a:lnTo>
                    <a:pt x="1800" y="17825"/>
                  </a:lnTo>
                  <a:lnTo>
                    <a:pt x="1560" y="17639"/>
                  </a:lnTo>
                  <a:lnTo>
                    <a:pt x="1667" y="17371"/>
                  </a:lnTo>
                  <a:lnTo>
                    <a:pt x="1624" y="15958"/>
                  </a:lnTo>
                  <a:lnTo>
                    <a:pt x="1618" y="15765"/>
                  </a:lnTo>
                  <a:lnTo>
                    <a:pt x="1178" y="15759"/>
                  </a:lnTo>
                  <a:lnTo>
                    <a:pt x="1046" y="15691"/>
                  </a:lnTo>
                  <a:lnTo>
                    <a:pt x="598" y="1535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0" name="pg371">
              <a:extLst>
                <a:ext uri="{FF2B5EF4-FFF2-40B4-BE49-F238E27FC236}">
                  <a16:creationId xmlns:a16="http://schemas.microsoft.com/office/drawing/2014/main" id="{88035D79-B404-424A-96D2-288F31CE716E}"/>
                </a:ext>
              </a:extLst>
            </p:cNvPr>
            <p:cNvSpPr/>
            <p:nvPr/>
          </p:nvSpPr>
          <p:spPr>
            <a:xfrm>
              <a:off x="6186629" y="4473941"/>
              <a:ext cx="279972" cy="191425"/>
            </a:xfrm>
            <a:custGeom>
              <a:avLst/>
              <a:gdLst/>
              <a:ahLst/>
              <a:cxnLst/>
              <a:rect l="0" t="0" r="0" b="0"/>
              <a:pathLst>
                <a:path w="279972" h="191425">
                  <a:moveTo>
                    <a:pt x="246833" y="18941"/>
                  </a:moveTo>
                  <a:lnTo>
                    <a:pt x="249504" y="19185"/>
                  </a:lnTo>
                  <a:lnTo>
                    <a:pt x="250942" y="20247"/>
                  </a:lnTo>
                  <a:lnTo>
                    <a:pt x="251629" y="21060"/>
                  </a:lnTo>
                  <a:lnTo>
                    <a:pt x="251285" y="24676"/>
                  </a:lnTo>
                  <a:lnTo>
                    <a:pt x="251186" y="25716"/>
                  </a:lnTo>
                  <a:lnTo>
                    <a:pt x="251145" y="26004"/>
                  </a:lnTo>
                  <a:lnTo>
                    <a:pt x="251125" y="26141"/>
                  </a:lnTo>
                  <a:lnTo>
                    <a:pt x="250459" y="30815"/>
                  </a:lnTo>
                  <a:lnTo>
                    <a:pt x="250203" y="32610"/>
                  </a:lnTo>
                  <a:lnTo>
                    <a:pt x="249599" y="36851"/>
                  </a:lnTo>
                  <a:lnTo>
                    <a:pt x="249668" y="44292"/>
                  </a:lnTo>
                  <a:lnTo>
                    <a:pt x="249724" y="44560"/>
                  </a:lnTo>
                  <a:lnTo>
                    <a:pt x="250369" y="47671"/>
                  </a:lnTo>
                  <a:lnTo>
                    <a:pt x="250758" y="49619"/>
                  </a:lnTo>
                  <a:lnTo>
                    <a:pt x="250171" y="50687"/>
                  </a:lnTo>
                  <a:lnTo>
                    <a:pt x="249640" y="51655"/>
                  </a:lnTo>
                  <a:lnTo>
                    <a:pt x="247940" y="49148"/>
                  </a:lnTo>
                  <a:lnTo>
                    <a:pt x="244846" y="47652"/>
                  </a:lnTo>
                  <a:lnTo>
                    <a:pt x="243797" y="46285"/>
                  </a:lnTo>
                  <a:lnTo>
                    <a:pt x="243408" y="44317"/>
                  </a:lnTo>
                  <a:lnTo>
                    <a:pt x="242295" y="42870"/>
                  </a:lnTo>
                  <a:lnTo>
                    <a:pt x="240417" y="42316"/>
                  </a:lnTo>
                  <a:lnTo>
                    <a:pt x="239149" y="44106"/>
                  </a:lnTo>
                  <a:lnTo>
                    <a:pt x="239511" y="45049"/>
                  </a:lnTo>
                  <a:lnTo>
                    <a:pt x="239550" y="46123"/>
                  </a:lnTo>
                  <a:lnTo>
                    <a:pt x="239019" y="47765"/>
                  </a:lnTo>
                  <a:lnTo>
                    <a:pt x="238152" y="48937"/>
                  </a:lnTo>
                  <a:lnTo>
                    <a:pt x="236675" y="49359"/>
                  </a:lnTo>
                  <a:lnTo>
                    <a:pt x="235860" y="48075"/>
                  </a:lnTo>
                  <a:lnTo>
                    <a:pt x="235640" y="46269"/>
                  </a:lnTo>
                  <a:lnTo>
                    <a:pt x="235083" y="46025"/>
                  </a:lnTo>
                  <a:lnTo>
                    <a:pt x="234215" y="46481"/>
                  </a:lnTo>
                  <a:lnTo>
                    <a:pt x="233451" y="47310"/>
                  </a:lnTo>
                  <a:lnTo>
                    <a:pt x="232225" y="47084"/>
                  </a:lnTo>
                  <a:lnTo>
                    <a:pt x="231175" y="46049"/>
                  </a:lnTo>
                  <a:lnTo>
                    <a:pt x="230681" y="45163"/>
                  </a:lnTo>
                  <a:lnTo>
                    <a:pt x="231250" y="43748"/>
                  </a:lnTo>
                  <a:lnTo>
                    <a:pt x="231431" y="42691"/>
                  </a:lnTo>
                  <a:lnTo>
                    <a:pt x="230862" y="42447"/>
                  </a:lnTo>
                  <a:lnTo>
                    <a:pt x="228855" y="43732"/>
                  </a:lnTo>
                  <a:lnTo>
                    <a:pt x="228557" y="44431"/>
                  </a:lnTo>
                  <a:lnTo>
                    <a:pt x="228089" y="44488"/>
                  </a:lnTo>
                  <a:lnTo>
                    <a:pt x="227515" y="43366"/>
                  </a:lnTo>
                  <a:lnTo>
                    <a:pt x="227432" y="43082"/>
                  </a:lnTo>
                  <a:lnTo>
                    <a:pt x="227588" y="42824"/>
                  </a:lnTo>
                  <a:lnTo>
                    <a:pt x="227871" y="42691"/>
                  </a:lnTo>
                  <a:lnTo>
                    <a:pt x="229010" y="42414"/>
                  </a:lnTo>
                  <a:lnTo>
                    <a:pt x="229079" y="42283"/>
                  </a:lnTo>
                  <a:lnTo>
                    <a:pt x="228699" y="41422"/>
                  </a:lnTo>
                  <a:lnTo>
                    <a:pt x="228120" y="41094"/>
                  </a:lnTo>
                  <a:lnTo>
                    <a:pt x="227860" y="40906"/>
                  </a:lnTo>
                  <a:lnTo>
                    <a:pt x="227832" y="40755"/>
                  </a:lnTo>
                  <a:lnTo>
                    <a:pt x="228153" y="40327"/>
                  </a:lnTo>
                  <a:lnTo>
                    <a:pt x="228712" y="39584"/>
                  </a:lnTo>
                  <a:lnTo>
                    <a:pt x="228505" y="39340"/>
                  </a:lnTo>
                  <a:lnTo>
                    <a:pt x="228026" y="39519"/>
                  </a:lnTo>
                  <a:lnTo>
                    <a:pt x="227542" y="40105"/>
                  </a:lnTo>
                  <a:lnTo>
                    <a:pt x="227236" y="40218"/>
                  </a:lnTo>
                  <a:lnTo>
                    <a:pt x="226421" y="39779"/>
                  </a:lnTo>
                  <a:lnTo>
                    <a:pt x="226009" y="39259"/>
                  </a:lnTo>
                  <a:lnTo>
                    <a:pt x="225434" y="39663"/>
                  </a:lnTo>
                  <a:lnTo>
                    <a:pt x="224697" y="40014"/>
                  </a:lnTo>
                  <a:lnTo>
                    <a:pt x="224414" y="40592"/>
                  </a:lnTo>
                  <a:lnTo>
                    <a:pt x="223971" y="40268"/>
                  </a:lnTo>
                  <a:lnTo>
                    <a:pt x="223780" y="40249"/>
                  </a:lnTo>
                  <a:lnTo>
                    <a:pt x="223650" y="40332"/>
                  </a:lnTo>
                  <a:lnTo>
                    <a:pt x="223313" y="40999"/>
                  </a:lnTo>
                  <a:lnTo>
                    <a:pt x="222795" y="40755"/>
                  </a:lnTo>
                  <a:lnTo>
                    <a:pt x="222756" y="41438"/>
                  </a:lnTo>
                  <a:lnTo>
                    <a:pt x="222005" y="41910"/>
                  </a:lnTo>
                  <a:lnTo>
                    <a:pt x="221578" y="42560"/>
                  </a:lnTo>
                  <a:lnTo>
                    <a:pt x="221499" y="43281"/>
                  </a:lnTo>
                  <a:lnTo>
                    <a:pt x="221306" y="43455"/>
                  </a:lnTo>
                  <a:lnTo>
                    <a:pt x="221164" y="44382"/>
                  </a:lnTo>
                  <a:lnTo>
                    <a:pt x="221656" y="44708"/>
                  </a:lnTo>
                  <a:lnTo>
                    <a:pt x="221021" y="45000"/>
                  </a:lnTo>
                  <a:lnTo>
                    <a:pt x="220529" y="44721"/>
                  </a:lnTo>
                  <a:lnTo>
                    <a:pt x="220270" y="44659"/>
                  </a:lnTo>
                  <a:lnTo>
                    <a:pt x="220361" y="44382"/>
                  </a:lnTo>
                  <a:lnTo>
                    <a:pt x="219817" y="44057"/>
                  </a:lnTo>
                  <a:lnTo>
                    <a:pt x="220490" y="43959"/>
                  </a:lnTo>
                  <a:lnTo>
                    <a:pt x="220490" y="43423"/>
                  </a:lnTo>
                  <a:lnTo>
                    <a:pt x="219817" y="43553"/>
                  </a:lnTo>
                  <a:lnTo>
                    <a:pt x="219946" y="43146"/>
                  </a:lnTo>
                  <a:lnTo>
                    <a:pt x="220257" y="43048"/>
                  </a:lnTo>
                  <a:lnTo>
                    <a:pt x="219623" y="42512"/>
                  </a:lnTo>
                  <a:lnTo>
                    <a:pt x="219234" y="43162"/>
                  </a:lnTo>
                  <a:lnTo>
                    <a:pt x="218652" y="42935"/>
                  </a:lnTo>
                  <a:lnTo>
                    <a:pt x="218406" y="42479"/>
                  </a:lnTo>
                  <a:lnTo>
                    <a:pt x="218082" y="43032"/>
                  </a:lnTo>
                  <a:lnTo>
                    <a:pt x="217875" y="42984"/>
                  </a:lnTo>
                  <a:lnTo>
                    <a:pt x="217862" y="42479"/>
                  </a:lnTo>
                  <a:lnTo>
                    <a:pt x="217227" y="42398"/>
                  </a:lnTo>
                  <a:lnTo>
                    <a:pt x="217201" y="42886"/>
                  </a:lnTo>
                  <a:lnTo>
                    <a:pt x="216813" y="42870"/>
                  </a:lnTo>
                  <a:lnTo>
                    <a:pt x="216847" y="42483"/>
                  </a:lnTo>
                  <a:lnTo>
                    <a:pt x="216515" y="41959"/>
                  </a:lnTo>
                  <a:lnTo>
                    <a:pt x="216140" y="42512"/>
                  </a:lnTo>
                  <a:lnTo>
                    <a:pt x="216153" y="42918"/>
                  </a:lnTo>
                  <a:lnTo>
                    <a:pt x="215725" y="42902"/>
                  </a:lnTo>
                  <a:lnTo>
                    <a:pt x="215674" y="42457"/>
                  </a:lnTo>
                  <a:lnTo>
                    <a:pt x="215091" y="42544"/>
                  </a:lnTo>
                  <a:lnTo>
                    <a:pt x="214633" y="42893"/>
                  </a:lnTo>
                  <a:lnTo>
                    <a:pt x="211998" y="44926"/>
                  </a:lnTo>
                  <a:lnTo>
                    <a:pt x="211945" y="46286"/>
                  </a:lnTo>
                  <a:lnTo>
                    <a:pt x="211556" y="46822"/>
                  </a:lnTo>
                  <a:lnTo>
                    <a:pt x="209070" y="48189"/>
                  </a:lnTo>
                  <a:lnTo>
                    <a:pt x="207931" y="47457"/>
                  </a:lnTo>
                  <a:lnTo>
                    <a:pt x="207879" y="50271"/>
                  </a:lnTo>
                  <a:lnTo>
                    <a:pt x="205768" y="52727"/>
                  </a:lnTo>
                  <a:lnTo>
                    <a:pt x="204538" y="52369"/>
                  </a:lnTo>
                  <a:lnTo>
                    <a:pt x="204072" y="52401"/>
                  </a:lnTo>
                  <a:lnTo>
                    <a:pt x="203166" y="54126"/>
                  </a:lnTo>
                  <a:lnTo>
                    <a:pt x="202156" y="55785"/>
                  </a:lnTo>
                  <a:lnTo>
                    <a:pt x="199346" y="58566"/>
                  </a:lnTo>
                  <a:lnTo>
                    <a:pt x="197767" y="60355"/>
                  </a:lnTo>
                  <a:lnTo>
                    <a:pt x="193011" y="65694"/>
                  </a:lnTo>
                  <a:lnTo>
                    <a:pt x="194521" y="66267"/>
                  </a:lnTo>
                  <a:lnTo>
                    <a:pt x="193642" y="67340"/>
                  </a:lnTo>
                  <a:lnTo>
                    <a:pt x="193661" y="68261"/>
                  </a:lnTo>
                  <a:lnTo>
                    <a:pt x="194011" y="68246"/>
                  </a:lnTo>
                  <a:lnTo>
                    <a:pt x="194924" y="69726"/>
                  </a:lnTo>
                  <a:lnTo>
                    <a:pt x="196293" y="69711"/>
                  </a:lnTo>
                  <a:lnTo>
                    <a:pt x="196447" y="70495"/>
                  </a:lnTo>
                  <a:lnTo>
                    <a:pt x="194554" y="70623"/>
                  </a:lnTo>
                  <a:lnTo>
                    <a:pt x="192247" y="70621"/>
                  </a:lnTo>
                  <a:lnTo>
                    <a:pt x="191737" y="71966"/>
                  </a:lnTo>
                  <a:lnTo>
                    <a:pt x="191697" y="73353"/>
                  </a:lnTo>
                  <a:lnTo>
                    <a:pt x="191553" y="73686"/>
                  </a:lnTo>
                  <a:lnTo>
                    <a:pt x="192021" y="73831"/>
                  </a:lnTo>
                  <a:lnTo>
                    <a:pt x="192393" y="73738"/>
                  </a:lnTo>
                  <a:lnTo>
                    <a:pt x="193219" y="73459"/>
                  </a:lnTo>
                  <a:lnTo>
                    <a:pt x="193520" y="73856"/>
                  </a:lnTo>
                  <a:lnTo>
                    <a:pt x="193520" y="74377"/>
                  </a:lnTo>
                  <a:lnTo>
                    <a:pt x="193129" y="75173"/>
                  </a:lnTo>
                  <a:lnTo>
                    <a:pt x="191873" y="75202"/>
                  </a:lnTo>
                  <a:lnTo>
                    <a:pt x="191873" y="75533"/>
                  </a:lnTo>
                  <a:lnTo>
                    <a:pt x="191635" y="75819"/>
                  </a:lnTo>
                  <a:lnTo>
                    <a:pt x="191346" y="76056"/>
                  </a:lnTo>
                  <a:lnTo>
                    <a:pt x="190911" y="76188"/>
                  </a:lnTo>
                  <a:lnTo>
                    <a:pt x="190463" y="75965"/>
                  </a:lnTo>
                  <a:lnTo>
                    <a:pt x="190303" y="75956"/>
                  </a:lnTo>
                  <a:lnTo>
                    <a:pt x="190364" y="76938"/>
                  </a:lnTo>
                  <a:lnTo>
                    <a:pt x="188651" y="77011"/>
                  </a:lnTo>
                  <a:lnTo>
                    <a:pt x="188187" y="75923"/>
                  </a:lnTo>
                  <a:lnTo>
                    <a:pt x="187851" y="75467"/>
                  </a:lnTo>
                  <a:lnTo>
                    <a:pt x="185858" y="73755"/>
                  </a:lnTo>
                  <a:lnTo>
                    <a:pt x="184802" y="74883"/>
                  </a:lnTo>
                  <a:lnTo>
                    <a:pt x="184482" y="75223"/>
                  </a:lnTo>
                  <a:lnTo>
                    <a:pt x="183680" y="76117"/>
                  </a:lnTo>
                  <a:lnTo>
                    <a:pt x="182487" y="77463"/>
                  </a:lnTo>
                  <a:lnTo>
                    <a:pt x="182297" y="77672"/>
                  </a:lnTo>
                  <a:lnTo>
                    <a:pt x="182094" y="77903"/>
                  </a:lnTo>
                  <a:lnTo>
                    <a:pt x="180843" y="79297"/>
                  </a:lnTo>
                  <a:lnTo>
                    <a:pt x="180152" y="79349"/>
                  </a:lnTo>
                  <a:lnTo>
                    <a:pt x="179814" y="79126"/>
                  </a:lnTo>
                  <a:lnTo>
                    <a:pt x="179756" y="78919"/>
                  </a:lnTo>
                  <a:lnTo>
                    <a:pt x="179377" y="78344"/>
                  </a:lnTo>
                  <a:lnTo>
                    <a:pt x="178571" y="78327"/>
                  </a:lnTo>
                  <a:lnTo>
                    <a:pt x="178524" y="81610"/>
                  </a:lnTo>
                  <a:lnTo>
                    <a:pt x="178401" y="81752"/>
                  </a:lnTo>
                  <a:lnTo>
                    <a:pt x="173229" y="81845"/>
                  </a:lnTo>
                  <a:lnTo>
                    <a:pt x="172727" y="82104"/>
                  </a:lnTo>
                  <a:lnTo>
                    <a:pt x="173213" y="82697"/>
                  </a:lnTo>
                  <a:lnTo>
                    <a:pt x="173203" y="83359"/>
                  </a:lnTo>
                  <a:lnTo>
                    <a:pt x="172768" y="83584"/>
                  </a:lnTo>
                  <a:lnTo>
                    <a:pt x="172456" y="83295"/>
                  </a:lnTo>
                  <a:lnTo>
                    <a:pt x="171954" y="83397"/>
                  </a:lnTo>
                  <a:lnTo>
                    <a:pt x="171067" y="84060"/>
                  </a:lnTo>
                  <a:lnTo>
                    <a:pt x="171108" y="90138"/>
                  </a:lnTo>
                  <a:lnTo>
                    <a:pt x="171160" y="96020"/>
                  </a:lnTo>
                  <a:lnTo>
                    <a:pt x="171085" y="103877"/>
                  </a:lnTo>
                  <a:lnTo>
                    <a:pt x="171097" y="104193"/>
                  </a:lnTo>
                  <a:lnTo>
                    <a:pt x="171095" y="107816"/>
                  </a:lnTo>
                  <a:lnTo>
                    <a:pt x="171973" y="107794"/>
                  </a:lnTo>
                  <a:lnTo>
                    <a:pt x="172996" y="108085"/>
                  </a:lnTo>
                  <a:lnTo>
                    <a:pt x="172241" y="109475"/>
                  </a:lnTo>
                  <a:lnTo>
                    <a:pt x="173251" y="109825"/>
                  </a:lnTo>
                  <a:lnTo>
                    <a:pt x="172810" y="111337"/>
                  </a:lnTo>
                  <a:lnTo>
                    <a:pt x="172943" y="111302"/>
                  </a:lnTo>
                  <a:lnTo>
                    <a:pt x="171100" y="117681"/>
                  </a:lnTo>
                  <a:lnTo>
                    <a:pt x="171100" y="118236"/>
                  </a:lnTo>
                  <a:lnTo>
                    <a:pt x="171124" y="125477"/>
                  </a:lnTo>
                  <a:lnTo>
                    <a:pt x="178715" y="125689"/>
                  </a:lnTo>
                  <a:lnTo>
                    <a:pt x="179220" y="125423"/>
                  </a:lnTo>
                  <a:lnTo>
                    <a:pt x="179844" y="124580"/>
                  </a:lnTo>
                  <a:lnTo>
                    <a:pt x="180137" y="124084"/>
                  </a:lnTo>
                  <a:lnTo>
                    <a:pt x="180352" y="123025"/>
                  </a:lnTo>
                  <a:lnTo>
                    <a:pt x="180201" y="122335"/>
                  </a:lnTo>
                  <a:lnTo>
                    <a:pt x="179771" y="121258"/>
                  </a:lnTo>
                  <a:lnTo>
                    <a:pt x="179645" y="121053"/>
                  </a:lnTo>
                  <a:lnTo>
                    <a:pt x="179324" y="121046"/>
                  </a:lnTo>
                  <a:lnTo>
                    <a:pt x="179126" y="120934"/>
                  </a:lnTo>
                  <a:lnTo>
                    <a:pt x="178781" y="120340"/>
                  </a:lnTo>
                  <a:lnTo>
                    <a:pt x="179074" y="119688"/>
                  </a:lnTo>
                  <a:lnTo>
                    <a:pt x="179115" y="119446"/>
                  </a:lnTo>
                  <a:lnTo>
                    <a:pt x="179186" y="118734"/>
                  </a:lnTo>
                  <a:lnTo>
                    <a:pt x="179169" y="118011"/>
                  </a:lnTo>
                  <a:lnTo>
                    <a:pt x="179145" y="117705"/>
                  </a:lnTo>
                  <a:lnTo>
                    <a:pt x="178752" y="116885"/>
                  </a:lnTo>
                  <a:lnTo>
                    <a:pt x="178626" y="116456"/>
                  </a:lnTo>
                  <a:lnTo>
                    <a:pt x="179612" y="116083"/>
                  </a:lnTo>
                  <a:lnTo>
                    <a:pt x="181155" y="116411"/>
                  </a:lnTo>
                  <a:lnTo>
                    <a:pt x="181127" y="116172"/>
                  </a:lnTo>
                  <a:lnTo>
                    <a:pt x="180889" y="116135"/>
                  </a:lnTo>
                  <a:lnTo>
                    <a:pt x="180332" y="115717"/>
                  </a:lnTo>
                  <a:lnTo>
                    <a:pt x="180257" y="115531"/>
                  </a:lnTo>
                  <a:lnTo>
                    <a:pt x="180226" y="114920"/>
                  </a:lnTo>
                  <a:lnTo>
                    <a:pt x="180140" y="114703"/>
                  </a:lnTo>
                  <a:lnTo>
                    <a:pt x="179837" y="114394"/>
                  </a:lnTo>
                  <a:lnTo>
                    <a:pt x="179454" y="114338"/>
                  </a:lnTo>
                  <a:lnTo>
                    <a:pt x="179002" y="114035"/>
                  </a:lnTo>
                  <a:lnTo>
                    <a:pt x="178828" y="113495"/>
                  </a:lnTo>
                  <a:lnTo>
                    <a:pt x="178516" y="111483"/>
                  </a:lnTo>
                  <a:lnTo>
                    <a:pt x="178901" y="110530"/>
                  </a:lnTo>
                  <a:lnTo>
                    <a:pt x="179221" y="110201"/>
                  </a:lnTo>
                  <a:lnTo>
                    <a:pt x="180187" y="109604"/>
                  </a:lnTo>
                  <a:lnTo>
                    <a:pt x="181458" y="109355"/>
                  </a:lnTo>
                  <a:lnTo>
                    <a:pt x="182325" y="109460"/>
                  </a:lnTo>
                  <a:lnTo>
                    <a:pt x="183031" y="111249"/>
                  </a:lnTo>
                  <a:lnTo>
                    <a:pt x="183194" y="112291"/>
                  </a:lnTo>
                  <a:lnTo>
                    <a:pt x="183301" y="112423"/>
                  </a:lnTo>
                  <a:lnTo>
                    <a:pt x="183908" y="112011"/>
                  </a:lnTo>
                  <a:lnTo>
                    <a:pt x="184325" y="112308"/>
                  </a:lnTo>
                  <a:lnTo>
                    <a:pt x="184220" y="112666"/>
                  </a:lnTo>
                  <a:lnTo>
                    <a:pt x="184242" y="112908"/>
                  </a:lnTo>
                  <a:lnTo>
                    <a:pt x="184441" y="113168"/>
                  </a:lnTo>
                  <a:lnTo>
                    <a:pt x="184874" y="113332"/>
                  </a:lnTo>
                  <a:lnTo>
                    <a:pt x="185194" y="113422"/>
                  </a:lnTo>
                  <a:lnTo>
                    <a:pt x="185220" y="113053"/>
                  </a:lnTo>
                  <a:lnTo>
                    <a:pt x="185168" y="112711"/>
                  </a:lnTo>
                  <a:lnTo>
                    <a:pt x="185226" y="112372"/>
                  </a:lnTo>
                  <a:lnTo>
                    <a:pt x="185866" y="111309"/>
                  </a:lnTo>
                  <a:lnTo>
                    <a:pt x="186954" y="111300"/>
                  </a:lnTo>
                  <a:lnTo>
                    <a:pt x="187519" y="111598"/>
                  </a:lnTo>
                  <a:lnTo>
                    <a:pt x="187652" y="111752"/>
                  </a:lnTo>
                  <a:lnTo>
                    <a:pt x="187642" y="111902"/>
                  </a:lnTo>
                  <a:lnTo>
                    <a:pt x="187798" y="112094"/>
                  </a:lnTo>
                  <a:lnTo>
                    <a:pt x="188084" y="112191"/>
                  </a:lnTo>
                  <a:lnTo>
                    <a:pt x="188209" y="111978"/>
                  </a:lnTo>
                  <a:lnTo>
                    <a:pt x="187758" y="110609"/>
                  </a:lnTo>
                  <a:lnTo>
                    <a:pt x="187316" y="110069"/>
                  </a:lnTo>
                  <a:lnTo>
                    <a:pt x="187316" y="109290"/>
                  </a:lnTo>
                  <a:lnTo>
                    <a:pt x="187750" y="108537"/>
                  </a:lnTo>
                  <a:lnTo>
                    <a:pt x="187889" y="107126"/>
                  </a:lnTo>
                  <a:lnTo>
                    <a:pt x="187496" y="105851"/>
                  </a:lnTo>
                  <a:lnTo>
                    <a:pt x="187266" y="104556"/>
                  </a:lnTo>
                  <a:lnTo>
                    <a:pt x="187351" y="104186"/>
                  </a:lnTo>
                  <a:lnTo>
                    <a:pt x="187823" y="104192"/>
                  </a:lnTo>
                  <a:lnTo>
                    <a:pt x="189052" y="104161"/>
                  </a:lnTo>
                  <a:lnTo>
                    <a:pt x="194579" y="104017"/>
                  </a:lnTo>
                  <a:lnTo>
                    <a:pt x="196503" y="103960"/>
                  </a:lnTo>
                  <a:lnTo>
                    <a:pt x="199956" y="103899"/>
                  </a:lnTo>
                  <a:lnTo>
                    <a:pt x="206999" y="103816"/>
                  </a:lnTo>
                  <a:lnTo>
                    <a:pt x="211297" y="103805"/>
                  </a:lnTo>
                  <a:lnTo>
                    <a:pt x="212001" y="103130"/>
                  </a:lnTo>
                  <a:lnTo>
                    <a:pt x="213058" y="103530"/>
                  </a:lnTo>
                  <a:lnTo>
                    <a:pt x="215161" y="103497"/>
                  </a:lnTo>
                  <a:lnTo>
                    <a:pt x="214911" y="103476"/>
                  </a:lnTo>
                  <a:lnTo>
                    <a:pt x="214962" y="103183"/>
                  </a:lnTo>
                  <a:lnTo>
                    <a:pt x="215286" y="103183"/>
                  </a:lnTo>
                  <a:lnTo>
                    <a:pt x="215377" y="102679"/>
                  </a:lnTo>
                  <a:lnTo>
                    <a:pt x="217073" y="102968"/>
                  </a:lnTo>
                  <a:lnTo>
                    <a:pt x="217655" y="102793"/>
                  </a:lnTo>
                  <a:lnTo>
                    <a:pt x="217448" y="103476"/>
                  </a:lnTo>
                  <a:lnTo>
                    <a:pt x="218974" y="103618"/>
                  </a:lnTo>
                  <a:lnTo>
                    <a:pt x="218761" y="104775"/>
                  </a:lnTo>
                  <a:lnTo>
                    <a:pt x="218704" y="105086"/>
                  </a:lnTo>
                  <a:lnTo>
                    <a:pt x="217565" y="106632"/>
                  </a:lnTo>
                  <a:lnTo>
                    <a:pt x="217604" y="108356"/>
                  </a:lnTo>
                  <a:lnTo>
                    <a:pt x="217358" y="111056"/>
                  </a:lnTo>
                  <a:lnTo>
                    <a:pt x="217397" y="111446"/>
                  </a:lnTo>
                  <a:lnTo>
                    <a:pt x="218899" y="114879"/>
                  </a:lnTo>
                  <a:lnTo>
                    <a:pt x="218901" y="115635"/>
                  </a:lnTo>
                  <a:lnTo>
                    <a:pt x="218738" y="116964"/>
                  </a:lnTo>
                  <a:lnTo>
                    <a:pt x="218672" y="117661"/>
                  </a:lnTo>
                  <a:lnTo>
                    <a:pt x="218690" y="118298"/>
                  </a:lnTo>
                  <a:lnTo>
                    <a:pt x="218900" y="120064"/>
                  </a:lnTo>
                  <a:lnTo>
                    <a:pt x="218880" y="121011"/>
                  </a:lnTo>
                  <a:lnTo>
                    <a:pt x="218627" y="121977"/>
                  </a:lnTo>
                  <a:lnTo>
                    <a:pt x="217953" y="123523"/>
                  </a:lnTo>
                  <a:lnTo>
                    <a:pt x="217720" y="124402"/>
                  </a:lnTo>
                  <a:lnTo>
                    <a:pt x="217660" y="125522"/>
                  </a:lnTo>
                  <a:lnTo>
                    <a:pt x="217584" y="127293"/>
                  </a:lnTo>
                  <a:lnTo>
                    <a:pt x="217609" y="128540"/>
                  </a:lnTo>
                  <a:lnTo>
                    <a:pt x="217770" y="129909"/>
                  </a:lnTo>
                  <a:lnTo>
                    <a:pt x="217936" y="130576"/>
                  </a:lnTo>
                  <a:lnTo>
                    <a:pt x="218218" y="131262"/>
                  </a:lnTo>
                  <a:lnTo>
                    <a:pt x="218701" y="132072"/>
                  </a:lnTo>
                  <a:lnTo>
                    <a:pt x="219475" y="132906"/>
                  </a:lnTo>
                  <a:lnTo>
                    <a:pt x="221734" y="134560"/>
                  </a:lnTo>
                  <a:lnTo>
                    <a:pt x="224956" y="136813"/>
                  </a:lnTo>
                  <a:lnTo>
                    <a:pt x="226524" y="134560"/>
                  </a:lnTo>
                  <a:lnTo>
                    <a:pt x="227379" y="133507"/>
                  </a:lnTo>
                  <a:lnTo>
                    <a:pt x="227877" y="132757"/>
                  </a:lnTo>
                  <a:lnTo>
                    <a:pt x="228348" y="132320"/>
                  </a:lnTo>
                  <a:lnTo>
                    <a:pt x="230354" y="132222"/>
                  </a:lnTo>
                  <a:lnTo>
                    <a:pt x="230355" y="131905"/>
                  </a:lnTo>
                  <a:lnTo>
                    <a:pt x="230273" y="131640"/>
                  </a:lnTo>
                  <a:lnTo>
                    <a:pt x="230089" y="131506"/>
                  </a:lnTo>
                  <a:lnTo>
                    <a:pt x="229619" y="131532"/>
                  </a:lnTo>
                  <a:lnTo>
                    <a:pt x="229451" y="131406"/>
                  </a:lnTo>
                  <a:lnTo>
                    <a:pt x="229376" y="131166"/>
                  </a:lnTo>
                  <a:lnTo>
                    <a:pt x="230382" y="129605"/>
                  </a:lnTo>
                  <a:lnTo>
                    <a:pt x="231129" y="128672"/>
                  </a:lnTo>
                  <a:lnTo>
                    <a:pt x="232305" y="126961"/>
                  </a:lnTo>
                  <a:lnTo>
                    <a:pt x="232476" y="126845"/>
                  </a:lnTo>
                  <a:lnTo>
                    <a:pt x="233652" y="127108"/>
                  </a:lnTo>
                  <a:lnTo>
                    <a:pt x="234681" y="127104"/>
                  </a:lnTo>
                  <a:lnTo>
                    <a:pt x="235935" y="125793"/>
                  </a:lnTo>
                  <a:lnTo>
                    <a:pt x="236553" y="125336"/>
                  </a:lnTo>
                  <a:lnTo>
                    <a:pt x="238657" y="124880"/>
                  </a:lnTo>
                  <a:lnTo>
                    <a:pt x="240833" y="124825"/>
                  </a:lnTo>
                  <a:lnTo>
                    <a:pt x="241970" y="124090"/>
                  </a:lnTo>
                  <a:lnTo>
                    <a:pt x="242484" y="124025"/>
                  </a:lnTo>
                  <a:lnTo>
                    <a:pt x="242754" y="123961"/>
                  </a:lnTo>
                  <a:lnTo>
                    <a:pt x="243444" y="122990"/>
                  </a:lnTo>
                  <a:lnTo>
                    <a:pt x="246311" y="120540"/>
                  </a:lnTo>
                  <a:lnTo>
                    <a:pt x="247198" y="121254"/>
                  </a:lnTo>
                  <a:lnTo>
                    <a:pt x="247911" y="121539"/>
                  </a:lnTo>
                  <a:lnTo>
                    <a:pt x="248101" y="121447"/>
                  </a:lnTo>
                  <a:lnTo>
                    <a:pt x="247180" y="120338"/>
                  </a:lnTo>
                  <a:lnTo>
                    <a:pt x="245088" y="117559"/>
                  </a:lnTo>
                  <a:lnTo>
                    <a:pt x="245779" y="117527"/>
                  </a:lnTo>
                  <a:lnTo>
                    <a:pt x="250805" y="117433"/>
                  </a:lnTo>
                  <a:lnTo>
                    <a:pt x="250447" y="96002"/>
                  </a:lnTo>
                  <a:lnTo>
                    <a:pt x="250388" y="93555"/>
                  </a:lnTo>
                  <a:lnTo>
                    <a:pt x="251191" y="93570"/>
                  </a:lnTo>
                  <a:lnTo>
                    <a:pt x="251360" y="93565"/>
                  </a:lnTo>
                  <a:lnTo>
                    <a:pt x="255045" y="93494"/>
                  </a:lnTo>
                  <a:lnTo>
                    <a:pt x="255258" y="93489"/>
                  </a:lnTo>
                  <a:lnTo>
                    <a:pt x="257783" y="93456"/>
                  </a:lnTo>
                  <a:lnTo>
                    <a:pt x="259876" y="103234"/>
                  </a:lnTo>
                  <a:lnTo>
                    <a:pt x="260929" y="108157"/>
                  </a:lnTo>
                  <a:lnTo>
                    <a:pt x="260958" y="108308"/>
                  </a:lnTo>
                  <a:lnTo>
                    <a:pt x="261766" y="112512"/>
                  </a:lnTo>
                  <a:lnTo>
                    <a:pt x="263903" y="123639"/>
                  </a:lnTo>
                  <a:lnTo>
                    <a:pt x="266964" y="139570"/>
                  </a:lnTo>
                  <a:lnTo>
                    <a:pt x="267720" y="142398"/>
                  </a:lnTo>
                  <a:lnTo>
                    <a:pt x="268739" y="146211"/>
                  </a:lnTo>
                  <a:lnTo>
                    <a:pt x="268820" y="146427"/>
                  </a:lnTo>
                  <a:lnTo>
                    <a:pt x="269472" y="148169"/>
                  </a:lnTo>
                  <a:lnTo>
                    <a:pt x="269616" y="148484"/>
                  </a:lnTo>
                  <a:lnTo>
                    <a:pt x="270240" y="149414"/>
                  </a:lnTo>
                  <a:lnTo>
                    <a:pt x="271164" y="150791"/>
                  </a:lnTo>
                  <a:lnTo>
                    <a:pt x="271853" y="153255"/>
                  </a:lnTo>
                  <a:lnTo>
                    <a:pt x="271954" y="153614"/>
                  </a:lnTo>
                  <a:lnTo>
                    <a:pt x="272111" y="154467"/>
                  </a:lnTo>
                  <a:lnTo>
                    <a:pt x="272633" y="157307"/>
                  </a:lnTo>
                  <a:lnTo>
                    <a:pt x="272660" y="157457"/>
                  </a:lnTo>
                  <a:lnTo>
                    <a:pt x="272699" y="157707"/>
                  </a:lnTo>
                  <a:lnTo>
                    <a:pt x="272703" y="157841"/>
                  </a:lnTo>
                  <a:lnTo>
                    <a:pt x="272715" y="158267"/>
                  </a:lnTo>
                  <a:lnTo>
                    <a:pt x="272859" y="163516"/>
                  </a:lnTo>
                  <a:lnTo>
                    <a:pt x="272866" y="163770"/>
                  </a:lnTo>
                  <a:lnTo>
                    <a:pt x="272895" y="163966"/>
                  </a:lnTo>
                  <a:lnTo>
                    <a:pt x="273682" y="169289"/>
                  </a:lnTo>
                  <a:lnTo>
                    <a:pt x="273732" y="169621"/>
                  </a:lnTo>
                  <a:lnTo>
                    <a:pt x="273943" y="170385"/>
                  </a:lnTo>
                  <a:lnTo>
                    <a:pt x="274418" y="172107"/>
                  </a:lnTo>
                  <a:lnTo>
                    <a:pt x="275515" y="176076"/>
                  </a:lnTo>
                  <a:lnTo>
                    <a:pt x="275776" y="177018"/>
                  </a:lnTo>
                  <a:lnTo>
                    <a:pt x="275843" y="177194"/>
                  </a:lnTo>
                  <a:lnTo>
                    <a:pt x="277331" y="181054"/>
                  </a:lnTo>
                  <a:lnTo>
                    <a:pt x="277514" y="181681"/>
                  </a:lnTo>
                  <a:lnTo>
                    <a:pt x="277933" y="183116"/>
                  </a:lnTo>
                  <a:lnTo>
                    <a:pt x="277994" y="183326"/>
                  </a:lnTo>
                  <a:lnTo>
                    <a:pt x="278068" y="183581"/>
                  </a:lnTo>
                  <a:lnTo>
                    <a:pt x="278199" y="184029"/>
                  </a:lnTo>
                  <a:lnTo>
                    <a:pt x="279403" y="188156"/>
                  </a:lnTo>
                  <a:lnTo>
                    <a:pt x="279577" y="188751"/>
                  </a:lnTo>
                  <a:lnTo>
                    <a:pt x="279972" y="189909"/>
                  </a:lnTo>
                  <a:lnTo>
                    <a:pt x="278884" y="190328"/>
                  </a:lnTo>
                  <a:lnTo>
                    <a:pt x="278839" y="189259"/>
                  </a:lnTo>
                  <a:lnTo>
                    <a:pt x="278951" y="188528"/>
                  </a:lnTo>
                  <a:lnTo>
                    <a:pt x="279098" y="188181"/>
                  </a:lnTo>
                  <a:lnTo>
                    <a:pt x="278929" y="188183"/>
                  </a:lnTo>
                  <a:lnTo>
                    <a:pt x="278760" y="188185"/>
                  </a:lnTo>
                  <a:lnTo>
                    <a:pt x="278622" y="188187"/>
                  </a:lnTo>
                  <a:lnTo>
                    <a:pt x="277887" y="188198"/>
                  </a:lnTo>
                  <a:lnTo>
                    <a:pt x="277543" y="188203"/>
                  </a:lnTo>
                  <a:lnTo>
                    <a:pt x="277401" y="188673"/>
                  </a:lnTo>
                  <a:lnTo>
                    <a:pt x="277080" y="189239"/>
                  </a:lnTo>
                  <a:lnTo>
                    <a:pt x="276908" y="189392"/>
                  </a:lnTo>
                  <a:lnTo>
                    <a:pt x="276127" y="189497"/>
                  </a:lnTo>
                  <a:lnTo>
                    <a:pt x="275493" y="189871"/>
                  </a:lnTo>
                  <a:lnTo>
                    <a:pt x="274860" y="190013"/>
                  </a:lnTo>
                  <a:lnTo>
                    <a:pt x="274628" y="189606"/>
                  </a:lnTo>
                  <a:lnTo>
                    <a:pt x="274411" y="189529"/>
                  </a:lnTo>
                  <a:lnTo>
                    <a:pt x="274163" y="189656"/>
                  </a:lnTo>
                  <a:lnTo>
                    <a:pt x="273965" y="189330"/>
                  </a:lnTo>
                  <a:lnTo>
                    <a:pt x="273603" y="189138"/>
                  </a:lnTo>
                  <a:lnTo>
                    <a:pt x="273576" y="188661"/>
                  </a:lnTo>
                  <a:lnTo>
                    <a:pt x="273250" y="188447"/>
                  </a:lnTo>
                  <a:lnTo>
                    <a:pt x="273065" y="188515"/>
                  </a:lnTo>
                  <a:lnTo>
                    <a:pt x="272956" y="188868"/>
                  </a:lnTo>
                  <a:lnTo>
                    <a:pt x="272621" y="189035"/>
                  </a:lnTo>
                  <a:lnTo>
                    <a:pt x="272500" y="189267"/>
                  </a:lnTo>
                  <a:lnTo>
                    <a:pt x="272299" y="189293"/>
                  </a:lnTo>
                  <a:lnTo>
                    <a:pt x="271701" y="189953"/>
                  </a:lnTo>
                  <a:lnTo>
                    <a:pt x="271527" y="190538"/>
                  </a:lnTo>
                  <a:lnTo>
                    <a:pt x="271055" y="191209"/>
                  </a:lnTo>
                  <a:lnTo>
                    <a:pt x="270413" y="191425"/>
                  </a:lnTo>
                  <a:lnTo>
                    <a:pt x="269719" y="191220"/>
                  </a:lnTo>
                  <a:lnTo>
                    <a:pt x="269482" y="190724"/>
                  </a:lnTo>
                  <a:lnTo>
                    <a:pt x="269414" y="190101"/>
                  </a:lnTo>
                  <a:lnTo>
                    <a:pt x="267886" y="190229"/>
                  </a:lnTo>
                  <a:lnTo>
                    <a:pt x="267546" y="187948"/>
                  </a:lnTo>
                  <a:lnTo>
                    <a:pt x="266206" y="186976"/>
                  </a:lnTo>
                  <a:lnTo>
                    <a:pt x="265849" y="186603"/>
                  </a:lnTo>
                  <a:lnTo>
                    <a:pt x="265504" y="186068"/>
                  </a:lnTo>
                  <a:lnTo>
                    <a:pt x="264308" y="182532"/>
                  </a:lnTo>
                  <a:lnTo>
                    <a:pt x="262117" y="175582"/>
                  </a:lnTo>
                  <a:lnTo>
                    <a:pt x="255995" y="178782"/>
                  </a:lnTo>
                  <a:lnTo>
                    <a:pt x="255509" y="178953"/>
                  </a:lnTo>
                  <a:lnTo>
                    <a:pt x="253152" y="179034"/>
                  </a:lnTo>
                  <a:lnTo>
                    <a:pt x="251969" y="179161"/>
                  </a:lnTo>
                  <a:lnTo>
                    <a:pt x="244447" y="179256"/>
                  </a:lnTo>
                  <a:lnTo>
                    <a:pt x="243947" y="179192"/>
                  </a:lnTo>
                  <a:lnTo>
                    <a:pt x="242299" y="177083"/>
                  </a:lnTo>
                  <a:lnTo>
                    <a:pt x="241239" y="176139"/>
                  </a:lnTo>
                  <a:lnTo>
                    <a:pt x="240920" y="175069"/>
                  </a:lnTo>
                  <a:lnTo>
                    <a:pt x="240590" y="174636"/>
                  </a:lnTo>
                  <a:lnTo>
                    <a:pt x="240291" y="174401"/>
                  </a:lnTo>
                  <a:lnTo>
                    <a:pt x="240007" y="174484"/>
                  </a:lnTo>
                  <a:lnTo>
                    <a:pt x="239782" y="174485"/>
                  </a:lnTo>
                  <a:lnTo>
                    <a:pt x="239457" y="174273"/>
                  </a:lnTo>
                  <a:lnTo>
                    <a:pt x="238962" y="173739"/>
                  </a:lnTo>
                  <a:lnTo>
                    <a:pt x="237882" y="172936"/>
                  </a:lnTo>
                  <a:lnTo>
                    <a:pt x="236868" y="171927"/>
                  </a:lnTo>
                  <a:lnTo>
                    <a:pt x="236669" y="170910"/>
                  </a:lnTo>
                  <a:lnTo>
                    <a:pt x="236367" y="170230"/>
                  </a:lnTo>
                  <a:lnTo>
                    <a:pt x="235993" y="169735"/>
                  </a:lnTo>
                  <a:lnTo>
                    <a:pt x="234452" y="168106"/>
                  </a:lnTo>
                  <a:lnTo>
                    <a:pt x="233959" y="167405"/>
                  </a:lnTo>
                  <a:lnTo>
                    <a:pt x="233117" y="165096"/>
                  </a:lnTo>
                  <a:lnTo>
                    <a:pt x="231772" y="160687"/>
                  </a:lnTo>
                  <a:lnTo>
                    <a:pt x="228490" y="160695"/>
                  </a:lnTo>
                  <a:lnTo>
                    <a:pt x="228895" y="161071"/>
                  </a:lnTo>
                  <a:lnTo>
                    <a:pt x="229955" y="163312"/>
                  </a:lnTo>
                  <a:lnTo>
                    <a:pt x="230608" y="164005"/>
                  </a:lnTo>
                  <a:lnTo>
                    <a:pt x="230721" y="164285"/>
                  </a:lnTo>
                  <a:lnTo>
                    <a:pt x="230718" y="165478"/>
                  </a:lnTo>
                  <a:lnTo>
                    <a:pt x="230578" y="165843"/>
                  </a:lnTo>
                  <a:lnTo>
                    <a:pt x="230112" y="166481"/>
                  </a:lnTo>
                  <a:lnTo>
                    <a:pt x="230017" y="166612"/>
                  </a:lnTo>
                  <a:lnTo>
                    <a:pt x="229830" y="166664"/>
                  </a:lnTo>
                  <a:lnTo>
                    <a:pt x="228996" y="166679"/>
                  </a:lnTo>
                  <a:lnTo>
                    <a:pt x="228210" y="166444"/>
                  </a:lnTo>
                  <a:lnTo>
                    <a:pt x="227985" y="166612"/>
                  </a:lnTo>
                  <a:lnTo>
                    <a:pt x="227679" y="167313"/>
                  </a:lnTo>
                  <a:lnTo>
                    <a:pt x="227336" y="167299"/>
                  </a:lnTo>
                  <a:lnTo>
                    <a:pt x="226151" y="166308"/>
                  </a:lnTo>
                  <a:lnTo>
                    <a:pt x="225456" y="164958"/>
                  </a:lnTo>
                  <a:lnTo>
                    <a:pt x="225529" y="164305"/>
                  </a:lnTo>
                  <a:lnTo>
                    <a:pt x="225035" y="164226"/>
                  </a:lnTo>
                  <a:lnTo>
                    <a:pt x="224603" y="164252"/>
                  </a:lnTo>
                  <a:lnTo>
                    <a:pt x="224334" y="164405"/>
                  </a:lnTo>
                  <a:lnTo>
                    <a:pt x="223647" y="164558"/>
                  </a:lnTo>
                  <a:lnTo>
                    <a:pt x="222888" y="163342"/>
                  </a:lnTo>
                  <a:lnTo>
                    <a:pt x="222674" y="163334"/>
                  </a:lnTo>
                  <a:lnTo>
                    <a:pt x="222422" y="163670"/>
                  </a:lnTo>
                  <a:lnTo>
                    <a:pt x="222136" y="163856"/>
                  </a:lnTo>
                  <a:lnTo>
                    <a:pt x="221826" y="163927"/>
                  </a:lnTo>
                  <a:lnTo>
                    <a:pt x="221486" y="163485"/>
                  </a:lnTo>
                  <a:lnTo>
                    <a:pt x="221550" y="165019"/>
                  </a:lnTo>
                  <a:lnTo>
                    <a:pt x="221247" y="165631"/>
                  </a:lnTo>
                  <a:lnTo>
                    <a:pt x="220815" y="165690"/>
                  </a:lnTo>
                  <a:lnTo>
                    <a:pt x="220570" y="166466"/>
                  </a:lnTo>
                  <a:lnTo>
                    <a:pt x="221012" y="167510"/>
                  </a:lnTo>
                  <a:lnTo>
                    <a:pt x="221073" y="167827"/>
                  </a:lnTo>
                  <a:lnTo>
                    <a:pt x="220930" y="168815"/>
                  </a:lnTo>
                  <a:lnTo>
                    <a:pt x="220552" y="169743"/>
                  </a:lnTo>
                  <a:lnTo>
                    <a:pt x="220403" y="170079"/>
                  </a:lnTo>
                  <a:lnTo>
                    <a:pt x="219780" y="171003"/>
                  </a:lnTo>
                  <a:lnTo>
                    <a:pt x="218603" y="171872"/>
                  </a:lnTo>
                  <a:lnTo>
                    <a:pt x="218001" y="171518"/>
                  </a:lnTo>
                  <a:lnTo>
                    <a:pt x="217609" y="170940"/>
                  </a:lnTo>
                  <a:lnTo>
                    <a:pt x="217293" y="170955"/>
                  </a:lnTo>
                  <a:lnTo>
                    <a:pt x="217007" y="171432"/>
                  </a:lnTo>
                  <a:lnTo>
                    <a:pt x="216681" y="172472"/>
                  </a:lnTo>
                  <a:lnTo>
                    <a:pt x="216858" y="172715"/>
                  </a:lnTo>
                  <a:lnTo>
                    <a:pt x="217705" y="172767"/>
                  </a:lnTo>
                  <a:lnTo>
                    <a:pt x="217629" y="173081"/>
                  </a:lnTo>
                  <a:lnTo>
                    <a:pt x="216290" y="173617"/>
                  </a:lnTo>
                  <a:lnTo>
                    <a:pt x="215888" y="173528"/>
                  </a:lnTo>
                  <a:lnTo>
                    <a:pt x="216252" y="171943"/>
                  </a:lnTo>
                  <a:lnTo>
                    <a:pt x="216541" y="171257"/>
                  </a:lnTo>
                  <a:lnTo>
                    <a:pt x="217779" y="168997"/>
                  </a:lnTo>
                  <a:lnTo>
                    <a:pt x="218021" y="168203"/>
                  </a:lnTo>
                  <a:lnTo>
                    <a:pt x="217953" y="167304"/>
                  </a:lnTo>
                  <a:lnTo>
                    <a:pt x="217014" y="165657"/>
                  </a:lnTo>
                  <a:lnTo>
                    <a:pt x="216581" y="165086"/>
                  </a:lnTo>
                  <a:lnTo>
                    <a:pt x="216067" y="162368"/>
                  </a:lnTo>
                  <a:lnTo>
                    <a:pt x="215900" y="161861"/>
                  </a:lnTo>
                  <a:lnTo>
                    <a:pt x="215689" y="161484"/>
                  </a:lnTo>
                  <a:lnTo>
                    <a:pt x="215583" y="160945"/>
                  </a:lnTo>
                  <a:lnTo>
                    <a:pt x="203752" y="161160"/>
                  </a:lnTo>
                  <a:lnTo>
                    <a:pt x="201775" y="161197"/>
                  </a:lnTo>
                  <a:lnTo>
                    <a:pt x="200852" y="162238"/>
                  </a:lnTo>
                  <a:lnTo>
                    <a:pt x="200444" y="162912"/>
                  </a:lnTo>
                  <a:lnTo>
                    <a:pt x="199841" y="163114"/>
                  </a:lnTo>
                  <a:lnTo>
                    <a:pt x="199304" y="163599"/>
                  </a:lnTo>
                  <a:lnTo>
                    <a:pt x="198582" y="164468"/>
                  </a:lnTo>
                  <a:lnTo>
                    <a:pt x="197408" y="165452"/>
                  </a:lnTo>
                  <a:lnTo>
                    <a:pt x="197360" y="163312"/>
                  </a:lnTo>
                  <a:lnTo>
                    <a:pt x="196673" y="162417"/>
                  </a:lnTo>
                  <a:lnTo>
                    <a:pt x="196559" y="160498"/>
                  </a:lnTo>
                  <a:lnTo>
                    <a:pt x="195756" y="160244"/>
                  </a:lnTo>
                  <a:lnTo>
                    <a:pt x="195232" y="160405"/>
                  </a:lnTo>
                  <a:lnTo>
                    <a:pt x="194701" y="160853"/>
                  </a:lnTo>
                  <a:lnTo>
                    <a:pt x="194120" y="162292"/>
                  </a:lnTo>
                  <a:lnTo>
                    <a:pt x="193438" y="163067"/>
                  </a:lnTo>
                  <a:lnTo>
                    <a:pt x="193101" y="163060"/>
                  </a:lnTo>
                  <a:lnTo>
                    <a:pt x="193173" y="162639"/>
                  </a:lnTo>
                  <a:lnTo>
                    <a:pt x="192996" y="161293"/>
                  </a:lnTo>
                  <a:lnTo>
                    <a:pt x="192571" y="160297"/>
                  </a:lnTo>
                  <a:lnTo>
                    <a:pt x="192374" y="159372"/>
                  </a:lnTo>
                  <a:lnTo>
                    <a:pt x="192378" y="159216"/>
                  </a:lnTo>
                  <a:lnTo>
                    <a:pt x="192518" y="158958"/>
                  </a:lnTo>
                  <a:lnTo>
                    <a:pt x="192729" y="157929"/>
                  </a:lnTo>
                  <a:lnTo>
                    <a:pt x="192726" y="156505"/>
                  </a:lnTo>
                  <a:lnTo>
                    <a:pt x="193125" y="156464"/>
                  </a:lnTo>
                  <a:lnTo>
                    <a:pt x="193200" y="156282"/>
                  </a:lnTo>
                  <a:lnTo>
                    <a:pt x="193278" y="155103"/>
                  </a:lnTo>
                  <a:lnTo>
                    <a:pt x="193095" y="154189"/>
                  </a:lnTo>
                  <a:lnTo>
                    <a:pt x="193065" y="153607"/>
                  </a:lnTo>
                  <a:lnTo>
                    <a:pt x="193181" y="152977"/>
                  </a:lnTo>
                  <a:lnTo>
                    <a:pt x="193092" y="152712"/>
                  </a:lnTo>
                  <a:lnTo>
                    <a:pt x="193011" y="152201"/>
                  </a:lnTo>
                  <a:lnTo>
                    <a:pt x="192688" y="151746"/>
                  </a:lnTo>
                  <a:lnTo>
                    <a:pt x="192119" y="151168"/>
                  </a:lnTo>
                  <a:lnTo>
                    <a:pt x="192048" y="150273"/>
                  </a:lnTo>
                  <a:lnTo>
                    <a:pt x="192246" y="149244"/>
                  </a:lnTo>
                  <a:lnTo>
                    <a:pt x="190784" y="148861"/>
                  </a:lnTo>
                  <a:lnTo>
                    <a:pt x="190736" y="150105"/>
                  </a:lnTo>
                  <a:lnTo>
                    <a:pt x="190552" y="150709"/>
                  </a:lnTo>
                  <a:lnTo>
                    <a:pt x="190072" y="151421"/>
                  </a:lnTo>
                  <a:lnTo>
                    <a:pt x="176905" y="164999"/>
                  </a:lnTo>
                  <a:lnTo>
                    <a:pt x="173687" y="165007"/>
                  </a:lnTo>
                  <a:lnTo>
                    <a:pt x="173621" y="164800"/>
                  </a:lnTo>
                  <a:lnTo>
                    <a:pt x="173216" y="164650"/>
                  </a:lnTo>
                  <a:lnTo>
                    <a:pt x="173131" y="164788"/>
                  </a:lnTo>
                  <a:lnTo>
                    <a:pt x="173206" y="165452"/>
                  </a:lnTo>
                  <a:lnTo>
                    <a:pt x="173205" y="165648"/>
                  </a:lnTo>
                  <a:lnTo>
                    <a:pt x="173029" y="165799"/>
                  </a:lnTo>
                  <a:lnTo>
                    <a:pt x="172849" y="165508"/>
                  </a:lnTo>
                  <a:lnTo>
                    <a:pt x="171875" y="165470"/>
                  </a:lnTo>
                  <a:lnTo>
                    <a:pt x="171474" y="165004"/>
                  </a:lnTo>
                  <a:lnTo>
                    <a:pt x="171460" y="165250"/>
                  </a:lnTo>
                  <a:lnTo>
                    <a:pt x="171450" y="166091"/>
                  </a:lnTo>
                  <a:lnTo>
                    <a:pt x="171355" y="166261"/>
                  </a:lnTo>
                  <a:lnTo>
                    <a:pt x="170511" y="166641"/>
                  </a:lnTo>
                  <a:lnTo>
                    <a:pt x="170225" y="166600"/>
                  </a:lnTo>
                  <a:lnTo>
                    <a:pt x="170395" y="166246"/>
                  </a:lnTo>
                  <a:lnTo>
                    <a:pt x="170131" y="166123"/>
                  </a:lnTo>
                  <a:lnTo>
                    <a:pt x="170082" y="166555"/>
                  </a:lnTo>
                  <a:lnTo>
                    <a:pt x="170165" y="166778"/>
                  </a:lnTo>
                  <a:lnTo>
                    <a:pt x="169868" y="166432"/>
                  </a:lnTo>
                  <a:lnTo>
                    <a:pt x="169565" y="165791"/>
                  </a:lnTo>
                  <a:lnTo>
                    <a:pt x="169296" y="164505"/>
                  </a:lnTo>
                  <a:lnTo>
                    <a:pt x="168786" y="162928"/>
                  </a:lnTo>
                  <a:lnTo>
                    <a:pt x="168350" y="161854"/>
                  </a:lnTo>
                  <a:lnTo>
                    <a:pt x="168340" y="161153"/>
                  </a:lnTo>
                  <a:lnTo>
                    <a:pt x="168469" y="160090"/>
                  </a:lnTo>
                  <a:lnTo>
                    <a:pt x="167601" y="159710"/>
                  </a:lnTo>
                  <a:lnTo>
                    <a:pt x="167345" y="159982"/>
                  </a:lnTo>
                  <a:lnTo>
                    <a:pt x="166290" y="159230"/>
                  </a:lnTo>
                  <a:lnTo>
                    <a:pt x="161349" y="157648"/>
                  </a:lnTo>
                  <a:lnTo>
                    <a:pt x="161125" y="157665"/>
                  </a:lnTo>
                  <a:lnTo>
                    <a:pt x="161125" y="158829"/>
                  </a:lnTo>
                  <a:lnTo>
                    <a:pt x="160876" y="158970"/>
                  </a:lnTo>
                  <a:lnTo>
                    <a:pt x="160632" y="159693"/>
                  </a:lnTo>
                  <a:lnTo>
                    <a:pt x="160637" y="160223"/>
                  </a:lnTo>
                  <a:lnTo>
                    <a:pt x="159477" y="160259"/>
                  </a:lnTo>
                  <a:lnTo>
                    <a:pt x="159536" y="161284"/>
                  </a:lnTo>
                  <a:lnTo>
                    <a:pt x="158519" y="161293"/>
                  </a:lnTo>
                  <a:lnTo>
                    <a:pt x="158406" y="160826"/>
                  </a:lnTo>
                  <a:lnTo>
                    <a:pt x="156575" y="160826"/>
                  </a:lnTo>
                  <a:lnTo>
                    <a:pt x="156301" y="160684"/>
                  </a:lnTo>
                  <a:lnTo>
                    <a:pt x="155028" y="161075"/>
                  </a:lnTo>
                  <a:lnTo>
                    <a:pt x="154374" y="160840"/>
                  </a:lnTo>
                  <a:lnTo>
                    <a:pt x="153898" y="160452"/>
                  </a:lnTo>
                  <a:lnTo>
                    <a:pt x="152938" y="159337"/>
                  </a:lnTo>
                  <a:lnTo>
                    <a:pt x="152652" y="159244"/>
                  </a:lnTo>
                  <a:lnTo>
                    <a:pt x="151835" y="159267"/>
                  </a:lnTo>
                  <a:lnTo>
                    <a:pt x="150866" y="159681"/>
                  </a:lnTo>
                  <a:lnTo>
                    <a:pt x="150272" y="159758"/>
                  </a:lnTo>
                  <a:lnTo>
                    <a:pt x="149057" y="159760"/>
                  </a:lnTo>
                  <a:lnTo>
                    <a:pt x="149285" y="158578"/>
                  </a:lnTo>
                  <a:lnTo>
                    <a:pt x="149291" y="157302"/>
                  </a:lnTo>
                  <a:lnTo>
                    <a:pt x="148777" y="157280"/>
                  </a:lnTo>
                  <a:lnTo>
                    <a:pt x="148568" y="152062"/>
                  </a:lnTo>
                  <a:lnTo>
                    <a:pt x="148435" y="151387"/>
                  </a:lnTo>
                  <a:lnTo>
                    <a:pt x="148146" y="150906"/>
                  </a:lnTo>
                  <a:lnTo>
                    <a:pt x="149217" y="151198"/>
                  </a:lnTo>
                  <a:lnTo>
                    <a:pt x="149303" y="150190"/>
                  </a:lnTo>
                  <a:lnTo>
                    <a:pt x="149136" y="149504"/>
                  </a:lnTo>
                  <a:lnTo>
                    <a:pt x="149321" y="149027"/>
                  </a:lnTo>
                  <a:lnTo>
                    <a:pt x="148748" y="148986"/>
                  </a:lnTo>
                  <a:lnTo>
                    <a:pt x="147101" y="149373"/>
                  </a:lnTo>
                  <a:lnTo>
                    <a:pt x="146697" y="148916"/>
                  </a:lnTo>
                  <a:lnTo>
                    <a:pt x="146479" y="148133"/>
                  </a:lnTo>
                  <a:lnTo>
                    <a:pt x="146530" y="147131"/>
                  </a:lnTo>
                  <a:lnTo>
                    <a:pt x="146672" y="146624"/>
                  </a:lnTo>
                  <a:lnTo>
                    <a:pt x="147146" y="145788"/>
                  </a:lnTo>
                  <a:lnTo>
                    <a:pt x="147030" y="145270"/>
                  </a:lnTo>
                  <a:lnTo>
                    <a:pt x="146000" y="143478"/>
                  </a:lnTo>
                  <a:lnTo>
                    <a:pt x="144896" y="143097"/>
                  </a:lnTo>
                  <a:lnTo>
                    <a:pt x="144065" y="141833"/>
                  </a:lnTo>
                  <a:lnTo>
                    <a:pt x="143725" y="140215"/>
                  </a:lnTo>
                  <a:lnTo>
                    <a:pt x="143210" y="140811"/>
                  </a:lnTo>
                  <a:lnTo>
                    <a:pt x="142631" y="140602"/>
                  </a:lnTo>
                  <a:lnTo>
                    <a:pt x="142178" y="139815"/>
                  </a:lnTo>
                  <a:lnTo>
                    <a:pt x="141428" y="139245"/>
                  </a:lnTo>
                  <a:lnTo>
                    <a:pt x="140968" y="139069"/>
                  </a:lnTo>
                  <a:lnTo>
                    <a:pt x="139683" y="138868"/>
                  </a:lnTo>
                  <a:lnTo>
                    <a:pt x="139393" y="138938"/>
                  </a:lnTo>
                  <a:lnTo>
                    <a:pt x="138541" y="139912"/>
                  </a:lnTo>
                  <a:lnTo>
                    <a:pt x="138282" y="140363"/>
                  </a:lnTo>
                  <a:lnTo>
                    <a:pt x="138255" y="140858"/>
                  </a:lnTo>
                  <a:lnTo>
                    <a:pt x="138040" y="141391"/>
                  </a:lnTo>
                  <a:lnTo>
                    <a:pt x="137758" y="141686"/>
                  </a:lnTo>
                  <a:lnTo>
                    <a:pt x="136936" y="141969"/>
                  </a:lnTo>
                  <a:lnTo>
                    <a:pt x="136275" y="141981"/>
                  </a:lnTo>
                  <a:lnTo>
                    <a:pt x="135393" y="141682"/>
                  </a:lnTo>
                  <a:lnTo>
                    <a:pt x="135164" y="141440"/>
                  </a:lnTo>
                  <a:lnTo>
                    <a:pt x="134718" y="141250"/>
                  </a:lnTo>
                  <a:lnTo>
                    <a:pt x="133396" y="140837"/>
                  </a:lnTo>
                  <a:lnTo>
                    <a:pt x="133184" y="140896"/>
                  </a:lnTo>
                  <a:lnTo>
                    <a:pt x="132939" y="141273"/>
                  </a:lnTo>
                  <a:lnTo>
                    <a:pt x="132810" y="141627"/>
                  </a:lnTo>
                  <a:lnTo>
                    <a:pt x="132892" y="142391"/>
                  </a:lnTo>
                  <a:lnTo>
                    <a:pt x="132776" y="143178"/>
                  </a:lnTo>
                  <a:lnTo>
                    <a:pt x="131928" y="144796"/>
                  </a:lnTo>
                  <a:lnTo>
                    <a:pt x="131131" y="145386"/>
                  </a:lnTo>
                  <a:lnTo>
                    <a:pt x="130791" y="145442"/>
                  </a:lnTo>
                  <a:lnTo>
                    <a:pt x="129465" y="145122"/>
                  </a:lnTo>
                  <a:lnTo>
                    <a:pt x="129148" y="145196"/>
                  </a:lnTo>
                  <a:lnTo>
                    <a:pt x="128380" y="145613"/>
                  </a:lnTo>
                  <a:lnTo>
                    <a:pt x="127670" y="146351"/>
                  </a:lnTo>
                  <a:lnTo>
                    <a:pt x="127027" y="146649"/>
                  </a:lnTo>
                  <a:lnTo>
                    <a:pt x="126618" y="146724"/>
                  </a:lnTo>
                  <a:lnTo>
                    <a:pt x="125797" y="146470"/>
                  </a:lnTo>
                  <a:lnTo>
                    <a:pt x="125064" y="146727"/>
                  </a:lnTo>
                  <a:lnTo>
                    <a:pt x="124492" y="146466"/>
                  </a:lnTo>
                  <a:lnTo>
                    <a:pt x="123603" y="146633"/>
                  </a:lnTo>
                  <a:lnTo>
                    <a:pt x="123272" y="147103"/>
                  </a:lnTo>
                  <a:lnTo>
                    <a:pt x="122836" y="147610"/>
                  </a:lnTo>
                  <a:lnTo>
                    <a:pt x="122331" y="147320"/>
                  </a:lnTo>
                  <a:lnTo>
                    <a:pt x="122627" y="147475"/>
                  </a:lnTo>
                  <a:lnTo>
                    <a:pt x="122946" y="146741"/>
                  </a:lnTo>
                  <a:lnTo>
                    <a:pt x="122980" y="146521"/>
                  </a:lnTo>
                  <a:lnTo>
                    <a:pt x="122867" y="145748"/>
                  </a:lnTo>
                  <a:lnTo>
                    <a:pt x="123082" y="145161"/>
                  </a:lnTo>
                  <a:lnTo>
                    <a:pt x="123406" y="144721"/>
                  </a:lnTo>
                  <a:lnTo>
                    <a:pt x="123509" y="144398"/>
                  </a:lnTo>
                  <a:lnTo>
                    <a:pt x="123361" y="143746"/>
                  </a:lnTo>
                  <a:lnTo>
                    <a:pt x="122738" y="144702"/>
                  </a:lnTo>
                  <a:lnTo>
                    <a:pt x="122605" y="144713"/>
                  </a:lnTo>
                  <a:lnTo>
                    <a:pt x="122362" y="144514"/>
                  </a:lnTo>
                  <a:lnTo>
                    <a:pt x="119402" y="144546"/>
                  </a:lnTo>
                  <a:lnTo>
                    <a:pt x="119399" y="143379"/>
                  </a:lnTo>
                  <a:lnTo>
                    <a:pt x="118589" y="143393"/>
                  </a:lnTo>
                  <a:lnTo>
                    <a:pt x="118748" y="143669"/>
                  </a:lnTo>
                  <a:lnTo>
                    <a:pt x="118786" y="144046"/>
                  </a:lnTo>
                  <a:lnTo>
                    <a:pt x="117812" y="145720"/>
                  </a:lnTo>
                  <a:lnTo>
                    <a:pt x="117440" y="146216"/>
                  </a:lnTo>
                  <a:lnTo>
                    <a:pt x="117338" y="146048"/>
                  </a:lnTo>
                  <a:lnTo>
                    <a:pt x="116769" y="146253"/>
                  </a:lnTo>
                  <a:lnTo>
                    <a:pt x="116640" y="146667"/>
                  </a:lnTo>
                  <a:lnTo>
                    <a:pt x="116313" y="146496"/>
                  </a:lnTo>
                  <a:lnTo>
                    <a:pt x="115948" y="145918"/>
                  </a:lnTo>
                  <a:lnTo>
                    <a:pt x="115911" y="145605"/>
                  </a:lnTo>
                  <a:lnTo>
                    <a:pt x="115676" y="145188"/>
                  </a:lnTo>
                  <a:lnTo>
                    <a:pt x="115393" y="145013"/>
                  </a:lnTo>
                  <a:lnTo>
                    <a:pt x="115083" y="145009"/>
                  </a:lnTo>
                  <a:lnTo>
                    <a:pt x="114875" y="144875"/>
                  </a:lnTo>
                  <a:lnTo>
                    <a:pt x="114575" y="144331"/>
                  </a:lnTo>
                  <a:lnTo>
                    <a:pt x="113975" y="144514"/>
                  </a:lnTo>
                  <a:lnTo>
                    <a:pt x="113273" y="144451"/>
                  </a:lnTo>
                  <a:lnTo>
                    <a:pt x="112844" y="144298"/>
                  </a:lnTo>
                  <a:lnTo>
                    <a:pt x="112566" y="144029"/>
                  </a:lnTo>
                  <a:lnTo>
                    <a:pt x="112232" y="144001"/>
                  </a:lnTo>
                  <a:lnTo>
                    <a:pt x="111876" y="143754"/>
                  </a:lnTo>
                  <a:lnTo>
                    <a:pt x="111272" y="143496"/>
                  </a:lnTo>
                  <a:lnTo>
                    <a:pt x="110621" y="143775"/>
                  </a:lnTo>
                  <a:lnTo>
                    <a:pt x="109922" y="143805"/>
                  </a:lnTo>
                  <a:lnTo>
                    <a:pt x="109135" y="144151"/>
                  </a:lnTo>
                  <a:lnTo>
                    <a:pt x="108839" y="144252"/>
                  </a:lnTo>
                  <a:lnTo>
                    <a:pt x="108839" y="144479"/>
                  </a:lnTo>
                  <a:lnTo>
                    <a:pt x="108972" y="144952"/>
                  </a:lnTo>
                  <a:lnTo>
                    <a:pt x="108961" y="145198"/>
                  </a:lnTo>
                  <a:lnTo>
                    <a:pt x="108846" y="145519"/>
                  </a:lnTo>
                  <a:lnTo>
                    <a:pt x="108675" y="145735"/>
                  </a:lnTo>
                  <a:lnTo>
                    <a:pt x="107353" y="146671"/>
                  </a:lnTo>
                  <a:lnTo>
                    <a:pt x="106744" y="146749"/>
                  </a:lnTo>
                  <a:lnTo>
                    <a:pt x="106498" y="146682"/>
                  </a:lnTo>
                  <a:lnTo>
                    <a:pt x="106182" y="146201"/>
                  </a:lnTo>
                  <a:lnTo>
                    <a:pt x="105848" y="146190"/>
                  </a:lnTo>
                  <a:lnTo>
                    <a:pt x="105310" y="146458"/>
                  </a:lnTo>
                  <a:lnTo>
                    <a:pt x="105241" y="146775"/>
                  </a:lnTo>
                  <a:lnTo>
                    <a:pt x="103807" y="142305"/>
                  </a:lnTo>
                  <a:lnTo>
                    <a:pt x="102839" y="142235"/>
                  </a:lnTo>
                  <a:lnTo>
                    <a:pt x="102932" y="143457"/>
                  </a:lnTo>
                  <a:lnTo>
                    <a:pt x="100049" y="143540"/>
                  </a:lnTo>
                  <a:lnTo>
                    <a:pt x="98959" y="143530"/>
                  </a:lnTo>
                  <a:lnTo>
                    <a:pt x="99129" y="142370"/>
                  </a:lnTo>
                  <a:lnTo>
                    <a:pt x="98384" y="142356"/>
                  </a:lnTo>
                  <a:lnTo>
                    <a:pt x="97985" y="143974"/>
                  </a:lnTo>
                  <a:lnTo>
                    <a:pt x="98022" y="144454"/>
                  </a:lnTo>
                  <a:lnTo>
                    <a:pt x="98166" y="144663"/>
                  </a:lnTo>
                  <a:lnTo>
                    <a:pt x="98178" y="145044"/>
                  </a:lnTo>
                  <a:lnTo>
                    <a:pt x="97583" y="145278"/>
                  </a:lnTo>
                  <a:lnTo>
                    <a:pt x="97615" y="147429"/>
                  </a:lnTo>
                  <a:lnTo>
                    <a:pt x="97891" y="148443"/>
                  </a:lnTo>
                  <a:lnTo>
                    <a:pt x="96832" y="148295"/>
                  </a:lnTo>
                  <a:lnTo>
                    <a:pt x="96273" y="147985"/>
                  </a:lnTo>
                  <a:lnTo>
                    <a:pt x="96240" y="149088"/>
                  </a:lnTo>
                  <a:lnTo>
                    <a:pt x="95837" y="148998"/>
                  </a:lnTo>
                  <a:lnTo>
                    <a:pt x="95894" y="151764"/>
                  </a:lnTo>
                  <a:lnTo>
                    <a:pt x="96651" y="152958"/>
                  </a:lnTo>
                  <a:lnTo>
                    <a:pt x="98629" y="152946"/>
                  </a:lnTo>
                  <a:lnTo>
                    <a:pt x="98687" y="155747"/>
                  </a:lnTo>
                  <a:lnTo>
                    <a:pt x="98156" y="155919"/>
                  </a:lnTo>
                  <a:lnTo>
                    <a:pt x="98160" y="156944"/>
                  </a:lnTo>
                  <a:lnTo>
                    <a:pt x="98719" y="156906"/>
                  </a:lnTo>
                  <a:lnTo>
                    <a:pt x="98726" y="158524"/>
                  </a:lnTo>
                  <a:lnTo>
                    <a:pt x="98586" y="158592"/>
                  </a:lnTo>
                  <a:lnTo>
                    <a:pt x="98358" y="158605"/>
                  </a:lnTo>
                  <a:lnTo>
                    <a:pt x="97756" y="157868"/>
                  </a:lnTo>
                  <a:lnTo>
                    <a:pt x="97688" y="157693"/>
                  </a:lnTo>
                  <a:lnTo>
                    <a:pt x="97269" y="157522"/>
                  </a:lnTo>
                  <a:lnTo>
                    <a:pt x="96901" y="158145"/>
                  </a:lnTo>
                  <a:lnTo>
                    <a:pt x="96854" y="158469"/>
                  </a:lnTo>
                  <a:lnTo>
                    <a:pt x="96953" y="158644"/>
                  </a:lnTo>
                  <a:lnTo>
                    <a:pt x="97399" y="158812"/>
                  </a:lnTo>
                  <a:lnTo>
                    <a:pt x="97525" y="158976"/>
                  </a:lnTo>
                  <a:lnTo>
                    <a:pt x="97561" y="159188"/>
                  </a:lnTo>
                  <a:lnTo>
                    <a:pt x="97528" y="159415"/>
                  </a:lnTo>
                  <a:lnTo>
                    <a:pt x="97375" y="159468"/>
                  </a:lnTo>
                  <a:lnTo>
                    <a:pt x="97031" y="159248"/>
                  </a:lnTo>
                  <a:lnTo>
                    <a:pt x="95846" y="159061"/>
                  </a:lnTo>
                  <a:lnTo>
                    <a:pt x="95703" y="159229"/>
                  </a:lnTo>
                  <a:lnTo>
                    <a:pt x="95666" y="159523"/>
                  </a:lnTo>
                  <a:lnTo>
                    <a:pt x="95852" y="160126"/>
                  </a:lnTo>
                  <a:lnTo>
                    <a:pt x="95634" y="160401"/>
                  </a:lnTo>
                  <a:lnTo>
                    <a:pt x="95318" y="160746"/>
                  </a:lnTo>
                  <a:lnTo>
                    <a:pt x="95291" y="161051"/>
                  </a:lnTo>
                  <a:lnTo>
                    <a:pt x="95355" y="161439"/>
                  </a:lnTo>
                  <a:lnTo>
                    <a:pt x="95246" y="161745"/>
                  </a:lnTo>
                  <a:lnTo>
                    <a:pt x="94514" y="162456"/>
                  </a:lnTo>
                  <a:lnTo>
                    <a:pt x="94460" y="162635"/>
                  </a:lnTo>
                  <a:lnTo>
                    <a:pt x="94236" y="162693"/>
                  </a:lnTo>
                  <a:lnTo>
                    <a:pt x="93088" y="162888"/>
                  </a:lnTo>
                  <a:lnTo>
                    <a:pt x="92139" y="162243"/>
                  </a:lnTo>
                  <a:lnTo>
                    <a:pt x="91156" y="161919"/>
                  </a:lnTo>
                  <a:lnTo>
                    <a:pt x="90635" y="161967"/>
                  </a:lnTo>
                  <a:lnTo>
                    <a:pt x="89832" y="161654"/>
                  </a:lnTo>
                  <a:lnTo>
                    <a:pt x="89019" y="161770"/>
                  </a:lnTo>
                  <a:lnTo>
                    <a:pt x="87528" y="161464"/>
                  </a:lnTo>
                  <a:lnTo>
                    <a:pt x="86657" y="160786"/>
                  </a:lnTo>
                  <a:lnTo>
                    <a:pt x="86279" y="160730"/>
                  </a:lnTo>
                  <a:lnTo>
                    <a:pt x="85411" y="159362"/>
                  </a:lnTo>
                  <a:lnTo>
                    <a:pt x="84968" y="159135"/>
                  </a:lnTo>
                  <a:lnTo>
                    <a:pt x="84298" y="158591"/>
                  </a:lnTo>
                  <a:lnTo>
                    <a:pt x="84124" y="158371"/>
                  </a:lnTo>
                  <a:lnTo>
                    <a:pt x="82994" y="157887"/>
                  </a:lnTo>
                  <a:lnTo>
                    <a:pt x="82640" y="157913"/>
                  </a:lnTo>
                  <a:lnTo>
                    <a:pt x="82225" y="157336"/>
                  </a:lnTo>
                  <a:lnTo>
                    <a:pt x="82098" y="156728"/>
                  </a:lnTo>
                  <a:lnTo>
                    <a:pt x="81131" y="155819"/>
                  </a:lnTo>
                  <a:lnTo>
                    <a:pt x="79672" y="157094"/>
                  </a:lnTo>
                  <a:lnTo>
                    <a:pt x="79542" y="158036"/>
                  </a:lnTo>
                  <a:lnTo>
                    <a:pt x="78335" y="156560"/>
                  </a:lnTo>
                  <a:lnTo>
                    <a:pt x="77817" y="156131"/>
                  </a:lnTo>
                  <a:lnTo>
                    <a:pt x="76255" y="155166"/>
                  </a:lnTo>
                  <a:lnTo>
                    <a:pt x="73822" y="152758"/>
                  </a:lnTo>
                  <a:lnTo>
                    <a:pt x="73328" y="152337"/>
                  </a:lnTo>
                  <a:lnTo>
                    <a:pt x="73175" y="152311"/>
                  </a:lnTo>
                  <a:lnTo>
                    <a:pt x="72439" y="152298"/>
                  </a:lnTo>
                  <a:lnTo>
                    <a:pt x="72453" y="153727"/>
                  </a:lnTo>
                  <a:lnTo>
                    <a:pt x="73038" y="153726"/>
                  </a:lnTo>
                  <a:lnTo>
                    <a:pt x="73011" y="155523"/>
                  </a:lnTo>
                  <a:lnTo>
                    <a:pt x="70866" y="155542"/>
                  </a:lnTo>
                  <a:lnTo>
                    <a:pt x="70856" y="154730"/>
                  </a:lnTo>
                  <a:lnTo>
                    <a:pt x="69512" y="154708"/>
                  </a:lnTo>
                  <a:lnTo>
                    <a:pt x="69576" y="156470"/>
                  </a:lnTo>
                  <a:lnTo>
                    <a:pt x="66203" y="156479"/>
                  </a:lnTo>
                  <a:lnTo>
                    <a:pt x="66098" y="157053"/>
                  </a:lnTo>
                  <a:lnTo>
                    <a:pt x="64079" y="157076"/>
                  </a:lnTo>
                  <a:lnTo>
                    <a:pt x="64058" y="156627"/>
                  </a:lnTo>
                  <a:lnTo>
                    <a:pt x="64174" y="156368"/>
                  </a:lnTo>
                  <a:lnTo>
                    <a:pt x="64183" y="156096"/>
                  </a:lnTo>
                  <a:lnTo>
                    <a:pt x="64025" y="155503"/>
                  </a:lnTo>
                  <a:lnTo>
                    <a:pt x="64269" y="154523"/>
                  </a:lnTo>
                  <a:lnTo>
                    <a:pt x="64281" y="154073"/>
                  </a:lnTo>
                  <a:lnTo>
                    <a:pt x="64088" y="153204"/>
                  </a:lnTo>
                  <a:lnTo>
                    <a:pt x="63939" y="152972"/>
                  </a:lnTo>
                  <a:lnTo>
                    <a:pt x="63745" y="152648"/>
                  </a:lnTo>
                  <a:lnTo>
                    <a:pt x="64224" y="152362"/>
                  </a:lnTo>
                  <a:lnTo>
                    <a:pt x="63719" y="152625"/>
                  </a:lnTo>
                  <a:lnTo>
                    <a:pt x="63583" y="153005"/>
                  </a:lnTo>
                  <a:lnTo>
                    <a:pt x="63715" y="152951"/>
                  </a:lnTo>
                  <a:lnTo>
                    <a:pt x="63971" y="153118"/>
                  </a:lnTo>
                  <a:lnTo>
                    <a:pt x="64071" y="153403"/>
                  </a:lnTo>
                  <a:lnTo>
                    <a:pt x="64165" y="154002"/>
                  </a:lnTo>
                  <a:lnTo>
                    <a:pt x="64176" y="154564"/>
                  </a:lnTo>
                  <a:lnTo>
                    <a:pt x="63952" y="155490"/>
                  </a:lnTo>
                  <a:lnTo>
                    <a:pt x="64125" y="156310"/>
                  </a:lnTo>
                  <a:lnTo>
                    <a:pt x="63824" y="157025"/>
                  </a:lnTo>
                  <a:lnTo>
                    <a:pt x="62839" y="158227"/>
                  </a:lnTo>
                  <a:lnTo>
                    <a:pt x="62469" y="158980"/>
                  </a:lnTo>
                  <a:lnTo>
                    <a:pt x="62138" y="160231"/>
                  </a:lnTo>
                  <a:lnTo>
                    <a:pt x="61891" y="162665"/>
                  </a:lnTo>
                  <a:lnTo>
                    <a:pt x="61611" y="162938"/>
                  </a:lnTo>
                  <a:lnTo>
                    <a:pt x="60675" y="163029"/>
                  </a:lnTo>
                  <a:lnTo>
                    <a:pt x="60455" y="163180"/>
                  </a:lnTo>
                  <a:lnTo>
                    <a:pt x="59950" y="163579"/>
                  </a:lnTo>
                  <a:lnTo>
                    <a:pt x="59575" y="163743"/>
                  </a:lnTo>
                  <a:lnTo>
                    <a:pt x="59374" y="163754"/>
                  </a:lnTo>
                  <a:lnTo>
                    <a:pt x="58789" y="163305"/>
                  </a:lnTo>
                  <a:lnTo>
                    <a:pt x="58545" y="163214"/>
                  </a:lnTo>
                  <a:lnTo>
                    <a:pt x="58299" y="163204"/>
                  </a:lnTo>
                  <a:lnTo>
                    <a:pt x="57882" y="163330"/>
                  </a:lnTo>
                  <a:lnTo>
                    <a:pt x="57621" y="163503"/>
                  </a:lnTo>
                  <a:lnTo>
                    <a:pt x="57080" y="164121"/>
                  </a:lnTo>
                  <a:lnTo>
                    <a:pt x="56591" y="165086"/>
                  </a:lnTo>
                  <a:lnTo>
                    <a:pt x="56390" y="165594"/>
                  </a:lnTo>
                  <a:lnTo>
                    <a:pt x="56364" y="165817"/>
                  </a:lnTo>
                  <a:lnTo>
                    <a:pt x="56453" y="166504"/>
                  </a:lnTo>
                  <a:lnTo>
                    <a:pt x="56641" y="166895"/>
                  </a:lnTo>
                  <a:lnTo>
                    <a:pt x="56907" y="167069"/>
                  </a:lnTo>
                  <a:lnTo>
                    <a:pt x="57612" y="167118"/>
                  </a:lnTo>
                  <a:lnTo>
                    <a:pt x="58117" y="167349"/>
                  </a:lnTo>
                  <a:lnTo>
                    <a:pt x="58361" y="167568"/>
                  </a:lnTo>
                  <a:lnTo>
                    <a:pt x="58299" y="167836"/>
                  </a:lnTo>
                  <a:lnTo>
                    <a:pt x="58118" y="168081"/>
                  </a:lnTo>
                  <a:lnTo>
                    <a:pt x="57782" y="168334"/>
                  </a:lnTo>
                  <a:lnTo>
                    <a:pt x="56360" y="169266"/>
                  </a:lnTo>
                  <a:lnTo>
                    <a:pt x="56098" y="169620"/>
                  </a:lnTo>
                  <a:lnTo>
                    <a:pt x="55857" y="170474"/>
                  </a:lnTo>
                  <a:lnTo>
                    <a:pt x="55421" y="170600"/>
                  </a:lnTo>
                  <a:lnTo>
                    <a:pt x="54680" y="170593"/>
                  </a:lnTo>
                  <a:lnTo>
                    <a:pt x="54649" y="168957"/>
                  </a:lnTo>
                  <a:lnTo>
                    <a:pt x="55010" y="168648"/>
                  </a:lnTo>
                  <a:lnTo>
                    <a:pt x="55319" y="168513"/>
                  </a:lnTo>
                  <a:lnTo>
                    <a:pt x="54979" y="167913"/>
                  </a:lnTo>
                  <a:lnTo>
                    <a:pt x="53411" y="167921"/>
                  </a:lnTo>
                  <a:lnTo>
                    <a:pt x="53363" y="166587"/>
                  </a:lnTo>
                  <a:lnTo>
                    <a:pt x="49356" y="166596"/>
                  </a:lnTo>
                  <a:lnTo>
                    <a:pt x="49366" y="166033"/>
                  </a:lnTo>
                  <a:lnTo>
                    <a:pt x="49145" y="166130"/>
                  </a:lnTo>
                  <a:lnTo>
                    <a:pt x="48954" y="166022"/>
                  </a:lnTo>
                  <a:lnTo>
                    <a:pt x="48536" y="165292"/>
                  </a:lnTo>
                  <a:lnTo>
                    <a:pt x="48790" y="164941"/>
                  </a:lnTo>
                  <a:lnTo>
                    <a:pt x="49025" y="164125"/>
                  </a:lnTo>
                  <a:lnTo>
                    <a:pt x="48446" y="163965"/>
                  </a:lnTo>
                  <a:lnTo>
                    <a:pt x="47690" y="163600"/>
                  </a:lnTo>
                  <a:lnTo>
                    <a:pt x="47622" y="163458"/>
                  </a:lnTo>
                  <a:lnTo>
                    <a:pt x="47745" y="163022"/>
                  </a:lnTo>
                  <a:lnTo>
                    <a:pt x="32127" y="163244"/>
                  </a:lnTo>
                  <a:lnTo>
                    <a:pt x="30396" y="163254"/>
                  </a:lnTo>
                  <a:lnTo>
                    <a:pt x="27818" y="163265"/>
                  </a:lnTo>
                  <a:lnTo>
                    <a:pt x="26148" y="163272"/>
                  </a:lnTo>
                  <a:lnTo>
                    <a:pt x="25902" y="163275"/>
                  </a:lnTo>
                  <a:lnTo>
                    <a:pt x="6736" y="163452"/>
                  </a:lnTo>
                  <a:lnTo>
                    <a:pt x="2334" y="163517"/>
                  </a:lnTo>
                  <a:lnTo>
                    <a:pt x="2334" y="156517"/>
                  </a:lnTo>
                  <a:lnTo>
                    <a:pt x="2334" y="155983"/>
                  </a:lnTo>
                  <a:lnTo>
                    <a:pt x="2318" y="152840"/>
                  </a:lnTo>
                  <a:lnTo>
                    <a:pt x="0" y="152828"/>
                  </a:lnTo>
                  <a:lnTo>
                    <a:pt x="38" y="151683"/>
                  </a:lnTo>
                  <a:lnTo>
                    <a:pt x="42" y="151502"/>
                  </a:lnTo>
                  <a:lnTo>
                    <a:pt x="74" y="134564"/>
                  </a:lnTo>
                  <a:lnTo>
                    <a:pt x="29" y="132596"/>
                  </a:lnTo>
                  <a:lnTo>
                    <a:pt x="171" y="127928"/>
                  </a:lnTo>
                  <a:lnTo>
                    <a:pt x="252" y="119459"/>
                  </a:lnTo>
                  <a:lnTo>
                    <a:pt x="286" y="115272"/>
                  </a:lnTo>
                  <a:lnTo>
                    <a:pt x="275" y="107953"/>
                  </a:lnTo>
                  <a:lnTo>
                    <a:pt x="348" y="103415"/>
                  </a:lnTo>
                  <a:lnTo>
                    <a:pt x="442" y="102378"/>
                  </a:lnTo>
                  <a:lnTo>
                    <a:pt x="521" y="101374"/>
                  </a:lnTo>
                  <a:lnTo>
                    <a:pt x="536" y="99944"/>
                  </a:lnTo>
                  <a:lnTo>
                    <a:pt x="504" y="97731"/>
                  </a:lnTo>
                  <a:lnTo>
                    <a:pt x="448" y="95027"/>
                  </a:lnTo>
                  <a:lnTo>
                    <a:pt x="450" y="94842"/>
                  </a:lnTo>
                  <a:lnTo>
                    <a:pt x="485" y="92233"/>
                  </a:lnTo>
                  <a:lnTo>
                    <a:pt x="8618" y="92198"/>
                  </a:lnTo>
                  <a:lnTo>
                    <a:pt x="13512" y="92266"/>
                  </a:lnTo>
                  <a:lnTo>
                    <a:pt x="13509" y="90800"/>
                  </a:lnTo>
                  <a:lnTo>
                    <a:pt x="14190" y="89884"/>
                  </a:lnTo>
                  <a:lnTo>
                    <a:pt x="14573" y="89236"/>
                  </a:lnTo>
                  <a:lnTo>
                    <a:pt x="15189" y="87507"/>
                  </a:lnTo>
                  <a:lnTo>
                    <a:pt x="15620" y="86930"/>
                  </a:lnTo>
                  <a:lnTo>
                    <a:pt x="15617" y="86639"/>
                  </a:lnTo>
                  <a:lnTo>
                    <a:pt x="15261" y="86028"/>
                  </a:lnTo>
                  <a:lnTo>
                    <a:pt x="13453" y="86027"/>
                  </a:lnTo>
                  <a:lnTo>
                    <a:pt x="13469" y="87633"/>
                  </a:lnTo>
                  <a:lnTo>
                    <a:pt x="12547" y="87055"/>
                  </a:lnTo>
                  <a:lnTo>
                    <a:pt x="11915" y="86473"/>
                  </a:lnTo>
                  <a:lnTo>
                    <a:pt x="11597" y="86060"/>
                  </a:lnTo>
                  <a:lnTo>
                    <a:pt x="12284" y="86038"/>
                  </a:lnTo>
                  <a:lnTo>
                    <a:pt x="12513" y="85129"/>
                  </a:lnTo>
                  <a:lnTo>
                    <a:pt x="12702" y="83373"/>
                  </a:lnTo>
                  <a:lnTo>
                    <a:pt x="12712" y="82625"/>
                  </a:lnTo>
                  <a:lnTo>
                    <a:pt x="12466" y="81883"/>
                  </a:lnTo>
                  <a:lnTo>
                    <a:pt x="12302" y="81160"/>
                  </a:lnTo>
                  <a:lnTo>
                    <a:pt x="12237" y="80549"/>
                  </a:lnTo>
                  <a:lnTo>
                    <a:pt x="11304" y="80351"/>
                  </a:lnTo>
                  <a:lnTo>
                    <a:pt x="11331" y="79144"/>
                  </a:lnTo>
                  <a:lnTo>
                    <a:pt x="10552" y="79125"/>
                  </a:lnTo>
                  <a:lnTo>
                    <a:pt x="8083" y="79166"/>
                  </a:lnTo>
                  <a:lnTo>
                    <a:pt x="8073" y="76189"/>
                  </a:lnTo>
                  <a:lnTo>
                    <a:pt x="6968" y="76196"/>
                  </a:lnTo>
                  <a:lnTo>
                    <a:pt x="6965" y="77951"/>
                  </a:lnTo>
                  <a:lnTo>
                    <a:pt x="4848" y="77959"/>
                  </a:lnTo>
                  <a:lnTo>
                    <a:pt x="4779" y="74788"/>
                  </a:lnTo>
                  <a:lnTo>
                    <a:pt x="5609" y="74784"/>
                  </a:lnTo>
                  <a:lnTo>
                    <a:pt x="5887" y="74818"/>
                  </a:lnTo>
                  <a:lnTo>
                    <a:pt x="6058" y="74997"/>
                  </a:lnTo>
                  <a:lnTo>
                    <a:pt x="6923" y="75019"/>
                  </a:lnTo>
                  <a:lnTo>
                    <a:pt x="8654" y="74426"/>
                  </a:lnTo>
                  <a:lnTo>
                    <a:pt x="9950" y="74411"/>
                  </a:lnTo>
                  <a:lnTo>
                    <a:pt x="9817" y="73689"/>
                  </a:lnTo>
                  <a:lnTo>
                    <a:pt x="9356" y="72502"/>
                  </a:lnTo>
                  <a:lnTo>
                    <a:pt x="9126" y="71512"/>
                  </a:lnTo>
                  <a:lnTo>
                    <a:pt x="8058" y="71476"/>
                  </a:lnTo>
                  <a:lnTo>
                    <a:pt x="8060" y="69636"/>
                  </a:lnTo>
                  <a:lnTo>
                    <a:pt x="6965" y="69617"/>
                  </a:lnTo>
                  <a:lnTo>
                    <a:pt x="6807" y="68458"/>
                  </a:lnTo>
                  <a:lnTo>
                    <a:pt x="7053" y="67394"/>
                  </a:lnTo>
                  <a:lnTo>
                    <a:pt x="7044" y="65936"/>
                  </a:lnTo>
                  <a:lnTo>
                    <a:pt x="4606" y="65113"/>
                  </a:lnTo>
                  <a:lnTo>
                    <a:pt x="4753" y="64461"/>
                  </a:lnTo>
                  <a:lnTo>
                    <a:pt x="4862" y="62468"/>
                  </a:lnTo>
                  <a:lnTo>
                    <a:pt x="6667" y="63600"/>
                  </a:lnTo>
                  <a:lnTo>
                    <a:pt x="6930" y="63831"/>
                  </a:lnTo>
                  <a:lnTo>
                    <a:pt x="8539" y="65973"/>
                  </a:lnTo>
                  <a:lnTo>
                    <a:pt x="8915" y="66227"/>
                  </a:lnTo>
                  <a:lnTo>
                    <a:pt x="9131" y="66287"/>
                  </a:lnTo>
                  <a:lnTo>
                    <a:pt x="9155" y="63738"/>
                  </a:lnTo>
                  <a:lnTo>
                    <a:pt x="10764" y="63745"/>
                  </a:lnTo>
                  <a:lnTo>
                    <a:pt x="10836" y="60548"/>
                  </a:lnTo>
                  <a:lnTo>
                    <a:pt x="11439" y="60179"/>
                  </a:lnTo>
                  <a:lnTo>
                    <a:pt x="12455" y="59833"/>
                  </a:lnTo>
                  <a:lnTo>
                    <a:pt x="12918" y="59874"/>
                  </a:lnTo>
                  <a:lnTo>
                    <a:pt x="13524" y="59770"/>
                  </a:lnTo>
                  <a:lnTo>
                    <a:pt x="13541" y="59010"/>
                  </a:lnTo>
                  <a:lnTo>
                    <a:pt x="14876" y="58936"/>
                  </a:lnTo>
                  <a:lnTo>
                    <a:pt x="15164" y="58649"/>
                  </a:lnTo>
                  <a:lnTo>
                    <a:pt x="15200" y="57183"/>
                  </a:lnTo>
                  <a:lnTo>
                    <a:pt x="16051" y="57199"/>
                  </a:lnTo>
                  <a:lnTo>
                    <a:pt x="16071" y="56181"/>
                  </a:lnTo>
                  <a:lnTo>
                    <a:pt x="16024" y="55887"/>
                  </a:lnTo>
                  <a:lnTo>
                    <a:pt x="15782" y="55494"/>
                  </a:lnTo>
                  <a:lnTo>
                    <a:pt x="12908" y="55444"/>
                  </a:lnTo>
                  <a:lnTo>
                    <a:pt x="12892" y="54248"/>
                  </a:lnTo>
                  <a:lnTo>
                    <a:pt x="9179" y="54225"/>
                  </a:lnTo>
                  <a:lnTo>
                    <a:pt x="9182" y="57780"/>
                  </a:lnTo>
                  <a:lnTo>
                    <a:pt x="6957" y="57791"/>
                  </a:lnTo>
                  <a:lnTo>
                    <a:pt x="6987" y="54214"/>
                  </a:lnTo>
                  <a:lnTo>
                    <a:pt x="5337" y="54218"/>
                  </a:lnTo>
                  <a:lnTo>
                    <a:pt x="5410" y="53235"/>
                  </a:lnTo>
                  <a:lnTo>
                    <a:pt x="6537" y="51804"/>
                  </a:lnTo>
                  <a:lnTo>
                    <a:pt x="6991" y="51801"/>
                  </a:lnTo>
                  <a:lnTo>
                    <a:pt x="7012" y="50657"/>
                  </a:lnTo>
                  <a:lnTo>
                    <a:pt x="6837" y="50549"/>
                  </a:lnTo>
                  <a:lnTo>
                    <a:pt x="6450" y="50038"/>
                  </a:lnTo>
                  <a:lnTo>
                    <a:pt x="6501" y="49468"/>
                  </a:lnTo>
                  <a:lnTo>
                    <a:pt x="6827" y="49267"/>
                  </a:lnTo>
                  <a:lnTo>
                    <a:pt x="7118" y="49431"/>
                  </a:lnTo>
                  <a:lnTo>
                    <a:pt x="9163" y="49468"/>
                  </a:lnTo>
                  <a:lnTo>
                    <a:pt x="9143" y="47132"/>
                  </a:lnTo>
                  <a:lnTo>
                    <a:pt x="9434" y="46938"/>
                  </a:lnTo>
                  <a:lnTo>
                    <a:pt x="9681" y="46286"/>
                  </a:lnTo>
                  <a:lnTo>
                    <a:pt x="10311" y="45437"/>
                  </a:lnTo>
                  <a:lnTo>
                    <a:pt x="10654" y="45187"/>
                  </a:lnTo>
                  <a:lnTo>
                    <a:pt x="11353" y="44990"/>
                  </a:lnTo>
                  <a:lnTo>
                    <a:pt x="11795" y="44159"/>
                  </a:lnTo>
                  <a:lnTo>
                    <a:pt x="11998" y="43425"/>
                  </a:lnTo>
                  <a:lnTo>
                    <a:pt x="12296" y="42948"/>
                  </a:lnTo>
                  <a:lnTo>
                    <a:pt x="12834" y="42941"/>
                  </a:lnTo>
                  <a:lnTo>
                    <a:pt x="13704" y="43116"/>
                  </a:lnTo>
                  <a:lnTo>
                    <a:pt x="14720" y="42904"/>
                  </a:lnTo>
                  <a:lnTo>
                    <a:pt x="14647" y="42543"/>
                  </a:lnTo>
                  <a:lnTo>
                    <a:pt x="14068" y="41965"/>
                  </a:lnTo>
                  <a:lnTo>
                    <a:pt x="14048" y="41775"/>
                  </a:lnTo>
                  <a:lnTo>
                    <a:pt x="14336" y="41440"/>
                  </a:lnTo>
                  <a:lnTo>
                    <a:pt x="14391" y="41130"/>
                  </a:lnTo>
                  <a:lnTo>
                    <a:pt x="14038" y="40378"/>
                  </a:lnTo>
                  <a:lnTo>
                    <a:pt x="13983" y="40009"/>
                  </a:lnTo>
                  <a:lnTo>
                    <a:pt x="14000" y="39796"/>
                  </a:lnTo>
                  <a:lnTo>
                    <a:pt x="14158" y="39405"/>
                  </a:lnTo>
                  <a:lnTo>
                    <a:pt x="14813" y="39134"/>
                  </a:lnTo>
                  <a:lnTo>
                    <a:pt x="14799" y="38999"/>
                  </a:lnTo>
                  <a:lnTo>
                    <a:pt x="14378" y="37565"/>
                  </a:lnTo>
                  <a:lnTo>
                    <a:pt x="13416" y="35567"/>
                  </a:lnTo>
                  <a:lnTo>
                    <a:pt x="13340" y="35295"/>
                  </a:lnTo>
                  <a:lnTo>
                    <a:pt x="13370" y="35010"/>
                  </a:lnTo>
                  <a:lnTo>
                    <a:pt x="13440" y="34602"/>
                  </a:lnTo>
                  <a:lnTo>
                    <a:pt x="13197" y="33443"/>
                  </a:lnTo>
                  <a:lnTo>
                    <a:pt x="12738" y="32453"/>
                  </a:lnTo>
                  <a:lnTo>
                    <a:pt x="12231" y="32274"/>
                  </a:lnTo>
                  <a:lnTo>
                    <a:pt x="11130" y="32360"/>
                  </a:lnTo>
                  <a:lnTo>
                    <a:pt x="10094" y="32247"/>
                  </a:lnTo>
                  <a:lnTo>
                    <a:pt x="9953" y="32039"/>
                  </a:lnTo>
                  <a:lnTo>
                    <a:pt x="9895" y="31737"/>
                  </a:lnTo>
                  <a:lnTo>
                    <a:pt x="9065" y="31703"/>
                  </a:lnTo>
                  <a:lnTo>
                    <a:pt x="8883" y="31946"/>
                  </a:lnTo>
                  <a:lnTo>
                    <a:pt x="7954" y="31405"/>
                  </a:lnTo>
                  <a:lnTo>
                    <a:pt x="13470" y="31814"/>
                  </a:lnTo>
                  <a:lnTo>
                    <a:pt x="23758" y="32575"/>
                  </a:lnTo>
                  <a:lnTo>
                    <a:pt x="25438" y="32702"/>
                  </a:lnTo>
                  <a:lnTo>
                    <a:pt x="26876" y="32791"/>
                  </a:lnTo>
                  <a:lnTo>
                    <a:pt x="27800" y="32855"/>
                  </a:lnTo>
                  <a:lnTo>
                    <a:pt x="29020" y="32974"/>
                  </a:lnTo>
                  <a:lnTo>
                    <a:pt x="30048" y="33074"/>
                  </a:lnTo>
                  <a:lnTo>
                    <a:pt x="30463" y="33114"/>
                  </a:lnTo>
                  <a:lnTo>
                    <a:pt x="31011" y="33168"/>
                  </a:lnTo>
                  <a:lnTo>
                    <a:pt x="40773" y="33872"/>
                  </a:lnTo>
                  <a:lnTo>
                    <a:pt x="44755" y="34159"/>
                  </a:lnTo>
                  <a:lnTo>
                    <a:pt x="44946" y="34173"/>
                  </a:lnTo>
                  <a:lnTo>
                    <a:pt x="50996" y="34609"/>
                  </a:lnTo>
                  <a:lnTo>
                    <a:pt x="60795" y="35316"/>
                  </a:lnTo>
                  <a:lnTo>
                    <a:pt x="63715" y="35526"/>
                  </a:lnTo>
                  <a:lnTo>
                    <a:pt x="63912" y="35536"/>
                  </a:lnTo>
                  <a:lnTo>
                    <a:pt x="73435" y="36257"/>
                  </a:lnTo>
                  <a:lnTo>
                    <a:pt x="79028" y="36681"/>
                  </a:lnTo>
                  <a:lnTo>
                    <a:pt x="85961" y="37206"/>
                  </a:lnTo>
                  <a:lnTo>
                    <a:pt x="87042" y="37291"/>
                  </a:lnTo>
                  <a:lnTo>
                    <a:pt x="88252" y="37375"/>
                  </a:lnTo>
                  <a:lnTo>
                    <a:pt x="90613" y="37541"/>
                  </a:lnTo>
                  <a:lnTo>
                    <a:pt x="91536" y="37607"/>
                  </a:lnTo>
                  <a:lnTo>
                    <a:pt x="101885" y="38338"/>
                  </a:lnTo>
                  <a:lnTo>
                    <a:pt x="102868" y="38408"/>
                  </a:lnTo>
                  <a:lnTo>
                    <a:pt x="103793" y="38473"/>
                  </a:lnTo>
                  <a:lnTo>
                    <a:pt x="103953" y="38492"/>
                  </a:lnTo>
                  <a:lnTo>
                    <a:pt x="104280" y="38529"/>
                  </a:lnTo>
                  <a:lnTo>
                    <a:pt x="105875" y="38641"/>
                  </a:lnTo>
                  <a:lnTo>
                    <a:pt x="106924" y="38734"/>
                  </a:lnTo>
                  <a:lnTo>
                    <a:pt x="108066" y="38811"/>
                  </a:lnTo>
                  <a:lnTo>
                    <a:pt x="109534" y="38925"/>
                  </a:lnTo>
                  <a:lnTo>
                    <a:pt x="112884" y="39177"/>
                  </a:lnTo>
                  <a:lnTo>
                    <a:pt x="117995" y="39562"/>
                  </a:lnTo>
                  <a:lnTo>
                    <a:pt x="123258" y="39973"/>
                  </a:lnTo>
                  <a:lnTo>
                    <a:pt x="128962" y="40419"/>
                  </a:lnTo>
                  <a:lnTo>
                    <a:pt x="140291" y="41321"/>
                  </a:lnTo>
                  <a:lnTo>
                    <a:pt x="141520" y="41421"/>
                  </a:lnTo>
                  <a:lnTo>
                    <a:pt x="144077" y="41630"/>
                  </a:lnTo>
                  <a:lnTo>
                    <a:pt x="144463" y="41671"/>
                  </a:lnTo>
                  <a:lnTo>
                    <a:pt x="145147" y="41743"/>
                  </a:lnTo>
                  <a:lnTo>
                    <a:pt x="149678" y="42113"/>
                  </a:lnTo>
                  <a:lnTo>
                    <a:pt x="149737" y="42378"/>
                  </a:lnTo>
                  <a:lnTo>
                    <a:pt x="149194" y="42794"/>
                  </a:lnTo>
                  <a:lnTo>
                    <a:pt x="148619" y="42988"/>
                  </a:lnTo>
                  <a:lnTo>
                    <a:pt x="148071" y="43341"/>
                  </a:lnTo>
                  <a:lnTo>
                    <a:pt x="147467" y="44117"/>
                  </a:lnTo>
                  <a:lnTo>
                    <a:pt x="146990" y="45968"/>
                  </a:lnTo>
                  <a:lnTo>
                    <a:pt x="146962" y="47221"/>
                  </a:lnTo>
                  <a:lnTo>
                    <a:pt x="147074" y="47891"/>
                  </a:lnTo>
                  <a:lnTo>
                    <a:pt x="147618" y="48917"/>
                  </a:lnTo>
                  <a:lnTo>
                    <a:pt x="147793" y="49882"/>
                  </a:lnTo>
                  <a:lnTo>
                    <a:pt x="147667" y="50449"/>
                  </a:lnTo>
                  <a:lnTo>
                    <a:pt x="148150" y="51658"/>
                  </a:lnTo>
                  <a:lnTo>
                    <a:pt x="148478" y="52079"/>
                  </a:lnTo>
                  <a:lnTo>
                    <a:pt x="149296" y="52701"/>
                  </a:lnTo>
                  <a:lnTo>
                    <a:pt x="149829" y="53344"/>
                  </a:lnTo>
                  <a:lnTo>
                    <a:pt x="149936" y="53473"/>
                  </a:lnTo>
                  <a:lnTo>
                    <a:pt x="150765" y="54591"/>
                  </a:lnTo>
                  <a:lnTo>
                    <a:pt x="151416" y="55683"/>
                  </a:lnTo>
                  <a:lnTo>
                    <a:pt x="151478" y="57427"/>
                  </a:lnTo>
                  <a:lnTo>
                    <a:pt x="151002" y="58333"/>
                  </a:lnTo>
                  <a:lnTo>
                    <a:pt x="150602" y="59694"/>
                  </a:lnTo>
                  <a:lnTo>
                    <a:pt x="150626" y="60276"/>
                  </a:lnTo>
                  <a:lnTo>
                    <a:pt x="150818" y="60507"/>
                  </a:lnTo>
                  <a:lnTo>
                    <a:pt x="150975" y="61103"/>
                  </a:lnTo>
                  <a:lnTo>
                    <a:pt x="151085" y="62296"/>
                  </a:lnTo>
                  <a:lnTo>
                    <a:pt x="150760" y="63504"/>
                  </a:lnTo>
                  <a:lnTo>
                    <a:pt x="150407" y="64063"/>
                  </a:lnTo>
                  <a:lnTo>
                    <a:pt x="150317" y="64310"/>
                  </a:lnTo>
                  <a:lnTo>
                    <a:pt x="150267" y="65536"/>
                  </a:lnTo>
                  <a:lnTo>
                    <a:pt x="150807" y="68103"/>
                  </a:lnTo>
                  <a:lnTo>
                    <a:pt x="151062" y="69319"/>
                  </a:lnTo>
                  <a:lnTo>
                    <a:pt x="151541" y="70528"/>
                  </a:lnTo>
                  <a:lnTo>
                    <a:pt x="151596" y="70668"/>
                  </a:lnTo>
                  <a:lnTo>
                    <a:pt x="152514" y="72987"/>
                  </a:lnTo>
                  <a:lnTo>
                    <a:pt x="152914" y="73449"/>
                  </a:lnTo>
                  <a:lnTo>
                    <a:pt x="153698" y="73812"/>
                  </a:lnTo>
                  <a:lnTo>
                    <a:pt x="154187" y="74639"/>
                  </a:lnTo>
                  <a:lnTo>
                    <a:pt x="155289" y="76063"/>
                  </a:lnTo>
                  <a:lnTo>
                    <a:pt x="155477" y="76216"/>
                  </a:lnTo>
                  <a:lnTo>
                    <a:pt x="156107" y="76362"/>
                  </a:lnTo>
                  <a:lnTo>
                    <a:pt x="156551" y="76391"/>
                  </a:lnTo>
                  <a:lnTo>
                    <a:pt x="157024" y="76056"/>
                  </a:lnTo>
                  <a:lnTo>
                    <a:pt x="158943" y="75490"/>
                  </a:lnTo>
                  <a:lnTo>
                    <a:pt x="159700" y="75351"/>
                  </a:lnTo>
                  <a:lnTo>
                    <a:pt x="159909" y="75312"/>
                  </a:lnTo>
                  <a:lnTo>
                    <a:pt x="160975" y="75116"/>
                  </a:lnTo>
                  <a:lnTo>
                    <a:pt x="161277" y="75060"/>
                  </a:lnTo>
                  <a:lnTo>
                    <a:pt x="162432" y="74848"/>
                  </a:lnTo>
                  <a:lnTo>
                    <a:pt x="162808" y="74808"/>
                  </a:lnTo>
                  <a:lnTo>
                    <a:pt x="163921" y="74689"/>
                  </a:lnTo>
                  <a:lnTo>
                    <a:pt x="164224" y="74769"/>
                  </a:lnTo>
                  <a:lnTo>
                    <a:pt x="164364" y="74976"/>
                  </a:lnTo>
                  <a:lnTo>
                    <a:pt x="164314" y="75174"/>
                  </a:lnTo>
                  <a:lnTo>
                    <a:pt x="165235" y="75915"/>
                  </a:lnTo>
                  <a:lnTo>
                    <a:pt x="166993" y="76236"/>
                  </a:lnTo>
                  <a:lnTo>
                    <a:pt x="168621" y="76175"/>
                  </a:lnTo>
                  <a:lnTo>
                    <a:pt x="169722" y="75989"/>
                  </a:lnTo>
                  <a:lnTo>
                    <a:pt x="171012" y="75662"/>
                  </a:lnTo>
                  <a:lnTo>
                    <a:pt x="171291" y="75511"/>
                  </a:lnTo>
                  <a:lnTo>
                    <a:pt x="172026" y="74623"/>
                  </a:lnTo>
                  <a:lnTo>
                    <a:pt x="172219" y="74390"/>
                  </a:lnTo>
                  <a:lnTo>
                    <a:pt x="172515" y="73658"/>
                  </a:lnTo>
                  <a:lnTo>
                    <a:pt x="172727" y="73133"/>
                  </a:lnTo>
                  <a:lnTo>
                    <a:pt x="172829" y="72136"/>
                  </a:lnTo>
                  <a:lnTo>
                    <a:pt x="172850" y="71929"/>
                  </a:lnTo>
                  <a:lnTo>
                    <a:pt x="172165" y="70049"/>
                  </a:lnTo>
                  <a:lnTo>
                    <a:pt x="172058" y="69004"/>
                  </a:lnTo>
                  <a:lnTo>
                    <a:pt x="172165" y="67914"/>
                  </a:lnTo>
                  <a:lnTo>
                    <a:pt x="172319" y="67213"/>
                  </a:lnTo>
                  <a:lnTo>
                    <a:pt x="172727" y="66520"/>
                  </a:lnTo>
                  <a:lnTo>
                    <a:pt x="173092" y="65899"/>
                  </a:lnTo>
                  <a:lnTo>
                    <a:pt x="173032" y="64973"/>
                  </a:lnTo>
                  <a:lnTo>
                    <a:pt x="172677" y="63921"/>
                  </a:lnTo>
                  <a:lnTo>
                    <a:pt x="172807" y="63280"/>
                  </a:lnTo>
                  <a:lnTo>
                    <a:pt x="173602" y="62240"/>
                  </a:lnTo>
                  <a:lnTo>
                    <a:pt x="173842" y="61826"/>
                  </a:lnTo>
                  <a:lnTo>
                    <a:pt x="174199" y="60141"/>
                  </a:lnTo>
                  <a:lnTo>
                    <a:pt x="174361" y="59014"/>
                  </a:lnTo>
                  <a:lnTo>
                    <a:pt x="174422" y="58590"/>
                  </a:lnTo>
                  <a:lnTo>
                    <a:pt x="175193" y="57323"/>
                  </a:lnTo>
                  <a:lnTo>
                    <a:pt x="175260" y="56930"/>
                  </a:lnTo>
                  <a:lnTo>
                    <a:pt x="175296" y="56721"/>
                  </a:lnTo>
                  <a:lnTo>
                    <a:pt x="175255" y="55280"/>
                  </a:lnTo>
                  <a:lnTo>
                    <a:pt x="175135" y="54557"/>
                  </a:lnTo>
                  <a:lnTo>
                    <a:pt x="175443" y="53880"/>
                  </a:lnTo>
                  <a:lnTo>
                    <a:pt x="175475" y="53249"/>
                  </a:lnTo>
                  <a:lnTo>
                    <a:pt x="175494" y="52893"/>
                  </a:lnTo>
                  <a:lnTo>
                    <a:pt x="175563" y="51538"/>
                  </a:lnTo>
                  <a:lnTo>
                    <a:pt x="175582" y="51153"/>
                  </a:lnTo>
                  <a:lnTo>
                    <a:pt x="175446" y="50315"/>
                  </a:lnTo>
                  <a:lnTo>
                    <a:pt x="175295" y="50121"/>
                  </a:lnTo>
                  <a:lnTo>
                    <a:pt x="175052" y="49394"/>
                  </a:lnTo>
                  <a:lnTo>
                    <a:pt x="175117" y="48197"/>
                  </a:lnTo>
                  <a:lnTo>
                    <a:pt x="175784" y="45122"/>
                  </a:lnTo>
                  <a:lnTo>
                    <a:pt x="176786" y="42941"/>
                  </a:lnTo>
                  <a:lnTo>
                    <a:pt x="176711" y="42454"/>
                  </a:lnTo>
                  <a:lnTo>
                    <a:pt x="176447" y="40742"/>
                  </a:lnTo>
                  <a:lnTo>
                    <a:pt x="176252" y="39721"/>
                  </a:lnTo>
                  <a:lnTo>
                    <a:pt x="175927" y="38016"/>
                  </a:lnTo>
                  <a:lnTo>
                    <a:pt x="175358" y="36599"/>
                  </a:lnTo>
                  <a:lnTo>
                    <a:pt x="173955" y="35909"/>
                  </a:lnTo>
                  <a:lnTo>
                    <a:pt x="174058" y="34840"/>
                  </a:lnTo>
                  <a:lnTo>
                    <a:pt x="173805" y="33453"/>
                  </a:lnTo>
                  <a:lnTo>
                    <a:pt x="173102" y="32188"/>
                  </a:lnTo>
                  <a:lnTo>
                    <a:pt x="172625" y="31592"/>
                  </a:lnTo>
                  <a:lnTo>
                    <a:pt x="172323" y="30962"/>
                  </a:lnTo>
                  <a:lnTo>
                    <a:pt x="172433" y="30313"/>
                  </a:lnTo>
                  <a:lnTo>
                    <a:pt x="172368" y="29959"/>
                  </a:lnTo>
                  <a:lnTo>
                    <a:pt x="172022" y="28960"/>
                  </a:lnTo>
                  <a:lnTo>
                    <a:pt x="171524" y="28583"/>
                  </a:lnTo>
                  <a:lnTo>
                    <a:pt x="171085" y="27968"/>
                  </a:lnTo>
                  <a:lnTo>
                    <a:pt x="171078" y="27783"/>
                  </a:lnTo>
                  <a:lnTo>
                    <a:pt x="171060" y="27262"/>
                  </a:lnTo>
                  <a:lnTo>
                    <a:pt x="170979" y="24983"/>
                  </a:lnTo>
                  <a:lnTo>
                    <a:pt x="170965" y="24598"/>
                  </a:lnTo>
                  <a:lnTo>
                    <a:pt x="172081" y="21978"/>
                  </a:lnTo>
                  <a:lnTo>
                    <a:pt x="172778" y="19666"/>
                  </a:lnTo>
                  <a:lnTo>
                    <a:pt x="172631" y="17706"/>
                  </a:lnTo>
                  <a:lnTo>
                    <a:pt x="172425" y="16967"/>
                  </a:lnTo>
                  <a:lnTo>
                    <a:pt x="172185" y="16658"/>
                  </a:lnTo>
                  <a:lnTo>
                    <a:pt x="171824" y="15916"/>
                  </a:lnTo>
                  <a:lnTo>
                    <a:pt x="172164" y="15167"/>
                  </a:lnTo>
                  <a:lnTo>
                    <a:pt x="172312" y="14630"/>
                  </a:lnTo>
                  <a:lnTo>
                    <a:pt x="172343" y="13634"/>
                  </a:lnTo>
                  <a:lnTo>
                    <a:pt x="172363" y="12974"/>
                  </a:lnTo>
                  <a:lnTo>
                    <a:pt x="172449" y="12724"/>
                  </a:lnTo>
                  <a:lnTo>
                    <a:pt x="172838" y="12442"/>
                  </a:lnTo>
                  <a:lnTo>
                    <a:pt x="173349" y="12488"/>
                  </a:lnTo>
                  <a:lnTo>
                    <a:pt x="173818" y="12445"/>
                  </a:lnTo>
                  <a:lnTo>
                    <a:pt x="175175" y="11748"/>
                  </a:lnTo>
                  <a:lnTo>
                    <a:pt x="175855" y="10768"/>
                  </a:lnTo>
                  <a:lnTo>
                    <a:pt x="175993" y="10470"/>
                  </a:lnTo>
                  <a:lnTo>
                    <a:pt x="175180" y="8401"/>
                  </a:lnTo>
                  <a:lnTo>
                    <a:pt x="174383" y="7211"/>
                  </a:lnTo>
                  <a:lnTo>
                    <a:pt x="174436" y="6589"/>
                  </a:lnTo>
                  <a:lnTo>
                    <a:pt x="174534" y="6425"/>
                  </a:lnTo>
                  <a:lnTo>
                    <a:pt x="175287" y="5829"/>
                  </a:lnTo>
                  <a:lnTo>
                    <a:pt x="176476" y="5620"/>
                  </a:lnTo>
                  <a:lnTo>
                    <a:pt x="176851" y="5814"/>
                  </a:lnTo>
                  <a:lnTo>
                    <a:pt x="177559" y="6319"/>
                  </a:lnTo>
                  <a:lnTo>
                    <a:pt x="178146" y="6737"/>
                  </a:lnTo>
                  <a:lnTo>
                    <a:pt x="178679" y="7463"/>
                  </a:lnTo>
                  <a:lnTo>
                    <a:pt x="178970" y="7716"/>
                  </a:lnTo>
                  <a:lnTo>
                    <a:pt x="179919" y="8251"/>
                  </a:lnTo>
                  <a:lnTo>
                    <a:pt x="180206" y="8308"/>
                  </a:lnTo>
                  <a:lnTo>
                    <a:pt x="180520" y="8150"/>
                  </a:lnTo>
                  <a:lnTo>
                    <a:pt x="180708" y="8057"/>
                  </a:lnTo>
                  <a:lnTo>
                    <a:pt x="180880" y="7971"/>
                  </a:lnTo>
                  <a:lnTo>
                    <a:pt x="181170" y="7390"/>
                  </a:lnTo>
                  <a:lnTo>
                    <a:pt x="181269" y="7191"/>
                  </a:lnTo>
                  <a:lnTo>
                    <a:pt x="181367" y="6995"/>
                  </a:lnTo>
                  <a:lnTo>
                    <a:pt x="182233" y="5261"/>
                  </a:lnTo>
                  <a:lnTo>
                    <a:pt x="182346" y="5037"/>
                  </a:lnTo>
                  <a:lnTo>
                    <a:pt x="182416" y="4399"/>
                  </a:lnTo>
                  <a:lnTo>
                    <a:pt x="182403" y="4103"/>
                  </a:lnTo>
                  <a:lnTo>
                    <a:pt x="182358" y="3098"/>
                  </a:lnTo>
                  <a:lnTo>
                    <a:pt x="182348" y="2878"/>
                  </a:lnTo>
                  <a:lnTo>
                    <a:pt x="182337" y="2649"/>
                  </a:lnTo>
                  <a:lnTo>
                    <a:pt x="182319" y="2253"/>
                  </a:lnTo>
                  <a:lnTo>
                    <a:pt x="182350" y="1956"/>
                  </a:lnTo>
                  <a:lnTo>
                    <a:pt x="182392" y="1543"/>
                  </a:lnTo>
                  <a:lnTo>
                    <a:pt x="182517" y="1338"/>
                  </a:lnTo>
                  <a:lnTo>
                    <a:pt x="182705" y="1028"/>
                  </a:lnTo>
                  <a:lnTo>
                    <a:pt x="183996" y="0"/>
                  </a:lnTo>
                  <a:lnTo>
                    <a:pt x="185048" y="95"/>
                  </a:lnTo>
                  <a:lnTo>
                    <a:pt x="185473" y="284"/>
                  </a:lnTo>
                  <a:lnTo>
                    <a:pt x="185955" y="1149"/>
                  </a:lnTo>
                  <a:lnTo>
                    <a:pt x="186408" y="1309"/>
                  </a:lnTo>
                  <a:lnTo>
                    <a:pt x="186632" y="1387"/>
                  </a:lnTo>
                  <a:lnTo>
                    <a:pt x="187277" y="1614"/>
                  </a:lnTo>
                  <a:lnTo>
                    <a:pt x="187926" y="1715"/>
                  </a:lnTo>
                  <a:lnTo>
                    <a:pt x="188080" y="1739"/>
                  </a:lnTo>
                  <a:lnTo>
                    <a:pt x="189027" y="1887"/>
                  </a:lnTo>
                  <a:lnTo>
                    <a:pt x="189499" y="1743"/>
                  </a:lnTo>
                  <a:lnTo>
                    <a:pt x="189629" y="1704"/>
                  </a:lnTo>
                  <a:lnTo>
                    <a:pt x="189957" y="1383"/>
                  </a:lnTo>
                  <a:lnTo>
                    <a:pt x="190139" y="1085"/>
                  </a:lnTo>
                  <a:lnTo>
                    <a:pt x="190522" y="948"/>
                  </a:lnTo>
                  <a:lnTo>
                    <a:pt x="190996" y="1040"/>
                  </a:lnTo>
                  <a:lnTo>
                    <a:pt x="191361" y="1337"/>
                  </a:lnTo>
                  <a:lnTo>
                    <a:pt x="191484" y="1653"/>
                  </a:lnTo>
                  <a:lnTo>
                    <a:pt x="191571" y="1878"/>
                  </a:lnTo>
                  <a:lnTo>
                    <a:pt x="191963" y="2501"/>
                  </a:lnTo>
                  <a:lnTo>
                    <a:pt x="192408" y="3208"/>
                  </a:lnTo>
                  <a:lnTo>
                    <a:pt x="192760" y="3736"/>
                  </a:lnTo>
                  <a:lnTo>
                    <a:pt x="193540" y="4658"/>
                  </a:lnTo>
                  <a:lnTo>
                    <a:pt x="194306" y="5445"/>
                  </a:lnTo>
                  <a:lnTo>
                    <a:pt x="194507" y="5650"/>
                  </a:lnTo>
                  <a:lnTo>
                    <a:pt x="194883" y="5600"/>
                  </a:lnTo>
                  <a:lnTo>
                    <a:pt x="195497" y="5519"/>
                  </a:lnTo>
                  <a:lnTo>
                    <a:pt x="195994" y="5453"/>
                  </a:lnTo>
                  <a:lnTo>
                    <a:pt x="196576" y="5376"/>
                  </a:lnTo>
                  <a:lnTo>
                    <a:pt x="197452" y="6065"/>
                  </a:lnTo>
                  <a:lnTo>
                    <a:pt x="197944" y="6567"/>
                  </a:lnTo>
                  <a:lnTo>
                    <a:pt x="198162" y="6686"/>
                  </a:lnTo>
                  <a:lnTo>
                    <a:pt x="198528" y="6599"/>
                  </a:lnTo>
                  <a:lnTo>
                    <a:pt x="198722" y="6552"/>
                  </a:lnTo>
                  <a:lnTo>
                    <a:pt x="199600" y="6342"/>
                  </a:lnTo>
                  <a:lnTo>
                    <a:pt x="200006" y="6263"/>
                  </a:lnTo>
                  <a:lnTo>
                    <a:pt x="200551" y="6223"/>
                  </a:lnTo>
                  <a:lnTo>
                    <a:pt x="200745" y="6209"/>
                  </a:lnTo>
                  <a:lnTo>
                    <a:pt x="201129" y="6181"/>
                  </a:lnTo>
                  <a:lnTo>
                    <a:pt x="202285" y="6096"/>
                  </a:lnTo>
                  <a:lnTo>
                    <a:pt x="202528" y="6150"/>
                  </a:lnTo>
                  <a:lnTo>
                    <a:pt x="202743" y="6252"/>
                  </a:lnTo>
                  <a:lnTo>
                    <a:pt x="203963" y="6831"/>
                  </a:lnTo>
                  <a:lnTo>
                    <a:pt x="204326" y="7004"/>
                  </a:lnTo>
                  <a:lnTo>
                    <a:pt x="205012" y="8113"/>
                  </a:lnTo>
                  <a:lnTo>
                    <a:pt x="205416" y="8767"/>
                  </a:lnTo>
                  <a:lnTo>
                    <a:pt x="205515" y="9037"/>
                  </a:lnTo>
                  <a:lnTo>
                    <a:pt x="205636" y="9362"/>
                  </a:lnTo>
                  <a:lnTo>
                    <a:pt x="206086" y="9667"/>
                  </a:lnTo>
                  <a:lnTo>
                    <a:pt x="206624" y="9623"/>
                  </a:lnTo>
                  <a:lnTo>
                    <a:pt x="206936" y="9427"/>
                  </a:lnTo>
                  <a:lnTo>
                    <a:pt x="207048" y="9232"/>
                  </a:lnTo>
                  <a:lnTo>
                    <a:pt x="207290" y="8886"/>
                  </a:lnTo>
                  <a:lnTo>
                    <a:pt x="207508" y="8708"/>
                  </a:lnTo>
                  <a:lnTo>
                    <a:pt x="208132" y="8730"/>
                  </a:lnTo>
                  <a:lnTo>
                    <a:pt x="208654" y="9127"/>
                  </a:lnTo>
                  <a:lnTo>
                    <a:pt x="209206" y="9625"/>
                  </a:lnTo>
                  <a:lnTo>
                    <a:pt x="209697" y="9826"/>
                  </a:lnTo>
                  <a:lnTo>
                    <a:pt x="209919" y="9873"/>
                  </a:lnTo>
                  <a:lnTo>
                    <a:pt x="210341" y="10020"/>
                  </a:lnTo>
                  <a:lnTo>
                    <a:pt x="210506" y="10158"/>
                  </a:lnTo>
                  <a:lnTo>
                    <a:pt x="210616" y="10349"/>
                  </a:lnTo>
                  <a:lnTo>
                    <a:pt x="210713" y="10609"/>
                  </a:lnTo>
                  <a:lnTo>
                    <a:pt x="210730" y="10754"/>
                  </a:lnTo>
                  <a:lnTo>
                    <a:pt x="210804" y="11108"/>
                  </a:lnTo>
                  <a:lnTo>
                    <a:pt x="210994" y="11325"/>
                  </a:lnTo>
                  <a:lnTo>
                    <a:pt x="211929" y="12395"/>
                  </a:lnTo>
                  <a:lnTo>
                    <a:pt x="212164" y="12664"/>
                  </a:lnTo>
                  <a:lnTo>
                    <a:pt x="212825" y="13103"/>
                  </a:lnTo>
                  <a:lnTo>
                    <a:pt x="213757" y="13477"/>
                  </a:lnTo>
                  <a:lnTo>
                    <a:pt x="213942" y="13442"/>
                  </a:lnTo>
                  <a:lnTo>
                    <a:pt x="214233" y="13387"/>
                  </a:lnTo>
                  <a:lnTo>
                    <a:pt x="214873" y="13267"/>
                  </a:lnTo>
                  <a:lnTo>
                    <a:pt x="215343" y="13178"/>
                  </a:lnTo>
                  <a:lnTo>
                    <a:pt x="215485" y="13151"/>
                  </a:lnTo>
                  <a:lnTo>
                    <a:pt x="215624" y="13125"/>
                  </a:lnTo>
                  <a:lnTo>
                    <a:pt x="216581" y="12944"/>
                  </a:lnTo>
                  <a:lnTo>
                    <a:pt x="217013" y="12862"/>
                  </a:lnTo>
                  <a:lnTo>
                    <a:pt x="217267" y="13076"/>
                  </a:lnTo>
                  <a:lnTo>
                    <a:pt x="217396" y="13582"/>
                  </a:lnTo>
                  <a:lnTo>
                    <a:pt x="217516" y="13779"/>
                  </a:lnTo>
                  <a:lnTo>
                    <a:pt x="217771" y="13998"/>
                  </a:lnTo>
                  <a:lnTo>
                    <a:pt x="218418" y="14124"/>
                  </a:lnTo>
                  <a:lnTo>
                    <a:pt x="219278" y="14292"/>
                  </a:lnTo>
                  <a:lnTo>
                    <a:pt x="219580" y="14351"/>
                  </a:lnTo>
                  <a:lnTo>
                    <a:pt x="219856" y="14404"/>
                  </a:lnTo>
                  <a:lnTo>
                    <a:pt x="220205" y="14193"/>
                  </a:lnTo>
                  <a:lnTo>
                    <a:pt x="220309" y="14014"/>
                  </a:lnTo>
                  <a:lnTo>
                    <a:pt x="220445" y="13476"/>
                  </a:lnTo>
                  <a:lnTo>
                    <a:pt x="220566" y="13310"/>
                  </a:lnTo>
                  <a:lnTo>
                    <a:pt x="220992" y="13161"/>
                  </a:lnTo>
                  <a:lnTo>
                    <a:pt x="221235" y="13170"/>
                  </a:lnTo>
                  <a:lnTo>
                    <a:pt x="221464" y="13242"/>
                  </a:lnTo>
                  <a:lnTo>
                    <a:pt x="221964" y="13399"/>
                  </a:lnTo>
                  <a:lnTo>
                    <a:pt x="222130" y="13526"/>
                  </a:lnTo>
                  <a:lnTo>
                    <a:pt x="222536" y="13835"/>
                  </a:lnTo>
                  <a:lnTo>
                    <a:pt x="222588" y="14193"/>
                  </a:lnTo>
                  <a:lnTo>
                    <a:pt x="222573" y="14390"/>
                  </a:lnTo>
                  <a:lnTo>
                    <a:pt x="222531" y="14939"/>
                  </a:lnTo>
                  <a:lnTo>
                    <a:pt x="222582" y="15486"/>
                  </a:lnTo>
                  <a:lnTo>
                    <a:pt x="222754" y="15906"/>
                  </a:lnTo>
                  <a:lnTo>
                    <a:pt x="222916" y="16072"/>
                  </a:lnTo>
                  <a:lnTo>
                    <a:pt x="223120" y="16164"/>
                  </a:lnTo>
                  <a:lnTo>
                    <a:pt x="223311" y="16250"/>
                  </a:lnTo>
                  <a:lnTo>
                    <a:pt x="223771" y="16159"/>
                  </a:lnTo>
                  <a:lnTo>
                    <a:pt x="224702" y="15976"/>
                  </a:lnTo>
                  <a:lnTo>
                    <a:pt x="225084" y="15819"/>
                  </a:lnTo>
                  <a:lnTo>
                    <a:pt x="225611" y="15439"/>
                  </a:lnTo>
                  <a:lnTo>
                    <a:pt x="226035" y="15367"/>
                  </a:lnTo>
                  <a:lnTo>
                    <a:pt x="226445" y="15664"/>
                  </a:lnTo>
                  <a:lnTo>
                    <a:pt x="226588" y="15933"/>
                  </a:lnTo>
                  <a:lnTo>
                    <a:pt x="226619" y="16081"/>
                  </a:lnTo>
                  <a:lnTo>
                    <a:pt x="226745" y="16696"/>
                  </a:lnTo>
                  <a:lnTo>
                    <a:pt x="226998" y="17152"/>
                  </a:lnTo>
                  <a:lnTo>
                    <a:pt x="227649" y="17286"/>
                  </a:lnTo>
                  <a:lnTo>
                    <a:pt x="228055" y="17370"/>
                  </a:lnTo>
                  <a:lnTo>
                    <a:pt x="228329" y="17090"/>
                  </a:lnTo>
                  <a:lnTo>
                    <a:pt x="228608" y="16525"/>
                  </a:lnTo>
                  <a:lnTo>
                    <a:pt x="228765" y="16299"/>
                  </a:lnTo>
                  <a:lnTo>
                    <a:pt x="229128" y="16160"/>
                  </a:lnTo>
                  <a:lnTo>
                    <a:pt x="229449" y="16303"/>
                  </a:lnTo>
                  <a:lnTo>
                    <a:pt x="229706" y="16418"/>
                  </a:lnTo>
                  <a:lnTo>
                    <a:pt x="229959" y="16530"/>
                  </a:lnTo>
                  <a:lnTo>
                    <a:pt x="230107" y="16596"/>
                  </a:lnTo>
                  <a:lnTo>
                    <a:pt x="230612" y="16757"/>
                  </a:lnTo>
                  <a:lnTo>
                    <a:pt x="230991" y="16877"/>
                  </a:lnTo>
                  <a:lnTo>
                    <a:pt x="231320" y="16921"/>
                  </a:lnTo>
                  <a:lnTo>
                    <a:pt x="232477" y="17076"/>
                  </a:lnTo>
                  <a:lnTo>
                    <a:pt x="232687" y="17104"/>
                  </a:lnTo>
                  <a:lnTo>
                    <a:pt x="232985" y="17218"/>
                  </a:lnTo>
                  <a:lnTo>
                    <a:pt x="233658" y="17836"/>
                  </a:lnTo>
                  <a:lnTo>
                    <a:pt x="234068" y="18092"/>
                  </a:lnTo>
                  <a:lnTo>
                    <a:pt x="234321" y="18186"/>
                  </a:lnTo>
                  <a:lnTo>
                    <a:pt x="234934" y="18070"/>
                  </a:lnTo>
                  <a:lnTo>
                    <a:pt x="235426" y="17977"/>
                  </a:lnTo>
                  <a:lnTo>
                    <a:pt x="235708" y="18082"/>
                  </a:lnTo>
                  <a:lnTo>
                    <a:pt x="235864" y="18139"/>
                  </a:lnTo>
                  <a:lnTo>
                    <a:pt x="236155" y="18404"/>
                  </a:lnTo>
                  <a:lnTo>
                    <a:pt x="236447" y="18465"/>
                  </a:lnTo>
                  <a:lnTo>
                    <a:pt x="236706" y="18526"/>
                  </a:lnTo>
                  <a:lnTo>
                    <a:pt x="236933" y="18567"/>
                  </a:lnTo>
                  <a:lnTo>
                    <a:pt x="237144" y="18547"/>
                  </a:lnTo>
                  <a:lnTo>
                    <a:pt x="237355" y="18404"/>
                  </a:lnTo>
                  <a:lnTo>
                    <a:pt x="237469" y="18269"/>
                  </a:lnTo>
                  <a:lnTo>
                    <a:pt x="237630" y="18078"/>
                  </a:lnTo>
                  <a:lnTo>
                    <a:pt x="237763" y="17820"/>
                  </a:lnTo>
                  <a:lnTo>
                    <a:pt x="237825" y="17508"/>
                  </a:lnTo>
                  <a:lnTo>
                    <a:pt x="237987" y="17223"/>
                  </a:lnTo>
                  <a:lnTo>
                    <a:pt x="238279" y="17019"/>
                  </a:lnTo>
                  <a:lnTo>
                    <a:pt x="238571" y="16938"/>
                  </a:lnTo>
                  <a:lnTo>
                    <a:pt x="239459" y="17072"/>
                  </a:lnTo>
                  <a:lnTo>
                    <a:pt x="240145" y="17121"/>
                  </a:lnTo>
                  <a:lnTo>
                    <a:pt x="241298" y="17007"/>
                  </a:lnTo>
                  <a:lnTo>
                    <a:pt x="241995" y="16850"/>
                  </a:lnTo>
                  <a:lnTo>
                    <a:pt x="243587" y="16492"/>
                  </a:lnTo>
                  <a:lnTo>
                    <a:pt x="243872" y="16495"/>
                  </a:lnTo>
                  <a:lnTo>
                    <a:pt x="244331" y="16851"/>
                  </a:lnTo>
                  <a:lnTo>
                    <a:pt x="245371" y="18338"/>
                  </a:lnTo>
                  <a:lnTo>
                    <a:pt x="245780" y="18572"/>
                  </a:lnTo>
                  <a:lnTo>
                    <a:pt x="246047" y="18666"/>
                  </a:lnTo>
                  <a:lnTo>
                    <a:pt x="246567" y="1884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1" name="pg372">
              <a:extLst>
                <a:ext uri="{FF2B5EF4-FFF2-40B4-BE49-F238E27FC236}">
                  <a16:creationId xmlns:a16="http://schemas.microsoft.com/office/drawing/2014/main" id="{8E3773DC-0B09-1943-B541-510C27402A7B}"/>
                </a:ext>
              </a:extLst>
            </p:cNvPr>
            <p:cNvSpPr/>
            <p:nvPr/>
          </p:nvSpPr>
          <p:spPr>
            <a:xfrm>
              <a:off x="6336450" y="4634186"/>
              <a:ext cx="191814" cy="170988"/>
            </a:xfrm>
            <a:custGeom>
              <a:avLst/>
              <a:gdLst/>
              <a:ahLst/>
              <a:cxnLst/>
              <a:rect l="0" t="0" r="0" b="0"/>
              <a:pathLst>
                <a:path w="191814" h="170988">
                  <a:moveTo>
                    <a:pt x="43389" y="2882"/>
                  </a:moveTo>
                  <a:lnTo>
                    <a:pt x="43617" y="2823"/>
                  </a:lnTo>
                  <a:lnTo>
                    <a:pt x="44298" y="2047"/>
                  </a:lnTo>
                  <a:lnTo>
                    <a:pt x="44879" y="608"/>
                  </a:lnTo>
                  <a:lnTo>
                    <a:pt x="45410" y="160"/>
                  </a:lnTo>
                  <a:lnTo>
                    <a:pt x="45934" y="0"/>
                  </a:lnTo>
                  <a:lnTo>
                    <a:pt x="46738" y="253"/>
                  </a:lnTo>
                  <a:lnTo>
                    <a:pt x="46851" y="2173"/>
                  </a:lnTo>
                  <a:lnTo>
                    <a:pt x="47539" y="3067"/>
                  </a:lnTo>
                  <a:lnTo>
                    <a:pt x="47587" y="5207"/>
                  </a:lnTo>
                  <a:lnTo>
                    <a:pt x="48761" y="4223"/>
                  </a:lnTo>
                  <a:lnTo>
                    <a:pt x="49482" y="3354"/>
                  </a:lnTo>
                  <a:lnTo>
                    <a:pt x="50020" y="2869"/>
                  </a:lnTo>
                  <a:lnTo>
                    <a:pt x="50622" y="2668"/>
                  </a:lnTo>
                  <a:lnTo>
                    <a:pt x="51031" y="1993"/>
                  </a:lnTo>
                  <a:lnTo>
                    <a:pt x="51953" y="952"/>
                  </a:lnTo>
                  <a:lnTo>
                    <a:pt x="53931" y="915"/>
                  </a:lnTo>
                  <a:lnTo>
                    <a:pt x="65761" y="700"/>
                  </a:lnTo>
                  <a:lnTo>
                    <a:pt x="65868" y="1240"/>
                  </a:lnTo>
                  <a:lnTo>
                    <a:pt x="66079" y="1616"/>
                  </a:lnTo>
                  <a:lnTo>
                    <a:pt x="66245" y="2123"/>
                  </a:lnTo>
                  <a:lnTo>
                    <a:pt x="66760" y="4841"/>
                  </a:lnTo>
                  <a:lnTo>
                    <a:pt x="67192" y="5412"/>
                  </a:lnTo>
                  <a:lnTo>
                    <a:pt x="68131" y="7060"/>
                  </a:lnTo>
                  <a:lnTo>
                    <a:pt x="68199" y="7958"/>
                  </a:lnTo>
                  <a:lnTo>
                    <a:pt x="67958" y="8752"/>
                  </a:lnTo>
                  <a:lnTo>
                    <a:pt x="66719" y="11012"/>
                  </a:lnTo>
                  <a:lnTo>
                    <a:pt x="66430" y="11698"/>
                  </a:lnTo>
                  <a:lnTo>
                    <a:pt x="66067" y="13283"/>
                  </a:lnTo>
                  <a:lnTo>
                    <a:pt x="66468" y="13372"/>
                  </a:lnTo>
                  <a:lnTo>
                    <a:pt x="67807" y="12836"/>
                  </a:lnTo>
                  <a:lnTo>
                    <a:pt x="67883" y="12522"/>
                  </a:lnTo>
                  <a:lnTo>
                    <a:pt x="67036" y="12470"/>
                  </a:lnTo>
                  <a:lnTo>
                    <a:pt x="66859" y="12228"/>
                  </a:lnTo>
                  <a:lnTo>
                    <a:pt x="67186" y="11187"/>
                  </a:lnTo>
                  <a:lnTo>
                    <a:pt x="67471" y="10710"/>
                  </a:lnTo>
                  <a:lnTo>
                    <a:pt x="67788" y="10695"/>
                  </a:lnTo>
                  <a:lnTo>
                    <a:pt x="68179" y="11273"/>
                  </a:lnTo>
                  <a:lnTo>
                    <a:pt x="68781" y="11627"/>
                  </a:lnTo>
                  <a:lnTo>
                    <a:pt x="69958" y="10759"/>
                  </a:lnTo>
                  <a:lnTo>
                    <a:pt x="70581" y="9834"/>
                  </a:lnTo>
                  <a:lnTo>
                    <a:pt x="70731" y="9498"/>
                  </a:lnTo>
                  <a:lnTo>
                    <a:pt x="71109" y="8570"/>
                  </a:lnTo>
                  <a:lnTo>
                    <a:pt x="71252" y="7582"/>
                  </a:lnTo>
                  <a:lnTo>
                    <a:pt x="71190" y="7265"/>
                  </a:lnTo>
                  <a:lnTo>
                    <a:pt x="70748" y="6221"/>
                  </a:lnTo>
                  <a:lnTo>
                    <a:pt x="70993" y="5445"/>
                  </a:lnTo>
                  <a:lnTo>
                    <a:pt x="71425" y="5386"/>
                  </a:lnTo>
                  <a:lnTo>
                    <a:pt x="71728" y="4774"/>
                  </a:lnTo>
                  <a:lnTo>
                    <a:pt x="71664" y="3240"/>
                  </a:lnTo>
                  <a:lnTo>
                    <a:pt x="72004" y="3682"/>
                  </a:lnTo>
                  <a:lnTo>
                    <a:pt x="72314" y="3611"/>
                  </a:lnTo>
                  <a:lnTo>
                    <a:pt x="72600" y="3425"/>
                  </a:lnTo>
                  <a:lnTo>
                    <a:pt x="72852" y="3089"/>
                  </a:lnTo>
                  <a:lnTo>
                    <a:pt x="73066" y="3097"/>
                  </a:lnTo>
                  <a:lnTo>
                    <a:pt x="73825" y="4313"/>
                  </a:lnTo>
                  <a:lnTo>
                    <a:pt x="74513" y="4160"/>
                  </a:lnTo>
                  <a:lnTo>
                    <a:pt x="74782" y="4007"/>
                  </a:lnTo>
                  <a:lnTo>
                    <a:pt x="75214" y="3982"/>
                  </a:lnTo>
                  <a:lnTo>
                    <a:pt x="75649" y="4112"/>
                  </a:lnTo>
                  <a:lnTo>
                    <a:pt x="75635" y="4713"/>
                  </a:lnTo>
                  <a:lnTo>
                    <a:pt x="76329" y="6063"/>
                  </a:lnTo>
                  <a:lnTo>
                    <a:pt x="77514" y="7054"/>
                  </a:lnTo>
                  <a:lnTo>
                    <a:pt x="77956" y="6957"/>
                  </a:lnTo>
                  <a:lnTo>
                    <a:pt x="78164" y="6367"/>
                  </a:lnTo>
                  <a:lnTo>
                    <a:pt x="78388" y="6200"/>
                  </a:lnTo>
                  <a:lnTo>
                    <a:pt x="79174" y="6434"/>
                  </a:lnTo>
                  <a:lnTo>
                    <a:pt x="80008" y="6419"/>
                  </a:lnTo>
                  <a:lnTo>
                    <a:pt x="80195" y="6367"/>
                  </a:lnTo>
                  <a:lnTo>
                    <a:pt x="80290" y="6236"/>
                  </a:lnTo>
                  <a:lnTo>
                    <a:pt x="80756" y="5598"/>
                  </a:lnTo>
                  <a:lnTo>
                    <a:pt x="80896" y="5233"/>
                  </a:lnTo>
                  <a:lnTo>
                    <a:pt x="80899" y="4040"/>
                  </a:lnTo>
                  <a:lnTo>
                    <a:pt x="80787" y="3760"/>
                  </a:lnTo>
                  <a:lnTo>
                    <a:pt x="80133" y="3067"/>
                  </a:lnTo>
                  <a:lnTo>
                    <a:pt x="79074" y="826"/>
                  </a:lnTo>
                  <a:lnTo>
                    <a:pt x="78668" y="451"/>
                  </a:lnTo>
                  <a:lnTo>
                    <a:pt x="81950" y="442"/>
                  </a:lnTo>
                  <a:lnTo>
                    <a:pt x="83295" y="4851"/>
                  </a:lnTo>
                  <a:lnTo>
                    <a:pt x="84137" y="7160"/>
                  </a:lnTo>
                  <a:lnTo>
                    <a:pt x="84631" y="7861"/>
                  </a:lnTo>
                  <a:lnTo>
                    <a:pt x="86172" y="9491"/>
                  </a:lnTo>
                  <a:lnTo>
                    <a:pt x="86545" y="9986"/>
                  </a:lnTo>
                  <a:lnTo>
                    <a:pt x="86847" y="10665"/>
                  </a:lnTo>
                  <a:lnTo>
                    <a:pt x="87047" y="11682"/>
                  </a:lnTo>
                  <a:lnTo>
                    <a:pt x="88060" y="12692"/>
                  </a:lnTo>
                  <a:lnTo>
                    <a:pt x="89140" y="13494"/>
                  </a:lnTo>
                  <a:lnTo>
                    <a:pt x="89690" y="14154"/>
                  </a:lnTo>
                  <a:lnTo>
                    <a:pt x="89960" y="14240"/>
                  </a:lnTo>
                  <a:lnTo>
                    <a:pt x="90185" y="14239"/>
                  </a:lnTo>
                  <a:lnTo>
                    <a:pt x="90602" y="14291"/>
                  </a:lnTo>
                  <a:lnTo>
                    <a:pt x="90769" y="14391"/>
                  </a:lnTo>
                  <a:lnTo>
                    <a:pt x="91098" y="14824"/>
                  </a:lnTo>
                  <a:lnTo>
                    <a:pt x="91418" y="15894"/>
                  </a:lnTo>
                  <a:lnTo>
                    <a:pt x="92478" y="16838"/>
                  </a:lnTo>
                  <a:lnTo>
                    <a:pt x="94125" y="18948"/>
                  </a:lnTo>
                  <a:lnTo>
                    <a:pt x="94625" y="19011"/>
                  </a:lnTo>
                  <a:lnTo>
                    <a:pt x="102147" y="18916"/>
                  </a:lnTo>
                  <a:lnTo>
                    <a:pt x="103331" y="18790"/>
                  </a:lnTo>
                  <a:lnTo>
                    <a:pt x="105687" y="18708"/>
                  </a:lnTo>
                  <a:lnTo>
                    <a:pt x="106174" y="18537"/>
                  </a:lnTo>
                  <a:lnTo>
                    <a:pt x="112295" y="15337"/>
                  </a:lnTo>
                  <a:lnTo>
                    <a:pt x="114487" y="22287"/>
                  </a:lnTo>
                  <a:lnTo>
                    <a:pt x="115682" y="25823"/>
                  </a:lnTo>
                  <a:lnTo>
                    <a:pt x="116027" y="26359"/>
                  </a:lnTo>
                  <a:lnTo>
                    <a:pt x="116384" y="26732"/>
                  </a:lnTo>
                  <a:lnTo>
                    <a:pt x="117724" y="27703"/>
                  </a:lnTo>
                  <a:lnTo>
                    <a:pt x="118064" y="29984"/>
                  </a:lnTo>
                  <a:lnTo>
                    <a:pt x="119592" y="29856"/>
                  </a:lnTo>
                  <a:lnTo>
                    <a:pt x="119660" y="30479"/>
                  </a:lnTo>
                  <a:lnTo>
                    <a:pt x="119898" y="30975"/>
                  </a:lnTo>
                  <a:lnTo>
                    <a:pt x="120591" y="31180"/>
                  </a:lnTo>
                  <a:lnTo>
                    <a:pt x="121233" y="30964"/>
                  </a:lnTo>
                  <a:lnTo>
                    <a:pt x="121706" y="30293"/>
                  </a:lnTo>
                  <a:lnTo>
                    <a:pt x="121879" y="29708"/>
                  </a:lnTo>
                  <a:lnTo>
                    <a:pt x="122478" y="29048"/>
                  </a:lnTo>
                  <a:lnTo>
                    <a:pt x="122678" y="29022"/>
                  </a:lnTo>
                  <a:lnTo>
                    <a:pt x="122800" y="28790"/>
                  </a:lnTo>
                  <a:lnTo>
                    <a:pt x="123135" y="28623"/>
                  </a:lnTo>
                  <a:lnTo>
                    <a:pt x="123244" y="28271"/>
                  </a:lnTo>
                  <a:lnTo>
                    <a:pt x="123428" y="28203"/>
                  </a:lnTo>
                  <a:lnTo>
                    <a:pt x="123755" y="28416"/>
                  </a:lnTo>
                  <a:lnTo>
                    <a:pt x="123781" y="28893"/>
                  </a:lnTo>
                  <a:lnTo>
                    <a:pt x="124144" y="29085"/>
                  </a:lnTo>
                  <a:lnTo>
                    <a:pt x="124341" y="29411"/>
                  </a:lnTo>
                  <a:lnTo>
                    <a:pt x="124590" y="29284"/>
                  </a:lnTo>
                  <a:lnTo>
                    <a:pt x="124806" y="29361"/>
                  </a:lnTo>
                  <a:lnTo>
                    <a:pt x="125135" y="29803"/>
                  </a:lnTo>
                  <a:lnTo>
                    <a:pt x="125672" y="29626"/>
                  </a:lnTo>
                  <a:lnTo>
                    <a:pt x="126305" y="29252"/>
                  </a:lnTo>
                  <a:lnTo>
                    <a:pt x="127087" y="29148"/>
                  </a:lnTo>
                  <a:lnTo>
                    <a:pt x="127259" y="28994"/>
                  </a:lnTo>
                  <a:lnTo>
                    <a:pt x="127579" y="28428"/>
                  </a:lnTo>
                  <a:lnTo>
                    <a:pt x="127721" y="27958"/>
                  </a:lnTo>
                  <a:lnTo>
                    <a:pt x="128065" y="27953"/>
                  </a:lnTo>
                  <a:lnTo>
                    <a:pt x="128800" y="27943"/>
                  </a:lnTo>
                  <a:lnTo>
                    <a:pt x="128938" y="27941"/>
                  </a:lnTo>
                  <a:lnTo>
                    <a:pt x="129107" y="27938"/>
                  </a:lnTo>
                  <a:lnTo>
                    <a:pt x="129276" y="27936"/>
                  </a:lnTo>
                  <a:lnTo>
                    <a:pt x="129130" y="28283"/>
                  </a:lnTo>
                  <a:lnTo>
                    <a:pt x="129018" y="29014"/>
                  </a:lnTo>
                  <a:lnTo>
                    <a:pt x="129062" y="30083"/>
                  </a:lnTo>
                  <a:lnTo>
                    <a:pt x="130150" y="29664"/>
                  </a:lnTo>
                  <a:lnTo>
                    <a:pt x="131295" y="33015"/>
                  </a:lnTo>
                  <a:lnTo>
                    <a:pt x="132014" y="35118"/>
                  </a:lnTo>
                  <a:lnTo>
                    <a:pt x="133578" y="39696"/>
                  </a:lnTo>
                  <a:lnTo>
                    <a:pt x="134341" y="41930"/>
                  </a:lnTo>
                  <a:lnTo>
                    <a:pt x="135905" y="46507"/>
                  </a:lnTo>
                  <a:lnTo>
                    <a:pt x="135968" y="46691"/>
                  </a:lnTo>
                  <a:lnTo>
                    <a:pt x="141106" y="59838"/>
                  </a:lnTo>
                  <a:lnTo>
                    <a:pt x="143951" y="67550"/>
                  </a:lnTo>
                  <a:lnTo>
                    <a:pt x="144948" y="70252"/>
                  </a:lnTo>
                  <a:lnTo>
                    <a:pt x="145589" y="71989"/>
                  </a:lnTo>
                  <a:lnTo>
                    <a:pt x="150546" y="85426"/>
                  </a:lnTo>
                  <a:lnTo>
                    <a:pt x="151104" y="86939"/>
                  </a:lnTo>
                  <a:lnTo>
                    <a:pt x="151353" y="87560"/>
                  </a:lnTo>
                  <a:lnTo>
                    <a:pt x="153585" y="93131"/>
                  </a:lnTo>
                  <a:lnTo>
                    <a:pt x="161290" y="112357"/>
                  </a:lnTo>
                  <a:lnTo>
                    <a:pt x="161412" y="112662"/>
                  </a:lnTo>
                  <a:lnTo>
                    <a:pt x="161527" y="112948"/>
                  </a:lnTo>
                  <a:lnTo>
                    <a:pt x="161699" y="113316"/>
                  </a:lnTo>
                  <a:lnTo>
                    <a:pt x="164349" y="118982"/>
                  </a:lnTo>
                  <a:lnTo>
                    <a:pt x="167506" y="123964"/>
                  </a:lnTo>
                  <a:lnTo>
                    <a:pt x="167700" y="124269"/>
                  </a:lnTo>
                  <a:lnTo>
                    <a:pt x="168259" y="125151"/>
                  </a:lnTo>
                  <a:lnTo>
                    <a:pt x="169153" y="126562"/>
                  </a:lnTo>
                  <a:lnTo>
                    <a:pt x="170914" y="131132"/>
                  </a:lnTo>
                  <a:lnTo>
                    <a:pt x="172908" y="135297"/>
                  </a:lnTo>
                  <a:lnTo>
                    <a:pt x="173724" y="136817"/>
                  </a:lnTo>
                  <a:lnTo>
                    <a:pt x="173839" y="137031"/>
                  </a:lnTo>
                  <a:lnTo>
                    <a:pt x="177349" y="143569"/>
                  </a:lnTo>
                  <a:lnTo>
                    <a:pt x="182456" y="153081"/>
                  </a:lnTo>
                  <a:lnTo>
                    <a:pt x="183003" y="154100"/>
                  </a:lnTo>
                  <a:lnTo>
                    <a:pt x="184723" y="157304"/>
                  </a:lnTo>
                  <a:lnTo>
                    <a:pt x="191814" y="170971"/>
                  </a:lnTo>
                  <a:lnTo>
                    <a:pt x="190800" y="170970"/>
                  </a:lnTo>
                  <a:lnTo>
                    <a:pt x="190092" y="170974"/>
                  </a:lnTo>
                  <a:lnTo>
                    <a:pt x="185415" y="170986"/>
                  </a:lnTo>
                  <a:lnTo>
                    <a:pt x="184959" y="170987"/>
                  </a:lnTo>
                  <a:lnTo>
                    <a:pt x="184552" y="170988"/>
                  </a:lnTo>
                  <a:lnTo>
                    <a:pt x="183391" y="168628"/>
                  </a:lnTo>
                  <a:lnTo>
                    <a:pt x="182131" y="166300"/>
                  </a:lnTo>
                  <a:lnTo>
                    <a:pt x="180951" y="164286"/>
                  </a:lnTo>
                  <a:lnTo>
                    <a:pt x="179589" y="161512"/>
                  </a:lnTo>
                  <a:lnTo>
                    <a:pt x="179135" y="160279"/>
                  </a:lnTo>
                  <a:lnTo>
                    <a:pt x="179442" y="160286"/>
                  </a:lnTo>
                  <a:lnTo>
                    <a:pt x="179626" y="159998"/>
                  </a:lnTo>
                  <a:lnTo>
                    <a:pt x="179830" y="160297"/>
                  </a:lnTo>
                  <a:lnTo>
                    <a:pt x="178333" y="157304"/>
                  </a:lnTo>
                  <a:lnTo>
                    <a:pt x="177413" y="155774"/>
                  </a:lnTo>
                  <a:lnTo>
                    <a:pt x="176719" y="154307"/>
                  </a:lnTo>
                  <a:lnTo>
                    <a:pt x="176573" y="154355"/>
                  </a:lnTo>
                  <a:lnTo>
                    <a:pt x="176137" y="153155"/>
                  </a:lnTo>
                  <a:lnTo>
                    <a:pt x="175076" y="153472"/>
                  </a:lnTo>
                  <a:lnTo>
                    <a:pt x="174779" y="153190"/>
                  </a:lnTo>
                  <a:lnTo>
                    <a:pt x="173472" y="153161"/>
                  </a:lnTo>
                  <a:lnTo>
                    <a:pt x="173169" y="152338"/>
                  </a:lnTo>
                  <a:lnTo>
                    <a:pt x="173117" y="152007"/>
                  </a:lnTo>
                  <a:lnTo>
                    <a:pt x="173204" y="152023"/>
                  </a:lnTo>
                  <a:lnTo>
                    <a:pt x="173034" y="151522"/>
                  </a:lnTo>
                  <a:lnTo>
                    <a:pt x="172959" y="151950"/>
                  </a:lnTo>
                  <a:lnTo>
                    <a:pt x="173084" y="152797"/>
                  </a:lnTo>
                  <a:lnTo>
                    <a:pt x="173311" y="153171"/>
                  </a:lnTo>
                  <a:lnTo>
                    <a:pt x="172148" y="153326"/>
                  </a:lnTo>
                  <a:lnTo>
                    <a:pt x="172287" y="154216"/>
                  </a:lnTo>
                  <a:lnTo>
                    <a:pt x="172821" y="154942"/>
                  </a:lnTo>
                  <a:lnTo>
                    <a:pt x="173196" y="156329"/>
                  </a:lnTo>
                  <a:lnTo>
                    <a:pt x="173484" y="156703"/>
                  </a:lnTo>
                  <a:lnTo>
                    <a:pt x="173875" y="156830"/>
                  </a:lnTo>
                  <a:lnTo>
                    <a:pt x="173930" y="159079"/>
                  </a:lnTo>
                  <a:lnTo>
                    <a:pt x="168313" y="159133"/>
                  </a:lnTo>
                  <a:lnTo>
                    <a:pt x="169018" y="161579"/>
                  </a:lnTo>
                  <a:lnTo>
                    <a:pt x="169031" y="161841"/>
                  </a:lnTo>
                  <a:lnTo>
                    <a:pt x="168727" y="163768"/>
                  </a:lnTo>
                  <a:lnTo>
                    <a:pt x="168542" y="164123"/>
                  </a:lnTo>
                  <a:lnTo>
                    <a:pt x="168464" y="164302"/>
                  </a:lnTo>
                  <a:lnTo>
                    <a:pt x="165090" y="166830"/>
                  </a:lnTo>
                  <a:lnTo>
                    <a:pt x="162852" y="167274"/>
                  </a:lnTo>
                  <a:lnTo>
                    <a:pt x="162174" y="167434"/>
                  </a:lnTo>
                  <a:lnTo>
                    <a:pt x="161723" y="167651"/>
                  </a:lnTo>
                  <a:lnTo>
                    <a:pt x="159882" y="166051"/>
                  </a:lnTo>
                  <a:lnTo>
                    <a:pt x="159508" y="165809"/>
                  </a:lnTo>
                  <a:lnTo>
                    <a:pt x="159147" y="165794"/>
                  </a:lnTo>
                  <a:lnTo>
                    <a:pt x="158453" y="165955"/>
                  </a:lnTo>
                  <a:lnTo>
                    <a:pt x="158331" y="165101"/>
                  </a:lnTo>
                  <a:lnTo>
                    <a:pt x="158267" y="164251"/>
                  </a:lnTo>
                  <a:lnTo>
                    <a:pt x="158391" y="163792"/>
                  </a:lnTo>
                  <a:lnTo>
                    <a:pt x="158533" y="163620"/>
                  </a:lnTo>
                  <a:lnTo>
                    <a:pt x="158644" y="163326"/>
                  </a:lnTo>
                  <a:lnTo>
                    <a:pt x="158623" y="163150"/>
                  </a:lnTo>
                  <a:lnTo>
                    <a:pt x="158391" y="162737"/>
                  </a:lnTo>
                  <a:lnTo>
                    <a:pt x="157848" y="162994"/>
                  </a:lnTo>
                  <a:lnTo>
                    <a:pt x="156550" y="162463"/>
                  </a:lnTo>
                  <a:lnTo>
                    <a:pt x="156629" y="162068"/>
                  </a:lnTo>
                  <a:lnTo>
                    <a:pt x="154572" y="162494"/>
                  </a:lnTo>
                  <a:lnTo>
                    <a:pt x="154230" y="162367"/>
                  </a:lnTo>
                  <a:lnTo>
                    <a:pt x="154371" y="162016"/>
                  </a:lnTo>
                  <a:lnTo>
                    <a:pt x="154189" y="161433"/>
                  </a:lnTo>
                  <a:lnTo>
                    <a:pt x="154197" y="161232"/>
                  </a:lnTo>
                  <a:lnTo>
                    <a:pt x="154580" y="160241"/>
                  </a:lnTo>
                  <a:lnTo>
                    <a:pt x="154901" y="159957"/>
                  </a:lnTo>
                  <a:lnTo>
                    <a:pt x="154916" y="159749"/>
                  </a:lnTo>
                  <a:lnTo>
                    <a:pt x="154321" y="159575"/>
                  </a:lnTo>
                  <a:lnTo>
                    <a:pt x="153928" y="158900"/>
                  </a:lnTo>
                  <a:lnTo>
                    <a:pt x="154056" y="158320"/>
                  </a:lnTo>
                  <a:lnTo>
                    <a:pt x="153748" y="157205"/>
                  </a:lnTo>
                  <a:lnTo>
                    <a:pt x="152763" y="156731"/>
                  </a:lnTo>
                  <a:lnTo>
                    <a:pt x="151003" y="156283"/>
                  </a:lnTo>
                  <a:lnTo>
                    <a:pt x="150706" y="156004"/>
                  </a:lnTo>
                  <a:lnTo>
                    <a:pt x="150480" y="156022"/>
                  </a:lnTo>
                  <a:lnTo>
                    <a:pt x="149795" y="156447"/>
                  </a:lnTo>
                  <a:lnTo>
                    <a:pt x="149542" y="156996"/>
                  </a:lnTo>
                  <a:lnTo>
                    <a:pt x="149168" y="156813"/>
                  </a:lnTo>
                  <a:lnTo>
                    <a:pt x="148527" y="156298"/>
                  </a:lnTo>
                  <a:lnTo>
                    <a:pt x="148184" y="155860"/>
                  </a:lnTo>
                  <a:lnTo>
                    <a:pt x="148132" y="149327"/>
                  </a:lnTo>
                  <a:lnTo>
                    <a:pt x="147563" y="148870"/>
                  </a:lnTo>
                  <a:lnTo>
                    <a:pt x="147254" y="147969"/>
                  </a:lnTo>
                  <a:lnTo>
                    <a:pt x="146905" y="147200"/>
                  </a:lnTo>
                  <a:lnTo>
                    <a:pt x="145962" y="146603"/>
                  </a:lnTo>
                  <a:lnTo>
                    <a:pt x="145314" y="146420"/>
                  </a:lnTo>
                  <a:lnTo>
                    <a:pt x="145203" y="146935"/>
                  </a:lnTo>
                  <a:lnTo>
                    <a:pt x="145018" y="147084"/>
                  </a:lnTo>
                  <a:lnTo>
                    <a:pt x="145477" y="147091"/>
                  </a:lnTo>
                  <a:lnTo>
                    <a:pt x="146536" y="147796"/>
                  </a:lnTo>
                  <a:lnTo>
                    <a:pt x="146853" y="148377"/>
                  </a:lnTo>
                  <a:lnTo>
                    <a:pt x="146857" y="148981"/>
                  </a:lnTo>
                  <a:lnTo>
                    <a:pt x="146786" y="149161"/>
                  </a:lnTo>
                  <a:lnTo>
                    <a:pt x="146108" y="149593"/>
                  </a:lnTo>
                  <a:lnTo>
                    <a:pt x="145261" y="149679"/>
                  </a:lnTo>
                  <a:lnTo>
                    <a:pt x="144758" y="149523"/>
                  </a:lnTo>
                  <a:lnTo>
                    <a:pt x="144411" y="149594"/>
                  </a:lnTo>
                  <a:lnTo>
                    <a:pt x="144242" y="149978"/>
                  </a:lnTo>
                  <a:lnTo>
                    <a:pt x="144249" y="150366"/>
                  </a:lnTo>
                  <a:lnTo>
                    <a:pt x="144340" y="150619"/>
                  </a:lnTo>
                  <a:lnTo>
                    <a:pt x="144310" y="150966"/>
                  </a:lnTo>
                  <a:lnTo>
                    <a:pt x="144124" y="151287"/>
                  </a:lnTo>
                  <a:lnTo>
                    <a:pt x="143932" y="151395"/>
                  </a:lnTo>
                  <a:lnTo>
                    <a:pt x="143466" y="150359"/>
                  </a:lnTo>
                  <a:lnTo>
                    <a:pt x="143233" y="149128"/>
                  </a:lnTo>
                  <a:lnTo>
                    <a:pt x="143253" y="148662"/>
                  </a:lnTo>
                  <a:lnTo>
                    <a:pt x="143466" y="148490"/>
                  </a:lnTo>
                  <a:lnTo>
                    <a:pt x="142899" y="148030"/>
                  </a:lnTo>
                  <a:lnTo>
                    <a:pt x="141965" y="149703"/>
                  </a:lnTo>
                  <a:lnTo>
                    <a:pt x="139776" y="153302"/>
                  </a:lnTo>
                  <a:lnTo>
                    <a:pt x="138641" y="152372"/>
                  </a:lnTo>
                  <a:lnTo>
                    <a:pt x="137562" y="149739"/>
                  </a:lnTo>
                  <a:lnTo>
                    <a:pt x="136256" y="148251"/>
                  </a:lnTo>
                  <a:lnTo>
                    <a:pt x="136216" y="148087"/>
                  </a:lnTo>
                  <a:lnTo>
                    <a:pt x="136242" y="144549"/>
                  </a:lnTo>
                  <a:lnTo>
                    <a:pt x="136086" y="143477"/>
                  </a:lnTo>
                  <a:lnTo>
                    <a:pt x="135806" y="142778"/>
                  </a:lnTo>
                  <a:lnTo>
                    <a:pt x="135394" y="142281"/>
                  </a:lnTo>
                  <a:lnTo>
                    <a:pt x="133314" y="140487"/>
                  </a:lnTo>
                  <a:lnTo>
                    <a:pt x="133153" y="140256"/>
                  </a:lnTo>
                  <a:lnTo>
                    <a:pt x="133018" y="139767"/>
                  </a:lnTo>
                  <a:lnTo>
                    <a:pt x="133037" y="138593"/>
                  </a:lnTo>
                  <a:lnTo>
                    <a:pt x="132556" y="137548"/>
                  </a:lnTo>
                  <a:lnTo>
                    <a:pt x="132079" y="136972"/>
                  </a:lnTo>
                  <a:lnTo>
                    <a:pt x="131520" y="135388"/>
                  </a:lnTo>
                  <a:lnTo>
                    <a:pt x="131431" y="135077"/>
                  </a:lnTo>
                  <a:lnTo>
                    <a:pt x="131190" y="133267"/>
                  </a:lnTo>
                  <a:lnTo>
                    <a:pt x="130970" y="132266"/>
                  </a:lnTo>
                  <a:lnTo>
                    <a:pt x="130943" y="130357"/>
                  </a:lnTo>
                  <a:lnTo>
                    <a:pt x="130728" y="129374"/>
                  </a:lnTo>
                  <a:lnTo>
                    <a:pt x="130696" y="129085"/>
                  </a:lnTo>
                  <a:lnTo>
                    <a:pt x="130774" y="128668"/>
                  </a:lnTo>
                  <a:lnTo>
                    <a:pt x="130847" y="126784"/>
                  </a:lnTo>
                  <a:lnTo>
                    <a:pt x="130467" y="125392"/>
                  </a:lnTo>
                  <a:lnTo>
                    <a:pt x="129693" y="123865"/>
                  </a:lnTo>
                  <a:lnTo>
                    <a:pt x="128062" y="122423"/>
                  </a:lnTo>
                  <a:lnTo>
                    <a:pt x="127720" y="121978"/>
                  </a:lnTo>
                  <a:lnTo>
                    <a:pt x="128803" y="120890"/>
                  </a:lnTo>
                  <a:lnTo>
                    <a:pt x="129560" y="120390"/>
                  </a:lnTo>
                  <a:lnTo>
                    <a:pt x="129513" y="120170"/>
                  </a:lnTo>
                  <a:lnTo>
                    <a:pt x="128674" y="118857"/>
                  </a:lnTo>
                  <a:lnTo>
                    <a:pt x="128346" y="118626"/>
                  </a:lnTo>
                  <a:lnTo>
                    <a:pt x="127998" y="118145"/>
                  </a:lnTo>
                  <a:lnTo>
                    <a:pt x="127677" y="117381"/>
                  </a:lnTo>
                  <a:lnTo>
                    <a:pt x="128647" y="116836"/>
                  </a:lnTo>
                  <a:lnTo>
                    <a:pt x="129198" y="116724"/>
                  </a:lnTo>
                  <a:lnTo>
                    <a:pt x="128192" y="112114"/>
                  </a:lnTo>
                  <a:lnTo>
                    <a:pt x="127529" y="111015"/>
                  </a:lnTo>
                  <a:lnTo>
                    <a:pt x="127833" y="110761"/>
                  </a:lnTo>
                  <a:lnTo>
                    <a:pt x="129758" y="110328"/>
                  </a:lnTo>
                  <a:lnTo>
                    <a:pt x="130796" y="110447"/>
                  </a:lnTo>
                  <a:lnTo>
                    <a:pt x="130687" y="110063"/>
                  </a:lnTo>
                  <a:lnTo>
                    <a:pt x="130575" y="107031"/>
                  </a:lnTo>
                  <a:lnTo>
                    <a:pt x="129050" y="107098"/>
                  </a:lnTo>
                  <a:lnTo>
                    <a:pt x="126885" y="107394"/>
                  </a:lnTo>
                  <a:lnTo>
                    <a:pt x="126750" y="107342"/>
                  </a:lnTo>
                  <a:lnTo>
                    <a:pt x="125438" y="107667"/>
                  </a:lnTo>
                  <a:lnTo>
                    <a:pt x="125509" y="108219"/>
                  </a:lnTo>
                  <a:lnTo>
                    <a:pt x="122954" y="109549"/>
                  </a:lnTo>
                  <a:lnTo>
                    <a:pt x="122183" y="110740"/>
                  </a:lnTo>
                  <a:lnTo>
                    <a:pt x="122576" y="111708"/>
                  </a:lnTo>
                  <a:lnTo>
                    <a:pt x="123245" y="113012"/>
                  </a:lnTo>
                  <a:lnTo>
                    <a:pt x="123628" y="114534"/>
                  </a:lnTo>
                  <a:lnTo>
                    <a:pt x="124050" y="116886"/>
                  </a:lnTo>
                  <a:lnTo>
                    <a:pt x="123307" y="117279"/>
                  </a:lnTo>
                  <a:lnTo>
                    <a:pt x="123300" y="117809"/>
                  </a:lnTo>
                  <a:lnTo>
                    <a:pt x="122204" y="117866"/>
                  </a:lnTo>
                  <a:lnTo>
                    <a:pt x="121819" y="117056"/>
                  </a:lnTo>
                  <a:lnTo>
                    <a:pt x="121251" y="116324"/>
                  </a:lnTo>
                  <a:lnTo>
                    <a:pt x="120903" y="116881"/>
                  </a:lnTo>
                  <a:lnTo>
                    <a:pt x="120230" y="117321"/>
                  </a:lnTo>
                  <a:lnTo>
                    <a:pt x="120058" y="117317"/>
                  </a:lnTo>
                  <a:lnTo>
                    <a:pt x="120027" y="116548"/>
                  </a:lnTo>
                  <a:lnTo>
                    <a:pt x="119919" y="116104"/>
                  </a:lnTo>
                  <a:lnTo>
                    <a:pt x="119608" y="115806"/>
                  </a:lnTo>
                  <a:lnTo>
                    <a:pt x="117627" y="116122"/>
                  </a:lnTo>
                  <a:lnTo>
                    <a:pt x="116741" y="116640"/>
                  </a:lnTo>
                  <a:lnTo>
                    <a:pt x="115930" y="116947"/>
                  </a:lnTo>
                  <a:lnTo>
                    <a:pt x="113868" y="118391"/>
                  </a:lnTo>
                  <a:lnTo>
                    <a:pt x="113810" y="118132"/>
                  </a:lnTo>
                  <a:lnTo>
                    <a:pt x="113613" y="117875"/>
                  </a:lnTo>
                  <a:lnTo>
                    <a:pt x="112790" y="117746"/>
                  </a:lnTo>
                  <a:lnTo>
                    <a:pt x="112797" y="119872"/>
                  </a:lnTo>
                  <a:lnTo>
                    <a:pt x="111968" y="118866"/>
                  </a:lnTo>
                  <a:lnTo>
                    <a:pt x="111266" y="118787"/>
                  </a:lnTo>
                  <a:lnTo>
                    <a:pt x="111246" y="119693"/>
                  </a:lnTo>
                  <a:lnTo>
                    <a:pt x="110039" y="119437"/>
                  </a:lnTo>
                  <a:lnTo>
                    <a:pt x="109414" y="119672"/>
                  </a:lnTo>
                  <a:lnTo>
                    <a:pt x="108493" y="119597"/>
                  </a:lnTo>
                  <a:lnTo>
                    <a:pt x="108434" y="119239"/>
                  </a:lnTo>
                  <a:lnTo>
                    <a:pt x="107630" y="121014"/>
                  </a:lnTo>
                  <a:lnTo>
                    <a:pt x="107988" y="121939"/>
                  </a:lnTo>
                  <a:lnTo>
                    <a:pt x="108049" y="122450"/>
                  </a:lnTo>
                  <a:lnTo>
                    <a:pt x="107815" y="123285"/>
                  </a:lnTo>
                  <a:lnTo>
                    <a:pt x="107980" y="124784"/>
                  </a:lnTo>
                  <a:lnTo>
                    <a:pt x="108176" y="125471"/>
                  </a:lnTo>
                  <a:lnTo>
                    <a:pt x="108673" y="126381"/>
                  </a:lnTo>
                  <a:lnTo>
                    <a:pt x="108672" y="126582"/>
                  </a:lnTo>
                  <a:lnTo>
                    <a:pt x="108287" y="126966"/>
                  </a:lnTo>
                  <a:lnTo>
                    <a:pt x="108138" y="126988"/>
                  </a:lnTo>
                  <a:lnTo>
                    <a:pt x="106979" y="126201"/>
                  </a:lnTo>
                  <a:lnTo>
                    <a:pt x="106865" y="125895"/>
                  </a:lnTo>
                  <a:lnTo>
                    <a:pt x="106818" y="125444"/>
                  </a:lnTo>
                  <a:lnTo>
                    <a:pt x="106665" y="125272"/>
                  </a:lnTo>
                  <a:lnTo>
                    <a:pt x="106243" y="125115"/>
                  </a:lnTo>
                  <a:lnTo>
                    <a:pt x="106004" y="124232"/>
                  </a:lnTo>
                  <a:lnTo>
                    <a:pt x="105889" y="124097"/>
                  </a:lnTo>
                  <a:lnTo>
                    <a:pt x="104848" y="123717"/>
                  </a:lnTo>
                  <a:lnTo>
                    <a:pt x="104585" y="123743"/>
                  </a:lnTo>
                  <a:lnTo>
                    <a:pt x="104810" y="122988"/>
                  </a:lnTo>
                  <a:lnTo>
                    <a:pt x="104855" y="122475"/>
                  </a:lnTo>
                  <a:lnTo>
                    <a:pt x="104886" y="119156"/>
                  </a:lnTo>
                  <a:lnTo>
                    <a:pt x="104991" y="118746"/>
                  </a:lnTo>
                  <a:lnTo>
                    <a:pt x="105289" y="118489"/>
                  </a:lnTo>
                  <a:lnTo>
                    <a:pt x="105346" y="118254"/>
                  </a:lnTo>
                  <a:lnTo>
                    <a:pt x="105279" y="117952"/>
                  </a:lnTo>
                  <a:lnTo>
                    <a:pt x="104897" y="117541"/>
                  </a:lnTo>
                  <a:lnTo>
                    <a:pt x="104769" y="117101"/>
                  </a:lnTo>
                  <a:lnTo>
                    <a:pt x="104896" y="116538"/>
                  </a:lnTo>
                  <a:lnTo>
                    <a:pt x="105451" y="116543"/>
                  </a:lnTo>
                  <a:lnTo>
                    <a:pt x="105661" y="116465"/>
                  </a:lnTo>
                  <a:lnTo>
                    <a:pt x="106251" y="115884"/>
                  </a:lnTo>
                  <a:lnTo>
                    <a:pt x="107306" y="115364"/>
                  </a:lnTo>
                  <a:lnTo>
                    <a:pt x="108714" y="115193"/>
                  </a:lnTo>
                  <a:lnTo>
                    <a:pt x="108790" y="115524"/>
                  </a:lnTo>
                  <a:lnTo>
                    <a:pt x="108529" y="116278"/>
                  </a:lnTo>
                  <a:lnTo>
                    <a:pt x="108415" y="117035"/>
                  </a:lnTo>
                  <a:lnTo>
                    <a:pt x="108737" y="118075"/>
                  </a:lnTo>
                  <a:lnTo>
                    <a:pt x="108756" y="118236"/>
                  </a:lnTo>
                  <a:lnTo>
                    <a:pt x="108622" y="118732"/>
                  </a:lnTo>
                  <a:lnTo>
                    <a:pt x="108910" y="119359"/>
                  </a:lnTo>
                  <a:lnTo>
                    <a:pt x="109309" y="119150"/>
                  </a:lnTo>
                  <a:lnTo>
                    <a:pt x="109400" y="118736"/>
                  </a:lnTo>
                  <a:lnTo>
                    <a:pt x="109460" y="117543"/>
                  </a:lnTo>
                  <a:lnTo>
                    <a:pt x="109227" y="116640"/>
                  </a:lnTo>
                  <a:lnTo>
                    <a:pt x="109256" y="115394"/>
                  </a:lnTo>
                  <a:lnTo>
                    <a:pt x="109747" y="114886"/>
                  </a:lnTo>
                  <a:lnTo>
                    <a:pt x="109885" y="114968"/>
                  </a:lnTo>
                  <a:lnTo>
                    <a:pt x="109882" y="115114"/>
                  </a:lnTo>
                  <a:lnTo>
                    <a:pt x="110173" y="115192"/>
                  </a:lnTo>
                  <a:lnTo>
                    <a:pt x="109861" y="114841"/>
                  </a:lnTo>
                  <a:lnTo>
                    <a:pt x="109114" y="114741"/>
                  </a:lnTo>
                  <a:lnTo>
                    <a:pt x="108837" y="114894"/>
                  </a:lnTo>
                  <a:lnTo>
                    <a:pt x="108622" y="114879"/>
                  </a:lnTo>
                  <a:lnTo>
                    <a:pt x="108333" y="115028"/>
                  </a:lnTo>
                  <a:lnTo>
                    <a:pt x="107038" y="115337"/>
                  </a:lnTo>
                  <a:lnTo>
                    <a:pt x="106568" y="115397"/>
                  </a:lnTo>
                  <a:lnTo>
                    <a:pt x="106301" y="115303"/>
                  </a:lnTo>
                  <a:lnTo>
                    <a:pt x="106054" y="115896"/>
                  </a:lnTo>
                  <a:lnTo>
                    <a:pt x="105469" y="116444"/>
                  </a:lnTo>
                  <a:lnTo>
                    <a:pt x="105131" y="116470"/>
                  </a:lnTo>
                  <a:lnTo>
                    <a:pt x="104776" y="116461"/>
                  </a:lnTo>
                  <a:lnTo>
                    <a:pt x="104748" y="117199"/>
                  </a:lnTo>
                  <a:lnTo>
                    <a:pt x="104914" y="117672"/>
                  </a:lnTo>
                  <a:lnTo>
                    <a:pt x="105256" y="117995"/>
                  </a:lnTo>
                  <a:lnTo>
                    <a:pt x="105312" y="118295"/>
                  </a:lnTo>
                  <a:lnTo>
                    <a:pt x="105226" y="118478"/>
                  </a:lnTo>
                  <a:lnTo>
                    <a:pt x="104755" y="118801"/>
                  </a:lnTo>
                  <a:lnTo>
                    <a:pt x="102386" y="119292"/>
                  </a:lnTo>
                  <a:lnTo>
                    <a:pt x="101562" y="118993"/>
                  </a:lnTo>
                  <a:lnTo>
                    <a:pt x="101205" y="118443"/>
                  </a:lnTo>
                  <a:lnTo>
                    <a:pt x="100965" y="118307"/>
                  </a:lnTo>
                  <a:lnTo>
                    <a:pt x="100810" y="118398"/>
                  </a:lnTo>
                  <a:lnTo>
                    <a:pt x="100238" y="119311"/>
                  </a:lnTo>
                  <a:lnTo>
                    <a:pt x="100042" y="119517"/>
                  </a:lnTo>
                  <a:lnTo>
                    <a:pt x="99777" y="119527"/>
                  </a:lnTo>
                  <a:lnTo>
                    <a:pt x="99519" y="119308"/>
                  </a:lnTo>
                  <a:lnTo>
                    <a:pt x="99153" y="118970"/>
                  </a:lnTo>
                  <a:lnTo>
                    <a:pt x="98836" y="118961"/>
                  </a:lnTo>
                  <a:lnTo>
                    <a:pt x="97140" y="119356"/>
                  </a:lnTo>
                  <a:lnTo>
                    <a:pt x="95409" y="119324"/>
                  </a:lnTo>
                  <a:lnTo>
                    <a:pt x="93989" y="119637"/>
                  </a:lnTo>
                  <a:lnTo>
                    <a:pt x="92073" y="119699"/>
                  </a:lnTo>
                  <a:lnTo>
                    <a:pt x="92369" y="120341"/>
                  </a:lnTo>
                  <a:lnTo>
                    <a:pt x="92219" y="120793"/>
                  </a:lnTo>
                  <a:lnTo>
                    <a:pt x="92013" y="120779"/>
                  </a:lnTo>
                  <a:lnTo>
                    <a:pt x="91758" y="120988"/>
                  </a:lnTo>
                  <a:lnTo>
                    <a:pt x="91662" y="121210"/>
                  </a:lnTo>
                  <a:lnTo>
                    <a:pt x="91661" y="121469"/>
                  </a:lnTo>
                  <a:lnTo>
                    <a:pt x="91819" y="122308"/>
                  </a:lnTo>
                  <a:lnTo>
                    <a:pt x="92249" y="122909"/>
                  </a:lnTo>
                  <a:lnTo>
                    <a:pt x="92815" y="123181"/>
                  </a:lnTo>
                  <a:lnTo>
                    <a:pt x="93322" y="123125"/>
                  </a:lnTo>
                  <a:lnTo>
                    <a:pt x="93339" y="122892"/>
                  </a:lnTo>
                  <a:lnTo>
                    <a:pt x="93104" y="122655"/>
                  </a:lnTo>
                  <a:lnTo>
                    <a:pt x="93495" y="122774"/>
                  </a:lnTo>
                  <a:lnTo>
                    <a:pt x="93994" y="122752"/>
                  </a:lnTo>
                  <a:lnTo>
                    <a:pt x="94295" y="122655"/>
                  </a:lnTo>
                  <a:lnTo>
                    <a:pt x="94329" y="122494"/>
                  </a:lnTo>
                  <a:lnTo>
                    <a:pt x="94200" y="122446"/>
                  </a:lnTo>
                  <a:lnTo>
                    <a:pt x="93592" y="122655"/>
                  </a:lnTo>
                  <a:lnTo>
                    <a:pt x="92770" y="122238"/>
                  </a:lnTo>
                  <a:lnTo>
                    <a:pt x="92094" y="121660"/>
                  </a:lnTo>
                  <a:lnTo>
                    <a:pt x="91928" y="121167"/>
                  </a:lnTo>
                  <a:lnTo>
                    <a:pt x="92003" y="120977"/>
                  </a:lnTo>
                  <a:lnTo>
                    <a:pt x="92020" y="121168"/>
                  </a:lnTo>
                  <a:lnTo>
                    <a:pt x="92128" y="121309"/>
                  </a:lnTo>
                  <a:lnTo>
                    <a:pt x="94099" y="121987"/>
                  </a:lnTo>
                  <a:lnTo>
                    <a:pt x="94328" y="121980"/>
                  </a:lnTo>
                  <a:lnTo>
                    <a:pt x="94899" y="121774"/>
                  </a:lnTo>
                  <a:lnTo>
                    <a:pt x="95102" y="121808"/>
                  </a:lnTo>
                  <a:lnTo>
                    <a:pt x="95271" y="122788"/>
                  </a:lnTo>
                  <a:lnTo>
                    <a:pt x="95035" y="124194"/>
                  </a:lnTo>
                  <a:lnTo>
                    <a:pt x="95022" y="124866"/>
                  </a:lnTo>
                  <a:lnTo>
                    <a:pt x="94897" y="125433"/>
                  </a:lnTo>
                  <a:lnTo>
                    <a:pt x="93992" y="126645"/>
                  </a:lnTo>
                  <a:lnTo>
                    <a:pt x="93269" y="126861"/>
                  </a:lnTo>
                  <a:lnTo>
                    <a:pt x="92803" y="127384"/>
                  </a:lnTo>
                  <a:lnTo>
                    <a:pt x="92642" y="127947"/>
                  </a:lnTo>
                  <a:lnTo>
                    <a:pt x="92561" y="128514"/>
                  </a:lnTo>
                  <a:lnTo>
                    <a:pt x="92249" y="129487"/>
                  </a:lnTo>
                  <a:lnTo>
                    <a:pt x="91800" y="129595"/>
                  </a:lnTo>
                  <a:lnTo>
                    <a:pt x="91242" y="129610"/>
                  </a:lnTo>
                  <a:lnTo>
                    <a:pt x="91080" y="129505"/>
                  </a:lnTo>
                  <a:lnTo>
                    <a:pt x="90827" y="128871"/>
                  </a:lnTo>
                  <a:lnTo>
                    <a:pt x="90567" y="128509"/>
                  </a:lnTo>
                  <a:lnTo>
                    <a:pt x="89807" y="127834"/>
                  </a:lnTo>
                  <a:lnTo>
                    <a:pt x="88922" y="127584"/>
                  </a:lnTo>
                  <a:lnTo>
                    <a:pt x="88375" y="127222"/>
                  </a:lnTo>
                  <a:lnTo>
                    <a:pt x="88027" y="127281"/>
                  </a:lnTo>
                  <a:lnTo>
                    <a:pt x="87591" y="126864"/>
                  </a:lnTo>
                  <a:lnTo>
                    <a:pt x="86933" y="126800"/>
                  </a:lnTo>
                  <a:lnTo>
                    <a:pt x="86520" y="126920"/>
                  </a:lnTo>
                  <a:lnTo>
                    <a:pt x="85906" y="126912"/>
                  </a:lnTo>
                  <a:lnTo>
                    <a:pt x="85335" y="126662"/>
                  </a:lnTo>
                  <a:lnTo>
                    <a:pt x="84304" y="125946"/>
                  </a:lnTo>
                  <a:lnTo>
                    <a:pt x="84071" y="125957"/>
                  </a:lnTo>
                  <a:lnTo>
                    <a:pt x="83835" y="125752"/>
                  </a:lnTo>
                  <a:lnTo>
                    <a:pt x="83784" y="125588"/>
                  </a:lnTo>
                  <a:lnTo>
                    <a:pt x="83801" y="124499"/>
                  </a:lnTo>
                  <a:lnTo>
                    <a:pt x="83892" y="123973"/>
                  </a:lnTo>
                  <a:lnTo>
                    <a:pt x="83865" y="123641"/>
                  </a:lnTo>
                  <a:lnTo>
                    <a:pt x="83551" y="123011"/>
                  </a:lnTo>
                  <a:lnTo>
                    <a:pt x="83304" y="122877"/>
                  </a:lnTo>
                  <a:lnTo>
                    <a:pt x="82996" y="122993"/>
                  </a:lnTo>
                  <a:lnTo>
                    <a:pt x="82378" y="122426"/>
                  </a:lnTo>
                  <a:lnTo>
                    <a:pt x="81729" y="122221"/>
                  </a:lnTo>
                  <a:lnTo>
                    <a:pt x="80681" y="122318"/>
                  </a:lnTo>
                  <a:lnTo>
                    <a:pt x="80192" y="122270"/>
                  </a:lnTo>
                  <a:lnTo>
                    <a:pt x="79823" y="122072"/>
                  </a:lnTo>
                  <a:lnTo>
                    <a:pt x="78184" y="121943"/>
                  </a:lnTo>
                  <a:lnTo>
                    <a:pt x="77319" y="121965"/>
                  </a:lnTo>
                  <a:lnTo>
                    <a:pt x="77157" y="121876"/>
                  </a:lnTo>
                  <a:lnTo>
                    <a:pt x="76678" y="121317"/>
                  </a:lnTo>
                  <a:lnTo>
                    <a:pt x="77216" y="119262"/>
                  </a:lnTo>
                  <a:lnTo>
                    <a:pt x="77142" y="117976"/>
                  </a:lnTo>
                  <a:lnTo>
                    <a:pt x="76252" y="119335"/>
                  </a:lnTo>
                  <a:lnTo>
                    <a:pt x="76089" y="119445"/>
                  </a:lnTo>
                  <a:lnTo>
                    <a:pt x="76292" y="119095"/>
                  </a:lnTo>
                  <a:lnTo>
                    <a:pt x="75971" y="118759"/>
                  </a:lnTo>
                  <a:lnTo>
                    <a:pt x="75836" y="119005"/>
                  </a:lnTo>
                  <a:lnTo>
                    <a:pt x="75744" y="118572"/>
                  </a:lnTo>
                  <a:lnTo>
                    <a:pt x="75755" y="118129"/>
                  </a:lnTo>
                  <a:lnTo>
                    <a:pt x="75907" y="117789"/>
                  </a:lnTo>
                  <a:lnTo>
                    <a:pt x="76601" y="117830"/>
                  </a:lnTo>
                  <a:lnTo>
                    <a:pt x="76979" y="117767"/>
                  </a:lnTo>
                  <a:lnTo>
                    <a:pt x="77114" y="117655"/>
                  </a:lnTo>
                  <a:lnTo>
                    <a:pt x="77023" y="116984"/>
                  </a:lnTo>
                  <a:lnTo>
                    <a:pt x="76044" y="114752"/>
                  </a:lnTo>
                  <a:lnTo>
                    <a:pt x="74169" y="110173"/>
                  </a:lnTo>
                  <a:lnTo>
                    <a:pt x="74164" y="109546"/>
                  </a:lnTo>
                  <a:lnTo>
                    <a:pt x="74089" y="101919"/>
                  </a:lnTo>
                  <a:lnTo>
                    <a:pt x="73526" y="101819"/>
                  </a:lnTo>
                  <a:lnTo>
                    <a:pt x="73485" y="101294"/>
                  </a:lnTo>
                  <a:lnTo>
                    <a:pt x="73493" y="98762"/>
                  </a:lnTo>
                  <a:lnTo>
                    <a:pt x="73459" y="98292"/>
                  </a:lnTo>
                  <a:lnTo>
                    <a:pt x="73283" y="97591"/>
                  </a:lnTo>
                  <a:lnTo>
                    <a:pt x="73283" y="97214"/>
                  </a:lnTo>
                  <a:lnTo>
                    <a:pt x="72870" y="96990"/>
                  </a:lnTo>
                  <a:lnTo>
                    <a:pt x="71456" y="96945"/>
                  </a:lnTo>
                  <a:lnTo>
                    <a:pt x="71009" y="96833"/>
                  </a:lnTo>
                  <a:lnTo>
                    <a:pt x="70661" y="96602"/>
                  </a:lnTo>
                  <a:lnTo>
                    <a:pt x="70241" y="96486"/>
                  </a:lnTo>
                  <a:lnTo>
                    <a:pt x="68102" y="96400"/>
                  </a:lnTo>
                  <a:lnTo>
                    <a:pt x="68095" y="96111"/>
                  </a:lnTo>
                  <a:lnTo>
                    <a:pt x="67869" y="95861"/>
                  </a:lnTo>
                  <a:lnTo>
                    <a:pt x="67567" y="96044"/>
                  </a:lnTo>
                  <a:lnTo>
                    <a:pt x="66796" y="96309"/>
                  </a:lnTo>
                  <a:lnTo>
                    <a:pt x="64555" y="96811"/>
                  </a:lnTo>
                  <a:lnTo>
                    <a:pt x="63005" y="96622"/>
                  </a:lnTo>
                  <a:lnTo>
                    <a:pt x="63014" y="93267"/>
                  </a:lnTo>
                  <a:lnTo>
                    <a:pt x="50993" y="93370"/>
                  </a:lnTo>
                  <a:lnTo>
                    <a:pt x="49479" y="88691"/>
                  </a:lnTo>
                  <a:lnTo>
                    <a:pt x="44700" y="91784"/>
                  </a:lnTo>
                  <a:lnTo>
                    <a:pt x="44094" y="92075"/>
                  </a:lnTo>
                  <a:lnTo>
                    <a:pt x="43227" y="92222"/>
                  </a:lnTo>
                  <a:lnTo>
                    <a:pt x="43167" y="91709"/>
                  </a:lnTo>
                  <a:lnTo>
                    <a:pt x="42979" y="91239"/>
                  </a:lnTo>
                  <a:lnTo>
                    <a:pt x="41469" y="91258"/>
                  </a:lnTo>
                  <a:lnTo>
                    <a:pt x="41220" y="91104"/>
                  </a:lnTo>
                  <a:lnTo>
                    <a:pt x="40993" y="90761"/>
                  </a:lnTo>
                  <a:lnTo>
                    <a:pt x="40604" y="90399"/>
                  </a:lnTo>
                  <a:lnTo>
                    <a:pt x="40069" y="90634"/>
                  </a:lnTo>
                  <a:lnTo>
                    <a:pt x="40002" y="90857"/>
                  </a:lnTo>
                  <a:lnTo>
                    <a:pt x="40340" y="91126"/>
                  </a:lnTo>
                  <a:lnTo>
                    <a:pt x="40719" y="91085"/>
                  </a:lnTo>
                  <a:lnTo>
                    <a:pt x="40913" y="91266"/>
                  </a:lnTo>
                  <a:lnTo>
                    <a:pt x="38597" y="91295"/>
                  </a:lnTo>
                  <a:lnTo>
                    <a:pt x="38729" y="89489"/>
                  </a:lnTo>
                  <a:lnTo>
                    <a:pt x="42026" y="89278"/>
                  </a:lnTo>
                  <a:lnTo>
                    <a:pt x="41906" y="88249"/>
                  </a:lnTo>
                  <a:lnTo>
                    <a:pt x="42677" y="87308"/>
                  </a:lnTo>
                  <a:lnTo>
                    <a:pt x="42805" y="86793"/>
                  </a:lnTo>
                  <a:lnTo>
                    <a:pt x="42827" y="86518"/>
                  </a:lnTo>
                  <a:lnTo>
                    <a:pt x="42814" y="85497"/>
                  </a:lnTo>
                  <a:lnTo>
                    <a:pt x="42878" y="85046"/>
                  </a:lnTo>
                  <a:lnTo>
                    <a:pt x="43119" y="84643"/>
                  </a:lnTo>
                  <a:lnTo>
                    <a:pt x="43187" y="83685"/>
                  </a:lnTo>
                  <a:lnTo>
                    <a:pt x="42652" y="81861"/>
                  </a:lnTo>
                  <a:lnTo>
                    <a:pt x="42487" y="81842"/>
                  </a:lnTo>
                  <a:lnTo>
                    <a:pt x="42219" y="82115"/>
                  </a:lnTo>
                  <a:lnTo>
                    <a:pt x="42137" y="82599"/>
                  </a:lnTo>
                  <a:lnTo>
                    <a:pt x="41578" y="84553"/>
                  </a:lnTo>
                  <a:lnTo>
                    <a:pt x="41557" y="84833"/>
                  </a:lnTo>
                  <a:lnTo>
                    <a:pt x="41232" y="85172"/>
                  </a:lnTo>
                  <a:lnTo>
                    <a:pt x="40670" y="85410"/>
                  </a:lnTo>
                  <a:lnTo>
                    <a:pt x="39952" y="86211"/>
                  </a:lnTo>
                  <a:lnTo>
                    <a:pt x="39627" y="86681"/>
                  </a:lnTo>
                  <a:lnTo>
                    <a:pt x="39593" y="86968"/>
                  </a:lnTo>
                  <a:lnTo>
                    <a:pt x="38939" y="87968"/>
                  </a:lnTo>
                  <a:lnTo>
                    <a:pt x="38668" y="88213"/>
                  </a:lnTo>
                  <a:lnTo>
                    <a:pt x="38427" y="88840"/>
                  </a:lnTo>
                  <a:lnTo>
                    <a:pt x="38455" y="89168"/>
                  </a:lnTo>
                  <a:lnTo>
                    <a:pt x="37848" y="90234"/>
                  </a:lnTo>
                  <a:lnTo>
                    <a:pt x="37618" y="90447"/>
                  </a:lnTo>
                  <a:lnTo>
                    <a:pt x="36907" y="90629"/>
                  </a:lnTo>
                  <a:lnTo>
                    <a:pt x="36575" y="90972"/>
                  </a:lnTo>
                  <a:lnTo>
                    <a:pt x="36491" y="91137"/>
                  </a:lnTo>
                  <a:lnTo>
                    <a:pt x="36501" y="91446"/>
                  </a:lnTo>
                  <a:lnTo>
                    <a:pt x="36413" y="91819"/>
                  </a:lnTo>
                  <a:lnTo>
                    <a:pt x="35983" y="92423"/>
                  </a:lnTo>
                  <a:lnTo>
                    <a:pt x="35793" y="92501"/>
                  </a:lnTo>
                  <a:lnTo>
                    <a:pt x="34815" y="93362"/>
                  </a:lnTo>
                  <a:lnTo>
                    <a:pt x="34548" y="93441"/>
                  </a:lnTo>
                  <a:lnTo>
                    <a:pt x="33678" y="94213"/>
                  </a:lnTo>
                  <a:lnTo>
                    <a:pt x="33577" y="94835"/>
                  </a:lnTo>
                  <a:lnTo>
                    <a:pt x="32978" y="95328"/>
                  </a:lnTo>
                  <a:lnTo>
                    <a:pt x="32703" y="95261"/>
                  </a:lnTo>
                  <a:lnTo>
                    <a:pt x="32145" y="95816"/>
                  </a:lnTo>
                  <a:lnTo>
                    <a:pt x="32115" y="96010"/>
                  </a:lnTo>
                  <a:lnTo>
                    <a:pt x="32206" y="96197"/>
                  </a:lnTo>
                  <a:lnTo>
                    <a:pt x="32057" y="97561"/>
                  </a:lnTo>
                  <a:lnTo>
                    <a:pt x="31929" y="98143"/>
                  </a:lnTo>
                  <a:lnTo>
                    <a:pt x="30955" y="99795"/>
                  </a:lnTo>
                  <a:lnTo>
                    <a:pt x="30072" y="100836"/>
                  </a:lnTo>
                  <a:lnTo>
                    <a:pt x="29598" y="101022"/>
                  </a:lnTo>
                  <a:lnTo>
                    <a:pt x="29348" y="101485"/>
                  </a:lnTo>
                  <a:lnTo>
                    <a:pt x="29409" y="102051"/>
                  </a:lnTo>
                  <a:lnTo>
                    <a:pt x="25571" y="101567"/>
                  </a:lnTo>
                  <a:lnTo>
                    <a:pt x="29893" y="91906"/>
                  </a:lnTo>
                  <a:lnTo>
                    <a:pt x="30035" y="91242"/>
                  </a:lnTo>
                  <a:lnTo>
                    <a:pt x="27529" y="91216"/>
                  </a:lnTo>
                  <a:lnTo>
                    <a:pt x="23195" y="91316"/>
                  </a:lnTo>
                  <a:lnTo>
                    <a:pt x="22677" y="91555"/>
                  </a:lnTo>
                  <a:lnTo>
                    <a:pt x="22489" y="91561"/>
                  </a:lnTo>
                  <a:lnTo>
                    <a:pt x="21904" y="91441"/>
                  </a:lnTo>
                  <a:lnTo>
                    <a:pt x="21194" y="91118"/>
                  </a:lnTo>
                  <a:lnTo>
                    <a:pt x="20695" y="90667"/>
                  </a:lnTo>
                  <a:lnTo>
                    <a:pt x="19646" y="89529"/>
                  </a:lnTo>
                  <a:lnTo>
                    <a:pt x="17502" y="89508"/>
                  </a:lnTo>
                  <a:lnTo>
                    <a:pt x="17500" y="87735"/>
                  </a:lnTo>
                  <a:lnTo>
                    <a:pt x="18583" y="87745"/>
                  </a:lnTo>
                  <a:lnTo>
                    <a:pt x="18589" y="86002"/>
                  </a:lnTo>
                  <a:lnTo>
                    <a:pt x="16439" y="85980"/>
                  </a:lnTo>
                  <a:lnTo>
                    <a:pt x="16316" y="81898"/>
                  </a:lnTo>
                  <a:lnTo>
                    <a:pt x="18430" y="81789"/>
                  </a:lnTo>
                  <a:lnTo>
                    <a:pt x="18331" y="78265"/>
                  </a:lnTo>
                  <a:lnTo>
                    <a:pt x="13846" y="78379"/>
                  </a:lnTo>
                  <a:lnTo>
                    <a:pt x="13356" y="81902"/>
                  </a:lnTo>
                  <a:lnTo>
                    <a:pt x="13095" y="83073"/>
                  </a:lnTo>
                  <a:lnTo>
                    <a:pt x="12925" y="84241"/>
                  </a:lnTo>
                  <a:lnTo>
                    <a:pt x="10288" y="84232"/>
                  </a:lnTo>
                  <a:lnTo>
                    <a:pt x="10231" y="84489"/>
                  </a:lnTo>
                  <a:lnTo>
                    <a:pt x="8031" y="84493"/>
                  </a:lnTo>
                  <a:lnTo>
                    <a:pt x="8040" y="82013"/>
                  </a:lnTo>
                  <a:lnTo>
                    <a:pt x="7735" y="82032"/>
                  </a:lnTo>
                  <a:lnTo>
                    <a:pt x="7525" y="82189"/>
                  </a:lnTo>
                  <a:lnTo>
                    <a:pt x="7030" y="83195"/>
                  </a:lnTo>
                  <a:lnTo>
                    <a:pt x="4284" y="83236"/>
                  </a:lnTo>
                  <a:lnTo>
                    <a:pt x="4284" y="80290"/>
                  </a:lnTo>
                  <a:lnTo>
                    <a:pt x="5368" y="80244"/>
                  </a:lnTo>
                  <a:lnTo>
                    <a:pt x="5334" y="77319"/>
                  </a:lnTo>
                  <a:lnTo>
                    <a:pt x="5656" y="77319"/>
                  </a:lnTo>
                  <a:lnTo>
                    <a:pt x="4738" y="75554"/>
                  </a:lnTo>
                  <a:lnTo>
                    <a:pt x="1844" y="72270"/>
                  </a:lnTo>
                  <a:lnTo>
                    <a:pt x="1092" y="71912"/>
                  </a:lnTo>
                  <a:lnTo>
                    <a:pt x="831" y="71710"/>
                  </a:lnTo>
                  <a:lnTo>
                    <a:pt x="475" y="70834"/>
                  </a:lnTo>
                  <a:lnTo>
                    <a:pt x="491" y="68150"/>
                  </a:lnTo>
                  <a:lnTo>
                    <a:pt x="278" y="67855"/>
                  </a:lnTo>
                  <a:lnTo>
                    <a:pt x="203" y="67520"/>
                  </a:lnTo>
                  <a:lnTo>
                    <a:pt x="200" y="67244"/>
                  </a:lnTo>
                  <a:lnTo>
                    <a:pt x="0" y="66841"/>
                  </a:lnTo>
                  <a:lnTo>
                    <a:pt x="107" y="66625"/>
                  </a:lnTo>
                  <a:lnTo>
                    <a:pt x="162" y="66867"/>
                  </a:lnTo>
                  <a:lnTo>
                    <a:pt x="430" y="67207"/>
                  </a:lnTo>
                  <a:lnTo>
                    <a:pt x="2098" y="68284"/>
                  </a:lnTo>
                  <a:lnTo>
                    <a:pt x="2732" y="68522"/>
                  </a:lnTo>
                  <a:lnTo>
                    <a:pt x="3956" y="68455"/>
                  </a:lnTo>
                  <a:lnTo>
                    <a:pt x="4895" y="68560"/>
                  </a:lnTo>
                  <a:lnTo>
                    <a:pt x="5295" y="68329"/>
                  </a:lnTo>
                  <a:lnTo>
                    <a:pt x="5366" y="68194"/>
                  </a:lnTo>
                  <a:lnTo>
                    <a:pt x="5362" y="67952"/>
                  </a:lnTo>
                  <a:lnTo>
                    <a:pt x="6003" y="67538"/>
                  </a:lnTo>
                  <a:lnTo>
                    <a:pt x="6325" y="67874"/>
                  </a:lnTo>
                  <a:lnTo>
                    <a:pt x="8132" y="68560"/>
                  </a:lnTo>
                  <a:lnTo>
                    <a:pt x="8379" y="69105"/>
                  </a:lnTo>
                  <a:lnTo>
                    <a:pt x="8569" y="69104"/>
                  </a:lnTo>
                  <a:lnTo>
                    <a:pt x="9346" y="68754"/>
                  </a:lnTo>
                  <a:lnTo>
                    <a:pt x="9488" y="68673"/>
                  </a:lnTo>
                  <a:lnTo>
                    <a:pt x="9454" y="68445"/>
                  </a:lnTo>
                  <a:lnTo>
                    <a:pt x="8886" y="68098"/>
                  </a:lnTo>
                  <a:lnTo>
                    <a:pt x="9034" y="67819"/>
                  </a:lnTo>
                  <a:lnTo>
                    <a:pt x="10193" y="66292"/>
                  </a:lnTo>
                  <a:lnTo>
                    <a:pt x="10472" y="66291"/>
                  </a:lnTo>
                  <a:lnTo>
                    <a:pt x="11021" y="66623"/>
                  </a:lnTo>
                  <a:lnTo>
                    <a:pt x="11224" y="66862"/>
                  </a:lnTo>
                  <a:lnTo>
                    <a:pt x="11258" y="67070"/>
                  </a:lnTo>
                  <a:lnTo>
                    <a:pt x="11512" y="67233"/>
                  </a:lnTo>
                  <a:lnTo>
                    <a:pt x="12275" y="67302"/>
                  </a:lnTo>
                  <a:lnTo>
                    <a:pt x="12408" y="67238"/>
                  </a:lnTo>
                  <a:lnTo>
                    <a:pt x="12479" y="66746"/>
                  </a:lnTo>
                  <a:lnTo>
                    <a:pt x="13441" y="66197"/>
                  </a:lnTo>
                  <a:lnTo>
                    <a:pt x="13972" y="66125"/>
                  </a:lnTo>
                  <a:lnTo>
                    <a:pt x="14097" y="65835"/>
                  </a:lnTo>
                  <a:lnTo>
                    <a:pt x="14390" y="65707"/>
                  </a:lnTo>
                  <a:lnTo>
                    <a:pt x="14581" y="65721"/>
                  </a:lnTo>
                  <a:lnTo>
                    <a:pt x="14885" y="66085"/>
                  </a:lnTo>
                  <a:lnTo>
                    <a:pt x="15010" y="67112"/>
                  </a:lnTo>
                  <a:lnTo>
                    <a:pt x="14811" y="67896"/>
                  </a:lnTo>
                  <a:lnTo>
                    <a:pt x="14740" y="68915"/>
                  </a:lnTo>
                  <a:lnTo>
                    <a:pt x="15304" y="68631"/>
                  </a:lnTo>
                  <a:lnTo>
                    <a:pt x="15322" y="68399"/>
                  </a:lnTo>
                  <a:lnTo>
                    <a:pt x="15184" y="68076"/>
                  </a:lnTo>
                  <a:lnTo>
                    <a:pt x="15169" y="67844"/>
                  </a:lnTo>
                  <a:lnTo>
                    <a:pt x="15320" y="67206"/>
                  </a:lnTo>
                  <a:lnTo>
                    <a:pt x="15565" y="66962"/>
                  </a:lnTo>
                  <a:lnTo>
                    <a:pt x="15989" y="66949"/>
                  </a:lnTo>
                  <a:lnTo>
                    <a:pt x="15959" y="67125"/>
                  </a:lnTo>
                  <a:lnTo>
                    <a:pt x="16263" y="67689"/>
                  </a:lnTo>
                  <a:lnTo>
                    <a:pt x="16476" y="67613"/>
                  </a:lnTo>
                  <a:lnTo>
                    <a:pt x="16569" y="66885"/>
                  </a:lnTo>
                  <a:lnTo>
                    <a:pt x="16266" y="66487"/>
                  </a:lnTo>
                  <a:lnTo>
                    <a:pt x="16329" y="66143"/>
                  </a:lnTo>
                  <a:lnTo>
                    <a:pt x="17196" y="65387"/>
                  </a:lnTo>
                  <a:lnTo>
                    <a:pt x="17526" y="65424"/>
                  </a:lnTo>
                  <a:lnTo>
                    <a:pt x="17849" y="65650"/>
                  </a:lnTo>
                  <a:lnTo>
                    <a:pt x="17902" y="66136"/>
                  </a:lnTo>
                  <a:lnTo>
                    <a:pt x="18152" y="66332"/>
                  </a:lnTo>
                  <a:lnTo>
                    <a:pt x="18499" y="66329"/>
                  </a:lnTo>
                  <a:lnTo>
                    <a:pt x="18602" y="65962"/>
                  </a:lnTo>
                  <a:lnTo>
                    <a:pt x="18570" y="65575"/>
                  </a:lnTo>
                  <a:lnTo>
                    <a:pt x="18443" y="64913"/>
                  </a:lnTo>
                  <a:lnTo>
                    <a:pt x="18978" y="64827"/>
                  </a:lnTo>
                  <a:lnTo>
                    <a:pt x="19246" y="65135"/>
                  </a:lnTo>
                  <a:lnTo>
                    <a:pt x="19385" y="65513"/>
                  </a:lnTo>
                  <a:lnTo>
                    <a:pt x="19954" y="65553"/>
                  </a:lnTo>
                  <a:lnTo>
                    <a:pt x="20326" y="65452"/>
                  </a:lnTo>
                  <a:lnTo>
                    <a:pt x="20469" y="65144"/>
                  </a:lnTo>
                  <a:lnTo>
                    <a:pt x="20436" y="60298"/>
                  </a:lnTo>
                  <a:lnTo>
                    <a:pt x="21806" y="59385"/>
                  </a:lnTo>
                  <a:lnTo>
                    <a:pt x="22065" y="59145"/>
                  </a:lnTo>
                  <a:lnTo>
                    <a:pt x="22605" y="58274"/>
                  </a:lnTo>
                  <a:lnTo>
                    <a:pt x="23475" y="57155"/>
                  </a:lnTo>
                  <a:lnTo>
                    <a:pt x="24222" y="56558"/>
                  </a:lnTo>
                  <a:lnTo>
                    <a:pt x="25518" y="56059"/>
                  </a:lnTo>
                  <a:lnTo>
                    <a:pt x="26922" y="55644"/>
                  </a:lnTo>
                  <a:lnTo>
                    <a:pt x="27235" y="55405"/>
                  </a:lnTo>
                  <a:lnTo>
                    <a:pt x="28754" y="55496"/>
                  </a:lnTo>
                  <a:lnTo>
                    <a:pt x="29405" y="55406"/>
                  </a:lnTo>
                  <a:lnTo>
                    <a:pt x="29591" y="55289"/>
                  </a:lnTo>
                  <a:lnTo>
                    <a:pt x="30429" y="55279"/>
                  </a:lnTo>
                  <a:lnTo>
                    <a:pt x="31383" y="55074"/>
                  </a:lnTo>
                  <a:lnTo>
                    <a:pt x="31695" y="55200"/>
                  </a:lnTo>
                  <a:lnTo>
                    <a:pt x="32326" y="55066"/>
                  </a:lnTo>
                  <a:lnTo>
                    <a:pt x="34609" y="54127"/>
                  </a:lnTo>
                  <a:lnTo>
                    <a:pt x="34867" y="53764"/>
                  </a:lnTo>
                  <a:lnTo>
                    <a:pt x="35199" y="53667"/>
                  </a:lnTo>
                  <a:lnTo>
                    <a:pt x="35410" y="53716"/>
                  </a:lnTo>
                  <a:lnTo>
                    <a:pt x="36027" y="53446"/>
                  </a:lnTo>
                  <a:lnTo>
                    <a:pt x="36020" y="51937"/>
                  </a:lnTo>
                  <a:lnTo>
                    <a:pt x="35854" y="51859"/>
                  </a:lnTo>
                  <a:lnTo>
                    <a:pt x="35447" y="51874"/>
                  </a:lnTo>
                  <a:lnTo>
                    <a:pt x="35494" y="50890"/>
                  </a:lnTo>
                  <a:lnTo>
                    <a:pt x="35328" y="50364"/>
                  </a:lnTo>
                  <a:lnTo>
                    <a:pt x="35440" y="49808"/>
                  </a:lnTo>
                  <a:lnTo>
                    <a:pt x="35444" y="49413"/>
                  </a:lnTo>
                  <a:lnTo>
                    <a:pt x="35345" y="48828"/>
                  </a:lnTo>
                  <a:lnTo>
                    <a:pt x="35220" y="48522"/>
                  </a:lnTo>
                  <a:lnTo>
                    <a:pt x="35382" y="47739"/>
                  </a:lnTo>
                  <a:lnTo>
                    <a:pt x="35318" y="47418"/>
                  </a:lnTo>
                  <a:lnTo>
                    <a:pt x="35627" y="45670"/>
                  </a:lnTo>
                  <a:lnTo>
                    <a:pt x="35857" y="45051"/>
                  </a:lnTo>
                  <a:lnTo>
                    <a:pt x="36047" y="44775"/>
                  </a:lnTo>
                  <a:lnTo>
                    <a:pt x="36061" y="43660"/>
                  </a:lnTo>
                  <a:lnTo>
                    <a:pt x="35817" y="43060"/>
                  </a:lnTo>
                  <a:lnTo>
                    <a:pt x="35650" y="42169"/>
                  </a:lnTo>
                  <a:lnTo>
                    <a:pt x="35263" y="41591"/>
                  </a:lnTo>
                  <a:lnTo>
                    <a:pt x="34886" y="41490"/>
                  </a:lnTo>
                  <a:lnTo>
                    <a:pt x="34767" y="41114"/>
                  </a:lnTo>
                  <a:lnTo>
                    <a:pt x="34343" y="40416"/>
                  </a:lnTo>
                  <a:lnTo>
                    <a:pt x="34451" y="40232"/>
                  </a:lnTo>
                  <a:lnTo>
                    <a:pt x="35536" y="40210"/>
                  </a:lnTo>
                  <a:lnTo>
                    <a:pt x="35701" y="39920"/>
                  </a:lnTo>
                  <a:lnTo>
                    <a:pt x="35562" y="39458"/>
                  </a:lnTo>
                  <a:lnTo>
                    <a:pt x="34838" y="39145"/>
                  </a:lnTo>
                  <a:lnTo>
                    <a:pt x="34577" y="38828"/>
                  </a:lnTo>
                  <a:lnTo>
                    <a:pt x="33908" y="38463"/>
                  </a:lnTo>
                  <a:lnTo>
                    <a:pt x="33548" y="38608"/>
                  </a:lnTo>
                  <a:lnTo>
                    <a:pt x="33507" y="38757"/>
                  </a:lnTo>
                  <a:lnTo>
                    <a:pt x="33263" y="38754"/>
                  </a:lnTo>
                  <a:lnTo>
                    <a:pt x="32454" y="37221"/>
                  </a:lnTo>
                  <a:lnTo>
                    <a:pt x="32128" y="37415"/>
                  </a:lnTo>
                  <a:lnTo>
                    <a:pt x="31099" y="37561"/>
                  </a:lnTo>
                  <a:lnTo>
                    <a:pt x="30487" y="37383"/>
                  </a:lnTo>
                  <a:lnTo>
                    <a:pt x="30487" y="37047"/>
                  </a:lnTo>
                  <a:lnTo>
                    <a:pt x="30885" y="36894"/>
                  </a:lnTo>
                  <a:lnTo>
                    <a:pt x="31526" y="36323"/>
                  </a:lnTo>
                  <a:lnTo>
                    <a:pt x="32297" y="36573"/>
                  </a:lnTo>
                  <a:lnTo>
                    <a:pt x="32386" y="36863"/>
                  </a:lnTo>
                  <a:lnTo>
                    <a:pt x="33201" y="36863"/>
                  </a:lnTo>
                  <a:lnTo>
                    <a:pt x="33150" y="35741"/>
                  </a:lnTo>
                  <a:lnTo>
                    <a:pt x="34675" y="35256"/>
                  </a:lnTo>
                  <a:lnTo>
                    <a:pt x="34665" y="34178"/>
                  </a:lnTo>
                  <a:lnTo>
                    <a:pt x="34278" y="34170"/>
                  </a:lnTo>
                  <a:lnTo>
                    <a:pt x="34281" y="34342"/>
                  </a:lnTo>
                  <a:lnTo>
                    <a:pt x="33612" y="34334"/>
                  </a:lnTo>
                  <a:lnTo>
                    <a:pt x="33486" y="33887"/>
                  </a:lnTo>
                  <a:lnTo>
                    <a:pt x="33605" y="33369"/>
                  </a:lnTo>
                  <a:lnTo>
                    <a:pt x="33931" y="33600"/>
                  </a:lnTo>
                  <a:lnTo>
                    <a:pt x="33934" y="33887"/>
                  </a:lnTo>
                  <a:lnTo>
                    <a:pt x="34852" y="33898"/>
                  </a:lnTo>
                  <a:lnTo>
                    <a:pt x="34845" y="33391"/>
                  </a:lnTo>
                  <a:lnTo>
                    <a:pt x="35254" y="33364"/>
                  </a:lnTo>
                  <a:lnTo>
                    <a:pt x="35249" y="32985"/>
                  </a:lnTo>
                  <a:lnTo>
                    <a:pt x="35908" y="32985"/>
                  </a:lnTo>
                  <a:lnTo>
                    <a:pt x="36146" y="32720"/>
                  </a:lnTo>
                  <a:lnTo>
                    <a:pt x="35935" y="32418"/>
                  </a:lnTo>
                  <a:lnTo>
                    <a:pt x="36027" y="32112"/>
                  </a:lnTo>
                  <a:lnTo>
                    <a:pt x="36605" y="31881"/>
                  </a:lnTo>
                  <a:lnTo>
                    <a:pt x="36826" y="32019"/>
                  </a:lnTo>
                  <a:lnTo>
                    <a:pt x="37162" y="31810"/>
                  </a:lnTo>
                  <a:lnTo>
                    <a:pt x="37159" y="31203"/>
                  </a:lnTo>
                  <a:lnTo>
                    <a:pt x="37284" y="30945"/>
                  </a:lnTo>
                  <a:lnTo>
                    <a:pt x="38079" y="30908"/>
                  </a:lnTo>
                  <a:lnTo>
                    <a:pt x="38066" y="29734"/>
                  </a:lnTo>
                  <a:lnTo>
                    <a:pt x="38331" y="29726"/>
                  </a:lnTo>
                  <a:lnTo>
                    <a:pt x="38331" y="30245"/>
                  </a:lnTo>
                  <a:lnTo>
                    <a:pt x="38687" y="30241"/>
                  </a:lnTo>
                  <a:lnTo>
                    <a:pt x="38813" y="30815"/>
                  </a:lnTo>
                  <a:lnTo>
                    <a:pt x="38803" y="30233"/>
                  </a:lnTo>
                  <a:lnTo>
                    <a:pt x="39160" y="30226"/>
                  </a:lnTo>
                  <a:lnTo>
                    <a:pt x="39153" y="29715"/>
                  </a:lnTo>
                  <a:lnTo>
                    <a:pt x="39384" y="29711"/>
                  </a:lnTo>
                  <a:lnTo>
                    <a:pt x="39622" y="30215"/>
                  </a:lnTo>
                  <a:lnTo>
                    <a:pt x="39612" y="29708"/>
                  </a:lnTo>
                  <a:lnTo>
                    <a:pt x="41335" y="29611"/>
                  </a:lnTo>
                  <a:lnTo>
                    <a:pt x="41325" y="28631"/>
                  </a:lnTo>
                  <a:lnTo>
                    <a:pt x="41168" y="28258"/>
                  </a:lnTo>
                  <a:lnTo>
                    <a:pt x="40951" y="26908"/>
                  </a:lnTo>
                  <a:lnTo>
                    <a:pt x="40503" y="25819"/>
                  </a:lnTo>
                  <a:lnTo>
                    <a:pt x="39786" y="24857"/>
                  </a:lnTo>
                  <a:lnTo>
                    <a:pt x="39164" y="23235"/>
                  </a:lnTo>
                  <a:lnTo>
                    <a:pt x="39015" y="23011"/>
                  </a:lnTo>
                  <a:lnTo>
                    <a:pt x="38899" y="22747"/>
                  </a:lnTo>
                  <a:lnTo>
                    <a:pt x="38277" y="21911"/>
                  </a:lnTo>
                  <a:lnTo>
                    <a:pt x="37917" y="19917"/>
                  </a:lnTo>
                  <a:lnTo>
                    <a:pt x="38131" y="19283"/>
                  </a:lnTo>
                  <a:lnTo>
                    <a:pt x="38196" y="18761"/>
                  </a:lnTo>
                  <a:lnTo>
                    <a:pt x="37866" y="18656"/>
                  </a:lnTo>
                  <a:lnTo>
                    <a:pt x="35493" y="18992"/>
                  </a:lnTo>
                  <a:lnTo>
                    <a:pt x="34660" y="19029"/>
                  </a:lnTo>
                  <a:lnTo>
                    <a:pt x="34109" y="18917"/>
                  </a:lnTo>
                  <a:lnTo>
                    <a:pt x="33548" y="18474"/>
                  </a:lnTo>
                  <a:lnTo>
                    <a:pt x="33204" y="18017"/>
                  </a:lnTo>
                  <a:lnTo>
                    <a:pt x="32466" y="16945"/>
                  </a:lnTo>
                  <a:lnTo>
                    <a:pt x="32274" y="16732"/>
                  </a:lnTo>
                  <a:lnTo>
                    <a:pt x="32150" y="16408"/>
                  </a:lnTo>
                  <a:lnTo>
                    <a:pt x="32479" y="15640"/>
                  </a:lnTo>
                  <a:lnTo>
                    <a:pt x="33020" y="15472"/>
                  </a:lnTo>
                  <a:lnTo>
                    <a:pt x="33166" y="15461"/>
                  </a:lnTo>
                  <a:lnTo>
                    <a:pt x="33585" y="15450"/>
                  </a:lnTo>
                  <a:lnTo>
                    <a:pt x="34815" y="15449"/>
                  </a:lnTo>
                  <a:lnTo>
                    <a:pt x="35441" y="15431"/>
                  </a:lnTo>
                  <a:lnTo>
                    <a:pt x="35622" y="15570"/>
                  </a:lnTo>
                  <a:lnTo>
                    <a:pt x="35651" y="15954"/>
                  </a:lnTo>
                  <a:lnTo>
                    <a:pt x="35486" y="16087"/>
                  </a:lnTo>
                  <a:lnTo>
                    <a:pt x="35612" y="16266"/>
                  </a:lnTo>
                  <a:lnTo>
                    <a:pt x="36292" y="16736"/>
                  </a:lnTo>
                  <a:lnTo>
                    <a:pt x="36768" y="16647"/>
                  </a:lnTo>
                  <a:lnTo>
                    <a:pt x="37054" y="16639"/>
                  </a:lnTo>
                  <a:lnTo>
                    <a:pt x="37880" y="16729"/>
                  </a:lnTo>
                  <a:lnTo>
                    <a:pt x="38036" y="15767"/>
                  </a:lnTo>
                  <a:lnTo>
                    <a:pt x="37782" y="14845"/>
                  </a:lnTo>
                  <a:lnTo>
                    <a:pt x="37404" y="13983"/>
                  </a:lnTo>
                  <a:lnTo>
                    <a:pt x="38376" y="13838"/>
                  </a:lnTo>
                  <a:lnTo>
                    <a:pt x="38374" y="13550"/>
                  </a:lnTo>
                  <a:lnTo>
                    <a:pt x="37911" y="13439"/>
                  </a:lnTo>
                  <a:lnTo>
                    <a:pt x="37532" y="12928"/>
                  </a:lnTo>
                  <a:lnTo>
                    <a:pt x="37405" y="11005"/>
                  </a:lnTo>
                  <a:lnTo>
                    <a:pt x="37830" y="10792"/>
                  </a:lnTo>
                  <a:lnTo>
                    <a:pt x="37779" y="10427"/>
                  </a:lnTo>
                  <a:lnTo>
                    <a:pt x="37578" y="9990"/>
                  </a:lnTo>
                  <a:lnTo>
                    <a:pt x="38003" y="9138"/>
                  </a:lnTo>
                  <a:lnTo>
                    <a:pt x="38597" y="8578"/>
                  </a:lnTo>
                  <a:lnTo>
                    <a:pt x="38783" y="8287"/>
                  </a:lnTo>
                  <a:lnTo>
                    <a:pt x="39039" y="8165"/>
                  </a:lnTo>
                  <a:lnTo>
                    <a:pt x="39518" y="7974"/>
                  </a:lnTo>
                  <a:lnTo>
                    <a:pt x="39899" y="8026"/>
                  </a:lnTo>
                  <a:lnTo>
                    <a:pt x="40603" y="7840"/>
                  </a:lnTo>
                  <a:lnTo>
                    <a:pt x="40971" y="7634"/>
                  </a:lnTo>
                  <a:lnTo>
                    <a:pt x="41267" y="7471"/>
                  </a:lnTo>
                  <a:lnTo>
                    <a:pt x="41915" y="7174"/>
                  </a:lnTo>
                  <a:lnTo>
                    <a:pt x="42240" y="7124"/>
                  </a:lnTo>
                  <a:lnTo>
                    <a:pt x="42986" y="6975"/>
                  </a:lnTo>
                  <a:lnTo>
                    <a:pt x="43121" y="6950"/>
                  </a:lnTo>
                  <a:lnTo>
                    <a:pt x="43506" y="6879"/>
                  </a:lnTo>
                  <a:lnTo>
                    <a:pt x="44048" y="6786"/>
                  </a:lnTo>
                  <a:lnTo>
                    <a:pt x="44243" y="6762"/>
                  </a:lnTo>
                  <a:lnTo>
                    <a:pt x="44960" y="6752"/>
                  </a:lnTo>
                  <a:lnTo>
                    <a:pt x="44831" y="6163"/>
                  </a:lnTo>
                  <a:lnTo>
                    <a:pt x="43955" y="4024"/>
                  </a:lnTo>
                  <a:lnTo>
                    <a:pt x="43633" y="4068"/>
                  </a:lnTo>
                  <a:lnTo>
                    <a:pt x="43402" y="394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2" name="pg373">
              <a:extLst>
                <a:ext uri="{FF2B5EF4-FFF2-40B4-BE49-F238E27FC236}">
                  <a16:creationId xmlns:a16="http://schemas.microsoft.com/office/drawing/2014/main" id="{6D2CF085-50BD-E840-9650-14C91CEB96B4}"/>
                </a:ext>
              </a:extLst>
            </p:cNvPr>
            <p:cNvSpPr/>
            <p:nvPr/>
          </p:nvSpPr>
          <p:spPr>
            <a:xfrm>
              <a:off x="6357696" y="4513201"/>
              <a:ext cx="86715" cy="97553"/>
            </a:xfrm>
            <a:custGeom>
              <a:avLst/>
              <a:gdLst/>
              <a:ahLst/>
              <a:cxnLst/>
              <a:rect l="0" t="0" r="0" b="0"/>
              <a:pathLst>
                <a:path w="86715" h="97553">
                  <a:moveTo>
                    <a:pt x="86715" y="54195"/>
                  </a:moveTo>
                  <a:lnTo>
                    <a:pt x="84190" y="54230"/>
                  </a:lnTo>
                  <a:lnTo>
                    <a:pt x="83977" y="54234"/>
                  </a:lnTo>
                  <a:lnTo>
                    <a:pt x="80291" y="54310"/>
                  </a:lnTo>
                  <a:lnTo>
                    <a:pt x="80123" y="54310"/>
                  </a:lnTo>
                  <a:lnTo>
                    <a:pt x="79320" y="54295"/>
                  </a:lnTo>
                  <a:lnTo>
                    <a:pt x="79385" y="56766"/>
                  </a:lnTo>
                  <a:lnTo>
                    <a:pt x="79737" y="78173"/>
                  </a:lnTo>
                  <a:lnTo>
                    <a:pt x="74711" y="78267"/>
                  </a:lnTo>
                  <a:lnTo>
                    <a:pt x="74020" y="78299"/>
                  </a:lnTo>
                  <a:lnTo>
                    <a:pt x="76112" y="81078"/>
                  </a:lnTo>
                  <a:lnTo>
                    <a:pt x="77033" y="82187"/>
                  </a:lnTo>
                  <a:lnTo>
                    <a:pt x="76843" y="82280"/>
                  </a:lnTo>
                  <a:lnTo>
                    <a:pt x="76130" y="81994"/>
                  </a:lnTo>
                  <a:lnTo>
                    <a:pt x="75126" y="81264"/>
                  </a:lnTo>
                  <a:lnTo>
                    <a:pt x="72376" y="83730"/>
                  </a:lnTo>
                  <a:lnTo>
                    <a:pt x="71686" y="84701"/>
                  </a:lnTo>
                  <a:lnTo>
                    <a:pt x="71416" y="84765"/>
                  </a:lnTo>
                  <a:lnTo>
                    <a:pt x="70902" y="84831"/>
                  </a:lnTo>
                  <a:lnTo>
                    <a:pt x="69765" y="85566"/>
                  </a:lnTo>
                  <a:lnTo>
                    <a:pt x="67589" y="85620"/>
                  </a:lnTo>
                  <a:lnTo>
                    <a:pt x="65485" y="86076"/>
                  </a:lnTo>
                  <a:lnTo>
                    <a:pt x="64867" y="86534"/>
                  </a:lnTo>
                  <a:lnTo>
                    <a:pt x="63614" y="87844"/>
                  </a:lnTo>
                  <a:lnTo>
                    <a:pt x="62585" y="87848"/>
                  </a:lnTo>
                  <a:lnTo>
                    <a:pt x="61408" y="87585"/>
                  </a:lnTo>
                  <a:lnTo>
                    <a:pt x="61237" y="87701"/>
                  </a:lnTo>
                  <a:lnTo>
                    <a:pt x="60061" y="89412"/>
                  </a:lnTo>
                  <a:lnTo>
                    <a:pt x="59314" y="90345"/>
                  </a:lnTo>
                  <a:lnTo>
                    <a:pt x="58309" y="91906"/>
                  </a:lnTo>
                  <a:lnTo>
                    <a:pt x="58384" y="92146"/>
                  </a:lnTo>
                  <a:lnTo>
                    <a:pt x="58551" y="92273"/>
                  </a:lnTo>
                  <a:lnTo>
                    <a:pt x="59021" y="92246"/>
                  </a:lnTo>
                  <a:lnTo>
                    <a:pt x="59206" y="92381"/>
                  </a:lnTo>
                  <a:lnTo>
                    <a:pt x="59287" y="92645"/>
                  </a:lnTo>
                  <a:lnTo>
                    <a:pt x="59286" y="92962"/>
                  </a:lnTo>
                  <a:lnTo>
                    <a:pt x="57280" y="93060"/>
                  </a:lnTo>
                  <a:lnTo>
                    <a:pt x="56809" y="93497"/>
                  </a:lnTo>
                  <a:lnTo>
                    <a:pt x="56301" y="94237"/>
                  </a:lnTo>
                  <a:lnTo>
                    <a:pt x="55456" y="95300"/>
                  </a:lnTo>
                  <a:lnTo>
                    <a:pt x="53888" y="97553"/>
                  </a:lnTo>
                  <a:lnTo>
                    <a:pt x="50666" y="95301"/>
                  </a:lnTo>
                  <a:lnTo>
                    <a:pt x="48407" y="93647"/>
                  </a:lnTo>
                  <a:lnTo>
                    <a:pt x="47633" y="92812"/>
                  </a:lnTo>
                  <a:lnTo>
                    <a:pt x="47150" y="92002"/>
                  </a:lnTo>
                  <a:lnTo>
                    <a:pt x="46868" y="91316"/>
                  </a:lnTo>
                  <a:lnTo>
                    <a:pt x="46703" y="90649"/>
                  </a:lnTo>
                  <a:lnTo>
                    <a:pt x="46541" y="89281"/>
                  </a:lnTo>
                  <a:lnTo>
                    <a:pt x="46516" y="88033"/>
                  </a:lnTo>
                  <a:lnTo>
                    <a:pt x="46593" y="86262"/>
                  </a:lnTo>
                  <a:lnTo>
                    <a:pt x="46649" y="85134"/>
                  </a:lnTo>
                  <a:lnTo>
                    <a:pt x="46885" y="84263"/>
                  </a:lnTo>
                  <a:lnTo>
                    <a:pt x="47559" y="82717"/>
                  </a:lnTo>
                  <a:lnTo>
                    <a:pt x="47812" y="81751"/>
                  </a:lnTo>
                  <a:lnTo>
                    <a:pt x="47832" y="80804"/>
                  </a:lnTo>
                  <a:lnTo>
                    <a:pt x="47622" y="79038"/>
                  </a:lnTo>
                  <a:lnTo>
                    <a:pt x="47604" y="78401"/>
                  </a:lnTo>
                  <a:lnTo>
                    <a:pt x="47670" y="77704"/>
                  </a:lnTo>
                  <a:lnTo>
                    <a:pt x="47834" y="76375"/>
                  </a:lnTo>
                  <a:lnTo>
                    <a:pt x="47831" y="75619"/>
                  </a:lnTo>
                  <a:lnTo>
                    <a:pt x="46329" y="72187"/>
                  </a:lnTo>
                  <a:lnTo>
                    <a:pt x="46290" y="71796"/>
                  </a:lnTo>
                  <a:lnTo>
                    <a:pt x="46536" y="69096"/>
                  </a:lnTo>
                  <a:lnTo>
                    <a:pt x="46497" y="67372"/>
                  </a:lnTo>
                  <a:lnTo>
                    <a:pt x="47636" y="65827"/>
                  </a:lnTo>
                  <a:lnTo>
                    <a:pt x="47694" y="65515"/>
                  </a:lnTo>
                  <a:lnTo>
                    <a:pt x="47906" y="64359"/>
                  </a:lnTo>
                  <a:lnTo>
                    <a:pt x="46380" y="64216"/>
                  </a:lnTo>
                  <a:lnTo>
                    <a:pt x="46587" y="63533"/>
                  </a:lnTo>
                  <a:lnTo>
                    <a:pt x="46005" y="63708"/>
                  </a:lnTo>
                  <a:lnTo>
                    <a:pt x="44309" y="63419"/>
                  </a:lnTo>
                  <a:lnTo>
                    <a:pt x="44218" y="63924"/>
                  </a:lnTo>
                  <a:lnTo>
                    <a:pt x="43894" y="63924"/>
                  </a:lnTo>
                  <a:lnTo>
                    <a:pt x="43843" y="64216"/>
                  </a:lnTo>
                  <a:lnTo>
                    <a:pt x="44093" y="64237"/>
                  </a:lnTo>
                  <a:lnTo>
                    <a:pt x="41990" y="64271"/>
                  </a:lnTo>
                  <a:lnTo>
                    <a:pt x="40933" y="63871"/>
                  </a:lnTo>
                  <a:lnTo>
                    <a:pt x="40229" y="64545"/>
                  </a:lnTo>
                  <a:lnTo>
                    <a:pt x="35847" y="64557"/>
                  </a:lnTo>
                  <a:lnTo>
                    <a:pt x="28888" y="64639"/>
                  </a:lnTo>
                  <a:lnTo>
                    <a:pt x="25435" y="64700"/>
                  </a:lnTo>
                  <a:lnTo>
                    <a:pt x="23511" y="64757"/>
                  </a:lnTo>
                  <a:lnTo>
                    <a:pt x="17984" y="64901"/>
                  </a:lnTo>
                  <a:lnTo>
                    <a:pt x="16755" y="64932"/>
                  </a:lnTo>
                  <a:lnTo>
                    <a:pt x="16283" y="64926"/>
                  </a:lnTo>
                  <a:lnTo>
                    <a:pt x="16198" y="65296"/>
                  </a:lnTo>
                  <a:lnTo>
                    <a:pt x="16428" y="66592"/>
                  </a:lnTo>
                  <a:lnTo>
                    <a:pt x="16821" y="67866"/>
                  </a:lnTo>
                  <a:lnTo>
                    <a:pt x="16683" y="69277"/>
                  </a:lnTo>
                  <a:lnTo>
                    <a:pt x="16248" y="70030"/>
                  </a:lnTo>
                  <a:lnTo>
                    <a:pt x="16248" y="70809"/>
                  </a:lnTo>
                  <a:lnTo>
                    <a:pt x="16690" y="71349"/>
                  </a:lnTo>
                  <a:lnTo>
                    <a:pt x="17141" y="72718"/>
                  </a:lnTo>
                  <a:lnTo>
                    <a:pt x="16902" y="72967"/>
                  </a:lnTo>
                  <a:lnTo>
                    <a:pt x="16730" y="72834"/>
                  </a:lnTo>
                  <a:lnTo>
                    <a:pt x="16574" y="72642"/>
                  </a:lnTo>
                  <a:lnTo>
                    <a:pt x="16584" y="72492"/>
                  </a:lnTo>
                  <a:lnTo>
                    <a:pt x="16452" y="72338"/>
                  </a:lnTo>
                  <a:lnTo>
                    <a:pt x="15886" y="72040"/>
                  </a:lnTo>
                  <a:lnTo>
                    <a:pt x="14798" y="72049"/>
                  </a:lnTo>
                  <a:lnTo>
                    <a:pt x="14158" y="73112"/>
                  </a:lnTo>
                  <a:lnTo>
                    <a:pt x="14100" y="73451"/>
                  </a:lnTo>
                  <a:lnTo>
                    <a:pt x="14152" y="73793"/>
                  </a:lnTo>
                  <a:lnTo>
                    <a:pt x="14126" y="74162"/>
                  </a:lnTo>
                  <a:lnTo>
                    <a:pt x="13806" y="74072"/>
                  </a:lnTo>
                  <a:lnTo>
                    <a:pt x="13373" y="73909"/>
                  </a:lnTo>
                  <a:lnTo>
                    <a:pt x="13174" y="73649"/>
                  </a:lnTo>
                  <a:lnTo>
                    <a:pt x="13152" y="73407"/>
                  </a:lnTo>
                  <a:lnTo>
                    <a:pt x="13257" y="73048"/>
                  </a:lnTo>
                  <a:lnTo>
                    <a:pt x="12840" y="72751"/>
                  </a:lnTo>
                  <a:lnTo>
                    <a:pt x="12233" y="73163"/>
                  </a:lnTo>
                  <a:lnTo>
                    <a:pt x="12127" y="73031"/>
                  </a:lnTo>
                  <a:lnTo>
                    <a:pt x="11963" y="71989"/>
                  </a:lnTo>
                  <a:lnTo>
                    <a:pt x="11257" y="70200"/>
                  </a:lnTo>
                  <a:lnTo>
                    <a:pt x="10390" y="70096"/>
                  </a:lnTo>
                  <a:lnTo>
                    <a:pt x="9120" y="70344"/>
                  </a:lnTo>
                  <a:lnTo>
                    <a:pt x="8154" y="70941"/>
                  </a:lnTo>
                  <a:lnTo>
                    <a:pt x="7833" y="71270"/>
                  </a:lnTo>
                  <a:lnTo>
                    <a:pt x="7448" y="72223"/>
                  </a:lnTo>
                  <a:lnTo>
                    <a:pt x="7760" y="74236"/>
                  </a:lnTo>
                  <a:lnTo>
                    <a:pt x="7934" y="74775"/>
                  </a:lnTo>
                  <a:lnTo>
                    <a:pt x="8386" y="75078"/>
                  </a:lnTo>
                  <a:lnTo>
                    <a:pt x="8769" y="75134"/>
                  </a:lnTo>
                  <a:lnTo>
                    <a:pt x="9073" y="75444"/>
                  </a:lnTo>
                  <a:lnTo>
                    <a:pt x="9158" y="75660"/>
                  </a:lnTo>
                  <a:lnTo>
                    <a:pt x="9189" y="76271"/>
                  </a:lnTo>
                  <a:lnTo>
                    <a:pt x="9264" y="76458"/>
                  </a:lnTo>
                  <a:lnTo>
                    <a:pt x="9821" y="76875"/>
                  </a:lnTo>
                  <a:lnTo>
                    <a:pt x="10060" y="76912"/>
                  </a:lnTo>
                  <a:lnTo>
                    <a:pt x="10087" y="77151"/>
                  </a:lnTo>
                  <a:lnTo>
                    <a:pt x="8544" y="76823"/>
                  </a:lnTo>
                  <a:lnTo>
                    <a:pt x="7558" y="77197"/>
                  </a:lnTo>
                  <a:lnTo>
                    <a:pt x="7684" y="77625"/>
                  </a:lnTo>
                  <a:lnTo>
                    <a:pt x="8077" y="78445"/>
                  </a:lnTo>
                  <a:lnTo>
                    <a:pt x="8101" y="78751"/>
                  </a:lnTo>
                  <a:lnTo>
                    <a:pt x="8119" y="79474"/>
                  </a:lnTo>
                  <a:lnTo>
                    <a:pt x="8047" y="80186"/>
                  </a:lnTo>
                  <a:lnTo>
                    <a:pt x="8006" y="80429"/>
                  </a:lnTo>
                  <a:lnTo>
                    <a:pt x="7713" y="81080"/>
                  </a:lnTo>
                  <a:lnTo>
                    <a:pt x="8058" y="81674"/>
                  </a:lnTo>
                  <a:lnTo>
                    <a:pt x="8256" y="81786"/>
                  </a:lnTo>
                  <a:lnTo>
                    <a:pt x="8577" y="81793"/>
                  </a:lnTo>
                  <a:lnTo>
                    <a:pt x="8703" y="81998"/>
                  </a:lnTo>
                  <a:lnTo>
                    <a:pt x="9133" y="83075"/>
                  </a:lnTo>
                  <a:lnTo>
                    <a:pt x="9284" y="83765"/>
                  </a:lnTo>
                  <a:lnTo>
                    <a:pt x="9069" y="84824"/>
                  </a:lnTo>
                  <a:lnTo>
                    <a:pt x="8776" y="85320"/>
                  </a:lnTo>
                  <a:lnTo>
                    <a:pt x="8152" y="86163"/>
                  </a:lnTo>
                  <a:lnTo>
                    <a:pt x="7647" y="86429"/>
                  </a:lnTo>
                  <a:lnTo>
                    <a:pt x="56" y="86217"/>
                  </a:lnTo>
                  <a:lnTo>
                    <a:pt x="32" y="78976"/>
                  </a:lnTo>
                  <a:lnTo>
                    <a:pt x="32" y="78421"/>
                  </a:lnTo>
                  <a:lnTo>
                    <a:pt x="1875" y="72042"/>
                  </a:lnTo>
                  <a:lnTo>
                    <a:pt x="1742" y="72077"/>
                  </a:lnTo>
                  <a:lnTo>
                    <a:pt x="2183" y="70565"/>
                  </a:lnTo>
                  <a:lnTo>
                    <a:pt x="1173" y="70215"/>
                  </a:lnTo>
                  <a:lnTo>
                    <a:pt x="1928" y="68825"/>
                  </a:lnTo>
                  <a:lnTo>
                    <a:pt x="905" y="68534"/>
                  </a:lnTo>
                  <a:lnTo>
                    <a:pt x="27" y="68556"/>
                  </a:lnTo>
                  <a:lnTo>
                    <a:pt x="29" y="64933"/>
                  </a:lnTo>
                  <a:lnTo>
                    <a:pt x="17" y="64617"/>
                  </a:lnTo>
                  <a:lnTo>
                    <a:pt x="92" y="56761"/>
                  </a:lnTo>
                  <a:lnTo>
                    <a:pt x="52" y="50863"/>
                  </a:lnTo>
                  <a:lnTo>
                    <a:pt x="0" y="44801"/>
                  </a:lnTo>
                  <a:lnTo>
                    <a:pt x="887" y="44137"/>
                  </a:lnTo>
                  <a:lnTo>
                    <a:pt x="1388" y="44036"/>
                  </a:lnTo>
                  <a:lnTo>
                    <a:pt x="1700" y="44324"/>
                  </a:lnTo>
                  <a:lnTo>
                    <a:pt x="2135" y="44099"/>
                  </a:lnTo>
                  <a:lnTo>
                    <a:pt x="2145" y="43437"/>
                  </a:lnTo>
                  <a:lnTo>
                    <a:pt x="1659" y="42844"/>
                  </a:lnTo>
                  <a:lnTo>
                    <a:pt x="2161" y="42586"/>
                  </a:lnTo>
                  <a:lnTo>
                    <a:pt x="7333" y="42492"/>
                  </a:lnTo>
                  <a:lnTo>
                    <a:pt x="7456" y="42350"/>
                  </a:lnTo>
                  <a:lnTo>
                    <a:pt x="7503" y="39067"/>
                  </a:lnTo>
                  <a:lnTo>
                    <a:pt x="8309" y="39085"/>
                  </a:lnTo>
                  <a:lnTo>
                    <a:pt x="8689" y="39659"/>
                  </a:lnTo>
                  <a:lnTo>
                    <a:pt x="8746" y="39866"/>
                  </a:lnTo>
                  <a:lnTo>
                    <a:pt x="9084" y="40089"/>
                  </a:lnTo>
                  <a:lnTo>
                    <a:pt x="9775" y="40037"/>
                  </a:lnTo>
                  <a:lnTo>
                    <a:pt x="11026" y="38643"/>
                  </a:lnTo>
                  <a:lnTo>
                    <a:pt x="11229" y="38413"/>
                  </a:lnTo>
                  <a:lnTo>
                    <a:pt x="11420" y="38203"/>
                  </a:lnTo>
                  <a:lnTo>
                    <a:pt x="12612" y="36857"/>
                  </a:lnTo>
                  <a:lnTo>
                    <a:pt x="13414" y="35963"/>
                  </a:lnTo>
                  <a:lnTo>
                    <a:pt x="13734" y="35623"/>
                  </a:lnTo>
                  <a:lnTo>
                    <a:pt x="14790" y="34496"/>
                  </a:lnTo>
                  <a:lnTo>
                    <a:pt x="16783" y="36207"/>
                  </a:lnTo>
                  <a:lnTo>
                    <a:pt x="17119" y="36663"/>
                  </a:lnTo>
                  <a:lnTo>
                    <a:pt x="17583" y="37752"/>
                  </a:lnTo>
                  <a:lnTo>
                    <a:pt x="19296" y="37678"/>
                  </a:lnTo>
                  <a:lnTo>
                    <a:pt x="19235" y="36696"/>
                  </a:lnTo>
                  <a:lnTo>
                    <a:pt x="19395" y="36705"/>
                  </a:lnTo>
                  <a:lnTo>
                    <a:pt x="19843" y="36928"/>
                  </a:lnTo>
                  <a:lnTo>
                    <a:pt x="20278" y="36796"/>
                  </a:lnTo>
                  <a:lnTo>
                    <a:pt x="20567" y="36559"/>
                  </a:lnTo>
                  <a:lnTo>
                    <a:pt x="20805" y="36273"/>
                  </a:lnTo>
                  <a:lnTo>
                    <a:pt x="20805" y="35942"/>
                  </a:lnTo>
                  <a:lnTo>
                    <a:pt x="22180" y="35800"/>
                  </a:lnTo>
                  <a:lnTo>
                    <a:pt x="22452" y="35117"/>
                  </a:lnTo>
                  <a:lnTo>
                    <a:pt x="22452" y="34596"/>
                  </a:lnTo>
                  <a:lnTo>
                    <a:pt x="22151" y="34199"/>
                  </a:lnTo>
                  <a:lnTo>
                    <a:pt x="21258" y="34576"/>
                  </a:lnTo>
                  <a:lnTo>
                    <a:pt x="20954" y="34571"/>
                  </a:lnTo>
                  <a:lnTo>
                    <a:pt x="20485" y="34426"/>
                  </a:lnTo>
                  <a:lnTo>
                    <a:pt x="20630" y="34093"/>
                  </a:lnTo>
                  <a:lnTo>
                    <a:pt x="20669" y="32707"/>
                  </a:lnTo>
                  <a:lnTo>
                    <a:pt x="21179" y="31361"/>
                  </a:lnTo>
                  <a:lnTo>
                    <a:pt x="23486" y="31363"/>
                  </a:lnTo>
                  <a:lnTo>
                    <a:pt x="25379" y="31235"/>
                  </a:lnTo>
                  <a:lnTo>
                    <a:pt x="25225" y="30451"/>
                  </a:lnTo>
                  <a:lnTo>
                    <a:pt x="23856" y="30466"/>
                  </a:lnTo>
                  <a:lnTo>
                    <a:pt x="22943" y="28986"/>
                  </a:lnTo>
                  <a:lnTo>
                    <a:pt x="22593" y="29002"/>
                  </a:lnTo>
                  <a:lnTo>
                    <a:pt x="22574" y="28080"/>
                  </a:lnTo>
                  <a:lnTo>
                    <a:pt x="23453" y="27007"/>
                  </a:lnTo>
                  <a:lnTo>
                    <a:pt x="21943" y="26434"/>
                  </a:lnTo>
                  <a:lnTo>
                    <a:pt x="26699" y="21096"/>
                  </a:lnTo>
                  <a:lnTo>
                    <a:pt x="28279" y="19306"/>
                  </a:lnTo>
                  <a:lnTo>
                    <a:pt x="31088" y="16525"/>
                  </a:lnTo>
                  <a:lnTo>
                    <a:pt x="32098" y="14866"/>
                  </a:lnTo>
                  <a:lnTo>
                    <a:pt x="33004" y="13142"/>
                  </a:lnTo>
                  <a:lnTo>
                    <a:pt x="33471" y="13109"/>
                  </a:lnTo>
                  <a:lnTo>
                    <a:pt x="34701" y="13467"/>
                  </a:lnTo>
                  <a:lnTo>
                    <a:pt x="36811" y="11011"/>
                  </a:lnTo>
                  <a:lnTo>
                    <a:pt x="36863" y="8197"/>
                  </a:lnTo>
                  <a:lnTo>
                    <a:pt x="38002" y="8929"/>
                  </a:lnTo>
                  <a:lnTo>
                    <a:pt x="40488" y="7563"/>
                  </a:lnTo>
                  <a:lnTo>
                    <a:pt x="40877" y="7026"/>
                  </a:lnTo>
                  <a:lnTo>
                    <a:pt x="40932" y="5634"/>
                  </a:lnTo>
                  <a:lnTo>
                    <a:pt x="43565" y="3633"/>
                  </a:lnTo>
                  <a:lnTo>
                    <a:pt x="44023" y="3285"/>
                  </a:lnTo>
                  <a:lnTo>
                    <a:pt x="44606" y="3197"/>
                  </a:lnTo>
                  <a:lnTo>
                    <a:pt x="44658" y="3642"/>
                  </a:lnTo>
                  <a:lnTo>
                    <a:pt x="45085" y="3659"/>
                  </a:lnTo>
                  <a:lnTo>
                    <a:pt x="45072" y="3252"/>
                  </a:lnTo>
                  <a:lnTo>
                    <a:pt x="45447" y="2699"/>
                  </a:lnTo>
                  <a:lnTo>
                    <a:pt x="45779" y="3223"/>
                  </a:lnTo>
                  <a:lnTo>
                    <a:pt x="45745" y="3610"/>
                  </a:lnTo>
                  <a:lnTo>
                    <a:pt x="46134" y="3626"/>
                  </a:lnTo>
                  <a:lnTo>
                    <a:pt x="46159" y="3138"/>
                  </a:lnTo>
                  <a:lnTo>
                    <a:pt x="46794" y="3220"/>
                  </a:lnTo>
                  <a:lnTo>
                    <a:pt x="46807" y="3724"/>
                  </a:lnTo>
                  <a:lnTo>
                    <a:pt x="47014" y="3773"/>
                  </a:lnTo>
                  <a:lnTo>
                    <a:pt x="47338" y="3220"/>
                  </a:lnTo>
                  <a:lnTo>
                    <a:pt x="47584" y="3675"/>
                  </a:lnTo>
                  <a:lnTo>
                    <a:pt x="48166" y="3903"/>
                  </a:lnTo>
                  <a:lnTo>
                    <a:pt x="48555" y="3252"/>
                  </a:lnTo>
                  <a:lnTo>
                    <a:pt x="49189" y="3789"/>
                  </a:lnTo>
                  <a:lnTo>
                    <a:pt x="48879" y="3886"/>
                  </a:lnTo>
                  <a:lnTo>
                    <a:pt x="48749" y="4293"/>
                  </a:lnTo>
                  <a:lnTo>
                    <a:pt x="49422" y="4163"/>
                  </a:lnTo>
                  <a:lnTo>
                    <a:pt x="49422" y="4700"/>
                  </a:lnTo>
                  <a:lnTo>
                    <a:pt x="48749" y="4797"/>
                  </a:lnTo>
                  <a:lnTo>
                    <a:pt x="49293" y="5122"/>
                  </a:lnTo>
                  <a:lnTo>
                    <a:pt x="49202" y="5399"/>
                  </a:lnTo>
                  <a:lnTo>
                    <a:pt x="49461" y="5461"/>
                  </a:lnTo>
                  <a:lnTo>
                    <a:pt x="49953" y="5741"/>
                  </a:lnTo>
                  <a:lnTo>
                    <a:pt x="50588" y="5448"/>
                  </a:lnTo>
                  <a:lnTo>
                    <a:pt x="50096" y="5122"/>
                  </a:lnTo>
                  <a:lnTo>
                    <a:pt x="50238" y="4195"/>
                  </a:lnTo>
                  <a:lnTo>
                    <a:pt x="50432" y="4021"/>
                  </a:lnTo>
                  <a:lnTo>
                    <a:pt x="50510" y="3301"/>
                  </a:lnTo>
                  <a:lnTo>
                    <a:pt x="50937" y="2650"/>
                  </a:lnTo>
                  <a:lnTo>
                    <a:pt x="51688" y="2178"/>
                  </a:lnTo>
                  <a:lnTo>
                    <a:pt x="51727" y="1495"/>
                  </a:lnTo>
                  <a:lnTo>
                    <a:pt x="52349" y="1658"/>
                  </a:lnTo>
                  <a:lnTo>
                    <a:pt x="52582" y="1072"/>
                  </a:lnTo>
                  <a:lnTo>
                    <a:pt x="52712" y="989"/>
                  </a:lnTo>
                  <a:lnTo>
                    <a:pt x="52903" y="1008"/>
                  </a:lnTo>
                  <a:lnTo>
                    <a:pt x="53346" y="1332"/>
                  </a:lnTo>
                  <a:lnTo>
                    <a:pt x="53629" y="754"/>
                  </a:lnTo>
                  <a:lnTo>
                    <a:pt x="54366" y="403"/>
                  </a:lnTo>
                  <a:lnTo>
                    <a:pt x="54941" y="0"/>
                  </a:lnTo>
                  <a:lnTo>
                    <a:pt x="55353" y="519"/>
                  </a:lnTo>
                  <a:lnTo>
                    <a:pt x="56168" y="958"/>
                  </a:lnTo>
                  <a:lnTo>
                    <a:pt x="56474" y="845"/>
                  </a:lnTo>
                  <a:lnTo>
                    <a:pt x="56958" y="259"/>
                  </a:lnTo>
                  <a:lnTo>
                    <a:pt x="57437" y="80"/>
                  </a:lnTo>
                  <a:lnTo>
                    <a:pt x="57644" y="324"/>
                  </a:lnTo>
                  <a:lnTo>
                    <a:pt x="57086" y="1067"/>
                  </a:lnTo>
                  <a:lnTo>
                    <a:pt x="56764" y="1495"/>
                  </a:lnTo>
                  <a:lnTo>
                    <a:pt x="56793" y="1646"/>
                  </a:lnTo>
                  <a:lnTo>
                    <a:pt x="57052" y="1834"/>
                  </a:lnTo>
                  <a:lnTo>
                    <a:pt x="57632" y="2162"/>
                  </a:lnTo>
                  <a:lnTo>
                    <a:pt x="58011" y="3023"/>
                  </a:lnTo>
                  <a:lnTo>
                    <a:pt x="57942" y="3154"/>
                  </a:lnTo>
                  <a:lnTo>
                    <a:pt x="56803" y="3431"/>
                  </a:lnTo>
                  <a:lnTo>
                    <a:pt x="56520" y="3564"/>
                  </a:lnTo>
                  <a:lnTo>
                    <a:pt x="56364" y="3822"/>
                  </a:lnTo>
                  <a:lnTo>
                    <a:pt x="56447" y="4106"/>
                  </a:lnTo>
                  <a:lnTo>
                    <a:pt x="57075" y="5334"/>
                  </a:lnTo>
                  <a:lnTo>
                    <a:pt x="57489" y="5171"/>
                  </a:lnTo>
                  <a:lnTo>
                    <a:pt x="57787" y="4472"/>
                  </a:lnTo>
                  <a:lnTo>
                    <a:pt x="59794" y="3187"/>
                  </a:lnTo>
                  <a:lnTo>
                    <a:pt x="60364" y="3431"/>
                  </a:lnTo>
                  <a:lnTo>
                    <a:pt x="60182" y="4488"/>
                  </a:lnTo>
                  <a:lnTo>
                    <a:pt x="59613" y="5903"/>
                  </a:lnTo>
                  <a:lnTo>
                    <a:pt x="60107" y="6789"/>
                  </a:lnTo>
                  <a:lnTo>
                    <a:pt x="61158" y="7825"/>
                  </a:lnTo>
                  <a:lnTo>
                    <a:pt x="62383" y="8050"/>
                  </a:lnTo>
                  <a:lnTo>
                    <a:pt x="63147" y="7221"/>
                  </a:lnTo>
                  <a:lnTo>
                    <a:pt x="64015" y="6765"/>
                  </a:lnTo>
                  <a:lnTo>
                    <a:pt x="64572" y="7009"/>
                  </a:lnTo>
                  <a:lnTo>
                    <a:pt x="64792" y="8815"/>
                  </a:lnTo>
                  <a:lnTo>
                    <a:pt x="65608" y="10100"/>
                  </a:lnTo>
                  <a:lnTo>
                    <a:pt x="67084" y="9677"/>
                  </a:lnTo>
                  <a:lnTo>
                    <a:pt x="67951" y="8506"/>
                  </a:lnTo>
                  <a:lnTo>
                    <a:pt x="68482" y="6863"/>
                  </a:lnTo>
                  <a:lnTo>
                    <a:pt x="68443" y="5789"/>
                  </a:lnTo>
                  <a:lnTo>
                    <a:pt x="68081" y="4846"/>
                  </a:lnTo>
                  <a:lnTo>
                    <a:pt x="69349" y="3057"/>
                  </a:lnTo>
                  <a:lnTo>
                    <a:pt x="71227" y="3610"/>
                  </a:lnTo>
                  <a:lnTo>
                    <a:pt x="72340" y="5057"/>
                  </a:lnTo>
                  <a:lnTo>
                    <a:pt x="72729" y="7025"/>
                  </a:lnTo>
                  <a:lnTo>
                    <a:pt x="73778" y="8392"/>
                  </a:lnTo>
                  <a:lnTo>
                    <a:pt x="76872" y="9888"/>
                  </a:lnTo>
                  <a:lnTo>
                    <a:pt x="78572" y="12395"/>
                  </a:lnTo>
                  <a:lnTo>
                    <a:pt x="78018" y="13414"/>
                  </a:lnTo>
                  <a:lnTo>
                    <a:pt x="78918" y="14387"/>
                  </a:lnTo>
                  <a:lnTo>
                    <a:pt x="79598" y="14444"/>
                  </a:lnTo>
                  <a:lnTo>
                    <a:pt x="80744" y="14540"/>
                  </a:lnTo>
                  <a:lnTo>
                    <a:pt x="81301" y="15218"/>
                  </a:lnTo>
                  <a:lnTo>
                    <a:pt x="82712" y="16931"/>
                  </a:lnTo>
                  <a:lnTo>
                    <a:pt x="83204" y="26691"/>
                  </a:lnTo>
                  <a:lnTo>
                    <a:pt x="84445" y="30174"/>
                  </a:lnTo>
                  <a:lnTo>
                    <a:pt x="84456" y="30977"/>
                  </a:lnTo>
                  <a:lnTo>
                    <a:pt x="84494" y="33813"/>
                  </a:lnTo>
                  <a:lnTo>
                    <a:pt x="84512" y="35198"/>
                  </a:lnTo>
                  <a:lnTo>
                    <a:pt x="84573" y="39789"/>
                  </a:lnTo>
                  <a:lnTo>
                    <a:pt x="84577" y="40029"/>
                  </a:lnTo>
                  <a:lnTo>
                    <a:pt x="84804" y="42210"/>
                  </a:lnTo>
                  <a:lnTo>
                    <a:pt x="84838" y="42534"/>
                  </a:lnTo>
                  <a:lnTo>
                    <a:pt x="84917" y="43285"/>
                  </a:lnTo>
                  <a:lnTo>
                    <a:pt x="85127" y="45299"/>
                  </a:lnTo>
                  <a:lnTo>
                    <a:pt x="85198" y="45982"/>
                  </a:lnTo>
                  <a:lnTo>
                    <a:pt x="85312" y="46677"/>
                  </a:lnTo>
                  <a:lnTo>
                    <a:pt x="85709" y="49094"/>
                  </a:lnTo>
                  <a:lnTo>
                    <a:pt x="85988" y="50797"/>
                  </a:lnTo>
                  <a:lnTo>
                    <a:pt x="86186" y="5172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3" name="pg374">
              <a:extLst>
                <a:ext uri="{FF2B5EF4-FFF2-40B4-BE49-F238E27FC236}">
                  <a16:creationId xmlns:a16="http://schemas.microsoft.com/office/drawing/2014/main" id="{DB4C9E7C-8EE0-DE47-861C-18AD3F7E842B}"/>
                </a:ext>
              </a:extLst>
            </p:cNvPr>
            <p:cNvSpPr/>
            <p:nvPr/>
          </p:nvSpPr>
          <p:spPr>
            <a:xfrm>
              <a:off x="5947559" y="4492802"/>
              <a:ext cx="257309" cy="194746"/>
            </a:xfrm>
            <a:custGeom>
              <a:avLst/>
              <a:gdLst/>
              <a:ahLst/>
              <a:cxnLst/>
              <a:rect l="0" t="0" r="0" b="0"/>
              <a:pathLst>
                <a:path w="257309" h="194746">
                  <a:moveTo>
                    <a:pt x="45660" y="0"/>
                  </a:moveTo>
                  <a:lnTo>
                    <a:pt x="46631" y="35"/>
                  </a:lnTo>
                  <a:lnTo>
                    <a:pt x="49333" y="135"/>
                  </a:lnTo>
                  <a:lnTo>
                    <a:pt x="63746" y="959"/>
                  </a:lnTo>
                  <a:lnTo>
                    <a:pt x="74129" y="1553"/>
                  </a:lnTo>
                  <a:lnTo>
                    <a:pt x="77879" y="1814"/>
                  </a:lnTo>
                  <a:lnTo>
                    <a:pt x="79122" y="1898"/>
                  </a:lnTo>
                  <a:lnTo>
                    <a:pt x="86301" y="2315"/>
                  </a:lnTo>
                  <a:lnTo>
                    <a:pt x="86697" y="2338"/>
                  </a:lnTo>
                  <a:lnTo>
                    <a:pt x="87781" y="2402"/>
                  </a:lnTo>
                  <a:lnTo>
                    <a:pt x="88342" y="2442"/>
                  </a:lnTo>
                  <a:lnTo>
                    <a:pt x="88746" y="2474"/>
                  </a:lnTo>
                  <a:lnTo>
                    <a:pt x="96192" y="3049"/>
                  </a:lnTo>
                  <a:lnTo>
                    <a:pt x="97120" y="3084"/>
                  </a:lnTo>
                  <a:lnTo>
                    <a:pt x="99008" y="3156"/>
                  </a:lnTo>
                  <a:lnTo>
                    <a:pt x="108324" y="3509"/>
                  </a:lnTo>
                  <a:lnTo>
                    <a:pt x="108504" y="3515"/>
                  </a:lnTo>
                  <a:lnTo>
                    <a:pt x="109075" y="3537"/>
                  </a:lnTo>
                  <a:lnTo>
                    <a:pt x="121206" y="4275"/>
                  </a:lnTo>
                  <a:lnTo>
                    <a:pt x="124774" y="4434"/>
                  </a:lnTo>
                  <a:lnTo>
                    <a:pt x="125260" y="4456"/>
                  </a:lnTo>
                  <a:lnTo>
                    <a:pt x="141445" y="5448"/>
                  </a:lnTo>
                  <a:lnTo>
                    <a:pt x="142253" y="5520"/>
                  </a:lnTo>
                  <a:lnTo>
                    <a:pt x="142532" y="5545"/>
                  </a:lnTo>
                  <a:lnTo>
                    <a:pt x="143672" y="5648"/>
                  </a:lnTo>
                  <a:lnTo>
                    <a:pt x="146566" y="5800"/>
                  </a:lnTo>
                  <a:lnTo>
                    <a:pt x="147770" y="5863"/>
                  </a:lnTo>
                  <a:lnTo>
                    <a:pt x="148203" y="5886"/>
                  </a:lnTo>
                  <a:lnTo>
                    <a:pt x="150206" y="5991"/>
                  </a:lnTo>
                  <a:lnTo>
                    <a:pt x="151582" y="6074"/>
                  </a:lnTo>
                  <a:lnTo>
                    <a:pt x="152203" y="6126"/>
                  </a:lnTo>
                  <a:lnTo>
                    <a:pt x="152475" y="6136"/>
                  </a:lnTo>
                  <a:lnTo>
                    <a:pt x="156659" y="6416"/>
                  </a:lnTo>
                  <a:lnTo>
                    <a:pt x="166012" y="6997"/>
                  </a:lnTo>
                  <a:lnTo>
                    <a:pt x="171816" y="7358"/>
                  </a:lnTo>
                  <a:lnTo>
                    <a:pt x="173124" y="7435"/>
                  </a:lnTo>
                  <a:lnTo>
                    <a:pt x="176362" y="7666"/>
                  </a:lnTo>
                  <a:lnTo>
                    <a:pt x="179623" y="7880"/>
                  </a:lnTo>
                  <a:lnTo>
                    <a:pt x="180807" y="7958"/>
                  </a:lnTo>
                  <a:lnTo>
                    <a:pt x="180966" y="7973"/>
                  </a:lnTo>
                  <a:lnTo>
                    <a:pt x="182147" y="8078"/>
                  </a:lnTo>
                  <a:lnTo>
                    <a:pt x="189886" y="8584"/>
                  </a:lnTo>
                  <a:lnTo>
                    <a:pt x="190778" y="8643"/>
                  </a:lnTo>
                  <a:lnTo>
                    <a:pt x="199466" y="9212"/>
                  </a:lnTo>
                  <a:lnTo>
                    <a:pt x="199817" y="9238"/>
                  </a:lnTo>
                  <a:lnTo>
                    <a:pt x="203917" y="9526"/>
                  </a:lnTo>
                  <a:lnTo>
                    <a:pt x="205770" y="9656"/>
                  </a:lnTo>
                  <a:lnTo>
                    <a:pt x="207895" y="9806"/>
                  </a:lnTo>
                  <a:lnTo>
                    <a:pt x="222369" y="10714"/>
                  </a:lnTo>
                  <a:lnTo>
                    <a:pt x="224954" y="10922"/>
                  </a:lnTo>
                  <a:lnTo>
                    <a:pt x="227683" y="11141"/>
                  </a:lnTo>
                  <a:lnTo>
                    <a:pt x="228312" y="11192"/>
                  </a:lnTo>
                  <a:lnTo>
                    <a:pt x="228970" y="11245"/>
                  </a:lnTo>
                  <a:lnTo>
                    <a:pt x="229405" y="11268"/>
                  </a:lnTo>
                  <a:lnTo>
                    <a:pt x="230119" y="11307"/>
                  </a:lnTo>
                  <a:lnTo>
                    <a:pt x="230383" y="11324"/>
                  </a:lnTo>
                  <a:lnTo>
                    <a:pt x="231484" y="11389"/>
                  </a:lnTo>
                  <a:lnTo>
                    <a:pt x="236587" y="11745"/>
                  </a:lnTo>
                  <a:lnTo>
                    <a:pt x="237960" y="11851"/>
                  </a:lnTo>
                  <a:lnTo>
                    <a:pt x="240860" y="12072"/>
                  </a:lnTo>
                  <a:lnTo>
                    <a:pt x="241192" y="12098"/>
                  </a:lnTo>
                  <a:lnTo>
                    <a:pt x="242938" y="12231"/>
                  </a:lnTo>
                  <a:lnTo>
                    <a:pt x="246740" y="12519"/>
                  </a:lnTo>
                  <a:lnTo>
                    <a:pt x="247086" y="12764"/>
                  </a:lnTo>
                  <a:lnTo>
                    <a:pt x="247953" y="13085"/>
                  </a:lnTo>
                  <a:lnTo>
                    <a:pt x="248135" y="12843"/>
                  </a:lnTo>
                  <a:lnTo>
                    <a:pt x="248965" y="12876"/>
                  </a:lnTo>
                  <a:lnTo>
                    <a:pt x="249023" y="13178"/>
                  </a:lnTo>
                  <a:lnTo>
                    <a:pt x="249164" y="13387"/>
                  </a:lnTo>
                  <a:lnTo>
                    <a:pt x="250200" y="13499"/>
                  </a:lnTo>
                  <a:lnTo>
                    <a:pt x="251301" y="13414"/>
                  </a:lnTo>
                  <a:lnTo>
                    <a:pt x="251808" y="13593"/>
                  </a:lnTo>
                  <a:lnTo>
                    <a:pt x="252267" y="14582"/>
                  </a:lnTo>
                  <a:lnTo>
                    <a:pt x="252510" y="15741"/>
                  </a:lnTo>
                  <a:lnTo>
                    <a:pt x="252440" y="16150"/>
                  </a:lnTo>
                  <a:lnTo>
                    <a:pt x="252410" y="16435"/>
                  </a:lnTo>
                  <a:lnTo>
                    <a:pt x="252486" y="16706"/>
                  </a:lnTo>
                  <a:lnTo>
                    <a:pt x="253448" y="18704"/>
                  </a:lnTo>
                  <a:lnTo>
                    <a:pt x="253869" y="20139"/>
                  </a:lnTo>
                  <a:lnTo>
                    <a:pt x="253794" y="20377"/>
                  </a:lnTo>
                  <a:lnTo>
                    <a:pt x="253228" y="20545"/>
                  </a:lnTo>
                  <a:lnTo>
                    <a:pt x="253070" y="20936"/>
                  </a:lnTo>
                  <a:lnTo>
                    <a:pt x="253053" y="21148"/>
                  </a:lnTo>
                  <a:lnTo>
                    <a:pt x="253108" y="21517"/>
                  </a:lnTo>
                  <a:lnTo>
                    <a:pt x="253461" y="22270"/>
                  </a:lnTo>
                  <a:lnTo>
                    <a:pt x="253406" y="22579"/>
                  </a:lnTo>
                  <a:lnTo>
                    <a:pt x="253118" y="22914"/>
                  </a:lnTo>
                  <a:lnTo>
                    <a:pt x="253166" y="23209"/>
                  </a:lnTo>
                  <a:lnTo>
                    <a:pt x="253717" y="23682"/>
                  </a:lnTo>
                  <a:lnTo>
                    <a:pt x="253790" y="24044"/>
                  </a:lnTo>
                  <a:lnTo>
                    <a:pt x="252775" y="24256"/>
                  </a:lnTo>
                  <a:lnTo>
                    <a:pt x="251904" y="24080"/>
                  </a:lnTo>
                  <a:lnTo>
                    <a:pt x="251366" y="24087"/>
                  </a:lnTo>
                  <a:lnTo>
                    <a:pt x="251068" y="24564"/>
                  </a:lnTo>
                  <a:lnTo>
                    <a:pt x="250865" y="25298"/>
                  </a:lnTo>
                  <a:lnTo>
                    <a:pt x="250423" y="26129"/>
                  </a:lnTo>
                  <a:lnTo>
                    <a:pt x="249724" y="26327"/>
                  </a:lnTo>
                  <a:lnTo>
                    <a:pt x="249381" y="26576"/>
                  </a:lnTo>
                  <a:lnTo>
                    <a:pt x="248751" y="27425"/>
                  </a:lnTo>
                  <a:lnTo>
                    <a:pt x="248415" y="28197"/>
                  </a:lnTo>
                  <a:lnTo>
                    <a:pt x="248213" y="28271"/>
                  </a:lnTo>
                  <a:lnTo>
                    <a:pt x="248233" y="30608"/>
                  </a:lnTo>
                  <a:lnTo>
                    <a:pt x="246188" y="30570"/>
                  </a:lnTo>
                  <a:lnTo>
                    <a:pt x="245897" y="30406"/>
                  </a:lnTo>
                  <a:lnTo>
                    <a:pt x="245513" y="30690"/>
                  </a:lnTo>
                  <a:lnTo>
                    <a:pt x="245520" y="31178"/>
                  </a:lnTo>
                  <a:lnTo>
                    <a:pt x="245907" y="31688"/>
                  </a:lnTo>
                  <a:lnTo>
                    <a:pt x="246082" y="31796"/>
                  </a:lnTo>
                  <a:lnTo>
                    <a:pt x="246061" y="32940"/>
                  </a:lnTo>
                  <a:lnTo>
                    <a:pt x="245607" y="32943"/>
                  </a:lnTo>
                  <a:lnTo>
                    <a:pt x="244480" y="34375"/>
                  </a:lnTo>
                  <a:lnTo>
                    <a:pt x="244407" y="35357"/>
                  </a:lnTo>
                  <a:lnTo>
                    <a:pt x="246057" y="35353"/>
                  </a:lnTo>
                  <a:lnTo>
                    <a:pt x="246027" y="38930"/>
                  </a:lnTo>
                  <a:lnTo>
                    <a:pt x="248252" y="38919"/>
                  </a:lnTo>
                  <a:lnTo>
                    <a:pt x="248249" y="35365"/>
                  </a:lnTo>
                  <a:lnTo>
                    <a:pt x="251962" y="35387"/>
                  </a:lnTo>
                  <a:lnTo>
                    <a:pt x="251979" y="36584"/>
                  </a:lnTo>
                  <a:lnTo>
                    <a:pt x="254852" y="36633"/>
                  </a:lnTo>
                  <a:lnTo>
                    <a:pt x="255094" y="37026"/>
                  </a:lnTo>
                  <a:lnTo>
                    <a:pt x="255141" y="37320"/>
                  </a:lnTo>
                  <a:lnTo>
                    <a:pt x="255121" y="38338"/>
                  </a:lnTo>
                  <a:lnTo>
                    <a:pt x="254270" y="38323"/>
                  </a:lnTo>
                  <a:lnTo>
                    <a:pt x="254234" y="39789"/>
                  </a:lnTo>
                  <a:lnTo>
                    <a:pt x="253946" y="40076"/>
                  </a:lnTo>
                  <a:lnTo>
                    <a:pt x="252611" y="40150"/>
                  </a:lnTo>
                  <a:lnTo>
                    <a:pt x="252594" y="40910"/>
                  </a:lnTo>
                  <a:lnTo>
                    <a:pt x="251988" y="41014"/>
                  </a:lnTo>
                  <a:lnTo>
                    <a:pt x="251525" y="40973"/>
                  </a:lnTo>
                  <a:lnTo>
                    <a:pt x="250509" y="41319"/>
                  </a:lnTo>
                  <a:lnTo>
                    <a:pt x="249906" y="41688"/>
                  </a:lnTo>
                  <a:lnTo>
                    <a:pt x="249834" y="44885"/>
                  </a:lnTo>
                  <a:lnTo>
                    <a:pt x="248225" y="44877"/>
                  </a:lnTo>
                  <a:lnTo>
                    <a:pt x="248201" y="47426"/>
                  </a:lnTo>
                  <a:lnTo>
                    <a:pt x="247985" y="47366"/>
                  </a:lnTo>
                  <a:lnTo>
                    <a:pt x="247609" y="47113"/>
                  </a:lnTo>
                  <a:lnTo>
                    <a:pt x="246000" y="44970"/>
                  </a:lnTo>
                  <a:lnTo>
                    <a:pt x="245737" y="44739"/>
                  </a:lnTo>
                  <a:lnTo>
                    <a:pt x="243932" y="43607"/>
                  </a:lnTo>
                  <a:lnTo>
                    <a:pt x="243823" y="45601"/>
                  </a:lnTo>
                  <a:lnTo>
                    <a:pt x="243676" y="46253"/>
                  </a:lnTo>
                  <a:lnTo>
                    <a:pt x="246114" y="47075"/>
                  </a:lnTo>
                  <a:lnTo>
                    <a:pt x="246123" y="48534"/>
                  </a:lnTo>
                  <a:lnTo>
                    <a:pt x="245877" y="49597"/>
                  </a:lnTo>
                  <a:lnTo>
                    <a:pt x="246035" y="50757"/>
                  </a:lnTo>
                  <a:lnTo>
                    <a:pt x="247130" y="50776"/>
                  </a:lnTo>
                  <a:lnTo>
                    <a:pt x="247128" y="52615"/>
                  </a:lnTo>
                  <a:lnTo>
                    <a:pt x="248196" y="52651"/>
                  </a:lnTo>
                  <a:lnTo>
                    <a:pt x="248426" y="53641"/>
                  </a:lnTo>
                  <a:lnTo>
                    <a:pt x="248887" y="54828"/>
                  </a:lnTo>
                  <a:lnTo>
                    <a:pt x="249020" y="55551"/>
                  </a:lnTo>
                  <a:lnTo>
                    <a:pt x="247724" y="55566"/>
                  </a:lnTo>
                  <a:lnTo>
                    <a:pt x="245993" y="56158"/>
                  </a:lnTo>
                  <a:lnTo>
                    <a:pt x="245128" y="56136"/>
                  </a:lnTo>
                  <a:lnTo>
                    <a:pt x="244957" y="55957"/>
                  </a:lnTo>
                  <a:lnTo>
                    <a:pt x="244679" y="55924"/>
                  </a:lnTo>
                  <a:lnTo>
                    <a:pt x="243849" y="55928"/>
                  </a:lnTo>
                  <a:lnTo>
                    <a:pt x="243918" y="59099"/>
                  </a:lnTo>
                  <a:lnTo>
                    <a:pt x="246035" y="59091"/>
                  </a:lnTo>
                  <a:lnTo>
                    <a:pt x="246038" y="57336"/>
                  </a:lnTo>
                  <a:lnTo>
                    <a:pt x="247143" y="57328"/>
                  </a:lnTo>
                  <a:lnTo>
                    <a:pt x="247153" y="60306"/>
                  </a:lnTo>
                  <a:lnTo>
                    <a:pt x="249622" y="60265"/>
                  </a:lnTo>
                  <a:lnTo>
                    <a:pt x="250402" y="60283"/>
                  </a:lnTo>
                  <a:lnTo>
                    <a:pt x="250374" y="61491"/>
                  </a:lnTo>
                  <a:lnTo>
                    <a:pt x="251307" y="61688"/>
                  </a:lnTo>
                  <a:lnTo>
                    <a:pt x="251372" y="62299"/>
                  </a:lnTo>
                  <a:lnTo>
                    <a:pt x="251536" y="63022"/>
                  </a:lnTo>
                  <a:lnTo>
                    <a:pt x="251782" y="63764"/>
                  </a:lnTo>
                  <a:lnTo>
                    <a:pt x="251772" y="64513"/>
                  </a:lnTo>
                  <a:lnTo>
                    <a:pt x="251583" y="66268"/>
                  </a:lnTo>
                  <a:lnTo>
                    <a:pt x="251354" y="67177"/>
                  </a:lnTo>
                  <a:lnTo>
                    <a:pt x="250667" y="67199"/>
                  </a:lnTo>
                  <a:lnTo>
                    <a:pt x="250985" y="67613"/>
                  </a:lnTo>
                  <a:lnTo>
                    <a:pt x="251617" y="68194"/>
                  </a:lnTo>
                  <a:lnTo>
                    <a:pt x="252539" y="68772"/>
                  </a:lnTo>
                  <a:lnTo>
                    <a:pt x="252523" y="67166"/>
                  </a:lnTo>
                  <a:lnTo>
                    <a:pt x="254331" y="67167"/>
                  </a:lnTo>
                  <a:lnTo>
                    <a:pt x="254687" y="67778"/>
                  </a:lnTo>
                  <a:lnTo>
                    <a:pt x="254690" y="68070"/>
                  </a:lnTo>
                  <a:lnTo>
                    <a:pt x="254259" y="68646"/>
                  </a:lnTo>
                  <a:lnTo>
                    <a:pt x="253643" y="70375"/>
                  </a:lnTo>
                  <a:lnTo>
                    <a:pt x="253260" y="71023"/>
                  </a:lnTo>
                  <a:lnTo>
                    <a:pt x="252579" y="71940"/>
                  </a:lnTo>
                  <a:lnTo>
                    <a:pt x="252582" y="73405"/>
                  </a:lnTo>
                  <a:lnTo>
                    <a:pt x="247688" y="73337"/>
                  </a:lnTo>
                  <a:lnTo>
                    <a:pt x="239555" y="73373"/>
                  </a:lnTo>
                  <a:lnTo>
                    <a:pt x="239520" y="75981"/>
                  </a:lnTo>
                  <a:lnTo>
                    <a:pt x="239518" y="76166"/>
                  </a:lnTo>
                  <a:lnTo>
                    <a:pt x="239574" y="78870"/>
                  </a:lnTo>
                  <a:lnTo>
                    <a:pt x="239606" y="81084"/>
                  </a:lnTo>
                  <a:lnTo>
                    <a:pt x="239591" y="82514"/>
                  </a:lnTo>
                  <a:lnTo>
                    <a:pt x="239508" y="83540"/>
                  </a:lnTo>
                  <a:lnTo>
                    <a:pt x="239415" y="84602"/>
                  </a:lnTo>
                  <a:lnTo>
                    <a:pt x="239345" y="89092"/>
                  </a:lnTo>
                  <a:lnTo>
                    <a:pt x="239355" y="96475"/>
                  </a:lnTo>
                  <a:lnTo>
                    <a:pt x="239322" y="100598"/>
                  </a:lnTo>
                  <a:lnTo>
                    <a:pt x="239241" y="109067"/>
                  </a:lnTo>
                  <a:lnTo>
                    <a:pt x="239099" y="113735"/>
                  </a:lnTo>
                  <a:lnTo>
                    <a:pt x="239144" y="115703"/>
                  </a:lnTo>
                  <a:lnTo>
                    <a:pt x="239112" y="132641"/>
                  </a:lnTo>
                  <a:lnTo>
                    <a:pt x="239108" y="132823"/>
                  </a:lnTo>
                  <a:lnTo>
                    <a:pt x="239070" y="133968"/>
                  </a:lnTo>
                  <a:lnTo>
                    <a:pt x="241388" y="133980"/>
                  </a:lnTo>
                  <a:lnTo>
                    <a:pt x="241404" y="137123"/>
                  </a:lnTo>
                  <a:lnTo>
                    <a:pt x="241404" y="137657"/>
                  </a:lnTo>
                  <a:lnTo>
                    <a:pt x="241404" y="144656"/>
                  </a:lnTo>
                  <a:lnTo>
                    <a:pt x="245806" y="144591"/>
                  </a:lnTo>
                  <a:lnTo>
                    <a:pt x="245745" y="150240"/>
                  </a:lnTo>
                  <a:lnTo>
                    <a:pt x="245737" y="151006"/>
                  </a:lnTo>
                  <a:lnTo>
                    <a:pt x="245729" y="151759"/>
                  </a:lnTo>
                  <a:lnTo>
                    <a:pt x="245125" y="152467"/>
                  </a:lnTo>
                  <a:lnTo>
                    <a:pt x="246107" y="152369"/>
                  </a:lnTo>
                  <a:lnTo>
                    <a:pt x="245796" y="153002"/>
                  </a:lnTo>
                  <a:lnTo>
                    <a:pt x="245825" y="153566"/>
                  </a:lnTo>
                  <a:lnTo>
                    <a:pt x="246246" y="154198"/>
                  </a:lnTo>
                  <a:lnTo>
                    <a:pt x="245645" y="154784"/>
                  </a:lnTo>
                  <a:lnTo>
                    <a:pt x="245349" y="154807"/>
                  </a:lnTo>
                  <a:lnTo>
                    <a:pt x="245424" y="156749"/>
                  </a:lnTo>
                  <a:lnTo>
                    <a:pt x="245890" y="158385"/>
                  </a:lnTo>
                  <a:lnTo>
                    <a:pt x="247361" y="161295"/>
                  </a:lnTo>
                  <a:lnTo>
                    <a:pt x="247501" y="161467"/>
                  </a:lnTo>
                  <a:lnTo>
                    <a:pt x="247932" y="161184"/>
                  </a:lnTo>
                  <a:lnTo>
                    <a:pt x="248224" y="161933"/>
                  </a:lnTo>
                  <a:lnTo>
                    <a:pt x="248673" y="162026"/>
                  </a:lnTo>
                  <a:lnTo>
                    <a:pt x="248673" y="161318"/>
                  </a:lnTo>
                  <a:lnTo>
                    <a:pt x="248799" y="161049"/>
                  </a:lnTo>
                  <a:lnTo>
                    <a:pt x="249162" y="160908"/>
                  </a:lnTo>
                  <a:lnTo>
                    <a:pt x="250019" y="160926"/>
                  </a:lnTo>
                  <a:lnTo>
                    <a:pt x="249981" y="163369"/>
                  </a:lnTo>
                  <a:lnTo>
                    <a:pt x="249448" y="163564"/>
                  </a:lnTo>
                  <a:lnTo>
                    <a:pt x="249420" y="166971"/>
                  </a:lnTo>
                  <a:lnTo>
                    <a:pt x="249668" y="167783"/>
                  </a:lnTo>
                  <a:lnTo>
                    <a:pt x="249817" y="169009"/>
                  </a:lnTo>
                  <a:lnTo>
                    <a:pt x="249618" y="169775"/>
                  </a:lnTo>
                  <a:lnTo>
                    <a:pt x="249626" y="172095"/>
                  </a:lnTo>
                  <a:lnTo>
                    <a:pt x="249698" y="172442"/>
                  </a:lnTo>
                  <a:lnTo>
                    <a:pt x="249905" y="172751"/>
                  </a:lnTo>
                  <a:lnTo>
                    <a:pt x="250276" y="172882"/>
                  </a:lnTo>
                  <a:lnTo>
                    <a:pt x="251684" y="173087"/>
                  </a:lnTo>
                  <a:lnTo>
                    <a:pt x="252713" y="173053"/>
                  </a:lnTo>
                  <a:lnTo>
                    <a:pt x="252978" y="173173"/>
                  </a:lnTo>
                  <a:lnTo>
                    <a:pt x="253344" y="173840"/>
                  </a:lnTo>
                  <a:lnTo>
                    <a:pt x="253775" y="174984"/>
                  </a:lnTo>
                  <a:lnTo>
                    <a:pt x="253989" y="175264"/>
                  </a:lnTo>
                  <a:lnTo>
                    <a:pt x="254325" y="175704"/>
                  </a:lnTo>
                  <a:lnTo>
                    <a:pt x="253632" y="175998"/>
                  </a:lnTo>
                  <a:lnTo>
                    <a:pt x="252607" y="176020"/>
                  </a:lnTo>
                  <a:lnTo>
                    <a:pt x="252427" y="176415"/>
                  </a:lnTo>
                  <a:lnTo>
                    <a:pt x="252443" y="177763"/>
                  </a:lnTo>
                  <a:lnTo>
                    <a:pt x="252483" y="178550"/>
                  </a:lnTo>
                  <a:lnTo>
                    <a:pt x="252554" y="178792"/>
                  </a:lnTo>
                  <a:lnTo>
                    <a:pt x="252965" y="179400"/>
                  </a:lnTo>
                  <a:lnTo>
                    <a:pt x="253545" y="180533"/>
                  </a:lnTo>
                  <a:lnTo>
                    <a:pt x="253990" y="180395"/>
                  </a:lnTo>
                  <a:lnTo>
                    <a:pt x="254272" y="180112"/>
                  </a:lnTo>
                  <a:lnTo>
                    <a:pt x="254638" y="180034"/>
                  </a:lnTo>
                  <a:lnTo>
                    <a:pt x="256068" y="181152"/>
                  </a:lnTo>
                  <a:lnTo>
                    <a:pt x="256312" y="181088"/>
                  </a:lnTo>
                  <a:lnTo>
                    <a:pt x="256292" y="182482"/>
                  </a:lnTo>
                  <a:lnTo>
                    <a:pt x="256899" y="182466"/>
                  </a:lnTo>
                  <a:lnTo>
                    <a:pt x="257108" y="186803"/>
                  </a:lnTo>
                  <a:lnTo>
                    <a:pt x="257309" y="187222"/>
                  </a:lnTo>
                  <a:lnTo>
                    <a:pt x="256573" y="187319"/>
                  </a:lnTo>
                  <a:lnTo>
                    <a:pt x="255334" y="187644"/>
                  </a:lnTo>
                  <a:lnTo>
                    <a:pt x="254815" y="187301"/>
                  </a:lnTo>
                  <a:lnTo>
                    <a:pt x="254826" y="187965"/>
                  </a:lnTo>
                  <a:lnTo>
                    <a:pt x="254621" y="187852"/>
                  </a:lnTo>
                  <a:lnTo>
                    <a:pt x="252409" y="187788"/>
                  </a:lnTo>
                  <a:lnTo>
                    <a:pt x="251737" y="187989"/>
                  </a:lnTo>
                  <a:lnTo>
                    <a:pt x="251507" y="187944"/>
                  </a:lnTo>
                  <a:lnTo>
                    <a:pt x="250791" y="188097"/>
                  </a:lnTo>
                  <a:lnTo>
                    <a:pt x="250672" y="187661"/>
                  </a:lnTo>
                  <a:lnTo>
                    <a:pt x="250275" y="187310"/>
                  </a:lnTo>
                  <a:lnTo>
                    <a:pt x="249858" y="187109"/>
                  </a:lnTo>
                  <a:lnTo>
                    <a:pt x="248633" y="186818"/>
                  </a:lnTo>
                  <a:lnTo>
                    <a:pt x="248026" y="186427"/>
                  </a:lnTo>
                  <a:lnTo>
                    <a:pt x="247320" y="186255"/>
                  </a:lnTo>
                  <a:lnTo>
                    <a:pt x="247130" y="186445"/>
                  </a:lnTo>
                  <a:lnTo>
                    <a:pt x="246407" y="186468"/>
                  </a:lnTo>
                  <a:lnTo>
                    <a:pt x="245725" y="186181"/>
                  </a:lnTo>
                  <a:lnTo>
                    <a:pt x="245990" y="186744"/>
                  </a:lnTo>
                  <a:lnTo>
                    <a:pt x="246251" y="187008"/>
                  </a:lnTo>
                  <a:lnTo>
                    <a:pt x="246614" y="187109"/>
                  </a:lnTo>
                  <a:lnTo>
                    <a:pt x="247435" y="187038"/>
                  </a:lnTo>
                  <a:lnTo>
                    <a:pt x="247534" y="187560"/>
                  </a:lnTo>
                  <a:lnTo>
                    <a:pt x="247530" y="189389"/>
                  </a:lnTo>
                  <a:lnTo>
                    <a:pt x="247352" y="189685"/>
                  </a:lnTo>
                  <a:lnTo>
                    <a:pt x="247068" y="189686"/>
                  </a:lnTo>
                  <a:lnTo>
                    <a:pt x="246869" y="189371"/>
                  </a:lnTo>
                  <a:lnTo>
                    <a:pt x="246909" y="188883"/>
                  </a:lnTo>
                  <a:lnTo>
                    <a:pt x="246706" y="188540"/>
                  </a:lnTo>
                  <a:lnTo>
                    <a:pt x="246706" y="188260"/>
                  </a:lnTo>
                  <a:lnTo>
                    <a:pt x="246431" y="188197"/>
                  </a:lnTo>
                  <a:lnTo>
                    <a:pt x="246068" y="188234"/>
                  </a:lnTo>
                  <a:lnTo>
                    <a:pt x="245810" y="188014"/>
                  </a:lnTo>
                  <a:lnTo>
                    <a:pt x="245546" y="188048"/>
                  </a:lnTo>
                  <a:lnTo>
                    <a:pt x="245108" y="187783"/>
                  </a:lnTo>
                  <a:lnTo>
                    <a:pt x="244518" y="187612"/>
                  </a:lnTo>
                  <a:lnTo>
                    <a:pt x="244297" y="187351"/>
                  </a:lnTo>
                  <a:lnTo>
                    <a:pt x="244270" y="188410"/>
                  </a:lnTo>
                  <a:lnTo>
                    <a:pt x="243853" y="188093"/>
                  </a:lnTo>
                  <a:lnTo>
                    <a:pt x="243164" y="188451"/>
                  </a:lnTo>
                  <a:lnTo>
                    <a:pt x="242737" y="188216"/>
                  </a:lnTo>
                  <a:lnTo>
                    <a:pt x="242309" y="188176"/>
                  </a:lnTo>
                  <a:lnTo>
                    <a:pt x="241193" y="188608"/>
                  </a:lnTo>
                  <a:lnTo>
                    <a:pt x="241214" y="189409"/>
                  </a:lnTo>
                  <a:lnTo>
                    <a:pt x="241139" y="189618"/>
                  </a:lnTo>
                  <a:lnTo>
                    <a:pt x="240946" y="189738"/>
                  </a:lnTo>
                  <a:lnTo>
                    <a:pt x="240030" y="189768"/>
                  </a:lnTo>
                  <a:lnTo>
                    <a:pt x="239979" y="189261"/>
                  </a:lnTo>
                  <a:lnTo>
                    <a:pt x="240016" y="188329"/>
                  </a:lnTo>
                  <a:lnTo>
                    <a:pt x="239772" y="188341"/>
                  </a:lnTo>
                  <a:lnTo>
                    <a:pt x="238934" y="188654"/>
                  </a:lnTo>
                  <a:lnTo>
                    <a:pt x="238327" y="189134"/>
                  </a:lnTo>
                  <a:lnTo>
                    <a:pt x="237621" y="189179"/>
                  </a:lnTo>
                  <a:lnTo>
                    <a:pt x="237549" y="190255"/>
                  </a:lnTo>
                  <a:lnTo>
                    <a:pt x="237661" y="190960"/>
                  </a:lnTo>
                  <a:lnTo>
                    <a:pt x="238084" y="191856"/>
                  </a:lnTo>
                  <a:lnTo>
                    <a:pt x="238221" y="191609"/>
                  </a:lnTo>
                  <a:lnTo>
                    <a:pt x="238278" y="191758"/>
                  </a:lnTo>
                  <a:lnTo>
                    <a:pt x="238424" y="191795"/>
                  </a:lnTo>
                  <a:lnTo>
                    <a:pt x="238424" y="191612"/>
                  </a:lnTo>
                  <a:lnTo>
                    <a:pt x="238667" y="191908"/>
                  </a:lnTo>
                  <a:lnTo>
                    <a:pt x="238847" y="192090"/>
                  </a:lnTo>
                  <a:lnTo>
                    <a:pt x="238482" y="191948"/>
                  </a:lnTo>
                  <a:lnTo>
                    <a:pt x="238124" y="191942"/>
                  </a:lnTo>
                  <a:lnTo>
                    <a:pt x="238704" y="193162"/>
                  </a:lnTo>
                  <a:lnTo>
                    <a:pt x="238621" y="193540"/>
                  </a:lnTo>
                  <a:lnTo>
                    <a:pt x="238362" y="193487"/>
                  </a:lnTo>
                  <a:lnTo>
                    <a:pt x="238057" y="193684"/>
                  </a:lnTo>
                  <a:lnTo>
                    <a:pt x="237765" y="193595"/>
                  </a:lnTo>
                  <a:lnTo>
                    <a:pt x="237552" y="193065"/>
                  </a:lnTo>
                  <a:lnTo>
                    <a:pt x="237558" y="193300"/>
                  </a:lnTo>
                  <a:lnTo>
                    <a:pt x="237687" y="193602"/>
                  </a:lnTo>
                  <a:lnTo>
                    <a:pt x="238053" y="193848"/>
                  </a:lnTo>
                  <a:lnTo>
                    <a:pt x="237897" y="194265"/>
                  </a:lnTo>
                  <a:lnTo>
                    <a:pt x="237466" y="194626"/>
                  </a:lnTo>
                  <a:lnTo>
                    <a:pt x="237287" y="194418"/>
                  </a:lnTo>
                  <a:lnTo>
                    <a:pt x="237276" y="194571"/>
                  </a:lnTo>
                  <a:lnTo>
                    <a:pt x="236998" y="194399"/>
                  </a:lnTo>
                  <a:lnTo>
                    <a:pt x="236982" y="194246"/>
                  </a:lnTo>
                  <a:lnTo>
                    <a:pt x="236815" y="194168"/>
                  </a:lnTo>
                  <a:lnTo>
                    <a:pt x="236812" y="193784"/>
                  </a:lnTo>
                  <a:lnTo>
                    <a:pt x="236711" y="193654"/>
                  </a:lnTo>
                  <a:lnTo>
                    <a:pt x="236669" y="194414"/>
                  </a:lnTo>
                  <a:lnTo>
                    <a:pt x="236785" y="194746"/>
                  </a:lnTo>
                  <a:lnTo>
                    <a:pt x="236625" y="194709"/>
                  </a:lnTo>
                  <a:lnTo>
                    <a:pt x="236427" y="194644"/>
                  </a:lnTo>
                  <a:lnTo>
                    <a:pt x="235262" y="194229"/>
                  </a:lnTo>
                  <a:lnTo>
                    <a:pt x="235214" y="193951"/>
                  </a:lnTo>
                  <a:lnTo>
                    <a:pt x="235103" y="193257"/>
                  </a:lnTo>
                  <a:lnTo>
                    <a:pt x="235323" y="191694"/>
                  </a:lnTo>
                  <a:lnTo>
                    <a:pt x="235279" y="191238"/>
                  </a:lnTo>
                  <a:lnTo>
                    <a:pt x="235264" y="191086"/>
                  </a:lnTo>
                  <a:lnTo>
                    <a:pt x="235226" y="190679"/>
                  </a:lnTo>
                  <a:lnTo>
                    <a:pt x="235193" y="190334"/>
                  </a:lnTo>
                  <a:lnTo>
                    <a:pt x="235138" y="189761"/>
                  </a:lnTo>
                  <a:lnTo>
                    <a:pt x="235110" y="189468"/>
                  </a:lnTo>
                  <a:lnTo>
                    <a:pt x="234974" y="188036"/>
                  </a:lnTo>
                  <a:lnTo>
                    <a:pt x="234918" y="187457"/>
                  </a:lnTo>
                  <a:lnTo>
                    <a:pt x="234885" y="187111"/>
                  </a:lnTo>
                  <a:lnTo>
                    <a:pt x="234836" y="186591"/>
                  </a:lnTo>
                  <a:lnTo>
                    <a:pt x="234810" y="186323"/>
                  </a:lnTo>
                  <a:lnTo>
                    <a:pt x="234753" y="185722"/>
                  </a:lnTo>
                  <a:lnTo>
                    <a:pt x="234721" y="185384"/>
                  </a:lnTo>
                  <a:lnTo>
                    <a:pt x="234620" y="184298"/>
                  </a:lnTo>
                  <a:lnTo>
                    <a:pt x="234623" y="183967"/>
                  </a:lnTo>
                  <a:lnTo>
                    <a:pt x="234626" y="183601"/>
                  </a:lnTo>
                  <a:lnTo>
                    <a:pt x="234628" y="183425"/>
                  </a:lnTo>
                  <a:lnTo>
                    <a:pt x="234632" y="182944"/>
                  </a:lnTo>
                  <a:lnTo>
                    <a:pt x="234635" y="182615"/>
                  </a:lnTo>
                  <a:lnTo>
                    <a:pt x="234636" y="182470"/>
                  </a:lnTo>
                  <a:lnTo>
                    <a:pt x="234643" y="181652"/>
                  </a:lnTo>
                  <a:lnTo>
                    <a:pt x="234644" y="181524"/>
                  </a:lnTo>
                  <a:lnTo>
                    <a:pt x="234700" y="181307"/>
                  </a:lnTo>
                  <a:lnTo>
                    <a:pt x="235152" y="179539"/>
                  </a:lnTo>
                  <a:lnTo>
                    <a:pt x="235368" y="178696"/>
                  </a:lnTo>
                  <a:lnTo>
                    <a:pt x="235295" y="178138"/>
                  </a:lnTo>
                  <a:lnTo>
                    <a:pt x="235246" y="177767"/>
                  </a:lnTo>
                  <a:lnTo>
                    <a:pt x="235128" y="176876"/>
                  </a:lnTo>
                  <a:lnTo>
                    <a:pt x="235082" y="176525"/>
                  </a:lnTo>
                  <a:lnTo>
                    <a:pt x="235046" y="176252"/>
                  </a:lnTo>
                  <a:lnTo>
                    <a:pt x="234971" y="175680"/>
                  </a:lnTo>
                  <a:lnTo>
                    <a:pt x="234868" y="174896"/>
                  </a:lnTo>
                  <a:lnTo>
                    <a:pt x="234818" y="174516"/>
                  </a:lnTo>
                  <a:lnTo>
                    <a:pt x="234772" y="174167"/>
                  </a:lnTo>
                  <a:lnTo>
                    <a:pt x="234697" y="173866"/>
                  </a:lnTo>
                  <a:lnTo>
                    <a:pt x="234624" y="173572"/>
                  </a:lnTo>
                  <a:lnTo>
                    <a:pt x="234446" y="172862"/>
                  </a:lnTo>
                  <a:lnTo>
                    <a:pt x="234341" y="172441"/>
                  </a:lnTo>
                  <a:lnTo>
                    <a:pt x="234024" y="171172"/>
                  </a:lnTo>
                  <a:lnTo>
                    <a:pt x="233795" y="170254"/>
                  </a:lnTo>
                  <a:lnTo>
                    <a:pt x="233711" y="169917"/>
                  </a:lnTo>
                  <a:lnTo>
                    <a:pt x="233647" y="169663"/>
                  </a:lnTo>
                  <a:lnTo>
                    <a:pt x="233397" y="169330"/>
                  </a:lnTo>
                  <a:lnTo>
                    <a:pt x="233019" y="169179"/>
                  </a:lnTo>
                  <a:lnTo>
                    <a:pt x="231637" y="168626"/>
                  </a:lnTo>
                  <a:lnTo>
                    <a:pt x="230606" y="168215"/>
                  </a:lnTo>
                  <a:lnTo>
                    <a:pt x="229521" y="168253"/>
                  </a:lnTo>
                  <a:lnTo>
                    <a:pt x="229061" y="168562"/>
                  </a:lnTo>
                  <a:lnTo>
                    <a:pt x="228133" y="168369"/>
                  </a:lnTo>
                  <a:lnTo>
                    <a:pt x="227794" y="168153"/>
                  </a:lnTo>
                  <a:lnTo>
                    <a:pt x="225040" y="166406"/>
                  </a:lnTo>
                  <a:lnTo>
                    <a:pt x="224807" y="166258"/>
                  </a:lnTo>
                  <a:lnTo>
                    <a:pt x="224536" y="166086"/>
                  </a:lnTo>
                  <a:lnTo>
                    <a:pt x="224481" y="164774"/>
                  </a:lnTo>
                  <a:lnTo>
                    <a:pt x="224081" y="164287"/>
                  </a:lnTo>
                  <a:lnTo>
                    <a:pt x="223450" y="163520"/>
                  </a:lnTo>
                  <a:lnTo>
                    <a:pt x="223279" y="163312"/>
                  </a:lnTo>
                  <a:lnTo>
                    <a:pt x="223165" y="163173"/>
                  </a:lnTo>
                  <a:lnTo>
                    <a:pt x="222692" y="162919"/>
                  </a:lnTo>
                  <a:lnTo>
                    <a:pt x="221668" y="162371"/>
                  </a:lnTo>
                  <a:lnTo>
                    <a:pt x="220535" y="161799"/>
                  </a:lnTo>
                  <a:lnTo>
                    <a:pt x="220246" y="161703"/>
                  </a:lnTo>
                  <a:lnTo>
                    <a:pt x="219676" y="161514"/>
                  </a:lnTo>
                  <a:lnTo>
                    <a:pt x="218936" y="161269"/>
                  </a:lnTo>
                  <a:lnTo>
                    <a:pt x="218083" y="160986"/>
                  </a:lnTo>
                  <a:lnTo>
                    <a:pt x="217806" y="160894"/>
                  </a:lnTo>
                  <a:lnTo>
                    <a:pt x="217479" y="160786"/>
                  </a:lnTo>
                  <a:lnTo>
                    <a:pt x="216953" y="160151"/>
                  </a:lnTo>
                  <a:lnTo>
                    <a:pt x="216246" y="159296"/>
                  </a:lnTo>
                  <a:lnTo>
                    <a:pt x="216125" y="159095"/>
                  </a:lnTo>
                  <a:lnTo>
                    <a:pt x="215233" y="157608"/>
                  </a:lnTo>
                  <a:lnTo>
                    <a:pt x="215098" y="157317"/>
                  </a:lnTo>
                  <a:lnTo>
                    <a:pt x="214593" y="156235"/>
                  </a:lnTo>
                  <a:lnTo>
                    <a:pt x="214413" y="155847"/>
                  </a:lnTo>
                  <a:lnTo>
                    <a:pt x="214236" y="155468"/>
                  </a:lnTo>
                  <a:lnTo>
                    <a:pt x="213805" y="154544"/>
                  </a:lnTo>
                  <a:lnTo>
                    <a:pt x="213228" y="154155"/>
                  </a:lnTo>
                  <a:lnTo>
                    <a:pt x="212549" y="153697"/>
                  </a:lnTo>
                  <a:lnTo>
                    <a:pt x="212130" y="153415"/>
                  </a:lnTo>
                  <a:lnTo>
                    <a:pt x="211379" y="152121"/>
                  </a:lnTo>
                  <a:lnTo>
                    <a:pt x="211229" y="150941"/>
                  </a:lnTo>
                  <a:lnTo>
                    <a:pt x="211207" y="150769"/>
                  </a:lnTo>
                  <a:lnTo>
                    <a:pt x="211601" y="150336"/>
                  </a:lnTo>
                  <a:lnTo>
                    <a:pt x="211749" y="149562"/>
                  </a:lnTo>
                  <a:lnTo>
                    <a:pt x="211637" y="148870"/>
                  </a:lnTo>
                  <a:lnTo>
                    <a:pt x="211302" y="146796"/>
                  </a:lnTo>
                  <a:lnTo>
                    <a:pt x="211231" y="146359"/>
                  </a:lnTo>
                  <a:lnTo>
                    <a:pt x="211124" y="146130"/>
                  </a:lnTo>
                  <a:lnTo>
                    <a:pt x="211063" y="146001"/>
                  </a:lnTo>
                  <a:lnTo>
                    <a:pt x="210617" y="145053"/>
                  </a:lnTo>
                  <a:lnTo>
                    <a:pt x="209989" y="143719"/>
                  </a:lnTo>
                  <a:lnTo>
                    <a:pt x="209241" y="142909"/>
                  </a:lnTo>
                  <a:lnTo>
                    <a:pt x="208727" y="142352"/>
                  </a:lnTo>
                  <a:lnTo>
                    <a:pt x="208328" y="142129"/>
                  </a:lnTo>
                  <a:lnTo>
                    <a:pt x="207002" y="141385"/>
                  </a:lnTo>
                  <a:lnTo>
                    <a:pt x="206186" y="139075"/>
                  </a:lnTo>
                  <a:lnTo>
                    <a:pt x="206107" y="138851"/>
                  </a:lnTo>
                  <a:lnTo>
                    <a:pt x="206009" y="138574"/>
                  </a:lnTo>
                  <a:lnTo>
                    <a:pt x="205953" y="138416"/>
                  </a:lnTo>
                  <a:lnTo>
                    <a:pt x="205610" y="137445"/>
                  </a:lnTo>
                  <a:lnTo>
                    <a:pt x="205340" y="136682"/>
                  </a:lnTo>
                  <a:lnTo>
                    <a:pt x="205189" y="136255"/>
                  </a:lnTo>
                  <a:lnTo>
                    <a:pt x="204851" y="135297"/>
                  </a:lnTo>
                  <a:lnTo>
                    <a:pt x="204488" y="134270"/>
                  </a:lnTo>
                  <a:lnTo>
                    <a:pt x="202469" y="132717"/>
                  </a:lnTo>
                  <a:lnTo>
                    <a:pt x="202105" y="132437"/>
                  </a:lnTo>
                  <a:lnTo>
                    <a:pt x="201536" y="131949"/>
                  </a:lnTo>
                  <a:lnTo>
                    <a:pt x="200741" y="130965"/>
                  </a:lnTo>
                  <a:lnTo>
                    <a:pt x="200316" y="130439"/>
                  </a:lnTo>
                  <a:lnTo>
                    <a:pt x="200207" y="130304"/>
                  </a:lnTo>
                  <a:lnTo>
                    <a:pt x="199108" y="128956"/>
                  </a:lnTo>
                  <a:lnTo>
                    <a:pt x="198216" y="128144"/>
                  </a:lnTo>
                  <a:lnTo>
                    <a:pt x="197148" y="127496"/>
                  </a:lnTo>
                  <a:lnTo>
                    <a:pt x="196440" y="127066"/>
                  </a:lnTo>
                  <a:lnTo>
                    <a:pt x="196285" y="126972"/>
                  </a:lnTo>
                  <a:lnTo>
                    <a:pt x="195718" y="126629"/>
                  </a:lnTo>
                  <a:lnTo>
                    <a:pt x="194712" y="126018"/>
                  </a:lnTo>
                  <a:lnTo>
                    <a:pt x="194336" y="125790"/>
                  </a:lnTo>
                  <a:lnTo>
                    <a:pt x="194052" y="125618"/>
                  </a:lnTo>
                  <a:lnTo>
                    <a:pt x="193792" y="125460"/>
                  </a:lnTo>
                  <a:lnTo>
                    <a:pt x="193206" y="125104"/>
                  </a:lnTo>
                  <a:lnTo>
                    <a:pt x="192905" y="124922"/>
                  </a:lnTo>
                  <a:lnTo>
                    <a:pt x="192718" y="124808"/>
                  </a:lnTo>
                  <a:lnTo>
                    <a:pt x="192345" y="124582"/>
                  </a:lnTo>
                  <a:lnTo>
                    <a:pt x="191720" y="124202"/>
                  </a:lnTo>
                  <a:lnTo>
                    <a:pt x="191420" y="124021"/>
                  </a:lnTo>
                  <a:lnTo>
                    <a:pt x="189414" y="122803"/>
                  </a:lnTo>
                  <a:lnTo>
                    <a:pt x="188982" y="122531"/>
                  </a:lnTo>
                  <a:lnTo>
                    <a:pt x="188717" y="122330"/>
                  </a:lnTo>
                  <a:lnTo>
                    <a:pt x="188361" y="122059"/>
                  </a:lnTo>
                  <a:lnTo>
                    <a:pt x="186810" y="120881"/>
                  </a:lnTo>
                  <a:lnTo>
                    <a:pt x="186546" y="120680"/>
                  </a:lnTo>
                  <a:lnTo>
                    <a:pt x="184970" y="119483"/>
                  </a:lnTo>
                  <a:lnTo>
                    <a:pt x="184307" y="119354"/>
                  </a:lnTo>
                  <a:lnTo>
                    <a:pt x="183827" y="119260"/>
                  </a:lnTo>
                  <a:lnTo>
                    <a:pt x="183516" y="119199"/>
                  </a:lnTo>
                  <a:lnTo>
                    <a:pt x="183132" y="119124"/>
                  </a:lnTo>
                  <a:lnTo>
                    <a:pt x="182654" y="119031"/>
                  </a:lnTo>
                  <a:lnTo>
                    <a:pt x="182497" y="119001"/>
                  </a:lnTo>
                  <a:lnTo>
                    <a:pt x="182040" y="118911"/>
                  </a:lnTo>
                  <a:lnTo>
                    <a:pt x="179796" y="118474"/>
                  </a:lnTo>
                  <a:lnTo>
                    <a:pt x="179218" y="117828"/>
                  </a:lnTo>
                  <a:lnTo>
                    <a:pt x="179027" y="117615"/>
                  </a:lnTo>
                  <a:lnTo>
                    <a:pt x="178676" y="117222"/>
                  </a:lnTo>
                  <a:lnTo>
                    <a:pt x="178502" y="117028"/>
                  </a:lnTo>
                  <a:lnTo>
                    <a:pt x="177966" y="116430"/>
                  </a:lnTo>
                  <a:lnTo>
                    <a:pt x="177629" y="116053"/>
                  </a:lnTo>
                  <a:lnTo>
                    <a:pt x="177047" y="115705"/>
                  </a:lnTo>
                  <a:lnTo>
                    <a:pt x="174079" y="113929"/>
                  </a:lnTo>
                  <a:lnTo>
                    <a:pt x="173448" y="113552"/>
                  </a:lnTo>
                  <a:lnTo>
                    <a:pt x="171875" y="112610"/>
                  </a:lnTo>
                  <a:lnTo>
                    <a:pt x="170392" y="111723"/>
                  </a:lnTo>
                  <a:lnTo>
                    <a:pt x="169293" y="111065"/>
                  </a:lnTo>
                  <a:lnTo>
                    <a:pt x="168942" y="110855"/>
                  </a:lnTo>
                  <a:lnTo>
                    <a:pt x="167888" y="110224"/>
                  </a:lnTo>
                  <a:lnTo>
                    <a:pt x="167351" y="109903"/>
                  </a:lnTo>
                  <a:lnTo>
                    <a:pt x="166481" y="109381"/>
                  </a:lnTo>
                  <a:lnTo>
                    <a:pt x="166204" y="109045"/>
                  </a:lnTo>
                  <a:lnTo>
                    <a:pt x="166436" y="108553"/>
                  </a:lnTo>
                  <a:lnTo>
                    <a:pt x="166235" y="108207"/>
                  </a:lnTo>
                  <a:lnTo>
                    <a:pt x="164835" y="106958"/>
                  </a:lnTo>
                  <a:lnTo>
                    <a:pt x="164460" y="106624"/>
                  </a:lnTo>
                  <a:lnTo>
                    <a:pt x="163972" y="106188"/>
                  </a:lnTo>
                  <a:lnTo>
                    <a:pt x="162836" y="105175"/>
                  </a:lnTo>
                  <a:lnTo>
                    <a:pt x="161782" y="104388"/>
                  </a:lnTo>
                  <a:lnTo>
                    <a:pt x="161383" y="104090"/>
                  </a:lnTo>
                  <a:lnTo>
                    <a:pt x="160778" y="103639"/>
                  </a:lnTo>
                  <a:lnTo>
                    <a:pt x="160404" y="103359"/>
                  </a:lnTo>
                  <a:lnTo>
                    <a:pt x="159325" y="102553"/>
                  </a:lnTo>
                  <a:lnTo>
                    <a:pt x="158675" y="102042"/>
                  </a:lnTo>
                  <a:lnTo>
                    <a:pt x="158526" y="101789"/>
                  </a:lnTo>
                  <a:lnTo>
                    <a:pt x="158041" y="100966"/>
                  </a:lnTo>
                  <a:lnTo>
                    <a:pt x="157438" y="100058"/>
                  </a:lnTo>
                  <a:lnTo>
                    <a:pt x="156613" y="99747"/>
                  </a:lnTo>
                  <a:lnTo>
                    <a:pt x="155884" y="99472"/>
                  </a:lnTo>
                  <a:lnTo>
                    <a:pt x="155696" y="99402"/>
                  </a:lnTo>
                  <a:lnTo>
                    <a:pt x="155440" y="99305"/>
                  </a:lnTo>
                  <a:lnTo>
                    <a:pt x="154602" y="98989"/>
                  </a:lnTo>
                  <a:lnTo>
                    <a:pt x="154371" y="98941"/>
                  </a:lnTo>
                  <a:lnTo>
                    <a:pt x="154071" y="98942"/>
                  </a:lnTo>
                  <a:lnTo>
                    <a:pt x="153518" y="98944"/>
                  </a:lnTo>
                  <a:lnTo>
                    <a:pt x="153187" y="98945"/>
                  </a:lnTo>
                  <a:lnTo>
                    <a:pt x="153009" y="98946"/>
                  </a:lnTo>
                  <a:lnTo>
                    <a:pt x="152479" y="98947"/>
                  </a:lnTo>
                  <a:lnTo>
                    <a:pt x="152050" y="98949"/>
                  </a:lnTo>
                  <a:lnTo>
                    <a:pt x="151601" y="98950"/>
                  </a:lnTo>
                  <a:lnTo>
                    <a:pt x="151300" y="98952"/>
                  </a:lnTo>
                  <a:lnTo>
                    <a:pt x="150827" y="99029"/>
                  </a:lnTo>
                  <a:lnTo>
                    <a:pt x="149595" y="99227"/>
                  </a:lnTo>
                  <a:lnTo>
                    <a:pt x="149438" y="99262"/>
                  </a:lnTo>
                  <a:lnTo>
                    <a:pt x="149127" y="99438"/>
                  </a:lnTo>
                  <a:lnTo>
                    <a:pt x="148865" y="99588"/>
                  </a:lnTo>
                  <a:lnTo>
                    <a:pt x="148217" y="99956"/>
                  </a:lnTo>
                  <a:lnTo>
                    <a:pt x="147783" y="100203"/>
                  </a:lnTo>
                  <a:lnTo>
                    <a:pt x="146862" y="100728"/>
                  </a:lnTo>
                  <a:lnTo>
                    <a:pt x="146347" y="100757"/>
                  </a:lnTo>
                  <a:lnTo>
                    <a:pt x="145315" y="100300"/>
                  </a:lnTo>
                  <a:lnTo>
                    <a:pt x="144737" y="100422"/>
                  </a:lnTo>
                  <a:lnTo>
                    <a:pt x="144315" y="100512"/>
                  </a:lnTo>
                  <a:lnTo>
                    <a:pt x="143892" y="100901"/>
                  </a:lnTo>
                  <a:lnTo>
                    <a:pt x="143742" y="101039"/>
                  </a:lnTo>
                  <a:lnTo>
                    <a:pt x="142877" y="101835"/>
                  </a:lnTo>
                  <a:lnTo>
                    <a:pt x="141446" y="101002"/>
                  </a:lnTo>
                  <a:lnTo>
                    <a:pt x="140048" y="102235"/>
                  </a:lnTo>
                  <a:lnTo>
                    <a:pt x="139407" y="102620"/>
                  </a:lnTo>
                  <a:lnTo>
                    <a:pt x="137252" y="103911"/>
                  </a:lnTo>
                  <a:lnTo>
                    <a:pt x="136935" y="103960"/>
                  </a:lnTo>
                  <a:lnTo>
                    <a:pt x="135880" y="104121"/>
                  </a:lnTo>
                  <a:lnTo>
                    <a:pt x="135159" y="103980"/>
                  </a:lnTo>
                  <a:lnTo>
                    <a:pt x="134421" y="103834"/>
                  </a:lnTo>
                  <a:lnTo>
                    <a:pt x="133738" y="103181"/>
                  </a:lnTo>
                  <a:lnTo>
                    <a:pt x="131911" y="101435"/>
                  </a:lnTo>
                  <a:lnTo>
                    <a:pt x="131499" y="101452"/>
                  </a:lnTo>
                  <a:lnTo>
                    <a:pt x="131287" y="101771"/>
                  </a:lnTo>
                  <a:lnTo>
                    <a:pt x="130645" y="101948"/>
                  </a:lnTo>
                  <a:lnTo>
                    <a:pt x="130230" y="101934"/>
                  </a:lnTo>
                  <a:lnTo>
                    <a:pt x="129588" y="101912"/>
                  </a:lnTo>
                  <a:lnTo>
                    <a:pt x="129252" y="101901"/>
                  </a:lnTo>
                  <a:lnTo>
                    <a:pt x="128807" y="101886"/>
                  </a:lnTo>
                  <a:lnTo>
                    <a:pt x="128154" y="101863"/>
                  </a:lnTo>
                  <a:lnTo>
                    <a:pt x="127191" y="101831"/>
                  </a:lnTo>
                  <a:lnTo>
                    <a:pt x="126929" y="101822"/>
                  </a:lnTo>
                  <a:lnTo>
                    <a:pt x="126718" y="101593"/>
                  </a:lnTo>
                  <a:lnTo>
                    <a:pt x="126429" y="101280"/>
                  </a:lnTo>
                  <a:lnTo>
                    <a:pt x="125808" y="100608"/>
                  </a:lnTo>
                  <a:lnTo>
                    <a:pt x="125572" y="99287"/>
                  </a:lnTo>
                  <a:lnTo>
                    <a:pt x="124414" y="98856"/>
                  </a:lnTo>
                  <a:lnTo>
                    <a:pt x="123267" y="99539"/>
                  </a:lnTo>
                  <a:lnTo>
                    <a:pt x="122740" y="99853"/>
                  </a:lnTo>
                  <a:lnTo>
                    <a:pt x="122333" y="100716"/>
                  </a:lnTo>
                  <a:lnTo>
                    <a:pt x="122140" y="102225"/>
                  </a:lnTo>
                  <a:lnTo>
                    <a:pt x="122610" y="103463"/>
                  </a:lnTo>
                  <a:lnTo>
                    <a:pt x="122555" y="104663"/>
                  </a:lnTo>
                  <a:lnTo>
                    <a:pt x="121730" y="105937"/>
                  </a:lnTo>
                  <a:lnTo>
                    <a:pt x="120287" y="106379"/>
                  </a:lnTo>
                  <a:lnTo>
                    <a:pt x="120104" y="106435"/>
                  </a:lnTo>
                  <a:lnTo>
                    <a:pt x="118995" y="106343"/>
                  </a:lnTo>
                  <a:lnTo>
                    <a:pt x="116787" y="104435"/>
                  </a:lnTo>
                  <a:lnTo>
                    <a:pt x="113229" y="105395"/>
                  </a:lnTo>
                  <a:lnTo>
                    <a:pt x="112582" y="105666"/>
                  </a:lnTo>
                  <a:lnTo>
                    <a:pt x="112315" y="105778"/>
                  </a:lnTo>
                  <a:lnTo>
                    <a:pt x="111145" y="106268"/>
                  </a:lnTo>
                  <a:lnTo>
                    <a:pt x="111004" y="107123"/>
                  </a:lnTo>
                  <a:lnTo>
                    <a:pt x="110872" y="107925"/>
                  </a:lnTo>
                  <a:lnTo>
                    <a:pt x="110850" y="108056"/>
                  </a:lnTo>
                  <a:lnTo>
                    <a:pt x="110804" y="108338"/>
                  </a:lnTo>
                  <a:lnTo>
                    <a:pt x="110508" y="110135"/>
                  </a:lnTo>
                  <a:lnTo>
                    <a:pt x="110244" y="111740"/>
                  </a:lnTo>
                  <a:lnTo>
                    <a:pt x="110303" y="112436"/>
                  </a:lnTo>
                  <a:lnTo>
                    <a:pt x="110360" y="113119"/>
                  </a:lnTo>
                  <a:lnTo>
                    <a:pt x="110523" y="115039"/>
                  </a:lnTo>
                  <a:lnTo>
                    <a:pt x="110751" y="117733"/>
                  </a:lnTo>
                  <a:lnTo>
                    <a:pt x="111013" y="118222"/>
                  </a:lnTo>
                  <a:lnTo>
                    <a:pt x="112452" y="118312"/>
                  </a:lnTo>
                  <a:lnTo>
                    <a:pt x="112598" y="118321"/>
                  </a:lnTo>
                  <a:lnTo>
                    <a:pt x="112657" y="118466"/>
                  </a:lnTo>
                  <a:lnTo>
                    <a:pt x="112828" y="118882"/>
                  </a:lnTo>
                  <a:lnTo>
                    <a:pt x="113201" y="119789"/>
                  </a:lnTo>
                  <a:lnTo>
                    <a:pt x="113282" y="120605"/>
                  </a:lnTo>
                  <a:lnTo>
                    <a:pt x="113448" y="122285"/>
                  </a:lnTo>
                  <a:lnTo>
                    <a:pt x="113656" y="124391"/>
                  </a:lnTo>
                  <a:lnTo>
                    <a:pt x="113669" y="124521"/>
                  </a:lnTo>
                  <a:lnTo>
                    <a:pt x="114046" y="125091"/>
                  </a:lnTo>
                  <a:lnTo>
                    <a:pt x="114228" y="126643"/>
                  </a:lnTo>
                  <a:lnTo>
                    <a:pt x="114404" y="128146"/>
                  </a:lnTo>
                  <a:lnTo>
                    <a:pt x="114119" y="129897"/>
                  </a:lnTo>
                  <a:lnTo>
                    <a:pt x="113100" y="132113"/>
                  </a:lnTo>
                  <a:lnTo>
                    <a:pt x="112421" y="132523"/>
                  </a:lnTo>
                  <a:lnTo>
                    <a:pt x="109414" y="132991"/>
                  </a:lnTo>
                  <a:lnTo>
                    <a:pt x="108553" y="133125"/>
                  </a:lnTo>
                  <a:lnTo>
                    <a:pt x="108032" y="132921"/>
                  </a:lnTo>
                  <a:lnTo>
                    <a:pt x="105184" y="131805"/>
                  </a:lnTo>
                  <a:lnTo>
                    <a:pt x="102740" y="131518"/>
                  </a:lnTo>
                  <a:lnTo>
                    <a:pt x="101730" y="131113"/>
                  </a:lnTo>
                  <a:lnTo>
                    <a:pt x="101387" y="130976"/>
                  </a:lnTo>
                  <a:lnTo>
                    <a:pt x="100172" y="129758"/>
                  </a:lnTo>
                  <a:lnTo>
                    <a:pt x="99477" y="128099"/>
                  </a:lnTo>
                  <a:lnTo>
                    <a:pt x="99072" y="127292"/>
                  </a:lnTo>
                  <a:lnTo>
                    <a:pt x="96721" y="128016"/>
                  </a:lnTo>
                  <a:lnTo>
                    <a:pt x="96130" y="128339"/>
                  </a:lnTo>
                  <a:lnTo>
                    <a:pt x="93583" y="129735"/>
                  </a:lnTo>
                  <a:lnTo>
                    <a:pt x="91326" y="129309"/>
                  </a:lnTo>
                  <a:lnTo>
                    <a:pt x="89449" y="129949"/>
                  </a:lnTo>
                  <a:lnTo>
                    <a:pt x="88399" y="130307"/>
                  </a:lnTo>
                  <a:lnTo>
                    <a:pt x="88234" y="130363"/>
                  </a:lnTo>
                  <a:lnTo>
                    <a:pt x="87393" y="130929"/>
                  </a:lnTo>
                  <a:lnTo>
                    <a:pt x="82852" y="133985"/>
                  </a:lnTo>
                  <a:lnTo>
                    <a:pt x="81709" y="134635"/>
                  </a:lnTo>
                  <a:lnTo>
                    <a:pt x="79504" y="135890"/>
                  </a:lnTo>
                  <a:lnTo>
                    <a:pt x="78964" y="136450"/>
                  </a:lnTo>
                  <a:lnTo>
                    <a:pt x="78228" y="137213"/>
                  </a:lnTo>
                  <a:lnTo>
                    <a:pt x="77473" y="137782"/>
                  </a:lnTo>
                  <a:lnTo>
                    <a:pt x="76311" y="138658"/>
                  </a:lnTo>
                  <a:lnTo>
                    <a:pt x="75538" y="139240"/>
                  </a:lnTo>
                  <a:lnTo>
                    <a:pt x="74757" y="139829"/>
                  </a:lnTo>
                  <a:lnTo>
                    <a:pt x="73722" y="140609"/>
                  </a:lnTo>
                  <a:lnTo>
                    <a:pt x="72639" y="142131"/>
                  </a:lnTo>
                  <a:lnTo>
                    <a:pt x="72622" y="142695"/>
                  </a:lnTo>
                  <a:lnTo>
                    <a:pt x="70903" y="143568"/>
                  </a:lnTo>
                  <a:lnTo>
                    <a:pt x="69641" y="143299"/>
                  </a:lnTo>
                  <a:lnTo>
                    <a:pt x="69442" y="143256"/>
                  </a:lnTo>
                  <a:lnTo>
                    <a:pt x="69011" y="143194"/>
                  </a:lnTo>
                  <a:lnTo>
                    <a:pt x="68013" y="143544"/>
                  </a:lnTo>
                  <a:lnTo>
                    <a:pt x="65798" y="145155"/>
                  </a:lnTo>
                  <a:lnTo>
                    <a:pt x="63057" y="147149"/>
                  </a:lnTo>
                  <a:lnTo>
                    <a:pt x="60415" y="149561"/>
                  </a:lnTo>
                  <a:lnTo>
                    <a:pt x="59786" y="150135"/>
                  </a:lnTo>
                  <a:lnTo>
                    <a:pt x="59132" y="150101"/>
                  </a:lnTo>
                  <a:lnTo>
                    <a:pt x="58827" y="150085"/>
                  </a:lnTo>
                  <a:lnTo>
                    <a:pt x="50903" y="155056"/>
                  </a:lnTo>
                  <a:lnTo>
                    <a:pt x="49224" y="155440"/>
                  </a:lnTo>
                  <a:lnTo>
                    <a:pt x="45197" y="157631"/>
                  </a:lnTo>
                  <a:lnTo>
                    <a:pt x="43448" y="159026"/>
                  </a:lnTo>
                  <a:lnTo>
                    <a:pt x="42996" y="160067"/>
                  </a:lnTo>
                  <a:lnTo>
                    <a:pt x="42639" y="160892"/>
                  </a:lnTo>
                  <a:lnTo>
                    <a:pt x="42000" y="160744"/>
                  </a:lnTo>
                  <a:lnTo>
                    <a:pt x="41316" y="159535"/>
                  </a:lnTo>
                  <a:lnTo>
                    <a:pt x="40877" y="158686"/>
                  </a:lnTo>
                  <a:lnTo>
                    <a:pt x="42375" y="155460"/>
                  </a:lnTo>
                  <a:lnTo>
                    <a:pt x="43702" y="153261"/>
                  </a:lnTo>
                  <a:lnTo>
                    <a:pt x="44052" y="152681"/>
                  </a:lnTo>
                  <a:lnTo>
                    <a:pt x="41867" y="150682"/>
                  </a:lnTo>
                  <a:lnTo>
                    <a:pt x="41626" y="150649"/>
                  </a:lnTo>
                  <a:lnTo>
                    <a:pt x="40554" y="150503"/>
                  </a:lnTo>
                  <a:lnTo>
                    <a:pt x="40155" y="150639"/>
                  </a:lnTo>
                  <a:lnTo>
                    <a:pt x="39133" y="150987"/>
                  </a:lnTo>
                  <a:lnTo>
                    <a:pt x="38725" y="151905"/>
                  </a:lnTo>
                  <a:lnTo>
                    <a:pt x="38557" y="152283"/>
                  </a:lnTo>
                  <a:lnTo>
                    <a:pt x="38346" y="152736"/>
                  </a:lnTo>
                  <a:lnTo>
                    <a:pt x="37587" y="153976"/>
                  </a:lnTo>
                  <a:lnTo>
                    <a:pt x="37297" y="154448"/>
                  </a:lnTo>
                  <a:lnTo>
                    <a:pt x="36356" y="155986"/>
                  </a:lnTo>
                  <a:lnTo>
                    <a:pt x="36121" y="156370"/>
                  </a:lnTo>
                  <a:lnTo>
                    <a:pt x="35035" y="157216"/>
                  </a:lnTo>
                  <a:lnTo>
                    <a:pt x="34847" y="157251"/>
                  </a:lnTo>
                  <a:lnTo>
                    <a:pt x="32796" y="157658"/>
                  </a:lnTo>
                  <a:lnTo>
                    <a:pt x="32714" y="157987"/>
                  </a:lnTo>
                  <a:lnTo>
                    <a:pt x="32176" y="160132"/>
                  </a:lnTo>
                  <a:lnTo>
                    <a:pt x="31920" y="160363"/>
                  </a:lnTo>
                  <a:lnTo>
                    <a:pt x="31279" y="160942"/>
                  </a:lnTo>
                  <a:lnTo>
                    <a:pt x="31119" y="161087"/>
                  </a:lnTo>
                  <a:lnTo>
                    <a:pt x="28963" y="162109"/>
                  </a:lnTo>
                  <a:lnTo>
                    <a:pt x="26324" y="162402"/>
                  </a:lnTo>
                  <a:lnTo>
                    <a:pt x="24952" y="162555"/>
                  </a:lnTo>
                  <a:lnTo>
                    <a:pt x="23311" y="162732"/>
                  </a:lnTo>
                  <a:lnTo>
                    <a:pt x="20330" y="161879"/>
                  </a:lnTo>
                  <a:lnTo>
                    <a:pt x="18803" y="161442"/>
                  </a:lnTo>
                  <a:lnTo>
                    <a:pt x="14976" y="161487"/>
                  </a:lnTo>
                  <a:lnTo>
                    <a:pt x="13268" y="161801"/>
                  </a:lnTo>
                  <a:lnTo>
                    <a:pt x="12414" y="161958"/>
                  </a:lnTo>
                  <a:lnTo>
                    <a:pt x="8301" y="163198"/>
                  </a:lnTo>
                  <a:lnTo>
                    <a:pt x="5188" y="164506"/>
                  </a:lnTo>
                  <a:lnTo>
                    <a:pt x="3066" y="164854"/>
                  </a:lnTo>
                  <a:lnTo>
                    <a:pt x="2062" y="165019"/>
                  </a:lnTo>
                  <a:lnTo>
                    <a:pt x="1156" y="165168"/>
                  </a:lnTo>
                  <a:lnTo>
                    <a:pt x="0" y="165358"/>
                  </a:lnTo>
                  <a:lnTo>
                    <a:pt x="1441" y="162717"/>
                  </a:lnTo>
                  <a:lnTo>
                    <a:pt x="3203" y="161230"/>
                  </a:lnTo>
                  <a:lnTo>
                    <a:pt x="3350" y="161106"/>
                  </a:lnTo>
                  <a:lnTo>
                    <a:pt x="3688" y="160821"/>
                  </a:lnTo>
                  <a:lnTo>
                    <a:pt x="4065" y="160502"/>
                  </a:lnTo>
                  <a:lnTo>
                    <a:pt x="4299" y="160306"/>
                  </a:lnTo>
                  <a:lnTo>
                    <a:pt x="5210" y="159536"/>
                  </a:lnTo>
                  <a:lnTo>
                    <a:pt x="6542" y="158413"/>
                  </a:lnTo>
                  <a:lnTo>
                    <a:pt x="6692" y="158286"/>
                  </a:lnTo>
                  <a:lnTo>
                    <a:pt x="7012" y="158016"/>
                  </a:lnTo>
                  <a:lnTo>
                    <a:pt x="7753" y="157393"/>
                  </a:lnTo>
                  <a:lnTo>
                    <a:pt x="13848" y="152157"/>
                  </a:lnTo>
                  <a:lnTo>
                    <a:pt x="13977" y="152046"/>
                  </a:lnTo>
                  <a:lnTo>
                    <a:pt x="14660" y="152470"/>
                  </a:lnTo>
                  <a:lnTo>
                    <a:pt x="16388" y="152701"/>
                  </a:lnTo>
                  <a:lnTo>
                    <a:pt x="17476" y="153208"/>
                  </a:lnTo>
                  <a:lnTo>
                    <a:pt x="18014" y="153376"/>
                  </a:lnTo>
                  <a:lnTo>
                    <a:pt x="18487" y="153205"/>
                  </a:lnTo>
                  <a:lnTo>
                    <a:pt x="18826" y="152875"/>
                  </a:lnTo>
                  <a:lnTo>
                    <a:pt x="19010" y="152382"/>
                  </a:lnTo>
                  <a:lnTo>
                    <a:pt x="19135" y="151243"/>
                  </a:lnTo>
                  <a:lnTo>
                    <a:pt x="19251" y="150797"/>
                  </a:lnTo>
                  <a:lnTo>
                    <a:pt x="19516" y="150480"/>
                  </a:lnTo>
                  <a:lnTo>
                    <a:pt x="19756" y="150381"/>
                  </a:lnTo>
                  <a:lnTo>
                    <a:pt x="20024" y="150391"/>
                  </a:lnTo>
                  <a:lnTo>
                    <a:pt x="20286" y="150500"/>
                  </a:lnTo>
                  <a:lnTo>
                    <a:pt x="21126" y="151392"/>
                  </a:lnTo>
                  <a:lnTo>
                    <a:pt x="21858" y="151836"/>
                  </a:lnTo>
                  <a:lnTo>
                    <a:pt x="21884" y="151453"/>
                  </a:lnTo>
                  <a:lnTo>
                    <a:pt x="22025" y="151321"/>
                  </a:lnTo>
                  <a:lnTo>
                    <a:pt x="22381" y="151626"/>
                  </a:lnTo>
                  <a:lnTo>
                    <a:pt x="22753" y="151689"/>
                  </a:lnTo>
                  <a:lnTo>
                    <a:pt x="22952" y="151631"/>
                  </a:lnTo>
                  <a:lnTo>
                    <a:pt x="23142" y="151331"/>
                  </a:lnTo>
                  <a:lnTo>
                    <a:pt x="23254" y="150319"/>
                  </a:lnTo>
                  <a:lnTo>
                    <a:pt x="23368" y="149843"/>
                  </a:lnTo>
                  <a:lnTo>
                    <a:pt x="23695" y="149074"/>
                  </a:lnTo>
                  <a:lnTo>
                    <a:pt x="24090" y="148446"/>
                  </a:lnTo>
                  <a:lnTo>
                    <a:pt x="25353" y="147253"/>
                  </a:lnTo>
                  <a:lnTo>
                    <a:pt x="25574" y="146834"/>
                  </a:lnTo>
                  <a:lnTo>
                    <a:pt x="25628" y="146620"/>
                  </a:lnTo>
                  <a:lnTo>
                    <a:pt x="25592" y="145038"/>
                  </a:lnTo>
                  <a:lnTo>
                    <a:pt x="25454" y="144633"/>
                  </a:lnTo>
                  <a:lnTo>
                    <a:pt x="25306" y="144442"/>
                  </a:lnTo>
                  <a:lnTo>
                    <a:pt x="25056" y="144270"/>
                  </a:lnTo>
                  <a:lnTo>
                    <a:pt x="24342" y="143984"/>
                  </a:lnTo>
                  <a:lnTo>
                    <a:pt x="24051" y="143715"/>
                  </a:lnTo>
                  <a:lnTo>
                    <a:pt x="23972" y="143555"/>
                  </a:lnTo>
                  <a:lnTo>
                    <a:pt x="23919" y="143159"/>
                  </a:lnTo>
                  <a:lnTo>
                    <a:pt x="24009" y="142579"/>
                  </a:lnTo>
                  <a:lnTo>
                    <a:pt x="24028" y="141891"/>
                  </a:lnTo>
                  <a:lnTo>
                    <a:pt x="23926" y="141069"/>
                  </a:lnTo>
                  <a:lnTo>
                    <a:pt x="24191" y="140760"/>
                  </a:lnTo>
                  <a:lnTo>
                    <a:pt x="24459" y="140212"/>
                  </a:lnTo>
                  <a:lnTo>
                    <a:pt x="24545" y="139787"/>
                  </a:lnTo>
                  <a:lnTo>
                    <a:pt x="24679" y="139538"/>
                  </a:lnTo>
                  <a:lnTo>
                    <a:pt x="24976" y="139369"/>
                  </a:lnTo>
                  <a:lnTo>
                    <a:pt x="25725" y="139453"/>
                  </a:lnTo>
                  <a:lnTo>
                    <a:pt x="25983" y="139234"/>
                  </a:lnTo>
                  <a:lnTo>
                    <a:pt x="26082" y="138995"/>
                  </a:lnTo>
                  <a:lnTo>
                    <a:pt x="26526" y="136980"/>
                  </a:lnTo>
                  <a:lnTo>
                    <a:pt x="26488" y="136038"/>
                  </a:lnTo>
                  <a:lnTo>
                    <a:pt x="26123" y="134879"/>
                  </a:lnTo>
                  <a:lnTo>
                    <a:pt x="26146" y="134001"/>
                  </a:lnTo>
                  <a:lnTo>
                    <a:pt x="26379" y="133222"/>
                  </a:lnTo>
                  <a:lnTo>
                    <a:pt x="26450" y="132684"/>
                  </a:lnTo>
                  <a:lnTo>
                    <a:pt x="26229" y="131644"/>
                  </a:lnTo>
                  <a:lnTo>
                    <a:pt x="26383" y="131218"/>
                  </a:lnTo>
                  <a:lnTo>
                    <a:pt x="26713" y="131052"/>
                  </a:lnTo>
                  <a:lnTo>
                    <a:pt x="26932" y="130780"/>
                  </a:lnTo>
                  <a:lnTo>
                    <a:pt x="26820" y="130378"/>
                  </a:lnTo>
                  <a:lnTo>
                    <a:pt x="25768" y="129655"/>
                  </a:lnTo>
                  <a:lnTo>
                    <a:pt x="25601" y="129227"/>
                  </a:lnTo>
                  <a:lnTo>
                    <a:pt x="25655" y="128404"/>
                  </a:lnTo>
                  <a:lnTo>
                    <a:pt x="26346" y="126782"/>
                  </a:lnTo>
                  <a:lnTo>
                    <a:pt x="26512" y="126165"/>
                  </a:lnTo>
                  <a:lnTo>
                    <a:pt x="26424" y="125159"/>
                  </a:lnTo>
                  <a:lnTo>
                    <a:pt x="26313" y="124673"/>
                  </a:lnTo>
                  <a:lnTo>
                    <a:pt x="26101" y="124116"/>
                  </a:lnTo>
                  <a:lnTo>
                    <a:pt x="25829" y="123708"/>
                  </a:lnTo>
                  <a:lnTo>
                    <a:pt x="25595" y="123299"/>
                  </a:lnTo>
                  <a:lnTo>
                    <a:pt x="25120" y="121890"/>
                  </a:lnTo>
                  <a:lnTo>
                    <a:pt x="24848" y="120391"/>
                  </a:lnTo>
                  <a:lnTo>
                    <a:pt x="24815" y="119592"/>
                  </a:lnTo>
                  <a:lnTo>
                    <a:pt x="24613" y="118648"/>
                  </a:lnTo>
                  <a:lnTo>
                    <a:pt x="24269" y="118182"/>
                  </a:lnTo>
                  <a:lnTo>
                    <a:pt x="24308" y="117828"/>
                  </a:lnTo>
                  <a:lnTo>
                    <a:pt x="24179" y="117730"/>
                  </a:lnTo>
                  <a:lnTo>
                    <a:pt x="23963" y="117701"/>
                  </a:lnTo>
                  <a:lnTo>
                    <a:pt x="23398" y="117280"/>
                  </a:lnTo>
                  <a:lnTo>
                    <a:pt x="23073" y="117311"/>
                  </a:lnTo>
                  <a:lnTo>
                    <a:pt x="22770" y="117532"/>
                  </a:lnTo>
                  <a:lnTo>
                    <a:pt x="22451" y="117631"/>
                  </a:lnTo>
                  <a:lnTo>
                    <a:pt x="22012" y="117375"/>
                  </a:lnTo>
                  <a:lnTo>
                    <a:pt x="21591" y="117231"/>
                  </a:lnTo>
                  <a:lnTo>
                    <a:pt x="21587" y="116741"/>
                  </a:lnTo>
                  <a:lnTo>
                    <a:pt x="21297" y="116226"/>
                  </a:lnTo>
                  <a:lnTo>
                    <a:pt x="21150" y="115531"/>
                  </a:lnTo>
                  <a:lnTo>
                    <a:pt x="20826" y="115207"/>
                  </a:lnTo>
                  <a:lnTo>
                    <a:pt x="20405" y="115072"/>
                  </a:lnTo>
                  <a:lnTo>
                    <a:pt x="19841" y="115089"/>
                  </a:lnTo>
                  <a:lnTo>
                    <a:pt x="18830" y="114959"/>
                  </a:lnTo>
                  <a:lnTo>
                    <a:pt x="18604" y="114510"/>
                  </a:lnTo>
                  <a:lnTo>
                    <a:pt x="18398" y="114402"/>
                  </a:lnTo>
                  <a:lnTo>
                    <a:pt x="18056" y="114358"/>
                  </a:lnTo>
                  <a:lnTo>
                    <a:pt x="17656" y="114080"/>
                  </a:lnTo>
                  <a:lnTo>
                    <a:pt x="17245" y="113363"/>
                  </a:lnTo>
                  <a:lnTo>
                    <a:pt x="17105" y="113349"/>
                  </a:lnTo>
                  <a:lnTo>
                    <a:pt x="16474" y="113759"/>
                  </a:lnTo>
                  <a:lnTo>
                    <a:pt x="16295" y="113803"/>
                  </a:lnTo>
                  <a:lnTo>
                    <a:pt x="16319" y="113418"/>
                  </a:lnTo>
                  <a:lnTo>
                    <a:pt x="16247" y="113285"/>
                  </a:lnTo>
                  <a:lnTo>
                    <a:pt x="16080" y="113181"/>
                  </a:lnTo>
                  <a:lnTo>
                    <a:pt x="15326" y="113247"/>
                  </a:lnTo>
                  <a:lnTo>
                    <a:pt x="15121" y="113038"/>
                  </a:lnTo>
                  <a:lnTo>
                    <a:pt x="15141" y="112869"/>
                  </a:lnTo>
                  <a:lnTo>
                    <a:pt x="15537" y="112510"/>
                  </a:lnTo>
                  <a:lnTo>
                    <a:pt x="15612" y="111950"/>
                  </a:lnTo>
                  <a:lnTo>
                    <a:pt x="15561" y="111819"/>
                  </a:lnTo>
                  <a:lnTo>
                    <a:pt x="15412" y="111745"/>
                  </a:lnTo>
                  <a:lnTo>
                    <a:pt x="15211" y="111774"/>
                  </a:lnTo>
                  <a:lnTo>
                    <a:pt x="14992" y="112388"/>
                  </a:lnTo>
                  <a:lnTo>
                    <a:pt x="14608" y="112458"/>
                  </a:lnTo>
                  <a:lnTo>
                    <a:pt x="14277" y="112313"/>
                  </a:lnTo>
                  <a:lnTo>
                    <a:pt x="14160" y="112018"/>
                  </a:lnTo>
                  <a:lnTo>
                    <a:pt x="14065" y="111631"/>
                  </a:lnTo>
                  <a:lnTo>
                    <a:pt x="13295" y="111931"/>
                  </a:lnTo>
                  <a:lnTo>
                    <a:pt x="13163" y="111825"/>
                  </a:lnTo>
                  <a:lnTo>
                    <a:pt x="12880" y="111233"/>
                  </a:lnTo>
                  <a:lnTo>
                    <a:pt x="12720" y="111036"/>
                  </a:lnTo>
                  <a:lnTo>
                    <a:pt x="11556" y="109941"/>
                  </a:lnTo>
                  <a:lnTo>
                    <a:pt x="11096" y="109456"/>
                  </a:lnTo>
                  <a:lnTo>
                    <a:pt x="11192" y="109247"/>
                  </a:lnTo>
                  <a:lnTo>
                    <a:pt x="11457" y="109157"/>
                  </a:lnTo>
                  <a:lnTo>
                    <a:pt x="11485" y="108877"/>
                  </a:lnTo>
                  <a:lnTo>
                    <a:pt x="11220" y="108718"/>
                  </a:lnTo>
                  <a:lnTo>
                    <a:pt x="10589" y="108642"/>
                  </a:lnTo>
                  <a:lnTo>
                    <a:pt x="10713" y="107965"/>
                  </a:lnTo>
                  <a:lnTo>
                    <a:pt x="10467" y="107156"/>
                  </a:lnTo>
                  <a:lnTo>
                    <a:pt x="10530" y="106394"/>
                  </a:lnTo>
                  <a:lnTo>
                    <a:pt x="10487" y="105237"/>
                  </a:lnTo>
                  <a:lnTo>
                    <a:pt x="10883" y="105035"/>
                  </a:lnTo>
                  <a:lnTo>
                    <a:pt x="11028" y="104765"/>
                  </a:lnTo>
                  <a:lnTo>
                    <a:pt x="10868" y="104575"/>
                  </a:lnTo>
                  <a:lnTo>
                    <a:pt x="10386" y="104424"/>
                  </a:lnTo>
                  <a:lnTo>
                    <a:pt x="10238" y="104087"/>
                  </a:lnTo>
                  <a:lnTo>
                    <a:pt x="10262" y="103802"/>
                  </a:lnTo>
                  <a:lnTo>
                    <a:pt x="10563" y="103199"/>
                  </a:lnTo>
                  <a:lnTo>
                    <a:pt x="10757" y="102532"/>
                  </a:lnTo>
                  <a:lnTo>
                    <a:pt x="10676" y="102175"/>
                  </a:lnTo>
                  <a:lnTo>
                    <a:pt x="10536" y="102042"/>
                  </a:lnTo>
                  <a:lnTo>
                    <a:pt x="10379" y="101659"/>
                  </a:lnTo>
                  <a:lnTo>
                    <a:pt x="10196" y="101507"/>
                  </a:lnTo>
                  <a:lnTo>
                    <a:pt x="9800" y="101500"/>
                  </a:lnTo>
                  <a:lnTo>
                    <a:pt x="9594" y="101264"/>
                  </a:lnTo>
                  <a:lnTo>
                    <a:pt x="9114" y="101335"/>
                  </a:lnTo>
                  <a:lnTo>
                    <a:pt x="8201" y="100767"/>
                  </a:lnTo>
                  <a:lnTo>
                    <a:pt x="8227" y="100636"/>
                  </a:lnTo>
                  <a:lnTo>
                    <a:pt x="8481" y="100351"/>
                  </a:lnTo>
                  <a:lnTo>
                    <a:pt x="8679" y="99984"/>
                  </a:lnTo>
                  <a:lnTo>
                    <a:pt x="9378" y="99884"/>
                  </a:lnTo>
                  <a:lnTo>
                    <a:pt x="9377" y="99570"/>
                  </a:lnTo>
                  <a:lnTo>
                    <a:pt x="9029" y="98672"/>
                  </a:lnTo>
                  <a:lnTo>
                    <a:pt x="8854" y="97923"/>
                  </a:lnTo>
                  <a:lnTo>
                    <a:pt x="8996" y="97536"/>
                  </a:lnTo>
                  <a:lnTo>
                    <a:pt x="9269" y="97576"/>
                  </a:lnTo>
                  <a:lnTo>
                    <a:pt x="9637" y="97960"/>
                  </a:lnTo>
                  <a:lnTo>
                    <a:pt x="9997" y="97980"/>
                  </a:lnTo>
                  <a:lnTo>
                    <a:pt x="10052" y="97832"/>
                  </a:lnTo>
                  <a:lnTo>
                    <a:pt x="10029" y="97705"/>
                  </a:lnTo>
                  <a:lnTo>
                    <a:pt x="9723" y="97311"/>
                  </a:lnTo>
                  <a:lnTo>
                    <a:pt x="9695" y="97141"/>
                  </a:lnTo>
                  <a:lnTo>
                    <a:pt x="9776" y="96960"/>
                  </a:lnTo>
                  <a:lnTo>
                    <a:pt x="9964" y="96909"/>
                  </a:lnTo>
                  <a:lnTo>
                    <a:pt x="10922" y="97037"/>
                  </a:lnTo>
                  <a:lnTo>
                    <a:pt x="11073" y="96963"/>
                  </a:lnTo>
                  <a:lnTo>
                    <a:pt x="11279" y="96649"/>
                  </a:lnTo>
                  <a:lnTo>
                    <a:pt x="11286" y="96315"/>
                  </a:lnTo>
                  <a:lnTo>
                    <a:pt x="11073" y="96108"/>
                  </a:lnTo>
                  <a:lnTo>
                    <a:pt x="10192" y="96132"/>
                  </a:lnTo>
                  <a:lnTo>
                    <a:pt x="9947" y="96063"/>
                  </a:lnTo>
                  <a:lnTo>
                    <a:pt x="9517" y="95866"/>
                  </a:lnTo>
                  <a:lnTo>
                    <a:pt x="9380" y="95708"/>
                  </a:lnTo>
                  <a:lnTo>
                    <a:pt x="9313" y="95461"/>
                  </a:lnTo>
                  <a:lnTo>
                    <a:pt x="9337" y="95015"/>
                  </a:lnTo>
                  <a:lnTo>
                    <a:pt x="9419" y="94751"/>
                  </a:lnTo>
                  <a:lnTo>
                    <a:pt x="9651" y="94453"/>
                  </a:lnTo>
                  <a:lnTo>
                    <a:pt x="10356" y="93823"/>
                  </a:lnTo>
                  <a:lnTo>
                    <a:pt x="10412" y="92894"/>
                  </a:lnTo>
                  <a:lnTo>
                    <a:pt x="10940" y="92518"/>
                  </a:lnTo>
                  <a:lnTo>
                    <a:pt x="11039" y="92248"/>
                  </a:lnTo>
                  <a:lnTo>
                    <a:pt x="10972" y="92061"/>
                  </a:lnTo>
                  <a:lnTo>
                    <a:pt x="10467" y="92092"/>
                  </a:lnTo>
                  <a:lnTo>
                    <a:pt x="10333" y="92047"/>
                  </a:lnTo>
                  <a:lnTo>
                    <a:pt x="10191" y="91845"/>
                  </a:lnTo>
                  <a:lnTo>
                    <a:pt x="10206" y="91602"/>
                  </a:lnTo>
                  <a:lnTo>
                    <a:pt x="10567" y="91194"/>
                  </a:lnTo>
                  <a:lnTo>
                    <a:pt x="10658" y="90992"/>
                  </a:lnTo>
                  <a:lnTo>
                    <a:pt x="10914" y="89610"/>
                  </a:lnTo>
                  <a:lnTo>
                    <a:pt x="10787" y="89384"/>
                  </a:lnTo>
                  <a:lnTo>
                    <a:pt x="10255" y="89441"/>
                  </a:lnTo>
                  <a:lnTo>
                    <a:pt x="10044" y="89252"/>
                  </a:lnTo>
                  <a:lnTo>
                    <a:pt x="10073" y="89024"/>
                  </a:lnTo>
                  <a:lnTo>
                    <a:pt x="10334" y="88606"/>
                  </a:lnTo>
                  <a:lnTo>
                    <a:pt x="10175" y="87976"/>
                  </a:lnTo>
                  <a:lnTo>
                    <a:pt x="10182" y="87673"/>
                  </a:lnTo>
                  <a:lnTo>
                    <a:pt x="10736" y="87251"/>
                  </a:lnTo>
                  <a:lnTo>
                    <a:pt x="10794" y="87110"/>
                  </a:lnTo>
                  <a:lnTo>
                    <a:pt x="10641" y="86554"/>
                  </a:lnTo>
                  <a:lnTo>
                    <a:pt x="10684" y="86332"/>
                  </a:lnTo>
                  <a:lnTo>
                    <a:pt x="10832" y="86167"/>
                  </a:lnTo>
                  <a:lnTo>
                    <a:pt x="11474" y="86010"/>
                  </a:lnTo>
                  <a:lnTo>
                    <a:pt x="11739" y="85833"/>
                  </a:lnTo>
                  <a:lnTo>
                    <a:pt x="11912" y="85408"/>
                  </a:lnTo>
                  <a:lnTo>
                    <a:pt x="12139" y="84436"/>
                  </a:lnTo>
                  <a:lnTo>
                    <a:pt x="12398" y="83946"/>
                  </a:lnTo>
                  <a:lnTo>
                    <a:pt x="12682" y="83582"/>
                  </a:lnTo>
                  <a:lnTo>
                    <a:pt x="13142" y="83211"/>
                  </a:lnTo>
                  <a:lnTo>
                    <a:pt x="13216" y="83056"/>
                  </a:lnTo>
                  <a:lnTo>
                    <a:pt x="13201" y="82790"/>
                  </a:lnTo>
                  <a:lnTo>
                    <a:pt x="12865" y="82289"/>
                  </a:lnTo>
                  <a:lnTo>
                    <a:pt x="12705" y="81912"/>
                  </a:lnTo>
                  <a:lnTo>
                    <a:pt x="12832" y="81484"/>
                  </a:lnTo>
                  <a:lnTo>
                    <a:pt x="13060" y="81459"/>
                  </a:lnTo>
                  <a:lnTo>
                    <a:pt x="13661" y="81864"/>
                  </a:lnTo>
                  <a:lnTo>
                    <a:pt x="13906" y="81688"/>
                  </a:lnTo>
                  <a:lnTo>
                    <a:pt x="13964" y="81479"/>
                  </a:lnTo>
                  <a:lnTo>
                    <a:pt x="13643" y="80580"/>
                  </a:lnTo>
                  <a:lnTo>
                    <a:pt x="13670" y="80369"/>
                  </a:lnTo>
                  <a:lnTo>
                    <a:pt x="13845" y="80214"/>
                  </a:lnTo>
                  <a:lnTo>
                    <a:pt x="14239" y="80346"/>
                  </a:lnTo>
                  <a:lnTo>
                    <a:pt x="14675" y="81082"/>
                  </a:lnTo>
                  <a:lnTo>
                    <a:pt x="14916" y="81222"/>
                  </a:lnTo>
                  <a:lnTo>
                    <a:pt x="15154" y="81170"/>
                  </a:lnTo>
                  <a:lnTo>
                    <a:pt x="15345" y="80902"/>
                  </a:lnTo>
                  <a:lnTo>
                    <a:pt x="15250" y="80334"/>
                  </a:lnTo>
                  <a:lnTo>
                    <a:pt x="15340" y="79959"/>
                  </a:lnTo>
                  <a:lnTo>
                    <a:pt x="15468" y="79864"/>
                  </a:lnTo>
                  <a:lnTo>
                    <a:pt x="15710" y="79889"/>
                  </a:lnTo>
                  <a:lnTo>
                    <a:pt x="16148" y="79775"/>
                  </a:lnTo>
                  <a:lnTo>
                    <a:pt x="16421" y="79506"/>
                  </a:lnTo>
                  <a:lnTo>
                    <a:pt x="16460" y="79311"/>
                  </a:lnTo>
                  <a:lnTo>
                    <a:pt x="16267" y="78691"/>
                  </a:lnTo>
                  <a:lnTo>
                    <a:pt x="16343" y="78406"/>
                  </a:lnTo>
                  <a:lnTo>
                    <a:pt x="16524" y="78329"/>
                  </a:lnTo>
                  <a:lnTo>
                    <a:pt x="16711" y="78353"/>
                  </a:lnTo>
                  <a:lnTo>
                    <a:pt x="17196" y="78549"/>
                  </a:lnTo>
                  <a:lnTo>
                    <a:pt x="17447" y="78559"/>
                  </a:lnTo>
                  <a:lnTo>
                    <a:pt x="17713" y="78440"/>
                  </a:lnTo>
                  <a:lnTo>
                    <a:pt x="17848" y="78221"/>
                  </a:lnTo>
                  <a:lnTo>
                    <a:pt x="17828" y="78037"/>
                  </a:lnTo>
                  <a:lnTo>
                    <a:pt x="17451" y="77558"/>
                  </a:lnTo>
                  <a:lnTo>
                    <a:pt x="17344" y="77156"/>
                  </a:lnTo>
                  <a:lnTo>
                    <a:pt x="17363" y="76918"/>
                  </a:lnTo>
                  <a:lnTo>
                    <a:pt x="17983" y="76294"/>
                  </a:lnTo>
                  <a:lnTo>
                    <a:pt x="18054" y="75995"/>
                  </a:lnTo>
                  <a:lnTo>
                    <a:pt x="18077" y="75042"/>
                  </a:lnTo>
                  <a:lnTo>
                    <a:pt x="18202" y="74913"/>
                  </a:lnTo>
                  <a:lnTo>
                    <a:pt x="18416" y="74869"/>
                  </a:lnTo>
                  <a:lnTo>
                    <a:pt x="18568" y="74949"/>
                  </a:lnTo>
                  <a:lnTo>
                    <a:pt x="18675" y="75122"/>
                  </a:lnTo>
                  <a:lnTo>
                    <a:pt x="19074" y="75173"/>
                  </a:lnTo>
                  <a:lnTo>
                    <a:pt x="19174" y="75042"/>
                  </a:lnTo>
                  <a:lnTo>
                    <a:pt x="19258" y="73857"/>
                  </a:lnTo>
                  <a:lnTo>
                    <a:pt x="19371" y="73648"/>
                  </a:lnTo>
                  <a:lnTo>
                    <a:pt x="19625" y="73468"/>
                  </a:lnTo>
                  <a:lnTo>
                    <a:pt x="20060" y="73397"/>
                  </a:lnTo>
                  <a:lnTo>
                    <a:pt x="20410" y="73196"/>
                  </a:lnTo>
                  <a:lnTo>
                    <a:pt x="20491" y="72922"/>
                  </a:lnTo>
                  <a:lnTo>
                    <a:pt x="20449" y="72758"/>
                  </a:lnTo>
                  <a:lnTo>
                    <a:pt x="20359" y="72578"/>
                  </a:lnTo>
                  <a:lnTo>
                    <a:pt x="19936" y="72155"/>
                  </a:lnTo>
                  <a:lnTo>
                    <a:pt x="19845" y="71939"/>
                  </a:lnTo>
                  <a:lnTo>
                    <a:pt x="19861" y="71680"/>
                  </a:lnTo>
                  <a:lnTo>
                    <a:pt x="20062" y="71428"/>
                  </a:lnTo>
                  <a:lnTo>
                    <a:pt x="20493" y="71118"/>
                  </a:lnTo>
                  <a:lnTo>
                    <a:pt x="20633" y="70830"/>
                  </a:lnTo>
                  <a:lnTo>
                    <a:pt x="20623" y="70594"/>
                  </a:lnTo>
                  <a:lnTo>
                    <a:pt x="20366" y="69890"/>
                  </a:lnTo>
                  <a:lnTo>
                    <a:pt x="20427" y="69376"/>
                  </a:lnTo>
                  <a:lnTo>
                    <a:pt x="20666" y="69205"/>
                  </a:lnTo>
                  <a:lnTo>
                    <a:pt x="21124" y="69183"/>
                  </a:lnTo>
                  <a:lnTo>
                    <a:pt x="21314" y="69061"/>
                  </a:lnTo>
                  <a:lnTo>
                    <a:pt x="20729" y="66729"/>
                  </a:lnTo>
                  <a:lnTo>
                    <a:pt x="20772" y="66378"/>
                  </a:lnTo>
                  <a:lnTo>
                    <a:pt x="21021" y="66155"/>
                  </a:lnTo>
                  <a:lnTo>
                    <a:pt x="21654" y="66497"/>
                  </a:lnTo>
                  <a:lnTo>
                    <a:pt x="21806" y="66532"/>
                  </a:lnTo>
                  <a:lnTo>
                    <a:pt x="21998" y="66442"/>
                  </a:lnTo>
                  <a:lnTo>
                    <a:pt x="22034" y="66254"/>
                  </a:lnTo>
                  <a:lnTo>
                    <a:pt x="21608" y="65293"/>
                  </a:lnTo>
                  <a:lnTo>
                    <a:pt x="21638" y="65108"/>
                  </a:lnTo>
                  <a:lnTo>
                    <a:pt x="21908" y="64880"/>
                  </a:lnTo>
                  <a:lnTo>
                    <a:pt x="23078" y="65326"/>
                  </a:lnTo>
                  <a:lnTo>
                    <a:pt x="23408" y="65255"/>
                  </a:lnTo>
                  <a:lnTo>
                    <a:pt x="23702" y="64911"/>
                  </a:lnTo>
                  <a:lnTo>
                    <a:pt x="23722" y="64716"/>
                  </a:lnTo>
                  <a:lnTo>
                    <a:pt x="23609" y="64486"/>
                  </a:lnTo>
                  <a:lnTo>
                    <a:pt x="22675" y="64112"/>
                  </a:lnTo>
                  <a:lnTo>
                    <a:pt x="22327" y="63889"/>
                  </a:lnTo>
                  <a:lnTo>
                    <a:pt x="22148" y="63658"/>
                  </a:lnTo>
                  <a:lnTo>
                    <a:pt x="22117" y="63318"/>
                  </a:lnTo>
                  <a:lnTo>
                    <a:pt x="22395" y="62654"/>
                  </a:lnTo>
                  <a:lnTo>
                    <a:pt x="22410" y="62258"/>
                  </a:lnTo>
                  <a:lnTo>
                    <a:pt x="22246" y="61834"/>
                  </a:lnTo>
                  <a:lnTo>
                    <a:pt x="21701" y="60997"/>
                  </a:lnTo>
                  <a:lnTo>
                    <a:pt x="21672" y="60733"/>
                  </a:lnTo>
                  <a:lnTo>
                    <a:pt x="21775" y="60430"/>
                  </a:lnTo>
                  <a:lnTo>
                    <a:pt x="22251" y="59837"/>
                  </a:lnTo>
                  <a:lnTo>
                    <a:pt x="22604" y="58407"/>
                  </a:lnTo>
                  <a:lnTo>
                    <a:pt x="22779" y="58070"/>
                  </a:lnTo>
                  <a:lnTo>
                    <a:pt x="23096" y="57666"/>
                  </a:lnTo>
                  <a:lnTo>
                    <a:pt x="23317" y="57505"/>
                  </a:lnTo>
                  <a:lnTo>
                    <a:pt x="23861" y="57287"/>
                  </a:lnTo>
                  <a:lnTo>
                    <a:pt x="24529" y="57044"/>
                  </a:lnTo>
                  <a:lnTo>
                    <a:pt x="24774" y="56686"/>
                  </a:lnTo>
                  <a:lnTo>
                    <a:pt x="24713" y="56405"/>
                  </a:lnTo>
                  <a:lnTo>
                    <a:pt x="24384" y="56305"/>
                  </a:lnTo>
                  <a:lnTo>
                    <a:pt x="23313" y="56363"/>
                  </a:lnTo>
                  <a:lnTo>
                    <a:pt x="23147" y="56266"/>
                  </a:lnTo>
                  <a:lnTo>
                    <a:pt x="23004" y="56083"/>
                  </a:lnTo>
                  <a:lnTo>
                    <a:pt x="22896" y="55739"/>
                  </a:lnTo>
                  <a:lnTo>
                    <a:pt x="22870" y="55520"/>
                  </a:lnTo>
                  <a:lnTo>
                    <a:pt x="22937" y="55215"/>
                  </a:lnTo>
                  <a:lnTo>
                    <a:pt x="23320" y="54710"/>
                  </a:lnTo>
                  <a:lnTo>
                    <a:pt x="24097" y="54146"/>
                  </a:lnTo>
                  <a:lnTo>
                    <a:pt x="24290" y="54166"/>
                  </a:lnTo>
                  <a:lnTo>
                    <a:pt x="24430" y="54281"/>
                  </a:lnTo>
                  <a:lnTo>
                    <a:pt x="24614" y="54587"/>
                  </a:lnTo>
                  <a:lnTo>
                    <a:pt x="24744" y="54646"/>
                  </a:lnTo>
                  <a:lnTo>
                    <a:pt x="24892" y="54605"/>
                  </a:lnTo>
                  <a:lnTo>
                    <a:pt x="25238" y="53818"/>
                  </a:lnTo>
                  <a:lnTo>
                    <a:pt x="25394" y="53606"/>
                  </a:lnTo>
                  <a:lnTo>
                    <a:pt x="26167" y="52981"/>
                  </a:lnTo>
                  <a:lnTo>
                    <a:pt x="26250" y="52725"/>
                  </a:lnTo>
                  <a:lnTo>
                    <a:pt x="26255" y="51607"/>
                  </a:lnTo>
                  <a:lnTo>
                    <a:pt x="26126" y="51298"/>
                  </a:lnTo>
                  <a:lnTo>
                    <a:pt x="25919" y="51185"/>
                  </a:lnTo>
                  <a:lnTo>
                    <a:pt x="24589" y="50932"/>
                  </a:lnTo>
                  <a:lnTo>
                    <a:pt x="24348" y="50706"/>
                  </a:lnTo>
                  <a:lnTo>
                    <a:pt x="24261" y="50462"/>
                  </a:lnTo>
                  <a:lnTo>
                    <a:pt x="24272" y="50143"/>
                  </a:lnTo>
                  <a:lnTo>
                    <a:pt x="24386" y="49930"/>
                  </a:lnTo>
                  <a:lnTo>
                    <a:pt x="24606" y="49764"/>
                  </a:lnTo>
                  <a:lnTo>
                    <a:pt x="25580" y="49583"/>
                  </a:lnTo>
                  <a:lnTo>
                    <a:pt x="26079" y="49374"/>
                  </a:lnTo>
                  <a:lnTo>
                    <a:pt x="26294" y="49208"/>
                  </a:lnTo>
                  <a:lnTo>
                    <a:pt x="26373" y="48943"/>
                  </a:lnTo>
                  <a:lnTo>
                    <a:pt x="26319" y="48733"/>
                  </a:lnTo>
                  <a:lnTo>
                    <a:pt x="26130" y="48532"/>
                  </a:lnTo>
                  <a:lnTo>
                    <a:pt x="25798" y="48463"/>
                  </a:lnTo>
                  <a:lnTo>
                    <a:pt x="24961" y="48640"/>
                  </a:lnTo>
                  <a:lnTo>
                    <a:pt x="24601" y="48649"/>
                  </a:lnTo>
                  <a:lnTo>
                    <a:pt x="24332" y="48559"/>
                  </a:lnTo>
                  <a:lnTo>
                    <a:pt x="24042" y="48153"/>
                  </a:lnTo>
                  <a:lnTo>
                    <a:pt x="23888" y="47695"/>
                  </a:lnTo>
                  <a:lnTo>
                    <a:pt x="23878" y="47373"/>
                  </a:lnTo>
                  <a:lnTo>
                    <a:pt x="24014" y="46991"/>
                  </a:lnTo>
                  <a:lnTo>
                    <a:pt x="24986" y="45940"/>
                  </a:lnTo>
                  <a:lnTo>
                    <a:pt x="26177" y="45086"/>
                  </a:lnTo>
                  <a:lnTo>
                    <a:pt x="26837" y="44849"/>
                  </a:lnTo>
                  <a:lnTo>
                    <a:pt x="27929" y="44655"/>
                  </a:lnTo>
                  <a:lnTo>
                    <a:pt x="29311" y="44084"/>
                  </a:lnTo>
                  <a:lnTo>
                    <a:pt x="30316" y="43870"/>
                  </a:lnTo>
                  <a:lnTo>
                    <a:pt x="30572" y="43497"/>
                  </a:lnTo>
                  <a:lnTo>
                    <a:pt x="30623" y="43281"/>
                  </a:lnTo>
                  <a:lnTo>
                    <a:pt x="30533" y="43040"/>
                  </a:lnTo>
                  <a:lnTo>
                    <a:pt x="30368" y="42927"/>
                  </a:lnTo>
                  <a:lnTo>
                    <a:pt x="30162" y="42912"/>
                  </a:lnTo>
                  <a:lnTo>
                    <a:pt x="29914" y="42969"/>
                  </a:lnTo>
                  <a:lnTo>
                    <a:pt x="29365" y="43297"/>
                  </a:lnTo>
                  <a:lnTo>
                    <a:pt x="28735" y="43338"/>
                  </a:lnTo>
                  <a:lnTo>
                    <a:pt x="28152" y="43028"/>
                  </a:lnTo>
                  <a:lnTo>
                    <a:pt x="27943" y="42578"/>
                  </a:lnTo>
                  <a:lnTo>
                    <a:pt x="27944" y="42071"/>
                  </a:lnTo>
                  <a:lnTo>
                    <a:pt x="28152" y="41534"/>
                  </a:lnTo>
                  <a:lnTo>
                    <a:pt x="29196" y="40415"/>
                  </a:lnTo>
                  <a:lnTo>
                    <a:pt x="29768" y="40118"/>
                  </a:lnTo>
                  <a:lnTo>
                    <a:pt x="29866" y="39850"/>
                  </a:lnTo>
                  <a:lnTo>
                    <a:pt x="29864" y="39357"/>
                  </a:lnTo>
                  <a:lnTo>
                    <a:pt x="29788" y="39105"/>
                  </a:lnTo>
                  <a:lnTo>
                    <a:pt x="29655" y="38944"/>
                  </a:lnTo>
                  <a:lnTo>
                    <a:pt x="29424" y="38899"/>
                  </a:lnTo>
                  <a:lnTo>
                    <a:pt x="28688" y="39000"/>
                  </a:lnTo>
                  <a:lnTo>
                    <a:pt x="28152" y="38895"/>
                  </a:lnTo>
                  <a:lnTo>
                    <a:pt x="27659" y="38528"/>
                  </a:lnTo>
                  <a:lnTo>
                    <a:pt x="27584" y="38278"/>
                  </a:lnTo>
                  <a:lnTo>
                    <a:pt x="27722" y="37856"/>
                  </a:lnTo>
                  <a:lnTo>
                    <a:pt x="28690" y="36687"/>
                  </a:lnTo>
                  <a:lnTo>
                    <a:pt x="28858" y="36186"/>
                  </a:lnTo>
                  <a:lnTo>
                    <a:pt x="28944" y="35132"/>
                  </a:lnTo>
                  <a:lnTo>
                    <a:pt x="29227" y="34312"/>
                  </a:lnTo>
                  <a:lnTo>
                    <a:pt x="29305" y="33710"/>
                  </a:lnTo>
                  <a:lnTo>
                    <a:pt x="29279" y="33255"/>
                  </a:lnTo>
                  <a:lnTo>
                    <a:pt x="29084" y="32376"/>
                  </a:lnTo>
                  <a:lnTo>
                    <a:pt x="29123" y="31417"/>
                  </a:lnTo>
                  <a:lnTo>
                    <a:pt x="29201" y="31010"/>
                  </a:lnTo>
                  <a:lnTo>
                    <a:pt x="29434" y="30376"/>
                  </a:lnTo>
                  <a:lnTo>
                    <a:pt x="31544" y="25789"/>
                  </a:lnTo>
                  <a:lnTo>
                    <a:pt x="32956" y="24162"/>
                  </a:lnTo>
                  <a:lnTo>
                    <a:pt x="33124" y="23821"/>
                  </a:lnTo>
                  <a:lnTo>
                    <a:pt x="33098" y="23593"/>
                  </a:lnTo>
                  <a:lnTo>
                    <a:pt x="32632" y="22763"/>
                  </a:lnTo>
                  <a:lnTo>
                    <a:pt x="32567" y="21674"/>
                  </a:lnTo>
                  <a:lnTo>
                    <a:pt x="32619" y="21365"/>
                  </a:lnTo>
                  <a:lnTo>
                    <a:pt x="32878" y="21039"/>
                  </a:lnTo>
                  <a:lnTo>
                    <a:pt x="33046" y="20990"/>
                  </a:lnTo>
                  <a:lnTo>
                    <a:pt x="33409" y="21137"/>
                  </a:lnTo>
                  <a:lnTo>
                    <a:pt x="33862" y="21495"/>
                  </a:lnTo>
                  <a:lnTo>
                    <a:pt x="34315" y="21625"/>
                  </a:lnTo>
                  <a:lnTo>
                    <a:pt x="35027" y="21413"/>
                  </a:lnTo>
                  <a:lnTo>
                    <a:pt x="35247" y="21234"/>
                  </a:lnTo>
                  <a:lnTo>
                    <a:pt x="35429" y="20942"/>
                  </a:lnTo>
                  <a:lnTo>
                    <a:pt x="35454" y="20616"/>
                  </a:lnTo>
                  <a:lnTo>
                    <a:pt x="35170" y="19722"/>
                  </a:lnTo>
                  <a:lnTo>
                    <a:pt x="35273" y="18876"/>
                  </a:lnTo>
                  <a:lnTo>
                    <a:pt x="36374" y="18193"/>
                  </a:lnTo>
                  <a:lnTo>
                    <a:pt x="36658" y="17705"/>
                  </a:lnTo>
                  <a:lnTo>
                    <a:pt x="36879" y="17103"/>
                  </a:lnTo>
                  <a:lnTo>
                    <a:pt x="37332" y="16257"/>
                  </a:lnTo>
                  <a:lnTo>
                    <a:pt x="37526" y="16111"/>
                  </a:lnTo>
                  <a:lnTo>
                    <a:pt x="39015" y="15607"/>
                  </a:lnTo>
                  <a:lnTo>
                    <a:pt x="39546" y="15346"/>
                  </a:lnTo>
                  <a:lnTo>
                    <a:pt x="40038" y="14972"/>
                  </a:lnTo>
                  <a:lnTo>
                    <a:pt x="40452" y="14387"/>
                  </a:lnTo>
                  <a:lnTo>
                    <a:pt x="40556" y="13980"/>
                  </a:lnTo>
                  <a:lnTo>
                    <a:pt x="40543" y="12240"/>
                  </a:lnTo>
                  <a:lnTo>
                    <a:pt x="40607" y="11996"/>
                  </a:lnTo>
                  <a:lnTo>
                    <a:pt x="40944" y="11556"/>
                  </a:lnTo>
                  <a:lnTo>
                    <a:pt x="41773" y="10890"/>
                  </a:lnTo>
                  <a:lnTo>
                    <a:pt x="41993" y="10548"/>
                  </a:lnTo>
                  <a:lnTo>
                    <a:pt x="42122" y="10125"/>
                  </a:lnTo>
                  <a:lnTo>
                    <a:pt x="42239" y="9149"/>
                  </a:lnTo>
                  <a:lnTo>
                    <a:pt x="42485" y="8124"/>
                  </a:lnTo>
                  <a:lnTo>
                    <a:pt x="42705" y="7767"/>
                  </a:lnTo>
                  <a:lnTo>
                    <a:pt x="43003" y="7457"/>
                  </a:lnTo>
                  <a:lnTo>
                    <a:pt x="44336" y="6433"/>
                  </a:lnTo>
                  <a:lnTo>
                    <a:pt x="44682" y="5807"/>
                  </a:lnTo>
                  <a:lnTo>
                    <a:pt x="45089" y="4612"/>
                  </a:lnTo>
                  <a:lnTo>
                    <a:pt x="45808" y="3583"/>
                  </a:lnTo>
                  <a:lnTo>
                    <a:pt x="46483" y="2427"/>
                  </a:lnTo>
                  <a:lnTo>
                    <a:pt x="46537" y="2136"/>
                  </a:lnTo>
                  <a:lnTo>
                    <a:pt x="46476" y="1849"/>
                  </a:lnTo>
                  <a:lnTo>
                    <a:pt x="46313" y="158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4" name="pg375">
              <a:extLst>
                <a:ext uri="{FF2B5EF4-FFF2-40B4-BE49-F238E27FC236}">
                  <a16:creationId xmlns:a16="http://schemas.microsoft.com/office/drawing/2014/main" id="{6567004F-4521-B145-94FA-41E15A21F050}"/>
                </a:ext>
              </a:extLst>
            </p:cNvPr>
            <p:cNvSpPr/>
            <p:nvPr/>
          </p:nvSpPr>
          <p:spPr>
            <a:xfrm>
              <a:off x="5795182" y="4445737"/>
              <a:ext cx="198913" cy="218936"/>
            </a:xfrm>
            <a:custGeom>
              <a:avLst/>
              <a:gdLst/>
              <a:ahLst/>
              <a:cxnLst/>
              <a:rect l="0" t="0" r="0" b="0"/>
              <a:pathLst>
                <a:path w="198913" h="218936">
                  <a:moveTo>
                    <a:pt x="141365" y="149"/>
                  </a:moveTo>
                  <a:lnTo>
                    <a:pt x="148974" y="0"/>
                  </a:lnTo>
                  <a:lnTo>
                    <a:pt x="149467" y="0"/>
                  </a:lnTo>
                  <a:lnTo>
                    <a:pt x="149652" y="1"/>
                  </a:lnTo>
                  <a:lnTo>
                    <a:pt x="160520" y="8"/>
                  </a:lnTo>
                  <a:lnTo>
                    <a:pt x="160826" y="0"/>
                  </a:lnTo>
                  <a:lnTo>
                    <a:pt x="161174" y="13"/>
                  </a:lnTo>
                  <a:lnTo>
                    <a:pt x="161636" y="31"/>
                  </a:lnTo>
                  <a:lnTo>
                    <a:pt x="173068" y="49"/>
                  </a:lnTo>
                  <a:lnTo>
                    <a:pt x="173422" y="49"/>
                  </a:lnTo>
                  <a:lnTo>
                    <a:pt x="173774" y="49"/>
                  </a:lnTo>
                  <a:lnTo>
                    <a:pt x="176484" y="39"/>
                  </a:lnTo>
                  <a:lnTo>
                    <a:pt x="176620" y="38"/>
                  </a:lnTo>
                  <a:lnTo>
                    <a:pt x="176956" y="35"/>
                  </a:lnTo>
                  <a:lnTo>
                    <a:pt x="177396" y="33"/>
                  </a:lnTo>
                  <a:lnTo>
                    <a:pt x="180272" y="33"/>
                  </a:lnTo>
                  <a:lnTo>
                    <a:pt x="180282" y="487"/>
                  </a:lnTo>
                  <a:lnTo>
                    <a:pt x="180274" y="643"/>
                  </a:lnTo>
                  <a:lnTo>
                    <a:pt x="180252" y="1060"/>
                  </a:lnTo>
                  <a:lnTo>
                    <a:pt x="180215" y="1776"/>
                  </a:lnTo>
                  <a:lnTo>
                    <a:pt x="180204" y="1983"/>
                  </a:lnTo>
                  <a:lnTo>
                    <a:pt x="180189" y="2275"/>
                  </a:lnTo>
                  <a:lnTo>
                    <a:pt x="179749" y="3429"/>
                  </a:lnTo>
                  <a:lnTo>
                    <a:pt x="179750" y="3879"/>
                  </a:lnTo>
                  <a:lnTo>
                    <a:pt x="179857" y="4259"/>
                  </a:lnTo>
                  <a:lnTo>
                    <a:pt x="179996" y="4460"/>
                  </a:lnTo>
                  <a:lnTo>
                    <a:pt x="180250" y="4637"/>
                  </a:lnTo>
                  <a:lnTo>
                    <a:pt x="180540" y="4782"/>
                  </a:lnTo>
                  <a:lnTo>
                    <a:pt x="180825" y="4831"/>
                  </a:lnTo>
                  <a:lnTo>
                    <a:pt x="181472" y="5034"/>
                  </a:lnTo>
                  <a:lnTo>
                    <a:pt x="181723" y="5113"/>
                  </a:lnTo>
                  <a:lnTo>
                    <a:pt x="182068" y="5221"/>
                  </a:lnTo>
                  <a:lnTo>
                    <a:pt x="182482" y="5433"/>
                  </a:lnTo>
                  <a:lnTo>
                    <a:pt x="182780" y="5742"/>
                  </a:lnTo>
                  <a:lnTo>
                    <a:pt x="183091" y="6441"/>
                  </a:lnTo>
                  <a:lnTo>
                    <a:pt x="183155" y="6815"/>
                  </a:lnTo>
                  <a:lnTo>
                    <a:pt x="183155" y="7515"/>
                  </a:lnTo>
                  <a:lnTo>
                    <a:pt x="183065" y="7856"/>
                  </a:lnTo>
                  <a:lnTo>
                    <a:pt x="182819" y="8783"/>
                  </a:lnTo>
                  <a:lnTo>
                    <a:pt x="182715" y="9483"/>
                  </a:lnTo>
                  <a:lnTo>
                    <a:pt x="182637" y="10394"/>
                  </a:lnTo>
                  <a:lnTo>
                    <a:pt x="182702" y="10752"/>
                  </a:lnTo>
                  <a:lnTo>
                    <a:pt x="183026" y="11093"/>
                  </a:lnTo>
                  <a:lnTo>
                    <a:pt x="183834" y="11487"/>
                  </a:lnTo>
                  <a:lnTo>
                    <a:pt x="184269" y="11825"/>
                  </a:lnTo>
                  <a:lnTo>
                    <a:pt x="184476" y="12834"/>
                  </a:lnTo>
                  <a:lnTo>
                    <a:pt x="184826" y="13598"/>
                  </a:lnTo>
                  <a:lnTo>
                    <a:pt x="186081" y="15041"/>
                  </a:lnTo>
                  <a:lnTo>
                    <a:pt x="186198" y="15176"/>
                  </a:lnTo>
                  <a:lnTo>
                    <a:pt x="186690" y="16038"/>
                  </a:lnTo>
                  <a:lnTo>
                    <a:pt x="186758" y="16193"/>
                  </a:lnTo>
                  <a:lnTo>
                    <a:pt x="187040" y="16835"/>
                  </a:lnTo>
                  <a:lnTo>
                    <a:pt x="187551" y="17640"/>
                  </a:lnTo>
                  <a:lnTo>
                    <a:pt x="187959" y="18282"/>
                  </a:lnTo>
                  <a:lnTo>
                    <a:pt x="188121" y="18418"/>
                  </a:lnTo>
                  <a:lnTo>
                    <a:pt x="188289" y="18569"/>
                  </a:lnTo>
                  <a:lnTo>
                    <a:pt x="188534" y="18748"/>
                  </a:lnTo>
                  <a:lnTo>
                    <a:pt x="188697" y="18901"/>
                  </a:lnTo>
                  <a:lnTo>
                    <a:pt x="188875" y="19421"/>
                  </a:lnTo>
                  <a:lnTo>
                    <a:pt x="188864" y="19741"/>
                  </a:lnTo>
                  <a:lnTo>
                    <a:pt x="188860" y="19874"/>
                  </a:lnTo>
                  <a:lnTo>
                    <a:pt x="188595" y="20334"/>
                  </a:lnTo>
                  <a:lnTo>
                    <a:pt x="188493" y="20795"/>
                  </a:lnTo>
                  <a:lnTo>
                    <a:pt x="188575" y="21204"/>
                  </a:lnTo>
                  <a:lnTo>
                    <a:pt x="188711" y="21454"/>
                  </a:lnTo>
                  <a:lnTo>
                    <a:pt x="188839" y="21690"/>
                  </a:lnTo>
                  <a:lnTo>
                    <a:pt x="188982" y="22022"/>
                  </a:lnTo>
                  <a:lnTo>
                    <a:pt x="189063" y="22381"/>
                  </a:lnTo>
                  <a:lnTo>
                    <a:pt x="189020" y="22611"/>
                  </a:lnTo>
                  <a:lnTo>
                    <a:pt x="188946" y="22941"/>
                  </a:lnTo>
                  <a:lnTo>
                    <a:pt x="188880" y="23174"/>
                  </a:lnTo>
                  <a:lnTo>
                    <a:pt x="188886" y="23358"/>
                  </a:lnTo>
                  <a:lnTo>
                    <a:pt x="188896" y="23682"/>
                  </a:lnTo>
                  <a:lnTo>
                    <a:pt x="188900" y="23839"/>
                  </a:lnTo>
                  <a:lnTo>
                    <a:pt x="189079" y="24152"/>
                  </a:lnTo>
                  <a:lnTo>
                    <a:pt x="189257" y="24400"/>
                  </a:lnTo>
                  <a:lnTo>
                    <a:pt x="189575" y="24740"/>
                  </a:lnTo>
                  <a:lnTo>
                    <a:pt x="189743" y="25122"/>
                  </a:lnTo>
                  <a:lnTo>
                    <a:pt x="189796" y="25476"/>
                  </a:lnTo>
                  <a:lnTo>
                    <a:pt x="189796" y="25758"/>
                  </a:lnTo>
                  <a:lnTo>
                    <a:pt x="189654" y="26116"/>
                  </a:lnTo>
                  <a:lnTo>
                    <a:pt x="189436" y="26423"/>
                  </a:lnTo>
                  <a:lnTo>
                    <a:pt x="189328" y="26576"/>
                  </a:lnTo>
                  <a:lnTo>
                    <a:pt x="189227" y="26775"/>
                  </a:lnTo>
                  <a:lnTo>
                    <a:pt x="189043" y="27139"/>
                  </a:lnTo>
                  <a:lnTo>
                    <a:pt x="188900" y="27651"/>
                  </a:lnTo>
                  <a:lnTo>
                    <a:pt x="188878" y="28214"/>
                  </a:lnTo>
                  <a:lnTo>
                    <a:pt x="188860" y="28674"/>
                  </a:lnTo>
                  <a:lnTo>
                    <a:pt x="188799" y="29314"/>
                  </a:lnTo>
                  <a:lnTo>
                    <a:pt x="188845" y="29638"/>
                  </a:lnTo>
                  <a:lnTo>
                    <a:pt x="188880" y="29876"/>
                  </a:lnTo>
                  <a:lnTo>
                    <a:pt x="189461" y="30970"/>
                  </a:lnTo>
                  <a:lnTo>
                    <a:pt x="189798" y="31848"/>
                  </a:lnTo>
                  <a:lnTo>
                    <a:pt x="189850" y="32222"/>
                  </a:lnTo>
                  <a:lnTo>
                    <a:pt x="189778" y="32674"/>
                  </a:lnTo>
                  <a:lnTo>
                    <a:pt x="189707" y="33117"/>
                  </a:lnTo>
                  <a:lnTo>
                    <a:pt x="189798" y="33800"/>
                  </a:lnTo>
                  <a:lnTo>
                    <a:pt x="190005" y="34272"/>
                  </a:lnTo>
                  <a:lnTo>
                    <a:pt x="190657" y="35411"/>
                  </a:lnTo>
                  <a:lnTo>
                    <a:pt x="190951" y="35924"/>
                  </a:lnTo>
                  <a:lnTo>
                    <a:pt x="191132" y="36240"/>
                  </a:lnTo>
                  <a:lnTo>
                    <a:pt x="191209" y="36598"/>
                  </a:lnTo>
                  <a:lnTo>
                    <a:pt x="191132" y="37216"/>
                  </a:lnTo>
                  <a:lnTo>
                    <a:pt x="191060" y="37478"/>
                  </a:lnTo>
                  <a:lnTo>
                    <a:pt x="190860" y="38208"/>
                  </a:lnTo>
                  <a:lnTo>
                    <a:pt x="191520" y="38989"/>
                  </a:lnTo>
                  <a:lnTo>
                    <a:pt x="191585" y="39872"/>
                  </a:lnTo>
                  <a:lnTo>
                    <a:pt x="191611" y="40225"/>
                  </a:lnTo>
                  <a:lnTo>
                    <a:pt x="191714" y="40436"/>
                  </a:lnTo>
                  <a:lnTo>
                    <a:pt x="192025" y="40615"/>
                  </a:lnTo>
                  <a:lnTo>
                    <a:pt x="192206" y="40644"/>
                  </a:lnTo>
                  <a:lnTo>
                    <a:pt x="192647" y="40713"/>
                  </a:lnTo>
                  <a:lnTo>
                    <a:pt x="193061" y="40518"/>
                  </a:lnTo>
                  <a:lnTo>
                    <a:pt x="193436" y="40501"/>
                  </a:lnTo>
                  <a:lnTo>
                    <a:pt x="193773" y="40583"/>
                  </a:lnTo>
                  <a:lnTo>
                    <a:pt x="193967" y="40713"/>
                  </a:lnTo>
                  <a:lnTo>
                    <a:pt x="194747" y="41715"/>
                  </a:lnTo>
                  <a:lnTo>
                    <a:pt x="195081" y="42144"/>
                  </a:lnTo>
                  <a:lnTo>
                    <a:pt x="195331" y="43074"/>
                  </a:lnTo>
                  <a:lnTo>
                    <a:pt x="195379" y="43250"/>
                  </a:lnTo>
                  <a:lnTo>
                    <a:pt x="195669" y="43724"/>
                  </a:lnTo>
                  <a:lnTo>
                    <a:pt x="196647" y="44470"/>
                  </a:lnTo>
                  <a:lnTo>
                    <a:pt x="197381" y="45380"/>
                  </a:lnTo>
                  <a:lnTo>
                    <a:pt x="198057" y="47119"/>
                  </a:lnTo>
                  <a:lnTo>
                    <a:pt x="198689" y="48652"/>
                  </a:lnTo>
                  <a:lnTo>
                    <a:pt x="198852" y="48914"/>
                  </a:lnTo>
                  <a:lnTo>
                    <a:pt x="198913" y="49201"/>
                  </a:lnTo>
                  <a:lnTo>
                    <a:pt x="198859" y="49492"/>
                  </a:lnTo>
                  <a:lnTo>
                    <a:pt x="198156" y="50682"/>
                  </a:lnTo>
                  <a:lnTo>
                    <a:pt x="197465" y="51677"/>
                  </a:lnTo>
                  <a:lnTo>
                    <a:pt x="197058" y="52872"/>
                  </a:lnTo>
                  <a:lnTo>
                    <a:pt x="196712" y="53498"/>
                  </a:lnTo>
                  <a:lnTo>
                    <a:pt x="195379" y="54522"/>
                  </a:lnTo>
                  <a:lnTo>
                    <a:pt x="195081" y="54832"/>
                  </a:lnTo>
                  <a:lnTo>
                    <a:pt x="194861" y="55189"/>
                  </a:lnTo>
                  <a:lnTo>
                    <a:pt x="194615" y="56214"/>
                  </a:lnTo>
                  <a:lnTo>
                    <a:pt x="194498" y="57190"/>
                  </a:lnTo>
                  <a:lnTo>
                    <a:pt x="194369" y="57613"/>
                  </a:lnTo>
                  <a:lnTo>
                    <a:pt x="194149" y="57955"/>
                  </a:lnTo>
                  <a:lnTo>
                    <a:pt x="193320" y="58622"/>
                  </a:lnTo>
                  <a:lnTo>
                    <a:pt x="192984" y="59061"/>
                  </a:lnTo>
                  <a:lnTo>
                    <a:pt x="192919" y="59305"/>
                  </a:lnTo>
                  <a:lnTo>
                    <a:pt x="192932" y="61045"/>
                  </a:lnTo>
                  <a:lnTo>
                    <a:pt x="192828" y="61452"/>
                  </a:lnTo>
                  <a:lnTo>
                    <a:pt x="192414" y="62037"/>
                  </a:lnTo>
                  <a:lnTo>
                    <a:pt x="191922" y="62411"/>
                  </a:lnTo>
                  <a:lnTo>
                    <a:pt x="191391" y="62672"/>
                  </a:lnTo>
                  <a:lnTo>
                    <a:pt x="189902" y="63176"/>
                  </a:lnTo>
                  <a:lnTo>
                    <a:pt x="189708" y="63322"/>
                  </a:lnTo>
                  <a:lnTo>
                    <a:pt x="189255" y="64168"/>
                  </a:lnTo>
                  <a:lnTo>
                    <a:pt x="189035" y="64770"/>
                  </a:lnTo>
                  <a:lnTo>
                    <a:pt x="188750" y="65258"/>
                  </a:lnTo>
                  <a:lnTo>
                    <a:pt x="187649" y="65941"/>
                  </a:lnTo>
                  <a:lnTo>
                    <a:pt x="187546" y="66787"/>
                  </a:lnTo>
                  <a:lnTo>
                    <a:pt x="187831" y="67681"/>
                  </a:lnTo>
                  <a:lnTo>
                    <a:pt x="187805" y="68007"/>
                  </a:lnTo>
                  <a:lnTo>
                    <a:pt x="187623" y="68299"/>
                  </a:lnTo>
                  <a:lnTo>
                    <a:pt x="187403" y="68478"/>
                  </a:lnTo>
                  <a:lnTo>
                    <a:pt x="186691" y="68690"/>
                  </a:lnTo>
                  <a:lnTo>
                    <a:pt x="186238" y="68560"/>
                  </a:lnTo>
                  <a:lnTo>
                    <a:pt x="185785" y="68202"/>
                  </a:lnTo>
                  <a:lnTo>
                    <a:pt x="185422" y="68055"/>
                  </a:lnTo>
                  <a:lnTo>
                    <a:pt x="185254" y="68104"/>
                  </a:lnTo>
                  <a:lnTo>
                    <a:pt x="184995" y="68430"/>
                  </a:lnTo>
                  <a:lnTo>
                    <a:pt x="184943" y="68739"/>
                  </a:lnTo>
                  <a:lnTo>
                    <a:pt x="185008" y="69828"/>
                  </a:lnTo>
                  <a:lnTo>
                    <a:pt x="185474" y="70658"/>
                  </a:lnTo>
                  <a:lnTo>
                    <a:pt x="185500" y="70886"/>
                  </a:lnTo>
                  <a:lnTo>
                    <a:pt x="185332" y="71227"/>
                  </a:lnTo>
                  <a:lnTo>
                    <a:pt x="183920" y="72854"/>
                  </a:lnTo>
                  <a:lnTo>
                    <a:pt x="181810" y="77441"/>
                  </a:lnTo>
                  <a:lnTo>
                    <a:pt x="181577" y="78075"/>
                  </a:lnTo>
                  <a:lnTo>
                    <a:pt x="181486" y="78590"/>
                  </a:lnTo>
                  <a:lnTo>
                    <a:pt x="181461" y="79442"/>
                  </a:lnTo>
                  <a:lnTo>
                    <a:pt x="181655" y="80320"/>
                  </a:lnTo>
                  <a:lnTo>
                    <a:pt x="181681" y="80775"/>
                  </a:lnTo>
                  <a:lnTo>
                    <a:pt x="181537" y="81442"/>
                  </a:lnTo>
                  <a:lnTo>
                    <a:pt x="181320" y="82197"/>
                  </a:lnTo>
                  <a:lnTo>
                    <a:pt x="181235" y="83251"/>
                  </a:lnTo>
                  <a:lnTo>
                    <a:pt x="181066" y="83752"/>
                  </a:lnTo>
                  <a:lnTo>
                    <a:pt x="180098" y="84921"/>
                  </a:lnTo>
                  <a:lnTo>
                    <a:pt x="179960" y="85343"/>
                  </a:lnTo>
                  <a:lnTo>
                    <a:pt x="180035" y="85593"/>
                  </a:lnTo>
                  <a:lnTo>
                    <a:pt x="180528" y="85960"/>
                  </a:lnTo>
                  <a:lnTo>
                    <a:pt x="181064" y="86066"/>
                  </a:lnTo>
                  <a:lnTo>
                    <a:pt x="181800" y="85964"/>
                  </a:lnTo>
                  <a:lnTo>
                    <a:pt x="182031" y="86009"/>
                  </a:lnTo>
                  <a:lnTo>
                    <a:pt x="182164" y="86170"/>
                  </a:lnTo>
                  <a:lnTo>
                    <a:pt x="182240" y="86422"/>
                  </a:lnTo>
                  <a:lnTo>
                    <a:pt x="182242" y="86915"/>
                  </a:lnTo>
                  <a:lnTo>
                    <a:pt x="182144" y="87183"/>
                  </a:lnTo>
                  <a:lnTo>
                    <a:pt x="181572" y="87480"/>
                  </a:lnTo>
                  <a:lnTo>
                    <a:pt x="180528" y="88599"/>
                  </a:lnTo>
                  <a:lnTo>
                    <a:pt x="180320" y="89136"/>
                  </a:lnTo>
                  <a:lnTo>
                    <a:pt x="180319" y="89643"/>
                  </a:lnTo>
                  <a:lnTo>
                    <a:pt x="180528" y="90093"/>
                  </a:lnTo>
                  <a:lnTo>
                    <a:pt x="181112" y="90403"/>
                  </a:lnTo>
                  <a:lnTo>
                    <a:pt x="181742" y="90362"/>
                  </a:lnTo>
                  <a:lnTo>
                    <a:pt x="182290" y="90034"/>
                  </a:lnTo>
                  <a:lnTo>
                    <a:pt x="182538" y="89977"/>
                  </a:lnTo>
                  <a:lnTo>
                    <a:pt x="182744" y="89992"/>
                  </a:lnTo>
                  <a:lnTo>
                    <a:pt x="182909" y="90106"/>
                  </a:lnTo>
                  <a:lnTo>
                    <a:pt x="182999" y="90346"/>
                  </a:lnTo>
                  <a:lnTo>
                    <a:pt x="182948" y="90562"/>
                  </a:lnTo>
                  <a:lnTo>
                    <a:pt x="182692" y="90935"/>
                  </a:lnTo>
                  <a:lnTo>
                    <a:pt x="181687" y="91149"/>
                  </a:lnTo>
                  <a:lnTo>
                    <a:pt x="180305" y="91720"/>
                  </a:lnTo>
                  <a:lnTo>
                    <a:pt x="179213" y="91914"/>
                  </a:lnTo>
                  <a:lnTo>
                    <a:pt x="178553" y="92151"/>
                  </a:lnTo>
                  <a:lnTo>
                    <a:pt x="177362" y="93005"/>
                  </a:lnTo>
                  <a:lnTo>
                    <a:pt x="176390" y="94056"/>
                  </a:lnTo>
                  <a:lnTo>
                    <a:pt x="176254" y="94438"/>
                  </a:lnTo>
                  <a:lnTo>
                    <a:pt x="176264" y="94760"/>
                  </a:lnTo>
                  <a:lnTo>
                    <a:pt x="176418" y="95218"/>
                  </a:lnTo>
                  <a:lnTo>
                    <a:pt x="176708" y="95624"/>
                  </a:lnTo>
                  <a:lnTo>
                    <a:pt x="176978" y="95714"/>
                  </a:lnTo>
                  <a:lnTo>
                    <a:pt x="177337" y="95705"/>
                  </a:lnTo>
                  <a:lnTo>
                    <a:pt x="178174" y="95528"/>
                  </a:lnTo>
                  <a:lnTo>
                    <a:pt x="178506" y="95597"/>
                  </a:lnTo>
                  <a:lnTo>
                    <a:pt x="178695" y="95798"/>
                  </a:lnTo>
                  <a:lnTo>
                    <a:pt x="178750" y="96008"/>
                  </a:lnTo>
                  <a:lnTo>
                    <a:pt x="178670" y="96273"/>
                  </a:lnTo>
                  <a:lnTo>
                    <a:pt x="178455" y="96439"/>
                  </a:lnTo>
                  <a:lnTo>
                    <a:pt x="177956" y="96648"/>
                  </a:lnTo>
                  <a:lnTo>
                    <a:pt x="176983" y="96829"/>
                  </a:lnTo>
                  <a:lnTo>
                    <a:pt x="176762" y="96995"/>
                  </a:lnTo>
                  <a:lnTo>
                    <a:pt x="176648" y="97208"/>
                  </a:lnTo>
                  <a:lnTo>
                    <a:pt x="176638" y="97527"/>
                  </a:lnTo>
                  <a:lnTo>
                    <a:pt x="176724" y="97771"/>
                  </a:lnTo>
                  <a:lnTo>
                    <a:pt x="176965" y="97997"/>
                  </a:lnTo>
                  <a:lnTo>
                    <a:pt x="178295" y="98250"/>
                  </a:lnTo>
                  <a:lnTo>
                    <a:pt x="178502" y="98363"/>
                  </a:lnTo>
                  <a:lnTo>
                    <a:pt x="178631" y="98672"/>
                  </a:lnTo>
                  <a:lnTo>
                    <a:pt x="178626" y="99790"/>
                  </a:lnTo>
                  <a:lnTo>
                    <a:pt x="178543" y="100046"/>
                  </a:lnTo>
                  <a:lnTo>
                    <a:pt x="177770" y="100671"/>
                  </a:lnTo>
                  <a:lnTo>
                    <a:pt x="177614" y="100883"/>
                  </a:lnTo>
                  <a:lnTo>
                    <a:pt x="177268" y="101670"/>
                  </a:lnTo>
                  <a:lnTo>
                    <a:pt x="177120" y="101711"/>
                  </a:lnTo>
                  <a:lnTo>
                    <a:pt x="176888" y="101578"/>
                  </a:lnTo>
                  <a:lnTo>
                    <a:pt x="176806" y="101346"/>
                  </a:lnTo>
                  <a:lnTo>
                    <a:pt x="176666" y="101231"/>
                  </a:lnTo>
                  <a:lnTo>
                    <a:pt x="176473" y="101211"/>
                  </a:lnTo>
                  <a:lnTo>
                    <a:pt x="175696" y="101775"/>
                  </a:lnTo>
                  <a:lnTo>
                    <a:pt x="175313" y="102280"/>
                  </a:lnTo>
                  <a:lnTo>
                    <a:pt x="175246" y="102585"/>
                  </a:lnTo>
                  <a:lnTo>
                    <a:pt x="175272" y="102804"/>
                  </a:lnTo>
                  <a:lnTo>
                    <a:pt x="175380" y="103148"/>
                  </a:lnTo>
                  <a:lnTo>
                    <a:pt x="175523" y="103331"/>
                  </a:lnTo>
                  <a:lnTo>
                    <a:pt x="175689" y="103428"/>
                  </a:lnTo>
                  <a:lnTo>
                    <a:pt x="176760" y="103370"/>
                  </a:lnTo>
                  <a:lnTo>
                    <a:pt x="177089" y="103470"/>
                  </a:lnTo>
                  <a:lnTo>
                    <a:pt x="177150" y="103751"/>
                  </a:lnTo>
                  <a:lnTo>
                    <a:pt x="176906" y="104109"/>
                  </a:lnTo>
                  <a:lnTo>
                    <a:pt x="176237" y="104352"/>
                  </a:lnTo>
                  <a:lnTo>
                    <a:pt x="175693" y="104570"/>
                  </a:lnTo>
                  <a:lnTo>
                    <a:pt x="175472" y="104731"/>
                  </a:lnTo>
                  <a:lnTo>
                    <a:pt x="175155" y="105135"/>
                  </a:lnTo>
                  <a:lnTo>
                    <a:pt x="174980" y="105472"/>
                  </a:lnTo>
                  <a:lnTo>
                    <a:pt x="174628" y="106902"/>
                  </a:lnTo>
                  <a:lnTo>
                    <a:pt x="174151" y="107495"/>
                  </a:lnTo>
                  <a:lnTo>
                    <a:pt x="174048" y="107798"/>
                  </a:lnTo>
                  <a:lnTo>
                    <a:pt x="174077" y="108062"/>
                  </a:lnTo>
                  <a:lnTo>
                    <a:pt x="174622" y="108899"/>
                  </a:lnTo>
                  <a:lnTo>
                    <a:pt x="174786" y="109323"/>
                  </a:lnTo>
                  <a:lnTo>
                    <a:pt x="174771" y="109719"/>
                  </a:lnTo>
                  <a:lnTo>
                    <a:pt x="174493" y="110383"/>
                  </a:lnTo>
                  <a:lnTo>
                    <a:pt x="174524" y="110723"/>
                  </a:lnTo>
                  <a:lnTo>
                    <a:pt x="174703" y="110954"/>
                  </a:lnTo>
                  <a:lnTo>
                    <a:pt x="175052" y="111177"/>
                  </a:lnTo>
                  <a:lnTo>
                    <a:pt x="175985" y="111551"/>
                  </a:lnTo>
                  <a:lnTo>
                    <a:pt x="176098" y="111781"/>
                  </a:lnTo>
                  <a:lnTo>
                    <a:pt x="176078" y="111976"/>
                  </a:lnTo>
                  <a:lnTo>
                    <a:pt x="175784" y="112320"/>
                  </a:lnTo>
                  <a:lnTo>
                    <a:pt x="175454" y="112391"/>
                  </a:lnTo>
                  <a:lnTo>
                    <a:pt x="174284" y="111945"/>
                  </a:lnTo>
                  <a:lnTo>
                    <a:pt x="174014" y="112173"/>
                  </a:lnTo>
                  <a:lnTo>
                    <a:pt x="173984" y="112358"/>
                  </a:lnTo>
                  <a:lnTo>
                    <a:pt x="174410" y="113319"/>
                  </a:lnTo>
                  <a:lnTo>
                    <a:pt x="174374" y="113507"/>
                  </a:lnTo>
                  <a:lnTo>
                    <a:pt x="174182" y="113597"/>
                  </a:lnTo>
                  <a:lnTo>
                    <a:pt x="174030" y="113562"/>
                  </a:lnTo>
                  <a:lnTo>
                    <a:pt x="173397" y="113220"/>
                  </a:lnTo>
                  <a:lnTo>
                    <a:pt x="173148" y="113443"/>
                  </a:lnTo>
                  <a:lnTo>
                    <a:pt x="173105" y="113794"/>
                  </a:lnTo>
                  <a:lnTo>
                    <a:pt x="173690" y="116126"/>
                  </a:lnTo>
                  <a:lnTo>
                    <a:pt x="173500" y="116248"/>
                  </a:lnTo>
                  <a:lnTo>
                    <a:pt x="173042" y="116270"/>
                  </a:lnTo>
                  <a:lnTo>
                    <a:pt x="172803" y="116441"/>
                  </a:lnTo>
                  <a:lnTo>
                    <a:pt x="172742" y="116955"/>
                  </a:lnTo>
                  <a:lnTo>
                    <a:pt x="172999" y="117659"/>
                  </a:lnTo>
                  <a:lnTo>
                    <a:pt x="173009" y="117895"/>
                  </a:lnTo>
                  <a:lnTo>
                    <a:pt x="172870" y="118183"/>
                  </a:lnTo>
                  <a:lnTo>
                    <a:pt x="172438" y="118493"/>
                  </a:lnTo>
                  <a:lnTo>
                    <a:pt x="172238" y="118745"/>
                  </a:lnTo>
                  <a:lnTo>
                    <a:pt x="172221" y="119004"/>
                  </a:lnTo>
                  <a:lnTo>
                    <a:pt x="172312" y="119220"/>
                  </a:lnTo>
                  <a:lnTo>
                    <a:pt x="172735" y="119643"/>
                  </a:lnTo>
                  <a:lnTo>
                    <a:pt x="172825" y="119823"/>
                  </a:lnTo>
                  <a:lnTo>
                    <a:pt x="172867" y="119987"/>
                  </a:lnTo>
                  <a:lnTo>
                    <a:pt x="172787" y="120261"/>
                  </a:lnTo>
                  <a:lnTo>
                    <a:pt x="172436" y="120462"/>
                  </a:lnTo>
                  <a:lnTo>
                    <a:pt x="172001" y="120533"/>
                  </a:lnTo>
                  <a:lnTo>
                    <a:pt x="171747" y="120713"/>
                  </a:lnTo>
                  <a:lnTo>
                    <a:pt x="171634" y="120922"/>
                  </a:lnTo>
                  <a:lnTo>
                    <a:pt x="171550" y="122107"/>
                  </a:lnTo>
                  <a:lnTo>
                    <a:pt x="171451" y="122238"/>
                  </a:lnTo>
                  <a:lnTo>
                    <a:pt x="171051" y="122187"/>
                  </a:lnTo>
                  <a:lnTo>
                    <a:pt x="170944" y="122014"/>
                  </a:lnTo>
                  <a:lnTo>
                    <a:pt x="170792" y="121934"/>
                  </a:lnTo>
                  <a:lnTo>
                    <a:pt x="170578" y="121978"/>
                  </a:lnTo>
                  <a:lnTo>
                    <a:pt x="170403" y="122217"/>
                  </a:lnTo>
                  <a:lnTo>
                    <a:pt x="170430" y="123060"/>
                  </a:lnTo>
                  <a:lnTo>
                    <a:pt x="170359" y="123359"/>
                  </a:lnTo>
                  <a:lnTo>
                    <a:pt x="169739" y="123983"/>
                  </a:lnTo>
                  <a:lnTo>
                    <a:pt x="169720" y="124221"/>
                  </a:lnTo>
                  <a:lnTo>
                    <a:pt x="169827" y="124623"/>
                  </a:lnTo>
                  <a:lnTo>
                    <a:pt x="170205" y="125102"/>
                  </a:lnTo>
                  <a:lnTo>
                    <a:pt x="170224" y="125286"/>
                  </a:lnTo>
                  <a:lnTo>
                    <a:pt x="170089" y="125505"/>
                  </a:lnTo>
                  <a:lnTo>
                    <a:pt x="169823" y="125624"/>
                  </a:lnTo>
                  <a:lnTo>
                    <a:pt x="169572" y="125614"/>
                  </a:lnTo>
                  <a:lnTo>
                    <a:pt x="169087" y="125418"/>
                  </a:lnTo>
                  <a:lnTo>
                    <a:pt x="168900" y="125394"/>
                  </a:lnTo>
                  <a:lnTo>
                    <a:pt x="168719" y="125471"/>
                  </a:lnTo>
                  <a:lnTo>
                    <a:pt x="168643" y="125756"/>
                  </a:lnTo>
                  <a:lnTo>
                    <a:pt x="168836" y="126376"/>
                  </a:lnTo>
                  <a:lnTo>
                    <a:pt x="168797" y="126571"/>
                  </a:lnTo>
                  <a:lnTo>
                    <a:pt x="168524" y="126840"/>
                  </a:lnTo>
                  <a:lnTo>
                    <a:pt x="168086" y="126954"/>
                  </a:lnTo>
                  <a:lnTo>
                    <a:pt x="167845" y="126929"/>
                  </a:lnTo>
                  <a:lnTo>
                    <a:pt x="167716" y="127024"/>
                  </a:lnTo>
                  <a:lnTo>
                    <a:pt x="167626" y="127399"/>
                  </a:lnTo>
                  <a:lnTo>
                    <a:pt x="167721" y="127967"/>
                  </a:lnTo>
                  <a:lnTo>
                    <a:pt x="167530" y="128235"/>
                  </a:lnTo>
                  <a:lnTo>
                    <a:pt x="167292" y="128287"/>
                  </a:lnTo>
                  <a:lnTo>
                    <a:pt x="167051" y="128147"/>
                  </a:lnTo>
                  <a:lnTo>
                    <a:pt x="166616" y="127411"/>
                  </a:lnTo>
                  <a:lnTo>
                    <a:pt x="166221" y="127279"/>
                  </a:lnTo>
                  <a:lnTo>
                    <a:pt x="166046" y="127434"/>
                  </a:lnTo>
                  <a:lnTo>
                    <a:pt x="166019" y="127645"/>
                  </a:lnTo>
                  <a:lnTo>
                    <a:pt x="166341" y="128544"/>
                  </a:lnTo>
                  <a:lnTo>
                    <a:pt x="166282" y="128753"/>
                  </a:lnTo>
                  <a:lnTo>
                    <a:pt x="166037" y="128929"/>
                  </a:lnTo>
                  <a:lnTo>
                    <a:pt x="165436" y="128524"/>
                  </a:lnTo>
                  <a:lnTo>
                    <a:pt x="165118" y="128674"/>
                  </a:lnTo>
                  <a:lnTo>
                    <a:pt x="165081" y="128978"/>
                  </a:lnTo>
                  <a:lnTo>
                    <a:pt x="165241" y="129354"/>
                  </a:lnTo>
                  <a:lnTo>
                    <a:pt x="165577" y="129855"/>
                  </a:lnTo>
                  <a:lnTo>
                    <a:pt x="165592" y="130121"/>
                  </a:lnTo>
                  <a:lnTo>
                    <a:pt x="165518" y="130276"/>
                  </a:lnTo>
                  <a:lnTo>
                    <a:pt x="165058" y="130647"/>
                  </a:lnTo>
                  <a:lnTo>
                    <a:pt x="164774" y="131011"/>
                  </a:lnTo>
                  <a:lnTo>
                    <a:pt x="164515" y="131501"/>
                  </a:lnTo>
                  <a:lnTo>
                    <a:pt x="164288" y="132473"/>
                  </a:lnTo>
                  <a:lnTo>
                    <a:pt x="164115" y="132898"/>
                  </a:lnTo>
                  <a:lnTo>
                    <a:pt x="163850" y="133075"/>
                  </a:lnTo>
                  <a:lnTo>
                    <a:pt x="163208" y="133232"/>
                  </a:lnTo>
                  <a:lnTo>
                    <a:pt x="163060" y="133397"/>
                  </a:lnTo>
                  <a:lnTo>
                    <a:pt x="163017" y="133619"/>
                  </a:lnTo>
                  <a:lnTo>
                    <a:pt x="163170" y="134175"/>
                  </a:lnTo>
                  <a:lnTo>
                    <a:pt x="163112" y="134316"/>
                  </a:lnTo>
                  <a:lnTo>
                    <a:pt x="162558" y="134738"/>
                  </a:lnTo>
                  <a:lnTo>
                    <a:pt x="162551" y="135041"/>
                  </a:lnTo>
                  <a:lnTo>
                    <a:pt x="162710" y="135671"/>
                  </a:lnTo>
                  <a:lnTo>
                    <a:pt x="162449" y="136089"/>
                  </a:lnTo>
                  <a:lnTo>
                    <a:pt x="162420" y="136317"/>
                  </a:lnTo>
                  <a:lnTo>
                    <a:pt x="162631" y="136506"/>
                  </a:lnTo>
                  <a:lnTo>
                    <a:pt x="163163" y="136449"/>
                  </a:lnTo>
                  <a:lnTo>
                    <a:pt x="163290" y="136675"/>
                  </a:lnTo>
                  <a:lnTo>
                    <a:pt x="163034" y="138058"/>
                  </a:lnTo>
                  <a:lnTo>
                    <a:pt x="162943" y="138259"/>
                  </a:lnTo>
                  <a:lnTo>
                    <a:pt x="162583" y="138667"/>
                  </a:lnTo>
                  <a:lnTo>
                    <a:pt x="162567" y="138910"/>
                  </a:lnTo>
                  <a:lnTo>
                    <a:pt x="162709" y="139112"/>
                  </a:lnTo>
                  <a:lnTo>
                    <a:pt x="162843" y="139157"/>
                  </a:lnTo>
                  <a:lnTo>
                    <a:pt x="163349" y="139126"/>
                  </a:lnTo>
                  <a:lnTo>
                    <a:pt x="163415" y="139313"/>
                  </a:lnTo>
                  <a:lnTo>
                    <a:pt x="163316" y="139583"/>
                  </a:lnTo>
                  <a:lnTo>
                    <a:pt x="162722" y="140081"/>
                  </a:lnTo>
                  <a:lnTo>
                    <a:pt x="162732" y="140888"/>
                  </a:lnTo>
                  <a:lnTo>
                    <a:pt x="162027" y="141518"/>
                  </a:lnTo>
                  <a:lnTo>
                    <a:pt x="161795" y="141816"/>
                  </a:lnTo>
                  <a:lnTo>
                    <a:pt x="161713" y="142080"/>
                  </a:lnTo>
                  <a:lnTo>
                    <a:pt x="161689" y="142526"/>
                  </a:lnTo>
                  <a:lnTo>
                    <a:pt x="161756" y="142773"/>
                  </a:lnTo>
                  <a:lnTo>
                    <a:pt x="161893" y="142931"/>
                  </a:lnTo>
                  <a:lnTo>
                    <a:pt x="162323" y="143128"/>
                  </a:lnTo>
                  <a:lnTo>
                    <a:pt x="162568" y="143197"/>
                  </a:lnTo>
                  <a:lnTo>
                    <a:pt x="163449" y="143173"/>
                  </a:lnTo>
                  <a:lnTo>
                    <a:pt x="163662" y="143380"/>
                  </a:lnTo>
                  <a:lnTo>
                    <a:pt x="163655" y="143714"/>
                  </a:lnTo>
                  <a:lnTo>
                    <a:pt x="163449" y="144028"/>
                  </a:lnTo>
                  <a:lnTo>
                    <a:pt x="163298" y="144102"/>
                  </a:lnTo>
                  <a:lnTo>
                    <a:pt x="162340" y="143974"/>
                  </a:lnTo>
                  <a:lnTo>
                    <a:pt x="162152" y="144025"/>
                  </a:lnTo>
                  <a:lnTo>
                    <a:pt x="162071" y="144206"/>
                  </a:lnTo>
                  <a:lnTo>
                    <a:pt x="162099" y="144376"/>
                  </a:lnTo>
                  <a:lnTo>
                    <a:pt x="162405" y="144770"/>
                  </a:lnTo>
                  <a:lnTo>
                    <a:pt x="162428" y="144897"/>
                  </a:lnTo>
                  <a:lnTo>
                    <a:pt x="162268" y="145096"/>
                  </a:lnTo>
                  <a:lnTo>
                    <a:pt x="162013" y="145025"/>
                  </a:lnTo>
                  <a:lnTo>
                    <a:pt x="161646" y="144641"/>
                  </a:lnTo>
                  <a:lnTo>
                    <a:pt x="161277" y="144675"/>
                  </a:lnTo>
                  <a:lnTo>
                    <a:pt x="161230" y="144988"/>
                  </a:lnTo>
                  <a:lnTo>
                    <a:pt x="161405" y="145737"/>
                  </a:lnTo>
                  <a:lnTo>
                    <a:pt x="161753" y="146635"/>
                  </a:lnTo>
                  <a:lnTo>
                    <a:pt x="161648" y="147060"/>
                  </a:lnTo>
                  <a:lnTo>
                    <a:pt x="160957" y="147131"/>
                  </a:lnTo>
                  <a:lnTo>
                    <a:pt x="160857" y="147416"/>
                  </a:lnTo>
                  <a:lnTo>
                    <a:pt x="160603" y="147701"/>
                  </a:lnTo>
                  <a:lnTo>
                    <a:pt x="160732" y="148058"/>
                  </a:lnTo>
                  <a:lnTo>
                    <a:pt x="161490" y="148400"/>
                  </a:lnTo>
                  <a:lnTo>
                    <a:pt x="161970" y="148329"/>
                  </a:lnTo>
                  <a:lnTo>
                    <a:pt x="162176" y="148565"/>
                  </a:lnTo>
                  <a:lnTo>
                    <a:pt x="162572" y="148572"/>
                  </a:lnTo>
                  <a:lnTo>
                    <a:pt x="162755" y="148724"/>
                  </a:lnTo>
                  <a:lnTo>
                    <a:pt x="162912" y="149107"/>
                  </a:lnTo>
                  <a:lnTo>
                    <a:pt x="163052" y="149240"/>
                  </a:lnTo>
                  <a:lnTo>
                    <a:pt x="163133" y="149597"/>
                  </a:lnTo>
                  <a:lnTo>
                    <a:pt x="162939" y="150264"/>
                  </a:lnTo>
                  <a:lnTo>
                    <a:pt x="162638" y="150867"/>
                  </a:lnTo>
                  <a:lnTo>
                    <a:pt x="162614" y="151152"/>
                  </a:lnTo>
                  <a:lnTo>
                    <a:pt x="162762" y="151489"/>
                  </a:lnTo>
                  <a:lnTo>
                    <a:pt x="163244" y="151640"/>
                  </a:lnTo>
                  <a:lnTo>
                    <a:pt x="163404" y="151830"/>
                  </a:lnTo>
                  <a:lnTo>
                    <a:pt x="163259" y="152100"/>
                  </a:lnTo>
                  <a:lnTo>
                    <a:pt x="162793" y="152424"/>
                  </a:lnTo>
                  <a:lnTo>
                    <a:pt x="162907" y="153459"/>
                  </a:lnTo>
                  <a:lnTo>
                    <a:pt x="162843" y="154221"/>
                  </a:lnTo>
                  <a:lnTo>
                    <a:pt x="163089" y="155030"/>
                  </a:lnTo>
                  <a:lnTo>
                    <a:pt x="163006" y="155766"/>
                  </a:lnTo>
                  <a:lnTo>
                    <a:pt x="163596" y="155783"/>
                  </a:lnTo>
                  <a:lnTo>
                    <a:pt x="163900" y="156054"/>
                  </a:lnTo>
                  <a:lnTo>
                    <a:pt x="163833" y="156222"/>
                  </a:lnTo>
                  <a:lnTo>
                    <a:pt x="163480" y="156386"/>
                  </a:lnTo>
                  <a:lnTo>
                    <a:pt x="163472" y="156521"/>
                  </a:lnTo>
                  <a:lnTo>
                    <a:pt x="163932" y="157006"/>
                  </a:lnTo>
                  <a:lnTo>
                    <a:pt x="165096" y="158101"/>
                  </a:lnTo>
                  <a:lnTo>
                    <a:pt x="165256" y="158298"/>
                  </a:lnTo>
                  <a:lnTo>
                    <a:pt x="165539" y="158890"/>
                  </a:lnTo>
                  <a:lnTo>
                    <a:pt x="165798" y="159035"/>
                  </a:lnTo>
                  <a:lnTo>
                    <a:pt x="166532" y="158770"/>
                  </a:lnTo>
                  <a:lnTo>
                    <a:pt x="166536" y="159083"/>
                  </a:lnTo>
                  <a:lnTo>
                    <a:pt x="166653" y="159379"/>
                  </a:lnTo>
                  <a:lnTo>
                    <a:pt x="166984" y="159523"/>
                  </a:lnTo>
                  <a:lnTo>
                    <a:pt x="167478" y="159357"/>
                  </a:lnTo>
                  <a:lnTo>
                    <a:pt x="167587" y="158839"/>
                  </a:lnTo>
                  <a:lnTo>
                    <a:pt x="167788" y="158810"/>
                  </a:lnTo>
                  <a:lnTo>
                    <a:pt x="167937" y="158884"/>
                  </a:lnTo>
                  <a:lnTo>
                    <a:pt x="167988" y="159015"/>
                  </a:lnTo>
                  <a:lnTo>
                    <a:pt x="167913" y="159575"/>
                  </a:lnTo>
                  <a:lnTo>
                    <a:pt x="167517" y="159934"/>
                  </a:lnTo>
                  <a:lnTo>
                    <a:pt x="167497" y="160103"/>
                  </a:lnTo>
                  <a:lnTo>
                    <a:pt x="167702" y="160312"/>
                  </a:lnTo>
                  <a:lnTo>
                    <a:pt x="168456" y="160246"/>
                  </a:lnTo>
                  <a:lnTo>
                    <a:pt x="168623" y="160350"/>
                  </a:lnTo>
                  <a:lnTo>
                    <a:pt x="168695" y="160483"/>
                  </a:lnTo>
                  <a:lnTo>
                    <a:pt x="168671" y="160868"/>
                  </a:lnTo>
                  <a:lnTo>
                    <a:pt x="168850" y="160824"/>
                  </a:lnTo>
                  <a:lnTo>
                    <a:pt x="169481" y="160414"/>
                  </a:lnTo>
                  <a:lnTo>
                    <a:pt x="169734" y="160487"/>
                  </a:lnTo>
                  <a:lnTo>
                    <a:pt x="170032" y="161145"/>
                  </a:lnTo>
                  <a:lnTo>
                    <a:pt x="170432" y="161423"/>
                  </a:lnTo>
                  <a:lnTo>
                    <a:pt x="170775" y="161467"/>
                  </a:lnTo>
                  <a:lnTo>
                    <a:pt x="170980" y="161575"/>
                  </a:lnTo>
                  <a:lnTo>
                    <a:pt x="171206" y="162024"/>
                  </a:lnTo>
                  <a:lnTo>
                    <a:pt x="172217" y="162154"/>
                  </a:lnTo>
                  <a:lnTo>
                    <a:pt x="172781" y="162137"/>
                  </a:lnTo>
                  <a:lnTo>
                    <a:pt x="173202" y="162272"/>
                  </a:lnTo>
                  <a:lnTo>
                    <a:pt x="173526" y="162596"/>
                  </a:lnTo>
                  <a:lnTo>
                    <a:pt x="173673" y="163291"/>
                  </a:lnTo>
                  <a:lnTo>
                    <a:pt x="173963" y="163806"/>
                  </a:lnTo>
                  <a:lnTo>
                    <a:pt x="174079" y="164411"/>
                  </a:lnTo>
                  <a:lnTo>
                    <a:pt x="174388" y="164440"/>
                  </a:lnTo>
                  <a:lnTo>
                    <a:pt x="174827" y="164696"/>
                  </a:lnTo>
                  <a:lnTo>
                    <a:pt x="175146" y="164597"/>
                  </a:lnTo>
                  <a:lnTo>
                    <a:pt x="175449" y="164376"/>
                  </a:lnTo>
                  <a:lnTo>
                    <a:pt x="175774" y="164345"/>
                  </a:lnTo>
                  <a:lnTo>
                    <a:pt x="176339" y="164766"/>
                  </a:lnTo>
                  <a:lnTo>
                    <a:pt x="176555" y="164795"/>
                  </a:lnTo>
                  <a:lnTo>
                    <a:pt x="176684" y="164893"/>
                  </a:lnTo>
                  <a:lnTo>
                    <a:pt x="176646" y="165247"/>
                  </a:lnTo>
                  <a:lnTo>
                    <a:pt x="176989" y="165713"/>
                  </a:lnTo>
                  <a:lnTo>
                    <a:pt x="177191" y="166657"/>
                  </a:lnTo>
                  <a:lnTo>
                    <a:pt x="177224" y="167456"/>
                  </a:lnTo>
                  <a:lnTo>
                    <a:pt x="177496" y="168955"/>
                  </a:lnTo>
                  <a:lnTo>
                    <a:pt x="177971" y="170364"/>
                  </a:lnTo>
                  <a:lnTo>
                    <a:pt x="178205" y="170773"/>
                  </a:lnTo>
                  <a:lnTo>
                    <a:pt x="178477" y="171181"/>
                  </a:lnTo>
                  <a:lnTo>
                    <a:pt x="178689" y="171738"/>
                  </a:lnTo>
                  <a:lnTo>
                    <a:pt x="178800" y="172224"/>
                  </a:lnTo>
                  <a:lnTo>
                    <a:pt x="178888" y="173230"/>
                  </a:lnTo>
                  <a:lnTo>
                    <a:pt x="178722" y="173847"/>
                  </a:lnTo>
                  <a:lnTo>
                    <a:pt x="178031" y="175469"/>
                  </a:lnTo>
                  <a:lnTo>
                    <a:pt x="177977" y="176292"/>
                  </a:lnTo>
                  <a:lnTo>
                    <a:pt x="178270" y="176847"/>
                  </a:lnTo>
                  <a:lnTo>
                    <a:pt x="179196" y="177443"/>
                  </a:lnTo>
                  <a:lnTo>
                    <a:pt x="179308" y="177845"/>
                  </a:lnTo>
                  <a:lnTo>
                    <a:pt x="179089" y="178117"/>
                  </a:lnTo>
                  <a:lnTo>
                    <a:pt x="178759" y="178283"/>
                  </a:lnTo>
                  <a:lnTo>
                    <a:pt x="178605" y="178709"/>
                  </a:lnTo>
                  <a:lnTo>
                    <a:pt x="178826" y="179749"/>
                  </a:lnTo>
                  <a:lnTo>
                    <a:pt x="178755" y="180287"/>
                  </a:lnTo>
                  <a:lnTo>
                    <a:pt x="178522" y="181066"/>
                  </a:lnTo>
                  <a:lnTo>
                    <a:pt x="178499" y="181944"/>
                  </a:lnTo>
                  <a:lnTo>
                    <a:pt x="178864" y="183103"/>
                  </a:lnTo>
                  <a:lnTo>
                    <a:pt x="178902" y="184045"/>
                  </a:lnTo>
                  <a:lnTo>
                    <a:pt x="178458" y="186060"/>
                  </a:lnTo>
                  <a:lnTo>
                    <a:pt x="178359" y="186299"/>
                  </a:lnTo>
                  <a:lnTo>
                    <a:pt x="178101" y="186518"/>
                  </a:lnTo>
                  <a:lnTo>
                    <a:pt x="177352" y="186434"/>
                  </a:lnTo>
                  <a:lnTo>
                    <a:pt x="177055" y="186603"/>
                  </a:lnTo>
                  <a:lnTo>
                    <a:pt x="176921" y="186852"/>
                  </a:lnTo>
                  <a:lnTo>
                    <a:pt x="176835" y="187277"/>
                  </a:lnTo>
                  <a:lnTo>
                    <a:pt x="176567" y="187825"/>
                  </a:lnTo>
                  <a:lnTo>
                    <a:pt x="176302" y="188134"/>
                  </a:lnTo>
                  <a:lnTo>
                    <a:pt x="176404" y="188956"/>
                  </a:lnTo>
                  <a:lnTo>
                    <a:pt x="176385" y="189644"/>
                  </a:lnTo>
                  <a:lnTo>
                    <a:pt x="176295" y="190224"/>
                  </a:lnTo>
                  <a:lnTo>
                    <a:pt x="176348" y="190620"/>
                  </a:lnTo>
                  <a:lnTo>
                    <a:pt x="176428" y="190780"/>
                  </a:lnTo>
                  <a:lnTo>
                    <a:pt x="176718" y="191049"/>
                  </a:lnTo>
                  <a:lnTo>
                    <a:pt x="177432" y="191335"/>
                  </a:lnTo>
                  <a:lnTo>
                    <a:pt x="177682" y="191507"/>
                  </a:lnTo>
                  <a:lnTo>
                    <a:pt x="177830" y="191698"/>
                  </a:lnTo>
                  <a:lnTo>
                    <a:pt x="177968" y="192103"/>
                  </a:lnTo>
                  <a:lnTo>
                    <a:pt x="178004" y="193685"/>
                  </a:lnTo>
                  <a:lnTo>
                    <a:pt x="177950" y="193899"/>
                  </a:lnTo>
                  <a:lnTo>
                    <a:pt x="177729" y="194318"/>
                  </a:lnTo>
                  <a:lnTo>
                    <a:pt x="176466" y="195511"/>
                  </a:lnTo>
                  <a:lnTo>
                    <a:pt x="176071" y="196139"/>
                  </a:lnTo>
                  <a:lnTo>
                    <a:pt x="175744" y="196908"/>
                  </a:lnTo>
                  <a:lnTo>
                    <a:pt x="175630" y="197384"/>
                  </a:lnTo>
                  <a:lnTo>
                    <a:pt x="175518" y="198396"/>
                  </a:lnTo>
                  <a:lnTo>
                    <a:pt x="175329" y="198696"/>
                  </a:lnTo>
                  <a:lnTo>
                    <a:pt x="175129" y="198754"/>
                  </a:lnTo>
                  <a:lnTo>
                    <a:pt x="174757" y="198691"/>
                  </a:lnTo>
                  <a:lnTo>
                    <a:pt x="174401" y="198386"/>
                  </a:lnTo>
                  <a:lnTo>
                    <a:pt x="174260" y="198518"/>
                  </a:lnTo>
                  <a:lnTo>
                    <a:pt x="174166" y="198935"/>
                  </a:lnTo>
                  <a:lnTo>
                    <a:pt x="173502" y="198457"/>
                  </a:lnTo>
                  <a:lnTo>
                    <a:pt x="172662" y="197565"/>
                  </a:lnTo>
                  <a:lnTo>
                    <a:pt x="172400" y="197456"/>
                  </a:lnTo>
                  <a:lnTo>
                    <a:pt x="172132" y="197446"/>
                  </a:lnTo>
                  <a:lnTo>
                    <a:pt x="171892" y="197545"/>
                  </a:lnTo>
                  <a:lnTo>
                    <a:pt x="171627" y="197862"/>
                  </a:lnTo>
                  <a:lnTo>
                    <a:pt x="171511" y="198308"/>
                  </a:lnTo>
                  <a:lnTo>
                    <a:pt x="171386" y="199448"/>
                  </a:lnTo>
                  <a:lnTo>
                    <a:pt x="171202" y="199940"/>
                  </a:lnTo>
                  <a:lnTo>
                    <a:pt x="170863" y="200270"/>
                  </a:lnTo>
                  <a:lnTo>
                    <a:pt x="170390" y="200441"/>
                  </a:lnTo>
                  <a:lnTo>
                    <a:pt x="169852" y="200273"/>
                  </a:lnTo>
                  <a:lnTo>
                    <a:pt x="168764" y="199766"/>
                  </a:lnTo>
                  <a:lnTo>
                    <a:pt x="167036" y="199536"/>
                  </a:lnTo>
                  <a:lnTo>
                    <a:pt x="166353" y="199111"/>
                  </a:lnTo>
                  <a:lnTo>
                    <a:pt x="166224" y="199222"/>
                  </a:lnTo>
                  <a:lnTo>
                    <a:pt x="160129" y="204458"/>
                  </a:lnTo>
                  <a:lnTo>
                    <a:pt x="159388" y="205081"/>
                  </a:lnTo>
                  <a:lnTo>
                    <a:pt x="159068" y="205351"/>
                  </a:lnTo>
                  <a:lnTo>
                    <a:pt x="158918" y="205478"/>
                  </a:lnTo>
                  <a:lnTo>
                    <a:pt x="157586" y="206601"/>
                  </a:lnTo>
                  <a:lnTo>
                    <a:pt x="156675" y="207371"/>
                  </a:lnTo>
                  <a:lnTo>
                    <a:pt x="156442" y="207568"/>
                  </a:lnTo>
                  <a:lnTo>
                    <a:pt x="156064" y="207886"/>
                  </a:lnTo>
                  <a:lnTo>
                    <a:pt x="155727" y="208171"/>
                  </a:lnTo>
                  <a:lnTo>
                    <a:pt x="155579" y="208295"/>
                  </a:lnTo>
                  <a:lnTo>
                    <a:pt x="153817" y="209782"/>
                  </a:lnTo>
                  <a:lnTo>
                    <a:pt x="152376" y="212423"/>
                  </a:lnTo>
                  <a:lnTo>
                    <a:pt x="151069" y="212638"/>
                  </a:lnTo>
                  <a:lnTo>
                    <a:pt x="146819" y="214636"/>
                  </a:lnTo>
                  <a:lnTo>
                    <a:pt x="142874" y="214191"/>
                  </a:lnTo>
                  <a:lnTo>
                    <a:pt x="139187" y="214612"/>
                  </a:lnTo>
                  <a:lnTo>
                    <a:pt x="135964" y="216250"/>
                  </a:lnTo>
                  <a:lnTo>
                    <a:pt x="135498" y="216939"/>
                  </a:lnTo>
                  <a:lnTo>
                    <a:pt x="135855" y="218936"/>
                  </a:lnTo>
                  <a:lnTo>
                    <a:pt x="134863" y="218143"/>
                  </a:lnTo>
                  <a:lnTo>
                    <a:pt x="132886" y="215000"/>
                  </a:lnTo>
                  <a:lnTo>
                    <a:pt x="132687" y="214685"/>
                  </a:lnTo>
                  <a:lnTo>
                    <a:pt x="132614" y="214538"/>
                  </a:lnTo>
                  <a:lnTo>
                    <a:pt x="131278" y="211848"/>
                  </a:lnTo>
                  <a:lnTo>
                    <a:pt x="130120" y="208368"/>
                  </a:lnTo>
                  <a:lnTo>
                    <a:pt x="129756" y="207275"/>
                  </a:lnTo>
                  <a:lnTo>
                    <a:pt x="129215" y="205649"/>
                  </a:lnTo>
                  <a:lnTo>
                    <a:pt x="129004" y="205015"/>
                  </a:lnTo>
                  <a:lnTo>
                    <a:pt x="128911" y="204585"/>
                  </a:lnTo>
                  <a:lnTo>
                    <a:pt x="126911" y="195295"/>
                  </a:lnTo>
                  <a:lnTo>
                    <a:pt x="126401" y="190642"/>
                  </a:lnTo>
                  <a:lnTo>
                    <a:pt x="126585" y="188402"/>
                  </a:lnTo>
                  <a:lnTo>
                    <a:pt x="127006" y="186650"/>
                  </a:lnTo>
                  <a:lnTo>
                    <a:pt x="127975" y="184630"/>
                  </a:lnTo>
                  <a:lnTo>
                    <a:pt x="129703" y="183801"/>
                  </a:lnTo>
                  <a:lnTo>
                    <a:pt x="128891" y="185696"/>
                  </a:lnTo>
                  <a:lnTo>
                    <a:pt x="128079" y="190432"/>
                  </a:lnTo>
                  <a:lnTo>
                    <a:pt x="127963" y="195022"/>
                  </a:lnTo>
                  <a:lnTo>
                    <a:pt x="129307" y="201457"/>
                  </a:lnTo>
                  <a:lnTo>
                    <a:pt x="131581" y="210037"/>
                  </a:lnTo>
                  <a:lnTo>
                    <a:pt x="133415" y="212655"/>
                  </a:lnTo>
                  <a:lnTo>
                    <a:pt x="134699" y="214080"/>
                  </a:lnTo>
                  <a:lnTo>
                    <a:pt x="135851" y="214039"/>
                  </a:lnTo>
                  <a:lnTo>
                    <a:pt x="139389" y="213019"/>
                  </a:lnTo>
                  <a:lnTo>
                    <a:pt x="140201" y="211999"/>
                  </a:lnTo>
                  <a:lnTo>
                    <a:pt x="141503" y="195805"/>
                  </a:lnTo>
                  <a:lnTo>
                    <a:pt x="141340" y="194019"/>
                  </a:lnTo>
                  <a:lnTo>
                    <a:pt x="141044" y="193531"/>
                  </a:lnTo>
                  <a:lnTo>
                    <a:pt x="140197" y="192998"/>
                  </a:lnTo>
                  <a:lnTo>
                    <a:pt x="139792" y="191712"/>
                  </a:lnTo>
                  <a:lnTo>
                    <a:pt x="139761" y="190363"/>
                  </a:lnTo>
                  <a:lnTo>
                    <a:pt x="140004" y="190086"/>
                  </a:lnTo>
                  <a:lnTo>
                    <a:pt x="139414" y="189009"/>
                  </a:lnTo>
                  <a:lnTo>
                    <a:pt x="138437" y="188022"/>
                  </a:lnTo>
                  <a:lnTo>
                    <a:pt x="137495" y="187869"/>
                  </a:lnTo>
                  <a:lnTo>
                    <a:pt x="136930" y="187318"/>
                  </a:lnTo>
                  <a:lnTo>
                    <a:pt x="135584" y="183628"/>
                  </a:lnTo>
                  <a:lnTo>
                    <a:pt x="133424" y="179246"/>
                  </a:lnTo>
                  <a:lnTo>
                    <a:pt x="131975" y="177337"/>
                  </a:lnTo>
                  <a:lnTo>
                    <a:pt x="131102" y="176186"/>
                  </a:lnTo>
                  <a:lnTo>
                    <a:pt x="130705" y="175662"/>
                  </a:lnTo>
                  <a:lnTo>
                    <a:pt x="130480" y="175418"/>
                  </a:lnTo>
                  <a:lnTo>
                    <a:pt x="130184" y="175098"/>
                  </a:lnTo>
                  <a:lnTo>
                    <a:pt x="128264" y="173016"/>
                  </a:lnTo>
                  <a:lnTo>
                    <a:pt x="128074" y="172810"/>
                  </a:lnTo>
                  <a:lnTo>
                    <a:pt x="127946" y="172722"/>
                  </a:lnTo>
                  <a:lnTo>
                    <a:pt x="127567" y="172463"/>
                  </a:lnTo>
                  <a:lnTo>
                    <a:pt x="125718" y="171196"/>
                  </a:lnTo>
                  <a:lnTo>
                    <a:pt x="125367" y="170955"/>
                  </a:lnTo>
                  <a:lnTo>
                    <a:pt x="125186" y="170891"/>
                  </a:lnTo>
                  <a:lnTo>
                    <a:pt x="124969" y="170815"/>
                  </a:lnTo>
                  <a:lnTo>
                    <a:pt x="122541" y="169959"/>
                  </a:lnTo>
                  <a:lnTo>
                    <a:pt x="120896" y="169379"/>
                  </a:lnTo>
                  <a:lnTo>
                    <a:pt x="120019" y="169600"/>
                  </a:lnTo>
                  <a:lnTo>
                    <a:pt x="119739" y="169670"/>
                  </a:lnTo>
                  <a:lnTo>
                    <a:pt x="119441" y="169600"/>
                  </a:lnTo>
                  <a:lnTo>
                    <a:pt x="117365" y="169111"/>
                  </a:lnTo>
                  <a:lnTo>
                    <a:pt x="114596" y="167445"/>
                  </a:lnTo>
                  <a:lnTo>
                    <a:pt x="110922" y="163939"/>
                  </a:lnTo>
                  <a:lnTo>
                    <a:pt x="110449" y="163489"/>
                  </a:lnTo>
                  <a:lnTo>
                    <a:pt x="110285" y="163283"/>
                  </a:lnTo>
                  <a:lnTo>
                    <a:pt x="110078" y="163023"/>
                  </a:lnTo>
                  <a:lnTo>
                    <a:pt x="109755" y="162619"/>
                  </a:lnTo>
                  <a:lnTo>
                    <a:pt x="108320" y="160821"/>
                  </a:lnTo>
                  <a:lnTo>
                    <a:pt x="106727" y="158825"/>
                  </a:lnTo>
                  <a:lnTo>
                    <a:pt x="106470" y="158503"/>
                  </a:lnTo>
                  <a:lnTo>
                    <a:pt x="106145" y="158015"/>
                  </a:lnTo>
                  <a:lnTo>
                    <a:pt x="105242" y="156658"/>
                  </a:lnTo>
                  <a:lnTo>
                    <a:pt x="104843" y="155358"/>
                  </a:lnTo>
                  <a:lnTo>
                    <a:pt x="104355" y="153769"/>
                  </a:lnTo>
                  <a:lnTo>
                    <a:pt x="103940" y="153737"/>
                  </a:lnTo>
                  <a:lnTo>
                    <a:pt x="102680" y="153639"/>
                  </a:lnTo>
                  <a:lnTo>
                    <a:pt x="102031" y="153203"/>
                  </a:lnTo>
                  <a:lnTo>
                    <a:pt x="100414" y="152124"/>
                  </a:lnTo>
                  <a:lnTo>
                    <a:pt x="97889" y="150837"/>
                  </a:lnTo>
                  <a:lnTo>
                    <a:pt x="96077" y="150192"/>
                  </a:lnTo>
                  <a:lnTo>
                    <a:pt x="95938" y="150143"/>
                  </a:lnTo>
                  <a:lnTo>
                    <a:pt x="95102" y="149683"/>
                  </a:lnTo>
                  <a:lnTo>
                    <a:pt x="90299" y="147044"/>
                  </a:lnTo>
                  <a:lnTo>
                    <a:pt x="86716" y="144165"/>
                  </a:lnTo>
                  <a:lnTo>
                    <a:pt x="85970" y="143557"/>
                  </a:lnTo>
                  <a:lnTo>
                    <a:pt x="85714" y="143260"/>
                  </a:lnTo>
                  <a:lnTo>
                    <a:pt x="85503" y="143015"/>
                  </a:lnTo>
                  <a:lnTo>
                    <a:pt x="83906" y="141158"/>
                  </a:lnTo>
                  <a:lnTo>
                    <a:pt x="83421" y="140595"/>
                  </a:lnTo>
                  <a:lnTo>
                    <a:pt x="83043" y="140227"/>
                  </a:lnTo>
                  <a:lnTo>
                    <a:pt x="80123" y="137382"/>
                  </a:lnTo>
                  <a:lnTo>
                    <a:pt x="78186" y="135886"/>
                  </a:lnTo>
                  <a:lnTo>
                    <a:pt x="76791" y="134808"/>
                  </a:lnTo>
                  <a:lnTo>
                    <a:pt x="76281" y="134413"/>
                  </a:lnTo>
                  <a:lnTo>
                    <a:pt x="75486" y="133798"/>
                  </a:lnTo>
                  <a:lnTo>
                    <a:pt x="74104" y="132831"/>
                  </a:lnTo>
                  <a:lnTo>
                    <a:pt x="70504" y="130310"/>
                  </a:lnTo>
                  <a:lnTo>
                    <a:pt x="68113" y="128636"/>
                  </a:lnTo>
                  <a:lnTo>
                    <a:pt x="66821" y="127731"/>
                  </a:lnTo>
                  <a:lnTo>
                    <a:pt x="65365" y="126810"/>
                  </a:lnTo>
                  <a:lnTo>
                    <a:pt x="61542" y="124389"/>
                  </a:lnTo>
                  <a:lnTo>
                    <a:pt x="60984" y="124044"/>
                  </a:lnTo>
                  <a:lnTo>
                    <a:pt x="51732" y="119121"/>
                  </a:lnTo>
                  <a:lnTo>
                    <a:pt x="51051" y="118759"/>
                  </a:lnTo>
                  <a:lnTo>
                    <a:pt x="50550" y="118529"/>
                  </a:lnTo>
                  <a:lnTo>
                    <a:pt x="42076" y="114652"/>
                  </a:lnTo>
                  <a:lnTo>
                    <a:pt x="39395" y="113425"/>
                  </a:lnTo>
                  <a:lnTo>
                    <a:pt x="24801" y="107892"/>
                  </a:lnTo>
                  <a:lnTo>
                    <a:pt x="22227" y="106916"/>
                  </a:lnTo>
                  <a:lnTo>
                    <a:pt x="16716" y="105146"/>
                  </a:lnTo>
                  <a:lnTo>
                    <a:pt x="17214" y="104897"/>
                  </a:lnTo>
                  <a:lnTo>
                    <a:pt x="17380" y="104639"/>
                  </a:lnTo>
                  <a:lnTo>
                    <a:pt x="17030" y="104177"/>
                  </a:lnTo>
                  <a:lnTo>
                    <a:pt x="16462" y="104147"/>
                  </a:lnTo>
                  <a:lnTo>
                    <a:pt x="16507" y="103472"/>
                  </a:lnTo>
                  <a:lnTo>
                    <a:pt x="15881" y="102574"/>
                  </a:lnTo>
                  <a:lnTo>
                    <a:pt x="15018" y="101792"/>
                  </a:lnTo>
                  <a:lnTo>
                    <a:pt x="12061" y="101679"/>
                  </a:lnTo>
                  <a:lnTo>
                    <a:pt x="11552" y="101576"/>
                  </a:lnTo>
                  <a:lnTo>
                    <a:pt x="11641" y="97850"/>
                  </a:lnTo>
                  <a:lnTo>
                    <a:pt x="11137" y="97234"/>
                  </a:lnTo>
                  <a:lnTo>
                    <a:pt x="10559" y="96885"/>
                  </a:lnTo>
                  <a:lnTo>
                    <a:pt x="10566" y="96170"/>
                  </a:lnTo>
                  <a:lnTo>
                    <a:pt x="9454" y="96181"/>
                  </a:lnTo>
                  <a:lnTo>
                    <a:pt x="9795" y="95390"/>
                  </a:lnTo>
                  <a:lnTo>
                    <a:pt x="9648" y="95254"/>
                  </a:lnTo>
                  <a:lnTo>
                    <a:pt x="8789" y="97869"/>
                  </a:lnTo>
                  <a:lnTo>
                    <a:pt x="8755" y="98186"/>
                  </a:lnTo>
                  <a:lnTo>
                    <a:pt x="8535" y="98817"/>
                  </a:lnTo>
                  <a:lnTo>
                    <a:pt x="8356" y="99071"/>
                  </a:lnTo>
                  <a:lnTo>
                    <a:pt x="8695" y="85070"/>
                  </a:lnTo>
                  <a:lnTo>
                    <a:pt x="7849" y="85395"/>
                  </a:lnTo>
                  <a:lnTo>
                    <a:pt x="6523" y="86361"/>
                  </a:lnTo>
                  <a:lnTo>
                    <a:pt x="5955" y="86663"/>
                  </a:lnTo>
                  <a:lnTo>
                    <a:pt x="5427" y="86752"/>
                  </a:lnTo>
                  <a:lnTo>
                    <a:pt x="3776" y="86783"/>
                  </a:lnTo>
                  <a:lnTo>
                    <a:pt x="3246" y="87152"/>
                  </a:lnTo>
                  <a:lnTo>
                    <a:pt x="1653" y="87676"/>
                  </a:lnTo>
                  <a:lnTo>
                    <a:pt x="1068" y="87614"/>
                  </a:lnTo>
                  <a:lnTo>
                    <a:pt x="594" y="87331"/>
                  </a:lnTo>
                  <a:lnTo>
                    <a:pt x="0" y="86790"/>
                  </a:lnTo>
                  <a:lnTo>
                    <a:pt x="165" y="79575"/>
                  </a:lnTo>
                  <a:lnTo>
                    <a:pt x="214" y="70783"/>
                  </a:lnTo>
                  <a:lnTo>
                    <a:pt x="235" y="69377"/>
                  </a:lnTo>
                  <a:lnTo>
                    <a:pt x="318" y="61898"/>
                  </a:lnTo>
                  <a:lnTo>
                    <a:pt x="266" y="60733"/>
                  </a:lnTo>
                  <a:lnTo>
                    <a:pt x="355" y="55233"/>
                  </a:lnTo>
                  <a:lnTo>
                    <a:pt x="256" y="49921"/>
                  </a:lnTo>
                  <a:lnTo>
                    <a:pt x="310" y="47825"/>
                  </a:lnTo>
                  <a:lnTo>
                    <a:pt x="341" y="45382"/>
                  </a:lnTo>
                  <a:lnTo>
                    <a:pt x="2458" y="45218"/>
                  </a:lnTo>
                  <a:lnTo>
                    <a:pt x="2458" y="44028"/>
                  </a:lnTo>
                  <a:lnTo>
                    <a:pt x="4622" y="44052"/>
                  </a:lnTo>
                  <a:lnTo>
                    <a:pt x="4625" y="43588"/>
                  </a:lnTo>
                  <a:lnTo>
                    <a:pt x="4912" y="43090"/>
                  </a:lnTo>
                  <a:lnTo>
                    <a:pt x="6409" y="42772"/>
                  </a:lnTo>
                  <a:lnTo>
                    <a:pt x="6416" y="41990"/>
                  </a:lnTo>
                  <a:lnTo>
                    <a:pt x="5792" y="41731"/>
                  </a:lnTo>
                  <a:lnTo>
                    <a:pt x="4842" y="41642"/>
                  </a:lnTo>
                  <a:lnTo>
                    <a:pt x="4597" y="40684"/>
                  </a:lnTo>
                  <a:lnTo>
                    <a:pt x="4787" y="39692"/>
                  </a:lnTo>
                  <a:lnTo>
                    <a:pt x="4561" y="35003"/>
                  </a:lnTo>
                  <a:lnTo>
                    <a:pt x="4042" y="34362"/>
                  </a:lnTo>
                  <a:lnTo>
                    <a:pt x="3808" y="33426"/>
                  </a:lnTo>
                  <a:lnTo>
                    <a:pt x="3144" y="32122"/>
                  </a:lnTo>
                  <a:lnTo>
                    <a:pt x="3081" y="31320"/>
                  </a:lnTo>
                  <a:lnTo>
                    <a:pt x="4883" y="31002"/>
                  </a:lnTo>
                  <a:lnTo>
                    <a:pt x="6925" y="31043"/>
                  </a:lnTo>
                  <a:lnTo>
                    <a:pt x="8902" y="31699"/>
                  </a:lnTo>
                  <a:lnTo>
                    <a:pt x="7742" y="30270"/>
                  </a:lnTo>
                  <a:lnTo>
                    <a:pt x="7209" y="30132"/>
                  </a:lnTo>
                  <a:lnTo>
                    <a:pt x="7093" y="29399"/>
                  </a:lnTo>
                  <a:lnTo>
                    <a:pt x="6744" y="28038"/>
                  </a:lnTo>
                  <a:lnTo>
                    <a:pt x="6106" y="27953"/>
                  </a:lnTo>
                  <a:lnTo>
                    <a:pt x="4950" y="27976"/>
                  </a:lnTo>
                  <a:lnTo>
                    <a:pt x="4648" y="28076"/>
                  </a:lnTo>
                  <a:lnTo>
                    <a:pt x="4541" y="28259"/>
                  </a:lnTo>
                  <a:lnTo>
                    <a:pt x="4246" y="28516"/>
                  </a:lnTo>
                  <a:lnTo>
                    <a:pt x="3665" y="28856"/>
                  </a:lnTo>
                  <a:lnTo>
                    <a:pt x="2389" y="29222"/>
                  </a:lnTo>
                  <a:lnTo>
                    <a:pt x="1814" y="29531"/>
                  </a:lnTo>
                  <a:lnTo>
                    <a:pt x="1529" y="29870"/>
                  </a:lnTo>
                  <a:lnTo>
                    <a:pt x="427" y="30567"/>
                  </a:lnTo>
                  <a:lnTo>
                    <a:pt x="488" y="26109"/>
                  </a:lnTo>
                  <a:lnTo>
                    <a:pt x="812" y="25355"/>
                  </a:lnTo>
                  <a:lnTo>
                    <a:pt x="1889" y="23809"/>
                  </a:lnTo>
                  <a:lnTo>
                    <a:pt x="1965" y="23324"/>
                  </a:lnTo>
                  <a:lnTo>
                    <a:pt x="2110" y="23059"/>
                  </a:lnTo>
                  <a:lnTo>
                    <a:pt x="2258" y="22948"/>
                  </a:lnTo>
                  <a:lnTo>
                    <a:pt x="4439" y="22622"/>
                  </a:lnTo>
                  <a:lnTo>
                    <a:pt x="5079" y="22246"/>
                  </a:lnTo>
                  <a:lnTo>
                    <a:pt x="5380" y="21882"/>
                  </a:lnTo>
                  <a:lnTo>
                    <a:pt x="5041" y="20777"/>
                  </a:lnTo>
                  <a:lnTo>
                    <a:pt x="4645" y="20447"/>
                  </a:lnTo>
                  <a:lnTo>
                    <a:pt x="4356" y="19849"/>
                  </a:lnTo>
                  <a:lnTo>
                    <a:pt x="4820" y="18753"/>
                  </a:lnTo>
                  <a:lnTo>
                    <a:pt x="4971" y="18630"/>
                  </a:lnTo>
                  <a:lnTo>
                    <a:pt x="5308" y="18506"/>
                  </a:lnTo>
                  <a:lnTo>
                    <a:pt x="5642" y="18525"/>
                  </a:lnTo>
                  <a:lnTo>
                    <a:pt x="6227" y="19017"/>
                  </a:lnTo>
                  <a:lnTo>
                    <a:pt x="6482" y="19613"/>
                  </a:lnTo>
                  <a:lnTo>
                    <a:pt x="6853" y="19885"/>
                  </a:lnTo>
                  <a:lnTo>
                    <a:pt x="7101" y="19822"/>
                  </a:lnTo>
                  <a:lnTo>
                    <a:pt x="7696" y="19125"/>
                  </a:lnTo>
                  <a:lnTo>
                    <a:pt x="9604" y="17170"/>
                  </a:lnTo>
                  <a:lnTo>
                    <a:pt x="11890" y="17108"/>
                  </a:lnTo>
                  <a:lnTo>
                    <a:pt x="12781" y="17533"/>
                  </a:lnTo>
                  <a:lnTo>
                    <a:pt x="13444" y="17632"/>
                  </a:lnTo>
                  <a:lnTo>
                    <a:pt x="13387" y="16552"/>
                  </a:lnTo>
                  <a:lnTo>
                    <a:pt x="13855" y="15210"/>
                  </a:lnTo>
                  <a:lnTo>
                    <a:pt x="13813" y="14481"/>
                  </a:lnTo>
                  <a:lnTo>
                    <a:pt x="10462" y="14588"/>
                  </a:lnTo>
                  <a:lnTo>
                    <a:pt x="10462" y="14218"/>
                  </a:lnTo>
                  <a:lnTo>
                    <a:pt x="10517" y="14039"/>
                  </a:lnTo>
                  <a:lnTo>
                    <a:pt x="10968" y="13391"/>
                  </a:lnTo>
                  <a:lnTo>
                    <a:pt x="11539" y="13316"/>
                  </a:lnTo>
                  <a:lnTo>
                    <a:pt x="11463" y="8400"/>
                  </a:lnTo>
                  <a:lnTo>
                    <a:pt x="11598" y="7974"/>
                  </a:lnTo>
                  <a:lnTo>
                    <a:pt x="12001" y="7288"/>
                  </a:lnTo>
                  <a:lnTo>
                    <a:pt x="12590" y="5891"/>
                  </a:lnTo>
                  <a:lnTo>
                    <a:pt x="12363" y="5495"/>
                  </a:lnTo>
                  <a:lnTo>
                    <a:pt x="12250" y="5048"/>
                  </a:lnTo>
                  <a:lnTo>
                    <a:pt x="14760" y="5000"/>
                  </a:lnTo>
                  <a:lnTo>
                    <a:pt x="14736" y="2629"/>
                  </a:lnTo>
                  <a:lnTo>
                    <a:pt x="14523" y="1962"/>
                  </a:lnTo>
                  <a:lnTo>
                    <a:pt x="14258" y="1496"/>
                  </a:lnTo>
                  <a:lnTo>
                    <a:pt x="13593" y="1153"/>
                  </a:lnTo>
                  <a:lnTo>
                    <a:pt x="17840" y="1144"/>
                  </a:lnTo>
                  <a:lnTo>
                    <a:pt x="20185" y="1060"/>
                  </a:lnTo>
                  <a:lnTo>
                    <a:pt x="26799" y="1112"/>
                  </a:lnTo>
                  <a:lnTo>
                    <a:pt x="27708" y="1119"/>
                  </a:lnTo>
                  <a:lnTo>
                    <a:pt x="28000" y="1134"/>
                  </a:lnTo>
                  <a:lnTo>
                    <a:pt x="28186" y="1144"/>
                  </a:lnTo>
                  <a:lnTo>
                    <a:pt x="28359" y="1153"/>
                  </a:lnTo>
                  <a:lnTo>
                    <a:pt x="29165" y="1168"/>
                  </a:lnTo>
                  <a:lnTo>
                    <a:pt x="29476" y="1169"/>
                  </a:lnTo>
                  <a:lnTo>
                    <a:pt x="29954" y="1172"/>
                  </a:lnTo>
                  <a:lnTo>
                    <a:pt x="35905" y="1296"/>
                  </a:lnTo>
                  <a:lnTo>
                    <a:pt x="38253" y="1286"/>
                  </a:lnTo>
                  <a:lnTo>
                    <a:pt x="39209" y="1281"/>
                  </a:lnTo>
                  <a:lnTo>
                    <a:pt x="42600" y="1266"/>
                  </a:lnTo>
                  <a:lnTo>
                    <a:pt x="43765" y="1261"/>
                  </a:lnTo>
                  <a:lnTo>
                    <a:pt x="43995" y="1252"/>
                  </a:lnTo>
                  <a:lnTo>
                    <a:pt x="44251" y="1242"/>
                  </a:lnTo>
                  <a:lnTo>
                    <a:pt x="45757" y="1234"/>
                  </a:lnTo>
                  <a:lnTo>
                    <a:pt x="46507" y="1231"/>
                  </a:lnTo>
                  <a:lnTo>
                    <a:pt x="51219" y="1304"/>
                  </a:lnTo>
                  <a:lnTo>
                    <a:pt x="59349" y="1246"/>
                  </a:lnTo>
                  <a:lnTo>
                    <a:pt x="64827" y="1207"/>
                  </a:lnTo>
                  <a:lnTo>
                    <a:pt x="72962" y="1109"/>
                  </a:lnTo>
                  <a:lnTo>
                    <a:pt x="83071" y="988"/>
                  </a:lnTo>
                  <a:lnTo>
                    <a:pt x="83461" y="910"/>
                  </a:lnTo>
                  <a:lnTo>
                    <a:pt x="91117" y="847"/>
                  </a:lnTo>
                  <a:lnTo>
                    <a:pt x="100656" y="769"/>
                  </a:lnTo>
                  <a:lnTo>
                    <a:pt x="100987" y="766"/>
                  </a:lnTo>
                  <a:lnTo>
                    <a:pt x="112696" y="671"/>
                  </a:lnTo>
                  <a:lnTo>
                    <a:pt x="116004" y="644"/>
                  </a:lnTo>
                  <a:lnTo>
                    <a:pt x="116946" y="625"/>
                  </a:lnTo>
                  <a:lnTo>
                    <a:pt x="122775" y="511"/>
                  </a:lnTo>
                  <a:lnTo>
                    <a:pt x="128102" y="408"/>
                  </a:lnTo>
                  <a:lnTo>
                    <a:pt x="137900" y="21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5" name="pg376">
              <a:extLst>
                <a:ext uri="{FF2B5EF4-FFF2-40B4-BE49-F238E27FC236}">
                  <a16:creationId xmlns:a16="http://schemas.microsoft.com/office/drawing/2014/main" id="{BFCB81E4-0BE7-7147-940D-C082042E1B13}"/>
                </a:ext>
              </a:extLst>
            </p:cNvPr>
            <p:cNvSpPr/>
            <p:nvPr/>
          </p:nvSpPr>
          <p:spPr>
            <a:xfrm>
              <a:off x="5634544" y="4445947"/>
              <a:ext cx="178019" cy="116978"/>
            </a:xfrm>
            <a:custGeom>
              <a:avLst/>
              <a:gdLst/>
              <a:ahLst/>
              <a:cxnLst/>
              <a:rect l="0" t="0" r="0" b="0"/>
              <a:pathLst>
                <a:path w="178019" h="116978">
                  <a:moveTo>
                    <a:pt x="61193" y="86"/>
                  </a:moveTo>
                  <a:lnTo>
                    <a:pt x="63984" y="10"/>
                  </a:lnTo>
                  <a:lnTo>
                    <a:pt x="66027" y="128"/>
                  </a:lnTo>
                  <a:lnTo>
                    <a:pt x="66817" y="27"/>
                  </a:lnTo>
                  <a:lnTo>
                    <a:pt x="73321" y="73"/>
                  </a:lnTo>
                  <a:lnTo>
                    <a:pt x="73913" y="65"/>
                  </a:lnTo>
                  <a:lnTo>
                    <a:pt x="75250" y="75"/>
                  </a:lnTo>
                  <a:lnTo>
                    <a:pt x="76120" y="38"/>
                  </a:lnTo>
                  <a:lnTo>
                    <a:pt x="77030" y="0"/>
                  </a:lnTo>
                  <a:lnTo>
                    <a:pt x="77513" y="40"/>
                  </a:lnTo>
                  <a:lnTo>
                    <a:pt x="78698" y="55"/>
                  </a:lnTo>
                  <a:lnTo>
                    <a:pt x="81643" y="45"/>
                  </a:lnTo>
                  <a:lnTo>
                    <a:pt x="82405" y="151"/>
                  </a:lnTo>
                  <a:lnTo>
                    <a:pt x="91185" y="301"/>
                  </a:lnTo>
                  <a:lnTo>
                    <a:pt x="91554" y="307"/>
                  </a:lnTo>
                  <a:lnTo>
                    <a:pt x="93523" y="315"/>
                  </a:lnTo>
                  <a:lnTo>
                    <a:pt x="96691" y="328"/>
                  </a:lnTo>
                  <a:lnTo>
                    <a:pt x="97345" y="325"/>
                  </a:lnTo>
                  <a:lnTo>
                    <a:pt x="98652" y="319"/>
                  </a:lnTo>
                  <a:lnTo>
                    <a:pt x="100758" y="335"/>
                  </a:lnTo>
                  <a:lnTo>
                    <a:pt x="101004" y="337"/>
                  </a:lnTo>
                  <a:lnTo>
                    <a:pt x="101349" y="340"/>
                  </a:lnTo>
                  <a:lnTo>
                    <a:pt x="102136" y="346"/>
                  </a:lnTo>
                  <a:lnTo>
                    <a:pt x="103968" y="360"/>
                  </a:lnTo>
                  <a:lnTo>
                    <a:pt x="104154" y="356"/>
                  </a:lnTo>
                  <a:lnTo>
                    <a:pt x="106987" y="390"/>
                  </a:lnTo>
                  <a:lnTo>
                    <a:pt x="107966" y="402"/>
                  </a:lnTo>
                  <a:lnTo>
                    <a:pt x="109926" y="425"/>
                  </a:lnTo>
                  <a:lnTo>
                    <a:pt x="115193" y="537"/>
                  </a:lnTo>
                  <a:lnTo>
                    <a:pt x="117516" y="441"/>
                  </a:lnTo>
                  <a:lnTo>
                    <a:pt x="117835" y="452"/>
                  </a:lnTo>
                  <a:lnTo>
                    <a:pt x="120239" y="795"/>
                  </a:lnTo>
                  <a:lnTo>
                    <a:pt x="120441" y="797"/>
                  </a:lnTo>
                  <a:lnTo>
                    <a:pt x="120789" y="799"/>
                  </a:lnTo>
                  <a:lnTo>
                    <a:pt x="123550" y="820"/>
                  </a:lnTo>
                  <a:lnTo>
                    <a:pt x="123849" y="822"/>
                  </a:lnTo>
                  <a:lnTo>
                    <a:pt x="125623" y="823"/>
                  </a:lnTo>
                  <a:lnTo>
                    <a:pt x="138194" y="729"/>
                  </a:lnTo>
                  <a:lnTo>
                    <a:pt x="138732" y="710"/>
                  </a:lnTo>
                  <a:lnTo>
                    <a:pt x="141433" y="865"/>
                  </a:lnTo>
                  <a:lnTo>
                    <a:pt x="144363" y="1032"/>
                  </a:lnTo>
                  <a:lnTo>
                    <a:pt x="145283" y="958"/>
                  </a:lnTo>
                  <a:lnTo>
                    <a:pt x="146951" y="1017"/>
                  </a:lnTo>
                  <a:lnTo>
                    <a:pt x="152342" y="910"/>
                  </a:lnTo>
                  <a:lnTo>
                    <a:pt x="152810" y="943"/>
                  </a:lnTo>
                  <a:lnTo>
                    <a:pt x="154213" y="934"/>
                  </a:lnTo>
                  <a:lnTo>
                    <a:pt x="159256" y="901"/>
                  </a:lnTo>
                  <a:lnTo>
                    <a:pt x="160936" y="881"/>
                  </a:lnTo>
                  <a:lnTo>
                    <a:pt x="161362" y="880"/>
                  </a:lnTo>
                  <a:lnTo>
                    <a:pt x="163188" y="832"/>
                  </a:lnTo>
                  <a:lnTo>
                    <a:pt x="163871" y="832"/>
                  </a:lnTo>
                  <a:lnTo>
                    <a:pt x="164436" y="835"/>
                  </a:lnTo>
                  <a:lnTo>
                    <a:pt x="172245" y="905"/>
                  </a:lnTo>
                  <a:lnTo>
                    <a:pt x="174232" y="942"/>
                  </a:lnTo>
                  <a:lnTo>
                    <a:pt x="174897" y="1285"/>
                  </a:lnTo>
                  <a:lnTo>
                    <a:pt x="175162" y="1752"/>
                  </a:lnTo>
                  <a:lnTo>
                    <a:pt x="175375" y="2419"/>
                  </a:lnTo>
                  <a:lnTo>
                    <a:pt x="175399" y="4790"/>
                  </a:lnTo>
                  <a:lnTo>
                    <a:pt x="172889" y="4838"/>
                  </a:lnTo>
                  <a:lnTo>
                    <a:pt x="173002" y="5285"/>
                  </a:lnTo>
                  <a:lnTo>
                    <a:pt x="173229" y="5680"/>
                  </a:lnTo>
                  <a:lnTo>
                    <a:pt x="172640" y="7078"/>
                  </a:lnTo>
                  <a:lnTo>
                    <a:pt x="172237" y="7764"/>
                  </a:lnTo>
                  <a:lnTo>
                    <a:pt x="172102" y="8189"/>
                  </a:lnTo>
                  <a:lnTo>
                    <a:pt x="172178" y="13106"/>
                  </a:lnTo>
                  <a:lnTo>
                    <a:pt x="171607" y="13180"/>
                  </a:lnTo>
                  <a:lnTo>
                    <a:pt x="171156" y="13829"/>
                  </a:lnTo>
                  <a:lnTo>
                    <a:pt x="171101" y="14008"/>
                  </a:lnTo>
                  <a:lnTo>
                    <a:pt x="171101" y="14377"/>
                  </a:lnTo>
                  <a:lnTo>
                    <a:pt x="174452" y="14271"/>
                  </a:lnTo>
                  <a:lnTo>
                    <a:pt x="174494" y="15000"/>
                  </a:lnTo>
                  <a:lnTo>
                    <a:pt x="174026" y="16342"/>
                  </a:lnTo>
                  <a:lnTo>
                    <a:pt x="174083" y="17422"/>
                  </a:lnTo>
                  <a:lnTo>
                    <a:pt x="173420" y="17322"/>
                  </a:lnTo>
                  <a:lnTo>
                    <a:pt x="172529" y="16897"/>
                  </a:lnTo>
                  <a:lnTo>
                    <a:pt x="170243" y="16959"/>
                  </a:lnTo>
                  <a:lnTo>
                    <a:pt x="168335" y="18914"/>
                  </a:lnTo>
                  <a:lnTo>
                    <a:pt x="167740" y="19611"/>
                  </a:lnTo>
                  <a:lnTo>
                    <a:pt x="167389" y="19675"/>
                  </a:lnTo>
                  <a:lnTo>
                    <a:pt x="167121" y="19403"/>
                  </a:lnTo>
                  <a:lnTo>
                    <a:pt x="166866" y="18806"/>
                  </a:lnTo>
                  <a:lnTo>
                    <a:pt x="166281" y="18315"/>
                  </a:lnTo>
                  <a:lnTo>
                    <a:pt x="165947" y="18296"/>
                  </a:lnTo>
                  <a:lnTo>
                    <a:pt x="165610" y="18419"/>
                  </a:lnTo>
                  <a:lnTo>
                    <a:pt x="165458" y="18542"/>
                  </a:lnTo>
                  <a:lnTo>
                    <a:pt x="164994" y="19638"/>
                  </a:lnTo>
                  <a:lnTo>
                    <a:pt x="165284" y="20236"/>
                  </a:lnTo>
                  <a:lnTo>
                    <a:pt x="165680" y="20566"/>
                  </a:lnTo>
                  <a:lnTo>
                    <a:pt x="166019" y="21672"/>
                  </a:lnTo>
                  <a:lnTo>
                    <a:pt x="165718" y="22035"/>
                  </a:lnTo>
                  <a:lnTo>
                    <a:pt x="165078" y="22412"/>
                  </a:lnTo>
                  <a:lnTo>
                    <a:pt x="162897" y="22737"/>
                  </a:lnTo>
                  <a:lnTo>
                    <a:pt x="162749" y="22849"/>
                  </a:lnTo>
                  <a:lnTo>
                    <a:pt x="162604" y="23113"/>
                  </a:lnTo>
                  <a:lnTo>
                    <a:pt x="162528" y="23598"/>
                  </a:lnTo>
                  <a:lnTo>
                    <a:pt x="161451" y="25145"/>
                  </a:lnTo>
                  <a:lnTo>
                    <a:pt x="161127" y="25898"/>
                  </a:lnTo>
                  <a:lnTo>
                    <a:pt x="161066" y="30356"/>
                  </a:lnTo>
                  <a:lnTo>
                    <a:pt x="162167" y="29660"/>
                  </a:lnTo>
                  <a:lnTo>
                    <a:pt x="162453" y="29320"/>
                  </a:lnTo>
                  <a:lnTo>
                    <a:pt x="163027" y="29011"/>
                  </a:lnTo>
                  <a:lnTo>
                    <a:pt x="164304" y="28645"/>
                  </a:lnTo>
                  <a:lnTo>
                    <a:pt x="164884" y="28306"/>
                  </a:lnTo>
                  <a:lnTo>
                    <a:pt x="165180" y="28048"/>
                  </a:lnTo>
                  <a:lnTo>
                    <a:pt x="165287" y="27866"/>
                  </a:lnTo>
                  <a:lnTo>
                    <a:pt x="165589" y="27765"/>
                  </a:lnTo>
                  <a:lnTo>
                    <a:pt x="166745" y="27742"/>
                  </a:lnTo>
                  <a:lnTo>
                    <a:pt x="167383" y="27828"/>
                  </a:lnTo>
                  <a:lnTo>
                    <a:pt x="167732" y="29188"/>
                  </a:lnTo>
                  <a:lnTo>
                    <a:pt x="167848" y="29922"/>
                  </a:lnTo>
                  <a:lnTo>
                    <a:pt x="168381" y="30059"/>
                  </a:lnTo>
                  <a:lnTo>
                    <a:pt x="169540" y="31488"/>
                  </a:lnTo>
                  <a:lnTo>
                    <a:pt x="167564" y="30832"/>
                  </a:lnTo>
                  <a:lnTo>
                    <a:pt x="165521" y="30792"/>
                  </a:lnTo>
                  <a:lnTo>
                    <a:pt x="163720" y="31110"/>
                  </a:lnTo>
                  <a:lnTo>
                    <a:pt x="163782" y="31911"/>
                  </a:lnTo>
                  <a:lnTo>
                    <a:pt x="164446" y="33216"/>
                  </a:lnTo>
                  <a:lnTo>
                    <a:pt x="164681" y="34151"/>
                  </a:lnTo>
                  <a:lnTo>
                    <a:pt x="165200" y="34792"/>
                  </a:lnTo>
                  <a:lnTo>
                    <a:pt x="165426" y="39482"/>
                  </a:lnTo>
                  <a:lnTo>
                    <a:pt x="165236" y="40474"/>
                  </a:lnTo>
                  <a:lnTo>
                    <a:pt x="165557" y="41522"/>
                  </a:lnTo>
                  <a:lnTo>
                    <a:pt x="166430" y="41520"/>
                  </a:lnTo>
                  <a:lnTo>
                    <a:pt x="167055" y="41779"/>
                  </a:lnTo>
                  <a:lnTo>
                    <a:pt x="167048" y="42561"/>
                  </a:lnTo>
                  <a:lnTo>
                    <a:pt x="165551" y="42880"/>
                  </a:lnTo>
                  <a:lnTo>
                    <a:pt x="165263" y="43377"/>
                  </a:lnTo>
                  <a:lnTo>
                    <a:pt x="165261" y="43842"/>
                  </a:lnTo>
                  <a:lnTo>
                    <a:pt x="163097" y="43818"/>
                  </a:lnTo>
                  <a:lnTo>
                    <a:pt x="163097" y="45007"/>
                  </a:lnTo>
                  <a:lnTo>
                    <a:pt x="160979" y="45172"/>
                  </a:lnTo>
                  <a:lnTo>
                    <a:pt x="160949" y="47615"/>
                  </a:lnTo>
                  <a:lnTo>
                    <a:pt x="160895" y="49710"/>
                  </a:lnTo>
                  <a:lnTo>
                    <a:pt x="160994" y="55023"/>
                  </a:lnTo>
                  <a:lnTo>
                    <a:pt x="160905" y="60523"/>
                  </a:lnTo>
                  <a:lnTo>
                    <a:pt x="160957" y="61688"/>
                  </a:lnTo>
                  <a:lnTo>
                    <a:pt x="160874" y="69167"/>
                  </a:lnTo>
                  <a:lnTo>
                    <a:pt x="160853" y="70572"/>
                  </a:lnTo>
                  <a:lnTo>
                    <a:pt x="160804" y="79365"/>
                  </a:lnTo>
                  <a:lnTo>
                    <a:pt x="160638" y="86579"/>
                  </a:lnTo>
                  <a:lnTo>
                    <a:pt x="161233" y="87120"/>
                  </a:lnTo>
                  <a:lnTo>
                    <a:pt x="161707" y="87403"/>
                  </a:lnTo>
                  <a:lnTo>
                    <a:pt x="162292" y="87465"/>
                  </a:lnTo>
                  <a:lnTo>
                    <a:pt x="163885" y="86941"/>
                  </a:lnTo>
                  <a:lnTo>
                    <a:pt x="164415" y="86572"/>
                  </a:lnTo>
                  <a:lnTo>
                    <a:pt x="166066" y="86542"/>
                  </a:lnTo>
                  <a:lnTo>
                    <a:pt x="166593" y="86452"/>
                  </a:lnTo>
                  <a:lnTo>
                    <a:pt x="167162" y="86150"/>
                  </a:lnTo>
                  <a:lnTo>
                    <a:pt x="168604" y="85199"/>
                  </a:lnTo>
                  <a:lnTo>
                    <a:pt x="169334" y="84860"/>
                  </a:lnTo>
                  <a:lnTo>
                    <a:pt x="168995" y="98860"/>
                  </a:lnTo>
                  <a:lnTo>
                    <a:pt x="169174" y="98607"/>
                  </a:lnTo>
                  <a:lnTo>
                    <a:pt x="169394" y="97975"/>
                  </a:lnTo>
                  <a:lnTo>
                    <a:pt x="169428" y="97658"/>
                  </a:lnTo>
                  <a:lnTo>
                    <a:pt x="170287" y="95043"/>
                  </a:lnTo>
                  <a:lnTo>
                    <a:pt x="170434" y="95179"/>
                  </a:lnTo>
                  <a:lnTo>
                    <a:pt x="170093" y="95970"/>
                  </a:lnTo>
                  <a:lnTo>
                    <a:pt x="171205" y="95959"/>
                  </a:lnTo>
                  <a:lnTo>
                    <a:pt x="171198" y="96674"/>
                  </a:lnTo>
                  <a:lnTo>
                    <a:pt x="171776" y="97023"/>
                  </a:lnTo>
                  <a:lnTo>
                    <a:pt x="172279" y="97640"/>
                  </a:lnTo>
                  <a:lnTo>
                    <a:pt x="172191" y="101366"/>
                  </a:lnTo>
                  <a:lnTo>
                    <a:pt x="172700" y="101469"/>
                  </a:lnTo>
                  <a:lnTo>
                    <a:pt x="175657" y="101581"/>
                  </a:lnTo>
                  <a:lnTo>
                    <a:pt x="176520" y="102364"/>
                  </a:lnTo>
                  <a:lnTo>
                    <a:pt x="177145" y="103262"/>
                  </a:lnTo>
                  <a:lnTo>
                    <a:pt x="177101" y="103936"/>
                  </a:lnTo>
                  <a:lnTo>
                    <a:pt x="177669" y="103967"/>
                  </a:lnTo>
                  <a:lnTo>
                    <a:pt x="178019" y="104429"/>
                  </a:lnTo>
                  <a:lnTo>
                    <a:pt x="177853" y="104686"/>
                  </a:lnTo>
                  <a:lnTo>
                    <a:pt x="177355" y="104936"/>
                  </a:lnTo>
                  <a:lnTo>
                    <a:pt x="173008" y="103540"/>
                  </a:lnTo>
                  <a:lnTo>
                    <a:pt x="165720" y="101935"/>
                  </a:lnTo>
                  <a:lnTo>
                    <a:pt x="164531" y="101673"/>
                  </a:lnTo>
                  <a:lnTo>
                    <a:pt x="163945" y="101584"/>
                  </a:lnTo>
                  <a:lnTo>
                    <a:pt x="163136" y="101460"/>
                  </a:lnTo>
                  <a:lnTo>
                    <a:pt x="158329" y="100726"/>
                  </a:lnTo>
                  <a:lnTo>
                    <a:pt x="150719" y="100148"/>
                  </a:lnTo>
                  <a:lnTo>
                    <a:pt x="146149" y="100409"/>
                  </a:lnTo>
                  <a:lnTo>
                    <a:pt x="145441" y="100230"/>
                  </a:lnTo>
                  <a:lnTo>
                    <a:pt x="144822" y="100074"/>
                  </a:lnTo>
                  <a:lnTo>
                    <a:pt x="143164" y="99659"/>
                  </a:lnTo>
                  <a:lnTo>
                    <a:pt x="136213" y="98869"/>
                  </a:lnTo>
                  <a:lnTo>
                    <a:pt x="129731" y="98131"/>
                  </a:lnTo>
                  <a:lnTo>
                    <a:pt x="114459" y="98850"/>
                  </a:lnTo>
                  <a:lnTo>
                    <a:pt x="114232" y="98881"/>
                  </a:lnTo>
                  <a:lnTo>
                    <a:pt x="108065" y="99729"/>
                  </a:lnTo>
                  <a:lnTo>
                    <a:pt x="103193" y="100399"/>
                  </a:lnTo>
                  <a:lnTo>
                    <a:pt x="101548" y="100625"/>
                  </a:lnTo>
                  <a:lnTo>
                    <a:pt x="100843" y="100753"/>
                  </a:lnTo>
                  <a:lnTo>
                    <a:pt x="100089" y="100890"/>
                  </a:lnTo>
                  <a:lnTo>
                    <a:pt x="97205" y="101415"/>
                  </a:lnTo>
                  <a:lnTo>
                    <a:pt x="93902" y="102015"/>
                  </a:lnTo>
                  <a:lnTo>
                    <a:pt x="93202" y="102175"/>
                  </a:lnTo>
                  <a:lnTo>
                    <a:pt x="92657" y="102299"/>
                  </a:lnTo>
                  <a:lnTo>
                    <a:pt x="68232" y="107879"/>
                  </a:lnTo>
                  <a:lnTo>
                    <a:pt x="62088" y="109282"/>
                  </a:lnTo>
                  <a:lnTo>
                    <a:pt x="60635" y="109526"/>
                  </a:lnTo>
                  <a:lnTo>
                    <a:pt x="55503" y="110389"/>
                  </a:lnTo>
                  <a:lnTo>
                    <a:pt x="47531" y="111277"/>
                  </a:lnTo>
                  <a:lnTo>
                    <a:pt x="45594" y="110747"/>
                  </a:lnTo>
                  <a:lnTo>
                    <a:pt x="43958" y="109972"/>
                  </a:lnTo>
                  <a:lnTo>
                    <a:pt x="40838" y="110898"/>
                  </a:lnTo>
                  <a:lnTo>
                    <a:pt x="39499" y="111156"/>
                  </a:lnTo>
                  <a:lnTo>
                    <a:pt x="36829" y="111670"/>
                  </a:lnTo>
                  <a:lnTo>
                    <a:pt x="31606" y="113178"/>
                  </a:lnTo>
                  <a:lnTo>
                    <a:pt x="27847" y="114263"/>
                  </a:lnTo>
                  <a:lnTo>
                    <a:pt x="15098" y="116978"/>
                  </a:lnTo>
                  <a:lnTo>
                    <a:pt x="15091" y="116414"/>
                  </a:lnTo>
                  <a:lnTo>
                    <a:pt x="16761" y="115894"/>
                  </a:lnTo>
                  <a:lnTo>
                    <a:pt x="17473" y="115763"/>
                  </a:lnTo>
                  <a:lnTo>
                    <a:pt x="23636" y="113763"/>
                  </a:lnTo>
                  <a:lnTo>
                    <a:pt x="23934" y="111990"/>
                  </a:lnTo>
                  <a:lnTo>
                    <a:pt x="23222" y="112136"/>
                  </a:lnTo>
                  <a:lnTo>
                    <a:pt x="22704" y="112445"/>
                  </a:lnTo>
                  <a:lnTo>
                    <a:pt x="22264" y="112527"/>
                  </a:lnTo>
                  <a:lnTo>
                    <a:pt x="21901" y="112559"/>
                  </a:lnTo>
                  <a:lnTo>
                    <a:pt x="21526" y="112462"/>
                  </a:lnTo>
                  <a:lnTo>
                    <a:pt x="20594" y="112510"/>
                  </a:lnTo>
                  <a:lnTo>
                    <a:pt x="19817" y="112819"/>
                  </a:lnTo>
                  <a:lnTo>
                    <a:pt x="19584" y="113015"/>
                  </a:lnTo>
                  <a:lnTo>
                    <a:pt x="18134" y="112982"/>
                  </a:lnTo>
                  <a:lnTo>
                    <a:pt x="17111" y="112608"/>
                  </a:lnTo>
                  <a:lnTo>
                    <a:pt x="16865" y="112348"/>
                  </a:lnTo>
                  <a:lnTo>
                    <a:pt x="16722" y="111762"/>
                  </a:lnTo>
                  <a:lnTo>
                    <a:pt x="16701" y="110641"/>
                  </a:lnTo>
                  <a:lnTo>
                    <a:pt x="16862" y="109885"/>
                  </a:lnTo>
                  <a:lnTo>
                    <a:pt x="17138" y="109338"/>
                  </a:lnTo>
                  <a:lnTo>
                    <a:pt x="17473" y="109085"/>
                  </a:lnTo>
                  <a:lnTo>
                    <a:pt x="18522" y="108769"/>
                  </a:lnTo>
                  <a:lnTo>
                    <a:pt x="20632" y="108688"/>
                  </a:lnTo>
                  <a:lnTo>
                    <a:pt x="22018" y="108379"/>
                  </a:lnTo>
                  <a:lnTo>
                    <a:pt x="22264" y="108265"/>
                  </a:lnTo>
                  <a:lnTo>
                    <a:pt x="22652" y="107891"/>
                  </a:lnTo>
                  <a:lnTo>
                    <a:pt x="23649" y="106622"/>
                  </a:lnTo>
                  <a:lnTo>
                    <a:pt x="23820" y="106270"/>
                  </a:lnTo>
                  <a:lnTo>
                    <a:pt x="23688" y="103987"/>
                  </a:lnTo>
                  <a:lnTo>
                    <a:pt x="23701" y="103223"/>
                  </a:lnTo>
                  <a:lnTo>
                    <a:pt x="23766" y="102865"/>
                  </a:lnTo>
                  <a:lnTo>
                    <a:pt x="24064" y="102344"/>
                  </a:lnTo>
                  <a:lnTo>
                    <a:pt x="25003" y="101384"/>
                  </a:lnTo>
                  <a:lnTo>
                    <a:pt x="25410" y="100653"/>
                  </a:lnTo>
                  <a:lnTo>
                    <a:pt x="25410" y="100441"/>
                  </a:lnTo>
                  <a:lnTo>
                    <a:pt x="25125" y="99693"/>
                  </a:lnTo>
                  <a:lnTo>
                    <a:pt x="25086" y="99384"/>
                  </a:lnTo>
                  <a:lnTo>
                    <a:pt x="25151" y="98912"/>
                  </a:lnTo>
                  <a:lnTo>
                    <a:pt x="25591" y="98197"/>
                  </a:lnTo>
                  <a:lnTo>
                    <a:pt x="25980" y="97936"/>
                  </a:lnTo>
                  <a:lnTo>
                    <a:pt x="26304" y="97009"/>
                  </a:lnTo>
                  <a:lnTo>
                    <a:pt x="26588" y="96473"/>
                  </a:lnTo>
                  <a:lnTo>
                    <a:pt x="27029" y="96033"/>
                  </a:lnTo>
                  <a:lnTo>
                    <a:pt x="27482" y="95887"/>
                  </a:lnTo>
                  <a:lnTo>
                    <a:pt x="27935" y="95871"/>
                  </a:lnTo>
                  <a:lnTo>
                    <a:pt x="28712" y="96066"/>
                  </a:lnTo>
                  <a:lnTo>
                    <a:pt x="29269" y="96098"/>
                  </a:lnTo>
                  <a:lnTo>
                    <a:pt x="29968" y="95871"/>
                  </a:lnTo>
                  <a:lnTo>
                    <a:pt x="30188" y="95675"/>
                  </a:lnTo>
                  <a:lnTo>
                    <a:pt x="30576" y="95074"/>
                  </a:lnTo>
                  <a:lnTo>
                    <a:pt x="30978" y="94667"/>
                  </a:lnTo>
                  <a:lnTo>
                    <a:pt x="32182" y="94195"/>
                  </a:lnTo>
                  <a:lnTo>
                    <a:pt x="32739" y="93805"/>
                  </a:lnTo>
                  <a:lnTo>
                    <a:pt x="34151" y="92570"/>
                  </a:lnTo>
                  <a:lnTo>
                    <a:pt x="34536" y="92095"/>
                  </a:lnTo>
                  <a:lnTo>
                    <a:pt x="34744" y="91568"/>
                  </a:lnTo>
                  <a:lnTo>
                    <a:pt x="34699" y="90945"/>
                  </a:lnTo>
                  <a:lnTo>
                    <a:pt x="34473" y="90270"/>
                  </a:lnTo>
                  <a:lnTo>
                    <a:pt x="34203" y="89906"/>
                  </a:lnTo>
                  <a:lnTo>
                    <a:pt x="32855" y="89381"/>
                  </a:lnTo>
                  <a:lnTo>
                    <a:pt x="31457" y="89137"/>
                  </a:lnTo>
                  <a:lnTo>
                    <a:pt x="30822" y="89299"/>
                  </a:lnTo>
                  <a:lnTo>
                    <a:pt x="30434" y="89234"/>
                  </a:lnTo>
                  <a:lnTo>
                    <a:pt x="29812" y="88925"/>
                  </a:lnTo>
                  <a:lnTo>
                    <a:pt x="29398" y="88356"/>
                  </a:lnTo>
                  <a:lnTo>
                    <a:pt x="28518" y="88210"/>
                  </a:lnTo>
                  <a:lnTo>
                    <a:pt x="27581" y="87271"/>
                  </a:lnTo>
                  <a:lnTo>
                    <a:pt x="27171" y="86860"/>
                  </a:lnTo>
                  <a:lnTo>
                    <a:pt x="26588" y="86046"/>
                  </a:lnTo>
                  <a:lnTo>
                    <a:pt x="26459" y="85070"/>
                  </a:lnTo>
                  <a:lnTo>
                    <a:pt x="26329" y="84891"/>
                  </a:lnTo>
                  <a:lnTo>
                    <a:pt x="25928" y="84647"/>
                  </a:lnTo>
                  <a:lnTo>
                    <a:pt x="25812" y="84436"/>
                  </a:lnTo>
                  <a:lnTo>
                    <a:pt x="25920" y="84205"/>
                  </a:lnTo>
                  <a:lnTo>
                    <a:pt x="26155" y="83697"/>
                  </a:lnTo>
                  <a:lnTo>
                    <a:pt x="26269" y="83330"/>
                  </a:lnTo>
                  <a:lnTo>
                    <a:pt x="26309" y="83199"/>
                  </a:lnTo>
                  <a:lnTo>
                    <a:pt x="26352" y="83059"/>
                  </a:lnTo>
                  <a:lnTo>
                    <a:pt x="26459" y="82712"/>
                  </a:lnTo>
                  <a:lnTo>
                    <a:pt x="26427" y="82399"/>
                  </a:lnTo>
                  <a:lnTo>
                    <a:pt x="26413" y="82256"/>
                  </a:lnTo>
                  <a:lnTo>
                    <a:pt x="26381" y="81947"/>
                  </a:lnTo>
                  <a:lnTo>
                    <a:pt x="25990" y="81285"/>
                  </a:lnTo>
                  <a:lnTo>
                    <a:pt x="25463" y="80392"/>
                  </a:lnTo>
                  <a:lnTo>
                    <a:pt x="25279" y="80182"/>
                  </a:lnTo>
                  <a:lnTo>
                    <a:pt x="24822" y="80160"/>
                  </a:lnTo>
                  <a:lnTo>
                    <a:pt x="24629" y="80044"/>
                  </a:lnTo>
                  <a:lnTo>
                    <a:pt x="24242" y="79562"/>
                  </a:lnTo>
                  <a:lnTo>
                    <a:pt x="24293" y="79209"/>
                  </a:lnTo>
                  <a:lnTo>
                    <a:pt x="24398" y="79056"/>
                  </a:lnTo>
                  <a:lnTo>
                    <a:pt x="24568" y="78989"/>
                  </a:lnTo>
                  <a:lnTo>
                    <a:pt x="24599" y="78833"/>
                  </a:lnTo>
                  <a:lnTo>
                    <a:pt x="24407" y="77960"/>
                  </a:lnTo>
                  <a:lnTo>
                    <a:pt x="24395" y="76839"/>
                  </a:lnTo>
                  <a:lnTo>
                    <a:pt x="25077" y="75143"/>
                  </a:lnTo>
                  <a:lnTo>
                    <a:pt x="25891" y="73196"/>
                  </a:lnTo>
                  <a:lnTo>
                    <a:pt x="26347" y="73088"/>
                  </a:lnTo>
                  <a:lnTo>
                    <a:pt x="26807" y="72454"/>
                  </a:lnTo>
                  <a:lnTo>
                    <a:pt x="27047" y="71492"/>
                  </a:lnTo>
                  <a:lnTo>
                    <a:pt x="27465" y="71280"/>
                  </a:lnTo>
                  <a:lnTo>
                    <a:pt x="27517" y="71432"/>
                  </a:lnTo>
                  <a:lnTo>
                    <a:pt x="27709" y="71395"/>
                  </a:lnTo>
                  <a:lnTo>
                    <a:pt x="28004" y="71205"/>
                  </a:lnTo>
                  <a:lnTo>
                    <a:pt x="28261" y="70478"/>
                  </a:lnTo>
                  <a:lnTo>
                    <a:pt x="28223" y="70202"/>
                  </a:lnTo>
                  <a:lnTo>
                    <a:pt x="28042" y="69870"/>
                  </a:lnTo>
                  <a:lnTo>
                    <a:pt x="28313" y="69479"/>
                  </a:lnTo>
                  <a:lnTo>
                    <a:pt x="28540" y="69315"/>
                  </a:lnTo>
                  <a:lnTo>
                    <a:pt x="28804" y="69247"/>
                  </a:lnTo>
                  <a:lnTo>
                    <a:pt x="28934" y="68818"/>
                  </a:lnTo>
                  <a:lnTo>
                    <a:pt x="29287" y="67649"/>
                  </a:lnTo>
                  <a:lnTo>
                    <a:pt x="29569" y="65009"/>
                  </a:lnTo>
                  <a:lnTo>
                    <a:pt x="29823" y="64446"/>
                  </a:lnTo>
                  <a:lnTo>
                    <a:pt x="30265" y="64282"/>
                  </a:lnTo>
                  <a:lnTo>
                    <a:pt x="30528" y="64054"/>
                  </a:lnTo>
                  <a:lnTo>
                    <a:pt x="30766" y="63578"/>
                  </a:lnTo>
                  <a:lnTo>
                    <a:pt x="31058" y="62411"/>
                  </a:lnTo>
                  <a:lnTo>
                    <a:pt x="30880" y="62247"/>
                  </a:lnTo>
                  <a:lnTo>
                    <a:pt x="30880" y="62113"/>
                  </a:lnTo>
                  <a:lnTo>
                    <a:pt x="30980" y="61196"/>
                  </a:lnTo>
                  <a:lnTo>
                    <a:pt x="31133" y="60900"/>
                  </a:lnTo>
                  <a:lnTo>
                    <a:pt x="31226" y="60545"/>
                  </a:lnTo>
                  <a:lnTo>
                    <a:pt x="31234" y="60333"/>
                  </a:lnTo>
                  <a:lnTo>
                    <a:pt x="31235" y="59879"/>
                  </a:lnTo>
                  <a:lnTo>
                    <a:pt x="30943" y="57846"/>
                  </a:lnTo>
                  <a:lnTo>
                    <a:pt x="30782" y="57171"/>
                  </a:lnTo>
                  <a:lnTo>
                    <a:pt x="30913" y="56791"/>
                  </a:lnTo>
                  <a:lnTo>
                    <a:pt x="30733" y="56109"/>
                  </a:lnTo>
                  <a:lnTo>
                    <a:pt x="30326" y="55702"/>
                  </a:lnTo>
                  <a:lnTo>
                    <a:pt x="29657" y="54162"/>
                  </a:lnTo>
                  <a:lnTo>
                    <a:pt x="29563" y="53667"/>
                  </a:lnTo>
                  <a:lnTo>
                    <a:pt x="29496" y="53319"/>
                  </a:lnTo>
                  <a:lnTo>
                    <a:pt x="29517" y="52771"/>
                  </a:lnTo>
                  <a:lnTo>
                    <a:pt x="28769" y="52301"/>
                  </a:lnTo>
                  <a:lnTo>
                    <a:pt x="27890" y="51988"/>
                  </a:lnTo>
                  <a:lnTo>
                    <a:pt x="27196" y="51436"/>
                  </a:lnTo>
                  <a:lnTo>
                    <a:pt x="26486" y="50578"/>
                  </a:lnTo>
                  <a:lnTo>
                    <a:pt x="25754" y="50575"/>
                  </a:lnTo>
                  <a:lnTo>
                    <a:pt x="25139" y="50141"/>
                  </a:lnTo>
                  <a:lnTo>
                    <a:pt x="24944" y="49922"/>
                  </a:lnTo>
                  <a:lnTo>
                    <a:pt x="24775" y="49609"/>
                  </a:lnTo>
                  <a:lnTo>
                    <a:pt x="24027" y="48908"/>
                  </a:lnTo>
                  <a:lnTo>
                    <a:pt x="23762" y="48763"/>
                  </a:lnTo>
                  <a:lnTo>
                    <a:pt x="23045" y="49128"/>
                  </a:lnTo>
                  <a:lnTo>
                    <a:pt x="21829" y="48596"/>
                  </a:lnTo>
                  <a:lnTo>
                    <a:pt x="21650" y="48458"/>
                  </a:lnTo>
                  <a:lnTo>
                    <a:pt x="21303" y="47872"/>
                  </a:lnTo>
                  <a:lnTo>
                    <a:pt x="20781" y="47660"/>
                  </a:lnTo>
                  <a:lnTo>
                    <a:pt x="20115" y="46639"/>
                  </a:lnTo>
                  <a:lnTo>
                    <a:pt x="20083" y="46300"/>
                  </a:lnTo>
                  <a:lnTo>
                    <a:pt x="19901" y="46046"/>
                  </a:lnTo>
                  <a:lnTo>
                    <a:pt x="19149" y="45722"/>
                  </a:lnTo>
                  <a:lnTo>
                    <a:pt x="17792" y="45458"/>
                  </a:lnTo>
                  <a:lnTo>
                    <a:pt x="17456" y="45329"/>
                  </a:lnTo>
                  <a:lnTo>
                    <a:pt x="17171" y="45220"/>
                  </a:lnTo>
                  <a:lnTo>
                    <a:pt x="16803" y="44451"/>
                  </a:lnTo>
                  <a:lnTo>
                    <a:pt x="15952" y="43277"/>
                  </a:lnTo>
                  <a:lnTo>
                    <a:pt x="15694" y="43147"/>
                  </a:lnTo>
                  <a:lnTo>
                    <a:pt x="14413" y="42501"/>
                  </a:lnTo>
                  <a:lnTo>
                    <a:pt x="13921" y="42144"/>
                  </a:lnTo>
                  <a:lnTo>
                    <a:pt x="13614" y="41922"/>
                  </a:lnTo>
                  <a:lnTo>
                    <a:pt x="13249" y="41658"/>
                  </a:lnTo>
                  <a:lnTo>
                    <a:pt x="12892" y="40635"/>
                  </a:lnTo>
                  <a:lnTo>
                    <a:pt x="12885" y="39824"/>
                  </a:lnTo>
                  <a:lnTo>
                    <a:pt x="12831" y="39421"/>
                  </a:lnTo>
                  <a:lnTo>
                    <a:pt x="12766" y="38933"/>
                  </a:lnTo>
                  <a:lnTo>
                    <a:pt x="12741" y="38747"/>
                  </a:lnTo>
                  <a:lnTo>
                    <a:pt x="12669" y="38560"/>
                  </a:lnTo>
                  <a:lnTo>
                    <a:pt x="11999" y="37751"/>
                  </a:lnTo>
                  <a:lnTo>
                    <a:pt x="11494" y="37017"/>
                  </a:lnTo>
                  <a:lnTo>
                    <a:pt x="11597" y="36678"/>
                  </a:lnTo>
                  <a:lnTo>
                    <a:pt x="11638" y="35936"/>
                  </a:lnTo>
                  <a:lnTo>
                    <a:pt x="10614" y="34590"/>
                  </a:lnTo>
                  <a:lnTo>
                    <a:pt x="10370" y="34560"/>
                  </a:lnTo>
                  <a:lnTo>
                    <a:pt x="9769" y="34019"/>
                  </a:lnTo>
                  <a:lnTo>
                    <a:pt x="9693" y="33725"/>
                  </a:lnTo>
                  <a:lnTo>
                    <a:pt x="9157" y="33076"/>
                  </a:lnTo>
                  <a:lnTo>
                    <a:pt x="8648" y="32614"/>
                  </a:lnTo>
                  <a:lnTo>
                    <a:pt x="8143" y="32379"/>
                  </a:lnTo>
                  <a:lnTo>
                    <a:pt x="7521" y="31138"/>
                  </a:lnTo>
                  <a:lnTo>
                    <a:pt x="6871" y="30448"/>
                  </a:lnTo>
                  <a:lnTo>
                    <a:pt x="6094" y="30020"/>
                  </a:lnTo>
                  <a:lnTo>
                    <a:pt x="5261" y="29703"/>
                  </a:lnTo>
                  <a:lnTo>
                    <a:pt x="4460" y="29110"/>
                  </a:lnTo>
                  <a:lnTo>
                    <a:pt x="4312" y="28376"/>
                  </a:lnTo>
                  <a:lnTo>
                    <a:pt x="4061" y="27809"/>
                  </a:lnTo>
                  <a:lnTo>
                    <a:pt x="3775" y="27374"/>
                  </a:lnTo>
                  <a:lnTo>
                    <a:pt x="3101" y="27158"/>
                  </a:lnTo>
                  <a:lnTo>
                    <a:pt x="2461" y="26822"/>
                  </a:lnTo>
                  <a:lnTo>
                    <a:pt x="2533" y="26442"/>
                  </a:lnTo>
                  <a:lnTo>
                    <a:pt x="2286" y="25902"/>
                  </a:lnTo>
                  <a:lnTo>
                    <a:pt x="1398" y="25030"/>
                  </a:lnTo>
                  <a:lnTo>
                    <a:pt x="1147" y="24903"/>
                  </a:lnTo>
                  <a:lnTo>
                    <a:pt x="985" y="24664"/>
                  </a:lnTo>
                  <a:lnTo>
                    <a:pt x="1092" y="24027"/>
                  </a:lnTo>
                  <a:lnTo>
                    <a:pt x="1237" y="23624"/>
                  </a:lnTo>
                  <a:lnTo>
                    <a:pt x="1127" y="23173"/>
                  </a:lnTo>
                  <a:lnTo>
                    <a:pt x="866" y="22685"/>
                  </a:lnTo>
                  <a:lnTo>
                    <a:pt x="0" y="21748"/>
                  </a:lnTo>
                  <a:lnTo>
                    <a:pt x="641" y="19829"/>
                  </a:lnTo>
                  <a:lnTo>
                    <a:pt x="710" y="19434"/>
                  </a:lnTo>
                  <a:lnTo>
                    <a:pt x="1364" y="18689"/>
                  </a:lnTo>
                  <a:lnTo>
                    <a:pt x="1667" y="18573"/>
                  </a:lnTo>
                  <a:lnTo>
                    <a:pt x="1832" y="18234"/>
                  </a:lnTo>
                  <a:lnTo>
                    <a:pt x="1814" y="17839"/>
                  </a:lnTo>
                  <a:lnTo>
                    <a:pt x="1607" y="17227"/>
                  </a:lnTo>
                  <a:lnTo>
                    <a:pt x="1648" y="16605"/>
                  </a:lnTo>
                  <a:lnTo>
                    <a:pt x="1841" y="16374"/>
                  </a:lnTo>
                  <a:lnTo>
                    <a:pt x="2450" y="15963"/>
                  </a:lnTo>
                  <a:lnTo>
                    <a:pt x="2587" y="15512"/>
                  </a:lnTo>
                  <a:lnTo>
                    <a:pt x="2683" y="14811"/>
                  </a:lnTo>
                  <a:lnTo>
                    <a:pt x="2989" y="13834"/>
                  </a:lnTo>
                  <a:lnTo>
                    <a:pt x="3202" y="13495"/>
                  </a:lnTo>
                  <a:lnTo>
                    <a:pt x="3453" y="12637"/>
                  </a:lnTo>
                  <a:lnTo>
                    <a:pt x="3512" y="12216"/>
                  </a:lnTo>
                  <a:lnTo>
                    <a:pt x="4176" y="10624"/>
                  </a:lnTo>
                  <a:lnTo>
                    <a:pt x="4434" y="10169"/>
                  </a:lnTo>
                  <a:lnTo>
                    <a:pt x="4743" y="9889"/>
                  </a:lnTo>
                  <a:lnTo>
                    <a:pt x="4926" y="9509"/>
                  </a:lnTo>
                  <a:lnTo>
                    <a:pt x="5552" y="7824"/>
                  </a:lnTo>
                  <a:lnTo>
                    <a:pt x="5923" y="5714"/>
                  </a:lnTo>
                  <a:lnTo>
                    <a:pt x="5699" y="4909"/>
                  </a:lnTo>
                  <a:lnTo>
                    <a:pt x="5423" y="4331"/>
                  </a:lnTo>
                  <a:lnTo>
                    <a:pt x="5286" y="3783"/>
                  </a:lnTo>
                  <a:lnTo>
                    <a:pt x="5279" y="3582"/>
                  </a:lnTo>
                  <a:lnTo>
                    <a:pt x="5471" y="3164"/>
                  </a:lnTo>
                  <a:lnTo>
                    <a:pt x="5378" y="2705"/>
                  </a:lnTo>
                  <a:lnTo>
                    <a:pt x="4947" y="1949"/>
                  </a:lnTo>
                  <a:lnTo>
                    <a:pt x="4630" y="629"/>
                  </a:lnTo>
                  <a:lnTo>
                    <a:pt x="4662" y="347"/>
                  </a:lnTo>
                  <a:lnTo>
                    <a:pt x="8316" y="280"/>
                  </a:lnTo>
                  <a:lnTo>
                    <a:pt x="9222" y="277"/>
                  </a:lnTo>
                  <a:lnTo>
                    <a:pt x="11185" y="271"/>
                  </a:lnTo>
                  <a:lnTo>
                    <a:pt x="12577" y="291"/>
                  </a:lnTo>
                  <a:lnTo>
                    <a:pt x="14943" y="326"/>
                  </a:lnTo>
                  <a:lnTo>
                    <a:pt x="15978" y="306"/>
                  </a:lnTo>
                  <a:lnTo>
                    <a:pt x="19577" y="235"/>
                  </a:lnTo>
                  <a:lnTo>
                    <a:pt x="20098" y="227"/>
                  </a:lnTo>
                  <a:lnTo>
                    <a:pt x="20242" y="224"/>
                  </a:lnTo>
                  <a:lnTo>
                    <a:pt x="21766" y="230"/>
                  </a:lnTo>
                  <a:lnTo>
                    <a:pt x="22476" y="223"/>
                  </a:lnTo>
                  <a:lnTo>
                    <a:pt x="22823" y="196"/>
                  </a:lnTo>
                  <a:lnTo>
                    <a:pt x="23206" y="207"/>
                  </a:lnTo>
                  <a:lnTo>
                    <a:pt x="23969" y="215"/>
                  </a:lnTo>
                  <a:lnTo>
                    <a:pt x="25733" y="223"/>
                  </a:lnTo>
                  <a:lnTo>
                    <a:pt x="26237" y="225"/>
                  </a:lnTo>
                  <a:lnTo>
                    <a:pt x="26724" y="236"/>
                  </a:lnTo>
                  <a:lnTo>
                    <a:pt x="27081" y="244"/>
                  </a:lnTo>
                  <a:lnTo>
                    <a:pt x="29207" y="235"/>
                  </a:lnTo>
                  <a:lnTo>
                    <a:pt x="31858" y="223"/>
                  </a:lnTo>
                  <a:lnTo>
                    <a:pt x="34582" y="211"/>
                  </a:lnTo>
                  <a:lnTo>
                    <a:pt x="35078" y="223"/>
                  </a:lnTo>
                  <a:lnTo>
                    <a:pt x="36159" y="219"/>
                  </a:lnTo>
                  <a:lnTo>
                    <a:pt x="38967" y="215"/>
                  </a:lnTo>
                  <a:lnTo>
                    <a:pt x="41788" y="188"/>
                  </a:lnTo>
                  <a:lnTo>
                    <a:pt x="42878" y="224"/>
                  </a:lnTo>
                  <a:lnTo>
                    <a:pt x="43163" y="188"/>
                  </a:lnTo>
                  <a:lnTo>
                    <a:pt x="44531" y="202"/>
                  </a:lnTo>
                  <a:lnTo>
                    <a:pt x="44802" y="203"/>
                  </a:lnTo>
                  <a:lnTo>
                    <a:pt x="47824" y="215"/>
                  </a:lnTo>
                  <a:lnTo>
                    <a:pt x="48310" y="224"/>
                  </a:lnTo>
                  <a:lnTo>
                    <a:pt x="48933" y="227"/>
                  </a:lnTo>
                  <a:lnTo>
                    <a:pt x="49194" y="212"/>
                  </a:lnTo>
                  <a:lnTo>
                    <a:pt x="51434" y="520"/>
                  </a:lnTo>
                  <a:lnTo>
                    <a:pt x="53109" y="39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6" name="pg377">
              <a:extLst>
                <a:ext uri="{FF2B5EF4-FFF2-40B4-BE49-F238E27FC236}">
                  <a16:creationId xmlns:a16="http://schemas.microsoft.com/office/drawing/2014/main" id="{6198276F-F58C-D340-82C2-EF20B8BB84E5}"/>
                </a:ext>
              </a:extLst>
            </p:cNvPr>
            <p:cNvSpPr/>
            <p:nvPr/>
          </p:nvSpPr>
          <p:spPr>
            <a:xfrm>
              <a:off x="6184184" y="4612809"/>
              <a:ext cx="197227" cy="137109"/>
            </a:xfrm>
            <a:custGeom>
              <a:avLst/>
              <a:gdLst/>
              <a:ahLst/>
              <a:cxnLst/>
              <a:rect l="0" t="0" r="0" b="0"/>
              <a:pathLst>
                <a:path w="197227" h="137109">
                  <a:moveTo>
                    <a:pt x="195427" y="24281"/>
                  </a:moveTo>
                  <a:lnTo>
                    <a:pt x="195668" y="25318"/>
                  </a:lnTo>
                  <a:lnTo>
                    <a:pt x="195900" y="25445"/>
                  </a:lnTo>
                  <a:lnTo>
                    <a:pt x="196300" y="25467"/>
                  </a:lnTo>
                  <a:lnTo>
                    <a:pt x="197097" y="27540"/>
                  </a:lnTo>
                  <a:lnTo>
                    <a:pt x="197227" y="28129"/>
                  </a:lnTo>
                  <a:lnTo>
                    <a:pt x="196510" y="28138"/>
                  </a:lnTo>
                  <a:lnTo>
                    <a:pt x="196315" y="28163"/>
                  </a:lnTo>
                  <a:lnTo>
                    <a:pt x="195772" y="28256"/>
                  </a:lnTo>
                  <a:lnTo>
                    <a:pt x="195388" y="28326"/>
                  </a:lnTo>
                  <a:lnTo>
                    <a:pt x="195253" y="28352"/>
                  </a:lnTo>
                  <a:lnTo>
                    <a:pt x="194506" y="28501"/>
                  </a:lnTo>
                  <a:lnTo>
                    <a:pt x="194182" y="28551"/>
                  </a:lnTo>
                  <a:lnTo>
                    <a:pt x="193533" y="28847"/>
                  </a:lnTo>
                  <a:lnTo>
                    <a:pt x="193238" y="29011"/>
                  </a:lnTo>
                  <a:lnTo>
                    <a:pt x="192870" y="29216"/>
                  </a:lnTo>
                  <a:lnTo>
                    <a:pt x="192165" y="29403"/>
                  </a:lnTo>
                  <a:lnTo>
                    <a:pt x="191784" y="29351"/>
                  </a:lnTo>
                  <a:lnTo>
                    <a:pt x="191305" y="29542"/>
                  </a:lnTo>
                  <a:lnTo>
                    <a:pt x="191049" y="29663"/>
                  </a:lnTo>
                  <a:lnTo>
                    <a:pt x="190863" y="29954"/>
                  </a:lnTo>
                  <a:lnTo>
                    <a:pt x="190269" y="30515"/>
                  </a:lnTo>
                  <a:lnTo>
                    <a:pt x="189845" y="31367"/>
                  </a:lnTo>
                  <a:lnTo>
                    <a:pt x="190045" y="31803"/>
                  </a:lnTo>
                  <a:lnTo>
                    <a:pt x="190096" y="32169"/>
                  </a:lnTo>
                  <a:lnTo>
                    <a:pt x="189671" y="32381"/>
                  </a:lnTo>
                  <a:lnTo>
                    <a:pt x="189798" y="34304"/>
                  </a:lnTo>
                  <a:lnTo>
                    <a:pt x="190178" y="34816"/>
                  </a:lnTo>
                  <a:lnTo>
                    <a:pt x="190640" y="34927"/>
                  </a:lnTo>
                  <a:lnTo>
                    <a:pt x="190642" y="35215"/>
                  </a:lnTo>
                  <a:lnTo>
                    <a:pt x="189671" y="35360"/>
                  </a:lnTo>
                  <a:lnTo>
                    <a:pt x="190048" y="36221"/>
                  </a:lnTo>
                  <a:lnTo>
                    <a:pt x="190303" y="37143"/>
                  </a:lnTo>
                  <a:lnTo>
                    <a:pt x="190146" y="38106"/>
                  </a:lnTo>
                  <a:lnTo>
                    <a:pt x="189320" y="38016"/>
                  </a:lnTo>
                  <a:lnTo>
                    <a:pt x="188865" y="38165"/>
                  </a:lnTo>
                  <a:lnTo>
                    <a:pt x="188558" y="38113"/>
                  </a:lnTo>
                  <a:lnTo>
                    <a:pt x="187878" y="37643"/>
                  </a:lnTo>
                  <a:lnTo>
                    <a:pt x="187703" y="37339"/>
                  </a:lnTo>
                  <a:lnTo>
                    <a:pt x="187918" y="37330"/>
                  </a:lnTo>
                  <a:lnTo>
                    <a:pt x="187889" y="36947"/>
                  </a:lnTo>
                  <a:lnTo>
                    <a:pt x="187707" y="36808"/>
                  </a:lnTo>
                  <a:lnTo>
                    <a:pt x="187081" y="36826"/>
                  </a:lnTo>
                  <a:lnTo>
                    <a:pt x="185851" y="36827"/>
                  </a:lnTo>
                  <a:lnTo>
                    <a:pt x="185433" y="36838"/>
                  </a:lnTo>
                  <a:lnTo>
                    <a:pt x="185287" y="36849"/>
                  </a:lnTo>
                  <a:lnTo>
                    <a:pt x="184746" y="37017"/>
                  </a:lnTo>
                  <a:lnTo>
                    <a:pt x="184417" y="37785"/>
                  </a:lnTo>
                  <a:lnTo>
                    <a:pt x="184540" y="38108"/>
                  </a:lnTo>
                  <a:lnTo>
                    <a:pt x="184733" y="38322"/>
                  </a:lnTo>
                  <a:lnTo>
                    <a:pt x="185470" y="39393"/>
                  </a:lnTo>
                  <a:lnTo>
                    <a:pt x="185814" y="39850"/>
                  </a:lnTo>
                  <a:lnTo>
                    <a:pt x="186375" y="40294"/>
                  </a:lnTo>
                  <a:lnTo>
                    <a:pt x="186926" y="40406"/>
                  </a:lnTo>
                  <a:lnTo>
                    <a:pt x="187855" y="40260"/>
                  </a:lnTo>
                  <a:lnTo>
                    <a:pt x="190143" y="40145"/>
                  </a:lnTo>
                  <a:lnTo>
                    <a:pt x="190462" y="40137"/>
                  </a:lnTo>
                  <a:lnTo>
                    <a:pt x="190398" y="40659"/>
                  </a:lnTo>
                  <a:lnTo>
                    <a:pt x="190184" y="41293"/>
                  </a:lnTo>
                  <a:lnTo>
                    <a:pt x="190544" y="43288"/>
                  </a:lnTo>
                  <a:lnTo>
                    <a:pt x="191166" y="44123"/>
                  </a:lnTo>
                  <a:lnTo>
                    <a:pt x="191303" y="44420"/>
                  </a:lnTo>
                  <a:lnTo>
                    <a:pt x="191431" y="44612"/>
                  </a:lnTo>
                  <a:lnTo>
                    <a:pt x="192053" y="46234"/>
                  </a:lnTo>
                  <a:lnTo>
                    <a:pt x="192769" y="47196"/>
                  </a:lnTo>
                  <a:lnTo>
                    <a:pt x="193218" y="48285"/>
                  </a:lnTo>
                  <a:lnTo>
                    <a:pt x="193435" y="49635"/>
                  </a:lnTo>
                  <a:lnTo>
                    <a:pt x="193591" y="50008"/>
                  </a:lnTo>
                  <a:lnTo>
                    <a:pt x="193601" y="50988"/>
                  </a:lnTo>
                  <a:lnTo>
                    <a:pt x="191878" y="51085"/>
                  </a:lnTo>
                  <a:lnTo>
                    <a:pt x="191657" y="51599"/>
                  </a:lnTo>
                  <a:lnTo>
                    <a:pt x="191651" y="51088"/>
                  </a:lnTo>
                  <a:lnTo>
                    <a:pt x="191420" y="51092"/>
                  </a:lnTo>
                  <a:lnTo>
                    <a:pt x="191426" y="51603"/>
                  </a:lnTo>
                  <a:lnTo>
                    <a:pt x="191070" y="51610"/>
                  </a:lnTo>
                  <a:lnTo>
                    <a:pt x="190964" y="52195"/>
                  </a:lnTo>
                  <a:lnTo>
                    <a:pt x="190954" y="51617"/>
                  </a:lnTo>
                  <a:lnTo>
                    <a:pt x="190597" y="51621"/>
                  </a:lnTo>
                  <a:lnTo>
                    <a:pt x="190597" y="51103"/>
                  </a:lnTo>
                  <a:lnTo>
                    <a:pt x="190332" y="51110"/>
                  </a:lnTo>
                  <a:lnTo>
                    <a:pt x="190346" y="52285"/>
                  </a:lnTo>
                  <a:lnTo>
                    <a:pt x="189551" y="52322"/>
                  </a:lnTo>
                  <a:lnTo>
                    <a:pt x="189425" y="52579"/>
                  </a:lnTo>
                  <a:lnTo>
                    <a:pt x="189428" y="53187"/>
                  </a:lnTo>
                  <a:lnTo>
                    <a:pt x="189092" y="53396"/>
                  </a:lnTo>
                  <a:lnTo>
                    <a:pt x="188871" y="53258"/>
                  </a:lnTo>
                  <a:lnTo>
                    <a:pt x="188229" y="53563"/>
                  </a:lnTo>
                  <a:lnTo>
                    <a:pt x="188317" y="53798"/>
                  </a:lnTo>
                  <a:lnTo>
                    <a:pt x="188413" y="54096"/>
                  </a:lnTo>
                  <a:lnTo>
                    <a:pt x="188175" y="54361"/>
                  </a:lnTo>
                  <a:lnTo>
                    <a:pt x="187516" y="54361"/>
                  </a:lnTo>
                  <a:lnTo>
                    <a:pt x="187520" y="54740"/>
                  </a:lnTo>
                  <a:lnTo>
                    <a:pt x="187111" y="54768"/>
                  </a:lnTo>
                  <a:lnTo>
                    <a:pt x="187118" y="55275"/>
                  </a:lnTo>
                  <a:lnTo>
                    <a:pt x="186201" y="55264"/>
                  </a:lnTo>
                  <a:lnTo>
                    <a:pt x="186197" y="54976"/>
                  </a:lnTo>
                  <a:lnTo>
                    <a:pt x="185746" y="54742"/>
                  </a:lnTo>
                  <a:lnTo>
                    <a:pt x="185752" y="55264"/>
                  </a:lnTo>
                  <a:lnTo>
                    <a:pt x="185878" y="55711"/>
                  </a:lnTo>
                  <a:lnTo>
                    <a:pt x="186547" y="55719"/>
                  </a:lnTo>
                  <a:lnTo>
                    <a:pt x="186544" y="55547"/>
                  </a:lnTo>
                  <a:lnTo>
                    <a:pt x="186931" y="55554"/>
                  </a:lnTo>
                  <a:lnTo>
                    <a:pt x="186942" y="56633"/>
                  </a:lnTo>
                  <a:lnTo>
                    <a:pt x="185416" y="57118"/>
                  </a:lnTo>
                  <a:lnTo>
                    <a:pt x="185467" y="58240"/>
                  </a:lnTo>
                  <a:lnTo>
                    <a:pt x="184652" y="58240"/>
                  </a:lnTo>
                  <a:lnTo>
                    <a:pt x="184564" y="57949"/>
                  </a:lnTo>
                  <a:lnTo>
                    <a:pt x="183793" y="57700"/>
                  </a:lnTo>
                  <a:lnTo>
                    <a:pt x="183151" y="58270"/>
                  </a:lnTo>
                  <a:lnTo>
                    <a:pt x="182754" y="58424"/>
                  </a:lnTo>
                  <a:lnTo>
                    <a:pt x="182754" y="58759"/>
                  </a:lnTo>
                  <a:lnTo>
                    <a:pt x="183365" y="58938"/>
                  </a:lnTo>
                  <a:lnTo>
                    <a:pt x="184394" y="58792"/>
                  </a:lnTo>
                  <a:lnTo>
                    <a:pt x="184720" y="58598"/>
                  </a:lnTo>
                  <a:lnTo>
                    <a:pt x="185529" y="60130"/>
                  </a:lnTo>
                  <a:lnTo>
                    <a:pt x="185773" y="60134"/>
                  </a:lnTo>
                  <a:lnTo>
                    <a:pt x="185814" y="59985"/>
                  </a:lnTo>
                  <a:lnTo>
                    <a:pt x="186174" y="59839"/>
                  </a:lnTo>
                  <a:lnTo>
                    <a:pt x="186843" y="60205"/>
                  </a:lnTo>
                  <a:lnTo>
                    <a:pt x="187105" y="60522"/>
                  </a:lnTo>
                  <a:lnTo>
                    <a:pt x="187913" y="60939"/>
                  </a:lnTo>
                  <a:lnTo>
                    <a:pt x="187967" y="61297"/>
                  </a:lnTo>
                  <a:lnTo>
                    <a:pt x="187803" y="61586"/>
                  </a:lnTo>
                  <a:lnTo>
                    <a:pt x="186717" y="61609"/>
                  </a:lnTo>
                  <a:lnTo>
                    <a:pt x="186609" y="61793"/>
                  </a:lnTo>
                  <a:lnTo>
                    <a:pt x="187034" y="62490"/>
                  </a:lnTo>
                  <a:lnTo>
                    <a:pt x="187153" y="62867"/>
                  </a:lnTo>
                  <a:lnTo>
                    <a:pt x="187530" y="62967"/>
                  </a:lnTo>
                  <a:lnTo>
                    <a:pt x="187917" y="63545"/>
                  </a:lnTo>
                  <a:lnTo>
                    <a:pt x="188083" y="64436"/>
                  </a:lnTo>
                  <a:lnTo>
                    <a:pt x="188328" y="65037"/>
                  </a:lnTo>
                  <a:lnTo>
                    <a:pt x="188314" y="66152"/>
                  </a:lnTo>
                  <a:lnTo>
                    <a:pt x="188124" y="66427"/>
                  </a:lnTo>
                  <a:lnTo>
                    <a:pt x="187893" y="67046"/>
                  </a:lnTo>
                  <a:lnTo>
                    <a:pt x="187584" y="68795"/>
                  </a:lnTo>
                  <a:lnTo>
                    <a:pt x="187649" y="69116"/>
                  </a:lnTo>
                  <a:lnTo>
                    <a:pt x="187486" y="69899"/>
                  </a:lnTo>
                  <a:lnTo>
                    <a:pt x="187612" y="70204"/>
                  </a:lnTo>
                  <a:lnTo>
                    <a:pt x="187710" y="70790"/>
                  </a:lnTo>
                  <a:lnTo>
                    <a:pt x="187707" y="71185"/>
                  </a:lnTo>
                  <a:lnTo>
                    <a:pt x="187595" y="71741"/>
                  </a:lnTo>
                  <a:lnTo>
                    <a:pt x="187761" y="72266"/>
                  </a:lnTo>
                  <a:lnTo>
                    <a:pt x="187734" y="73315"/>
                  </a:lnTo>
                  <a:lnTo>
                    <a:pt x="188121" y="73236"/>
                  </a:lnTo>
                  <a:lnTo>
                    <a:pt x="188287" y="73314"/>
                  </a:lnTo>
                  <a:lnTo>
                    <a:pt x="188293" y="74822"/>
                  </a:lnTo>
                  <a:lnTo>
                    <a:pt x="187676" y="75092"/>
                  </a:lnTo>
                  <a:lnTo>
                    <a:pt x="187466" y="75044"/>
                  </a:lnTo>
                  <a:lnTo>
                    <a:pt x="187133" y="75141"/>
                  </a:lnTo>
                  <a:lnTo>
                    <a:pt x="186821" y="75588"/>
                  </a:lnTo>
                  <a:lnTo>
                    <a:pt x="184592" y="76443"/>
                  </a:lnTo>
                  <a:lnTo>
                    <a:pt x="183961" y="76577"/>
                  </a:lnTo>
                  <a:lnTo>
                    <a:pt x="183649" y="76450"/>
                  </a:lnTo>
                  <a:lnTo>
                    <a:pt x="182696" y="76656"/>
                  </a:lnTo>
                  <a:lnTo>
                    <a:pt x="181857" y="76665"/>
                  </a:lnTo>
                  <a:lnTo>
                    <a:pt x="181671" y="76783"/>
                  </a:lnTo>
                  <a:lnTo>
                    <a:pt x="181020" y="76873"/>
                  </a:lnTo>
                  <a:lnTo>
                    <a:pt x="179396" y="76777"/>
                  </a:lnTo>
                  <a:lnTo>
                    <a:pt x="179189" y="77021"/>
                  </a:lnTo>
                  <a:lnTo>
                    <a:pt x="177784" y="77436"/>
                  </a:lnTo>
                  <a:lnTo>
                    <a:pt x="176488" y="77935"/>
                  </a:lnTo>
                  <a:lnTo>
                    <a:pt x="175742" y="78531"/>
                  </a:lnTo>
                  <a:lnTo>
                    <a:pt x="174871" y="79651"/>
                  </a:lnTo>
                  <a:lnTo>
                    <a:pt x="174332" y="80522"/>
                  </a:lnTo>
                  <a:lnTo>
                    <a:pt x="174072" y="80762"/>
                  </a:lnTo>
                  <a:lnTo>
                    <a:pt x="172702" y="81675"/>
                  </a:lnTo>
                  <a:lnTo>
                    <a:pt x="172735" y="86520"/>
                  </a:lnTo>
                  <a:lnTo>
                    <a:pt x="172592" y="86829"/>
                  </a:lnTo>
                  <a:lnTo>
                    <a:pt x="172221" y="86930"/>
                  </a:lnTo>
                  <a:lnTo>
                    <a:pt x="171651" y="86890"/>
                  </a:lnTo>
                  <a:lnTo>
                    <a:pt x="171512" y="86512"/>
                  </a:lnTo>
                  <a:lnTo>
                    <a:pt x="171245" y="86203"/>
                  </a:lnTo>
                  <a:lnTo>
                    <a:pt x="170653" y="86397"/>
                  </a:lnTo>
                  <a:lnTo>
                    <a:pt x="170836" y="86951"/>
                  </a:lnTo>
                  <a:lnTo>
                    <a:pt x="170868" y="87338"/>
                  </a:lnTo>
                  <a:lnTo>
                    <a:pt x="170766" y="87706"/>
                  </a:lnTo>
                  <a:lnTo>
                    <a:pt x="170418" y="87708"/>
                  </a:lnTo>
                  <a:lnTo>
                    <a:pt x="170168" y="87513"/>
                  </a:lnTo>
                  <a:lnTo>
                    <a:pt x="170115" y="87027"/>
                  </a:lnTo>
                  <a:lnTo>
                    <a:pt x="169793" y="86801"/>
                  </a:lnTo>
                  <a:lnTo>
                    <a:pt x="169462" y="86764"/>
                  </a:lnTo>
                  <a:lnTo>
                    <a:pt x="168596" y="87520"/>
                  </a:lnTo>
                  <a:lnTo>
                    <a:pt x="168533" y="87864"/>
                  </a:lnTo>
                  <a:lnTo>
                    <a:pt x="168836" y="88261"/>
                  </a:lnTo>
                  <a:lnTo>
                    <a:pt x="168743" y="88990"/>
                  </a:lnTo>
                  <a:lnTo>
                    <a:pt x="168530" y="89066"/>
                  </a:lnTo>
                  <a:lnTo>
                    <a:pt x="168226" y="88501"/>
                  </a:lnTo>
                  <a:lnTo>
                    <a:pt x="168256" y="88326"/>
                  </a:lnTo>
                  <a:lnTo>
                    <a:pt x="167709" y="88416"/>
                  </a:lnTo>
                  <a:lnTo>
                    <a:pt x="167587" y="88583"/>
                  </a:lnTo>
                  <a:lnTo>
                    <a:pt x="167435" y="89220"/>
                  </a:lnTo>
                  <a:lnTo>
                    <a:pt x="167451" y="89453"/>
                  </a:lnTo>
                  <a:lnTo>
                    <a:pt x="167589" y="89776"/>
                  </a:lnTo>
                  <a:lnTo>
                    <a:pt x="167571" y="90008"/>
                  </a:lnTo>
                  <a:lnTo>
                    <a:pt x="167007" y="90291"/>
                  </a:lnTo>
                  <a:lnTo>
                    <a:pt x="167077" y="89273"/>
                  </a:lnTo>
                  <a:lnTo>
                    <a:pt x="167276" y="88488"/>
                  </a:lnTo>
                  <a:lnTo>
                    <a:pt x="167152" y="87461"/>
                  </a:lnTo>
                  <a:lnTo>
                    <a:pt x="166847" y="87098"/>
                  </a:lnTo>
                  <a:lnTo>
                    <a:pt x="166657" y="87083"/>
                  </a:lnTo>
                  <a:lnTo>
                    <a:pt x="166363" y="87212"/>
                  </a:lnTo>
                  <a:lnTo>
                    <a:pt x="166239" y="87502"/>
                  </a:lnTo>
                  <a:lnTo>
                    <a:pt x="165630" y="87574"/>
                  </a:lnTo>
                  <a:lnTo>
                    <a:pt x="164691" y="88219"/>
                  </a:lnTo>
                  <a:lnTo>
                    <a:pt x="164674" y="88615"/>
                  </a:lnTo>
                  <a:lnTo>
                    <a:pt x="164542" y="88678"/>
                  </a:lnTo>
                  <a:lnTo>
                    <a:pt x="163779" y="88609"/>
                  </a:lnTo>
                  <a:lnTo>
                    <a:pt x="163524" y="88447"/>
                  </a:lnTo>
                  <a:lnTo>
                    <a:pt x="163491" y="88238"/>
                  </a:lnTo>
                  <a:lnTo>
                    <a:pt x="163287" y="87999"/>
                  </a:lnTo>
                  <a:lnTo>
                    <a:pt x="162738" y="87667"/>
                  </a:lnTo>
                  <a:lnTo>
                    <a:pt x="162460" y="87669"/>
                  </a:lnTo>
                  <a:lnTo>
                    <a:pt x="161300" y="89195"/>
                  </a:lnTo>
                  <a:lnTo>
                    <a:pt x="161152" y="89474"/>
                  </a:lnTo>
                  <a:lnTo>
                    <a:pt x="161720" y="89822"/>
                  </a:lnTo>
                  <a:lnTo>
                    <a:pt x="161754" y="90049"/>
                  </a:lnTo>
                  <a:lnTo>
                    <a:pt x="161612" y="90130"/>
                  </a:lnTo>
                  <a:lnTo>
                    <a:pt x="160836" y="90481"/>
                  </a:lnTo>
                  <a:lnTo>
                    <a:pt x="160646" y="90481"/>
                  </a:lnTo>
                  <a:lnTo>
                    <a:pt x="160398" y="89937"/>
                  </a:lnTo>
                  <a:lnTo>
                    <a:pt x="158592" y="89250"/>
                  </a:lnTo>
                  <a:lnTo>
                    <a:pt x="158270" y="88915"/>
                  </a:lnTo>
                  <a:lnTo>
                    <a:pt x="157531" y="89370"/>
                  </a:lnTo>
                  <a:lnTo>
                    <a:pt x="157632" y="89571"/>
                  </a:lnTo>
                  <a:lnTo>
                    <a:pt x="157561" y="89705"/>
                  </a:lnTo>
                  <a:lnTo>
                    <a:pt x="157161" y="89936"/>
                  </a:lnTo>
                  <a:lnTo>
                    <a:pt x="156222" y="89832"/>
                  </a:lnTo>
                  <a:lnTo>
                    <a:pt x="154999" y="89899"/>
                  </a:lnTo>
                  <a:lnTo>
                    <a:pt x="154365" y="89660"/>
                  </a:lnTo>
                  <a:lnTo>
                    <a:pt x="152697" y="88583"/>
                  </a:lnTo>
                  <a:lnTo>
                    <a:pt x="152429" y="88244"/>
                  </a:lnTo>
                  <a:lnTo>
                    <a:pt x="152266" y="88084"/>
                  </a:lnTo>
                  <a:lnTo>
                    <a:pt x="152266" y="88218"/>
                  </a:lnTo>
                  <a:lnTo>
                    <a:pt x="152466" y="88621"/>
                  </a:lnTo>
                  <a:lnTo>
                    <a:pt x="152412" y="88904"/>
                  </a:lnTo>
                  <a:lnTo>
                    <a:pt x="152544" y="89232"/>
                  </a:lnTo>
                  <a:lnTo>
                    <a:pt x="152758" y="89526"/>
                  </a:lnTo>
                  <a:lnTo>
                    <a:pt x="152741" y="92211"/>
                  </a:lnTo>
                  <a:lnTo>
                    <a:pt x="153097" y="93087"/>
                  </a:lnTo>
                  <a:lnTo>
                    <a:pt x="153358" y="93288"/>
                  </a:lnTo>
                  <a:lnTo>
                    <a:pt x="154111" y="93646"/>
                  </a:lnTo>
                  <a:lnTo>
                    <a:pt x="157005" y="96931"/>
                  </a:lnTo>
                  <a:lnTo>
                    <a:pt x="157922" y="98695"/>
                  </a:lnTo>
                  <a:lnTo>
                    <a:pt x="157601" y="98695"/>
                  </a:lnTo>
                  <a:lnTo>
                    <a:pt x="157634" y="101620"/>
                  </a:lnTo>
                  <a:lnTo>
                    <a:pt x="156550" y="101667"/>
                  </a:lnTo>
                  <a:lnTo>
                    <a:pt x="156550" y="104612"/>
                  </a:lnTo>
                  <a:lnTo>
                    <a:pt x="155113" y="104617"/>
                  </a:lnTo>
                  <a:lnTo>
                    <a:pt x="154965" y="105485"/>
                  </a:lnTo>
                  <a:lnTo>
                    <a:pt x="154461" y="106259"/>
                  </a:lnTo>
                  <a:lnTo>
                    <a:pt x="154234" y="106600"/>
                  </a:lnTo>
                  <a:lnTo>
                    <a:pt x="153550" y="107129"/>
                  </a:lnTo>
                  <a:lnTo>
                    <a:pt x="153452" y="107573"/>
                  </a:lnTo>
                  <a:lnTo>
                    <a:pt x="153587" y="107964"/>
                  </a:lnTo>
                  <a:lnTo>
                    <a:pt x="154167" y="108818"/>
                  </a:lnTo>
                  <a:lnTo>
                    <a:pt x="154522" y="109478"/>
                  </a:lnTo>
                  <a:lnTo>
                    <a:pt x="154670" y="110237"/>
                  </a:lnTo>
                  <a:lnTo>
                    <a:pt x="153557" y="110213"/>
                  </a:lnTo>
                  <a:lnTo>
                    <a:pt x="153194" y="108942"/>
                  </a:lnTo>
                  <a:lnTo>
                    <a:pt x="152456" y="105821"/>
                  </a:lnTo>
                  <a:lnTo>
                    <a:pt x="152097" y="105881"/>
                  </a:lnTo>
                  <a:lnTo>
                    <a:pt x="151826" y="106373"/>
                  </a:lnTo>
                  <a:lnTo>
                    <a:pt x="151186" y="106388"/>
                  </a:lnTo>
                  <a:lnTo>
                    <a:pt x="151214" y="108103"/>
                  </a:lnTo>
                  <a:lnTo>
                    <a:pt x="148664" y="108082"/>
                  </a:lnTo>
                  <a:lnTo>
                    <a:pt x="148681" y="108921"/>
                  </a:lnTo>
                  <a:lnTo>
                    <a:pt x="148126" y="108880"/>
                  </a:lnTo>
                  <a:lnTo>
                    <a:pt x="147964" y="108932"/>
                  </a:lnTo>
                  <a:lnTo>
                    <a:pt x="147966" y="109553"/>
                  </a:lnTo>
                  <a:lnTo>
                    <a:pt x="147444" y="110170"/>
                  </a:lnTo>
                  <a:lnTo>
                    <a:pt x="147425" y="114931"/>
                  </a:lnTo>
                  <a:lnTo>
                    <a:pt x="146319" y="114860"/>
                  </a:lnTo>
                  <a:lnTo>
                    <a:pt x="145287" y="114104"/>
                  </a:lnTo>
                  <a:lnTo>
                    <a:pt x="145285" y="110208"/>
                  </a:lnTo>
                  <a:lnTo>
                    <a:pt x="142055" y="110195"/>
                  </a:lnTo>
                  <a:lnTo>
                    <a:pt x="142062" y="109527"/>
                  </a:lnTo>
                  <a:lnTo>
                    <a:pt x="142187" y="108557"/>
                  </a:lnTo>
                  <a:lnTo>
                    <a:pt x="139939" y="108796"/>
                  </a:lnTo>
                  <a:lnTo>
                    <a:pt x="139905" y="110045"/>
                  </a:lnTo>
                  <a:lnTo>
                    <a:pt x="137291" y="110097"/>
                  </a:lnTo>
                  <a:lnTo>
                    <a:pt x="137230" y="110668"/>
                  </a:lnTo>
                  <a:lnTo>
                    <a:pt x="135060" y="110676"/>
                  </a:lnTo>
                  <a:lnTo>
                    <a:pt x="134678" y="110154"/>
                  </a:lnTo>
                  <a:lnTo>
                    <a:pt x="134718" y="113609"/>
                  </a:lnTo>
                  <a:lnTo>
                    <a:pt x="135269" y="113609"/>
                  </a:lnTo>
                  <a:lnTo>
                    <a:pt x="135275" y="113965"/>
                  </a:lnTo>
                  <a:lnTo>
                    <a:pt x="135272" y="114507"/>
                  </a:lnTo>
                  <a:lnTo>
                    <a:pt x="134730" y="114508"/>
                  </a:lnTo>
                  <a:lnTo>
                    <a:pt x="134788" y="115985"/>
                  </a:lnTo>
                  <a:lnTo>
                    <a:pt x="135370" y="116044"/>
                  </a:lnTo>
                  <a:lnTo>
                    <a:pt x="135394" y="117742"/>
                  </a:lnTo>
                  <a:lnTo>
                    <a:pt x="135536" y="117836"/>
                  </a:lnTo>
                  <a:lnTo>
                    <a:pt x="135556" y="118395"/>
                  </a:lnTo>
                  <a:lnTo>
                    <a:pt x="134162" y="118395"/>
                  </a:lnTo>
                  <a:lnTo>
                    <a:pt x="133546" y="118929"/>
                  </a:lnTo>
                  <a:lnTo>
                    <a:pt x="133374" y="118996"/>
                  </a:lnTo>
                  <a:lnTo>
                    <a:pt x="131895" y="118971"/>
                  </a:lnTo>
                  <a:lnTo>
                    <a:pt x="130345" y="118966"/>
                  </a:lnTo>
                  <a:lnTo>
                    <a:pt x="130439" y="119850"/>
                  </a:lnTo>
                  <a:lnTo>
                    <a:pt x="130324" y="120193"/>
                  </a:lnTo>
                  <a:lnTo>
                    <a:pt x="129272" y="120193"/>
                  </a:lnTo>
                  <a:lnTo>
                    <a:pt x="129252" y="119522"/>
                  </a:lnTo>
                  <a:lnTo>
                    <a:pt x="129164" y="118988"/>
                  </a:lnTo>
                  <a:lnTo>
                    <a:pt x="127672" y="118962"/>
                  </a:lnTo>
                  <a:lnTo>
                    <a:pt x="127740" y="123318"/>
                  </a:lnTo>
                  <a:lnTo>
                    <a:pt x="117993" y="123433"/>
                  </a:lnTo>
                  <a:lnTo>
                    <a:pt x="112621" y="123454"/>
                  </a:lnTo>
                  <a:lnTo>
                    <a:pt x="112314" y="123459"/>
                  </a:lnTo>
                  <a:lnTo>
                    <a:pt x="111738" y="123460"/>
                  </a:lnTo>
                  <a:lnTo>
                    <a:pt x="110547" y="123462"/>
                  </a:lnTo>
                  <a:lnTo>
                    <a:pt x="110554" y="124865"/>
                  </a:lnTo>
                  <a:lnTo>
                    <a:pt x="110263" y="124865"/>
                  </a:lnTo>
                  <a:lnTo>
                    <a:pt x="109812" y="124720"/>
                  </a:lnTo>
                  <a:lnTo>
                    <a:pt x="109812" y="123456"/>
                  </a:lnTo>
                  <a:lnTo>
                    <a:pt x="106196" y="123451"/>
                  </a:lnTo>
                  <a:lnTo>
                    <a:pt x="105610" y="124025"/>
                  </a:lnTo>
                  <a:lnTo>
                    <a:pt x="105096" y="124305"/>
                  </a:lnTo>
                  <a:lnTo>
                    <a:pt x="103104" y="124756"/>
                  </a:lnTo>
                  <a:lnTo>
                    <a:pt x="103327" y="124879"/>
                  </a:lnTo>
                  <a:lnTo>
                    <a:pt x="103257" y="125222"/>
                  </a:lnTo>
                  <a:lnTo>
                    <a:pt x="103077" y="125476"/>
                  </a:lnTo>
                  <a:lnTo>
                    <a:pt x="102347" y="126173"/>
                  </a:lnTo>
                  <a:lnTo>
                    <a:pt x="102165" y="126542"/>
                  </a:lnTo>
                  <a:lnTo>
                    <a:pt x="102138" y="127262"/>
                  </a:lnTo>
                  <a:lnTo>
                    <a:pt x="102385" y="127590"/>
                  </a:lnTo>
                  <a:lnTo>
                    <a:pt x="102551" y="128007"/>
                  </a:lnTo>
                  <a:lnTo>
                    <a:pt x="102476" y="128869"/>
                  </a:lnTo>
                  <a:lnTo>
                    <a:pt x="102301" y="129566"/>
                  </a:lnTo>
                  <a:lnTo>
                    <a:pt x="100992" y="128820"/>
                  </a:lnTo>
                  <a:lnTo>
                    <a:pt x="99880" y="129485"/>
                  </a:lnTo>
                  <a:lnTo>
                    <a:pt x="99660" y="129809"/>
                  </a:lnTo>
                  <a:lnTo>
                    <a:pt x="99630" y="130089"/>
                  </a:lnTo>
                  <a:lnTo>
                    <a:pt x="98978" y="131315"/>
                  </a:lnTo>
                  <a:lnTo>
                    <a:pt x="98798" y="131323"/>
                  </a:lnTo>
                  <a:lnTo>
                    <a:pt x="98612" y="131069"/>
                  </a:lnTo>
                  <a:lnTo>
                    <a:pt x="98129" y="131113"/>
                  </a:lnTo>
                  <a:lnTo>
                    <a:pt x="97655" y="131494"/>
                  </a:lnTo>
                  <a:lnTo>
                    <a:pt x="97531" y="131809"/>
                  </a:lnTo>
                  <a:lnTo>
                    <a:pt x="97162" y="131586"/>
                  </a:lnTo>
                  <a:lnTo>
                    <a:pt x="97157" y="130949"/>
                  </a:lnTo>
                  <a:lnTo>
                    <a:pt x="97356" y="128418"/>
                  </a:lnTo>
                  <a:lnTo>
                    <a:pt x="97184" y="126964"/>
                  </a:lnTo>
                  <a:lnTo>
                    <a:pt x="97356" y="126382"/>
                  </a:lnTo>
                  <a:lnTo>
                    <a:pt x="97126" y="125506"/>
                  </a:lnTo>
                  <a:lnTo>
                    <a:pt x="96822" y="124951"/>
                  </a:lnTo>
                  <a:lnTo>
                    <a:pt x="96667" y="124910"/>
                  </a:lnTo>
                  <a:lnTo>
                    <a:pt x="96345" y="125215"/>
                  </a:lnTo>
                  <a:lnTo>
                    <a:pt x="96092" y="125294"/>
                  </a:lnTo>
                  <a:lnTo>
                    <a:pt x="95994" y="124488"/>
                  </a:lnTo>
                  <a:lnTo>
                    <a:pt x="95605" y="123135"/>
                  </a:lnTo>
                  <a:lnTo>
                    <a:pt x="94696" y="120879"/>
                  </a:lnTo>
                  <a:lnTo>
                    <a:pt x="95098" y="120435"/>
                  </a:lnTo>
                  <a:lnTo>
                    <a:pt x="95891" y="120910"/>
                  </a:lnTo>
                  <a:lnTo>
                    <a:pt x="95866" y="120656"/>
                  </a:lnTo>
                  <a:lnTo>
                    <a:pt x="94977" y="119474"/>
                  </a:lnTo>
                  <a:lnTo>
                    <a:pt x="94139" y="118851"/>
                  </a:lnTo>
                  <a:lnTo>
                    <a:pt x="92778" y="118523"/>
                  </a:lnTo>
                  <a:lnTo>
                    <a:pt x="92575" y="118560"/>
                  </a:lnTo>
                  <a:lnTo>
                    <a:pt x="92487" y="119257"/>
                  </a:lnTo>
                  <a:lnTo>
                    <a:pt x="92534" y="120081"/>
                  </a:lnTo>
                  <a:lnTo>
                    <a:pt x="91891" y="121203"/>
                  </a:lnTo>
                  <a:lnTo>
                    <a:pt x="91448" y="121382"/>
                  </a:lnTo>
                  <a:lnTo>
                    <a:pt x="91035" y="121800"/>
                  </a:lnTo>
                  <a:lnTo>
                    <a:pt x="90876" y="122068"/>
                  </a:lnTo>
                  <a:lnTo>
                    <a:pt x="90443" y="121997"/>
                  </a:lnTo>
                  <a:lnTo>
                    <a:pt x="90237" y="122053"/>
                  </a:lnTo>
                  <a:lnTo>
                    <a:pt x="90071" y="122251"/>
                  </a:lnTo>
                  <a:lnTo>
                    <a:pt x="90017" y="122549"/>
                  </a:lnTo>
                  <a:lnTo>
                    <a:pt x="90088" y="123034"/>
                  </a:lnTo>
                  <a:lnTo>
                    <a:pt x="89767" y="123399"/>
                  </a:lnTo>
                  <a:lnTo>
                    <a:pt x="89303" y="123408"/>
                  </a:lnTo>
                  <a:lnTo>
                    <a:pt x="89651" y="124137"/>
                  </a:lnTo>
                  <a:lnTo>
                    <a:pt x="88955" y="124257"/>
                  </a:lnTo>
                  <a:lnTo>
                    <a:pt x="88600" y="124458"/>
                  </a:lnTo>
                  <a:lnTo>
                    <a:pt x="88299" y="125040"/>
                  </a:lnTo>
                  <a:lnTo>
                    <a:pt x="87988" y="125349"/>
                  </a:lnTo>
                  <a:lnTo>
                    <a:pt x="87312" y="125085"/>
                  </a:lnTo>
                  <a:lnTo>
                    <a:pt x="86889" y="124522"/>
                  </a:lnTo>
                  <a:lnTo>
                    <a:pt x="86548" y="124541"/>
                  </a:lnTo>
                  <a:lnTo>
                    <a:pt x="86017" y="124746"/>
                  </a:lnTo>
                  <a:lnTo>
                    <a:pt x="85675" y="125115"/>
                  </a:lnTo>
                  <a:lnTo>
                    <a:pt x="84634" y="125582"/>
                  </a:lnTo>
                  <a:lnTo>
                    <a:pt x="84106" y="126212"/>
                  </a:lnTo>
                  <a:lnTo>
                    <a:pt x="84046" y="127047"/>
                  </a:lnTo>
                  <a:lnTo>
                    <a:pt x="83722" y="128255"/>
                  </a:lnTo>
                  <a:lnTo>
                    <a:pt x="82855" y="128813"/>
                  </a:lnTo>
                  <a:lnTo>
                    <a:pt x="82256" y="128929"/>
                  </a:lnTo>
                  <a:lnTo>
                    <a:pt x="81681" y="128765"/>
                  </a:lnTo>
                  <a:lnTo>
                    <a:pt x="81380" y="128881"/>
                  </a:lnTo>
                  <a:lnTo>
                    <a:pt x="81022" y="128694"/>
                  </a:lnTo>
                  <a:lnTo>
                    <a:pt x="80203" y="128925"/>
                  </a:lnTo>
                  <a:lnTo>
                    <a:pt x="79889" y="129346"/>
                  </a:lnTo>
                  <a:lnTo>
                    <a:pt x="79594" y="129398"/>
                  </a:lnTo>
                  <a:lnTo>
                    <a:pt x="79392" y="129294"/>
                  </a:lnTo>
                  <a:lnTo>
                    <a:pt x="78932" y="129510"/>
                  </a:lnTo>
                  <a:lnTo>
                    <a:pt x="78698" y="129688"/>
                  </a:lnTo>
                  <a:lnTo>
                    <a:pt x="78587" y="129882"/>
                  </a:lnTo>
                  <a:lnTo>
                    <a:pt x="78191" y="130035"/>
                  </a:lnTo>
                  <a:lnTo>
                    <a:pt x="77687" y="129994"/>
                  </a:lnTo>
                  <a:lnTo>
                    <a:pt x="77474" y="129897"/>
                  </a:lnTo>
                  <a:lnTo>
                    <a:pt x="77011" y="130232"/>
                  </a:lnTo>
                  <a:lnTo>
                    <a:pt x="76626" y="130206"/>
                  </a:lnTo>
                  <a:lnTo>
                    <a:pt x="76244" y="130478"/>
                  </a:lnTo>
                  <a:lnTo>
                    <a:pt x="75960" y="130810"/>
                  </a:lnTo>
                  <a:lnTo>
                    <a:pt x="75811" y="131209"/>
                  </a:lnTo>
                  <a:lnTo>
                    <a:pt x="76261" y="131541"/>
                  </a:lnTo>
                  <a:lnTo>
                    <a:pt x="76291" y="131336"/>
                  </a:lnTo>
                  <a:lnTo>
                    <a:pt x="76460" y="131261"/>
                  </a:lnTo>
                  <a:lnTo>
                    <a:pt x="76227" y="131660"/>
                  </a:lnTo>
                  <a:lnTo>
                    <a:pt x="75904" y="131521"/>
                  </a:lnTo>
                  <a:lnTo>
                    <a:pt x="75524" y="131656"/>
                  </a:lnTo>
                  <a:lnTo>
                    <a:pt x="75422" y="132212"/>
                  </a:lnTo>
                  <a:lnTo>
                    <a:pt x="75490" y="132510"/>
                  </a:lnTo>
                  <a:lnTo>
                    <a:pt x="74871" y="132674"/>
                  </a:lnTo>
                  <a:lnTo>
                    <a:pt x="74881" y="132842"/>
                  </a:lnTo>
                  <a:lnTo>
                    <a:pt x="75223" y="133069"/>
                  </a:lnTo>
                  <a:lnTo>
                    <a:pt x="75489" y="133717"/>
                  </a:lnTo>
                  <a:lnTo>
                    <a:pt x="75629" y="133811"/>
                  </a:lnTo>
                  <a:lnTo>
                    <a:pt x="76110" y="133595"/>
                  </a:lnTo>
                  <a:lnTo>
                    <a:pt x="76189" y="133430"/>
                  </a:lnTo>
                  <a:lnTo>
                    <a:pt x="76442" y="133406"/>
                  </a:lnTo>
                  <a:lnTo>
                    <a:pt x="75950" y="133698"/>
                  </a:lnTo>
                  <a:lnTo>
                    <a:pt x="75581" y="134049"/>
                  </a:lnTo>
                  <a:lnTo>
                    <a:pt x="76291" y="134564"/>
                  </a:lnTo>
                  <a:lnTo>
                    <a:pt x="76744" y="134333"/>
                  </a:lnTo>
                  <a:lnTo>
                    <a:pt x="76385" y="134665"/>
                  </a:lnTo>
                  <a:lnTo>
                    <a:pt x="75884" y="134511"/>
                  </a:lnTo>
                  <a:lnTo>
                    <a:pt x="75769" y="134702"/>
                  </a:lnTo>
                  <a:lnTo>
                    <a:pt x="75892" y="134914"/>
                  </a:lnTo>
                  <a:lnTo>
                    <a:pt x="76024" y="134855"/>
                  </a:lnTo>
                  <a:lnTo>
                    <a:pt x="76169" y="135134"/>
                  </a:lnTo>
                  <a:lnTo>
                    <a:pt x="75753" y="135206"/>
                  </a:lnTo>
                  <a:lnTo>
                    <a:pt x="75713" y="135492"/>
                  </a:lnTo>
                  <a:lnTo>
                    <a:pt x="76142" y="135746"/>
                  </a:lnTo>
                  <a:lnTo>
                    <a:pt x="76341" y="136152"/>
                  </a:lnTo>
                  <a:lnTo>
                    <a:pt x="76656" y="136185"/>
                  </a:lnTo>
                  <a:lnTo>
                    <a:pt x="76754" y="136007"/>
                  </a:lnTo>
                  <a:lnTo>
                    <a:pt x="77190" y="135966"/>
                  </a:lnTo>
                  <a:lnTo>
                    <a:pt x="77156" y="136118"/>
                  </a:lnTo>
                  <a:lnTo>
                    <a:pt x="76490" y="136290"/>
                  </a:lnTo>
                  <a:lnTo>
                    <a:pt x="76134" y="136173"/>
                  </a:lnTo>
                  <a:lnTo>
                    <a:pt x="76008" y="136021"/>
                  </a:lnTo>
                  <a:lnTo>
                    <a:pt x="75676" y="136090"/>
                  </a:lnTo>
                  <a:lnTo>
                    <a:pt x="75630" y="134464"/>
                  </a:lnTo>
                  <a:lnTo>
                    <a:pt x="75173" y="134161"/>
                  </a:lnTo>
                  <a:lnTo>
                    <a:pt x="72781" y="132610"/>
                  </a:lnTo>
                  <a:lnTo>
                    <a:pt x="71399" y="132396"/>
                  </a:lnTo>
                  <a:lnTo>
                    <a:pt x="71149" y="132357"/>
                  </a:lnTo>
                  <a:lnTo>
                    <a:pt x="70630" y="132276"/>
                  </a:lnTo>
                  <a:lnTo>
                    <a:pt x="68827" y="131996"/>
                  </a:lnTo>
                  <a:lnTo>
                    <a:pt x="68615" y="132001"/>
                  </a:lnTo>
                  <a:lnTo>
                    <a:pt x="68257" y="132009"/>
                  </a:lnTo>
                  <a:lnTo>
                    <a:pt x="68022" y="132014"/>
                  </a:lnTo>
                  <a:lnTo>
                    <a:pt x="67692" y="132022"/>
                  </a:lnTo>
                  <a:lnTo>
                    <a:pt x="67174" y="132034"/>
                  </a:lnTo>
                  <a:lnTo>
                    <a:pt x="66791" y="132043"/>
                  </a:lnTo>
                  <a:lnTo>
                    <a:pt x="66321" y="132054"/>
                  </a:lnTo>
                  <a:lnTo>
                    <a:pt x="65068" y="132083"/>
                  </a:lnTo>
                  <a:lnTo>
                    <a:pt x="62758" y="131424"/>
                  </a:lnTo>
                  <a:lnTo>
                    <a:pt x="62144" y="131249"/>
                  </a:lnTo>
                  <a:lnTo>
                    <a:pt x="61429" y="131046"/>
                  </a:lnTo>
                  <a:lnTo>
                    <a:pt x="61012" y="130927"/>
                  </a:lnTo>
                  <a:lnTo>
                    <a:pt x="60751" y="130853"/>
                  </a:lnTo>
                  <a:lnTo>
                    <a:pt x="60485" y="130777"/>
                  </a:lnTo>
                  <a:lnTo>
                    <a:pt x="60138" y="130860"/>
                  </a:lnTo>
                  <a:lnTo>
                    <a:pt x="59217" y="131082"/>
                  </a:lnTo>
                  <a:lnTo>
                    <a:pt x="57547" y="131094"/>
                  </a:lnTo>
                  <a:lnTo>
                    <a:pt x="55759" y="130857"/>
                  </a:lnTo>
                  <a:lnTo>
                    <a:pt x="53648" y="130568"/>
                  </a:lnTo>
                  <a:lnTo>
                    <a:pt x="53116" y="130444"/>
                  </a:lnTo>
                  <a:lnTo>
                    <a:pt x="52127" y="129097"/>
                  </a:lnTo>
                  <a:lnTo>
                    <a:pt x="51546" y="129005"/>
                  </a:lnTo>
                  <a:lnTo>
                    <a:pt x="50964" y="129426"/>
                  </a:lnTo>
                  <a:lnTo>
                    <a:pt x="48107" y="133762"/>
                  </a:lnTo>
                  <a:lnTo>
                    <a:pt x="47996" y="135404"/>
                  </a:lnTo>
                  <a:lnTo>
                    <a:pt x="46522" y="136591"/>
                  </a:lnTo>
                  <a:lnTo>
                    <a:pt x="43576" y="137109"/>
                  </a:lnTo>
                  <a:lnTo>
                    <a:pt x="43102" y="134600"/>
                  </a:lnTo>
                  <a:lnTo>
                    <a:pt x="41629" y="133482"/>
                  </a:lnTo>
                  <a:lnTo>
                    <a:pt x="41815" y="132910"/>
                  </a:lnTo>
                  <a:lnTo>
                    <a:pt x="41953" y="132486"/>
                  </a:lnTo>
                  <a:lnTo>
                    <a:pt x="42574" y="130583"/>
                  </a:lnTo>
                  <a:lnTo>
                    <a:pt x="42546" y="129745"/>
                  </a:lnTo>
                  <a:lnTo>
                    <a:pt x="42018" y="128382"/>
                  </a:lnTo>
                  <a:lnTo>
                    <a:pt x="40238" y="126356"/>
                  </a:lnTo>
                  <a:lnTo>
                    <a:pt x="39092" y="123188"/>
                  </a:lnTo>
                  <a:lnTo>
                    <a:pt x="40789" y="118056"/>
                  </a:lnTo>
                  <a:lnTo>
                    <a:pt x="40461" y="116859"/>
                  </a:lnTo>
                  <a:lnTo>
                    <a:pt x="38875" y="115032"/>
                  </a:lnTo>
                  <a:lnTo>
                    <a:pt x="38104" y="114906"/>
                  </a:lnTo>
                  <a:lnTo>
                    <a:pt x="36736" y="114684"/>
                  </a:lnTo>
                  <a:lnTo>
                    <a:pt x="36550" y="114654"/>
                  </a:lnTo>
                  <a:lnTo>
                    <a:pt x="34207" y="113034"/>
                  </a:lnTo>
                  <a:lnTo>
                    <a:pt x="33889" y="112402"/>
                  </a:lnTo>
                  <a:lnTo>
                    <a:pt x="31504" y="111351"/>
                  </a:lnTo>
                  <a:lnTo>
                    <a:pt x="31074" y="111258"/>
                  </a:lnTo>
                  <a:lnTo>
                    <a:pt x="29655" y="111771"/>
                  </a:lnTo>
                  <a:lnTo>
                    <a:pt x="28960" y="111402"/>
                  </a:lnTo>
                  <a:lnTo>
                    <a:pt x="28509" y="111162"/>
                  </a:lnTo>
                  <a:lnTo>
                    <a:pt x="27924" y="108713"/>
                  </a:lnTo>
                  <a:lnTo>
                    <a:pt x="27581" y="107271"/>
                  </a:lnTo>
                  <a:lnTo>
                    <a:pt x="27385" y="105052"/>
                  </a:lnTo>
                  <a:lnTo>
                    <a:pt x="27567" y="104832"/>
                  </a:lnTo>
                  <a:lnTo>
                    <a:pt x="27740" y="102324"/>
                  </a:lnTo>
                  <a:lnTo>
                    <a:pt x="27511" y="101942"/>
                  </a:lnTo>
                  <a:lnTo>
                    <a:pt x="26698" y="100581"/>
                  </a:lnTo>
                  <a:lnTo>
                    <a:pt x="25818" y="99159"/>
                  </a:lnTo>
                  <a:lnTo>
                    <a:pt x="24479" y="97580"/>
                  </a:lnTo>
                  <a:lnTo>
                    <a:pt x="24359" y="95803"/>
                  </a:lnTo>
                  <a:lnTo>
                    <a:pt x="24333" y="95414"/>
                  </a:lnTo>
                  <a:lnTo>
                    <a:pt x="24253" y="94235"/>
                  </a:lnTo>
                  <a:lnTo>
                    <a:pt x="23936" y="93570"/>
                  </a:lnTo>
                  <a:lnTo>
                    <a:pt x="23804" y="93293"/>
                  </a:lnTo>
                  <a:lnTo>
                    <a:pt x="23304" y="92245"/>
                  </a:lnTo>
                  <a:lnTo>
                    <a:pt x="22733" y="91049"/>
                  </a:lnTo>
                  <a:lnTo>
                    <a:pt x="22625" y="90821"/>
                  </a:lnTo>
                  <a:lnTo>
                    <a:pt x="22551" y="90668"/>
                  </a:lnTo>
                  <a:lnTo>
                    <a:pt x="22470" y="90498"/>
                  </a:lnTo>
                  <a:lnTo>
                    <a:pt x="22230" y="89994"/>
                  </a:lnTo>
                  <a:lnTo>
                    <a:pt x="21858" y="89730"/>
                  </a:lnTo>
                  <a:lnTo>
                    <a:pt x="21596" y="89544"/>
                  </a:lnTo>
                  <a:lnTo>
                    <a:pt x="21211" y="89271"/>
                  </a:lnTo>
                  <a:lnTo>
                    <a:pt x="20615" y="88847"/>
                  </a:lnTo>
                  <a:lnTo>
                    <a:pt x="20010" y="88417"/>
                  </a:lnTo>
                  <a:lnTo>
                    <a:pt x="19769" y="88246"/>
                  </a:lnTo>
                  <a:lnTo>
                    <a:pt x="19546" y="88087"/>
                  </a:lnTo>
                  <a:lnTo>
                    <a:pt x="19325" y="87931"/>
                  </a:lnTo>
                  <a:lnTo>
                    <a:pt x="18390" y="87799"/>
                  </a:lnTo>
                  <a:lnTo>
                    <a:pt x="18022" y="87747"/>
                  </a:lnTo>
                  <a:lnTo>
                    <a:pt x="17500" y="87674"/>
                  </a:lnTo>
                  <a:lnTo>
                    <a:pt x="17078" y="87614"/>
                  </a:lnTo>
                  <a:lnTo>
                    <a:pt x="16288" y="87503"/>
                  </a:lnTo>
                  <a:lnTo>
                    <a:pt x="15944" y="87694"/>
                  </a:lnTo>
                  <a:lnTo>
                    <a:pt x="15246" y="88081"/>
                  </a:lnTo>
                  <a:lnTo>
                    <a:pt x="12592" y="87249"/>
                  </a:lnTo>
                  <a:lnTo>
                    <a:pt x="12303" y="87159"/>
                  </a:lnTo>
                  <a:lnTo>
                    <a:pt x="12236" y="87010"/>
                  </a:lnTo>
                  <a:lnTo>
                    <a:pt x="12024" y="86543"/>
                  </a:lnTo>
                  <a:lnTo>
                    <a:pt x="10704" y="83624"/>
                  </a:lnTo>
                  <a:lnTo>
                    <a:pt x="10609" y="82126"/>
                  </a:lnTo>
                  <a:lnTo>
                    <a:pt x="10128" y="81019"/>
                  </a:lnTo>
                  <a:lnTo>
                    <a:pt x="8617" y="80837"/>
                  </a:lnTo>
                  <a:lnTo>
                    <a:pt x="7592" y="81031"/>
                  </a:lnTo>
                  <a:lnTo>
                    <a:pt x="5140" y="78792"/>
                  </a:lnTo>
                  <a:lnTo>
                    <a:pt x="4279" y="77077"/>
                  </a:lnTo>
                  <a:lnTo>
                    <a:pt x="2522" y="77077"/>
                  </a:lnTo>
                  <a:lnTo>
                    <a:pt x="1361" y="76483"/>
                  </a:lnTo>
                  <a:lnTo>
                    <a:pt x="750" y="74948"/>
                  </a:lnTo>
                  <a:lnTo>
                    <a:pt x="0" y="74701"/>
                  </a:lnTo>
                  <a:lnTo>
                    <a:pt x="159" y="74738"/>
                  </a:lnTo>
                  <a:lnTo>
                    <a:pt x="119" y="74302"/>
                  </a:lnTo>
                  <a:lnTo>
                    <a:pt x="85" y="73646"/>
                  </a:lnTo>
                  <a:lnTo>
                    <a:pt x="143" y="73911"/>
                  </a:lnTo>
                  <a:lnTo>
                    <a:pt x="190" y="74160"/>
                  </a:lnTo>
                  <a:lnTo>
                    <a:pt x="356" y="74239"/>
                  </a:lnTo>
                  <a:lnTo>
                    <a:pt x="448" y="74458"/>
                  </a:lnTo>
                  <a:lnTo>
                    <a:pt x="753" y="74600"/>
                  </a:lnTo>
                  <a:lnTo>
                    <a:pt x="716" y="74392"/>
                  </a:lnTo>
                  <a:lnTo>
                    <a:pt x="841" y="74619"/>
                  </a:lnTo>
                  <a:lnTo>
                    <a:pt x="1272" y="74258"/>
                  </a:lnTo>
                  <a:lnTo>
                    <a:pt x="1415" y="73770"/>
                  </a:lnTo>
                  <a:lnTo>
                    <a:pt x="1062" y="73594"/>
                  </a:lnTo>
                  <a:lnTo>
                    <a:pt x="933" y="73292"/>
                  </a:lnTo>
                  <a:lnTo>
                    <a:pt x="927" y="73058"/>
                  </a:lnTo>
                  <a:lnTo>
                    <a:pt x="1140" y="73587"/>
                  </a:lnTo>
                  <a:lnTo>
                    <a:pt x="1432" y="73677"/>
                  </a:lnTo>
                  <a:lnTo>
                    <a:pt x="1737" y="73479"/>
                  </a:lnTo>
                  <a:lnTo>
                    <a:pt x="1995" y="73532"/>
                  </a:lnTo>
                  <a:lnTo>
                    <a:pt x="2079" y="73154"/>
                  </a:lnTo>
                  <a:lnTo>
                    <a:pt x="1499" y="71934"/>
                  </a:lnTo>
                  <a:lnTo>
                    <a:pt x="1856" y="71940"/>
                  </a:lnTo>
                  <a:lnTo>
                    <a:pt x="2242" y="71956"/>
                  </a:lnTo>
                  <a:lnTo>
                    <a:pt x="2042" y="71900"/>
                  </a:lnTo>
                  <a:lnTo>
                    <a:pt x="1731" y="71657"/>
                  </a:lnTo>
                  <a:lnTo>
                    <a:pt x="1799" y="71787"/>
                  </a:lnTo>
                  <a:lnTo>
                    <a:pt x="1653" y="71750"/>
                  </a:lnTo>
                  <a:lnTo>
                    <a:pt x="1595" y="71601"/>
                  </a:lnTo>
                  <a:lnTo>
                    <a:pt x="1459" y="71849"/>
                  </a:lnTo>
                  <a:lnTo>
                    <a:pt x="1036" y="70952"/>
                  </a:lnTo>
                  <a:lnTo>
                    <a:pt x="924" y="70248"/>
                  </a:lnTo>
                  <a:lnTo>
                    <a:pt x="996" y="69171"/>
                  </a:lnTo>
                  <a:lnTo>
                    <a:pt x="1702" y="69127"/>
                  </a:lnTo>
                  <a:lnTo>
                    <a:pt x="2308" y="68646"/>
                  </a:lnTo>
                  <a:lnTo>
                    <a:pt x="3146" y="68333"/>
                  </a:lnTo>
                  <a:lnTo>
                    <a:pt x="3391" y="68322"/>
                  </a:lnTo>
                  <a:lnTo>
                    <a:pt x="3354" y="69253"/>
                  </a:lnTo>
                  <a:lnTo>
                    <a:pt x="3405" y="69760"/>
                  </a:lnTo>
                  <a:lnTo>
                    <a:pt x="4321" y="69730"/>
                  </a:lnTo>
                  <a:lnTo>
                    <a:pt x="4514" y="69611"/>
                  </a:lnTo>
                  <a:lnTo>
                    <a:pt x="4588" y="69402"/>
                  </a:lnTo>
                  <a:lnTo>
                    <a:pt x="4676" y="68474"/>
                  </a:lnTo>
                  <a:lnTo>
                    <a:pt x="5684" y="68168"/>
                  </a:lnTo>
                  <a:lnTo>
                    <a:pt x="6111" y="68209"/>
                  </a:lnTo>
                  <a:lnTo>
                    <a:pt x="6539" y="68443"/>
                  </a:lnTo>
                  <a:lnTo>
                    <a:pt x="7227" y="68085"/>
                  </a:lnTo>
                  <a:lnTo>
                    <a:pt x="7645" y="68402"/>
                  </a:lnTo>
                  <a:lnTo>
                    <a:pt x="7672" y="67344"/>
                  </a:lnTo>
                  <a:lnTo>
                    <a:pt x="7892" y="67605"/>
                  </a:lnTo>
                  <a:lnTo>
                    <a:pt x="8483" y="67776"/>
                  </a:lnTo>
                  <a:lnTo>
                    <a:pt x="8920" y="68040"/>
                  </a:lnTo>
                  <a:lnTo>
                    <a:pt x="9185" y="68007"/>
                  </a:lnTo>
                  <a:lnTo>
                    <a:pt x="9443" y="68227"/>
                  </a:lnTo>
                  <a:lnTo>
                    <a:pt x="9806" y="68189"/>
                  </a:lnTo>
                  <a:lnTo>
                    <a:pt x="10128" y="68305"/>
                  </a:lnTo>
                  <a:lnTo>
                    <a:pt x="10081" y="68532"/>
                  </a:lnTo>
                  <a:lnTo>
                    <a:pt x="10284" y="68875"/>
                  </a:lnTo>
                  <a:lnTo>
                    <a:pt x="10244" y="69363"/>
                  </a:lnTo>
                  <a:lnTo>
                    <a:pt x="10442" y="69678"/>
                  </a:lnTo>
                  <a:lnTo>
                    <a:pt x="10726" y="69677"/>
                  </a:lnTo>
                  <a:lnTo>
                    <a:pt x="10905" y="69382"/>
                  </a:lnTo>
                  <a:lnTo>
                    <a:pt x="10909" y="67552"/>
                  </a:lnTo>
                  <a:lnTo>
                    <a:pt x="10810" y="67030"/>
                  </a:lnTo>
                  <a:lnTo>
                    <a:pt x="9989" y="67101"/>
                  </a:lnTo>
                  <a:lnTo>
                    <a:pt x="9626" y="67001"/>
                  </a:lnTo>
                  <a:lnTo>
                    <a:pt x="9365" y="66736"/>
                  </a:lnTo>
                  <a:lnTo>
                    <a:pt x="9100" y="66173"/>
                  </a:lnTo>
                  <a:lnTo>
                    <a:pt x="9782" y="66460"/>
                  </a:lnTo>
                  <a:lnTo>
                    <a:pt x="10505" y="66438"/>
                  </a:lnTo>
                  <a:lnTo>
                    <a:pt x="10695" y="66248"/>
                  </a:lnTo>
                  <a:lnTo>
                    <a:pt x="11401" y="66419"/>
                  </a:lnTo>
                  <a:lnTo>
                    <a:pt x="12008" y="66810"/>
                  </a:lnTo>
                  <a:lnTo>
                    <a:pt x="13233" y="67101"/>
                  </a:lnTo>
                  <a:lnTo>
                    <a:pt x="13650" y="67303"/>
                  </a:lnTo>
                  <a:lnTo>
                    <a:pt x="14047" y="67653"/>
                  </a:lnTo>
                  <a:lnTo>
                    <a:pt x="14281" y="68100"/>
                  </a:lnTo>
                  <a:lnTo>
                    <a:pt x="14881" y="67937"/>
                  </a:lnTo>
                  <a:lnTo>
                    <a:pt x="15112" y="67981"/>
                  </a:lnTo>
                  <a:lnTo>
                    <a:pt x="15784" y="67780"/>
                  </a:lnTo>
                  <a:lnTo>
                    <a:pt x="17996" y="67845"/>
                  </a:lnTo>
                  <a:lnTo>
                    <a:pt x="18201" y="67957"/>
                  </a:lnTo>
                  <a:lnTo>
                    <a:pt x="18190" y="67294"/>
                  </a:lnTo>
                  <a:lnTo>
                    <a:pt x="18709" y="67636"/>
                  </a:lnTo>
                  <a:lnTo>
                    <a:pt x="19948" y="67311"/>
                  </a:lnTo>
                  <a:lnTo>
                    <a:pt x="20605" y="67154"/>
                  </a:lnTo>
                  <a:lnTo>
                    <a:pt x="20482" y="66796"/>
                  </a:lnTo>
                  <a:lnTo>
                    <a:pt x="20274" y="62459"/>
                  </a:lnTo>
                  <a:lnTo>
                    <a:pt x="19667" y="62474"/>
                  </a:lnTo>
                  <a:lnTo>
                    <a:pt x="19687" y="61080"/>
                  </a:lnTo>
                  <a:lnTo>
                    <a:pt x="19443" y="61144"/>
                  </a:lnTo>
                  <a:lnTo>
                    <a:pt x="18013" y="60026"/>
                  </a:lnTo>
                  <a:lnTo>
                    <a:pt x="17646" y="60104"/>
                  </a:lnTo>
                  <a:lnTo>
                    <a:pt x="17365" y="60387"/>
                  </a:lnTo>
                  <a:lnTo>
                    <a:pt x="16920" y="60525"/>
                  </a:lnTo>
                  <a:lnTo>
                    <a:pt x="16340" y="59392"/>
                  </a:lnTo>
                  <a:lnTo>
                    <a:pt x="15929" y="58784"/>
                  </a:lnTo>
                  <a:lnTo>
                    <a:pt x="15858" y="58542"/>
                  </a:lnTo>
                  <a:lnTo>
                    <a:pt x="15817" y="57756"/>
                  </a:lnTo>
                  <a:lnTo>
                    <a:pt x="15802" y="56407"/>
                  </a:lnTo>
                  <a:lnTo>
                    <a:pt x="15982" y="56012"/>
                  </a:lnTo>
                  <a:lnTo>
                    <a:pt x="17007" y="55990"/>
                  </a:lnTo>
                  <a:lnTo>
                    <a:pt x="17791" y="55592"/>
                  </a:lnTo>
                  <a:lnTo>
                    <a:pt x="17364" y="55256"/>
                  </a:lnTo>
                  <a:lnTo>
                    <a:pt x="17150" y="54977"/>
                  </a:lnTo>
                  <a:lnTo>
                    <a:pt x="16719" y="53832"/>
                  </a:lnTo>
                  <a:lnTo>
                    <a:pt x="16353" y="53165"/>
                  </a:lnTo>
                  <a:lnTo>
                    <a:pt x="16088" y="53046"/>
                  </a:lnTo>
                  <a:lnTo>
                    <a:pt x="15059" y="53079"/>
                  </a:lnTo>
                  <a:lnTo>
                    <a:pt x="13651" y="52874"/>
                  </a:lnTo>
                  <a:lnTo>
                    <a:pt x="13280" y="52743"/>
                  </a:lnTo>
                  <a:lnTo>
                    <a:pt x="13072" y="52434"/>
                  </a:lnTo>
                  <a:lnTo>
                    <a:pt x="13001" y="52087"/>
                  </a:lnTo>
                  <a:lnTo>
                    <a:pt x="13104" y="49681"/>
                  </a:lnTo>
                  <a:lnTo>
                    <a:pt x="13192" y="49002"/>
                  </a:lnTo>
                  <a:lnTo>
                    <a:pt x="13043" y="47776"/>
                  </a:lnTo>
                  <a:lnTo>
                    <a:pt x="12795" y="46963"/>
                  </a:lnTo>
                  <a:lnTo>
                    <a:pt x="12822" y="43556"/>
                  </a:lnTo>
                  <a:lnTo>
                    <a:pt x="13356" y="43361"/>
                  </a:lnTo>
                  <a:lnTo>
                    <a:pt x="13394" y="40918"/>
                  </a:lnTo>
                  <a:lnTo>
                    <a:pt x="12537" y="40900"/>
                  </a:lnTo>
                  <a:lnTo>
                    <a:pt x="12174" y="41042"/>
                  </a:lnTo>
                  <a:lnTo>
                    <a:pt x="12048" y="41310"/>
                  </a:lnTo>
                  <a:lnTo>
                    <a:pt x="12048" y="42018"/>
                  </a:lnTo>
                  <a:lnTo>
                    <a:pt x="11599" y="41925"/>
                  </a:lnTo>
                  <a:lnTo>
                    <a:pt x="11307" y="41176"/>
                  </a:lnTo>
                  <a:lnTo>
                    <a:pt x="10875" y="41459"/>
                  </a:lnTo>
                  <a:lnTo>
                    <a:pt x="10736" y="41288"/>
                  </a:lnTo>
                  <a:lnTo>
                    <a:pt x="9264" y="38377"/>
                  </a:lnTo>
                  <a:lnTo>
                    <a:pt x="8798" y="36742"/>
                  </a:lnTo>
                  <a:lnTo>
                    <a:pt x="8724" y="34799"/>
                  </a:lnTo>
                  <a:lnTo>
                    <a:pt x="9020" y="34776"/>
                  </a:lnTo>
                  <a:lnTo>
                    <a:pt x="9621" y="34190"/>
                  </a:lnTo>
                  <a:lnTo>
                    <a:pt x="9200" y="33559"/>
                  </a:lnTo>
                  <a:lnTo>
                    <a:pt x="9171" y="32994"/>
                  </a:lnTo>
                  <a:lnTo>
                    <a:pt x="9482" y="32361"/>
                  </a:lnTo>
                  <a:lnTo>
                    <a:pt x="8475" y="32404"/>
                  </a:lnTo>
                  <a:lnTo>
                    <a:pt x="9103" y="31751"/>
                  </a:lnTo>
                  <a:lnTo>
                    <a:pt x="9111" y="30998"/>
                  </a:lnTo>
                  <a:lnTo>
                    <a:pt x="9120" y="30232"/>
                  </a:lnTo>
                  <a:lnTo>
                    <a:pt x="9181" y="24583"/>
                  </a:lnTo>
                  <a:lnTo>
                    <a:pt x="28347" y="24407"/>
                  </a:lnTo>
                  <a:lnTo>
                    <a:pt x="28706" y="24404"/>
                  </a:lnTo>
                  <a:lnTo>
                    <a:pt x="30262" y="24397"/>
                  </a:lnTo>
                  <a:lnTo>
                    <a:pt x="32840" y="24386"/>
                  </a:lnTo>
                  <a:lnTo>
                    <a:pt x="34572" y="24376"/>
                  </a:lnTo>
                  <a:lnTo>
                    <a:pt x="50190" y="24154"/>
                  </a:lnTo>
                  <a:lnTo>
                    <a:pt x="50067" y="24590"/>
                  </a:lnTo>
                  <a:lnTo>
                    <a:pt x="50135" y="24731"/>
                  </a:lnTo>
                  <a:lnTo>
                    <a:pt x="50891" y="25097"/>
                  </a:lnTo>
                  <a:lnTo>
                    <a:pt x="51470" y="25257"/>
                  </a:lnTo>
                  <a:lnTo>
                    <a:pt x="51235" y="26073"/>
                  </a:lnTo>
                  <a:lnTo>
                    <a:pt x="50980" y="26424"/>
                  </a:lnTo>
                  <a:lnTo>
                    <a:pt x="51399" y="27154"/>
                  </a:lnTo>
                  <a:lnTo>
                    <a:pt x="51590" y="27262"/>
                  </a:lnTo>
                  <a:lnTo>
                    <a:pt x="51811" y="27165"/>
                  </a:lnTo>
                  <a:lnTo>
                    <a:pt x="51801" y="27728"/>
                  </a:lnTo>
                  <a:lnTo>
                    <a:pt x="55808" y="27719"/>
                  </a:lnTo>
                  <a:lnTo>
                    <a:pt x="55856" y="29053"/>
                  </a:lnTo>
                  <a:lnTo>
                    <a:pt x="57424" y="29045"/>
                  </a:lnTo>
                  <a:lnTo>
                    <a:pt x="57764" y="29645"/>
                  </a:lnTo>
                  <a:lnTo>
                    <a:pt x="57454" y="29779"/>
                  </a:lnTo>
                  <a:lnTo>
                    <a:pt x="57094" y="30089"/>
                  </a:lnTo>
                  <a:lnTo>
                    <a:pt x="57125" y="31725"/>
                  </a:lnTo>
                  <a:lnTo>
                    <a:pt x="57866" y="31732"/>
                  </a:lnTo>
                  <a:lnTo>
                    <a:pt x="58302" y="31605"/>
                  </a:lnTo>
                  <a:lnTo>
                    <a:pt x="58543" y="30752"/>
                  </a:lnTo>
                  <a:lnTo>
                    <a:pt x="58805" y="30398"/>
                  </a:lnTo>
                  <a:lnTo>
                    <a:pt x="60227" y="29466"/>
                  </a:lnTo>
                  <a:lnTo>
                    <a:pt x="60563" y="29213"/>
                  </a:lnTo>
                  <a:lnTo>
                    <a:pt x="60842" y="28970"/>
                  </a:lnTo>
                  <a:lnTo>
                    <a:pt x="60806" y="28700"/>
                  </a:lnTo>
                  <a:lnTo>
                    <a:pt x="60561" y="28481"/>
                  </a:lnTo>
                  <a:lnTo>
                    <a:pt x="60057" y="28250"/>
                  </a:lnTo>
                  <a:lnTo>
                    <a:pt x="59352" y="28201"/>
                  </a:lnTo>
                  <a:lnTo>
                    <a:pt x="59086" y="28027"/>
                  </a:lnTo>
                  <a:lnTo>
                    <a:pt x="58897" y="27636"/>
                  </a:lnTo>
                  <a:lnTo>
                    <a:pt x="58808" y="26949"/>
                  </a:lnTo>
                  <a:lnTo>
                    <a:pt x="58835" y="26726"/>
                  </a:lnTo>
                  <a:lnTo>
                    <a:pt x="59036" y="26218"/>
                  </a:lnTo>
                  <a:lnTo>
                    <a:pt x="59525" y="25253"/>
                  </a:lnTo>
                  <a:lnTo>
                    <a:pt x="60065" y="24635"/>
                  </a:lnTo>
                  <a:lnTo>
                    <a:pt x="60327" y="24462"/>
                  </a:lnTo>
                  <a:lnTo>
                    <a:pt x="60744" y="24336"/>
                  </a:lnTo>
                  <a:lnTo>
                    <a:pt x="60990" y="24346"/>
                  </a:lnTo>
                  <a:lnTo>
                    <a:pt x="61234" y="24437"/>
                  </a:lnTo>
                  <a:lnTo>
                    <a:pt x="61819" y="24886"/>
                  </a:lnTo>
                  <a:lnTo>
                    <a:pt x="62019" y="24875"/>
                  </a:lnTo>
                  <a:lnTo>
                    <a:pt x="62395" y="24710"/>
                  </a:lnTo>
                  <a:lnTo>
                    <a:pt x="62900" y="24312"/>
                  </a:lnTo>
                  <a:lnTo>
                    <a:pt x="63120" y="24161"/>
                  </a:lnTo>
                  <a:lnTo>
                    <a:pt x="64056" y="24069"/>
                  </a:lnTo>
                  <a:lnTo>
                    <a:pt x="64335" y="23797"/>
                  </a:lnTo>
                  <a:lnTo>
                    <a:pt x="64583" y="21362"/>
                  </a:lnTo>
                  <a:lnTo>
                    <a:pt x="64914" y="20112"/>
                  </a:lnTo>
                  <a:lnTo>
                    <a:pt x="65284" y="19358"/>
                  </a:lnTo>
                  <a:lnTo>
                    <a:pt x="66269" y="18157"/>
                  </a:lnTo>
                  <a:lnTo>
                    <a:pt x="66570" y="17442"/>
                  </a:lnTo>
                  <a:lnTo>
                    <a:pt x="66397" y="16622"/>
                  </a:lnTo>
                  <a:lnTo>
                    <a:pt x="66621" y="15695"/>
                  </a:lnTo>
                  <a:lnTo>
                    <a:pt x="66610" y="15134"/>
                  </a:lnTo>
                  <a:lnTo>
                    <a:pt x="66516" y="14535"/>
                  </a:lnTo>
                  <a:lnTo>
                    <a:pt x="66416" y="14250"/>
                  </a:lnTo>
                  <a:lnTo>
                    <a:pt x="66160" y="14083"/>
                  </a:lnTo>
                  <a:lnTo>
                    <a:pt x="66028" y="14137"/>
                  </a:lnTo>
                  <a:lnTo>
                    <a:pt x="66164" y="13756"/>
                  </a:lnTo>
                  <a:lnTo>
                    <a:pt x="66669" y="13493"/>
                  </a:lnTo>
                  <a:lnTo>
                    <a:pt x="66118" y="13899"/>
                  </a:lnTo>
                  <a:lnTo>
                    <a:pt x="66384" y="14104"/>
                  </a:lnTo>
                  <a:lnTo>
                    <a:pt x="66533" y="14335"/>
                  </a:lnTo>
                  <a:lnTo>
                    <a:pt x="66726" y="15204"/>
                  </a:lnTo>
                  <a:lnTo>
                    <a:pt x="66714" y="15655"/>
                  </a:lnTo>
                  <a:lnTo>
                    <a:pt x="66470" y="16635"/>
                  </a:lnTo>
                  <a:lnTo>
                    <a:pt x="66627" y="17228"/>
                  </a:lnTo>
                  <a:lnTo>
                    <a:pt x="66619" y="17500"/>
                  </a:lnTo>
                  <a:lnTo>
                    <a:pt x="66502" y="17758"/>
                  </a:lnTo>
                  <a:lnTo>
                    <a:pt x="66524" y="18208"/>
                  </a:lnTo>
                  <a:lnTo>
                    <a:pt x="68543" y="18185"/>
                  </a:lnTo>
                  <a:lnTo>
                    <a:pt x="68648" y="17611"/>
                  </a:lnTo>
                  <a:lnTo>
                    <a:pt x="72021" y="17602"/>
                  </a:lnTo>
                  <a:lnTo>
                    <a:pt x="71957" y="15839"/>
                  </a:lnTo>
                  <a:lnTo>
                    <a:pt x="73301" y="15861"/>
                  </a:lnTo>
                  <a:lnTo>
                    <a:pt x="73311" y="16674"/>
                  </a:lnTo>
                  <a:lnTo>
                    <a:pt x="75456" y="16655"/>
                  </a:lnTo>
                  <a:lnTo>
                    <a:pt x="75483" y="14858"/>
                  </a:lnTo>
                  <a:lnTo>
                    <a:pt x="74898" y="14859"/>
                  </a:lnTo>
                  <a:lnTo>
                    <a:pt x="74884" y="13430"/>
                  </a:lnTo>
                  <a:lnTo>
                    <a:pt x="75620" y="13442"/>
                  </a:lnTo>
                  <a:lnTo>
                    <a:pt x="75773" y="13469"/>
                  </a:lnTo>
                  <a:lnTo>
                    <a:pt x="76267" y="13890"/>
                  </a:lnTo>
                  <a:lnTo>
                    <a:pt x="78700" y="16297"/>
                  </a:lnTo>
                  <a:lnTo>
                    <a:pt x="80262" y="17263"/>
                  </a:lnTo>
                  <a:lnTo>
                    <a:pt x="80779" y="17692"/>
                  </a:lnTo>
                  <a:lnTo>
                    <a:pt x="81987" y="19168"/>
                  </a:lnTo>
                  <a:lnTo>
                    <a:pt x="82117" y="18226"/>
                  </a:lnTo>
                  <a:lnTo>
                    <a:pt x="83576" y="16951"/>
                  </a:lnTo>
                  <a:lnTo>
                    <a:pt x="84543" y="17860"/>
                  </a:lnTo>
                  <a:lnTo>
                    <a:pt x="84669" y="18468"/>
                  </a:lnTo>
                  <a:lnTo>
                    <a:pt x="85194" y="19093"/>
                  </a:lnTo>
                  <a:lnTo>
                    <a:pt x="85439" y="19019"/>
                  </a:lnTo>
                  <a:lnTo>
                    <a:pt x="86569" y="19503"/>
                  </a:lnTo>
                  <a:lnTo>
                    <a:pt x="86743" y="19723"/>
                  </a:lnTo>
                  <a:lnTo>
                    <a:pt x="87413" y="20267"/>
                  </a:lnTo>
                  <a:lnTo>
                    <a:pt x="87856" y="20494"/>
                  </a:lnTo>
                  <a:lnTo>
                    <a:pt x="88724" y="21862"/>
                  </a:lnTo>
                  <a:lnTo>
                    <a:pt x="89102" y="21917"/>
                  </a:lnTo>
                  <a:lnTo>
                    <a:pt x="89973" y="22596"/>
                  </a:lnTo>
                  <a:lnTo>
                    <a:pt x="91464" y="22901"/>
                  </a:lnTo>
                  <a:lnTo>
                    <a:pt x="92277" y="22786"/>
                  </a:lnTo>
                  <a:lnTo>
                    <a:pt x="93080" y="23099"/>
                  </a:lnTo>
                  <a:lnTo>
                    <a:pt x="93601" y="23051"/>
                  </a:lnTo>
                  <a:lnTo>
                    <a:pt x="94584" y="23375"/>
                  </a:lnTo>
                  <a:lnTo>
                    <a:pt x="95533" y="24020"/>
                  </a:lnTo>
                  <a:lnTo>
                    <a:pt x="96681" y="23825"/>
                  </a:lnTo>
                  <a:lnTo>
                    <a:pt x="96905" y="23767"/>
                  </a:lnTo>
                  <a:lnTo>
                    <a:pt x="96959" y="23588"/>
                  </a:lnTo>
                  <a:lnTo>
                    <a:pt x="97691" y="22876"/>
                  </a:lnTo>
                  <a:lnTo>
                    <a:pt x="97800" y="22571"/>
                  </a:lnTo>
                  <a:lnTo>
                    <a:pt x="97736" y="22183"/>
                  </a:lnTo>
                  <a:lnTo>
                    <a:pt x="97763" y="21877"/>
                  </a:lnTo>
                  <a:lnTo>
                    <a:pt x="98079" y="21533"/>
                  </a:lnTo>
                  <a:lnTo>
                    <a:pt x="98304" y="21185"/>
                  </a:lnTo>
                  <a:lnTo>
                    <a:pt x="98111" y="20655"/>
                  </a:lnTo>
                  <a:lnTo>
                    <a:pt x="98148" y="20360"/>
                  </a:lnTo>
                  <a:lnTo>
                    <a:pt x="98291" y="20193"/>
                  </a:lnTo>
                  <a:lnTo>
                    <a:pt x="99476" y="20380"/>
                  </a:lnTo>
                  <a:lnTo>
                    <a:pt x="99820" y="20600"/>
                  </a:lnTo>
                  <a:lnTo>
                    <a:pt x="99973" y="20547"/>
                  </a:lnTo>
                  <a:lnTo>
                    <a:pt x="100006" y="20320"/>
                  </a:lnTo>
                  <a:lnTo>
                    <a:pt x="99970" y="20107"/>
                  </a:lnTo>
                  <a:lnTo>
                    <a:pt x="99844" y="19943"/>
                  </a:lnTo>
                  <a:lnTo>
                    <a:pt x="99397" y="19776"/>
                  </a:lnTo>
                  <a:lnTo>
                    <a:pt x="99299" y="19601"/>
                  </a:lnTo>
                  <a:lnTo>
                    <a:pt x="99346" y="19277"/>
                  </a:lnTo>
                  <a:lnTo>
                    <a:pt x="99714" y="18654"/>
                  </a:lnTo>
                  <a:lnTo>
                    <a:pt x="100132" y="18825"/>
                  </a:lnTo>
                  <a:lnTo>
                    <a:pt x="100201" y="19000"/>
                  </a:lnTo>
                  <a:lnTo>
                    <a:pt x="100803" y="19737"/>
                  </a:lnTo>
                  <a:lnTo>
                    <a:pt x="101031" y="19724"/>
                  </a:lnTo>
                  <a:lnTo>
                    <a:pt x="101171" y="19656"/>
                  </a:lnTo>
                  <a:lnTo>
                    <a:pt x="101163" y="18038"/>
                  </a:lnTo>
                  <a:lnTo>
                    <a:pt x="100605" y="18075"/>
                  </a:lnTo>
                  <a:lnTo>
                    <a:pt x="100601" y="17050"/>
                  </a:lnTo>
                  <a:lnTo>
                    <a:pt x="101132" y="16879"/>
                  </a:lnTo>
                  <a:lnTo>
                    <a:pt x="101074" y="14077"/>
                  </a:lnTo>
                  <a:lnTo>
                    <a:pt x="99096" y="14090"/>
                  </a:lnTo>
                  <a:lnTo>
                    <a:pt x="98339" y="12896"/>
                  </a:lnTo>
                  <a:lnTo>
                    <a:pt x="98282" y="10130"/>
                  </a:lnTo>
                  <a:lnTo>
                    <a:pt x="98685" y="10220"/>
                  </a:lnTo>
                  <a:lnTo>
                    <a:pt x="98836" y="9055"/>
                  </a:lnTo>
                  <a:lnTo>
                    <a:pt x="99277" y="9426"/>
                  </a:lnTo>
                  <a:lnTo>
                    <a:pt x="100336" y="9575"/>
                  </a:lnTo>
                  <a:lnTo>
                    <a:pt x="100060" y="8561"/>
                  </a:lnTo>
                  <a:lnTo>
                    <a:pt x="100028" y="6410"/>
                  </a:lnTo>
                  <a:lnTo>
                    <a:pt x="100622" y="6176"/>
                  </a:lnTo>
                  <a:lnTo>
                    <a:pt x="100610" y="5795"/>
                  </a:lnTo>
                  <a:lnTo>
                    <a:pt x="100467" y="5586"/>
                  </a:lnTo>
                  <a:lnTo>
                    <a:pt x="100430" y="5105"/>
                  </a:lnTo>
                  <a:lnTo>
                    <a:pt x="100829" y="3487"/>
                  </a:lnTo>
                  <a:lnTo>
                    <a:pt x="101574" y="3502"/>
                  </a:lnTo>
                  <a:lnTo>
                    <a:pt x="101404" y="4661"/>
                  </a:lnTo>
                  <a:lnTo>
                    <a:pt x="102494" y="4672"/>
                  </a:lnTo>
                  <a:lnTo>
                    <a:pt x="105376" y="4589"/>
                  </a:lnTo>
                  <a:lnTo>
                    <a:pt x="105284" y="3367"/>
                  </a:lnTo>
                  <a:lnTo>
                    <a:pt x="106252" y="3437"/>
                  </a:lnTo>
                  <a:lnTo>
                    <a:pt x="107685" y="7907"/>
                  </a:lnTo>
                  <a:lnTo>
                    <a:pt x="107846" y="7470"/>
                  </a:lnTo>
                  <a:lnTo>
                    <a:pt x="108293" y="7321"/>
                  </a:lnTo>
                  <a:lnTo>
                    <a:pt x="108626" y="7333"/>
                  </a:lnTo>
                  <a:lnTo>
                    <a:pt x="108943" y="7813"/>
                  </a:lnTo>
                  <a:lnTo>
                    <a:pt x="109188" y="7881"/>
                  </a:lnTo>
                  <a:lnTo>
                    <a:pt x="109798" y="7802"/>
                  </a:lnTo>
                  <a:lnTo>
                    <a:pt x="111120" y="6867"/>
                  </a:lnTo>
                  <a:lnTo>
                    <a:pt x="111290" y="6651"/>
                  </a:lnTo>
                  <a:lnTo>
                    <a:pt x="111406" y="6330"/>
                  </a:lnTo>
                  <a:lnTo>
                    <a:pt x="111416" y="6084"/>
                  </a:lnTo>
                  <a:lnTo>
                    <a:pt x="111284" y="5611"/>
                  </a:lnTo>
                  <a:lnTo>
                    <a:pt x="111383" y="5294"/>
                  </a:lnTo>
                  <a:lnTo>
                    <a:pt x="111580" y="5283"/>
                  </a:lnTo>
                  <a:lnTo>
                    <a:pt x="112367" y="4936"/>
                  </a:lnTo>
                  <a:lnTo>
                    <a:pt x="113066" y="4907"/>
                  </a:lnTo>
                  <a:lnTo>
                    <a:pt x="113717" y="4628"/>
                  </a:lnTo>
                  <a:lnTo>
                    <a:pt x="114321" y="4886"/>
                  </a:lnTo>
                  <a:lnTo>
                    <a:pt x="114677" y="5132"/>
                  </a:lnTo>
                  <a:lnTo>
                    <a:pt x="115011" y="5161"/>
                  </a:lnTo>
                  <a:lnTo>
                    <a:pt x="115289" y="5430"/>
                  </a:lnTo>
                  <a:lnTo>
                    <a:pt x="115718" y="5582"/>
                  </a:lnTo>
                  <a:lnTo>
                    <a:pt x="116420" y="5645"/>
                  </a:lnTo>
                  <a:lnTo>
                    <a:pt x="117023" y="5586"/>
                  </a:lnTo>
                  <a:lnTo>
                    <a:pt x="117320" y="6007"/>
                  </a:lnTo>
                  <a:lnTo>
                    <a:pt x="117528" y="6141"/>
                  </a:lnTo>
                  <a:lnTo>
                    <a:pt x="117838" y="6144"/>
                  </a:lnTo>
                  <a:lnTo>
                    <a:pt x="118120" y="6319"/>
                  </a:lnTo>
                  <a:lnTo>
                    <a:pt x="118356" y="6737"/>
                  </a:lnTo>
                  <a:lnTo>
                    <a:pt x="118393" y="7050"/>
                  </a:lnTo>
                  <a:lnTo>
                    <a:pt x="118758" y="7628"/>
                  </a:lnTo>
                  <a:lnTo>
                    <a:pt x="119139" y="7784"/>
                  </a:lnTo>
                  <a:lnTo>
                    <a:pt x="119214" y="7385"/>
                  </a:lnTo>
                  <a:lnTo>
                    <a:pt x="119783" y="7180"/>
                  </a:lnTo>
                  <a:lnTo>
                    <a:pt x="119950" y="7329"/>
                  </a:lnTo>
                  <a:lnTo>
                    <a:pt x="120256" y="6852"/>
                  </a:lnTo>
                  <a:lnTo>
                    <a:pt x="121230" y="5178"/>
                  </a:lnTo>
                  <a:lnTo>
                    <a:pt x="121193" y="4801"/>
                  </a:lnTo>
                  <a:lnTo>
                    <a:pt x="121033" y="4525"/>
                  </a:lnTo>
                  <a:lnTo>
                    <a:pt x="121844" y="4510"/>
                  </a:lnTo>
                  <a:lnTo>
                    <a:pt x="121847" y="5677"/>
                  </a:lnTo>
                  <a:lnTo>
                    <a:pt x="124807" y="5646"/>
                  </a:lnTo>
                  <a:lnTo>
                    <a:pt x="125050" y="5845"/>
                  </a:lnTo>
                  <a:lnTo>
                    <a:pt x="125183" y="5834"/>
                  </a:lnTo>
                  <a:lnTo>
                    <a:pt x="125806" y="4878"/>
                  </a:lnTo>
                  <a:lnTo>
                    <a:pt x="125954" y="5530"/>
                  </a:lnTo>
                  <a:lnTo>
                    <a:pt x="125850" y="5852"/>
                  </a:lnTo>
                  <a:lnTo>
                    <a:pt x="125527" y="6292"/>
                  </a:lnTo>
                  <a:lnTo>
                    <a:pt x="125312" y="6880"/>
                  </a:lnTo>
                  <a:lnTo>
                    <a:pt x="125424" y="7653"/>
                  </a:lnTo>
                  <a:lnTo>
                    <a:pt x="125390" y="7873"/>
                  </a:lnTo>
                  <a:lnTo>
                    <a:pt x="125072" y="8607"/>
                  </a:lnTo>
                  <a:lnTo>
                    <a:pt x="124776" y="8452"/>
                  </a:lnTo>
                  <a:lnTo>
                    <a:pt x="125281" y="8741"/>
                  </a:lnTo>
                  <a:lnTo>
                    <a:pt x="125717" y="8235"/>
                  </a:lnTo>
                  <a:lnTo>
                    <a:pt x="126048" y="7765"/>
                  </a:lnTo>
                  <a:lnTo>
                    <a:pt x="126937" y="7597"/>
                  </a:lnTo>
                  <a:lnTo>
                    <a:pt x="127509" y="7858"/>
                  </a:lnTo>
                  <a:lnTo>
                    <a:pt x="128242" y="7601"/>
                  </a:lnTo>
                  <a:lnTo>
                    <a:pt x="129062" y="7855"/>
                  </a:lnTo>
                  <a:lnTo>
                    <a:pt x="129471" y="7781"/>
                  </a:lnTo>
                  <a:lnTo>
                    <a:pt x="130115" y="7483"/>
                  </a:lnTo>
                  <a:lnTo>
                    <a:pt x="130825" y="6745"/>
                  </a:lnTo>
                  <a:lnTo>
                    <a:pt x="131593" y="6328"/>
                  </a:lnTo>
                  <a:lnTo>
                    <a:pt x="131910" y="6253"/>
                  </a:lnTo>
                  <a:lnTo>
                    <a:pt x="133235" y="6573"/>
                  </a:lnTo>
                  <a:lnTo>
                    <a:pt x="133576" y="6517"/>
                  </a:lnTo>
                  <a:lnTo>
                    <a:pt x="134373" y="5928"/>
                  </a:lnTo>
                  <a:lnTo>
                    <a:pt x="135221" y="4310"/>
                  </a:lnTo>
                  <a:lnTo>
                    <a:pt x="135336" y="3523"/>
                  </a:lnTo>
                  <a:lnTo>
                    <a:pt x="135254" y="2759"/>
                  </a:lnTo>
                  <a:lnTo>
                    <a:pt x="135384" y="2405"/>
                  </a:lnTo>
                  <a:lnTo>
                    <a:pt x="135629" y="2028"/>
                  </a:lnTo>
                  <a:lnTo>
                    <a:pt x="135840" y="1968"/>
                  </a:lnTo>
                  <a:lnTo>
                    <a:pt x="137163" y="2382"/>
                  </a:lnTo>
                  <a:lnTo>
                    <a:pt x="137609" y="2572"/>
                  </a:lnTo>
                  <a:lnTo>
                    <a:pt x="137837" y="2922"/>
                  </a:lnTo>
                  <a:lnTo>
                    <a:pt x="138720" y="3112"/>
                  </a:lnTo>
                  <a:lnTo>
                    <a:pt x="139381" y="3101"/>
                  </a:lnTo>
                  <a:lnTo>
                    <a:pt x="140202" y="2818"/>
                  </a:lnTo>
                  <a:lnTo>
                    <a:pt x="140485" y="2523"/>
                  </a:lnTo>
                  <a:lnTo>
                    <a:pt x="140700" y="1990"/>
                  </a:lnTo>
                  <a:lnTo>
                    <a:pt x="140727" y="1494"/>
                  </a:lnTo>
                  <a:lnTo>
                    <a:pt x="140986" y="1043"/>
                  </a:lnTo>
                  <a:lnTo>
                    <a:pt x="141838" y="70"/>
                  </a:lnTo>
                  <a:lnTo>
                    <a:pt x="142128" y="0"/>
                  </a:lnTo>
                  <a:lnTo>
                    <a:pt x="143413" y="201"/>
                  </a:lnTo>
                  <a:lnTo>
                    <a:pt x="143873" y="376"/>
                  </a:lnTo>
                  <a:lnTo>
                    <a:pt x="144623" y="947"/>
                  </a:lnTo>
                  <a:lnTo>
                    <a:pt x="145076" y="1734"/>
                  </a:lnTo>
                  <a:lnTo>
                    <a:pt x="145655" y="1943"/>
                  </a:lnTo>
                  <a:lnTo>
                    <a:pt x="146170" y="1347"/>
                  </a:lnTo>
                  <a:lnTo>
                    <a:pt x="146510" y="2965"/>
                  </a:lnTo>
                  <a:lnTo>
                    <a:pt x="147341" y="4229"/>
                  </a:lnTo>
                  <a:lnTo>
                    <a:pt x="148445" y="4609"/>
                  </a:lnTo>
                  <a:lnTo>
                    <a:pt x="149474" y="6402"/>
                  </a:lnTo>
                  <a:lnTo>
                    <a:pt x="149590" y="6920"/>
                  </a:lnTo>
                  <a:lnTo>
                    <a:pt x="149117" y="7755"/>
                  </a:lnTo>
                  <a:lnTo>
                    <a:pt x="148974" y="8262"/>
                  </a:lnTo>
                  <a:lnTo>
                    <a:pt x="148924" y="9265"/>
                  </a:lnTo>
                  <a:lnTo>
                    <a:pt x="149142" y="10048"/>
                  </a:lnTo>
                  <a:lnTo>
                    <a:pt x="149546" y="10505"/>
                  </a:lnTo>
                  <a:lnTo>
                    <a:pt x="151193" y="10118"/>
                  </a:lnTo>
                  <a:lnTo>
                    <a:pt x="151766" y="10158"/>
                  </a:lnTo>
                  <a:lnTo>
                    <a:pt x="151581" y="10636"/>
                  </a:lnTo>
                  <a:lnTo>
                    <a:pt x="151748" y="11322"/>
                  </a:lnTo>
                  <a:lnTo>
                    <a:pt x="151661" y="12330"/>
                  </a:lnTo>
                  <a:lnTo>
                    <a:pt x="150590" y="12038"/>
                  </a:lnTo>
                  <a:lnTo>
                    <a:pt x="150880" y="12519"/>
                  </a:lnTo>
                  <a:lnTo>
                    <a:pt x="151013" y="13194"/>
                  </a:lnTo>
                  <a:lnTo>
                    <a:pt x="151222" y="18412"/>
                  </a:lnTo>
                  <a:lnTo>
                    <a:pt x="151736" y="18434"/>
                  </a:lnTo>
                  <a:lnTo>
                    <a:pt x="151730" y="19709"/>
                  </a:lnTo>
                  <a:lnTo>
                    <a:pt x="151501" y="20892"/>
                  </a:lnTo>
                  <a:lnTo>
                    <a:pt x="152717" y="20889"/>
                  </a:lnTo>
                  <a:lnTo>
                    <a:pt x="153311" y="20813"/>
                  </a:lnTo>
                  <a:lnTo>
                    <a:pt x="154280" y="20398"/>
                  </a:lnTo>
                  <a:lnTo>
                    <a:pt x="155097" y="20376"/>
                  </a:lnTo>
                  <a:lnTo>
                    <a:pt x="155382" y="20469"/>
                  </a:lnTo>
                  <a:lnTo>
                    <a:pt x="156342" y="21584"/>
                  </a:lnTo>
                  <a:lnTo>
                    <a:pt x="156819" y="21972"/>
                  </a:lnTo>
                  <a:lnTo>
                    <a:pt x="157472" y="22206"/>
                  </a:lnTo>
                  <a:lnTo>
                    <a:pt x="158746" y="21815"/>
                  </a:lnTo>
                  <a:lnTo>
                    <a:pt x="159019" y="21957"/>
                  </a:lnTo>
                  <a:lnTo>
                    <a:pt x="160964" y="21966"/>
                  </a:lnTo>
                  <a:lnTo>
                    <a:pt x="160964" y="22425"/>
                  </a:lnTo>
                  <a:lnTo>
                    <a:pt x="161981" y="22416"/>
                  </a:lnTo>
                  <a:lnTo>
                    <a:pt x="161921" y="21391"/>
                  </a:lnTo>
                  <a:lnTo>
                    <a:pt x="163082" y="21354"/>
                  </a:lnTo>
                  <a:lnTo>
                    <a:pt x="163076" y="20825"/>
                  </a:lnTo>
                  <a:lnTo>
                    <a:pt x="163321" y="20102"/>
                  </a:lnTo>
                  <a:lnTo>
                    <a:pt x="163569" y="19960"/>
                  </a:lnTo>
                  <a:lnTo>
                    <a:pt x="163570" y="18797"/>
                  </a:lnTo>
                  <a:lnTo>
                    <a:pt x="163793" y="18780"/>
                  </a:lnTo>
                  <a:lnTo>
                    <a:pt x="168735" y="20361"/>
                  </a:lnTo>
                  <a:lnTo>
                    <a:pt x="169790" y="21114"/>
                  </a:lnTo>
                  <a:lnTo>
                    <a:pt x="170045" y="20842"/>
                  </a:lnTo>
                  <a:lnTo>
                    <a:pt x="170914" y="21222"/>
                  </a:lnTo>
                  <a:lnTo>
                    <a:pt x="170784" y="22285"/>
                  </a:lnTo>
                  <a:lnTo>
                    <a:pt x="170795" y="22986"/>
                  </a:lnTo>
                  <a:lnTo>
                    <a:pt x="171230" y="24059"/>
                  </a:lnTo>
                  <a:lnTo>
                    <a:pt x="171741" y="25637"/>
                  </a:lnTo>
                  <a:lnTo>
                    <a:pt x="172010" y="26922"/>
                  </a:lnTo>
                  <a:lnTo>
                    <a:pt x="172313" y="27564"/>
                  </a:lnTo>
                  <a:lnTo>
                    <a:pt x="172609" y="27910"/>
                  </a:lnTo>
                  <a:lnTo>
                    <a:pt x="172527" y="27687"/>
                  </a:lnTo>
                  <a:lnTo>
                    <a:pt x="172575" y="27255"/>
                  </a:lnTo>
                  <a:lnTo>
                    <a:pt x="172840" y="27378"/>
                  </a:lnTo>
                  <a:lnTo>
                    <a:pt x="172670" y="27732"/>
                  </a:lnTo>
                  <a:lnTo>
                    <a:pt x="172956" y="27773"/>
                  </a:lnTo>
                  <a:lnTo>
                    <a:pt x="173800" y="27392"/>
                  </a:lnTo>
                  <a:lnTo>
                    <a:pt x="173895" y="27223"/>
                  </a:lnTo>
                  <a:lnTo>
                    <a:pt x="173905" y="26382"/>
                  </a:lnTo>
                  <a:lnTo>
                    <a:pt x="173919" y="26136"/>
                  </a:lnTo>
                  <a:lnTo>
                    <a:pt x="174320" y="26602"/>
                  </a:lnTo>
                  <a:lnTo>
                    <a:pt x="175294" y="26640"/>
                  </a:lnTo>
                  <a:lnTo>
                    <a:pt x="175474" y="26930"/>
                  </a:lnTo>
                  <a:lnTo>
                    <a:pt x="175650" y="26780"/>
                  </a:lnTo>
                  <a:lnTo>
                    <a:pt x="175651" y="26584"/>
                  </a:lnTo>
                  <a:lnTo>
                    <a:pt x="175576" y="25920"/>
                  </a:lnTo>
                  <a:lnTo>
                    <a:pt x="175661" y="25782"/>
                  </a:lnTo>
                  <a:lnTo>
                    <a:pt x="176066" y="25931"/>
                  </a:lnTo>
                  <a:lnTo>
                    <a:pt x="176131" y="26139"/>
                  </a:lnTo>
                  <a:lnTo>
                    <a:pt x="179350" y="26130"/>
                  </a:lnTo>
                  <a:lnTo>
                    <a:pt x="192517" y="12553"/>
                  </a:lnTo>
                  <a:lnTo>
                    <a:pt x="192997" y="11841"/>
                  </a:lnTo>
                  <a:lnTo>
                    <a:pt x="193181" y="11237"/>
                  </a:lnTo>
                  <a:lnTo>
                    <a:pt x="193229" y="9993"/>
                  </a:lnTo>
                  <a:lnTo>
                    <a:pt x="194690" y="10376"/>
                  </a:lnTo>
                  <a:lnTo>
                    <a:pt x="194493" y="11405"/>
                  </a:lnTo>
                  <a:lnTo>
                    <a:pt x="194564" y="12300"/>
                  </a:lnTo>
                  <a:lnTo>
                    <a:pt x="195132" y="12878"/>
                  </a:lnTo>
                  <a:lnTo>
                    <a:pt x="195456" y="13333"/>
                  </a:lnTo>
                  <a:lnTo>
                    <a:pt x="195537" y="13844"/>
                  </a:lnTo>
                  <a:lnTo>
                    <a:pt x="195626" y="14109"/>
                  </a:lnTo>
                  <a:lnTo>
                    <a:pt x="195510" y="14739"/>
                  </a:lnTo>
                  <a:lnTo>
                    <a:pt x="195540" y="15320"/>
                  </a:lnTo>
                  <a:lnTo>
                    <a:pt x="195723" y="16235"/>
                  </a:lnTo>
                  <a:lnTo>
                    <a:pt x="195644" y="17413"/>
                  </a:lnTo>
                  <a:lnTo>
                    <a:pt x="195569" y="17596"/>
                  </a:lnTo>
                  <a:lnTo>
                    <a:pt x="195120" y="17711"/>
                  </a:lnTo>
                  <a:lnTo>
                    <a:pt x="195174" y="19061"/>
                  </a:lnTo>
                  <a:lnTo>
                    <a:pt x="194962" y="20090"/>
                  </a:lnTo>
                  <a:lnTo>
                    <a:pt x="194823" y="20347"/>
                  </a:lnTo>
                  <a:lnTo>
                    <a:pt x="194819" y="20504"/>
                  </a:lnTo>
                  <a:lnTo>
                    <a:pt x="195016" y="21429"/>
                  </a:lnTo>
                  <a:lnTo>
                    <a:pt x="195441" y="22424"/>
                  </a:lnTo>
                  <a:lnTo>
                    <a:pt x="195618" y="2377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7" name="pg378">
              <a:extLst>
                <a:ext uri="{FF2B5EF4-FFF2-40B4-BE49-F238E27FC236}">
                  <a16:creationId xmlns:a16="http://schemas.microsoft.com/office/drawing/2014/main" id="{59B17390-DDF9-A845-A4EA-1BA3273114DB}"/>
                </a:ext>
              </a:extLst>
            </p:cNvPr>
            <p:cNvSpPr/>
            <p:nvPr/>
          </p:nvSpPr>
          <p:spPr>
            <a:xfrm>
              <a:off x="6372240" y="4658271"/>
              <a:ext cx="1264" cy="2688"/>
            </a:xfrm>
            <a:custGeom>
              <a:avLst/>
              <a:gdLst/>
              <a:ahLst/>
              <a:cxnLst/>
              <a:rect l="0" t="0" r="0" b="0"/>
              <a:pathLst>
                <a:path w="1264" h="2688">
                  <a:moveTo>
                    <a:pt x="292" y="2688"/>
                  </a:moveTo>
                  <a:lnTo>
                    <a:pt x="975" y="1629"/>
                  </a:lnTo>
                  <a:lnTo>
                    <a:pt x="659" y="1185"/>
                  </a:lnTo>
                  <a:lnTo>
                    <a:pt x="1162" y="768"/>
                  </a:lnTo>
                  <a:lnTo>
                    <a:pt x="1264" y="607"/>
                  </a:lnTo>
                  <a:lnTo>
                    <a:pt x="1206" y="294"/>
                  </a:lnTo>
                  <a:lnTo>
                    <a:pt x="856" y="0"/>
                  </a:lnTo>
                  <a:lnTo>
                    <a:pt x="312" y="309"/>
                  </a:lnTo>
                  <a:lnTo>
                    <a:pt x="0" y="1070"/>
                  </a:lnTo>
                  <a:lnTo>
                    <a:pt x="34" y="201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8" name="pg379">
              <a:extLst>
                <a:ext uri="{FF2B5EF4-FFF2-40B4-BE49-F238E27FC236}">
                  <a16:creationId xmlns:a16="http://schemas.microsoft.com/office/drawing/2014/main" id="{DFEA8320-741C-BE4B-ACA5-2A65CC0558DE}"/>
                </a:ext>
              </a:extLst>
            </p:cNvPr>
            <p:cNvSpPr/>
            <p:nvPr/>
          </p:nvSpPr>
          <p:spPr>
            <a:xfrm>
              <a:off x="6373960" y="4657008"/>
              <a:ext cx="1349" cy="1096"/>
            </a:xfrm>
            <a:custGeom>
              <a:avLst/>
              <a:gdLst/>
              <a:ahLst/>
              <a:cxnLst/>
              <a:rect l="0" t="0" r="0" b="0"/>
              <a:pathLst>
                <a:path w="1349" h="1096">
                  <a:moveTo>
                    <a:pt x="397" y="1096"/>
                  </a:moveTo>
                  <a:lnTo>
                    <a:pt x="455" y="898"/>
                  </a:lnTo>
                  <a:lnTo>
                    <a:pt x="1087" y="708"/>
                  </a:lnTo>
                  <a:lnTo>
                    <a:pt x="1268" y="603"/>
                  </a:lnTo>
                  <a:lnTo>
                    <a:pt x="1349" y="451"/>
                  </a:lnTo>
                  <a:lnTo>
                    <a:pt x="938" y="0"/>
                  </a:lnTo>
                  <a:lnTo>
                    <a:pt x="336" y="354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99" name="pg380">
              <a:extLst>
                <a:ext uri="{FF2B5EF4-FFF2-40B4-BE49-F238E27FC236}">
                  <a16:creationId xmlns:a16="http://schemas.microsoft.com/office/drawing/2014/main" id="{461C7C04-F903-6848-A311-26FFE20C2A15}"/>
                </a:ext>
              </a:extLst>
            </p:cNvPr>
            <p:cNvSpPr/>
            <p:nvPr/>
          </p:nvSpPr>
          <p:spPr>
            <a:xfrm>
              <a:off x="6374605" y="4657657"/>
              <a:ext cx="1060" cy="887"/>
            </a:xfrm>
            <a:custGeom>
              <a:avLst/>
              <a:gdLst/>
              <a:ahLst/>
              <a:cxnLst/>
              <a:rect l="0" t="0" r="0" b="0"/>
              <a:pathLst>
                <a:path w="1060" h="887">
                  <a:moveTo>
                    <a:pt x="713" y="0"/>
                  </a:moveTo>
                  <a:lnTo>
                    <a:pt x="0" y="506"/>
                  </a:lnTo>
                  <a:lnTo>
                    <a:pt x="965" y="887"/>
                  </a:lnTo>
                  <a:lnTo>
                    <a:pt x="1060" y="6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0" name="pg381">
              <a:extLst>
                <a:ext uri="{FF2B5EF4-FFF2-40B4-BE49-F238E27FC236}">
                  <a16:creationId xmlns:a16="http://schemas.microsoft.com/office/drawing/2014/main" id="{F6D8DD64-A079-F649-B408-2383F6BC9521}"/>
                </a:ext>
              </a:extLst>
            </p:cNvPr>
            <p:cNvSpPr/>
            <p:nvPr/>
          </p:nvSpPr>
          <p:spPr>
            <a:xfrm>
              <a:off x="6375822" y="4660565"/>
              <a:ext cx="1271" cy="607"/>
            </a:xfrm>
            <a:custGeom>
              <a:avLst/>
              <a:gdLst/>
              <a:ahLst/>
              <a:cxnLst/>
              <a:rect l="0" t="0" r="0" b="0"/>
              <a:pathLst>
                <a:path w="1271" h="607">
                  <a:moveTo>
                    <a:pt x="931" y="607"/>
                  </a:moveTo>
                  <a:lnTo>
                    <a:pt x="1271" y="499"/>
                  </a:lnTo>
                  <a:lnTo>
                    <a:pt x="1203" y="0"/>
                  </a:lnTo>
                  <a:lnTo>
                    <a:pt x="360" y="186"/>
                  </a:lnTo>
                  <a:lnTo>
                    <a:pt x="0" y="379"/>
                  </a:lnTo>
                  <a:lnTo>
                    <a:pt x="105" y="551"/>
                  </a:lnTo>
                  <a:lnTo>
                    <a:pt x="635" y="43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1" name="pg382">
              <a:extLst>
                <a:ext uri="{FF2B5EF4-FFF2-40B4-BE49-F238E27FC236}">
                  <a16:creationId xmlns:a16="http://schemas.microsoft.com/office/drawing/2014/main" id="{7198C7E4-31B8-194F-84DD-B2F24848D667}"/>
                </a:ext>
              </a:extLst>
            </p:cNvPr>
            <p:cNvSpPr/>
            <p:nvPr/>
          </p:nvSpPr>
          <p:spPr>
            <a:xfrm>
              <a:off x="6384463" y="4741217"/>
              <a:ext cx="158450" cy="136121"/>
            </a:xfrm>
            <a:custGeom>
              <a:avLst/>
              <a:gdLst/>
              <a:ahLst/>
              <a:cxnLst/>
              <a:rect l="0" t="0" r="0" b="0"/>
              <a:pathLst>
                <a:path w="158450" h="136121">
                  <a:moveTo>
                    <a:pt x="26151" y="2515"/>
                  </a:moveTo>
                  <a:lnTo>
                    <a:pt x="26156" y="3142"/>
                  </a:lnTo>
                  <a:lnTo>
                    <a:pt x="28031" y="7721"/>
                  </a:lnTo>
                  <a:lnTo>
                    <a:pt x="29009" y="9952"/>
                  </a:lnTo>
                  <a:lnTo>
                    <a:pt x="29101" y="10623"/>
                  </a:lnTo>
                  <a:lnTo>
                    <a:pt x="28966" y="10735"/>
                  </a:lnTo>
                  <a:lnTo>
                    <a:pt x="28587" y="10799"/>
                  </a:lnTo>
                  <a:lnTo>
                    <a:pt x="27894" y="10758"/>
                  </a:lnTo>
                  <a:lnTo>
                    <a:pt x="27741" y="11097"/>
                  </a:lnTo>
                  <a:lnTo>
                    <a:pt x="27731" y="11541"/>
                  </a:lnTo>
                  <a:lnTo>
                    <a:pt x="27822" y="11973"/>
                  </a:lnTo>
                  <a:lnTo>
                    <a:pt x="27958" y="11727"/>
                  </a:lnTo>
                  <a:lnTo>
                    <a:pt x="28279" y="12063"/>
                  </a:lnTo>
                  <a:lnTo>
                    <a:pt x="28076" y="12414"/>
                  </a:lnTo>
                  <a:lnTo>
                    <a:pt x="28239" y="12304"/>
                  </a:lnTo>
                  <a:lnTo>
                    <a:pt x="29128" y="10944"/>
                  </a:lnTo>
                  <a:lnTo>
                    <a:pt x="29203" y="12231"/>
                  </a:lnTo>
                  <a:lnTo>
                    <a:pt x="28665" y="14286"/>
                  </a:lnTo>
                  <a:lnTo>
                    <a:pt x="29143" y="14845"/>
                  </a:lnTo>
                  <a:lnTo>
                    <a:pt x="29306" y="14934"/>
                  </a:lnTo>
                  <a:lnTo>
                    <a:pt x="30171" y="14911"/>
                  </a:lnTo>
                  <a:lnTo>
                    <a:pt x="31810" y="15041"/>
                  </a:lnTo>
                  <a:lnTo>
                    <a:pt x="32178" y="15239"/>
                  </a:lnTo>
                  <a:lnTo>
                    <a:pt x="32668" y="15287"/>
                  </a:lnTo>
                  <a:lnTo>
                    <a:pt x="33716" y="15190"/>
                  </a:lnTo>
                  <a:lnTo>
                    <a:pt x="34365" y="15395"/>
                  </a:lnTo>
                  <a:lnTo>
                    <a:pt x="34983" y="15961"/>
                  </a:lnTo>
                  <a:lnTo>
                    <a:pt x="35291" y="15846"/>
                  </a:lnTo>
                  <a:lnTo>
                    <a:pt x="35537" y="15980"/>
                  </a:lnTo>
                  <a:lnTo>
                    <a:pt x="35852" y="16610"/>
                  </a:lnTo>
                  <a:lnTo>
                    <a:pt x="35879" y="16942"/>
                  </a:lnTo>
                  <a:lnTo>
                    <a:pt x="35787" y="17468"/>
                  </a:lnTo>
                  <a:lnTo>
                    <a:pt x="35771" y="18557"/>
                  </a:lnTo>
                  <a:lnTo>
                    <a:pt x="35821" y="18721"/>
                  </a:lnTo>
                  <a:lnTo>
                    <a:pt x="36058" y="18926"/>
                  </a:lnTo>
                  <a:lnTo>
                    <a:pt x="36291" y="18915"/>
                  </a:lnTo>
                  <a:lnTo>
                    <a:pt x="37321" y="19631"/>
                  </a:lnTo>
                  <a:lnTo>
                    <a:pt x="37892" y="19880"/>
                  </a:lnTo>
                  <a:lnTo>
                    <a:pt x="38507" y="19888"/>
                  </a:lnTo>
                  <a:lnTo>
                    <a:pt x="38919" y="19769"/>
                  </a:lnTo>
                  <a:lnTo>
                    <a:pt x="39578" y="19832"/>
                  </a:lnTo>
                  <a:lnTo>
                    <a:pt x="40014" y="20250"/>
                  </a:lnTo>
                  <a:lnTo>
                    <a:pt x="40362" y="20190"/>
                  </a:lnTo>
                  <a:lnTo>
                    <a:pt x="40909" y="20552"/>
                  </a:lnTo>
                  <a:lnTo>
                    <a:pt x="41794" y="20802"/>
                  </a:lnTo>
                  <a:lnTo>
                    <a:pt x="42554" y="21478"/>
                  </a:lnTo>
                  <a:lnTo>
                    <a:pt x="42814" y="21840"/>
                  </a:lnTo>
                  <a:lnTo>
                    <a:pt x="43067" y="22474"/>
                  </a:lnTo>
                  <a:lnTo>
                    <a:pt x="43229" y="22578"/>
                  </a:lnTo>
                  <a:lnTo>
                    <a:pt x="43786" y="22564"/>
                  </a:lnTo>
                  <a:lnTo>
                    <a:pt x="44236" y="22456"/>
                  </a:lnTo>
                  <a:lnTo>
                    <a:pt x="44547" y="21482"/>
                  </a:lnTo>
                  <a:lnTo>
                    <a:pt x="44628" y="20916"/>
                  </a:lnTo>
                  <a:lnTo>
                    <a:pt x="44790" y="20352"/>
                  </a:lnTo>
                  <a:lnTo>
                    <a:pt x="45256" y="19830"/>
                  </a:lnTo>
                  <a:lnTo>
                    <a:pt x="45979" y="19614"/>
                  </a:lnTo>
                  <a:lnTo>
                    <a:pt x="46884" y="18401"/>
                  </a:lnTo>
                  <a:lnTo>
                    <a:pt x="47009" y="17834"/>
                  </a:lnTo>
                  <a:lnTo>
                    <a:pt x="47022" y="17163"/>
                  </a:lnTo>
                  <a:lnTo>
                    <a:pt x="47258" y="15757"/>
                  </a:lnTo>
                  <a:lnTo>
                    <a:pt x="47089" y="14776"/>
                  </a:lnTo>
                  <a:lnTo>
                    <a:pt x="46886" y="14743"/>
                  </a:lnTo>
                  <a:lnTo>
                    <a:pt x="46315" y="14948"/>
                  </a:lnTo>
                  <a:lnTo>
                    <a:pt x="46085" y="14956"/>
                  </a:lnTo>
                  <a:lnTo>
                    <a:pt x="44114" y="14278"/>
                  </a:lnTo>
                  <a:lnTo>
                    <a:pt x="44006" y="14136"/>
                  </a:lnTo>
                  <a:lnTo>
                    <a:pt x="43919" y="13924"/>
                  </a:lnTo>
                  <a:lnTo>
                    <a:pt x="43915" y="14136"/>
                  </a:lnTo>
                  <a:lnTo>
                    <a:pt x="44080" y="14628"/>
                  </a:lnTo>
                  <a:lnTo>
                    <a:pt x="44757" y="15207"/>
                  </a:lnTo>
                  <a:lnTo>
                    <a:pt x="45579" y="15624"/>
                  </a:lnTo>
                  <a:lnTo>
                    <a:pt x="46187" y="15414"/>
                  </a:lnTo>
                  <a:lnTo>
                    <a:pt x="46315" y="15463"/>
                  </a:lnTo>
                  <a:lnTo>
                    <a:pt x="46282" y="15623"/>
                  </a:lnTo>
                  <a:lnTo>
                    <a:pt x="45981" y="15720"/>
                  </a:lnTo>
                  <a:lnTo>
                    <a:pt x="45482" y="15742"/>
                  </a:lnTo>
                  <a:lnTo>
                    <a:pt x="45089" y="15801"/>
                  </a:lnTo>
                  <a:lnTo>
                    <a:pt x="45267" y="15933"/>
                  </a:lnTo>
                  <a:lnTo>
                    <a:pt x="45309" y="16094"/>
                  </a:lnTo>
                  <a:lnTo>
                    <a:pt x="44802" y="16150"/>
                  </a:lnTo>
                  <a:lnTo>
                    <a:pt x="44235" y="15878"/>
                  </a:lnTo>
                  <a:lnTo>
                    <a:pt x="43805" y="15277"/>
                  </a:lnTo>
                  <a:lnTo>
                    <a:pt x="43648" y="14438"/>
                  </a:lnTo>
                  <a:lnTo>
                    <a:pt x="43649" y="14178"/>
                  </a:lnTo>
                  <a:lnTo>
                    <a:pt x="43744" y="13957"/>
                  </a:lnTo>
                  <a:lnTo>
                    <a:pt x="43999" y="13748"/>
                  </a:lnTo>
                  <a:lnTo>
                    <a:pt x="44206" y="13762"/>
                  </a:lnTo>
                  <a:lnTo>
                    <a:pt x="44356" y="13310"/>
                  </a:lnTo>
                  <a:lnTo>
                    <a:pt x="44060" y="12667"/>
                  </a:lnTo>
                  <a:lnTo>
                    <a:pt x="45976" y="12605"/>
                  </a:lnTo>
                  <a:lnTo>
                    <a:pt x="47396" y="12293"/>
                  </a:lnTo>
                  <a:lnTo>
                    <a:pt x="49126" y="12325"/>
                  </a:lnTo>
                  <a:lnTo>
                    <a:pt x="50822" y="11929"/>
                  </a:lnTo>
                  <a:lnTo>
                    <a:pt x="51139" y="11939"/>
                  </a:lnTo>
                  <a:lnTo>
                    <a:pt x="51530" y="12367"/>
                  </a:lnTo>
                  <a:lnTo>
                    <a:pt x="51764" y="12496"/>
                  </a:lnTo>
                  <a:lnTo>
                    <a:pt x="52028" y="12486"/>
                  </a:lnTo>
                  <a:lnTo>
                    <a:pt x="52225" y="12280"/>
                  </a:lnTo>
                  <a:lnTo>
                    <a:pt x="52796" y="11366"/>
                  </a:lnTo>
                  <a:lnTo>
                    <a:pt x="52952" y="11276"/>
                  </a:lnTo>
                  <a:lnTo>
                    <a:pt x="53192" y="11411"/>
                  </a:lnTo>
                  <a:lnTo>
                    <a:pt x="53549" y="11961"/>
                  </a:lnTo>
                  <a:lnTo>
                    <a:pt x="54373" y="12260"/>
                  </a:lnTo>
                  <a:lnTo>
                    <a:pt x="56742" y="11770"/>
                  </a:lnTo>
                  <a:lnTo>
                    <a:pt x="57213" y="11446"/>
                  </a:lnTo>
                  <a:lnTo>
                    <a:pt x="57299" y="11263"/>
                  </a:lnTo>
                  <a:lnTo>
                    <a:pt x="57242" y="10964"/>
                  </a:lnTo>
                  <a:lnTo>
                    <a:pt x="56901" y="10641"/>
                  </a:lnTo>
                  <a:lnTo>
                    <a:pt x="56735" y="10167"/>
                  </a:lnTo>
                  <a:lnTo>
                    <a:pt x="56877" y="9338"/>
                  </a:lnTo>
                  <a:lnTo>
                    <a:pt x="57117" y="9438"/>
                  </a:lnTo>
                  <a:lnTo>
                    <a:pt x="57455" y="9412"/>
                  </a:lnTo>
                  <a:lnTo>
                    <a:pt x="58040" y="8864"/>
                  </a:lnTo>
                  <a:lnTo>
                    <a:pt x="58287" y="8272"/>
                  </a:lnTo>
                  <a:lnTo>
                    <a:pt x="58554" y="8365"/>
                  </a:lnTo>
                  <a:lnTo>
                    <a:pt x="59024" y="8306"/>
                  </a:lnTo>
                  <a:lnTo>
                    <a:pt x="60319" y="7997"/>
                  </a:lnTo>
                  <a:lnTo>
                    <a:pt x="60609" y="7848"/>
                  </a:lnTo>
                  <a:lnTo>
                    <a:pt x="60824" y="7863"/>
                  </a:lnTo>
                  <a:lnTo>
                    <a:pt x="61101" y="7710"/>
                  </a:lnTo>
                  <a:lnTo>
                    <a:pt x="61848" y="7810"/>
                  </a:lnTo>
                  <a:lnTo>
                    <a:pt x="62159" y="8160"/>
                  </a:lnTo>
                  <a:lnTo>
                    <a:pt x="61869" y="8082"/>
                  </a:lnTo>
                  <a:lnTo>
                    <a:pt x="61872" y="7937"/>
                  </a:lnTo>
                  <a:lnTo>
                    <a:pt x="61733" y="7855"/>
                  </a:lnTo>
                  <a:lnTo>
                    <a:pt x="61243" y="8362"/>
                  </a:lnTo>
                  <a:lnTo>
                    <a:pt x="61213" y="9609"/>
                  </a:lnTo>
                  <a:lnTo>
                    <a:pt x="61447" y="10511"/>
                  </a:lnTo>
                  <a:lnTo>
                    <a:pt x="61387" y="11704"/>
                  </a:lnTo>
                  <a:lnTo>
                    <a:pt x="61296" y="12118"/>
                  </a:lnTo>
                  <a:lnTo>
                    <a:pt x="60897" y="12327"/>
                  </a:lnTo>
                  <a:lnTo>
                    <a:pt x="60609" y="11701"/>
                  </a:lnTo>
                  <a:lnTo>
                    <a:pt x="60743" y="11205"/>
                  </a:lnTo>
                  <a:lnTo>
                    <a:pt x="60724" y="11043"/>
                  </a:lnTo>
                  <a:lnTo>
                    <a:pt x="60402" y="10004"/>
                  </a:lnTo>
                  <a:lnTo>
                    <a:pt x="60516" y="9247"/>
                  </a:lnTo>
                  <a:lnTo>
                    <a:pt x="60777" y="8493"/>
                  </a:lnTo>
                  <a:lnTo>
                    <a:pt x="60700" y="8161"/>
                  </a:lnTo>
                  <a:lnTo>
                    <a:pt x="59293" y="8333"/>
                  </a:lnTo>
                  <a:lnTo>
                    <a:pt x="58238" y="8853"/>
                  </a:lnTo>
                  <a:lnTo>
                    <a:pt x="57648" y="9433"/>
                  </a:lnTo>
                  <a:lnTo>
                    <a:pt x="57438" y="9511"/>
                  </a:lnTo>
                  <a:lnTo>
                    <a:pt x="56883" y="9506"/>
                  </a:lnTo>
                  <a:lnTo>
                    <a:pt x="56755" y="10070"/>
                  </a:lnTo>
                  <a:lnTo>
                    <a:pt x="56884" y="10510"/>
                  </a:lnTo>
                  <a:lnTo>
                    <a:pt x="57266" y="10920"/>
                  </a:lnTo>
                  <a:lnTo>
                    <a:pt x="57333" y="11222"/>
                  </a:lnTo>
                  <a:lnTo>
                    <a:pt x="57275" y="11457"/>
                  </a:lnTo>
                  <a:lnTo>
                    <a:pt x="56978" y="11714"/>
                  </a:lnTo>
                  <a:lnTo>
                    <a:pt x="56873" y="12125"/>
                  </a:lnTo>
                  <a:lnTo>
                    <a:pt x="56842" y="15444"/>
                  </a:lnTo>
                  <a:lnTo>
                    <a:pt x="56797" y="15957"/>
                  </a:lnTo>
                  <a:lnTo>
                    <a:pt x="56629" y="16655"/>
                  </a:lnTo>
                  <a:lnTo>
                    <a:pt x="56835" y="16685"/>
                  </a:lnTo>
                  <a:lnTo>
                    <a:pt x="57875" y="17066"/>
                  </a:lnTo>
                  <a:lnTo>
                    <a:pt x="57990" y="17200"/>
                  </a:lnTo>
                  <a:lnTo>
                    <a:pt x="58230" y="18084"/>
                  </a:lnTo>
                  <a:lnTo>
                    <a:pt x="58652" y="18241"/>
                  </a:lnTo>
                  <a:lnTo>
                    <a:pt x="58804" y="18412"/>
                  </a:lnTo>
                  <a:lnTo>
                    <a:pt x="58851" y="18864"/>
                  </a:lnTo>
                  <a:lnTo>
                    <a:pt x="58966" y="19169"/>
                  </a:lnTo>
                  <a:lnTo>
                    <a:pt x="60125" y="19957"/>
                  </a:lnTo>
                  <a:lnTo>
                    <a:pt x="60273" y="19935"/>
                  </a:lnTo>
                  <a:lnTo>
                    <a:pt x="60659" y="19551"/>
                  </a:lnTo>
                  <a:lnTo>
                    <a:pt x="60660" y="19349"/>
                  </a:lnTo>
                  <a:lnTo>
                    <a:pt x="60162" y="18439"/>
                  </a:lnTo>
                  <a:lnTo>
                    <a:pt x="59967" y="17753"/>
                  </a:lnTo>
                  <a:lnTo>
                    <a:pt x="59802" y="16254"/>
                  </a:lnTo>
                  <a:lnTo>
                    <a:pt x="60035" y="15419"/>
                  </a:lnTo>
                  <a:lnTo>
                    <a:pt x="59654" y="14822"/>
                  </a:lnTo>
                  <a:lnTo>
                    <a:pt x="59617" y="13983"/>
                  </a:lnTo>
                  <a:lnTo>
                    <a:pt x="60421" y="12207"/>
                  </a:lnTo>
                  <a:lnTo>
                    <a:pt x="60547" y="12626"/>
                  </a:lnTo>
                  <a:lnTo>
                    <a:pt x="61401" y="12640"/>
                  </a:lnTo>
                  <a:lnTo>
                    <a:pt x="62026" y="12405"/>
                  </a:lnTo>
                  <a:lnTo>
                    <a:pt x="63232" y="12662"/>
                  </a:lnTo>
                  <a:lnTo>
                    <a:pt x="63253" y="11756"/>
                  </a:lnTo>
                  <a:lnTo>
                    <a:pt x="63955" y="11835"/>
                  </a:lnTo>
                  <a:lnTo>
                    <a:pt x="64784" y="12840"/>
                  </a:lnTo>
                  <a:lnTo>
                    <a:pt x="64777" y="10715"/>
                  </a:lnTo>
                  <a:lnTo>
                    <a:pt x="65599" y="10844"/>
                  </a:lnTo>
                  <a:lnTo>
                    <a:pt x="65775" y="11194"/>
                  </a:lnTo>
                  <a:lnTo>
                    <a:pt x="65917" y="11353"/>
                  </a:lnTo>
                  <a:lnTo>
                    <a:pt x="67917" y="9916"/>
                  </a:lnTo>
                  <a:lnTo>
                    <a:pt x="68728" y="9608"/>
                  </a:lnTo>
                  <a:lnTo>
                    <a:pt x="69614" y="9091"/>
                  </a:lnTo>
                  <a:lnTo>
                    <a:pt x="71595" y="8774"/>
                  </a:lnTo>
                  <a:lnTo>
                    <a:pt x="71906" y="9073"/>
                  </a:lnTo>
                  <a:lnTo>
                    <a:pt x="72014" y="9516"/>
                  </a:lnTo>
                  <a:lnTo>
                    <a:pt x="72044" y="10286"/>
                  </a:lnTo>
                  <a:lnTo>
                    <a:pt x="72217" y="10289"/>
                  </a:lnTo>
                  <a:lnTo>
                    <a:pt x="72890" y="9850"/>
                  </a:lnTo>
                  <a:lnTo>
                    <a:pt x="73238" y="9293"/>
                  </a:lnTo>
                  <a:lnTo>
                    <a:pt x="73806" y="10025"/>
                  </a:lnTo>
                  <a:lnTo>
                    <a:pt x="74191" y="10834"/>
                  </a:lnTo>
                  <a:lnTo>
                    <a:pt x="75287" y="10777"/>
                  </a:lnTo>
                  <a:lnTo>
                    <a:pt x="75294" y="10248"/>
                  </a:lnTo>
                  <a:lnTo>
                    <a:pt x="76037" y="9855"/>
                  </a:lnTo>
                  <a:lnTo>
                    <a:pt x="75615" y="7502"/>
                  </a:lnTo>
                  <a:lnTo>
                    <a:pt x="75231" y="5981"/>
                  </a:lnTo>
                  <a:lnTo>
                    <a:pt x="74563" y="4677"/>
                  </a:lnTo>
                  <a:lnTo>
                    <a:pt x="74169" y="3708"/>
                  </a:lnTo>
                  <a:lnTo>
                    <a:pt x="74941" y="2518"/>
                  </a:lnTo>
                  <a:lnTo>
                    <a:pt x="77496" y="1187"/>
                  </a:lnTo>
                  <a:lnTo>
                    <a:pt x="77425" y="635"/>
                  </a:lnTo>
                  <a:lnTo>
                    <a:pt x="78737" y="310"/>
                  </a:lnTo>
                  <a:lnTo>
                    <a:pt x="78872" y="362"/>
                  </a:lnTo>
                  <a:lnTo>
                    <a:pt x="81037" y="67"/>
                  </a:lnTo>
                  <a:lnTo>
                    <a:pt x="82562" y="0"/>
                  </a:lnTo>
                  <a:lnTo>
                    <a:pt x="82674" y="3031"/>
                  </a:lnTo>
                  <a:lnTo>
                    <a:pt x="82782" y="3415"/>
                  </a:lnTo>
                  <a:lnTo>
                    <a:pt x="81744" y="3296"/>
                  </a:lnTo>
                  <a:lnTo>
                    <a:pt x="79820" y="3729"/>
                  </a:lnTo>
                  <a:lnTo>
                    <a:pt x="79516" y="3983"/>
                  </a:lnTo>
                  <a:lnTo>
                    <a:pt x="80179" y="5083"/>
                  </a:lnTo>
                  <a:lnTo>
                    <a:pt x="81184" y="9693"/>
                  </a:lnTo>
                  <a:lnTo>
                    <a:pt x="80633" y="9805"/>
                  </a:lnTo>
                  <a:lnTo>
                    <a:pt x="79663" y="10350"/>
                  </a:lnTo>
                  <a:lnTo>
                    <a:pt x="79985" y="11114"/>
                  </a:lnTo>
                  <a:lnTo>
                    <a:pt x="80333" y="11595"/>
                  </a:lnTo>
                  <a:lnTo>
                    <a:pt x="80661" y="11826"/>
                  </a:lnTo>
                  <a:lnTo>
                    <a:pt x="81499" y="13138"/>
                  </a:lnTo>
                  <a:lnTo>
                    <a:pt x="81547" y="13358"/>
                  </a:lnTo>
                  <a:lnTo>
                    <a:pt x="80790" y="13858"/>
                  </a:lnTo>
                  <a:lnTo>
                    <a:pt x="79707" y="14947"/>
                  </a:lnTo>
                  <a:lnTo>
                    <a:pt x="80048" y="15391"/>
                  </a:lnTo>
                  <a:lnTo>
                    <a:pt x="81679" y="16834"/>
                  </a:lnTo>
                  <a:lnTo>
                    <a:pt x="82454" y="18361"/>
                  </a:lnTo>
                  <a:lnTo>
                    <a:pt x="82833" y="19752"/>
                  </a:lnTo>
                  <a:lnTo>
                    <a:pt x="82761" y="21637"/>
                  </a:lnTo>
                  <a:lnTo>
                    <a:pt x="82683" y="22054"/>
                  </a:lnTo>
                  <a:lnTo>
                    <a:pt x="82714" y="22342"/>
                  </a:lnTo>
                  <a:lnTo>
                    <a:pt x="82929" y="23325"/>
                  </a:lnTo>
                  <a:lnTo>
                    <a:pt x="82956" y="25234"/>
                  </a:lnTo>
                  <a:lnTo>
                    <a:pt x="83177" y="26235"/>
                  </a:lnTo>
                  <a:lnTo>
                    <a:pt x="83418" y="28046"/>
                  </a:lnTo>
                  <a:lnTo>
                    <a:pt x="83507" y="28357"/>
                  </a:lnTo>
                  <a:lnTo>
                    <a:pt x="84066" y="29940"/>
                  </a:lnTo>
                  <a:lnTo>
                    <a:pt x="84543" y="30516"/>
                  </a:lnTo>
                  <a:lnTo>
                    <a:pt x="85023" y="31561"/>
                  </a:lnTo>
                  <a:lnTo>
                    <a:pt x="85005" y="32735"/>
                  </a:lnTo>
                  <a:lnTo>
                    <a:pt x="85140" y="33224"/>
                  </a:lnTo>
                  <a:lnTo>
                    <a:pt x="85301" y="33456"/>
                  </a:lnTo>
                  <a:lnTo>
                    <a:pt x="87381" y="35250"/>
                  </a:lnTo>
                  <a:lnTo>
                    <a:pt x="87793" y="35746"/>
                  </a:lnTo>
                  <a:lnTo>
                    <a:pt x="88073" y="36446"/>
                  </a:lnTo>
                  <a:lnTo>
                    <a:pt x="88228" y="37517"/>
                  </a:lnTo>
                  <a:lnTo>
                    <a:pt x="88203" y="41055"/>
                  </a:lnTo>
                  <a:lnTo>
                    <a:pt x="88243" y="41220"/>
                  </a:lnTo>
                  <a:lnTo>
                    <a:pt x="89549" y="42708"/>
                  </a:lnTo>
                  <a:lnTo>
                    <a:pt x="90627" y="45341"/>
                  </a:lnTo>
                  <a:lnTo>
                    <a:pt x="91763" y="46270"/>
                  </a:lnTo>
                  <a:lnTo>
                    <a:pt x="93952" y="42671"/>
                  </a:lnTo>
                  <a:lnTo>
                    <a:pt x="94885" y="40999"/>
                  </a:lnTo>
                  <a:lnTo>
                    <a:pt x="95453" y="41459"/>
                  </a:lnTo>
                  <a:lnTo>
                    <a:pt x="95240" y="41630"/>
                  </a:lnTo>
                  <a:lnTo>
                    <a:pt x="95220" y="42097"/>
                  </a:lnTo>
                  <a:lnTo>
                    <a:pt x="95453" y="43327"/>
                  </a:lnTo>
                  <a:lnTo>
                    <a:pt x="95919" y="44364"/>
                  </a:lnTo>
                  <a:lnTo>
                    <a:pt x="96111" y="44256"/>
                  </a:lnTo>
                  <a:lnTo>
                    <a:pt x="96297" y="43935"/>
                  </a:lnTo>
                  <a:lnTo>
                    <a:pt x="96327" y="43588"/>
                  </a:lnTo>
                  <a:lnTo>
                    <a:pt x="96236" y="43334"/>
                  </a:lnTo>
                  <a:lnTo>
                    <a:pt x="96229" y="42946"/>
                  </a:lnTo>
                  <a:lnTo>
                    <a:pt x="96398" y="42562"/>
                  </a:lnTo>
                  <a:lnTo>
                    <a:pt x="96745" y="42491"/>
                  </a:lnTo>
                  <a:lnTo>
                    <a:pt x="97248" y="42648"/>
                  </a:lnTo>
                  <a:lnTo>
                    <a:pt x="98095" y="42562"/>
                  </a:lnTo>
                  <a:lnTo>
                    <a:pt x="98773" y="42129"/>
                  </a:lnTo>
                  <a:lnTo>
                    <a:pt x="98844" y="41950"/>
                  </a:lnTo>
                  <a:lnTo>
                    <a:pt x="98840" y="41346"/>
                  </a:lnTo>
                  <a:lnTo>
                    <a:pt x="98523" y="40764"/>
                  </a:lnTo>
                  <a:lnTo>
                    <a:pt x="97463" y="40060"/>
                  </a:lnTo>
                  <a:lnTo>
                    <a:pt x="97004" y="40052"/>
                  </a:lnTo>
                  <a:lnTo>
                    <a:pt x="97190" y="39903"/>
                  </a:lnTo>
                  <a:lnTo>
                    <a:pt x="97301" y="39388"/>
                  </a:lnTo>
                  <a:lnTo>
                    <a:pt x="97949" y="39571"/>
                  </a:lnTo>
                  <a:lnTo>
                    <a:pt x="98892" y="40169"/>
                  </a:lnTo>
                  <a:lnTo>
                    <a:pt x="99241" y="40937"/>
                  </a:lnTo>
                  <a:lnTo>
                    <a:pt x="99550" y="41839"/>
                  </a:lnTo>
                  <a:lnTo>
                    <a:pt x="100119" y="42295"/>
                  </a:lnTo>
                  <a:lnTo>
                    <a:pt x="100171" y="48828"/>
                  </a:lnTo>
                  <a:lnTo>
                    <a:pt x="100514" y="49267"/>
                  </a:lnTo>
                  <a:lnTo>
                    <a:pt x="101155" y="49781"/>
                  </a:lnTo>
                  <a:lnTo>
                    <a:pt x="101529" y="49964"/>
                  </a:lnTo>
                  <a:lnTo>
                    <a:pt x="101782" y="49416"/>
                  </a:lnTo>
                  <a:lnTo>
                    <a:pt x="102467" y="48991"/>
                  </a:lnTo>
                  <a:lnTo>
                    <a:pt x="102693" y="48972"/>
                  </a:lnTo>
                  <a:lnTo>
                    <a:pt x="102989" y="49252"/>
                  </a:lnTo>
                  <a:lnTo>
                    <a:pt x="104750" y="49700"/>
                  </a:lnTo>
                  <a:lnTo>
                    <a:pt x="105734" y="50174"/>
                  </a:lnTo>
                  <a:lnTo>
                    <a:pt x="106043" y="51289"/>
                  </a:lnTo>
                  <a:lnTo>
                    <a:pt x="105914" y="51869"/>
                  </a:lnTo>
                  <a:lnTo>
                    <a:pt x="106308" y="52543"/>
                  </a:lnTo>
                  <a:lnTo>
                    <a:pt x="106903" y="52717"/>
                  </a:lnTo>
                  <a:lnTo>
                    <a:pt x="106888" y="52925"/>
                  </a:lnTo>
                  <a:lnTo>
                    <a:pt x="106567" y="53209"/>
                  </a:lnTo>
                  <a:lnTo>
                    <a:pt x="106184" y="54201"/>
                  </a:lnTo>
                  <a:lnTo>
                    <a:pt x="106175" y="54401"/>
                  </a:lnTo>
                  <a:lnTo>
                    <a:pt x="106358" y="54984"/>
                  </a:lnTo>
                  <a:lnTo>
                    <a:pt x="106217" y="55335"/>
                  </a:lnTo>
                  <a:lnTo>
                    <a:pt x="106559" y="55463"/>
                  </a:lnTo>
                  <a:lnTo>
                    <a:pt x="108616" y="55036"/>
                  </a:lnTo>
                  <a:lnTo>
                    <a:pt x="108537" y="55432"/>
                  </a:lnTo>
                  <a:lnTo>
                    <a:pt x="109835" y="55963"/>
                  </a:lnTo>
                  <a:lnTo>
                    <a:pt x="110378" y="55705"/>
                  </a:lnTo>
                  <a:lnTo>
                    <a:pt x="110610" y="56119"/>
                  </a:lnTo>
                  <a:lnTo>
                    <a:pt x="110631" y="56294"/>
                  </a:lnTo>
                  <a:lnTo>
                    <a:pt x="110519" y="56589"/>
                  </a:lnTo>
                  <a:lnTo>
                    <a:pt x="110378" y="56761"/>
                  </a:lnTo>
                  <a:lnTo>
                    <a:pt x="110253" y="57219"/>
                  </a:lnTo>
                  <a:lnTo>
                    <a:pt x="110426" y="58184"/>
                  </a:lnTo>
                  <a:lnTo>
                    <a:pt x="110439" y="58924"/>
                  </a:lnTo>
                  <a:lnTo>
                    <a:pt x="111134" y="58763"/>
                  </a:lnTo>
                  <a:lnTo>
                    <a:pt x="111494" y="58778"/>
                  </a:lnTo>
                  <a:lnTo>
                    <a:pt x="111869" y="59020"/>
                  </a:lnTo>
                  <a:lnTo>
                    <a:pt x="113709" y="60619"/>
                  </a:lnTo>
                  <a:lnTo>
                    <a:pt x="114161" y="60403"/>
                  </a:lnTo>
                  <a:lnTo>
                    <a:pt x="114838" y="60242"/>
                  </a:lnTo>
                  <a:lnTo>
                    <a:pt x="117084" y="59850"/>
                  </a:lnTo>
                  <a:lnTo>
                    <a:pt x="120451" y="57270"/>
                  </a:lnTo>
                  <a:lnTo>
                    <a:pt x="120528" y="57091"/>
                  </a:lnTo>
                  <a:lnTo>
                    <a:pt x="120714" y="56737"/>
                  </a:lnTo>
                  <a:lnTo>
                    <a:pt x="121018" y="54809"/>
                  </a:lnTo>
                  <a:lnTo>
                    <a:pt x="121004" y="54548"/>
                  </a:lnTo>
                  <a:lnTo>
                    <a:pt x="120300" y="52101"/>
                  </a:lnTo>
                  <a:lnTo>
                    <a:pt x="125917" y="52047"/>
                  </a:lnTo>
                  <a:lnTo>
                    <a:pt x="125862" y="49798"/>
                  </a:lnTo>
                  <a:lnTo>
                    <a:pt x="125471" y="49672"/>
                  </a:lnTo>
                  <a:lnTo>
                    <a:pt x="125183" y="49298"/>
                  </a:lnTo>
                  <a:lnTo>
                    <a:pt x="124808" y="47911"/>
                  </a:lnTo>
                  <a:lnTo>
                    <a:pt x="124273" y="47185"/>
                  </a:lnTo>
                  <a:lnTo>
                    <a:pt x="124135" y="46294"/>
                  </a:lnTo>
                  <a:lnTo>
                    <a:pt x="125298" y="46140"/>
                  </a:lnTo>
                  <a:lnTo>
                    <a:pt x="125071" y="45766"/>
                  </a:lnTo>
                  <a:lnTo>
                    <a:pt x="124946" y="44919"/>
                  </a:lnTo>
                  <a:lnTo>
                    <a:pt x="125020" y="44491"/>
                  </a:lnTo>
                  <a:lnTo>
                    <a:pt x="125180" y="45113"/>
                  </a:lnTo>
                  <a:lnTo>
                    <a:pt x="125103" y="44975"/>
                  </a:lnTo>
                  <a:lnTo>
                    <a:pt x="125155" y="45307"/>
                  </a:lnTo>
                  <a:lnTo>
                    <a:pt x="125459" y="46130"/>
                  </a:lnTo>
                  <a:lnTo>
                    <a:pt x="126766" y="46158"/>
                  </a:lnTo>
                  <a:lnTo>
                    <a:pt x="127062" y="46440"/>
                  </a:lnTo>
                  <a:lnTo>
                    <a:pt x="128124" y="46124"/>
                  </a:lnTo>
                  <a:lnTo>
                    <a:pt x="128560" y="47323"/>
                  </a:lnTo>
                  <a:lnTo>
                    <a:pt x="128706" y="47276"/>
                  </a:lnTo>
                  <a:lnTo>
                    <a:pt x="129400" y="48742"/>
                  </a:lnTo>
                  <a:lnTo>
                    <a:pt x="130320" y="50273"/>
                  </a:lnTo>
                  <a:lnTo>
                    <a:pt x="131753" y="53264"/>
                  </a:lnTo>
                  <a:lnTo>
                    <a:pt x="131612" y="52966"/>
                  </a:lnTo>
                  <a:lnTo>
                    <a:pt x="131429" y="53255"/>
                  </a:lnTo>
                  <a:lnTo>
                    <a:pt x="131122" y="53247"/>
                  </a:lnTo>
                  <a:lnTo>
                    <a:pt x="131575" y="54481"/>
                  </a:lnTo>
                  <a:lnTo>
                    <a:pt x="132938" y="57255"/>
                  </a:lnTo>
                  <a:lnTo>
                    <a:pt x="134117" y="59269"/>
                  </a:lnTo>
                  <a:lnTo>
                    <a:pt x="135378" y="61596"/>
                  </a:lnTo>
                  <a:lnTo>
                    <a:pt x="136539" y="63957"/>
                  </a:lnTo>
                  <a:lnTo>
                    <a:pt x="137076" y="63955"/>
                  </a:lnTo>
                  <a:lnTo>
                    <a:pt x="137402" y="63954"/>
                  </a:lnTo>
                  <a:lnTo>
                    <a:pt x="142321" y="63939"/>
                  </a:lnTo>
                  <a:lnTo>
                    <a:pt x="142787" y="63939"/>
                  </a:lnTo>
                  <a:lnTo>
                    <a:pt x="143801" y="63940"/>
                  </a:lnTo>
                  <a:lnTo>
                    <a:pt x="145852" y="67893"/>
                  </a:lnTo>
                  <a:lnTo>
                    <a:pt x="146717" y="69560"/>
                  </a:lnTo>
                  <a:lnTo>
                    <a:pt x="146928" y="69894"/>
                  </a:lnTo>
                  <a:lnTo>
                    <a:pt x="151216" y="76694"/>
                  </a:lnTo>
                  <a:lnTo>
                    <a:pt x="152466" y="78677"/>
                  </a:lnTo>
                  <a:lnTo>
                    <a:pt x="154801" y="82380"/>
                  </a:lnTo>
                  <a:lnTo>
                    <a:pt x="158026" y="88134"/>
                  </a:lnTo>
                  <a:lnTo>
                    <a:pt x="157565" y="88009"/>
                  </a:lnTo>
                  <a:lnTo>
                    <a:pt x="152686" y="88007"/>
                  </a:lnTo>
                  <a:lnTo>
                    <a:pt x="152693" y="89503"/>
                  </a:lnTo>
                  <a:lnTo>
                    <a:pt x="153783" y="90510"/>
                  </a:lnTo>
                  <a:lnTo>
                    <a:pt x="153749" y="91281"/>
                  </a:lnTo>
                  <a:lnTo>
                    <a:pt x="153489" y="91432"/>
                  </a:lnTo>
                  <a:lnTo>
                    <a:pt x="153641" y="91814"/>
                  </a:lnTo>
                  <a:lnTo>
                    <a:pt x="153644" y="92922"/>
                  </a:lnTo>
                  <a:lnTo>
                    <a:pt x="153930" y="93340"/>
                  </a:lnTo>
                  <a:lnTo>
                    <a:pt x="154387" y="93500"/>
                  </a:lnTo>
                  <a:lnTo>
                    <a:pt x="154889" y="93512"/>
                  </a:lnTo>
                  <a:lnTo>
                    <a:pt x="155743" y="92684"/>
                  </a:lnTo>
                  <a:lnTo>
                    <a:pt x="155720" y="92069"/>
                  </a:lnTo>
                  <a:lnTo>
                    <a:pt x="156598" y="92979"/>
                  </a:lnTo>
                  <a:lnTo>
                    <a:pt x="157449" y="93718"/>
                  </a:lnTo>
                  <a:lnTo>
                    <a:pt x="157935" y="94039"/>
                  </a:lnTo>
                  <a:lnTo>
                    <a:pt x="158264" y="94524"/>
                  </a:lnTo>
                  <a:lnTo>
                    <a:pt x="158450" y="95045"/>
                  </a:lnTo>
                  <a:lnTo>
                    <a:pt x="158329" y="95333"/>
                  </a:lnTo>
                  <a:lnTo>
                    <a:pt x="157831" y="95698"/>
                  </a:lnTo>
                  <a:lnTo>
                    <a:pt x="157040" y="96075"/>
                  </a:lnTo>
                  <a:lnTo>
                    <a:pt x="156734" y="96075"/>
                  </a:lnTo>
                  <a:lnTo>
                    <a:pt x="156556" y="95799"/>
                  </a:lnTo>
                  <a:lnTo>
                    <a:pt x="156213" y="94903"/>
                  </a:lnTo>
                  <a:lnTo>
                    <a:pt x="156257" y="94213"/>
                  </a:lnTo>
                  <a:lnTo>
                    <a:pt x="156315" y="93714"/>
                  </a:lnTo>
                  <a:lnTo>
                    <a:pt x="156251" y="93423"/>
                  </a:lnTo>
                  <a:lnTo>
                    <a:pt x="155393" y="93866"/>
                  </a:lnTo>
                  <a:lnTo>
                    <a:pt x="154973" y="94273"/>
                  </a:lnTo>
                  <a:lnTo>
                    <a:pt x="154320" y="94448"/>
                  </a:lnTo>
                  <a:lnTo>
                    <a:pt x="153997" y="93989"/>
                  </a:lnTo>
                  <a:lnTo>
                    <a:pt x="153442" y="94112"/>
                  </a:lnTo>
                  <a:lnTo>
                    <a:pt x="153052" y="94679"/>
                  </a:lnTo>
                  <a:lnTo>
                    <a:pt x="153304" y="95230"/>
                  </a:lnTo>
                  <a:lnTo>
                    <a:pt x="153573" y="95245"/>
                  </a:lnTo>
                  <a:lnTo>
                    <a:pt x="153765" y="95439"/>
                  </a:lnTo>
                  <a:lnTo>
                    <a:pt x="153902" y="96096"/>
                  </a:lnTo>
                  <a:lnTo>
                    <a:pt x="153818" y="96532"/>
                  </a:lnTo>
                  <a:lnTo>
                    <a:pt x="153640" y="96745"/>
                  </a:lnTo>
                  <a:lnTo>
                    <a:pt x="153502" y="96763"/>
                  </a:lnTo>
                  <a:lnTo>
                    <a:pt x="153381" y="96603"/>
                  </a:lnTo>
                  <a:lnTo>
                    <a:pt x="153374" y="95850"/>
                  </a:lnTo>
                  <a:lnTo>
                    <a:pt x="152779" y="95234"/>
                  </a:lnTo>
                  <a:lnTo>
                    <a:pt x="152396" y="94984"/>
                  </a:lnTo>
                  <a:lnTo>
                    <a:pt x="151966" y="94026"/>
                  </a:lnTo>
                  <a:lnTo>
                    <a:pt x="152174" y="93239"/>
                  </a:lnTo>
                  <a:lnTo>
                    <a:pt x="152440" y="92635"/>
                  </a:lnTo>
                  <a:lnTo>
                    <a:pt x="152632" y="92504"/>
                  </a:lnTo>
                  <a:lnTo>
                    <a:pt x="152810" y="92564"/>
                  </a:lnTo>
                  <a:lnTo>
                    <a:pt x="152538" y="93000"/>
                  </a:lnTo>
                  <a:lnTo>
                    <a:pt x="152379" y="93015"/>
                  </a:lnTo>
                  <a:lnTo>
                    <a:pt x="152712" y="93269"/>
                  </a:lnTo>
                  <a:lnTo>
                    <a:pt x="153405" y="92792"/>
                  </a:lnTo>
                  <a:lnTo>
                    <a:pt x="153451" y="92658"/>
                  </a:lnTo>
                  <a:lnTo>
                    <a:pt x="153244" y="92157"/>
                  </a:lnTo>
                  <a:lnTo>
                    <a:pt x="150718" y="92139"/>
                  </a:lnTo>
                  <a:lnTo>
                    <a:pt x="152083" y="94805"/>
                  </a:lnTo>
                  <a:lnTo>
                    <a:pt x="152611" y="95499"/>
                  </a:lnTo>
                  <a:lnTo>
                    <a:pt x="153442" y="96786"/>
                  </a:lnTo>
                  <a:lnTo>
                    <a:pt x="153895" y="96899"/>
                  </a:lnTo>
                  <a:lnTo>
                    <a:pt x="153930" y="97306"/>
                  </a:lnTo>
                  <a:lnTo>
                    <a:pt x="153744" y="98125"/>
                  </a:lnTo>
                  <a:lnTo>
                    <a:pt x="153760" y="101459"/>
                  </a:lnTo>
                  <a:lnTo>
                    <a:pt x="152649" y="107093"/>
                  </a:lnTo>
                  <a:lnTo>
                    <a:pt x="141532" y="107004"/>
                  </a:lnTo>
                  <a:lnTo>
                    <a:pt x="141532" y="108788"/>
                  </a:lnTo>
                  <a:lnTo>
                    <a:pt x="139785" y="108793"/>
                  </a:lnTo>
                  <a:lnTo>
                    <a:pt x="140522" y="112748"/>
                  </a:lnTo>
                  <a:lnTo>
                    <a:pt x="138372" y="112797"/>
                  </a:lnTo>
                  <a:lnTo>
                    <a:pt x="138942" y="112618"/>
                  </a:lnTo>
                  <a:lnTo>
                    <a:pt x="138916" y="112325"/>
                  </a:lnTo>
                  <a:lnTo>
                    <a:pt x="138191" y="112325"/>
                  </a:lnTo>
                  <a:lnTo>
                    <a:pt x="138113" y="112130"/>
                  </a:lnTo>
                  <a:lnTo>
                    <a:pt x="138139" y="111561"/>
                  </a:lnTo>
                  <a:lnTo>
                    <a:pt x="138080" y="111411"/>
                  </a:lnTo>
                  <a:lnTo>
                    <a:pt x="137492" y="111691"/>
                  </a:lnTo>
                  <a:lnTo>
                    <a:pt x="137712" y="112211"/>
                  </a:lnTo>
                  <a:lnTo>
                    <a:pt x="138217" y="112797"/>
                  </a:lnTo>
                  <a:lnTo>
                    <a:pt x="137104" y="112797"/>
                  </a:lnTo>
                  <a:lnTo>
                    <a:pt x="136858" y="111105"/>
                  </a:lnTo>
                  <a:lnTo>
                    <a:pt x="136953" y="109662"/>
                  </a:lnTo>
                  <a:lnTo>
                    <a:pt x="136132" y="109674"/>
                  </a:lnTo>
                  <a:lnTo>
                    <a:pt x="135835" y="110357"/>
                  </a:lnTo>
                  <a:lnTo>
                    <a:pt x="135679" y="110991"/>
                  </a:lnTo>
                  <a:lnTo>
                    <a:pt x="135356" y="110991"/>
                  </a:lnTo>
                  <a:lnTo>
                    <a:pt x="135317" y="110422"/>
                  </a:lnTo>
                  <a:lnTo>
                    <a:pt x="134282" y="110374"/>
                  </a:lnTo>
                  <a:lnTo>
                    <a:pt x="133915" y="109292"/>
                  </a:lnTo>
                  <a:lnTo>
                    <a:pt x="133191" y="109291"/>
                  </a:lnTo>
                  <a:lnTo>
                    <a:pt x="133273" y="110369"/>
                  </a:lnTo>
                  <a:lnTo>
                    <a:pt x="133464" y="110905"/>
                  </a:lnTo>
                  <a:lnTo>
                    <a:pt x="134488" y="112813"/>
                  </a:lnTo>
                  <a:lnTo>
                    <a:pt x="134477" y="113425"/>
                  </a:lnTo>
                  <a:lnTo>
                    <a:pt x="131557" y="113500"/>
                  </a:lnTo>
                  <a:lnTo>
                    <a:pt x="129909" y="110898"/>
                  </a:lnTo>
                  <a:lnTo>
                    <a:pt x="125611" y="118596"/>
                  </a:lnTo>
                  <a:lnTo>
                    <a:pt x="125348" y="118805"/>
                  </a:lnTo>
                  <a:lnTo>
                    <a:pt x="124869" y="118956"/>
                  </a:lnTo>
                  <a:lnTo>
                    <a:pt x="122406" y="118978"/>
                  </a:lnTo>
                  <a:lnTo>
                    <a:pt x="122599" y="119283"/>
                  </a:lnTo>
                  <a:lnTo>
                    <a:pt x="122848" y="119331"/>
                  </a:lnTo>
                  <a:lnTo>
                    <a:pt x="123095" y="119595"/>
                  </a:lnTo>
                  <a:lnTo>
                    <a:pt x="123315" y="120138"/>
                  </a:lnTo>
                  <a:lnTo>
                    <a:pt x="123230" y="120277"/>
                  </a:lnTo>
                  <a:lnTo>
                    <a:pt x="122996" y="120330"/>
                  </a:lnTo>
                  <a:lnTo>
                    <a:pt x="122834" y="120509"/>
                  </a:lnTo>
                  <a:lnTo>
                    <a:pt x="122665" y="121599"/>
                  </a:lnTo>
                  <a:lnTo>
                    <a:pt x="122326" y="121691"/>
                  </a:lnTo>
                  <a:lnTo>
                    <a:pt x="122476" y="121777"/>
                  </a:lnTo>
                  <a:lnTo>
                    <a:pt x="122241" y="121892"/>
                  </a:lnTo>
                  <a:lnTo>
                    <a:pt x="122135" y="122099"/>
                  </a:lnTo>
                  <a:lnTo>
                    <a:pt x="121919" y="122111"/>
                  </a:lnTo>
                  <a:lnTo>
                    <a:pt x="122177" y="122343"/>
                  </a:lnTo>
                  <a:lnTo>
                    <a:pt x="122213" y="122547"/>
                  </a:lnTo>
                  <a:lnTo>
                    <a:pt x="122282" y="122387"/>
                  </a:lnTo>
                  <a:lnTo>
                    <a:pt x="122361" y="122759"/>
                  </a:lnTo>
                  <a:lnTo>
                    <a:pt x="122499" y="123056"/>
                  </a:lnTo>
                  <a:lnTo>
                    <a:pt x="122463" y="123284"/>
                  </a:lnTo>
                  <a:lnTo>
                    <a:pt x="122329" y="123447"/>
                  </a:lnTo>
                  <a:lnTo>
                    <a:pt x="122550" y="123519"/>
                  </a:lnTo>
                  <a:lnTo>
                    <a:pt x="122487" y="123794"/>
                  </a:lnTo>
                  <a:lnTo>
                    <a:pt x="122631" y="123819"/>
                  </a:lnTo>
                  <a:lnTo>
                    <a:pt x="122545" y="124228"/>
                  </a:lnTo>
                  <a:lnTo>
                    <a:pt x="122720" y="124652"/>
                  </a:lnTo>
                  <a:lnTo>
                    <a:pt x="122838" y="124466"/>
                  </a:lnTo>
                  <a:lnTo>
                    <a:pt x="123093" y="124592"/>
                  </a:lnTo>
                  <a:lnTo>
                    <a:pt x="123135" y="124768"/>
                  </a:lnTo>
                  <a:lnTo>
                    <a:pt x="123237" y="124946"/>
                  </a:lnTo>
                  <a:lnTo>
                    <a:pt x="123646" y="125102"/>
                  </a:lnTo>
                  <a:lnTo>
                    <a:pt x="123596" y="125326"/>
                  </a:lnTo>
                  <a:lnTo>
                    <a:pt x="123626" y="125464"/>
                  </a:lnTo>
                  <a:lnTo>
                    <a:pt x="124036" y="125831"/>
                  </a:lnTo>
                  <a:lnTo>
                    <a:pt x="124055" y="126169"/>
                  </a:lnTo>
                  <a:lnTo>
                    <a:pt x="124284" y="126253"/>
                  </a:lnTo>
                  <a:lnTo>
                    <a:pt x="124257" y="126529"/>
                  </a:lnTo>
                  <a:lnTo>
                    <a:pt x="124037" y="126533"/>
                  </a:lnTo>
                  <a:lnTo>
                    <a:pt x="123830" y="126907"/>
                  </a:lnTo>
                  <a:lnTo>
                    <a:pt x="123958" y="127189"/>
                  </a:lnTo>
                  <a:lnTo>
                    <a:pt x="123922" y="127407"/>
                  </a:lnTo>
                  <a:lnTo>
                    <a:pt x="123849" y="127707"/>
                  </a:lnTo>
                  <a:lnTo>
                    <a:pt x="124087" y="127861"/>
                  </a:lnTo>
                  <a:lnTo>
                    <a:pt x="124007" y="128261"/>
                  </a:lnTo>
                  <a:lnTo>
                    <a:pt x="123792" y="128142"/>
                  </a:lnTo>
                  <a:lnTo>
                    <a:pt x="123636" y="128619"/>
                  </a:lnTo>
                  <a:lnTo>
                    <a:pt x="123415" y="128740"/>
                  </a:lnTo>
                  <a:lnTo>
                    <a:pt x="123655" y="129530"/>
                  </a:lnTo>
                  <a:lnTo>
                    <a:pt x="123585" y="129943"/>
                  </a:lnTo>
                  <a:lnTo>
                    <a:pt x="123907" y="130015"/>
                  </a:lnTo>
                  <a:lnTo>
                    <a:pt x="124349" y="130499"/>
                  </a:lnTo>
                  <a:lnTo>
                    <a:pt x="124485" y="130732"/>
                  </a:lnTo>
                  <a:lnTo>
                    <a:pt x="124722" y="130764"/>
                  </a:lnTo>
                  <a:lnTo>
                    <a:pt x="124747" y="131002"/>
                  </a:lnTo>
                  <a:lnTo>
                    <a:pt x="124733" y="131296"/>
                  </a:lnTo>
                  <a:lnTo>
                    <a:pt x="124394" y="131640"/>
                  </a:lnTo>
                  <a:lnTo>
                    <a:pt x="124763" y="132070"/>
                  </a:lnTo>
                  <a:lnTo>
                    <a:pt x="124985" y="132061"/>
                  </a:lnTo>
                  <a:lnTo>
                    <a:pt x="125278" y="131937"/>
                  </a:lnTo>
                  <a:lnTo>
                    <a:pt x="125656" y="132514"/>
                  </a:lnTo>
                  <a:lnTo>
                    <a:pt x="125548" y="133187"/>
                  </a:lnTo>
                  <a:lnTo>
                    <a:pt x="125486" y="133763"/>
                  </a:lnTo>
                  <a:lnTo>
                    <a:pt x="125715" y="134499"/>
                  </a:lnTo>
                  <a:lnTo>
                    <a:pt x="126204" y="135413"/>
                  </a:lnTo>
                  <a:lnTo>
                    <a:pt x="126884" y="136121"/>
                  </a:lnTo>
                  <a:lnTo>
                    <a:pt x="118795" y="136089"/>
                  </a:lnTo>
                  <a:lnTo>
                    <a:pt x="116827" y="136073"/>
                  </a:lnTo>
                  <a:lnTo>
                    <a:pt x="116645" y="136075"/>
                  </a:lnTo>
                  <a:lnTo>
                    <a:pt x="109823" y="135959"/>
                  </a:lnTo>
                  <a:lnTo>
                    <a:pt x="106132" y="136089"/>
                  </a:lnTo>
                  <a:lnTo>
                    <a:pt x="105416" y="133366"/>
                  </a:lnTo>
                  <a:lnTo>
                    <a:pt x="102356" y="133308"/>
                  </a:lnTo>
                  <a:lnTo>
                    <a:pt x="101445" y="133584"/>
                  </a:lnTo>
                  <a:lnTo>
                    <a:pt x="101477" y="133757"/>
                  </a:lnTo>
                  <a:lnTo>
                    <a:pt x="101767" y="133973"/>
                  </a:lnTo>
                  <a:lnTo>
                    <a:pt x="101277" y="134936"/>
                  </a:lnTo>
                  <a:lnTo>
                    <a:pt x="101200" y="135884"/>
                  </a:lnTo>
                  <a:lnTo>
                    <a:pt x="101050" y="135989"/>
                  </a:lnTo>
                  <a:lnTo>
                    <a:pt x="100773" y="135841"/>
                  </a:lnTo>
                  <a:lnTo>
                    <a:pt x="100353" y="135178"/>
                  </a:lnTo>
                  <a:lnTo>
                    <a:pt x="100102" y="135209"/>
                  </a:lnTo>
                  <a:lnTo>
                    <a:pt x="100073" y="135910"/>
                  </a:lnTo>
                  <a:lnTo>
                    <a:pt x="98713" y="135910"/>
                  </a:lnTo>
                  <a:lnTo>
                    <a:pt x="98662" y="135433"/>
                  </a:lnTo>
                  <a:lnTo>
                    <a:pt x="96849" y="135113"/>
                  </a:lnTo>
                  <a:lnTo>
                    <a:pt x="96836" y="129469"/>
                  </a:lnTo>
                  <a:lnTo>
                    <a:pt x="96318" y="129404"/>
                  </a:lnTo>
                  <a:lnTo>
                    <a:pt x="96085" y="128899"/>
                  </a:lnTo>
                  <a:lnTo>
                    <a:pt x="95968" y="128395"/>
                  </a:lnTo>
                  <a:lnTo>
                    <a:pt x="95619" y="127891"/>
                  </a:lnTo>
                  <a:lnTo>
                    <a:pt x="95321" y="127680"/>
                  </a:lnTo>
                  <a:lnTo>
                    <a:pt x="95282" y="127354"/>
                  </a:lnTo>
                  <a:lnTo>
                    <a:pt x="95450" y="126492"/>
                  </a:lnTo>
                  <a:lnTo>
                    <a:pt x="96137" y="125419"/>
                  </a:lnTo>
                  <a:lnTo>
                    <a:pt x="96227" y="125093"/>
                  </a:lnTo>
                  <a:lnTo>
                    <a:pt x="96150" y="123922"/>
                  </a:lnTo>
                  <a:lnTo>
                    <a:pt x="95942" y="123402"/>
                  </a:lnTo>
                  <a:lnTo>
                    <a:pt x="95956" y="121352"/>
                  </a:lnTo>
                  <a:lnTo>
                    <a:pt x="96512" y="120425"/>
                  </a:lnTo>
                  <a:lnTo>
                    <a:pt x="96823" y="120328"/>
                  </a:lnTo>
                  <a:lnTo>
                    <a:pt x="96823" y="119238"/>
                  </a:lnTo>
                  <a:lnTo>
                    <a:pt x="105654" y="119090"/>
                  </a:lnTo>
                  <a:lnTo>
                    <a:pt x="105679" y="117433"/>
                  </a:lnTo>
                  <a:lnTo>
                    <a:pt x="105602" y="114586"/>
                  </a:lnTo>
                  <a:lnTo>
                    <a:pt x="105731" y="114602"/>
                  </a:lnTo>
                  <a:lnTo>
                    <a:pt x="103918" y="112943"/>
                  </a:lnTo>
                  <a:lnTo>
                    <a:pt x="102688" y="111252"/>
                  </a:lnTo>
                  <a:lnTo>
                    <a:pt x="102805" y="110829"/>
                  </a:lnTo>
                  <a:lnTo>
                    <a:pt x="102494" y="110503"/>
                  </a:lnTo>
                  <a:lnTo>
                    <a:pt x="102145" y="110471"/>
                  </a:lnTo>
                  <a:lnTo>
                    <a:pt x="101238" y="109267"/>
                  </a:lnTo>
                  <a:lnTo>
                    <a:pt x="99918" y="107315"/>
                  </a:lnTo>
                  <a:lnTo>
                    <a:pt x="99633" y="107348"/>
                  </a:lnTo>
                  <a:lnTo>
                    <a:pt x="98869" y="106632"/>
                  </a:lnTo>
                  <a:lnTo>
                    <a:pt x="99115" y="106014"/>
                  </a:lnTo>
                  <a:lnTo>
                    <a:pt x="98325" y="104843"/>
                  </a:lnTo>
                  <a:lnTo>
                    <a:pt x="97261" y="103864"/>
                  </a:lnTo>
                  <a:lnTo>
                    <a:pt x="97135" y="103649"/>
                  </a:lnTo>
                  <a:lnTo>
                    <a:pt x="96810" y="103395"/>
                  </a:lnTo>
                  <a:lnTo>
                    <a:pt x="98027" y="98906"/>
                  </a:lnTo>
                  <a:lnTo>
                    <a:pt x="98636" y="98418"/>
                  </a:lnTo>
                  <a:lnTo>
                    <a:pt x="99205" y="97670"/>
                  </a:lnTo>
                  <a:lnTo>
                    <a:pt x="99413" y="95295"/>
                  </a:lnTo>
                  <a:lnTo>
                    <a:pt x="98985" y="94612"/>
                  </a:lnTo>
                  <a:lnTo>
                    <a:pt x="98649" y="94335"/>
                  </a:lnTo>
                  <a:lnTo>
                    <a:pt x="96499" y="92985"/>
                  </a:lnTo>
                  <a:lnTo>
                    <a:pt x="88731" y="93083"/>
                  </a:lnTo>
                  <a:lnTo>
                    <a:pt x="82257" y="93132"/>
                  </a:lnTo>
                  <a:lnTo>
                    <a:pt x="75882" y="93219"/>
                  </a:lnTo>
                  <a:lnTo>
                    <a:pt x="75623" y="93227"/>
                  </a:lnTo>
                  <a:lnTo>
                    <a:pt x="74682" y="93245"/>
                  </a:lnTo>
                  <a:lnTo>
                    <a:pt x="73051" y="93262"/>
                  </a:lnTo>
                  <a:lnTo>
                    <a:pt x="73051" y="93603"/>
                  </a:lnTo>
                  <a:lnTo>
                    <a:pt x="73258" y="93994"/>
                  </a:lnTo>
                  <a:lnTo>
                    <a:pt x="74501" y="95295"/>
                  </a:lnTo>
                  <a:lnTo>
                    <a:pt x="74164" y="95067"/>
                  </a:lnTo>
                  <a:lnTo>
                    <a:pt x="73918" y="95035"/>
                  </a:lnTo>
                  <a:lnTo>
                    <a:pt x="72364" y="95769"/>
                  </a:lnTo>
                  <a:lnTo>
                    <a:pt x="72971" y="95771"/>
                  </a:lnTo>
                  <a:lnTo>
                    <a:pt x="73543" y="96014"/>
                  </a:lnTo>
                  <a:lnTo>
                    <a:pt x="73828" y="96547"/>
                  </a:lnTo>
                  <a:lnTo>
                    <a:pt x="73996" y="97751"/>
                  </a:lnTo>
                  <a:lnTo>
                    <a:pt x="73647" y="97767"/>
                  </a:lnTo>
                  <a:lnTo>
                    <a:pt x="73064" y="97849"/>
                  </a:lnTo>
                  <a:lnTo>
                    <a:pt x="71601" y="97930"/>
                  </a:lnTo>
                  <a:lnTo>
                    <a:pt x="71653" y="99003"/>
                  </a:lnTo>
                  <a:lnTo>
                    <a:pt x="71018" y="99020"/>
                  </a:lnTo>
                  <a:lnTo>
                    <a:pt x="71005" y="98467"/>
                  </a:lnTo>
                  <a:lnTo>
                    <a:pt x="69102" y="98467"/>
                  </a:lnTo>
                  <a:lnTo>
                    <a:pt x="68895" y="99036"/>
                  </a:lnTo>
                  <a:lnTo>
                    <a:pt x="68856" y="99410"/>
                  </a:lnTo>
                  <a:lnTo>
                    <a:pt x="68597" y="99540"/>
                  </a:lnTo>
                  <a:lnTo>
                    <a:pt x="68312" y="99557"/>
                  </a:lnTo>
                  <a:lnTo>
                    <a:pt x="68267" y="98023"/>
                  </a:lnTo>
                  <a:lnTo>
                    <a:pt x="67096" y="98014"/>
                  </a:lnTo>
                  <a:lnTo>
                    <a:pt x="67069" y="98516"/>
                  </a:lnTo>
                  <a:lnTo>
                    <a:pt x="67095" y="98808"/>
                  </a:lnTo>
                  <a:lnTo>
                    <a:pt x="66849" y="99069"/>
                  </a:lnTo>
                  <a:lnTo>
                    <a:pt x="66175" y="99082"/>
                  </a:lnTo>
                  <a:lnTo>
                    <a:pt x="66020" y="98807"/>
                  </a:lnTo>
                  <a:lnTo>
                    <a:pt x="66022" y="98517"/>
                  </a:lnTo>
                  <a:lnTo>
                    <a:pt x="65011" y="98516"/>
                  </a:lnTo>
                  <a:lnTo>
                    <a:pt x="65011" y="99052"/>
                  </a:lnTo>
                  <a:lnTo>
                    <a:pt x="64907" y="99475"/>
                  </a:lnTo>
                  <a:lnTo>
                    <a:pt x="64013" y="99345"/>
                  </a:lnTo>
                  <a:lnTo>
                    <a:pt x="63664" y="98987"/>
                  </a:lnTo>
                  <a:lnTo>
                    <a:pt x="63664" y="98694"/>
                  </a:lnTo>
                  <a:lnTo>
                    <a:pt x="63496" y="97930"/>
                  </a:lnTo>
                  <a:lnTo>
                    <a:pt x="63185" y="97653"/>
                  </a:lnTo>
                  <a:lnTo>
                    <a:pt x="62965" y="97767"/>
                  </a:lnTo>
                  <a:lnTo>
                    <a:pt x="62783" y="98044"/>
                  </a:lnTo>
                  <a:lnTo>
                    <a:pt x="61294" y="97979"/>
                  </a:lnTo>
                  <a:lnTo>
                    <a:pt x="60815" y="98028"/>
                  </a:lnTo>
                  <a:lnTo>
                    <a:pt x="60528" y="97971"/>
                  </a:lnTo>
                  <a:lnTo>
                    <a:pt x="60000" y="97523"/>
                  </a:lnTo>
                  <a:lnTo>
                    <a:pt x="59352" y="96515"/>
                  </a:lnTo>
                  <a:lnTo>
                    <a:pt x="59016" y="95783"/>
                  </a:lnTo>
                  <a:lnTo>
                    <a:pt x="59106" y="95262"/>
                  </a:lnTo>
                  <a:lnTo>
                    <a:pt x="59042" y="94075"/>
                  </a:lnTo>
                  <a:lnTo>
                    <a:pt x="59093" y="93864"/>
                  </a:lnTo>
                  <a:lnTo>
                    <a:pt x="59068" y="92855"/>
                  </a:lnTo>
                  <a:lnTo>
                    <a:pt x="59055" y="92074"/>
                  </a:lnTo>
                  <a:lnTo>
                    <a:pt x="57592" y="92026"/>
                  </a:lnTo>
                  <a:lnTo>
                    <a:pt x="57527" y="88496"/>
                  </a:lnTo>
                  <a:lnTo>
                    <a:pt x="51584" y="88529"/>
                  </a:lnTo>
                  <a:lnTo>
                    <a:pt x="50936" y="89179"/>
                  </a:lnTo>
                  <a:lnTo>
                    <a:pt x="50470" y="89326"/>
                  </a:lnTo>
                  <a:lnTo>
                    <a:pt x="49732" y="89423"/>
                  </a:lnTo>
                  <a:lnTo>
                    <a:pt x="50470" y="90025"/>
                  </a:lnTo>
                  <a:lnTo>
                    <a:pt x="50923" y="90887"/>
                  </a:lnTo>
                  <a:lnTo>
                    <a:pt x="50522" y="90887"/>
                  </a:lnTo>
                  <a:lnTo>
                    <a:pt x="49900" y="90464"/>
                  </a:lnTo>
                  <a:lnTo>
                    <a:pt x="49499" y="90041"/>
                  </a:lnTo>
                  <a:lnTo>
                    <a:pt x="48683" y="89814"/>
                  </a:lnTo>
                  <a:lnTo>
                    <a:pt x="48528" y="89618"/>
                  </a:lnTo>
                  <a:lnTo>
                    <a:pt x="47470" y="89814"/>
                  </a:lnTo>
                  <a:lnTo>
                    <a:pt x="46923" y="89911"/>
                  </a:lnTo>
                  <a:lnTo>
                    <a:pt x="46353" y="89732"/>
                  </a:lnTo>
                  <a:lnTo>
                    <a:pt x="45861" y="89716"/>
                  </a:lnTo>
                  <a:lnTo>
                    <a:pt x="45369" y="90334"/>
                  </a:lnTo>
                  <a:lnTo>
                    <a:pt x="45304" y="91440"/>
                  </a:lnTo>
                  <a:lnTo>
                    <a:pt x="44916" y="92156"/>
                  </a:lnTo>
                  <a:lnTo>
                    <a:pt x="44708" y="92318"/>
                  </a:lnTo>
                  <a:lnTo>
                    <a:pt x="44864" y="91798"/>
                  </a:lnTo>
                  <a:lnTo>
                    <a:pt x="44890" y="90871"/>
                  </a:lnTo>
                  <a:lnTo>
                    <a:pt x="44631" y="90871"/>
                  </a:lnTo>
                  <a:lnTo>
                    <a:pt x="44527" y="91489"/>
                  </a:lnTo>
                  <a:lnTo>
                    <a:pt x="40488" y="91521"/>
                  </a:lnTo>
                  <a:lnTo>
                    <a:pt x="40501" y="93359"/>
                  </a:lnTo>
                  <a:lnTo>
                    <a:pt x="41019" y="93901"/>
                  </a:lnTo>
                  <a:lnTo>
                    <a:pt x="41005" y="95132"/>
                  </a:lnTo>
                  <a:lnTo>
                    <a:pt x="38830" y="95197"/>
                  </a:lnTo>
                  <a:lnTo>
                    <a:pt x="38830" y="94547"/>
                  </a:lnTo>
                  <a:lnTo>
                    <a:pt x="37639" y="94628"/>
                  </a:lnTo>
                  <a:lnTo>
                    <a:pt x="37522" y="94921"/>
                  </a:lnTo>
                  <a:lnTo>
                    <a:pt x="36513" y="94352"/>
                  </a:lnTo>
                  <a:lnTo>
                    <a:pt x="36267" y="93912"/>
                  </a:lnTo>
                  <a:lnTo>
                    <a:pt x="36513" y="93457"/>
                  </a:lnTo>
                  <a:lnTo>
                    <a:pt x="36823" y="92611"/>
                  </a:lnTo>
                  <a:lnTo>
                    <a:pt x="37302" y="92335"/>
                  </a:lnTo>
                  <a:lnTo>
                    <a:pt x="37846" y="91863"/>
                  </a:lnTo>
                  <a:lnTo>
                    <a:pt x="37924" y="90578"/>
                  </a:lnTo>
                  <a:lnTo>
                    <a:pt x="37807" y="90074"/>
                  </a:lnTo>
                  <a:lnTo>
                    <a:pt x="37380" y="89000"/>
                  </a:lnTo>
                  <a:lnTo>
                    <a:pt x="36875" y="88512"/>
                  </a:lnTo>
                  <a:lnTo>
                    <a:pt x="36124" y="88171"/>
                  </a:lnTo>
                  <a:lnTo>
                    <a:pt x="34661" y="87325"/>
                  </a:lnTo>
                  <a:lnTo>
                    <a:pt x="34104" y="87065"/>
                  </a:lnTo>
                  <a:lnTo>
                    <a:pt x="33599" y="86967"/>
                  </a:lnTo>
                  <a:lnTo>
                    <a:pt x="33211" y="87016"/>
                  </a:lnTo>
                  <a:lnTo>
                    <a:pt x="32913" y="86333"/>
                  </a:lnTo>
                  <a:lnTo>
                    <a:pt x="32395" y="85796"/>
                  </a:lnTo>
                  <a:lnTo>
                    <a:pt x="32369" y="85015"/>
                  </a:lnTo>
                  <a:lnTo>
                    <a:pt x="32214" y="83991"/>
                  </a:lnTo>
                  <a:lnTo>
                    <a:pt x="31839" y="83519"/>
                  </a:lnTo>
                  <a:lnTo>
                    <a:pt x="31398" y="83047"/>
                  </a:lnTo>
                  <a:lnTo>
                    <a:pt x="30932" y="82673"/>
                  </a:lnTo>
                  <a:lnTo>
                    <a:pt x="30194" y="82413"/>
                  </a:lnTo>
                  <a:lnTo>
                    <a:pt x="29081" y="82299"/>
                  </a:lnTo>
                  <a:lnTo>
                    <a:pt x="28135" y="82575"/>
                  </a:lnTo>
                  <a:lnTo>
                    <a:pt x="26880" y="82641"/>
                  </a:lnTo>
                  <a:lnTo>
                    <a:pt x="25598" y="82250"/>
                  </a:lnTo>
                  <a:lnTo>
                    <a:pt x="24419" y="81730"/>
                  </a:lnTo>
                  <a:lnTo>
                    <a:pt x="23827" y="81638"/>
                  </a:lnTo>
                  <a:lnTo>
                    <a:pt x="22699" y="82203"/>
                  </a:lnTo>
                  <a:lnTo>
                    <a:pt x="22432" y="82701"/>
                  </a:lnTo>
                  <a:lnTo>
                    <a:pt x="22326" y="82900"/>
                  </a:lnTo>
                  <a:lnTo>
                    <a:pt x="22089" y="83112"/>
                  </a:lnTo>
                  <a:lnTo>
                    <a:pt x="21715" y="83254"/>
                  </a:lnTo>
                  <a:lnTo>
                    <a:pt x="21312" y="83210"/>
                  </a:lnTo>
                  <a:lnTo>
                    <a:pt x="20186" y="71385"/>
                  </a:lnTo>
                  <a:lnTo>
                    <a:pt x="19918" y="71178"/>
                  </a:lnTo>
                  <a:lnTo>
                    <a:pt x="19253" y="71239"/>
                  </a:lnTo>
                  <a:lnTo>
                    <a:pt x="15188" y="68408"/>
                  </a:lnTo>
                  <a:lnTo>
                    <a:pt x="15229" y="68621"/>
                  </a:lnTo>
                  <a:lnTo>
                    <a:pt x="14722" y="71239"/>
                  </a:lnTo>
                  <a:lnTo>
                    <a:pt x="14398" y="71206"/>
                  </a:lnTo>
                  <a:lnTo>
                    <a:pt x="14826" y="72411"/>
                  </a:lnTo>
                  <a:lnTo>
                    <a:pt x="14786" y="73944"/>
                  </a:lnTo>
                  <a:lnTo>
                    <a:pt x="14591" y="74189"/>
                  </a:lnTo>
                  <a:lnTo>
                    <a:pt x="14010" y="74362"/>
                  </a:lnTo>
                  <a:lnTo>
                    <a:pt x="13867" y="74638"/>
                  </a:lnTo>
                  <a:lnTo>
                    <a:pt x="12896" y="74654"/>
                  </a:lnTo>
                  <a:lnTo>
                    <a:pt x="11121" y="74697"/>
                  </a:lnTo>
                  <a:lnTo>
                    <a:pt x="11035" y="74152"/>
                  </a:lnTo>
                  <a:lnTo>
                    <a:pt x="10869" y="73718"/>
                  </a:lnTo>
                  <a:lnTo>
                    <a:pt x="10419" y="72923"/>
                  </a:lnTo>
                  <a:lnTo>
                    <a:pt x="9820" y="72361"/>
                  </a:lnTo>
                  <a:lnTo>
                    <a:pt x="8652" y="71809"/>
                  </a:lnTo>
                  <a:lnTo>
                    <a:pt x="7875" y="71327"/>
                  </a:lnTo>
                  <a:lnTo>
                    <a:pt x="7643" y="71106"/>
                  </a:lnTo>
                  <a:lnTo>
                    <a:pt x="7417" y="70745"/>
                  </a:lnTo>
                  <a:lnTo>
                    <a:pt x="6973" y="69635"/>
                  </a:lnTo>
                  <a:lnTo>
                    <a:pt x="6220" y="68288"/>
                  </a:lnTo>
                  <a:lnTo>
                    <a:pt x="5463" y="66342"/>
                  </a:lnTo>
                  <a:lnTo>
                    <a:pt x="5120" y="64570"/>
                  </a:lnTo>
                  <a:lnTo>
                    <a:pt x="5115" y="64131"/>
                  </a:lnTo>
                  <a:lnTo>
                    <a:pt x="5366" y="63575"/>
                  </a:lnTo>
                  <a:lnTo>
                    <a:pt x="7610" y="61731"/>
                  </a:lnTo>
                  <a:lnTo>
                    <a:pt x="8389" y="61150"/>
                  </a:lnTo>
                  <a:lnTo>
                    <a:pt x="9273" y="60653"/>
                  </a:lnTo>
                  <a:lnTo>
                    <a:pt x="8491" y="60089"/>
                  </a:lnTo>
                  <a:lnTo>
                    <a:pt x="8788" y="59911"/>
                  </a:lnTo>
                  <a:lnTo>
                    <a:pt x="8798" y="59512"/>
                  </a:lnTo>
                  <a:lnTo>
                    <a:pt x="9113" y="59512"/>
                  </a:lnTo>
                  <a:lnTo>
                    <a:pt x="10170" y="59744"/>
                  </a:lnTo>
                  <a:lnTo>
                    <a:pt x="10490" y="59624"/>
                  </a:lnTo>
                  <a:lnTo>
                    <a:pt x="10613" y="59768"/>
                  </a:lnTo>
                  <a:lnTo>
                    <a:pt x="10689" y="59263"/>
                  </a:lnTo>
                  <a:lnTo>
                    <a:pt x="10666" y="59121"/>
                  </a:lnTo>
                  <a:lnTo>
                    <a:pt x="10528" y="58946"/>
                  </a:lnTo>
                  <a:lnTo>
                    <a:pt x="10561" y="58759"/>
                  </a:lnTo>
                  <a:lnTo>
                    <a:pt x="11543" y="56094"/>
                  </a:lnTo>
                  <a:lnTo>
                    <a:pt x="11530" y="55557"/>
                  </a:lnTo>
                  <a:lnTo>
                    <a:pt x="11372" y="54714"/>
                  </a:lnTo>
                  <a:lnTo>
                    <a:pt x="10991" y="53890"/>
                  </a:lnTo>
                  <a:lnTo>
                    <a:pt x="12054" y="52579"/>
                  </a:lnTo>
                  <a:lnTo>
                    <a:pt x="12552" y="52021"/>
                  </a:lnTo>
                  <a:lnTo>
                    <a:pt x="12892" y="51345"/>
                  </a:lnTo>
                  <a:lnTo>
                    <a:pt x="12935" y="51135"/>
                  </a:lnTo>
                  <a:lnTo>
                    <a:pt x="12777" y="51089"/>
                  </a:lnTo>
                  <a:lnTo>
                    <a:pt x="12696" y="50962"/>
                  </a:lnTo>
                  <a:lnTo>
                    <a:pt x="12716" y="50551"/>
                  </a:lnTo>
                  <a:lnTo>
                    <a:pt x="12922" y="50679"/>
                  </a:lnTo>
                  <a:lnTo>
                    <a:pt x="12601" y="49805"/>
                  </a:lnTo>
                  <a:lnTo>
                    <a:pt x="11461" y="50701"/>
                  </a:lnTo>
                  <a:lnTo>
                    <a:pt x="9873" y="50520"/>
                  </a:lnTo>
                  <a:lnTo>
                    <a:pt x="7809" y="50519"/>
                  </a:lnTo>
                  <a:lnTo>
                    <a:pt x="7810" y="48771"/>
                  </a:lnTo>
                  <a:lnTo>
                    <a:pt x="8343" y="47675"/>
                  </a:lnTo>
                  <a:lnTo>
                    <a:pt x="9406" y="46978"/>
                  </a:lnTo>
                  <a:lnTo>
                    <a:pt x="10583" y="46546"/>
                  </a:lnTo>
                  <a:lnTo>
                    <a:pt x="11655" y="47587"/>
                  </a:lnTo>
                  <a:lnTo>
                    <a:pt x="12629" y="47598"/>
                  </a:lnTo>
                  <a:lnTo>
                    <a:pt x="12629" y="46996"/>
                  </a:lnTo>
                  <a:lnTo>
                    <a:pt x="12625" y="45827"/>
                  </a:lnTo>
                  <a:lnTo>
                    <a:pt x="12096" y="45827"/>
                  </a:lnTo>
                  <a:lnTo>
                    <a:pt x="12098" y="45346"/>
                  </a:lnTo>
                  <a:lnTo>
                    <a:pt x="12286" y="44876"/>
                  </a:lnTo>
                  <a:lnTo>
                    <a:pt x="11849" y="44898"/>
                  </a:lnTo>
                  <a:lnTo>
                    <a:pt x="11299" y="45409"/>
                  </a:lnTo>
                  <a:lnTo>
                    <a:pt x="10688" y="45442"/>
                  </a:lnTo>
                  <a:lnTo>
                    <a:pt x="10101" y="44983"/>
                  </a:lnTo>
                  <a:lnTo>
                    <a:pt x="10044" y="44849"/>
                  </a:lnTo>
                  <a:lnTo>
                    <a:pt x="10025" y="43930"/>
                  </a:lnTo>
                  <a:lnTo>
                    <a:pt x="9346" y="43946"/>
                  </a:lnTo>
                  <a:lnTo>
                    <a:pt x="7845" y="40361"/>
                  </a:lnTo>
                  <a:lnTo>
                    <a:pt x="10492" y="40358"/>
                  </a:lnTo>
                  <a:lnTo>
                    <a:pt x="10488" y="36338"/>
                  </a:lnTo>
                  <a:lnTo>
                    <a:pt x="7410" y="36347"/>
                  </a:lnTo>
                  <a:lnTo>
                    <a:pt x="7041" y="36345"/>
                  </a:lnTo>
                  <a:lnTo>
                    <a:pt x="5472" y="36339"/>
                  </a:lnTo>
                  <a:lnTo>
                    <a:pt x="5352" y="36480"/>
                  </a:lnTo>
                  <a:lnTo>
                    <a:pt x="5231" y="36838"/>
                  </a:lnTo>
                  <a:lnTo>
                    <a:pt x="5190" y="37785"/>
                  </a:lnTo>
                  <a:lnTo>
                    <a:pt x="4630" y="38184"/>
                  </a:lnTo>
                  <a:lnTo>
                    <a:pt x="4013" y="38303"/>
                  </a:lnTo>
                  <a:lnTo>
                    <a:pt x="3645" y="38255"/>
                  </a:lnTo>
                  <a:lnTo>
                    <a:pt x="3162" y="37244"/>
                  </a:lnTo>
                  <a:lnTo>
                    <a:pt x="2976" y="37021"/>
                  </a:lnTo>
                  <a:lnTo>
                    <a:pt x="2703" y="36954"/>
                  </a:lnTo>
                  <a:lnTo>
                    <a:pt x="2085" y="37610"/>
                  </a:lnTo>
                  <a:lnTo>
                    <a:pt x="1711" y="38680"/>
                  </a:lnTo>
                  <a:lnTo>
                    <a:pt x="1701" y="39120"/>
                  </a:lnTo>
                  <a:lnTo>
                    <a:pt x="1927" y="40619"/>
                  </a:lnTo>
                  <a:lnTo>
                    <a:pt x="1887" y="41085"/>
                  </a:lnTo>
                  <a:lnTo>
                    <a:pt x="1526" y="41540"/>
                  </a:lnTo>
                  <a:lnTo>
                    <a:pt x="807" y="41936"/>
                  </a:lnTo>
                  <a:lnTo>
                    <a:pt x="720" y="42160"/>
                  </a:lnTo>
                  <a:lnTo>
                    <a:pt x="730" y="42357"/>
                  </a:lnTo>
                  <a:lnTo>
                    <a:pt x="1273" y="43114"/>
                  </a:lnTo>
                  <a:lnTo>
                    <a:pt x="1810" y="44341"/>
                  </a:lnTo>
                  <a:lnTo>
                    <a:pt x="2009" y="44639"/>
                  </a:lnTo>
                  <a:lnTo>
                    <a:pt x="3129" y="44609"/>
                  </a:lnTo>
                  <a:lnTo>
                    <a:pt x="3294" y="44378"/>
                  </a:lnTo>
                  <a:lnTo>
                    <a:pt x="3135" y="43982"/>
                  </a:lnTo>
                  <a:lnTo>
                    <a:pt x="3095" y="44296"/>
                  </a:lnTo>
                  <a:lnTo>
                    <a:pt x="2967" y="44407"/>
                  </a:lnTo>
                  <a:lnTo>
                    <a:pt x="2215" y="44486"/>
                  </a:lnTo>
                  <a:lnTo>
                    <a:pt x="2070" y="44441"/>
                  </a:lnTo>
                  <a:lnTo>
                    <a:pt x="1117" y="42703"/>
                  </a:lnTo>
                  <a:lnTo>
                    <a:pt x="865" y="42051"/>
                  </a:lnTo>
                  <a:lnTo>
                    <a:pt x="2312" y="41324"/>
                  </a:lnTo>
                  <a:lnTo>
                    <a:pt x="2319" y="41570"/>
                  </a:lnTo>
                  <a:lnTo>
                    <a:pt x="2255" y="41439"/>
                  </a:lnTo>
                  <a:lnTo>
                    <a:pt x="2096" y="41432"/>
                  </a:lnTo>
                  <a:lnTo>
                    <a:pt x="1411" y="41932"/>
                  </a:lnTo>
                  <a:lnTo>
                    <a:pt x="1438" y="42070"/>
                  </a:lnTo>
                  <a:lnTo>
                    <a:pt x="2144" y="42525"/>
                  </a:lnTo>
                  <a:lnTo>
                    <a:pt x="2869" y="42703"/>
                  </a:lnTo>
                  <a:lnTo>
                    <a:pt x="3652" y="42032"/>
                  </a:lnTo>
                  <a:lnTo>
                    <a:pt x="4046" y="42879"/>
                  </a:lnTo>
                  <a:lnTo>
                    <a:pt x="3992" y="43371"/>
                  </a:lnTo>
                  <a:lnTo>
                    <a:pt x="4043" y="43501"/>
                  </a:lnTo>
                  <a:lnTo>
                    <a:pt x="4387" y="43841"/>
                  </a:lnTo>
                  <a:lnTo>
                    <a:pt x="5293" y="44547"/>
                  </a:lnTo>
                  <a:lnTo>
                    <a:pt x="2323" y="44803"/>
                  </a:lnTo>
                  <a:lnTo>
                    <a:pt x="2087" y="45400"/>
                  </a:lnTo>
                  <a:lnTo>
                    <a:pt x="2039" y="46332"/>
                  </a:lnTo>
                  <a:lnTo>
                    <a:pt x="1844" y="46802"/>
                  </a:lnTo>
                  <a:lnTo>
                    <a:pt x="1625" y="47003"/>
                  </a:lnTo>
                  <a:lnTo>
                    <a:pt x="1804" y="47592"/>
                  </a:lnTo>
                  <a:lnTo>
                    <a:pt x="2050" y="47805"/>
                  </a:lnTo>
                  <a:lnTo>
                    <a:pt x="3136" y="48304"/>
                  </a:lnTo>
                  <a:lnTo>
                    <a:pt x="4363" y="49184"/>
                  </a:lnTo>
                  <a:lnTo>
                    <a:pt x="4149" y="49098"/>
                  </a:lnTo>
                  <a:lnTo>
                    <a:pt x="3132" y="48330"/>
                  </a:lnTo>
                  <a:lnTo>
                    <a:pt x="2908" y="48205"/>
                  </a:lnTo>
                  <a:lnTo>
                    <a:pt x="2635" y="48211"/>
                  </a:lnTo>
                  <a:lnTo>
                    <a:pt x="1414" y="47541"/>
                  </a:lnTo>
                  <a:lnTo>
                    <a:pt x="486" y="46986"/>
                  </a:lnTo>
                  <a:lnTo>
                    <a:pt x="793" y="46636"/>
                  </a:lnTo>
                  <a:lnTo>
                    <a:pt x="406" y="42140"/>
                  </a:lnTo>
                  <a:lnTo>
                    <a:pt x="604" y="41708"/>
                  </a:lnTo>
                  <a:lnTo>
                    <a:pt x="1234" y="41216"/>
                  </a:lnTo>
                  <a:lnTo>
                    <a:pt x="1422" y="40713"/>
                  </a:lnTo>
                  <a:lnTo>
                    <a:pt x="1118" y="39790"/>
                  </a:lnTo>
                  <a:lnTo>
                    <a:pt x="1018" y="39195"/>
                  </a:lnTo>
                  <a:lnTo>
                    <a:pt x="769" y="38365"/>
                  </a:lnTo>
                  <a:lnTo>
                    <a:pt x="112" y="37154"/>
                  </a:lnTo>
                  <a:lnTo>
                    <a:pt x="47" y="36722"/>
                  </a:lnTo>
                  <a:lnTo>
                    <a:pt x="92" y="36323"/>
                  </a:lnTo>
                  <a:lnTo>
                    <a:pt x="100" y="35878"/>
                  </a:lnTo>
                  <a:lnTo>
                    <a:pt x="0" y="35108"/>
                  </a:lnTo>
                  <a:lnTo>
                    <a:pt x="221" y="34251"/>
                  </a:lnTo>
                  <a:lnTo>
                    <a:pt x="861" y="32400"/>
                  </a:lnTo>
                  <a:lnTo>
                    <a:pt x="926" y="31915"/>
                  </a:lnTo>
                  <a:lnTo>
                    <a:pt x="899" y="31406"/>
                  </a:lnTo>
                  <a:lnTo>
                    <a:pt x="1355" y="31278"/>
                  </a:lnTo>
                  <a:lnTo>
                    <a:pt x="2463" y="31230"/>
                  </a:lnTo>
                  <a:lnTo>
                    <a:pt x="2463" y="30741"/>
                  </a:lnTo>
                  <a:lnTo>
                    <a:pt x="2284" y="30656"/>
                  </a:lnTo>
                  <a:lnTo>
                    <a:pt x="2466" y="30555"/>
                  </a:lnTo>
                  <a:lnTo>
                    <a:pt x="4576" y="30540"/>
                  </a:lnTo>
                  <a:lnTo>
                    <a:pt x="4546" y="28785"/>
                  </a:lnTo>
                  <a:lnTo>
                    <a:pt x="4482" y="28636"/>
                  </a:lnTo>
                  <a:lnTo>
                    <a:pt x="3384" y="27767"/>
                  </a:lnTo>
                  <a:lnTo>
                    <a:pt x="2959" y="27689"/>
                  </a:lnTo>
                  <a:lnTo>
                    <a:pt x="2804" y="27782"/>
                  </a:lnTo>
                  <a:lnTo>
                    <a:pt x="2422" y="27812"/>
                  </a:lnTo>
                  <a:lnTo>
                    <a:pt x="1767" y="27264"/>
                  </a:lnTo>
                  <a:lnTo>
                    <a:pt x="1716" y="25731"/>
                  </a:lnTo>
                  <a:lnTo>
                    <a:pt x="1385" y="24382"/>
                  </a:lnTo>
                  <a:lnTo>
                    <a:pt x="1037" y="23875"/>
                  </a:lnTo>
                  <a:lnTo>
                    <a:pt x="2357" y="23065"/>
                  </a:lnTo>
                  <a:lnTo>
                    <a:pt x="3665" y="22976"/>
                  </a:lnTo>
                  <a:lnTo>
                    <a:pt x="4391" y="22387"/>
                  </a:lnTo>
                  <a:lnTo>
                    <a:pt x="4803" y="22044"/>
                  </a:lnTo>
                  <a:lnTo>
                    <a:pt x="5367" y="21850"/>
                  </a:lnTo>
                  <a:lnTo>
                    <a:pt x="6347" y="21841"/>
                  </a:lnTo>
                  <a:lnTo>
                    <a:pt x="6356" y="22924"/>
                  </a:lnTo>
                  <a:lnTo>
                    <a:pt x="6580" y="23535"/>
                  </a:lnTo>
                  <a:lnTo>
                    <a:pt x="6755" y="23804"/>
                  </a:lnTo>
                  <a:lnTo>
                    <a:pt x="6981" y="23852"/>
                  </a:lnTo>
                  <a:lnTo>
                    <a:pt x="7140" y="23647"/>
                  </a:lnTo>
                  <a:lnTo>
                    <a:pt x="7593" y="23584"/>
                  </a:lnTo>
                  <a:lnTo>
                    <a:pt x="7880" y="23752"/>
                  </a:lnTo>
                  <a:lnTo>
                    <a:pt x="8079" y="23998"/>
                  </a:lnTo>
                  <a:lnTo>
                    <a:pt x="7876" y="24244"/>
                  </a:lnTo>
                  <a:lnTo>
                    <a:pt x="6792" y="25112"/>
                  </a:lnTo>
                  <a:lnTo>
                    <a:pt x="6876" y="25303"/>
                  </a:lnTo>
                  <a:lnTo>
                    <a:pt x="7035" y="25381"/>
                  </a:lnTo>
                  <a:lnTo>
                    <a:pt x="7677" y="25210"/>
                  </a:lnTo>
                  <a:lnTo>
                    <a:pt x="8788" y="25247"/>
                  </a:lnTo>
                  <a:lnTo>
                    <a:pt x="8823" y="25446"/>
                  </a:lnTo>
                  <a:lnTo>
                    <a:pt x="8541" y="25813"/>
                  </a:lnTo>
                  <a:lnTo>
                    <a:pt x="8001" y="26093"/>
                  </a:lnTo>
                  <a:lnTo>
                    <a:pt x="7874" y="26890"/>
                  </a:lnTo>
                  <a:lnTo>
                    <a:pt x="10784" y="26861"/>
                  </a:lnTo>
                  <a:lnTo>
                    <a:pt x="11451" y="26689"/>
                  </a:lnTo>
                  <a:lnTo>
                    <a:pt x="11420" y="25055"/>
                  </a:lnTo>
                  <a:lnTo>
                    <a:pt x="11705" y="25200"/>
                  </a:lnTo>
                  <a:lnTo>
                    <a:pt x="12166" y="25236"/>
                  </a:lnTo>
                  <a:lnTo>
                    <a:pt x="12561" y="23847"/>
                  </a:lnTo>
                  <a:lnTo>
                    <a:pt x="12581" y="22664"/>
                  </a:lnTo>
                  <a:lnTo>
                    <a:pt x="12695" y="21833"/>
                  </a:lnTo>
                  <a:lnTo>
                    <a:pt x="15306" y="21817"/>
                  </a:lnTo>
                  <a:lnTo>
                    <a:pt x="15306" y="20150"/>
                  </a:lnTo>
                  <a:lnTo>
                    <a:pt x="13261" y="17257"/>
                  </a:lnTo>
                  <a:lnTo>
                    <a:pt x="11718" y="12593"/>
                  </a:lnTo>
                  <a:lnTo>
                    <a:pt x="11303" y="11466"/>
                  </a:lnTo>
                  <a:lnTo>
                    <a:pt x="11283" y="10046"/>
                  </a:lnTo>
                  <a:lnTo>
                    <a:pt x="10820" y="10060"/>
                  </a:lnTo>
                  <a:lnTo>
                    <a:pt x="9199" y="5326"/>
                  </a:lnTo>
                  <a:lnTo>
                    <a:pt x="10940" y="5278"/>
                  </a:lnTo>
                  <a:lnTo>
                    <a:pt x="10935" y="2873"/>
                  </a:lnTo>
                  <a:lnTo>
                    <a:pt x="10946" y="1120"/>
                  </a:lnTo>
                  <a:lnTo>
                    <a:pt x="17542" y="1007"/>
                  </a:lnTo>
                  <a:lnTo>
                    <a:pt x="19781" y="1704"/>
                  </a:lnTo>
                  <a:lnTo>
                    <a:pt x="21523" y="1421"/>
                  </a:lnTo>
                  <a:lnTo>
                    <a:pt x="23326" y="1932"/>
                  </a:lnTo>
                  <a:lnTo>
                    <a:pt x="24888" y="2797"/>
                  </a:lnTo>
                  <a:lnTo>
                    <a:pt x="25216" y="2779"/>
                  </a:lnTo>
                  <a:lnTo>
                    <a:pt x="25943" y="256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2" name="pg383">
              <a:extLst>
                <a:ext uri="{FF2B5EF4-FFF2-40B4-BE49-F238E27FC236}">
                  <a16:creationId xmlns:a16="http://schemas.microsoft.com/office/drawing/2014/main" id="{AA25BD2B-B134-A941-8C96-A7043D249C4A}"/>
                </a:ext>
              </a:extLst>
            </p:cNvPr>
            <p:cNvSpPr/>
            <p:nvPr/>
          </p:nvSpPr>
          <p:spPr>
            <a:xfrm>
              <a:off x="6537397" y="4826395"/>
              <a:ext cx="2250" cy="1398"/>
            </a:xfrm>
            <a:custGeom>
              <a:avLst/>
              <a:gdLst/>
              <a:ahLst/>
              <a:cxnLst/>
              <a:rect l="0" t="0" r="0" b="0"/>
              <a:pathLst>
                <a:path w="2250" h="1398">
                  <a:moveTo>
                    <a:pt x="716" y="1074"/>
                  </a:moveTo>
                  <a:lnTo>
                    <a:pt x="908" y="708"/>
                  </a:lnTo>
                  <a:lnTo>
                    <a:pt x="1049" y="697"/>
                  </a:lnTo>
                  <a:lnTo>
                    <a:pt x="1726" y="1398"/>
                  </a:lnTo>
                  <a:lnTo>
                    <a:pt x="2250" y="1395"/>
                  </a:lnTo>
                  <a:lnTo>
                    <a:pt x="1598" y="887"/>
                  </a:lnTo>
                  <a:lnTo>
                    <a:pt x="0" y="0"/>
                  </a:lnTo>
                  <a:lnTo>
                    <a:pt x="676" y="81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3" name="pg384">
              <a:extLst>
                <a:ext uri="{FF2B5EF4-FFF2-40B4-BE49-F238E27FC236}">
                  <a16:creationId xmlns:a16="http://schemas.microsoft.com/office/drawing/2014/main" id="{8E43674B-E5A9-124C-AF7B-3B751D3ECDFB}"/>
                </a:ext>
              </a:extLst>
            </p:cNvPr>
            <p:cNvSpPr/>
            <p:nvPr/>
          </p:nvSpPr>
          <p:spPr>
            <a:xfrm>
              <a:off x="6415202" y="4829714"/>
              <a:ext cx="75394" cy="47690"/>
            </a:xfrm>
            <a:custGeom>
              <a:avLst/>
              <a:gdLst/>
              <a:ahLst/>
              <a:cxnLst/>
              <a:rect l="0" t="0" r="0" b="0"/>
              <a:pathLst>
                <a:path w="75394" h="47690">
                  <a:moveTo>
                    <a:pt x="10281" y="5405"/>
                  </a:moveTo>
                  <a:lnTo>
                    <a:pt x="9762" y="4863"/>
                  </a:lnTo>
                  <a:lnTo>
                    <a:pt x="9749" y="3025"/>
                  </a:lnTo>
                  <a:lnTo>
                    <a:pt x="13789" y="2992"/>
                  </a:lnTo>
                  <a:lnTo>
                    <a:pt x="13892" y="2374"/>
                  </a:lnTo>
                  <a:lnTo>
                    <a:pt x="14151" y="2374"/>
                  </a:lnTo>
                  <a:lnTo>
                    <a:pt x="14125" y="3301"/>
                  </a:lnTo>
                  <a:lnTo>
                    <a:pt x="13970" y="3822"/>
                  </a:lnTo>
                  <a:lnTo>
                    <a:pt x="14177" y="3659"/>
                  </a:lnTo>
                  <a:lnTo>
                    <a:pt x="14566" y="2943"/>
                  </a:lnTo>
                  <a:lnTo>
                    <a:pt x="14630" y="1838"/>
                  </a:lnTo>
                  <a:lnTo>
                    <a:pt x="15122" y="1219"/>
                  </a:lnTo>
                  <a:lnTo>
                    <a:pt x="15614" y="1236"/>
                  </a:lnTo>
                  <a:lnTo>
                    <a:pt x="16184" y="1415"/>
                  </a:lnTo>
                  <a:lnTo>
                    <a:pt x="16731" y="1318"/>
                  </a:lnTo>
                  <a:lnTo>
                    <a:pt x="17790" y="1122"/>
                  </a:lnTo>
                  <a:lnTo>
                    <a:pt x="17945" y="1317"/>
                  </a:lnTo>
                  <a:lnTo>
                    <a:pt x="18761" y="1545"/>
                  </a:lnTo>
                  <a:lnTo>
                    <a:pt x="19162" y="1968"/>
                  </a:lnTo>
                  <a:lnTo>
                    <a:pt x="19784" y="2390"/>
                  </a:lnTo>
                  <a:lnTo>
                    <a:pt x="20185" y="2390"/>
                  </a:lnTo>
                  <a:lnTo>
                    <a:pt x="19732" y="1529"/>
                  </a:lnTo>
                  <a:lnTo>
                    <a:pt x="18994" y="927"/>
                  </a:lnTo>
                  <a:lnTo>
                    <a:pt x="19732" y="829"/>
                  </a:lnTo>
                  <a:lnTo>
                    <a:pt x="20198" y="683"/>
                  </a:lnTo>
                  <a:lnTo>
                    <a:pt x="20845" y="32"/>
                  </a:lnTo>
                  <a:lnTo>
                    <a:pt x="26788" y="0"/>
                  </a:lnTo>
                  <a:lnTo>
                    <a:pt x="26853" y="3529"/>
                  </a:lnTo>
                  <a:lnTo>
                    <a:pt x="28316" y="3578"/>
                  </a:lnTo>
                  <a:lnTo>
                    <a:pt x="28329" y="4359"/>
                  </a:lnTo>
                  <a:lnTo>
                    <a:pt x="28355" y="5367"/>
                  </a:lnTo>
                  <a:lnTo>
                    <a:pt x="28355" y="5627"/>
                  </a:lnTo>
                  <a:lnTo>
                    <a:pt x="28368" y="6766"/>
                  </a:lnTo>
                  <a:lnTo>
                    <a:pt x="28277" y="7287"/>
                  </a:lnTo>
                  <a:lnTo>
                    <a:pt x="28614" y="8018"/>
                  </a:lnTo>
                  <a:lnTo>
                    <a:pt x="29261" y="9027"/>
                  </a:lnTo>
                  <a:lnTo>
                    <a:pt x="29790" y="9474"/>
                  </a:lnTo>
                  <a:lnTo>
                    <a:pt x="30077" y="9531"/>
                  </a:lnTo>
                  <a:lnTo>
                    <a:pt x="30556" y="9482"/>
                  </a:lnTo>
                  <a:lnTo>
                    <a:pt x="32045" y="9547"/>
                  </a:lnTo>
                  <a:lnTo>
                    <a:pt x="32226" y="9271"/>
                  </a:lnTo>
                  <a:lnTo>
                    <a:pt x="32446" y="9157"/>
                  </a:lnTo>
                  <a:lnTo>
                    <a:pt x="32757" y="9433"/>
                  </a:lnTo>
                  <a:lnTo>
                    <a:pt x="32925" y="10198"/>
                  </a:lnTo>
                  <a:lnTo>
                    <a:pt x="32925" y="10491"/>
                  </a:lnTo>
                  <a:lnTo>
                    <a:pt x="33275" y="10849"/>
                  </a:lnTo>
                  <a:lnTo>
                    <a:pt x="34168" y="10979"/>
                  </a:lnTo>
                  <a:lnTo>
                    <a:pt x="34272" y="10556"/>
                  </a:lnTo>
                  <a:lnTo>
                    <a:pt x="34372" y="10035"/>
                  </a:lnTo>
                  <a:lnTo>
                    <a:pt x="35284" y="10021"/>
                  </a:lnTo>
                  <a:lnTo>
                    <a:pt x="35282" y="10311"/>
                  </a:lnTo>
                  <a:lnTo>
                    <a:pt x="35437" y="10586"/>
                  </a:lnTo>
                  <a:lnTo>
                    <a:pt x="36111" y="10572"/>
                  </a:lnTo>
                  <a:lnTo>
                    <a:pt x="36357" y="10312"/>
                  </a:lnTo>
                  <a:lnTo>
                    <a:pt x="36331" y="10019"/>
                  </a:lnTo>
                  <a:lnTo>
                    <a:pt x="36358" y="9518"/>
                  </a:lnTo>
                  <a:lnTo>
                    <a:pt x="37529" y="9526"/>
                  </a:lnTo>
                  <a:lnTo>
                    <a:pt x="37574" y="11060"/>
                  </a:lnTo>
                  <a:lnTo>
                    <a:pt x="37859" y="11044"/>
                  </a:lnTo>
                  <a:lnTo>
                    <a:pt x="38118" y="10914"/>
                  </a:lnTo>
                  <a:lnTo>
                    <a:pt x="38156" y="10540"/>
                  </a:lnTo>
                  <a:lnTo>
                    <a:pt x="38364" y="9970"/>
                  </a:lnTo>
                  <a:lnTo>
                    <a:pt x="40267" y="9970"/>
                  </a:lnTo>
                  <a:lnTo>
                    <a:pt x="40280" y="10523"/>
                  </a:lnTo>
                  <a:lnTo>
                    <a:pt x="40914" y="10507"/>
                  </a:lnTo>
                  <a:lnTo>
                    <a:pt x="40863" y="9433"/>
                  </a:lnTo>
                  <a:lnTo>
                    <a:pt x="42377" y="9255"/>
                  </a:lnTo>
                  <a:lnTo>
                    <a:pt x="42908" y="9271"/>
                  </a:lnTo>
                  <a:lnTo>
                    <a:pt x="43258" y="9255"/>
                  </a:lnTo>
                  <a:lnTo>
                    <a:pt x="43089" y="8051"/>
                  </a:lnTo>
                  <a:lnTo>
                    <a:pt x="42805" y="7518"/>
                  </a:lnTo>
                  <a:lnTo>
                    <a:pt x="42232" y="7274"/>
                  </a:lnTo>
                  <a:lnTo>
                    <a:pt x="41626" y="7272"/>
                  </a:lnTo>
                  <a:lnTo>
                    <a:pt x="43180" y="6538"/>
                  </a:lnTo>
                  <a:lnTo>
                    <a:pt x="43426" y="6571"/>
                  </a:lnTo>
                  <a:lnTo>
                    <a:pt x="43763" y="6799"/>
                  </a:lnTo>
                  <a:lnTo>
                    <a:pt x="42520" y="5497"/>
                  </a:lnTo>
                  <a:lnTo>
                    <a:pt x="42313" y="5107"/>
                  </a:lnTo>
                  <a:lnTo>
                    <a:pt x="42313" y="4765"/>
                  </a:lnTo>
                  <a:lnTo>
                    <a:pt x="43944" y="4749"/>
                  </a:lnTo>
                  <a:lnTo>
                    <a:pt x="44884" y="4731"/>
                  </a:lnTo>
                  <a:lnTo>
                    <a:pt x="45143" y="4722"/>
                  </a:lnTo>
                  <a:lnTo>
                    <a:pt x="51519" y="4635"/>
                  </a:lnTo>
                  <a:lnTo>
                    <a:pt x="57992" y="4587"/>
                  </a:lnTo>
                  <a:lnTo>
                    <a:pt x="65761" y="4489"/>
                  </a:lnTo>
                  <a:lnTo>
                    <a:pt x="67910" y="5839"/>
                  </a:lnTo>
                  <a:lnTo>
                    <a:pt x="68247" y="6116"/>
                  </a:lnTo>
                  <a:lnTo>
                    <a:pt x="68674" y="6799"/>
                  </a:lnTo>
                  <a:lnTo>
                    <a:pt x="68467" y="9174"/>
                  </a:lnTo>
                  <a:lnTo>
                    <a:pt x="67897" y="9922"/>
                  </a:lnTo>
                  <a:lnTo>
                    <a:pt x="67289" y="10410"/>
                  </a:lnTo>
                  <a:lnTo>
                    <a:pt x="66072" y="14899"/>
                  </a:lnTo>
                  <a:lnTo>
                    <a:pt x="66397" y="15153"/>
                  </a:lnTo>
                  <a:lnTo>
                    <a:pt x="66615" y="15371"/>
                  </a:lnTo>
                  <a:lnTo>
                    <a:pt x="67587" y="16347"/>
                  </a:lnTo>
                  <a:lnTo>
                    <a:pt x="68376" y="17518"/>
                  </a:lnTo>
                  <a:lnTo>
                    <a:pt x="68130" y="18136"/>
                  </a:lnTo>
                  <a:lnTo>
                    <a:pt x="68894" y="18851"/>
                  </a:lnTo>
                  <a:lnTo>
                    <a:pt x="69179" y="18819"/>
                  </a:lnTo>
                  <a:lnTo>
                    <a:pt x="70500" y="20771"/>
                  </a:lnTo>
                  <a:lnTo>
                    <a:pt x="71406" y="21974"/>
                  </a:lnTo>
                  <a:lnTo>
                    <a:pt x="71756" y="22007"/>
                  </a:lnTo>
                  <a:lnTo>
                    <a:pt x="72092" y="22446"/>
                  </a:lnTo>
                  <a:lnTo>
                    <a:pt x="71950" y="22755"/>
                  </a:lnTo>
                  <a:lnTo>
                    <a:pt x="73180" y="24447"/>
                  </a:lnTo>
                  <a:lnTo>
                    <a:pt x="74993" y="26106"/>
                  </a:lnTo>
                  <a:lnTo>
                    <a:pt x="74863" y="26090"/>
                  </a:lnTo>
                  <a:lnTo>
                    <a:pt x="74941" y="28936"/>
                  </a:lnTo>
                  <a:lnTo>
                    <a:pt x="74915" y="30593"/>
                  </a:lnTo>
                  <a:lnTo>
                    <a:pt x="66085" y="30741"/>
                  </a:lnTo>
                  <a:lnTo>
                    <a:pt x="66085" y="31831"/>
                  </a:lnTo>
                  <a:lnTo>
                    <a:pt x="65774" y="31929"/>
                  </a:lnTo>
                  <a:lnTo>
                    <a:pt x="65217" y="32856"/>
                  </a:lnTo>
                  <a:lnTo>
                    <a:pt x="65204" y="34905"/>
                  </a:lnTo>
                  <a:lnTo>
                    <a:pt x="65411" y="35426"/>
                  </a:lnTo>
                  <a:lnTo>
                    <a:pt x="65489" y="36597"/>
                  </a:lnTo>
                  <a:lnTo>
                    <a:pt x="65398" y="36922"/>
                  </a:lnTo>
                  <a:lnTo>
                    <a:pt x="64712" y="37996"/>
                  </a:lnTo>
                  <a:lnTo>
                    <a:pt x="64544" y="38858"/>
                  </a:lnTo>
                  <a:lnTo>
                    <a:pt x="64583" y="39183"/>
                  </a:lnTo>
                  <a:lnTo>
                    <a:pt x="64880" y="39395"/>
                  </a:lnTo>
                  <a:lnTo>
                    <a:pt x="65230" y="39899"/>
                  </a:lnTo>
                  <a:lnTo>
                    <a:pt x="65347" y="40403"/>
                  </a:lnTo>
                  <a:lnTo>
                    <a:pt x="65580" y="40907"/>
                  </a:lnTo>
                  <a:lnTo>
                    <a:pt x="66097" y="40972"/>
                  </a:lnTo>
                  <a:lnTo>
                    <a:pt x="66110" y="46616"/>
                  </a:lnTo>
                  <a:lnTo>
                    <a:pt x="67923" y="46937"/>
                  </a:lnTo>
                  <a:lnTo>
                    <a:pt x="67975" y="47413"/>
                  </a:lnTo>
                  <a:lnTo>
                    <a:pt x="69334" y="47413"/>
                  </a:lnTo>
                  <a:lnTo>
                    <a:pt x="69363" y="46713"/>
                  </a:lnTo>
                  <a:lnTo>
                    <a:pt x="69614" y="46682"/>
                  </a:lnTo>
                  <a:lnTo>
                    <a:pt x="70035" y="47345"/>
                  </a:lnTo>
                  <a:lnTo>
                    <a:pt x="70312" y="47492"/>
                  </a:lnTo>
                  <a:lnTo>
                    <a:pt x="70462" y="47387"/>
                  </a:lnTo>
                  <a:lnTo>
                    <a:pt x="70539" y="46440"/>
                  </a:lnTo>
                  <a:lnTo>
                    <a:pt x="71029" y="45476"/>
                  </a:lnTo>
                  <a:lnTo>
                    <a:pt x="70738" y="45260"/>
                  </a:lnTo>
                  <a:lnTo>
                    <a:pt x="70707" y="45087"/>
                  </a:lnTo>
                  <a:lnTo>
                    <a:pt x="71617" y="44812"/>
                  </a:lnTo>
                  <a:lnTo>
                    <a:pt x="74678" y="44870"/>
                  </a:lnTo>
                  <a:lnTo>
                    <a:pt x="75394" y="47592"/>
                  </a:lnTo>
                  <a:lnTo>
                    <a:pt x="65410" y="47521"/>
                  </a:lnTo>
                  <a:lnTo>
                    <a:pt x="61452" y="47510"/>
                  </a:lnTo>
                  <a:lnTo>
                    <a:pt x="56050" y="47511"/>
                  </a:lnTo>
                  <a:lnTo>
                    <a:pt x="48372" y="47527"/>
                  </a:lnTo>
                  <a:lnTo>
                    <a:pt x="47997" y="47527"/>
                  </a:lnTo>
                  <a:lnTo>
                    <a:pt x="40500" y="47543"/>
                  </a:lnTo>
                  <a:lnTo>
                    <a:pt x="38312" y="47560"/>
                  </a:lnTo>
                  <a:lnTo>
                    <a:pt x="37846" y="47553"/>
                  </a:lnTo>
                  <a:lnTo>
                    <a:pt x="37004" y="47543"/>
                  </a:lnTo>
                  <a:lnTo>
                    <a:pt x="28083" y="47560"/>
                  </a:lnTo>
                  <a:lnTo>
                    <a:pt x="26089" y="47560"/>
                  </a:lnTo>
                  <a:lnTo>
                    <a:pt x="20483" y="47543"/>
                  </a:lnTo>
                  <a:lnTo>
                    <a:pt x="19149" y="47511"/>
                  </a:lnTo>
                  <a:lnTo>
                    <a:pt x="15252" y="47690"/>
                  </a:lnTo>
                  <a:lnTo>
                    <a:pt x="9346" y="47641"/>
                  </a:lnTo>
                  <a:lnTo>
                    <a:pt x="7302" y="47641"/>
                  </a:lnTo>
                  <a:lnTo>
                    <a:pt x="7320" y="46749"/>
                  </a:lnTo>
                  <a:lnTo>
                    <a:pt x="7476" y="46133"/>
                  </a:lnTo>
                  <a:lnTo>
                    <a:pt x="7616" y="46131"/>
                  </a:lnTo>
                  <a:lnTo>
                    <a:pt x="7626" y="45201"/>
                  </a:lnTo>
                  <a:lnTo>
                    <a:pt x="8040" y="45201"/>
                  </a:lnTo>
                  <a:lnTo>
                    <a:pt x="8011" y="44828"/>
                  </a:lnTo>
                  <a:lnTo>
                    <a:pt x="7883" y="44385"/>
                  </a:lnTo>
                  <a:lnTo>
                    <a:pt x="7440" y="44575"/>
                  </a:lnTo>
                  <a:lnTo>
                    <a:pt x="7147" y="44567"/>
                  </a:lnTo>
                  <a:lnTo>
                    <a:pt x="6758" y="44388"/>
                  </a:lnTo>
                  <a:lnTo>
                    <a:pt x="6541" y="44050"/>
                  </a:lnTo>
                  <a:lnTo>
                    <a:pt x="6679" y="43559"/>
                  </a:lnTo>
                  <a:lnTo>
                    <a:pt x="6624" y="42612"/>
                  </a:lnTo>
                  <a:lnTo>
                    <a:pt x="6117" y="42552"/>
                  </a:lnTo>
                  <a:lnTo>
                    <a:pt x="5786" y="42729"/>
                  </a:lnTo>
                  <a:lnTo>
                    <a:pt x="5204" y="42778"/>
                  </a:lnTo>
                  <a:lnTo>
                    <a:pt x="4674" y="40874"/>
                  </a:lnTo>
                  <a:lnTo>
                    <a:pt x="4609" y="40565"/>
                  </a:lnTo>
                  <a:lnTo>
                    <a:pt x="4674" y="40435"/>
                  </a:lnTo>
                  <a:lnTo>
                    <a:pt x="4544" y="39899"/>
                  </a:lnTo>
                  <a:lnTo>
                    <a:pt x="3865" y="38287"/>
                  </a:lnTo>
                  <a:lnTo>
                    <a:pt x="3599" y="38435"/>
                  </a:lnTo>
                  <a:lnTo>
                    <a:pt x="2602" y="38581"/>
                  </a:lnTo>
                  <a:lnTo>
                    <a:pt x="1993" y="37589"/>
                  </a:lnTo>
                  <a:lnTo>
                    <a:pt x="1942" y="37133"/>
                  </a:lnTo>
                  <a:lnTo>
                    <a:pt x="1670" y="37117"/>
                  </a:lnTo>
                  <a:lnTo>
                    <a:pt x="1139" y="37638"/>
                  </a:lnTo>
                  <a:lnTo>
                    <a:pt x="854" y="37556"/>
                  </a:lnTo>
                  <a:lnTo>
                    <a:pt x="1217" y="36418"/>
                  </a:lnTo>
                  <a:lnTo>
                    <a:pt x="246" y="35621"/>
                  </a:lnTo>
                  <a:lnTo>
                    <a:pt x="0" y="34677"/>
                  </a:lnTo>
                  <a:lnTo>
                    <a:pt x="1268" y="34677"/>
                  </a:lnTo>
                  <a:lnTo>
                    <a:pt x="1281" y="35231"/>
                  </a:lnTo>
                  <a:lnTo>
                    <a:pt x="1929" y="35214"/>
                  </a:lnTo>
                  <a:lnTo>
                    <a:pt x="1942" y="34515"/>
                  </a:lnTo>
                  <a:lnTo>
                    <a:pt x="2680" y="34450"/>
                  </a:lnTo>
                  <a:lnTo>
                    <a:pt x="3418" y="33864"/>
                  </a:lnTo>
                  <a:lnTo>
                    <a:pt x="3819" y="34303"/>
                  </a:lnTo>
                  <a:lnTo>
                    <a:pt x="4764" y="34303"/>
                  </a:lnTo>
                  <a:lnTo>
                    <a:pt x="6137" y="33360"/>
                  </a:lnTo>
                  <a:lnTo>
                    <a:pt x="6176" y="31603"/>
                  </a:lnTo>
                  <a:lnTo>
                    <a:pt x="8066" y="32335"/>
                  </a:lnTo>
                  <a:lnTo>
                    <a:pt x="9192" y="33132"/>
                  </a:lnTo>
                  <a:lnTo>
                    <a:pt x="9581" y="32726"/>
                  </a:lnTo>
                  <a:lnTo>
                    <a:pt x="9956" y="32872"/>
                  </a:lnTo>
                  <a:lnTo>
                    <a:pt x="10539" y="32774"/>
                  </a:lnTo>
                  <a:lnTo>
                    <a:pt x="11109" y="32498"/>
                  </a:lnTo>
                  <a:lnTo>
                    <a:pt x="11471" y="32042"/>
                  </a:lnTo>
                  <a:lnTo>
                    <a:pt x="11601" y="31359"/>
                  </a:lnTo>
                  <a:lnTo>
                    <a:pt x="11290" y="30432"/>
                  </a:lnTo>
                  <a:lnTo>
                    <a:pt x="11288" y="29668"/>
                  </a:lnTo>
                  <a:lnTo>
                    <a:pt x="11601" y="30107"/>
                  </a:lnTo>
                  <a:lnTo>
                    <a:pt x="12119" y="30090"/>
                  </a:lnTo>
                  <a:lnTo>
                    <a:pt x="11432" y="29505"/>
                  </a:lnTo>
                  <a:lnTo>
                    <a:pt x="11419" y="28659"/>
                  </a:lnTo>
                  <a:lnTo>
                    <a:pt x="11355" y="28269"/>
                  </a:lnTo>
                  <a:lnTo>
                    <a:pt x="10785" y="27944"/>
                  </a:lnTo>
                  <a:lnTo>
                    <a:pt x="10837" y="27813"/>
                  </a:lnTo>
                  <a:lnTo>
                    <a:pt x="11134" y="27878"/>
                  </a:lnTo>
                  <a:lnTo>
                    <a:pt x="11096" y="27553"/>
                  </a:lnTo>
                  <a:lnTo>
                    <a:pt x="11484" y="26707"/>
                  </a:lnTo>
                  <a:lnTo>
                    <a:pt x="11924" y="26398"/>
                  </a:lnTo>
                  <a:lnTo>
                    <a:pt x="12568" y="25431"/>
                  </a:lnTo>
                  <a:lnTo>
                    <a:pt x="12572" y="23877"/>
                  </a:lnTo>
                  <a:lnTo>
                    <a:pt x="12507" y="18298"/>
                  </a:lnTo>
                  <a:lnTo>
                    <a:pt x="12494" y="15858"/>
                  </a:lnTo>
                  <a:lnTo>
                    <a:pt x="13038" y="15907"/>
                  </a:lnTo>
                  <a:lnTo>
                    <a:pt x="13038" y="15207"/>
                  </a:lnTo>
                  <a:lnTo>
                    <a:pt x="13030" y="13744"/>
                  </a:lnTo>
                  <a:lnTo>
                    <a:pt x="12571" y="13854"/>
                  </a:lnTo>
                  <a:lnTo>
                    <a:pt x="12010" y="13695"/>
                  </a:lnTo>
                  <a:lnTo>
                    <a:pt x="11940" y="12200"/>
                  </a:lnTo>
                  <a:lnTo>
                    <a:pt x="12046" y="11488"/>
                  </a:lnTo>
                  <a:lnTo>
                    <a:pt x="12860" y="10963"/>
                  </a:lnTo>
                  <a:lnTo>
                    <a:pt x="13477" y="10741"/>
                  </a:lnTo>
                  <a:lnTo>
                    <a:pt x="13609" y="10471"/>
                  </a:lnTo>
                  <a:lnTo>
                    <a:pt x="12766" y="10413"/>
                  </a:lnTo>
                  <a:lnTo>
                    <a:pt x="12805" y="10182"/>
                  </a:lnTo>
                  <a:lnTo>
                    <a:pt x="14087" y="10165"/>
                  </a:lnTo>
                  <a:lnTo>
                    <a:pt x="14061" y="6652"/>
                  </a:lnTo>
                  <a:lnTo>
                    <a:pt x="13439" y="6652"/>
                  </a:lnTo>
                  <a:lnTo>
                    <a:pt x="13620" y="4895"/>
                  </a:lnTo>
                  <a:lnTo>
                    <a:pt x="13711" y="4554"/>
                  </a:lnTo>
                  <a:lnTo>
                    <a:pt x="12611" y="4570"/>
                  </a:lnTo>
                  <a:lnTo>
                    <a:pt x="11927" y="4868"/>
                  </a:lnTo>
                  <a:lnTo>
                    <a:pt x="11199" y="530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4" name="pg385">
              <a:extLst>
                <a:ext uri="{FF2B5EF4-FFF2-40B4-BE49-F238E27FC236}">
                  <a16:creationId xmlns:a16="http://schemas.microsoft.com/office/drawing/2014/main" id="{C0970238-AA5C-3248-88C1-895764E696B4}"/>
                </a:ext>
              </a:extLst>
            </p:cNvPr>
            <p:cNvSpPr/>
            <p:nvPr/>
          </p:nvSpPr>
          <p:spPr>
            <a:xfrm>
              <a:off x="6537397" y="4826395"/>
              <a:ext cx="2250" cy="1398"/>
            </a:xfrm>
            <a:custGeom>
              <a:avLst/>
              <a:gdLst/>
              <a:ahLst/>
              <a:cxnLst/>
              <a:rect l="0" t="0" r="0" b="0"/>
              <a:pathLst>
                <a:path w="2250" h="1398">
                  <a:moveTo>
                    <a:pt x="716" y="1074"/>
                  </a:moveTo>
                  <a:lnTo>
                    <a:pt x="676" y="813"/>
                  </a:lnTo>
                  <a:lnTo>
                    <a:pt x="0" y="0"/>
                  </a:lnTo>
                  <a:lnTo>
                    <a:pt x="1598" y="887"/>
                  </a:lnTo>
                  <a:lnTo>
                    <a:pt x="2250" y="1395"/>
                  </a:lnTo>
                  <a:lnTo>
                    <a:pt x="1726" y="1398"/>
                  </a:lnTo>
                  <a:lnTo>
                    <a:pt x="1049" y="697"/>
                  </a:lnTo>
                  <a:lnTo>
                    <a:pt x="908" y="70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5" name="pg386">
              <a:extLst>
                <a:ext uri="{FF2B5EF4-FFF2-40B4-BE49-F238E27FC236}">
                  <a16:creationId xmlns:a16="http://schemas.microsoft.com/office/drawing/2014/main" id="{D3307124-FBAA-A34F-AFAF-28912CA85FAE}"/>
                </a:ext>
              </a:extLst>
            </p:cNvPr>
            <p:cNvSpPr/>
            <p:nvPr/>
          </p:nvSpPr>
          <p:spPr>
            <a:xfrm>
              <a:off x="7526351" y="2536068"/>
              <a:ext cx="122079" cy="71221"/>
            </a:xfrm>
            <a:custGeom>
              <a:avLst/>
              <a:gdLst/>
              <a:ahLst/>
              <a:cxnLst/>
              <a:rect l="0" t="0" r="0" b="0"/>
              <a:pathLst>
                <a:path w="122079" h="71221">
                  <a:moveTo>
                    <a:pt x="76" y="0"/>
                  </a:moveTo>
                  <a:lnTo>
                    <a:pt x="627" y="14"/>
                  </a:lnTo>
                  <a:lnTo>
                    <a:pt x="12071" y="320"/>
                  </a:lnTo>
                  <a:lnTo>
                    <a:pt x="12257" y="325"/>
                  </a:lnTo>
                  <a:lnTo>
                    <a:pt x="20624" y="549"/>
                  </a:lnTo>
                  <a:lnTo>
                    <a:pt x="23658" y="630"/>
                  </a:lnTo>
                  <a:lnTo>
                    <a:pt x="26784" y="714"/>
                  </a:lnTo>
                  <a:lnTo>
                    <a:pt x="27059" y="721"/>
                  </a:lnTo>
                  <a:lnTo>
                    <a:pt x="27757" y="740"/>
                  </a:lnTo>
                  <a:lnTo>
                    <a:pt x="30098" y="822"/>
                  </a:lnTo>
                  <a:lnTo>
                    <a:pt x="39115" y="1136"/>
                  </a:lnTo>
                  <a:lnTo>
                    <a:pt x="42410" y="1251"/>
                  </a:lnTo>
                  <a:lnTo>
                    <a:pt x="42808" y="1265"/>
                  </a:lnTo>
                  <a:lnTo>
                    <a:pt x="44933" y="1339"/>
                  </a:lnTo>
                  <a:lnTo>
                    <a:pt x="59250" y="1838"/>
                  </a:lnTo>
                  <a:lnTo>
                    <a:pt x="65610" y="2059"/>
                  </a:lnTo>
                  <a:lnTo>
                    <a:pt x="73150" y="2322"/>
                  </a:lnTo>
                  <a:lnTo>
                    <a:pt x="73483" y="2335"/>
                  </a:lnTo>
                  <a:lnTo>
                    <a:pt x="74200" y="2362"/>
                  </a:lnTo>
                  <a:lnTo>
                    <a:pt x="79170" y="2551"/>
                  </a:lnTo>
                  <a:lnTo>
                    <a:pt x="88762" y="2916"/>
                  </a:lnTo>
                  <a:lnTo>
                    <a:pt x="95492" y="3172"/>
                  </a:lnTo>
                  <a:lnTo>
                    <a:pt x="95687" y="3178"/>
                  </a:lnTo>
                  <a:lnTo>
                    <a:pt x="95877" y="3184"/>
                  </a:lnTo>
                  <a:lnTo>
                    <a:pt x="106148" y="3503"/>
                  </a:lnTo>
                  <a:lnTo>
                    <a:pt x="116314" y="3819"/>
                  </a:lnTo>
                  <a:lnTo>
                    <a:pt x="116334" y="4215"/>
                  </a:lnTo>
                  <a:lnTo>
                    <a:pt x="116475" y="4545"/>
                  </a:lnTo>
                  <a:lnTo>
                    <a:pt x="117117" y="4693"/>
                  </a:lnTo>
                  <a:lnTo>
                    <a:pt x="118106" y="4488"/>
                  </a:lnTo>
                  <a:lnTo>
                    <a:pt x="117863" y="9411"/>
                  </a:lnTo>
                  <a:lnTo>
                    <a:pt x="118009" y="9598"/>
                  </a:lnTo>
                  <a:lnTo>
                    <a:pt x="118104" y="9976"/>
                  </a:lnTo>
                  <a:lnTo>
                    <a:pt x="118289" y="11943"/>
                  </a:lnTo>
                  <a:lnTo>
                    <a:pt x="118696" y="14594"/>
                  </a:lnTo>
                  <a:lnTo>
                    <a:pt x="119270" y="15742"/>
                  </a:lnTo>
                  <a:lnTo>
                    <a:pt x="119539" y="15932"/>
                  </a:lnTo>
                  <a:lnTo>
                    <a:pt x="119582" y="15687"/>
                  </a:lnTo>
                  <a:lnTo>
                    <a:pt x="119731" y="15712"/>
                  </a:lnTo>
                  <a:lnTo>
                    <a:pt x="120368" y="16356"/>
                  </a:lnTo>
                  <a:lnTo>
                    <a:pt x="120513" y="16675"/>
                  </a:lnTo>
                  <a:lnTo>
                    <a:pt x="120277" y="17935"/>
                  </a:lnTo>
                  <a:lnTo>
                    <a:pt x="119721" y="17811"/>
                  </a:lnTo>
                  <a:lnTo>
                    <a:pt x="119461" y="17849"/>
                  </a:lnTo>
                  <a:lnTo>
                    <a:pt x="119355" y="18319"/>
                  </a:lnTo>
                  <a:lnTo>
                    <a:pt x="119372" y="18699"/>
                  </a:lnTo>
                  <a:lnTo>
                    <a:pt x="117438" y="18632"/>
                  </a:lnTo>
                  <a:lnTo>
                    <a:pt x="114553" y="19082"/>
                  </a:lnTo>
                  <a:lnTo>
                    <a:pt x="114917" y="19905"/>
                  </a:lnTo>
                  <a:lnTo>
                    <a:pt x="115930" y="21055"/>
                  </a:lnTo>
                  <a:lnTo>
                    <a:pt x="116307" y="21100"/>
                  </a:lnTo>
                  <a:lnTo>
                    <a:pt x="116434" y="22221"/>
                  </a:lnTo>
                  <a:lnTo>
                    <a:pt x="116804" y="26448"/>
                  </a:lnTo>
                  <a:lnTo>
                    <a:pt x="116064" y="26995"/>
                  </a:lnTo>
                  <a:lnTo>
                    <a:pt x="120178" y="33443"/>
                  </a:lnTo>
                  <a:lnTo>
                    <a:pt x="120776" y="35290"/>
                  </a:lnTo>
                  <a:lnTo>
                    <a:pt x="120617" y="35795"/>
                  </a:lnTo>
                  <a:lnTo>
                    <a:pt x="120713" y="36435"/>
                  </a:lnTo>
                  <a:lnTo>
                    <a:pt x="121041" y="36725"/>
                  </a:lnTo>
                  <a:lnTo>
                    <a:pt x="121465" y="37275"/>
                  </a:lnTo>
                  <a:lnTo>
                    <a:pt x="121673" y="37807"/>
                  </a:lnTo>
                  <a:lnTo>
                    <a:pt x="121705" y="38543"/>
                  </a:lnTo>
                  <a:lnTo>
                    <a:pt x="121858" y="39004"/>
                  </a:lnTo>
                  <a:lnTo>
                    <a:pt x="122079" y="39406"/>
                  </a:lnTo>
                  <a:lnTo>
                    <a:pt x="121909" y="39922"/>
                  </a:lnTo>
                  <a:lnTo>
                    <a:pt x="119629" y="41738"/>
                  </a:lnTo>
                  <a:lnTo>
                    <a:pt x="119454" y="41878"/>
                  </a:lnTo>
                  <a:lnTo>
                    <a:pt x="111047" y="48573"/>
                  </a:lnTo>
                  <a:lnTo>
                    <a:pt x="110699" y="48550"/>
                  </a:lnTo>
                  <a:lnTo>
                    <a:pt x="109968" y="47973"/>
                  </a:lnTo>
                  <a:lnTo>
                    <a:pt x="109436" y="48174"/>
                  </a:lnTo>
                  <a:lnTo>
                    <a:pt x="109136" y="48464"/>
                  </a:lnTo>
                  <a:lnTo>
                    <a:pt x="108589" y="49334"/>
                  </a:lnTo>
                  <a:lnTo>
                    <a:pt x="108325" y="50048"/>
                  </a:lnTo>
                  <a:lnTo>
                    <a:pt x="108493" y="50267"/>
                  </a:lnTo>
                  <a:lnTo>
                    <a:pt x="108836" y="50331"/>
                  </a:lnTo>
                  <a:lnTo>
                    <a:pt x="107115" y="51698"/>
                  </a:lnTo>
                  <a:lnTo>
                    <a:pt x="105443" y="51957"/>
                  </a:lnTo>
                  <a:lnTo>
                    <a:pt x="105013" y="52134"/>
                  </a:lnTo>
                  <a:lnTo>
                    <a:pt x="104690" y="52131"/>
                  </a:lnTo>
                  <a:lnTo>
                    <a:pt x="104498" y="52094"/>
                  </a:lnTo>
                  <a:lnTo>
                    <a:pt x="104318" y="51934"/>
                  </a:lnTo>
                  <a:lnTo>
                    <a:pt x="104194" y="52083"/>
                  </a:lnTo>
                  <a:lnTo>
                    <a:pt x="103927" y="52726"/>
                  </a:lnTo>
                  <a:lnTo>
                    <a:pt x="103923" y="53083"/>
                  </a:lnTo>
                  <a:lnTo>
                    <a:pt x="104091" y="53295"/>
                  </a:lnTo>
                  <a:lnTo>
                    <a:pt x="104055" y="53529"/>
                  </a:lnTo>
                  <a:lnTo>
                    <a:pt x="103791" y="53562"/>
                  </a:lnTo>
                  <a:lnTo>
                    <a:pt x="103656" y="53931"/>
                  </a:lnTo>
                  <a:lnTo>
                    <a:pt x="103660" y="54254"/>
                  </a:lnTo>
                  <a:lnTo>
                    <a:pt x="103916" y="54343"/>
                  </a:lnTo>
                  <a:lnTo>
                    <a:pt x="104019" y="54544"/>
                  </a:lnTo>
                  <a:lnTo>
                    <a:pt x="103193" y="55017"/>
                  </a:lnTo>
                  <a:lnTo>
                    <a:pt x="103017" y="55214"/>
                  </a:lnTo>
                  <a:lnTo>
                    <a:pt x="102918" y="55584"/>
                  </a:lnTo>
                  <a:lnTo>
                    <a:pt x="102720" y="55499"/>
                  </a:lnTo>
                  <a:lnTo>
                    <a:pt x="101915" y="55915"/>
                  </a:lnTo>
                  <a:lnTo>
                    <a:pt x="101575" y="56346"/>
                  </a:lnTo>
                  <a:lnTo>
                    <a:pt x="101603" y="56729"/>
                  </a:lnTo>
                  <a:lnTo>
                    <a:pt x="101182" y="57119"/>
                  </a:lnTo>
                  <a:lnTo>
                    <a:pt x="100711" y="57253"/>
                  </a:lnTo>
                  <a:lnTo>
                    <a:pt x="100250" y="57150"/>
                  </a:lnTo>
                  <a:lnTo>
                    <a:pt x="99878" y="57633"/>
                  </a:lnTo>
                  <a:lnTo>
                    <a:pt x="99791" y="57239"/>
                  </a:lnTo>
                  <a:lnTo>
                    <a:pt x="98755" y="56995"/>
                  </a:lnTo>
                  <a:lnTo>
                    <a:pt x="98275" y="57657"/>
                  </a:lnTo>
                  <a:lnTo>
                    <a:pt x="98061" y="57583"/>
                  </a:lnTo>
                  <a:lnTo>
                    <a:pt x="97835" y="57252"/>
                  </a:lnTo>
                  <a:lnTo>
                    <a:pt x="97135" y="57490"/>
                  </a:lnTo>
                  <a:lnTo>
                    <a:pt x="97019" y="58001"/>
                  </a:lnTo>
                  <a:lnTo>
                    <a:pt x="96728" y="58212"/>
                  </a:lnTo>
                  <a:lnTo>
                    <a:pt x="96375" y="58440"/>
                  </a:lnTo>
                  <a:lnTo>
                    <a:pt x="95608" y="59855"/>
                  </a:lnTo>
                  <a:lnTo>
                    <a:pt x="95590" y="61103"/>
                  </a:lnTo>
                  <a:lnTo>
                    <a:pt x="95665" y="62029"/>
                  </a:lnTo>
                  <a:lnTo>
                    <a:pt x="95477" y="62676"/>
                  </a:lnTo>
                  <a:lnTo>
                    <a:pt x="95132" y="63292"/>
                  </a:lnTo>
                  <a:lnTo>
                    <a:pt x="94712" y="63336"/>
                  </a:lnTo>
                  <a:lnTo>
                    <a:pt x="93716" y="63781"/>
                  </a:lnTo>
                  <a:lnTo>
                    <a:pt x="93528" y="63880"/>
                  </a:lnTo>
                  <a:lnTo>
                    <a:pt x="93165" y="64340"/>
                  </a:lnTo>
                  <a:lnTo>
                    <a:pt x="92261" y="64749"/>
                  </a:lnTo>
                  <a:lnTo>
                    <a:pt x="92077" y="64800"/>
                  </a:lnTo>
                  <a:lnTo>
                    <a:pt x="91784" y="64674"/>
                  </a:lnTo>
                  <a:lnTo>
                    <a:pt x="91740" y="65322"/>
                  </a:lnTo>
                  <a:lnTo>
                    <a:pt x="91409" y="65298"/>
                  </a:lnTo>
                  <a:lnTo>
                    <a:pt x="90688" y="66243"/>
                  </a:lnTo>
                  <a:lnTo>
                    <a:pt x="90127" y="67396"/>
                  </a:lnTo>
                  <a:lnTo>
                    <a:pt x="89854" y="68547"/>
                  </a:lnTo>
                  <a:lnTo>
                    <a:pt x="89376" y="68660"/>
                  </a:lnTo>
                  <a:lnTo>
                    <a:pt x="88610" y="69428"/>
                  </a:lnTo>
                  <a:lnTo>
                    <a:pt x="87677" y="70168"/>
                  </a:lnTo>
                  <a:lnTo>
                    <a:pt x="87103" y="71110"/>
                  </a:lnTo>
                  <a:lnTo>
                    <a:pt x="86348" y="71221"/>
                  </a:lnTo>
                  <a:lnTo>
                    <a:pt x="85836" y="70375"/>
                  </a:lnTo>
                  <a:lnTo>
                    <a:pt x="86101" y="70098"/>
                  </a:lnTo>
                  <a:lnTo>
                    <a:pt x="86252" y="70045"/>
                  </a:lnTo>
                  <a:lnTo>
                    <a:pt x="86622" y="69202"/>
                  </a:lnTo>
                  <a:lnTo>
                    <a:pt x="86992" y="67681"/>
                  </a:lnTo>
                  <a:lnTo>
                    <a:pt x="86783" y="67190"/>
                  </a:lnTo>
                  <a:lnTo>
                    <a:pt x="86851" y="66542"/>
                  </a:lnTo>
                  <a:lnTo>
                    <a:pt x="86931" y="66315"/>
                  </a:lnTo>
                  <a:lnTo>
                    <a:pt x="86910" y="65871"/>
                  </a:lnTo>
                  <a:lnTo>
                    <a:pt x="86062" y="64403"/>
                  </a:lnTo>
                  <a:lnTo>
                    <a:pt x="86253" y="63082"/>
                  </a:lnTo>
                  <a:lnTo>
                    <a:pt x="86271" y="62057"/>
                  </a:lnTo>
                  <a:lnTo>
                    <a:pt x="86094" y="60847"/>
                  </a:lnTo>
                  <a:lnTo>
                    <a:pt x="85440" y="59829"/>
                  </a:lnTo>
                  <a:lnTo>
                    <a:pt x="85060" y="58889"/>
                  </a:lnTo>
                  <a:lnTo>
                    <a:pt x="84982" y="57949"/>
                  </a:lnTo>
                  <a:lnTo>
                    <a:pt x="85135" y="57120"/>
                  </a:lnTo>
                  <a:lnTo>
                    <a:pt x="84756" y="56082"/>
                  </a:lnTo>
                  <a:lnTo>
                    <a:pt x="84687" y="55422"/>
                  </a:lnTo>
                  <a:lnTo>
                    <a:pt x="84919" y="55048"/>
                  </a:lnTo>
                  <a:lnTo>
                    <a:pt x="84731" y="54386"/>
                  </a:lnTo>
                  <a:lnTo>
                    <a:pt x="84392" y="53583"/>
                  </a:lnTo>
                  <a:lnTo>
                    <a:pt x="84160" y="53195"/>
                  </a:lnTo>
                  <a:lnTo>
                    <a:pt x="83890" y="52366"/>
                  </a:lnTo>
                  <a:lnTo>
                    <a:pt x="83905" y="52165"/>
                  </a:lnTo>
                  <a:lnTo>
                    <a:pt x="83751" y="51477"/>
                  </a:lnTo>
                  <a:lnTo>
                    <a:pt x="83817" y="51235"/>
                  </a:lnTo>
                  <a:lnTo>
                    <a:pt x="84001" y="50969"/>
                  </a:lnTo>
                  <a:lnTo>
                    <a:pt x="83872" y="49578"/>
                  </a:lnTo>
                  <a:lnTo>
                    <a:pt x="83439" y="49279"/>
                  </a:lnTo>
                  <a:lnTo>
                    <a:pt x="83354" y="49018"/>
                  </a:lnTo>
                  <a:lnTo>
                    <a:pt x="83351" y="48166"/>
                  </a:lnTo>
                  <a:lnTo>
                    <a:pt x="83543" y="47939"/>
                  </a:lnTo>
                  <a:lnTo>
                    <a:pt x="83406" y="47522"/>
                  </a:lnTo>
                  <a:lnTo>
                    <a:pt x="83019" y="46763"/>
                  </a:lnTo>
                  <a:lnTo>
                    <a:pt x="82427" y="47194"/>
                  </a:lnTo>
                  <a:lnTo>
                    <a:pt x="81887" y="47242"/>
                  </a:lnTo>
                  <a:lnTo>
                    <a:pt x="80896" y="47115"/>
                  </a:lnTo>
                  <a:lnTo>
                    <a:pt x="80569" y="46855"/>
                  </a:lnTo>
                  <a:lnTo>
                    <a:pt x="81749" y="45390"/>
                  </a:lnTo>
                  <a:lnTo>
                    <a:pt x="82249" y="45123"/>
                  </a:lnTo>
                  <a:lnTo>
                    <a:pt x="82816" y="45164"/>
                  </a:lnTo>
                  <a:lnTo>
                    <a:pt x="83212" y="44792"/>
                  </a:lnTo>
                  <a:lnTo>
                    <a:pt x="83113" y="44171"/>
                  </a:lnTo>
                  <a:lnTo>
                    <a:pt x="83210" y="43078"/>
                  </a:lnTo>
                  <a:lnTo>
                    <a:pt x="83207" y="41668"/>
                  </a:lnTo>
                  <a:lnTo>
                    <a:pt x="83023" y="40899"/>
                  </a:lnTo>
                  <a:lnTo>
                    <a:pt x="83016" y="40393"/>
                  </a:lnTo>
                  <a:lnTo>
                    <a:pt x="83172" y="39735"/>
                  </a:lnTo>
                  <a:lnTo>
                    <a:pt x="83384" y="39208"/>
                  </a:lnTo>
                  <a:lnTo>
                    <a:pt x="83711" y="38823"/>
                  </a:lnTo>
                  <a:lnTo>
                    <a:pt x="83460" y="38617"/>
                  </a:lnTo>
                  <a:lnTo>
                    <a:pt x="79424" y="38080"/>
                  </a:lnTo>
                  <a:lnTo>
                    <a:pt x="79028" y="37853"/>
                  </a:lnTo>
                  <a:lnTo>
                    <a:pt x="78332" y="37708"/>
                  </a:lnTo>
                  <a:lnTo>
                    <a:pt x="77916" y="37875"/>
                  </a:lnTo>
                  <a:lnTo>
                    <a:pt x="75733" y="37582"/>
                  </a:lnTo>
                  <a:lnTo>
                    <a:pt x="75474" y="37162"/>
                  </a:lnTo>
                  <a:lnTo>
                    <a:pt x="75527" y="36596"/>
                  </a:lnTo>
                  <a:lnTo>
                    <a:pt x="75496" y="36212"/>
                  </a:lnTo>
                  <a:lnTo>
                    <a:pt x="73013" y="36532"/>
                  </a:lnTo>
                  <a:lnTo>
                    <a:pt x="63910" y="37679"/>
                  </a:lnTo>
                  <a:lnTo>
                    <a:pt x="64381" y="38244"/>
                  </a:lnTo>
                  <a:lnTo>
                    <a:pt x="64552" y="38653"/>
                  </a:lnTo>
                  <a:lnTo>
                    <a:pt x="64144" y="38657"/>
                  </a:lnTo>
                  <a:lnTo>
                    <a:pt x="64072" y="39331"/>
                  </a:lnTo>
                  <a:lnTo>
                    <a:pt x="64712" y="40343"/>
                  </a:lnTo>
                  <a:lnTo>
                    <a:pt x="64833" y="40644"/>
                  </a:lnTo>
                  <a:lnTo>
                    <a:pt x="64604" y="43059"/>
                  </a:lnTo>
                  <a:lnTo>
                    <a:pt x="63298" y="45987"/>
                  </a:lnTo>
                  <a:lnTo>
                    <a:pt x="63388" y="47717"/>
                  </a:lnTo>
                  <a:lnTo>
                    <a:pt x="63377" y="48762"/>
                  </a:lnTo>
                  <a:lnTo>
                    <a:pt x="63787" y="50823"/>
                  </a:lnTo>
                  <a:lnTo>
                    <a:pt x="62074" y="51080"/>
                  </a:lnTo>
                  <a:lnTo>
                    <a:pt x="57446" y="51800"/>
                  </a:lnTo>
                  <a:lnTo>
                    <a:pt x="57038" y="51788"/>
                  </a:lnTo>
                  <a:lnTo>
                    <a:pt x="56702" y="51718"/>
                  </a:lnTo>
                  <a:lnTo>
                    <a:pt x="51926" y="53019"/>
                  </a:lnTo>
                  <a:lnTo>
                    <a:pt x="51409" y="53056"/>
                  </a:lnTo>
                  <a:lnTo>
                    <a:pt x="51075" y="53158"/>
                  </a:lnTo>
                  <a:lnTo>
                    <a:pt x="46048" y="53885"/>
                  </a:lnTo>
                  <a:lnTo>
                    <a:pt x="41993" y="54488"/>
                  </a:lnTo>
                  <a:lnTo>
                    <a:pt x="41342" y="54266"/>
                  </a:lnTo>
                  <a:lnTo>
                    <a:pt x="41582" y="50437"/>
                  </a:lnTo>
                  <a:lnTo>
                    <a:pt x="41760" y="46879"/>
                  </a:lnTo>
                  <a:lnTo>
                    <a:pt x="35561" y="47825"/>
                  </a:lnTo>
                  <a:lnTo>
                    <a:pt x="34411" y="48012"/>
                  </a:lnTo>
                  <a:lnTo>
                    <a:pt x="34488" y="46965"/>
                  </a:lnTo>
                  <a:lnTo>
                    <a:pt x="33344" y="47089"/>
                  </a:lnTo>
                  <a:lnTo>
                    <a:pt x="33451" y="46406"/>
                  </a:lnTo>
                  <a:lnTo>
                    <a:pt x="34238" y="46303"/>
                  </a:lnTo>
                  <a:lnTo>
                    <a:pt x="34335" y="45576"/>
                  </a:lnTo>
                  <a:lnTo>
                    <a:pt x="33557" y="45716"/>
                  </a:lnTo>
                  <a:lnTo>
                    <a:pt x="33630" y="45141"/>
                  </a:lnTo>
                  <a:lnTo>
                    <a:pt x="32596" y="44892"/>
                  </a:lnTo>
                  <a:lnTo>
                    <a:pt x="31926" y="44592"/>
                  </a:lnTo>
                  <a:lnTo>
                    <a:pt x="31018" y="44318"/>
                  </a:lnTo>
                  <a:lnTo>
                    <a:pt x="24862" y="42960"/>
                  </a:lnTo>
                  <a:lnTo>
                    <a:pt x="23876" y="42827"/>
                  </a:lnTo>
                  <a:lnTo>
                    <a:pt x="21165" y="42170"/>
                  </a:lnTo>
                  <a:lnTo>
                    <a:pt x="19719" y="41795"/>
                  </a:lnTo>
                  <a:lnTo>
                    <a:pt x="19404" y="39656"/>
                  </a:lnTo>
                  <a:lnTo>
                    <a:pt x="19201" y="38072"/>
                  </a:lnTo>
                  <a:lnTo>
                    <a:pt x="19696" y="35229"/>
                  </a:lnTo>
                  <a:lnTo>
                    <a:pt x="19159" y="35025"/>
                  </a:lnTo>
                  <a:lnTo>
                    <a:pt x="18998" y="34064"/>
                  </a:lnTo>
                  <a:lnTo>
                    <a:pt x="18974" y="32528"/>
                  </a:lnTo>
                  <a:lnTo>
                    <a:pt x="6229" y="30124"/>
                  </a:lnTo>
                  <a:lnTo>
                    <a:pt x="9399" y="16325"/>
                  </a:lnTo>
                  <a:lnTo>
                    <a:pt x="9372" y="16187"/>
                  </a:lnTo>
                  <a:lnTo>
                    <a:pt x="9151" y="14692"/>
                  </a:lnTo>
                  <a:lnTo>
                    <a:pt x="8908" y="14415"/>
                  </a:lnTo>
                  <a:lnTo>
                    <a:pt x="8766" y="14086"/>
                  </a:lnTo>
                  <a:lnTo>
                    <a:pt x="8734" y="13520"/>
                  </a:lnTo>
                  <a:lnTo>
                    <a:pt x="8906" y="12711"/>
                  </a:lnTo>
                  <a:lnTo>
                    <a:pt x="8846" y="12286"/>
                  </a:lnTo>
                  <a:lnTo>
                    <a:pt x="8706" y="12163"/>
                  </a:lnTo>
                  <a:lnTo>
                    <a:pt x="8404" y="12052"/>
                  </a:lnTo>
                  <a:lnTo>
                    <a:pt x="7997" y="12037"/>
                  </a:lnTo>
                  <a:lnTo>
                    <a:pt x="6143" y="13056"/>
                  </a:lnTo>
                  <a:lnTo>
                    <a:pt x="5492" y="12443"/>
                  </a:lnTo>
                  <a:lnTo>
                    <a:pt x="4493" y="12037"/>
                  </a:lnTo>
                  <a:lnTo>
                    <a:pt x="3650" y="11138"/>
                  </a:lnTo>
                  <a:lnTo>
                    <a:pt x="3698" y="10860"/>
                  </a:lnTo>
                  <a:lnTo>
                    <a:pt x="4196" y="10904"/>
                  </a:lnTo>
                  <a:lnTo>
                    <a:pt x="4472" y="10844"/>
                  </a:lnTo>
                  <a:lnTo>
                    <a:pt x="4360" y="10282"/>
                  </a:lnTo>
                  <a:lnTo>
                    <a:pt x="4547" y="10167"/>
                  </a:lnTo>
                  <a:lnTo>
                    <a:pt x="5321" y="10029"/>
                  </a:lnTo>
                  <a:lnTo>
                    <a:pt x="6125" y="10077"/>
                  </a:lnTo>
                  <a:lnTo>
                    <a:pt x="6169" y="9887"/>
                  </a:lnTo>
                  <a:lnTo>
                    <a:pt x="5972" y="9366"/>
                  </a:lnTo>
                  <a:lnTo>
                    <a:pt x="6317" y="8535"/>
                  </a:lnTo>
                  <a:lnTo>
                    <a:pt x="6757" y="8478"/>
                  </a:lnTo>
                  <a:lnTo>
                    <a:pt x="7541" y="8699"/>
                  </a:lnTo>
                  <a:lnTo>
                    <a:pt x="7812" y="8698"/>
                  </a:lnTo>
                  <a:lnTo>
                    <a:pt x="9042" y="8196"/>
                  </a:lnTo>
                  <a:lnTo>
                    <a:pt x="9262" y="7882"/>
                  </a:lnTo>
                  <a:lnTo>
                    <a:pt x="9339" y="7580"/>
                  </a:lnTo>
                  <a:lnTo>
                    <a:pt x="9327" y="7418"/>
                  </a:lnTo>
                  <a:lnTo>
                    <a:pt x="9030" y="6951"/>
                  </a:lnTo>
                  <a:lnTo>
                    <a:pt x="9467" y="6494"/>
                  </a:lnTo>
                  <a:lnTo>
                    <a:pt x="9668" y="6037"/>
                  </a:lnTo>
                  <a:lnTo>
                    <a:pt x="9564" y="5892"/>
                  </a:lnTo>
                  <a:lnTo>
                    <a:pt x="3313" y="6488"/>
                  </a:lnTo>
                  <a:lnTo>
                    <a:pt x="0" y="626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6" name="pg387">
              <a:extLst>
                <a:ext uri="{FF2B5EF4-FFF2-40B4-BE49-F238E27FC236}">
                  <a16:creationId xmlns:a16="http://schemas.microsoft.com/office/drawing/2014/main" id="{809367B8-F9CA-5249-9685-EED57B9553CA}"/>
                </a:ext>
              </a:extLst>
            </p:cNvPr>
            <p:cNvSpPr/>
            <p:nvPr/>
          </p:nvSpPr>
          <p:spPr>
            <a:xfrm>
              <a:off x="7784102" y="2148739"/>
              <a:ext cx="7021" cy="20725"/>
            </a:xfrm>
            <a:custGeom>
              <a:avLst/>
              <a:gdLst/>
              <a:ahLst/>
              <a:cxnLst/>
              <a:rect l="0" t="0" r="0" b="0"/>
              <a:pathLst>
                <a:path w="7021" h="20725">
                  <a:moveTo>
                    <a:pt x="4302" y="20474"/>
                  </a:moveTo>
                  <a:lnTo>
                    <a:pt x="2366" y="20725"/>
                  </a:lnTo>
                  <a:lnTo>
                    <a:pt x="2570" y="20387"/>
                  </a:lnTo>
                  <a:lnTo>
                    <a:pt x="2641" y="20105"/>
                  </a:lnTo>
                  <a:lnTo>
                    <a:pt x="2455" y="19311"/>
                  </a:lnTo>
                  <a:lnTo>
                    <a:pt x="1950" y="19370"/>
                  </a:lnTo>
                  <a:lnTo>
                    <a:pt x="1412" y="18790"/>
                  </a:lnTo>
                  <a:lnTo>
                    <a:pt x="1208" y="17704"/>
                  </a:lnTo>
                  <a:lnTo>
                    <a:pt x="1217" y="16801"/>
                  </a:lnTo>
                  <a:lnTo>
                    <a:pt x="1464" y="16206"/>
                  </a:lnTo>
                  <a:lnTo>
                    <a:pt x="2131" y="16032"/>
                  </a:lnTo>
                  <a:lnTo>
                    <a:pt x="2374" y="15876"/>
                  </a:lnTo>
                  <a:lnTo>
                    <a:pt x="2670" y="15530"/>
                  </a:lnTo>
                  <a:lnTo>
                    <a:pt x="2746" y="15180"/>
                  </a:lnTo>
                  <a:lnTo>
                    <a:pt x="2549" y="15125"/>
                  </a:lnTo>
                  <a:lnTo>
                    <a:pt x="2094" y="15251"/>
                  </a:lnTo>
                  <a:lnTo>
                    <a:pt x="1489" y="14819"/>
                  </a:lnTo>
                  <a:lnTo>
                    <a:pt x="1556" y="14563"/>
                  </a:lnTo>
                  <a:lnTo>
                    <a:pt x="480" y="14622"/>
                  </a:lnTo>
                  <a:lnTo>
                    <a:pt x="179" y="14949"/>
                  </a:lnTo>
                  <a:lnTo>
                    <a:pt x="0" y="14964"/>
                  </a:lnTo>
                  <a:lnTo>
                    <a:pt x="919" y="12819"/>
                  </a:lnTo>
                  <a:lnTo>
                    <a:pt x="1228" y="12562"/>
                  </a:lnTo>
                  <a:lnTo>
                    <a:pt x="1649" y="12488"/>
                  </a:lnTo>
                  <a:lnTo>
                    <a:pt x="2159" y="12165"/>
                  </a:lnTo>
                  <a:lnTo>
                    <a:pt x="2155" y="11741"/>
                  </a:lnTo>
                  <a:lnTo>
                    <a:pt x="2335" y="11128"/>
                  </a:lnTo>
                  <a:lnTo>
                    <a:pt x="2882" y="11258"/>
                  </a:lnTo>
                  <a:lnTo>
                    <a:pt x="3191" y="10786"/>
                  </a:lnTo>
                  <a:lnTo>
                    <a:pt x="3676" y="9615"/>
                  </a:lnTo>
                  <a:lnTo>
                    <a:pt x="3334" y="9169"/>
                  </a:lnTo>
                  <a:lnTo>
                    <a:pt x="3117" y="9009"/>
                  </a:lnTo>
                  <a:lnTo>
                    <a:pt x="3973" y="8886"/>
                  </a:lnTo>
                  <a:lnTo>
                    <a:pt x="4493" y="8225"/>
                  </a:lnTo>
                  <a:lnTo>
                    <a:pt x="4425" y="7998"/>
                  </a:lnTo>
                  <a:lnTo>
                    <a:pt x="4260" y="8136"/>
                  </a:lnTo>
                  <a:lnTo>
                    <a:pt x="4137" y="8377"/>
                  </a:lnTo>
                  <a:lnTo>
                    <a:pt x="4163" y="7359"/>
                  </a:lnTo>
                  <a:lnTo>
                    <a:pt x="5146" y="5351"/>
                  </a:lnTo>
                  <a:lnTo>
                    <a:pt x="5150" y="5101"/>
                  </a:lnTo>
                  <a:lnTo>
                    <a:pt x="5045" y="4358"/>
                  </a:lnTo>
                  <a:lnTo>
                    <a:pt x="3611" y="2261"/>
                  </a:lnTo>
                  <a:lnTo>
                    <a:pt x="3047" y="1714"/>
                  </a:lnTo>
                  <a:lnTo>
                    <a:pt x="2320" y="1397"/>
                  </a:lnTo>
                  <a:lnTo>
                    <a:pt x="2082" y="1104"/>
                  </a:lnTo>
                  <a:lnTo>
                    <a:pt x="2099" y="862"/>
                  </a:lnTo>
                  <a:lnTo>
                    <a:pt x="2434" y="0"/>
                  </a:lnTo>
                  <a:lnTo>
                    <a:pt x="4179" y="2723"/>
                  </a:lnTo>
                  <a:lnTo>
                    <a:pt x="5027" y="3547"/>
                  </a:lnTo>
                  <a:lnTo>
                    <a:pt x="5563" y="2989"/>
                  </a:lnTo>
                  <a:lnTo>
                    <a:pt x="5812" y="2208"/>
                  </a:lnTo>
                  <a:lnTo>
                    <a:pt x="5719" y="1279"/>
                  </a:lnTo>
                  <a:lnTo>
                    <a:pt x="5995" y="1112"/>
                  </a:lnTo>
                  <a:lnTo>
                    <a:pt x="5893" y="2692"/>
                  </a:lnTo>
                  <a:lnTo>
                    <a:pt x="5787" y="3042"/>
                  </a:lnTo>
                  <a:lnTo>
                    <a:pt x="5763" y="3473"/>
                  </a:lnTo>
                  <a:lnTo>
                    <a:pt x="5913" y="3536"/>
                  </a:lnTo>
                  <a:lnTo>
                    <a:pt x="6160" y="3450"/>
                  </a:lnTo>
                  <a:lnTo>
                    <a:pt x="6432" y="3721"/>
                  </a:lnTo>
                  <a:lnTo>
                    <a:pt x="6896" y="4342"/>
                  </a:lnTo>
                  <a:lnTo>
                    <a:pt x="7021" y="5056"/>
                  </a:lnTo>
                  <a:lnTo>
                    <a:pt x="6752" y="7774"/>
                  </a:lnTo>
                  <a:lnTo>
                    <a:pt x="6476" y="8276"/>
                  </a:lnTo>
                  <a:lnTo>
                    <a:pt x="6017" y="8596"/>
                  </a:lnTo>
                  <a:lnTo>
                    <a:pt x="5851" y="10120"/>
                  </a:lnTo>
                  <a:lnTo>
                    <a:pt x="5960" y="10358"/>
                  </a:lnTo>
                  <a:lnTo>
                    <a:pt x="3758" y="11920"/>
                  </a:lnTo>
                  <a:lnTo>
                    <a:pt x="3002" y="12656"/>
                  </a:lnTo>
                  <a:lnTo>
                    <a:pt x="2784" y="13054"/>
                  </a:lnTo>
                  <a:lnTo>
                    <a:pt x="2809" y="14076"/>
                  </a:lnTo>
                  <a:lnTo>
                    <a:pt x="3376" y="14452"/>
                  </a:lnTo>
                  <a:lnTo>
                    <a:pt x="3956" y="15025"/>
                  </a:lnTo>
                  <a:lnTo>
                    <a:pt x="4206" y="15564"/>
                  </a:lnTo>
                  <a:lnTo>
                    <a:pt x="4009" y="16166"/>
                  </a:lnTo>
                  <a:lnTo>
                    <a:pt x="3638" y="16542"/>
                  </a:lnTo>
                  <a:lnTo>
                    <a:pt x="3462" y="16683"/>
                  </a:lnTo>
                  <a:lnTo>
                    <a:pt x="2986" y="16764"/>
                  </a:lnTo>
                  <a:lnTo>
                    <a:pt x="2623" y="16983"/>
                  </a:lnTo>
                  <a:lnTo>
                    <a:pt x="2431" y="17296"/>
                  </a:lnTo>
                  <a:lnTo>
                    <a:pt x="2406" y="17671"/>
                  </a:lnTo>
                  <a:lnTo>
                    <a:pt x="3936" y="1850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7" name="pg388">
              <a:extLst>
                <a:ext uri="{FF2B5EF4-FFF2-40B4-BE49-F238E27FC236}">
                  <a16:creationId xmlns:a16="http://schemas.microsoft.com/office/drawing/2014/main" id="{B879787A-B3FE-2349-9B8F-B0E657056553}"/>
                </a:ext>
              </a:extLst>
            </p:cNvPr>
            <p:cNvSpPr/>
            <p:nvPr/>
          </p:nvSpPr>
          <p:spPr>
            <a:xfrm>
              <a:off x="7789345" y="2154153"/>
              <a:ext cx="1060" cy="1583"/>
            </a:xfrm>
            <a:custGeom>
              <a:avLst/>
              <a:gdLst/>
              <a:ahLst/>
              <a:cxnLst/>
              <a:rect l="0" t="0" r="0" b="0"/>
              <a:pathLst>
                <a:path w="1060" h="1583">
                  <a:moveTo>
                    <a:pt x="919" y="1583"/>
                  </a:moveTo>
                  <a:lnTo>
                    <a:pt x="1040" y="1267"/>
                  </a:lnTo>
                  <a:lnTo>
                    <a:pt x="1060" y="196"/>
                  </a:lnTo>
                  <a:lnTo>
                    <a:pt x="388" y="0"/>
                  </a:lnTo>
                  <a:lnTo>
                    <a:pt x="0" y="520"/>
                  </a:lnTo>
                  <a:lnTo>
                    <a:pt x="247" y="130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8" name="pg389">
              <a:extLst>
                <a:ext uri="{FF2B5EF4-FFF2-40B4-BE49-F238E27FC236}">
                  <a16:creationId xmlns:a16="http://schemas.microsoft.com/office/drawing/2014/main" id="{B52DB3C1-8994-6C44-80FB-74FBA4CECD95}"/>
                </a:ext>
              </a:extLst>
            </p:cNvPr>
            <p:cNvSpPr/>
            <p:nvPr/>
          </p:nvSpPr>
          <p:spPr>
            <a:xfrm>
              <a:off x="7789423" y="2152353"/>
              <a:ext cx="848" cy="1308"/>
            </a:xfrm>
            <a:custGeom>
              <a:avLst/>
              <a:gdLst/>
              <a:ahLst/>
              <a:cxnLst/>
              <a:rect l="0" t="0" r="0" b="0"/>
              <a:pathLst>
                <a:path w="848" h="1308">
                  <a:moveTo>
                    <a:pt x="430" y="1308"/>
                  </a:moveTo>
                  <a:lnTo>
                    <a:pt x="593" y="1055"/>
                  </a:lnTo>
                  <a:lnTo>
                    <a:pt x="789" y="970"/>
                  </a:lnTo>
                  <a:lnTo>
                    <a:pt x="848" y="821"/>
                  </a:lnTo>
                  <a:lnTo>
                    <a:pt x="513" y="698"/>
                  </a:lnTo>
                  <a:lnTo>
                    <a:pt x="555" y="393"/>
                  </a:lnTo>
                  <a:lnTo>
                    <a:pt x="312" y="0"/>
                  </a:lnTo>
                  <a:lnTo>
                    <a:pt x="263" y="509"/>
                  </a:lnTo>
                  <a:lnTo>
                    <a:pt x="0" y="725"/>
                  </a:lnTo>
                  <a:lnTo>
                    <a:pt x="42" y="1056"/>
                  </a:lnTo>
                  <a:lnTo>
                    <a:pt x="117" y="120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09" name="pg390">
              <a:extLst>
                <a:ext uri="{FF2B5EF4-FFF2-40B4-BE49-F238E27FC236}">
                  <a16:creationId xmlns:a16="http://schemas.microsoft.com/office/drawing/2014/main" id="{83CC4655-247B-F649-A208-15FD6589705C}"/>
                </a:ext>
              </a:extLst>
            </p:cNvPr>
            <p:cNvSpPr/>
            <p:nvPr/>
          </p:nvSpPr>
          <p:spPr>
            <a:xfrm>
              <a:off x="6553269" y="5204746"/>
              <a:ext cx="59912" cy="33559"/>
            </a:xfrm>
            <a:custGeom>
              <a:avLst/>
              <a:gdLst/>
              <a:ahLst/>
              <a:cxnLst/>
              <a:rect l="0" t="0" r="0" b="0"/>
              <a:pathLst>
                <a:path w="59912" h="33559">
                  <a:moveTo>
                    <a:pt x="59912" y="4782"/>
                  </a:moveTo>
                  <a:lnTo>
                    <a:pt x="59783" y="6692"/>
                  </a:lnTo>
                  <a:lnTo>
                    <a:pt x="59555" y="10062"/>
                  </a:lnTo>
                  <a:lnTo>
                    <a:pt x="59463" y="11434"/>
                  </a:lnTo>
                  <a:lnTo>
                    <a:pt x="59226" y="12222"/>
                  </a:lnTo>
                  <a:lnTo>
                    <a:pt x="58849" y="13477"/>
                  </a:lnTo>
                  <a:lnTo>
                    <a:pt x="58725" y="13890"/>
                  </a:lnTo>
                  <a:lnTo>
                    <a:pt x="58651" y="14318"/>
                  </a:lnTo>
                  <a:lnTo>
                    <a:pt x="58233" y="16720"/>
                  </a:lnTo>
                  <a:lnTo>
                    <a:pt x="57555" y="22400"/>
                  </a:lnTo>
                  <a:lnTo>
                    <a:pt x="57365" y="22413"/>
                  </a:lnTo>
                  <a:lnTo>
                    <a:pt x="57521" y="21128"/>
                  </a:lnTo>
                  <a:lnTo>
                    <a:pt x="56886" y="21145"/>
                  </a:lnTo>
                  <a:lnTo>
                    <a:pt x="57003" y="20006"/>
                  </a:lnTo>
                  <a:lnTo>
                    <a:pt x="55540" y="20039"/>
                  </a:lnTo>
                  <a:lnTo>
                    <a:pt x="54957" y="20071"/>
                  </a:lnTo>
                  <a:lnTo>
                    <a:pt x="54206" y="20348"/>
                  </a:lnTo>
                  <a:lnTo>
                    <a:pt x="53857" y="20559"/>
                  </a:lnTo>
                  <a:lnTo>
                    <a:pt x="53002" y="20901"/>
                  </a:lnTo>
                  <a:lnTo>
                    <a:pt x="52406" y="20949"/>
                  </a:lnTo>
                  <a:lnTo>
                    <a:pt x="51914" y="20461"/>
                  </a:lnTo>
                  <a:lnTo>
                    <a:pt x="51371" y="20283"/>
                  </a:lnTo>
                  <a:lnTo>
                    <a:pt x="50607" y="20185"/>
                  </a:lnTo>
                  <a:lnTo>
                    <a:pt x="47577" y="20250"/>
                  </a:lnTo>
                  <a:lnTo>
                    <a:pt x="47111" y="20396"/>
                  </a:lnTo>
                  <a:lnTo>
                    <a:pt x="45453" y="20348"/>
                  </a:lnTo>
                  <a:lnTo>
                    <a:pt x="44690" y="20575"/>
                  </a:lnTo>
                  <a:lnTo>
                    <a:pt x="44599" y="20771"/>
                  </a:lnTo>
                  <a:lnTo>
                    <a:pt x="44739" y="21349"/>
                  </a:lnTo>
                  <a:lnTo>
                    <a:pt x="45466" y="21567"/>
                  </a:lnTo>
                  <a:lnTo>
                    <a:pt x="45492" y="22722"/>
                  </a:lnTo>
                  <a:lnTo>
                    <a:pt x="44456" y="22690"/>
                  </a:lnTo>
                  <a:lnTo>
                    <a:pt x="44353" y="21756"/>
                  </a:lnTo>
                  <a:lnTo>
                    <a:pt x="43938" y="21437"/>
                  </a:lnTo>
                  <a:lnTo>
                    <a:pt x="43395" y="21876"/>
                  </a:lnTo>
                  <a:lnTo>
                    <a:pt x="43395" y="21730"/>
                  </a:lnTo>
                  <a:lnTo>
                    <a:pt x="39277" y="21714"/>
                  </a:lnTo>
                  <a:lnTo>
                    <a:pt x="39277" y="22576"/>
                  </a:lnTo>
                  <a:lnTo>
                    <a:pt x="39160" y="22350"/>
                  </a:lnTo>
                  <a:lnTo>
                    <a:pt x="38112" y="22170"/>
                  </a:lnTo>
                  <a:lnTo>
                    <a:pt x="38059" y="20510"/>
                  </a:lnTo>
                  <a:lnTo>
                    <a:pt x="38617" y="20494"/>
                  </a:lnTo>
                  <a:lnTo>
                    <a:pt x="38900" y="20392"/>
                  </a:lnTo>
                  <a:lnTo>
                    <a:pt x="38811" y="17322"/>
                  </a:lnTo>
                  <a:lnTo>
                    <a:pt x="38460" y="17115"/>
                  </a:lnTo>
                  <a:lnTo>
                    <a:pt x="36986" y="17143"/>
                  </a:lnTo>
                  <a:lnTo>
                    <a:pt x="34784" y="17078"/>
                  </a:lnTo>
                  <a:lnTo>
                    <a:pt x="31300" y="17156"/>
                  </a:lnTo>
                  <a:lnTo>
                    <a:pt x="31211" y="22901"/>
                  </a:lnTo>
                  <a:lnTo>
                    <a:pt x="31211" y="23373"/>
                  </a:lnTo>
                  <a:lnTo>
                    <a:pt x="22295" y="33559"/>
                  </a:lnTo>
                  <a:lnTo>
                    <a:pt x="15234" y="31453"/>
                  </a:lnTo>
                  <a:lnTo>
                    <a:pt x="12891" y="30707"/>
                  </a:lnTo>
                  <a:lnTo>
                    <a:pt x="12501" y="30172"/>
                  </a:lnTo>
                  <a:lnTo>
                    <a:pt x="10932" y="21537"/>
                  </a:lnTo>
                  <a:lnTo>
                    <a:pt x="11284" y="23877"/>
                  </a:lnTo>
                  <a:lnTo>
                    <a:pt x="10106" y="17306"/>
                  </a:lnTo>
                  <a:lnTo>
                    <a:pt x="9552" y="15765"/>
                  </a:lnTo>
                  <a:lnTo>
                    <a:pt x="8773" y="14489"/>
                  </a:lnTo>
                  <a:lnTo>
                    <a:pt x="8357" y="13645"/>
                  </a:lnTo>
                  <a:lnTo>
                    <a:pt x="8928" y="14498"/>
                  </a:lnTo>
                  <a:lnTo>
                    <a:pt x="9065" y="14944"/>
                  </a:lnTo>
                  <a:lnTo>
                    <a:pt x="8952" y="14504"/>
                  </a:lnTo>
                  <a:lnTo>
                    <a:pt x="3625" y="5839"/>
                  </a:lnTo>
                  <a:lnTo>
                    <a:pt x="3430" y="5551"/>
                  </a:lnTo>
                  <a:lnTo>
                    <a:pt x="2949" y="5275"/>
                  </a:lnTo>
                  <a:lnTo>
                    <a:pt x="2815" y="4477"/>
                  </a:lnTo>
                  <a:lnTo>
                    <a:pt x="236" y="264"/>
                  </a:lnTo>
                  <a:lnTo>
                    <a:pt x="0" y="7"/>
                  </a:lnTo>
                  <a:lnTo>
                    <a:pt x="31314" y="48"/>
                  </a:lnTo>
                  <a:lnTo>
                    <a:pt x="33677" y="42"/>
                  </a:lnTo>
                  <a:lnTo>
                    <a:pt x="34700" y="39"/>
                  </a:lnTo>
                  <a:lnTo>
                    <a:pt x="40443" y="0"/>
                  </a:lnTo>
                  <a:lnTo>
                    <a:pt x="41427" y="363"/>
                  </a:lnTo>
                  <a:lnTo>
                    <a:pt x="43565" y="1106"/>
                  </a:lnTo>
                  <a:lnTo>
                    <a:pt x="43835" y="1110"/>
                  </a:lnTo>
                  <a:lnTo>
                    <a:pt x="44111" y="1114"/>
                  </a:lnTo>
                  <a:lnTo>
                    <a:pt x="45172" y="1131"/>
                  </a:lnTo>
                  <a:lnTo>
                    <a:pt x="45756" y="1137"/>
                  </a:lnTo>
                  <a:lnTo>
                    <a:pt x="47784" y="1122"/>
                  </a:lnTo>
                  <a:lnTo>
                    <a:pt x="47913" y="9840"/>
                  </a:lnTo>
                  <a:lnTo>
                    <a:pt x="49597" y="9791"/>
                  </a:lnTo>
                  <a:lnTo>
                    <a:pt x="50102" y="9775"/>
                  </a:lnTo>
                  <a:lnTo>
                    <a:pt x="50089" y="9466"/>
                  </a:lnTo>
                  <a:lnTo>
                    <a:pt x="50037" y="7352"/>
                  </a:lnTo>
                  <a:lnTo>
                    <a:pt x="50379" y="7098"/>
                  </a:lnTo>
                  <a:lnTo>
                    <a:pt x="51461" y="6766"/>
                  </a:lnTo>
                  <a:lnTo>
                    <a:pt x="51435" y="6571"/>
                  </a:lnTo>
                  <a:lnTo>
                    <a:pt x="51487" y="6408"/>
                  </a:lnTo>
                  <a:lnTo>
                    <a:pt x="51626" y="6391"/>
                  </a:lnTo>
                  <a:lnTo>
                    <a:pt x="51987" y="6463"/>
                  </a:lnTo>
                  <a:lnTo>
                    <a:pt x="52010" y="6974"/>
                  </a:lnTo>
                  <a:lnTo>
                    <a:pt x="52860" y="7185"/>
                  </a:lnTo>
                  <a:lnTo>
                    <a:pt x="53403" y="4928"/>
                  </a:lnTo>
                  <a:lnTo>
                    <a:pt x="54218" y="4913"/>
                  </a:lnTo>
                  <a:lnTo>
                    <a:pt x="54776" y="4912"/>
                  </a:lnTo>
                  <a:lnTo>
                    <a:pt x="54724" y="5123"/>
                  </a:lnTo>
                  <a:lnTo>
                    <a:pt x="54465" y="5172"/>
                  </a:lnTo>
                  <a:lnTo>
                    <a:pt x="54297" y="5302"/>
                  </a:lnTo>
                  <a:lnTo>
                    <a:pt x="54284" y="6083"/>
                  </a:lnTo>
                  <a:lnTo>
                    <a:pt x="55915" y="6050"/>
                  </a:lnTo>
                  <a:lnTo>
                    <a:pt x="55630" y="7270"/>
                  </a:lnTo>
                  <a:lnTo>
                    <a:pt x="56187" y="7270"/>
                  </a:lnTo>
                  <a:lnTo>
                    <a:pt x="56200" y="6229"/>
                  </a:lnTo>
                  <a:lnTo>
                    <a:pt x="56381" y="6034"/>
                  </a:lnTo>
                  <a:lnTo>
                    <a:pt x="57586" y="6018"/>
                  </a:lnTo>
                  <a:lnTo>
                    <a:pt x="57547" y="6473"/>
                  </a:lnTo>
                  <a:lnTo>
                    <a:pt x="57663" y="6603"/>
                  </a:lnTo>
                  <a:lnTo>
                    <a:pt x="58026" y="6603"/>
                  </a:lnTo>
                  <a:lnTo>
                    <a:pt x="58220" y="6538"/>
                  </a:lnTo>
                  <a:lnTo>
                    <a:pt x="58194" y="5985"/>
                  </a:lnTo>
                  <a:lnTo>
                    <a:pt x="58893" y="6001"/>
                  </a:lnTo>
                  <a:lnTo>
                    <a:pt x="58906" y="6571"/>
                  </a:lnTo>
                  <a:lnTo>
                    <a:pt x="59398" y="6652"/>
                  </a:lnTo>
                  <a:lnTo>
                    <a:pt x="59385" y="5660"/>
                  </a:lnTo>
                  <a:lnTo>
                    <a:pt x="59554" y="478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0" name="pg391">
              <a:extLst>
                <a:ext uri="{FF2B5EF4-FFF2-40B4-BE49-F238E27FC236}">
                  <a16:creationId xmlns:a16="http://schemas.microsoft.com/office/drawing/2014/main" id="{E43390DE-3487-EA46-8925-419C6A51F32E}"/>
                </a:ext>
              </a:extLst>
            </p:cNvPr>
            <p:cNvSpPr/>
            <p:nvPr/>
          </p:nvSpPr>
          <p:spPr>
            <a:xfrm>
              <a:off x="6535788" y="5263237"/>
              <a:ext cx="72032" cy="93916"/>
            </a:xfrm>
            <a:custGeom>
              <a:avLst/>
              <a:gdLst/>
              <a:ahLst/>
              <a:cxnLst/>
              <a:rect l="0" t="0" r="0" b="0"/>
              <a:pathLst>
                <a:path w="72032" h="93916">
                  <a:moveTo>
                    <a:pt x="28415" y="8197"/>
                  </a:moveTo>
                  <a:lnTo>
                    <a:pt x="28558" y="13370"/>
                  </a:lnTo>
                  <a:lnTo>
                    <a:pt x="31057" y="13386"/>
                  </a:lnTo>
                  <a:lnTo>
                    <a:pt x="30992" y="11694"/>
                  </a:lnTo>
                  <a:lnTo>
                    <a:pt x="33698" y="8766"/>
                  </a:lnTo>
                  <a:lnTo>
                    <a:pt x="43124" y="17550"/>
                  </a:lnTo>
                  <a:lnTo>
                    <a:pt x="45518" y="19683"/>
                  </a:lnTo>
                  <a:lnTo>
                    <a:pt x="46594" y="20673"/>
                  </a:lnTo>
                  <a:lnTo>
                    <a:pt x="47928" y="22072"/>
                  </a:lnTo>
                  <a:lnTo>
                    <a:pt x="53016" y="26724"/>
                  </a:lnTo>
                  <a:lnTo>
                    <a:pt x="53288" y="27098"/>
                  </a:lnTo>
                  <a:lnTo>
                    <a:pt x="53638" y="27098"/>
                  </a:lnTo>
                  <a:lnTo>
                    <a:pt x="53806" y="26870"/>
                  </a:lnTo>
                  <a:lnTo>
                    <a:pt x="53702" y="23942"/>
                  </a:lnTo>
                  <a:lnTo>
                    <a:pt x="53974" y="23584"/>
                  </a:lnTo>
                  <a:lnTo>
                    <a:pt x="53715" y="23519"/>
                  </a:lnTo>
                  <a:lnTo>
                    <a:pt x="53702" y="22088"/>
                  </a:lnTo>
                  <a:lnTo>
                    <a:pt x="53638" y="16981"/>
                  </a:lnTo>
                  <a:lnTo>
                    <a:pt x="53664" y="15110"/>
                  </a:lnTo>
                  <a:lnTo>
                    <a:pt x="53625" y="13955"/>
                  </a:lnTo>
                  <a:lnTo>
                    <a:pt x="53676" y="13597"/>
                  </a:lnTo>
                  <a:lnTo>
                    <a:pt x="54402" y="13597"/>
                  </a:lnTo>
                  <a:lnTo>
                    <a:pt x="54829" y="13874"/>
                  </a:lnTo>
                  <a:lnTo>
                    <a:pt x="55761" y="13858"/>
                  </a:lnTo>
                  <a:lnTo>
                    <a:pt x="55722" y="13353"/>
                  </a:lnTo>
                  <a:lnTo>
                    <a:pt x="55761" y="12556"/>
                  </a:lnTo>
                  <a:lnTo>
                    <a:pt x="56641" y="12524"/>
                  </a:lnTo>
                  <a:lnTo>
                    <a:pt x="56810" y="12621"/>
                  </a:lnTo>
                  <a:lnTo>
                    <a:pt x="57535" y="12621"/>
                  </a:lnTo>
                  <a:lnTo>
                    <a:pt x="57846" y="12540"/>
                  </a:lnTo>
                  <a:lnTo>
                    <a:pt x="57781" y="12133"/>
                  </a:lnTo>
                  <a:lnTo>
                    <a:pt x="57807" y="11434"/>
                  </a:lnTo>
                  <a:lnTo>
                    <a:pt x="57794" y="10816"/>
                  </a:lnTo>
                  <a:lnTo>
                    <a:pt x="58959" y="9612"/>
                  </a:lnTo>
                  <a:lnTo>
                    <a:pt x="57768" y="9629"/>
                  </a:lnTo>
                  <a:lnTo>
                    <a:pt x="57703" y="7937"/>
                  </a:lnTo>
                  <a:lnTo>
                    <a:pt x="57444" y="7839"/>
                  </a:lnTo>
                  <a:lnTo>
                    <a:pt x="57703" y="7856"/>
                  </a:lnTo>
                  <a:lnTo>
                    <a:pt x="57600" y="5497"/>
                  </a:lnTo>
                  <a:lnTo>
                    <a:pt x="58597" y="5448"/>
                  </a:lnTo>
                  <a:lnTo>
                    <a:pt x="57587" y="3887"/>
                  </a:lnTo>
                  <a:lnTo>
                    <a:pt x="57490" y="2142"/>
                  </a:lnTo>
                  <a:lnTo>
                    <a:pt x="57535" y="455"/>
                  </a:lnTo>
                  <a:lnTo>
                    <a:pt x="57898" y="446"/>
                  </a:lnTo>
                  <a:lnTo>
                    <a:pt x="58156" y="439"/>
                  </a:lnTo>
                  <a:lnTo>
                    <a:pt x="58390" y="434"/>
                  </a:lnTo>
                  <a:lnTo>
                    <a:pt x="59542" y="406"/>
                  </a:lnTo>
                  <a:lnTo>
                    <a:pt x="60863" y="357"/>
                  </a:lnTo>
                  <a:lnTo>
                    <a:pt x="61044" y="357"/>
                  </a:lnTo>
                  <a:lnTo>
                    <a:pt x="64696" y="243"/>
                  </a:lnTo>
                  <a:lnTo>
                    <a:pt x="66797" y="157"/>
                  </a:lnTo>
                  <a:lnTo>
                    <a:pt x="69952" y="146"/>
                  </a:lnTo>
                  <a:lnTo>
                    <a:pt x="71247" y="16"/>
                  </a:lnTo>
                  <a:lnTo>
                    <a:pt x="71428" y="16"/>
                  </a:lnTo>
                  <a:lnTo>
                    <a:pt x="71778" y="0"/>
                  </a:lnTo>
                  <a:lnTo>
                    <a:pt x="72032" y="19"/>
                  </a:lnTo>
                  <a:lnTo>
                    <a:pt x="72022" y="7405"/>
                  </a:lnTo>
                  <a:lnTo>
                    <a:pt x="72019" y="9645"/>
                  </a:lnTo>
                  <a:lnTo>
                    <a:pt x="71635" y="14951"/>
                  </a:lnTo>
                  <a:lnTo>
                    <a:pt x="71661" y="16130"/>
                  </a:lnTo>
                  <a:lnTo>
                    <a:pt x="71679" y="16918"/>
                  </a:lnTo>
                  <a:lnTo>
                    <a:pt x="71738" y="19553"/>
                  </a:lnTo>
                  <a:lnTo>
                    <a:pt x="71774" y="21152"/>
                  </a:lnTo>
                  <a:lnTo>
                    <a:pt x="71788" y="21800"/>
                  </a:lnTo>
                  <a:lnTo>
                    <a:pt x="71741" y="22379"/>
                  </a:lnTo>
                  <a:lnTo>
                    <a:pt x="71481" y="25563"/>
                  </a:lnTo>
                  <a:lnTo>
                    <a:pt x="71136" y="27729"/>
                  </a:lnTo>
                  <a:lnTo>
                    <a:pt x="71103" y="27938"/>
                  </a:lnTo>
                  <a:lnTo>
                    <a:pt x="71036" y="28358"/>
                  </a:lnTo>
                  <a:lnTo>
                    <a:pt x="70959" y="28845"/>
                  </a:lnTo>
                  <a:lnTo>
                    <a:pt x="70790" y="29904"/>
                  </a:lnTo>
                  <a:lnTo>
                    <a:pt x="70713" y="32991"/>
                  </a:lnTo>
                  <a:lnTo>
                    <a:pt x="70258" y="34314"/>
                  </a:lnTo>
                  <a:lnTo>
                    <a:pt x="70123" y="34704"/>
                  </a:lnTo>
                  <a:lnTo>
                    <a:pt x="69485" y="36560"/>
                  </a:lnTo>
                  <a:lnTo>
                    <a:pt x="68640" y="38104"/>
                  </a:lnTo>
                  <a:lnTo>
                    <a:pt x="68211" y="40401"/>
                  </a:lnTo>
                  <a:lnTo>
                    <a:pt x="67668" y="43312"/>
                  </a:lnTo>
                  <a:lnTo>
                    <a:pt x="67488" y="44278"/>
                  </a:lnTo>
                  <a:lnTo>
                    <a:pt x="67335" y="47461"/>
                  </a:lnTo>
                  <a:lnTo>
                    <a:pt x="67565" y="48523"/>
                  </a:lnTo>
                  <a:lnTo>
                    <a:pt x="67219" y="50356"/>
                  </a:lnTo>
                  <a:lnTo>
                    <a:pt x="66740" y="50416"/>
                  </a:lnTo>
                  <a:lnTo>
                    <a:pt x="66451" y="50452"/>
                  </a:lnTo>
                  <a:lnTo>
                    <a:pt x="64382" y="47155"/>
                  </a:lnTo>
                  <a:lnTo>
                    <a:pt x="64455" y="46792"/>
                  </a:lnTo>
                  <a:lnTo>
                    <a:pt x="65123" y="43513"/>
                  </a:lnTo>
                  <a:lnTo>
                    <a:pt x="65229" y="43009"/>
                  </a:lnTo>
                  <a:lnTo>
                    <a:pt x="65991" y="41191"/>
                  </a:lnTo>
                  <a:lnTo>
                    <a:pt x="65760" y="40033"/>
                  </a:lnTo>
                  <a:lnTo>
                    <a:pt x="64916" y="38586"/>
                  </a:lnTo>
                  <a:lnTo>
                    <a:pt x="63380" y="37332"/>
                  </a:lnTo>
                  <a:lnTo>
                    <a:pt x="61691" y="37525"/>
                  </a:lnTo>
                  <a:lnTo>
                    <a:pt x="59097" y="38754"/>
                  </a:lnTo>
                  <a:lnTo>
                    <a:pt x="58931" y="38833"/>
                  </a:lnTo>
                  <a:lnTo>
                    <a:pt x="57621" y="39454"/>
                  </a:lnTo>
                  <a:lnTo>
                    <a:pt x="57177" y="39865"/>
                  </a:lnTo>
                  <a:lnTo>
                    <a:pt x="56963" y="40063"/>
                  </a:lnTo>
                  <a:lnTo>
                    <a:pt x="56162" y="40805"/>
                  </a:lnTo>
                  <a:lnTo>
                    <a:pt x="55624" y="41963"/>
                  </a:lnTo>
                  <a:lnTo>
                    <a:pt x="55366" y="43550"/>
                  </a:lnTo>
                  <a:lnTo>
                    <a:pt x="55285" y="44048"/>
                  </a:lnTo>
                  <a:lnTo>
                    <a:pt x="55212" y="44501"/>
                  </a:lnTo>
                  <a:lnTo>
                    <a:pt x="54921" y="46291"/>
                  </a:lnTo>
                  <a:lnTo>
                    <a:pt x="54900" y="46421"/>
                  </a:lnTo>
                  <a:lnTo>
                    <a:pt x="54856" y="46690"/>
                  </a:lnTo>
                  <a:lnTo>
                    <a:pt x="54143" y="48414"/>
                  </a:lnTo>
                  <a:lnTo>
                    <a:pt x="52860" y="51513"/>
                  </a:lnTo>
                  <a:lnTo>
                    <a:pt x="52683" y="52618"/>
                  </a:lnTo>
                  <a:lnTo>
                    <a:pt x="52478" y="52996"/>
                  </a:lnTo>
                  <a:lnTo>
                    <a:pt x="51545" y="54719"/>
                  </a:lnTo>
                  <a:lnTo>
                    <a:pt x="51401" y="54986"/>
                  </a:lnTo>
                  <a:lnTo>
                    <a:pt x="50474" y="55660"/>
                  </a:lnTo>
                  <a:lnTo>
                    <a:pt x="49850" y="56162"/>
                  </a:lnTo>
                  <a:lnTo>
                    <a:pt x="48867" y="57398"/>
                  </a:lnTo>
                  <a:lnTo>
                    <a:pt x="48252" y="58845"/>
                  </a:lnTo>
                  <a:lnTo>
                    <a:pt x="47886" y="61082"/>
                  </a:lnTo>
                  <a:lnTo>
                    <a:pt x="47715" y="62125"/>
                  </a:lnTo>
                  <a:lnTo>
                    <a:pt x="47715" y="64540"/>
                  </a:lnTo>
                  <a:lnTo>
                    <a:pt x="47715" y="65019"/>
                  </a:lnTo>
                  <a:lnTo>
                    <a:pt x="48085" y="66026"/>
                  </a:lnTo>
                  <a:lnTo>
                    <a:pt x="48176" y="66273"/>
                  </a:lnTo>
                  <a:lnTo>
                    <a:pt x="46715" y="70677"/>
                  </a:lnTo>
                  <a:lnTo>
                    <a:pt x="46640" y="70904"/>
                  </a:lnTo>
                  <a:lnTo>
                    <a:pt x="46446" y="70985"/>
                  </a:lnTo>
                  <a:lnTo>
                    <a:pt x="45191" y="71443"/>
                  </a:lnTo>
                  <a:lnTo>
                    <a:pt x="44393" y="70233"/>
                  </a:lnTo>
                  <a:lnTo>
                    <a:pt x="42282" y="69583"/>
                  </a:lnTo>
                  <a:lnTo>
                    <a:pt x="41764" y="68704"/>
                  </a:lnTo>
                  <a:lnTo>
                    <a:pt x="41298" y="68395"/>
                  </a:lnTo>
                  <a:lnTo>
                    <a:pt x="41000" y="68363"/>
                  </a:lnTo>
                  <a:lnTo>
                    <a:pt x="40754" y="68184"/>
                  </a:lnTo>
                  <a:lnTo>
                    <a:pt x="40275" y="66525"/>
                  </a:lnTo>
                  <a:lnTo>
                    <a:pt x="40262" y="70022"/>
                  </a:lnTo>
                  <a:lnTo>
                    <a:pt x="39959" y="71235"/>
                  </a:lnTo>
                  <a:lnTo>
                    <a:pt x="39097" y="71242"/>
                  </a:lnTo>
                  <a:lnTo>
                    <a:pt x="39110" y="69957"/>
                  </a:lnTo>
                  <a:lnTo>
                    <a:pt x="38527" y="69957"/>
                  </a:lnTo>
                  <a:lnTo>
                    <a:pt x="38474" y="69442"/>
                  </a:lnTo>
                  <a:lnTo>
                    <a:pt x="38549" y="69290"/>
                  </a:lnTo>
                  <a:lnTo>
                    <a:pt x="38074" y="68932"/>
                  </a:lnTo>
                  <a:lnTo>
                    <a:pt x="34255" y="68981"/>
                  </a:lnTo>
                  <a:lnTo>
                    <a:pt x="34293" y="70494"/>
                  </a:lnTo>
                  <a:lnTo>
                    <a:pt x="34436" y="70851"/>
                  </a:lnTo>
                  <a:lnTo>
                    <a:pt x="33827" y="70705"/>
                  </a:lnTo>
                  <a:lnTo>
                    <a:pt x="33801" y="68981"/>
                  </a:lnTo>
                  <a:lnTo>
                    <a:pt x="30293" y="69030"/>
                  </a:lnTo>
                  <a:lnTo>
                    <a:pt x="30150" y="69241"/>
                  </a:lnTo>
                  <a:lnTo>
                    <a:pt x="30150" y="69632"/>
                  </a:lnTo>
                  <a:lnTo>
                    <a:pt x="29606" y="69648"/>
                  </a:lnTo>
                  <a:lnTo>
                    <a:pt x="29606" y="69046"/>
                  </a:lnTo>
                  <a:lnTo>
                    <a:pt x="25114" y="69062"/>
                  </a:lnTo>
                  <a:lnTo>
                    <a:pt x="24324" y="69989"/>
                  </a:lnTo>
                  <a:lnTo>
                    <a:pt x="24324" y="69078"/>
                  </a:lnTo>
                  <a:lnTo>
                    <a:pt x="22718" y="69095"/>
                  </a:lnTo>
                  <a:lnTo>
                    <a:pt x="22731" y="69973"/>
                  </a:lnTo>
                  <a:lnTo>
                    <a:pt x="22213" y="69973"/>
                  </a:lnTo>
                  <a:lnTo>
                    <a:pt x="22200" y="69387"/>
                  </a:lnTo>
                  <a:lnTo>
                    <a:pt x="21682" y="69111"/>
                  </a:lnTo>
                  <a:lnTo>
                    <a:pt x="14768" y="69127"/>
                  </a:lnTo>
                  <a:lnTo>
                    <a:pt x="14811" y="76298"/>
                  </a:lnTo>
                  <a:lnTo>
                    <a:pt x="14847" y="78114"/>
                  </a:lnTo>
                  <a:lnTo>
                    <a:pt x="14442" y="78623"/>
                  </a:lnTo>
                  <a:lnTo>
                    <a:pt x="14444" y="80204"/>
                  </a:lnTo>
                  <a:lnTo>
                    <a:pt x="14471" y="84672"/>
                  </a:lnTo>
                  <a:lnTo>
                    <a:pt x="14845" y="85228"/>
                  </a:lnTo>
                  <a:lnTo>
                    <a:pt x="14807" y="88174"/>
                  </a:lnTo>
                  <a:lnTo>
                    <a:pt x="14849" y="92512"/>
                  </a:lnTo>
                  <a:lnTo>
                    <a:pt x="14756" y="92982"/>
                  </a:lnTo>
                  <a:lnTo>
                    <a:pt x="12994" y="93916"/>
                  </a:lnTo>
                  <a:lnTo>
                    <a:pt x="12930" y="90549"/>
                  </a:lnTo>
                  <a:lnTo>
                    <a:pt x="10886" y="90579"/>
                  </a:lnTo>
                  <a:lnTo>
                    <a:pt x="10845" y="83473"/>
                  </a:lnTo>
                  <a:lnTo>
                    <a:pt x="6391" y="83578"/>
                  </a:lnTo>
                  <a:lnTo>
                    <a:pt x="398" y="83455"/>
                  </a:lnTo>
                  <a:lnTo>
                    <a:pt x="281" y="57023"/>
                  </a:lnTo>
                  <a:lnTo>
                    <a:pt x="0" y="48256"/>
                  </a:lnTo>
                  <a:lnTo>
                    <a:pt x="3" y="47943"/>
                  </a:lnTo>
                  <a:lnTo>
                    <a:pt x="373" y="46614"/>
                  </a:lnTo>
                  <a:lnTo>
                    <a:pt x="14" y="34763"/>
                  </a:lnTo>
                  <a:lnTo>
                    <a:pt x="486" y="34849"/>
                  </a:lnTo>
                  <a:lnTo>
                    <a:pt x="3054" y="34887"/>
                  </a:lnTo>
                  <a:lnTo>
                    <a:pt x="22770" y="34791"/>
                  </a:lnTo>
                  <a:lnTo>
                    <a:pt x="24971" y="34824"/>
                  </a:lnTo>
                  <a:lnTo>
                    <a:pt x="24880" y="32433"/>
                  </a:lnTo>
                  <a:lnTo>
                    <a:pt x="24945" y="31294"/>
                  </a:lnTo>
                  <a:lnTo>
                    <a:pt x="24790" y="28903"/>
                  </a:lnTo>
                  <a:lnTo>
                    <a:pt x="24868" y="26382"/>
                  </a:lnTo>
                  <a:lnTo>
                    <a:pt x="24559" y="13650"/>
                  </a:lnTo>
                  <a:lnTo>
                    <a:pt x="24673" y="1338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1" name="pg392">
              <a:extLst>
                <a:ext uri="{FF2B5EF4-FFF2-40B4-BE49-F238E27FC236}">
                  <a16:creationId xmlns:a16="http://schemas.microsoft.com/office/drawing/2014/main" id="{F91FF3E3-A0D7-FC4C-86EF-D9FDBACA4448}"/>
                </a:ext>
              </a:extLst>
            </p:cNvPr>
            <p:cNvSpPr/>
            <p:nvPr/>
          </p:nvSpPr>
          <p:spPr>
            <a:xfrm>
              <a:off x="6508975" y="5204754"/>
              <a:ext cx="101881" cy="49813"/>
            </a:xfrm>
            <a:custGeom>
              <a:avLst/>
              <a:gdLst/>
              <a:ahLst/>
              <a:cxnLst/>
              <a:rect l="0" t="0" r="0" b="0"/>
              <a:pathLst>
                <a:path w="101881" h="49813">
                  <a:moveTo>
                    <a:pt x="184" y="12224"/>
                  </a:moveTo>
                  <a:lnTo>
                    <a:pt x="16" y="5796"/>
                  </a:lnTo>
                  <a:lnTo>
                    <a:pt x="0" y="722"/>
                  </a:lnTo>
                  <a:lnTo>
                    <a:pt x="0" y="130"/>
                  </a:lnTo>
                  <a:lnTo>
                    <a:pt x="44293" y="0"/>
                  </a:lnTo>
                  <a:lnTo>
                    <a:pt x="44529" y="257"/>
                  </a:lnTo>
                  <a:lnTo>
                    <a:pt x="47108" y="4469"/>
                  </a:lnTo>
                  <a:lnTo>
                    <a:pt x="47243" y="5268"/>
                  </a:lnTo>
                  <a:lnTo>
                    <a:pt x="47724" y="5544"/>
                  </a:lnTo>
                  <a:lnTo>
                    <a:pt x="47918" y="5831"/>
                  </a:lnTo>
                  <a:lnTo>
                    <a:pt x="53245" y="14496"/>
                  </a:lnTo>
                  <a:lnTo>
                    <a:pt x="53359" y="14937"/>
                  </a:lnTo>
                  <a:lnTo>
                    <a:pt x="53221" y="14490"/>
                  </a:lnTo>
                  <a:lnTo>
                    <a:pt x="52651" y="13637"/>
                  </a:lnTo>
                  <a:lnTo>
                    <a:pt x="53066" y="14482"/>
                  </a:lnTo>
                  <a:lnTo>
                    <a:pt x="53845" y="15758"/>
                  </a:lnTo>
                  <a:lnTo>
                    <a:pt x="54399" y="17298"/>
                  </a:lnTo>
                  <a:lnTo>
                    <a:pt x="55577" y="23870"/>
                  </a:lnTo>
                  <a:lnTo>
                    <a:pt x="55280" y="21479"/>
                  </a:lnTo>
                  <a:lnTo>
                    <a:pt x="56794" y="30164"/>
                  </a:lnTo>
                  <a:lnTo>
                    <a:pt x="57185" y="30700"/>
                  </a:lnTo>
                  <a:lnTo>
                    <a:pt x="59528" y="31445"/>
                  </a:lnTo>
                  <a:lnTo>
                    <a:pt x="66588" y="33552"/>
                  </a:lnTo>
                  <a:lnTo>
                    <a:pt x="75504" y="23365"/>
                  </a:lnTo>
                  <a:lnTo>
                    <a:pt x="75504" y="22894"/>
                  </a:lnTo>
                  <a:lnTo>
                    <a:pt x="75593" y="17149"/>
                  </a:lnTo>
                  <a:lnTo>
                    <a:pt x="79078" y="17071"/>
                  </a:lnTo>
                  <a:lnTo>
                    <a:pt x="81279" y="17136"/>
                  </a:lnTo>
                  <a:lnTo>
                    <a:pt x="82753" y="17107"/>
                  </a:lnTo>
                  <a:lnTo>
                    <a:pt x="83104" y="17315"/>
                  </a:lnTo>
                  <a:lnTo>
                    <a:pt x="83193" y="20384"/>
                  </a:lnTo>
                  <a:lnTo>
                    <a:pt x="82910" y="20487"/>
                  </a:lnTo>
                  <a:lnTo>
                    <a:pt x="82353" y="20503"/>
                  </a:lnTo>
                  <a:lnTo>
                    <a:pt x="82522" y="22243"/>
                  </a:lnTo>
                  <a:lnTo>
                    <a:pt x="83454" y="22343"/>
                  </a:lnTo>
                  <a:lnTo>
                    <a:pt x="83570" y="22568"/>
                  </a:lnTo>
                  <a:lnTo>
                    <a:pt x="83570" y="21706"/>
                  </a:lnTo>
                  <a:lnTo>
                    <a:pt x="87688" y="21723"/>
                  </a:lnTo>
                  <a:lnTo>
                    <a:pt x="87688" y="21869"/>
                  </a:lnTo>
                  <a:lnTo>
                    <a:pt x="88232" y="21430"/>
                  </a:lnTo>
                  <a:lnTo>
                    <a:pt x="88646" y="21749"/>
                  </a:lnTo>
                  <a:lnTo>
                    <a:pt x="88750" y="22682"/>
                  </a:lnTo>
                  <a:lnTo>
                    <a:pt x="89785" y="22715"/>
                  </a:lnTo>
                  <a:lnTo>
                    <a:pt x="89669" y="21459"/>
                  </a:lnTo>
                  <a:lnTo>
                    <a:pt x="89032" y="21341"/>
                  </a:lnTo>
                  <a:lnTo>
                    <a:pt x="88892" y="20763"/>
                  </a:lnTo>
                  <a:lnTo>
                    <a:pt x="88983" y="20568"/>
                  </a:lnTo>
                  <a:lnTo>
                    <a:pt x="89747" y="20340"/>
                  </a:lnTo>
                  <a:lnTo>
                    <a:pt x="91404" y="20389"/>
                  </a:lnTo>
                  <a:lnTo>
                    <a:pt x="91870" y="20243"/>
                  </a:lnTo>
                  <a:lnTo>
                    <a:pt x="94900" y="20177"/>
                  </a:lnTo>
                  <a:lnTo>
                    <a:pt x="95664" y="20275"/>
                  </a:lnTo>
                  <a:lnTo>
                    <a:pt x="96208" y="20454"/>
                  </a:lnTo>
                  <a:lnTo>
                    <a:pt x="96700" y="20942"/>
                  </a:lnTo>
                  <a:lnTo>
                    <a:pt x="97295" y="20893"/>
                  </a:lnTo>
                  <a:lnTo>
                    <a:pt x="98150" y="20552"/>
                  </a:lnTo>
                  <a:lnTo>
                    <a:pt x="98499" y="20340"/>
                  </a:lnTo>
                  <a:lnTo>
                    <a:pt x="99250" y="20064"/>
                  </a:lnTo>
                  <a:lnTo>
                    <a:pt x="99833" y="20031"/>
                  </a:lnTo>
                  <a:lnTo>
                    <a:pt x="101348" y="20047"/>
                  </a:lnTo>
                  <a:lnTo>
                    <a:pt x="101180" y="21137"/>
                  </a:lnTo>
                  <a:lnTo>
                    <a:pt x="101814" y="21121"/>
                  </a:lnTo>
                  <a:lnTo>
                    <a:pt x="101659" y="22406"/>
                  </a:lnTo>
                  <a:lnTo>
                    <a:pt x="101881" y="22390"/>
                  </a:lnTo>
                  <a:lnTo>
                    <a:pt x="101862" y="22564"/>
                  </a:lnTo>
                  <a:lnTo>
                    <a:pt x="101839" y="22764"/>
                  </a:lnTo>
                  <a:lnTo>
                    <a:pt x="101815" y="22970"/>
                  </a:lnTo>
                  <a:lnTo>
                    <a:pt x="101217" y="28238"/>
                  </a:lnTo>
                  <a:lnTo>
                    <a:pt x="101104" y="29236"/>
                  </a:lnTo>
                  <a:lnTo>
                    <a:pt x="100972" y="30392"/>
                  </a:lnTo>
                  <a:lnTo>
                    <a:pt x="100875" y="32002"/>
                  </a:lnTo>
                  <a:lnTo>
                    <a:pt x="100467" y="38769"/>
                  </a:lnTo>
                  <a:lnTo>
                    <a:pt x="100403" y="38939"/>
                  </a:lnTo>
                  <a:lnTo>
                    <a:pt x="100268" y="39300"/>
                  </a:lnTo>
                  <a:lnTo>
                    <a:pt x="99347" y="39315"/>
                  </a:lnTo>
                  <a:lnTo>
                    <a:pt x="99224" y="39810"/>
                  </a:lnTo>
                  <a:lnTo>
                    <a:pt x="99237" y="41046"/>
                  </a:lnTo>
                  <a:lnTo>
                    <a:pt x="99030" y="41062"/>
                  </a:lnTo>
                  <a:lnTo>
                    <a:pt x="99043" y="41339"/>
                  </a:lnTo>
                  <a:lnTo>
                    <a:pt x="99211" y="41355"/>
                  </a:lnTo>
                  <a:lnTo>
                    <a:pt x="99250" y="41713"/>
                  </a:lnTo>
                  <a:lnTo>
                    <a:pt x="99250" y="42445"/>
                  </a:lnTo>
                  <a:lnTo>
                    <a:pt x="99173" y="42591"/>
                  </a:lnTo>
                  <a:lnTo>
                    <a:pt x="99186" y="45795"/>
                  </a:lnTo>
                  <a:lnTo>
                    <a:pt x="97748" y="45828"/>
                  </a:lnTo>
                  <a:lnTo>
                    <a:pt x="97748" y="44709"/>
                  </a:lnTo>
                  <a:lnTo>
                    <a:pt x="97826" y="43746"/>
                  </a:lnTo>
                  <a:lnTo>
                    <a:pt x="98972" y="43746"/>
                  </a:lnTo>
                  <a:lnTo>
                    <a:pt x="99019" y="43048"/>
                  </a:lnTo>
                  <a:lnTo>
                    <a:pt x="97994" y="43030"/>
                  </a:lnTo>
                  <a:lnTo>
                    <a:pt x="97981" y="41111"/>
                  </a:lnTo>
                  <a:lnTo>
                    <a:pt x="97489" y="41111"/>
                  </a:lnTo>
                  <a:lnTo>
                    <a:pt x="96868" y="41225"/>
                  </a:lnTo>
                  <a:lnTo>
                    <a:pt x="96026" y="41144"/>
                  </a:lnTo>
                  <a:lnTo>
                    <a:pt x="96014" y="41606"/>
                  </a:lnTo>
                  <a:lnTo>
                    <a:pt x="95677" y="43713"/>
                  </a:lnTo>
                  <a:lnTo>
                    <a:pt x="95521" y="44153"/>
                  </a:lnTo>
                  <a:lnTo>
                    <a:pt x="93514" y="44169"/>
                  </a:lnTo>
                  <a:lnTo>
                    <a:pt x="92517" y="42640"/>
                  </a:lnTo>
                  <a:lnTo>
                    <a:pt x="92323" y="41632"/>
                  </a:lnTo>
                  <a:lnTo>
                    <a:pt x="92530" y="43030"/>
                  </a:lnTo>
                  <a:lnTo>
                    <a:pt x="92233" y="43046"/>
                  </a:lnTo>
                  <a:lnTo>
                    <a:pt x="92245" y="44234"/>
                  </a:lnTo>
                  <a:lnTo>
                    <a:pt x="92271" y="46645"/>
                  </a:lnTo>
                  <a:lnTo>
                    <a:pt x="88827" y="46788"/>
                  </a:lnTo>
                  <a:lnTo>
                    <a:pt x="86395" y="46861"/>
                  </a:lnTo>
                  <a:lnTo>
                    <a:pt x="82043" y="47032"/>
                  </a:lnTo>
                  <a:lnTo>
                    <a:pt x="77705" y="47194"/>
                  </a:lnTo>
                  <a:lnTo>
                    <a:pt x="75582" y="47227"/>
                  </a:lnTo>
                  <a:lnTo>
                    <a:pt x="73575" y="47275"/>
                  </a:lnTo>
                  <a:lnTo>
                    <a:pt x="73652" y="49650"/>
                  </a:lnTo>
                  <a:lnTo>
                    <a:pt x="69470" y="49667"/>
                  </a:lnTo>
                  <a:lnTo>
                    <a:pt x="65327" y="49699"/>
                  </a:lnTo>
                  <a:lnTo>
                    <a:pt x="63268" y="49666"/>
                  </a:lnTo>
                  <a:lnTo>
                    <a:pt x="63035" y="49666"/>
                  </a:lnTo>
                  <a:lnTo>
                    <a:pt x="61087" y="49638"/>
                  </a:lnTo>
                  <a:lnTo>
                    <a:pt x="60808" y="49813"/>
                  </a:lnTo>
                  <a:lnTo>
                    <a:pt x="58024" y="49764"/>
                  </a:lnTo>
                  <a:lnTo>
                    <a:pt x="57911" y="44755"/>
                  </a:lnTo>
                  <a:lnTo>
                    <a:pt x="57235" y="44494"/>
                  </a:lnTo>
                  <a:lnTo>
                    <a:pt x="56725" y="44413"/>
                  </a:lnTo>
                  <a:lnTo>
                    <a:pt x="56561" y="44367"/>
                  </a:lnTo>
                  <a:lnTo>
                    <a:pt x="56160" y="44039"/>
                  </a:lnTo>
                  <a:lnTo>
                    <a:pt x="54817" y="42843"/>
                  </a:lnTo>
                  <a:lnTo>
                    <a:pt x="54700" y="42641"/>
                  </a:lnTo>
                  <a:lnTo>
                    <a:pt x="54435" y="30876"/>
                  </a:lnTo>
                  <a:lnTo>
                    <a:pt x="54501" y="30699"/>
                  </a:lnTo>
                  <a:lnTo>
                    <a:pt x="23473" y="30624"/>
                  </a:lnTo>
                  <a:lnTo>
                    <a:pt x="14826" y="28939"/>
                  </a:lnTo>
                  <a:lnTo>
                    <a:pt x="12474" y="26427"/>
                  </a:lnTo>
                  <a:lnTo>
                    <a:pt x="7090" y="26546"/>
                  </a:lnTo>
                  <a:lnTo>
                    <a:pt x="6896" y="26695"/>
                  </a:lnTo>
                  <a:lnTo>
                    <a:pt x="6909" y="27415"/>
                  </a:lnTo>
                  <a:lnTo>
                    <a:pt x="1400" y="26372"/>
                  </a:lnTo>
                  <a:lnTo>
                    <a:pt x="271" y="26387"/>
                  </a:lnTo>
                  <a:lnTo>
                    <a:pt x="211" y="176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2" name="pg393">
              <a:extLst>
                <a:ext uri="{FF2B5EF4-FFF2-40B4-BE49-F238E27FC236}">
                  <a16:creationId xmlns:a16="http://schemas.microsoft.com/office/drawing/2014/main" id="{0202807F-98A8-5145-8316-A4FC9F10FFA2}"/>
                </a:ext>
              </a:extLst>
            </p:cNvPr>
            <p:cNvSpPr/>
            <p:nvPr/>
          </p:nvSpPr>
          <p:spPr>
            <a:xfrm>
              <a:off x="6436996" y="5064268"/>
              <a:ext cx="182015" cy="153140"/>
            </a:xfrm>
            <a:custGeom>
              <a:avLst/>
              <a:gdLst/>
              <a:ahLst/>
              <a:cxnLst/>
              <a:rect l="0" t="0" r="0" b="0"/>
              <a:pathLst>
                <a:path w="182015" h="153140">
                  <a:moveTo>
                    <a:pt x="165563" y="5509"/>
                  </a:moveTo>
                  <a:lnTo>
                    <a:pt x="165418" y="5686"/>
                  </a:lnTo>
                  <a:lnTo>
                    <a:pt x="166678" y="8901"/>
                  </a:lnTo>
                  <a:lnTo>
                    <a:pt x="167682" y="12505"/>
                  </a:lnTo>
                  <a:lnTo>
                    <a:pt x="168130" y="14113"/>
                  </a:lnTo>
                  <a:lnTo>
                    <a:pt x="170019" y="18365"/>
                  </a:lnTo>
                  <a:lnTo>
                    <a:pt x="170843" y="20219"/>
                  </a:lnTo>
                  <a:lnTo>
                    <a:pt x="170957" y="20476"/>
                  </a:lnTo>
                  <a:lnTo>
                    <a:pt x="171441" y="21907"/>
                  </a:lnTo>
                  <a:lnTo>
                    <a:pt x="173917" y="29229"/>
                  </a:lnTo>
                  <a:lnTo>
                    <a:pt x="174433" y="31397"/>
                  </a:lnTo>
                  <a:lnTo>
                    <a:pt x="175779" y="37051"/>
                  </a:lnTo>
                  <a:lnTo>
                    <a:pt x="176501" y="40084"/>
                  </a:lnTo>
                  <a:lnTo>
                    <a:pt x="176807" y="41373"/>
                  </a:lnTo>
                  <a:lnTo>
                    <a:pt x="176913" y="41817"/>
                  </a:lnTo>
                  <a:lnTo>
                    <a:pt x="178030" y="46509"/>
                  </a:lnTo>
                  <a:lnTo>
                    <a:pt x="179357" y="52085"/>
                  </a:lnTo>
                  <a:lnTo>
                    <a:pt x="179631" y="53236"/>
                  </a:lnTo>
                  <a:lnTo>
                    <a:pt x="180086" y="55149"/>
                  </a:lnTo>
                  <a:lnTo>
                    <a:pt x="181313" y="61657"/>
                  </a:lnTo>
                  <a:lnTo>
                    <a:pt x="182015" y="65380"/>
                  </a:lnTo>
                  <a:lnTo>
                    <a:pt x="181917" y="69415"/>
                  </a:lnTo>
                  <a:lnTo>
                    <a:pt x="181368" y="69462"/>
                  </a:lnTo>
                  <a:lnTo>
                    <a:pt x="181226" y="70260"/>
                  </a:lnTo>
                  <a:lnTo>
                    <a:pt x="181596" y="75433"/>
                  </a:lnTo>
                  <a:lnTo>
                    <a:pt x="181821" y="78571"/>
                  </a:lnTo>
                  <a:lnTo>
                    <a:pt x="181821" y="80913"/>
                  </a:lnTo>
                  <a:lnTo>
                    <a:pt x="181573" y="83578"/>
                  </a:lnTo>
                  <a:lnTo>
                    <a:pt x="181446" y="84947"/>
                  </a:lnTo>
                  <a:lnTo>
                    <a:pt x="181497" y="95308"/>
                  </a:lnTo>
                  <a:lnTo>
                    <a:pt x="181201" y="99878"/>
                  </a:lnTo>
                  <a:lnTo>
                    <a:pt x="181044" y="102302"/>
                  </a:lnTo>
                  <a:lnTo>
                    <a:pt x="180694" y="104588"/>
                  </a:lnTo>
                  <a:lnTo>
                    <a:pt x="180453" y="106162"/>
                  </a:lnTo>
                  <a:lnTo>
                    <a:pt x="180430" y="106313"/>
                  </a:lnTo>
                  <a:lnTo>
                    <a:pt x="179877" y="109925"/>
                  </a:lnTo>
                  <a:lnTo>
                    <a:pt x="179555" y="112029"/>
                  </a:lnTo>
                  <a:lnTo>
                    <a:pt x="179533" y="112210"/>
                  </a:lnTo>
                  <a:lnTo>
                    <a:pt x="179509" y="112396"/>
                  </a:lnTo>
                  <a:lnTo>
                    <a:pt x="178378" y="121438"/>
                  </a:lnTo>
                  <a:lnTo>
                    <a:pt x="178235" y="122585"/>
                  </a:lnTo>
                  <a:lnTo>
                    <a:pt x="178193" y="123151"/>
                  </a:lnTo>
                  <a:lnTo>
                    <a:pt x="178085" y="124623"/>
                  </a:lnTo>
                  <a:lnTo>
                    <a:pt x="177594" y="131287"/>
                  </a:lnTo>
                  <a:lnTo>
                    <a:pt x="177228" y="136269"/>
                  </a:lnTo>
                  <a:lnTo>
                    <a:pt x="176940" y="140185"/>
                  </a:lnTo>
                  <a:lnTo>
                    <a:pt x="176720" y="140363"/>
                  </a:lnTo>
                  <a:lnTo>
                    <a:pt x="176380" y="142739"/>
                  </a:lnTo>
                  <a:lnTo>
                    <a:pt x="176331" y="143080"/>
                  </a:lnTo>
                  <a:lnTo>
                    <a:pt x="176184" y="145259"/>
                  </a:lnTo>
                  <a:lnTo>
                    <a:pt x="175774" y="145276"/>
                  </a:lnTo>
                  <a:lnTo>
                    <a:pt x="175658" y="146138"/>
                  </a:lnTo>
                  <a:lnTo>
                    <a:pt x="175606" y="147146"/>
                  </a:lnTo>
                  <a:lnTo>
                    <a:pt x="175179" y="147049"/>
                  </a:lnTo>
                  <a:lnTo>
                    <a:pt x="175166" y="146479"/>
                  </a:lnTo>
                  <a:lnTo>
                    <a:pt x="174467" y="146463"/>
                  </a:lnTo>
                  <a:lnTo>
                    <a:pt x="174493" y="147016"/>
                  </a:lnTo>
                  <a:lnTo>
                    <a:pt x="174298" y="147081"/>
                  </a:lnTo>
                  <a:lnTo>
                    <a:pt x="173936" y="147081"/>
                  </a:lnTo>
                  <a:lnTo>
                    <a:pt x="173819" y="146951"/>
                  </a:lnTo>
                  <a:lnTo>
                    <a:pt x="173858" y="146496"/>
                  </a:lnTo>
                  <a:lnTo>
                    <a:pt x="172654" y="146512"/>
                  </a:lnTo>
                  <a:lnTo>
                    <a:pt x="172473" y="146707"/>
                  </a:lnTo>
                  <a:lnTo>
                    <a:pt x="172460" y="147748"/>
                  </a:lnTo>
                  <a:lnTo>
                    <a:pt x="171903" y="147748"/>
                  </a:lnTo>
                  <a:lnTo>
                    <a:pt x="172188" y="146528"/>
                  </a:lnTo>
                  <a:lnTo>
                    <a:pt x="170556" y="146561"/>
                  </a:lnTo>
                  <a:lnTo>
                    <a:pt x="170569" y="145780"/>
                  </a:lnTo>
                  <a:lnTo>
                    <a:pt x="170738" y="145650"/>
                  </a:lnTo>
                  <a:lnTo>
                    <a:pt x="170997" y="145601"/>
                  </a:lnTo>
                  <a:lnTo>
                    <a:pt x="171048" y="145389"/>
                  </a:lnTo>
                  <a:lnTo>
                    <a:pt x="170491" y="145391"/>
                  </a:lnTo>
                  <a:lnTo>
                    <a:pt x="169676" y="145406"/>
                  </a:lnTo>
                  <a:lnTo>
                    <a:pt x="169132" y="147662"/>
                  </a:lnTo>
                  <a:lnTo>
                    <a:pt x="168282" y="147452"/>
                  </a:lnTo>
                  <a:lnTo>
                    <a:pt x="168187" y="146853"/>
                  </a:lnTo>
                  <a:lnTo>
                    <a:pt x="167899" y="146868"/>
                  </a:lnTo>
                  <a:lnTo>
                    <a:pt x="167760" y="146886"/>
                  </a:lnTo>
                  <a:lnTo>
                    <a:pt x="167708" y="147049"/>
                  </a:lnTo>
                  <a:lnTo>
                    <a:pt x="167734" y="147244"/>
                  </a:lnTo>
                  <a:lnTo>
                    <a:pt x="166651" y="147576"/>
                  </a:lnTo>
                  <a:lnTo>
                    <a:pt x="166310" y="147829"/>
                  </a:lnTo>
                  <a:lnTo>
                    <a:pt x="166361" y="149944"/>
                  </a:lnTo>
                  <a:lnTo>
                    <a:pt x="166374" y="150253"/>
                  </a:lnTo>
                  <a:lnTo>
                    <a:pt x="165869" y="150269"/>
                  </a:lnTo>
                  <a:lnTo>
                    <a:pt x="164186" y="150318"/>
                  </a:lnTo>
                  <a:lnTo>
                    <a:pt x="164057" y="141600"/>
                  </a:lnTo>
                  <a:lnTo>
                    <a:pt x="162029" y="141615"/>
                  </a:lnTo>
                  <a:lnTo>
                    <a:pt x="161445" y="141609"/>
                  </a:lnTo>
                  <a:lnTo>
                    <a:pt x="160384" y="141592"/>
                  </a:lnTo>
                  <a:lnTo>
                    <a:pt x="160108" y="141588"/>
                  </a:lnTo>
                  <a:lnTo>
                    <a:pt x="159798" y="141583"/>
                  </a:lnTo>
                  <a:lnTo>
                    <a:pt x="157700" y="140841"/>
                  </a:lnTo>
                  <a:lnTo>
                    <a:pt x="156715" y="140477"/>
                  </a:lnTo>
                  <a:lnTo>
                    <a:pt x="150954" y="140517"/>
                  </a:lnTo>
                  <a:lnTo>
                    <a:pt x="149950" y="140520"/>
                  </a:lnTo>
                  <a:lnTo>
                    <a:pt x="147561" y="140526"/>
                  </a:lnTo>
                  <a:lnTo>
                    <a:pt x="116272" y="140485"/>
                  </a:lnTo>
                  <a:lnTo>
                    <a:pt x="71979" y="140616"/>
                  </a:lnTo>
                  <a:lnTo>
                    <a:pt x="71980" y="141207"/>
                  </a:lnTo>
                  <a:lnTo>
                    <a:pt x="71995" y="146281"/>
                  </a:lnTo>
                  <a:lnTo>
                    <a:pt x="72163" y="152709"/>
                  </a:lnTo>
                  <a:lnTo>
                    <a:pt x="56629" y="153092"/>
                  </a:lnTo>
                  <a:lnTo>
                    <a:pt x="56345" y="153140"/>
                  </a:lnTo>
                  <a:lnTo>
                    <a:pt x="55535" y="153102"/>
                  </a:lnTo>
                  <a:lnTo>
                    <a:pt x="55281" y="152483"/>
                  </a:lnTo>
                  <a:lnTo>
                    <a:pt x="55278" y="152051"/>
                  </a:lnTo>
                  <a:lnTo>
                    <a:pt x="54347" y="150703"/>
                  </a:lnTo>
                  <a:lnTo>
                    <a:pt x="54327" y="150464"/>
                  </a:lnTo>
                  <a:lnTo>
                    <a:pt x="54426" y="149856"/>
                  </a:lnTo>
                  <a:lnTo>
                    <a:pt x="54261" y="149562"/>
                  </a:lnTo>
                  <a:lnTo>
                    <a:pt x="53465" y="148580"/>
                  </a:lnTo>
                  <a:lnTo>
                    <a:pt x="53165" y="148673"/>
                  </a:lnTo>
                  <a:lnTo>
                    <a:pt x="52634" y="148531"/>
                  </a:lnTo>
                  <a:lnTo>
                    <a:pt x="52239" y="148236"/>
                  </a:lnTo>
                  <a:lnTo>
                    <a:pt x="50544" y="148199"/>
                  </a:lnTo>
                  <a:lnTo>
                    <a:pt x="50105" y="147856"/>
                  </a:lnTo>
                  <a:lnTo>
                    <a:pt x="49298" y="147381"/>
                  </a:lnTo>
                  <a:lnTo>
                    <a:pt x="47627" y="146605"/>
                  </a:lnTo>
                  <a:lnTo>
                    <a:pt x="47087" y="146005"/>
                  </a:lnTo>
                  <a:lnTo>
                    <a:pt x="46893" y="145505"/>
                  </a:lnTo>
                  <a:lnTo>
                    <a:pt x="46767" y="143110"/>
                  </a:lnTo>
                  <a:lnTo>
                    <a:pt x="46675" y="142905"/>
                  </a:lnTo>
                  <a:lnTo>
                    <a:pt x="46194" y="143051"/>
                  </a:lnTo>
                  <a:lnTo>
                    <a:pt x="46026" y="142073"/>
                  </a:lnTo>
                  <a:lnTo>
                    <a:pt x="45538" y="141577"/>
                  </a:lnTo>
                  <a:lnTo>
                    <a:pt x="45373" y="141107"/>
                  </a:lnTo>
                  <a:lnTo>
                    <a:pt x="45221" y="136892"/>
                  </a:lnTo>
                  <a:lnTo>
                    <a:pt x="44779" y="136008"/>
                  </a:lnTo>
                  <a:lnTo>
                    <a:pt x="43932" y="136082"/>
                  </a:lnTo>
                  <a:lnTo>
                    <a:pt x="43407" y="135501"/>
                  </a:lnTo>
                  <a:lnTo>
                    <a:pt x="42550" y="134165"/>
                  </a:lnTo>
                  <a:lnTo>
                    <a:pt x="42612" y="133777"/>
                  </a:lnTo>
                  <a:lnTo>
                    <a:pt x="42870" y="133401"/>
                  </a:lnTo>
                  <a:lnTo>
                    <a:pt x="43008" y="132994"/>
                  </a:lnTo>
                  <a:lnTo>
                    <a:pt x="42922" y="132822"/>
                  </a:lnTo>
                  <a:lnTo>
                    <a:pt x="42259" y="132233"/>
                  </a:lnTo>
                  <a:lnTo>
                    <a:pt x="42104" y="131968"/>
                  </a:lnTo>
                  <a:lnTo>
                    <a:pt x="42312" y="130920"/>
                  </a:lnTo>
                  <a:lnTo>
                    <a:pt x="42404" y="129939"/>
                  </a:lnTo>
                  <a:lnTo>
                    <a:pt x="42351" y="129633"/>
                  </a:lnTo>
                  <a:lnTo>
                    <a:pt x="42275" y="129495"/>
                  </a:lnTo>
                  <a:lnTo>
                    <a:pt x="41886" y="129383"/>
                  </a:lnTo>
                  <a:lnTo>
                    <a:pt x="41556" y="129305"/>
                  </a:lnTo>
                  <a:lnTo>
                    <a:pt x="41226" y="129339"/>
                  </a:lnTo>
                  <a:lnTo>
                    <a:pt x="41097" y="128645"/>
                  </a:lnTo>
                  <a:lnTo>
                    <a:pt x="40728" y="128373"/>
                  </a:lnTo>
                  <a:lnTo>
                    <a:pt x="40444" y="127300"/>
                  </a:lnTo>
                  <a:lnTo>
                    <a:pt x="40007" y="125127"/>
                  </a:lnTo>
                  <a:lnTo>
                    <a:pt x="28107" y="125320"/>
                  </a:lnTo>
                  <a:lnTo>
                    <a:pt x="27547" y="125391"/>
                  </a:lnTo>
                  <a:lnTo>
                    <a:pt x="25519" y="126104"/>
                  </a:lnTo>
                  <a:lnTo>
                    <a:pt x="21421" y="126180"/>
                  </a:lnTo>
                  <a:lnTo>
                    <a:pt x="21415" y="110806"/>
                  </a:lnTo>
                  <a:lnTo>
                    <a:pt x="8699" y="110946"/>
                  </a:lnTo>
                  <a:lnTo>
                    <a:pt x="6593" y="110912"/>
                  </a:lnTo>
                  <a:lnTo>
                    <a:pt x="7521" y="97631"/>
                  </a:lnTo>
                  <a:lnTo>
                    <a:pt x="8004" y="89685"/>
                  </a:lnTo>
                  <a:lnTo>
                    <a:pt x="8139" y="89686"/>
                  </a:lnTo>
                  <a:lnTo>
                    <a:pt x="12622" y="89684"/>
                  </a:lnTo>
                  <a:lnTo>
                    <a:pt x="23146" y="89436"/>
                  </a:lnTo>
                  <a:lnTo>
                    <a:pt x="22961" y="82180"/>
                  </a:lnTo>
                  <a:lnTo>
                    <a:pt x="22834" y="76174"/>
                  </a:lnTo>
                  <a:lnTo>
                    <a:pt x="22129" y="75043"/>
                  </a:lnTo>
                  <a:lnTo>
                    <a:pt x="21972" y="73965"/>
                  </a:lnTo>
                  <a:lnTo>
                    <a:pt x="21635" y="72660"/>
                  </a:lnTo>
                  <a:lnTo>
                    <a:pt x="21082" y="72551"/>
                  </a:lnTo>
                  <a:lnTo>
                    <a:pt x="21082" y="72248"/>
                  </a:lnTo>
                  <a:lnTo>
                    <a:pt x="21466" y="69857"/>
                  </a:lnTo>
                  <a:lnTo>
                    <a:pt x="17219" y="69831"/>
                  </a:lnTo>
                  <a:lnTo>
                    <a:pt x="17219" y="68710"/>
                  </a:lnTo>
                  <a:lnTo>
                    <a:pt x="16582" y="68710"/>
                  </a:lnTo>
                  <a:lnTo>
                    <a:pt x="16624" y="66741"/>
                  </a:lnTo>
                  <a:lnTo>
                    <a:pt x="16022" y="66782"/>
                  </a:lnTo>
                  <a:lnTo>
                    <a:pt x="15287" y="66349"/>
                  </a:lnTo>
                  <a:lnTo>
                    <a:pt x="14470" y="66126"/>
                  </a:lnTo>
                  <a:lnTo>
                    <a:pt x="13861" y="66055"/>
                  </a:lnTo>
                  <a:lnTo>
                    <a:pt x="11211" y="65223"/>
                  </a:lnTo>
                  <a:lnTo>
                    <a:pt x="10543" y="65410"/>
                  </a:lnTo>
                  <a:lnTo>
                    <a:pt x="7003" y="68268"/>
                  </a:lnTo>
                  <a:lnTo>
                    <a:pt x="5921" y="69256"/>
                  </a:lnTo>
                  <a:lnTo>
                    <a:pt x="4821" y="69891"/>
                  </a:lnTo>
                  <a:lnTo>
                    <a:pt x="4505" y="69889"/>
                  </a:lnTo>
                  <a:lnTo>
                    <a:pt x="3720" y="69836"/>
                  </a:lnTo>
                  <a:lnTo>
                    <a:pt x="272" y="69858"/>
                  </a:lnTo>
                  <a:lnTo>
                    <a:pt x="283" y="69660"/>
                  </a:lnTo>
                  <a:lnTo>
                    <a:pt x="307" y="67465"/>
                  </a:lnTo>
                  <a:lnTo>
                    <a:pt x="169" y="67463"/>
                  </a:lnTo>
                  <a:lnTo>
                    <a:pt x="0" y="67461"/>
                  </a:lnTo>
                  <a:lnTo>
                    <a:pt x="115" y="67159"/>
                  </a:lnTo>
                  <a:lnTo>
                    <a:pt x="14962" y="45592"/>
                  </a:lnTo>
                  <a:lnTo>
                    <a:pt x="15406" y="45048"/>
                  </a:lnTo>
                  <a:lnTo>
                    <a:pt x="16247" y="44372"/>
                  </a:lnTo>
                  <a:lnTo>
                    <a:pt x="15923" y="43973"/>
                  </a:lnTo>
                  <a:lnTo>
                    <a:pt x="15798" y="43220"/>
                  </a:lnTo>
                  <a:lnTo>
                    <a:pt x="17224" y="42903"/>
                  </a:lnTo>
                  <a:lnTo>
                    <a:pt x="17410" y="42753"/>
                  </a:lnTo>
                  <a:lnTo>
                    <a:pt x="17943" y="43250"/>
                  </a:lnTo>
                  <a:lnTo>
                    <a:pt x="18423" y="43541"/>
                  </a:lnTo>
                  <a:lnTo>
                    <a:pt x="19228" y="43459"/>
                  </a:lnTo>
                  <a:lnTo>
                    <a:pt x="20259" y="43530"/>
                  </a:lnTo>
                  <a:lnTo>
                    <a:pt x="21236" y="43717"/>
                  </a:lnTo>
                  <a:lnTo>
                    <a:pt x="21401" y="43627"/>
                  </a:lnTo>
                  <a:lnTo>
                    <a:pt x="21405" y="43124"/>
                  </a:lnTo>
                  <a:lnTo>
                    <a:pt x="21282" y="42642"/>
                  </a:lnTo>
                  <a:lnTo>
                    <a:pt x="21521" y="42396"/>
                  </a:lnTo>
                  <a:lnTo>
                    <a:pt x="21866" y="42311"/>
                  </a:lnTo>
                  <a:lnTo>
                    <a:pt x="22810" y="41666"/>
                  </a:lnTo>
                  <a:lnTo>
                    <a:pt x="22966" y="41490"/>
                  </a:lnTo>
                  <a:lnTo>
                    <a:pt x="22996" y="41323"/>
                  </a:lnTo>
                  <a:lnTo>
                    <a:pt x="23002" y="40905"/>
                  </a:lnTo>
                  <a:lnTo>
                    <a:pt x="23586" y="40596"/>
                  </a:lnTo>
                  <a:lnTo>
                    <a:pt x="23920" y="40715"/>
                  </a:lnTo>
                  <a:lnTo>
                    <a:pt x="24182" y="40637"/>
                  </a:lnTo>
                  <a:lnTo>
                    <a:pt x="24262" y="40417"/>
                  </a:lnTo>
                  <a:lnTo>
                    <a:pt x="24260" y="40160"/>
                  </a:lnTo>
                  <a:lnTo>
                    <a:pt x="24732" y="39582"/>
                  </a:lnTo>
                  <a:lnTo>
                    <a:pt x="24984" y="39591"/>
                  </a:lnTo>
                  <a:lnTo>
                    <a:pt x="25216" y="39449"/>
                  </a:lnTo>
                  <a:lnTo>
                    <a:pt x="27646" y="36964"/>
                  </a:lnTo>
                  <a:lnTo>
                    <a:pt x="27871" y="36586"/>
                  </a:lnTo>
                  <a:lnTo>
                    <a:pt x="27950" y="36279"/>
                  </a:lnTo>
                  <a:lnTo>
                    <a:pt x="27927" y="35934"/>
                  </a:lnTo>
                  <a:lnTo>
                    <a:pt x="28017" y="35669"/>
                  </a:lnTo>
                  <a:lnTo>
                    <a:pt x="29642" y="36199"/>
                  </a:lnTo>
                  <a:lnTo>
                    <a:pt x="30002" y="36859"/>
                  </a:lnTo>
                  <a:lnTo>
                    <a:pt x="30268" y="37079"/>
                  </a:lnTo>
                  <a:lnTo>
                    <a:pt x="31206" y="37556"/>
                  </a:lnTo>
                  <a:lnTo>
                    <a:pt x="31451" y="37524"/>
                  </a:lnTo>
                  <a:lnTo>
                    <a:pt x="31421" y="35081"/>
                  </a:lnTo>
                  <a:lnTo>
                    <a:pt x="30867" y="32198"/>
                  </a:lnTo>
                  <a:lnTo>
                    <a:pt x="30214" y="31516"/>
                  </a:lnTo>
                  <a:lnTo>
                    <a:pt x="29878" y="31317"/>
                  </a:lnTo>
                  <a:lnTo>
                    <a:pt x="29074" y="30013"/>
                  </a:lnTo>
                  <a:lnTo>
                    <a:pt x="27047" y="26164"/>
                  </a:lnTo>
                  <a:lnTo>
                    <a:pt x="25999" y="24796"/>
                  </a:lnTo>
                  <a:lnTo>
                    <a:pt x="25786" y="23412"/>
                  </a:lnTo>
                  <a:lnTo>
                    <a:pt x="26157" y="22535"/>
                  </a:lnTo>
                  <a:lnTo>
                    <a:pt x="26157" y="22031"/>
                  </a:lnTo>
                  <a:lnTo>
                    <a:pt x="27258" y="20509"/>
                  </a:lnTo>
                  <a:lnTo>
                    <a:pt x="27546" y="19256"/>
                  </a:lnTo>
                  <a:lnTo>
                    <a:pt x="27649" y="18599"/>
                  </a:lnTo>
                  <a:lnTo>
                    <a:pt x="27778" y="18211"/>
                  </a:lnTo>
                  <a:lnTo>
                    <a:pt x="28093" y="17745"/>
                  </a:lnTo>
                  <a:lnTo>
                    <a:pt x="28205" y="17096"/>
                  </a:lnTo>
                  <a:lnTo>
                    <a:pt x="28308" y="16514"/>
                  </a:lnTo>
                  <a:lnTo>
                    <a:pt x="29672" y="16193"/>
                  </a:lnTo>
                  <a:lnTo>
                    <a:pt x="29821" y="16181"/>
                  </a:lnTo>
                  <a:lnTo>
                    <a:pt x="30451" y="16446"/>
                  </a:lnTo>
                  <a:lnTo>
                    <a:pt x="31772" y="17386"/>
                  </a:lnTo>
                  <a:lnTo>
                    <a:pt x="32415" y="17953"/>
                  </a:lnTo>
                  <a:lnTo>
                    <a:pt x="32681" y="18300"/>
                  </a:lnTo>
                  <a:lnTo>
                    <a:pt x="33497" y="18871"/>
                  </a:lnTo>
                  <a:lnTo>
                    <a:pt x="34823" y="19501"/>
                  </a:lnTo>
                  <a:lnTo>
                    <a:pt x="35540" y="19751"/>
                  </a:lnTo>
                  <a:lnTo>
                    <a:pt x="36392" y="19804"/>
                  </a:lnTo>
                  <a:lnTo>
                    <a:pt x="37238" y="20114"/>
                  </a:lnTo>
                  <a:lnTo>
                    <a:pt x="38282" y="21155"/>
                  </a:lnTo>
                  <a:lnTo>
                    <a:pt x="41028" y="21144"/>
                  </a:lnTo>
                  <a:lnTo>
                    <a:pt x="41144" y="20685"/>
                  </a:lnTo>
                  <a:lnTo>
                    <a:pt x="41244" y="20528"/>
                  </a:lnTo>
                  <a:lnTo>
                    <a:pt x="41283" y="26905"/>
                  </a:lnTo>
                  <a:lnTo>
                    <a:pt x="39180" y="26901"/>
                  </a:lnTo>
                  <a:lnTo>
                    <a:pt x="39051" y="32800"/>
                  </a:lnTo>
                  <a:lnTo>
                    <a:pt x="41203" y="32802"/>
                  </a:lnTo>
                  <a:lnTo>
                    <a:pt x="41200" y="34316"/>
                  </a:lnTo>
                  <a:lnTo>
                    <a:pt x="43287" y="34305"/>
                  </a:lnTo>
                  <a:lnTo>
                    <a:pt x="43291" y="34630"/>
                  </a:lnTo>
                  <a:lnTo>
                    <a:pt x="44649" y="33701"/>
                  </a:lnTo>
                  <a:lnTo>
                    <a:pt x="45713" y="32447"/>
                  </a:lnTo>
                  <a:lnTo>
                    <a:pt x="46071" y="32198"/>
                  </a:lnTo>
                  <a:lnTo>
                    <a:pt x="46236" y="32198"/>
                  </a:lnTo>
                  <a:lnTo>
                    <a:pt x="46667" y="31580"/>
                  </a:lnTo>
                  <a:lnTo>
                    <a:pt x="47009" y="30875"/>
                  </a:lnTo>
                  <a:lnTo>
                    <a:pt x="47749" y="29800"/>
                  </a:lnTo>
                  <a:lnTo>
                    <a:pt x="47758" y="31371"/>
                  </a:lnTo>
                  <a:lnTo>
                    <a:pt x="47530" y="32351"/>
                  </a:lnTo>
                  <a:lnTo>
                    <a:pt x="46972" y="32689"/>
                  </a:lnTo>
                  <a:lnTo>
                    <a:pt x="46657" y="33247"/>
                  </a:lnTo>
                  <a:lnTo>
                    <a:pt x="46782" y="33404"/>
                  </a:lnTo>
                  <a:lnTo>
                    <a:pt x="45836" y="34931"/>
                  </a:lnTo>
                  <a:lnTo>
                    <a:pt x="45501" y="35338"/>
                  </a:lnTo>
                  <a:lnTo>
                    <a:pt x="45014" y="35525"/>
                  </a:lnTo>
                  <a:lnTo>
                    <a:pt x="43476" y="35708"/>
                  </a:lnTo>
                  <a:lnTo>
                    <a:pt x="42522" y="35910"/>
                  </a:lnTo>
                  <a:lnTo>
                    <a:pt x="41621" y="36597"/>
                  </a:lnTo>
                  <a:lnTo>
                    <a:pt x="41531" y="36776"/>
                  </a:lnTo>
                  <a:lnTo>
                    <a:pt x="41710" y="36712"/>
                  </a:lnTo>
                  <a:lnTo>
                    <a:pt x="42451" y="36125"/>
                  </a:lnTo>
                  <a:lnTo>
                    <a:pt x="41717" y="36764"/>
                  </a:lnTo>
                  <a:lnTo>
                    <a:pt x="41396" y="36921"/>
                  </a:lnTo>
                  <a:lnTo>
                    <a:pt x="41015" y="38242"/>
                  </a:lnTo>
                  <a:lnTo>
                    <a:pt x="40903" y="38820"/>
                  </a:lnTo>
                  <a:lnTo>
                    <a:pt x="40890" y="39350"/>
                  </a:lnTo>
                  <a:lnTo>
                    <a:pt x="41529" y="39196"/>
                  </a:lnTo>
                  <a:lnTo>
                    <a:pt x="41608" y="38984"/>
                  </a:lnTo>
                  <a:lnTo>
                    <a:pt x="41824" y="38954"/>
                  </a:lnTo>
                  <a:lnTo>
                    <a:pt x="42225" y="39069"/>
                  </a:lnTo>
                  <a:lnTo>
                    <a:pt x="42377" y="39304"/>
                  </a:lnTo>
                  <a:lnTo>
                    <a:pt x="42430" y="39521"/>
                  </a:lnTo>
                  <a:lnTo>
                    <a:pt x="42219" y="42419"/>
                  </a:lnTo>
                  <a:lnTo>
                    <a:pt x="41670" y="42871"/>
                  </a:lnTo>
                  <a:lnTo>
                    <a:pt x="41206" y="44341"/>
                  </a:lnTo>
                  <a:lnTo>
                    <a:pt x="40306" y="43215"/>
                  </a:lnTo>
                  <a:lnTo>
                    <a:pt x="38783" y="41516"/>
                  </a:lnTo>
                  <a:lnTo>
                    <a:pt x="38587" y="41378"/>
                  </a:lnTo>
                  <a:lnTo>
                    <a:pt x="37759" y="41412"/>
                  </a:lnTo>
                  <a:lnTo>
                    <a:pt x="38468" y="41434"/>
                  </a:lnTo>
                  <a:lnTo>
                    <a:pt x="38654" y="41520"/>
                  </a:lnTo>
                  <a:lnTo>
                    <a:pt x="41064" y="44404"/>
                  </a:lnTo>
                  <a:lnTo>
                    <a:pt x="41107" y="44703"/>
                  </a:lnTo>
                  <a:lnTo>
                    <a:pt x="41143" y="51152"/>
                  </a:lnTo>
                  <a:lnTo>
                    <a:pt x="45321" y="57882"/>
                  </a:lnTo>
                  <a:lnTo>
                    <a:pt x="45505" y="57863"/>
                  </a:lnTo>
                  <a:lnTo>
                    <a:pt x="46748" y="51128"/>
                  </a:lnTo>
                  <a:lnTo>
                    <a:pt x="47595" y="45307"/>
                  </a:lnTo>
                  <a:lnTo>
                    <a:pt x="48281" y="37658"/>
                  </a:lnTo>
                  <a:lnTo>
                    <a:pt x="49124" y="37421"/>
                  </a:lnTo>
                  <a:lnTo>
                    <a:pt x="49280" y="37457"/>
                  </a:lnTo>
                  <a:lnTo>
                    <a:pt x="56629" y="41735"/>
                  </a:lnTo>
                  <a:lnTo>
                    <a:pt x="56935" y="41703"/>
                  </a:lnTo>
                  <a:lnTo>
                    <a:pt x="57546" y="41795"/>
                  </a:lnTo>
                  <a:lnTo>
                    <a:pt x="69805" y="45326"/>
                  </a:lnTo>
                  <a:lnTo>
                    <a:pt x="71409" y="38935"/>
                  </a:lnTo>
                  <a:lnTo>
                    <a:pt x="88999" y="38916"/>
                  </a:lnTo>
                  <a:lnTo>
                    <a:pt x="106610" y="39109"/>
                  </a:lnTo>
                  <a:lnTo>
                    <a:pt x="105996" y="34733"/>
                  </a:lnTo>
                  <a:lnTo>
                    <a:pt x="106353" y="34492"/>
                  </a:lnTo>
                  <a:lnTo>
                    <a:pt x="107478" y="34335"/>
                  </a:lnTo>
                  <a:lnTo>
                    <a:pt x="108572" y="34068"/>
                  </a:lnTo>
                  <a:lnTo>
                    <a:pt x="111671" y="32198"/>
                  </a:lnTo>
                  <a:lnTo>
                    <a:pt x="113932" y="30830"/>
                  </a:lnTo>
                  <a:lnTo>
                    <a:pt x="113892" y="30980"/>
                  </a:lnTo>
                  <a:lnTo>
                    <a:pt x="114544" y="31781"/>
                  </a:lnTo>
                  <a:lnTo>
                    <a:pt x="115705" y="31561"/>
                  </a:lnTo>
                  <a:lnTo>
                    <a:pt x="116958" y="30838"/>
                  </a:lnTo>
                  <a:lnTo>
                    <a:pt x="116971" y="31957"/>
                  </a:lnTo>
                  <a:lnTo>
                    <a:pt x="117238" y="31975"/>
                  </a:lnTo>
                  <a:lnTo>
                    <a:pt x="117263" y="33675"/>
                  </a:lnTo>
                  <a:lnTo>
                    <a:pt x="123574" y="33672"/>
                  </a:lnTo>
                  <a:lnTo>
                    <a:pt x="123634" y="34280"/>
                  </a:lnTo>
                  <a:lnTo>
                    <a:pt x="123640" y="32501"/>
                  </a:lnTo>
                  <a:lnTo>
                    <a:pt x="125685" y="32496"/>
                  </a:lnTo>
                  <a:lnTo>
                    <a:pt x="125722" y="31946"/>
                  </a:lnTo>
                  <a:lnTo>
                    <a:pt x="126275" y="31945"/>
                  </a:lnTo>
                  <a:lnTo>
                    <a:pt x="126246" y="34328"/>
                  </a:lnTo>
                  <a:lnTo>
                    <a:pt x="129895" y="34331"/>
                  </a:lnTo>
                  <a:lnTo>
                    <a:pt x="129881" y="37080"/>
                  </a:lnTo>
                  <a:lnTo>
                    <a:pt x="129762" y="37964"/>
                  </a:lnTo>
                  <a:lnTo>
                    <a:pt x="129845" y="38492"/>
                  </a:lnTo>
                  <a:lnTo>
                    <a:pt x="130358" y="38472"/>
                  </a:lnTo>
                  <a:lnTo>
                    <a:pt x="130395" y="39083"/>
                  </a:lnTo>
                  <a:lnTo>
                    <a:pt x="128748" y="39109"/>
                  </a:lnTo>
                  <a:lnTo>
                    <a:pt x="132008" y="39126"/>
                  </a:lnTo>
                  <a:lnTo>
                    <a:pt x="137469" y="38977"/>
                  </a:lnTo>
                  <a:lnTo>
                    <a:pt x="148896" y="39110"/>
                  </a:lnTo>
                  <a:lnTo>
                    <a:pt x="148959" y="36588"/>
                  </a:lnTo>
                  <a:lnTo>
                    <a:pt x="149108" y="36003"/>
                  </a:lnTo>
                  <a:lnTo>
                    <a:pt x="151174" y="32198"/>
                  </a:lnTo>
                  <a:lnTo>
                    <a:pt x="151890" y="30775"/>
                  </a:lnTo>
                  <a:lnTo>
                    <a:pt x="152092" y="30156"/>
                  </a:lnTo>
                  <a:lnTo>
                    <a:pt x="152019" y="22729"/>
                  </a:lnTo>
                  <a:lnTo>
                    <a:pt x="152287" y="22767"/>
                  </a:lnTo>
                  <a:lnTo>
                    <a:pt x="152579" y="23013"/>
                  </a:lnTo>
                  <a:lnTo>
                    <a:pt x="153454" y="24681"/>
                  </a:lnTo>
                  <a:lnTo>
                    <a:pt x="153738" y="25042"/>
                  </a:lnTo>
                  <a:lnTo>
                    <a:pt x="154117" y="25135"/>
                  </a:lnTo>
                  <a:lnTo>
                    <a:pt x="155165" y="25139"/>
                  </a:lnTo>
                  <a:lnTo>
                    <a:pt x="155148" y="23878"/>
                  </a:lnTo>
                  <a:lnTo>
                    <a:pt x="155327" y="22713"/>
                  </a:lnTo>
                  <a:lnTo>
                    <a:pt x="155119" y="22249"/>
                  </a:lnTo>
                  <a:lnTo>
                    <a:pt x="154447" y="20226"/>
                  </a:lnTo>
                  <a:lnTo>
                    <a:pt x="155134" y="19980"/>
                  </a:lnTo>
                  <a:lnTo>
                    <a:pt x="156182" y="20987"/>
                  </a:lnTo>
                  <a:lnTo>
                    <a:pt x="156288" y="21188"/>
                  </a:lnTo>
                  <a:lnTo>
                    <a:pt x="156318" y="21983"/>
                  </a:lnTo>
                  <a:lnTo>
                    <a:pt x="156235" y="22606"/>
                  </a:lnTo>
                  <a:lnTo>
                    <a:pt x="156272" y="23105"/>
                  </a:lnTo>
                  <a:lnTo>
                    <a:pt x="156398" y="23303"/>
                  </a:lnTo>
                  <a:lnTo>
                    <a:pt x="156653" y="23255"/>
                  </a:lnTo>
                  <a:lnTo>
                    <a:pt x="156673" y="23563"/>
                  </a:lnTo>
                  <a:lnTo>
                    <a:pt x="156285" y="24085"/>
                  </a:lnTo>
                  <a:lnTo>
                    <a:pt x="155648" y="24491"/>
                  </a:lnTo>
                  <a:lnTo>
                    <a:pt x="155643" y="25138"/>
                  </a:lnTo>
                  <a:lnTo>
                    <a:pt x="157254" y="25149"/>
                  </a:lnTo>
                  <a:lnTo>
                    <a:pt x="161352" y="25156"/>
                  </a:lnTo>
                  <a:lnTo>
                    <a:pt x="165000" y="25178"/>
                  </a:lnTo>
                  <a:lnTo>
                    <a:pt x="164245" y="22039"/>
                  </a:lnTo>
                  <a:lnTo>
                    <a:pt x="162373" y="15812"/>
                  </a:lnTo>
                  <a:lnTo>
                    <a:pt x="162019" y="16499"/>
                  </a:lnTo>
                  <a:lnTo>
                    <a:pt x="161525" y="16628"/>
                  </a:lnTo>
                  <a:lnTo>
                    <a:pt x="161671" y="15919"/>
                  </a:lnTo>
                  <a:lnTo>
                    <a:pt x="161787" y="15753"/>
                  </a:lnTo>
                  <a:lnTo>
                    <a:pt x="161955" y="15715"/>
                  </a:lnTo>
                  <a:lnTo>
                    <a:pt x="162019" y="15459"/>
                  </a:lnTo>
                  <a:lnTo>
                    <a:pt x="161907" y="14995"/>
                  </a:lnTo>
                  <a:lnTo>
                    <a:pt x="161632" y="14440"/>
                  </a:lnTo>
                  <a:lnTo>
                    <a:pt x="161663" y="14012"/>
                  </a:lnTo>
                  <a:lnTo>
                    <a:pt x="161934" y="14072"/>
                  </a:lnTo>
                  <a:lnTo>
                    <a:pt x="162090" y="14151"/>
                  </a:lnTo>
                  <a:lnTo>
                    <a:pt x="163117" y="13794"/>
                  </a:lnTo>
                  <a:lnTo>
                    <a:pt x="163336" y="13597"/>
                  </a:lnTo>
                  <a:lnTo>
                    <a:pt x="163057" y="13301"/>
                  </a:lnTo>
                  <a:lnTo>
                    <a:pt x="163147" y="13148"/>
                  </a:lnTo>
                  <a:lnTo>
                    <a:pt x="163896" y="12724"/>
                  </a:lnTo>
                  <a:lnTo>
                    <a:pt x="163990" y="11880"/>
                  </a:lnTo>
                  <a:lnTo>
                    <a:pt x="163506" y="10890"/>
                  </a:lnTo>
                  <a:lnTo>
                    <a:pt x="162901" y="10805"/>
                  </a:lnTo>
                  <a:lnTo>
                    <a:pt x="162706" y="10623"/>
                  </a:lnTo>
                  <a:lnTo>
                    <a:pt x="162365" y="10010"/>
                  </a:lnTo>
                  <a:lnTo>
                    <a:pt x="163525" y="10508"/>
                  </a:lnTo>
                  <a:lnTo>
                    <a:pt x="164030" y="10926"/>
                  </a:lnTo>
                  <a:lnTo>
                    <a:pt x="164060" y="11184"/>
                  </a:lnTo>
                  <a:lnTo>
                    <a:pt x="166562" y="15687"/>
                  </a:lnTo>
                  <a:lnTo>
                    <a:pt x="165570" y="13837"/>
                  </a:lnTo>
                  <a:lnTo>
                    <a:pt x="165624" y="13580"/>
                  </a:lnTo>
                  <a:lnTo>
                    <a:pt x="165855" y="13516"/>
                  </a:lnTo>
                  <a:lnTo>
                    <a:pt x="166664" y="13872"/>
                  </a:lnTo>
                  <a:lnTo>
                    <a:pt x="167257" y="13684"/>
                  </a:lnTo>
                  <a:lnTo>
                    <a:pt x="166926" y="13624"/>
                  </a:lnTo>
                  <a:lnTo>
                    <a:pt x="166260" y="12262"/>
                  </a:lnTo>
                  <a:lnTo>
                    <a:pt x="166479" y="12076"/>
                  </a:lnTo>
                  <a:lnTo>
                    <a:pt x="166445" y="11456"/>
                  </a:lnTo>
                  <a:lnTo>
                    <a:pt x="165374" y="9792"/>
                  </a:lnTo>
                  <a:lnTo>
                    <a:pt x="165221" y="9777"/>
                  </a:lnTo>
                  <a:lnTo>
                    <a:pt x="165002" y="9598"/>
                  </a:lnTo>
                  <a:lnTo>
                    <a:pt x="164319" y="8192"/>
                  </a:lnTo>
                  <a:lnTo>
                    <a:pt x="164385" y="7983"/>
                  </a:lnTo>
                  <a:lnTo>
                    <a:pt x="164467" y="7602"/>
                  </a:lnTo>
                  <a:lnTo>
                    <a:pt x="163193" y="6107"/>
                  </a:lnTo>
                  <a:lnTo>
                    <a:pt x="162597" y="5135"/>
                  </a:lnTo>
                  <a:lnTo>
                    <a:pt x="162527" y="4626"/>
                  </a:lnTo>
                  <a:lnTo>
                    <a:pt x="162197" y="3661"/>
                  </a:lnTo>
                  <a:lnTo>
                    <a:pt x="162334" y="2779"/>
                  </a:lnTo>
                  <a:lnTo>
                    <a:pt x="162245" y="1278"/>
                  </a:lnTo>
                  <a:lnTo>
                    <a:pt x="161855" y="0"/>
                  </a:lnTo>
                  <a:lnTo>
                    <a:pt x="164272" y="5467"/>
                  </a:lnTo>
                  <a:lnTo>
                    <a:pt x="165079" y="535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3" name="pg394">
              <a:extLst>
                <a:ext uri="{FF2B5EF4-FFF2-40B4-BE49-F238E27FC236}">
                  <a16:creationId xmlns:a16="http://schemas.microsoft.com/office/drawing/2014/main" id="{941E5872-C6B2-3F47-A3E9-5221716F94A1}"/>
                </a:ext>
              </a:extLst>
            </p:cNvPr>
            <p:cNvSpPr/>
            <p:nvPr/>
          </p:nvSpPr>
          <p:spPr>
            <a:xfrm>
              <a:off x="6279814" y="4777623"/>
              <a:ext cx="90308" cy="219183"/>
            </a:xfrm>
            <a:custGeom>
              <a:avLst/>
              <a:gdLst/>
              <a:ahLst/>
              <a:cxnLst/>
              <a:rect l="0" t="0" r="0" b="0"/>
              <a:pathLst>
                <a:path w="90308" h="219183">
                  <a:moveTo>
                    <a:pt x="67546" y="13389"/>
                  </a:moveTo>
                  <a:lnTo>
                    <a:pt x="66857" y="13920"/>
                  </a:lnTo>
                  <a:lnTo>
                    <a:pt x="67090" y="14950"/>
                  </a:lnTo>
                  <a:lnTo>
                    <a:pt x="67275" y="15457"/>
                  </a:lnTo>
                  <a:lnTo>
                    <a:pt x="67069" y="17210"/>
                  </a:lnTo>
                  <a:lnTo>
                    <a:pt x="67362" y="17370"/>
                  </a:lnTo>
                  <a:lnTo>
                    <a:pt x="67810" y="17516"/>
                  </a:lnTo>
                  <a:lnTo>
                    <a:pt x="67705" y="18053"/>
                  </a:lnTo>
                  <a:lnTo>
                    <a:pt x="67577" y="18254"/>
                  </a:lnTo>
                  <a:lnTo>
                    <a:pt x="67348" y="18314"/>
                  </a:lnTo>
                  <a:lnTo>
                    <a:pt x="67304" y="19085"/>
                  </a:lnTo>
                  <a:lnTo>
                    <a:pt x="67460" y="19152"/>
                  </a:lnTo>
                  <a:lnTo>
                    <a:pt x="69020" y="17396"/>
                  </a:lnTo>
                  <a:lnTo>
                    <a:pt x="70169" y="16322"/>
                  </a:lnTo>
                  <a:lnTo>
                    <a:pt x="70382" y="16464"/>
                  </a:lnTo>
                  <a:lnTo>
                    <a:pt x="70719" y="16553"/>
                  </a:lnTo>
                  <a:lnTo>
                    <a:pt x="71690" y="16597"/>
                  </a:lnTo>
                  <a:lnTo>
                    <a:pt x="72401" y="16496"/>
                  </a:lnTo>
                  <a:lnTo>
                    <a:pt x="72860" y="16850"/>
                  </a:lnTo>
                  <a:lnTo>
                    <a:pt x="73217" y="17596"/>
                  </a:lnTo>
                  <a:lnTo>
                    <a:pt x="73726" y="18129"/>
                  </a:lnTo>
                  <a:lnTo>
                    <a:pt x="74630" y="18554"/>
                  </a:lnTo>
                  <a:lnTo>
                    <a:pt x="77546" y="19614"/>
                  </a:lnTo>
                  <a:lnTo>
                    <a:pt x="75985" y="23756"/>
                  </a:lnTo>
                  <a:lnTo>
                    <a:pt x="76277" y="23757"/>
                  </a:lnTo>
                  <a:lnTo>
                    <a:pt x="76262" y="25829"/>
                  </a:lnTo>
                  <a:lnTo>
                    <a:pt x="76482" y="25832"/>
                  </a:lnTo>
                  <a:lnTo>
                    <a:pt x="76791" y="25974"/>
                  </a:lnTo>
                  <a:lnTo>
                    <a:pt x="75180" y="26295"/>
                  </a:lnTo>
                  <a:lnTo>
                    <a:pt x="75200" y="27335"/>
                  </a:lnTo>
                  <a:lnTo>
                    <a:pt x="75362" y="28607"/>
                  </a:lnTo>
                  <a:lnTo>
                    <a:pt x="75628" y="28580"/>
                  </a:lnTo>
                  <a:lnTo>
                    <a:pt x="76151" y="30046"/>
                  </a:lnTo>
                  <a:lnTo>
                    <a:pt x="76888" y="30581"/>
                  </a:lnTo>
                  <a:lnTo>
                    <a:pt x="76990" y="31150"/>
                  </a:lnTo>
                  <a:lnTo>
                    <a:pt x="76848" y="31306"/>
                  </a:lnTo>
                  <a:lnTo>
                    <a:pt x="76514" y="31311"/>
                  </a:lnTo>
                  <a:lnTo>
                    <a:pt x="77184" y="33177"/>
                  </a:lnTo>
                  <a:lnTo>
                    <a:pt x="77983" y="33275"/>
                  </a:lnTo>
                  <a:lnTo>
                    <a:pt x="82479" y="33306"/>
                  </a:lnTo>
                  <a:lnTo>
                    <a:pt x="90308" y="33365"/>
                  </a:lnTo>
                  <a:lnTo>
                    <a:pt x="90221" y="42350"/>
                  </a:lnTo>
                  <a:lnTo>
                    <a:pt x="90217" y="46182"/>
                  </a:lnTo>
                  <a:lnTo>
                    <a:pt x="90213" y="46982"/>
                  </a:lnTo>
                  <a:lnTo>
                    <a:pt x="90144" y="51736"/>
                  </a:lnTo>
                  <a:lnTo>
                    <a:pt x="90228" y="58674"/>
                  </a:lnTo>
                  <a:lnTo>
                    <a:pt x="90228" y="58850"/>
                  </a:lnTo>
                  <a:lnTo>
                    <a:pt x="90228" y="59030"/>
                  </a:lnTo>
                  <a:lnTo>
                    <a:pt x="90228" y="59242"/>
                  </a:lnTo>
                  <a:lnTo>
                    <a:pt x="90255" y="61828"/>
                  </a:lnTo>
                  <a:lnTo>
                    <a:pt x="89970" y="89057"/>
                  </a:lnTo>
                  <a:lnTo>
                    <a:pt x="89812" y="95195"/>
                  </a:lnTo>
                  <a:lnTo>
                    <a:pt x="89793" y="100091"/>
                  </a:lnTo>
                  <a:lnTo>
                    <a:pt x="89770" y="106090"/>
                  </a:lnTo>
                  <a:lnTo>
                    <a:pt x="89250" y="106014"/>
                  </a:lnTo>
                  <a:lnTo>
                    <a:pt x="88544" y="106269"/>
                  </a:lnTo>
                  <a:lnTo>
                    <a:pt x="87848" y="106199"/>
                  </a:lnTo>
                  <a:lnTo>
                    <a:pt x="86980" y="106592"/>
                  </a:lnTo>
                  <a:lnTo>
                    <a:pt x="86012" y="106696"/>
                  </a:lnTo>
                  <a:lnTo>
                    <a:pt x="85457" y="106020"/>
                  </a:lnTo>
                  <a:lnTo>
                    <a:pt x="84852" y="104635"/>
                  </a:lnTo>
                  <a:lnTo>
                    <a:pt x="84699" y="104469"/>
                  </a:lnTo>
                  <a:lnTo>
                    <a:pt x="83564" y="103740"/>
                  </a:lnTo>
                  <a:lnTo>
                    <a:pt x="83292" y="103651"/>
                  </a:lnTo>
                  <a:lnTo>
                    <a:pt x="82288" y="103581"/>
                  </a:lnTo>
                  <a:lnTo>
                    <a:pt x="81563" y="103714"/>
                  </a:lnTo>
                  <a:lnTo>
                    <a:pt x="80736" y="103615"/>
                  </a:lnTo>
                  <a:lnTo>
                    <a:pt x="80624" y="103808"/>
                  </a:lnTo>
                  <a:lnTo>
                    <a:pt x="80189" y="104005"/>
                  </a:lnTo>
                  <a:lnTo>
                    <a:pt x="79636" y="104201"/>
                  </a:lnTo>
                  <a:lnTo>
                    <a:pt x="79188" y="104185"/>
                  </a:lnTo>
                  <a:lnTo>
                    <a:pt x="77452" y="105005"/>
                  </a:lnTo>
                  <a:lnTo>
                    <a:pt x="77243" y="105179"/>
                  </a:lnTo>
                  <a:lnTo>
                    <a:pt x="77061" y="105502"/>
                  </a:lnTo>
                  <a:lnTo>
                    <a:pt x="77061" y="107295"/>
                  </a:lnTo>
                  <a:lnTo>
                    <a:pt x="77042" y="113965"/>
                  </a:lnTo>
                  <a:lnTo>
                    <a:pt x="77038" y="114116"/>
                  </a:lnTo>
                  <a:lnTo>
                    <a:pt x="76042" y="114085"/>
                  </a:lnTo>
                  <a:lnTo>
                    <a:pt x="74930" y="114079"/>
                  </a:lnTo>
                  <a:lnTo>
                    <a:pt x="74473" y="114077"/>
                  </a:lnTo>
                  <a:lnTo>
                    <a:pt x="73973" y="114080"/>
                  </a:lnTo>
                  <a:lnTo>
                    <a:pt x="72665" y="114087"/>
                  </a:lnTo>
                  <a:lnTo>
                    <a:pt x="71105" y="114100"/>
                  </a:lnTo>
                  <a:lnTo>
                    <a:pt x="70558" y="114098"/>
                  </a:lnTo>
                  <a:lnTo>
                    <a:pt x="70603" y="128318"/>
                  </a:lnTo>
                  <a:lnTo>
                    <a:pt x="77025" y="128328"/>
                  </a:lnTo>
                  <a:lnTo>
                    <a:pt x="77021" y="135858"/>
                  </a:lnTo>
                  <a:lnTo>
                    <a:pt x="76992" y="136934"/>
                  </a:lnTo>
                  <a:lnTo>
                    <a:pt x="76987" y="138399"/>
                  </a:lnTo>
                  <a:lnTo>
                    <a:pt x="77006" y="140477"/>
                  </a:lnTo>
                  <a:lnTo>
                    <a:pt x="77006" y="143128"/>
                  </a:lnTo>
                  <a:lnTo>
                    <a:pt x="77008" y="143465"/>
                  </a:lnTo>
                  <a:lnTo>
                    <a:pt x="77019" y="145194"/>
                  </a:lnTo>
                  <a:lnTo>
                    <a:pt x="77044" y="149830"/>
                  </a:lnTo>
                  <a:lnTo>
                    <a:pt x="77006" y="150253"/>
                  </a:lnTo>
                  <a:lnTo>
                    <a:pt x="77032" y="152024"/>
                  </a:lnTo>
                  <a:lnTo>
                    <a:pt x="77044" y="156824"/>
                  </a:lnTo>
                  <a:lnTo>
                    <a:pt x="77052" y="157421"/>
                  </a:lnTo>
                  <a:lnTo>
                    <a:pt x="77070" y="159080"/>
                  </a:lnTo>
                  <a:lnTo>
                    <a:pt x="77076" y="159970"/>
                  </a:lnTo>
                  <a:lnTo>
                    <a:pt x="77108" y="163932"/>
                  </a:lnTo>
                  <a:lnTo>
                    <a:pt x="77133" y="166359"/>
                  </a:lnTo>
                  <a:lnTo>
                    <a:pt x="77148" y="168094"/>
                  </a:lnTo>
                  <a:lnTo>
                    <a:pt x="77205" y="171326"/>
                  </a:lnTo>
                  <a:lnTo>
                    <a:pt x="77264" y="175154"/>
                  </a:lnTo>
                  <a:lnTo>
                    <a:pt x="77270" y="175584"/>
                  </a:lnTo>
                  <a:lnTo>
                    <a:pt x="77999" y="175783"/>
                  </a:lnTo>
                  <a:lnTo>
                    <a:pt x="78106" y="176312"/>
                  </a:lnTo>
                  <a:lnTo>
                    <a:pt x="78305" y="176697"/>
                  </a:lnTo>
                  <a:lnTo>
                    <a:pt x="78881" y="177374"/>
                  </a:lnTo>
                  <a:lnTo>
                    <a:pt x="80710" y="178644"/>
                  </a:lnTo>
                  <a:lnTo>
                    <a:pt x="81197" y="179091"/>
                  </a:lnTo>
                  <a:lnTo>
                    <a:pt x="81773" y="180392"/>
                  </a:lnTo>
                  <a:lnTo>
                    <a:pt x="81479" y="180504"/>
                  </a:lnTo>
                  <a:lnTo>
                    <a:pt x="81063" y="180949"/>
                  </a:lnTo>
                  <a:lnTo>
                    <a:pt x="80541" y="181990"/>
                  </a:lnTo>
                  <a:lnTo>
                    <a:pt x="80383" y="182173"/>
                  </a:lnTo>
                  <a:lnTo>
                    <a:pt x="79523" y="182716"/>
                  </a:lnTo>
                  <a:lnTo>
                    <a:pt x="77812" y="180530"/>
                  </a:lnTo>
                  <a:lnTo>
                    <a:pt x="77312" y="180547"/>
                  </a:lnTo>
                  <a:lnTo>
                    <a:pt x="77269" y="188738"/>
                  </a:lnTo>
                  <a:lnTo>
                    <a:pt x="77263" y="189044"/>
                  </a:lnTo>
                  <a:lnTo>
                    <a:pt x="77197" y="192710"/>
                  </a:lnTo>
                  <a:lnTo>
                    <a:pt x="77208" y="196853"/>
                  </a:lnTo>
                  <a:lnTo>
                    <a:pt x="77224" y="200697"/>
                  </a:lnTo>
                  <a:lnTo>
                    <a:pt x="76495" y="200688"/>
                  </a:lnTo>
                  <a:lnTo>
                    <a:pt x="76411" y="200897"/>
                  </a:lnTo>
                  <a:lnTo>
                    <a:pt x="76408" y="201549"/>
                  </a:lnTo>
                  <a:lnTo>
                    <a:pt x="76435" y="201702"/>
                  </a:lnTo>
                  <a:lnTo>
                    <a:pt x="76672" y="201896"/>
                  </a:lnTo>
                  <a:lnTo>
                    <a:pt x="76691" y="204212"/>
                  </a:lnTo>
                  <a:lnTo>
                    <a:pt x="77213" y="204212"/>
                  </a:lnTo>
                  <a:lnTo>
                    <a:pt x="77222" y="206610"/>
                  </a:lnTo>
                  <a:lnTo>
                    <a:pt x="77234" y="209470"/>
                  </a:lnTo>
                  <a:lnTo>
                    <a:pt x="77272" y="213758"/>
                  </a:lnTo>
                  <a:lnTo>
                    <a:pt x="76258" y="213766"/>
                  </a:lnTo>
                  <a:lnTo>
                    <a:pt x="75566" y="213771"/>
                  </a:lnTo>
                  <a:lnTo>
                    <a:pt x="74441" y="213780"/>
                  </a:lnTo>
                  <a:lnTo>
                    <a:pt x="74222" y="213781"/>
                  </a:lnTo>
                  <a:lnTo>
                    <a:pt x="72491" y="213791"/>
                  </a:lnTo>
                  <a:lnTo>
                    <a:pt x="72321" y="213793"/>
                  </a:lnTo>
                  <a:lnTo>
                    <a:pt x="68671" y="213803"/>
                  </a:lnTo>
                  <a:lnTo>
                    <a:pt x="66878" y="213768"/>
                  </a:lnTo>
                  <a:lnTo>
                    <a:pt x="65431" y="213775"/>
                  </a:lnTo>
                  <a:lnTo>
                    <a:pt x="59260" y="213738"/>
                  </a:lnTo>
                  <a:lnTo>
                    <a:pt x="59060" y="213738"/>
                  </a:lnTo>
                  <a:lnTo>
                    <a:pt x="57708" y="213741"/>
                  </a:lnTo>
                  <a:lnTo>
                    <a:pt x="56164" y="213750"/>
                  </a:lnTo>
                  <a:lnTo>
                    <a:pt x="51405" y="213723"/>
                  </a:lnTo>
                  <a:lnTo>
                    <a:pt x="49589" y="213760"/>
                  </a:lnTo>
                  <a:lnTo>
                    <a:pt x="47683" y="213713"/>
                  </a:lnTo>
                  <a:lnTo>
                    <a:pt x="47331" y="213724"/>
                  </a:lnTo>
                  <a:lnTo>
                    <a:pt x="46419" y="213729"/>
                  </a:lnTo>
                  <a:lnTo>
                    <a:pt x="39634" y="213766"/>
                  </a:lnTo>
                  <a:lnTo>
                    <a:pt x="38676" y="215255"/>
                  </a:lnTo>
                  <a:lnTo>
                    <a:pt x="38513" y="215393"/>
                  </a:lnTo>
                  <a:lnTo>
                    <a:pt x="32548" y="219183"/>
                  </a:lnTo>
                  <a:lnTo>
                    <a:pt x="30975" y="218845"/>
                  </a:lnTo>
                  <a:lnTo>
                    <a:pt x="33697" y="214543"/>
                  </a:lnTo>
                  <a:lnTo>
                    <a:pt x="34181" y="214112"/>
                  </a:lnTo>
                  <a:lnTo>
                    <a:pt x="34364" y="214094"/>
                  </a:lnTo>
                  <a:lnTo>
                    <a:pt x="34699" y="213759"/>
                  </a:lnTo>
                  <a:lnTo>
                    <a:pt x="25244" y="213837"/>
                  </a:lnTo>
                  <a:lnTo>
                    <a:pt x="16357" y="213915"/>
                  </a:lnTo>
                  <a:lnTo>
                    <a:pt x="16769" y="213595"/>
                  </a:lnTo>
                  <a:lnTo>
                    <a:pt x="17594" y="213168"/>
                  </a:lnTo>
                  <a:lnTo>
                    <a:pt x="19355" y="211380"/>
                  </a:lnTo>
                  <a:lnTo>
                    <a:pt x="19160" y="210342"/>
                  </a:lnTo>
                  <a:lnTo>
                    <a:pt x="18201" y="209228"/>
                  </a:lnTo>
                  <a:lnTo>
                    <a:pt x="18595" y="208931"/>
                  </a:lnTo>
                  <a:lnTo>
                    <a:pt x="19110" y="208921"/>
                  </a:lnTo>
                  <a:lnTo>
                    <a:pt x="19164" y="208744"/>
                  </a:lnTo>
                  <a:lnTo>
                    <a:pt x="19388" y="208507"/>
                  </a:lnTo>
                  <a:lnTo>
                    <a:pt x="20056" y="208082"/>
                  </a:lnTo>
                  <a:lnTo>
                    <a:pt x="19929" y="207795"/>
                  </a:lnTo>
                  <a:lnTo>
                    <a:pt x="19545" y="207726"/>
                  </a:lnTo>
                  <a:lnTo>
                    <a:pt x="19330" y="207937"/>
                  </a:lnTo>
                  <a:lnTo>
                    <a:pt x="19084" y="207971"/>
                  </a:lnTo>
                  <a:lnTo>
                    <a:pt x="18928" y="208208"/>
                  </a:lnTo>
                  <a:lnTo>
                    <a:pt x="18116" y="208338"/>
                  </a:lnTo>
                  <a:lnTo>
                    <a:pt x="17954" y="208434"/>
                  </a:lnTo>
                  <a:lnTo>
                    <a:pt x="17793" y="208289"/>
                  </a:lnTo>
                  <a:lnTo>
                    <a:pt x="17675" y="208049"/>
                  </a:lnTo>
                  <a:lnTo>
                    <a:pt x="17453" y="207942"/>
                  </a:lnTo>
                  <a:lnTo>
                    <a:pt x="17217" y="207628"/>
                  </a:lnTo>
                  <a:lnTo>
                    <a:pt x="17138" y="207214"/>
                  </a:lnTo>
                  <a:lnTo>
                    <a:pt x="16838" y="207071"/>
                  </a:lnTo>
                  <a:lnTo>
                    <a:pt x="17113" y="207055"/>
                  </a:lnTo>
                  <a:lnTo>
                    <a:pt x="16939" y="206709"/>
                  </a:lnTo>
                  <a:lnTo>
                    <a:pt x="16989" y="206514"/>
                  </a:lnTo>
                  <a:lnTo>
                    <a:pt x="17300" y="206269"/>
                  </a:lnTo>
                  <a:lnTo>
                    <a:pt x="17596" y="206220"/>
                  </a:lnTo>
                  <a:lnTo>
                    <a:pt x="17957" y="205767"/>
                  </a:lnTo>
                  <a:lnTo>
                    <a:pt x="18271" y="205296"/>
                  </a:lnTo>
                  <a:lnTo>
                    <a:pt x="18305" y="205098"/>
                  </a:lnTo>
                  <a:lnTo>
                    <a:pt x="18468" y="204921"/>
                  </a:lnTo>
                  <a:lnTo>
                    <a:pt x="19197" y="204408"/>
                  </a:lnTo>
                  <a:lnTo>
                    <a:pt x="19744" y="204088"/>
                  </a:lnTo>
                  <a:lnTo>
                    <a:pt x="20074" y="203741"/>
                  </a:lnTo>
                  <a:lnTo>
                    <a:pt x="20674" y="203480"/>
                  </a:lnTo>
                  <a:lnTo>
                    <a:pt x="20704" y="203178"/>
                  </a:lnTo>
                  <a:lnTo>
                    <a:pt x="21044" y="203357"/>
                  </a:lnTo>
                  <a:lnTo>
                    <a:pt x="21071" y="203558"/>
                  </a:lnTo>
                  <a:lnTo>
                    <a:pt x="22078" y="203438"/>
                  </a:lnTo>
                  <a:lnTo>
                    <a:pt x="22485" y="203267"/>
                  </a:lnTo>
                  <a:lnTo>
                    <a:pt x="22485" y="203498"/>
                  </a:lnTo>
                  <a:lnTo>
                    <a:pt x="22625" y="203572"/>
                  </a:lnTo>
                  <a:lnTo>
                    <a:pt x="22798" y="203382"/>
                  </a:lnTo>
                  <a:lnTo>
                    <a:pt x="23105" y="203214"/>
                  </a:lnTo>
                  <a:lnTo>
                    <a:pt x="23712" y="203497"/>
                  </a:lnTo>
                  <a:lnTo>
                    <a:pt x="23662" y="203859"/>
                  </a:lnTo>
                  <a:lnTo>
                    <a:pt x="23558" y="204051"/>
                  </a:lnTo>
                  <a:lnTo>
                    <a:pt x="23849" y="203788"/>
                  </a:lnTo>
                  <a:lnTo>
                    <a:pt x="24222" y="203833"/>
                  </a:lnTo>
                  <a:lnTo>
                    <a:pt x="24419" y="203676"/>
                  </a:lnTo>
                  <a:lnTo>
                    <a:pt x="24372" y="203501"/>
                  </a:lnTo>
                  <a:lnTo>
                    <a:pt x="23899" y="203121"/>
                  </a:lnTo>
                  <a:lnTo>
                    <a:pt x="22708" y="202778"/>
                  </a:lnTo>
                  <a:lnTo>
                    <a:pt x="22231" y="203103"/>
                  </a:lnTo>
                  <a:lnTo>
                    <a:pt x="21584" y="202809"/>
                  </a:lnTo>
                  <a:lnTo>
                    <a:pt x="21948" y="203028"/>
                  </a:lnTo>
                  <a:lnTo>
                    <a:pt x="22058" y="203177"/>
                  </a:lnTo>
                  <a:lnTo>
                    <a:pt x="21601" y="203204"/>
                  </a:lnTo>
                  <a:lnTo>
                    <a:pt x="21461" y="202663"/>
                  </a:lnTo>
                  <a:lnTo>
                    <a:pt x="21697" y="202521"/>
                  </a:lnTo>
                  <a:lnTo>
                    <a:pt x="22384" y="202749"/>
                  </a:lnTo>
                  <a:lnTo>
                    <a:pt x="22741" y="202678"/>
                  </a:lnTo>
                  <a:lnTo>
                    <a:pt x="24132" y="202793"/>
                  </a:lnTo>
                  <a:lnTo>
                    <a:pt x="23520" y="202641"/>
                  </a:lnTo>
                  <a:lnTo>
                    <a:pt x="22991" y="202622"/>
                  </a:lnTo>
                  <a:lnTo>
                    <a:pt x="22288" y="202450"/>
                  </a:lnTo>
                  <a:lnTo>
                    <a:pt x="22103" y="202214"/>
                  </a:lnTo>
                  <a:lnTo>
                    <a:pt x="21799" y="202048"/>
                  </a:lnTo>
                  <a:lnTo>
                    <a:pt x="21673" y="201817"/>
                  </a:lnTo>
                  <a:lnTo>
                    <a:pt x="21844" y="201802"/>
                  </a:lnTo>
                  <a:lnTo>
                    <a:pt x="22338" y="201399"/>
                  </a:lnTo>
                  <a:lnTo>
                    <a:pt x="22467" y="201294"/>
                  </a:lnTo>
                  <a:lnTo>
                    <a:pt x="22522" y="200939"/>
                  </a:lnTo>
                  <a:lnTo>
                    <a:pt x="22590" y="200495"/>
                  </a:lnTo>
                  <a:lnTo>
                    <a:pt x="22640" y="200168"/>
                  </a:lnTo>
                  <a:lnTo>
                    <a:pt x="22533" y="199308"/>
                  </a:lnTo>
                  <a:lnTo>
                    <a:pt x="21863" y="198099"/>
                  </a:lnTo>
                  <a:lnTo>
                    <a:pt x="22412" y="197499"/>
                  </a:lnTo>
                  <a:lnTo>
                    <a:pt x="23104" y="197235"/>
                  </a:lnTo>
                  <a:lnTo>
                    <a:pt x="24041" y="196878"/>
                  </a:lnTo>
                  <a:lnTo>
                    <a:pt x="24300" y="196778"/>
                  </a:lnTo>
                  <a:lnTo>
                    <a:pt x="25069" y="196485"/>
                  </a:lnTo>
                  <a:lnTo>
                    <a:pt x="25198" y="196401"/>
                  </a:lnTo>
                  <a:lnTo>
                    <a:pt x="25571" y="196160"/>
                  </a:lnTo>
                  <a:lnTo>
                    <a:pt x="25908" y="195943"/>
                  </a:lnTo>
                  <a:lnTo>
                    <a:pt x="26441" y="195598"/>
                  </a:lnTo>
                  <a:lnTo>
                    <a:pt x="26725" y="195415"/>
                  </a:lnTo>
                  <a:lnTo>
                    <a:pt x="26891" y="195307"/>
                  </a:lnTo>
                  <a:lnTo>
                    <a:pt x="28090" y="194469"/>
                  </a:lnTo>
                  <a:lnTo>
                    <a:pt x="28375" y="193949"/>
                  </a:lnTo>
                  <a:lnTo>
                    <a:pt x="28314" y="193716"/>
                  </a:lnTo>
                  <a:lnTo>
                    <a:pt x="28131" y="192966"/>
                  </a:lnTo>
                  <a:lnTo>
                    <a:pt x="29908" y="190020"/>
                  </a:lnTo>
                  <a:lnTo>
                    <a:pt x="30050" y="189784"/>
                  </a:lnTo>
                  <a:lnTo>
                    <a:pt x="30136" y="188252"/>
                  </a:lnTo>
                  <a:lnTo>
                    <a:pt x="30381" y="187940"/>
                  </a:lnTo>
                  <a:lnTo>
                    <a:pt x="30884" y="187299"/>
                  </a:lnTo>
                  <a:lnTo>
                    <a:pt x="31180" y="186984"/>
                  </a:lnTo>
                  <a:lnTo>
                    <a:pt x="31504" y="186892"/>
                  </a:lnTo>
                  <a:lnTo>
                    <a:pt x="32162" y="186665"/>
                  </a:lnTo>
                  <a:lnTo>
                    <a:pt x="32269" y="186314"/>
                  </a:lnTo>
                  <a:lnTo>
                    <a:pt x="33244" y="183102"/>
                  </a:lnTo>
                  <a:lnTo>
                    <a:pt x="33302" y="182911"/>
                  </a:lnTo>
                  <a:lnTo>
                    <a:pt x="33376" y="182667"/>
                  </a:lnTo>
                  <a:lnTo>
                    <a:pt x="33216" y="181974"/>
                  </a:lnTo>
                  <a:lnTo>
                    <a:pt x="33070" y="181338"/>
                  </a:lnTo>
                  <a:lnTo>
                    <a:pt x="32847" y="180372"/>
                  </a:lnTo>
                  <a:lnTo>
                    <a:pt x="32808" y="180075"/>
                  </a:lnTo>
                  <a:lnTo>
                    <a:pt x="32780" y="179865"/>
                  </a:lnTo>
                  <a:lnTo>
                    <a:pt x="33307" y="179742"/>
                  </a:lnTo>
                  <a:lnTo>
                    <a:pt x="33372" y="179449"/>
                  </a:lnTo>
                  <a:lnTo>
                    <a:pt x="33540" y="179287"/>
                  </a:lnTo>
                  <a:lnTo>
                    <a:pt x="34252" y="178961"/>
                  </a:lnTo>
                  <a:lnTo>
                    <a:pt x="34498" y="179010"/>
                  </a:lnTo>
                  <a:lnTo>
                    <a:pt x="34420" y="178278"/>
                  </a:lnTo>
                  <a:lnTo>
                    <a:pt x="34226" y="177790"/>
                  </a:lnTo>
                  <a:lnTo>
                    <a:pt x="32685" y="174472"/>
                  </a:lnTo>
                  <a:lnTo>
                    <a:pt x="32970" y="174049"/>
                  </a:lnTo>
                  <a:lnTo>
                    <a:pt x="33229" y="173903"/>
                  </a:lnTo>
                  <a:lnTo>
                    <a:pt x="34459" y="173887"/>
                  </a:lnTo>
                  <a:lnTo>
                    <a:pt x="34498" y="172943"/>
                  </a:lnTo>
                  <a:lnTo>
                    <a:pt x="36595" y="172927"/>
                  </a:lnTo>
                  <a:lnTo>
                    <a:pt x="36518" y="174760"/>
                  </a:lnTo>
                  <a:lnTo>
                    <a:pt x="36518" y="178311"/>
                  </a:lnTo>
                  <a:lnTo>
                    <a:pt x="39363" y="178303"/>
                  </a:lnTo>
                  <a:lnTo>
                    <a:pt x="39313" y="175628"/>
                  </a:lnTo>
                  <a:lnTo>
                    <a:pt x="39369" y="173400"/>
                  </a:lnTo>
                  <a:lnTo>
                    <a:pt x="38180" y="172718"/>
                  </a:lnTo>
                  <a:lnTo>
                    <a:pt x="37828" y="172604"/>
                  </a:lnTo>
                  <a:lnTo>
                    <a:pt x="37605" y="172325"/>
                  </a:lnTo>
                  <a:lnTo>
                    <a:pt x="37608" y="171285"/>
                  </a:lnTo>
                  <a:lnTo>
                    <a:pt x="37385" y="171300"/>
                  </a:lnTo>
                  <a:lnTo>
                    <a:pt x="37256" y="171674"/>
                  </a:lnTo>
                  <a:lnTo>
                    <a:pt x="37100" y="171870"/>
                  </a:lnTo>
                  <a:lnTo>
                    <a:pt x="36751" y="172114"/>
                  </a:lnTo>
                  <a:lnTo>
                    <a:pt x="36582" y="171963"/>
                  </a:lnTo>
                  <a:lnTo>
                    <a:pt x="36570" y="169771"/>
                  </a:lnTo>
                  <a:lnTo>
                    <a:pt x="37502" y="169397"/>
                  </a:lnTo>
                  <a:lnTo>
                    <a:pt x="38149" y="169384"/>
                  </a:lnTo>
                  <a:lnTo>
                    <a:pt x="38149" y="168779"/>
                  </a:lnTo>
                  <a:lnTo>
                    <a:pt x="40440" y="168806"/>
                  </a:lnTo>
                  <a:lnTo>
                    <a:pt x="40444" y="167828"/>
                  </a:lnTo>
                  <a:lnTo>
                    <a:pt x="41339" y="167994"/>
                  </a:lnTo>
                  <a:lnTo>
                    <a:pt x="41762" y="165754"/>
                  </a:lnTo>
                  <a:lnTo>
                    <a:pt x="41724" y="164468"/>
                  </a:lnTo>
                  <a:lnTo>
                    <a:pt x="42069" y="162185"/>
                  </a:lnTo>
                  <a:lnTo>
                    <a:pt x="42126" y="161592"/>
                  </a:lnTo>
                  <a:lnTo>
                    <a:pt x="42110" y="160609"/>
                  </a:lnTo>
                  <a:lnTo>
                    <a:pt x="43042" y="160473"/>
                  </a:lnTo>
                  <a:lnTo>
                    <a:pt x="43029" y="159237"/>
                  </a:lnTo>
                  <a:lnTo>
                    <a:pt x="43314" y="159050"/>
                  </a:lnTo>
                  <a:lnTo>
                    <a:pt x="43527" y="159242"/>
                  </a:lnTo>
                  <a:lnTo>
                    <a:pt x="44084" y="159240"/>
                  </a:lnTo>
                  <a:lnTo>
                    <a:pt x="44067" y="158063"/>
                  </a:lnTo>
                  <a:lnTo>
                    <a:pt x="43990" y="157799"/>
                  </a:lnTo>
                  <a:lnTo>
                    <a:pt x="43831" y="157751"/>
                  </a:lnTo>
                  <a:lnTo>
                    <a:pt x="43791" y="158060"/>
                  </a:lnTo>
                  <a:lnTo>
                    <a:pt x="43017" y="158053"/>
                  </a:lnTo>
                  <a:lnTo>
                    <a:pt x="43011" y="157467"/>
                  </a:lnTo>
                  <a:lnTo>
                    <a:pt x="43608" y="157348"/>
                  </a:lnTo>
                  <a:lnTo>
                    <a:pt x="43729" y="156869"/>
                  </a:lnTo>
                  <a:lnTo>
                    <a:pt x="43005" y="156861"/>
                  </a:lnTo>
                  <a:lnTo>
                    <a:pt x="42992" y="155719"/>
                  </a:lnTo>
                  <a:lnTo>
                    <a:pt x="41925" y="155732"/>
                  </a:lnTo>
                  <a:lnTo>
                    <a:pt x="41675" y="154264"/>
                  </a:lnTo>
                  <a:lnTo>
                    <a:pt x="41341" y="152926"/>
                  </a:lnTo>
                  <a:lnTo>
                    <a:pt x="40900" y="152172"/>
                  </a:lnTo>
                  <a:lnTo>
                    <a:pt x="40088" y="151261"/>
                  </a:lnTo>
                  <a:lnTo>
                    <a:pt x="39932" y="150136"/>
                  </a:lnTo>
                  <a:lnTo>
                    <a:pt x="39707" y="149536"/>
                  </a:lnTo>
                  <a:lnTo>
                    <a:pt x="39704" y="146690"/>
                  </a:lnTo>
                  <a:lnTo>
                    <a:pt x="39719" y="146476"/>
                  </a:lnTo>
                  <a:lnTo>
                    <a:pt x="39954" y="146036"/>
                  </a:lnTo>
                  <a:lnTo>
                    <a:pt x="39928" y="145358"/>
                  </a:lnTo>
                  <a:lnTo>
                    <a:pt x="39478" y="144018"/>
                  </a:lnTo>
                  <a:lnTo>
                    <a:pt x="39350" y="144025"/>
                  </a:lnTo>
                  <a:lnTo>
                    <a:pt x="39332" y="144630"/>
                  </a:lnTo>
                  <a:lnTo>
                    <a:pt x="38716" y="144997"/>
                  </a:lnTo>
                  <a:lnTo>
                    <a:pt x="38791" y="142615"/>
                  </a:lnTo>
                  <a:lnTo>
                    <a:pt x="38729" y="142100"/>
                  </a:lnTo>
                  <a:lnTo>
                    <a:pt x="38907" y="141913"/>
                  </a:lnTo>
                  <a:lnTo>
                    <a:pt x="39042" y="141895"/>
                  </a:lnTo>
                  <a:lnTo>
                    <a:pt x="39425" y="142137"/>
                  </a:lnTo>
                  <a:lnTo>
                    <a:pt x="40604" y="142490"/>
                  </a:lnTo>
                  <a:lnTo>
                    <a:pt x="40995" y="142319"/>
                  </a:lnTo>
                  <a:lnTo>
                    <a:pt x="41269" y="142100"/>
                  </a:lnTo>
                  <a:lnTo>
                    <a:pt x="41565" y="141543"/>
                  </a:lnTo>
                  <a:lnTo>
                    <a:pt x="42445" y="140684"/>
                  </a:lnTo>
                  <a:lnTo>
                    <a:pt x="42653" y="140265"/>
                  </a:lnTo>
                  <a:lnTo>
                    <a:pt x="42499" y="140057"/>
                  </a:lnTo>
                  <a:lnTo>
                    <a:pt x="42740" y="139636"/>
                  </a:lnTo>
                  <a:lnTo>
                    <a:pt x="43894" y="139826"/>
                  </a:lnTo>
                  <a:lnTo>
                    <a:pt x="44053" y="140213"/>
                  </a:lnTo>
                  <a:lnTo>
                    <a:pt x="47041" y="134538"/>
                  </a:lnTo>
                  <a:lnTo>
                    <a:pt x="48034" y="132307"/>
                  </a:lnTo>
                  <a:lnTo>
                    <a:pt x="47640" y="131851"/>
                  </a:lnTo>
                  <a:lnTo>
                    <a:pt x="47208" y="131526"/>
                  </a:lnTo>
                  <a:lnTo>
                    <a:pt x="47054" y="131261"/>
                  </a:lnTo>
                  <a:lnTo>
                    <a:pt x="47201" y="130266"/>
                  </a:lnTo>
                  <a:lnTo>
                    <a:pt x="47825" y="129599"/>
                  </a:lnTo>
                  <a:lnTo>
                    <a:pt x="47932" y="129326"/>
                  </a:lnTo>
                  <a:lnTo>
                    <a:pt x="47838" y="129129"/>
                  </a:lnTo>
                  <a:lnTo>
                    <a:pt x="47259" y="128692"/>
                  </a:lnTo>
                  <a:lnTo>
                    <a:pt x="47215" y="128345"/>
                  </a:lnTo>
                  <a:lnTo>
                    <a:pt x="46743" y="128348"/>
                  </a:lnTo>
                  <a:lnTo>
                    <a:pt x="44911" y="128353"/>
                  </a:lnTo>
                  <a:lnTo>
                    <a:pt x="44546" y="128355"/>
                  </a:lnTo>
                  <a:lnTo>
                    <a:pt x="44392" y="128357"/>
                  </a:lnTo>
                  <a:lnTo>
                    <a:pt x="38493" y="128372"/>
                  </a:lnTo>
                  <a:lnTo>
                    <a:pt x="37471" y="128361"/>
                  </a:lnTo>
                  <a:lnTo>
                    <a:pt x="35682" y="128342"/>
                  </a:lnTo>
                  <a:lnTo>
                    <a:pt x="34781" y="128369"/>
                  </a:lnTo>
                  <a:lnTo>
                    <a:pt x="33857" y="128361"/>
                  </a:lnTo>
                  <a:lnTo>
                    <a:pt x="33492" y="128374"/>
                  </a:lnTo>
                  <a:lnTo>
                    <a:pt x="33258" y="128368"/>
                  </a:lnTo>
                  <a:lnTo>
                    <a:pt x="32055" y="130448"/>
                  </a:lnTo>
                  <a:lnTo>
                    <a:pt x="30885" y="134002"/>
                  </a:lnTo>
                  <a:lnTo>
                    <a:pt x="29220" y="138301"/>
                  </a:lnTo>
                  <a:lnTo>
                    <a:pt x="29651" y="138511"/>
                  </a:lnTo>
                  <a:lnTo>
                    <a:pt x="29982" y="138777"/>
                  </a:lnTo>
                  <a:lnTo>
                    <a:pt x="30490" y="139607"/>
                  </a:lnTo>
                  <a:lnTo>
                    <a:pt x="30966" y="139643"/>
                  </a:lnTo>
                  <a:lnTo>
                    <a:pt x="31375" y="141697"/>
                  </a:lnTo>
                  <a:lnTo>
                    <a:pt x="31578" y="141887"/>
                  </a:lnTo>
                  <a:lnTo>
                    <a:pt x="30871" y="142818"/>
                  </a:lnTo>
                  <a:lnTo>
                    <a:pt x="30510" y="143161"/>
                  </a:lnTo>
                  <a:lnTo>
                    <a:pt x="30238" y="143194"/>
                  </a:lnTo>
                  <a:lnTo>
                    <a:pt x="26872" y="143161"/>
                  </a:lnTo>
                  <a:lnTo>
                    <a:pt x="26872" y="142852"/>
                  </a:lnTo>
                  <a:lnTo>
                    <a:pt x="26703" y="142836"/>
                  </a:lnTo>
                  <a:lnTo>
                    <a:pt x="26561" y="142836"/>
                  </a:lnTo>
                  <a:lnTo>
                    <a:pt x="26548" y="143145"/>
                  </a:lnTo>
                  <a:lnTo>
                    <a:pt x="26121" y="143161"/>
                  </a:lnTo>
                  <a:lnTo>
                    <a:pt x="26043" y="141388"/>
                  </a:lnTo>
                  <a:lnTo>
                    <a:pt x="25655" y="141372"/>
                  </a:lnTo>
                  <a:lnTo>
                    <a:pt x="25655" y="141535"/>
                  </a:lnTo>
                  <a:lnTo>
                    <a:pt x="25965" y="141535"/>
                  </a:lnTo>
                  <a:lnTo>
                    <a:pt x="25965" y="141958"/>
                  </a:lnTo>
                  <a:lnTo>
                    <a:pt x="25525" y="141942"/>
                  </a:lnTo>
                  <a:lnTo>
                    <a:pt x="25551" y="141372"/>
                  </a:lnTo>
                  <a:lnTo>
                    <a:pt x="25712" y="140563"/>
                  </a:lnTo>
                  <a:lnTo>
                    <a:pt x="25512" y="140217"/>
                  </a:lnTo>
                  <a:lnTo>
                    <a:pt x="24697" y="140169"/>
                  </a:lnTo>
                  <a:lnTo>
                    <a:pt x="24554" y="139681"/>
                  </a:lnTo>
                  <a:lnTo>
                    <a:pt x="24800" y="139095"/>
                  </a:lnTo>
                  <a:lnTo>
                    <a:pt x="24800" y="138542"/>
                  </a:lnTo>
                  <a:lnTo>
                    <a:pt x="24561" y="137275"/>
                  </a:lnTo>
                  <a:lnTo>
                    <a:pt x="22931" y="137015"/>
                  </a:lnTo>
                  <a:lnTo>
                    <a:pt x="22554" y="137234"/>
                  </a:lnTo>
                  <a:lnTo>
                    <a:pt x="22023" y="137811"/>
                  </a:lnTo>
                  <a:lnTo>
                    <a:pt x="21781" y="137850"/>
                  </a:lnTo>
                  <a:lnTo>
                    <a:pt x="21679" y="137408"/>
                  </a:lnTo>
                  <a:lnTo>
                    <a:pt x="21675" y="136895"/>
                  </a:lnTo>
                  <a:lnTo>
                    <a:pt x="21476" y="136765"/>
                  </a:lnTo>
                  <a:lnTo>
                    <a:pt x="20793" y="136583"/>
                  </a:lnTo>
                  <a:lnTo>
                    <a:pt x="20826" y="136833"/>
                  </a:lnTo>
                  <a:lnTo>
                    <a:pt x="20666" y="137192"/>
                  </a:lnTo>
                  <a:lnTo>
                    <a:pt x="20355" y="137304"/>
                  </a:lnTo>
                  <a:lnTo>
                    <a:pt x="19997" y="137249"/>
                  </a:lnTo>
                  <a:lnTo>
                    <a:pt x="19276" y="136908"/>
                  </a:lnTo>
                  <a:lnTo>
                    <a:pt x="19019" y="137244"/>
                  </a:lnTo>
                  <a:lnTo>
                    <a:pt x="18769" y="137249"/>
                  </a:lnTo>
                  <a:lnTo>
                    <a:pt x="18396" y="137072"/>
                  </a:lnTo>
                  <a:lnTo>
                    <a:pt x="16821" y="136635"/>
                  </a:lnTo>
                  <a:lnTo>
                    <a:pt x="16413" y="135982"/>
                  </a:lnTo>
                  <a:lnTo>
                    <a:pt x="16417" y="135404"/>
                  </a:lnTo>
                  <a:lnTo>
                    <a:pt x="15240" y="135403"/>
                  </a:lnTo>
                  <a:lnTo>
                    <a:pt x="15236" y="137791"/>
                  </a:lnTo>
                  <a:lnTo>
                    <a:pt x="13144" y="137666"/>
                  </a:lnTo>
                  <a:lnTo>
                    <a:pt x="13016" y="138834"/>
                  </a:lnTo>
                  <a:lnTo>
                    <a:pt x="11280" y="138834"/>
                  </a:lnTo>
                  <a:lnTo>
                    <a:pt x="11106" y="138688"/>
                  </a:lnTo>
                  <a:lnTo>
                    <a:pt x="10952" y="138426"/>
                  </a:lnTo>
                  <a:lnTo>
                    <a:pt x="10940" y="137775"/>
                  </a:lnTo>
                  <a:lnTo>
                    <a:pt x="10343" y="137658"/>
                  </a:lnTo>
                  <a:lnTo>
                    <a:pt x="10376" y="138186"/>
                  </a:lnTo>
                  <a:lnTo>
                    <a:pt x="9647" y="139154"/>
                  </a:lnTo>
                  <a:lnTo>
                    <a:pt x="9529" y="139443"/>
                  </a:lnTo>
                  <a:lnTo>
                    <a:pt x="9784" y="140898"/>
                  </a:lnTo>
                  <a:lnTo>
                    <a:pt x="9347" y="140887"/>
                  </a:lnTo>
                  <a:lnTo>
                    <a:pt x="9355" y="142400"/>
                  </a:lnTo>
                  <a:lnTo>
                    <a:pt x="8725" y="142652"/>
                  </a:lnTo>
                  <a:lnTo>
                    <a:pt x="8118" y="142387"/>
                  </a:lnTo>
                  <a:lnTo>
                    <a:pt x="6283" y="142371"/>
                  </a:lnTo>
                  <a:lnTo>
                    <a:pt x="4829" y="142649"/>
                  </a:lnTo>
                  <a:lnTo>
                    <a:pt x="528" y="146553"/>
                  </a:lnTo>
                  <a:lnTo>
                    <a:pt x="538" y="146277"/>
                  </a:lnTo>
                  <a:lnTo>
                    <a:pt x="294" y="146243"/>
                  </a:lnTo>
                  <a:lnTo>
                    <a:pt x="265" y="140893"/>
                  </a:lnTo>
                  <a:lnTo>
                    <a:pt x="263" y="140700"/>
                  </a:lnTo>
                  <a:lnTo>
                    <a:pt x="261" y="140151"/>
                  </a:lnTo>
                  <a:lnTo>
                    <a:pt x="70" y="132632"/>
                  </a:lnTo>
                  <a:lnTo>
                    <a:pt x="22" y="131159"/>
                  </a:lnTo>
                  <a:lnTo>
                    <a:pt x="0" y="128055"/>
                  </a:lnTo>
                  <a:lnTo>
                    <a:pt x="4114" y="128036"/>
                  </a:lnTo>
                  <a:lnTo>
                    <a:pt x="3682" y="126356"/>
                  </a:lnTo>
                  <a:lnTo>
                    <a:pt x="1756" y="126288"/>
                  </a:lnTo>
                  <a:lnTo>
                    <a:pt x="176" y="126943"/>
                  </a:lnTo>
                  <a:lnTo>
                    <a:pt x="198" y="124951"/>
                  </a:lnTo>
                  <a:lnTo>
                    <a:pt x="772" y="123986"/>
                  </a:lnTo>
                  <a:lnTo>
                    <a:pt x="1267" y="124520"/>
                  </a:lnTo>
                  <a:lnTo>
                    <a:pt x="3705" y="125364"/>
                  </a:lnTo>
                  <a:lnTo>
                    <a:pt x="6536" y="124869"/>
                  </a:lnTo>
                  <a:lnTo>
                    <a:pt x="8244" y="124706"/>
                  </a:lnTo>
                  <a:lnTo>
                    <a:pt x="9383" y="125340"/>
                  </a:lnTo>
                  <a:lnTo>
                    <a:pt x="9530" y="125109"/>
                  </a:lnTo>
                  <a:lnTo>
                    <a:pt x="10927" y="124791"/>
                  </a:lnTo>
                  <a:lnTo>
                    <a:pt x="11185" y="124646"/>
                  </a:lnTo>
                  <a:lnTo>
                    <a:pt x="11426" y="124396"/>
                  </a:lnTo>
                  <a:lnTo>
                    <a:pt x="11710" y="123878"/>
                  </a:lnTo>
                  <a:lnTo>
                    <a:pt x="12347" y="123598"/>
                  </a:lnTo>
                  <a:lnTo>
                    <a:pt x="12930" y="123546"/>
                  </a:lnTo>
                  <a:lnTo>
                    <a:pt x="12937" y="125832"/>
                  </a:lnTo>
                  <a:lnTo>
                    <a:pt x="15432" y="124676"/>
                  </a:lnTo>
                  <a:lnTo>
                    <a:pt x="17760" y="124472"/>
                  </a:lnTo>
                  <a:lnTo>
                    <a:pt x="18990" y="124745"/>
                  </a:lnTo>
                  <a:lnTo>
                    <a:pt x="19808" y="124697"/>
                  </a:lnTo>
                  <a:lnTo>
                    <a:pt x="20817" y="124066"/>
                  </a:lnTo>
                  <a:lnTo>
                    <a:pt x="21121" y="124141"/>
                  </a:lnTo>
                  <a:lnTo>
                    <a:pt x="21457" y="124398"/>
                  </a:lnTo>
                  <a:lnTo>
                    <a:pt x="22120" y="124741"/>
                  </a:lnTo>
                  <a:lnTo>
                    <a:pt x="22402" y="124814"/>
                  </a:lnTo>
                  <a:lnTo>
                    <a:pt x="22981" y="124736"/>
                  </a:lnTo>
                  <a:lnTo>
                    <a:pt x="23480" y="124785"/>
                  </a:lnTo>
                  <a:lnTo>
                    <a:pt x="24590" y="125265"/>
                  </a:lnTo>
                  <a:lnTo>
                    <a:pt x="25912" y="125975"/>
                  </a:lnTo>
                  <a:lnTo>
                    <a:pt x="32678" y="126057"/>
                  </a:lnTo>
                  <a:lnTo>
                    <a:pt x="32493" y="125306"/>
                  </a:lnTo>
                  <a:lnTo>
                    <a:pt x="32667" y="123642"/>
                  </a:lnTo>
                  <a:lnTo>
                    <a:pt x="33739" y="121344"/>
                  </a:lnTo>
                  <a:lnTo>
                    <a:pt x="34403" y="120333"/>
                  </a:lnTo>
                  <a:lnTo>
                    <a:pt x="35846" y="118996"/>
                  </a:lnTo>
                  <a:lnTo>
                    <a:pt x="36376" y="118149"/>
                  </a:lnTo>
                  <a:lnTo>
                    <a:pt x="36712" y="118249"/>
                  </a:lnTo>
                  <a:lnTo>
                    <a:pt x="36573" y="118490"/>
                  </a:lnTo>
                  <a:lnTo>
                    <a:pt x="36564" y="118649"/>
                  </a:lnTo>
                  <a:lnTo>
                    <a:pt x="36809" y="119081"/>
                  </a:lnTo>
                  <a:lnTo>
                    <a:pt x="37084" y="118964"/>
                  </a:lnTo>
                  <a:lnTo>
                    <a:pt x="37445" y="117514"/>
                  </a:lnTo>
                  <a:lnTo>
                    <a:pt x="36857" y="116933"/>
                  </a:lnTo>
                  <a:lnTo>
                    <a:pt x="36301" y="117060"/>
                  </a:lnTo>
                  <a:lnTo>
                    <a:pt x="34478" y="116996"/>
                  </a:lnTo>
                  <a:lnTo>
                    <a:pt x="34428" y="116332"/>
                  </a:lnTo>
                  <a:lnTo>
                    <a:pt x="34508" y="113656"/>
                  </a:lnTo>
                  <a:lnTo>
                    <a:pt x="34374" y="112373"/>
                  </a:lnTo>
                  <a:lnTo>
                    <a:pt x="34370" y="111543"/>
                  </a:lnTo>
                  <a:lnTo>
                    <a:pt x="37925" y="111585"/>
                  </a:lnTo>
                  <a:lnTo>
                    <a:pt x="37939" y="110769"/>
                  </a:lnTo>
                  <a:lnTo>
                    <a:pt x="38648" y="110769"/>
                  </a:lnTo>
                  <a:lnTo>
                    <a:pt x="38941" y="110943"/>
                  </a:lnTo>
                  <a:lnTo>
                    <a:pt x="38967" y="111101"/>
                  </a:lnTo>
                  <a:lnTo>
                    <a:pt x="38956" y="111251"/>
                  </a:lnTo>
                  <a:lnTo>
                    <a:pt x="38668" y="111582"/>
                  </a:lnTo>
                  <a:lnTo>
                    <a:pt x="38697" y="112843"/>
                  </a:lnTo>
                  <a:lnTo>
                    <a:pt x="39027" y="113063"/>
                  </a:lnTo>
                  <a:lnTo>
                    <a:pt x="39591" y="111695"/>
                  </a:lnTo>
                  <a:lnTo>
                    <a:pt x="40577" y="111672"/>
                  </a:lnTo>
                  <a:lnTo>
                    <a:pt x="40551" y="113354"/>
                  </a:lnTo>
                  <a:lnTo>
                    <a:pt x="40466" y="113521"/>
                  </a:lnTo>
                  <a:lnTo>
                    <a:pt x="40253" y="113675"/>
                  </a:lnTo>
                  <a:lnTo>
                    <a:pt x="40368" y="113804"/>
                  </a:lnTo>
                  <a:lnTo>
                    <a:pt x="40698" y="113495"/>
                  </a:lnTo>
                  <a:lnTo>
                    <a:pt x="40842" y="113059"/>
                  </a:lnTo>
                  <a:lnTo>
                    <a:pt x="41063" y="111720"/>
                  </a:lnTo>
                  <a:lnTo>
                    <a:pt x="41174" y="110945"/>
                  </a:lnTo>
                  <a:lnTo>
                    <a:pt x="40984" y="110012"/>
                  </a:lnTo>
                  <a:lnTo>
                    <a:pt x="40862" y="109453"/>
                  </a:lnTo>
                  <a:lnTo>
                    <a:pt x="40546" y="106955"/>
                  </a:lnTo>
                  <a:lnTo>
                    <a:pt x="40676" y="103435"/>
                  </a:lnTo>
                  <a:lnTo>
                    <a:pt x="37969" y="104403"/>
                  </a:lnTo>
                  <a:lnTo>
                    <a:pt x="33844" y="105884"/>
                  </a:lnTo>
                  <a:lnTo>
                    <a:pt x="34087" y="105351"/>
                  </a:lnTo>
                  <a:lnTo>
                    <a:pt x="34527" y="105282"/>
                  </a:lnTo>
                  <a:lnTo>
                    <a:pt x="34831" y="104824"/>
                  </a:lnTo>
                  <a:lnTo>
                    <a:pt x="34902" y="104299"/>
                  </a:lnTo>
                  <a:lnTo>
                    <a:pt x="34639" y="103505"/>
                  </a:lnTo>
                  <a:lnTo>
                    <a:pt x="28888" y="103696"/>
                  </a:lnTo>
                  <a:lnTo>
                    <a:pt x="28147" y="103957"/>
                  </a:lnTo>
                  <a:lnTo>
                    <a:pt x="27527" y="103923"/>
                  </a:lnTo>
                  <a:lnTo>
                    <a:pt x="27426" y="103748"/>
                  </a:lnTo>
                  <a:lnTo>
                    <a:pt x="27439" y="103498"/>
                  </a:lnTo>
                  <a:lnTo>
                    <a:pt x="27510" y="102961"/>
                  </a:lnTo>
                  <a:lnTo>
                    <a:pt x="27724" y="102685"/>
                  </a:lnTo>
                  <a:lnTo>
                    <a:pt x="27775" y="101432"/>
                  </a:lnTo>
                  <a:lnTo>
                    <a:pt x="27443" y="101074"/>
                  </a:lnTo>
                  <a:lnTo>
                    <a:pt x="27322" y="100810"/>
                  </a:lnTo>
                  <a:lnTo>
                    <a:pt x="27288" y="99986"/>
                  </a:lnTo>
                  <a:lnTo>
                    <a:pt x="27852" y="98938"/>
                  </a:lnTo>
                  <a:lnTo>
                    <a:pt x="28271" y="98681"/>
                  </a:lnTo>
                  <a:lnTo>
                    <a:pt x="28456" y="97734"/>
                  </a:lnTo>
                  <a:lnTo>
                    <a:pt x="28345" y="97312"/>
                  </a:lnTo>
                  <a:lnTo>
                    <a:pt x="28056" y="96995"/>
                  </a:lnTo>
                  <a:lnTo>
                    <a:pt x="27966" y="96112"/>
                  </a:lnTo>
                  <a:lnTo>
                    <a:pt x="28208" y="94389"/>
                  </a:lnTo>
                  <a:lnTo>
                    <a:pt x="28392" y="94058"/>
                  </a:lnTo>
                  <a:lnTo>
                    <a:pt x="29114" y="93938"/>
                  </a:lnTo>
                  <a:lnTo>
                    <a:pt x="30339" y="92917"/>
                  </a:lnTo>
                  <a:lnTo>
                    <a:pt x="31464" y="88722"/>
                  </a:lnTo>
                  <a:lnTo>
                    <a:pt x="32213" y="85640"/>
                  </a:lnTo>
                  <a:lnTo>
                    <a:pt x="36310" y="85634"/>
                  </a:lnTo>
                  <a:lnTo>
                    <a:pt x="39359" y="85574"/>
                  </a:lnTo>
                  <a:lnTo>
                    <a:pt x="39786" y="85566"/>
                  </a:lnTo>
                  <a:lnTo>
                    <a:pt x="49358" y="85513"/>
                  </a:lnTo>
                  <a:lnTo>
                    <a:pt x="51495" y="85510"/>
                  </a:lnTo>
                  <a:lnTo>
                    <a:pt x="51487" y="78406"/>
                  </a:lnTo>
                  <a:lnTo>
                    <a:pt x="57871" y="78412"/>
                  </a:lnTo>
                  <a:lnTo>
                    <a:pt x="56123" y="71215"/>
                  </a:lnTo>
                  <a:lnTo>
                    <a:pt x="57561" y="71155"/>
                  </a:lnTo>
                  <a:lnTo>
                    <a:pt x="57873" y="70479"/>
                  </a:lnTo>
                  <a:lnTo>
                    <a:pt x="58310" y="70203"/>
                  </a:lnTo>
                  <a:lnTo>
                    <a:pt x="58320" y="69084"/>
                  </a:lnTo>
                  <a:lnTo>
                    <a:pt x="58709" y="68916"/>
                  </a:lnTo>
                  <a:lnTo>
                    <a:pt x="59049" y="68540"/>
                  </a:lnTo>
                  <a:lnTo>
                    <a:pt x="59052" y="68398"/>
                  </a:lnTo>
                  <a:lnTo>
                    <a:pt x="58598" y="66910"/>
                  </a:lnTo>
                  <a:lnTo>
                    <a:pt x="57489" y="66090"/>
                  </a:lnTo>
                  <a:lnTo>
                    <a:pt x="57344" y="65046"/>
                  </a:lnTo>
                  <a:lnTo>
                    <a:pt x="57351" y="64893"/>
                  </a:lnTo>
                  <a:lnTo>
                    <a:pt x="57687" y="64326"/>
                  </a:lnTo>
                  <a:lnTo>
                    <a:pt x="58107" y="64315"/>
                  </a:lnTo>
                  <a:lnTo>
                    <a:pt x="58386" y="63968"/>
                  </a:lnTo>
                  <a:lnTo>
                    <a:pt x="58605" y="63495"/>
                  </a:lnTo>
                  <a:lnTo>
                    <a:pt x="58376" y="63066"/>
                  </a:lnTo>
                  <a:lnTo>
                    <a:pt x="57524" y="63196"/>
                  </a:lnTo>
                  <a:lnTo>
                    <a:pt x="57354" y="63188"/>
                  </a:lnTo>
                  <a:lnTo>
                    <a:pt x="56866" y="62862"/>
                  </a:lnTo>
                  <a:lnTo>
                    <a:pt x="56420" y="62374"/>
                  </a:lnTo>
                  <a:lnTo>
                    <a:pt x="56090" y="61676"/>
                  </a:lnTo>
                  <a:lnTo>
                    <a:pt x="55917" y="61464"/>
                  </a:lnTo>
                  <a:lnTo>
                    <a:pt x="55755" y="60885"/>
                  </a:lnTo>
                  <a:lnTo>
                    <a:pt x="55595" y="59678"/>
                  </a:lnTo>
                  <a:lnTo>
                    <a:pt x="54757" y="58768"/>
                  </a:lnTo>
                  <a:lnTo>
                    <a:pt x="54101" y="58533"/>
                  </a:lnTo>
                  <a:lnTo>
                    <a:pt x="53924" y="57626"/>
                  </a:lnTo>
                  <a:lnTo>
                    <a:pt x="54005" y="57469"/>
                  </a:lnTo>
                  <a:lnTo>
                    <a:pt x="53985" y="57233"/>
                  </a:lnTo>
                  <a:lnTo>
                    <a:pt x="52556" y="55435"/>
                  </a:lnTo>
                  <a:lnTo>
                    <a:pt x="52405" y="55339"/>
                  </a:lnTo>
                  <a:lnTo>
                    <a:pt x="52270" y="54932"/>
                  </a:lnTo>
                  <a:lnTo>
                    <a:pt x="52448" y="54254"/>
                  </a:lnTo>
                  <a:lnTo>
                    <a:pt x="52128" y="53762"/>
                  </a:lnTo>
                  <a:lnTo>
                    <a:pt x="51825" y="53796"/>
                  </a:lnTo>
                  <a:lnTo>
                    <a:pt x="51479" y="53692"/>
                  </a:lnTo>
                  <a:lnTo>
                    <a:pt x="50649" y="52988"/>
                  </a:lnTo>
                  <a:lnTo>
                    <a:pt x="50543" y="52577"/>
                  </a:lnTo>
                  <a:lnTo>
                    <a:pt x="50687" y="52271"/>
                  </a:lnTo>
                  <a:lnTo>
                    <a:pt x="50655" y="51887"/>
                  </a:lnTo>
                  <a:lnTo>
                    <a:pt x="50986" y="51369"/>
                  </a:lnTo>
                  <a:lnTo>
                    <a:pt x="51066" y="51217"/>
                  </a:lnTo>
                  <a:lnTo>
                    <a:pt x="51053" y="50695"/>
                  </a:lnTo>
                  <a:lnTo>
                    <a:pt x="50911" y="50726"/>
                  </a:lnTo>
                  <a:lnTo>
                    <a:pt x="50830" y="50877"/>
                  </a:lnTo>
                  <a:lnTo>
                    <a:pt x="50278" y="50886"/>
                  </a:lnTo>
                  <a:lnTo>
                    <a:pt x="50109" y="50823"/>
                  </a:lnTo>
                  <a:lnTo>
                    <a:pt x="49738" y="50813"/>
                  </a:lnTo>
                  <a:lnTo>
                    <a:pt x="49342" y="50543"/>
                  </a:lnTo>
                  <a:lnTo>
                    <a:pt x="48884" y="49892"/>
                  </a:lnTo>
                  <a:lnTo>
                    <a:pt x="48726" y="49501"/>
                  </a:lnTo>
                  <a:lnTo>
                    <a:pt x="48872" y="48737"/>
                  </a:lnTo>
                  <a:lnTo>
                    <a:pt x="49192" y="48660"/>
                  </a:lnTo>
                  <a:lnTo>
                    <a:pt x="49502" y="48860"/>
                  </a:lnTo>
                  <a:lnTo>
                    <a:pt x="49771" y="48660"/>
                  </a:lnTo>
                  <a:lnTo>
                    <a:pt x="49622" y="48451"/>
                  </a:lnTo>
                  <a:lnTo>
                    <a:pt x="50250" y="47641"/>
                  </a:lnTo>
                  <a:lnTo>
                    <a:pt x="50416" y="47421"/>
                  </a:lnTo>
                  <a:lnTo>
                    <a:pt x="50613" y="46774"/>
                  </a:lnTo>
                  <a:lnTo>
                    <a:pt x="50706" y="45750"/>
                  </a:lnTo>
                  <a:lnTo>
                    <a:pt x="50622" y="45314"/>
                  </a:lnTo>
                  <a:lnTo>
                    <a:pt x="50649" y="45186"/>
                  </a:lnTo>
                  <a:lnTo>
                    <a:pt x="51842" y="42955"/>
                  </a:lnTo>
                  <a:lnTo>
                    <a:pt x="52082" y="42080"/>
                  </a:lnTo>
                  <a:lnTo>
                    <a:pt x="52024" y="41267"/>
                  </a:lnTo>
                  <a:lnTo>
                    <a:pt x="51884" y="40849"/>
                  </a:lnTo>
                  <a:lnTo>
                    <a:pt x="52060" y="39485"/>
                  </a:lnTo>
                  <a:lnTo>
                    <a:pt x="52612" y="39070"/>
                  </a:lnTo>
                  <a:lnTo>
                    <a:pt x="53440" y="38271"/>
                  </a:lnTo>
                  <a:lnTo>
                    <a:pt x="54182" y="37381"/>
                  </a:lnTo>
                  <a:lnTo>
                    <a:pt x="54215" y="36958"/>
                  </a:lnTo>
                  <a:lnTo>
                    <a:pt x="54354" y="36508"/>
                  </a:lnTo>
                  <a:lnTo>
                    <a:pt x="56009" y="35190"/>
                  </a:lnTo>
                  <a:lnTo>
                    <a:pt x="56477" y="34539"/>
                  </a:lnTo>
                  <a:lnTo>
                    <a:pt x="57012" y="33600"/>
                  </a:lnTo>
                  <a:lnTo>
                    <a:pt x="57426" y="33074"/>
                  </a:lnTo>
                  <a:lnTo>
                    <a:pt x="57629" y="33037"/>
                  </a:lnTo>
                  <a:lnTo>
                    <a:pt x="57810" y="33115"/>
                  </a:lnTo>
                  <a:lnTo>
                    <a:pt x="58527" y="33045"/>
                  </a:lnTo>
                  <a:lnTo>
                    <a:pt x="59047" y="32582"/>
                  </a:lnTo>
                  <a:lnTo>
                    <a:pt x="59875" y="32768"/>
                  </a:lnTo>
                  <a:lnTo>
                    <a:pt x="60381" y="32329"/>
                  </a:lnTo>
                  <a:lnTo>
                    <a:pt x="60585" y="31990"/>
                  </a:lnTo>
                  <a:lnTo>
                    <a:pt x="60713" y="31172"/>
                  </a:lnTo>
                  <a:lnTo>
                    <a:pt x="60492" y="30981"/>
                  </a:lnTo>
                  <a:lnTo>
                    <a:pt x="60144" y="30927"/>
                  </a:lnTo>
                  <a:lnTo>
                    <a:pt x="59936" y="30720"/>
                  </a:lnTo>
                  <a:lnTo>
                    <a:pt x="59927" y="29887"/>
                  </a:lnTo>
                  <a:lnTo>
                    <a:pt x="59977" y="29728"/>
                  </a:lnTo>
                  <a:lnTo>
                    <a:pt x="60427" y="28857"/>
                  </a:lnTo>
                  <a:lnTo>
                    <a:pt x="61826" y="27932"/>
                  </a:lnTo>
                  <a:lnTo>
                    <a:pt x="62145" y="27742"/>
                  </a:lnTo>
                  <a:lnTo>
                    <a:pt x="62367" y="27483"/>
                  </a:lnTo>
                  <a:lnTo>
                    <a:pt x="62409" y="27256"/>
                  </a:lnTo>
                  <a:lnTo>
                    <a:pt x="62327" y="26645"/>
                  </a:lnTo>
                  <a:lnTo>
                    <a:pt x="61419" y="25829"/>
                  </a:lnTo>
                  <a:lnTo>
                    <a:pt x="61093" y="25571"/>
                  </a:lnTo>
                  <a:lnTo>
                    <a:pt x="61105" y="25300"/>
                  </a:lnTo>
                  <a:lnTo>
                    <a:pt x="61071" y="25076"/>
                  </a:lnTo>
                  <a:lnTo>
                    <a:pt x="60847" y="24618"/>
                  </a:lnTo>
                  <a:lnTo>
                    <a:pt x="60814" y="23960"/>
                  </a:lnTo>
                  <a:lnTo>
                    <a:pt x="60781" y="23787"/>
                  </a:lnTo>
                  <a:lnTo>
                    <a:pt x="60687" y="23614"/>
                  </a:lnTo>
                  <a:lnTo>
                    <a:pt x="60646" y="23345"/>
                  </a:lnTo>
                  <a:lnTo>
                    <a:pt x="60685" y="22906"/>
                  </a:lnTo>
                  <a:lnTo>
                    <a:pt x="60666" y="22567"/>
                  </a:lnTo>
                  <a:lnTo>
                    <a:pt x="60532" y="22267"/>
                  </a:lnTo>
                  <a:lnTo>
                    <a:pt x="60184" y="21867"/>
                  </a:lnTo>
                  <a:lnTo>
                    <a:pt x="59552" y="21745"/>
                  </a:lnTo>
                  <a:lnTo>
                    <a:pt x="58922" y="21196"/>
                  </a:lnTo>
                  <a:lnTo>
                    <a:pt x="58549" y="21101"/>
                  </a:lnTo>
                  <a:lnTo>
                    <a:pt x="57969" y="20593"/>
                  </a:lnTo>
                  <a:lnTo>
                    <a:pt x="57653" y="20270"/>
                  </a:lnTo>
                  <a:lnTo>
                    <a:pt x="57563" y="19958"/>
                  </a:lnTo>
                  <a:lnTo>
                    <a:pt x="57397" y="19397"/>
                  </a:lnTo>
                  <a:lnTo>
                    <a:pt x="57203" y="19318"/>
                  </a:lnTo>
                  <a:lnTo>
                    <a:pt x="57011" y="19297"/>
                  </a:lnTo>
                  <a:lnTo>
                    <a:pt x="56830" y="19159"/>
                  </a:lnTo>
                  <a:lnTo>
                    <a:pt x="56088" y="18049"/>
                  </a:lnTo>
                  <a:lnTo>
                    <a:pt x="55926" y="17853"/>
                  </a:lnTo>
                  <a:lnTo>
                    <a:pt x="55624" y="17666"/>
                  </a:lnTo>
                  <a:lnTo>
                    <a:pt x="55440" y="17481"/>
                  </a:lnTo>
                  <a:lnTo>
                    <a:pt x="55024" y="17256"/>
                  </a:lnTo>
                  <a:lnTo>
                    <a:pt x="54897" y="17148"/>
                  </a:lnTo>
                  <a:lnTo>
                    <a:pt x="54683" y="17113"/>
                  </a:lnTo>
                  <a:lnTo>
                    <a:pt x="54277" y="16907"/>
                  </a:lnTo>
                  <a:lnTo>
                    <a:pt x="54121" y="16638"/>
                  </a:lnTo>
                  <a:lnTo>
                    <a:pt x="53653" y="16046"/>
                  </a:lnTo>
                  <a:lnTo>
                    <a:pt x="53732" y="15766"/>
                  </a:lnTo>
                  <a:lnTo>
                    <a:pt x="53544" y="15426"/>
                  </a:lnTo>
                  <a:lnTo>
                    <a:pt x="53216" y="15247"/>
                  </a:lnTo>
                  <a:lnTo>
                    <a:pt x="53191" y="15103"/>
                  </a:lnTo>
                  <a:lnTo>
                    <a:pt x="53320" y="14808"/>
                  </a:lnTo>
                  <a:lnTo>
                    <a:pt x="53334" y="14681"/>
                  </a:lnTo>
                  <a:lnTo>
                    <a:pt x="53274" y="14535"/>
                  </a:lnTo>
                  <a:lnTo>
                    <a:pt x="53048" y="14186"/>
                  </a:lnTo>
                  <a:lnTo>
                    <a:pt x="52997" y="14041"/>
                  </a:lnTo>
                  <a:lnTo>
                    <a:pt x="52827" y="13572"/>
                  </a:lnTo>
                  <a:lnTo>
                    <a:pt x="52663" y="13567"/>
                  </a:lnTo>
                  <a:lnTo>
                    <a:pt x="52426" y="13194"/>
                  </a:lnTo>
                  <a:lnTo>
                    <a:pt x="51806" y="12910"/>
                  </a:lnTo>
                  <a:lnTo>
                    <a:pt x="51403" y="12537"/>
                  </a:lnTo>
                  <a:lnTo>
                    <a:pt x="50777" y="12018"/>
                  </a:lnTo>
                  <a:lnTo>
                    <a:pt x="50593" y="11840"/>
                  </a:lnTo>
                  <a:lnTo>
                    <a:pt x="50373" y="11589"/>
                  </a:lnTo>
                  <a:lnTo>
                    <a:pt x="49913" y="11415"/>
                  </a:lnTo>
                  <a:lnTo>
                    <a:pt x="49656" y="11141"/>
                  </a:lnTo>
                  <a:lnTo>
                    <a:pt x="49497" y="10824"/>
                  </a:lnTo>
                  <a:lnTo>
                    <a:pt x="49342" y="10622"/>
                  </a:lnTo>
                  <a:lnTo>
                    <a:pt x="48842" y="10217"/>
                  </a:lnTo>
                  <a:lnTo>
                    <a:pt x="48798" y="9956"/>
                  </a:lnTo>
                  <a:lnTo>
                    <a:pt x="48554" y="9515"/>
                  </a:lnTo>
                  <a:lnTo>
                    <a:pt x="48724" y="9291"/>
                  </a:lnTo>
                  <a:lnTo>
                    <a:pt x="48552" y="9073"/>
                  </a:lnTo>
                  <a:lnTo>
                    <a:pt x="48461" y="8420"/>
                  </a:lnTo>
                  <a:lnTo>
                    <a:pt x="48368" y="8075"/>
                  </a:lnTo>
                  <a:lnTo>
                    <a:pt x="48000" y="7789"/>
                  </a:lnTo>
                  <a:lnTo>
                    <a:pt x="47750" y="7349"/>
                  </a:lnTo>
                  <a:lnTo>
                    <a:pt x="47799" y="7076"/>
                  </a:lnTo>
                  <a:lnTo>
                    <a:pt x="47757" y="6843"/>
                  </a:lnTo>
                  <a:lnTo>
                    <a:pt x="47520" y="6381"/>
                  </a:lnTo>
                  <a:lnTo>
                    <a:pt x="47486" y="6096"/>
                  </a:lnTo>
                  <a:lnTo>
                    <a:pt x="47170" y="5683"/>
                  </a:lnTo>
                  <a:lnTo>
                    <a:pt x="46943" y="5162"/>
                  </a:lnTo>
                  <a:lnTo>
                    <a:pt x="46938" y="4690"/>
                  </a:lnTo>
                  <a:lnTo>
                    <a:pt x="46678" y="3935"/>
                  </a:lnTo>
                  <a:lnTo>
                    <a:pt x="46470" y="3787"/>
                  </a:lnTo>
                  <a:lnTo>
                    <a:pt x="45992" y="3599"/>
                  </a:lnTo>
                  <a:lnTo>
                    <a:pt x="46133" y="3083"/>
                  </a:lnTo>
                  <a:lnTo>
                    <a:pt x="46132" y="2900"/>
                  </a:lnTo>
                  <a:lnTo>
                    <a:pt x="46035" y="2738"/>
                  </a:lnTo>
                  <a:lnTo>
                    <a:pt x="46073" y="2551"/>
                  </a:lnTo>
                  <a:lnTo>
                    <a:pt x="45928" y="2343"/>
                  </a:lnTo>
                  <a:lnTo>
                    <a:pt x="45843" y="1979"/>
                  </a:lnTo>
                  <a:lnTo>
                    <a:pt x="45684" y="1788"/>
                  </a:lnTo>
                  <a:lnTo>
                    <a:pt x="45157" y="1343"/>
                  </a:lnTo>
                  <a:lnTo>
                    <a:pt x="44805" y="1299"/>
                  </a:lnTo>
                  <a:lnTo>
                    <a:pt x="44581" y="984"/>
                  </a:lnTo>
                  <a:lnTo>
                    <a:pt x="44340" y="807"/>
                  </a:lnTo>
                  <a:lnTo>
                    <a:pt x="44322" y="649"/>
                  </a:lnTo>
                  <a:lnTo>
                    <a:pt x="44084" y="368"/>
                  </a:lnTo>
                  <a:lnTo>
                    <a:pt x="44010" y="24"/>
                  </a:lnTo>
                  <a:lnTo>
                    <a:pt x="51524" y="0"/>
                  </a:lnTo>
                  <a:lnTo>
                    <a:pt x="60185" y="83"/>
                  </a:lnTo>
                  <a:lnTo>
                    <a:pt x="60212" y="5322"/>
                  </a:lnTo>
                  <a:lnTo>
                    <a:pt x="59490" y="6284"/>
                  </a:lnTo>
                  <a:lnTo>
                    <a:pt x="59871" y="6116"/>
                  </a:lnTo>
                  <a:lnTo>
                    <a:pt x="60205" y="6079"/>
                  </a:lnTo>
                  <a:lnTo>
                    <a:pt x="60205" y="7410"/>
                  </a:lnTo>
                  <a:lnTo>
                    <a:pt x="61649" y="7496"/>
                  </a:lnTo>
                  <a:lnTo>
                    <a:pt x="61784" y="8722"/>
                  </a:lnTo>
                  <a:lnTo>
                    <a:pt x="62330" y="8678"/>
                  </a:lnTo>
                  <a:lnTo>
                    <a:pt x="62323" y="9442"/>
                  </a:lnTo>
                  <a:lnTo>
                    <a:pt x="62616" y="9763"/>
                  </a:lnTo>
                  <a:lnTo>
                    <a:pt x="64111" y="9707"/>
                  </a:lnTo>
                  <a:lnTo>
                    <a:pt x="64131" y="9304"/>
                  </a:lnTo>
                  <a:lnTo>
                    <a:pt x="64465" y="9297"/>
                  </a:lnTo>
                  <a:lnTo>
                    <a:pt x="64478" y="11456"/>
                  </a:lnTo>
                  <a:lnTo>
                    <a:pt x="65554" y="11557"/>
                  </a:lnTo>
                  <a:lnTo>
                    <a:pt x="66086" y="11941"/>
                  </a:lnTo>
                  <a:lnTo>
                    <a:pt x="66643" y="11938"/>
                  </a:lnTo>
                  <a:lnTo>
                    <a:pt x="66605" y="12844"/>
                  </a:lnTo>
                  <a:lnTo>
                    <a:pt x="66807" y="13519"/>
                  </a:lnTo>
                  <a:lnTo>
                    <a:pt x="67091" y="135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4" name="pg395">
              <a:extLst>
                <a:ext uri="{FF2B5EF4-FFF2-40B4-BE49-F238E27FC236}">
                  <a16:creationId xmlns:a16="http://schemas.microsoft.com/office/drawing/2014/main" id="{D6AF673D-152E-D742-8E0C-8AAB00FA161C}"/>
                </a:ext>
              </a:extLst>
            </p:cNvPr>
            <p:cNvSpPr/>
            <p:nvPr/>
          </p:nvSpPr>
          <p:spPr>
            <a:xfrm>
              <a:off x="6280109" y="4905965"/>
              <a:ext cx="47740" cy="57013"/>
            </a:xfrm>
            <a:custGeom>
              <a:avLst/>
              <a:gdLst/>
              <a:ahLst/>
              <a:cxnLst/>
              <a:rect l="0" t="0" r="0" b="0"/>
              <a:pathLst>
                <a:path w="47740" h="57013">
                  <a:moveTo>
                    <a:pt x="32486" y="51522"/>
                  </a:moveTo>
                  <a:lnTo>
                    <a:pt x="31981" y="47710"/>
                  </a:lnTo>
                  <a:lnTo>
                    <a:pt x="31886" y="46991"/>
                  </a:lnTo>
                  <a:lnTo>
                    <a:pt x="31696" y="46594"/>
                  </a:lnTo>
                  <a:lnTo>
                    <a:pt x="31253" y="45668"/>
                  </a:lnTo>
                  <a:lnTo>
                    <a:pt x="30699" y="44510"/>
                  </a:lnTo>
                  <a:lnTo>
                    <a:pt x="30423" y="43934"/>
                  </a:lnTo>
                  <a:lnTo>
                    <a:pt x="28041" y="43950"/>
                  </a:lnTo>
                  <a:lnTo>
                    <a:pt x="27812" y="43857"/>
                  </a:lnTo>
                  <a:lnTo>
                    <a:pt x="25545" y="42941"/>
                  </a:lnTo>
                  <a:lnTo>
                    <a:pt x="25097" y="42667"/>
                  </a:lnTo>
                  <a:lnTo>
                    <a:pt x="24462" y="42148"/>
                  </a:lnTo>
                  <a:lnTo>
                    <a:pt x="24506" y="41413"/>
                  </a:lnTo>
                  <a:lnTo>
                    <a:pt x="24179" y="40893"/>
                  </a:lnTo>
                  <a:lnTo>
                    <a:pt x="22118" y="39659"/>
                  </a:lnTo>
                  <a:lnTo>
                    <a:pt x="20596" y="40973"/>
                  </a:lnTo>
                  <a:lnTo>
                    <a:pt x="20427" y="41803"/>
                  </a:lnTo>
                  <a:lnTo>
                    <a:pt x="20572" y="42763"/>
                  </a:lnTo>
                  <a:lnTo>
                    <a:pt x="20907" y="44975"/>
                  </a:lnTo>
                  <a:lnTo>
                    <a:pt x="20848" y="48600"/>
                  </a:lnTo>
                  <a:lnTo>
                    <a:pt x="20826" y="49955"/>
                  </a:lnTo>
                  <a:lnTo>
                    <a:pt x="20895" y="50204"/>
                  </a:lnTo>
                  <a:lnTo>
                    <a:pt x="21878" y="51792"/>
                  </a:lnTo>
                  <a:lnTo>
                    <a:pt x="22103" y="51988"/>
                  </a:lnTo>
                  <a:lnTo>
                    <a:pt x="22951" y="52727"/>
                  </a:lnTo>
                  <a:lnTo>
                    <a:pt x="23312" y="53385"/>
                  </a:lnTo>
                  <a:lnTo>
                    <a:pt x="22846" y="56758"/>
                  </a:lnTo>
                  <a:lnTo>
                    <a:pt x="22479" y="57013"/>
                  </a:lnTo>
                  <a:lnTo>
                    <a:pt x="20592" y="56750"/>
                  </a:lnTo>
                  <a:lnTo>
                    <a:pt x="18574" y="56108"/>
                  </a:lnTo>
                  <a:lnTo>
                    <a:pt x="18019" y="55932"/>
                  </a:lnTo>
                  <a:lnTo>
                    <a:pt x="17828" y="55871"/>
                  </a:lnTo>
                  <a:lnTo>
                    <a:pt x="17633" y="55753"/>
                  </a:lnTo>
                  <a:lnTo>
                    <a:pt x="14681" y="53980"/>
                  </a:lnTo>
                  <a:lnTo>
                    <a:pt x="14548" y="53900"/>
                  </a:lnTo>
                  <a:lnTo>
                    <a:pt x="12503" y="52671"/>
                  </a:lnTo>
                  <a:lnTo>
                    <a:pt x="12296" y="52494"/>
                  </a:lnTo>
                  <a:lnTo>
                    <a:pt x="12327" y="51940"/>
                  </a:lnTo>
                  <a:lnTo>
                    <a:pt x="12426" y="50228"/>
                  </a:lnTo>
                  <a:lnTo>
                    <a:pt x="13432" y="50034"/>
                  </a:lnTo>
                  <a:lnTo>
                    <a:pt x="14277" y="49871"/>
                  </a:lnTo>
                  <a:lnTo>
                    <a:pt x="14494" y="49578"/>
                  </a:lnTo>
                  <a:lnTo>
                    <a:pt x="14743" y="49242"/>
                  </a:lnTo>
                  <a:lnTo>
                    <a:pt x="14976" y="48927"/>
                  </a:lnTo>
                  <a:lnTo>
                    <a:pt x="15404" y="47821"/>
                  </a:lnTo>
                  <a:lnTo>
                    <a:pt x="14187" y="46601"/>
                  </a:lnTo>
                  <a:lnTo>
                    <a:pt x="14036" y="46299"/>
                  </a:lnTo>
                  <a:lnTo>
                    <a:pt x="13923" y="46071"/>
                  </a:lnTo>
                  <a:lnTo>
                    <a:pt x="13733" y="45690"/>
                  </a:lnTo>
                  <a:lnTo>
                    <a:pt x="13872" y="45185"/>
                  </a:lnTo>
                  <a:lnTo>
                    <a:pt x="14640" y="44487"/>
                  </a:lnTo>
                  <a:lnTo>
                    <a:pt x="15222" y="43527"/>
                  </a:lnTo>
                  <a:lnTo>
                    <a:pt x="15174" y="42795"/>
                  </a:lnTo>
                  <a:lnTo>
                    <a:pt x="15019" y="40426"/>
                  </a:lnTo>
                  <a:lnTo>
                    <a:pt x="14945" y="39301"/>
                  </a:lnTo>
                  <a:lnTo>
                    <a:pt x="14912" y="38794"/>
                  </a:lnTo>
                  <a:lnTo>
                    <a:pt x="14478" y="37633"/>
                  </a:lnTo>
                  <a:lnTo>
                    <a:pt x="13941" y="36192"/>
                  </a:lnTo>
                  <a:lnTo>
                    <a:pt x="13832" y="35998"/>
                  </a:lnTo>
                  <a:lnTo>
                    <a:pt x="13483" y="35377"/>
                  </a:lnTo>
                  <a:lnTo>
                    <a:pt x="12813" y="34183"/>
                  </a:lnTo>
                  <a:lnTo>
                    <a:pt x="12296" y="33264"/>
                  </a:lnTo>
                  <a:lnTo>
                    <a:pt x="11747" y="33188"/>
                  </a:lnTo>
                  <a:lnTo>
                    <a:pt x="11293" y="33125"/>
                  </a:lnTo>
                  <a:lnTo>
                    <a:pt x="10834" y="33062"/>
                  </a:lnTo>
                  <a:lnTo>
                    <a:pt x="10203" y="32975"/>
                  </a:lnTo>
                  <a:lnTo>
                    <a:pt x="9856" y="32927"/>
                  </a:lnTo>
                  <a:lnTo>
                    <a:pt x="7700" y="32629"/>
                  </a:lnTo>
                  <a:lnTo>
                    <a:pt x="3803" y="32824"/>
                  </a:lnTo>
                  <a:lnTo>
                    <a:pt x="35" y="33329"/>
                  </a:lnTo>
                  <a:lnTo>
                    <a:pt x="22" y="33166"/>
                  </a:lnTo>
                  <a:lnTo>
                    <a:pt x="18" y="32598"/>
                  </a:lnTo>
                  <a:lnTo>
                    <a:pt x="9" y="31282"/>
                  </a:lnTo>
                  <a:lnTo>
                    <a:pt x="48" y="25017"/>
                  </a:lnTo>
                  <a:lnTo>
                    <a:pt x="22" y="21601"/>
                  </a:lnTo>
                  <a:lnTo>
                    <a:pt x="3" y="18499"/>
                  </a:lnTo>
                  <a:lnTo>
                    <a:pt x="0" y="17901"/>
                  </a:lnTo>
                  <a:lnTo>
                    <a:pt x="244" y="17935"/>
                  </a:lnTo>
                  <a:lnTo>
                    <a:pt x="288" y="18322"/>
                  </a:lnTo>
                  <a:lnTo>
                    <a:pt x="4534" y="14307"/>
                  </a:lnTo>
                  <a:lnTo>
                    <a:pt x="5989" y="14028"/>
                  </a:lnTo>
                  <a:lnTo>
                    <a:pt x="7824" y="14044"/>
                  </a:lnTo>
                  <a:lnTo>
                    <a:pt x="8431" y="14309"/>
                  </a:lnTo>
                  <a:lnTo>
                    <a:pt x="9061" y="14057"/>
                  </a:lnTo>
                  <a:lnTo>
                    <a:pt x="9053" y="12545"/>
                  </a:lnTo>
                  <a:lnTo>
                    <a:pt x="9490" y="12555"/>
                  </a:lnTo>
                  <a:lnTo>
                    <a:pt x="9235" y="11100"/>
                  </a:lnTo>
                  <a:lnTo>
                    <a:pt x="9353" y="10812"/>
                  </a:lnTo>
                  <a:lnTo>
                    <a:pt x="10082" y="9844"/>
                  </a:lnTo>
                  <a:lnTo>
                    <a:pt x="10049" y="9315"/>
                  </a:lnTo>
                  <a:lnTo>
                    <a:pt x="10646" y="9432"/>
                  </a:lnTo>
                  <a:lnTo>
                    <a:pt x="10658" y="10083"/>
                  </a:lnTo>
                  <a:lnTo>
                    <a:pt x="10811" y="10346"/>
                  </a:lnTo>
                  <a:lnTo>
                    <a:pt x="10985" y="10492"/>
                  </a:lnTo>
                  <a:lnTo>
                    <a:pt x="12722" y="10492"/>
                  </a:lnTo>
                  <a:lnTo>
                    <a:pt x="12850" y="9323"/>
                  </a:lnTo>
                  <a:lnTo>
                    <a:pt x="14942" y="9448"/>
                  </a:lnTo>
                  <a:lnTo>
                    <a:pt x="14945" y="7060"/>
                  </a:lnTo>
                  <a:lnTo>
                    <a:pt x="16123" y="7061"/>
                  </a:lnTo>
                  <a:lnTo>
                    <a:pt x="16119" y="7639"/>
                  </a:lnTo>
                  <a:lnTo>
                    <a:pt x="16527" y="8292"/>
                  </a:lnTo>
                  <a:lnTo>
                    <a:pt x="18102" y="8730"/>
                  </a:lnTo>
                  <a:lnTo>
                    <a:pt x="18474" y="8907"/>
                  </a:lnTo>
                  <a:lnTo>
                    <a:pt x="18725" y="8901"/>
                  </a:lnTo>
                  <a:lnTo>
                    <a:pt x="18982" y="8566"/>
                  </a:lnTo>
                  <a:lnTo>
                    <a:pt x="19703" y="8907"/>
                  </a:lnTo>
                  <a:lnTo>
                    <a:pt x="20061" y="8961"/>
                  </a:lnTo>
                  <a:lnTo>
                    <a:pt x="20372" y="8849"/>
                  </a:lnTo>
                  <a:lnTo>
                    <a:pt x="20532" y="8490"/>
                  </a:lnTo>
                  <a:lnTo>
                    <a:pt x="20498" y="8240"/>
                  </a:lnTo>
                  <a:lnTo>
                    <a:pt x="21182" y="8423"/>
                  </a:lnTo>
                  <a:lnTo>
                    <a:pt x="21381" y="8553"/>
                  </a:lnTo>
                  <a:lnTo>
                    <a:pt x="21385" y="9065"/>
                  </a:lnTo>
                  <a:lnTo>
                    <a:pt x="21487" y="9508"/>
                  </a:lnTo>
                  <a:lnTo>
                    <a:pt x="21729" y="9469"/>
                  </a:lnTo>
                  <a:lnTo>
                    <a:pt x="22259" y="8891"/>
                  </a:lnTo>
                  <a:lnTo>
                    <a:pt x="22636" y="8672"/>
                  </a:lnTo>
                  <a:lnTo>
                    <a:pt x="24267" y="8933"/>
                  </a:lnTo>
                  <a:lnTo>
                    <a:pt x="24506" y="10200"/>
                  </a:lnTo>
                  <a:lnTo>
                    <a:pt x="24506" y="10752"/>
                  </a:lnTo>
                  <a:lnTo>
                    <a:pt x="24260" y="11338"/>
                  </a:lnTo>
                  <a:lnTo>
                    <a:pt x="24402" y="11826"/>
                  </a:lnTo>
                  <a:lnTo>
                    <a:pt x="25218" y="11875"/>
                  </a:lnTo>
                  <a:lnTo>
                    <a:pt x="25418" y="12220"/>
                  </a:lnTo>
                  <a:lnTo>
                    <a:pt x="25257" y="13030"/>
                  </a:lnTo>
                  <a:lnTo>
                    <a:pt x="25231" y="13599"/>
                  </a:lnTo>
                  <a:lnTo>
                    <a:pt x="25671" y="13615"/>
                  </a:lnTo>
                  <a:lnTo>
                    <a:pt x="25671" y="13192"/>
                  </a:lnTo>
                  <a:lnTo>
                    <a:pt x="25361" y="13192"/>
                  </a:lnTo>
                  <a:lnTo>
                    <a:pt x="25361" y="13030"/>
                  </a:lnTo>
                  <a:lnTo>
                    <a:pt x="25749" y="13046"/>
                  </a:lnTo>
                  <a:lnTo>
                    <a:pt x="25827" y="14819"/>
                  </a:lnTo>
                  <a:lnTo>
                    <a:pt x="26254" y="14802"/>
                  </a:lnTo>
                  <a:lnTo>
                    <a:pt x="26267" y="14493"/>
                  </a:lnTo>
                  <a:lnTo>
                    <a:pt x="26409" y="14493"/>
                  </a:lnTo>
                  <a:lnTo>
                    <a:pt x="26578" y="14510"/>
                  </a:lnTo>
                  <a:lnTo>
                    <a:pt x="26578" y="14819"/>
                  </a:lnTo>
                  <a:lnTo>
                    <a:pt x="29944" y="14851"/>
                  </a:lnTo>
                  <a:lnTo>
                    <a:pt x="30216" y="14819"/>
                  </a:lnTo>
                  <a:lnTo>
                    <a:pt x="30577" y="14476"/>
                  </a:lnTo>
                  <a:lnTo>
                    <a:pt x="31283" y="13544"/>
                  </a:lnTo>
                  <a:lnTo>
                    <a:pt x="31080" y="13354"/>
                  </a:lnTo>
                  <a:lnTo>
                    <a:pt x="30672" y="11301"/>
                  </a:lnTo>
                  <a:lnTo>
                    <a:pt x="30196" y="11264"/>
                  </a:lnTo>
                  <a:lnTo>
                    <a:pt x="29688" y="10434"/>
                  </a:lnTo>
                  <a:lnTo>
                    <a:pt x="29232" y="10187"/>
                  </a:lnTo>
                  <a:lnTo>
                    <a:pt x="28926" y="9958"/>
                  </a:lnTo>
                  <a:lnTo>
                    <a:pt x="30591" y="5659"/>
                  </a:lnTo>
                  <a:lnTo>
                    <a:pt x="31760" y="2106"/>
                  </a:lnTo>
                  <a:lnTo>
                    <a:pt x="32984" y="26"/>
                  </a:lnTo>
                  <a:lnTo>
                    <a:pt x="33272" y="33"/>
                  </a:lnTo>
                  <a:lnTo>
                    <a:pt x="33563" y="19"/>
                  </a:lnTo>
                  <a:lnTo>
                    <a:pt x="34487" y="27"/>
                  </a:lnTo>
                  <a:lnTo>
                    <a:pt x="35388" y="0"/>
                  </a:lnTo>
                  <a:lnTo>
                    <a:pt x="37177" y="19"/>
                  </a:lnTo>
                  <a:lnTo>
                    <a:pt x="38198" y="30"/>
                  </a:lnTo>
                  <a:lnTo>
                    <a:pt x="44098" y="14"/>
                  </a:lnTo>
                  <a:lnTo>
                    <a:pt x="44252" y="13"/>
                  </a:lnTo>
                  <a:lnTo>
                    <a:pt x="44617" y="10"/>
                  </a:lnTo>
                  <a:lnTo>
                    <a:pt x="46449" y="5"/>
                  </a:lnTo>
                  <a:lnTo>
                    <a:pt x="46921" y="3"/>
                  </a:lnTo>
                  <a:lnTo>
                    <a:pt x="46965" y="350"/>
                  </a:lnTo>
                  <a:lnTo>
                    <a:pt x="47544" y="786"/>
                  </a:lnTo>
                  <a:lnTo>
                    <a:pt x="47638" y="984"/>
                  </a:lnTo>
                  <a:lnTo>
                    <a:pt x="47531" y="1256"/>
                  </a:lnTo>
                  <a:lnTo>
                    <a:pt x="46907" y="1923"/>
                  </a:lnTo>
                  <a:lnTo>
                    <a:pt x="46760" y="2919"/>
                  </a:lnTo>
                  <a:lnTo>
                    <a:pt x="46914" y="3183"/>
                  </a:lnTo>
                  <a:lnTo>
                    <a:pt x="47346" y="3508"/>
                  </a:lnTo>
                  <a:lnTo>
                    <a:pt x="47740" y="3965"/>
                  </a:lnTo>
                  <a:lnTo>
                    <a:pt x="46747" y="6195"/>
                  </a:lnTo>
                  <a:lnTo>
                    <a:pt x="43759" y="11871"/>
                  </a:lnTo>
                  <a:lnTo>
                    <a:pt x="43599" y="11483"/>
                  </a:lnTo>
                  <a:lnTo>
                    <a:pt x="42445" y="11293"/>
                  </a:lnTo>
                  <a:lnTo>
                    <a:pt x="42205" y="11715"/>
                  </a:lnTo>
                  <a:lnTo>
                    <a:pt x="42363" y="12035"/>
                  </a:lnTo>
                  <a:lnTo>
                    <a:pt x="42151" y="12342"/>
                  </a:lnTo>
                  <a:lnTo>
                    <a:pt x="41271" y="13201"/>
                  </a:lnTo>
                  <a:lnTo>
                    <a:pt x="40975" y="13758"/>
                  </a:lnTo>
                  <a:lnTo>
                    <a:pt x="40701" y="13976"/>
                  </a:lnTo>
                  <a:lnTo>
                    <a:pt x="40310" y="14148"/>
                  </a:lnTo>
                  <a:lnTo>
                    <a:pt x="39131" y="13794"/>
                  </a:lnTo>
                  <a:lnTo>
                    <a:pt x="38748" y="13552"/>
                  </a:lnTo>
                  <a:lnTo>
                    <a:pt x="38613" y="13570"/>
                  </a:lnTo>
                  <a:lnTo>
                    <a:pt x="38435" y="13758"/>
                  </a:lnTo>
                  <a:lnTo>
                    <a:pt x="38497" y="14273"/>
                  </a:lnTo>
                  <a:lnTo>
                    <a:pt x="38422" y="16654"/>
                  </a:lnTo>
                  <a:lnTo>
                    <a:pt x="39038" y="16287"/>
                  </a:lnTo>
                  <a:lnTo>
                    <a:pt x="39056" y="15682"/>
                  </a:lnTo>
                  <a:lnTo>
                    <a:pt x="39184" y="15676"/>
                  </a:lnTo>
                  <a:lnTo>
                    <a:pt x="39633" y="17015"/>
                  </a:lnTo>
                  <a:lnTo>
                    <a:pt x="39659" y="17694"/>
                  </a:lnTo>
                  <a:lnTo>
                    <a:pt x="39425" y="18134"/>
                  </a:lnTo>
                  <a:lnTo>
                    <a:pt x="39410" y="18347"/>
                  </a:lnTo>
                  <a:lnTo>
                    <a:pt x="39413" y="21193"/>
                  </a:lnTo>
                  <a:lnTo>
                    <a:pt x="39638" y="21794"/>
                  </a:lnTo>
                  <a:lnTo>
                    <a:pt x="39794" y="22918"/>
                  </a:lnTo>
                  <a:lnTo>
                    <a:pt x="40606" y="23829"/>
                  </a:lnTo>
                  <a:lnTo>
                    <a:pt x="41047" y="24584"/>
                  </a:lnTo>
                  <a:lnTo>
                    <a:pt x="41380" y="25921"/>
                  </a:lnTo>
                  <a:lnTo>
                    <a:pt x="41631" y="27389"/>
                  </a:lnTo>
                  <a:lnTo>
                    <a:pt x="42698" y="27376"/>
                  </a:lnTo>
                  <a:lnTo>
                    <a:pt x="42711" y="28518"/>
                  </a:lnTo>
                  <a:lnTo>
                    <a:pt x="43435" y="28526"/>
                  </a:lnTo>
                  <a:lnTo>
                    <a:pt x="43314" y="29005"/>
                  </a:lnTo>
                  <a:lnTo>
                    <a:pt x="42717" y="29125"/>
                  </a:lnTo>
                  <a:lnTo>
                    <a:pt x="42723" y="29710"/>
                  </a:lnTo>
                  <a:lnTo>
                    <a:pt x="43497" y="29718"/>
                  </a:lnTo>
                  <a:lnTo>
                    <a:pt x="43537" y="29408"/>
                  </a:lnTo>
                  <a:lnTo>
                    <a:pt x="43696" y="29457"/>
                  </a:lnTo>
                  <a:lnTo>
                    <a:pt x="43773" y="29720"/>
                  </a:lnTo>
                  <a:lnTo>
                    <a:pt x="43790" y="30897"/>
                  </a:lnTo>
                  <a:lnTo>
                    <a:pt x="43232" y="30900"/>
                  </a:lnTo>
                  <a:lnTo>
                    <a:pt x="43020" y="30707"/>
                  </a:lnTo>
                  <a:lnTo>
                    <a:pt x="42735" y="30894"/>
                  </a:lnTo>
                  <a:lnTo>
                    <a:pt x="42748" y="32131"/>
                  </a:lnTo>
                  <a:lnTo>
                    <a:pt x="41815" y="32266"/>
                  </a:lnTo>
                  <a:lnTo>
                    <a:pt x="41832" y="33250"/>
                  </a:lnTo>
                  <a:lnTo>
                    <a:pt x="41775" y="33843"/>
                  </a:lnTo>
                  <a:lnTo>
                    <a:pt x="41430" y="36125"/>
                  </a:lnTo>
                  <a:lnTo>
                    <a:pt x="41467" y="37411"/>
                  </a:lnTo>
                  <a:lnTo>
                    <a:pt x="41045" y="39652"/>
                  </a:lnTo>
                  <a:lnTo>
                    <a:pt x="40150" y="39485"/>
                  </a:lnTo>
                  <a:lnTo>
                    <a:pt x="40146" y="40464"/>
                  </a:lnTo>
                  <a:lnTo>
                    <a:pt x="37854" y="40436"/>
                  </a:lnTo>
                  <a:lnTo>
                    <a:pt x="37855" y="41042"/>
                  </a:lnTo>
                  <a:lnTo>
                    <a:pt x="37208" y="41055"/>
                  </a:lnTo>
                  <a:lnTo>
                    <a:pt x="36276" y="41429"/>
                  </a:lnTo>
                  <a:lnTo>
                    <a:pt x="36288" y="43621"/>
                  </a:lnTo>
                  <a:lnTo>
                    <a:pt x="36457" y="43771"/>
                  </a:lnTo>
                  <a:lnTo>
                    <a:pt x="36806" y="43527"/>
                  </a:lnTo>
                  <a:lnTo>
                    <a:pt x="36962" y="43332"/>
                  </a:lnTo>
                  <a:lnTo>
                    <a:pt x="37091" y="42958"/>
                  </a:lnTo>
                  <a:lnTo>
                    <a:pt x="37314" y="42942"/>
                  </a:lnTo>
                  <a:lnTo>
                    <a:pt x="37311" y="43982"/>
                  </a:lnTo>
                  <a:lnTo>
                    <a:pt x="37533" y="44261"/>
                  </a:lnTo>
                  <a:lnTo>
                    <a:pt x="37886" y="44375"/>
                  </a:lnTo>
                  <a:lnTo>
                    <a:pt x="39075" y="45057"/>
                  </a:lnTo>
                  <a:lnTo>
                    <a:pt x="39019" y="47285"/>
                  </a:lnTo>
                  <a:lnTo>
                    <a:pt x="39069" y="49960"/>
                  </a:lnTo>
                  <a:lnTo>
                    <a:pt x="36224" y="49968"/>
                  </a:lnTo>
                  <a:lnTo>
                    <a:pt x="36224" y="46418"/>
                  </a:lnTo>
                  <a:lnTo>
                    <a:pt x="36301" y="44584"/>
                  </a:lnTo>
                  <a:lnTo>
                    <a:pt x="34204" y="44601"/>
                  </a:lnTo>
                  <a:lnTo>
                    <a:pt x="34165" y="45544"/>
                  </a:lnTo>
                  <a:lnTo>
                    <a:pt x="32935" y="45560"/>
                  </a:lnTo>
                  <a:lnTo>
                    <a:pt x="32676" y="45707"/>
                  </a:lnTo>
                  <a:lnTo>
                    <a:pt x="32391" y="46130"/>
                  </a:lnTo>
                  <a:lnTo>
                    <a:pt x="33932" y="49448"/>
                  </a:lnTo>
                  <a:lnTo>
                    <a:pt x="34126" y="49936"/>
                  </a:lnTo>
                  <a:lnTo>
                    <a:pt x="34204" y="50668"/>
                  </a:lnTo>
                  <a:lnTo>
                    <a:pt x="33958" y="50619"/>
                  </a:lnTo>
                  <a:lnTo>
                    <a:pt x="33246" y="50944"/>
                  </a:lnTo>
                  <a:lnTo>
                    <a:pt x="33077" y="51107"/>
                  </a:lnTo>
                  <a:lnTo>
                    <a:pt x="33013" y="5139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5" name="pg396">
              <a:extLst>
                <a:ext uri="{FF2B5EF4-FFF2-40B4-BE49-F238E27FC236}">
                  <a16:creationId xmlns:a16="http://schemas.microsoft.com/office/drawing/2014/main" id="{E998E5A6-6637-FB4C-8009-D40047B0F450}"/>
                </a:ext>
              </a:extLst>
            </p:cNvPr>
            <p:cNvSpPr/>
            <p:nvPr/>
          </p:nvSpPr>
          <p:spPr>
            <a:xfrm>
              <a:off x="6256424" y="4923631"/>
              <a:ext cx="2381" cy="16013"/>
            </a:xfrm>
            <a:custGeom>
              <a:avLst/>
              <a:gdLst/>
              <a:ahLst/>
              <a:cxnLst/>
              <a:rect l="0" t="0" r="0" b="0"/>
              <a:pathLst>
                <a:path w="2381" h="16013">
                  <a:moveTo>
                    <a:pt x="1665" y="615"/>
                  </a:moveTo>
                  <a:lnTo>
                    <a:pt x="1752" y="858"/>
                  </a:lnTo>
                  <a:lnTo>
                    <a:pt x="2381" y="4185"/>
                  </a:lnTo>
                  <a:lnTo>
                    <a:pt x="2156" y="8189"/>
                  </a:lnTo>
                  <a:lnTo>
                    <a:pt x="1788" y="8497"/>
                  </a:lnTo>
                  <a:lnTo>
                    <a:pt x="1348" y="8865"/>
                  </a:lnTo>
                  <a:lnTo>
                    <a:pt x="1303" y="9824"/>
                  </a:lnTo>
                  <a:lnTo>
                    <a:pt x="1578" y="10621"/>
                  </a:lnTo>
                  <a:lnTo>
                    <a:pt x="1669" y="10885"/>
                  </a:lnTo>
                  <a:lnTo>
                    <a:pt x="1887" y="11516"/>
                  </a:lnTo>
                  <a:lnTo>
                    <a:pt x="1945" y="12160"/>
                  </a:lnTo>
                  <a:lnTo>
                    <a:pt x="1969" y="12428"/>
                  </a:lnTo>
                  <a:lnTo>
                    <a:pt x="2012" y="12905"/>
                  </a:lnTo>
                  <a:lnTo>
                    <a:pt x="2089" y="13761"/>
                  </a:lnTo>
                  <a:lnTo>
                    <a:pt x="2111" y="13999"/>
                  </a:lnTo>
                  <a:lnTo>
                    <a:pt x="2147" y="14521"/>
                  </a:lnTo>
                  <a:lnTo>
                    <a:pt x="2068" y="14663"/>
                  </a:lnTo>
                  <a:lnTo>
                    <a:pt x="1653" y="15418"/>
                  </a:lnTo>
                  <a:lnTo>
                    <a:pt x="1325" y="16013"/>
                  </a:lnTo>
                  <a:lnTo>
                    <a:pt x="1104" y="15877"/>
                  </a:lnTo>
                  <a:lnTo>
                    <a:pt x="262" y="15359"/>
                  </a:lnTo>
                  <a:lnTo>
                    <a:pt x="414" y="7010"/>
                  </a:lnTo>
                  <a:lnTo>
                    <a:pt x="1139" y="5237"/>
                  </a:lnTo>
                  <a:lnTo>
                    <a:pt x="1134" y="2949"/>
                  </a:lnTo>
                  <a:lnTo>
                    <a:pt x="678" y="1452"/>
                  </a:lnTo>
                  <a:lnTo>
                    <a:pt x="0" y="0"/>
                  </a:lnTo>
                  <a:lnTo>
                    <a:pt x="194" y="308"/>
                  </a:lnTo>
                  <a:lnTo>
                    <a:pt x="958" y="992"/>
                  </a:lnTo>
                  <a:lnTo>
                    <a:pt x="1255" y="91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6" name="pg397">
              <a:extLst>
                <a:ext uri="{FF2B5EF4-FFF2-40B4-BE49-F238E27FC236}">
                  <a16:creationId xmlns:a16="http://schemas.microsoft.com/office/drawing/2014/main" id="{EEBD924D-A2AD-4047-BC78-2662B6C38CF7}"/>
                </a:ext>
              </a:extLst>
            </p:cNvPr>
            <p:cNvSpPr/>
            <p:nvPr/>
          </p:nvSpPr>
          <p:spPr>
            <a:xfrm>
              <a:off x="6320369" y="4875000"/>
              <a:ext cx="170322" cy="207890"/>
            </a:xfrm>
            <a:custGeom>
              <a:avLst/>
              <a:gdLst/>
              <a:ahLst/>
              <a:cxnLst/>
              <a:rect l="0" t="0" r="0" b="0"/>
              <a:pathLst>
                <a:path w="170322" h="207890">
                  <a:moveTo>
                    <a:pt x="147122" y="90612"/>
                  </a:moveTo>
                  <a:lnTo>
                    <a:pt x="147244" y="90799"/>
                  </a:lnTo>
                  <a:lnTo>
                    <a:pt x="147421" y="91785"/>
                  </a:lnTo>
                  <a:lnTo>
                    <a:pt x="147712" y="92521"/>
                  </a:lnTo>
                  <a:lnTo>
                    <a:pt x="148217" y="93340"/>
                  </a:lnTo>
                  <a:lnTo>
                    <a:pt x="148472" y="93620"/>
                  </a:lnTo>
                  <a:lnTo>
                    <a:pt x="149167" y="94851"/>
                  </a:lnTo>
                  <a:lnTo>
                    <a:pt x="149043" y="95160"/>
                  </a:lnTo>
                  <a:lnTo>
                    <a:pt x="149314" y="95794"/>
                  </a:lnTo>
                  <a:lnTo>
                    <a:pt x="149444" y="95746"/>
                  </a:lnTo>
                  <a:lnTo>
                    <a:pt x="149597" y="95544"/>
                  </a:lnTo>
                  <a:lnTo>
                    <a:pt x="149804" y="95596"/>
                  </a:lnTo>
                  <a:lnTo>
                    <a:pt x="150171" y="96175"/>
                  </a:lnTo>
                  <a:lnTo>
                    <a:pt x="150859" y="97760"/>
                  </a:lnTo>
                  <a:lnTo>
                    <a:pt x="150879" y="97935"/>
                  </a:lnTo>
                  <a:lnTo>
                    <a:pt x="150718" y="98133"/>
                  </a:lnTo>
                  <a:lnTo>
                    <a:pt x="150665" y="97995"/>
                  </a:lnTo>
                  <a:lnTo>
                    <a:pt x="150305" y="98028"/>
                  </a:lnTo>
                  <a:lnTo>
                    <a:pt x="150188" y="98200"/>
                  </a:lnTo>
                  <a:lnTo>
                    <a:pt x="150041" y="98618"/>
                  </a:lnTo>
                  <a:lnTo>
                    <a:pt x="150091" y="99147"/>
                  </a:lnTo>
                  <a:lnTo>
                    <a:pt x="150712" y="100222"/>
                  </a:lnTo>
                  <a:lnTo>
                    <a:pt x="150890" y="99967"/>
                  </a:lnTo>
                  <a:lnTo>
                    <a:pt x="151018" y="100039"/>
                  </a:lnTo>
                  <a:lnTo>
                    <a:pt x="151141" y="100380"/>
                  </a:lnTo>
                  <a:lnTo>
                    <a:pt x="151092" y="100528"/>
                  </a:lnTo>
                  <a:lnTo>
                    <a:pt x="150958" y="100591"/>
                  </a:lnTo>
                  <a:lnTo>
                    <a:pt x="151139" y="100692"/>
                  </a:lnTo>
                  <a:lnTo>
                    <a:pt x="151713" y="100666"/>
                  </a:lnTo>
                  <a:lnTo>
                    <a:pt x="151853" y="100796"/>
                  </a:lnTo>
                  <a:lnTo>
                    <a:pt x="151949" y="101707"/>
                  </a:lnTo>
                  <a:lnTo>
                    <a:pt x="151876" y="102005"/>
                  </a:lnTo>
                  <a:lnTo>
                    <a:pt x="151652" y="102013"/>
                  </a:lnTo>
                  <a:lnTo>
                    <a:pt x="151395" y="102427"/>
                  </a:lnTo>
                  <a:lnTo>
                    <a:pt x="151365" y="103389"/>
                  </a:lnTo>
                  <a:lnTo>
                    <a:pt x="151585" y="103732"/>
                  </a:lnTo>
                  <a:lnTo>
                    <a:pt x="152266" y="103706"/>
                  </a:lnTo>
                  <a:lnTo>
                    <a:pt x="152426" y="104117"/>
                  </a:lnTo>
                  <a:lnTo>
                    <a:pt x="152611" y="104628"/>
                  </a:lnTo>
                  <a:lnTo>
                    <a:pt x="153383" y="104620"/>
                  </a:lnTo>
                  <a:lnTo>
                    <a:pt x="153750" y="104989"/>
                  </a:lnTo>
                  <a:lnTo>
                    <a:pt x="154324" y="105952"/>
                  </a:lnTo>
                  <a:lnTo>
                    <a:pt x="154324" y="106620"/>
                  </a:lnTo>
                  <a:lnTo>
                    <a:pt x="154160" y="106929"/>
                  </a:lnTo>
                  <a:lnTo>
                    <a:pt x="153916" y="107205"/>
                  </a:lnTo>
                  <a:lnTo>
                    <a:pt x="153916" y="107701"/>
                  </a:lnTo>
                  <a:lnTo>
                    <a:pt x="153983" y="108000"/>
                  </a:lnTo>
                  <a:lnTo>
                    <a:pt x="154120" y="108223"/>
                  </a:lnTo>
                  <a:lnTo>
                    <a:pt x="153936" y="108966"/>
                  </a:lnTo>
                  <a:lnTo>
                    <a:pt x="154316" y="110537"/>
                  </a:lnTo>
                  <a:lnTo>
                    <a:pt x="154389" y="110741"/>
                  </a:lnTo>
                  <a:lnTo>
                    <a:pt x="154479" y="111047"/>
                  </a:lnTo>
                  <a:lnTo>
                    <a:pt x="154412" y="111301"/>
                  </a:lnTo>
                  <a:lnTo>
                    <a:pt x="154655" y="112614"/>
                  </a:lnTo>
                  <a:lnTo>
                    <a:pt x="155049" y="112890"/>
                  </a:lnTo>
                  <a:lnTo>
                    <a:pt x="155432" y="113483"/>
                  </a:lnTo>
                  <a:lnTo>
                    <a:pt x="155651" y="113621"/>
                  </a:lnTo>
                  <a:lnTo>
                    <a:pt x="156159" y="113920"/>
                  </a:lnTo>
                  <a:lnTo>
                    <a:pt x="156262" y="114278"/>
                  </a:lnTo>
                  <a:lnTo>
                    <a:pt x="156218" y="115710"/>
                  </a:lnTo>
                  <a:lnTo>
                    <a:pt x="156104" y="116128"/>
                  </a:lnTo>
                  <a:lnTo>
                    <a:pt x="155592" y="116652"/>
                  </a:lnTo>
                  <a:lnTo>
                    <a:pt x="155335" y="116704"/>
                  </a:lnTo>
                  <a:lnTo>
                    <a:pt x="155457" y="116557"/>
                  </a:lnTo>
                  <a:lnTo>
                    <a:pt x="155403" y="116253"/>
                  </a:lnTo>
                  <a:lnTo>
                    <a:pt x="155077" y="116362"/>
                  </a:lnTo>
                  <a:lnTo>
                    <a:pt x="154740" y="116985"/>
                  </a:lnTo>
                  <a:lnTo>
                    <a:pt x="154570" y="117556"/>
                  </a:lnTo>
                  <a:lnTo>
                    <a:pt x="154756" y="119141"/>
                  </a:lnTo>
                  <a:lnTo>
                    <a:pt x="154962" y="119412"/>
                  </a:lnTo>
                  <a:lnTo>
                    <a:pt x="154925" y="119583"/>
                  </a:lnTo>
                  <a:lnTo>
                    <a:pt x="155047" y="119689"/>
                  </a:lnTo>
                  <a:lnTo>
                    <a:pt x="154726" y="120875"/>
                  </a:lnTo>
                  <a:lnTo>
                    <a:pt x="154769" y="121040"/>
                  </a:lnTo>
                  <a:lnTo>
                    <a:pt x="154589" y="121435"/>
                  </a:lnTo>
                  <a:lnTo>
                    <a:pt x="154772" y="121741"/>
                  </a:lnTo>
                  <a:lnTo>
                    <a:pt x="155112" y="123203"/>
                  </a:lnTo>
                  <a:lnTo>
                    <a:pt x="155065" y="123778"/>
                  </a:lnTo>
                  <a:lnTo>
                    <a:pt x="154781" y="124300"/>
                  </a:lnTo>
                  <a:lnTo>
                    <a:pt x="153548" y="124945"/>
                  </a:lnTo>
                  <a:lnTo>
                    <a:pt x="153401" y="125002"/>
                  </a:lnTo>
                  <a:lnTo>
                    <a:pt x="153148" y="125612"/>
                  </a:lnTo>
                  <a:lnTo>
                    <a:pt x="153218" y="125903"/>
                  </a:lnTo>
                  <a:lnTo>
                    <a:pt x="153028" y="126336"/>
                  </a:lnTo>
                  <a:lnTo>
                    <a:pt x="152718" y="127272"/>
                  </a:lnTo>
                  <a:lnTo>
                    <a:pt x="152831" y="127924"/>
                  </a:lnTo>
                  <a:lnTo>
                    <a:pt x="152565" y="128182"/>
                  </a:lnTo>
                  <a:lnTo>
                    <a:pt x="152378" y="128025"/>
                  </a:lnTo>
                  <a:lnTo>
                    <a:pt x="151895" y="128253"/>
                  </a:lnTo>
                  <a:lnTo>
                    <a:pt x="151478" y="128674"/>
                  </a:lnTo>
                  <a:lnTo>
                    <a:pt x="151356" y="128995"/>
                  </a:lnTo>
                  <a:lnTo>
                    <a:pt x="151214" y="129137"/>
                  </a:lnTo>
                  <a:lnTo>
                    <a:pt x="151092" y="129267"/>
                  </a:lnTo>
                  <a:lnTo>
                    <a:pt x="151128" y="129532"/>
                  </a:lnTo>
                  <a:lnTo>
                    <a:pt x="150325" y="130714"/>
                  </a:lnTo>
                  <a:lnTo>
                    <a:pt x="150186" y="130796"/>
                  </a:lnTo>
                  <a:lnTo>
                    <a:pt x="149556" y="130822"/>
                  </a:lnTo>
                  <a:lnTo>
                    <a:pt x="149306" y="130726"/>
                  </a:lnTo>
                  <a:lnTo>
                    <a:pt x="148635" y="131348"/>
                  </a:lnTo>
                  <a:lnTo>
                    <a:pt x="148303" y="131655"/>
                  </a:lnTo>
                  <a:lnTo>
                    <a:pt x="148118" y="131830"/>
                  </a:lnTo>
                  <a:lnTo>
                    <a:pt x="148393" y="131814"/>
                  </a:lnTo>
                  <a:lnTo>
                    <a:pt x="148037" y="132173"/>
                  </a:lnTo>
                  <a:lnTo>
                    <a:pt x="148002" y="131953"/>
                  </a:lnTo>
                  <a:lnTo>
                    <a:pt x="147738" y="132295"/>
                  </a:lnTo>
                  <a:lnTo>
                    <a:pt x="147481" y="132695"/>
                  </a:lnTo>
                  <a:lnTo>
                    <a:pt x="146971" y="132535"/>
                  </a:lnTo>
                  <a:lnTo>
                    <a:pt x="146708" y="132874"/>
                  </a:lnTo>
                  <a:lnTo>
                    <a:pt x="146618" y="133194"/>
                  </a:lnTo>
                  <a:lnTo>
                    <a:pt x="147015" y="133795"/>
                  </a:lnTo>
                  <a:lnTo>
                    <a:pt x="146220" y="134432"/>
                  </a:lnTo>
                  <a:lnTo>
                    <a:pt x="145558" y="135530"/>
                  </a:lnTo>
                  <a:lnTo>
                    <a:pt x="145793" y="136265"/>
                  </a:lnTo>
                  <a:lnTo>
                    <a:pt x="146689" y="137749"/>
                  </a:lnTo>
                  <a:lnTo>
                    <a:pt x="146985" y="137954"/>
                  </a:lnTo>
                  <a:lnTo>
                    <a:pt x="147115" y="137894"/>
                  </a:lnTo>
                  <a:lnTo>
                    <a:pt x="147241" y="137652"/>
                  </a:lnTo>
                  <a:lnTo>
                    <a:pt x="147400" y="137742"/>
                  </a:lnTo>
                  <a:lnTo>
                    <a:pt x="147508" y="138601"/>
                  </a:lnTo>
                  <a:lnTo>
                    <a:pt x="147341" y="138644"/>
                  </a:lnTo>
                  <a:lnTo>
                    <a:pt x="147205" y="138693"/>
                  </a:lnTo>
                  <a:lnTo>
                    <a:pt x="147088" y="138898"/>
                  </a:lnTo>
                  <a:lnTo>
                    <a:pt x="146999" y="139741"/>
                  </a:lnTo>
                  <a:lnTo>
                    <a:pt x="147340" y="140126"/>
                  </a:lnTo>
                  <a:lnTo>
                    <a:pt x="146852" y="140550"/>
                  </a:lnTo>
                  <a:lnTo>
                    <a:pt x="146646" y="141434"/>
                  </a:lnTo>
                  <a:lnTo>
                    <a:pt x="146672" y="141855"/>
                  </a:lnTo>
                  <a:lnTo>
                    <a:pt x="148757" y="143041"/>
                  </a:lnTo>
                  <a:lnTo>
                    <a:pt x="149169" y="143183"/>
                  </a:lnTo>
                  <a:lnTo>
                    <a:pt x="149486" y="143079"/>
                  </a:lnTo>
                  <a:lnTo>
                    <a:pt x="149609" y="142836"/>
                  </a:lnTo>
                  <a:lnTo>
                    <a:pt x="149818" y="143030"/>
                  </a:lnTo>
                  <a:lnTo>
                    <a:pt x="150258" y="143731"/>
                  </a:lnTo>
                  <a:lnTo>
                    <a:pt x="150304" y="143903"/>
                  </a:lnTo>
                  <a:lnTo>
                    <a:pt x="150258" y="144067"/>
                  </a:lnTo>
                  <a:lnTo>
                    <a:pt x="150651" y="144733"/>
                  </a:lnTo>
                  <a:lnTo>
                    <a:pt x="150960" y="145233"/>
                  </a:lnTo>
                  <a:lnTo>
                    <a:pt x="151056" y="145656"/>
                  </a:lnTo>
                  <a:lnTo>
                    <a:pt x="151712" y="146723"/>
                  </a:lnTo>
                  <a:lnTo>
                    <a:pt x="151985" y="147159"/>
                  </a:lnTo>
                  <a:lnTo>
                    <a:pt x="152178" y="147208"/>
                  </a:lnTo>
                  <a:lnTo>
                    <a:pt x="152521" y="147189"/>
                  </a:lnTo>
                  <a:lnTo>
                    <a:pt x="153619" y="147947"/>
                  </a:lnTo>
                  <a:lnTo>
                    <a:pt x="153419" y="148025"/>
                  </a:lnTo>
                  <a:lnTo>
                    <a:pt x="153386" y="148178"/>
                  </a:lnTo>
                  <a:lnTo>
                    <a:pt x="153802" y="149014"/>
                  </a:lnTo>
                  <a:lnTo>
                    <a:pt x="154216" y="148734"/>
                  </a:lnTo>
                  <a:lnTo>
                    <a:pt x="154670" y="149406"/>
                  </a:lnTo>
                  <a:lnTo>
                    <a:pt x="154730" y="149749"/>
                  </a:lnTo>
                  <a:lnTo>
                    <a:pt x="155027" y="150301"/>
                  </a:lnTo>
                  <a:lnTo>
                    <a:pt x="155232" y="150939"/>
                  </a:lnTo>
                  <a:lnTo>
                    <a:pt x="155032" y="151745"/>
                  </a:lnTo>
                  <a:lnTo>
                    <a:pt x="155109" y="151980"/>
                  </a:lnTo>
                  <a:lnTo>
                    <a:pt x="155022" y="153199"/>
                  </a:lnTo>
                  <a:lnTo>
                    <a:pt x="154915" y="153673"/>
                  </a:lnTo>
                  <a:lnTo>
                    <a:pt x="154655" y="153833"/>
                  </a:lnTo>
                  <a:lnTo>
                    <a:pt x="154863" y="154358"/>
                  </a:lnTo>
                  <a:lnTo>
                    <a:pt x="156019" y="155408"/>
                  </a:lnTo>
                  <a:lnTo>
                    <a:pt x="157240" y="155946"/>
                  </a:lnTo>
                  <a:lnTo>
                    <a:pt x="156997" y="156423"/>
                  </a:lnTo>
                  <a:lnTo>
                    <a:pt x="157023" y="157493"/>
                  </a:lnTo>
                  <a:lnTo>
                    <a:pt x="157540" y="157989"/>
                  </a:lnTo>
                  <a:lnTo>
                    <a:pt x="158349" y="158429"/>
                  </a:lnTo>
                  <a:lnTo>
                    <a:pt x="158625" y="158936"/>
                  </a:lnTo>
                  <a:lnTo>
                    <a:pt x="159570" y="159216"/>
                  </a:lnTo>
                  <a:lnTo>
                    <a:pt x="160282" y="159600"/>
                  </a:lnTo>
                  <a:lnTo>
                    <a:pt x="161191" y="159518"/>
                  </a:lnTo>
                  <a:lnTo>
                    <a:pt x="162082" y="159294"/>
                  </a:lnTo>
                  <a:lnTo>
                    <a:pt x="162557" y="158935"/>
                  </a:lnTo>
                  <a:lnTo>
                    <a:pt x="162763" y="158790"/>
                  </a:lnTo>
                  <a:lnTo>
                    <a:pt x="164356" y="159323"/>
                  </a:lnTo>
                  <a:lnTo>
                    <a:pt x="164895" y="159662"/>
                  </a:lnTo>
                  <a:lnTo>
                    <a:pt x="165111" y="159946"/>
                  </a:lnTo>
                  <a:lnTo>
                    <a:pt x="165362" y="160719"/>
                  </a:lnTo>
                  <a:lnTo>
                    <a:pt x="166160" y="160976"/>
                  </a:lnTo>
                  <a:lnTo>
                    <a:pt x="166382" y="160964"/>
                  </a:lnTo>
                  <a:lnTo>
                    <a:pt x="166800" y="161284"/>
                  </a:lnTo>
                  <a:lnTo>
                    <a:pt x="166470" y="162015"/>
                  </a:lnTo>
                  <a:lnTo>
                    <a:pt x="166607" y="162472"/>
                  </a:lnTo>
                  <a:lnTo>
                    <a:pt x="166830" y="162538"/>
                  </a:lnTo>
                  <a:lnTo>
                    <a:pt x="167595" y="162436"/>
                  </a:lnTo>
                  <a:lnTo>
                    <a:pt x="167914" y="162509"/>
                  </a:lnTo>
                  <a:lnTo>
                    <a:pt x="168726" y="163101"/>
                  </a:lnTo>
                  <a:lnTo>
                    <a:pt x="168902" y="163444"/>
                  </a:lnTo>
                  <a:lnTo>
                    <a:pt x="169224" y="164291"/>
                  </a:lnTo>
                  <a:lnTo>
                    <a:pt x="168931" y="165123"/>
                  </a:lnTo>
                  <a:lnTo>
                    <a:pt x="168721" y="165324"/>
                  </a:lnTo>
                  <a:lnTo>
                    <a:pt x="168563" y="165125"/>
                  </a:lnTo>
                  <a:lnTo>
                    <a:pt x="168599" y="164832"/>
                  </a:lnTo>
                  <a:lnTo>
                    <a:pt x="168100" y="165070"/>
                  </a:lnTo>
                  <a:lnTo>
                    <a:pt x="167857" y="165548"/>
                  </a:lnTo>
                  <a:lnTo>
                    <a:pt x="167232" y="166126"/>
                  </a:lnTo>
                  <a:lnTo>
                    <a:pt x="167618" y="168017"/>
                  </a:lnTo>
                  <a:lnTo>
                    <a:pt x="167830" y="168062"/>
                  </a:lnTo>
                  <a:lnTo>
                    <a:pt x="167990" y="167775"/>
                  </a:lnTo>
                  <a:lnTo>
                    <a:pt x="168293" y="167857"/>
                  </a:lnTo>
                  <a:lnTo>
                    <a:pt x="169372" y="168830"/>
                  </a:lnTo>
                  <a:lnTo>
                    <a:pt x="169060" y="169088"/>
                  </a:lnTo>
                  <a:lnTo>
                    <a:pt x="168997" y="169505"/>
                  </a:lnTo>
                  <a:lnTo>
                    <a:pt x="169608" y="170673"/>
                  </a:lnTo>
                  <a:lnTo>
                    <a:pt x="169495" y="171221"/>
                  </a:lnTo>
                  <a:lnTo>
                    <a:pt x="169495" y="171617"/>
                  </a:lnTo>
                  <a:lnTo>
                    <a:pt x="169947" y="172292"/>
                  </a:lnTo>
                  <a:lnTo>
                    <a:pt x="170291" y="172438"/>
                  </a:lnTo>
                  <a:lnTo>
                    <a:pt x="170322" y="172904"/>
                  </a:lnTo>
                  <a:lnTo>
                    <a:pt x="166268" y="172944"/>
                  </a:lnTo>
                  <a:lnTo>
                    <a:pt x="166257" y="183108"/>
                  </a:lnTo>
                  <a:lnTo>
                    <a:pt x="162759" y="183160"/>
                  </a:lnTo>
                  <a:lnTo>
                    <a:pt x="162533" y="181530"/>
                  </a:lnTo>
                  <a:lnTo>
                    <a:pt x="161832" y="180803"/>
                  </a:lnTo>
                  <a:lnTo>
                    <a:pt x="161483" y="180300"/>
                  </a:lnTo>
                  <a:lnTo>
                    <a:pt x="160802" y="178950"/>
                  </a:lnTo>
                  <a:lnTo>
                    <a:pt x="160662" y="177913"/>
                  </a:lnTo>
                  <a:lnTo>
                    <a:pt x="159249" y="175735"/>
                  </a:lnTo>
                  <a:lnTo>
                    <a:pt x="159020" y="175620"/>
                  </a:lnTo>
                  <a:lnTo>
                    <a:pt x="158535" y="175732"/>
                  </a:lnTo>
                  <a:lnTo>
                    <a:pt x="156792" y="175699"/>
                  </a:lnTo>
                  <a:lnTo>
                    <a:pt x="155938" y="175378"/>
                  </a:lnTo>
                  <a:lnTo>
                    <a:pt x="155383" y="175060"/>
                  </a:lnTo>
                  <a:lnTo>
                    <a:pt x="155041" y="174396"/>
                  </a:lnTo>
                  <a:lnTo>
                    <a:pt x="154453" y="175064"/>
                  </a:lnTo>
                  <a:lnTo>
                    <a:pt x="153170" y="175496"/>
                  </a:lnTo>
                  <a:lnTo>
                    <a:pt x="152848" y="175462"/>
                  </a:lnTo>
                  <a:lnTo>
                    <a:pt x="151561" y="175996"/>
                  </a:lnTo>
                  <a:lnTo>
                    <a:pt x="151297" y="177068"/>
                  </a:lnTo>
                  <a:lnTo>
                    <a:pt x="150790" y="177958"/>
                  </a:lnTo>
                  <a:lnTo>
                    <a:pt x="150398" y="178099"/>
                  </a:lnTo>
                  <a:lnTo>
                    <a:pt x="149797" y="178140"/>
                  </a:lnTo>
                  <a:lnTo>
                    <a:pt x="149588" y="178200"/>
                  </a:lnTo>
                  <a:lnTo>
                    <a:pt x="148780" y="178185"/>
                  </a:lnTo>
                  <a:lnTo>
                    <a:pt x="148747" y="180505"/>
                  </a:lnTo>
                  <a:lnTo>
                    <a:pt x="149179" y="180505"/>
                  </a:lnTo>
                  <a:lnTo>
                    <a:pt x="153941" y="187350"/>
                  </a:lnTo>
                  <a:lnTo>
                    <a:pt x="151357" y="187412"/>
                  </a:lnTo>
                  <a:lnTo>
                    <a:pt x="151441" y="201720"/>
                  </a:lnTo>
                  <a:lnTo>
                    <a:pt x="138572" y="201823"/>
                  </a:lnTo>
                  <a:lnTo>
                    <a:pt x="138615" y="205744"/>
                  </a:lnTo>
                  <a:lnTo>
                    <a:pt x="138623" y="206168"/>
                  </a:lnTo>
                  <a:lnTo>
                    <a:pt x="138375" y="206204"/>
                  </a:lnTo>
                  <a:lnTo>
                    <a:pt x="138371" y="206712"/>
                  </a:lnTo>
                  <a:lnTo>
                    <a:pt x="138006" y="207323"/>
                  </a:lnTo>
                  <a:lnTo>
                    <a:pt x="136974" y="207890"/>
                  </a:lnTo>
                  <a:lnTo>
                    <a:pt x="135900" y="207405"/>
                  </a:lnTo>
                  <a:lnTo>
                    <a:pt x="135701" y="207237"/>
                  </a:lnTo>
                  <a:lnTo>
                    <a:pt x="134775" y="206901"/>
                  </a:lnTo>
                  <a:lnTo>
                    <a:pt x="133913" y="206752"/>
                  </a:lnTo>
                  <a:lnTo>
                    <a:pt x="132367" y="206666"/>
                  </a:lnTo>
                  <a:lnTo>
                    <a:pt x="131846" y="206476"/>
                  </a:lnTo>
                  <a:lnTo>
                    <a:pt x="131587" y="206651"/>
                  </a:lnTo>
                  <a:lnTo>
                    <a:pt x="131385" y="206677"/>
                  </a:lnTo>
                  <a:lnTo>
                    <a:pt x="129988" y="206674"/>
                  </a:lnTo>
                  <a:lnTo>
                    <a:pt x="130479" y="200725"/>
                  </a:lnTo>
                  <a:lnTo>
                    <a:pt x="133764" y="200773"/>
                  </a:lnTo>
                  <a:lnTo>
                    <a:pt x="133781" y="198431"/>
                  </a:lnTo>
                  <a:lnTo>
                    <a:pt x="130651" y="198371"/>
                  </a:lnTo>
                  <a:lnTo>
                    <a:pt x="130677" y="192422"/>
                  </a:lnTo>
                  <a:lnTo>
                    <a:pt x="130149" y="192403"/>
                  </a:lnTo>
                  <a:lnTo>
                    <a:pt x="130152" y="188819"/>
                  </a:lnTo>
                  <a:lnTo>
                    <a:pt x="128588" y="188812"/>
                  </a:lnTo>
                  <a:lnTo>
                    <a:pt x="128594" y="187316"/>
                  </a:lnTo>
                  <a:lnTo>
                    <a:pt x="128420" y="187227"/>
                  </a:lnTo>
                  <a:lnTo>
                    <a:pt x="127857" y="189979"/>
                  </a:lnTo>
                  <a:lnTo>
                    <a:pt x="127598" y="191782"/>
                  </a:lnTo>
                  <a:lnTo>
                    <a:pt x="127471" y="194401"/>
                  </a:lnTo>
                  <a:lnTo>
                    <a:pt x="127347" y="195433"/>
                  </a:lnTo>
                  <a:lnTo>
                    <a:pt x="127197" y="202836"/>
                  </a:lnTo>
                  <a:lnTo>
                    <a:pt x="126869" y="203246"/>
                  </a:lnTo>
                  <a:lnTo>
                    <a:pt x="123481" y="205358"/>
                  </a:lnTo>
                  <a:lnTo>
                    <a:pt x="122186" y="207323"/>
                  </a:lnTo>
                  <a:lnTo>
                    <a:pt x="119553" y="207166"/>
                  </a:lnTo>
                  <a:lnTo>
                    <a:pt x="119553" y="204932"/>
                  </a:lnTo>
                  <a:lnTo>
                    <a:pt x="119307" y="204879"/>
                  </a:lnTo>
                  <a:lnTo>
                    <a:pt x="119371" y="203171"/>
                  </a:lnTo>
                  <a:lnTo>
                    <a:pt x="119609" y="202687"/>
                  </a:lnTo>
                  <a:lnTo>
                    <a:pt x="119842" y="202794"/>
                  </a:lnTo>
                  <a:lnTo>
                    <a:pt x="120133" y="202749"/>
                  </a:lnTo>
                  <a:lnTo>
                    <a:pt x="120154" y="201869"/>
                  </a:lnTo>
                  <a:lnTo>
                    <a:pt x="115298" y="201852"/>
                  </a:lnTo>
                  <a:lnTo>
                    <a:pt x="115277" y="205726"/>
                  </a:lnTo>
                  <a:lnTo>
                    <a:pt x="113806" y="204953"/>
                  </a:lnTo>
                  <a:lnTo>
                    <a:pt x="112902" y="205114"/>
                  </a:lnTo>
                  <a:lnTo>
                    <a:pt x="110273" y="204750"/>
                  </a:lnTo>
                  <a:lnTo>
                    <a:pt x="108471" y="203974"/>
                  </a:lnTo>
                  <a:lnTo>
                    <a:pt x="105663" y="202292"/>
                  </a:lnTo>
                  <a:lnTo>
                    <a:pt x="103951" y="201473"/>
                  </a:lnTo>
                  <a:lnTo>
                    <a:pt x="100409" y="201542"/>
                  </a:lnTo>
                  <a:lnTo>
                    <a:pt x="100432" y="197498"/>
                  </a:lnTo>
                  <a:lnTo>
                    <a:pt x="100239" y="166099"/>
                  </a:lnTo>
                  <a:lnTo>
                    <a:pt x="98251" y="166106"/>
                  </a:lnTo>
                  <a:lnTo>
                    <a:pt x="97294" y="166109"/>
                  </a:lnTo>
                  <a:lnTo>
                    <a:pt x="87579" y="166156"/>
                  </a:lnTo>
                  <a:lnTo>
                    <a:pt x="86997" y="166157"/>
                  </a:lnTo>
                  <a:lnTo>
                    <a:pt x="65776" y="166197"/>
                  </a:lnTo>
                  <a:lnTo>
                    <a:pt x="62032" y="166174"/>
                  </a:lnTo>
                  <a:lnTo>
                    <a:pt x="62018" y="166752"/>
                  </a:lnTo>
                  <a:lnTo>
                    <a:pt x="36536" y="166499"/>
                  </a:lnTo>
                  <a:lnTo>
                    <a:pt x="36546" y="160795"/>
                  </a:lnTo>
                  <a:lnTo>
                    <a:pt x="36551" y="157664"/>
                  </a:lnTo>
                  <a:lnTo>
                    <a:pt x="36582" y="144552"/>
                  </a:lnTo>
                  <a:lnTo>
                    <a:pt x="36050" y="145004"/>
                  </a:lnTo>
                  <a:lnTo>
                    <a:pt x="34432" y="145041"/>
                  </a:lnTo>
                  <a:lnTo>
                    <a:pt x="32416" y="146686"/>
                  </a:lnTo>
                  <a:lnTo>
                    <a:pt x="29435" y="146724"/>
                  </a:lnTo>
                  <a:lnTo>
                    <a:pt x="29986" y="146347"/>
                  </a:lnTo>
                  <a:lnTo>
                    <a:pt x="30409" y="145941"/>
                  </a:lnTo>
                  <a:lnTo>
                    <a:pt x="30325" y="145426"/>
                  </a:lnTo>
                  <a:lnTo>
                    <a:pt x="29999" y="144997"/>
                  </a:lnTo>
                  <a:lnTo>
                    <a:pt x="30428" y="143677"/>
                  </a:lnTo>
                  <a:lnTo>
                    <a:pt x="30718" y="143404"/>
                  </a:lnTo>
                  <a:lnTo>
                    <a:pt x="30937" y="143397"/>
                  </a:lnTo>
                  <a:lnTo>
                    <a:pt x="31972" y="142595"/>
                  </a:lnTo>
                  <a:lnTo>
                    <a:pt x="32122" y="142218"/>
                  </a:lnTo>
                  <a:lnTo>
                    <a:pt x="34119" y="141166"/>
                  </a:lnTo>
                  <a:lnTo>
                    <a:pt x="34589" y="140648"/>
                  </a:lnTo>
                  <a:lnTo>
                    <a:pt x="34342" y="137084"/>
                  </a:lnTo>
                  <a:lnTo>
                    <a:pt x="33676" y="134738"/>
                  </a:lnTo>
                  <a:lnTo>
                    <a:pt x="33616" y="134122"/>
                  </a:lnTo>
                  <a:lnTo>
                    <a:pt x="32424" y="134115"/>
                  </a:lnTo>
                  <a:lnTo>
                    <a:pt x="32428" y="137613"/>
                  </a:lnTo>
                  <a:lnTo>
                    <a:pt x="27420" y="137607"/>
                  </a:lnTo>
                  <a:lnTo>
                    <a:pt x="27788" y="137453"/>
                  </a:lnTo>
                  <a:lnTo>
                    <a:pt x="27304" y="137391"/>
                  </a:lnTo>
                  <a:lnTo>
                    <a:pt x="25559" y="137610"/>
                  </a:lnTo>
                  <a:lnTo>
                    <a:pt x="25462" y="137849"/>
                  </a:lnTo>
                  <a:lnTo>
                    <a:pt x="25262" y="138095"/>
                  </a:lnTo>
                  <a:lnTo>
                    <a:pt x="24606" y="138486"/>
                  </a:lnTo>
                  <a:lnTo>
                    <a:pt x="24470" y="139079"/>
                  </a:lnTo>
                  <a:lnTo>
                    <a:pt x="24013" y="139911"/>
                  </a:lnTo>
                  <a:lnTo>
                    <a:pt x="23264" y="140365"/>
                  </a:lnTo>
                  <a:lnTo>
                    <a:pt x="22189" y="140551"/>
                  </a:lnTo>
                  <a:lnTo>
                    <a:pt x="20874" y="141550"/>
                  </a:lnTo>
                  <a:lnTo>
                    <a:pt x="18720" y="141905"/>
                  </a:lnTo>
                  <a:lnTo>
                    <a:pt x="18933" y="140890"/>
                  </a:lnTo>
                  <a:lnTo>
                    <a:pt x="18833" y="139742"/>
                  </a:lnTo>
                  <a:lnTo>
                    <a:pt x="18917" y="139123"/>
                  </a:lnTo>
                  <a:lnTo>
                    <a:pt x="19216" y="138907"/>
                  </a:lnTo>
                  <a:lnTo>
                    <a:pt x="19463" y="138426"/>
                  </a:lnTo>
                  <a:lnTo>
                    <a:pt x="19612" y="137918"/>
                  </a:lnTo>
                  <a:lnTo>
                    <a:pt x="19879" y="136430"/>
                  </a:lnTo>
                  <a:lnTo>
                    <a:pt x="19393" y="136073"/>
                  </a:lnTo>
                  <a:lnTo>
                    <a:pt x="18084" y="136211"/>
                  </a:lnTo>
                  <a:lnTo>
                    <a:pt x="17831" y="136356"/>
                  </a:lnTo>
                  <a:lnTo>
                    <a:pt x="16929" y="135879"/>
                  </a:lnTo>
                  <a:lnTo>
                    <a:pt x="16721" y="135841"/>
                  </a:lnTo>
                  <a:lnTo>
                    <a:pt x="16799" y="136878"/>
                  </a:lnTo>
                  <a:lnTo>
                    <a:pt x="16196" y="136972"/>
                  </a:lnTo>
                  <a:lnTo>
                    <a:pt x="15827" y="137184"/>
                  </a:lnTo>
                  <a:lnTo>
                    <a:pt x="15511" y="137427"/>
                  </a:lnTo>
                  <a:lnTo>
                    <a:pt x="15151" y="138016"/>
                  </a:lnTo>
                  <a:lnTo>
                    <a:pt x="14802" y="138326"/>
                  </a:lnTo>
                  <a:lnTo>
                    <a:pt x="14342" y="138363"/>
                  </a:lnTo>
                  <a:lnTo>
                    <a:pt x="13916" y="138166"/>
                  </a:lnTo>
                  <a:lnTo>
                    <a:pt x="13500" y="138166"/>
                  </a:lnTo>
                  <a:lnTo>
                    <a:pt x="12694" y="138741"/>
                  </a:lnTo>
                  <a:lnTo>
                    <a:pt x="11703" y="140232"/>
                  </a:lnTo>
                  <a:lnTo>
                    <a:pt x="11187" y="140724"/>
                  </a:lnTo>
                  <a:lnTo>
                    <a:pt x="10920" y="140833"/>
                  </a:lnTo>
                  <a:lnTo>
                    <a:pt x="10935" y="139479"/>
                  </a:lnTo>
                  <a:lnTo>
                    <a:pt x="10779" y="138923"/>
                  </a:lnTo>
                  <a:lnTo>
                    <a:pt x="10452" y="139009"/>
                  </a:lnTo>
                  <a:lnTo>
                    <a:pt x="10196" y="137569"/>
                  </a:lnTo>
                  <a:lnTo>
                    <a:pt x="9317" y="137837"/>
                  </a:lnTo>
                  <a:lnTo>
                    <a:pt x="9314" y="138207"/>
                  </a:lnTo>
                  <a:lnTo>
                    <a:pt x="8082" y="138180"/>
                  </a:lnTo>
                  <a:lnTo>
                    <a:pt x="7666" y="137583"/>
                  </a:lnTo>
                  <a:lnTo>
                    <a:pt x="8322" y="137184"/>
                  </a:lnTo>
                  <a:lnTo>
                    <a:pt x="9001" y="136189"/>
                  </a:lnTo>
                  <a:lnTo>
                    <a:pt x="9784" y="135790"/>
                  </a:lnTo>
                  <a:lnTo>
                    <a:pt x="10397" y="135257"/>
                  </a:lnTo>
                  <a:lnTo>
                    <a:pt x="10817" y="133714"/>
                  </a:lnTo>
                  <a:lnTo>
                    <a:pt x="10604" y="133408"/>
                  </a:lnTo>
                  <a:lnTo>
                    <a:pt x="10408" y="133426"/>
                  </a:lnTo>
                  <a:lnTo>
                    <a:pt x="10211" y="133284"/>
                  </a:lnTo>
                  <a:lnTo>
                    <a:pt x="9969" y="131874"/>
                  </a:lnTo>
                  <a:lnTo>
                    <a:pt x="9979" y="131416"/>
                  </a:lnTo>
                  <a:lnTo>
                    <a:pt x="10102" y="131203"/>
                  </a:lnTo>
                  <a:lnTo>
                    <a:pt x="10312" y="129169"/>
                  </a:lnTo>
                  <a:lnTo>
                    <a:pt x="9050" y="129454"/>
                  </a:lnTo>
                  <a:lnTo>
                    <a:pt x="8797" y="129638"/>
                  </a:lnTo>
                  <a:lnTo>
                    <a:pt x="7415" y="130158"/>
                  </a:lnTo>
                  <a:lnTo>
                    <a:pt x="6559" y="130650"/>
                  </a:lnTo>
                  <a:lnTo>
                    <a:pt x="6305" y="130926"/>
                  </a:lnTo>
                  <a:lnTo>
                    <a:pt x="6242" y="131176"/>
                  </a:lnTo>
                  <a:lnTo>
                    <a:pt x="5876" y="131381"/>
                  </a:lnTo>
                  <a:lnTo>
                    <a:pt x="5156" y="131292"/>
                  </a:lnTo>
                  <a:lnTo>
                    <a:pt x="4121" y="131418"/>
                  </a:lnTo>
                  <a:lnTo>
                    <a:pt x="3837" y="131150"/>
                  </a:lnTo>
                  <a:lnTo>
                    <a:pt x="3414" y="130284"/>
                  </a:lnTo>
                  <a:lnTo>
                    <a:pt x="2838" y="129956"/>
                  </a:lnTo>
                  <a:lnTo>
                    <a:pt x="2508" y="129658"/>
                  </a:lnTo>
                  <a:lnTo>
                    <a:pt x="1686" y="128163"/>
                  </a:lnTo>
                  <a:lnTo>
                    <a:pt x="1499" y="127622"/>
                  </a:lnTo>
                  <a:lnTo>
                    <a:pt x="1342" y="127488"/>
                  </a:lnTo>
                  <a:lnTo>
                    <a:pt x="453" y="127082"/>
                  </a:lnTo>
                  <a:lnTo>
                    <a:pt x="237" y="126854"/>
                  </a:lnTo>
                  <a:lnTo>
                    <a:pt x="476" y="126776"/>
                  </a:lnTo>
                  <a:lnTo>
                    <a:pt x="426" y="125325"/>
                  </a:lnTo>
                  <a:lnTo>
                    <a:pt x="0" y="125310"/>
                  </a:lnTo>
                  <a:lnTo>
                    <a:pt x="13" y="124318"/>
                  </a:lnTo>
                  <a:lnTo>
                    <a:pt x="2581" y="123512"/>
                  </a:lnTo>
                  <a:lnTo>
                    <a:pt x="5304" y="123807"/>
                  </a:lnTo>
                  <a:lnTo>
                    <a:pt x="13416" y="125953"/>
                  </a:lnTo>
                  <a:lnTo>
                    <a:pt x="14782" y="125951"/>
                  </a:lnTo>
                  <a:lnTo>
                    <a:pt x="14788" y="125292"/>
                  </a:lnTo>
                  <a:lnTo>
                    <a:pt x="14465" y="124240"/>
                  </a:lnTo>
                  <a:lnTo>
                    <a:pt x="14191" y="124050"/>
                  </a:lnTo>
                  <a:lnTo>
                    <a:pt x="13985" y="124021"/>
                  </a:lnTo>
                  <a:lnTo>
                    <a:pt x="13485" y="123763"/>
                  </a:lnTo>
                  <a:lnTo>
                    <a:pt x="12911" y="123130"/>
                  </a:lnTo>
                  <a:lnTo>
                    <a:pt x="12814" y="121862"/>
                  </a:lnTo>
                  <a:lnTo>
                    <a:pt x="12574" y="121571"/>
                  </a:lnTo>
                  <a:lnTo>
                    <a:pt x="12224" y="121280"/>
                  </a:lnTo>
                  <a:lnTo>
                    <a:pt x="11991" y="121370"/>
                  </a:lnTo>
                  <a:lnTo>
                    <a:pt x="11159" y="121210"/>
                  </a:lnTo>
                  <a:lnTo>
                    <a:pt x="10842" y="120948"/>
                  </a:lnTo>
                  <a:lnTo>
                    <a:pt x="10133" y="120034"/>
                  </a:lnTo>
                  <a:lnTo>
                    <a:pt x="9773" y="119759"/>
                  </a:lnTo>
                  <a:lnTo>
                    <a:pt x="7717" y="119011"/>
                  </a:lnTo>
                  <a:lnTo>
                    <a:pt x="7597" y="118650"/>
                  </a:lnTo>
                  <a:lnTo>
                    <a:pt x="6758" y="117344"/>
                  </a:lnTo>
                  <a:lnTo>
                    <a:pt x="5865" y="116352"/>
                  </a:lnTo>
                  <a:lnTo>
                    <a:pt x="6777" y="116346"/>
                  </a:lnTo>
                  <a:lnTo>
                    <a:pt x="7128" y="116336"/>
                  </a:lnTo>
                  <a:lnTo>
                    <a:pt x="9034" y="116383"/>
                  </a:lnTo>
                  <a:lnTo>
                    <a:pt x="10850" y="116345"/>
                  </a:lnTo>
                  <a:lnTo>
                    <a:pt x="15714" y="116372"/>
                  </a:lnTo>
                  <a:lnTo>
                    <a:pt x="17154" y="116364"/>
                  </a:lnTo>
                  <a:lnTo>
                    <a:pt x="18506" y="116360"/>
                  </a:lnTo>
                  <a:lnTo>
                    <a:pt x="18705" y="116360"/>
                  </a:lnTo>
                  <a:lnTo>
                    <a:pt x="24877" y="116398"/>
                  </a:lnTo>
                  <a:lnTo>
                    <a:pt x="26324" y="116391"/>
                  </a:lnTo>
                  <a:lnTo>
                    <a:pt x="28117" y="116425"/>
                  </a:lnTo>
                  <a:lnTo>
                    <a:pt x="31766" y="116416"/>
                  </a:lnTo>
                  <a:lnTo>
                    <a:pt x="31937" y="116413"/>
                  </a:lnTo>
                  <a:lnTo>
                    <a:pt x="33668" y="116404"/>
                  </a:lnTo>
                  <a:lnTo>
                    <a:pt x="33886" y="116403"/>
                  </a:lnTo>
                  <a:lnTo>
                    <a:pt x="35012" y="116394"/>
                  </a:lnTo>
                  <a:lnTo>
                    <a:pt x="35704" y="116388"/>
                  </a:lnTo>
                  <a:lnTo>
                    <a:pt x="36718" y="116380"/>
                  </a:lnTo>
                  <a:lnTo>
                    <a:pt x="36679" y="112093"/>
                  </a:lnTo>
                  <a:lnTo>
                    <a:pt x="36668" y="109232"/>
                  </a:lnTo>
                  <a:lnTo>
                    <a:pt x="36659" y="106835"/>
                  </a:lnTo>
                  <a:lnTo>
                    <a:pt x="36137" y="106835"/>
                  </a:lnTo>
                  <a:lnTo>
                    <a:pt x="36117" y="104519"/>
                  </a:lnTo>
                  <a:lnTo>
                    <a:pt x="35880" y="104325"/>
                  </a:lnTo>
                  <a:lnTo>
                    <a:pt x="35854" y="104172"/>
                  </a:lnTo>
                  <a:lnTo>
                    <a:pt x="35857" y="103520"/>
                  </a:lnTo>
                  <a:lnTo>
                    <a:pt x="35940" y="103311"/>
                  </a:lnTo>
                  <a:lnTo>
                    <a:pt x="36670" y="103320"/>
                  </a:lnTo>
                  <a:lnTo>
                    <a:pt x="36654" y="99476"/>
                  </a:lnTo>
                  <a:lnTo>
                    <a:pt x="36643" y="95333"/>
                  </a:lnTo>
                  <a:lnTo>
                    <a:pt x="36709" y="91667"/>
                  </a:lnTo>
                  <a:lnTo>
                    <a:pt x="36715" y="91361"/>
                  </a:lnTo>
                  <a:lnTo>
                    <a:pt x="36758" y="83170"/>
                  </a:lnTo>
                  <a:lnTo>
                    <a:pt x="37258" y="83153"/>
                  </a:lnTo>
                  <a:lnTo>
                    <a:pt x="38969" y="85339"/>
                  </a:lnTo>
                  <a:lnTo>
                    <a:pt x="39829" y="84795"/>
                  </a:lnTo>
                  <a:lnTo>
                    <a:pt x="39986" y="84613"/>
                  </a:lnTo>
                  <a:lnTo>
                    <a:pt x="40508" y="83572"/>
                  </a:lnTo>
                  <a:lnTo>
                    <a:pt x="40925" y="83127"/>
                  </a:lnTo>
                  <a:lnTo>
                    <a:pt x="41219" y="83015"/>
                  </a:lnTo>
                  <a:lnTo>
                    <a:pt x="40643" y="81714"/>
                  </a:lnTo>
                  <a:lnTo>
                    <a:pt x="40156" y="81266"/>
                  </a:lnTo>
                  <a:lnTo>
                    <a:pt x="38327" y="79996"/>
                  </a:lnTo>
                  <a:lnTo>
                    <a:pt x="37751" y="79320"/>
                  </a:lnTo>
                  <a:lnTo>
                    <a:pt x="37552" y="78935"/>
                  </a:lnTo>
                  <a:lnTo>
                    <a:pt x="37445" y="78406"/>
                  </a:lnTo>
                  <a:lnTo>
                    <a:pt x="36716" y="78207"/>
                  </a:lnTo>
                  <a:lnTo>
                    <a:pt x="36710" y="77777"/>
                  </a:lnTo>
                  <a:lnTo>
                    <a:pt x="36651" y="73949"/>
                  </a:lnTo>
                  <a:lnTo>
                    <a:pt x="36594" y="70717"/>
                  </a:lnTo>
                  <a:lnTo>
                    <a:pt x="36579" y="68982"/>
                  </a:lnTo>
                  <a:lnTo>
                    <a:pt x="36554" y="66555"/>
                  </a:lnTo>
                  <a:lnTo>
                    <a:pt x="36522" y="62593"/>
                  </a:lnTo>
                  <a:lnTo>
                    <a:pt x="36516" y="61624"/>
                  </a:lnTo>
                  <a:lnTo>
                    <a:pt x="36497" y="60044"/>
                  </a:lnTo>
                  <a:lnTo>
                    <a:pt x="36490" y="59447"/>
                  </a:lnTo>
                  <a:lnTo>
                    <a:pt x="36477" y="54609"/>
                  </a:lnTo>
                  <a:lnTo>
                    <a:pt x="36425" y="52875"/>
                  </a:lnTo>
                  <a:lnTo>
                    <a:pt x="36490" y="52452"/>
                  </a:lnTo>
                  <a:lnTo>
                    <a:pt x="36464" y="47817"/>
                  </a:lnTo>
                  <a:lnTo>
                    <a:pt x="36453" y="46088"/>
                  </a:lnTo>
                  <a:lnTo>
                    <a:pt x="36451" y="45751"/>
                  </a:lnTo>
                  <a:lnTo>
                    <a:pt x="36451" y="43100"/>
                  </a:lnTo>
                  <a:lnTo>
                    <a:pt x="36433" y="41022"/>
                  </a:lnTo>
                  <a:lnTo>
                    <a:pt x="36438" y="39557"/>
                  </a:lnTo>
                  <a:lnTo>
                    <a:pt x="36467" y="38481"/>
                  </a:lnTo>
                  <a:lnTo>
                    <a:pt x="36471" y="30951"/>
                  </a:lnTo>
                  <a:lnTo>
                    <a:pt x="30049" y="30940"/>
                  </a:lnTo>
                  <a:lnTo>
                    <a:pt x="30107" y="16726"/>
                  </a:lnTo>
                  <a:lnTo>
                    <a:pt x="30551" y="16722"/>
                  </a:lnTo>
                  <a:lnTo>
                    <a:pt x="32111" y="16710"/>
                  </a:lnTo>
                  <a:lnTo>
                    <a:pt x="33419" y="16703"/>
                  </a:lnTo>
                  <a:lnTo>
                    <a:pt x="33919" y="16700"/>
                  </a:lnTo>
                  <a:lnTo>
                    <a:pt x="34376" y="16702"/>
                  </a:lnTo>
                  <a:lnTo>
                    <a:pt x="35487" y="16707"/>
                  </a:lnTo>
                  <a:lnTo>
                    <a:pt x="36484" y="16739"/>
                  </a:lnTo>
                  <a:lnTo>
                    <a:pt x="36488" y="16588"/>
                  </a:lnTo>
                  <a:lnTo>
                    <a:pt x="36507" y="9918"/>
                  </a:lnTo>
                  <a:lnTo>
                    <a:pt x="36507" y="8125"/>
                  </a:lnTo>
                  <a:lnTo>
                    <a:pt x="36689" y="7802"/>
                  </a:lnTo>
                  <a:lnTo>
                    <a:pt x="36898" y="7628"/>
                  </a:lnTo>
                  <a:lnTo>
                    <a:pt x="38634" y="6808"/>
                  </a:lnTo>
                  <a:lnTo>
                    <a:pt x="39082" y="6823"/>
                  </a:lnTo>
                  <a:lnTo>
                    <a:pt x="39635" y="6628"/>
                  </a:lnTo>
                  <a:lnTo>
                    <a:pt x="40070" y="6430"/>
                  </a:lnTo>
                  <a:lnTo>
                    <a:pt x="40182" y="6238"/>
                  </a:lnTo>
                  <a:lnTo>
                    <a:pt x="41008" y="6337"/>
                  </a:lnTo>
                  <a:lnTo>
                    <a:pt x="41733" y="6204"/>
                  </a:lnTo>
                  <a:lnTo>
                    <a:pt x="42738" y="6274"/>
                  </a:lnTo>
                  <a:lnTo>
                    <a:pt x="43009" y="6363"/>
                  </a:lnTo>
                  <a:lnTo>
                    <a:pt x="44145" y="7091"/>
                  </a:lnTo>
                  <a:lnTo>
                    <a:pt x="44298" y="7258"/>
                  </a:lnTo>
                  <a:lnTo>
                    <a:pt x="44903" y="8642"/>
                  </a:lnTo>
                  <a:lnTo>
                    <a:pt x="45458" y="9319"/>
                  </a:lnTo>
                  <a:lnTo>
                    <a:pt x="46426" y="9215"/>
                  </a:lnTo>
                  <a:lnTo>
                    <a:pt x="47294" y="8822"/>
                  </a:lnTo>
                  <a:lnTo>
                    <a:pt x="47990" y="8892"/>
                  </a:lnTo>
                  <a:lnTo>
                    <a:pt x="48696" y="8637"/>
                  </a:lnTo>
                  <a:lnTo>
                    <a:pt x="49216" y="8713"/>
                  </a:lnTo>
                  <a:lnTo>
                    <a:pt x="49239" y="2714"/>
                  </a:lnTo>
                  <a:lnTo>
                    <a:pt x="51238" y="2717"/>
                  </a:lnTo>
                  <a:lnTo>
                    <a:pt x="54347" y="2705"/>
                  </a:lnTo>
                  <a:lnTo>
                    <a:pt x="57030" y="2696"/>
                  </a:lnTo>
                  <a:lnTo>
                    <a:pt x="62203" y="2586"/>
                  </a:lnTo>
                  <a:lnTo>
                    <a:pt x="62189" y="0"/>
                  </a:lnTo>
                  <a:lnTo>
                    <a:pt x="67001" y="23"/>
                  </a:lnTo>
                  <a:lnTo>
                    <a:pt x="70829" y="5"/>
                  </a:lnTo>
                  <a:lnTo>
                    <a:pt x="70850" y="2513"/>
                  </a:lnTo>
                  <a:lnTo>
                    <a:pt x="80116" y="2505"/>
                  </a:lnTo>
                  <a:lnTo>
                    <a:pt x="81810" y="2483"/>
                  </a:lnTo>
                  <a:lnTo>
                    <a:pt x="85965" y="2430"/>
                  </a:lnTo>
                  <a:lnTo>
                    <a:pt x="88129" y="2396"/>
                  </a:lnTo>
                  <a:lnTo>
                    <a:pt x="88171" y="5585"/>
                  </a:lnTo>
                  <a:lnTo>
                    <a:pt x="88140" y="16697"/>
                  </a:lnTo>
                  <a:lnTo>
                    <a:pt x="92463" y="16669"/>
                  </a:lnTo>
                  <a:lnTo>
                    <a:pt x="92671" y="16668"/>
                  </a:lnTo>
                  <a:lnTo>
                    <a:pt x="93642" y="16662"/>
                  </a:lnTo>
                  <a:lnTo>
                    <a:pt x="94330" y="16660"/>
                  </a:lnTo>
                  <a:lnTo>
                    <a:pt x="94893" y="16658"/>
                  </a:lnTo>
                  <a:lnTo>
                    <a:pt x="97572" y="16666"/>
                  </a:lnTo>
                  <a:lnTo>
                    <a:pt x="98075" y="16671"/>
                  </a:lnTo>
                  <a:lnTo>
                    <a:pt x="98425" y="16363"/>
                  </a:lnTo>
                  <a:lnTo>
                    <a:pt x="98826" y="16287"/>
                  </a:lnTo>
                  <a:lnTo>
                    <a:pt x="99672" y="16672"/>
                  </a:lnTo>
                  <a:lnTo>
                    <a:pt x="101031" y="16586"/>
                  </a:lnTo>
                  <a:lnTo>
                    <a:pt x="102472" y="16604"/>
                  </a:lnTo>
                  <a:lnTo>
                    <a:pt x="103741" y="15888"/>
                  </a:lnTo>
                  <a:lnTo>
                    <a:pt x="104695" y="15445"/>
                  </a:lnTo>
                  <a:lnTo>
                    <a:pt x="105310" y="15388"/>
                  </a:lnTo>
                  <a:lnTo>
                    <a:pt x="105799" y="15481"/>
                  </a:lnTo>
                  <a:lnTo>
                    <a:pt x="105877" y="15189"/>
                  </a:lnTo>
                  <a:lnTo>
                    <a:pt x="106560" y="15180"/>
                  </a:lnTo>
                  <a:lnTo>
                    <a:pt x="107809" y="15331"/>
                  </a:lnTo>
                  <a:lnTo>
                    <a:pt x="108635" y="15741"/>
                  </a:lnTo>
                  <a:lnTo>
                    <a:pt x="108700" y="16278"/>
                  </a:lnTo>
                  <a:lnTo>
                    <a:pt x="108997" y="16587"/>
                  </a:lnTo>
                  <a:lnTo>
                    <a:pt x="109852" y="16782"/>
                  </a:lnTo>
                  <a:lnTo>
                    <a:pt x="109632" y="17091"/>
                  </a:lnTo>
                  <a:lnTo>
                    <a:pt x="108376" y="16750"/>
                  </a:lnTo>
                  <a:lnTo>
                    <a:pt x="107858" y="16769"/>
                  </a:lnTo>
                  <a:lnTo>
                    <a:pt x="107975" y="16913"/>
                  </a:lnTo>
                  <a:lnTo>
                    <a:pt x="107975" y="17108"/>
                  </a:lnTo>
                  <a:lnTo>
                    <a:pt x="107198" y="17108"/>
                  </a:lnTo>
                  <a:lnTo>
                    <a:pt x="107185" y="16750"/>
                  </a:lnTo>
                  <a:lnTo>
                    <a:pt x="107340" y="16669"/>
                  </a:lnTo>
                  <a:lnTo>
                    <a:pt x="107356" y="16522"/>
                  </a:lnTo>
                  <a:lnTo>
                    <a:pt x="107146" y="16392"/>
                  </a:lnTo>
                  <a:lnTo>
                    <a:pt x="104794" y="15752"/>
                  </a:lnTo>
                  <a:lnTo>
                    <a:pt x="104097" y="15786"/>
                  </a:lnTo>
                  <a:lnTo>
                    <a:pt x="102973" y="16450"/>
                  </a:lnTo>
                  <a:lnTo>
                    <a:pt x="101866" y="18399"/>
                  </a:lnTo>
                  <a:lnTo>
                    <a:pt x="103416" y="21829"/>
                  </a:lnTo>
                  <a:lnTo>
                    <a:pt x="105374" y="26164"/>
                  </a:lnTo>
                  <a:lnTo>
                    <a:pt x="105361" y="28310"/>
                  </a:lnTo>
                  <a:lnTo>
                    <a:pt x="105355" y="35632"/>
                  </a:lnTo>
                  <a:lnTo>
                    <a:pt x="105891" y="35634"/>
                  </a:lnTo>
                  <a:lnTo>
                    <a:pt x="109305" y="35644"/>
                  </a:lnTo>
                  <a:lnTo>
                    <a:pt x="112436" y="35648"/>
                  </a:lnTo>
                  <a:lnTo>
                    <a:pt x="112104" y="35817"/>
                  </a:lnTo>
                  <a:lnTo>
                    <a:pt x="108187" y="35822"/>
                  </a:lnTo>
                  <a:lnTo>
                    <a:pt x="107930" y="35932"/>
                  </a:lnTo>
                  <a:lnTo>
                    <a:pt x="107201" y="36460"/>
                  </a:lnTo>
                  <a:lnTo>
                    <a:pt x="106965" y="36522"/>
                  </a:lnTo>
                  <a:lnTo>
                    <a:pt x="106581" y="36462"/>
                  </a:lnTo>
                  <a:lnTo>
                    <a:pt x="106117" y="36259"/>
                  </a:lnTo>
                  <a:lnTo>
                    <a:pt x="105371" y="36119"/>
                  </a:lnTo>
                  <a:lnTo>
                    <a:pt x="105129" y="36145"/>
                  </a:lnTo>
                  <a:lnTo>
                    <a:pt x="104843" y="36285"/>
                  </a:lnTo>
                  <a:lnTo>
                    <a:pt x="103399" y="37410"/>
                  </a:lnTo>
                  <a:lnTo>
                    <a:pt x="103084" y="37800"/>
                  </a:lnTo>
                  <a:lnTo>
                    <a:pt x="101802" y="39801"/>
                  </a:lnTo>
                  <a:lnTo>
                    <a:pt x="102353" y="39591"/>
                  </a:lnTo>
                  <a:lnTo>
                    <a:pt x="103845" y="40083"/>
                  </a:lnTo>
                  <a:lnTo>
                    <a:pt x="103642" y="40332"/>
                  </a:lnTo>
                  <a:lnTo>
                    <a:pt x="103561" y="40889"/>
                  </a:lnTo>
                  <a:lnTo>
                    <a:pt x="103445" y="41087"/>
                  </a:lnTo>
                  <a:lnTo>
                    <a:pt x="103552" y="41298"/>
                  </a:lnTo>
                  <a:lnTo>
                    <a:pt x="103573" y="41610"/>
                  </a:lnTo>
                  <a:lnTo>
                    <a:pt x="103762" y="41891"/>
                  </a:lnTo>
                  <a:lnTo>
                    <a:pt x="104439" y="42456"/>
                  </a:lnTo>
                  <a:lnTo>
                    <a:pt x="104607" y="42989"/>
                  </a:lnTo>
                  <a:lnTo>
                    <a:pt x="104843" y="43312"/>
                  </a:lnTo>
                  <a:lnTo>
                    <a:pt x="104918" y="43775"/>
                  </a:lnTo>
                  <a:lnTo>
                    <a:pt x="105096" y="43976"/>
                  </a:lnTo>
                  <a:lnTo>
                    <a:pt x="105239" y="44488"/>
                  </a:lnTo>
                  <a:lnTo>
                    <a:pt x="105270" y="45097"/>
                  </a:lnTo>
                  <a:lnTo>
                    <a:pt x="105390" y="45543"/>
                  </a:lnTo>
                  <a:lnTo>
                    <a:pt x="105382" y="45842"/>
                  </a:lnTo>
                  <a:lnTo>
                    <a:pt x="105578" y="46209"/>
                  </a:lnTo>
                  <a:lnTo>
                    <a:pt x="105589" y="47057"/>
                  </a:lnTo>
                  <a:lnTo>
                    <a:pt x="106061" y="47942"/>
                  </a:lnTo>
                  <a:lnTo>
                    <a:pt x="106088" y="48210"/>
                  </a:lnTo>
                  <a:lnTo>
                    <a:pt x="106333" y="49006"/>
                  </a:lnTo>
                  <a:lnTo>
                    <a:pt x="106504" y="49355"/>
                  </a:lnTo>
                  <a:lnTo>
                    <a:pt x="106198" y="50016"/>
                  </a:lnTo>
                  <a:lnTo>
                    <a:pt x="105887" y="50266"/>
                  </a:lnTo>
                  <a:lnTo>
                    <a:pt x="104787" y="50151"/>
                  </a:lnTo>
                  <a:lnTo>
                    <a:pt x="104472" y="49610"/>
                  </a:lnTo>
                  <a:lnTo>
                    <a:pt x="104193" y="49798"/>
                  </a:lnTo>
                  <a:lnTo>
                    <a:pt x="104184" y="52751"/>
                  </a:lnTo>
                  <a:lnTo>
                    <a:pt x="104638" y="53269"/>
                  </a:lnTo>
                  <a:lnTo>
                    <a:pt x="105207" y="53559"/>
                  </a:lnTo>
                  <a:lnTo>
                    <a:pt x="105523" y="53650"/>
                  </a:lnTo>
                  <a:lnTo>
                    <a:pt x="105782" y="53566"/>
                  </a:lnTo>
                  <a:lnTo>
                    <a:pt x="106541" y="53542"/>
                  </a:lnTo>
                  <a:lnTo>
                    <a:pt x="106646" y="54387"/>
                  </a:lnTo>
                  <a:lnTo>
                    <a:pt x="108463" y="54502"/>
                  </a:lnTo>
                  <a:lnTo>
                    <a:pt x="108102" y="48443"/>
                  </a:lnTo>
                  <a:lnTo>
                    <a:pt x="108397" y="47817"/>
                  </a:lnTo>
                  <a:lnTo>
                    <a:pt x="108647" y="47487"/>
                  </a:lnTo>
                  <a:lnTo>
                    <a:pt x="109778" y="47134"/>
                  </a:lnTo>
                  <a:lnTo>
                    <a:pt x="110722" y="47236"/>
                  </a:lnTo>
                  <a:lnTo>
                    <a:pt x="112011" y="49597"/>
                  </a:lnTo>
                  <a:lnTo>
                    <a:pt x="112889" y="49896"/>
                  </a:lnTo>
                  <a:lnTo>
                    <a:pt x="113192" y="50425"/>
                  </a:lnTo>
                  <a:lnTo>
                    <a:pt x="113734" y="50500"/>
                  </a:lnTo>
                  <a:lnTo>
                    <a:pt x="113712" y="51593"/>
                  </a:lnTo>
                  <a:lnTo>
                    <a:pt x="113780" y="52343"/>
                  </a:lnTo>
                  <a:lnTo>
                    <a:pt x="114145" y="52587"/>
                  </a:lnTo>
                  <a:lnTo>
                    <a:pt x="115019" y="53579"/>
                  </a:lnTo>
                  <a:lnTo>
                    <a:pt x="116009" y="53459"/>
                  </a:lnTo>
                  <a:lnTo>
                    <a:pt x="116212" y="53462"/>
                  </a:lnTo>
                  <a:lnTo>
                    <a:pt x="116384" y="53574"/>
                  </a:lnTo>
                  <a:lnTo>
                    <a:pt x="116602" y="53974"/>
                  </a:lnTo>
                  <a:lnTo>
                    <a:pt x="116929" y="54883"/>
                  </a:lnTo>
                  <a:lnTo>
                    <a:pt x="117144" y="55156"/>
                  </a:lnTo>
                  <a:lnTo>
                    <a:pt x="117600" y="55528"/>
                  </a:lnTo>
                  <a:lnTo>
                    <a:pt x="118259" y="56845"/>
                  </a:lnTo>
                  <a:lnTo>
                    <a:pt x="118814" y="58492"/>
                  </a:lnTo>
                  <a:lnTo>
                    <a:pt x="119092" y="58872"/>
                  </a:lnTo>
                  <a:lnTo>
                    <a:pt x="119475" y="59192"/>
                  </a:lnTo>
                  <a:lnTo>
                    <a:pt x="119610" y="59151"/>
                  </a:lnTo>
                  <a:lnTo>
                    <a:pt x="119684" y="58922"/>
                  </a:lnTo>
                  <a:lnTo>
                    <a:pt x="122394" y="58154"/>
                  </a:lnTo>
                  <a:lnTo>
                    <a:pt x="123123" y="58342"/>
                  </a:lnTo>
                  <a:lnTo>
                    <a:pt x="123803" y="59624"/>
                  </a:lnTo>
                  <a:lnTo>
                    <a:pt x="124163" y="60777"/>
                  </a:lnTo>
                  <a:lnTo>
                    <a:pt x="123879" y="60900"/>
                  </a:lnTo>
                  <a:lnTo>
                    <a:pt x="123842" y="61475"/>
                  </a:lnTo>
                  <a:lnTo>
                    <a:pt x="124014" y="61631"/>
                  </a:lnTo>
                  <a:lnTo>
                    <a:pt x="124472" y="61619"/>
                  </a:lnTo>
                  <a:lnTo>
                    <a:pt x="124458" y="62349"/>
                  </a:lnTo>
                  <a:lnTo>
                    <a:pt x="125091" y="62490"/>
                  </a:lnTo>
                  <a:lnTo>
                    <a:pt x="125246" y="62451"/>
                  </a:lnTo>
                  <a:lnTo>
                    <a:pt x="125387" y="62638"/>
                  </a:lnTo>
                  <a:lnTo>
                    <a:pt x="125513" y="63124"/>
                  </a:lnTo>
                  <a:lnTo>
                    <a:pt x="125973" y="63274"/>
                  </a:lnTo>
                  <a:lnTo>
                    <a:pt x="127944" y="64778"/>
                  </a:lnTo>
                  <a:lnTo>
                    <a:pt x="128121" y="65072"/>
                  </a:lnTo>
                  <a:lnTo>
                    <a:pt x="128171" y="65374"/>
                  </a:lnTo>
                  <a:lnTo>
                    <a:pt x="128138" y="65801"/>
                  </a:lnTo>
                  <a:lnTo>
                    <a:pt x="128007" y="66232"/>
                  </a:lnTo>
                  <a:lnTo>
                    <a:pt x="128141" y="66448"/>
                  </a:lnTo>
                  <a:lnTo>
                    <a:pt x="129241" y="66821"/>
                  </a:lnTo>
                  <a:lnTo>
                    <a:pt x="129472" y="66783"/>
                  </a:lnTo>
                  <a:lnTo>
                    <a:pt x="129649" y="66892"/>
                  </a:lnTo>
                  <a:lnTo>
                    <a:pt x="129719" y="67112"/>
                  </a:lnTo>
                  <a:lnTo>
                    <a:pt x="129719" y="67596"/>
                  </a:lnTo>
                  <a:lnTo>
                    <a:pt x="129389" y="68735"/>
                  </a:lnTo>
                  <a:lnTo>
                    <a:pt x="129348" y="68581"/>
                  </a:lnTo>
                  <a:lnTo>
                    <a:pt x="128649" y="68321"/>
                  </a:lnTo>
                  <a:lnTo>
                    <a:pt x="128439" y="68380"/>
                  </a:lnTo>
                  <a:lnTo>
                    <a:pt x="128252" y="68735"/>
                  </a:lnTo>
                  <a:lnTo>
                    <a:pt x="128322" y="69108"/>
                  </a:lnTo>
                  <a:lnTo>
                    <a:pt x="129101" y="69831"/>
                  </a:lnTo>
                  <a:lnTo>
                    <a:pt x="129365" y="69797"/>
                  </a:lnTo>
                  <a:lnTo>
                    <a:pt x="129897" y="69976"/>
                  </a:lnTo>
                  <a:lnTo>
                    <a:pt x="131909" y="70904"/>
                  </a:lnTo>
                  <a:lnTo>
                    <a:pt x="132812" y="71777"/>
                  </a:lnTo>
                  <a:lnTo>
                    <a:pt x="132909" y="72046"/>
                  </a:lnTo>
                  <a:lnTo>
                    <a:pt x="132889" y="72863"/>
                  </a:lnTo>
                  <a:lnTo>
                    <a:pt x="132541" y="74164"/>
                  </a:lnTo>
                  <a:lnTo>
                    <a:pt x="132478" y="75089"/>
                  </a:lnTo>
                  <a:lnTo>
                    <a:pt x="132551" y="75429"/>
                  </a:lnTo>
                  <a:lnTo>
                    <a:pt x="132745" y="75865"/>
                  </a:lnTo>
                  <a:lnTo>
                    <a:pt x="133423" y="76883"/>
                  </a:lnTo>
                  <a:lnTo>
                    <a:pt x="133714" y="77554"/>
                  </a:lnTo>
                  <a:lnTo>
                    <a:pt x="133864" y="78330"/>
                  </a:lnTo>
                  <a:lnTo>
                    <a:pt x="133678" y="78782"/>
                  </a:lnTo>
                  <a:lnTo>
                    <a:pt x="134068" y="80364"/>
                  </a:lnTo>
                  <a:lnTo>
                    <a:pt x="133844" y="80879"/>
                  </a:lnTo>
                  <a:lnTo>
                    <a:pt x="133794" y="81170"/>
                  </a:lnTo>
                  <a:lnTo>
                    <a:pt x="134028" y="81625"/>
                  </a:lnTo>
                  <a:lnTo>
                    <a:pt x="135486" y="81998"/>
                  </a:lnTo>
                  <a:lnTo>
                    <a:pt x="136830" y="82140"/>
                  </a:lnTo>
                  <a:lnTo>
                    <a:pt x="136590" y="82927"/>
                  </a:lnTo>
                  <a:lnTo>
                    <a:pt x="138496" y="83767"/>
                  </a:lnTo>
                  <a:lnTo>
                    <a:pt x="139599" y="84122"/>
                  </a:lnTo>
                  <a:lnTo>
                    <a:pt x="139989" y="84017"/>
                  </a:lnTo>
                  <a:lnTo>
                    <a:pt x="140126" y="83682"/>
                  </a:lnTo>
                  <a:lnTo>
                    <a:pt x="140531" y="83544"/>
                  </a:lnTo>
                  <a:lnTo>
                    <a:pt x="141297" y="83473"/>
                  </a:lnTo>
                  <a:lnTo>
                    <a:pt x="142273" y="83857"/>
                  </a:lnTo>
                  <a:lnTo>
                    <a:pt x="143375" y="84464"/>
                  </a:lnTo>
                  <a:lnTo>
                    <a:pt x="144140" y="85393"/>
                  </a:lnTo>
                  <a:lnTo>
                    <a:pt x="144626" y="85703"/>
                  </a:lnTo>
                  <a:lnTo>
                    <a:pt x="145352" y="86550"/>
                  </a:lnTo>
                  <a:lnTo>
                    <a:pt x="145469" y="86743"/>
                  </a:lnTo>
                  <a:lnTo>
                    <a:pt x="145330" y="87063"/>
                  </a:lnTo>
                  <a:lnTo>
                    <a:pt x="145540" y="87570"/>
                  </a:lnTo>
                  <a:lnTo>
                    <a:pt x="146241" y="88055"/>
                  </a:lnTo>
                  <a:lnTo>
                    <a:pt x="146242" y="88932"/>
                  </a:lnTo>
                  <a:lnTo>
                    <a:pt x="146759" y="8966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7" name="pg398">
              <a:extLst>
                <a:ext uri="{FF2B5EF4-FFF2-40B4-BE49-F238E27FC236}">
                  <a16:creationId xmlns:a16="http://schemas.microsoft.com/office/drawing/2014/main" id="{7A2377A9-AA38-7A4C-9DC0-E5500D0357EC}"/>
                </a:ext>
              </a:extLst>
            </p:cNvPr>
            <p:cNvSpPr/>
            <p:nvPr/>
          </p:nvSpPr>
          <p:spPr>
            <a:xfrm>
              <a:off x="6319763" y="5062227"/>
              <a:ext cx="148683" cy="140691"/>
            </a:xfrm>
            <a:custGeom>
              <a:avLst/>
              <a:gdLst/>
              <a:ahLst/>
              <a:cxnLst/>
              <a:rect l="0" t="0" r="0" b="0"/>
              <a:pathLst>
                <a:path w="148683" h="140691">
                  <a:moveTo>
                    <a:pt x="139228" y="18940"/>
                  </a:moveTo>
                  <a:lnTo>
                    <a:pt x="139228" y="23507"/>
                  </a:lnTo>
                  <a:lnTo>
                    <a:pt x="139446" y="23558"/>
                  </a:lnTo>
                  <a:lnTo>
                    <a:pt x="139586" y="23677"/>
                  </a:lnTo>
                  <a:lnTo>
                    <a:pt x="141299" y="25580"/>
                  </a:lnTo>
                  <a:lnTo>
                    <a:pt x="141316" y="25894"/>
                  </a:lnTo>
                  <a:lnTo>
                    <a:pt x="141492" y="26065"/>
                  </a:lnTo>
                  <a:lnTo>
                    <a:pt x="142133" y="25580"/>
                  </a:lnTo>
                  <a:lnTo>
                    <a:pt x="142703" y="24946"/>
                  </a:lnTo>
                  <a:lnTo>
                    <a:pt x="142952" y="24520"/>
                  </a:lnTo>
                  <a:lnTo>
                    <a:pt x="143389" y="24072"/>
                  </a:lnTo>
                  <a:lnTo>
                    <a:pt x="143390" y="24576"/>
                  </a:lnTo>
                  <a:lnTo>
                    <a:pt x="143019" y="25453"/>
                  </a:lnTo>
                  <a:lnTo>
                    <a:pt x="143231" y="26837"/>
                  </a:lnTo>
                  <a:lnTo>
                    <a:pt x="144280" y="28205"/>
                  </a:lnTo>
                  <a:lnTo>
                    <a:pt x="146306" y="32054"/>
                  </a:lnTo>
                  <a:lnTo>
                    <a:pt x="147110" y="33358"/>
                  </a:lnTo>
                  <a:lnTo>
                    <a:pt x="147447" y="33557"/>
                  </a:lnTo>
                  <a:lnTo>
                    <a:pt x="148100" y="34239"/>
                  </a:lnTo>
                  <a:lnTo>
                    <a:pt x="148653" y="37122"/>
                  </a:lnTo>
                  <a:lnTo>
                    <a:pt x="148683" y="39565"/>
                  </a:lnTo>
                  <a:lnTo>
                    <a:pt x="148438" y="39597"/>
                  </a:lnTo>
                  <a:lnTo>
                    <a:pt x="147500" y="39120"/>
                  </a:lnTo>
                  <a:lnTo>
                    <a:pt x="147235" y="38900"/>
                  </a:lnTo>
                  <a:lnTo>
                    <a:pt x="146875" y="38241"/>
                  </a:lnTo>
                  <a:lnTo>
                    <a:pt x="145249" y="37710"/>
                  </a:lnTo>
                  <a:lnTo>
                    <a:pt x="145159" y="37975"/>
                  </a:lnTo>
                  <a:lnTo>
                    <a:pt x="145182" y="38320"/>
                  </a:lnTo>
                  <a:lnTo>
                    <a:pt x="145104" y="38627"/>
                  </a:lnTo>
                  <a:lnTo>
                    <a:pt x="144879" y="39006"/>
                  </a:lnTo>
                  <a:lnTo>
                    <a:pt x="142449" y="41490"/>
                  </a:lnTo>
                  <a:lnTo>
                    <a:pt x="142217" y="41632"/>
                  </a:lnTo>
                  <a:lnTo>
                    <a:pt x="141964" y="41624"/>
                  </a:lnTo>
                  <a:lnTo>
                    <a:pt x="141492" y="42201"/>
                  </a:lnTo>
                  <a:lnTo>
                    <a:pt x="141495" y="42458"/>
                  </a:lnTo>
                  <a:lnTo>
                    <a:pt x="141415" y="42678"/>
                  </a:lnTo>
                  <a:lnTo>
                    <a:pt x="141153" y="42756"/>
                  </a:lnTo>
                  <a:lnTo>
                    <a:pt x="140818" y="42637"/>
                  </a:lnTo>
                  <a:lnTo>
                    <a:pt x="140146" y="43058"/>
                  </a:lnTo>
                  <a:lnTo>
                    <a:pt x="140228" y="43364"/>
                  </a:lnTo>
                  <a:lnTo>
                    <a:pt x="140198" y="43532"/>
                  </a:lnTo>
                  <a:lnTo>
                    <a:pt x="140043" y="43707"/>
                  </a:lnTo>
                  <a:lnTo>
                    <a:pt x="139098" y="44352"/>
                  </a:lnTo>
                  <a:lnTo>
                    <a:pt x="138754" y="44438"/>
                  </a:lnTo>
                  <a:lnTo>
                    <a:pt x="138515" y="44684"/>
                  </a:lnTo>
                  <a:lnTo>
                    <a:pt x="138638" y="45165"/>
                  </a:lnTo>
                  <a:lnTo>
                    <a:pt x="138634" y="45668"/>
                  </a:lnTo>
                  <a:lnTo>
                    <a:pt x="138468" y="45758"/>
                  </a:lnTo>
                  <a:lnTo>
                    <a:pt x="137491" y="45571"/>
                  </a:lnTo>
                  <a:lnTo>
                    <a:pt x="136461" y="45500"/>
                  </a:lnTo>
                  <a:lnTo>
                    <a:pt x="135656" y="45582"/>
                  </a:lnTo>
                  <a:lnTo>
                    <a:pt x="135176" y="45291"/>
                  </a:lnTo>
                  <a:lnTo>
                    <a:pt x="134643" y="44795"/>
                  </a:lnTo>
                  <a:lnTo>
                    <a:pt x="134457" y="44944"/>
                  </a:lnTo>
                  <a:lnTo>
                    <a:pt x="133031" y="45261"/>
                  </a:lnTo>
                  <a:lnTo>
                    <a:pt x="133155" y="46014"/>
                  </a:lnTo>
                  <a:lnTo>
                    <a:pt x="133480" y="46414"/>
                  </a:lnTo>
                  <a:lnTo>
                    <a:pt x="132638" y="47089"/>
                  </a:lnTo>
                  <a:lnTo>
                    <a:pt x="132194" y="47634"/>
                  </a:lnTo>
                  <a:lnTo>
                    <a:pt x="117348" y="69200"/>
                  </a:lnTo>
                  <a:lnTo>
                    <a:pt x="117232" y="69502"/>
                  </a:lnTo>
                  <a:lnTo>
                    <a:pt x="117402" y="69504"/>
                  </a:lnTo>
                  <a:lnTo>
                    <a:pt x="117540" y="69506"/>
                  </a:lnTo>
                  <a:lnTo>
                    <a:pt x="117515" y="71701"/>
                  </a:lnTo>
                  <a:lnTo>
                    <a:pt x="117544" y="71910"/>
                  </a:lnTo>
                  <a:lnTo>
                    <a:pt x="120952" y="71877"/>
                  </a:lnTo>
                  <a:lnTo>
                    <a:pt x="121829" y="71931"/>
                  </a:lnTo>
                  <a:lnTo>
                    <a:pt x="122054" y="71932"/>
                  </a:lnTo>
                  <a:lnTo>
                    <a:pt x="123153" y="71297"/>
                  </a:lnTo>
                  <a:lnTo>
                    <a:pt x="124235" y="70309"/>
                  </a:lnTo>
                  <a:lnTo>
                    <a:pt x="127775" y="67452"/>
                  </a:lnTo>
                  <a:lnTo>
                    <a:pt x="128444" y="67265"/>
                  </a:lnTo>
                  <a:lnTo>
                    <a:pt x="131094" y="68096"/>
                  </a:lnTo>
                  <a:lnTo>
                    <a:pt x="131703" y="68167"/>
                  </a:lnTo>
                  <a:lnTo>
                    <a:pt x="132520" y="68390"/>
                  </a:lnTo>
                  <a:lnTo>
                    <a:pt x="133255" y="68823"/>
                  </a:lnTo>
                  <a:lnTo>
                    <a:pt x="133857" y="68782"/>
                  </a:lnTo>
                  <a:lnTo>
                    <a:pt x="133815" y="70751"/>
                  </a:lnTo>
                  <a:lnTo>
                    <a:pt x="134452" y="70751"/>
                  </a:lnTo>
                  <a:lnTo>
                    <a:pt x="134452" y="71872"/>
                  </a:lnTo>
                  <a:lnTo>
                    <a:pt x="138699" y="71899"/>
                  </a:lnTo>
                  <a:lnTo>
                    <a:pt x="138315" y="74289"/>
                  </a:lnTo>
                  <a:lnTo>
                    <a:pt x="138315" y="74592"/>
                  </a:lnTo>
                  <a:lnTo>
                    <a:pt x="138868" y="74701"/>
                  </a:lnTo>
                  <a:lnTo>
                    <a:pt x="139205" y="76006"/>
                  </a:lnTo>
                  <a:lnTo>
                    <a:pt x="139361" y="77084"/>
                  </a:lnTo>
                  <a:lnTo>
                    <a:pt x="140066" y="78215"/>
                  </a:lnTo>
                  <a:lnTo>
                    <a:pt x="140261" y="84262"/>
                  </a:lnTo>
                  <a:lnTo>
                    <a:pt x="140379" y="91477"/>
                  </a:lnTo>
                  <a:lnTo>
                    <a:pt x="129854" y="91726"/>
                  </a:lnTo>
                  <a:lnTo>
                    <a:pt x="125371" y="91727"/>
                  </a:lnTo>
                  <a:lnTo>
                    <a:pt x="125237" y="91726"/>
                  </a:lnTo>
                  <a:lnTo>
                    <a:pt x="124754" y="99672"/>
                  </a:lnTo>
                  <a:lnTo>
                    <a:pt x="123826" y="112953"/>
                  </a:lnTo>
                  <a:lnTo>
                    <a:pt x="119728" y="112978"/>
                  </a:lnTo>
                  <a:lnTo>
                    <a:pt x="116271" y="113109"/>
                  </a:lnTo>
                  <a:lnTo>
                    <a:pt x="112927" y="113455"/>
                  </a:lnTo>
                  <a:lnTo>
                    <a:pt x="103338" y="113456"/>
                  </a:lnTo>
                  <a:lnTo>
                    <a:pt x="102828" y="113452"/>
                  </a:lnTo>
                  <a:lnTo>
                    <a:pt x="100841" y="113456"/>
                  </a:lnTo>
                  <a:lnTo>
                    <a:pt x="100851" y="114299"/>
                  </a:lnTo>
                  <a:lnTo>
                    <a:pt x="100955" y="121167"/>
                  </a:lnTo>
                  <a:lnTo>
                    <a:pt x="100984" y="123510"/>
                  </a:lnTo>
                  <a:lnTo>
                    <a:pt x="100994" y="124322"/>
                  </a:lnTo>
                  <a:lnTo>
                    <a:pt x="101002" y="128210"/>
                  </a:lnTo>
                  <a:lnTo>
                    <a:pt x="98980" y="128245"/>
                  </a:lnTo>
                  <a:lnTo>
                    <a:pt x="92708" y="128367"/>
                  </a:lnTo>
                  <a:lnTo>
                    <a:pt x="91459" y="128394"/>
                  </a:lnTo>
                  <a:lnTo>
                    <a:pt x="88447" y="128546"/>
                  </a:lnTo>
                  <a:lnTo>
                    <a:pt x="88590" y="137952"/>
                  </a:lnTo>
                  <a:lnTo>
                    <a:pt x="88612" y="140481"/>
                  </a:lnTo>
                  <a:lnTo>
                    <a:pt x="86484" y="140511"/>
                  </a:lnTo>
                  <a:lnTo>
                    <a:pt x="86451" y="138116"/>
                  </a:lnTo>
                  <a:lnTo>
                    <a:pt x="83623" y="138164"/>
                  </a:lnTo>
                  <a:lnTo>
                    <a:pt x="82245" y="138209"/>
                  </a:lnTo>
                  <a:lnTo>
                    <a:pt x="82305" y="140585"/>
                  </a:lnTo>
                  <a:lnTo>
                    <a:pt x="78114" y="140691"/>
                  </a:lnTo>
                  <a:lnTo>
                    <a:pt x="78173" y="138350"/>
                  </a:lnTo>
                  <a:lnTo>
                    <a:pt x="78074" y="133889"/>
                  </a:lnTo>
                  <a:lnTo>
                    <a:pt x="78068" y="134173"/>
                  </a:lnTo>
                  <a:lnTo>
                    <a:pt x="76629" y="134181"/>
                  </a:lnTo>
                  <a:lnTo>
                    <a:pt x="76486" y="135604"/>
                  </a:lnTo>
                  <a:lnTo>
                    <a:pt x="76638" y="135929"/>
                  </a:lnTo>
                  <a:lnTo>
                    <a:pt x="76604" y="137194"/>
                  </a:lnTo>
                  <a:lnTo>
                    <a:pt x="76089" y="137214"/>
                  </a:lnTo>
                  <a:lnTo>
                    <a:pt x="76048" y="136005"/>
                  </a:lnTo>
                  <a:lnTo>
                    <a:pt x="74999" y="136037"/>
                  </a:lnTo>
                  <a:lnTo>
                    <a:pt x="75010" y="137884"/>
                  </a:lnTo>
                  <a:lnTo>
                    <a:pt x="74086" y="136862"/>
                  </a:lnTo>
                  <a:lnTo>
                    <a:pt x="73930" y="136525"/>
                  </a:lnTo>
                  <a:lnTo>
                    <a:pt x="73808" y="135898"/>
                  </a:lnTo>
                  <a:lnTo>
                    <a:pt x="73880" y="133680"/>
                  </a:lnTo>
                  <a:lnTo>
                    <a:pt x="71878" y="133373"/>
                  </a:lnTo>
                  <a:lnTo>
                    <a:pt x="71850" y="127658"/>
                  </a:lnTo>
                  <a:lnTo>
                    <a:pt x="70943" y="127707"/>
                  </a:lnTo>
                  <a:lnTo>
                    <a:pt x="70951" y="128599"/>
                  </a:lnTo>
                  <a:lnTo>
                    <a:pt x="69639" y="128609"/>
                  </a:lnTo>
                  <a:lnTo>
                    <a:pt x="69718" y="129143"/>
                  </a:lnTo>
                  <a:lnTo>
                    <a:pt x="69746" y="130957"/>
                  </a:lnTo>
                  <a:lnTo>
                    <a:pt x="68792" y="131099"/>
                  </a:lnTo>
                  <a:lnTo>
                    <a:pt x="68852" y="132227"/>
                  </a:lnTo>
                  <a:lnTo>
                    <a:pt x="67039" y="132243"/>
                  </a:lnTo>
                  <a:lnTo>
                    <a:pt x="66765" y="131918"/>
                  </a:lnTo>
                  <a:lnTo>
                    <a:pt x="66756" y="131392"/>
                  </a:lnTo>
                  <a:lnTo>
                    <a:pt x="66142" y="130262"/>
                  </a:lnTo>
                  <a:lnTo>
                    <a:pt x="66093" y="129098"/>
                  </a:lnTo>
                  <a:lnTo>
                    <a:pt x="66378" y="129248"/>
                  </a:lnTo>
                  <a:lnTo>
                    <a:pt x="66254" y="127804"/>
                  </a:lnTo>
                  <a:lnTo>
                    <a:pt x="65812" y="127017"/>
                  </a:lnTo>
                  <a:lnTo>
                    <a:pt x="65644" y="126356"/>
                  </a:lnTo>
                  <a:lnTo>
                    <a:pt x="65508" y="126080"/>
                  </a:lnTo>
                  <a:lnTo>
                    <a:pt x="65192" y="125651"/>
                  </a:lnTo>
                  <a:lnTo>
                    <a:pt x="64954" y="125737"/>
                  </a:lnTo>
                  <a:lnTo>
                    <a:pt x="64285" y="126532"/>
                  </a:lnTo>
                  <a:lnTo>
                    <a:pt x="63338" y="126234"/>
                  </a:lnTo>
                  <a:lnTo>
                    <a:pt x="62953" y="126894"/>
                  </a:lnTo>
                  <a:lnTo>
                    <a:pt x="60903" y="128054"/>
                  </a:lnTo>
                  <a:lnTo>
                    <a:pt x="60569" y="128648"/>
                  </a:lnTo>
                  <a:lnTo>
                    <a:pt x="60412" y="128794"/>
                  </a:lnTo>
                  <a:lnTo>
                    <a:pt x="60166" y="129413"/>
                  </a:lnTo>
                  <a:lnTo>
                    <a:pt x="59878" y="130692"/>
                  </a:lnTo>
                  <a:lnTo>
                    <a:pt x="59955" y="131229"/>
                  </a:lnTo>
                  <a:lnTo>
                    <a:pt x="60108" y="131251"/>
                  </a:lnTo>
                  <a:lnTo>
                    <a:pt x="60126" y="130923"/>
                  </a:lnTo>
                  <a:lnTo>
                    <a:pt x="60431" y="130873"/>
                  </a:lnTo>
                  <a:lnTo>
                    <a:pt x="61233" y="131476"/>
                  </a:lnTo>
                  <a:lnTo>
                    <a:pt x="61289" y="131681"/>
                  </a:lnTo>
                  <a:lnTo>
                    <a:pt x="61167" y="131954"/>
                  </a:lnTo>
                  <a:lnTo>
                    <a:pt x="61437" y="131961"/>
                  </a:lnTo>
                  <a:lnTo>
                    <a:pt x="61738" y="132830"/>
                  </a:lnTo>
                  <a:lnTo>
                    <a:pt x="62117" y="134433"/>
                  </a:lnTo>
                  <a:lnTo>
                    <a:pt x="62424" y="134713"/>
                  </a:lnTo>
                  <a:lnTo>
                    <a:pt x="62288" y="135357"/>
                  </a:lnTo>
                  <a:lnTo>
                    <a:pt x="61933" y="135318"/>
                  </a:lnTo>
                  <a:lnTo>
                    <a:pt x="61442" y="135389"/>
                  </a:lnTo>
                  <a:lnTo>
                    <a:pt x="61300" y="135334"/>
                  </a:lnTo>
                  <a:lnTo>
                    <a:pt x="60789" y="134706"/>
                  </a:lnTo>
                  <a:lnTo>
                    <a:pt x="59634" y="133287"/>
                  </a:lnTo>
                  <a:lnTo>
                    <a:pt x="59314" y="132894"/>
                  </a:lnTo>
                  <a:lnTo>
                    <a:pt x="57060" y="130123"/>
                  </a:lnTo>
                  <a:lnTo>
                    <a:pt x="56956" y="129261"/>
                  </a:lnTo>
                  <a:lnTo>
                    <a:pt x="55791" y="127472"/>
                  </a:lnTo>
                  <a:lnTo>
                    <a:pt x="54250" y="125927"/>
                  </a:lnTo>
                  <a:lnTo>
                    <a:pt x="52334" y="124560"/>
                  </a:lnTo>
                  <a:lnTo>
                    <a:pt x="49978" y="123373"/>
                  </a:lnTo>
                  <a:lnTo>
                    <a:pt x="49121" y="122580"/>
                  </a:lnTo>
                  <a:lnTo>
                    <a:pt x="48950" y="122370"/>
                  </a:lnTo>
                  <a:lnTo>
                    <a:pt x="48618" y="121665"/>
                  </a:lnTo>
                  <a:lnTo>
                    <a:pt x="48735" y="121307"/>
                  </a:lnTo>
                  <a:lnTo>
                    <a:pt x="48308" y="119445"/>
                  </a:lnTo>
                  <a:lnTo>
                    <a:pt x="46857" y="118721"/>
                  </a:lnTo>
                  <a:lnTo>
                    <a:pt x="45524" y="118321"/>
                  </a:lnTo>
                  <a:lnTo>
                    <a:pt x="44747" y="118087"/>
                  </a:lnTo>
                  <a:lnTo>
                    <a:pt x="43159" y="118145"/>
                  </a:lnTo>
                  <a:lnTo>
                    <a:pt x="42734" y="117378"/>
                  </a:lnTo>
                  <a:lnTo>
                    <a:pt x="42589" y="117115"/>
                  </a:lnTo>
                  <a:lnTo>
                    <a:pt x="43184" y="114777"/>
                  </a:lnTo>
                  <a:lnTo>
                    <a:pt x="41174" y="113562"/>
                  </a:lnTo>
                  <a:lnTo>
                    <a:pt x="38718" y="112439"/>
                  </a:lnTo>
                  <a:lnTo>
                    <a:pt x="35666" y="113468"/>
                  </a:lnTo>
                  <a:lnTo>
                    <a:pt x="35572" y="113997"/>
                  </a:lnTo>
                  <a:lnTo>
                    <a:pt x="35407" y="114928"/>
                  </a:lnTo>
                  <a:lnTo>
                    <a:pt x="35354" y="115229"/>
                  </a:lnTo>
                  <a:lnTo>
                    <a:pt x="35328" y="115378"/>
                  </a:lnTo>
                  <a:lnTo>
                    <a:pt x="35070" y="116835"/>
                  </a:lnTo>
                  <a:lnTo>
                    <a:pt x="32092" y="118238"/>
                  </a:lnTo>
                  <a:lnTo>
                    <a:pt x="30678" y="118238"/>
                  </a:lnTo>
                  <a:lnTo>
                    <a:pt x="30649" y="117905"/>
                  </a:lnTo>
                  <a:lnTo>
                    <a:pt x="30588" y="117220"/>
                  </a:lnTo>
                  <a:lnTo>
                    <a:pt x="30227" y="113141"/>
                  </a:lnTo>
                  <a:lnTo>
                    <a:pt x="30216" y="113009"/>
                  </a:lnTo>
                  <a:lnTo>
                    <a:pt x="30042" y="111044"/>
                  </a:lnTo>
                  <a:lnTo>
                    <a:pt x="30007" y="110655"/>
                  </a:lnTo>
                  <a:lnTo>
                    <a:pt x="29970" y="110237"/>
                  </a:lnTo>
                  <a:lnTo>
                    <a:pt x="29905" y="109500"/>
                  </a:lnTo>
                  <a:lnTo>
                    <a:pt x="29859" y="108979"/>
                  </a:lnTo>
                  <a:lnTo>
                    <a:pt x="29638" y="108168"/>
                  </a:lnTo>
                  <a:lnTo>
                    <a:pt x="29553" y="107856"/>
                  </a:lnTo>
                  <a:lnTo>
                    <a:pt x="29497" y="107652"/>
                  </a:lnTo>
                  <a:lnTo>
                    <a:pt x="29408" y="107327"/>
                  </a:lnTo>
                  <a:lnTo>
                    <a:pt x="29035" y="105960"/>
                  </a:lnTo>
                  <a:lnTo>
                    <a:pt x="28966" y="105706"/>
                  </a:lnTo>
                  <a:lnTo>
                    <a:pt x="28788" y="104512"/>
                  </a:lnTo>
                  <a:lnTo>
                    <a:pt x="28725" y="104092"/>
                  </a:lnTo>
                  <a:lnTo>
                    <a:pt x="28597" y="103233"/>
                  </a:lnTo>
                  <a:lnTo>
                    <a:pt x="28519" y="102713"/>
                  </a:lnTo>
                  <a:lnTo>
                    <a:pt x="28418" y="102239"/>
                  </a:lnTo>
                  <a:lnTo>
                    <a:pt x="28136" y="100914"/>
                  </a:lnTo>
                  <a:lnTo>
                    <a:pt x="28068" y="100593"/>
                  </a:lnTo>
                  <a:lnTo>
                    <a:pt x="27991" y="100229"/>
                  </a:lnTo>
                  <a:lnTo>
                    <a:pt x="27888" y="99746"/>
                  </a:lnTo>
                  <a:lnTo>
                    <a:pt x="27782" y="99249"/>
                  </a:lnTo>
                  <a:lnTo>
                    <a:pt x="27754" y="99117"/>
                  </a:lnTo>
                  <a:lnTo>
                    <a:pt x="27719" y="98953"/>
                  </a:lnTo>
                  <a:lnTo>
                    <a:pt x="27532" y="98071"/>
                  </a:lnTo>
                  <a:lnTo>
                    <a:pt x="27285" y="96914"/>
                  </a:lnTo>
                  <a:lnTo>
                    <a:pt x="27229" y="96649"/>
                  </a:lnTo>
                  <a:lnTo>
                    <a:pt x="27181" y="96422"/>
                  </a:lnTo>
                  <a:lnTo>
                    <a:pt x="27111" y="96093"/>
                  </a:lnTo>
                  <a:lnTo>
                    <a:pt x="27081" y="95955"/>
                  </a:lnTo>
                  <a:lnTo>
                    <a:pt x="26780" y="94540"/>
                  </a:lnTo>
                  <a:lnTo>
                    <a:pt x="26672" y="94031"/>
                  </a:lnTo>
                  <a:lnTo>
                    <a:pt x="26421" y="93115"/>
                  </a:lnTo>
                  <a:lnTo>
                    <a:pt x="26266" y="92845"/>
                  </a:lnTo>
                  <a:lnTo>
                    <a:pt x="26120" y="92591"/>
                  </a:lnTo>
                  <a:lnTo>
                    <a:pt x="26031" y="92437"/>
                  </a:lnTo>
                  <a:lnTo>
                    <a:pt x="24946" y="90555"/>
                  </a:lnTo>
                  <a:lnTo>
                    <a:pt x="20970" y="86196"/>
                  </a:lnTo>
                  <a:lnTo>
                    <a:pt x="20852" y="86066"/>
                  </a:lnTo>
                  <a:lnTo>
                    <a:pt x="20913" y="85403"/>
                  </a:lnTo>
                  <a:lnTo>
                    <a:pt x="20966" y="84819"/>
                  </a:lnTo>
                  <a:lnTo>
                    <a:pt x="21003" y="84420"/>
                  </a:lnTo>
                  <a:lnTo>
                    <a:pt x="21019" y="84246"/>
                  </a:lnTo>
                  <a:lnTo>
                    <a:pt x="21075" y="83635"/>
                  </a:lnTo>
                  <a:lnTo>
                    <a:pt x="21371" y="83331"/>
                  </a:lnTo>
                  <a:lnTo>
                    <a:pt x="21564" y="83132"/>
                  </a:lnTo>
                  <a:lnTo>
                    <a:pt x="21894" y="82793"/>
                  </a:lnTo>
                  <a:lnTo>
                    <a:pt x="22439" y="82721"/>
                  </a:lnTo>
                  <a:lnTo>
                    <a:pt x="23740" y="82549"/>
                  </a:lnTo>
                  <a:lnTo>
                    <a:pt x="24846" y="82433"/>
                  </a:lnTo>
                  <a:lnTo>
                    <a:pt x="25348" y="82490"/>
                  </a:lnTo>
                  <a:lnTo>
                    <a:pt x="26360" y="82606"/>
                  </a:lnTo>
                  <a:lnTo>
                    <a:pt x="27102" y="82849"/>
                  </a:lnTo>
                  <a:lnTo>
                    <a:pt x="28110" y="83225"/>
                  </a:lnTo>
                  <a:lnTo>
                    <a:pt x="28299" y="83523"/>
                  </a:lnTo>
                  <a:lnTo>
                    <a:pt x="28966" y="84570"/>
                  </a:lnTo>
                  <a:lnTo>
                    <a:pt x="29273" y="85290"/>
                  </a:lnTo>
                  <a:lnTo>
                    <a:pt x="29934" y="86836"/>
                  </a:lnTo>
                  <a:lnTo>
                    <a:pt x="30228" y="87524"/>
                  </a:lnTo>
                  <a:lnTo>
                    <a:pt x="30283" y="87654"/>
                  </a:lnTo>
                  <a:lnTo>
                    <a:pt x="30390" y="87905"/>
                  </a:lnTo>
                  <a:lnTo>
                    <a:pt x="30611" y="88411"/>
                  </a:lnTo>
                  <a:lnTo>
                    <a:pt x="31423" y="89152"/>
                  </a:lnTo>
                  <a:lnTo>
                    <a:pt x="32316" y="88685"/>
                  </a:lnTo>
                  <a:lnTo>
                    <a:pt x="32485" y="88028"/>
                  </a:lnTo>
                  <a:lnTo>
                    <a:pt x="33135" y="85505"/>
                  </a:lnTo>
                  <a:lnTo>
                    <a:pt x="33358" y="82699"/>
                  </a:lnTo>
                  <a:lnTo>
                    <a:pt x="34028" y="80361"/>
                  </a:lnTo>
                  <a:lnTo>
                    <a:pt x="34482" y="79246"/>
                  </a:lnTo>
                  <a:lnTo>
                    <a:pt x="35571" y="76569"/>
                  </a:lnTo>
                  <a:lnTo>
                    <a:pt x="35740" y="76153"/>
                  </a:lnTo>
                  <a:lnTo>
                    <a:pt x="35769" y="75929"/>
                  </a:lnTo>
                  <a:lnTo>
                    <a:pt x="35793" y="75750"/>
                  </a:lnTo>
                  <a:lnTo>
                    <a:pt x="35813" y="75592"/>
                  </a:lnTo>
                  <a:lnTo>
                    <a:pt x="36003" y="74134"/>
                  </a:lnTo>
                  <a:lnTo>
                    <a:pt x="36381" y="71230"/>
                  </a:lnTo>
                  <a:lnTo>
                    <a:pt x="36410" y="71009"/>
                  </a:lnTo>
                  <a:lnTo>
                    <a:pt x="36410" y="70725"/>
                  </a:lnTo>
                  <a:lnTo>
                    <a:pt x="36410" y="69844"/>
                  </a:lnTo>
                  <a:lnTo>
                    <a:pt x="36410" y="69587"/>
                  </a:lnTo>
                  <a:lnTo>
                    <a:pt x="36410" y="69313"/>
                  </a:lnTo>
                  <a:lnTo>
                    <a:pt x="36437" y="68507"/>
                  </a:lnTo>
                  <a:lnTo>
                    <a:pt x="37229" y="66427"/>
                  </a:lnTo>
                  <a:lnTo>
                    <a:pt x="37185" y="66050"/>
                  </a:lnTo>
                  <a:lnTo>
                    <a:pt x="37143" y="65694"/>
                  </a:lnTo>
                  <a:lnTo>
                    <a:pt x="37115" y="65452"/>
                  </a:lnTo>
                  <a:lnTo>
                    <a:pt x="37050" y="64896"/>
                  </a:lnTo>
                  <a:lnTo>
                    <a:pt x="37032" y="64747"/>
                  </a:lnTo>
                  <a:lnTo>
                    <a:pt x="36857" y="63247"/>
                  </a:lnTo>
                  <a:lnTo>
                    <a:pt x="36834" y="62430"/>
                  </a:lnTo>
                  <a:lnTo>
                    <a:pt x="36831" y="62294"/>
                  </a:lnTo>
                  <a:lnTo>
                    <a:pt x="36801" y="61205"/>
                  </a:lnTo>
                  <a:lnTo>
                    <a:pt x="36791" y="60860"/>
                  </a:lnTo>
                  <a:lnTo>
                    <a:pt x="36782" y="60535"/>
                  </a:lnTo>
                  <a:lnTo>
                    <a:pt x="36795" y="60351"/>
                  </a:lnTo>
                  <a:lnTo>
                    <a:pt x="36811" y="60112"/>
                  </a:lnTo>
                  <a:lnTo>
                    <a:pt x="36835" y="59760"/>
                  </a:lnTo>
                  <a:lnTo>
                    <a:pt x="36883" y="59062"/>
                  </a:lnTo>
                  <a:lnTo>
                    <a:pt x="36928" y="58395"/>
                  </a:lnTo>
                  <a:lnTo>
                    <a:pt x="36943" y="58174"/>
                  </a:lnTo>
                  <a:lnTo>
                    <a:pt x="36962" y="57895"/>
                  </a:lnTo>
                  <a:lnTo>
                    <a:pt x="36977" y="57683"/>
                  </a:lnTo>
                  <a:lnTo>
                    <a:pt x="37006" y="57262"/>
                  </a:lnTo>
                  <a:lnTo>
                    <a:pt x="36978" y="56993"/>
                  </a:lnTo>
                  <a:lnTo>
                    <a:pt x="36959" y="56811"/>
                  </a:lnTo>
                  <a:lnTo>
                    <a:pt x="36926" y="56483"/>
                  </a:lnTo>
                  <a:lnTo>
                    <a:pt x="36805" y="55306"/>
                  </a:lnTo>
                  <a:lnTo>
                    <a:pt x="36790" y="55165"/>
                  </a:lnTo>
                  <a:lnTo>
                    <a:pt x="36751" y="54786"/>
                  </a:lnTo>
                  <a:lnTo>
                    <a:pt x="36735" y="54624"/>
                  </a:lnTo>
                  <a:lnTo>
                    <a:pt x="36708" y="54363"/>
                  </a:lnTo>
                  <a:lnTo>
                    <a:pt x="36551" y="54211"/>
                  </a:lnTo>
                  <a:lnTo>
                    <a:pt x="35740" y="53427"/>
                  </a:lnTo>
                  <a:lnTo>
                    <a:pt x="35364" y="53303"/>
                  </a:lnTo>
                  <a:lnTo>
                    <a:pt x="35100" y="53217"/>
                  </a:lnTo>
                  <a:lnTo>
                    <a:pt x="33691" y="52753"/>
                  </a:lnTo>
                  <a:lnTo>
                    <a:pt x="32614" y="52399"/>
                  </a:lnTo>
                  <a:lnTo>
                    <a:pt x="32565" y="51928"/>
                  </a:lnTo>
                  <a:lnTo>
                    <a:pt x="32524" y="51529"/>
                  </a:lnTo>
                  <a:lnTo>
                    <a:pt x="32505" y="51340"/>
                  </a:lnTo>
                  <a:lnTo>
                    <a:pt x="32316" y="49499"/>
                  </a:lnTo>
                  <a:lnTo>
                    <a:pt x="32369" y="49108"/>
                  </a:lnTo>
                  <a:lnTo>
                    <a:pt x="32688" y="46787"/>
                  </a:lnTo>
                  <a:lnTo>
                    <a:pt x="33207" y="46353"/>
                  </a:lnTo>
                  <a:lnTo>
                    <a:pt x="33581" y="46039"/>
                  </a:lnTo>
                  <a:lnTo>
                    <a:pt x="35591" y="46039"/>
                  </a:lnTo>
                  <a:lnTo>
                    <a:pt x="35949" y="45769"/>
                  </a:lnTo>
                  <a:lnTo>
                    <a:pt x="36336" y="45478"/>
                  </a:lnTo>
                  <a:lnTo>
                    <a:pt x="36410" y="44262"/>
                  </a:lnTo>
                  <a:lnTo>
                    <a:pt x="36187" y="42392"/>
                  </a:lnTo>
                  <a:lnTo>
                    <a:pt x="34446" y="41083"/>
                  </a:lnTo>
                  <a:lnTo>
                    <a:pt x="33833" y="41097"/>
                  </a:lnTo>
                  <a:lnTo>
                    <a:pt x="32719" y="41123"/>
                  </a:lnTo>
                  <a:lnTo>
                    <a:pt x="32555" y="41126"/>
                  </a:lnTo>
                  <a:lnTo>
                    <a:pt x="32261" y="41133"/>
                  </a:lnTo>
                  <a:lnTo>
                    <a:pt x="31714" y="41146"/>
                  </a:lnTo>
                  <a:lnTo>
                    <a:pt x="31206" y="41157"/>
                  </a:lnTo>
                  <a:lnTo>
                    <a:pt x="30380" y="41176"/>
                  </a:lnTo>
                  <a:lnTo>
                    <a:pt x="29119" y="41839"/>
                  </a:lnTo>
                  <a:lnTo>
                    <a:pt x="28949" y="42086"/>
                  </a:lnTo>
                  <a:lnTo>
                    <a:pt x="28625" y="42555"/>
                  </a:lnTo>
                  <a:lnTo>
                    <a:pt x="28222" y="43140"/>
                  </a:lnTo>
                  <a:lnTo>
                    <a:pt x="27837" y="43887"/>
                  </a:lnTo>
                  <a:lnTo>
                    <a:pt x="27639" y="44270"/>
                  </a:lnTo>
                  <a:lnTo>
                    <a:pt x="27570" y="44404"/>
                  </a:lnTo>
                  <a:lnTo>
                    <a:pt x="27273" y="44981"/>
                  </a:lnTo>
                  <a:lnTo>
                    <a:pt x="26931" y="45645"/>
                  </a:lnTo>
                  <a:lnTo>
                    <a:pt x="26707" y="46081"/>
                  </a:lnTo>
                  <a:lnTo>
                    <a:pt x="26471" y="46323"/>
                  </a:lnTo>
                  <a:lnTo>
                    <a:pt x="24326" y="46386"/>
                  </a:lnTo>
                  <a:lnTo>
                    <a:pt x="23383" y="46413"/>
                  </a:lnTo>
                  <a:lnTo>
                    <a:pt x="22415" y="46787"/>
                  </a:lnTo>
                  <a:lnTo>
                    <a:pt x="21671" y="47816"/>
                  </a:lnTo>
                  <a:lnTo>
                    <a:pt x="21936" y="50646"/>
                  </a:lnTo>
                  <a:lnTo>
                    <a:pt x="21968" y="50996"/>
                  </a:lnTo>
                  <a:lnTo>
                    <a:pt x="22329" y="52228"/>
                  </a:lnTo>
                  <a:lnTo>
                    <a:pt x="22404" y="52486"/>
                  </a:lnTo>
                  <a:lnTo>
                    <a:pt x="24127" y="58384"/>
                  </a:lnTo>
                  <a:lnTo>
                    <a:pt x="24402" y="60713"/>
                  </a:lnTo>
                  <a:lnTo>
                    <a:pt x="25040" y="66124"/>
                  </a:lnTo>
                  <a:lnTo>
                    <a:pt x="25081" y="66469"/>
                  </a:lnTo>
                  <a:lnTo>
                    <a:pt x="25200" y="67478"/>
                  </a:lnTo>
                  <a:lnTo>
                    <a:pt x="25230" y="67737"/>
                  </a:lnTo>
                  <a:lnTo>
                    <a:pt x="25318" y="68484"/>
                  </a:lnTo>
                  <a:lnTo>
                    <a:pt x="24797" y="69513"/>
                  </a:lnTo>
                  <a:lnTo>
                    <a:pt x="21968" y="70261"/>
                  </a:lnTo>
                  <a:lnTo>
                    <a:pt x="21321" y="71156"/>
                  </a:lnTo>
                  <a:lnTo>
                    <a:pt x="21224" y="71290"/>
                  </a:lnTo>
                  <a:lnTo>
                    <a:pt x="18217" y="71340"/>
                  </a:lnTo>
                  <a:lnTo>
                    <a:pt x="17595" y="71351"/>
                  </a:lnTo>
                  <a:lnTo>
                    <a:pt x="17048" y="71360"/>
                  </a:lnTo>
                  <a:lnTo>
                    <a:pt x="16878" y="71363"/>
                  </a:lnTo>
                  <a:lnTo>
                    <a:pt x="16238" y="71373"/>
                  </a:lnTo>
                  <a:lnTo>
                    <a:pt x="15890" y="71379"/>
                  </a:lnTo>
                  <a:lnTo>
                    <a:pt x="15641" y="71383"/>
                  </a:lnTo>
                  <a:lnTo>
                    <a:pt x="14152" y="69419"/>
                  </a:lnTo>
                  <a:lnTo>
                    <a:pt x="13036" y="71009"/>
                  </a:lnTo>
                  <a:lnTo>
                    <a:pt x="11844" y="74002"/>
                  </a:lnTo>
                  <a:lnTo>
                    <a:pt x="10855" y="79479"/>
                  </a:lnTo>
                  <a:lnTo>
                    <a:pt x="10710" y="80253"/>
                  </a:lnTo>
                  <a:lnTo>
                    <a:pt x="10204" y="78920"/>
                  </a:lnTo>
                  <a:lnTo>
                    <a:pt x="10090" y="73847"/>
                  </a:lnTo>
                  <a:lnTo>
                    <a:pt x="9467" y="69319"/>
                  </a:lnTo>
                  <a:lnTo>
                    <a:pt x="7928" y="65064"/>
                  </a:lnTo>
                  <a:lnTo>
                    <a:pt x="6914" y="62284"/>
                  </a:lnTo>
                  <a:lnTo>
                    <a:pt x="6763" y="62076"/>
                  </a:lnTo>
                  <a:lnTo>
                    <a:pt x="5293" y="60061"/>
                  </a:lnTo>
                  <a:lnTo>
                    <a:pt x="432" y="51888"/>
                  </a:lnTo>
                  <a:lnTo>
                    <a:pt x="144" y="51404"/>
                  </a:lnTo>
                  <a:lnTo>
                    <a:pt x="0" y="51038"/>
                  </a:lnTo>
                  <a:lnTo>
                    <a:pt x="197" y="50841"/>
                  </a:lnTo>
                  <a:lnTo>
                    <a:pt x="863" y="49605"/>
                  </a:lnTo>
                  <a:lnTo>
                    <a:pt x="823" y="49297"/>
                  </a:lnTo>
                  <a:lnTo>
                    <a:pt x="1390" y="50085"/>
                  </a:lnTo>
                  <a:lnTo>
                    <a:pt x="2462" y="52732"/>
                  </a:lnTo>
                  <a:lnTo>
                    <a:pt x="3609" y="54035"/>
                  </a:lnTo>
                  <a:lnTo>
                    <a:pt x="4092" y="54058"/>
                  </a:lnTo>
                  <a:lnTo>
                    <a:pt x="4092" y="54442"/>
                  </a:lnTo>
                  <a:lnTo>
                    <a:pt x="3767" y="54450"/>
                  </a:lnTo>
                  <a:lnTo>
                    <a:pt x="3691" y="54095"/>
                  </a:lnTo>
                  <a:lnTo>
                    <a:pt x="3638" y="54761"/>
                  </a:lnTo>
                  <a:lnTo>
                    <a:pt x="3769" y="55050"/>
                  </a:lnTo>
                  <a:lnTo>
                    <a:pt x="3926" y="54957"/>
                  </a:lnTo>
                  <a:lnTo>
                    <a:pt x="4285" y="54913"/>
                  </a:lnTo>
                  <a:lnTo>
                    <a:pt x="4330" y="55332"/>
                  </a:lnTo>
                  <a:lnTo>
                    <a:pt x="5035" y="56693"/>
                  </a:lnTo>
                  <a:lnTo>
                    <a:pt x="5846" y="57416"/>
                  </a:lnTo>
                  <a:lnTo>
                    <a:pt x="5846" y="56928"/>
                  </a:lnTo>
                  <a:lnTo>
                    <a:pt x="5843" y="56772"/>
                  </a:lnTo>
                  <a:lnTo>
                    <a:pt x="6144" y="57126"/>
                  </a:lnTo>
                  <a:lnTo>
                    <a:pt x="6438" y="57342"/>
                  </a:lnTo>
                  <a:lnTo>
                    <a:pt x="6842" y="57741"/>
                  </a:lnTo>
                  <a:lnTo>
                    <a:pt x="6260" y="56895"/>
                  </a:lnTo>
                  <a:lnTo>
                    <a:pt x="6618" y="56705"/>
                  </a:lnTo>
                  <a:lnTo>
                    <a:pt x="7081" y="56644"/>
                  </a:lnTo>
                  <a:lnTo>
                    <a:pt x="7070" y="56484"/>
                  </a:lnTo>
                  <a:lnTo>
                    <a:pt x="6620" y="55578"/>
                  </a:lnTo>
                  <a:lnTo>
                    <a:pt x="6630" y="54462"/>
                  </a:lnTo>
                  <a:lnTo>
                    <a:pt x="5972" y="52850"/>
                  </a:lnTo>
                  <a:lnTo>
                    <a:pt x="5810" y="51735"/>
                  </a:lnTo>
                  <a:lnTo>
                    <a:pt x="5446" y="51753"/>
                  </a:lnTo>
                  <a:lnTo>
                    <a:pt x="5092" y="52559"/>
                  </a:lnTo>
                  <a:lnTo>
                    <a:pt x="4301" y="52592"/>
                  </a:lnTo>
                  <a:lnTo>
                    <a:pt x="4308" y="52133"/>
                  </a:lnTo>
                  <a:lnTo>
                    <a:pt x="4817" y="52261"/>
                  </a:lnTo>
                  <a:lnTo>
                    <a:pt x="4824" y="51910"/>
                  </a:lnTo>
                  <a:lnTo>
                    <a:pt x="5012" y="51649"/>
                  </a:lnTo>
                  <a:lnTo>
                    <a:pt x="5393" y="51604"/>
                  </a:lnTo>
                  <a:lnTo>
                    <a:pt x="5516" y="51418"/>
                  </a:lnTo>
                  <a:lnTo>
                    <a:pt x="5482" y="51246"/>
                  </a:lnTo>
                  <a:lnTo>
                    <a:pt x="5177" y="51182"/>
                  </a:lnTo>
                  <a:lnTo>
                    <a:pt x="5027" y="51264"/>
                  </a:lnTo>
                  <a:lnTo>
                    <a:pt x="4747" y="51735"/>
                  </a:lnTo>
                  <a:lnTo>
                    <a:pt x="4775" y="50094"/>
                  </a:lnTo>
                  <a:lnTo>
                    <a:pt x="4934" y="50093"/>
                  </a:lnTo>
                  <a:lnTo>
                    <a:pt x="5973" y="49360"/>
                  </a:lnTo>
                  <a:lnTo>
                    <a:pt x="5044" y="47970"/>
                  </a:lnTo>
                  <a:lnTo>
                    <a:pt x="9539" y="47920"/>
                  </a:lnTo>
                  <a:lnTo>
                    <a:pt x="9769" y="47660"/>
                  </a:lnTo>
                  <a:lnTo>
                    <a:pt x="10573" y="47063"/>
                  </a:lnTo>
                  <a:lnTo>
                    <a:pt x="10888" y="46496"/>
                  </a:lnTo>
                  <a:lnTo>
                    <a:pt x="11036" y="45136"/>
                  </a:lnTo>
                  <a:lnTo>
                    <a:pt x="10529" y="44405"/>
                  </a:lnTo>
                  <a:lnTo>
                    <a:pt x="10286" y="44029"/>
                  </a:lnTo>
                  <a:lnTo>
                    <a:pt x="10207" y="43187"/>
                  </a:lnTo>
                  <a:lnTo>
                    <a:pt x="11260" y="43187"/>
                  </a:lnTo>
                  <a:lnTo>
                    <a:pt x="11308" y="34514"/>
                  </a:lnTo>
                  <a:lnTo>
                    <a:pt x="11305" y="34239"/>
                  </a:lnTo>
                  <a:lnTo>
                    <a:pt x="11304" y="33430"/>
                  </a:lnTo>
                  <a:lnTo>
                    <a:pt x="11302" y="32628"/>
                  </a:lnTo>
                  <a:lnTo>
                    <a:pt x="11306" y="29174"/>
                  </a:lnTo>
                  <a:lnTo>
                    <a:pt x="11690" y="28935"/>
                  </a:lnTo>
                  <a:lnTo>
                    <a:pt x="14031" y="28942"/>
                  </a:lnTo>
                  <a:lnTo>
                    <a:pt x="17789" y="28954"/>
                  </a:lnTo>
                  <a:lnTo>
                    <a:pt x="26824" y="28992"/>
                  </a:lnTo>
                  <a:lnTo>
                    <a:pt x="27063" y="28992"/>
                  </a:lnTo>
                  <a:lnTo>
                    <a:pt x="27580" y="28996"/>
                  </a:lnTo>
                  <a:lnTo>
                    <a:pt x="27895" y="28988"/>
                  </a:lnTo>
                  <a:lnTo>
                    <a:pt x="28024" y="28988"/>
                  </a:lnTo>
                  <a:lnTo>
                    <a:pt x="28507" y="28996"/>
                  </a:lnTo>
                  <a:lnTo>
                    <a:pt x="29022" y="28988"/>
                  </a:lnTo>
                  <a:lnTo>
                    <a:pt x="29712" y="28988"/>
                  </a:lnTo>
                  <a:lnTo>
                    <a:pt x="30325" y="28991"/>
                  </a:lnTo>
                  <a:lnTo>
                    <a:pt x="31187" y="29023"/>
                  </a:lnTo>
                  <a:lnTo>
                    <a:pt x="34477" y="29031"/>
                  </a:lnTo>
                  <a:lnTo>
                    <a:pt x="36919" y="29057"/>
                  </a:lnTo>
                  <a:lnTo>
                    <a:pt x="37150" y="29060"/>
                  </a:lnTo>
                  <a:lnTo>
                    <a:pt x="37626" y="29066"/>
                  </a:lnTo>
                  <a:lnTo>
                    <a:pt x="37983" y="29070"/>
                  </a:lnTo>
                  <a:lnTo>
                    <a:pt x="39162" y="29085"/>
                  </a:lnTo>
                  <a:lnTo>
                    <a:pt x="44758" y="29158"/>
                  </a:lnTo>
                  <a:lnTo>
                    <a:pt x="45310" y="28920"/>
                  </a:lnTo>
                  <a:lnTo>
                    <a:pt x="45560" y="28812"/>
                  </a:lnTo>
                  <a:lnTo>
                    <a:pt x="45884" y="28672"/>
                  </a:lnTo>
                  <a:lnTo>
                    <a:pt x="46069" y="28592"/>
                  </a:lnTo>
                  <a:lnTo>
                    <a:pt x="100961" y="28866"/>
                  </a:lnTo>
                  <a:lnTo>
                    <a:pt x="101014" y="14314"/>
                  </a:lnTo>
                  <a:lnTo>
                    <a:pt x="104557" y="14246"/>
                  </a:lnTo>
                  <a:lnTo>
                    <a:pt x="106269" y="15065"/>
                  </a:lnTo>
                  <a:lnTo>
                    <a:pt x="109077" y="16746"/>
                  </a:lnTo>
                  <a:lnTo>
                    <a:pt x="110879" y="17523"/>
                  </a:lnTo>
                  <a:lnTo>
                    <a:pt x="113508" y="17887"/>
                  </a:lnTo>
                  <a:lnTo>
                    <a:pt x="114411" y="17726"/>
                  </a:lnTo>
                  <a:lnTo>
                    <a:pt x="115882" y="18498"/>
                  </a:lnTo>
                  <a:lnTo>
                    <a:pt x="115903" y="14625"/>
                  </a:lnTo>
                  <a:lnTo>
                    <a:pt x="120759" y="14642"/>
                  </a:lnTo>
                  <a:lnTo>
                    <a:pt x="120738" y="15522"/>
                  </a:lnTo>
                  <a:lnTo>
                    <a:pt x="120447" y="15567"/>
                  </a:lnTo>
                  <a:lnTo>
                    <a:pt x="120214" y="15460"/>
                  </a:lnTo>
                  <a:lnTo>
                    <a:pt x="119976" y="15944"/>
                  </a:lnTo>
                  <a:lnTo>
                    <a:pt x="119913" y="17652"/>
                  </a:lnTo>
                  <a:lnTo>
                    <a:pt x="120158" y="17704"/>
                  </a:lnTo>
                  <a:lnTo>
                    <a:pt x="120158" y="19939"/>
                  </a:lnTo>
                  <a:lnTo>
                    <a:pt x="122792" y="20096"/>
                  </a:lnTo>
                  <a:lnTo>
                    <a:pt x="124086" y="18131"/>
                  </a:lnTo>
                  <a:lnTo>
                    <a:pt x="127474" y="16019"/>
                  </a:lnTo>
                  <a:lnTo>
                    <a:pt x="127803" y="15609"/>
                  </a:lnTo>
                  <a:lnTo>
                    <a:pt x="127953" y="8206"/>
                  </a:lnTo>
                  <a:lnTo>
                    <a:pt x="128076" y="7174"/>
                  </a:lnTo>
                  <a:lnTo>
                    <a:pt x="128203" y="4554"/>
                  </a:lnTo>
                  <a:lnTo>
                    <a:pt x="128463" y="2752"/>
                  </a:lnTo>
                  <a:lnTo>
                    <a:pt x="129025" y="0"/>
                  </a:lnTo>
                  <a:lnTo>
                    <a:pt x="129199" y="88"/>
                  </a:lnTo>
                  <a:lnTo>
                    <a:pt x="129193" y="1584"/>
                  </a:lnTo>
                  <a:lnTo>
                    <a:pt x="130757" y="1591"/>
                  </a:lnTo>
                  <a:lnTo>
                    <a:pt x="130754" y="5176"/>
                  </a:lnTo>
                  <a:lnTo>
                    <a:pt x="131282" y="5195"/>
                  </a:lnTo>
                  <a:lnTo>
                    <a:pt x="131256" y="11144"/>
                  </a:lnTo>
                  <a:lnTo>
                    <a:pt x="134386" y="11204"/>
                  </a:lnTo>
                  <a:lnTo>
                    <a:pt x="134369" y="13546"/>
                  </a:lnTo>
                  <a:lnTo>
                    <a:pt x="131084" y="13498"/>
                  </a:lnTo>
                  <a:lnTo>
                    <a:pt x="130594" y="19446"/>
                  </a:lnTo>
                  <a:lnTo>
                    <a:pt x="131990" y="19450"/>
                  </a:lnTo>
                  <a:lnTo>
                    <a:pt x="132193" y="19424"/>
                  </a:lnTo>
                  <a:lnTo>
                    <a:pt x="132451" y="19248"/>
                  </a:lnTo>
                  <a:lnTo>
                    <a:pt x="132972" y="19438"/>
                  </a:lnTo>
                  <a:lnTo>
                    <a:pt x="134518" y="19524"/>
                  </a:lnTo>
                  <a:lnTo>
                    <a:pt x="135381" y="19674"/>
                  </a:lnTo>
                  <a:lnTo>
                    <a:pt x="136306" y="20009"/>
                  </a:lnTo>
                  <a:lnTo>
                    <a:pt x="136505" y="20177"/>
                  </a:lnTo>
                  <a:lnTo>
                    <a:pt x="137580" y="20662"/>
                  </a:lnTo>
                  <a:lnTo>
                    <a:pt x="138612" y="20096"/>
                  </a:lnTo>
                  <a:lnTo>
                    <a:pt x="138977" y="19484"/>
                  </a:lnTo>
                  <a:lnTo>
                    <a:pt x="138980" y="1897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8" name="pg399">
              <a:extLst>
                <a:ext uri="{FF2B5EF4-FFF2-40B4-BE49-F238E27FC236}">
                  <a16:creationId xmlns:a16="http://schemas.microsoft.com/office/drawing/2014/main" id="{632ED0C5-12A0-E54B-9EDA-0C95E072218B}"/>
                </a:ext>
              </a:extLst>
            </p:cNvPr>
            <p:cNvSpPr/>
            <p:nvPr/>
          </p:nvSpPr>
          <p:spPr>
            <a:xfrm>
              <a:off x="6379642" y="5175075"/>
              <a:ext cx="132342" cy="227442"/>
            </a:xfrm>
            <a:custGeom>
              <a:avLst/>
              <a:gdLst/>
              <a:ahLst/>
              <a:cxnLst/>
              <a:rect l="0" t="0" r="0" b="0"/>
              <a:pathLst>
                <a:path w="132342" h="227442">
                  <a:moveTo>
                    <a:pt x="63947" y="105"/>
                  </a:moveTo>
                  <a:lnTo>
                    <a:pt x="66053" y="139"/>
                  </a:lnTo>
                  <a:lnTo>
                    <a:pt x="78769" y="0"/>
                  </a:lnTo>
                  <a:lnTo>
                    <a:pt x="78775" y="15374"/>
                  </a:lnTo>
                  <a:lnTo>
                    <a:pt x="82873" y="15298"/>
                  </a:lnTo>
                  <a:lnTo>
                    <a:pt x="84901" y="14584"/>
                  </a:lnTo>
                  <a:lnTo>
                    <a:pt x="85462" y="14513"/>
                  </a:lnTo>
                  <a:lnTo>
                    <a:pt x="97361" y="14320"/>
                  </a:lnTo>
                  <a:lnTo>
                    <a:pt x="97798" y="16494"/>
                  </a:lnTo>
                  <a:lnTo>
                    <a:pt x="98082" y="17566"/>
                  </a:lnTo>
                  <a:lnTo>
                    <a:pt x="98452" y="17838"/>
                  </a:lnTo>
                  <a:lnTo>
                    <a:pt x="98580" y="18532"/>
                  </a:lnTo>
                  <a:lnTo>
                    <a:pt x="98910" y="18498"/>
                  </a:lnTo>
                  <a:lnTo>
                    <a:pt x="99240" y="18577"/>
                  </a:lnTo>
                  <a:lnTo>
                    <a:pt x="99629" y="18688"/>
                  </a:lnTo>
                  <a:lnTo>
                    <a:pt x="99705" y="18826"/>
                  </a:lnTo>
                  <a:lnTo>
                    <a:pt x="99758" y="19132"/>
                  </a:lnTo>
                  <a:lnTo>
                    <a:pt x="99666" y="20113"/>
                  </a:lnTo>
                  <a:lnTo>
                    <a:pt x="99458" y="21162"/>
                  </a:lnTo>
                  <a:lnTo>
                    <a:pt x="99613" y="21427"/>
                  </a:lnTo>
                  <a:lnTo>
                    <a:pt x="100276" y="22016"/>
                  </a:lnTo>
                  <a:lnTo>
                    <a:pt x="100362" y="22187"/>
                  </a:lnTo>
                  <a:lnTo>
                    <a:pt x="100224" y="22594"/>
                  </a:lnTo>
                  <a:lnTo>
                    <a:pt x="99967" y="22970"/>
                  </a:lnTo>
                  <a:lnTo>
                    <a:pt x="99904" y="23359"/>
                  </a:lnTo>
                  <a:lnTo>
                    <a:pt x="100762" y="24694"/>
                  </a:lnTo>
                  <a:lnTo>
                    <a:pt x="101286" y="25276"/>
                  </a:lnTo>
                  <a:lnTo>
                    <a:pt x="102133" y="25201"/>
                  </a:lnTo>
                  <a:lnTo>
                    <a:pt x="102575" y="26085"/>
                  </a:lnTo>
                  <a:lnTo>
                    <a:pt x="102727" y="30301"/>
                  </a:lnTo>
                  <a:lnTo>
                    <a:pt x="102892" y="30771"/>
                  </a:lnTo>
                  <a:lnTo>
                    <a:pt x="103380" y="31267"/>
                  </a:lnTo>
                  <a:lnTo>
                    <a:pt x="103644" y="32285"/>
                  </a:lnTo>
                  <a:lnTo>
                    <a:pt x="104029" y="32099"/>
                  </a:lnTo>
                  <a:lnTo>
                    <a:pt x="104121" y="32304"/>
                  </a:lnTo>
                  <a:lnTo>
                    <a:pt x="104247" y="34699"/>
                  </a:lnTo>
                  <a:lnTo>
                    <a:pt x="104441" y="35199"/>
                  </a:lnTo>
                  <a:lnTo>
                    <a:pt x="104982" y="35799"/>
                  </a:lnTo>
                  <a:lnTo>
                    <a:pt x="106652" y="36575"/>
                  </a:lnTo>
                  <a:lnTo>
                    <a:pt x="107459" y="37050"/>
                  </a:lnTo>
                  <a:lnTo>
                    <a:pt x="107898" y="37393"/>
                  </a:lnTo>
                  <a:lnTo>
                    <a:pt x="109593" y="37430"/>
                  </a:lnTo>
                  <a:lnTo>
                    <a:pt x="109989" y="37725"/>
                  </a:lnTo>
                  <a:lnTo>
                    <a:pt x="110519" y="37867"/>
                  </a:lnTo>
                  <a:lnTo>
                    <a:pt x="110819" y="37774"/>
                  </a:lnTo>
                  <a:lnTo>
                    <a:pt x="111616" y="38755"/>
                  </a:lnTo>
                  <a:lnTo>
                    <a:pt x="111780" y="39050"/>
                  </a:lnTo>
                  <a:lnTo>
                    <a:pt x="111681" y="39658"/>
                  </a:lnTo>
                  <a:lnTo>
                    <a:pt x="111701" y="39897"/>
                  </a:lnTo>
                  <a:lnTo>
                    <a:pt x="112633" y="41244"/>
                  </a:lnTo>
                  <a:lnTo>
                    <a:pt x="112636" y="41677"/>
                  </a:lnTo>
                  <a:lnTo>
                    <a:pt x="112889" y="42296"/>
                  </a:lnTo>
                  <a:lnTo>
                    <a:pt x="113699" y="42334"/>
                  </a:lnTo>
                  <a:lnTo>
                    <a:pt x="113983" y="42285"/>
                  </a:lnTo>
                  <a:lnTo>
                    <a:pt x="129518" y="41903"/>
                  </a:lnTo>
                  <a:lnTo>
                    <a:pt x="129545" y="47372"/>
                  </a:lnTo>
                  <a:lnTo>
                    <a:pt x="129604" y="56065"/>
                  </a:lnTo>
                  <a:lnTo>
                    <a:pt x="129926" y="63714"/>
                  </a:lnTo>
                  <a:lnTo>
                    <a:pt x="130432" y="84046"/>
                  </a:lnTo>
                  <a:lnTo>
                    <a:pt x="130406" y="87451"/>
                  </a:lnTo>
                  <a:lnTo>
                    <a:pt x="130325" y="99022"/>
                  </a:lnTo>
                  <a:lnTo>
                    <a:pt x="130386" y="122999"/>
                  </a:lnTo>
                  <a:lnTo>
                    <a:pt x="130336" y="171976"/>
                  </a:lnTo>
                  <a:lnTo>
                    <a:pt x="130375" y="187559"/>
                  </a:lnTo>
                  <a:lnTo>
                    <a:pt x="131799" y="187526"/>
                  </a:lnTo>
                  <a:lnTo>
                    <a:pt x="131830" y="205662"/>
                  </a:lnTo>
                  <a:lnTo>
                    <a:pt x="131831" y="205808"/>
                  </a:lnTo>
                  <a:lnTo>
                    <a:pt x="131837" y="207240"/>
                  </a:lnTo>
                  <a:lnTo>
                    <a:pt x="132342" y="207240"/>
                  </a:lnTo>
                  <a:lnTo>
                    <a:pt x="132320" y="218044"/>
                  </a:lnTo>
                  <a:lnTo>
                    <a:pt x="130081" y="218411"/>
                  </a:lnTo>
                  <a:lnTo>
                    <a:pt x="129682" y="218661"/>
                  </a:lnTo>
                  <a:lnTo>
                    <a:pt x="127912" y="219771"/>
                  </a:lnTo>
                  <a:lnTo>
                    <a:pt x="126895" y="220410"/>
                  </a:lnTo>
                  <a:lnTo>
                    <a:pt x="126694" y="221748"/>
                  </a:lnTo>
                  <a:lnTo>
                    <a:pt x="127044" y="222749"/>
                  </a:lnTo>
                  <a:lnTo>
                    <a:pt x="126829" y="224047"/>
                  </a:lnTo>
                  <a:lnTo>
                    <a:pt x="124756" y="223809"/>
                  </a:lnTo>
                  <a:lnTo>
                    <a:pt x="121308" y="224897"/>
                  </a:lnTo>
                  <a:lnTo>
                    <a:pt x="119468" y="224692"/>
                  </a:lnTo>
                  <a:lnTo>
                    <a:pt x="117612" y="224976"/>
                  </a:lnTo>
                  <a:lnTo>
                    <a:pt x="115041" y="226124"/>
                  </a:lnTo>
                  <a:lnTo>
                    <a:pt x="114063" y="226560"/>
                  </a:lnTo>
                  <a:lnTo>
                    <a:pt x="112713" y="226368"/>
                  </a:lnTo>
                  <a:lnTo>
                    <a:pt x="111151" y="225783"/>
                  </a:lnTo>
                  <a:lnTo>
                    <a:pt x="110979" y="225719"/>
                  </a:lnTo>
                  <a:lnTo>
                    <a:pt x="110809" y="225728"/>
                  </a:lnTo>
                  <a:lnTo>
                    <a:pt x="107417" y="225901"/>
                  </a:lnTo>
                  <a:lnTo>
                    <a:pt x="104250" y="227185"/>
                  </a:lnTo>
                  <a:lnTo>
                    <a:pt x="103616" y="227442"/>
                  </a:lnTo>
                  <a:lnTo>
                    <a:pt x="101717" y="226099"/>
                  </a:lnTo>
                  <a:lnTo>
                    <a:pt x="99462" y="223104"/>
                  </a:lnTo>
                  <a:lnTo>
                    <a:pt x="98339" y="221993"/>
                  </a:lnTo>
                  <a:lnTo>
                    <a:pt x="96662" y="221343"/>
                  </a:lnTo>
                  <a:lnTo>
                    <a:pt x="95697" y="220111"/>
                  </a:lnTo>
                  <a:lnTo>
                    <a:pt x="95688" y="219949"/>
                  </a:lnTo>
                  <a:lnTo>
                    <a:pt x="95535" y="216999"/>
                  </a:lnTo>
                  <a:lnTo>
                    <a:pt x="95407" y="216634"/>
                  </a:lnTo>
                  <a:lnTo>
                    <a:pt x="94957" y="215350"/>
                  </a:lnTo>
                  <a:lnTo>
                    <a:pt x="93825" y="212917"/>
                  </a:lnTo>
                  <a:lnTo>
                    <a:pt x="92261" y="211235"/>
                  </a:lnTo>
                  <a:lnTo>
                    <a:pt x="91681" y="210611"/>
                  </a:lnTo>
                  <a:lnTo>
                    <a:pt x="91828" y="206775"/>
                  </a:lnTo>
                  <a:lnTo>
                    <a:pt x="92164" y="205584"/>
                  </a:lnTo>
                  <a:lnTo>
                    <a:pt x="92268" y="204816"/>
                  </a:lnTo>
                  <a:lnTo>
                    <a:pt x="92619" y="202231"/>
                  </a:lnTo>
                  <a:lnTo>
                    <a:pt x="92915" y="200045"/>
                  </a:lnTo>
                  <a:lnTo>
                    <a:pt x="92937" y="199883"/>
                  </a:lnTo>
                  <a:lnTo>
                    <a:pt x="92972" y="199622"/>
                  </a:lnTo>
                  <a:lnTo>
                    <a:pt x="93192" y="198751"/>
                  </a:lnTo>
                  <a:lnTo>
                    <a:pt x="93331" y="198197"/>
                  </a:lnTo>
                  <a:lnTo>
                    <a:pt x="93443" y="198057"/>
                  </a:lnTo>
                  <a:lnTo>
                    <a:pt x="94237" y="197066"/>
                  </a:lnTo>
                  <a:lnTo>
                    <a:pt x="94675" y="195029"/>
                  </a:lnTo>
                  <a:lnTo>
                    <a:pt x="94287" y="193940"/>
                  </a:lnTo>
                  <a:lnTo>
                    <a:pt x="94780" y="192634"/>
                  </a:lnTo>
                  <a:lnTo>
                    <a:pt x="95817" y="191280"/>
                  </a:lnTo>
                  <a:lnTo>
                    <a:pt x="96618" y="190974"/>
                  </a:lnTo>
                  <a:lnTo>
                    <a:pt x="97865" y="191507"/>
                  </a:lnTo>
                  <a:lnTo>
                    <a:pt x="98241" y="191653"/>
                  </a:lnTo>
                  <a:lnTo>
                    <a:pt x="98426" y="191183"/>
                  </a:lnTo>
                  <a:lnTo>
                    <a:pt x="98653" y="190587"/>
                  </a:lnTo>
                  <a:lnTo>
                    <a:pt x="98676" y="190282"/>
                  </a:lnTo>
                  <a:lnTo>
                    <a:pt x="98773" y="189029"/>
                  </a:lnTo>
                  <a:lnTo>
                    <a:pt x="98596" y="188523"/>
                  </a:lnTo>
                  <a:lnTo>
                    <a:pt x="98518" y="188301"/>
                  </a:lnTo>
                  <a:lnTo>
                    <a:pt x="98115" y="187148"/>
                  </a:lnTo>
                  <a:lnTo>
                    <a:pt x="97934" y="186631"/>
                  </a:lnTo>
                  <a:lnTo>
                    <a:pt x="97858" y="186412"/>
                  </a:lnTo>
                  <a:lnTo>
                    <a:pt x="97798" y="186240"/>
                  </a:lnTo>
                  <a:lnTo>
                    <a:pt x="97319" y="184872"/>
                  </a:lnTo>
                  <a:lnTo>
                    <a:pt x="95649" y="184734"/>
                  </a:lnTo>
                  <a:lnTo>
                    <a:pt x="94469" y="183775"/>
                  </a:lnTo>
                  <a:lnTo>
                    <a:pt x="94450" y="181831"/>
                  </a:lnTo>
                  <a:lnTo>
                    <a:pt x="94904" y="181003"/>
                  </a:lnTo>
                  <a:lnTo>
                    <a:pt x="94954" y="180469"/>
                  </a:lnTo>
                  <a:lnTo>
                    <a:pt x="92120" y="171316"/>
                  </a:lnTo>
                  <a:lnTo>
                    <a:pt x="90722" y="169428"/>
                  </a:lnTo>
                  <a:lnTo>
                    <a:pt x="89039" y="167813"/>
                  </a:lnTo>
                  <a:lnTo>
                    <a:pt x="88049" y="166270"/>
                  </a:lnTo>
                  <a:lnTo>
                    <a:pt x="87707" y="165736"/>
                  </a:lnTo>
                  <a:lnTo>
                    <a:pt x="87114" y="164812"/>
                  </a:lnTo>
                  <a:lnTo>
                    <a:pt x="86987" y="164535"/>
                  </a:lnTo>
                  <a:lnTo>
                    <a:pt x="86747" y="162689"/>
                  </a:lnTo>
                  <a:lnTo>
                    <a:pt x="86794" y="162543"/>
                  </a:lnTo>
                  <a:lnTo>
                    <a:pt x="86852" y="162363"/>
                  </a:lnTo>
                  <a:lnTo>
                    <a:pt x="87386" y="160701"/>
                  </a:lnTo>
                  <a:lnTo>
                    <a:pt x="87650" y="159879"/>
                  </a:lnTo>
                  <a:lnTo>
                    <a:pt x="87493" y="159107"/>
                  </a:lnTo>
                  <a:lnTo>
                    <a:pt x="86854" y="157529"/>
                  </a:lnTo>
                  <a:lnTo>
                    <a:pt x="84752" y="155925"/>
                  </a:lnTo>
                  <a:lnTo>
                    <a:pt x="83827" y="153502"/>
                  </a:lnTo>
                  <a:lnTo>
                    <a:pt x="83782" y="151352"/>
                  </a:lnTo>
                  <a:lnTo>
                    <a:pt x="82815" y="149326"/>
                  </a:lnTo>
                  <a:lnTo>
                    <a:pt x="82794" y="146953"/>
                  </a:lnTo>
                  <a:lnTo>
                    <a:pt x="81076" y="142959"/>
                  </a:lnTo>
                  <a:lnTo>
                    <a:pt x="79137" y="139910"/>
                  </a:lnTo>
                  <a:lnTo>
                    <a:pt x="78043" y="138600"/>
                  </a:lnTo>
                  <a:lnTo>
                    <a:pt x="77640" y="137720"/>
                  </a:lnTo>
                  <a:lnTo>
                    <a:pt x="76366" y="134936"/>
                  </a:lnTo>
                  <a:lnTo>
                    <a:pt x="75823" y="134411"/>
                  </a:lnTo>
                  <a:lnTo>
                    <a:pt x="71367" y="130101"/>
                  </a:lnTo>
                  <a:lnTo>
                    <a:pt x="70577" y="130358"/>
                  </a:lnTo>
                  <a:lnTo>
                    <a:pt x="69148" y="129411"/>
                  </a:lnTo>
                  <a:lnTo>
                    <a:pt x="69161" y="126961"/>
                  </a:lnTo>
                  <a:lnTo>
                    <a:pt x="69419" y="125150"/>
                  </a:lnTo>
                  <a:lnTo>
                    <a:pt x="69058" y="124116"/>
                  </a:lnTo>
                  <a:lnTo>
                    <a:pt x="67977" y="123081"/>
                  </a:lnTo>
                  <a:lnTo>
                    <a:pt x="67411" y="122111"/>
                  </a:lnTo>
                  <a:lnTo>
                    <a:pt x="67102" y="121076"/>
                  </a:lnTo>
                  <a:lnTo>
                    <a:pt x="69316" y="119524"/>
                  </a:lnTo>
                  <a:lnTo>
                    <a:pt x="69882" y="118813"/>
                  </a:lnTo>
                  <a:lnTo>
                    <a:pt x="69728" y="117519"/>
                  </a:lnTo>
                  <a:lnTo>
                    <a:pt x="69343" y="116096"/>
                  </a:lnTo>
                  <a:lnTo>
                    <a:pt x="68750" y="113898"/>
                  </a:lnTo>
                  <a:lnTo>
                    <a:pt x="68477" y="113402"/>
                  </a:lnTo>
                  <a:lnTo>
                    <a:pt x="68286" y="113057"/>
                  </a:lnTo>
                  <a:lnTo>
                    <a:pt x="67461" y="112798"/>
                  </a:lnTo>
                  <a:lnTo>
                    <a:pt x="67273" y="112739"/>
                  </a:lnTo>
                  <a:lnTo>
                    <a:pt x="67051" y="112669"/>
                  </a:lnTo>
                  <a:lnTo>
                    <a:pt x="64574" y="110646"/>
                  </a:lnTo>
                  <a:lnTo>
                    <a:pt x="63962" y="110147"/>
                  </a:lnTo>
                  <a:lnTo>
                    <a:pt x="62881" y="108207"/>
                  </a:lnTo>
                  <a:lnTo>
                    <a:pt x="62452" y="107900"/>
                  </a:lnTo>
                  <a:lnTo>
                    <a:pt x="61706" y="107367"/>
                  </a:lnTo>
                  <a:lnTo>
                    <a:pt x="59896" y="106073"/>
                  </a:lnTo>
                  <a:lnTo>
                    <a:pt x="59487" y="105861"/>
                  </a:lnTo>
                  <a:lnTo>
                    <a:pt x="58960" y="105658"/>
                  </a:lnTo>
                  <a:lnTo>
                    <a:pt x="58403" y="106008"/>
                  </a:lnTo>
                  <a:lnTo>
                    <a:pt x="58166" y="106046"/>
                  </a:lnTo>
                  <a:lnTo>
                    <a:pt x="57426" y="106166"/>
                  </a:lnTo>
                  <a:lnTo>
                    <a:pt x="56691" y="106223"/>
                  </a:lnTo>
                  <a:lnTo>
                    <a:pt x="56563" y="106174"/>
                  </a:lnTo>
                  <a:lnTo>
                    <a:pt x="54779" y="105496"/>
                  </a:lnTo>
                  <a:lnTo>
                    <a:pt x="54594" y="105426"/>
                  </a:lnTo>
                  <a:lnTo>
                    <a:pt x="52895" y="103356"/>
                  </a:lnTo>
                  <a:lnTo>
                    <a:pt x="52586" y="102257"/>
                  </a:lnTo>
                  <a:lnTo>
                    <a:pt x="50836" y="102257"/>
                  </a:lnTo>
                  <a:lnTo>
                    <a:pt x="49086" y="102968"/>
                  </a:lnTo>
                  <a:lnTo>
                    <a:pt x="48056" y="102968"/>
                  </a:lnTo>
                  <a:lnTo>
                    <a:pt x="47544" y="102554"/>
                  </a:lnTo>
                  <a:lnTo>
                    <a:pt x="47696" y="100899"/>
                  </a:lnTo>
                  <a:lnTo>
                    <a:pt x="47181" y="100382"/>
                  </a:lnTo>
                  <a:lnTo>
                    <a:pt x="46284" y="100231"/>
                  </a:lnTo>
                  <a:lnTo>
                    <a:pt x="45866" y="100161"/>
                  </a:lnTo>
                  <a:lnTo>
                    <a:pt x="45637" y="100123"/>
                  </a:lnTo>
                  <a:lnTo>
                    <a:pt x="44482" y="100251"/>
                  </a:lnTo>
                  <a:lnTo>
                    <a:pt x="43887" y="100317"/>
                  </a:lnTo>
                  <a:lnTo>
                    <a:pt x="43602" y="100427"/>
                  </a:lnTo>
                  <a:lnTo>
                    <a:pt x="42369" y="100904"/>
                  </a:lnTo>
                  <a:lnTo>
                    <a:pt x="41546" y="101222"/>
                  </a:lnTo>
                  <a:lnTo>
                    <a:pt x="41065" y="101408"/>
                  </a:lnTo>
                  <a:lnTo>
                    <a:pt x="40871" y="101482"/>
                  </a:lnTo>
                  <a:lnTo>
                    <a:pt x="39202" y="102128"/>
                  </a:lnTo>
                  <a:lnTo>
                    <a:pt x="38986" y="102143"/>
                  </a:lnTo>
                  <a:lnTo>
                    <a:pt x="38276" y="102192"/>
                  </a:lnTo>
                  <a:lnTo>
                    <a:pt x="37358" y="101995"/>
                  </a:lnTo>
                  <a:lnTo>
                    <a:pt x="36010" y="101706"/>
                  </a:lnTo>
                  <a:lnTo>
                    <a:pt x="35660" y="101630"/>
                  </a:lnTo>
                  <a:lnTo>
                    <a:pt x="34363" y="101352"/>
                  </a:lnTo>
                  <a:lnTo>
                    <a:pt x="34092" y="101227"/>
                  </a:lnTo>
                  <a:lnTo>
                    <a:pt x="33653" y="101027"/>
                  </a:lnTo>
                  <a:lnTo>
                    <a:pt x="33231" y="100834"/>
                  </a:lnTo>
                  <a:lnTo>
                    <a:pt x="32466" y="100798"/>
                  </a:lnTo>
                  <a:lnTo>
                    <a:pt x="31856" y="100769"/>
                  </a:lnTo>
                  <a:lnTo>
                    <a:pt x="30503" y="100705"/>
                  </a:lnTo>
                  <a:lnTo>
                    <a:pt x="30353" y="100788"/>
                  </a:lnTo>
                  <a:lnTo>
                    <a:pt x="29216" y="101416"/>
                  </a:lnTo>
                  <a:lnTo>
                    <a:pt x="28008" y="102713"/>
                  </a:lnTo>
                  <a:lnTo>
                    <a:pt x="27605" y="104377"/>
                  </a:lnTo>
                  <a:lnTo>
                    <a:pt x="27296" y="105654"/>
                  </a:lnTo>
                  <a:lnTo>
                    <a:pt x="27259" y="105806"/>
                  </a:lnTo>
                  <a:lnTo>
                    <a:pt x="26867" y="107423"/>
                  </a:lnTo>
                  <a:lnTo>
                    <a:pt x="26135" y="109269"/>
                  </a:lnTo>
                  <a:lnTo>
                    <a:pt x="25292" y="108960"/>
                  </a:lnTo>
                  <a:lnTo>
                    <a:pt x="25197" y="108821"/>
                  </a:lnTo>
                  <a:lnTo>
                    <a:pt x="24678" y="108064"/>
                  </a:lnTo>
                  <a:lnTo>
                    <a:pt x="24472" y="107573"/>
                  </a:lnTo>
                  <a:lnTo>
                    <a:pt x="21618" y="100768"/>
                  </a:lnTo>
                  <a:lnTo>
                    <a:pt x="21034" y="100040"/>
                  </a:lnTo>
                  <a:lnTo>
                    <a:pt x="19813" y="99176"/>
                  </a:lnTo>
                  <a:lnTo>
                    <a:pt x="19574" y="97676"/>
                  </a:lnTo>
                  <a:lnTo>
                    <a:pt x="19187" y="95247"/>
                  </a:lnTo>
                  <a:lnTo>
                    <a:pt x="18470" y="93713"/>
                  </a:lnTo>
                  <a:lnTo>
                    <a:pt x="18388" y="93539"/>
                  </a:lnTo>
                  <a:lnTo>
                    <a:pt x="18247" y="93357"/>
                  </a:lnTo>
                  <a:lnTo>
                    <a:pt x="17422" y="92297"/>
                  </a:lnTo>
                  <a:lnTo>
                    <a:pt x="16887" y="90519"/>
                  </a:lnTo>
                  <a:lnTo>
                    <a:pt x="17050" y="86836"/>
                  </a:lnTo>
                  <a:lnTo>
                    <a:pt x="17098" y="85758"/>
                  </a:lnTo>
                  <a:lnTo>
                    <a:pt x="17131" y="85038"/>
                  </a:lnTo>
                  <a:lnTo>
                    <a:pt x="16764" y="84362"/>
                  </a:lnTo>
                  <a:lnTo>
                    <a:pt x="16289" y="84191"/>
                  </a:lnTo>
                  <a:lnTo>
                    <a:pt x="15775" y="83889"/>
                  </a:lnTo>
                  <a:lnTo>
                    <a:pt x="15240" y="83119"/>
                  </a:lnTo>
                  <a:lnTo>
                    <a:pt x="15174" y="82946"/>
                  </a:lnTo>
                  <a:lnTo>
                    <a:pt x="15070" y="82673"/>
                  </a:lnTo>
                  <a:lnTo>
                    <a:pt x="10733" y="71260"/>
                  </a:lnTo>
                  <a:lnTo>
                    <a:pt x="10160" y="69741"/>
                  </a:lnTo>
                  <a:lnTo>
                    <a:pt x="10101" y="69077"/>
                  </a:lnTo>
                  <a:lnTo>
                    <a:pt x="10074" y="68776"/>
                  </a:lnTo>
                  <a:lnTo>
                    <a:pt x="9538" y="62768"/>
                  </a:lnTo>
                  <a:lnTo>
                    <a:pt x="9451" y="61786"/>
                  </a:lnTo>
                  <a:lnTo>
                    <a:pt x="9233" y="59341"/>
                  </a:lnTo>
                  <a:lnTo>
                    <a:pt x="8799" y="57367"/>
                  </a:lnTo>
                  <a:lnTo>
                    <a:pt x="8478" y="55799"/>
                  </a:lnTo>
                  <a:lnTo>
                    <a:pt x="8200" y="50408"/>
                  </a:lnTo>
                  <a:lnTo>
                    <a:pt x="8171" y="50127"/>
                  </a:lnTo>
                  <a:lnTo>
                    <a:pt x="8139" y="49826"/>
                  </a:lnTo>
                  <a:lnTo>
                    <a:pt x="7986" y="48348"/>
                  </a:lnTo>
                  <a:lnTo>
                    <a:pt x="7800" y="46568"/>
                  </a:lnTo>
                  <a:lnTo>
                    <a:pt x="7699" y="45599"/>
                  </a:lnTo>
                  <a:lnTo>
                    <a:pt x="7379" y="43731"/>
                  </a:lnTo>
                  <a:lnTo>
                    <a:pt x="6462" y="38395"/>
                  </a:lnTo>
                  <a:lnTo>
                    <a:pt x="6255" y="37188"/>
                  </a:lnTo>
                  <a:lnTo>
                    <a:pt x="6085" y="36200"/>
                  </a:lnTo>
                  <a:lnTo>
                    <a:pt x="5990" y="35853"/>
                  </a:lnTo>
                  <a:lnTo>
                    <a:pt x="4748" y="31312"/>
                  </a:lnTo>
                  <a:lnTo>
                    <a:pt x="4608" y="30800"/>
                  </a:lnTo>
                  <a:lnTo>
                    <a:pt x="4185" y="29693"/>
                  </a:lnTo>
                  <a:lnTo>
                    <a:pt x="2861" y="26226"/>
                  </a:lnTo>
                  <a:lnTo>
                    <a:pt x="2289" y="24727"/>
                  </a:lnTo>
                  <a:lnTo>
                    <a:pt x="2227" y="24565"/>
                  </a:lnTo>
                  <a:lnTo>
                    <a:pt x="1422" y="22487"/>
                  </a:lnTo>
                  <a:lnTo>
                    <a:pt x="1564" y="22541"/>
                  </a:lnTo>
                  <a:lnTo>
                    <a:pt x="2055" y="22470"/>
                  </a:lnTo>
                  <a:lnTo>
                    <a:pt x="2516" y="22432"/>
                  </a:lnTo>
                  <a:lnTo>
                    <a:pt x="2546" y="21865"/>
                  </a:lnTo>
                  <a:lnTo>
                    <a:pt x="2239" y="21586"/>
                  </a:lnTo>
                  <a:lnTo>
                    <a:pt x="1859" y="19982"/>
                  </a:lnTo>
                  <a:lnTo>
                    <a:pt x="1453" y="19031"/>
                  </a:lnTo>
                  <a:lnTo>
                    <a:pt x="1248" y="19004"/>
                  </a:lnTo>
                  <a:lnTo>
                    <a:pt x="1410" y="18833"/>
                  </a:lnTo>
                  <a:lnTo>
                    <a:pt x="1354" y="18628"/>
                  </a:lnTo>
                  <a:lnTo>
                    <a:pt x="553" y="18026"/>
                  </a:lnTo>
                  <a:lnTo>
                    <a:pt x="248" y="18075"/>
                  </a:lnTo>
                  <a:lnTo>
                    <a:pt x="229" y="18403"/>
                  </a:lnTo>
                  <a:lnTo>
                    <a:pt x="77" y="18381"/>
                  </a:lnTo>
                  <a:lnTo>
                    <a:pt x="0" y="17844"/>
                  </a:lnTo>
                  <a:lnTo>
                    <a:pt x="287" y="16566"/>
                  </a:lnTo>
                  <a:lnTo>
                    <a:pt x="534" y="15946"/>
                  </a:lnTo>
                  <a:lnTo>
                    <a:pt x="690" y="15801"/>
                  </a:lnTo>
                  <a:lnTo>
                    <a:pt x="1025" y="15206"/>
                  </a:lnTo>
                  <a:lnTo>
                    <a:pt x="3074" y="14047"/>
                  </a:lnTo>
                  <a:lnTo>
                    <a:pt x="3460" y="13386"/>
                  </a:lnTo>
                  <a:lnTo>
                    <a:pt x="4406" y="13684"/>
                  </a:lnTo>
                  <a:lnTo>
                    <a:pt x="5076" y="12890"/>
                  </a:lnTo>
                  <a:lnTo>
                    <a:pt x="5313" y="12804"/>
                  </a:lnTo>
                  <a:lnTo>
                    <a:pt x="5630" y="13233"/>
                  </a:lnTo>
                  <a:lnTo>
                    <a:pt x="5765" y="13509"/>
                  </a:lnTo>
                  <a:lnTo>
                    <a:pt x="5933" y="14169"/>
                  </a:lnTo>
                  <a:lnTo>
                    <a:pt x="6375" y="14956"/>
                  </a:lnTo>
                  <a:lnTo>
                    <a:pt x="6500" y="16401"/>
                  </a:lnTo>
                  <a:lnTo>
                    <a:pt x="6214" y="16250"/>
                  </a:lnTo>
                  <a:lnTo>
                    <a:pt x="6264" y="17414"/>
                  </a:lnTo>
                  <a:lnTo>
                    <a:pt x="6877" y="18544"/>
                  </a:lnTo>
                  <a:lnTo>
                    <a:pt x="6887" y="19070"/>
                  </a:lnTo>
                  <a:lnTo>
                    <a:pt x="7161" y="19395"/>
                  </a:lnTo>
                  <a:lnTo>
                    <a:pt x="8974" y="19380"/>
                  </a:lnTo>
                  <a:lnTo>
                    <a:pt x="8914" y="18251"/>
                  </a:lnTo>
                  <a:lnTo>
                    <a:pt x="9867" y="18110"/>
                  </a:lnTo>
                  <a:lnTo>
                    <a:pt x="9840" y="16296"/>
                  </a:lnTo>
                  <a:lnTo>
                    <a:pt x="9761" y="15762"/>
                  </a:lnTo>
                  <a:lnTo>
                    <a:pt x="11072" y="15751"/>
                  </a:lnTo>
                  <a:lnTo>
                    <a:pt x="11065" y="14859"/>
                  </a:lnTo>
                  <a:lnTo>
                    <a:pt x="11972" y="14811"/>
                  </a:lnTo>
                  <a:lnTo>
                    <a:pt x="11999" y="20525"/>
                  </a:lnTo>
                  <a:lnTo>
                    <a:pt x="14002" y="20832"/>
                  </a:lnTo>
                  <a:lnTo>
                    <a:pt x="13930" y="23050"/>
                  </a:lnTo>
                  <a:lnTo>
                    <a:pt x="14051" y="23677"/>
                  </a:lnTo>
                  <a:lnTo>
                    <a:pt x="14208" y="24014"/>
                  </a:lnTo>
                  <a:lnTo>
                    <a:pt x="15132" y="25036"/>
                  </a:lnTo>
                  <a:lnTo>
                    <a:pt x="15120" y="23189"/>
                  </a:lnTo>
                  <a:lnTo>
                    <a:pt x="16169" y="23157"/>
                  </a:lnTo>
                  <a:lnTo>
                    <a:pt x="16211" y="24366"/>
                  </a:lnTo>
                  <a:lnTo>
                    <a:pt x="16726" y="24347"/>
                  </a:lnTo>
                  <a:lnTo>
                    <a:pt x="16760" y="23082"/>
                  </a:lnTo>
                  <a:lnTo>
                    <a:pt x="16607" y="22757"/>
                  </a:lnTo>
                  <a:lnTo>
                    <a:pt x="16751" y="21333"/>
                  </a:lnTo>
                  <a:lnTo>
                    <a:pt x="18189" y="21325"/>
                  </a:lnTo>
                  <a:lnTo>
                    <a:pt x="18272" y="20996"/>
                  </a:lnTo>
                  <a:lnTo>
                    <a:pt x="18295" y="25503"/>
                  </a:lnTo>
                  <a:lnTo>
                    <a:pt x="18236" y="27843"/>
                  </a:lnTo>
                  <a:lnTo>
                    <a:pt x="22426" y="27738"/>
                  </a:lnTo>
                  <a:lnTo>
                    <a:pt x="22367" y="25361"/>
                  </a:lnTo>
                  <a:lnTo>
                    <a:pt x="23744" y="25316"/>
                  </a:lnTo>
                  <a:lnTo>
                    <a:pt x="26573" y="25268"/>
                  </a:lnTo>
                  <a:lnTo>
                    <a:pt x="26605" y="27663"/>
                  </a:lnTo>
                  <a:lnTo>
                    <a:pt x="28733" y="27633"/>
                  </a:lnTo>
                  <a:lnTo>
                    <a:pt x="28711" y="25104"/>
                  </a:lnTo>
                  <a:lnTo>
                    <a:pt x="28567" y="15614"/>
                  </a:lnTo>
                  <a:lnTo>
                    <a:pt x="31581" y="15547"/>
                  </a:lnTo>
                  <a:lnTo>
                    <a:pt x="32829" y="15519"/>
                  </a:lnTo>
                  <a:lnTo>
                    <a:pt x="39102" y="15397"/>
                  </a:lnTo>
                  <a:lnTo>
                    <a:pt x="41163" y="15275"/>
                  </a:lnTo>
                  <a:lnTo>
                    <a:pt x="41116" y="11475"/>
                  </a:lnTo>
                  <a:lnTo>
                    <a:pt x="41106" y="10662"/>
                  </a:lnTo>
                  <a:lnTo>
                    <a:pt x="41076" y="8320"/>
                  </a:lnTo>
                  <a:lnTo>
                    <a:pt x="40973" y="1451"/>
                  </a:lnTo>
                  <a:lnTo>
                    <a:pt x="40963" y="609"/>
                  </a:lnTo>
                  <a:lnTo>
                    <a:pt x="42950" y="604"/>
                  </a:lnTo>
                  <a:lnTo>
                    <a:pt x="43459" y="608"/>
                  </a:lnTo>
                  <a:lnTo>
                    <a:pt x="53049" y="608"/>
                  </a:lnTo>
                  <a:lnTo>
                    <a:pt x="56393" y="261"/>
                  </a:lnTo>
                  <a:lnTo>
                    <a:pt x="59849" y="13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9" name="pg400">
              <a:extLst>
                <a:ext uri="{FF2B5EF4-FFF2-40B4-BE49-F238E27FC236}">
                  <a16:creationId xmlns:a16="http://schemas.microsoft.com/office/drawing/2014/main" id="{9925FDFD-F165-7944-AC7F-2E9708BF689F}"/>
                </a:ext>
              </a:extLst>
            </p:cNvPr>
            <p:cNvSpPr/>
            <p:nvPr/>
          </p:nvSpPr>
          <p:spPr>
            <a:xfrm>
              <a:off x="6380333" y="5191443"/>
              <a:ext cx="1237" cy="1212"/>
            </a:xfrm>
            <a:custGeom>
              <a:avLst/>
              <a:gdLst/>
              <a:ahLst/>
              <a:cxnLst/>
              <a:rect l="0" t="0" r="0" b="0"/>
              <a:pathLst>
                <a:path w="1237" h="1212">
                  <a:moveTo>
                    <a:pt x="0" y="1022"/>
                  </a:moveTo>
                  <a:lnTo>
                    <a:pt x="1237" y="1212"/>
                  </a:lnTo>
                  <a:lnTo>
                    <a:pt x="623" y="0"/>
                  </a:lnTo>
                  <a:lnTo>
                    <a:pt x="231" y="32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0" name="pg401">
              <a:extLst>
                <a:ext uri="{FF2B5EF4-FFF2-40B4-BE49-F238E27FC236}">
                  <a16:creationId xmlns:a16="http://schemas.microsoft.com/office/drawing/2014/main" id="{B3EB3EA3-B274-FC42-A400-5075651AD736}"/>
                </a:ext>
              </a:extLst>
            </p:cNvPr>
            <p:cNvSpPr/>
            <p:nvPr/>
          </p:nvSpPr>
          <p:spPr>
            <a:xfrm>
              <a:off x="7870080" y="2362132"/>
              <a:ext cx="24645" cy="42065"/>
            </a:xfrm>
            <a:custGeom>
              <a:avLst/>
              <a:gdLst/>
              <a:ahLst/>
              <a:cxnLst/>
              <a:rect l="0" t="0" r="0" b="0"/>
              <a:pathLst>
                <a:path w="24645" h="42065">
                  <a:moveTo>
                    <a:pt x="24645" y="5594"/>
                  </a:moveTo>
                  <a:lnTo>
                    <a:pt x="23134" y="6277"/>
                  </a:lnTo>
                  <a:lnTo>
                    <a:pt x="22530" y="7225"/>
                  </a:lnTo>
                  <a:lnTo>
                    <a:pt x="22251" y="8767"/>
                  </a:lnTo>
                  <a:lnTo>
                    <a:pt x="22153" y="9311"/>
                  </a:lnTo>
                  <a:lnTo>
                    <a:pt x="22324" y="9778"/>
                  </a:lnTo>
                  <a:lnTo>
                    <a:pt x="22606" y="10544"/>
                  </a:lnTo>
                  <a:lnTo>
                    <a:pt x="22530" y="11113"/>
                  </a:lnTo>
                  <a:lnTo>
                    <a:pt x="21937" y="11821"/>
                  </a:lnTo>
                  <a:lnTo>
                    <a:pt x="21090" y="12832"/>
                  </a:lnTo>
                  <a:lnTo>
                    <a:pt x="20409" y="13645"/>
                  </a:lnTo>
                  <a:lnTo>
                    <a:pt x="19511" y="14717"/>
                  </a:lnTo>
                  <a:lnTo>
                    <a:pt x="19368" y="15405"/>
                  </a:lnTo>
                  <a:lnTo>
                    <a:pt x="19758" y="16548"/>
                  </a:lnTo>
                  <a:lnTo>
                    <a:pt x="19813" y="16708"/>
                  </a:lnTo>
                  <a:lnTo>
                    <a:pt x="19662" y="17182"/>
                  </a:lnTo>
                  <a:lnTo>
                    <a:pt x="19372" y="17278"/>
                  </a:lnTo>
                  <a:lnTo>
                    <a:pt x="18574" y="17542"/>
                  </a:lnTo>
                  <a:lnTo>
                    <a:pt x="18228" y="17656"/>
                  </a:lnTo>
                  <a:lnTo>
                    <a:pt x="17699" y="17182"/>
                  </a:lnTo>
                  <a:lnTo>
                    <a:pt x="16911" y="18260"/>
                  </a:lnTo>
                  <a:lnTo>
                    <a:pt x="16437" y="18908"/>
                  </a:lnTo>
                  <a:lnTo>
                    <a:pt x="15601" y="20051"/>
                  </a:lnTo>
                  <a:lnTo>
                    <a:pt x="15133" y="20691"/>
                  </a:lnTo>
                  <a:lnTo>
                    <a:pt x="14885" y="21549"/>
                  </a:lnTo>
                  <a:lnTo>
                    <a:pt x="14867" y="21803"/>
                  </a:lnTo>
                  <a:lnTo>
                    <a:pt x="14984" y="22031"/>
                  </a:lnTo>
                  <a:lnTo>
                    <a:pt x="15506" y="22384"/>
                  </a:lnTo>
                  <a:lnTo>
                    <a:pt x="15714" y="22525"/>
                  </a:lnTo>
                  <a:lnTo>
                    <a:pt x="16366" y="22921"/>
                  </a:lnTo>
                  <a:lnTo>
                    <a:pt x="16725" y="23499"/>
                  </a:lnTo>
                  <a:lnTo>
                    <a:pt x="16647" y="23711"/>
                  </a:lnTo>
                  <a:lnTo>
                    <a:pt x="16420" y="23986"/>
                  </a:lnTo>
                  <a:lnTo>
                    <a:pt x="16534" y="24614"/>
                  </a:lnTo>
                  <a:lnTo>
                    <a:pt x="17230" y="25591"/>
                  </a:lnTo>
                  <a:lnTo>
                    <a:pt x="18286" y="27073"/>
                  </a:lnTo>
                  <a:lnTo>
                    <a:pt x="18562" y="27460"/>
                  </a:lnTo>
                  <a:lnTo>
                    <a:pt x="18929" y="27977"/>
                  </a:lnTo>
                  <a:lnTo>
                    <a:pt x="19344" y="28563"/>
                  </a:lnTo>
                  <a:lnTo>
                    <a:pt x="20127" y="29670"/>
                  </a:lnTo>
                  <a:lnTo>
                    <a:pt x="20391" y="30042"/>
                  </a:lnTo>
                  <a:lnTo>
                    <a:pt x="19985" y="32556"/>
                  </a:lnTo>
                  <a:lnTo>
                    <a:pt x="19932" y="32888"/>
                  </a:lnTo>
                  <a:lnTo>
                    <a:pt x="19679" y="34457"/>
                  </a:lnTo>
                  <a:lnTo>
                    <a:pt x="19644" y="34810"/>
                  </a:lnTo>
                  <a:lnTo>
                    <a:pt x="19981" y="35787"/>
                  </a:lnTo>
                  <a:lnTo>
                    <a:pt x="20151" y="35850"/>
                  </a:lnTo>
                  <a:lnTo>
                    <a:pt x="20655" y="36038"/>
                  </a:lnTo>
                  <a:lnTo>
                    <a:pt x="21696" y="36426"/>
                  </a:lnTo>
                  <a:lnTo>
                    <a:pt x="22241" y="39902"/>
                  </a:lnTo>
                  <a:lnTo>
                    <a:pt x="21048" y="41125"/>
                  </a:lnTo>
                  <a:lnTo>
                    <a:pt x="20540" y="41170"/>
                  </a:lnTo>
                  <a:lnTo>
                    <a:pt x="19668" y="41247"/>
                  </a:lnTo>
                  <a:lnTo>
                    <a:pt x="19280" y="40389"/>
                  </a:lnTo>
                  <a:lnTo>
                    <a:pt x="17703" y="40557"/>
                  </a:lnTo>
                  <a:lnTo>
                    <a:pt x="16101" y="42065"/>
                  </a:lnTo>
                  <a:lnTo>
                    <a:pt x="13825" y="41766"/>
                  </a:lnTo>
                  <a:lnTo>
                    <a:pt x="12817" y="40697"/>
                  </a:lnTo>
                  <a:lnTo>
                    <a:pt x="12576" y="40442"/>
                  </a:lnTo>
                  <a:lnTo>
                    <a:pt x="12573" y="39957"/>
                  </a:lnTo>
                  <a:lnTo>
                    <a:pt x="12314" y="39481"/>
                  </a:lnTo>
                  <a:lnTo>
                    <a:pt x="12494" y="38880"/>
                  </a:lnTo>
                  <a:lnTo>
                    <a:pt x="12775" y="38242"/>
                  </a:lnTo>
                  <a:lnTo>
                    <a:pt x="13548" y="37863"/>
                  </a:lnTo>
                  <a:lnTo>
                    <a:pt x="14106" y="37437"/>
                  </a:lnTo>
                  <a:lnTo>
                    <a:pt x="14725" y="36911"/>
                  </a:lnTo>
                  <a:lnTo>
                    <a:pt x="13204" y="35760"/>
                  </a:lnTo>
                  <a:lnTo>
                    <a:pt x="11701" y="34905"/>
                  </a:lnTo>
                  <a:lnTo>
                    <a:pt x="10086" y="33975"/>
                  </a:lnTo>
                  <a:lnTo>
                    <a:pt x="7535" y="32365"/>
                  </a:lnTo>
                  <a:lnTo>
                    <a:pt x="0" y="27274"/>
                  </a:lnTo>
                  <a:lnTo>
                    <a:pt x="2926" y="26802"/>
                  </a:lnTo>
                  <a:lnTo>
                    <a:pt x="3508" y="26021"/>
                  </a:lnTo>
                  <a:lnTo>
                    <a:pt x="3858" y="25663"/>
                  </a:lnTo>
                  <a:lnTo>
                    <a:pt x="3236" y="25289"/>
                  </a:lnTo>
                  <a:lnTo>
                    <a:pt x="3560" y="24818"/>
                  </a:lnTo>
                  <a:lnTo>
                    <a:pt x="4039" y="24183"/>
                  </a:lnTo>
                  <a:lnTo>
                    <a:pt x="4415" y="24183"/>
                  </a:lnTo>
                  <a:lnTo>
                    <a:pt x="4751" y="24362"/>
                  </a:lnTo>
                  <a:lnTo>
                    <a:pt x="4764" y="23663"/>
                  </a:lnTo>
                  <a:lnTo>
                    <a:pt x="5088" y="22638"/>
                  </a:lnTo>
                  <a:lnTo>
                    <a:pt x="4881" y="22524"/>
                  </a:lnTo>
                  <a:lnTo>
                    <a:pt x="5075" y="21694"/>
                  </a:lnTo>
                  <a:lnTo>
                    <a:pt x="5153" y="21337"/>
                  </a:lnTo>
                  <a:lnTo>
                    <a:pt x="4751" y="20572"/>
                  </a:lnTo>
                  <a:lnTo>
                    <a:pt x="4661" y="20182"/>
                  </a:lnTo>
                  <a:lnTo>
                    <a:pt x="4233" y="19596"/>
                  </a:lnTo>
                  <a:lnTo>
                    <a:pt x="4518" y="19499"/>
                  </a:lnTo>
                  <a:lnTo>
                    <a:pt x="4699" y="19304"/>
                  </a:lnTo>
                  <a:lnTo>
                    <a:pt x="5062" y="19043"/>
                  </a:lnTo>
                  <a:lnTo>
                    <a:pt x="5101" y="18669"/>
                  </a:lnTo>
                  <a:lnTo>
                    <a:pt x="5094" y="18321"/>
                  </a:lnTo>
                  <a:lnTo>
                    <a:pt x="5899" y="17099"/>
                  </a:lnTo>
                  <a:lnTo>
                    <a:pt x="5954" y="16945"/>
                  </a:lnTo>
                  <a:lnTo>
                    <a:pt x="5619" y="16717"/>
                  </a:lnTo>
                  <a:lnTo>
                    <a:pt x="6603" y="15692"/>
                  </a:lnTo>
                  <a:lnTo>
                    <a:pt x="6680" y="15514"/>
                  </a:lnTo>
                  <a:lnTo>
                    <a:pt x="6693" y="15286"/>
                  </a:lnTo>
                  <a:lnTo>
                    <a:pt x="6758" y="15091"/>
                  </a:lnTo>
                  <a:lnTo>
                    <a:pt x="7122" y="14938"/>
                  </a:lnTo>
                  <a:lnTo>
                    <a:pt x="7457" y="14716"/>
                  </a:lnTo>
                  <a:lnTo>
                    <a:pt x="6897" y="13864"/>
                  </a:lnTo>
                  <a:lnTo>
                    <a:pt x="6651" y="13622"/>
                  </a:lnTo>
                  <a:lnTo>
                    <a:pt x="6433" y="13544"/>
                  </a:lnTo>
                  <a:lnTo>
                    <a:pt x="5937" y="13534"/>
                  </a:lnTo>
                  <a:lnTo>
                    <a:pt x="5502" y="13155"/>
                  </a:lnTo>
                  <a:lnTo>
                    <a:pt x="5204" y="12716"/>
                  </a:lnTo>
                  <a:lnTo>
                    <a:pt x="5179" y="12440"/>
                  </a:lnTo>
                  <a:lnTo>
                    <a:pt x="4816" y="11952"/>
                  </a:lnTo>
                  <a:lnTo>
                    <a:pt x="4048" y="11403"/>
                  </a:lnTo>
                  <a:lnTo>
                    <a:pt x="4381" y="10966"/>
                  </a:lnTo>
                  <a:lnTo>
                    <a:pt x="4558" y="11052"/>
                  </a:lnTo>
                  <a:lnTo>
                    <a:pt x="4725" y="10992"/>
                  </a:lnTo>
                  <a:lnTo>
                    <a:pt x="4311" y="9739"/>
                  </a:lnTo>
                  <a:lnTo>
                    <a:pt x="4013" y="9658"/>
                  </a:lnTo>
                  <a:lnTo>
                    <a:pt x="3780" y="9935"/>
                  </a:lnTo>
                  <a:lnTo>
                    <a:pt x="2382" y="10260"/>
                  </a:lnTo>
                  <a:lnTo>
                    <a:pt x="1734" y="9918"/>
                  </a:lnTo>
                  <a:lnTo>
                    <a:pt x="1722" y="9660"/>
                  </a:lnTo>
                  <a:lnTo>
                    <a:pt x="1392" y="9062"/>
                  </a:lnTo>
                  <a:lnTo>
                    <a:pt x="1369" y="8015"/>
                  </a:lnTo>
                  <a:lnTo>
                    <a:pt x="2019" y="5185"/>
                  </a:lnTo>
                  <a:lnTo>
                    <a:pt x="3289" y="0"/>
                  </a:lnTo>
                  <a:lnTo>
                    <a:pt x="4117" y="533"/>
                  </a:lnTo>
                  <a:lnTo>
                    <a:pt x="19939" y="10390"/>
                  </a:lnTo>
                  <a:lnTo>
                    <a:pt x="20297" y="9800"/>
                  </a:lnTo>
                  <a:lnTo>
                    <a:pt x="21518" y="6698"/>
                  </a:lnTo>
                  <a:lnTo>
                    <a:pt x="22532" y="4751"/>
                  </a:lnTo>
                  <a:lnTo>
                    <a:pt x="22795" y="4434"/>
                  </a:lnTo>
                  <a:lnTo>
                    <a:pt x="23771" y="514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1" name="pg402">
              <a:extLst>
                <a:ext uri="{FF2B5EF4-FFF2-40B4-BE49-F238E27FC236}">
                  <a16:creationId xmlns:a16="http://schemas.microsoft.com/office/drawing/2014/main" id="{5922E741-6C60-8042-A93B-198E552D8BE9}"/>
                </a:ext>
              </a:extLst>
            </p:cNvPr>
            <p:cNvSpPr/>
            <p:nvPr/>
          </p:nvSpPr>
          <p:spPr>
            <a:xfrm>
              <a:off x="6267568" y="4979440"/>
              <a:ext cx="153233" cy="140596"/>
            </a:xfrm>
            <a:custGeom>
              <a:avLst/>
              <a:gdLst/>
              <a:ahLst/>
              <a:cxnLst/>
              <a:rect l="0" t="0" r="0" b="0"/>
              <a:pathLst>
                <a:path w="153233" h="140596">
                  <a:moveTo>
                    <a:pt x="33919" y="0"/>
                  </a:moveTo>
                  <a:lnTo>
                    <a:pt x="34045" y="230"/>
                  </a:lnTo>
                  <a:lnTo>
                    <a:pt x="34349" y="396"/>
                  </a:lnTo>
                  <a:lnTo>
                    <a:pt x="34534" y="632"/>
                  </a:lnTo>
                  <a:lnTo>
                    <a:pt x="35237" y="804"/>
                  </a:lnTo>
                  <a:lnTo>
                    <a:pt x="35766" y="823"/>
                  </a:lnTo>
                  <a:lnTo>
                    <a:pt x="36360" y="1047"/>
                  </a:lnTo>
                  <a:lnTo>
                    <a:pt x="34987" y="860"/>
                  </a:lnTo>
                  <a:lnTo>
                    <a:pt x="34631" y="931"/>
                  </a:lnTo>
                  <a:lnTo>
                    <a:pt x="33943" y="703"/>
                  </a:lnTo>
                  <a:lnTo>
                    <a:pt x="33707" y="845"/>
                  </a:lnTo>
                  <a:lnTo>
                    <a:pt x="33847" y="1386"/>
                  </a:lnTo>
                  <a:lnTo>
                    <a:pt x="34304" y="1360"/>
                  </a:lnTo>
                  <a:lnTo>
                    <a:pt x="34194" y="1211"/>
                  </a:lnTo>
                  <a:lnTo>
                    <a:pt x="33857" y="875"/>
                  </a:lnTo>
                  <a:lnTo>
                    <a:pt x="34611" y="1072"/>
                  </a:lnTo>
                  <a:lnTo>
                    <a:pt x="34954" y="960"/>
                  </a:lnTo>
                  <a:lnTo>
                    <a:pt x="36145" y="1303"/>
                  </a:lnTo>
                  <a:lnTo>
                    <a:pt x="36618" y="1683"/>
                  </a:lnTo>
                  <a:lnTo>
                    <a:pt x="36665" y="1858"/>
                  </a:lnTo>
                  <a:lnTo>
                    <a:pt x="36405" y="1925"/>
                  </a:lnTo>
                  <a:lnTo>
                    <a:pt x="36095" y="1970"/>
                  </a:lnTo>
                  <a:lnTo>
                    <a:pt x="35704" y="2234"/>
                  </a:lnTo>
                  <a:lnTo>
                    <a:pt x="35908" y="2041"/>
                  </a:lnTo>
                  <a:lnTo>
                    <a:pt x="35958" y="1679"/>
                  </a:lnTo>
                  <a:lnTo>
                    <a:pt x="35351" y="1396"/>
                  </a:lnTo>
                  <a:lnTo>
                    <a:pt x="35044" y="1564"/>
                  </a:lnTo>
                  <a:lnTo>
                    <a:pt x="34871" y="1754"/>
                  </a:lnTo>
                  <a:lnTo>
                    <a:pt x="34731" y="1680"/>
                  </a:lnTo>
                  <a:lnTo>
                    <a:pt x="34731" y="1449"/>
                  </a:lnTo>
                  <a:lnTo>
                    <a:pt x="34324" y="1620"/>
                  </a:lnTo>
                  <a:lnTo>
                    <a:pt x="33317" y="1740"/>
                  </a:lnTo>
                  <a:lnTo>
                    <a:pt x="33290" y="1539"/>
                  </a:lnTo>
                  <a:lnTo>
                    <a:pt x="32950" y="1360"/>
                  </a:lnTo>
                  <a:lnTo>
                    <a:pt x="32920" y="1662"/>
                  </a:lnTo>
                  <a:lnTo>
                    <a:pt x="32313" y="2006"/>
                  </a:lnTo>
                  <a:lnTo>
                    <a:pt x="31990" y="2270"/>
                  </a:lnTo>
                  <a:lnTo>
                    <a:pt x="31340" y="2564"/>
                  </a:lnTo>
                  <a:lnTo>
                    <a:pt x="30714" y="3103"/>
                  </a:lnTo>
                  <a:lnTo>
                    <a:pt x="30551" y="3280"/>
                  </a:lnTo>
                  <a:lnTo>
                    <a:pt x="30518" y="3478"/>
                  </a:lnTo>
                  <a:lnTo>
                    <a:pt x="30203" y="3949"/>
                  </a:lnTo>
                  <a:lnTo>
                    <a:pt x="29842" y="4402"/>
                  </a:lnTo>
                  <a:lnTo>
                    <a:pt x="29546" y="4451"/>
                  </a:lnTo>
                  <a:lnTo>
                    <a:pt x="29235" y="4696"/>
                  </a:lnTo>
                  <a:lnTo>
                    <a:pt x="29185" y="4891"/>
                  </a:lnTo>
                  <a:lnTo>
                    <a:pt x="29359" y="5237"/>
                  </a:lnTo>
                  <a:lnTo>
                    <a:pt x="29144" y="5419"/>
                  </a:lnTo>
                  <a:lnTo>
                    <a:pt x="29446" y="5578"/>
                  </a:lnTo>
                  <a:lnTo>
                    <a:pt x="29463" y="5810"/>
                  </a:lnTo>
                  <a:lnTo>
                    <a:pt x="29699" y="6125"/>
                  </a:lnTo>
                  <a:lnTo>
                    <a:pt x="29921" y="6231"/>
                  </a:lnTo>
                  <a:lnTo>
                    <a:pt x="30039" y="6471"/>
                  </a:lnTo>
                  <a:lnTo>
                    <a:pt x="30201" y="6616"/>
                  </a:lnTo>
                  <a:lnTo>
                    <a:pt x="30362" y="6520"/>
                  </a:lnTo>
                  <a:lnTo>
                    <a:pt x="31174" y="6390"/>
                  </a:lnTo>
                  <a:lnTo>
                    <a:pt x="31330" y="6153"/>
                  </a:lnTo>
                  <a:lnTo>
                    <a:pt x="31576" y="6119"/>
                  </a:lnTo>
                  <a:lnTo>
                    <a:pt x="31792" y="5908"/>
                  </a:lnTo>
                  <a:lnTo>
                    <a:pt x="32175" y="5977"/>
                  </a:lnTo>
                  <a:lnTo>
                    <a:pt x="32302" y="6264"/>
                  </a:lnTo>
                  <a:lnTo>
                    <a:pt x="31634" y="6689"/>
                  </a:lnTo>
                  <a:lnTo>
                    <a:pt x="31410" y="6926"/>
                  </a:lnTo>
                  <a:lnTo>
                    <a:pt x="31357" y="7103"/>
                  </a:lnTo>
                  <a:lnTo>
                    <a:pt x="30841" y="7113"/>
                  </a:lnTo>
                  <a:lnTo>
                    <a:pt x="30447" y="7410"/>
                  </a:lnTo>
                  <a:lnTo>
                    <a:pt x="31406" y="8524"/>
                  </a:lnTo>
                  <a:lnTo>
                    <a:pt x="31601" y="9562"/>
                  </a:lnTo>
                  <a:lnTo>
                    <a:pt x="29840" y="11350"/>
                  </a:lnTo>
                  <a:lnTo>
                    <a:pt x="29015" y="11777"/>
                  </a:lnTo>
                  <a:lnTo>
                    <a:pt x="28603" y="12097"/>
                  </a:lnTo>
                  <a:lnTo>
                    <a:pt x="37574" y="12018"/>
                  </a:lnTo>
                  <a:lnTo>
                    <a:pt x="46945" y="11941"/>
                  </a:lnTo>
                  <a:lnTo>
                    <a:pt x="46610" y="12276"/>
                  </a:lnTo>
                  <a:lnTo>
                    <a:pt x="46427" y="12294"/>
                  </a:lnTo>
                  <a:lnTo>
                    <a:pt x="45943" y="12725"/>
                  </a:lnTo>
                  <a:lnTo>
                    <a:pt x="43221" y="17027"/>
                  </a:lnTo>
                  <a:lnTo>
                    <a:pt x="44794" y="17365"/>
                  </a:lnTo>
                  <a:lnTo>
                    <a:pt x="50759" y="13575"/>
                  </a:lnTo>
                  <a:lnTo>
                    <a:pt x="50922" y="13438"/>
                  </a:lnTo>
                  <a:lnTo>
                    <a:pt x="51880" y="11948"/>
                  </a:lnTo>
                  <a:lnTo>
                    <a:pt x="58665" y="11911"/>
                  </a:lnTo>
                  <a:lnTo>
                    <a:pt x="59558" y="12904"/>
                  </a:lnTo>
                  <a:lnTo>
                    <a:pt x="60398" y="14209"/>
                  </a:lnTo>
                  <a:lnTo>
                    <a:pt x="60518" y="14571"/>
                  </a:lnTo>
                  <a:lnTo>
                    <a:pt x="62574" y="15318"/>
                  </a:lnTo>
                  <a:lnTo>
                    <a:pt x="62933" y="15594"/>
                  </a:lnTo>
                  <a:lnTo>
                    <a:pt x="63643" y="16508"/>
                  </a:lnTo>
                  <a:lnTo>
                    <a:pt x="63959" y="16769"/>
                  </a:lnTo>
                  <a:lnTo>
                    <a:pt x="64791" y="16929"/>
                  </a:lnTo>
                  <a:lnTo>
                    <a:pt x="65025" y="16840"/>
                  </a:lnTo>
                  <a:lnTo>
                    <a:pt x="65375" y="17130"/>
                  </a:lnTo>
                  <a:lnTo>
                    <a:pt x="65615" y="17421"/>
                  </a:lnTo>
                  <a:lnTo>
                    <a:pt x="65712" y="18689"/>
                  </a:lnTo>
                  <a:lnTo>
                    <a:pt x="66285" y="19323"/>
                  </a:lnTo>
                  <a:lnTo>
                    <a:pt x="66785" y="19580"/>
                  </a:lnTo>
                  <a:lnTo>
                    <a:pt x="66992" y="19610"/>
                  </a:lnTo>
                  <a:lnTo>
                    <a:pt x="67265" y="19800"/>
                  </a:lnTo>
                  <a:lnTo>
                    <a:pt x="67588" y="20851"/>
                  </a:lnTo>
                  <a:lnTo>
                    <a:pt x="67583" y="21510"/>
                  </a:lnTo>
                  <a:lnTo>
                    <a:pt x="66216" y="21512"/>
                  </a:lnTo>
                  <a:lnTo>
                    <a:pt x="58104" y="19366"/>
                  </a:lnTo>
                  <a:lnTo>
                    <a:pt x="55382" y="19072"/>
                  </a:lnTo>
                  <a:lnTo>
                    <a:pt x="52813" y="19878"/>
                  </a:lnTo>
                  <a:lnTo>
                    <a:pt x="52800" y="20870"/>
                  </a:lnTo>
                  <a:lnTo>
                    <a:pt x="53323" y="20966"/>
                  </a:lnTo>
                  <a:lnTo>
                    <a:pt x="53277" y="22335"/>
                  </a:lnTo>
                  <a:lnTo>
                    <a:pt x="53037" y="22413"/>
                  </a:lnTo>
                  <a:lnTo>
                    <a:pt x="53253" y="22641"/>
                  </a:lnTo>
                  <a:lnTo>
                    <a:pt x="54143" y="23047"/>
                  </a:lnTo>
                  <a:lnTo>
                    <a:pt x="54299" y="23181"/>
                  </a:lnTo>
                  <a:lnTo>
                    <a:pt x="54486" y="23722"/>
                  </a:lnTo>
                  <a:lnTo>
                    <a:pt x="55309" y="25217"/>
                  </a:lnTo>
                  <a:lnTo>
                    <a:pt x="55639" y="25516"/>
                  </a:lnTo>
                  <a:lnTo>
                    <a:pt x="56215" y="25844"/>
                  </a:lnTo>
                  <a:lnTo>
                    <a:pt x="56638" y="26709"/>
                  </a:lnTo>
                  <a:lnTo>
                    <a:pt x="56921" y="26977"/>
                  </a:lnTo>
                  <a:lnTo>
                    <a:pt x="57957" y="26851"/>
                  </a:lnTo>
                  <a:lnTo>
                    <a:pt x="58676" y="26940"/>
                  </a:lnTo>
                  <a:lnTo>
                    <a:pt x="59042" y="26735"/>
                  </a:lnTo>
                  <a:lnTo>
                    <a:pt x="59106" y="26485"/>
                  </a:lnTo>
                  <a:lnTo>
                    <a:pt x="59359" y="26210"/>
                  </a:lnTo>
                  <a:lnTo>
                    <a:pt x="60215" y="25718"/>
                  </a:lnTo>
                  <a:lnTo>
                    <a:pt x="61597" y="25197"/>
                  </a:lnTo>
                  <a:lnTo>
                    <a:pt x="61850" y="25013"/>
                  </a:lnTo>
                  <a:lnTo>
                    <a:pt x="63113" y="24728"/>
                  </a:lnTo>
                  <a:lnTo>
                    <a:pt x="62902" y="26763"/>
                  </a:lnTo>
                  <a:lnTo>
                    <a:pt x="62779" y="26975"/>
                  </a:lnTo>
                  <a:lnTo>
                    <a:pt x="62769" y="27434"/>
                  </a:lnTo>
                  <a:lnTo>
                    <a:pt x="63012" y="28844"/>
                  </a:lnTo>
                  <a:lnTo>
                    <a:pt x="63208" y="28985"/>
                  </a:lnTo>
                  <a:lnTo>
                    <a:pt x="63405" y="28967"/>
                  </a:lnTo>
                  <a:lnTo>
                    <a:pt x="63618" y="29273"/>
                  </a:lnTo>
                  <a:lnTo>
                    <a:pt x="63197" y="30816"/>
                  </a:lnTo>
                  <a:lnTo>
                    <a:pt x="62584" y="31349"/>
                  </a:lnTo>
                  <a:lnTo>
                    <a:pt x="61802" y="31748"/>
                  </a:lnTo>
                  <a:lnTo>
                    <a:pt x="61122" y="32744"/>
                  </a:lnTo>
                  <a:lnTo>
                    <a:pt x="60466" y="33142"/>
                  </a:lnTo>
                  <a:lnTo>
                    <a:pt x="60882" y="33739"/>
                  </a:lnTo>
                  <a:lnTo>
                    <a:pt x="62114" y="33766"/>
                  </a:lnTo>
                  <a:lnTo>
                    <a:pt x="62118" y="33397"/>
                  </a:lnTo>
                  <a:lnTo>
                    <a:pt x="62997" y="33129"/>
                  </a:lnTo>
                  <a:lnTo>
                    <a:pt x="63252" y="34568"/>
                  </a:lnTo>
                  <a:lnTo>
                    <a:pt x="63579" y="34482"/>
                  </a:lnTo>
                  <a:lnTo>
                    <a:pt x="63735" y="35038"/>
                  </a:lnTo>
                  <a:lnTo>
                    <a:pt x="63721" y="36393"/>
                  </a:lnTo>
                  <a:lnTo>
                    <a:pt x="63987" y="36284"/>
                  </a:lnTo>
                  <a:lnTo>
                    <a:pt x="64503" y="35792"/>
                  </a:lnTo>
                  <a:lnTo>
                    <a:pt x="65495" y="34300"/>
                  </a:lnTo>
                  <a:lnTo>
                    <a:pt x="66393" y="33673"/>
                  </a:lnTo>
                  <a:lnTo>
                    <a:pt x="66716" y="33725"/>
                  </a:lnTo>
                  <a:lnTo>
                    <a:pt x="67142" y="33922"/>
                  </a:lnTo>
                  <a:lnTo>
                    <a:pt x="67602" y="33885"/>
                  </a:lnTo>
                  <a:lnTo>
                    <a:pt x="67951" y="33575"/>
                  </a:lnTo>
                  <a:lnTo>
                    <a:pt x="68311" y="32986"/>
                  </a:lnTo>
                  <a:lnTo>
                    <a:pt x="68627" y="32743"/>
                  </a:lnTo>
                  <a:lnTo>
                    <a:pt x="68997" y="32531"/>
                  </a:lnTo>
                  <a:lnTo>
                    <a:pt x="69599" y="32438"/>
                  </a:lnTo>
                  <a:lnTo>
                    <a:pt x="69522" y="31400"/>
                  </a:lnTo>
                  <a:lnTo>
                    <a:pt x="69729" y="31438"/>
                  </a:lnTo>
                  <a:lnTo>
                    <a:pt x="70631" y="31915"/>
                  </a:lnTo>
                  <a:lnTo>
                    <a:pt x="70885" y="31770"/>
                  </a:lnTo>
                  <a:lnTo>
                    <a:pt x="72193" y="31632"/>
                  </a:lnTo>
                  <a:lnTo>
                    <a:pt x="72679" y="31990"/>
                  </a:lnTo>
                  <a:lnTo>
                    <a:pt x="72413" y="33478"/>
                  </a:lnTo>
                  <a:lnTo>
                    <a:pt x="72263" y="33985"/>
                  </a:lnTo>
                  <a:lnTo>
                    <a:pt x="72017" y="34466"/>
                  </a:lnTo>
                  <a:lnTo>
                    <a:pt x="71717" y="34682"/>
                  </a:lnTo>
                  <a:lnTo>
                    <a:pt x="71634" y="35301"/>
                  </a:lnTo>
                  <a:lnTo>
                    <a:pt x="71733" y="36449"/>
                  </a:lnTo>
                  <a:lnTo>
                    <a:pt x="71520" y="37464"/>
                  </a:lnTo>
                  <a:lnTo>
                    <a:pt x="73674" y="37109"/>
                  </a:lnTo>
                  <a:lnTo>
                    <a:pt x="74989" y="36110"/>
                  </a:lnTo>
                  <a:lnTo>
                    <a:pt x="76064" y="35924"/>
                  </a:lnTo>
                  <a:lnTo>
                    <a:pt x="76814" y="35470"/>
                  </a:lnTo>
                  <a:lnTo>
                    <a:pt x="77270" y="34638"/>
                  </a:lnTo>
                  <a:lnTo>
                    <a:pt x="77407" y="34046"/>
                  </a:lnTo>
                  <a:lnTo>
                    <a:pt x="78063" y="33654"/>
                  </a:lnTo>
                  <a:lnTo>
                    <a:pt x="78262" y="33408"/>
                  </a:lnTo>
                  <a:lnTo>
                    <a:pt x="78359" y="33169"/>
                  </a:lnTo>
                  <a:lnTo>
                    <a:pt x="80104" y="32950"/>
                  </a:lnTo>
                  <a:lnTo>
                    <a:pt x="80588" y="33012"/>
                  </a:lnTo>
                  <a:lnTo>
                    <a:pt x="80317" y="33174"/>
                  </a:lnTo>
                  <a:lnTo>
                    <a:pt x="85228" y="33173"/>
                  </a:lnTo>
                  <a:lnTo>
                    <a:pt x="85224" y="29674"/>
                  </a:lnTo>
                  <a:lnTo>
                    <a:pt x="86416" y="29682"/>
                  </a:lnTo>
                  <a:lnTo>
                    <a:pt x="86476" y="30297"/>
                  </a:lnTo>
                  <a:lnTo>
                    <a:pt x="87142" y="32643"/>
                  </a:lnTo>
                  <a:lnTo>
                    <a:pt x="87389" y="36207"/>
                  </a:lnTo>
                  <a:lnTo>
                    <a:pt x="86919" y="36725"/>
                  </a:lnTo>
                  <a:lnTo>
                    <a:pt x="84922" y="37777"/>
                  </a:lnTo>
                  <a:lnTo>
                    <a:pt x="84773" y="38154"/>
                  </a:lnTo>
                  <a:lnTo>
                    <a:pt x="83737" y="38956"/>
                  </a:lnTo>
                  <a:lnTo>
                    <a:pt x="83518" y="38964"/>
                  </a:lnTo>
                  <a:lnTo>
                    <a:pt x="83228" y="39236"/>
                  </a:lnTo>
                  <a:lnTo>
                    <a:pt x="82799" y="40557"/>
                  </a:lnTo>
                  <a:lnTo>
                    <a:pt x="83126" y="40985"/>
                  </a:lnTo>
                  <a:lnTo>
                    <a:pt x="83209" y="41500"/>
                  </a:lnTo>
                  <a:lnTo>
                    <a:pt x="82787" y="41907"/>
                  </a:lnTo>
                  <a:lnTo>
                    <a:pt x="82236" y="42284"/>
                  </a:lnTo>
                  <a:lnTo>
                    <a:pt x="85216" y="42245"/>
                  </a:lnTo>
                  <a:lnTo>
                    <a:pt x="87233" y="40600"/>
                  </a:lnTo>
                  <a:lnTo>
                    <a:pt x="88850" y="40563"/>
                  </a:lnTo>
                  <a:lnTo>
                    <a:pt x="89383" y="40112"/>
                  </a:lnTo>
                  <a:lnTo>
                    <a:pt x="89351" y="53224"/>
                  </a:lnTo>
                  <a:lnTo>
                    <a:pt x="89346" y="56355"/>
                  </a:lnTo>
                  <a:lnTo>
                    <a:pt x="89336" y="62058"/>
                  </a:lnTo>
                  <a:lnTo>
                    <a:pt x="114818" y="62311"/>
                  </a:lnTo>
                  <a:lnTo>
                    <a:pt x="114833" y="61733"/>
                  </a:lnTo>
                  <a:lnTo>
                    <a:pt x="118576" y="61756"/>
                  </a:lnTo>
                  <a:lnTo>
                    <a:pt x="139798" y="61716"/>
                  </a:lnTo>
                  <a:lnTo>
                    <a:pt x="140379" y="61715"/>
                  </a:lnTo>
                  <a:lnTo>
                    <a:pt x="150094" y="61668"/>
                  </a:lnTo>
                  <a:lnTo>
                    <a:pt x="151052" y="61665"/>
                  </a:lnTo>
                  <a:lnTo>
                    <a:pt x="153040" y="61659"/>
                  </a:lnTo>
                  <a:lnTo>
                    <a:pt x="153233" y="93057"/>
                  </a:lnTo>
                  <a:lnTo>
                    <a:pt x="153209" y="97101"/>
                  </a:lnTo>
                  <a:lnTo>
                    <a:pt x="153156" y="111653"/>
                  </a:lnTo>
                  <a:lnTo>
                    <a:pt x="98264" y="111378"/>
                  </a:lnTo>
                  <a:lnTo>
                    <a:pt x="98078" y="111459"/>
                  </a:lnTo>
                  <a:lnTo>
                    <a:pt x="97755" y="111598"/>
                  </a:lnTo>
                  <a:lnTo>
                    <a:pt x="97504" y="111707"/>
                  </a:lnTo>
                  <a:lnTo>
                    <a:pt x="96953" y="111945"/>
                  </a:lnTo>
                  <a:lnTo>
                    <a:pt x="91357" y="111871"/>
                  </a:lnTo>
                  <a:lnTo>
                    <a:pt x="90178" y="111857"/>
                  </a:lnTo>
                  <a:lnTo>
                    <a:pt x="89821" y="111853"/>
                  </a:lnTo>
                  <a:lnTo>
                    <a:pt x="89345" y="111847"/>
                  </a:lnTo>
                  <a:lnTo>
                    <a:pt x="89114" y="111844"/>
                  </a:lnTo>
                  <a:lnTo>
                    <a:pt x="86611" y="111818"/>
                  </a:lnTo>
                  <a:lnTo>
                    <a:pt x="83203" y="111782"/>
                  </a:lnTo>
                  <a:lnTo>
                    <a:pt x="82520" y="111778"/>
                  </a:lnTo>
                  <a:lnTo>
                    <a:pt x="81907" y="111775"/>
                  </a:lnTo>
                  <a:lnTo>
                    <a:pt x="81217" y="111775"/>
                  </a:lnTo>
                  <a:lnTo>
                    <a:pt x="80624" y="111779"/>
                  </a:lnTo>
                  <a:lnTo>
                    <a:pt x="80219" y="111775"/>
                  </a:lnTo>
                  <a:lnTo>
                    <a:pt x="79974" y="111782"/>
                  </a:lnTo>
                  <a:lnTo>
                    <a:pt x="79775" y="111782"/>
                  </a:lnTo>
                  <a:lnTo>
                    <a:pt x="79258" y="111778"/>
                  </a:lnTo>
                  <a:lnTo>
                    <a:pt x="79019" y="111778"/>
                  </a:lnTo>
                  <a:lnTo>
                    <a:pt x="69984" y="111741"/>
                  </a:lnTo>
                  <a:lnTo>
                    <a:pt x="66176" y="111730"/>
                  </a:lnTo>
                  <a:lnTo>
                    <a:pt x="63819" y="111721"/>
                  </a:lnTo>
                  <a:lnTo>
                    <a:pt x="63499" y="112053"/>
                  </a:lnTo>
                  <a:lnTo>
                    <a:pt x="63497" y="115415"/>
                  </a:lnTo>
                  <a:lnTo>
                    <a:pt x="63499" y="116216"/>
                  </a:lnTo>
                  <a:lnTo>
                    <a:pt x="63500" y="117026"/>
                  </a:lnTo>
                  <a:lnTo>
                    <a:pt x="63502" y="117301"/>
                  </a:lnTo>
                  <a:lnTo>
                    <a:pt x="63455" y="125974"/>
                  </a:lnTo>
                  <a:lnTo>
                    <a:pt x="62402" y="125974"/>
                  </a:lnTo>
                  <a:lnTo>
                    <a:pt x="62481" y="126815"/>
                  </a:lnTo>
                  <a:lnTo>
                    <a:pt x="62816" y="127217"/>
                  </a:lnTo>
                  <a:lnTo>
                    <a:pt x="63230" y="127923"/>
                  </a:lnTo>
                  <a:lnTo>
                    <a:pt x="63083" y="129282"/>
                  </a:lnTo>
                  <a:lnTo>
                    <a:pt x="62768" y="129850"/>
                  </a:lnTo>
                  <a:lnTo>
                    <a:pt x="61964" y="130446"/>
                  </a:lnTo>
                  <a:lnTo>
                    <a:pt x="61734" y="130707"/>
                  </a:lnTo>
                  <a:lnTo>
                    <a:pt x="57214" y="130827"/>
                  </a:lnTo>
                  <a:lnTo>
                    <a:pt x="58168" y="132147"/>
                  </a:lnTo>
                  <a:lnTo>
                    <a:pt x="57129" y="132880"/>
                  </a:lnTo>
                  <a:lnTo>
                    <a:pt x="56970" y="132881"/>
                  </a:lnTo>
                  <a:lnTo>
                    <a:pt x="56942" y="134521"/>
                  </a:lnTo>
                  <a:lnTo>
                    <a:pt x="57222" y="134051"/>
                  </a:lnTo>
                  <a:lnTo>
                    <a:pt x="57372" y="133968"/>
                  </a:lnTo>
                  <a:lnTo>
                    <a:pt x="57677" y="134033"/>
                  </a:lnTo>
                  <a:lnTo>
                    <a:pt x="57711" y="134204"/>
                  </a:lnTo>
                  <a:lnTo>
                    <a:pt x="57588" y="134391"/>
                  </a:lnTo>
                  <a:lnTo>
                    <a:pt x="57207" y="134435"/>
                  </a:lnTo>
                  <a:lnTo>
                    <a:pt x="57018" y="134697"/>
                  </a:lnTo>
                  <a:lnTo>
                    <a:pt x="57012" y="135047"/>
                  </a:lnTo>
                  <a:lnTo>
                    <a:pt x="56503" y="134920"/>
                  </a:lnTo>
                  <a:lnTo>
                    <a:pt x="56495" y="135379"/>
                  </a:lnTo>
                  <a:lnTo>
                    <a:pt x="57393" y="135267"/>
                  </a:lnTo>
                  <a:lnTo>
                    <a:pt x="57641" y="134540"/>
                  </a:lnTo>
                  <a:lnTo>
                    <a:pt x="58005" y="134521"/>
                  </a:lnTo>
                  <a:lnTo>
                    <a:pt x="58167" y="135637"/>
                  </a:lnTo>
                  <a:lnTo>
                    <a:pt x="58825" y="137249"/>
                  </a:lnTo>
                  <a:lnTo>
                    <a:pt x="58815" y="138365"/>
                  </a:lnTo>
                  <a:lnTo>
                    <a:pt x="59265" y="139271"/>
                  </a:lnTo>
                  <a:lnTo>
                    <a:pt x="59276" y="139431"/>
                  </a:lnTo>
                  <a:lnTo>
                    <a:pt x="58813" y="139491"/>
                  </a:lnTo>
                  <a:lnTo>
                    <a:pt x="58455" y="139682"/>
                  </a:lnTo>
                  <a:lnTo>
                    <a:pt x="58984" y="140596"/>
                  </a:lnTo>
                  <a:lnTo>
                    <a:pt x="58633" y="140129"/>
                  </a:lnTo>
                  <a:lnTo>
                    <a:pt x="58339" y="139913"/>
                  </a:lnTo>
                  <a:lnTo>
                    <a:pt x="57938" y="139581"/>
                  </a:lnTo>
                  <a:lnTo>
                    <a:pt x="58041" y="139715"/>
                  </a:lnTo>
                  <a:lnTo>
                    <a:pt x="58041" y="140203"/>
                  </a:lnTo>
                  <a:lnTo>
                    <a:pt x="57230" y="139480"/>
                  </a:lnTo>
                  <a:lnTo>
                    <a:pt x="56525" y="138119"/>
                  </a:lnTo>
                  <a:lnTo>
                    <a:pt x="56480" y="137700"/>
                  </a:lnTo>
                  <a:lnTo>
                    <a:pt x="56121" y="137744"/>
                  </a:lnTo>
                  <a:lnTo>
                    <a:pt x="55964" y="137836"/>
                  </a:lnTo>
                  <a:lnTo>
                    <a:pt x="55833" y="137548"/>
                  </a:lnTo>
                  <a:lnTo>
                    <a:pt x="55952" y="136875"/>
                  </a:lnTo>
                  <a:lnTo>
                    <a:pt x="55962" y="137236"/>
                  </a:lnTo>
                  <a:lnTo>
                    <a:pt x="56287" y="137229"/>
                  </a:lnTo>
                  <a:lnTo>
                    <a:pt x="56384" y="136776"/>
                  </a:lnTo>
                  <a:lnTo>
                    <a:pt x="55804" y="136822"/>
                  </a:lnTo>
                  <a:lnTo>
                    <a:pt x="54657" y="135519"/>
                  </a:lnTo>
                  <a:lnTo>
                    <a:pt x="53585" y="132872"/>
                  </a:lnTo>
                  <a:lnTo>
                    <a:pt x="53018" y="132084"/>
                  </a:lnTo>
                  <a:lnTo>
                    <a:pt x="53058" y="132391"/>
                  </a:lnTo>
                  <a:lnTo>
                    <a:pt x="52392" y="133628"/>
                  </a:lnTo>
                  <a:lnTo>
                    <a:pt x="52121" y="133824"/>
                  </a:lnTo>
                  <a:lnTo>
                    <a:pt x="51025" y="131983"/>
                  </a:lnTo>
                  <a:lnTo>
                    <a:pt x="48586" y="127191"/>
                  </a:lnTo>
                  <a:lnTo>
                    <a:pt x="47907" y="125858"/>
                  </a:lnTo>
                  <a:lnTo>
                    <a:pt x="44685" y="119530"/>
                  </a:lnTo>
                  <a:lnTo>
                    <a:pt x="42277" y="113707"/>
                  </a:lnTo>
                  <a:lnTo>
                    <a:pt x="40922" y="111145"/>
                  </a:lnTo>
                  <a:lnTo>
                    <a:pt x="38846" y="107218"/>
                  </a:lnTo>
                  <a:lnTo>
                    <a:pt x="37624" y="103085"/>
                  </a:lnTo>
                  <a:lnTo>
                    <a:pt x="36955" y="100825"/>
                  </a:lnTo>
                  <a:lnTo>
                    <a:pt x="36308" y="99069"/>
                  </a:lnTo>
                  <a:lnTo>
                    <a:pt x="35846" y="98600"/>
                  </a:lnTo>
                  <a:lnTo>
                    <a:pt x="34793" y="94108"/>
                  </a:lnTo>
                  <a:lnTo>
                    <a:pt x="32894" y="89628"/>
                  </a:lnTo>
                  <a:lnTo>
                    <a:pt x="32303" y="88233"/>
                  </a:lnTo>
                  <a:lnTo>
                    <a:pt x="32195" y="87978"/>
                  </a:lnTo>
                  <a:lnTo>
                    <a:pt x="32139" y="87845"/>
                  </a:lnTo>
                  <a:lnTo>
                    <a:pt x="31538" y="86427"/>
                  </a:lnTo>
                  <a:lnTo>
                    <a:pt x="30328" y="83572"/>
                  </a:lnTo>
                  <a:lnTo>
                    <a:pt x="30223" y="83324"/>
                  </a:lnTo>
                  <a:lnTo>
                    <a:pt x="27800" y="78125"/>
                  </a:lnTo>
                  <a:lnTo>
                    <a:pt x="26675" y="75712"/>
                  </a:lnTo>
                  <a:lnTo>
                    <a:pt x="25976" y="74622"/>
                  </a:lnTo>
                  <a:lnTo>
                    <a:pt x="24553" y="73619"/>
                  </a:lnTo>
                  <a:lnTo>
                    <a:pt x="24102" y="73262"/>
                  </a:lnTo>
                  <a:lnTo>
                    <a:pt x="22786" y="71625"/>
                  </a:lnTo>
                  <a:lnTo>
                    <a:pt x="22852" y="68512"/>
                  </a:lnTo>
                  <a:lnTo>
                    <a:pt x="21975" y="66766"/>
                  </a:lnTo>
                  <a:lnTo>
                    <a:pt x="20319" y="64221"/>
                  </a:lnTo>
                  <a:lnTo>
                    <a:pt x="19371" y="62765"/>
                  </a:lnTo>
                  <a:lnTo>
                    <a:pt x="19177" y="62467"/>
                  </a:lnTo>
                  <a:lnTo>
                    <a:pt x="16887" y="59565"/>
                  </a:lnTo>
                  <a:lnTo>
                    <a:pt x="15780" y="58164"/>
                  </a:lnTo>
                  <a:lnTo>
                    <a:pt x="13326" y="53688"/>
                  </a:lnTo>
                  <a:lnTo>
                    <a:pt x="9144" y="48061"/>
                  </a:lnTo>
                  <a:lnTo>
                    <a:pt x="7921" y="46874"/>
                  </a:lnTo>
                  <a:lnTo>
                    <a:pt x="6982" y="45962"/>
                  </a:lnTo>
                  <a:lnTo>
                    <a:pt x="7045" y="45274"/>
                  </a:lnTo>
                  <a:lnTo>
                    <a:pt x="7087" y="44805"/>
                  </a:lnTo>
                  <a:lnTo>
                    <a:pt x="5021" y="38123"/>
                  </a:lnTo>
                  <a:lnTo>
                    <a:pt x="4910" y="37765"/>
                  </a:lnTo>
                  <a:lnTo>
                    <a:pt x="4514" y="36814"/>
                  </a:lnTo>
                  <a:lnTo>
                    <a:pt x="4325" y="36360"/>
                  </a:lnTo>
                  <a:lnTo>
                    <a:pt x="4043" y="35683"/>
                  </a:lnTo>
                  <a:lnTo>
                    <a:pt x="2871" y="33740"/>
                  </a:lnTo>
                  <a:lnTo>
                    <a:pt x="2748" y="33536"/>
                  </a:lnTo>
                  <a:lnTo>
                    <a:pt x="1972" y="32615"/>
                  </a:lnTo>
                  <a:lnTo>
                    <a:pt x="1859" y="32481"/>
                  </a:lnTo>
                  <a:lnTo>
                    <a:pt x="1747" y="32349"/>
                  </a:lnTo>
                  <a:lnTo>
                    <a:pt x="928" y="31376"/>
                  </a:lnTo>
                  <a:lnTo>
                    <a:pt x="353" y="30694"/>
                  </a:lnTo>
                  <a:lnTo>
                    <a:pt x="0" y="29434"/>
                  </a:lnTo>
                  <a:lnTo>
                    <a:pt x="428" y="29348"/>
                  </a:lnTo>
                  <a:lnTo>
                    <a:pt x="4871" y="31925"/>
                  </a:lnTo>
                  <a:lnTo>
                    <a:pt x="4560" y="35335"/>
                  </a:lnTo>
                  <a:lnTo>
                    <a:pt x="4548" y="35471"/>
                  </a:lnTo>
                  <a:lnTo>
                    <a:pt x="5040" y="36008"/>
                  </a:lnTo>
                  <a:lnTo>
                    <a:pt x="7163" y="36333"/>
                  </a:lnTo>
                  <a:lnTo>
                    <a:pt x="7681" y="36203"/>
                  </a:lnTo>
                  <a:lnTo>
                    <a:pt x="7616" y="34447"/>
                  </a:lnTo>
                  <a:lnTo>
                    <a:pt x="8043" y="33617"/>
                  </a:lnTo>
                  <a:lnTo>
                    <a:pt x="9209" y="32560"/>
                  </a:lnTo>
                  <a:lnTo>
                    <a:pt x="10840" y="32039"/>
                  </a:lnTo>
                  <a:lnTo>
                    <a:pt x="12303" y="31990"/>
                  </a:lnTo>
                  <a:lnTo>
                    <a:pt x="12824" y="30542"/>
                  </a:lnTo>
                  <a:lnTo>
                    <a:pt x="12912" y="30295"/>
                  </a:lnTo>
                  <a:lnTo>
                    <a:pt x="14794" y="27217"/>
                  </a:lnTo>
                  <a:lnTo>
                    <a:pt x="16309" y="25381"/>
                  </a:lnTo>
                  <a:lnTo>
                    <a:pt x="17314" y="24164"/>
                  </a:lnTo>
                  <a:lnTo>
                    <a:pt x="17187" y="22276"/>
                  </a:lnTo>
                  <a:lnTo>
                    <a:pt x="17276" y="22061"/>
                  </a:lnTo>
                  <a:lnTo>
                    <a:pt x="17353" y="21878"/>
                  </a:lnTo>
                  <a:lnTo>
                    <a:pt x="19325" y="20453"/>
                  </a:lnTo>
                  <a:lnTo>
                    <a:pt x="20867" y="20124"/>
                  </a:lnTo>
                  <a:lnTo>
                    <a:pt x="21805" y="19043"/>
                  </a:lnTo>
                  <a:lnTo>
                    <a:pt x="22438" y="18313"/>
                  </a:lnTo>
                  <a:lnTo>
                    <a:pt x="22695" y="18006"/>
                  </a:lnTo>
                  <a:lnTo>
                    <a:pt x="22998" y="17480"/>
                  </a:lnTo>
                  <a:lnTo>
                    <a:pt x="23315" y="16928"/>
                  </a:lnTo>
                  <a:lnTo>
                    <a:pt x="23533" y="16046"/>
                  </a:lnTo>
                  <a:lnTo>
                    <a:pt x="23584" y="15841"/>
                  </a:lnTo>
                  <a:lnTo>
                    <a:pt x="23645" y="15594"/>
                  </a:lnTo>
                  <a:lnTo>
                    <a:pt x="24001" y="14154"/>
                  </a:lnTo>
                  <a:lnTo>
                    <a:pt x="24095" y="13774"/>
                  </a:lnTo>
                  <a:lnTo>
                    <a:pt x="24238" y="13193"/>
                  </a:lnTo>
                  <a:lnTo>
                    <a:pt x="24576" y="12514"/>
                  </a:lnTo>
                  <a:lnTo>
                    <a:pt x="25453" y="10750"/>
                  </a:lnTo>
                  <a:lnTo>
                    <a:pt x="25709" y="10235"/>
                  </a:lnTo>
                  <a:lnTo>
                    <a:pt x="27032" y="7579"/>
                  </a:lnTo>
                  <a:lnTo>
                    <a:pt x="27152" y="7363"/>
                  </a:lnTo>
                  <a:lnTo>
                    <a:pt x="27865" y="6084"/>
                  </a:lnTo>
                  <a:lnTo>
                    <a:pt x="30000" y="2284"/>
                  </a:lnTo>
                  <a:lnTo>
                    <a:pt x="30233" y="2081"/>
                  </a:lnTo>
                  <a:lnTo>
                    <a:pt x="30400" y="1937"/>
                  </a:lnTo>
                  <a:lnTo>
                    <a:pt x="30753" y="1630"/>
                  </a:lnTo>
                  <a:lnTo>
                    <a:pt x="31164" y="1274"/>
                  </a:lnTo>
                  <a:lnTo>
                    <a:pt x="32479" y="134"/>
                  </a:lnTo>
                  <a:lnTo>
                    <a:pt x="32793" y="10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2" name="pg403">
              <a:extLst>
                <a:ext uri="{FF2B5EF4-FFF2-40B4-BE49-F238E27FC236}">
                  <a16:creationId xmlns:a16="http://schemas.microsoft.com/office/drawing/2014/main" id="{F87DDB5B-2B1E-5D49-ADDC-D662EFD3160D}"/>
                </a:ext>
              </a:extLst>
            </p:cNvPr>
            <p:cNvSpPr/>
            <p:nvPr/>
          </p:nvSpPr>
          <p:spPr>
            <a:xfrm>
              <a:off x="6257515" y="4716029"/>
              <a:ext cx="153099" cy="109541"/>
            </a:xfrm>
            <a:custGeom>
              <a:avLst/>
              <a:gdLst/>
              <a:ahLst/>
              <a:cxnLst/>
              <a:rect l="0" t="0" r="0" b="0"/>
              <a:pathLst>
                <a:path w="153099" h="109541">
                  <a:moveTo>
                    <a:pt x="89166" y="2646"/>
                  </a:moveTo>
                  <a:lnTo>
                    <a:pt x="88946" y="2866"/>
                  </a:lnTo>
                  <a:lnTo>
                    <a:pt x="88922" y="3000"/>
                  </a:lnTo>
                  <a:lnTo>
                    <a:pt x="88971" y="7043"/>
                  </a:lnTo>
                  <a:lnTo>
                    <a:pt x="91629" y="7068"/>
                  </a:lnTo>
                  <a:lnTo>
                    <a:pt x="91619" y="7654"/>
                  </a:lnTo>
                  <a:lnTo>
                    <a:pt x="90586" y="7655"/>
                  </a:lnTo>
                  <a:lnTo>
                    <a:pt x="90586" y="8230"/>
                  </a:lnTo>
                  <a:lnTo>
                    <a:pt x="91605" y="8236"/>
                  </a:lnTo>
                  <a:lnTo>
                    <a:pt x="91615" y="9417"/>
                  </a:lnTo>
                  <a:lnTo>
                    <a:pt x="91735" y="10009"/>
                  </a:lnTo>
                  <a:lnTo>
                    <a:pt x="93269" y="10032"/>
                  </a:lnTo>
                  <a:lnTo>
                    <a:pt x="93350" y="10670"/>
                  </a:lnTo>
                  <a:lnTo>
                    <a:pt x="93555" y="11473"/>
                  </a:lnTo>
                  <a:lnTo>
                    <a:pt x="93757" y="11484"/>
                  </a:lnTo>
                  <a:lnTo>
                    <a:pt x="93941" y="11604"/>
                  </a:lnTo>
                  <a:lnTo>
                    <a:pt x="94427" y="12971"/>
                  </a:lnTo>
                  <a:lnTo>
                    <a:pt x="96948" y="12970"/>
                  </a:lnTo>
                  <a:lnTo>
                    <a:pt x="97388" y="13100"/>
                  </a:lnTo>
                  <a:lnTo>
                    <a:pt x="99623" y="15885"/>
                  </a:lnTo>
                  <a:lnTo>
                    <a:pt x="99631" y="11048"/>
                  </a:lnTo>
                  <a:lnTo>
                    <a:pt x="99366" y="10913"/>
                  </a:lnTo>
                  <a:lnTo>
                    <a:pt x="99386" y="10632"/>
                  </a:lnTo>
                  <a:lnTo>
                    <a:pt x="99629" y="10291"/>
                  </a:lnTo>
                  <a:lnTo>
                    <a:pt x="99631" y="8824"/>
                  </a:lnTo>
                  <a:lnTo>
                    <a:pt x="100129" y="9275"/>
                  </a:lnTo>
                  <a:lnTo>
                    <a:pt x="100840" y="9598"/>
                  </a:lnTo>
                  <a:lnTo>
                    <a:pt x="101425" y="9718"/>
                  </a:lnTo>
                  <a:lnTo>
                    <a:pt x="101612" y="9712"/>
                  </a:lnTo>
                  <a:lnTo>
                    <a:pt x="102130" y="9473"/>
                  </a:lnTo>
                  <a:lnTo>
                    <a:pt x="106465" y="9373"/>
                  </a:lnTo>
                  <a:lnTo>
                    <a:pt x="108971" y="9399"/>
                  </a:lnTo>
                  <a:lnTo>
                    <a:pt x="108829" y="10063"/>
                  </a:lnTo>
                  <a:lnTo>
                    <a:pt x="104507" y="19724"/>
                  </a:lnTo>
                  <a:lnTo>
                    <a:pt x="108345" y="20209"/>
                  </a:lnTo>
                  <a:lnTo>
                    <a:pt x="108284" y="19642"/>
                  </a:lnTo>
                  <a:lnTo>
                    <a:pt x="108534" y="19179"/>
                  </a:lnTo>
                  <a:lnTo>
                    <a:pt x="109007" y="18993"/>
                  </a:lnTo>
                  <a:lnTo>
                    <a:pt x="109890" y="17952"/>
                  </a:lnTo>
                  <a:lnTo>
                    <a:pt x="110864" y="16300"/>
                  </a:lnTo>
                  <a:lnTo>
                    <a:pt x="110993" y="15718"/>
                  </a:lnTo>
                  <a:lnTo>
                    <a:pt x="111142" y="14354"/>
                  </a:lnTo>
                  <a:lnTo>
                    <a:pt x="111050" y="14168"/>
                  </a:lnTo>
                  <a:lnTo>
                    <a:pt x="111081" y="13974"/>
                  </a:lnTo>
                  <a:lnTo>
                    <a:pt x="111730" y="13504"/>
                  </a:lnTo>
                  <a:lnTo>
                    <a:pt x="111913" y="13485"/>
                  </a:lnTo>
                  <a:lnTo>
                    <a:pt x="112512" y="12993"/>
                  </a:lnTo>
                  <a:lnTo>
                    <a:pt x="112613" y="12370"/>
                  </a:lnTo>
                  <a:lnTo>
                    <a:pt x="113483" y="11598"/>
                  </a:lnTo>
                  <a:lnTo>
                    <a:pt x="113751" y="11520"/>
                  </a:lnTo>
                  <a:lnTo>
                    <a:pt x="114729" y="10658"/>
                  </a:lnTo>
                  <a:lnTo>
                    <a:pt x="114918" y="10580"/>
                  </a:lnTo>
                  <a:lnTo>
                    <a:pt x="115348" y="9976"/>
                  </a:lnTo>
                  <a:lnTo>
                    <a:pt x="115436" y="9603"/>
                  </a:lnTo>
                  <a:lnTo>
                    <a:pt x="115426" y="9294"/>
                  </a:lnTo>
                  <a:lnTo>
                    <a:pt x="115511" y="9130"/>
                  </a:lnTo>
                  <a:lnTo>
                    <a:pt x="115843" y="8787"/>
                  </a:lnTo>
                  <a:lnTo>
                    <a:pt x="116554" y="8604"/>
                  </a:lnTo>
                  <a:lnTo>
                    <a:pt x="116784" y="8391"/>
                  </a:lnTo>
                  <a:lnTo>
                    <a:pt x="117390" y="7325"/>
                  </a:lnTo>
                  <a:lnTo>
                    <a:pt x="117363" y="6997"/>
                  </a:lnTo>
                  <a:lnTo>
                    <a:pt x="117604" y="6371"/>
                  </a:lnTo>
                  <a:lnTo>
                    <a:pt x="117875" y="6125"/>
                  </a:lnTo>
                  <a:lnTo>
                    <a:pt x="118528" y="5125"/>
                  </a:lnTo>
                  <a:lnTo>
                    <a:pt x="118562" y="4838"/>
                  </a:lnTo>
                  <a:lnTo>
                    <a:pt x="118887" y="4369"/>
                  </a:lnTo>
                  <a:lnTo>
                    <a:pt x="119605" y="3567"/>
                  </a:lnTo>
                  <a:lnTo>
                    <a:pt x="120168" y="3329"/>
                  </a:lnTo>
                  <a:lnTo>
                    <a:pt x="120493" y="2990"/>
                  </a:lnTo>
                  <a:lnTo>
                    <a:pt x="120513" y="2710"/>
                  </a:lnTo>
                  <a:lnTo>
                    <a:pt x="121073" y="756"/>
                  </a:lnTo>
                  <a:lnTo>
                    <a:pt x="121154" y="272"/>
                  </a:lnTo>
                  <a:lnTo>
                    <a:pt x="121422" y="0"/>
                  </a:lnTo>
                  <a:lnTo>
                    <a:pt x="121588" y="18"/>
                  </a:lnTo>
                  <a:lnTo>
                    <a:pt x="122122" y="1842"/>
                  </a:lnTo>
                  <a:lnTo>
                    <a:pt x="122054" y="2800"/>
                  </a:lnTo>
                  <a:lnTo>
                    <a:pt x="121814" y="3203"/>
                  </a:lnTo>
                  <a:lnTo>
                    <a:pt x="121749" y="3654"/>
                  </a:lnTo>
                  <a:lnTo>
                    <a:pt x="121762" y="4675"/>
                  </a:lnTo>
                  <a:lnTo>
                    <a:pt x="121741" y="4950"/>
                  </a:lnTo>
                  <a:lnTo>
                    <a:pt x="121612" y="5465"/>
                  </a:lnTo>
                  <a:lnTo>
                    <a:pt x="120841" y="6406"/>
                  </a:lnTo>
                  <a:lnTo>
                    <a:pt x="120962" y="7435"/>
                  </a:lnTo>
                  <a:lnTo>
                    <a:pt x="117664" y="7646"/>
                  </a:lnTo>
                  <a:lnTo>
                    <a:pt x="117533" y="9452"/>
                  </a:lnTo>
                  <a:lnTo>
                    <a:pt x="119849" y="9423"/>
                  </a:lnTo>
                  <a:lnTo>
                    <a:pt x="119655" y="9242"/>
                  </a:lnTo>
                  <a:lnTo>
                    <a:pt x="119275" y="9283"/>
                  </a:lnTo>
                  <a:lnTo>
                    <a:pt x="118937" y="9015"/>
                  </a:lnTo>
                  <a:lnTo>
                    <a:pt x="119005" y="8791"/>
                  </a:lnTo>
                  <a:lnTo>
                    <a:pt x="119628" y="8575"/>
                  </a:lnTo>
                  <a:lnTo>
                    <a:pt x="119929" y="8918"/>
                  </a:lnTo>
                  <a:lnTo>
                    <a:pt x="120156" y="9261"/>
                  </a:lnTo>
                  <a:lnTo>
                    <a:pt x="120404" y="9416"/>
                  </a:lnTo>
                  <a:lnTo>
                    <a:pt x="121914" y="9396"/>
                  </a:lnTo>
                  <a:lnTo>
                    <a:pt x="122102" y="9866"/>
                  </a:lnTo>
                  <a:lnTo>
                    <a:pt x="122163" y="10379"/>
                  </a:lnTo>
                  <a:lnTo>
                    <a:pt x="123030" y="10232"/>
                  </a:lnTo>
                  <a:lnTo>
                    <a:pt x="123635" y="9941"/>
                  </a:lnTo>
                  <a:lnTo>
                    <a:pt x="128415" y="6848"/>
                  </a:lnTo>
                  <a:lnTo>
                    <a:pt x="129929" y="11527"/>
                  </a:lnTo>
                  <a:lnTo>
                    <a:pt x="141950" y="11424"/>
                  </a:lnTo>
                  <a:lnTo>
                    <a:pt x="141940" y="14779"/>
                  </a:lnTo>
                  <a:lnTo>
                    <a:pt x="143491" y="14968"/>
                  </a:lnTo>
                  <a:lnTo>
                    <a:pt x="145731" y="14466"/>
                  </a:lnTo>
                  <a:lnTo>
                    <a:pt x="146503" y="14201"/>
                  </a:lnTo>
                  <a:lnTo>
                    <a:pt x="146895" y="14037"/>
                  </a:lnTo>
                  <a:lnTo>
                    <a:pt x="147031" y="14268"/>
                  </a:lnTo>
                  <a:lnTo>
                    <a:pt x="147037" y="14558"/>
                  </a:lnTo>
                  <a:lnTo>
                    <a:pt x="149176" y="14643"/>
                  </a:lnTo>
                  <a:lnTo>
                    <a:pt x="149596" y="14759"/>
                  </a:lnTo>
                  <a:lnTo>
                    <a:pt x="149945" y="14990"/>
                  </a:lnTo>
                  <a:lnTo>
                    <a:pt x="150391" y="15102"/>
                  </a:lnTo>
                  <a:lnTo>
                    <a:pt x="151806" y="15147"/>
                  </a:lnTo>
                  <a:lnTo>
                    <a:pt x="152219" y="15371"/>
                  </a:lnTo>
                  <a:lnTo>
                    <a:pt x="152219" y="15748"/>
                  </a:lnTo>
                  <a:lnTo>
                    <a:pt x="152395" y="16449"/>
                  </a:lnTo>
                  <a:lnTo>
                    <a:pt x="152428" y="16919"/>
                  </a:lnTo>
                  <a:lnTo>
                    <a:pt x="152421" y="19451"/>
                  </a:lnTo>
                  <a:lnTo>
                    <a:pt x="152407" y="20032"/>
                  </a:lnTo>
                  <a:lnTo>
                    <a:pt x="153025" y="20076"/>
                  </a:lnTo>
                  <a:lnTo>
                    <a:pt x="153099" y="27703"/>
                  </a:lnTo>
                  <a:lnTo>
                    <a:pt x="152892" y="27755"/>
                  </a:lnTo>
                  <a:lnTo>
                    <a:pt x="152164" y="27967"/>
                  </a:lnTo>
                  <a:lnTo>
                    <a:pt x="151836" y="27986"/>
                  </a:lnTo>
                  <a:lnTo>
                    <a:pt x="150274" y="27120"/>
                  </a:lnTo>
                  <a:lnTo>
                    <a:pt x="148472" y="26609"/>
                  </a:lnTo>
                  <a:lnTo>
                    <a:pt x="146730" y="26893"/>
                  </a:lnTo>
                  <a:lnTo>
                    <a:pt x="144491" y="26196"/>
                  </a:lnTo>
                  <a:lnTo>
                    <a:pt x="137894" y="26309"/>
                  </a:lnTo>
                  <a:lnTo>
                    <a:pt x="137883" y="28061"/>
                  </a:lnTo>
                  <a:lnTo>
                    <a:pt x="130224" y="28269"/>
                  </a:lnTo>
                  <a:lnTo>
                    <a:pt x="129027" y="26486"/>
                  </a:lnTo>
                  <a:lnTo>
                    <a:pt x="127792" y="26513"/>
                  </a:lnTo>
                  <a:lnTo>
                    <a:pt x="127417" y="26643"/>
                  </a:lnTo>
                  <a:lnTo>
                    <a:pt x="127000" y="27561"/>
                  </a:lnTo>
                  <a:lnTo>
                    <a:pt x="126785" y="28366"/>
                  </a:lnTo>
                  <a:lnTo>
                    <a:pt x="125598" y="28352"/>
                  </a:lnTo>
                  <a:lnTo>
                    <a:pt x="125587" y="27203"/>
                  </a:lnTo>
                  <a:lnTo>
                    <a:pt x="124742" y="27222"/>
                  </a:lnTo>
                  <a:lnTo>
                    <a:pt x="124736" y="27413"/>
                  </a:lnTo>
                  <a:lnTo>
                    <a:pt x="125026" y="28363"/>
                  </a:lnTo>
                  <a:lnTo>
                    <a:pt x="125276" y="28358"/>
                  </a:lnTo>
                  <a:lnTo>
                    <a:pt x="125271" y="29054"/>
                  </a:lnTo>
                  <a:lnTo>
                    <a:pt x="125082" y="29181"/>
                  </a:lnTo>
                  <a:lnTo>
                    <a:pt x="124858" y="29089"/>
                  </a:lnTo>
                  <a:lnTo>
                    <a:pt x="124076" y="28378"/>
                  </a:lnTo>
                  <a:lnTo>
                    <a:pt x="124069" y="27394"/>
                  </a:lnTo>
                  <a:lnTo>
                    <a:pt x="124203" y="27245"/>
                  </a:lnTo>
                  <a:lnTo>
                    <a:pt x="123967" y="27170"/>
                  </a:lnTo>
                  <a:lnTo>
                    <a:pt x="123784" y="27506"/>
                  </a:lnTo>
                  <a:lnTo>
                    <a:pt x="123788" y="27924"/>
                  </a:lnTo>
                  <a:lnTo>
                    <a:pt x="123104" y="27877"/>
                  </a:lnTo>
                  <a:lnTo>
                    <a:pt x="122925" y="27640"/>
                  </a:lnTo>
                  <a:lnTo>
                    <a:pt x="122948" y="27459"/>
                  </a:lnTo>
                  <a:lnTo>
                    <a:pt x="123132" y="27132"/>
                  </a:lnTo>
                  <a:lnTo>
                    <a:pt x="123237" y="26641"/>
                  </a:lnTo>
                  <a:lnTo>
                    <a:pt x="122879" y="26414"/>
                  </a:lnTo>
                  <a:lnTo>
                    <a:pt x="122315" y="26264"/>
                  </a:lnTo>
                  <a:lnTo>
                    <a:pt x="121452" y="25899"/>
                  </a:lnTo>
                  <a:lnTo>
                    <a:pt x="120790" y="25373"/>
                  </a:lnTo>
                  <a:lnTo>
                    <a:pt x="120444" y="26387"/>
                  </a:lnTo>
                  <a:lnTo>
                    <a:pt x="120532" y="26864"/>
                  </a:lnTo>
                  <a:lnTo>
                    <a:pt x="120518" y="27721"/>
                  </a:lnTo>
                  <a:lnTo>
                    <a:pt x="120072" y="28971"/>
                  </a:lnTo>
                  <a:lnTo>
                    <a:pt x="119821" y="29354"/>
                  </a:lnTo>
                  <a:lnTo>
                    <a:pt x="119206" y="30167"/>
                  </a:lnTo>
                  <a:lnTo>
                    <a:pt x="117569" y="30275"/>
                  </a:lnTo>
                  <a:lnTo>
                    <a:pt x="116237" y="30129"/>
                  </a:lnTo>
                  <a:lnTo>
                    <a:pt x="114286" y="28630"/>
                  </a:lnTo>
                  <a:lnTo>
                    <a:pt x="113292" y="28380"/>
                  </a:lnTo>
                  <a:lnTo>
                    <a:pt x="110305" y="26446"/>
                  </a:lnTo>
                  <a:lnTo>
                    <a:pt x="110045" y="26252"/>
                  </a:lnTo>
                  <a:lnTo>
                    <a:pt x="109646" y="25738"/>
                  </a:lnTo>
                  <a:lnTo>
                    <a:pt x="109182" y="25659"/>
                  </a:lnTo>
                  <a:lnTo>
                    <a:pt x="108398" y="25373"/>
                  </a:lnTo>
                  <a:lnTo>
                    <a:pt x="107975" y="25116"/>
                  </a:lnTo>
                  <a:lnTo>
                    <a:pt x="107789" y="25175"/>
                  </a:lnTo>
                  <a:lnTo>
                    <a:pt x="107547" y="25323"/>
                  </a:lnTo>
                  <a:lnTo>
                    <a:pt x="107613" y="25712"/>
                  </a:lnTo>
                  <a:lnTo>
                    <a:pt x="108361" y="27155"/>
                  </a:lnTo>
                  <a:lnTo>
                    <a:pt x="108290" y="27577"/>
                  </a:lnTo>
                  <a:lnTo>
                    <a:pt x="108348" y="27837"/>
                  </a:lnTo>
                  <a:lnTo>
                    <a:pt x="108551" y="28289"/>
                  </a:lnTo>
                  <a:lnTo>
                    <a:pt x="108856" y="29284"/>
                  </a:lnTo>
                  <a:lnTo>
                    <a:pt x="108599" y="30541"/>
                  </a:lnTo>
                  <a:lnTo>
                    <a:pt x="108285" y="31040"/>
                  </a:lnTo>
                  <a:lnTo>
                    <a:pt x="108109" y="31134"/>
                  </a:lnTo>
                  <a:lnTo>
                    <a:pt x="107994" y="31357"/>
                  </a:lnTo>
                  <a:lnTo>
                    <a:pt x="107947" y="31678"/>
                  </a:lnTo>
                  <a:lnTo>
                    <a:pt x="108059" y="32077"/>
                  </a:lnTo>
                  <a:lnTo>
                    <a:pt x="108783" y="33404"/>
                  </a:lnTo>
                  <a:lnTo>
                    <a:pt x="108830" y="33766"/>
                  </a:lnTo>
                  <a:lnTo>
                    <a:pt x="109111" y="34381"/>
                  </a:lnTo>
                  <a:lnTo>
                    <a:pt x="109703" y="34798"/>
                  </a:lnTo>
                  <a:lnTo>
                    <a:pt x="110565" y="35756"/>
                  </a:lnTo>
                  <a:lnTo>
                    <a:pt x="110751" y="37027"/>
                  </a:lnTo>
                  <a:lnTo>
                    <a:pt x="110856" y="37340"/>
                  </a:lnTo>
                  <a:lnTo>
                    <a:pt x="111119" y="37650"/>
                  </a:lnTo>
                  <a:lnTo>
                    <a:pt x="110978" y="38369"/>
                  </a:lnTo>
                  <a:lnTo>
                    <a:pt x="110812" y="38522"/>
                  </a:lnTo>
                  <a:lnTo>
                    <a:pt x="110379" y="38258"/>
                  </a:lnTo>
                  <a:lnTo>
                    <a:pt x="109464" y="38415"/>
                  </a:lnTo>
                  <a:lnTo>
                    <a:pt x="108656" y="38147"/>
                  </a:lnTo>
                  <a:lnTo>
                    <a:pt x="108321" y="37815"/>
                  </a:lnTo>
                  <a:lnTo>
                    <a:pt x="108108" y="36842"/>
                  </a:lnTo>
                  <a:lnTo>
                    <a:pt x="108368" y="36033"/>
                  </a:lnTo>
                  <a:lnTo>
                    <a:pt x="108074" y="35556"/>
                  </a:lnTo>
                  <a:lnTo>
                    <a:pt x="107831" y="35539"/>
                  </a:lnTo>
                  <a:lnTo>
                    <a:pt x="107933" y="35928"/>
                  </a:lnTo>
                  <a:lnTo>
                    <a:pt x="108111" y="37351"/>
                  </a:lnTo>
                  <a:lnTo>
                    <a:pt x="108261" y="38006"/>
                  </a:lnTo>
                  <a:lnTo>
                    <a:pt x="108703" y="39348"/>
                  </a:lnTo>
                  <a:lnTo>
                    <a:pt x="108308" y="39722"/>
                  </a:lnTo>
                  <a:lnTo>
                    <a:pt x="108772" y="40268"/>
                  </a:lnTo>
                  <a:lnTo>
                    <a:pt x="109545" y="40127"/>
                  </a:lnTo>
                  <a:lnTo>
                    <a:pt x="109741" y="39963"/>
                  </a:lnTo>
                  <a:lnTo>
                    <a:pt x="110266" y="40161"/>
                  </a:lnTo>
                  <a:lnTo>
                    <a:pt x="110708" y="40804"/>
                  </a:lnTo>
                  <a:lnTo>
                    <a:pt x="110945" y="41733"/>
                  </a:lnTo>
                  <a:lnTo>
                    <a:pt x="112783" y="43473"/>
                  </a:lnTo>
                  <a:lnTo>
                    <a:pt x="112799" y="44138"/>
                  </a:lnTo>
                  <a:lnTo>
                    <a:pt x="112645" y="44350"/>
                  </a:lnTo>
                  <a:lnTo>
                    <a:pt x="112559" y="44499"/>
                  </a:lnTo>
                  <a:lnTo>
                    <a:pt x="112165" y="44989"/>
                  </a:lnTo>
                  <a:lnTo>
                    <a:pt x="111576" y="45330"/>
                  </a:lnTo>
                  <a:lnTo>
                    <a:pt x="111098" y="45733"/>
                  </a:lnTo>
                  <a:lnTo>
                    <a:pt x="110801" y="45758"/>
                  </a:lnTo>
                  <a:lnTo>
                    <a:pt x="110615" y="45499"/>
                  </a:lnTo>
                  <a:lnTo>
                    <a:pt x="110243" y="45697"/>
                  </a:lnTo>
                  <a:lnTo>
                    <a:pt x="110990" y="47281"/>
                  </a:lnTo>
                  <a:lnTo>
                    <a:pt x="111304" y="47617"/>
                  </a:lnTo>
                  <a:lnTo>
                    <a:pt x="111500" y="47688"/>
                  </a:lnTo>
                  <a:lnTo>
                    <a:pt x="111467" y="49507"/>
                  </a:lnTo>
                  <a:lnTo>
                    <a:pt x="110930" y="49268"/>
                  </a:lnTo>
                  <a:lnTo>
                    <a:pt x="110325" y="49709"/>
                  </a:lnTo>
                  <a:lnTo>
                    <a:pt x="109636" y="49720"/>
                  </a:lnTo>
                  <a:lnTo>
                    <a:pt x="108813" y="49867"/>
                  </a:lnTo>
                  <a:lnTo>
                    <a:pt x="108813" y="50399"/>
                  </a:lnTo>
                  <a:lnTo>
                    <a:pt x="109355" y="50406"/>
                  </a:lnTo>
                  <a:lnTo>
                    <a:pt x="109670" y="50534"/>
                  </a:lnTo>
                  <a:lnTo>
                    <a:pt x="109863" y="50699"/>
                  </a:lnTo>
                  <a:lnTo>
                    <a:pt x="109822" y="50874"/>
                  </a:lnTo>
                  <a:lnTo>
                    <a:pt x="109046" y="51943"/>
                  </a:lnTo>
                  <a:lnTo>
                    <a:pt x="108756" y="52189"/>
                  </a:lnTo>
                  <a:lnTo>
                    <a:pt x="108428" y="52167"/>
                  </a:lnTo>
                  <a:lnTo>
                    <a:pt x="108222" y="52309"/>
                  </a:lnTo>
                  <a:lnTo>
                    <a:pt x="108155" y="52778"/>
                  </a:lnTo>
                  <a:lnTo>
                    <a:pt x="108283" y="52845"/>
                  </a:lnTo>
                  <a:lnTo>
                    <a:pt x="108513" y="52752"/>
                  </a:lnTo>
                  <a:lnTo>
                    <a:pt x="109080" y="52741"/>
                  </a:lnTo>
                  <a:lnTo>
                    <a:pt x="110144" y="53050"/>
                  </a:lnTo>
                  <a:lnTo>
                    <a:pt x="110324" y="53606"/>
                  </a:lnTo>
                  <a:lnTo>
                    <a:pt x="110927" y="54168"/>
                  </a:lnTo>
                  <a:lnTo>
                    <a:pt x="110880" y="54426"/>
                  </a:lnTo>
                  <a:lnTo>
                    <a:pt x="110718" y="54455"/>
                  </a:lnTo>
                  <a:lnTo>
                    <a:pt x="110305" y="54069"/>
                  </a:lnTo>
                  <a:lnTo>
                    <a:pt x="110187" y="53821"/>
                  </a:lnTo>
                  <a:lnTo>
                    <a:pt x="110008" y="53903"/>
                  </a:lnTo>
                  <a:lnTo>
                    <a:pt x="109803" y="53807"/>
                  </a:lnTo>
                  <a:lnTo>
                    <a:pt x="109621" y="54161"/>
                  </a:lnTo>
                  <a:lnTo>
                    <a:pt x="109996" y="54668"/>
                  </a:lnTo>
                  <a:lnTo>
                    <a:pt x="110418" y="54866"/>
                  </a:lnTo>
                  <a:lnTo>
                    <a:pt x="110904" y="54798"/>
                  </a:lnTo>
                  <a:lnTo>
                    <a:pt x="111178" y="54918"/>
                  </a:lnTo>
                  <a:lnTo>
                    <a:pt x="111117" y="55390"/>
                  </a:lnTo>
                  <a:lnTo>
                    <a:pt x="110924" y="55532"/>
                  </a:lnTo>
                  <a:lnTo>
                    <a:pt x="110411" y="55506"/>
                  </a:lnTo>
                  <a:lnTo>
                    <a:pt x="110485" y="55327"/>
                  </a:lnTo>
                  <a:lnTo>
                    <a:pt x="110309" y="55313"/>
                  </a:lnTo>
                  <a:lnTo>
                    <a:pt x="109784" y="55032"/>
                  </a:lnTo>
                  <a:lnTo>
                    <a:pt x="109636" y="55117"/>
                  </a:lnTo>
                  <a:lnTo>
                    <a:pt x="109189" y="55849"/>
                  </a:lnTo>
                  <a:lnTo>
                    <a:pt x="109659" y="57016"/>
                  </a:lnTo>
                  <a:lnTo>
                    <a:pt x="110060" y="57150"/>
                  </a:lnTo>
                  <a:lnTo>
                    <a:pt x="110317" y="57150"/>
                  </a:lnTo>
                  <a:lnTo>
                    <a:pt x="111529" y="56900"/>
                  </a:lnTo>
                  <a:lnTo>
                    <a:pt x="112275" y="56404"/>
                  </a:lnTo>
                  <a:lnTo>
                    <a:pt x="112582" y="55964"/>
                  </a:lnTo>
                  <a:lnTo>
                    <a:pt x="112875" y="55986"/>
                  </a:lnTo>
                  <a:lnTo>
                    <a:pt x="113574" y="56296"/>
                  </a:lnTo>
                  <a:lnTo>
                    <a:pt x="114182" y="56385"/>
                  </a:lnTo>
                  <a:lnTo>
                    <a:pt x="114712" y="56357"/>
                  </a:lnTo>
                  <a:lnTo>
                    <a:pt x="114709" y="56933"/>
                  </a:lnTo>
                  <a:lnTo>
                    <a:pt x="111984" y="56930"/>
                  </a:lnTo>
                  <a:lnTo>
                    <a:pt x="111721" y="57101"/>
                  </a:lnTo>
                  <a:lnTo>
                    <a:pt x="111465" y="57508"/>
                  </a:lnTo>
                  <a:lnTo>
                    <a:pt x="111465" y="58108"/>
                  </a:lnTo>
                  <a:lnTo>
                    <a:pt x="113075" y="58112"/>
                  </a:lnTo>
                  <a:lnTo>
                    <a:pt x="113085" y="59312"/>
                  </a:lnTo>
                  <a:lnTo>
                    <a:pt x="112556" y="59315"/>
                  </a:lnTo>
                  <a:lnTo>
                    <a:pt x="112564" y="59731"/>
                  </a:lnTo>
                  <a:lnTo>
                    <a:pt x="113103" y="59953"/>
                  </a:lnTo>
                  <a:lnTo>
                    <a:pt x="113588" y="60494"/>
                  </a:lnTo>
                  <a:lnTo>
                    <a:pt x="113735" y="60778"/>
                  </a:lnTo>
                  <a:lnTo>
                    <a:pt x="113723" y="61657"/>
                  </a:lnTo>
                  <a:lnTo>
                    <a:pt x="112540" y="61670"/>
                  </a:lnTo>
                  <a:lnTo>
                    <a:pt x="108647" y="61683"/>
                  </a:lnTo>
                  <a:lnTo>
                    <a:pt x="106928" y="61692"/>
                  </a:lnTo>
                  <a:lnTo>
                    <a:pt x="104507" y="61663"/>
                  </a:lnTo>
                  <a:lnTo>
                    <a:pt x="104502" y="67002"/>
                  </a:lnTo>
                  <a:lnTo>
                    <a:pt x="106098" y="67021"/>
                  </a:lnTo>
                  <a:lnTo>
                    <a:pt x="106097" y="69967"/>
                  </a:lnTo>
                  <a:lnTo>
                    <a:pt x="102777" y="69957"/>
                  </a:lnTo>
                  <a:lnTo>
                    <a:pt x="102926" y="70786"/>
                  </a:lnTo>
                  <a:lnTo>
                    <a:pt x="102858" y="71133"/>
                  </a:lnTo>
                  <a:lnTo>
                    <a:pt x="101789" y="71122"/>
                  </a:lnTo>
                  <a:lnTo>
                    <a:pt x="101799" y="69947"/>
                  </a:lnTo>
                  <a:lnTo>
                    <a:pt x="99671" y="69902"/>
                  </a:lnTo>
                  <a:lnTo>
                    <a:pt x="99664" y="71118"/>
                  </a:lnTo>
                  <a:lnTo>
                    <a:pt x="97529" y="71144"/>
                  </a:lnTo>
                  <a:lnTo>
                    <a:pt x="97526" y="69950"/>
                  </a:lnTo>
                  <a:lnTo>
                    <a:pt x="95374" y="69936"/>
                  </a:lnTo>
                  <a:lnTo>
                    <a:pt x="95371" y="71099"/>
                  </a:lnTo>
                  <a:lnTo>
                    <a:pt x="93775" y="71141"/>
                  </a:lnTo>
                  <a:lnTo>
                    <a:pt x="93796" y="72300"/>
                  </a:lnTo>
                  <a:lnTo>
                    <a:pt x="92700" y="72297"/>
                  </a:lnTo>
                  <a:lnTo>
                    <a:pt x="92716" y="71115"/>
                  </a:lnTo>
                  <a:lnTo>
                    <a:pt x="91064" y="71116"/>
                  </a:lnTo>
                  <a:lnTo>
                    <a:pt x="91062" y="74737"/>
                  </a:lnTo>
                  <a:lnTo>
                    <a:pt x="90390" y="74625"/>
                  </a:lnTo>
                  <a:lnTo>
                    <a:pt x="89846" y="74982"/>
                  </a:lnTo>
                  <a:lnTo>
                    <a:pt x="89390" y="75139"/>
                  </a:lnTo>
                  <a:lnTo>
                    <a:pt x="89107" y="75112"/>
                  </a:lnTo>
                  <a:lnTo>
                    <a:pt x="88905" y="74437"/>
                  </a:lnTo>
                  <a:lnTo>
                    <a:pt x="88943" y="73531"/>
                  </a:lnTo>
                  <a:lnTo>
                    <a:pt x="88386" y="73535"/>
                  </a:lnTo>
                  <a:lnTo>
                    <a:pt x="87853" y="73150"/>
                  </a:lnTo>
                  <a:lnTo>
                    <a:pt x="86778" y="73050"/>
                  </a:lnTo>
                  <a:lnTo>
                    <a:pt x="86765" y="70891"/>
                  </a:lnTo>
                  <a:lnTo>
                    <a:pt x="86431" y="70898"/>
                  </a:lnTo>
                  <a:lnTo>
                    <a:pt x="86410" y="71301"/>
                  </a:lnTo>
                  <a:lnTo>
                    <a:pt x="84916" y="71356"/>
                  </a:lnTo>
                  <a:lnTo>
                    <a:pt x="84623" y="71036"/>
                  </a:lnTo>
                  <a:lnTo>
                    <a:pt x="84630" y="70271"/>
                  </a:lnTo>
                  <a:lnTo>
                    <a:pt x="84083" y="70316"/>
                  </a:lnTo>
                  <a:lnTo>
                    <a:pt x="83948" y="69089"/>
                  </a:lnTo>
                  <a:lnTo>
                    <a:pt x="82505" y="69003"/>
                  </a:lnTo>
                  <a:lnTo>
                    <a:pt x="82505" y="67672"/>
                  </a:lnTo>
                  <a:lnTo>
                    <a:pt x="82171" y="67710"/>
                  </a:lnTo>
                  <a:lnTo>
                    <a:pt x="81789" y="67877"/>
                  </a:lnTo>
                  <a:lnTo>
                    <a:pt x="82511" y="66915"/>
                  </a:lnTo>
                  <a:lnTo>
                    <a:pt x="82484" y="61677"/>
                  </a:lnTo>
                  <a:lnTo>
                    <a:pt x="73824" y="61593"/>
                  </a:lnTo>
                  <a:lnTo>
                    <a:pt x="66265" y="61622"/>
                  </a:lnTo>
                  <a:lnTo>
                    <a:pt x="66475" y="62031"/>
                  </a:lnTo>
                  <a:lnTo>
                    <a:pt x="66622" y="62243"/>
                  </a:lnTo>
                  <a:lnTo>
                    <a:pt x="66640" y="62401"/>
                  </a:lnTo>
                  <a:lnTo>
                    <a:pt x="66881" y="62577"/>
                  </a:lnTo>
                  <a:lnTo>
                    <a:pt x="67220" y="62933"/>
                  </a:lnTo>
                  <a:lnTo>
                    <a:pt x="67457" y="62937"/>
                  </a:lnTo>
                  <a:lnTo>
                    <a:pt x="67984" y="63381"/>
                  </a:lnTo>
                  <a:lnTo>
                    <a:pt x="68143" y="63573"/>
                  </a:lnTo>
                  <a:lnTo>
                    <a:pt x="68227" y="63937"/>
                  </a:lnTo>
                  <a:lnTo>
                    <a:pt x="68373" y="64145"/>
                  </a:lnTo>
                  <a:lnTo>
                    <a:pt x="68334" y="64332"/>
                  </a:lnTo>
                  <a:lnTo>
                    <a:pt x="68431" y="64494"/>
                  </a:lnTo>
                  <a:lnTo>
                    <a:pt x="68433" y="64676"/>
                  </a:lnTo>
                  <a:lnTo>
                    <a:pt x="68552" y="65360"/>
                  </a:lnTo>
                  <a:lnTo>
                    <a:pt x="68770" y="65381"/>
                  </a:lnTo>
                  <a:lnTo>
                    <a:pt x="69062" y="65648"/>
                  </a:lnTo>
                  <a:lnTo>
                    <a:pt x="69238" y="66284"/>
                  </a:lnTo>
                  <a:lnTo>
                    <a:pt x="69276" y="66872"/>
                  </a:lnTo>
                  <a:lnTo>
                    <a:pt x="69470" y="67277"/>
                  </a:lnTo>
                  <a:lnTo>
                    <a:pt x="69786" y="67689"/>
                  </a:lnTo>
                  <a:lnTo>
                    <a:pt x="69819" y="67974"/>
                  </a:lnTo>
                  <a:lnTo>
                    <a:pt x="70057" y="68437"/>
                  </a:lnTo>
                  <a:lnTo>
                    <a:pt x="70099" y="68669"/>
                  </a:lnTo>
                  <a:lnTo>
                    <a:pt x="70073" y="69048"/>
                  </a:lnTo>
                  <a:lnTo>
                    <a:pt x="70300" y="69382"/>
                  </a:lnTo>
                  <a:lnTo>
                    <a:pt x="70668" y="69669"/>
                  </a:lnTo>
                  <a:lnTo>
                    <a:pt x="70761" y="70014"/>
                  </a:lnTo>
                  <a:lnTo>
                    <a:pt x="70963" y="70756"/>
                  </a:lnTo>
                  <a:lnTo>
                    <a:pt x="71024" y="70885"/>
                  </a:lnTo>
                  <a:lnTo>
                    <a:pt x="70841" y="71167"/>
                  </a:lnTo>
                  <a:lnTo>
                    <a:pt x="71098" y="71550"/>
                  </a:lnTo>
                  <a:lnTo>
                    <a:pt x="71186" y="71891"/>
                  </a:lnTo>
                  <a:lnTo>
                    <a:pt x="71642" y="72216"/>
                  </a:lnTo>
                  <a:lnTo>
                    <a:pt x="71797" y="72417"/>
                  </a:lnTo>
                  <a:lnTo>
                    <a:pt x="71955" y="72735"/>
                  </a:lnTo>
                  <a:lnTo>
                    <a:pt x="72212" y="73009"/>
                  </a:lnTo>
                  <a:lnTo>
                    <a:pt x="72776" y="73257"/>
                  </a:lnTo>
                  <a:lnTo>
                    <a:pt x="72892" y="73433"/>
                  </a:lnTo>
                  <a:lnTo>
                    <a:pt x="73194" y="73658"/>
                  </a:lnTo>
                  <a:lnTo>
                    <a:pt x="73816" y="74174"/>
                  </a:lnTo>
                  <a:lnTo>
                    <a:pt x="74106" y="74504"/>
                  </a:lnTo>
                  <a:lnTo>
                    <a:pt x="74726" y="74787"/>
                  </a:lnTo>
                  <a:lnTo>
                    <a:pt x="74962" y="75161"/>
                  </a:lnTo>
                  <a:lnTo>
                    <a:pt x="75245" y="75273"/>
                  </a:lnTo>
                  <a:lnTo>
                    <a:pt x="75297" y="75635"/>
                  </a:lnTo>
                  <a:lnTo>
                    <a:pt x="75348" y="75780"/>
                  </a:lnTo>
                  <a:lnTo>
                    <a:pt x="75574" y="76129"/>
                  </a:lnTo>
                  <a:lnTo>
                    <a:pt x="75633" y="76274"/>
                  </a:lnTo>
                  <a:lnTo>
                    <a:pt x="75619" y="76402"/>
                  </a:lnTo>
                  <a:lnTo>
                    <a:pt x="75491" y="76697"/>
                  </a:lnTo>
                  <a:lnTo>
                    <a:pt x="75516" y="76841"/>
                  </a:lnTo>
                  <a:lnTo>
                    <a:pt x="75928" y="77105"/>
                  </a:lnTo>
                  <a:lnTo>
                    <a:pt x="76027" y="77465"/>
                  </a:lnTo>
                  <a:lnTo>
                    <a:pt x="76023" y="77849"/>
                  </a:lnTo>
                  <a:lnTo>
                    <a:pt x="76421" y="78232"/>
                  </a:lnTo>
                  <a:lnTo>
                    <a:pt x="76576" y="78500"/>
                  </a:lnTo>
                  <a:lnTo>
                    <a:pt x="76983" y="78707"/>
                  </a:lnTo>
                  <a:lnTo>
                    <a:pt x="77197" y="78742"/>
                  </a:lnTo>
                  <a:lnTo>
                    <a:pt x="77324" y="78850"/>
                  </a:lnTo>
                  <a:lnTo>
                    <a:pt x="77740" y="79075"/>
                  </a:lnTo>
                  <a:lnTo>
                    <a:pt x="77924" y="79259"/>
                  </a:lnTo>
                  <a:lnTo>
                    <a:pt x="78225" y="79447"/>
                  </a:lnTo>
                  <a:lnTo>
                    <a:pt x="78388" y="79643"/>
                  </a:lnTo>
                  <a:lnTo>
                    <a:pt x="79130" y="80753"/>
                  </a:lnTo>
                  <a:lnTo>
                    <a:pt x="79311" y="80890"/>
                  </a:lnTo>
                  <a:lnTo>
                    <a:pt x="79503" y="80912"/>
                  </a:lnTo>
                  <a:lnTo>
                    <a:pt x="79846" y="81193"/>
                  </a:lnTo>
                  <a:lnTo>
                    <a:pt x="79863" y="81552"/>
                  </a:lnTo>
                  <a:lnTo>
                    <a:pt x="80069" y="82052"/>
                  </a:lnTo>
                  <a:lnTo>
                    <a:pt x="80269" y="82187"/>
                  </a:lnTo>
                  <a:lnTo>
                    <a:pt x="80848" y="82695"/>
                  </a:lnTo>
                  <a:lnTo>
                    <a:pt x="81222" y="82790"/>
                  </a:lnTo>
                  <a:lnTo>
                    <a:pt x="81851" y="83339"/>
                  </a:lnTo>
                  <a:lnTo>
                    <a:pt x="82484" y="83460"/>
                  </a:lnTo>
                  <a:lnTo>
                    <a:pt x="82832" y="83861"/>
                  </a:lnTo>
                  <a:lnTo>
                    <a:pt x="82966" y="84160"/>
                  </a:lnTo>
                  <a:lnTo>
                    <a:pt x="82985" y="84499"/>
                  </a:lnTo>
                  <a:lnTo>
                    <a:pt x="82945" y="84939"/>
                  </a:lnTo>
                  <a:lnTo>
                    <a:pt x="82987" y="85208"/>
                  </a:lnTo>
                  <a:lnTo>
                    <a:pt x="83080" y="85381"/>
                  </a:lnTo>
                  <a:lnTo>
                    <a:pt x="83113" y="85553"/>
                  </a:lnTo>
                  <a:lnTo>
                    <a:pt x="83147" y="86212"/>
                  </a:lnTo>
                  <a:lnTo>
                    <a:pt x="83371" y="86670"/>
                  </a:lnTo>
                  <a:lnTo>
                    <a:pt x="83405" y="86894"/>
                  </a:lnTo>
                  <a:lnTo>
                    <a:pt x="83444" y="87258"/>
                  </a:lnTo>
                  <a:lnTo>
                    <a:pt x="83718" y="87423"/>
                  </a:lnTo>
                  <a:lnTo>
                    <a:pt x="84661" y="88331"/>
                  </a:lnTo>
                  <a:lnTo>
                    <a:pt x="84709" y="88850"/>
                  </a:lnTo>
                  <a:lnTo>
                    <a:pt x="84667" y="89077"/>
                  </a:lnTo>
                  <a:lnTo>
                    <a:pt x="84445" y="89336"/>
                  </a:lnTo>
                  <a:lnTo>
                    <a:pt x="84125" y="89525"/>
                  </a:lnTo>
                  <a:lnTo>
                    <a:pt x="82726" y="90451"/>
                  </a:lnTo>
                  <a:lnTo>
                    <a:pt x="82276" y="91322"/>
                  </a:lnTo>
                  <a:lnTo>
                    <a:pt x="82226" y="91480"/>
                  </a:lnTo>
                  <a:lnTo>
                    <a:pt x="82236" y="92313"/>
                  </a:lnTo>
                  <a:lnTo>
                    <a:pt x="82444" y="92521"/>
                  </a:lnTo>
                  <a:lnTo>
                    <a:pt x="82791" y="92574"/>
                  </a:lnTo>
                  <a:lnTo>
                    <a:pt x="83013" y="92766"/>
                  </a:lnTo>
                  <a:lnTo>
                    <a:pt x="82885" y="93584"/>
                  </a:lnTo>
                  <a:lnTo>
                    <a:pt x="82680" y="93922"/>
                  </a:lnTo>
                  <a:lnTo>
                    <a:pt x="82175" y="94362"/>
                  </a:lnTo>
                  <a:lnTo>
                    <a:pt x="81347" y="94175"/>
                  </a:lnTo>
                  <a:lnTo>
                    <a:pt x="80827" y="94639"/>
                  </a:lnTo>
                  <a:lnTo>
                    <a:pt x="80110" y="94708"/>
                  </a:lnTo>
                  <a:lnTo>
                    <a:pt x="79928" y="94630"/>
                  </a:lnTo>
                  <a:lnTo>
                    <a:pt x="79726" y="94667"/>
                  </a:lnTo>
                  <a:lnTo>
                    <a:pt x="79312" y="95193"/>
                  </a:lnTo>
                  <a:lnTo>
                    <a:pt x="78776" y="96133"/>
                  </a:lnTo>
                  <a:lnTo>
                    <a:pt x="78309" y="96783"/>
                  </a:lnTo>
                  <a:lnTo>
                    <a:pt x="76654" y="98102"/>
                  </a:lnTo>
                  <a:lnTo>
                    <a:pt x="76515" y="98551"/>
                  </a:lnTo>
                  <a:lnTo>
                    <a:pt x="76482" y="98974"/>
                  </a:lnTo>
                  <a:lnTo>
                    <a:pt x="75740" y="99865"/>
                  </a:lnTo>
                  <a:lnTo>
                    <a:pt x="74912" y="100664"/>
                  </a:lnTo>
                  <a:lnTo>
                    <a:pt x="74359" y="101079"/>
                  </a:lnTo>
                  <a:lnTo>
                    <a:pt x="74184" y="102443"/>
                  </a:lnTo>
                  <a:lnTo>
                    <a:pt x="74323" y="102861"/>
                  </a:lnTo>
                  <a:lnTo>
                    <a:pt x="74382" y="103674"/>
                  </a:lnTo>
                  <a:lnTo>
                    <a:pt x="74141" y="104549"/>
                  </a:lnTo>
                  <a:lnTo>
                    <a:pt x="72949" y="106780"/>
                  </a:lnTo>
                  <a:lnTo>
                    <a:pt x="72921" y="106908"/>
                  </a:lnTo>
                  <a:lnTo>
                    <a:pt x="73006" y="107344"/>
                  </a:lnTo>
                  <a:lnTo>
                    <a:pt x="72913" y="108368"/>
                  </a:lnTo>
                  <a:lnTo>
                    <a:pt x="72715" y="109015"/>
                  </a:lnTo>
                  <a:lnTo>
                    <a:pt x="72550" y="109234"/>
                  </a:lnTo>
                  <a:lnTo>
                    <a:pt x="71780" y="109354"/>
                  </a:lnTo>
                  <a:lnTo>
                    <a:pt x="64796" y="109362"/>
                  </a:lnTo>
                  <a:lnTo>
                    <a:pt x="61124" y="109494"/>
                  </a:lnTo>
                  <a:lnTo>
                    <a:pt x="56049" y="109541"/>
                  </a:lnTo>
                  <a:lnTo>
                    <a:pt x="56239" y="109396"/>
                  </a:lnTo>
                  <a:lnTo>
                    <a:pt x="56236" y="107722"/>
                  </a:lnTo>
                  <a:lnTo>
                    <a:pt x="55698" y="107711"/>
                  </a:lnTo>
                  <a:lnTo>
                    <a:pt x="55681" y="107122"/>
                  </a:lnTo>
                  <a:lnTo>
                    <a:pt x="54641" y="107133"/>
                  </a:lnTo>
                  <a:lnTo>
                    <a:pt x="54624" y="105628"/>
                  </a:lnTo>
                  <a:lnTo>
                    <a:pt x="54334" y="105963"/>
                  </a:lnTo>
                  <a:lnTo>
                    <a:pt x="54172" y="106317"/>
                  </a:lnTo>
                  <a:lnTo>
                    <a:pt x="54260" y="106888"/>
                  </a:lnTo>
                  <a:lnTo>
                    <a:pt x="54174" y="107334"/>
                  </a:lnTo>
                  <a:lnTo>
                    <a:pt x="53063" y="108057"/>
                  </a:lnTo>
                  <a:lnTo>
                    <a:pt x="52827" y="107896"/>
                  </a:lnTo>
                  <a:lnTo>
                    <a:pt x="52472" y="107852"/>
                  </a:lnTo>
                  <a:lnTo>
                    <a:pt x="52442" y="104806"/>
                  </a:lnTo>
                  <a:lnTo>
                    <a:pt x="48159" y="104776"/>
                  </a:lnTo>
                  <a:lnTo>
                    <a:pt x="35054" y="104843"/>
                  </a:lnTo>
                  <a:lnTo>
                    <a:pt x="34587" y="104842"/>
                  </a:lnTo>
                  <a:lnTo>
                    <a:pt x="34309" y="104841"/>
                  </a:lnTo>
                  <a:lnTo>
                    <a:pt x="34042" y="104840"/>
                  </a:lnTo>
                  <a:lnTo>
                    <a:pt x="33789" y="104839"/>
                  </a:lnTo>
                  <a:lnTo>
                    <a:pt x="33254" y="104837"/>
                  </a:lnTo>
                  <a:lnTo>
                    <a:pt x="24524" y="104874"/>
                  </a:lnTo>
                  <a:lnTo>
                    <a:pt x="23244" y="104880"/>
                  </a:lnTo>
                  <a:lnTo>
                    <a:pt x="22916" y="104871"/>
                  </a:lnTo>
                  <a:lnTo>
                    <a:pt x="23035" y="104368"/>
                  </a:lnTo>
                  <a:lnTo>
                    <a:pt x="22906" y="104192"/>
                  </a:lnTo>
                  <a:lnTo>
                    <a:pt x="22725" y="103946"/>
                  </a:lnTo>
                  <a:lnTo>
                    <a:pt x="22515" y="103660"/>
                  </a:lnTo>
                  <a:lnTo>
                    <a:pt x="21955" y="102735"/>
                  </a:lnTo>
                  <a:lnTo>
                    <a:pt x="21904" y="102595"/>
                  </a:lnTo>
                  <a:lnTo>
                    <a:pt x="21817" y="102352"/>
                  </a:lnTo>
                  <a:lnTo>
                    <a:pt x="21674" y="101934"/>
                  </a:lnTo>
                  <a:lnTo>
                    <a:pt x="21749" y="101726"/>
                  </a:lnTo>
                  <a:lnTo>
                    <a:pt x="21939" y="101200"/>
                  </a:lnTo>
                  <a:lnTo>
                    <a:pt x="22071" y="100836"/>
                  </a:lnTo>
                  <a:lnTo>
                    <a:pt x="21932" y="100348"/>
                  </a:lnTo>
                  <a:lnTo>
                    <a:pt x="21849" y="100055"/>
                  </a:lnTo>
                  <a:lnTo>
                    <a:pt x="21781" y="99816"/>
                  </a:lnTo>
                  <a:lnTo>
                    <a:pt x="21670" y="99423"/>
                  </a:lnTo>
                  <a:lnTo>
                    <a:pt x="21526" y="99152"/>
                  </a:lnTo>
                  <a:lnTo>
                    <a:pt x="21215" y="98566"/>
                  </a:lnTo>
                  <a:lnTo>
                    <a:pt x="21077" y="98306"/>
                  </a:lnTo>
                  <a:lnTo>
                    <a:pt x="20948" y="98063"/>
                  </a:lnTo>
                  <a:lnTo>
                    <a:pt x="20974" y="97789"/>
                  </a:lnTo>
                  <a:lnTo>
                    <a:pt x="21463" y="97244"/>
                  </a:lnTo>
                  <a:lnTo>
                    <a:pt x="22312" y="96295"/>
                  </a:lnTo>
                  <a:lnTo>
                    <a:pt x="22442" y="95713"/>
                  </a:lnTo>
                  <a:lnTo>
                    <a:pt x="22551" y="95229"/>
                  </a:lnTo>
                  <a:lnTo>
                    <a:pt x="22580" y="95098"/>
                  </a:lnTo>
                  <a:lnTo>
                    <a:pt x="22636" y="94850"/>
                  </a:lnTo>
                  <a:lnTo>
                    <a:pt x="22689" y="94610"/>
                  </a:lnTo>
                  <a:lnTo>
                    <a:pt x="22737" y="94398"/>
                  </a:lnTo>
                  <a:lnTo>
                    <a:pt x="22886" y="93733"/>
                  </a:lnTo>
                  <a:lnTo>
                    <a:pt x="23035" y="93066"/>
                  </a:lnTo>
                  <a:lnTo>
                    <a:pt x="23148" y="92179"/>
                  </a:lnTo>
                  <a:lnTo>
                    <a:pt x="23308" y="90924"/>
                  </a:lnTo>
                  <a:lnTo>
                    <a:pt x="23356" y="90543"/>
                  </a:lnTo>
                  <a:lnTo>
                    <a:pt x="23356" y="89332"/>
                  </a:lnTo>
                  <a:lnTo>
                    <a:pt x="23179" y="89084"/>
                  </a:lnTo>
                  <a:lnTo>
                    <a:pt x="22796" y="88549"/>
                  </a:lnTo>
                  <a:lnTo>
                    <a:pt x="22633" y="88319"/>
                  </a:lnTo>
                  <a:lnTo>
                    <a:pt x="22390" y="86880"/>
                  </a:lnTo>
                  <a:lnTo>
                    <a:pt x="22367" y="86571"/>
                  </a:lnTo>
                  <a:lnTo>
                    <a:pt x="22288" y="85535"/>
                  </a:lnTo>
                  <a:lnTo>
                    <a:pt x="22173" y="84019"/>
                  </a:lnTo>
                  <a:lnTo>
                    <a:pt x="22118" y="83295"/>
                  </a:lnTo>
                  <a:lnTo>
                    <a:pt x="22106" y="83129"/>
                  </a:lnTo>
                  <a:lnTo>
                    <a:pt x="22088" y="82888"/>
                  </a:lnTo>
                  <a:lnTo>
                    <a:pt x="22071" y="82672"/>
                  </a:lnTo>
                  <a:lnTo>
                    <a:pt x="22939" y="81724"/>
                  </a:lnTo>
                  <a:lnTo>
                    <a:pt x="23321" y="81307"/>
                  </a:lnTo>
                  <a:lnTo>
                    <a:pt x="23771" y="80814"/>
                  </a:lnTo>
                  <a:lnTo>
                    <a:pt x="23919" y="80654"/>
                  </a:lnTo>
                  <a:lnTo>
                    <a:pt x="23864" y="80391"/>
                  </a:lnTo>
                  <a:lnTo>
                    <a:pt x="23812" y="80135"/>
                  </a:lnTo>
                  <a:lnTo>
                    <a:pt x="23767" y="79919"/>
                  </a:lnTo>
                  <a:lnTo>
                    <a:pt x="23693" y="79559"/>
                  </a:lnTo>
                  <a:lnTo>
                    <a:pt x="23635" y="79281"/>
                  </a:lnTo>
                  <a:lnTo>
                    <a:pt x="23548" y="78857"/>
                  </a:lnTo>
                  <a:lnTo>
                    <a:pt x="23489" y="78573"/>
                  </a:lnTo>
                  <a:lnTo>
                    <a:pt x="23356" y="77929"/>
                  </a:lnTo>
                  <a:lnTo>
                    <a:pt x="23452" y="77307"/>
                  </a:lnTo>
                  <a:lnTo>
                    <a:pt x="23493" y="77038"/>
                  </a:lnTo>
                  <a:lnTo>
                    <a:pt x="23585" y="76436"/>
                  </a:lnTo>
                  <a:lnTo>
                    <a:pt x="23758" y="75305"/>
                  </a:lnTo>
                  <a:lnTo>
                    <a:pt x="23638" y="74911"/>
                  </a:lnTo>
                  <a:lnTo>
                    <a:pt x="23517" y="74510"/>
                  </a:lnTo>
                  <a:lnTo>
                    <a:pt x="23455" y="74306"/>
                  </a:lnTo>
                  <a:lnTo>
                    <a:pt x="23201" y="73469"/>
                  </a:lnTo>
                  <a:lnTo>
                    <a:pt x="23115" y="73186"/>
                  </a:lnTo>
                  <a:lnTo>
                    <a:pt x="22396" y="72383"/>
                  </a:lnTo>
                  <a:lnTo>
                    <a:pt x="21670" y="71571"/>
                  </a:lnTo>
                  <a:lnTo>
                    <a:pt x="21333" y="71541"/>
                  </a:lnTo>
                  <a:lnTo>
                    <a:pt x="20973" y="71509"/>
                  </a:lnTo>
                  <a:lnTo>
                    <a:pt x="20368" y="71455"/>
                  </a:lnTo>
                  <a:lnTo>
                    <a:pt x="19553" y="71382"/>
                  </a:lnTo>
                  <a:lnTo>
                    <a:pt x="19420" y="71370"/>
                  </a:lnTo>
                  <a:lnTo>
                    <a:pt x="19140" y="71251"/>
                  </a:lnTo>
                  <a:lnTo>
                    <a:pt x="17576" y="70592"/>
                  </a:lnTo>
                  <a:lnTo>
                    <a:pt x="17415" y="70517"/>
                  </a:lnTo>
                  <a:lnTo>
                    <a:pt x="17014" y="69517"/>
                  </a:lnTo>
                  <a:lnTo>
                    <a:pt x="16475" y="68169"/>
                  </a:lnTo>
                  <a:lnTo>
                    <a:pt x="16299" y="67731"/>
                  </a:lnTo>
                  <a:lnTo>
                    <a:pt x="15637" y="66077"/>
                  </a:lnTo>
                  <a:lnTo>
                    <a:pt x="15123" y="65761"/>
                  </a:lnTo>
                  <a:lnTo>
                    <a:pt x="14838" y="65585"/>
                  </a:lnTo>
                  <a:lnTo>
                    <a:pt x="14657" y="65321"/>
                  </a:lnTo>
                  <a:lnTo>
                    <a:pt x="13621" y="63808"/>
                  </a:lnTo>
                  <a:lnTo>
                    <a:pt x="13423" y="63517"/>
                  </a:lnTo>
                  <a:lnTo>
                    <a:pt x="12868" y="62695"/>
                  </a:lnTo>
                  <a:lnTo>
                    <a:pt x="12422" y="61743"/>
                  </a:lnTo>
                  <a:lnTo>
                    <a:pt x="11889" y="60604"/>
                  </a:lnTo>
                  <a:lnTo>
                    <a:pt x="11766" y="60342"/>
                  </a:lnTo>
                  <a:lnTo>
                    <a:pt x="11438" y="59643"/>
                  </a:lnTo>
                  <a:lnTo>
                    <a:pt x="11347" y="59448"/>
                  </a:lnTo>
                  <a:lnTo>
                    <a:pt x="11263" y="58356"/>
                  </a:lnTo>
                  <a:lnTo>
                    <a:pt x="11145" y="56815"/>
                  </a:lnTo>
                  <a:lnTo>
                    <a:pt x="11073" y="55871"/>
                  </a:lnTo>
                  <a:lnTo>
                    <a:pt x="9384" y="56115"/>
                  </a:lnTo>
                  <a:lnTo>
                    <a:pt x="8939" y="56180"/>
                  </a:lnTo>
                  <a:lnTo>
                    <a:pt x="8129" y="56279"/>
                  </a:lnTo>
                  <a:lnTo>
                    <a:pt x="7819" y="55543"/>
                  </a:lnTo>
                  <a:lnTo>
                    <a:pt x="7820" y="54964"/>
                  </a:lnTo>
                  <a:lnTo>
                    <a:pt x="8288" y="54095"/>
                  </a:lnTo>
                  <a:lnTo>
                    <a:pt x="8497" y="53207"/>
                  </a:lnTo>
                  <a:lnTo>
                    <a:pt x="8610" y="52725"/>
                  </a:lnTo>
                  <a:lnTo>
                    <a:pt x="8882" y="51567"/>
                  </a:lnTo>
                  <a:lnTo>
                    <a:pt x="8917" y="51419"/>
                  </a:lnTo>
                  <a:lnTo>
                    <a:pt x="9032" y="50775"/>
                  </a:lnTo>
                  <a:lnTo>
                    <a:pt x="8958" y="50358"/>
                  </a:lnTo>
                  <a:lnTo>
                    <a:pt x="8897" y="50016"/>
                  </a:lnTo>
                  <a:lnTo>
                    <a:pt x="8814" y="49550"/>
                  </a:lnTo>
                  <a:lnTo>
                    <a:pt x="8740" y="49133"/>
                  </a:lnTo>
                  <a:lnTo>
                    <a:pt x="8691" y="48854"/>
                  </a:lnTo>
                  <a:lnTo>
                    <a:pt x="8659" y="48676"/>
                  </a:lnTo>
                  <a:lnTo>
                    <a:pt x="8541" y="48016"/>
                  </a:lnTo>
                  <a:lnTo>
                    <a:pt x="8505" y="47813"/>
                  </a:lnTo>
                  <a:lnTo>
                    <a:pt x="8421" y="47337"/>
                  </a:lnTo>
                  <a:lnTo>
                    <a:pt x="8284" y="46572"/>
                  </a:lnTo>
                  <a:lnTo>
                    <a:pt x="8246" y="46357"/>
                  </a:lnTo>
                  <a:lnTo>
                    <a:pt x="6463" y="45368"/>
                  </a:lnTo>
                  <a:lnTo>
                    <a:pt x="6245" y="45247"/>
                  </a:lnTo>
                  <a:lnTo>
                    <a:pt x="5599" y="44889"/>
                  </a:lnTo>
                  <a:lnTo>
                    <a:pt x="5437" y="44799"/>
                  </a:lnTo>
                  <a:lnTo>
                    <a:pt x="5188" y="44661"/>
                  </a:lnTo>
                  <a:lnTo>
                    <a:pt x="5546" y="43203"/>
                  </a:lnTo>
                  <a:lnTo>
                    <a:pt x="5160" y="43168"/>
                  </a:lnTo>
                  <a:lnTo>
                    <a:pt x="1384" y="42824"/>
                  </a:lnTo>
                  <a:lnTo>
                    <a:pt x="838" y="42775"/>
                  </a:lnTo>
                  <a:lnTo>
                    <a:pt x="0" y="39067"/>
                  </a:lnTo>
                  <a:lnTo>
                    <a:pt x="957" y="38582"/>
                  </a:lnTo>
                  <a:lnTo>
                    <a:pt x="1179" y="38469"/>
                  </a:lnTo>
                  <a:lnTo>
                    <a:pt x="1801" y="38154"/>
                  </a:lnTo>
                  <a:lnTo>
                    <a:pt x="2129" y="38130"/>
                  </a:lnTo>
                  <a:lnTo>
                    <a:pt x="2363" y="38113"/>
                  </a:lnTo>
                  <a:lnTo>
                    <a:pt x="2878" y="38076"/>
                  </a:lnTo>
                  <a:lnTo>
                    <a:pt x="3065" y="37440"/>
                  </a:lnTo>
                  <a:lnTo>
                    <a:pt x="3143" y="37174"/>
                  </a:lnTo>
                  <a:lnTo>
                    <a:pt x="3174" y="36547"/>
                  </a:lnTo>
                  <a:lnTo>
                    <a:pt x="3068" y="36245"/>
                  </a:lnTo>
                  <a:lnTo>
                    <a:pt x="2650" y="35066"/>
                  </a:lnTo>
                  <a:lnTo>
                    <a:pt x="2495" y="34628"/>
                  </a:lnTo>
                  <a:lnTo>
                    <a:pt x="2291" y="34030"/>
                  </a:lnTo>
                  <a:lnTo>
                    <a:pt x="2315" y="33513"/>
                  </a:lnTo>
                  <a:lnTo>
                    <a:pt x="2345" y="32871"/>
                  </a:lnTo>
                  <a:lnTo>
                    <a:pt x="2677" y="32801"/>
                  </a:lnTo>
                  <a:lnTo>
                    <a:pt x="2773" y="33036"/>
                  </a:lnTo>
                  <a:lnTo>
                    <a:pt x="3159" y="33070"/>
                  </a:lnTo>
                  <a:lnTo>
                    <a:pt x="3825" y="32899"/>
                  </a:lnTo>
                  <a:lnTo>
                    <a:pt x="3764" y="32683"/>
                  </a:lnTo>
                  <a:lnTo>
                    <a:pt x="3423" y="32787"/>
                  </a:lnTo>
                  <a:lnTo>
                    <a:pt x="3325" y="32966"/>
                  </a:lnTo>
                  <a:lnTo>
                    <a:pt x="3010" y="32932"/>
                  </a:lnTo>
                  <a:lnTo>
                    <a:pt x="2811" y="32526"/>
                  </a:lnTo>
                  <a:lnTo>
                    <a:pt x="2382" y="32273"/>
                  </a:lnTo>
                  <a:lnTo>
                    <a:pt x="2422" y="31986"/>
                  </a:lnTo>
                  <a:lnTo>
                    <a:pt x="2838" y="31915"/>
                  </a:lnTo>
                  <a:lnTo>
                    <a:pt x="2693" y="31635"/>
                  </a:lnTo>
                  <a:lnTo>
                    <a:pt x="2462" y="31626"/>
                  </a:lnTo>
                  <a:lnTo>
                    <a:pt x="2438" y="31483"/>
                  </a:lnTo>
                  <a:lnTo>
                    <a:pt x="2664" y="31381"/>
                  </a:lnTo>
                  <a:lnTo>
                    <a:pt x="3054" y="31445"/>
                  </a:lnTo>
                  <a:lnTo>
                    <a:pt x="3274" y="31195"/>
                  </a:lnTo>
                  <a:lnTo>
                    <a:pt x="2960" y="31344"/>
                  </a:lnTo>
                  <a:lnTo>
                    <a:pt x="2250" y="30830"/>
                  </a:lnTo>
                  <a:lnTo>
                    <a:pt x="2739" y="30508"/>
                  </a:lnTo>
                  <a:lnTo>
                    <a:pt x="3110" y="30187"/>
                  </a:lnTo>
                  <a:lnTo>
                    <a:pt x="2858" y="30210"/>
                  </a:lnTo>
                  <a:lnTo>
                    <a:pt x="2779" y="30376"/>
                  </a:lnTo>
                  <a:lnTo>
                    <a:pt x="2298" y="30591"/>
                  </a:lnTo>
                  <a:lnTo>
                    <a:pt x="2158" y="30497"/>
                  </a:lnTo>
                  <a:lnTo>
                    <a:pt x="1892" y="29850"/>
                  </a:lnTo>
                  <a:lnTo>
                    <a:pt x="1550" y="29622"/>
                  </a:lnTo>
                  <a:lnTo>
                    <a:pt x="1645" y="29369"/>
                  </a:lnTo>
                  <a:lnTo>
                    <a:pt x="2159" y="29291"/>
                  </a:lnTo>
                  <a:lnTo>
                    <a:pt x="2091" y="28992"/>
                  </a:lnTo>
                  <a:lnTo>
                    <a:pt x="2294" y="28329"/>
                  </a:lnTo>
                  <a:lnTo>
                    <a:pt x="2648" y="28427"/>
                  </a:lnTo>
                  <a:lnTo>
                    <a:pt x="3014" y="28362"/>
                  </a:lnTo>
                  <a:lnTo>
                    <a:pt x="3129" y="28042"/>
                  </a:lnTo>
                  <a:lnTo>
                    <a:pt x="2960" y="28116"/>
                  </a:lnTo>
                  <a:lnTo>
                    <a:pt x="2845" y="28377"/>
                  </a:lnTo>
                  <a:lnTo>
                    <a:pt x="2480" y="27990"/>
                  </a:lnTo>
                  <a:lnTo>
                    <a:pt x="2629" y="27591"/>
                  </a:lnTo>
                  <a:lnTo>
                    <a:pt x="2913" y="27259"/>
                  </a:lnTo>
                  <a:lnTo>
                    <a:pt x="3295" y="26987"/>
                  </a:lnTo>
                  <a:lnTo>
                    <a:pt x="3680" y="27013"/>
                  </a:lnTo>
                  <a:lnTo>
                    <a:pt x="4143" y="26678"/>
                  </a:lnTo>
                  <a:lnTo>
                    <a:pt x="4356" y="26774"/>
                  </a:lnTo>
                  <a:lnTo>
                    <a:pt x="4860" y="26816"/>
                  </a:lnTo>
                  <a:lnTo>
                    <a:pt x="5256" y="26663"/>
                  </a:lnTo>
                  <a:lnTo>
                    <a:pt x="5367" y="26469"/>
                  </a:lnTo>
                  <a:lnTo>
                    <a:pt x="5601" y="26290"/>
                  </a:lnTo>
                  <a:lnTo>
                    <a:pt x="6061" y="26074"/>
                  </a:lnTo>
                  <a:lnTo>
                    <a:pt x="6263" y="26178"/>
                  </a:lnTo>
                  <a:lnTo>
                    <a:pt x="6558" y="26126"/>
                  </a:lnTo>
                  <a:lnTo>
                    <a:pt x="6872" y="25705"/>
                  </a:lnTo>
                  <a:lnTo>
                    <a:pt x="7691" y="25474"/>
                  </a:lnTo>
                  <a:lnTo>
                    <a:pt x="8049" y="25661"/>
                  </a:lnTo>
                  <a:lnTo>
                    <a:pt x="8350" y="25546"/>
                  </a:lnTo>
                  <a:lnTo>
                    <a:pt x="8941" y="25620"/>
                  </a:lnTo>
                  <a:lnTo>
                    <a:pt x="9524" y="25593"/>
                  </a:lnTo>
                  <a:lnTo>
                    <a:pt x="10391" y="25035"/>
                  </a:lnTo>
                  <a:lnTo>
                    <a:pt x="10715" y="23828"/>
                  </a:lnTo>
                  <a:lnTo>
                    <a:pt x="10775" y="22992"/>
                  </a:lnTo>
                  <a:lnTo>
                    <a:pt x="11303" y="22362"/>
                  </a:lnTo>
                  <a:lnTo>
                    <a:pt x="12344" y="21896"/>
                  </a:lnTo>
                  <a:lnTo>
                    <a:pt x="12685" y="21527"/>
                  </a:lnTo>
                  <a:lnTo>
                    <a:pt x="13216" y="21321"/>
                  </a:lnTo>
                  <a:lnTo>
                    <a:pt x="13558" y="21303"/>
                  </a:lnTo>
                  <a:lnTo>
                    <a:pt x="13981" y="21865"/>
                  </a:lnTo>
                  <a:lnTo>
                    <a:pt x="14657" y="22130"/>
                  </a:lnTo>
                  <a:lnTo>
                    <a:pt x="14968" y="21820"/>
                  </a:lnTo>
                  <a:lnTo>
                    <a:pt x="15269" y="21239"/>
                  </a:lnTo>
                  <a:lnTo>
                    <a:pt x="15624" y="21037"/>
                  </a:lnTo>
                  <a:lnTo>
                    <a:pt x="16320" y="20918"/>
                  </a:lnTo>
                  <a:lnTo>
                    <a:pt x="15972" y="20189"/>
                  </a:lnTo>
                  <a:lnTo>
                    <a:pt x="16436" y="20180"/>
                  </a:lnTo>
                  <a:lnTo>
                    <a:pt x="16757" y="19814"/>
                  </a:lnTo>
                  <a:lnTo>
                    <a:pt x="16686" y="19330"/>
                  </a:lnTo>
                  <a:lnTo>
                    <a:pt x="16740" y="19032"/>
                  </a:lnTo>
                  <a:lnTo>
                    <a:pt x="16906" y="18834"/>
                  </a:lnTo>
                  <a:lnTo>
                    <a:pt x="17112" y="18778"/>
                  </a:lnTo>
                  <a:lnTo>
                    <a:pt x="17545" y="18849"/>
                  </a:lnTo>
                  <a:lnTo>
                    <a:pt x="17704" y="18580"/>
                  </a:lnTo>
                  <a:lnTo>
                    <a:pt x="18117" y="18163"/>
                  </a:lnTo>
                  <a:lnTo>
                    <a:pt x="18560" y="17984"/>
                  </a:lnTo>
                  <a:lnTo>
                    <a:pt x="19203" y="16862"/>
                  </a:lnTo>
                  <a:lnTo>
                    <a:pt x="19156" y="16038"/>
                  </a:lnTo>
                  <a:lnTo>
                    <a:pt x="19244" y="15341"/>
                  </a:lnTo>
                  <a:lnTo>
                    <a:pt x="19447" y="15304"/>
                  </a:lnTo>
                  <a:lnTo>
                    <a:pt x="20808" y="15632"/>
                  </a:lnTo>
                  <a:lnTo>
                    <a:pt x="21646" y="16254"/>
                  </a:lnTo>
                  <a:lnTo>
                    <a:pt x="22535" y="17436"/>
                  </a:lnTo>
                  <a:lnTo>
                    <a:pt x="22560" y="17690"/>
                  </a:lnTo>
                  <a:lnTo>
                    <a:pt x="21767" y="17215"/>
                  </a:lnTo>
                  <a:lnTo>
                    <a:pt x="21365" y="17660"/>
                  </a:lnTo>
                  <a:lnTo>
                    <a:pt x="22274" y="19915"/>
                  </a:lnTo>
                  <a:lnTo>
                    <a:pt x="22663" y="21269"/>
                  </a:lnTo>
                  <a:lnTo>
                    <a:pt x="22761" y="22074"/>
                  </a:lnTo>
                  <a:lnTo>
                    <a:pt x="23014" y="21996"/>
                  </a:lnTo>
                  <a:lnTo>
                    <a:pt x="23336" y="21690"/>
                  </a:lnTo>
                  <a:lnTo>
                    <a:pt x="23491" y="21731"/>
                  </a:lnTo>
                  <a:lnTo>
                    <a:pt x="23795" y="22287"/>
                  </a:lnTo>
                  <a:lnTo>
                    <a:pt x="24025" y="23163"/>
                  </a:lnTo>
                  <a:lnTo>
                    <a:pt x="23853" y="23744"/>
                  </a:lnTo>
                  <a:lnTo>
                    <a:pt x="24024" y="25198"/>
                  </a:lnTo>
                  <a:lnTo>
                    <a:pt x="23826" y="27729"/>
                  </a:lnTo>
                  <a:lnTo>
                    <a:pt x="23831" y="28367"/>
                  </a:lnTo>
                  <a:lnTo>
                    <a:pt x="24200" y="28589"/>
                  </a:lnTo>
                  <a:lnTo>
                    <a:pt x="24324" y="28274"/>
                  </a:lnTo>
                  <a:lnTo>
                    <a:pt x="24798" y="27894"/>
                  </a:lnTo>
                  <a:lnTo>
                    <a:pt x="25281" y="27849"/>
                  </a:lnTo>
                  <a:lnTo>
                    <a:pt x="25467" y="28103"/>
                  </a:lnTo>
                  <a:lnTo>
                    <a:pt x="25647" y="28096"/>
                  </a:lnTo>
                  <a:lnTo>
                    <a:pt x="26299" y="26869"/>
                  </a:lnTo>
                  <a:lnTo>
                    <a:pt x="26329" y="26590"/>
                  </a:lnTo>
                  <a:lnTo>
                    <a:pt x="26549" y="26265"/>
                  </a:lnTo>
                  <a:lnTo>
                    <a:pt x="27661" y="25601"/>
                  </a:lnTo>
                  <a:lnTo>
                    <a:pt x="28970" y="26346"/>
                  </a:lnTo>
                  <a:lnTo>
                    <a:pt x="29145" y="25649"/>
                  </a:lnTo>
                  <a:lnTo>
                    <a:pt x="29220" y="24788"/>
                  </a:lnTo>
                  <a:lnTo>
                    <a:pt x="29054" y="24370"/>
                  </a:lnTo>
                  <a:lnTo>
                    <a:pt x="28807" y="24042"/>
                  </a:lnTo>
                  <a:lnTo>
                    <a:pt x="28834" y="23323"/>
                  </a:lnTo>
                  <a:lnTo>
                    <a:pt x="29016" y="22954"/>
                  </a:lnTo>
                  <a:lnTo>
                    <a:pt x="29746" y="22256"/>
                  </a:lnTo>
                  <a:lnTo>
                    <a:pt x="29926" y="22003"/>
                  </a:lnTo>
                  <a:lnTo>
                    <a:pt x="29996" y="21660"/>
                  </a:lnTo>
                  <a:lnTo>
                    <a:pt x="29749" y="21444"/>
                  </a:lnTo>
                  <a:lnTo>
                    <a:pt x="31765" y="21085"/>
                  </a:lnTo>
                  <a:lnTo>
                    <a:pt x="32279" y="20805"/>
                  </a:lnTo>
                  <a:lnTo>
                    <a:pt x="32864" y="20231"/>
                  </a:lnTo>
                  <a:lnTo>
                    <a:pt x="36481" y="20237"/>
                  </a:lnTo>
                  <a:lnTo>
                    <a:pt x="36481" y="21500"/>
                  </a:lnTo>
                  <a:lnTo>
                    <a:pt x="36932" y="21646"/>
                  </a:lnTo>
                  <a:lnTo>
                    <a:pt x="37223" y="21646"/>
                  </a:lnTo>
                  <a:lnTo>
                    <a:pt x="37216" y="20242"/>
                  </a:lnTo>
                  <a:lnTo>
                    <a:pt x="38407" y="20241"/>
                  </a:lnTo>
                  <a:lnTo>
                    <a:pt x="38983" y="20239"/>
                  </a:lnTo>
                  <a:lnTo>
                    <a:pt x="39290" y="20235"/>
                  </a:lnTo>
                  <a:lnTo>
                    <a:pt x="44662" y="20213"/>
                  </a:lnTo>
                  <a:lnTo>
                    <a:pt x="54409" y="20098"/>
                  </a:lnTo>
                  <a:lnTo>
                    <a:pt x="54341" y="15742"/>
                  </a:lnTo>
                  <a:lnTo>
                    <a:pt x="55833" y="15769"/>
                  </a:lnTo>
                  <a:lnTo>
                    <a:pt x="55920" y="16302"/>
                  </a:lnTo>
                  <a:lnTo>
                    <a:pt x="55941" y="16973"/>
                  </a:lnTo>
                  <a:lnTo>
                    <a:pt x="56993" y="16974"/>
                  </a:lnTo>
                  <a:lnTo>
                    <a:pt x="57108" y="16631"/>
                  </a:lnTo>
                  <a:lnTo>
                    <a:pt x="57014" y="15747"/>
                  </a:lnTo>
                  <a:lnTo>
                    <a:pt x="58564" y="15751"/>
                  </a:lnTo>
                  <a:lnTo>
                    <a:pt x="60043" y="15777"/>
                  </a:lnTo>
                  <a:lnTo>
                    <a:pt x="60215" y="15709"/>
                  </a:lnTo>
                  <a:lnTo>
                    <a:pt x="60831" y="15176"/>
                  </a:lnTo>
                  <a:lnTo>
                    <a:pt x="62225" y="15176"/>
                  </a:lnTo>
                  <a:lnTo>
                    <a:pt x="62205" y="14616"/>
                  </a:lnTo>
                  <a:lnTo>
                    <a:pt x="62063" y="14522"/>
                  </a:lnTo>
                  <a:lnTo>
                    <a:pt x="62039" y="12825"/>
                  </a:lnTo>
                  <a:lnTo>
                    <a:pt x="61416" y="12691"/>
                  </a:lnTo>
                  <a:lnTo>
                    <a:pt x="61399" y="11289"/>
                  </a:lnTo>
                  <a:lnTo>
                    <a:pt x="61941" y="11287"/>
                  </a:lnTo>
                  <a:lnTo>
                    <a:pt x="61944" y="10746"/>
                  </a:lnTo>
                  <a:lnTo>
                    <a:pt x="61938" y="10389"/>
                  </a:lnTo>
                  <a:lnTo>
                    <a:pt x="61387" y="10390"/>
                  </a:lnTo>
                  <a:lnTo>
                    <a:pt x="61347" y="6934"/>
                  </a:lnTo>
                  <a:lnTo>
                    <a:pt x="61729" y="7456"/>
                  </a:lnTo>
                  <a:lnTo>
                    <a:pt x="63899" y="7448"/>
                  </a:lnTo>
                  <a:lnTo>
                    <a:pt x="63960" y="6878"/>
                  </a:lnTo>
                  <a:lnTo>
                    <a:pt x="66574" y="6825"/>
                  </a:lnTo>
                  <a:lnTo>
                    <a:pt x="66608" y="5576"/>
                  </a:lnTo>
                  <a:lnTo>
                    <a:pt x="68856" y="5338"/>
                  </a:lnTo>
                  <a:lnTo>
                    <a:pt x="68731" y="6307"/>
                  </a:lnTo>
                  <a:lnTo>
                    <a:pt x="68724" y="6976"/>
                  </a:lnTo>
                  <a:lnTo>
                    <a:pt x="71954" y="6989"/>
                  </a:lnTo>
                  <a:lnTo>
                    <a:pt x="71956" y="10884"/>
                  </a:lnTo>
                  <a:lnTo>
                    <a:pt x="72988" y="11640"/>
                  </a:lnTo>
                  <a:lnTo>
                    <a:pt x="74094" y="11712"/>
                  </a:lnTo>
                  <a:lnTo>
                    <a:pt x="74113" y="6950"/>
                  </a:lnTo>
                  <a:lnTo>
                    <a:pt x="74635" y="6333"/>
                  </a:lnTo>
                  <a:lnTo>
                    <a:pt x="74633" y="5713"/>
                  </a:lnTo>
                  <a:lnTo>
                    <a:pt x="74795" y="5660"/>
                  </a:lnTo>
                  <a:lnTo>
                    <a:pt x="75350" y="5701"/>
                  </a:lnTo>
                  <a:lnTo>
                    <a:pt x="75333" y="4862"/>
                  </a:lnTo>
                  <a:lnTo>
                    <a:pt x="77883" y="4884"/>
                  </a:lnTo>
                  <a:lnTo>
                    <a:pt x="77855" y="3168"/>
                  </a:lnTo>
                  <a:lnTo>
                    <a:pt x="78495" y="3153"/>
                  </a:lnTo>
                  <a:lnTo>
                    <a:pt x="78766" y="2661"/>
                  </a:lnTo>
                  <a:lnTo>
                    <a:pt x="79125" y="2601"/>
                  </a:lnTo>
                  <a:lnTo>
                    <a:pt x="79863" y="5723"/>
                  </a:lnTo>
                  <a:lnTo>
                    <a:pt x="80226" y="6993"/>
                  </a:lnTo>
                  <a:lnTo>
                    <a:pt x="81339" y="7018"/>
                  </a:lnTo>
                  <a:lnTo>
                    <a:pt x="81191" y="6258"/>
                  </a:lnTo>
                  <a:lnTo>
                    <a:pt x="80836" y="5599"/>
                  </a:lnTo>
                  <a:lnTo>
                    <a:pt x="80256" y="4745"/>
                  </a:lnTo>
                  <a:lnTo>
                    <a:pt x="80121" y="4353"/>
                  </a:lnTo>
                  <a:lnTo>
                    <a:pt x="80219" y="3910"/>
                  </a:lnTo>
                  <a:lnTo>
                    <a:pt x="80903" y="3380"/>
                  </a:lnTo>
                  <a:lnTo>
                    <a:pt x="81130" y="3040"/>
                  </a:lnTo>
                  <a:lnTo>
                    <a:pt x="81634" y="2265"/>
                  </a:lnTo>
                  <a:lnTo>
                    <a:pt x="81782" y="1397"/>
                  </a:lnTo>
                  <a:lnTo>
                    <a:pt x="83219" y="1393"/>
                  </a:lnTo>
                  <a:lnTo>
                    <a:pt x="86071" y="1296"/>
                  </a:lnTo>
                  <a:lnTo>
                    <a:pt x="86461" y="346"/>
                  </a:lnTo>
                  <a:lnTo>
                    <a:pt x="86671" y="189"/>
                  </a:lnTo>
                  <a:lnTo>
                    <a:pt x="86975" y="170"/>
                  </a:lnTo>
                  <a:lnTo>
                    <a:pt x="86967" y="265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3" name="pg404">
              <a:extLst>
                <a:ext uri="{FF2B5EF4-FFF2-40B4-BE49-F238E27FC236}">
                  <a16:creationId xmlns:a16="http://schemas.microsoft.com/office/drawing/2014/main" id="{83C3DBE3-2199-BD4F-93A6-E0E09187BB68}"/>
                </a:ext>
              </a:extLst>
            </p:cNvPr>
            <p:cNvSpPr/>
            <p:nvPr/>
          </p:nvSpPr>
          <p:spPr>
            <a:xfrm>
              <a:off x="6259447" y="4820805"/>
              <a:ext cx="79420" cy="116498"/>
            </a:xfrm>
            <a:custGeom>
              <a:avLst/>
              <a:gdLst/>
              <a:ahLst/>
              <a:cxnLst/>
              <a:rect l="0" t="0" r="0" b="0"/>
              <a:pathLst>
                <a:path w="79420" h="116498">
                  <a:moveTo>
                    <a:pt x="26909" y="81628"/>
                  </a:moveTo>
                  <a:lnTo>
                    <a:pt x="24072" y="82182"/>
                  </a:lnTo>
                  <a:lnTo>
                    <a:pt x="21635" y="81338"/>
                  </a:lnTo>
                  <a:lnTo>
                    <a:pt x="21139" y="80803"/>
                  </a:lnTo>
                  <a:lnTo>
                    <a:pt x="20565" y="81768"/>
                  </a:lnTo>
                  <a:lnTo>
                    <a:pt x="20543" y="83761"/>
                  </a:lnTo>
                  <a:lnTo>
                    <a:pt x="22124" y="83105"/>
                  </a:lnTo>
                  <a:lnTo>
                    <a:pt x="24049" y="83173"/>
                  </a:lnTo>
                  <a:lnTo>
                    <a:pt x="24481" y="84854"/>
                  </a:lnTo>
                  <a:lnTo>
                    <a:pt x="20367" y="84872"/>
                  </a:lnTo>
                  <a:lnTo>
                    <a:pt x="20390" y="87977"/>
                  </a:lnTo>
                  <a:lnTo>
                    <a:pt x="20437" y="89450"/>
                  </a:lnTo>
                  <a:lnTo>
                    <a:pt x="20628" y="96968"/>
                  </a:lnTo>
                  <a:lnTo>
                    <a:pt x="20631" y="97518"/>
                  </a:lnTo>
                  <a:lnTo>
                    <a:pt x="20632" y="97711"/>
                  </a:lnTo>
                  <a:lnTo>
                    <a:pt x="20661" y="103061"/>
                  </a:lnTo>
                  <a:lnTo>
                    <a:pt x="20664" y="103659"/>
                  </a:lnTo>
                  <a:lnTo>
                    <a:pt x="20684" y="106761"/>
                  </a:lnTo>
                  <a:lnTo>
                    <a:pt x="20709" y="110177"/>
                  </a:lnTo>
                  <a:lnTo>
                    <a:pt x="20671" y="116442"/>
                  </a:lnTo>
                  <a:lnTo>
                    <a:pt x="15023" y="116498"/>
                  </a:lnTo>
                  <a:lnTo>
                    <a:pt x="14246" y="116263"/>
                  </a:lnTo>
                  <a:lnTo>
                    <a:pt x="13773" y="116417"/>
                  </a:lnTo>
                  <a:lnTo>
                    <a:pt x="13731" y="116179"/>
                  </a:lnTo>
                  <a:lnTo>
                    <a:pt x="13251" y="116065"/>
                  </a:lnTo>
                  <a:lnTo>
                    <a:pt x="13109" y="115919"/>
                  </a:lnTo>
                  <a:lnTo>
                    <a:pt x="12928" y="115122"/>
                  </a:lnTo>
                  <a:lnTo>
                    <a:pt x="12894" y="111088"/>
                  </a:lnTo>
                  <a:lnTo>
                    <a:pt x="13462" y="111089"/>
                  </a:lnTo>
                  <a:lnTo>
                    <a:pt x="13487" y="110816"/>
                  </a:lnTo>
                  <a:lnTo>
                    <a:pt x="13251" y="110340"/>
                  </a:lnTo>
                  <a:lnTo>
                    <a:pt x="13070" y="110340"/>
                  </a:lnTo>
                  <a:lnTo>
                    <a:pt x="12889" y="109868"/>
                  </a:lnTo>
                  <a:lnTo>
                    <a:pt x="12798" y="105053"/>
                  </a:lnTo>
                  <a:lnTo>
                    <a:pt x="10860" y="105083"/>
                  </a:lnTo>
                  <a:lnTo>
                    <a:pt x="10208" y="104890"/>
                  </a:lnTo>
                  <a:lnTo>
                    <a:pt x="9134" y="105037"/>
                  </a:lnTo>
                  <a:lnTo>
                    <a:pt x="9173" y="105785"/>
                  </a:lnTo>
                  <a:lnTo>
                    <a:pt x="8448" y="105818"/>
                  </a:lnTo>
                  <a:lnTo>
                    <a:pt x="8448" y="105330"/>
                  </a:lnTo>
                  <a:lnTo>
                    <a:pt x="8176" y="105102"/>
                  </a:lnTo>
                  <a:lnTo>
                    <a:pt x="7917" y="105086"/>
                  </a:lnTo>
                  <a:lnTo>
                    <a:pt x="7917" y="106160"/>
                  </a:lnTo>
                  <a:lnTo>
                    <a:pt x="7917" y="106437"/>
                  </a:lnTo>
                  <a:lnTo>
                    <a:pt x="7956" y="106908"/>
                  </a:lnTo>
                  <a:lnTo>
                    <a:pt x="7956" y="107298"/>
                  </a:lnTo>
                  <a:lnTo>
                    <a:pt x="8461" y="107298"/>
                  </a:lnTo>
                  <a:lnTo>
                    <a:pt x="8461" y="107542"/>
                  </a:lnTo>
                  <a:lnTo>
                    <a:pt x="8072" y="107558"/>
                  </a:lnTo>
                  <a:lnTo>
                    <a:pt x="7956" y="107900"/>
                  </a:lnTo>
                  <a:lnTo>
                    <a:pt x="7956" y="108534"/>
                  </a:lnTo>
                  <a:lnTo>
                    <a:pt x="7956" y="108674"/>
                  </a:lnTo>
                  <a:lnTo>
                    <a:pt x="7969" y="109315"/>
                  </a:lnTo>
                  <a:lnTo>
                    <a:pt x="7865" y="110405"/>
                  </a:lnTo>
                  <a:lnTo>
                    <a:pt x="7360" y="110893"/>
                  </a:lnTo>
                  <a:lnTo>
                    <a:pt x="6894" y="111007"/>
                  </a:lnTo>
                  <a:lnTo>
                    <a:pt x="6907" y="111804"/>
                  </a:lnTo>
                  <a:lnTo>
                    <a:pt x="7075" y="111966"/>
                  </a:lnTo>
                  <a:lnTo>
                    <a:pt x="6855" y="112276"/>
                  </a:lnTo>
                  <a:lnTo>
                    <a:pt x="5867" y="112278"/>
                  </a:lnTo>
                  <a:lnTo>
                    <a:pt x="5871" y="113479"/>
                  </a:lnTo>
                  <a:lnTo>
                    <a:pt x="1612" y="113428"/>
                  </a:lnTo>
                  <a:lnTo>
                    <a:pt x="1855" y="112216"/>
                  </a:lnTo>
                  <a:lnTo>
                    <a:pt x="2050" y="111240"/>
                  </a:lnTo>
                  <a:lnTo>
                    <a:pt x="2050" y="110961"/>
                  </a:lnTo>
                  <a:lnTo>
                    <a:pt x="2050" y="107801"/>
                  </a:lnTo>
                  <a:lnTo>
                    <a:pt x="2602" y="106152"/>
                  </a:lnTo>
                  <a:lnTo>
                    <a:pt x="3333" y="103964"/>
                  </a:lnTo>
                  <a:lnTo>
                    <a:pt x="3330" y="103743"/>
                  </a:lnTo>
                  <a:lnTo>
                    <a:pt x="3319" y="103147"/>
                  </a:lnTo>
                  <a:lnTo>
                    <a:pt x="3297" y="101889"/>
                  </a:lnTo>
                  <a:lnTo>
                    <a:pt x="3265" y="100006"/>
                  </a:lnTo>
                  <a:lnTo>
                    <a:pt x="3254" y="99366"/>
                  </a:lnTo>
                  <a:lnTo>
                    <a:pt x="3191" y="95766"/>
                  </a:lnTo>
                  <a:lnTo>
                    <a:pt x="3253" y="95098"/>
                  </a:lnTo>
                  <a:lnTo>
                    <a:pt x="3299" y="94615"/>
                  </a:lnTo>
                  <a:lnTo>
                    <a:pt x="3335" y="94225"/>
                  </a:lnTo>
                  <a:lnTo>
                    <a:pt x="3351" y="94053"/>
                  </a:lnTo>
                  <a:lnTo>
                    <a:pt x="3371" y="93836"/>
                  </a:lnTo>
                  <a:lnTo>
                    <a:pt x="3444" y="93055"/>
                  </a:lnTo>
                  <a:lnTo>
                    <a:pt x="3515" y="92302"/>
                  </a:lnTo>
                  <a:lnTo>
                    <a:pt x="3195" y="90981"/>
                  </a:lnTo>
                  <a:lnTo>
                    <a:pt x="2829" y="89471"/>
                  </a:lnTo>
                  <a:lnTo>
                    <a:pt x="2298" y="88252"/>
                  </a:lnTo>
                  <a:lnTo>
                    <a:pt x="1223" y="88365"/>
                  </a:lnTo>
                  <a:lnTo>
                    <a:pt x="879" y="88227"/>
                  </a:lnTo>
                  <a:lnTo>
                    <a:pt x="0" y="87875"/>
                  </a:lnTo>
                  <a:lnTo>
                    <a:pt x="437" y="85049"/>
                  </a:lnTo>
                  <a:lnTo>
                    <a:pt x="499" y="84883"/>
                  </a:lnTo>
                  <a:lnTo>
                    <a:pt x="704" y="84334"/>
                  </a:lnTo>
                  <a:lnTo>
                    <a:pt x="1209" y="82985"/>
                  </a:lnTo>
                  <a:lnTo>
                    <a:pt x="1418" y="82475"/>
                  </a:lnTo>
                  <a:lnTo>
                    <a:pt x="3014" y="80692"/>
                  </a:lnTo>
                  <a:lnTo>
                    <a:pt x="3131" y="80561"/>
                  </a:lnTo>
                  <a:lnTo>
                    <a:pt x="3287" y="80387"/>
                  </a:lnTo>
                  <a:lnTo>
                    <a:pt x="3696" y="79930"/>
                  </a:lnTo>
                  <a:lnTo>
                    <a:pt x="3901" y="79701"/>
                  </a:lnTo>
                  <a:lnTo>
                    <a:pt x="4314" y="79240"/>
                  </a:lnTo>
                  <a:lnTo>
                    <a:pt x="4704" y="78804"/>
                  </a:lnTo>
                  <a:lnTo>
                    <a:pt x="5933" y="77431"/>
                  </a:lnTo>
                  <a:lnTo>
                    <a:pt x="5698" y="77251"/>
                  </a:lnTo>
                  <a:lnTo>
                    <a:pt x="5719" y="75455"/>
                  </a:lnTo>
                  <a:lnTo>
                    <a:pt x="5724" y="75071"/>
                  </a:lnTo>
                  <a:lnTo>
                    <a:pt x="5744" y="73310"/>
                  </a:lnTo>
                  <a:lnTo>
                    <a:pt x="6396" y="71737"/>
                  </a:lnTo>
                  <a:lnTo>
                    <a:pt x="6794" y="71458"/>
                  </a:lnTo>
                  <a:lnTo>
                    <a:pt x="7593" y="70899"/>
                  </a:lnTo>
                  <a:lnTo>
                    <a:pt x="8064" y="70570"/>
                  </a:lnTo>
                  <a:lnTo>
                    <a:pt x="8325" y="69818"/>
                  </a:lnTo>
                  <a:lnTo>
                    <a:pt x="8388" y="69635"/>
                  </a:lnTo>
                  <a:lnTo>
                    <a:pt x="8490" y="69341"/>
                  </a:lnTo>
                  <a:lnTo>
                    <a:pt x="8802" y="68444"/>
                  </a:lnTo>
                  <a:lnTo>
                    <a:pt x="9020" y="67814"/>
                  </a:lnTo>
                  <a:lnTo>
                    <a:pt x="9147" y="67448"/>
                  </a:lnTo>
                  <a:lnTo>
                    <a:pt x="9201" y="67293"/>
                  </a:lnTo>
                  <a:lnTo>
                    <a:pt x="9798" y="65570"/>
                  </a:lnTo>
                  <a:lnTo>
                    <a:pt x="9535" y="64523"/>
                  </a:lnTo>
                  <a:lnTo>
                    <a:pt x="9503" y="64395"/>
                  </a:lnTo>
                  <a:lnTo>
                    <a:pt x="9453" y="64194"/>
                  </a:lnTo>
                  <a:lnTo>
                    <a:pt x="9542" y="63500"/>
                  </a:lnTo>
                  <a:lnTo>
                    <a:pt x="9604" y="63020"/>
                  </a:lnTo>
                  <a:lnTo>
                    <a:pt x="9745" y="61929"/>
                  </a:lnTo>
                  <a:lnTo>
                    <a:pt x="9793" y="61553"/>
                  </a:lnTo>
                  <a:lnTo>
                    <a:pt x="9887" y="60827"/>
                  </a:lnTo>
                  <a:lnTo>
                    <a:pt x="9971" y="60179"/>
                  </a:lnTo>
                  <a:lnTo>
                    <a:pt x="10233" y="59748"/>
                  </a:lnTo>
                  <a:lnTo>
                    <a:pt x="11551" y="57585"/>
                  </a:lnTo>
                  <a:lnTo>
                    <a:pt x="11660" y="57407"/>
                  </a:lnTo>
                  <a:lnTo>
                    <a:pt x="11911" y="56995"/>
                  </a:lnTo>
                  <a:lnTo>
                    <a:pt x="12059" y="56671"/>
                  </a:lnTo>
                  <a:lnTo>
                    <a:pt x="12181" y="56314"/>
                  </a:lnTo>
                  <a:lnTo>
                    <a:pt x="12435" y="55574"/>
                  </a:lnTo>
                  <a:lnTo>
                    <a:pt x="13253" y="53187"/>
                  </a:lnTo>
                  <a:lnTo>
                    <a:pt x="13251" y="52919"/>
                  </a:lnTo>
                  <a:lnTo>
                    <a:pt x="13250" y="52573"/>
                  </a:lnTo>
                  <a:lnTo>
                    <a:pt x="13245" y="51725"/>
                  </a:lnTo>
                  <a:lnTo>
                    <a:pt x="13245" y="51581"/>
                  </a:lnTo>
                  <a:lnTo>
                    <a:pt x="13239" y="50507"/>
                  </a:lnTo>
                  <a:lnTo>
                    <a:pt x="13237" y="49961"/>
                  </a:lnTo>
                  <a:lnTo>
                    <a:pt x="13234" y="49479"/>
                  </a:lnTo>
                  <a:lnTo>
                    <a:pt x="13233" y="49206"/>
                  </a:lnTo>
                  <a:lnTo>
                    <a:pt x="13231" y="48888"/>
                  </a:lnTo>
                  <a:lnTo>
                    <a:pt x="13230" y="48715"/>
                  </a:lnTo>
                  <a:lnTo>
                    <a:pt x="13235" y="47750"/>
                  </a:lnTo>
                  <a:lnTo>
                    <a:pt x="13367" y="47399"/>
                  </a:lnTo>
                  <a:lnTo>
                    <a:pt x="14415" y="44682"/>
                  </a:lnTo>
                  <a:lnTo>
                    <a:pt x="14926" y="44304"/>
                  </a:lnTo>
                  <a:lnTo>
                    <a:pt x="16099" y="43432"/>
                  </a:lnTo>
                  <a:lnTo>
                    <a:pt x="16809" y="42534"/>
                  </a:lnTo>
                  <a:lnTo>
                    <a:pt x="16913" y="42401"/>
                  </a:lnTo>
                  <a:lnTo>
                    <a:pt x="17309" y="41167"/>
                  </a:lnTo>
                  <a:lnTo>
                    <a:pt x="16582" y="38688"/>
                  </a:lnTo>
                  <a:lnTo>
                    <a:pt x="17616" y="37460"/>
                  </a:lnTo>
                  <a:lnTo>
                    <a:pt x="18401" y="34821"/>
                  </a:lnTo>
                  <a:lnTo>
                    <a:pt x="18466" y="34603"/>
                  </a:lnTo>
                  <a:lnTo>
                    <a:pt x="18569" y="34257"/>
                  </a:lnTo>
                  <a:lnTo>
                    <a:pt x="18591" y="34051"/>
                  </a:lnTo>
                  <a:lnTo>
                    <a:pt x="18644" y="33549"/>
                  </a:lnTo>
                  <a:lnTo>
                    <a:pt x="18451" y="32467"/>
                  </a:lnTo>
                  <a:lnTo>
                    <a:pt x="18396" y="32160"/>
                  </a:lnTo>
                  <a:lnTo>
                    <a:pt x="18203" y="31938"/>
                  </a:lnTo>
                  <a:lnTo>
                    <a:pt x="17909" y="31600"/>
                  </a:lnTo>
                  <a:lnTo>
                    <a:pt x="17930" y="30926"/>
                  </a:lnTo>
                  <a:lnTo>
                    <a:pt x="17962" y="29874"/>
                  </a:lnTo>
                  <a:lnTo>
                    <a:pt x="18004" y="28492"/>
                  </a:lnTo>
                  <a:lnTo>
                    <a:pt x="18182" y="27139"/>
                  </a:lnTo>
                  <a:lnTo>
                    <a:pt x="18743" y="26814"/>
                  </a:lnTo>
                  <a:lnTo>
                    <a:pt x="19632" y="24413"/>
                  </a:lnTo>
                  <a:lnTo>
                    <a:pt x="18999" y="23634"/>
                  </a:lnTo>
                  <a:lnTo>
                    <a:pt x="19002" y="23407"/>
                  </a:lnTo>
                  <a:lnTo>
                    <a:pt x="19009" y="22919"/>
                  </a:lnTo>
                  <a:lnTo>
                    <a:pt x="19605" y="20660"/>
                  </a:lnTo>
                  <a:lnTo>
                    <a:pt x="19726" y="19465"/>
                  </a:lnTo>
                  <a:lnTo>
                    <a:pt x="19982" y="16950"/>
                  </a:lnTo>
                  <a:lnTo>
                    <a:pt x="19826" y="16639"/>
                  </a:lnTo>
                  <a:lnTo>
                    <a:pt x="19311" y="15611"/>
                  </a:lnTo>
                  <a:lnTo>
                    <a:pt x="19242" y="15473"/>
                  </a:lnTo>
                  <a:lnTo>
                    <a:pt x="18797" y="14586"/>
                  </a:lnTo>
                  <a:lnTo>
                    <a:pt x="18698" y="14389"/>
                  </a:lnTo>
                  <a:lnTo>
                    <a:pt x="19494" y="12073"/>
                  </a:lnTo>
                  <a:lnTo>
                    <a:pt x="19590" y="11794"/>
                  </a:lnTo>
                  <a:lnTo>
                    <a:pt x="19657" y="11600"/>
                  </a:lnTo>
                  <a:lnTo>
                    <a:pt x="19491" y="10143"/>
                  </a:lnTo>
                  <a:lnTo>
                    <a:pt x="19447" y="9756"/>
                  </a:lnTo>
                  <a:lnTo>
                    <a:pt x="19422" y="9429"/>
                  </a:lnTo>
                  <a:lnTo>
                    <a:pt x="19481" y="8890"/>
                  </a:lnTo>
                  <a:lnTo>
                    <a:pt x="19511" y="8613"/>
                  </a:lnTo>
                  <a:lnTo>
                    <a:pt x="19591" y="7883"/>
                  </a:lnTo>
                  <a:lnTo>
                    <a:pt x="19682" y="7048"/>
                  </a:lnTo>
                  <a:lnTo>
                    <a:pt x="19739" y="6526"/>
                  </a:lnTo>
                  <a:lnTo>
                    <a:pt x="19819" y="5796"/>
                  </a:lnTo>
                  <a:lnTo>
                    <a:pt x="19836" y="5641"/>
                  </a:lnTo>
                  <a:lnTo>
                    <a:pt x="19910" y="4962"/>
                  </a:lnTo>
                  <a:lnTo>
                    <a:pt x="19934" y="4737"/>
                  </a:lnTo>
                  <a:lnTo>
                    <a:pt x="19955" y="4549"/>
                  </a:lnTo>
                  <a:lnTo>
                    <a:pt x="19979" y="4333"/>
                  </a:lnTo>
                  <a:lnTo>
                    <a:pt x="20091" y="3859"/>
                  </a:lnTo>
                  <a:lnTo>
                    <a:pt x="20148" y="3618"/>
                  </a:lnTo>
                  <a:lnTo>
                    <a:pt x="20316" y="2909"/>
                  </a:lnTo>
                  <a:lnTo>
                    <a:pt x="20617" y="1641"/>
                  </a:lnTo>
                  <a:lnTo>
                    <a:pt x="20759" y="1041"/>
                  </a:lnTo>
                  <a:lnTo>
                    <a:pt x="20939" y="281"/>
                  </a:lnTo>
                  <a:lnTo>
                    <a:pt x="20984" y="95"/>
                  </a:lnTo>
                  <a:lnTo>
                    <a:pt x="21312" y="103"/>
                  </a:lnTo>
                  <a:lnTo>
                    <a:pt x="22591" y="98"/>
                  </a:lnTo>
                  <a:lnTo>
                    <a:pt x="31322" y="60"/>
                  </a:lnTo>
                  <a:lnTo>
                    <a:pt x="31857" y="62"/>
                  </a:lnTo>
                  <a:lnTo>
                    <a:pt x="32109" y="63"/>
                  </a:lnTo>
                  <a:lnTo>
                    <a:pt x="32377" y="64"/>
                  </a:lnTo>
                  <a:lnTo>
                    <a:pt x="32654" y="66"/>
                  </a:lnTo>
                  <a:lnTo>
                    <a:pt x="33122" y="66"/>
                  </a:lnTo>
                  <a:lnTo>
                    <a:pt x="46227" y="0"/>
                  </a:lnTo>
                  <a:lnTo>
                    <a:pt x="50510" y="29"/>
                  </a:lnTo>
                  <a:lnTo>
                    <a:pt x="50539" y="3076"/>
                  </a:lnTo>
                  <a:lnTo>
                    <a:pt x="50895" y="3120"/>
                  </a:lnTo>
                  <a:lnTo>
                    <a:pt x="51131" y="3280"/>
                  </a:lnTo>
                  <a:lnTo>
                    <a:pt x="52241" y="2558"/>
                  </a:lnTo>
                  <a:lnTo>
                    <a:pt x="52328" y="2112"/>
                  </a:lnTo>
                  <a:lnTo>
                    <a:pt x="52240" y="1541"/>
                  </a:lnTo>
                  <a:lnTo>
                    <a:pt x="52402" y="1187"/>
                  </a:lnTo>
                  <a:lnTo>
                    <a:pt x="52691" y="852"/>
                  </a:lnTo>
                  <a:lnTo>
                    <a:pt x="52709" y="2356"/>
                  </a:lnTo>
                  <a:lnTo>
                    <a:pt x="53749" y="2345"/>
                  </a:lnTo>
                  <a:lnTo>
                    <a:pt x="53766" y="2934"/>
                  </a:lnTo>
                  <a:lnTo>
                    <a:pt x="54304" y="2946"/>
                  </a:lnTo>
                  <a:lnTo>
                    <a:pt x="54307" y="4620"/>
                  </a:lnTo>
                  <a:lnTo>
                    <a:pt x="54117" y="4764"/>
                  </a:lnTo>
                  <a:lnTo>
                    <a:pt x="59192" y="4718"/>
                  </a:lnTo>
                  <a:lnTo>
                    <a:pt x="62863" y="4585"/>
                  </a:lnTo>
                  <a:lnTo>
                    <a:pt x="69848" y="4578"/>
                  </a:lnTo>
                  <a:lnTo>
                    <a:pt x="70618" y="4458"/>
                  </a:lnTo>
                  <a:lnTo>
                    <a:pt x="69997" y="5369"/>
                  </a:lnTo>
                  <a:lnTo>
                    <a:pt x="70125" y="5548"/>
                  </a:lnTo>
                  <a:lnTo>
                    <a:pt x="69869" y="5677"/>
                  </a:lnTo>
                  <a:lnTo>
                    <a:pt x="69560" y="5477"/>
                  </a:lnTo>
                  <a:lnTo>
                    <a:pt x="69158" y="5659"/>
                  </a:lnTo>
                  <a:lnTo>
                    <a:pt x="69094" y="6318"/>
                  </a:lnTo>
                  <a:lnTo>
                    <a:pt x="69251" y="6709"/>
                  </a:lnTo>
                  <a:lnTo>
                    <a:pt x="69709" y="7360"/>
                  </a:lnTo>
                  <a:lnTo>
                    <a:pt x="70105" y="7631"/>
                  </a:lnTo>
                  <a:lnTo>
                    <a:pt x="70476" y="7640"/>
                  </a:lnTo>
                  <a:lnTo>
                    <a:pt x="70646" y="7704"/>
                  </a:lnTo>
                  <a:lnTo>
                    <a:pt x="71198" y="7694"/>
                  </a:lnTo>
                  <a:lnTo>
                    <a:pt x="71278" y="7544"/>
                  </a:lnTo>
                  <a:lnTo>
                    <a:pt x="71421" y="7513"/>
                  </a:lnTo>
                  <a:lnTo>
                    <a:pt x="71434" y="8035"/>
                  </a:lnTo>
                  <a:lnTo>
                    <a:pt x="71353" y="8187"/>
                  </a:lnTo>
                  <a:lnTo>
                    <a:pt x="71022" y="8704"/>
                  </a:lnTo>
                  <a:lnTo>
                    <a:pt x="71054" y="9088"/>
                  </a:lnTo>
                  <a:lnTo>
                    <a:pt x="70910" y="9394"/>
                  </a:lnTo>
                  <a:lnTo>
                    <a:pt x="71017" y="9805"/>
                  </a:lnTo>
                  <a:lnTo>
                    <a:pt x="71847" y="10509"/>
                  </a:lnTo>
                  <a:lnTo>
                    <a:pt x="72192" y="10613"/>
                  </a:lnTo>
                  <a:lnTo>
                    <a:pt x="72496" y="10580"/>
                  </a:lnTo>
                  <a:lnTo>
                    <a:pt x="72816" y="11071"/>
                  </a:lnTo>
                  <a:lnTo>
                    <a:pt x="72637" y="11750"/>
                  </a:lnTo>
                  <a:lnTo>
                    <a:pt x="72772" y="12156"/>
                  </a:lnTo>
                  <a:lnTo>
                    <a:pt x="72923" y="12253"/>
                  </a:lnTo>
                  <a:lnTo>
                    <a:pt x="74353" y="14051"/>
                  </a:lnTo>
                  <a:lnTo>
                    <a:pt x="74373" y="14287"/>
                  </a:lnTo>
                  <a:lnTo>
                    <a:pt x="74291" y="14443"/>
                  </a:lnTo>
                  <a:lnTo>
                    <a:pt x="74468" y="15350"/>
                  </a:lnTo>
                  <a:lnTo>
                    <a:pt x="75124" y="15585"/>
                  </a:lnTo>
                  <a:lnTo>
                    <a:pt x="75962" y="16495"/>
                  </a:lnTo>
                  <a:lnTo>
                    <a:pt x="76123" y="17702"/>
                  </a:lnTo>
                  <a:lnTo>
                    <a:pt x="76285" y="18281"/>
                  </a:lnTo>
                  <a:lnTo>
                    <a:pt x="76457" y="18493"/>
                  </a:lnTo>
                  <a:lnTo>
                    <a:pt x="76787" y="19191"/>
                  </a:lnTo>
                  <a:lnTo>
                    <a:pt x="77234" y="19680"/>
                  </a:lnTo>
                  <a:lnTo>
                    <a:pt x="77722" y="20005"/>
                  </a:lnTo>
                  <a:lnTo>
                    <a:pt x="77896" y="19965"/>
                  </a:lnTo>
                  <a:lnTo>
                    <a:pt x="78743" y="19883"/>
                  </a:lnTo>
                  <a:lnTo>
                    <a:pt x="78972" y="20312"/>
                  </a:lnTo>
                  <a:lnTo>
                    <a:pt x="78754" y="20786"/>
                  </a:lnTo>
                  <a:lnTo>
                    <a:pt x="78475" y="21132"/>
                  </a:lnTo>
                  <a:lnTo>
                    <a:pt x="78054" y="21144"/>
                  </a:lnTo>
                  <a:lnTo>
                    <a:pt x="77718" y="21711"/>
                  </a:lnTo>
                  <a:lnTo>
                    <a:pt x="77712" y="21863"/>
                  </a:lnTo>
                  <a:lnTo>
                    <a:pt x="77856" y="22908"/>
                  </a:lnTo>
                  <a:lnTo>
                    <a:pt x="78966" y="23728"/>
                  </a:lnTo>
                  <a:lnTo>
                    <a:pt x="79420" y="25215"/>
                  </a:lnTo>
                  <a:lnTo>
                    <a:pt x="79416" y="25357"/>
                  </a:lnTo>
                  <a:lnTo>
                    <a:pt x="79077" y="25734"/>
                  </a:lnTo>
                  <a:lnTo>
                    <a:pt x="78687" y="25901"/>
                  </a:lnTo>
                  <a:lnTo>
                    <a:pt x="78677" y="27020"/>
                  </a:lnTo>
                  <a:lnTo>
                    <a:pt x="78240" y="27296"/>
                  </a:lnTo>
                  <a:lnTo>
                    <a:pt x="77929" y="27973"/>
                  </a:lnTo>
                  <a:lnTo>
                    <a:pt x="76491" y="28032"/>
                  </a:lnTo>
                  <a:lnTo>
                    <a:pt x="78238" y="35229"/>
                  </a:lnTo>
                  <a:lnTo>
                    <a:pt x="71855" y="35223"/>
                  </a:lnTo>
                  <a:lnTo>
                    <a:pt x="71862" y="42327"/>
                  </a:lnTo>
                  <a:lnTo>
                    <a:pt x="69725" y="42330"/>
                  </a:lnTo>
                  <a:lnTo>
                    <a:pt x="60153" y="42383"/>
                  </a:lnTo>
                  <a:lnTo>
                    <a:pt x="59727" y="42392"/>
                  </a:lnTo>
                  <a:lnTo>
                    <a:pt x="56677" y="42451"/>
                  </a:lnTo>
                  <a:lnTo>
                    <a:pt x="52580" y="42458"/>
                  </a:lnTo>
                  <a:lnTo>
                    <a:pt x="51832" y="45540"/>
                  </a:lnTo>
                  <a:lnTo>
                    <a:pt x="50706" y="49734"/>
                  </a:lnTo>
                  <a:lnTo>
                    <a:pt x="49482" y="50756"/>
                  </a:lnTo>
                  <a:lnTo>
                    <a:pt x="48760" y="50875"/>
                  </a:lnTo>
                  <a:lnTo>
                    <a:pt x="48575" y="51207"/>
                  </a:lnTo>
                  <a:lnTo>
                    <a:pt x="48333" y="52929"/>
                  </a:lnTo>
                  <a:lnTo>
                    <a:pt x="48424" y="53813"/>
                  </a:lnTo>
                  <a:lnTo>
                    <a:pt x="48712" y="54130"/>
                  </a:lnTo>
                  <a:lnTo>
                    <a:pt x="48823" y="54551"/>
                  </a:lnTo>
                  <a:lnTo>
                    <a:pt x="48639" y="55498"/>
                  </a:lnTo>
                  <a:lnTo>
                    <a:pt x="48219" y="55755"/>
                  </a:lnTo>
                  <a:lnTo>
                    <a:pt x="47656" y="56803"/>
                  </a:lnTo>
                  <a:lnTo>
                    <a:pt x="47689" y="57627"/>
                  </a:lnTo>
                  <a:lnTo>
                    <a:pt x="47810" y="57892"/>
                  </a:lnTo>
                  <a:lnTo>
                    <a:pt x="48142" y="58250"/>
                  </a:lnTo>
                  <a:lnTo>
                    <a:pt x="48092" y="59502"/>
                  </a:lnTo>
                  <a:lnTo>
                    <a:pt x="47877" y="59779"/>
                  </a:lnTo>
                  <a:lnTo>
                    <a:pt x="47807" y="60315"/>
                  </a:lnTo>
                  <a:lnTo>
                    <a:pt x="47793" y="60565"/>
                  </a:lnTo>
                  <a:lnTo>
                    <a:pt x="47894" y="60740"/>
                  </a:lnTo>
                  <a:lnTo>
                    <a:pt x="48515" y="60774"/>
                  </a:lnTo>
                  <a:lnTo>
                    <a:pt x="49256" y="60513"/>
                  </a:lnTo>
                  <a:lnTo>
                    <a:pt x="55007" y="60322"/>
                  </a:lnTo>
                  <a:lnTo>
                    <a:pt x="55270" y="61117"/>
                  </a:lnTo>
                  <a:lnTo>
                    <a:pt x="55199" y="61642"/>
                  </a:lnTo>
                  <a:lnTo>
                    <a:pt x="54894" y="62099"/>
                  </a:lnTo>
                  <a:lnTo>
                    <a:pt x="54330" y="62293"/>
                  </a:lnTo>
                  <a:lnTo>
                    <a:pt x="54211" y="62701"/>
                  </a:lnTo>
                  <a:lnTo>
                    <a:pt x="58336" y="61221"/>
                  </a:lnTo>
                  <a:lnTo>
                    <a:pt x="61043" y="60253"/>
                  </a:lnTo>
                  <a:lnTo>
                    <a:pt x="60913" y="63772"/>
                  </a:lnTo>
                  <a:lnTo>
                    <a:pt x="61229" y="66271"/>
                  </a:lnTo>
                  <a:lnTo>
                    <a:pt x="61351" y="66829"/>
                  </a:lnTo>
                  <a:lnTo>
                    <a:pt x="61541" y="67762"/>
                  </a:lnTo>
                  <a:lnTo>
                    <a:pt x="61431" y="68538"/>
                  </a:lnTo>
                  <a:lnTo>
                    <a:pt x="61210" y="69876"/>
                  </a:lnTo>
                  <a:lnTo>
                    <a:pt x="61066" y="70313"/>
                  </a:lnTo>
                  <a:lnTo>
                    <a:pt x="60736" y="70621"/>
                  </a:lnTo>
                  <a:lnTo>
                    <a:pt x="60621" y="70493"/>
                  </a:lnTo>
                  <a:lnTo>
                    <a:pt x="60833" y="70338"/>
                  </a:lnTo>
                  <a:lnTo>
                    <a:pt x="60918" y="70171"/>
                  </a:lnTo>
                  <a:lnTo>
                    <a:pt x="60945" y="68489"/>
                  </a:lnTo>
                  <a:lnTo>
                    <a:pt x="59959" y="68512"/>
                  </a:lnTo>
                  <a:lnTo>
                    <a:pt x="59395" y="69880"/>
                  </a:lnTo>
                  <a:lnTo>
                    <a:pt x="59065" y="69660"/>
                  </a:lnTo>
                  <a:lnTo>
                    <a:pt x="59036" y="68400"/>
                  </a:lnTo>
                  <a:lnTo>
                    <a:pt x="59323" y="68068"/>
                  </a:lnTo>
                  <a:lnTo>
                    <a:pt x="59334" y="67918"/>
                  </a:lnTo>
                  <a:lnTo>
                    <a:pt x="59309" y="67760"/>
                  </a:lnTo>
                  <a:lnTo>
                    <a:pt x="59015" y="67586"/>
                  </a:lnTo>
                  <a:lnTo>
                    <a:pt x="58306" y="67586"/>
                  </a:lnTo>
                  <a:lnTo>
                    <a:pt x="58293" y="68403"/>
                  </a:lnTo>
                  <a:lnTo>
                    <a:pt x="54738" y="68360"/>
                  </a:lnTo>
                  <a:lnTo>
                    <a:pt x="54742" y="69191"/>
                  </a:lnTo>
                  <a:lnTo>
                    <a:pt x="54876" y="70474"/>
                  </a:lnTo>
                  <a:lnTo>
                    <a:pt x="54795" y="73150"/>
                  </a:lnTo>
                  <a:lnTo>
                    <a:pt x="54845" y="73814"/>
                  </a:lnTo>
                  <a:lnTo>
                    <a:pt x="56669" y="73878"/>
                  </a:lnTo>
                  <a:lnTo>
                    <a:pt x="57225" y="73751"/>
                  </a:lnTo>
                  <a:lnTo>
                    <a:pt x="57812" y="74331"/>
                  </a:lnTo>
                  <a:lnTo>
                    <a:pt x="57451" y="75781"/>
                  </a:lnTo>
                  <a:lnTo>
                    <a:pt x="57177" y="75898"/>
                  </a:lnTo>
                  <a:lnTo>
                    <a:pt x="56931" y="75467"/>
                  </a:lnTo>
                  <a:lnTo>
                    <a:pt x="56941" y="75307"/>
                  </a:lnTo>
                  <a:lnTo>
                    <a:pt x="57079" y="75066"/>
                  </a:lnTo>
                  <a:lnTo>
                    <a:pt x="56744" y="74967"/>
                  </a:lnTo>
                  <a:lnTo>
                    <a:pt x="56214" y="75813"/>
                  </a:lnTo>
                  <a:lnTo>
                    <a:pt x="54770" y="77151"/>
                  </a:lnTo>
                  <a:lnTo>
                    <a:pt x="54106" y="78161"/>
                  </a:lnTo>
                  <a:lnTo>
                    <a:pt x="53034" y="80459"/>
                  </a:lnTo>
                  <a:lnTo>
                    <a:pt x="52861" y="82123"/>
                  </a:lnTo>
                  <a:lnTo>
                    <a:pt x="52993" y="82907"/>
                  </a:lnTo>
                  <a:lnTo>
                    <a:pt x="46280" y="82792"/>
                  </a:lnTo>
                  <a:lnTo>
                    <a:pt x="44957" y="82082"/>
                  </a:lnTo>
                  <a:lnTo>
                    <a:pt x="43848" y="81602"/>
                  </a:lnTo>
                  <a:lnTo>
                    <a:pt x="43348" y="81554"/>
                  </a:lnTo>
                  <a:lnTo>
                    <a:pt x="42770" y="81631"/>
                  </a:lnTo>
                  <a:lnTo>
                    <a:pt x="42488" y="81558"/>
                  </a:lnTo>
                  <a:lnTo>
                    <a:pt x="41824" y="81215"/>
                  </a:lnTo>
                  <a:lnTo>
                    <a:pt x="41489" y="80958"/>
                  </a:lnTo>
                  <a:lnTo>
                    <a:pt x="41184" y="80883"/>
                  </a:lnTo>
                  <a:lnTo>
                    <a:pt x="40176" y="81514"/>
                  </a:lnTo>
                  <a:lnTo>
                    <a:pt x="39357" y="81562"/>
                  </a:lnTo>
                  <a:lnTo>
                    <a:pt x="38128" y="81289"/>
                  </a:lnTo>
                  <a:lnTo>
                    <a:pt x="35800" y="81494"/>
                  </a:lnTo>
                  <a:lnTo>
                    <a:pt x="33304" y="82649"/>
                  </a:lnTo>
                  <a:lnTo>
                    <a:pt x="33217" y="80304"/>
                  </a:lnTo>
                  <a:lnTo>
                    <a:pt x="32714" y="80416"/>
                  </a:lnTo>
                  <a:lnTo>
                    <a:pt x="32078" y="80695"/>
                  </a:lnTo>
                  <a:lnTo>
                    <a:pt x="31793" y="81214"/>
                  </a:lnTo>
                  <a:lnTo>
                    <a:pt x="31552" y="81463"/>
                  </a:lnTo>
                  <a:lnTo>
                    <a:pt x="31294" y="81609"/>
                  </a:lnTo>
                  <a:lnTo>
                    <a:pt x="29897" y="81926"/>
                  </a:lnTo>
                  <a:lnTo>
                    <a:pt x="29750" y="82157"/>
                  </a:lnTo>
                  <a:lnTo>
                    <a:pt x="28611" y="8152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4" name="pg405">
              <a:extLst>
                <a:ext uri="{FF2B5EF4-FFF2-40B4-BE49-F238E27FC236}">
                  <a16:creationId xmlns:a16="http://schemas.microsoft.com/office/drawing/2014/main" id="{F3F9FD44-BBE2-FF4A-8146-49416DA7DDF1}"/>
                </a:ext>
              </a:extLst>
            </p:cNvPr>
            <p:cNvSpPr/>
            <p:nvPr/>
          </p:nvSpPr>
          <p:spPr>
            <a:xfrm>
              <a:off x="6281561" y="4898167"/>
              <a:ext cx="5558" cy="4267"/>
            </a:xfrm>
            <a:custGeom>
              <a:avLst/>
              <a:gdLst/>
              <a:ahLst/>
              <a:cxnLst/>
              <a:rect l="0" t="0" r="0" b="0"/>
              <a:pathLst>
                <a:path w="5558" h="4267">
                  <a:moveTo>
                    <a:pt x="4795" y="4267"/>
                  </a:moveTo>
                  <a:lnTo>
                    <a:pt x="5538" y="4092"/>
                  </a:lnTo>
                  <a:lnTo>
                    <a:pt x="5558" y="2276"/>
                  </a:lnTo>
                  <a:lnTo>
                    <a:pt x="5404" y="1657"/>
                  </a:lnTo>
                  <a:lnTo>
                    <a:pt x="5035" y="1817"/>
                  </a:lnTo>
                  <a:lnTo>
                    <a:pt x="4888" y="1784"/>
                  </a:lnTo>
                  <a:lnTo>
                    <a:pt x="4429" y="1385"/>
                  </a:lnTo>
                  <a:lnTo>
                    <a:pt x="2582" y="622"/>
                  </a:lnTo>
                  <a:lnTo>
                    <a:pt x="1728" y="0"/>
                  </a:lnTo>
                  <a:lnTo>
                    <a:pt x="995" y="91"/>
                  </a:lnTo>
                  <a:lnTo>
                    <a:pt x="0" y="1838"/>
                  </a:lnTo>
                  <a:lnTo>
                    <a:pt x="311" y="2246"/>
                  </a:lnTo>
                  <a:lnTo>
                    <a:pt x="526" y="2362"/>
                  </a:lnTo>
                  <a:lnTo>
                    <a:pt x="3203" y="2314"/>
                  </a:lnTo>
                  <a:lnTo>
                    <a:pt x="4684" y="2962"/>
                  </a:lnTo>
                  <a:lnTo>
                    <a:pt x="4851" y="331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5" name="pg406">
              <a:extLst>
                <a:ext uri="{FF2B5EF4-FFF2-40B4-BE49-F238E27FC236}">
                  <a16:creationId xmlns:a16="http://schemas.microsoft.com/office/drawing/2014/main" id="{3B9EECB3-A81B-6148-A216-E2F09B230220}"/>
                </a:ext>
              </a:extLst>
            </p:cNvPr>
            <p:cNvSpPr/>
            <p:nvPr/>
          </p:nvSpPr>
          <p:spPr>
            <a:xfrm>
              <a:off x="6346672" y="4777556"/>
              <a:ext cx="164871" cy="199662"/>
            </a:xfrm>
            <a:custGeom>
              <a:avLst/>
              <a:gdLst/>
              <a:ahLst/>
              <a:cxnLst/>
              <a:rect l="0" t="0" r="0" b="0"/>
              <a:pathLst>
                <a:path w="164871" h="199662">
                  <a:moveTo>
                    <a:pt x="38271" y="10773"/>
                  </a:moveTo>
                  <a:lnTo>
                    <a:pt x="39205" y="11202"/>
                  </a:lnTo>
                  <a:lnTo>
                    <a:pt x="40426" y="11872"/>
                  </a:lnTo>
                  <a:lnTo>
                    <a:pt x="40699" y="11866"/>
                  </a:lnTo>
                  <a:lnTo>
                    <a:pt x="40923" y="11991"/>
                  </a:lnTo>
                  <a:lnTo>
                    <a:pt x="41940" y="12760"/>
                  </a:lnTo>
                  <a:lnTo>
                    <a:pt x="42154" y="12846"/>
                  </a:lnTo>
                  <a:lnTo>
                    <a:pt x="40927" y="11966"/>
                  </a:lnTo>
                  <a:lnTo>
                    <a:pt x="39841" y="11466"/>
                  </a:lnTo>
                  <a:lnTo>
                    <a:pt x="39595" y="11253"/>
                  </a:lnTo>
                  <a:lnTo>
                    <a:pt x="39416" y="10664"/>
                  </a:lnTo>
                  <a:lnTo>
                    <a:pt x="39635" y="10463"/>
                  </a:lnTo>
                  <a:lnTo>
                    <a:pt x="39830" y="9993"/>
                  </a:lnTo>
                  <a:lnTo>
                    <a:pt x="39878" y="9061"/>
                  </a:lnTo>
                  <a:lnTo>
                    <a:pt x="40225" y="8345"/>
                  </a:lnTo>
                  <a:lnTo>
                    <a:pt x="43048" y="8152"/>
                  </a:lnTo>
                  <a:lnTo>
                    <a:pt x="42178" y="7502"/>
                  </a:lnTo>
                  <a:lnTo>
                    <a:pt x="41834" y="7163"/>
                  </a:lnTo>
                  <a:lnTo>
                    <a:pt x="41783" y="7032"/>
                  </a:lnTo>
                  <a:lnTo>
                    <a:pt x="41837" y="6540"/>
                  </a:lnTo>
                  <a:lnTo>
                    <a:pt x="41443" y="5694"/>
                  </a:lnTo>
                  <a:lnTo>
                    <a:pt x="40660" y="6365"/>
                  </a:lnTo>
                  <a:lnTo>
                    <a:pt x="39935" y="6186"/>
                  </a:lnTo>
                  <a:lnTo>
                    <a:pt x="39229" y="5731"/>
                  </a:lnTo>
                  <a:lnTo>
                    <a:pt x="39280" y="5496"/>
                  </a:lnTo>
                  <a:lnTo>
                    <a:pt x="39887" y="5094"/>
                  </a:lnTo>
                  <a:lnTo>
                    <a:pt x="40046" y="5101"/>
                  </a:lnTo>
                  <a:lnTo>
                    <a:pt x="40208" y="5250"/>
                  </a:lnTo>
                  <a:lnTo>
                    <a:pt x="40029" y="4959"/>
                  </a:lnTo>
                  <a:lnTo>
                    <a:pt x="38656" y="5713"/>
                  </a:lnTo>
                  <a:lnTo>
                    <a:pt x="38908" y="6364"/>
                  </a:lnTo>
                  <a:lnTo>
                    <a:pt x="39861" y="8103"/>
                  </a:lnTo>
                  <a:lnTo>
                    <a:pt x="40006" y="8147"/>
                  </a:lnTo>
                  <a:lnTo>
                    <a:pt x="40758" y="8069"/>
                  </a:lnTo>
                  <a:lnTo>
                    <a:pt x="40886" y="7957"/>
                  </a:lnTo>
                  <a:lnTo>
                    <a:pt x="41004" y="7580"/>
                  </a:lnTo>
                  <a:lnTo>
                    <a:pt x="41085" y="8039"/>
                  </a:lnTo>
                  <a:lnTo>
                    <a:pt x="40920" y="8270"/>
                  </a:lnTo>
                  <a:lnTo>
                    <a:pt x="39800" y="8300"/>
                  </a:lnTo>
                  <a:lnTo>
                    <a:pt x="39601" y="8002"/>
                  </a:lnTo>
                  <a:lnTo>
                    <a:pt x="39064" y="6775"/>
                  </a:lnTo>
                  <a:lnTo>
                    <a:pt x="38521" y="6019"/>
                  </a:lnTo>
                  <a:lnTo>
                    <a:pt x="38511" y="5821"/>
                  </a:lnTo>
                  <a:lnTo>
                    <a:pt x="38598" y="5597"/>
                  </a:lnTo>
                  <a:lnTo>
                    <a:pt x="39317" y="5202"/>
                  </a:lnTo>
                  <a:lnTo>
                    <a:pt x="39678" y="4747"/>
                  </a:lnTo>
                  <a:lnTo>
                    <a:pt x="39718" y="4281"/>
                  </a:lnTo>
                  <a:lnTo>
                    <a:pt x="39492" y="2781"/>
                  </a:lnTo>
                  <a:lnTo>
                    <a:pt x="39502" y="2341"/>
                  </a:lnTo>
                  <a:lnTo>
                    <a:pt x="39876" y="1271"/>
                  </a:lnTo>
                  <a:lnTo>
                    <a:pt x="40494" y="615"/>
                  </a:lnTo>
                  <a:lnTo>
                    <a:pt x="40767" y="682"/>
                  </a:lnTo>
                  <a:lnTo>
                    <a:pt x="40953" y="906"/>
                  </a:lnTo>
                  <a:lnTo>
                    <a:pt x="41436" y="1916"/>
                  </a:lnTo>
                  <a:lnTo>
                    <a:pt x="41804" y="1965"/>
                  </a:lnTo>
                  <a:lnTo>
                    <a:pt x="42421" y="1845"/>
                  </a:lnTo>
                  <a:lnTo>
                    <a:pt x="42937" y="1319"/>
                  </a:lnTo>
                  <a:lnTo>
                    <a:pt x="43022" y="499"/>
                  </a:lnTo>
                  <a:lnTo>
                    <a:pt x="43143" y="141"/>
                  </a:lnTo>
                  <a:lnTo>
                    <a:pt x="43263" y="0"/>
                  </a:lnTo>
                  <a:lnTo>
                    <a:pt x="44832" y="7"/>
                  </a:lnTo>
                  <a:lnTo>
                    <a:pt x="45201" y="8"/>
                  </a:lnTo>
                  <a:lnTo>
                    <a:pt x="48279" y="0"/>
                  </a:lnTo>
                  <a:lnTo>
                    <a:pt x="48283" y="4019"/>
                  </a:lnTo>
                  <a:lnTo>
                    <a:pt x="45636" y="4022"/>
                  </a:lnTo>
                  <a:lnTo>
                    <a:pt x="47137" y="7607"/>
                  </a:lnTo>
                  <a:lnTo>
                    <a:pt x="47816" y="7591"/>
                  </a:lnTo>
                  <a:lnTo>
                    <a:pt x="47835" y="8510"/>
                  </a:lnTo>
                  <a:lnTo>
                    <a:pt x="47892" y="8644"/>
                  </a:lnTo>
                  <a:lnTo>
                    <a:pt x="48479" y="9103"/>
                  </a:lnTo>
                  <a:lnTo>
                    <a:pt x="49090" y="9070"/>
                  </a:lnTo>
                  <a:lnTo>
                    <a:pt x="49640" y="8559"/>
                  </a:lnTo>
                  <a:lnTo>
                    <a:pt x="50077" y="8538"/>
                  </a:lnTo>
                  <a:lnTo>
                    <a:pt x="49889" y="9007"/>
                  </a:lnTo>
                  <a:lnTo>
                    <a:pt x="49887" y="9488"/>
                  </a:lnTo>
                  <a:lnTo>
                    <a:pt x="50416" y="9488"/>
                  </a:lnTo>
                  <a:lnTo>
                    <a:pt x="50420" y="10658"/>
                  </a:lnTo>
                  <a:lnTo>
                    <a:pt x="50420" y="11259"/>
                  </a:lnTo>
                  <a:lnTo>
                    <a:pt x="49446" y="11248"/>
                  </a:lnTo>
                  <a:lnTo>
                    <a:pt x="48374" y="10207"/>
                  </a:lnTo>
                  <a:lnTo>
                    <a:pt x="47197" y="10639"/>
                  </a:lnTo>
                  <a:lnTo>
                    <a:pt x="46134" y="11336"/>
                  </a:lnTo>
                  <a:lnTo>
                    <a:pt x="45601" y="12432"/>
                  </a:lnTo>
                  <a:lnTo>
                    <a:pt x="45600" y="14180"/>
                  </a:lnTo>
                  <a:lnTo>
                    <a:pt x="47664" y="14182"/>
                  </a:lnTo>
                  <a:lnTo>
                    <a:pt x="49252" y="14363"/>
                  </a:lnTo>
                  <a:lnTo>
                    <a:pt x="50392" y="13466"/>
                  </a:lnTo>
                  <a:lnTo>
                    <a:pt x="50713" y="14341"/>
                  </a:lnTo>
                  <a:lnTo>
                    <a:pt x="50428" y="14292"/>
                  </a:lnTo>
                  <a:lnTo>
                    <a:pt x="50487" y="14623"/>
                  </a:lnTo>
                  <a:lnTo>
                    <a:pt x="50568" y="14750"/>
                  </a:lnTo>
                  <a:lnTo>
                    <a:pt x="50726" y="14796"/>
                  </a:lnTo>
                  <a:lnTo>
                    <a:pt x="50683" y="15006"/>
                  </a:lnTo>
                  <a:lnTo>
                    <a:pt x="50343" y="15683"/>
                  </a:lnTo>
                  <a:lnTo>
                    <a:pt x="49845" y="16240"/>
                  </a:lnTo>
                  <a:lnTo>
                    <a:pt x="48782" y="17551"/>
                  </a:lnTo>
                  <a:lnTo>
                    <a:pt x="49163" y="18375"/>
                  </a:lnTo>
                  <a:lnTo>
                    <a:pt x="49321" y="19218"/>
                  </a:lnTo>
                  <a:lnTo>
                    <a:pt x="49334" y="19755"/>
                  </a:lnTo>
                  <a:lnTo>
                    <a:pt x="48352" y="22421"/>
                  </a:lnTo>
                  <a:lnTo>
                    <a:pt x="48319" y="22607"/>
                  </a:lnTo>
                  <a:lnTo>
                    <a:pt x="48457" y="22783"/>
                  </a:lnTo>
                  <a:lnTo>
                    <a:pt x="48480" y="22924"/>
                  </a:lnTo>
                  <a:lnTo>
                    <a:pt x="48403" y="23430"/>
                  </a:lnTo>
                  <a:lnTo>
                    <a:pt x="48281" y="23286"/>
                  </a:lnTo>
                  <a:lnTo>
                    <a:pt x="47961" y="23405"/>
                  </a:lnTo>
                  <a:lnTo>
                    <a:pt x="46904" y="23173"/>
                  </a:lnTo>
                  <a:lnTo>
                    <a:pt x="46589" y="23173"/>
                  </a:lnTo>
                  <a:lnTo>
                    <a:pt x="46579" y="23572"/>
                  </a:lnTo>
                  <a:lnTo>
                    <a:pt x="46282" y="23750"/>
                  </a:lnTo>
                  <a:lnTo>
                    <a:pt x="47064" y="24315"/>
                  </a:lnTo>
                  <a:lnTo>
                    <a:pt x="46180" y="24811"/>
                  </a:lnTo>
                  <a:lnTo>
                    <a:pt x="45401" y="25392"/>
                  </a:lnTo>
                  <a:lnTo>
                    <a:pt x="43157" y="27237"/>
                  </a:lnTo>
                  <a:lnTo>
                    <a:pt x="42906" y="27792"/>
                  </a:lnTo>
                  <a:lnTo>
                    <a:pt x="42911" y="28232"/>
                  </a:lnTo>
                  <a:lnTo>
                    <a:pt x="43254" y="30003"/>
                  </a:lnTo>
                  <a:lnTo>
                    <a:pt x="44011" y="31949"/>
                  </a:lnTo>
                  <a:lnTo>
                    <a:pt x="44764" y="33296"/>
                  </a:lnTo>
                  <a:lnTo>
                    <a:pt x="45208" y="34406"/>
                  </a:lnTo>
                  <a:lnTo>
                    <a:pt x="45434" y="34767"/>
                  </a:lnTo>
                  <a:lnTo>
                    <a:pt x="45666" y="34989"/>
                  </a:lnTo>
                  <a:lnTo>
                    <a:pt x="46443" y="35470"/>
                  </a:lnTo>
                  <a:lnTo>
                    <a:pt x="47611" y="36023"/>
                  </a:lnTo>
                  <a:lnTo>
                    <a:pt x="48210" y="36585"/>
                  </a:lnTo>
                  <a:lnTo>
                    <a:pt x="48660" y="37380"/>
                  </a:lnTo>
                  <a:lnTo>
                    <a:pt x="48826" y="37814"/>
                  </a:lnTo>
                  <a:lnTo>
                    <a:pt x="48912" y="38359"/>
                  </a:lnTo>
                  <a:lnTo>
                    <a:pt x="50687" y="38316"/>
                  </a:lnTo>
                  <a:lnTo>
                    <a:pt x="51658" y="38300"/>
                  </a:lnTo>
                  <a:lnTo>
                    <a:pt x="51801" y="38023"/>
                  </a:lnTo>
                  <a:lnTo>
                    <a:pt x="52382" y="37850"/>
                  </a:lnTo>
                  <a:lnTo>
                    <a:pt x="52577" y="37605"/>
                  </a:lnTo>
                  <a:lnTo>
                    <a:pt x="52617" y="36072"/>
                  </a:lnTo>
                  <a:lnTo>
                    <a:pt x="52189" y="34868"/>
                  </a:lnTo>
                  <a:lnTo>
                    <a:pt x="52513" y="34900"/>
                  </a:lnTo>
                  <a:lnTo>
                    <a:pt x="53020" y="32282"/>
                  </a:lnTo>
                  <a:lnTo>
                    <a:pt x="52979" y="32070"/>
                  </a:lnTo>
                  <a:lnTo>
                    <a:pt x="57044" y="34900"/>
                  </a:lnTo>
                  <a:lnTo>
                    <a:pt x="57731" y="34802"/>
                  </a:lnTo>
                  <a:lnTo>
                    <a:pt x="57977" y="35046"/>
                  </a:lnTo>
                  <a:lnTo>
                    <a:pt x="59103" y="46871"/>
                  </a:lnTo>
                  <a:lnTo>
                    <a:pt x="59506" y="46915"/>
                  </a:lnTo>
                  <a:lnTo>
                    <a:pt x="59880" y="46774"/>
                  </a:lnTo>
                  <a:lnTo>
                    <a:pt x="60117" y="46561"/>
                  </a:lnTo>
                  <a:lnTo>
                    <a:pt x="60182" y="46241"/>
                  </a:lnTo>
                  <a:lnTo>
                    <a:pt x="60490" y="45864"/>
                  </a:lnTo>
                  <a:lnTo>
                    <a:pt x="61618" y="45299"/>
                  </a:lnTo>
                  <a:lnTo>
                    <a:pt x="62210" y="45391"/>
                  </a:lnTo>
                  <a:lnTo>
                    <a:pt x="63389" y="45912"/>
                  </a:lnTo>
                  <a:lnTo>
                    <a:pt x="64671" y="46302"/>
                  </a:lnTo>
                  <a:lnTo>
                    <a:pt x="65926" y="46237"/>
                  </a:lnTo>
                  <a:lnTo>
                    <a:pt x="66923" y="45863"/>
                  </a:lnTo>
                  <a:lnTo>
                    <a:pt x="67985" y="46074"/>
                  </a:lnTo>
                  <a:lnTo>
                    <a:pt x="68723" y="46335"/>
                  </a:lnTo>
                  <a:lnTo>
                    <a:pt x="69189" y="46709"/>
                  </a:lnTo>
                  <a:lnTo>
                    <a:pt x="69630" y="47180"/>
                  </a:lnTo>
                  <a:lnTo>
                    <a:pt x="70005" y="47652"/>
                  </a:lnTo>
                  <a:lnTo>
                    <a:pt x="70160" y="48677"/>
                  </a:lnTo>
                  <a:lnTo>
                    <a:pt x="70186" y="49457"/>
                  </a:lnTo>
                  <a:lnTo>
                    <a:pt x="70704" y="49994"/>
                  </a:lnTo>
                  <a:lnTo>
                    <a:pt x="71002" y="50677"/>
                  </a:lnTo>
                  <a:lnTo>
                    <a:pt x="71390" y="50629"/>
                  </a:lnTo>
                  <a:lnTo>
                    <a:pt x="71895" y="50726"/>
                  </a:lnTo>
                  <a:lnTo>
                    <a:pt x="72452" y="50986"/>
                  </a:lnTo>
                  <a:lnTo>
                    <a:pt x="73915" y="51832"/>
                  </a:lnTo>
                  <a:lnTo>
                    <a:pt x="74666" y="52174"/>
                  </a:lnTo>
                  <a:lnTo>
                    <a:pt x="75171" y="52662"/>
                  </a:lnTo>
                  <a:lnTo>
                    <a:pt x="75598" y="53735"/>
                  </a:lnTo>
                  <a:lnTo>
                    <a:pt x="75715" y="54239"/>
                  </a:lnTo>
                  <a:lnTo>
                    <a:pt x="75637" y="55524"/>
                  </a:lnTo>
                  <a:lnTo>
                    <a:pt x="75093" y="55996"/>
                  </a:lnTo>
                  <a:lnTo>
                    <a:pt x="74614" y="56273"/>
                  </a:lnTo>
                  <a:lnTo>
                    <a:pt x="74304" y="57118"/>
                  </a:lnTo>
                  <a:lnTo>
                    <a:pt x="74058" y="57574"/>
                  </a:lnTo>
                  <a:lnTo>
                    <a:pt x="74304" y="58013"/>
                  </a:lnTo>
                  <a:lnTo>
                    <a:pt x="75313" y="58582"/>
                  </a:lnTo>
                  <a:lnTo>
                    <a:pt x="75430" y="58290"/>
                  </a:lnTo>
                  <a:lnTo>
                    <a:pt x="76621" y="58208"/>
                  </a:lnTo>
                  <a:lnTo>
                    <a:pt x="76621" y="58859"/>
                  </a:lnTo>
                  <a:lnTo>
                    <a:pt x="78796" y="58794"/>
                  </a:lnTo>
                  <a:lnTo>
                    <a:pt x="78810" y="57563"/>
                  </a:lnTo>
                  <a:lnTo>
                    <a:pt x="79729" y="57460"/>
                  </a:lnTo>
                  <a:lnTo>
                    <a:pt x="80457" y="57026"/>
                  </a:lnTo>
                  <a:lnTo>
                    <a:pt x="81140" y="56728"/>
                  </a:lnTo>
                  <a:lnTo>
                    <a:pt x="82240" y="56712"/>
                  </a:lnTo>
                  <a:lnTo>
                    <a:pt x="82150" y="57053"/>
                  </a:lnTo>
                  <a:lnTo>
                    <a:pt x="81969" y="58810"/>
                  </a:lnTo>
                  <a:lnTo>
                    <a:pt x="82590" y="58810"/>
                  </a:lnTo>
                  <a:lnTo>
                    <a:pt x="82616" y="62323"/>
                  </a:lnTo>
                  <a:lnTo>
                    <a:pt x="81334" y="62340"/>
                  </a:lnTo>
                  <a:lnTo>
                    <a:pt x="81296" y="62571"/>
                  </a:lnTo>
                  <a:lnTo>
                    <a:pt x="82253" y="62723"/>
                  </a:lnTo>
                  <a:lnTo>
                    <a:pt x="82006" y="62899"/>
                  </a:lnTo>
                  <a:lnTo>
                    <a:pt x="81389" y="63121"/>
                  </a:lnTo>
                  <a:lnTo>
                    <a:pt x="80576" y="63646"/>
                  </a:lnTo>
                  <a:lnTo>
                    <a:pt x="80469" y="64358"/>
                  </a:lnTo>
                  <a:lnTo>
                    <a:pt x="80540" y="65853"/>
                  </a:lnTo>
                  <a:lnTo>
                    <a:pt x="81101" y="66012"/>
                  </a:lnTo>
                  <a:lnTo>
                    <a:pt x="81559" y="65902"/>
                  </a:lnTo>
                  <a:lnTo>
                    <a:pt x="81567" y="67365"/>
                  </a:lnTo>
                  <a:lnTo>
                    <a:pt x="81567" y="68065"/>
                  </a:lnTo>
                  <a:lnTo>
                    <a:pt x="81023" y="68016"/>
                  </a:lnTo>
                  <a:lnTo>
                    <a:pt x="81036" y="70456"/>
                  </a:lnTo>
                  <a:lnTo>
                    <a:pt x="81101" y="76035"/>
                  </a:lnTo>
                  <a:lnTo>
                    <a:pt x="81097" y="77589"/>
                  </a:lnTo>
                  <a:lnTo>
                    <a:pt x="80454" y="78556"/>
                  </a:lnTo>
                  <a:lnTo>
                    <a:pt x="80014" y="78865"/>
                  </a:lnTo>
                  <a:lnTo>
                    <a:pt x="79625" y="79711"/>
                  </a:lnTo>
                  <a:lnTo>
                    <a:pt x="79664" y="80036"/>
                  </a:lnTo>
                  <a:lnTo>
                    <a:pt x="79366" y="79971"/>
                  </a:lnTo>
                  <a:lnTo>
                    <a:pt x="79314" y="80101"/>
                  </a:lnTo>
                  <a:lnTo>
                    <a:pt x="79884" y="80427"/>
                  </a:lnTo>
                  <a:lnTo>
                    <a:pt x="79949" y="80817"/>
                  </a:lnTo>
                  <a:lnTo>
                    <a:pt x="79962" y="81663"/>
                  </a:lnTo>
                  <a:lnTo>
                    <a:pt x="80648" y="82248"/>
                  </a:lnTo>
                  <a:lnTo>
                    <a:pt x="80130" y="82265"/>
                  </a:lnTo>
                  <a:lnTo>
                    <a:pt x="79703" y="81826"/>
                  </a:lnTo>
                  <a:lnTo>
                    <a:pt x="79819" y="82590"/>
                  </a:lnTo>
                  <a:lnTo>
                    <a:pt x="80130" y="83517"/>
                  </a:lnTo>
                  <a:lnTo>
                    <a:pt x="80001" y="84200"/>
                  </a:lnTo>
                  <a:lnTo>
                    <a:pt x="79638" y="84656"/>
                  </a:lnTo>
                  <a:lnTo>
                    <a:pt x="79068" y="85046"/>
                  </a:lnTo>
                  <a:lnTo>
                    <a:pt x="78486" y="85030"/>
                  </a:lnTo>
                  <a:lnTo>
                    <a:pt x="78110" y="84883"/>
                  </a:lnTo>
                  <a:lnTo>
                    <a:pt x="77722" y="85290"/>
                  </a:lnTo>
                  <a:lnTo>
                    <a:pt x="76595" y="84493"/>
                  </a:lnTo>
                  <a:lnTo>
                    <a:pt x="74705" y="83761"/>
                  </a:lnTo>
                  <a:lnTo>
                    <a:pt x="74666" y="85518"/>
                  </a:lnTo>
                  <a:lnTo>
                    <a:pt x="73294" y="86461"/>
                  </a:lnTo>
                  <a:lnTo>
                    <a:pt x="72348" y="86461"/>
                  </a:lnTo>
                  <a:lnTo>
                    <a:pt x="71947" y="86022"/>
                  </a:lnTo>
                  <a:lnTo>
                    <a:pt x="71209" y="86608"/>
                  </a:lnTo>
                  <a:lnTo>
                    <a:pt x="70471" y="86673"/>
                  </a:lnTo>
                  <a:lnTo>
                    <a:pt x="70458" y="87372"/>
                  </a:lnTo>
                  <a:lnTo>
                    <a:pt x="69811" y="87388"/>
                  </a:lnTo>
                  <a:lnTo>
                    <a:pt x="69798" y="86835"/>
                  </a:lnTo>
                  <a:lnTo>
                    <a:pt x="68529" y="86835"/>
                  </a:lnTo>
                  <a:lnTo>
                    <a:pt x="68775" y="87779"/>
                  </a:lnTo>
                  <a:lnTo>
                    <a:pt x="69746" y="88576"/>
                  </a:lnTo>
                  <a:lnTo>
                    <a:pt x="69383" y="89714"/>
                  </a:lnTo>
                  <a:lnTo>
                    <a:pt x="69668" y="89796"/>
                  </a:lnTo>
                  <a:lnTo>
                    <a:pt x="70199" y="89275"/>
                  </a:lnTo>
                  <a:lnTo>
                    <a:pt x="70471" y="89291"/>
                  </a:lnTo>
                  <a:lnTo>
                    <a:pt x="70523" y="89747"/>
                  </a:lnTo>
                  <a:lnTo>
                    <a:pt x="71131" y="90739"/>
                  </a:lnTo>
                  <a:lnTo>
                    <a:pt x="72128" y="90593"/>
                  </a:lnTo>
                  <a:lnTo>
                    <a:pt x="72395" y="90444"/>
                  </a:lnTo>
                  <a:lnTo>
                    <a:pt x="73074" y="92056"/>
                  </a:lnTo>
                  <a:lnTo>
                    <a:pt x="73203" y="92593"/>
                  </a:lnTo>
                  <a:lnTo>
                    <a:pt x="73138" y="92723"/>
                  </a:lnTo>
                  <a:lnTo>
                    <a:pt x="73203" y="93032"/>
                  </a:lnTo>
                  <a:lnTo>
                    <a:pt x="73734" y="94936"/>
                  </a:lnTo>
                  <a:lnTo>
                    <a:pt x="74316" y="94887"/>
                  </a:lnTo>
                  <a:lnTo>
                    <a:pt x="74646" y="94710"/>
                  </a:lnTo>
                  <a:lnTo>
                    <a:pt x="75154" y="94769"/>
                  </a:lnTo>
                  <a:lnTo>
                    <a:pt x="75209" y="95717"/>
                  </a:lnTo>
                  <a:lnTo>
                    <a:pt x="75100" y="96321"/>
                  </a:lnTo>
                  <a:lnTo>
                    <a:pt x="75288" y="96546"/>
                  </a:lnTo>
                  <a:lnTo>
                    <a:pt x="75676" y="96725"/>
                  </a:lnTo>
                  <a:lnTo>
                    <a:pt x="75970" y="96733"/>
                  </a:lnTo>
                  <a:lnTo>
                    <a:pt x="76413" y="96543"/>
                  </a:lnTo>
                  <a:lnTo>
                    <a:pt x="76540" y="96986"/>
                  </a:lnTo>
                  <a:lnTo>
                    <a:pt x="76569" y="97359"/>
                  </a:lnTo>
                  <a:lnTo>
                    <a:pt x="76155" y="97359"/>
                  </a:lnTo>
                  <a:lnTo>
                    <a:pt x="76145" y="98289"/>
                  </a:lnTo>
                  <a:lnTo>
                    <a:pt x="76005" y="98291"/>
                  </a:lnTo>
                  <a:lnTo>
                    <a:pt x="75849" y="98907"/>
                  </a:lnTo>
                  <a:lnTo>
                    <a:pt x="75831" y="99799"/>
                  </a:lnTo>
                  <a:lnTo>
                    <a:pt x="77875" y="99799"/>
                  </a:lnTo>
                  <a:lnTo>
                    <a:pt x="83781" y="99848"/>
                  </a:lnTo>
                  <a:lnTo>
                    <a:pt x="87679" y="99669"/>
                  </a:lnTo>
                  <a:lnTo>
                    <a:pt x="89012" y="99701"/>
                  </a:lnTo>
                  <a:lnTo>
                    <a:pt x="94618" y="99718"/>
                  </a:lnTo>
                  <a:lnTo>
                    <a:pt x="96612" y="99718"/>
                  </a:lnTo>
                  <a:lnTo>
                    <a:pt x="105533" y="99701"/>
                  </a:lnTo>
                  <a:lnTo>
                    <a:pt x="106375" y="99711"/>
                  </a:lnTo>
                  <a:lnTo>
                    <a:pt x="106841" y="99718"/>
                  </a:lnTo>
                  <a:lnTo>
                    <a:pt x="109029" y="99701"/>
                  </a:lnTo>
                  <a:lnTo>
                    <a:pt x="116526" y="99685"/>
                  </a:lnTo>
                  <a:lnTo>
                    <a:pt x="116901" y="99685"/>
                  </a:lnTo>
                  <a:lnTo>
                    <a:pt x="124579" y="99669"/>
                  </a:lnTo>
                  <a:lnTo>
                    <a:pt x="129981" y="99668"/>
                  </a:lnTo>
                  <a:lnTo>
                    <a:pt x="133940" y="99679"/>
                  </a:lnTo>
                  <a:lnTo>
                    <a:pt x="143923" y="99750"/>
                  </a:lnTo>
                  <a:lnTo>
                    <a:pt x="147614" y="99620"/>
                  </a:lnTo>
                  <a:lnTo>
                    <a:pt x="154436" y="99737"/>
                  </a:lnTo>
                  <a:lnTo>
                    <a:pt x="154618" y="99734"/>
                  </a:lnTo>
                  <a:lnTo>
                    <a:pt x="156586" y="99750"/>
                  </a:lnTo>
                  <a:lnTo>
                    <a:pt x="164675" y="99782"/>
                  </a:lnTo>
                  <a:lnTo>
                    <a:pt x="164689" y="100533"/>
                  </a:lnTo>
                  <a:lnTo>
                    <a:pt x="164871" y="115269"/>
                  </a:lnTo>
                  <a:lnTo>
                    <a:pt x="164838" y="117671"/>
                  </a:lnTo>
                  <a:lnTo>
                    <a:pt x="164686" y="141312"/>
                  </a:lnTo>
                  <a:lnTo>
                    <a:pt x="164679" y="142502"/>
                  </a:lnTo>
                  <a:lnTo>
                    <a:pt x="164506" y="142501"/>
                  </a:lnTo>
                  <a:lnTo>
                    <a:pt x="163846" y="142498"/>
                  </a:lnTo>
                  <a:lnTo>
                    <a:pt x="163850" y="145716"/>
                  </a:lnTo>
                  <a:lnTo>
                    <a:pt x="163773" y="156494"/>
                  </a:lnTo>
                  <a:lnTo>
                    <a:pt x="163813" y="166307"/>
                  </a:lnTo>
                  <a:lnTo>
                    <a:pt x="163854" y="176346"/>
                  </a:lnTo>
                  <a:lnTo>
                    <a:pt x="163874" y="180456"/>
                  </a:lnTo>
                  <a:lnTo>
                    <a:pt x="163892" y="183550"/>
                  </a:lnTo>
                  <a:lnTo>
                    <a:pt x="163895" y="184033"/>
                  </a:lnTo>
                  <a:lnTo>
                    <a:pt x="163900" y="184910"/>
                  </a:lnTo>
                  <a:lnTo>
                    <a:pt x="163902" y="185173"/>
                  </a:lnTo>
                  <a:lnTo>
                    <a:pt x="162258" y="185165"/>
                  </a:lnTo>
                  <a:lnTo>
                    <a:pt x="162316" y="187633"/>
                  </a:lnTo>
                  <a:lnTo>
                    <a:pt x="162334" y="188428"/>
                  </a:lnTo>
                  <a:lnTo>
                    <a:pt x="162440" y="197317"/>
                  </a:lnTo>
                  <a:lnTo>
                    <a:pt x="161372" y="197801"/>
                  </a:lnTo>
                  <a:lnTo>
                    <a:pt x="160969" y="196727"/>
                  </a:lnTo>
                  <a:lnTo>
                    <a:pt x="160909" y="196346"/>
                  </a:lnTo>
                  <a:lnTo>
                    <a:pt x="160532" y="195604"/>
                  </a:lnTo>
                  <a:lnTo>
                    <a:pt x="159180" y="195465"/>
                  </a:lnTo>
                  <a:lnTo>
                    <a:pt x="158980" y="195491"/>
                  </a:lnTo>
                  <a:lnTo>
                    <a:pt x="158473" y="195838"/>
                  </a:lnTo>
                  <a:lnTo>
                    <a:pt x="157944" y="195923"/>
                  </a:lnTo>
                  <a:lnTo>
                    <a:pt x="157638" y="195886"/>
                  </a:lnTo>
                  <a:lnTo>
                    <a:pt x="155916" y="193976"/>
                  </a:lnTo>
                  <a:lnTo>
                    <a:pt x="154441" y="194331"/>
                  </a:lnTo>
                  <a:lnTo>
                    <a:pt x="153744" y="194752"/>
                  </a:lnTo>
                  <a:lnTo>
                    <a:pt x="153521" y="195266"/>
                  </a:lnTo>
                  <a:lnTo>
                    <a:pt x="152702" y="195853"/>
                  </a:lnTo>
                  <a:lnTo>
                    <a:pt x="152134" y="195999"/>
                  </a:lnTo>
                  <a:lnTo>
                    <a:pt x="152215" y="195804"/>
                  </a:lnTo>
                  <a:lnTo>
                    <a:pt x="151524" y="195648"/>
                  </a:lnTo>
                  <a:lnTo>
                    <a:pt x="150920" y="195797"/>
                  </a:lnTo>
                  <a:lnTo>
                    <a:pt x="150789" y="196062"/>
                  </a:lnTo>
                  <a:lnTo>
                    <a:pt x="150523" y="195663"/>
                  </a:lnTo>
                  <a:lnTo>
                    <a:pt x="150308" y="194805"/>
                  </a:lnTo>
                  <a:lnTo>
                    <a:pt x="149792" y="194705"/>
                  </a:lnTo>
                  <a:lnTo>
                    <a:pt x="148877" y="194179"/>
                  </a:lnTo>
                  <a:lnTo>
                    <a:pt x="148640" y="193776"/>
                  </a:lnTo>
                  <a:lnTo>
                    <a:pt x="147849" y="193504"/>
                  </a:lnTo>
                  <a:lnTo>
                    <a:pt x="146998" y="193050"/>
                  </a:lnTo>
                  <a:lnTo>
                    <a:pt x="145904" y="192870"/>
                  </a:lnTo>
                  <a:lnTo>
                    <a:pt x="145403" y="192616"/>
                  </a:lnTo>
                  <a:lnTo>
                    <a:pt x="143914" y="193220"/>
                  </a:lnTo>
                  <a:lnTo>
                    <a:pt x="143883" y="194809"/>
                  </a:lnTo>
                  <a:lnTo>
                    <a:pt x="143680" y="195432"/>
                  </a:lnTo>
                  <a:lnTo>
                    <a:pt x="143630" y="195846"/>
                  </a:lnTo>
                  <a:lnTo>
                    <a:pt x="143930" y="196920"/>
                  </a:lnTo>
                  <a:lnTo>
                    <a:pt x="143902" y="199662"/>
                  </a:lnTo>
                  <a:lnTo>
                    <a:pt x="137365" y="196498"/>
                  </a:lnTo>
                  <a:lnTo>
                    <a:pt x="128975" y="191426"/>
                  </a:lnTo>
                  <a:lnTo>
                    <a:pt x="123447" y="188236"/>
                  </a:lnTo>
                  <a:lnTo>
                    <a:pt x="123137" y="188132"/>
                  </a:lnTo>
                  <a:lnTo>
                    <a:pt x="121422" y="188077"/>
                  </a:lnTo>
                  <a:lnTo>
                    <a:pt x="121200" y="188069"/>
                  </a:lnTo>
                  <a:lnTo>
                    <a:pt x="120773" y="187983"/>
                  </a:lnTo>
                  <a:lnTo>
                    <a:pt x="120455" y="187110"/>
                  </a:lnTo>
                  <a:lnTo>
                    <a:pt x="119938" y="186375"/>
                  </a:lnTo>
                  <a:lnTo>
                    <a:pt x="119938" y="185499"/>
                  </a:lnTo>
                  <a:lnTo>
                    <a:pt x="119236" y="185014"/>
                  </a:lnTo>
                  <a:lnTo>
                    <a:pt x="119026" y="184507"/>
                  </a:lnTo>
                  <a:lnTo>
                    <a:pt x="119165" y="184186"/>
                  </a:lnTo>
                  <a:lnTo>
                    <a:pt x="119048" y="183994"/>
                  </a:lnTo>
                  <a:lnTo>
                    <a:pt x="118322" y="183146"/>
                  </a:lnTo>
                  <a:lnTo>
                    <a:pt x="117837" y="182836"/>
                  </a:lnTo>
                  <a:lnTo>
                    <a:pt x="117072" y="181908"/>
                  </a:lnTo>
                  <a:lnTo>
                    <a:pt x="115969" y="181301"/>
                  </a:lnTo>
                  <a:lnTo>
                    <a:pt x="114994" y="180917"/>
                  </a:lnTo>
                  <a:lnTo>
                    <a:pt x="114227" y="180988"/>
                  </a:lnTo>
                  <a:lnTo>
                    <a:pt x="113823" y="181125"/>
                  </a:lnTo>
                  <a:lnTo>
                    <a:pt x="113686" y="181461"/>
                  </a:lnTo>
                  <a:lnTo>
                    <a:pt x="113295" y="181565"/>
                  </a:lnTo>
                  <a:lnTo>
                    <a:pt x="112193" y="181210"/>
                  </a:lnTo>
                  <a:lnTo>
                    <a:pt x="110286" y="180371"/>
                  </a:lnTo>
                  <a:lnTo>
                    <a:pt x="110506" y="179472"/>
                  </a:lnTo>
                  <a:lnTo>
                    <a:pt x="109103" y="179424"/>
                  </a:lnTo>
                  <a:lnTo>
                    <a:pt x="107724" y="179068"/>
                  </a:lnTo>
                  <a:lnTo>
                    <a:pt x="107490" y="178613"/>
                  </a:lnTo>
                  <a:lnTo>
                    <a:pt x="107540" y="178323"/>
                  </a:lnTo>
                  <a:lnTo>
                    <a:pt x="107764" y="177808"/>
                  </a:lnTo>
                  <a:lnTo>
                    <a:pt x="107374" y="176225"/>
                  </a:lnTo>
                  <a:lnTo>
                    <a:pt x="107560" y="175774"/>
                  </a:lnTo>
                  <a:lnTo>
                    <a:pt x="107410" y="174998"/>
                  </a:lnTo>
                  <a:lnTo>
                    <a:pt x="107119" y="174327"/>
                  </a:lnTo>
                  <a:lnTo>
                    <a:pt x="106441" y="173309"/>
                  </a:lnTo>
                  <a:lnTo>
                    <a:pt x="106247" y="172872"/>
                  </a:lnTo>
                  <a:lnTo>
                    <a:pt x="106174" y="172533"/>
                  </a:lnTo>
                  <a:lnTo>
                    <a:pt x="106237" y="171608"/>
                  </a:lnTo>
                  <a:lnTo>
                    <a:pt x="106585" y="170306"/>
                  </a:lnTo>
                  <a:lnTo>
                    <a:pt x="106605" y="169489"/>
                  </a:lnTo>
                  <a:lnTo>
                    <a:pt x="106508" y="169221"/>
                  </a:lnTo>
                  <a:lnTo>
                    <a:pt x="105606" y="168348"/>
                  </a:lnTo>
                  <a:lnTo>
                    <a:pt x="103593" y="167420"/>
                  </a:lnTo>
                  <a:lnTo>
                    <a:pt x="103062" y="167241"/>
                  </a:lnTo>
                  <a:lnTo>
                    <a:pt x="102798" y="167275"/>
                  </a:lnTo>
                  <a:lnTo>
                    <a:pt x="102019" y="166551"/>
                  </a:lnTo>
                  <a:lnTo>
                    <a:pt x="101948" y="166178"/>
                  </a:lnTo>
                  <a:lnTo>
                    <a:pt x="102135" y="165824"/>
                  </a:lnTo>
                  <a:lnTo>
                    <a:pt x="102345" y="165765"/>
                  </a:lnTo>
                  <a:lnTo>
                    <a:pt x="103045" y="166025"/>
                  </a:lnTo>
                  <a:lnTo>
                    <a:pt x="103169" y="166178"/>
                  </a:lnTo>
                  <a:lnTo>
                    <a:pt x="103416" y="165040"/>
                  </a:lnTo>
                  <a:lnTo>
                    <a:pt x="103415" y="164555"/>
                  </a:lnTo>
                  <a:lnTo>
                    <a:pt x="103345" y="164335"/>
                  </a:lnTo>
                  <a:lnTo>
                    <a:pt x="103168" y="164227"/>
                  </a:lnTo>
                  <a:lnTo>
                    <a:pt x="102937" y="164265"/>
                  </a:lnTo>
                  <a:lnTo>
                    <a:pt x="101837" y="163892"/>
                  </a:lnTo>
                  <a:lnTo>
                    <a:pt x="101704" y="163676"/>
                  </a:lnTo>
                  <a:lnTo>
                    <a:pt x="101834" y="163245"/>
                  </a:lnTo>
                  <a:lnTo>
                    <a:pt x="101872" y="162701"/>
                  </a:lnTo>
                  <a:lnTo>
                    <a:pt x="101817" y="162516"/>
                  </a:lnTo>
                  <a:lnTo>
                    <a:pt x="101624" y="162135"/>
                  </a:lnTo>
                  <a:lnTo>
                    <a:pt x="99596" y="160704"/>
                  </a:lnTo>
                  <a:lnTo>
                    <a:pt x="99209" y="160568"/>
                  </a:lnTo>
                  <a:lnTo>
                    <a:pt x="99084" y="160081"/>
                  </a:lnTo>
                  <a:lnTo>
                    <a:pt x="98942" y="159895"/>
                  </a:lnTo>
                  <a:lnTo>
                    <a:pt x="98399" y="159895"/>
                  </a:lnTo>
                  <a:lnTo>
                    <a:pt x="98155" y="159793"/>
                  </a:lnTo>
                  <a:lnTo>
                    <a:pt x="98085" y="158947"/>
                  </a:lnTo>
                  <a:lnTo>
                    <a:pt x="97710" y="159075"/>
                  </a:lnTo>
                  <a:lnTo>
                    <a:pt x="97539" y="158919"/>
                  </a:lnTo>
                  <a:lnTo>
                    <a:pt x="97576" y="158343"/>
                  </a:lnTo>
                  <a:lnTo>
                    <a:pt x="97859" y="158221"/>
                  </a:lnTo>
                  <a:lnTo>
                    <a:pt x="97499" y="157068"/>
                  </a:lnTo>
                  <a:lnTo>
                    <a:pt x="96819" y="155785"/>
                  </a:lnTo>
                  <a:lnTo>
                    <a:pt x="96090" y="155598"/>
                  </a:lnTo>
                  <a:lnTo>
                    <a:pt x="93380" y="156366"/>
                  </a:lnTo>
                  <a:lnTo>
                    <a:pt x="93306" y="156595"/>
                  </a:lnTo>
                  <a:lnTo>
                    <a:pt x="93171" y="156636"/>
                  </a:lnTo>
                  <a:lnTo>
                    <a:pt x="92788" y="156316"/>
                  </a:lnTo>
                  <a:lnTo>
                    <a:pt x="92510" y="155936"/>
                  </a:lnTo>
                  <a:lnTo>
                    <a:pt x="91955" y="154289"/>
                  </a:lnTo>
                  <a:lnTo>
                    <a:pt x="91296" y="152972"/>
                  </a:lnTo>
                  <a:lnTo>
                    <a:pt x="90841" y="152600"/>
                  </a:lnTo>
                  <a:lnTo>
                    <a:pt x="90625" y="152327"/>
                  </a:lnTo>
                  <a:lnTo>
                    <a:pt x="90298" y="151418"/>
                  </a:lnTo>
                  <a:lnTo>
                    <a:pt x="90080" y="151017"/>
                  </a:lnTo>
                  <a:lnTo>
                    <a:pt x="89908" y="150906"/>
                  </a:lnTo>
                  <a:lnTo>
                    <a:pt x="89705" y="150903"/>
                  </a:lnTo>
                  <a:lnTo>
                    <a:pt x="88715" y="151023"/>
                  </a:lnTo>
                  <a:lnTo>
                    <a:pt x="87841" y="150031"/>
                  </a:lnTo>
                  <a:lnTo>
                    <a:pt x="87534" y="149662"/>
                  </a:lnTo>
                  <a:lnTo>
                    <a:pt x="87408" y="149037"/>
                  </a:lnTo>
                  <a:lnTo>
                    <a:pt x="87431" y="147944"/>
                  </a:lnTo>
                  <a:lnTo>
                    <a:pt x="86888" y="147869"/>
                  </a:lnTo>
                  <a:lnTo>
                    <a:pt x="86585" y="147340"/>
                  </a:lnTo>
                  <a:lnTo>
                    <a:pt x="85707" y="147041"/>
                  </a:lnTo>
                  <a:lnTo>
                    <a:pt x="84418" y="144679"/>
                  </a:lnTo>
                  <a:lnTo>
                    <a:pt x="83474" y="144578"/>
                  </a:lnTo>
                  <a:lnTo>
                    <a:pt x="82343" y="144930"/>
                  </a:lnTo>
                  <a:lnTo>
                    <a:pt x="82093" y="145261"/>
                  </a:lnTo>
                  <a:lnTo>
                    <a:pt x="81798" y="145887"/>
                  </a:lnTo>
                  <a:lnTo>
                    <a:pt x="82159" y="151946"/>
                  </a:lnTo>
                  <a:lnTo>
                    <a:pt x="80342" y="151831"/>
                  </a:lnTo>
                  <a:lnTo>
                    <a:pt x="80237" y="150986"/>
                  </a:lnTo>
                  <a:lnTo>
                    <a:pt x="79478" y="151010"/>
                  </a:lnTo>
                  <a:lnTo>
                    <a:pt x="79219" y="151094"/>
                  </a:lnTo>
                  <a:lnTo>
                    <a:pt x="78903" y="151003"/>
                  </a:lnTo>
                  <a:lnTo>
                    <a:pt x="78334" y="150713"/>
                  </a:lnTo>
                  <a:lnTo>
                    <a:pt x="77881" y="150195"/>
                  </a:lnTo>
                  <a:lnTo>
                    <a:pt x="77889" y="147241"/>
                  </a:lnTo>
                  <a:lnTo>
                    <a:pt x="78168" y="147054"/>
                  </a:lnTo>
                  <a:lnTo>
                    <a:pt x="78483" y="147595"/>
                  </a:lnTo>
                  <a:lnTo>
                    <a:pt x="79583" y="147710"/>
                  </a:lnTo>
                  <a:lnTo>
                    <a:pt x="79894" y="147460"/>
                  </a:lnTo>
                  <a:lnTo>
                    <a:pt x="80201" y="146799"/>
                  </a:lnTo>
                  <a:lnTo>
                    <a:pt x="80029" y="146450"/>
                  </a:lnTo>
                  <a:lnTo>
                    <a:pt x="79784" y="145654"/>
                  </a:lnTo>
                  <a:lnTo>
                    <a:pt x="79577" y="145388"/>
                  </a:lnTo>
                  <a:lnTo>
                    <a:pt x="79285" y="144501"/>
                  </a:lnTo>
                  <a:lnTo>
                    <a:pt x="79275" y="143652"/>
                  </a:lnTo>
                  <a:lnTo>
                    <a:pt x="79078" y="143286"/>
                  </a:lnTo>
                  <a:lnTo>
                    <a:pt x="79086" y="142986"/>
                  </a:lnTo>
                  <a:lnTo>
                    <a:pt x="78966" y="142541"/>
                  </a:lnTo>
                  <a:lnTo>
                    <a:pt x="78935" y="141932"/>
                  </a:lnTo>
                  <a:lnTo>
                    <a:pt x="78792" y="141420"/>
                  </a:lnTo>
                  <a:lnTo>
                    <a:pt x="78614" y="141219"/>
                  </a:lnTo>
                  <a:lnTo>
                    <a:pt x="78539" y="140756"/>
                  </a:lnTo>
                  <a:lnTo>
                    <a:pt x="78303" y="140433"/>
                  </a:lnTo>
                  <a:lnTo>
                    <a:pt x="78135" y="139900"/>
                  </a:lnTo>
                  <a:lnTo>
                    <a:pt x="77458" y="139335"/>
                  </a:lnTo>
                  <a:lnTo>
                    <a:pt x="77269" y="139054"/>
                  </a:lnTo>
                  <a:lnTo>
                    <a:pt x="77249" y="138741"/>
                  </a:lnTo>
                  <a:lnTo>
                    <a:pt x="77141" y="138531"/>
                  </a:lnTo>
                  <a:lnTo>
                    <a:pt x="77257" y="138333"/>
                  </a:lnTo>
                  <a:lnTo>
                    <a:pt x="77338" y="137776"/>
                  </a:lnTo>
                  <a:lnTo>
                    <a:pt x="77518" y="137503"/>
                  </a:lnTo>
                  <a:lnTo>
                    <a:pt x="76049" y="137034"/>
                  </a:lnTo>
                  <a:lnTo>
                    <a:pt x="75498" y="137245"/>
                  </a:lnTo>
                  <a:lnTo>
                    <a:pt x="76781" y="135244"/>
                  </a:lnTo>
                  <a:lnTo>
                    <a:pt x="77095" y="134853"/>
                  </a:lnTo>
                  <a:lnTo>
                    <a:pt x="78539" y="133729"/>
                  </a:lnTo>
                  <a:lnTo>
                    <a:pt x="78825" y="133589"/>
                  </a:lnTo>
                  <a:lnTo>
                    <a:pt x="79068" y="133563"/>
                  </a:lnTo>
                  <a:lnTo>
                    <a:pt x="79813" y="133703"/>
                  </a:lnTo>
                  <a:lnTo>
                    <a:pt x="80278" y="133906"/>
                  </a:lnTo>
                  <a:lnTo>
                    <a:pt x="80661" y="133966"/>
                  </a:lnTo>
                  <a:lnTo>
                    <a:pt x="80897" y="133904"/>
                  </a:lnTo>
                  <a:lnTo>
                    <a:pt x="81626" y="133375"/>
                  </a:lnTo>
                  <a:lnTo>
                    <a:pt x="81883" y="133266"/>
                  </a:lnTo>
                  <a:lnTo>
                    <a:pt x="85800" y="133261"/>
                  </a:lnTo>
                  <a:lnTo>
                    <a:pt x="86132" y="133092"/>
                  </a:lnTo>
                  <a:lnTo>
                    <a:pt x="83002" y="133088"/>
                  </a:lnTo>
                  <a:lnTo>
                    <a:pt x="79587" y="133078"/>
                  </a:lnTo>
                  <a:lnTo>
                    <a:pt x="79051" y="133076"/>
                  </a:lnTo>
                  <a:lnTo>
                    <a:pt x="79057" y="125754"/>
                  </a:lnTo>
                  <a:lnTo>
                    <a:pt x="79070" y="123608"/>
                  </a:lnTo>
                  <a:lnTo>
                    <a:pt x="77112" y="119272"/>
                  </a:lnTo>
                  <a:lnTo>
                    <a:pt x="75563" y="115842"/>
                  </a:lnTo>
                  <a:lnTo>
                    <a:pt x="76669" y="113894"/>
                  </a:lnTo>
                  <a:lnTo>
                    <a:pt x="77793" y="113230"/>
                  </a:lnTo>
                  <a:lnTo>
                    <a:pt x="78490" y="113196"/>
                  </a:lnTo>
                  <a:lnTo>
                    <a:pt x="80842" y="113836"/>
                  </a:lnTo>
                  <a:lnTo>
                    <a:pt x="81052" y="113966"/>
                  </a:lnTo>
                  <a:lnTo>
                    <a:pt x="81036" y="114112"/>
                  </a:lnTo>
                  <a:lnTo>
                    <a:pt x="80881" y="114194"/>
                  </a:lnTo>
                  <a:lnTo>
                    <a:pt x="80894" y="114552"/>
                  </a:lnTo>
                  <a:lnTo>
                    <a:pt x="81671" y="114552"/>
                  </a:lnTo>
                  <a:lnTo>
                    <a:pt x="81671" y="114356"/>
                  </a:lnTo>
                  <a:lnTo>
                    <a:pt x="81554" y="114212"/>
                  </a:lnTo>
                  <a:lnTo>
                    <a:pt x="82072" y="114194"/>
                  </a:lnTo>
                  <a:lnTo>
                    <a:pt x="83328" y="114535"/>
                  </a:lnTo>
                  <a:lnTo>
                    <a:pt x="83548" y="114226"/>
                  </a:lnTo>
                  <a:lnTo>
                    <a:pt x="82694" y="114031"/>
                  </a:lnTo>
                  <a:lnTo>
                    <a:pt x="82396" y="113722"/>
                  </a:lnTo>
                  <a:lnTo>
                    <a:pt x="82331" y="113185"/>
                  </a:lnTo>
                  <a:lnTo>
                    <a:pt x="81505" y="112774"/>
                  </a:lnTo>
                  <a:lnTo>
                    <a:pt x="80257" y="112624"/>
                  </a:lnTo>
                  <a:lnTo>
                    <a:pt x="79573" y="112632"/>
                  </a:lnTo>
                  <a:lnTo>
                    <a:pt x="79495" y="112925"/>
                  </a:lnTo>
                  <a:lnTo>
                    <a:pt x="79006" y="112832"/>
                  </a:lnTo>
                  <a:lnTo>
                    <a:pt x="78392" y="112889"/>
                  </a:lnTo>
                  <a:lnTo>
                    <a:pt x="77437" y="113332"/>
                  </a:lnTo>
                  <a:lnTo>
                    <a:pt x="76168" y="114047"/>
                  </a:lnTo>
                  <a:lnTo>
                    <a:pt x="74704" y="114117"/>
                  </a:lnTo>
                  <a:lnTo>
                    <a:pt x="73369" y="114116"/>
                  </a:lnTo>
                  <a:lnTo>
                    <a:pt x="72522" y="113731"/>
                  </a:lnTo>
                  <a:lnTo>
                    <a:pt x="72121" y="113807"/>
                  </a:lnTo>
                  <a:lnTo>
                    <a:pt x="71771" y="114114"/>
                  </a:lnTo>
                  <a:lnTo>
                    <a:pt x="71269" y="114109"/>
                  </a:lnTo>
                  <a:lnTo>
                    <a:pt x="68589" y="114102"/>
                  </a:lnTo>
                  <a:lnTo>
                    <a:pt x="68026" y="114104"/>
                  </a:lnTo>
                  <a:lnTo>
                    <a:pt x="67272" y="114106"/>
                  </a:lnTo>
                  <a:lnTo>
                    <a:pt x="66367" y="114112"/>
                  </a:lnTo>
                  <a:lnTo>
                    <a:pt x="66160" y="114113"/>
                  </a:lnTo>
                  <a:lnTo>
                    <a:pt x="61836" y="114140"/>
                  </a:lnTo>
                  <a:lnTo>
                    <a:pt x="61867" y="103029"/>
                  </a:lnTo>
                  <a:lnTo>
                    <a:pt x="61749" y="99841"/>
                  </a:lnTo>
                  <a:lnTo>
                    <a:pt x="59661" y="99874"/>
                  </a:lnTo>
                  <a:lnTo>
                    <a:pt x="55506" y="99926"/>
                  </a:lnTo>
                  <a:lnTo>
                    <a:pt x="53813" y="99949"/>
                  </a:lnTo>
                  <a:lnTo>
                    <a:pt x="44546" y="99957"/>
                  </a:lnTo>
                  <a:lnTo>
                    <a:pt x="44525" y="97448"/>
                  </a:lnTo>
                  <a:lnTo>
                    <a:pt x="40697" y="97467"/>
                  </a:lnTo>
                  <a:lnTo>
                    <a:pt x="35885" y="97443"/>
                  </a:lnTo>
                  <a:lnTo>
                    <a:pt x="35899" y="100030"/>
                  </a:lnTo>
                  <a:lnTo>
                    <a:pt x="30726" y="100139"/>
                  </a:lnTo>
                  <a:lnTo>
                    <a:pt x="28043" y="100149"/>
                  </a:lnTo>
                  <a:lnTo>
                    <a:pt x="24934" y="100160"/>
                  </a:lnTo>
                  <a:lnTo>
                    <a:pt x="22935" y="100158"/>
                  </a:lnTo>
                  <a:lnTo>
                    <a:pt x="22954" y="95261"/>
                  </a:lnTo>
                  <a:lnTo>
                    <a:pt x="23112" y="89123"/>
                  </a:lnTo>
                  <a:lnTo>
                    <a:pt x="23397" y="61894"/>
                  </a:lnTo>
                  <a:lnTo>
                    <a:pt x="23370" y="59308"/>
                  </a:lnTo>
                  <a:lnTo>
                    <a:pt x="23370" y="59097"/>
                  </a:lnTo>
                  <a:lnTo>
                    <a:pt x="23370" y="58917"/>
                  </a:lnTo>
                  <a:lnTo>
                    <a:pt x="23370" y="58740"/>
                  </a:lnTo>
                  <a:lnTo>
                    <a:pt x="23286" y="51802"/>
                  </a:lnTo>
                  <a:lnTo>
                    <a:pt x="23355" y="47048"/>
                  </a:lnTo>
                  <a:lnTo>
                    <a:pt x="23359" y="46249"/>
                  </a:lnTo>
                  <a:lnTo>
                    <a:pt x="23363" y="42416"/>
                  </a:lnTo>
                  <a:lnTo>
                    <a:pt x="23450" y="33432"/>
                  </a:lnTo>
                  <a:lnTo>
                    <a:pt x="15621" y="33373"/>
                  </a:lnTo>
                  <a:lnTo>
                    <a:pt x="11125" y="33342"/>
                  </a:lnTo>
                  <a:lnTo>
                    <a:pt x="10327" y="33244"/>
                  </a:lnTo>
                  <a:lnTo>
                    <a:pt x="9656" y="31377"/>
                  </a:lnTo>
                  <a:lnTo>
                    <a:pt x="9990" y="31373"/>
                  </a:lnTo>
                  <a:lnTo>
                    <a:pt x="10132" y="31216"/>
                  </a:lnTo>
                  <a:lnTo>
                    <a:pt x="10030" y="30648"/>
                  </a:lnTo>
                  <a:lnTo>
                    <a:pt x="9293" y="30112"/>
                  </a:lnTo>
                  <a:lnTo>
                    <a:pt x="8770" y="28647"/>
                  </a:lnTo>
                  <a:lnTo>
                    <a:pt x="8504" y="28673"/>
                  </a:lnTo>
                  <a:lnTo>
                    <a:pt x="8342" y="27401"/>
                  </a:lnTo>
                  <a:lnTo>
                    <a:pt x="8322" y="26361"/>
                  </a:lnTo>
                  <a:lnTo>
                    <a:pt x="9933" y="26041"/>
                  </a:lnTo>
                  <a:lnTo>
                    <a:pt x="9624" y="25899"/>
                  </a:lnTo>
                  <a:lnTo>
                    <a:pt x="9404" y="25895"/>
                  </a:lnTo>
                  <a:lnTo>
                    <a:pt x="9419" y="23823"/>
                  </a:lnTo>
                  <a:lnTo>
                    <a:pt x="9127" y="23823"/>
                  </a:lnTo>
                  <a:lnTo>
                    <a:pt x="10688" y="19681"/>
                  </a:lnTo>
                  <a:lnTo>
                    <a:pt x="7772" y="18620"/>
                  </a:lnTo>
                  <a:lnTo>
                    <a:pt x="6869" y="18196"/>
                  </a:lnTo>
                  <a:lnTo>
                    <a:pt x="6359" y="17663"/>
                  </a:lnTo>
                  <a:lnTo>
                    <a:pt x="6002" y="16917"/>
                  </a:lnTo>
                  <a:lnTo>
                    <a:pt x="5543" y="16563"/>
                  </a:lnTo>
                  <a:lnTo>
                    <a:pt x="4832" y="16664"/>
                  </a:lnTo>
                  <a:lnTo>
                    <a:pt x="3861" y="16619"/>
                  </a:lnTo>
                  <a:lnTo>
                    <a:pt x="3524" y="16530"/>
                  </a:lnTo>
                  <a:lnTo>
                    <a:pt x="3311" y="16388"/>
                  </a:lnTo>
                  <a:lnTo>
                    <a:pt x="2162" y="17463"/>
                  </a:lnTo>
                  <a:lnTo>
                    <a:pt x="602" y="19219"/>
                  </a:lnTo>
                  <a:lnTo>
                    <a:pt x="446" y="19152"/>
                  </a:lnTo>
                  <a:lnTo>
                    <a:pt x="490" y="18380"/>
                  </a:lnTo>
                  <a:lnTo>
                    <a:pt x="719" y="18320"/>
                  </a:lnTo>
                  <a:lnTo>
                    <a:pt x="847" y="18119"/>
                  </a:lnTo>
                  <a:lnTo>
                    <a:pt x="952" y="17582"/>
                  </a:lnTo>
                  <a:lnTo>
                    <a:pt x="504" y="17437"/>
                  </a:lnTo>
                  <a:lnTo>
                    <a:pt x="177" y="17187"/>
                  </a:lnTo>
                  <a:lnTo>
                    <a:pt x="417" y="15524"/>
                  </a:lnTo>
                  <a:lnTo>
                    <a:pt x="232" y="15017"/>
                  </a:lnTo>
                  <a:lnTo>
                    <a:pt x="0" y="13987"/>
                  </a:lnTo>
                  <a:lnTo>
                    <a:pt x="688" y="13455"/>
                  </a:lnTo>
                  <a:lnTo>
                    <a:pt x="1232" y="13098"/>
                  </a:lnTo>
                  <a:lnTo>
                    <a:pt x="1904" y="13209"/>
                  </a:lnTo>
                  <a:lnTo>
                    <a:pt x="1906" y="9589"/>
                  </a:lnTo>
                  <a:lnTo>
                    <a:pt x="3558" y="9588"/>
                  </a:lnTo>
                  <a:lnTo>
                    <a:pt x="3542" y="10770"/>
                  </a:lnTo>
                  <a:lnTo>
                    <a:pt x="4638" y="10773"/>
                  </a:lnTo>
                  <a:lnTo>
                    <a:pt x="4618" y="9614"/>
                  </a:lnTo>
                  <a:lnTo>
                    <a:pt x="6213" y="9572"/>
                  </a:lnTo>
                  <a:lnTo>
                    <a:pt x="6216" y="8409"/>
                  </a:lnTo>
                  <a:lnTo>
                    <a:pt x="8368" y="8423"/>
                  </a:lnTo>
                  <a:lnTo>
                    <a:pt x="8372" y="9616"/>
                  </a:lnTo>
                  <a:lnTo>
                    <a:pt x="10507" y="9590"/>
                  </a:lnTo>
                  <a:lnTo>
                    <a:pt x="10513" y="8375"/>
                  </a:lnTo>
                  <a:lnTo>
                    <a:pt x="12642" y="8420"/>
                  </a:lnTo>
                  <a:lnTo>
                    <a:pt x="12631" y="9594"/>
                  </a:lnTo>
                  <a:lnTo>
                    <a:pt x="13700" y="9605"/>
                  </a:lnTo>
                  <a:lnTo>
                    <a:pt x="13768" y="9259"/>
                  </a:lnTo>
                  <a:lnTo>
                    <a:pt x="13620" y="8430"/>
                  </a:lnTo>
                  <a:lnTo>
                    <a:pt x="16939" y="8440"/>
                  </a:lnTo>
                  <a:lnTo>
                    <a:pt x="16940" y="5494"/>
                  </a:lnTo>
                  <a:lnTo>
                    <a:pt x="17476" y="5554"/>
                  </a:lnTo>
                  <a:lnTo>
                    <a:pt x="18386" y="6468"/>
                  </a:lnTo>
                  <a:lnTo>
                    <a:pt x="18777" y="6631"/>
                  </a:lnTo>
                  <a:lnTo>
                    <a:pt x="22286" y="6697"/>
                  </a:lnTo>
                  <a:lnTo>
                    <a:pt x="22903" y="7122"/>
                  </a:lnTo>
                  <a:lnTo>
                    <a:pt x="23426" y="7316"/>
                  </a:lnTo>
                  <a:lnTo>
                    <a:pt x="25602" y="7304"/>
                  </a:lnTo>
                  <a:lnTo>
                    <a:pt x="25605" y="12040"/>
                  </a:lnTo>
                  <a:lnTo>
                    <a:pt x="32381" y="11997"/>
                  </a:lnTo>
                  <a:lnTo>
                    <a:pt x="33265" y="11140"/>
                  </a:lnTo>
                  <a:lnTo>
                    <a:pt x="33451" y="11159"/>
                  </a:lnTo>
                  <a:lnTo>
                    <a:pt x="33706" y="11517"/>
                  </a:lnTo>
                  <a:lnTo>
                    <a:pt x="34270" y="11660"/>
                  </a:lnTo>
                  <a:lnTo>
                    <a:pt x="34587" y="11414"/>
                  </a:lnTo>
                  <a:lnTo>
                    <a:pt x="34954" y="11331"/>
                  </a:lnTo>
                  <a:lnTo>
                    <a:pt x="35510" y="11374"/>
                  </a:lnTo>
                  <a:lnTo>
                    <a:pt x="36258" y="11061"/>
                  </a:lnTo>
                  <a:lnTo>
                    <a:pt x="37295" y="1080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6" name="pg407">
              <a:extLst>
                <a:ext uri="{FF2B5EF4-FFF2-40B4-BE49-F238E27FC236}">
                  <a16:creationId xmlns:a16="http://schemas.microsoft.com/office/drawing/2014/main" id="{69B756FB-9025-D54B-AB0B-2843CDD38C96}"/>
                </a:ext>
              </a:extLst>
            </p:cNvPr>
            <p:cNvSpPr/>
            <p:nvPr/>
          </p:nvSpPr>
          <p:spPr>
            <a:xfrm>
              <a:off x="6458941" y="4965612"/>
              <a:ext cx="145312" cy="156591"/>
            </a:xfrm>
            <a:custGeom>
              <a:avLst/>
              <a:gdLst/>
              <a:ahLst/>
              <a:cxnLst/>
              <a:rect l="0" t="0" r="0" b="0"/>
              <a:pathLst>
                <a:path w="145312" h="156591">
                  <a:moveTo>
                    <a:pt x="50172" y="9261"/>
                  </a:moveTo>
                  <a:lnTo>
                    <a:pt x="50161" y="11566"/>
                  </a:lnTo>
                  <a:lnTo>
                    <a:pt x="50997" y="11540"/>
                  </a:lnTo>
                  <a:lnTo>
                    <a:pt x="51023" y="17191"/>
                  </a:lnTo>
                  <a:lnTo>
                    <a:pt x="51080" y="26431"/>
                  </a:lnTo>
                  <a:lnTo>
                    <a:pt x="51586" y="26435"/>
                  </a:lnTo>
                  <a:lnTo>
                    <a:pt x="51874" y="26418"/>
                  </a:lnTo>
                  <a:lnTo>
                    <a:pt x="61356" y="26312"/>
                  </a:lnTo>
                  <a:lnTo>
                    <a:pt x="61662" y="26308"/>
                  </a:lnTo>
                  <a:lnTo>
                    <a:pt x="63394" y="26286"/>
                  </a:lnTo>
                  <a:lnTo>
                    <a:pt x="63465" y="29995"/>
                  </a:lnTo>
                  <a:lnTo>
                    <a:pt x="63508" y="40025"/>
                  </a:lnTo>
                  <a:lnTo>
                    <a:pt x="74033" y="40082"/>
                  </a:lnTo>
                  <a:lnTo>
                    <a:pt x="74379" y="40082"/>
                  </a:lnTo>
                  <a:lnTo>
                    <a:pt x="76112" y="40068"/>
                  </a:lnTo>
                  <a:lnTo>
                    <a:pt x="89282" y="40057"/>
                  </a:lnTo>
                  <a:lnTo>
                    <a:pt x="97197" y="40056"/>
                  </a:lnTo>
                  <a:lnTo>
                    <a:pt x="101950" y="40127"/>
                  </a:lnTo>
                  <a:lnTo>
                    <a:pt x="110444" y="40220"/>
                  </a:lnTo>
                  <a:lnTo>
                    <a:pt x="116361" y="40256"/>
                  </a:lnTo>
                  <a:lnTo>
                    <a:pt x="118034" y="40270"/>
                  </a:lnTo>
                  <a:lnTo>
                    <a:pt x="120506" y="40266"/>
                  </a:lnTo>
                  <a:lnTo>
                    <a:pt x="120869" y="40260"/>
                  </a:lnTo>
                  <a:lnTo>
                    <a:pt x="121077" y="40263"/>
                  </a:lnTo>
                  <a:lnTo>
                    <a:pt x="121237" y="40264"/>
                  </a:lnTo>
                  <a:lnTo>
                    <a:pt x="121647" y="40266"/>
                  </a:lnTo>
                  <a:lnTo>
                    <a:pt x="122535" y="40244"/>
                  </a:lnTo>
                  <a:lnTo>
                    <a:pt x="123767" y="45573"/>
                  </a:lnTo>
                  <a:lnTo>
                    <a:pt x="125137" y="49528"/>
                  </a:lnTo>
                  <a:lnTo>
                    <a:pt x="126173" y="49528"/>
                  </a:lnTo>
                  <a:lnTo>
                    <a:pt x="129751" y="62503"/>
                  </a:lnTo>
                  <a:lnTo>
                    <a:pt x="131288" y="69132"/>
                  </a:lnTo>
                  <a:lnTo>
                    <a:pt x="131689" y="70095"/>
                  </a:lnTo>
                  <a:lnTo>
                    <a:pt x="133894" y="75392"/>
                  </a:lnTo>
                  <a:lnTo>
                    <a:pt x="134772" y="78412"/>
                  </a:lnTo>
                  <a:lnTo>
                    <a:pt x="136004" y="81777"/>
                  </a:lnTo>
                  <a:lnTo>
                    <a:pt x="138329" y="88125"/>
                  </a:lnTo>
                  <a:lnTo>
                    <a:pt x="138890" y="89659"/>
                  </a:lnTo>
                  <a:lnTo>
                    <a:pt x="139131" y="90317"/>
                  </a:lnTo>
                  <a:lnTo>
                    <a:pt x="139229" y="90539"/>
                  </a:lnTo>
                  <a:lnTo>
                    <a:pt x="139514" y="91182"/>
                  </a:lnTo>
                  <a:lnTo>
                    <a:pt x="140399" y="93176"/>
                  </a:lnTo>
                  <a:lnTo>
                    <a:pt x="141939" y="96648"/>
                  </a:lnTo>
                  <a:lnTo>
                    <a:pt x="143225" y="99545"/>
                  </a:lnTo>
                  <a:lnTo>
                    <a:pt x="143589" y="100873"/>
                  </a:lnTo>
                  <a:lnTo>
                    <a:pt x="144218" y="103169"/>
                  </a:lnTo>
                  <a:lnTo>
                    <a:pt x="144273" y="103369"/>
                  </a:lnTo>
                  <a:lnTo>
                    <a:pt x="143618" y="104165"/>
                  </a:lnTo>
                  <a:lnTo>
                    <a:pt x="143134" y="104010"/>
                  </a:lnTo>
                  <a:lnTo>
                    <a:pt x="142327" y="104124"/>
                  </a:lnTo>
                  <a:lnTo>
                    <a:pt x="139910" y="98656"/>
                  </a:lnTo>
                  <a:lnTo>
                    <a:pt x="140301" y="99934"/>
                  </a:lnTo>
                  <a:lnTo>
                    <a:pt x="140389" y="101435"/>
                  </a:lnTo>
                  <a:lnTo>
                    <a:pt x="140252" y="102318"/>
                  </a:lnTo>
                  <a:lnTo>
                    <a:pt x="140582" y="103282"/>
                  </a:lnTo>
                  <a:lnTo>
                    <a:pt x="140652" y="103791"/>
                  </a:lnTo>
                  <a:lnTo>
                    <a:pt x="141248" y="104763"/>
                  </a:lnTo>
                  <a:lnTo>
                    <a:pt x="142522" y="106258"/>
                  </a:lnTo>
                  <a:lnTo>
                    <a:pt x="142440" y="106640"/>
                  </a:lnTo>
                  <a:lnTo>
                    <a:pt x="142374" y="106848"/>
                  </a:lnTo>
                  <a:lnTo>
                    <a:pt x="143057" y="108255"/>
                  </a:lnTo>
                  <a:lnTo>
                    <a:pt x="143290" y="108307"/>
                  </a:lnTo>
                  <a:lnTo>
                    <a:pt x="143429" y="108449"/>
                  </a:lnTo>
                  <a:lnTo>
                    <a:pt x="144500" y="110113"/>
                  </a:lnTo>
                  <a:lnTo>
                    <a:pt x="144534" y="110732"/>
                  </a:lnTo>
                  <a:lnTo>
                    <a:pt x="144315" y="111038"/>
                  </a:lnTo>
                  <a:lnTo>
                    <a:pt x="144981" y="112280"/>
                  </a:lnTo>
                  <a:lnTo>
                    <a:pt x="145312" y="112340"/>
                  </a:lnTo>
                  <a:lnTo>
                    <a:pt x="144719" y="112529"/>
                  </a:lnTo>
                  <a:lnTo>
                    <a:pt x="143910" y="112172"/>
                  </a:lnTo>
                  <a:lnTo>
                    <a:pt x="143679" y="112237"/>
                  </a:lnTo>
                  <a:lnTo>
                    <a:pt x="143625" y="112493"/>
                  </a:lnTo>
                  <a:lnTo>
                    <a:pt x="144533" y="114391"/>
                  </a:lnTo>
                  <a:lnTo>
                    <a:pt x="142115" y="109840"/>
                  </a:lnTo>
                  <a:lnTo>
                    <a:pt x="142085" y="109582"/>
                  </a:lnTo>
                  <a:lnTo>
                    <a:pt x="141581" y="109165"/>
                  </a:lnTo>
                  <a:lnTo>
                    <a:pt x="140432" y="108784"/>
                  </a:lnTo>
                  <a:lnTo>
                    <a:pt x="140761" y="109279"/>
                  </a:lnTo>
                  <a:lnTo>
                    <a:pt x="140957" y="109462"/>
                  </a:lnTo>
                  <a:lnTo>
                    <a:pt x="141561" y="109546"/>
                  </a:lnTo>
                  <a:lnTo>
                    <a:pt x="142045" y="110537"/>
                  </a:lnTo>
                  <a:lnTo>
                    <a:pt x="141951" y="111380"/>
                  </a:lnTo>
                  <a:lnTo>
                    <a:pt x="141203" y="111805"/>
                  </a:lnTo>
                  <a:lnTo>
                    <a:pt x="141112" y="111957"/>
                  </a:lnTo>
                  <a:lnTo>
                    <a:pt x="141391" y="112253"/>
                  </a:lnTo>
                  <a:lnTo>
                    <a:pt x="141172" y="112451"/>
                  </a:lnTo>
                  <a:lnTo>
                    <a:pt x="140145" y="112807"/>
                  </a:lnTo>
                  <a:lnTo>
                    <a:pt x="139987" y="112618"/>
                  </a:lnTo>
                  <a:lnTo>
                    <a:pt x="139671" y="112745"/>
                  </a:lnTo>
                  <a:lnTo>
                    <a:pt x="139687" y="113096"/>
                  </a:lnTo>
                  <a:lnTo>
                    <a:pt x="139962" y="113651"/>
                  </a:lnTo>
                  <a:lnTo>
                    <a:pt x="140074" y="114115"/>
                  </a:lnTo>
                  <a:lnTo>
                    <a:pt x="140010" y="114372"/>
                  </a:lnTo>
                  <a:lnTo>
                    <a:pt x="139842" y="114409"/>
                  </a:lnTo>
                  <a:lnTo>
                    <a:pt x="139726" y="114575"/>
                  </a:lnTo>
                  <a:lnTo>
                    <a:pt x="139580" y="115284"/>
                  </a:lnTo>
                  <a:lnTo>
                    <a:pt x="140074" y="115155"/>
                  </a:lnTo>
                  <a:lnTo>
                    <a:pt x="140428" y="114468"/>
                  </a:lnTo>
                  <a:lnTo>
                    <a:pt x="142300" y="120696"/>
                  </a:lnTo>
                  <a:lnTo>
                    <a:pt x="143055" y="123835"/>
                  </a:lnTo>
                  <a:lnTo>
                    <a:pt x="139407" y="123812"/>
                  </a:lnTo>
                  <a:lnTo>
                    <a:pt x="135309" y="123805"/>
                  </a:lnTo>
                  <a:lnTo>
                    <a:pt x="133698" y="123795"/>
                  </a:lnTo>
                  <a:lnTo>
                    <a:pt x="133703" y="123147"/>
                  </a:lnTo>
                  <a:lnTo>
                    <a:pt x="134340" y="122741"/>
                  </a:lnTo>
                  <a:lnTo>
                    <a:pt x="134728" y="122219"/>
                  </a:lnTo>
                  <a:lnTo>
                    <a:pt x="134709" y="121911"/>
                  </a:lnTo>
                  <a:lnTo>
                    <a:pt x="134453" y="121959"/>
                  </a:lnTo>
                  <a:lnTo>
                    <a:pt x="134327" y="121762"/>
                  </a:lnTo>
                  <a:lnTo>
                    <a:pt x="134291" y="121262"/>
                  </a:lnTo>
                  <a:lnTo>
                    <a:pt x="134373" y="120639"/>
                  </a:lnTo>
                  <a:lnTo>
                    <a:pt x="134343" y="119844"/>
                  </a:lnTo>
                  <a:lnTo>
                    <a:pt x="134237" y="119643"/>
                  </a:lnTo>
                  <a:lnTo>
                    <a:pt x="133189" y="118636"/>
                  </a:lnTo>
                  <a:lnTo>
                    <a:pt x="132502" y="118883"/>
                  </a:lnTo>
                  <a:lnTo>
                    <a:pt x="133174" y="120905"/>
                  </a:lnTo>
                  <a:lnTo>
                    <a:pt x="133382" y="121369"/>
                  </a:lnTo>
                  <a:lnTo>
                    <a:pt x="133203" y="122534"/>
                  </a:lnTo>
                  <a:lnTo>
                    <a:pt x="133144" y="123795"/>
                  </a:lnTo>
                  <a:lnTo>
                    <a:pt x="132173" y="123792"/>
                  </a:lnTo>
                  <a:lnTo>
                    <a:pt x="131793" y="123699"/>
                  </a:lnTo>
                  <a:lnTo>
                    <a:pt x="131509" y="123337"/>
                  </a:lnTo>
                  <a:lnTo>
                    <a:pt x="130634" y="121669"/>
                  </a:lnTo>
                  <a:lnTo>
                    <a:pt x="130343" y="121423"/>
                  </a:lnTo>
                  <a:lnTo>
                    <a:pt x="130074" y="121385"/>
                  </a:lnTo>
                  <a:lnTo>
                    <a:pt x="130148" y="128812"/>
                  </a:lnTo>
                  <a:lnTo>
                    <a:pt x="129945" y="129431"/>
                  </a:lnTo>
                  <a:lnTo>
                    <a:pt x="129229" y="130855"/>
                  </a:lnTo>
                  <a:lnTo>
                    <a:pt x="127163" y="134659"/>
                  </a:lnTo>
                  <a:lnTo>
                    <a:pt x="127014" y="135244"/>
                  </a:lnTo>
                  <a:lnTo>
                    <a:pt x="126951" y="137767"/>
                  </a:lnTo>
                  <a:lnTo>
                    <a:pt x="115525" y="137634"/>
                  </a:lnTo>
                  <a:lnTo>
                    <a:pt x="110063" y="137782"/>
                  </a:lnTo>
                  <a:lnTo>
                    <a:pt x="106803" y="137766"/>
                  </a:lnTo>
                  <a:lnTo>
                    <a:pt x="108450" y="137740"/>
                  </a:lnTo>
                  <a:lnTo>
                    <a:pt x="108413" y="137128"/>
                  </a:lnTo>
                  <a:lnTo>
                    <a:pt x="107900" y="137148"/>
                  </a:lnTo>
                  <a:lnTo>
                    <a:pt x="107817" y="136620"/>
                  </a:lnTo>
                  <a:lnTo>
                    <a:pt x="107936" y="135736"/>
                  </a:lnTo>
                  <a:lnTo>
                    <a:pt x="107950" y="132987"/>
                  </a:lnTo>
                  <a:lnTo>
                    <a:pt x="104301" y="132984"/>
                  </a:lnTo>
                  <a:lnTo>
                    <a:pt x="104330" y="130601"/>
                  </a:lnTo>
                  <a:lnTo>
                    <a:pt x="103778" y="130602"/>
                  </a:lnTo>
                  <a:lnTo>
                    <a:pt x="103740" y="131152"/>
                  </a:lnTo>
                  <a:lnTo>
                    <a:pt x="101695" y="131157"/>
                  </a:lnTo>
                  <a:lnTo>
                    <a:pt x="101626" y="132951"/>
                  </a:lnTo>
                  <a:lnTo>
                    <a:pt x="101630" y="132328"/>
                  </a:lnTo>
                  <a:lnTo>
                    <a:pt x="95318" y="132331"/>
                  </a:lnTo>
                  <a:lnTo>
                    <a:pt x="95294" y="130631"/>
                  </a:lnTo>
                  <a:lnTo>
                    <a:pt x="95027" y="130613"/>
                  </a:lnTo>
                  <a:lnTo>
                    <a:pt x="95014" y="129494"/>
                  </a:lnTo>
                  <a:lnTo>
                    <a:pt x="93760" y="130217"/>
                  </a:lnTo>
                  <a:lnTo>
                    <a:pt x="92599" y="130437"/>
                  </a:lnTo>
                  <a:lnTo>
                    <a:pt x="91947" y="129637"/>
                  </a:lnTo>
                  <a:lnTo>
                    <a:pt x="91987" y="129486"/>
                  </a:lnTo>
                  <a:lnTo>
                    <a:pt x="89727" y="130855"/>
                  </a:lnTo>
                  <a:lnTo>
                    <a:pt x="86627" y="132724"/>
                  </a:lnTo>
                  <a:lnTo>
                    <a:pt x="85534" y="132992"/>
                  </a:lnTo>
                  <a:lnTo>
                    <a:pt x="84409" y="133148"/>
                  </a:lnTo>
                  <a:lnTo>
                    <a:pt x="84021" y="133480"/>
                  </a:lnTo>
                  <a:lnTo>
                    <a:pt x="84665" y="137766"/>
                  </a:lnTo>
                  <a:lnTo>
                    <a:pt x="67054" y="137572"/>
                  </a:lnTo>
                  <a:lnTo>
                    <a:pt x="49464" y="137591"/>
                  </a:lnTo>
                  <a:lnTo>
                    <a:pt x="47860" y="143982"/>
                  </a:lnTo>
                  <a:lnTo>
                    <a:pt x="35601" y="140451"/>
                  </a:lnTo>
                  <a:lnTo>
                    <a:pt x="34990" y="140359"/>
                  </a:lnTo>
                  <a:lnTo>
                    <a:pt x="34684" y="140391"/>
                  </a:lnTo>
                  <a:lnTo>
                    <a:pt x="27335" y="136114"/>
                  </a:lnTo>
                  <a:lnTo>
                    <a:pt x="27179" y="136077"/>
                  </a:lnTo>
                  <a:lnTo>
                    <a:pt x="26336" y="136315"/>
                  </a:lnTo>
                  <a:lnTo>
                    <a:pt x="25650" y="143963"/>
                  </a:lnTo>
                  <a:lnTo>
                    <a:pt x="24803" y="149784"/>
                  </a:lnTo>
                  <a:lnTo>
                    <a:pt x="23539" y="156591"/>
                  </a:lnTo>
                  <a:lnTo>
                    <a:pt x="23376" y="156538"/>
                  </a:lnTo>
                  <a:lnTo>
                    <a:pt x="19198" y="149809"/>
                  </a:lnTo>
                  <a:lnTo>
                    <a:pt x="19162" y="143359"/>
                  </a:lnTo>
                  <a:lnTo>
                    <a:pt x="19119" y="143060"/>
                  </a:lnTo>
                  <a:lnTo>
                    <a:pt x="16709" y="140176"/>
                  </a:lnTo>
                  <a:lnTo>
                    <a:pt x="16523" y="140090"/>
                  </a:lnTo>
                  <a:lnTo>
                    <a:pt x="15844" y="140008"/>
                  </a:lnTo>
                  <a:lnTo>
                    <a:pt x="16643" y="140034"/>
                  </a:lnTo>
                  <a:lnTo>
                    <a:pt x="16838" y="140173"/>
                  </a:lnTo>
                  <a:lnTo>
                    <a:pt x="18361" y="141871"/>
                  </a:lnTo>
                  <a:lnTo>
                    <a:pt x="19262" y="142997"/>
                  </a:lnTo>
                  <a:lnTo>
                    <a:pt x="19725" y="141527"/>
                  </a:lnTo>
                  <a:lnTo>
                    <a:pt x="20274" y="141075"/>
                  </a:lnTo>
                  <a:lnTo>
                    <a:pt x="20485" y="138177"/>
                  </a:lnTo>
                  <a:lnTo>
                    <a:pt x="20432" y="137961"/>
                  </a:lnTo>
                  <a:lnTo>
                    <a:pt x="20280" y="137726"/>
                  </a:lnTo>
                  <a:lnTo>
                    <a:pt x="19879" y="137610"/>
                  </a:lnTo>
                  <a:lnTo>
                    <a:pt x="19664" y="137640"/>
                  </a:lnTo>
                  <a:lnTo>
                    <a:pt x="19584" y="137853"/>
                  </a:lnTo>
                  <a:lnTo>
                    <a:pt x="18945" y="138006"/>
                  </a:lnTo>
                  <a:lnTo>
                    <a:pt x="18958" y="137476"/>
                  </a:lnTo>
                  <a:lnTo>
                    <a:pt x="19070" y="136898"/>
                  </a:lnTo>
                  <a:lnTo>
                    <a:pt x="19451" y="135577"/>
                  </a:lnTo>
                  <a:lnTo>
                    <a:pt x="19772" y="135420"/>
                  </a:lnTo>
                  <a:lnTo>
                    <a:pt x="20541" y="134685"/>
                  </a:lnTo>
                  <a:lnTo>
                    <a:pt x="19765" y="135368"/>
                  </a:lnTo>
                  <a:lnTo>
                    <a:pt x="19587" y="135432"/>
                  </a:lnTo>
                  <a:lnTo>
                    <a:pt x="19676" y="135253"/>
                  </a:lnTo>
                  <a:lnTo>
                    <a:pt x="20577" y="134566"/>
                  </a:lnTo>
                  <a:lnTo>
                    <a:pt x="21531" y="134364"/>
                  </a:lnTo>
                  <a:lnTo>
                    <a:pt x="23069" y="134181"/>
                  </a:lnTo>
                  <a:lnTo>
                    <a:pt x="23556" y="133994"/>
                  </a:lnTo>
                  <a:lnTo>
                    <a:pt x="23891" y="133588"/>
                  </a:lnTo>
                  <a:lnTo>
                    <a:pt x="24837" y="132060"/>
                  </a:lnTo>
                  <a:lnTo>
                    <a:pt x="24712" y="131903"/>
                  </a:lnTo>
                  <a:lnTo>
                    <a:pt x="25028" y="131346"/>
                  </a:lnTo>
                  <a:lnTo>
                    <a:pt x="25586" y="131008"/>
                  </a:lnTo>
                  <a:lnTo>
                    <a:pt x="25813" y="130027"/>
                  </a:lnTo>
                  <a:lnTo>
                    <a:pt x="25805" y="128457"/>
                  </a:lnTo>
                  <a:lnTo>
                    <a:pt x="25064" y="129531"/>
                  </a:lnTo>
                  <a:lnTo>
                    <a:pt x="24723" y="130236"/>
                  </a:lnTo>
                  <a:lnTo>
                    <a:pt x="24292" y="130855"/>
                  </a:lnTo>
                  <a:lnTo>
                    <a:pt x="24126" y="130855"/>
                  </a:lnTo>
                  <a:lnTo>
                    <a:pt x="23768" y="131103"/>
                  </a:lnTo>
                  <a:lnTo>
                    <a:pt x="22704" y="132357"/>
                  </a:lnTo>
                  <a:lnTo>
                    <a:pt x="21346" y="133286"/>
                  </a:lnTo>
                  <a:lnTo>
                    <a:pt x="21342" y="132962"/>
                  </a:lnTo>
                  <a:lnTo>
                    <a:pt x="19256" y="132972"/>
                  </a:lnTo>
                  <a:lnTo>
                    <a:pt x="19258" y="131458"/>
                  </a:lnTo>
                  <a:lnTo>
                    <a:pt x="17106" y="131456"/>
                  </a:lnTo>
                  <a:lnTo>
                    <a:pt x="17235" y="125558"/>
                  </a:lnTo>
                  <a:lnTo>
                    <a:pt x="19338" y="125561"/>
                  </a:lnTo>
                  <a:lnTo>
                    <a:pt x="19299" y="119184"/>
                  </a:lnTo>
                  <a:lnTo>
                    <a:pt x="19199" y="119342"/>
                  </a:lnTo>
                  <a:lnTo>
                    <a:pt x="19083" y="119801"/>
                  </a:lnTo>
                  <a:lnTo>
                    <a:pt x="16338" y="119811"/>
                  </a:lnTo>
                  <a:lnTo>
                    <a:pt x="15293" y="118770"/>
                  </a:lnTo>
                  <a:lnTo>
                    <a:pt x="14447" y="118460"/>
                  </a:lnTo>
                  <a:lnTo>
                    <a:pt x="13595" y="118408"/>
                  </a:lnTo>
                  <a:lnTo>
                    <a:pt x="12878" y="118157"/>
                  </a:lnTo>
                  <a:lnTo>
                    <a:pt x="11552" y="117527"/>
                  </a:lnTo>
                  <a:lnTo>
                    <a:pt x="10736" y="116956"/>
                  </a:lnTo>
                  <a:lnTo>
                    <a:pt x="10470" y="116609"/>
                  </a:lnTo>
                  <a:lnTo>
                    <a:pt x="9827" y="116042"/>
                  </a:lnTo>
                  <a:lnTo>
                    <a:pt x="8506" y="115102"/>
                  </a:lnTo>
                  <a:lnTo>
                    <a:pt x="7876" y="114838"/>
                  </a:lnTo>
                  <a:lnTo>
                    <a:pt x="7727" y="114849"/>
                  </a:lnTo>
                  <a:lnTo>
                    <a:pt x="6247" y="115267"/>
                  </a:lnTo>
                  <a:lnTo>
                    <a:pt x="6261" y="115752"/>
                  </a:lnTo>
                  <a:lnTo>
                    <a:pt x="6148" y="116401"/>
                  </a:lnTo>
                  <a:lnTo>
                    <a:pt x="5833" y="116867"/>
                  </a:lnTo>
                  <a:lnTo>
                    <a:pt x="5704" y="117255"/>
                  </a:lnTo>
                  <a:lnTo>
                    <a:pt x="5658" y="118035"/>
                  </a:lnTo>
                  <a:lnTo>
                    <a:pt x="5313" y="119165"/>
                  </a:lnTo>
                  <a:lnTo>
                    <a:pt x="4212" y="120687"/>
                  </a:lnTo>
                  <a:lnTo>
                    <a:pt x="3775" y="121136"/>
                  </a:lnTo>
                  <a:lnTo>
                    <a:pt x="3526" y="121561"/>
                  </a:lnTo>
                  <a:lnTo>
                    <a:pt x="2956" y="122195"/>
                  </a:lnTo>
                  <a:lnTo>
                    <a:pt x="2315" y="122680"/>
                  </a:lnTo>
                  <a:lnTo>
                    <a:pt x="2138" y="122509"/>
                  </a:lnTo>
                  <a:lnTo>
                    <a:pt x="2122" y="122195"/>
                  </a:lnTo>
                  <a:lnTo>
                    <a:pt x="408" y="120292"/>
                  </a:lnTo>
                  <a:lnTo>
                    <a:pt x="269" y="120173"/>
                  </a:lnTo>
                  <a:lnTo>
                    <a:pt x="50" y="120122"/>
                  </a:lnTo>
                  <a:lnTo>
                    <a:pt x="51" y="115555"/>
                  </a:lnTo>
                  <a:lnTo>
                    <a:pt x="43" y="115132"/>
                  </a:lnTo>
                  <a:lnTo>
                    <a:pt x="0" y="111211"/>
                  </a:lnTo>
                  <a:lnTo>
                    <a:pt x="12869" y="111107"/>
                  </a:lnTo>
                  <a:lnTo>
                    <a:pt x="12785" y="96800"/>
                  </a:lnTo>
                  <a:lnTo>
                    <a:pt x="15369" y="96738"/>
                  </a:lnTo>
                  <a:lnTo>
                    <a:pt x="10607" y="89893"/>
                  </a:lnTo>
                  <a:lnTo>
                    <a:pt x="10175" y="89893"/>
                  </a:lnTo>
                  <a:lnTo>
                    <a:pt x="10208" y="87573"/>
                  </a:lnTo>
                  <a:lnTo>
                    <a:pt x="11092" y="87475"/>
                  </a:lnTo>
                  <a:lnTo>
                    <a:pt x="11225" y="87528"/>
                  </a:lnTo>
                  <a:lnTo>
                    <a:pt x="11826" y="87487"/>
                  </a:lnTo>
                  <a:lnTo>
                    <a:pt x="12218" y="87345"/>
                  </a:lnTo>
                  <a:lnTo>
                    <a:pt x="12725" y="86456"/>
                  </a:lnTo>
                  <a:lnTo>
                    <a:pt x="12989" y="85383"/>
                  </a:lnTo>
                  <a:lnTo>
                    <a:pt x="14275" y="84850"/>
                  </a:lnTo>
                  <a:lnTo>
                    <a:pt x="14598" y="84884"/>
                  </a:lnTo>
                  <a:lnTo>
                    <a:pt x="15881" y="84452"/>
                  </a:lnTo>
                  <a:lnTo>
                    <a:pt x="16469" y="83784"/>
                  </a:lnTo>
                  <a:lnTo>
                    <a:pt x="16811" y="84448"/>
                  </a:lnTo>
                  <a:lnTo>
                    <a:pt x="17366" y="84765"/>
                  </a:lnTo>
                  <a:lnTo>
                    <a:pt x="18220" y="85087"/>
                  </a:lnTo>
                  <a:lnTo>
                    <a:pt x="19963" y="85120"/>
                  </a:lnTo>
                  <a:lnTo>
                    <a:pt x="20448" y="85008"/>
                  </a:lnTo>
                  <a:lnTo>
                    <a:pt x="20677" y="85123"/>
                  </a:lnTo>
                  <a:lnTo>
                    <a:pt x="22090" y="87301"/>
                  </a:lnTo>
                  <a:lnTo>
                    <a:pt x="22230" y="88338"/>
                  </a:lnTo>
                  <a:lnTo>
                    <a:pt x="22911" y="89688"/>
                  </a:lnTo>
                  <a:lnTo>
                    <a:pt x="23260" y="90191"/>
                  </a:lnTo>
                  <a:lnTo>
                    <a:pt x="23961" y="90918"/>
                  </a:lnTo>
                  <a:lnTo>
                    <a:pt x="24187" y="92548"/>
                  </a:lnTo>
                  <a:lnTo>
                    <a:pt x="27685" y="92495"/>
                  </a:lnTo>
                  <a:lnTo>
                    <a:pt x="27695" y="82332"/>
                  </a:lnTo>
                  <a:lnTo>
                    <a:pt x="31750" y="82291"/>
                  </a:lnTo>
                  <a:lnTo>
                    <a:pt x="31719" y="81826"/>
                  </a:lnTo>
                  <a:lnTo>
                    <a:pt x="31375" y="81680"/>
                  </a:lnTo>
                  <a:lnTo>
                    <a:pt x="30923" y="81005"/>
                  </a:lnTo>
                  <a:lnTo>
                    <a:pt x="31059" y="80650"/>
                  </a:lnTo>
                  <a:lnTo>
                    <a:pt x="31036" y="80061"/>
                  </a:lnTo>
                  <a:lnTo>
                    <a:pt x="30425" y="78893"/>
                  </a:lnTo>
                  <a:lnTo>
                    <a:pt x="30787" y="78576"/>
                  </a:lnTo>
                  <a:lnTo>
                    <a:pt x="30800" y="78217"/>
                  </a:lnTo>
                  <a:lnTo>
                    <a:pt x="29720" y="77244"/>
                  </a:lnTo>
                  <a:lnTo>
                    <a:pt x="29418" y="77162"/>
                  </a:lnTo>
                  <a:lnTo>
                    <a:pt x="29258" y="77449"/>
                  </a:lnTo>
                  <a:lnTo>
                    <a:pt x="29046" y="77405"/>
                  </a:lnTo>
                  <a:lnTo>
                    <a:pt x="28660" y="75513"/>
                  </a:lnTo>
                  <a:lnTo>
                    <a:pt x="29285" y="74935"/>
                  </a:lnTo>
                  <a:lnTo>
                    <a:pt x="29528" y="74458"/>
                  </a:lnTo>
                  <a:lnTo>
                    <a:pt x="30027" y="74219"/>
                  </a:lnTo>
                  <a:lnTo>
                    <a:pt x="29965" y="74680"/>
                  </a:lnTo>
                  <a:lnTo>
                    <a:pt x="30149" y="74712"/>
                  </a:lnTo>
                  <a:lnTo>
                    <a:pt x="30359" y="74510"/>
                  </a:lnTo>
                  <a:lnTo>
                    <a:pt x="30652" y="73678"/>
                  </a:lnTo>
                  <a:lnTo>
                    <a:pt x="30330" y="72832"/>
                  </a:lnTo>
                  <a:lnTo>
                    <a:pt x="30154" y="72489"/>
                  </a:lnTo>
                  <a:lnTo>
                    <a:pt x="29342" y="71896"/>
                  </a:lnTo>
                  <a:lnTo>
                    <a:pt x="29023" y="71823"/>
                  </a:lnTo>
                  <a:lnTo>
                    <a:pt x="28258" y="71925"/>
                  </a:lnTo>
                  <a:lnTo>
                    <a:pt x="28035" y="71860"/>
                  </a:lnTo>
                  <a:lnTo>
                    <a:pt x="27898" y="71402"/>
                  </a:lnTo>
                  <a:lnTo>
                    <a:pt x="28228" y="70672"/>
                  </a:lnTo>
                  <a:lnTo>
                    <a:pt x="27810" y="70351"/>
                  </a:lnTo>
                  <a:lnTo>
                    <a:pt x="27588" y="70364"/>
                  </a:lnTo>
                  <a:lnTo>
                    <a:pt x="26790" y="70106"/>
                  </a:lnTo>
                  <a:lnTo>
                    <a:pt x="26539" y="69333"/>
                  </a:lnTo>
                  <a:lnTo>
                    <a:pt x="26323" y="69050"/>
                  </a:lnTo>
                  <a:lnTo>
                    <a:pt x="25784" y="68710"/>
                  </a:lnTo>
                  <a:lnTo>
                    <a:pt x="24191" y="68177"/>
                  </a:lnTo>
                  <a:lnTo>
                    <a:pt x="23985" y="68323"/>
                  </a:lnTo>
                  <a:lnTo>
                    <a:pt x="23510" y="68682"/>
                  </a:lnTo>
                  <a:lnTo>
                    <a:pt x="22619" y="68906"/>
                  </a:lnTo>
                  <a:lnTo>
                    <a:pt x="21710" y="68987"/>
                  </a:lnTo>
                  <a:lnTo>
                    <a:pt x="20998" y="68603"/>
                  </a:lnTo>
                  <a:lnTo>
                    <a:pt x="19953" y="68249"/>
                  </a:lnTo>
                  <a:lnTo>
                    <a:pt x="19777" y="67817"/>
                  </a:lnTo>
                  <a:lnTo>
                    <a:pt x="18968" y="67377"/>
                  </a:lnTo>
                  <a:lnTo>
                    <a:pt x="18427" y="66758"/>
                  </a:lnTo>
                  <a:lnTo>
                    <a:pt x="18424" y="65811"/>
                  </a:lnTo>
                  <a:lnTo>
                    <a:pt x="18668" y="65333"/>
                  </a:lnTo>
                  <a:lnTo>
                    <a:pt x="17447" y="64795"/>
                  </a:lnTo>
                  <a:lnTo>
                    <a:pt x="16291" y="63745"/>
                  </a:lnTo>
                  <a:lnTo>
                    <a:pt x="16083" y="63221"/>
                  </a:lnTo>
                  <a:lnTo>
                    <a:pt x="16343" y="63061"/>
                  </a:lnTo>
                  <a:lnTo>
                    <a:pt x="16450" y="62587"/>
                  </a:lnTo>
                  <a:lnTo>
                    <a:pt x="16536" y="61367"/>
                  </a:lnTo>
                  <a:lnTo>
                    <a:pt x="16460" y="61132"/>
                  </a:lnTo>
                  <a:lnTo>
                    <a:pt x="16660" y="60327"/>
                  </a:lnTo>
                  <a:lnTo>
                    <a:pt x="16455" y="59689"/>
                  </a:lnTo>
                  <a:lnTo>
                    <a:pt x="16158" y="59137"/>
                  </a:lnTo>
                  <a:lnTo>
                    <a:pt x="16098" y="58793"/>
                  </a:lnTo>
                  <a:lnTo>
                    <a:pt x="15644" y="58122"/>
                  </a:lnTo>
                  <a:lnTo>
                    <a:pt x="15149" y="58334"/>
                  </a:lnTo>
                  <a:lnTo>
                    <a:pt x="14814" y="57566"/>
                  </a:lnTo>
                  <a:lnTo>
                    <a:pt x="14847" y="57413"/>
                  </a:lnTo>
                  <a:lnTo>
                    <a:pt x="15047" y="57335"/>
                  </a:lnTo>
                  <a:lnTo>
                    <a:pt x="13949" y="56577"/>
                  </a:lnTo>
                  <a:lnTo>
                    <a:pt x="13606" y="56596"/>
                  </a:lnTo>
                  <a:lnTo>
                    <a:pt x="13413" y="56547"/>
                  </a:lnTo>
                  <a:lnTo>
                    <a:pt x="13113" y="56066"/>
                  </a:lnTo>
                  <a:lnTo>
                    <a:pt x="12500" y="54802"/>
                  </a:lnTo>
                  <a:lnTo>
                    <a:pt x="12387" y="54620"/>
                  </a:lnTo>
                  <a:lnTo>
                    <a:pt x="12079" y="54121"/>
                  </a:lnTo>
                  <a:lnTo>
                    <a:pt x="11686" y="53455"/>
                  </a:lnTo>
                  <a:lnTo>
                    <a:pt x="11732" y="53291"/>
                  </a:lnTo>
                  <a:lnTo>
                    <a:pt x="11686" y="53119"/>
                  </a:lnTo>
                  <a:lnTo>
                    <a:pt x="11246" y="52418"/>
                  </a:lnTo>
                  <a:lnTo>
                    <a:pt x="10940" y="52254"/>
                  </a:lnTo>
                  <a:lnTo>
                    <a:pt x="10914" y="52466"/>
                  </a:lnTo>
                  <a:lnTo>
                    <a:pt x="10597" y="52571"/>
                  </a:lnTo>
                  <a:lnTo>
                    <a:pt x="10184" y="52429"/>
                  </a:lnTo>
                  <a:lnTo>
                    <a:pt x="8100" y="51243"/>
                  </a:lnTo>
                  <a:lnTo>
                    <a:pt x="8074" y="50822"/>
                  </a:lnTo>
                  <a:lnTo>
                    <a:pt x="8280" y="49938"/>
                  </a:lnTo>
                  <a:lnTo>
                    <a:pt x="8768" y="49514"/>
                  </a:lnTo>
                  <a:lnTo>
                    <a:pt x="8426" y="49129"/>
                  </a:lnTo>
                  <a:lnTo>
                    <a:pt x="8516" y="48285"/>
                  </a:lnTo>
                  <a:lnTo>
                    <a:pt x="8633" y="48080"/>
                  </a:lnTo>
                  <a:lnTo>
                    <a:pt x="8769" y="48032"/>
                  </a:lnTo>
                  <a:lnTo>
                    <a:pt x="8962" y="47891"/>
                  </a:lnTo>
                  <a:lnTo>
                    <a:pt x="8828" y="47130"/>
                  </a:lnTo>
                  <a:lnTo>
                    <a:pt x="8669" y="47040"/>
                  </a:lnTo>
                  <a:lnTo>
                    <a:pt x="8543" y="47282"/>
                  </a:lnTo>
                  <a:lnTo>
                    <a:pt x="8413" y="47342"/>
                  </a:lnTo>
                  <a:lnTo>
                    <a:pt x="8117" y="47137"/>
                  </a:lnTo>
                  <a:lnTo>
                    <a:pt x="7221" y="45652"/>
                  </a:lnTo>
                  <a:lnTo>
                    <a:pt x="6986" y="44918"/>
                  </a:lnTo>
                  <a:lnTo>
                    <a:pt x="7648" y="43820"/>
                  </a:lnTo>
                  <a:lnTo>
                    <a:pt x="8439" y="43093"/>
                  </a:lnTo>
                  <a:lnTo>
                    <a:pt x="8046" y="42582"/>
                  </a:lnTo>
                  <a:lnTo>
                    <a:pt x="8136" y="42262"/>
                  </a:lnTo>
                  <a:lnTo>
                    <a:pt x="8399" y="41922"/>
                  </a:lnTo>
                  <a:lnTo>
                    <a:pt x="8909" y="42082"/>
                  </a:lnTo>
                  <a:lnTo>
                    <a:pt x="9166" y="41683"/>
                  </a:lnTo>
                  <a:lnTo>
                    <a:pt x="9430" y="41340"/>
                  </a:lnTo>
                  <a:lnTo>
                    <a:pt x="9465" y="41560"/>
                  </a:lnTo>
                  <a:lnTo>
                    <a:pt x="9821" y="41202"/>
                  </a:lnTo>
                  <a:lnTo>
                    <a:pt x="9546" y="41218"/>
                  </a:lnTo>
                  <a:lnTo>
                    <a:pt x="9731" y="41043"/>
                  </a:lnTo>
                  <a:lnTo>
                    <a:pt x="10063" y="40736"/>
                  </a:lnTo>
                  <a:lnTo>
                    <a:pt x="10734" y="40113"/>
                  </a:lnTo>
                  <a:lnTo>
                    <a:pt x="10984" y="40210"/>
                  </a:lnTo>
                  <a:lnTo>
                    <a:pt x="11613" y="40184"/>
                  </a:lnTo>
                  <a:lnTo>
                    <a:pt x="11753" y="40102"/>
                  </a:lnTo>
                  <a:lnTo>
                    <a:pt x="12556" y="38919"/>
                  </a:lnTo>
                  <a:lnTo>
                    <a:pt x="12520" y="38655"/>
                  </a:lnTo>
                  <a:lnTo>
                    <a:pt x="12642" y="38525"/>
                  </a:lnTo>
                  <a:lnTo>
                    <a:pt x="12784" y="38382"/>
                  </a:lnTo>
                  <a:lnTo>
                    <a:pt x="12906" y="38062"/>
                  </a:lnTo>
                  <a:lnTo>
                    <a:pt x="13323" y="37640"/>
                  </a:lnTo>
                  <a:lnTo>
                    <a:pt x="13806" y="37413"/>
                  </a:lnTo>
                  <a:lnTo>
                    <a:pt x="13993" y="37569"/>
                  </a:lnTo>
                  <a:lnTo>
                    <a:pt x="14259" y="37312"/>
                  </a:lnTo>
                  <a:lnTo>
                    <a:pt x="14146" y="36659"/>
                  </a:lnTo>
                  <a:lnTo>
                    <a:pt x="14456" y="35723"/>
                  </a:lnTo>
                  <a:lnTo>
                    <a:pt x="14646" y="35291"/>
                  </a:lnTo>
                  <a:lnTo>
                    <a:pt x="14576" y="35000"/>
                  </a:lnTo>
                  <a:lnTo>
                    <a:pt x="14829" y="34390"/>
                  </a:lnTo>
                  <a:lnTo>
                    <a:pt x="14976" y="34332"/>
                  </a:lnTo>
                  <a:lnTo>
                    <a:pt x="16209" y="33687"/>
                  </a:lnTo>
                  <a:lnTo>
                    <a:pt x="16493" y="33165"/>
                  </a:lnTo>
                  <a:lnTo>
                    <a:pt x="16540" y="32591"/>
                  </a:lnTo>
                  <a:lnTo>
                    <a:pt x="16200" y="31129"/>
                  </a:lnTo>
                  <a:lnTo>
                    <a:pt x="16017" y="30823"/>
                  </a:lnTo>
                  <a:lnTo>
                    <a:pt x="16197" y="30427"/>
                  </a:lnTo>
                  <a:lnTo>
                    <a:pt x="16154" y="30263"/>
                  </a:lnTo>
                  <a:lnTo>
                    <a:pt x="16495" y="28980"/>
                  </a:lnTo>
                  <a:lnTo>
                    <a:pt x="16353" y="28970"/>
                  </a:lnTo>
                  <a:lnTo>
                    <a:pt x="16281" y="28674"/>
                  </a:lnTo>
                  <a:lnTo>
                    <a:pt x="16184" y="28529"/>
                  </a:lnTo>
                  <a:lnTo>
                    <a:pt x="15998" y="26943"/>
                  </a:lnTo>
                  <a:lnTo>
                    <a:pt x="16385" y="26089"/>
                  </a:lnTo>
                  <a:lnTo>
                    <a:pt x="16505" y="25750"/>
                  </a:lnTo>
                  <a:lnTo>
                    <a:pt x="16878" y="25661"/>
                  </a:lnTo>
                  <a:lnTo>
                    <a:pt x="16885" y="25944"/>
                  </a:lnTo>
                  <a:lnTo>
                    <a:pt x="16840" y="26126"/>
                  </a:lnTo>
                  <a:lnTo>
                    <a:pt x="17020" y="26039"/>
                  </a:lnTo>
                  <a:lnTo>
                    <a:pt x="17532" y="25515"/>
                  </a:lnTo>
                  <a:lnTo>
                    <a:pt x="17646" y="25098"/>
                  </a:lnTo>
                  <a:lnTo>
                    <a:pt x="17690" y="23666"/>
                  </a:lnTo>
                  <a:lnTo>
                    <a:pt x="17587" y="23308"/>
                  </a:lnTo>
                  <a:lnTo>
                    <a:pt x="17079" y="23008"/>
                  </a:lnTo>
                  <a:lnTo>
                    <a:pt x="16860" y="22871"/>
                  </a:lnTo>
                  <a:lnTo>
                    <a:pt x="16477" y="22278"/>
                  </a:lnTo>
                  <a:lnTo>
                    <a:pt x="15950" y="21938"/>
                  </a:lnTo>
                  <a:lnTo>
                    <a:pt x="15840" y="20688"/>
                  </a:lnTo>
                  <a:lnTo>
                    <a:pt x="15870" y="20375"/>
                  </a:lnTo>
                  <a:lnTo>
                    <a:pt x="15817" y="20129"/>
                  </a:lnTo>
                  <a:lnTo>
                    <a:pt x="15730" y="19920"/>
                  </a:lnTo>
                  <a:lnTo>
                    <a:pt x="15364" y="18353"/>
                  </a:lnTo>
                  <a:lnTo>
                    <a:pt x="15548" y="17611"/>
                  </a:lnTo>
                  <a:lnTo>
                    <a:pt x="15411" y="17387"/>
                  </a:lnTo>
                  <a:lnTo>
                    <a:pt x="15344" y="17089"/>
                  </a:lnTo>
                  <a:lnTo>
                    <a:pt x="15344" y="16593"/>
                  </a:lnTo>
                  <a:lnTo>
                    <a:pt x="15588" y="16317"/>
                  </a:lnTo>
                  <a:lnTo>
                    <a:pt x="15751" y="16007"/>
                  </a:lnTo>
                  <a:lnTo>
                    <a:pt x="15752" y="15340"/>
                  </a:lnTo>
                  <a:lnTo>
                    <a:pt x="15178" y="14377"/>
                  </a:lnTo>
                  <a:lnTo>
                    <a:pt x="14811" y="14008"/>
                  </a:lnTo>
                  <a:lnTo>
                    <a:pt x="14039" y="14015"/>
                  </a:lnTo>
                  <a:lnTo>
                    <a:pt x="13854" y="13504"/>
                  </a:lnTo>
                  <a:lnTo>
                    <a:pt x="13694" y="13094"/>
                  </a:lnTo>
                  <a:lnTo>
                    <a:pt x="13013" y="13120"/>
                  </a:lnTo>
                  <a:lnTo>
                    <a:pt x="12793" y="12776"/>
                  </a:lnTo>
                  <a:lnTo>
                    <a:pt x="12823" y="11814"/>
                  </a:lnTo>
                  <a:lnTo>
                    <a:pt x="13080" y="11400"/>
                  </a:lnTo>
                  <a:lnTo>
                    <a:pt x="13304" y="11393"/>
                  </a:lnTo>
                  <a:lnTo>
                    <a:pt x="13377" y="11094"/>
                  </a:lnTo>
                  <a:lnTo>
                    <a:pt x="13281" y="10184"/>
                  </a:lnTo>
                  <a:lnTo>
                    <a:pt x="13141" y="10054"/>
                  </a:lnTo>
                  <a:lnTo>
                    <a:pt x="12567" y="10080"/>
                  </a:lnTo>
                  <a:lnTo>
                    <a:pt x="12386" y="9979"/>
                  </a:lnTo>
                  <a:lnTo>
                    <a:pt x="12520" y="9916"/>
                  </a:lnTo>
                  <a:lnTo>
                    <a:pt x="12568" y="9768"/>
                  </a:lnTo>
                  <a:lnTo>
                    <a:pt x="12445" y="9426"/>
                  </a:lnTo>
                  <a:lnTo>
                    <a:pt x="12318" y="9355"/>
                  </a:lnTo>
                  <a:lnTo>
                    <a:pt x="12019" y="9584"/>
                  </a:lnTo>
                  <a:lnTo>
                    <a:pt x="11519" y="8535"/>
                  </a:lnTo>
                  <a:lnTo>
                    <a:pt x="11469" y="8005"/>
                  </a:lnTo>
                  <a:lnTo>
                    <a:pt x="11616" y="7588"/>
                  </a:lnTo>
                  <a:lnTo>
                    <a:pt x="11733" y="7416"/>
                  </a:lnTo>
                  <a:lnTo>
                    <a:pt x="12093" y="7382"/>
                  </a:lnTo>
                  <a:lnTo>
                    <a:pt x="12146" y="7521"/>
                  </a:lnTo>
                  <a:lnTo>
                    <a:pt x="12307" y="7323"/>
                  </a:lnTo>
                  <a:lnTo>
                    <a:pt x="12287" y="7148"/>
                  </a:lnTo>
                  <a:lnTo>
                    <a:pt x="11599" y="5562"/>
                  </a:lnTo>
                  <a:lnTo>
                    <a:pt x="11155" y="4913"/>
                  </a:lnTo>
                  <a:lnTo>
                    <a:pt x="11025" y="4932"/>
                  </a:lnTo>
                  <a:lnTo>
                    <a:pt x="10872" y="5133"/>
                  </a:lnTo>
                  <a:lnTo>
                    <a:pt x="10651" y="4589"/>
                  </a:lnTo>
                  <a:lnTo>
                    <a:pt x="10615" y="4156"/>
                  </a:lnTo>
                  <a:lnTo>
                    <a:pt x="10094" y="3015"/>
                  </a:lnTo>
                  <a:lnTo>
                    <a:pt x="9944" y="2840"/>
                  </a:lnTo>
                  <a:lnTo>
                    <a:pt x="9286" y="1568"/>
                  </a:lnTo>
                  <a:lnTo>
                    <a:pt x="9162" y="1202"/>
                  </a:lnTo>
                  <a:lnTo>
                    <a:pt x="9156" y="479"/>
                  </a:lnTo>
                  <a:lnTo>
                    <a:pt x="9099" y="258"/>
                  </a:lnTo>
                  <a:lnTo>
                    <a:pt x="8838" y="460"/>
                  </a:lnTo>
                  <a:lnTo>
                    <a:pt x="8808" y="922"/>
                  </a:lnTo>
                  <a:lnTo>
                    <a:pt x="8955" y="1057"/>
                  </a:lnTo>
                  <a:lnTo>
                    <a:pt x="9900" y="3007"/>
                  </a:lnTo>
                  <a:lnTo>
                    <a:pt x="9645" y="2727"/>
                  </a:lnTo>
                  <a:lnTo>
                    <a:pt x="9139" y="1908"/>
                  </a:lnTo>
                  <a:lnTo>
                    <a:pt x="8849" y="1173"/>
                  </a:lnTo>
                  <a:lnTo>
                    <a:pt x="8672" y="187"/>
                  </a:lnTo>
                  <a:lnTo>
                    <a:pt x="8550" y="0"/>
                  </a:lnTo>
                  <a:lnTo>
                    <a:pt x="8932" y="13"/>
                  </a:lnTo>
                  <a:lnTo>
                    <a:pt x="9154" y="21"/>
                  </a:lnTo>
                  <a:lnTo>
                    <a:pt x="10868" y="76"/>
                  </a:lnTo>
                  <a:lnTo>
                    <a:pt x="11179" y="180"/>
                  </a:lnTo>
                  <a:lnTo>
                    <a:pt x="16707" y="3370"/>
                  </a:lnTo>
                  <a:lnTo>
                    <a:pt x="25097" y="8442"/>
                  </a:lnTo>
                  <a:lnTo>
                    <a:pt x="31634" y="11606"/>
                  </a:lnTo>
                  <a:lnTo>
                    <a:pt x="31661" y="8864"/>
                  </a:lnTo>
                  <a:lnTo>
                    <a:pt x="31361" y="7790"/>
                  </a:lnTo>
                  <a:lnTo>
                    <a:pt x="31411" y="7376"/>
                  </a:lnTo>
                  <a:lnTo>
                    <a:pt x="31615" y="6753"/>
                  </a:lnTo>
                  <a:lnTo>
                    <a:pt x="31646" y="5164"/>
                  </a:lnTo>
                  <a:lnTo>
                    <a:pt x="33135" y="4560"/>
                  </a:lnTo>
                  <a:lnTo>
                    <a:pt x="33635" y="4814"/>
                  </a:lnTo>
                  <a:lnTo>
                    <a:pt x="34729" y="4994"/>
                  </a:lnTo>
                  <a:lnTo>
                    <a:pt x="35581" y="5448"/>
                  </a:lnTo>
                  <a:lnTo>
                    <a:pt x="36372" y="5720"/>
                  </a:lnTo>
                  <a:lnTo>
                    <a:pt x="36609" y="6123"/>
                  </a:lnTo>
                  <a:lnTo>
                    <a:pt x="37524" y="6648"/>
                  </a:lnTo>
                  <a:lnTo>
                    <a:pt x="38040" y="6749"/>
                  </a:lnTo>
                  <a:lnTo>
                    <a:pt x="38255" y="7607"/>
                  </a:lnTo>
                  <a:lnTo>
                    <a:pt x="38520" y="8006"/>
                  </a:lnTo>
                  <a:lnTo>
                    <a:pt x="38652" y="7741"/>
                  </a:lnTo>
                  <a:lnTo>
                    <a:pt x="39256" y="7592"/>
                  </a:lnTo>
                  <a:lnTo>
                    <a:pt x="39947" y="7748"/>
                  </a:lnTo>
                  <a:lnTo>
                    <a:pt x="39866" y="7943"/>
                  </a:lnTo>
                  <a:lnTo>
                    <a:pt x="40434" y="7796"/>
                  </a:lnTo>
                  <a:lnTo>
                    <a:pt x="41252" y="7210"/>
                  </a:lnTo>
                  <a:lnTo>
                    <a:pt x="41475" y="6696"/>
                  </a:lnTo>
                  <a:lnTo>
                    <a:pt x="42173" y="6274"/>
                  </a:lnTo>
                  <a:lnTo>
                    <a:pt x="43648" y="5920"/>
                  </a:lnTo>
                  <a:lnTo>
                    <a:pt x="45370" y="7830"/>
                  </a:lnTo>
                  <a:lnTo>
                    <a:pt x="45676" y="7867"/>
                  </a:lnTo>
                  <a:lnTo>
                    <a:pt x="46204" y="7782"/>
                  </a:lnTo>
                  <a:lnTo>
                    <a:pt x="46712" y="7435"/>
                  </a:lnTo>
                  <a:lnTo>
                    <a:pt x="46912" y="7409"/>
                  </a:lnTo>
                  <a:lnTo>
                    <a:pt x="48264" y="7547"/>
                  </a:lnTo>
                  <a:lnTo>
                    <a:pt x="48640" y="8290"/>
                  </a:lnTo>
                  <a:lnTo>
                    <a:pt x="48700" y="8670"/>
                  </a:lnTo>
                  <a:lnTo>
                    <a:pt x="49104" y="974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7" name="pg408">
              <a:extLst>
                <a:ext uri="{FF2B5EF4-FFF2-40B4-BE49-F238E27FC236}">
                  <a16:creationId xmlns:a16="http://schemas.microsoft.com/office/drawing/2014/main" id="{538646D2-B686-B046-85DC-F463C10799DF}"/>
                </a:ext>
              </a:extLst>
            </p:cNvPr>
            <p:cNvSpPr/>
            <p:nvPr/>
          </p:nvSpPr>
          <p:spPr>
            <a:xfrm>
              <a:off x="6478249" y="5109221"/>
              <a:ext cx="1769" cy="4950"/>
            </a:xfrm>
            <a:custGeom>
              <a:avLst/>
              <a:gdLst/>
              <a:ahLst/>
              <a:cxnLst/>
              <a:rect l="0" t="0" r="0" b="0"/>
              <a:pathLst>
                <a:path w="1769" h="4950">
                  <a:moveTo>
                    <a:pt x="0" y="194"/>
                  </a:moveTo>
                  <a:lnTo>
                    <a:pt x="64" y="4950"/>
                  </a:lnTo>
                  <a:lnTo>
                    <a:pt x="137" y="4782"/>
                  </a:lnTo>
                  <a:lnTo>
                    <a:pt x="110" y="4081"/>
                  </a:lnTo>
                  <a:lnTo>
                    <a:pt x="550" y="3167"/>
                  </a:lnTo>
                  <a:lnTo>
                    <a:pt x="1646" y="2521"/>
                  </a:lnTo>
                  <a:lnTo>
                    <a:pt x="1699" y="2323"/>
                  </a:lnTo>
                  <a:lnTo>
                    <a:pt x="1679" y="2010"/>
                  </a:lnTo>
                  <a:lnTo>
                    <a:pt x="1603" y="1872"/>
                  </a:lnTo>
                  <a:lnTo>
                    <a:pt x="1378" y="1842"/>
                  </a:lnTo>
                  <a:lnTo>
                    <a:pt x="861" y="2021"/>
                  </a:lnTo>
                  <a:lnTo>
                    <a:pt x="1014" y="1771"/>
                  </a:lnTo>
                  <a:lnTo>
                    <a:pt x="1676" y="1137"/>
                  </a:lnTo>
                  <a:lnTo>
                    <a:pt x="1769" y="917"/>
                  </a:lnTo>
                  <a:lnTo>
                    <a:pt x="1755" y="682"/>
                  </a:lnTo>
                  <a:lnTo>
                    <a:pt x="1646" y="417"/>
                  </a:lnTo>
                  <a:lnTo>
                    <a:pt x="1533" y="279"/>
                  </a:lnTo>
                  <a:lnTo>
                    <a:pt x="1069" y="40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8" name="pg409">
              <a:extLst>
                <a:ext uri="{FF2B5EF4-FFF2-40B4-BE49-F238E27FC236}">
                  <a16:creationId xmlns:a16="http://schemas.microsoft.com/office/drawing/2014/main" id="{46D9CFC9-1FFD-5840-B0EE-A82C84D99B16}"/>
                </a:ext>
              </a:extLst>
            </p:cNvPr>
            <p:cNvSpPr/>
            <p:nvPr/>
          </p:nvSpPr>
          <p:spPr>
            <a:xfrm>
              <a:off x="6492240" y="5047279"/>
              <a:ext cx="1757" cy="5340"/>
            </a:xfrm>
            <a:custGeom>
              <a:avLst/>
              <a:gdLst/>
              <a:ahLst/>
              <a:cxnLst/>
              <a:rect l="0" t="0" r="0" b="0"/>
              <a:pathLst>
                <a:path w="1757" h="5340">
                  <a:moveTo>
                    <a:pt x="0" y="383"/>
                  </a:moveTo>
                  <a:lnTo>
                    <a:pt x="355" y="1200"/>
                  </a:lnTo>
                  <a:lnTo>
                    <a:pt x="1385" y="5340"/>
                  </a:lnTo>
                  <a:lnTo>
                    <a:pt x="1559" y="5017"/>
                  </a:lnTo>
                  <a:lnTo>
                    <a:pt x="1516" y="3928"/>
                  </a:lnTo>
                  <a:lnTo>
                    <a:pt x="1452" y="3558"/>
                  </a:lnTo>
                  <a:lnTo>
                    <a:pt x="1465" y="3058"/>
                  </a:lnTo>
                  <a:lnTo>
                    <a:pt x="1711" y="2588"/>
                  </a:lnTo>
                  <a:lnTo>
                    <a:pt x="1757" y="1409"/>
                  </a:lnTo>
                  <a:lnTo>
                    <a:pt x="1641" y="1190"/>
                  </a:lnTo>
                  <a:lnTo>
                    <a:pt x="1382" y="1163"/>
                  </a:lnTo>
                  <a:lnTo>
                    <a:pt x="917" y="641"/>
                  </a:lnTo>
                  <a:lnTo>
                    <a:pt x="797" y="324"/>
                  </a:lnTo>
                  <a:lnTo>
                    <a:pt x="757" y="0"/>
                  </a:lnTo>
                  <a:lnTo>
                    <a:pt x="472" y="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29" name="pg410">
              <a:extLst>
                <a:ext uri="{FF2B5EF4-FFF2-40B4-BE49-F238E27FC236}">
                  <a16:creationId xmlns:a16="http://schemas.microsoft.com/office/drawing/2014/main" id="{8C9CFCD0-E61D-3849-B467-9589EBAB4E34}"/>
                </a:ext>
              </a:extLst>
            </p:cNvPr>
            <p:cNvSpPr/>
            <p:nvPr/>
          </p:nvSpPr>
          <p:spPr>
            <a:xfrm>
              <a:off x="5694605" y="3893243"/>
              <a:ext cx="99454" cy="140698"/>
            </a:xfrm>
            <a:custGeom>
              <a:avLst/>
              <a:gdLst/>
              <a:ahLst/>
              <a:cxnLst/>
              <a:rect l="0" t="0" r="0" b="0"/>
              <a:pathLst>
                <a:path w="99454" h="140698">
                  <a:moveTo>
                    <a:pt x="54340" y="14733"/>
                  </a:moveTo>
                  <a:lnTo>
                    <a:pt x="55924" y="14764"/>
                  </a:lnTo>
                  <a:lnTo>
                    <a:pt x="56207" y="14764"/>
                  </a:lnTo>
                  <a:lnTo>
                    <a:pt x="58786" y="14801"/>
                  </a:lnTo>
                  <a:lnTo>
                    <a:pt x="58819" y="15072"/>
                  </a:lnTo>
                  <a:lnTo>
                    <a:pt x="58712" y="15501"/>
                  </a:lnTo>
                  <a:lnTo>
                    <a:pt x="58483" y="15810"/>
                  </a:lnTo>
                  <a:lnTo>
                    <a:pt x="58420" y="16158"/>
                  </a:lnTo>
                  <a:lnTo>
                    <a:pt x="60095" y="17829"/>
                  </a:lnTo>
                  <a:lnTo>
                    <a:pt x="61350" y="17840"/>
                  </a:lnTo>
                  <a:lnTo>
                    <a:pt x="62696" y="16987"/>
                  </a:lnTo>
                  <a:lnTo>
                    <a:pt x="62575" y="16797"/>
                  </a:lnTo>
                  <a:lnTo>
                    <a:pt x="61486" y="15805"/>
                  </a:lnTo>
                  <a:lnTo>
                    <a:pt x="61675" y="15418"/>
                  </a:lnTo>
                  <a:lnTo>
                    <a:pt x="61485" y="15049"/>
                  </a:lnTo>
                  <a:lnTo>
                    <a:pt x="61296" y="14845"/>
                  </a:lnTo>
                  <a:lnTo>
                    <a:pt x="62179" y="14859"/>
                  </a:lnTo>
                  <a:lnTo>
                    <a:pt x="62643" y="14386"/>
                  </a:lnTo>
                  <a:lnTo>
                    <a:pt x="63119" y="13742"/>
                  </a:lnTo>
                  <a:lnTo>
                    <a:pt x="64309" y="11555"/>
                  </a:lnTo>
                  <a:lnTo>
                    <a:pt x="65414" y="12043"/>
                  </a:lnTo>
                  <a:lnTo>
                    <a:pt x="65403" y="13370"/>
                  </a:lnTo>
                  <a:lnTo>
                    <a:pt x="65656" y="13273"/>
                  </a:lnTo>
                  <a:lnTo>
                    <a:pt x="67097" y="12263"/>
                  </a:lnTo>
                  <a:lnTo>
                    <a:pt x="67248" y="10259"/>
                  </a:lnTo>
                  <a:lnTo>
                    <a:pt x="66931" y="7050"/>
                  </a:lnTo>
                  <a:lnTo>
                    <a:pt x="67043" y="5337"/>
                  </a:lnTo>
                  <a:lnTo>
                    <a:pt x="66950" y="4461"/>
                  </a:lnTo>
                  <a:lnTo>
                    <a:pt x="67265" y="4562"/>
                  </a:lnTo>
                  <a:lnTo>
                    <a:pt x="67757" y="4565"/>
                  </a:lnTo>
                  <a:lnTo>
                    <a:pt x="68370" y="4331"/>
                  </a:lnTo>
                  <a:lnTo>
                    <a:pt x="69064" y="4372"/>
                  </a:lnTo>
                  <a:lnTo>
                    <a:pt x="70123" y="4138"/>
                  </a:lnTo>
                  <a:lnTo>
                    <a:pt x="70700" y="4241"/>
                  </a:lnTo>
                  <a:lnTo>
                    <a:pt x="71113" y="4429"/>
                  </a:lnTo>
                  <a:lnTo>
                    <a:pt x="71986" y="4633"/>
                  </a:lnTo>
                  <a:lnTo>
                    <a:pt x="72379" y="4473"/>
                  </a:lnTo>
                  <a:lnTo>
                    <a:pt x="72952" y="4454"/>
                  </a:lnTo>
                  <a:lnTo>
                    <a:pt x="73271" y="4301"/>
                  </a:lnTo>
                  <a:lnTo>
                    <a:pt x="73432" y="3993"/>
                  </a:lnTo>
                  <a:lnTo>
                    <a:pt x="73026" y="3024"/>
                  </a:lnTo>
                  <a:lnTo>
                    <a:pt x="72915" y="1984"/>
                  </a:lnTo>
                  <a:lnTo>
                    <a:pt x="72983" y="1675"/>
                  </a:lnTo>
                  <a:lnTo>
                    <a:pt x="72639" y="800"/>
                  </a:lnTo>
                  <a:lnTo>
                    <a:pt x="74539" y="732"/>
                  </a:lnTo>
                  <a:lnTo>
                    <a:pt x="74732" y="829"/>
                  </a:lnTo>
                  <a:lnTo>
                    <a:pt x="74857" y="1279"/>
                  </a:lnTo>
                  <a:lnTo>
                    <a:pt x="74986" y="1428"/>
                  </a:lnTo>
                  <a:lnTo>
                    <a:pt x="75419" y="1458"/>
                  </a:lnTo>
                  <a:lnTo>
                    <a:pt x="76177" y="1223"/>
                  </a:lnTo>
                  <a:lnTo>
                    <a:pt x="76714" y="1622"/>
                  </a:lnTo>
                  <a:lnTo>
                    <a:pt x="76772" y="1186"/>
                  </a:lnTo>
                  <a:lnTo>
                    <a:pt x="77097" y="1495"/>
                  </a:lnTo>
                  <a:lnTo>
                    <a:pt x="77333" y="1525"/>
                  </a:lnTo>
                  <a:lnTo>
                    <a:pt x="77576" y="1219"/>
                  </a:lnTo>
                  <a:lnTo>
                    <a:pt x="79411" y="336"/>
                  </a:lnTo>
                  <a:lnTo>
                    <a:pt x="79622" y="608"/>
                  </a:lnTo>
                  <a:lnTo>
                    <a:pt x="79962" y="794"/>
                  </a:lnTo>
                  <a:lnTo>
                    <a:pt x="80206" y="753"/>
                  </a:lnTo>
                  <a:lnTo>
                    <a:pt x="80911" y="359"/>
                  </a:lnTo>
                  <a:lnTo>
                    <a:pt x="81937" y="46"/>
                  </a:lnTo>
                  <a:lnTo>
                    <a:pt x="83283" y="9"/>
                  </a:lnTo>
                  <a:lnTo>
                    <a:pt x="83952" y="255"/>
                  </a:lnTo>
                  <a:lnTo>
                    <a:pt x="84996" y="1329"/>
                  </a:lnTo>
                  <a:lnTo>
                    <a:pt x="85618" y="2130"/>
                  </a:lnTo>
                  <a:lnTo>
                    <a:pt x="86277" y="573"/>
                  </a:lnTo>
                  <a:lnTo>
                    <a:pt x="86642" y="134"/>
                  </a:lnTo>
                  <a:lnTo>
                    <a:pt x="87203" y="0"/>
                  </a:lnTo>
                  <a:lnTo>
                    <a:pt x="87421" y="260"/>
                  </a:lnTo>
                  <a:lnTo>
                    <a:pt x="87503" y="469"/>
                  </a:lnTo>
                  <a:lnTo>
                    <a:pt x="87532" y="852"/>
                  </a:lnTo>
                  <a:lnTo>
                    <a:pt x="87432" y="1169"/>
                  </a:lnTo>
                  <a:lnTo>
                    <a:pt x="87186" y="1564"/>
                  </a:lnTo>
                  <a:lnTo>
                    <a:pt x="87147" y="1903"/>
                  </a:lnTo>
                  <a:lnTo>
                    <a:pt x="87562" y="2374"/>
                  </a:lnTo>
                  <a:lnTo>
                    <a:pt x="87816" y="2060"/>
                  </a:lnTo>
                  <a:lnTo>
                    <a:pt x="88069" y="1318"/>
                  </a:lnTo>
                  <a:lnTo>
                    <a:pt x="88473" y="1094"/>
                  </a:lnTo>
                  <a:lnTo>
                    <a:pt x="88914" y="2324"/>
                  </a:lnTo>
                  <a:lnTo>
                    <a:pt x="89164" y="2826"/>
                  </a:lnTo>
                  <a:lnTo>
                    <a:pt x="90029" y="3541"/>
                  </a:lnTo>
                  <a:lnTo>
                    <a:pt x="90599" y="3288"/>
                  </a:lnTo>
                  <a:lnTo>
                    <a:pt x="92649" y="3071"/>
                  </a:lnTo>
                  <a:lnTo>
                    <a:pt x="92783" y="3221"/>
                  </a:lnTo>
                  <a:lnTo>
                    <a:pt x="92677" y="3646"/>
                  </a:lnTo>
                  <a:lnTo>
                    <a:pt x="92710" y="4304"/>
                  </a:lnTo>
                  <a:lnTo>
                    <a:pt x="92803" y="4740"/>
                  </a:lnTo>
                  <a:lnTo>
                    <a:pt x="93234" y="5198"/>
                  </a:lnTo>
                  <a:lnTo>
                    <a:pt x="94112" y="4856"/>
                  </a:lnTo>
                  <a:lnTo>
                    <a:pt x="95156" y="4174"/>
                  </a:lnTo>
                  <a:lnTo>
                    <a:pt x="95428" y="4776"/>
                  </a:lnTo>
                  <a:lnTo>
                    <a:pt x="96791" y="4763"/>
                  </a:lnTo>
                  <a:lnTo>
                    <a:pt x="96776" y="5750"/>
                  </a:lnTo>
                  <a:lnTo>
                    <a:pt x="97338" y="5858"/>
                  </a:lnTo>
                  <a:lnTo>
                    <a:pt x="98149" y="6801"/>
                  </a:lnTo>
                  <a:lnTo>
                    <a:pt x="99104" y="8143"/>
                  </a:lnTo>
                  <a:lnTo>
                    <a:pt x="99454" y="9123"/>
                  </a:lnTo>
                  <a:lnTo>
                    <a:pt x="99325" y="9428"/>
                  </a:lnTo>
                  <a:lnTo>
                    <a:pt x="98803" y="10177"/>
                  </a:lnTo>
                  <a:lnTo>
                    <a:pt x="98499" y="10225"/>
                  </a:lnTo>
                  <a:lnTo>
                    <a:pt x="97794" y="11298"/>
                  </a:lnTo>
                  <a:lnTo>
                    <a:pt x="98391" y="11358"/>
                  </a:lnTo>
                  <a:lnTo>
                    <a:pt x="98420" y="12084"/>
                  </a:lnTo>
                  <a:lnTo>
                    <a:pt x="97708" y="12323"/>
                  </a:lnTo>
                  <a:lnTo>
                    <a:pt x="96775" y="12356"/>
                  </a:lnTo>
                  <a:lnTo>
                    <a:pt x="96261" y="12166"/>
                  </a:lnTo>
                  <a:lnTo>
                    <a:pt x="95796" y="12512"/>
                  </a:lnTo>
                  <a:lnTo>
                    <a:pt x="95531" y="12814"/>
                  </a:lnTo>
                  <a:lnTo>
                    <a:pt x="95549" y="13574"/>
                  </a:lnTo>
                  <a:lnTo>
                    <a:pt x="96375" y="13675"/>
                  </a:lnTo>
                  <a:lnTo>
                    <a:pt x="96678" y="13796"/>
                  </a:lnTo>
                  <a:lnTo>
                    <a:pt x="96496" y="14215"/>
                  </a:lnTo>
                  <a:lnTo>
                    <a:pt x="95442" y="15255"/>
                  </a:lnTo>
                  <a:lnTo>
                    <a:pt x="94716" y="15001"/>
                  </a:lnTo>
                  <a:lnTo>
                    <a:pt x="94376" y="15145"/>
                  </a:lnTo>
                  <a:lnTo>
                    <a:pt x="94350" y="17141"/>
                  </a:lnTo>
                  <a:lnTo>
                    <a:pt x="94409" y="17457"/>
                  </a:lnTo>
                  <a:lnTo>
                    <a:pt x="93555" y="17792"/>
                  </a:lnTo>
                  <a:lnTo>
                    <a:pt x="93459" y="17934"/>
                  </a:lnTo>
                  <a:lnTo>
                    <a:pt x="93213" y="20028"/>
                  </a:lnTo>
                  <a:lnTo>
                    <a:pt x="92544" y="21818"/>
                  </a:lnTo>
                  <a:lnTo>
                    <a:pt x="93014" y="21837"/>
                  </a:lnTo>
                  <a:lnTo>
                    <a:pt x="92985" y="22478"/>
                  </a:lnTo>
                  <a:lnTo>
                    <a:pt x="92159" y="22451"/>
                  </a:lnTo>
                  <a:lnTo>
                    <a:pt x="91825" y="22760"/>
                  </a:lnTo>
                  <a:lnTo>
                    <a:pt x="92556" y="23039"/>
                  </a:lnTo>
                  <a:lnTo>
                    <a:pt x="92198" y="23583"/>
                  </a:lnTo>
                  <a:lnTo>
                    <a:pt x="91895" y="23802"/>
                  </a:lnTo>
                  <a:lnTo>
                    <a:pt x="91566" y="23739"/>
                  </a:lnTo>
                  <a:lnTo>
                    <a:pt x="91184" y="23497"/>
                  </a:lnTo>
                  <a:lnTo>
                    <a:pt x="91081" y="23341"/>
                  </a:lnTo>
                  <a:lnTo>
                    <a:pt x="89424" y="24924"/>
                  </a:lnTo>
                  <a:lnTo>
                    <a:pt x="88599" y="25521"/>
                  </a:lnTo>
                  <a:lnTo>
                    <a:pt x="88217" y="25599"/>
                  </a:lnTo>
                  <a:lnTo>
                    <a:pt x="88564" y="26057"/>
                  </a:lnTo>
                  <a:lnTo>
                    <a:pt x="88925" y="26321"/>
                  </a:lnTo>
                  <a:lnTo>
                    <a:pt x="89157" y="26415"/>
                  </a:lnTo>
                  <a:lnTo>
                    <a:pt x="89517" y="26358"/>
                  </a:lnTo>
                  <a:lnTo>
                    <a:pt x="90107" y="26630"/>
                  </a:lnTo>
                  <a:lnTo>
                    <a:pt x="89607" y="27495"/>
                  </a:lnTo>
                  <a:lnTo>
                    <a:pt x="88893" y="28460"/>
                  </a:lnTo>
                  <a:lnTo>
                    <a:pt x="88172" y="28539"/>
                  </a:lnTo>
                  <a:lnTo>
                    <a:pt x="87708" y="28718"/>
                  </a:lnTo>
                  <a:lnTo>
                    <a:pt x="87779" y="31646"/>
                  </a:lnTo>
                  <a:lnTo>
                    <a:pt x="91503" y="31212"/>
                  </a:lnTo>
                  <a:lnTo>
                    <a:pt x="94585" y="29905"/>
                  </a:lnTo>
                  <a:lnTo>
                    <a:pt x="94899" y="29610"/>
                  </a:lnTo>
                  <a:lnTo>
                    <a:pt x="94867" y="28969"/>
                  </a:lnTo>
                  <a:lnTo>
                    <a:pt x="95010" y="26402"/>
                  </a:lnTo>
                  <a:lnTo>
                    <a:pt x="94895" y="25869"/>
                  </a:lnTo>
                  <a:lnTo>
                    <a:pt x="95057" y="25699"/>
                  </a:lnTo>
                  <a:lnTo>
                    <a:pt x="97910" y="30139"/>
                  </a:lnTo>
                  <a:lnTo>
                    <a:pt x="97666" y="30665"/>
                  </a:lnTo>
                  <a:lnTo>
                    <a:pt x="96644" y="31634"/>
                  </a:lnTo>
                  <a:lnTo>
                    <a:pt x="96416" y="31734"/>
                  </a:lnTo>
                  <a:lnTo>
                    <a:pt x="96016" y="31764"/>
                  </a:lnTo>
                  <a:lnTo>
                    <a:pt x="95663" y="32077"/>
                  </a:lnTo>
                  <a:lnTo>
                    <a:pt x="95556" y="32371"/>
                  </a:lnTo>
                  <a:lnTo>
                    <a:pt x="95552" y="32792"/>
                  </a:lnTo>
                  <a:lnTo>
                    <a:pt x="95477" y="32971"/>
                  </a:lnTo>
                  <a:lnTo>
                    <a:pt x="94745" y="34014"/>
                  </a:lnTo>
                  <a:lnTo>
                    <a:pt x="93543" y="35430"/>
                  </a:lnTo>
                  <a:lnTo>
                    <a:pt x="92141" y="36250"/>
                  </a:lnTo>
                  <a:lnTo>
                    <a:pt x="91563" y="37130"/>
                  </a:lnTo>
                  <a:lnTo>
                    <a:pt x="91395" y="37991"/>
                  </a:lnTo>
                  <a:lnTo>
                    <a:pt x="91463" y="38501"/>
                  </a:lnTo>
                  <a:lnTo>
                    <a:pt x="91206" y="39075"/>
                  </a:lnTo>
                  <a:lnTo>
                    <a:pt x="90443" y="39593"/>
                  </a:lnTo>
                  <a:lnTo>
                    <a:pt x="89930" y="40730"/>
                  </a:lnTo>
                  <a:lnTo>
                    <a:pt x="89309" y="41684"/>
                  </a:lnTo>
                  <a:lnTo>
                    <a:pt x="89306" y="42209"/>
                  </a:lnTo>
                  <a:lnTo>
                    <a:pt x="89003" y="43007"/>
                  </a:lnTo>
                  <a:lnTo>
                    <a:pt x="88501" y="43685"/>
                  </a:lnTo>
                  <a:lnTo>
                    <a:pt x="89307" y="44084"/>
                  </a:lnTo>
                  <a:lnTo>
                    <a:pt x="89339" y="44783"/>
                  </a:lnTo>
                  <a:lnTo>
                    <a:pt x="89443" y="45331"/>
                  </a:lnTo>
                  <a:lnTo>
                    <a:pt x="89900" y="46310"/>
                  </a:lnTo>
                  <a:lnTo>
                    <a:pt x="90367" y="47935"/>
                  </a:lnTo>
                  <a:lnTo>
                    <a:pt x="90503" y="48106"/>
                  </a:lnTo>
                  <a:lnTo>
                    <a:pt x="90995" y="48445"/>
                  </a:lnTo>
                  <a:lnTo>
                    <a:pt x="92681" y="48344"/>
                  </a:lnTo>
                  <a:lnTo>
                    <a:pt x="93177" y="49887"/>
                  </a:lnTo>
                  <a:lnTo>
                    <a:pt x="93442" y="50309"/>
                  </a:lnTo>
                  <a:lnTo>
                    <a:pt x="93301" y="50670"/>
                  </a:lnTo>
                  <a:lnTo>
                    <a:pt x="94564" y="50710"/>
                  </a:lnTo>
                  <a:lnTo>
                    <a:pt x="96150" y="51057"/>
                  </a:lnTo>
                  <a:lnTo>
                    <a:pt x="96047" y="51444"/>
                  </a:lnTo>
                  <a:lnTo>
                    <a:pt x="95533" y="52271"/>
                  </a:lnTo>
                  <a:lnTo>
                    <a:pt x="95216" y="53613"/>
                  </a:lnTo>
                  <a:lnTo>
                    <a:pt x="95494" y="54149"/>
                  </a:lnTo>
                  <a:lnTo>
                    <a:pt x="95521" y="54912"/>
                  </a:lnTo>
                  <a:lnTo>
                    <a:pt x="93506" y="55308"/>
                  </a:lnTo>
                  <a:lnTo>
                    <a:pt x="92593" y="55565"/>
                  </a:lnTo>
                  <a:lnTo>
                    <a:pt x="91136" y="55804"/>
                  </a:lnTo>
                  <a:lnTo>
                    <a:pt x="90113" y="55857"/>
                  </a:lnTo>
                  <a:lnTo>
                    <a:pt x="88976" y="56631"/>
                  </a:lnTo>
                  <a:lnTo>
                    <a:pt x="89095" y="57020"/>
                  </a:lnTo>
                  <a:lnTo>
                    <a:pt x="89437" y="57090"/>
                  </a:lnTo>
                  <a:lnTo>
                    <a:pt x="91051" y="58458"/>
                  </a:lnTo>
                  <a:lnTo>
                    <a:pt x="89545" y="59971"/>
                  </a:lnTo>
                  <a:lnTo>
                    <a:pt x="88213" y="61488"/>
                  </a:lnTo>
                  <a:lnTo>
                    <a:pt x="88189" y="61950"/>
                  </a:lnTo>
                  <a:lnTo>
                    <a:pt x="87602" y="63109"/>
                  </a:lnTo>
                  <a:lnTo>
                    <a:pt x="87110" y="63247"/>
                  </a:lnTo>
                  <a:lnTo>
                    <a:pt x="86144" y="62923"/>
                  </a:lnTo>
                  <a:lnTo>
                    <a:pt x="85755" y="62889"/>
                  </a:lnTo>
                  <a:lnTo>
                    <a:pt x="85474" y="62911"/>
                  </a:lnTo>
                  <a:lnTo>
                    <a:pt x="85007" y="63097"/>
                  </a:lnTo>
                  <a:lnTo>
                    <a:pt x="84797" y="63325"/>
                  </a:lnTo>
                  <a:lnTo>
                    <a:pt x="84163" y="64843"/>
                  </a:lnTo>
                  <a:lnTo>
                    <a:pt x="84106" y="64642"/>
                  </a:lnTo>
                  <a:lnTo>
                    <a:pt x="84163" y="64166"/>
                  </a:lnTo>
                  <a:lnTo>
                    <a:pt x="84136" y="63805"/>
                  </a:lnTo>
                  <a:lnTo>
                    <a:pt x="84211" y="63644"/>
                  </a:lnTo>
                  <a:lnTo>
                    <a:pt x="83964" y="62504"/>
                  </a:lnTo>
                  <a:lnTo>
                    <a:pt x="83882" y="62370"/>
                  </a:lnTo>
                  <a:lnTo>
                    <a:pt x="83726" y="62229"/>
                  </a:lnTo>
                  <a:lnTo>
                    <a:pt x="81664" y="61531"/>
                  </a:lnTo>
                  <a:lnTo>
                    <a:pt x="81475" y="61688"/>
                  </a:lnTo>
                  <a:lnTo>
                    <a:pt x="81162" y="61674"/>
                  </a:lnTo>
                  <a:lnTo>
                    <a:pt x="80727" y="61915"/>
                  </a:lnTo>
                  <a:lnTo>
                    <a:pt x="79961" y="62936"/>
                  </a:lnTo>
                  <a:lnTo>
                    <a:pt x="79768" y="63629"/>
                  </a:lnTo>
                  <a:lnTo>
                    <a:pt x="79672" y="64337"/>
                  </a:lnTo>
                  <a:lnTo>
                    <a:pt x="79537" y="64642"/>
                  </a:lnTo>
                  <a:lnTo>
                    <a:pt x="79192" y="64778"/>
                  </a:lnTo>
                  <a:lnTo>
                    <a:pt x="78665" y="65155"/>
                  </a:lnTo>
                  <a:lnTo>
                    <a:pt x="78280" y="65866"/>
                  </a:lnTo>
                  <a:lnTo>
                    <a:pt x="78286" y="66151"/>
                  </a:lnTo>
                  <a:lnTo>
                    <a:pt x="80523" y="66090"/>
                  </a:lnTo>
                  <a:lnTo>
                    <a:pt x="79327" y="66880"/>
                  </a:lnTo>
                  <a:lnTo>
                    <a:pt x="78091" y="66939"/>
                  </a:lnTo>
                  <a:lnTo>
                    <a:pt x="77176" y="68558"/>
                  </a:lnTo>
                  <a:lnTo>
                    <a:pt x="77529" y="69049"/>
                  </a:lnTo>
                  <a:lnTo>
                    <a:pt x="79227" y="69093"/>
                  </a:lnTo>
                  <a:lnTo>
                    <a:pt x="80548" y="69436"/>
                  </a:lnTo>
                  <a:lnTo>
                    <a:pt x="80555" y="69749"/>
                  </a:lnTo>
                  <a:lnTo>
                    <a:pt x="80679" y="70290"/>
                  </a:lnTo>
                  <a:lnTo>
                    <a:pt x="81223" y="70746"/>
                  </a:lnTo>
                  <a:lnTo>
                    <a:pt x="80868" y="71642"/>
                  </a:lnTo>
                  <a:lnTo>
                    <a:pt x="80547" y="71732"/>
                  </a:lnTo>
                  <a:lnTo>
                    <a:pt x="80231" y="71486"/>
                  </a:lnTo>
                  <a:lnTo>
                    <a:pt x="79700" y="71448"/>
                  </a:lnTo>
                  <a:lnTo>
                    <a:pt x="79366" y="72033"/>
                  </a:lnTo>
                  <a:lnTo>
                    <a:pt x="79102" y="71784"/>
                  </a:lnTo>
                  <a:lnTo>
                    <a:pt x="78996" y="71529"/>
                  </a:lnTo>
                  <a:lnTo>
                    <a:pt x="77259" y="71631"/>
                  </a:lnTo>
                  <a:lnTo>
                    <a:pt x="76881" y="72007"/>
                  </a:lnTo>
                  <a:lnTo>
                    <a:pt x="75718" y="72175"/>
                  </a:lnTo>
                  <a:lnTo>
                    <a:pt x="75860" y="73201"/>
                  </a:lnTo>
                  <a:lnTo>
                    <a:pt x="76992" y="73021"/>
                  </a:lnTo>
                  <a:lnTo>
                    <a:pt x="77540" y="72764"/>
                  </a:lnTo>
                  <a:lnTo>
                    <a:pt x="77875" y="72415"/>
                  </a:lnTo>
                  <a:lnTo>
                    <a:pt x="78294" y="73073"/>
                  </a:lnTo>
                  <a:lnTo>
                    <a:pt x="77949" y="73300"/>
                  </a:lnTo>
                  <a:lnTo>
                    <a:pt x="78060" y="73878"/>
                  </a:lnTo>
                  <a:lnTo>
                    <a:pt x="78212" y="73973"/>
                  </a:lnTo>
                  <a:lnTo>
                    <a:pt x="78700" y="74042"/>
                  </a:lnTo>
                  <a:lnTo>
                    <a:pt x="79262" y="73862"/>
                  </a:lnTo>
                  <a:lnTo>
                    <a:pt x="78618" y="74340"/>
                  </a:lnTo>
                  <a:lnTo>
                    <a:pt x="77974" y="74388"/>
                  </a:lnTo>
                  <a:lnTo>
                    <a:pt x="77444" y="74869"/>
                  </a:lnTo>
                  <a:lnTo>
                    <a:pt x="76779" y="75074"/>
                  </a:lnTo>
                  <a:lnTo>
                    <a:pt x="76366" y="75011"/>
                  </a:lnTo>
                  <a:lnTo>
                    <a:pt x="76209" y="75203"/>
                  </a:lnTo>
                  <a:lnTo>
                    <a:pt x="76217" y="75551"/>
                  </a:lnTo>
                  <a:lnTo>
                    <a:pt x="76441" y="75652"/>
                  </a:lnTo>
                  <a:lnTo>
                    <a:pt x="76974" y="75707"/>
                  </a:lnTo>
                  <a:lnTo>
                    <a:pt x="77444" y="76188"/>
                  </a:lnTo>
                  <a:lnTo>
                    <a:pt x="78191" y="76143"/>
                  </a:lnTo>
                  <a:lnTo>
                    <a:pt x="79124" y="76408"/>
                  </a:lnTo>
                  <a:lnTo>
                    <a:pt x="79366" y="77168"/>
                  </a:lnTo>
                  <a:lnTo>
                    <a:pt x="79765" y="77257"/>
                  </a:lnTo>
                  <a:lnTo>
                    <a:pt x="80960" y="76893"/>
                  </a:lnTo>
                  <a:lnTo>
                    <a:pt x="81646" y="76572"/>
                  </a:lnTo>
                  <a:lnTo>
                    <a:pt x="82786" y="77429"/>
                  </a:lnTo>
                  <a:lnTo>
                    <a:pt x="82639" y="77816"/>
                  </a:lnTo>
                  <a:lnTo>
                    <a:pt x="81550" y="79076"/>
                  </a:lnTo>
                  <a:lnTo>
                    <a:pt x="80472" y="79743"/>
                  </a:lnTo>
                  <a:lnTo>
                    <a:pt x="79166" y="80846"/>
                  </a:lnTo>
                  <a:lnTo>
                    <a:pt x="78021" y="82172"/>
                  </a:lnTo>
                  <a:lnTo>
                    <a:pt x="77786" y="82564"/>
                  </a:lnTo>
                  <a:lnTo>
                    <a:pt x="77815" y="82739"/>
                  </a:lnTo>
                  <a:lnTo>
                    <a:pt x="77630" y="83082"/>
                  </a:lnTo>
                  <a:lnTo>
                    <a:pt x="77036" y="83570"/>
                  </a:lnTo>
                  <a:lnTo>
                    <a:pt x="76495" y="83794"/>
                  </a:lnTo>
                  <a:lnTo>
                    <a:pt x="76154" y="82698"/>
                  </a:lnTo>
                  <a:lnTo>
                    <a:pt x="75837" y="82061"/>
                  </a:lnTo>
                  <a:lnTo>
                    <a:pt x="75581" y="81845"/>
                  </a:lnTo>
                  <a:lnTo>
                    <a:pt x="74959" y="82013"/>
                  </a:lnTo>
                  <a:lnTo>
                    <a:pt x="74542" y="81450"/>
                  </a:lnTo>
                  <a:lnTo>
                    <a:pt x="74047" y="80213"/>
                  </a:lnTo>
                  <a:lnTo>
                    <a:pt x="74072" y="79490"/>
                  </a:lnTo>
                  <a:lnTo>
                    <a:pt x="73731" y="79479"/>
                  </a:lnTo>
                  <a:lnTo>
                    <a:pt x="73556" y="79591"/>
                  </a:lnTo>
                  <a:lnTo>
                    <a:pt x="73350" y="80236"/>
                  </a:lnTo>
                  <a:lnTo>
                    <a:pt x="73148" y="80545"/>
                  </a:lnTo>
                  <a:lnTo>
                    <a:pt x="72223" y="80784"/>
                  </a:lnTo>
                  <a:lnTo>
                    <a:pt x="71878" y="81097"/>
                  </a:lnTo>
                  <a:lnTo>
                    <a:pt x="72188" y="82323"/>
                  </a:lnTo>
                  <a:lnTo>
                    <a:pt x="72530" y="82584"/>
                  </a:lnTo>
                  <a:lnTo>
                    <a:pt x="73163" y="82569"/>
                  </a:lnTo>
                  <a:lnTo>
                    <a:pt x="73415" y="82665"/>
                  </a:lnTo>
                  <a:lnTo>
                    <a:pt x="73651" y="83947"/>
                  </a:lnTo>
                  <a:lnTo>
                    <a:pt x="73508" y="84085"/>
                  </a:lnTo>
                  <a:lnTo>
                    <a:pt x="73224" y="84205"/>
                  </a:lnTo>
                  <a:lnTo>
                    <a:pt x="72303" y="83784"/>
                  </a:lnTo>
                  <a:lnTo>
                    <a:pt x="71342" y="83784"/>
                  </a:lnTo>
                  <a:lnTo>
                    <a:pt x="71027" y="84791"/>
                  </a:lnTo>
                  <a:lnTo>
                    <a:pt x="71073" y="85243"/>
                  </a:lnTo>
                  <a:lnTo>
                    <a:pt x="71013" y="85385"/>
                  </a:lnTo>
                  <a:lnTo>
                    <a:pt x="70878" y="85426"/>
                  </a:lnTo>
                  <a:lnTo>
                    <a:pt x="69126" y="85075"/>
                  </a:lnTo>
                  <a:lnTo>
                    <a:pt x="68945" y="84910"/>
                  </a:lnTo>
                  <a:lnTo>
                    <a:pt x="68422" y="84883"/>
                  </a:lnTo>
                  <a:lnTo>
                    <a:pt x="68216" y="84974"/>
                  </a:lnTo>
                  <a:lnTo>
                    <a:pt x="67725" y="85540"/>
                  </a:lnTo>
                  <a:lnTo>
                    <a:pt x="67159" y="85570"/>
                  </a:lnTo>
                  <a:lnTo>
                    <a:pt x="66914" y="85424"/>
                  </a:lnTo>
                  <a:lnTo>
                    <a:pt x="66824" y="85076"/>
                  </a:lnTo>
                  <a:lnTo>
                    <a:pt x="67035" y="84730"/>
                  </a:lnTo>
                  <a:lnTo>
                    <a:pt x="67939" y="83869"/>
                  </a:lnTo>
                  <a:lnTo>
                    <a:pt x="68425" y="83208"/>
                  </a:lnTo>
                  <a:lnTo>
                    <a:pt x="68736" y="82718"/>
                  </a:lnTo>
                  <a:lnTo>
                    <a:pt x="69056" y="81869"/>
                  </a:lnTo>
                  <a:lnTo>
                    <a:pt x="68701" y="81719"/>
                  </a:lnTo>
                  <a:lnTo>
                    <a:pt x="66396" y="81764"/>
                  </a:lnTo>
                  <a:lnTo>
                    <a:pt x="64482" y="80872"/>
                  </a:lnTo>
                  <a:lnTo>
                    <a:pt x="64169" y="81107"/>
                  </a:lnTo>
                  <a:lnTo>
                    <a:pt x="63821" y="81174"/>
                  </a:lnTo>
                  <a:lnTo>
                    <a:pt x="62793" y="80667"/>
                  </a:lnTo>
                  <a:lnTo>
                    <a:pt x="62466" y="80674"/>
                  </a:lnTo>
                  <a:lnTo>
                    <a:pt x="62245" y="80820"/>
                  </a:lnTo>
                  <a:lnTo>
                    <a:pt x="62146" y="81859"/>
                  </a:lnTo>
                  <a:lnTo>
                    <a:pt x="61509" y="82996"/>
                  </a:lnTo>
                  <a:lnTo>
                    <a:pt x="61264" y="83753"/>
                  </a:lnTo>
                  <a:lnTo>
                    <a:pt x="61086" y="84058"/>
                  </a:lnTo>
                  <a:lnTo>
                    <a:pt x="60417" y="84666"/>
                  </a:lnTo>
                  <a:lnTo>
                    <a:pt x="58682" y="85457"/>
                  </a:lnTo>
                  <a:lnTo>
                    <a:pt x="58423" y="86012"/>
                  </a:lnTo>
                  <a:lnTo>
                    <a:pt x="58046" y="86564"/>
                  </a:lnTo>
                  <a:lnTo>
                    <a:pt x="57627" y="87000"/>
                  </a:lnTo>
                  <a:lnTo>
                    <a:pt x="57389" y="86400"/>
                  </a:lnTo>
                  <a:lnTo>
                    <a:pt x="57413" y="84893"/>
                  </a:lnTo>
                  <a:lnTo>
                    <a:pt x="56907" y="83970"/>
                  </a:lnTo>
                  <a:lnTo>
                    <a:pt x="56128" y="83501"/>
                  </a:lnTo>
                  <a:lnTo>
                    <a:pt x="55514" y="83834"/>
                  </a:lnTo>
                  <a:lnTo>
                    <a:pt x="54462" y="83979"/>
                  </a:lnTo>
                  <a:lnTo>
                    <a:pt x="53621" y="84794"/>
                  </a:lnTo>
                  <a:lnTo>
                    <a:pt x="53592" y="85024"/>
                  </a:lnTo>
                  <a:lnTo>
                    <a:pt x="53393" y="84894"/>
                  </a:lnTo>
                  <a:lnTo>
                    <a:pt x="52767" y="84153"/>
                  </a:lnTo>
                  <a:lnTo>
                    <a:pt x="52515" y="84000"/>
                  </a:lnTo>
                  <a:lnTo>
                    <a:pt x="52131" y="85104"/>
                  </a:lnTo>
                  <a:lnTo>
                    <a:pt x="52024" y="85629"/>
                  </a:lnTo>
                  <a:lnTo>
                    <a:pt x="51508" y="85894"/>
                  </a:lnTo>
                  <a:lnTo>
                    <a:pt x="50797" y="85361"/>
                  </a:lnTo>
                  <a:lnTo>
                    <a:pt x="49855" y="82314"/>
                  </a:lnTo>
                  <a:lnTo>
                    <a:pt x="49251" y="81588"/>
                  </a:lnTo>
                  <a:lnTo>
                    <a:pt x="48034" y="80950"/>
                  </a:lnTo>
                  <a:lnTo>
                    <a:pt x="47899" y="80157"/>
                  </a:lnTo>
                  <a:lnTo>
                    <a:pt x="49152" y="79623"/>
                  </a:lnTo>
                  <a:lnTo>
                    <a:pt x="49006" y="79173"/>
                  </a:lnTo>
                  <a:lnTo>
                    <a:pt x="48444" y="79014"/>
                  </a:lnTo>
                  <a:lnTo>
                    <a:pt x="48211" y="79042"/>
                  </a:lnTo>
                  <a:lnTo>
                    <a:pt x="47916" y="79286"/>
                  </a:lnTo>
                  <a:lnTo>
                    <a:pt x="47409" y="78379"/>
                  </a:lnTo>
                  <a:lnTo>
                    <a:pt x="47081" y="77485"/>
                  </a:lnTo>
                  <a:lnTo>
                    <a:pt x="47163" y="76833"/>
                  </a:lnTo>
                  <a:lnTo>
                    <a:pt x="46747" y="76199"/>
                  </a:lnTo>
                  <a:lnTo>
                    <a:pt x="46238" y="76113"/>
                  </a:lnTo>
                  <a:lnTo>
                    <a:pt x="46085" y="76158"/>
                  </a:lnTo>
                  <a:lnTo>
                    <a:pt x="45267" y="76774"/>
                  </a:lnTo>
                  <a:lnTo>
                    <a:pt x="44829" y="77190"/>
                  </a:lnTo>
                  <a:lnTo>
                    <a:pt x="44022" y="77612"/>
                  </a:lnTo>
                  <a:lnTo>
                    <a:pt x="43075" y="77969"/>
                  </a:lnTo>
                  <a:lnTo>
                    <a:pt x="42400" y="78540"/>
                  </a:lnTo>
                  <a:lnTo>
                    <a:pt x="41351" y="78472"/>
                  </a:lnTo>
                  <a:lnTo>
                    <a:pt x="41329" y="78860"/>
                  </a:lnTo>
                  <a:lnTo>
                    <a:pt x="41041" y="79248"/>
                  </a:lnTo>
                  <a:lnTo>
                    <a:pt x="40425" y="79755"/>
                  </a:lnTo>
                  <a:lnTo>
                    <a:pt x="39917" y="79934"/>
                  </a:lnTo>
                  <a:lnTo>
                    <a:pt x="38548" y="80982"/>
                  </a:lnTo>
                  <a:lnTo>
                    <a:pt x="39092" y="81940"/>
                  </a:lnTo>
                  <a:lnTo>
                    <a:pt x="39374" y="82051"/>
                  </a:lnTo>
                  <a:lnTo>
                    <a:pt x="39481" y="82304"/>
                  </a:lnTo>
                  <a:lnTo>
                    <a:pt x="39453" y="82990"/>
                  </a:lnTo>
                  <a:lnTo>
                    <a:pt x="39151" y="83572"/>
                  </a:lnTo>
                  <a:lnTo>
                    <a:pt x="38571" y="84384"/>
                  </a:lnTo>
                  <a:lnTo>
                    <a:pt x="38225" y="84701"/>
                  </a:lnTo>
                  <a:lnTo>
                    <a:pt x="37407" y="84708"/>
                  </a:lnTo>
                  <a:lnTo>
                    <a:pt x="37201" y="85384"/>
                  </a:lnTo>
                  <a:lnTo>
                    <a:pt x="37232" y="86371"/>
                  </a:lnTo>
                  <a:lnTo>
                    <a:pt x="36816" y="86587"/>
                  </a:lnTo>
                  <a:lnTo>
                    <a:pt x="36393" y="86550"/>
                  </a:lnTo>
                  <a:lnTo>
                    <a:pt x="36073" y="86829"/>
                  </a:lnTo>
                  <a:lnTo>
                    <a:pt x="35988" y="87120"/>
                  </a:lnTo>
                  <a:lnTo>
                    <a:pt x="36137" y="87485"/>
                  </a:lnTo>
                  <a:lnTo>
                    <a:pt x="36467" y="87787"/>
                  </a:lnTo>
                  <a:lnTo>
                    <a:pt x="36602" y="88171"/>
                  </a:lnTo>
                  <a:lnTo>
                    <a:pt x="35712" y="90167"/>
                  </a:lnTo>
                  <a:lnTo>
                    <a:pt x="35823" y="90466"/>
                  </a:lnTo>
                  <a:lnTo>
                    <a:pt x="36295" y="90742"/>
                  </a:lnTo>
                  <a:lnTo>
                    <a:pt x="33192" y="92790"/>
                  </a:lnTo>
                  <a:lnTo>
                    <a:pt x="33210" y="93599"/>
                  </a:lnTo>
                  <a:lnTo>
                    <a:pt x="32741" y="93599"/>
                  </a:lnTo>
                  <a:lnTo>
                    <a:pt x="32087" y="94139"/>
                  </a:lnTo>
                  <a:lnTo>
                    <a:pt x="32074" y="93545"/>
                  </a:lnTo>
                  <a:lnTo>
                    <a:pt x="30363" y="94700"/>
                  </a:lnTo>
                  <a:lnTo>
                    <a:pt x="30360" y="95693"/>
                  </a:lnTo>
                  <a:lnTo>
                    <a:pt x="29887" y="96047"/>
                  </a:lnTo>
                  <a:lnTo>
                    <a:pt x="29521" y="96289"/>
                  </a:lnTo>
                  <a:lnTo>
                    <a:pt x="29318" y="96073"/>
                  </a:lnTo>
                  <a:lnTo>
                    <a:pt x="29141" y="96017"/>
                  </a:lnTo>
                  <a:lnTo>
                    <a:pt x="28828" y="95965"/>
                  </a:lnTo>
                  <a:lnTo>
                    <a:pt x="28522" y="96077"/>
                  </a:lnTo>
                  <a:lnTo>
                    <a:pt x="28512" y="96248"/>
                  </a:lnTo>
                  <a:lnTo>
                    <a:pt x="28718" y="97042"/>
                  </a:lnTo>
                  <a:lnTo>
                    <a:pt x="29015" y="97157"/>
                  </a:lnTo>
                  <a:lnTo>
                    <a:pt x="28480" y="98063"/>
                  </a:lnTo>
                  <a:lnTo>
                    <a:pt x="28246" y="98182"/>
                  </a:lnTo>
                  <a:lnTo>
                    <a:pt x="28431" y="98778"/>
                  </a:lnTo>
                  <a:lnTo>
                    <a:pt x="29266" y="99699"/>
                  </a:lnTo>
                  <a:lnTo>
                    <a:pt x="29475" y="100910"/>
                  </a:lnTo>
                  <a:lnTo>
                    <a:pt x="28949" y="101130"/>
                  </a:lnTo>
                  <a:lnTo>
                    <a:pt x="27504" y="101450"/>
                  </a:lnTo>
                  <a:lnTo>
                    <a:pt x="27667" y="102047"/>
                  </a:lnTo>
                  <a:lnTo>
                    <a:pt x="28115" y="102989"/>
                  </a:lnTo>
                  <a:lnTo>
                    <a:pt x="28033" y="103135"/>
                  </a:lnTo>
                  <a:lnTo>
                    <a:pt x="27788" y="103250"/>
                  </a:lnTo>
                  <a:lnTo>
                    <a:pt x="27600" y="103511"/>
                  </a:lnTo>
                  <a:lnTo>
                    <a:pt x="27399" y="104045"/>
                  </a:lnTo>
                  <a:lnTo>
                    <a:pt x="27206" y="105032"/>
                  </a:lnTo>
                  <a:lnTo>
                    <a:pt x="27215" y="105306"/>
                  </a:lnTo>
                  <a:lnTo>
                    <a:pt x="27522" y="105975"/>
                  </a:lnTo>
                  <a:lnTo>
                    <a:pt x="27232" y="106405"/>
                  </a:lnTo>
                  <a:lnTo>
                    <a:pt x="26692" y="106813"/>
                  </a:lnTo>
                  <a:lnTo>
                    <a:pt x="26366" y="107360"/>
                  </a:lnTo>
                  <a:lnTo>
                    <a:pt x="26165" y="108338"/>
                  </a:lnTo>
                  <a:lnTo>
                    <a:pt x="26128" y="109265"/>
                  </a:lnTo>
                  <a:lnTo>
                    <a:pt x="25581" y="109684"/>
                  </a:lnTo>
                  <a:lnTo>
                    <a:pt x="25310" y="109756"/>
                  </a:lnTo>
                  <a:lnTo>
                    <a:pt x="25072" y="109572"/>
                  </a:lnTo>
                  <a:lnTo>
                    <a:pt x="24560" y="109384"/>
                  </a:lnTo>
                  <a:lnTo>
                    <a:pt x="24384" y="109486"/>
                  </a:lnTo>
                  <a:lnTo>
                    <a:pt x="24189" y="109920"/>
                  </a:lnTo>
                  <a:lnTo>
                    <a:pt x="24570" y="110285"/>
                  </a:lnTo>
                  <a:lnTo>
                    <a:pt x="24794" y="110607"/>
                  </a:lnTo>
                  <a:lnTo>
                    <a:pt x="24680" y="111401"/>
                  </a:lnTo>
                  <a:lnTo>
                    <a:pt x="24581" y="111630"/>
                  </a:lnTo>
                  <a:lnTo>
                    <a:pt x="24442" y="111836"/>
                  </a:lnTo>
                  <a:lnTo>
                    <a:pt x="24392" y="112169"/>
                  </a:lnTo>
                  <a:lnTo>
                    <a:pt x="24788" y="112099"/>
                  </a:lnTo>
                  <a:lnTo>
                    <a:pt x="24856" y="111935"/>
                  </a:lnTo>
                  <a:lnTo>
                    <a:pt x="25385" y="111794"/>
                  </a:lnTo>
                  <a:lnTo>
                    <a:pt x="26679" y="112768"/>
                  </a:lnTo>
                  <a:lnTo>
                    <a:pt x="26673" y="112919"/>
                  </a:lnTo>
                  <a:lnTo>
                    <a:pt x="26707" y="113865"/>
                  </a:lnTo>
                  <a:lnTo>
                    <a:pt x="26108" y="115066"/>
                  </a:lnTo>
                  <a:lnTo>
                    <a:pt x="25956" y="114980"/>
                  </a:lnTo>
                  <a:lnTo>
                    <a:pt x="25979" y="114798"/>
                  </a:lnTo>
                  <a:lnTo>
                    <a:pt x="25853" y="114389"/>
                  </a:lnTo>
                  <a:lnTo>
                    <a:pt x="25724" y="114454"/>
                  </a:lnTo>
                  <a:lnTo>
                    <a:pt x="25706" y="114850"/>
                  </a:lnTo>
                  <a:lnTo>
                    <a:pt x="25874" y="115641"/>
                  </a:lnTo>
                  <a:lnTo>
                    <a:pt x="26648" y="116781"/>
                  </a:lnTo>
                  <a:lnTo>
                    <a:pt x="28525" y="117955"/>
                  </a:lnTo>
                  <a:lnTo>
                    <a:pt x="28490" y="118241"/>
                  </a:lnTo>
                  <a:lnTo>
                    <a:pt x="28571" y="118558"/>
                  </a:lnTo>
                  <a:lnTo>
                    <a:pt x="28855" y="118868"/>
                  </a:lnTo>
                  <a:lnTo>
                    <a:pt x="29033" y="118954"/>
                  </a:lnTo>
                  <a:lnTo>
                    <a:pt x="29165" y="118897"/>
                  </a:lnTo>
                  <a:lnTo>
                    <a:pt x="29414" y="118938"/>
                  </a:lnTo>
                  <a:lnTo>
                    <a:pt x="30792" y="119748"/>
                  </a:lnTo>
                  <a:lnTo>
                    <a:pt x="30988" y="120070"/>
                  </a:lnTo>
                  <a:lnTo>
                    <a:pt x="30980" y="121207"/>
                  </a:lnTo>
                  <a:lnTo>
                    <a:pt x="34328" y="121684"/>
                  </a:lnTo>
                  <a:lnTo>
                    <a:pt x="33885" y="122280"/>
                  </a:lnTo>
                  <a:lnTo>
                    <a:pt x="33557" y="122473"/>
                  </a:lnTo>
                  <a:lnTo>
                    <a:pt x="33131" y="123206"/>
                  </a:lnTo>
                  <a:lnTo>
                    <a:pt x="33019" y="124438"/>
                  </a:lnTo>
                  <a:lnTo>
                    <a:pt x="33097" y="125221"/>
                  </a:lnTo>
                  <a:lnTo>
                    <a:pt x="33389" y="125221"/>
                  </a:lnTo>
                  <a:lnTo>
                    <a:pt x="33389" y="125658"/>
                  </a:lnTo>
                  <a:lnTo>
                    <a:pt x="33206" y="126174"/>
                  </a:lnTo>
                  <a:lnTo>
                    <a:pt x="32832" y="126233"/>
                  </a:lnTo>
                  <a:lnTo>
                    <a:pt x="32627" y="125991"/>
                  </a:lnTo>
                  <a:lnTo>
                    <a:pt x="32453" y="125463"/>
                  </a:lnTo>
                  <a:lnTo>
                    <a:pt x="32829" y="124827"/>
                  </a:lnTo>
                  <a:lnTo>
                    <a:pt x="32986" y="124411"/>
                  </a:lnTo>
                  <a:lnTo>
                    <a:pt x="32938" y="123662"/>
                  </a:lnTo>
                  <a:lnTo>
                    <a:pt x="32940" y="123894"/>
                  </a:lnTo>
                  <a:lnTo>
                    <a:pt x="32928" y="124050"/>
                  </a:lnTo>
                  <a:lnTo>
                    <a:pt x="32621" y="124547"/>
                  </a:lnTo>
                  <a:lnTo>
                    <a:pt x="32391" y="124620"/>
                  </a:lnTo>
                  <a:lnTo>
                    <a:pt x="31966" y="124578"/>
                  </a:lnTo>
                  <a:lnTo>
                    <a:pt x="31492" y="124651"/>
                  </a:lnTo>
                  <a:lnTo>
                    <a:pt x="31177" y="124807"/>
                  </a:lnTo>
                  <a:lnTo>
                    <a:pt x="30723" y="125387"/>
                  </a:lnTo>
                  <a:lnTo>
                    <a:pt x="30893" y="125624"/>
                  </a:lnTo>
                  <a:lnTo>
                    <a:pt x="31252" y="125921"/>
                  </a:lnTo>
                  <a:lnTo>
                    <a:pt x="31350" y="126372"/>
                  </a:lnTo>
                  <a:lnTo>
                    <a:pt x="30678" y="125765"/>
                  </a:lnTo>
                  <a:lnTo>
                    <a:pt x="30435" y="125366"/>
                  </a:lnTo>
                  <a:lnTo>
                    <a:pt x="30160" y="125208"/>
                  </a:lnTo>
                  <a:lnTo>
                    <a:pt x="29990" y="125197"/>
                  </a:lnTo>
                  <a:lnTo>
                    <a:pt x="30042" y="125556"/>
                  </a:lnTo>
                  <a:lnTo>
                    <a:pt x="30004" y="126342"/>
                  </a:lnTo>
                  <a:lnTo>
                    <a:pt x="32265" y="128207"/>
                  </a:lnTo>
                  <a:lnTo>
                    <a:pt x="32722" y="128950"/>
                  </a:lnTo>
                  <a:lnTo>
                    <a:pt x="33127" y="128948"/>
                  </a:lnTo>
                  <a:lnTo>
                    <a:pt x="34382" y="131563"/>
                  </a:lnTo>
                  <a:lnTo>
                    <a:pt x="34378" y="131787"/>
                  </a:lnTo>
                  <a:lnTo>
                    <a:pt x="34162" y="131654"/>
                  </a:lnTo>
                  <a:lnTo>
                    <a:pt x="33800" y="131657"/>
                  </a:lnTo>
                  <a:lnTo>
                    <a:pt x="33644" y="131803"/>
                  </a:lnTo>
                  <a:lnTo>
                    <a:pt x="33607" y="132424"/>
                  </a:lnTo>
                  <a:lnTo>
                    <a:pt x="33033" y="132409"/>
                  </a:lnTo>
                  <a:lnTo>
                    <a:pt x="32440" y="132161"/>
                  </a:lnTo>
                  <a:lnTo>
                    <a:pt x="31544" y="132611"/>
                  </a:lnTo>
                  <a:lnTo>
                    <a:pt x="31197" y="133023"/>
                  </a:lnTo>
                  <a:lnTo>
                    <a:pt x="30692" y="133381"/>
                  </a:lnTo>
                  <a:lnTo>
                    <a:pt x="30343" y="133527"/>
                  </a:lnTo>
                  <a:lnTo>
                    <a:pt x="30071" y="133820"/>
                  </a:lnTo>
                  <a:lnTo>
                    <a:pt x="30788" y="134999"/>
                  </a:lnTo>
                  <a:lnTo>
                    <a:pt x="31301" y="135691"/>
                  </a:lnTo>
                  <a:lnTo>
                    <a:pt x="31806" y="135805"/>
                  </a:lnTo>
                  <a:lnTo>
                    <a:pt x="31793" y="137106"/>
                  </a:lnTo>
                  <a:lnTo>
                    <a:pt x="31184" y="137073"/>
                  </a:lnTo>
                  <a:lnTo>
                    <a:pt x="30887" y="136878"/>
                  </a:lnTo>
                  <a:lnTo>
                    <a:pt x="30417" y="137112"/>
                  </a:lnTo>
                  <a:lnTo>
                    <a:pt x="30382" y="137431"/>
                  </a:lnTo>
                  <a:lnTo>
                    <a:pt x="30433" y="137724"/>
                  </a:lnTo>
                  <a:lnTo>
                    <a:pt x="30563" y="138000"/>
                  </a:lnTo>
                  <a:lnTo>
                    <a:pt x="30900" y="138407"/>
                  </a:lnTo>
                  <a:lnTo>
                    <a:pt x="31068" y="138472"/>
                  </a:lnTo>
                  <a:lnTo>
                    <a:pt x="31500" y="138187"/>
                  </a:lnTo>
                  <a:lnTo>
                    <a:pt x="31042" y="138651"/>
                  </a:lnTo>
                  <a:lnTo>
                    <a:pt x="30796" y="138651"/>
                  </a:lnTo>
                  <a:lnTo>
                    <a:pt x="30358" y="138078"/>
                  </a:lnTo>
                  <a:lnTo>
                    <a:pt x="30104" y="138039"/>
                  </a:lnTo>
                  <a:lnTo>
                    <a:pt x="29898" y="138086"/>
                  </a:lnTo>
                  <a:lnTo>
                    <a:pt x="29508" y="137750"/>
                  </a:lnTo>
                  <a:lnTo>
                    <a:pt x="29283" y="137796"/>
                  </a:lnTo>
                  <a:lnTo>
                    <a:pt x="29265" y="138247"/>
                  </a:lnTo>
                  <a:lnTo>
                    <a:pt x="29132" y="138569"/>
                  </a:lnTo>
                  <a:lnTo>
                    <a:pt x="28633" y="138560"/>
                  </a:lnTo>
                  <a:lnTo>
                    <a:pt x="28403" y="138406"/>
                  </a:lnTo>
                  <a:lnTo>
                    <a:pt x="28167" y="137942"/>
                  </a:lnTo>
                  <a:lnTo>
                    <a:pt x="27843" y="137425"/>
                  </a:lnTo>
                  <a:lnTo>
                    <a:pt x="27665" y="137346"/>
                  </a:lnTo>
                  <a:lnTo>
                    <a:pt x="27423" y="137360"/>
                  </a:lnTo>
                  <a:lnTo>
                    <a:pt x="27191" y="137335"/>
                  </a:lnTo>
                  <a:lnTo>
                    <a:pt x="26841" y="137234"/>
                  </a:lnTo>
                  <a:lnTo>
                    <a:pt x="26642" y="137239"/>
                  </a:lnTo>
                  <a:lnTo>
                    <a:pt x="26452" y="137265"/>
                  </a:lnTo>
                  <a:lnTo>
                    <a:pt x="26394" y="137659"/>
                  </a:lnTo>
                  <a:lnTo>
                    <a:pt x="25569" y="137775"/>
                  </a:lnTo>
                  <a:lnTo>
                    <a:pt x="25553" y="137250"/>
                  </a:lnTo>
                  <a:lnTo>
                    <a:pt x="25383" y="136583"/>
                  </a:lnTo>
                  <a:lnTo>
                    <a:pt x="25464" y="135727"/>
                  </a:lnTo>
                  <a:lnTo>
                    <a:pt x="25607" y="135659"/>
                  </a:lnTo>
                  <a:lnTo>
                    <a:pt x="25770" y="135797"/>
                  </a:lnTo>
                  <a:lnTo>
                    <a:pt x="25903" y="135516"/>
                  </a:lnTo>
                  <a:lnTo>
                    <a:pt x="25312" y="135342"/>
                  </a:lnTo>
                  <a:lnTo>
                    <a:pt x="25118" y="135605"/>
                  </a:lnTo>
                  <a:lnTo>
                    <a:pt x="25041" y="135901"/>
                  </a:lnTo>
                  <a:lnTo>
                    <a:pt x="24911" y="135914"/>
                  </a:lnTo>
                  <a:lnTo>
                    <a:pt x="24480" y="135165"/>
                  </a:lnTo>
                  <a:lnTo>
                    <a:pt x="23866" y="134842"/>
                  </a:lnTo>
                  <a:lnTo>
                    <a:pt x="23775" y="134428"/>
                  </a:lnTo>
                  <a:lnTo>
                    <a:pt x="23933" y="134223"/>
                  </a:lnTo>
                  <a:lnTo>
                    <a:pt x="24049" y="134012"/>
                  </a:lnTo>
                  <a:lnTo>
                    <a:pt x="24038" y="133817"/>
                  </a:lnTo>
                  <a:lnTo>
                    <a:pt x="23487" y="133473"/>
                  </a:lnTo>
                  <a:lnTo>
                    <a:pt x="23266" y="133989"/>
                  </a:lnTo>
                  <a:lnTo>
                    <a:pt x="22487" y="134572"/>
                  </a:lnTo>
                  <a:lnTo>
                    <a:pt x="22137" y="134556"/>
                  </a:lnTo>
                  <a:lnTo>
                    <a:pt x="21846" y="135222"/>
                  </a:lnTo>
                  <a:lnTo>
                    <a:pt x="21925" y="135821"/>
                  </a:lnTo>
                  <a:lnTo>
                    <a:pt x="22331" y="136893"/>
                  </a:lnTo>
                  <a:lnTo>
                    <a:pt x="23170" y="138439"/>
                  </a:lnTo>
                  <a:lnTo>
                    <a:pt x="23610" y="138837"/>
                  </a:lnTo>
                  <a:lnTo>
                    <a:pt x="23869" y="139708"/>
                  </a:lnTo>
                  <a:lnTo>
                    <a:pt x="22675" y="140698"/>
                  </a:lnTo>
                  <a:lnTo>
                    <a:pt x="21929" y="138975"/>
                  </a:lnTo>
                  <a:lnTo>
                    <a:pt x="21092" y="138043"/>
                  </a:lnTo>
                  <a:lnTo>
                    <a:pt x="20527" y="137632"/>
                  </a:lnTo>
                  <a:lnTo>
                    <a:pt x="20305" y="137291"/>
                  </a:lnTo>
                  <a:lnTo>
                    <a:pt x="19750" y="135810"/>
                  </a:lnTo>
                  <a:lnTo>
                    <a:pt x="19499" y="134952"/>
                  </a:lnTo>
                  <a:lnTo>
                    <a:pt x="13276" y="134925"/>
                  </a:lnTo>
                  <a:lnTo>
                    <a:pt x="13276" y="131818"/>
                  </a:lnTo>
                  <a:lnTo>
                    <a:pt x="12729" y="132094"/>
                  </a:lnTo>
                  <a:lnTo>
                    <a:pt x="12421" y="132156"/>
                  </a:lnTo>
                  <a:lnTo>
                    <a:pt x="12241" y="132377"/>
                  </a:lnTo>
                  <a:lnTo>
                    <a:pt x="12926" y="131470"/>
                  </a:lnTo>
                  <a:lnTo>
                    <a:pt x="13639" y="131023"/>
                  </a:lnTo>
                  <a:lnTo>
                    <a:pt x="14166" y="130752"/>
                  </a:lnTo>
                  <a:lnTo>
                    <a:pt x="14234" y="130559"/>
                  </a:lnTo>
                  <a:lnTo>
                    <a:pt x="13875" y="129968"/>
                  </a:lnTo>
                  <a:lnTo>
                    <a:pt x="13411" y="129376"/>
                  </a:lnTo>
                  <a:lnTo>
                    <a:pt x="13381" y="128295"/>
                  </a:lnTo>
                  <a:lnTo>
                    <a:pt x="13102" y="128044"/>
                  </a:lnTo>
                  <a:lnTo>
                    <a:pt x="11692" y="127510"/>
                  </a:lnTo>
                  <a:lnTo>
                    <a:pt x="11577" y="127307"/>
                  </a:lnTo>
                  <a:lnTo>
                    <a:pt x="11792" y="126963"/>
                  </a:lnTo>
                  <a:lnTo>
                    <a:pt x="12326" y="126527"/>
                  </a:lnTo>
                  <a:lnTo>
                    <a:pt x="12746" y="125918"/>
                  </a:lnTo>
                  <a:lnTo>
                    <a:pt x="13342" y="125793"/>
                  </a:lnTo>
                  <a:lnTo>
                    <a:pt x="13442" y="125634"/>
                  </a:lnTo>
                  <a:lnTo>
                    <a:pt x="13429" y="125455"/>
                  </a:lnTo>
                  <a:lnTo>
                    <a:pt x="13518" y="125155"/>
                  </a:lnTo>
                  <a:lnTo>
                    <a:pt x="13858" y="124682"/>
                  </a:lnTo>
                  <a:lnTo>
                    <a:pt x="14090" y="124874"/>
                  </a:lnTo>
                  <a:lnTo>
                    <a:pt x="14291" y="125541"/>
                  </a:lnTo>
                  <a:lnTo>
                    <a:pt x="14486" y="125697"/>
                  </a:lnTo>
                  <a:lnTo>
                    <a:pt x="14751" y="125710"/>
                  </a:lnTo>
                  <a:lnTo>
                    <a:pt x="15354" y="125213"/>
                  </a:lnTo>
                  <a:lnTo>
                    <a:pt x="15387" y="124364"/>
                  </a:lnTo>
                  <a:lnTo>
                    <a:pt x="15147" y="124016"/>
                  </a:lnTo>
                  <a:lnTo>
                    <a:pt x="14797" y="123727"/>
                  </a:lnTo>
                  <a:lnTo>
                    <a:pt x="14750" y="123375"/>
                  </a:lnTo>
                  <a:lnTo>
                    <a:pt x="15746" y="123842"/>
                  </a:lnTo>
                  <a:lnTo>
                    <a:pt x="15988" y="123887"/>
                  </a:lnTo>
                  <a:lnTo>
                    <a:pt x="16134" y="123858"/>
                  </a:lnTo>
                  <a:lnTo>
                    <a:pt x="16618" y="123474"/>
                  </a:lnTo>
                  <a:lnTo>
                    <a:pt x="16321" y="122837"/>
                  </a:lnTo>
                  <a:lnTo>
                    <a:pt x="16288" y="121829"/>
                  </a:lnTo>
                  <a:lnTo>
                    <a:pt x="16025" y="121611"/>
                  </a:lnTo>
                  <a:lnTo>
                    <a:pt x="15443" y="121449"/>
                  </a:lnTo>
                  <a:lnTo>
                    <a:pt x="15252" y="121309"/>
                  </a:lnTo>
                  <a:lnTo>
                    <a:pt x="15024" y="120336"/>
                  </a:lnTo>
                  <a:lnTo>
                    <a:pt x="14672" y="119753"/>
                  </a:lnTo>
                  <a:lnTo>
                    <a:pt x="14693" y="118066"/>
                  </a:lnTo>
                  <a:lnTo>
                    <a:pt x="14196" y="118259"/>
                  </a:lnTo>
                  <a:lnTo>
                    <a:pt x="13587" y="118168"/>
                  </a:lnTo>
                  <a:lnTo>
                    <a:pt x="13427" y="117923"/>
                  </a:lnTo>
                  <a:lnTo>
                    <a:pt x="13435" y="117717"/>
                  </a:lnTo>
                  <a:lnTo>
                    <a:pt x="13574" y="117041"/>
                  </a:lnTo>
                  <a:lnTo>
                    <a:pt x="13541" y="116564"/>
                  </a:lnTo>
                  <a:lnTo>
                    <a:pt x="12961" y="114064"/>
                  </a:lnTo>
                  <a:lnTo>
                    <a:pt x="12808" y="113824"/>
                  </a:lnTo>
                  <a:lnTo>
                    <a:pt x="12601" y="113702"/>
                  </a:lnTo>
                  <a:lnTo>
                    <a:pt x="12594" y="113220"/>
                  </a:lnTo>
                  <a:lnTo>
                    <a:pt x="12870" y="111745"/>
                  </a:lnTo>
                  <a:lnTo>
                    <a:pt x="12864" y="111362"/>
                  </a:lnTo>
                  <a:lnTo>
                    <a:pt x="12814" y="111206"/>
                  </a:lnTo>
                  <a:lnTo>
                    <a:pt x="12889" y="110399"/>
                  </a:lnTo>
                  <a:lnTo>
                    <a:pt x="12955" y="110154"/>
                  </a:lnTo>
                  <a:lnTo>
                    <a:pt x="12344" y="110196"/>
                  </a:lnTo>
                  <a:lnTo>
                    <a:pt x="11639" y="110402"/>
                  </a:lnTo>
                  <a:lnTo>
                    <a:pt x="11101" y="110144"/>
                  </a:lnTo>
                  <a:lnTo>
                    <a:pt x="10765" y="109608"/>
                  </a:lnTo>
                  <a:lnTo>
                    <a:pt x="10485" y="109441"/>
                  </a:lnTo>
                  <a:lnTo>
                    <a:pt x="9746" y="109150"/>
                  </a:lnTo>
                  <a:lnTo>
                    <a:pt x="9605" y="108723"/>
                  </a:lnTo>
                  <a:lnTo>
                    <a:pt x="9222" y="108686"/>
                  </a:lnTo>
                  <a:lnTo>
                    <a:pt x="8996" y="108608"/>
                  </a:lnTo>
                  <a:lnTo>
                    <a:pt x="8807" y="108470"/>
                  </a:lnTo>
                  <a:lnTo>
                    <a:pt x="8778" y="108223"/>
                  </a:lnTo>
                  <a:lnTo>
                    <a:pt x="7803" y="107698"/>
                  </a:lnTo>
                  <a:lnTo>
                    <a:pt x="7411" y="108351"/>
                  </a:lnTo>
                  <a:lnTo>
                    <a:pt x="7366" y="108585"/>
                  </a:lnTo>
                  <a:lnTo>
                    <a:pt x="6914" y="109608"/>
                  </a:lnTo>
                  <a:lnTo>
                    <a:pt x="6448" y="110261"/>
                  </a:lnTo>
                  <a:lnTo>
                    <a:pt x="5185" y="110907"/>
                  </a:lnTo>
                  <a:lnTo>
                    <a:pt x="4880" y="110870"/>
                  </a:lnTo>
                  <a:lnTo>
                    <a:pt x="4642" y="110769"/>
                  </a:lnTo>
                  <a:lnTo>
                    <a:pt x="4195" y="110671"/>
                  </a:lnTo>
                  <a:lnTo>
                    <a:pt x="3776" y="110619"/>
                  </a:lnTo>
                  <a:lnTo>
                    <a:pt x="3216" y="110428"/>
                  </a:lnTo>
                  <a:lnTo>
                    <a:pt x="3074" y="110249"/>
                  </a:lnTo>
                  <a:lnTo>
                    <a:pt x="3042" y="110052"/>
                  </a:lnTo>
                  <a:lnTo>
                    <a:pt x="3068" y="109642"/>
                  </a:lnTo>
                  <a:lnTo>
                    <a:pt x="2952" y="109401"/>
                  </a:lnTo>
                  <a:lnTo>
                    <a:pt x="3354" y="108639"/>
                  </a:lnTo>
                  <a:lnTo>
                    <a:pt x="3634" y="106827"/>
                  </a:lnTo>
                  <a:lnTo>
                    <a:pt x="3657" y="106473"/>
                  </a:lnTo>
                  <a:lnTo>
                    <a:pt x="3586" y="106322"/>
                  </a:lnTo>
                  <a:lnTo>
                    <a:pt x="3467" y="106147"/>
                  </a:lnTo>
                  <a:lnTo>
                    <a:pt x="3187" y="105992"/>
                  </a:lnTo>
                  <a:lnTo>
                    <a:pt x="1161" y="105306"/>
                  </a:lnTo>
                  <a:lnTo>
                    <a:pt x="420" y="105142"/>
                  </a:lnTo>
                  <a:lnTo>
                    <a:pt x="181" y="105004"/>
                  </a:lnTo>
                  <a:lnTo>
                    <a:pt x="0" y="104633"/>
                  </a:lnTo>
                  <a:lnTo>
                    <a:pt x="75" y="104375"/>
                  </a:lnTo>
                  <a:lnTo>
                    <a:pt x="75" y="104651"/>
                  </a:lnTo>
                  <a:lnTo>
                    <a:pt x="384" y="105053"/>
                  </a:lnTo>
                  <a:lnTo>
                    <a:pt x="2833" y="105804"/>
                  </a:lnTo>
                  <a:lnTo>
                    <a:pt x="3483" y="106087"/>
                  </a:lnTo>
                  <a:lnTo>
                    <a:pt x="3643" y="106296"/>
                  </a:lnTo>
                  <a:lnTo>
                    <a:pt x="3717" y="106818"/>
                  </a:lnTo>
                  <a:lnTo>
                    <a:pt x="3422" y="108696"/>
                  </a:lnTo>
                  <a:lnTo>
                    <a:pt x="3901" y="108569"/>
                  </a:lnTo>
                  <a:lnTo>
                    <a:pt x="4768" y="107631"/>
                  </a:lnTo>
                  <a:lnTo>
                    <a:pt x="4974" y="106666"/>
                  </a:lnTo>
                  <a:lnTo>
                    <a:pt x="5679" y="105786"/>
                  </a:lnTo>
                  <a:lnTo>
                    <a:pt x="7127" y="107526"/>
                  </a:lnTo>
                  <a:lnTo>
                    <a:pt x="7886" y="107658"/>
                  </a:lnTo>
                  <a:lnTo>
                    <a:pt x="8857" y="107542"/>
                  </a:lnTo>
                  <a:lnTo>
                    <a:pt x="9375" y="107339"/>
                  </a:lnTo>
                  <a:lnTo>
                    <a:pt x="9970" y="106800"/>
                  </a:lnTo>
                  <a:lnTo>
                    <a:pt x="10108" y="106433"/>
                  </a:lnTo>
                  <a:lnTo>
                    <a:pt x="10081" y="106157"/>
                  </a:lnTo>
                  <a:lnTo>
                    <a:pt x="10340" y="105928"/>
                  </a:lnTo>
                  <a:lnTo>
                    <a:pt x="11998" y="105061"/>
                  </a:lnTo>
                  <a:lnTo>
                    <a:pt x="12559" y="104399"/>
                  </a:lnTo>
                  <a:lnTo>
                    <a:pt x="12849" y="104399"/>
                  </a:lnTo>
                  <a:lnTo>
                    <a:pt x="13085" y="104551"/>
                  </a:lnTo>
                  <a:lnTo>
                    <a:pt x="13375" y="104447"/>
                  </a:lnTo>
                  <a:lnTo>
                    <a:pt x="13788" y="104069"/>
                  </a:lnTo>
                  <a:lnTo>
                    <a:pt x="14076" y="104502"/>
                  </a:lnTo>
                  <a:lnTo>
                    <a:pt x="14536" y="104621"/>
                  </a:lnTo>
                  <a:lnTo>
                    <a:pt x="15074" y="106173"/>
                  </a:lnTo>
                  <a:lnTo>
                    <a:pt x="15084" y="106370"/>
                  </a:lnTo>
                  <a:lnTo>
                    <a:pt x="15004" y="106625"/>
                  </a:lnTo>
                  <a:lnTo>
                    <a:pt x="13918" y="108177"/>
                  </a:lnTo>
                  <a:lnTo>
                    <a:pt x="13645" y="108793"/>
                  </a:lnTo>
                  <a:lnTo>
                    <a:pt x="13953" y="108845"/>
                  </a:lnTo>
                  <a:lnTo>
                    <a:pt x="14335" y="108546"/>
                  </a:lnTo>
                  <a:lnTo>
                    <a:pt x="14577" y="108489"/>
                  </a:lnTo>
                  <a:lnTo>
                    <a:pt x="15151" y="108589"/>
                  </a:lnTo>
                  <a:lnTo>
                    <a:pt x="16464" y="108549"/>
                  </a:lnTo>
                  <a:lnTo>
                    <a:pt x="17127" y="108283"/>
                  </a:lnTo>
                  <a:lnTo>
                    <a:pt x="18051" y="107510"/>
                  </a:lnTo>
                  <a:lnTo>
                    <a:pt x="18043" y="106355"/>
                  </a:lnTo>
                  <a:lnTo>
                    <a:pt x="19122" y="106368"/>
                  </a:lnTo>
                  <a:lnTo>
                    <a:pt x="19131" y="101626"/>
                  </a:lnTo>
                  <a:lnTo>
                    <a:pt x="19276" y="101628"/>
                  </a:lnTo>
                  <a:lnTo>
                    <a:pt x="19049" y="101112"/>
                  </a:lnTo>
                  <a:lnTo>
                    <a:pt x="19041" y="101701"/>
                  </a:lnTo>
                  <a:lnTo>
                    <a:pt x="18792" y="102289"/>
                  </a:lnTo>
                  <a:lnTo>
                    <a:pt x="17895" y="103059"/>
                  </a:lnTo>
                  <a:lnTo>
                    <a:pt x="17705" y="102993"/>
                  </a:lnTo>
                  <a:lnTo>
                    <a:pt x="17595" y="102840"/>
                  </a:lnTo>
                  <a:lnTo>
                    <a:pt x="17559" y="102348"/>
                  </a:lnTo>
                  <a:lnTo>
                    <a:pt x="18904" y="100769"/>
                  </a:lnTo>
                  <a:lnTo>
                    <a:pt x="17427" y="97428"/>
                  </a:lnTo>
                  <a:lnTo>
                    <a:pt x="17053" y="97202"/>
                  </a:lnTo>
                  <a:lnTo>
                    <a:pt x="16207" y="97973"/>
                  </a:lnTo>
                  <a:lnTo>
                    <a:pt x="16125" y="98193"/>
                  </a:lnTo>
                  <a:lnTo>
                    <a:pt x="16196" y="98700"/>
                  </a:lnTo>
                  <a:lnTo>
                    <a:pt x="16161" y="99162"/>
                  </a:lnTo>
                  <a:lnTo>
                    <a:pt x="15386" y="99784"/>
                  </a:lnTo>
                  <a:lnTo>
                    <a:pt x="14900" y="100619"/>
                  </a:lnTo>
                  <a:lnTo>
                    <a:pt x="14555" y="101364"/>
                  </a:lnTo>
                  <a:lnTo>
                    <a:pt x="14044" y="101945"/>
                  </a:lnTo>
                  <a:lnTo>
                    <a:pt x="13024" y="101003"/>
                  </a:lnTo>
                  <a:lnTo>
                    <a:pt x="12658" y="100388"/>
                  </a:lnTo>
                  <a:lnTo>
                    <a:pt x="12608" y="99750"/>
                  </a:lnTo>
                  <a:lnTo>
                    <a:pt x="12196" y="99057"/>
                  </a:lnTo>
                  <a:lnTo>
                    <a:pt x="11344" y="99084"/>
                  </a:lnTo>
                  <a:lnTo>
                    <a:pt x="11134" y="99277"/>
                  </a:lnTo>
                  <a:lnTo>
                    <a:pt x="11110" y="100176"/>
                  </a:lnTo>
                  <a:lnTo>
                    <a:pt x="10372" y="98949"/>
                  </a:lnTo>
                  <a:lnTo>
                    <a:pt x="10246" y="98633"/>
                  </a:lnTo>
                  <a:lnTo>
                    <a:pt x="10292" y="98227"/>
                  </a:lnTo>
                  <a:lnTo>
                    <a:pt x="10722" y="98122"/>
                  </a:lnTo>
                  <a:lnTo>
                    <a:pt x="10796" y="97919"/>
                  </a:lnTo>
                  <a:lnTo>
                    <a:pt x="11478" y="97936"/>
                  </a:lnTo>
                  <a:lnTo>
                    <a:pt x="11773" y="97768"/>
                  </a:lnTo>
                  <a:lnTo>
                    <a:pt x="12139" y="97027"/>
                  </a:lnTo>
                  <a:lnTo>
                    <a:pt x="12416" y="95853"/>
                  </a:lnTo>
                  <a:lnTo>
                    <a:pt x="12409" y="95253"/>
                  </a:lnTo>
                  <a:lnTo>
                    <a:pt x="12601" y="95011"/>
                  </a:lnTo>
                  <a:lnTo>
                    <a:pt x="12899" y="94951"/>
                  </a:lnTo>
                  <a:lnTo>
                    <a:pt x="13073" y="95014"/>
                  </a:lnTo>
                  <a:lnTo>
                    <a:pt x="13436" y="95245"/>
                  </a:lnTo>
                  <a:lnTo>
                    <a:pt x="14075" y="95965"/>
                  </a:lnTo>
                  <a:lnTo>
                    <a:pt x="14416" y="96028"/>
                  </a:lnTo>
                  <a:lnTo>
                    <a:pt x="15013" y="95652"/>
                  </a:lnTo>
                  <a:lnTo>
                    <a:pt x="15195" y="95357"/>
                  </a:lnTo>
                  <a:lnTo>
                    <a:pt x="15212" y="95089"/>
                  </a:lnTo>
                  <a:lnTo>
                    <a:pt x="14785" y="94685"/>
                  </a:lnTo>
                  <a:lnTo>
                    <a:pt x="14274" y="94504"/>
                  </a:lnTo>
                  <a:lnTo>
                    <a:pt x="15125" y="95131"/>
                  </a:lnTo>
                  <a:lnTo>
                    <a:pt x="14591" y="95558"/>
                  </a:lnTo>
                  <a:lnTo>
                    <a:pt x="14115" y="95599"/>
                  </a:lnTo>
                  <a:lnTo>
                    <a:pt x="13855" y="95290"/>
                  </a:lnTo>
                  <a:lnTo>
                    <a:pt x="13692" y="94917"/>
                  </a:lnTo>
                  <a:lnTo>
                    <a:pt x="13749" y="94675"/>
                  </a:lnTo>
                  <a:lnTo>
                    <a:pt x="13603" y="94433"/>
                  </a:lnTo>
                  <a:lnTo>
                    <a:pt x="12879" y="94165"/>
                  </a:lnTo>
                  <a:lnTo>
                    <a:pt x="13025" y="93739"/>
                  </a:lnTo>
                  <a:lnTo>
                    <a:pt x="12935" y="93431"/>
                  </a:lnTo>
                  <a:lnTo>
                    <a:pt x="12970" y="93151"/>
                  </a:lnTo>
                  <a:lnTo>
                    <a:pt x="13883" y="91728"/>
                  </a:lnTo>
                  <a:lnTo>
                    <a:pt x="14097" y="90882"/>
                  </a:lnTo>
                  <a:lnTo>
                    <a:pt x="13851" y="90509"/>
                  </a:lnTo>
                  <a:lnTo>
                    <a:pt x="13439" y="90155"/>
                  </a:lnTo>
                  <a:lnTo>
                    <a:pt x="12270" y="89481"/>
                  </a:lnTo>
                  <a:lnTo>
                    <a:pt x="12152" y="89317"/>
                  </a:lnTo>
                  <a:lnTo>
                    <a:pt x="12088" y="88661"/>
                  </a:lnTo>
                  <a:lnTo>
                    <a:pt x="12120" y="88374"/>
                  </a:lnTo>
                  <a:lnTo>
                    <a:pt x="12252" y="88027"/>
                  </a:lnTo>
                  <a:lnTo>
                    <a:pt x="12948" y="86801"/>
                  </a:lnTo>
                  <a:lnTo>
                    <a:pt x="13435" y="86287"/>
                  </a:lnTo>
                  <a:lnTo>
                    <a:pt x="13321" y="85698"/>
                  </a:lnTo>
                  <a:lnTo>
                    <a:pt x="13136" y="85620"/>
                  </a:lnTo>
                  <a:lnTo>
                    <a:pt x="11668" y="86701"/>
                  </a:lnTo>
                  <a:lnTo>
                    <a:pt x="11522" y="86723"/>
                  </a:lnTo>
                  <a:lnTo>
                    <a:pt x="11348" y="86593"/>
                  </a:lnTo>
                  <a:lnTo>
                    <a:pt x="9253" y="83932"/>
                  </a:lnTo>
                  <a:lnTo>
                    <a:pt x="8872" y="83306"/>
                  </a:lnTo>
                  <a:lnTo>
                    <a:pt x="8901" y="83145"/>
                  </a:lnTo>
                  <a:lnTo>
                    <a:pt x="9029" y="83060"/>
                  </a:lnTo>
                  <a:lnTo>
                    <a:pt x="10237" y="82535"/>
                  </a:lnTo>
                  <a:lnTo>
                    <a:pt x="10469" y="82295"/>
                  </a:lnTo>
                  <a:lnTo>
                    <a:pt x="10429" y="82094"/>
                  </a:lnTo>
                  <a:lnTo>
                    <a:pt x="9583" y="81465"/>
                  </a:lnTo>
                  <a:lnTo>
                    <a:pt x="9238" y="81293"/>
                  </a:lnTo>
                  <a:lnTo>
                    <a:pt x="9117" y="81055"/>
                  </a:lnTo>
                  <a:lnTo>
                    <a:pt x="9337" y="80768"/>
                  </a:lnTo>
                  <a:lnTo>
                    <a:pt x="9490" y="80678"/>
                  </a:lnTo>
                  <a:lnTo>
                    <a:pt x="10002" y="80619"/>
                  </a:lnTo>
                  <a:lnTo>
                    <a:pt x="10746" y="80335"/>
                  </a:lnTo>
                  <a:lnTo>
                    <a:pt x="11542" y="79709"/>
                  </a:lnTo>
                  <a:lnTo>
                    <a:pt x="11051" y="77779"/>
                  </a:lnTo>
                  <a:lnTo>
                    <a:pt x="9972" y="76117"/>
                  </a:lnTo>
                  <a:lnTo>
                    <a:pt x="9791" y="75927"/>
                  </a:lnTo>
                  <a:lnTo>
                    <a:pt x="8954" y="75454"/>
                  </a:lnTo>
                  <a:lnTo>
                    <a:pt x="8545" y="75104"/>
                  </a:lnTo>
                  <a:lnTo>
                    <a:pt x="8452" y="74687"/>
                  </a:lnTo>
                  <a:lnTo>
                    <a:pt x="8445" y="74023"/>
                  </a:lnTo>
                  <a:lnTo>
                    <a:pt x="8446" y="73648"/>
                  </a:lnTo>
                  <a:lnTo>
                    <a:pt x="7676" y="72663"/>
                  </a:lnTo>
                  <a:lnTo>
                    <a:pt x="7729" y="72222"/>
                  </a:lnTo>
                  <a:lnTo>
                    <a:pt x="7966" y="71768"/>
                  </a:lnTo>
                  <a:lnTo>
                    <a:pt x="7950" y="71632"/>
                  </a:lnTo>
                  <a:lnTo>
                    <a:pt x="7774" y="71403"/>
                  </a:lnTo>
                  <a:lnTo>
                    <a:pt x="7337" y="71074"/>
                  </a:lnTo>
                  <a:lnTo>
                    <a:pt x="7028" y="70693"/>
                  </a:lnTo>
                  <a:lnTo>
                    <a:pt x="6392" y="70482"/>
                  </a:lnTo>
                  <a:lnTo>
                    <a:pt x="5857" y="70369"/>
                  </a:lnTo>
                  <a:lnTo>
                    <a:pt x="4786" y="70336"/>
                  </a:lnTo>
                  <a:lnTo>
                    <a:pt x="4423" y="70090"/>
                  </a:lnTo>
                  <a:lnTo>
                    <a:pt x="4213" y="69716"/>
                  </a:lnTo>
                  <a:lnTo>
                    <a:pt x="4141" y="69278"/>
                  </a:lnTo>
                  <a:lnTo>
                    <a:pt x="4254" y="68296"/>
                  </a:lnTo>
                  <a:lnTo>
                    <a:pt x="3848" y="67727"/>
                  </a:lnTo>
                  <a:lnTo>
                    <a:pt x="3546" y="66876"/>
                  </a:lnTo>
                  <a:lnTo>
                    <a:pt x="3206" y="66391"/>
                  </a:lnTo>
                  <a:lnTo>
                    <a:pt x="2591" y="65760"/>
                  </a:lnTo>
                  <a:lnTo>
                    <a:pt x="3258" y="65771"/>
                  </a:lnTo>
                  <a:lnTo>
                    <a:pt x="3281" y="65535"/>
                  </a:lnTo>
                  <a:lnTo>
                    <a:pt x="3410" y="65319"/>
                  </a:lnTo>
                  <a:lnTo>
                    <a:pt x="4029" y="65155"/>
                  </a:lnTo>
                  <a:lnTo>
                    <a:pt x="4428" y="65174"/>
                  </a:lnTo>
                  <a:lnTo>
                    <a:pt x="4492" y="65517"/>
                  </a:lnTo>
                  <a:lnTo>
                    <a:pt x="4923" y="65077"/>
                  </a:lnTo>
                  <a:lnTo>
                    <a:pt x="5073" y="65073"/>
                  </a:lnTo>
                  <a:lnTo>
                    <a:pt x="5347" y="65510"/>
                  </a:lnTo>
                  <a:lnTo>
                    <a:pt x="5742" y="65316"/>
                  </a:lnTo>
                  <a:lnTo>
                    <a:pt x="5792" y="64932"/>
                  </a:lnTo>
                  <a:lnTo>
                    <a:pt x="6244" y="65204"/>
                  </a:lnTo>
                  <a:lnTo>
                    <a:pt x="6380" y="65815"/>
                  </a:lnTo>
                  <a:lnTo>
                    <a:pt x="6472" y="65685"/>
                  </a:lnTo>
                  <a:lnTo>
                    <a:pt x="6632" y="65107"/>
                  </a:lnTo>
                  <a:lnTo>
                    <a:pt x="7262" y="64446"/>
                  </a:lnTo>
                  <a:lnTo>
                    <a:pt x="7625" y="64442"/>
                  </a:lnTo>
                  <a:lnTo>
                    <a:pt x="7625" y="64136"/>
                  </a:lnTo>
                  <a:lnTo>
                    <a:pt x="7112" y="64081"/>
                  </a:lnTo>
                  <a:lnTo>
                    <a:pt x="6831" y="63824"/>
                  </a:lnTo>
                  <a:lnTo>
                    <a:pt x="6678" y="63418"/>
                  </a:lnTo>
                  <a:lnTo>
                    <a:pt x="6977" y="63462"/>
                  </a:lnTo>
                  <a:lnTo>
                    <a:pt x="7475" y="63223"/>
                  </a:lnTo>
                  <a:lnTo>
                    <a:pt x="7634" y="63063"/>
                  </a:lnTo>
                  <a:lnTo>
                    <a:pt x="7640" y="61946"/>
                  </a:lnTo>
                  <a:lnTo>
                    <a:pt x="6825" y="61589"/>
                  </a:lnTo>
                  <a:lnTo>
                    <a:pt x="6203" y="61202"/>
                  </a:lnTo>
                  <a:lnTo>
                    <a:pt x="6101" y="61056"/>
                  </a:lnTo>
                  <a:lnTo>
                    <a:pt x="5961" y="60089"/>
                  </a:lnTo>
                  <a:lnTo>
                    <a:pt x="5961" y="58833"/>
                  </a:lnTo>
                  <a:lnTo>
                    <a:pt x="5268" y="58540"/>
                  </a:lnTo>
                  <a:lnTo>
                    <a:pt x="4866" y="58186"/>
                  </a:lnTo>
                  <a:lnTo>
                    <a:pt x="3879" y="57622"/>
                  </a:lnTo>
                  <a:lnTo>
                    <a:pt x="3727" y="56881"/>
                  </a:lnTo>
                  <a:lnTo>
                    <a:pt x="3755" y="56613"/>
                  </a:lnTo>
                  <a:lnTo>
                    <a:pt x="3901" y="56430"/>
                  </a:lnTo>
                  <a:lnTo>
                    <a:pt x="4083" y="55812"/>
                  </a:lnTo>
                  <a:lnTo>
                    <a:pt x="3848" y="55025"/>
                  </a:lnTo>
                  <a:lnTo>
                    <a:pt x="3813" y="54895"/>
                  </a:lnTo>
                  <a:lnTo>
                    <a:pt x="3941" y="54709"/>
                  </a:lnTo>
                  <a:lnTo>
                    <a:pt x="4184" y="54642"/>
                  </a:lnTo>
                  <a:lnTo>
                    <a:pt x="4127" y="54254"/>
                  </a:lnTo>
                  <a:lnTo>
                    <a:pt x="4358" y="54057"/>
                  </a:lnTo>
                  <a:lnTo>
                    <a:pt x="4526" y="53654"/>
                  </a:lnTo>
                  <a:lnTo>
                    <a:pt x="4519" y="53062"/>
                  </a:lnTo>
                  <a:lnTo>
                    <a:pt x="4973" y="51344"/>
                  </a:lnTo>
                  <a:lnTo>
                    <a:pt x="4970" y="49873"/>
                  </a:lnTo>
                  <a:lnTo>
                    <a:pt x="4443" y="48255"/>
                  </a:lnTo>
                  <a:lnTo>
                    <a:pt x="4504" y="47525"/>
                  </a:lnTo>
                  <a:lnTo>
                    <a:pt x="4657" y="47413"/>
                  </a:lnTo>
                  <a:lnTo>
                    <a:pt x="4921" y="47525"/>
                  </a:lnTo>
                  <a:lnTo>
                    <a:pt x="5117" y="47633"/>
                  </a:lnTo>
                  <a:lnTo>
                    <a:pt x="5923" y="45551"/>
                  </a:lnTo>
                  <a:lnTo>
                    <a:pt x="6617" y="44147"/>
                  </a:lnTo>
                  <a:lnTo>
                    <a:pt x="6663" y="43782"/>
                  </a:lnTo>
                  <a:lnTo>
                    <a:pt x="6574" y="43465"/>
                  </a:lnTo>
                  <a:lnTo>
                    <a:pt x="6688" y="43026"/>
                  </a:lnTo>
                  <a:lnTo>
                    <a:pt x="7558" y="42652"/>
                  </a:lnTo>
                  <a:lnTo>
                    <a:pt x="7664" y="42847"/>
                  </a:lnTo>
                  <a:lnTo>
                    <a:pt x="7703" y="41045"/>
                  </a:lnTo>
                  <a:lnTo>
                    <a:pt x="7911" y="41352"/>
                  </a:lnTo>
                  <a:lnTo>
                    <a:pt x="8082" y="42455"/>
                  </a:lnTo>
                  <a:lnTo>
                    <a:pt x="8902" y="42011"/>
                  </a:lnTo>
                  <a:lnTo>
                    <a:pt x="8838" y="41277"/>
                  </a:lnTo>
                  <a:lnTo>
                    <a:pt x="8524" y="40905"/>
                  </a:lnTo>
                  <a:lnTo>
                    <a:pt x="8891" y="39384"/>
                  </a:lnTo>
                  <a:lnTo>
                    <a:pt x="8894" y="39142"/>
                  </a:lnTo>
                  <a:lnTo>
                    <a:pt x="8660" y="38684"/>
                  </a:lnTo>
                  <a:lnTo>
                    <a:pt x="7739" y="39164"/>
                  </a:lnTo>
                  <a:lnTo>
                    <a:pt x="7800" y="34919"/>
                  </a:lnTo>
                  <a:lnTo>
                    <a:pt x="7807" y="34301"/>
                  </a:lnTo>
                  <a:lnTo>
                    <a:pt x="7824" y="32679"/>
                  </a:lnTo>
                  <a:lnTo>
                    <a:pt x="8513" y="32617"/>
                  </a:lnTo>
                  <a:lnTo>
                    <a:pt x="9159" y="32382"/>
                  </a:lnTo>
                  <a:lnTo>
                    <a:pt x="9851" y="30933"/>
                  </a:lnTo>
                  <a:lnTo>
                    <a:pt x="9508" y="30087"/>
                  </a:lnTo>
                  <a:lnTo>
                    <a:pt x="9341" y="29919"/>
                  </a:lnTo>
                  <a:lnTo>
                    <a:pt x="9155" y="29826"/>
                  </a:lnTo>
                  <a:lnTo>
                    <a:pt x="9033" y="29536"/>
                  </a:lnTo>
                  <a:lnTo>
                    <a:pt x="9540" y="28984"/>
                  </a:lnTo>
                  <a:lnTo>
                    <a:pt x="9676" y="28969"/>
                  </a:lnTo>
                  <a:lnTo>
                    <a:pt x="9868" y="29107"/>
                  </a:lnTo>
                  <a:lnTo>
                    <a:pt x="9922" y="29670"/>
                  </a:lnTo>
                  <a:lnTo>
                    <a:pt x="10547" y="30061"/>
                  </a:lnTo>
                  <a:lnTo>
                    <a:pt x="10694" y="30046"/>
                  </a:lnTo>
                  <a:lnTo>
                    <a:pt x="10872" y="29904"/>
                  </a:lnTo>
                  <a:lnTo>
                    <a:pt x="10822" y="29326"/>
                  </a:lnTo>
                  <a:lnTo>
                    <a:pt x="12418" y="28711"/>
                  </a:lnTo>
                  <a:lnTo>
                    <a:pt x="13125" y="28514"/>
                  </a:lnTo>
                  <a:lnTo>
                    <a:pt x="14135" y="28439"/>
                  </a:lnTo>
                  <a:lnTo>
                    <a:pt x="14646" y="28301"/>
                  </a:lnTo>
                  <a:lnTo>
                    <a:pt x="15144" y="28023"/>
                  </a:lnTo>
                  <a:lnTo>
                    <a:pt x="16595" y="28033"/>
                  </a:lnTo>
                  <a:lnTo>
                    <a:pt x="17492" y="26781"/>
                  </a:lnTo>
                  <a:lnTo>
                    <a:pt x="18535" y="24904"/>
                  </a:lnTo>
                  <a:lnTo>
                    <a:pt x="19264" y="24144"/>
                  </a:lnTo>
                  <a:lnTo>
                    <a:pt x="19403" y="24057"/>
                  </a:lnTo>
                  <a:lnTo>
                    <a:pt x="19918" y="23977"/>
                  </a:lnTo>
                  <a:lnTo>
                    <a:pt x="21803" y="24518"/>
                  </a:lnTo>
                  <a:lnTo>
                    <a:pt x="22366" y="24119"/>
                  </a:lnTo>
                  <a:lnTo>
                    <a:pt x="23198" y="24529"/>
                  </a:lnTo>
                  <a:lnTo>
                    <a:pt x="23609" y="25076"/>
                  </a:lnTo>
                  <a:lnTo>
                    <a:pt x="23549" y="25928"/>
                  </a:lnTo>
                  <a:lnTo>
                    <a:pt x="23739" y="27014"/>
                  </a:lnTo>
                  <a:lnTo>
                    <a:pt x="24054" y="28251"/>
                  </a:lnTo>
                  <a:lnTo>
                    <a:pt x="24693" y="28273"/>
                  </a:lnTo>
                  <a:lnTo>
                    <a:pt x="25200" y="28757"/>
                  </a:lnTo>
                  <a:lnTo>
                    <a:pt x="25643" y="30847"/>
                  </a:lnTo>
                  <a:lnTo>
                    <a:pt x="25872" y="30780"/>
                  </a:lnTo>
                  <a:lnTo>
                    <a:pt x="27082" y="29912"/>
                  </a:lnTo>
                  <a:lnTo>
                    <a:pt x="27639" y="30146"/>
                  </a:lnTo>
                  <a:lnTo>
                    <a:pt x="27774" y="30351"/>
                  </a:lnTo>
                  <a:lnTo>
                    <a:pt x="27800" y="30694"/>
                  </a:lnTo>
                  <a:lnTo>
                    <a:pt x="28042" y="30709"/>
                  </a:lnTo>
                  <a:lnTo>
                    <a:pt x="28456" y="30340"/>
                  </a:lnTo>
                  <a:lnTo>
                    <a:pt x="28931" y="28767"/>
                  </a:lnTo>
                  <a:lnTo>
                    <a:pt x="28003" y="28223"/>
                  </a:lnTo>
                  <a:lnTo>
                    <a:pt x="27542" y="28343"/>
                  </a:lnTo>
                  <a:lnTo>
                    <a:pt x="27181" y="28253"/>
                  </a:lnTo>
                  <a:lnTo>
                    <a:pt x="27070" y="26096"/>
                  </a:lnTo>
                  <a:lnTo>
                    <a:pt x="27595" y="25109"/>
                  </a:lnTo>
                  <a:lnTo>
                    <a:pt x="28252" y="25556"/>
                  </a:lnTo>
                  <a:lnTo>
                    <a:pt x="31467" y="26453"/>
                  </a:lnTo>
                  <a:lnTo>
                    <a:pt x="30800" y="24217"/>
                  </a:lnTo>
                  <a:lnTo>
                    <a:pt x="30223" y="24229"/>
                  </a:lnTo>
                  <a:lnTo>
                    <a:pt x="29498" y="23776"/>
                  </a:lnTo>
                  <a:lnTo>
                    <a:pt x="29202" y="23381"/>
                  </a:lnTo>
                  <a:lnTo>
                    <a:pt x="29205" y="23239"/>
                  </a:lnTo>
                  <a:lnTo>
                    <a:pt x="29362" y="22991"/>
                  </a:lnTo>
                  <a:lnTo>
                    <a:pt x="35158" y="26292"/>
                  </a:lnTo>
                  <a:lnTo>
                    <a:pt x="35759" y="26194"/>
                  </a:lnTo>
                  <a:lnTo>
                    <a:pt x="36259" y="26660"/>
                  </a:lnTo>
                  <a:lnTo>
                    <a:pt x="36526" y="26731"/>
                  </a:lnTo>
                  <a:lnTo>
                    <a:pt x="36855" y="26630"/>
                  </a:lnTo>
                  <a:lnTo>
                    <a:pt x="37030" y="26493"/>
                  </a:lnTo>
                  <a:lnTo>
                    <a:pt x="37109" y="26183"/>
                  </a:lnTo>
                  <a:lnTo>
                    <a:pt x="36628" y="24048"/>
                  </a:lnTo>
                  <a:lnTo>
                    <a:pt x="36974" y="23863"/>
                  </a:lnTo>
                  <a:lnTo>
                    <a:pt x="37470" y="23898"/>
                  </a:lnTo>
                  <a:lnTo>
                    <a:pt x="38330" y="24602"/>
                  </a:lnTo>
                  <a:lnTo>
                    <a:pt x="39248" y="25136"/>
                  </a:lnTo>
                  <a:lnTo>
                    <a:pt x="39862" y="25170"/>
                  </a:lnTo>
                  <a:lnTo>
                    <a:pt x="40102" y="24942"/>
                  </a:lnTo>
                  <a:lnTo>
                    <a:pt x="40730" y="25995"/>
                  </a:lnTo>
                  <a:lnTo>
                    <a:pt x="40763" y="26230"/>
                  </a:lnTo>
                  <a:lnTo>
                    <a:pt x="40667" y="26800"/>
                  </a:lnTo>
                  <a:lnTo>
                    <a:pt x="40710" y="27038"/>
                  </a:lnTo>
                  <a:lnTo>
                    <a:pt x="41450" y="27973"/>
                  </a:lnTo>
                  <a:lnTo>
                    <a:pt x="41816" y="27896"/>
                  </a:lnTo>
                  <a:lnTo>
                    <a:pt x="42077" y="27934"/>
                  </a:lnTo>
                  <a:lnTo>
                    <a:pt x="43507" y="28798"/>
                  </a:lnTo>
                  <a:lnTo>
                    <a:pt x="45543" y="28828"/>
                  </a:lnTo>
                  <a:lnTo>
                    <a:pt x="45944" y="28932"/>
                  </a:lnTo>
                  <a:lnTo>
                    <a:pt x="45969" y="29151"/>
                  </a:lnTo>
                  <a:lnTo>
                    <a:pt x="46258" y="29032"/>
                  </a:lnTo>
                  <a:lnTo>
                    <a:pt x="46608" y="28486"/>
                  </a:lnTo>
                  <a:lnTo>
                    <a:pt x="46516" y="28175"/>
                  </a:lnTo>
                  <a:lnTo>
                    <a:pt x="46537" y="26472"/>
                  </a:lnTo>
                  <a:lnTo>
                    <a:pt x="47158" y="26469"/>
                  </a:lnTo>
                  <a:lnTo>
                    <a:pt x="47412" y="26290"/>
                  </a:lnTo>
                  <a:lnTo>
                    <a:pt x="47180" y="25358"/>
                  </a:lnTo>
                  <a:lnTo>
                    <a:pt x="47344" y="24058"/>
                  </a:lnTo>
                  <a:lnTo>
                    <a:pt x="47294" y="23884"/>
                  </a:lnTo>
                  <a:lnTo>
                    <a:pt x="47230" y="23716"/>
                  </a:lnTo>
                  <a:lnTo>
                    <a:pt x="47241" y="23519"/>
                  </a:lnTo>
                  <a:lnTo>
                    <a:pt x="47401" y="21983"/>
                  </a:lnTo>
                  <a:lnTo>
                    <a:pt x="47551" y="21797"/>
                  </a:lnTo>
                  <a:lnTo>
                    <a:pt x="48473" y="21876"/>
                  </a:lnTo>
                  <a:lnTo>
                    <a:pt x="48995" y="22204"/>
                  </a:lnTo>
                  <a:lnTo>
                    <a:pt x="49684" y="22152"/>
                  </a:lnTo>
                  <a:lnTo>
                    <a:pt x="50641" y="21861"/>
                  </a:lnTo>
                  <a:lnTo>
                    <a:pt x="50770" y="21571"/>
                  </a:lnTo>
                  <a:lnTo>
                    <a:pt x="50742" y="21258"/>
                  </a:lnTo>
                  <a:lnTo>
                    <a:pt x="50542" y="20781"/>
                  </a:lnTo>
                  <a:lnTo>
                    <a:pt x="51046" y="19473"/>
                  </a:lnTo>
                  <a:lnTo>
                    <a:pt x="51217" y="19279"/>
                  </a:lnTo>
                  <a:lnTo>
                    <a:pt x="51911" y="18941"/>
                  </a:lnTo>
                  <a:lnTo>
                    <a:pt x="52625" y="19038"/>
                  </a:lnTo>
                  <a:lnTo>
                    <a:pt x="53397" y="18457"/>
                  </a:lnTo>
                  <a:lnTo>
                    <a:pt x="53833" y="18517"/>
                  </a:lnTo>
                  <a:lnTo>
                    <a:pt x="54305" y="17582"/>
                  </a:lnTo>
                  <a:lnTo>
                    <a:pt x="54685" y="17243"/>
                  </a:lnTo>
                  <a:lnTo>
                    <a:pt x="54624" y="15667"/>
                  </a:lnTo>
                  <a:lnTo>
                    <a:pt x="54452" y="15589"/>
                  </a:lnTo>
                  <a:lnTo>
                    <a:pt x="54342" y="1520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0" name="pg411">
              <a:extLst>
                <a:ext uri="{FF2B5EF4-FFF2-40B4-BE49-F238E27FC236}">
                  <a16:creationId xmlns:a16="http://schemas.microsoft.com/office/drawing/2014/main" id="{19415AEC-67BF-0D47-BCF3-7A5AFD3F3CFA}"/>
                </a:ext>
              </a:extLst>
            </p:cNvPr>
            <p:cNvSpPr/>
            <p:nvPr/>
          </p:nvSpPr>
          <p:spPr>
            <a:xfrm>
              <a:off x="5765727" y="3869095"/>
              <a:ext cx="26798" cy="29346"/>
            </a:xfrm>
            <a:custGeom>
              <a:avLst/>
              <a:gdLst/>
              <a:ahLst/>
              <a:cxnLst/>
              <a:rect l="0" t="0" r="0" b="0"/>
              <a:pathLst>
                <a:path w="26798" h="29346">
                  <a:moveTo>
                    <a:pt x="18" y="11740"/>
                  </a:moveTo>
                  <a:lnTo>
                    <a:pt x="0" y="11350"/>
                  </a:lnTo>
                  <a:lnTo>
                    <a:pt x="68" y="10972"/>
                  </a:lnTo>
                  <a:lnTo>
                    <a:pt x="572" y="9779"/>
                  </a:lnTo>
                  <a:lnTo>
                    <a:pt x="1543" y="9619"/>
                  </a:lnTo>
                  <a:lnTo>
                    <a:pt x="1575" y="9909"/>
                  </a:lnTo>
                  <a:lnTo>
                    <a:pt x="3202" y="11373"/>
                  </a:lnTo>
                  <a:lnTo>
                    <a:pt x="4140" y="11533"/>
                  </a:lnTo>
                  <a:lnTo>
                    <a:pt x="4666" y="11995"/>
                  </a:lnTo>
                  <a:lnTo>
                    <a:pt x="6958" y="11991"/>
                  </a:lnTo>
                  <a:lnTo>
                    <a:pt x="6893" y="11759"/>
                  </a:lnTo>
                  <a:lnTo>
                    <a:pt x="6675" y="11842"/>
                  </a:lnTo>
                  <a:lnTo>
                    <a:pt x="6543" y="11659"/>
                  </a:lnTo>
                  <a:lnTo>
                    <a:pt x="6704" y="11363"/>
                  </a:lnTo>
                  <a:lnTo>
                    <a:pt x="7098" y="11413"/>
                  </a:lnTo>
                  <a:lnTo>
                    <a:pt x="7592" y="11659"/>
                  </a:lnTo>
                  <a:lnTo>
                    <a:pt x="7986" y="11443"/>
                  </a:lnTo>
                  <a:lnTo>
                    <a:pt x="8226" y="11115"/>
                  </a:lnTo>
                  <a:lnTo>
                    <a:pt x="8720" y="10966"/>
                  </a:lnTo>
                  <a:lnTo>
                    <a:pt x="9028" y="10955"/>
                  </a:lnTo>
                  <a:lnTo>
                    <a:pt x="9286" y="11097"/>
                  </a:lnTo>
                  <a:lnTo>
                    <a:pt x="10507" y="10844"/>
                  </a:lnTo>
                  <a:lnTo>
                    <a:pt x="10704" y="10896"/>
                  </a:lnTo>
                  <a:lnTo>
                    <a:pt x="10762" y="11041"/>
                  </a:lnTo>
                  <a:lnTo>
                    <a:pt x="11030" y="10877"/>
                  </a:lnTo>
                  <a:lnTo>
                    <a:pt x="11063" y="10699"/>
                  </a:lnTo>
                  <a:lnTo>
                    <a:pt x="9974" y="9540"/>
                  </a:lnTo>
                  <a:lnTo>
                    <a:pt x="9731" y="8776"/>
                  </a:lnTo>
                  <a:lnTo>
                    <a:pt x="9287" y="7833"/>
                  </a:lnTo>
                  <a:lnTo>
                    <a:pt x="9000" y="7594"/>
                  </a:lnTo>
                  <a:lnTo>
                    <a:pt x="8527" y="7461"/>
                  </a:lnTo>
                  <a:lnTo>
                    <a:pt x="8053" y="7167"/>
                  </a:lnTo>
                  <a:lnTo>
                    <a:pt x="8929" y="970"/>
                  </a:lnTo>
                  <a:lnTo>
                    <a:pt x="8987" y="260"/>
                  </a:lnTo>
                  <a:lnTo>
                    <a:pt x="9267" y="0"/>
                  </a:lnTo>
                  <a:lnTo>
                    <a:pt x="9142" y="642"/>
                  </a:lnTo>
                  <a:lnTo>
                    <a:pt x="9217" y="1069"/>
                  </a:lnTo>
                  <a:lnTo>
                    <a:pt x="9602" y="1743"/>
                  </a:lnTo>
                  <a:lnTo>
                    <a:pt x="11108" y="5264"/>
                  </a:lnTo>
                  <a:lnTo>
                    <a:pt x="11183" y="5644"/>
                  </a:lnTo>
                  <a:lnTo>
                    <a:pt x="11197" y="6389"/>
                  </a:lnTo>
                  <a:lnTo>
                    <a:pt x="11293" y="6779"/>
                  </a:lnTo>
                  <a:lnTo>
                    <a:pt x="11815" y="7461"/>
                  </a:lnTo>
                  <a:lnTo>
                    <a:pt x="12122" y="7744"/>
                  </a:lnTo>
                  <a:lnTo>
                    <a:pt x="15763" y="10356"/>
                  </a:lnTo>
                  <a:lnTo>
                    <a:pt x="16461" y="10571"/>
                  </a:lnTo>
                  <a:lnTo>
                    <a:pt x="17497" y="10732"/>
                  </a:lnTo>
                  <a:lnTo>
                    <a:pt x="18935" y="10767"/>
                  </a:lnTo>
                  <a:lnTo>
                    <a:pt x="19334" y="10999"/>
                  </a:lnTo>
                  <a:lnTo>
                    <a:pt x="19797" y="11436"/>
                  </a:lnTo>
                  <a:lnTo>
                    <a:pt x="20293" y="12155"/>
                  </a:lnTo>
                  <a:lnTo>
                    <a:pt x="20128" y="12275"/>
                  </a:lnTo>
                  <a:lnTo>
                    <a:pt x="20927" y="13135"/>
                  </a:lnTo>
                  <a:lnTo>
                    <a:pt x="21407" y="13519"/>
                  </a:lnTo>
                  <a:lnTo>
                    <a:pt x="21815" y="13694"/>
                  </a:lnTo>
                  <a:lnTo>
                    <a:pt x="22620" y="13873"/>
                  </a:lnTo>
                  <a:lnTo>
                    <a:pt x="23050" y="14227"/>
                  </a:lnTo>
                  <a:lnTo>
                    <a:pt x="23419" y="14707"/>
                  </a:lnTo>
                  <a:lnTo>
                    <a:pt x="23863" y="15456"/>
                  </a:lnTo>
                  <a:lnTo>
                    <a:pt x="24368" y="16067"/>
                  </a:lnTo>
                  <a:lnTo>
                    <a:pt x="25105" y="16690"/>
                  </a:lnTo>
                  <a:lnTo>
                    <a:pt x="25699" y="17330"/>
                  </a:lnTo>
                  <a:lnTo>
                    <a:pt x="25964" y="17729"/>
                  </a:lnTo>
                  <a:lnTo>
                    <a:pt x="25978" y="18292"/>
                  </a:lnTo>
                  <a:lnTo>
                    <a:pt x="26150" y="18881"/>
                  </a:lnTo>
                  <a:lnTo>
                    <a:pt x="26576" y="19361"/>
                  </a:lnTo>
                  <a:lnTo>
                    <a:pt x="26798" y="19443"/>
                  </a:lnTo>
                  <a:lnTo>
                    <a:pt x="26794" y="19861"/>
                  </a:lnTo>
                  <a:lnTo>
                    <a:pt x="26586" y="20397"/>
                  </a:lnTo>
                  <a:lnTo>
                    <a:pt x="25584" y="21269"/>
                  </a:lnTo>
                  <a:lnTo>
                    <a:pt x="25219" y="21440"/>
                  </a:lnTo>
                  <a:lnTo>
                    <a:pt x="25019" y="21634"/>
                  </a:lnTo>
                  <a:lnTo>
                    <a:pt x="24686" y="22282"/>
                  </a:lnTo>
                  <a:lnTo>
                    <a:pt x="24829" y="23851"/>
                  </a:lnTo>
                  <a:lnTo>
                    <a:pt x="24693" y="24354"/>
                  </a:lnTo>
                  <a:lnTo>
                    <a:pt x="24725" y="24667"/>
                  </a:lnTo>
                  <a:lnTo>
                    <a:pt x="24865" y="24838"/>
                  </a:lnTo>
                  <a:lnTo>
                    <a:pt x="25530" y="25035"/>
                  </a:lnTo>
                  <a:lnTo>
                    <a:pt x="25605" y="25267"/>
                  </a:lnTo>
                  <a:lnTo>
                    <a:pt x="24181" y="27536"/>
                  </a:lnTo>
                  <a:lnTo>
                    <a:pt x="23995" y="28024"/>
                  </a:lnTo>
                  <a:lnTo>
                    <a:pt x="24035" y="28322"/>
                  </a:lnTo>
                  <a:lnTo>
                    <a:pt x="22990" y="29003"/>
                  </a:lnTo>
                  <a:lnTo>
                    <a:pt x="22113" y="29346"/>
                  </a:lnTo>
                  <a:lnTo>
                    <a:pt x="21681" y="28888"/>
                  </a:lnTo>
                  <a:lnTo>
                    <a:pt x="21588" y="28452"/>
                  </a:lnTo>
                  <a:lnTo>
                    <a:pt x="21556" y="27793"/>
                  </a:lnTo>
                  <a:lnTo>
                    <a:pt x="21662" y="27369"/>
                  </a:lnTo>
                  <a:lnTo>
                    <a:pt x="21527" y="27219"/>
                  </a:lnTo>
                  <a:lnTo>
                    <a:pt x="19477" y="27436"/>
                  </a:lnTo>
                  <a:lnTo>
                    <a:pt x="18908" y="27689"/>
                  </a:lnTo>
                  <a:lnTo>
                    <a:pt x="18043" y="26974"/>
                  </a:lnTo>
                  <a:lnTo>
                    <a:pt x="17792" y="26471"/>
                  </a:lnTo>
                  <a:lnTo>
                    <a:pt x="17352" y="25242"/>
                  </a:lnTo>
                  <a:lnTo>
                    <a:pt x="16858" y="25585"/>
                  </a:lnTo>
                  <a:lnTo>
                    <a:pt x="16694" y="26207"/>
                  </a:lnTo>
                  <a:lnTo>
                    <a:pt x="16440" y="26522"/>
                  </a:lnTo>
                  <a:lnTo>
                    <a:pt x="16025" y="26051"/>
                  </a:lnTo>
                  <a:lnTo>
                    <a:pt x="16064" y="25712"/>
                  </a:lnTo>
                  <a:lnTo>
                    <a:pt x="16311" y="25317"/>
                  </a:lnTo>
                  <a:lnTo>
                    <a:pt x="16411" y="25000"/>
                  </a:lnTo>
                  <a:lnTo>
                    <a:pt x="16382" y="24617"/>
                  </a:lnTo>
                  <a:lnTo>
                    <a:pt x="16300" y="24408"/>
                  </a:lnTo>
                  <a:lnTo>
                    <a:pt x="16081" y="24147"/>
                  </a:lnTo>
                  <a:lnTo>
                    <a:pt x="15521" y="24282"/>
                  </a:lnTo>
                  <a:lnTo>
                    <a:pt x="15156" y="24721"/>
                  </a:lnTo>
                  <a:lnTo>
                    <a:pt x="14496" y="26278"/>
                  </a:lnTo>
                  <a:lnTo>
                    <a:pt x="13874" y="25477"/>
                  </a:lnTo>
                  <a:lnTo>
                    <a:pt x="12830" y="24403"/>
                  </a:lnTo>
                  <a:lnTo>
                    <a:pt x="12161" y="24157"/>
                  </a:lnTo>
                  <a:lnTo>
                    <a:pt x="10816" y="24194"/>
                  </a:lnTo>
                  <a:lnTo>
                    <a:pt x="9789" y="24507"/>
                  </a:lnTo>
                  <a:lnTo>
                    <a:pt x="9084" y="24901"/>
                  </a:lnTo>
                  <a:lnTo>
                    <a:pt x="8726" y="24939"/>
                  </a:lnTo>
                  <a:lnTo>
                    <a:pt x="8501" y="24756"/>
                  </a:lnTo>
                  <a:lnTo>
                    <a:pt x="8290" y="24484"/>
                  </a:lnTo>
                  <a:lnTo>
                    <a:pt x="6454" y="25367"/>
                  </a:lnTo>
                  <a:lnTo>
                    <a:pt x="6211" y="25673"/>
                  </a:lnTo>
                  <a:lnTo>
                    <a:pt x="5975" y="25643"/>
                  </a:lnTo>
                  <a:lnTo>
                    <a:pt x="5651" y="25334"/>
                  </a:lnTo>
                  <a:lnTo>
                    <a:pt x="5592" y="25770"/>
                  </a:lnTo>
                  <a:lnTo>
                    <a:pt x="5056" y="25371"/>
                  </a:lnTo>
                  <a:lnTo>
                    <a:pt x="4297" y="25606"/>
                  </a:lnTo>
                  <a:lnTo>
                    <a:pt x="3864" y="25576"/>
                  </a:lnTo>
                  <a:lnTo>
                    <a:pt x="3735" y="25427"/>
                  </a:lnTo>
                  <a:lnTo>
                    <a:pt x="3610" y="24976"/>
                  </a:lnTo>
                  <a:lnTo>
                    <a:pt x="3417" y="24880"/>
                  </a:lnTo>
                  <a:lnTo>
                    <a:pt x="1517" y="24947"/>
                  </a:lnTo>
                  <a:lnTo>
                    <a:pt x="1624" y="24415"/>
                  </a:lnTo>
                  <a:lnTo>
                    <a:pt x="1273" y="24016"/>
                  </a:lnTo>
                  <a:lnTo>
                    <a:pt x="923" y="23428"/>
                  </a:lnTo>
                  <a:lnTo>
                    <a:pt x="754" y="22470"/>
                  </a:lnTo>
                  <a:lnTo>
                    <a:pt x="804" y="21974"/>
                  </a:lnTo>
                  <a:lnTo>
                    <a:pt x="2148" y="21578"/>
                  </a:lnTo>
                  <a:lnTo>
                    <a:pt x="2253" y="21374"/>
                  </a:lnTo>
                  <a:lnTo>
                    <a:pt x="2253" y="20856"/>
                  </a:lnTo>
                  <a:lnTo>
                    <a:pt x="2138" y="20543"/>
                  </a:lnTo>
                  <a:lnTo>
                    <a:pt x="1622" y="20103"/>
                  </a:lnTo>
                  <a:lnTo>
                    <a:pt x="1472" y="19794"/>
                  </a:lnTo>
                  <a:lnTo>
                    <a:pt x="1767" y="18380"/>
                  </a:lnTo>
                  <a:lnTo>
                    <a:pt x="2043" y="17828"/>
                  </a:lnTo>
                  <a:lnTo>
                    <a:pt x="2044" y="17115"/>
                  </a:lnTo>
                  <a:lnTo>
                    <a:pt x="904" y="15666"/>
                  </a:lnTo>
                  <a:lnTo>
                    <a:pt x="854" y="14608"/>
                  </a:lnTo>
                  <a:lnTo>
                    <a:pt x="359" y="13837"/>
                  </a:lnTo>
                  <a:lnTo>
                    <a:pt x="169" y="13390"/>
                  </a:lnTo>
                  <a:lnTo>
                    <a:pt x="133" y="12504"/>
                  </a:lnTo>
                  <a:lnTo>
                    <a:pt x="384" y="12477"/>
                  </a:lnTo>
                  <a:lnTo>
                    <a:pt x="430" y="1162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1" name="pg412">
              <a:extLst>
                <a:ext uri="{FF2B5EF4-FFF2-40B4-BE49-F238E27FC236}">
                  <a16:creationId xmlns:a16="http://schemas.microsoft.com/office/drawing/2014/main" id="{F892AC6C-8824-4745-BD8E-A422D3E17AC5}"/>
                </a:ext>
              </a:extLst>
            </p:cNvPr>
            <p:cNvSpPr/>
            <p:nvPr/>
          </p:nvSpPr>
          <p:spPr>
            <a:xfrm>
              <a:off x="5716902" y="4005340"/>
              <a:ext cx="56386" cy="68749"/>
            </a:xfrm>
            <a:custGeom>
              <a:avLst/>
              <a:gdLst/>
              <a:ahLst/>
              <a:cxnLst/>
              <a:rect l="0" t="0" r="0" b="0"/>
              <a:pathLst>
                <a:path w="56386" h="68749">
                  <a:moveTo>
                    <a:pt x="49360" y="26612"/>
                  </a:moveTo>
                  <a:lnTo>
                    <a:pt x="49250" y="26790"/>
                  </a:lnTo>
                  <a:lnTo>
                    <a:pt x="49095" y="26986"/>
                  </a:lnTo>
                  <a:lnTo>
                    <a:pt x="48646" y="27397"/>
                  </a:lnTo>
                  <a:lnTo>
                    <a:pt x="48144" y="26757"/>
                  </a:lnTo>
                  <a:lnTo>
                    <a:pt x="48158" y="26451"/>
                  </a:lnTo>
                  <a:lnTo>
                    <a:pt x="47958" y="26580"/>
                  </a:lnTo>
                  <a:lnTo>
                    <a:pt x="47747" y="26832"/>
                  </a:lnTo>
                  <a:lnTo>
                    <a:pt x="47573" y="27115"/>
                  </a:lnTo>
                  <a:lnTo>
                    <a:pt x="48015" y="27738"/>
                  </a:lnTo>
                  <a:lnTo>
                    <a:pt x="47728" y="28354"/>
                  </a:lnTo>
                  <a:lnTo>
                    <a:pt x="47834" y="28650"/>
                  </a:lnTo>
                  <a:lnTo>
                    <a:pt x="47779" y="28963"/>
                  </a:lnTo>
                  <a:lnTo>
                    <a:pt x="47476" y="29058"/>
                  </a:lnTo>
                  <a:lnTo>
                    <a:pt x="47255" y="29173"/>
                  </a:lnTo>
                  <a:lnTo>
                    <a:pt x="46945" y="29379"/>
                  </a:lnTo>
                  <a:lnTo>
                    <a:pt x="46640" y="29677"/>
                  </a:lnTo>
                  <a:lnTo>
                    <a:pt x="46463" y="30168"/>
                  </a:lnTo>
                  <a:lnTo>
                    <a:pt x="46102" y="30381"/>
                  </a:lnTo>
                  <a:lnTo>
                    <a:pt x="45961" y="30722"/>
                  </a:lnTo>
                  <a:lnTo>
                    <a:pt x="45776" y="31516"/>
                  </a:lnTo>
                  <a:lnTo>
                    <a:pt x="45698" y="32281"/>
                  </a:lnTo>
                  <a:lnTo>
                    <a:pt x="45290" y="32463"/>
                  </a:lnTo>
                  <a:lnTo>
                    <a:pt x="44886" y="32011"/>
                  </a:lnTo>
                  <a:lnTo>
                    <a:pt x="44917" y="32169"/>
                  </a:lnTo>
                  <a:lnTo>
                    <a:pt x="45203" y="32560"/>
                  </a:lnTo>
                  <a:lnTo>
                    <a:pt x="45053" y="32921"/>
                  </a:lnTo>
                  <a:lnTo>
                    <a:pt x="44743" y="33312"/>
                  </a:lnTo>
                  <a:lnTo>
                    <a:pt x="44989" y="33837"/>
                  </a:lnTo>
                  <a:lnTo>
                    <a:pt x="45708" y="34673"/>
                  </a:lnTo>
                  <a:lnTo>
                    <a:pt x="46178" y="35370"/>
                  </a:lnTo>
                  <a:lnTo>
                    <a:pt x="46214" y="35521"/>
                  </a:lnTo>
                  <a:lnTo>
                    <a:pt x="46553" y="35841"/>
                  </a:lnTo>
                  <a:lnTo>
                    <a:pt x="46767" y="35810"/>
                  </a:lnTo>
                  <a:lnTo>
                    <a:pt x="47022" y="35992"/>
                  </a:lnTo>
                  <a:lnTo>
                    <a:pt x="46951" y="36346"/>
                  </a:lnTo>
                  <a:lnTo>
                    <a:pt x="47129" y="36914"/>
                  </a:lnTo>
                  <a:lnTo>
                    <a:pt x="47707" y="36843"/>
                  </a:lnTo>
                  <a:lnTo>
                    <a:pt x="47925" y="37023"/>
                  </a:lnTo>
                  <a:lnTo>
                    <a:pt x="46897" y="37603"/>
                  </a:lnTo>
                  <a:lnTo>
                    <a:pt x="46701" y="37791"/>
                  </a:lnTo>
                  <a:lnTo>
                    <a:pt x="45727" y="39287"/>
                  </a:lnTo>
                  <a:lnTo>
                    <a:pt x="46139" y="39277"/>
                  </a:lnTo>
                  <a:lnTo>
                    <a:pt x="46587" y="39277"/>
                  </a:lnTo>
                  <a:lnTo>
                    <a:pt x="48742" y="37417"/>
                  </a:lnTo>
                  <a:lnTo>
                    <a:pt x="49000" y="37660"/>
                  </a:lnTo>
                  <a:lnTo>
                    <a:pt x="49291" y="38226"/>
                  </a:lnTo>
                  <a:lnTo>
                    <a:pt x="49227" y="38751"/>
                  </a:lnTo>
                  <a:lnTo>
                    <a:pt x="48856" y="39290"/>
                  </a:lnTo>
                  <a:lnTo>
                    <a:pt x="51055" y="39250"/>
                  </a:lnTo>
                  <a:lnTo>
                    <a:pt x="51046" y="38091"/>
                  </a:lnTo>
                  <a:lnTo>
                    <a:pt x="52188" y="38067"/>
                  </a:lnTo>
                  <a:lnTo>
                    <a:pt x="52182" y="36903"/>
                  </a:lnTo>
                  <a:lnTo>
                    <a:pt x="53317" y="36888"/>
                  </a:lnTo>
                  <a:lnTo>
                    <a:pt x="53313" y="34530"/>
                  </a:lnTo>
                  <a:lnTo>
                    <a:pt x="54461" y="34528"/>
                  </a:lnTo>
                  <a:lnTo>
                    <a:pt x="54458" y="33974"/>
                  </a:lnTo>
                  <a:lnTo>
                    <a:pt x="55005" y="33965"/>
                  </a:lnTo>
                  <a:lnTo>
                    <a:pt x="54991" y="33361"/>
                  </a:lnTo>
                  <a:lnTo>
                    <a:pt x="55539" y="33346"/>
                  </a:lnTo>
                  <a:lnTo>
                    <a:pt x="56386" y="34872"/>
                  </a:lnTo>
                  <a:lnTo>
                    <a:pt x="55212" y="35127"/>
                  </a:lnTo>
                  <a:lnTo>
                    <a:pt x="53771" y="36778"/>
                  </a:lnTo>
                  <a:lnTo>
                    <a:pt x="53527" y="37252"/>
                  </a:lnTo>
                  <a:lnTo>
                    <a:pt x="53410" y="37762"/>
                  </a:lnTo>
                  <a:lnTo>
                    <a:pt x="52919" y="38403"/>
                  </a:lnTo>
                  <a:lnTo>
                    <a:pt x="52572" y="38623"/>
                  </a:lnTo>
                  <a:lnTo>
                    <a:pt x="52370" y="39178"/>
                  </a:lnTo>
                  <a:lnTo>
                    <a:pt x="52452" y="40274"/>
                  </a:lnTo>
                  <a:lnTo>
                    <a:pt x="50559" y="42287"/>
                  </a:lnTo>
                  <a:lnTo>
                    <a:pt x="49310" y="44109"/>
                  </a:lnTo>
                  <a:lnTo>
                    <a:pt x="49471" y="44186"/>
                  </a:lnTo>
                  <a:lnTo>
                    <a:pt x="49956" y="43519"/>
                  </a:lnTo>
                  <a:lnTo>
                    <a:pt x="50052" y="43180"/>
                  </a:lnTo>
                  <a:lnTo>
                    <a:pt x="50348" y="43040"/>
                  </a:lnTo>
                  <a:lnTo>
                    <a:pt x="50668" y="43056"/>
                  </a:lnTo>
                  <a:lnTo>
                    <a:pt x="50838" y="43130"/>
                  </a:lnTo>
                  <a:lnTo>
                    <a:pt x="50929" y="43276"/>
                  </a:lnTo>
                  <a:lnTo>
                    <a:pt x="50966" y="43729"/>
                  </a:lnTo>
                  <a:lnTo>
                    <a:pt x="50520" y="45419"/>
                  </a:lnTo>
                  <a:lnTo>
                    <a:pt x="49956" y="46434"/>
                  </a:lnTo>
                  <a:lnTo>
                    <a:pt x="49466" y="46555"/>
                  </a:lnTo>
                  <a:lnTo>
                    <a:pt x="49229" y="46533"/>
                  </a:lnTo>
                  <a:lnTo>
                    <a:pt x="48799" y="46350"/>
                  </a:lnTo>
                  <a:lnTo>
                    <a:pt x="48225" y="46272"/>
                  </a:lnTo>
                  <a:lnTo>
                    <a:pt x="47709" y="48158"/>
                  </a:lnTo>
                  <a:lnTo>
                    <a:pt x="47616" y="49286"/>
                  </a:lnTo>
                  <a:lnTo>
                    <a:pt x="47218" y="50246"/>
                  </a:lnTo>
                  <a:lnTo>
                    <a:pt x="45536" y="53059"/>
                  </a:lnTo>
                  <a:lnTo>
                    <a:pt x="44896" y="53832"/>
                  </a:lnTo>
                  <a:lnTo>
                    <a:pt x="43917" y="54467"/>
                  </a:lnTo>
                  <a:lnTo>
                    <a:pt x="43593" y="55236"/>
                  </a:lnTo>
                  <a:lnTo>
                    <a:pt x="43066" y="54284"/>
                  </a:lnTo>
                  <a:lnTo>
                    <a:pt x="43014" y="53932"/>
                  </a:lnTo>
                  <a:lnTo>
                    <a:pt x="42593" y="53965"/>
                  </a:lnTo>
                  <a:lnTo>
                    <a:pt x="41394" y="54747"/>
                  </a:lnTo>
                  <a:lnTo>
                    <a:pt x="41157" y="55019"/>
                  </a:lnTo>
                  <a:lnTo>
                    <a:pt x="40408" y="56264"/>
                  </a:lnTo>
                  <a:lnTo>
                    <a:pt x="39842" y="57475"/>
                  </a:lnTo>
                  <a:lnTo>
                    <a:pt x="39736" y="57974"/>
                  </a:lnTo>
                  <a:lnTo>
                    <a:pt x="39884" y="58507"/>
                  </a:lnTo>
                  <a:lnTo>
                    <a:pt x="40676" y="58362"/>
                  </a:lnTo>
                  <a:lnTo>
                    <a:pt x="40761" y="58518"/>
                  </a:lnTo>
                  <a:lnTo>
                    <a:pt x="39655" y="60370"/>
                  </a:lnTo>
                  <a:lnTo>
                    <a:pt x="38330" y="61347"/>
                  </a:lnTo>
                  <a:lnTo>
                    <a:pt x="37881" y="61898"/>
                  </a:lnTo>
                  <a:lnTo>
                    <a:pt x="36882" y="63362"/>
                  </a:lnTo>
                  <a:lnTo>
                    <a:pt x="36037" y="63822"/>
                  </a:lnTo>
                  <a:lnTo>
                    <a:pt x="35068" y="64695"/>
                  </a:lnTo>
                  <a:lnTo>
                    <a:pt x="33803" y="65444"/>
                  </a:lnTo>
                  <a:lnTo>
                    <a:pt x="32912" y="66763"/>
                  </a:lnTo>
                  <a:lnTo>
                    <a:pt x="32696" y="66805"/>
                  </a:lnTo>
                  <a:lnTo>
                    <a:pt x="32407" y="66917"/>
                  </a:lnTo>
                  <a:lnTo>
                    <a:pt x="31909" y="67368"/>
                  </a:lnTo>
                  <a:lnTo>
                    <a:pt x="30490" y="68161"/>
                  </a:lnTo>
                  <a:lnTo>
                    <a:pt x="30324" y="67724"/>
                  </a:lnTo>
                  <a:lnTo>
                    <a:pt x="29968" y="67113"/>
                  </a:lnTo>
                  <a:lnTo>
                    <a:pt x="29400" y="66936"/>
                  </a:lnTo>
                  <a:lnTo>
                    <a:pt x="29699" y="66134"/>
                  </a:lnTo>
                  <a:lnTo>
                    <a:pt x="30063" y="65762"/>
                  </a:lnTo>
                  <a:lnTo>
                    <a:pt x="30515" y="65077"/>
                  </a:lnTo>
                  <a:lnTo>
                    <a:pt x="30519" y="64898"/>
                  </a:lnTo>
                  <a:lnTo>
                    <a:pt x="30357" y="64773"/>
                  </a:lnTo>
                  <a:lnTo>
                    <a:pt x="29960" y="64984"/>
                  </a:lnTo>
                  <a:lnTo>
                    <a:pt x="29732" y="64619"/>
                  </a:lnTo>
                  <a:lnTo>
                    <a:pt x="29703" y="64156"/>
                  </a:lnTo>
                  <a:lnTo>
                    <a:pt x="30092" y="63474"/>
                  </a:lnTo>
                  <a:lnTo>
                    <a:pt x="30817" y="62566"/>
                  </a:lnTo>
                  <a:lnTo>
                    <a:pt x="31141" y="62363"/>
                  </a:lnTo>
                  <a:lnTo>
                    <a:pt x="31576" y="62222"/>
                  </a:lnTo>
                  <a:lnTo>
                    <a:pt x="31988" y="61793"/>
                  </a:lnTo>
                  <a:lnTo>
                    <a:pt x="32106" y="61559"/>
                  </a:lnTo>
                  <a:lnTo>
                    <a:pt x="32000" y="61306"/>
                  </a:lnTo>
                  <a:lnTo>
                    <a:pt x="32220" y="60567"/>
                  </a:lnTo>
                  <a:lnTo>
                    <a:pt x="32884" y="60123"/>
                  </a:lnTo>
                  <a:lnTo>
                    <a:pt x="33241" y="60164"/>
                  </a:lnTo>
                  <a:lnTo>
                    <a:pt x="33541" y="59858"/>
                  </a:lnTo>
                  <a:lnTo>
                    <a:pt x="33640" y="59388"/>
                  </a:lnTo>
                  <a:lnTo>
                    <a:pt x="33611" y="59218"/>
                  </a:lnTo>
                  <a:lnTo>
                    <a:pt x="33131" y="59724"/>
                  </a:lnTo>
                  <a:lnTo>
                    <a:pt x="32548" y="60134"/>
                  </a:lnTo>
                  <a:lnTo>
                    <a:pt x="31578" y="60638"/>
                  </a:lnTo>
                  <a:lnTo>
                    <a:pt x="31354" y="60684"/>
                  </a:lnTo>
                  <a:lnTo>
                    <a:pt x="30848" y="60518"/>
                  </a:lnTo>
                  <a:lnTo>
                    <a:pt x="30654" y="60315"/>
                  </a:lnTo>
                  <a:lnTo>
                    <a:pt x="31074" y="59209"/>
                  </a:lnTo>
                  <a:lnTo>
                    <a:pt x="31391" y="58681"/>
                  </a:lnTo>
                  <a:lnTo>
                    <a:pt x="32436" y="58642"/>
                  </a:lnTo>
                  <a:lnTo>
                    <a:pt x="32424" y="58091"/>
                  </a:lnTo>
                  <a:lnTo>
                    <a:pt x="32847" y="57585"/>
                  </a:lnTo>
                  <a:lnTo>
                    <a:pt x="33529" y="57115"/>
                  </a:lnTo>
                  <a:lnTo>
                    <a:pt x="33741" y="57104"/>
                  </a:lnTo>
                  <a:lnTo>
                    <a:pt x="34056" y="56731"/>
                  </a:lnTo>
                  <a:lnTo>
                    <a:pt x="34815" y="54800"/>
                  </a:lnTo>
                  <a:lnTo>
                    <a:pt x="34762" y="54297"/>
                  </a:lnTo>
                  <a:lnTo>
                    <a:pt x="34243" y="53573"/>
                  </a:lnTo>
                  <a:lnTo>
                    <a:pt x="32006" y="55693"/>
                  </a:lnTo>
                  <a:lnTo>
                    <a:pt x="31503" y="56643"/>
                  </a:lnTo>
                  <a:lnTo>
                    <a:pt x="31325" y="56713"/>
                  </a:lnTo>
                  <a:lnTo>
                    <a:pt x="31304" y="56409"/>
                  </a:lnTo>
                  <a:lnTo>
                    <a:pt x="30919" y="56263"/>
                  </a:lnTo>
                  <a:lnTo>
                    <a:pt x="29098" y="57585"/>
                  </a:lnTo>
                  <a:lnTo>
                    <a:pt x="29247" y="57761"/>
                  </a:lnTo>
                  <a:lnTo>
                    <a:pt x="29757" y="57823"/>
                  </a:lnTo>
                  <a:lnTo>
                    <a:pt x="30169" y="57978"/>
                  </a:lnTo>
                  <a:lnTo>
                    <a:pt x="30519" y="58748"/>
                  </a:lnTo>
                  <a:lnTo>
                    <a:pt x="30188" y="58956"/>
                  </a:lnTo>
                  <a:lnTo>
                    <a:pt x="29726" y="59103"/>
                  </a:lnTo>
                  <a:lnTo>
                    <a:pt x="29563" y="58415"/>
                  </a:lnTo>
                  <a:lnTo>
                    <a:pt x="29370" y="58123"/>
                  </a:lnTo>
                  <a:lnTo>
                    <a:pt x="28590" y="58044"/>
                  </a:lnTo>
                  <a:lnTo>
                    <a:pt x="28506" y="58327"/>
                  </a:lnTo>
                  <a:lnTo>
                    <a:pt x="28609" y="58698"/>
                  </a:lnTo>
                  <a:lnTo>
                    <a:pt x="29179" y="59021"/>
                  </a:lnTo>
                  <a:lnTo>
                    <a:pt x="29487" y="59040"/>
                  </a:lnTo>
                  <a:lnTo>
                    <a:pt x="29519" y="59174"/>
                  </a:lnTo>
                  <a:lnTo>
                    <a:pt x="28754" y="60127"/>
                  </a:lnTo>
                  <a:lnTo>
                    <a:pt x="28417" y="60402"/>
                  </a:lnTo>
                  <a:lnTo>
                    <a:pt x="28218" y="58566"/>
                  </a:lnTo>
                  <a:lnTo>
                    <a:pt x="28144" y="58395"/>
                  </a:lnTo>
                  <a:lnTo>
                    <a:pt x="28170" y="58259"/>
                  </a:lnTo>
                  <a:lnTo>
                    <a:pt x="27829" y="58054"/>
                  </a:lnTo>
                  <a:lnTo>
                    <a:pt x="26732" y="58800"/>
                  </a:lnTo>
                  <a:lnTo>
                    <a:pt x="26347" y="59552"/>
                  </a:lnTo>
                  <a:lnTo>
                    <a:pt x="25966" y="59328"/>
                  </a:lnTo>
                  <a:lnTo>
                    <a:pt x="25564" y="58730"/>
                  </a:lnTo>
                  <a:lnTo>
                    <a:pt x="25425" y="58285"/>
                  </a:lnTo>
                  <a:lnTo>
                    <a:pt x="24617" y="58165"/>
                  </a:lnTo>
                  <a:lnTo>
                    <a:pt x="24116" y="58327"/>
                  </a:lnTo>
                  <a:lnTo>
                    <a:pt x="23564" y="58738"/>
                  </a:lnTo>
                  <a:lnTo>
                    <a:pt x="23564" y="59258"/>
                  </a:lnTo>
                  <a:lnTo>
                    <a:pt x="23715" y="59360"/>
                  </a:lnTo>
                  <a:lnTo>
                    <a:pt x="23928" y="59381"/>
                  </a:lnTo>
                  <a:lnTo>
                    <a:pt x="23962" y="59767"/>
                  </a:lnTo>
                  <a:lnTo>
                    <a:pt x="23849" y="60318"/>
                  </a:lnTo>
                  <a:lnTo>
                    <a:pt x="23403" y="61251"/>
                  </a:lnTo>
                  <a:lnTo>
                    <a:pt x="21783" y="61215"/>
                  </a:lnTo>
                  <a:lnTo>
                    <a:pt x="20627" y="61213"/>
                  </a:lnTo>
                  <a:lnTo>
                    <a:pt x="20132" y="61660"/>
                  </a:lnTo>
                  <a:lnTo>
                    <a:pt x="19231" y="62863"/>
                  </a:lnTo>
                  <a:lnTo>
                    <a:pt x="18019" y="63508"/>
                  </a:lnTo>
                  <a:lnTo>
                    <a:pt x="17518" y="63487"/>
                  </a:lnTo>
                  <a:lnTo>
                    <a:pt x="17180" y="62652"/>
                  </a:lnTo>
                  <a:lnTo>
                    <a:pt x="16625" y="63063"/>
                  </a:lnTo>
                  <a:lnTo>
                    <a:pt x="16299" y="63578"/>
                  </a:lnTo>
                  <a:lnTo>
                    <a:pt x="16076" y="64479"/>
                  </a:lnTo>
                  <a:lnTo>
                    <a:pt x="15421" y="65431"/>
                  </a:lnTo>
                  <a:lnTo>
                    <a:pt x="14837" y="65738"/>
                  </a:lnTo>
                  <a:lnTo>
                    <a:pt x="14118" y="66597"/>
                  </a:lnTo>
                  <a:lnTo>
                    <a:pt x="14091" y="66735"/>
                  </a:lnTo>
                  <a:lnTo>
                    <a:pt x="14286" y="68307"/>
                  </a:lnTo>
                  <a:lnTo>
                    <a:pt x="14265" y="68747"/>
                  </a:lnTo>
                  <a:lnTo>
                    <a:pt x="14052" y="68749"/>
                  </a:lnTo>
                  <a:lnTo>
                    <a:pt x="12993" y="67383"/>
                  </a:lnTo>
                  <a:lnTo>
                    <a:pt x="14109" y="65783"/>
                  </a:lnTo>
                  <a:lnTo>
                    <a:pt x="13672" y="65786"/>
                  </a:lnTo>
                  <a:lnTo>
                    <a:pt x="13086" y="66098"/>
                  </a:lnTo>
                  <a:lnTo>
                    <a:pt x="12548" y="66597"/>
                  </a:lnTo>
                  <a:lnTo>
                    <a:pt x="12216" y="65882"/>
                  </a:lnTo>
                  <a:lnTo>
                    <a:pt x="12336" y="65140"/>
                  </a:lnTo>
                  <a:lnTo>
                    <a:pt x="12788" y="65130"/>
                  </a:lnTo>
                  <a:lnTo>
                    <a:pt x="12785" y="64289"/>
                  </a:lnTo>
                  <a:lnTo>
                    <a:pt x="12562" y="64557"/>
                  </a:lnTo>
                  <a:lnTo>
                    <a:pt x="12349" y="64520"/>
                  </a:lnTo>
                  <a:lnTo>
                    <a:pt x="12535" y="63383"/>
                  </a:lnTo>
                  <a:lnTo>
                    <a:pt x="12285" y="62449"/>
                  </a:lnTo>
                  <a:lnTo>
                    <a:pt x="11555" y="61959"/>
                  </a:lnTo>
                  <a:lnTo>
                    <a:pt x="10648" y="60893"/>
                  </a:lnTo>
                  <a:lnTo>
                    <a:pt x="10590" y="60619"/>
                  </a:lnTo>
                  <a:lnTo>
                    <a:pt x="10805" y="60453"/>
                  </a:lnTo>
                  <a:lnTo>
                    <a:pt x="12113" y="60260"/>
                  </a:lnTo>
                  <a:lnTo>
                    <a:pt x="13176" y="59713"/>
                  </a:lnTo>
                  <a:lnTo>
                    <a:pt x="14635" y="59548"/>
                  </a:lnTo>
                  <a:lnTo>
                    <a:pt x="15759" y="59261"/>
                  </a:lnTo>
                  <a:lnTo>
                    <a:pt x="15612" y="58613"/>
                  </a:lnTo>
                  <a:lnTo>
                    <a:pt x="15945" y="57751"/>
                  </a:lnTo>
                  <a:lnTo>
                    <a:pt x="16523" y="56172"/>
                  </a:lnTo>
                  <a:lnTo>
                    <a:pt x="16906" y="55789"/>
                  </a:lnTo>
                  <a:lnTo>
                    <a:pt x="17215" y="54933"/>
                  </a:lnTo>
                  <a:lnTo>
                    <a:pt x="17780" y="54111"/>
                  </a:lnTo>
                  <a:lnTo>
                    <a:pt x="17362" y="53837"/>
                  </a:lnTo>
                  <a:lnTo>
                    <a:pt x="17203" y="53288"/>
                  </a:lnTo>
                  <a:lnTo>
                    <a:pt x="17213" y="52932"/>
                  </a:lnTo>
                  <a:lnTo>
                    <a:pt x="18375" y="52931"/>
                  </a:lnTo>
                  <a:lnTo>
                    <a:pt x="17514" y="51314"/>
                  </a:lnTo>
                  <a:lnTo>
                    <a:pt x="17476" y="51697"/>
                  </a:lnTo>
                  <a:lnTo>
                    <a:pt x="17203" y="51728"/>
                  </a:lnTo>
                  <a:lnTo>
                    <a:pt x="17255" y="51052"/>
                  </a:lnTo>
                  <a:lnTo>
                    <a:pt x="17464" y="50647"/>
                  </a:lnTo>
                  <a:lnTo>
                    <a:pt x="17481" y="50451"/>
                  </a:lnTo>
                  <a:lnTo>
                    <a:pt x="17421" y="49732"/>
                  </a:lnTo>
                  <a:lnTo>
                    <a:pt x="17239" y="49781"/>
                  </a:lnTo>
                  <a:lnTo>
                    <a:pt x="17019" y="49505"/>
                  </a:lnTo>
                  <a:lnTo>
                    <a:pt x="17006" y="49001"/>
                  </a:lnTo>
                  <a:lnTo>
                    <a:pt x="17291" y="48269"/>
                  </a:lnTo>
                  <a:lnTo>
                    <a:pt x="17861" y="47211"/>
                  </a:lnTo>
                  <a:lnTo>
                    <a:pt x="18430" y="47260"/>
                  </a:lnTo>
                  <a:lnTo>
                    <a:pt x="18445" y="46368"/>
                  </a:lnTo>
                  <a:lnTo>
                    <a:pt x="17778" y="47172"/>
                  </a:lnTo>
                  <a:lnTo>
                    <a:pt x="16813" y="48645"/>
                  </a:lnTo>
                  <a:lnTo>
                    <a:pt x="16494" y="49030"/>
                  </a:lnTo>
                  <a:lnTo>
                    <a:pt x="15881" y="49239"/>
                  </a:lnTo>
                  <a:lnTo>
                    <a:pt x="15214" y="49153"/>
                  </a:lnTo>
                  <a:lnTo>
                    <a:pt x="14741" y="48588"/>
                  </a:lnTo>
                  <a:lnTo>
                    <a:pt x="14482" y="47984"/>
                  </a:lnTo>
                  <a:lnTo>
                    <a:pt x="14453" y="47591"/>
                  </a:lnTo>
                  <a:lnTo>
                    <a:pt x="14555" y="47243"/>
                  </a:lnTo>
                  <a:lnTo>
                    <a:pt x="15363" y="45928"/>
                  </a:lnTo>
                  <a:lnTo>
                    <a:pt x="15790" y="45379"/>
                  </a:lnTo>
                  <a:lnTo>
                    <a:pt x="16469" y="44913"/>
                  </a:lnTo>
                  <a:lnTo>
                    <a:pt x="16973" y="44351"/>
                  </a:lnTo>
                  <a:lnTo>
                    <a:pt x="16401" y="44393"/>
                  </a:lnTo>
                  <a:lnTo>
                    <a:pt x="15102" y="44864"/>
                  </a:lnTo>
                  <a:lnTo>
                    <a:pt x="14928" y="44853"/>
                  </a:lnTo>
                  <a:lnTo>
                    <a:pt x="14692" y="44611"/>
                  </a:lnTo>
                  <a:lnTo>
                    <a:pt x="13917" y="43969"/>
                  </a:lnTo>
                  <a:lnTo>
                    <a:pt x="13916" y="44461"/>
                  </a:lnTo>
                  <a:lnTo>
                    <a:pt x="12219" y="46220"/>
                  </a:lnTo>
                  <a:lnTo>
                    <a:pt x="11002" y="46231"/>
                  </a:lnTo>
                  <a:lnTo>
                    <a:pt x="12008" y="45032"/>
                  </a:lnTo>
                  <a:lnTo>
                    <a:pt x="12086" y="44788"/>
                  </a:lnTo>
                  <a:lnTo>
                    <a:pt x="11685" y="44349"/>
                  </a:lnTo>
                  <a:lnTo>
                    <a:pt x="11167" y="44218"/>
                  </a:lnTo>
                  <a:lnTo>
                    <a:pt x="10791" y="43828"/>
                  </a:lnTo>
                  <a:lnTo>
                    <a:pt x="10776" y="43615"/>
                  </a:lnTo>
                  <a:lnTo>
                    <a:pt x="9768" y="44739"/>
                  </a:lnTo>
                  <a:lnTo>
                    <a:pt x="8960" y="45878"/>
                  </a:lnTo>
                  <a:lnTo>
                    <a:pt x="8344" y="45536"/>
                  </a:lnTo>
                  <a:lnTo>
                    <a:pt x="8357" y="45129"/>
                  </a:lnTo>
                  <a:lnTo>
                    <a:pt x="8909" y="45131"/>
                  </a:lnTo>
                  <a:lnTo>
                    <a:pt x="8923" y="44224"/>
                  </a:lnTo>
                  <a:lnTo>
                    <a:pt x="8202" y="44430"/>
                  </a:lnTo>
                  <a:lnTo>
                    <a:pt x="7995" y="44397"/>
                  </a:lnTo>
                  <a:lnTo>
                    <a:pt x="9095" y="42673"/>
                  </a:lnTo>
                  <a:lnTo>
                    <a:pt x="9108" y="42364"/>
                  </a:lnTo>
                  <a:lnTo>
                    <a:pt x="8771" y="42397"/>
                  </a:lnTo>
                  <a:lnTo>
                    <a:pt x="7878" y="43031"/>
                  </a:lnTo>
                  <a:lnTo>
                    <a:pt x="7515" y="43031"/>
                  </a:lnTo>
                  <a:lnTo>
                    <a:pt x="6687" y="42527"/>
                  </a:lnTo>
                  <a:lnTo>
                    <a:pt x="6661" y="42397"/>
                  </a:lnTo>
                  <a:lnTo>
                    <a:pt x="6803" y="42299"/>
                  </a:lnTo>
                  <a:lnTo>
                    <a:pt x="6790" y="41974"/>
                  </a:lnTo>
                  <a:lnTo>
                    <a:pt x="6389" y="41795"/>
                  </a:lnTo>
                  <a:lnTo>
                    <a:pt x="6203" y="41876"/>
                  </a:lnTo>
                  <a:lnTo>
                    <a:pt x="6039" y="42250"/>
                  </a:lnTo>
                  <a:lnTo>
                    <a:pt x="6014" y="44430"/>
                  </a:lnTo>
                  <a:lnTo>
                    <a:pt x="5880" y="44495"/>
                  </a:lnTo>
                  <a:lnTo>
                    <a:pt x="5349" y="43182"/>
                  </a:lnTo>
                  <a:lnTo>
                    <a:pt x="5346" y="42863"/>
                  </a:lnTo>
                  <a:lnTo>
                    <a:pt x="5896" y="41945"/>
                  </a:lnTo>
                  <a:lnTo>
                    <a:pt x="6337" y="41047"/>
                  </a:lnTo>
                  <a:lnTo>
                    <a:pt x="6337" y="40770"/>
                  </a:lnTo>
                  <a:lnTo>
                    <a:pt x="6487" y="40729"/>
                  </a:lnTo>
                  <a:lnTo>
                    <a:pt x="7464" y="39697"/>
                  </a:lnTo>
                  <a:lnTo>
                    <a:pt x="7800" y="39485"/>
                  </a:lnTo>
                  <a:lnTo>
                    <a:pt x="8838" y="38327"/>
                  </a:lnTo>
                  <a:lnTo>
                    <a:pt x="8849" y="38460"/>
                  </a:lnTo>
                  <a:lnTo>
                    <a:pt x="7554" y="39957"/>
                  </a:lnTo>
                  <a:lnTo>
                    <a:pt x="7839" y="40315"/>
                  </a:lnTo>
                  <a:lnTo>
                    <a:pt x="7684" y="40803"/>
                  </a:lnTo>
                  <a:lnTo>
                    <a:pt x="7425" y="40965"/>
                  </a:lnTo>
                  <a:lnTo>
                    <a:pt x="7787" y="41535"/>
                  </a:lnTo>
                  <a:lnTo>
                    <a:pt x="8422" y="42055"/>
                  </a:lnTo>
                  <a:lnTo>
                    <a:pt x="8616" y="42071"/>
                  </a:lnTo>
                  <a:lnTo>
                    <a:pt x="9341" y="41339"/>
                  </a:lnTo>
                  <a:lnTo>
                    <a:pt x="10105" y="40868"/>
                  </a:lnTo>
                  <a:lnTo>
                    <a:pt x="11296" y="39892"/>
                  </a:lnTo>
                  <a:lnTo>
                    <a:pt x="12086" y="38932"/>
                  </a:lnTo>
                  <a:lnTo>
                    <a:pt x="11866" y="38509"/>
                  </a:lnTo>
                  <a:lnTo>
                    <a:pt x="12299" y="37451"/>
                  </a:lnTo>
                  <a:lnTo>
                    <a:pt x="12397" y="36151"/>
                  </a:lnTo>
                  <a:lnTo>
                    <a:pt x="12280" y="35403"/>
                  </a:lnTo>
                  <a:lnTo>
                    <a:pt x="12125" y="35272"/>
                  </a:lnTo>
                  <a:lnTo>
                    <a:pt x="12047" y="34313"/>
                  </a:lnTo>
                  <a:lnTo>
                    <a:pt x="11296" y="33792"/>
                  </a:lnTo>
                  <a:lnTo>
                    <a:pt x="10545" y="35045"/>
                  </a:lnTo>
                  <a:lnTo>
                    <a:pt x="10183" y="35061"/>
                  </a:lnTo>
                  <a:lnTo>
                    <a:pt x="9624" y="34882"/>
                  </a:lnTo>
                  <a:lnTo>
                    <a:pt x="8602" y="34789"/>
                  </a:lnTo>
                  <a:lnTo>
                    <a:pt x="7826" y="35305"/>
                  </a:lnTo>
                  <a:lnTo>
                    <a:pt x="6765" y="36931"/>
                  </a:lnTo>
                  <a:lnTo>
                    <a:pt x="6294" y="37267"/>
                  </a:lnTo>
                  <a:lnTo>
                    <a:pt x="5479" y="37257"/>
                  </a:lnTo>
                  <a:lnTo>
                    <a:pt x="5617" y="36157"/>
                  </a:lnTo>
                  <a:lnTo>
                    <a:pt x="6017" y="35735"/>
                  </a:lnTo>
                  <a:lnTo>
                    <a:pt x="7166" y="34915"/>
                  </a:lnTo>
                  <a:lnTo>
                    <a:pt x="6855" y="33467"/>
                  </a:lnTo>
                  <a:lnTo>
                    <a:pt x="6842" y="32979"/>
                  </a:lnTo>
                  <a:lnTo>
                    <a:pt x="6402" y="32686"/>
                  </a:lnTo>
                  <a:lnTo>
                    <a:pt x="5224" y="30799"/>
                  </a:lnTo>
                  <a:lnTo>
                    <a:pt x="4909" y="30568"/>
                  </a:lnTo>
                  <a:lnTo>
                    <a:pt x="4462" y="31050"/>
                  </a:lnTo>
                  <a:lnTo>
                    <a:pt x="3861" y="30774"/>
                  </a:lnTo>
                  <a:lnTo>
                    <a:pt x="3605" y="30802"/>
                  </a:lnTo>
                  <a:lnTo>
                    <a:pt x="3722" y="31347"/>
                  </a:lnTo>
                  <a:lnTo>
                    <a:pt x="3716" y="32473"/>
                  </a:lnTo>
                  <a:lnTo>
                    <a:pt x="1619" y="32492"/>
                  </a:lnTo>
                  <a:lnTo>
                    <a:pt x="1603" y="33103"/>
                  </a:lnTo>
                  <a:lnTo>
                    <a:pt x="381" y="33436"/>
                  </a:lnTo>
                  <a:lnTo>
                    <a:pt x="416" y="32661"/>
                  </a:lnTo>
                  <a:lnTo>
                    <a:pt x="209" y="32145"/>
                  </a:lnTo>
                  <a:lnTo>
                    <a:pt x="0" y="31144"/>
                  </a:lnTo>
                  <a:lnTo>
                    <a:pt x="4" y="30917"/>
                  </a:lnTo>
                  <a:lnTo>
                    <a:pt x="720" y="30170"/>
                  </a:lnTo>
                  <a:lnTo>
                    <a:pt x="1535" y="28606"/>
                  </a:lnTo>
                  <a:lnTo>
                    <a:pt x="1896" y="27741"/>
                  </a:lnTo>
                  <a:lnTo>
                    <a:pt x="3034" y="27712"/>
                  </a:lnTo>
                  <a:lnTo>
                    <a:pt x="4628" y="28050"/>
                  </a:lnTo>
                  <a:lnTo>
                    <a:pt x="4556" y="27596"/>
                  </a:lnTo>
                  <a:lnTo>
                    <a:pt x="4357" y="27509"/>
                  </a:lnTo>
                  <a:lnTo>
                    <a:pt x="4113" y="26871"/>
                  </a:lnTo>
                  <a:lnTo>
                    <a:pt x="4131" y="26654"/>
                  </a:lnTo>
                  <a:lnTo>
                    <a:pt x="4317" y="26473"/>
                  </a:lnTo>
                  <a:lnTo>
                    <a:pt x="4082" y="25339"/>
                  </a:lnTo>
                  <a:lnTo>
                    <a:pt x="4155" y="25168"/>
                  </a:lnTo>
                  <a:lnTo>
                    <a:pt x="4346" y="25142"/>
                  </a:lnTo>
                  <a:lnTo>
                    <a:pt x="4545" y="25137"/>
                  </a:lnTo>
                  <a:lnTo>
                    <a:pt x="4895" y="25238"/>
                  </a:lnTo>
                  <a:lnTo>
                    <a:pt x="5241" y="25247"/>
                  </a:lnTo>
                  <a:lnTo>
                    <a:pt x="5369" y="25249"/>
                  </a:lnTo>
                  <a:lnTo>
                    <a:pt x="5547" y="25328"/>
                  </a:lnTo>
                  <a:lnTo>
                    <a:pt x="5870" y="25845"/>
                  </a:lnTo>
                  <a:lnTo>
                    <a:pt x="6106" y="26309"/>
                  </a:lnTo>
                  <a:lnTo>
                    <a:pt x="6337" y="26463"/>
                  </a:lnTo>
                  <a:lnTo>
                    <a:pt x="6836" y="26472"/>
                  </a:lnTo>
                  <a:lnTo>
                    <a:pt x="6968" y="26150"/>
                  </a:lnTo>
                  <a:lnTo>
                    <a:pt x="7083" y="25648"/>
                  </a:lnTo>
                  <a:lnTo>
                    <a:pt x="7304" y="25704"/>
                  </a:lnTo>
                  <a:lnTo>
                    <a:pt x="7636" y="25989"/>
                  </a:lnTo>
                  <a:lnTo>
                    <a:pt x="7888" y="25932"/>
                  </a:lnTo>
                  <a:lnTo>
                    <a:pt x="8095" y="25973"/>
                  </a:lnTo>
                  <a:lnTo>
                    <a:pt x="8499" y="26554"/>
                  </a:lnTo>
                  <a:lnTo>
                    <a:pt x="8745" y="26554"/>
                  </a:lnTo>
                  <a:lnTo>
                    <a:pt x="9204" y="26090"/>
                  </a:lnTo>
                  <a:lnTo>
                    <a:pt x="8771" y="26375"/>
                  </a:lnTo>
                  <a:lnTo>
                    <a:pt x="8603" y="26310"/>
                  </a:lnTo>
                  <a:lnTo>
                    <a:pt x="8266" y="25903"/>
                  </a:lnTo>
                  <a:lnTo>
                    <a:pt x="8137" y="25627"/>
                  </a:lnTo>
                  <a:lnTo>
                    <a:pt x="8085" y="25334"/>
                  </a:lnTo>
                  <a:lnTo>
                    <a:pt x="8120" y="25015"/>
                  </a:lnTo>
                  <a:lnTo>
                    <a:pt x="8590" y="24781"/>
                  </a:lnTo>
                  <a:lnTo>
                    <a:pt x="8888" y="24976"/>
                  </a:lnTo>
                  <a:lnTo>
                    <a:pt x="9496" y="25009"/>
                  </a:lnTo>
                  <a:lnTo>
                    <a:pt x="9509" y="23708"/>
                  </a:lnTo>
                  <a:lnTo>
                    <a:pt x="9004" y="23594"/>
                  </a:lnTo>
                  <a:lnTo>
                    <a:pt x="8491" y="22901"/>
                  </a:lnTo>
                  <a:lnTo>
                    <a:pt x="7774" y="21723"/>
                  </a:lnTo>
                  <a:lnTo>
                    <a:pt x="8046" y="21430"/>
                  </a:lnTo>
                  <a:lnTo>
                    <a:pt x="8396" y="21284"/>
                  </a:lnTo>
                  <a:lnTo>
                    <a:pt x="8901" y="20926"/>
                  </a:lnTo>
                  <a:lnTo>
                    <a:pt x="9248" y="20514"/>
                  </a:lnTo>
                  <a:lnTo>
                    <a:pt x="10144" y="20064"/>
                  </a:lnTo>
                  <a:lnTo>
                    <a:pt x="10737" y="20312"/>
                  </a:lnTo>
                  <a:lnTo>
                    <a:pt x="11310" y="20326"/>
                  </a:lnTo>
                  <a:lnTo>
                    <a:pt x="11348" y="19706"/>
                  </a:lnTo>
                  <a:lnTo>
                    <a:pt x="11503" y="19560"/>
                  </a:lnTo>
                  <a:lnTo>
                    <a:pt x="11866" y="19557"/>
                  </a:lnTo>
                  <a:lnTo>
                    <a:pt x="12081" y="19690"/>
                  </a:lnTo>
                  <a:lnTo>
                    <a:pt x="12085" y="19466"/>
                  </a:lnTo>
                  <a:lnTo>
                    <a:pt x="10830" y="16851"/>
                  </a:lnTo>
                  <a:lnTo>
                    <a:pt x="10425" y="16853"/>
                  </a:lnTo>
                  <a:lnTo>
                    <a:pt x="9969" y="16110"/>
                  </a:lnTo>
                  <a:lnTo>
                    <a:pt x="7707" y="14245"/>
                  </a:lnTo>
                  <a:lnTo>
                    <a:pt x="7745" y="13459"/>
                  </a:lnTo>
                  <a:lnTo>
                    <a:pt x="7693" y="13100"/>
                  </a:lnTo>
                  <a:lnTo>
                    <a:pt x="7863" y="13111"/>
                  </a:lnTo>
                  <a:lnTo>
                    <a:pt x="8139" y="13269"/>
                  </a:lnTo>
                  <a:lnTo>
                    <a:pt x="8381" y="13667"/>
                  </a:lnTo>
                  <a:lnTo>
                    <a:pt x="9148" y="14209"/>
                  </a:lnTo>
                  <a:lnTo>
                    <a:pt x="8955" y="13824"/>
                  </a:lnTo>
                  <a:lnTo>
                    <a:pt x="8597" y="13527"/>
                  </a:lnTo>
                  <a:lnTo>
                    <a:pt x="8427" y="13290"/>
                  </a:lnTo>
                  <a:lnTo>
                    <a:pt x="8880" y="12710"/>
                  </a:lnTo>
                  <a:lnTo>
                    <a:pt x="9195" y="12554"/>
                  </a:lnTo>
                  <a:lnTo>
                    <a:pt x="9670" y="12481"/>
                  </a:lnTo>
                  <a:lnTo>
                    <a:pt x="10094" y="12523"/>
                  </a:lnTo>
                  <a:lnTo>
                    <a:pt x="10324" y="12450"/>
                  </a:lnTo>
                  <a:lnTo>
                    <a:pt x="10631" y="11953"/>
                  </a:lnTo>
                  <a:lnTo>
                    <a:pt x="10643" y="11796"/>
                  </a:lnTo>
                  <a:lnTo>
                    <a:pt x="10734" y="11573"/>
                  </a:lnTo>
                  <a:lnTo>
                    <a:pt x="10689" y="12314"/>
                  </a:lnTo>
                  <a:lnTo>
                    <a:pt x="10532" y="12730"/>
                  </a:lnTo>
                  <a:lnTo>
                    <a:pt x="10157" y="13366"/>
                  </a:lnTo>
                  <a:lnTo>
                    <a:pt x="10331" y="13894"/>
                  </a:lnTo>
                  <a:lnTo>
                    <a:pt x="10646" y="14211"/>
                  </a:lnTo>
                  <a:lnTo>
                    <a:pt x="10909" y="14077"/>
                  </a:lnTo>
                  <a:lnTo>
                    <a:pt x="11093" y="13561"/>
                  </a:lnTo>
                  <a:lnTo>
                    <a:pt x="11092" y="13123"/>
                  </a:lnTo>
                  <a:lnTo>
                    <a:pt x="10801" y="13124"/>
                  </a:lnTo>
                  <a:lnTo>
                    <a:pt x="10723" y="12341"/>
                  </a:lnTo>
                  <a:lnTo>
                    <a:pt x="10834" y="11109"/>
                  </a:lnTo>
                  <a:lnTo>
                    <a:pt x="11261" y="10375"/>
                  </a:lnTo>
                  <a:lnTo>
                    <a:pt x="11588" y="10183"/>
                  </a:lnTo>
                  <a:lnTo>
                    <a:pt x="12031" y="9587"/>
                  </a:lnTo>
                  <a:lnTo>
                    <a:pt x="14155" y="9772"/>
                  </a:lnTo>
                  <a:lnTo>
                    <a:pt x="14194" y="10110"/>
                  </a:lnTo>
                  <a:lnTo>
                    <a:pt x="14658" y="10690"/>
                  </a:lnTo>
                  <a:lnTo>
                    <a:pt x="15516" y="11065"/>
                  </a:lnTo>
                  <a:lnTo>
                    <a:pt x="15574" y="11377"/>
                  </a:lnTo>
                  <a:lnTo>
                    <a:pt x="15545" y="13290"/>
                  </a:lnTo>
                  <a:lnTo>
                    <a:pt x="15263" y="13699"/>
                  </a:lnTo>
                  <a:lnTo>
                    <a:pt x="14824" y="13819"/>
                  </a:lnTo>
                  <a:lnTo>
                    <a:pt x="14451" y="14558"/>
                  </a:lnTo>
                  <a:lnTo>
                    <a:pt x="14341" y="15333"/>
                  </a:lnTo>
                  <a:lnTo>
                    <a:pt x="14845" y="16265"/>
                  </a:lnTo>
                  <a:lnTo>
                    <a:pt x="14662" y="16458"/>
                  </a:lnTo>
                  <a:lnTo>
                    <a:pt x="14472" y="16832"/>
                  </a:lnTo>
                  <a:lnTo>
                    <a:pt x="14688" y="17169"/>
                  </a:lnTo>
                  <a:lnTo>
                    <a:pt x="14886" y="17277"/>
                  </a:lnTo>
                  <a:lnTo>
                    <a:pt x="15944" y="17462"/>
                  </a:lnTo>
                  <a:lnTo>
                    <a:pt x="16333" y="18194"/>
                  </a:lnTo>
                  <a:lnTo>
                    <a:pt x="16427" y="18732"/>
                  </a:lnTo>
                  <a:lnTo>
                    <a:pt x="16695" y="18991"/>
                  </a:lnTo>
                  <a:lnTo>
                    <a:pt x="17008" y="18915"/>
                  </a:lnTo>
                  <a:lnTo>
                    <a:pt x="16935" y="18456"/>
                  </a:lnTo>
                  <a:lnTo>
                    <a:pt x="16945" y="18009"/>
                  </a:lnTo>
                  <a:lnTo>
                    <a:pt x="17182" y="17418"/>
                  </a:lnTo>
                  <a:lnTo>
                    <a:pt x="17668" y="16733"/>
                  </a:lnTo>
                  <a:lnTo>
                    <a:pt x="18124" y="16476"/>
                  </a:lnTo>
                  <a:lnTo>
                    <a:pt x="18715" y="16648"/>
                  </a:lnTo>
                  <a:lnTo>
                    <a:pt x="18715" y="17950"/>
                  </a:lnTo>
                  <a:lnTo>
                    <a:pt x="17770" y="18730"/>
                  </a:lnTo>
                  <a:lnTo>
                    <a:pt x="17433" y="18925"/>
                  </a:lnTo>
                  <a:lnTo>
                    <a:pt x="17368" y="19804"/>
                  </a:lnTo>
                  <a:lnTo>
                    <a:pt x="16773" y="20357"/>
                  </a:lnTo>
                  <a:lnTo>
                    <a:pt x="16980" y="23057"/>
                  </a:lnTo>
                  <a:lnTo>
                    <a:pt x="16954" y="23610"/>
                  </a:lnTo>
                  <a:lnTo>
                    <a:pt x="17045" y="25025"/>
                  </a:lnTo>
                  <a:lnTo>
                    <a:pt x="17252" y="24683"/>
                  </a:lnTo>
                  <a:lnTo>
                    <a:pt x="18184" y="23952"/>
                  </a:lnTo>
                  <a:lnTo>
                    <a:pt x="18689" y="23952"/>
                  </a:lnTo>
                  <a:lnTo>
                    <a:pt x="19065" y="24228"/>
                  </a:lnTo>
                  <a:lnTo>
                    <a:pt x="19414" y="24163"/>
                  </a:lnTo>
                  <a:lnTo>
                    <a:pt x="19673" y="24017"/>
                  </a:lnTo>
                  <a:lnTo>
                    <a:pt x="20359" y="24179"/>
                  </a:lnTo>
                  <a:lnTo>
                    <a:pt x="20269" y="23301"/>
                  </a:lnTo>
                  <a:lnTo>
                    <a:pt x="19220" y="22081"/>
                  </a:lnTo>
                  <a:lnTo>
                    <a:pt x="18611" y="20032"/>
                  </a:lnTo>
                  <a:lnTo>
                    <a:pt x="18715" y="19445"/>
                  </a:lnTo>
                  <a:lnTo>
                    <a:pt x="19029" y="19088"/>
                  </a:lnTo>
                  <a:lnTo>
                    <a:pt x="19919" y="19088"/>
                  </a:lnTo>
                  <a:lnTo>
                    <a:pt x="20333" y="18828"/>
                  </a:lnTo>
                  <a:lnTo>
                    <a:pt x="20463" y="18503"/>
                  </a:lnTo>
                  <a:lnTo>
                    <a:pt x="21369" y="18779"/>
                  </a:lnTo>
                  <a:lnTo>
                    <a:pt x="21667" y="19169"/>
                  </a:lnTo>
                  <a:lnTo>
                    <a:pt x="21758" y="19446"/>
                  </a:lnTo>
                  <a:lnTo>
                    <a:pt x="22146" y="19316"/>
                  </a:lnTo>
                  <a:lnTo>
                    <a:pt x="22819" y="18925"/>
                  </a:lnTo>
                  <a:lnTo>
                    <a:pt x="24049" y="18470"/>
                  </a:lnTo>
                  <a:lnTo>
                    <a:pt x="24593" y="18633"/>
                  </a:lnTo>
                  <a:lnTo>
                    <a:pt x="24800" y="19072"/>
                  </a:lnTo>
                  <a:lnTo>
                    <a:pt x="25280" y="19137"/>
                  </a:lnTo>
                  <a:lnTo>
                    <a:pt x="25759" y="19088"/>
                  </a:lnTo>
                  <a:lnTo>
                    <a:pt x="26859" y="19983"/>
                  </a:lnTo>
                  <a:lnTo>
                    <a:pt x="27092" y="20064"/>
                  </a:lnTo>
                  <a:lnTo>
                    <a:pt x="26924" y="19316"/>
                  </a:lnTo>
                  <a:lnTo>
                    <a:pt x="27584" y="18161"/>
                  </a:lnTo>
                  <a:lnTo>
                    <a:pt x="27610" y="17771"/>
                  </a:lnTo>
                  <a:lnTo>
                    <a:pt x="27753" y="17364"/>
                  </a:lnTo>
                  <a:lnTo>
                    <a:pt x="27960" y="17006"/>
                  </a:lnTo>
                  <a:lnTo>
                    <a:pt x="28465" y="16388"/>
                  </a:lnTo>
                  <a:lnTo>
                    <a:pt x="28452" y="15835"/>
                  </a:lnTo>
                  <a:lnTo>
                    <a:pt x="28083" y="15541"/>
                  </a:lnTo>
                  <a:lnTo>
                    <a:pt x="27370" y="15115"/>
                  </a:lnTo>
                  <a:lnTo>
                    <a:pt x="26613" y="14236"/>
                  </a:lnTo>
                  <a:lnTo>
                    <a:pt x="26394" y="14222"/>
                  </a:lnTo>
                  <a:lnTo>
                    <a:pt x="26036" y="14342"/>
                  </a:lnTo>
                  <a:lnTo>
                    <a:pt x="25642" y="14168"/>
                  </a:lnTo>
                  <a:lnTo>
                    <a:pt x="25563" y="13967"/>
                  </a:lnTo>
                  <a:lnTo>
                    <a:pt x="26132" y="13609"/>
                  </a:lnTo>
                  <a:lnTo>
                    <a:pt x="26531" y="13546"/>
                  </a:lnTo>
                  <a:lnTo>
                    <a:pt x="27533" y="12130"/>
                  </a:lnTo>
                  <a:lnTo>
                    <a:pt x="27498" y="11932"/>
                  </a:lnTo>
                  <a:lnTo>
                    <a:pt x="27233" y="11815"/>
                  </a:lnTo>
                  <a:lnTo>
                    <a:pt x="27399" y="11687"/>
                  </a:lnTo>
                  <a:lnTo>
                    <a:pt x="27320" y="11492"/>
                  </a:lnTo>
                  <a:lnTo>
                    <a:pt x="27183" y="11492"/>
                  </a:lnTo>
                  <a:lnTo>
                    <a:pt x="27216" y="11250"/>
                  </a:lnTo>
                  <a:lnTo>
                    <a:pt x="27610" y="11526"/>
                  </a:lnTo>
                  <a:lnTo>
                    <a:pt x="27987" y="11924"/>
                  </a:lnTo>
                  <a:lnTo>
                    <a:pt x="27867" y="12169"/>
                  </a:lnTo>
                  <a:lnTo>
                    <a:pt x="28130" y="12481"/>
                  </a:lnTo>
                  <a:lnTo>
                    <a:pt x="28393" y="11981"/>
                  </a:lnTo>
                  <a:lnTo>
                    <a:pt x="28861" y="11326"/>
                  </a:lnTo>
                  <a:lnTo>
                    <a:pt x="28843" y="11172"/>
                  </a:lnTo>
                  <a:lnTo>
                    <a:pt x="29234" y="10849"/>
                  </a:lnTo>
                  <a:lnTo>
                    <a:pt x="29400" y="10607"/>
                  </a:lnTo>
                  <a:lnTo>
                    <a:pt x="29885" y="9574"/>
                  </a:lnTo>
                  <a:lnTo>
                    <a:pt x="30181" y="9166"/>
                  </a:lnTo>
                  <a:lnTo>
                    <a:pt x="30856" y="8783"/>
                  </a:lnTo>
                  <a:lnTo>
                    <a:pt x="31101" y="8520"/>
                  </a:lnTo>
                  <a:lnTo>
                    <a:pt x="31181" y="8348"/>
                  </a:lnTo>
                  <a:lnTo>
                    <a:pt x="31179" y="7490"/>
                  </a:lnTo>
                  <a:lnTo>
                    <a:pt x="31186" y="6985"/>
                  </a:lnTo>
                  <a:lnTo>
                    <a:pt x="31053" y="7021"/>
                  </a:lnTo>
                  <a:lnTo>
                    <a:pt x="31055" y="6810"/>
                  </a:lnTo>
                  <a:lnTo>
                    <a:pt x="31239" y="6078"/>
                  </a:lnTo>
                  <a:lnTo>
                    <a:pt x="31410" y="5708"/>
                  </a:lnTo>
                  <a:lnTo>
                    <a:pt x="31965" y="5001"/>
                  </a:lnTo>
                  <a:lnTo>
                    <a:pt x="32304" y="4765"/>
                  </a:lnTo>
                  <a:lnTo>
                    <a:pt x="32528" y="4523"/>
                  </a:lnTo>
                  <a:lnTo>
                    <a:pt x="32723" y="3894"/>
                  </a:lnTo>
                  <a:lnTo>
                    <a:pt x="33181" y="3804"/>
                  </a:lnTo>
                  <a:lnTo>
                    <a:pt x="33443" y="3882"/>
                  </a:lnTo>
                  <a:lnTo>
                    <a:pt x="34567" y="2321"/>
                  </a:lnTo>
                  <a:lnTo>
                    <a:pt x="34620" y="1847"/>
                  </a:lnTo>
                  <a:lnTo>
                    <a:pt x="34540" y="1353"/>
                  </a:lnTo>
                  <a:lnTo>
                    <a:pt x="34417" y="1145"/>
                  </a:lnTo>
                  <a:lnTo>
                    <a:pt x="35358" y="1142"/>
                  </a:lnTo>
                  <a:lnTo>
                    <a:pt x="35604" y="983"/>
                  </a:lnTo>
                  <a:lnTo>
                    <a:pt x="35932" y="575"/>
                  </a:lnTo>
                  <a:lnTo>
                    <a:pt x="36470" y="137"/>
                  </a:lnTo>
                  <a:lnTo>
                    <a:pt x="36918" y="0"/>
                  </a:lnTo>
                  <a:lnTo>
                    <a:pt x="37276" y="13"/>
                  </a:lnTo>
                  <a:lnTo>
                    <a:pt x="37419" y="798"/>
                  </a:lnTo>
                  <a:lnTo>
                    <a:pt x="37363" y="1967"/>
                  </a:lnTo>
                  <a:lnTo>
                    <a:pt x="37467" y="2274"/>
                  </a:lnTo>
                  <a:lnTo>
                    <a:pt x="37643" y="2378"/>
                  </a:lnTo>
                  <a:lnTo>
                    <a:pt x="37997" y="2253"/>
                  </a:lnTo>
                  <a:lnTo>
                    <a:pt x="39514" y="1244"/>
                  </a:lnTo>
                  <a:lnTo>
                    <a:pt x="39723" y="1207"/>
                  </a:lnTo>
                  <a:lnTo>
                    <a:pt x="40156" y="2074"/>
                  </a:lnTo>
                  <a:lnTo>
                    <a:pt x="39820" y="3278"/>
                  </a:lnTo>
                  <a:lnTo>
                    <a:pt x="39431" y="3880"/>
                  </a:lnTo>
                  <a:lnTo>
                    <a:pt x="39457" y="4140"/>
                  </a:lnTo>
                  <a:lnTo>
                    <a:pt x="40991" y="5145"/>
                  </a:lnTo>
                  <a:lnTo>
                    <a:pt x="41037" y="4482"/>
                  </a:lnTo>
                  <a:lnTo>
                    <a:pt x="40985" y="4238"/>
                  </a:lnTo>
                  <a:lnTo>
                    <a:pt x="41606" y="4319"/>
                  </a:lnTo>
                  <a:lnTo>
                    <a:pt x="42086" y="4530"/>
                  </a:lnTo>
                  <a:lnTo>
                    <a:pt x="43212" y="5604"/>
                  </a:lnTo>
                  <a:lnTo>
                    <a:pt x="43224" y="6896"/>
                  </a:lnTo>
                  <a:lnTo>
                    <a:pt x="43678" y="8239"/>
                  </a:lnTo>
                  <a:lnTo>
                    <a:pt x="44054" y="8938"/>
                  </a:lnTo>
                  <a:lnTo>
                    <a:pt x="45310" y="8808"/>
                  </a:lnTo>
                  <a:lnTo>
                    <a:pt x="45698" y="8662"/>
                  </a:lnTo>
                  <a:lnTo>
                    <a:pt x="46345" y="7458"/>
                  </a:lnTo>
                  <a:lnTo>
                    <a:pt x="47057" y="6320"/>
                  </a:lnTo>
                  <a:lnTo>
                    <a:pt x="47519" y="5808"/>
                  </a:lnTo>
                  <a:lnTo>
                    <a:pt x="47798" y="5884"/>
                  </a:lnTo>
                  <a:lnTo>
                    <a:pt x="48103" y="5538"/>
                  </a:lnTo>
                  <a:lnTo>
                    <a:pt x="48233" y="4905"/>
                  </a:lnTo>
                  <a:lnTo>
                    <a:pt x="47822" y="4726"/>
                  </a:lnTo>
                  <a:lnTo>
                    <a:pt x="48161" y="3948"/>
                  </a:lnTo>
                  <a:lnTo>
                    <a:pt x="49828" y="1795"/>
                  </a:lnTo>
                  <a:lnTo>
                    <a:pt x="50172" y="1587"/>
                  </a:lnTo>
                  <a:lnTo>
                    <a:pt x="50580" y="1566"/>
                  </a:lnTo>
                  <a:lnTo>
                    <a:pt x="50762" y="2159"/>
                  </a:lnTo>
                  <a:lnTo>
                    <a:pt x="51102" y="2727"/>
                  </a:lnTo>
                  <a:lnTo>
                    <a:pt x="51146" y="2566"/>
                  </a:lnTo>
                  <a:lnTo>
                    <a:pt x="51442" y="2632"/>
                  </a:lnTo>
                  <a:lnTo>
                    <a:pt x="52420" y="3674"/>
                  </a:lnTo>
                  <a:lnTo>
                    <a:pt x="52263" y="6194"/>
                  </a:lnTo>
                  <a:lnTo>
                    <a:pt x="52238" y="8015"/>
                  </a:lnTo>
                  <a:lnTo>
                    <a:pt x="51770" y="8426"/>
                  </a:lnTo>
                  <a:lnTo>
                    <a:pt x="50841" y="8406"/>
                  </a:lnTo>
                  <a:lnTo>
                    <a:pt x="49951" y="10363"/>
                  </a:lnTo>
                  <a:lnTo>
                    <a:pt x="49211" y="11175"/>
                  </a:lnTo>
                  <a:lnTo>
                    <a:pt x="47732" y="13241"/>
                  </a:lnTo>
                  <a:lnTo>
                    <a:pt x="45749" y="16791"/>
                  </a:lnTo>
                  <a:lnTo>
                    <a:pt x="45708" y="17069"/>
                  </a:lnTo>
                  <a:lnTo>
                    <a:pt x="45761" y="17239"/>
                  </a:lnTo>
                  <a:lnTo>
                    <a:pt x="46282" y="17589"/>
                  </a:lnTo>
                  <a:lnTo>
                    <a:pt x="46458" y="17522"/>
                  </a:lnTo>
                  <a:lnTo>
                    <a:pt x="47945" y="16265"/>
                  </a:lnTo>
                  <a:lnTo>
                    <a:pt x="48281" y="16630"/>
                  </a:lnTo>
                  <a:lnTo>
                    <a:pt x="48296" y="16769"/>
                  </a:lnTo>
                  <a:lnTo>
                    <a:pt x="48366" y="17603"/>
                  </a:lnTo>
                  <a:lnTo>
                    <a:pt x="47577" y="18217"/>
                  </a:lnTo>
                  <a:lnTo>
                    <a:pt x="47376" y="19006"/>
                  </a:lnTo>
                  <a:lnTo>
                    <a:pt x="47428" y="19724"/>
                  </a:lnTo>
                  <a:lnTo>
                    <a:pt x="48980" y="19823"/>
                  </a:lnTo>
                  <a:lnTo>
                    <a:pt x="49924" y="19271"/>
                  </a:lnTo>
                  <a:lnTo>
                    <a:pt x="50373" y="20055"/>
                  </a:lnTo>
                  <a:lnTo>
                    <a:pt x="49826" y="20481"/>
                  </a:lnTo>
                  <a:lnTo>
                    <a:pt x="49617" y="21030"/>
                  </a:lnTo>
                  <a:lnTo>
                    <a:pt x="49582" y="21358"/>
                  </a:lnTo>
                  <a:lnTo>
                    <a:pt x="49841" y="21936"/>
                  </a:lnTo>
                  <a:lnTo>
                    <a:pt x="49922" y="22891"/>
                  </a:lnTo>
                  <a:lnTo>
                    <a:pt x="48662" y="24710"/>
                  </a:lnTo>
                  <a:lnTo>
                    <a:pt x="48467" y="25671"/>
                  </a:lnTo>
                  <a:lnTo>
                    <a:pt x="48670" y="2628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2" name="pg413">
              <a:extLst>
                <a:ext uri="{FF2B5EF4-FFF2-40B4-BE49-F238E27FC236}">
                  <a16:creationId xmlns:a16="http://schemas.microsoft.com/office/drawing/2014/main" id="{E7A72F81-549F-904A-838A-653E6DF09646}"/>
                </a:ext>
              </a:extLst>
            </p:cNvPr>
            <p:cNvSpPr/>
            <p:nvPr/>
          </p:nvSpPr>
          <p:spPr>
            <a:xfrm>
              <a:off x="5537381" y="4029481"/>
              <a:ext cx="165450" cy="185946"/>
            </a:xfrm>
            <a:custGeom>
              <a:avLst/>
              <a:gdLst/>
              <a:ahLst/>
              <a:cxnLst/>
              <a:rect l="0" t="0" r="0" b="0"/>
              <a:pathLst>
                <a:path w="165450" h="185946">
                  <a:moveTo>
                    <a:pt x="144409" y="7634"/>
                  </a:moveTo>
                  <a:lnTo>
                    <a:pt x="144811" y="7647"/>
                  </a:lnTo>
                  <a:lnTo>
                    <a:pt x="145537" y="8691"/>
                  </a:lnTo>
                  <a:lnTo>
                    <a:pt x="145634" y="9065"/>
                  </a:lnTo>
                  <a:lnTo>
                    <a:pt x="145531" y="9639"/>
                  </a:lnTo>
                  <a:lnTo>
                    <a:pt x="145243" y="10023"/>
                  </a:lnTo>
                  <a:lnTo>
                    <a:pt x="144777" y="10207"/>
                  </a:lnTo>
                  <a:lnTo>
                    <a:pt x="144411" y="10179"/>
                  </a:lnTo>
                  <a:lnTo>
                    <a:pt x="144144" y="10052"/>
                  </a:lnTo>
                  <a:lnTo>
                    <a:pt x="143792" y="9677"/>
                  </a:lnTo>
                  <a:lnTo>
                    <a:pt x="143474" y="9489"/>
                  </a:lnTo>
                  <a:lnTo>
                    <a:pt x="142828" y="9315"/>
                  </a:lnTo>
                  <a:lnTo>
                    <a:pt x="142413" y="9379"/>
                  </a:lnTo>
                  <a:lnTo>
                    <a:pt x="142033" y="9732"/>
                  </a:lnTo>
                  <a:lnTo>
                    <a:pt x="141966" y="9976"/>
                  </a:lnTo>
                  <a:lnTo>
                    <a:pt x="141966" y="10370"/>
                  </a:lnTo>
                  <a:lnTo>
                    <a:pt x="142496" y="12292"/>
                  </a:lnTo>
                  <a:lnTo>
                    <a:pt x="142417" y="12758"/>
                  </a:lnTo>
                  <a:lnTo>
                    <a:pt x="142169" y="13036"/>
                  </a:lnTo>
                  <a:lnTo>
                    <a:pt x="141521" y="13161"/>
                  </a:lnTo>
                  <a:lnTo>
                    <a:pt x="141037" y="13102"/>
                  </a:lnTo>
                  <a:lnTo>
                    <a:pt x="140824" y="12969"/>
                  </a:lnTo>
                  <a:lnTo>
                    <a:pt x="140679" y="12732"/>
                  </a:lnTo>
                  <a:lnTo>
                    <a:pt x="140351" y="11650"/>
                  </a:lnTo>
                  <a:lnTo>
                    <a:pt x="140078" y="11386"/>
                  </a:lnTo>
                  <a:lnTo>
                    <a:pt x="139617" y="11347"/>
                  </a:lnTo>
                  <a:lnTo>
                    <a:pt x="138636" y="11824"/>
                  </a:lnTo>
                  <a:lnTo>
                    <a:pt x="137657" y="11041"/>
                  </a:lnTo>
                  <a:lnTo>
                    <a:pt x="137441" y="10918"/>
                  </a:lnTo>
                  <a:lnTo>
                    <a:pt x="137013" y="10875"/>
                  </a:lnTo>
                  <a:lnTo>
                    <a:pt x="136750" y="10944"/>
                  </a:lnTo>
                  <a:lnTo>
                    <a:pt x="136538" y="11132"/>
                  </a:lnTo>
                  <a:lnTo>
                    <a:pt x="136463" y="11350"/>
                  </a:lnTo>
                  <a:lnTo>
                    <a:pt x="136418" y="12104"/>
                  </a:lnTo>
                  <a:lnTo>
                    <a:pt x="136072" y="13026"/>
                  </a:lnTo>
                  <a:lnTo>
                    <a:pt x="135711" y="13752"/>
                  </a:lnTo>
                  <a:lnTo>
                    <a:pt x="135129" y="14548"/>
                  </a:lnTo>
                  <a:lnTo>
                    <a:pt x="133969" y="15523"/>
                  </a:lnTo>
                  <a:lnTo>
                    <a:pt x="133258" y="16550"/>
                  </a:lnTo>
                  <a:lnTo>
                    <a:pt x="132887" y="17215"/>
                  </a:lnTo>
                  <a:lnTo>
                    <a:pt x="132535" y="17542"/>
                  </a:lnTo>
                  <a:lnTo>
                    <a:pt x="132029" y="17864"/>
                  </a:lnTo>
                  <a:lnTo>
                    <a:pt x="130997" y="18870"/>
                  </a:lnTo>
                  <a:lnTo>
                    <a:pt x="130817" y="19127"/>
                  </a:lnTo>
                  <a:lnTo>
                    <a:pt x="130817" y="20032"/>
                  </a:lnTo>
                  <a:lnTo>
                    <a:pt x="130600" y="20341"/>
                  </a:lnTo>
                  <a:lnTo>
                    <a:pt x="130105" y="20829"/>
                  </a:lnTo>
                  <a:lnTo>
                    <a:pt x="129655" y="21518"/>
                  </a:lnTo>
                  <a:lnTo>
                    <a:pt x="129177" y="22722"/>
                  </a:lnTo>
                  <a:lnTo>
                    <a:pt x="128897" y="24119"/>
                  </a:lnTo>
                  <a:lnTo>
                    <a:pt x="129146" y="24484"/>
                  </a:lnTo>
                  <a:lnTo>
                    <a:pt x="129901" y="25006"/>
                  </a:lnTo>
                  <a:lnTo>
                    <a:pt x="130559" y="24962"/>
                  </a:lnTo>
                  <a:lnTo>
                    <a:pt x="130644" y="24832"/>
                  </a:lnTo>
                  <a:lnTo>
                    <a:pt x="130457" y="23468"/>
                  </a:lnTo>
                  <a:lnTo>
                    <a:pt x="130482" y="23266"/>
                  </a:lnTo>
                  <a:lnTo>
                    <a:pt x="130662" y="23196"/>
                  </a:lnTo>
                  <a:lnTo>
                    <a:pt x="130933" y="23442"/>
                  </a:lnTo>
                  <a:lnTo>
                    <a:pt x="130899" y="24463"/>
                  </a:lnTo>
                  <a:lnTo>
                    <a:pt x="130590" y="25059"/>
                  </a:lnTo>
                  <a:lnTo>
                    <a:pt x="129883" y="25118"/>
                  </a:lnTo>
                  <a:lnTo>
                    <a:pt x="129540" y="25029"/>
                  </a:lnTo>
                  <a:lnTo>
                    <a:pt x="129001" y="24695"/>
                  </a:lnTo>
                  <a:lnTo>
                    <a:pt x="128667" y="24868"/>
                  </a:lnTo>
                  <a:lnTo>
                    <a:pt x="128288" y="26578"/>
                  </a:lnTo>
                  <a:lnTo>
                    <a:pt x="127958" y="27305"/>
                  </a:lnTo>
                  <a:lnTo>
                    <a:pt x="126724" y="28810"/>
                  </a:lnTo>
                  <a:lnTo>
                    <a:pt x="126264" y="29488"/>
                  </a:lnTo>
                  <a:lnTo>
                    <a:pt x="126208" y="30064"/>
                  </a:lnTo>
                  <a:lnTo>
                    <a:pt x="126587" y="31204"/>
                  </a:lnTo>
                  <a:lnTo>
                    <a:pt x="126654" y="31927"/>
                  </a:lnTo>
                  <a:lnTo>
                    <a:pt x="126079" y="32848"/>
                  </a:lnTo>
                  <a:lnTo>
                    <a:pt x="125854" y="33340"/>
                  </a:lnTo>
                  <a:lnTo>
                    <a:pt x="125884" y="33845"/>
                  </a:lnTo>
                  <a:lnTo>
                    <a:pt x="126052" y="34423"/>
                  </a:lnTo>
                  <a:lnTo>
                    <a:pt x="126398" y="34809"/>
                  </a:lnTo>
                  <a:lnTo>
                    <a:pt x="126531" y="34879"/>
                  </a:lnTo>
                  <a:lnTo>
                    <a:pt x="126755" y="34677"/>
                  </a:lnTo>
                  <a:lnTo>
                    <a:pt x="126797" y="34539"/>
                  </a:lnTo>
                  <a:lnTo>
                    <a:pt x="126609" y="34309"/>
                  </a:lnTo>
                  <a:lnTo>
                    <a:pt x="126500" y="33998"/>
                  </a:lnTo>
                  <a:lnTo>
                    <a:pt x="126556" y="33128"/>
                  </a:lnTo>
                  <a:lnTo>
                    <a:pt x="127008" y="32186"/>
                  </a:lnTo>
                  <a:lnTo>
                    <a:pt x="127969" y="31251"/>
                  </a:lnTo>
                  <a:lnTo>
                    <a:pt x="128304" y="31235"/>
                  </a:lnTo>
                  <a:lnTo>
                    <a:pt x="128816" y="31309"/>
                  </a:lnTo>
                  <a:lnTo>
                    <a:pt x="129436" y="30459"/>
                  </a:lnTo>
                  <a:lnTo>
                    <a:pt x="129612" y="30120"/>
                  </a:lnTo>
                  <a:lnTo>
                    <a:pt x="129778" y="29549"/>
                  </a:lnTo>
                  <a:lnTo>
                    <a:pt x="129881" y="28893"/>
                  </a:lnTo>
                  <a:lnTo>
                    <a:pt x="130154" y="28085"/>
                  </a:lnTo>
                  <a:lnTo>
                    <a:pt x="130702" y="27448"/>
                  </a:lnTo>
                  <a:lnTo>
                    <a:pt x="130996" y="27262"/>
                  </a:lnTo>
                  <a:lnTo>
                    <a:pt x="131363" y="27213"/>
                  </a:lnTo>
                  <a:lnTo>
                    <a:pt x="132206" y="27960"/>
                  </a:lnTo>
                  <a:lnTo>
                    <a:pt x="132987" y="28200"/>
                  </a:lnTo>
                  <a:lnTo>
                    <a:pt x="133503" y="28680"/>
                  </a:lnTo>
                  <a:lnTo>
                    <a:pt x="133691" y="28688"/>
                  </a:lnTo>
                  <a:lnTo>
                    <a:pt x="133857" y="28557"/>
                  </a:lnTo>
                  <a:lnTo>
                    <a:pt x="133726" y="28020"/>
                  </a:lnTo>
                  <a:lnTo>
                    <a:pt x="134394" y="28084"/>
                  </a:lnTo>
                  <a:lnTo>
                    <a:pt x="135183" y="28747"/>
                  </a:lnTo>
                  <a:lnTo>
                    <a:pt x="135335" y="29149"/>
                  </a:lnTo>
                  <a:lnTo>
                    <a:pt x="135541" y="29303"/>
                  </a:lnTo>
                  <a:lnTo>
                    <a:pt x="135825" y="28697"/>
                  </a:lnTo>
                  <a:lnTo>
                    <a:pt x="139129" y="25288"/>
                  </a:lnTo>
                  <a:lnTo>
                    <a:pt x="142409" y="20968"/>
                  </a:lnTo>
                  <a:lnTo>
                    <a:pt x="142263" y="21375"/>
                  </a:lnTo>
                  <a:lnTo>
                    <a:pt x="142380" y="21618"/>
                  </a:lnTo>
                  <a:lnTo>
                    <a:pt x="142563" y="21647"/>
                  </a:lnTo>
                  <a:lnTo>
                    <a:pt x="142563" y="21834"/>
                  </a:lnTo>
                  <a:lnTo>
                    <a:pt x="144822" y="21998"/>
                  </a:lnTo>
                  <a:lnTo>
                    <a:pt x="144803" y="23097"/>
                  </a:lnTo>
                  <a:lnTo>
                    <a:pt x="145260" y="23103"/>
                  </a:lnTo>
                  <a:lnTo>
                    <a:pt x="145474" y="23277"/>
                  </a:lnTo>
                  <a:lnTo>
                    <a:pt x="145733" y="23255"/>
                  </a:lnTo>
                  <a:lnTo>
                    <a:pt x="146002" y="23341"/>
                  </a:lnTo>
                  <a:lnTo>
                    <a:pt x="146139" y="23818"/>
                  </a:lnTo>
                  <a:lnTo>
                    <a:pt x="146517" y="24612"/>
                  </a:lnTo>
                  <a:lnTo>
                    <a:pt x="147002" y="25253"/>
                  </a:lnTo>
                  <a:lnTo>
                    <a:pt x="147137" y="25334"/>
                  </a:lnTo>
                  <a:lnTo>
                    <a:pt x="147091" y="26734"/>
                  </a:lnTo>
                  <a:lnTo>
                    <a:pt x="148098" y="26767"/>
                  </a:lnTo>
                  <a:lnTo>
                    <a:pt x="147866" y="27481"/>
                  </a:lnTo>
                  <a:lnTo>
                    <a:pt x="146945" y="28514"/>
                  </a:lnTo>
                  <a:lnTo>
                    <a:pt x="146299" y="28965"/>
                  </a:lnTo>
                  <a:lnTo>
                    <a:pt x="145949" y="29039"/>
                  </a:lnTo>
                  <a:lnTo>
                    <a:pt x="144779" y="29005"/>
                  </a:lnTo>
                  <a:lnTo>
                    <a:pt x="144181" y="29515"/>
                  </a:lnTo>
                  <a:lnTo>
                    <a:pt x="143951" y="29936"/>
                  </a:lnTo>
                  <a:lnTo>
                    <a:pt x="143124" y="30119"/>
                  </a:lnTo>
                  <a:lnTo>
                    <a:pt x="142448" y="30401"/>
                  </a:lnTo>
                  <a:lnTo>
                    <a:pt x="142250" y="30941"/>
                  </a:lnTo>
                  <a:lnTo>
                    <a:pt x="142385" y="31098"/>
                  </a:lnTo>
                  <a:lnTo>
                    <a:pt x="142964" y="31348"/>
                  </a:lnTo>
                  <a:lnTo>
                    <a:pt x="143159" y="31542"/>
                  </a:lnTo>
                  <a:lnTo>
                    <a:pt x="143689" y="32414"/>
                  </a:lnTo>
                  <a:lnTo>
                    <a:pt x="143625" y="32574"/>
                  </a:lnTo>
                  <a:lnTo>
                    <a:pt x="143017" y="32499"/>
                  </a:lnTo>
                  <a:lnTo>
                    <a:pt x="142723" y="33830"/>
                  </a:lnTo>
                  <a:lnTo>
                    <a:pt x="142497" y="34087"/>
                  </a:lnTo>
                  <a:lnTo>
                    <a:pt x="142663" y="34403"/>
                  </a:lnTo>
                  <a:lnTo>
                    <a:pt x="143547" y="34471"/>
                  </a:lnTo>
                  <a:lnTo>
                    <a:pt x="143243" y="33945"/>
                  </a:lnTo>
                  <a:lnTo>
                    <a:pt x="143317" y="33804"/>
                  </a:lnTo>
                  <a:lnTo>
                    <a:pt x="143685" y="33841"/>
                  </a:lnTo>
                  <a:lnTo>
                    <a:pt x="144066" y="34147"/>
                  </a:lnTo>
                  <a:lnTo>
                    <a:pt x="144126" y="34288"/>
                  </a:lnTo>
                  <a:lnTo>
                    <a:pt x="144112" y="34661"/>
                  </a:lnTo>
                  <a:lnTo>
                    <a:pt x="144295" y="35336"/>
                  </a:lnTo>
                  <a:lnTo>
                    <a:pt x="144733" y="36182"/>
                  </a:lnTo>
                  <a:lnTo>
                    <a:pt x="145511" y="35545"/>
                  </a:lnTo>
                  <a:lnTo>
                    <a:pt x="147093" y="34670"/>
                  </a:lnTo>
                  <a:lnTo>
                    <a:pt x="147714" y="34181"/>
                  </a:lnTo>
                  <a:lnTo>
                    <a:pt x="148053" y="33544"/>
                  </a:lnTo>
                  <a:lnTo>
                    <a:pt x="148184" y="33030"/>
                  </a:lnTo>
                  <a:lnTo>
                    <a:pt x="149332" y="31527"/>
                  </a:lnTo>
                  <a:lnTo>
                    <a:pt x="151556" y="31579"/>
                  </a:lnTo>
                  <a:lnTo>
                    <a:pt x="151544" y="32796"/>
                  </a:lnTo>
                  <a:lnTo>
                    <a:pt x="153788" y="32826"/>
                  </a:lnTo>
                  <a:lnTo>
                    <a:pt x="153810" y="35272"/>
                  </a:lnTo>
                  <a:lnTo>
                    <a:pt x="154092" y="35275"/>
                  </a:lnTo>
                  <a:lnTo>
                    <a:pt x="156064" y="35291"/>
                  </a:lnTo>
                  <a:lnTo>
                    <a:pt x="156096" y="37676"/>
                  </a:lnTo>
                  <a:lnTo>
                    <a:pt x="156221" y="37817"/>
                  </a:lnTo>
                  <a:lnTo>
                    <a:pt x="156550" y="37735"/>
                  </a:lnTo>
                  <a:lnTo>
                    <a:pt x="156857" y="37515"/>
                  </a:lnTo>
                  <a:lnTo>
                    <a:pt x="157547" y="36788"/>
                  </a:lnTo>
                  <a:lnTo>
                    <a:pt x="158420" y="36073"/>
                  </a:lnTo>
                  <a:lnTo>
                    <a:pt x="159180" y="35730"/>
                  </a:lnTo>
                  <a:lnTo>
                    <a:pt x="159657" y="36111"/>
                  </a:lnTo>
                  <a:lnTo>
                    <a:pt x="159656" y="36509"/>
                  </a:lnTo>
                  <a:lnTo>
                    <a:pt x="159872" y="36826"/>
                  </a:lnTo>
                  <a:lnTo>
                    <a:pt x="160342" y="36629"/>
                  </a:lnTo>
                  <a:lnTo>
                    <a:pt x="162569" y="34834"/>
                  </a:lnTo>
                  <a:lnTo>
                    <a:pt x="163089" y="34335"/>
                  </a:lnTo>
                  <a:lnTo>
                    <a:pt x="163498" y="34482"/>
                  </a:lnTo>
                  <a:lnTo>
                    <a:pt x="163610" y="34922"/>
                  </a:lnTo>
                  <a:lnTo>
                    <a:pt x="164182" y="35838"/>
                  </a:lnTo>
                  <a:lnTo>
                    <a:pt x="165019" y="36574"/>
                  </a:lnTo>
                  <a:lnTo>
                    <a:pt x="165450" y="36581"/>
                  </a:lnTo>
                  <a:lnTo>
                    <a:pt x="165350" y="37079"/>
                  </a:lnTo>
                  <a:lnTo>
                    <a:pt x="163989" y="37704"/>
                  </a:lnTo>
                  <a:lnTo>
                    <a:pt x="163710" y="37712"/>
                  </a:lnTo>
                  <a:lnTo>
                    <a:pt x="162617" y="38795"/>
                  </a:lnTo>
                  <a:lnTo>
                    <a:pt x="162440" y="39574"/>
                  </a:lnTo>
                  <a:lnTo>
                    <a:pt x="162503" y="39742"/>
                  </a:lnTo>
                  <a:lnTo>
                    <a:pt x="162390" y="40014"/>
                  </a:lnTo>
                  <a:lnTo>
                    <a:pt x="161877" y="40718"/>
                  </a:lnTo>
                  <a:lnTo>
                    <a:pt x="161082" y="41056"/>
                  </a:lnTo>
                  <a:lnTo>
                    <a:pt x="160936" y="41297"/>
                  </a:lnTo>
                  <a:lnTo>
                    <a:pt x="162909" y="41304"/>
                  </a:lnTo>
                  <a:lnTo>
                    <a:pt x="162801" y="41607"/>
                  </a:lnTo>
                  <a:lnTo>
                    <a:pt x="162728" y="41791"/>
                  </a:lnTo>
                  <a:lnTo>
                    <a:pt x="162021" y="42559"/>
                  </a:lnTo>
                  <a:lnTo>
                    <a:pt x="161756" y="42700"/>
                  </a:lnTo>
                  <a:lnTo>
                    <a:pt x="161354" y="42726"/>
                  </a:lnTo>
                  <a:lnTo>
                    <a:pt x="160668" y="43013"/>
                  </a:lnTo>
                  <a:lnTo>
                    <a:pt x="160161" y="43606"/>
                  </a:lnTo>
                  <a:lnTo>
                    <a:pt x="159386" y="43743"/>
                  </a:lnTo>
                  <a:lnTo>
                    <a:pt x="158270" y="43589"/>
                  </a:lnTo>
                  <a:lnTo>
                    <a:pt x="157641" y="44115"/>
                  </a:lnTo>
                  <a:lnTo>
                    <a:pt x="157195" y="44715"/>
                  </a:lnTo>
                  <a:lnTo>
                    <a:pt x="155811" y="44435"/>
                  </a:lnTo>
                  <a:lnTo>
                    <a:pt x="155532" y="44107"/>
                  </a:lnTo>
                  <a:lnTo>
                    <a:pt x="155207" y="43940"/>
                  </a:lnTo>
                  <a:lnTo>
                    <a:pt x="155062" y="44141"/>
                  </a:lnTo>
                  <a:lnTo>
                    <a:pt x="155133" y="45415"/>
                  </a:lnTo>
                  <a:lnTo>
                    <a:pt x="155892" y="45434"/>
                  </a:lnTo>
                  <a:lnTo>
                    <a:pt x="155896" y="46045"/>
                  </a:lnTo>
                  <a:lnTo>
                    <a:pt x="155533" y="46871"/>
                  </a:lnTo>
                  <a:lnTo>
                    <a:pt x="155080" y="46645"/>
                  </a:lnTo>
                  <a:lnTo>
                    <a:pt x="154766" y="46600"/>
                  </a:lnTo>
                  <a:lnTo>
                    <a:pt x="154123" y="46805"/>
                  </a:lnTo>
                  <a:lnTo>
                    <a:pt x="153872" y="47156"/>
                  </a:lnTo>
                  <a:lnTo>
                    <a:pt x="153714" y="47841"/>
                  </a:lnTo>
                  <a:lnTo>
                    <a:pt x="152993" y="48963"/>
                  </a:lnTo>
                  <a:lnTo>
                    <a:pt x="153131" y="49444"/>
                  </a:lnTo>
                  <a:lnTo>
                    <a:pt x="152782" y="50788"/>
                  </a:lnTo>
                  <a:lnTo>
                    <a:pt x="152789" y="51008"/>
                  </a:lnTo>
                  <a:lnTo>
                    <a:pt x="153619" y="53643"/>
                  </a:lnTo>
                  <a:lnTo>
                    <a:pt x="155112" y="53732"/>
                  </a:lnTo>
                  <a:lnTo>
                    <a:pt x="155864" y="54220"/>
                  </a:lnTo>
                  <a:lnTo>
                    <a:pt x="156478" y="54142"/>
                  </a:lnTo>
                  <a:lnTo>
                    <a:pt x="156711" y="54298"/>
                  </a:lnTo>
                  <a:lnTo>
                    <a:pt x="155507" y="55253"/>
                  </a:lnTo>
                  <a:lnTo>
                    <a:pt x="154092" y="56177"/>
                  </a:lnTo>
                  <a:lnTo>
                    <a:pt x="153601" y="56386"/>
                  </a:lnTo>
                  <a:lnTo>
                    <a:pt x="152638" y="56561"/>
                  </a:lnTo>
                  <a:lnTo>
                    <a:pt x="151834" y="57828"/>
                  </a:lnTo>
                  <a:lnTo>
                    <a:pt x="151792" y="58294"/>
                  </a:lnTo>
                  <a:lnTo>
                    <a:pt x="151693" y="58492"/>
                  </a:lnTo>
                  <a:lnTo>
                    <a:pt x="151284" y="58850"/>
                  </a:lnTo>
                  <a:lnTo>
                    <a:pt x="151090" y="58928"/>
                  </a:lnTo>
                  <a:lnTo>
                    <a:pt x="150363" y="59793"/>
                  </a:lnTo>
                  <a:lnTo>
                    <a:pt x="149563" y="61153"/>
                  </a:lnTo>
                  <a:lnTo>
                    <a:pt x="149464" y="61735"/>
                  </a:lnTo>
                  <a:lnTo>
                    <a:pt x="149440" y="62465"/>
                  </a:lnTo>
                  <a:lnTo>
                    <a:pt x="149571" y="62998"/>
                  </a:lnTo>
                  <a:lnTo>
                    <a:pt x="150258" y="63277"/>
                  </a:lnTo>
                  <a:lnTo>
                    <a:pt x="150735" y="63862"/>
                  </a:lnTo>
                  <a:lnTo>
                    <a:pt x="150767" y="64514"/>
                  </a:lnTo>
                  <a:lnTo>
                    <a:pt x="151173" y="66460"/>
                  </a:lnTo>
                  <a:lnTo>
                    <a:pt x="152270" y="67451"/>
                  </a:lnTo>
                  <a:lnTo>
                    <a:pt x="152703" y="67592"/>
                  </a:lnTo>
                  <a:lnTo>
                    <a:pt x="152908" y="67492"/>
                  </a:lnTo>
                  <a:lnTo>
                    <a:pt x="153210" y="67513"/>
                  </a:lnTo>
                  <a:lnTo>
                    <a:pt x="153584" y="67662"/>
                  </a:lnTo>
                  <a:lnTo>
                    <a:pt x="153564" y="69827"/>
                  </a:lnTo>
                  <a:lnTo>
                    <a:pt x="153101" y="69828"/>
                  </a:lnTo>
                  <a:lnTo>
                    <a:pt x="149754" y="69738"/>
                  </a:lnTo>
                  <a:lnTo>
                    <a:pt x="149620" y="69733"/>
                  </a:lnTo>
                  <a:lnTo>
                    <a:pt x="148466" y="69690"/>
                  </a:lnTo>
                  <a:lnTo>
                    <a:pt x="148113" y="69677"/>
                  </a:lnTo>
                  <a:lnTo>
                    <a:pt x="142866" y="69436"/>
                  </a:lnTo>
                  <a:lnTo>
                    <a:pt x="141271" y="72059"/>
                  </a:lnTo>
                  <a:lnTo>
                    <a:pt x="139029" y="75801"/>
                  </a:lnTo>
                  <a:lnTo>
                    <a:pt x="138951" y="76882"/>
                  </a:lnTo>
                  <a:lnTo>
                    <a:pt x="138863" y="78105"/>
                  </a:lnTo>
                  <a:lnTo>
                    <a:pt x="138192" y="87377"/>
                  </a:lnTo>
                  <a:lnTo>
                    <a:pt x="138128" y="90075"/>
                  </a:lnTo>
                  <a:lnTo>
                    <a:pt x="130817" y="90397"/>
                  </a:lnTo>
                  <a:lnTo>
                    <a:pt x="124740" y="90530"/>
                  </a:lnTo>
                  <a:lnTo>
                    <a:pt x="124830" y="91909"/>
                  </a:lnTo>
                  <a:lnTo>
                    <a:pt x="124840" y="92361"/>
                  </a:lnTo>
                  <a:lnTo>
                    <a:pt x="124868" y="93893"/>
                  </a:lnTo>
                  <a:lnTo>
                    <a:pt x="124906" y="97066"/>
                  </a:lnTo>
                  <a:lnTo>
                    <a:pt x="124890" y="103722"/>
                  </a:lnTo>
                  <a:lnTo>
                    <a:pt x="124974" y="106922"/>
                  </a:lnTo>
                  <a:lnTo>
                    <a:pt x="124836" y="111493"/>
                  </a:lnTo>
                  <a:lnTo>
                    <a:pt x="124824" y="113401"/>
                  </a:lnTo>
                  <a:lnTo>
                    <a:pt x="124317" y="113200"/>
                  </a:lnTo>
                  <a:lnTo>
                    <a:pt x="124124" y="113207"/>
                  </a:lnTo>
                  <a:lnTo>
                    <a:pt x="123804" y="113446"/>
                  </a:lnTo>
                  <a:lnTo>
                    <a:pt x="123635" y="113479"/>
                  </a:lnTo>
                  <a:lnTo>
                    <a:pt x="123437" y="113764"/>
                  </a:lnTo>
                  <a:lnTo>
                    <a:pt x="122419" y="113427"/>
                  </a:lnTo>
                  <a:lnTo>
                    <a:pt x="121192" y="113349"/>
                  </a:lnTo>
                  <a:lnTo>
                    <a:pt x="121090" y="113610"/>
                  </a:lnTo>
                  <a:lnTo>
                    <a:pt x="120518" y="113863"/>
                  </a:lnTo>
                  <a:lnTo>
                    <a:pt x="118735" y="113514"/>
                  </a:lnTo>
                  <a:lnTo>
                    <a:pt x="118531" y="113320"/>
                  </a:lnTo>
                  <a:lnTo>
                    <a:pt x="117751" y="112180"/>
                  </a:lnTo>
                  <a:lnTo>
                    <a:pt x="117459" y="111964"/>
                  </a:lnTo>
                  <a:lnTo>
                    <a:pt x="117248" y="111938"/>
                  </a:lnTo>
                  <a:lnTo>
                    <a:pt x="116894" y="111975"/>
                  </a:lnTo>
                  <a:lnTo>
                    <a:pt x="116914" y="112292"/>
                  </a:lnTo>
                  <a:lnTo>
                    <a:pt x="116819" y="112519"/>
                  </a:lnTo>
                  <a:lnTo>
                    <a:pt x="115969" y="113161"/>
                  </a:lnTo>
                  <a:lnTo>
                    <a:pt x="115980" y="113407"/>
                  </a:lnTo>
                  <a:lnTo>
                    <a:pt x="116147" y="113798"/>
                  </a:lnTo>
                  <a:lnTo>
                    <a:pt x="113618" y="113831"/>
                  </a:lnTo>
                  <a:lnTo>
                    <a:pt x="111591" y="113980"/>
                  </a:lnTo>
                  <a:lnTo>
                    <a:pt x="111577" y="112190"/>
                  </a:lnTo>
                  <a:lnTo>
                    <a:pt x="110744" y="112112"/>
                  </a:lnTo>
                  <a:lnTo>
                    <a:pt x="109774" y="112541"/>
                  </a:lnTo>
                  <a:lnTo>
                    <a:pt x="109711" y="112887"/>
                  </a:lnTo>
                  <a:lnTo>
                    <a:pt x="108150" y="114057"/>
                  </a:lnTo>
                  <a:lnTo>
                    <a:pt x="107271" y="114035"/>
                  </a:lnTo>
                  <a:lnTo>
                    <a:pt x="106185" y="114359"/>
                  </a:lnTo>
                  <a:lnTo>
                    <a:pt x="105848" y="114527"/>
                  </a:lnTo>
                  <a:lnTo>
                    <a:pt x="104797" y="115425"/>
                  </a:lnTo>
                  <a:lnTo>
                    <a:pt x="104266" y="116088"/>
                  </a:lnTo>
                  <a:lnTo>
                    <a:pt x="102155" y="118359"/>
                  </a:lnTo>
                  <a:lnTo>
                    <a:pt x="101344" y="118907"/>
                  </a:lnTo>
                  <a:lnTo>
                    <a:pt x="101034" y="118821"/>
                  </a:lnTo>
                  <a:lnTo>
                    <a:pt x="100254" y="118982"/>
                  </a:lnTo>
                  <a:lnTo>
                    <a:pt x="99197" y="119031"/>
                  </a:lnTo>
                  <a:lnTo>
                    <a:pt x="98684" y="118837"/>
                  </a:lnTo>
                  <a:lnTo>
                    <a:pt x="98416" y="118982"/>
                  </a:lnTo>
                  <a:lnTo>
                    <a:pt x="97974" y="120023"/>
                  </a:lnTo>
                  <a:lnTo>
                    <a:pt x="97566" y="121676"/>
                  </a:lnTo>
                  <a:lnTo>
                    <a:pt x="98192" y="122445"/>
                  </a:lnTo>
                  <a:lnTo>
                    <a:pt x="98510" y="123697"/>
                  </a:lnTo>
                  <a:lnTo>
                    <a:pt x="98512" y="123958"/>
                  </a:lnTo>
                  <a:lnTo>
                    <a:pt x="98328" y="124927"/>
                  </a:lnTo>
                  <a:lnTo>
                    <a:pt x="98166" y="125072"/>
                  </a:lnTo>
                  <a:lnTo>
                    <a:pt x="97208" y="124333"/>
                  </a:lnTo>
                  <a:lnTo>
                    <a:pt x="96979" y="124061"/>
                  </a:lnTo>
                  <a:lnTo>
                    <a:pt x="97516" y="121882"/>
                  </a:lnTo>
                  <a:lnTo>
                    <a:pt x="97149" y="121911"/>
                  </a:lnTo>
                  <a:lnTo>
                    <a:pt x="94855" y="122551"/>
                  </a:lnTo>
                  <a:lnTo>
                    <a:pt x="94328" y="122443"/>
                  </a:lnTo>
                  <a:lnTo>
                    <a:pt x="93162" y="122681"/>
                  </a:lnTo>
                  <a:lnTo>
                    <a:pt x="93485" y="123411"/>
                  </a:lnTo>
                  <a:lnTo>
                    <a:pt x="94584" y="125227"/>
                  </a:lnTo>
                  <a:lnTo>
                    <a:pt x="94696" y="125648"/>
                  </a:lnTo>
                  <a:lnTo>
                    <a:pt x="94693" y="126062"/>
                  </a:lnTo>
                  <a:lnTo>
                    <a:pt x="94489" y="125853"/>
                  </a:lnTo>
                  <a:lnTo>
                    <a:pt x="94580" y="125473"/>
                  </a:lnTo>
                  <a:lnTo>
                    <a:pt x="94373" y="125238"/>
                  </a:lnTo>
                  <a:lnTo>
                    <a:pt x="92983" y="124571"/>
                  </a:lnTo>
                  <a:lnTo>
                    <a:pt x="91803" y="124343"/>
                  </a:lnTo>
                  <a:lnTo>
                    <a:pt x="91195" y="124048"/>
                  </a:lnTo>
                  <a:lnTo>
                    <a:pt x="90429" y="123352"/>
                  </a:lnTo>
                  <a:lnTo>
                    <a:pt x="90289" y="122815"/>
                  </a:lnTo>
                  <a:lnTo>
                    <a:pt x="90039" y="122535"/>
                  </a:lnTo>
                  <a:lnTo>
                    <a:pt x="88856" y="122480"/>
                  </a:lnTo>
                  <a:lnTo>
                    <a:pt x="88209" y="121935"/>
                  </a:lnTo>
                  <a:lnTo>
                    <a:pt x="87795" y="121690"/>
                  </a:lnTo>
                  <a:lnTo>
                    <a:pt x="87166" y="121768"/>
                  </a:lnTo>
                  <a:lnTo>
                    <a:pt x="86295" y="121712"/>
                  </a:lnTo>
                  <a:lnTo>
                    <a:pt x="85198" y="121191"/>
                  </a:lnTo>
                  <a:lnTo>
                    <a:pt x="84998" y="120979"/>
                  </a:lnTo>
                  <a:lnTo>
                    <a:pt x="84991" y="120722"/>
                  </a:lnTo>
                  <a:lnTo>
                    <a:pt x="85079" y="120580"/>
                  </a:lnTo>
                  <a:lnTo>
                    <a:pt x="85082" y="120409"/>
                  </a:lnTo>
                  <a:lnTo>
                    <a:pt x="85008" y="120222"/>
                  </a:lnTo>
                  <a:lnTo>
                    <a:pt x="84390" y="120144"/>
                  </a:lnTo>
                  <a:lnTo>
                    <a:pt x="83227" y="120525"/>
                  </a:lnTo>
                  <a:lnTo>
                    <a:pt x="82263" y="120557"/>
                  </a:lnTo>
                  <a:lnTo>
                    <a:pt x="81767" y="120380"/>
                  </a:lnTo>
                  <a:lnTo>
                    <a:pt x="80360" y="122783"/>
                  </a:lnTo>
                  <a:lnTo>
                    <a:pt x="80061" y="122805"/>
                  </a:lnTo>
                  <a:lnTo>
                    <a:pt x="78439" y="122204"/>
                  </a:lnTo>
                  <a:lnTo>
                    <a:pt x="78442" y="122998"/>
                  </a:lnTo>
                  <a:lnTo>
                    <a:pt x="78544" y="123736"/>
                  </a:lnTo>
                  <a:lnTo>
                    <a:pt x="80198" y="123789"/>
                  </a:lnTo>
                  <a:lnTo>
                    <a:pt x="80071" y="124952"/>
                  </a:lnTo>
                  <a:lnTo>
                    <a:pt x="79941" y="125130"/>
                  </a:lnTo>
                  <a:lnTo>
                    <a:pt x="79867" y="125503"/>
                  </a:lnTo>
                  <a:lnTo>
                    <a:pt x="79923" y="126233"/>
                  </a:lnTo>
                  <a:lnTo>
                    <a:pt x="79898" y="126997"/>
                  </a:lnTo>
                  <a:lnTo>
                    <a:pt x="79856" y="127169"/>
                  </a:lnTo>
                  <a:lnTo>
                    <a:pt x="79722" y="127295"/>
                  </a:lnTo>
                  <a:lnTo>
                    <a:pt x="78388" y="127731"/>
                  </a:lnTo>
                  <a:lnTo>
                    <a:pt x="78149" y="127750"/>
                  </a:lnTo>
                  <a:lnTo>
                    <a:pt x="77120" y="127250"/>
                  </a:lnTo>
                  <a:lnTo>
                    <a:pt x="75242" y="126683"/>
                  </a:lnTo>
                  <a:lnTo>
                    <a:pt x="74360" y="126445"/>
                  </a:lnTo>
                  <a:lnTo>
                    <a:pt x="73819" y="126535"/>
                  </a:lnTo>
                  <a:lnTo>
                    <a:pt x="73423" y="126761"/>
                  </a:lnTo>
                  <a:lnTo>
                    <a:pt x="73152" y="126661"/>
                  </a:lnTo>
                  <a:lnTo>
                    <a:pt x="72889" y="126396"/>
                  </a:lnTo>
                  <a:lnTo>
                    <a:pt x="72626" y="125863"/>
                  </a:lnTo>
                  <a:lnTo>
                    <a:pt x="72433" y="125688"/>
                  </a:lnTo>
                  <a:lnTo>
                    <a:pt x="72144" y="125588"/>
                  </a:lnTo>
                  <a:lnTo>
                    <a:pt x="71818" y="125118"/>
                  </a:lnTo>
                  <a:lnTo>
                    <a:pt x="71530" y="125487"/>
                  </a:lnTo>
                  <a:lnTo>
                    <a:pt x="71302" y="126124"/>
                  </a:lnTo>
                  <a:lnTo>
                    <a:pt x="71323" y="126575"/>
                  </a:lnTo>
                  <a:lnTo>
                    <a:pt x="71822" y="128055"/>
                  </a:lnTo>
                  <a:lnTo>
                    <a:pt x="72141" y="128614"/>
                  </a:lnTo>
                  <a:lnTo>
                    <a:pt x="72728" y="128983"/>
                  </a:lnTo>
                  <a:lnTo>
                    <a:pt x="73960" y="130388"/>
                  </a:lnTo>
                  <a:lnTo>
                    <a:pt x="74160" y="130231"/>
                  </a:lnTo>
                  <a:lnTo>
                    <a:pt x="74041" y="130496"/>
                  </a:lnTo>
                  <a:lnTo>
                    <a:pt x="74532" y="131077"/>
                  </a:lnTo>
                  <a:lnTo>
                    <a:pt x="74680" y="131051"/>
                  </a:lnTo>
                  <a:lnTo>
                    <a:pt x="74897" y="130798"/>
                  </a:lnTo>
                  <a:lnTo>
                    <a:pt x="74901" y="130492"/>
                  </a:lnTo>
                  <a:lnTo>
                    <a:pt x="75077" y="130652"/>
                  </a:lnTo>
                  <a:lnTo>
                    <a:pt x="75066" y="130883"/>
                  </a:lnTo>
                  <a:lnTo>
                    <a:pt x="75329" y="131353"/>
                  </a:lnTo>
                  <a:lnTo>
                    <a:pt x="74975" y="131070"/>
                  </a:lnTo>
                  <a:lnTo>
                    <a:pt x="74729" y="131237"/>
                  </a:lnTo>
                  <a:lnTo>
                    <a:pt x="75259" y="132086"/>
                  </a:lnTo>
                  <a:lnTo>
                    <a:pt x="75318" y="132749"/>
                  </a:lnTo>
                  <a:lnTo>
                    <a:pt x="75273" y="133062"/>
                  </a:lnTo>
                  <a:lnTo>
                    <a:pt x="75023" y="133811"/>
                  </a:lnTo>
                  <a:lnTo>
                    <a:pt x="74936" y="134445"/>
                  </a:lnTo>
                  <a:lnTo>
                    <a:pt x="74837" y="134594"/>
                  </a:lnTo>
                  <a:lnTo>
                    <a:pt x="74651" y="134628"/>
                  </a:lnTo>
                  <a:lnTo>
                    <a:pt x="74104" y="134475"/>
                  </a:lnTo>
                  <a:lnTo>
                    <a:pt x="73332" y="134437"/>
                  </a:lnTo>
                  <a:lnTo>
                    <a:pt x="72756" y="134676"/>
                  </a:lnTo>
                  <a:lnTo>
                    <a:pt x="72419" y="134971"/>
                  </a:lnTo>
                  <a:lnTo>
                    <a:pt x="72188" y="135418"/>
                  </a:lnTo>
                  <a:lnTo>
                    <a:pt x="71925" y="136193"/>
                  </a:lnTo>
                  <a:lnTo>
                    <a:pt x="71809" y="136793"/>
                  </a:lnTo>
                  <a:lnTo>
                    <a:pt x="71809" y="137341"/>
                  </a:lnTo>
                  <a:lnTo>
                    <a:pt x="71999" y="137892"/>
                  </a:lnTo>
                  <a:lnTo>
                    <a:pt x="72592" y="138578"/>
                  </a:lnTo>
                  <a:lnTo>
                    <a:pt x="72887" y="138697"/>
                  </a:lnTo>
                  <a:lnTo>
                    <a:pt x="73739" y="138704"/>
                  </a:lnTo>
                  <a:lnTo>
                    <a:pt x="74020" y="138578"/>
                  </a:lnTo>
                  <a:lnTo>
                    <a:pt x="74262" y="138067"/>
                  </a:lnTo>
                  <a:lnTo>
                    <a:pt x="74507" y="137784"/>
                  </a:lnTo>
                  <a:lnTo>
                    <a:pt x="74890" y="137508"/>
                  </a:lnTo>
                  <a:lnTo>
                    <a:pt x="75185" y="137344"/>
                  </a:lnTo>
                  <a:lnTo>
                    <a:pt x="75606" y="137262"/>
                  </a:lnTo>
                  <a:lnTo>
                    <a:pt x="76016" y="137080"/>
                  </a:lnTo>
                  <a:lnTo>
                    <a:pt x="76164" y="137050"/>
                  </a:lnTo>
                  <a:lnTo>
                    <a:pt x="76374" y="137151"/>
                  </a:lnTo>
                  <a:lnTo>
                    <a:pt x="76630" y="138187"/>
                  </a:lnTo>
                  <a:lnTo>
                    <a:pt x="76823" y="138597"/>
                  </a:lnTo>
                  <a:lnTo>
                    <a:pt x="76823" y="138727"/>
                  </a:lnTo>
                  <a:lnTo>
                    <a:pt x="76472" y="139349"/>
                  </a:lnTo>
                  <a:lnTo>
                    <a:pt x="76371" y="139662"/>
                  </a:lnTo>
                  <a:lnTo>
                    <a:pt x="76335" y="140147"/>
                  </a:lnTo>
                  <a:lnTo>
                    <a:pt x="76476" y="140821"/>
                  </a:lnTo>
                  <a:lnTo>
                    <a:pt x="76844" y="140795"/>
                  </a:lnTo>
                  <a:lnTo>
                    <a:pt x="76676" y="140557"/>
                  </a:lnTo>
                  <a:lnTo>
                    <a:pt x="77170" y="140412"/>
                  </a:lnTo>
                  <a:lnTo>
                    <a:pt x="77304" y="140523"/>
                  </a:lnTo>
                  <a:lnTo>
                    <a:pt x="77472" y="140538"/>
                  </a:lnTo>
                  <a:lnTo>
                    <a:pt x="77104" y="140773"/>
                  </a:lnTo>
                  <a:lnTo>
                    <a:pt x="77072" y="140523"/>
                  </a:lnTo>
                  <a:lnTo>
                    <a:pt x="76770" y="140628"/>
                  </a:lnTo>
                  <a:lnTo>
                    <a:pt x="76904" y="140859"/>
                  </a:lnTo>
                  <a:lnTo>
                    <a:pt x="76549" y="140948"/>
                  </a:lnTo>
                  <a:lnTo>
                    <a:pt x="76858" y="141720"/>
                  </a:lnTo>
                  <a:lnTo>
                    <a:pt x="77657" y="142745"/>
                  </a:lnTo>
                  <a:lnTo>
                    <a:pt x="77717" y="143196"/>
                  </a:lnTo>
                  <a:lnTo>
                    <a:pt x="77664" y="143762"/>
                  </a:lnTo>
                  <a:lnTo>
                    <a:pt x="77503" y="144135"/>
                  </a:lnTo>
                  <a:lnTo>
                    <a:pt x="77148" y="144547"/>
                  </a:lnTo>
                  <a:lnTo>
                    <a:pt x="76857" y="144903"/>
                  </a:lnTo>
                  <a:lnTo>
                    <a:pt x="76668" y="145488"/>
                  </a:lnTo>
                  <a:lnTo>
                    <a:pt x="76973" y="146490"/>
                  </a:lnTo>
                  <a:lnTo>
                    <a:pt x="77166" y="146900"/>
                  </a:lnTo>
                  <a:lnTo>
                    <a:pt x="77439" y="147251"/>
                  </a:lnTo>
                  <a:lnTo>
                    <a:pt x="77884" y="147474"/>
                  </a:lnTo>
                  <a:lnTo>
                    <a:pt x="79122" y="147795"/>
                  </a:lnTo>
                  <a:lnTo>
                    <a:pt x="80079" y="147919"/>
                  </a:lnTo>
                  <a:lnTo>
                    <a:pt x="80367" y="147841"/>
                  </a:lnTo>
                  <a:lnTo>
                    <a:pt x="81058" y="147438"/>
                  </a:lnTo>
                  <a:lnTo>
                    <a:pt x="81409" y="147077"/>
                  </a:lnTo>
                  <a:lnTo>
                    <a:pt x="81798" y="146485"/>
                  </a:lnTo>
                  <a:lnTo>
                    <a:pt x="81984" y="146351"/>
                  </a:lnTo>
                  <a:lnTo>
                    <a:pt x="82210" y="146366"/>
                  </a:lnTo>
                  <a:lnTo>
                    <a:pt x="82805" y="146746"/>
                  </a:lnTo>
                  <a:lnTo>
                    <a:pt x="83160" y="147230"/>
                  </a:lnTo>
                  <a:lnTo>
                    <a:pt x="83265" y="147912"/>
                  </a:lnTo>
                  <a:lnTo>
                    <a:pt x="82978" y="148807"/>
                  </a:lnTo>
                  <a:lnTo>
                    <a:pt x="83045" y="149026"/>
                  </a:lnTo>
                  <a:lnTo>
                    <a:pt x="83287" y="149000"/>
                  </a:lnTo>
                  <a:lnTo>
                    <a:pt x="84005" y="147546"/>
                  </a:lnTo>
                  <a:lnTo>
                    <a:pt x="84218" y="146089"/>
                  </a:lnTo>
                  <a:lnTo>
                    <a:pt x="84194" y="145824"/>
                  </a:lnTo>
                  <a:lnTo>
                    <a:pt x="84106" y="145638"/>
                  </a:lnTo>
                  <a:lnTo>
                    <a:pt x="84063" y="144904"/>
                  </a:lnTo>
                  <a:lnTo>
                    <a:pt x="84221" y="145090"/>
                  </a:lnTo>
                  <a:lnTo>
                    <a:pt x="84295" y="145776"/>
                  </a:lnTo>
                  <a:lnTo>
                    <a:pt x="84315" y="146056"/>
                  </a:lnTo>
                  <a:lnTo>
                    <a:pt x="84200" y="146998"/>
                  </a:lnTo>
                  <a:lnTo>
                    <a:pt x="84094" y="147641"/>
                  </a:lnTo>
                  <a:lnTo>
                    <a:pt x="83942" y="148049"/>
                  </a:lnTo>
                  <a:lnTo>
                    <a:pt x="83353" y="149052"/>
                  </a:lnTo>
                  <a:lnTo>
                    <a:pt x="83164" y="149104"/>
                  </a:lnTo>
                  <a:lnTo>
                    <a:pt x="82905" y="149026"/>
                  </a:lnTo>
                  <a:lnTo>
                    <a:pt x="82263" y="150188"/>
                  </a:lnTo>
                  <a:lnTo>
                    <a:pt x="82263" y="150053"/>
                  </a:lnTo>
                  <a:lnTo>
                    <a:pt x="82862" y="148839"/>
                  </a:lnTo>
                  <a:lnTo>
                    <a:pt x="83150" y="147727"/>
                  </a:lnTo>
                  <a:lnTo>
                    <a:pt x="83069" y="147303"/>
                  </a:lnTo>
                  <a:lnTo>
                    <a:pt x="82933" y="147044"/>
                  </a:lnTo>
                  <a:lnTo>
                    <a:pt x="82263" y="146480"/>
                  </a:lnTo>
                  <a:lnTo>
                    <a:pt x="81964" y="146483"/>
                  </a:lnTo>
                  <a:lnTo>
                    <a:pt x="81509" y="147131"/>
                  </a:lnTo>
                  <a:lnTo>
                    <a:pt x="81024" y="147580"/>
                  </a:lnTo>
                  <a:lnTo>
                    <a:pt x="80629" y="147826"/>
                  </a:lnTo>
                  <a:lnTo>
                    <a:pt x="80265" y="147974"/>
                  </a:lnTo>
                  <a:lnTo>
                    <a:pt x="79718" y="148049"/>
                  </a:lnTo>
                  <a:lnTo>
                    <a:pt x="78018" y="147622"/>
                  </a:lnTo>
                  <a:lnTo>
                    <a:pt x="77388" y="147334"/>
                  </a:lnTo>
                  <a:lnTo>
                    <a:pt x="77157" y="147112"/>
                  </a:lnTo>
                  <a:lnTo>
                    <a:pt x="76710" y="146386"/>
                  </a:lnTo>
                  <a:lnTo>
                    <a:pt x="76500" y="145499"/>
                  </a:lnTo>
                  <a:lnTo>
                    <a:pt x="76496" y="145227"/>
                  </a:lnTo>
                  <a:lnTo>
                    <a:pt x="76692" y="144761"/>
                  </a:lnTo>
                  <a:lnTo>
                    <a:pt x="77352" y="144090"/>
                  </a:lnTo>
                  <a:lnTo>
                    <a:pt x="77534" y="143427"/>
                  </a:lnTo>
                  <a:lnTo>
                    <a:pt x="77542" y="143039"/>
                  </a:lnTo>
                  <a:lnTo>
                    <a:pt x="77380" y="142696"/>
                  </a:lnTo>
                  <a:lnTo>
                    <a:pt x="76647" y="141764"/>
                  </a:lnTo>
                  <a:lnTo>
                    <a:pt x="76265" y="140724"/>
                  </a:lnTo>
                  <a:lnTo>
                    <a:pt x="76139" y="140069"/>
                  </a:lnTo>
                  <a:lnTo>
                    <a:pt x="76129" y="139670"/>
                  </a:lnTo>
                  <a:lnTo>
                    <a:pt x="76574" y="138720"/>
                  </a:lnTo>
                  <a:lnTo>
                    <a:pt x="76532" y="138396"/>
                  </a:lnTo>
                  <a:lnTo>
                    <a:pt x="76111" y="137348"/>
                  </a:lnTo>
                  <a:lnTo>
                    <a:pt x="75890" y="137352"/>
                  </a:lnTo>
                  <a:lnTo>
                    <a:pt x="74886" y="137717"/>
                  </a:lnTo>
                  <a:lnTo>
                    <a:pt x="74364" y="138265"/>
                  </a:lnTo>
                  <a:lnTo>
                    <a:pt x="74167" y="138704"/>
                  </a:lnTo>
                  <a:lnTo>
                    <a:pt x="74023" y="138842"/>
                  </a:lnTo>
                  <a:lnTo>
                    <a:pt x="73118" y="138880"/>
                  </a:lnTo>
                  <a:lnTo>
                    <a:pt x="72641" y="138846"/>
                  </a:lnTo>
                  <a:lnTo>
                    <a:pt x="72069" y="138291"/>
                  </a:lnTo>
                  <a:lnTo>
                    <a:pt x="71799" y="137959"/>
                  </a:lnTo>
                  <a:lnTo>
                    <a:pt x="71604" y="137258"/>
                  </a:lnTo>
                  <a:lnTo>
                    <a:pt x="71307" y="137278"/>
                  </a:lnTo>
                  <a:lnTo>
                    <a:pt x="71072" y="137538"/>
                  </a:lnTo>
                  <a:lnTo>
                    <a:pt x="70946" y="137766"/>
                  </a:lnTo>
                  <a:lnTo>
                    <a:pt x="70981" y="138284"/>
                  </a:lnTo>
                  <a:lnTo>
                    <a:pt x="70557" y="139022"/>
                  </a:lnTo>
                  <a:lnTo>
                    <a:pt x="68266" y="139533"/>
                  </a:lnTo>
                  <a:lnTo>
                    <a:pt x="67859" y="139723"/>
                  </a:lnTo>
                  <a:lnTo>
                    <a:pt x="67659" y="140011"/>
                  </a:lnTo>
                  <a:lnTo>
                    <a:pt x="67340" y="140708"/>
                  </a:lnTo>
                  <a:lnTo>
                    <a:pt x="67369" y="140875"/>
                  </a:lnTo>
                  <a:lnTo>
                    <a:pt x="67653" y="141382"/>
                  </a:lnTo>
                  <a:lnTo>
                    <a:pt x="67306" y="141904"/>
                  </a:lnTo>
                  <a:lnTo>
                    <a:pt x="67173" y="141882"/>
                  </a:lnTo>
                  <a:lnTo>
                    <a:pt x="66678" y="141405"/>
                  </a:lnTo>
                  <a:lnTo>
                    <a:pt x="66446" y="141293"/>
                  </a:lnTo>
                  <a:lnTo>
                    <a:pt x="65370" y="141300"/>
                  </a:lnTo>
                  <a:lnTo>
                    <a:pt x="64714" y="141975"/>
                  </a:lnTo>
                  <a:lnTo>
                    <a:pt x="64496" y="142731"/>
                  </a:lnTo>
                  <a:lnTo>
                    <a:pt x="64184" y="143156"/>
                  </a:lnTo>
                  <a:lnTo>
                    <a:pt x="63265" y="143226"/>
                  </a:lnTo>
                  <a:lnTo>
                    <a:pt x="62863" y="143212"/>
                  </a:lnTo>
                  <a:lnTo>
                    <a:pt x="62430" y="143401"/>
                  </a:lnTo>
                  <a:lnTo>
                    <a:pt x="60806" y="143639"/>
                  </a:lnTo>
                  <a:lnTo>
                    <a:pt x="60073" y="143393"/>
                  </a:lnTo>
                  <a:lnTo>
                    <a:pt x="59782" y="143124"/>
                  </a:lnTo>
                  <a:lnTo>
                    <a:pt x="59796" y="142655"/>
                  </a:lnTo>
                  <a:lnTo>
                    <a:pt x="59641" y="141914"/>
                  </a:lnTo>
                  <a:lnTo>
                    <a:pt x="58530" y="142077"/>
                  </a:lnTo>
                  <a:lnTo>
                    <a:pt x="58824" y="142919"/>
                  </a:lnTo>
                  <a:lnTo>
                    <a:pt x="59101" y="143475"/>
                  </a:lnTo>
                  <a:lnTo>
                    <a:pt x="58698" y="143795"/>
                  </a:lnTo>
                  <a:lnTo>
                    <a:pt x="58561" y="143821"/>
                  </a:lnTo>
                  <a:lnTo>
                    <a:pt x="58480" y="144063"/>
                  </a:lnTo>
                  <a:lnTo>
                    <a:pt x="60395" y="146022"/>
                  </a:lnTo>
                  <a:lnTo>
                    <a:pt x="60171" y="146423"/>
                  </a:lnTo>
                  <a:lnTo>
                    <a:pt x="59740" y="146042"/>
                  </a:lnTo>
                  <a:lnTo>
                    <a:pt x="59480" y="146080"/>
                  </a:lnTo>
                  <a:lnTo>
                    <a:pt x="59028" y="146333"/>
                  </a:lnTo>
                  <a:lnTo>
                    <a:pt x="58849" y="146654"/>
                  </a:lnTo>
                  <a:lnTo>
                    <a:pt x="58607" y="147470"/>
                  </a:lnTo>
                  <a:lnTo>
                    <a:pt x="58582" y="148878"/>
                  </a:lnTo>
                  <a:lnTo>
                    <a:pt x="58102" y="149262"/>
                  </a:lnTo>
                  <a:lnTo>
                    <a:pt x="58112" y="149680"/>
                  </a:lnTo>
                  <a:lnTo>
                    <a:pt x="58354" y="150019"/>
                  </a:lnTo>
                  <a:lnTo>
                    <a:pt x="58554" y="150157"/>
                  </a:lnTo>
                  <a:lnTo>
                    <a:pt x="58901" y="150056"/>
                  </a:lnTo>
                  <a:lnTo>
                    <a:pt x="60034" y="149505"/>
                  </a:lnTo>
                  <a:lnTo>
                    <a:pt x="60291" y="149238"/>
                  </a:lnTo>
                  <a:lnTo>
                    <a:pt x="60304" y="148901"/>
                  </a:lnTo>
                  <a:lnTo>
                    <a:pt x="60605" y="148446"/>
                  </a:lnTo>
                  <a:lnTo>
                    <a:pt x="61514" y="148018"/>
                  </a:lnTo>
                  <a:lnTo>
                    <a:pt x="61857" y="147518"/>
                  </a:lnTo>
                  <a:lnTo>
                    <a:pt x="62175" y="147836"/>
                  </a:lnTo>
                  <a:lnTo>
                    <a:pt x="62540" y="148059"/>
                  </a:lnTo>
                  <a:lnTo>
                    <a:pt x="64066" y="148563"/>
                  </a:lnTo>
                  <a:lnTo>
                    <a:pt x="64034" y="148723"/>
                  </a:lnTo>
                  <a:lnTo>
                    <a:pt x="63909" y="148944"/>
                  </a:lnTo>
                  <a:lnTo>
                    <a:pt x="64118" y="148958"/>
                  </a:lnTo>
                  <a:lnTo>
                    <a:pt x="64344" y="148739"/>
                  </a:lnTo>
                  <a:lnTo>
                    <a:pt x="64358" y="149072"/>
                  </a:lnTo>
                  <a:lnTo>
                    <a:pt x="65359" y="149107"/>
                  </a:lnTo>
                  <a:lnTo>
                    <a:pt x="65499" y="149458"/>
                  </a:lnTo>
                  <a:lnTo>
                    <a:pt x="65510" y="149775"/>
                  </a:lnTo>
                  <a:lnTo>
                    <a:pt x="65036" y="150166"/>
                  </a:lnTo>
                  <a:lnTo>
                    <a:pt x="64707" y="150580"/>
                  </a:lnTo>
                  <a:lnTo>
                    <a:pt x="64496" y="150997"/>
                  </a:lnTo>
                  <a:lnTo>
                    <a:pt x="64503" y="151418"/>
                  </a:lnTo>
                  <a:lnTo>
                    <a:pt x="64271" y="151686"/>
                  </a:lnTo>
                  <a:lnTo>
                    <a:pt x="63921" y="151958"/>
                  </a:lnTo>
                  <a:lnTo>
                    <a:pt x="64471" y="151921"/>
                  </a:lnTo>
                  <a:lnTo>
                    <a:pt x="65218" y="152000"/>
                  </a:lnTo>
                  <a:lnTo>
                    <a:pt x="65463" y="152237"/>
                  </a:lnTo>
                  <a:lnTo>
                    <a:pt x="65487" y="152446"/>
                  </a:lnTo>
                  <a:lnTo>
                    <a:pt x="65514" y="152577"/>
                  </a:lnTo>
                  <a:lnTo>
                    <a:pt x="65790" y="152552"/>
                  </a:lnTo>
                  <a:lnTo>
                    <a:pt x="67020" y="152708"/>
                  </a:lnTo>
                  <a:lnTo>
                    <a:pt x="68049" y="152692"/>
                  </a:lnTo>
                  <a:lnTo>
                    <a:pt x="68266" y="152762"/>
                  </a:lnTo>
                  <a:lnTo>
                    <a:pt x="68603" y="153141"/>
                  </a:lnTo>
                  <a:lnTo>
                    <a:pt x="68929" y="153863"/>
                  </a:lnTo>
                  <a:lnTo>
                    <a:pt x="69332" y="154165"/>
                  </a:lnTo>
                  <a:lnTo>
                    <a:pt x="69908" y="154337"/>
                  </a:lnTo>
                  <a:lnTo>
                    <a:pt x="70100" y="154471"/>
                  </a:lnTo>
                  <a:lnTo>
                    <a:pt x="70497" y="155207"/>
                  </a:lnTo>
                  <a:lnTo>
                    <a:pt x="70469" y="155517"/>
                  </a:lnTo>
                  <a:lnTo>
                    <a:pt x="70122" y="155995"/>
                  </a:lnTo>
                  <a:lnTo>
                    <a:pt x="69963" y="156098"/>
                  </a:lnTo>
                  <a:lnTo>
                    <a:pt x="69342" y="156231"/>
                  </a:lnTo>
                  <a:lnTo>
                    <a:pt x="69142" y="156399"/>
                  </a:lnTo>
                  <a:lnTo>
                    <a:pt x="68955" y="156819"/>
                  </a:lnTo>
                  <a:lnTo>
                    <a:pt x="68745" y="157567"/>
                  </a:lnTo>
                  <a:lnTo>
                    <a:pt x="68617" y="157755"/>
                  </a:lnTo>
                  <a:lnTo>
                    <a:pt x="68309" y="157841"/>
                  </a:lnTo>
                  <a:lnTo>
                    <a:pt x="67997" y="157626"/>
                  </a:lnTo>
                  <a:lnTo>
                    <a:pt x="67530" y="156843"/>
                  </a:lnTo>
                  <a:lnTo>
                    <a:pt x="67421" y="156406"/>
                  </a:lnTo>
                  <a:lnTo>
                    <a:pt x="67500" y="155909"/>
                  </a:lnTo>
                  <a:lnTo>
                    <a:pt x="67751" y="155089"/>
                  </a:lnTo>
                  <a:lnTo>
                    <a:pt x="67572" y="154913"/>
                  </a:lnTo>
                  <a:lnTo>
                    <a:pt x="67147" y="154715"/>
                  </a:lnTo>
                  <a:lnTo>
                    <a:pt x="66078" y="154562"/>
                  </a:lnTo>
                  <a:lnTo>
                    <a:pt x="65092" y="154562"/>
                  </a:lnTo>
                  <a:lnTo>
                    <a:pt x="64914" y="154735"/>
                  </a:lnTo>
                  <a:lnTo>
                    <a:pt x="64553" y="155323"/>
                  </a:lnTo>
                  <a:lnTo>
                    <a:pt x="64372" y="155462"/>
                  </a:lnTo>
                  <a:lnTo>
                    <a:pt x="63391" y="155757"/>
                  </a:lnTo>
                  <a:lnTo>
                    <a:pt x="63026" y="156339"/>
                  </a:lnTo>
                  <a:lnTo>
                    <a:pt x="63056" y="157393"/>
                  </a:lnTo>
                  <a:lnTo>
                    <a:pt x="64023" y="158032"/>
                  </a:lnTo>
                  <a:lnTo>
                    <a:pt x="64431" y="158408"/>
                  </a:lnTo>
                  <a:lnTo>
                    <a:pt x="65433" y="159578"/>
                  </a:lnTo>
                  <a:lnTo>
                    <a:pt x="66078" y="160727"/>
                  </a:lnTo>
                  <a:lnTo>
                    <a:pt x="66251" y="161441"/>
                  </a:lnTo>
                  <a:lnTo>
                    <a:pt x="66206" y="162344"/>
                  </a:lnTo>
                  <a:lnTo>
                    <a:pt x="66373" y="163385"/>
                  </a:lnTo>
                  <a:lnTo>
                    <a:pt x="66126" y="164558"/>
                  </a:lnTo>
                  <a:lnTo>
                    <a:pt x="66151" y="164977"/>
                  </a:lnTo>
                  <a:lnTo>
                    <a:pt x="66234" y="165206"/>
                  </a:lnTo>
                  <a:lnTo>
                    <a:pt x="67449" y="166830"/>
                  </a:lnTo>
                  <a:lnTo>
                    <a:pt x="67709" y="167085"/>
                  </a:lnTo>
                  <a:lnTo>
                    <a:pt x="68073" y="167191"/>
                  </a:lnTo>
                  <a:lnTo>
                    <a:pt x="68874" y="167191"/>
                  </a:lnTo>
                  <a:lnTo>
                    <a:pt x="69834" y="167504"/>
                  </a:lnTo>
                  <a:lnTo>
                    <a:pt x="70268" y="167949"/>
                  </a:lnTo>
                  <a:lnTo>
                    <a:pt x="70417" y="168250"/>
                  </a:lnTo>
                  <a:lnTo>
                    <a:pt x="70429" y="168483"/>
                  </a:lnTo>
                  <a:lnTo>
                    <a:pt x="70339" y="168897"/>
                  </a:lnTo>
                  <a:lnTo>
                    <a:pt x="70169" y="169319"/>
                  </a:lnTo>
                  <a:lnTo>
                    <a:pt x="69983" y="169484"/>
                  </a:lnTo>
                  <a:lnTo>
                    <a:pt x="68970" y="169937"/>
                  </a:lnTo>
                  <a:lnTo>
                    <a:pt x="68588" y="169954"/>
                  </a:lnTo>
                  <a:lnTo>
                    <a:pt x="67182" y="169659"/>
                  </a:lnTo>
                  <a:lnTo>
                    <a:pt x="66333" y="169305"/>
                  </a:lnTo>
                  <a:lnTo>
                    <a:pt x="66078" y="169122"/>
                  </a:lnTo>
                  <a:lnTo>
                    <a:pt x="65252" y="168905"/>
                  </a:lnTo>
                  <a:lnTo>
                    <a:pt x="63533" y="168806"/>
                  </a:lnTo>
                  <a:lnTo>
                    <a:pt x="62893" y="168654"/>
                  </a:lnTo>
                  <a:lnTo>
                    <a:pt x="62201" y="168721"/>
                  </a:lnTo>
                  <a:lnTo>
                    <a:pt x="61074" y="169451"/>
                  </a:lnTo>
                  <a:lnTo>
                    <a:pt x="60490" y="170016"/>
                  </a:lnTo>
                  <a:lnTo>
                    <a:pt x="60161" y="170450"/>
                  </a:lnTo>
                  <a:lnTo>
                    <a:pt x="59396" y="171735"/>
                  </a:lnTo>
                  <a:lnTo>
                    <a:pt x="58881" y="172388"/>
                  </a:lnTo>
                  <a:lnTo>
                    <a:pt x="57009" y="173833"/>
                  </a:lnTo>
                  <a:lnTo>
                    <a:pt x="55832" y="176806"/>
                  </a:lnTo>
                  <a:lnTo>
                    <a:pt x="55565" y="177224"/>
                  </a:lnTo>
                  <a:lnTo>
                    <a:pt x="54749" y="177989"/>
                  </a:lnTo>
                  <a:lnTo>
                    <a:pt x="53125" y="179313"/>
                  </a:lnTo>
                  <a:lnTo>
                    <a:pt x="52487" y="179529"/>
                  </a:lnTo>
                  <a:lnTo>
                    <a:pt x="51042" y="179593"/>
                  </a:lnTo>
                  <a:lnTo>
                    <a:pt x="50599" y="179690"/>
                  </a:lnTo>
                  <a:lnTo>
                    <a:pt x="49894" y="180251"/>
                  </a:lnTo>
                  <a:lnTo>
                    <a:pt x="48797" y="181415"/>
                  </a:lnTo>
                  <a:lnTo>
                    <a:pt x="47058" y="182344"/>
                  </a:lnTo>
                  <a:lnTo>
                    <a:pt x="46097" y="182996"/>
                  </a:lnTo>
                  <a:lnTo>
                    <a:pt x="45549" y="183451"/>
                  </a:lnTo>
                  <a:lnTo>
                    <a:pt x="45167" y="183805"/>
                  </a:lnTo>
                  <a:lnTo>
                    <a:pt x="44799" y="184586"/>
                  </a:lnTo>
                  <a:lnTo>
                    <a:pt x="44438" y="185946"/>
                  </a:lnTo>
                  <a:lnTo>
                    <a:pt x="44431" y="185700"/>
                  </a:lnTo>
                  <a:lnTo>
                    <a:pt x="43833" y="184545"/>
                  </a:lnTo>
                  <a:lnTo>
                    <a:pt x="43487" y="184139"/>
                  </a:lnTo>
                  <a:lnTo>
                    <a:pt x="43155" y="184150"/>
                  </a:lnTo>
                  <a:lnTo>
                    <a:pt x="42994" y="184284"/>
                  </a:lnTo>
                  <a:lnTo>
                    <a:pt x="42962" y="185260"/>
                  </a:lnTo>
                  <a:lnTo>
                    <a:pt x="43172" y="185354"/>
                  </a:lnTo>
                  <a:lnTo>
                    <a:pt x="43151" y="185730"/>
                  </a:lnTo>
                  <a:lnTo>
                    <a:pt x="42962" y="185842"/>
                  </a:lnTo>
                  <a:lnTo>
                    <a:pt x="42627" y="185808"/>
                  </a:lnTo>
                  <a:lnTo>
                    <a:pt x="42242" y="185424"/>
                  </a:lnTo>
                  <a:lnTo>
                    <a:pt x="42217" y="185178"/>
                  </a:lnTo>
                  <a:lnTo>
                    <a:pt x="42287" y="184679"/>
                  </a:lnTo>
                  <a:lnTo>
                    <a:pt x="42190" y="184534"/>
                  </a:lnTo>
                  <a:lnTo>
                    <a:pt x="42011" y="184608"/>
                  </a:lnTo>
                  <a:lnTo>
                    <a:pt x="41476" y="185126"/>
                  </a:lnTo>
                  <a:lnTo>
                    <a:pt x="41021" y="185164"/>
                  </a:lnTo>
                  <a:lnTo>
                    <a:pt x="40598" y="184955"/>
                  </a:lnTo>
                  <a:lnTo>
                    <a:pt x="40472" y="184765"/>
                  </a:lnTo>
                  <a:lnTo>
                    <a:pt x="40612" y="184303"/>
                  </a:lnTo>
                  <a:lnTo>
                    <a:pt x="40944" y="184131"/>
                  </a:lnTo>
                  <a:lnTo>
                    <a:pt x="41497" y="184169"/>
                  </a:lnTo>
                  <a:lnTo>
                    <a:pt x="41700" y="184087"/>
                  </a:lnTo>
                  <a:lnTo>
                    <a:pt x="42235" y="183021"/>
                  </a:lnTo>
                  <a:lnTo>
                    <a:pt x="42207" y="182769"/>
                  </a:lnTo>
                  <a:lnTo>
                    <a:pt x="41063" y="182098"/>
                  </a:lnTo>
                  <a:lnTo>
                    <a:pt x="40661" y="182227"/>
                  </a:lnTo>
                  <a:lnTo>
                    <a:pt x="40717" y="182447"/>
                  </a:lnTo>
                  <a:lnTo>
                    <a:pt x="40647" y="182644"/>
                  </a:lnTo>
                  <a:lnTo>
                    <a:pt x="39960" y="183037"/>
                  </a:lnTo>
                  <a:lnTo>
                    <a:pt x="39528" y="182529"/>
                  </a:lnTo>
                  <a:lnTo>
                    <a:pt x="38590" y="182224"/>
                  </a:lnTo>
                  <a:lnTo>
                    <a:pt x="36657" y="181776"/>
                  </a:lnTo>
                  <a:lnTo>
                    <a:pt x="36519" y="181658"/>
                  </a:lnTo>
                  <a:lnTo>
                    <a:pt x="36905" y="181085"/>
                  </a:lnTo>
                  <a:lnTo>
                    <a:pt x="38380" y="181444"/>
                  </a:lnTo>
                  <a:lnTo>
                    <a:pt x="38583" y="180852"/>
                  </a:lnTo>
                  <a:lnTo>
                    <a:pt x="38530" y="179142"/>
                  </a:lnTo>
                  <a:lnTo>
                    <a:pt x="38383" y="178926"/>
                  </a:lnTo>
                  <a:lnTo>
                    <a:pt x="38159" y="178829"/>
                  </a:lnTo>
                  <a:lnTo>
                    <a:pt x="37392" y="178989"/>
                  </a:lnTo>
                  <a:lnTo>
                    <a:pt x="37585" y="179332"/>
                  </a:lnTo>
                  <a:lnTo>
                    <a:pt x="37613" y="179548"/>
                  </a:lnTo>
                  <a:lnTo>
                    <a:pt x="37463" y="179742"/>
                  </a:lnTo>
                  <a:lnTo>
                    <a:pt x="37102" y="179846"/>
                  </a:lnTo>
                  <a:lnTo>
                    <a:pt x="36410" y="179675"/>
                  </a:lnTo>
                  <a:lnTo>
                    <a:pt x="35920" y="179981"/>
                  </a:lnTo>
                  <a:lnTo>
                    <a:pt x="34699" y="179792"/>
                  </a:lnTo>
                  <a:lnTo>
                    <a:pt x="34576" y="179643"/>
                  </a:lnTo>
                  <a:lnTo>
                    <a:pt x="34506" y="179304"/>
                  </a:lnTo>
                  <a:lnTo>
                    <a:pt x="34611" y="178965"/>
                  </a:lnTo>
                  <a:lnTo>
                    <a:pt x="34793" y="178935"/>
                  </a:lnTo>
                  <a:lnTo>
                    <a:pt x="35283" y="179177"/>
                  </a:lnTo>
                  <a:lnTo>
                    <a:pt x="35650" y="179206"/>
                  </a:lnTo>
                  <a:lnTo>
                    <a:pt x="35783" y="178949"/>
                  </a:lnTo>
                  <a:lnTo>
                    <a:pt x="35828" y="178335"/>
                  </a:lnTo>
                  <a:lnTo>
                    <a:pt x="34331" y="178946"/>
                  </a:lnTo>
                  <a:lnTo>
                    <a:pt x="34408" y="180045"/>
                  </a:lnTo>
                  <a:lnTo>
                    <a:pt x="34142" y="180145"/>
                  </a:lnTo>
                  <a:lnTo>
                    <a:pt x="33443" y="179922"/>
                  </a:lnTo>
                  <a:lnTo>
                    <a:pt x="31882" y="179939"/>
                  </a:lnTo>
                  <a:lnTo>
                    <a:pt x="31525" y="180033"/>
                  </a:lnTo>
                  <a:lnTo>
                    <a:pt x="29817" y="180030"/>
                  </a:lnTo>
                  <a:lnTo>
                    <a:pt x="29951" y="179641"/>
                  </a:lnTo>
                  <a:lnTo>
                    <a:pt x="30227" y="179593"/>
                  </a:lnTo>
                  <a:lnTo>
                    <a:pt x="30570" y="179094"/>
                  </a:lnTo>
                  <a:lnTo>
                    <a:pt x="30749" y="178557"/>
                  </a:lnTo>
                  <a:lnTo>
                    <a:pt x="30805" y="178099"/>
                  </a:lnTo>
                  <a:lnTo>
                    <a:pt x="31285" y="178036"/>
                  </a:lnTo>
                  <a:lnTo>
                    <a:pt x="31376" y="177499"/>
                  </a:lnTo>
                  <a:lnTo>
                    <a:pt x="30330" y="176995"/>
                  </a:lnTo>
                  <a:lnTo>
                    <a:pt x="30004" y="177059"/>
                  </a:lnTo>
                  <a:lnTo>
                    <a:pt x="30001" y="177349"/>
                  </a:lnTo>
                  <a:lnTo>
                    <a:pt x="29301" y="177755"/>
                  </a:lnTo>
                  <a:lnTo>
                    <a:pt x="29164" y="177785"/>
                  </a:lnTo>
                  <a:lnTo>
                    <a:pt x="28454" y="177438"/>
                  </a:lnTo>
                  <a:lnTo>
                    <a:pt x="27957" y="176768"/>
                  </a:lnTo>
                  <a:lnTo>
                    <a:pt x="27324" y="176555"/>
                  </a:lnTo>
                  <a:lnTo>
                    <a:pt x="27166" y="175706"/>
                  </a:lnTo>
                  <a:lnTo>
                    <a:pt x="27313" y="175221"/>
                  </a:lnTo>
                  <a:lnTo>
                    <a:pt x="27709" y="175042"/>
                  </a:lnTo>
                  <a:lnTo>
                    <a:pt x="28353" y="175035"/>
                  </a:lnTo>
                  <a:lnTo>
                    <a:pt x="28654" y="174882"/>
                  </a:lnTo>
                  <a:lnTo>
                    <a:pt x="28818" y="174655"/>
                  </a:lnTo>
                  <a:lnTo>
                    <a:pt x="28475" y="174099"/>
                  </a:lnTo>
                  <a:lnTo>
                    <a:pt x="28259" y="173447"/>
                  </a:lnTo>
                  <a:lnTo>
                    <a:pt x="28959" y="173317"/>
                  </a:lnTo>
                  <a:lnTo>
                    <a:pt x="29652" y="173649"/>
                  </a:lnTo>
                  <a:lnTo>
                    <a:pt x="29701" y="173425"/>
                  </a:lnTo>
                  <a:lnTo>
                    <a:pt x="29501" y="173131"/>
                  </a:lnTo>
                  <a:lnTo>
                    <a:pt x="29407" y="172309"/>
                  </a:lnTo>
                  <a:lnTo>
                    <a:pt x="29421" y="172125"/>
                  </a:lnTo>
                  <a:lnTo>
                    <a:pt x="29680" y="171730"/>
                  </a:lnTo>
                  <a:lnTo>
                    <a:pt x="29064" y="171242"/>
                  </a:lnTo>
                  <a:lnTo>
                    <a:pt x="28812" y="170884"/>
                  </a:lnTo>
                  <a:lnTo>
                    <a:pt x="28746" y="170638"/>
                  </a:lnTo>
                  <a:lnTo>
                    <a:pt x="28921" y="170347"/>
                  </a:lnTo>
                  <a:lnTo>
                    <a:pt x="29418" y="170034"/>
                  </a:lnTo>
                  <a:lnTo>
                    <a:pt x="29611" y="169732"/>
                  </a:lnTo>
                  <a:lnTo>
                    <a:pt x="29335" y="169054"/>
                  </a:lnTo>
                  <a:lnTo>
                    <a:pt x="29433" y="168488"/>
                  </a:lnTo>
                  <a:lnTo>
                    <a:pt x="29912" y="168536"/>
                  </a:lnTo>
                  <a:lnTo>
                    <a:pt x="30098" y="168421"/>
                  </a:lnTo>
                  <a:lnTo>
                    <a:pt x="30186" y="168197"/>
                  </a:lnTo>
                  <a:lnTo>
                    <a:pt x="30039" y="168026"/>
                  </a:lnTo>
                  <a:lnTo>
                    <a:pt x="30035" y="167858"/>
                  </a:lnTo>
                  <a:lnTo>
                    <a:pt x="30561" y="167132"/>
                  </a:lnTo>
                  <a:lnTo>
                    <a:pt x="30536" y="166979"/>
                  </a:lnTo>
                  <a:lnTo>
                    <a:pt x="30309" y="166718"/>
                  </a:lnTo>
                  <a:lnTo>
                    <a:pt x="30274" y="165958"/>
                  </a:lnTo>
                  <a:lnTo>
                    <a:pt x="30144" y="165782"/>
                  </a:lnTo>
                  <a:lnTo>
                    <a:pt x="29738" y="165652"/>
                  </a:lnTo>
                  <a:lnTo>
                    <a:pt x="29633" y="165447"/>
                  </a:lnTo>
                  <a:lnTo>
                    <a:pt x="29626" y="165246"/>
                  </a:lnTo>
                  <a:lnTo>
                    <a:pt x="30134" y="164120"/>
                  </a:lnTo>
                  <a:lnTo>
                    <a:pt x="29945" y="163960"/>
                  </a:lnTo>
                  <a:lnTo>
                    <a:pt x="29732" y="163494"/>
                  </a:lnTo>
                  <a:lnTo>
                    <a:pt x="29868" y="163125"/>
                  </a:lnTo>
                  <a:lnTo>
                    <a:pt x="29224" y="163069"/>
                  </a:lnTo>
                  <a:lnTo>
                    <a:pt x="28818" y="162495"/>
                  </a:lnTo>
                  <a:lnTo>
                    <a:pt x="28453" y="162659"/>
                  </a:lnTo>
                  <a:lnTo>
                    <a:pt x="28292" y="162626"/>
                  </a:lnTo>
                  <a:lnTo>
                    <a:pt x="28044" y="162417"/>
                  </a:lnTo>
                  <a:lnTo>
                    <a:pt x="28033" y="162092"/>
                  </a:lnTo>
                  <a:lnTo>
                    <a:pt x="27854" y="161817"/>
                  </a:lnTo>
                  <a:lnTo>
                    <a:pt x="27364" y="161720"/>
                  </a:lnTo>
                  <a:lnTo>
                    <a:pt x="27130" y="161500"/>
                  </a:lnTo>
                  <a:lnTo>
                    <a:pt x="26562" y="161373"/>
                  </a:lnTo>
                  <a:lnTo>
                    <a:pt x="25875" y="160971"/>
                  </a:lnTo>
                  <a:lnTo>
                    <a:pt x="25693" y="160926"/>
                  </a:lnTo>
                  <a:lnTo>
                    <a:pt x="25557" y="160978"/>
                  </a:lnTo>
                  <a:lnTo>
                    <a:pt x="25399" y="161358"/>
                  </a:lnTo>
                  <a:lnTo>
                    <a:pt x="25038" y="161213"/>
                  </a:lnTo>
                  <a:lnTo>
                    <a:pt x="24982" y="160758"/>
                  </a:lnTo>
                  <a:lnTo>
                    <a:pt x="24744" y="160430"/>
                  </a:lnTo>
                  <a:lnTo>
                    <a:pt x="24569" y="160714"/>
                  </a:lnTo>
                  <a:lnTo>
                    <a:pt x="24222" y="160993"/>
                  </a:lnTo>
                  <a:lnTo>
                    <a:pt x="22761" y="161571"/>
                  </a:lnTo>
                  <a:lnTo>
                    <a:pt x="21788" y="162231"/>
                  </a:lnTo>
                  <a:lnTo>
                    <a:pt x="19768" y="164486"/>
                  </a:lnTo>
                  <a:lnTo>
                    <a:pt x="18279" y="163872"/>
                  </a:lnTo>
                  <a:lnTo>
                    <a:pt x="17580" y="163425"/>
                  </a:lnTo>
                  <a:lnTo>
                    <a:pt x="16478" y="163406"/>
                  </a:lnTo>
                  <a:lnTo>
                    <a:pt x="15841" y="163599"/>
                  </a:lnTo>
                  <a:lnTo>
                    <a:pt x="15441" y="163547"/>
                  </a:lnTo>
                  <a:lnTo>
                    <a:pt x="15014" y="163409"/>
                  </a:lnTo>
                  <a:lnTo>
                    <a:pt x="13683" y="163476"/>
                  </a:lnTo>
                  <a:lnTo>
                    <a:pt x="13512" y="163170"/>
                  </a:lnTo>
                  <a:lnTo>
                    <a:pt x="12279" y="159741"/>
                  </a:lnTo>
                  <a:lnTo>
                    <a:pt x="12518" y="159607"/>
                  </a:lnTo>
                  <a:lnTo>
                    <a:pt x="12630" y="159443"/>
                  </a:lnTo>
                  <a:lnTo>
                    <a:pt x="12507" y="159011"/>
                  </a:lnTo>
                  <a:lnTo>
                    <a:pt x="12357" y="158847"/>
                  </a:lnTo>
                  <a:lnTo>
                    <a:pt x="11691" y="159119"/>
                  </a:lnTo>
                  <a:lnTo>
                    <a:pt x="11397" y="159137"/>
                  </a:lnTo>
                  <a:lnTo>
                    <a:pt x="11250" y="158985"/>
                  </a:lnTo>
                  <a:lnTo>
                    <a:pt x="11186" y="158668"/>
                  </a:lnTo>
                  <a:lnTo>
                    <a:pt x="10766" y="158392"/>
                  </a:lnTo>
                  <a:lnTo>
                    <a:pt x="10500" y="158474"/>
                  </a:lnTo>
                  <a:lnTo>
                    <a:pt x="11001" y="161645"/>
                  </a:lnTo>
                  <a:lnTo>
                    <a:pt x="11074" y="163523"/>
                  </a:lnTo>
                  <a:lnTo>
                    <a:pt x="8965" y="163572"/>
                  </a:lnTo>
                  <a:lnTo>
                    <a:pt x="8923" y="163393"/>
                  </a:lnTo>
                  <a:lnTo>
                    <a:pt x="8692" y="163214"/>
                  </a:lnTo>
                  <a:lnTo>
                    <a:pt x="7701" y="162812"/>
                  </a:lnTo>
                  <a:lnTo>
                    <a:pt x="6832" y="163125"/>
                  </a:lnTo>
                  <a:lnTo>
                    <a:pt x="6790" y="163386"/>
                  </a:lnTo>
                  <a:lnTo>
                    <a:pt x="6889" y="163863"/>
                  </a:lnTo>
                  <a:lnTo>
                    <a:pt x="6836" y="164034"/>
                  </a:lnTo>
                  <a:lnTo>
                    <a:pt x="6657" y="164031"/>
                  </a:lnTo>
                  <a:lnTo>
                    <a:pt x="5911" y="163461"/>
                  </a:lnTo>
                  <a:lnTo>
                    <a:pt x="5512" y="163565"/>
                  </a:lnTo>
                  <a:lnTo>
                    <a:pt x="4865" y="164184"/>
                  </a:lnTo>
                  <a:lnTo>
                    <a:pt x="4549" y="164217"/>
                  </a:lnTo>
                  <a:lnTo>
                    <a:pt x="4469" y="164024"/>
                  </a:lnTo>
                  <a:lnTo>
                    <a:pt x="4185" y="163782"/>
                  </a:lnTo>
                  <a:lnTo>
                    <a:pt x="4136" y="163644"/>
                  </a:lnTo>
                  <a:lnTo>
                    <a:pt x="4339" y="163204"/>
                  </a:lnTo>
                  <a:lnTo>
                    <a:pt x="4104" y="162608"/>
                  </a:lnTo>
                  <a:lnTo>
                    <a:pt x="4069" y="162254"/>
                  </a:lnTo>
                  <a:lnTo>
                    <a:pt x="4513" y="160308"/>
                  </a:lnTo>
                  <a:lnTo>
                    <a:pt x="4116" y="158047"/>
                  </a:lnTo>
                  <a:lnTo>
                    <a:pt x="3944" y="157495"/>
                  </a:lnTo>
                  <a:lnTo>
                    <a:pt x="3860" y="156329"/>
                  </a:lnTo>
                  <a:lnTo>
                    <a:pt x="4297" y="154898"/>
                  </a:lnTo>
                  <a:lnTo>
                    <a:pt x="4665" y="154156"/>
                  </a:lnTo>
                  <a:lnTo>
                    <a:pt x="4437" y="154186"/>
                  </a:lnTo>
                  <a:lnTo>
                    <a:pt x="4048" y="154443"/>
                  </a:lnTo>
                  <a:lnTo>
                    <a:pt x="2692" y="154735"/>
                  </a:lnTo>
                  <a:lnTo>
                    <a:pt x="1279" y="155231"/>
                  </a:lnTo>
                  <a:lnTo>
                    <a:pt x="1074" y="155436"/>
                  </a:lnTo>
                  <a:lnTo>
                    <a:pt x="208" y="155268"/>
                  </a:lnTo>
                  <a:lnTo>
                    <a:pt x="0" y="154977"/>
                  </a:lnTo>
                  <a:lnTo>
                    <a:pt x="309" y="151760"/>
                  </a:lnTo>
                  <a:lnTo>
                    <a:pt x="323" y="151607"/>
                  </a:lnTo>
                  <a:lnTo>
                    <a:pt x="535" y="149260"/>
                  </a:lnTo>
                  <a:lnTo>
                    <a:pt x="1029" y="143797"/>
                  </a:lnTo>
                  <a:lnTo>
                    <a:pt x="1558" y="137955"/>
                  </a:lnTo>
                  <a:lnTo>
                    <a:pt x="2204" y="132126"/>
                  </a:lnTo>
                  <a:lnTo>
                    <a:pt x="2429" y="129568"/>
                  </a:lnTo>
                  <a:lnTo>
                    <a:pt x="3134" y="121532"/>
                  </a:lnTo>
                  <a:lnTo>
                    <a:pt x="4024" y="111391"/>
                  </a:lnTo>
                  <a:lnTo>
                    <a:pt x="4747" y="103784"/>
                  </a:lnTo>
                  <a:lnTo>
                    <a:pt x="4858" y="102615"/>
                  </a:lnTo>
                  <a:lnTo>
                    <a:pt x="5495" y="95914"/>
                  </a:lnTo>
                  <a:lnTo>
                    <a:pt x="5522" y="95637"/>
                  </a:lnTo>
                  <a:lnTo>
                    <a:pt x="5819" y="92512"/>
                  </a:lnTo>
                  <a:lnTo>
                    <a:pt x="7048" y="79185"/>
                  </a:lnTo>
                  <a:lnTo>
                    <a:pt x="8835" y="61131"/>
                  </a:lnTo>
                  <a:lnTo>
                    <a:pt x="8864" y="60758"/>
                  </a:lnTo>
                  <a:lnTo>
                    <a:pt x="9081" y="58007"/>
                  </a:lnTo>
                  <a:lnTo>
                    <a:pt x="9289" y="56306"/>
                  </a:lnTo>
                  <a:lnTo>
                    <a:pt x="9431" y="55145"/>
                  </a:lnTo>
                  <a:lnTo>
                    <a:pt x="9712" y="52208"/>
                  </a:lnTo>
                  <a:lnTo>
                    <a:pt x="9777" y="51535"/>
                  </a:lnTo>
                  <a:lnTo>
                    <a:pt x="9797" y="51320"/>
                  </a:lnTo>
                  <a:lnTo>
                    <a:pt x="9810" y="51188"/>
                  </a:lnTo>
                  <a:lnTo>
                    <a:pt x="9841" y="50861"/>
                  </a:lnTo>
                  <a:lnTo>
                    <a:pt x="10015" y="49047"/>
                  </a:lnTo>
                  <a:lnTo>
                    <a:pt x="10321" y="45854"/>
                  </a:lnTo>
                  <a:lnTo>
                    <a:pt x="10441" y="44602"/>
                  </a:lnTo>
                  <a:lnTo>
                    <a:pt x="10486" y="44138"/>
                  </a:lnTo>
                  <a:lnTo>
                    <a:pt x="10579" y="43171"/>
                  </a:lnTo>
                  <a:lnTo>
                    <a:pt x="10717" y="41724"/>
                  </a:lnTo>
                  <a:lnTo>
                    <a:pt x="10968" y="39107"/>
                  </a:lnTo>
                  <a:lnTo>
                    <a:pt x="13977" y="7727"/>
                  </a:lnTo>
                  <a:lnTo>
                    <a:pt x="14057" y="7072"/>
                  </a:lnTo>
                  <a:lnTo>
                    <a:pt x="14340" y="4218"/>
                  </a:lnTo>
                  <a:lnTo>
                    <a:pt x="14714" y="428"/>
                  </a:lnTo>
                  <a:lnTo>
                    <a:pt x="14932" y="275"/>
                  </a:lnTo>
                  <a:lnTo>
                    <a:pt x="15063" y="320"/>
                  </a:lnTo>
                  <a:lnTo>
                    <a:pt x="15477" y="1389"/>
                  </a:lnTo>
                  <a:lnTo>
                    <a:pt x="16216" y="2761"/>
                  </a:lnTo>
                  <a:lnTo>
                    <a:pt x="16777" y="3289"/>
                  </a:lnTo>
                  <a:lnTo>
                    <a:pt x="18570" y="1837"/>
                  </a:lnTo>
                  <a:lnTo>
                    <a:pt x="20472" y="1624"/>
                  </a:lnTo>
                  <a:lnTo>
                    <a:pt x="22866" y="535"/>
                  </a:lnTo>
                  <a:lnTo>
                    <a:pt x="23522" y="401"/>
                  </a:lnTo>
                  <a:lnTo>
                    <a:pt x="23596" y="2592"/>
                  </a:lnTo>
                  <a:lnTo>
                    <a:pt x="23494" y="3508"/>
                  </a:lnTo>
                  <a:lnTo>
                    <a:pt x="23059" y="4947"/>
                  </a:lnTo>
                  <a:lnTo>
                    <a:pt x="22637" y="5312"/>
                  </a:lnTo>
                  <a:lnTo>
                    <a:pt x="22234" y="5439"/>
                  </a:lnTo>
                  <a:lnTo>
                    <a:pt x="21940" y="5778"/>
                  </a:lnTo>
                  <a:lnTo>
                    <a:pt x="21752" y="6188"/>
                  </a:lnTo>
                  <a:lnTo>
                    <a:pt x="19504" y="7187"/>
                  </a:lnTo>
                  <a:lnTo>
                    <a:pt x="19699" y="7798"/>
                  </a:lnTo>
                  <a:lnTo>
                    <a:pt x="19753" y="8368"/>
                  </a:lnTo>
                  <a:lnTo>
                    <a:pt x="19732" y="9393"/>
                  </a:lnTo>
                  <a:lnTo>
                    <a:pt x="19976" y="10365"/>
                  </a:lnTo>
                  <a:lnTo>
                    <a:pt x="19711" y="11792"/>
                  </a:lnTo>
                  <a:lnTo>
                    <a:pt x="20225" y="12302"/>
                  </a:lnTo>
                  <a:lnTo>
                    <a:pt x="20865" y="12421"/>
                  </a:lnTo>
                  <a:lnTo>
                    <a:pt x="21917" y="12950"/>
                  </a:lnTo>
                  <a:lnTo>
                    <a:pt x="22076" y="12316"/>
                  </a:lnTo>
                  <a:lnTo>
                    <a:pt x="22129" y="11448"/>
                  </a:lnTo>
                  <a:lnTo>
                    <a:pt x="22019" y="11031"/>
                  </a:lnTo>
                  <a:lnTo>
                    <a:pt x="22015" y="10751"/>
                  </a:lnTo>
                  <a:lnTo>
                    <a:pt x="22192" y="10286"/>
                  </a:lnTo>
                  <a:lnTo>
                    <a:pt x="23212" y="9675"/>
                  </a:lnTo>
                  <a:lnTo>
                    <a:pt x="23746" y="9444"/>
                  </a:lnTo>
                  <a:lnTo>
                    <a:pt x="24015" y="9444"/>
                  </a:lnTo>
                  <a:lnTo>
                    <a:pt x="24284" y="9661"/>
                  </a:lnTo>
                  <a:lnTo>
                    <a:pt x="24324" y="9833"/>
                  </a:lnTo>
                  <a:lnTo>
                    <a:pt x="24614" y="9841"/>
                  </a:lnTo>
                  <a:lnTo>
                    <a:pt x="24957" y="9254"/>
                  </a:lnTo>
                  <a:lnTo>
                    <a:pt x="25074" y="8620"/>
                  </a:lnTo>
                  <a:lnTo>
                    <a:pt x="24957" y="8222"/>
                  </a:lnTo>
                  <a:lnTo>
                    <a:pt x="25414" y="7670"/>
                  </a:lnTo>
                  <a:lnTo>
                    <a:pt x="27180" y="7737"/>
                  </a:lnTo>
                  <a:lnTo>
                    <a:pt x="28264" y="7257"/>
                  </a:lnTo>
                  <a:lnTo>
                    <a:pt x="29121" y="6128"/>
                  </a:lnTo>
                  <a:lnTo>
                    <a:pt x="29298" y="6095"/>
                  </a:lnTo>
                  <a:lnTo>
                    <a:pt x="29468" y="6232"/>
                  </a:lnTo>
                  <a:lnTo>
                    <a:pt x="29603" y="6236"/>
                  </a:lnTo>
                  <a:lnTo>
                    <a:pt x="30077" y="5994"/>
                  </a:lnTo>
                  <a:lnTo>
                    <a:pt x="31083" y="5048"/>
                  </a:lnTo>
                  <a:lnTo>
                    <a:pt x="31161" y="4881"/>
                  </a:lnTo>
                  <a:lnTo>
                    <a:pt x="31533" y="5186"/>
                  </a:lnTo>
                  <a:lnTo>
                    <a:pt x="32138" y="7228"/>
                  </a:lnTo>
                  <a:lnTo>
                    <a:pt x="32126" y="8514"/>
                  </a:lnTo>
                  <a:lnTo>
                    <a:pt x="31995" y="9173"/>
                  </a:lnTo>
                  <a:lnTo>
                    <a:pt x="31070" y="10838"/>
                  </a:lnTo>
                  <a:lnTo>
                    <a:pt x="30985" y="11586"/>
                  </a:lnTo>
                  <a:lnTo>
                    <a:pt x="30794" y="12239"/>
                  </a:lnTo>
                  <a:lnTo>
                    <a:pt x="30570" y="12674"/>
                  </a:lnTo>
                  <a:lnTo>
                    <a:pt x="30432" y="13673"/>
                  </a:lnTo>
                  <a:lnTo>
                    <a:pt x="31178" y="14575"/>
                  </a:lnTo>
                  <a:lnTo>
                    <a:pt x="32187" y="15220"/>
                  </a:lnTo>
                  <a:lnTo>
                    <a:pt x="32389" y="15194"/>
                  </a:lnTo>
                  <a:lnTo>
                    <a:pt x="33458" y="14624"/>
                  </a:lnTo>
                  <a:lnTo>
                    <a:pt x="34007" y="14734"/>
                  </a:lnTo>
                  <a:lnTo>
                    <a:pt x="34096" y="15396"/>
                  </a:lnTo>
                  <a:lnTo>
                    <a:pt x="34525" y="15940"/>
                  </a:lnTo>
                  <a:lnTo>
                    <a:pt x="34632" y="17102"/>
                  </a:lnTo>
                  <a:lnTo>
                    <a:pt x="34834" y="18130"/>
                  </a:lnTo>
                  <a:lnTo>
                    <a:pt x="35259" y="18495"/>
                  </a:lnTo>
                  <a:lnTo>
                    <a:pt x="35455" y="18998"/>
                  </a:lnTo>
                  <a:lnTo>
                    <a:pt x="35117" y="19047"/>
                  </a:lnTo>
                  <a:lnTo>
                    <a:pt x="34721" y="18764"/>
                  </a:lnTo>
                  <a:lnTo>
                    <a:pt x="33332" y="18503"/>
                  </a:lnTo>
                  <a:lnTo>
                    <a:pt x="33402" y="18261"/>
                  </a:lnTo>
                  <a:lnTo>
                    <a:pt x="33325" y="17907"/>
                  </a:lnTo>
                  <a:lnTo>
                    <a:pt x="33102" y="17691"/>
                  </a:lnTo>
                  <a:lnTo>
                    <a:pt x="32568" y="17482"/>
                  </a:lnTo>
                  <a:lnTo>
                    <a:pt x="31390" y="17224"/>
                  </a:lnTo>
                  <a:lnTo>
                    <a:pt x="29854" y="17451"/>
                  </a:lnTo>
                  <a:lnTo>
                    <a:pt x="28796" y="17383"/>
                  </a:lnTo>
                  <a:lnTo>
                    <a:pt x="28736" y="18445"/>
                  </a:lnTo>
                  <a:lnTo>
                    <a:pt x="29447" y="19411"/>
                  </a:lnTo>
                  <a:lnTo>
                    <a:pt x="29977" y="19579"/>
                  </a:lnTo>
                  <a:lnTo>
                    <a:pt x="30618" y="19299"/>
                  </a:lnTo>
                  <a:lnTo>
                    <a:pt x="30809" y="19624"/>
                  </a:lnTo>
                  <a:lnTo>
                    <a:pt x="30862" y="20298"/>
                  </a:lnTo>
                  <a:lnTo>
                    <a:pt x="31275" y="20540"/>
                  </a:lnTo>
                  <a:lnTo>
                    <a:pt x="31565" y="21971"/>
                  </a:lnTo>
                  <a:lnTo>
                    <a:pt x="31557" y="23510"/>
                  </a:lnTo>
                  <a:lnTo>
                    <a:pt x="31305" y="24524"/>
                  </a:lnTo>
                  <a:lnTo>
                    <a:pt x="32029" y="24911"/>
                  </a:lnTo>
                  <a:lnTo>
                    <a:pt x="32878" y="25232"/>
                  </a:lnTo>
                  <a:lnTo>
                    <a:pt x="34323" y="25637"/>
                  </a:lnTo>
                  <a:lnTo>
                    <a:pt x="35584" y="25239"/>
                  </a:lnTo>
                  <a:lnTo>
                    <a:pt x="36394" y="25231"/>
                  </a:lnTo>
                  <a:lnTo>
                    <a:pt x="36220" y="25392"/>
                  </a:lnTo>
                  <a:lnTo>
                    <a:pt x="36273" y="25779"/>
                  </a:lnTo>
                  <a:lnTo>
                    <a:pt x="36730" y="26103"/>
                  </a:lnTo>
                  <a:lnTo>
                    <a:pt x="37359" y="26379"/>
                  </a:lnTo>
                  <a:lnTo>
                    <a:pt x="37508" y="26513"/>
                  </a:lnTo>
                  <a:lnTo>
                    <a:pt x="37547" y="26312"/>
                  </a:lnTo>
                  <a:lnTo>
                    <a:pt x="37409" y="25861"/>
                  </a:lnTo>
                  <a:lnTo>
                    <a:pt x="37624" y="25306"/>
                  </a:lnTo>
                  <a:lnTo>
                    <a:pt x="38045" y="24516"/>
                  </a:lnTo>
                  <a:lnTo>
                    <a:pt x="38862" y="23923"/>
                  </a:lnTo>
                  <a:lnTo>
                    <a:pt x="39035" y="23670"/>
                  </a:lnTo>
                  <a:lnTo>
                    <a:pt x="39187" y="23263"/>
                  </a:lnTo>
                  <a:lnTo>
                    <a:pt x="40531" y="22425"/>
                  </a:lnTo>
                  <a:lnTo>
                    <a:pt x="41330" y="21139"/>
                  </a:lnTo>
                  <a:lnTo>
                    <a:pt x="41510" y="20480"/>
                  </a:lnTo>
                  <a:lnTo>
                    <a:pt x="41430" y="19796"/>
                  </a:lnTo>
                  <a:lnTo>
                    <a:pt x="40913" y="19481"/>
                  </a:lnTo>
                  <a:lnTo>
                    <a:pt x="40145" y="18758"/>
                  </a:lnTo>
                  <a:lnTo>
                    <a:pt x="39412" y="17186"/>
                  </a:lnTo>
                  <a:lnTo>
                    <a:pt x="39451" y="16951"/>
                  </a:lnTo>
                  <a:lnTo>
                    <a:pt x="39840" y="16489"/>
                  </a:lnTo>
                  <a:lnTo>
                    <a:pt x="39667" y="15968"/>
                  </a:lnTo>
                  <a:lnTo>
                    <a:pt x="39373" y="15684"/>
                  </a:lnTo>
                  <a:lnTo>
                    <a:pt x="39606" y="14801"/>
                  </a:lnTo>
                  <a:lnTo>
                    <a:pt x="39553" y="14164"/>
                  </a:lnTo>
                  <a:lnTo>
                    <a:pt x="39663" y="13508"/>
                  </a:lnTo>
                  <a:lnTo>
                    <a:pt x="40381" y="13367"/>
                  </a:lnTo>
                  <a:lnTo>
                    <a:pt x="41054" y="13598"/>
                  </a:lnTo>
                  <a:lnTo>
                    <a:pt x="42087" y="13702"/>
                  </a:lnTo>
                  <a:lnTo>
                    <a:pt x="42257" y="13665"/>
                  </a:lnTo>
                  <a:lnTo>
                    <a:pt x="43106" y="12763"/>
                  </a:lnTo>
                  <a:lnTo>
                    <a:pt x="44444" y="12551"/>
                  </a:lnTo>
                  <a:lnTo>
                    <a:pt x="45832" y="12782"/>
                  </a:lnTo>
                  <a:lnTo>
                    <a:pt x="46129" y="13095"/>
                  </a:lnTo>
                  <a:lnTo>
                    <a:pt x="46221" y="13326"/>
                  </a:lnTo>
                  <a:lnTo>
                    <a:pt x="46646" y="13449"/>
                  </a:lnTo>
                  <a:lnTo>
                    <a:pt x="46653" y="13259"/>
                  </a:lnTo>
                  <a:lnTo>
                    <a:pt x="46533" y="12532"/>
                  </a:lnTo>
                  <a:lnTo>
                    <a:pt x="46653" y="12197"/>
                  </a:lnTo>
                  <a:lnTo>
                    <a:pt x="47156" y="11177"/>
                  </a:lnTo>
                  <a:lnTo>
                    <a:pt x="47561" y="10851"/>
                  </a:lnTo>
                  <a:lnTo>
                    <a:pt x="48728" y="11188"/>
                  </a:lnTo>
                  <a:lnTo>
                    <a:pt x="49284" y="10637"/>
                  </a:lnTo>
                  <a:lnTo>
                    <a:pt x="49553" y="10582"/>
                  </a:lnTo>
                  <a:lnTo>
                    <a:pt x="51030" y="11479"/>
                  </a:lnTo>
                  <a:lnTo>
                    <a:pt x="51090" y="11792"/>
                  </a:lnTo>
                  <a:lnTo>
                    <a:pt x="51649" y="12232"/>
                  </a:lnTo>
                  <a:lnTo>
                    <a:pt x="52056" y="11635"/>
                  </a:lnTo>
                  <a:lnTo>
                    <a:pt x="53982" y="10893"/>
                  </a:lnTo>
                  <a:lnTo>
                    <a:pt x="54530" y="11183"/>
                  </a:lnTo>
                  <a:lnTo>
                    <a:pt x="55206" y="10993"/>
                  </a:lnTo>
                  <a:lnTo>
                    <a:pt x="55968" y="11015"/>
                  </a:lnTo>
                  <a:lnTo>
                    <a:pt x="56159" y="12215"/>
                  </a:lnTo>
                  <a:lnTo>
                    <a:pt x="55989" y="12670"/>
                  </a:lnTo>
                  <a:lnTo>
                    <a:pt x="55812" y="12912"/>
                  </a:lnTo>
                  <a:lnTo>
                    <a:pt x="54987" y="12813"/>
                  </a:lnTo>
                  <a:lnTo>
                    <a:pt x="55026" y="13456"/>
                  </a:lnTo>
                  <a:lnTo>
                    <a:pt x="55430" y="14954"/>
                  </a:lnTo>
                  <a:lnTo>
                    <a:pt x="55933" y="15960"/>
                  </a:lnTo>
                  <a:lnTo>
                    <a:pt x="56336" y="16418"/>
                  </a:lnTo>
                  <a:lnTo>
                    <a:pt x="56774" y="16626"/>
                  </a:lnTo>
                  <a:lnTo>
                    <a:pt x="57766" y="16940"/>
                  </a:lnTo>
                  <a:lnTo>
                    <a:pt x="58630" y="16623"/>
                  </a:lnTo>
                  <a:lnTo>
                    <a:pt x="59316" y="16534"/>
                  </a:lnTo>
                  <a:lnTo>
                    <a:pt x="60671" y="15997"/>
                  </a:lnTo>
                  <a:lnTo>
                    <a:pt x="61379" y="15066"/>
                  </a:lnTo>
                  <a:lnTo>
                    <a:pt x="61478" y="14593"/>
                  </a:lnTo>
                  <a:lnTo>
                    <a:pt x="61486" y="14198"/>
                  </a:lnTo>
                  <a:lnTo>
                    <a:pt x="61875" y="13087"/>
                  </a:lnTo>
                  <a:lnTo>
                    <a:pt x="62136" y="12809"/>
                  </a:lnTo>
                  <a:lnTo>
                    <a:pt x="62788" y="14086"/>
                  </a:lnTo>
                  <a:lnTo>
                    <a:pt x="63768" y="14947"/>
                  </a:lnTo>
                  <a:lnTo>
                    <a:pt x="64327" y="15641"/>
                  </a:lnTo>
                  <a:lnTo>
                    <a:pt x="64560" y="16301"/>
                  </a:lnTo>
                  <a:lnTo>
                    <a:pt x="66159" y="17680"/>
                  </a:lnTo>
                  <a:lnTo>
                    <a:pt x="66973" y="17154"/>
                  </a:lnTo>
                  <a:lnTo>
                    <a:pt x="67069" y="17009"/>
                  </a:lnTo>
                  <a:lnTo>
                    <a:pt x="67369" y="16059"/>
                  </a:lnTo>
                  <a:lnTo>
                    <a:pt x="67407" y="15511"/>
                  </a:lnTo>
                  <a:lnTo>
                    <a:pt x="67347" y="15190"/>
                  </a:lnTo>
                  <a:lnTo>
                    <a:pt x="66791" y="14267"/>
                  </a:lnTo>
                  <a:lnTo>
                    <a:pt x="67141" y="12880"/>
                  </a:lnTo>
                  <a:lnTo>
                    <a:pt x="67824" y="12947"/>
                  </a:lnTo>
                  <a:lnTo>
                    <a:pt x="68493" y="12664"/>
                  </a:lnTo>
                  <a:lnTo>
                    <a:pt x="68592" y="12533"/>
                  </a:lnTo>
                  <a:lnTo>
                    <a:pt x="68903" y="12395"/>
                  </a:lnTo>
                  <a:lnTo>
                    <a:pt x="70036" y="12104"/>
                  </a:lnTo>
                  <a:lnTo>
                    <a:pt x="70174" y="11877"/>
                  </a:lnTo>
                  <a:lnTo>
                    <a:pt x="70170" y="10788"/>
                  </a:lnTo>
                  <a:lnTo>
                    <a:pt x="70106" y="10516"/>
                  </a:lnTo>
                  <a:lnTo>
                    <a:pt x="70652" y="10420"/>
                  </a:lnTo>
                  <a:lnTo>
                    <a:pt x="70792" y="20831"/>
                  </a:lnTo>
                  <a:lnTo>
                    <a:pt x="71068" y="20857"/>
                  </a:lnTo>
                  <a:lnTo>
                    <a:pt x="71195" y="21009"/>
                  </a:lnTo>
                  <a:lnTo>
                    <a:pt x="71224" y="21293"/>
                  </a:lnTo>
                  <a:lnTo>
                    <a:pt x="71701" y="21494"/>
                  </a:lnTo>
                  <a:lnTo>
                    <a:pt x="71850" y="21442"/>
                  </a:lnTo>
                  <a:lnTo>
                    <a:pt x="72062" y="21214"/>
                  </a:lnTo>
                  <a:lnTo>
                    <a:pt x="73014" y="21058"/>
                  </a:lnTo>
                  <a:lnTo>
                    <a:pt x="73413" y="21631"/>
                  </a:lnTo>
                  <a:lnTo>
                    <a:pt x="73413" y="21795"/>
                  </a:lnTo>
                  <a:lnTo>
                    <a:pt x="73594" y="21874"/>
                  </a:lnTo>
                  <a:lnTo>
                    <a:pt x="73802" y="21564"/>
                  </a:lnTo>
                  <a:lnTo>
                    <a:pt x="73891" y="21300"/>
                  </a:lnTo>
                  <a:lnTo>
                    <a:pt x="73930" y="21024"/>
                  </a:lnTo>
                  <a:lnTo>
                    <a:pt x="73870" y="20562"/>
                  </a:lnTo>
                  <a:lnTo>
                    <a:pt x="74613" y="20119"/>
                  </a:lnTo>
                  <a:lnTo>
                    <a:pt x="75741" y="18975"/>
                  </a:lnTo>
                  <a:lnTo>
                    <a:pt x="76346" y="18785"/>
                  </a:lnTo>
                  <a:lnTo>
                    <a:pt x="76881" y="17831"/>
                  </a:lnTo>
                  <a:lnTo>
                    <a:pt x="77358" y="17947"/>
                  </a:lnTo>
                  <a:lnTo>
                    <a:pt x="78820" y="17925"/>
                  </a:lnTo>
                  <a:lnTo>
                    <a:pt x="78866" y="17787"/>
                  </a:lnTo>
                  <a:lnTo>
                    <a:pt x="78731" y="17734"/>
                  </a:lnTo>
                  <a:lnTo>
                    <a:pt x="78837" y="17597"/>
                  </a:lnTo>
                  <a:lnTo>
                    <a:pt x="79397" y="17560"/>
                  </a:lnTo>
                  <a:lnTo>
                    <a:pt x="80132" y="18182"/>
                  </a:lnTo>
                  <a:lnTo>
                    <a:pt x="80415" y="18244"/>
                  </a:lnTo>
                  <a:lnTo>
                    <a:pt x="80794" y="18115"/>
                  </a:lnTo>
                  <a:lnTo>
                    <a:pt x="80897" y="16580"/>
                  </a:lnTo>
                  <a:lnTo>
                    <a:pt x="80342" y="15887"/>
                  </a:lnTo>
                  <a:lnTo>
                    <a:pt x="80158" y="14974"/>
                  </a:lnTo>
                  <a:lnTo>
                    <a:pt x="80449" y="14844"/>
                  </a:lnTo>
                  <a:lnTo>
                    <a:pt x="80541" y="14706"/>
                  </a:lnTo>
                  <a:lnTo>
                    <a:pt x="80824" y="13439"/>
                  </a:lnTo>
                  <a:lnTo>
                    <a:pt x="80457" y="12861"/>
                  </a:lnTo>
                  <a:lnTo>
                    <a:pt x="80592" y="10972"/>
                  </a:lnTo>
                  <a:lnTo>
                    <a:pt x="80741" y="10450"/>
                  </a:lnTo>
                  <a:lnTo>
                    <a:pt x="81492" y="9940"/>
                  </a:lnTo>
                  <a:lnTo>
                    <a:pt x="82062" y="9940"/>
                  </a:lnTo>
                  <a:lnTo>
                    <a:pt x="82506" y="10041"/>
                  </a:lnTo>
                  <a:lnTo>
                    <a:pt x="83236" y="10816"/>
                  </a:lnTo>
                  <a:lnTo>
                    <a:pt x="83438" y="11304"/>
                  </a:lnTo>
                  <a:lnTo>
                    <a:pt x="83941" y="11885"/>
                  </a:lnTo>
                  <a:lnTo>
                    <a:pt x="83781" y="11062"/>
                  </a:lnTo>
                  <a:lnTo>
                    <a:pt x="83908" y="10398"/>
                  </a:lnTo>
                  <a:lnTo>
                    <a:pt x="84535" y="9458"/>
                  </a:lnTo>
                  <a:lnTo>
                    <a:pt x="84566" y="9238"/>
                  </a:lnTo>
                  <a:lnTo>
                    <a:pt x="84570" y="8888"/>
                  </a:lnTo>
                  <a:lnTo>
                    <a:pt x="84463" y="8273"/>
                  </a:lnTo>
                  <a:lnTo>
                    <a:pt x="84230" y="7990"/>
                  </a:lnTo>
                  <a:lnTo>
                    <a:pt x="84807" y="8161"/>
                  </a:lnTo>
                  <a:lnTo>
                    <a:pt x="85664" y="8116"/>
                  </a:lnTo>
                  <a:lnTo>
                    <a:pt x="86691" y="8313"/>
                  </a:lnTo>
                  <a:lnTo>
                    <a:pt x="86832" y="8399"/>
                  </a:lnTo>
                  <a:lnTo>
                    <a:pt x="87261" y="9036"/>
                  </a:lnTo>
                  <a:lnTo>
                    <a:pt x="87898" y="9624"/>
                  </a:lnTo>
                  <a:lnTo>
                    <a:pt x="88125" y="9732"/>
                  </a:lnTo>
                  <a:lnTo>
                    <a:pt x="88844" y="9438"/>
                  </a:lnTo>
                  <a:lnTo>
                    <a:pt x="89456" y="9860"/>
                  </a:lnTo>
                  <a:lnTo>
                    <a:pt x="90490" y="13512"/>
                  </a:lnTo>
                  <a:lnTo>
                    <a:pt x="90876" y="14015"/>
                  </a:lnTo>
                  <a:lnTo>
                    <a:pt x="91406" y="14406"/>
                  </a:lnTo>
                  <a:lnTo>
                    <a:pt x="91290" y="14943"/>
                  </a:lnTo>
                  <a:lnTo>
                    <a:pt x="91314" y="15449"/>
                  </a:lnTo>
                  <a:lnTo>
                    <a:pt x="91576" y="16422"/>
                  </a:lnTo>
                  <a:lnTo>
                    <a:pt x="91820" y="16929"/>
                  </a:lnTo>
                  <a:lnTo>
                    <a:pt x="92245" y="17577"/>
                  </a:lnTo>
                  <a:lnTo>
                    <a:pt x="93168" y="18409"/>
                  </a:lnTo>
                  <a:lnTo>
                    <a:pt x="93384" y="18233"/>
                  </a:lnTo>
                  <a:lnTo>
                    <a:pt x="93812" y="17432"/>
                  </a:lnTo>
                  <a:lnTo>
                    <a:pt x="94382" y="17932"/>
                  </a:lnTo>
                  <a:lnTo>
                    <a:pt x="94711" y="18394"/>
                  </a:lnTo>
                  <a:lnTo>
                    <a:pt x="94980" y="18193"/>
                  </a:lnTo>
                  <a:lnTo>
                    <a:pt x="95929" y="16651"/>
                  </a:lnTo>
                  <a:lnTo>
                    <a:pt x="95879" y="16296"/>
                  </a:lnTo>
                  <a:lnTo>
                    <a:pt x="95889" y="16089"/>
                  </a:lnTo>
                  <a:lnTo>
                    <a:pt x="96460" y="15663"/>
                  </a:lnTo>
                  <a:lnTo>
                    <a:pt x="98134" y="15254"/>
                  </a:lnTo>
                  <a:lnTo>
                    <a:pt x="97424" y="12653"/>
                  </a:lnTo>
                  <a:lnTo>
                    <a:pt x="97326" y="11374"/>
                  </a:lnTo>
                  <a:lnTo>
                    <a:pt x="95686" y="11262"/>
                  </a:lnTo>
                  <a:lnTo>
                    <a:pt x="95470" y="11340"/>
                  </a:lnTo>
                  <a:lnTo>
                    <a:pt x="95251" y="12525"/>
                  </a:lnTo>
                  <a:lnTo>
                    <a:pt x="95214" y="13506"/>
                  </a:lnTo>
                  <a:lnTo>
                    <a:pt x="94302" y="13870"/>
                  </a:lnTo>
                  <a:lnTo>
                    <a:pt x="93770" y="14195"/>
                  </a:lnTo>
                  <a:lnTo>
                    <a:pt x="93526" y="14816"/>
                  </a:lnTo>
                  <a:lnTo>
                    <a:pt x="93247" y="14313"/>
                  </a:lnTo>
                  <a:lnTo>
                    <a:pt x="92026" y="12767"/>
                  </a:lnTo>
                  <a:lnTo>
                    <a:pt x="91750" y="12208"/>
                  </a:lnTo>
                  <a:lnTo>
                    <a:pt x="91488" y="10736"/>
                  </a:lnTo>
                  <a:lnTo>
                    <a:pt x="91548" y="10426"/>
                  </a:lnTo>
                  <a:lnTo>
                    <a:pt x="92593" y="9916"/>
                  </a:lnTo>
                  <a:lnTo>
                    <a:pt x="94823" y="9745"/>
                  </a:lnTo>
                  <a:lnTo>
                    <a:pt x="94795" y="8567"/>
                  </a:lnTo>
                  <a:lnTo>
                    <a:pt x="94190" y="8492"/>
                  </a:lnTo>
                  <a:lnTo>
                    <a:pt x="94325" y="7184"/>
                  </a:lnTo>
                  <a:lnTo>
                    <a:pt x="94803" y="7411"/>
                  </a:lnTo>
                  <a:lnTo>
                    <a:pt x="95255" y="7174"/>
                  </a:lnTo>
                  <a:lnTo>
                    <a:pt x="95359" y="6219"/>
                  </a:lnTo>
                  <a:lnTo>
                    <a:pt x="94960" y="4833"/>
                  </a:lnTo>
                  <a:lnTo>
                    <a:pt x="95211" y="4661"/>
                  </a:lnTo>
                  <a:lnTo>
                    <a:pt x="95948" y="4509"/>
                  </a:lnTo>
                  <a:lnTo>
                    <a:pt x="96005" y="4047"/>
                  </a:lnTo>
                  <a:lnTo>
                    <a:pt x="96327" y="3380"/>
                  </a:lnTo>
                  <a:lnTo>
                    <a:pt x="97790" y="3291"/>
                  </a:lnTo>
                  <a:lnTo>
                    <a:pt x="98172" y="3810"/>
                  </a:lnTo>
                  <a:lnTo>
                    <a:pt x="98638" y="3598"/>
                  </a:lnTo>
                  <a:lnTo>
                    <a:pt x="99052" y="3273"/>
                  </a:lnTo>
                  <a:lnTo>
                    <a:pt x="99665" y="3653"/>
                  </a:lnTo>
                  <a:lnTo>
                    <a:pt x="100065" y="3600"/>
                  </a:lnTo>
                  <a:lnTo>
                    <a:pt x="101022" y="3179"/>
                  </a:lnTo>
                  <a:lnTo>
                    <a:pt x="101602" y="2840"/>
                  </a:lnTo>
                  <a:lnTo>
                    <a:pt x="101545" y="2385"/>
                  </a:lnTo>
                  <a:lnTo>
                    <a:pt x="101542" y="2217"/>
                  </a:lnTo>
                  <a:lnTo>
                    <a:pt x="101694" y="1759"/>
                  </a:lnTo>
                  <a:lnTo>
                    <a:pt x="102069" y="916"/>
                  </a:lnTo>
                  <a:lnTo>
                    <a:pt x="102413" y="920"/>
                  </a:lnTo>
                  <a:lnTo>
                    <a:pt x="102420" y="1624"/>
                  </a:lnTo>
                  <a:lnTo>
                    <a:pt x="102651" y="2232"/>
                  </a:lnTo>
                  <a:lnTo>
                    <a:pt x="102892" y="2422"/>
                  </a:lnTo>
                  <a:lnTo>
                    <a:pt x="103639" y="2630"/>
                  </a:lnTo>
                  <a:lnTo>
                    <a:pt x="103632" y="2772"/>
                  </a:lnTo>
                  <a:lnTo>
                    <a:pt x="103411" y="3185"/>
                  </a:lnTo>
                  <a:lnTo>
                    <a:pt x="103437" y="3953"/>
                  </a:lnTo>
                  <a:lnTo>
                    <a:pt x="104050" y="5302"/>
                  </a:lnTo>
                  <a:lnTo>
                    <a:pt x="104752" y="5812"/>
                  </a:lnTo>
                  <a:lnTo>
                    <a:pt x="104759" y="6010"/>
                  </a:lnTo>
                  <a:lnTo>
                    <a:pt x="105053" y="6770"/>
                  </a:lnTo>
                  <a:lnTo>
                    <a:pt x="104596" y="7638"/>
                  </a:lnTo>
                  <a:lnTo>
                    <a:pt x="106048" y="8532"/>
                  </a:lnTo>
                  <a:lnTo>
                    <a:pt x="106034" y="8771"/>
                  </a:lnTo>
                  <a:lnTo>
                    <a:pt x="105574" y="9628"/>
                  </a:lnTo>
                  <a:lnTo>
                    <a:pt x="105439" y="9665"/>
                  </a:lnTo>
                  <a:lnTo>
                    <a:pt x="105163" y="9222"/>
                  </a:lnTo>
                  <a:lnTo>
                    <a:pt x="104993" y="8320"/>
                  </a:lnTo>
                  <a:lnTo>
                    <a:pt x="104770" y="8223"/>
                  </a:lnTo>
                  <a:lnTo>
                    <a:pt x="104260" y="8622"/>
                  </a:lnTo>
                  <a:lnTo>
                    <a:pt x="104101" y="8954"/>
                  </a:lnTo>
                  <a:lnTo>
                    <a:pt x="104026" y="10739"/>
                  </a:lnTo>
                  <a:lnTo>
                    <a:pt x="103956" y="10967"/>
                  </a:lnTo>
                  <a:lnTo>
                    <a:pt x="103644" y="11410"/>
                  </a:lnTo>
                  <a:lnTo>
                    <a:pt x="102950" y="11630"/>
                  </a:lnTo>
                  <a:lnTo>
                    <a:pt x="102441" y="12201"/>
                  </a:lnTo>
                  <a:lnTo>
                    <a:pt x="102126" y="12875"/>
                  </a:lnTo>
                  <a:lnTo>
                    <a:pt x="101319" y="13338"/>
                  </a:lnTo>
                  <a:lnTo>
                    <a:pt x="101142" y="13532"/>
                  </a:lnTo>
                  <a:lnTo>
                    <a:pt x="100891" y="14407"/>
                  </a:lnTo>
                  <a:lnTo>
                    <a:pt x="101072" y="14497"/>
                  </a:lnTo>
                  <a:lnTo>
                    <a:pt x="102396" y="14545"/>
                  </a:lnTo>
                  <a:lnTo>
                    <a:pt x="102658" y="14712"/>
                  </a:lnTo>
                  <a:lnTo>
                    <a:pt x="102856" y="15107"/>
                  </a:lnTo>
                  <a:lnTo>
                    <a:pt x="102955" y="15483"/>
                  </a:lnTo>
                  <a:lnTo>
                    <a:pt x="103560" y="16299"/>
                  </a:lnTo>
                  <a:lnTo>
                    <a:pt x="103833" y="16478"/>
                  </a:lnTo>
                  <a:lnTo>
                    <a:pt x="104410" y="15599"/>
                  </a:lnTo>
                  <a:lnTo>
                    <a:pt x="105800" y="14108"/>
                  </a:lnTo>
                  <a:lnTo>
                    <a:pt x="106522" y="13001"/>
                  </a:lnTo>
                  <a:lnTo>
                    <a:pt x="106271" y="12252"/>
                  </a:lnTo>
                  <a:lnTo>
                    <a:pt x="105913" y="12129"/>
                  </a:lnTo>
                  <a:lnTo>
                    <a:pt x="106190" y="11198"/>
                  </a:lnTo>
                  <a:lnTo>
                    <a:pt x="106548" y="10919"/>
                  </a:lnTo>
                  <a:lnTo>
                    <a:pt x="107662" y="10732"/>
                  </a:lnTo>
                  <a:lnTo>
                    <a:pt x="108452" y="10873"/>
                  </a:lnTo>
                  <a:lnTo>
                    <a:pt x="109131" y="11164"/>
                  </a:lnTo>
                  <a:lnTo>
                    <a:pt x="110009" y="11317"/>
                  </a:lnTo>
                  <a:lnTo>
                    <a:pt x="111071" y="11224"/>
                  </a:lnTo>
                  <a:lnTo>
                    <a:pt x="111641" y="11429"/>
                  </a:lnTo>
                  <a:lnTo>
                    <a:pt x="113082" y="11661"/>
                  </a:lnTo>
                  <a:lnTo>
                    <a:pt x="114359" y="11701"/>
                  </a:lnTo>
                  <a:lnTo>
                    <a:pt x="115309" y="11636"/>
                  </a:lnTo>
                  <a:lnTo>
                    <a:pt x="116179" y="11840"/>
                  </a:lnTo>
                  <a:lnTo>
                    <a:pt x="117362" y="12466"/>
                  </a:lnTo>
                  <a:lnTo>
                    <a:pt x="118288" y="12351"/>
                  </a:lnTo>
                  <a:lnTo>
                    <a:pt x="118272" y="11508"/>
                  </a:lnTo>
                  <a:lnTo>
                    <a:pt x="117864" y="10121"/>
                  </a:lnTo>
                  <a:lnTo>
                    <a:pt x="118193" y="8507"/>
                  </a:lnTo>
                  <a:lnTo>
                    <a:pt x="118632" y="8116"/>
                  </a:lnTo>
                  <a:lnTo>
                    <a:pt x="119088" y="7337"/>
                  </a:lnTo>
                  <a:lnTo>
                    <a:pt x="119470" y="6152"/>
                  </a:lnTo>
                  <a:lnTo>
                    <a:pt x="119534" y="5254"/>
                  </a:lnTo>
                  <a:lnTo>
                    <a:pt x="119481" y="4993"/>
                  </a:lnTo>
                  <a:lnTo>
                    <a:pt x="119641" y="4277"/>
                  </a:lnTo>
                  <a:lnTo>
                    <a:pt x="119930" y="4113"/>
                  </a:lnTo>
                  <a:lnTo>
                    <a:pt x="121004" y="4892"/>
                  </a:lnTo>
                  <a:lnTo>
                    <a:pt x="121014" y="4754"/>
                  </a:lnTo>
                  <a:lnTo>
                    <a:pt x="121152" y="4531"/>
                  </a:lnTo>
                  <a:lnTo>
                    <a:pt x="121800" y="4120"/>
                  </a:lnTo>
                  <a:lnTo>
                    <a:pt x="122063" y="3860"/>
                  </a:lnTo>
                  <a:lnTo>
                    <a:pt x="122116" y="3129"/>
                  </a:lnTo>
                  <a:lnTo>
                    <a:pt x="122696" y="2298"/>
                  </a:lnTo>
                  <a:lnTo>
                    <a:pt x="123175" y="1806"/>
                  </a:lnTo>
                  <a:lnTo>
                    <a:pt x="123632" y="1601"/>
                  </a:lnTo>
                  <a:lnTo>
                    <a:pt x="124454" y="2071"/>
                  </a:lnTo>
                  <a:lnTo>
                    <a:pt x="124741" y="2052"/>
                  </a:lnTo>
                  <a:lnTo>
                    <a:pt x="125229" y="1728"/>
                  </a:lnTo>
                  <a:lnTo>
                    <a:pt x="125573" y="1613"/>
                  </a:lnTo>
                  <a:lnTo>
                    <a:pt x="125810" y="1859"/>
                  </a:lnTo>
                  <a:lnTo>
                    <a:pt x="126263" y="2921"/>
                  </a:lnTo>
                  <a:lnTo>
                    <a:pt x="126678" y="3335"/>
                  </a:lnTo>
                  <a:lnTo>
                    <a:pt x="126947" y="3410"/>
                  </a:lnTo>
                  <a:lnTo>
                    <a:pt x="127421" y="3849"/>
                  </a:lnTo>
                  <a:lnTo>
                    <a:pt x="127938" y="4394"/>
                  </a:lnTo>
                  <a:lnTo>
                    <a:pt x="128098" y="5061"/>
                  </a:lnTo>
                  <a:lnTo>
                    <a:pt x="128437" y="5214"/>
                  </a:lnTo>
                  <a:lnTo>
                    <a:pt x="128590" y="5191"/>
                  </a:lnTo>
                  <a:lnTo>
                    <a:pt x="128639" y="5445"/>
                  </a:lnTo>
                  <a:lnTo>
                    <a:pt x="128607" y="5929"/>
                  </a:lnTo>
                  <a:lnTo>
                    <a:pt x="128816" y="6269"/>
                  </a:lnTo>
                  <a:lnTo>
                    <a:pt x="129018" y="6317"/>
                  </a:lnTo>
                  <a:lnTo>
                    <a:pt x="129365" y="6012"/>
                  </a:lnTo>
                  <a:lnTo>
                    <a:pt x="129698" y="5915"/>
                  </a:lnTo>
                  <a:lnTo>
                    <a:pt x="129826" y="5964"/>
                  </a:lnTo>
                  <a:lnTo>
                    <a:pt x="130091" y="6191"/>
                  </a:lnTo>
                  <a:lnTo>
                    <a:pt x="130420" y="7354"/>
                  </a:lnTo>
                  <a:lnTo>
                    <a:pt x="130928" y="7734"/>
                  </a:lnTo>
                  <a:lnTo>
                    <a:pt x="131026" y="8015"/>
                  </a:lnTo>
                  <a:lnTo>
                    <a:pt x="133029" y="4193"/>
                  </a:lnTo>
                  <a:lnTo>
                    <a:pt x="134733" y="2131"/>
                  </a:lnTo>
                  <a:lnTo>
                    <a:pt x="134775" y="1979"/>
                  </a:lnTo>
                  <a:lnTo>
                    <a:pt x="135505" y="1080"/>
                  </a:lnTo>
                  <a:lnTo>
                    <a:pt x="135781" y="901"/>
                  </a:lnTo>
                  <a:lnTo>
                    <a:pt x="136082" y="816"/>
                  </a:lnTo>
                  <a:lnTo>
                    <a:pt x="136890" y="0"/>
                  </a:lnTo>
                  <a:lnTo>
                    <a:pt x="137648" y="350"/>
                  </a:lnTo>
                  <a:lnTo>
                    <a:pt x="138048" y="972"/>
                  </a:lnTo>
                  <a:lnTo>
                    <a:pt x="138144" y="1307"/>
                  </a:lnTo>
                  <a:lnTo>
                    <a:pt x="138150" y="2929"/>
                  </a:lnTo>
                  <a:lnTo>
                    <a:pt x="138160" y="5507"/>
                  </a:lnTo>
                  <a:lnTo>
                    <a:pt x="138167" y="744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3" name="pg414">
              <a:extLst>
                <a:ext uri="{FF2B5EF4-FFF2-40B4-BE49-F238E27FC236}">
                  <a16:creationId xmlns:a16="http://schemas.microsoft.com/office/drawing/2014/main" id="{A5F46017-28BF-EE4E-971A-C4A364799F86}"/>
                </a:ext>
              </a:extLst>
            </p:cNvPr>
            <p:cNvSpPr/>
            <p:nvPr/>
          </p:nvSpPr>
          <p:spPr>
            <a:xfrm>
              <a:off x="5604134" y="4156135"/>
              <a:ext cx="5044" cy="3869"/>
            </a:xfrm>
            <a:custGeom>
              <a:avLst/>
              <a:gdLst/>
              <a:ahLst/>
              <a:cxnLst/>
              <a:rect l="0" t="0" r="0" b="0"/>
              <a:pathLst>
                <a:path w="5044" h="3869">
                  <a:moveTo>
                    <a:pt x="4876" y="1091"/>
                  </a:moveTo>
                  <a:lnTo>
                    <a:pt x="4366" y="0"/>
                  </a:lnTo>
                  <a:lnTo>
                    <a:pt x="3538" y="659"/>
                  </a:lnTo>
                  <a:lnTo>
                    <a:pt x="2263" y="1524"/>
                  </a:lnTo>
                  <a:lnTo>
                    <a:pt x="1716" y="1581"/>
                  </a:lnTo>
                  <a:lnTo>
                    <a:pt x="518" y="1477"/>
                  </a:lnTo>
                  <a:lnTo>
                    <a:pt x="403" y="2282"/>
                  </a:lnTo>
                  <a:lnTo>
                    <a:pt x="31" y="2979"/>
                  </a:lnTo>
                  <a:lnTo>
                    <a:pt x="0" y="3150"/>
                  </a:lnTo>
                  <a:lnTo>
                    <a:pt x="1285" y="3869"/>
                  </a:lnTo>
                  <a:lnTo>
                    <a:pt x="1920" y="3559"/>
                  </a:lnTo>
                  <a:lnTo>
                    <a:pt x="2439" y="3432"/>
                  </a:lnTo>
                  <a:lnTo>
                    <a:pt x="4486" y="3286"/>
                  </a:lnTo>
                  <a:lnTo>
                    <a:pt x="4514" y="3145"/>
                  </a:lnTo>
                  <a:lnTo>
                    <a:pt x="4335" y="2508"/>
                  </a:lnTo>
                  <a:lnTo>
                    <a:pt x="4391" y="1986"/>
                  </a:lnTo>
                  <a:lnTo>
                    <a:pt x="4623" y="1799"/>
                  </a:lnTo>
                  <a:lnTo>
                    <a:pt x="5044" y="1833"/>
                  </a:lnTo>
                  <a:lnTo>
                    <a:pt x="5009" y="142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4" name="pg415">
              <a:extLst>
                <a:ext uri="{FF2B5EF4-FFF2-40B4-BE49-F238E27FC236}">
                  <a16:creationId xmlns:a16="http://schemas.microsoft.com/office/drawing/2014/main" id="{56E13EAE-FD52-E448-841C-8366CFC1685B}"/>
                </a:ext>
              </a:extLst>
            </p:cNvPr>
            <p:cNvSpPr/>
            <p:nvPr/>
          </p:nvSpPr>
          <p:spPr>
            <a:xfrm>
              <a:off x="5552096" y="3863281"/>
              <a:ext cx="157722" cy="192764"/>
            </a:xfrm>
            <a:custGeom>
              <a:avLst/>
              <a:gdLst/>
              <a:ahLst/>
              <a:cxnLst/>
              <a:rect l="0" t="0" r="0" b="0"/>
              <a:pathLst>
                <a:path w="157722" h="192764">
                  <a:moveTo>
                    <a:pt x="17056" y="0"/>
                  </a:moveTo>
                  <a:lnTo>
                    <a:pt x="19635" y="38"/>
                  </a:lnTo>
                  <a:lnTo>
                    <a:pt x="30246" y="631"/>
                  </a:lnTo>
                  <a:lnTo>
                    <a:pt x="33349" y="715"/>
                  </a:lnTo>
                  <a:lnTo>
                    <a:pt x="34309" y="740"/>
                  </a:lnTo>
                  <a:lnTo>
                    <a:pt x="38663" y="929"/>
                  </a:lnTo>
                  <a:lnTo>
                    <a:pt x="38504" y="1225"/>
                  </a:lnTo>
                  <a:lnTo>
                    <a:pt x="38630" y="1895"/>
                  </a:lnTo>
                  <a:lnTo>
                    <a:pt x="39077" y="2616"/>
                  </a:lnTo>
                  <a:lnTo>
                    <a:pt x="37699" y="4120"/>
                  </a:lnTo>
                  <a:lnTo>
                    <a:pt x="36089" y="4337"/>
                  </a:lnTo>
                  <a:lnTo>
                    <a:pt x="35346" y="5551"/>
                  </a:lnTo>
                  <a:lnTo>
                    <a:pt x="35674" y="5790"/>
                  </a:lnTo>
                  <a:lnTo>
                    <a:pt x="35472" y="6512"/>
                  </a:lnTo>
                  <a:lnTo>
                    <a:pt x="34437" y="7526"/>
                  </a:lnTo>
                  <a:lnTo>
                    <a:pt x="34035" y="8200"/>
                  </a:lnTo>
                  <a:lnTo>
                    <a:pt x="33946" y="8490"/>
                  </a:lnTo>
                  <a:lnTo>
                    <a:pt x="33712" y="10681"/>
                  </a:lnTo>
                  <a:lnTo>
                    <a:pt x="33568" y="11210"/>
                  </a:lnTo>
                  <a:lnTo>
                    <a:pt x="33654" y="11433"/>
                  </a:lnTo>
                  <a:lnTo>
                    <a:pt x="34120" y="11907"/>
                  </a:lnTo>
                  <a:lnTo>
                    <a:pt x="34517" y="11952"/>
                  </a:lnTo>
                  <a:lnTo>
                    <a:pt x="34958" y="11840"/>
                  </a:lnTo>
                  <a:lnTo>
                    <a:pt x="34452" y="13194"/>
                  </a:lnTo>
                  <a:lnTo>
                    <a:pt x="33972" y="13214"/>
                  </a:lnTo>
                  <a:lnTo>
                    <a:pt x="33219" y="13603"/>
                  </a:lnTo>
                  <a:lnTo>
                    <a:pt x="31457" y="14701"/>
                  </a:lnTo>
                  <a:lnTo>
                    <a:pt x="30662" y="15040"/>
                  </a:lnTo>
                  <a:lnTo>
                    <a:pt x="30622" y="15178"/>
                  </a:lnTo>
                  <a:lnTo>
                    <a:pt x="30753" y="15364"/>
                  </a:lnTo>
                  <a:lnTo>
                    <a:pt x="31270" y="15215"/>
                  </a:lnTo>
                  <a:lnTo>
                    <a:pt x="31449" y="15160"/>
                  </a:lnTo>
                  <a:lnTo>
                    <a:pt x="31739" y="15655"/>
                  </a:lnTo>
                  <a:lnTo>
                    <a:pt x="31975" y="16203"/>
                  </a:lnTo>
                  <a:lnTo>
                    <a:pt x="31660" y="17153"/>
                  </a:lnTo>
                  <a:lnTo>
                    <a:pt x="32752" y="17183"/>
                  </a:lnTo>
                  <a:lnTo>
                    <a:pt x="33397" y="17407"/>
                  </a:lnTo>
                  <a:lnTo>
                    <a:pt x="34359" y="18287"/>
                  </a:lnTo>
                  <a:lnTo>
                    <a:pt x="34732" y="18943"/>
                  </a:lnTo>
                  <a:lnTo>
                    <a:pt x="34731" y="19107"/>
                  </a:lnTo>
                  <a:lnTo>
                    <a:pt x="34706" y="19285"/>
                  </a:lnTo>
                  <a:lnTo>
                    <a:pt x="34570" y="19486"/>
                  </a:lnTo>
                  <a:lnTo>
                    <a:pt x="34090" y="19646"/>
                  </a:lnTo>
                  <a:lnTo>
                    <a:pt x="34169" y="19918"/>
                  </a:lnTo>
                  <a:lnTo>
                    <a:pt x="34869" y="19863"/>
                  </a:lnTo>
                  <a:lnTo>
                    <a:pt x="35223" y="19595"/>
                  </a:lnTo>
                  <a:lnTo>
                    <a:pt x="35642" y="18578"/>
                  </a:lnTo>
                  <a:lnTo>
                    <a:pt x="36301" y="18667"/>
                  </a:lnTo>
                  <a:lnTo>
                    <a:pt x="36960" y="18517"/>
                  </a:lnTo>
                  <a:lnTo>
                    <a:pt x="37708" y="17794"/>
                  </a:lnTo>
                  <a:lnTo>
                    <a:pt x="38882" y="16296"/>
                  </a:lnTo>
                  <a:lnTo>
                    <a:pt x="41449" y="16008"/>
                  </a:lnTo>
                  <a:lnTo>
                    <a:pt x="41854" y="15863"/>
                  </a:lnTo>
                  <a:lnTo>
                    <a:pt x="41943" y="16195"/>
                  </a:lnTo>
                  <a:lnTo>
                    <a:pt x="41818" y="16642"/>
                  </a:lnTo>
                  <a:lnTo>
                    <a:pt x="41643" y="16854"/>
                  </a:lnTo>
                  <a:lnTo>
                    <a:pt x="41596" y="17517"/>
                  </a:lnTo>
                  <a:lnTo>
                    <a:pt x="41872" y="18251"/>
                  </a:lnTo>
                  <a:lnTo>
                    <a:pt x="42101" y="18650"/>
                  </a:lnTo>
                  <a:lnTo>
                    <a:pt x="42402" y="18721"/>
                  </a:lnTo>
                  <a:lnTo>
                    <a:pt x="42882" y="18970"/>
                  </a:lnTo>
                  <a:lnTo>
                    <a:pt x="43025" y="19239"/>
                  </a:lnTo>
                  <a:lnTo>
                    <a:pt x="43347" y="19305"/>
                  </a:lnTo>
                  <a:lnTo>
                    <a:pt x="43917" y="19250"/>
                  </a:lnTo>
                  <a:lnTo>
                    <a:pt x="44492" y="19076"/>
                  </a:lnTo>
                  <a:lnTo>
                    <a:pt x="44302" y="19278"/>
                  </a:lnTo>
                  <a:lnTo>
                    <a:pt x="42610" y="20267"/>
                  </a:lnTo>
                  <a:lnTo>
                    <a:pt x="42359" y="20550"/>
                  </a:lnTo>
                  <a:lnTo>
                    <a:pt x="42252" y="20799"/>
                  </a:lnTo>
                  <a:lnTo>
                    <a:pt x="41103" y="21198"/>
                  </a:lnTo>
                  <a:lnTo>
                    <a:pt x="41217" y="21340"/>
                  </a:lnTo>
                  <a:lnTo>
                    <a:pt x="41998" y="21699"/>
                  </a:lnTo>
                  <a:lnTo>
                    <a:pt x="41823" y="21883"/>
                  </a:lnTo>
                  <a:lnTo>
                    <a:pt x="42094" y="22710"/>
                  </a:lnTo>
                  <a:lnTo>
                    <a:pt x="41624" y="22863"/>
                  </a:lnTo>
                  <a:lnTo>
                    <a:pt x="41640" y="23053"/>
                  </a:lnTo>
                  <a:lnTo>
                    <a:pt x="41839" y="23221"/>
                  </a:lnTo>
                  <a:lnTo>
                    <a:pt x="42054" y="23249"/>
                  </a:lnTo>
                  <a:lnTo>
                    <a:pt x="43088" y="24068"/>
                  </a:lnTo>
                  <a:lnTo>
                    <a:pt x="43646" y="23984"/>
                  </a:lnTo>
                  <a:lnTo>
                    <a:pt x="43420" y="24402"/>
                  </a:lnTo>
                  <a:lnTo>
                    <a:pt x="43721" y="24756"/>
                  </a:lnTo>
                  <a:lnTo>
                    <a:pt x="44382" y="24807"/>
                  </a:lnTo>
                  <a:lnTo>
                    <a:pt x="44580" y="24920"/>
                  </a:lnTo>
                  <a:lnTo>
                    <a:pt x="44224" y="25362"/>
                  </a:lnTo>
                  <a:lnTo>
                    <a:pt x="44577" y="25806"/>
                  </a:lnTo>
                  <a:lnTo>
                    <a:pt x="44865" y="25992"/>
                  </a:lnTo>
                  <a:lnTo>
                    <a:pt x="45253" y="25838"/>
                  </a:lnTo>
                  <a:lnTo>
                    <a:pt x="45406" y="26098"/>
                  </a:lnTo>
                  <a:lnTo>
                    <a:pt x="45795" y="26230"/>
                  </a:lnTo>
                  <a:lnTo>
                    <a:pt x="45957" y="26596"/>
                  </a:lnTo>
                  <a:lnTo>
                    <a:pt x="45939" y="26780"/>
                  </a:lnTo>
                  <a:lnTo>
                    <a:pt x="46178" y="26841"/>
                  </a:lnTo>
                  <a:lnTo>
                    <a:pt x="46723" y="26584"/>
                  </a:lnTo>
                  <a:lnTo>
                    <a:pt x="46615" y="27090"/>
                  </a:lnTo>
                  <a:lnTo>
                    <a:pt x="46898" y="27677"/>
                  </a:lnTo>
                  <a:lnTo>
                    <a:pt x="47058" y="27688"/>
                  </a:lnTo>
                  <a:lnTo>
                    <a:pt x="47154" y="27250"/>
                  </a:lnTo>
                  <a:lnTo>
                    <a:pt x="47387" y="26946"/>
                  </a:lnTo>
                  <a:lnTo>
                    <a:pt x="47515" y="26905"/>
                  </a:lnTo>
                  <a:lnTo>
                    <a:pt x="47573" y="27098"/>
                  </a:lnTo>
                  <a:lnTo>
                    <a:pt x="47378" y="27315"/>
                  </a:lnTo>
                  <a:lnTo>
                    <a:pt x="47332" y="27538"/>
                  </a:lnTo>
                  <a:lnTo>
                    <a:pt x="47747" y="27373"/>
                  </a:lnTo>
                  <a:lnTo>
                    <a:pt x="47556" y="27376"/>
                  </a:lnTo>
                  <a:lnTo>
                    <a:pt x="47620" y="27022"/>
                  </a:lnTo>
                  <a:lnTo>
                    <a:pt x="47416" y="26843"/>
                  </a:lnTo>
                  <a:lnTo>
                    <a:pt x="47162" y="27108"/>
                  </a:lnTo>
                  <a:lnTo>
                    <a:pt x="47076" y="27499"/>
                  </a:lnTo>
                  <a:lnTo>
                    <a:pt x="46936" y="27626"/>
                  </a:lnTo>
                  <a:lnTo>
                    <a:pt x="46708" y="26899"/>
                  </a:lnTo>
                  <a:lnTo>
                    <a:pt x="46869" y="26280"/>
                  </a:lnTo>
                  <a:lnTo>
                    <a:pt x="46593" y="26344"/>
                  </a:lnTo>
                  <a:lnTo>
                    <a:pt x="46364" y="26634"/>
                  </a:lnTo>
                  <a:lnTo>
                    <a:pt x="46060" y="26672"/>
                  </a:lnTo>
                  <a:lnTo>
                    <a:pt x="46064" y="26429"/>
                  </a:lnTo>
                  <a:lnTo>
                    <a:pt x="45480" y="25691"/>
                  </a:lnTo>
                  <a:lnTo>
                    <a:pt x="45244" y="25602"/>
                  </a:lnTo>
                  <a:lnTo>
                    <a:pt x="44872" y="25650"/>
                  </a:lnTo>
                  <a:lnTo>
                    <a:pt x="44564" y="25386"/>
                  </a:lnTo>
                  <a:lnTo>
                    <a:pt x="44894" y="25341"/>
                  </a:lnTo>
                  <a:lnTo>
                    <a:pt x="45251" y="25058"/>
                  </a:lnTo>
                  <a:lnTo>
                    <a:pt x="45992" y="24649"/>
                  </a:lnTo>
                  <a:lnTo>
                    <a:pt x="46135" y="24704"/>
                  </a:lnTo>
                  <a:lnTo>
                    <a:pt x="46500" y="25088"/>
                  </a:lnTo>
                  <a:lnTo>
                    <a:pt x="46629" y="25084"/>
                  </a:lnTo>
                  <a:lnTo>
                    <a:pt x="47116" y="24705"/>
                  </a:lnTo>
                  <a:lnTo>
                    <a:pt x="47338" y="24295"/>
                  </a:lnTo>
                  <a:lnTo>
                    <a:pt x="47589" y="24142"/>
                  </a:lnTo>
                  <a:lnTo>
                    <a:pt x="48856" y="24012"/>
                  </a:lnTo>
                  <a:lnTo>
                    <a:pt x="49231" y="24143"/>
                  </a:lnTo>
                  <a:lnTo>
                    <a:pt x="49586" y="24065"/>
                  </a:lnTo>
                  <a:lnTo>
                    <a:pt x="49826" y="23513"/>
                  </a:lnTo>
                  <a:lnTo>
                    <a:pt x="50646" y="22951"/>
                  </a:lnTo>
                  <a:lnTo>
                    <a:pt x="51361" y="23058"/>
                  </a:lnTo>
                  <a:lnTo>
                    <a:pt x="52073" y="23514"/>
                  </a:lnTo>
                  <a:lnTo>
                    <a:pt x="52638" y="23667"/>
                  </a:lnTo>
                  <a:lnTo>
                    <a:pt x="53880" y="23699"/>
                  </a:lnTo>
                  <a:lnTo>
                    <a:pt x="54382" y="24217"/>
                  </a:lnTo>
                  <a:lnTo>
                    <a:pt x="55058" y="24407"/>
                  </a:lnTo>
                  <a:lnTo>
                    <a:pt x="57234" y="24593"/>
                  </a:lnTo>
                  <a:lnTo>
                    <a:pt x="57263" y="23322"/>
                  </a:lnTo>
                  <a:lnTo>
                    <a:pt x="57209" y="22439"/>
                  </a:lnTo>
                  <a:lnTo>
                    <a:pt x="57066" y="21769"/>
                  </a:lnTo>
                  <a:lnTo>
                    <a:pt x="56636" y="21377"/>
                  </a:lnTo>
                  <a:lnTo>
                    <a:pt x="56525" y="21031"/>
                  </a:lnTo>
                  <a:lnTo>
                    <a:pt x="56467" y="20126"/>
                  </a:lnTo>
                  <a:lnTo>
                    <a:pt x="56628" y="19071"/>
                  </a:lnTo>
                  <a:lnTo>
                    <a:pt x="56714" y="18930"/>
                  </a:lnTo>
                  <a:lnTo>
                    <a:pt x="57527" y="18132"/>
                  </a:lnTo>
                  <a:lnTo>
                    <a:pt x="58135" y="17994"/>
                  </a:lnTo>
                  <a:lnTo>
                    <a:pt x="58307" y="17868"/>
                  </a:lnTo>
                  <a:lnTo>
                    <a:pt x="58465" y="17651"/>
                  </a:lnTo>
                  <a:lnTo>
                    <a:pt x="58160" y="17301"/>
                  </a:lnTo>
                  <a:lnTo>
                    <a:pt x="58157" y="17029"/>
                  </a:lnTo>
                  <a:lnTo>
                    <a:pt x="58783" y="16366"/>
                  </a:lnTo>
                  <a:lnTo>
                    <a:pt x="58967" y="16264"/>
                  </a:lnTo>
                  <a:lnTo>
                    <a:pt x="59496" y="16374"/>
                  </a:lnTo>
                  <a:lnTo>
                    <a:pt x="59829" y="16765"/>
                  </a:lnTo>
                  <a:lnTo>
                    <a:pt x="59904" y="16950"/>
                  </a:lnTo>
                  <a:lnTo>
                    <a:pt x="59836" y="17417"/>
                  </a:lnTo>
                  <a:lnTo>
                    <a:pt x="59883" y="17610"/>
                  </a:lnTo>
                  <a:lnTo>
                    <a:pt x="60850" y="17495"/>
                  </a:lnTo>
                  <a:lnTo>
                    <a:pt x="61190" y="17651"/>
                  </a:lnTo>
                  <a:lnTo>
                    <a:pt x="61186" y="17968"/>
                  </a:lnTo>
                  <a:lnTo>
                    <a:pt x="61000" y="18024"/>
                  </a:lnTo>
                  <a:lnTo>
                    <a:pt x="60578" y="18098"/>
                  </a:lnTo>
                  <a:lnTo>
                    <a:pt x="60638" y="18356"/>
                  </a:lnTo>
                  <a:lnTo>
                    <a:pt x="61054" y="18475"/>
                  </a:lnTo>
                  <a:lnTo>
                    <a:pt x="62189" y="17562"/>
                  </a:lnTo>
                  <a:lnTo>
                    <a:pt x="62307" y="17305"/>
                  </a:lnTo>
                  <a:lnTo>
                    <a:pt x="62268" y="16959"/>
                  </a:lnTo>
                  <a:lnTo>
                    <a:pt x="62318" y="16735"/>
                  </a:lnTo>
                  <a:lnTo>
                    <a:pt x="62612" y="15919"/>
                  </a:lnTo>
                  <a:lnTo>
                    <a:pt x="63060" y="15252"/>
                  </a:lnTo>
                  <a:lnTo>
                    <a:pt x="63221" y="15319"/>
                  </a:lnTo>
                  <a:lnTo>
                    <a:pt x="63371" y="15506"/>
                  </a:lnTo>
                  <a:lnTo>
                    <a:pt x="63543" y="16560"/>
                  </a:lnTo>
                  <a:lnTo>
                    <a:pt x="63571" y="17972"/>
                  </a:lnTo>
                  <a:lnTo>
                    <a:pt x="64209" y="18092"/>
                  </a:lnTo>
                  <a:lnTo>
                    <a:pt x="64556" y="18718"/>
                  </a:lnTo>
                  <a:lnTo>
                    <a:pt x="64570" y="18863"/>
                  </a:lnTo>
                  <a:lnTo>
                    <a:pt x="63893" y="19671"/>
                  </a:lnTo>
                  <a:lnTo>
                    <a:pt x="64454" y="20375"/>
                  </a:lnTo>
                  <a:lnTo>
                    <a:pt x="63563" y="20528"/>
                  </a:lnTo>
                  <a:lnTo>
                    <a:pt x="62679" y="20450"/>
                  </a:lnTo>
                  <a:lnTo>
                    <a:pt x="62976" y="20606"/>
                  </a:lnTo>
                  <a:lnTo>
                    <a:pt x="64487" y="20435"/>
                  </a:lnTo>
                  <a:lnTo>
                    <a:pt x="64616" y="21080"/>
                  </a:lnTo>
                  <a:lnTo>
                    <a:pt x="64651" y="21732"/>
                  </a:lnTo>
                  <a:lnTo>
                    <a:pt x="65160" y="21434"/>
                  </a:lnTo>
                  <a:lnTo>
                    <a:pt x="65757" y="21576"/>
                  </a:lnTo>
                  <a:lnTo>
                    <a:pt x="65979" y="21852"/>
                  </a:lnTo>
                  <a:lnTo>
                    <a:pt x="66134" y="21904"/>
                  </a:lnTo>
                  <a:lnTo>
                    <a:pt x="67071" y="21830"/>
                  </a:lnTo>
                  <a:lnTo>
                    <a:pt x="67075" y="20712"/>
                  </a:lnTo>
                  <a:lnTo>
                    <a:pt x="67479" y="21358"/>
                  </a:lnTo>
                  <a:lnTo>
                    <a:pt x="68435" y="22092"/>
                  </a:lnTo>
                  <a:lnTo>
                    <a:pt x="69001" y="22338"/>
                  </a:lnTo>
                  <a:lnTo>
                    <a:pt x="69176" y="22524"/>
                  </a:lnTo>
                  <a:lnTo>
                    <a:pt x="69445" y="23992"/>
                  </a:lnTo>
                  <a:lnTo>
                    <a:pt x="69305" y="24961"/>
                  </a:lnTo>
                  <a:lnTo>
                    <a:pt x="68958" y="26202"/>
                  </a:lnTo>
                  <a:lnTo>
                    <a:pt x="69127" y="26783"/>
                  </a:lnTo>
                  <a:lnTo>
                    <a:pt x="69125" y="26237"/>
                  </a:lnTo>
                  <a:lnTo>
                    <a:pt x="69483" y="25894"/>
                  </a:lnTo>
                  <a:lnTo>
                    <a:pt x="70402" y="25484"/>
                  </a:lnTo>
                  <a:lnTo>
                    <a:pt x="72229" y="25288"/>
                  </a:lnTo>
                  <a:lnTo>
                    <a:pt x="72592" y="24485"/>
                  </a:lnTo>
                  <a:lnTo>
                    <a:pt x="72449" y="24179"/>
                  </a:lnTo>
                  <a:lnTo>
                    <a:pt x="73483" y="23665"/>
                  </a:lnTo>
                  <a:lnTo>
                    <a:pt x="73555" y="23516"/>
                  </a:lnTo>
                  <a:lnTo>
                    <a:pt x="73533" y="23225"/>
                  </a:lnTo>
                  <a:lnTo>
                    <a:pt x="74145" y="23032"/>
                  </a:lnTo>
                  <a:lnTo>
                    <a:pt x="74983" y="22935"/>
                  </a:lnTo>
                  <a:lnTo>
                    <a:pt x="76003" y="23158"/>
                  </a:lnTo>
                  <a:lnTo>
                    <a:pt x="76297" y="23318"/>
                  </a:lnTo>
                  <a:lnTo>
                    <a:pt x="76537" y="23620"/>
                  </a:lnTo>
                  <a:lnTo>
                    <a:pt x="77184" y="23732"/>
                  </a:lnTo>
                  <a:lnTo>
                    <a:pt x="77761" y="23684"/>
                  </a:lnTo>
                  <a:lnTo>
                    <a:pt x="78201" y="23300"/>
                  </a:lnTo>
                  <a:lnTo>
                    <a:pt x="78605" y="23296"/>
                  </a:lnTo>
                  <a:lnTo>
                    <a:pt x="78684" y="23885"/>
                  </a:lnTo>
                  <a:lnTo>
                    <a:pt x="78834" y="24112"/>
                  </a:lnTo>
                  <a:lnTo>
                    <a:pt x="79131" y="24362"/>
                  </a:lnTo>
                  <a:lnTo>
                    <a:pt x="79175" y="21237"/>
                  </a:lnTo>
                  <a:lnTo>
                    <a:pt x="79347" y="21091"/>
                  </a:lnTo>
                  <a:lnTo>
                    <a:pt x="79844" y="21415"/>
                  </a:lnTo>
                  <a:lnTo>
                    <a:pt x="80539" y="21348"/>
                  </a:lnTo>
                  <a:lnTo>
                    <a:pt x="81212" y="21028"/>
                  </a:lnTo>
                  <a:lnTo>
                    <a:pt x="82262" y="19907"/>
                  </a:lnTo>
                  <a:lnTo>
                    <a:pt x="82591" y="19818"/>
                  </a:lnTo>
                  <a:lnTo>
                    <a:pt x="84347" y="20086"/>
                  </a:lnTo>
                  <a:lnTo>
                    <a:pt x="86127" y="21268"/>
                  </a:lnTo>
                  <a:lnTo>
                    <a:pt x="87398" y="23110"/>
                  </a:lnTo>
                  <a:lnTo>
                    <a:pt x="88090" y="23680"/>
                  </a:lnTo>
                  <a:lnTo>
                    <a:pt x="88437" y="23833"/>
                  </a:lnTo>
                  <a:lnTo>
                    <a:pt x="88539" y="24622"/>
                  </a:lnTo>
                  <a:lnTo>
                    <a:pt x="88120" y="25043"/>
                  </a:lnTo>
                  <a:lnTo>
                    <a:pt x="86868" y="26759"/>
                  </a:lnTo>
                  <a:lnTo>
                    <a:pt x="87264" y="27090"/>
                  </a:lnTo>
                  <a:lnTo>
                    <a:pt x="87765" y="27104"/>
                  </a:lnTo>
                  <a:lnTo>
                    <a:pt x="88366" y="27421"/>
                  </a:lnTo>
                  <a:lnTo>
                    <a:pt x="88599" y="27853"/>
                  </a:lnTo>
                  <a:lnTo>
                    <a:pt x="88373" y="27972"/>
                  </a:lnTo>
                  <a:lnTo>
                    <a:pt x="88087" y="28270"/>
                  </a:lnTo>
                  <a:lnTo>
                    <a:pt x="88084" y="28665"/>
                  </a:lnTo>
                  <a:lnTo>
                    <a:pt x="88502" y="28948"/>
                  </a:lnTo>
                  <a:lnTo>
                    <a:pt x="88932" y="29012"/>
                  </a:lnTo>
                  <a:lnTo>
                    <a:pt x="89007" y="29313"/>
                  </a:lnTo>
                  <a:lnTo>
                    <a:pt x="88102" y="30543"/>
                  </a:lnTo>
                  <a:lnTo>
                    <a:pt x="88696" y="30718"/>
                  </a:lnTo>
                  <a:lnTo>
                    <a:pt x="89330" y="31333"/>
                  </a:lnTo>
                  <a:lnTo>
                    <a:pt x="89634" y="31884"/>
                  </a:lnTo>
                  <a:lnTo>
                    <a:pt x="90060" y="32085"/>
                  </a:lnTo>
                  <a:lnTo>
                    <a:pt x="89941" y="31784"/>
                  </a:lnTo>
                  <a:lnTo>
                    <a:pt x="89812" y="30696"/>
                  </a:lnTo>
                  <a:lnTo>
                    <a:pt x="90778" y="30725"/>
                  </a:lnTo>
                  <a:lnTo>
                    <a:pt x="91705" y="31012"/>
                  </a:lnTo>
                  <a:lnTo>
                    <a:pt x="92052" y="31280"/>
                  </a:lnTo>
                  <a:lnTo>
                    <a:pt x="93050" y="30748"/>
                  </a:lnTo>
                  <a:lnTo>
                    <a:pt x="93505" y="29451"/>
                  </a:lnTo>
                  <a:lnTo>
                    <a:pt x="94328" y="28251"/>
                  </a:lnTo>
                  <a:lnTo>
                    <a:pt x="94585" y="28084"/>
                  </a:lnTo>
                  <a:lnTo>
                    <a:pt x="94697" y="26951"/>
                  </a:lnTo>
                  <a:lnTo>
                    <a:pt x="94532" y="26400"/>
                  </a:lnTo>
                  <a:lnTo>
                    <a:pt x="94629" y="26027"/>
                  </a:lnTo>
                  <a:lnTo>
                    <a:pt x="95263" y="24395"/>
                  </a:lnTo>
                  <a:lnTo>
                    <a:pt x="95778" y="23669"/>
                  </a:lnTo>
                  <a:lnTo>
                    <a:pt x="95945" y="23674"/>
                  </a:lnTo>
                  <a:lnTo>
                    <a:pt x="95910" y="27087"/>
                  </a:lnTo>
                  <a:lnTo>
                    <a:pt x="97105" y="26889"/>
                  </a:lnTo>
                  <a:lnTo>
                    <a:pt x="97202" y="26170"/>
                  </a:lnTo>
                  <a:lnTo>
                    <a:pt x="97452" y="26106"/>
                  </a:lnTo>
                  <a:lnTo>
                    <a:pt x="97653" y="26218"/>
                  </a:lnTo>
                  <a:lnTo>
                    <a:pt x="98000" y="26628"/>
                  </a:lnTo>
                  <a:lnTo>
                    <a:pt x="98257" y="27213"/>
                  </a:lnTo>
                  <a:lnTo>
                    <a:pt x="98779" y="27527"/>
                  </a:lnTo>
                  <a:lnTo>
                    <a:pt x="98998" y="27519"/>
                  </a:lnTo>
                  <a:lnTo>
                    <a:pt x="99052" y="27344"/>
                  </a:lnTo>
                  <a:lnTo>
                    <a:pt x="98984" y="27113"/>
                  </a:lnTo>
                  <a:lnTo>
                    <a:pt x="99456" y="26774"/>
                  </a:lnTo>
                  <a:lnTo>
                    <a:pt x="100013" y="27248"/>
                  </a:lnTo>
                  <a:lnTo>
                    <a:pt x="100243" y="28623"/>
                  </a:lnTo>
                  <a:lnTo>
                    <a:pt x="100104" y="29018"/>
                  </a:lnTo>
                  <a:lnTo>
                    <a:pt x="99859" y="29196"/>
                  </a:lnTo>
                  <a:lnTo>
                    <a:pt x="99644" y="29804"/>
                  </a:lnTo>
                  <a:lnTo>
                    <a:pt x="99630" y="29986"/>
                  </a:lnTo>
                  <a:lnTo>
                    <a:pt x="99769" y="30307"/>
                  </a:lnTo>
                  <a:lnTo>
                    <a:pt x="99543" y="31294"/>
                  </a:lnTo>
                  <a:lnTo>
                    <a:pt x="99969" y="31153"/>
                  </a:lnTo>
                  <a:lnTo>
                    <a:pt x="100753" y="31935"/>
                  </a:lnTo>
                  <a:lnTo>
                    <a:pt x="101133" y="32747"/>
                  </a:lnTo>
                  <a:lnTo>
                    <a:pt x="101941" y="33372"/>
                  </a:lnTo>
                  <a:lnTo>
                    <a:pt x="102381" y="33998"/>
                  </a:lnTo>
                  <a:lnTo>
                    <a:pt x="102897" y="34254"/>
                  </a:lnTo>
                  <a:lnTo>
                    <a:pt x="104209" y="34437"/>
                  </a:lnTo>
                  <a:lnTo>
                    <a:pt x="104746" y="34265"/>
                  </a:lnTo>
                  <a:lnTo>
                    <a:pt x="104831" y="33825"/>
                  </a:lnTo>
                  <a:lnTo>
                    <a:pt x="105010" y="33537"/>
                  </a:lnTo>
                  <a:lnTo>
                    <a:pt x="106491" y="33397"/>
                  </a:lnTo>
                  <a:lnTo>
                    <a:pt x="107296" y="33554"/>
                  </a:lnTo>
                  <a:lnTo>
                    <a:pt x="107629" y="33530"/>
                  </a:lnTo>
                  <a:lnTo>
                    <a:pt x="107961" y="33378"/>
                  </a:lnTo>
                  <a:lnTo>
                    <a:pt x="108380" y="33352"/>
                  </a:lnTo>
                  <a:lnTo>
                    <a:pt x="108652" y="34317"/>
                  </a:lnTo>
                  <a:lnTo>
                    <a:pt x="108641" y="34536"/>
                  </a:lnTo>
                  <a:lnTo>
                    <a:pt x="108397" y="35043"/>
                  </a:lnTo>
                  <a:lnTo>
                    <a:pt x="107811" y="35341"/>
                  </a:lnTo>
                  <a:lnTo>
                    <a:pt x="107707" y="35472"/>
                  </a:lnTo>
                  <a:lnTo>
                    <a:pt x="107557" y="36921"/>
                  </a:lnTo>
                  <a:lnTo>
                    <a:pt x="107779" y="37938"/>
                  </a:lnTo>
                  <a:lnTo>
                    <a:pt x="107926" y="39261"/>
                  </a:lnTo>
                  <a:lnTo>
                    <a:pt x="108844" y="41370"/>
                  </a:lnTo>
                  <a:lnTo>
                    <a:pt x="109806" y="42413"/>
                  </a:lnTo>
                  <a:lnTo>
                    <a:pt x="110335" y="42372"/>
                  </a:lnTo>
                  <a:lnTo>
                    <a:pt x="111043" y="42652"/>
                  </a:lnTo>
                  <a:lnTo>
                    <a:pt x="111200" y="43435"/>
                  </a:lnTo>
                  <a:lnTo>
                    <a:pt x="111671" y="44169"/>
                  </a:lnTo>
                  <a:lnTo>
                    <a:pt x="112558" y="44314"/>
                  </a:lnTo>
                  <a:lnTo>
                    <a:pt x="112844" y="44139"/>
                  </a:lnTo>
                  <a:lnTo>
                    <a:pt x="112969" y="43804"/>
                  </a:lnTo>
                  <a:lnTo>
                    <a:pt x="113373" y="43923"/>
                  </a:lnTo>
                  <a:lnTo>
                    <a:pt x="113508" y="44318"/>
                  </a:lnTo>
                  <a:lnTo>
                    <a:pt x="112732" y="45560"/>
                  </a:lnTo>
                  <a:lnTo>
                    <a:pt x="121416" y="45798"/>
                  </a:lnTo>
                  <a:lnTo>
                    <a:pt x="125487" y="45919"/>
                  </a:lnTo>
                  <a:lnTo>
                    <a:pt x="129126" y="45932"/>
                  </a:lnTo>
                  <a:lnTo>
                    <a:pt x="134209" y="45953"/>
                  </a:lnTo>
                  <a:lnTo>
                    <a:pt x="150425" y="45935"/>
                  </a:lnTo>
                  <a:lnTo>
                    <a:pt x="150388" y="57515"/>
                  </a:lnTo>
                  <a:lnTo>
                    <a:pt x="150870" y="57355"/>
                  </a:lnTo>
                  <a:lnTo>
                    <a:pt x="150835" y="57862"/>
                  </a:lnTo>
                  <a:lnTo>
                    <a:pt x="150475" y="59102"/>
                  </a:lnTo>
                  <a:lnTo>
                    <a:pt x="150468" y="59527"/>
                  </a:lnTo>
                  <a:lnTo>
                    <a:pt x="150729" y="60201"/>
                  </a:lnTo>
                  <a:lnTo>
                    <a:pt x="151471" y="60551"/>
                  </a:lnTo>
                  <a:lnTo>
                    <a:pt x="152036" y="60570"/>
                  </a:lnTo>
                  <a:lnTo>
                    <a:pt x="152046" y="60436"/>
                  </a:lnTo>
                  <a:lnTo>
                    <a:pt x="151850" y="59881"/>
                  </a:lnTo>
                  <a:lnTo>
                    <a:pt x="152018" y="60048"/>
                  </a:lnTo>
                  <a:lnTo>
                    <a:pt x="152361" y="60894"/>
                  </a:lnTo>
                  <a:lnTo>
                    <a:pt x="151669" y="62344"/>
                  </a:lnTo>
                  <a:lnTo>
                    <a:pt x="151023" y="62579"/>
                  </a:lnTo>
                  <a:lnTo>
                    <a:pt x="150334" y="62640"/>
                  </a:lnTo>
                  <a:lnTo>
                    <a:pt x="150316" y="64262"/>
                  </a:lnTo>
                  <a:lnTo>
                    <a:pt x="150310" y="64880"/>
                  </a:lnTo>
                  <a:lnTo>
                    <a:pt x="150249" y="69125"/>
                  </a:lnTo>
                  <a:lnTo>
                    <a:pt x="151169" y="68645"/>
                  </a:lnTo>
                  <a:lnTo>
                    <a:pt x="151403" y="69103"/>
                  </a:lnTo>
                  <a:lnTo>
                    <a:pt x="151400" y="69345"/>
                  </a:lnTo>
                  <a:lnTo>
                    <a:pt x="151033" y="70866"/>
                  </a:lnTo>
                  <a:lnTo>
                    <a:pt x="151347" y="71238"/>
                  </a:lnTo>
                  <a:lnTo>
                    <a:pt x="151412" y="71972"/>
                  </a:lnTo>
                  <a:lnTo>
                    <a:pt x="150592" y="72416"/>
                  </a:lnTo>
                  <a:lnTo>
                    <a:pt x="150420" y="71313"/>
                  </a:lnTo>
                  <a:lnTo>
                    <a:pt x="150213" y="71006"/>
                  </a:lnTo>
                  <a:lnTo>
                    <a:pt x="150173" y="72808"/>
                  </a:lnTo>
                  <a:lnTo>
                    <a:pt x="149942" y="72591"/>
                  </a:lnTo>
                  <a:lnTo>
                    <a:pt x="149197" y="72987"/>
                  </a:lnTo>
                  <a:lnTo>
                    <a:pt x="149083" y="73427"/>
                  </a:lnTo>
                  <a:lnTo>
                    <a:pt x="149173" y="73743"/>
                  </a:lnTo>
                  <a:lnTo>
                    <a:pt x="149127" y="74109"/>
                  </a:lnTo>
                  <a:lnTo>
                    <a:pt x="148432" y="75512"/>
                  </a:lnTo>
                  <a:lnTo>
                    <a:pt x="147502" y="77621"/>
                  </a:lnTo>
                  <a:lnTo>
                    <a:pt x="147431" y="77486"/>
                  </a:lnTo>
                  <a:lnTo>
                    <a:pt x="147167" y="77374"/>
                  </a:lnTo>
                  <a:lnTo>
                    <a:pt x="147013" y="77486"/>
                  </a:lnTo>
                  <a:lnTo>
                    <a:pt x="146952" y="78216"/>
                  </a:lnTo>
                  <a:lnTo>
                    <a:pt x="147479" y="79834"/>
                  </a:lnTo>
                  <a:lnTo>
                    <a:pt x="147482" y="81306"/>
                  </a:lnTo>
                  <a:lnTo>
                    <a:pt x="147028" y="83023"/>
                  </a:lnTo>
                  <a:lnTo>
                    <a:pt x="147035" y="83616"/>
                  </a:lnTo>
                  <a:lnTo>
                    <a:pt x="146868" y="84018"/>
                  </a:lnTo>
                  <a:lnTo>
                    <a:pt x="146636" y="84215"/>
                  </a:lnTo>
                  <a:lnTo>
                    <a:pt x="146693" y="84603"/>
                  </a:lnTo>
                  <a:lnTo>
                    <a:pt x="146451" y="84670"/>
                  </a:lnTo>
                  <a:lnTo>
                    <a:pt x="146322" y="84856"/>
                  </a:lnTo>
                  <a:lnTo>
                    <a:pt x="146475" y="85080"/>
                  </a:lnTo>
                  <a:lnTo>
                    <a:pt x="146593" y="85773"/>
                  </a:lnTo>
                  <a:lnTo>
                    <a:pt x="146411" y="86391"/>
                  </a:lnTo>
                  <a:lnTo>
                    <a:pt x="146264" y="86574"/>
                  </a:lnTo>
                  <a:lnTo>
                    <a:pt x="146236" y="86842"/>
                  </a:lnTo>
                  <a:lnTo>
                    <a:pt x="146389" y="87584"/>
                  </a:lnTo>
                  <a:lnTo>
                    <a:pt x="147375" y="88147"/>
                  </a:lnTo>
                  <a:lnTo>
                    <a:pt x="147778" y="88501"/>
                  </a:lnTo>
                  <a:lnTo>
                    <a:pt x="148470" y="88794"/>
                  </a:lnTo>
                  <a:lnTo>
                    <a:pt x="148470" y="90050"/>
                  </a:lnTo>
                  <a:lnTo>
                    <a:pt x="148611" y="91017"/>
                  </a:lnTo>
                  <a:lnTo>
                    <a:pt x="148713" y="91163"/>
                  </a:lnTo>
                  <a:lnTo>
                    <a:pt x="149334" y="91551"/>
                  </a:lnTo>
                  <a:lnTo>
                    <a:pt x="150149" y="91907"/>
                  </a:lnTo>
                  <a:lnTo>
                    <a:pt x="150143" y="93025"/>
                  </a:lnTo>
                  <a:lnTo>
                    <a:pt x="149985" y="93185"/>
                  </a:lnTo>
                  <a:lnTo>
                    <a:pt x="149486" y="93424"/>
                  </a:lnTo>
                  <a:lnTo>
                    <a:pt x="149187" y="93379"/>
                  </a:lnTo>
                  <a:lnTo>
                    <a:pt x="149340" y="93785"/>
                  </a:lnTo>
                  <a:lnTo>
                    <a:pt x="149622" y="94042"/>
                  </a:lnTo>
                  <a:lnTo>
                    <a:pt x="150135" y="94098"/>
                  </a:lnTo>
                  <a:lnTo>
                    <a:pt x="150134" y="94403"/>
                  </a:lnTo>
                  <a:lnTo>
                    <a:pt x="149772" y="94407"/>
                  </a:lnTo>
                  <a:lnTo>
                    <a:pt x="149142" y="95069"/>
                  </a:lnTo>
                  <a:lnTo>
                    <a:pt x="148982" y="95646"/>
                  </a:lnTo>
                  <a:lnTo>
                    <a:pt x="148782" y="95728"/>
                  </a:lnTo>
                  <a:lnTo>
                    <a:pt x="148753" y="95166"/>
                  </a:lnTo>
                  <a:lnTo>
                    <a:pt x="148301" y="94894"/>
                  </a:lnTo>
                  <a:lnTo>
                    <a:pt x="148251" y="95277"/>
                  </a:lnTo>
                  <a:lnTo>
                    <a:pt x="147856" y="95471"/>
                  </a:lnTo>
                  <a:lnTo>
                    <a:pt x="147582" y="95035"/>
                  </a:lnTo>
                  <a:lnTo>
                    <a:pt x="147433" y="95038"/>
                  </a:lnTo>
                  <a:lnTo>
                    <a:pt x="147001" y="95478"/>
                  </a:lnTo>
                  <a:lnTo>
                    <a:pt x="146937" y="95135"/>
                  </a:lnTo>
                  <a:lnTo>
                    <a:pt x="146539" y="95116"/>
                  </a:lnTo>
                  <a:lnTo>
                    <a:pt x="145919" y="95280"/>
                  </a:lnTo>
                  <a:lnTo>
                    <a:pt x="145791" y="95496"/>
                  </a:lnTo>
                  <a:lnTo>
                    <a:pt x="145767" y="95732"/>
                  </a:lnTo>
                  <a:lnTo>
                    <a:pt x="145100" y="95721"/>
                  </a:lnTo>
                  <a:lnTo>
                    <a:pt x="145716" y="96352"/>
                  </a:lnTo>
                  <a:lnTo>
                    <a:pt x="146055" y="96838"/>
                  </a:lnTo>
                  <a:lnTo>
                    <a:pt x="146358" y="97689"/>
                  </a:lnTo>
                  <a:lnTo>
                    <a:pt x="146763" y="98257"/>
                  </a:lnTo>
                  <a:lnTo>
                    <a:pt x="146650" y="99239"/>
                  </a:lnTo>
                  <a:lnTo>
                    <a:pt x="146723" y="99677"/>
                  </a:lnTo>
                  <a:lnTo>
                    <a:pt x="146932" y="100051"/>
                  </a:lnTo>
                  <a:lnTo>
                    <a:pt x="147295" y="100297"/>
                  </a:lnTo>
                  <a:lnTo>
                    <a:pt x="148471" y="100415"/>
                  </a:lnTo>
                  <a:lnTo>
                    <a:pt x="148901" y="100443"/>
                  </a:lnTo>
                  <a:lnTo>
                    <a:pt x="149537" y="100654"/>
                  </a:lnTo>
                  <a:lnTo>
                    <a:pt x="149846" y="101036"/>
                  </a:lnTo>
                  <a:lnTo>
                    <a:pt x="150283" y="101364"/>
                  </a:lnTo>
                  <a:lnTo>
                    <a:pt x="150459" y="101593"/>
                  </a:lnTo>
                  <a:lnTo>
                    <a:pt x="150475" y="101729"/>
                  </a:lnTo>
                  <a:lnTo>
                    <a:pt x="150239" y="102183"/>
                  </a:lnTo>
                  <a:lnTo>
                    <a:pt x="150185" y="102625"/>
                  </a:lnTo>
                  <a:lnTo>
                    <a:pt x="150955" y="103610"/>
                  </a:lnTo>
                  <a:lnTo>
                    <a:pt x="150954" y="103985"/>
                  </a:lnTo>
                  <a:lnTo>
                    <a:pt x="150962" y="104648"/>
                  </a:lnTo>
                  <a:lnTo>
                    <a:pt x="151055" y="105065"/>
                  </a:lnTo>
                  <a:lnTo>
                    <a:pt x="151464" y="105415"/>
                  </a:lnTo>
                  <a:lnTo>
                    <a:pt x="152300" y="105888"/>
                  </a:lnTo>
                  <a:lnTo>
                    <a:pt x="152482" y="106078"/>
                  </a:lnTo>
                  <a:lnTo>
                    <a:pt x="153560" y="107740"/>
                  </a:lnTo>
                  <a:lnTo>
                    <a:pt x="153977" y="109871"/>
                  </a:lnTo>
                  <a:lnTo>
                    <a:pt x="153255" y="110296"/>
                  </a:lnTo>
                  <a:lnTo>
                    <a:pt x="152512" y="110580"/>
                  </a:lnTo>
                  <a:lnTo>
                    <a:pt x="151999" y="110640"/>
                  </a:lnTo>
                  <a:lnTo>
                    <a:pt x="151846" y="110729"/>
                  </a:lnTo>
                  <a:lnTo>
                    <a:pt x="151623" y="111113"/>
                  </a:lnTo>
                  <a:lnTo>
                    <a:pt x="151747" y="111255"/>
                  </a:lnTo>
                  <a:lnTo>
                    <a:pt x="152092" y="111426"/>
                  </a:lnTo>
                  <a:lnTo>
                    <a:pt x="152939" y="112055"/>
                  </a:lnTo>
                  <a:lnTo>
                    <a:pt x="152978" y="112257"/>
                  </a:lnTo>
                  <a:lnTo>
                    <a:pt x="152746" y="112496"/>
                  </a:lnTo>
                  <a:lnTo>
                    <a:pt x="151538" y="113021"/>
                  </a:lnTo>
                  <a:lnTo>
                    <a:pt x="151410" y="113107"/>
                  </a:lnTo>
                  <a:lnTo>
                    <a:pt x="151381" y="113267"/>
                  </a:lnTo>
                  <a:lnTo>
                    <a:pt x="151762" y="113893"/>
                  </a:lnTo>
                  <a:lnTo>
                    <a:pt x="153857" y="116554"/>
                  </a:lnTo>
                  <a:lnTo>
                    <a:pt x="154032" y="116684"/>
                  </a:lnTo>
                  <a:lnTo>
                    <a:pt x="154177" y="116662"/>
                  </a:lnTo>
                  <a:lnTo>
                    <a:pt x="155646" y="115581"/>
                  </a:lnTo>
                  <a:lnTo>
                    <a:pt x="155831" y="115660"/>
                  </a:lnTo>
                  <a:lnTo>
                    <a:pt x="155944" y="116248"/>
                  </a:lnTo>
                  <a:lnTo>
                    <a:pt x="155457" y="116763"/>
                  </a:lnTo>
                  <a:lnTo>
                    <a:pt x="154761" y="117989"/>
                  </a:lnTo>
                  <a:lnTo>
                    <a:pt x="154629" y="118335"/>
                  </a:lnTo>
                  <a:lnTo>
                    <a:pt x="154597" y="118622"/>
                  </a:lnTo>
                  <a:lnTo>
                    <a:pt x="154661" y="119278"/>
                  </a:lnTo>
                  <a:lnTo>
                    <a:pt x="154779" y="119442"/>
                  </a:lnTo>
                  <a:lnTo>
                    <a:pt x="155948" y="120116"/>
                  </a:lnTo>
                  <a:lnTo>
                    <a:pt x="156361" y="120470"/>
                  </a:lnTo>
                  <a:lnTo>
                    <a:pt x="156606" y="120843"/>
                  </a:lnTo>
                  <a:lnTo>
                    <a:pt x="156393" y="121689"/>
                  </a:lnTo>
                  <a:lnTo>
                    <a:pt x="155479" y="123112"/>
                  </a:lnTo>
                  <a:lnTo>
                    <a:pt x="155444" y="123392"/>
                  </a:lnTo>
                  <a:lnTo>
                    <a:pt x="155534" y="123701"/>
                  </a:lnTo>
                  <a:lnTo>
                    <a:pt x="155389" y="124126"/>
                  </a:lnTo>
                  <a:lnTo>
                    <a:pt x="156112" y="124394"/>
                  </a:lnTo>
                  <a:lnTo>
                    <a:pt x="156258" y="124636"/>
                  </a:lnTo>
                  <a:lnTo>
                    <a:pt x="156201" y="124879"/>
                  </a:lnTo>
                  <a:lnTo>
                    <a:pt x="156364" y="125251"/>
                  </a:lnTo>
                  <a:lnTo>
                    <a:pt x="156624" y="125561"/>
                  </a:lnTo>
                  <a:lnTo>
                    <a:pt x="157100" y="125520"/>
                  </a:lnTo>
                  <a:lnTo>
                    <a:pt x="157635" y="125092"/>
                  </a:lnTo>
                  <a:lnTo>
                    <a:pt x="156784" y="124465"/>
                  </a:lnTo>
                  <a:lnTo>
                    <a:pt x="157384" y="124607"/>
                  </a:lnTo>
                  <a:lnTo>
                    <a:pt x="157722" y="125050"/>
                  </a:lnTo>
                  <a:lnTo>
                    <a:pt x="157704" y="125318"/>
                  </a:lnTo>
                  <a:lnTo>
                    <a:pt x="157523" y="125613"/>
                  </a:lnTo>
                  <a:lnTo>
                    <a:pt x="156926" y="125989"/>
                  </a:lnTo>
                  <a:lnTo>
                    <a:pt x="156585" y="125926"/>
                  </a:lnTo>
                  <a:lnTo>
                    <a:pt x="155945" y="125207"/>
                  </a:lnTo>
                  <a:lnTo>
                    <a:pt x="155583" y="124976"/>
                  </a:lnTo>
                  <a:lnTo>
                    <a:pt x="155409" y="124912"/>
                  </a:lnTo>
                  <a:lnTo>
                    <a:pt x="155110" y="124972"/>
                  </a:lnTo>
                  <a:lnTo>
                    <a:pt x="154918" y="125214"/>
                  </a:lnTo>
                  <a:lnTo>
                    <a:pt x="154925" y="125814"/>
                  </a:lnTo>
                  <a:lnTo>
                    <a:pt x="154648" y="126988"/>
                  </a:lnTo>
                  <a:lnTo>
                    <a:pt x="154283" y="127729"/>
                  </a:lnTo>
                  <a:lnTo>
                    <a:pt x="153988" y="127897"/>
                  </a:lnTo>
                  <a:lnTo>
                    <a:pt x="153305" y="127881"/>
                  </a:lnTo>
                  <a:lnTo>
                    <a:pt x="153231" y="128084"/>
                  </a:lnTo>
                  <a:lnTo>
                    <a:pt x="152801" y="128188"/>
                  </a:lnTo>
                  <a:lnTo>
                    <a:pt x="152755" y="128594"/>
                  </a:lnTo>
                  <a:lnTo>
                    <a:pt x="152881" y="128910"/>
                  </a:lnTo>
                  <a:lnTo>
                    <a:pt x="153554" y="130139"/>
                  </a:lnTo>
                  <a:lnTo>
                    <a:pt x="153578" y="130310"/>
                  </a:lnTo>
                  <a:lnTo>
                    <a:pt x="153953" y="130796"/>
                  </a:lnTo>
                  <a:lnTo>
                    <a:pt x="154297" y="130923"/>
                  </a:lnTo>
                  <a:lnTo>
                    <a:pt x="155040" y="131489"/>
                  </a:lnTo>
                  <a:lnTo>
                    <a:pt x="155733" y="133151"/>
                  </a:lnTo>
                  <a:lnTo>
                    <a:pt x="156297" y="134031"/>
                  </a:lnTo>
                  <a:lnTo>
                    <a:pt x="155885" y="134408"/>
                  </a:lnTo>
                  <a:lnTo>
                    <a:pt x="155594" y="134513"/>
                  </a:lnTo>
                  <a:lnTo>
                    <a:pt x="155358" y="134361"/>
                  </a:lnTo>
                  <a:lnTo>
                    <a:pt x="155068" y="134361"/>
                  </a:lnTo>
                  <a:lnTo>
                    <a:pt x="154508" y="135022"/>
                  </a:lnTo>
                  <a:lnTo>
                    <a:pt x="152850" y="135889"/>
                  </a:lnTo>
                  <a:lnTo>
                    <a:pt x="152591" y="136118"/>
                  </a:lnTo>
                  <a:lnTo>
                    <a:pt x="152618" y="136394"/>
                  </a:lnTo>
                  <a:lnTo>
                    <a:pt x="152479" y="136761"/>
                  </a:lnTo>
                  <a:lnTo>
                    <a:pt x="151884" y="137300"/>
                  </a:lnTo>
                  <a:lnTo>
                    <a:pt x="151366" y="137503"/>
                  </a:lnTo>
                  <a:lnTo>
                    <a:pt x="150395" y="137620"/>
                  </a:lnTo>
                  <a:lnTo>
                    <a:pt x="149637" y="137487"/>
                  </a:lnTo>
                  <a:lnTo>
                    <a:pt x="148188" y="135747"/>
                  </a:lnTo>
                  <a:lnTo>
                    <a:pt x="147483" y="136627"/>
                  </a:lnTo>
                  <a:lnTo>
                    <a:pt x="147277" y="137592"/>
                  </a:lnTo>
                  <a:lnTo>
                    <a:pt x="146410" y="138531"/>
                  </a:lnTo>
                  <a:lnTo>
                    <a:pt x="145931" y="138657"/>
                  </a:lnTo>
                  <a:lnTo>
                    <a:pt x="146226" y="136779"/>
                  </a:lnTo>
                  <a:lnTo>
                    <a:pt x="146152" y="136257"/>
                  </a:lnTo>
                  <a:lnTo>
                    <a:pt x="145992" y="136049"/>
                  </a:lnTo>
                  <a:lnTo>
                    <a:pt x="145343" y="135765"/>
                  </a:lnTo>
                  <a:lnTo>
                    <a:pt x="142893" y="135015"/>
                  </a:lnTo>
                  <a:lnTo>
                    <a:pt x="142584" y="134612"/>
                  </a:lnTo>
                  <a:lnTo>
                    <a:pt x="142482" y="134423"/>
                  </a:lnTo>
                  <a:lnTo>
                    <a:pt x="142509" y="134595"/>
                  </a:lnTo>
                  <a:lnTo>
                    <a:pt x="142690" y="134965"/>
                  </a:lnTo>
                  <a:lnTo>
                    <a:pt x="142929" y="135104"/>
                  </a:lnTo>
                  <a:lnTo>
                    <a:pt x="143671" y="135267"/>
                  </a:lnTo>
                  <a:lnTo>
                    <a:pt x="145696" y="135953"/>
                  </a:lnTo>
                  <a:lnTo>
                    <a:pt x="145977" y="136108"/>
                  </a:lnTo>
                  <a:lnTo>
                    <a:pt x="146096" y="136283"/>
                  </a:lnTo>
                  <a:lnTo>
                    <a:pt x="146167" y="136434"/>
                  </a:lnTo>
                  <a:lnTo>
                    <a:pt x="146143" y="136788"/>
                  </a:lnTo>
                  <a:lnTo>
                    <a:pt x="145863" y="138600"/>
                  </a:lnTo>
                  <a:lnTo>
                    <a:pt x="145462" y="139363"/>
                  </a:lnTo>
                  <a:lnTo>
                    <a:pt x="145124" y="139909"/>
                  </a:lnTo>
                  <a:lnTo>
                    <a:pt x="145079" y="140173"/>
                  </a:lnTo>
                  <a:lnTo>
                    <a:pt x="145147" y="140591"/>
                  </a:lnTo>
                  <a:lnTo>
                    <a:pt x="145440" y="140861"/>
                  </a:lnTo>
                  <a:lnTo>
                    <a:pt x="146050" y="141029"/>
                  </a:lnTo>
                  <a:lnTo>
                    <a:pt x="146526" y="141261"/>
                  </a:lnTo>
                  <a:lnTo>
                    <a:pt x="146673" y="141488"/>
                  </a:lnTo>
                  <a:lnTo>
                    <a:pt x="146652" y="141701"/>
                  </a:lnTo>
                  <a:lnTo>
                    <a:pt x="146156" y="142191"/>
                  </a:lnTo>
                  <a:lnTo>
                    <a:pt x="145689" y="142848"/>
                  </a:lnTo>
                  <a:lnTo>
                    <a:pt x="145543" y="143471"/>
                  </a:lnTo>
                  <a:lnTo>
                    <a:pt x="145636" y="143665"/>
                  </a:lnTo>
                  <a:lnTo>
                    <a:pt x="147033" y="144688"/>
                  </a:lnTo>
                  <a:lnTo>
                    <a:pt x="147750" y="145492"/>
                  </a:lnTo>
                  <a:lnTo>
                    <a:pt x="147900" y="145751"/>
                  </a:lnTo>
                  <a:lnTo>
                    <a:pt x="148471" y="147307"/>
                  </a:lnTo>
                  <a:lnTo>
                    <a:pt x="149101" y="149442"/>
                  </a:lnTo>
                  <a:lnTo>
                    <a:pt x="149122" y="149765"/>
                  </a:lnTo>
                  <a:lnTo>
                    <a:pt x="148819" y="150055"/>
                  </a:lnTo>
                  <a:lnTo>
                    <a:pt x="148471" y="150216"/>
                  </a:lnTo>
                  <a:lnTo>
                    <a:pt x="147776" y="150358"/>
                  </a:lnTo>
                  <a:lnTo>
                    <a:pt x="147291" y="150270"/>
                  </a:lnTo>
                  <a:lnTo>
                    <a:pt x="146760" y="149986"/>
                  </a:lnTo>
                  <a:lnTo>
                    <a:pt x="146546" y="149778"/>
                  </a:lnTo>
                  <a:lnTo>
                    <a:pt x="146459" y="149367"/>
                  </a:lnTo>
                  <a:lnTo>
                    <a:pt x="146495" y="148797"/>
                  </a:lnTo>
                  <a:lnTo>
                    <a:pt x="146657" y="147910"/>
                  </a:lnTo>
                  <a:lnTo>
                    <a:pt x="146644" y="147303"/>
                  </a:lnTo>
                  <a:lnTo>
                    <a:pt x="146459" y="147119"/>
                  </a:lnTo>
                  <a:lnTo>
                    <a:pt x="146281" y="147111"/>
                  </a:lnTo>
                  <a:lnTo>
                    <a:pt x="145829" y="147342"/>
                  </a:lnTo>
                  <a:lnTo>
                    <a:pt x="145374" y="148009"/>
                  </a:lnTo>
                  <a:lnTo>
                    <a:pt x="145152" y="148547"/>
                  </a:lnTo>
                  <a:lnTo>
                    <a:pt x="144909" y="148869"/>
                  </a:lnTo>
                  <a:lnTo>
                    <a:pt x="144559" y="149131"/>
                  </a:lnTo>
                  <a:lnTo>
                    <a:pt x="144011" y="149222"/>
                  </a:lnTo>
                  <a:lnTo>
                    <a:pt x="142595" y="148897"/>
                  </a:lnTo>
                  <a:lnTo>
                    <a:pt x="142179" y="148948"/>
                  </a:lnTo>
                  <a:lnTo>
                    <a:pt x="142018" y="149051"/>
                  </a:lnTo>
                  <a:lnTo>
                    <a:pt x="141910" y="149283"/>
                  </a:lnTo>
                  <a:lnTo>
                    <a:pt x="141680" y="150732"/>
                  </a:lnTo>
                  <a:lnTo>
                    <a:pt x="141846" y="151059"/>
                  </a:lnTo>
                  <a:lnTo>
                    <a:pt x="142557" y="151415"/>
                  </a:lnTo>
                  <a:lnTo>
                    <a:pt x="142661" y="151579"/>
                  </a:lnTo>
                  <a:lnTo>
                    <a:pt x="142649" y="151730"/>
                  </a:lnTo>
                  <a:lnTo>
                    <a:pt x="142509" y="151870"/>
                  </a:lnTo>
                  <a:lnTo>
                    <a:pt x="140998" y="152142"/>
                  </a:lnTo>
                  <a:lnTo>
                    <a:pt x="139943" y="152728"/>
                  </a:lnTo>
                  <a:lnTo>
                    <a:pt x="139334" y="152950"/>
                  </a:lnTo>
                  <a:lnTo>
                    <a:pt x="139045" y="152973"/>
                  </a:lnTo>
                  <a:lnTo>
                    <a:pt x="138812" y="152936"/>
                  </a:lnTo>
                  <a:lnTo>
                    <a:pt x="137509" y="152003"/>
                  </a:lnTo>
                  <a:lnTo>
                    <a:pt x="136871" y="151952"/>
                  </a:lnTo>
                  <a:lnTo>
                    <a:pt x="136567" y="152118"/>
                  </a:lnTo>
                  <a:lnTo>
                    <a:pt x="136534" y="152440"/>
                  </a:lnTo>
                  <a:lnTo>
                    <a:pt x="137247" y="153690"/>
                  </a:lnTo>
                  <a:lnTo>
                    <a:pt x="137470" y="153991"/>
                  </a:lnTo>
                  <a:lnTo>
                    <a:pt x="138518" y="154937"/>
                  </a:lnTo>
                  <a:lnTo>
                    <a:pt x="138877" y="155698"/>
                  </a:lnTo>
                  <a:lnTo>
                    <a:pt x="138684" y="155922"/>
                  </a:lnTo>
                  <a:lnTo>
                    <a:pt x="138113" y="156263"/>
                  </a:lnTo>
                  <a:lnTo>
                    <a:pt x="137881" y="156239"/>
                  </a:lnTo>
                  <a:lnTo>
                    <a:pt x="137686" y="155947"/>
                  </a:lnTo>
                  <a:lnTo>
                    <a:pt x="137599" y="155599"/>
                  </a:lnTo>
                  <a:lnTo>
                    <a:pt x="137211" y="154820"/>
                  </a:lnTo>
                  <a:lnTo>
                    <a:pt x="136761" y="154284"/>
                  </a:lnTo>
                  <a:lnTo>
                    <a:pt x="136341" y="154049"/>
                  </a:lnTo>
                  <a:lnTo>
                    <a:pt x="135814" y="153930"/>
                  </a:lnTo>
                  <a:lnTo>
                    <a:pt x="135403" y="153985"/>
                  </a:lnTo>
                  <a:lnTo>
                    <a:pt x="135067" y="154184"/>
                  </a:lnTo>
                  <a:lnTo>
                    <a:pt x="134615" y="154599"/>
                  </a:lnTo>
                  <a:lnTo>
                    <a:pt x="134407" y="154942"/>
                  </a:lnTo>
                  <a:lnTo>
                    <a:pt x="133996" y="155985"/>
                  </a:lnTo>
                  <a:lnTo>
                    <a:pt x="133875" y="156883"/>
                  </a:lnTo>
                  <a:lnTo>
                    <a:pt x="133972" y="157693"/>
                  </a:lnTo>
                  <a:lnTo>
                    <a:pt x="134059" y="157974"/>
                  </a:lnTo>
                  <a:lnTo>
                    <a:pt x="134954" y="159633"/>
                  </a:lnTo>
                  <a:lnTo>
                    <a:pt x="135461" y="160393"/>
                  </a:lnTo>
                  <a:lnTo>
                    <a:pt x="135842" y="160799"/>
                  </a:lnTo>
                  <a:lnTo>
                    <a:pt x="136816" y="161091"/>
                  </a:lnTo>
                  <a:lnTo>
                    <a:pt x="138621" y="160881"/>
                  </a:lnTo>
                  <a:lnTo>
                    <a:pt x="139077" y="161110"/>
                  </a:lnTo>
                  <a:lnTo>
                    <a:pt x="139049" y="161416"/>
                  </a:lnTo>
                  <a:lnTo>
                    <a:pt x="138293" y="162848"/>
                  </a:lnTo>
                  <a:lnTo>
                    <a:pt x="138121" y="163611"/>
                  </a:lnTo>
                  <a:lnTo>
                    <a:pt x="138226" y="164154"/>
                  </a:lnTo>
                  <a:lnTo>
                    <a:pt x="139160" y="165799"/>
                  </a:lnTo>
                  <a:lnTo>
                    <a:pt x="139519" y="166146"/>
                  </a:lnTo>
                  <a:lnTo>
                    <a:pt x="140278" y="166473"/>
                  </a:lnTo>
                  <a:lnTo>
                    <a:pt x="140506" y="166686"/>
                  </a:lnTo>
                  <a:lnTo>
                    <a:pt x="140613" y="167001"/>
                  </a:lnTo>
                  <a:lnTo>
                    <a:pt x="140415" y="167533"/>
                  </a:lnTo>
                  <a:lnTo>
                    <a:pt x="138891" y="167872"/>
                  </a:lnTo>
                  <a:lnTo>
                    <a:pt x="138723" y="167999"/>
                  </a:lnTo>
                  <a:lnTo>
                    <a:pt x="137462" y="169649"/>
                  </a:lnTo>
                  <a:lnTo>
                    <a:pt x="136957" y="170031"/>
                  </a:lnTo>
                  <a:lnTo>
                    <a:pt x="136536" y="170098"/>
                  </a:lnTo>
                  <a:lnTo>
                    <a:pt x="136252" y="170060"/>
                  </a:lnTo>
                  <a:lnTo>
                    <a:pt x="134540" y="169544"/>
                  </a:lnTo>
                  <a:lnTo>
                    <a:pt x="134126" y="169594"/>
                  </a:lnTo>
                  <a:lnTo>
                    <a:pt x="133930" y="169716"/>
                  </a:lnTo>
                  <a:lnTo>
                    <a:pt x="133681" y="170075"/>
                  </a:lnTo>
                  <a:lnTo>
                    <a:pt x="133615" y="170587"/>
                  </a:lnTo>
                  <a:lnTo>
                    <a:pt x="133629" y="171298"/>
                  </a:lnTo>
                  <a:lnTo>
                    <a:pt x="133527" y="171632"/>
                  </a:lnTo>
                  <a:lnTo>
                    <a:pt x="133307" y="171477"/>
                  </a:lnTo>
                  <a:lnTo>
                    <a:pt x="132822" y="172302"/>
                  </a:lnTo>
                  <a:lnTo>
                    <a:pt x="132649" y="172756"/>
                  </a:lnTo>
                  <a:lnTo>
                    <a:pt x="132436" y="173051"/>
                  </a:lnTo>
                  <a:lnTo>
                    <a:pt x="132120" y="173323"/>
                  </a:lnTo>
                  <a:lnTo>
                    <a:pt x="131748" y="173375"/>
                  </a:lnTo>
                  <a:lnTo>
                    <a:pt x="131603" y="173318"/>
                  </a:lnTo>
                  <a:lnTo>
                    <a:pt x="130744" y="170829"/>
                  </a:lnTo>
                  <a:lnTo>
                    <a:pt x="130727" y="169588"/>
                  </a:lnTo>
                  <a:lnTo>
                    <a:pt x="131137" y="169577"/>
                  </a:lnTo>
                  <a:lnTo>
                    <a:pt x="131024" y="168671"/>
                  </a:lnTo>
                  <a:lnTo>
                    <a:pt x="130763" y="168015"/>
                  </a:lnTo>
                  <a:lnTo>
                    <a:pt x="130469" y="167620"/>
                  </a:lnTo>
                  <a:lnTo>
                    <a:pt x="130171" y="167456"/>
                  </a:lnTo>
                  <a:lnTo>
                    <a:pt x="130893" y="168809"/>
                  </a:lnTo>
                  <a:lnTo>
                    <a:pt x="130549" y="170013"/>
                  </a:lnTo>
                  <a:lnTo>
                    <a:pt x="130273" y="170724"/>
                  </a:lnTo>
                  <a:lnTo>
                    <a:pt x="129706" y="170664"/>
                  </a:lnTo>
                  <a:lnTo>
                    <a:pt x="129628" y="170180"/>
                  </a:lnTo>
                  <a:lnTo>
                    <a:pt x="129508" y="169963"/>
                  </a:lnTo>
                  <a:lnTo>
                    <a:pt x="128792" y="169564"/>
                  </a:lnTo>
                  <a:lnTo>
                    <a:pt x="128229" y="169508"/>
                  </a:lnTo>
                  <a:lnTo>
                    <a:pt x="127517" y="169583"/>
                  </a:lnTo>
                  <a:lnTo>
                    <a:pt x="127878" y="169732"/>
                  </a:lnTo>
                  <a:lnTo>
                    <a:pt x="128233" y="169698"/>
                  </a:lnTo>
                  <a:lnTo>
                    <a:pt x="128906" y="169874"/>
                  </a:lnTo>
                  <a:lnTo>
                    <a:pt x="129391" y="170139"/>
                  </a:lnTo>
                  <a:lnTo>
                    <a:pt x="129412" y="170634"/>
                  </a:lnTo>
                  <a:lnTo>
                    <a:pt x="128774" y="172061"/>
                  </a:lnTo>
                  <a:lnTo>
                    <a:pt x="128706" y="172721"/>
                  </a:lnTo>
                  <a:lnTo>
                    <a:pt x="129000" y="173205"/>
                  </a:lnTo>
                  <a:lnTo>
                    <a:pt x="129694" y="173833"/>
                  </a:lnTo>
                  <a:lnTo>
                    <a:pt x="123452" y="173645"/>
                  </a:lnTo>
                  <a:lnTo>
                    <a:pt x="123445" y="171707"/>
                  </a:lnTo>
                  <a:lnTo>
                    <a:pt x="123436" y="169128"/>
                  </a:lnTo>
                  <a:lnTo>
                    <a:pt x="123430" y="167507"/>
                  </a:lnTo>
                  <a:lnTo>
                    <a:pt x="123334" y="167171"/>
                  </a:lnTo>
                  <a:lnTo>
                    <a:pt x="122933" y="166549"/>
                  </a:lnTo>
                  <a:lnTo>
                    <a:pt x="122175" y="166199"/>
                  </a:lnTo>
                  <a:lnTo>
                    <a:pt x="121368" y="167015"/>
                  </a:lnTo>
                  <a:lnTo>
                    <a:pt x="121067" y="167101"/>
                  </a:lnTo>
                  <a:lnTo>
                    <a:pt x="120790" y="167280"/>
                  </a:lnTo>
                  <a:lnTo>
                    <a:pt x="120061" y="168178"/>
                  </a:lnTo>
                  <a:lnTo>
                    <a:pt x="120076" y="168457"/>
                  </a:lnTo>
                  <a:lnTo>
                    <a:pt x="118315" y="170392"/>
                  </a:lnTo>
                  <a:lnTo>
                    <a:pt x="116311" y="174215"/>
                  </a:lnTo>
                  <a:lnTo>
                    <a:pt x="116103" y="173809"/>
                  </a:lnTo>
                  <a:lnTo>
                    <a:pt x="115705" y="173553"/>
                  </a:lnTo>
                  <a:lnTo>
                    <a:pt x="115376" y="172390"/>
                  </a:lnTo>
                  <a:lnTo>
                    <a:pt x="115111" y="172163"/>
                  </a:lnTo>
                  <a:lnTo>
                    <a:pt x="114983" y="172114"/>
                  </a:lnTo>
                  <a:lnTo>
                    <a:pt x="114650" y="172211"/>
                  </a:lnTo>
                  <a:lnTo>
                    <a:pt x="114303" y="172516"/>
                  </a:lnTo>
                  <a:lnTo>
                    <a:pt x="114101" y="172468"/>
                  </a:lnTo>
                  <a:lnTo>
                    <a:pt x="113893" y="172129"/>
                  </a:lnTo>
                  <a:lnTo>
                    <a:pt x="113924" y="171644"/>
                  </a:lnTo>
                  <a:lnTo>
                    <a:pt x="113875" y="171391"/>
                  </a:lnTo>
                  <a:lnTo>
                    <a:pt x="113723" y="171413"/>
                  </a:lnTo>
                  <a:lnTo>
                    <a:pt x="113383" y="171260"/>
                  </a:lnTo>
                  <a:lnTo>
                    <a:pt x="113224" y="170593"/>
                  </a:lnTo>
                  <a:lnTo>
                    <a:pt x="112707" y="170049"/>
                  </a:lnTo>
                  <a:lnTo>
                    <a:pt x="112232" y="169609"/>
                  </a:lnTo>
                  <a:lnTo>
                    <a:pt x="111963" y="169534"/>
                  </a:lnTo>
                  <a:lnTo>
                    <a:pt x="111549" y="169121"/>
                  </a:lnTo>
                  <a:lnTo>
                    <a:pt x="111096" y="168058"/>
                  </a:lnTo>
                  <a:lnTo>
                    <a:pt x="110858" y="167812"/>
                  </a:lnTo>
                  <a:lnTo>
                    <a:pt x="110515" y="167928"/>
                  </a:lnTo>
                  <a:lnTo>
                    <a:pt x="110026" y="168252"/>
                  </a:lnTo>
                  <a:lnTo>
                    <a:pt x="109739" y="168270"/>
                  </a:lnTo>
                  <a:lnTo>
                    <a:pt x="108917" y="167801"/>
                  </a:lnTo>
                  <a:lnTo>
                    <a:pt x="108460" y="168006"/>
                  </a:lnTo>
                  <a:lnTo>
                    <a:pt x="107982" y="168498"/>
                  </a:lnTo>
                  <a:lnTo>
                    <a:pt x="107401" y="169329"/>
                  </a:lnTo>
                  <a:lnTo>
                    <a:pt x="107348" y="170059"/>
                  </a:lnTo>
                  <a:lnTo>
                    <a:pt x="107086" y="170320"/>
                  </a:lnTo>
                  <a:lnTo>
                    <a:pt x="106438" y="170730"/>
                  </a:lnTo>
                  <a:lnTo>
                    <a:pt x="106299" y="170953"/>
                  </a:lnTo>
                  <a:lnTo>
                    <a:pt x="106289" y="171091"/>
                  </a:lnTo>
                  <a:lnTo>
                    <a:pt x="105216" y="170313"/>
                  </a:lnTo>
                  <a:lnTo>
                    <a:pt x="104926" y="170476"/>
                  </a:lnTo>
                  <a:lnTo>
                    <a:pt x="104766" y="171192"/>
                  </a:lnTo>
                  <a:lnTo>
                    <a:pt x="104819" y="171453"/>
                  </a:lnTo>
                  <a:lnTo>
                    <a:pt x="104756" y="172351"/>
                  </a:lnTo>
                  <a:lnTo>
                    <a:pt x="104374" y="173536"/>
                  </a:lnTo>
                  <a:lnTo>
                    <a:pt x="103917" y="174315"/>
                  </a:lnTo>
                  <a:lnTo>
                    <a:pt x="103478" y="174707"/>
                  </a:lnTo>
                  <a:lnTo>
                    <a:pt x="103149" y="176321"/>
                  </a:lnTo>
                  <a:lnTo>
                    <a:pt x="103557" y="177707"/>
                  </a:lnTo>
                  <a:lnTo>
                    <a:pt x="103573" y="178550"/>
                  </a:lnTo>
                  <a:lnTo>
                    <a:pt x="102647" y="178665"/>
                  </a:lnTo>
                  <a:lnTo>
                    <a:pt x="101465" y="178040"/>
                  </a:lnTo>
                  <a:lnTo>
                    <a:pt x="100594" y="177835"/>
                  </a:lnTo>
                  <a:lnTo>
                    <a:pt x="99645" y="177900"/>
                  </a:lnTo>
                  <a:lnTo>
                    <a:pt x="98367" y="177860"/>
                  </a:lnTo>
                  <a:lnTo>
                    <a:pt x="96927" y="177629"/>
                  </a:lnTo>
                  <a:lnTo>
                    <a:pt x="96357" y="177424"/>
                  </a:lnTo>
                  <a:lnTo>
                    <a:pt x="95295" y="177517"/>
                  </a:lnTo>
                  <a:lnTo>
                    <a:pt x="94417" y="177363"/>
                  </a:lnTo>
                  <a:lnTo>
                    <a:pt x="93737" y="177073"/>
                  </a:lnTo>
                  <a:lnTo>
                    <a:pt x="92948" y="176931"/>
                  </a:lnTo>
                  <a:lnTo>
                    <a:pt x="91833" y="177118"/>
                  </a:lnTo>
                  <a:lnTo>
                    <a:pt x="91475" y="177397"/>
                  </a:lnTo>
                  <a:lnTo>
                    <a:pt x="91199" y="178329"/>
                  </a:lnTo>
                  <a:lnTo>
                    <a:pt x="91663" y="178560"/>
                  </a:lnTo>
                  <a:lnTo>
                    <a:pt x="91808" y="179200"/>
                  </a:lnTo>
                  <a:lnTo>
                    <a:pt x="91086" y="180307"/>
                  </a:lnTo>
                  <a:lnTo>
                    <a:pt x="89695" y="181798"/>
                  </a:lnTo>
                  <a:lnTo>
                    <a:pt x="89118" y="182677"/>
                  </a:lnTo>
                  <a:lnTo>
                    <a:pt x="88846" y="182499"/>
                  </a:lnTo>
                  <a:lnTo>
                    <a:pt x="88240" y="181683"/>
                  </a:lnTo>
                  <a:lnTo>
                    <a:pt x="88141" y="181306"/>
                  </a:lnTo>
                  <a:lnTo>
                    <a:pt x="87943" y="180911"/>
                  </a:lnTo>
                  <a:lnTo>
                    <a:pt x="87681" y="180744"/>
                  </a:lnTo>
                  <a:lnTo>
                    <a:pt x="86357" y="180696"/>
                  </a:lnTo>
                  <a:lnTo>
                    <a:pt x="86180" y="180551"/>
                  </a:lnTo>
                  <a:lnTo>
                    <a:pt x="86428" y="179731"/>
                  </a:lnTo>
                  <a:lnTo>
                    <a:pt x="86604" y="179537"/>
                  </a:lnTo>
                  <a:lnTo>
                    <a:pt x="87411" y="179075"/>
                  </a:lnTo>
                  <a:lnTo>
                    <a:pt x="87726" y="178400"/>
                  </a:lnTo>
                  <a:lnTo>
                    <a:pt x="88236" y="177830"/>
                  </a:lnTo>
                  <a:lnTo>
                    <a:pt x="88930" y="177610"/>
                  </a:lnTo>
                  <a:lnTo>
                    <a:pt x="89241" y="177166"/>
                  </a:lnTo>
                  <a:lnTo>
                    <a:pt x="89312" y="176939"/>
                  </a:lnTo>
                  <a:lnTo>
                    <a:pt x="89386" y="175153"/>
                  </a:lnTo>
                  <a:lnTo>
                    <a:pt x="89545" y="174821"/>
                  </a:lnTo>
                  <a:lnTo>
                    <a:pt x="90055" y="174423"/>
                  </a:lnTo>
                  <a:lnTo>
                    <a:pt x="90278" y="174519"/>
                  </a:lnTo>
                  <a:lnTo>
                    <a:pt x="90448" y="175421"/>
                  </a:lnTo>
                  <a:lnTo>
                    <a:pt x="90724" y="175865"/>
                  </a:lnTo>
                  <a:lnTo>
                    <a:pt x="90859" y="175827"/>
                  </a:lnTo>
                  <a:lnTo>
                    <a:pt x="91319" y="174970"/>
                  </a:lnTo>
                  <a:lnTo>
                    <a:pt x="91252" y="174642"/>
                  </a:lnTo>
                  <a:lnTo>
                    <a:pt x="89881" y="173838"/>
                  </a:lnTo>
                  <a:lnTo>
                    <a:pt x="90338" y="172969"/>
                  </a:lnTo>
                  <a:lnTo>
                    <a:pt x="90044" y="172209"/>
                  </a:lnTo>
                  <a:lnTo>
                    <a:pt x="90037" y="172011"/>
                  </a:lnTo>
                  <a:lnTo>
                    <a:pt x="89336" y="171501"/>
                  </a:lnTo>
                  <a:lnTo>
                    <a:pt x="88723" y="170152"/>
                  </a:lnTo>
                  <a:lnTo>
                    <a:pt x="88697" y="169385"/>
                  </a:lnTo>
                  <a:lnTo>
                    <a:pt x="88917" y="168971"/>
                  </a:lnTo>
                  <a:lnTo>
                    <a:pt x="88839" y="168751"/>
                  </a:lnTo>
                  <a:lnTo>
                    <a:pt x="88177" y="168621"/>
                  </a:lnTo>
                  <a:lnTo>
                    <a:pt x="87936" y="168431"/>
                  </a:lnTo>
                  <a:lnTo>
                    <a:pt x="87705" y="167824"/>
                  </a:lnTo>
                  <a:lnTo>
                    <a:pt x="87606" y="166993"/>
                  </a:lnTo>
                  <a:lnTo>
                    <a:pt x="87355" y="167116"/>
                  </a:lnTo>
                  <a:lnTo>
                    <a:pt x="86979" y="167958"/>
                  </a:lnTo>
                  <a:lnTo>
                    <a:pt x="86827" y="168417"/>
                  </a:lnTo>
                  <a:lnTo>
                    <a:pt x="86944" y="168614"/>
                  </a:lnTo>
                  <a:lnTo>
                    <a:pt x="86888" y="169039"/>
                  </a:lnTo>
                  <a:lnTo>
                    <a:pt x="86307" y="169378"/>
                  </a:lnTo>
                  <a:lnTo>
                    <a:pt x="85351" y="169800"/>
                  </a:lnTo>
                  <a:lnTo>
                    <a:pt x="84950" y="169852"/>
                  </a:lnTo>
                  <a:lnTo>
                    <a:pt x="84338" y="169472"/>
                  </a:lnTo>
                  <a:lnTo>
                    <a:pt x="83923" y="169797"/>
                  </a:lnTo>
                  <a:lnTo>
                    <a:pt x="83457" y="170009"/>
                  </a:lnTo>
                  <a:lnTo>
                    <a:pt x="83075" y="169491"/>
                  </a:lnTo>
                  <a:lnTo>
                    <a:pt x="81612" y="169579"/>
                  </a:lnTo>
                  <a:lnTo>
                    <a:pt x="81290" y="170246"/>
                  </a:lnTo>
                  <a:lnTo>
                    <a:pt x="81233" y="170708"/>
                  </a:lnTo>
                  <a:lnTo>
                    <a:pt x="80496" y="170861"/>
                  </a:lnTo>
                  <a:lnTo>
                    <a:pt x="80245" y="171032"/>
                  </a:lnTo>
                  <a:lnTo>
                    <a:pt x="80645" y="172418"/>
                  </a:lnTo>
                  <a:lnTo>
                    <a:pt x="80540" y="173373"/>
                  </a:lnTo>
                  <a:lnTo>
                    <a:pt x="80088" y="173611"/>
                  </a:lnTo>
                  <a:lnTo>
                    <a:pt x="79507" y="173402"/>
                  </a:lnTo>
                  <a:lnTo>
                    <a:pt x="79475" y="174691"/>
                  </a:lnTo>
                  <a:lnTo>
                    <a:pt x="80081" y="174766"/>
                  </a:lnTo>
                  <a:lnTo>
                    <a:pt x="80108" y="175945"/>
                  </a:lnTo>
                  <a:lnTo>
                    <a:pt x="77878" y="176115"/>
                  </a:lnTo>
                  <a:lnTo>
                    <a:pt x="76833" y="176626"/>
                  </a:lnTo>
                  <a:lnTo>
                    <a:pt x="76773" y="176935"/>
                  </a:lnTo>
                  <a:lnTo>
                    <a:pt x="77035" y="178407"/>
                  </a:lnTo>
                  <a:lnTo>
                    <a:pt x="77311" y="178966"/>
                  </a:lnTo>
                  <a:lnTo>
                    <a:pt x="78532" y="180512"/>
                  </a:lnTo>
                  <a:lnTo>
                    <a:pt x="78812" y="181016"/>
                  </a:lnTo>
                  <a:lnTo>
                    <a:pt x="79055" y="180395"/>
                  </a:lnTo>
                  <a:lnTo>
                    <a:pt x="79587" y="180069"/>
                  </a:lnTo>
                  <a:lnTo>
                    <a:pt x="80499" y="179706"/>
                  </a:lnTo>
                  <a:lnTo>
                    <a:pt x="80536" y="178724"/>
                  </a:lnTo>
                  <a:lnTo>
                    <a:pt x="80756" y="177539"/>
                  </a:lnTo>
                  <a:lnTo>
                    <a:pt x="80972" y="177461"/>
                  </a:lnTo>
                  <a:lnTo>
                    <a:pt x="82611" y="177574"/>
                  </a:lnTo>
                  <a:lnTo>
                    <a:pt x="82709" y="178852"/>
                  </a:lnTo>
                  <a:lnTo>
                    <a:pt x="83419" y="181453"/>
                  </a:lnTo>
                  <a:lnTo>
                    <a:pt x="81745" y="181863"/>
                  </a:lnTo>
                  <a:lnTo>
                    <a:pt x="81174" y="182289"/>
                  </a:lnTo>
                  <a:lnTo>
                    <a:pt x="81235" y="182600"/>
                  </a:lnTo>
                  <a:lnTo>
                    <a:pt x="81214" y="182850"/>
                  </a:lnTo>
                  <a:lnTo>
                    <a:pt x="80265" y="184392"/>
                  </a:lnTo>
                  <a:lnTo>
                    <a:pt x="79996" y="184593"/>
                  </a:lnTo>
                  <a:lnTo>
                    <a:pt x="79667" y="184131"/>
                  </a:lnTo>
                  <a:lnTo>
                    <a:pt x="79098" y="183632"/>
                  </a:lnTo>
                  <a:lnTo>
                    <a:pt x="78669" y="184433"/>
                  </a:lnTo>
                  <a:lnTo>
                    <a:pt x="78454" y="184608"/>
                  </a:lnTo>
                  <a:lnTo>
                    <a:pt x="77530" y="183777"/>
                  </a:lnTo>
                  <a:lnTo>
                    <a:pt x="77105" y="183128"/>
                  </a:lnTo>
                  <a:lnTo>
                    <a:pt x="76861" y="182621"/>
                  </a:lnTo>
                  <a:lnTo>
                    <a:pt x="76600" y="181649"/>
                  </a:lnTo>
                  <a:lnTo>
                    <a:pt x="76575" y="181142"/>
                  </a:lnTo>
                  <a:lnTo>
                    <a:pt x="76692" y="180605"/>
                  </a:lnTo>
                  <a:lnTo>
                    <a:pt x="76161" y="180214"/>
                  </a:lnTo>
                  <a:lnTo>
                    <a:pt x="75775" y="179711"/>
                  </a:lnTo>
                  <a:lnTo>
                    <a:pt x="74741" y="176059"/>
                  </a:lnTo>
                  <a:lnTo>
                    <a:pt x="74129" y="175637"/>
                  </a:lnTo>
                  <a:lnTo>
                    <a:pt x="73410" y="175931"/>
                  </a:lnTo>
                  <a:lnTo>
                    <a:pt x="73184" y="175824"/>
                  </a:lnTo>
                  <a:lnTo>
                    <a:pt x="72546" y="175235"/>
                  </a:lnTo>
                  <a:lnTo>
                    <a:pt x="72118" y="174598"/>
                  </a:lnTo>
                  <a:lnTo>
                    <a:pt x="71976" y="174512"/>
                  </a:lnTo>
                  <a:lnTo>
                    <a:pt x="70949" y="174315"/>
                  </a:lnTo>
                  <a:lnTo>
                    <a:pt x="70092" y="174360"/>
                  </a:lnTo>
                  <a:lnTo>
                    <a:pt x="69515" y="174189"/>
                  </a:lnTo>
                  <a:lnTo>
                    <a:pt x="69749" y="174472"/>
                  </a:lnTo>
                  <a:lnTo>
                    <a:pt x="69855" y="175087"/>
                  </a:lnTo>
                  <a:lnTo>
                    <a:pt x="69852" y="175437"/>
                  </a:lnTo>
                  <a:lnTo>
                    <a:pt x="69820" y="175657"/>
                  </a:lnTo>
                  <a:lnTo>
                    <a:pt x="69194" y="176598"/>
                  </a:lnTo>
                  <a:lnTo>
                    <a:pt x="69067" y="177261"/>
                  </a:lnTo>
                  <a:lnTo>
                    <a:pt x="69226" y="178084"/>
                  </a:lnTo>
                  <a:lnTo>
                    <a:pt x="68723" y="177503"/>
                  </a:lnTo>
                  <a:lnTo>
                    <a:pt x="68521" y="177015"/>
                  </a:lnTo>
                  <a:lnTo>
                    <a:pt x="67791" y="176241"/>
                  </a:lnTo>
                  <a:lnTo>
                    <a:pt x="67347" y="176140"/>
                  </a:lnTo>
                  <a:lnTo>
                    <a:pt x="66777" y="176139"/>
                  </a:lnTo>
                  <a:lnTo>
                    <a:pt x="66026" y="176650"/>
                  </a:lnTo>
                  <a:lnTo>
                    <a:pt x="65877" y="177171"/>
                  </a:lnTo>
                  <a:lnTo>
                    <a:pt x="65742" y="179061"/>
                  </a:lnTo>
                  <a:lnTo>
                    <a:pt x="66110" y="179638"/>
                  </a:lnTo>
                  <a:lnTo>
                    <a:pt x="65826" y="180905"/>
                  </a:lnTo>
                  <a:lnTo>
                    <a:pt x="65734" y="181043"/>
                  </a:lnTo>
                  <a:lnTo>
                    <a:pt x="65376" y="181289"/>
                  </a:lnTo>
                  <a:lnTo>
                    <a:pt x="65627" y="182086"/>
                  </a:lnTo>
                  <a:lnTo>
                    <a:pt x="66183" y="182780"/>
                  </a:lnTo>
                  <a:lnTo>
                    <a:pt x="66079" y="184315"/>
                  </a:lnTo>
                  <a:lnTo>
                    <a:pt x="65701" y="184443"/>
                  </a:lnTo>
                  <a:lnTo>
                    <a:pt x="65418" y="184382"/>
                  </a:lnTo>
                  <a:lnTo>
                    <a:pt x="64682" y="183759"/>
                  </a:lnTo>
                  <a:lnTo>
                    <a:pt x="64123" y="183796"/>
                  </a:lnTo>
                  <a:lnTo>
                    <a:pt x="64017" y="183934"/>
                  </a:lnTo>
                  <a:lnTo>
                    <a:pt x="64151" y="183986"/>
                  </a:lnTo>
                  <a:lnTo>
                    <a:pt x="64105" y="184124"/>
                  </a:lnTo>
                  <a:lnTo>
                    <a:pt x="62643" y="184146"/>
                  </a:lnTo>
                  <a:lnTo>
                    <a:pt x="62166" y="184030"/>
                  </a:lnTo>
                  <a:lnTo>
                    <a:pt x="61632" y="184984"/>
                  </a:lnTo>
                  <a:lnTo>
                    <a:pt x="61027" y="185174"/>
                  </a:lnTo>
                  <a:lnTo>
                    <a:pt x="59898" y="186318"/>
                  </a:lnTo>
                  <a:lnTo>
                    <a:pt x="59155" y="186761"/>
                  </a:lnTo>
                  <a:lnTo>
                    <a:pt x="59215" y="187223"/>
                  </a:lnTo>
                  <a:lnTo>
                    <a:pt x="59176" y="187499"/>
                  </a:lnTo>
                  <a:lnTo>
                    <a:pt x="59088" y="187764"/>
                  </a:lnTo>
                  <a:lnTo>
                    <a:pt x="58879" y="188073"/>
                  </a:lnTo>
                  <a:lnTo>
                    <a:pt x="58699" y="187995"/>
                  </a:lnTo>
                  <a:lnTo>
                    <a:pt x="58699" y="187831"/>
                  </a:lnTo>
                  <a:lnTo>
                    <a:pt x="58299" y="187257"/>
                  </a:lnTo>
                  <a:lnTo>
                    <a:pt x="57347" y="187414"/>
                  </a:lnTo>
                  <a:lnTo>
                    <a:pt x="57135" y="187641"/>
                  </a:lnTo>
                  <a:lnTo>
                    <a:pt x="56987" y="187693"/>
                  </a:lnTo>
                  <a:lnTo>
                    <a:pt x="56509" y="187492"/>
                  </a:lnTo>
                  <a:lnTo>
                    <a:pt x="56481" y="187209"/>
                  </a:lnTo>
                  <a:lnTo>
                    <a:pt x="56353" y="187056"/>
                  </a:lnTo>
                  <a:lnTo>
                    <a:pt x="56077" y="187030"/>
                  </a:lnTo>
                  <a:lnTo>
                    <a:pt x="55937" y="176620"/>
                  </a:lnTo>
                  <a:lnTo>
                    <a:pt x="55391" y="176716"/>
                  </a:lnTo>
                  <a:lnTo>
                    <a:pt x="55455" y="176988"/>
                  </a:lnTo>
                  <a:lnTo>
                    <a:pt x="55459" y="178076"/>
                  </a:lnTo>
                  <a:lnTo>
                    <a:pt x="55321" y="178303"/>
                  </a:lnTo>
                  <a:lnTo>
                    <a:pt x="54189" y="178594"/>
                  </a:lnTo>
                  <a:lnTo>
                    <a:pt x="53877" y="178732"/>
                  </a:lnTo>
                  <a:lnTo>
                    <a:pt x="53778" y="178863"/>
                  </a:lnTo>
                  <a:lnTo>
                    <a:pt x="53109" y="179146"/>
                  </a:lnTo>
                  <a:lnTo>
                    <a:pt x="52426" y="179080"/>
                  </a:lnTo>
                  <a:lnTo>
                    <a:pt x="52076" y="180466"/>
                  </a:lnTo>
                  <a:lnTo>
                    <a:pt x="52632" y="181390"/>
                  </a:lnTo>
                  <a:lnTo>
                    <a:pt x="52693" y="181710"/>
                  </a:lnTo>
                  <a:lnTo>
                    <a:pt x="52654" y="182258"/>
                  </a:lnTo>
                  <a:lnTo>
                    <a:pt x="52354" y="183208"/>
                  </a:lnTo>
                  <a:lnTo>
                    <a:pt x="52258" y="183354"/>
                  </a:lnTo>
                  <a:lnTo>
                    <a:pt x="51445" y="183880"/>
                  </a:lnTo>
                  <a:lnTo>
                    <a:pt x="49846" y="182500"/>
                  </a:lnTo>
                  <a:lnTo>
                    <a:pt x="49612" y="181840"/>
                  </a:lnTo>
                  <a:lnTo>
                    <a:pt x="49053" y="181147"/>
                  </a:lnTo>
                  <a:lnTo>
                    <a:pt x="48073" y="180286"/>
                  </a:lnTo>
                  <a:lnTo>
                    <a:pt x="47422" y="179008"/>
                  </a:lnTo>
                  <a:lnTo>
                    <a:pt x="47160" y="179287"/>
                  </a:lnTo>
                  <a:lnTo>
                    <a:pt x="46771" y="180397"/>
                  </a:lnTo>
                  <a:lnTo>
                    <a:pt x="46764" y="180792"/>
                  </a:lnTo>
                  <a:lnTo>
                    <a:pt x="46664" y="181265"/>
                  </a:lnTo>
                  <a:lnTo>
                    <a:pt x="45957" y="182197"/>
                  </a:lnTo>
                  <a:lnTo>
                    <a:pt x="44601" y="182733"/>
                  </a:lnTo>
                  <a:lnTo>
                    <a:pt x="43915" y="182823"/>
                  </a:lnTo>
                  <a:lnTo>
                    <a:pt x="43051" y="183139"/>
                  </a:lnTo>
                  <a:lnTo>
                    <a:pt x="42059" y="182825"/>
                  </a:lnTo>
                  <a:lnTo>
                    <a:pt x="41622" y="182618"/>
                  </a:lnTo>
                  <a:lnTo>
                    <a:pt x="41218" y="182160"/>
                  </a:lnTo>
                  <a:lnTo>
                    <a:pt x="40716" y="181153"/>
                  </a:lnTo>
                  <a:lnTo>
                    <a:pt x="40312" y="179656"/>
                  </a:lnTo>
                  <a:lnTo>
                    <a:pt x="40272" y="179012"/>
                  </a:lnTo>
                  <a:lnTo>
                    <a:pt x="41097" y="179111"/>
                  </a:lnTo>
                  <a:lnTo>
                    <a:pt x="41274" y="178869"/>
                  </a:lnTo>
                  <a:lnTo>
                    <a:pt x="41444" y="178414"/>
                  </a:lnTo>
                  <a:lnTo>
                    <a:pt x="41253" y="177215"/>
                  </a:lnTo>
                  <a:lnTo>
                    <a:pt x="40492" y="177193"/>
                  </a:lnTo>
                  <a:lnTo>
                    <a:pt x="39816" y="177383"/>
                  </a:lnTo>
                  <a:lnTo>
                    <a:pt x="39267" y="177092"/>
                  </a:lnTo>
                  <a:lnTo>
                    <a:pt x="37342" y="177835"/>
                  </a:lnTo>
                  <a:lnTo>
                    <a:pt x="36935" y="178431"/>
                  </a:lnTo>
                  <a:lnTo>
                    <a:pt x="36375" y="177992"/>
                  </a:lnTo>
                  <a:lnTo>
                    <a:pt x="36315" y="177679"/>
                  </a:lnTo>
                  <a:lnTo>
                    <a:pt x="34838" y="176781"/>
                  </a:lnTo>
                  <a:lnTo>
                    <a:pt x="34569" y="176836"/>
                  </a:lnTo>
                  <a:lnTo>
                    <a:pt x="34013" y="177388"/>
                  </a:lnTo>
                  <a:lnTo>
                    <a:pt x="32846" y="177050"/>
                  </a:lnTo>
                  <a:lnTo>
                    <a:pt x="32441" y="177376"/>
                  </a:lnTo>
                  <a:lnTo>
                    <a:pt x="31938" y="178397"/>
                  </a:lnTo>
                  <a:lnTo>
                    <a:pt x="31818" y="178732"/>
                  </a:lnTo>
                  <a:lnTo>
                    <a:pt x="31938" y="179459"/>
                  </a:lnTo>
                  <a:lnTo>
                    <a:pt x="31860" y="179745"/>
                  </a:lnTo>
                  <a:lnTo>
                    <a:pt x="31506" y="179525"/>
                  </a:lnTo>
                  <a:lnTo>
                    <a:pt x="31414" y="179294"/>
                  </a:lnTo>
                  <a:lnTo>
                    <a:pt x="31117" y="178981"/>
                  </a:lnTo>
                  <a:lnTo>
                    <a:pt x="29730" y="178750"/>
                  </a:lnTo>
                  <a:lnTo>
                    <a:pt x="28392" y="178962"/>
                  </a:lnTo>
                  <a:lnTo>
                    <a:pt x="27542" y="179864"/>
                  </a:lnTo>
                  <a:lnTo>
                    <a:pt x="27372" y="179901"/>
                  </a:lnTo>
                  <a:lnTo>
                    <a:pt x="26339" y="179797"/>
                  </a:lnTo>
                  <a:lnTo>
                    <a:pt x="25666" y="179566"/>
                  </a:lnTo>
                  <a:lnTo>
                    <a:pt x="24948" y="179708"/>
                  </a:lnTo>
                  <a:lnTo>
                    <a:pt x="24838" y="180363"/>
                  </a:lnTo>
                  <a:lnTo>
                    <a:pt x="24892" y="181001"/>
                  </a:lnTo>
                  <a:lnTo>
                    <a:pt x="24658" y="181884"/>
                  </a:lnTo>
                  <a:lnTo>
                    <a:pt x="24952" y="182167"/>
                  </a:lnTo>
                  <a:lnTo>
                    <a:pt x="25125" y="182688"/>
                  </a:lnTo>
                  <a:lnTo>
                    <a:pt x="24736" y="183151"/>
                  </a:lnTo>
                  <a:lnTo>
                    <a:pt x="24697" y="183385"/>
                  </a:lnTo>
                  <a:lnTo>
                    <a:pt x="25430" y="184958"/>
                  </a:lnTo>
                  <a:lnTo>
                    <a:pt x="26198" y="185680"/>
                  </a:lnTo>
                  <a:lnTo>
                    <a:pt x="26715" y="185995"/>
                  </a:lnTo>
                  <a:lnTo>
                    <a:pt x="26796" y="186679"/>
                  </a:lnTo>
                  <a:lnTo>
                    <a:pt x="26615" y="187338"/>
                  </a:lnTo>
                  <a:lnTo>
                    <a:pt x="25816" y="188624"/>
                  </a:lnTo>
                  <a:lnTo>
                    <a:pt x="24472" y="189463"/>
                  </a:lnTo>
                  <a:lnTo>
                    <a:pt x="24320" y="189869"/>
                  </a:lnTo>
                  <a:lnTo>
                    <a:pt x="24147" y="190122"/>
                  </a:lnTo>
                  <a:lnTo>
                    <a:pt x="23330" y="190715"/>
                  </a:lnTo>
                  <a:lnTo>
                    <a:pt x="22910" y="191505"/>
                  </a:lnTo>
                  <a:lnTo>
                    <a:pt x="22694" y="192060"/>
                  </a:lnTo>
                  <a:lnTo>
                    <a:pt x="22832" y="192511"/>
                  </a:lnTo>
                  <a:lnTo>
                    <a:pt x="22712" y="192764"/>
                  </a:lnTo>
                  <a:lnTo>
                    <a:pt x="22645" y="192578"/>
                  </a:lnTo>
                  <a:lnTo>
                    <a:pt x="22015" y="192303"/>
                  </a:lnTo>
                  <a:lnTo>
                    <a:pt x="21559" y="191979"/>
                  </a:lnTo>
                  <a:lnTo>
                    <a:pt x="21506" y="191591"/>
                  </a:lnTo>
                  <a:lnTo>
                    <a:pt x="21679" y="191430"/>
                  </a:lnTo>
                  <a:lnTo>
                    <a:pt x="20869" y="191439"/>
                  </a:lnTo>
                  <a:lnTo>
                    <a:pt x="19608" y="191836"/>
                  </a:lnTo>
                  <a:lnTo>
                    <a:pt x="18163" y="191432"/>
                  </a:lnTo>
                  <a:lnTo>
                    <a:pt x="17314" y="191111"/>
                  </a:lnTo>
                  <a:lnTo>
                    <a:pt x="16591" y="190723"/>
                  </a:lnTo>
                  <a:lnTo>
                    <a:pt x="16843" y="189709"/>
                  </a:lnTo>
                  <a:lnTo>
                    <a:pt x="16850" y="188171"/>
                  </a:lnTo>
                  <a:lnTo>
                    <a:pt x="16489" y="186681"/>
                  </a:lnTo>
                  <a:lnTo>
                    <a:pt x="16147" y="186497"/>
                  </a:lnTo>
                  <a:lnTo>
                    <a:pt x="16094" y="185823"/>
                  </a:lnTo>
                  <a:lnTo>
                    <a:pt x="15903" y="185499"/>
                  </a:lnTo>
                  <a:lnTo>
                    <a:pt x="15263" y="185778"/>
                  </a:lnTo>
                  <a:lnTo>
                    <a:pt x="14732" y="185610"/>
                  </a:lnTo>
                  <a:lnTo>
                    <a:pt x="14021" y="184645"/>
                  </a:lnTo>
                  <a:lnTo>
                    <a:pt x="14081" y="183583"/>
                  </a:lnTo>
                  <a:lnTo>
                    <a:pt x="15139" y="183650"/>
                  </a:lnTo>
                  <a:lnTo>
                    <a:pt x="16675" y="183424"/>
                  </a:lnTo>
                  <a:lnTo>
                    <a:pt x="17853" y="183681"/>
                  </a:lnTo>
                  <a:lnTo>
                    <a:pt x="18387" y="183890"/>
                  </a:lnTo>
                  <a:lnTo>
                    <a:pt x="18610" y="184106"/>
                  </a:lnTo>
                  <a:lnTo>
                    <a:pt x="18688" y="184460"/>
                  </a:lnTo>
                  <a:lnTo>
                    <a:pt x="18674" y="184732"/>
                  </a:lnTo>
                  <a:lnTo>
                    <a:pt x="20006" y="184963"/>
                  </a:lnTo>
                  <a:lnTo>
                    <a:pt x="20403" y="185246"/>
                  </a:lnTo>
                  <a:lnTo>
                    <a:pt x="20741" y="185198"/>
                  </a:lnTo>
                  <a:lnTo>
                    <a:pt x="20544" y="184695"/>
                  </a:lnTo>
                  <a:lnTo>
                    <a:pt x="20119" y="184330"/>
                  </a:lnTo>
                  <a:lnTo>
                    <a:pt x="19917" y="183301"/>
                  </a:lnTo>
                  <a:lnTo>
                    <a:pt x="19810" y="182139"/>
                  </a:lnTo>
                  <a:lnTo>
                    <a:pt x="19382" y="181595"/>
                  </a:lnTo>
                  <a:lnTo>
                    <a:pt x="19292" y="180934"/>
                  </a:lnTo>
                  <a:lnTo>
                    <a:pt x="18743" y="180824"/>
                  </a:lnTo>
                  <a:lnTo>
                    <a:pt x="17674" y="181393"/>
                  </a:lnTo>
                  <a:lnTo>
                    <a:pt x="17472" y="181419"/>
                  </a:lnTo>
                  <a:lnTo>
                    <a:pt x="16464" y="180774"/>
                  </a:lnTo>
                  <a:lnTo>
                    <a:pt x="15717" y="179872"/>
                  </a:lnTo>
                  <a:lnTo>
                    <a:pt x="15856" y="178874"/>
                  </a:lnTo>
                  <a:lnTo>
                    <a:pt x="16079" y="178438"/>
                  </a:lnTo>
                  <a:lnTo>
                    <a:pt x="16270" y="177786"/>
                  </a:lnTo>
                  <a:lnTo>
                    <a:pt x="16355" y="177037"/>
                  </a:lnTo>
                  <a:lnTo>
                    <a:pt x="17280" y="175373"/>
                  </a:lnTo>
                  <a:lnTo>
                    <a:pt x="17412" y="174713"/>
                  </a:lnTo>
                  <a:lnTo>
                    <a:pt x="17423" y="173428"/>
                  </a:lnTo>
                  <a:lnTo>
                    <a:pt x="16818" y="171386"/>
                  </a:lnTo>
                  <a:lnTo>
                    <a:pt x="16446" y="171080"/>
                  </a:lnTo>
                  <a:lnTo>
                    <a:pt x="16369" y="171248"/>
                  </a:lnTo>
                  <a:lnTo>
                    <a:pt x="15363" y="172194"/>
                  </a:lnTo>
                  <a:lnTo>
                    <a:pt x="14888" y="172436"/>
                  </a:lnTo>
                  <a:lnTo>
                    <a:pt x="14753" y="172432"/>
                  </a:lnTo>
                  <a:lnTo>
                    <a:pt x="14583" y="172294"/>
                  </a:lnTo>
                  <a:lnTo>
                    <a:pt x="14406" y="172327"/>
                  </a:lnTo>
                  <a:lnTo>
                    <a:pt x="13549" y="173456"/>
                  </a:lnTo>
                  <a:lnTo>
                    <a:pt x="12466" y="173937"/>
                  </a:lnTo>
                  <a:lnTo>
                    <a:pt x="10699" y="173870"/>
                  </a:lnTo>
                  <a:lnTo>
                    <a:pt x="10242" y="174421"/>
                  </a:lnTo>
                  <a:lnTo>
                    <a:pt x="10359" y="174820"/>
                  </a:lnTo>
                  <a:lnTo>
                    <a:pt x="10242" y="175453"/>
                  </a:lnTo>
                  <a:lnTo>
                    <a:pt x="9899" y="176041"/>
                  </a:lnTo>
                  <a:lnTo>
                    <a:pt x="9610" y="176032"/>
                  </a:lnTo>
                  <a:lnTo>
                    <a:pt x="9570" y="175860"/>
                  </a:lnTo>
                  <a:lnTo>
                    <a:pt x="9301" y="175643"/>
                  </a:lnTo>
                  <a:lnTo>
                    <a:pt x="9032" y="175643"/>
                  </a:lnTo>
                  <a:lnTo>
                    <a:pt x="8497" y="175875"/>
                  </a:lnTo>
                  <a:lnTo>
                    <a:pt x="7477" y="176485"/>
                  </a:lnTo>
                  <a:lnTo>
                    <a:pt x="7301" y="176951"/>
                  </a:lnTo>
                  <a:lnTo>
                    <a:pt x="7304" y="177230"/>
                  </a:lnTo>
                  <a:lnTo>
                    <a:pt x="7414" y="177647"/>
                  </a:lnTo>
                  <a:lnTo>
                    <a:pt x="7361" y="178516"/>
                  </a:lnTo>
                  <a:lnTo>
                    <a:pt x="7121" y="179216"/>
                  </a:lnTo>
                  <a:lnTo>
                    <a:pt x="6151" y="178620"/>
                  </a:lnTo>
                  <a:lnTo>
                    <a:pt x="5510" y="178501"/>
                  </a:lnTo>
                  <a:lnTo>
                    <a:pt x="4997" y="177991"/>
                  </a:lnTo>
                  <a:lnTo>
                    <a:pt x="5261" y="176564"/>
                  </a:lnTo>
                  <a:lnTo>
                    <a:pt x="5017" y="175592"/>
                  </a:lnTo>
                  <a:lnTo>
                    <a:pt x="5038" y="174568"/>
                  </a:lnTo>
                  <a:lnTo>
                    <a:pt x="4907" y="173912"/>
                  </a:lnTo>
                  <a:lnTo>
                    <a:pt x="4789" y="173387"/>
                  </a:lnTo>
                  <a:lnTo>
                    <a:pt x="7038" y="172387"/>
                  </a:lnTo>
                  <a:lnTo>
                    <a:pt x="7225" y="171977"/>
                  </a:lnTo>
                  <a:lnTo>
                    <a:pt x="7519" y="171638"/>
                  </a:lnTo>
                  <a:lnTo>
                    <a:pt x="7923" y="171511"/>
                  </a:lnTo>
                  <a:lnTo>
                    <a:pt x="8344" y="171146"/>
                  </a:lnTo>
                  <a:lnTo>
                    <a:pt x="8779" y="169708"/>
                  </a:lnTo>
                  <a:lnTo>
                    <a:pt x="8882" y="168791"/>
                  </a:lnTo>
                  <a:lnTo>
                    <a:pt x="8807" y="166600"/>
                  </a:lnTo>
                  <a:lnTo>
                    <a:pt x="8152" y="166735"/>
                  </a:lnTo>
                  <a:lnTo>
                    <a:pt x="5758" y="167823"/>
                  </a:lnTo>
                  <a:lnTo>
                    <a:pt x="3855" y="168037"/>
                  </a:lnTo>
                  <a:lnTo>
                    <a:pt x="2063" y="169488"/>
                  </a:lnTo>
                  <a:lnTo>
                    <a:pt x="1502" y="168960"/>
                  </a:lnTo>
                  <a:lnTo>
                    <a:pt x="762" y="167589"/>
                  </a:lnTo>
                  <a:lnTo>
                    <a:pt x="348" y="166519"/>
                  </a:lnTo>
                  <a:lnTo>
                    <a:pt x="217" y="166474"/>
                  </a:lnTo>
                  <a:lnTo>
                    <a:pt x="0" y="166627"/>
                  </a:lnTo>
                  <a:lnTo>
                    <a:pt x="126" y="165349"/>
                  </a:lnTo>
                  <a:lnTo>
                    <a:pt x="219" y="164417"/>
                  </a:lnTo>
                  <a:lnTo>
                    <a:pt x="284" y="164092"/>
                  </a:lnTo>
                  <a:lnTo>
                    <a:pt x="343" y="163436"/>
                  </a:lnTo>
                  <a:lnTo>
                    <a:pt x="461" y="162117"/>
                  </a:lnTo>
                  <a:lnTo>
                    <a:pt x="592" y="160986"/>
                  </a:lnTo>
                  <a:lnTo>
                    <a:pt x="611" y="160622"/>
                  </a:lnTo>
                  <a:lnTo>
                    <a:pt x="1205" y="154469"/>
                  </a:lnTo>
                  <a:lnTo>
                    <a:pt x="1991" y="146337"/>
                  </a:lnTo>
                  <a:lnTo>
                    <a:pt x="2019" y="146205"/>
                  </a:lnTo>
                  <a:lnTo>
                    <a:pt x="2214" y="144104"/>
                  </a:lnTo>
                  <a:lnTo>
                    <a:pt x="2239" y="143590"/>
                  </a:lnTo>
                  <a:lnTo>
                    <a:pt x="2520" y="140234"/>
                  </a:lnTo>
                  <a:lnTo>
                    <a:pt x="2950" y="136101"/>
                  </a:lnTo>
                  <a:lnTo>
                    <a:pt x="3571" y="130132"/>
                  </a:lnTo>
                  <a:lnTo>
                    <a:pt x="3716" y="127854"/>
                  </a:lnTo>
                  <a:lnTo>
                    <a:pt x="3897" y="126686"/>
                  </a:lnTo>
                  <a:lnTo>
                    <a:pt x="3937" y="126432"/>
                  </a:lnTo>
                  <a:lnTo>
                    <a:pt x="4100" y="125382"/>
                  </a:lnTo>
                  <a:lnTo>
                    <a:pt x="4233" y="124057"/>
                  </a:lnTo>
                  <a:lnTo>
                    <a:pt x="4691" y="119473"/>
                  </a:lnTo>
                  <a:lnTo>
                    <a:pt x="5551" y="111724"/>
                  </a:lnTo>
                  <a:lnTo>
                    <a:pt x="5659" y="110757"/>
                  </a:lnTo>
                  <a:lnTo>
                    <a:pt x="5734" y="110076"/>
                  </a:lnTo>
                  <a:lnTo>
                    <a:pt x="5865" y="108791"/>
                  </a:lnTo>
                  <a:lnTo>
                    <a:pt x="6356" y="104210"/>
                  </a:lnTo>
                  <a:lnTo>
                    <a:pt x="7102" y="97261"/>
                  </a:lnTo>
                  <a:lnTo>
                    <a:pt x="7896" y="89870"/>
                  </a:lnTo>
                  <a:lnTo>
                    <a:pt x="8350" y="85131"/>
                  </a:lnTo>
                  <a:lnTo>
                    <a:pt x="8796" y="80539"/>
                  </a:lnTo>
                  <a:lnTo>
                    <a:pt x="8876" y="79719"/>
                  </a:lnTo>
                  <a:lnTo>
                    <a:pt x="8941" y="79051"/>
                  </a:lnTo>
                  <a:lnTo>
                    <a:pt x="9004" y="78406"/>
                  </a:lnTo>
                  <a:lnTo>
                    <a:pt x="9261" y="75759"/>
                  </a:lnTo>
                  <a:lnTo>
                    <a:pt x="9907" y="69779"/>
                  </a:lnTo>
                  <a:lnTo>
                    <a:pt x="10000" y="68920"/>
                  </a:lnTo>
                  <a:lnTo>
                    <a:pt x="10305" y="66097"/>
                  </a:lnTo>
                  <a:lnTo>
                    <a:pt x="10493" y="63694"/>
                  </a:lnTo>
                  <a:lnTo>
                    <a:pt x="10889" y="61310"/>
                  </a:lnTo>
                  <a:lnTo>
                    <a:pt x="10934" y="60355"/>
                  </a:lnTo>
                  <a:lnTo>
                    <a:pt x="11013" y="58679"/>
                  </a:lnTo>
                  <a:lnTo>
                    <a:pt x="12279" y="46820"/>
                  </a:lnTo>
                  <a:lnTo>
                    <a:pt x="12411" y="45468"/>
                  </a:lnTo>
                  <a:lnTo>
                    <a:pt x="12700" y="42397"/>
                  </a:lnTo>
                  <a:lnTo>
                    <a:pt x="12822" y="41208"/>
                  </a:lnTo>
                  <a:lnTo>
                    <a:pt x="13700" y="32658"/>
                  </a:lnTo>
                  <a:lnTo>
                    <a:pt x="13736" y="32304"/>
                  </a:lnTo>
                  <a:lnTo>
                    <a:pt x="14945" y="19273"/>
                  </a:lnTo>
                  <a:lnTo>
                    <a:pt x="15987" y="976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5" name="pg416">
              <a:extLst>
                <a:ext uri="{FF2B5EF4-FFF2-40B4-BE49-F238E27FC236}">
                  <a16:creationId xmlns:a16="http://schemas.microsoft.com/office/drawing/2014/main" id="{4384CD1D-FD22-AB41-B0FF-49AEA5385C3F}"/>
                </a:ext>
              </a:extLst>
            </p:cNvPr>
            <p:cNvSpPr/>
            <p:nvPr/>
          </p:nvSpPr>
          <p:spPr>
            <a:xfrm>
              <a:off x="7777423" y="2112157"/>
              <a:ext cx="153616" cy="239463"/>
            </a:xfrm>
            <a:custGeom>
              <a:avLst/>
              <a:gdLst/>
              <a:ahLst/>
              <a:cxnLst/>
              <a:rect l="0" t="0" r="0" b="0"/>
              <a:pathLst>
                <a:path w="153616" h="239463">
                  <a:moveTo>
                    <a:pt x="32400" y="11586"/>
                  </a:moveTo>
                  <a:lnTo>
                    <a:pt x="32896" y="15036"/>
                  </a:lnTo>
                  <a:lnTo>
                    <a:pt x="33551" y="19519"/>
                  </a:lnTo>
                  <a:lnTo>
                    <a:pt x="34820" y="27141"/>
                  </a:lnTo>
                  <a:lnTo>
                    <a:pt x="34858" y="27366"/>
                  </a:lnTo>
                  <a:lnTo>
                    <a:pt x="37055" y="40416"/>
                  </a:lnTo>
                  <a:lnTo>
                    <a:pt x="39393" y="53464"/>
                  </a:lnTo>
                  <a:lnTo>
                    <a:pt x="36842" y="53783"/>
                  </a:lnTo>
                  <a:lnTo>
                    <a:pt x="33756" y="54169"/>
                  </a:lnTo>
                  <a:lnTo>
                    <a:pt x="33993" y="55794"/>
                  </a:lnTo>
                  <a:lnTo>
                    <a:pt x="34190" y="56475"/>
                  </a:lnTo>
                  <a:lnTo>
                    <a:pt x="34186" y="56688"/>
                  </a:lnTo>
                  <a:lnTo>
                    <a:pt x="34361" y="57870"/>
                  </a:lnTo>
                  <a:lnTo>
                    <a:pt x="34474" y="58566"/>
                  </a:lnTo>
                  <a:lnTo>
                    <a:pt x="34831" y="60507"/>
                  </a:lnTo>
                  <a:lnTo>
                    <a:pt x="35043" y="61747"/>
                  </a:lnTo>
                  <a:lnTo>
                    <a:pt x="35445" y="64083"/>
                  </a:lnTo>
                  <a:lnTo>
                    <a:pt x="35526" y="64554"/>
                  </a:lnTo>
                  <a:lnTo>
                    <a:pt x="36237" y="68681"/>
                  </a:lnTo>
                  <a:lnTo>
                    <a:pt x="37284" y="68537"/>
                  </a:lnTo>
                  <a:lnTo>
                    <a:pt x="38001" y="71983"/>
                  </a:lnTo>
                  <a:lnTo>
                    <a:pt x="38185" y="72884"/>
                  </a:lnTo>
                  <a:lnTo>
                    <a:pt x="38564" y="74651"/>
                  </a:lnTo>
                  <a:lnTo>
                    <a:pt x="38605" y="74791"/>
                  </a:lnTo>
                  <a:lnTo>
                    <a:pt x="38664" y="75094"/>
                  </a:lnTo>
                  <a:lnTo>
                    <a:pt x="38942" y="76514"/>
                  </a:lnTo>
                  <a:lnTo>
                    <a:pt x="39409" y="78762"/>
                  </a:lnTo>
                  <a:lnTo>
                    <a:pt x="39678" y="79990"/>
                  </a:lnTo>
                  <a:lnTo>
                    <a:pt x="40185" y="82509"/>
                  </a:lnTo>
                  <a:lnTo>
                    <a:pt x="40797" y="100043"/>
                  </a:lnTo>
                  <a:lnTo>
                    <a:pt x="57132" y="91570"/>
                  </a:lnTo>
                  <a:lnTo>
                    <a:pt x="60773" y="89733"/>
                  </a:lnTo>
                  <a:lnTo>
                    <a:pt x="63933" y="96250"/>
                  </a:lnTo>
                  <a:lnTo>
                    <a:pt x="65623" y="99589"/>
                  </a:lnTo>
                  <a:lnTo>
                    <a:pt x="67054" y="99820"/>
                  </a:lnTo>
                  <a:lnTo>
                    <a:pt x="67672" y="100118"/>
                  </a:lnTo>
                  <a:lnTo>
                    <a:pt x="68744" y="100207"/>
                  </a:lnTo>
                  <a:lnTo>
                    <a:pt x="69666" y="100177"/>
                  </a:lnTo>
                  <a:lnTo>
                    <a:pt x="70625" y="100293"/>
                  </a:lnTo>
                  <a:lnTo>
                    <a:pt x="72501" y="100836"/>
                  </a:lnTo>
                  <a:lnTo>
                    <a:pt x="74058" y="101142"/>
                  </a:lnTo>
                  <a:lnTo>
                    <a:pt x="75320" y="101644"/>
                  </a:lnTo>
                  <a:lnTo>
                    <a:pt x="75852" y="101158"/>
                  </a:lnTo>
                  <a:lnTo>
                    <a:pt x="76254" y="100466"/>
                  </a:lnTo>
                  <a:lnTo>
                    <a:pt x="76586" y="100335"/>
                  </a:lnTo>
                  <a:lnTo>
                    <a:pt x="78169" y="101376"/>
                  </a:lnTo>
                  <a:lnTo>
                    <a:pt x="78854" y="101654"/>
                  </a:lnTo>
                  <a:lnTo>
                    <a:pt x="80357" y="102048"/>
                  </a:lnTo>
                  <a:lnTo>
                    <a:pt x="81095" y="101999"/>
                  </a:lnTo>
                  <a:lnTo>
                    <a:pt x="81104" y="101246"/>
                  </a:lnTo>
                  <a:lnTo>
                    <a:pt x="80493" y="100330"/>
                  </a:lnTo>
                  <a:lnTo>
                    <a:pt x="80522" y="99913"/>
                  </a:lnTo>
                  <a:lnTo>
                    <a:pt x="80626" y="99608"/>
                  </a:lnTo>
                  <a:lnTo>
                    <a:pt x="81253" y="99169"/>
                  </a:lnTo>
                  <a:lnTo>
                    <a:pt x="82922" y="98347"/>
                  </a:lnTo>
                  <a:lnTo>
                    <a:pt x="84002" y="97563"/>
                  </a:lnTo>
                  <a:lnTo>
                    <a:pt x="83981" y="97280"/>
                  </a:lnTo>
                  <a:lnTo>
                    <a:pt x="83147" y="95464"/>
                  </a:lnTo>
                  <a:lnTo>
                    <a:pt x="83105" y="95162"/>
                  </a:lnTo>
                  <a:lnTo>
                    <a:pt x="83179" y="94785"/>
                  </a:lnTo>
                  <a:lnTo>
                    <a:pt x="89965" y="91139"/>
                  </a:lnTo>
                  <a:lnTo>
                    <a:pt x="94308" y="102354"/>
                  </a:lnTo>
                  <a:lnTo>
                    <a:pt x="100610" y="99749"/>
                  </a:lnTo>
                  <a:lnTo>
                    <a:pt x="100311" y="100288"/>
                  </a:lnTo>
                  <a:lnTo>
                    <a:pt x="99701" y="100571"/>
                  </a:lnTo>
                  <a:lnTo>
                    <a:pt x="98925" y="101809"/>
                  </a:lnTo>
                  <a:lnTo>
                    <a:pt x="98970" y="102103"/>
                  </a:lnTo>
                  <a:lnTo>
                    <a:pt x="99884" y="102170"/>
                  </a:lnTo>
                  <a:lnTo>
                    <a:pt x="99834" y="102944"/>
                  </a:lnTo>
                  <a:lnTo>
                    <a:pt x="99672" y="103740"/>
                  </a:lnTo>
                  <a:lnTo>
                    <a:pt x="99809" y="103974"/>
                  </a:lnTo>
                  <a:lnTo>
                    <a:pt x="101972" y="104695"/>
                  </a:lnTo>
                  <a:lnTo>
                    <a:pt x="102540" y="104628"/>
                  </a:lnTo>
                  <a:lnTo>
                    <a:pt x="103806" y="104171"/>
                  </a:lnTo>
                  <a:lnTo>
                    <a:pt x="104591" y="104090"/>
                  </a:lnTo>
                  <a:lnTo>
                    <a:pt x="106460" y="104637"/>
                  </a:lnTo>
                  <a:lnTo>
                    <a:pt x="107171" y="104324"/>
                  </a:lnTo>
                  <a:lnTo>
                    <a:pt x="108244" y="105133"/>
                  </a:lnTo>
                  <a:lnTo>
                    <a:pt x="108627" y="105542"/>
                  </a:lnTo>
                  <a:lnTo>
                    <a:pt x="108901" y="106219"/>
                  </a:lnTo>
                  <a:lnTo>
                    <a:pt x="109691" y="107113"/>
                  </a:lnTo>
                  <a:lnTo>
                    <a:pt x="109134" y="107278"/>
                  </a:lnTo>
                  <a:lnTo>
                    <a:pt x="108819" y="107167"/>
                  </a:lnTo>
                  <a:lnTo>
                    <a:pt x="108533" y="107178"/>
                  </a:lnTo>
                  <a:lnTo>
                    <a:pt x="108188" y="107342"/>
                  </a:lnTo>
                  <a:lnTo>
                    <a:pt x="107979" y="107535"/>
                  </a:lnTo>
                  <a:lnTo>
                    <a:pt x="107332" y="107695"/>
                  </a:lnTo>
                  <a:lnTo>
                    <a:pt x="106984" y="107691"/>
                  </a:lnTo>
                  <a:lnTo>
                    <a:pt x="106411" y="107478"/>
                  </a:lnTo>
                  <a:lnTo>
                    <a:pt x="105801" y="107519"/>
                  </a:lnTo>
                  <a:lnTo>
                    <a:pt x="105116" y="107690"/>
                  </a:lnTo>
                  <a:lnTo>
                    <a:pt x="104087" y="107500"/>
                  </a:lnTo>
                  <a:lnTo>
                    <a:pt x="103900" y="107556"/>
                  </a:lnTo>
                  <a:lnTo>
                    <a:pt x="102938" y="108623"/>
                  </a:lnTo>
                  <a:lnTo>
                    <a:pt x="102605" y="109482"/>
                  </a:lnTo>
                  <a:lnTo>
                    <a:pt x="102564" y="110106"/>
                  </a:lnTo>
                  <a:lnTo>
                    <a:pt x="102626" y="110839"/>
                  </a:lnTo>
                  <a:lnTo>
                    <a:pt x="102555" y="110992"/>
                  </a:lnTo>
                  <a:lnTo>
                    <a:pt x="100979" y="111508"/>
                  </a:lnTo>
                  <a:lnTo>
                    <a:pt x="100444" y="111508"/>
                  </a:lnTo>
                  <a:lnTo>
                    <a:pt x="100473" y="111809"/>
                  </a:lnTo>
                  <a:lnTo>
                    <a:pt x="101958" y="114410"/>
                  </a:lnTo>
                  <a:lnTo>
                    <a:pt x="107138" y="112380"/>
                  </a:lnTo>
                  <a:lnTo>
                    <a:pt x="107843" y="112116"/>
                  </a:lnTo>
                  <a:lnTo>
                    <a:pt x="108247" y="112433"/>
                  </a:lnTo>
                  <a:lnTo>
                    <a:pt x="108919" y="112730"/>
                  </a:lnTo>
                  <a:lnTo>
                    <a:pt x="109147" y="111549"/>
                  </a:lnTo>
                  <a:lnTo>
                    <a:pt x="109612" y="111364"/>
                  </a:lnTo>
                  <a:lnTo>
                    <a:pt x="113232" y="109928"/>
                  </a:lnTo>
                  <a:lnTo>
                    <a:pt x="113612" y="109952"/>
                  </a:lnTo>
                  <a:lnTo>
                    <a:pt x="114894" y="112702"/>
                  </a:lnTo>
                  <a:lnTo>
                    <a:pt x="115264" y="112144"/>
                  </a:lnTo>
                  <a:lnTo>
                    <a:pt x="117010" y="111676"/>
                  </a:lnTo>
                  <a:lnTo>
                    <a:pt x="117865" y="111776"/>
                  </a:lnTo>
                  <a:lnTo>
                    <a:pt x="118288" y="112055"/>
                  </a:lnTo>
                  <a:lnTo>
                    <a:pt x="118358" y="112207"/>
                  </a:lnTo>
                  <a:lnTo>
                    <a:pt x="117715" y="112966"/>
                  </a:lnTo>
                  <a:lnTo>
                    <a:pt x="117325" y="113323"/>
                  </a:lnTo>
                  <a:lnTo>
                    <a:pt x="116844" y="113569"/>
                  </a:lnTo>
                  <a:lnTo>
                    <a:pt x="116355" y="113948"/>
                  </a:lnTo>
                  <a:lnTo>
                    <a:pt x="116086" y="114284"/>
                  </a:lnTo>
                  <a:lnTo>
                    <a:pt x="117756" y="116499"/>
                  </a:lnTo>
                  <a:lnTo>
                    <a:pt x="118540" y="115886"/>
                  </a:lnTo>
                  <a:lnTo>
                    <a:pt x="119997" y="116423"/>
                  </a:lnTo>
                  <a:lnTo>
                    <a:pt x="120106" y="116604"/>
                  </a:lnTo>
                  <a:lnTo>
                    <a:pt x="120261" y="116912"/>
                  </a:lnTo>
                  <a:lnTo>
                    <a:pt x="119252" y="117775"/>
                  </a:lnTo>
                  <a:lnTo>
                    <a:pt x="118988" y="118120"/>
                  </a:lnTo>
                  <a:lnTo>
                    <a:pt x="120180" y="119668"/>
                  </a:lnTo>
                  <a:lnTo>
                    <a:pt x="122472" y="121803"/>
                  </a:lnTo>
                  <a:lnTo>
                    <a:pt x="122578" y="122135"/>
                  </a:lnTo>
                  <a:lnTo>
                    <a:pt x="121587" y="122845"/>
                  </a:lnTo>
                  <a:lnTo>
                    <a:pt x="120698" y="123256"/>
                  </a:lnTo>
                  <a:lnTo>
                    <a:pt x="120842" y="124223"/>
                  </a:lnTo>
                  <a:lnTo>
                    <a:pt x="122311" y="131544"/>
                  </a:lnTo>
                  <a:lnTo>
                    <a:pt x="123627" y="139878"/>
                  </a:lnTo>
                  <a:lnTo>
                    <a:pt x="125343" y="147525"/>
                  </a:lnTo>
                  <a:lnTo>
                    <a:pt x="127299" y="156379"/>
                  </a:lnTo>
                  <a:lnTo>
                    <a:pt x="127790" y="156289"/>
                  </a:lnTo>
                  <a:lnTo>
                    <a:pt x="128019" y="157226"/>
                  </a:lnTo>
                  <a:lnTo>
                    <a:pt x="136449" y="155751"/>
                  </a:lnTo>
                  <a:lnTo>
                    <a:pt x="137371" y="155554"/>
                  </a:lnTo>
                  <a:lnTo>
                    <a:pt x="137312" y="155852"/>
                  </a:lnTo>
                  <a:lnTo>
                    <a:pt x="137050" y="157128"/>
                  </a:lnTo>
                  <a:lnTo>
                    <a:pt x="138938" y="157523"/>
                  </a:lnTo>
                  <a:lnTo>
                    <a:pt x="138185" y="160698"/>
                  </a:lnTo>
                  <a:lnTo>
                    <a:pt x="137453" y="164152"/>
                  </a:lnTo>
                  <a:lnTo>
                    <a:pt x="137105" y="166112"/>
                  </a:lnTo>
                  <a:lnTo>
                    <a:pt x="136956" y="166335"/>
                  </a:lnTo>
                  <a:lnTo>
                    <a:pt x="136337" y="166685"/>
                  </a:lnTo>
                  <a:lnTo>
                    <a:pt x="135982" y="167581"/>
                  </a:lnTo>
                  <a:lnTo>
                    <a:pt x="135941" y="168098"/>
                  </a:lnTo>
                  <a:lnTo>
                    <a:pt x="135776" y="168410"/>
                  </a:lnTo>
                  <a:lnTo>
                    <a:pt x="135487" y="168570"/>
                  </a:lnTo>
                  <a:lnTo>
                    <a:pt x="135302" y="168060"/>
                  </a:lnTo>
                  <a:lnTo>
                    <a:pt x="135252" y="167276"/>
                  </a:lnTo>
                  <a:lnTo>
                    <a:pt x="135302" y="166774"/>
                  </a:lnTo>
                  <a:lnTo>
                    <a:pt x="135133" y="166703"/>
                  </a:lnTo>
                  <a:lnTo>
                    <a:pt x="134807" y="167071"/>
                  </a:lnTo>
                  <a:lnTo>
                    <a:pt x="134737" y="167268"/>
                  </a:lnTo>
                  <a:lnTo>
                    <a:pt x="134766" y="167885"/>
                  </a:lnTo>
                  <a:lnTo>
                    <a:pt x="134506" y="168542"/>
                  </a:lnTo>
                  <a:lnTo>
                    <a:pt x="134382" y="168711"/>
                  </a:lnTo>
                  <a:lnTo>
                    <a:pt x="134421" y="169163"/>
                  </a:lnTo>
                  <a:lnTo>
                    <a:pt x="134217" y="169239"/>
                  </a:lnTo>
                  <a:lnTo>
                    <a:pt x="134139" y="169470"/>
                  </a:lnTo>
                  <a:lnTo>
                    <a:pt x="134181" y="169912"/>
                  </a:lnTo>
                  <a:lnTo>
                    <a:pt x="133805" y="170667"/>
                  </a:lnTo>
                  <a:lnTo>
                    <a:pt x="133768" y="170511"/>
                  </a:lnTo>
                  <a:lnTo>
                    <a:pt x="133590" y="170608"/>
                  </a:lnTo>
                  <a:lnTo>
                    <a:pt x="133669" y="171556"/>
                  </a:lnTo>
                  <a:lnTo>
                    <a:pt x="133825" y="171883"/>
                  </a:lnTo>
                  <a:lnTo>
                    <a:pt x="133838" y="172200"/>
                  </a:lnTo>
                  <a:lnTo>
                    <a:pt x="133680" y="172655"/>
                  </a:lnTo>
                  <a:lnTo>
                    <a:pt x="135052" y="172925"/>
                  </a:lnTo>
                  <a:lnTo>
                    <a:pt x="139822" y="173846"/>
                  </a:lnTo>
                  <a:lnTo>
                    <a:pt x="139607" y="175297"/>
                  </a:lnTo>
                  <a:lnTo>
                    <a:pt x="141447" y="175674"/>
                  </a:lnTo>
                  <a:lnTo>
                    <a:pt x="141625" y="175609"/>
                  </a:lnTo>
                  <a:lnTo>
                    <a:pt x="142597" y="174428"/>
                  </a:lnTo>
                  <a:lnTo>
                    <a:pt x="143054" y="174519"/>
                  </a:lnTo>
                  <a:lnTo>
                    <a:pt x="143215" y="174553"/>
                  </a:lnTo>
                  <a:lnTo>
                    <a:pt x="144357" y="174799"/>
                  </a:lnTo>
                  <a:lnTo>
                    <a:pt x="148576" y="175614"/>
                  </a:lnTo>
                  <a:lnTo>
                    <a:pt x="148469" y="175827"/>
                  </a:lnTo>
                  <a:lnTo>
                    <a:pt x="147095" y="180930"/>
                  </a:lnTo>
                  <a:lnTo>
                    <a:pt x="145674" y="186270"/>
                  </a:lnTo>
                  <a:lnTo>
                    <a:pt x="145409" y="186910"/>
                  </a:lnTo>
                  <a:lnTo>
                    <a:pt x="145094" y="188106"/>
                  </a:lnTo>
                  <a:lnTo>
                    <a:pt x="145033" y="188318"/>
                  </a:lnTo>
                  <a:lnTo>
                    <a:pt x="145013" y="188516"/>
                  </a:lnTo>
                  <a:lnTo>
                    <a:pt x="144574" y="190176"/>
                  </a:lnTo>
                  <a:lnTo>
                    <a:pt x="144330" y="190449"/>
                  </a:lnTo>
                  <a:lnTo>
                    <a:pt x="143945" y="190368"/>
                  </a:lnTo>
                  <a:lnTo>
                    <a:pt x="143553" y="190290"/>
                  </a:lnTo>
                  <a:lnTo>
                    <a:pt x="141212" y="189747"/>
                  </a:lnTo>
                  <a:lnTo>
                    <a:pt x="140533" y="192007"/>
                  </a:lnTo>
                  <a:lnTo>
                    <a:pt x="139079" y="191714"/>
                  </a:lnTo>
                  <a:lnTo>
                    <a:pt x="138607" y="193518"/>
                  </a:lnTo>
                  <a:lnTo>
                    <a:pt x="138230" y="193479"/>
                  </a:lnTo>
                  <a:lnTo>
                    <a:pt x="138011" y="193457"/>
                  </a:lnTo>
                  <a:lnTo>
                    <a:pt x="137500" y="195454"/>
                  </a:lnTo>
                  <a:lnTo>
                    <a:pt x="136849" y="197897"/>
                  </a:lnTo>
                  <a:lnTo>
                    <a:pt x="138887" y="198332"/>
                  </a:lnTo>
                  <a:lnTo>
                    <a:pt x="138784" y="198733"/>
                  </a:lnTo>
                  <a:lnTo>
                    <a:pt x="139707" y="198880"/>
                  </a:lnTo>
                  <a:lnTo>
                    <a:pt x="144216" y="199706"/>
                  </a:lnTo>
                  <a:lnTo>
                    <a:pt x="153616" y="201620"/>
                  </a:lnTo>
                  <a:lnTo>
                    <a:pt x="153559" y="201948"/>
                  </a:lnTo>
                  <a:lnTo>
                    <a:pt x="153111" y="202367"/>
                  </a:lnTo>
                  <a:lnTo>
                    <a:pt x="152878" y="203497"/>
                  </a:lnTo>
                  <a:lnTo>
                    <a:pt x="148763" y="220552"/>
                  </a:lnTo>
                  <a:lnTo>
                    <a:pt x="140458" y="218930"/>
                  </a:lnTo>
                  <a:lnTo>
                    <a:pt x="136004" y="218334"/>
                  </a:lnTo>
                  <a:lnTo>
                    <a:pt x="136173" y="218887"/>
                  </a:lnTo>
                  <a:lnTo>
                    <a:pt x="135512" y="219212"/>
                  </a:lnTo>
                  <a:lnTo>
                    <a:pt x="135318" y="218870"/>
                  </a:lnTo>
                  <a:lnTo>
                    <a:pt x="134787" y="218919"/>
                  </a:lnTo>
                  <a:lnTo>
                    <a:pt x="134619" y="219700"/>
                  </a:lnTo>
                  <a:lnTo>
                    <a:pt x="133829" y="220204"/>
                  </a:lnTo>
                  <a:lnTo>
                    <a:pt x="133738" y="220611"/>
                  </a:lnTo>
                  <a:lnTo>
                    <a:pt x="134278" y="220934"/>
                  </a:lnTo>
                  <a:lnTo>
                    <a:pt x="134484" y="221551"/>
                  </a:lnTo>
                  <a:lnTo>
                    <a:pt x="134761" y="221825"/>
                  </a:lnTo>
                  <a:lnTo>
                    <a:pt x="135533" y="222332"/>
                  </a:lnTo>
                  <a:lnTo>
                    <a:pt x="135927" y="223181"/>
                  </a:lnTo>
                  <a:lnTo>
                    <a:pt x="131563" y="228988"/>
                  </a:lnTo>
                  <a:lnTo>
                    <a:pt x="129925" y="231130"/>
                  </a:lnTo>
                  <a:lnTo>
                    <a:pt x="128451" y="230218"/>
                  </a:lnTo>
                  <a:lnTo>
                    <a:pt x="127308" y="231752"/>
                  </a:lnTo>
                  <a:lnTo>
                    <a:pt x="126446" y="232920"/>
                  </a:lnTo>
                  <a:lnTo>
                    <a:pt x="125398" y="234317"/>
                  </a:lnTo>
                  <a:lnTo>
                    <a:pt x="125084" y="234113"/>
                  </a:lnTo>
                  <a:lnTo>
                    <a:pt x="114926" y="227931"/>
                  </a:lnTo>
                  <a:lnTo>
                    <a:pt x="114149" y="227557"/>
                  </a:lnTo>
                  <a:lnTo>
                    <a:pt x="112760" y="229398"/>
                  </a:lnTo>
                  <a:lnTo>
                    <a:pt x="113482" y="229693"/>
                  </a:lnTo>
                  <a:lnTo>
                    <a:pt x="114134" y="229697"/>
                  </a:lnTo>
                  <a:lnTo>
                    <a:pt x="114289" y="230198"/>
                  </a:lnTo>
                  <a:lnTo>
                    <a:pt x="113683" y="230559"/>
                  </a:lnTo>
                  <a:lnTo>
                    <a:pt x="112966" y="230232"/>
                  </a:lnTo>
                  <a:lnTo>
                    <a:pt x="112629" y="229597"/>
                  </a:lnTo>
                  <a:lnTo>
                    <a:pt x="108225" y="235689"/>
                  </a:lnTo>
                  <a:lnTo>
                    <a:pt x="107624" y="236470"/>
                  </a:lnTo>
                  <a:lnTo>
                    <a:pt x="105039" y="234851"/>
                  </a:lnTo>
                  <a:lnTo>
                    <a:pt x="105168" y="234982"/>
                  </a:lnTo>
                  <a:lnTo>
                    <a:pt x="105199" y="235187"/>
                  </a:lnTo>
                  <a:lnTo>
                    <a:pt x="105211" y="235341"/>
                  </a:lnTo>
                  <a:lnTo>
                    <a:pt x="105077" y="235435"/>
                  </a:lnTo>
                  <a:lnTo>
                    <a:pt x="105081" y="235564"/>
                  </a:lnTo>
                  <a:lnTo>
                    <a:pt x="104905" y="235563"/>
                  </a:lnTo>
                  <a:lnTo>
                    <a:pt x="104927" y="235830"/>
                  </a:lnTo>
                  <a:lnTo>
                    <a:pt x="104640" y="236411"/>
                  </a:lnTo>
                  <a:lnTo>
                    <a:pt x="104624" y="236700"/>
                  </a:lnTo>
                  <a:lnTo>
                    <a:pt x="104510" y="236841"/>
                  </a:lnTo>
                  <a:lnTo>
                    <a:pt x="104514" y="237005"/>
                  </a:lnTo>
                  <a:lnTo>
                    <a:pt x="104409" y="237253"/>
                  </a:lnTo>
                  <a:lnTo>
                    <a:pt x="104123" y="237750"/>
                  </a:lnTo>
                  <a:lnTo>
                    <a:pt x="104322" y="237837"/>
                  </a:lnTo>
                  <a:lnTo>
                    <a:pt x="104594" y="237820"/>
                  </a:lnTo>
                  <a:lnTo>
                    <a:pt x="104413" y="238439"/>
                  </a:lnTo>
                  <a:lnTo>
                    <a:pt x="104478" y="238694"/>
                  </a:lnTo>
                  <a:lnTo>
                    <a:pt x="104646" y="238833"/>
                  </a:lnTo>
                  <a:lnTo>
                    <a:pt x="104788" y="238813"/>
                  </a:lnTo>
                  <a:lnTo>
                    <a:pt x="104909" y="239123"/>
                  </a:lnTo>
                  <a:lnTo>
                    <a:pt x="104840" y="239463"/>
                  </a:lnTo>
                  <a:lnTo>
                    <a:pt x="104784" y="239005"/>
                  </a:lnTo>
                  <a:lnTo>
                    <a:pt x="104449" y="238716"/>
                  </a:lnTo>
                  <a:lnTo>
                    <a:pt x="104372" y="238469"/>
                  </a:lnTo>
                  <a:lnTo>
                    <a:pt x="104529" y="237853"/>
                  </a:lnTo>
                  <a:lnTo>
                    <a:pt x="104290" y="237912"/>
                  </a:lnTo>
                  <a:lnTo>
                    <a:pt x="104051" y="237758"/>
                  </a:lnTo>
                  <a:lnTo>
                    <a:pt x="104472" y="236994"/>
                  </a:lnTo>
                  <a:lnTo>
                    <a:pt x="104555" y="236666"/>
                  </a:lnTo>
                  <a:lnTo>
                    <a:pt x="104599" y="236399"/>
                  </a:lnTo>
                  <a:lnTo>
                    <a:pt x="104879" y="235837"/>
                  </a:lnTo>
                  <a:lnTo>
                    <a:pt x="104873" y="235534"/>
                  </a:lnTo>
                  <a:lnTo>
                    <a:pt x="105045" y="235435"/>
                  </a:lnTo>
                  <a:lnTo>
                    <a:pt x="105197" y="235275"/>
                  </a:lnTo>
                  <a:lnTo>
                    <a:pt x="105004" y="235146"/>
                  </a:lnTo>
                  <a:lnTo>
                    <a:pt x="105120" y="235008"/>
                  </a:lnTo>
                  <a:lnTo>
                    <a:pt x="105008" y="234795"/>
                  </a:lnTo>
                  <a:lnTo>
                    <a:pt x="91874" y="226385"/>
                  </a:lnTo>
                  <a:lnTo>
                    <a:pt x="91518" y="226183"/>
                  </a:lnTo>
                  <a:lnTo>
                    <a:pt x="91817" y="225515"/>
                  </a:lnTo>
                  <a:lnTo>
                    <a:pt x="92278" y="224849"/>
                  </a:lnTo>
                  <a:lnTo>
                    <a:pt x="91954" y="224660"/>
                  </a:lnTo>
                  <a:lnTo>
                    <a:pt x="91314" y="224566"/>
                  </a:lnTo>
                  <a:lnTo>
                    <a:pt x="91492" y="223752"/>
                  </a:lnTo>
                  <a:lnTo>
                    <a:pt x="87971" y="221257"/>
                  </a:lnTo>
                  <a:lnTo>
                    <a:pt x="88358" y="220749"/>
                  </a:lnTo>
                  <a:lnTo>
                    <a:pt x="87440" y="220144"/>
                  </a:lnTo>
                  <a:lnTo>
                    <a:pt x="82777" y="217062"/>
                  </a:lnTo>
                  <a:lnTo>
                    <a:pt x="82315" y="217615"/>
                  </a:lnTo>
                  <a:lnTo>
                    <a:pt x="79423" y="215654"/>
                  </a:lnTo>
                  <a:lnTo>
                    <a:pt x="78881" y="215286"/>
                  </a:lnTo>
                  <a:lnTo>
                    <a:pt x="78286" y="214867"/>
                  </a:lnTo>
                  <a:lnTo>
                    <a:pt x="78081" y="214287"/>
                  </a:lnTo>
                  <a:lnTo>
                    <a:pt x="78238" y="213938"/>
                  </a:lnTo>
                  <a:lnTo>
                    <a:pt x="75345" y="212211"/>
                  </a:lnTo>
                  <a:lnTo>
                    <a:pt x="74975" y="212699"/>
                  </a:lnTo>
                  <a:lnTo>
                    <a:pt x="74516" y="212420"/>
                  </a:lnTo>
                  <a:lnTo>
                    <a:pt x="74128" y="212864"/>
                  </a:lnTo>
                  <a:lnTo>
                    <a:pt x="73976" y="213059"/>
                  </a:lnTo>
                  <a:lnTo>
                    <a:pt x="72244" y="215269"/>
                  </a:lnTo>
                  <a:lnTo>
                    <a:pt x="69940" y="218210"/>
                  </a:lnTo>
                  <a:lnTo>
                    <a:pt x="69842" y="218077"/>
                  </a:lnTo>
                  <a:lnTo>
                    <a:pt x="68549" y="216314"/>
                  </a:lnTo>
                  <a:lnTo>
                    <a:pt x="68413" y="216481"/>
                  </a:lnTo>
                  <a:lnTo>
                    <a:pt x="67370" y="215076"/>
                  </a:lnTo>
                  <a:lnTo>
                    <a:pt x="66262" y="216498"/>
                  </a:lnTo>
                  <a:lnTo>
                    <a:pt x="65926" y="216583"/>
                  </a:lnTo>
                  <a:lnTo>
                    <a:pt x="64945" y="216096"/>
                  </a:lnTo>
                  <a:lnTo>
                    <a:pt x="64769" y="215598"/>
                  </a:lnTo>
                  <a:lnTo>
                    <a:pt x="64682" y="215289"/>
                  </a:lnTo>
                  <a:lnTo>
                    <a:pt x="64219" y="214973"/>
                  </a:lnTo>
                  <a:lnTo>
                    <a:pt x="63648" y="214345"/>
                  </a:lnTo>
                  <a:lnTo>
                    <a:pt x="63529" y="213943"/>
                  </a:lnTo>
                  <a:lnTo>
                    <a:pt x="63252" y="213944"/>
                  </a:lnTo>
                  <a:lnTo>
                    <a:pt x="63278" y="213348"/>
                  </a:lnTo>
                  <a:lnTo>
                    <a:pt x="62712" y="212646"/>
                  </a:lnTo>
                  <a:lnTo>
                    <a:pt x="62244" y="212229"/>
                  </a:lnTo>
                  <a:lnTo>
                    <a:pt x="62066" y="210976"/>
                  </a:lnTo>
                  <a:lnTo>
                    <a:pt x="61808" y="210883"/>
                  </a:lnTo>
                  <a:lnTo>
                    <a:pt x="61689" y="210716"/>
                  </a:lnTo>
                  <a:lnTo>
                    <a:pt x="61483" y="210154"/>
                  </a:lnTo>
                  <a:lnTo>
                    <a:pt x="61314" y="209210"/>
                  </a:lnTo>
                  <a:lnTo>
                    <a:pt x="61363" y="208258"/>
                  </a:lnTo>
                  <a:lnTo>
                    <a:pt x="61523" y="207823"/>
                  </a:lnTo>
                  <a:lnTo>
                    <a:pt x="61509" y="206346"/>
                  </a:lnTo>
                  <a:lnTo>
                    <a:pt x="61977" y="205632"/>
                  </a:lnTo>
                  <a:lnTo>
                    <a:pt x="62317" y="204713"/>
                  </a:lnTo>
                  <a:lnTo>
                    <a:pt x="62223" y="204576"/>
                  </a:lnTo>
                  <a:lnTo>
                    <a:pt x="62054" y="204635"/>
                  </a:lnTo>
                  <a:lnTo>
                    <a:pt x="62087" y="204215"/>
                  </a:lnTo>
                  <a:lnTo>
                    <a:pt x="62021" y="203765"/>
                  </a:lnTo>
                  <a:lnTo>
                    <a:pt x="62143" y="203389"/>
                  </a:lnTo>
                  <a:lnTo>
                    <a:pt x="61881" y="202969"/>
                  </a:lnTo>
                  <a:lnTo>
                    <a:pt x="61922" y="202620"/>
                  </a:lnTo>
                  <a:lnTo>
                    <a:pt x="62451" y="201537"/>
                  </a:lnTo>
                  <a:lnTo>
                    <a:pt x="63872" y="199621"/>
                  </a:lnTo>
                  <a:lnTo>
                    <a:pt x="64287" y="198896"/>
                  </a:lnTo>
                  <a:lnTo>
                    <a:pt x="63798" y="198103"/>
                  </a:lnTo>
                  <a:lnTo>
                    <a:pt x="63945" y="197769"/>
                  </a:lnTo>
                  <a:lnTo>
                    <a:pt x="63982" y="197508"/>
                  </a:lnTo>
                  <a:lnTo>
                    <a:pt x="63316" y="196873"/>
                  </a:lnTo>
                  <a:lnTo>
                    <a:pt x="63295" y="196713"/>
                  </a:lnTo>
                  <a:lnTo>
                    <a:pt x="63229" y="196170"/>
                  </a:lnTo>
                  <a:lnTo>
                    <a:pt x="63315" y="195601"/>
                  </a:lnTo>
                  <a:lnTo>
                    <a:pt x="63172" y="195668"/>
                  </a:lnTo>
                  <a:lnTo>
                    <a:pt x="62868" y="195828"/>
                  </a:lnTo>
                  <a:lnTo>
                    <a:pt x="62818" y="195672"/>
                  </a:lnTo>
                  <a:lnTo>
                    <a:pt x="63139" y="195392"/>
                  </a:lnTo>
                  <a:lnTo>
                    <a:pt x="62879" y="194794"/>
                  </a:lnTo>
                  <a:lnTo>
                    <a:pt x="62543" y="194567"/>
                  </a:lnTo>
                  <a:lnTo>
                    <a:pt x="62178" y="194148"/>
                  </a:lnTo>
                  <a:lnTo>
                    <a:pt x="61637" y="194003"/>
                  </a:lnTo>
                  <a:lnTo>
                    <a:pt x="61337" y="193917"/>
                  </a:lnTo>
                  <a:lnTo>
                    <a:pt x="60872" y="193642"/>
                  </a:lnTo>
                  <a:lnTo>
                    <a:pt x="60041" y="192899"/>
                  </a:lnTo>
                  <a:lnTo>
                    <a:pt x="60077" y="192121"/>
                  </a:lnTo>
                  <a:lnTo>
                    <a:pt x="59888" y="191757"/>
                  </a:lnTo>
                  <a:lnTo>
                    <a:pt x="59562" y="191327"/>
                  </a:lnTo>
                  <a:lnTo>
                    <a:pt x="60264" y="190835"/>
                  </a:lnTo>
                  <a:lnTo>
                    <a:pt x="55367" y="184330"/>
                  </a:lnTo>
                  <a:lnTo>
                    <a:pt x="50154" y="177621"/>
                  </a:lnTo>
                  <a:lnTo>
                    <a:pt x="50508" y="177406"/>
                  </a:lnTo>
                  <a:lnTo>
                    <a:pt x="50792" y="176863"/>
                  </a:lnTo>
                  <a:lnTo>
                    <a:pt x="50817" y="176643"/>
                  </a:lnTo>
                  <a:lnTo>
                    <a:pt x="50669" y="175208"/>
                  </a:lnTo>
                  <a:lnTo>
                    <a:pt x="51027" y="175089"/>
                  </a:lnTo>
                  <a:lnTo>
                    <a:pt x="51180" y="175305"/>
                  </a:lnTo>
                  <a:lnTo>
                    <a:pt x="51488" y="175446"/>
                  </a:lnTo>
                  <a:lnTo>
                    <a:pt x="51740" y="175435"/>
                  </a:lnTo>
                  <a:lnTo>
                    <a:pt x="51913" y="175092"/>
                  </a:lnTo>
                  <a:lnTo>
                    <a:pt x="52012" y="174033"/>
                  </a:lnTo>
                  <a:lnTo>
                    <a:pt x="51620" y="173545"/>
                  </a:lnTo>
                  <a:lnTo>
                    <a:pt x="43987" y="178685"/>
                  </a:lnTo>
                  <a:lnTo>
                    <a:pt x="43731" y="178467"/>
                  </a:lnTo>
                  <a:lnTo>
                    <a:pt x="43382" y="177996"/>
                  </a:lnTo>
                  <a:lnTo>
                    <a:pt x="42886" y="178467"/>
                  </a:lnTo>
                  <a:lnTo>
                    <a:pt x="41365" y="179298"/>
                  </a:lnTo>
                  <a:lnTo>
                    <a:pt x="41360" y="180127"/>
                  </a:lnTo>
                  <a:lnTo>
                    <a:pt x="40957" y="180290"/>
                  </a:lnTo>
                  <a:lnTo>
                    <a:pt x="40433" y="180867"/>
                  </a:lnTo>
                  <a:lnTo>
                    <a:pt x="39667" y="181223"/>
                  </a:lnTo>
                  <a:lnTo>
                    <a:pt x="39363" y="181138"/>
                  </a:lnTo>
                  <a:lnTo>
                    <a:pt x="39225" y="180819"/>
                  </a:lnTo>
                  <a:lnTo>
                    <a:pt x="39149" y="181356"/>
                  </a:lnTo>
                  <a:lnTo>
                    <a:pt x="38507" y="181782"/>
                  </a:lnTo>
                  <a:lnTo>
                    <a:pt x="36098" y="183384"/>
                  </a:lnTo>
                  <a:lnTo>
                    <a:pt x="36724" y="184288"/>
                  </a:lnTo>
                  <a:lnTo>
                    <a:pt x="36281" y="184660"/>
                  </a:lnTo>
                  <a:lnTo>
                    <a:pt x="35942" y="184851"/>
                  </a:lnTo>
                  <a:lnTo>
                    <a:pt x="35734" y="184964"/>
                  </a:lnTo>
                  <a:lnTo>
                    <a:pt x="35340" y="185205"/>
                  </a:lnTo>
                  <a:lnTo>
                    <a:pt x="34711" y="185503"/>
                  </a:lnTo>
                  <a:lnTo>
                    <a:pt x="34538" y="185246"/>
                  </a:lnTo>
                  <a:lnTo>
                    <a:pt x="28536" y="176645"/>
                  </a:lnTo>
                  <a:lnTo>
                    <a:pt x="22960" y="179847"/>
                  </a:lnTo>
                  <a:lnTo>
                    <a:pt x="22659" y="180134"/>
                  </a:lnTo>
                  <a:lnTo>
                    <a:pt x="22121" y="180318"/>
                  </a:lnTo>
                  <a:lnTo>
                    <a:pt x="21861" y="179974"/>
                  </a:lnTo>
                  <a:lnTo>
                    <a:pt x="21795" y="179680"/>
                  </a:lnTo>
                  <a:lnTo>
                    <a:pt x="22063" y="179487"/>
                  </a:lnTo>
                  <a:lnTo>
                    <a:pt x="21293" y="179074"/>
                  </a:lnTo>
                  <a:lnTo>
                    <a:pt x="20450" y="178367"/>
                  </a:lnTo>
                  <a:lnTo>
                    <a:pt x="19757" y="178416"/>
                  </a:lnTo>
                  <a:lnTo>
                    <a:pt x="19538" y="178557"/>
                  </a:lnTo>
                  <a:lnTo>
                    <a:pt x="19683" y="179003"/>
                  </a:lnTo>
                  <a:lnTo>
                    <a:pt x="19361" y="179665"/>
                  </a:lnTo>
                  <a:lnTo>
                    <a:pt x="18633" y="180584"/>
                  </a:lnTo>
                  <a:lnTo>
                    <a:pt x="18073" y="180785"/>
                  </a:lnTo>
                  <a:lnTo>
                    <a:pt x="16517" y="180131"/>
                  </a:lnTo>
                  <a:lnTo>
                    <a:pt x="16113" y="179692"/>
                  </a:lnTo>
                  <a:lnTo>
                    <a:pt x="15779" y="179803"/>
                  </a:lnTo>
                  <a:lnTo>
                    <a:pt x="15512" y="180016"/>
                  </a:lnTo>
                  <a:lnTo>
                    <a:pt x="14256" y="179495"/>
                  </a:lnTo>
                  <a:lnTo>
                    <a:pt x="13172" y="178693"/>
                  </a:lnTo>
                  <a:lnTo>
                    <a:pt x="11184" y="178196"/>
                  </a:lnTo>
                  <a:lnTo>
                    <a:pt x="10934" y="178170"/>
                  </a:lnTo>
                  <a:lnTo>
                    <a:pt x="10066" y="178468"/>
                  </a:lnTo>
                  <a:lnTo>
                    <a:pt x="10016" y="178600"/>
                  </a:lnTo>
                  <a:lnTo>
                    <a:pt x="10251" y="178749"/>
                  </a:lnTo>
                  <a:lnTo>
                    <a:pt x="9809" y="179212"/>
                  </a:lnTo>
                  <a:lnTo>
                    <a:pt x="9791" y="177677"/>
                  </a:lnTo>
                  <a:lnTo>
                    <a:pt x="9788" y="177043"/>
                  </a:lnTo>
                  <a:lnTo>
                    <a:pt x="9711" y="175414"/>
                  </a:lnTo>
                  <a:lnTo>
                    <a:pt x="9674" y="174612"/>
                  </a:lnTo>
                  <a:lnTo>
                    <a:pt x="9652" y="174152"/>
                  </a:lnTo>
                  <a:lnTo>
                    <a:pt x="9590" y="172825"/>
                  </a:lnTo>
                  <a:lnTo>
                    <a:pt x="9459" y="170045"/>
                  </a:lnTo>
                  <a:lnTo>
                    <a:pt x="9268" y="163711"/>
                  </a:lnTo>
                  <a:lnTo>
                    <a:pt x="9236" y="163134"/>
                  </a:lnTo>
                  <a:lnTo>
                    <a:pt x="8929" y="157639"/>
                  </a:lnTo>
                  <a:lnTo>
                    <a:pt x="8861" y="156127"/>
                  </a:lnTo>
                  <a:lnTo>
                    <a:pt x="8854" y="155974"/>
                  </a:lnTo>
                  <a:lnTo>
                    <a:pt x="8658" y="151606"/>
                  </a:lnTo>
                  <a:lnTo>
                    <a:pt x="8473" y="147504"/>
                  </a:lnTo>
                  <a:lnTo>
                    <a:pt x="8321" y="144133"/>
                  </a:lnTo>
                  <a:lnTo>
                    <a:pt x="8304" y="143751"/>
                  </a:lnTo>
                  <a:lnTo>
                    <a:pt x="8229" y="142085"/>
                  </a:lnTo>
                  <a:lnTo>
                    <a:pt x="8207" y="141753"/>
                  </a:lnTo>
                  <a:lnTo>
                    <a:pt x="7942" y="137804"/>
                  </a:lnTo>
                  <a:lnTo>
                    <a:pt x="7643" y="131851"/>
                  </a:lnTo>
                  <a:lnTo>
                    <a:pt x="7617" y="131340"/>
                  </a:lnTo>
                  <a:lnTo>
                    <a:pt x="7467" y="128355"/>
                  </a:lnTo>
                  <a:lnTo>
                    <a:pt x="6900" y="112527"/>
                  </a:lnTo>
                  <a:lnTo>
                    <a:pt x="6506" y="105448"/>
                  </a:lnTo>
                  <a:lnTo>
                    <a:pt x="6447" y="104381"/>
                  </a:lnTo>
                  <a:lnTo>
                    <a:pt x="6410" y="103729"/>
                  </a:lnTo>
                  <a:lnTo>
                    <a:pt x="6384" y="103250"/>
                  </a:lnTo>
                  <a:lnTo>
                    <a:pt x="6166" y="99344"/>
                  </a:lnTo>
                  <a:lnTo>
                    <a:pt x="6087" y="96997"/>
                  </a:lnTo>
                  <a:lnTo>
                    <a:pt x="6061" y="96236"/>
                  </a:lnTo>
                  <a:lnTo>
                    <a:pt x="6006" y="95367"/>
                  </a:lnTo>
                  <a:lnTo>
                    <a:pt x="5479" y="87070"/>
                  </a:lnTo>
                  <a:lnTo>
                    <a:pt x="5357" y="85142"/>
                  </a:lnTo>
                  <a:lnTo>
                    <a:pt x="5148" y="81840"/>
                  </a:lnTo>
                  <a:lnTo>
                    <a:pt x="5138" y="81689"/>
                  </a:lnTo>
                  <a:lnTo>
                    <a:pt x="4913" y="78674"/>
                  </a:lnTo>
                  <a:lnTo>
                    <a:pt x="4094" y="67733"/>
                  </a:lnTo>
                  <a:lnTo>
                    <a:pt x="3427" y="56475"/>
                  </a:lnTo>
                  <a:lnTo>
                    <a:pt x="3279" y="55683"/>
                  </a:lnTo>
                  <a:lnTo>
                    <a:pt x="2741" y="46623"/>
                  </a:lnTo>
                  <a:lnTo>
                    <a:pt x="1935" y="33054"/>
                  </a:lnTo>
                  <a:lnTo>
                    <a:pt x="1519" y="27052"/>
                  </a:lnTo>
                  <a:lnTo>
                    <a:pt x="960" y="16320"/>
                  </a:lnTo>
                  <a:lnTo>
                    <a:pt x="0" y="6824"/>
                  </a:lnTo>
                  <a:lnTo>
                    <a:pt x="767" y="6671"/>
                  </a:lnTo>
                  <a:lnTo>
                    <a:pt x="1371" y="6430"/>
                  </a:lnTo>
                  <a:lnTo>
                    <a:pt x="2348" y="5839"/>
                  </a:lnTo>
                  <a:lnTo>
                    <a:pt x="3245" y="5448"/>
                  </a:lnTo>
                  <a:lnTo>
                    <a:pt x="5418" y="5564"/>
                  </a:lnTo>
                  <a:lnTo>
                    <a:pt x="5971" y="5746"/>
                  </a:lnTo>
                  <a:lnTo>
                    <a:pt x="6961" y="5627"/>
                  </a:lnTo>
                  <a:lnTo>
                    <a:pt x="8102" y="5341"/>
                  </a:lnTo>
                  <a:lnTo>
                    <a:pt x="9071" y="4959"/>
                  </a:lnTo>
                  <a:lnTo>
                    <a:pt x="9747" y="4591"/>
                  </a:lnTo>
                  <a:lnTo>
                    <a:pt x="10608" y="3052"/>
                  </a:lnTo>
                  <a:lnTo>
                    <a:pt x="10260" y="2554"/>
                  </a:lnTo>
                  <a:lnTo>
                    <a:pt x="9476" y="2044"/>
                  </a:lnTo>
                  <a:lnTo>
                    <a:pt x="9246" y="642"/>
                  </a:lnTo>
                  <a:lnTo>
                    <a:pt x="9267" y="405"/>
                  </a:lnTo>
                  <a:lnTo>
                    <a:pt x="9519" y="0"/>
                  </a:lnTo>
                  <a:lnTo>
                    <a:pt x="10291" y="297"/>
                  </a:lnTo>
                  <a:lnTo>
                    <a:pt x="10689" y="584"/>
                  </a:lnTo>
                  <a:lnTo>
                    <a:pt x="11860" y="1476"/>
                  </a:lnTo>
                  <a:lnTo>
                    <a:pt x="12183" y="1784"/>
                  </a:lnTo>
                  <a:lnTo>
                    <a:pt x="12301" y="2048"/>
                  </a:lnTo>
                  <a:lnTo>
                    <a:pt x="12784" y="2449"/>
                  </a:lnTo>
                  <a:lnTo>
                    <a:pt x="15167" y="2415"/>
                  </a:lnTo>
                  <a:lnTo>
                    <a:pt x="17286" y="2069"/>
                  </a:lnTo>
                  <a:lnTo>
                    <a:pt x="17475" y="2556"/>
                  </a:lnTo>
                  <a:lnTo>
                    <a:pt x="18184" y="3727"/>
                  </a:lnTo>
                  <a:lnTo>
                    <a:pt x="18792" y="4403"/>
                  </a:lnTo>
                  <a:lnTo>
                    <a:pt x="19992" y="4682"/>
                  </a:lnTo>
                  <a:lnTo>
                    <a:pt x="21091" y="5430"/>
                  </a:lnTo>
                  <a:lnTo>
                    <a:pt x="21548" y="5746"/>
                  </a:lnTo>
                  <a:lnTo>
                    <a:pt x="22298" y="8304"/>
                  </a:lnTo>
                  <a:lnTo>
                    <a:pt x="22088" y="8865"/>
                  </a:lnTo>
                  <a:lnTo>
                    <a:pt x="21438" y="9794"/>
                  </a:lnTo>
                  <a:lnTo>
                    <a:pt x="21283" y="10133"/>
                  </a:lnTo>
                  <a:lnTo>
                    <a:pt x="21086" y="11122"/>
                  </a:lnTo>
                  <a:lnTo>
                    <a:pt x="21899" y="11795"/>
                  </a:lnTo>
                  <a:lnTo>
                    <a:pt x="22833" y="12676"/>
                  </a:lnTo>
                  <a:lnTo>
                    <a:pt x="24052" y="14435"/>
                  </a:lnTo>
                  <a:lnTo>
                    <a:pt x="24303" y="15313"/>
                  </a:lnTo>
                  <a:lnTo>
                    <a:pt x="24063" y="16780"/>
                  </a:lnTo>
                  <a:lnTo>
                    <a:pt x="24268" y="17114"/>
                  </a:lnTo>
                  <a:lnTo>
                    <a:pt x="24795" y="17579"/>
                  </a:lnTo>
                  <a:lnTo>
                    <a:pt x="25804" y="18279"/>
                  </a:lnTo>
                  <a:lnTo>
                    <a:pt x="26650" y="18539"/>
                  </a:lnTo>
                  <a:lnTo>
                    <a:pt x="28803" y="19058"/>
                  </a:lnTo>
                  <a:lnTo>
                    <a:pt x="29428" y="19208"/>
                  </a:lnTo>
                  <a:lnTo>
                    <a:pt x="31061" y="18337"/>
                  </a:lnTo>
                  <a:lnTo>
                    <a:pt x="31794" y="17842"/>
                  </a:lnTo>
                  <a:lnTo>
                    <a:pt x="31492" y="17619"/>
                  </a:lnTo>
                  <a:lnTo>
                    <a:pt x="30557" y="16679"/>
                  </a:lnTo>
                  <a:lnTo>
                    <a:pt x="30435" y="14777"/>
                  </a:lnTo>
                  <a:lnTo>
                    <a:pt x="30527" y="13651"/>
                  </a:lnTo>
                  <a:lnTo>
                    <a:pt x="31210" y="13271"/>
                  </a:lnTo>
                  <a:lnTo>
                    <a:pt x="31495" y="13030"/>
                  </a:lnTo>
                  <a:lnTo>
                    <a:pt x="31759" y="1270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6" name="pg417">
              <a:extLst>
                <a:ext uri="{FF2B5EF4-FFF2-40B4-BE49-F238E27FC236}">
                  <a16:creationId xmlns:a16="http://schemas.microsoft.com/office/drawing/2014/main" id="{A0B286D7-54DC-1544-85C9-78B957F3ACF1}"/>
                </a:ext>
              </a:extLst>
            </p:cNvPr>
            <p:cNvSpPr/>
            <p:nvPr/>
          </p:nvSpPr>
          <p:spPr>
            <a:xfrm>
              <a:off x="7784102" y="2148739"/>
              <a:ext cx="7021" cy="20725"/>
            </a:xfrm>
            <a:custGeom>
              <a:avLst/>
              <a:gdLst/>
              <a:ahLst/>
              <a:cxnLst/>
              <a:rect l="0" t="0" r="0" b="0"/>
              <a:pathLst>
                <a:path w="7021" h="20725">
                  <a:moveTo>
                    <a:pt x="4372" y="20545"/>
                  </a:moveTo>
                  <a:lnTo>
                    <a:pt x="3936" y="18505"/>
                  </a:lnTo>
                  <a:lnTo>
                    <a:pt x="2406" y="17671"/>
                  </a:lnTo>
                  <a:lnTo>
                    <a:pt x="2431" y="17296"/>
                  </a:lnTo>
                  <a:lnTo>
                    <a:pt x="2623" y="16983"/>
                  </a:lnTo>
                  <a:lnTo>
                    <a:pt x="2986" y="16764"/>
                  </a:lnTo>
                  <a:lnTo>
                    <a:pt x="3462" y="16683"/>
                  </a:lnTo>
                  <a:lnTo>
                    <a:pt x="3638" y="16542"/>
                  </a:lnTo>
                  <a:lnTo>
                    <a:pt x="4009" y="16166"/>
                  </a:lnTo>
                  <a:lnTo>
                    <a:pt x="4206" y="15564"/>
                  </a:lnTo>
                  <a:lnTo>
                    <a:pt x="3956" y="15025"/>
                  </a:lnTo>
                  <a:lnTo>
                    <a:pt x="3376" y="14452"/>
                  </a:lnTo>
                  <a:lnTo>
                    <a:pt x="2809" y="14076"/>
                  </a:lnTo>
                  <a:lnTo>
                    <a:pt x="2784" y="13054"/>
                  </a:lnTo>
                  <a:lnTo>
                    <a:pt x="3002" y="12656"/>
                  </a:lnTo>
                  <a:lnTo>
                    <a:pt x="3758" y="11920"/>
                  </a:lnTo>
                  <a:lnTo>
                    <a:pt x="5968" y="10262"/>
                  </a:lnTo>
                  <a:lnTo>
                    <a:pt x="5851" y="10120"/>
                  </a:lnTo>
                  <a:lnTo>
                    <a:pt x="6017" y="8596"/>
                  </a:lnTo>
                  <a:lnTo>
                    <a:pt x="6476" y="8276"/>
                  </a:lnTo>
                  <a:lnTo>
                    <a:pt x="6752" y="7774"/>
                  </a:lnTo>
                  <a:lnTo>
                    <a:pt x="7021" y="5056"/>
                  </a:lnTo>
                  <a:lnTo>
                    <a:pt x="6896" y="4342"/>
                  </a:lnTo>
                  <a:lnTo>
                    <a:pt x="6432" y="3721"/>
                  </a:lnTo>
                  <a:lnTo>
                    <a:pt x="6160" y="3450"/>
                  </a:lnTo>
                  <a:lnTo>
                    <a:pt x="5913" y="3536"/>
                  </a:lnTo>
                  <a:lnTo>
                    <a:pt x="5763" y="3473"/>
                  </a:lnTo>
                  <a:lnTo>
                    <a:pt x="5787" y="3042"/>
                  </a:lnTo>
                  <a:lnTo>
                    <a:pt x="5893" y="2692"/>
                  </a:lnTo>
                  <a:lnTo>
                    <a:pt x="5995" y="1112"/>
                  </a:lnTo>
                  <a:lnTo>
                    <a:pt x="5719" y="1279"/>
                  </a:lnTo>
                  <a:lnTo>
                    <a:pt x="5812" y="2208"/>
                  </a:lnTo>
                  <a:lnTo>
                    <a:pt x="5563" y="2989"/>
                  </a:lnTo>
                  <a:lnTo>
                    <a:pt x="4940" y="3551"/>
                  </a:lnTo>
                  <a:lnTo>
                    <a:pt x="4179" y="2723"/>
                  </a:lnTo>
                  <a:lnTo>
                    <a:pt x="2434" y="0"/>
                  </a:lnTo>
                  <a:lnTo>
                    <a:pt x="2099" y="862"/>
                  </a:lnTo>
                  <a:lnTo>
                    <a:pt x="2082" y="1104"/>
                  </a:lnTo>
                  <a:lnTo>
                    <a:pt x="2320" y="1397"/>
                  </a:lnTo>
                  <a:lnTo>
                    <a:pt x="3047" y="1714"/>
                  </a:lnTo>
                  <a:lnTo>
                    <a:pt x="3611" y="2261"/>
                  </a:lnTo>
                  <a:lnTo>
                    <a:pt x="5045" y="4358"/>
                  </a:lnTo>
                  <a:lnTo>
                    <a:pt x="5150" y="5101"/>
                  </a:lnTo>
                  <a:lnTo>
                    <a:pt x="5146" y="5351"/>
                  </a:lnTo>
                  <a:lnTo>
                    <a:pt x="4163" y="7359"/>
                  </a:lnTo>
                  <a:lnTo>
                    <a:pt x="4216" y="8348"/>
                  </a:lnTo>
                  <a:lnTo>
                    <a:pt x="4260" y="8136"/>
                  </a:lnTo>
                  <a:lnTo>
                    <a:pt x="4488" y="7976"/>
                  </a:lnTo>
                  <a:lnTo>
                    <a:pt x="4493" y="8225"/>
                  </a:lnTo>
                  <a:lnTo>
                    <a:pt x="3973" y="8886"/>
                  </a:lnTo>
                  <a:lnTo>
                    <a:pt x="3117" y="9009"/>
                  </a:lnTo>
                  <a:lnTo>
                    <a:pt x="3334" y="9169"/>
                  </a:lnTo>
                  <a:lnTo>
                    <a:pt x="3676" y="9615"/>
                  </a:lnTo>
                  <a:lnTo>
                    <a:pt x="3191" y="10786"/>
                  </a:lnTo>
                  <a:lnTo>
                    <a:pt x="2882" y="11258"/>
                  </a:lnTo>
                  <a:lnTo>
                    <a:pt x="2335" y="11128"/>
                  </a:lnTo>
                  <a:lnTo>
                    <a:pt x="2155" y="11741"/>
                  </a:lnTo>
                  <a:lnTo>
                    <a:pt x="2159" y="12165"/>
                  </a:lnTo>
                  <a:lnTo>
                    <a:pt x="1649" y="12488"/>
                  </a:lnTo>
                  <a:lnTo>
                    <a:pt x="1228" y="12562"/>
                  </a:lnTo>
                  <a:lnTo>
                    <a:pt x="919" y="12819"/>
                  </a:lnTo>
                  <a:lnTo>
                    <a:pt x="0" y="14964"/>
                  </a:lnTo>
                  <a:lnTo>
                    <a:pt x="179" y="14949"/>
                  </a:lnTo>
                  <a:lnTo>
                    <a:pt x="480" y="14622"/>
                  </a:lnTo>
                  <a:lnTo>
                    <a:pt x="1556" y="14563"/>
                  </a:lnTo>
                  <a:lnTo>
                    <a:pt x="1489" y="14819"/>
                  </a:lnTo>
                  <a:lnTo>
                    <a:pt x="2094" y="15251"/>
                  </a:lnTo>
                  <a:lnTo>
                    <a:pt x="2549" y="15125"/>
                  </a:lnTo>
                  <a:lnTo>
                    <a:pt x="2746" y="15180"/>
                  </a:lnTo>
                  <a:lnTo>
                    <a:pt x="2670" y="15530"/>
                  </a:lnTo>
                  <a:lnTo>
                    <a:pt x="2374" y="15876"/>
                  </a:lnTo>
                  <a:lnTo>
                    <a:pt x="2131" y="16032"/>
                  </a:lnTo>
                  <a:lnTo>
                    <a:pt x="1464" y="16206"/>
                  </a:lnTo>
                  <a:lnTo>
                    <a:pt x="1217" y="16801"/>
                  </a:lnTo>
                  <a:lnTo>
                    <a:pt x="1208" y="17704"/>
                  </a:lnTo>
                  <a:lnTo>
                    <a:pt x="1412" y="18790"/>
                  </a:lnTo>
                  <a:lnTo>
                    <a:pt x="1950" y="19370"/>
                  </a:lnTo>
                  <a:lnTo>
                    <a:pt x="2455" y="19311"/>
                  </a:lnTo>
                  <a:lnTo>
                    <a:pt x="2641" y="20105"/>
                  </a:lnTo>
                  <a:lnTo>
                    <a:pt x="2570" y="20387"/>
                  </a:lnTo>
                  <a:lnTo>
                    <a:pt x="2366" y="207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7" name="pg418">
              <a:extLst>
                <a:ext uri="{FF2B5EF4-FFF2-40B4-BE49-F238E27FC236}">
                  <a16:creationId xmlns:a16="http://schemas.microsoft.com/office/drawing/2014/main" id="{C559962C-E3E9-6948-89AB-0C87907C457F}"/>
                </a:ext>
              </a:extLst>
            </p:cNvPr>
            <p:cNvSpPr/>
            <p:nvPr/>
          </p:nvSpPr>
          <p:spPr>
            <a:xfrm>
              <a:off x="5560999" y="3793935"/>
              <a:ext cx="207038" cy="120972"/>
            </a:xfrm>
            <a:custGeom>
              <a:avLst/>
              <a:gdLst/>
              <a:ahLst/>
              <a:cxnLst/>
              <a:rect l="0" t="0" r="0" b="0"/>
              <a:pathLst>
                <a:path w="207038" h="120972">
                  <a:moveTo>
                    <a:pt x="28230" y="349"/>
                  </a:moveTo>
                  <a:lnTo>
                    <a:pt x="42107" y="409"/>
                  </a:lnTo>
                  <a:lnTo>
                    <a:pt x="42769" y="399"/>
                  </a:lnTo>
                  <a:lnTo>
                    <a:pt x="45257" y="398"/>
                  </a:lnTo>
                  <a:lnTo>
                    <a:pt x="45454" y="385"/>
                  </a:lnTo>
                  <a:lnTo>
                    <a:pt x="55592" y="501"/>
                  </a:lnTo>
                  <a:lnTo>
                    <a:pt x="56367" y="527"/>
                  </a:lnTo>
                  <a:lnTo>
                    <a:pt x="57495" y="539"/>
                  </a:lnTo>
                  <a:lnTo>
                    <a:pt x="58626" y="557"/>
                  </a:lnTo>
                  <a:lnTo>
                    <a:pt x="59947" y="578"/>
                  </a:lnTo>
                  <a:lnTo>
                    <a:pt x="63891" y="640"/>
                  </a:lnTo>
                  <a:lnTo>
                    <a:pt x="64819" y="664"/>
                  </a:lnTo>
                  <a:lnTo>
                    <a:pt x="65050" y="657"/>
                  </a:lnTo>
                  <a:lnTo>
                    <a:pt x="65530" y="679"/>
                  </a:lnTo>
                  <a:lnTo>
                    <a:pt x="66597" y="695"/>
                  </a:lnTo>
                  <a:lnTo>
                    <a:pt x="68822" y="730"/>
                  </a:lnTo>
                  <a:lnTo>
                    <a:pt x="69765" y="732"/>
                  </a:lnTo>
                  <a:lnTo>
                    <a:pt x="71838" y="718"/>
                  </a:lnTo>
                  <a:lnTo>
                    <a:pt x="74827" y="698"/>
                  </a:lnTo>
                  <a:lnTo>
                    <a:pt x="80285" y="731"/>
                  </a:lnTo>
                  <a:lnTo>
                    <a:pt x="88300" y="779"/>
                  </a:lnTo>
                  <a:lnTo>
                    <a:pt x="93363" y="809"/>
                  </a:lnTo>
                  <a:lnTo>
                    <a:pt x="96104" y="826"/>
                  </a:lnTo>
                  <a:lnTo>
                    <a:pt x="100257" y="851"/>
                  </a:lnTo>
                  <a:lnTo>
                    <a:pt x="101173" y="870"/>
                  </a:lnTo>
                  <a:lnTo>
                    <a:pt x="101361" y="870"/>
                  </a:lnTo>
                  <a:lnTo>
                    <a:pt x="101709" y="871"/>
                  </a:lnTo>
                  <a:lnTo>
                    <a:pt x="103088" y="891"/>
                  </a:lnTo>
                  <a:lnTo>
                    <a:pt x="104013" y="904"/>
                  </a:lnTo>
                  <a:lnTo>
                    <a:pt x="105087" y="919"/>
                  </a:lnTo>
                  <a:lnTo>
                    <a:pt x="105555" y="934"/>
                  </a:lnTo>
                  <a:lnTo>
                    <a:pt x="106413" y="961"/>
                  </a:lnTo>
                  <a:lnTo>
                    <a:pt x="109234" y="1009"/>
                  </a:lnTo>
                  <a:lnTo>
                    <a:pt x="110533" y="1035"/>
                  </a:lnTo>
                  <a:lnTo>
                    <a:pt x="117015" y="1157"/>
                  </a:lnTo>
                  <a:lnTo>
                    <a:pt x="120792" y="1242"/>
                  </a:lnTo>
                  <a:lnTo>
                    <a:pt x="121484" y="1262"/>
                  </a:lnTo>
                  <a:lnTo>
                    <a:pt x="125276" y="1371"/>
                  </a:lnTo>
                  <a:lnTo>
                    <a:pt x="125902" y="1389"/>
                  </a:lnTo>
                  <a:lnTo>
                    <a:pt x="127697" y="1444"/>
                  </a:lnTo>
                  <a:lnTo>
                    <a:pt x="128200" y="1457"/>
                  </a:lnTo>
                  <a:lnTo>
                    <a:pt x="128464" y="1464"/>
                  </a:lnTo>
                  <a:lnTo>
                    <a:pt x="128684" y="1469"/>
                  </a:lnTo>
                  <a:lnTo>
                    <a:pt x="133280" y="1581"/>
                  </a:lnTo>
                  <a:lnTo>
                    <a:pt x="146389" y="1900"/>
                  </a:lnTo>
                  <a:lnTo>
                    <a:pt x="151911" y="2034"/>
                  </a:lnTo>
                  <a:lnTo>
                    <a:pt x="154305" y="2092"/>
                  </a:lnTo>
                  <a:lnTo>
                    <a:pt x="155005" y="2096"/>
                  </a:lnTo>
                  <a:lnTo>
                    <a:pt x="155751" y="2099"/>
                  </a:lnTo>
                  <a:lnTo>
                    <a:pt x="157642" y="2155"/>
                  </a:lnTo>
                  <a:lnTo>
                    <a:pt x="158804" y="2190"/>
                  </a:lnTo>
                  <a:lnTo>
                    <a:pt x="159298" y="2182"/>
                  </a:lnTo>
                  <a:lnTo>
                    <a:pt x="159606" y="2192"/>
                  </a:lnTo>
                  <a:lnTo>
                    <a:pt x="159813" y="2205"/>
                  </a:lnTo>
                  <a:lnTo>
                    <a:pt x="160009" y="2216"/>
                  </a:lnTo>
                  <a:lnTo>
                    <a:pt x="165873" y="2388"/>
                  </a:lnTo>
                  <a:lnTo>
                    <a:pt x="168052" y="2451"/>
                  </a:lnTo>
                  <a:lnTo>
                    <a:pt x="168204" y="2928"/>
                  </a:lnTo>
                  <a:lnTo>
                    <a:pt x="168669" y="2984"/>
                  </a:lnTo>
                  <a:lnTo>
                    <a:pt x="169850" y="4139"/>
                  </a:lnTo>
                  <a:lnTo>
                    <a:pt x="169831" y="5495"/>
                  </a:lnTo>
                  <a:lnTo>
                    <a:pt x="170663" y="5753"/>
                  </a:lnTo>
                  <a:lnTo>
                    <a:pt x="171427" y="5511"/>
                  </a:lnTo>
                  <a:lnTo>
                    <a:pt x="171806" y="4960"/>
                  </a:lnTo>
                  <a:lnTo>
                    <a:pt x="173565" y="4932"/>
                  </a:lnTo>
                  <a:lnTo>
                    <a:pt x="172903" y="5772"/>
                  </a:lnTo>
                  <a:lnTo>
                    <a:pt x="172683" y="6590"/>
                  </a:lnTo>
                  <a:lnTo>
                    <a:pt x="172177" y="7155"/>
                  </a:lnTo>
                  <a:lnTo>
                    <a:pt x="172121" y="7353"/>
                  </a:lnTo>
                  <a:lnTo>
                    <a:pt x="173377" y="7368"/>
                  </a:lnTo>
                  <a:lnTo>
                    <a:pt x="173633" y="6801"/>
                  </a:lnTo>
                  <a:lnTo>
                    <a:pt x="174267" y="7077"/>
                  </a:lnTo>
                  <a:lnTo>
                    <a:pt x="174638" y="7387"/>
                  </a:lnTo>
                  <a:lnTo>
                    <a:pt x="174939" y="8313"/>
                  </a:lnTo>
                  <a:lnTo>
                    <a:pt x="175422" y="9114"/>
                  </a:lnTo>
                  <a:lnTo>
                    <a:pt x="175773" y="9000"/>
                  </a:lnTo>
                  <a:lnTo>
                    <a:pt x="175774" y="8519"/>
                  </a:lnTo>
                  <a:lnTo>
                    <a:pt x="175370" y="7397"/>
                  </a:lnTo>
                  <a:lnTo>
                    <a:pt x="176811" y="7397"/>
                  </a:lnTo>
                  <a:lnTo>
                    <a:pt x="176813" y="8717"/>
                  </a:lnTo>
                  <a:lnTo>
                    <a:pt x="178452" y="8205"/>
                  </a:lnTo>
                  <a:lnTo>
                    <a:pt x="179070" y="9180"/>
                  </a:lnTo>
                  <a:lnTo>
                    <a:pt x="179654" y="9060"/>
                  </a:lnTo>
                  <a:lnTo>
                    <a:pt x="179822" y="8763"/>
                  </a:lnTo>
                  <a:lnTo>
                    <a:pt x="179509" y="8022"/>
                  </a:lnTo>
                  <a:lnTo>
                    <a:pt x="179136" y="7598"/>
                  </a:lnTo>
                  <a:lnTo>
                    <a:pt x="179138" y="7392"/>
                  </a:lnTo>
                  <a:lnTo>
                    <a:pt x="180412" y="7392"/>
                  </a:lnTo>
                  <a:lnTo>
                    <a:pt x="180669" y="8589"/>
                  </a:lnTo>
                  <a:lnTo>
                    <a:pt x="180472" y="9380"/>
                  </a:lnTo>
                  <a:lnTo>
                    <a:pt x="180766" y="11100"/>
                  </a:lnTo>
                  <a:lnTo>
                    <a:pt x="180932" y="11444"/>
                  </a:lnTo>
                  <a:lnTo>
                    <a:pt x="180880" y="11889"/>
                  </a:lnTo>
                  <a:lnTo>
                    <a:pt x="180770" y="12149"/>
                  </a:lnTo>
                  <a:lnTo>
                    <a:pt x="176084" y="12118"/>
                  </a:lnTo>
                  <a:lnTo>
                    <a:pt x="176441" y="12675"/>
                  </a:lnTo>
                  <a:lnTo>
                    <a:pt x="176586" y="13242"/>
                  </a:lnTo>
                  <a:lnTo>
                    <a:pt x="176461" y="14078"/>
                  </a:lnTo>
                  <a:lnTo>
                    <a:pt x="176445" y="14296"/>
                  </a:lnTo>
                  <a:lnTo>
                    <a:pt x="176523" y="14538"/>
                  </a:lnTo>
                  <a:lnTo>
                    <a:pt x="181299" y="14445"/>
                  </a:lnTo>
                  <a:lnTo>
                    <a:pt x="181537" y="14786"/>
                  </a:lnTo>
                  <a:lnTo>
                    <a:pt x="181551" y="15527"/>
                  </a:lnTo>
                  <a:lnTo>
                    <a:pt x="181659" y="16097"/>
                  </a:lnTo>
                  <a:lnTo>
                    <a:pt x="182038" y="16662"/>
                  </a:lnTo>
                  <a:lnTo>
                    <a:pt x="181949" y="16938"/>
                  </a:lnTo>
                  <a:lnTo>
                    <a:pt x="176434" y="16943"/>
                  </a:lnTo>
                  <a:lnTo>
                    <a:pt x="176745" y="17609"/>
                  </a:lnTo>
                  <a:lnTo>
                    <a:pt x="176892" y="18387"/>
                  </a:lnTo>
                  <a:lnTo>
                    <a:pt x="176913" y="18887"/>
                  </a:lnTo>
                  <a:lnTo>
                    <a:pt x="175473" y="19301"/>
                  </a:lnTo>
                  <a:lnTo>
                    <a:pt x="174990" y="19140"/>
                  </a:lnTo>
                  <a:lnTo>
                    <a:pt x="175200" y="19579"/>
                  </a:lnTo>
                  <a:lnTo>
                    <a:pt x="176093" y="19743"/>
                  </a:lnTo>
                  <a:lnTo>
                    <a:pt x="176869" y="19741"/>
                  </a:lnTo>
                  <a:lnTo>
                    <a:pt x="177288" y="19829"/>
                  </a:lnTo>
                  <a:lnTo>
                    <a:pt x="178359" y="20186"/>
                  </a:lnTo>
                  <a:lnTo>
                    <a:pt x="179074" y="20722"/>
                  </a:lnTo>
                  <a:lnTo>
                    <a:pt x="179072" y="21654"/>
                  </a:lnTo>
                  <a:lnTo>
                    <a:pt x="177555" y="21656"/>
                  </a:lnTo>
                  <a:lnTo>
                    <a:pt x="176490" y="22635"/>
                  </a:lnTo>
                  <a:lnTo>
                    <a:pt x="176468" y="23941"/>
                  </a:lnTo>
                  <a:lnTo>
                    <a:pt x="177617" y="23949"/>
                  </a:lnTo>
                  <a:lnTo>
                    <a:pt x="177586" y="25125"/>
                  </a:lnTo>
                  <a:lnTo>
                    <a:pt x="176445" y="25115"/>
                  </a:lnTo>
                  <a:lnTo>
                    <a:pt x="176424" y="26302"/>
                  </a:lnTo>
                  <a:lnTo>
                    <a:pt x="177553" y="26296"/>
                  </a:lnTo>
                  <a:lnTo>
                    <a:pt x="177528" y="28168"/>
                  </a:lnTo>
                  <a:lnTo>
                    <a:pt x="177926" y="28168"/>
                  </a:lnTo>
                  <a:lnTo>
                    <a:pt x="178666" y="28425"/>
                  </a:lnTo>
                  <a:lnTo>
                    <a:pt x="178566" y="31785"/>
                  </a:lnTo>
                  <a:lnTo>
                    <a:pt x="178587" y="33375"/>
                  </a:lnTo>
                  <a:lnTo>
                    <a:pt x="178001" y="33373"/>
                  </a:lnTo>
                  <a:lnTo>
                    <a:pt x="177433" y="33591"/>
                  </a:lnTo>
                  <a:lnTo>
                    <a:pt x="177427" y="35746"/>
                  </a:lnTo>
                  <a:lnTo>
                    <a:pt x="178577" y="35754"/>
                  </a:lnTo>
                  <a:lnTo>
                    <a:pt x="178564" y="36337"/>
                  </a:lnTo>
                  <a:lnTo>
                    <a:pt x="177433" y="36347"/>
                  </a:lnTo>
                  <a:lnTo>
                    <a:pt x="177431" y="36930"/>
                  </a:lnTo>
                  <a:lnTo>
                    <a:pt x="176428" y="36925"/>
                  </a:lnTo>
                  <a:lnTo>
                    <a:pt x="176420" y="37399"/>
                  </a:lnTo>
                  <a:lnTo>
                    <a:pt x="177433" y="37378"/>
                  </a:lnTo>
                  <a:lnTo>
                    <a:pt x="177441" y="38117"/>
                  </a:lnTo>
                  <a:lnTo>
                    <a:pt x="176283" y="38101"/>
                  </a:lnTo>
                  <a:lnTo>
                    <a:pt x="176256" y="39348"/>
                  </a:lnTo>
                  <a:lnTo>
                    <a:pt x="176323" y="39562"/>
                  </a:lnTo>
                  <a:lnTo>
                    <a:pt x="176258" y="40137"/>
                  </a:lnTo>
                  <a:lnTo>
                    <a:pt x="175096" y="39908"/>
                  </a:lnTo>
                  <a:lnTo>
                    <a:pt x="175115" y="41659"/>
                  </a:lnTo>
                  <a:lnTo>
                    <a:pt x="174964" y="42206"/>
                  </a:lnTo>
                  <a:lnTo>
                    <a:pt x="173953" y="42099"/>
                  </a:lnTo>
                  <a:lnTo>
                    <a:pt x="173936" y="42877"/>
                  </a:lnTo>
                  <a:lnTo>
                    <a:pt x="171636" y="42843"/>
                  </a:lnTo>
                  <a:lnTo>
                    <a:pt x="171574" y="48191"/>
                  </a:lnTo>
                  <a:lnTo>
                    <a:pt x="171504" y="52316"/>
                  </a:lnTo>
                  <a:lnTo>
                    <a:pt x="171094" y="52264"/>
                  </a:lnTo>
                  <a:lnTo>
                    <a:pt x="170862" y="51734"/>
                  </a:lnTo>
                  <a:lnTo>
                    <a:pt x="170076" y="51739"/>
                  </a:lnTo>
                  <a:lnTo>
                    <a:pt x="169805" y="51843"/>
                  </a:lnTo>
                  <a:lnTo>
                    <a:pt x="169179" y="52322"/>
                  </a:lnTo>
                  <a:lnTo>
                    <a:pt x="169165" y="52519"/>
                  </a:lnTo>
                  <a:lnTo>
                    <a:pt x="169171" y="52652"/>
                  </a:lnTo>
                  <a:lnTo>
                    <a:pt x="169608" y="53360"/>
                  </a:lnTo>
                  <a:lnTo>
                    <a:pt x="170296" y="54024"/>
                  </a:lnTo>
                  <a:lnTo>
                    <a:pt x="170277" y="54674"/>
                  </a:lnTo>
                  <a:lnTo>
                    <a:pt x="171433" y="54732"/>
                  </a:lnTo>
                  <a:lnTo>
                    <a:pt x="171425" y="55288"/>
                  </a:lnTo>
                  <a:lnTo>
                    <a:pt x="171044" y="55278"/>
                  </a:lnTo>
                  <a:lnTo>
                    <a:pt x="170990" y="55124"/>
                  </a:lnTo>
                  <a:lnTo>
                    <a:pt x="170275" y="55138"/>
                  </a:lnTo>
                  <a:lnTo>
                    <a:pt x="170319" y="57095"/>
                  </a:lnTo>
                  <a:lnTo>
                    <a:pt x="167418" y="57040"/>
                  </a:lnTo>
                  <a:lnTo>
                    <a:pt x="167990" y="58003"/>
                  </a:lnTo>
                  <a:lnTo>
                    <a:pt x="168670" y="58557"/>
                  </a:lnTo>
                  <a:lnTo>
                    <a:pt x="169544" y="58292"/>
                  </a:lnTo>
                  <a:lnTo>
                    <a:pt x="169793" y="58929"/>
                  </a:lnTo>
                  <a:lnTo>
                    <a:pt x="169791" y="59432"/>
                  </a:lnTo>
                  <a:lnTo>
                    <a:pt x="170025" y="60163"/>
                  </a:lnTo>
                  <a:lnTo>
                    <a:pt x="170464" y="61222"/>
                  </a:lnTo>
                  <a:lnTo>
                    <a:pt x="170641" y="61360"/>
                  </a:lnTo>
                  <a:lnTo>
                    <a:pt x="172047" y="61293"/>
                  </a:lnTo>
                  <a:lnTo>
                    <a:pt x="172987" y="61139"/>
                  </a:lnTo>
                  <a:lnTo>
                    <a:pt x="173602" y="62024"/>
                  </a:lnTo>
                  <a:lnTo>
                    <a:pt x="173861" y="62661"/>
                  </a:lnTo>
                  <a:lnTo>
                    <a:pt x="173629" y="63887"/>
                  </a:lnTo>
                  <a:lnTo>
                    <a:pt x="173449" y="63962"/>
                  </a:lnTo>
                  <a:lnTo>
                    <a:pt x="173067" y="64075"/>
                  </a:lnTo>
                  <a:lnTo>
                    <a:pt x="172836" y="64342"/>
                  </a:lnTo>
                  <a:lnTo>
                    <a:pt x="172847" y="63988"/>
                  </a:lnTo>
                  <a:lnTo>
                    <a:pt x="173219" y="63804"/>
                  </a:lnTo>
                  <a:lnTo>
                    <a:pt x="173485" y="63496"/>
                  </a:lnTo>
                  <a:lnTo>
                    <a:pt x="172854" y="63426"/>
                  </a:lnTo>
                  <a:lnTo>
                    <a:pt x="172678" y="64000"/>
                  </a:lnTo>
                  <a:lnTo>
                    <a:pt x="172466" y="64134"/>
                  </a:lnTo>
                  <a:lnTo>
                    <a:pt x="172176" y="63936"/>
                  </a:lnTo>
                  <a:lnTo>
                    <a:pt x="172114" y="63501"/>
                  </a:lnTo>
                  <a:lnTo>
                    <a:pt x="171703" y="63479"/>
                  </a:lnTo>
                  <a:lnTo>
                    <a:pt x="171562" y="63554"/>
                  </a:lnTo>
                  <a:lnTo>
                    <a:pt x="171442" y="63991"/>
                  </a:lnTo>
                  <a:lnTo>
                    <a:pt x="171253" y="64301"/>
                  </a:lnTo>
                  <a:lnTo>
                    <a:pt x="171027" y="64382"/>
                  </a:lnTo>
                  <a:lnTo>
                    <a:pt x="171071" y="64049"/>
                  </a:lnTo>
                  <a:lnTo>
                    <a:pt x="171475" y="63192"/>
                  </a:lnTo>
                  <a:lnTo>
                    <a:pt x="171324" y="62662"/>
                  </a:lnTo>
                  <a:lnTo>
                    <a:pt x="170779" y="62464"/>
                  </a:lnTo>
                  <a:lnTo>
                    <a:pt x="170777" y="62320"/>
                  </a:lnTo>
                  <a:lnTo>
                    <a:pt x="170679" y="62633"/>
                  </a:lnTo>
                  <a:lnTo>
                    <a:pt x="169925" y="63687"/>
                  </a:lnTo>
                  <a:lnTo>
                    <a:pt x="170248" y="64119"/>
                  </a:lnTo>
                  <a:lnTo>
                    <a:pt x="169621" y="66261"/>
                  </a:lnTo>
                  <a:lnTo>
                    <a:pt x="170029" y="68207"/>
                  </a:lnTo>
                  <a:lnTo>
                    <a:pt x="170385" y="69269"/>
                  </a:lnTo>
                  <a:lnTo>
                    <a:pt x="170404" y="69883"/>
                  </a:lnTo>
                  <a:lnTo>
                    <a:pt x="170209" y="69935"/>
                  </a:lnTo>
                  <a:lnTo>
                    <a:pt x="167951" y="69264"/>
                  </a:lnTo>
                  <a:lnTo>
                    <a:pt x="167835" y="69662"/>
                  </a:lnTo>
                  <a:lnTo>
                    <a:pt x="169047" y="70001"/>
                  </a:lnTo>
                  <a:lnTo>
                    <a:pt x="171936" y="71037"/>
                  </a:lnTo>
                  <a:lnTo>
                    <a:pt x="172909" y="71329"/>
                  </a:lnTo>
                  <a:lnTo>
                    <a:pt x="173863" y="71716"/>
                  </a:lnTo>
                  <a:lnTo>
                    <a:pt x="174942" y="72359"/>
                  </a:lnTo>
                  <a:lnTo>
                    <a:pt x="175973" y="73086"/>
                  </a:lnTo>
                  <a:lnTo>
                    <a:pt x="176870" y="73496"/>
                  </a:lnTo>
                  <a:lnTo>
                    <a:pt x="177679" y="73661"/>
                  </a:lnTo>
                  <a:lnTo>
                    <a:pt x="180140" y="73769"/>
                  </a:lnTo>
                  <a:lnTo>
                    <a:pt x="181608" y="74076"/>
                  </a:lnTo>
                  <a:lnTo>
                    <a:pt x="182934" y="74374"/>
                  </a:lnTo>
                  <a:lnTo>
                    <a:pt x="184463" y="74483"/>
                  </a:lnTo>
                  <a:lnTo>
                    <a:pt x="186500" y="74154"/>
                  </a:lnTo>
                  <a:lnTo>
                    <a:pt x="187480" y="73754"/>
                  </a:lnTo>
                  <a:lnTo>
                    <a:pt x="187855" y="73450"/>
                  </a:lnTo>
                  <a:lnTo>
                    <a:pt x="188210" y="73025"/>
                  </a:lnTo>
                  <a:lnTo>
                    <a:pt x="188525" y="73712"/>
                  </a:lnTo>
                  <a:lnTo>
                    <a:pt x="188709" y="73790"/>
                  </a:lnTo>
                  <a:lnTo>
                    <a:pt x="189633" y="73848"/>
                  </a:lnTo>
                  <a:lnTo>
                    <a:pt x="190740" y="74791"/>
                  </a:lnTo>
                  <a:lnTo>
                    <a:pt x="191428" y="75512"/>
                  </a:lnTo>
                  <a:lnTo>
                    <a:pt x="191584" y="75748"/>
                  </a:lnTo>
                  <a:lnTo>
                    <a:pt x="191299" y="75932"/>
                  </a:lnTo>
                  <a:lnTo>
                    <a:pt x="191120" y="76402"/>
                  </a:lnTo>
                  <a:lnTo>
                    <a:pt x="191095" y="76674"/>
                  </a:lnTo>
                  <a:lnTo>
                    <a:pt x="192432" y="78060"/>
                  </a:lnTo>
                  <a:lnTo>
                    <a:pt x="193106" y="78004"/>
                  </a:lnTo>
                  <a:lnTo>
                    <a:pt x="193930" y="77411"/>
                  </a:lnTo>
                  <a:lnTo>
                    <a:pt x="194371" y="77430"/>
                  </a:lnTo>
                  <a:lnTo>
                    <a:pt x="194439" y="77776"/>
                  </a:lnTo>
                  <a:lnTo>
                    <a:pt x="194153" y="77985"/>
                  </a:lnTo>
                  <a:lnTo>
                    <a:pt x="193852" y="78462"/>
                  </a:lnTo>
                  <a:lnTo>
                    <a:pt x="194053" y="79896"/>
                  </a:lnTo>
                  <a:lnTo>
                    <a:pt x="193934" y="80094"/>
                  </a:lnTo>
                  <a:lnTo>
                    <a:pt x="193691" y="80209"/>
                  </a:lnTo>
                  <a:lnTo>
                    <a:pt x="193456" y="81439"/>
                  </a:lnTo>
                  <a:lnTo>
                    <a:pt x="193867" y="81510"/>
                  </a:lnTo>
                  <a:lnTo>
                    <a:pt x="195866" y="81502"/>
                  </a:lnTo>
                  <a:lnTo>
                    <a:pt x="196238" y="81599"/>
                  </a:lnTo>
                  <a:lnTo>
                    <a:pt x="196593" y="81904"/>
                  </a:lnTo>
                  <a:lnTo>
                    <a:pt x="196622" y="82262"/>
                  </a:lnTo>
                  <a:lnTo>
                    <a:pt x="196349" y="82542"/>
                  </a:lnTo>
                  <a:lnTo>
                    <a:pt x="196116" y="83290"/>
                  </a:lnTo>
                  <a:lnTo>
                    <a:pt x="195977" y="84389"/>
                  </a:lnTo>
                  <a:lnTo>
                    <a:pt x="196002" y="85477"/>
                  </a:lnTo>
                  <a:lnTo>
                    <a:pt x="195937" y="85809"/>
                  </a:lnTo>
                  <a:lnTo>
                    <a:pt x="195329" y="86793"/>
                  </a:lnTo>
                  <a:lnTo>
                    <a:pt x="197796" y="86897"/>
                  </a:lnTo>
                  <a:lnTo>
                    <a:pt x="198523" y="87732"/>
                  </a:lnTo>
                  <a:lnTo>
                    <a:pt x="199078" y="87933"/>
                  </a:lnTo>
                  <a:lnTo>
                    <a:pt x="199286" y="87903"/>
                  </a:lnTo>
                  <a:lnTo>
                    <a:pt x="201130" y="86984"/>
                  </a:lnTo>
                  <a:lnTo>
                    <a:pt x="201614" y="87095"/>
                  </a:lnTo>
                  <a:lnTo>
                    <a:pt x="202462" y="87524"/>
                  </a:lnTo>
                  <a:lnTo>
                    <a:pt x="203038" y="87672"/>
                  </a:lnTo>
                  <a:lnTo>
                    <a:pt x="203633" y="86914"/>
                  </a:lnTo>
                  <a:lnTo>
                    <a:pt x="204745" y="86899"/>
                  </a:lnTo>
                  <a:lnTo>
                    <a:pt x="205157" y="86783"/>
                  </a:lnTo>
                  <a:lnTo>
                    <a:pt x="205111" y="87637"/>
                  </a:lnTo>
                  <a:lnTo>
                    <a:pt x="204860" y="87663"/>
                  </a:lnTo>
                  <a:lnTo>
                    <a:pt x="204896" y="88550"/>
                  </a:lnTo>
                  <a:lnTo>
                    <a:pt x="205087" y="88997"/>
                  </a:lnTo>
                  <a:lnTo>
                    <a:pt x="205581" y="89768"/>
                  </a:lnTo>
                  <a:lnTo>
                    <a:pt x="205632" y="90826"/>
                  </a:lnTo>
                  <a:lnTo>
                    <a:pt x="206771" y="92275"/>
                  </a:lnTo>
                  <a:lnTo>
                    <a:pt x="206771" y="92988"/>
                  </a:lnTo>
                  <a:lnTo>
                    <a:pt x="206494" y="93540"/>
                  </a:lnTo>
                  <a:lnTo>
                    <a:pt x="206199" y="94954"/>
                  </a:lnTo>
                  <a:lnTo>
                    <a:pt x="206350" y="95263"/>
                  </a:lnTo>
                  <a:lnTo>
                    <a:pt x="206865" y="95702"/>
                  </a:lnTo>
                  <a:lnTo>
                    <a:pt x="206980" y="96015"/>
                  </a:lnTo>
                  <a:lnTo>
                    <a:pt x="206980" y="96533"/>
                  </a:lnTo>
                  <a:lnTo>
                    <a:pt x="206875" y="96738"/>
                  </a:lnTo>
                  <a:lnTo>
                    <a:pt x="205531" y="97134"/>
                  </a:lnTo>
                  <a:lnTo>
                    <a:pt x="205481" y="97630"/>
                  </a:lnTo>
                  <a:lnTo>
                    <a:pt x="205650" y="98587"/>
                  </a:lnTo>
                  <a:lnTo>
                    <a:pt x="206001" y="99176"/>
                  </a:lnTo>
                  <a:lnTo>
                    <a:pt x="206352" y="99574"/>
                  </a:lnTo>
                  <a:lnTo>
                    <a:pt x="206244" y="100107"/>
                  </a:lnTo>
                  <a:lnTo>
                    <a:pt x="206588" y="100982"/>
                  </a:lnTo>
                  <a:lnTo>
                    <a:pt x="206520" y="101292"/>
                  </a:lnTo>
                  <a:lnTo>
                    <a:pt x="206746" y="102454"/>
                  </a:lnTo>
                  <a:lnTo>
                    <a:pt x="207038" y="103300"/>
                  </a:lnTo>
                  <a:lnTo>
                    <a:pt x="206877" y="103608"/>
                  </a:lnTo>
                  <a:lnTo>
                    <a:pt x="206543" y="103679"/>
                  </a:lnTo>
                  <a:lnTo>
                    <a:pt x="205985" y="103780"/>
                  </a:lnTo>
                  <a:lnTo>
                    <a:pt x="205592" y="103941"/>
                  </a:lnTo>
                  <a:lnTo>
                    <a:pt x="204719" y="103736"/>
                  </a:lnTo>
                  <a:lnTo>
                    <a:pt x="204306" y="103548"/>
                  </a:lnTo>
                  <a:lnTo>
                    <a:pt x="203728" y="103446"/>
                  </a:lnTo>
                  <a:lnTo>
                    <a:pt x="202669" y="103680"/>
                  </a:lnTo>
                  <a:lnTo>
                    <a:pt x="201975" y="103638"/>
                  </a:lnTo>
                  <a:lnTo>
                    <a:pt x="201363" y="103872"/>
                  </a:lnTo>
                  <a:lnTo>
                    <a:pt x="200870" y="103869"/>
                  </a:lnTo>
                  <a:lnTo>
                    <a:pt x="200555" y="103768"/>
                  </a:lnTo>
                  <a:lnTo>
                    <a:pt x="200648" y="104644"/>
                  </a:lnTo>
                  <a:lnTo>
                    <a:pt x="200537" y="106358"/>
                  </a:lnTo>
                  <a:lnTo>
                    <a:pt x="200854" y="109566"/>
                  </a:lnTo>
                  <a:lnTo>
                    <a:pt x="200703" y="111570"/>
                  </a:lnTo>
                  <a:lnTo>
                    <a:pt x="199262" y="112580"/>
                  </a:lnTo>
                  <a:lnTo>
                    <a:pt x="199008" y="112677"/>
                  </a:lnTo>
                  <a:lnTo>
                    <a:pt x="199019" y="111350"/>
                  </a:lnTo>
                  <a:lnTo>
                    <a:pt x="197915" y="110862"/>
                  </a:lnTo>
                  <a:lnTo>
                    <a:pt x="196724" y="113049"/>
                  </a:lnTo>
                  <a:lnTo>
                    <a:pt x="196249" y="113693"/>
                  </a:lnTo>
                  <a:lnTo>
                    <a:pt x="195784" y="114167"/>
                  </a:lnTo>
                  <a:lnTo>
                    <a:pt x="194902" y="114152"/>
                  </a:lnTo>
                  <a:lnTo>
                    <a:pt x="195091" y="114357"/>
                  </a:lnTo>
                  <a:lnTo>
                    <a:pt x="195280" y="114726"/>
                  </a:lnTo>
                  <a:lnTo>
                    <a:pt x="195155" y="115210"/>
                  </a:lnTo>
                  <a:lnTo>
                    <a:pt x="196181" y="116104"/>
                  </a:lnTo>
                  <a:lnTo>
                    <a:pt x="196302" y="116294"/>
                  </a:lnTo>
                  <a:lnTo>
                    <a:pt x="194955" y="117147"/>
                  </a:lnTo>
                  <a:lnTo>
                    <a:pt x="193701" y="117137"/>
                  </a:lnTo>
                  <a:lnTo>
                    <a:pt x="192026" y="115465"/>
                  </a:lnTo>
                  <a:lnTo>
                    <a:pt x="192089" y="115118"/>
                  </a:lnTo>
                  <a:lnTo>
                    <a:pt x="192318" y="114808"/>
                  </a:lnTo>
                  <a:lnTo>
                    <a:pt x="192425" y="114380"/>
                  </a:lnTo>
                  <a:lnTo>
                    <a:pt x="192392" y="114109"/>
                  </a:lnTo>
                  <a:lnTo>
                    <a:pt x="189813" y="114072"/>
                  </a:lnTo>
                  <a:lnTo>
                    <a:pt x="189530" y="114072"/>
                  </a:lnTo>
                  <a:lnTo>
                    <a:pt x="187945" y="114041"/>
                  </a:lnTo>
                  <a:lnTo>
                    <a:pt x="188052" y="113447"/>
                  </a:lnTo>
                  <a:lnTo>
                    <a:pt x="188314" y="113331"/>
                  </a:lnTo>
                  <a:lnTo>
                    <a:pt x="188764" y="113290"/>
                  </a:lnTo>
                  <a:lnTo>
                    <a:pt x="188957" y="113029"/>
                  </a:lnTo>
                  <a:lnTo>
                    <a:pt x="189000" y="112842"/>
                  </a:lnTo>
                  <a:lnTo>
                    <a:pt x="188953" y="112358"/>
                  </a:lnTo>
                  <a:lnTo>
                    <a:pt x="188792" y="111784"/>
                  </a:lnTo>
                  <a:lnTo>
                    <a:pt x="187650" y="111058"/>
                  </a:lnTo>
                  <a:lnTo>
                    <a:pt x="186710" y="111061"/>
                  </a:lnTo>
                  <a:lnTo>
                    <a:pt x="186645" y="111646"/>
                  </a:lnTo>
                  <a:lnTo>
                    <a:pt x="185866" y="111631"/>
                  </a:lnTo>
                  <a:lnTo>
                    <a:pt x="184793" y="112174"/>
                  </a:lnTo>
                  <a:lnTo>
                    <a:pt x="184193" y="111988"/>
                  </a:lnTo>
                  <a:lnTo>
                    <a:pt x="184118" y="111820"/>
                  </a:lnTo>
                  <a:lnTo>
                    <a:pt x="183849" y="111579"/>
                  </a:lnTo>
                  <a:lnTo>
                    <a:pt x="183009" y="112885"/>
                  </a:lnTo>
                  <a:lnTo>
                    <a:pt x="183188" y="113575"/>
                  </a:lnTo>
                  <a:lnTo>
                    <a:pt x="184785" y="113313"/>
                  </a:lnTo>
                  <a:lnTo>
                    <a:pt x="184784" y="113989"/>
                  </a:lnTo>
                  <a:lnTo>
                    <a:pt x="182500" y="113953"/>
                  </a:lnTo>
                  <a:lnTo>
                    <a:pt x="182505" y="115046"/>
                  </a:lnTo>
                  <a:lnTo>
                    <a:pt x="182230" y="115437"/>
                  </a:lnTo>
                  <a:lnTo>
                    <a:pt x="181672" y="115400"/>
                  </a:lnTo>
                  <a:lnTo>
                    <a:pt x="181372" y="115102"/>
                  </a:lnTo>
                  <a:lnTo>
                    <a:pt x="181268" y="114312"/>
                  </a:lnTo>
                  <a:lnTo>
                    <a:pt x="181029" y="114491"/>
                  </a:lnTo>
                  <a:lnTo>
                    <a:pt x="180421" y="115631"/>
                  </a:lnTo>
                  <a:lnTo>
                    <a:pt x="179899" y="116138"/>
                  </a:lnTo>
                  <a:lnTo>
                    <a:pt x="179692" y="116436"/>
                  </a:lnTo>
                  <a:lnTo>
                    <a:pt x="179624" y="116607"/>
                  </a:lnTo>
                  <a:lnTo>
                    <a:pt x="179860" y="117401"/>
                  </a:lnTo>
                  <a:lnTo>
                    <a:pt x="179853" y="117982"/>
                  </a:lnTo>
                  <a:lnTo>
                    <a:pt x="179471" y="118694"/>
                  </a:lnTo>
                  <a:lnTo>
                    <a:pt x="179249" y="118556"/>
                  </a:lnTo>
                  <a:lnTo>
                    <a:pt x="178499" y="117997"/>
                  </a:lnTo>
                  <a:lnTo>
                    <a:pt x="177917" y="117971"/>
                  </a:lnTo>
                  <a:lnTo>
                    <a:pt x="176441" y="119633"/>
                  </a:lnTo>
                  <a:lnTo>
                    <a:pt x="176356" y="119823"/>
                  </a:lnTo>
                  <a:lnTo>
                    <a:pt x="176427" y="120352"/>
                  </a:lnTo>
                  <a:lnTo>
                    <a:pt x="176284" y="120941"/>
                  </a:lnTo>
                  <a:lnTo>
                    <a:pt x="175609" y="120949"/>
                  </a:lnTo>
                  <a:lnTo>
                    <a:pt x="175091" y="120349"/>
                  </a:lnTo>
                  <a:lnTo>
                    <a:pt x="175023" y="120148"/>
                  </a:lnTo>
                  <a:lnTo>
                    <a:pt x="175051" y="118572"/>
                  </a:lnTo>
                  <a:lnTo>
                    <a:pt x="175619" y="118583"/>
                  </a:lnTo>
                  <a:lnTo>
                    <a:pt x="175630" y="118188"/>
                  </a:lnTo>
                  <a:lnTo>
                    <a:pt x="175636" y="116548"/>
                  </a:lnTo>
                  <a:lnTo>
                    <a:pt x="175057" y="115516"/>
                  </a:lnTo>
                  <a:lnTo>
                    <a:pt x="174539" y="115859"/>
                  </a:lnTo>
                  <a:lnTo>
                    <a:pt x="174311" y="116157"/>
                  </a:lnTo>
                  <a:lnTo>
                    <a:pt x="174268" y="116437"/>
                  </a:lnTo>
                  <a:lnTo>
                    <a:pt x="174036" y="116594"/>
                  </a:lnTo>
                  <a:lnTo>
                    <a:pt x="173593" y="116542"/>
                  </a:lnTo>
                  <a:lnTo>
                    <a:pt x="173299" y="115759"/>
                  </a:lnTo>
                  <a:lnTo>
                    <a:pt x="172656" y="116076"/>
                  </a:lnTo>
                  <a:lnTo>
                    <a:pt x="172610" y="116639"/>
                  </a:lnTo>
                  <a:lnTo>
                    <a:pt x="172535" y="116814"/>
                  </a:lnTo>
                  <a:lnTo>
                    <a:pt x="171694" y="117433"/>
                  </a:lnTo>
                  <a:lnTo>
                    <a:pt x="171401" y="117273"/>
                  </a:lnTo>
                  <a:lnTo>
                    <a:pt x="170615" y="116512"/>
                  </a:lnTo>
                  <a:lnTo>
                    <a:pt x="170265" y="116568"/>
                  </a:lnTo>
                  <a:lnTo>
                    <a:pt x="169897" y="116918"/>
                  </a:lnTo>
                  <a:lnTo>
                    <a:pt x="169747" y="117175"/>
                  </a:lnTo>
                  <a:lnTo>
                    <a:pt x="168824" y="117886"/>
                  </a:lnTo>
                  <a:lnTo>
                    <a:pt x="167963" y="118124"/>
                  </a:lnTo>
                  <a:lnTo>
                    <a:pt x="166373" y="119942"/>
                  </a:lnTo>
                  <a:lnTo>
                    <a:pt x="165592" y="120972"/>
                  </a:lnTo>
                  <a:lnTo>
                    <a:pt x="165433" y="120862"/>
                  </a:lnTo>
                  <a:lnTo>
                    <a:pt x="165319" y="120639"/>
                  </a:lnTo>
                  <a:lnTo>
                    <a:pt x="165101" y="119908"/>
                  </a:lnTo>
                  <a:lnTo>
                    <a:pt x="164944" y="119063"/>
                  </a:lnTo>
                  <a:lnTo>
                    <a:pt x="162868" y="116987"/>
                  </a:lnTo>
                  <a:lnTo>
                    <a:pt x="163393" y="116212"/>
                  </a:lnTo>
                  <a:lnTo>
                    <a:pt x="163793" y="115873"/>
                  </a:lnTo>
                  <a:lnTo>
                    <a:pt x="164011" y="115836"/>
                  </a:lnTo>
                  <a:lnTo>
                    <a:pt x="164151" y="115711"/>
                  </a:lnTo>
                  <a:lnTo>
                    <a:pt x="164123" y="115181"/>
                  </a:lnTo>
                  <a:lnTo>
                    <a:pt x="163618" y="115001"/>
                  </a:lnTo>
                  <a:lnTo>
                    <a:pt x="163425" y="115005"/>
                  </a:lnTo>
                  <a:lnTo>
                    <a:pt x="162653" y="114629"/>
                  </a:lnTo>
                  <a:lnTo>
                    <a:pt x="162635" y="113876"/>
                  </a:lnTo>
                  <a:lnTo>
                    <a:pt x="162532" y="113496"/>
                  </a:lnTo>
                  <a:lnTo>
                    <a:pt x="162161" y="113377"/>
                  </a:lnTo>
                  <a:lnTo>
                    <a:pt x="163713" y="113423"/>
                  </a:lnTo>
                  <a:lnTo>
                    <a:pt x="163786" y="112605"/>
                  </a:lnTo>
                  <a:lnTo>
                    <a:pt x="163525" y="112631"/>
                  </a:lnTo>
                  <a:lnTo>
                    <a:pt x="162656" y="112341"/>
                  </a:lnTo>
                  <a:lnTo>
                    <a:pt x="162063" y="111476"/>
                  </a:lnTo>
                  <a:lnTo>
                    <a:pt x="161934" y="111394"/>
                  </a:lnTo>
                  <a:lnTo>
                    <a:pt x="161292" y="111484"/>
                  </a:lnTo>
                  <a:lnTo>
                    <a:pt x="160723" y="112375"/>
                  </a:lnTo>
                  <a:lnTo>
                    <a:pt x="160244" y="112811"/>
                  </a:lnTo>
                  <a:lnTo>
                    <a:pt x="159938" y="113312"/>
                  </a:lnTo>
                  <a:lnTo>
                    <a:pt x="158565" y="113284"/>
                  </a:lnTo>
                  <a:lnTo>
                    <a:pt x="158614" y="112833"/>
                  </a:lnTo>
                  <a:lnTo>
                    <a:pt x="158785" y="112524"/>
                  </a:lnTo>
                  <a:lnTo>
                    <a:pt x="158785" y="112394"/>
                  </a:lnTo>
                  <a:lnTo>
                    <a:pt x="158610" y="111686"/>
                  </a:lnTo>
                  <a:lnTo>
                    <a:pt x="158356" y="111168"/>
                  </a:lnTo>
                  <a:lnTo>
                    <a:pt x="158306" y="110904"/>
                  </a:lnTo>
                  <a:lnTo>
                    <a:pt x="158363" y="110531"/>
                  </a:lnTo>
                  <a:lnTo>
                    <a:pt x="158616" y="109983"/>
                  </a:lnTo>
                  <a:lnTo>
                    <a:pt x="158641" y="109055"/>
                  </a:lnTo>
                  <a:lnTo>
                    <a:pt x="157615" y="109089"/>
                  </a:lnTo>
                  <a:lnTo>
                    <a:pt x="156846" y="109276"/>
                  </a:lnTo>
                  <a:lnTo>
                    <a:pt x="156585" y="109153"/>
                  </a:lnTo>
                  <a:lnTo>
                    <a:pt x="156578" y="108754"/>
                  </a:lnTo>
                  <a:lnTo>
                    <a:pt x="156356" y="108564"/>
                  </a:lnTo>
                  <a:lnTo>
                    <a:pt x="155992" y="108781"/>
                  </a:lnTo>
                  <a:lnTo>
                    <a:pt x="155428" y="109414"/>
                  </a:lnTo>
                  <a:lnTo>
                    <a:pt x="155272" y="110102"/>
                  </a:lnTo>
                  <a:lnTo>
                    <a:pt x="155236" y="110663"/>
                  </a:lnTo>
                  <a:lnTo>
                    <a:pt x="155487" y="111061"/>
                  </a:lnTo>
                  <a:lnTo>
                    <a:pt x="155751" y="112078"/>
                  </a:lnTo>
                  <a:lnTo>
                    <a:pt x="155842" y="112692"/>
                  </a:lnTo>
                  <a:lnTo>
                    <a:pt x="155405" y="111989"/>
                  </a:lnTo>
                  <a:lnTo>
                    <a:pt x="154739" y="112834"/>
                  </a:lnTo>
                  <a:lnTo>
                    <a:pt x="154629" y="113259"/>
                  </a:lnTo>
                  <a:lnTo>
                    <a:pt x="143759" y="113165"/>
                  </a:lnTo>
                  <a:lnTo>
                    <a:pt x="143638" y="114007"/>
                  </a:lnTo>
                  <a:lnTo>
                    <a:pt x="141825" y="113214"/>
                  </a:lnTo>
                  <a:lnTo>
                    <a:pt x="141496" y="112992"/>
                  </a:lnTo>
                  <a:lnTo>
                    <a:pt x="141521" y="115281"/>
                  </a:lnTo>
                  <a:lnTo>
                    <a:pt x="125306" y="115299"/>
                  </a:lnTo>
                  <a:lnTo>
                    <a:pt x="120223" y="115278"/>
                  </a:lnTo>
                  <a:lnTo>
                    <a:pt x="116584" y="115265"/>
                  </a:lnTo>
                  <a:lnTo>
                    <a:pt x="112512" y="115144"/>
                  </a:lnTo>
                  <a:lnTo>
                    <a:pt x="103828" y="114906"/>
                  </a:lnTo>
                  <a:lnTo>
                    <a:pt x="104605" y="113664"/>
                  </a:lnTo>
                  <a:lnTo>
                    <a:pt x="104469" y="113269"/>
                  </a:lnTo>
                  <a:lnTo>
                    <a:pt x="104065" y="113150"/>
                  </a:lnTo>
                  <a:lnTo>
                    <a:pt x="103940" y="113485"/>
                  </a:lnTo>
                  <a:lnTo>
                    <a:pt x="103654" y="113660"/>
                  </a:lnTo>
                  <a:lnTo>
                    <a:pt x="102768" y="113515"/>
                  </a:lnTo>
                  <a:lnTo>
                    <a:pt x="102296" y="112781"/>
                  </a:lnTo>
                  <a:lnTo>
                    <a:pt x="102139" y="111998"/>
                  </a:lnTo>
                  <a:lnTo>
                    <a:pt x="101431" y="111718"/>
                  </a:lnTo>
                  <a:lnTo>
                    <a:pt x="100902" y="111759"/>
                  </a:lnTo>
                  <a:lnTo>
                    <a:pt x="99948" y="110589"/>
                  </a:lnTo>
                  <a:lnTo>
                    <a:pt x="99022" y="108607"/>
                  </a:lnTo>
                  <a:lnTo>
                    <a:pt x="98875" y="107284"/>
                  </a:lnTo>
                  <a:lnTo>
                    <a:pt x="98654" y="106267"/>
                  </a:lnTo>
                  <a:lnTo>
                    <a:pt x="98804" y="104818"/>
                  </a:lnTo>
                  <a:lnTo>
                    <a:pt x="98907" y="104687"/>
                  </a:lnTo>
                  <a:lnTo>
                    <a:pt x="99494" y="104389"/>
                  </a:lnTo>
                  <a:lnTo>
                    <a:pt x="99737" y="103882"/>
                  </a:lnTo>
                  <a:lnTo>
                    <a:pt x="99748" y="103663"/>
                  </a:lnTo>
                  <a:lnTo>
                    <a:pt x="99476" y="102698"/>
                  </a:lnTo>
                  <a:lnTo>
                    <a:pt x="99058" y="102724"/>
                  </a:lnTo>
                  <a:lnTo>
                    <a:pt x="98725" y="102876"/>
                  </a:lnTo>
                  <a:lnTo>
                    <a:pt x="98392" y="102900"/>
                  </a:lnTo>
                  <a:lnTo>
                    <a:pt x="97587" y="102743"/>
                  </a:lnTo>
                  <a:lnTo>
                    <a:pt x="96107" y="102883"/>
                  </a:lnTo>
                  <a:lnTo>
                    <a:pt x="95928" y="103171"/>
                  </a:lnTo>
                  <a:lnTo>
                    <a:pt x="95842" y="103611"/>
                  </a:lnTo>
                  <a:lnTo>
                    <a:pt x="95306" y="103783"/>
                  </a:lnTo>
                  <a:lnTo>
                    <a:pt x="93993" y="103600"/>
                  </a:lnTo>
                  <a:lnTo>
                    <a:pt x="93478" y="103344"/>
                  </a:lnTo>
                  <a:lnTo>
                    <a:pt x="93038" y="102718"/>
                  </a:lnTo>
                  <a:lnTo>
                    <a:pt x="92229" y="102093"/>
                  </a:lnTo>
                  <a:lnTo>
                    <a:pt x="91849" y="101281"/>
                  </a:lnTo>
                  <a:lnTo>
                    <a:pt x="91066" y="100499"/>
                  </a:lnTo>
                  <a:lnTo>
                    <a:pt x="90640" y="100640"/>
                  </a:lnTo>
                  <a:lnTo>
                    <a:pt x="90866" y="99653"/>
                  </a:lnTo>
                  <a:lnTo>
                    <a:pt x="90726" y="99332"/>
                  </a:lnTo>
                  <a:lnTo>
                    <a:pt x="90741" y="99150"/>
                  </a:lnTo>
                  <a:lnTo>
                    <a:pt x="90955" y="98543"/>
                  </a:lnTo>
                  <a:lnTo>
                    <a:pt x="91200" y="98364"/>
                  </a:lnTo>
                  <a:lnTo>
                    <a:pt x="91339" y="97969"/>
                  </a:lnTo>
                  <a:lnTo>
                    <a:pt x="91110" y="96594"/>
                  </a:lnTo>
                  <a:lnTo>
                    <a:pt x="90488" y="96131"/>
                  </a:lnTo>
                  <a:lnTo>
                    <a:pt x="90080" y="96459"/>
                  </a:lnTo>
                  <a:lnTo>
                    <a:pt x="90148" y="96690"/>
                  </a:lnTo>
                  <a:lnTo>
                    <a:pt x="90094" y="96865"/>
                  </a:lnTo>
                  <a:lnTo>
                    <a:pt x="89876" y="96873"/>
                  </a:lnTo>
                  <a:lnTo>
                    <a:pt x="89354" y="96559"/>
                  </a:lnTo>
                  <a:lnTo>
                    <a:pt x="89096" y="95974"/>
                  </a:lnTo>
                  <a:lnTo>
                    <a:pt x="88749" y="95564"/>
                  </a:lnTo>
                  <a:lnTo>
                    <a:pt x="88549" y="95452"/>
                  </a:lnTo>
                  <a:lnTo>
                    <a:pt x="88298" y="95516"/>
                  </a:lnTo>
                  <a:lnTo>
                    <a:pt x="88201" y="96235"/>
                  </a:lnTo>
                  <a:lnTo>
                    <a:pt x="87007" y="96433"/>
                  </a:lnTo>
                  <a:lnTo>
                    <a:pt x="87041" y="93020"/>
                  </a:lnTo>
                  <a:lnTo>
                    <a:pt x="86874" y="93015"/>
                  </a:lnTo>
                  <a:lnTo>
                    <a:pt x="86359" y="93741"/>
                  </a:lnTo>
                  <a:lnTo>
                    <a:pt x="85725" y="95373"/>
                  </a:lnTo>
                  <a:lnTo>
                    <a:pt x="85628" y="95746"/>
                  </a:lnTo>
                  <a:lnTo>
                    <a:pt x="85793" y="96297"/>
                  </a:lnTo>
                  <a:lnTo>
                    <a:pt x="85682" y="97430"/>
                  </a:lnTo>
                  <a:lnTo>
                    <a:pt x="85424" y="97597"/>
                  </a:lnTo>
                  <a:lnTo>
                    <a:pt x="84601" y="98797"/>
                  </a:lnTo>
                  <a:lnTo>
                    <a:pt x="84146" y="100094"/>
                  </a:lnTo>
                  <a:lnTo>
                    <a:pt x="83148" y="100627"/>
                  </a:lnTo>
                  <a:lnTo>
                    <a:pt x="82801" y="100358"/>
                  </a:lnTo>
                  <a:lnTo>
                    <a:pt x="81875" y="100071"/>
                  </a:lnTo>
                  <a:lnTo>
                    <a:pt x="80909" y="100042"/>
                  </a:lnTo>
                  <a:lnTo>
                    <a:pt x="81038" y="101130"/>
                  </a:lnTo>
                  <a:lnTo>
                    <a:pt x="81156" y="101431"/>
                  </a:lnTo>
                  <a:lnTo>
                    <a:pt x="80730" y="101230"/>
                  </a:lnTo>
                  <a:lnTo>
                    <a:pt x="80426" y="100679"/>
                  </a:lnTo>
                  <a:lnTo>
                    <a:pt x="79792" y="100064"/>
                  </a:lnTo>
                  <a:lnTo>
                    <a:pt x="79199" y="99889"/>
                  </a:lnTo>
                  <a:lnTo>
                    <a:pt x="80103" y="98659"/>
                  </a:lnTo>
                  <a:lnTo>
                    <a:pt x="80028" y="98358"/>
                  </a:lnTo>
                  <a:lnTo>
                    <a:pt x="79599" y="98294"/>
                  </a:lnTo>
                  <a:lnTo>
                    <a:pt x="79180" y="98011"/>
                  </a:lnTo>
                  <a:lnTo>
                    <a:pt x="79184" y="97616"/>
                  </a:lnTo>
                  <a:lnTo>
                    <a:pt x="79470" y="97318"/>
                  </a:lnTo>
                  <a:lnTo>
                    <a:pt x="79724" y="97076"/>
                  </a:lnTo>
                  <a:lnTo>
                    <a:pt x="79462" y="96767"/>
                  </a:lnTo>
                  <a:lnTo>
                    <a:pt x="78861" y="96450"/>
                  </a:lnTo>
                  <a:lnTo>
                    <a:pt x="78360" y="96436"/>
                  </a:lnTo>
                  <a:lnTo>
                    <a:pt x="77964" y="96105"/>
                  </a:lnTo>
                  <a:lnTo>
                    <a:pt x="79217" y="94389"/>
                  </a:lnTo>
                  <a:lnTo>
                    <a:pt x="79635" y="93968"/>
                  </a:lnTo>
                  <a:lnTo>
                    <a:pt x="79533" y="93179"/>
                  </a:lnTo>
                  <a:lnTo>
                    <a:pt x="79186" y="93026"/>
                  </a:lnTo>
                  <a:lnTo>
                    <a:pt x="78495" y="92456"/>
                  </a:lnTo>
                  <a:lnTo>
                    <a:pt x="77223" y="90614"/>
                  </a:lnTo>
                  <a:lnTo>
                    <a:pt x="75443" y="89432"/>
                  </a:lnTo>
                  <a:lnTo>
                    <a:pt x="73688" y="89164"/>
                  </a:lnTo>
                  <a:lnTo>
                    <a:pt x="73358" y="89253"/>
                  </a:lnTo>
                  <a:lnTo>
                    <a:pt x="72262" y="90493"/>
                  </a:lnTo>
                  <a:lnTo>
                    <a:pt x="71635" y="90694"/>
                  </a:lnTo>
                  <a:lnTo>
                    <a:pt x="70941" y="90761"/>
                  </a:lnTo>
                  <a:lnTo>
                    <a:pt x="70443" y="90437"/>
                  </a:lnTo>
                  <a:lnTo>
                    <a:pt x="70271" y="90583"/>
                  </a:lnTo>
                  <a:lnTo>
                    <a:pt x="70228" y="93708"/>
                  </a:lnTo>
                  <a:lnTo>
                    <a:pt x="69931" y="93458"/>
                  </a:lnTo>
                  <a:lnTo>
                    <a:pt x="69780" y="93231"/>
                  </a:lnTo>
                  <a:lnTo>
                    <a:pt x="69702" y="92642"/>
                  </a:lnTo>
                  <a:lnTo>
                    <a:pt x="69297" y="92646"/>
                  </a:lnTo>
                  <a:lnTo>
                    <a:pt x="68857" y="93030"/>
                  </a:lnTo>
                  <a:lnTo>
                    <a:pt x="68281" y="93078"/>
                  </a:lnTo>
                  <a:lnTo>
                    <a:pt x="67633" y="92966"/>
                  </a:lnTo>
                  <a:lnTo>
                    <a:pt x="67393" y="92664"/>
                  </a:lnTo>
                  <a:lnTo>
                    <a:pt x="67100" y="92504"/>
                  </a:lnTo>
                  <a:lnTo>
                    <a:pt x="66079" y="92281"/>
                  </a:lnTo>
                  <a:lnTo>
                    <a:pt x="65242" y="92378"/>
                  </a:lnTo>
                  <a:lnTo>
                    <a:pt x="64630" y="92571"/>
                  </a:lnTo>
                  <a:lnTo>
                    <a:pt x="64651" y="92862"/>
                  </a:lnTo>
                  <a:lnTo>
                    <a:pt x="64580" y="93011"/>
                  </a:lnTo>
                  <a:lnTo>
                    <a:pt x="63545" y="93525"/>
                  </a:lnTo>
                  <a:lnTo>
                    <a:pt x="63689" y="93831"/>
                  </a:lnTo>
                  <a:lnTo>
                    <a:pt x="63326" y="94634"/>
                  </a:lnTo>
                  <a:lnTo>
                    <a:pt x="61499" y="94830"/>
                  </a:lnTo>
                  <a:lnTo>
                    <a:pt x="60579" y="95240"/>
                  </a:lnTo>
                  <a:lnTo>
                    <a:pt x="60221" y="95583"/>
                  </a:lnTo>
                  <a:lnTo>
                    <a:pt x="60224" y="96129"/>
                  </a:lnTo>
                  <a:lnTo>
                    <a:pt x="60054" y="95548"/>
                  </a:lnTo>
                  <a:lnTo>
                    <a:pt x="60401" y="94307"/>
                  </a:lnTo>
                  <a:lnTo>
                    <a:pt x="60541" y="93338"/>
                  </a:lnTo>
                  <a:lnTo>
                    <a:pt x="60273" y="91870"/>
                  </a:lnTo>
                  <a:lnTo>
                    <a:pt x="60097" y="91684"/>
                  </a:lnTo>
                  <a:lnTo>
                    <a:pt x="59532" y="91438"/>
                  </a:lnTo>
                  <a:lnTo>
                    <a:pt x="58576" y="90704"/>
                  </a:lnTo>
                  <a:lnTo>
                    <a:pt x="58172" y="90058"/>
                  </a:lnTo>
                  <a:lnTo>
                    <a:pt x="58168" y="91176"/>
                  </a:lnTo>
                  <a:lnTo>
                    <a:pt x="57230" y="91250"/>
                  </a:lnTo>
                  <a:lnTo>
                    <a:pt x="57076" y="91198"/>
                  </a:lnTo>
                  <a:lnTo>
                    <a:pt x="56854" y="90922"/>
                  </a:lnTo>
                  <a:lnTo>
                    <a:pt x="56256" y="90780"/>
                  </a:lnTo>
                  <a:lnTo>
                    <a:pt x="55748" y="91078"/>
                  </a:lnTo>
                  <a:lnTo>
                    <a:pt x="55712" y="90426"/>
                  </a:lnTo>
                  <a:lnTo>
                    <a:pt x="55583" y="89781"/>
                  </a:lnTo>
                  <a:lnTo>
                    <a:pt x="54073" y="89952"/>
                  </a:lnTo>
                  <a:lnTo>
                    <a:pt x="53735" y="89716"/>
                  </a:lnTo>
                  <a:lnTo>
                    <a:pt x="54659" y="89874"/>
                  </a:lnTo>
                  <a:lnTo>
                    <a:pt x="55550" y="89721"/>
                  </a:lnTo>
                  <a:lnTo>
                    <a:pt x="54989" y="89017"/>
                  </a:lnTo>
                  <a:lnTo>
                    <a:pt x="55666" y="88209"/>
                  </a:lnTo>
                  <a:lnTo>
                    <a:pt x="55652" y="88064"/>
                  </a:lnTo>
                  <a:lnTo>
                    <a:pt x="55305" y="87438"/>
                  </a:lnTo>
                  <a:lnTo>
                    <a:pt x="54667" y="87318"/>
                  </a:lnTo>
                  <a:lnTo>
                    <a:pt x="54639" y="85906"/>
                  </a:lnTo>
                  <a:lnTo>
                    <a:pt x="54468" y="84852"/>
                  </a:lnTo>
                  <a:lnTo>
                    <a:pt x="54317" y="84666"/>
                  </a:lnTo>
                  <a:lnTo>
                    <a:pt x="54156" y="84598"/>
                  </a:lnTo>
                  <a:lnTo>
                    <a:pt x="53708" y="85265"/>
                  </a:lnTo>
                  <a:lnTo>
                    <a:pt x="53414" y="86081"/>
                  </a:lnTo>
                  <a:lnTo>
                    <a:pt x="53364" y="86305"/>
                  </a:lnTo>
                  <a:lnTo>
                    <a:pt x="53404" y="86651"/>
                  </a:lnTo>
                  <a:lnTo>
                    <a:pt x="53285" y="86908"/>
                  </a:lnTo>
                  <a:lnTo>
                    <a:pt x="52150" y="87821"/>
                  </a:lnTo>
                  <a:lnTo>
                    <a:pt x="51735" y="87702"/>
                  </a:lnTo>
                  <a:lnTo>
                    <a:pt x="51778" y="87322"/>
                  </a:lnTo>
                  <a:lnTo>
                    <a:pt x="52096" y="87370"/>
                  </a:lnTo>
                  <a:lnTo>
                    <a:pt x="52344" y="87236"/>
                  </a:lnTo>
                  <a:lnTo>
                    <a:pt x="52286" y="86997"/>
                  </a:lnTo>
                  <a:lnTo>
                    <a:pt x="51946" y="86841"/>
                  </a:lnTo>
                  <a:lnTo>
                    <a:pt x="50979" y="86956"/>
                  </a:lnTo>
                  <a:lnTo>
                    <a:pt x="50933" y="86763"/>
                  </a:lnTo>
                  <a:lnTo>
                    <a:pt x="51000" y="86296"/>
                  </a:lnTo>
                  <a:lnTo>
                    <a:pt x="50926" y="86111"/>
                  </a:lnTo>
                  <a:lnTo>
                    <a:pt x="50592" y="85721"/>
                  </a:lnTo>
                  <a:lnTo>
                    <a:pt x="50063" y="85610"/>
                  </a:lnTo>
                  <a:lnTo>
                    <a:pt x="49880" y="85712"/>
                  </a:lnTo>
                  <a:lnTo>
                    <a:pt x="49253" y="86375"/>
                  </a:lnTo>
                  <a:lnTo>
                    <a:pt x="49257" y="86647"/>
                  </a:lnTo>
                  <a:lnTo>
                    <a:pt x="49561" y="86997"/>
                  </a:lnTo>
                  <a:lnTo>
                    <a:pt x="49404" y="87214"/>
                  </a:lnTo>
                  <a:lnTo>
                    <a:pt x="49232" y="87340"/>
                  </a:lnTo>
                  <a:lnTo>
                    <a:pt x="48623" y="87478"/>
                  </a:lnTo>
                  <a:lnTo>
                    <a:pt x="47810" y="88276"/>
                  </a:lnTo>
                  <a:lnTo>
                    <a:pt x="47725" y="88417"/>
                  </a:lnTo>
                  <a:lnTo>
                    <a:pt x="47564" y="89472"/>
                  </a:lnTo>
                  <a:lnTo>
                    <a:pt x="47621" y="90377"/>
                  </a:lnTo>
                  <a:lnTo>
                    <a:pt x="47732" y="90723"/>
                  </a:lnTo>
                  <a:lnTo>
                    <a:pt x="48163" y="91115"/>
                  </a:lnTo>
                  <a:lnTo>
                    <a:pt x="48305" y="91785"/>
                  </a:lnTo>
                  <a:lnTo>
                    <a:pt x="48359" y="92668"/>
                  </a:lnTo>
                  <a:lnTo>
                    <a:pt x="48331" y="93939"/>
                  </a:lnTo>
                  <a:lnTo>
                    <a:pt x="46155" y="93753"/>
                  </a:lnTo>
                  <a:lnTo>
                    <a:pt x="45478" y="93563"/>
                  </a:lnTo>
                  <a:lnTo>
                    <a:pt x="44977" y="93045"/>
                  </a:lnTo>
                  <a:lnTo>
                    <a:pt x="43735" y="93013"/>
                  </a:lnTo>
                  <a:lnTo>
                    <a:pt x="43169" y="92860"/>
                  </a:lnTo>
                  <a:lnTo>
                    <a:pt x="42457" y="92404"/>
                  </a:lnTo>
                  <a:lnTo>
                    <a:pt x="41742" y="92297"/>
                  </a:lnTo>
                  <a:lnTo>
                    <a:pt x="40922" y="92860"/>
                  </a:lnTo>
                  <a:lnTo>
                    <a:pt x="40682" y="93411"/>
                  </a:lnTo>
                  <a:lnTo>
                    <a:pt x="40328" y="93489"/>
                  </a:lnTo>
                  <a:lnTo>
                    <a:pt x="39952" y="93358"/>
                  </a:lnTo>
                  <a:lnTo>
                    <a:pt x="38685" y="93488"/>
                  </a:lnTo>
                  <a:lnTo>
                    <a:pt x="38434" y="93641"/>
                  </a:lnTo>
                  <a:lnTo>
                    <a:pt x="38212" y="94051"/>
                  </a:lnTo>
                  <a:lnTo>
                    <a:pt x="37726" y="94430"/>
                  </a:lnTo>
                  <a:lnTo>
                    <a:pt x="37597" y="94434"/>
                  </a:lnTo>
                  <a:lnTo>
                    <a:pt x="37232" y="94050"/>
                  </a:lnTo>
                  <a:lnTo>
                    <a:pt x="37089" y="93995"/>
                  </a:lnTo>
                  <a:lnTo>
                    <a:pt x="36348" y="94404"/>
                  </a:lnTo>
                  <a:lnTo>
                    <a:pt x="35990" y="94687"/>
                  </a:lnTo>
                  <a:lnTo>
                    <a:pt x="35661" y="94732"/>
                  </a:lnTo>
                  <a:lnTo>
                    <a:pt x="35968" y="94997"/>
                  </a:lnTo>
                  <a:lnTo>
                    <a:pt x="36341" y="94948"/>
                  </a:lnTo>
                  <a:lnTo>
                    <a:pt x="36577" y="95038"/>
                  </a:lnTo>
                  <a:lnTo>
                    <a:pt x="37160" y="95775"/>
                  </a:lnTo>
                  <a:lnTo>
                    <a:pt x="37214" y="96103"/>
                  </a:lnTo>
                  <a:lnTo>
                    <a:pt x="37460" y="95980"/>
                  </a:lnTo>
                  <a:lnTo>
                    <a:pt x="37689" y="95690"/>
                  </a:lnTo>
                  <a:lnTo>
                    <a:pt x="37965" y="95627"/>
                  </a:lnTo>
                  <a:lnTo>
                    <a:pt x="37804" y="96245"/>
                  </a:lnTo>
                  <a:lnTo>
                    <a:pt x="38033" y="96972"/>
                  </a:lnTo>
                  <a:lnTo>
                    <a:pt x="38172" y="96845"/>
                  </a:lnTo>
                  <a:lnTo>
                    <a:pt x="38258" y="96454"/>
                  </a:lnTo>
                  <a:lnTo>
                    <a:pt x="38631" y="96186"/>
                  </a:lnTo>
                  <a:lnTo>
                    <a:pt x="38716" y="96368"/>
                  </a:lnTo>
                  <a:lnTo>
                    <a:pt x="38652" y="96722"/>
                  </a:lnTo>
                  <a:lnTo>
                    <a:pt x="38843" y="96719"/>
                  </a:lnTo>
                  <a:lnTo>
                    <a:pt x="38428" y="96884"/>
                  </a:lnTo>
                  <a:lnTo>
                    <a:pt x="38474" y="96661"/>
                  </a:lnTo>
                  <a:lnTo>
                    <a:pt x="38669" y="96444"/>
                  </a:lnTo>
                  <a:lnTo>
                    <a:pt x="38611" y="96251"/>
                  </a:lnTo>
                  <a:lnTo>
                    <a:pt x="38483" y="96292"/>
                  </a:lnTo>
                  <a:lnTo>
                    <a:pt x="38250" y="96596"/>
                  </a:lnTo>
                  <a:lnTo>
                    <a:pt x="38154" y="97034"/>
                  </a:lnTo>
                  <a:lnTo>
                    <a:pt x="37995" y="97023"/>
                  </a:lnTo>
                  <a:lnTo>
                    <a:pt x="37711" y="96436"/>
                  </a:lnTo>
                  <a:lnTo>
                    <a:pt x="37757" y="95832"/>
                  </a:lnTo>
                  <a:lnTo>
                    <a:pt x="37274" y="96187"/>
                  </a:lnTo>
                  <a:lnTo>
                    <a:pt x="37035" y="96126"/>
                  </a:lnTo>
                  <a:lnTo>
                    <a:pt x="37053" y="95942"/>
                  </a:lnTo>
                  <a:lnTo>
                    <a:pt x="36891" y="95576"/>
                  </a:lnTo>
                  <a:lnTo>
                    <a:pt x="36502" y="95444"/>
                  </a:lnTo>
                  <a:lnTo>
                    <a:pt x="36349" y="95184"/>
                  </a:lnTo>
                  <a:lnTo>
                    <a:pt x="35961" y="95338"/>
                  </a:lnTo>
                  <a:lnTo>
                    <a:pt x="35674" y="95152"/>
                  </a:lnTo>
                  <a:lnTo>
                    <a:pt x="35320" y="94708"/>
                  </a:lnTo>
                  <a:lnTo>
                    <a:pt x="35676" y="94266"/>
                  </a:lnTo>
                  <a:lnTo>
                    <a:pt x="35478" y="94153"/>
                  </a:lnTo>
                  <a:lnTo>
                    <a:pt x="34818" y="94102"/>
                  </a:lnTo>
                  <a:lnTo>
                    <a:pt x="34516" y="93748"/>
                  </a:lnTo>
                  <a:lnTo>
                    <a:pt x="34742" y="93330"/>
                  </a:lnTo>
                  <a:lnTo>
                    <a:pt x="34184" y="93414"/>
                  </a:lnTo>
                  <a:lnTo>
                    <a:pt x="33150" y="92595"/>
                  </a:lnTo>
                  <a:lnTo>
                    <a:pt x="32935" y="92567"/>
                  </a:lnTo>
                  <a:lnTo>
                    <a:pt x="32737" y="92399"/>
                  </a:lnTo>
                  <a:lnTo>
                    <a:pt x="32720" y="92209"/>
                  </a:lnTo>
                  <a:lnTo>
                    <a:pt x="33190" y="92056"/>
                  </a:lnTo>
                  <a:lnTo>
                    <a:pt x="32920" y="91229"/>
                  </a:lnTo>
                  <a:lnTo>
                    <a:pt x="33095" y="91045"/>
                  </a:lnTo>
                  <a:lnTo>
                    <a:pt x="32314" y="90686"/>
                  </a:lnTo>
                  <a:lnTo>
                    <a:pt x="32260" y="90440"/>
                  </a:lnTo>
                  <a:lnTo>
                    <a:pt x="33348" y="90146"/>
                  </a:lnTo>
                  <a:lnTo>
                    <a:pt x="33456" y="89896"/>
                  </a:lnTo>
                  <a:lnTo>
                    <a:pt x="33706" y="89613"/>
                  </a:lnTo>
                  <a:lnTo>
                    <a:pt x="35398" y="88624"/>
                  </a:lnTo>
                  <a:lnTo>
                    <a:pt x="35589" y="88422"/>
                  </a:lnTo>
                  <a:lnTo>
                    <a:pt x="35013" y="88596"/>
                  </a:lnTo>
                  <a:lnTo>
                    <a:pt x="34444" y="88651"/>
                  </a:lnTo>
                  <a:lnTo>
                    <a:pt x="34122" y="88585"/>
                  </a:lnTo>
                  <a:lnTo>
                    <a:pt x="33978" y="88316"/>
                  </a:lnTo>
                  <a:lnTo>
                    <a:pt x="33498" y="88067"/>
                  </a:lnTo>
                  <a:lnTo>
                    <a:pt x="33198" y="87996"/>
                  </a:lnTo>
                  <a:lnTo>
                    <a:pt x="32968" y="87597"/>
                  </a:lnTo>
                  <a:lnTo>
                    <a:pt x="32693" y="86863"/>
                  </a:lnTo>
                  <a:lnTo>
                    <a:pt x="32739" y="86200"/>
                  </a:lnTo>
                  <a:lnTo>
                    <a:pt x="32914" y="85988"/>
                  </a:lnTo>
                  <a:lnTo>
                    <a:pt x="33040" y="85541"/>
                  </a:lnTo>
                  <a:lnTo>
                    <a:pt x="32950" y="85209"/>
                  </a:lnTo>
                  <a:lnTo>
                    <a:pt x="32545" y="85354"/>
                  </a:lnTo>
                  <a:lnTo>
                    <a:pt x="29978" y="85642"/>
                  </a:lnTo>
                  <a:lnTo>
                    <a:pt x="28804" y="87140"/>
                  </a:lnTo>
                  <a:lnTo>
                    <a:pt x="28056" y="87863"/>
                  </a:lnTo>
                  <a:lnTo>
                    <a:pt x="27397" y="88013"/>
                  </a:lnTo>
                  <a:lnTo>
                    <a:pt x="26738" y="87924"/>
                  </a:lnTo>
                  <a:lnTo>
                    <a:pt x="26320" y="88941"/>
                  </a:lnTo>
                  <a:lnTo>
                    <a:pt x="25966" y="89209"/>
                  </a:lnTo>
                  <a:lnTo>
                    <a:pt x="25169" y="89141"/>
                  </a:lnTo>
                  <a:lnTo>
                    <a:pt x="25187" y="88992"/>
                  </a:lnTo>
                  <a:lnTo>
                    <a:pt x="25667" y="88833"/>
                  </a:lnTo>
                  <a:lnTo>
                    <a:pt x="25803" y="88631"/>
                  </a:lnTo>
                  <a:lnTo>
                    <a:pt x="25828" y="88453"/>
                  </a:lnTo>
                  <a:lnTo>
                    <a:pt x="25828" y="88289"/>
                  </a:lnTo>
                  <a:lnTo>
                    <a:pt x="25456" y="87633"/>
                  </a:lnTo>
                  <a:lnTo>
                    <a:pt x="24493" y="86753"/>
                  </a:lnTo>
                  <a:lnTo>
                    <a:pt x="23849" y="86529"/>
                  </a:lnTo>
                  <a:lnTo>
                    <a:pt x="22731" y="86383"/>
                  </a:lnTo>
                  <a:lnTo>
                    <a:pt x="23072" y="85549"/>
                  </a:lnTo>
                  <a:lnTo>
                    <a:pt x="22836" y="85001"/>
                  </a:lnTo>
                  <a:lnTo>
                    <a:pt x="22546" y="84506"/>
                  </a:lnTo>
                  <a:lnTo>
                    <a:pt x="22370" y="84670"/>
                  </a:lnTo>
                  <a:lnTo>
                    <a:pt x="21850" y="84710"/>
                  </a:lnTo>
                  <a:lnTo>
                    <a:pt x="21718" y="84524"/>
                  </a:lnTo>
                  <a:lnTo>
                    <a:pt x="21758" y="84386"/>
                  </a:lnTo>
                  <a:lnTo>
                    <a:pt x="22553" y="84047"/>
                  </a:lnTo>
                  <a:lnTo>
                    <a:pt x="24316" y="82949"/>
                  </a:lnTo>
                  <a:lnTo>
                    <a:pt x="25068" y="82561"/>
                  </a:lnTo>
                  <a:lnTo>
                    <a:pt x="25620" y="82456"/>
                  </a:lnTo>
                  <a:lnTo>
                    <a:pt x="26054" y="81186"/>
                  </a:lnTo>
                  <a:lnTo>
                    <a:pt x="25614" y="81298"/>
                  </a:lnTo>
                  <a:lnTo>
                    <a:pt x="25216" y="81253"/>
                  </a:lnTo>
                  <a:lnTo>
                    <a:pt x="24750" y="80779"/>
                  </a:lnTo>
                  <a:lnTo>
                    <a:pt x="24665" y="80556"/>
                  </a:lnTo>
                  <a:lnTo>
                    <a:pt x="24808" y="80027"/>
                  </a:lnTo>
                  <a:lnTo>
                    <a:pt x="25042" y="77836"/>
                  </a:lnTo>
                  <a:lnTo>
                    <a:pt x="25132" y="77546"/>
                  </a:lnTo>
                  <a:lnTo>
                    <a:pt x="25534" y="76872"/>
                  </a:lnTo>
                  <a:lnTo>
                    <a:pt x="26569" y="75858"/>
                  </a:lnTo>
                  <a:lnTo>
                    <a:pt x="26771" y="75136"/>
                  </a:lnTo>
                  <a:lnTo>
                    <a:pt x="26469" y="74771"/>
                  </a:lnTo>
                  <a:lnTo>
                    <a:pt x="27186" y="73683"/>
                  </a:lnTo>
                  <a:lnTo>
                    <a:pt x="28795" y="73466"/>
                  </a:lnTo>
                  <a:lnTo>
                    <a:pt x="30173" y="71962"/>
                  </a:lnTo>
                  <a:lnTo>
                    <a:pt x="29726" y="71241"/>
                  </a:lnTo>
                  <a:lnTo>
                    <a:pt x="29600" y="70571"/>
                  </a:lnTo>
                  <a:lnTo>
                    <a:pt x="29759" y="70275"/>
                  </a:lnTo>
                  <a:lnTo>
                    <a:pt x="25395" y="70086"/>
                  </a:lnTo>
                  <a:lnTo>
                    <a:pt x="24446" y="70061"/>
                  </a:lnTo>
                  <a:lnTo>
                    <a:pt x="21342" y="69977"/>
                  </a:lnTo>
                  <a:lnTo>
                    <a:pt x="10731" y="69384"/>
                  </a:lnTo>
                  <a:lnTo>
                    <a:pt x="8153" y="69346"/>
                  </a:lnTo>
                  <a:lnTo>
                    <a:pt x="8273" y="68274"/>
                  </a:lnTo>
                  <a:lnTo>
                    <a:pt x="8317" y="68124"/>
                  </a:lnTo>
                  <a:lnTo>
                    <a:pt x="8475" y="66634"/>
                  </a:lnTo>
                  <a:lnTo>
                    <a:pt x="8624" y="65229"/>
                  </a:lnTo>
                  <a:lnTo>
                    <a:pt x="8894" y="62683"/>
                  </a:lnTo>
                  <a:lnTo>
                    <a:pt x="9803" y="55363"/>
                  </a:lnTo>
                  <a:lnTo>
                    <a:pt x="10483" y="49886"/>
                  </a:lnTo>
                  <a:lnTo>
                    <a:pt x="10630" y="48705"/>
                  </a:lnTo>
                  <a:lnTo>
                    <a:pt x="10947" y="46152"/>
                  </a:lnTo>
                  <a:lnTo>
                    <a:pt x="11204" y="42572"/>
                  </a:lnTo>
                  <a:lnTo>
                    <a:pt x="11770" y="37330"/>
                  </a:lnTo>
                  <a:lnTo>
                    <a:pt x="12343" y="37134"/>
                  </a:lnTo>
                  <a:lnTo>
                    <a:pt x="12933" y="37087"/>
                  </a:lnTo>
                  <a:lnTo>
                    <a:pt x="13655" y="37391"/>
                  </a:lnTo>
                  <a:lnTo>
                    <a:pt x="12577" y="36654"/>
                  </a:lnTo>
                  <a:lnTo>
                    <a:pt x="12527" y="35547"/>
                  </a:lnTo>
                  <a:lnTo>
                    <a:pt x="12620" y="35238"/>
                  </a:lnTo>
                  <a:lnTo>
                    <a:pt x="12972" y="34590"/>
                  </a:lnTo>
                  <a:lnTo>
                    <a:pt x="13428" y="34206"/>
                  </a:lnTo>
                  <a:lnTo>
                    <a:pt x="14165" y="34000"/>
                  </a:lnTo>
                  <a:lnTo>
                    <a:pt x="14392" y="33751"/>
                  </a:lnTo>
                  <a:lnTo>
                    <a:pt x="14521" y="33490"/>
                  </a:lnTo>
                  <a:lnTo>
                    <a:pt x="13795" y="32816"/>
                  </a:lnTo>
                  <a:lnTo>
                    <a:pt x="12354" y="31920"/>
                  </a:lnTo>
                  <a:lnTo>
                    <a:pt x="12625" y="29081"/>
                  </a:lnTo>
                  <a:lnTo>
                    <a:pt x="12703" y="28261"/>
                  </a:lnTo>
                  <a:lnTo>
                    <a:pt x="12936" y="25822"/>
                  </a:lnTo>
                  <a:lnTo>
                    <a:pt x="12950" y="25677"/>
                  </a:lnTo>
                  <a:lnTo>
                    <a:pt x="13604" y="18840"/>
                  </a:lnTo>
                  <a:lnTo>
                    <a:pt x="13330" y="18532"/>
                  </a:lnTo>
                  <a:lnTo>
                    <a:pt x="10088" y="17209"/>
                  </a:lnTo>
                  <a:lnTo>
                    <a:pt x="8579" y="16336"/>
                  </a:lnTo>
                  <a:lnTo>
                    <a:pt x="8187" y="16005"/>
                  </a:lnTo>
                  <a:lnTo>
                    <a:pt x="7331" y="15233"/>
                  </a:lnTo>
                  <a:lnTo>
                    <a:pt x="6259" y="13929"/>
                  </a:lnTo>
                  <a:lnTo>
                    <a:pt x="6135" y="13683"/>
                  </a:lnTo>
                  <a:lnTo>
                    <a:pt x="5355" y="12129"/>
                  </a:lnTo>
                  <a:lnTo>
                    <a:pt x="3995" y="8590"/>
                  </a:lnTo>
                  <a:lnTo>
                    <a:pt x="3476" y="7402"/>
                  </a:lnTo>
                  <a:lnTo>
                    <a:pt x="2976" y="6597"/>
                  </a:lnTo>
                  <a:lnTo>
                    <a:pt x="2010" y="5387"/>
                  </a:lnTo>
                  <a:lnTo>
                    <a:pt x="537" y="2738"/>
                  </a:lnTo>
                  <a:lnTo>
                    <a:pt x="374" y="2016"/>
                  </a:lnTo>
                  <a:lnTo>
                    <a:pt x="276" y="1667"/>
                  </a:lnTo>
                  <a:lnTo>
                    <a:pt x="125" y="424"/>
                  </a:lnTo>
                  <a:lnTo>
                    <a:pt x="0" y="0"/>
                  </a:lnTo>
                  <a:lnTo>
                    <a:pt x="1338" y="17"/>
                  </a:lnTo>
                  <a:lnTo>
                    <a:pt x="1985" y="25"/>
                  </a:lnTo>
                  <a:lnTo>
                    <a:pt x="2756" y="35"/>
                  </a:lnTo>
                  <a:lnTo>
                    <a:pt x="13712" y="177"/>
                  </a:lnTo>
                  <a:lnTo>
                    <a:pt x="26273" y="33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8" name="pg419">
              <a:extLst>
                <a:ext uri="{FF2B5EF4-FFF2-40B4-BE49-F238E27FC236}">
                  <a16:creationId xmlns:a16="http://schemas.microsoft.com/office/drawing/2014/main" id="{53D27C10-06D6-E34E-AF51-9855BB4ECFBF}"/>
                </a:ext>
              </a:extLst>
            </p:cNvPr>
            <p:cNvSpPr/>
            <p:nvPr/>
          </p:nvSpPr>
          <p:spPr>
            <a:xfrm>
              <a:off x="5728418" y="3796388"/>
              <a:ext cx="158116" cy="92770"/>
            </a:xfrm>
            <a:custGeom>
              <a:avLst/>
              <a:gdLst/>
              <a:ahLst/>
              <a:cxnLst/>
              <a:rect l="0" t="0" r="0" b="0"/>
              <a:pathLst>
                <a:path w="158116" h="92770">
                  <a:moveTo>
                    <a:pt x="643" y="0"/>
                  </a:moveTo>
                  <a:lnTo>
                    <a:pt x="3694" y="89"/>
                  </a:lnTo>
                  <a:lnTo>
                    <a:pt x="6181" y="161"/>
                  </a:lnTo>
                  <a:lnTo>
                    <a:pt x="7781" y="167"/>
                  </a:lnTo>
                  <a:lnTo>
                    <a:pt x="8212" y="177"/>
                  </a:lnTo>
                  <a:lnTo>
                    <a:pt x="9519" y="193"/>
                  </a:lnTo>
                  <a:lnTo>
                    <a:pt x="11553" y="193"/>
                  </a:lnTo>
                  <a:lnTo>
                    <a:pt x="16345" y="167"/>
                  </a:lnTo>
                  <a:lnTo>
                    <a:pt x="23446" y="154"/>
                  </a:lnTo>
                  <a:lnTo>
                    <a:pt x="25436" y="151"/>
                  </a:lnTo>
                  <a:lnTo>
                    <a:pt x="26733" y="149"/>
                  </a:lnTo>
                  <a:lnTo>
                    <a:pt x="26945" y="148"/>
                  </a:lnTo>
                  <a:lnTo>
                    <a:pt x="29266" y="144"/>
                  </a:lnTo>
                  <a:lnTo>
                    <a:pt x="30189" y="143"/>
                  </a:lnTo>
                  <a:lnTo>
                    <a:pt x="30495" y="154"/>
                  </a:lnTo>
                  <a:lnTo>
                    <a:pt x="30949" y="154"/>
                  </a:lnTo>
                  <a:lnTo>
                    <a:pt x="31683" y="171"/>
                  </a:lnTo>
                  <a:lnTo>
                    <a:pt x="32405" y="188"/>
                  </a:lnTo>
                  <a:lnTo>
                    <a:pt x="33542" y="192"/>
                  </a:lnTo>
                  <a:lnTo>
                    <a:pt x="34787" y="197"/>
                  </a:lnTo>
                  <a:lnTo>
                    <a:pt x="37130" y="232"/>
                  </a:lnTo>
                  <a:lnTo>
                    <a:pt x="39804" y="273"/>
                  </a:lnTo>
                  <a:lnTo>
                    <a:pt x="40118" y="278"/>
                  </a:lnTo>
                  <a:lnTo>
                    <a:pt x="40478" y="280"/>
                  </a:lnTo>
                  <a:lnTo>
                    <a:pt x="41552" y="285"/>
                  </a:lnTo>
                  <a:lnTo>
                    <a:pt x="43004" y="304"/>
                  </a:lnTo>
                  <a:lnTo>
                    <a:pt x="43849" y="315"/>
                  </a:lnTo>
                  <a:lnTo>
                    <a:pt x="44810" y="318"/>
                  </a:lnTo>
                  <a:lnTo>
                    <a:pt x="45837" y="322"/>
                  </a:lnTo>
                  <a:lnTo>
                    <a:pt x="46721" y="334"/>
                  </a:lnTo>
                  <a:lnTo>
                    <a:pt x="49382" y="370"/>
                  </a:lnTo>
                  <a:lnTo>
                    <a:pt x="50041" y="369"/>
                  </a:lnTo>
                  <a:lnTo>
                    <a:pt x="57239" y="367"/>
                  </a:lnTo>
                  <a:lnTo>
                    <a:pt x="59438" y="335"/>
                  </a:lnTo>
                  <a:lnTo>
                    <a:pt x="60925" y="313"/>
                  </a:lnTo>
                  <a:lnTo>
                    <a:pt x="61625" y="303"/>
                  </a:lnTo>
                  <a:lnTo>
                    <a:pt x="66380" y="210"/>
                  </a:lnTo>
                  <a:lnTo>
                    <a:pt x="76536" y="293"/>
                  </a:lnTo>
                  <a:lnTo>
                    <a:pt x="77505" y="301"/>
                  </a:lnTo>
                  <a:lnTo>
                    <a:pt x="97998" y="458"/>
                  </a:lnTo>
                  <a:lnTo>
                    <a:pt x="106886" y="525"/>
                  </a:lnTo>
                  <a:lnTo>
                    <a:pt x="109864" y="548"/>
                  </a:lnTo>
                  <a:lnTo>
                    <a:pt x="111102" y="558"/>
                  </a:lnTo>
                  <a:lnTo>
                    <a:pt x="135425" y="743"/>
                  </a:lnTo>
                  <a:lnTo>
                    <a:pt x="135805" y="746"/>
                  </a:lnTo>
                  <a:lnTo>
                    <a:pt x="139983" y="778"/>
                  </a:lnTo>
                  <a:lnTo>
                    <a:pt x="140542" y="782"/>
                  </a:lnTo>
                  <a:lnTo>
                    <a:pt x="156381" y="1096"/>
                  </a:lnTo>
                  <a:lnTo>
                    <a:pt x="156747" y="1104"/>
                  </a:lnTo>
                  <a:lnTo>
                    <a:pt x="157115" y="1111"/>
                  </a:lnTo>
                  <a:lnTo>
                    <a:pt x="157242" y="1113"/>
                  </a:lnTo>
                  <a:lnTo>
                    <a:pt x="157321" y="2590"/>
                  </a:lnTo>
                  <a:lnTo>
                    <a:pt x="157229" y="4713"/>
                  </a:lnTo>
                  <a:lnTo>
                    <a:pt x="157263" y="5354"/>
                  </a:lnTo>
                  <a:lnTo>
                    <a:pt x="157874" y="7595"/>
                  </a:lnTo>
                  <a:lnTo>
                    <a:pt x="158070" y="8532"/>
                  </a:lnTo>
                  <a:lnTo>
                    <a:pt x="158116" y="9303"/>
                  </a:lnTo>
                  <a:lnTo>
                    <a:pt x="158058" y="10097"/>
                  </a:lnTo>
                  <a:lnTo>
                    <a:pt x="157713" y="11138"/>
                  </a:lnTo>
                  <a:lnTo>
                    <a:pt x="157386" y="11819"/>
                  </a:lnTo>
                  <a:lnTo>
                    <a:pt x="157031" y="12122"/>
                  </a:lnTo>
                  <a:lnTo>
                    <a:pt x="156636" y="12919"/>
                  </a:lnTo>
                  <a:lnTo>
                    <a:pt x="155943" y="13814"/>
                  </a:lnTo>
                  <a:lnTo>
                    <a:pt x="155309" y="14427"/>
                  </a:lnTo>
                  <a:lnTo>
                    <a:pt x="154228" y="15188"/>
                  </a:lnTo>
                  <a:lnTo>
                    <a:pt x="154946" y="15244"/>
                  </a:lnTo>
                  <a:lnTo>
                    <a:pt x="155153" y="15315"/>
                  </a:lnTo>
                  <a:lnTo>
                    <a:pt x="153810" y="16101"/>
                  </a:lnTo>
                  <a:lnTo>
                    <a:pt x="152518" y="17304"/>
                  </a:lnTo>
                  <a:lnTo>
                    <a:pt x="152281" y="17699"/>
                  </a:lnTo>
                  <a:lnTo>
                    <a:pt x="152126" y="18422"/>
                  </a:lnTo>
                  <a:lnTo>
                    <a:pt x="151990" y="18739"/>
                  </a:lnTo>
                  <a:lnTo>
                    <a:pt x="150778" y="19779"/>
                  </a:lnTo>
                  <a:lnTo>
                    <a:pt x="150070" y="20562"/>
                  </a:lnTo>
                  <a:lnTo>
                    <a:pt x="149264" y="21746"/>
                  </a:lnTo>
                  <a:lnTo>
                    <a:pt x="147565" y="23891"/>
                  </a:lnTo>
                  <a:lnTo>
                    <a:pt x="147360" y="24245"/>
                  </a:lnTo>
                  <a:lnTo>
                    <a:pt x="147388" y="24919"/>
                  </a:lnTo>
                  <a:lnTo>
                    <a:pt x="146554" y="25381"/>
                  </a:lnTo>
                  <a:lnTo>
                    <a:pt x="146367" y="25559"/>
                  </a:lnTo>
                  <a:lnTo>
                    <a:pt x="146247" y="26899"/>
                  </a:lnTo>
                  <a:lnTo>
                    <a:pt x="146100" y="27292"/>
                  </a:lnTo>
                  <a:lnTo>
                    <a:pt x="146269" y="28104"/>
                  </a:lnTo>
                  <a:lnTo>
                    <a:pt x="146434" y="28502"/>
                  </a:lnTo>
                  <a:lnTo>
                    <a:pt x="146687" y="28736"/>
                  </a:lnTo>
                  <a:lnTo>
                    <a:pt x="146725" y="29628"/>
                  </a:lnTo>
                  <a:lnTo>
                    <a:pt x="145722" y="29802"/>
                  </a:lnTo>
                  <a:lnTo>
                    <a:pt x="145689" y="30864"/>
                  </a:lnTo>
                  <a:lnTo>
                    <a:pt x="145276" y="31102"/>
                  </a:lnTo>
                  <a:lnTo>
                    <a:pt x="145117" y="31482"/>
                  </a:lnTo>
                  <a:lnTo>
                    <a:pt x="144873" y="32901"/>
                  </a:lnTo>
                  <a:lnTo>
                    <a:pt x="144955" y="33784"/>
                  </a:lnTo>
                  <a:lnTo>
                    <a:pt x="145354" y="33967"/>
                  </a:lnTo>
                  <a:lnTo>
                    <a:pt x="145559" y="34220"/>
                  </a:lnTo>
                  <a:lnTo>
                    <a:pt x="145609" y="34410"/>
                  </a:lnTo>
                  <a:lnTo>
                    <a:pt x="145566" y="34917"/>
                  </a:lnTo>
                  <a:lnTo>
                    <a:pt x="146392" y="34675"/>
                  </a:lnTo>
                  <a:lnTo>
                    <a:pt x="146559" y="34453"/>
                  </a:lnTo>
                  <a:lnTo>
                    <a:pt x="146804" y="34992"/>
                  </a:lnTo>
                  <a:lnTo>
                    <a:pt x="149652" y="35082"/>
                  </a:lnTo>
                  <a:lnTo>
                    <a:pt x="149533" y="34744"/>
                  </a:lnTo>
                  <a:lnTo>
                    <a:pt x="149911" y="34480"/>
                  </a:lnTo>
                  <a:lnTo>
                    <a:pt x="150358" y="34408"/>
                  </a:lnTo>
                  <a:lnTo>
                    <a:pt x="150782" y="34553"/>
                  </a:lnTo>
                  <a:lnTo>
                    <a:pt x="151209" y="34995"/>
                  </a:lnTo>
                  <a:lnTo>
                    <a:pt x="151239" y="35473"/>
                  </a:lnTo>
                  <a:lnTo>
                    <a:pt x="150708" y="35969"/>
                  </a:lnTo>
                  <a:lnTo>
                    <a:pt x="150363" y="36416"/>
                  </a:lnTo>
                  <a:lnTo>
                    <a:pt x="150345" y="36584"/>
                  </a:lnTo>
                  <a:lnTo>
                    <a:pt x="150478" y="36781"/>
                  </a:lnTo>
                  <a:lnTo>
                    <a:pt x="151046" y="36814"/>
                  </a:lnTo>
                  <a:lnTo>
                    <a:pt x="151096" y="36997"/>
                  </a:lnTo>
                  <a:lnTo>
                    <a:pt x="151093" y="37705"/>
                  </a:lnTo>
                  <a:lnTo>
                    <a:pt x="150774" y="38290"/>
                  </a:lnTo>
                  <a:lnTo>
                    <a:pt x="150250" y="39017"/>
                  </a:lnTo>
                  <a:lnTo>
                    <a:pt x="150268" y="39423"/>
                  </a:lnTo>
                  <a:lnTo>
                    <a:pt x="150570" y="39665"/>
                  </a:lnTo>
                  <a:lnTo>
                    <a:pt x="150839" y="39556"/>
                  </a:lnTo>
                  <a:lnTo>
                    <a:pt x="152398" y="38501"/>
                  </a:lnTo>
                  <a:lnTo>
                    <a:pt x="152739" y="38367"/>
                  </a:lnTo>
                  <a:lnTo>
                    <a:pt x="153059" y="38356"/>
                  </a:lnTo>
                  <a:lnTo>
                    <a:pt x="153560" y="38548"/>
                  </a:lnTo>
                  <a:lnTo>
                    <a:pt x="153558" y="38870"/>
                  </a:lnTo>
                  <a:lnTo>
                    <a:pt x="153494" y="39007"/>
                  </a:lnTo>
                  <a:lnTo>
                    <a:pt x="153099" y="39309"/>
                  </a:lnTo>
                  <a:lnTo>
                    <a:pt x="153016" y="39505"/>
                  </a:lnTo>
                  <a:lnTo>
                    <a:pt x="153028" y="40818"/>
                  </a:lnTo>
                  <a:lnTo>
                    <a:pt x="153416" y="40956"/>
                  </a:lnTo>
                  <a:lnTo>
                    <a:pt x="153746" y="40948"/>
                  </a:lnTo>
                  <a:lnTo>
                    <a:pt x="154156" y="40818"/>
                  </a:lnTo>
                  <a:lnTo>
                    <a:pt x="154515" y="40523"/>
                  </a:lnTo>
                  <a:lnTo>
                    <a:pt x="155107" y="40598"/>
                  </a:lnTo>
                  <a:lnTo>
                    <a:pt x="155381" y="40944"/>
                  </a:lnTo>
                  <a:lnTo>
                    <a:pt x="155722" y="41946"/>
                  </a:lnTo>
                  <a:lnTo>
                    <a:pt x="155873" y="42829"/>
                  </a:lnTo>
                  <a:lnTo>
                    <a:pt x="156128" y="42804"/>
                  </a:lnTo>
                  <a:lnTo>
                    <a:pt x="154195" y="45994"/>
                  </a:lnTo>
                  <a:lnTo>
                    <a:pt x="148633" y="55189"/>
                  </a:lnTo>
                  <a:lnTo>
                    <a:pt x="147993" y="56075"/>
                  </a:lnTo>
                  <a:lnTo>
                    <a:pt x="147753" y="55153"/>
                  </a:lnTo>
                  <a:lnTo>
                    <a:pt x="147270" y="54084"/>
                  </a:lnTo>
                  <a:lnTo>
                    <a:pt x="145970" y="54065"/>
                  </a:lnTo>
                  <a:lnTo>
                    <a:pt x="145195" y="53595"/>
                  </a:lnTo>
                  <a:lnTo>
                    <a:pt x="144653" y="53740"/>
                  </a:lnTo>
                  <a:lnTo>
                    <a:pt x="144359" y="54191"/>
                  </a:lnTo>
                  <a:lnTo>
                    <a:pt x="143810" y="54642"/>
                  </a:lnTo>
                  <a:lnTo>
                    <a:pt x="142471" y="55316"/>
                  </a:lnTo>
                  <a:lnTo>
                    <a:pt x="141509" y="55550"/>
                  </a:lnTo>
                  <a:lnTo>
                    <a:pt x="140774" y="56318"/>
                  </a:lnTo>
                  <a:lnTo>
                    <a:pt x="140494" y="56523"/>
                  </a:lnTo>
                  <a:lnTo>
                    <a:pt x="139328" y="57015"/>
                  </a:lnTo>
                  <a:lnTo>
                    <a:pt x="138112" y="57015"/>
                  </a:lnTo>
                  <a:lnTo>
                    <a:pt x="137663" y="57138"/>
                  </a:lnTo>
                  <a:lnTo>
                    <a:pt x="137484" y="57637"/>
                  </a:lnTo>
                  <a:lnTo>
                    <a:pt x="137339" y="57834"/>
                  </a:lnTo>
                  <a:lnTo>
                    <a:pt x="136790" y="57854"/>
                  </a:lnTo>
                  <a:lnTo>
                    <a:pt x="136931" y="57302"/>
                  </a:lnTo>
                  <a:lnTo>
                    <a:pt x="137157" y="57167"/>
                  </a:lnTo>
                  <a:lnTo>
                    <a:pt x="137129" y="57008"/>
                  </a:lnTo>
                  <a:lnTo>
                    <a:pt x="134567" y="57911"/>
                  </a:lnTo>
                  <a:lnTo>
                    <a:pt x="134050" y="58410"/>
                  </a:lnTo>
                  <a:lnTo>
                    <a:pt x="134263" y="58745"/>
                  </a:lnTo>
                  <a:lnTo>
                    <a:pt x="134643" y="58879"/>
                  </a:lnTo>
                  <a:lnTo>
                    <a:pt x="134637" y="60700"/>
                  </a:lnTo>
                  <a:lnTo>
                    <a:pt x="135424" y="62220"/>
                  </a:lnTo>
                  <a:lnTo>
                    <a:pt x="136206" y="62853"/>
                  </a:lnTo>
                  <a:lnTo>
                    <a:pt x="136360" y="63192"/>
                  </a:lnTo>
                  <a:lnTo>
                    <a:pt x="136385" y="63493"/>
                  </a:lnTo>
                  <a:lnTo>
                    <a:pt x="134144" y="63565"/>
                  </a:lnTo>
                  <a:lnTo>
                    <a:pt x="134381" y="64042"/>
                  </a:lnTo>
                  <a:lnTo>
                    <a:pt x="135095" y="64724"/>
                  </a:lnTo>
                  <a:lnTo>
                    <a:pt x="135029" y="64961"/>
                  </a:lnTo>
                  <a:lnTo>
                    <a:pt x="135153" y="65941"/>
                  </a:lnTo>
                  <a:lnTo>
                    <a:pt x="135577" y="67059"/>
                  </a:lnTo>
                  <a:lnTo>
                    <a:pt x="135519" y="67208"/>
                  </a:lnTo>
                  <a:lnTo>
                    <a:pt x="135297" y="67271"/>
                  </a:lnTo>
                  <a:lnTo>
                    <a:pt x="134978" y="67622"/>
                  </a:lnTo>
                  <a:lnTo>
                    <a:pt x="134428" y="69032"/>
                  </a:lnTo>
                  <a:lnTo>
                    <a:pt x="133169" y="70072"/>
                  </a:lnTo>
                  <a:lnTo>
                    <a:pt x="131111" y="71765"/>
                  </a:lnTo>
                  <a:lnTo>
                    <a:pt x="129354" y="73051"/>
                  </a:lnTo>
                  <a:lnTo>
                    <a:pt x="128145" y="74155"/>
                  </a:lnTo>
                  <a:lnTo>
                    <a:pt x="126337" y="75606"/>
                  </a:lnTo>
                  <a:lnTo>
                    <a:pt x="126649" y="75604"/>
                  </a:lnTo>
                  <a:lnTo>
                    <a:pt x="126820" y="77831"/>
                  </a:lnTo>
                  <a:lnTo>
                    <a:pt x="126566" y="78167"/>
                  </a:lnTo>
                  <a:lnTo>
                    <a:pt x="126189" y="78241"/>
                  </a:lnTo>
                  <a:lnTo>
                    <a:pt x="125580" y="78584"/>
                  </a:lnTo>
                  <a:lnTo>
                    <a:pt x="126057" y="79105"/>
                  </a:lnTo>
                  <a:lnTo>
                    <a:pt x="125921" y="79683"/>
                  </a:lnTo>
                  <a:lnTo>
                    <a:pt x="125677" y="79523"/>
                  </a:lnTo>
                  <a:lnTo>
                    <a:pt x="125054" y="79653"/>
                  </a:lnTo>
                  <a:lnTo>
                    <a:pt x="124846" y="79780"/>
                  </a:lnTo>
                  <a:lnTo>
                    <a:pt x="124671" y="80169"/>
                  </a:lnTo>
                  <a:lnTo>
                    <a:pt x="124524" y="80240"/>
                  </a:lnTo>
                  <a:lnTo>
                    <a:pt x="124037" y="80240"/>
                  </a:lnTo>
                  <a:lnTo>
                    <a:pt x="123646" y="80092"/>
                  </a:lnTo>
                  <a:lnTo>
                    <a:pt x="123424" y="79869"/>
                  </a:lnTo>
                  <a:lnTo>
                    <a:pt x="122973" y="79829"/>
                  </a:lnTo>
                  <a:lnTo>
                    <a:pt x="122683" y="80223"/>
                  </a:lnTo>
                  <a:lnTo>
                    <a:pt x="122454" y="80241"/>
                  </a:lnTo>
                  <a:lnTo>
                    <a:pt x="121587" y="80695"/>
                  </a:lnTo>
                  <a:lnTo>
                    <a:pt x="120975" y="81496"/>
                  </a:lnTo>
                  <a:lnTo>
                    <a:pt x="120473" y="81638"/>
                  </a:lnTo>
                  <a:lnTo>
                    <a:pt x="119807" y="81716"/>
                  </a:lnTo>
                  <a:lnTo>
                    <a:pt x="119782" y="81936"/>
                  </a:lnTo>
                  <a:lnTo>
                    <a:pt x="117310" y="83431"/>
                  </a:lnTo>
                  <a:lnTo>
                    <a:pt x="116315" y="83330"/>
                  </a:lnTo>
                  <a:lnTo>
                    <a:pt x="115792" y="83188"/>
                  </a:lnTo>
                  <a:lnTo>
                    <a:pt x="115072" y="83173"/>
                  </a:lnTo>
                  <a:lnTo>
                    <a:pt x="114882" y="83337"/>
                  </a:lnTo>
                  <a:lnTo>
                    <a:pt x="114768" y="83739"/>
                  </a:lnTo>
                  <a:lnTo>
                    <a:pt x="114438" y="84167"/>
                  </a:lnTo>
                  <a:lnTo>
                    <a:pt x="114205" y="84287"/>
                  </a:lnTo>
                  <a:lnTo>
                    <a:pt x="113295" y="84506"/>
                  </a:lnTo>
                  <a:lnTo>
                    <a:pt x="112347" y="84107"/>
                  </a:lnTo>
                  <a:lnTo>
                    <a:pt x="110825" y="84193"/>
                  </a:lnTo>
                  <a:lnTo>
                    <a:pt x="110335" y="84088"/>
                  </a:lnTo>
                  <a:lnTo>
                    <a:pt x="107824" y="86964"/>
                  </a:lnTo>
                  <a:lnTo>
                    <a:pt x="107622" y="87196"/>
                  </a:lnTo>
                  <a:lnTo>
                    <a:pt x="106048" y="89011"/>
                  </a:lnTo>
                  <a:lnTo>
                    <a:pt x="105344" y="88552"/>
                  </a:lnTo>
                  <a:lnTo>
                    <a:pt x="104706" y="88008"/>
                  </a:lnTo>
                  <a:lnTo>
                    <a:pt x="103851" y="87778"/>
                  </a:lnTo>
                  <a:lnTo>
                    <a:pt x="101241" y="87816"/>
                  </a:lnTo>
                  <a:lnTo>
                    <a:pt x="100743" y="88218"/>
                  </a:lnTo>
                  <a:lnTo>
                    <a:pt x="100375" y="88326"/>
                  </a:lnTo>
                  <a:lnTo>
                    <a:pt x="100010" y="88192"/>
                  </a:lnTo>
                  <a:lnTo>
                    <a:pt x="99906" y="88050"/>
                  </a:lnTo>
                  <a:lnTo>
                    <a:pt x="99824" y="87741"/>
                  </a:lnTo>
                  <a:lnTo>
                    <a:pt x="99523" y="87633"/>
                  </a:lnTo>
                  <a:lnTo>
                    <a:pt x="98496" y="87864"/>
                  </a:lnTo>
                  <a:lnTo>
                    <a:pt x="98101" y="88284"/>
                  </a:lnTo>
                  <a:lnTo>
                    <a:pt x="97753" y="88334"/>
                  </a:lnTo>
                  <a:lnTo>
                    <a:pt x="97271" y="88511"/>
                  </a:lnTo>
                  <a:lnTo>
                    <a:pt x="96377" y="89007"/>
                  </a:lnTo>
                  <a:lnTo>
                    <a:pt x="96226" y="88762"/>
                  </a:lnTo>
                  <a:lnTo>
                    <a:pt x="95599" y="89077"/>
                  </a:lnTo>
                  <a:lnTo>
                    <a:pt x="95617" y="89286"/>
                  </a:lnTo>
                  <a:lnTo>
                    <a:pt x="95198" y="89865"/>
                  </a:lnTo>
                  <a:lnTo>
                    <a:pt x="94876" y="89103"/>
                  </a:lnTo>
                  <a:lnTo>
                    <a:pt x="94897" y="88663"/>
                  </a:lnTo>
                  <a:lnTo>
                    <a:pt x="94661" y="88164"/>
                  </a:lnTo>
                  <a:lnTo>
                    <a:pt x="94124" y="87860"/>
                  </a:lnTo>
                  <a:lnTo>
                    <a:pt x="93919" y="88024"/>
                  </a:lnTo>
                  <a:lnTo>
                    <a:pt x="93875" y="88161"/>
                  </a:lnTo>
                  <a:lnTo>
                    <a:pt x="93636" y="88143"/>
                  </a:lnTo>
                  <a:lnTo>
                    <a:pt x="93291" y="87822"/>
                  </a:lnTo>
                  <a:lnTo>
                    <a:pt x="93208" y="87642"/>
                  </a:lnTo>
                  <a:lnTo>
                    <a:pt x="93308" y="87292"/>
                  </a:lnTo>
                  <a:lnTo>
                    <a:pt x="94371" y="85828"/>
                  </a:lnTo>
                  <a:lnTo>
                    <a:pt x="94379" y="85172"/>
                  </a:lnTo>
                  <a:lnTo>
                    <a:pt x="94293" y="85004"/>
                  </a:lnTo>
                  <a:lnTo>
                    <a:pt x="94815" y="84893"/>
                  </a:lnTo>
                  <a:lnTo>
                    <a:pt x="94916" y="84662"/>
                  </a:lnTo>
                  <a:lnTo>
                    <a:pt x="94708" y="84237"/>
                  </a:lnTo>
                  <a:lnTo>
                    <a:pt x="94228" y="84468"/>
                  </a:lnTo>
                  <a:lnTo>
                    <a:pt x="94300" y="83943"/>
                  </a:lnTo>
                  <a:lnTo>
                    <a:pt x="94551" y="83511"/>
                  </a:lnTo>
                  <a:lnTo>
                    <a:pt x="94905" y="83492"/>
                  </a:lnTo>
                  <a:lnTo>
                    <a:pt x="95023" y="83667"/>
                  </a:lnTo>
                  <a:lnTo>
                    <a:pt x="95453" y="83943"/>
                  </a:lnTo>
                  <a:lnTo>
                    <a:pt x="95557" y="83425"/>
                  </a:lnTo>
                  <a:lnTo>
                    <a:pt x="95793" y="83466"/>
                  </a:lnTo>
                  <a:lnTo>
                    <a:pt x="95987" y="83410"/>
                  </a:lnTo>
                  <a:lnTo>
                    <a:pt x="96044" y="83049"/>
                  </a:lnTo>
                  <a:lnTo>
                    <a:pt x="95489" y="83190"/>
                  </a:lnTo>
                  <a:lnTo>
                    <a:pt x="95238" y="83127"/>
                  </a:lnTo>
                  <a:lnTo>
                    <a:pt x="95084" y="82743"/>
                  </a:lnTo>
                  <a:lnTo>
                    <a:pt x="95177" y="82572"/>
                  </a:lnTo>
                  <a:lnTo>
                    <a:pt x="95532" y="82646"/>
                  </a:lnTo>
                  <a:lnTo>
                    <a:pt x="95647" y="82248"/>
                  </a:lnTo>
                  <a:lnTo>
                    <a:pt x="95421" y="82095"/>
                  </a:lnTo>
                  <a:lnTo>
                    <a:pt x="95615" y="81763"/>
                  </a:lnTo>
                  <a:lnTo>
                    <a:pt x="96023" y="81447"/>
                  </a:lnTo>
                  <a:lnTo>
                    <a:pt x="96460" y="81294"/>
                  </a:lnTo>
                  <a:lnTo>
                    <a:pt x="96718" y="80929"/>
                  </a:lnTo>
                  <a:lnTo>
                    <a:pt x="96979" y="81093"/>
                  </a:lnTo>
                  <a:lnTo>
                    <a:pt x="97033" y="81264"/>
                  </a:lnTo>
                  <a:lnTo>
                    <a:pt x="96624" y="82054"/>
                  </a:lnTo>
                  <a:lnTo>
                    <a:pt x="96968" y="81969"/>
                  </a:lnTo>
                  <a:lnTo>
                    <a:pt x="97226" y="81749"/>
                  </a:lnTo>
                  <a:lnTo>
                    <a:pt x="97455" y="81846"/>
                  </a:lnTo>
                  <a:lnTo>
                    <a:pt x="97670" y="82088"/>
                  </a:lnTo>
                  <a:lnTo>
                    <a:pt x="97871" y="81913"/>
                  </a:lnTo>
                  <a:lnTo>
                    <a:pt x="97681" y="81593"/>
                  </a:lnTo>
                  <a:lnTo>
                    <a:pt x="97814" y="80736"/>
                  </a:lnTo>
                  <a:lnTo>
                    <a:pt x="98040" y="80617"/>
                  </a:lnTo>
                  <a:lnTo>
                    <a:pt x="98322" y="80781"/>
                  </a:lnTo>
                  <a:lnTo>
                    <a:pt x="98032" y="79941"/>
                  </a:lnTo>
                  <a:lnTo>
                    <a:pt x="98043" y="79770"/>
                  </a:lnTo>
                  <a:lnTo>
                    <a:pt x="98219" y="79487"/>
                  </a:lnTo>
                  <a:lnTo>
                    <a:pt x="98488" y="79394"/>
                  </a:lnTo>
                  <a:lnTo>
                    <a:pt x="98817" y="79547"/>
                  </a:lnTo>
                  <a:lnTo>
                    <a:pt x="98864" y="79707"/>
                  </a:lnTo>
                  <a:lnTo>
                    <a:pt x="98588" y="79792"/>
                  </a:lnTo>
                  <a:lnTo>
                    <a:pt x="98430" y="80079"/>
                  </a:lnTo>
                  <a:lnTo>
                    <a:pt x="98917" y="80038"/>
                  </a:lnTo>
                  <a:lnTo>
                    <a:pt x="98849" y="80311"/>
                  </a:lnTo>
                  <a:lnTo>
                    <a:pt x="98702" y="80553"/>
                  </a:lnTo>
                  <a:lnTo>
                    <a:pt x="99103" y="80420"/>
                  </a:lnTo>
                  <a:lnTo>
                    <a:pt x="99401" y="79901"/>
                  </a:lnTo>
                  <a:lnTo>
                    <a:pt x="100071" y="79353"/>
                  </a:lnTo>
                  <a:lnTo>
                    <a:pt x="100461" y="79223"/>
                  </a:lnTo>
                  <a:lnTo>
                    <a:pt x="100329" y="79033"/>
                  </a:lnTo>
                  <a:lnTo>
                    <a:pt x="100315" y="78787"/>
                  </a:lnTo>
                  <a:lnTo>
                    <a:pt x="100548" y="78638"/>
                  </a:lnTo>
                  <a:lnTo>
                    <a:pt x="101057" y="77960"/>
                  </a:lnTo>
                  <a:lnTo>
                    <a:pt x="101340" y="78035"/>
                  </a:lnTo>
                  <a:lnTo>
                    <a:pt x="101648" y="77747"/>
                  </a:lnTo>
                  <a:lnTo>
                    <a:pt x="101462" y="77655"/>
                  </a:lnTo>
                  <a:lnTo>
                    <a:pt x="101172" y="77584"/>
                  </a:lnTo>
                  <a:lnTo>
                    <a:pt x="101197" y="77443"/>
                  </a:lnTo>
                  <a:lnTo>
                    <a:pt x="102032" y="76183"/>
                  </a:lnTo>
                  <a:lnTo>
                    <a:pt x="102165" y="76138"/>
                  </a:lnTo>
                  <a:lnTo>
                    <a:pt x="102362" y="76299"/>
                  </a:lnTo>
                  <a:lnTo>
                    <a:pt x="102799" y="76317"/>
                  </a:lnTo>
                  <a:lnTo>
                    <a:pt x="102928" y="76514"/>
                  </a:lnTo>
                  <a:lnTo>
                    <a:pt x="102599" y="77040"/>
                  </a:lnTo>
                  <a:lnTo>
                    <a:pt x="102628" y="77271"/>
                  </a:lnTo>
                  <a:lnTo>
                    <a:pt x="102843" y="77155"/>
                  </a:lnTo>
                  <a:lnTo>
                    <a:pt x="102964" y="76905"/>
                  </a:lnTo>
                  <a:lnTo>
                    <a:pt x="103154" y="76782"/>
                  </a:lnTo>
                  <a:lnTo>
                    <a:pt x="103469" y="76939"/>
                  </a:lnTo>
                  <a:lnTo>
                    <a:pt x="103642" y="77296"/>
                  </a:lnTo>
                  <a:lnTo>
                    <a:pt x="103792" y="77404"/>
                  </a:lnTo>
                  <a:lnTo>
                    <a:pt x="104229" y="77122"/>
                  </a:lnTo>
                  <a:lnTo>
                    <a:pt x="103690" y="76947"/>
                  </a:lnTo>
                  <a:lnTo>
                    <a:pt x="103440" y="76701"/>
                  </a:lnTo>
                  <a:lnTo>
                    <a:pt x="103407" y="76490"/>
                  </a:lnTo>
                  <a:lnTo>
                    <a:pt x="103476" y="76177"/>
                  </a:lnTo>
                  <a:lnTo>
                    <a:pt x="103793" y="75861"/>
                  </a:lnTo>
                  <a:lnTo>
                    <a:pt x="103595" y="75534"/>
                  </a:lnTo>
                  <a:lnTo>
                    <a:pt x="103382" y="75381"/>
                  </a:lnTo>
                  <a:lnTo>
                    <a:pt x="103081" y="75407"/>
                  </a:lnTo>
                  <a:lnTo>
                    <a:pt x="102854" y="75682"/>
                  </a:lnTo>
                  <a:lnTo>
                    <a:pt x="102722" y="75731"/>
                  </a:lnTo>
                  <a:lnTo>
                    <a:pt x="102550" y="76117"/>
                  </a:lnTo>
                  <a:lnTo>
                    <a:pt x="102326" y="76203"/>
                  </a:lnTo>
                  <a:lnTo>
                    <a:pt x="101811" y="75724"/>
                  </a:lnTo>
                  <a:lnTo>
                    <a:pt x="101693" y="75514"/>
                  </a:lnTo>
                  <a:lnTo>
                    <a:pt x="101517" y="74892"/>
                  </a:lnTo>
                  <a:lnTo>
                    <a:pt x="101271" y="74677"/>
                  </a:lnTo>
                  <a:lnTo>
                    <a:pt x="101107" y="74724"/>
                  </a:lnTo>
                  <a:lnTo>
                    <a:pt x="100974" y="74883"/>
                  </a:lnTo>
                  <a:lnTo>
                    <a:pt x="100896" y="75418"/>
                  </a:lnTo>
                  <a:lnTo>
                    <a:pt x="100343" y="75864"/>
                  </a:lnTo>
                  <a:lnTo>
                    <a:pt x="99775" y="76182"/>
                  </a:lnTo>
                  <a:lnTo>
                    <a:pt x="99326" y="76704"/>
                  </a:lnTo>
                  <a:lnTo>
                    <a:pt x="98956" y="76928"/>
                  </a:lnTo>
                  <a:lnTo>
                    <a:pt x="98652" y="77338"/>
                  </a:lnTo>
                  <a:lnTo>
                    <a:pt x="96776" y="78854"/>
                  </a:lnTo>
                  <a:lnTo>
                    <a:pt x="96344" y="79286"/>
                  </a:lnTo>
                  <a:lnTo>
                    <a:pt x="95644" y="80169"/>
                  </a:lnTo>
                  <a:lnTo>
                    <a:pt x="95313" y="80697"/>
                  </a:lnTo>
                  <a:lnTo>
                    <a:pt x="93861" y="81802"/>
                  </a:lnTo>
                  <a:lnTo>
                    <a:pt x="92677" y="84062"/>
                  </a:lnTo>
                  <a:lnTo>
                    <a:pt x="92178" y="84803"/>
                  </a:lnTo>
                  <a:lnTo>
                    <a:pt x="90867" y="86153"/>
                  </a:lnTo>
                  <a:lnTo>
                    <a:pt x="90467" y="86416"/>
                  </a:lnTo>
                  <a:lnTo>
                    <a:pt x="89226" y="88975"/>
                  </a:lnTo>
                  <a:lnTo>
                    <a:pt x="89094" y="89431"/>
                  </a:lnTo>
                  <a:lnTo>
                    <a:pt x="88534" y="89185"/>
                  </a:lnTo>
                  <a:lnTo>
                    <a:pt x="87255" y="88976"/>
                  </a:lnTo>
                  <a:lnTo>
                    <a:pt x="86965" y="88739"/>
                  </a:lnTo>
                  <a:lnTo>
                    <a:pt x="87197" y="88847"/>
                  </a:lnTo>
                  <a:lnTo>
                    <a:pt x="87351" y="88817"/>
                  </a:lnTo>
                  <a:lnTo>
                    <a:pt x="87713" y="88340"/>
                  </a:lnTo>
                  <a:lnTo>
                    <a:pt x="87802" y="87807"/>
                  </a:lnTo>
                  <a:lnTo>
                    <a:pt x="88292" y="87263"/>
                  </a:lnTo>
                  <a:lnTo>
                    <a:pt x="88600" y="87326"/>
                  </a:lnTo>
                  <a:lnTo>
                    <a:pt x="89180" y="86659"/>
                  </a:lnTo>
                  <a:lnTo>
                    <a:pt x="89198" y="86495"/>
                  </a:lnTo>
                  <a:lnTo>
                    <a:pt x="88900" y="86380"/>
                  </a:lnTo>
                  <a:lnTo>
                    <a:pt x="88886" y="86238"/>
                  </a:lnTo>
                  <a:lnTo>
                    <a:pt x="89165" y="85873"/>
                  </a:lnTo>
                  <a:lnTo>
                    <a:pt x="89387" y="85203"/>
                  </a:lnTo>
                  <a:lnTo>
                    <a:pt x="89251" y="85050"/>
                  </a:lnTo>
                  <a:lnTo>
                    <a:pt x="89118" y="85050"/>
                  </a:lnTo>
                  <a:lnTo>
                    <a:pt x="88603" y="85445"/>
                  </a:lnTo>
                  <a:lnTo>
                    <a:pt x="87701" y="85874"/>
                  </a:lnTo>
                  <a:lnTo>
                    <a:pt x="86960" y="85785"/>
                  </a:lnTo>
                  <a:lnTo>
                    <a:pt x="86831" y="85677"/>
                  </a:lnTo>
                  <a:lnTo>
                    <a:pt x="86002" y="85612"/>
                  </a:lnTo>
                  <a:lnTo>
                    <a:pt x="85583" y="85723"/>
                  </a:lnTo>
                  <a:lnTo>
                    <a:pt x="83999" y="85701"/>
                  </a:lnTo>
                  <a:lnTo>
                    <a:pt x="83570" y="85703"/>
                  </a:lnTo>
                  <a:lnTo>
                    <a:pt x="82156" y="86082"/>
                  </a:lnTo>
                  <a:lnTo>
                    <a:pt x="81852" y="86645"/>
                  </a:lnTo>
                  <a:lnTo>
                    <a:pt x="81857" y="86832"/>
                  </a:lnTo>
                  <a:lnTo>
                    <a:pt x="81900" y="86630"/>
                  </a:lnTo>
                  <a:lnTo>
                    <a:pt x="82154" y="86399"/>
                  </a:lnTo>
                  <a:lnTo>
                    <a:pt x="83067" y="86019"/>
                  </a:lnTo>
                  <a:lnTo>
                    <a:pt x="83224" y="86191"/>
                  </a:lnTo>
                  <a:lnTo>
                    <a:pt x="83149" y="86388"/>
                  </a:lnTo>
                  <a:lnTo>
                    <a:pt x="82909" y="86757"/>
                  </a:lnTo>
                  <a:lnTo>
                    <a:pt x="82504" y="87185"/>
                  </a:lnTo>
                  <a:lnTo>
                    <a:pt x="82129" y="87028"/>
                  </a:lnTo>
                  <a:lnTo>
                    <a:pt x="81774" y="87002"/>
                  </a:lnTo>
                  <a:lnTo>
                    <a:pt x="79973" y="87277"/>
                  </a:lnTo>
                  <a:lnTo>
                    <a:pt x="79604" y="87236"/>
                  </a:lnTo>
                  <a:lnTo>
                    <a:pt x="78960" y="87067"/>
                  </a:lnTo>
                  <a:lnTo>
                    <a:pt x="76653" y="88159"/>
                  </a:lnTo>
                  <a:lnTo>
                    <a:pt x="75999" y="88376"/>
                  </a:lnTo>
                  <a:lnTo>
                    <a:pt x="74838" y="88577"/>
                  </a:lnTo>
                  <a:lnTo>
                    <a:pt x="74579" y="88902"/>
                  </a:lnTo>
                  <a:lnTo>
                    <a:pt x="74668" y="90005"/>
                  </a:lnTo>
                  <a:lnTo>
                    <a:pt x="74539" y="90573"/>
                  </a:lnTo>
                  <a:lnTo>
                    <a:pt x="74305" y="90957"/>
                  </a:lnTo>
                  <a:lnTo>
                    <a:pt x="73281" y="91066"/>
                  </a:lnTo>
                  <a:lnTo>
                    <a:pt x="70457" y="92360"/>
                  </a:lnTo>
                  <a:lnTo>
                    <a:pt x="69256" y="92770"/>
                  </a:lnTo>
                  <a:lnTo>
                    <a:pt x="67873" y="92758"/>
                  </a:lnTo>
                  <a:lnTo>
                    <a:pt x="66979" y="92539"/>
                  </a:lnTo>
                  <a:lnTo>
                    <a:pt x="66313" y="92241"/>
                  </a:lnTo>
                  <a:lnTo>
                    <a:pt x="64402" y="91082"/>
                  </a:lnTo>
                  <a:lnTo>
                    <a:pt x="63923" y="90689"/>
                  </a:lnTo>
                  <a:lnTo>
                    <a:pt x="62158" y="88914"/>
                  </a:lnTo>
                  <a:lnTo>
                    <a:pt x="60440" y="86710"/>
                  </a:lnTo>
                  <a:lnTo>
                    <a:pt x="60161" y="86514"/>
                  </a:lnTo>
                  <a:lnTo>
                    <a:pt x="59283" y="86212"/>
                  </a:lnTo>
                  <a:lnTo>
                    <a:pt x="58901" y="85965"/>
                  </a:lnTo>
                  <a:lnTo>
                    <a:pt x="57930" y="85248"/>
                  </a:lnTo>
                  <a:lnTo>
                    <a:pt x="57601" y="84862"/>
                  </a:lnTo>
                  <a:lnTo>
                    <a:pt x="57106" y="84144"/>
                  </a:lnTo>
                  <a:lnTo>
                    <a:pt x="57300" y="84021"/>
                  </a:lnTo>
                  <a:lnTo>
                    <a:pt x="57911" y="83695"/>
                  </a:lnTo>
                  <a:lnTo>
                    <a:pt x="57737" y="83462"/>
                  </a:lnTo>
                  <a:lnTo>
                    <a:pt x="57684" y="83102"/>
                  </a:lnTo>
                  <a:lnTo>
                    <a:pt x="58868" y="82828"/>
                  </a:lnTo>
                  <a:lnTo>
                    <a:pt x="59033" y="82713"/>
                  </a:lnTo>
                  <a:lnTo>
                    <a:pt x="59277" y="82336"/>
                  </a:lnTo>
                  <a:lnTo>
                    <a:pt x="59359" y="81740"/>
                  </a:lnTo>
                  <a:lnTo>
                    <a:pt x="59216" y="81174"/>
                  </a:lnTo>
                  <a:lnTo>
                    <a:pt x="59291" y="80559"/>
                  </a:lnTo>
                  <a:lnTo>
                    <a:pt x="59427" y="80380"/>
                  </a:lnTo>
                  <a:lnTo>
                    <a:pt x="59896" y="80112"/>
                  </a:lnTo>
                  <a:lnTo>
                    <a:pt x="60426" y="79318"/>
                  </a:lnTo>
                  <a:lnTo>
                    <a:pt x="60630" y="78297"/>
                  </a:lnTo>
                  <a:lnTo>
                    <a:pt x="60584" y="77876"/>
                  </a:lnTo>
                  <a:lnTo>
                    <a:pt x="60265" y="77526"/>
                  </a:lnTo>
                  <a:lnTo>
                    <a:pt x="60279" y="75853"/>
                  </a:lnTo>
                  <a:lnTo>
                    <a:pt x="59989" y="75287"/>
                  </a:lnTo>
                  <a:lnTo>
                    <a:pt x="59788" y="74616"/>
                  </a:lnTo>
                  <a:lnTo>
                    <a:pt x="59791" y="73606"/>
                  </a:lnTo>
                  <a:lnTo>
                    <a:pt x="59490" y="72839"/>
                  </a:lnTo>
                  <a:lnTo>
                    <a:pt x="59451" y="72268"/>
                  </a:lnTo>
                  <a:lnTo>
                    <a:pt x="57479" y="71505"/>
                  </a:lnTo>
                  <a:lnTo>
                    <a:pt x="56597" y="71397"/>
                  </a:lnTo>
                  <a:lnTo>
                    <a:pt x="54879" y="70933"/>
                  </a:lnTo>
                  <a:lnTo>
                    <a:pt x="54879" y="69566"/>
                  </a:lnTo>
                  <a:lnTo>
                    <a:pt x="55751" y="69501"/>
                  </a:lnTo>
                  <a:lnTo>
                    <a:pt x="56037" y="69255"/>
                  </a:lnTo>
                  <a:lnTo>
                    <a:pt x="56252" y="68793"/>
                  </a:lnTo>
                  <a:lnTo>
                    <a:pt x="56277" y="68465"/>
                  </a:lnTo>
                  <a:lnTo>
                    <a:pt x="56148" y="68018"/>
                  </a:lnTo>
                  <a:lnTo>
                    <a:pt x="55185" y="67728"/>
                  </a:lnTo>
                  <a:lnTo>
                    <a:pt x="55207" y="66788"/>
                  </a:lnTo>
                  <a:lnTo>
                    <a:pt x="55117" y="66595"/>
                  </a:lnTo>
                  <a:lnTo>
                    <a:pt x="54909" y="66518"/>
                  </a:lnTo>
                  <a:lnTo>
                    <a:pt x="54336" y="65884"/>
                  </a:lnTo>
                  <a:lnTo>
                    <a:pt x="54422" y="65590"/>
                  </a:lnTo>
                  <a:lnTo>
                    <a:pt x="54829" y="65517"/>
                  </a:lnTo>
                  <a:lnTo>
                    <a:pt x="54757" y="65351"/>
                  </a:lnTo>
                  <a:lnTo>
                    <a:pt x="54591" y="65161"/>
                  </a:lnTo>
                  <a:lnTo>
                    <a:pt x="54106" y="64849"/>
                  </a:lnTo>
                  <a:lnTo>
                    <a:pt x="53289" y="64607"/>
                  </a:lnTo>
                  <a:lnTo>
                    <a:pt x="53245" y="64260"/>
                  </a:lnTo>
                  <a:lnTo>
                    <a:pt x="53288" y="63675"/>
                  </a:lnTo>
                  <a:lnTo>
                    <a:pt x="54594" y="63686"/>
                  </a:lnTo>
                  <a:lnTo>
                    <a:pt x="54029" y="61342"/>
                  </a:lnTo>
                  <a:lnTo>
                    <a:pt x="53072" y="61308"/>
                  </a:lnTo>
                  <a:lnTo>
                    <a:pt x="52917" y="61115"/>
                  </a:lnTo>
                  <a:lnTo>
                    <a:pt x="52771" y="60604"/>
                  </a:lnTo>
                  <a:lnTo>
                    <a:pt x="52521" y="60464"/>
                  </a:lnTo>
                  <a:lnTo>
                    <a:pt x="51628" y="60899"/>
                  </a:lnTo>
                  <a:lnTo>
                    <a:pt x="50871" y="61674"/>
                  </a:lnTo>
                  <a:lnTo>
                    <a:pt x="50845" y="61023"/>
                  </a:lnTo>
                  <a:lnTo>
                    <a:pt x="50974" y="60486"/>
                  </a:lnTo>
                  <a:lnTo>
                    <a:pt x="51039" y="59429"/>
                  </a:lnTo>
                  <a:lnTo>
                    <a:pt x="50832" y="58990"/>
                  </a:lnTo>
                  <a:lnTo>
                    <a:pt x="50850" y="57569"/>
                  </a:lnTo>
                  <a:lnTo>
                    <a:pt x="50451" y="57774"/>
                  </a:lnTo>
                  <a:lnTo>
                    <a:pt x="51380" y="57129"/>
                  </a:lnTo>
                  <a:lnTo>
                    <a:pt x="51371" y="56607"/>
                  </a:lnTo>
                  <a:lnTo>
                    <a:pt x="51242" y="56282"/>
                  </a:lnTo>
                  <a:lnTo>
                    <a:pt x="50729" y="55629"/>
                  </a:lnTo>
                  <a:lnTo>
                    <a:pt x="51505" y="53817"/>
                  </a:lnTo>
                  <a:lnTo>
                    <a:pt x="51576" y="53073"/>
                  </a:lnTo>
                  <a:lnTo>
                    <a:pt x="51233" y="52191"/>
                  </a:lnTo>
                  <a:lnTo>
                    <a:pt x="50266" y="51806"/>
                  </a:lnTo>
                  <a:lnTo>
                    <a:pt x="49539" y="51731"/>
                  </a:lnTo>
                  <a:lnTo>
                    <a:pt x="48682" y="52012"/>
                  </a:lnTo>
                  <a:lnTo>
                    <a:pt x="48786" y="52272"/>
                  </a:lnTo>
                  <a:lnTo>
                    <a:pt x="47970" y="52272"/>
                  </a:lnTo>
                  <a:lnTo>
                    <a:pt x="47954" y="51626"/>
                  </a:lnTo>
                  <a:lnTo>
                    <a:pt x="47867" y="51452"/>
                  </a:lnTo>
                  <a:lnTo>
                    <a:pt x="46974" y="51145"/>
                  </a:lnTo>
                  <a:lnTo>
                    <a:pt x="46766" y="50977"/>
                  </a:lnTo>
                  <a:lnTo>
                    <a:pt x="46766" y="49832"/>
                  </a:lnTo>
                  <a:lnTo>
                    <a:pt x="46836" y="49294"/>
                  </a:lnTo>
                  <a:lnTo>
                    <a:pt x="46559" y="47962"/>
                  </a:lnTo>
                  <a:lnTo>
                    <a:pt x="47918" y="47669"/>
                  </a:lnTo>
                  <a:lnTo>
                    <a:pt x="48496" y="47647"/>
                  </a:lnTo>
                  <a:lnTo>
                    <a:pt x="50805" y="47548"/>
                  </a:lnTo>
                  <a:lnTo>
                    <a:pt x="50662" y="47144"/>
                  </a:lnTo>
                  <a:lnTo>
                    <a:pt x="50447" y="46897"/>
                  </a:lnTo>
                  <a:lnTo>
                    <a:pt x="49786" y="46574"/>
                  </a:lnTo>
                  <a:lnTo>
                    <a:pt x="48682" y="45798"/>
                  </a:lnTo>
                  <a:lnTo>
                    <a:pt x="48190" y="44383"/>
                  </a:lnTo>
                  <a:lnTo>
                    <a:pt x="48928" y="43700"/>
                  </a:lnTo>
                  <a:lnTo>
                    <a:pt x="49912" y="43797"/>
                  </a:lnTo>
                  <a:lnTo>
                    <a:pt x="50094" y="43293"/>
                  </a:lnTo>
                  <a:lnTo>
                    <a:pt x="49666" y="42171"/>
                  </a:lnTo>
                  <a:lnTo>
                    <a:pt x="50547" y="42155"/>
                  </a:lnTo>
                  <a:lnTo>
                    <a:pt x="50560" y="40447"/>
                  </a:lnTo>
                  <a:lnTo>
                    <a:pt x="50921" y="40404"/>
                  </a:lnTo>
                  <a:lnTo>
                    <a:pt x="51526" y="40461"/>
                  </a:lnTo>
                  <a:lnTo>
                    <a:pt x="51667" y="39850"/>
                  </a:lnTo>
                  <a:lnTo>
                    <a:pt x="51547" y="39553"/>
                  </a:lnTo>
                  <a:lnTo>
                    <a:pt x="51352" y="39524"/>
                  </a:lnTo>
                  <a:lnTo>
                    <a:pt x="50573" y="39910"/>
                  </a:lnTo>
                  <a:lnTo>
                    <a:pt x="49266" y="39895"/>
                  </a:lnTo>
                  <a:lnTo>
                    <a:pt x="49947" y="38283"/>
                  </a:lnTo>
                  <a:lnTo>
                    <a:pt x="50194" y="37278"/>
                  </a:lnTo>
                  <a:lnTo>
                    <a:pt x="50318" y="36344"/>
                  </a:lnTo>
                  <a:lnTo>
                    <a:pt x="50407" y="36211"/>
                  </a:lnTo>
                  <a:lnTo>
                    <a:pt x="53480" y="36282"/>
                  </a:lnTo>
                  <a:lnTo>
                    <a:pt x="54073" y="36546"/>
                  </a:lnTo>
                  <a:lnTo>
                    <a:pt x="54088" y="37801"/>
                  </a:lnTo>
                  <a:lnTo>
                    <a:pt x="54182" y="38222"/>
                  </a:lnTo>
                  <a:lnTo>
                    <a:pt x="55231" y="38732"/>
                  </a:lnTo>
                  <a:lnTo>
                    <a:pt x="55347" y="39703"/>
                  </a:lnTo>
                  <a:lnTo>
                    <a:pt x="56022" y="39556"/>
                  </a:lnTo>
                  <a:lnTo>
                    <a:pt x="56302" y="39369"/>
                  </a:lnTo>
                  <a:lnTo>
                    <a:pt x="55596" y="38799"/>
                  </a:lnTo>
                  <a:lnTo>
                    <a:pt x="55598" y="38643"/>
                  </a:lnTo>
                  <a:lnTo>
                    <a:pt x="56367" y="38661"/>
                  </a:lnTo>
                  <a:lnTo>
                    <a:pt x="56406" y="36783"/>
                  </a:lnTo>
                  <a:lnTo>
                    <a:pt x="57520" y="37476"/>
                  </a:lnTo>
                  <a:lnTo>
                    <a:pt x="58142" y="37479"/>
                  </a:lnTo>
                  <a:lnTo>
                    <a:pt x="58161" y="36862"/>
                  </a:lnTo>
                  <a:lnTo>
                    <a:pt x="58690" y="36916"/>
                  </a:lnTo>
                  <a:lnTo>
                    <a:pt x="58680" y="38396"/>
                  </a:lnTo>
                  <a:lnTo>
                    <a:pt x="60522" y="39618"/>
                  </a:lnTo>
                  <a:lnTo>
                    <a:pt x="60765" y="39040"/>
                  </a:lnTo>
                  <a:lnTo>
                    <a:pt x="61981" y="38381"/>
                  </a:lnTo>
                  <a:lnTo>
                    <a:pt x="62274" y="37427"/>
                  </a:lnTo>
                  <a:lnTo>
                    <a:pt x="62152" y="36291"/>
                  </a:lnTo>
                  <a:lnTo>
                    <a:pt x="62141" y="35717"/>
                  </a:lnTo>
                  <a:lnTo>
                    <a:pt x="60812" y="35080"/>
                  </a:lnTo>
                  <a:lnTo>
                    <a:pt x="60316" y="34007"/>
                  </a:lnTo>
                  <a:lnTo>
                    <a:pt x="59848" y="33746"/>
                  </a:lnTo>
                  <a:lnTo>
                    <a:pt x="59482" y="33340"/>
                  </a:lnTo>
                  <a:lnTo>
                    <a:pt x="59374" y="32964"/>
                  </a:lnTo>
                  <a:lnTo>
                    <a:pt x="59521" y="31585"/>
                  </a:lnTo>
                  <a:lnTo>
                    <a:pt x="58892" y="30698"/>
                  </a:lnTo>
                  <a:lnTo>
                    <a:pt x="58762" y="30359"/>
                  </a:lnTo>
                  <a:lnTo>
                    <a:pt x="58758" y="29655"/>
                  </a:lnTo>
                  <a:lnTo>
                    <a:pt x="59082" y="28634"/>
                  </a:lnTo>
                  <a:lnTo>
                    <a:pt x="58998" y="28115"/>
                  </a:lnTo>
                  <a:lnTo>
                    <a:pt x="58435" y="27966"/>
                  </a:lnTo>
                  <a:lnTo>
                    <a:pt x="56651" y="27957"/>
                  </a:lnTo>
                  <a:lnTo>
                    <a:pt x="56428" y="27190"/>
                  </a:lnTo>
                  <a:lnTo>
                    <a:pt x="55590" y="27514"/>
                  </a:lnTo>
                  <a:lnTo>
                    <a:pt x="55432" y="27267"/>
                  </a:lnTo>
                  <a:lnTo>
                    <a:pt x="55446" y="26869"/>
                  </a:lnTo>
                  <a:lnTo>
                    <a:pt x="56171" y="26823"/>
                  </a:lnTo>
                  <a:lnTo>
                    <a:pt x="56424" y="26617"/>
                  </a:lnTo>
                  <a:lnTo>
                    <a:pt x="56211" y="26277"/>
                  </a:lnTo>
                  <a:lnTo>
                    <a:pt x="55934" y="26206"/>
                  </a:lnTo>
                  <a:lnTo>
                    <a:pt x="55672" y="26288"/>
                  </a:lnTo>
                  <a:lnTo>
                    <a:pt x="55528" y="26113"/>
                  </a:lnTo>
                  <a:lnTo>
                    <a:pt x="55596" y="25767"/>
                  </a:lnTo>
                  <a:lnTo>
                    <a:pt x="55808" y="25345"/>
                  </a:lnTo>
                  <a:lnTo>
                    <a:pt x="56233" y="24969"/>
                  </a:lnTo>
                  <a:lnTo>
                    <a:pt x="56686" y="24749"/>
                  </a:lnTo>
                  <a:lnTo>
                    <a:pt x="56790" y="24570"/>
                  </a:lnTo>
                  <a:lnTo>
                    <a:pt x="56790" y="23881"/>
                  </a:lnTo>
                  <a:lnTo>
                    <a:pt x="56541" y="23438"/>
                  </a:lnTo>
                  <a:lnTo>
                    <a:pt x="56476" y="22201"/>
                  </a:lnTo>
                  <a:lnTo>
                    <a:pt x="56566" y="21310"/>
                  </a:lnTo>
                  <a:lnTo>
                    <a:pt x="56735" y="21046"/>
                  </a:lnTo>
                  <a:lnTo>
                    <a:pt x="56879" y="20267"/>
                  </a:lnTo>
                  <a:lnTo>
                    <a:pt x="56857" y="20114"/>
                  </a:lnTo>
                  <a:lnTo>
                    <a:pt x="56364" y="19317"/>
                  </a:lnTo>
                  <a:lnTo>
                    <a:pt x="55885" y="18992"/>
                  </a:lnTo>
                  <a:lnTo>
                    <a:pt x="55755" y="18824"/>
                  </a:lnTo>
                  <a:lnTo>
                    <a:pt x="55582" y="18441"/>
                  </a:lnTo>
                  <a:lnTo>
                    <a:pt x="55594" y="18279"/>
                  </a:lnTo>
                  <a:lnTo>
                    <a:pt x="53052" y="18258"/>
                  </a:lnTo>
                  <a:lnTo>
                    <a:pt x="52989" y="22215"/>
                  </a:lnTo>
                  <a:lnTo>
                    <a:pt x="51998" y="22251"/>
                  </a:lnTo>
                  <a:lnTo>
                    <a:pt x="51008" y="23055"/>
                  </a:lnTo>
                  <a:lnTo>
                    <a:pt x="50830" y="23503"/>
                  </a:lnTo>
                  <a:lnTo>
                    <a:pt x="50308" y="23865"/>
                  </a:lnTo>
                  <a:lnTo>
                    <a:pt x="49173" y="24128"/>
                  </a:lnTo>
                  <a:lnTo>
                    <a:pt x="48350" y="24172"/>
                  </a:lnTo>
                  <a:lnTo>
                    <a:pt x="47979" y="24076"/>
                  </a:lnTo>
                  <a:lnTo>
                    <a:pt x="47778" y="23826"/>
                  </a:lnTo>
                  <a:lnTo>
                    <a:pt x="47240" y="23771"/>
                  </a:lnTo>
                  <a:lnTo>
                    <a:pt x="46341" y="23992"/>
                  </a:lnTo>
                  <a:lnTo>
                    <a:pt x="46119" y="24263"/>
                  </a:lnTo>
                  <a:lnTo>
                    <a:pt x="46069" y="24422"/>
                  </a:lnTo>
                  <a:lnTo>
                    <a:pt x="46140" y="24973"/>
                  </a:lnTo>
                  <a:lnTo>
                    <a:pt x="46123" y="26238"/>
                  </a:lnTo>
                  <a:lnTo>
                    <a:pt x="46053" y="26624"/>
                  </a:lnTo>
                  <a:lnTo>
                    <a:pt x="43840" y="26621"/>
                  </a:lnTo>
                  <a:lnTo>
                    <a:pt x="43239" y="26644"/>
                  </a:lnTo>
                  <a:lnTo>
                    <a:pt x="39191" y="26588"/>
                  </a:lnTo>
                  <a:lnTo>
                    <a:pt x="39220" y="21770"/>
                  </a:lnTo>
                  <a:lnTo>
                    <a:pt x="36763" y="21786"/>
                  </a:lnTo>
                  <a:lnTo>
                    <a:pt x="36450" y="22293"/>
                  </a:lnTo>
                  <a:lnTo>
                    <a:pt x="36204" y="22392"/>
                  </a:lnTo>
                  <a:lnTo>
                    <a:pt x="35734" y="22345"/>
                  </a:lnTo>
                  <a:lnTo>
                    <a:pt x="35721" y="24716"/>
                  </a:lnTo>
                  <a:lnTo>
                    <a:pt x="34611" y="24731"/>
                  </a:lnTo>
                  <a:lnTo>
                    <a:pt x="34611" y="27475"/>
                  </a:lnTo>
                  <a:lnTo>
                    <a:pt x="34193" y="27743"/>
                  </a:lnTo>
                  <a:lnTo>
                    <a:pt x="33426" y="28680"/>
                  </a:lnTo>
                  <a:lnTo>
                    <a:pt x="32626" y="29044"/>
                  </a:lnTo>
                  <a:lnTo>
                    <a:pt x="32301" y="29070"/>
                  </a:lnTo>
                  <a:lnTo>
                    <a:pt x="31885" y="29000"/>
                  </a:lnTo>
                  <a:lnTo>
                    <a:pt x="31278" y="29382"/>
                  </a:lnTo>
                  <a:lnTo>
                    <a:pt x="31232" y="29723"/>
                  </a:lnTo>
                  <a:lnTo>
                    <a:pt x="31006" y="30301"/>
                  </a:lnTo>
                  <a:lnTo>
                    <a:pt x="30822" y="30655"/>
                  </a:lnTo>
                  <a:lnTo>
                    <a:pt x="30370" y="31245"/>
                  </a:lnTo>
                  <a:lnTo>
                    <a:pt x="28866" y="31246"/>
                  </a:lnTo>
                  <a:lnTo>
                    <a:pt x="28330" y="30657"/>
                  </a:lnTo>
                  <a:lnTo>
                    <a:pt x="28344" y="29851"/>
                  </a:lnTo>
                  <a:lnTo>
                    <a:pt x="28197" y="29544"/>
                  </a:lnTo>
                  <a:lnTo>
                    <a:pt x="27352" y="28862"/>
                  </a:lnTo>
                  <a:lnTo>
                    <a:pt x="25425" y="28849"/>
                  </a:lnTo>
                  <a:lnTo>
                    <a:pt x="25433" y="30048"/>
                  </a:lnTo>
                  <a:lnTo>
                    <a:pt x="21984" y="30015"/>
                  </a:lnTo>
                  <a:lnTo>
                    <a:pt x="21980" y="31217"/>
                  </a:lnTo>
                  <a:lnTo>
                    <a:pt x="24271" y="31225"/>
                  </a:lnTo>
                  <a:lnTo>
                    <a:pt x="24748" y="32232"/>
                  </a:lnTo>
                  <a:lnTo>
                    <a:pt x="25363" y="35082"/>
                  </a:lnTo>
                  <a:lnTo>
                    <a:pt x="25342" y="38639"/>
                  </a:lnTo>
                  <a:lnTo>
                    <a:pt x="27275" y="39410"/>
                  </a:lnTo>
                  <a:lnTo>
                    <a:pt x="26685" y="39928"/>
                  </a:lnTo>
                  <a:lnTo>
                    <a:pt x="26476" y="40328"/>
                  </a:lnTo>
                  <a:lnTo>
                    <a:pt x="26457" y="40552"/>
                  </a:lnTo>
                  <a:lnTo>
                    <a:pt x="26515" y="40756"/>
                  </a:lnTo>
                  <a:lnTo>
                    <a:pt x="27046" y="41244"/>
                  </a:lnTo>
                  <a:lnTo>
                    <a:pt x="27098" y="42155"/>
                  </a:lnTo>
                  <a:lnTo>
                    <a:pt x="26826" y="43928"/>
                  </a:lnTo>
                  <a:lnTo>
                    <a:pt x="27098" y="44318"/>
                  </a:lnTo>
                  <a:lnTo>
                    <a:pt x="27383" y="46088"/>
                  </a:lnTo>
                  <a:lnTo>
                    <a:pt x="26347" y="46286"/>
                  </a:lnTo>
                  <a:lnTo>
                    <a:pt x="26206" y="46741"/>
                  </a:lnTo>
                  <a:lnTo>
                    <a:pt x="26005" y="48066"/>
                  </a:lnTo>
                  <a:lnTo>
                    <a:pt x="25668" y="48326"/>
                  </a:lnTo>
                  <a:lnTo>
                    <a:pt x="25663" y="48568"/>
                  </a:lnTo>
                  <a:lnTo>
                    <a:pt x="25777" y="48807"/>
                  </a:lnTo>
                  <a:lnTo>
                    <a:pt x="26261" y="48845"/>
                  </a:lnTo>
                  <a:lnTo>
                    <a:pt x="26049" y="56631"/>
                  </a:lnTo>
                  <a:lnTo>
                    <a:pt x="27288" y="56665"/>
                  </a:lnTo>
                  <a:lnTo>
                    <a:pt x="27273" y="57378"/>
                  </a:lnTo>
                  <a:lnTo>
                    <a:pt x="24958" y="57348"/>
                  </a:lnTo>
                  <a:lnTo>
                    <a:pt x="24936" y="53834"/>
                  </a:lnTo>
                  <a:lnTo>
                    <a:pt x="25038" y="51946"/>
                  </a:lnTo>
                  <a:lnTo>
                    <a:pt x="24768" y="52011"/>
                  </a:lnTo>
                  <a:lnTo>
                    <a:pt x="23950" y="52526"/>
                  </a:lnTo>
                  <a:lnTo>
                    <a:pt x="23372" y="52505"/>
                  </a:lnTo>
                  <a:lnTo>
                    <a:pt x="22720" y="52368"/>
                  </a:lnTo>
                  <a:lnTo>
                    <a:pt x="21663" y="51913"/>
                  </a:lnTo>
                  <a:lnTo>
                    <a:pt x="21354" y="51688"/>
                  </a:lnTo>
                  <a:lnTo>
                    <a:pt x="21269" y="51470"/>
                  </a:lnTo>
                  <a:lnTo>
                    <a:pt x="20069" y="52101"/>
                  </a:lnTo>
                  <a:lnTo>
                    <a:pt x="16973" y="53389"/>
                  </a:lnTo>
                  <a:lnTo>
                    <a:pt x="15909" y="53910"/>
                  </a:lnTo>
                  <a:lnTo>
                    <a:pt x="15877" y="55456"/>
                  </a:lnTo>
                  <a:lnTo>
                    <a:pt x="15790" y="60442"/>
                  </a:lnTo>
                  <a:lnTo>
                    <a:pt x="15786" y="60634"/>
                  </a:lnTo>
                  <a:lnTo>
                    <a:pt x="16447" y="60553"/>
                  </a:lnTo>
                  <a:lnTo>
                    <a:pt x="17228" y="60191"/>
                  </a:lnTo>
                  <a:lnTo>
                    <a:pt x="17983" y="59968"/>
                  </a:lnTo>
                  <a:lnTo>
                    <a:pt x="18684" y="59968"/>
                  </a:lnTo>
                  <a:lnTo>
                    <a:pt x="19598" y="60120"/>
                  </a:lnTo>
                  <a:lnTo>
                    <a:pt x="19935" y="60333"/>
                  </a:lnTo>
                  <a:lnTo>
                    <a:pt x="20387" y="60322"/>
                  </a:lnTo>
                  <a:lnTo>
                    <a:pt x="20750" y="60400"/>
                  </a:lnTo>
                  <a:lnTo>
                    <a:pt x="20927" y="60363"/>
                  </a:lnTo>
                  <a:lnTo>
                    <a:pt x="21074" y="60225"/>
                  </a:lnTo>
                  <a:lnTo>
                    <a:pt x="21400" y="60180"/>
                  </a:lnTo>
                  <a:lnTo>
                    <a:pt x="22061" y="60496"/>
                  </a:lnTo>
                  <a:lnTo>
                    <a:pt x="22255" y="61122"/>
                  </a:lnTo>
                  <a:lnTo>
                    <a:pt x="22151" y="61297"/>
                  </a:lnTo>
                  <a:lnTo>
                    <a:pt x="22273" y="61565"/>
                  </a:lnTo>
                  <a:lnTo>
                    <a:pt x="22636" y="61537"/>
                  </a:lnTo>
                  <a:lnTo>
                    <a:pt x="23088" y="60944"/>
                  </a:lnTo>
                  <a:lnTo>
                    <a:pt x="23367" y="61384"/>
                  </a:lnTo>
                  <a:lnTo>
                    <a:pt x="23364" y="61869"/>
                  </a:lnTo>
                  <a:lnTo>
                    <a:pt x="23673" y="61873"/>
                  </a:lnTo>
                  <a:lnTo>
                    <a:pt x="23685" y="60930"/>
                  </a:lnTo>
                  <a:lnTo>
                    <a:pt x="23463" y="60927"/>
                  </a:lnTo>
                  <a:lnTo>
                    <a:pt x="23358" y="60443"/>
                  </a:lnTo>
                  <a:lnTo>
                    <a:pt x="23688" y="59836"/>
                  </a:lnTo>
                  <a:lnTo>
                    <a:pt x="24373" y="59603"/>
                  </a:lnTo>
                  <a:lnTo>
                    <a:pt x="24636" y="59410"/>
                  </a:lnTo>
                  <a:lnTo>
                    <a:pt x="24835" y="59064"/>
                  </a:lnTo>
                  <a:lnTo>
                    <a:pt x="24845" y="60322"/>
                  </a:lnTo>
                  <a:lnTo>
                    <a:pt x="25117" y="60326"/>
                  </a:lnTo>
                  <a:lnTo>
                    <a:pt x="25851" y="60634"/>
                  </a:lnTo>
                  <a:lnTo>
                    <a:pt x="26236" y="61117"/>
                  </a:lnTo>
                  <a:lnTo>
                    <a:pt x="27092" y="61311"/>
                  </a:lnTo>
                  <a:lnTo>
                    <a:pt x="27093" y="60030"/>
                  </a:lnTo>
                  <a:lnTo>
                    <a:pt x="26848" y="59754"/>
                  </a:lnTo>
                  <a:lnTo>
                    <a:pt x="26266" y="59759"/>
                  </a:lnTo>
                  <a:lnTo>
                    <a:pt x="25711" y="59413"/>
                  </a:lnTo>
                  <a:lnTo>
                    <a:pt x="25738" y="58278"/>
                  </a:lnTo>
                  <a:lnTo>
                    <a:pt x="26600" y="58283"/>
                  </a:lnTo>
                  <a:lnTo>
                    <a:pt x="26592" y="58575"/>
                  </a:lnTo>
                  <a:lnTo>
                    <a:pt x="26714" y="58866"/>
                  </a:lnTo>
                  <a:lnTo>
                    <a:pt x="27040" y="58876"/>
                  </a:lnTo>
                  <a:lnTo>
                    <a:pt x="28315" y="58013"/>
                  </a:lnTo>
                  <a:lnTo>
                    <a:pt x="28357" y="56828"/>
                  </a:lnTo>
                  <a:lnTo>
                    <a:pt x="28924" y="56831"/>
                  </a:lnTo>
                  <a:lnTo>
                    <a:pt x="29415" y="58013"/>
                  </a:lnTo>
                  <a:lnTo>
                    <a:pt x="28334" y="58520"/>
                  </a:lnTo>
                  <a:lnTo>
                    <a:pt x="27770" y="59116"/>
                  </a:lnTo>
                  <a:lnTo>
                    <a:pt x="27841" y="59408"/>
                  </a:lnTo>
                  <a:lnTo>
                    <a:pt x="27718" y="59899"/>
                  </a:lnTo>
                  <a:lnTo>
                    <a:pt x="27485" y="59910"/>
                  </a:lnTo>
                  <a:lnTo>
                    <a:pt x="27006" y="59447"/>
                  </a:lnTo>
                  <a:lnTo>
                    <a:pt x="26685" y="58986"/>
                  </a:lnTo>
                  <a:lnTo>
                    <a:pt x="26529" y="58619"/>
                  </a:lnTo>
                  <a:lnTo>
                    <a:pt x="26335" y="58439"/>
                  </a:lnTo>
                  <a:lnTo>
                    <a:pt x="25997" y="58463"/>
                  </a:lnTo>
                  <a:lnTo>
                    <a:pt x="25813" y="58780"/>
                  </a:lnTo>
                  <a:lnTo>
                    <a:pt x="25856" y="59134"/>
                  </a:lnTo>
                  <a:lnTo>
                    <a:pt x="26577" y="59447"/>
                  </a:lnTo>
                  <a:lnTo>
                    <a:pt x="27183" y="59910"/>
                  </a:lnTo>
                  <a:lnTo>
                    <a:pt x="27277" y="60100"/>
                  </a:lnTo>
                  <a:lnTo>
                    <a:pt x="27481" y="61050"/>
                  </a:lnTo>
                  <a:lnTo>
                    <a:pt x="27313" y="61360"/>
                  </a:lnTo>
                  <a:lnTo>
                    <a:pt x="27489" y="61463"/>
                  </a:lnTo>
                  <a:lnTo>
                    <a:pt x="28109" y="62402"/>
                  </a:lnTo>
                  <a:lnTo>
                    <a:pt x="28303" y="62819"/>
                  </a:lnTo>
                  <a:lnTo>
                    <a:pt x="28471" y="63341"/>
                  </a:lnTo>
                  <a:lnTo>
                    <a:pt x="28708" y="63233"/>
                  </a:lnTo>
                  <a:lnTo>
                    <a:pt x="28342" y="63807"/>
                  </a:lnTo>
                  <a:lnTo>
                    <a:pt x="28077" y="64001"/>
                  </a:lnTo>
                  <a:lnTo>
                    <a:pt x="27596" y="63878"/>
                  </a:lnTo>
                  <a:lnTo>
                    <a:pt x="27385" y="63595"/>
                  </a:lnTo>
                  <a:lnTo>
                    <a:pt x="27216" y="63568"/>
                  </a:lnTo>
                  <a:lnTo>
                    <a:pt x="27091" y="64250"/>
                  </a:lnTo>
                  <a:lnTo>
                    <a:pt x="28099" y="64284"/>
                  </a:lnTo>
                  <a:lnTo>
                    <a:pt x="28267" y="64366"/>
                  </a:lnTo>
                  <a:lnTo>
                    <a:pt x="27406" y="64355"/>
                  </a:lnTo>
                  <a:lnTo>
                    <a:pt x="27015" y="64440"/>
                  </a:lnTo>
                  <a:lnTo>
                    <a:pt x="26843" y="64835"/>
                  </a:lnTo>
                  <a:lnTo>
                    <a:pt x="26589" y="64902"/>
                  </a:lnTo>
                  <a:lnTo>
                    <a:pt x="26348" y="64861"/>
                  </a:lnTo>
                  <a:lnTo>
                    <a:pt x="26060" y="64993"/>
                  </a:lnTo>
                  <a:lnTo>
                    <a:pt x="26872" y="65036"/>
                  </a:lnTo>
                  <a:lnTo>
                    <a:pt x="26775" y="65174"/>
                  </a:lnTo>
                  <a:lnTo>
                    <a:pt x="26123" y="65253"/>
                  </a:lnTo>
                  <a:lnTo>
                    <a:pt x="26047" y="65182"/>
                  </a:lnTo>
                  <a:lnTo>
                    <a:pt x="25122" y="65313"/>
                  </a:lnTo>
                  <a:lnTo>
                    <a:pt x="24129" y="65622"/>
                  </a:lnTo>
                  <a:lnTo>
                    <a:pt x="24502" y="65369"/>
                  </a:lnTo>
                  <a:lnTo>
                    <a:pt x="23899" y="65671"/>
                  </a:lnTo>
                  <a:lnTo>
                    <a:pt x="23548" y="66118"/>
                  </a:lnTo>
                  <a:lnTo>
                    <a:pt x="23244" y="67266"/>
                  </a:lnTo>
                  <a:lnTo>
                    <a:pt x="24101" y="66520"/>
                  </a:lnTo>
                  <a:lnTo>
                    <a:pt x="24090" y="67006"/>
                  </a:lnTo>
                  <a:lnTo>
                    <a:pt x="24524" y="66590"/>
                  </a:lnTo>
                  <a:lnTo>
                    <a:pt x="25205" y="66129"/>
                  </a:lnTo>
                  <a:lnTo>
                    <a:pt x="25958" y="65809"/>
                  </a:lnTo>
                  <a:lnTo>
                    <a:pt x="26367" y="65737"/>
                  </a:lnTo>
                  <a:lnTo>
                    <a:pt x="27135" y="65741"/>
                  </a:lnTo>
                  <a:lnTo>
                    <a:pt x="28554" y="66125"/>
                  </a:lnTo>
                  <a:lnTo>
                    <a:pt x="29061" y="66333"/>
                  </a:lnTo>
                  <a:lnTo>
                    <a:pt x="29693" y="66800"/>
                  </a:lnTo>
                  <a:lnTo>
                    <a:pt x="30048" y="67253"/>
                  </a:lnTo>
                  <a:lnTo>
                    <a:pt x="30337" y="67825"/>
                  </a:lnTo>
                  <a:lnTo>
                    <a:pt x="30460" y="68460"/>
                  </a:lnTo>
                  <a:lnTo>
                    <a:pt x="30404" y="69720"/>
                  </a:lnTo>
                  <a:lnTo>
                    <a:pt x="30436" y="70195"/>
                  </a:lnTo>
                  <a:lnTo>
                    <a:pt x="30522" y="70490"/>
                  </a:lnTo>
                  <a:lnTo>
                    <a:pt x="30813" y="70968"/>
                  </a:lnTo>
                  <a:lnTo>
                    <a:pt x="31254" y="71418"/>
                  </a:lnTo>
                  <a:lnTo>
                    <a:pt x="31689" y="71710"/>
                  </a:lnTo>
                  <a:lnTo>
                    <a:pt x="32712" y="72072"/>
                  </a:lnTo>
                  <a:lnTo>
                    <a:pt x="33919" y="72244"/>
                  </a:lnTo>
                  <a:lnTo>
                    <a:pt x="34439" y="72116"/>
                  </a:lnTo>
                  <a:lnTo>
                    <a:pt x="35126" y="71604"/>
                  </a:lnTo>
                  <a:lnTo>
                    <a:pt x="35603" y="70937"/>
                  </a:lnTo>
                  <a:lnTo>
                    <a:pt x="35926" y="70207"/>
                  </a:lnTo>
                  <a:lnTo>
                    <a:pt x="36240" y="69720"/>
                  </a:lnTo>
                  <a:lnTo>
                    <a:pt x="37793" y="68025"/>
                  </a:lnTo>
                  <a:lnTo>
                    <a:pt x="38288" y="67621"/>
                  </a:lnTo>
                  <a:lnTo>
                    <a:pt x="39477" y="67067"/>
                  </a:lnTo>
                  <a:lnTo>
                    <a:pt x="40318" y="66828"/>
                  </a:lnTo>
                  <a:lnTo>
                    <a:pt x="41334" y="66697"/>
                  </a:lnTo>
                  <a:lnTo>
                    <a:pt x="42419" y="66807"/>
                  </a:lnTo>
                  <a:lnTo>
                    <a:pt x="42860" y="66950"/>
                  </a:lnTo>
                  <a:lnTo>
                    <a:pt x="43673" y="67450"/>
                  </a:lnTo>
                  <a:lnTo>
                    <a:pt x="44669" y="68194"/>
                  </a:lnTo>
                  <a:lnTo>
                    <a:pt x="45545" y="69079"/>
                  </a:lnTo>
                  <a:lnTo>
                    <a:pt x="46138" y="70154"/>
                  </a:lnTo>
                  <a:lnTo>
                    <a:pt x="46380" y="70846"/>
                  </a:lnTo>
                  <a:lnTo>
                    <a:pt x="46621" y="71960"/>
                  </a:lnTo>
                  <a:lnTo>
                    <a:pt x="46575" y="72707"/>
                  </a:lnTo>
                  <a:lnTo>
                    <a:pt x="46295" y="72967"/>
                  </a:lnTo>
                  <a:lnTo>
                    <a:pt x="46237" y="73677"/>
                  </a:lnTo>
                  <a:lnTo>
                    <a:pt x="45361" y="79874"/>
                  </a:lnTo>
                  <a:lnTo>
                    <a:pt x="45836" y="80168"/>
                  </a:lnTo>
                  <a:lnTo>
                    <a:pt x="46308" y="80302"/>
                  </a:lnTo>
                  <a:lnTo>
                    <a:pt x="46595" y="80540"/>
                  </a:lnTo>
                  <a:lnTo>
                    <a:pt x="47039" y="81483"/>
                  </a:lnTo>
                  <a:lnTo>
                    <a:pt x="47282" y="82247"/>
                  </a:lnTo>
                  <a:lnTo>
                    <a:pt x="48371" y="83406"/>
                  </a:lnTo>
                  <a:lnTo>
                    <a:pt x="48228" y="83674"/>
                  </a:lnTo>
                  <a:lnTo>
                    <a:pt x="48070" y="83748"/>
                  </a:lnTo>
                  <a:lnTo>
                    <a:pt x="48013" y="83603"/>
                  </a:lnTo>
                  <a:lnTo>
                    <a:pt x="47816" y="83551"/>
                  </a:lnTo>
                  <a:lnTo>
                    <a:pt x="46594" y="83804"/>
                  </a:lnTo>
                  <a:lnTo>
                    <a:pt x="46337" y="83663"/>
                  </a:lnTo>
                  <a:lnTo>
                    <a:pt x="46029" y="83674"/>
                  </a:lnTo>
                  <a:lnTo>
                    <a:pt x="45534" y="83823"/>
                  </a:lnTo>
                  <a:lnTo>
                    <a:pt x="45294" y="84151"/>
                  </a:lnTo>
                  <a:lnTo>
                    <a:pt x="44900" y="84366"/>
                  </a:lnTo>
                  <a:lnTo>
                    <a:pt x="44406" y="84121"/>
                  </a:lnTo>
                  <a:lnTo>
                    <a:pt x="44013" y="84070"/>
                  </a:lnTo>
                  <a:lnTo>
                    <a:pt x="43851" y="84367"/>
                  </a:lnTo>
                  <a:lnTo>
                    <a:pt x="43984" y="84550"/>
                  </a:lnTo>
                  <a:lnTo>
                    <a:pt x="44202" y="84467"/>
                  </a:lnTo>
                  <a:lnTo>
                    <a:pt x="44220" y="84724"/>
                  </a:lnTo>
                  <a:lnTo>
                    <a:pt x="41975" y="84702"/>
                  </a:lnTo>
                  <a:lnTo>
                    <a:pt x="41448" y="84240"/>
                  </a:lnTo>
                  <a:lnTo>
                    <a:pt x="40510" y="84080"/>
                  </a:lnTo>
                  <a:lnTo>
                    <a:pt x="38883" y="82617"/>
                  </a:lnTo>
                  <a:lnTo>
                    <a:pt x="38851" y="82326"/>
                  </a:lnTo>
                  <a:lnTo>
                    <a:pt x="37880" y="82487"/>
                  </a:lnTo>
                  <a:lnTo>
                    <a:pt x="37376" y="83679"/>
                  </a:lnTo>
                  <a:lnTo>
                    <a:pt x="37308" y="84057"/>
                  </a:lnTo>
                  <a:lnTo>
                    <a:pt x="37326" y="84447"/>
                  </a:lnTo>
                  <a:lnTo>
                    <a:pt x="36215" y="84462"/>
                  </a:lnTo>
                  <a:lnTo>
                    <a:pt x="35619" y="85220"/>
                  </a:lnTo>
                  <a:lnTo>
                    <a:pt x="35043" y="85072"/>
                  </a:lnTo>
                  <a:lnTo>
                    <a:pt x="34195" y="84643"/>
                  </a:lnTo>
                  <a:lnTo>
                    <a:pt x="33711" y="84531"/>
                  </a:lnTo>
                  <a:lnTo>
                    <a:pt x="31867" y="85451"/>
                  </a:lnTo>
                  <a:lnTo>
                    <a:pt x="31659" y="85481"/>
                  </a:lnTo>
                  <a:lnTo>
                    <a:pt x="31104" y="85280"/>
                  </a:lnTo>
                  <a:lnTo>
                    <a:pt x="30377" y="84445"/>
                  </a:lnTo>
                  <a:lnTo>
                    <a:pt x="27910" y="84340"/>
                  </a:lnTo>
                  <a:lnTo>
                    <a:pt x="28518" y="83357"/>
                  </a:lnTo>
                  <a:lnTo>
                    <a:pt x="28583" y="83025"/>
                  </a:lnTo>
                  <a:lnTo>
                    <a:pt x="28558" y="81937"/>
                  </a:lnTo>
                  <a:lnTo>
                    <a:pt x="28697" y="80838"/>
                  </a:lnTo>
                  <a:lnTo>
                    <a:pt x="28930" y="80090"/>
                  </a:lnTo>
                  <a:lnTo>
                    <a:pt x="29203" y="79810"/>
                  </a:lnTo>
                  <a:lnTo>
                    <a:pt x="29174" y="79452"/>
                  </a:lnTo>
                  <a:lnTo>
                    <a:pt x="28819" y="79146"/>
                  </a:lnTo>
                  <a:lnTo>
                    <a:pt x="28447" y="79050"/>
                  </a:lnTo>
                  <a:lnTo>
                    <a:pt x="26448" y="79057"/>
                  </a:lnTo>
                  <a:lnTo>
                    <a:pt x="26037" y="78987"/>
                  </a:lnTo>
                  <a:lnTo>
                    <a:pt x="26272" y="77757"/>
                  </a:lnTo>
                  <a:lnTo>
                    <a:pt x="26515" y="77641"/>
                  </a:lnTo>
                  <a:lnTo>
                    <a:pt x="26634" y="77444"/>
                  </a:lnTo>
                  <a:lnTo>
                    <a:pt x="26433" y="76009"/>
                  </a:lnTo>
                  <a:lnTo>
                    <a:pt x="26734" y="75532"/>
                  </a:lnTo>
                  <a:lnTo>
                    <a:pt x="27020" y="75324"/>
                  </a:lnTo>
                  <a:lnTo>
                    <a:pt x="26870" y="74903"/>
                  </a:lnTo>
                  <a:lnTo>
                    <a:pt x="26511" y="74959"/>
                  </a:lnTo>
                  <a:lnTo>
                    <a:pt x="25687" y="75551"/>
                  </a:lnTo>
                  <a:lnTo>
                    <a:pt x="25014" y="75607"/>
                  </a:lnTo>
                  <a:lnTo>
                    <a:pt x="23676" y="74222"/>
                  </a:lnTo>
                  <a:lnTo>
                    <a:pt x="23701" y="73950"/>
                  </a:lnTo>
                  <a:lnTo>
                    <a:pt x="23881" y="73480"/>
                  </a:lnTo>
                  <a:lnTo>
                    <a:pt x="24168" y="73197"/>
                  </a:lnTo>
                  <a:lnTo>
                    <a:pt x="23918" y="72972"/>
                  </a:lnTo>
                  <a:lnTo>
                    <a:pt x="23321" y="72339"/>
                  </a:lnTo>
                  <a:lnTo>
                    <a:pt x="22214" y="71396"/>
                  </a:lnTo>
                  <a:lnTo>
                    <a:pt x="21291" y="71338"/>
                  </a:lnTo>
                  <a:lnTo>
                    <a:pt x="21106" y="71260"/>
                  </a:lnTo>
                  <a:lnTo>
                    <a:pt x="20791" y="70573"/>
                  </a:lnTo>
                  <a:lnTo>
                    <a:pt x="20436" y="70998"/>
                  </a:lnTo>
                  <a:lnTo>
                    <a:pt x="20061" y="71301"/>
                  </a:lnTo>
                  <a:lnTo>
                    <a:pt x="19081" y="71702"/>
                  </a:lnTo>
                  <a:lnTo>
                    <a:pt x="17044" y="72031"/>
                  </a:lnTo>
                  <a:lnTo>
                    <a:pt x="15515" y="71922"/>
                  </a:lnTo>
                  <a:lnTo>
                    <a:pt x="14189" y="71623"/>
                  </a:lnTo>
                  <a:lnTo>
                    <a:pt x="12721" y="71316"/>
                  </a:lnTo>
                  <a:lnTo>
                    <a:pt x="10260" y="71208"/>
                  </a:lnTo>
                  <a:lnTo>
                    <a:pt x="9451" y="71044"/>
                  </a:lnTo>
                  <a:lnTo>
                    <a:pt x="8555" y="70634"/>
                  </a:lnTo>
                  <a:lnTo>
                    <a:pt x="7523" y="69907"/>
                  </a:lnTo>
                  <a:lnTo>
                    <a:pt x="6444" y="69264"/>
                  </a:lnTo>
                  <a:lnTo>
                    <a:pt x="5490" y="68876"/>
                  </a:lnTo>
                  <a:lnTo>
                    <a:pt x="4517" y="68585"/>
                  </a:lnTo>
                  <a:lnTo>
                    <a:pt x="1628" y="67549"/>
                  </a:lnTo>
                  <a:lnTo>
                    <a:pt x="416" y="67210"/>
                  </a:lnTo>
                  <a:lnTo>
                    <a:pt x="533" y="66811"/>
                  </a:lnTo>
                  <a:lnTo>
                    <a:pt x="2790" y="67483"/>
                  </a:lnTo>
                  <a:lnTo>
                    <a:pt x="2985" y="67431"/>
                  </a:lnTo>
                  <a:lnTo>
                    <a:pt x="2966" y="66817"/>
                  </a:lnTo>
                  <a:lnTo>
                    <a:pt x="2610" y="65755"/>
                  </a:lnTo>
                  <a:lnTo>
                    <a:pt x="2202" y="63808"/>
                  </a:lnTo>
                  <a:lnTo>
                    <a:pt x="2829" y="61667"/>
                  </a:lnTo>
                  <a:lnTo>
                    <a:pt x="2506" y="61235"/>
                  </a:lnTo>
                  <a:lnTo>
                    <a:pt x="3260" y="60181"/>
                  </a:lnTo>
                  <a:lnTo>
                    <a:pt x="3358" y="59867"/>
                  </a:lnTo>
                  <a:lnTo>
                    <a:pt x="3360" y="60011"/>
                  </a:lnTo>
                  <a:lnTo>
                    <a:pt x="3905" y="60209"/>
                  </a:lnTo>
                  <a:lnTo>
                    <a:pt x="4056" y="60740"/>
                  </a:lnTo>
                  <a:lnTo>
                    <a:pt x="3652" y="61596"/>
                  </a:lnTo>
                  <a:lnTo>
                    <a:pt x="3608" y="61930"/>
                  </a:lnTo>
                  <a:lnTo>
                    <a:pt x="3834" y="61849"/>
                  </a:lnTo>
                  <a:lnTo>
                    <a:pt x="4023" y="61539"/>
                  </a:lnTo>
                  <a:lnTo>
                    <a:pt x="4143" y="61102"/>
                  </a:lnTo>
                  <a:lnTo>
                    <a:pt x="4284" y="61026"/>
                  </a:lnTo>
                  <a:lnTo>
                    <a:pt x="4696" y="61048"/>
                  </a:lnTo>
                  <a:lnTo>
                    <a:pt x="4671" y="61559"/>
                  </a:lnTo>
                  <a:lnTo>
                    <a:pt x="5047" y="61681"/>
                  </a:lnTo>
                  <a:lnTo>
                    <a:pt x="5259" y="61547"/>
                  </a:lnTo>
                  <a:lnTo>
                    <a:pt x="5435" y="60973"/>
                  </a:lnTo>
                  <a:lnTo>
                    <a:pt x="6066" y="61044"/>
                  </a:lnTo>
                  <a:lnTo>
                    <a:pt x="5800" y="61352"/>
                  </a:lnTo>
                  <a:lnTo>
                    <a:pt x="5428" y="61536"/>
                  </a:lnTo>
                  <a:lnTo>
                    <a:pt x="5417" y="61890"/>
                  </a:lnTo>
                  <a:lnTo>
                    <a:pt x="5648" y="61623"/>
                  </a:lnTo>
                  <a:lnTo>
                    <a:pt x="6030" y="61510"/>
                  </a:lnTo>
                  <a:lnTo>
                    <a:pt x="6210" y="61435"/>
                  </a:lnTo>
                  <a:lnTo>
                    <a:pt x="6442" y="60209"/>
                  </a:lnTo>
                  <a:lnTo>
                    <a:pt x="6183" y="59572"/>
                  </a:lnTo>
                  <a:lnTo>
                    <a:pt x="5568" y="58687"/>
                  </a:lnTo>
                  <a:lnTo>
                    <a:pt x="4628" y="58841"/>
                  </a:lnTo>
                  <a:lnTo>
                    <a:pt x="3192" y="58964"/>
                  </a:lnTo>
                  <a:lnTo>
                    <a:pt x="3045" y="58770"/>
                  </a:lnTo>
                  <a:lnTo>
                    <a:pt x="2606" y="57711"/>
                  </a:lnTo>
                  <a:lnTo>
                    <a:pt x="2372" y="56979"/>
                  </a:lnTo>
                  <a:lnTo>
                    <a:pt x="2374" y="56477"/>
                  </a:lnTo>
                  <a:lnTo>
                    <a:pt x="2077" y="55800"/>
                  </a:lnTo>
                  <a:lnTo>
                    <a:pt x="1251" y="56105"/>
                  </a:lnTo>
                  <a:lnTo>
                    <a:pt x="571" y="55551"/>
                  </a:lnTo>
                  <a:lnTo>
                    <a:pt x="0" y="54588"/>
                  </a:lnTo>
                  <a:lnTo>
                    <a:pt x="2900" y="54642"/>
                  </a:lnTo>
                  <a:lnTo>
                    <a:pt x="2856" y="52685"/>
                  </a:lnTo>
                  <a:lnTo>
                    <a:pt x="3571" y="52672"/>
                  </a:lnTo>
                  <a:lnTo>
                    <a:pt x="3625" y="52826"/>
                  </a:lnTo>
                  <a:lnTo>
                    <a:pt x="4006" y="52836"/>
                  </a:lnTo>
                  <a:lnTo>
                    <a:pt x="4015" y="52279"/>
                  </a:lnTo>
                  <a:lnTo>
                    <a:pt x="2858" y="52222"/>
                  </a:lnTo>
                  <a:lnTo>
                    <a:pt x="2877" y="51571"/>
                  </a:lnTo>
                  <a:lnTo>
                    <a:pt x="2189" y="50908"/>
                  </a:lnTo>
                  <a:lnTo>
                    <a:pt x="1752" y="50200"/>
                  </a:lnTo>
                  <a:lnTo>
                    <a:pt x="1746" y="50067"/>
                  </a:lnTo>
                  <a:lnTo>
                    <a:pt x="1760" y="49869"/>
                  </a:lnTo>
                  <a:lnTo>
                    <a:pt x="2386" y="49391"/>
                  </a:lnTo>
                  <a:lnTo>
                    <a:pt x="2657" y="49286"/>
                  </a:lnTo>
                  <a:lnTo>
                    <a:pt x="3443" y="49281"/>
                  </a:lnTo>
                  <a:lnTo>
                    <a:pt x="3675" y="49812"/>
                  </a:lnTo>
                  <a:lnTo>
                    <a:pt x="4085" y="49864"/>
                  </a:lnTo>
                  <a:lnTo>
                    <a:pt x="4155" y="45739"/>
                  </a:lnTo>
                  <a:lnTo>
                    <a:pt x="4218" y="40391"/>
                  </a:lnTo>
                  <a:lnTo>
                    <a:pt x="6517" y="40425"/>
                  </a:lnTo>
                  <a:lnTo>
                    <a:pt x="6534" y="39647"/>
                  </a:lnTo>
                  <a:lnTo>
                    <a:pt x="7615" y="39699"/>
                  </a:lnTo>
                  <a:lnTo>
                    <a:pt x="7696" y="39207"/>
                  </a:lnTo>
                  <a:lnTo>
                    <a:pt x="7677" y="37455"/>
                  </a:lnTo>
                  <a:lnTo>
                    <a:pt x="8839" y="37684"/>
                  </a:lnTo>
                  <a:lnTo>
                    <a:pt x="8904" y="37109"/>
                  </a:lnTo>
                  <a:lnTo>
                    <a:pt x="8837" y="36896"/>
                  </a:lnTo>
                  <a:lnTo>
                    <a:pt x="8864" y="35649"/>
                  </a:lnTo>
                  <a:lnTo>
                    <a:pt x="10022" y="35665"/>
                  </a:lnTo>
                  <a:lnTo>
                    <a:pt x="10014" y="34926"/>
                  </a:lnTo>
                  <a:lnTo>
                    <a:pt x="9001" y="34946"/>
                  </a:lnTo>
                  <a:lnTo>
                    <a:pt x="9009" y="34473"/>
                  </a:lnTo>
                  <a:lnTo>
                    <a:pt x="10012" y="34478"/>
                  </a:lnTo>
                  <a:lnTo>
                    <a:pt x="10014" y="33895"/>
                  </a:lnTo>
                  <a:lnTo>
                    <a:pt x="11145" y="33885"/>
                  </a:lnTo>
                  <a:lnTo>
                    <a:pt x="11158" y="33302"/>
                  </a:lnTo>
                  <a:lnTo>
                    <a:pt x="10008" y="33294"/>
                  </a:lnTo>
                  <a:lnTo>
                    <a:pt x="10014" y="31139"/>
                  </a:lnTo>
                  <a:lnTo>
                    <a:pt x="10582" y="30920"/>
                  </a:lnTo>
                  <a:lnTo>
                    <a:pt x="11168" y="30923"/>
                  </a:lnTo>
                  <a:lnTo>
                    <a:pt x="11147" y="29333"/>
                  </a:lnTo>
                  <a:lnTo>
                    <a:pt x="11247" y="25973"/>
                  </a:lnTo>
                  <a:lnTo>
                    <a:pt x="10507" y="25715"/>
                  </a:lnTo>
                  <a:lnTo>
                    <a:pt x="10109" y="25715"/>
                  </a:lnTo>
                  <a:lnTo>
                    <a:pt x="10134" y="23844"/>
                  </a:lnTo>
                  <a:lnTo>
                    <a:pt x="9005" y="23849"/>
                  </a:lnTo>
                  <a:lnTo>
                    <a:pt x="9026" y="22663"/>
                  </a:lnTo>
                  <a:lnTo>
                    <a:pt x="10167" y="22673"/>
                  </a:lnTo>
                  <a:lnTo>
                    <a:pt x="10198" y="21497"/>
                  </a:lnTo>
                  <a:lnTo>
                    <a:pt x="9049" y="21489"/>
                  </a:lnTo>
                  <a:lnTo>
                    <a:pt x="9071" y="20182"/>
                  </a:lnTo>
                  <a:lnTo>
                    <a:pt x="10136" y="19204"/>
                  </a:lnTo>
                  <a:lnTo>
                    <a:pt x="11653" y="19201"/>
                  </a:lnTo>
                  <a:lnTo>
                    <a:pt x="11655" y="18270"/>
                  </a:lnTo>
                  <a:lnTo>
                    <a:pt x="10940" y="17733"/>
                  </a:lnTo>
                  <a:lnTo>
                    <a:pt x="9869" y="17377"/>
                  </a:lnTo>
                  <a:lnTo>
                    <a:pt x="9450" y="17288"/>
                  </a:lnTo>
                  <a:lnTo>
                    <a:pt x="8674" y="17291"/>
                  </a:lnTo>
                  <a:lnTo>
                    <a:pt x="7781" y="17127"/>
                  </a:lnTo>
                  <a:lnTo>
                    <a:pt x="7572" y="16687"/>
                  </a:lnTo>
                  <a:lnTo>
                    <a:pt x="8054" y="16849"/>
                  </a:lnTo>
                  <a:lnTo>
                    <a:pt x="9494" y="16435"/>
                  </a:lnTo>
                  <a:lnTo>
                    <a:pt x="9473" y="15935"/>
                  </a:lnTo>
                  <a:lnTo>
                    <a:pt x="9326" y="15157"/>
                  </a:lnTo>
                  <a:lnTo>
                    <a:pt x="9015" y="14491"/>
                  </a:lnTo>
                  <a:lnTo>
                    <a:pt x="14530" y="14485"/>
                  </a:lnTo>
                  <a:lnTo>
                    <a:pt x="14619" y="14210"/>
                  </a:lnTo>
                  <a:lnTo>
                    <a:pt x="14240" y="13645"/>
                  </a:lnTo>
                  <a:lnTo>
                    <a:pt x="14132" y="13075"/>
                  </a:lnTo>
                  <a:lnTo>
                    <a:pt x="14118" y="12333"/>
                  </a:lnTo>
                  <a:lnTo>
                    <a:pt x="13880" y="11992"/>
                  </a:lnTo>
                  <a:lnTo>
                    <a:pt x="9105" y="12086"/>
                  </a:lnTo>
                  <a:lnTo>
                    <a:pt x="9026" y="11844"/>
                  </a:lnTo>
                  <a:lnTo>
                    <a:pt x="9109" y="11532"/>
                  </a:lnTo>
                  <a:lnTo>
                    <a:pt x="9167" y="10790"/>
                  </a:lnTo>
                  <a:lnTo>
                    <a:pt x="9022" y="10223"/>
                  </a:lnTo>
                  <a:lnTo>
                    <a:pt x="8665" y="9666"/>
                  </a:lnTo>
                  <a:lnTo>
                    <a:pt x="13351" y="9697"/>
                  </a:lnTo>
                  <a:lnTo>
                    <a:pt x="13461" y="9437"/>
                  </a:lnTo>
                  <a:lnTo>
                    <a:pt x="13513" y="8992"/>
                  </a:lnTo>
                  <a:lnTo>
                    <a:pt x="13347" y="8648"/>
                  </a:lnTo>
                  <a:lnTo>
                    <a:pt x="13053" y="6928"/>
                  </a:lnTo>
                  <a:lnTo>
                    <a:pt x="13250" y="6137"/>
                  </a:lnTo>
                  <a:lnTo>
                    <a:pt x="12993" y="4940"/>
                  </a:lnTo>
                  <a:lnTo>
                    <a:pt x="11719" y="4940"/>
                  </a:lnTo>
                  <a:lnTo>
                    <a:pt x="11717" y="5145"/>
                  </a:lnTo>
                  <a:lnTo>
                    <a:pt x="12090" y="5569"/>
                  </a:lnTo>
                  <a:lnTo>
                    <a:pt x="12403" y="6311"/>
                  </a:lnTo>
                  <a:lnTo>
                    <a:pt x="12235" y="6608"/>
                  </a:lnTo>
                  <a:lnTo>
                    <a:pt x="11651" y="6728"/>
                  </a:lnTo>
                  <a:lnTo>
                    <a:pt x="11033" y="5753"/>
                  </a:lnTo>
                  <a:lnTo>
                    <a:pt x="9394" y="6265"/>
                  </a:lnTo>
                  <a:lnTo>
                    <a:pt x="9392" y="4945"/>
                  </a:lnTo>
                  <a:lnTo>
                    <a:pt x="7951" y="4945"/>
                  </a:lnTo>
                  <a:lnTo>
                    <a:pt x="8355" y="6067"/>
                  </a:lnTo>
                  <a:lnTo>
                    <a:pt x="8354" y="6548"/>
                  </a:lnTo>
                  <a:lnTo>
                    <a:pt x="7895" y="6571"/>
                  </a:lnTo>
                  <a:lnTo>
                    <a:pt x="7520" y="5861"/>
                  </a:lnTo>
                  <a:lnTo>
                    <a:pt x="7219" y="4934"/>
                  </a:lnTo>
                  <a:lnTo>
                    <a:pt x="6848" y="4625"/>
                  </a:lnTo>
                  <a:lnTo>
                    <a:pt x="6215" y="4349"/>
                  </a:lnTo>
                  <a:lnTo>
                    <a:pt x="5958" y="4916"/>
                  </a:lnTo>
                  <a:lnTo>
                    <a:pt x="4702" y="4901"/>
                  </a:lnTo>
                  <a:lnTo>
                    <a:pt x="4758" y="4703"/>
                  </a:lnTo>
                  <a:lnTo>
                    <a:pt x="5264" y="4138"/>
                  </a:lnTo>
                  <a:lnTo>
                    <a:pt x="5484" y="3320"/>
                  </a:lnTo>
                  <a:lnTo>
                    <a:pt x="6146" y="2480"/>
                  </a:lnTo>
                  <a:lnTo>
                    <a:pt x="4387" y="2508"/>
                  </a:lnTo>
                  <a:lnTo>
                    <a:pt x="4008" y="3059"/>
                  </a:lnTo>
                  <a:lnTo>
                    <a:pt x="3245" y="3301"/>
                  </a:lnTo>
                  <a:lnTo>
                    <a:pt x="2412" y="3043"/>
                  </a:lnTo>
                  <a:lnTo>
                    <a:pt x="2431" y="1687"/>
                  </a:lnTo>
                  <a:lnTo>
                    <a:pt x="1250" y="532"/>
                  </a:lnTo>
                  <a:lnTo>
                    <a:pt x="785" y="47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39" name="pg420">
              <a:extLst>
                <a:ext uri="{FF2B5EF4-FFF2-40B4-BE49-F238E27FC236}">
                  <a16:creationId xmlns:a16="http://schemas.microsoft.com/office/drawing/2014/main" id="{BEA7631C-3016-854C-9ABC-1D0E919FE930}"/>
                </a:ext>
              </a:extLst>
            </p:cNvPr>
            <p:cNvSpPr/>
            <p:nvPr/>
          </p:nvSpPr>
          <p:spPr>
            <a:xfrm>
              <a:off x="5744205" y="3814646"/>
              <a:ext cx="46487" cy="65885"/>
            </a:xfrm>
            <a:custGeom>
              <a:avLst/>
              <a:gdLst/>
              <a:ahLst/>
              <a:cxnLst/>
              <a:rect l="0" t="0" r="0" b="0"/>
              <a:pathLst>
                <a:path w="46487" h="65885">
                  <a:moveTo>
                    <a:pt x="30788" y="54448"/>
                  </a:moveTo>
                  <a:lnTo>
                    <a:pt x="30834" y="53702"/>
                  </a:lnTo>
                  <a:lnTo>
                    <a:pt x="30594" y="52588"/>
                  </a:lnTo>
                  <a:lnTo>
                    <a:pt x="30351" y="51895"/>
                  </a:lnTo>
                  <a:lnTo>
                    <a:pt x="29759" y="50821"/>
                  </a:lnTo>
                  <a:lnTo>
                    <a:pt x="28882" y="49936"/>
                  </a:lnTo>
                  <a:lnTo>
                    <a:pt x="27886" y="49191"/>
                  </a:lnTo>
                  <a:lnTo>
                    <a:pt x="27074" y="48692"/>
                  </a:lnTo>
                  <a:lnTo>
                    <a:pt x="26632" y="48548"/>
                  </a:lnTo>
                  <a:lnTo>
                    <a:pt x="25547" y="48439"/>
                  </a:lnTo>
                  <a:lnTo>
                    <a:pt x="24532" y="48569"/>
                  </a:lnTo>
                  <a:lnTo>
                    <a:pt x="23691" y="48809"/>
                  </a:lnTo>
                  <a:lnTo>
                    <a:pt x="22502" y="49363"/>
                  </a:lnTo>
                  <a:lnTo>
                    <a:pt x="22006" y="49766"/>
                  </a:lnTo>
                  <a:lnTo>
                    <a:pt x="20453" y="51462"/>
                  </a:lnTo>
                  <a:lnTo>
                    <a:pt x="20139" y="51949"/>
                  </a:lnTo>
                  <a:lnTo>
                    <a:pt x="19816" y="52679"/>
                  </a:lnTo>
                  <a:lnTo>
                    <a:pt x="19339" y="53346"/>
                  </a:lnTo>
                  <a:lnTo>
                    <a:pt x="18652" y="53858"/>
                  </a:lnTo>
                  <a:lnTo>
                    <a:pt x="18132" y="53986"/>
                  </a:lnTo>
                  <a:lnTo>
                    <a:pt x="16925" y="53813"/>
                  </a:lnTo>
                  <a:lnTo>
                    <a:pt x="15902" y="53452"/>
                  </a:lnTo>
                  <a:lnTo>
                    <a:pt x="15468" y="53160"/>
                  </a:lnTo>
                  <a:lnTo>
                    <a:pt x="15027" y="52709"/>
                  </a:lnTo>
                  <a:lnTo>
                    <a:pt x="14735" y="52232"/>
                  </a:lnTo>
                  <a:lnTo>
                    <a:pt x="14650" y="51937"/>
                  </a:lnTo>
                  <a:lnTo>
                    <a:pt x="14617" y="51462"/>
                  </a:lnTo>
                  <a:lnTo>
                    <a:pt x="14673" y="50201"/>
                  </a:lnTo>
                  <a:lnTo>
                    <a:pt x="14550" y="49566"/>
                  </a:lnTo>
                  <a:lnTo>
                    <a:pt x="14262" y="48995"/>
                  </a:lnTo>
                  <a:lnTo>
                    <a:pt x="13906" y="48542"/>
                  </a:lnTo>
                  <a:lnTo>
                    <a:pt x="13275" y="48075"/>
                  </a:lnTo>
                  <a:lnTo>
                    <a:pt x="12767" y="47867"/>
                  </a:lnTo>
                  <a:lnTo>
                    <a:pt x="11348" y="47483"/>
                  </a:lnTo>
                  <a:lnTo>
                    <a:pt x="10581" y="47479"/>
                  </a:lnTo>
                  <a:lnTo>
                    <a:pt x="10172" y="47551"/>
                  </a:lnTo>
                  <a:lnTo>
                    <a:pt x="9418" y="47871"/>
                  </a:lnTo>
                  <a:lnTo>
                    <a:pt x="8738" y="48332"/>
                  </a:lnTo>
                  <a:lnTo>
                    <a:pt x="8303" y="48748"/>
                  </a:lnTo>
                  <a:lnTo>
                    <a:pt x="8315" y="48261"/>
                  </a:lnTo>
                  <a:lnTo>
                    <a:pt x="7457" y="49007"/>
                  </a:lnTo>
                  <a:lnTo>
                    <a:pt x="7761" y="47860"/>
                  </a:lnTo>
                  <a:lnTo>
                    <a:pt x="8112" y="47412"/>
                  </a:lnTo>
                  <a:lnTo>
                    <a:pt x="8758" y="47159"/>
                  </a:lnTo>
                  <a:lnTo>
                    <a:pt x="8337" y="47447"/>
                  </a:lnTo>
                  <a:lnTo>
                    <a:pt x="9335" y="47054"/>
                  </a:lnTo>
                  <a:lnTo>
                    <a:pt x="10138" y="46984"/>
                  </a:lnTo>
                  <a:lnTo>
                    <a:pt x="10336" y="46995"/>
                  </a:lnTo>
                  <a:lnTo>
                    <a:pt x="10989" y="46916"/>
                  </a:lnTo>
                  <a:lnTo>
                    <a:pt x="11060" y="46719"/>
                  </a:lnTo>
                  <a:lnTo>
                    <a:pt x="10274" y="46735"/>
                  </a:lnTo>
                  <a:lnTo>
                    <a:pt x="10562" y="46603"/>
                  </a:lnTo>
                  <a:lnTo>
                    <a:pt x="10802" y="46644"/>
                  </a:lnTo>
                  <a:lnTo>
                    <a:pt x="11057" y="46577"/>
                  </a:lnTo>
                  <a:lnTo>
                    <a:pt x="11229" y="46182"/>
                  </a:lnTo>
                  <a:lnTo>
                    <a:pt x="11620" y="46096"/>
                  </a:lnTo>
                  <a:lnTo>
                    <a:pt x="12480" y="46107"/>
                  </a:lnTo>
                  <a:lnTo>
                    <a:pt x="12312" y="46026"/>
                  </a:lnTo>
                  <a:lnTo>
                    <a:pt x="11304" y="45992"/>
                  </a:lnTo>
                  <a:lnTo>
                    <a:pt x="11429" y="45310"/>
                  </a:lnTo>
                  <a:lnTo>
                    <a:pt x="11598" y="45336"/>
                  </a:lnTo>
                  <a:lnTo>
                    <a:pt x="11810" y="45619"/>
                  </a:lnTo>
                  <a:lnTo>
                    <a:pt x="12290" y="45742"/>
                  </a:lnTo>
                  <a:lnTo>
                    <a:pt x="12556" y="45549"/>
                  </a:lnTo>
                  <a:lnTo>
                    <a:pt x="12835" y="44911"/>
                  </a:lnTo>
                  <a:lnTo>
                    <a:pt x="12602" y="45034"/>
                  </a:lnTo>
                  <a:lnTo>
                    <a:pt x="12516" y="44561"/>
                  </a:lnTo>
                  <a:lnTo>
                    <a:pt x="12322" y="44144"/>
                  </a:lnTo>
                  <a:lnTo>
                    <a:pt x="11702" y="43205"/>
                  </a:lnTo>
                  <a:lnTo>
                    <a:pt x="11526" y="43102"/>
                  </a:lnTo>
                  <a:lnTo>
                    <a:pt x="11695" y="42791"/>
                  </a:lnTo>
                  <a:lnTo>
                    <a:pt x="11490" y="41841"/>
                  </a:lnTo>
                  <a:lnTo>
                    <a:pt x="11397" y="41651"/>
                  </a:lnTo>
                  <a:lnTo>
                    <a:pt x="10790" y="41188"/>
                  </a:lnTo>
                  <a:lnTo>
                    <a:pt x="10069" y="40876"/>
                  </a:lnTo>
                  <a:lnTo>
                    <a:pt x="10026" y="40522"/>
                  </a:lnTo>
                  <a:lnTo>
                    <a:pt x="10210" y="40205"/>
                  </a:lnTo>
                  <a:lnTo>
                    <a:pt x="10548" y="40181"/>
                  </a:lnTo>
                  <a:lnTo>
                    <a:pt x="10743" y="40361"/>
                  </a:lnTo>
                  <a:lnTo>
                    <a:pt x="10898" y="40728"/>
                  </a:lnTo>
                  <a:lnTo>
                    <a:pt x="11219" y="41188"/>
                  </a:lnTo>
                  <a:lnTo>
                    <a:pt x="11698" y="41651"/>
                  </a:lnTo>
                  <a:lnTo>
                    <a:pt x="12040" y="41524"/>
                  </a:lnTo>
                  <a:lnTo>
                    <a:pt x="12054" y="41149"/>
                  </a:lnTo>
                  <a:lnTo>
                    <a:pt x="11882" y="40777"/>
                  </a:lnTo>
                  <a:lnTo>
                    <a:pt x="12547" y="40262"/>
                  </a:lnTo>
                  <a:lnTo>
                    <a:pt x="13647" y="39643"/>
                  </a:lnTo>
                  <a:lnTo>
                    <a:pt x="13138" y="38573"/>
                  </a:lnTo>
                  <a:lnTo>
                    <a:pt x="12570" y="38570"/>
                  </a:lnTo>
                  <a:lnTo>
                    <a:pt x="12528" y="39754"/>
                  </a:lnTo>
                  <a:lnTo>
                    <a:pt x="11253" y="40618"/>
                  </a:lnTo>
                  <a:lnTo>
                    <a:pt x="10927" y="40608"/>
                  </a:lnTo>
                  <a:lnTo>
                    <a:pt x="10805" y="40317"/>
                  </a:lnTo>
                  <a:lnTo>
                    <a:pt x="10813" y="40025"/>
                  </a:lnTo>
                  <a:lnTo>
                    <a:pt x="9951" y="40020"/>
                  </a:lnTo>
                  <a:lnTo>
                    <a:pt x="9924" y="41155"/>
                  </a:lnTo>
                  <a:lnTo>
                    <a:pt x="10480" y="41501"/>
                  </a:lnTo>
                  <a:lnTo>
                    <a:pt x="11062" y="41496"/>
                  </a:lnTo>
                  <a:lnTo>
                    <a:pt x="11306" y="41772"/>
                  </a:lnTo>
                  <a:lnTo>
                    <a:pt x="11305" y="43053"/>
                  </a:lnTo>
                  <a:lnTo>
                    <a:pt x="10450" y="42859"/>
                  </a:lnTo>
                  <a:lnTo>
                    <a:pt x="10064" y="42376"/>
                  </a:lnTo>
                  <a:lnTo>
                    <a:pt x="9331" y="42068"/>
                  </a:lnTo>
                  <a:lnTo>
                    <a:pt x="9059" y="42064"/>
                  </a:lnTo>
                  <a:lnTo>
                    <a:pt x="9048" y="40806"/>
                  </a:lnTo>
                  <a:lnTo>
                    <a:pt x="8849" y="41152"/>
                  </a:lnTo>
                  <a:lnTo>
                    <a:pt x="8586" y="41345"/>
                  </a:lnTo>
                  <a:lnTo>
                    <a:pt x="7902" y="41578"/>
                  </a:lnTo>
                  <a:lnTo>
                    <a:pt x="7572" y="42184"/>
                  </a:lnTo>
                  <a:lnTo>
                    <a:pt x="7676" y="42668"/>
                  </a:lnTo>
                  <a:lnTo>
                    <a:pt x="7898" y="42671"/>
                  </a:lnTo>
                  <a:lnTo>
                    <a:pt x="7886" y="43615"/>
                  </a:lnTo>
                  <a:lnTo>
                    <a:pt x="7577" y="43611"/>
                  </a:lnTo>
                  <a:lnTo>
                    <a:pt x="7581" y="43126"/>
                  </a:lnTo>
                  <a:lnTo>
                    <a:pt x="7301" y="42686"/>
                  </a:lnTo>
                  <a:lnTo>
                    <a:pt x="6778" y="43378"/>
                  </a:lnTo>
                  <a:lnTo>
                    <a:pt x="6396" y="43210"/>
                  </a:lnTo>
                  <a:lnTo>
                    <a:pt x="6364" y="43039"/>
                  </a:lnTo>
                  <a:lnTo>
                    <a:pt x="6468" y="42864"/>
                  </a:lnTo>
                  <a:lnTo>
                    <a:pt x="6184" y="42145"/>
                  </a:lnTo>
                  <a:lnTo>
                    <a:pt x="5614" y="41922"/>
                  </a:lnTo>
                  <a:lnTo>
                    <a:pt x="5287" y="41967"/>
                  </a:lnTo>
                  <a:lnTo>
                    <a:pt x="5140" y="42105"/>
                  </a:lnTo>
                  <a:lnTo>
                    <a:pt x="4963" y="42142"/>
                  </a:lnTo>
                  <a:lnTo>
                    <a:pt x="4601" y="42064"/>
                  </a:lnTo>
                  <a:lnTo>
                    <a:pt x="4149" y="42074"/>
                  </a:lnTo>
                  <a:lnTo>
                    <a:pt x="3811" y="41862"/>
                  </a:lnTo>
                  <a:lnTo>
                    <a:pt x="2897" y="41710"/>
                  </a:lnTo>
                  <a:lnTo>
                    <a:pt x="2196" y="41710"/>
                  </a:lnTo>
                  <a:lnTo>
                    <a:pt x="1441" y="41933"/>
                  </a:lnTo>
                  <a:lnTo>
                    <a:pt x="660" y="42295"/>
                  </a:lnTo>
                  <a:lnTo>
                    <a:pt x="0" y="42375"/>
                  </a:lnTo>
                  <a:lnTo>
                    <a:pt x="4" y="42183"/>
                  </a:lnTo>
                  <a:lnTo>
                    <a:pt x="91" y="37198"/>
                  </a:lnTo>
                  <a:lnTo>
                    <a:pt x="122" y="35651"/>
                  </a:lnTo>
                  <a:lnTo>
                    <a:pt x="1186" y="35130"/>
                  </a:lnTo>
                  <a:lnTo>
                    <a:pt x="4283" y="33843"/>
                  </a:lnTo>
                  <a:lnTo>
                    <a:pt x="5482" y="33212"/>
                  </a:lnTo>
                  <a:lnTo>
                    <a:pt x="5568" y="33430"/>
                  </a:lnTo>
                  <a:lnTo>
                    <a:pt x="5877" y="33655"/>
                  </a:lnTo>
                  <a:lnTo>
                    <a:pt x="6934" y="34110"/>
                  </a:lnTo>
                  <a:lnTo>
                    <a:pt x="7585" y="34246"/>
                  </a:lnTo>
                  <a:lnTo>
                    <a:pt x="8164" y="34268"/>
                  </a:lnTo>
                  <a:lnTo>
                    <a:pt x="8982" y="33753"/>
                  </a:lnTo>
                  <a:lnTo>
                    <a:pt x="9251" y="33688"/>
                  </a:lnTo>
                  <a:lnTo>
                    <a:pt x="9149" y="35575"/>
                  </a:lnTo>
                  <a:lnTo>
                    <a:pt x="9172" y="39090"/>
                  </a:lnTo>
                  <a:lnTo>
                    <a:pt x="11486" y="39119"/>
                  </a:lnTo>
                  <a:lnTo>
                    <a:pt x="11501" y="38406"/>
                  </a:lnTo>
                  <a:lnTo>
                    <a:pt x="10263" y="38373"/>
                  </a:lnTo>
                  <a:lnTo>
                    <a:pt x="10474" y="30587"/>
                  </a:lnTo>
                  <a:lnTo>
                    <a:pt x="9991" y="30549"/>
                  </a:lnTo>
                  <a:lnTo>
                    <a:pt x="9877" y="30310"/>
                  </a:lnTo>
                  <a:lnTo>
                    <a:pt x="9924" y="29966"/>
                  </a:lnTo>
                  <a:lnTo>
                    <a:pt x="10219" y="29807"/>
                  </a:lnTo>
                  <a:lnTo>
                    <a:pt x="10420" y="28483"/>
                  </a:lnTo>
                  <a:lnTo>
                    <a:pt x="10560" y="28028"/>
                  </a:lnTo>
                  <a:lnTo>
                    <a:pt x="11596" y="27829"/>
                  </a:lnTo>
                  <a:lnTo>
                    <a:pt x="11311" y="26060"/>
                  </a:lnTo>
                  <a:lnTo>
                    <a:pt x="11040" y="25669"/>
                  </a:lnTo>
                  <a:lnTo>
                    <a:pt x="11311" y="23897"/>
                  </a:lnTo>
                  <a:lnTo>
                    <a:pt x="11260" y="22986"/>
                  </a:lnTo>
                  <a:lnTo>
                    <a:pt x="10729" y="22498"/>
                  </a:lnTo>
                  <a:lnTo>
                    <a:pt x="10670" y="22294"/>
                  </a:lnTo>
                  <a:lnTo>
                    <a:pt x="10689" y="22070"/>
                  </a:lnTo>
                  <a:lnTo>
                    <a:pt x="10898" y="21669"/>
                  </a:lnTo>
                  <a:lnTo>
                    <a:pt x="11489" y="21151"/>
                  </a:lnTo>
                  <a:lnTo>
                    <a:pt x="9556" y="20381"/>
                  </a:lnTo>
                  <a:lnTo>
                    <a:pt x="9576" y="16823"/>
                  </a:lnTo>
                  <a:lnTo>
                    <a:pt x="8961" y="13974"/>
                  </a:lnTo>
                  <a:lnTo>
                    <a:pt x="8485" y="12967"/>
                  </a:lnTo>
                  <a:lnTo>
                    <a:pt x="6193" y="12959"/>
                  </a:lnTo>
                  <a:lnTo>
                    <a:pt x="6197" y="11756"/>
                  </a:lnTo>
                  <a:lnTo>
                    <a:pt x="9647" y="11790"/>
                  </a:lnTo>
                  <a:lnTo>
                    <a:pt x="9638" y="10590"/>
                  </a:lnTo>
                  <a:lnTo>
                    <a:pt x="11565" y="10603"/>
                  </a:lnTo>
                  <a:lnTo>
                    <a:pt x="12410" y="11285"/>
                  </a:lnTo>
                  <a:lnTo>
                    <a:pt x="12557" y="11592"/>
                  </a:lnTo>
                  <a:lnTo>
                    <a:pt x="12543" y="12399"/>
                  </a:lnTo>
                  <a:lnTo>
                    <a:pt x="13080" y="12987"/>
                  </a:lnTo>
                  <a:lnTo>
                    <a:pt x="14583" y="12987"/>
                  </a:lnTo>
                  <a:lnTo>
                    <a:pt x="15035" y="12397"/>
                  </a:lnTo>
                  <a:lnTo>
                    <a:pt x="15219" y="12043"/>
                  </a:lnTo>
                  <a:lnTo>
                    <a:pt x="15445" y="11465"/>
                  </a:lnTo>
                  <a:lnTo>
                    <a:pt x="15491" y="11124"/>
                  </a:lnTo>
                  <a:lnTo>
                    <a:pt x="16098" y="10741"/>
                  </a:lnTo>
                  <a:lnTo>
                    <a:pt x="16514" y="10812"/>
                  </a:lnTo>
                  <a:lnTo>
                    <a:pt x="16840" y="10786"/>
                  </a:lnTo>
                  <a:lnTo>
                    <a:pt x="17639" y="10421"/>
                  </a:lnTo>
                  <a:lnTo>
                    <a:pt x="18407" y="9485"/>
                  </a:lnTo>
                  <a:lnTo>
                    <a:pt x="18824" y="9216"/>
                  </a:lnTo>
                  <a:lnTo>
                    <a:pt x="18824" y="6473"/>
                  </a:lnTo>
                  <a:lnTo>
                    <a:pt x="19935" y="6458"/>
                  </a:lnTo>
                  <a:lnTo>
                    <a:pt x="19947" y="4087"/>
                  </a:lnTo>
                  <a:lnTo>
                    <a:pt x="20417" y="4134"/>
                  </a:lnTo>
                  <a:lnTo>
                    <a:pt x="20664" y="4035"/>
                  </a:lnTo>
                  <a:lnTo>
                    <a:pt x="20977" y="3527"/>
                  </a:lnTo>
                  <a:lnTo>
                    <a:pt x="23434" y="3511"/>
                  </a:lnTo>
                  <a:lnTo>
                    <a:pt x="23405" y="8330"/>
                  </a:lnTo>
                  <a:lnTo>
                    <a:pt x="27453" y="8386"/>
                  </a:lnTo>
                  <a:lnTo>
                    <a:pt x="28053" y="8363"/>
                  </a:lnTo>
                  <a:lnTo>
                    <a:pt x="30266" y="8365"/>
                  </a:lnTo>
                  <a:lnTo>
                    <a:pt x="30336" y="7980"/>
                  </a:lnTo>
                  <a:lnTo>
                    <a:pt x="30353" y="6715"/>
                  </a:lnTo>
                  <a:lnTo>
                    <a:pt x="30283" y="6164"/>
                  </a:lnTo>
                  <a:lnTo>
                    <a:pt x="30332" y="6005"/>
                  </a:lnTo>
                  <a:lnTo>
                    <a:pt x="30554" y="5734"/>
                  </a:lnTo>
                  <a:lnTo>
                    <a:pt x="31453" y="5513"/>
                  </a:lnTo>
                  <a:lnTo>
                    <a:pt x="31992" y="5568"/>
                  </a:lnTo>
                  <a:lnTo>
                    <a:pt x="32193" y="5817"/>
                  </a:lnTo>
                  <a:lnTo>
                    <a:pt x="32563" y="5914"/>
                  </a:lnTo>
                  <a:lnTo>
                    <a:pt x="33386" y="5869"/>
                  </a:lnTo>
                  <a:lnTo>
                    <a:pt x="34521" y="5607"/>
                  </a:lnTo>
                  <a:lnTo>
                    <a:pt x="35043" y="5245"/>
                  </a:lnTo>
                  <a:lnTo>
                    <a:pt x="35221" y="4797"/>
                  </a:lnTo>
                  <a:lnTo>
                    <a:pt x="36212" y="3993"/>
                  </a:lnTo>
                  <a:lnTo>
                    <a:pt x="37202" y="3957"/>
                  </a:lnTo>
                  <a:lnTo>
                    <a:pt x="37266" y="0"/>
                  </a:lnTo>
                  <a:lnTo>
                    <a:pt x="39807" y="21"/>
                  </a:lnTo>
                  <a:lnTo>
                    <a:pt x="39796" y="182"/>
                  </a:lnTo>
                  <a:lnTo>
                    <a:pt x="39969" y="566"/>
                  </a:lnTo>
                  <a:lnTo>
                    <a:pt x="40098" y="734"/>
                  </a:lnTo>
                  <a:lnTo>
                    <a:pt x="40577" y="1059"/>
                  </a:lnTo>
                  <a:lnTo>
                    <a:pt x="41070" y="1856"/>
                  </a:lnTo>
                  <a:lnTo>
                    <a:pt x="41092" y="2009"/>
                  </a:lnTo>
                  <a:lnTo>
                    <a:pt x="40948" y="2787"/>
                  </a:lnTo>
                  <a:lnTo>
                    <a:pt x="40779" y="3052"/>
                  </a:lnTo>
                  <a:lnTo>
                    <a:pt x="40689" y="3943"/>
                  </a:lnTo>
                  <a:lnTo>
                    <a:pt x="40755" y="5179"/>
                  </a:lnTo>
                  <a:lnTo>
                    <a:pt x="41003" y="5623"/>
                  </a:lnTo>
                  <a:lnTo>
                    <a:pt x="41003" y="6312"/>
                  </a:lnTo>
                  <a:lnTo>
                    <a:pt x="40899" y="6491"/>
                  </a:lnTo>
                  <a:lnTo>
                    <a:pt x="40446" y="6711"/>
                  </a:lnTo>
                  <a:lnTo>
                    <a:pt x="40022" y="7087"/>
                  </a:lnTo>
                  <a:lnTo>
                    <a:pt x="39810" y="7508"/>
                  </a:lnTo>
                  <a:lnTo>
                    <a:pt x="39741" y="7855"/>
                  </a:lnTo>
                  <a:lnTo>
                    <a:pt x="39885" y="8030"/>
                  </a:lnTo>
                  <a:lnTo>
                    <a:pt x="40148" y="7948"/>
                  </a:lnTo>
                  <a:lnTo>
                    <a:pt x="40424" y="8019"/>
                  </a:lnTo>
                  <a:lnTo>
                    <a:pt x="40637" y="8359"/>
                  </a:lnTo>
                  <a:lnTo>
                    <a:pt x="40385" y="8565"/>
                  </a:lnTo>
                  <a:lnTo>
                    <a:pt x="39659" y="8611"/>
                  </a:lnTo>
                  <a:lnTo>
                    <a:pt x="39645" y="9009"/>
                  </a:lnTo>
                  <a:lnTo>
                    <a:pt x="39803" y="9256"/>
                  </a:lnTo>
                  <a:lnTo>
                    <a:pt x="40641" y="8931"/>
                  </a:lnTo>
                  <a:lnTo>
                    <a:pt x="40864" y="9699"/>
                  </a:lnTo>
                  <a:lnTo>
                    <a:pt x="42649" y="9708"/>
                  </a:lnTo>
                  <a:lnTo>
                    <a:pt x="43211" y="9856"/>
                  </a:lnTo>
                  <a:lnTo>
                    <a:pt x="43295" y="10376"/>
                  </a:lnTo>
                  <a:lnTo>
                    <a:pt x="42972" y="11397"/>
                  </a:lnTo>
                  <a:lnTo>
                    <a:pt x="42975" y="12101"/>
                  </a:lnTo>
                  <a:lnTo>
                    <a:pt x="43105" y="12440"/>
                  </a:lnTo>
                  <a:lnTo>
                    <a:pt x="43734" y="13327"/>
                  </a:lnTo>
                  <a:lnTo>
                    <a:pt x="43587" y="14705"/>
                  </a:lnTo>
                  <a:lnTo>
                    <a:pt x="43695" y="15082"/>
                  </a:lnTo>
                  <a:lnTo>
                    <a:pt x="44062" y="15488"/>
                  </a:lnTo>
                  <a:lnTo>
                    <a:pt x="44529" y="15749"/>
                  </a:lnTo>
                  <a:lnTo>
                    <a:pt x="45025" y="16821"/>
                  </a:lnTo>
                  <a:lnTo>
                    <a:pt x="46355" y="17459"/>
                  </a:lnTo>
                  <a:lnTo>
                    <a:pt x="46365" y="18032"/>
                  </a:lnTo>
                  <a:lnTo>
                    <a:pt x="46487" y="19169"/>
                  </a:lnTo>
                  <a:lnTo>
                    <a:pt x="46194" y="20123"/>
                  </a:lnTo>
                  <a:lnTo>
                    <a:pt x="44978" y="20782"/>
                  </a:lnTo>
                  <a:lnTo>
                    <a:pt x="44736" y="21360"/>
                  </a:lnTo>
                  <a:lnTo>
                    <a:pt x="42893" y="20137"/>
                  </a:lnTo>
                  <a:lnTo>
                    <a:pt x="42904" y="18658"/>
                  </a:lnTo>
                  <a:lnTo>
                    <a:pt x="42374" y="18604"/>
                  </a:lnTo>
                  <a:lnTo>
                    <a:pt x="42355" y="19221"/>
                  </a:lnTo>
                  <a:lnTo>
                    <a:pt x="41733" y="19217"/>
                  </a:lnTo>
                  <a:lnTo>
                    <a:pt x="40619" y="18525"/>
                  </a:lnTo>
                  <a:lnTo>
                    <a:pt x="40580" y="20403"/>
                  </a:lnTo>
                  <a:lnTo>
                    <a:pt x="39811" y="20384"/>
                  </a:lnTo>
                  <a:lnTo>
                    <a:pt x="39809" y="20541"/>
                  </a:lnTo>
                  <a:lnTo>
                    <a:pt x="40516" y="21111"/>
                  </a:lnTo>
                  <a:lnTo>
                    <a:pt x="40236" y="21297"/>
                  </a:lnTo>
                  <a:lnTo>
                    <a:pt x="39560" y="21445"/>
                  </a:lnTo>
                  <a:lnTo>
                    <a:pt x="39444" y="20474"/>
                  </a:lnTo>
                  <a:lnTo>
                    <a:pt x="38395" y="19964"/>
                  </a:lnTo>
                  <a:lnTo>
                    <a:pt x="38302" y="19543"/>
                  </a:lnTo>
                  <a:lnTo>
                    <a:pt x="38287" y="18288"/>
                  </a:lnTo>
                  <a:lnTo>
                    <a:pt x="37694" y="18023"/>
                  </a:lnTo>
                  <a:lnTo>
                    <a:pt x="34621" y="17953"/>
                  </a:lnTo>
                  <a:lnTo>
                    <a:pt x="34532" y="18086"/>
                  </a:lnTo>
                  <a:lnTo>
                    <a:pt x="34407" y="19020"/>
                  </a:lnTo>
                  <a:lnTo>
                    <a:pt x="34161" y="20025"/>
                  </a:lnTo>
                  <a:lnTo>
                    <a:pt x="33479" y="21636"/>
                  </a:lnTo>
                  <a:lnTo>
                    <a:pt x="34786" y="21652"/>
                  </a:lnTo>
                  <a:lnTo>
                    <a:pt x="35565" y="21266"/>
                  </a:lnTo>
                  <a:lnTo>
                    <a:pt x="35760" y="21295"/>
                  </a:lnTo>
                  <a:lnTo>
                    <a:pt x="35880" y="21591"/>
                  </a:lnTo>
                  <a:lnTo>
                    <a:pt x="35671" y="22276"/>
                  </a:lnTo>
                  <a:lnTo>
                    <a:pt x="35134" y="22146"/>
                  </a:lnTo>
                  <a:lnTo>
                    <a:pt x="34773" y="22189"/>
                  </a:lnTo>
                  <a:lnTo>
                    <a:pt x="34760" y="23897"/>
                  </a:lnTo>
                  <a:lnTo>
                    <a:pt x="33880" y="23913"/>
                  </a:lnTo>
                  <a:lnTo>
                    <a:pt x="34307" y="25035"/>
                  </a:lnTo>
                  <a:lnTo>
                    <a:pt x="34126" y="25539"/>
                  </a:lnTo>
                  <a:lnTo>
                    <a:pt x="33142" y="25442"/>
                  </a:lnTo>
                  <a:lnTo>
                    <a:pt x="32404" y="26125"/>
                  </a:lnTo>
                  <a:lnTo>
                    <a:pt x="32896" y="27540"/>
                  </a:lnTo>
                  <a:lnTo>
                    <a:pt x="33999" y="28316"/>
                  </a:lnTo>
                  <a:lnTo>
                    <a:pt x="34660" y="28639"/>
                  </a:lnTo>
                  <a:lnTo>
                    <a:pt x="34875" y="28886"/>
                  </a:lnTo>
                  <a:lnTo>
                    <a:pt x="35019" y="29290"/>
                  </a:lnTo>
                  <a:lnTo>
                    <a:pt x="32709" y="29389"/>
                  </a:lnTo>
                  <a:lnTo>
                    <a:pt x="32132" y="29411"/>
                  </a:lnTo>
                  <a:lnTo>
                    <a:pt x="30772" y="29703"/>
                  </a:lnTo>
                  <a:lnTo>
                    <a:pt x="31050" y="31036"/>
                  </a:lnTo>
                  <a:lnTo>
                    <a:pt x="30979" y="31574"/>
                  </a:lnTo>
                  <a:lnTo>
                    <a:pt x="30979" y="32719"/>
                  </a:lnTo>
                  <a:lnTo>
                    <a:pt x="31188" y="32886"/>
                  </a:lnTo>
                  <a:lnTo>
                    <a:pt x="32080" y="33193"/>
                  </a:lnTo>
                  <a:lnTo>
                    <a:pt x="32168" y="33368"/>
                  </a:lnTo>
                  <a:lnTo>
                    <a:pt x="32183" y="34014"/>
                  </a:lnTo>
                  <a:lnTo>
                    <a:pt x="32999" y="34014"/>
                  </a:lnTo>
                  <a:lnTo>
                    <a:pt x="32896" y="33754"/>
                  </a:lnTo>
                  <a:lnTo>
                    <a:pt x="33752" y="33473"/>
                  </a:lnTo>
                  <a:lnTo>
                    <a:pt x="34480" y="33548"/>
                  </a:lnTo>
                  <a:lnTo>
                    <a:pt x="35446" y="33932"/>
                  </a:lnTo>
                  <a:lnTo>
                    <a:pt x="35789" y="34815"/>
                  </a:lnTo>
                  <a:lnTo>
                    <a:pt x="35718" y="35559"/>
                  </a:lnTo>
                  <a:lnTo>
                    <a:pt x="34942" y="37370"/>
                  </a:lnTo>
                  <a:lnTo>
                    <a:pt x="35456" y="38024"/>
                  </a:lnTo>
                  <a:lnTo>
                    <a:pt x="35584" y="38349"/>
                  </a:lnTo>
                  <a:lnTo>
                    <a:pt x="35594" y="38871"/>
                  </a:lnTo>
                  <a:lnTo>
                    <a:pt x="34665" y="39516"/>
                  </a:lnTo>
                  <a:lnTo>
                    <a:pt x="35064" y="39311"/>
                  </a:lnTo>
                  <a:lnTo>
                    <a:pt x="35045" y="40732"/>
                  </a:lnTo>
                  <a:lnTo>
                    <a:pt x="35252" y="41171"/>
                  </a:lnTo>
                  <a:lnTo>
                    <a:pt x="35187" y="42228"/>
                  </a:lnTo>
                  <a:lnTo>
                    <a:pt x="35058" y="42765"/>
                  </a:lnTo>
                  <a:lnTo>
                    <a:pt x="35084" y="43416"/>
                  </a:lnTo>
                  <a:lnTo>
                    <a:pt x="35841" y="42641"/>
                  </a:lnTo>
                  <a:lnTo>
                    <a:pt x="36734" y="42206"/>
                  </a:lnTo>
                  <a:lnTo>
                    <a:pt x="36985" y="42346"/>
                  </a:lnTo>
                  <a:lnTo>
                    <a:pt x="37130" y="42857"/>
                  </a:lnTo>
                  <a:lnTo>
                    <a:pt x="37285" y="43049"/>
                  </a:lnTo>
                  <a:lnTo>
                    <a:pt x="38243" y="43084"/>
                  </a:lnTo>
                  <a:lnTo>
                    <a:pt x="38807" y="45428"/>
                  </a:lnTo>
                  <a:lnTo>
                    <a:pt x="37501" y="45417"/>
                  </a:lnTo>
                  <a:lnTo>
                    <a:pt x="37459" y="46002"/>
                  </a:lnTo>
                  <a:lnTo>
                    <a:pt x="37570" y="46442"/>
                  </a:lnTo>
                  <a:lnTo>
                    <a:pt x="38320" y="46590"/>
                  </a:lnTo>
                  <a:lnTo>
                    <a:pt x="38804" y="46903"/>
                  </a:lnTo>
                  <a:lnTo>
                    <a:pt x="38970" y="47093"/>
                  </a:lnTo>
                  <a:lnTo>
                    <a:pt x="39042" y="47259"/>
                  </a:lnTo>
                  <a:lnTo>
                    <a:pt x="38568" y="47417"/>
                  </a:lnTo>
                  <a:lnTo>
                    <a:pt x="38550" y="47626"/>
                  </a:lnTo>
                  <a:lnTo>
                    <a:pt x="39122" y="48259"/>
                  </a:lnTo>
                  <a:lnTo>
                    <a:pt x="39331" y="48337"/>
                  </a:lnTo>
                  <a:lnTo>
                    <a:pt x="39420" y="48529"/>
                  </a:lnTo>
                  <a:lnTo>
                    <a:pt x="39398" y="49470"/>
                  </a:lnTo>
                  <a:lnTo>
                    <a:pt x="40361" y="49760"/>
                  </a:lnTo>
                  <a:lnTo>
                    <a:pt x="40491" y="50207"/>
                  </a:lnTo>
                  <a:lnTo>
                    <a:pt x="40466" y="50535"/>
                  </a:lnTo>
                  <a:lnTo>
                    <a:pt x="40251" y="50997"/>
                  </a:lnTo>
                  <a:lnTo>
                    <a:pt x="39964" y="51243"/>
                  </a:lnTo>
                  <a:lnTo>
                    <a:pt x="39092" y="51308"/>
                  </a:lnTo>
                  <a:lnTo>
                    <a:pt x="39092" y="52674"/>
                  </a:lnTo>
                  <a:lnTo>
                    <a:pt x="40811" y="53139"/>
                  </a:lnTo>
                  <a:lnTo>
                    <a:pt x="41693" y="53247"/>
                  </a:lnTo>
                  <a:lnTo>
                    <a:pt x="43665" y="54010"/>
                  </a:lnTo>
                  <a:lnTo>
                    <a:pt x="43704" y="54581"/>
                  </a:lnTo>
                  <a:lnTo>
                    <a:pt x="44005" y="55348"/>
                  </a:lnTo>
                  <a:lnTo>
                    <a:pt x="44001" y="56358"/>
                  </a:lnTo>
                  <a:lnTo>
                    <a:pt x="44202" y="57028"/>
                  </a:lnTo>
                  <a:lnTo>
                    <a:pt x="44492" y="57595"/>
                  </a:lnTo>
                  <a:lnTo>
                    <a:pt x="44478" y="59268"/>
                  </a:lnTo>
                  <a:lnTo>
                    <a:pt x="44797" y="59618"/>
                  </a:lnTo>
                  <a:lnTo>
                    <a:pt x="44843" y="60039"/>
                  </a:lnTo>
                  <a:lnTo>
                    <a:pt x="44639" y="61060"/>
                  </a:lnTo>
                  <a:lnTo>
                    <a:pt x="44109" y="61854"/>
                  </a:lnTo>
                  <a:lnTo>
                    <a:pt x="43640" y="62122"/>
                  </a:lnTo>
                  <a:lnTo>
                    <a:pt x="43504" y="62301"/>
                  </a:lnTo>
                  <a:lnTo>
                    <a:pt x="43429" y="62916"/>
                  </a:lnTo>
                  <a:lnTo>
                    <a:pt x="43572" y="63482"/>
                  </a:lnTo>
                  <a:lnTo>
                    <a:pt x="43490" y="64078"/>
                  </a:lnTo>
                  <a:lnTo>
                    <a:pt x="43246" y="64454"/>
                  </a:lnTo>
                  <a:lnTo>
                    <a:pt x="43082" y="64570"/>
                  </a:lnTo>
                  <a:lnTo>
                    <a:pt x="41897" y="64844"/>
                  </a:lnTo>
                  <a:lnTo>
                    <a:pt x="41950" y="65203"/>
                  </a:lnTo>
                  <a:lnTo>
                    <a:pt x="42124" y="65436"/>
                  </a:lnTo>
                  <a:lnTo>
                    <a:pt x="41513" y="65762"/>
                  </a:lnTo>
                  <a:lnTo>
                    <a:pt x="41319" y="65885"/>
                  </a:lnTo>
                  <a:lnTo>
                    <a:pt x="40856" y="65448"/>
                  </a:lnTo>
                  <a:lnTo>
                    <a:pt x="40457" y="65216"/>
                  </a:lnTo>
                  <a:lnTo>
                    <a:pt x="39018" y="65181"/>
                  </a:lnTo>
                  <a:lnTo>
                    <a:pt x="37983" y="65020"/>
                  </a:lnTo>
                  <a:lnTo>
                    <a:pt x="37285" y="64805"/>
                  </a:lnTo>
                  <a:lnTo>
                    <a:pt x="33643" y="62193"/>
                  </a:lnTo>
                  <a:lnTo>
                    <a:pt x="33337" y="61910"/>
                  </a:lnTo>
                  <a:lnTo>
                    <a:pt x="32814" y="61228"/>
                  </a:lnTo>
                  <a:lnTo>
                    <a:pt x="32719" y="60838"/>
                  </a:lnTo>
                  <a:lnTo>
                    <a:pt x="32705" y="60093"/>
                  </a:lnTo>
                  <a:lnTo>
                    <a:pt x="32630" y="59713"/>
                  </a:lnTo>
                  <a:lnTo>
                    <a:pt x="31124" y="56192"/>
                  </a:lnTo>
                  <a:lnTo>
                    <a:pt x="30739" y="55518"/>
                  </a:lnTo>
                  <a:lnTo>
                    <a:pt x="30664" y="5509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0" name="pg421">
              <a:extLst>
                <a:ext uri="{FF2B5EF4-FFF2-40B4-BE49-F238E27FC236}">
                  <a16:creationId xmlns:a16="http://schemas.microsoft.com/office/drawing/2014/main" id="{98227EAB-D101-9E4D-A523-055C2C425E65}"/>
                </a:ext>
              </a:extLst>
            </p:cNvPr>
            <p:cNvSpPr/>
            <p:nvPr/>
          </p:nvSpPr>
          <p:spPr>
            <a:xfrm>
              <a:off x="5782314" y="3797503"/>
              <a:ext cx="139103" cy="214504"/>
            </a:xfrm>
            <a:custGeom>
              <a:avLst/>
              <a:gdLst/>
              <a:ahLst/>
              <a:cxnLst/>
              <a:rect l="0" t="0" r="0" b="0"/>
              <a:pathLst>
                <a:path w="139103" h="214504">
                  <a:moveTo>
                    <a:pt x="115033" y="230"/>
                  </a:moveTo>
                  <a:lnTo>
                    <a:pt x="115781" y="5583"/>
                  </a:lnTo>
                  <a:lnTo>
                    <a:pt x="115860" y="6697"/>
                  </a:lnTo>
                  <a:lnTo>
                    <a:pt x="116328" y="10072"/>
                  </a:lnTo>
                  <a:lnTo>
                    <a:pt x="117884" y="20449"/>
                  </a:lnTo>
                  <a:lnTo>
                    <a:pt x="118812" y="26368"/>
                  </a:lnTo>
                  <a:lnTo>
                    <a:pt x="119022" y="27708"/>
                  </a:lnTo>
                  <a:lnTo>
                    <a:pt x="119750" y="32348"/>
                  </a:lnTo>
                  <a:lnTo>
                    <a:pt x="120697" y="38389"/>
                  </a:lnTo>
                  <a:lnTo>
                    <a:pt x="121238" y="41562"/>
                  </a:lnTo>
                  <a:lnTo>
                    <a:pt x="121298" y="41915"/>
                  </a:lnTo>
                  <a:lnTo>
                    <a:pt x="121858" y="45212"/>
                  </a:lnTo>
                  <a:lnTo>
                    <a:pt x="123071" y="52210"/>
                  </a:lnTo>
                  <a:lnTo>
                    <a:pt x="123146" y="52644"/>
                  </a:lnTo>
                  <a:lnTo>
                    <a:pt x="123209" y="53008"/>
                  </a:lnTo>
                  <a:lnTo>
                    <a:pt x="123307" y="53578"/>
                  </a:lnTo>
                  <a:lnTo>
                    <a:pt x="123573" y="55103"/>
                  </a:lnTo>
                  <a:lnTo>
                    <a:pt x="124205" y="58721"/>
                  </a:lnTo>
                  <a:lnTo>
                    <a:pt x="124235" y="58918"/>
                  </a:lnTo>
                  <a:lnTo>
                    <a:pt x="125120" y="64642"/>
                  </a:lnTo>
                  <a:lnTo>
                    <a:pt x="126438" y="72138"/>
                  </a:lnTo>
                  <a:lnTo>
                    <a:pt x="126846" y="74970"/>
                  </a:lnTo>
                  <a:lnTo>
                    <a:pt x="126874" y="75136"/>
                  </a:lnTo>
                  <a:lnTo>
                    <a:pt x="127081" y="76098"/>
                  </a:lnTo>
                  <a:lnTo>
                    <a:pt x="127335" y="77556"/>
                  </a:lnTo>
                  <a:lnTo>
                    <a:pt x="127564" y="78870"/>
                  </a:lnTo>
                  <a:lnTo>
                    <a:pt x="128349" y="83304"/>
                  </a:lnTo>
                  <a:lnTo>
                    <a:pt x="129299" y="88760"/>
                  </a:lnTo>
                  <a:lnTo>
                    <a:pt x="129715" y="91150"/>
                  </a:lnTo>
                  <a:lnTo>
                    <a:pt x="132475" y="107006"/>
                  </a:lnTo>
                  <a:lnTo>
                    <a:pt x="133384" y="112719"/>
                  </a:lnTo>
                  <a:lnTo>
                    <a:pt x="133559" y="113814"/>
                  </a:lnTo>
                  <a:lnTo>
                    <a:pt x="133997" y="116571"/>
                  </a:lnTo>
                  <a:lnTo>
                    <a:pt x="134045" y="116929"/>
                  </a:lnTo>
                  <a:lnTo>
                    <a:pt x="134078" y="117173"/>
                  </a:lnTo>
                  <a:lnTo>
                    <a:pt x="134286" y="118423"/>
                  </a:lnTo>
                  <a:lnTo>
                    <a:pt x="134371" y="118931"/>
                  </a:lnTo>
                  <a:lnTo>
                    <a:pt x="134439" y="119367"/>
                  </a:lnTo>
                  <a:lnTo>
                    <a:pt x="134468" y="119620"/>
                  </a:lnTo>
                  <a:lnTo>
                    <a:pt x="134616" y="120533"/>
                  </a:lnTo>
                  <a:lnTo>
                    <a:pt x="135703" y="127235"/>
                  </a:lnTo>
                  <a:lnTo>
                    <a:pt x="135765" y="127621"/>
                  </a:lnTo>
                  <a:lnTo>
                    <a:pt x="135787" y="127752"/>
                  </a:lnTo>
                  <a:lnTo>
                    <a:pt x="135831" y="128022"/>
                  </a:lnTo>
                  <a:lnTo>
                    <a:pt x="137781" y="140049"/>
                  </a:lnTo>
                  <a:lnTo>
                    <a:pt x="137943" y="141790"/>
                  </a:lnTo>
                  <a:lnTo>
                    <a:pt x="138767" y="147251"/>
                  </a:lnTo>
                  <a:lnTo>
                    <a:pt x="138977" y="148641"/>
                  </a:lnTo>
                  <a:lnTo>
                    <a:pt x="139103" y="149461"/>
                  </a:lnTo>
                  <a:lnTo>
                    <a:pt x="138543" y="150067"/>
                  </a:lnTo>
                  <a:lnTo>
                    <a:pt x="138628" y="150552"/>
                  </a:lnTo>
                  <a:lnTo>
                    <a:pt x="138738" y="150809"/>
                  </a:lnTo>
                  <a:lnTo>
                    <a:pt x="138774" y="151405"/>
                  </a:lnTo>
                  <a:lnTo>
                    <a:pt x="138592" y="152355"/>
                  </a:lnTo>
                  <a:lnTo>
                    <a:pt x="138435" y="152701"/>
                  </a:lnTo>
                  <a:lnTo>
                    <a:pt x="137577" y="153197"/>
                  </a:lnTo>
                  <a:lnTo>
                    <a:pt x="136893" y="153383"/>
                  </a:lnTo>
                  <a:lnTo>
                    <a:pt x="136384" y="153405"/>
                  </a:lnTo>
                  <a:lnTo>
                    <a:pt x="134231" y="152344"/>
                  </a:lnTo>
                  <a:lnTo>
                    <a:pt x="134004" y="152530"/>
                  </a:lnTo>
                  <a:lnTo>
                    <a:pt x="133648" y="153107"/>
                  </a:lnTo>
                  <a:lnTo>
                    <a:pt x="132517" y="154168"/>
                  </a:lnTo>
                  <a:lnTo>
                    <a:pt x="130996" y="155001"/>
                  </a:lnTo>
                  <a:lnTo>
                    <a:pt x="129926" y="155366"/>
                  </a:lnTo>
                  <a:lnTo>
                    <a:pt x="129339" y="155426"/>
                  </a:lnTo>
                  <a:lnTo>
                    <a:pt x="128730" y="155106"/>
                  </a:lnTo>
                  <a:lnTo>
                    <a:pt x="128740" y="154503"/>
                  </a:lnTo>
                  <a:lnTo>
                    <a:pt x="129017" y="153322"/>
                  </a:lnTo>
                  <a:lnTo>
                    <a:pt x="129341" y="152729"/>
                  </a:lnTo>
                  <a:lnTo>
                    <a:pt x="129803" y="150997"/>
                  </a:lnTo>
                  <a:lnTo>
                    <a:pt x="129450" y="150926"/>
                  </a:lnTo>
                  <a:lnTo>
                    <a:pt x="129084" y="151001"/>
                  </a:lnTo>
                  <a:lnTo>
                    <a:pt x="128913" y="151388"/>
                  </a:lnTo>
                  <a:lnTo>
                    <a:pt x="128525" y="151568"/>
                  </a:lnTo>
                  <a:lnTo>
                    <a:pt x="128265" y="150636"/>
                  </a:lnTo>
                  <a:lnTo>
                    <a:pt x="128369" y="150383"/>
                  </a:lnTo>
                  <a:lnTo>
                    <a:pt x="128592" y="150212"/>
                  </a:lnTo>
                  <a:lnTo>
                    <a:pt x="129044" y="150159"/>
                  </a:lnTo>
                  <a:lnTo>
                    <a:pt x="129639" y="150486"/>
                  </a:lnTo>
                  <a:lnTo>
                    <a:pt x="129903" y="150438"/>
                  </a:lnTo>
                  <a:lnTo>
                    <a:pt x="130249" y="150127"/>
                  </a:lnTo>
                  <a:lnTo>
                    <a:pt x="130176" y="149260"/>
                  </a:lnTo>
                  <a:lnTo>
                    <a:pt x="129962" y="148843"/>
                  </a:lnTo>
                  <a:lnTo>
                    <a:pt x="129481" y="148497"/>
                  </a:lnTo>
                  <a:lnTo>
                    <a:pt x="128687" y="148546"/>
                  </a:lnTo>
                  <a:lnTo>
                    <a:pt x="127507" y="148963"/>
                  </a:lnTo>
                  <a:lnTo>
                    <a:pt x="126943" y="149245"/>
                  </a:lnTo>
                  <a:lnTo>
                    <a:pt x="124431" y="150835"/>
                  </a:lnTo>
                  <a:lnTo>
                    <a:pt x="124192" y="151428"/>
                  </a:lnTo>
                  <a:lnTo>
                    <a:pt x="124061" y="151558"/>
                  </a:lnTo>
                  <a:lnTo>
                    <a:pt x="123419" y="151755"/>
                  </a:lnTo>
                  <a:lnTo>
                    <a:pt x="123159" y="151699"/>
                  </a:lnTo>
                  <a:lnTo>
                    <a:pt x="123245" y="151390"/>
                  </a:lnTo>
                  <a:lnTo>
                    <a:pt x="122821" y="150809"/>
                  </a:lnTo>
                  <a:lnTo>
                    <a:pt x="121695" y="150347"/>
                  </a:lnTo>
                  <a:lnTo>
                    <a:pt x="121670" y="149814"/>
                  </a:lnTo>
                  <a:lnTo>
                    <a:pt x="121510" y="149185"/>
                  </a:lnTo>
                  <a:lnTo>
                    <a:pt x="121346" y="149181"/>
                  </a:lnTo>
                  <a:lnTo>
                    <a:pt x="120676" y="149654"/>
                  </a:lnTo>
                  <a:lnTo>
                    <a:pt x="120131" y="149749"/>
                  </a:lnTo>
                  <a:lnTo>
                    <a:pt x="119447" y="149035"/>
                  </a:lnTo>
                  <a:lnTo>
                    <a:pt x="119119" y="148815"/>
                  </a:lnTo>
                  <a:lnTo>
                    <a:pt x="118713" y="149274"/>
                  </a:lnTo>
                  <a:lnTo>
                    <a:pt x="117861" y="149296"/>
                  </a:lnTo>
                  <a:lnTo>
                    <a:pt x="117191" y="149509"/>
                  </a:lnTo>
                  <a:lnTo>
                    <a:pt x="116276" y="149949"/>
                  </a:lnTo>
                  <a:lnTo>
                    <a:pt x="115502" y="149819"/>
                  </a:lnTo>
                  <a:lnTo>
                    <a:pt x="114836" y="150106"/>
                  </a:lnTo>
                  <a:lnTo>
                    <a:pt x="113849" y="150013"/>
                  </a:lnTo>
                  <a:lnTo>
                    <a:pt x="113400" y="149894"/>
                  </a:lnTo>
                  <a:lnTo>
                    <a:pt x="111975" y="148930"/>
                  </a:lnTo>
                  <a:lnTo>
                    <a:pt x="111786" y="148877"/>
                  </a:lnTo>
                  <a:lnTo>
                    <a:pt x="111240" y="149276"/>
                  </a:lnTo>
                  <a:lnTo>
                    <a:pt x="110887" y="150009"/>
                  </a:lnTo>
                  <a:lnTo>
                    <a:pt x="110862" y="150158"/>
                  </a:lnTo>
                  <a:lnTo>
                    <a:pt x="110916" y="150308"/>
                  </a:lnTo>
                  <a:lnTo>
                    <a:pt x="111201" y="150635"/>
                  </a:lnTo>
                  <a:lnTo>
                    <a:pt x="111138" y="150816"/>
                  </a:lnTo>
                  <a:lnTo>
                    <a:pt x="110962" y="150855"/>
                  </a:lnTo>
                  <a:lnTo>
                    <a:pt x="110428" y="149756"/>
                  </a:lnTo>
                  <a:lnTo>
                    <a:pt x="110282" y="148996"/>
                  </a:lnTo>
                  <a:lnTo>
                    <a:pt x="110008" y="148429"/>
                  </a:lnTo>
                  <a:lnTo>
                    <a:pt x="109630" y="147867"/>
                  </a:lnTo>
                  <a:lnTo>
                    <a:pt x="107835" y="145649"/>
                  </a:lnTo>
                  <a:lnTo>
                    <a:pt x="107810" y="145165"/>
                  </a:lnTo>
                  <a:lnTo>
                    <a:pt x="106752" y="143697"/>
                  </a:lnTo>
                  <a:lnTo>
                    <a:pt x="104843" y="143594"/>
                  </a:lnTo>
                  <a:lnTo>
                    <a:pt x="104267" y="143581"/>
                  </a:lnTo>
                  <a:lnTo>
                    <a:pt x="102923" y="143820"/>
                  </a:lnTo>
                  <a:lnTo>
                    <a:pt x="103116" y="144784"/>
                  </a:lnTo>
                  <a:lnTo>
                    <a:pt x="103347" y="145563"/>
                  </a:lnTo>
                  <a:lnTo>
                    <a:pt x="103797" y="146364"/>
                  </a:lnTo>
                  <a:lnTo>
                    <a:pt x="101601" y="147039"/>
                  </a:lnTo>
                  <a:lnTo>
                    <a:pt x="101057" y="147186"/>
                  </a:lnTo>
                  <a:lnTo>
                    <a:pt x="101120" y="148027"/>
                  </a:lnTo>
                  <a:lnTo>
                    <a:pt x="101227" y="148250"/>
                  </a:lnTo>
                  <a:lnTo>
                    <a:pt x="101284" y="148671"/>
                  </a:lnTo>
                  <a:lnTo>
                    <a:pt x="101274" y="148834"/>
                  </a:lnTo>
                  <a:lnTo>
                    <a:pt x="101117" y="148991"/>
                  </a:lnTo>
                  <a:lnTo>
                    <a:pt x="100169" y="148637"/>
                  </a:lnTo>
                  <a:lnTo>
                    <a:pt x="99552" y="148257"/>
                  </a:lnTo>
                  <a:lnTo>
                    <a:pt x="98887" y="148083"/>
                  </a:lnTo>
                  <a:lnTo>
                    <a:pt x="98027" y="148146"/>
                  </a:lnTo>
                  <a:lnTo>
                    <a:pt x="97856" y="148455"/>
                  </a:lnTo>
                  <a:lnTo>
                    <a:pt x="96919" y="149156"/>
                  </a:lnTo>
                  <a:lnTo>
                    <a:pt x="96348" y="149142"/>
                  </a:lnTo>
                  <a:lnTo>
                    <a:pt x="95891" y="148870"/>
                  </a:lnTo>
                  <a:lnTo>
                    <a:pt x="95824" y="148590"/>
                  </a:lnTo>
                  <a:lnTo>
                    <a:pt x="96165" y="148393"/>
                  </a:lnTo>
                  <a:lnTo>
                    <a:pt x="95803" y="148433"/>
                  </a:lnTo>
                  <a:lnTo>
                    <a:pt x="95404" y="148751"/>
                  </a:lnTo>
                  <a:lnTo>
                    <a:pt x="95297" y="149317"/>
                  </a:lnTo>
                  <a:lnTo>
                    <a:pt x="95948" y="150215"/>
                  </a:lnTo>
                  <a:lnTo>
                    <a:pt x="97156" y="151325"/>
                  </a:lnTo>
                  <a:lnTo>
                    <a:pt x="97774" y="151500"/>
                  </a:lnTo>
                  <a:lnTo>
                    <a:pt x="98014" y="152028"/>
                  </a:lnTo>
                  <a:lnTo>
                    <a:pt x="98553" y="152557"/>
                  </a:lnTo>
                  <a:lnTo>
                    <a:pt x="98901" y="152229"/>
                  </a:lnTo>
                  <a:lnTo>
                    <a:pt x="99329" y="151398"/>
                  </a:lnTo>
                  <a:lnTo>
                    <a:pt x="99386" y="150940"/>
                  </a:lnTo>
                  <a:lnTo>
                    <a:pt x="99328" y="150776"/>
                  </a:lnTo>
                  <a:lnTo>
                    <a:pt x="100112" y="150235"/>
                  </a:lnTo>
                  <a:lnTo>
                    <a:pt x="100333" y="150217"/>
                  </a:lnTo>
                  <a:lnTo>
                    <a:pt x="101302" y="150645"/>
                  </a:lnTo>
                  <a:lnTo>
                    <a:pt x="101364" y="151047"/>
                  </a:lnTo>
                  <a:lnTo>
                    <a:pt x="99974" y="151640"/>
                  </a:lnTo>
                  <a:lnTo>
                    <a:pt x="99479" y="152289"/>
                  </a:lnTo>
                  <a:lnTo>
                    <a:pt x="98912" y="152840"/>
                  </a:lnTo>
                  <a:lnTo>
                    <a:pt x="98282" y="152833"/>
                  </a:lnTo>
                  <a:lnTo>
                    <a:pt x="97473" y="152509"/>
                  </a:lnTo>
                  <a:lnTo>
                    <a:pt x="96600" y="152514"/>
                  </a:lnTo>
                  <a:lnTo>
                    <a:pt x="95253" y="152332"/>
                  </a:lnTo>
                  <a:lnTo>
                    <a:pt x="95040" y="152382"/>
                  </a:lnTo>
                  <a:lnTo>
                    <a:pt x="94914" y="152688"/>
                  </a:lnTo>
                  <a:lnTo>
                    <a:pt x="94677" y="152853"/>
                  </a:lnTo>
                  <a:lnTo>
                    <a:pt x="92857" y="152485"/>
                  </a:lnTo>
                  <a:lnTo>
                    <a:pt x="92721" y="152226"/>
                  </a:lnTo>
                  <a:lnTo>
                    <a:pt x="92419" y="151974"/>
                  </a:lnTo>
                  <a:lnTo>
                    <a:pt x="91075" y="151150"/>
                  </a:lnTo>
                  <a:lnTo>
                    <a:pt x="90793" y="151004"/>
                  </a:lnTo>
                  <a:lnTo>
                    <a:pt x="89091" y="150537"/>
                  </a:lnTo>
                  <a:lnTo>
                    <a:pt x="88775" y="150882"/>
                  </a:lnTo>
                  <a:lnTo>
                    <a:pt x="88515" y="152065"/>
                  </a:lnTo>
                  <a:lnTo>
                    <a:pt x="88568" y="152520"/>
                  </a:lnTo>
                  <a:lnTo>
                    <a:pt x="89676" y="153395"/>
                  </a:lnTo>
                  <a:lnTo>
                    <a:pt x="90324" y="154224"/>
                  </a:lnTo>
                  <a:lnTo>
                    <a:pt x="90627" y="154860"/>
                  </a:lnTo>
                  <a:lnTo>
                    <a:pt x="91846" y="156391"/>
                  </a:lnTo>
                  <a:lnTo>
                    <a:pt x="92387" y="156915"/>
                  </a:lnTo>
                  <a:lnTo>
                    <a:pt x="93239" y="158030"/>
                  </a:lnTo>
                  <a:lnTo>
                    <a:pt x="93462" y="158429"/>
                  </a:lnTo>
                  <a:lnTo>
                    <a:pt x="93514" y="158673"/>
                  </a:lnTo>
                  <a:lnTo>
                    <a:pt x="92595" y="159275"/>
                  </a:lnTo>
                  <a:lnTo>
                    <a:pt x="90852" y="159578"/>
                  </a:lnTo>
                  <a:lnTo>
                    <a:pt x="90461" y="160030"/>
                  </a:lnTo>
                  <a:lnTo>
                    <a:pt x="89951" y="160441"/>
                  </a:lnTo>
                  <a:lnTo>
                    <a:pt x="89513" y="160495"/>
                  </a:lnTo>
                  <a:lnTo>
                    <a:pt x="88970" y="160755"/>
                  </a:lnTo>
                  <a:lnTo>
                    <a:pt x="89101" y="160988"/>
                  </a:lnTo>
                  <a:lnTo>
                    <a:pt x="89471" y="161292"/>
                  </a:lnTo>
                  <a:lnTo>
                    <a:pt x="89712" y="161601"/>
                  </a:lnTo>
                  <a:lnTo>
                    <a:pt x="89795" y="162680"/>
                  </a:lnTo>
                  <a:lnTo>
                    <a:pt x="89900" y="162966"/>
                  </a:lnTo>
                  <a:lnTo>
                    <a:pt x="90938" y="163846"/>
                  </a:lnTo>
                  <a:lnTo>
                    <a:pt x="91166" y="164990"/>
                  </a:lnTo>
                  <a:lnTo>
                    <a:pt x="90710" y="166136"/>
                  </a:lnTo>
                  <a:lnTo>
                    <a:pt x="90117" y="167069"/>
                  </a:lnTo>
                  <a:lnTo>
                    <a:pt x="90060" y="167287"/>
                  </a:lnTo>
                  <a:lnTo>
                    <a:pt x="90135" y="167847"/>
                  </a:lnTo>
                  <a:lnTo>
                    <a:pt x="90605" y="168110"/>
                  </a:lnTo>
                  <a:lnTo>
                    <a:pt x="92067" y="168530"/>
                  </a:lnTo>
                  <a:lnTo>
                    <a:pt x="92865" y="168495"/>
                  </a:lnTo>
                  <a:lnTo>
                    <a:pt x="94019" y="168677"/>
                  </a:lnTo>
                  <a:lnTo>
                    <a:pt x="94213" y="169067"/>
                  </a:lnTo>
                  <a:lnTo>
                    <a:pt x="92411" y="169330"/>
                  </a:lnTo>
                  <a:lnTo>
                    <a:pt x="90619" y="169028"/>
                  </a:lnTo>
                  <a:lnTo>
                    <a:pt x="89505" y="167874"/>
                  </a:lnTo>
                  <a:lnTo>
                    <a:pt x="88714" y="167234"/>
                  </a:lnTo>
                  <a:lnTo>
                    <a:pt x="88985" y="166879"/>
                  </a:lnTo>
                  <a:lnTo>
                    <a:pt x="88037" y="166514"/>
                  </a:lnTo>
                  <a:lnTo>
                    <a:pt x="88012" y="166774"/>
                  </a:lnTo>
                  <a:lnTo>
                    <a:pt x="88317" y="167000"/>
                  </a:lnTo>
                  <a:lnTo>
                    <a:pt x="88312" y="167332"/>
                  </a:lnTo>
                  <a:lnTo>
                    <a:pt x="87909" y="167397"/>
                  </a:lnTo>
                  <a:lnTo>
                    <a:pt x="86194" y="167398"/>
                  </a:lnTo>
                  <a:lnTo>
                    <a:pt x="86194" y="166711"/>
                  </a:lnTo>
                  <a:lnTo>
                    <a:pt x="85649" y="166177"/>
                  </a:lnTo>
                  <a:lnTo>
                    <a:pt x="85008" y="165900"/>
                  </a:lnTo>
                  <a:lnTo>
                    <a:pt x="84399" y="165814"/>
                  </a:lnTo>
                  <a:lnTo>
                    <a:pt x="83876" y="166306"/>
                  </a:lnTo>
                  <a:lnTo>
                    <a:pt x="83350" y="166306"/>
                  </a:lnTo>
                  <a:lnTo>
                    <a:pt x="82301" y="166667"/>
                  </a:lnTo>
                  <a:lnTo>
                    <a:pt x="82341" y="167131"/>
                  </a:lnTo>
                  <a:lnTo>
                    <a:pt x="82578" y="167304"/>
                  </a:lnTo>
                  <a:lnTo>
                    <a:pt x="82803" y="167073"/>
                  </a:lnTo>
                  <a:lnTo>
                    <a:pt x="83101" y="167109"/>
                  </a:lnTo>
                  <a:lnTo>
                    <a:pt x="83062" y="167342"/>
                  </a:lnTo>
                  <a:lnTo>
                    <a:pt x="82852" y="167738"/>
                  </a:lnTo>
                  <a:lnTo>
                    <a:pt x="82858" y="168514"/>
                  </a:lnTo>
                  <a:lnTo>
                    <a:pt x="79220" y="168482"/>
                  </a:lnTo>
                  <a:lnTo>
                    <a:pt x="79207" y="169653"/>
                  </a:lnTo>
                  <a:lnTo>
                    <a:pt x="76902" y="169669"/>
                  </a:lnTo>
                  <a:lnTo>
                    <a:pt x="76915" y="175622"/>
                  </a:lnTo>
                  <a:lnTo>
                    <a:pt x="75402" y="175730"/>
                  </a:lnTo>
                  <a:lnTo>
                    <a:pt x="74623" y="176631"/>
                  </a:lnTo>
                  <a:lnTo>
                    <a:pt x="74488" y="176988"/>
                  </a:lnTo>
                  <a:lnTo>
                    <a:pt x="74468" y="177455"/>
                  </a:lnTo>
                  <a:lnTo>
                    <a:pt x="74721" y="179294"/>
                  </a:lnTo>
                  <a:lnTo>
                    <a:pt x="74844" y="180714"/>
                  </a:lnTo>
                  <a:lnTo>
                    <a:pt x="74844" y="182210"/>
                  </a:lnTo>
                  <a:lnTo>
                    <a:pt x="74742" y="183507"/>
                  </a:lnTo>
                  <a:lnTo>
                    <a:pt x="74546" y="183755"/>
                  </a:lnTo>
                  <a:lnTo>
                    <a:pt x="74067" y="182714"/>
                  </a:lnTo>
                  <a:lnTo>
                    <a:pt x="72684" y="181558"/>
                  </a:lnTo>
                  <a:lnTo>
                    <a:pt x="71240" y="180680"/>
                  </a:lnTo>
                  <a:lnTo>
                    <a:pt x="71087" y="180430"/>
                  </a:lnTo>
                  <a:lnTo>
                    <a:pt x="70040" y="180182"/>
                  </a:lnTo>
                  <a:lnTo>
                    <a:pt x="69558" y="180199"/>
                  </a:lnTo>
                  <a:lnTo>
                    <a:pt x="69035" y="180379"/>
                  </a:lnTo>
                  <a:lnTo>
                    <a:pt x="68745" y="180372"/>
                  </a:lnTo>
                  <a:lnTo>
                    <a:pt x="68009" y="180214"/>
                  </a:lnTo>
                  <a:lnTo>
                    <a:pt x="67385" y="179814"/>
                  </a:lnTo>
                  <a:lnTo>
                    <a:pt x="66996" y="179699"/>
                  </a:lnTo>
                  <a:lnTo>
                    <a:pt x="66220" y="179852"/>
                  </a:lnTo>
                  <a:lnTo>
                    <a:pt x="65905" y="180880"/>
                  </a:lnTo>
                  <a:lnTo>
                    <a:pt x="65625" y="181202"/>
                  </a:lnTo>
                  <a:lnTo>
                    <a:pt x="65534" y="180805"/>
                  </a:lnTo>
                  <a:lnTo>
                    <a:pt x="65534" y="180047"/>
                  </a:lnTo>
                  <a:lnTo>
                    <a:pt x="64563" y="179982"/>
                  </a:lnTo>
                  <a:lnTo>
                    <a:pt x="64537" y="182373"/>
                  </a:lnTo>
                  <a:lnTo>
                    <a:pt x="61132" y="182178"/>
                  </a:lnTo>
                  <a:lnTo>
                    <a:pt x="61158" y="184553"/>
                  </a:lnTo>
                  <a:lnTo>
                    <a:pt x="58905" y="184423"/>
                  </a:lnTo>
                  <a:lnTo>
                    <a:pt x="58698" y="184410"/>
                  </a:lnTo>
                  <a:lnTo>
                    <a:pt x="58413" y="184406"/>
                  </a:lnTo>
                  <a:lnTo>
                    <a:pt x="57872" y="184374"/>
                  </a:lnTo>
                  <a:lnTo>
                    <a:pt x="57588" y="184850"/>
                  </a:lnTo>
                  <a:lnTo>
                    <a:pt x="57584" y="185041"/>
                  </a:lnTo>
                  <a:lnTo>
                    <a:pt x="56976" y="185626"/>
                  </a:lnTo>
                  <a:lnTo>
                    <a:pt x="56299" y="185802"/>
                  </a:lnTo>
                  <a:lnTo>
                    <a:pt x="55875" y="186082"/>
                  </a:lnTo>
                  <a:lnTo>
                    <a:pt x="55461" y="186065"/>
                  </a:lnTo>
                  <a:lnTo>
                    <a:pt x="55282" y="186328"/>
                  </a:lnTo>
                  <a:lnTo>
                    <a:pt x="55274" y="186645"/>
                  </a:lnTo>
                  <a:lnTo>
                    <a:pt x="55523" y="186844"/>
                  </a:lnTo>
                  <a:lnTo>
                    <a:pt x="56183" y="187086"/>
                  </a:lnTo>
                  <a:lnTo>
                    <a:pt x="56659" y="187515"/>
                  </a:lnTo>
                  <a:lnTo>
                    <a:pt x="57147" y="188290"/>
                  </a:lnTo>
                  <a:lnTo>
                    <a:pt x="57260" y="188830"/>
                  </a:lnTo>
                  <a:lnTo>
                    <a:pt x="57203" y="189144"/>
                  </a:lnTo>
                  <a:lnTo>
                    <a:pt x="57013" y="189478"/>
                  </a:lnTo>
                  <a:lnTo>
                    <a:pt x="55974" y="190633"/>
                  </a:lnTo>
                  <a:lnTo>
                    <a:pt x="55007" y="190778"/>
                  </a:lnTo>
                  <a:lnTo>
                    <a:pt x="54310" y="190783"/>
                  </a:lnTo>
                  <a:lnTo>
                    <a:pt x="53755" y="190580"/>
                  </a:lnTo>
                  <a:lnTo>
                    <a:pt x="52744" y="190746"/>
                  </a:lnTo>
                  <a:lnTo>
                    <a:pt x="51001" y="191854"/>
                  </a:lnTo>
                  <a:lnTo>
                    <a:pt x="50637" y="191837"/>
                  </a:lnTo>
                  <a:lnTo>
                    <a:pt x="49971" y="191823"/>
                  </a:lnTo>
                  <a:lnTo>
                    <a:pt x="49590" y="192118"/>
                  </a:lnTo>
                  <a:lnTo>
                    <a:pt x="48832" y="192181"/>
                  </a:lnTo>
                  <a:lnTo>
                    <a:pt x="48974" y="191026"/>
                  </a:lnTo>
                  <a:lnTo>
                    <a:pt x="48302" y="191426"/>
                  </a:lnTo>
                  <a:lnTo>
                    <a:pt x="47952" y="191773"/>
                  </a:lnTo>
                  <a:lnTo>
                    <a:pt x="47731" y="191864"/>
                  </a:lnTo>
                  <a:lnTo>
                    <a:pt x="46776" y="191893"/>
                  </a:lnTo>
                  <a:lnTo>
                    <a:pt x="45824" y="192246"/>
                  </a:lnTo>
                  <a:lnTo>
                    <a:pt x="44505" y="192526"/>
                  </a:lnTo>
                  <a:lnTo>
                    <a:pt x="44527" y="192823"/>
                  </a:lnTo>
                  <a:lnTo>
                    <a:pt x="44744" y="193256"/>
                  </a:lnTo>
                  <a:lnTo>
                    <a:pt x="44839" y="193606"/>
                  </a:lnTo>
                  <a:lnTo>
                    <a:pt x="44488" y="193718"/>
                  </a:lnTo>
                  <a:lnTo>
                    <a:pt x="44207" y="193539"/>
                  </a:lnTo>
                  <a:lnTo>
                    <a:pt x="42761" y="193166"/>
                  </a:lnTo>
                  <a:lnTo>
                    <a:pt x="41855" y="193311"/>
                  </a:lnTo>
                  <a:lnTo>
                    <a:pt x="41422" y="193475"/>
                  </a:lnTo>
                  <a:lnTo>
                    <a:pt x="40168" y="194279"/>
                  </a:lnTo>
                  <a:lnTo>
                    <a:pt x="38889" y="194943"/>
                  </a:lnTo>
                  <a:lnTo>
                    <a:pt x="37305" y="195077"/>
                  </a:lnTo>
                  <a:lnTo>
                    <a:pt x="36048" y="195729"/>
                  </a:lnTo>
                  <a:lnTo>
                    <a:pt x="35203" y="196348"/>
                  </a:lnTo>
                  <a:lnTo>
                    <a:pt x="34279" y="196732"/>
                  </a:lnTo>
                  <a:lnTo>
                    <a:pt x="31726" y="197505"/>
                  </a:lnTo>
                  <a:lnTo>
                    <a:pt x="30120" y="198421"/>
                  </a:lnTo>
                  <a:lnTo>
                    <a:pt x="29313" y="198730"/>
                  </a:lnTo>
                  <a:lnTo>
                    <a:pt x="28361" y="199270"/>
                  </a:lnTo>
                  <a:lnTo>
                    <a:pt x="28031" y="199764"/>
                  </a:lnTo>
                  <a:lnTo>
                    <a:pt x="28201" y="200332"/>
                  </a:lnTo>
                  <a:lnTo>
                    <a:pt x="28158" y="200753"/>
                  </a:lnTo>
                  <a:lnTo>
                    <a:pt x="27768" y="201589"/>
                  </a:lnTo>
                  <a:lnTo>
                    <a:pt x="27143" y="202588"/>
                  </a:lnTo>
                  <a:lnTo>
                    <a:pt x="26724" y="203769"/>
                  </a:lnTo>
                  <a:lnTo>
                    <a:pt x="26684" y="204078"/>
                  </a:lnTo>
                  <a:lnTo>
                    <a:pt x="26826" y="204525"/>
                  </a:lnTo>
                  <a:lnTo>
                    <a:pt x="26801" y="204775"/>
                  </a:lnTo>
                  <a:lnTo>
                    <a:pt x="26468" y="205669"/>
                  </a:lnTo>
                  <a:lnTo>
                    <a:pt x="24490" y="208505"/>
                  </a:lnTo>
                  <a:lnTo>
                    <a:pt x="24178" y="209209"/>
                  </a:lnTo>
                  <a:lnTo>
                    <a:pt x="23990" y="210487"/>
                  </a:lnTo>
                  <a:lnTo>
                    <a:pt x="24621" y="211262"/>
                  </a:lnTo>
                  <a:lnTo>
                    <a:pt x="24905" y="211388"/>
                  </a:lnTo>
                  <a:lnTo>
                    <a:pt x="25313" y="211362"/>
                  </a:lnTo>
                  <a:lnTo>
                    <a:pt x="25505" y="211467"/>
                  </a:lnTo>
                  <a:lnTo>
                    <a:pt x="25603" y="211618"/>
                  </a:lnTo>
                  <a:lnTo>
                    <a:pt x="24943" y="211666"/>
                  </a:lnTo>
                  <a:lnTo>
                    <a:pt x="24344" y="211864"/>
                  </a:lnTo>
                  <a:lnTo>
                    <a:pt x="22797" y="212867"/>
                  </a:lnTo>
                  <a:lnTo>
                    <a:pt x="21967" y="212943"/>
                  </a:lnTo>
                  <a:lnTo>
                    <a:pt x="21769" y="213203"/>
                  </a:lnTo>
                  <a:lnTo>
                    <a:pt x="21649" y="214102"/>
                  </a:lnTo>
                  <a:lnTo>
                    <a:pt x="21564" y="214340"/>
                  </a:lnTo>
                  <a:lnTo>
                    <a:pt x="21408" y="214463"/>
                  </a:lnTo>
                  <a:lnTo>
                    <a:pt x="21163" y="214504"/>
                  </a:lnTo>
                  <a:lnTo>
                    <a:pt x="20854" y="214338"/>
                  </a:lnTo>
                  <a:lnTo>
                    <a:pt x="20478" y="214114"/>
                  </a:lnTo>
                  <a:lnTo>
                    <a:pt x="20350" y="213894"/>
                  </a:lnTo>
                  <a:lnTo>
                    <a:pt x="20346" y="213737"/>
                  </a:lnTo>
                  <a:lnTo>
                    <a:pt x="20715" y="212813"/>
                  </a:lnTo>
                  <a:lnTo>
                    <a:pt x="21158" y="212246"/>
                  </a:lnTo>
                  <a:lnTo>
                    <a:pt x="21118" y="211848"/>
                  </a:lnTo>
                  <a:lnTo>
                    <a:pt x="20976" y="211762"/>
                  </a:lnTo>
                  <a:lnTo>
                    <a:pt x="20781" y="211766"/>
                  </a:lnTo>
                  <a:lnTo>
                    <a:pt x="20374" y="212139"/>
                  </a:lnTo>
                  <a:lnTo>
                    <a:pt x="19366" y="211592"/>
                  </a:lnTo>
                  <a:lnTo>
                    <a:pt x="18904" y="211112"/>
                  </a:lnTo>
                  <a:lnTo>
                    <a:pt x="18358" y="211239"/>
                  </a:lnTo>
                  <a:lnTo>
                    <a:pt x="17906" y="210331"/>
                  </a:lnTo>
                  <a:lnTo>
                    <a:pt x="19689" y="207942"/>
                  </a:lnTo>
                  <a:lnTo>
                    <a:pt x="19832" y="207491"/>
                  </a:lnTo>
                  <a:lnTo>
                    <a:pt x="19571" y="207175"/>
                  </a:lnTo>
                  <a:lnTo>
                    <a:pt x="19365" y="207253"/>
                  </a:lnTo>
                  <a:lnTo>
                    <a:pt x="17950" y="208841"/>
                  </a:lnTo>
                  <a:lnTo>
                    <a:pt x="17908" y="209318"/>
                  </a:lnTo>
                  <a:lnTo>
                    <a:pt x="17677" y="210208"/>
                  </a:lnTo>
                  <a:lnTo>
                    <a:pt x="17341" y="211077"/>
                  </a:lnTo>
                  <a:lnTo>
                    <a:pt x="16521" y="211763"/>
                  </a:lnTo>
                  <a:lnTo>
                    <a:pt x="16433" y="211502"/>
                  </a:lnTo>
                  <a:lnTo>
                    <a:pt x="16450" y="210951"/>
                  </a:lnTo>
                  <a:lnTo>
                    <a:pt x="16219" y="210496"/>
                  </a:lnTo>
                  <a:lnTo>
                    <a:pt x="15644" y="209982"/>
                  </a:lnTo>
                  <a:lnTo>
                    <a:pt x="15003" y="209923"/>
                  </a:lnTo>
                  <a:lnTo>
                    <a:pt x="14632" y="209568"/>
                  </a:lnTo>
                  <a:lnTo>
                    <a:pt x="15307" y="208321"/>
                  </a:lnTo>
                  <a:lnTo>
                    <a:pt x="15891" y="207711"/>
                  </a:lnTo>
                  <a:lnTo>
                    <a:pt x="17250" y="206829"/>
                  </a:lnTo>
                  <a:lnTo>
                    <a:pt x="18708" y="205051"/>
                  </a:lnTo>
                  <a:lnTo>
                    <a:pt x="19393" y="204309"/>
                  </a:lnTo>
                  <a:lnTo>
                    <a:pt x="19748" y="203493"/>
                  </a:lnTo>
                  <a:lnTo>
                    <a:pt x="20141" y="202107"/>
                  </a:lnTo>
                  <a:lnTo>
                    <a:pt x="20543" y="201447"/>
                  </a:lnTo>
                  <a:lnTo>
                    <a:pt x="21519" y="200320"/>
                  </a:lnTo>
                  <a:lnTo>
                    <a:pt x="20759" y="199370"/>
                  </a:lnTo>
                  <a:lnTo>
                    <a:pt x="20290" y="199023"/>
                  </a:lnTo>
                  <a:lnTo>
                    <a:pt x="19782" y="198860"/>
                  </a:lnTo>
                  <a:lnTo>
                    <a:pt x="19228" y="198819"/>
                  </a:lnTo>
                  <a:lnTo>
                    <a:pt x="18447" y="199300"/>
                  </a:lnTo>
                  <a:lnTo>
                    <a:pt x="17847" y="199360"/>
                  </a:lnTo>
                  <a:lnTo>
                    <a:pt x="17651" y="199345"/>
                  </a:lnTo>
                  <a:lnTo>
                    <a:pt x="17410" y="199207"/>
                  </a:lnTo>
                  <a:lnTo>
                    <a:pt x="16174" y="198995"/>
                  </a:lnTo>
                  <a:lnTo>
                    <a:pt x="15252" y="199186"/>
                  </a:lnTo>
                  <a:lnTo>
                    <a:pt x="15210" y="199048"/>
                  </a:lnTo>
                  <a:lnTo>
                    <a:pt x="15541" y="198187"/>
                  </a:lnTo>
                  <a:lnTo>
                    <a:pt x="16067" y="197654"/>
                  </a:lnTo>
                  <a:lnTo>
                    <a:pt x="17348" y="195958"/>
                  </a:lnTo>
                  <a:lnTo>
                    <a:pt x="18864" y="194683"/>
                  </a:lnTo>
                  <a:lnTo>
                    <a:pt x="20182" y="193799"/>
                  </a:lnTo>
                  <a:lnTo>
                    <a:pt x="19653" y="193781"/>
                  </a:lnTo>
                  <a:lnTo>
                    <a:pt x="18619" y="194500"/>
                  </a:lnTo>
                  <a:lnTo>
                    <a:pt x="18637" y="194742"/>
                  </a:lnTo>
                  <a:lnTo>
                    <a:pt x="18367" y="194903"/>
                  </a:lnTo>
                  <a:lnTo>
                    <a:pt x="16466" y="193749"/>
                  </a:lnTo>
                  <a:lnTo>
                    <a:pt x="16000" y="193350"/>
                  </a:lnTo>
                  <a:lnTo>
                    <a:pt x="15851" y="193138"/>
                  </a:lnTo>
                  <a:lnTo>
                    <a:pt x="15805" y="192825"/>
                  </a:lnTo>
                  <a:lnTo>
                    <a:pt x="16380" y="192228"/>
                  </a:lnTo>
                  <a:lnTo>
                    <a:pt x="18614" y="190252"/>
                  </a:lnTo>
                  <a:lnTo>
                    <a:pt x="19858" y="188661"/>
                  </a:lnTo>
                  <a:lnTo>
                    <a:pt x="20334" y="189059"/>
                  </a:lnTo>
                  <a:lnTo>
                    <a:pt x="20504" y="189115"/>
                  </a:lnTo>
                  <a:lnTo>
                    <a:pt x="20754" y="189076"/>
                  </a:lnTo>
                  <a:lnTo>
                    <a:pt x="20791" y="188387"/>
                  </a:lnTo>
                  <a:lnTo>
                    <a:pt x="20469" y="188448"/>
                  </a:lnTo>
                  <a:lnTo>
                    <a:pt x="20202" y="188288"/>
                  </a:lnTo>
                  <a:lnTo>
                    <a:pt x="19719" y="187841"/>
                  </a:lnTo>
                  <a:lnTo>
                    <a:pt x="18876" y="187379"/>
                  </a:lnTo>
                  <a:lnTo>
                    <a:pt x="18332" y="187439"/>
                  </a:lnTo>
                  <a:lnTo>
                    <a:pt x="17361" y="187363"/>
                  </a:lnTo>
                  <a:lnTo>
                    <a:pt x="19085" y="184838"/>
                  </a:lnTo>
                  <a:lnTo>
                    <a:pt x="20038" y="183776"/>
                  </a:lnTo>
                  <a:lnTo>
                    <a:pt x="20816" y="183209"/>
                  </a:lnTo>
                  <a:lnTo>
                    <a:pt x="22014" y="182486"/>
                  </a:lnTo>
                  <a:lnTo>
                    <a:pt x="21911" y="181092"/>
                  </a:lnTo>
                  <a:lnTo>
                    <a:pt x="21825" y="180887"/>
                  </a:lnTo>
                  <a:lnTo>
                    <a:pt x="20815" y="180532"/>
                  </a:lnTo>
                  <a:lnTo>
                    <a:pt x="20051" y="180137"/>
                  </a:lnTo>
                  <a:lnTo>
                    <a:pt x="20492" y="179201"/>
                  </a:lnTo>
                  <a:lnTo>
                    <a:pt x="21274" y="178873"/>
                  </a:lnTo>
                  <a:lnTo>
                    <a:pt x="22044" y="178918"/>
                  </a:lnTo>
                  <a:lnTo>
                    <a:pt x="19741" y="178035"/>
                  </a:lnTo>
                  <a:lnTo>
                    <a:pt x="19998" y="177691"/>
                  </a:lnTo>
                  <a:lnTo>
                    <a:pt x="19838" y="177355"/>
                  </a:lnTo>
                  <a:lnTo>
                    <a:pt x="19481" y="177106"/>
                  </a:lnTo>
                  <a:lnTo>
                    <a:pt x="19833" y="177063"/>
                  </a:lnTo>
                  <a:lnTo>
                    <a:pt x="20128" y="176422"/>
                  </a:lnTo>
                  <a:lnTo>
                    <a:pt x="19953" y="175360"/>
                  </a:lnTo>
                  <a:lnTo>
                    <a:pt x="19751" y="175036"/>
                  </a:lnTo>
                  <a:lnTo>
                    <a:pt x="19050" y="174272"/>
                  </a:lnTo>
                  <a:lnTo>
                    <a:pt x="19278" y="173853"/>
                  </a:lnTo>
                  <a:lnTo>
                    <a:pt x="19554" y="173622"/>
                  </a:lnTo>
                  <a:lnTo>
                    <a:pt x="20531" y="173366"/>
                  </a:lnTo>
                  <a:lnTo>
                    <a:pt x="20658" y="173263"/>
                  </a:lnTo>
                  <a:lnTo>
                    <a:pt x="20849" y="172946"/>
                  </a:lnTo>
                  <a:lnTo>
                    <a:pt x="20871" y="172786"/>
                  </a:lnTo>
                  <a:lnTo>
                    <a:pt x="21388" y="172123"/>
                  </a:lnTo>
                  <a:lnTo>
                    <a:pt x="21770" y="171934"/>
                  </a:lnTo>
                  <a:lnTo>
                    <a:pt x="21986" y="171070"/>
                  </a:lnTo>
                  <a:lnTo>
                    <a:pt x="21493" y="170605"/>
                  </a:lnTo>
                  <a:lnTo>
                    <a:pt x="21590" y="170331"/>
                  </a:lnTo>
                  <a:lnTo>
                    <a:pt x="21752" y="170133"/>
                  </a:lnTo>
                  <a:lnTo>
                    <a:pt x="15987" y="170194"/>
                  </a:lnTo>
                  <a:lnTo>
                    <a:pt x="16076" y="169870"/>
                  </a:lnTo>
                  <a:lnTo>
                    <a:pt x="15696" y="169187"/>
                  </a:lnTo>
                  <a:lnTo>
                    <a:pt x="15117" y="168375"/>
                  </a:lnTo>
                  <a:lnTo>
                    <a:pt x="13847" y="166959"/>
                  </a:lnTo>
                  <a:lnTo>
                    <a:pt x="13776" y="166556"/>
                  </a:lnTo>
                  <a:lnTo>
                    <a:pt x="13338" y="166022"/>
                  </a:lnTo>
                  <a:lnTo>
                    <a:pt x="12755" y="165902"/>
                  </a:lnTo>
                  <a:lnTo>
                    <a:pt x="12641" y="166089"/>
                  </a:lnTo>
                  <a:lnTo>
                    <a:pt x="12638" y="166269"/>
                  </a:lnTo>
                  <a:lnTo>
                    <a:pt x="12277" y="166179"/>
                  </a:lnTo>
                  <a:lnTo>
                    <a:pt x="12043" y="165754"/>
                  </a:lnTo>
                  <a:lnTo>
                    <a:pt x="12185" y="164972"/>
                  </a:lnTo>
                  <a:lnTo>
                    <a:pt x="12634" y="164379"/>
                  </a:lnTo>
                  <a:lnTo>
                    <a:pt x="13229" y="163217"/>
                  </a:lnTo>
                  <a:lnTo>
                    <a:pt x="13656" y="162741"/>
                  </a:lnTo>
                  <a:lnTo>
                    <a:pt x="14682" y="161815"/>
                  </a:lnTo>
                  <a:lnTo>
                    <a:pt x="15361" y="161508"/>
                  </a:lnTo>
                  <a:lnTo>
                    <a:pt x="15735" y="161221"/>
                  </a:lnTo>
                  <a:lnTo>
                    <a:pt x="16500" y="160302"/>
                  </a:lnTo>
                  <a:lnTo>
                    <a:pt x="16228" y="160115"/>
                  </a:lnTo>
                  <a:lnTo>
                    <a:pt x="17474" y="158885"/>
                  </a:lnTo>
                  <a:lnTo>
                    <a:pt x="17491" y="157290"/>
                  </a:lnTo>
                  <a:lnTo>
                    <a:pt x="17124" y="157022"/>
                  </a:lnTo>
                  <a:lnTo>
                    <a:pt x="16917" y="156560"/>
                  </a:lnTo>
                  <a:lnTo>
                    <a:pt x="16915" y="152378"/>
                  </a:lnTo>
                  <a:lnTo>
                    <a:pt x="16961" y="151701"/>
                  </a:lnTo>
                  <a:lnTo>
                    <a:pt x="17421" y="151120"/>
                  </a:lnTo>
                  <a:lnTo>
                    <a:pt x="17495" y="150397"/>
                  </a:lnTo>
                  <a:lnTo>
                    <a:pt x="17356" y="150155"/>
                  </a:lnTo>
                  <a:lnTo>
                    <a:pt x="17043" y="150162"/>
                  </a:lnTo>
                  <a:lnTo>
                    <a:pt x="16505" y="150498"/>
                  </a:lnTo>
                  <a:lnTo>
                    <a:pt x="16124" y="150889"/>
                  </a:lnTo>
                  <a:lnTo>
                    <a:pt x="15867" y="151314"/>
                  </a:lnTo>
                  <a:lnTo>
                    <a:pt x="15493" y="151437"/>
                  </a:lnTo>
                  <a:lnTo>
                    <a:pt x="12596" y="151224"/>
                  </a:lnTo>
                  <a:lnTo>
                    <a:pt x="11378" y="150754"/>
                  </a:lnTo>
                  <a:lnTo>
                    <a:pt x="10219" y="150873"/>
                  </a:lnTo>
                  <a:lnTo>
                    <a:pt x="9061" y="150600"/>
                  </a:lnTo>
                  <a:lnTo>
                    <a:pt x="8438" y="150533"/>
                  </a:lnTo>
                  <a:lnTo>
                    <a:pt x="7812" y="150651"/>
                  </a:lnTo>
                  <a:lnTo>
                    <a:pt x="7786" y="149889"/>
                  </a:lnTo>
                  <a:lnTo>
                    <a:pt x="7508" y="149352"/>
                  </a:lnTo>
                  <a:lnTo>
                    <a:pt x="7825" y="148011"/>
                  </a:lnTo>
                  <a:lnTo>
                    <a:pt x="8338" y="147183"/>
                  </a:lnTo>
                  <a:lnTo>
                    <a:pt x="8442" y="146796"/>
                  </a:lnTo>
                  <a:lnTo>
                    <a:pt x="6855" y="146449"/>
                  </a:lnTo>
                  <a:lnTo>
                    <a:pt x="5593" y="146409"/>
                  </a:lnTo>
                  <a:lnTo>
                    <a:pt x="5733" y="146049"/>
                  </a:lnTo>
                  <a:lnTo>
                    <a:pt x="5468" y="145626"/>
                  </a:lnTo>
                  <a:lnTo>
                    <a:pt x="4973" y="144084"/>
                  </a:lnTo>
                  <a:lnTo>
                    <a:pt x="3286" y="144185"/>
                  </a:lnTo>
                  <a:lnTo>
                    <a:pt x="2794" y="143846"/>
                  </a:lnTo>
                  <a:lnTo>
                    <a:pt x="2659" y="143674"/>
                  </a:lnTo>
                  <a:lnTo>
                    <a:pt x="2191" y="142050"/>
                  </a:lnTo>
                  <a:lnTo>
                    <a:pt x="1734" y="141070"/>
                  </a:lnTo>
                  <a:lnTo>
                    <a:pt x="1631" y="140522"/>
                  </a:lnTo>
                  <a:lnTo>
                    <a:pt x="1598" y="139823"/>
                  </a:lnTo>
                  <a:lnTo>
                    <a:pt x="792" y="139425"/>
                  </a:lnTo>
                  <a:lnTo>
                    <a:pt x="1295" y="138746"/>
                  </a:lnTo>
                  <a:lnTo>
                    <a:pt x="1597" y="137949"/>
                  </a:lnTo>
                  <a:lnTo>
                    <a:pt x="1601" y="137423"/>
                  </a:lnTo>
                  <a:lnTo>
                    <a:pt x="2221" y="136469"/>
                  </a:lnTo>
                  <a:lnTo>
                    <a:pt x="2734" y="135332"/>
                  </a:lnTo>
                  <a:lnTo>
                    <a:pt x="3498" y="134814"/>
                  </a:lnTo>
                  <a:lnTo>
                    <a:pt x="3754" y="134240"/>
                  </a:lnTo>
                  <a:lnTo>
                    <a:pt x="3686" y="133730"/>
                  </a:lnTo>
                  <a:lnTo>
                    <a:pt x="3854" y="132869"/>
                  </a:lnTo>
                  <a:lnTo>
                    <a:pt x="4432" y="131990"/>
                  </a:lnTo>
                  <a:lnTo>
                    <a:pt x="5834" y="131170"/>
                  </a:lnTo>
                  <a:lnTo>
                    <a:pt x="7037" y="129754"/>
                  </a:lnTo>
                  <a:lnTo>
                    <a:pt x="7768" y="128711"/>
                  </a:lnTo>
                  <a:lnTo>
                    <a:pt x="7843" y="128532"/>
                  </a:lnTo>
                  <a:lnTo>
                    <a:pt x="7847" y="128111"/>
                  </a:lnTo>
                  <a:lnTo>
                    <a:pt x="7954" y="127816"/>
                  </a:lnTo>
                  <a:lnTo>
                    <a:pt x="8308" y="127503"/>
                  </a:lnTo>
                  <a:lnTo>
                    <a:pt x="8707" y="127473"/>
                  </a:lnTo>
                  <a:lnTo>
                    <a:pt x="8936" y="127373"/>
                  </a:lnTo>
                  <a:lnTo>
                    <a:pt x="9957" y="126404"/>
                  </a:lnTo>
                  <a:lnTo>
                    <a:pt x="10202" y="125878"/>
                  </a:lnTo>
                  <a:lnTo>
                    <a:pt x="7349" y="121438"/>
                  </a:lnTo>
                  <a:lnTo>
                    <a:pt x="7187" y="121609"/>
                  </a:lnTo>
                  <a:lnTo>
                    <a:pt x="7301" y="122141"/>
                  </a:lnTo>
                  <a:lnTo>
                    <a:pt x="7158" y="124709"/>
                  </a:lnTo>
                  <a:lnTo>
                    <a:pt x="7190" y="125350"/>
                  </a:lnTo>
                  <a:lnTo>
                    <a:pt x="6877" y="125644"/>
                  </a:lnTo>
                  <a:lnTo>
                    <a:pt x="3795" y="126951"/>
                  </a:lnTo>
                  <a:lnTo>
                    <a:pt x="70" y="127385"/>
                  </a:lnTo>
                  <a:lnTo>
                    <a:pt x="0" y="124457"/>
                  </a:lnTo>
                  <a:lnTo>
                    <a:pt x="464" y="124278"/>
                  </a:lnTo>
                  <a:lnTo>
                    <a:pt x="1185" y="124200"/>
                  </a:lnTo>
                  <a:lnTo>
                    <a:pt x="1899" y="123234"/>
                  </a:lnTo>
                  <a:lnTo>
                    <a:pt x="2398" y="122370"/>
                  </a:lnTo>
                  <a:lnTo>
                    <a:pt x="1809" y="122098"/>
                  </a:lnTo>
                  <a:lnTo>
                    <a:pt x="1448" y="122154"/>
                  </a:lnTo>
                  <a:lnTo>
                    <a:pt x="1216" y="122061"/>
                  </a:lnTo>
                  <a:lnTo>
                    <a:pt x="855" y="121796"/>
                  </a:lnTo>
                  <a:lnTo>
                    <a:pt x="509" y="121338"/>
                  </a:lnTo>
                  <a:lnTo>
                    <a:pt x="891" y="121260"/>
                  </a:lnTo>
                  <a:lnTo>
                    <a:pt x="1715" y="120663"/>
                  </a:lnTo>
                  <a:lnTo>
                    <a:pt x="3372" y="119080"/>
                  </a:lnTo>
                  <a:lnTo>
                    <a:pt x="3475" y="119236"/>
                  </a:lnTo>
                  <a:lnTo>
                    <a:pt x="3858" y="119478"/>
                  </a:lnTo>
                  <a:lnTo>
                    <a:pt x="4186" y="119542"/>
                  </a:lnTo>
                  <a:lnTo>
                    <a:pt x="4490" y="119322"/>
                  </a:lnTo>
                  <a:lnTo>
                    <a:pt x="4847" y="118778"/>
                  </a:lnTo>
                  <a:lnTo>
                    <a:pt x="4116" y="118500"/>
                  </a:lnTo>
                  <a:lnTo>
                    <a:pt x="4450" y="118191"/>
                  </a:lnTo>
                  <a:lnTo>
                    <a:pt x="5276" y="118217"/>
                  </a:lnTo>
                  <a:lnTo>
                    <a:pt x="5305" y="117576"/>
                  </a:lnTo>
                  <a:lnTo>
                    <a:pt x="4836" y="117557"/>
                  </a:lnTo>
                  <a:lnTo>
                    <a:pt x="5504" y="115767"/>
                  </a:lnTo>
                  <a:lnTo>
                    <a:pt x="5750" y="113673"/>
                  </a:lnTo>
                  <a:lnTo>
                    <a:pt x="5847" y="113531"/>
                  </a:lnTo>
                  <a:lnTo>
                    <a:pt x="6701" y="113196"/>
                  </a:lnTo>
                  <a:lnTo>
                    <a:pt x="6641" y="112880"/>
                  </a:lnTo>
                  <a:lnTo>
                    <a:pt x="6668" y="110884"/>
                  </a:lnTo>
                  <a:lnTo>
                    <a:pt x="7008" y="110741"/>
                  </a:lnTo>
                  <a:lnTo>
                    <a:pt x="7733" y="110994"/>
                  </a:lnTo>
                  <a:lnTo>
                    <a:pt x="8788" y="109955"/>
                  </a:lnTo>
                  <a:lnTo>
                    <a:pt x="8969" y="109536"/>
                  </a:lnTo>
                  <a:lnTo>
                    <a:pt x="8666" y="109414"/>
                  </a:lnTo>
                  <a:lnTo>
                    <a:pt x="7841" y="109314"/>
                  </a:lnTo>
                  <a:lnTo>
                    <a:pt x="7823" y="108554"/>
                  </a:lnTo>
                  <a:lnTo>
                    <a:pt x="8087" y="108252"/>
                  </a:lnTo>
                  <a:lnTo>
                    <a:pt x="8552" y="107905"/>
                  </a:lnTo>
                  <a:lnTo>
                    <a:pt x="9067" y="108095"/>
                  </a:lnTo>
                  <a:lnTo>
                    <a:pt x="10000" y="108062"/>
                  </a:lnTo>
                  <a:lnTo>
                    <a:pt x="10711" y="107824"/>
                  </a:lnTo>
                  <a:lnTo>
                    <a:pt x="10683" y="107097"/>
                  </a:lnTo>
                  <a:lnTo>
                    <a:pt x="10086" y="107037"/>
                  </a:lnTo>
                  <a:lnTo>
                    <a:pt x="10790" y="105964"/>
                  </a:lnTo>
                  <a:lnTo>
                    <a:pt x="11094" y="105916"/>
                  </a:lnTo>
                  <a:lnTo>
                    <a:pt x="11616" y="105167"/>
                  </a:lnTo>
                  <a:lnTo>
                    <a:pt x="11745" y="104862"/>
                  </a:lnTo>
                  <a:lnTo>
                    <a:pt x="11395" y="103882"/>
                  </a:lnTo>
                  <a:lnTo>
                    <a:pt x="10441" y="102540"/>
                  </a:lnTo>
                  <a:lnTo>
                    <a:pt x="9525" y="101635"/>
                  </a:lnTo>
                  <a:lnTo>
                    <a:pt x="9068" y="101489"/>
                  </a:lnTo>
                  <a:lnTo>
                    <a:pt x="9082" y="100502"/>
                  </a:lnTo>
                  <a:lnTo>
                    <a:pt x="7720" y="100515"/>
                  </a:lnTo>
                  <a:lnTo>
                    <a:pt x="7448" y="99913"/>
                  </a:lnTo>
                  <a:lnTo>
                    <a:pt x="7408" y="99615"/>
                  </a:lnTo>
                  <a:lnTo>
                    <a:pt x="7594" y="99127"/>
                  </a:lnTo>
                  <a:lnTo>
                    <a:pt x="9018" y="96858"/>
                  </a:lnTo>
                  <a:lnTo>
                    <a:pt x="8943" y="96627"/>
                  </a:lnTo>
                  <a:lnTo>
                    <a:pt x="8278" y="96430"/>
                  </a:lnTo>
                  <a:lnTo>
                    <a:pt x="8138" y="96258"/>
                  </a:lnTo>
                  <a:lnTo>
                    <a:pt x="8106" y="95945"/>
                  </a:lnTo>
                  <a:lnTo>
                    <a:pt x="8242" y="95442"/>
                  </a:lnTo>
                  <a:lnTo>
                    <a:pt x="8099" y="93874"/>
                  </a:lnTo>
                  <a:lnTo>
                    <a:pt x="8432" y="93225"/>
                  </a:lnTo>
                  <a:lnTo>
                    <a:pt x="8632" y="93032"/>
                  </a:lnTo>
                  <a:lnTo>
                    <a:pt x="8997" y="92860"/>
                  </a:lnTo>
                  <a:lnTo>
                    <a:pt x="9999" y="91989"/>
                  </a:lnTo>
                  <a:lnTo>
                    <a:pt x="10207" y="91452"/>
                  </a:lnTo>
                  <a:lnTo>
                    <a:pt x="10211" y="91035"/>
                  </a:lnTo>
                  <a:lnTo>
                    <a:pt x="9989" y="90953"/>
                  </a:lnTo>
                  <a:lnTo>
                    <a:pt x="9563" y="90472"/>
                  </a:lnTo>
                  <a:lnTo>
                    <a:pt x="9391" y="89883"/>
                  </a:lnTo>
                  <a:lnTo>
                    <a:pt x="9377" y="89321"/>
                  </a:lnTo>
                  <a:lnTo>
                    <a:pt x="9112" y="88922"/>
                  </a:lnTo>
                  <a:lnTo>
                    <a:pt x="8518" y="88281"/>
                  </a:lnTo>
                  <a:lnTo>
                    <a:pt x="7781" y="87659"/>
                  </a:lnTo>
                  <a:lnTo>
                    <a:pt x="7276" y="87048"/>
                  </a:lnTo>
                  <a:lnTo>
                    <a:pt x="6832" y="86299"/>
                  </a:lnTo>
                  <a:lnTo>
                    <a:pt x="6463" y="85818"/>
                  </a:lnTo>
                  <a:lnTo>
                    <a:pt x="6033" y="85464"/>
                  </a:lnTo>
                  <a:lnTo>
                    <a:pt x="5228" y="85285"/>
                  </a:lnTo>
                  <a:lnTo>
                    <a:pt x="4820" y="85110"/>
                  </a:lnTo>
                  <a:lnTo>
                    <a:pt x="4340" y="84727"/>
                  </a:lnTo>
                  <a:lnTo>
                    <a:pt x="3541" y="83866"/>
                  </a:lnTo>
                  <a:lnTo>
                    <a:pt x="3706" y="83746"/>
                  </a:lnTo>
                  <a:lnTo>
                    <a:pt x="4035" y="84132"/>
                  </a:lnTo>
                  <a:lnTo>
                    <a:pt x="5005" y="84849"/>
                  </a:lnTo>
                  <a:lnTo>
                    <a:pt x="5388" y="85096"/>
                  </a:lnTo>
                  <a:lnTo>
                    <a:pt x="6265" y="85398"/>
                  </a:lnTo>
                  <a:lnTo>
                    <a:pt x="6545" y="85594"/>
                  </a:lnTo>
                  <a:lnTo>
                    <a:pt x="8263" y="87799"/>
                  </a:lnTo>
                  <a:lnTo>
                    <a:pt x="10028" y="89573"/>
                  </a:lnTo>
                  <a:lnTo>
                    <a:pt x="10507" y="89966"/>
                  </a:lnTo>
                  <a:lnTo>
                    <a:pt x="12417" y="91125"/>
                  </a:lnTo>
                  <a:lnTo>
                    <a:pt x="13084" y="91423"/>
                  </a:lnTo>
                  <a:lnTo>
                    <a:pt x="13977" y="91642"/>
                  </a:lnTo>
                  <a:lnTo>
                    <a:pt x="15361" y="91654"/>
                  </a:lnTo>
                  <a:lnTo>
                    <a:pt x="16561" y="91244"/>
                  </a:lnTo>
                  <a:lnTo>
                    <a:pt x="19385" y="89950"/>
                  </a:lnTo>
                  <a:lnTo>
                    <a:pt x="20410" y="89842"/>
                  </a:lnTo>
                  <a:lnTo>
                    <a:pt x="20644" y="89457"/>
                  </a:lnTo>
                  <a:lnTo>
                    <a:pt x="20773" y="88889"/>
                  </a:lnTo>
                  <a:lnTo>
                    <a:pt x="20684" y="87787"/>
                  </a:lnTo>
                  <a:lnTo>
                    <a:pt x="20942" y="87461"/>
                  </a:lnTo>
                  <a:lnTo>
                    <a:pt x="22104" y="87260"/>
                  </a:lnTo>
                  <a:lnTo>
                    <a:pt x="22757" y="87043"/>
                  </a:lnTo>
                  <a:lnTo>
                    <a:pt x="25122" y="85886"/>
                  </a:lnTo>
                  <a:lnTo>
                    <a:pt x="25709" y="86120"/>
                  </a:lnTo>
                  <a:lnTo>
                    <a:pt x="26078" y="86162"/>
                  </a:lnTo>
                  <a:lnTo>
                    <a:pt x="27879" y="85887"/>
                  </a:lnTo>
                  <a:lnTo>
                    <a:pt x="28233" y="85913"/>
                  </a:lnTo>
                  <a:lnTo>
                    <a:pt x="28609" y="86069"/>
                  </a:lnTo>
                  <a:lnTo>
                    <a:pt x="29014" y="85641"/>
                  </a:lnTo>
                  <a:lnTo>
                    <a:pt x="29254" y="85272"/>
                  </a:lnTo>
                  <a:lnTo>
                    <a:pt x="29300" y="84948"/>
                  </a:lnTo>
                  <a:lnTo>
                    <a:pt x="29172" y="84903"/>
                  </a:lnTo>
                  <a:lnTo>
                    <a:pt x="28258" y="85283"/>
                  </a:lnTo>
                  <a:lnTo>
                    <a:pt x="28004" y="85514"/>
                  </a:lnTo>
                  <a:lnTo>
                    <a:pt x="27961" y="85716"/>
                  </a:lnTo>
                  <a:lnTo>
                    <a:pt x="27957" y="85529"/>
                  </a:lnTo>
                  <a:lnTo>
                    <a:pt x="28261" y="84967"/>
                  </a:lnTo>
                  <a:lnTo>
                    <a:pt x="29674" y="84587"/>
                  </a:lnTo>
                  <a:lnTo>
                    <a:pt x="30103" y="84586"/>
                  </a:lnTo>
                  <a:lnTo>
                    <a:pt x="31687" y="84608"/>
                  </a:lnTo>
                  <a:lnTo>
                    <a:pt x="32106" y="84496"/>
                  </a:lnTo>
                  <a:lnTo>
                    <a:pt x="32935" y="84561"/>
                  </a:lnTo>
                  <a:lnTo>
                    <a:pt x="33064" y="84669"/>
                  </a:lnTo>
                  <a:lnTo>
                    <a:pt x="33805" y="84758"/>
                  </a:lnTo>
                  <a:lnTo>
                    <a:pt x="34776" y="84404"/>
                  </a:lnTo>
                  <a:lnTo>
                    <a:pt x="35223" y="83934"/>
                  </a:lnTo>
                  <a:lnTo>
                    <a:pt x="35355" y="83934"/>
                  </a:lnTo>
                  <a:lnTo>
                    <a:pt x="35510" y="84176"/>
                  </a:lnTo>
                  <a:lnTo>
                    <a:pt x="35270" y="84758"/>
                  </a:lnTo>
                  <a:lnTo>
                    <a:pt x="34991" y="85123"/>
                  </a:lnTo>
                  <a:lnTo>
                    <a:pt x="35005" y="85264"/>
                  </a:lnTo>
                  <a:lnTo>
                    <a:pt x="35302" y="85380"/>
                  </a:lnTo>
                  <a:lnTo>
                    <a:pt x="35284" y="85544"/>
                  </a:lnTo>
                  <a:lnTo>
                    <a:pt x="34705" y="86211"/>
                  </a:lnTo>
                  <a:lnTo>
                    <a:pt x="34397" y="86148"/>
                  </a:lnTo>
                  <a:lnTo>
                    <a:pt x="33906" y="86692"/>
                  </a:lnTo>
                  <a:lnTo>
                    <a:pt x="33817" y="87225"/>
                  </a:lnTo>
                  <a:lnTo>
                    <a:pt x="33456" y="87702"/>
                  </a:lnTo>
                  <a:lnTo>
                    <a:pt x="33302" y="87732"/>
                  </a:lnTo>
                  <a:lnTo>
                    <a:pt x="33069" y="87624"/>
                  </a:lnTo>
                  <a:lnTo>
                    <a:pt x="33359" y="87860"/>
                  </a:lnTo>
                  <a:lnTo>
                    <a:pt x="34638" y="88069"/>
                  </a:lnTo>
                  <a:lnTo>
                    <a:pt x="35199" y="88315"/>
                  </a:lnTo>
                  <a:lnTo>
                    <a:pt x="35331" y="87859"/>
                  </a:lnTo>
                  <a:lnTo>
                    <a:pt x="36571" y="85300"/>
                  </a:lnTo>
                  <a:lnTo>
                    <a:pt x="36972" y="85037"/>
                  </a:lnTo>
                  <a:lnTo>
                    <a:pt x="38282" y="83687"/>
                  </a:lnTo>
                  <a:lnTo>
                    <a:pt x="38781" y="82946"/>
                  </a:lnTo>
                  <a:lnTo>
                    <a:pt x="39966" y="80686"/>
                  </a:lnTo>
                  <a:lnTo>
                    <a:pt x="41417" y="79582"/>
                  </a:lnTo>
                  <a:lnTo>
                    <a:pt x="41748" y="79053"/>
                  </a:lnTo>
                  <a:lnTo>
                    <a:pt x="42449" y="78171"/>
                  </a:lnTo>
                  <a:lnTo>
                    <a:pt x="42880" y="77738"/>
                  </a:lnTo>
                  <a:lnTo>
                    <a:pt x="44757" y="76223"/>
                  </a:lnTo>
                  <a:lnTo>
                    <a:pt x="45060" y="75812"/>
                  </a:lnTo>
                  <a:lnTo>
                    <a:pt x="45431" y="75589"/>
                  </a:lnTo>
                  <a:lnTo>
                    <a:pt x="45880" y="75066"/>
                  </a:lnTo>
                  <a:lnTo>
                    <a:pt x="46448" y="74748"/>
                  </a:lnTo>
                  <a:lnTo>
                    <a:pt x="47000" y="74302"/>
                  </a:lnTo>
                  <a:lnTo>
                    <a:pt x="47079" y="73768"/>
                  </a:lnTo>
                  <a:lnTo>
                    <a:pt x="47211" y="73608"/>
                  </a:lnTo>
                  <a:lnTo>
                    <a:pt x="47498" y="73602"/>
                  </a:lnTo>
                  <a:lnTo>
                    <a:pt x="47622" y="73776"/>
                  </a:lnTo>
                  <a:lnTo>
                    <a:pt x="47798" y="74398"/>
                  </a:lnTo>
                  <a:lnTo>
                    <a:pt x="47916" y="74608"/>
                  </a:lnTo>
                  <a:lnTo>
                    <a:pt x="48431" y="75087"/>
                  </a:lnTo>
                  <a:lnTo>
                    <a:pt x="48655" y="75001"/>
                  </a:lnTo>
                  <a:lnTo>
                    <a:pt x="48827" y="74616"/>
                  </a:lnTo>
                  <a:lnTo>
                    <a:pt x="48959" y="74566"/>
                  </a:lnTo>
                  <a:lnTo>
                    <a:pt x="49186" y="74291"/>
                  </a:lnTo>
                  <a:lnTo>
                    <a:pt x="49486" y="74265"/>
                  </a:lnTo>
                  <a:lnTo>
                    <a:pt x="49700" y="74418"/>
                  </a:lnTo>
                  <a:lnTo>
                    <a:pt x="49898" y="74745"/>
                  </a:lnTo>
                  <a:lnTo>
                    <a:pt x="49580" y="75061"/>
                  </a:lnTo>
                  <a:lnTo>
                    <a:pt x="49512" y="75374"/>
                  </a:lnTo>
                  <a:lnTo>
                    <a:pt x="49544" y="75586"/>
                  </a:lnTo>
                  <a:lnTo>
                    <a:pt x="49794" y="75832"/>
                  </a:lnTo>
                  <a:lnTo>
                    <a:pt x="50237" y="76002"/>
                  </a:lnTo>
                  <a:lnTo>
                    <a:pt x="49897" y="76289"/>
                  </a:lnTo>
                  <a:lnTo>
                    <a:pt x="49746" y="76181"/>
                  </a:lnTo>
                  <a:lnTo>
                    <a:pt x="49574" y="75823"/>
                  </a:lnTo>
                  <a:lnTo>
                    <a:pt x="49259" y="75667"/>
                  </a:lnTo>
                  <a:lnTo>
                    <a:pt x="49069" y="75790"/>
                  </a:lnTo>
                  <a:lnTo>
                    <a:pt x="48947" y="76039"/>
                  </a:lnTo>
                  <a:lnTo>
                    <a:pt x="48732" y="76155"/>
                  </a:lnTo>
                  <a:lnTo>
                    <a:pt x="48704" y="75924"/>
                  </a:lnTo>
                  <a:lnTo>
                    <a:pt x="49033" y="75399"/>
                  </a:lnTo>
                  <a:lnTo>
                    <a:pt x="48904" y="75201"/>
                  </a:lnTo>
                  <a:lnTo>
                    <a:pt x="48467" y="75183"/>
                  </a:lnTo>
                  <a:lnTo>
                    <a:pt x="48269" y="75023"/>
                  </a:lnTo>
                  <a:lnTo>
                    <a:pt x="48137" y="75068"/>
                  </a:lnTo>
                  <a:lnTo>
                    <a:pt x="47301" y="76327"/>
                  </a:lnTo>
                  <a:lnTo>
                    <a:pt x="47352" y="76550"/>
                  </a:lnTo>
                  <a:lnTo>
                    <a:pt x="47566" y="76539"/>
                  </a:lnTo>
                  <a:lnTo>
                    <a:pt x="47753" y="76631"/>
                  </a:lnTo>
                  <a:lnTo>
                    <a:pt x="47444" y="76919"/>
                  </a:lnTo>
                  <a:lnTo>
                    <a:pt x="47083" y="76889"/>
                  </a:lnTo>
                  <a:lnTo>
                    <a:pt x="46652" y="77523"/>
                  </a:lnTo>
                  <a:lnTo>
                    <a:pt x="46419" y="77671"/>
                  </a:lnTo>
                  <a:lnTo>
                    <a:pt x="46434" y="77917"/>
                  </a:lnTo>
                  <a:lnTo>
                    <a:pt x="46494" y="78186"/>
                  </a:lnTo>
                  <a:lnTo>
                    <a:pt x="46176" y="78238"/>
                  </a:lnTo>
                  <a:lnTo>
                    <a:pt x="45505" y="78785"/>
                  </a:lnTo>
                  <a:lnTo>
                    <a:pt x="45208" y="79304"/>
                  </a:lnTo>
                  <a:lnTo>
                    <a:pt x="44807" y="79438"/>
                  </a:lnTo>
                  <a:lnTo>
                    <a:pt x="44954" y="79196"/>
                  </a:lnTo>
                  <a:lnTo>
                    <a:pt x="45022" y="78923"/>
                  </a:lnTo>
                  <a:lnTo>
                    <a:pt x="44535" y="78963"/>
                  </a:lnTo>
                  <a:lnTo>
                    <a:pt x="44692" y="78677"/>
                  </a:lnTo>
                  <a:lnTo>
                    <a:pt x="44968" y="78591"/>
                  </a:lnTo>
                  <a:lnTo>
                    <a:pt x="44922" y="78431"/>
                  </a:lnTo>
                  <a:lnTo>
                    <a:pt x="44592" y="78278"/>
                  </a:lnTo>
                  <a:lnTo>
                    <a:pt x="44323" y="78371"/>
                  </a:lnTo>
                  <a:lnTo>
                    <a:pt x="44148" y="78654"/>
                  </a:lnTo>
                  <a:lnTo>
                    <a:pt x="44137" y="78825"/>
                  </a:lnTo>
                  <a:lnTo>
                    <a:pt x="44427" y="79665"/>
                  </a:lnTo>
                  <a:lnTo>
                    <a:pt x="44144" y="79501"/>
                  </a:lnTo>
                  <a:lnTo>
                    <a:pt x="43919" y="79620"/>
                  </a:lnTo>
                  <a:lnTo>
                    <a:pt x="43786" y="80477"/>
                  </a:lnTo>
                  <a:lnTo>
                    <a:pt x="43965" y="80887"/>
                  </a:lnTo>
                  <a:lnTo>
                    <a:pt x="43775" y="80972"/>
                  </a:lnTo>
                  <a:lnTo>
                    <a:pt x="43560" y="80730"/>
                  </a:lnTo>
                  <a:lnTo>
                    <a:pt x="43331" y="80633"/>
                  </a:lnTo>
                  <a:lnTo>
                    <a:pt x="43073" y="80853"/>
                  </a:lnTo>
                  <a:lnTo>
                    <a:pt x="42729" y="80939"/>
                  </a:lnTo>
                  <a:lnTo>
                    <a:pt x="43138" y="80149"/>
                  </a:lnTo>
                  <a:lnTo>
                    <a:pt x="43084" y="79977"/>
                  </a:lnTo>
                  <a:lnTo>
                    <a:pt x="42822" y="79813"/>
                  </a:lnTo>
                  <a:lnTo>
                    <a:pt x="42564" y="80178"/>
                  </a:lnTo>
                  <a:lnTo>
                    <a:pt x="42127" y="80331"/>
                  </a:lnTo>
                  <a:lnTo>
                    <a:pt x="41719" y="80648"/>
                  </a:lnTo>
                  <a:lnTo>
                    <a:pt x="41597" y="81098"/>
                  </a:lnTo>
                  <a:lnTo>
                    <a:pt x="41751" y="81132"/>
                  </a:lnTo>
                  <a:lnTo>
                    <a:pt x="41637" y="81531"/>
                  </a:lnTo>
                  <a:lnTo>
                    <a:pt x="41282" y="81456"/>
                  </a:lnTo>
                  <a:lnTo>
                    <a:pt x="41189" y="81627"/>
                  </a:lnTo>
                  <a:lnTo>
                    <a:pt x="41343" y="82011"/>
                  </a:lnTo>
                  <a:lnTo>
                    <a:pt x="41594" y="82075"/>
                  </a:lnTo>
                  <a:lnTo>
                    <a:pt x="42149" y="81933"/>
                  </a:lnTo>
                  <a:lnTo>
                    <a:pt x="42091" y="82295"/>
                  </a:lnTo>
                  <a:lnTo>
                    <a:pt x="41898" y="82350"/>
                  </a:lnTo>
                  <a:lnTo>
                    <a:pt x="41662" y="82309"/>
                  </a:lnTo>
                  <a:lnTo>
                    <a:pt x="41558" y="82827"/>
                  </a:lnTo>
                  <a:lnTo>
                    <a:pt x="41128" y="82552"/>
                  </a:lnTo>
                  <a:lnTo>
                    <a:pt x="41010" y="82376"/>
                  </a:lnTo>
                  <a:lnTo>
                    <a:pt x="40655" y="82395"/>
                  </a:lnTo>
                  <a:lnTo>
                    <a:pt x="40404" y="82827"/>
                  </a:lnTo>
                  <a:lnTo>
                    <a:pt x="40505" y="83371"/>
                  </a:lnTo>
                  <a:lnTo>
                    <a:pt x="40813" y="83121"/>
                  </a:lnTo>
                  <a:lnTo>
                    <a:pt x="41020" y="83546"/>
                  </a:lnTo>
                  <a:lnTo>
                    <a:pt x="40920" y="83777"/>
                  </a:lnTo>
                  <a:lnTo>
                    <a:pt x="40397" y="83889"/>
                  </a:lnTo>
                  <a:lnTo>
                    <a:pt x="40483" y="84056"/>
                  </a:lnTo>
                  <a:lnTo>
                    <a:pt x="40476" y="84712"/>
                  </a:lnTo>
                  <a:lnTo>
                    <a:pt x="39413" y="86176"/>
                  </a:lnTo>
                  <a:lnTo>
                    <a:pt x="39312" y="86527"/>
                  </a:lnTo>
                  <a:lnTo>
                    <a:pt x="39395" y="86706"/>
                  </a:lnTo>
                  <a:lnTo>
                    <a:pt x="39740" y="87027"/>
                  </a:lnTo>
                  <a:lnTo>
                    <a:pt x="39980" y="87045"/>
                  </a:lnTo>
                  <a:lnTo>
                    <a:pt x="40024" y="86908"/>
                  </a:lnTo>
                  <a:lnTo>
                    <a:pt x="40229" y="86745"/>
                  </a:lnTo>
                  <a:lnTo>
                    <a:pt x="40766" y="87048"/>
                  </a:lnTo>
                  <a:lnTo>
                    <a:pt x="41002" y="87548"/>
                  </a:lnTo>
                  <a:lnTo>
                    <a:pt x="40980" y="87987"/>
                  </a:lnTo>
                  <a:lnTo>
                    <a:pt x="41302" y="88749"/>
                  </a:lnTo>
                  <a:lnTo>
                    <a:pt x="41721" y="88170"/>
                  </a:lnTo>
                  <a:lnTo>
                    <a:pt x="41807" y="87846"/>
                  </a:lnTo>
                  <a:lnTo>
                    <a:pt x="42429" y="87705"/>
                  </a:lnTo>
                  <a:lnTo>
                    <a:pt x="42481" y="87891"/>
                  </a:lnTo>
                  <a:lnTo>
                    <a:pt x="43375" y="87395"/>
                  </a:lnTo>
                  <a:lnTo>
                    <a:pt x="43857" y="87219"/>
                  </a:lnTo>
                  <a:lnTo>
                    <a:pt x="44206" y="87168"/>
                  </a:lnTo>
                  <a:lnTo>
                    <a:pt x="44600" y="86748"/>
                  </a:lnTo>
                  <a:lnTo>
                    <a:pt x="45628" y="86517"/>
                  </a:lnTo>
                  <a:lnTo>
                    <a:pt x="45928" y="86625"/>
                  </a:lnTo>
                  <a:lnTo>
                    <a:pt x="46010" y="86934"/>
                  </a:lnTo>
                  <a:lnTo>
                    <a:pt x="46114" y="87076"/>
                  </a:lnTo>
                  <a:lnTo>
                    <a:pt x="46479" y="87210"/>
                  </a:lnTo>
                  <a:lnTo>
                    <a:pt x="46848" y="87103"/>
                  </a:lnTo>
                  <a:lnTo>
                    <a:pt x="47346" y="86700"/>
                  </a:lnTo>
                  <a:lnTo>
                    <a:pt x="49955" y="86662"/>
                  </a:lnTo>
                  <a:lnTo>
                    <a:pt x="50811" y="86893"/>
                  </a:lnTo>
                  <a:lnTo>
                    <a:pt x="51448" y="87436"/>
                  </a:lnTo>
                  <a:lnTo>
                    <a:pt x="52153" y="87896"/>
                  </a:lnTo>
                  <a:lnTo>
                    <a:pt x="53727" y="86080"/>
                  </a:lnTo>
                  <a:lnTo>
                    <a:pt x="53928" y="85848"/>
                  </a:lnTo>
                  <a:lnTo>
                    <a:pt x="56514" y="82972"/>
                  </a:lnTo>
                  <a:lnTo>
                    <a:pt x="56929" y="83077"/>
                  </a:lnTo>
                  <a:lnTo>
                    <a:pt x="58451" y="82992"/>
                  </a:lnTo>
                  <a:lnTo>
                    <a:pt x="59400" y="83390"/>
                  </a:lnTo>
                  <a:lnTo>
                    <a:pt x="60310" y="83171"/>
                  </a:lnTo>
                  <a:lnTo>
                    <a:pt x="60542" y="83052"/>
                  </a:lnTo>
                  <a:lnTo>
                    <a:pt x="60872" y="82623"/>
                  </a:lnTo>
                  <a:lnTo>
                    <a:pt x="60987" y="82221"/>
                  </a:lnTo>
                  <a:lnTo>
                    <a:pt x="61177" y="82057"/>
                  </a:lnTo>
                  <a:lnTo>
                    <a:pt x="61897" y="82072"/>
                  </a:lnTo>
                  <a:lnTo>
                    <a:pt x="62419" y="82214"/>
                  </a:lnTo>
                  <a:lnTo>
                    <a:pt x="63415" y="82315"/>
                  </a:lnTo>
                  <a:lnTo>
                    <a:pt x="65887" y="80820"/>
                  </a:lnTo>
                  <a:lnTo>
                    <a:pt x="66023" y="80496"/>
                  </a:lnTo>
                  <a:lnTo>
                    <a:pt x="66578" y="80522"/>
                  </a:lnTo>
                  <a:lnTo>
                    <a:pt x="67079" y="80380"/>
                  </a:lnTo>
                  <a:lnTo>
                    <a:pt x="67692" y="79579"/>
                  </a:lnTo>
                  <a:lnTo>
                    <a:pt x="68558" y="79126"/>
                  </a:lnTo>
                  <a:lnTo>
                    <a:pt x="68788" y="79107"/>
                  </a:lnTo>
                  <a:lnTo>
                    <a:pt x="69077" y="78713"/>
                  </a:lnTo>
                  <a:lnTo>
                    <a:pt x="69529" y="78754"/>
                  </a:lnTo>
                  <a:lnTo>
                    <a:pt x="69751" y="78976"/>
                  </a:lnTo>
                  <a:lnTo>
                    <a:pt x="70141" y="79124"/>
                  </a:lnTo>
                  <a:lnTo>
                    <a:pt x="70629" y="79124"/>
                  </a:lnTo>
                  <a:lnTo>
                    <a:pt x="70775" y="79053"/>
                  </a:lnTo>
                  <a:lnTo>
                    <a:pt x="70951" y="78664"/>
                  </a:lnTo>
                  <a:lnTo>
                    <a:pt x="71158" y="78537"/>
                  </a:lnTo>
                  <a:lnTo>
                    <a:pt x="71782" y="78407"/>
                  </a:lnTo>
                  <a:lnTo>
                    <a:pt x="72108" y="78549"/>
                  </a:lnTo>
                  <a:lnTo>
                    <a:pt x="72161" y="77990"/>
                  </a:lnTo>
                  <a:lnTo>
                    <a:pt x="71685" y="77468"/>
                  </a:lnTo>
                  <a:lnTo>
                    <a:pt x="72294" y="77125"/>
                  </a:lnTo>
                  <a:lnTo>
                    <a:pt x="72670" y="77051"/>
                  </a:lnTo>
                  <a:lnTo>
                    <a:pt x="72924" y="76716"/>
                  </a:lnTo>
                  <a:lnTo>
                    <a:pt x="72753" y="74488"/>
                  </a:lnTo>
                  <a:lnTo>
                    <a:pt x="72441" y="74491"/>
                  </a:lnTo>
                  <a:lnTo>
                    <a:pt x="74250" y="73040"/>
                  </a:lnTo>
                  <a:lnTo>
                    <a:pt x="75458" y="71935"/>
                  </a:lnTo>
                  <a:lnTo>
                    <a:pt x="77216" y="70649"/>
                  </a:lnTo>
                  <a:lnTo>
                    <a:pt x="79274" y="68957"/>
                  </a:lnTo>
                  <a:lnTo>
                    <a:pt x="80532" y="67916"/>
                  </a:lnTo>
                  <a:lnTo>
                    <a:pt x="81083" y="66506"/>
                  </a:lnTo>
                  <a:lnTo>
                    <a:pt x="81402" y="66156"/>
                  </a:lnTo>
                  <a:lnTo>
                    <a:pt x="81624" y="66092"/>
                  </a:lnTo>
                  <a:lnTo>
                    <a:pt x="81681" y="65943"/>
                  </a:lnTo>
                  <a:lnTo>
                    <a:pt x="81258" y="64826"/>
                  </a:lnTo>
                  <a:lnTo>
                    <a:pt x="81133" y="63845"/>
                  </a:lnTo>
                  <a:lnTo>
                    <a:pt x="81200" y="63608"/>
                  </a:lnTo>
                  <a:lnTo>
                    <a:pt x="80486" y="62926"/>
                  </a:lnTo>
                  <a:lnTo>
                    <a:pt x="80249" y="62449"/>
                  </a:lnTo>
                  <a:lnTo>
                    <a:pt x="82490" y="62378"/>
                  </a:lnTo>
                  <a:lnTo>
                    <a:pt x="82465" y="62076"/>
                  </a:lnTo>
                  <a:lnTo>
                    <a:pt x="82311" y="61737"/>
                  </a:lnTo>
                  <a:lnTo>
                    <a:pt x="81528" y="61104"/>
                  </a:lnTo>
                  <a:lnTo>
                    <a:pt x="80742" y="59584"/>
                  </a:lnTo>
                  <a:lnTo>
                    <a:pt x="80748" y="57764"/>
                  </a:lnTo>
                  <a:lnTo>
                    <a:pt x="80368" y="57630"/>
                  </a:lnTo>
                  <a:lnTo>
                    <a:pt x="80155" y="57295"/>
                  </a:lnTo>
                  <a:lnTo>
                    <a:pt x="80672" y="56795"/>
                  </a:lnTo>
                  <a:lnTo>
                    <a:pt x="83233" y="55892"/>
                  </a:lnTo>
                  <a:lnTo>
                    <a:pt x="83262" y="56052"/>
                  </a:lnTo>
                  <a:lnTo>
                    <a:pt x="83036" y="56187"/>
                  </a:lnTo>
                  <a:lnTo>
                    <a:pt x="82894" y="56738"/>
                  </a:lnTo>
                  <a:lnTo>
                    <a:pt x="83444" y="56718"/>
                  </a:lnTo>
                  <a:lnTo>
                    <a:pt x="83589" y="56522"/>
                  </a:lnTo>
                  <a:lnTo>
                    <a:pt x="83768" y="56022"/>
                  </a:lnTo>
                  <a:lnTo>
                    <a:pt x="84217" y="55899"/>
                  </a:lnTo>
                  <a:lnTo>
                    <a:pt x="85433" y="55899"/>
                  </a:lnTo>
                  <a:lnTo>
                    <a:pt x="86599" y="55407"/>
                  </a:lnTo>
                  <a:lnTo>
                    <a:pt x="86879" y="55202"/>
                  </a:lnTo>
                  <a:lnTo>
                    <a:pt x="87614" y="54435"/>
                  </a:lnTo>
                  <a:lnTo>
                    <a:pt x="88576" y="54200"/>
                  </a:lnTo>
                  <a:lnTo>
                    <a:pt x="89914" y="53526"/>
                  </a:lnTo>
                  <a:lnTo>
                    <a:pt x="90464" y="53075"/>
                  </a:lnTo>
                  <a:lnTo>
                    <a:pt x="90758" y="52625"/>
                  </a:lnTo>
                  <a:lnTo>
                    <a:pt x="91300" y="52479"/>
                  </a:lnTo>
                  <a:lnTo>
                    <a:pt x="92075" y="52949"/>
                  </a:lnTo>
                  <a:lnTo>
                    <a:pt x="93375" y="52968"/>
                  </a:lnTo>
                  <a:lnTo>
                    <a:pt x="93858" y="54038"/>
                  </a:lnTo>
                  <a:lnTo>
                    <a:pt x="94098" y="54959"/>
                  </a:lnTo>
                  <a:lnTo>
                    <a:pt x="94738" y="54074"/>
                  </a:lnTo>
                  <a:lnTo>
                    <a:pt x="100300" y="44878"/>
                  </a:lnTo>
                  <a:lnTo>
                    <a:pt x="102232" y="41688"/>
                  </a:lnTo>
                  <a:lnTo>
                    <a:pt x="101978" y="41713"/>
                  </a:lnTo>
                  <a:lnTo>
                    <a:pt x="101827" y="40831"/>
                  </a:lnTo>
                  <a:lnTo>
                    <a:pt x="101485" y="39829"/>
                  </a:lnTo>
                  <a:lnTo>
                    <a:pt x="101212" y="39482"/>
                  </a:lnTo>
                  <a:lnTo>
                    <a:pt x="100619" y="39408"/>
                  </a:lnTo>
                  <a:lnTo>
                    <a:pt x="100260" y="39702"/>
                  </a:lnTo>
                  <a:lnTo>
                    <a:pt x="99851" y="39833"/>
                  </a:lnTo>
                  <a:lnTo>
                    <a:pt x="99520" y="39840"/>
                  </a:lnTo>
                  <a:lnTo>
                    <a:pt x="99040" y="39600"/>
                  </a:lnTo>
                  <a:lnTo>
                    <a:pt x="99121" y="38389"/>
                  </a:lnTo>
                  <a:lnTo>
                    <a:pt x="99203" y="38194"/>
                  </a:lnTo>
                  <a:lnTo>
                    <a:pt x="99598" y="37892"/>
                  </a:lnTo>
                  <a:lnTo>
                    <a:pt x="99663" y="37754"/>
                  </a:lnTo>
                  <a:lnTo>
                    <a:pt x="99664" y="37432"/>
                  </a:lnTo>
                  <a:lnTo>
                    <a:pt x="99163" y="37240"/>
                  </a:lnTo>
                  <a:lnTo>
                    <a:pt x="98843" y="37251"/>
                  </a:lnTo>
                  <a:lnTo>
                    <a:pt x="98502" y="37386"/>
                  </a:lnTo>
                  <a:lnTo>
                    <a:pt x="96944" y="38441"/>
                  </a:lnTo>
                  <a:lnTo>
                    <a:pt x="96675" y="38549"/>
                  </a:lnTo>
                  <a:lnTo>
                    <a:pt x="96372" y="38307"/>
                  </a:lnTo>
                  <a:lnTo>
                    <a:pt x="96354" y="37901"/>
                  </a:lnTo>
                  <a:lnTo>
                    <a:pt x="96878" y="37174"/>
                  </a:lnTo>
                  <a:lnTo>
                    <a:pt x="97198" y="36589"/>
                  </a:lnTo>
                  <a:lnTo>
                    <a:pt x="97201" y="35881"/>
                  </a:lnTo>
                  <a:lnTo>
                    <a:pt x="97064" y="35635"/>
                  </a:lnTo>
                  <a:lnTo>
                    <a:pt x="96583" y="35666"/>
                  </a:lnTo>
                  <a:lnTo>
                    <a:pt x="96450" y="35468"/>
                  </a:lnTo>
                  <a:lnTo>
                    <a:pt x="96468" y="35301"/>
                  </a:lnTo>
                  <a:lnTo>
                    <a:pt x="96812" y="34853"/>
                  </a:lnTo>
                  <a:lnTo>
                    <a:pt x="97344" y="34358"/>
                  </a:lnTo>
                  <a:lnTo>
                    <a:pt x="97313" y="33879"/>
                  </a:lnTo>
                  <a:lnTo>
                    <a:pt x="96887" y="33438"/>
                  </a:lnTo>
                  <a:lnTo>
                    <a:pt x="96463" y="33293"/>
                  </a:lnTo>
                  <a:lnTo>
                    <a:pt x="96016" y="33364"/>
                  </a:lnTo>
                  <a:lnTo>
                    <a:pt x="95638" y="33628"/>
                  </a:lnTo>
                  <a:lnTo>
                    <a:pt x="95756" y="33966"/>
                  </a:lnTo>
                  <a:lnTo>
                    <a:pt x="92908" y="33876"/>
                  </a:lnTo>
                  <a:lnTo>
                    <a:pt x="92664" y="33337"/>
                  </a:lnTo>
                  <a:lnTo>
                    <a:pt x="92497" y="33559"/>
                  </a:lnTo>
                  <a:lnTo>
                    <a:pt x="91634" y="33742"/>
                  </a:lnTo>
                  <a:lnTo>
                    <a:pt x="91714" y="33295"/>
                  </a:lnTo>
                  <a:lnTo>
                    <a:pt x="91663" y="33105"/>
                  </a:lnTo>
                  <a:lnTo>
                    <a:pt x="91459" y="32851"/>
                  </a:lnTo>
                  <a:lnTo>
                    <a:pt x="91006" y="32576"/>
                  </a:lnTo>
                  <a:lnTo>
                    <a:pt x="90977" y="31786"/>
                  </a:lnTo>
                  <a:lnTo>
                    <a:pt x="91222" y="30366"/>
                  </a:lnTo>
                  <a:lnTo>
                    <a:pt x="91380" y="29986"/>
                  </a:lnTo>
                  <a:lnTo>
                    <a:pt x="91794" y="29748"/>
                  </a:lnTo>
                  <a:lnTo>
                    <a:pt x="91826" y="28686"/>
                  </a:lnTo>
                  <a:lnTo>
                    <a:pt x="92830" y="28512"/>
                  </a:lnTo>
                  <a:lnTo>
                    <a:pt x="92792" y="27621"/>
                  </a:lnTo>
                  <a:lnTo>
                    <a:pt x="92539" y="27387"/>
                  </a:lnTo>
                  <a:lnTo>
                    <a:pt x="92373" y="26988"/>
                  </a:lnTo>
                  <a:lnTo>
                    <a:pt x="92205" y="26176"/>
                  </a:lnTo>
                  <a:lnTo>
                    <a:pt x="92351" y="25783"/>
                  </a:lnTo>
                  <a:lnTo>
                    <a:pt x="92471" y="24444"/>
                  </a:lnTo>
                  <a:lnTo>
                    <a:pt x="92658" y="24265"/>
                  </a:lnTo>
                  <a:lnTo>
                    <a:pt x="93493" y="23803"/>
                  </a:lnTo>
                  <a:lnTo>
                    <a:pt x="93464" y="23129"/>
                  </a:lnTo>
                  <a:lnTo>
                    <a:pt x="93670" y="22775"/>
                  </a:lnTo>
                  <a:lnTo>
                    <a:pt x="95369" y="20630"/>
                  </a:lnTo>
                  <a:lnTo>
                    <a:pt x="96175" y="19446"/>
                  </a:lnTo>
                  <a:lnTo>
                    <a:pt x="96883" y="18663"/>
                  </a:lnTo>
                  <a:lnTo>
                    <a:pt x="98094" y="17623"/>
                  </a:lnTo>
                  <a:lnTo>
                    <a:pt x="98231" y="17306"/>
                  </a:lnTo>
                  <a:lnTo>
                    <a:pt x="98385" y="16584"/>
                  </a:lnTo>
                  <a:lnTo>
                    <a:pt x="98623" y="16189"/>
                  </a:lnTo>
                  <a:lnTo>
                    <a:pt x="99914" y="14985"/>
                  </a:lnTo>
                  <a:lnTo>
                    <a:pt x="101273" y="14111"/>
                  </a:lnTo>
                  <a:lnTo>
                    <a:pt x="101051" y="14128"/>
                  </a:lnTo>
                  <a:lnTo>
                    <a:pt x="100332" y="14073"/>
                  </a:lnTo>
                  <a:lnTo>
                    <a:pt x="101414" y="13311"/>
                  </a:lnTo>
                  <a:lnTo>
                    <a:pt x="102047" y="12698"/>
                  </a:lnTo>
                  <a:lnTo>
                    <a:pt x="102740" y="11804"/>
                  </a:lnTo>
                  <a:lnTo>
                    <a:pt x="103136" y="11006"/>
                  </a:lnTo>
                  <a:lnTo>
                    <a:pt x="103491" y="10703"/>
                  </a:lnTo>
                  <a:lnTo>
                    <a:pt x="103818" y="10023"/>
                  </a:lnTo>
                  <a:lnTo>
                    <a:pt x="104163" y="8982"/>
                  </a:lnTo>
                  <a:lnTo>
                    <a:pt x="104220" y="8187"/>
                  </a:lnTo>
                  <a:lnTo>
                    <a:pt x="104174" y="7416"/>
                  </a:lnTo>
                  <a:lnTo>
                    <a:pt x="103978" y="6479"/>
                  </a:lnTo>
                  <a:lnTo>
                    <a:pt x="103368" y="4238"/>
                  </a:lnTo>
                  <a:lnTo>
                    <a:pt x="103333" y="3597"/>
                  </a:lnTo>
                  <a:lnTo>
                    <a:pt x="103425" y="1475"/>
                  </a:lnTo>
                  <a:lnTo>
                    <a:pt x="103440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1" name="pg422">
              <a:extLst>
                <a:ext uri="{FF2B5EF4-FFF2-40B4-BE49-F238E27FC236}">
                  <a16:creationId xmlns:a16="http://schemas.microsoft.com/office/drawing/2014/main" id="{1A16B95B-B708-F542-A739-336355A2BD89}"/>
                </a:ext>
              </a:extLst>
            </p:cNvPr>
            <p:cNvSpPr/>
            <p:nvPr/>
          </p:nvSpPr>
          <p:spPr>
            <a:xfrm>
              <a:off x="5713200" y="4143900"/>
              <a:ext cx="256407" cy="239984"/>
            </a:xfrm>
            <a:custGeom>
              <a:avLst/>
              <a:gdLst/>
              <a:ahLst/>
              <a:cxnLst/>
              <a:rect l="0" t="0" r="0" b="0"/>
              <a:pathLst>
                <a:path w="256407" h="239984">
                  <a:moveTo>
                    <a:pt x="78048" y="336"/>
                  </a:moveTo>
                  <a:lnTo>
                    <a:pt x="78012" y="500"/>
                  </a:lnTo>
                  <a:lnTo>
                    <a:pt x="77417" y="290"/>
                  </a:lnTo>
                  <a:lnTo>
                    <a:pt x="76770" y="179"/>
                  </a:lnTo>
                  <a:lnTo>
                    <a:pt x="76665" y="1084"/>
                  </a:lnTo>
                  <a:lnTo>
                    <a:pt x="76401" y="2005"/>
                  </a:lnTo>
                  <a:lnTo>
                    <a:pt x="76211" y="1927"/>
                  </a:lnTo>
                  <a:lnTo>
                    <a:pt x="75980" y="1695"/>
                  </a:lnTo>
                  <a:lnTo>
                    <a:pt x="75287" y="1431"/>
                  </a:lnTo>
                  <a:lnTo>
                    <a:pt x="74658" y="1655"/>
                  </a:lnTo>
                  <a:lnTo>
                    <a:pt x="74331" y="1889"/>
                  </a:lnTo>
                  <a:lnTo>
                    <a:pt x="74282" y="2057"/>
                  </a:lnTo>
                  <a:lnTo>
                    <a:pt x="74307" y="2624"/>
                  </a:lnTo>
                  <a:lnTo>
                    <a:pt x="74462" y="2869"/>
                  </a:lnTo>
                  <a:lnTo>
                    <a:pt x="74767" y="3104"/>
                  </a:lnTo>
                  <a:lnTo>
                    <a:pt x="75041" y="3447"/>
                  </a:lnTo>
                  <a:lnTo>
                    <a:pt x="74947" y="3704"/>
                  </a:lnTo>
                  <a:lnTo>
                    <a:pt x="74567" y="3778"/>
                  </a:lnTo>
                  <a:lnTo>
                    <a:pt x="74567" y="3952"/>
                  </a:lnTo>
                  <a:lnTo>
                    <a:pt x="74707" y="4265"/>
                  </a:lnTo>
                  <a:lnTo>
                    <a:pt x="75038" y="4170"/>
                  </a:lnTo>
                  <a:lnTo>
                    <a:pt x="75681" y="4327"/>
                  </a:lnTo>
                  <a:lnTo>
                    <a:pt x="76018" y="4084"/>
                  </a:lnTo>
                  <a:lnTo>
                    <a:pt x="76387" y="3402"/>
                  </a:lnTo>
                  <a:lnTo>
                    <a:pt x="76654" y="3134"/>
                  </a:lnTo>
                  <a:lnTo>
                    <a:pt x="76900" y="3108"/>
                  </a:lnTo>
                  <a:lnTo>
                    <a:pt x="77086" y="3227"/>
                  </a:lnTo>
                  <a:lnTo>
                    <a:pt x="77231" y="3369"/>
                  </a:lnTo>
                  <a:lnTo>
                    <a:pt x="77252" y="3570"/>
                  </a:lnTo>
                  <a:lnTo>
                    <a:pt x="77385" y="3715"/>
                  </a:lnTo>
                  <a:lnTo>
                    <a:pt x="77389" y="4092"/>
                  </a:lnTo>
                  <a:lnTo>
                    <a:pt x="77564" y="4174"/>
                  </a:lnTo>
                  <a:lnTo>
                    <a:pt x="77827" y="4130"/>
                  </a:lnTo>
                  <a:lnTo>
                    <a:pt x="77972" y="7272"/>
                  </a:lnTo>
                  <a:lnTo>
                    <a:pt x="78137" y="7577"/>
                  </a:lnTo>
                  <a:lnTo>
                    <a:pt x="78389" y="7804"/>
                  </a:lnTo>
                  <a:lnTo>
                    <a:pt x="78871" y="7688"/>
                  </a:lnTo>
                  <a:lnTo>
                    <a:pt x="79011" y="7510"/>
                  </a:lnTo>
                  <a:lnTo>
                    <a:pt x="79271" y="7442"/>
                  </a:lnTo>
                  <a:lnTo>
                    <a:pt x="79415" y="7461"/>
                  </a:lnTo>
                  <a:lnTo>
                    <a:pt x="79781" y="7715"/>
                  </a:lnTo>
                  <a:lnTo>
                    <a:pt x="78983" y="8572"/>
                  </a:lnTo>
                  <a:lnTo>
                    <a:pt x="78600" y="8903"/>
                  </a:lnTo>
                  <a:lnTo>
                    <a:pt x="78330" y="8993"/>
                  </a:lnTo>
                  <a:lnTo>
                    <a:pt x="78221" y="9254"/>
                  </a:lnTo>
                  <a:lnTo>
                    <a:pt x="78231" y="9537"/>
                  </a:lnTo>
                  <a:lnTo>
                    <a:pt x="78098" y="9820"/>
                  </a:lnTo>
                  <a:lnTo>
                    <a:pt x="78119" y="10360"/>
                  </a:lnTo>
                  <a:lnTo>
                    <a:pt x="78128" y="10519"/>
                  </a:lnTo>
                  <a:lnTo>
                    <a:pt x="78798" y="10659"/>
                  </a:lnTo>
                  <a:lnTo>
                    <a:pt x="79231" y="10865"/>
                  </a:lnTo>
                  <a:lnTo>
                    <a:pt x="79501" y="11115"/>
                  </a:lnTo>
                  <a:lnTo>
                    <a:pt x="80109" y="12981"/>
                  </a:lnTo>
                  <a:lnTo>
                    <a:pt x="80471" y="13587"/>
                  </a:lnTo>
                  <a:lnTo>
                    <a:pt x="81311" y="14378"/>
                  </a:lnTo>
                  <a:lnTo>
                    <a:pt x="81658" y="15220"/>
                  </a:lnTo>
                  <a:lnTo>
                    <a:pt x="82192" y="15714"/>
                  </a:lnTo>
                  <a:lnTo>
                    <a:pt x="82787" y="16099"/>
                  </a:lnTo>
                  <a:lnTo>
                    <a:pt x="84187" y="16623"/>
                  </a:lnTo>
                  <a:lnTo>
                    <a:pt x="84931" y="16739"/>
                  </a:lnTo>
                  <a:lnTo>
                    <a:pt x="89423" y="16710"/>
                  </a:lnTo>
                  <a:lnTo>
                    <a:pt x="89433" y="14377"/>
                  </a:lnTo>
                  <a:lnTo>
                    <a:pt x="91705" y="14493"/>
                  </a:lnTo>
                  <a:lnTo>
                    <a:pt x="92400" y="14940"/>
                  </a:lnTo>
                  <a:lnTo>
                    <a:pt x="92927" y="14911"/>
                  </a:lnTo>
                  <a:lnTo>
                    <a:pt x="93169" y="15052"/>
                  </a:lnTo>
                  <a:lnTo>
                    <a:pt x="93569" y="15753"/>
                  </a:lnTo>
                  <a:lnTo>
                    <a:pt x="93629" y="15980"/>
                  </a:lnTo>
                  <a:lnTo>
                    <a:pt x="93643" y="16752"/>
                  </a:lnTo>
                  <a:lnTo>
                    <a:pt x="96633" y="16767"/>
                  </a:lnTo>
                  <a:lnTo>
                    <a:pt x="96700" y="15929"/>
                  </a:lnTo>
                  <a:lnTo>
                    <a:pt x="96809" y="15687"/>
                  </a:lnTo>
                  <a:lnTo>
                    <a:pt x="97824" y="16045"/>
                  </a:lnTo>
                  <a:lnTo>
                    <a:pt x="97866" y="15385"/>
                  </a:lnTo>
                  <a:lnTo>
                    <a:pt x="98239" y="15176"/>
                  </a:lnTo>
                  <a:lnTo>
                    <a:pt x="98421" y="15195"/>
                  </a:lnTo>
                  <a:lnTo>
                    <a:pt x="98719" y="15445"/>
                  </a:lnTo>
                  <a:lnTo>
                    <a:pt x="99092" y="15423"/>
                  </a:lnTo>
                  <a:lnTo>
                    <a:pt x="99910" y="13679"/>
                  </a:lnTo>
                  <a:lnTo>
                    <a:pt x="99675" y="13243"/>
                  </a:lnTo>
                  <a:lnTo>
                    <a:pt x="99395" y="13168"/>
                  </a:lnTo>
                  <a:lnTo>
                    <a:pt x="99402" y="12658"/>
                  </a:lnTo>
                  <a:lnTo>
                    <a:pt x="100174" y="12588"/>
                  </a:lnTo>
                  <a:lnTo>
                    <a:pt x="100456" y="12144"/>
                  </a:lnTo>
                  <a:lnTo>
                    <a:pt x="100477" y="11857"/>
                  </a:lnTo>
                  <a:lnTo>
                    <a:pt x="101589" y="11558"/>
                  </a:lnTo>
                  <a:lnTo>
                    <a:pt x="101585" y="11260"/>
                  </a:lnTo>
                  <a:lnTo>
                    <a:pt x="102045" y="10735"/>
                  </a:lnTo>
                  <a:lnTo>
                    <a:pt x="102488" y="10746"/>
                  </a:lnTo>
                  <a:lnTo>
                    <a:pt x="102590" y="11003"/>
                  </a:lnTo>
                  <a:lnTo>
                    <a:pt x="102983" y="11166"/>
                  </a:lnTo>
                  <a:lnTo>
                    <a:pt x="104862" y="11009"/>
                  </a:lnTo>
                  <a:lnTo>
                    <a:pt x="105136" y="10819"/>
                  </a:lnTo>
                  <a:lnTo>
                    <a:pt x="105304" y="10387"/>
                  </a:lnTo>
                  <a:lnTo>
                    <a:pt x="105497" y="10249"/>
                  </a:lnTo>
                  <a:lnTo>
                    <a:pt x="106080" y="10137"/>
                  </a:lnTo>
                  <a:lnTo>
                    <a:pt x="107032" y="10141"/>
                  </a:lnTo>
                  <a:lnTo>
                    <a:pt x="107236" y="10055"/>
                  </a:lnTo>
                  <a:lnTo>
                    <a:pt x="107707" y="9451"/>
                  </a:lnTo>
                  <a:lnTo>
                    <a:pt x="107879" y="9119"/>
                  </a:lnTo>
                  <a:lnTo>
                    <a:pt x="108093" y="8120"/>
                  </a:lnTo>
                  <a:lnTo>
                    <a:pt x="108142" y="7319"/>
                  </a:lnTo>
                  <a:lnTo>
                    <a:pt x="108525" y="7096"/>
                  </a:lnTo>
                  <a:lnTo>
                    <a:pt x="109765" y="7085"/>
                  </a:lnTo>
                  <a:lnTo>
                    <a:pt x="109905" y="6850"/>
                  </a:lnTo>
                  <a:lnTo>
                    <a:pt x="110029" y="5519"/>
                  </a:lnTo>
                  <a:lnTo>
                    <a:pt x="109976" y="5318"/>
                  </a:lnTo>
                  <a:lnTo>
                    <a:pt x="108950" y="4714"/>
                  </a:lnTo>
                  <a:lnTo>
                    <a:pt x="108345" y="4565"/>
                  </a:lnTo>
                  <a:lnTo>
                    <a:pt x="108177" y="4330"/>
                  </a:lnTo>
                  <a:lnTo>
                    <a:pt x="107962" y="3801"/>
                  </a:lnTo>
                  <a:lnTo>
                    <a:pt x="108142" y="3611"/>
                  </a:lnTo>
                  <a:lnTo>
                    <a:pt x="108507" y="3909"/>
                  </a:lnTo>
                  <a:lnTo>
                    <a:pt x="108901" y="3939"/>
                  </a:lnTo>
                  <a:lnTo>
                    <a:pt x="109175" y="3708"/>
                  </a:lnTo>
                  <a:lnTo>
                    <a:pt x="109484" y="3261"/>
                  </a:lnTo>
                  <a:lnTo>
                    <a:pt x="109835" y="3194"/>
                  </a:lnTo>
                  <a:lnTo>
                    <a:pt x="110278" y="3727"/>
                  </a:lnTo>
                  <a:lnTo>
                    <a:pt x="110390" y="4491"/>
                  </a:lnTo>
                  <a:lnTo>
                    <a:pt x="110552" y="4770"/>
                  </a:lnTo>
                  <a:lnTo>
                    <a:pt x="110960" y="4823"/>
                  </a:lnTo>
                  <a:lnTo>
                    <a:pt x="111634" y="4674"/>
                  </a:lnTo>
                  <a:lnTo>
                    <a:pt x="111933" y="4718"/>
                  </a:lnTo>
                  <a:lnTo>
                    <a:pt x="112298" y="5188"/>
                  </a:lnTo>
                  <a:lnTo>
                    <a:pt x="112691" y="6243"/>
                  </a:lnTo>
                  <a:lnTo>
                    <a:pt x="113903" y="7026"/>
                  </a:lnTo>
                  <a:lnTo>
                    <a:pt x="114679" y="6448"/>
                  </a:lnTo>
                  <a:lnTo>
                    <a:pt x="115351" y="6177"/>
                  </a:lnTo>
                  <a:lnTo>
                    <a:pt x="117680" y="5562"/>
                  </a:lnTo>
                  <a:lnTo>
                    <a:pt x="118551" y="5547"/>
                  </a:lnTo>
                  <a:lnTo>
                    <a:pt x="118646" y="4645"/>
                  </a:lnTo>
                  <a:lnTo>
                    <a:pt x="119457" y="3266"/>
                  </a:lnTo>
                  <a:lnTo>
                    <a:pt x="119846" y="2084"/>
                  </a:lnTo>
                  <a:lnTo>
                    <a:pt x="120872" y="2352"/>
                  </a:lnTo>
                  <a:lnTo>
                    <a:pt x="121105" y="3656"/>
                  </a:lnTo>
                  <a:lnTo>
                    <a:pt x="121041" y="4029"/>
                  </a:lnTo>
                  <a:lnTo>
                    <a:pt x="121245" y="4364"/>
                  </a:lnTo>
                  <a:lnTo>
                    <a:pt x="121530" y="4521"/>
                  </a:lnTo>
                  <a:lnTo>
                    <a:pt x="121906" y="4506"/>
                  </a:lnTo>
                  <a:lnTo>
                    <a:pt x="122770" y="4655"/>
                  </a:lnTo>
                  <a:lnTo>
                    <a:pt x="122921" y="4759"/>
                  </a:lnTo>
                  <a:lnTo>
                    <a:pt x="123167" y="5106"/>
                  </a:lnTo>
                  <a:lnTo>
                    <a:pt x="123642" y="5374"/>
                  </a:lnTo>
                  <a:lnTo>
                    <a:pt x="125605" y="6242"/>
                  </a:lnTo>
                  <a:lnTo>
                    <a:pt x="126252" y="5333"/>
                  </a:lnTo>
                  <a:lnTo>
                    <a:pt x="127067" y="4782"/>
                  </a:lnTo>
                  <a:lnTo>
                    <a:pt x="127612" y="4167"/>
                  </a:lnTo>
                  <a:lnTo>
                    <a:pt x="127811" y="3661"/>
                  </a:lnTo>
                  <a:lnTo>
                    <a:pt x="128079" y="3586"/>
                  </a:lnTo>
                  <a:lnTo>
                    <a:pt x="129003" y="3903"/>
                  </a:lnTo>
                  <a:lnTo>
                    <a:pt x="129189" y="4193"/>
                  </a:lnTo>
                  <a:lnTo>
                    <a:pt x="129800" y="4313"/>
                  </a:lnTo>
                  <a:lnTo>
                    <a:pt x="130292" y="4801"/>
                  </a:lnTo>
                  <a:lnTo>
                    <a:pt x="129927" y="5841"/>
                  </a:lnTo>
                  <a:lnTo>
                    <a:pt x="130689" y="6270"/>
                  </a:lnTo>
                  <a:lnTo>
                    <a:pt x="131135" y="6274"/>
                  </a:lnTo>
                  <a:lnTo>
                    <a:pt x="131437" y="6579"/>
                  </a:lnTo>
                  <a:lnTo>
                    <a:pt x="131693" y="7086"/>
                  </a:lnTo>
                  <a:lnTo>
                    <a:pt x="131657" y="8167"/>
                  </a:lnTo>
                  <a:lnTo>
                    <a:pt x="131208" y="8513"/>
                  </a:lnTo>
                  <a:lnTo>
                    <a:pt x="131214" y="8778"/>
                  </a:lnTo>
                  <a:lnTo>
                    <a:pt x="132110" y="8935"/>
                  </a:lnTo>
                  <a:lnTo>
                    <a:pt x="133030" y="9003"/>
                  </a:lnTo>
                  <a:lnTo>
                    <a:pt x="132384" y="9419"/>
                  </a:lnTo>
                  <a:lnTo>
                    <a:pt x="132257" y="9710"/>
                  </a:lnTo>
                  <a:lnTo>
                    <a:pt x="132197" y="10418"/>
                  </a:lnTo>
                  <a:lnTo>
                    <a:pt x="132092" y="10578"/>
                  </a:lnTo>
                  <a:lnTo>
                    <a:pt x="132096" y="11660"/>
                  </a:lnTo>
                  <a:lnTo>
                    <a:pt x="132095" y="11961"/>
                  </a:lnTo>
                  <a:lnTo>
                    <a:pt x="132094" y="12930"/>
                  </a:lnTo>
                  <a:lnTo>
                    <a:pt x="132111" y="16515"/>
                  </a:lnTo>
                  <a:lnTo>
                    <a:pt x="133531" y="16503"/>
                  </a:lnTo>
                  <a:lnTo>
                    <a:pt x="133832" y="16505"/>
                  </a:lnTo>
                  <a:lnTo>
                    <a:pt x="134365" y="16509"/>
                  </a:lnTo>
                  <a:lnTo>
                    <a:pt x="136630" y="16524"/>
                  </a:lnTo>
                  <a:lnTo>
                    <a:pt x="136621" y="18003"/>
                  </a:lnTo>
                  <a:lnTo>
                    <a:pt x="137212" y="18204"/>
                  </a:lnTo>
                  <a:lnTo>
                    <a:pt x="137599" y="18546"/>
                  </a:lnTo>
                  <a:lnTo>
                    <a:pt x="142813" y="23466"/>
                  </a:lnTo>
                  <a:lnTo>
                    <a:pt x="144967" y="25718"/>
                  </a:lnTo>
                  <a:lnTo>
                    <a:pt x="144470" y="28000"/>
                  </a:lnTo>
                  <a:lnTo>
                    <a:pt x="144481" y="28256"/>
                  </a:lnTo>
                  <a:lnTo>
                    <a:pt x="144497" y="28702"/>
                  </a:lnTo>
                  <a:lnTo>
                    <a:pt x="144456" y="29063"/>
                  </a:lnTo>
                  <a:lnTo>
                    <a:pt x="144760" y="29338"/>
                  </a:lnTo>
                  <a:lnTo>
                    <a:pt x="145072" y="29856"/>
                  </a:lnTo>
                  <a:lnTo>
                    <a:pt x="145211" y="30725"/>
                  </a:lnTo>
                  <a:lnTo>
                    <a:pt x="145844" y="31937"/>
                  </a:lnTo>
                  <a:lnTo>
                    <a:pt x="146286" y="32478"/>
                  </a:lnTo>
                  <a:lnTo>
                    <a:pt x="147294" y="33315"/>
                  </a:lnTo>
                  <a:lnTo>
                    <a:pt x="147560" y="33980"/>
                  </a:lnTo>
                  <a:lnTo>
                    <a:pt x="147020" y="37637"/>
                  </a:lnTo>
                  <a:lnTo>
                    <a:pt x="146864" y="38113"/>
                  </a:lnTo>
                  <a:lnTo>
                    <a:pt x="146678" y="39329"/>
                  </a:lnTo>
                  <a:lnTo>
                    <a:pt x="146678" y="41094"/>
                  </a:lnTo>
                  <a:lnTo>
                    <a:pt x="146997" y="40896"/>
                  </a:lnTo>
                  <a:lnTo>
                    <a:pt x="147515" y="40419"/>
                  </a:lnTo>
                  <a:lnTo>
                    <a:pt x="147662" y="40522"/>
                  </a:lnTo>
                  <a:lnTo>
                    <a:pt x="147665" y="40951"/>
                  </a:lnTo>
                  <a:lnTo>
                    <a:pt x="147817" y="40914"/>
                  </a:lnTo>
                  <a:lnTo>
                    <a:pt x="147987" y="40800"/>
                  </a:lnTo>
                  <a:lnTo>
                    <a:pt x="148321" y="39845"/>
                  </a:lnTo>
                  <a:lnTo>
                    <a:pt x="148613" y="39995"/>
                  </a:lnTo>
                  <a:lnTo>
                    <a:pt x="148797" y="39959"/>
                  </a:lnTo>
                  <a:lnTo>
                    <a:pt x="148935" y="39733"/>
                  </a:lnTo>
                  <a:lnTo>
                    <a:pt x="148841" y="38965"/>
                  </a:lnTo>
                  <a:lnTo>
                    <a:pt x="148994" y="38522"/>
                  </a:lnTo>
                  <a:lnTo>
                    <a:pt x="149175" y="38558"/>
                  </a:lnTo>
                  <a:lnTo>
                    <a:pt x="149335" y="38898"/>
                  </a:lnTo>
                  <a:lnTo>
                    <a:pt x="149706" y="38989"/>
                  </a:lnTo>
                  <a:lnTo>
                    <a:pt x="149892" y="38980"/>
                  </a:lnTo>
                  <a:lnTo>
                    <a:pt x="150327" y="38534"/>
                  </a:lnTo>
                  <a:lnTo>
                    <a:pt x="150526" y="38173"/>
                  </a:lnTo>
                  <a:lnTo>
                    <a:pt x="150620" y="37792"/>
                  </a:lnTo>
                  <a:lnTo>
                    <a:pt x="150539" y="37564"/>
                  </a:lnTo>
                  <a:lnTo>
                    <a:pt x="150506" y="37092"/>
                  </a:lnTo>
                  <a:lnTo>
                    <a:pt x="150568" y="36766"/>
                  </a:lnTo>
                  <a:lnTo>
                    <a:pt x="150738" y="36510"/>
                  </a:lnTo>
                  <a:lnTo>
                    <a:pt x="150776" y="35903"/>
                  </a:lnTo>
                  <a:lnTo>
                    <a:pt x="151302" y="35184"/>
                  </a:lnTo>
                  <a:lnTo>
                    <a:pt x="151449" y="35146"/>
                  </a:lnTo>
                  <a:lnTo>
                    <a:pt x="151597" y="35411"/>
                  </a:lnTo>
                  <a:lnTo>
                    <a:pt x="151576" y="35601"/>
                  </a:lnTo>
                  <a:lnTo>
                    <a:pt x="151331" y="36018"/>
                  </a:lnTo>
                  <a:lnTo>
                    <a:pt x="151478" y="36298"/>
                  </a:lnTo>
                  <a:lnTo>
                    <a:pt x="151769" y="36506"/>
                  </a:lnTo>
                  <a:lnTo>
                    <a:pt x="151979" y="36428"/>
                  </a:lnTo>
                  <a:lnTo>
                    <a:pt x="152557" y="35932"/>
                  </a:lnTo>
                  <a:lnTo>
                    <a:pt x="152708" y="35503"/>
                  </a:lnTo>
                  <a:lnTo>
                    <a:pt x="152939" y="35228"/>
                  </a:lnTo>
                  <a:lnTo>
                    <a:pt x="153171" y="35183"/>
                  </a:lnTo>
                  <a:lnTo>
                    <a:pt x="153441" y="35675"/>
                  </a:lnTo>
                  <a:lnTo>
                    <a:pt x="153613" y="35645"/>
                  </a:lnTo>
                  <a:lnTo>
                    <a:pt x="154135" y="35093"/>
                  </a:lnTo>
                  <a:lnTo>
                    <a:pt x="155362" y="35506"/>
                  </a:lnTo>
                  <a:lnTo>
                    <a:pt x="156294" y="35924"/>
                  </a:lnTo>
                  <a:lnTo>
                    <a:pt x="156701" y="35424"/>
                  </a:lnTo>
                  <a:lnTo>
                    <a:pt x="156915" y="35406"/>
                  </a:lnTo>
                  <a:lnTo>
                    <a:pt x="157073" y="35540"/>
                  </a:lnTo>
                  <a:lnTo>
                    <a:pt x="157115" y="35827"/>
                  </a:lnTo>
                  <a:lnTo>
                    <a:pt x="157216" y="36002"/>
                  </a:lnTo>
                  <a:lnTo>
                    <a:pt x="157931" y="36580"/>
                  </a:lnTo>
                  <a:lnTo>
                    <a:pt x="158436" y="36050"/>
                  </a:lnTo>
                  <a:lnTo>
                    <a:pt x="158882" y="35805"/>
                  </a:lnTo>
                  <a:lnTo>
                    <a:pt x="159137" y="35879"/>
                  </a:lnTo>
                  <a:lnTo>
                    <a:pt x="159120" y="36547"/>
                  </a:lnTo>
                  <a:lnTo>
                    <a:pt x="158692" y="36803"/>
                  </a:lnTo>
                  <a:lnTo>
                    <a:pt x="158520" y="37153"/>
                  </a:lnTo>
                  <a:lnTo>
                    <a:pt x="158752" y="37537"/>
                  </a:lnTo>
                  <a:lnTo>
                    <a:pt x="159109" y="38659"/>
                  </a:lnTo>
                  <a:lnTo>
                    <a:pt x="159148" y="38957"/>
                  </a:lnTo>
                  <a:lnTo>
                    <a:pt x="158419" y="40686"/>
                  </a:lnTo>
                  <a:lnTo>
                    <a:pt x="157809" y="41734"/>
                  </a:lnTo>
                  <a:lnTo>
                    <a:pt x="156859" y="42535"/>
                  </a:lnTo>
                  <a:lnTo>
                    <a:pt x="156488" y="42427"/>
                  </a:lnTo>
                  <a:lnTo>
                    <a:pt x="156032" y="42416"/>
                  </a:lnTo>
                  <a:lnTo>
                    <a:pt x="155153" y="42852"/>
                  </a:lnTo>
                  <a:lnTo>
                    <a:pt x="154375" y="43977"/>
                  </a:lnTo>
                  <a:lnTo>
                    <a:pt x="154274" y="44331"/>
                  </a:lnTo>
                  <a:lnTo>
                    <a:pt x="154256" y="44868"/>
                  </a:lnTo>
                  <a:lnTo>
                    <a:pt x="156224" y="44841"/>
                  </a:lnTo>
                  <a:lnTo>
                    <a:pt x="156015" y="45948"/>
                  </a:lnTo>
                  <a:lnTo>
                    <a:pt x="155700" y="46638"/>
                  </a:lnTo>
                  <a:lnTo>
                    <a:pt x="155714" y="46921"/>
                  </a:lnTo>
                  <a:lnTo>
                    <a:pt x="156674" y="47047"/>
                  </a:lnTo>
                  <a:lnTo>
                    <a:pt x="156908" y="47383"/>
                  </a:lnTo>
                  <a:lnTo>
                    <a:pt x="156947" y="48001"/>
                  </a:lnTo>
                  <a:lnTo>
                    <a:pt x="157132" y="48247"/>
                  </a:lnTo>
                  <a:lnTo>
                    <a:pt x="159150" y="48423"/>
                  </a:lnTo>
                  <a:lnTo>
                    <a:pt x="159186" y="52537"/>
                  </a:lnTo>
                  <a:lnTo>
                    <a:pt x="159444" y="52473"/>
                  </a:lnTo>
                  <a:lnTo>
                    <a:pt x="159927" y="52164"/>
                  </a:lnTo>
                  <a:lnTo>
                    <a:pt x="160319" y="52142"/>
                  </a:lnTo>
                  <a:lnTo>
                    <a:pt x="160977" y="52478"/>
                  </a:lnTo>
                  <a:lnTo>
                    <a:pt x="161225" y="52964"/>
                  </a:lnTo>
                  <a:lnTo>
                    <a:pt x="160620" y="54155"/>
                  </a:lnTo>
                  <a:lnTo>
                    <a:pt x="160301" y="54635"/>
                  </a:lnTo>
                  <a:lnTo>
                    <a:pt x="159205" y="53424"/>
                  </a:lnTo>
                  <a:lnTo>
                    <a:pt x="159289" y="58928"/>
                  </a:lnTo>
                  <a:lnTo>
                    <a:pt x="158932" y="58934"/>
                  </a:lnTo>
                  <a:lnTo>
                    <a:pt x="158991" y="59129"/>
                  </a:lnTo>
                  <a:lnTo>
                    <a:pt x="159198" y="59401"/>
                  </a:lnTo>
                  <a:lnTo>
                    <a:pt x="159285" y="59841"/>
                  </a:lnTo>
                  <a:lnTo>
                    <a:pt x="159877" y="59822"/>
                  </a:lnTo>
                  <a:lnTo>
                    <a:pt x="160465" y="59640"/>
                  </a:lnTo>
                  <a:lnTo>
                    <a:pt x="160629" y="60035"/>
                  </a:lnTo>
                  <a:lnTo>
                    <a:pt x="160603" y="59447"/>
                  </a:lnTo>
                  <a:lnTo>
                    <a:pt x="160980" y="58816"/>
                  </a:lnTo>
                  <a:lnTo>
                    <a:pt x="161165" y="58228"/>
                  </a:lnTo>
                  <a:lnTo>
                    <a:pt x="161445" y="57859"/>
                  </a:lnTo>
                  <a:lnTo>
                    <a:pt x="161656" y="57694"/>
                  </a:lnTo>
                  <a:lnTo>
                    <a:pt x="162166" y="57550"/>
                  </a:lnTo>
                  <a:lnTo>
                    <a:pt x="164340" y="57420"/>
                  </a:lnTo>
                  <a:lnTo>
                    <a:pt x="164718" y="57454"/>
                  </a:lnTo>
                  <a:lnTo>
                    <a:pt x="165075" y="57585"/>
                  </a:lnTo>
                  <a:lnTo>
                    <a:pt x="165037" y="57227"/>
                  </a:lnTo>
                  <a:lnTo>
                    <a:pt x="165166" y="57086"/>
                  </a:lnTo>
                  <a:lnTo>
                    <a:pt x="165204" y="57648"/>
                  </a:lnTo>
                  <a:lnTo>
                    <a:pt x="165747" y="58166"/>
                  </a:lnTo>
                  <a:lnTo>
                    <a:pt x="165982" y="58538"/>
                  </a:lnTo>
                  <a:lnTo>
                    <a:pt x="166401" y="59459"/>
                  </a:lnTo>
                  <a:lnTo>
                    <a:pt x="166705" y="59298"/>
                  </a:lnTo>
                  <a:lnTo>
                    <a:pt x="166980" y="59423"/>
                  </a:lnTo>
                  <a:lnTo>
                    <a:pt x="167344" y="59388"/>
                  </a:lnTo>
                  <a:lnTo>
                    <a:pt x="167313" y="59604"/>
                  </a:lnTo>
                  <a:lnTo>
                    <a:pt x="167688" y="59623"/>
                  </a:lnTo>
                  <a:lnTo>
                    <a:pt x="167714" y="59381"/>
                  </a:lnTo>
                  <a:lnTo>
                    <a:pt x="167830" y="59180"/>
                  </a:lnTo>
                  <a:lnTo>
                    <a:pt x="168411" y="59123"/>
                  </a:lnTo>
                  <a:lnTo>
                    <a:pt x="168799" y="59765"/>
                  </a:lnTo>
                  <a:lnTo>
                    <a:pt x="169251" y="59905"/>
                  </a:lnTo>
                  <a:lnTo>
                    <a:pt x="169191" y="60137"/>
                  </a:lnTo>
                  <a:lnTo>
                    <a:pt x="169342" y="60381"/>
                  </a:lnTo>
                  <a:lnTo>
                    <a:pt x="169661" y="60267"/>
                  </a:lnTo>
                  <a:lnTo>
                    <a:pt x="169904" y="60335"/>
                  </a:lnTo>
                  <a:lnTo>
                    <a:pt x="170052" y="60550"/>
                  </a:lnTo>
                  <a:lnTo>
                    <a:pt x="170293" y="60681"/>
                  </a:lnTo>
                  <a:lnTo>
                    <a:pt x="170475" y="60638"/>
                  </a:lnTo>
                  <a:lnTo>
                    <a:pt x="170457" y="60454"/>
                  </a:lnTo>
                  <a:lnTo>
                    <a:pt x="170184" y="60241"/>
                  </a:lnTo>
                  <a:lnTo>
                    <a:pt x="170203" y="60104"/>
                  </a:lnTo>
                  <a:lnTo>
                    <a:pt x="170345" y="60040"/>
                  </a:lnTo>
                  <a:lnTo>
                    <a:pt x="170584" y="60043"/>
                  </a:lnTo>
                  <a:lnTo>
                    <a:pt x="171035" y="60636"/>
                  </a:lnTo>
                  <a:lnTo>
                    <a:pt x="170879" y="60870"/>
                  </a:lnTo>
                  <a:lnTo>
                    <a:pt x="170860" y="61094"/>
                  </a:lnTo>
                  <a:lnTo>
                    <a:pt x="171026" y="61486"/>
                  </a:lnTo>
                  <a:lnTo>
                    <a:pt x="171192" y="61946"/>
                  </a:lnTo>
                  <a:lnTo>
                    <a:pt x="171643" y="62002"/>
                  </a:lnTo>
                  <a:lnTo>
                    <a:pt x="171863" y="61963"/>
                  </a:lnTo>
                  <a:lnTo>
                    <a:pt x="172434" y="61628"/>
                  </a:lnTo>
                  <a:lnTo>
                    <a:pt x="172254" y="61242"/>
                  </a:lnTo>
                  <a:lnTo>
                    <a:pt x="172250" y="60847"/>
                  </a:lnTo>
                  <a:lnTo>
                    <a:pt x="173209" y="60586"/>
                  </a:lnTo>
                  <a:lnTo>
                    <a:pt x="174588" y="60046"/>
                  </a:lnTo>
                  <a:lnTo>
                    <a:pt x="174913" y="60109"/>
                  </a:lnTo>
                  <a:lnTo>
                    <a:pt x="175060" y="60269"/>
                  </a:lnTo>
                  <a:lnTo>
                    <a:pt x="175368" y="60381"/>
                  </a:lnTo>
                  <a:lnTo>
                    <a:pt x="176376" y="60415"/>
                  </a:lnTo>
                  <a:lnTo>
                    <a:pt x="176958" y="58828"/>
                  </a:lnTo>
                  <a:lnTo>
                    <a:pt x="176905" y="58261"/>
                  </a:lnTo>
                  <a:lnTo>
                    <a:pt x="176587" y="57787"/>
                  </a:lnTo>
                  <a:lnTo>
                    <a:pt x="175274" y="57813"/>
                  </a:lnTo>
                  <a:lnTo>
                    <a:pt x="175281" y="58272"/>
                  </a:lnTo>
                  <a:lnTo>
                    <a:pt x="175173" y="58481"/>
                  </a:lnTo>
                  <a:lnTo>
                    <a:pt x="174480" y="58536"/>
                  </a:lnTo>
                  <a:lnTo>
                    <a:pt x="174731" y="57869"/>
                  </a:lnTo>
                  <a:lnTo>
                    <a:pt x="175698" y="56740"/>
                  </a:lnTo>
                  <a:lnTo>
                    <a:pt x="176871" y="54944"/>
                  </a:lnTo>
                  <a:lnTo>
                    <a:pt x="177168" y="54784"/>
                  </a:lnTo>
                  <a:lnTo>
                    <a:pt x="178145" y="54572"/>
                  </a:lnTo>
                  <a:lnTo>
                    <a:pt x="178499" y="54781"/>
                  </a:lnTo>
                  <a:lnTo>
                    <a:pt x="178799" y="55280"/>
                  </a:lnTo>
                  <a:lnTo>
                    <a:pt x="179324" y="56518"/>
                  </a:lnTo>
                  <a:lnTo>
                    <a:pt x="179884" y="57349"/>
                  </a:lnTo>
                  <a:lnTo>
                    <a:pt x="180255" y="57763"/>
                  </a:lnTo>
                  <a:lnTo>
                    <a:pt x="180335" y="59310"/>
                  </a:lnTo>
                  <a:lnTo>
                    <a:pt x="180842" y="59508"/>
                  </a:lnTo>
                  <a:lnTo>
                    <a:pt x="181013" y="60152"/>
                  </a:lnTo>
                  <a:lnTo>
                    <a:pt x="181513" y="61349"/>
                  </a:lnTo>
                  <a:lnTo>
                    <a:pt x="183375" y="61649"/>
                  </a:lnTo>
                  <a:lnTo>
                    <a:pt x="184215" y="61891"/>
                  </a:lnTo>
                  <a:lnTo>
                    <a:pt x="186539" y="62621"/>
                  </a:lnTo>
                  <a:lnTo>
                    <a:pt x="187767" y="63109"/>
                  </a:lnTo>
                  <a:lnTo>
                    <a:pt x="188159" y="62867"/>
                  </a:lnTo>
                  <a:lnTo>
                    <a:pt x="189534" y="61469"/>
                  </a:lnTo>
                  <a:lnTo>
                    <a:pt x="189327" y="62326"/>
                  </a:lnTo>
                  <a:lnTo>
                    <a:pt x="189779" y="63340"/>
                  </a:lnTo>
                  <a:lnTo>
                    <a:pt x="191080" y="63899"/>
                  </a:lnTo>
                  <a:lnTo>
                    <a:pt x="191378" y="64320"/>
                  </a:lnTo>
                  <a:lnTo>
                    <a:pt x="192385" y="65244"/>
                  </a:lnTo>
                  <a:lnTo>
                    <a:pt x="192360" y="65647"/>
                  </a:lnTo>
                  <a:lnTo>
                    <a:pt x="192462" y="65811"/>
                  </a:lnTo>
                  <a:lnTo>
                    <a:pt x="192878" y="65993"/>
                  </a:lnTo>
                  <a:lnTo>
                    <a:pt x="193448" y="66098"/>
                  </a:lnTo>
                  <a:lnTo>
                    <a:pt x="194242" y="66568"/>
                  </a:lnTo>
                  <a:lnTo>
                    <a:pt x="194322" y="67250"/>
                  </a:lnTo>
                  <a:lnTo>
                    <a:pt x="194109" y="67663"/>
                  </a:lnTo>
                  <a:lnTo>
                    <a:pt x="193902" y="67831"/>
                  </a:lnTo>
                  <a:lnTo>
                    <a:pt x="193895" y="68297"/>
                  </a:lnTo>
                  <a:lnTo>
                    <a:pt x="194129" y="69500"/>
                  </a:lnTo>
                  <a:lnTo>
                    <a:pt x="194115" y="69981"/>
                  </a:lnTo>
                  <a:lnTo>
                    <a:pt x="193877" y="70171"/>
                  </a:lnTo>
                  <a:lnTo>
                    <a:pt x="193842" y="70510"/>
                  </a:lnTo>
                  <a:lnTo>
                    <a:pt x="197266" y="70471"/>
                  </a:lnTo>
                  <a:lnTo>
                    <a:pt x="198224" y="69915"/>
                  </a:lnTo>
                  <a:lnTo>
                    <a:pt x="199210" y="69083"/>
                  </a:lnTo>
                  <a:lnTo>
                    <a:pt x="199200" y="69907"/>
                  </a:lnTo>
                  <a:lnTo>
                    <a:pt x="199669" y="72240"/>
                  </a:lnTo>
                  <a:lnTo>
                    <a:pt x="198705" y="72862"/>
                  </a:lnTo>
                  <a:lnTo>
                    <a:pt x="198355" y="73272"/>
                  </a:lnTo>
                  <a:lnTo>
                    <a:pt x="198268" y="73474"/>
                  </a:lnTo>
                  <a:lnTo>
                    <a:pt x="196904" y="73850"/>
                  </a:lnTo>
                  <a:lnTo>
                    <a:pt x="195208" y="73954"/>
                  </a:lnTo>
                  <a:lnTo>
                    <a:pt x="195026" y="73931"/>
                  </a:lnTo>
                  <a:lnTo>
                    <a:pt x="194827" y="73663"/>
                  </a:lnTo>
                  <a:lnTo>
                    <a:pt x="194580" y="73650"/>
                  </a:lnTo>
                  <a:lnTo>
                    <a:pt x="194586" y="74617"/>
                  </a:lnTo>
                  <a:lnTo>
                    <a:pt x="194124" y="74587"/>
                  </a:lnTo>
                  <a:lnTo>
                    <a:pt x="192995" y="75056"/>
                  </a:lnTo>
                  <a:lnTo>
                    <a:pt x="192135" y="75272"/>
                  </a:lnTo>
                  <a:lnTo>
                    <a:pt x="190890" y="75890"/>
                  </a:lnTo>
                  <a:lnTo>
                    <a:pt x="190523" y="75871"/>
                  </a:lnTo>
                  <a:lnTo>
                    <a:pt x="189632" y="75477"/>
                  </a:lnTo>
                  <a:lnTo>
                    <a:pt x="188265" y="75082"/>
                  </a:lnTo>
                  <a:lnTo>
                    <a:pt x="187996" y="75376"/>
                  </a:lnTo>
                  <a:lnTo>
                    <a:pt x="187349" y="76483"/>
                  </a:lnTo>
                  <a:lnTo>
                    <a:pt x="187188" y="77239"/>
                  </a:lnTo>
                  <a:lnTo>
                    <a:pt x="187196" y="77567"/>
                  </a:lnTo>
                  <a:lnTo>
                    <a:pt x="186954" y="77899"/>
                  </a:lnTo>
                  <a:lnTo>
                    <a:pt x="186821" y="77925"/>
                  </a:lnTo>
                  <a:lnTo>
                    <a:pt x="186350" y="77627"/>
                  </a:lnTo>
                  <a:lnTo>
                    <a:pt x="186039" y="77765"/>
                  </a:lnTo>
                  <a:lnTo>
                    <a:pt x="186861" y="78723"/>
                  </a:lnTo>
                  <a:lnTo>
                    <a:pt x="187284" y="79114"/>
                  </a:lnTo>
                  <a:lnTo>
                    <a:pt x="187581" y="78850"/>
                  </a:lnTo>
                  <a:lnTo>
                    <a:pt x="188695" y="79722"/>
                  </a:lnTo>
                  <a:lnTo>
                    <a:pt x="189227" y="79845"/>
                  </a:lnTo>
                  <a:lnTo>
                    <a:pt x="189625" y="80251"/>
                  </a:lnTo>
                  <a:lnTo>
                    <a:pt x="189712" y="80620"/>
                  </a:lnTo>
                  <a:lnTo>
                    <a:pt x="190062" y="80914"/>
                  </a:lnTo>
                  <a:lnTo>
                    <a:pt x="190453" y="80944"/>
                  </a:lnTo>
                  <a:lnTo>
                    <a:pt x="190981" y="81771"/>
                  </a:lnTo>
                  <a:lnTo>
                    <a:pt x="191736" y="82129"/>
                  </a:lnTo>
                  <a:lnTo>
                    <a:pt x="192172" y="82208"/>
                  </a:lnTo>
                  <a:lnTo>
                    <a:pt x="192361" y="82129"/>
                  </a:lnTo>
                  <a:lnTo>
                    <a:pt x="192396" y="81977"/>
                  </a:lnTo>
                  <a:lnTo>
                    <a:pt x="192882" y="81742"/>
                  </a:lnTo>
                  <a:lnTo>
                    <a:pt x="193343" y="81716"/>
                  </a:lnTo>
                  <a:lnTo>
                    <a:pt x="193556" y="81861"/>
                  </a:lnTo>
                  <a:lnTo>
                    <a:pt x="194199" y="81657"/>
                  </a:lnTo>
                  <a:lnTo>
                    <a:pt x="194454" y="81359"/>
                  </a:lnTo>
                  <a:lnTo>
                    <a:pt x="194860" y="81396"/>
                  </a:lnTo>
                  <a:lnTo>
                    <a:pt x="195859" y="81221"/>
                  </a:lnTo>
                  <a:lnTo>
                    <a:pt x="195912" y="81452"/>
                  </a:lnTo>
                  <a:lnTo>
                    <a:pt x="196174" y="81672"/>
                  </a:lnTo>
                  <a:lnTo>
                    <a:pt x="196380" y="81695"/>
                  </a:lnTo>
                  <a:lnTo>
                    <a:pt x="196799" y="81200"/>
                  </a:lnTo>
                  <a:lnTo>
                    <a:pt x="197099" y="82124"/>
                  </a:lnTo>
                  <a:lnTo>
                    <a:pt x="197156" y="82737"/>
                  </a:lnTo>
                  <a:lnTo>
                    <a:pt x="196774" y="82958"/>
                  </a:lnTo>
                  <a:lnTo>
                    <a:pt x="195918" y="82887"/>
                  </a:lnTo>
                  <a:lnTo>
                    <a:pt x="195520" y="82700"/>
                  </a:lnTo>
                  <a:lnTo>
                    <a:pt x="195513" y="82507"/>
                  </a:lnTo>
                  <a:lnTo>
                    <a:pt x="195136" y="82410"/>
                  </a:lnTo>
                  <a:lnTo>
                    <a:pt x="194510" y="82495"/>
                  </a:lnTo>
                  <a:lnTo>
                    <a:pt x="194514" y="82648"/>
                  </a:lnTo>
                  <a:lnTo>
                    <a:pt x="194646" y="83807"/>
                  </a:lnTo>
                  <a:lnTo>
                    <a:pt x="195079" y="84731"/>
                  </a:lnTo>
                  <a:lnTo>
                    <a:pt x="195568" y="85089"/>
                  </a:lnTo>
                  <a:lnTo>
                    <a:pt x="195910" y="85883"/>
                  </a:lnTo>
                  <a:lnTo>
                    <a:pt x="196021" y="86513"/>
                  </a:lnTo>
                  <a:lnTo>
                    <a:pt x="195990" y="86774"/>
                  </a:lnTo>
                  <a:lnTo>
                    <a:pt x="197186" y="89237"/>
                  </a:lnTo>
                  <a:lnTo>
                    <a:pt x="197523" y="91434"/>
                  </a:lnTo>
                  <a:lnTo>
                    <a:pt x="198015" y="91376"/>
                  </a:lnTo>
                  <a:lnTo>
                    <a:pt x="199423" y="91718"/>
                  </a:lnTo>
                  <a:lnTo>
                    <a:pt x="199947" y="91338"/>
                  </a:lnTo>
                  <a:lnTo>
                    <a:pt x="200201" y="91274"/>
                  </a:lnTo>
                  <a:lnTo>
                    <a:pt x="200928" y="91513"/>
                  </a:lnTo>
                  <a:lnTo>
                    <a:pt x="201888" y="91613"/>
                  </a:lnTo>
                  <a:lnTo>
                    <a:pt x="203114" y="91624"/>
                  </a:lnTo>
                  <a:lnTo>
                    <a:pt x="203411" y="91571"/>
                  </a:lnTo>
                  <a:lnTo>
                    <a:pt x="203816" y="91337"/>
                  </a:lnTo>
                  <a:lnTo>
                    <a:pt x="204504" y="90714"/>
                  </a:lnTo>
                  <a:lnTo>
                    <a:pt x="204842" y="90267"/>
                  </a:lnTo>
                  <a:lnTo>
                    <a:pt x="204954" y="90826"/>
                  </a:lnTo>
                  <a:lnTo>
                    <a:pt x="205052" y="90956"/>
                  </a:lnTo>
                  <a:lnTo>
                    <a:pt x="205673" y="91411"/>
                  </a:lnTo>
                  <a:lnTo>
                    <a:pt x="206093" y="91430"/>
                  </a:lnTo>
                  <a:lnTo>
                    <a:pt x="206246" y="91561"/>
                  </a:lnTo>
                  <a:lnTo>
                    <a:pt x="206308" y="97553"/>
                  </a:lnTo>
                  <a:lnTo>
                    <a:pt x="206350" y="99963"/>
                  </a:lnTo>
                  <a:lnTo>
                    <a:pt x="204735" y="99953"/>
                  </a:lnTo>
                  <a:lnTo>
                    <a:pt x="203036" y="99670"/>
                  </a:lnTo>
                  <a:lnTo>
                    <a:pt x="202631" y="99674"/>
                  </a:lnTo>
                  <a:lnTo>
                    <a:pt x="202261" y="99745"/>
                  </a:lnTo>
                  <a:lnTo>
                    <a:pt x="201383" y="100628"/>
                  </a:lnTo>
                  <a:lnTo>
                    <a:pt x="200959" y="100789"/>
                  </a:lnTo>
                  <a:lnTo>
                    <a:pt x="200621" y="100434"/>
                  </a:lnTo>
                  <a:lnTo>
                    <a:pt x="200383" y="99970"/>
                  </a:lnTo>
                  <a:lnTo>
                    <a:pt x="197284" y="100021"/>
                  </a:lnTo>
                  <a:lnTo>
                    <a:pt x="196539" y="99880"/>
                  </a:lnTo>
                  <a:lnTo>
                    <a:pt x="195988" y="99481"/>
                  </a:lnTo>
                  <a:lnTo>
                    <a:pt x="195726" y="99097"/>
                  </a:lnTo>
                  <a:lnTo>
                    <a:pt x="195688" y="98844"/>
                  </a:lnTo>
                  <a:lnTo>
                    <a:pt x="195377" y="98471"/>
                  </a:lnTo>
                  <a:lnTo>
                    <a:pt x="194840" y="98992"/>
                  </a:lnTo>
                  <a:lnTo>
                    <a:pt x="194009" y="97892"/>
                  </a:lnTo>
                  <a:lnTo>
                    <a:pt x="193692" y="97251"/>
                  </a:lnTo>
                  <a:lnTo>
                    <a:pt x="193273" y="95831"/>
                  </a:lnTo>
                  <a:lnTo>
                    <a:pt x="193088" y="95153"/>
                  </a:lnTo>
                  <a:lnTo>
                    <a:pt x="192250" y="95697"/>
                  </a:lnTo>
                  <a:lnTo>
                    <a:pt x="191206" y="96651"/>
                  </a:lnTo>
                  <a:lnTo>
                    <a:pt x="191465" y="97497"/>
                  </a:lnTo>
                  <a:lnTo>
                    <a:pt x="192449" y="98943"/>
                  </a:lnTo>
                  <a:lnTo>
                    <a:pt x="193625" y="99543"/>
                  </a:lnTo>
                  <a:lnTo>
                    <a:pt x="194602" y="99913"/>
                  </a:lnTo>
                  <a:lnTo>
                    <a:pt x="194503" y="100358"/>
                  </a:lnTo>
                  <a:lnTo>
                    <a:pt x="191584" y="99671"/>
                  </a:lnTo>
                  <a:lnTo>
                    <a:pt x="190062" y="99701"/>
                  </a:lnTo>
                  <a:lnTo>
                    <a:pt x="188854" y="99937"/>
                  </a:lnTo>
                  <a:lnTo>
                    <a:pt x="187448" y="99391"/>
                  </a:lnTo>
                  <a:lnTo>
                    <a:pt x="187280" y="99409"/>
                  </a:lnTo>
                  <a:lnTo>
                    <a:pt x="186215" y="99565"/>
                  </a:lnTo>
                  <a:lnTo>
                    <a:pt x="186401" y="99867"/>
                  </a:lnTo>
                  <a:lnTo>
                    <a:pt x="186693" y="100695"/>
                  </a:lnTo>
                  <a:lnTo>
                    <a:pt x="186766" y="101394"/>
                  </a:lnTo>
                  <a:lnTo>
                    <a:pt x="196000" y="101234"/>
                  </a:lnTo>
                  <a:lnTo>
                    <a:pt x="196238" y="101654"/>
                  </a:lnTo>
                  <a:lnTo>
                    <a:pt x="196765" y="102220"/>
                  </a:lnTo>
                  <a:lnTo>
                    <a:pt x="197468" y="103408"/>
                  </a:lnTo>
                  <a:lnTo>
                    <a:pt x="192832" y="104905"/>
                  </a:lnTo>
                  <a:lnTo>
                    <a:pt x="192968" y="105006"/>
                  </a:lnTo>
                  <a:lnTo>
                    <a:pt x="193693" y="105062"/>
                  </a:lnTo>
                  <a:lnTo>
                    <a:pt x="194307" y="104939"/>
                  </a:lnTo>
                  <a:lnTo>
                    <a:pt x="194765" y="104724"/>
                  </a:lnTo>
                  <a:lnTo>
                    <a:pt x="194814" y="104455"/>
                  </a:lnTo>
                  <a:lnTo>
                    <a:pt x="194998" y="104302"/>
                  </a:lnTo>
                  <a:lnTo>
                    <a:pt x="195428" y="104139"/>
                  </a:lnTo>
                  <a:lnTo>
                    <a:pt x="196593" y="103901"/>
                  </a:lnTo>
                  <a:lnTo>
                    <a:pt x="197835" y="104131"/>
                  </a:lnTo>
                  <a:lnTo>
                    <a:pt x="198212" y="105727"/>
                  </a:lnTo>
                  <a:lnTo>
                    <a:pt x="198261" y="106595"/>
                  </a:lnTo>
                  <a:lnTo>
                    <a:pt x="198324" y="106789"/>
                  </a:lnTo>
                  <a:lnTo>
                    <a:pt x="200364" y="104181"/>
                  </a:lnTo>
                  <a:lnTo>
                    <a:pt x="200524" y="104150"/>
                  </a:lnTo>
                  <a:lnTo>
                    <a:pt x="200887" y="104317"/>
                  </a:lnTo>
                  <a:lnTo>
                    <a:pt x="201334" y="104731"/>
                  </a:lnTo>
                  <a:lnTo>
                    <a:pt x="201806" y="104767"/>
                  </a:lnTo>
                  <a:lnTo>
                    <a:pt x="206379" y="101385"/>
                  </a:lnTo>
                  <a:lnTo>
                    <a:pt x="207157" y="115483"/>
                  </a:lnTo>
                  <a:lnTo>
                    <a:pt x="209384" y="115467"/>
                  </a:lnTo>
                  <a:lnTo>
                    <a:pt x="215551" y="115380"/>
                  </a:lnTo>
                  <a:lnTo>
                    <a:pt x="216483" y="115382"/>
                  </a:lnTo>
                  <a:lnTo>
                    <a:pt x="218690" y="115385"/>
                  </a:lnTo>
                  <a:lnTo>
                    <a:pt x="229128" y="115206"/>
                  </a:lnTo>
                  <a:lnTo>
                    <a:pt x="228936" y="115627"/>
                  </a:lnTo>
                  <a:lnTo>
                    <a:pt x="228862" y="115996"/>
                  </a:lnTo>
                  <a:lnTo>
                    <a:pt x="228865" y="116786"/>
                  </a:lnTo>
                  <a:lnTo>
                    <a:pt x="229395" y="117263"/>
                  </a:lnTo>
                  <a:lnTo>
                    <a:pt x="229984" y="117669"/>
                  </a:lnTo>
                  <a:lnTo>
                    <a:pt x="230140" y="117457"/>
                  </a:lnTo>
                  <a:lnTo>
                    <a:pt x="230452" y="117613"/>
                  </a:lnTo>
                  <a:lnTo>
                    <a:pt x="230372" y="117784"/>
                  </a:lnTo>
                  <a:lnTo>
                    <a:pt x="230797" y="118317"/>
                  </a:lnTo>
                  <a:lnTo>
                    <a:pt x="231610" y="118718"/>
                  </a:lnTo>
                  <a:lnTo>
                    <a:pt x="231756" y="118967"/>
                  </a:lnTo>
                  <a:lnTo>
                    <a:pt x="231910" y="119206"/>
                  </a:lnTo>
                  <a:lnTo>
                    <a:pt x="230724" y="119245"/>
                  </a:lnTo>
                  <a:lnTo>
                    <a:pt x="230715" y="119941"/>
                  </a:lnTo>
                  <a:lnTo>
                    <a:pt x="232174" y="119874"/>
                  </a:lnTo>
                  <a:lnTo>
                    <a:pt x="232698" y="120763"/>
                  </a:lnTo>
                  <a:lnTo>
                    <a:pt x="232768" y="121001"/>
                  </a:lnTo>
                  <a:lnTo>
                    <a:pt x="233030" y="122268"/>
                  </a:lnTo>
                  <a:lnTo>
                    <a:pt x="232817" y="122577"/>
                  </a:lnTo>
                  <a:lnTo>
                    <a:pt x="232925" y="122790"/>
                  </a:lnTo>
                  <a:lnTo>
                    <a:pt x="233898" y="123814"/>
                  </a:lnTo>
                  <a:lnTo>
                    <a:pt x="234316" y="123941"/>
                  </a:lnTo>
                  <a:lnTo>
                    <a:pt x="234703" y="123780"/>
                  </a:lnTo>
                  <a:lnTo>
                    <a:pt x="235103" y="123933"/>
                  </a:lnTo>
                  <a:lnTo>
                    <a:pt x="235379" y="124641"/>
                  </a:lnTo>
                  <a:lnTo>
                    <a:pt x="235720" y="125203"/>
                  </a:lnTo>
                  <a:lnTo>
                    <a:pt x="236013" y="125461"/>
                  </a:lnTo>
                  <a:lnTo>
                    <a:pt x="236469" y="125565"/>
                  </a:lnTo>
                  <a:lnTo>
                    <a:pt x="236947" y="125960"/>
                  </a:lnTo>
                  <a:lnTo>
                    <a:pt x="237609" y="126977"/>
                  </a:lnTo>
                  <a:lnTo>
                    <a:pt x="237487" y="127282"/>
                  </a:lnTo>
                  <a:lnTo>
                    <a:pt x="237131" y="127163"/>
                  </a:lnTo>
                  <a:lnTo>
                    <a:pt x="237170" y="127692"/>
                  </a:lnTo>
                  <a:lnTo>
                    <a:pt x="237647" y="128784"/>
                  </a:lnTo>
                  <a:lnTo>
                    <a:pt x="238539" y="129283"/>
                  </a:lnTo>
                  <a:lnTo>
                    <a:pt x="241762" y="129227"/>
                  </a:lnTo>
                  <a:lnTo>
                    <a:pt x="242098" y="129227"/>
                  </a:lnTo>
                  <a:lnTo>
                    <a:pt x="247821" y="129172"/>
                  </a:lnTo>
                  <a:lnTo>
                    <a:pt x="247843" y="128103"/>
                  </a:lnTo>
                  <a:lnTo>
                    <a:pt x="247489" y="127992"/>
                  </a:lnTo>
                  <a:lnTo>
                    <a:pt x="247482" y="127660"/>
                  </a:lnTo>
                  <a:lnTo>
                    <a:pt x="248659" y="127366"/>
                  </a:lnTo>
                  <a:lnTo>
                    <a:pt x="248673" y="126460"/>
                  </a:lnTo>
                  <a:lnTo>
                    <a:pt x="248436" y="125696"/>
                  </a:lnTo>
                  <a:lnTo>
                    <a:pt x="248595" y="124303"/>
                  </a:lnTo>
                  <a:lnTo>
                    <a:pt x="248794" y="123647"/>
                  </a:lnTo>
                  <a:lnTo>
                    <a:pt x="248818" y="122537"/>
                  </a:lnTo>
                  <a:lnTo>
                    <a:pt x="248626" y="121926"/>
                  </a:lnTo>
                  <a:lnTo>
                    <a:pt x="247615" y="120723"/>
                  </a:lnTo>
                  <a:lnTo>
                    <a:pt x="247389" y="120626"/>
                  </a:lnTo>
                  <a:lnTo>
                    <a:pt x="246866" y="120615"/>
                  </a:lnTo>
                  <a:lnTo>
                    <a:pt x="246713" y="120518"/>
                  </a:lnTo>
                  <a:lnTo>
                    <a:pt x="246601" y="120008"/>
                  </a:lnTo>
                  <a:lnTo>
                    <a:pt x="246451" y="119822"/>
                  </a:lnTo>
                  <a:lnTo>
                    <a:pt x="245425" y="119628"/>
                  </a:lnTo>
                  <a:lnTo>
                    <a:pt x="244711" y="118964"/>
                  </a:lnTo>
                  <a:lnTo>
                    <a:pt x="244401" y="118547"/>
                  </a:lnTo>
                  <a:lnTo>
                    <a:pt x="243502" y="117798"/>
                  </a:lnTo>
                  <a:lnTo>
                    <a:pt x="242817" y="117343"/>
                  </a:lnTo>
                  <a:lnTo>
                    <a:pt x="242167" y="116650"/>
                  </a:lnTo>
                  <a:lnTo>
                    <a:pt x="241746" y="116382"/>
                  </a:lnTo>
                  <a:lnTo>
                    <a:pt x="240620" y="116288"/>
                  </a:lnTo>
                  <a:lnTo>
                    <a:pt x="239943" y="115513"/>
                  </a:lnTo>
                  <a:lnTo>
                    <a:pt x="239072" y="114939"/>
                  </a:lnTo>
                  <a:lnTo>
                    <a:pt x="239564" y="112655"/>
                  </a:lnTo>
                  <a:lnTo>
                    <a:pt x="240881" y="110583"/>
                  </a:lnTo>
                  <a:lnTo>
                    <a:pt x="241590" y="110729"/>
                  </a:lnTo>
                  <a:lnTo>
                    <a:pt x="242096" y="110942"/>
                  </a:lnTo>
                  <a:lnTo>
                    <a:pt x="242776" y="110648"/>
                  </a:lnTo>
                  <a:lnTo>
                    <a:pt x="243536" y="110156"/>
                  </a:lnTo>
                  <a:lnTo>
                    <a:pt x="243864" y="110115"/>
                  </a:lnTo>
                  <a:lnTo>
                    <a:pt x="244223" y="110201"/>
                  </a:lnTo>
                  <a:lnTo>
                    <a:pt x="244289" y="110589"/>
                  </a:lnTo>
                  <a:lnTo>
                    <a:pt x="244446" y="110790"/>
                  </a:lnTo>
                  <a:lnTo>
                    <a:pt x="245004" y="110936"/>
                  </a:lnTo>
                  <a:lnTo>
                    <a:pt x="245317" y="112106"/>
                  </a:lnTo>
                  <a:lnTo>
                    <a:pt x="246038" y="112989"/>
                  </a:lnTo>
                  <a:lnTo>
                    <a:pt x="246876" y="113488"/>
                  </a:lnTo>
                  <a:lnTo>
                    <a:pt x="247674" y="113320"/>
                  </a:lnTo>
                  <a:lnTo>
                    <a:pt x="247834" y="113491"/>
                  </a:lnTo>
                  <a:lnTo>
                    <a:pt x="247831" y="113867"/>
                  </a:lnTo>
                  <a:lnTo>
                    <a:pt x="247946" y="114031"/>
                  </a:lnTo>
                  <a:lnTo>
                    <a:pt x="248469" y="114262"/>
                  </a:lnTo>
                  <a:lnTo>
                    <a:pt x="248574" y="114415"/>
                  </a:lnTo>
                  <a:lnTo>
                    <a:pt x="249146" y="114415"/>
                  </a:lnTo>
                  <a:lnTo>
                    <a:pt x="249892" y="115040"/>
                  </a:lnTo>
                  <a:lnTo>
                    <a:pt x="249676" y="115297"/>
                  </a:lnTo>
                  <a:lnTo>
                    <a:pt x="250621" y="116068"/>
                  </a:lnTo>
                  <a:lnTo>
                    <a:pt x="251653" y="116496"/>
                  </a:lnTo>
                  <a:lnTo>
                    <a:pt x="252287" y="116969"/>
                  </a:lnTo>
                  <a:lnTo>
                    <a:pt x="252970" y="116724"/>
                  </a:lnTo>
                  <a:lnTo>
                    <a:pt x="253476" y="116429"/>
                  </a:lnTo>
                  <a:lnTo>
                    <a:pt x="253786" y="116411"/>
                  </a:lnTo>
                  <a:lnTo>
                    <a:pt x="253959" y="116565"/>
                  </a:lnTo>
                  <a:lnTo>
                    <a:pt x="254015" y="116414"/>
                  </a:lnTo>
                  <a:lnTo>
                    <a:pt x="254573" y="116254"/>
                  </a:lnTo>
                  <a:lnTo>
                    <a:pt x="254939" y="116254"/>
                  </a:lnTo>
                  <a:lnTo>
                    <a:pt x="255319" y="116642"/>
                  </a:lnTo>
                  <a:lnTo>
                    <a:pt x="255821" y="116448"/>
                  </a:lnTo>
                  <a:lnTo>
                    <a:pt x="256303" y="116218"/>
                  </a:lnTo>
                  <a:lnTo>
                    <a:pt x="256103" y="116357"/>
                  </a:lnTo>
                  <a:lnTo>
                    <a:pt x="255702" y="116635"/>
                  </a:lnTo>
                  <a:lnTo>
                    <a:pt x="255545" y="116744"/>
                  </a:lnTo>
                  <a:lnTo>
                    <a:pt x="255372" y="116864"/>
                  </a:lnTo>
                  <a:lnTo>
                    <a:pt x="254894" y="117196"/>
                  </a:lnTo>
                  <a:lnTo>
                    <a:pt x="254546" y="117595"/>
                  </a:lnTo>
                  <a:lnTo>
                    <a:pt x="254465" y="117771"/>
                  </a:lnTo>
                  <a:lnTo>
                    <a:pt x="254532" y="118228"/>
                  </a:lnTo>
                  <a:lnTo>
                    <a:pt x="254838" y="118964"/>
                  </a:lnTo>
                  <a:lnTo>
                    <a:pt x="255373" y="120831"/>
                  </a:lnTo>
                  <a:lnTo>
                    <a:pt x="255537" y="121805"/>
                  </a:lnTo>
                  <a:lnTo>
                    <a:pt x="256085" y="123809"/>
                  </a:lnTo>
                  <a:lnTo>
                    <a:pt x="256407" y="124611"/>
                  </a:lnTo>
                  <a:lnTo>
                    <a:pt x="256407" y="125106"/>
                  </a:lnTo>
                  <a:lnTo>
                    <a:pt x="256319" y="125510"/>
                  </a:lnTo>
                  <a:lnTo>
                    <a:pt x="255876" y="125897"/>
                  </a:lnTo>
                  <a:lnTo>
                    <a:pt x="255608" y="126210"/>
                  </a:lnTo>
                  <a:lnTo>
                    <a:pt x="255274" y="127213"/>
                  </a:lnTo>
                  <a:lnTo>
                    <a:pt x="255315" y="127503"/>
                  </a:lnTo>
                  <a:lnTo>
                    <a:pt x="255498" y="127901"/>
                  </a:lnTo>
                  <a:lnTo>
                    <a:pt x="255485" y="128262"/>
                  </a:lnTo>
                  <a:lnTo>
                    <a:pt x="255243" y="129078"/>
                  </a:lnTo>
                  <a:lnTo>
                    <a:pt x="255142" y="129601"/>
                  </a:lnTo>
                  <a:lnTo>
                    <a:pt x="255194" y="129878"/>
                  </a:lnTo>
                  <a:lnTo>
                    <a:pt x="255168" y="130512"/>
                  </a:lnTo>
                  <a:lnTo>
                    <a:pt x="254883" y="131732"/>
                  </a:lnTo>
                  <a:lnTo>
                    <a:pt x="254987" y="132204"/>
                  </a:lnTo>
                  <a:lnTo>
                    <a:pt x="255336" y="132720"/>
                  </a:lnTo>
                  <a:lnTo>
                    <a:pt x="255400" y="133007"/>
                  </a:lnTo>
                  <a:lnTo>
                    <a:pt x="255427" y="133352"/>
                  </a:lnTo>
                  <a:lnTo>
                    <a:pt x="255353" y="133625"/>
                  </a:lnTo>
                  <a:lnTo>
                    <a:pt x="255317" y="133754"/>
                  </a:lnTo>
                  <a:lnTo>
                    <a:pt x="255189" y="134145"/>
                  </a:lnTo>
                  <a:lnTo>
                    <a:pt x="255217" y="134712"/>
                  </a:lnTo>
                  <a:lnTo>
                    <a:pt x="255351" y="134894"/>
                  </a:lnTo>
                  <a:lnTo>
                    <a:pt x="255537" y="135168"/>
                  </a:lnTo>
                  <a:lnTo>
                    <a:pt x="255610" y="135386"/>
                  </a:lnTo>
                  <a:lnTo>
                    <a:pt x="255628" y="135559"/>
                  </a:lnTo>
                  <a:lnTo>
                    <a:pt x="255610" y="135811"/>
                  </a:lnTo>
                  <a:lnTo>
                    <a:pt x="255551" y="135960"/>
                  </a:lnTo>
                  <a:lnTo>
                    <a:pt x="255409" y="136489"/>
                  </a:lnTo>
                  <a:lnTo>
                    <a:pt x="255532" y="137125"/>
                  </a:lnTo>
                  <a:lnTo>
                    <a:pt x="255369" y="137578"/>
                  </a:lnTo>
                  <a:lnTo>
                    <a:pt x="254286" y="138647"/>
                  </a:lnTo>
                  <a:lnTo>
                    <a:pt x="254143" y="138916"/>
                  </a:lnTo>
                  <a:lnTo>
                    <a:pt x="253833" y="139936"/>
                  </a:lnTo>
                  <a:lnTo>
                    <a:pt x="253692" y="140405"/>
                  </a:lnTo>
                  <a:lnTo>
                    <a:pt x="253683" y="140645"/>
                  </a:lnTo>
                  <a:lnTo>
                    <a:pt x="253653" y="141475"/>
                  </a:lnTo>
                  <a:lnTo>
                    <a:pt x="253316" y="142304"/>
                  </a:lnTo>
                  <a:lnTo>
                    <a:pt x="253446" y="142841"/>
                  </a:lnTo>
                  <a:lnTo>
                    <a:pt x="253847" y="143427"/>
                  </a:lnTo>
                  <a:lnTo>
                    <a:pt x="253964" y="143801"/>
                  </a:lnTo>
                  <a:lnTo>
                    <a:pt x="253964" y="144012"/>
                  </a:lnTo>
                  <a:lnTo>
                    <a:pt x="253718" y="144630"/>
                  </a:lnTo>
                  <a:lnTo>
                    <a:pt x="253407" y="144907"/>
                  </a:lnTo>
                  <a:lnTo>
                    <a:pt x="252928" y="145151"/>
                  </a:lnTo>
                  <a:lnTo>
                    <a:pt x="251724" y="145427"/>
                  </a:lnTo>
                  <a:lnTo>
                    <a:pt x="251400" y="145704"/>
                  </a:lnTo>
                  <a:lnTo>
                    <a:pt x="251271" y="145964"/>
                  </a:lnTo>
                  <a:lnTo>
                    <a:pt x="251258" y="146192"/>
                  </a:lnTo>
                  <a:lnTo>
                    <a:pt x="251827" y="148209"/>
                  </a:lnTo>
                  <a:lnTo>
                    <a:pt x="252281" y="148843"/>
                  </a:lnTo>
                  <a:lnTo>
                    <a:pt x="252281" y="149055"/>
                  </a:lnTo>
                  <a:lnTo>
                    <a:pt x="251530" y="149510"/>
                  </a:lnTo>
                  <a:lnTo>
                    <a:pt x="251310" y="149738"/>
                  </a:lnTo>
                  <a:lnTo>
                    <a:pt x="250610" y="150893"/>
                  </a:lnTo>
                  <a:lnTo>
                    <a:pt x="249782" y="151316"/>
                  </a:lnTo>
                  <a:lnTo>
                    <a:pt x="249613" y="151478"/>
                  </a:lnTo>
                  <a:lnTo>
                    <a:pt x="249523" y="151673"/>
                  </a:lnTo>
                  <a:lnTo>
                    <a:pt x="249380" y="152552"/>
                  </a:lnTo>
                  <a:lnTo>
                    <a:pt x="249238" y="152763"/>
                  </a:lnTo>
                  <a:lnTo>
                    <a:pt x="248370" y="153251"/>
                  </a:lnTo>
                  <a:lnTo>
                    <a:pt x="247852" y="153658"/>
                  </a:lnTo>
                  <a:lnTo>
                    <a:pt x="247904" y="153983"/>
                  </a:lnTo>
                  <a:lnTo>
                    <a:pt x="248280" y="154276"/>
                  </a:lnTo>
                  <a:lnTo>
                    <a:pt x="248513" y="154748"/>
                  </a:lnTo>
                  <a:lnTo>
                    <a:pt x="248086" y="155691"/>
                  </a:lnTo>
                  <a:lnTo>
                    <a:pt x="248176" y="156098"/>
                  </a:lnTo>
                  <a:lnTo>
                    <a:pt x="247995" y="156439"/>
                  </a:lnTo>
                  <a:lnTo>
                    <a:pt x="247650" y="156685"/>
                  </a:lnTo>
                  <a:lnTo>
                    <a:pt x="247503" y="156716"/>
                  </a:lnTo>
                  <a:lnTo>
                    <a:pt x="247347" y="156748"/>
                  </a:lnTo>
                  <a:lnTo>
                    <a:pt x="247082" y="156716"/>
                  </a:lnTo>
                  <a:lnTo>
                    <a:pt x="246817" y="156683"/>
                  </a:lnTo>
                  <a:lnTo>
                    <a:pt x="245289" y="156716"/>
                  </a:lnTo>
                  <a:lnTo>
                    <a:pt x="245108" y="156976"/>
                  </a:lnTo>
                  <a:lnTo>
                    <a:pt x="245144" y="157120"/>
                  </a:lnTo>
                  <a:lnTo>
                    <a:pt x="245231" y="157362"/>
                  </a:lnTo>
                  <a:lnTo>
                    <a:pt x="245457" y="157741"/>
                  </a:lnTo>
                  <a:lnTo>
                    <a:pt x="245755" y="158440"/>
                  </a:lnTo>
                  <a:lnTo>
                    <a:pt x="245871" y="158895"/>
                  </a:lnTo>
                  <a:lnTo>
                    <a:pt x="245871" y="159237"/>
                  </a:lnTo>
                  <a:lnTo>
                    <a:pt x="245820" y="159432"/>
                  </a:lnTo>
                  <a:lnTo>
                    <a:pt x="245185" y="160457"/>
                  </a:lnTo>
                  <a:lnTo>
                    <a:pt x="244913" y="161693"/>
                  </a:lnTo>
                  <a:lnTo>
                    <a:pt x="244706" y="161986"/>
                  </a:lnTo>
                  <a:lnTo>
                    <a:pt x="244357" y="162295"/>
                  </a:lnTo>
                  <a:lnTo>
                    <a:pt x="244279" y="162506"/>
                  </a:lnTo>
                  <a:lnTo>
                    <a:pt x="244344" y="162864"/>
                  </a:lnTo>
                  <a:lnTo>
                    <a:pt x="244629" y="163515"/>
                  </a:lnTo>
                  <a:lnTo>
                    <a:pt x="244667" y="164393"/>
                  </a:lnTo>
                  <a:lnTo>
                    <a:pt x="244590" y="164670"/>
                  </a:lnTo>
                  <a:lnTo>
                    <a:pt x="244201" y="165174"/>
                  </a:lnTo>
                  <a:lnTo>
                    <a:pt x="244137" y="165467"/>
                  </a:lnTo>
                  <a:lnTo>
                    <a:pt x="244473" y="166296"/>
                  </a:lnTo>
                  <a:lnTo>
                    <a:pt x="244900" y="166898"/>
                  </a:lnTo>
                  <a:lnTo>
                    <a:pt x="245198" y="167614"/>
                  </a:lnTo>
                  <a:lnTo>
                    <a:pt x="245496" y="168996"/>
                  </a:lnTo>
                  <a:lnTo>
                    <a:pt x="245470" y="169728"/>
                  </a:lnTo>
                  <a:lnTo>
                    <a:pt x="245289" y="170542"/>
                  </a:lnTo>
                  <a:lnTo>
                    <a:pt x="245302" y="172038"/>
                  </a:lnTo>
                  <a:lnTo>
                    <a:pt x="245379" y="172640"/>
                  </a:lnTo>
                  <a:lnTo>
                    <a:pt x="245289" y="173095"/>
                  </a:lnTo>
                  <a:lnTo>
                    <a:pt x="244745" y="173746"/>
                  </a:lnTo>
                  <a:lnTo>
                    <a:pt x="244137" y="174812"/>
                  </a:lnTo>
                  <a:lnTo>
                    <a:pt x="244318" y="175161"/>
                  </a:lnTo>
                  <a:lnTo>
                    <a:pt x="245192" y="175998"/>
                  </a:lnTo>
                  <a:lnTo>
                    <a:pt x="245574" y="176365"/>
                  </a:lnTo>
                  <a:lnTo>
                    <a:pt x="246178" y="176988"/>
                  </a:lnTo>
                  <a:lnTo>
                    <a:pt x="246286" y="177210"/>
                  </a:lnTo>
                  <a:lnTo>
                    <a:pt x="246234" y="177633"/>
                  </a:lnTo>
                  <a:lnTo>
                    <a:pt x="246057" y="177992"/>
                  </a:lnTo>
                  <a:lnTo>
                    <a:pt x="245755" y="177763"/>
                  </a:lnTo>
                  <a:lnTo>
                    <a:pt x="245354" y="177454"/>
                  </a:lnTo>
                  <a:lnTo>
                    <a:pt x="245224" y="177292"/>
                  </a:lnTo>
                  <a:lnTo>
                    <a:pt x="245276" y="177145"/>
                  </a:lnTo>
                  <a:lnTo>
                    <a:pt x="245146" y="177243"/>
                  </a:lnTo>
                  <a:lnTo>
                    <a:pt x="245030" y="177015"/>
                  </a:lnTo>
                  <a:lnTo>
                    <a:pt x="244784" y="176966"/>
                  </a:lnTo>
                  <a:lnTo>
                    <a:pt x="244551" y="176804"/>
                  </a:lnTo>
                  <a:lnTo>
                    <a:pt x="244447" y="177048"/>
                  </a:lnTo>
                  <a:lnTo>
                    <a:pt x="244227" y="177194"/>
                  </a:lnTo>
                  <a:lnTo>
                    <a:pt x="244007" y="176983"/>
                  </a:lnTo>
                  <a:lnTo>
                    <a:pt x="243968" y="176788"/>
                  </a:lnTo>
                  <a:lnTo>
                    <a:pt x="243955" y="176527"/>
                  </a:lnTo>
                  <a:lnTo>
                    <a:pt x="243813" y="176511"/>
                  </a:lnTo>
                  <a:lnTo>
                    <a:pt x="243191" y="176251"/>
                  </a:lnTo>
                  <a:lnTo>
                    <a:pt x="242919" y="176023"/>
                  </a:lnTo>
                  <a:lnTo>
                    <a:pt x="242725" y="176137"/>
                  </a:lnTo>
                  <a:lnTo>
                    <a:pt x="242518" y="176104"/>
                  </a:lnTo>
                  <a:lnTo>
                    <a:pt x="242350" y="176251"/>
                  </a:lnTo>
                  <a:lnTo>
                    <a:pt x="242272" y="176462"/>
                  </a:lnTo>
                  <a:lnTo>
                    <a:pt x="241858" y="176413"/>
                  </a:lnTo>
                  <a:lnTo>
                    <a:pt x="241728" y="176641"/>
                  </a:lnTo>
                  <a:lnTo>
                    <a:pt x="241793" y="176788"/>
                  </a:lnTo>
                  <a:lnTo>
                    <a:pt x="241552" y="176954"/>
                  </a:lnTo>
                  <a:lnTo>
                    <a:pt x="241655" y="177444"/>
                  </a:lnTo>
                  <a:lnTo>
                    <a:pt x="241134" y="177959"/>
                  </a:lnTo>
                  <a:lnTo>
                    <a:pt x="241151" y="178291"/>
                  </a:lnTo>
                  <a:lnTo>
                    <a:pt x="240981" y="178339"/>
                  </a:lnTo>
                  <a:lnTo>
                    <a:pt x="240589" y="178197"/>
                  </a:lnTo>
                  <a:lnTo>
                    <a:pt x="240301" y="178495"/>
                  </a:lnTo>
                  <a:lnTo>
                    <a:pt x="239780" y="179356"/>
                  </a:lnTo>
                  <a:lnTo>
                    <a:pt x="238847" y="179557"/>
                  </a:lnTo>
                  <a:lnTo>
                    <a:pt x="237934" y="180535"/>
                  </a:lnTo>
                  <a:lnTo>
                    <a:pt x="237806" y="180420"/>
                  </a:lnTo>
                  <a:lnTo>
                    <a:pt x="237584" y="180423"/>
                  </a:lnTo>
                  <a:lnTo>
                    <a:pt x="236789" y="181098"/>
                  </a:lnTo>
                  <a:lnTo>
                    <a:pt x="236508" y="181142"/>
                  </a:lnTo>
                  <a:lnTo>
                    <a:pt x="236199" y="181087"/>
                  </a:lnTo>
                  <a:lnTo>
                    <a:pt x="235824" y="181318"/>
                  </a:lnTo>
                  <a:lnTo>
                    <a:pt x="235196" y="183975"/>
                  </a:lnTo>
                  <a:lnTo>
                    <a:pt x="235130" y="185372"/>
                  </a:lnTo>
                  <a:lnTo>
                    <a:pt x="235380" y="185931"/>
                  </a:lnTo>
                  <a:lnTo>
                    <a:pt x="235425" y="186210"/>
                  </a:lnTo>
                  <a:lnTo>
                    <a:pt x="235311" y="186549"/>
                  </a:lnTo>
                  <a:lnTo>
                    <a:pt x="234524" y="187727"/>
                  </a:lnTo>
                  <a:lnTo>
                    <a:pt x="230207" y="187494"/>
                  </a:lnTo>
                  <a:lnTo>
                    <a:pt x="229548" y="187960"/>
                  </a:lnTo>
                  <a:lnTo>
                    <a:pt x="229045" y="188068"/>
                  </a:lnTo>
                  <a:lnTo>
                    <a:pt x="228383" y="188075"/>
                  </a:lnTo>
                  <a:lnTo>
                    <a:pt x="227619" y="188302"/>
                  </a:lnTo>
                  <a:lnTo>
                    <a:pt x="227491" y="188477"/>
                  </a:lnTo>
                  <a:lnTo>
                    <a:pt x="227321" y="188965"/>
                  </a:lnTo>
                  <a:lnTo>
                    <a:pt x="226866" y="189628"/>
                  </a:lnTo>
                  <a:lnTo>
                    <a:pt x="226352" y="189852"/>
                  </a:lnTo>
                  <a:lnTo>
                    <a:pt x="225568" y="190388"/>
                  </a:lnTo>
                  <a:lnTo>
                    <a:pt x="225218" y="190783"/>
                  </a:lnTo>
                  <a:lnTo>
                    <a:pt x="224795" y="190965"/>
                  </a:lnTo>
                  <a:lnTo>
                    <a:pt x="224732" y="190477"/>
                  </a:lnTo>
                  <a:lnTo>
                    <a:pt x="224341" y="190227"/>
                  </a:lnTo>
                  <a:lnTo>
                    <a:pt x="222329" y="190395"/>
                  </a:lnTo>
                  <a:lnTo>
                    <a:pt x="221680" y="192873"/>
                  </a:lnTo>
                  <a:lnTo>
                    <a:pt x="221160" y="193152"/>
                  </a:lnTo>
                  <a:lnTo>
                    <a:pt x="220986" y="193387"/>
                  </a:lnTo>
                  <a:lnTo>
                    <a:pt x="220924" y="193559"/>
                  </a:lnTo>
                  <a:lnTo>
                    <a:pt x="220862" y="194136"/>
                  </a:lnTo>
                  <a:lnTo>
                    <a:pt x="220660" y="193465"/>
                  </a:lnTo>
                  <a:lnTo>
                    <a:pt x="220480" y="192347"/>
                  </a:lnTo>
                  <a:lnTo>
                    <a:pt x="220144" y="191993"/>
                  </a:lnTo>
                  <a:lnTo>
                    <a:pt x="219841" y="191906"/>
                  </a:lnTo>
                  <a:lnTo>
                    <a:pt x="219651" y="192810"/>
                  </a:lnTo>
                  <a:lnTo>
                    <a:pt x="219429" y="193197"/>
                  </a:lnTo>
                  <a:lnTo>
                    <a:pt x="219200" y="193544"/>
                  </a:lnTo>
                  <a:lnTo>
                    <a:pt x="218351" y="194386"/>
                  </a:lnTo>
                  <a:lnTo>
                    <a:pt x="218267" y="194077"/>
                  </a:lnTo>
                  <a:lnTo>
                    <a:pt x="218205" y="192735"/>
                  </a:lnTo>
                  <a:lnTo>
                    <a:pt x="217726" y="191685"/>
                  </a:lnTo>
                  <a:lnTo>
                    <a:pt x="217667" y="190470"/>
                  </a:lnTo>
                  <a:lnTo>
                    <a:pt x="217375" y="189997"/>
                  </a:lnTo>
                  <a:lnTo>
                    <a:pt x="216844" y="189852"/>
                  </a:lnTo>
                  <a:lnTo>
                    <a:pt x="215987" y="189259"/>
                  </a:lnTo>
                  <a:lnTo>
                    <a:pt x="215620" y="188724"/>
                  </a:lnTo>
                  <a:lnTo>
                    <a:pt x="215209" y="187859"/>
                  </a:lnTo>
                  <a:lnTo>
                    <a:pt x="215189" y="187127"/>
                  </a:lnTo>
                  <a:lnTo>
                    <a:pt x="208634" y="187035"/>
                  </a:lnTo>
                  <a:lnTo>
                    <a:pt x="208658" y="191107"/>
                  </a:lnTo>
                  <a:lnTo>
                    <a:pt x="208589" y="194374"/>
                  </a:lnTo>
                  <a:lnTo>
                    <a:pt x="208643" y="195901"/>
                  </a:lnTo>
                  <a:lnTo>
                    <a:pt x="208582" y="201219"/>
                  </a:lnTo>
                  <a:lnTo>
                    <a:pt x="206650" y="201161"/>
                  </a:lnTo>
                  <a:lnTo>
                    <a:pt x="200993" y="201052"/>
                  </a:lnTo>
                  <a:lnTo>
                    <a:pt x="200878" y="200085"/>
                  </a:lnTo>
                  <a:lnTo>
                    <a:pt x="200575" y="199509"/>
                  </a:lnTo>
                  <a:lnTo>
                    <a:pt x="200437" y="200003"/>
                  </a:lnTo>
                  <a:lnTo>
                    <a:pt x="200390" y="200669"/>
                  </a:lnTo>
                  <a:lnTo>
                    <a:pt x="199610" y="200517"/>
                  </a:lnTo>
                  <a:lnTo>
                    <a:pt x="199374" y="200370"/>
                  </a:lnTo>
                  <a:lnTo>
                    <a:pt x="198947" y="199881"/>
                  </a:lnTo>
                  <a:lnTo>
                    <a:pt x="199327" y="198152"/>
                  </a:lnTo>
                  <a:lnTo>
                    <a:pt x="199303" y="197376"/>
                  </a:lnTo>
                  <a:lnTo>
                    <a:pt x="199236" y="197112"/>
                  </a:lnTo>
                  <a:lnTo>
                    <a:pt x="198563" y="196173"/>
                  </a:lnTo>
                  <a:lnTo>
                    <a:pt x="198339" y="196913"/>
                  </a:lnTo>
                  <a:lnTo>
                    <a:pt x="197154" y="197027"/>
                  </a:lnTo>
                  <a:lnTo>
                    <a:pt x="196613" y="196952"/>
                  </a:lnTo>
                  <a:lnTo>
                    <a:pt x="196482" y="197209"/>
                  </a:lnTo>
                  <a:lnTo>
                    <a:pt x="196283" y="198726"/>
                  </a:lnTo>
                  <a:lnTo>
                    <a:pt x="195919" y="200291"/>
                  </a:lnTo>
                  <a:lnTo>
                    <a:pt x="196290" y="200652"/>
                  </a:lnTo>
                  <a:lnTo>
                    <a:pt x="196572" y="201147"/>
                  </a:lnTo>
                  <a:lnTo>
                    <a:pt x="194101" y="201259"/>
                  </a:lnTo>
                  <a:lnTo>
                    <a:pt x="193078" y="201301"/>
                  </a:lnTo>
                  <a:lnTo>
                    <a:pt x="193062" y="200822"/>
                  </a:lnTo>
                  <a:lnTo>
                    <a:pt x="193416" y="197365"/>
                  </a:lnTo>
                  <a:lnTo>
                    <a:pt x="193045" y="196952"/>
                  </a:lnTo>
                  <a:lnTo>
                    <a:pt x="192324" y="197111"/>
                  </a:lnTo>
                  <a:lnTo>
                    <a:pt x="191142" y="197215"/>
                  </a:lnTo>
                  <a:lnTo>
                    <a:pt x="190188" y="197185"/>
                  </a:lnTo>
                  <a:lnTo>
                    <a:pt x="188884" y="197711"/>
                  </a:lnTo>
                  <a:lnTo>
                    <a:pt x="188884" y="196954"/>
                  </a:lnTo>
                  <a:lnTo>
                    <a:pt x="188766" y="196265"/>
                  </a:lnTo>
                  <a:lnTo>
                    <a:pt x="188253" y="195914"/>
                  </a:lnTo>
                  <a:lnTo>
                    <a:pt x="187993" y="195206"/>
                  </a:lnTo>
                  <a:lnTo>
                    <a:pt x="187788" y="194319"/>
                  </a:lnTo>
                  <a:lnTo>
                    <a:pt x="187164" y="194267"/>
                  </a:lnTo>
                  <a:lnTo>
                    <a:pt x="185895" y="194510"/>
                  </a:lnTo>
                  <a:lnTo>
                    <a:pt x="183422" y="193941"/>
                  </a:lnTo>
                  <a:lnTo>
                    <a:pt x="183099" y="194012"/>
                  </a:lnTo>
                  <a:lnTo>
                    <a:pt x="182028" y="194478"/>
                  </a:lnTo>
                  <a:lnTo>
                    <a:pt x="181488" y="194986"/>
                  </a:lnTo>
                  <a:lnTo>
                    <a:pt x="180739" y="194933"/>
                  </a:lnTo>
                  <a:lnTo>
                    <a:pt x="179747" y="194742"/>
                  </a:lnTo>
                  <a:lnTo>
                    <a:pt x="179168" y="194429"/>
                  </a:lnTo>
                  <a:lnTo>
                    <a:pt x="178069" y="193407"/>
                  </a:lnTo>
                  <a:lnTo>
                    <a:pt x="177063" y="193377"/>
                  </a:lnTo>
                  <a:lnTo>
                    <a:pt x="176900" y="193042"/>
                  </a:lnTo>
                  <a:lnTo>
                    <a:pt x="175998" y="192184"/>
                  </a:lnTo>
                  <a:lnTo>
                    <a:pt x="175208" y="191208"/>
                  </a:lnTo>
                  <a:lnTo>
                    <a:pt x="175138" y="191040"/>
                  </a:lnTo>
                  <a:lnTo>
                    <a:pt x="174448" y="190850"/>
                  </a:lnTo>
                  <a:lnTo>
                    <a:pt x="173328" y="190831"/>
                  </a:lnTo>
                  <a:lnTo>
                    <a:pt x="173071" y="191193"/>
                  </a:lnTo>
                  <a:lnTo>
                    <a:pt x="172779" y="191349"/>
                  </a:lnTo>
                  <a:lnTo>
                    <a:pt x="172297" y="191256"/>
                  </a:lnTo>
                  <a:lnTo>
                    <a:pt x="171922" y="191070"/>
                  </a:lnTo>
                  <a:lnTo>
                    <a:pt x="171166" y="191040"/>
                  </a:lnTo>
                  <a:lnTo>
                    <a:pt x="171034" y="191118"/>
                  </a:lnTo>
                  <a:lnTo>
                    <a:pt x="170549" y="191715"/>
                  </a:lnTo>
                  <a:lnTo>
                    <a:pt x="169682" y="192069"/>
                  </a:lnTo>
                  <a:lnTo>
                    <a:pt x="169828" y="193142"/>
                  </a:lnTo>
                  <a:lnTo>
                    <a:pt x="169804" y="193347"/>
                  </a:lnTo>
                  <a:lnTo>
                    <a:pt x="169488" y="193500"/>
                  </a:lnTo>
                  <a:lnTo>
                    <a:pt x="169643" y="195272"/>
                  </a:lnTo>
                  <a:lnTo>
                    <a:pt x="169389" y="195988"/>
                  </a:lnTo>
                  <a:lnTo>
                    <a:pt x="168690" y="196936"/>
                  </a:lnTo>
                  <a:lnTo>
                    <a:pt x="168518" y="196918"/>
                  </a:lnTo>
                  <a:lnTo>
                    <a:pt x="168376" y="197219"/>
                  </a:lnTo>
                  <a:lnTo>
                    <a:pt x="167944" y="198513"/>
                  </a:lnTo>
                  <a:lnTo>
                    <a:pt x="168012" y="199121"/>
                  </a:lnTo>
                  <a:lnTo>
                    <a:pt x="167836" y="199516"/>
                  </a:lnTo>
                  <a:lnTo>
                    <a:pt x="167485" y="199956"/>
                  </a:lnTo>
                  <a:lnTo>
                    <a:pt x="167237" y="200386"/>
                  </a:lnTo>
                  <a:lnTo>
                    <a:pt x="166405" y="201132"/>
                  </a:lnTo>
                  <a:lnTo>
                    <a:pt x="166252" y="200961"/>
                  </a:lnTo>
                  <a:lnTo>
                    <a:pt x="165670" y="201222"/>
                  </a:lnTo>
                  <a:lnTo>
                    <a:pt x="165621" y="201449"/>
                  </a:lnTo>
                  <a:lnTo>
                    <a:pt x="160326" y="201463"/>
                  </a:lnTo>
                  <a:lnTo>
                    <a:pt x="160326" y="204070"/>
                  </a:lnTo>
                  <a:lnTo>
                    <a:pt x="159688" y="202927"/>
                  </a:lnTo>
                  <a:lnTo>
                    <a:pt x="159192" y="202189"/>
                  </a:lnTo>
                  <a:lnTo>
                    <a:pt x="158908" y="201451"/>
                  </a:lnTo>
                  <a:lnTo>
                    <a:pt x="157019" y="201436"/>
                  </a:lnTo>
                  <a:lnTo>
                    <a:pt x="156325" y="202330"/>
                  </a:lnTo>
                  <a:lnTo>
                    <a:pt x="156505" y="202602"/>
                  </a:lnTo>
                  <a:lnTo>
                    <a:pt x="157795" y="203299"/>
                  </a:lnTo>
                  <a:lnTo>
                    <a:pt x="158117" y="203348"/>
                  </a:lnTo>
                  <a:lnTo>
                    <a:pt x="158099" y="206655"/>
                  </a:lnTo>
                  <a:lnTo>
                    <a:pt x="157840" y="207058"/>
                  </a:lnTo>
                  <a:lnTo>
                    <a:pt x="157944" y="207865"/>
                  </a:lnTo>
                  <a:lnTo>
                    <a:pt x="158148" y="207880"/>
                  </a:lnTo>
                  <a:lnTo>
                    <a:pt x="158287" y="207981"/>
                  </a:lnTo>
                  <a:lnTo>
                    <a:pt x="158387" y="208170"/>
                  </a:lnTo>
                  <a:lnTo>
                    <a:pt x="158377" y="208394"/>
                  </a:lnTo>
                  <a:lnTo>
                    <a:pt x="157958" y="209061"/>
                  </a:lnTo>
                  <a:lnTo>
                    <a:pt x="157140" y="209248"/>
                  </a:lnTo>
                  <a:lnTo>
                    <a:pt x="156818" y="209710"/>
                  </a:lnTo>
                  <a:lnTo>
                    <a:pt x="156388" y="210131"/>
                  </a:lnTo>
                  <a:lnTo>
                    <a:pt x="155830" y="210672"/>
                  </a:lnTo>
                  <a:lnTo>
                    <a:pt x="155286" y="211100"/>
                  </a:lnTo>
                  <a:lnTo>
                    <a:pt x="155317" y="211395"/>
                  </a:lnTo>
                  <a:lnTo>
                    <a:pt x="155099" y="212330"/>
                  </a:lnTo>
                  <a:lnTo>
                    <a:pt x="154625" y="213545"/>
                  </a:lnTo>
                  <a:lnTo>
                    <a:pt x="154618" y="213702"/>
                  </a:lnTo>
                  <a:lnTo>
                    <a:pt x="154317" y="214168"/>
                  </a:lnTo>
                  <a:lnTo>
                    <a:pt x="153859" y="214086"/>
                  </a:lnTo>
                  <a:lnTo>
                    <a:pt x="153762" y="213847"/>
                  </a:lnTo>
                  <a:lnTo>
                    <a:pt x="153201" y="213784"/>
                  </a:lnTo>
                  <a:lnTo>
                    <a:pt x="153263" y="212647"/>
                  </a:lnTo>
                  <a:lnTo>
                    <a:pt x="153093" y="211410"/>
                  </a:lnTo>
                  <a:lnTo>
                    <a:pt x="153685" y="210687"/>
                  </a:lnTo>
                  <a:lnTo>
                    <a:pt x="154025" y="210148"/>
                  </a:lnTo>
                  <a:lnTo>
                    <a:pt x="153959" y="209979"/>
                  </a:lnTo>
                  <a:lnTo>
                    <a:pt x="153515" y="209863"/>
                  </a:lnTo>
                  <a:lnTo>
                    <a:pt x="153235" y="209330"/>
                  </a:lnTo>
                  <a:lnTo>
                    <a:pt x="152964" y="208011"/>
                  </a:lnTo>
                  <a:lnTo>
                    <a:pt x="152628" y="207146"/>
                  </a:lnTo>
                  <a:lnTo>
                    <a:pt x="152572" y="206062"/>
                  </a:lnTo>
                  <a:lnTo>
                    <a:pt x="151733" y="205101"/>
                  </a:lnTo>
                  <a:lnTo>
                    <a:pt x="151376" y="205030"/>
                  </a:lnTo>
                  <a:lnTo>
                    <a:pt x="150398" y="205098"/>
                  </a:lnTo>
                  <a:lnTo>
                    <a:pt x="149694" y="204483"/>
                  </a:lnTo>
                  <a:lnTo>
                    <a:pt x="149015" y="203138"/>
                  </a:lnTo>
                  <a:lnTo>
                    <a:pt x="148540" y="202541"/>
                  </a:lnTo>
                  <a:lnTo>
                    <a:pt x="148710" y="201368"/>
                  </a:lnTo>
                  <a:lnTo>
                    <a:pt x="141318" y="201295"/>
                  </a:lnTo>
                  <a:lnTo>
                    <a:pt x="139305" y="201288"/>
                  </a:lnTo>
                  <a:lnTo>
                    <a:pt x="138985" y="201287"/>
                  </a:lnTo>
                  <a:lnTo>
                    <a:pt x="132381" y="201284"/>
                  </a:lnTo>
                  <a:lnTo>
                    <a:pt x="120721" y="201391"/>
                  </a:lnTo>
                  <a:lnTo>
                    <a:pt x="114136" y="201499"/>
                  </a:lnTo>
                  <a:lnTo>
                    <a:pt x="114388" y="214523"/>
                  </a:lnTo>
                  <a:lnTo>
                    <a:pt x="113564" y="214535"/>
                  </a:lnTo>
                  <a:lnTo>
                    <a:pt x="112728" y="214547"/>
                  </a:lnTo>
                  <a:lnTo>
                    <a:pt x="112755" y="215738"/>
                  </a:lnTo>
                  <a:lnTo>
                    <a:pt x="107806" y="215779"/>
                  </a:lnTo>
                  <a:lnTo>
                    <a:pt x="107834" y="219283"/>
                  </a:lnTo>
                  <a:lnTo>
                    <a:pt x="107838" y="219752"/>
                  </a:lnTo>
                  <a:lnTo>
                    <a:pt x="107886" y="221119"/>
                  </a:lnTo>
                  <a:lnTo>
                    <a:pt x="108164" y="221313"/>
                  </a:lnTo>
                  <a:lnTo>
                    <a:pt x="108448" y="221670"/>
                  </a:lnTo>
                  <a:lnTo>
                    <a:pt x="108825" y="222565"/>
                  </a:lnTo>
                  <a:lnTo>
                    <a:pt x="109386" y="226102"/>
                  </a:lnTo>
                  <a:lnTo>
                    <a:pt x="109351" y="227366"/>
                  </a:lnTo>
                  <a:lnTo>
                    <a:pt x="109652" y="229192"/>
                  </a:lnTo>
                  <a:lnTo>
                    <a:pt x="108544" y="229237"/>
                  </a:lnTo>
                  <a:lnTo>
                    <a:pt x="108399" y="229084"/>
                  </a:lnTo>
                  <a:lnTo>
                    <a:pt x="107994" y="229088"/>
                  </a:lnTo>
                  <a:lnTo>
                    <a:pt x="107911" y="229332"/>
                  </a:lnTo>
                  <a:lnTo>
                    <a:pt x="107914" y="230399"/>
                  </a:lnTo>
                  <a:lnTo>
                    <a:pt x="105746" y="230132"/>
                  </a:lnTo>
                  <a:lnTo>
                    <a:pt x="103357" y="230163"/>
                  </a:lnTo>
                  <a:lnTo>
                    <a:pt x="99119" y="230221"/>
                  </a:lnTo>
                  <a:lnTo>
                    <a:pt x="99279" y="228493"/>
                  </a:lnTo>
                  <a:lnTo>
                    <a:pt x="97704" y="228254"/>
                  </a:lnTo>
                  <a:lnTo>
                    <a:pt x="97168" y="228377"/>
                  </a:lnTo>
                  <a:lnTo>
                    <a:pt x="97129" y="228977"/>
                  </a:lnTo>
                  <a:lnTo>
                    <a:pt x="97174" y="229805"/>
                  </a:lnTo>
                  <a:lnTo>
                    <a:pt x="97464" y="230390"/>
                  </a:lnTo>
                  <a:lnTo>
                    <a:pt x="97308" y="231355"/>
                  </a:lnTo>
                  <a:lnTo>
                    <a:pt x="96056" y="229827"/>
                  </a:lnTo>
                  <a:lnTo>
                    <a:pt x="95892" y="229718"/>
                  </a:lnTo>
                  <a:lnTo>
                    <a:pt x="95249" y="230214"/>
                  </a:lnTo>
                  <a:lnTo>
                    <a:pt x="93907" y="230300"/>
                  </a:lnTo>
                  <a:lnTo>
                    <a:pt x="94318" y="232040"/>
                  </a:lnTo>
                  <a:lnTo>
                    <a:pt x="95090" y="233256"/>
                  </a:lnTo>
                  <a:lnTo>
                    <a:pt x="96335" y="234852"/>
                  </a:lnTo>
                  <a:lnTo>
                    <a:pt x="96425" y="235198"/>
                  </a:lnTo>
                  <a:lnTo>
                    <a:pt x="95383" y="235156"/>
                  </a:lnTo>
                  <a:lnTo>
                    <a:pt x="95006" y="236748"/>
                  </a:lnTo>
                  <a:lnTo>
                    <a:pt x="95105" y="237081"/>
                  </a:lnTo>
                  <a:lnTo>
                    <a:pt x="94439" y="236726"/>
                  </a:lnTo>
                  <a:lnTo>
                    <a:pt x="92993" y="236252"/>
                  </a:lnTo>
                  <a:lnTo>
                    <a:pt x="92630" y="236234"/>
                  </a:lnTo>
                  <a:lnTo>
                    <a:pt x="91996" y="235951"/>
                  </a:lnTo>
                  <a:lnTo>
                    <a:pt x="91585" y="235142"/>
                  </a:lnTo>
                  <a:lnTo>
                    <a:pt x="90345" y="235146"/>
                  </a:lnTo>
                  <a:lnTo>
                    <a:pt x="90222" y="235432"/>
                  </a:lnTo>
                  <a:lnTo>
                    <a:pt x="90001" y="236532"/>
                  </a:lnTo>
                  <a:lnTo>
                    <a:pt x="90125" y="237587"/>
                  </a:lnTo>
                  <a:lnTo>
                    <a:pt x="90250" y="237826"/>
                  </a:lnTo>
                  <a:lnTo>
                    <a:pt x="90209" y="239186"/>
                  </a:lnTo>
                  <a:lnTo>
                    <a:pt x="90095" y="239854"/>
                  </a:lnTo>
                  <a:lnTo>
                    <a:pt x="90036" y="239984"/>
                  </a:lnTo>
                  <a:lnTo>
                    <a:pt x="89040" y="239914"/>
                  </a:lnTo>
                  <a:lnTo>
                    <a:pt x="88320" y="238456"/>
                  </a:lnTo>
                  <a:lnTo>
                    <a:pt x="88309" y="238117"/>
                  </a:lnTo>
                  <a:lnTo>
                    <a:pt x="88140" y="237316"/>
                  </a:lnTo>
                  <a:lnTo>
                    <a:pt x="87098" y="237077"/>
                  </a:lnTo>
                  <a:lnTo>
                    <a:pt x="86914" y="235668"/>
                  </a:lnTo>
                  <a:lnTo>
                    <a:pt x="86664" y="231587"/>
                  </a:lnTo>
                  <a:lnTo>
                    <a:pt x="85892" y="231591"/>
                  </a:lnTo>
                  <a:lnTo>
                    <a:pt x="85871" y="231076"/>
                  </a:lnTo>
                  <a:lnTo>
                    <a:pt x="84906" y="231133"/>
                  </a:lnTo>
                  <a:lnTo>
                    <a:pt x="84518" y="231256"/>
                  </a:lnTo>
                  <a:lnTo>
                    <a:pt x="84318" y="230130"/>
                  </a:lnTo>
                  <a:lnTo>
                    <a:pt x="84085" y="229724"/>
                  </a:lnTo>
                  <a:lnTo>
                    <a:pt x="85441" y="229103"/>
                  </a:lnTo>
                  <a:lnTo>
                    <a:pt x="85046" y="229023"/>
                  </a:lnTo>
                  <a:lnTo>
                    <a:pt x="84347" y="228505"/>
                  </a:lnTo>
                  <a:lnTo>
                    <a:pt x="83963" y="227916"/>
                  </a:lnTo>
                  <a:lnTo>
                    <a:pt x="83222" y="227442"/>
                  </a:lnTo>
                  <a:lnTo>
                    <a:pt x="82789" y="227565"/>
                  </a:lnTo>
                  <a:lnTo>
                    <a:pt x="82270" y="227993"/>
                  </a:lnTo>
                  <a:lnTo>
                    <a:pt x="82100" y="228157"/>
                  </a:lnTo>
                  <a:lnTo>
                    <a:pt x="81844" y="228631"/>
                  </a:lnTo>
                  <a:lnTo>
                    <a:pt x="81424" y="228457"/>
                  </a:lnTo>
                  <a:lnTo>
                    <a:pt x="81422" y="228289"/>
                  </a:lnTo>
                  <a:lnTo>
                    <a:pt x="81420" y="228138"/>
                  </a:lnTo>
                  <a:lnTo>
                    <a:pt x="81417" y="227929"/>
                  </a:lnTo>
                  <a:lnTo>
                    <a:pt x="81230" y="227934"/>
                  </a:lnTo>
                  <a:lnTo>
                    <a:pt x="80909" y="228113"/>
                  </a:lnTo>
                  <a:lnTo>
                    <a:pt x="80887" y="227969"/>
                  </a:lnTo>
                  <a:lnTo>
                    <a:pt x="75988" y="229192"/>
                  </a:lnTo>
                  <a:lnTo>
                    <a:pt x="74592" y="229995"/>
                  </a:lnTo>
                  <a:lnTo>
                    <a:pt x="74292" y="230776"/>
                  </a:lnTo>
                  <a:lnTo>
                    <a:pt x="74307" y="231944"/>
                  </a:lnTo>
                  <a:lnTo>
                    <a:pt x="73692" y="232654"/>
                  </a:lnTo>
                  <a:lnTo>
                    <a:pt x="73870" y="232152"/>
                  </a:lnTo>
                  <a:lnTo>
                    <a:pt x="74043" y="231988"/>
                  </a:lnTo>
                  <a:lnTo>
                    <a:pt x="73832" y="231295"/>
                  </a:lnTo>
                  <a:lnTo>
                    <a:pt x="73603" y="230877"/>
                  </a:lnTo>
                  <a:lnTo>
                    <a:pt x="72714" y="229994"/>
                  </a:lnTo>
                  <a:lnTo>
                    <a:pt x="72516" y="229401"/>
                  </a:lnTo>
                  <a:lnTo>
                    <a:pt x="74043" y="229379"/>
                  </a:lnTo>
                  <a:lnTo>
                    <a:pt x="74285" y="229278"/>
                  </a:lnTo>
                  <a:lnTo>
                    <a:pt x="74555" y="228954"/>
                  </a:lnTo>
                  <a:lnTo>
                    <a:pt x="73284" y="227836"/>
                  </a:lnTo>
                  <a:lnTo>
                    <a:pt x="73198" y="227687"/>
                  </a:lnTo>
                  <a:lnTo>
                    <a:pt x="73018" y="226982"/>
                  </a:lnTo>
                  <a:lnTo>
                    <a:pt x="72786" y="227053"/>
                  </a:lnTo>
                  <a:lnTo>
                    <a:pt x="72042" y="228186"/>
                  </a:lnTo>
                  <a:lnTo>
                    <a:pt x="71900" y="228261"/>
                  </a:lnTo>
                  <a:lnTo>
                    <a:pt x="70810" y="228239"/>
                  </a:lnTo>
                  <a:lnTo>
                    <a:pt x="71062" y="227113"/>
                  </a:lnTo>
                  <a:lnTo>
                    <a:pt x="70854" y="226055"/>
                  </a:lnTo>
                  <a:lnTo>
                    <a:pt x="70729" y="225827"/>
                  </a:lnTo>
                  <a:lnTo>
                    <a:pt x="70241" y="226912"/>
                  </a:lnTo>
                  <a:lnTo>
                    <a:pt x="69982" y="227196"/>
                  </a:lnTo>
                  <a:lnTo>
                    <a:pt x="68885" y="228009"/>
                  </a:lnTo>
                  <a:lnTo>
                    <a:pt x="68574" y="228333"/>
                  </a:lnTo>
                  <a:lnTo>
                    <a:pt x="68293" y="228865"/>
                  </a:lnTo>
                  <a:lnTo>
                    <a:pt x="68068" y="228863"/>
                  </a:lnTo>
                  <a:lnTo>
                    <a:pt x="67452" y="228315"/>
                  </a:lnTo>
                  <a:lnTo>
                    <a:pt x="66459" y="228355"/>
                  </a:lnTo>
                  <a:lnTo>
                    <a:pt x="66241" y="228672"/>
                  </a:lnTo>
                  <a:lnTo>
                    <a:pt x="66226" y="228817"/>
                  </a:lnTo>
                  <a:lnTo>
                    <a:pt x="65919" y="228813"/>
                  </a:lnTo>
                  <a:lnTo>
                    <a:pt x="64389" y="227877"/>
                  </a:lnTo>
                  <a:lnTo>
                    <a:pt x="64255" y="226147"/>
                  </a:lnTo>
                  <a:lnTo>
                    <a:pt x="65207" y="224437"/>
                  </a:lnTo>
                  <a:lnTo>
                    <a:pt x="65641" y="222692"/>
                  </a:lnTo>
                  <a:lnTo>
                    <a:pt x="66043" y="221697"/>
                  </a:lnTo>
                  <a:lnTo>
                    <a:pt x="66569" y="221373"/>
                  </a:lnTo>
                  <a:lnTo>
                    <a:pt x="66732" y="220948"/>
                  </a:lnTo>
                  <a:lnTo>
                    <a:pt x="66531" y="220224"/>
                  </a:lnTo>
                  <a:lnTo>
                    <a:pt x="66559" y="219490"/>
                  </a:lnTo>
                  <a:lnTo>
                    <a:pt x="67034" y="218826"/>
                  </a:lnTo>
                  <a:lnTo>
                    <a:pt x="68333" y="217649"/>
                  </a:lnTo>
                  <a:lnTo>
                    <a:pt x="68384" y="217518"/>
                  </a:lnTo>
                  <a:lnTo>
                    <a:pt x="68405" y="217347"/>
                  </a:lnTo>
                  <a:lnTo>
                    <a:pt x="68147" y="217116"/>
                  </a:lnTo>
                  <a:lnTo>
                    <a:pt x="67937" y="216571"/>
                  </a:lnTo>
                  <a:lnTo>
                    <a:pt x="64808" y="216671"/>
                  </a:lnTo>
                  <a:lnTo>
                    <a:pt x="52812" y="216765"/>
                  </a:lnTo>
                  <a:lnTo>
                    <a:pt x="49871" y="216787"/>
                  </a:lnTo>
                  <a:lnTo>
                    <a:pt x="48790" y="215728"/>
                  </a:lnTo>
                  <a:lnTo>
                    <a:pt x="48298" y="215068"/>
                  </a:lnTo>
                  <a:lnTo>
                    <a:pt x="47453" y="214288"/>
                  </a:lnTo>
                  <a:lnTo>
                    <a:pt x="47214" y="213556"/>
                  </a:lnTo>
                  <a:lnTo>
                    <a:pt x="45052" y="211377"/>
                  </a:lnTo>
                  <a:lnTo>
                    <a:pt x="44577" y="210732"/>
                  </a:lnTo>
                  <a:lnTo>
                    <a:pt x="44231" y="210027"/>
                  </a:lnTo>
                  <a:lnTo>
                    <a:pt x="44214" y="209699"/>
                  </a:lnTo>
                  <a:lnTo>
                    <a:pt x="43981" y="208738"/>
                  </a:lnTo>
                  <a:lnTo>
                    <a:pt x="43120" y="206807"/>
                  </a:lnTo>
                  <a:lnTo>
                    <a:pt x="43513" y="206568"/>
                  </a:lnTo>
                  <a:lnTo>
                    <a:pt x="44078" y="206434"/>
                  </a:lnTo>
                  <a:lnTo>
                    <a:pt x="44262" y="206404"/>
                  </a:lnTo>
                  <a:lnTo>
                    <a:pt x="44591" y="206493"/>
                  </a:lnTo>
                  <a:lnTo>
                    <a:pt x="44616" y="206218"/>
                  </a:lnTo>
                  <a:lnTo>
                    <a:pt x="44567" y="206061"/>
                  </a:lnTo>
                  <a:lnTo>
                    <a:pt x="43995" y="205577"/>
                  </a:lnTo>
                  <a:lnTo>
                    <a:pt x="42938" y="206136"/>
                  </a:lnTo>
                  <a:lnTo>
                    <a:pt x="42252" y="206684"/>
                  </a:lnTo>
                  <a:lnTo>
                    <a:pt x="41288" y="206799"/>
                  </a:lnTo>
                  <a:lnTo>
                    <a:pt x="40751" y="206654"/>
                  </a:lnTo>
                  <a:lnTo>
                    <a:pt x="40383" y="207098"/>
                  </a:lnTo>
                  <a:lnTo>
                    <a:pt x="39475" y="207549"/>
                  </a:lnTo>
                  <a:lnTo>
                    <a:pt x="39164" y="207624"/>
                  </a:lnTo>
                  <a:lnTo>
                    <a:pt x="37303" y="208784"/>
                  </a:lnTo>
                  <a:lnTo>
                    <a:pt x="36672" y="208751"/>
                  </a:lnTo>
                  <a:lnTo>
                    <a:pt x="36426" y="208844"/>
                  </a:lnTo>
                  <a:lnTo>
                    <a:pt x="36128" y="209154"/>
                  </a:lnTo>
                  <a:lnTo>
                    <a:pt x="35303" y="209247"/>
                  </a:lnTo>
                  <a:lnTo>
                    <a:pt x="34319" y="208955"/>
                  </a:lnTo>
                  <a:lnTo>
                    <a:pt x="34146" y="208709"/>
                  </a:lnTo>
                  <a:lnTo>
                    <a:pt x="33858" y="208616"/>
                  </a:lnTo>
                  <a:lnTo>
                    <a:pt x="32177" y="209372"/>
                  </a:lnTo>
                  <a:lnTo>
                    <a:pt x="31345" y="209461"/>
                  </a:lnTo>
                  <a:lnTo>
                    <a:pt x="31217" y="209614"/>
                  </a:lnTo>
                  <a:lnTo>
                    <a:pt x="30718" y="209480"/>
                  </a:lnTo>
                  <a:lnTo>
                    <a:pt x="30285" y="209696"/>
                  </a:lnTo>
                  <a:lnTo>
                    <a:pt x="29304" y="209815"/>
                  </a:lnTo>
                  <a:lnTo>
                    <a:pt x="29020" y="209103"/>
                  </a:lnTo>
                  <a:lnTo>
                    <a:pt x="29297" y="208577"/>
                  </a:lnTo>
                  <a:lnTo>
                    <a:pt x="29609" y="208234"/>
                  </a:lnTo>
                  <a:lnTo>
                    <a:pt x="29654" y="207947"/>
                  </a:lnTo>
                  <a:lnTo>
                    <a:pt x="29942" y="207176"/>
                  </a:lnTo>
                  <a:lnTo>
                    <a:pt x="30310" y="206367"/>
                  </a:lnTo>
                  <a:lnTo>
                    <a:pt x="30764" y="206035"/>
                  </a:lnTo>
                  <a:lnTo>
                    <a:pt x="30871" y="205875"/>
                  </a:lnTo>
                  <a:lnTo>
                    <a:pt x="30424" y="204984"/>
                  </a:lnTo>
                  <a:lnTo>
                    <a:pt x="30473" y="204164"/>
                  </a:lnTo>
                  <a:lnTo>
                    <a:pt x="29277" y="203385"/>
                  </a:lnTo>
                  <a:lnTo>
                    <a:pt x="28282" y="203437"/>
                  </a:lnTo>
                  <a:lnTo>
                    <a:pt x="27373" y="202986"/>
                  </a:lnTo>
                  <a:lnTo>
                    <a:pt x="27242" y="202844"/>
                  </a:lnTo>
                  <a:lnTo>
                    <a:pt x="27665" y="202318"/>
                  </a:lnTo>
                  <a:lnTo>
                    <a:pt x="26923" y="202401"/>
                  </a:lnTo>
                  <a:lnTo>
                    <a:pt x="26739" y="202483"/>
                  </a:lnTo>
                  <a:lnTo>
                    <a:pt x="26361" y="201539"/>
                  </a:lnTo>
                  <a:lnTo>
                    <a:pt x="26281" y="200805"/>
                  </a:lnTo>
                  <a:lnTo>
                    <a:pt x="26108" y="200148"/>
                  </a:lnTo>
                  <a:lnTo>
                    <a:pt x="24641" y="200144"/>
                  </a:lnTo>
                  <a:lnTo>
                    <a:pt x="24474" y="199861"/>
                  </a:lnTo>
                  <a:lnTo>
                    <a:pt x="23996" y="199392"/>
                  </a:lnTo>
                  <a:lnTo>
                    <a:pt x="23094" y="199023"/>
                  </a:lnTo>
                  <a:lnTo>
                    <a:pt x="23188" y="199560"/>
                  </a:lnTo>
                  <a:lnTo>
                    <a:pt x="23403" y="199675"/>
                  </a:lnTo>
                  <a:lnTo>
                    <a:pt x="23431" y="201111"/>
                  </a:lnTo>
                  <a:lnTo>
                    <a:pt x="23358" y="201421"/>
                  </a:lnTo>
                  <a:lnTo>
                    <a:pt x="23102" y="201954"/>
                  </a:lnTo>
                  <a:lnTo>
                    <a:pt x="22731" y="202308"/>
                  </a:lnTo>
                  <a:lnTo>
                    <a:pt x="22481" y="202487"/>
                  </a:lnTo>
                  <a:lnTo>
                    <a:pt x="20515" y="201504"/>
                  </a:lnTo>
                  <a:lnTo>
                    <a:pt x="19870" y="201836"/>
                  </a:lnTo>
                  <a:lnTo>
                    <a:pt x="19649" y="200684"/>
                  </a:lnTo>
                  <a:lnTo>
                    <a:pt x="19455" y="200240"/>
                  </a:lnTo>
                  <a:lnTo>
                    <a:pt x="19234" y="200064"/>
                  </a:lnTo>
                  <a:lnTo>
                    <a:pt x="19106" y="199740"/>
                  </a:lnTo>
                  <a:lnTo>
                    <a:pt x="19044" y="198241"/>
                  </a:lnTo>
                  <a:lnTo>
                    <a:pt x="18829" y="197108"/>
                  </a:lnTo>
                  <a:lnTo>
                    <a:pt x="18174" y="195512"/>
                  </a:lnTo>
                  <a:lnTo>
                    <a:pt x="17654" y="194766"/>
                  </a:lnTo>
                  <a:lnTo>
                    <a:pt x="17335" y="194647"/>
                  </a:lnTo>
                  <a:lnTo>
                    <a:pt x="17165" y="194483"/>
                  </a:lnTo>
                  <a:lnTo>
                    <a:pt x="17204" y="193745"/>
                  </a:lnTo>
                  <a:lnTo>
                    <a:pt x="17367" y="193119"/>
                  </a:lnTo>
                  <a:lnTo>
                    <a:pt x="17482" y="192219"/>
                  </a:lnTo>
                  <a:lnTo>
                    <a:pt x="16892" y="192108"/>
                  </a:lnTo>
                  <a:lnTo>
                    <a:pt x="15577" y="192402"/>
                  </a:lnTo>
                  <a:lnTo>
                    <a:pt x="15608" y="194218"/>
                  </a:lnTo>
                  <a:lnTo>
                    <a:pt x="13426" y="196021"/>
                  </a:lnTo>
                  <a:lnTo>
                    <a:pt x="13301" y="195447"/>
                  </a:lnTo>
                  <a:lnTo>
                    <a:pt x="13374" y="194333"/>
                  </a:lnTo>
                  <a:lnTo>
                    <a:pt x="13188" y="193573"/>
                  </a:lnTo>
                  <a:lnTo>
                    <a:pt x="12642" y="192730"/>
                  </a:lnTo>
                  <a:lnTo>
                    <a:pt x="12382" y="192171"/>
                  </a:lnTo>
                  <a:lnTo>
                    <a:pt x="12788" y="190221"/>
                  </a:lnTo>
                  <a:lnTo>
                    <a:pt x="12208" y="190158"/>
                  </a:lnTo>
                  <a:lnTo>
                    <a:pt x="11636" y="189792"/>
                  </a:lnTo>
                  <a:lnTo>
                    <a:pt x="11080" y="188782"/>
                  </a:lnTo>
                  <a:lnTo>
                    <a:pt x="10442" y="187850"/>
                  </a:lnTo>
                  <a:lnTo>
                    <a:pt x="9914" y="187437"/>
                  </a:lnTo>
                  <a:lnTo>
                    <a:pt x="8887" y="187303"/>
                  </a:lnTo>
                  <a:lnTo>
                    <a:pt x="6982" y="187419"/>
                  </a:lnTo>
                  <a:lnTo>
                    <a:pt x="6659" y="186707"/>
                  </a:lnTo>
                  <a:lnTo>
                    <a:pt x="6079" y="186077"/>
                  </a:lnTo>
                  <a:lnTo>
                    <a:pt x="5929" y="184315"/>
                  </a:lnTo>
                  <a:lnTo>
                    <a:pt x="5799" y="184548"/>
                  </a:lnTo>
                  <a:lnTo>
                    <a:pt x="4942" y="185151"/>
                  </a:lnTo>
                  <a:lnTo>
                    <a:pt x="4025" y="185044"/>
                  </a:lnTo>
                  <a:lnTo>
                    <a:pt x="3554" y="185236"/>
                  </a:lnTo>
                  <a:lnTo>
                    <a:pt x="2972" y="185702"/>
                  </a:lnTo>
                  <a:lnTo>
                    <a:pt x="1886" y="185917"/>
                  </a:lnTo>
                  <a:lnTo>
                    <a:pt x="1035" y="185807"/>
                  </a:lnTo>
                  <a:lnTo>
                    <a:pt x="738" y="185880"/>
                  </a:lnTo>
                  <a:lnTo>
                    <a:pt x="470" y="186048"/>
                  </a:lnTo>
                  <a:lnTo>
                    <a:pt x="400" y="185909"/>
                  </a:lnTo>
                  <a:lnTo>
                    <a:pt x="422" y="184862"/>
                  </a:lnTo>
                  <a:lnTo>
                    <a:pt x="668" y="183762"/>
                  </a:lnTo>
                  <a:lnTo>
                    <a:pt x="839" y="183535"/>
                  </a:lnTo>
                  <a:lnTo>
                    <a:pt x="1398" y="181530"/>
                  </a:lnTo>
                  <a:lnTo>
                    <a:pt x="1242" y="181261"/>
                  </a:lnTo>
                  <a:lnTo>
                    <a:pt x="867" y="181019"/>
                  </a:lnTo>
                  <a:lnTo>
                    <a:pt x="385" y="180918"/>
                  </a:lnTo>
                  <a:lnTo>
                    <a:pt x="0" y="180534"/>
                  </a:lnTo>
                  <a:lnTo>
                    <a:pt x="830" y="179250"/>
                  </a:lnTo>
                  <a:lnTo>
                    <a:pt x="1653" y="178296"/>
                  </a:lnTo>
                  <a:lnTo>
                    <a:pt x="2094" y="177905"/>
                  </a:lnTo>
                  <a:lnTo>
                    <a:pt x="2775" y="177723"/>
                  </a:lnTo>
                  <a:lnTo>
                    <a:pt x="3946" y="176717"/>
                  </a:lnTo>
                  <a:lnTo>
                    <a:pt x="4498" y="175154"/>
                  </a:lnTo>
                  <a:lnTo>
                    <a:pt x="5400" y="173141"/>
                  </a:lnTo>
                  <a:lnTo>
                    <a:pt x="5445" y="172097"/>
                  </a:lnTo>
                  <a:lnTo>
                    <a:pt x="5372" y="171792"/>
                  </a:lnTo>
                  <a:lnTo>
                    <a:pt x="4371" y="171129"/>
                  </a:lnTo>
                  <a:lnTo>
                    <a:pt x="3943" y="171133"/>
                  </a:lnTo>
                  <a:lnTo>
                    <a:pt x="3832" y="170555"/>
                  </a:lnTo>
                  <a:lnTo>
                    <a:pt x="3800" y="168978"/>
                  </a:lnTo>
                  <a:lnTo>
                    <a:pt x="3862" y="168710"/>
                  </a:lnTo>
                  <a:lnTo>
                    <a:pt x="4341" y="167837"/>
                  </a:lnTo>
                  <a:lnTo>
                    <a:pt x="4821" y="167617"/>
                  </a:lnTo>
                  <a:lnTo>
                    <a:pt x="4907" y="167371"/>
                  </a:lnTo>
                  <a:lnTo>
                    <a:pt x="4893" y="166974"/>
                  </a:lnTo>
                  <a:lnTo>
                    <a:pt x="15605" y="166871"/>
                  </a:lnTo>
                  <a:lnTo>
                    <a:pt x="15547" y="164568"/>
                  </a:lnTo>
                  <a:lnTo>
                    <a:pt x="15572" y="161973"/>
                  </a:lnTo>
                  <a:lnTo>
                    <a:pt x="15375" y="152817"/>
                  </a:lnTo>
                  <a:lnTo>
                    <a:pt x="15341" y="145555"/>
                  </a:lnTo>
                  <a:lnTo>
                    <a:pt x="19738" y="145561"/>
                  </a:lnTo>
                  <a:lnTo>
                    <a:pt x="21113" y="145485"/>
                  </a:lnTo>
                  <a:lnTo>
                    <a:pt x="21691" y="145481"/>
                  </a:lnTo>
                  <a:lnTo>
                    <a:pt x="21991" y="145475"/>
                  </a:lnTo>
                  <a:lnTo>
                    <a:pt x="26762" y="145459"/>
                  </a:lnTo>
                  <a:lnTo>
                    <a:pt x="29288" y="145567"/>
                  </a:lnTo>
                  <a:lnTo>
                    <a:pt x="38744" y="145434"/>
                  </a:lnTo>
                  <a:lnTo>
                    <a:pt x="38920" y="144500"/>
                  </a:lnTo>
                  <a:lnTo>
                    <a:pt x="39309" y="144660"/>
                  </a:lnTo>
                  <a:lnTo>
                    <a:pt x="39748" y="144615"/>
                  </a:lnTo>
                  <a:lnTo>
                    <a:pt x="39925" y="144440"/>
                  </a:lnTo>
                  <a:lnTo>
                    <a:pt x="40138" y="143806"/>
                  </a:lnTo>
                  <a:lnTo>
                    <a:pt x="39424" y="143016"/>
                  </a:lnTo>
                  <a:lnTo>
                    <a:pt x="38222" y="141489"/>
                  </a:lnTo>
                  <a:lnTo>
                    <a:pt x="38013" y="140982"/>
                  </a:lnTo>
                  <a:lnTo>
                    <a:pt x="38180" y="140505"/>
                  </a:lnTo>
                  <a:lnTo>
                    <a:pt x="38451" y="139498"/>
                  </a:lnTo>
                  <a:lnTo>
                    <a:pt x="38357" y="139168"/>
                  </a:lnTo>
                  <a:lnTo>
                    <a:pt x="38580" y="138813"/>
                  </a:lnTo>
                  <a:lnTo>
                    <a:pt x="38945" y="138534"/>
                  </a:lnTo>
                  <a:lnTo>
                    <a:pt x="39206" y="138485"/>
                  </a:lnTo>
                  <a:lnTo>
                    <a:pt x="39346" y="138224"/>
                  </a:lnTo>
                  <a:lnTo>
                    <a:pt x="39272" y="137825"/>
                  </a:lnTo>
                  <a:lnTo>
                    <a:pt x="39140" y="137557"/>
                  </a:lnTo>
                  <a:lnTo>
                    <a:pt x="39042" y="135932"/>
                  </a:lnTo>
                  <a:lnTo>
                    <a:pt x="39230" y="135220"/>
                  </a:lnTo>
                  <a:lnTo>
                    <a:pt x="39268" y="134694"/>
                  </a:lnTo>
                  <a:lnTo>
                    <a:pt x="38978" y="133613"/>
                  </a:lnTo>
                  <a:lnTo>
                    <a:pt x="38323" y="132067"/>
                  </a:lnTo>
                  <a:lnTo>
                    <a:pt x="38375" y="131407"/>
                  </a:lnTo>
                  <a:lnTo>
                    <a:pt x="38291" y="129868"/>
                  </a:lnTo>
                  <a:lnTo>
                    <a:pt x="38085" y="129465"/>
                  </a:lnTo>
                  <a:lnTo>
                    <a:pt x="37806" y="129193"/>
                  </a:lnTo>
                  <a:lnTo>
                    <a:pt x="37263" y="128832"/>
                  </a:lnTo>
                  <a:lnTo>
                    <a:pt x="37057" y="128825"/>
                  </a:lnTo>
                  <a:lnTo>
                    <a:pt x="36858" y="128527"/>
                  </a:lnTo>
                  <a:lnTo>
                    <a:pt x="37430" y="127956"/>
                  </a:lnTo>
                  <a:lnTo>
                    <a:pt x="37769" y="127800"/>
                  </a:lnTo>
                  <a:lnTo>
                    <a:pt x="37342" y="127486"/>
                  </a:lnTo>
                  <a:lnTo>
                    <a:pt x="36021" y="127133"/>
                  </a:lnTo>
                  <a:lnTo>
                    <a:pt x="35841" y="127394"/>
                  </a:lnTo>
                  <a:lnTo>
                    <a:pt x="34977" y="127647"/>
                  </a:lnTo>
                  <a:lnTo>
                    <a:pt x="34304" y="127647"/>
                  </a:lnTo>
                  <a:lnTo>
                    <a:pt x="33980" y="127371"/>
                  </a:lnTo>
                  <a:lnTo>
                    <a:pt x="33907" y="127236"/>
                  </a:lnTo>
                  <a:lnTo>
                    <a:pt x="33886" y="126603"/>
                  </a:lnTo>
                  <a:lnTo>
                    <a:pt x="34040" y="126551"/>
                  </a:lnTo>
                  <a:lnTo>
                    <a:pt x="34468" y="126704"/>
                  </a:lnTo>
                  <a:lnTo>
                    <a:pt x="34768" y="126510"/>
                  </a:lnTo>
                  <a:lnTo>
                    <a:pt x="34807" y="126026"/>
                  </a:lnTo>
                  <a:lnTo>
                    <a:pt x="34552" y="125533"/>
                  </a:lnTo>
                  <a:lnTo>
                    <a:pt x="34723" y="125116"/>
                  </a:lnTo>
                  <a:lnTo>
                    <a:pt x="34957" y="124777"/>
                  </a:lnTo>
                  <a:lnTo>
                    <a:pt x="34999" y="123897"/>
                  </a:lnTo>
                  <a:lnTo>
                    <a:pt x="34891" y="123551"/>
                  </a:lnTo>
                  <a:lnTo>
                    <a:pt x="34114" y="123464"/>
                  </a:lnTo>
                  <a:lnTo>
                    <a:pt x="33191" y="123214"/>
                  </a:lnTo>
                  <a:lnTo>
                    <a:pt x="33292" y="122707"/>
                  </a:lnTo>
                  <a:lnTo>
                    <a:pt x="33170" y="122316"/>
                  </a:lnTo>
                  <a:lnTo>
                    <a:pt x="32187" y="122983"/>
                  </a:lnTo>
                  <a:lnTo>
                    <a:pt x="31476" y="123307"/>
                  </a:lnTo>
                  <a:lnTo>
                    <a:pt x="31587" y="123694"/>
                  </a:lnTo>
                  <a:lnTo>
                    <a:pt x="31448" y="124992"/>
                  </a:lnTo>
                  <a:lnTo>
                    <a:pt x="31120" y="125249"/>
                  </a:lnTo>
                  <a:lnTo>
                    <a:pt x="30514" y="125290"/>
                  </a:lnTo>
                  <a:lnTo>
                    <a:pt x="29928" y="125211"/>
                  </a:lnTo>
                  <a:lnTo>
                    <a:pt x="29723" y="125122"/>
                  </a:lnTo>
                  <a:lnTo>
                    <a:pt x="29430" y="124760"/>
                  </a:lnTo>
                  <a:lnTo>
                    <a:pt x="28813" y="124637"/>
                  </a:lnTo>
                  <a:lnTo>
                    <a:pt x="27952" y="124559"/>
                  </a:lnTo>
                  <a:lnTo>
                    <a:pt x="27496" y="124760"/>
                  </a:lnTo>
                  <a:lnTo>
                    <a:pt x="26861" y="124786"/>
                  </a:lnTo>
                  <a:lnTo>
                    <a:pt x="27140" y="124413"/>
                  </a:lnTo>
                  <a:lnTo>
                    <a:pt x="27290" y="124078"/>
                  </a:lnTo>
                  <a:lnTo>
                    <a:pt x="27286" y="123649"/>
                  </a:lnTo>
                  <a:lnTo>
                    <a:pt x="28221" y="121935"/>
                  </a:lnTo>
                  <a:lnTo>
                    <a:pt x="28283" y="121328"/>
                  </a:lnTo>
                  <a:lnTo>
                    <a:pt x="28566" y="120694"/>
                  </a:lnTo>
                  <a:lnTo>
                    <a:pt x="29186" y="120164"/>
                  </a:lnTo>
                  <a:lnTo>
                    <a:pt x="29228" y="119747"/>
                  </a:lnTo>
                  <a:lnTo>
                    <a:pt x="29148" y="118723"/>
                  </a:lnTo>
                  <a:lnTo>
                    <a:pt x="28925" y="117634"/>
                  </a:lnTo>
                  <a:lnTo>
                    <a:pt x="28908" y="117287"/>
                  </a:lnTo>
                  <a:lnTo>
                    <a:pt x="29507" y="115387"/>
                  </a:lnTo>
                  <a:lnTo>
                    <a:pt x="29459" y="114772"/>
                  </a:lnTo>
                  <a:lnTo>
                    <a:pt x="29201" y="114257"/>
                  </a:lnTo>
                  <a:lnTo>
                    <a:pt x="29166" y="113434"/>
                  </a:lnTo>
                  <a:lnTo>
                    <a:pt x="29577" y="113776"/>
                  </a:lnTo>
                  <a:lnTo>
                    <a:pt x="30031" y="114429"/>
                  </a:lnTo>
                  <a:lnTo>
                    <a:pt x="30352" y="114634"/>
                  </a:lnTo>
                  <a:lnTo>
                    <a:pt x="31733" y="114623"/>
                  </a:lnTo>
                  <a:lnTo>
                    <a:pt x="33191" y="114016"/>
                  </a:lnTo>
                  <a:lnTo>
                    <a:pt x="33867" y="113856"/>
                  </a:lnTo>
                  <a:lnTo>
                    <a:pt x="34676" y="113864"/>
                  </a:lnTo>
                  <a:lnTo>
                    <a:pt x="35374" y="113540"/>
                  </a:lnTo>
                  <a:lnTo>
                    <a:pt x="35138" y="112415"/>
                  </a:lnTo>
                  <a:lnTo>
                    <a:pt x="35096" y="112183"/>
                  </a:lnTo>
                  <a:lnTo>
                    <a:pt x="35622" y="112195"/>
                  </a:lnTo>
                  <a:lnTo>
                    <a:pt x="35960" y="112731"/>
                  </a:lnTo>
                  <a:lnTo>
                    <a:pt x="36042" y="113078"/>
                  </a:lnTo>
                  <a:lnTo>
                    <a:pt x="36833" y="112578"/>
                  </a:lnTo>
                  <a:lnTo>
                    <a:pt x="37053" y="112522"/>
                  </a:lnTo>
                  <a:lnTo>
                    <a:pt x="37457" y="112503"/>
                  </a:lnTo>
                  <a:lnTo>
                    <a:pt x="38253" y="112663"/>
                  </a:lnTo>
                  <a:lnTo>
                    <a:pt x="38238" y="110863"/>
                  </a:lnTo>
                  <a:lnTo>
                    <a:pt x="38130" y="109808"/>
                  </a:lnTo>
                  <a:lnTo>
                    <a:pt x="37278" y="109674"/>
                  </a:lnTo>
                  <a:lnTo>
                    <a:pt x="36814" y="109980"/>
                  </a:lnTo>
                  <a:lnTo>
                    <a:pt x="35870" y="109925"/>
                  </a:lnTo>
                  <a:lnTo>
                    <a:pt x="35195" y="109388"/>
                  </a:lnTo>
                  <a:lnTo>
                    <a:pt x="34975" y="108773"/>
                  </a:lnTo>
                  <a:lnTo>
                    <a:pt x="34058" y="108731"/>
                  </a:lnTo>
                  <a:lnTo>
                    <a:pt x="33740" y="108537"/>
                  </a:lnTo>
                  <a:lnTo>
                    <a:pt x="33646" y="108351"/>
                  </a:lnTo>
                  <a:lnTo>
                    <a:pt x="32966" y="108131"/>
                  </a:lnTo>
                  <a:lnTo>
                    <a:pt x="32718" y="108201"/>
                  </a:lnTo>
                  <a:lnTo>
                    <a:pt x="32617" y="108574"/>
                  </a:lnTo>
                  <a:lnTo>
                    <a:pt x="32742" y="108924"/>
                  </a:lnTo>
                  <a:lnTo>
                    <a:pt x="32383" y="108913"/>
                  </a:lnTo>
                  <a:lnTo>
                    <a:pt x="32031" y="108753"/>
                  </a:lnTo>
                  <a:lnTo>
                    <a:pt x="31696" y="108477"/>
                  </a:lnTo>
                  <a:lnTo>
                    <a:pt x="31295" y="107433"/>
                  </a:lnTo>
                  <a:lnTo>
                    <a:pt x="31033" y="106173"/>
                  </a:lnTo>
                  <a:lnTo>
                    <a:pt x="31002" y="105711"/>
                  </a:lnTo>
                  <a:lnTo>
                    <a:pt x="31055" y="105167"/>
                  </a:lnTo>
                  <a:lnTo>
                    <a:pt x="31274" y="105252"/>
                  </a:lnTo>
                  <a:lnTo>
                    <a:pt x="32869" y="105201"/>
                  </a:lnTo>
                  <a:lnTo>
                    <a:pt x="33595" y="105290"/>
                  </a:lnTo>
                  <a:lnTo>
                    <a:pt x="33759" y="105481"/>
                  </a:lnTo>
                  <a:lnTo>
                    <a:pt x="33818" y="105775"/>
                  </a:lnTo>
                  <a:lnTo>
                    <a:pt x="34558" y="106458"/>
                  </a:lnTo>
                  <a:lnTo>
                    <a:pt x="35755" y="106186"/>
                  </a:lnTo>
                  <a:lnTo>
                    <a:pt x="36265" y="105981"/>
                  </a:lnTo>
                  <a:lnTo>
                    <a:pt x="36599" y="105690"/>
                  </a:lnTo>
                  <a:lnTo>
                    <a:pt x="36376" y="105519"/>
                  </a:lnTo>
                  <a:lnTo>
                    <a:pt x="35267" y="105176"/>
                  </a:lnTo>
                  <a:lnTo>
                    <a:pt x="34792" y="104311"/>
                  </a:lnTo>
                  <a:lnTo>
                    <a:pt x="33623" y="103964"/>
                  </a:lnTo>
                  <a:lnTo>
                    <a:pt x="33369" y="103677"/>
                  </a:lnTo>
                  <a:lnTo>
                    <a:pt x="33254" y="102801"/>
                  </a:lnTo>
                  <a:lnTo>
                    <a:pt x="32947" y="102361"/>
                  </a:lnTo>
                  <a:lnTo>
                    <a:pt x="32434" y="102260"/>
                  </a:lnTo>
                  <a:lnTo>
                    <a:pt x="32053" y="102316"/>
                  </a:lnTo>
                  <a:lnTo>
                    <a:pt x="31628" y="101842"/>
                  </a:lnTo>
                  <a:lnTo>
                    <a:pt x="31050" y="100116"/>
                  </a:lnTo>
                  <a:lnTo>
                    <a:pt x="31053" y="98055"/>
                  </a:lnTo>
                  <a:lnTo>
                    <a:pt x="30959" y="96270"/>
                  </a:lnTo>
                  <a:lnTo>
                    <a:pt x="31399" y="96236"/>
                  </a:lnTo>
                  <a:lnTo>
                    <a:pt x="32146" y="96580"/>
                  </a:lnTo>
                  <a:lnTo>
                    <a:pt x="34728" y="95965"/>
                  </a:lnTo>
                  <a:lnTo>
                    <a:pt x="35198" y="95508"/>
                  </a:lnTo>
                  <a:lnTo>
                    <a:pt x="36112" y="94800"/>
                  </a:lnTo>
                  <a:lnTo>
                    <a:pt x="37481" y="94076"/>
                  </a:lnTo>
                  <a:lnTo>
                    <a:pt x="39590" y="92614"/>
                  </a:lnTo>
                  <a:lnTo>
                    <a:pt x="39820" y="92569"/>
                  </a:lnTo>
                  <a:lnTo>
                    <a:pt x="40742" y="91119"/>
                  </a:lnTo>
                  <a:lnTo>
                    <a:pt x="40822" y="90791"/>
                  </a:lnTo>
                  <a:lnTo>
                    <a:pt x="40584" y="89151"/>
                  </a:lnTo>
                  <a:lnTo>
                    <a:pt x="40246" y="89042"/>
                  </a:lnTo>
                  <a:lnTo>
                    <a:pt x="40222" y="87364"/>
                  </a:lnTo>
                  <a:lnTo>
                    <a:pt x="38117" y="87355"/>
                  </a:lnTo>
                  <a:lnTo>
                    <a:pt x="38456" y="87176"/>
                  </a:lnTo>
                  <a:lnTo>
                    <a:pt x="38662" y="86893"/>
                  </a:lnTo>
                  <a:lnTo>
                    <a:pt x="39032" y="86874"/>
                  </a:lnTo>
                  <a:lnTo>
                    <a:pt x="39277" y="86647"/>
                  </a:lnTo>
                  <a:lnTo>
                    <a:pt x="41038" y="86866"/>
                  </a:lnTo>
                  <a:lnTo>
                    <a:pt x="41597" y="87190"/>
                  </a:lnTo>
                  <a:lnTo>
                    <a:pt x="42369" y="88070"/>
                  </a:lnTo>
                  <a:lnTo>
                    <a:pt x="42310" y="89348"/>
                  </a:lnTo>
                  <a:lnTo>
                    <a:pt x="42575" y="90075"/>
                  </a:lnTo>
                  <a:lnTo>
                    <a:pt x="42628" y="90608"/>
                  </a:lnTo>
                  <a:lnTo>
                    <a:pt x="42555" y="92501"/>
                  </a:lnTo>
                  <a:lnTo>
                    <a:pt x="42450" y="92982"/>
                  </a:lnTo>
                  <a:lnTo>
                    <a:pt x="42143" y="92997"/>
                  </a:lnTo>
                  <a:lnTo>
                    <a:pt x="42010" y="93247"/>
                  </a:lnTo>
                  <a:lnTo>
                    <a:pt x="42059" y="93731"/>
                  </a:lnTo>
                  <a:lnTo>
                    <a:pt x="42394" y="95159"/>
                  </a:lnTo>
                  <a:lnTo>
                    <a:pt x="43044" y="95591"/>
                  </a:lnTo>
                  <a:lnTo>
                    <a:pt x="43748" y="96221"/>
                  </a:lnTo>
                  <a:lnTo>
                    <a:pt x="43749" y="96985"/>
                  </a:lnTo>
                  <a:lnTo>
                    <a:pt x="43980" y="98491"/>
                  </a:lnTo>
                  <a:lnTo>
                    <a:pt x="44347" y="99471"/>
                  </a:lnTo>
                  <a:lnTo>
                    <a:pt x="44046" y="99583"/>
                  </a:lnTo>
                  <a:lnTo>
                    <a:pt x="44099" y="99900"/>
                  </a:lnTo>
                  <a:lnTo>
                    <a:pt x="45233" y="101405"/>
                  </a:lnTo>
                  <a:lnTo>
                    <a:pt x="45547" y="102069"/>
                  </a:lnTo>
                  <a:lnTo>
                    <a:pt x="46004" y="102419"/>
                  </a:lnTo>
                  <a:lnTo>
                    <a:pt x="46357" y="102803"/>
                  </a:lnTo>
                  <a:lnTo>
                    <a:pt x="46510" y="103060"/>
                  </a:lnTo>
                  <a:lnTo>
                    <a:pt x="46569" y="103683"/>
                  </a:lnTo>
                  <a:lnTo>
                    <a:pt x="46747" y="104276"/>
                  </a:lnTo>
                  <a:lnTo>
                    <a:pt x="46950" y="104429"/>
                  </a:lnTo>
                  <a:lnTo>
                    <a:pt x="47096" y="104399"/>
                  </a:lnTo>
                  <a:lnTo>
                    <a:pt x="47445" y="104496"/>
                  </a:lnTo>
                  <a:lnTo>
                    <a:pt x="47902" y="104746"/>
                  </a:lnTo>
                  <a:lnTo>
                    <a:pt x="48716" y="104854"/>
                  </a:lnTo>
                  <a:lnTo>
                    <a:pt x="49085" y="104768"/>
                  </a:lnTo>
                  <a:lnTo>
                    <a:pt x="49532" y="104534"/>
                  </a:lnTo>
                  <a:lnTo>
                    <a:pt x="49864" y="104079"/>
                  </a:lnTo>
                  <a:lnTo>
                    <a:pt x="50419" y="104411"/>
                  </a:lnTo>
                  <a:lnTo>
                    <a:pt x="51036" y="104933"/>
                  </a:lnTo>
                  <a:lnTo>
                    <a:pt x="51772" y="104911"/>
                  </a:lnTo>
                  <a:lnTo>
                    <a:pt x="51762" y="104363"/>
                  </a:lnTo>
                  <a:lnTo>
                    <a:pt x="51626" y="103793"/>
                  </a:lnTo>
                  <a:lnTo>
                    <a:pt x="51379" y="103375"/>
                  </a:lnTo>
                  <a:lnTo>
                    <a:pt x="51319" y="102718"/>
                  </a:lnTo>
                  <a:lnTo>
                    <a:pt x="51515" y="102611"/>
                  </a:lnTo>
                  <a:lnTo>
                    <a:pt x="51931" y="102615"/>
                  </a:lnTo>
                  <a:lnTo>
                    <a:pt x="52298" y="102735"/>
                  </a:lnTo>
                  <a:lnTo>
                    <a:pt x="52479" y="102656"/>
                  </a:lnTo>
                  <a:lnTo>
                    <a:pt x="52489" y="102045"/>
                  </a:lnTo>
                  <a:lnTo>
                    <a:pt x="52437" y="101866"/>
                  </a:lnTo>
                  <a:lnTo>
                    <a:pt x="52573" y="100800"/>
                  </a:lnTo>
                  <a:lnTo>
                    <a:pt x="52984" y="99663"/>
                  </a:lnTo>
                  <a:lnTo>
                    <a:pt x="53399" y="99130"/>
                  </a:lnTo>
                  <a:lnTo>
                    <a:pt x="53717" y="98999"/>
                  </a:lnTo>
                  <a:lnTo>
                    <a:pt x="54460" y="98924"/>
                  </a:lnTo>
                  <a:lnTo>
                    <a:pt x="54942" y="98268"/>
                  </a:lnTo>
                  <a:lnTo>
                    <a:pt x="54809" y="97772"/>
                  </a:lnTo>
                  <a:lnTo>
                    <a:pt x="54488" y="97307"/>
                  </a:lnTo>
                  <a:lnTo>
                    <a:pt x="54295" y="96826"/>
                  </a:lnTo>
                  <a:lnTo>
                    <a:pt x="54302" y="95980"/>
                  </a:lnTo>
                  <a:lnTo>
                    <a:pt x="54941" y="95976"/>
                  </a:lnTo>
                  <a:lnTo>
                    <a:pt x="55248" y="95353"/>
                  </a:lnTo>
                  <a:lnTo>
                    <a:pt x="55516" y="94340"/>
                  </a:lnTo>
                  <a:lnTo>
                    <a:pt x="55681" y="94172"/>
                  </a:lnTo>
                  <a:lnTo>
                    <a:pt x="55936" y="94526"/>
                  </a:lnTo>
                  <a:lnTo>
                    <a:pt x="56037" y="94969"/>
                  </a:lnTo>
                  <a:lnTo>
                    <a:pt x="56578" y="95692"/>
                  </a:lnTo>
                  <a:lnTo>
                    <a:pt x="57329" y="95517"/>
                  </a:lnTo>
                  <a:lnTo>
                    <a:pt x="59920" y="95576"/>
                  </a:lnTo>
                  <a:lnTo>
                    <a:pt x="59805" y="96273"/>
                  </a:lnTo>
                  <a:lnTo>
                    <a:pt x="59414" y="97481"/>
                  </a:lnTo>
                  <a:lnTo>
                    <a:pt x="59128" y="98137"/>
                  </a:lnTo>
                  <a:lnTo>
                    <a:pt x="59110" y="99143"/>
                  </a:lnTo>
                  <a:lnTo>
                    <a:pt x="59379" y="101771"/>
                  </a:lnTo>
                  <a:lnTo>
                    <a:pt x="59439" y="101979"/>
                  </a:lnTo>
                  <a:lnTo>
                    <a:pt x="59648" y="102289"/>
                  </a:lnTo>
                  <a:lnTo>
                    <a:pt x="60172" y="102900"/>
                  </a:lnTo>
                  <a:lnTo>
                    <a:pt x="60918" y="104775"/>
                  </a:lnTo>
                  <a:lnTo>
                    <a:pt x="61402" y="105333"/>
                  </a:lnTo>
                  <a:lnTo>
                    <a:pt x="64458" y="100109"/>
                  </a:lnTo>
                  <a:lnTo>
                    <a:pt x="66604" y="95492"/>
                  </a:lnTo>
                  <a:lnTo>
                    <a:pt x="70247" y="93054"/>
                  </a:lnTo>
                  <a:lnTo>
                    <a:pt x="70586" y="93911"/>
                  </a:lnTo>
                  <a:lnTo>
                    <a:pt x="70797" y="95068"/>
                  </a:lnTo>
                  <a:lnTo>
                    <a:pt x="72024" y="95454"/>
                  </a:lnTo>
                  <a:lnTo>
                    <a:pt x="72552" y="95212"/>
                  </a:lnTo>
                  <a:lnTo>
                    <a:pt x="72943" y="94884"/>
                  </a:lnTo>
                  <a:lnTo>
                    <a:pt x="74021" y="94828"/>
                  </a:lnTo>
                  <a:lnTo>
                    <a:pt x="74970" y="95645"/>
                  </a:lnTo>
                  <a:lnTo>
                    <a:pt x="74818" y="95886"/>
                  </a:lnTo>
                  <a:lnTo>
                    <a:pt x="74974" y="96480"/>
                  </a:lnTo>
                  <a:lnTo>
                    <a:pt x="76851" y="97336"/>
                  </a:lnTo>
                  <a:lnTo>
                    <a:pt x="76878" y="97041"/>
                  </a:lnTo>
                  <a:lnTo>
                    <a:pt x="77260" y="97203"/>
                  </a:lnTo>
                  <a:lnTo>
                    <a:pt x="77898" y="97623"/>
                  </a:lnTo>
                  <a:lnTo>
                    <a:pt x="78455" y="98305"/>
                  </a:lnTo>
                  <a:lnTo>
                    <a:pt x="78170" y="98510"/>
                  </a:lnTo>
                  <a:lnTo>
                    <a:pt x="78231" y="98905"/>
                  </a:lnTo>
                  <a:lnTo>
                    <a:pt x="78933" y="99248"/>
                  </a:lnTo>
                  <a:lnTo>
                    <a:pt x="80102" y="99539"/>
                  </a:lnTo>
                  <a:lnTo>
                    <a:pt x="80289" y="99870"/>
                  </a:lnTo>
                  <a:lnTo>
                    <a:pt x="81403" y="98094"/>
                  </a:lnTo>
                  <a:lnTo>
                    <a:pt x="82120" y="97299"/>
                  </a:lnTo>
                  <a:lnTo>
                    <a:pt x="81800" y="96569"/>
                  </a:lnTo>
                  <a:lnTo>
                    <a:pt x="81097" y="95559"/>
                  </a:lnTo>
                  <a:lnTo>
                    <a:pt x="80450" y="94453"/>
                  </a:lnTo>
                  <a:lnTo>
                    <a:pt x="79738" y="93054"/>
                  </a:lnTo>
                  <a:lnTo>
                    <a:pt x="78909" y="93054"/>
                  </a:lnTo>
                  <a:lnTo>
                    <a:pt x="78909" y="92745"/>
                  </a:lnTo>
                  <a:lnTo>
                    <a:pt x="79163" y="91896"/>
                  </a:lnTo>
                  <a:lnTo>
                    <a:pt x="78650" y="89964"/>
                  </a:lnTo>
                  <a:lnTo>
                    <a:pt x="80437" y="89589"/>
                  </a:lnTo>
                  <a:lnTo>
                    <a:pt x="84567" y="89004"/>
                  </a:lnTo>
                  <a:lnTo>
                    <a:pt x="84541" y="89606"/>
                  </a:lnTo>
                  <a:lnTo>
                    <a:pt x="85166" y="91360"/>
                  </a:lnTo>
                  <a:lnTo>
                    <a:pt x="85445" y="91861"/>
                  </a:lnTo>
                  <a:lnTo>
                    <a:pt x="85911" y="92446"/>
                  </a:lnTo>
                  <a:lnTo>
                    <a:pt x="86575" y="94373"/>
                  </a:lnTo>
                  <a:lnTo>
                    <a:pt x="86911" y="94957"/>
                  </a:lnTo>
                  <a:lnTo>
                    <a:pt x="87222" y="94209"/>
                  </a:lnTo>
                  <a:lnTo>
                    <a:pt x="93048" y="94127"/>
                  </a:lnTo>
                  <a:lnTo>
                    <a:pt x="93501" y="97315"/>
                  </a:lnTo>
                  <a:lnTo>
                    <a:pt x="93506" y="97861"/>
                  </a:lnTo>
                  <a:lnTo>
                    <a:pt x="93975" y="98633"/>
                  </a:lnTo>
                  <a:lnTo>
                    <a:pt x="94663" y="100032"/>
                  </a:lnTo>
                  <a:lnTo>
                    <a:pt x="94559" y="101148"/>
                  </a:lnTo>
                  <a:lnTo>
                    <a:pt x="94168" y="102684"/>
                  </a:lnTo>
                  <a:lnTo>
                    <a:pt x="94070" y="103593"/>
                  </a:lnTo>
                  <a:lnTo>
                    <a:pt x="91840" y="103675"/>
                  </a:lnTo>
                  <a:lnTo>
                    <a:pt x="91271" y="103552"/>
                  </a:lnTo>
                  <a:lnTo>
                    <a:pt x="91058" y="103388"/>
                  </a:lnTo>
                  <a:lnTo>
                    <a:pt x="88387" y="100195"/>
                  </a:lnTo>
                  <a:lnTo>
                    <a:pt x="87871" y="102099"/>
                  </a:lnTo>
                  <a:lnTo>
                    <a:pt x="87865" y="104504"/>
                  </a:lnTo>
                  <a:lnTo>
                    <a:pt x="87747" y="106751"/>
                  </a:lnTo>
                  <a:lnTo>
                    <a:pt x="87486" y="107243"/>
                  </a:lnTo>
                  <a:lnTo>
                    <a:pt x="86873" y="107848"/>
                  </a:lnTo>
                  <a:lnTo>
                    <a:pt x="87553" y="109140"/>
                  </a:lnTo>
                  <a:lnTo>
                    <a:pt x="87804" y="109453"/>
                  </a:lnTo>
                  <a:lnTo>
                    <a:pt x="88233" y="110590"/>
                  </a:lnTo>
                  <a:lnTo>
                    <a:pt x="88083" y="110873"/>
                  </a:lnTo>
                  <a:lnTo>
                    <a:pt x="87173" y="111641"/>
                  </a:lnTo>
                  <a:lnTo>
                    <a:pt x="86790" y="112074"/>
                  </a:lnTo>
                  <a:lnTo>
                    <a:pt x="86752" y="113717"/>
                  </a:lnTo>
                  <a:lnTo>
                    <a:pt x="86878" y="113960"/>
                  </a:lnTo>
                  <a:lnTo>
                    <a:pt x="87969" y="115137"/>
                  </a:lnTo>
                  <a:lnTo>
                    <a:pt x="88789" y="116236"/>
                  </a:lnTo>
                  <a:lnTo>
                    <a:pt x="88908" y="117172"/>
                  </a:lnTo>
                  <a:lnTo>
                    <a:pt x="89337" y="117906"/>
                  </a:lnTo>
                  <a:lnTo>
                    <a:pt x="89644" y="118073"/>
                  </a:lnTo>
                  <a:lnTo>
                    <a:pt x="89888" y="118372"/>
                  </a:lnTo>
                  <a:lnTo>
                    <a:pt x="90118" y="118558"/>
                  </a:lnTo>
                  <a:lnTo>
                    <a:pt x="91147" y="118733"/>
                  </a:lnTo>
                  <a:lnTo>
                    <a:pt x="91597" y="119575"/>
                  </a:lnTo>
                  <a:lnTo>
                    <a:pt x="91876" y="119803"/>
                  </a:lnTo>
                  <a:lnTo>
                    <a:pt x="92392" y="119214"/>
                  </a:lnTo>
                  <a:lnTo>
                    <a:pt x="92740" y="117816"/>
                  </a:lnTo>
                  <a:lnTo>
                    <a:pt x="93465" y="115941"/>
                  </a:lnTo>
                  <a:lnTo>
                    <a:pt x="93504" y="114987"/>
                  </a:lnTo>
                  <a:lnTo>
                    <a:pt x="93340" y="113638"/>
                  </a:lnTo>
                  <a:lnTo>
                    <a:pt x="93162" y="113284"/>
                  </a:lnTo>
                  <a:lnTo>
                    <a:pt x="93141" y="113097"/>
                  </a:lnTo>
                  <a:lnTo>
                    <a:pt x="95115" y="113083"/>
                  </a:lnTo>
                  <a:lnTo>
                    <a:pt x="95697" y="114674"/>
                  </a:lnTo>
                  <a:lnTo>
                    <a:pt x="95777" y="115599"/>
                  </a:lnTo>
                  <a:lnTo>
                    <a:pt x="96792" y="115994"/>
                  </a:lnTo>
                  <a:lnTo>
                    <a:pt x="97283" y="116002"/>
                  </a:lnTo>
                  <a:lnTo>
                    <a:pt x="97859" y="115137"/>
                  </a:lnTo>
                  <a:lnTo>
                    <a:pt x="97332" y="117086"/>
                  </a:lnTo>
                  <a:lnTo>
                    <a:pt x="97356" y="117973"/>
                  </a:lnTo>
                  <a:lnTo>
                    <a:pt x="98733" y="118182"/>
                  </a:lnTo>
                  <a:lnTo>
                    <a:pt x="98469" y="117083"/>
                  </a:lnTo>
                  <a:lnTo>
                    <a:pt x="98616" y="115622"/>
                  </a:lnTo>
                  <a:lnTo>
                    <a:pt x="99310" y="114292"/>
                  </a:lnTo>
                  <a:lnTo>
                    <a:pt x="99753" y="113923"/>
                  </a:lnTo>
                  <a:lnTo>
                    <a:pt x="101759" y="114836"/>
                  </a:lnTo>
                  <a:lnTo>
                    <a:pt x="102421" y="114903"/>
                  </a:lnTo>
                  <a:lnTo>
                    <a:pt x="103251" y="114660"/>
                  </a:lnTo>
                  <a:lnTo>
                    <a:pt x="103757" y="115155"/>
                  </a:lnTo>
                  <a:lnTo>
                    <a:pt x="103886" y="115379"/>
                  </a:lnTo>
                  <a:lnTo>
                    <a:pt x="104092" y="116471"/>
                  </a:lnTo>
                  <a:lnTo>
                    <a:pt x="104117" y="117481"/>
                  </a:lnTo>
                  <a:lnTo>
                    <a:pt x="104350" y="117600"/>
                  </a:lnTo>
                  <a:lnTo>
                    <a:pt x="104605" y="117887"/>
                  </a:lnTo>
                  <a:lnTo>
                    <a:pt x="105062" y="119022"/>
                  </a:lnTo>
                  <a:lnTo>
                    <a:pt x="105306" y="119419"/>
                  </a:lnTo>
                  <a:lnTo>
                    <a:pt x="105805" y="119874"/>
                  </a:lnTo>
                  <a:lnTo>
                    <a:pt x="106279" y="120187"/>
                  </a:lnTo>
                  <a:lnTo>
                    <a:pt x="107663" y="120485"/>
                  </a:lnTo>
                  <a:lnTo>
                    <a:pt x="107667" y="119758"/>
                  </a:lnTo>
                  <a:lnTo>
                    <a:pt x="107940" y="118965"/>
                  </a:lnTo>
                  <a:lnTo>
                    <a:pt x="108201" y="118776"/>
                  </a:lnTo>
                  <a:lnTo>
                    <a:pt x="106945" y="114892"/>
                  </a:lnTo>
                  <a:lnTo>
                    <a:pt x="104767" y="110553"/>
                  </a:lnTo>
                  <a:lnTo>
                    <a:pt x="104631" y="109368"/>
                  </a:lnTo>
                  <a:lnTo>
                    <a:pt x="104480" y="108648"/>
                  </a:lnTo>
                  <a:lnTo>
                    <a:pt x="104166" y="108048"/>
                  </a:lnTo>
                  <a:lnTo>
                    <a:pt x="104257" y="107828"/>
                  </a:lnTo>
                  <a:lnTo>
                    <a:pt x="105366" y="108435"/>
                  </a:lnTo>
                  <a:lnTo>
                    <a:pt x="105590" y="109054"/>
                  </a:lnTo>
                  <a:lnTo>
                    <a:pt x="105694" y="109184"/>
                  </a:lnTo>
                  <a:lnTo>
                    <a:pt x="106500" y="109527"/>
                  </a:lnTo>
                  <a:lnTo>
                    <a:pt x="107634" y="109743"/>
                  </a:lnTo>
                  <a:lnTo>
                    <a:pt x="108566" y="110365"/>
                  </a:lnTo>
                  <a:lnTo>
                    <a:pt x="109773" y="111033"/>
                  </a:lnTo>
                  <a:lnTo>
                    <a:pt x="109487" y="110350"/>
                  </a:lnTo>
                  <a:lnTo>
                    <a:pt x="109448" y="102870"/>
                  </a:lnTo>
                  <a:lnTo>
                    <a:pt x="109850" y="103414"/>
                  </a:lnTo>
                  <a:lnTo>
                    <a:pt x="110028" y="103944"/>
                  </a:lnTo>
                  <a:lnTo>
                    <a:pt x="110227" y="104301"/>
                  </a:lnTo>
                  <a:lnTo>
                    <a:pt x="110624" y="104652"/>
                  </a:lnTo>
                  <a:lnTo>
                    <a:pt x="110858" y="104727"/>
                  </a:lnTo>
                  <a:lnTo>
                    <a:pt x="111720" y="104555"/>
                  </a:lnTo>
                  <a:lnTo>
                    <a:pt x="112320" y="104086"/>
                  </a:lnTo>
                  <a:lnTo>
                    <a:pt x="113427" y="102707"/>
                  </a:lnTo>
                  <a:lnTo>
                    <a:pt x="113449" y="101127"/>
                  </a:lnTo>
                  <a:lnTo>
                    <a:pt x="113403" y="100922"/>
                  </a:lnTo>
                  <a:lnTo>
                    <a:pt x="112437" y="99781"/>
                  </a:lnTo>
                  <a:lnTo>
                    <a:pt x="111788" y="99386"/>
                  </a:lnTo>
                  <a:lnTo>
                    <a:pt x="111687" y="98737"/>
                  </a:lnTo>
                  <a:lnTo>
                    <a:pt x="111316" y="98093"/>
                  </a:lnTo>
                  <a:lnTo>
                    <a:pt x="110876" y="97763"/>
                  </a:lnTo>
                  <a:lnTo>
                    <a:pt x="110291" y="97496"/>
                  </a:lnTo>
                  <a:lnTo>
                    <a:pt x="109165" y="95646"/>
                  </a:lnTo>
                  <a:lnTo>
                    <a:pt x="109145" y="95190"/>
                  </a:lnTo>
                  <a:lnTo>
                    <a:pt x="109523" y="95055"/>
                  </a:lnTo>
                  <a:lnTo>
                    <a:pt x="109894" y="95145"/>
                  </a:lnTo>
                  <a:lnTo>
                    <a:pt x="110180" y="95411"/>
                  </a:lnTo>
                  <a:lnTo>
                    <a:pt x="110493" y="95574"/>
                  </a:lnTo>
                  <a:lnTo>
                    <a:pt x="111512" y="95673"/>
                  </a:lnTo>
                  <a:lnTo>
                    <a:pt x="109207" y="93070"/>
                  </a:lnTo>
                  <a:lnTo>
                    <a:pt x="108075" y="91434"/>
                  </a:lnTo>
                  <a:lnTo>
                    <a:pt x="112001" y="93091"/>
                  </a:lnTo>
                  <a:lnTo>
                    <a:pt x="111994" y="91843"/>
                  </a:lnTo>
                  <a:lnTo>
                    <a:pt x="119207" y="93314"/>
                  </a:lnTo>
                  <a:lnTo>
                    <a:pt x="119767" y="93236"/>
                  </a:lnTo>
                  <a:lnTo>
                    <a:pt x="119772" y="89106"/>
                  </a:lnTo>
                  <a:lnTo>
                    <a:pt x="118529" y="88909"/>
                  </a:lnTo>
                  <a:lnTo>
                    <a:pt x="116523" y="88971"/>
                  </a:lnTo>
                  <a:lnTo>
                    <a:pt x="116706" y="87906"/>
                  </a:lnTo>
                  <a:lnTo>
                    <a:pt x="116601" y="87618"/>
                  </a:lnTo>
                  <a:lnTo>
                    <a:pt x="116621" y="86893"/>
                  </a:lnTo>
                  <a:lnTo>
                    <a:pt x="116783" y="86689"/>
                  </a:lnTo>
                  <a:lnTo>
                    <a:pt x="117103" y="86625"/>
                  </a:lnTo>
                  <a:lnTo>
                    <a:pt x="117169" y="86375"/>
                  </a:lnTo>
                  <a:lnTo>
                    <a:pt x="117259" y="85526"/>
                  </a:lnTo>
                  <a:lnTo>
                    <a:pt x="117321" y="83610"/>
                  </a:lnTo>
                  <a:lnTo>
                    <a:pt x="116471" y="83978"/>
                  </a:lnTo>
                  <a:lnTo>
                    <a:pt x="116413" y="81558"/>
                  </a:lnTo>
                  <a:lnTo>
                    <a:pt x="116188" y="81293"/>
                  </a:lnTo>
                  <a:lnTo>
                    <a:pt x="116058" y="80682"/>
                  </a:lnTo>
                  <a:lnTo>
                    <a:pt x="117746" y="81614"/>
                  </a:lnTo>
                  <a:lnTo>
                    <a:pt x="118071" y="80401"/>
                  </a:lnTo>
                  <a:lnTo>
                    <a:pt x="118095" y="79588"/>
                  </a:lnTo>
                  <a:lnTo>
                    <a:pt x="119385" y="80266"/>
                  </a:lnTo>
                  <a:lnTo>
                    <a:pt x="119808" y="80329"/>
                  </a:lnTo>
                  <a:lnTo>
                    <a:pt x="119814" y="79733"/>
                  </a:lnTo>
                  <a:lnTo>
                    <a:pt x="120849" y="79777"/>
                  </a:lnTo>
                  <a:lnTo>
                    <a:pt x="122333" y="79462"/>
                  </a:lnTo>
                  <a:lnTo>
                    <a:pt x="122916" y="79409"/>
                  </a:lnTo>
                  <a:lnTo>
                    <a:pt x="126285" y="79579"/>
                  </a:lnTo>
                  <a:lnTo>
                    <a:pt x="127121" y="79749"/>
                  </a:lnTo>
                  <a:lnTo>
                    <a:pt x="127550" y="79121"/>
                  </a:lnTo>
                  <a:lnTo>
                    <a:pt x="127756" y="79121"/>
                  </a:lnTo>
                  <a:lnTo>
                    <a:pt x="127945" y="79323"/>
                  </a:lnTo>
                  <a:lnTo>
                    <a:pt x="128053" y="78901"/>
                  </a:lnTo>
                  <a:lnTo>
                    <a:pt x="128029" y="77074"/>
                  </a:lnTo>
                  <a:lnTo>
                    <a:pt x="127491" y="75784"/>
                  </a:lnTo>
                  <a:lnTo>
                    <a:pt x="126882" y="74639"/>
                  </a:lnTo>
                  <a:lnTo>
                    <a:pt x="126644" y="74388"/>
                  </a:lnTo>
                  <a:lnTo>
                    <a:pt x="125389" y="74416"/>
                  </a:lnTo>
                  <a:lnTo>
                    <a:pt x="124613" y="73313"/>
                  </a:lnTo>
                  <a:lnTo>
                    <a:pt x="124701" y="72940"/>
                  </a:lnTo>
                  <a:lnTo>
                    <a:pt x="124716" y="72783"/>
                  </a:lnTo>
                  <a:lnTo>
                    <a:pt x="123058" y="72319"/>
                  </a:lnTo>
                  <a:lnTo>
                    <a:pt x="122188" y="71294"/>
                  </a:lnTo>
                  <a:lnTo>
                    <a:pt x="122057" y="70957"/>
                  </a:lnTo>
                  <a:lnTo>
                    <a:pt x="121855" y="70735"/>
                  </a:lnTo>
                  <a:lnTo>
                    <a:pt x="121588" y="70737"/>
                  </a:lnTo>
                  <a:lnTo>
                    <a:pt x="120924" y="71205"/>
                  </a:lnTo>
                  <a:lnTo>
                    <a:pt x="120416" y="71274"/>
                  </a:lnTo>
                  <a:lnTo>
                    <a:pt x="119363" y="71205"/>
                  </a:lnTo>
                  <a:lnTo>
                    <a:pt x="118984" y="71306"/>
                  </a:lnTo>
                  <a:lnTo>
                    <a:pt x="118284" y="71692"/>
                  </a:lnTo>
                  <a:lnTo>
                    <a:pt x="117996" y="71574"/>
                  </a:lnTo>
                  <a:lnTo>
                    <a:pt x="117885" y="70572"/>
                  </a:lnTo>
                  <a:lnTo>
                    <a:pt x="117677" y="70328"/>
                  </a:lnTo>
                  <a:lnTo>
                    <a:pt x="117442" y="70423"/>
                  </a:lnTo>
                  <a:lnTo>
                    <a:pt x="117138" y="70910"/>
                  </a:lnTo>
                  <a:lnTo>
                    <a:pt x="116846" y="71016"/>
                  </a:lnTo>
                  <a:lnTo>
                    <a:pt x="116279" y="70675"/>
                  </a:lnTo>
                  <a:lnTo>
                    <a:pt x="116145" y="70382"/>
                  </a:lnTo>
                  <a:lnTo>
                    <a:pt x="116477" y="69947"/>
                  </a:lnTo>
                  <a:lnTo>
                    <a:pt x="116898" y="69146"/>
                  </a:lnTo>
                  <a:lnTo>
                    <a:pt x="116773" y="68762"/>
                  </a:lnTo>
                  <a:lnTo>
                    <a:pt x="116512" y="68845"/>
                  </a:lnTo>
                  <a:lnTo>
                    <a:pt x="116119" y="69248"/>
                  </a:lnTo>
                  <a:lnTo>
                    <a:pt x="115198" y="69368"/>
                  </a:lnTo>
                  <a:lnTo>
                    <a:pt x="114489" y="69953"/>
                  </a:lnTo>
                  <a:lnTo>
                    <a:pt x="113470" y="70268"/>
                  </a:lnTo>
                  <a:lnTo>
                    <a:pt x="113142" y="70092"/>
                  </a:lnTo>
                  <a:lnTo>
                    <a:pt x="112980" y="69743"/>
                  </a:lnTo>
                  <a:lnTo>
                    <a:pt x="112936" y="69463"/>
                  </a:lnTo>
                  <a:lnTo>
                    <a:pt x="112993" y="68584"/>
                  </a:lnTo>
                  <a:lnTo>
                    <a:pt x="112509" y="68696"/>
                  </a:lnTo>
                  <a:lnTo>
                    <a:pt x="112252" y="68621"/>
                  </a:lnTo>
                  <a:lnTo>
                    <a:pt x="111835" y="68135"/>
                  </a:lnTo>
                  <a:lnTo>
                    <a:pt x="111267" y="67867"/>
                  </a:lnTo>
                  <a:lnTo>
                    <a:pt x="110559" y="67893"/>
                  </a:lnTo>
                  <a:lnTo>
                    <a:pt x="110075" y="67770"/>
                  </a:lnTo>
                  <a:lnTo>
                    <a:pt x="109907" y="67893"/>
                  </a:lnTo>
                  <a:lnTo>
                    <a:pt x="109129" y="68885"/>
                  </a:lnTo>
                  <a:lnTo>
                    <a:pt x="108898" y="69078"/>
                  </a:lnTo>
                  <a:lnTo>
                    <a:pt x="108665" y="69145"/>
                  </a:lnTo>
                  <a:lnTo>
                    <a:pt x="108520" y="69125"/>
                  </a:lnTo>
                  <a:lnTo>
                    <a:pt x="108345" y="68984"/>
                  </a:lnTo>
                  <a:lnTo>
                    <a:pt x="108041" y="68379"/>
                  </a:lnTo>
                  <a:lnTo>
                    <a:pt x="107786" y="67994"/>
                  </a:lnTo>
                  <a:lnTo>
                    <a:pt x="107851" y="67657"/>
                  </a:lnTo>
                  <a:lnTo>
                    <a:pt x="108592" y="67426"/>
                  </a:lnTo>
                  <a:lnTo>
                    <a:pt x="109109" y="66983"/>
                  </a:lnTo>
                  <a:lnTo>
                    <a:pt x="109516" y="66812"/>
                  </a:lnTo>
                  <a:lnTo>
                    <a:pt x="109568" y="66455"/>
                  </a:lnTo>
                  <a:lnTo>
                    <a:pt x="109105" y="66105"/>
                  </a:lnTo>
                  <a:lnTo>
                    <a:pt x="108890" y="65835"/>
                  </a:lnTo>
                  <a:lnTo>
                    <a:pt x="108532" y="65103"/>
                  </a:lnTo>
                  <a:lnTo>
                    <a:pt x="108352" y="65077"/>
                  </a:lnTo>
                  <a:lnTo>
                    <a:pt x="108165" y="65157"/>
                  </a:lnTo>
                  <a:lnTo>
                    <a:pt x="107311" y="66015"/>
                  </a:lnTo>
                  <a:lnTo>
                    <a:pt x="107054" y="66053"/>
                  </a:lnTo>
                  <a:lnTo>
                    <a:pt x="106916" y="65938"/>
                  </a:lnTo>
                  <a:lnTo>
                    <a:pt x="106525" y="64844"/>
                  </a:lnTo>
                  <a:lnTo>
                    <a:pt x="105705" y="63759"/>
                  </a:lnTo>
                  <a:lnTo>
                    <a:pt x="105575" y="63468"/>
                  </a:lnTo>
                  <a:lnTo>
                    <a:pt x="105685" y="63042"/>
                  </a:lnTo>
                  <a:lnTo>
                    <a:pt x="105491" y="62312"/>
                  </a:lnTo>
                  <a:lnTo>
                    <a:pt x="105124" y="62301"/>
                  </a:lnTo>
                  <a:lnTo>
                    <a:pt x="104842" y="62478"/>
                  </a:lnTo>
                  <a:lnTo>
                    <a:pt x="104549" y="63045"/>
                  </a:lnTo>
                  <a:lnTo>
                    <a:pt x="104407" y="63189"/>
                  </a:lnTo>
                  <a:lnTo>
                    <a:pt x="104107" y="63256"/>
                  </a:lnTo>
                  <a:lnTo>
                    <a:pt x="103741" y="63125"/>
                  </a:lnTo>
                  <a:lnTo>
                    <a:pt x="103496" y="62805"/>
                  </a:lnTo>
                  <a:lnTo>
                    <a:pt x="103510" y="62100"/>
                  </a:lnTo>
                  <a:lnTo>
                    <a:pt x="103650" y="61652"/>
                  </a:lnTo>
                  <a:lnTo>
                    <a:pt x="104336" y="61491"/>
                  </a:lnTo>
                  <a:lnTo>
                    <a:pt x="104338" y="61320"/>
                  </a:lnTo>
                  <a:lnTo>
                    <a:pt x="103929" y="60545"/>
                  </a:lnTo>
                  <a:lnTo>
                    <a:pt x="103743" y="60434"/>
                  </a:lnTo>
                  <a:lnTo>
                    <a:pt x="103478" y="60102"/>
                  </a:lnTo>
                  <a:lnTo>
                    <a:pt x="103283" y="59715"/>
                  </a:lnTo>
                  <a:lnTo>
                    <a:pt x="103095" y="59596"/>
                  </a:lnTo>
                  <a:lnTo>
                    <a:pt x="102933" y="59648"/>
                  </a:lnTo>
                  <a:lnTo>
                    <a:pt x="102700" y="60107"/>
                  </a:lnTo>
                  <a:lnTo>
                    <a:pt x="102496" y="60262"/>
                  </a:lnTo>
                  <a:lnTo>
                    <a:pt x="102340" y="60273"/>
                  </a:lnTo>
                  <a:lnTo>
                    <a:pt x="102149" y="60104"/>
                  </a:lnTo>
                  <a:lnTo>
                    <a:pt x="102064" y="59901"/>
                  </a:lnTo>
                  <a:lnTo>
                    <a:pt x="102356" y="58876"/>
                  </a:lnTo>
                  <a:lnTo>
                    <a:pt x="101615" y="58706"/>
                  </a:lnTo>
                  <a:lnTo>
                    <a:pt x="100995" y="58754"/>
                  </a:lnTo>
                  <a:lnTo>
                    <a:pt x="100847" y="58594"/>
                  </a:lnTo>
                  <a:lnTo>
                    <a:pt x="100778" y="58338"/>
                  </a:lnTo>
                  <a:lnTo>
                    <a:pt x="100541" y="58010"/>
                  </a:lnTo>
                  <a:lnTo>
                    <a:pt x="99815" y="58013"/>
                  </a:lnTo>
                  <a:lnTo>
                    <a:pt x="99427" y="57790"/>
                  </a:lnTo>
                  <a:lnTo>
                    <a:pt x="99103" y="57716"/>
                  </a:lnTo>
                  <a:lnTo>
                    <a:pt x="98943" y="57853"/>
                  </a:lnTo>
                  <a:lnTo>
                    <a:pt x="98986" y="58418"/>
                  </a:lnTo>
                  <a:lnTo>
                    <a:pt x="98634" y="58738"/>
                  </a:lnTo>
                  <a:lnTo>
                    <a:pt x="98565" y="58999"/>
                  </a:lnTo>
                  <a:lnTo>
                    <a:pt x="98693" y="59315"/>
                  </a:lnTo>
                  <a:lnTo>
                    <a:pt x="99292" y="59648"/>
                  </a:lnTo>
                  <a:lnTo>
                    <a:pt x="99363" y="59827"/>
                  </a:lnTo>
                  <a:lnTo>
                    <a:pt x="99250" y="60074"/>
                  </a:lnTo>
                  <a:lnTo>
                    <a:pt x="98110" y="60620"/>
                  </a:lnTo>
                  <a:lnTo>
                    <a:pt x="97828" y="60571"/>
                  </a:lnTo>
                  <a:lnTo>
                    <a:pt x="97318" y="60231"/>
                  </a:lnTo>
                  <a:lnTo>
                    <a:pt x="96919" y="60327"/>
                  </a:lnTo>
                  <a:lnTo>
                    <a:pt x="96291" y="61275"/>
                  </a:lnTo>
                  <a:lnTo>
                    <a:pt x="95728" y="61739"/>
                  </a:lnTo>
                  <a:lnTo>
                    <a:pt x="95647" y="61920"/>
                  </a:lnTo>
                  <a:lnTo>
                    <a:pt x="95752" y="62309"/>
                  </a:lnTo>
                  <a:lnTo>
                    <a:pt x="95661" y="62446"/>
                  </a:lnTo>
                  <a:lnTo>
                    <a:pt x="95206" y="62357"/>
                  </a:lnTo>
                  <a:lnTo>
                    <a:pt x="94645" y="61991"/>
                  </a:lnTo>
                  <a:lnTo>
                    <a:pt x="94426" y="61766"/>
                  </a:lnTo>
                  <a:lnTo>
                    <a:pt x="93764" y="60259"/>
                  </a:lnTo>
                  <a:lnTo>
                    <a:pt x="93485" y="59817"/>
                  </a:lnTo>
                  <a:lnTo>
                    <a:pt x="93318" y="59680"/>
                  </a:lnTo>
                  <a:lnTo>
                    <a:pt x="92918" y="59563"/>
                  </a:lnTo>
                  <a:lnTo>
                    <a:pt x="92638" y="59598"/>
                  </a:lnTo>
                  <a:lnTo>
                    <a:pt x="92468" y="59785"/>
                  </a:lnTo>
                  <a:lnTo>
                    <a:pt x="92383" y="60019"/>
                  </a:lnTo>
                  <a:lnTo>
                    <a:pt x="92389" y="60421"/>
                  </a:lnTo>
                  <a:lnTo>
                    <a:pt x="92585" y="60890"/>
                  </a:lnTo>
                  <a:lnTo>
                    <a:pt x="92930" y="61395"/>
                  </a:lnTo>
                  <a:lnTo>
                    <a:pt x="93136" y="62103"/>
                  </a:lnTo>
                  <a:lnTo>
                    <a:pt x="93205" y="63024"/>
                  </a:lnTo>
                  <a:lnTo>
                    <a:pt x="93150" y="63357"/>
                  </a:lnTo>
                  <a:lnTo>
                    <a:pt x="92824" y="64531"/>
                  </a:lnTo>
                  <a:lnTo>
                    <a:pt x="92116" y="66183"/>
                  </a:lnTo>
                  <a:lnTo>
                    <a:pt x="91830" y="66440"/>
                  </a:lnTo>
                  <a:lnTo>
                    <a:pt x="91192" y="66792"/>
                  </a:lnTo>
                  <a:lnTo>
                    <a:pt x="91002" y="67002"/>
                  </a:lnTo>
                  <a:lnTo>
                    <a:pt x="90907" y="67352"/>
                  </a:lnTo>
                  <a:lnTo>
                    <a:pt x="91041" y="67680"/>
                  </a:lnTo>
                  <a:lnTo>
                    <a:pt x="92004" y="68247"/>
                  </a:lnTo>
                  <a:lnTo>
                    <a:pt x="92519" y="69038"/>
                  </a:lnTo>
                  <a:lnTo>
                    <a:pt x="92909" y="70209"/>
                  </a:lnTo>
                  <a:lnTo>
                    <a:pt x="93307" y="71030"/>
                  </a:lnTo>
                  <a:lnTo>
                    <a:pt x="93268" y="71453"/>
                  </a:lnTo>
                  <a:lnTo>
                    <a:pt x="93061" y="72022"/>
                  </a:lnTo>
                  <a:lnTo>
                    <a:pt x="92796" y="72351"/>
                  </a:lnTo>
                  <a:lnTo>
                    <a:pt x="92500" y="72452"/>
                  </a:lnTo>
                  <a:lnTo>
                    <a:pt x="92235" y="72362"/>
                  </a:lnTo>
                  <a:lnTo>
                    <a:pt x="92103" y="72218"/>
                  </a:lnTo>
                  <a:lnTo>
                    <a:pt x="91896" y="71339"/>
                  </a:lnTo>
                  <a:lnTo>
                    <a:pt x="91743" y="71126"/>
                  </a:lnTo>
                  <a:lnTo>
                    <a:pt x="90234" y="70304"/>
                  </a:lnTo>
                  <a:lnTo>
                    <a:pt x="89254" y="69404"/>
                  </a:lnTo>
                  <a:lnTo>
                    <a:pt x="88426" y="68948"/>
                  </a:lnTo>
                  <a:lnTo>
                    <a:pt x="87665" y="68831"/>
                  </a:lnTo>
                  <a:lnTo>
                    <a:pt x="87252" y="68908"/>
                  </a:lnTo>
                  <a:lnTo>
                    <a:pt x="86768" y="69274"/>
                  </a:lnTo>
                  <a:lnTo>
                    <a:pt x="86354" y="69274"/>
                  </a:lnTo>
                  <a:lnTo>
                    <a:pt x="85137" y="69274"/>
                  </a:lnTo>
                  <a:lnTo>
                    <a:pt x="84761" y="69290"/>
                  </a:lnTo>
                  <a:lnTo>
                    <a:pt x="83003" y="69882"/>
                  </a:lnTo>
                  <a:lnTo>
                    <a:pt x="82528" y="69912"/>
                  </a:lnTo>
                  <a:lnTo>
                    <a:pt x="81679" y="69825"/>
                  </a:lnTo>
                  <a:lnTo>
                    <a:pt x="81408" y="69908"/>
                  </a:lnTo>
                  <a:lnTo>
                    <a:pt x="81276" y="70178"/>
                  </a:lnTo>
                  <a:lnTo>
                    <a:pt x="81280" y="70361"/>
                  </a:lnTo>
                  <a:lnTo>
                    <a:pt x="81719" y="71274"/>
                  </a:lnTo>
                  <a:lnTo>
                    <a:pt x="81757" y="71778"/>
                  </a:lnTo>
                  <a:lnTo>
                    <a:pt x="81525" y="72172"/>
                  </a:lnTo>
                  <a:lnTo>
                    <a:pt x="81019" y="72386"/>
                  </a:lnTo>
                  <a:lnTo>
                    <a:pt x="80178" y="72462"/>
                  </a:lnTo>
                  <a:lnTo>
                    <a:pt x="79789" y="72641"/>
                  </a:lnTo>
                  <a:lnTo>
                    <a:pt x="77990" y="73860"/>
                  </a:lnTo>
                  <a:lnTo>
                    <a:pt x="75943" y="74254"/>
                  </a:lnTo>
                  <a:lnTo>
                    <a:pt x="75446" y="74283"/>
                  </a:lnTo>
                  <a:lnTo>
                    <a:pt x="75060" y="74143"/>
                  </a:lnTo>
                  <a:lnTo>
                    <a:pt x="74596" y="73656"/>
                  </a:lnTo>
                  <a:lnTo>
                    <a:pt x="74035" y="73312"/>
                  </a:lnTo>
                  <a:lnTo>
                    <a:pt x="73628" y="73325"/>
                  </a:lnTo>
                  <a:lnTo>
                    <a:pt x="73395" y="73492"/>
                  </a:lnTo>
                  <a:lnTo>
                    <a:pt x="73302" y="73692"/>
                  </a:lnTo>
                  <a:lnTo>
                    <a:pt x="73332" y="74001"/>
                  </a:lnTo>
                  <a:lnTo>
                    <a:pt x="73553" y="74661"/>
                  </a:lnTo>
                  <a:lnTo>
                    <a:pt x="73579" y="74943"/>
                  </a:lnTo>
                  <a:lnTo>
                    <a:pt x="73201" y="75834"/>
                  </a:lnTo>
                  <a:lnTo>
                    <a:pt x="73134" y="76149"/>
                  </a:lnTo>
                  <a:lnTo>
                    <a:pt x="73241" y="77377"/>
                  </a:lnTo>
                  <a:lnTo>
                    <a:pt x="73144" y="77813"/>
                  </a:lnTo>
                  <a:lnTo>
                    <a:pt x="72085" y="78876"/>
                  </a:lnTo>
                  <a:lnTo>
                    <a:pt x="71532" y="79852"/>
                  </a:lnTo>
                  <a:lnTo>
                    <a:pt x="71350" y="80021"/>
                  </a:lnTo>
                  <a:lnTo>
                    <a:pt x="71020" y="80052"/>
                  </a:lnTo>
                  <a:lnTo>
                    <a:pt x="70435" y="79679"/>
                  </a:lnTo>
                  <a:lnTo>
                    <a:pt x="70196" y="79634"/>
                  </a:lnTo>
                  <a:lnTo>
                    <a:pt x="69866" y="79703"/>
                  </a:lnTo>
                  <a:lnTo>
                    <a:pt x="69367" y="80020"/>
                  </a:lnTo>
                  <a:lnTo>
                    <a:pt x="69250" y="80253"/>
                  </a:lnTo>
                  <a:lnTo>
                    <a:pt x="69226" y="80557"/>
                  </a:lnTo>
                  <a:lnTo>
                    <a:pt x="69608" y="82054"/>
                  </a:lnTo>
                  <a:lnTo>
                    <a:pt x="69548" y="82676"/>
                  </a:lnTo>
                  <a:lnTo>
                    <a:pt x="69446" y="82960"/>
                  </a:lnTo>
                  <a:lnTo>
                    <a:pt x="69270" y="83138"/>
                  </a:lnTo>
                  <a:lnTo>
                    <a:pt x="68706" y="83295"/>
                  </a:lnTo>
                  <a:lnTo>
                    <a:pt x="65692" y="83962"/>
                  </a:lnTo>
                  <a:lnTo>
                    <a:pt x="64077" y="84216"/>
                  </a:lnTo>
                  <a:lnTo>
                    <a:pt x="63470" y="83811"/>
                  </a:lnTo>
                  <a:lnTo>
                    <a:pt x="63206" y="83171"/>
                  </a:lnTo>
                  <a:lnTo>
                    <a:pt x="62781" y="80191"/>
                  </a:lnTo>
                  <a:lnTo>
                    <a:pt x="62586" y="79729"/>
                  </a:lnTo>
                  <a:lnTo>
                    <a:pt x="62087" y="79260"/>
                  </a:lnTo>
                  <a:lnTo>
                    <a:pt x="60656" y="79294"/>
                  </a:lnTo>
                  <a:lnTo>
                    <a:pt x="59154" y="78322"/>
                  </a:lnTo>
                  <a:lnTo>
                    <a:pt x="58732" y="78190"/>
                  </a:lnTo>
                  <a:lnTo>
                    <a:pt x="58032" y="78184"/>
                  </a:lnTo>
                  <a:lnTo>
                    <a:pt x="57688" y="78320"/>
                  </a:lnTo>
                  <a:lnTo>
                    <a:pt x="56850" y="79518"/>
                  </a:lnTo>
                  <a:lnTo>
                    <a:pt x="56562" y="80418"/>
                  </a:lnTo>
                  <a:lnTo>
                    <a:pt x="55945" y="80545"/>
                  </a:lnTo>
                  <a:lnTo>
                    <a:pt x="53419" y="78443"/>
                  </a:lnTo>
                  <a:lnTo>
                    <a:pt x="53241" y="77940"/>
                  </a:lnTo>
                  <a:lnTo>
                    <a:pt x="53189" y="77526"/>
                  </a:lnTo>
                  <a:lnTo>
                    <a:pt x="53519" y="76160"/>
                  </a:lnTo>
                  <a:lnTo>
                    <a:pt x="53635" y="75241"/>
                  </a:lnTo>
                  <a:lnTo>
                    <a:pt x="53599" y="74487"/>
                  </a:lnTo>
                  <a:lnTo>
                    <a:pt x="53463" y="74036"/>
                  </a:lnTo>
                  <a:lnTo>
                    <a:pt x="53219" y="73590"/>
                  </a:lnTo>
                  <a:lnTo>
                    <a:pt x="53010" y="73327"/>
                  </a:lnTo>
                  <a:lnTo>
                    <a:pt x="52570" y="73170"/>
                  </a:lnTo>
                  <a:lnTo>
                    <a:pt x="52382" y="73176"/>
                  </a:lnTo>
                  <a:lnTo>
                    <a:pt x="51864" y="73665"/>
                  </a:lnTo>
                  <a:lnTo>
                    <a:pt x="51336" y="73913"/>
                  </a:lnTo>
                  <a:lnTo>
                    <a:pt x="49844" y="73781"/>
                  </a:lnTo>
                  <a:lnTo>
                    <a:pt x="49462" y="73883"/>
                  </a:lnTo>
                  <a:lnTo>
                    <a:pt x="48672" y="74368"/>
                  </a:lnTo>
                  <a:lnTo>
                    <a:pt x="48355" y="74862"/>
                  </a:lnTo>
                  <a:lnTo>
                    <a:pt x="48118" y="76097"/>
                  </a:lnTo>
                  <a:lnTo>
                    <a:pt x="48371" y="77100"/>
                  </a:lnTo>
                  <a:lnTo>
                    <a:pt x="48315" y="77674"/>
                  </a:lnTo>
                  <a:lnTo>
                    <a:pt x="48143" y="78137"/>
                  </a:lnTo>
                  <a:lnTo>
                    <a:pt x="45344" y="81311"/>
                  </a:lnTo>
                  <a:lnTo>
                    <a:pt x="44813" y="81758"/>
                  </a:lnTo>
                  <a:lnTo>
                    <a:pt x="44416" y="81841"/>
                  </a:lnTo>
                  <a:lnTo>
                    <a:pt x="42787" y="81155"/>
                  </a:lnTo>
                  <a:lnTo>
                    <a:pt x="41136" y="80698"/>
                  </a:lnTo>
                  <a:lnTo>
                    <a:pt x="40806" y="80556"/>
                  </a:lnTo>
                  <a:lnTo>
                    <a:pt x="40566" y="80294"/>
                  </a:lnTo>
                  <a:lnTo>
                    <a:pt x="40405" y="79501"/>
                  </a:lnTo>
                  <a:lnTo>
                    <a:pt x="39930" y="78802"/>
                  </a:lnTo>
                  <a:lnTo>
                    <a:pt x="39878" y="78577"/>
                  </a:lnTo>
                  <a:lnTo>
                    <a:pt x="39818" y="78047"/>
                  </a:lnTo>
                  <a:lnTo>
                    <a:pt x="39936" y="77271"/>
                  </a:lnTo>
                  <a:lnTo>
                    <a:pt x="39808" y="75696"/>
                  </a:lnTo>
                  <a:lnTo>
                    <a:pt x="39899" y="75278"/>
                  </a:lnTo>
                  <a:lnTo>
                    <a:pt x="40087" y="74907"/>
                  </a:lnTo>
                  <a:lnTo>
                    <a:pt x="40168" y="74197"/>
                  </a:lnTo>
                  <a:lnTo>
                    <a:pt x="40076" y="73799"/>
                  </a:lnTo>
                  <a:lnTo>
                    <a:pt x="39900" y="73607"/>
                  </a:lnTo>
                  <a:lnTo>
                    <a:pt x="39681" y="73474"/>
                  </a:lnTo>
                  <a:lnTo>
                    <a:pt x="39277" y="73390"/>
                  </a:lnTo>
                  <a:lnTo>
                    <a:pt x="38874" y="73525"/>
                  </a:lnTo>
                  <a:lnTo>
                    <a:pt x="38238" y="74411"/>
                  </a:lnTo>
                  <a:lnTo>
                    <a:pt x="37555" y="75114"/>
                  </a:lnTo>
                  <a:lnTo>
                    <a:pt x="36701" y="75738"/>
                  </a:lnTo>
                  <a:lnTo>
                    <a:pt x="35922" y="76029"/>
                  </a:lnTo>
                  <a:lnTo>
                    <a:pt x="34962" y="76007"/>
                  </a:lnTo>
                  <a:lnTo>
                    <a:pt x="34465" y="75897"/>
                  </a:lnTo>
                  <a:lnTo>
                    <a:pt x="33113" y="75103"/>
                  </a:lnTo>
                  <a:lnTo>
                    <a:pt x="32713" y="75046"/>
                  </a:lnTo>
                  <a:lnTo>
                    <a:pt x="32247" y="75135"/>
                  </a:lnTo>
                  <a:lnTo>
                    <a:pt x="31860" y="75478"/>
                  </a:lnTo>
                  <a:lnTo>
                    <a:pt x="31758" y="75807"/>
                  </a:lnTo>
                  <a:lnTo>
                    <a:pt x="31875" y="77596"/>
                  </a:lnTo>
                  <a:lnTo>
                    <a:pt x="31853" y="77876"/>
                  </a:lnTo>
                  <a:lnTo>
                    <a:pt x="31716" y="78301"/>
                  </a:lnTo>
                  <a:lnTo>
                    <a:pt x="31748" y="79090"/>
                  </a:lnTo>
                  <a:lnTo>
                    <a:pt x="31978" y="79364"/>
                  </a:lnTo>
                  <a:lnTo>
                    <a:pt x="32921" y="83898"/>
                  </a:lnTo>
                  <a:lnTo>
                    <a:pt x="30602" y="88146"/>
                  </a:lnTo>
                  <a:lnTo>
                    <a:pt x="29670" y="89119"/>
                  </a:lnTo>
                  <a:lnTo>
                    <a:pt x="28048" y="89291"/>
                  </a:lnTo>
                  <a:lnTo>
                    <a:pt x="27361" y="88901"/>
                  </a:lnTo>
                  <a:lnTo>
                    <a:pt x="26821" y="88082"/>
                  </a:lnTo>
                  <a:lnTo>
                    <a:pt x="26841" y="87063"/>
                  </a:lnTo>
                  <a:lnTo>
                    <a:pt x="26887" y="87686"/>
                  </a:lnTo>
                  <a:lnTo>
                    <a:pt x="26988" y="88025"/>
                  </a:lnTo>
                  <a:lnTo>
                    <a:pt x="27253" y="88524"/>
                  </a:lnTo>
                  <a:lnTo>
                    <a:pt x="27732" y="88994"/>
                  </a:lnTo>
                  <a:lnTo>
                    <a:pt x="28337" y="89165"/>
                  </a:lnTo>
                  <a:lnTo>
                    <a:pt x="28836" y="89154"/>
                  </a:lnTo>
                  <a:lnTo>
                    <a:pt x="29521" y="88994"/>
                  </a:lnTo>
                  <a:lnTo>
                    <a:pt x="30132" y="88547"/>
                  </a:lnTo>
                  <a:lnTo>
                    <a:pt x="30524" y="88044"/>
                  </a:lnTo>
                  <a:lnTo>
                    <a:pt x="31408" y="86270"/>
                  </a:lnTo>
                  <a:lnTo>
                    <a:pt x="31978" y="85293"/>
                  </a:lnTo>
                  <a:lnTo>
                    <a:pt x="32128" y="84514"/>
                  </a:lnTo>
                  <a:lnTo>
                    <a:pt x="31835" y="84354"/>
                  </a:lnTo>
                  <a:lnTo>
                    <a:pt x="31961" y="83732"/>
                  </a:lnTo>
                  <a:lnTo>
                    <a:pt x="32174" y="84287"/>
                  </a:lnTo>
                  <a:lnTo>
                    <a:pt x="32090" y="84928"/>
                  </a:lnTo>
                  <a:lnTo>
                    <a:pt x="32313" y="84481"/>
                  </a:lnTo>
                  <a:lnTo>
                    <a:pt x="32618" y="82882"/>
                  </a:lnTo>
                  <a:lnTo>
                    <a:pt x="31934" y="80429"/>
                  </a:lnTo>
                  <a:lnTo>
                    <a:pt x="31623" y="79919"/>
                  </a:lnTo>
                  <a:lnTo>
                    <a:pt x="31532" y="79043"/>
                  </a:lnTo>
                  <a:lnTo>
                    <a:pt x="31529" y="78152"/>
                  </a:lnTo>
                  <a:lnTo>
                    <a:pt x="31571" y="77742"/>
                  </a:lnTo>
                  <a:lnTo>
                    <a:pt x="31676" y="77432"/>
                  </a:lnTo>
                  <a:lnTo>
                    <a:pt x="31621" y="74782"/>
                  </a:lnTo>
                  <a:lnTo>
                    <a:pt x="31383" y="74484"/>
                  </a:lnTo>
                  <a:lnTo>
                    <a:pt x="31231" y="72751"/>
                  </a:lnTo>
                  <a:lnTo>
                    <a:pt x="30544" y="72602"/>
                  </a:lnTo>
                  <a:lnTo>
                    <a:pt x="30100" y="72676"/>
                  </a:lnTo>
                  <a:lnTo>
                    <a:pt x="29883" y="72400"/>
                  </a:lnTo>
                  <a:lnTo>
                    <a:pt x="29321" y="70697"/>
                  </a:lnTo>
                  <a:lnTo>
                    <a:pt x="28918" y="69141"/>
                  </a:lnTo>
                  <a:lnTo>
                    <a:pt x="28883" y="63075"/>
                  </a:lnTo>
                  <a:lnTo>
                    <a:pt x="28708" y="62348"/>
                  </a:lnTo>
                  <a:lnTo>
                    <a:pt x="28426" y="61865"/>
                  </a:lnTo>
                  <a:lnTo>
                    <a:pt x="25841" y="60933"/>
                  </a:lnTo>
                  <a:lnTo>
                    <a:pt x="26339" y="60242"/>
                  </a:lnTo>
                  <a:lnTo>
                    <a:pt x="26899" y="58953"/>
                  </a:lnTo>
                  <a:lnTo>
                    <a:pt x="26622" y="58379"/>
                  </a:lnTo>
                  <a:lnTo>
                    <a:pt x="26636" y="58222"/>
                  </a:lnTo>
                  <a:lnTo>
                    <a:pt x="27105" y="58241"/>
                  </a:lnTo>
                  <a:lnTo>
                    <a:pt x="27270" y="58386"/>
                  </a:lnTo>
                  <a:lnTo>
                    <a:pt x="27900" y="58610"/>
                  </a:lnTo>
                  <a:lnTo>
                    <a:pt x="28187" y="58550"/>
                  </a:lnTo>
                  <a:lnTo>
                    <a:pt x="28726" y="56000"/>
                  </a:lnTo>
                  <a:lnTo>
                    <a:pt x="29115" y="55087"/>
                  </a:lnTo>
                  <a:lnTo>
                    <a:pt x="28964" y="54163"/>
                  </a:lnTo>
                  <a:lnTo>
                    <a:pt x="28796" y="54003"/>
                  </a:lnTo>
                  <a:lnTo>
                    <a:pt x="28008" y="54096"/>
                  </a:lnTo>
                  <a:lnTo>
                    <a:pt x="27770" y="54323"/>
                  </a:lnTo>
                  <a:lnTo>
                    <a:pt x="26746" y="53851"/>
                  </a:lnTo>
                  <a:lnTo>
                    <a:pt x="32952" y="50008"/>
                  </a:lnTo>
                  <a:lnTo>
                    <a:pt x="32765" y="49248"/>
                  </a:lnTo>
                  <a:lnTo>
                    <a:pt x="31974" y="48405"/>
                  </a:lnTo>
                  <a:lnTo>
                    <a:pt x="31098" y="48327"/>
                  </a:lnTo>
                  <a:lnTo>
                    <a:pt x="29664" y="48401"/>
                  </a:lnTo>
                  <a:lnTo>
                    <a:pt x="29623" y="48188"/>
                  </a:lnTo>
                  <a:lnTo>
                    <a:pt x="29722" y="47730"/>
                  </a:lnTo>
                  <a:lnTo>
                    <a:pt x="30174" y="47014"/>
                  </a:lnTo>
                  <a:lnTo>
                    <a:pt x="31011" y="46105"/>
                  </a:lnTo>
                  <a:lnTo>
                    <a:pt x="31828" y="45464"/>
                  </a:lnTo>
                  <a:lnTo>
                    <a:pt x="31712" y="44529"/>
                  </a:lnTo>
                  <a:lnTo>
                    <a:pt x="31411" y="43865"/>
                  </a:lnTo>
                  <a:lnTo>
                    <a:pt x="31236" y="42930"/>
                  </a:lnTo>
                  <a:lnTo>
                    <a:pt x="31404" y="42277"/>
                  </a:lnTo>
                  <a:lnTo>
                    <a:pt x="31688" y="41692"/>
                  </a:lnTo>
                  <a:lnTo>
                    <a:pt x="32215" y="40217"/>
                  </a:lnTo>
                  <a:lnTo>
                    <a:pt x="32246" y="39229"/>
                  </a:lnTo>
                  <a:lnTo>
                    <a:pt x="32022" y="38312"/>
                  </a:lnTo>
                  <a:lnTo>
                    <a:pt x="31819" y="37760"/>
                  </a:lnTo>
                  <a:lnTo>
                    <a:pt x="30558" y="36713"/>
                  </a:lnTo>
                  <a:lnTo>
                    <a:pt x="31434" y="36209"/>
                  </a:lnTo>
                  <a:lnTo>
                    <a:pt x="31959" y="34792"/>
                  </a:lnTo>
                  <a:lnTo>
                    <a:pt x="31687" y="34647"/>
                  </a:lnTo>
                  <a:lnTo>
                    <a:pt x="31185" y="34569"/>
                  </a:lnTo>
                  <a:lnTo>
                    <a:pt x="30743" y="33954"/>
                  </a:lnTo>
                  <a:lnTo>
                    <a:pt x="31063" y="33477"/>
                  </a:lnTo>
                  <a:lnTo>
                    <a:pt x="31200" y="32940"/>
                  </a:lnTo>
                  <a:lnTo>
                    <a:pt x="31049" y="32627"/>
                  </a:lnTo>
                  <a:lnTo>
                    <a:pt x="31042" y="31881"/>
                  </a:lnTo>
                  <a:lnTo>
                    <a:pt x="33133" y="31849"/>
                  </a:lnTo>
                  <a:lnTo>
                    <a:pt x="32603" y="30850"/>
                  </a:lnTo>
                  <a:lnTo>
                    <a:pt x="32309" y="30555"/>
                  </a:lnTo>
                  <a:lnTo>
                    <a:pt x="31870" y="30365"/>
                  </a:lnTo>
                  <a:lnTo>
                    <a:pt x="32274" y="29821"/>
                  </a:lnTo>
                  <a:lnTo>
                    <a:pt x="32334" y="28461"/>
                  </a:lnTo>
                  <a:lnTo>
                    <a:pt x="32278" y="27775"/>
                  </a:lnTo>
                  <a:lnTo>
                    <a:pt x="32643" y="27089"/>
                  </a:lnTo>
                  <a:lnTo>
                    <a:pt x="32643" y="26679"/>
                  </a:lnTo>
                  <a:lnTo>
                    <a:pt x="32015" y="25781"/>
                  </a:lnTo>
                  <a:lnTo>
                    <a:pt x="32450" y="25188"/>
                  </a:lnTo>
                  <a:lnTo>
                    <a:pt x="33135" y="24727"/>
                  </a:lnTo>
                  <a:lnTo>
                    <a:pt x="33984" y="24708"/>
                  </a:lnTo>
                  <a:lnTo>
                    <a:pt x="34767" y="24407"/>
                  </a:lnTo>
                  <a:lnTo>
                    <a:pt x="34953" y="24253"/>
                  </a:lnTo>
                  <a:lnTo>
                    <a:pt x="36078" y="25037"/>
                  </a:lnTo>
                  <a:lnTo>
                    <a:pt x="36989" y="24038"/>
                  </a:lnTo>
                  <a:lnTo>
                    <a:pt x="39491" y="23262"/>
                  </a:lnTo>
                  <a:lnTo>
                    <a:pt x="40252" y="22784"/>
                  </a:lnTo>
                  <a:lnTo>
                    <a:pt x="40287" y="21957"/>
                  </a:lnTo>
                  <a:lnTo>
                    <a:pt x="41042" y="21703"/>
                  </a:lnTo>
                  <a:lnTo>
                    <a:pt x="42214" y="21949"/>
                  </a:lnTo>
                  <a:lnTo>
                    <a:pt x="43431" y="21960"/>
                  </a:lnTo>
                  <a:lnTo>
                    <a:pt x="43484" y="21412"/>
                  </a:lnTo>
                  <a:lnTo>
                    <a:pt x="44692" y="20462"/>
                  </a:lnTo>
                  <a:lnTo>
                    <a:pt x="44973" y="20346"/>
                  </a:lnTo>
                  <a:lnTo>
                    <a:pt x="45201" y="20350"/>
                  </a:lnTo>
                  <a:lnTo>
                    <a:pt x="45415" y="20622"/>
                  </a:lnTo>
                  <a:lnTo>
                    <a:pt x="45899" y="20760"/>
                  </a:lnTo>
                  <a:lnTo>
                    <a:pt x="46436" y="20805"/>
                  </a:lnTo>
                  <a:lnTo>
                    <a:pt x="47521" y="20119"/>
                  </a:lnTo>
                  <a:lnTo>
                    <a:pt x="48663" y="19750"/>
                  </a:lnTo>
                  <a:lnTo>
                    <a:pt x="48630" y="19464"/>
                  </a:lnTo>
                  <a:lnTo>
                    <a:pt x="48416" y="19117"/>
                  </a:lnTo>
                  <a:lnTo>
                    <a:pt x="48202" y="18476"/>
                  </a:lnTo>
                  <a:lnTo>
                    <a:pt x="49024" y="17802"/>
                  </a:lnTo>
                  <a:lnTo>
                    <a:pt x="50421" y="17363"/>
                  </a:lnTo>
                  <a:lnTo>
                    <a:pt x="51478" y="17358"/>
                  </a:lnTo>
                  <a:lnTo>
                    <a:pt x="51783" y="17445"/>
                  </a:lnTo>
                  <a:lnTo>
                    <a:pt x="52107" y="17760"/>
                  </a:lnTo>
                  <a:lnTo>
                    <a:pt x="52049" y="17967"/>
                  </a:lnTo>
                  <a:lnTo>
                    <a:pt x="52168" y="18467"/>
                  </a:lnTo>
                  <a:lnTo>
                    <a:pt x="52698" y="18459"/>
                  </a:lnTo>
                  <a:lnTo>
                    <a:pt x="53558" y="18756"/>
                  </a:lnTo>
                  <a:lnTo>
                    <a:pt x="54264" y="19151"/>
                  </a:lnTo>
                  <a:lnTo>
                    <a:pt x="55120" y="19017"/>
                  </a:lnTo>
                  <a:lnTo>
                    <a:pt x="55952" y="18472"/>
                  </a:lnTo>
                  <a:lnTo>
                    <a:pt x="56268" y="18096"/>
                  </a:lnTo>
                  <a:lnTo>
                    <a:pt x="58009" y="18453"/>
                  </a:lnTo>
                  <a:lnTo>
                    <a:pt x="58679" y="18442"/>
                  </a:lnTo>
                  <a:lnTo>
                    <a:pt x="58820" y="18233"/>
                  </a:lnTo>
                  <a:lnTo>
                    <a:pt x="58746" y="17805"/>
                  </a:lnTo>
                  <a:lnTo>
                    <a:pt x="58770" y="17488"/>
                  </a:lnTo>
                  <a:lnTo>
                    <a:pt x="59595" y="16938"/>
                  </a:lnTo>
                  <a:lnTo>
                    <a:pt x="60114" y="16230"/>
                  </a:lnTo>
                  <a:lnTo>
                    <a:pt x="59381" y="16178"/>
                  </a:lnTo>
                  <a:lnTo>
                    <a:pt x="58788" y="15917"/>
                  </a:lnTo>
                  <a:lnTo>
                    <a:pt x="58406" y="15574"/>
                  </a:lnTo>
                  <a:lnTo>
                    <a:pt x="58675" y="15459"/>
                  </a:lnTo>
                  <a:lnTo>
                    <a:pt x="60059" y="15481"/>
                  </a:lnTo>
                  <a:lnTo>
                    <a:pt x="60473" y="15384"/>
                  </a:lnTo>
                  <a:lnTo>
                    <a:pt x="61400" y="15101"/>
                  </a:lnTo>
                  <a:lnTo>
                    <a:pt x="61389" y="14561"/>
                  </a:lnTo>
                  <a:lnTo>
                    <a:pt x="61505" y="14222"/>
                  </a:lnTo>
                  <a:lnTo>
                    <a:pt x="61705" y="13912"/>
                  </a:lnTo>
                  <a:lnTo>
                    <a:pt x="62120" y="13629"/>
                  </a:lnTo>
                  <a:lnTo>
                    <a:pt x="62313" y="13148"/>
                  </a:lnTo>
                  <a:lnTo>
                    <a:pt x="61530" y="12522"/>
                  </a:lnTo>
                  <a:lnTo>
                    <a:pt x="61147" y="11982"/>
                  </a:lnTo>
                  <a:lnTo>
                    <a:pt x="61045" y="11106"/>
                  </a:lnTo>
                  <a:lnTo>
                    <a:pt x="60280" y="9712"/>
                  </a:lnTo>
                  <a:lnTo>
                    <a:pt x="60009" y="8702"/>
                  </a:lnTo>
                  <a:lnTo>
                    <a:pt x="59973" y="8376"/>
                  </a:lnTo>
                  <a:lnTo>
                    <a:pt x="60262" y="8389"/>
                  </a:lnTo>
                  <a:lnTo>
                    <a:pt x="60828" y="7875"/>
                  </a:lnTo>
                  <a:lnTo>
                    <a:pt x="60807" y="6585"/>
                  </a:lnTo>
                  <a:lnTo>
                    <a:pt x="62497" y="6570"/>
                  </a:lnTo>
                  <a:lnTo>
                    <a:pt x="62588" y="5926"/>
                  </a:lnTo>
                  <a:lnTo>
                    <a:pt x="62623" y="4778"/>
                  </a:lnTo>
                  <a:lnTo>
                    <a:pt x="62764" y="4591"/>
                  </a:lnTo>
                  <a:lnTo>
                    <a:pt x="63635" y="4126"/>
                  </a:lnTo>
                  <a:lnTo>
                    <a:pt x="64640" y="4491"/>
                  </a:lnTo>
                  <a:lnTo>
                    <a:pt x="65420" y="4909"/>
                  </a:lnTo>
                  <a:lnTo>
                    <a:pt x="65156" y="5270"/>
                  </a:lnTo>
                  <a:lnTo>
                    <a:pt x="65181" y="5446"/>
                  </a:lnTo>
                  <a:lnTo>
                    <a:pt x="65357" y="5554"/>
                  </a:lnTo>
                  <a:lnTo>
                    <a:pt x="66101" y="5439"/>
                  </a:lnTo>
                  <a:lnTo>
                    <a:pt x="66105" y="5159"/>
                  </a:lnTo>
                  <a:lnTo>
                    <a:pt x="67521" y="5122"/>
                  </a:lnTo>
                  <a:lnTo>
                    <a:pt x="67732" y="5074"/>
                  </a:lnTo>
                  <a:lnTo>
                    <a:pt x="68115" y="4795"/>
                  </a:lnTo>
                  <a:lnTo>
                    <a:pt x="68496" y="4668"/>
                  </a:lnTo>
                  <a:lnTo>
                    <a:pt x="68665" y="4696"/>
                  </a:lnTo>
                  <a:lnTo>
                    <a:pt x="69405" y="5052"/>
                  </a:lnTo>
                  <a:lnTo>
                    <a:pt x="69592" y="5073"/>
                  </a:lnTo>
                  <a:lnTo>
                    <a:pt x="69799" y="5008"/>
                  </a:lnTo>
                  <a:lnTo>
                    <a:pt x="70200" y="4598"/>
                  </a:lnTo>
                  <a:lnTo>
                    <a:pt x="70684" y="4360"/>
                  </a:lnTo>
                  <a:lnTo>
                    <a:pt x="71502" y="4171"/>
                  </a:lnTo>
                  <a:lnTo>
                    <a:pt x="72774" y="3991"/>
                  </a:lnTo>
                  <a:lnTo>
                    <a:pt x="73392" y="3979"/>
                  </a:lnTo>
                  <a:lnTo>
                    <a:pt x="73472" y="3167"/>
                  </a:lnTo>
                  <a:lnTo>
                    <a:pt x="73806" y="2224"/>
                  </a:lnTo>
                  <a:lnTo>
                    <a:pt x="74195" y="1596"/>
                  </a:lnTo>
                  <a:lnTo>
                    <a:pt x="75042" y="901"/>
                  </a:lnTo>
                  <a:lnTo>
                    <a:pt x="75735" y="1286"/>
                  </a:lnTo>
                  <a:lnTo>
                    <a:pt x="76216" y="1175"/>
                  </a:lnTo>
                  <a:lnTo>
                    <a:pt x="76361" y="812"/>
                  </a:lnTo>
                  <a:lnTo>
                    <a:pt x="76376" y="287"/>
                  </a:lnTo>
                  <a:lnTo>
                    <a:pt x="76629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2" name="pg423">
              <a:extLst>
                <a:ext uri="{FF2B5EF4-FFF2-40B4-BE49-F238E27FC236}">
                  <a16:creationId xmlns:a16="http://schemas.microsoft.com/office/drawing/2014/main" id="{1C59DAA6-6AC9-0C4E-AAE5-36D8FE94E7EE}"/>
                </a:ext>
              </a:extLst>
            </p:cNvPr>
            <p:cNvSpPr/>
            <p:nvPr/>
          </p:nvSpPr>
          <p:spPr>
            <a:xfrm>
              <a:off x="5781686" y="4201616"/>
              <a:ext cx="59567" cy="62768"/>
            </a:xfrm>
            <a:custGeom>
              <a:avLst/>
              <a:gdLst/>
              <a:ahLst/>
              <a:cxnLst/>
              <a:rect l="0" t="0" r="0" b="0"/>
              <a:pathLst>
                <a:path w="59567" h="62768">
                  <a:moveTo>
                    <a:pt x="220" y="25578"/>
                  </a:moveTo>
                  <a:lnTo>
                    <a:pt x="784" y="25422"/>
                  </a:lnTo>
                  <a:lnTo>
                    <a:pt x="960" y="25243"/>
                  </a:lnTo>
                  <a:lnTo>
                    <a:pt x="1062" y="24960"/>
                  </a:lnTo>
                  <a:lnTo>
                    <a:pt x="1122" y="24337"/>
                  </a:lnTo>
                  <a:lnTo>
                    <a:pt x="740" y="22841"/>
                  </a:lnTo>
                  <a:lnTo>
                    <a:pt x="764" y="22536"/>
                  </a:lnTo>
                  <a:lnTo>
                    <a:pt x="881" y="22303"/>
                  </a:lnTo>
                  <a:lnTo>
                    <a:pt x="1380" y="21987"/>
                  </a:lnTo>
                  <a:lnTo>
                    <a:pt x="1710" y="21917"/>
                  </a:lnTo>
                  <a:lnTo>
                    <a:pt x="1950" y="21962"/>
                  </a:lnTo>
                  <a:lnTo>
                    <a:pt x="2534" y="22335"/>
                  </a:lnTo>
                  <a:lnTo>
                    <a:pt x="2864" y="22304"/>
                  </a:lnTo>
                  <a:lnTo>
                    <a:pt x="3046" y="22136"/>
                  </a:lnTo>
                  <a:lnTo>
                    <a:pt x="3599" y="21159"/>
                  </a:lnTo>
                  <a:lnTo>
                    <a:pt x="4658" y="20097"/>
                  </a:lnTo>
                  <a:lnTo>
                    <a:pt x="4755" y="19660"/>
                  </a:lnTo>
                  <a:lnTo>
                    <a:pt x="4648" y="18433"/>
                  </a:lnTo>
                  <a:lnTo>
                    <a:pt x="4715" y="18118"/>
                  </a:lnTo>
                  <a:lnTo>
                    <a:pt x="5093" y="17226"/>
                  </a:lnTo>
                  <a:lnTo>
                    <a:pt x="5067" y="16945"/>
                  </a:lnTo>
                  <a:lnTo>
                    <a:pt x="4846" y="16285"/>
                  </a:lnTo>
                  <a:lnTo>
                    <a:pt x="4816" y="15975"/>
                  </a:lnTo>
                  <a:lnTo>
                    <a:pt x="4909" y="15776"/>
                  </a:lnTo>
                  <a:lnTo>
                    <a:pt x="5142" y="15608"/>
                  </a:lnTo>
                  <a:lnTo>
                    <a:pt x="5549" y="15596"/>
                  </a:lnTo>
                  <a:lnTo>
                    <a:pt x="6110" y="15940"/>
                  </a:lnTo>
                  <a:lnTo>
                    <a:pt x="6575" y="16426"/>
                  </a:lnTo>
                  <a:lnTo>
                    <a:pt x="6960" y="16566"/>
                  </a:lnTo>
                  <a:lnTo>
                    <a:pt x="7458" y="16538"/>
                  </a:lnTo>
                  <a:lnTo>
                    <a:pt x="9504" y="16144"/>
                  </a:lnTo>
                  <a:lnTo>
                    <a:pt x="11304" y="14924"/>
                  </a:lnTo>
                  <a:lnTo>
                    <a:pt x="11692" y="14745"/>
                  </a:lnTo>
                  <a:lnTo>
                    <a:pt x="12533" y="14669"/>
                  </a:lnTo>
                  <a:lnTo>
                    <a:pt x="13039" y="14455"/>
                  </a:lnTo>
                  <a:lnTo>
                    <a:pt x="13272" y="14062"/>
                  </a:lnTo>
                  <a:lnTo>
                    <a:pt x="13233" y="13558"/>
                  </a:lnTo>
                  <a:lnTo>
                    <a:pt x="12794" y="12645"/>
                  </a:lnTo>
                  <a:lnTo>
                    <a:pt x="12790" y="12461"/>
                  </a:lnTo>
                  <a:lnTo>
                    <a:pt x="12922" y="12192"/>
                  </a:lnTo>
                  <a:lnTo>
                    <a:pt x="13193" y="12109"/>
                  </a:lnTo>
                  <a:lnTo>
                    <a:pt x="14043" y="12196"/>
                  </a:lnTo>
                  <a:lnTo>
                    <a:pt x="14517" y="12166"/>
                  </a:lnTo>
                  <a:lnTo>
                    <a:pt x="16275" y="11573"/>
                  </a:lnTo>
                  <a:lnTo>
                    <a:pt x="16690" y="11557"/>
                  </a:lnTo>
                  <a:lnTo>
                    <a:pt x="17868" y="11557"/>
                  </a:lnTo>
                  <a:lnTo>
                    <a:pt x="18282" y="11557"/>
                  </a:lnTo>
                  <a:lnTo>
                    <a:pt x="18766" y="11192"/>
                  </a:lnTo>
                  <a:lnTo>
                    <a:pt x="19179" y="11115"/>
                  </a:lnTo>
                  <a:lnTo>
                    <a:pt x="19940" y="11232"/>
                  </a:lnTo>
                  <a:lnTo>
                    <a:pt x="20768" y="11687"/>
                  </a:lnTo>
                  <a:lnTo>
                    <a:pt x="21748" y="12588"/>
                  </a:lnTo>
                  <a:lnTo>
                    <a:pt x="23257" y="13409"/>
                  </a:lnTo>
                  <a:lnTo>
                    <a:pt x="23410" y="13623"/>
                  </a:lnTo>
                  <a:lnTo>
                    <a:pt x="23617" y="14501"/>
                  </a:lnTo>
                  <a:lnTo>
                    <a:pt x="23749" y="14645"/>
                  </a:lnTo>
                  <a:lnTo>
                    <a:pt x="24014" y="14736"/>
                  </a:lnTo>
                  <a:lnTo>
                    <a:pt x="24310" y="14634"/>
                  </a:lnTo>
                  <a:lnTo>
                    <a:pt x="24575" y="14306"/>
                  </a:lnTo>
                  <a:lnTo>
                    <a:pt x="24782" y="13737"/>
                  </a:lnTo>
                  <a:lnTo>
                    <a:pt x="24821" y="13314"/>
                  </a:lnTo>
                  <a:lnTo>
                    <a:pt x="24423" y="12492"/>
                  </a:lnTo>
                  <a:lnTo>
                    <a:pt x="24034" y="11322"/>
                  </a:lnTo>
                  <a:lnTo>
                    <a:pt x="23518" y="10530"/>
                  </a:lnTo>
                  <a:lnTo>
                    <a:pt x="22555" y="9963"/>
                  </a:lnTo>
                  <a:lnTo>
                    <a:pt x="22421" y="9635"/>
                  </a:lnTo>
                  <a:lnTo>
                    <a:pt x="22516" y="9285"/>
                  </a:lnTo>
                  <a:lnTo>
                    <a:pt x="22706" y="9076"/>
                  </a:lnTo>
                  <a:lnTo>
                    <a:pt x="23344" y="8723"/>
                  </a:lnTo>
                  <a:lnTo>
                    <a:pt x="23630" y="8467"/>
                  </a:lnTo>
                  <a:lnTo>
                    <a:pt x="24338" y="6815"/>
                  </a:lnTo>
                  <a:lnTo>
                    <a:pt x="24664" y="5641"/>
                  </a:lnTo>
                  <a:lnTo>
                    <a:pt x="24719" y="5307"/>
                  </a:lnTo>
                  <a:lnTo>
                    <a:pt x="24650" y="4386"/>
                  </a:lnTo>
                  <a:lnTo>
                    <a:pt x="24444" y="3679"/>
                  </a:lnTo>
                  <a:lnTo>
                    <a:pt x="24099" y="3174"/>
                  </a:lnTo>
                  <a:lnTo>
                    <a:pt x="23903" y="2705"/>
                  </a:lnTo>
                  <a:lnTo>
                    <a:pt x="23897" y="2303"/>
                  </a:lnTo>
                  <a:lnTo>
                    <a:pt x="23982" y="2068"/>
                  </a:lnTo>
                  <a:lnTo>
                    <a:pt x="24152" y="1882"/>
                  </a:lnTo>
                  <a:lnTo>
                    <a:pt x="24432" y="1847"/>
                  </a:lnTo>
                  <a:lnTo>
                    <a:pt x="24832" y="1964"/>
                  </a:lnTo>
                  <a:lnTo>
                    <a:pt x="25000" y="2100"/>
                  </a:lnTo>
                  <a:lnTo>
                    <a:pt x="25278" y="2542"/>
                  </a:lnTo>
                  <a:lnTo>
                    <a:pt x="25940" y="4050"/>
                  </a:lnTo>
                  <a:lnTo>
                    <a:pt x="26159" y="4275"/>
                  </a:lnTo>
                  <a:lnTo>
                    <a:pt x="26720" y="4641"/>
                  </a:lnTo>
                  <a:lnTo>
                    <a:pt x="27175" y="4730"/>
                  </a:lnTo>
                  <a:lnTo>
                    <a:pt x="27266" y="4592"/>
                  </a:lnTo>
                  <a:lnTo>
                    <a:pt x="27161" y="4204"/>
                  </a:lnTo>
                  <a:lnTo>
                    <a:pt x="27242" y="4023"/>
                  </a:lnTo>
                  <a:lnTo>
                    <a:pt x="27805" y="3559"/>
                  </a:lnTo>
                  <a:lnTo>
                    <a:pt x="28433" y="2610"/>
                  </a:lnTo>
                  <a:lnTo>
                    <a:pt x="28832" y="2515"/>
                  </a:lnTo>
                  <a:lnTo>
                    <a:pt x="29342" y="2855"/>
                  </a:lnTo>
                  <a:lnTo>
                    <a:pt x="29625" y="2904"/>
                  </a:lnTo>
                  <a:lnTo>
                    <a:pt x="30765" y="2357"/>
                  </a:lnTo>
                  <a:lnTo>
                    <a:pt x="30877" y="2110"/>
                  </a:lnTo>
                  <a:lnTo>
                    <a:pt x="30806" y="1932"/>
                  </a:lnTo>
                  <a:lnTo>
                    <a:pt x="30207" y="1599"/>
                  </a:lnTo>
                  <a:lnTo>
                    <a:pt x="30079" y="1282"/>
                  </a:lnTo>
                  <a:lnTo>
                    <a:pt x="30148" y="1022"/>
                  </a:lnTo>
                  <a:lnTo>
                    <a:pt x="30500" y="702"/>
                  </a:lnTo>
                  <a:lnTo>
                    <a:pt x="30457" y="137"/>
                  </a:lnTo>
                  <a:lnTo>
                    <a:pt x="30617" y="0"/>
                  </a:lnTo>
                  <a:lnTo>
                    <a:pt x="30941" y="74"/>
                  </a:lnTo>
                  <a:lnTo>
                    <a:pt x="31330" y="296"/>
                  </a:lnTo>
                  <a:lnTo>
                    <a:pt x="32055" y="294"/>
                  </a:lnTo>
                  <a:lnTo>
                    <a:pt x="32292" y="621"/>
                  </a:lnTo>
                  <a:lnTo>
                    <a:pt x="32361" y="878"/>
                  </a:lnTo>
                  <a:lnTo>
                    <a:pt x="32509" y="1038"/>
                  </a:lnTo>
                  <a:lnTo>
                    <a:pt x="33130" y="990"/>
                  </a:lnTo>
                  <a:lnTo>
                    <a:pt x="33988" y="1261"/>
                  </a:lnTo>
                  <a:lnTo>
                    <a:pt x="33578" y="2185"/>
                  </a:lnTo>
                  <a:lnTo>
                    <a:pt x="33663" y="2387"/>
                  </a:lnTo>
                  <a:lnTo>
                    <a:pt x="33855" y="2557"/>
                  </a:lnTo>
                  <a:lnTo>
                    <a:pt x="34011" y="2546"/>
                  </a:lnTo>
                  <a:lnTo>
                    <a:pt x="34214" y="2391"/>
                  </a:lnTo>
                  <a:lnTo>
                    <a:pt x="34447" y="1932"/>
                  </a:lnTo>
                  <a:lnTo>
                    <a:pt x="34609" y="1879"/>
                  </a:lnTo>
                  <a:lnTo>
                    <a:pt x="34797" y="1999"/>
                  </a:lnTo>
                  <a:lnTo>
                    <a:pt x="34993" y="2386"/>
                  </a:lnTo>
                  <a:lnTo>
                    <a:pt x="35257" y="2717"/>
                  </a:lnTo>
                  <a:lnTo>
                    <a:pt x="35443" y="2829"/>
                  </a:lnTo>
                  <a:lnTo>
                    <a:pt x="35853" y="3603"/>
                  </a:lnTo>
                  <a:lnTo>
                    <a:pt x="35755" y="3866"/>
                  </a:lnTo>
                  <a:lnTo>
                    <a:pt x="35164" y="3936"/>
                  </a:lnTo>
                  <a:lnTo>
                    <a:pt x="35024" y="4384"/>
                  </a:lnTo>
                  <a:lnTo>
                    <a:pt x="35010" y="5089"/>
                  </a:lnTo>
                  <a:lnTo>
                    <a:pt x="35255" y="5409"/>
                  </a:lnTo>
                  <a:lnTo>
                    <a:pt x="35621" y="5539"/>
                  </a:lnTo>
                  <a:lnTo>
                    <a:pt x="35921" y="5472"/>
                  </a:lnTo>
                  <a:lnTo>
                    <a:pt x="36063" y="5328"/>
                  </a:lnTo>
                  <a:lnTo>
                    <a:pt x="36356" y="4761"/>
                  </a:lnTo>
                  <a:lnTo>
                    <a:pt x="36638" y="4585"/>
                  </a:lnTo>
                  <a:lnTo>
                    <a:pt x="37124" y="4685"/>
                  </a:lnTo>
                  <a:lnTo>
                    <a:pt x="37199" y="5326"/>
                  </a:lnTo>
                  <a:lnTo>
                    <a:pt x="37089" y="5751"/>
                  </a:lnTo>
                  <a:lnTo>
                    <a:pt x="37219" y="6043"/>
                  </a:lnTo>
                  <a:lnTo>
                    <a:pt x="38039" y="7127"/>
                  </a:lnTo>
                  <a:lnTo>
                    <a:pt x="38430" y="8222"/>
                  </a:lnTo>
                  <a:lnTo>
                    <a:pt x="38569" y="8336"/>
                  </a:lnTo>
                  <a:lnTo>
                    <a:pt x="38826" y="8299"/>
                  </a:lnTo>
                  <a:lnTo>
                    <a:pt x="39679" y="7440"/>
                  </a:lnTo>
                  <a:lnTo>
                    <a:pt x="39866" y="7361"/>
                  </a:lnTo>
                  <a:lnTo>
                    <a:pt x="40046" y="7387"/>
                  </a:lnTo>
                  <a:lnTo>
                    <a:pt x="40404" y="8119"/>
                  </a:lnTo>
                  <a:lnTo>
                    <a:pt x="40619" y="8388"/>
                  </a:lnTo>
                  <a:lnTo>
                    <a:pt x="41129" y="8854"/>
                  </a:lnTo>
                  <a:lnTo>
                    <a:pt x="41030" y="9096"/>
                  </a:lnTo>
                  <a:lnTo>
                    <a:pt x="40623" y="9267"/>
                  </a:lnTo>
                  <a:lnTo>
                    <a:pt x="40106" y="9710"/>
                  </a:lnTo>
                  <a:lnTo>
                    <a:pt x="39365" y="9941"/>
                  </a:lnTo>
                  <a:lnTo>
                    <a:pt x="39300" y="10277"/>
                  </a:lnTo>
                  <a:lnTo>
                    <a:pt x="39556" y="10663"/>
                  </a:lnTo>
                  <a:lnTo>
                    <a:pt x="39859" y="11267"/>
                  </a:lnTo>
                  <a:lnTo>
                    <a:pt x="40035" y="11409"/>
                  </a:lnTo>
                  <a:lnTo>
                    <a:pt x="40179" y="11428"/>
                  </a:lnTo>
                  <a:lnTo>
                    <a:pt x="40412" y="11361"/>
                  </a:lnTo>
                  <a:lnTo>
                    <a:pt x="40643" y="11168"/>
                  </a:lnTo>
                  <a:lnTo>
                    <a:pt x="41421" y="10176"/>
                  </a:lnTo>
                  <a:lnTo>
                    <a:pt x="41589" y="10054"/>
                  </a:lnTo>
                  <a:lnTo>
                    <a:pt x="42074" y="10176"/>
                  </a:lnTo>
                  <a:lnTo>
                    <a:pt x="42781" y="10150"/>
                  </a:lnTo>
                  <a:lnTo>
                    <a:pt x="43349" y="10419"/>
                  </a:lnTo>
                  <a:lnTo>
                    <a:pt x="43767" y="10905"/>
                  </a:lnTo>
                  <a:lnTo>
                    <a:pt x="44024" y="10979"/>
                  </a:lnTo>
                  <a:lnTo>
                    <a:pt x="44559" y="10973"/>
                  </a:lnTo>
                  <a:lnTo>
                    <a:pt x="44450" y="11746"/>
                  </a:lnTo>
                  <a:lnTo>
                    <a:pt x="44494" y="12027"/>
                  </a:lnTo>
                  <a:lnTo>
                    <a:pt x="44656" y="12375"/>
                  </a:lnTo>
                  <a:lnTo>
                    <a:pt x="44984" y="12552"/>
                  </a:lnTo>
                  <a:lnTo>
                    <a:pt x="46003" y="12236"/>
                  </a:lnTo>
                  <a:lnTo>
                    <a:pt x="46712" y="11652"/>
                  </a:lnTo>
                  <a:lnTo>
                    <a:pt x="47633" y="11532"/>
                  </a:lnTo>
                  <a:lnTo>
                    <a:pt x="48026" y="11128"/>
                  </a:lnTo>
                  <a:lnTo>
                    <a:pt x="48409" y="11118"/>
                  </a:lnTo>
                  <a:lnTo>
                    <a:pt x="48412" y="11429"/>
                  </a:lnTo>
                  <a:lnTo>
                    <a:pt x="47991" y="12230"/>
                  </a:lnTo>
                  <a:lnTo>
                    <a:pt x="47659" y="12666"/>
                  </a:lnTo>
                  <a:lnTo>
                    <a:pt x="47793" y="12959"/>
                  </a:lnTo>
                  <a:lnTo>
                    <a:pt x="48360" y="13299"/>
                  </a:lnTo>
                  <a:lnTo>
                    <a:pt x="48652" y="13193"/>
                  </a:lnTo>
                  <a:lnTo>
                    <a:pt x="48956" y="12706"/>
                  </a:lnTo>
                  <a:lnTo>
                    <a:pt x="49192" y="12612"/>
                  </a:lnTo>
                  <a:lnTo>
                    <a:pt x="49399" y="12856"/>
                  </a:lnTo>
                  <a:lnTo>
                    <a:pt x="49510" y="13858"/>
                  </a:lnTo>
                  <a:lnTo>
                    <a:pt x="49798" y="13976"/>
                  </a:lnTo>
                  <a:lnTo>
                    <a:pt x="50498" y="13589"/>
                  </a:lnTo>
                  <a:lnTo>
                    <a:pt x="50877" y="13488"/>
                  </a:lnTo>
                  <a:lnTo>
                    <a:pt x="51930" y="13557"/>
                  </a:lnTo>
                  <a:lnTo>
                    <a:pt x="52438" y="13488"/>
                  </a:lnTo>
                  <a:lnTo>
                    <a:pt x="53102" y="13021"/>
                  </a:lnTo>
                  <a:lnTo>
                    <a:pt x="53369" y="13019"/>
                  </a:lnTo>
                  <a:lnTo>
                    <a:pt x="53571" y="13241"/>
                  </a:lnTo>
                  <a:lnTo>
                    <a:pt x="53702" y="13578"/>
                  </a:lnTo>
                  <a:lnTo>
                    <a:pt x="54572" y="14602"/>
                  </a:lnTo>
                  <a:lnTo>
                    <a:pt x="56230" y="15066"/>
                  </a:lnTo>
                  <a:lnTo>
                    <a:pt x="56215" y="15223"/>
                  </a:lnTo>
                  <a:lnTo>
                    <a:pt x="56127" y="15596"/>
                  </a:lnTo>
                  <a:lnTo>
                    <a:pt x="56904" y="16700"/>
                  </a:lnTo>
                  <a:lnTo>
                    <a:pt x="58158" y="16672"/>
                  </a:lnTo>
                  <a:lnTo>
                    <a:pt x="58397" y="16923"/>
                  </a:lnTo>
                  <a:lnTo>
                    <a:pt x="59005" y="18067"/>
                  </a:lnTo>
                  <a:lnTo>
                    <a:pt x="59543" y="19357"/>
                  </a:lnTo>
                  <a:lnTo>
                    <a:pt x="59567" y="21185"/>
                  </a:lnTo>
                  <a:lnTo>
                    <a:pt x="59459" y="21606"/>
                  </a:lnTo>
                  <a:lnTo>
                    <a:pt x="59270" y="21405"/>
                  </a:lnTo>
                  <a:lnTo>
                    <a:pt x="59064" y="21405"/>
                  </a:lnTo>
                  <a:lnTo>
                    <a:pt x="58635" y="22033"/>
                  </a:lnTo>
                  <a:lnTo>
                    <a:pt x="57799" y="21863"/>
                  </a:lnTo>
                  <a:lnTo>
                    <a:pt x="54430" y="21692"/>
                  </a:lnTo>
                  <a:lnTo>
                    <a:pt x="53847" y="21745"/>
                  </a:lnTo>
                  <a:lnTo>
                    <a:pt x="52363" y="22061"/>
                  </a:lnTo>
                  <a:lnTo>
                    <a:pt x="51329" y="22017"/>
                  </a:lnTo>
                  <a:lnTo>
                    <a:pt x="51322" y="22613"/>
                  </a:lnTo>
                  <a:lnTo>
                    <a:pt x="50899" y="22550"/>
                  </a:lnTo>
                  <a:lnTo>
                    <a:pt x="49609" y="21872"/>
                  </a:lnTo>
                  <a:lnTo>
                    <a:pt x="49585" y="22684"/>
                  </a:lnTo>
                  <a:lnTo>
                    <a:pt x="49260" y="23897"/>
                  </a:lnTo>
                  <a:lnTo>
                    <a:pt x="47572" y="22966"/>
                  </a:lnTo>
                  <a:lnTo>
                    <a:pt x="47702" y="23576"/>
                  </a:lnTo>
                  <a:lnTo>
                    <a:pt x="47928" y="23842"/>
                  </a:lnTo>
                  <a:lnTo>
                    <a:pt x="47985" y="26261"/>
                  </a:lnTo>
                  <a:lnTo>
                    <a:pt x="48835" y="25894"/>
                  </a:lnTo>
                  <a:lnTo>
                    <a:pt x="48773" y="27809"/>
                  </a:lnTo>
                  <a:lnTo>
                    <a:pt x="48683" y="28659"/>
                  </a:lnTo>
                  <a:lnTo>
                    <a:pt x="48617" y="28908"/>
                  </a:lnTo>
                  <a:lnTo>
                    <a:pt x="48297" y="28972"/>
                  </a:lnTo>
                  <a:lnTo>
                    <a:pt x="48135" y="29177"/>
                  </a:lnTo>
                  <a:lnTo>
                    <a:pt x="48115" y="29901"/>
                  </a:lnTo>
                  <a:lnTo>
                    <a:pt x="48220" y="30190"/>
                  </a:lnTo>
                  <a:lnTo>
                    <a:pt x="48037" y="31255"/>
                  </a:lnTo>
                  <a:lnTo>
                    <a:pt x="50043" y="31193"/>
                  </a:lnTo>
                  <a:lnTo>
                    <a:pt x="51286" y="31390"/>
                  </a:lnTo>
                  <a:lnTo>
                    <a:pt x="51281" y="35519"/>
                  </a:lnTo>
                  <a:lnTo>
                    <a:pt x="50721" y="35597"/>
                  </a:lnTo>
                  <a:lnTo>
                    <a:pt x="43508" y="34127"/>
                  </a:lnTo>
                  <a:lnTo>
                    <a:pt x="43515" y="35375"/>
                  </a:lnTo>
                  <a:lnTo>
                    <a:pt x="39589" y="33718"/>
                  </a:lnTo>
                  <a:lnTo>
                    <a:pt x="40721" y="35353"/>
                  </a:lnTo>
                  <a:lnTo>
                    <a:pt x="42922" y="38070"/>
                  </a:lnTo>
                  <a:lnTo>
                    <a:pt x="42007" y="37857"/>
                  </a:lnTo>
                  <a:lnTo>
                    <a:pt x="41695" y="37695"/>
                  </a:lnTo>
                  <a:lnTo>
                    <a:pt x="41408" y="37428"/>
                  </a:lnTo>
                  <a:lnTo>
                    <a:pt x="41037" y="37339"/>
                  </a:lnTo>
                  <a:lnTo>
                    <a:pt x="40659" y="37474"/>
                  </a:lnTo>
                  <a:lnTo>
                    <a:pt x="40679" y="37929"/>
                  </a:lnTo>
                  <a:lnTo>
                    <a:pt x="41805" y="39779"/>
                  </a:lnTo>
                  <a:lnTo>
                    <a:pt x="42390" y="40046"/>
                  </a:lnTo>
                  <a:lnTo>
                    <a:pt x="42831" y="40376"/>
                  </a:lnTo>
                  <a:lnTo>
                    <a:pt x="43201" y="41021"/>
                  </a:lnTo>
                  <a:lnTo>
                    <a:pt x="43302" y="41669"/>
                  </a:lnTo>
                  <a:lnTo>
                    <a:pt x="43951" y="42065"/>
                  </a:lnTo>
                  <a:lnTo>
                    <a:pt x="44918" y="43205"/>
                  </a:lnTo>
                  <a:lnTo>
                    <a:pt x="44963" y="43411"/>
                  </a:lnTo>
                  <a:lnTo>
                    <a:pt x="44941" y="44991"/>
                  </a:lnTo>
                  <a:lnTo>
                    <a:pt x="43835" y="46369"/>
                  </a:lnTo>
                  <a:lnTo>
                    <a:pt x="43234" y="46839"/>
                  </a:lnTo>
                  <a:lnTo>
                    <a:pt x="42372" y="47010"/>
                  </a:lnTo>
                  <a:lnTo>
                    <a:pt x="42138" y="46936"/>
                  </a:lnTo>
                  <a:lnTo>
                    <a:pt x="41741" y="46585"/>
                  </a:lnTo>
                  <a:lnTo>
                    <a:pt x="41542" y="46227"/>
                  </a:lnTo>
                  <a:lnTo>
                    <a:pt x="41364" y="45698"/>
                  </a:lnTo>
                  <a:lnTo>
                    <a:pt x="40963" y="45154"/>
                  </a:lnTo>
                  <a:lnTo>
                    <a:pt x="41001" y="52634"/>
                  </a:lnTo>
                  <a:lnTo>
                    <a:pt x="41287" y="53316"/>
                  </a:lnTo>
                  <a:lnTo>
                    <a:pt x="40080" y="52649"/>
                  </a:lnTo>
                  <a:lnTo>
                    <a:pt x="39148" y="52026"/>
                  </a:lnTo>
                  <a:lnTo>
                    <a:pt x="38015" y="51810"/>
                  </a:lnTo>
                  <a:lnTo>
                    <a:pt x="37209" y="51468"/>
                  </a:lnTo>
                  <a:lnTo>
                    <a:pt x="37104" y="51337"/>
                  </a:lnTo>
                  <a:lnTo>
                    <a:pt x="36881" y="50719"/>
                  </a:lnTo>
                  <a:lnTo>
                    <a:pt x="35771" y="50111"/>
                  </a:lnTo>
                  <a:lnTo>
                    <a:pt x="35680" y="50331"/>
                  </a:lnTo>
                  <a:lnTo>
                    <a:pt x="35995" y="50931"/>
                  </a:lnTo>
                  <a:lnTo>
                    <a:pt x="36145" y="51651"/>
                  </a:lnTo>
                  <a:lnTo>
                    <a:pt x="36281" y="52836"/>
                  </a:lnTo>
                  <a:lnTo>
                    <a:pt x="38459" y="57175"/>
                  </a:lnTo>
                  <a:lnTo>
                    <a:pt x="39715" y="61060"/>
                  </a:lnTo>
                  <a:lnTo>
                    <a:pt x="39454" y="61248"/>
                  </a:lnTo>
                  <a:lnTo>
                    <a:pt x="39181" y="62042"/>
                  </a:lnTo>
                  <a:lnTo>
                    <a:pt x="39177" y="62768"/>
                  </a:lnTo>
                  <a:lnTo>
                    <a:pt x="37793" y="62470"/>
                  </a:lnTo>
                  <a:lnTo>
                    <a:pt x="37319" y="62157"/>
                  </a:lnTo>
                  <a:lnTo>
                    <a:pt x="36821" y="61703"/>
                  </a:lnTo>
                  <a:lnTo>
                    <a:pt x="36577" y="61306"/>
                  </a:lnTo>
                  <a:lnTo>
                    <a:pt x="36119" y="60171"/>
                  </a:lnTo>
                  <a:lnTo>
                    <a:pt x="35865" y="59884"/>
                  </a:lnTo>
                  <a:lnTo>
                    <a:pt x="35631" y="59765"/>
                  </a:lnTo>
                  <a:lnTo>
                    <a:pt x="35606" y="58755"/>
                  </a:lnTo>
                  <a:lnTo>
                    <a:pt x="35400" y="57663"/>
                  </a:lnTo>
                  <a:lnTo>
                    <a:pt x="35271" y="57439"/>
                  </a:lnTo>
                  <a:lnTo>
                    <a:pt x="34765" y="56944"/>
                  </a:lnTo>
                  <a:lnTo>
                    <a:pt x="33935" y="57186"/>
                  </a:lnTo>
                  <a:lnTo>
                    <a:pt x="33273" y="57120"/>
                  </a:lnTo>
                  <a:lnTo>
                    <a:pt x="31267" y="56207"/>
                  </a:lnTo>
                  <a:lnTo>
                    <a:pt x="30824" y="56575"/>
                  </a:lnTo>
                  <a:lnTo>
                    <a:pt x="30130" y="57906"/>
                  </a:lnTo>
                  <a:lnTo>
                    <a:pt x="29983" y="59367"/>
                  </a:lnTo>
                  <a:lnTo>
                    <a:pt x="30247" y="60466"/>
                  </a:lnTo>
                  <a:lnTo>
                    <a:pt x="28870" y="60257"/>
                  </a:lnTo>
                  <a:lnTo>
                    <a:pt x="28846" y="59370"/>
                  </a:lnTo>
                  <a:lnTo>
                    <a:pt x="29373" y="57421"/>
                  </a:lnTo>
                  <a:lnTo>
                    <a:pt x="28798" y="58285"/>
                  </a:lnTo>
                  <a:lnTo>
                    <a:pt x="28306" y="58278"/>
                  </a:lnTo>
                  <a:lnTo>
                    <a:pt x="27291" y="57882"/>
                  </a:lnTo>
                  <a:lnTo>
                    <a:pt x="27211" y="56958"/>
                  </a:lnTo>
                  <a:lnTo>
                    <a:pt x="26629" y="55366"/>
                  </a:lnTo>
                  <a:lnTo>
                    <a:pt x="24655" y="55381"/>
                  </a:lnTo>
                  <a:lnTo>
                    <a:pt x="24676" y="55567"/>
                  </a:lnTo>
                  <a:lnTo>
                    <a:pt x="24854" y="55921"/>
                  </a:lnTo>
                  <a:lnTo>
                    <a:pt x="25018" y="57271"/>
                  </a:lnTo>
                  <a:lnTo>
                    <a:pt x="24980" y="58225"/>
                  </a:lnTo>
                  <a:lnTo>
                    <a:pt x="24254" y="60099"/>
                  </a:lnTo>
                  <a:lnTo>
                    <a:pt x="23906" y="61497"/>
                  </a:lnTo>
                  <a:lnTo>
                    <a:pt x="23390" y="62086"/>
                  </a:lnTo>
                  <a:lnTo>
                    <a:pt x="23111" y="61859"/>
                  </a:lnTo>
                  <a:lnTo>
                    <a:pt x="22661" y="61017"/>
                  </a:lnTo>
                  <a:lnTo>
                    <a:pt x="21632" y="60842"/>
                  </a:lnTo>
                  <a:lnTo>
                    <a:pt x="21402" y="60655"/>
                  </a:lnTo>
                  <a:lnTo>
                    <a:pt x="21158" y="60357"/>
                  </a:lnTo>
                  <a:lnTo>
                    <a:pt x="20851" y="60189"/>
                  </a:lnTo>
                  <a:lnTo>
                    <a:pt x="20422" y="59455"/>
                  </a:lnTo>
                  <a:lnTo>
                    <a:pt x="20303" y="58520"/>
                  </a:lnTo>
                  <a:lnTo>
                    <a:pt x="19484" y="57421"/>
                  </a:lnTo>
                  <a:lnTo>
                    <a:pt x="18392" y="56243"/>
                  </a:lnTo>
                  <a:lnTo>
                    <a:pt x="18266" y="56001"/>
                  </a:lnTo>
                  <a:lnTo>
                    <a:pt x="18304" y="54357"/>
                  </a:lnTo>
                  <a:lnTo>
                    <a:pt x="18687" y="53925"/>
                  </a:lnTo>
                  <a:lnTo>
                    <a:pt x="19597" y="53157"/>
                  </a:lnTo>
                  <a:lnTo>
                    <a:pt x="19747" y="52873"/>
                  </a:lnTo>
                  <a:lnTo>
                    <a:pt x="19318" y="51737"/>
                  </a:lnTo>
                  <a:lnTo>
                    <a:pt x="19067" y="51424"/>
                  </a:lnTo>
                  <a:lnTo>
                    <a:pt x="18387" y="50132"/>
                  </a:lnTo>
                  <a:lnTo>
                    <a:pt x="19000" y="49527"/>
                  </a:lnTo>
                  <a:lnTo>
                    <a:pt x="19261" y="49034"/>
                  </a:lnTo>
                  <a:lnTo>
                    <a:pt x="19379" y="46787"/>
                  </a:lnTo>
                  <a:lnTo>
                    <a:pt x="19385" y="44383"/>
                  </a:lnTo>
                  <a:lnTo>
                    <a:pt x="19902" y="42478"/>
                  </a:lnTo>
                  <a:lnTo>
                    <a:pt x="22572" y="45672"/>
                  </a:lnTo>
                  <a:lnTo>
                    <a:pt x="22785" y="45836"/>
                  </a:lnTo>
                  <a:lnTo>
                    <a:pt x="23354" y="45959"/>
                  </a:lnTo>
                  <a:lnTo>
                    <a:pt x="25584" y="45877"/>
                  </a:lnTo>
                  <a:lnTo>
                    <a:pt x="25682" y="44968"/>
                  </a:lnTo>
                  <a:lnTo>
                    <a:pt x="26073" y="43432"/>
                  </a:lnTo>
                  <a:lnTo>
                    <a:pt x="26177" y="42315"/>
                  </a:lnTo>
                  <a:lnTo>
                    <a:pt x="25489" y="40916"/>
                  </a:lnTo>
                  <a:lnTo>
                    <a:pt x="25020" y="40145"/>
                  </a:lnTo>
                  <a:lnTo>
                    <a:pt x="25016" y="39599"/>
                  </a:lnTo>
                  <a:lnTo>
                    <a:pt x="24562" y="36411"/>
                  </a:lnTo>
                  <a:lnTo>
                    <a:pt x="18736" y="36492"/>
                  </a:lnTo>
                  <a:lnTo>
                    <a:pt x="18425" y="37241"/>
                  </a:lnTo>
                  <a:lnTo>
                    <a:pt x="18089" y="36656"/>
                  </a:lnTo>
                  <a:lnTo>
                    <a:pt x="17425" y="34729"/>
                  </a:lnTo>
                  <a:lnTo>
                    <a:pt x="16959" y="34144"/>
                  </a:lnTo>
                  <a:lnTo>
                    <a:pt x="16680" y="33643"/>
                  </a:lnTo>
                  <a:lnTo>
                    <a:pt x="16055" y="31889"/>
                  </a:lnTo>
                  <a:lnTo>
                    <a:pt x="16081" y="31287"/>
                  </a:lnTo>
                  <a:lnTo>
                    <a:pt x="11951" y="31873"/>
                  </a:lnTo>
                  <a:lnTo>
                    <a:pt x="10164" y="32247"/>
                  </a:lnTo>
                  <a:lnTo>
                    <a:pt x="10678" y="34179"/>
                  </a:lnTo>
                  <a:lnTo>
                    <a:pt x="10423" y="35028"/>
                  </a:lnTo>
                  <a:lnTo>
                    <a:pt x="10423" y="35337"/>
                  </a:lnTo>
                  <a:lnTo>
                    <a:pt x="11252" y="35337"/>
                  </a:lnTo>
                  <a:lnTo>
                    <a:pt x="11964" y="36736"/>
                  </a:lnTo>
                  <a:lnTo>
                    <a:pt x="12611" y="37842"/>
                  </a:lnTo>
                  <a:lnTo>
                    <a:pt x="13314" y="38853"/>
                  </a:lnTo>
                  <a:lnTo>
                    <a:pt x="13634" y="39583"/>
                  </a:lnTo>
                  <a:lnTo>
                    <a:pt x="12917" y="40378"/>
                  </a:lnTo>
                  <a:lnTo>
                    <a:pt x="11803" y="42154"/>
                  </a:lnTo>
                  <a:lnTo>
                    <a:pt x="11616" y="41822"/>
                  </a:lnTo>
                  <a:lnTo>
                    <a:pt x="10447" y="41531"/>
                  </a:lnTo>
                  <a:lnTo>
                    <a:pt x="9745" y="41188"/>
                  </a:lnTo>
                  <a:lnTo>
                    <a:pt x="9684" y="40794"/>
                  </a:lnTo>
                  <a:lnTo>
                    <a:pt x="9969" y="40508"/>
                  </a:lnTo>
                  <a:lnTo>
                    <a:pt x="9412" y="39906"/>
                  </a:lnTo>
                  <a:lnTo>
                    <a:pt x="8774" y="39487"/>
                  </a:lnTo>
                  <a:lnTo>
                    <a:pt x="8343" y="39343"/>
                  </a:lnTo>
                  <a:lnTo>
                    <a:pt x="8240" y="39668"/>
                  </a:lnTo>
                  <a:lnTo>
                    <a:pt x="6488" y="38763"/>
                  </a:lnTo>
                  <a:lnTo>
                    <a:pt x="6332" y="38169"/>
                  </a:lnTo>
                  <a:lnTo>
                    <a:pt x="6484" y="37928"/>
                  </a:lnTo>
                  <a:lnTo>
                    <a:pt x="5535" y="37112"/>
                  </a:lnTo>
                  <a:lnTo>
                    <a:pt x="4457" y="37168"/>
                  </a:lnTo>
                  <a:lnTo>
                    <a:pt x="4066" y="37495"/>
                  </a:lnTo>
                  <a:lnTo>
                    <a:pt x="3538" y="37737"/>
                  </a:lnTo>
                  <a:lnTo>
                    <a:pt x="2311" y="37351"/>
                  </a:lnTo>
                  <a:lnTo>
                    <a:pt x="2100" y="36195"/>
                  </a:lnTo>
                  <a:lnTo>
                    <a:pt x="1761" y="35337"/>
                  </a:lnTo>
                  <a:lnTo>
                    <a:pt x="1153" y="34859"/>
                  </a:lnTo>
                  <a:lnTo>
                    <a:pt x="1140" y="33759"/>
                  </a:lnTo>
                  <a:lnTo>
                    <a:pt x="1355" y="32885"/>
                  </a:lnTo>
                  <a:lnTo>
                    <a:pt x="1798" y="32997"/>
                  </a:lnTo>
                  <a:lnTo>
                    <a:pt x="1821" y="32860"/>
                  </a:lnTo>
                  <a:lnTo>
                    <a:pt x="1624" y="32620"/>
                  </a:lnTo>
                  <a:lnTo>
                    <a:pt x="1394" y="32555"/>
                  </a:lnTo>
                  <a:lnTo>
                    <a:pt x="1204" y="32605"/>
                  </a:lnTo>
                  <a:lnTo>
                    <a:pt x="1091" y="32092"/>
                  </a:lnTo>
                  <a:lnTo>
                    <a:pt x="1760" y="31756"/>
                  </a:lnTo>
                  <a:lnTo>
                    <a:pt x="1863" y="30783"/>
                  </a:lnTo>
                  <a:lnTo>
                    <a:pt x="1559" y="30244"/>
                  </a:lnTo>
                  <a:lnTo>
                    <a:pt x="1793" y="29932"/>
                  </a:lnTo>
                  <a:lnTo>
                    <a:pt x="2114" y="30265"/>
                  </a:lnTo>
                  <a:lnTo>
                    <a:pt x="2449" y="30298"/>
                  </a:lnTo>
                  <a:lnTo>
                    <a:pt x="2594" y="29538"/>
                  </a:lnTo>
                  <a:lnTo>
                    <a:pt x="3151" y="28992"/>
                  </a:lnTo>
                  <a:lnTo>
                    <a:pt x="3246" y="28792"/>
                  </a:lnTo>
                  <a:lnTo>
                    <a:pt x="3072" y="27632"/>
                  </a:lnTo>
                  <a:lnTo>
                    <a:pt x="2892" y="27545"/>
                  </a:lnTo>
                  <a:lnTo>
                    <a:pt x="2230" y="27529"/>
                  </a:lnTo>
                  <a:lnTo>
                    <a:pt x="1865" y="27802"/>
                  </a:lnTo>
                  <a:lnTo>
                    <a:pt x="1655" y="27646"/>
                  </a:lnTo>
                  <a:lnTo>
                    <a:pt x="1884" y="26880"/>
                  </a:lnTo>
                  <a:lnTo>
                    <a:pt x="2443" y="26725"/>
                  </a:lnTo>
                  <a:lnTo>
                    <a:pt x="2603" y="26424"/>
                  </a:lnTo>
                  <a:lnTo>
                    <a:pt x="2515" y="26295"/>
                  </a:lnTo>
                  <a:lnTo>
                    <a:pt x="1473" y="25871"/>
                  </a:lnTo>
                  <a:lnTo>
                    <a:pt x="357" y="26082"/>
                  </a:lnTo>
                  <a:lnTo>
                    <a:pt x="0" y="26332"/>
                  </a:lnTo>
                  <a:lnTo>
                    <a:pt x="194" y="2574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3" name="pg424">
              <a:extLst>
                <a:ext uri="{FF2B5EF4-FFF2-40B4-BE49-F238E27FC236}">
                  <a16:creationId xmlns:a16="http://schemas.microsoft.com/office/drawing/2014/main" id="{F8D9F222-5700-C848-A6F5-F722840E23F5}"/>
                </a:ext>
              </a:extLst>
            </p:cNvPr>
            <p:cNvSpPr/>
            <p:nvPr/>
          </p:nvSpPr>
          <p:spPr>
            <a:xfrm>
              <a:off x="5827294" y="3941085"/>
              <a:ext cx="118319" cy="186679"/>
            </a:xfrm>
            <a:custGeom>
              <a:avLst/>
              <a:gdLst/>
              <a:ahLst/>
              <a:cxnLst/>
              <a:rect l="0" t="0" r="0" b="0"/>
              <a:pathLst>
                <a:path w="118319" h="186679">
                  <a:moveTo>
                    <a:pt x="94123" y="5879"/>
                  </a:moveTo>
                  <a:lnTo>
                    <a:pt x="95743" y="16439"/>
                  </a:lnTo>
                  <a:lnTo>
                    <a:pt x="95850" y="16800"/>
                  </a:lnTo>
                  <a:lnTo>
                    <a:pt x="96767" y="22651"/>
                  </a:lnTo>
                  <a:lnTo>
                    <a:pt x="98368" y="32802"/>
                  </a:lnTo>
                  <a:lnTo>
                    <a:pt x="98995" y="36781"/>
                  </a:lnTo>
                  <a:lnTo>
                    <a:pt x="99539" y="40231"/>
                  </a:lnTo>
                  <a:lnTo>
                    <a:pt x="99584" y="40530"/>
                  </a:lnTo>
                  <a:lnTo>
                    <a:pt x="101107" y="50608"/>
                  </a:lnTo>
                  <a:lnTo>
                    <a:pt x="101557" y="53585"/>
                  </a:lnTo>
                  <a:lnTo>
                    <a:pt x="101632" y="54004"/>
                  </a:lnTo>
                  <a:lnTo>
                    <a:pt x="101732" y="54560"/>
                  </a:lnTo>
                  <a:lnTo>
                    <a:pt x="101845" y="55384"/>
                  </a:lnTo>
                  <a:lnTo>
                    <a:pt x="102132" y="57464"/>
                  </a:lnTo>
                  <a:lnTo>
                    <a:pt x="103996" y="69294"/>
                  </a:lnTo>
                  <a:lnTo>
                    <a:pt x="104027" y="69489"/>
                  </a:lnTo>
                  <a:lnTo>
                    <a:pt x="104618" y="73240"/>
                  </a:lnTo>
                  <a:lnTo>
                    <a:pt x="104834" y="74612"/>
                  </a:lnTo>
                  <a:lnTo>
                    <a:pt x="105376" y="78050"/>
                  </a:lnTo>
                  <a:lnTo>
                    <a:pt x="106058" y="82376"/>
                  </a:lnTo>
                  <a:lnTo>
                    <a:pt x="107623" y="92307"/>
                  </a:lnTo>
                  <a:lnTo>
                    <a:pt x="107751" y="93297"/>
                  </a:lnTo>
                  <a:lnTo>
                    <a:pt x="108989" y="100930"/>
                  </a:lnTo>
                  <a:lnTo>
                    <a:pt x="110045" y="107828"/>
                  </a:lnTo>
                  <a:lnTo>
                    <a:pt x="110242" y="109117"/>
                  </a:lnTo>
                  <a:lnTo>
                    <a:pt x="110813" y="112846"/>
                  </a:lnTo>
                  <a:lnTo>
                    <a:pt x="111319" y="116156"/>
                  </a:lnTo>
                  <a:lnTo>
                    <a:pt x="114395" y="136254"/>
                  </a:lnTo>
                  <a:lnTo>
                    <a:pt x="117421" y="156028"/>
                  </a:lnTo>
                  <a:lnTo>
                    <a:pt x="117581" y="157072"/>
                  </a:lnTo>
                  <a:lnTo>
                    <a:pt x="117784" y="158401"/>
                  </a:lnTo>
                  <a:lnTo>
                    <a:pt x="118319" y="161896"/>
                  </a:lnTo>
                  <a:lnTo>
                    <a:pt x="111416" y="161876"/>
                  </a:lnTo>
                  <a:lnTo>
                    <a:pt x="111194" y="162648"/>
                  </a:lnTo>
                  <a:lnTo>
                    <a:pt x="111167" y="163721"/>
                  </a:lnTo>
                  <a:lnTo>
                    <a:pt x="112537" y="164483"/>
                  </a:lnTo>
                  <a:lnTo>
                    <a:pt x="112780" y="164773"/>
                  </a:lnTo>
                  <a:lnTo>
                    <a:pt x="112889" y="165021"/>
                  </a:lnTo>
                  <a:lnTo>
                    <a:pt x="112441" y="164605"/>
                  </a:lnTo>
                  <a:lnTo>
                    <a:pt x="112061" y="164429"/>
                  </a:lnTo>
                  <a:lnTo>
                    <a:pt x="110560" y="164169"/>
                  </a:lnTo>
                  <a:lnTo>
                    <a:pt x="108876" y="164559"/>
                  </a:lnTo>
                  <a:lnTo>
                    <a:pt x="107611" y="164578"/>
                  </a:lnTo>
                  <a:lnTo>
                    <a:pt x="107671" y="164906"/>
                  </a:lnTo>
                  <a:lnTo>
                    <a:pt x="107540" y="165644"/>
                  </a:lnTo>
                  <a:lnTo>
                    <a:pt x="107396" y="165800"/>
                  </a:lnTo>
                  <a:lnTo>
                    <a:pt x="107058" y="165889"/>
                  </a:lnTo>
                  <a:lnTo>
                    <a:pt x="106875" y="166038"/>
                  </a:lnTo>
                  <a:lnTo>
                    <a:pt x="106818" y="166493"/>
                  </a:lnTo>
                  <a:lnTo>
                    <a:pt x="106628" y="166646"/>
                  </a:lnTo>
                  <a:lnTo>
                    <a:pt x="106029" y="166299"/>
                  </a:lnTo>
                  <a:lnTo>
                    <a:pt x="104877" y="166285"/>
                  </a:lnTo>
                  <a:lnTo>
                    <a:pt x="104701" y="165279"/>
                  </a:lnTo>
                  <a:lnTo>
                    <a:pt x="104616" y="165111"/>
                  </a:lnTo>
                  <a:lnTo>
                    <a:pt x="104007" y="165201"/>
                  </a:lnTo>
                  <a:lnTo>
                    <a:pt x="102975" y="165760"/>
                  </a:lnTo>
                  <a:lnTo>
                    <a:pt x="102908" y="166226"/>
                  </a:lnTo>
                  <a:lnTo>
                    <a:pt x="102461" y="166408"/>
                  </a:lnTo>
                  <a:lnTo>
                    <a:pt x="102014" y="166453"/>
                  </a:lnTo>
                  <a:lnTo>
                    <a:pt x="101568" y="166674"/>
                  </a:lnTo>
                  <a:lnTo>
                    <a:pt x="101651" y="167947"/>
                  </a:lnTo>
                  <a:lnTo>
                    <a:pt x="101560" y="168294"/>
                  </a:lnTo>
                  <a:lnTo>
                    <a:pt x="100633" y="168283"/>
                  </a:lnTo>
                  <a:lnTo>
                    <a:pt x="100211" y="168365"/>
                  </a:lnTo>
                  <a:lnTo>
                    <a:pt x="99752" y="168787"/>
                  </a:lnTo>
                  <a:lnTo>
                    <a:pt x="99505" y="169275"/>
                  </a:lnTo>
                  <a:lnTo>
                    <a:pt x="99347" y="169450"/>
                  </a:lnTo>
                  <a:lnTo>
                    <a:pt x="99210" y="169539"/>
                  </a:lnTo>
                  <a:lnTo>
                    <a:pt x="98738" y="169617"/>
                  </a:lnTo>
                  <a:lnTo>
                    <a:pt x="98685" y="169691"/>
                  </a:lnTo>
                  <a:lnTo>
                    <a:pt x="98731" y="169069"/>
                  </a:lnTo>
                  <a:lnTo>
                    <a:pt x="98661" y="168285"/>
                  </a:lnTo>
                  <a:lnTo>
                    <a:pt x="97939" y="168175"/>
                  </a:lnTo>
                  <a:lnTo>
                    <a:pt x="97255" y="168234"/>
                  </a:lnTo>
                  <a:lnTo>
                    <a:pt x="96481" y="168044"/>
                  </a:lnTo>
                  <a:lnTo>
                    <a:pt x="96604" y="167772"/>
                  </a:lnTo>
                  <a:lnTo>
                    <a:pt x="96928" y="167347"/>
                  </a:lnTo>
                  <a:lnTo>
                    <a:pt x="97147" y="165551"/>
                  </a:lnTo>
                  <a:lnTo>
                    <a:pt x="96291" y="166024"/>
                  </a:lnTo>
                  <a:lnTo>
                    <a:pt x="95932" y="166367"/>
                  </a:lnTo>
                  <a:lnTo>
                    <a:pt x="95851" y="166732"/>
                  </a:lnTo>
                  <a:lnTo>
                    <a:pt x="95572" y="166997"/>
                  </a:lnTo>
                  <a:lnTo>
                    <a:pt x="95519" y="167436"/>
                  </a:lnTo>
                  <a:lnTo>
                    <a:pt x="95557" y="168079"/>
                  </a:lnTo>
                  <a:lnTo>
                    <a:pt x="95216" y="168088"/>
                  </a:lnTo>
                  <a:lnTo>
                    <a:pt x="94321" y="168345"/>
                  </a:lnTo>
                  <a:lnTo>
                    <a:pt x="94068" y="168505"/>
                  </a:lnTo>
                  <a:lnTo>
                    <a:pt x="93744" y="168848"/>
                  </a:lnTo>
                  <a:lnTo>
                    <a:pt x="93490" y="168930"/>
                  </a:lnTo>
                  <a:lnTo>
                    <a:pt x="91327" y="168937"/>
                  </a:lnTo>
                  <a:lnTo>
                    <a:pt x="91334" y="169444"/>
                  </a:lnTo>
                  <a:lnTo>
                    <a:pt x="91187" y="170081"/>
                  </a:lnTo>
                  <a:lnTo>
                    <a:pt x="91268" y="171295"/>
                  </a:lnTo>
                  <a:lnTo>
                    <a:pt x="91511" y="171749"/>
                  </a:lnTo>
                  <a:lnTo>
                    <a:pt x="91155" y="172361"/>
                  </a:lnTo>
                  <a:lnTo>
                    <a:pt x="90916" y="172626"/>
                  </a:lnTo>
                  <a:lnTo>
                    <a:pt x="90567" y="172261"/>
                  </a:lnTo>
                  <a:lnTo>
                    <a:pt x="89739" y="172443"/>
                  </a:lnTo>
                  <a:lnTo>
                    <a:pt x="89820" y="172208"/>
                  </a:lnTo>
                  <a:lnTo>
                    <a:pt x="89817" y="171936"/>
                  </a:lnTo>
                  <a:lnTo>
                    <a:pt x="89690" y="171780"/>
                  </a:lnTo>
                  <a:lnTo>
                    <a:pt x="89317" y="171597"/>
                  </a:lnTo>
                  <a:lnTo>
                    <a:pt x="88236" y="171590"/>
                  </a:lnTo>
                  <a:lnTo>
                    <a:pt x="87883" y="171765"/>
                  </a:lnTo>
                  <a:lnTo>
                    <a:pt x="87581" y="171415"/>
                  </a:lnTo>
                  <a:lnTo>
                    <a:pt x="87478" y="170968"/>
                  </a:lnTo>
                  <a:lnTo>
                    <a:pt x="87038" y="170592"/>
                  </a:lnTo>
                  <a:lnTo>
                    <a:pt x="86147" y="170570"/>
                  </a:lnTo>
                  <a:lnTo>
                    <a:pt x="85932" y="170726"/>
                  </a:lnTo>
                  <a:lnTo>
                    <a:pt x="85823" y="170958"/>
                  </a:lnTo>
                  <a:lnTo>
                    <a:pt x="85665" y="171005"/>
                  </a:lnTo>
                  <a:lnTo>
                    <a:pt x="85668" y="170254"/>
                  </a:lnTo>
                  <a:lnTo>
                    <a:pt x="85171" y="169363"/>
                  </a:lnTo>
                  <a:lnTo>
                    <a:pt x="84664" y="169405"/>
                  </a:lnTo>
                  <a:lnTo>
                    <a:pt x="83998" y="169673"/>
                  </a:lnTo>
                  <a:lnTo>
                    <a:pt x="83889" y="169830"/>
                  </a:lnTo>
                  <a:lnTo>
                    <a:pt x="83836" y="170128"/>
                  </a:lnTo>
                  <a:lnTo>
                    <a:pt x="82722" y="170217"/>
                  </a:lnTo>
                  <a:lnTo>
                    <a:pt x="82218" y="170403"/>
                  </a:lnTo>
                  <a:lnTo>
                    <a:pt x="82017" y="170370"/>
                  </a:lnTo>
                  <a:lnTo>
                    <a:pt x="81915" y="170153"/>
                  </a:lnTo>
                  <a:lnTo>
                    <a:pt x="81581" y="170101"/>
                  </a:lnTo>
                  <a:lnTo>
                    <a:pt x="81447" y="169877"/>
                  </a:lnTo>
                  <a:lnTo>
                    <a:pt x="81415" y="169587"/>
                  </a:lnTo>
                  <a:lnTo>
                    <a:pt x="80553" y="170019"/>
                  </a:lnTo>
                  <a:lnTo>
                    <a:pt x="79968" y="170443"/>
                  </a:lnTo>
                  <a:lnTo>
                    <a:pt x="79813" y="170853"/>
                  </a:lnTo>
                  <a:lnTo>
                    <a:pt x="79753" y="171348"/>
                  </a:lnTo>
                  <a:lnTo>
                    <a:pt x="79499" y="171412"/>
                  </a:lnTo>
                  <a:lnTo>
                    <a:pt x="78407" y="171378"/>
                  </a:lnTo>
                  <a:lnTo>
                    <a:pt x="78372" y="171520"/>
                  </a:lnTo>
                  <a:lnTo>
                    <a:pt x="78431" y="172034"/>
                  </a:lnTo>
                  <a:lnTo>
                    <a:pt x="78738" y="172332"/>
                  </a:lnTo>
                  <a:lnTo>
                    <a:pt x="79006" y="172399"/>
                  </a:lnTo>
                  <a:lnTo>
                    <a:pt x="79069" y="172220"/>
                  </a:lnTo>
                  <a:lnTo>
                    <a:pt x="78967" y="171721"/>
                  </a:lnTo>
                  <a:lnTo>
                    <a:pt x="80464" y="172444"/>
                  </a:lnTo>
                  <a:lnTo>
                    <a:pt x="81565" y="174114"/>
                  </a:lnTo>
                  <a:lnTo>
                    <a:pt x="82757" y="176686"/>
                  </a:lnTo>
                  <a:lnTo>
                    <a:pt x="82768" y="176831"/>
                  </a:lnTo>
                  <a:lnTo>
                    <a:pt x="82152" y="177244"/>
                  </a:lnTo>
                  <a:lnTo>
                    <a:pt x="81870" y="177151"/>
                  </a:lnTo>
                  <a:lnTo>
                    <a:pt x="81395" y="176785"/>
                  </a:lnTo>
                  <a:lnTo>
                    <a:pt x="80698" y="176647"/>
                  </a:lnTo>
                  <a:lnTo>
                    <a:pt x="80459" y="176893"/>
                  </a:lnTo>
                  <a:lnTo>
                    <a:pt x="80338" y="177435"/>
                  </a:lnTo>
                  <a:lnTo>
                    <a:pt x="79997" y="177273"/>
                  </a:lnTo>
                  <a:lnTo>
                    <a:pt x="78825" y="176188"/>
                  </a:lnTo>
                  <a:lnTo>
                    <a:pt x="78269" y="176754"/>
                  </a:lnTo>
                  <a:lnTo>
                    <a:pt x="77332" y="176702"/>
                  </a:lnTo>
                  <a:lnTo>
                    <a:pt x="76818" y="176754"/>
                  </a:lnTo>
                  <a:lnTo>
                    <a:pt x="76410" y="176844"/>
                  </a:lnTo>
                  <a:lnTo>
                    <a:pt x="76231" y="177004"/>
                  </a:lnTo>
                  <a:lnTo>
                    <a:pt x="75417" y="178494"/>
                  </a:lnTo>
                  <a:lnTo>
                    <a:pt x="75245" y="178621"/>
                  </a:lnTo>
                  <a:lnTo>
                    <a:pt x="74340" y="178886"/>
                  </a:lnTo>
                  <a:lnTo>
                    <a:pt x="73833" y="178781"/>
                  </a:lnTo>
                  <a:lnTo>
                    <a:pt x="73376" y="178558"/>
                  </a:lnTo>
                  <a:lnTo>
                    <a:pt x="72728" y="178640"/>
                  </a:lnTo>
                  <a:lnTo>
                    <a:pt x="72411" y="178752"/>
                  </a:lnTo>
                  <a:lnTo>
                    <a:pt x="71947" y="179158"/>
                  </a:lnTo>
                  <a:lnTo>
                    <a:pt x="71604" y="179272"/>
                  </a:lnTo>
                  <a:lnTo>
                    <a:pt x="71629" y="176860"/>
                  </a:lnTo>
                  <a:lnTo>
                    <a:pt x="70958" y="176643"/>
                  </a:lnTo>
                  <a:lnTo>
                    <a:pt x="70531" y="176410"/>
                  </a:lnTo>
                  <a:lnTo>
                    <a:pt x="70034" y="175685"/>
                  </a:lnTo>
                  <a:lnTo>
                    <a:pt x="69188" y="174865"/>
                  </a:lnTo>
                  <a:lnTo>
                    <a:pt x="68882" y="175400"/>
                  </a:lnTo>
                  <a:lnTo>
                    <a:pt x="68795" y="175581"/>
                  </a:lnTo>
                  <a:lnTo>
                    <a:pt x="68772" y="175800"/>
                  </a:lnTo>
                  <a:lnTo>
                    <a:pt x="68801" y="175930"/>
                  </a:lnTo>
                  <a:lnTo>
                    <a:pt x="68929" y="176222"/>
                  </a:lnTo>
                  <a:lnTo>
                    <a:pt x="69068" y="176399"/>
                  </a:lnTo>
                  <a:lnTo>
                    <a:pt x="69207" y="176649"/>
                  </a:lnTo>
                  <a:lnTo>
                    <a:pt x="69250" y="176863"/>
                  </a:lnTo>
                  <a:lnTo>
                    <a:pt x="69303" y="177864"/>
                  </a:lnTo>
                  <a:lnTo>
                    <a:pt x="69127" y="177988"/>
                  </a:lnTo>
                  <a:lnTo>
                    <a:pt x="68863" y="178252"/>
                  </a:lnTo>
                  <a:lnTo>
                    <a:pt x="68624" y="178533"/>
                  </a:lnTo>
                  <a:lnTo>
                    <a:pt x="68113" y="179456"/>
                  </a:lnTo>
                  <a:lnTo>
                    <a:pt x="68004" y="179767"/>
                  </a:lnTo>
                  <a:lnTo>
                    <a:pt x="67768" y="180250"/>
                  </a:lnTo>
                  <a:lnTo>
                    <a:pt x="67491" y="180542"/>
                  </a:lnTo>
                  <a:lnTo>
                    <a:pt x="67356" y="180616"/>
                  </a:lnTo>
                  <a:lnTo>
                    <a:pt x="67137" y="180786"/>
                  </a:lnTo>
                  <a:lnTo>
                    <a:pt x="66999" y="180959"/>
                  </a:lnTo>
                  <a:lnTo>
                    <a:pt x="66889" y="181220"/>
                  </a:lnTo>
                  <a:lnTo>
                    <a:pt x="66704" y="181752"/>
                  </a:lnTo>
                  <a:lnTo>
                    <a:pt x="66308" y="183340"/>
                  </a:lnTo>
                  <a:lnTo>
                    <a:pt x="66290" y="183472"/>
                  </a:lnTo>
                  <a:lnTo>
                    <a:pt x="66466" y="183998"/>
                  </a:lnTo>
                  <a:lnTo>
                    <a:pt x="66434" y="184129"/>
                  </a:lnTo>
                  <a:lnTo>
                    <a:pt x="66185" y="184366"/>
                  </a:lnTo>
                  <a:lnTo>
                    <a:pt x="65527" y="184799"/>
                  </a:lnTo>
                  <a:lnTo>
                    <a:pt x="65285" y="184920"/>
                  </a:lnTo>
                  <a:lnTo>
                    <a:pt x="64858" y="185093"/>
                  </a:lnTo>
                  <a:lnTo>
                    <a:pt x="64689" y="185118"/>
                  </a:lnTo>
                  <a:lnTo>
                    <a:pt x="64440" y="185044"/>
                  </a:lnTo>
                  <a:lnTo>
                    <a:pt x="64223" y="184910"/>
                  </a:lnTo>
                  <a:lnTo>
                    <a:pt x="63973" y="184690"/>
                  </a:lnTo>
                  <a:lnTo>
                    <a:pt x="63314" y="184341"/>
                  </a:lnTo>
                  <a:lnTo>
                    <a:pt x="62996" y="184236"/>
                  </a:lnTo>
                  <a:lnTo>
                    <a:pt x="62462" y="184142"/>
                  </a:lnTo>
                  <a:lnTo>
                    <a:pt x="61608" y="183945"/>
                  </a:lnTo>
                  <a:lnTo>
                    <a:pt x="61466" y="183969"/>
                  </a:lnTo>
                  <a:lnTo>
                    <a:pt x="61300" y="184069"/>
                  </a:lnTo>
                  <a:lnTo>
                    <a:pt x="60903" y="184453"/>
                  </a:lnTo>
                  <a:lnTo>
                    <a:pt x="60784" y="184617"/>
                  </a:lnTo>
                  <a:lnTo>
                    <a:pt x="60560" y="185043"/>
                  </a:lnTo>
                  <a:lnTo>
                    <a:pt x="60086" y="185727"/>
                  </a:lnTo>
                  <a:lnTo>
                    <a:pt x="59931" y="185860"/>
                  </a:lnTo>
                  <a:lnTo>
                    <a:pt x="59723" y="185958"/>
                  </a:lnTo>
                  <a:lnTo>
                    <a:pt x="59477" y="186029"/>
                  </a:lnTo>
                  <a:lnTo>
                    <a:pt x="59145" y="186209"/>
                  </a:lnTo>
                  <a:lnTo>
                    <a:pt x="59031" y="186364"/>
                  </a:lnTo>
                  <a:lnTo>
                    <a:pt x="58613" y="186542"/>
                  </a:lnTo>
                  <a:lnTo>
                    <a:pt x="58196" y="186679"/>
                  </a:lnTo>
                  <a:lnTo>
                    <a:pt x="57966" y="186676"/>
                  </a:lnTo>
                  <a:lnTo>
                    <a:pt x="57695" y="186529"/>
                  </a:lnTo>
                  <a:lnTo>
                    <a:pt x="57725" y="186276"/>
                  </a:lnTo>
                  <a:lnTo>
                    <a:pt x="57962" y="185769"/>
                  </a:lnTo>
                  <a:lnTo>
                    <a:pt x="58075" y="185282"/>
                  </a:lnTo>
                  <a:lnTo>
                    <a:pt x="58028" y="185069"/>
                  </a:lnTo>
                  <a:lnTo>
                    <a:pt x="57826" y="184803"/>
                  </a:lnTo>
                  <a:lnTo>
                    <a:pt x="57777" y="184635"/>
                  </a:lnTo>
                  <a:lnTo>
                    <a:pt x="57689" y="183908"/>
                  </a:lnTo>
                  <a:lnTo>
                    <a:pt x="57560" y="183396"/>
                  </a:lnTo>
                  <a:lnTo>
                    <a:pt x="57523" y="182993"/>
                  </a:lnTo>
                  <a:lnTo>
                    <a:pt x="57502" y="182354"/>
                  </a:lnTo>
                  <a:lnTo>
                    <a:pt x="57022" y="181610"/>
                  </a:lnTo>
                  <a:lnTo>
                    <a:pt x="56770" y="181472"/>
                  </a:lnTo>
                  <a:lnTo>
                    <a:pt x="56545" y="181433"/>
                  </a:lnTo>
                  <a:lnTo>
                    <a:pt x="56407" y="181457"/>
                  </a:lnTo>
                  <a:lnTo>
                    <a:pt x="56203" y="181540"/>
                  </a:lnTo>
                  <a:lnTo>
                    <a:pt x="55412" y="181754"/>
                  </a:lnTo>
                  <a:lnTo>
                    <a:pt x="55070" y="181993"/>
                  </a:lnTo>
                  <a:lnTo>
                    <a:pt x="54431" y="182744"/>
                  </a:lnTo>
                  <a:lnTo>
                    <a:pt x="53724" y="183347"/>
                  </a:lnTo>
                  <a:lnTo>
                    <a:pt x="53534" y="183638"/>
                  </a:lnTo>
                  <a:lnTo>
                    <a:pt x="53133" y="184484"/>
                  </a:lnTo>
                  <a:lnTo>
                    <a:pt x="52958" y="184686"/>
                  </a:lnTo>
                  <a:lnTo>
                    <a:pt x="52825" y="184797"/>
                  </a:lnTo>
                  <a:lnTo>
                    <a:pt x="52635" y="184884"/>
                  </a:lnTo>
                  <a:lnTo>
                    <a:pt x="52084" y="184592"/>
                  </a:lnTo>
                  <a:lnTo>
                    <a:pt x="52099" y="184348"/>
                  </a:lnTo>
                  <a:lnTo>
                    <a:pt x="52370" y="183998"/>
                  </a:lnTo>
                  <a:lnTo>
                    <a:pt x="52479" y="183833"/>
                  </a:lnTo>
                  <a:lnTo>
                    <a:pt x="52517" y="183694"/>
                  </a:lnTo>
                  <a:lnTo>
                    <a:pt x="52527" y="183518"/>
                  </a:lnTo>
                  <a:lnTo>
                    <a:pt x="52498" y="183157"/>
                  </a:lnTo>
                  <a:lnTo>
                    <a:pt x="52057" y="182436"/>
                  </a:lnTo>
                  <a:lnTo>
                    <a:pt x="51909" y="182293"/>
                  </a:lnTo>
                  <a:lnTo>
                    <a:pt x="51591" y="182120"/>
                  </a:lnTo>
                  <a:lnTo>
                    <a:pt x="51306" y="182143"/>
                  </a:lnTo>
                  <a:lnTo>
                    <a:pt x="51083" y="182106"/>
                  </a:lnTo>
                  <a:lnTo>
                    <a:pt x="50473" y="181791"/>
                  </a:lnTo>
                  <a:lnTo>
                    <a:pt x="50196" y="181689"/>
                  </a:lnTo>
                  <a:lnTo>
                    <a:pt x="49615" y="181790"/>
                  </a:lnTo>
                  <a:lnTo>
                    <a:pt x="49570" y="182041"/>
                  </a:lnTo>
                  <a:lnTo>
                    <a:pt x="49580" y="182724"/>
                  </a:lnTo>
                  <a:lnTo>
                    <a:pt x="49565" y="182901"/>
                  </a:lnTo>
                  <a:lnTo>
                    <a:pt x="49468" y="183326"/>
                  </a:lnTo>
                  <a:lnTo>
                    <a:pt x="49263" y="183649"/>
                  </a:lnTo>
                  <a:lnTo>
                    <a:pt x="48998" y="183807"/>
                  </a:lnTo>
                  <a:lnTo>
                    <a:pt x="48793" y="183859"/>
                  </a:lnTo>
                  <a:lnTo>
                    <a:pt x="47719" y="183908"/>
                  </a:lnTo>
                  <a:lnTo>
                    <a:pt x="47536" y="183966"/>
                  </a:lnTo>
                  <a:lnTo>
                    <a:pt x="47405" y="184059"/>
                  </a:lnTo>
                  <a:lnTo>
                    <a:pt x="47306" y="184234"/>
                  </a:lnTo>
                  <a:lnTo>
                    <a:pt x="47287" y="184763"/>
                  </a:lnTo>
                  <a:lnTo>
                    <a:pt x="47175" y="184949"/>
                  </a:lnTo>
                  <a:lnTo>
                    <a:pt x="46978" y="185027"/>
                  </a:lnTo>
                  <a:lnTo>
                    <a:pt x="46163" y="185112"/>
                  </a:lnTo>
                  <a:lnTo>
                    <a:pt x="45288" y="185014"/>
                  </a:lnTo>
                  <a:lnTo>
                    <a:pt x="45080" y="185041"/>
                  </a:lnTo>
                  <a:lnTo>
                    <a:pt x="44889" y="185100"/>
                  </a:lnTo>
                  <a:lnTo>
                    <a:pt x="44875" y="184855"/>
                  </a:lnTo>
                  <a:lnTo>
                    <a:pt x="46335" y="184947"/>
                  </a:lnTo>
                  <a:lnTo>
                    <a:pt x="47102" y="184850"/>
                  </a:lnTo>
                  <a:lnTo>
                    <a:pt x="47221" y="184657"/>
                  </a:lnTo>
                  <a:lnTo>
                    <a:pt x="47190" y="184236"/>
                  </a:lnTo>
                  <a:lnTo>
                    <a:pt x="47524" y="183863"/>
                  </a:lnTo>
                  <a:lnTo>
                    <a:pt x="47700" y="183789"/>
                  </a:lnTo>
                  <a:lnTo>
                    <a:pt x="48352" y="183769"/>
                  </a:lnTo>
                  <a:lnTo>
                    <a:pt x="48317" y="183510"/>
                  </a:lnTo>
                  <a:lnTo>
                    <a:pt x="47918" y="183184"/>
                  </a:lnTo>
                  <a:lnTo>
                    <a:pt x="47721" y="182486"/>
                  </a:lnTo>
                  <a:lnTo>
                    <a:pt x="47726" y="181882"/>
                  </a:lnTo>
                  <a:lnTo>
                    <a:pt x="47518" y="180694"/>
                  </a:lnTo>
                  <a:lnTo>
                    <a:pt x="47867" y="180193"/>
                  </a:lnTo>
                  <a:lnTo>
                    <a:pt x="48057" y="179690"/>
                  </a:lnTo>
                  <a:lnTo>
                    <a:pt x="48050" y="179133"/>
                  </a:lnTo>
                  <a:lnTo>
                    <a:pt x="48783" y="176611"/>
                  </a:lnTo>
                  <a:lnTo>
                    <a:pt x="48980" y="176365"/>
                  </a:lnTo>
                  <a:lnTo>
                    <a:pt x="49266" y="174662"/>
                  </a:lnTo>
                  <a:lnTo>
                    <a:pt x="49175" y="174483"/>
                  </a:lnTo>
                  <a:lnTo>
                    <a:pt x="48150" y="173447"/>
                  </a:lnTo>
                  <a:lnTo>
                    <a:pt x="48242" y="173182"/>
                  </a:lnTo>
                  <a:lnTo>
                    <a:pt x="48598" y="172769"/>
                  </a:lnTo>
                  <a:lnTo>
                    <a:pt x="49401" y="171428"/>
                  </a:lnTo>
                  <a:lnTo>
                    <a:pt x="51032" y="170915"/>
                  </a:lnTo>
                  <a:lnTo>
                    <a:pt x="51366" y="170926"/>
                  </a:lnTo>
                  <a:lnTo>
                    <a:pt x="52548" y="171633"/>
                  </a:lnTo>
                  <a:lnTo>
                    <a:pt x="53884" y="173719"/>
                  </a:lnTo>
                  <a:lnTo>
                    <a:pt x="54831" y="174807"/>
                  </a:lnTo>
                  <a:lnTo>
                    <a:pt x="57127" y="175194"/>
                  </a:lnTo>
                  <a:lnTo>
                    <a:pt x="57483" y="175156"/>
                  </a:lnTo>
                  <a:lnTo>
                    <a:pt x="57870" y="174844"/>
                  </a:lnTo>
                  <a:lnTo>
                    <a:pt x="57620" y="174489"/>
                  </a:lnTo>
                  <a:lnTo>
                    <a:pt x="57212" y="174314"/>
                  </a:lnTo>
                  <a:lnTo>
                    <a:pt x="57212" y="173800"/>
                  </a:lnTo>
                  <a:lnTo>
                    <a:pt x="57363" y="173710"/>
                  </a:lnTo>
                  <a:lnTo>
                    <a:pt x="58120" y="173681"/>
                  </a:lnTo>
                  <a:lnTo>
                    <a:pt x="58419" y="173554"/>
                  </a:lnTo>
                  <a:lnTo>
                    <a:pt x="58578" y="173386"/>
                  </a:lnTo>
                  <a:lnTo>
                    <a:pt x="58585" y="172742"/>
                  </a:lnTo>
                  <a:lnTo>
                    <a:pt x="58271" y="172112"/>
                  </a:lnTo>
                  <a:lnTo>
                    <a:pt x="58391" y="171918"/>
                  </a:lnTo>
                  <a:lnTo>
                    <a:pt x="58912" y="171680"/>
                  </a:lnTo>
                  <a:lnTo>
                    <a:pt x="58909" y="171389"/>
                  </a:lnTo>
                  <a:lnTo>
                    <a:pt x="58711" y="170867"/>
                  </a:lnTo>
                  <a:lnTo>
                    <a:pt x="58458" y="170491"/>
                  </a:lnTo>
                  <a:lnTo>
                    <a:pt x="58179" y="169496"/>
                  </a:lnTo>
                  <a:lnTo>
                    <a:pt x="58486" y="169481"/>
                  </a:lnTo>
                  <a:lnTo>
                    <a:pt x="58669" y="169191"/>
                  </a:lnTo>
                  <a:lnTo>
                    <a:pt x="59074" y="168166"/>
                  </a:lnTo>
                  <a:lnTo>
                    <a:pt x="59057" y="167316"/>
                  </a:lnTo>
                  <a:lnTo>
                    <a:pt x="58470" y="166643"/>
                  </a:lnTo>
                  <a:lnTo>
                    <a:pt x="57993" y="166936"/>
                  </a:lnTo>
                  <a:lnTo>
                    <a:pt x="56295" y="167081"/>
                  </a:lnTo>
                  <a:lnTo>
                    <a:pt x="55981" y="166627"/>
                  </a:lnTo>
                  <a:lnTo>
                    <a:pt x="55687" y="165371"/>
                  </a:lnTo>
                  <a:lnTo>
                    <a:pt x="56129" y="164950"/>
                  </a:lnTo>
                  <a:lnTo>
                    <a:pt x="55956" y="164660"/>
                  </a:lnTo>
                  <a:lnTo>
                    <a:pt x="54937" y="163613"/>
                  </a:lnTo>
                  <a:lnTo>
                    <a:pt x="54416" y="164042"/>
                  </a:lnTo>
                  <a:lnTo>
                    <a:pt x="53976" y="164765"/>
                  </a:lnTo>
                  <a:lnTo>
                    <a:pt x="54441" y="165372"/>
                  </a:lnTo>
                  <a:lnTo>
                    <a:pt x="54826" y="166126"/>
                  </a:lnTo>
                  <a:lnTo>
                    <a:pt x="55104" y="167842"/>
                  </a:lnTo>
                  <a:lnTo>
                    <a:pt x="54963" y="168200"/>
                  </a:lnTo>
                  <a:lnTo>
                    <a:pt x="54653" y="168412"/>
                  </a:lnTo>
                  <a:lnTo>
                    <a:pt x="54023" y="168357"/>
                  </a:lnTo>
                  <a:lnTo>
                    <a:pt x="53678" y="168130"/>
                  </a:lnTo>
                  <a:lnTo>
                    <a:pt x="53537" y="167876"/>
                  </a:lnTo>
                  <a:lnTo>
                    <a:pt x="52744" y="167721"/>
                  </a:lnTo>
                  <a:lnTo>
                    <a:pt x="52515" y="168223"/>
                  </a:lnTo>
                  <a:lnTo>
                    <a:pt x="52459" y="168503"/>
                  </a:lnTo>
                  <a:lnTo>
                    <a:pt x="51156" y="169808"/>
                  </a:lnTo>
                  <a:lnTo>
                    <a:pt x="50476" y="170158"/>
                  </a:lnTo>
                  <a:lnTo>
                    <a:pt x="49787" y="169417"/>
                  </a:lnTo>
                  <a:lnTo>
                    <a:pt x="48684" y="168763"/>
                  </a:lnTo>
                  <a:lnTo>
                    <a:pt x="48691" y="169412"/>
                  </a:lnTo>
                  <a:lnTo>
                    <a:pt x="48610" y="169658"/>
                  </a:lnTo>
                  <a:lnTo>
                    <a:pt x="48271" y="169926"/>
                  </a:lnTo>
                  <a:lnTo>
                    <a:pt x="47892" y="170519"/>
                  </a:lnTo>
                  <a:lnTo>
                    <a:pt x="47841" y="170795"/>
                  </a:lnTo>
                  <a:lnTo>
                    <a:pt x="47954" y="170995"/>
                  </a:lnTo>
                  <a:lnTo>
                    <a:pt x="47531" y="172180"/>
                  </a:lnTo>
                  <a:lnTo>
                    <a:pt x="46503" y="172504"/>
                  </a:lnTo>
                  <a:lnTo>
                    <a:pt x="45939" y="172481"/>
                  </a:lnTo>
                  <a:lnTo>
                    <a:pt x="46203" y="171784"/>
                  </a:lnTo>
                  <a:lnTo>
                    <a:pt x="47412" y="169679"/>
                  </a:lnTo>
                  <a:lnTo>
                    <a:pt x="47416" y="169467"/>
                  </a:lnTo>
                  <a:lnTo>
                    <a:pt x="47074" y="168487"/>
                  </a:lnTo>
                  <a:lnTo>
                    <a:pt x="46951" y="167403"/>
                  </a:lnTo>
                  <a:lnTo>
                    <a:pt x="46817" y="167112"/>
                  </a:lnTo>
                  <a:lnTo>
                    <a:pt x="46424" y="166990"/>
                  </a:lnTo>
                  <a:lnTo>
                    <a:pt x="46151" y="166767"/>
                  </a:lnTo>
                  <a:lnTo>
                    <a:pt x="45843" y="166295"/>
                  </a:lnTo>
                  <a:lnTo>
                    <a:pt x="46828" y="165878"/>
                  </a:lnTo>
                  <a:lnTo>
                    <a:pt x="44916" y="163661"/>
                  </a:lnTo>
                  <a:lnTo>
                    <a:pt x="44824" y="163486"/>
                  </a:lnTo>
                  <a:lnTo>
                    <a:pt x="44739" y="162856"/>
                  </a:lnTo>
                  <a:lnTo>
                    <a:pt x="44625" y="162511"/>
                  </a:lnTo>
                  <a:lnTo>
                    <a:pt x="43449" y="162505"/>
                  </a:lnTo>
                  <a:lnTo>
                    <a:pt x="42639" y="162501"/>
                  </a:lnTo>
                  <a:lnTo>
                    <a:pt x="42632" y="161917"/>
                  </a:lnTo>
                  <a:lnTo>
                    <a:pt x="42706" y="161671"/>
                  </a:lnTo>
                  <a:lnTo>
                    <a:pt x="43316" y="160702"/>
                  </a:lnTo>
                  <a:lnTo>
                    <a:pt x="43101" y="160367"/>
                  </a:lnTo>
                  <a:lnTo>
                    <a:pt x="42276" y="159670"/>
                  </a:lnTo>
                  <a:lnTo>
                    <a:pt x="41747" y="157969"/>
                  </a:lnTo>
                  <a:lnTo>
                    <a:pt x="41655" y="157347"/>
                  </a:lnTo>
                  <a:lnTo>
                    <a:pt x="41666" y="156166"/>
                  </a:lnTo>
                  <a:lnTo>
                    <a:pt x="41253" y="155890"/>
                  </a:lnTo>
                  <a:lnTo>
                    <a:pt x="40919" y="154220"/>
                  </a:lnTo>
                  <a:lnTo>
                    <a:pt x="40731" y="154303"/>
                  </a:lnTo>
                  <a:lnTo>
                    <a:pt x="40290" y="155495"/>
                  </a:lnTo>
                  <a:lnTo>
                    <a:pt x="40343" y="155900"/>
                  </a:lnTo>
                  <a:lnTo>
                    <a:pt x="40018" y="155663"/>
                  </a:lnTo>
                  <a:lnTo>
                    <a:pt x="39610" y="154918"/>
                  </a:lnTo>
                  <a:lnTo>
                    <a:pt x="39409" y="154754"/>
                  </a:lnTo>
                  <a:lnTo>
                    <a:pt x="38330" y="155250"/>
                  </a:lnTo>
                  <a:lnTo>
                    <a:pt x="38058" y="155280"/>
                  </a:lnTo>
                  <a:lnTo>
                    <a:pt x="36408" y="155024"/>
                  </a:lnTo>
                  <a:lnTo>
                    <a:pt x="36253" y="154893"/>
                  </a:lnTo>
                  <a:lnTo>
                    <a:pt x="36031" y="154491"/>
                  </a:lnTo>
                  <a:lnTo>
                    <a:pt x="35780" y="154405"/>
                  </a:lnTo>
                  <a:lnTo>
                    <a:pt x="35431" y="154461"/>
                  </a:lnTo>
                  <a:lnTo>
                    <a:pt x="34690" y="155091"/>
                  </a:lnTo>
                  <a:lnTo>
                    <a:pt x="33629" y="156365"/>
                  </a:lnTo>
                  <a:lnTo>
                    <a:pt x="33198" y="157445"/>
                  </a:lnTo>
                  <a:lnTo>
                    <a:pt x="32771" y="157814"/>
                  </a:lnTo>
                  <a:lnTo>
                    <a:pt x="32482" y="157855"/>
                  </a:lnTo>
                  <a:lnTo>
                    <a:pt x="32334" y="158071"/>
                  </a:lnTo>
                  <a:lnTo>
                    <a:pt x="31837" y="159812"/>
                  </a:lnTo>
                  <a:lnTo>
                    <a:pt x="31562" y="159410"/>
                  </a:lnTo>
                  <a:lnTo>
                    <a:pt x="30924" y="159510"/>
                  </a:lnTo>
                  <a:lnTo>
                    <a:pt x="30423" y="160278"/>
                  </a:lnTo>
                  <a:lnTo>
                    <a:pt x="30349" y="161191"/>
                  </a:lnTo>
                  <a:lnTo>
                    <a:pt x="30183" y="161645"/>
                  </a:lnTo>
                  <a:lnTo>
                    <a:pt x="29753" y="162380"/>
                  </a:lnTo>
                  <a:lnTo>
                    <a:pt x="28519" y="162380"/>
                  </a:lnTo>
                  <a:lnTo>
                    <a:pt x="28534" y="162170"/>
                  </a:lnTo>
                  <a:lnTo>
                    <a:pt x="28428" y="161813"/>
                  </a:lnTo>
                  <a:lnTo>
                    <a:pt x="27522" y="161470"/>
                  </a:lnTo>
                  <a:lnTo>
                    <a:pt x="27173" y="160996"/>
                  </a:lnTo>
                  <a:lnTo>
                    <a:pt x="27015" y="159778"/>
                  </a:lnTo>
                  <a:lnTo>
                    <a:pt x="27343" y="159476"/>
                  </a:lnTo>
                  <a:lnTo>
                    <a:pt x="27353" y="159052"/>
                  </a:lnTo>
                  <a:lnTo>
                    <a:pt x="26189" y="156993"/>
                  </a:lnTo>
                  <a:lnTo>
                    <a:pt x="26433" y="156106"/>
                  </a:lnTo>
                  <a:lnTo>
                    <a:pt x="26902" y="155637"/>
                  </a:lnTo>
                  <a:lnTo>
                    <a:pt x="27120" y="154750"/>
                  </a:lnTo>
                  <a:lnTo>
                    <a:pt x="27307" y="154340"/>
                  </a:lnTo>
                  <a:lnTo>
                    <a:pt x="27455" y="154314"/>
                  </a:lnTo>
                  <a:lnTo>
                    <a:pt x="27677" y="154113"/>
                  </a:lnTo>
                  <a:lnTo>
                    <a:pt x="27378" y="153472"/>
                  </a:lnTo>
                  <a:lnTo>
                    <a:pt x="27099" y="153185"/>
                  </a:lnTo>
                  <a:lnTo>
                    <a:pt x="27088" y="153025"/>
                  </a:lnTo>
                  <a:lnTo>
                    <a:pt x="27296" y="152928"/>
                  </a:lnTo>
                  <a:lnTo>
                    <a:pt x="27557" y="152965"/>
                  </a:lnTo>
                  <a:lnTo>
                    <a:pt x="27766" y="153237"/>
                  </a:lnTo>
                  <a:lnTo>
                    <a:pt x="28245" y="153654"/>
                  </a:lnTo>
                  <a:lnTo>
                    <a:pt x="28421" y="153424"/>
                  </a:lnTo>
                  <a:lnTo>
                    <a:pt x="28393" y="153267"/>
                  </a:lnTo>
                  <a:lnTo>
                    <a:pt x="27646" y="152533"/>
                  </a:lnTo>
                  <a:lnTo>
                    <a:pt x="27695" y="151460"/>
                  </a:lnTo>
                  <a:lnTo>
                    <a:pt x="28013" y="150468"/>
                  </a:lnTo>
                  <a:lnTo>
                    <a:pt x="28369" y="150118"/>
                  </a:lnTo>
                  <a:lnTo>
                    <a:pt x="28443" y="149790"/>
                  </a:lnTo>
                  <a:lnTo>
                    <a:pt x="28196" y="149425"/>
                  </a:lnTo>
                  <a:lnTo>
                    <a:pt x="27773" y="149034"/>
                  </a:lnTo>
                  <a:lnTo>
                    <a:pt x="26888" y="149804"/>
                  </a:lnTo>
                  <a:lnTo>
                    <a:pt x="26782" y="149652"/>
                  </a:lnTo>
                  <a:lnTo>
                    <a:pt x="26902" y="149205"/>
                  </a:lnTo>
                  <a:lnTo>
                    <a:pt x="27335" y="148896"/>
                  </a:lnTo>
                  <a:lnTo>
                    <a:pt x="27399" y="148758"/>
                  </a:lnTo>
                  <a:lnTo>
                    <a:pt x="27172" y="148640"/>
                  </a:lnTo>
                  <a:lnTo>
                    <a:pt x="26672" y="148855"/>
                  </a:lnTo>
                  <a:lnTo>
                    <a:pt x="26207" y="148870"/>
                  </a:lnTo>
                  <a:lnTo>
                    <a:pt x="25325" y="148706"/>
                  </a:lnTo>
                  <a:lnTo>
                    <a:pt x="24714" y="148371"/>
                  </a:lnTo>
                  <a:lnTo>
                    <a:pt x="24436" y="148110"/>
                  </a:lnTo>
                  <a:lnTo>
                    <a:pt x="24204" y="147724"/>
                  </a:lnTo>
                  <a:lnTo>
                    <a:pt x="24453" y="147454"/>
                  </a:lnTo>
                  <a:lnTo>
                    <a:pt x="24453" y="146936"/>
                  </a:lnTo>
                  <a:lnTo>
                    <a:pt x="25582" y="146396"/>
                  </a:lnTo>
                  <a:lnTo>
                    <a:pt x="25931" y="146581"/>
                  </a:lnTo>
                  <a:lnTo>
                    <a:pt x="26034" y="146197"/>
                  </a:lnTo>
                  <a:lnTo>
                    <a:pt x="25367" y="145744"/>
                  </a:lnTo>
                  <a:lnTo>
                    <a:pt x="25328" y="145561"/>
                  </a:lnTo>
                  <a:lnTo>
                    <a:pt x="24979" y="145423"/>
                  </a:lnTo>
                  <a:lnTo>
                    <a:pt x="24729" y="145500"/>
                  </a:lnTo>
                  <a:lnTo>
                    <a:pt x="23408" y="144555"/>
                  </a:lnTo>
                  <a:lnTo>
                    <a:pt x="22194" y="144026"/>
                  </a:lnTo>
                  <a:lnTo>
                    <a:pt x="22198" y="143807"/>
                  </a:lnTo>
                  <a:lnTo>
                    <a:pt x="22406" y="143449"/>
                  </a:lnTo>
                  <a:lnTo>
                    <a:pt x="22377" y="143188"/>
                  </a:lnTo>
                  <a:lnTo>
                    <a:pt x="22215" y="142916"/>
                  </a:lnTo>
                  <a:lnTo>
                    <a:pt x="22141" y="142342"/>
                  </a:lnTo>
                  <a:lnTo>
                    <a:pt x="21943" y="141772"/>
                  </a:lnTo>
                  <a:lnTo>
                    <a:pt x="21826" y="140930"/>
                  </a:lnTo>
                  <a:lnTo>
                    <a:pt x="21872" y="140509"/>
                  </a:lnTo>
                  <a:lnTo>
                    <a:pt x="21180" y="139902"/>
                  </a:lnTo>
                  <a:lnTo>
                    <a:pt x="21490" y="138792"/>
                  </a:lnTo>
                  <a:lnTo>
                    <a:pt x="21719" y="138343"/>
                  </a:lnTo>
                  <a:lnTo>
                    <a:pt x="21676" y="137933"/>
                  </a:lnTo>
                  <a:lnTo>
                    <a:pt x="21549" y="137836"/>
                  </a:lnTo>
                  <a:lnTo>
                    <a:pt x="21408" y="137851"/>
                  </a:lnTo>
                  <a:lnTo>
                    <a:pt x="21055" y="138008"/>
                  </a:lnTo>
                  <a:lnTo>
                    <a:pt x="20921" y="137885"/>
                  </a:lnTo>
                  <a:lnTo>
                    <a:pt x="20900" y="137721"/>
                  </a:lnTo>
                  <a:lnTo>
                    <a:pt x="21164" y="137233"/>
                  </a:lnTo>
                  <a:lnTo>
                    <a:pt x="21457" y="137080"/>
                  </a:lnTo>
                  <a:lnTo>
                    <a:pt x="21514" y="136886"/>
                  </a:lnTo>
                  <a:lnTo>
                    <a:pt x="21528" y="136159"/>
                  </a:lnTo>
                  <a:lnTo>
                    <a:pt x="21923" y="135593"/>
                  </a:lnTo>
                  <a:lnTo>
                    <a:pt x="22244" y="134560"/>
                  </a:lnTo>
                  <a:lnTo>
                    <a:pt x="22081" y="134464"/>
                  </a:lnTo>
                  <a:lnTo>
                    <a:pt x="22120" y="134225"/>
                  </a:lnTo>
                  <a:lnTo>
                    <a:pt x="22431" y="133700"/>
                  </a:lnTo>
                  <a:lnTo>
                    <a:pt x="22823" y="133301"/>
                  </a:lnTo>
                  <a:lnTo>
                    <a:pt x="22921" y="132842"/>
                  </a:lnTo>
                  <a:lnTo>
                    <a:pt x="23536" y="132395"/>
                  </a:lnTo>
                  <a:lnTo>
                    <a:pt x="23857" y="131832"/>
                  </a:lnTo>
                  <a:lnTo>
                    <a:pt x="24293" y="131706"/>
                  </a:lnTo>
                  <a:lnTo>
                    <a:pt x="24673" y="131720"/>
                  </a:lnTo>
                  <a:lnTo>
                    <a:pt x="26287" y="130826"/>
                  </a:lnTo>
                  <a:lnTo>
                    <a:pt x="26590" y="130058"/>
                  </a:lnTo>
                  <a:lnTo>
                    <a:pt x="26721" y="129876"/>
                  </a:lnTo>
                  <a:lnTo>
                    <a:pt x="27389" y="129760"/>
                  </a:lnTo>
                  <a:lnTo>
                    <a:pt x="27611" y="129619"/>
                  </a:lnTo>
                  <a:lnTo>
                    <a:pt x="27629" y="129127"/>
                  </a:lnTo>
                  <a:lnTo>
                    <a:pt x="27467" y="128624"/>
                  </a:lnTo>
                  <a:lnTo>
                    <a:pt x="27622" y="128270"/>
                  </a:lnTo>
                  <a:lnTo>
                    <a:pt x="27403" y="127644"/>
                  </a:lnTo>
                  <a:lnTo>
                    <a:pt x="27749" y="127599"/>
                  </a:lnTo>
                  <a:lnTo>
                    <a:pt x="28629" y="127666"/>
                  </a:lnTo>
                  <a:lnTo>
                    <a:pt x="29572" y="128084"/>
                  </a:lnTo>
                  <a:lnTo>
                    <a:pt x="29837" y="127681"/>
                  </a:lnTo>
                  <a:lnTo>
                    <a:pt x="29795" y="127365"/>
                  </a:lnTo>
                  <a:lnTo>
                    <a:pt x="29696" y="127201"/>
                  </a:lnTo>
                  <a:lnTo>
                    <a:pt x="29367" y="126947"/>
                  </a:lnTo>
                  <a:lnTo>
                    <a:pt x="29339" y="126698"/>
                  </a:lnTo>
                  <a:lnTo>
                    <a:pt x="29456" y="125889"/>
                  </a:lnTo>
                  <a:lnTo>
                    <a:pt x="29216" y="124987"/>
                  </a:lnTo>
                  <a:lnTo>
                    <a:pt x="29173" y="124585"/>
                  </a:lnTo>
                  <a:lnTo>
                    <a:pt x="28951" y="124220"/>
                  </a:lnTo>
                  <a:lnTo>
                    <a:pt x="28739" y="124018"/>
                  </a:lnTo>
                  <a:lnTo>
                    <a:pt x="28711" y="123817"/>
                  </a:lnTo>
                  <a:lnTo>
                    <a:pt x="29665" y="122711"/>
                  </a:lnTo>
                  <a:lnTo>
                    <a:pt x="30344" y="122737"/>
                  </a:lnTo>
                  <a:lnTo>
                    <a:pt x="30340" y="122591"/>
                  </a:lnTo>
                  <a:lnTo>
                    <a:pt x="29934" y="122241"/>
                  </a:lnTo>
                  <a:lnTo>
                    <a:pt x="29874" y="122107"/>
                  </a:lnTo>
                  <a:lnTo>
                    <a:pt x="30478" y="121679"/>
                  </a:lnTo>
                  <a:lnTo>
                    <a:pt x="30634" y="121213"/>
                  </a:lnTo>
                  <a:lnTo>
                    <a:pt x="30999" y="121048"/>
                  </a:lnTo>
                  <a:lnTo>
                    <a:pt x="30911" y="120875"/>
                  </a:lnTo>
                  <a:lnTo>
                    <a:pt x="30564" y="121245"/>
                  </a:lnTo>
                  <a:lnTo>
                    <a:pt x="30402" y="121629"/>
                  </a:lnTo>
                  <a:lnTo>
                    <a:pt x="30250" y="121790"/>
                  </a:lnTo>
                  <a:lnTo>
                    <a:pt x="29911" y="121954"/>
                  </a:lnTo>
                  <a:lnTo>
                    <a:pt x="29519" y="122357"/>
                  </a:lnTo>
                  <a:lnTo>
                    <a:pt x="29262" y="122334"/>
                  </a:lnTo>
                  <a:lnTo>
                    <a:pt x="29680" y="120717"/>
                  </a:lnTo>
                  <a:lnTo>
                    <a:pt x="29697" y="120587"/>
                  </a:lnTo>
                  <a:lnTo>
                    <a:pt x="29577" y="120337"/>
                  </a:lnTo>
                  <a:lnTo>
                    <a:pt x="29178" y="120169"/>
                  </a:lnTo>
                  <a:lnTo>
                    <a:pt x="28775" y="120225"/>
                  </a:lnTo>
                  <a:lnTo>
                    <a:pt x="28298" y="120460"/>
                  </a:lnTo>
                  <a:lnTo>
                    <a:pt x="28096" y="120732"/>
                  </a:lnTo>
                  <a:lnTo>
                    <a:pt x="27718" y="120814"/>
                  </a:lnTo>
                  <a:lnTo>
                    <a:pt x="27548" y="120560"/>
                  </a:lnTo>
                  <a:lnTo>
                    <a:pt x="27325" y="120404"/>
                  </a:lnTo>
                  <a:lnTo>
                    <a:pt x="26124" y="120154"/>
                  </a:lnTo>
                  <a:lnTo>
                    <a:pt x="25300" y="119230"/>
                  </a:lnTo>
                  <a:lnTo>
                    <a:pt x="25141" y="118460"/>
                  </a:lnTo>
                  <a:lnTo>
                    <a:pt x="25179" y="117876"/>
                  </a:lnTo>
                  <a:lnTo>
                    <a:pt x="25051" y="117409"/>
                  </a:lnTo>
                  <a:lnTo>
                    <a:pt x="26537" y="117380"/>
                  </a:lnTo>
                  <a:lnTo>
                    <a:pt x="26562" y="116208"/>
                  </a:lnTo>
                  <a:lnTo>
                    <a:pt x="27263" y="115993"/>
                  </a:lnTo>
                  <a:lnTo>
                    <a:pt x="27411" y="115868"/>
                  </a:lnTo>
                  <a:lnTo>
                    <a:pt x="27480" y="115175"/>
                  </a:lnTo>
                  <a:lnTo>
                    <a:pt x="27360" y="115045"/>
                  </a:lnTo>
                  <a:lnTo>
                    <a:pt x="26809" y="115044"/>
                  </a:lnTo>
                  <a:lnTo>
                    <a:pt x="26265" y="114563"/>
                  </a:lnTo>
                  <a:lnTo>
                    <a:pt x="26180" y="114377"/>
                  </a:lnTo>
                  <a:lnTo>
                    <a:pt x="26116" y="113781"/>
                  </a:lnTo>
                  <a:lnTo>
                    <a:pt x="26151" y="113065"/>
                  </a:lnTo>
                  <a:lnTo>
                    <a:pt x="25593" y="112674"/>
                  </a:lnTo>
                  <a:lnTo>
                    <a:pt x="24776" y="112502"/>
                  </a:lnTo>
                  <a:lnTo>
                    <a:pt x="24624" y="112357"/>
                  </a:lnTo>
                  <a:lnTo>
                    <a:pt x="24443" y="111951"/>
                  </a:lnTo>
                  <a:lnTo>
                    <a:pt x="24772" y="111098"/>
                  </a:lnTo>
                  <a:lnTo>
                    <a:pt x="25182" y="110867"/>
                  </a:lnTo>
                  <a:lnTo>
                    <a:pt x="25122" y="110468"/>
                  </a:lnTo>
                  <a:lnTo>
                    <a:pt x="24223" y="109444"/>
                  </a:lnTo>
                  <a:lnTo>
                    <a:pt x="23219" y="108829"/>
                  </a:lnTo>
                  <a:lnTo>
                    <a:pt x="22999" y="108498"/>
                  </a:lnTo>
                  <a:lnTo>
                    <a:pt x="22833" y="108002"/>
                  </a:lnTo>
                  <a:lnTo>
                    <a:pt x="22751" y="106597"/>
                  </a:lnTo>
                  <a:lnTo>
                    <a:pt x="22524" y="105628"/>
                  </a:lnTo>
                  <a:lnTo>
                    <a:pt x="22513" y="104801"/>
                  </a:lnTo>
                  <a:lnTo>
                    <a:pt x="22388" y="104397"/>
                  </a:lnTo>
                  <a:lnTo>
                    <a:pt x="21526" y="104399"/>
                  </a:lnTo>
                  <a:lnTo>
                    <a:pt x="21222" y="104068"/>
                  </a:lnTo>
                  <a:lnTo>
                    <a:pt x="20223" y="103893"/>
                  </a:lnTo>
                  <a:lnTo>
                    <a:pt x="18841" y="104021"/>
                  </a:lnTo>
                  <a:lnTo>
                    <a:pt x="18162" y="104583"/>
                  </a:lnTo>
                  <a:lnTo>
                    <a:pt x="18310" y="104877"/>
                  </a:lnTo>
                  <a:lnTo>
                    <a:pt x="18009" y="105444"/>
                  </a:lnTo>
                  <a:lnTo>
                    <a:pt x="17683" y="105484"/>
                  </a:lnTo>
                  <a:lnTo>
                    <a:pt x="17411" y="105357"/>
                  </a:lnTo>
                  <a:lnTo>
                    <a:pt x="17273" y="105190"/>
                  </a:lnTo>
                  <a:lnTo>
                    <a:pt x="16979" y="105152"/>
                  </a:lnTo>
                  <a:lnTo>
                    <a:pt x="15638" y="105681"/>
                  </a:lnTo>
                  <a:lnTo>
                    <a:pt x="15518" y="105860"/>
                  </a:lnTo>
                  <a:lnTo>
                    <a:pt x="15513" y="106752"/>
                  </a:lnTo>
                  <a:lnTo>
                    <a:pt x="15783" y="107477"/>
                  </a:lnTo>
                  <a:lnTo>
                    <a:pt x="16171" y="108267"/>
                  </a:lnTo>
                  <a:lnTo>
                    <a:pt x="16833" y="109232"/>
                  </a:lnTo>
                  <a:lnTo>
                    <a:pt x="16878" y="109449"/>
                  </a:lnTo>
                  <a:lnTo>
                    <a:pt x="16843" y="109616"/>
                  </a:lnTo>
                  <a:lnTo>
                    <a:pt x="16556" y="110000"/>
                  </a:lnTo>
                  <a:lnTo>
                    <a:pt x="16489" y="110264"/>
                  </a:lnTo>
                  <a:lnTo>
                    <a:pt x="16506" y="111006"/>
                  </a:lnTo>
                  <a:lnTo>
                    <a:pt x="16622" y="111295"/>
                  </a:lnTo>
                  <a:lnTo>
                    <a:pt x="17607" y="111929"/>
                  </a:lnTo>
                  <a:lnTo>
                    <a:pt x="18013" y="111644"/>
                  </a:lnTo>
                  <a:lnTo>
                    <a:pt x="18936" y="111387"/>
                  </a:lnTo>
                  <a:lnTo>
                    <a:pt x="19328" y="110622"/>
                  </a:lnTo>
                  <a:lnTo>
                    <a:pt x="20025" y="111021"/>
                  </a:lnTo>
                  <a:lnTo>
                    <a:pt x="20457" y="110917"/>
                  </a:lnTo>
                  <a:lnTo>
                    <a:pt x="20705" y="111409"/>
                  </a:lnTo>
                  <a:lnTo>
                    <a:pt x="20606" y="112280"/>
                  </a:lnTo>
                  <a:lnTo>
                    <a:pt x="19959" y="112836"/>
                  </a:lnTo>
                  <a:lnTo>
                    <a:pt x="18615" y="112268"/>
                  </a:lnTo>
                  <a:lnTo>
                    <a:pt x="18504" y="112031"/>
                  </a:lnTo>
                  <a:lnTo>
                    <a:pt x="17933" y="111872"/>
                  </a:lnTo>
                  <a:lnTo>
                    <a:pt x="17751" y="112165"/>
                  </a:lnTo>
                  <a:lnTo>
                    <a:pt x="17708" y="113563"/>
                  </a:lnTo>
                  <a:lnTo>
                    <a:pt x="18033" y="113503"/>
                  </a:lnTo>
                  <a:lnTo>
                    <a:pt x="18302" y="113571"/>
                  </a:lnTo>
                  <a:lnTo>
                    <a:pt x="18470" y="114269"/>
                  </a:lnTo>
                  <a:lnTo>
                    <a:pt x="18263" y="114137"/>
                  </a:lnTo>
                  <a:lnTo>
                    <a:pt x="18005" y="113820"/>
                  </a:lnTo>
                  <a:lnTo>
                    <a:pt x="17803" y="113835"/>
                  </a:lnTo>
                  <a:lnTo>
                    <a:pt x="16597" y="114378"/>
                  </a:lnTo>
                  <a:lnTo>
                    <a:pt x="15455" y="113789"/>
                  </a:lnTo>
                  <a:lnTo>
                    <a:pt x="15296" y="113487"/>
                  </a:lnTo>
                  <a:lnTo>
                    <a:pt x="15392" y="112488"/>
                  </a:lnTo>
                  <a:lnTo>
                    <a:pt x="14886" y="111987"/>
                  </a:lnTo>
                  <a:lnTo>
                    <a:pt x="14105" y="111724"/>
                  </a:lnTo>
                  <a:lnTo>
                    <a:pt x="13614" y="111699"/>
                  </a:lnTo>
                  <a:lnTo>
                    <a:pt x="13369" y="110919"/>
                  </a:lnTo>
                  <a:lnTo>
                    <a:pt x="12406" y="109586"/>
                  </a:lnTo>
                  <a:lnTo>
                    <a:pt x="12683" y="109171"/>
                  </a:lnTo>
                  <a:lnTo>
                    <a:pt x="12885" y="107562"/>
                  </a:lnTo>
                  <a:lnTo>
                    <a:pt x="13685" y="107692"/>
                  </a:lnTo>
                  <a:lnTo>
                    <a:pt x="13918" y="107085"/>
                  </a:lnTo>
                  <a:lnTo>
                    <a:pt x="14541" y="106597"/>
                  </a:lnTo>
                  <a:lnTo>
                    <a:pt x="14919" y="106646"/>
                  </a:lnTo>
                  <a:lnTo>
                    <a:pt x="14887" y="107782"/>
                  </a:lnTo>
                  <a:lnTo>
                    <a:pt x="15404" y="107785"/>
                  </a:lnTo>
                  <a:lnTo>
                    <a:pt x="15443" y="106713"/>
                  </a:lnTo>
                  <a:lnTo>
                    <a:pt x="15252" y="105569"/>
                  </a:lnTo>
                  <a:lnTo>
                    <a:pt x="15196" y="105330"/>
                  </a:lnTo>
                  <a:lnTo>
                    <a:pt x="14574" y="104104"/>
                  </a:lnTo>
                  <a:lnTo>
                    <a:pt x="14485" y="103795"/>
                  </a:lnTo>
                  <a:lnTo>
                    <a:pt x="14687" y="102845"/>
                  </a:lnTo>
                  <a:lnTo>
                    <a:pt x="14847" y="101172"/>
                  </a:lnTo>
                  <a:lnTo>
                    <a:pt x="14999" y="100267"/>
                  </a:lnTo>
                  <a:lnTo>
                    <a:pt x="15595" y="98679"/>
                  </a:lnTo>
                  <a:lnTo>
                    <a:pt x="16122" y="98188"/>
                  </a:lnTo>
                  <a:lnTo>
                    <a:pt x="15853" y="97604"/>
                  </a:lnTo>
                  <a:lnTo>
                    <a:pt x="16009" y="96297"/>
                  </a:lnTo>
                  <a:lnTo>
                    <a:pt x="16378" y="95525"/>
                  </a:lnTo>
                  <a:lnTo>
                    <a:pt x="16520" y="95481"/>
                  </a:lnTo>
                  <a:lnTo>
                    <a:pt x="17029" y="95708"/>
                  </a:lnTo>
                  <a:lnTo>
                    <a:pt x="17214" y="95626"/>
                  </a:lnTo>
                  <a:lnTo>
                    <a:pt x="16824" y="95343"/>
                  </a:lnTo>
                  <a:lnTo>
                    <a:pt x="15022" y="94966"/>
                  </a:lnTo>
                  <a:lnTo>
                    <a:pt x="14859" y="94601"/>
                  </a:lnTo>
                  <a:lnTo>
                    <a:pt x="13769" y="93550"/>
                  </a:lnTo>
                  <a:lnTo>
                    <a:pt x="13673" y="93252"/>
                  </a:lnTo>
                  <a:lnTo>
                    <a:pt x="13659" y="92868"/>
                  </a:lnTo>
                  <a:lnTo>
                    <a:pt x="13567" y="92491"/>
                  </a:lnTo>
                  <a:lnTo>
                    <a:pt x="13569" y="90924"/>
                  </a:lnTo>
                  <a:lnTo>
                    <a:pt x="12862" y="91388"/>
                  </a:lnTo>
                  <a:lnTo>
                    <a:pt x="12331" y="91932"/>
                  </a:lnTo>
                  <a:lnTo>
                    <a:pt x="12094" y="92007"/>
                  </a:lnTo>
                  <a:lnTo>
                    <a:pt x="11446" y="91664"/>
                  </a:lnTo>
                  <a:lnTo>
                    <a:pt x="10978" y="90829"/>
                  </a:lnTo>
                  <a:lnTo>
                    <a:pt x="10663" y="90710"/>
                  </a:lnTo>
                  <a:lnTo>
                    <a:pt x="10493" y="90933"/>
                  </a:lnTo>
                  <a:lnTo>
                    <a:pt x="10489" y="91123"/>
                  </a:lnTo>
                  <a:lnTo>
                    <a:pt x="10468" y="91805"/>
                  </a:lnTo>
                  <a:lnTo>
                    <a:pt x="9788" y="91444"/>
                  </a:lnTo>
                  <a:lnTo>
                    <a:pt x="9685" y="90475"/>
                  </a:lnTo>
                  <a:lnTo>
                    <a:pt x="9016" y="89521"/>
                  </a:lnTo>
                  <a:lnTo>
                    <a:pt x="9320" y="89380"/>
                  </a:lnTo>
                  <a:lnTo>
                    <a:pt x="9593" y="89462"/>
                  </a:lnTo>
                  <a:lnTo>
                    <a:pt x="10503" y="89350"/>
                  </a:lnTo>
                  <a:lnTo>
                    <a:pt x="11605" y="88497"/>
                  </a:lnTo>
                  <a:lnTo>
                    <a:pt x="12335" y="88307"/>
                  </a:lnTo>
                  <a:lnTo>
                    <a:pt x="13348" y="87491"/>
                  </a:lnTo>
                  <a:lnTo>
                    <a:pt x="13759" y="87036"/>
                  </a:lnTo>
                  <a:lnTo>
                    <a:pt x="13856" y="84339"/>
                  </a:lnTo>
                  <a:lnTo>
                    <a:pt x="13867" y="81641"/>
                  </a:lnTo>
                  <a:lnTo>
                    <a:pt x="14034" y="81283"/>
                  </a:lnTo>
                  <a:lnTo>
                    <a:pt x="16107" y="81258"/>
                  </a:lnTo>
                  <a:lnTo>
                    <a:pt x="16310" y="79786"/>
                  </a:lnTo>
                  <a:lnTo>
                    <a:pt x="15837" y="77797"/>
                  </a:lnTo>
                  <a:lnTo>
                    <a:pt x="15604" y="77107"/>
                  </a:lnTo>
                  <a:lnTo>
                    <a:pt x="15508" y="76748"/>
                  </a:lnTo>
                  <a:lnTo>
                    <a:pt x="15484" y="76016"/>
                  </a:lnTo>
                  <a:lnTo>
                    <a:pt x="15599" y="74381"/>
                  </a:lnTo>
                  <a:lnTo>
                    <a:pt x="15386" y="74086"/>
                  </a:lnTo>
                  <a:lnTo>
                    <a:pt x="14628" y="73426"/>
                  </a:lnTo>
                  <a:lnTo>
                    <a:pt x="14344" y="72845"/>
                  </a:lnTo>
                  <a:lnTo>
                    <a:pt x="13845" y="72296"/>
                  </a:lnTo>
                  <a:lnTo>
                    <a:pt x="13186" y="71836"/>
                  </a:lnTo>
                  <a:lnTo>
                    <a:pt x="13004" y="71649"/>
                  </a:lnTo>
                  <a:lnTo>
                    <a:pt x="12809" y="70673"/>
                  </a:lnTo>
                  <a:lnTo>
                    <a:pt x="12658" y="70255"/>
                  </a:lnTo>
                  <a:lnTo>
                    <a:pt x="12800" y="70412"/>
                  </a:lnTo>
                  <a:lnTo>
                    <a:pt x="13020" y="71486"/>
                  </a:lnTo>
                  <a:lnTo>
                    <a:pt x="13170" y="71781"/>
                  </a:lnTo>
                  <a:lnTo>
                    <a:pt x="13790" y="72168"/>
                  </a:lnTo>
                  <a:lnTo>
                    <a:pt x="15598" y="74125"/>
                  </a:lnTo>
                  <a:lnTo>
                    <a:pt x="15717" y="74324"/>
                  </a:lnTo>
                  <a:lnTo>
                    <a:pt x="15740" y="74783"/>
                  </a:lnTo>
                  <a:lnTo>
                    <a:pt x="15562" y="75353"/>
                  </a:lnTo>
                  <a:lnTo>
                    <a:pt x="15586" y="75788"/>
                  </a:lnTo>
                  <a:lnTo>
                    <a:pt x="16094" y="78492"/>
                  </a:lnTo>
                  <a:lnTo>
                    <a:pt x="17416" y="78505"/>
                  </a:lnTo>
                  <a:lnTo>
                    <a:pt x="17820" y="78613"/>
                  </a:lnTo>
                  <a:lnTo>
                    <a:pt x="17998" y="78185"/>
                  </a:lnTo>
                  <a:lnTo>
                    <a:pt x="17228" y="78173"/>
                  </a:lnTo>
                  <a:lnTo>
                    <a:pt x="17168" y="74845"/>
                  </a:lnTo>
                  <a:lnTo>
                    <a:pt x="17167" y="70287"/>
                  </a:lnTo>
                  <a:lnTo>
                    <a:pt x="17186" y="68024"/>
                  </a:lnTo>
                  <a:lnTo>
                    <a:pt x="17281" y="67618"/>
                  </a:lnTo>
                  <a:lnTo>
                    <a:pt x="17738" y="67600"/>
                  </a:lnTo>
                  <a:lnTo>
                    <a:pt x="17744" y="67445"/>
                  </a:lnTo>
                  <a:lnTo>
                    <a:pt x="17380" y="67273"/>
                  </a:lnTo>
                  <a:lnTo>
                    <a:pt x="17198" y="67263"/>
                  </a:lnTo>
                  <a:lnTo>
                    <a:pt x="17201" y="67438"/>
                  </a:lnTo>
                  <a:lnTo>
                    <a:pt x="15771" y="67819"/>
                  </a:lnTo>
                  <a:lnTo>
                    <a:pt x="15441" y="68240"/>
                  </a:lnTo>
                  <a:lnTo>
                    <a:pt x="14693" y="68676"/>
                  </a:lnTo>
                  <a:lnTo>
                    <a:pt x="14402" y="68769"/>
                  </a:lnTo>
                  <a:lnTo>
                    <a:pt x="13227" y="69577"/>
                  </a:lnTo>
                  <a:lnTo>
                    <a:pt x="12506" y="69878"/>
                  </a:lnTo>
                  <a:lnTo>
                    <a:pt x="12287" y="69689"/>
                  </a:lnTo>
                  <a:lnTo>
                    <a:pt x="12064" y="69204"/>
                  </a:lnTo>
                  <a:lnTo>
                    <a:pt x="11677" y="67572"/>
                  </a:lnTo>
                  <a:lnTo>
                    <a:pt x="11688" y="67170"/>
                  </a:lnTo>
                  <a:lnTo>
                    <a:pt x="11903" y="66646"/>
                  </a:lnTo>
                  <a:lnTo>
                    <a:pt x="11951" y="66287"/>
                  </a:lnTo>
                  <a:lnTo>
                    <a:pt x="11794" y="65720"/>
                  </a:lnTo>
                  <a:lnTo>
                    <a:pt x="11246" y="64428"/>
                  </a:lnTo>
                  <a:lnTo>
                    <a:pt x="11014" y="65012"/>
                  </a:lnTo>
                  <a:lnTo>
                    <a:pt x="10375" y="66134"/>
                  </a:lnTo>
                  <a:lnTo>
                    <a:pt x="9318" y="66071"/>
                  </a:lnTo>
                  <a:lnTo>
                    <a:pt x="9179" y="66793"/>
                  </a:lnTo>
                  <a:lnTo>
                    <a:pt x="8814" y="67196"/>
                  </a:lnTo>
                  <a:lnTo>
                    <a:pt x="8428" y="67066"/>
                  </a:lnTo>
                  <a:lnTo>
                    <a:pt x="8324" y="67360"/>
                  </a:lnTo>
                  <a:lnTo>
                    <a:pt x="8243" y="68675"/>
                  </a:lnTo>
                  <a:lnTo>
                    <a:pt x="8513" y="69242"/>
                  </a:lnTo>
                  <a:lnTo>
                    <a:pt x="8539" y="69545"/>
                  </a:lnTo>
                  <a:lnTo>
                    <a:pt x="263" y="69024"/>
                  </a:lnTo>
                  <a:lnTo>
                    <a:pt x="85" y="69014"/>
                  </a:lnTo>
                  <a:lnTo>
                    <a:pt x="262" y="68356"/>
                  </a:lnTo>
                  <a:lnTo>
                    <a:pt x="280" y="67318"/>
                  </a:lnTo>
                  <a:lnTo>
                    <a:pt x="51" y="66055"/>
                  </a:lnTo>
                  <a:lnTo>
                    <a:pt x="0" y="65260"/>
                  </a:lnTo>
                  <a:lnTo>
                    <a:pt x="325" y="64128"/>
                  </a:lnTo>
                  <a:lnTo>
                    <a:pt x="638" y="63683"/>
                  </a:lnTo>
                  <a:lnTo>
                    <a:pt x="1143" y="63117"/>
                  </a:lnTo>
                  <a:lnTo>
                    <a:pt x="1477" y="63002"/>
                  </a:lnTo>
                  <a:lnTo>
                    <a:pt x="1712" y="63131"/>
                  </a:lnTo>
                  <a:lnTo>
                    <a:pt x="2149" y="63638"/>
                  </a:lnTo>
                  <a:lnTo>
                    <a:pt x="2279" y="63701"/>
                  </a:lnTo>
                  <a:lnTo>
                    <a:pt x="2892" y="63859"/>
                  </a:lnTo>
                  <a:lnTo>
                    <a:pt x="3252" y="63792"/>
                  </a:lnTo>
                  <a:lnTo>
                    <a:pt x="3489" y="63441"/>
                  </a:lnTo>
                  <a:lnTo>
                    <a:pt x="3595" y="62180"/>
                  </a:lnTo>
                  <a:lnTo>
                    <a:pt x="3985" y="61571"/>
                  </a:lnTo>
                  <a:lnTo>
                    <a:pt x="6093" y="59687"/>
                  </a:lnTo>
                  <a:lnTo>
                    <a:pt x="7854" y="59000"/>
                  </a:lnTo>
                  <a:lnTo>
                    <a:pt x="8367" y="58624"/>
                  </a:lnTo>
                  <a:lnTo>
                    <a:pt x="8926" y="57811"/>
                  </a:lnTo>
                  <a:lnTo>
                    <a:pt x="9069" y="57465"/>
                  </a:lnTo>
                  <a:lnTo>
                    <a:pt x="9796" y="56627"/>
                  </a:lnTo>
                  <a:lnTo>
                    <a:pt x="11148" y="55673"/>
                  </a:lnTo>
                  <a:lnTo>
                    <a:pt x="12007" y="55441"/>
                  </a:lnTo>
                  <a:lnTo>
                    <a:pt x="12932" y="55513"/>
                  </a:lnTo>
                  <a:lnTo>
                    <a:pt x="13236" y="55269"/>
                  </a:lnTo>
                  <a:lnTo>
                    <a:pt x="13250" y="54689"/>
                  </a:lnTo>
                  <a:lnTo>
                    <a:pt x="13122" y="53919"/>
                  </a:lnTo>
                  <a:lnTo>
                    <a:pt x="12606" y="52764"/>
                  </a:lnTo>
                  <a:lnTo>
                    <a:pt x="12086" y="51951"/>
                  </a:lnTo>
                  <a:lnTo>
                    <a:pt x="11387" y="51181"/>
                  </a:lnTo>
                  <a:lnTo>
                    <a:pt x="10598" y="49710"/>
                  </a:lnTo>
                  <a:lnTo>
                    <a:pt x="10509" y="48747"/>
                  </a:lnTo>
                  <a:lnTo>
                    <a:pt x="10523" y="47893"/>
                  </a:lnTo>
                  <a:lnTo>
                    <a:pt x="10600" y="47655"/>
                  </a:lnTo>
                  <a:lnTo>
                    <a:pt x="10994" y="47052"/>
                  </a:lnTo>
                  <a:lnTo>
                    <a:pt x="12033" y="45896"/>
                  </a:lnTo>
                  <a:lnTo>
                    <a:pt x="12223" y="45562"/>
                  </a:lnTo>
                  <a:lnTo>
                    <a:pt x="12280" y="45248"/>
                  </a:lnTo>
                  <a:lnTo>
                    <a:pt x="12167" y="44709"/>
                  </a:lnTo>
                  <a:lnTo>
                    <a:pt x="11679" y="43933"/>
                  </a:lnTo>
                  <a:lnTo>
                    <a:pt x="11203" y="43505"/>
                  </a:lnTo>
                  <a:lnTo>
                    <a:pt x="10543" y="43263"/>
                  </a:lnTo>
                  <a:lnTo>
                    <a:pt x="10294" y="43063"/>
                  </a:lnTo>
                  <a:lnTo>
                    <a:pt x="10302" y="42747"/>
                  </a:lnTo>
                  <a:lnTo>
                    <a:pt x="10481" y="42484"/>
                  </a:lnTo>
                  <a:lnTo>
                    <a:pt x="10895" y="42500"/>
                  </a:lnTo>
                  <a:lnTo>
                    <a:pt x="11319" y="42221"/>
                  </a:lnTo>
                  <a:lnTo>
                    <a:pt x="11996" y="42045"/>
                  </a:lnTo>
                  <a:lnTo>
                    <a:pt x="12604" y="41443"/>
                  </a:lnTo>
                  <a:lnTo>
                    <a:pt x="12608" y="41269"/>
                  </a:lnTo>
                  <a:lnTo>
                    <a:pt x="12954" y="40792"/>
                  </a:lnTo>
                  <a:lnTo>
                    <a:pt x="13433" y="40825"/>
                  </a:lnTo>
                  <a:lnTo>
                    <a:pt x="13718" y="40828"/>
                  </a:lnTo>
                  <a:lnTo>
                    <a:pt x="13925" y="40841"/>
                  </a:lnTo>
                  <a:lnTo>
                    <a:pt x="16178" y="40971"/>
                  </a:lnTo>
                  <a:lnTo>
                    <a:pt x="16152" y="38596"/>
                  </a:lnTo>
                  <a:lnTo>
                    <a:pt x="19557" y="38791"/>
                  </a:lnTo>
                  <a:lnTo>
                    <a:pt x="19583" y="36400"/>
                  </a:lnTo>
                  <a:lnTo>
                    <a:pt x="20554" y="36465"/>
                  </a:lnTo>
                  <a:lnTo>
                    <a:pt x="20554" y="37223"/>
                  </a:lnTo>
                  <a:lnTo>
                    <a:pt x="20645" y="37620"/>
                  </a:lnTo>
                  <a:lnTo>
                    <a:pt x="20925" y="37299"/>
                  </a:lnTo>
                  <a:lnTo>
                    <a:pt x="21240" y="36270"/>
                  </a:lnTo>
                  <a:lnTo>
                    <a:pt x="22016" y="36117"/>
                  </a:lnTo>
                  <a:lnTo>
                    <a:pt x="22405" y="36233"/>
                  </a:lnTo>
                  <a:lnTo>
                    <a:pt x="23029" y="36632"/>
                  </a:lnTo>
                  <a:lnTo>
                    <a:pt x="23765" y="36791"/>
                  </a:lnTo>
                  <a:lnTo>
                    <a:pt x="24055" y="36797"/>
                  </a:lnTo>
                  <a:lnTo>
                    <a:pt x="24578" y="36617"/>
                  </a:lnTo>
                  <a:lnTo>
                    <a:pt x="25060" y="36600"/>
                  </a:lnTo>
                  <a:lnTo>
                    <a:pt x="26107" y="36848"/>
                  </a:lnTo>
                  <a:lnTo>
                    <a:pt x="26259" y="37099"/>
                  </a:lnTo>
                  <a:lnTo>
                    <a:pt x="27704" y="37976"/>
                  </a:lnTo>
                  <a:lnTo>
                    <a:pt x="29087" y="39133"/>
                  </a:lnTo>
                  <a:lnTo>
                    <a:pt x="29654" y="40149"/>
                  </a:lnTo>
                  <a:lnTo>
                    <a:pt x="29762" y="39926"/>
                  </a:lnTo>
                  <a:lnTo>
                    <a:pt x="29864" y="38629"/>
                  </a:lnTo>
                  <a:lnTo>
                    <a:pt x="29864" y="37132"/>
                  </a:lnTo>
                  <a:lnTo>
                    <a:pt x="29741" y="35712"/>
                  </a:lnTo>
                  <a:lnTo>
                    <a:pt x="29488" y="33873"/>
                  </a:lnTo>
                  <a:lnTo>
                    <a:pt x="29507" y="33407"/>
                  </a:lnTo>
                  <a:lnTo>
                    <a:pt x="29643" y="33049"/>
                  </a:lnTo>
                  <a:lnTo>
                    <a:pt x="30433" y="32041"/>
                  </a:lnTo>
                  <a:lnTo>
                    <a:pt x="31935" y="32041"/>
                  </a:lnTo>
                  <a:lnTo>
                    <a:pt x="31922" y="26088"/>
                  </a:lnTo>
                  <a:lnTo>
                    <a:pt x="34227" y="26071"/>
                  </a:lnTo>
                  <a:lnTo>
                    <a:pt x="34240" y="24900"/>
                  </a:lnTo>
                  <a:lnTo>
                    <a:pt x="37878" y="24933"/>
                  </a:lnTo>
                  <a:lnTo>
                    <a:pt x="37872" y="24157"/>
                  </a:lnTo>
                  <a:lnTo>
                    <a:pt x="38082" y="23760"/>
                  </a:lnTo>
                  <a:lnTo>
                    <a:pt x="37995" y="23444"/>
                  </a:lnTo>
                  <a:lnTo>
                    <a:pt x="37823" y="23491"/>
                  </a:lnTo>
                  <a:lnTo>
                    <a:pt x="37598" y="23722"/>
                  </a:lnTo>
                  <a:lnTo>
                    <a:pt x="37361" y="23550"/>
                  </a:lnTo>
                  <a:lnTo>
                    <a:pt x="37321" y="23085"/>
                  </a:lnTo>
                  <a:lnTo>
                    <a:pt x="38370" y="22724"/>
                  </a:lnTo>
                  <a:lnTo>
                    <a:pt x="38896" y="22724"/>
                  </a:lnTo>
                  <a:lnTo>
                    <a:pt x="39419" y="22233"/>
                  </a:lnTo>
                  <a:lnTo>
                    <a:pt x="40028" y="22318"/>
                  </a:lnTo>
                  <a:lnTo>
                    <a:pt x="40669" y="22596"/>
                  </a:lnTo>
                  <a:lnTo>
                    <a:pt x="41214" y="23129"/>
                  </a:lnTo>
                  <a:lnTo>
                    <a:pt x="41214" y="23816"/>
                  </a:lnTo>
                  <a:lnTo>
                    <a:pt x="42929" y="23816"/>
                  </a:lnTo>
                  <a:lnTo>
                    <a:pt x="43332" y="23751"/>
                  </a:lnTo>
                  <a:lnTo>
                    <a:pt x="43337" y="23418"/>
                  </a:lnTo>
                  <a:lnTo>
                    <a:pt x="43031" y="23192"/>
                  </a:lnTo>
                  <a:lnTo>
                    <a:pt x="43057" y="22932"/>
                  </a:lnTo>
                  <a:lnTo>
                    <a:pt x="44005" y="23298"/>
                  </a:lnTo>
                  <a:lnTo>
                    <a:pt x="43734" y="23653"/>
                  </a:lnTo>
                  <a:lnTo>
                    <a:pt x="44525" y="24293"/>
                  </a:lnTo>
                  <a:lnTo>
                    <a:pt x="45639" y="25447"/>
                  </a:lnTo>
                  <a:lnTo>
                    <a:pt x="47431" y="25748"/>
                  </a:lnTo>
                  <a:lnTo>
                    <a:pt x="49233" y="25486"/>
                  </a:lnTo>
                  <a:lnTo>
                    <a:pt x="49039" y="25095"/>
                  </a:lnTo>
                  <a:lnTo>
                    <a:pt x="47885" y="24913"/>
                  </a:lnTo>
                  <a:lnTo>
                    <a:pt x="47087" y="24948"/>
                  </a:lnTo>
                  <a:lnTo>
                    <a:pt x="45625" y="24528"/>
                  </a:lnTo>
                  <a:lnTo>
                    <a:pt x="45155" y="24266"/>
                  </a:lnTo>
                  <a:lnTo>
                    <a:pt x="45080" y="23706"/>
                  </a:lnTo>
                  <a:lnTo>
                    <a:pt x="45137" y="23487"/>
                  </a:lnTo>
                  <a:lnTo>
                    <a:pt x="45730" y="22554"/>
                  </a:lnTo>
                  <a:lnTo>
                    <a:pt x="46186" y="21409"/>
                  </a:lnTo>
                  <a:lnTo>
                    <a:pt x="45958" y="20264"/>
                  </a:lnTo>
                  <a:lnTo>
                    <a:pt x="44920" y="19385"/>
                  </a:lnTo>
                  <a:lnTo>
                    <a:pt x="44815" y="19098"/>
                  </a:lnTo>
                  <a:lnTo>
                    <a:pt x="44732" y="18020"/>
                  </a:lnTo>
                  <a:lnTo>
                    <a:pt x="44491" y="17711"/>
                  </a:lnTo>
                  <a:lnTo>
                    <a:pt x="44029" y="17337"/>
                  </a:lnTo>
                  <a:lnTo>
                    <a:pt x="43989" y="17174"/>
                  </a:lnTo>
                  <a:lnTo>
                    <a:pt x="44533" y="16914"/>
                  </a:lnTo>
                  <a:lnTo>
                    <a:pt x="44971" y="16859"/>
                  </a:lnTo>
                  <a:lnTo>
                    <a:pt x="45481" y="16448"/>
                  </a:lnTo>
                  <a:lnTo>
                    <a:pt x="45872" y="15997"/>
                  </a:lnTo>
                  <a:lnTo>
                    <a:pt x="47615" y="15694"/>
                  </a:lnTo>
                  <a:lnTo>
                    <a:pt x="48534" y="15092"/>
                  </a:lnTo>
                  <a:lnTo>
                    <a:pt x="48482" y="14848"/>
                  </a:lnTo>
                  <a:lnTo>
                    <a:pt x="48259" y="14448"/>
                  </a:lnTo>
                  <a:lnTo>
                    <a:pt x="47407" y="13334"/>
                  </a:lnTo>
                  <a:lnTo>
                    <a:pt x="46866" y="12810"/>
                  </a:lnTo>
                  <a:lnTo>
                    <a:pt x="45647" y="11279"/>
                  </a:lnTo>
                  <a:lnTo>
                    <a:pt x="45344" y="10642"/>
                  </a:lnTo>
                  <a:lnTo>
                    <a:pt x="44696" y="9813"/>
                  </a:lnTo>
                  <a:lnTo>
                    <a:pt x="43588" y="8938"/>
                  </a:lnTo>
                  <a:lnTo>
                    <a:pt x="43535" y="8484"/>
                  </a:lnTo>
                  <a:lnTo>
                    <a:pt x="43795" y="7300"/>
                  </a:lnTo>
                  <a:lnTo>
                    <a:pt x="44111" y="6956"/>
                  </a:lnTo>
                  <a:lnTo>
                    <a:pt x="45813" y="7423"/>
                  </a:lnTo>
                  <a:lnTo>
                    <a:pt x="46095" y="7568"/>
                  </a:lnTo>
                  <a:lnTo>
                    <a:pt x="47439" y="8392"/>
                  </a:lnTo>
                  <a:lnTo>
                    <a:pt x="47741" y="8644"/>
                  </a:lnTo>
                  <a:lnTo>
                    <a:pt x="47877" y="8903"/>
                  </a:lnTo>
                  <a:lnTo>
                    <a:pt x="49697" y="9272"/>
                  </a:lnTo>
                  <a:lnTo>
                    <a:pt x="49934" y="9106"/>
                  </a:lnTo>
                  <a:lnTo>
                    <a:pt x="50060" y="8801"/>
                  </a:lnTo>
                  <a:lnTo>
                    <a:pt x="50273" y="8751"/>
                  </a:lnTo>
                  <a:lnTo>
                    <a:pt x="51620" y="8932"/>
                  </a:lnTo>
                  <a:lnTo>
                    <a:pt x="52493" y="8928"/>
                  </a:lnTo>
                  <a:lnTo>
                    <a:pt x="53302" y="9251"/>
                  </a:lnTo>
                  <a:lnTo>
                    <a:pt x="53932" y="9258"/>
                  </a:lnTo>
                  <a:lnTo>
                    <a:pt x="54499" y="8707"/>
                  </a:lnTo>
                  <a:lnTo>
                    <a:pt x="55047" y="7872"/>
                  </a:lnTo>
                  <a:lnTo>
                    <a:pt x="56384" y="7466"/>
                  </a:lnTo>
                  <a:lnTo>
                    <a:pt x="56248" y="6989"/>
                  </a:lnTo>
                  <a:lnTo>
                    <a:pt x="55353" y="6635"/>
                  </a:lnTo>
                  <a:lnTo>
                    <a:pt x="55132" y="6654"/>
                  </a:lnTo>
                  <a:lnTo>
                    <a:pt x="54348" y="7194"/>
                  </a:lnTo>
                  <a:lnTo>
                    <a:pt x="54406" y="7358"/>
                  </a:lnTo>
                  <a:lnTo>
                    <a:pt x="54349" y="7817"/>
                  </a:lnTo>
                  <a:lnTo>
                    <a:pt x="53921" y="8648"/>
                  </a:lnTo>
                  <a:lnTo>
                    <a:pt x="53573" y="8976"/>
                  </a:lnTo>
                  <a:lnTo>
                    <a:pt x="53034" y="8447"/>
                  </a:lnTo>
                  <a:lnTo>
                    <a:pt x="52794" y="7919"/>
                  </a:lnTo>
                  <a:lnTo>
                    <a:pt x="52176" y="7743"/>
                  </a:lnTo>
                  <a:lnTo>
                    <a:pt x="50968" y="6634"/>
                  </a:lnTo>
                  <a:lnTo>
                    <a:pt x="50317" y="5735"/>
                  </a:lnTo>
                  <a:lnTo>
                    <a:pt x="50424" y="5169"/>
                  </a:lnTo>
                  <a:lnTo>
                    <a:pt x="50823" y="4851"/>
                  </a:lnTo>
                  <a:lnTo>
                    <a:pt x="51161" y="5047"/>
                  </a:lnTo>
                  <a:lnTo>
                    <a:pt x="50844" y="5009"/>
                  </a:lnTo>
                  <a:lnTo>
                    <a:pt x="50911" y="5289"/>
                  </a:lnTo>
                  <a:lnTo>
                    <a:pt x="51368" y="5560"/>
                  </a:lnTo>
                  <a:lnTo>
                    <a:pt x="51939" y="5575"/>
                  </a:lnTo>
                  <a:lnTo>
                    <a:pt x="52876" y="4874"/>
                  </a:lnTo>
                  <a:lnTo>
                    <a:pt x="53036" y="4453"/>
                  </a:lnTo>
                  <a:lnTo>
                    <a:pt x="53907" y="4501"/>
                  </a:lnTo>
                  <a:lnTo>
                    <a:pt x="54572" y="4676"/>
                  </a:lnTo>
                  <a:lnTo>
                    <a:pt x="55189" y="5056"/>
                  </a:lnTo>
                  <a:lnTo>
                    <a:pt x="56137" y="5409"/>
                  </a:lnTo>
                  <a:lnTo>
                    <a:pt x="56294" y="5253"/>
                  </a:lnTo>
                  <a:lnTo>
                    <a:pt x="56304" y="5089"/>
                  </a:lnTo>
                  <a:lnTo>
                    <a:pt x="56247" y="4668"/>
                  </a:lnTo>
                  <a:lnTo>
                    <a:pt x="56140" y="4445"/>
                  </a:lnTo>
                  <a:lnTo>
                    <a:pt x="56186" y="3513"/>
                  </a:lnTo>
                  <a:lnTo>
                    <a:pt x="56621" y="3457"/>
                  </a:lnTo>
                  <a:lnTo>
                    <a:pt x="58816" y="2783"/>
                  </a:lnTo>
                  <a:lnTo>
                    <a:pt x="58367" y="1982"/>
                  </a:lnTo>
                  <a:lnTo>
                    <a:pt x="58136" y="1203"/>
                  </a:lnTo>
                  <a:lnTo>
                    <a:pt x="57943" y="238"/>
                  </a:lnTo>
                  <a:lnTo>
                    <a:pt x="59287" y="0"/>
                  </a:lnTo>
                  <a:lnTo>
                    <a:pt x="59863" y="13"/>
                  </a:lnTo>
                  <a:lnTo>
                    <a:pt x="61772" y="115"/>
                  </a:lnTo>
                  <a:lnTo>
                    <a:pt x="62830" y="1583"/>
                  </a:lnTo>
                  <a:lnTo>
                    <a:pt x="62855" y="2068"/>
                  </a:lnTo>
                  <a:lnTo>
                    <a:pt x="64650" y="4285"/>
                  </a:lnTo>
                  <a:lnTo>
                    <a:pt x="65028" y="4848"/>
                  </a:lnTo>
                  <a:lnTo>
                    <a:pt x="65302" y="5414"/>
                  </a:lnTo>
                  <a:lnTo>
                    <a:pt x="65448" y="6174"/>
                  </a:lnTo>
                  <a:lnTo>
                    <a:pt x="65982" y="7274"/>
                  </a:lnTo>
                  <a:lnTo>
                    <a:pt x="66158" y="7234"/>
                  </a:lnTo>
                  <a:lnTo>
                    <a:pt x="66220" y="7054"/>
                  </a:lnTo>
                  <a:lnTo>
                    <a:pt x="65936" y="6726"/>
                  </a:lnTo>
                  <a:lnTo>
                    <a:pt x="65882" y="6577"/>
                  </a:lnTo>
                  <a:lnTo>
                    <a:pt x="65907" y="6428"/>
                  </a:lnTo>
                  <a:lnTo>
                    <a:pt x="66260" y="5694"/>
                  </a:lnTo>
                  <a:lnTo>
                    <a:pt x="66806" y="5296"/>
                  </a:lnTo>
                  <a:lnTo>
                    <a:pt x="66995" y="5348"/>
                  </a:lnTo>
                  <a:lnTo>
                    <a:pt x="68420" y="6312"/>
                  </a:lnTo>
                  <a:lnTo>
                    <a:pt x="68869" y="6431"/>
                  </a:lnTo>
                  <a:lnTo>
                    <a:pt x="69856" y="6524"/>
                  </a:lnTo>
                  <a:lnTo>
                    <a:pt x="70522" y="6237"/>
                  </a:lnTo>
                  <a:lnTo>
                    <a:pt x="71296" y="6367"/>
                  </a:lnTo>
                  <a:lnTo>
                    <a:pt x="72211" y="5927"/>
                  </a:lnTo>
                  <a:lnTo>
                    <a:pt x="72881" y="5715"/>
                  </a:lnTo>
                  <a:lnTo>
                    <a:pt x="73733" y="5692"/>
                  </a:lnTo>
                  <a:lnTo>
                    <a:pt x="74139" y="5234"/>
                  </a:lnTo>
                  <a:lnTo>
                    <a:pt x="74467" y="5454"/>
                  </a:lnTo>
                  <a:lnTo>
                    <a:pt x="75247" y="6184"/>
                  </a:lnTo>
                  <a:lnTo>
                    <a:pt x="75696" y="6072"/>
                  </a:lnTo>
                  <a:lnTo>
                    <a:pt x="76366" y="5599"/>
                  </a:lnTo>
                  <a:lnTo>
                    <a:pt x="76530" y="5604"/>
                  </a:lnTo>
                  <a:lnTo>
                    <a:pt x="76690" y="6232"/>
                  </a:lnTo>
                  <a:lnTo>
                    <a:pt x="76715" y="6765"/>
                  </a:lnTo>
                  <a:lnTo>
                    <a:pt x="77841" y="7227"/>
                  </a:lnTo>
                  <a:lnTo>
                    <a:pt x="78265" y="7808"/>
                  </a:lnTo>
                  <a:lnTo>
                    <a:pt x="78179" y="8118"/>
                  </a:lnTo>
                  <a:lnTo>
                    <a:pt x="78439" y="8174"/>
                  </a:lnTo>
                  <a:lnTo>
                    <a:pt x="79081" y="7976"/>
                  </a:lnTo>
                  <a:lnTo>
                    <a:pt x="79212" y="7846"/>
                  </a:lnTo>
                  <a:lnTo>
                    <a:pt x="79451" y="7254"/>
                  </a:lnTo>
                  <a:lnTo>
                    <a:pt x="81963" y="5663"/>
                  </a:lnTo>
                  <a:lnTo>
                    <a:pt x="82527" y="5381"/>
                  </a:lnTo>
                  <a:lnTo>
                    <a:pt x="83707" y="4964"/>
                  </a:lnTo>
                  <a:lnTo>
                    <a:pt x="84501" y="4916"/>
                  </a:lnTo>
                  <a:lnTo>
                    <a:pt x="84982" y="5262"/>
                  </a:lnTo>
                  <a:lnTo>
                    <a:pt x="85196" y="5679"/>
                  </a:lnTo>
                  <a:lnTo>
                    <a:pt x="85269" y="6546"/>
                  </a:lnTo>
                  <a:lnTo>
                    <a:pt x="84923" y="6856"/>
                  </a:lnTo>
                  <a:lnTo>
                    <a:pt x="84659" y="6905"/>
                  </a:lnTo>
                  <a:lnTo>
                    <a:pt x="84064" y="6577"/>
                  </a:lnTo>
                  <a:lnTo>
                    <a:pt x="83611" y="6630"/>
                  </a:lnTo>
                  <a:lnTo>
                    <a:pt x="83389" y="6801"/>
                  </a:lnTo>
                  <a:lnTo>
                    <a:pt x="83285" y="7054"/>
                  </a:lnTo>
                  <a:lnTo>
                    <a:pt x="83545" y="7986"/>
                  </a:lnTo>
                  <a:lnTo>
                    <a:pt x="83933" y="7807"/>
                  </a:lnTo>
                  <a:lnTo>
                    <a:pt x="84103" y="7419"/>
                  </a:lnTo>
                  <a:lnTo>
                    <a:pt x="84470" y="7344"/>
                  </a:lnTo>
                  <a:lnTo>
                    <a:pt x="84823" y="7415"/>
                  </a:lnTo>
                  <a:lnTo>
                    <a:pt x="84361" y="9148"/>
                  </a:lnTo>
                  <a:lnTo>
                    <a:pt x="84037" y="9740"/>
                  </a:lnTo>
                  <a:lnTo>
                    <a:pt x="83760" y="10921"/>
                  </a:lnTo>
                  <a:lnTo>
                    <a:pt x="83749" y="11525"/>
                  </a:lnTo>
                  <a:lnTo>
                    <a:pt x="84359" y="11845"/>
                  </a:lnTo>
                  <a:lnTo>
                    <a:pt x="84946" y="11785"/>
                  </a:lnTo>
                  <a:lnTo>
                    <a:pt x="86016" y="11420"/>
                  </a:lnTo>
                  <a:lnTo>
                    <a:pt x="87537" y="10586"/>
                  </a:lnTo>
                  <a:lnTo>
                    <a:pt x="88668" y="9526"/>
                  </a:lnTo>
                  <a:lnTo>
                    <a:pt x="89024" y="8948"/>
                  </a:lnTo>
                  <a:lnTo>
                    <a:pt x="89250" y="8763"/>
                  </a:lnTo>
                  <a:lnTo>
                    <a:pt x="91403" y="9824"/>
                  </a:lnTo>
                  <a:lnTo>
                    <a:pt x="91913" y="9801"/>
                  </a:lnTo>
                  <a:lnTo>
                    <a:pt x="92597" y="9615"/>
                  </a:lnTo>
                  <a:lnTo>
                    <a:pt x="93455" y="9120"/>
                  </a:lnTo>
                  <a:lnTo>
                    <a:pt x="93612" y="8773"/>
                  </a:lnTo>
                  <a:lnTo>
                    <a:pt x="93794" y="7823"/>
                  </a:lnTo>
                  <a:lnTo>
                    <a:pt x="93758" y="7227"/>
                  </a:lnTo>
                  <a:lnTo>
                    <a:pt x="93648" y="6970"/>
                  </a:lnTo>
                  <a:lnTo>
                    <a:pt x="93563" y="648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4" name="pg425">
              <a:extLst>
                <a:ext uri="{FF2B5EF4-FFF2-40B4-BE49-F238E27FC236}">
                  <a16:creationId xmlns:a16="http://schemas.microsoft.com/office/drawing/2014/main" id="{F04EBF0A-7A35-1A4A-A86A-B26B0E661914}"/>
                </a:ext>
              </a:extLst>
            </p:cNvPr>
            <p:cNvSpPr/>
            <p:nvPr/>
          </p:nvSpPr>
          <p:spPr>
            <a:xfrm>
              <a:off x="5820802" y="4319923"/>
              <a:ext cx="154972" cy="127059"/>
            </a:xfrm>
            <a:custGeom>
              <a:avLst/>
              <a:gdLst/>
              <a:ahLst/>
              <a:cxnLst/>
              <a:rect l="0" t="0" r="0" b="0"/>
              <a:pathLst>
                <a:path w="154972" h="127059">
                  <a:moveTo>
                    <a:pt x="312" y="54375"/>
                  </a:moveTo>
                  <a:lnTo>
                    <a:pt x="309" y="53308"/>
                  </a:lnTo>
                  <a:lnTo>
                    <a:pt x="392" y="53065"/>
                  </a:lnTo>
                  <a:lnTo>
                    <a:pt x="797" y="53061"/>
                  </a:lnTo>
                  <a:lnTo>
                    <a:pt x="943" y="53214"/>
                  </a:lnTo>
                  <a:lnTo>
                    <a:pt x="2050" y="53169"/>
                  </a:lnTo>
                  <a:lnTo>
                    <a:pt x="1749" y="51342"/>
                  </a:lnTo>
                  <a:lnTo>
                    <a:pt x="1784" y="50079"/>
                  </a:lnTo>
                  <a:lnTo>
                    <a:pt x="1223" y="46541"/>
                  </a:lnTo>
                  <a:lnTo>
                    <a:pt x="846" y="45647"/>
                  </a:lnTo>
                  <a:lnTo>
                    <a:pt x="562" y="45289"/>
                  </a:lnTo>
                  <a:lnTo>
                    <a:pt x="285" y="45095"/>
                  </a:lnTo>
                  <a:lnTo>
                    <a:pt x="236" y="43728"/>
                  </a:lnTo>
                  <a:lnTo>
                    <a:pt x="233" y="43260"/>
                  </a:lnTo>
                  <a:lnTo>
                    <a:pt x="204" y="39756"/>
                  </a:lnTo>
                  <a:lnTo>
                    <a:pt x="5153" y="39715"/>
                  </a:lnTo>
                  <a:lnTo>
                    <a:pt x="5126" y="38523"/>
                  </a:lnTo>
                  <a:lnTo>
                    <a:pt x="5962" y="38511"/>
                  </a:lnTo>
                  <a:lnTo>
                    <a:pt x="6786" y="38499"/>
                  </a:lnTo>
                  <a:lnTo>
                    <a:pt x="6534" y="25476"/>
                  </a:lnTo>
                  <a:lnTo>
                    <a:pt x="13119" y="25368"/>
                  </a:lnTo>
                  <a:lnTo>
                    <a:pt x="24779" y="25261"/>
                  </a:lnTo>
                  <a:lnTo>
                    <a:pt x="31383" y="25263"/>
                  </a:lnTo>
                  <a:lnTo>
                    <a:pt x="31703" y="25265"/>
                  </a:lnTo>
                  <a:lnTo>
                    <a:pt x="33716" y="25272"/>
                  </a:lnTo>
                  <a:lnTo>
                    <a:pt x="41108" y="25345"/>
                  </a:lnTo>
                  <a:lnTo>
                    <a:pt x="40938" y="26518"/>
                  </a:lnTo>
                  <a:lnTo>
                    <a:pt x="41413" y="27114"/>
                  </a:lnTo>
                  <a:lnTo>
                    <a:pt x="42093" y="28459"/>
                  </a:lnTo>
                  <a:lnTo>
                    <a:pt x="42796" y="29074"/>
                  </a:lnTo>
                  <a:lnTo>
                    <a:pt x="43774" y="29006"/>
                  </a:lnTo>
                  <a:lnTo>
                    <a:pt x="44131" y="29077"/>
                  </a:lnTo>
                  <a:lnTo>
                    <a:pt x="44970" y="30038"/>
                  </a:lnTo>
                  <a:lnTo>
                    <a:pt x="45026" y="31123"/>
                  </a:lnTo>
                  <a:lnTo>
                    <a:pt x="45362" y="31987"/>
                  </a:lnTo>
                  <a:lnTo>
                    <a:pt x="45633" y="33307"/>
                  </a:lnTo>
                  <a:lnTo>
                    <a:pt x="45914" y="33840"/>
                  </a:lnTo>
                  <a:lnTo>
                    <a:pt x="46357" y="33955"/>
                  </a:lnTo>
                  <a:lnTo>
                    <a:pt x="46423" y="34125"/>
                  </a:lnTo>
                  <a:lnTo>
                    <a:pt x="46084" y="34663"/>
                  </a:lnTo>
                  <a:lnTo>
                    <a:pt x="45491" y="35387"/>
                  </a:lnTo>
                  <a:lnTo>
                    <a:pt x="45661" y="36624"/>
                  </a:lnTo>
                  <a:lnTo>
                    <a:pt x="45599" y="37761"/>
                  </a:lnTo>
                  <a:lnTo>
                    <a:pt x="46160" y="37824"/>
                  </a:lnTo>
                  <a:lnTo>
                    <a:pt x="46258" y="38062"/>
                  </a:lnTo>
                  <a:lnTo>
                    <a:pt x="46715" y="38144"/>
                  </a:lnTo>
                  <a:lnTo>
                    <a:pt x="47016" y="37678"/>
                  </a:lnTo>
                  <a:lnTo>
                    <a:pt x="47023" y="37522"/>
                  </a:lnTo>
                  <a:lnTo>
                    <a:pt x="47497" y="36307"/>
                  </a:lnTo>
                  <a:lnTo>
                    <a:pt x="47716" y="35371"/>
                  </a:lnTo>
                  <a:lnTo>
                    <a:pt x="47747" y="34972"/>
                  </a:lnTo>
                  <a:lnTo>
                    <a:pt x="48228" y="34648"/>
                  </a:lnTo>
                  <a:lnTo>
                    <a:pt x="48786" y="34108"/>
                  </a:lnTo>
                  <a:lnTo>
                    <a:pt x="49216" y="33686"/>
                  </a:lnTo>
                  <a:lnTo>
                    <a:pt x="49538" y="33224"/>
                  </a:lnTo>
                  <a:lnTo>
                    <a:pt x="50356" y="33038"/>
                  </a:lnTo>
                  <a:lnTo>
                    <a:pt x="50775" y="32371"/>
                  </a:lnTo>
                  <a:lnTo>
                    <a:pt x="50785" y="32147"/>
                  </a:lnTo>
                  <a:lnTo>
                    <a:pt x="50685" y="31957"/>
                  </a:lnTo>
                  <a:lnTo>
                    <a:pt x="50546" y="31856"/>
                  </a:lnTo>
                  <a:lnTo>
                    <a:pt x="50342" y="31841"/>
                  </a:lnTo>
                  <a:lnTo>
                    <a:pt x="50238" y="31035"/>
                  </a:lnTo>
                  <a:lnTo>
                    <a:pt x="50497" y="30632"/>
                  </a:lnTo>
                  <a:lnTo>
                    <a:pt x="50515" y="27324"/>
                  </a:lnTo>
                  <a:lnTo>
                    <a:pt x="50193" y="27276"/>
                  </a:lnTo>
                  <a:lnTo>
                    <a:pt x="48904" y="26579"/>
                  </a:lnTo>
                  <a:lnTo>
                    <a:pt x="48723" y="26307"/>
                  </a:lnTo>
                  <a:lnTo>
                    <a:pt x="49417" y="25413"/>
                  </a:lnTo>
                  <a:lnTo>
                    <a:pt x="51306" y="25428"/>
                  </a:lnTo>
                  <a:lnTo>
                    <a:pt x="51590" y="26165"/>
                  </a:lnTo>
                  <a:lnTo>
                    <a:pt x="52086" y="26903"/>
                  </a:lnTo>
                  <a:lnTo>
                    <a:pt x="52724" y="28046"/>
                  </a:lnTo>
                  <a:lnTo>
                    <a:pt x="52724" y="25439"/>
                  </a:lnTo>
                  <a:lnTo>
                    <a:pt x="58019" y="25426"/>
                  </a:lnTo>
                  <a:lnTo>
                    <a:pt x="58068" y="25198"/>
                  </a:lnTo>
                  <a:lnTo>
                    <a:pt x="58650" y="24937"/>
                  </a:lnTo>
                  <a:lnTo>
                    <a:pt x="58803" y="25108"/>
                  </a:lnTo>
                  <a:lnTo>
                    <a:pt x="59635" y="24363"/>
                  </a:lnTo>
                  <a:lnTo>
                    <a:pt x="59884" y="23933"/>
                  </a:lnTo>
                  <a:lnTo>
                    <a:pt x="60234" y="23493"/>
                  </a:lnTo>
                  <a:lnTo>
                    <a:pt x="60410" y="23098"/>
                  </a:lnTo>
                  <a:lnTo>
                    <a:pt x="60342" y="22490"/>
                  </a:lnTo>
                  <a:lnTo>
                    <a:pt x="60774" y="21195"/>
                  </a:lnTo>
                  <a:lnTo>
                    <a:pt x="60916" y="20895"/>
                  </a:lnTo>
                  <a:lnTo>
                    <a:pt x="61116" y="20797"/>
                  </a:lnTo>
                  <a:lnTo>
                    <a:pt x="61787" y="19964"/>
                  </a:lnTo>
                  <a:lnTo>
                    <a:pt x="62041" y="19248"/>
                  </a:lnTo>
                  <a:lnTo>
                    <a:pt x="61927" y="17357"/>
                  </a:lnTo>
                  <a:lnTo>
                    <a:pt x="62202" y="17324"/>
                  </a:lnTo>
                  <a:lnTo>
                    <a:pt x="62226" y="17119"/>
                  </a:lnTo>
                  <a:lnTo>
                    <a:pt x="62080" y="16046"/>
                  </a:lnTo>
                  <a:lnTo>
                    <a:pt x="62947" y="15691"/>
                  </a:lnTo>
                  <a:lnTo>
                    <a:pt x="63432" y="15095"/>
                  </a:lnTo>
                  <a:lnTo>
                    <a:pt x="63564" y="15017"/>
                  </a:lnTo>
                  <a:lnTo>
                    <a:pt x="64320" y="15046"/>
                  </a:lnTo>
                  <a:lnTo>
                    <a:pt x="64695" y="15233"/>
                  </a:lnTo>
                  <a:lnTo>
                    <a:pt x="65177" y="15326"/>
                  </a:lnTo>
                  <a:lnTo>
                    <a:pt x="65469" y="15169"/>
                  </a:lnTo>
                  <a:lnTo>
                    <a:pt x="65726" y="14808"/>
                  </a:lnTo>
                  <a:lnTo>
                    <a:pt x="66846" y="14826"/>
                  </a:lnTo>
                  <a:lnTo>
                    <a:pt x="67536" y="15016"/>
                  </a:lnTo>
                  <a:lnTo>
                    <a:pt x="67606" y="15184"/>
                  </a:lnTo>
                  <a:lnTo>
                    <a:pt x="68397" y="16161"/>
                  </a:lnTo>
                  <a:lnTo>
                    <a:pt x="69298" y="17018"/>
                  </a:lnTo>
                  <a:lnTo>
                    <a:pt x="69461" y="17354"/>
                  </a:lnTo>
                  <a:lnTo>
                    <a:pt x="70467" y="17384"/>
                  </a:lnTo>
                  <a:lnTo>
                    <a:pt x="71566" y="18405"/>
                  </a:lnTo>
                  <a:lnTo>
                    <a:pt x="72145" y="18719"/>
                  </a:lnTo>
                  <a:lnTo>
                    <a:pt x="73137" y="18909"/>
                  </a:lnTo>
                  <a:lnTo>
                    <a:pt x="73886" y="18962"/>
                  </a:lnTo>
                  <a:lnTo>
                    <a:pt x="74426" y="18455"/>
                  </a:lnTo>
                  <a:lnTo>
                    <a:pt x="75497" y="17988"/>
                  </a:lnTo>
                  <a:lnTo>
                    <a:pt x="75820" y="17917"/>
                  </a:lnTo>
                  <a:lnTo>
                    <a:pt x="78293" y="18486"/>
                  </a:lnTo>
                  <a:lnTo>
                    <a:pt x="79562" y="18244"/>
                  </a:lnTo>
                  <a:lnTo>
                    <a:pt x="80186" y="18296"/>
                  </a:lnTo>
                  <a:lnTo>
                    <a:pt x="80391" y="19183"/>
                  </a:lnTo>
                  <a:lnTo>
                    <a:pt x="80651" y="19891"/>
                  </a:lnTo>
                  <a:lnTo>
                    <a:pt x="81164" y="20241"/>
                  </a:lnTo>
                  <a:lnTo>
                    <a:pt x="81282" y="20931"/>
                  </a:lnTo>
                  <a:lnTo>
                    <a:pt x="81282" y="21687"/>
                  </a:lnTo>
                  <a:lnTo>
                    <a:pt x="82586" y="21162"/>
                  </a:lnTo>
                  <a:lnTo>
                    <a:pt x="83540" y="21192"/>
                  </a:lnTo>
                  <a:lnTo>
                    <a:pt x="84722" y="21087"/>
                  </a:lnTo>
                  <a:lnTo>
                    <a:pt x="85443" y="20928"/>
                  </a:lnTo>
                  <a:lnTo>
                    <a:pt x="85814" y="21341"/>
                  </a:lnTo>
                  <a:lnTo>
                    <a:pt x="85460" y="24798"/>
                  </a:lnTo>
                  <a:lnTo>
                    <a:pt x="85476" y="25278"/>
                  </a:lnTo>
                  <a:lnTo>
                    <a:pt x="86499" y="25235"/>
                  </a:lnTo>
                  <a:lnTo>
                    <a:pt x="88970" y="25124"/>
                  </a:lnTo>
                  <a:lnTo>
                    <a:pt x="88688" y="24628"/>
                  </a:lnTo>
                  <a:lnTo>
                    <a:pt x="88317" y="24268"/>
                  </a:lnTo>
                  <a:lnTo>
                    <a:pt x="88681" y="22702"/>
                  </a:lnTo>
                  <a:lnTo>
                    <a:pt x="88880" y="21186"/>
                  </a:lnTo>
                  <a:lnTo>
                    <a:pt x="89012" y="20929"/>
                  </a:lnTo>
                  <a:lnTo>
                    <a:pt x="89553" y="21003"/>
                  </a:lnTo>
                  <a:lnTo>
                    <a:pt x="90737" y="20889"/>
                  </a:lnTo>
                  <a:lnTo>
                    <a:pt x="90961" y="20149"/>
                  </a:lnTo>
                  <a:lnTo>
                    <a:pt x="91635" y="21088"/>
                  </a:lnTo>
                  <a:lnTo>
                    <a:pt x="91701" y="21353"/>
                  </a:lnTo>
                  <a:lnTo>
                    <a:pt x="91725" y="22128"/>
                  </a:lnTo>
                  <a:lnTo>
                    <a:pt x="91345" y="23857"/>
                  </a:lnTo>
                  <a:lnTo>
                    <a:pt x="91772" y="24347"/>
                  </a:lnTo>
                  <a:lnTo>
                    <a:pt x="92008" y="24493"/>
                  </a:lnTo>
                  <a:lnTo>
                    <a:pt x="92788" y="24646"/>
                  </a:lnTo>
                  <a:lnTo>
                    <a:pt x="92835" y="23980"/>
                  </a:lnTo>
                  <a:lnTo>
                    <a:pt x="92974" y="23485"/>
                  </a:lnTo>
                  <a:lnTo>
                    <a:pt x="93276" y="24062"/>
                  </a:lnTo>
                  <a:lnTo>
                    <a:pt x="93391" y="25028"/>
                  </a:lnTo>
                  <a:lnTo>
                    <a:pt x="99048" y="25137"/>
                  </a:lnTo>
                  <a:lnTo>
                    <a:pt x="100980" y="25195"/>
                  </a:lnTo>
                  <a:lnTo>
                    <a:pt x="101041" y="19878"/>
                  </a:lnTo>
                  <a:lnTo>
                    <a:pt x="100987" y="18350"/>
                  </a:lnTo>
                  <a:lnTo>
                    <a:pt x="101056" y="15083"/>
                  </a:lnTo>
                  <a:lnTo>
                    <a:pt x="101032" y="11011"/>
                  </a:lnTo>
                  <a:lnTo>
                    <a:pt x="107588" y="11104"/>
                  </a:lnTo>
                  <a:lnTo>
                    <a:pt x="107607" y="11835"/>
                  </a:lnTo>
                  <a:lnTo>
                    <a:pt x="108019" y="12701"/>
                  </a:lnTo>
                  <a:lnTo>
                    <a:pt x="108385" y="13236"/>
                  </a:lnTo>
                  <a:lnTo>
                    <a:pt x="109242" y="13828"/>
                  </a:lnTo>
                  <a:lnTo>
                    <a:pt x="109773" y="13973"/>
                  </a:lnTo>
                  <a:lnTo>
                    <a:pt x="110065" y="14446"/>
                  </a:lnTo>
                  <a:lnTo>
                    <a:pt x="110124" y="15661"/>
                  </a:lnTo>
                  <a:lnTo>
                    <a:pt x="110603" y="16712"/>
                  </a:lnTo>
                  <a:lnTo>
                    <a:pt x="110666" y="18053"/>
                  </a:lnTo>
                  <a:lnTo>
                    <a:pt x="110749" y="18363"/>
                  </a:lnTo>
                  <a:lnTo>
                    <a:pt x="111598" y="17520"/>
                  </a:lnTo>
                  <a:lnTo>
                    <a:pt x="111827" y="17174"/>
                  </a:lnTo>
                  <a:lnTo>
                    <a:pt x="112049" y="16786"/>
                  </a:lnTo>
                  <a:lnTo>
                    <a:pt x="112239" y="15882"/>
                  </a:lnTo>
                  <a:lnTo>
                    <a:pt x="112542" y="15970"/>
                  </a:lnTo>
                  <a:lnTo>
                    <a:pt x="112878" y="16324"/>
                  </a:lnTo>
                  <a:lnTo>
                    <a:pt x="113058" y="17442"/>
                  </a:lnTo>
                  <a:lnTo>
                    <a:pt x="113315" y="18105"/>
                  </a:lnTo>
                  <a:lnTo>
                    <a:pt x="113322" y="17535"/>
                  </a:lnTo>
                  <a:lnTo>
                    <a:pt x="113384" y="17364"/>
                  </a:lnTo>
                  <a:lnTo>
                    <a:pt x="113558" y="17129"/>
                  </a:lnTo>
                  <a:lnTo>
                    <a:pt x="114078" y="16849"/>
                  </a:lnTo>
                  <a:lnTo>
                    <a:pt x="114727" y="14371"/>
                  </a:lnTo>
                  <a:lnTo>
                    <a:pt x="116739" y="14204"/>
                  </a:lnTo>
                  <a:lnTo>
                    <a:pt x="117131" y="14454"/>
                  </a:lnTo>
                  <a:lnTo>
                    <a:pt x="117193" y="14942"/>
                  </a:lnTo>
                  <a:lnTo>
                    <a:pt x="117616" y="14759"/>
                  </a:lnTo>
                  <a:lnTo>
                    <a:pt x="117966" y="14364"/>
                  </a:lnTo>
                  <a:lnTo>
                    <a:pt x="118751" y="13828"/>
                  </a:lnTo>
                  <a:lnTo>
                    <a:pt x="119264" y="13605"/>
                  </a:lnTo>
                  <a:lnTo>
                    <a:pt x="119719" y="12942"/>
                  </a:lnTo>
                  <a:lnTo>
                    <a:pt x="119889" y="12453"/>
                  </a:lnTo>
                  <a:lnTo>
                    <a:pt x="120017" y="12278"/>
                  </a:lnTo>
                  <a:lnTo>
                    <a:pt x="120781" y="12051"/>
                  </a:lnTo>
                  <a:lnTo>
                    <a:pt x="121443" y="12044"/>
                  </a:lnTo>
                  <a:lnTo>
                    <a:pt x="121947" y="11936"/>
                  </a:lnTo>
                  <a:lnTo>
                    <a:pt x="122605" y="11471"/>
                  </a:lnTo>
                  <a:lnTo>
                    <a:pt x="126922" y="11704"/>
                  </a:lnTo>
                  <a:lnTo>
                    <a:pt x="127709" y="10526"/>
                  </a:lnTo>
                  <a:lnTo>
                    <a:pt x="127824" y="10187"/>
                  </a:lnTo>
                  <a:lnTo>
                    <a:pt x="127778" y="9907"/>
                  </a:lnTo>
                  <a:lnTo>
                    <a:pt x="127529" y="9348"/>
                  </a:lnTo>
                  <a:lnTo>
                    <a:pt x="127594" y="7951"/>
                  </a:lnTo>
                  <a:lnTo>
                    <a:pt x="128222" y="5294"/>
                  </a:lnTo>
                  <a:lnTo>
                    <a:pt x="128597" y="5063"/>
                  </a:lnTo>
                  <a:lnTo>
                    <a:pt x="128906" y="5119"/>
                  </a:lnTo>
                  <a:lnTo>
                    <a:pt x="129187" y="5074"/>
                  </a:lnTo>
                  <a:lnTo>
                    <a:pt x="129982" y="4400"/>
                  </a:lnTo>
                  <a:lnTo>
                    <a:pt x="130204" y="4396"/>
                  </a:lnTo>
                  <a:lnTo>
                    <a:pt x="130332" y="4512"/>
                  </a:lnTo>
                  <a:lnTo>
                    <a:pt x="131245" y="3534"/>
                  </a:lnTo>
                  <a:lnTo>
                    <a:pt x="132178" y="3333"/>
                  </a:lnTo>
                  <a:lnTo>
                    <a:pt x="132699" y="2472"/>
                  </a:lnTo>
                  <a:lnTo>
                    <a:pt x="132987" y="2174"/>
                  </a:lnTo>
                  <a:lnTo>
                    <a:pt x="133380" y="2316"/>
                  </a:lnTo>
                  <a:lnTo>
                    <a:pt x="133549" y="2267"/>
                  </a:lnTo>
                  <a:lnTo>
                    <a:pt x="133532" y="1935"/>
                  </a:lnTo>
                  <a:lnTo>
                    <a:pt x="134053" y="1421"/>
                  </a:lnTo>
                  <a:lnTo>
                    <a:pt x="133950" y="930"/>
                  </a:lnTo>
                  <a:lnTo>
                    <a:pt x="134191" y="764"/>
                  </a:lnTo>
                  <a:lnTo>
                    <a:pt x="134126" y="618"/>
                  </a:lnTo>
                  <a:lnTo>
                    <a:pt x="134256" y="390"/>
                  </a:lnTo>
                  <a:lnTo>
                    <a:pt x="134670" y="439"/>
                  </a:lnTo>
                  <a:lnTo>
                    <a:pt x="134748" y="227"/>
                  </a:lnTo>
                  <a:lnTo>
                    <a:pt x="134916" y="81"/>
                  </a:lnTo>
                  <a:lnTo>
                    <a:pt x="135123" y="113"/>
                  </a:lnTo>
                  <a:lnTo>
                    <a:pt x="135318" y="0"/>
                  </a:lnTo>
                  <a:lnTo>
                    <a:pt x="135680" y="146"/>
                  </a:lnTo>
                  <a:lnTo>
                    <a:pt x="136211" y="487"/>
                  </a:lnTo>
                  <a:lnTo>
                    <a:pt x="136431" y="585"/>
                  </a:lnTo>
                  <a:lnTo>
                    <a:pt x="136366" y="764"/>
                  </a:lnTo>
                  <a:lnTo>
                    <a:pt x="136405" y="959"/>
                  </a:lnTo>
                  <a:lnTo>
                    <a:pt x="136625" y="1171"/>
                  </a:lnTo>
                  <a:lnTo>
                    <a:pt x="136845" y="1024"/>
                  </a:lnTo>
                  <a:lnTo>
                    <a:pt x="136949" y="780"/>
                  </a:lnTo>
                  <a:lnTo>
                    <a:pt x="137182" y="943"/>
                  </a:lnTo>
                  <a:lnTo>
                    <a:pt x="137428" y="992"/>
                  </a:lnTo>
                  <a:lnTo>
                    <a:pt x="137545" y="1219"/>
                  </a:lnTo>
                  <a:lnTo>
                    <a:pt x="137752" y="1154"/>
                  </a:lnTo>
                  <a:lnTo>
                    <a:pt x="137622" y="1268"/>
                  </a:lnTo>
                  <a:lnTo>
                    <a:pt x="137752" y="1431"/>
                  </a:lnTo>
                  <a:lnTo>
                    <a:pt x="138244" y="1724"/>
                  </a:lnTo>
                  <a:lnTo>
                    <a:pt x="138455" y="1968"/>
                  </a:lnTo>
                  <a:lnTo>
                    <a:pt x="138186" y="2614"/>
                  </a:lnTo>
                  <a:lnTo>
                    <a:pt x="138345" y="3089"/>
                  </a:lnTo>
                  <a:lnTo>
                    <a:pt x="138503" y="3562"/>
                  </a:lnTo>
                  <a:lnTo>
                    <a:pt x="138852" y="4359"/>
                  </a:lnTo>
                  <a:lnTo>
                    <a:pt x="139255" y="5867"/>
                  </a:lnTo>
                  <a:lnTo>
                    <a:pt x="139500" y="6782"/>
                  </a:lnTo>
                  <a:lnTo>
                    <a:pt x="139474" y="7059"/>
                  </a:lnTo>
                  <a:lnTo>
                    <a:pt x="139072" y="8393"/>
                  </a:lnTo>
                  <a:lnTo>
                    <a:pt x="138731" y="8870"/>
                  </a:lnTo>
                  <a:lnTo>
                    <a:pt x="138613" y="9049"/>
                  </a:lnTo>
                  <a:lnTo>
                    <a:pt x="138516" y="9369"/>
                  </a:lnTo>
                  <a:lnTo>
                    <a:pt x="138477" y="10637"/>
                  </a:lnTo>
                  <a:lnTo>
                    <a:pt x="138645" y="12914"/>
                  </a:lnTo>
                  <a:lnTo>
                    <a:pt x="139060" y="13516"/>
                  </a:lnTo>
                  <a:lnTo>
                    <a:pt x="140147" y="14232"/>
                  </a:lnTo>
                  <a:lnTo>
                    <a:pt x="140315" y="14508"/>
                  </a:lnTo>
                  <a:lnTo>
                    <a:pt x="140730" y="15761"/>
                  </a:lnTo>
                  <a:lnTo>
                    <a:pt x="142931" y="18607"/>
                  </a:lnTo>
                  <a:lnTo>
                    <a:pt x="143527" y="18949"/>
                  </a:lnTo>
                  <a:lnTo>
                    <a:pt x="143833" y="19085"/>
                  </a:lnTo>
                  <a:lnTo>
                    <a:pt x="144081" y="19241"/>
                  </a:lnTo>
                  <a:lnTo>
                    <a:pt x="144280" y="19459"/>
                  </a:lnTo>
                  <a:lnTo>
                    <a:pt x="144428" y="19848"/>
                  </a:lnTo>
                  <a:lnTo>
                    <a:pt x="144355" y="20071"/>
                  </a:lnTo>
                  <a:lnTo>
                    <a:pt x="144205" y="20316"/>
                  </a:lnTo>
                  <a:lnTo>
                    <a:pt x="143870" y="21188"/>
                  </a:lnTo>
                  <a:lnTo>
                    <a:pt x="143846" y="21499"/>
                  </a:lnTo>
                  <a:lnTo>
                    <a:pt x="143870" y="21733"/>
                  </a:lnTo>
                  <a:lnTo>
                    <a:pt x="143957" y="22013"/>
                  </a:lnTo>
                  <a:lnTo>
                    <a:pt x="144174" y="22186"/>
                  </a:lnTo>
                  <a:lnTo>
                    <a:pt x="144536" y="22365"/>
                  </a:lnTo>
                  <a:lnTo>
                    <a:pt x="145339" y="23552"/>
                  </a:lnTo>
                  <a:lnTo>
                    <a:pt x="146142" y="24251"/>
                  </a:lnTo>
                  <a:lnTo>
                    <a:pt x="146452" y="24400"/>
                  </a:lnTo>
                  <a:lnTo>
                    <a:pt x="147190" y="24829"/>
                  </a:lnTo>
                  <a:lnTo>
                    <a:pt x="147367" y="25071"/>
                  </a:lnTo>
                  <a:lnTo>
                    <a:pt x="147457" y="25332"/>
                  </a:lnTo>
                  <a:lnTo>
                    <a:pt x="147450" y="25615"/>
                  </a:lnTo>
                  <a:lnTo>
                    <a:pt x="147346" y="25995"/>
                  </a:lnTo>
                  <a:lnTo>
                    <a:pt x="147076" y="26528"/>
                  </a:lnTo>
                  <a:lnTo>
                    <a:pt x="147058" y="27024"/>
                  </a:lnTo>
                  <a:lnTo>
                    <a:pt x="147169" y="27180"/>
                  </a:lnTo>
                  <a:lnTo>
                    <a:pt x="147477" y="27269"/>
                  </a:lnTo>
                  <a:lnTo>
                    <a:pt x="147651" y="27519"/>
                  </a:lnTo>
                  <a:lnTo>
                    <a:pt x="147595" y="28205"/>
                  </a:lnTo>
                  <a:lnTo>
                    <a:pt x="147374" y="29444"/>
                  </a:lnTo>
                  <a:lnTo>
                    <a:pt x="147364" y="29813"/>
                  </a:lnTo>
                  <a:lnTo>
                    <a:pt x="147350" y="31052"/>
                  </a:lnTo>
                  <a:lnTo>
                    <a:pt x="147621" y="31616"/>
                  </a:lnTo>
                  <a:lnTo>
                    <a:pt x="147723" y="31827"/>
                  </a:lnTo>
                  <a:lnTo>
                    <a:pt x="147730" y="32109"/>
                  </a:lnTo>
                  <a:lnTo>
                    <a:pt x="147425" y="32743"/>
                  </a:lnTo>
                  <a:lnTo>
                    <a:pt x="147394" y="33105"/>
                  </a:lnTo>
                  <a:lnTo>
                    <a:pt x="148045" y="34398"/>
                  </a:lnTo>
                  <a:lnTo>
                    <a:pt x="148182" y="35214"/>
                  </a:lnTo>
                  <a:lnTo>
                    <a:pt x="148316" y="35591"/>
                  </a:lnTo>
                  <a:lnTo>
                    <a:pt x="148981" y="36705"/>
                  </a:lnTo>
                  <a:lnTo>
                    <a:pt x="149389" y="37153"/>
                  </a:lnTo>
                  <a:lnTo>
                    <a:pt x="149476" y="37359"/>
                  </a:lnTo>
                  <a:lnTo>
                    <a:pt x="149500" y="37560"/>
                  </a:lnTo>
                  <a:lnTo>
                    <a:pt x="149534" y="37831"/>
                  </a:lnTo>
                  <a:lnTo>
                    <a:pt x="149550" y="37960"/>
                  </a:lnTo>
                  <a:lnTo>
                    <a:pt x="149484" y="38486"/>
                  </a:lnTo>
                  <a:lnTo>
                    <a:pt x="149333" y="38902"/>
                  </a:lnTo>
                  <a:lnTo>
                    <a:pt x="149243" y="39076"/>
                  </a:lnTo>
                  <a:lnTo>
                    <a:pt x="148771" y="40015"/>
                  </a:lnTo>
                  <a:lnTo>
                    <a:pt x="148649" y="40396"/>
                  </a:lnTo>
                  <a:lnTo>
                    <a:pt x="148729" y="40764"/>
                  </a:lnTo>
                  <a:lnTo>
                    <a:pt x="149129" y="41226"/>
                  </a:lnTo>
                  <a:lnTo>
                    <a:pt x="149074" y="41662"/>
                  </a:lnTo>
                  <a:lnTo>
                    <a:pt x="148989" y="41893"/>
                  </a:lnTo>
                  <a:lnTo>
                    <a:pt x="148626" y="42402"/>
                  </a:lnTo>
                  <a:lnTo>
                    <a:pt x="148042" y="43567"/>
                  </a:lnTo>
                  <a:lnTo>
                    <a:pt x="147738" y="44242"/>
                  </a:lnTo>
                  <a:lnTo>
                    <a:pt x="147380" y="45034"/>
                  </a:lnTo>
                  <a:lnTo>
                    <a:pt x="147269" y="45280"/>
                  </a:lnTo>
                  <a:lnTo>
                    <a:pt x="146857" y="46577"/>
                  </a:lnTo>
                  <a:lnTo>
                    <a:pt x="146393" y="47210"/>
                  </a:lnTo>
                  <a:lnTo>
                    <a:pt x="145625" y="49770"/>
                  </a:lnTo>
                  <a:lnTo>
                    <a:pt x="145930" y="52196"/>
                  </a:lnTo>
                  <a:lnTo>
                    <a:pt x="146262" y="53202"/>
                  </a:lnTo>
                  <a:lnTo>
                    <a:pt x="146359" y="53902"/>
                  </a:lnTo>
                  <a:lnTo>
                    <a:pt x="146411" y="54461"/>
                  </a:lnTo>
                  <a:lnTo>
                    <a:pt x="146343" y="55978"/>
                  </a:lnTo>
                  <a:lnTo>
                    <a:pt x="146023" y="56451"/>
                  </a:lnTo>
                  <a:lnTo>
                    <a:pt x="145767" y="56518"/>
                  </a:lnTo>
                  <a:lnTo>
                    <a:pt x="145460" y="56587"/>
                  </a:lnTo>
                  <a:lnTo>
                    <a:pt x="145218" y="56847"/>
                  </a:lnTo>
                  <a:lnTo>
                    <a:pt x="145080" y="57395"/>
                  </a:lnTo>
                  <a:lnTo>
                    <a:pt x="144961" y="58296"/>
                  </a:lnTo>
                  <a:lnTo>
                    <a:pt x="144581" y="59330"/>
                  </a:lnTo>
                  <a:lnTo>
                    <a:pt x="144662" y="59629"/>
                  </a:lnTo>
                  <a:lnTo>
                    <a:pt x="144703" y="59780"/>
                  </a:lnTo>
                  <a:lnTo>
                    <a:pt x="144878" y="60431"/>
                  </a:lnTo>
                  <a:lnTo>
                    <a:pt x="144808" y="61199"/>
                  </a:lnTo>
                  <a:lnTo>
                    <a:pt x="144716" y="61485"/>
                  </a:lnTo>
                  <a:lnTo>
                    <a:pt x="144488" y="61880"/>
                  </a:lnTo>
                  <a:lnTo>
                    <a:pt x="144225" y="63408"/>
                  </a:lnTo>
                  <a:lnTo>
                    <a:pt x="143624" y="65097"/>
                  </a:lnTo>
                  <a:lnTo>
                    <a:pt x="142965" y="66655"/>
                  </a:lnTo>
                  <a:lnTo>
                    <a:pt x="142923" y="66931"/>
                  </a:lnTo>
                  <a:lnTo>
                    <a:pt x="142906" y="67811"/>
                  </a:lnTo>
                  <a:lnTo>
                    <a:pt x="143117" y="68306"/>
                  </a:lnTo>
                  <a:lnTo>
                    <a:pt x="143580" y="68306"/>
                  </a:lnTo>
                  <a:lnTo>
                    <a:pt x="143774" y="68515"/>
                  </a:lnTo>
                  <a:lnTo>
                    <a:pt x="143781" y="68995"/>
                  </a:lnTo>
                  <a:lnTo>
                    <a:pt x="143626" y="70601"/>
                  </a:lnTo>
                  <a:lnTo>
                    <a:pt x="143529" y="70981"/>
                  </a:lnTo>
                  <a:lnTo>
                    <a:pt x="143322" y="71298"/>
                  </a:lnTo>
                  <a:lnTo>
                    <a:pt x="143377" y="71581"/>
                  </a:lnTo>
                  <a:lnTo>
                    <a:pt x="144003" y="72554"/>
                  </a:lnTo>
                  <a:lnTo>
                    <a:pt x="144051" y="74197"/>
                  </a:lnTo>
                  <a:lnTo>
                    <a:pt x="143962" y="74525"/>
                  </a:lnTo>
                  <a:lnTo>
                    <a:pt x="143582" y="75334"/>
                  </a:lnTo>
                  <a:lnTo>
                    <a:pt x="143550" y="75748"/>
                  </a:lnTo>
                  <a:lnTo>
                    <a:pt x="143544" y="76500"/>
                  </a:lnTo>
                  <a:lnTo>
                    <a:pt x="143275" y="77968"/>
                  </a:lnTo>
                  <a:lnTo>
                    <a:pt x="142836" y="78837"/>
                  </a:lnTo>
                  <a:lnTo>
                    <a:pt x="142066" y="79735"/>
                  </a:lnTo>
                  <a:lnTo>
                    <a:pt x="140616" y="80131"/>
                  </a:lnTo>
                  <a:lnTo>
                    <a:pt x="140298" y="80407"/>
                  </a:lnTo>
                  <a:lnTo>
                    <a:pt x="140060" y="80846"/>
                  </a:lnTo>
                  <a:lnTo>
                    <a:pt x="140067" y="81014"/>
                  </a:lnTo>
                  <a:lnTo>
                    <a:pt x="140326" y="81327"/>
                  </a:lnTo>
                  <a:lnTo>
                    <a:pt x="140409" y="81636"/>
                  </a:lnTo>
                  <a:lnTo>
                    <a:pt x="140399" y="82367"/>
                  </a:lnTo>
                  <a:lnTo>
                    <a:pt x="140234" y="82959"/>
                  </a:lnTo>
                  <a:lnTo>
                    <a:pt x="140351" y="83734"/>
                  </a:lnTo>
                  <a:lnTo>
                    <a:pt x="140434" y="83988"/>
                  </a:lnTo>
                  <a:lnTo>
                    <a:pt x="140766" y="84543"/>
                  </a:lnTo>
                  <a:lnTo>
                    <a:pt x="141152" y="85612"/>
                  </a:lnTo>
                  <a:lnTo>
                    <a:pt x="141399" y="86615"/>
                  </a:lnTo>
                  <a:lnTo>
                    <a:pt x="141631" y="87267"/>
                  </a:lnTo>
                  <a:lnTo>
                    <a:pt x="141852" y="87763"/>
                  </a:lnTo>
                  <a:lnTo>
                    <a:pt x="142100" y="88135"/>
                  </a:lnTo>
                  <a:lnTo>
                    <a:pt x="142370" y="89253"/>
                  </a:lnTo>
                  <a:lnTo>
                    <a:pt x="142118" y="90252"/>
                  </a:lnTo>
                  <a:lnTo>
                    <a:pt x="142118" y="91590"/>
                  </a:lnTo>
                  <a:lnTo>
                    <a:pt x="141980" y="91839"/>
                  </a:lnTo>
                  <a:lnTo>
                    <a:pt x="141222" y="92678"/>
                  </a:lnTo>
                  <a:lnTo>
                    <a:pt x="141049" y="92987"/>
                  </a:lnTo>
                  <a:lnTo>
                    <a:pt x="140898" y="94135"/>
                  </a:lnTo>
                  <a:lnTo>
                    <a:pt x="140948" y="95067"/>
                  </a:lnTo>
                  <a:lnTo>
                    <a:pt x="140962" y="95344"/>
                  </a:lnTo>
                  <a:lnTo>
                    <a:pt x="141109" y="95816"/>
                  </a:lnTo>
                  <a:lnTo>
                    <a:pt x="141411" y="95776"/>
                  </a:lnTo>
                  <a:lnTo>
                    <a:pt x="141685" y="95909"/>
                  </a:lnTo>
                  <a:lnTo>
                    <a:pt x="142144" y="96654"/>
                  </a:lnTo>
                  <a:lnTo>
                    <a:pt x="142154" y="97041"/>
                  </a:lnTo>
                  <a:lnTo>
                    <a:pt x="141952" y="99062"/>
                  </a:lnTo>
                  <a:lnTo>
                    <a:pt x="142973" y="99884"/>
                  </a:lnTo>
                  <a:lnTo>
                    <a:pt x="144076" y="99992"/>
                  </a:lnTo>
                  <a:lnTo>
                    <a:pt x="144825" y="100275"/>
                  </a:lnTo>
                  <a:lnTo>
                    <a:pt x="144977" y="100432"/>
                  </a:lnTo>
                  <a:lnTo>
                    <a:pt x="145471" y="101226"/>
                  </a:lnTo>
                  <a:lnTo>
                    <a:pt x="145818" y="101782"/>
                  </a:lnTo>
                  <a:lnTo>
                    <a:pt x="146608" y="102779"/>
                  </a:lnTo>
                  <a:lnTo>
                    <a:pt x="146815" y="103263"/>
                  </a:lnTo>
                  <a:lnTo>
                    <a:pt x="146991" y="104124"/>
                  </a:lnTo>
                  <a:lnTo>
                    <a:pt x="147375" y="105136"/>
                  </a:lnTo>
                  <a:lnTo>
                    <a:pt x="147668" y="105908"/>
                  </a:lnTo>
                  <a:lnTo>
                    <a:pt x="147819" y="106305"/>
                  </a:lnTo>
                  <a:lnTo>
                    <a:pt x="148053" y="106521"/>
                  </a:lnTo>
                  <a:lnTo>
                    <a:pt x="148401" y="106615"/>
                  </a:lnTo>
                  <a:lnTo>
                    <a:pt x="148817" y="107011"/>
                  </a:lnTo>
                  <a:lnTo>
                    <a:pt x="149653" y="107807"/>
                  </a:lnTo>
                  <a:lnTo>
                    <a:pt x="150287" y="108359"/>
                  </a:lnTo>
                  <a:lnTo>
                    <a:pt x="150647" y="109599"/>
                  </a:lnTo>
                  <a:lnTo>
                    <a:pt x="151048" y="110316"/>
                  </a:lnTo>
                  <a:lnTo>
                    <a:pt x="151523" y="112265"/>
                  </a:lnTo>
                  <a:lnTo>
                    <a:pt x="151230" y="113457"/>
                  </a:lnTo>
                  <a:lnTo>
                    <a:pt x="151219" y="113584"/>
                  </a:lnTo>
                  <a:lnTo>
                    <a:pt x="151222" y="113869"/>
                  </a:lnTo>
                  <a:lnTo>
                    <a:pt x="152548" y="116319"/>
                  </a:lnTo>
                  <a:lnTo>
                    <a:pt x="153261" y="116946"/>
                  </a:lnTo>
                  <a:lnTo>
                    <a:pt x="153423" y="117248"/>
                  </a:lnTo>
                  <a:lnTo>
                    <a:pt x="153757" y="118544"/>
                  </a:lnTo>
                  <a:lnTo>
                    <a:pt x="153770" y="118714"/>
                  </a:lnTo>
                  <a:lnTo>
                    <a:pt x="153791" y="118992"/>
                  </a:lnTo>
                  <a:lnTo>
                    <a:pt x="153680" y="120691"/>
                  </a:lnTo>
                  <a:lnTo>
                    <a:pt x="154244" y="121940"/>
                  </a:lnTo>
                  <a:lnTo>
                    <a:pt x="154309" y="122838"/>
                  </a:lnTo>
                  <a:lnTo>
                    <a:pt x="154890" y="123520"/>
                  </a:lnTo>
                  <a:lnTo>
                    <a:pt x="154972" y="123706"/>
                  </a:lnTo>
                  <a:lnTo>
                    <a:pt x="154947" y="124481"/>
                  </a:lnTo>
                  <a:lnTo>
                    <a:pt x="154721" y="125137"/>
                  </a:lnTo>
                  <a:lnTo>
                    <a:pt x="154592" y="125846"/>
                  </a:lnTo>
                  <a:lnTo>
                    <a:pt x="151777" y="125847"/>
                  </a:lnTo>
                  <a:lnTo>
                    <a:pt x="151336" y="125848"/>
                  </a:lnTo>
                  <a:lnTo>
                    <a:pt x="151000" y="125851"/>
                  </a:lnTo>
                  <a:lnTo>
                    <a:pt x="150864" y="125852"/>
                  </a:lnTo>
                  <a:lnTo>
                    <a:pt x="148154" y="125862"/>
                  </a:lnTo>
                  <a:lnTo>
                    <a:pt x="147803" y="125862"/>
                  </a:lnTo>
                  <a:lnTo>
                    <a:pt x="147449" y="125862"/>
                  </a:lnTo>
                  <a:lnTo>
                    <a:pt x="136016" y="125844"/>
                  </a:lnTo>
                  <a:lnTo>
                    <a:pt x="135555" y="125826"/>
                  </a:lnTo>
                  <a:lnTo>
                    <a:pt x="135190" y="125822"/>
                  </a:lnTo>
                  <a:lnTo>
                    <a:pt x="134901" y="125822"/>
                  </a:lnTo>
                  <a:lnTo>
                    <a:pt x="124033" y="125814"/>
                  </a:lnTo>
                  <a:lnTo>
                    <a:pt x="123832" y="125814"/>
                  </a:lnTo>
                  <a:lnTo>
                    <a:pt x="123354" y="125814"/>
                  </a:lnTo>
                  <a:lnTo>
                    <a:pt x="115746" y="125962"/>
                  </a:lnTo>
                  <a:lnTo>
                    <a:pt x="112280" y="126030"/>
                  </a:lnTo>
                  <a:lnTo>
                    <a:pt x="102482" y="126221"/>
                  </a:lnTo>
                  <a:lnTo>
                    <a:pt x="97156" y="126325"/>
                  </a:lnTo>
                  <a:lnTo>
                    <a:pt x="91327" y="126439"/>
                  </a:lnTo>
                  <a:lnTo>
                    <a:pt x="90385" y="126457"/>
                  </a:lnTo>
                  <a:lnTo>
                    <a:pt x="87077" y="126484"/>
                  </a:lnTo>
                  <a:lnTo>
                    <a:pt x="75367" y="126580"/>
                  </a:lnTo>
                  <a:lnTo>
                    <a:pt x="75036" y="126583"/>
                  </a:lnTo>
                  <a:lnTo>
                    <a:pt x="65498" y="126661"/>
                  </a:lnTo>
                  <a:lnTo>
                    <a:pt x="57801" y="126797"/>
                  </a:lnTo>
                  <a:lnTo>
                    <a:pt x="57451" y="126801"/>
                  </a:lnTo>
                  <a:lnTo>
                    <a:pt x="47241" y="126924"/>
                  </a:lnTo>
                  <a:lnTo>
                    <a:pt x="39207" y="127020"/>
                  </a:lnTo>
                  <a:lnTo>
                    <a:pt x="33730" y="127059"/>
                  </a:lnTo>
                  <a:lnTo>
                    <a:pt x="33908" y="126901"/>
                  </a:lnTo>
                  <a:lnTo>
                    <a:pt x="33790" y="126351"/>
                  </a:lnTo>
                  <a:lnTo>
                    <a:pt x="33476" y="126180"/>
                  </a:lnTo>
                  <a:lnTo>
                    <a:pt x="33125" y="126337"/>
                  </a:lnTo>
                  <a:lnTo>
                    <a:pt x="32749" y="126366"/>
                  </a:lnTo>
                  <a:lnTo>
                    <a:pt x="32563" y="126131"/>
                  </a:lnTo>
                  <a:lnTo>
                    <a:pt x="32512" y="125812"/>
                  </a:lnTo>
                  <a:lnTo>
                    <a:pt x="32067" y="125138"/>
                  </a:lnTo>
                  <a:lnTo>
                    <a:pt x="31822" y="124851"/>
                  </a:lnTo>
                  <a:lnTo>
                    <a:pt x="31888" y="124657"/>
                  </a:lnTo>
                  <a:lnTo>
                    <a:pt x="31605" y="124430"/>
                  </a:lnTo>
                  <a:lnTo>
                    <a:pt x="31426" y="124236"/>
                  </a:lnTo>
                  <a:lnTo>
                    <a:pt x="31240" y="123923"/>
                  </a:lnTo>
                  <a:lnTo>
                    <a:pt x="31195" y="123629"/>
                  </a:lnTo>
                  <a:lnTo>
                    <a:pt x="31418" y="123350"/>
                  </a:lnTo>
                  <a:lnTo>
                    <a:pt x="31566" y="123640"/>
                  </a:lnTo>
                  <a:lnTo>
                    <a:pt x="31794" y="123559"/>
                  </a:lnTo>
                  <a:lnTo>
                    <a:pt x="32398" y="123323"/>
                  </a:lnTo>
                  <a:lnTo>
                    <a:pt x="32566" y="122868"/>
                  </a:lnTo>
                  <a:lnTo>
                    <a:pt x="32442" y="122294"/>
                  </a:lnTo>
                  <a:lnTo>
                    <a:pt x="32466" y="122000"/>
                  </a:lnTo>
                  <a:lnTo>
                    <a:pt x="32604" y="121750"/>
                  </a:lnTo>
                  <a:lnTo>
                    <a:pt x="32897" y="121761"/>
                  </a:lnTo>
                  <a:lnTo>
                    <a:pt x="33197" y="122384"/>
                  </a:lnTo>
                  <a:lnTo>
                    <a:pt x="33338" y="122481"/>
                  </a:lnTo>
                  <a:lnTo>
                    <a:pt x="33641" y="122108"/>
                  </a:lnTo>
                  <a:lnTo>
                    <a:pt x="33841" y="122126"/>
                  </a:lnTo>
                  <a:lnTo>
                    <a:pt x="34144" y="122469"/>
                  </a:lnTo>
                  <a:lnTo>
                    <a:pt x="34623" y="122350"/>
                  </a:lnTo>
                  <a:lnTo>
                    <a:pt x="35009" y="121940"/>
                  </a:lnTo>
                  <a:lnTo>
                    <a:pt x="35409" y="121243"/>
                  </a:lnTo>
                  <a:lnTo>
                    <a:pt x="35595" y="121224"/>
                  </a:lnTo>
                  <a:lnTo>
                    <a:pt x="36022" y="121541"/>
                  </a:lnTo>
                  <a:lnTo>
                    <a:pt x="36222" y="121541"/>
                  </a:lnTo>
                  <a:lnTo>
                    <a:pt x="36370" y="121303"/>
                  </a:lnTo>
                  <a:lnTo>
                    <a:pt x="36349" y="120867"/>
                  </a:lnTo>
                  <a:lnTo>
                    <a:pt x="36460" y="120617"/>
                  </a:lnTo>
                  <a:lnTo>
                    <a:pt x="36677" y="120360"/>
                  </a:lnTo>
                  <a:lnTo>
                    <a:pt x="35798" y="120214"/>
                  </a:lnTo>
                  <a:lnTo>
                    <a:pt x="35461" y="120058"/>
                  </a:lnTo>
                  <a:lnTo>
                    <a:pt x="35474" y="119715"/>
                  </a:lnTo>
                  <a:lnTo>
                    <a:pt x="35350" y="118891"/>
                  </a:lnTo>
                  <a:lnTo>
                    <a:pt x="34978" y="118529"/>
                  </a:lnTo>
                  <a:lnTo>
                    <a:pt x="34848" y="117422"/>
                  </a:lnTo>
                  <a:lnTo>
                    <a:pt x="34518" y="117165"/>
                  </a:lnTo>
                  <a:lnTo>
                    <a:pt x="34336" y="117196"/>
                  </a:lnTo>
                  <a:lnTo>
                    <a:pt x="34125" y="117383"/>
                  </a:lnTo>
                  <a:lnTo>
                    <a:pt x="33882" y="117472"/>
                  </a:lnTo>
                  <a:lnTo>
                    <a:pt x="33864" y="116306"/>
                  </a:lnTo>
                  <a:lnTo>
                    <a:pt x="33717" y="116091"/>
                  </a:lnTo>
                  <a:lnTo>
                    <a:pt x="32235" y="116341"/>
                  </a:lnTo>
                  <a:lnTo>
                    <a:pt x="31155" y="116753"/>
                  </a:lnTo>
                  <a:lnTo>
                    <a:pt x="30705" y="116707"/>
                  </a:lnTo>
                  <a:lnTo>
                    <a:pt x="30781" y="116103"/>
                  </a:lnTo>
                  <a:lnTo>
                    <a:pt x="31625" y="113609"/>
                  </a:lnTo>
                  <a:lnTo>
                    <a:pt x="31662" y="110899"/>
                  </a:lnTo>
                  <a:lnTo>
                    <a:pt x="31021" y="110840"/>
                  </a:lnTo>
                  <a:lnTo>
                    <a:pt x="31024" y="110567"/>
                  </a:lnTo>
                  <a:lnTo>
                    <a:pt x="31314" y="110191"/>
                  </a:lnTo>
                  <a:lnTo>
                    <a:pt x="31500" y="110157"/>
                  </a:lnTo>
                  <a:lnTo>
                    <a:pt x="31648" y="109427"/>
                  </a:lnTo>
                  <a:lnTo>
                    <a:pt x="31448" y="109032"/>
                  </a:lnTo>
                  <a:lnTo>
                    <a:pt x="30628" y="109099"/>
                  </a:lnTo>
                  <a:lnTo>
                    <a:pt x="29959" y="108790"/>
                  </a:lnTo>
                  <a:lnTo>
                    <a:pt x="29431" y="107925"/>
                  </a:lnTo>
                  <a:lnTo>
                    <a:pt x="28596" y="107564"/>
                  </a:lnTo>
                  <a:lnTo>
                    <a:pt x="28015" y="107089"/>
                  </a:lnTo>
                  <a:lnTo>
                    <a:pt x="28024" y="106763"/>
                  </a:lnTo>
                  <a:lnTo>
                    <a:pt x="26982" y="106316"/>
                  </a:lnTo>
                  <a:lnTo>
                    <a:pt x="26564" y="106219"/>
                  </a:lnTo>
                  <a:lnTo>
                    <a:pt x="25702" y="106656"/>
                  </a:lnTo>
                  <a:lnTo>
                    <a:pt x="25244" y="106768"/>
                  </a:lnTo>
                  <a:lnTo>
                    <a:pt x="25103" y="106279"/>
                  </a:lnTo>
                  <a:lnTo>
                    <a:pt x="25027" y="105118"/>
                  </a:lnTo>
                  <a:lnTo>
                    <a:pt x="25265" y="104913"/>
                  </a:lnTo>
                  <a:lnTo>
                    <a:pt x="24634" y="104246"/>
                  </a:lnTo>
                  <a:lnTo>
                    <a:pt x="23571" y="103888"/>
                  </a:lnTo>
                  <a:lnTo>
                    <a:pt x="23558" y="103738"/>
                  </a:lnTo>
                  <a:lnTo>
                    <a:pt x="23600" y="103399"/>
                  </a:lnTo>
                  <a:lnTo>
                    <a:pt x="23869" y="102799"/>
                  </a:lnTo>
                  <a:lnTo>
                    <a:pt x="25132" y="101775"/>
                  </a:lnTo>
                  <a:lnTo>
                    <a:pt x="24398" y="101558"/>
                  </a:lnTo>
                  <a:lnTo>
                    <a:pt x="24114" y="101275"/>
                  </a:lnTo>
                  <a:lnTo>
                    <a:pt x="24418" y="101066"/>
                  </a:lnTo>
                  <a:lnTo>
                    <a:pt x="24526" y="100813"/>
                  </a:lnTo>
                  <a:lnTo>
                    <a:pt x="24555" y="98017"/>
                  </a:lnTo>
                  <a:lnTo>
                    <a:pt x="23768" y="97875"/>
                  </a:lnTo>
                  <a:lnTo>
                    <a:pt x="22905" y="98356"/>
                  </a:lnTo>
                  <a:lnTo>
                    <a:pt x="22812" y="97942"/>
                  </a:lnTo>
                  <a:lnTo>
                    <a:pt x="23300" y="94885"/>
                  </a:lnTo>
                  <a:lnTo>
                    <a:pt x="23490" y="94471"/>
                  </a:lnTo>
                  <a:lnTo>
                    <a:pt x="23787" y="94129"/>
                  </a:lnTo>
                  <a:lnTo>
                    <a:pt x="23904" y="93745"/>
                  </a:lnTo>
                  <a:lnTo>
                    <a:pt x="23711" y="93581"/>
                  </a:lnTo>
                  <a:lnTo>
                    <a:pt x="23083" y="93592"/>
                  </a:lnTo>
                  <a:lnTo>
                    <a:pt x="22648" y="93491"/>
                  </a:lnTo>
                  <a:lnTo>
                    <a:pt x="21837" y="93151"/>
                  </a:lnTo>
                  <a:lnTo>
                    <a:pt x="21709" y="93017"/>
                  </a:lnTo>
                  <a:lnTo>
                    <a:pt x="21468" y="92659"/>
                  </a:lnTo>
                  <a:lnTo>
                    <a:pt x="21343" y="92238"/>
                  </a:lnTo>
                  <a:lnTo>
                    <a:pt x="21130" y="91354"/>
                  </a:lnTo>
                  <a:lnTo>
                    <a:pt x="21109" y="90527"/>
                  </a:lnTo>
                  <a:lnTo>
                    <a:pt x="21051" y="90341"/>
                  </a:lnTo>
                  <a:lnTo>
                    <a:pt x="20588" y="90087"/>
                  </a:lnTo>
                  <a:lnTo>
                    <a:pt x="20222" y="89740"/>
                  </a:lnTo>
                  <a:lnTo>
                    <a:pt x="19873" y="89364"/>
                  </a:lnTo>
                  <a:lnTo>
                    <a:pt x="19297" y="88491"/>
                  </a:lnTo>
                  <a:lnTo>
                    <a:pt x="19722" y="86948"/>
                  </a:lnTo>
                  <a:lnTo>
                    <a:pt x="20050" y="86419"/>
                  </a:lnTo>
                  <a:lnTo>
                    <a:pt x="20710" y="84922"/>
                  </a:lnTo>
                  <a:lnTo>
                    <a:pt x="20741" y="83901"/>
                  </a:lnTo>
                  <a:lnTo>
                    <a:pt x="19321" y="83077"/>
                  </a:lnTo>
                  <a:lnTo>
                    <a:pt x="18638" y="83099"/>
                  </a:lnTo>
                  <a:lnTo>
                    <a:pt x="18655" y="81888"/>
                  </a:lnTo>
                  <a:lnTo>
                    <a:pt x="18862" y="81522"/>
                  </a:lnTo>
                  <a:lnTo>
                    <a:pt x="19166" y="81228"/>
                  </a:lnTo>
                  <a:lnTo>
                    <a:pt x="18377" y="80607"/>
                  </a:lnTo>
                  <a:lnTo>
                    <a:pt x="18133" y="80803"/>
                  </a:lnTo>
                  <a:lnTo>
                    <a:pt x="17536" y="80825"/>
                  </a:lnTo>
                  <a:lnTo>
                    <a:pt x="17403" y="80460"/>
                  </a:lnTo>
                  <a:lnTo>
                    <a:pt x="16648" y="80460"/>
                  </a:lnTo>
                  <a:lnTo>
                    <a:pt x="15563" y="80259"/>
                  </a:lnTo>
                  <a:lnTo>
                    <a:pt x="14282" y="80304"/>
                  </a:lnTo>
                  <a:lnTo>
                    <a:pt x="13888" y="81020"/>
                  </a:lnTo>
                  <a:lnTo>
                    <a:pt x="13342" y="81698"/>
                  </a:lnTo>
                  <a:lnTo>
                    <a:pt x="13180" y="81765"/>
                  </a:lnTo>
                  <a:lnTo>
                    <a:pt x="12292" y="81557"/>
                  </a:lnTo>
                  <a:lnTo>
                    <a:pt x="10499" y="81336"/>
                  </a:lnTo>
                  <a:lnTo>
                    <a:pt x="10350" y="80056"/>
                  </a:lnTo>
                  <a:lnTo>
                    <a:pt x="10443" y="79426"/>
                  </a:lnTo>
                  <a:lnTo>
                    <a:pt x="10809" y="78564"/>
                  </a:lnTo>
                  <a:lnTo>
                    <a:pt x="11841" y="77009"/>
                  </a:lnTo>
                  <a:lnTo>
                    <a:pt x="12124" y="76271"/>
                  </a:lnTo>
                  <a:lnTo>
                    <a:pt x="11827" y="75574"/>
                  </a:lnTo>
                  <a:lnTo>
                    <a:pt x="11813" y="75276"/>
                  </a:lnTo>
                  <a:lnTo>
                    <a:pt x="11958" y="74654"/>
                  </a:lnTo>
                  <a:lnTo>
                    <a:pt x="10829" y="73204"/>
                  </a:lnTo>
                  <a:lnTo>
                    <a:pt x="10212" y="73219"/>
                  </a:lnTo>
                  <a:lnTo>
                    <a:pt x="9877" y="73428"/>
                  </a:lnTo>
                  <a:lnTo>
                    <a:pt x="8989" y="73746"/>
                  </a:lnTo>
                  <a:lnTo>
                    <a:pt x="8042" y="73879"/>
                  </a:lnTo>
                  <a:lnTo>
                    <a:pt x="8052" y="74845"/>
                  </a:lnTo>
                  <a:lnTo>
                    <a:pt x="8004" y="75042"/>
                  </a:lnTo>
                  <a:lnTo>
                    <a:pt x="7934" y="75232"/>
                  </a:lnTo>
                  <a:lnTo>
                    <a:pt x="7611" y="75480"/>
                  </a:lnTo>
                  <a:lnTo>
                    <a:pt x="7275" y="74759"/>
                  </a:lnTo>
                  <a:lnTo>
                    <a:pt x="6768" y="72179"/>
                  </a:lnTo>
                  <a:lnTo>
                    <a:pt x="6795" y="71415"/>
                  </a:lnTo>
                  <a:lnTo>
                    <a:pt x="6986" y="71176"/>
                  </a:lnTo>
                  <a:lnTo>
                    <a:pt x="7003" y="70819"/>
                  </a:lnTo>
                  <a:lnTo>
                    <a:pt x="6661" y="69614"/>
                  </a:lnTo>
                  <a:lnTo>
                    <a:pt x="6340" y="68854"/>
                  </a:lnTo>
                  <a:lnTo>
                    <a:pt x="6176" y="68617"/>
                  </a:lnTo>
                  <a:lnTo>
                    <a:pt x="4992" y="68764"/>
                  </a:lnTo>
                  <a:lnTo>
                    <a:pt x="4580" y="68980"/>
                  </a:lnTo>
                  <a:lnTo>
                    <a:pt x="4536" y="67370"/>
                  </a:lnTo>
                  <a:lnTo>
                    <a:pt x="3713" y="67351"/>
                  </a:lnTo>
                  <a:lnTo>
                    <a:pt x="2921" y="68521"/>
                  </a:lnTo>
                  <a:lnTo>
                    <a:pt x="170" y="68577"/>
                  </a:lnTo>
                  <a:lnTo>
                    <a:pt x="0" y="5675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5" name="pg426">
              <a:extLst>
                <a:ext uri="{FF2B5EF4-FFF2-40B4-BE49-F238E27FC236}">
                  <a16:creationId xmlns:a16="http://schemas.microsoft.com/office/drawing/2014/main" id="{3C580912-7A88-CE4B-9CD0-52363BA225C4}"/>
                </a:ext>
              </a:extLst>
            </p:cNvPr>
            <p:cNvSpPr/>
            <p:nvPr/>
          </p:nvSpPr>
          <p:spPr>
            <a:xfrm>
              <a:off x="5594122" y="4293656"/>
              <a:ext cx="263356" cy="153385"/>
            </a:xfrm>
            <a:custGeom>
              <a:avLst/>
              <a:gdLst/>
              <a:ahLst/>
              <a:cxnLst/>
              <a:rect l="0" t="0" r="0" b="0"/>
              <a:pathLst>
                <a:path w="263356" h="153385">
                  <a:moveTo>
                    <a:pt x="13496" y="15392"/>
                  </a:moveTo>
                  <a:lnTo>
                    <a:pt x="13882" y="15239"/>
                  </a:lnTo>
                  <a:lnTo>
                    <a:pt x="14115" y="15392"/>
                  </a:lnTo>
                  <a:lnTo>
                    <a:pt x="14522" y="16026"/>
                  </a:lnTo>
                  <a:lnTo>
                    <a:pt x="14828" y="16287"/>
                  </a:lnTo>
                  <a:lnTo>
                    <a:pt x="15207" y="16245"/>
                  </a:lnTo>
                  <a:lnTo>
                    <a:pt x="15655" y="18031"/>
                  </a:lnTo>
                  <a:lnTo>
                    <a:pt x="15506" y="18922"/>
                  </a:lnTo>
                  <a:lnTo>
                    <a:pt x="15937" y="20103"/>
                  </a:lnTo>
                  <a:lnTo>
                    <a:pt x="16312" y="19589"/>
                  </a:lnTo>
                  <a:lnTo>
                    <a:pt x="16437" y="19305"/>
                  </a:lnTo>
                  <a:lnTo>
                    <a:pt x="17038" y="18642"/>
                  </a:lnTo>
                  <a:lnTo>
                    <a:pt x="17309" y="19991"/>
                  </a:lnTo>
                  <a:lnTo>
                    <a:pt x="16920" y="22030"/>
                  </a:lnTo>
                  <a:lnTo>
                    <a:pt x="16463" y="22269"/>
                  </a:lnTo>
                  <a:lnTo>
                    <a:pt x="16514" y="22734"/>
                  </a:lnTo>
                  <a:lnTo>
                    <a:pt x="16722" y="23044"/>
                  </a:lnTo>
                  <a:lnTo>
                    <a:pt x="16983" y="23189"/>
                  </a:lnTo>
                  <a:lnTo>
                    <a:pt x="17591" y="23208"/>
                  </a:lnTo>
                  <a:lnTo>
                    <a:pt x="17949" y="22783"/>
                  </a:lnTo>
                  <a:lnTo>
                    <a:pt x="18122" y="22395"/>
                  </a:lnTo>
                  <a:lnTo>
                    <a:pt x="19276" y="21635"/>
                  </a:lnTo>
                  <a:lnTo>
                    <a:pt x="19439" y="21184"/>
                  </a:lnTo>
                  <a:lnTo>
                    <a:pt x="19581" y="21072"/>
                  </a:lnTo>
                  <a:lnTo>
                    <a:pt x="20759" y="20916"/>
                  </a:lnTo>
                  <a:lnTo>
                    <a:pt x="21030" y="20987"/>
                  </a:lnTo>
                  <a:lnTo>
                    <a:pt x="21346" y="21397"/>
                  </a:lnTo>
                  <a:lnTo>
                    <a:pt x="21513" y="21911"/>
                  </a:lnTo>
                  <a:lnTo>
                    <a:pt x="21544" y="22236"/>
                  </a:lnTo>
                  <a:lnTo>
                    <a:pt x="22006" y="22478"/>
                  </a:lnTo>
                  <a:lnTo>
                    <a:pt x="22621" y="22512"/>
                  </a:lnTo>
                  <a:lnTo>
                    <a:pt x="22777" y="22445"/>
                  </a:lnTo>
                  <a:lnTo>
                    <a:pt x="22791" y="22001"/>
                  </a:lnTo>
                  <a:lnTo>
                    <a:pt x="22930" y="21811"/>
                  </a:lnTo>
                  <a:lnTo>
                    <a:pt x="23358" y="21827"/>
                  </a:lnTo>
                  <a:lnTo>
                    <a:pt x="23660" y="21610"/>
                  </a:lnTo>
                  <a:lnTo>
                    <a:pt x="23726" y="20828"/>
                  </a:lnTo>
                  <a:lnTo>
                    <a:pt x="23674" y="20384"/>
                  </a:lnTo>
                  <a:lnTo>
                    <a:pt x="23765" y="20134"/>
                  </a:lnTo>
                  <a:lnTo>
                    <a:pt x="24515" y="19479"/>
                  </a:lnTo>
                  <a:lnTo>
                    <a:pt x="25238" y="19289"/>
                  </a:lnTo>
                  <a:lnTo>
                    <a:pt x="25523" y="17101"/>
                  </a:lnTo>
                  <a:lnTo>
                    <a:pt x="25746" y="13456"/>
                  </a:lnTo>
                  <a:lnTo>
                    <a:pt x="25918" y="11698"/>
                  </a:lnTo>
                  <a:lnTo>
                    <a:pt x="26002" y="11864"/>
                  </a:lnTo>
                  <a:lnTo>
                    <a:pt x="26204" y="13202"/>
                  </a:lnTo>
                  <a:lnTo>
                    <a:pt x="25961" y="13478"/>
                  </a:lnTo>
                  <a:lnTo>
                    <a:pt x="25954" y="13672"/>
                  </a:lnTo>
                  <a:lnTo>
                    <a:pt x="26027" y="13810"/>
                  </a:lnTo>
                  <a:lnTo>
                    <a:pt x="26591" y="14283"/>
                  </a:lnTo>
                  <a:lnTo>
                    <a:pt x="26716" y="13705"/>
                  </a:lnTo>
                  <a:lnTo>
                    <a:pt x="26677" y="12572"/>
                  </a:lnTo>
                  <a:lnTo>
                    <a:pt x="26517" y="12091"/>
                  </a:lnTo>
                  <a:lnTo>
                    <a:pt x="26507" y="11837"/>
                  </a:lnTo>
                  <a:lnTo>
                    <a:pt x="26623" y="11417"/>
                  </a:lnTo>
                  <a:lnTo>
                    <a:pt x="26833" y="11621"/>
                  </a:lnTo>
                  <a:lnTo>
                    <a:pt x="26770" y="18266"/>
                  </a:lnTo>
                  <a:lnTo>
                    <a:pt x="26993" y="19291"/>
                  </a:lnTo>
                  <a:lnTo>
                    <a:pt x="27230" y="20035"/>
                  </a:lnTo>
                  <a:lnTo>
                    <a:pt x="28191" y="22993"/>
                  </a:lnTo>
                  <a:lnTo>
                    <a:pt x="28786" y="22963"/>
                  </a:lnTo>
                  <a:lnTo>
                    <a:pt x="28990" y="22446"/>
                  </a:lnTo>
                  <a:lnTo>
                    <a:pt x="28999" y="21809"/>
                  </a:lnTo>
                  <a:lnTo>
                    <a:pt x="29318" y="21509"/>
                  </a:lnTo>
                  <a:lnTo>
                    <a:pt x="29565" y="21509"/>
                  </a:lnTo>
                  <a:lnTo>
                    <a:pt x="30527" y="21975"/>
                  </a:lnTo>
                  <a:lnTo>
                    <a:pt x="30520" y="22172"/>
                  </a:lnTo>
                  <a:lnTo>
                    <a:pt x="30486" y="22530"/>
                  </a:lnTo>
                  <a:lnTo>
                    <a:pt x="30878" y="22482"/>
                  </a:lnTo>
                  <a:lnTo>
                    <a:pt x="32045" y="22001"/>
                  </a:lnTo>
                  <a:lnTo>
                    <a:pt x="32518" y="22567"/>
                  </a:lnTo>
                  <a:lnTo>
                    <a:pt x="32956" y="22843"/>
                  </a:lnTo>
                  <a:lnTo>
                    <a:pt x="33459" y="23033"/>
                  </a:lnTo>
                  <a:lnTo>
                    <a:pt x="33758" y="23011"/>
                  </a:lnTo>
                  <a:lnTo>
                    <a:pt x="33744" y="25698"/>
                  </a:lnTo>
                  <a:lnTo>
                    <a:pt x="33582" y="26141"/>
                  </a:lnTo>
                  <a:lnTo>
                    <a:pt x="33661" y="26604"/>
                  </a:lnTo>
                  <a:lnTo>
                    <a:pt x="33786" y="26455"/>
                  </a:lnTo>
                  <a:lnTo>
                    <a:pt x="34522" y="26078"/>
                  </a:lnTo>
                  <a:lnTo>
                    <a:pt x="34991" y="25363"/>
                  </a:lnTo>
                  <a:lnTo>
                    <a:pt x="35290" y="24319"/>
                  </a:lnTo>
                  <a:lnTo>
                    <a:pt x="35951" y="23816"/>
                  </a:lnTo>
                  <a:lnTo>
                    <a:pt x="36780" y="22921"/>
                  </a:lnTo>
                  <a:lnTo>
                    <a:pt x="37388" y="21941"/>
                  </a:lnTo>
                  <a:lnTo>
                    <a:pt x="37799" y="21561"/>
                  </a:lnTo>
                  <a:lnTo>
                    <a:pt x="38271" y="20667"/>
                  </a:lnTo>
                  <a:lnTo>
                    <a:pt x="38237" y="20417"/>
                  </a:lnTo>
                  <a:lnTo>
                    <a:pt x="37990" y="19955"/>
                  </a:lnTo>
                  <a:lnTo>
                    <a:pt x="37973" y="19642"/>
                  </a:lnTo>
                  <a:lnTo>
                    <a:pt x="38418" y="19351"/>
                  </a:lnTo>
                  <a:lnTo>
                    <a:pt x="38563" y="19396"/>
                  </a:lnTo>
                  <a:lnTo>
                    <a:pt x="38581" y="19597"/>
                  </a:lnTo>
                  <a:lnTo>
                    <a:pt x="38737" y="19978"/>
                  </a:lnTo>
                  <a:lnTo>
                    <a:pt x="38942" y="20272"/>
                  </a:lnTo>
                  <a:lnTo>
                    <a:pt x="39070" y="20339"/>
                  </a:lnTo>
                  <a:lnTo>
                    <a:pt x="39512" y="20403"/>
                  </a:lnTo>
                  <a:lnTo>
                    <a:pt x="40394" y="20366"/>
                  </a:lnTo>
                  <a:lnTo>
                    <a:pt x="40554" y="20862"/>
                  </a:lnTo>
                  <a:lnTo>
                    <a:pt x="40661" y="21581"/>
                  </a:lnTo>
                  <a:lnTo>
                    <a:pt x="40751" y="21771"/>
                  </a:lnTo>
                  <a:lnTo>
                    <a:pt x="42032" y="22215"/>
                  </a:lnTo>
                  <a:lnTo>
                    <a:pt x="42303" y="21447"/>
                  </a:lnTo>
                  <a:lnTo>
                    <a:pt x="42904" y="20459"/>
                  </a:lnTo>
                  <a:lnTo>
                    <a:pt x="42848" y="19829"/>
                  </a:lnTo>
                  <a:lnTo>
                    <a:pt x="43237" y="19277"/>
                  </a:lnTo>
                  <a:lnTo>
                    <a:pt x="43747" y="18737"/>
                  </a:lnTo>
                  <a:lnTo>
                    <a:pt x="43876" y="18185"/>
                  </a:lnTo>
                  <a:lnTo>
                    <a:pt x="44202" y="17987"/>
                  </a:lnTo>
                  <a:lnTo>
                    <a:pt x="45265" y="17823"/>
                  </a:lnTo>
                  <a:lnTo>
                    <a:pt x="45605" y="17676"/>
                  </a:lnTo>
                  <a:lnTo>
                    <a:pt x="50261" y="17622"/>
                  </a:lnTo>
                  <a:lnTo>
                    <a:pt x="54805" y="17451"/>
                  </a:lnTo>
                  <a:lnTo>
                    <a:pt x="55475" y="17426"/>
                  </a:lnTo>
                  <a:lnTo>
                    <a:pt x="57376" y="17354"/>
                  </a:lnTo>
                  <a:lnTo>
                    <a:pt x="57553" y="17347"/>
                  </a:lnTo>
                  <a:lnTo>
                    <a:pt x="55906" y="16410"/>
                  </a:lnTo>
                  <a:lnTo>
                    <a:pt x="54238" y="16083"/>
                  </a:lnTo>
                  <a:lnTo>
                    <a:pt x="53860" y="15683"/>
                  </a:lnTo>
                  <a:lnTo>
                    <a:pt x="53568" y="14847"/>
                  </a:lnTo>
                  <a:lnTo>
                    <a:pt x="53430" y="13810"/>
                  </a:lnTo>
                  <a:lnTo>
                    <a:pt x="53592" y="12507"/>
                  </a:lnTo>
                  <a:lnTo>
                    <a:pt x="54117" y="10823"/>
                  </a:lnTo>
                  <a:lnTo>
                    <a:pt x="54699" y="8257"/>
                  </a:lnTo>
                  <a:lnTo>
                    <a:pt x="55138" y="7309"/>
                  </a:lnTo>
                  <a:lnTo>
                    <a:pt x="55557" y="6700"/>
                  </a:lnTo>
                  <a:lnTo>
                    <a:pt x="55641" y="6397"/>
                  </a:lnTo>
                  <a:lnTo>
                    <a:pt x="55732" y="5519"/>
                  </a:lnTo>
                  <a:lnTo>
                    <a:pt x="55626" y="3827"/>
                  </a:lnTo>
                  <a:lnTo>
                    <a:pt x="55657" y="3467"/>
                  </a:lnTo>
                  <a:lnTo>
                    <a:pt x="55825" y="3140"/>
                  </a:lnTo>
                  <a:lnTo>
                    <a:pt x="56478" y="2803"/>
                  </a:lnTo>
                  <a:lnTo>
                    <a:pt x="57892" y="2742"/>
                  </a:lnTo>
                  <a:lnTo>
                    <a:pt x="58619" y="2558"/>
                  </a:lnTo>
                  <a:lnTo>
                    <a:pt x="59036" y="2288"/>
                  </a:lnTo>
                  <a:lnTo>
                    <a:pt x="60396" y="402"/>
                  </a:lnTo>
                  <a:lnTo>
                    <a:pt x="60703" y="180"/>
                  </a:lnTo>
                  <a:lnTo>
                    <a:pt x="61746" y="7"/>
                  </a:lnTo>
                  <a:lnTo>
                    <a:pt x="62362" y="0"/>
                  </a:lnTo>
                  <a:lnTo>
                    <a:pt x="63567" y="550"/>
                  </a:lnTo>
                  <a:lnTo>
                    <a:pt x="63900" y="833"/>
                  </a:lnTo>
                  <a:lnTo>
                    <a:pt x="64543" y="1682"/>
                  </a:lnTo>
                  <a:lnTo>
                    <a:pt x="64914" y="2040"/>
                  </a:lnTo>
                  <a:lnTo>
                    <a:pt x="65442" y="2357"/>
                  </a:lnTo>
                  <a:lnTo>
                    <a:pt x="66632" y="2775"/>
                  </a:lnTo>
                  <a:lnTo>
                    <a:pt x="67381" y="3196"/>
                  </a:lnTo>
                  <a:lnTo>
                    <a:pt x="68423" y="4273"/>
                  </a:lnTo>
                  <a:lnTo>
                    <a:pt x="68938" y="4618"/>
                  </a:lnTo>
                  <a:lnTo>
                    <a:pt x="69503" y="4800"/>
                  </a:lnTo>
                  <a:lnTo>
                    <a:pt x="70696" y="5026"/>
                  </a:lnTo>
                  <a:lnTo>
                    <a:pt x="71357" y="5101"/>
                  </a:lnTo>
                  <a:lnTo>
                    <a:pt x="72141" y="5062"/>
                  </a:lnTo>
                  <a:lnTo>
                    <a:pt x="72639" y="4920"/>
                  </a:lnTo>
                  <a:lnTo>
                    <a:pt x="72903" y="4674"/>
                  </a:lnTo>
                  <a:lnTo>
                    <a:pt x="73116" y="4362"/>
                  </a:lnTo>
                  <a:lnTo>
                    <a:pt x="73422" y="3624"/>
                  </a:lnTo>
                  <a:lnTo>
                    <a:pt x="73241" y="4332"/>
                  </a:lnTo>
                  <a:lnTo>
                    <a:pt x="74116" y="4661"/>
                  </a:lnTo>
                  <a:lnTo>
                    <a:pt x="74116" y="5223"/>
                  </a:lnTo>
                  <a:lnTo>
                    <a:pt x="74372" y="5395"/>
                  </a:lnTo>
                  <a:lnTo>
                    <a:pt x="75134" y="5517"/>
                  </a:lnTo>
                  <a:lnTo>
                    <a:pt x="75192" y="4500"/>
                  </a:lnTo>
                  <a:lnTo>
                    <a:pt x="75895" y="4350"/>
                  </a:lnTo>
                  <a:lnTo>
                    <a:pt x="76006" y="4212"/>
                  </a:lnTo>
                  <a:lnTo>
                    <a:pt x="76114" y="3869"/>
                  </a:lnTo>
                  <a:lnTo>
                    <a:pt x="76061" y="3049"/>
                  </a:lnTo>
                  <a:lnTo>
                    <a:pt x="76312" y="2568"/>
                  </a:lnTo>
                  <a:lnTo>
                    <a:pt x="76565" y="2311"/>
                  </a:lnTo>
                  <a:lnTo>
                    <a:pt x="77035" y="2725"/>
                  </a:lnTo>
                  <a:lnTo>
                    <a:pt x="77734" y="3186"/>
                  </a:lnTo>
                  <a:lnTo>
                    <a:pt x="78103" y="3190"/>
                  </a:lnTo>
                  <a:lnTo>
                    <a:pt x="78364" y="2746"/>
                  </a:lnTo>
                  <a:lnTo>
                    <a:pt x="78715" y="2646"/>
                  </a:lnTo>
                  <a:lnTo>
                    <a:pt x="79686" y="3257"/>
                  </a:lnTo>
                  <a:lnTo>
                    <a:pt x="80657" y="4971"/>
                  </a:lnTo>
                  <a:lnTo>
                    <a:pt x="81700" y="5817"/>
                  </a:lnTo>
                  <a:lnTo>
                    <a:pt x="81867" y="6242"/>
                  </a:lnTo>
                  <a:lnTo>
                    <a:pt x="81655" y="6343"/>
                  </a:lnTo>
                  <a:lnTo>
                    <a:pt x="82114" y="7301"/>
                  </a:lnTo>
                  <a:lnTo>
                    <a:pt x="82841" y="7405"/>
                  </a:lnTo>
                  <a:lnTo>
                    <a:pt x="82991" y="7748"/>
                  </a:lnTo>
                  <a:lnTo>
                    <a:pt x="82792" y="8136"/>
                  </a:lnTo>
                  <a:lnTo>
                    <a:pt x="82904" y="8270"/>
                  </a:lnTo>
                  <a:lnTo>
                    <a:pt x="84065" y="8747"/>
                  </a:lnTo>
                  <a:lnTo>
                    <a:pt x="85821" y="9329"/>
                  </a:lnTo>
                  <a:lnTo>
                    <a:pt x="86321" y="9217"/>
                  </a:lnTo>
                  <a:lnTo>
                    <a:pt x="86395" y="9359"/>
                  </a:lnTo>
                  <a:lnTo>
                    <a:pt x="86408" y="9709"/>
                  </a:lnTo>
                  <a:lnTo>
                    <a:pt x="86356" y="9950"/>
                  </a:lnTo>
                  <a:lnTo>
                    <a:pt x="86217" y="10181"/>
                  </a:lnTo>
                  <a:lnTo>
                    <a:pt x="86203" y="10442"/>
                  </a:lnTo>
                  <a:lnTo>
                    <a:pt x="86380" y="10927"/>
                  </a:lnTo>
                  <a:lnTo>
                    <a:pt x="86922" y="10830"/>
                  </a:lnTo>
                  <a:lnTo>
                    <a:pt x="87371" y="10558"/>
                  </a:lnTo>
                  <a:lnTo>
                    <a:pt x="87594" y="10514"/>
                  </a:lnTo>
                  <a:lnTo>
                    <a:pt x="88118" y="10685"/>
                  </a:lnTo>
                  <a:lnTo>
                    <a:pt x="88407" y="10864"/>
                  </a:lnTo>
                  <a:lnTo>
                    <a:pt x="88678" y="11174"/>
                  </a:lnTo>
                  <a:lnTo>
                    <a:pt x="89279" y="11428"/>
                  </a:lnTo>
                  <a:lnTo>
                    <a:pt x="89638" y="11342"/>
                  </a:lnTo>
                  <a:lnTo>
                    <a:pt x="89961" y="11160"/>
                  </a:lnTo>
                  <a:lnTo>
                    <a:pt x="89832" y="11894"/>
                  </a:lnTo>
                  <a:lnTo>
                    <a:pt x="89550" y="12460"/>
                  </a:lnTo>
                  <a:lnTo>
                    <a:pt x="88942" y="12859"/>
                  </a:lnTo>
                  <a:lnTo>
                    <a:pt x="87047" y="12690"/>
                  </a:lnTo>
                  <a:lnTo>
                    <a:pt x="86672" y="12888"/>
                  </a:lnTo>
                  <a:lnTo>
                    <a:pt x="86869" y="14356"/>
                  </a:lnTo>
                  <a:lnTo>
                    <a:pt x="86215" y="15407"/>
                  </a:lnTo>
                  <a:lnTo>
                    <a:pt x="85857" y="16294"/>
                  </a:lnTo>
                  <a:lnTo>
                    <a:pt x="85447" y="16704"/>
                  </a:lnTo>
                  <a:lnTo>
                    <a:pt x="85086" y="16585"/>
                  </a:lnTo>
                  <a:lnTo>
                    <a:pt x="84165" y="16849"/>
                  </a:lnTo>
                  <a:lnTo>
                    <a:pt x="83938" y="17019"/>
                  </a:lnTo>
                  <a:lnTo>
                    <a:pt x="92130" y="16962"/>
                  </a:lnTo>
                  <a:lnTo>
                    <a:pt x="92489" y="16962"/>
                  </a:lnTo>
                  <a:lnTo>
                    <a:pt x="93957" y="17215"/>
                  </a:lnTo>
                  <a:lnTo>
                    <a:pt x="94911" y="17461"/>
                  </a:lnTo>
                  <a:lnTo>
                    <a:pt x="96303" y="17461"/>
                  </a:lnTo>
                  <a:lnTo>
                    <a:pt x="106447" y="17491"/>
                  </a:lnTo>
                  <a:lnTo>
                    <a:pt x="109861" y="17372"/>
                  </a:lnTo>
                  <a:lnTo>
                    <a:pt x="121590" y="17235"/>
                  </a:lnTo>
                  <a:lnTo>
                    <a:pt x="123971" y="17218"/>
                  </a:lnTo>
                  <a:lnTo>
                    <a:pt x="123985" y="17615"/>
                  </a:lnTo>
                  <a:lnTo>
                    <a:pt x="123898" y="17861"/>
                  </a:lnTo>
                  <a:lnTo>
                    <a:pt x="123419" y="18081"/>
                  </a:lnTo>
                  <a:lnTo>
                    <a:pt x="122940" y="18954"/>
                  </a:lnTo>
                  <a:lnTo>
                    <a:pt x="122878" y="19222"/>
                  </a:lnTo>
                  <a:lnTo>
                    <a:pt x="122910" y="20799"/>
                  </a:lnTo>
                  <a:lnTo>
                    <a:pt x="123021" y="21377"/>
                  </a:lnTo>
                  <a:lnTo>
                    <a:pt x="123448" y="21373"/>
                  </a:lnTo>
                  <a:lnTo>
                    <a:pt x="124449" y="22036"/>
                  </a:lnTo>
                  <a:lnTo>
                    <a:pt x="124522" y="22341"/>
                  </a:lnTo>
                  <a:lnTo>
                    <a:pt x="124478" y="23385"/>
                  </a:lnTo>
                  <a:lnTo>
                    <a:pt x="123575" y="25398"/>
                  </a:lnTo>
                  <a:lnTo>
                    <a:pt x="123024" y="26961"/>
                  </a:lnTo>
                  <a:lnTo>
                    <a:pt x="121853" y="27967"/>
                  </a:lnTo>
                  <a:lnTo>
                    <a:pt x="121172" y="28149"/>
                  </a:lnTo>
                  <a:lnTo>
                    <a:pt x="120731" y="28540"/>
                  </a:lnTo>
                  <a:lnTo>
                    <a:pt x="119908" y="29494"/>
                  </a:lnTo>
                  <a:lnTo>
                    <a:pt x="119077" y="30778"/>
                  </a:lnTo>
                  <a:lnTo>
                    <a:pt x="119463" y="31162"/>
                  </a:lnTo>
                  <a:lnTo>
                    <a:pt x="119944" y="31263"/>
                  </a:lnTo>
                  <a:lnTo>
                    <a:pt x="120320" y="31505"/>
                  </a:lnTo>
                  <a:lnTo>
                    <a:pt x="120476" y="31774"/>
                  </a:lnTo>
                  <a:lnTo>
                    <a:pt x="119916" y="33779"/>
                  </a:lnTo>
                  <a:lnTo>
                    <a:pt x="119746" y="34006"/>
                  </a:lnTo>
                  <a:lnTo>
                    <a:pt x="119499" y="35106"/>
                  </a:lnTo>
                  <a:lnTo>
                    <a:pt x="119478" y="36153"/>
                  </a:lnTo>
                  <a:lnTo>
                    <a:pt x="119548" y="36292"/>
                  </a:lnTo>
                  <a:lnTo>
                    <a:pt x="119816" y="36124"/>
                  </a:lnTo>
                  <a:lnTo>
                    <a:pt x="120113" y="36051"/>
                  </a:lnTo>
                  <a:lnTo>
                    <a:pt x="120964" y="36161"/>
                  </a:lnTo>
                  <a:lnTo>
                    <a:pt x="122050" y="35946"/>
                  </a:lnTo>
                  <a:lnTo>
                    <a:pt x="122632" y="35480"/>
                  </a:lnTo>
                  <a:lnTo>
                    <a:pt x="123189" y="35229"/>
                  </a:lnTo>
                  <a:lnTo>
                    <a:pt x="124020" y="35395"/>
                  </a:lnTo>
                  <a:lnTo>
                    <a:pt x="124877" y="34792"/>
                  </a:lnTo>
                  <a:lnTo>
                    <a:pt x="125007" y="34559"/>
                  </a:lnTo>
                  <a:lnTo>
                    <a:pt x="125156" y="36321"/>
                  </a:lnTo>
                  <a:lnTo>
                    <a:pt x="125736" y="36951"/>
                  </a:lnTo>
                  <a:lnTo>
                    <a:pt x="126059" y="37663"/>
                  </a:lnTo>
                  <a:lnTo>
                    <a:pt x="127965" y="37547"/>
                  </a:lnTo>
                  <a:lnTo>
                    <a:pt x="128992" y="37681"/>
                  </a:lnTo>
                  <a:lnTo>
                    <a:pt x="129520" y="38094"/>
                  </a:lnTo>
                  <a:lnTo>
                    <a:pt x="130158" y="39026"/>
                  </a:lnTo>
                  <a:lnTo>
                    <a:pt x="130714" y="40036"/>
                  </a:lnTo>
                  <a:lnTo>
                    <a:pt x="131286" y="40402"/>
                  </a:lnTo>
                  <a:lnTo>
                    <a:pt x="131866" y="40465"/>
                  </a:lnTo>
                  <a:lnTo>
                    <a:pt x="131460" y="42415"/>
                  </a:lnTo>
                  <a:lnTo>
                    <a:pt x="131720" y="42974"/>
                  </a:lnTo>
                  <a:lnTo>
                    <a:pt x="132265" y="43817"/>
                  </a:lnTo>
                  <a:lnTo>
                    <a:pt x="132452" y="44577"/>
                  </a:lnTo>
                  <a:lnTo>
                    <a:pt x="132379" y="45691"/>
                  </a:lnTo>
                  <a:lnTo>
                    <a:pt x="132584" y="46375"/>
                  </a:lnTo>
                  <a:lnTo>
                    <a:pt x="134686" y="44462"/>
                  </a:lnTo>
                  <a:lnTo>
                    <a:pt x="134655" y="42646"/>
                  </a:lnTo>
                  <a:lnTo>
                    <a:pt x="135970" y="42352"/>
                  </a:lnTo>
                  <a:lnTo>
                    <a:pt x="136560" y="42463"/>
                  </a:lnTo>
                  <a:lnTo>
                    <a:pt x="136445" y="43363"/>
                  </a:lnTo>
                  <a:lnTo>
                    <a:pt x="136282" y="43989"/>
                  </a:lnTo>
                  <a:lnTo>
                    <a:pt x="136243" y="44727"/>
                  </a:lnTo>
                  <a:lnTo>
                    <a:pt x="136413" y="44891"/>
                  </a:lnTo>
                  <a:lnTo>
                    <a:pt x="136732" y="45010"/>
                  </a:lnTo>
                  <a:lnTo>
                    <a:pt x="137252" y="45756"/>
                  </a:lnTo>
                  <a:lnTo>
                    <a:pt x="137907" y="47352"/>
                  </a:lnTo>
                  <a:lnTo>
                    <a:pt x="138122" y="48485"/>
                  </a:lnTo>
                  <a:lnTo>
                    <a:pt x="138183" y="49984"/>
                  </a:lnTo>
                  <a:lnTo>
                    <a:pt x="138312" y="50308"/>
                  </a:lnTo>
                  <a:lnTo>
                    <a:pt x="138533" y="50484"/>
                  </a:lnTo>
                  <a:lnTo>
                    <a:pt x="138727" y="50928"/>
                  </a:lnTo>
                  <a:lnTo>
                    <a:pt x="138948" y="52080"/>
                  </a:lnTo>
                  <a:lnTo>
                    <a:pt x="139593" y="51748"/>
                  </a:lnTo>
                  <a:lnTo>
                    <a:pt x="141559" y="52731"/>
                  </a:lnTo>
                  <a:lnTo>
                    <a:pt x="141809" y="52552"/>
                  </a:lnTo>
                  <a:lnTo>
                    <a:pt x="142180" y="52198"/>
                  </a:lnTo>
                  <a:lnTo>
                    <a:pt x="142436" y="51665"/>
                  </a:lnTo>
                  <a:lnTo>
                    <a:pt x="142509" y="51355"/>
                  </a:lnTo>
                  <a:lnTo>
                    <a:pt x="142480" y="49919"/>
                  </a:lnTo>
                  <a:lnTo>
                    <a:pt x="142265" y="49804"/>
                  </a:lnTo>
                  <a:lnTo>
                    <a:pt x="142232" y="49189"/>
                  </a:lnTo>
                  <a:lnTo>
                    <a:pt x="143073" y="49636"/>
                  </a:lnTo>
                  <a:lnTo>
                    <a:pt x="143552" y="50105"/>
                  </a:lnTo>
                  <a:lnTo>
                    <a:pt x="143719" y="50388"/>
                  </a:lnTo>
                  <a:lnTo>
                    <a:pt x="145185" y="50392"/>
                  </a:lnTo>
                  <a:lnTo>
                    <a:pt x="145359" y="51049"/>
                  </a:lnTo>
                  <a:lnTo>
                    <a:pt x="145439" y="51783"/>
                  </a:lnTo>
                  <a:lnTo>
                    <a:pt x="145817" y="52727"/>
                  </a:lnTo>
                  <a:lnTo>
                    <a:pt x="146001" y="52645"/>
                  </a:lnTo>
                  <a:lnTo>
                    <a:pt x="146743" y="52562"/>
                  </a:lnTo>
                  <a:lnTo>
                    <a:pt x="146320" y="53088"/>
                  </a:lnTo>
                  <a:lnTo>
                    <a:pt x="146451" y="53230"/>
                  </a:lnTo>
                  <a:lnTo>
                    <a:pt x="147360" y="53681"/>
                  </a:lnTo>
                  <a:lnTo>
                    <a:pt x="148355" y="53629"/>
                  </a:lnTo>
                  <a:lnTo>
                    <a:pt x="149551" y="54408"/>
                  </a:lnTo>
                  <a:lnTo>
                    <a:pt x="149502" y="55228"/>
                  </a:lnTo>
                  <a:lnTo>
                    <a:pt x="149949" y="56119"/>
                  </a:lnTo>
                  <a:lnTo>
                    <a:pt x="149842" y="56279"/>
                  </a:lnTo>
                  <a:lnTo>
                    <a:pt x="149387" y="56611"/>
                  </a:lnTo>
                  <a:lnTo>
                    <a:pt x="149020" y="57420"/>
                  </a:lnTo>
                  <a:lnTo>
                    <a:pt x="148732" y="58191"/>
                  </a:lnTo>
                  <a:lnTo>
                    <a:pt x="148687" y="58478"/>
                  </a:lnTo>
                  <a:lnTo>
                    <a:pt x="148375" y="58821"/>
                  </a:lnTo>
                  <a:lnTo>
                    <a:pt x="148098" y="59347"/>
                  </a:lnTo>
                  <a:lnTo>
                    <a:pt x="148382" y="60059"/>
                  </a:lnTo>
                  <a:lnTo>
                    <a:pt x="149363" y="59940"/>
                  </a:lnTo>
                  <a:lnTo>
                    <a:pt x="149796" y="59724"/>
                  </a:lnTo>
                  <a:lnTo>
                    <a:pt x="150295" y="59858"/>
                  </a:lnTo>
                  <a:lnTo>
                    <a:pt x="150423" y="59705"/>
                  </a:lnTo>
                  <a:lnTo>
                    <a:pt x="151255" y="59616"/>
                  </a:lnTo>
                  <a:lnTo>
                    <a:pt x="152936" y="58860"/>
                  </a:lnTo>
                  <a:lnTo>
                    <a:pt x="153224" y="58953"/>
                  </a:lnTo>
                  <a:lnTo>
                    <a:pt x="153397" y="59199"/>
                  </a:lnTo>
                  <a:lnTo>
                    <a:pt x="154381" y="59491"/>
                  </a:lnTo>
                  <a:lnTo>
                    <a:pt x="155206" y="59398"/>
                  </a:lnTo>
                  <a:lnTo>
                    <a:pt x="155504" y="59088"/>
                  </a:lnTo>
                  <a:lnTo>
                    <a:pt x="155750" y="58995"/>
                  </a:lnTo>
                  <a:lnTo>
                    <a:pt x="156381" y="59028"/>
                  </a:lnTo>
                  <a:lnTo>
                    <a:pt x="158241" y="57868"/>
                  </a:lnTo>
                  <a:lnTo>
                    <a:pt x="158553" y="57793"/>
                  </a:lnTo>
                  <a:lnTo>
                    <a:pt x="159461" y="57342"/>
                  </a:lnTo>
                  <a:lnTo>
                    <a:pt x="159829" y="56898"/>
                  </a:lnTo>
                  <a:lnTo>
                    <a:pt x="160366" y="57043"/>
                  </a:lnTo>
                  <a:lnTo>
                    <a:pt x="161330" y="56928"/>
                  </a:lnTo>
                  <a:lnTo>
                    <a:pt x="162016" y="56380"/>
                  </a:lnTo>
                  <a:lnTo>
                    <a:pt x="163072" y="55821"/>
                  </a:lnTo>
                  <a:lnTo>
                    <a:pt x="163645" y="56305"/>
                  </a:lnTo>
                  <a:lnTo>
                    <a:pt x="163693" y="56462"/>
                  </a:lnTo>
                  <a:lnTo>
                    <a:pt x="163669" y="56737"/>
                  </a:lnTo>
                  <a:lnTo>
                    <a:pt x="163340" y="56648"/>
                  </a:lnTo>
                  <a:lnTo>
                    <a:pt x="163156" y="56678"/>
                  </a:lnTo>
                  <a:lnTo>
                    <a:pt x="162591" y="56812"/>
                  </a:lnTo>
                  <a:lnTo>
                    <a:pt x="162198" y="57051"/>
                  </a:lnTo>
                  <a:lnTo>
                    <a:pt x="163059" y="58981"/>
                  </a:lnTo>
                  <a:lnTo>
                    <a:pt x="163291" y="59943"/>
                  </a:lnTo>
                  <a:lnTo>
                    <a:pt x="163309" y="60271"/>
                  </a:lnTo>
                  <a:lnTo>
                    <a:pt x="163655" y="60976"/>
                  </a:lnTo>
                  <a:lnTo>
                    <a:pt x="164130" y="61621"/>
                  </a:lnTo>
                  <a:lnTo>
                    <a:pt x="166292" y="63800"/>
                  </a:lnTo>
                  <a:lnTo>
                    <a:pt x="166531" y="64532"/>
                  </a:lnTo>
                  <a:lnTo>
                    <a:pt x="167376" y="65312"/>
                  </a:lnTo>
                  <a:lnTo>
                    <a:pt x="167867" y="65972"/>
                  </a:lnTo>
                  <a:lnTo>
                    <a:pt x="168949" y="67031"/>
                  </a:lnTo>
                  <a:lnTo>
                    <a:pt x="171890" y="67009"/>
                  </a:lnTo>
                  <a:lnTo>
                    <a:pt x="183886" y="66915"/>
                  </a:lnTo>
                  <a:lnTo>
                    <a:pt x="187015" y="66815"/>
                  </a:lnTo>
                  <a:lnTo>
                    <a:pt x="187224" y="67360"/>
                  </a:lnTo>
                  <a:lnTo>
                    <a:pt x="187483" y="67591"/>
                  </a:lnTo>
                  <a:lnTo>
                    <a:pt x="187462" y="67762"/>
                  </a:lnTo>
                  <a:lnTo>
                    <a:pt x="187411" y="67893"/>
                  </a:lnTo>
                  <a:lnTo>
                    <a:pt x="186112" y="69070"/>
                  </a:lnTo>
                  <a:lnTo>
                    <a:pt x="185637" y="69733"/>
                  </a:lnTo>
                  <a:lnTo>
                    <a:pt x="185609" y="70468"/>
                  </a:lnTo>
                  <a:lnTo>
                    <a:pt x="185810" y="71192"/>
                  </a:lnTo>
                  <a:lnTo>
                    <a:pt x="185647" y="71617"/>
                  </a:lnTo>
                  <a:lnTo>
                    <a:pt x="185121" y="71941"/>
                  </a:lnTo>
                  <a:lnTo>
                    <a:pt x="184718" y="72936"/>
                  </a:lnTo>
                  <a:lnTo>
                    <a:pt x="184285" y="74681"/>
                  </a:lnTo>
                  <a:lnTo>
                    <a:pt x="183333" y="76391"/>
                  </a:lnTo>
                  <a:lnTo>
                    <a:pt x="183467" y="78121"/>
                  </a:lnTo>
                  <a:lnTo>
                    <a:pt x="184997" y="79057"/>
                  </a:lnTo>
                  <a:lnTo>
                    <a:pt x="185303" y="79061"/>
                  </a:lnTo>
                  <a:lnTo>
                    <a:pt x="185319" y="78916"/>
                  </a:lnTo>
                  <a:lnTo>
                    <a:pt x="185537" y="78599"/>
                  </a:lnTo>
                  <a:lnTo>
                    <a:pt x="186530" y="78559"/>
                  </a:lnTo>
                  <a:lnTo>
                    <a:pt x="187146" y="79107"/>
                  </a:lnTo>
                  <a:lnTo>
                    <a:pt x="187371" y="79109"/>
                  </a:lnTo>
                  <a:lnTo>
                    <a:pt x="187652" y="78577"/>
                  </a:lnTo>
                  <a:lnTo>
                    <a:pt x="187963" y="78253"/>
                  </a:lnTo>
                  <a:lnTo>
                    <a:pt x="189060" y="77440"/>
                  </a:lnTo>
                  <a:lnTo>
                    <a:pt x="189319" y="77156"/>
                  </a:lnTo>
                  <a:lnTo>
                    <a:pt x="189807" y="76071"/>
                  </a:lnTo>
                  <a:lnTo>
                    <a:pt x="189932" y="76299"/>
                  </a:lnTo>
                  <a:lnTo>
                    <a:pt x="190140" y="77357"/>
                  </a:lnTo>
                  <a:lnTo>
                    <a:pt x="189888" y="78483"/>
                  </a:lnTo>
                  <a:lnTo>
                    <a:pt x="190978" y="78505"/>
                  </a:lnTo>
                  <a:lnTo>
                    <a:pt x="191120" y="78430"/>
                  </a:lnTo>
                  <a:lnTo>
                    <a:pt x="191864" y="77297"/>
                  </a:lnTo>
                  <a:lnTo>
                    <a:pt x="192146" y="77238"/>
                  </a:lnTo>
                  <a:lnTo>
                    <a:pt x="192276" y="77931"/>
                  </a:lnTo>
                  <a:lnTo>
                    <a:pt x="192362" y="78080"/>
                  </a:lnTo>
                  <a:lnTo>
                    <a:pt x="193633" y="79198"/>
                  </a:lnTo>
                  <a:lnTo>
                    <a:pt x="193363" y="79522"/>
                  </a:lnTo>
                  <a:lnTo>
                    <a:pt x="193121" y="79623"/>
                  </a:lnTo>
                  <a:lnTo>
                    <a:pt x="191594" y="79645"/>
                  </a:lnTo>
                  <a:lnTo>
                    <a:pt x="191792" y="80238"/>
                  </a:lnTo>
                  <a:lnTo>
                    <a:pt x="192681" y="81121"/>
                  </a:lnTo>
                  <a:lnTo>
                    <a:pt x="192910" y="81539"/>
                  </a:lnTo>
                  <a:lnTo>
                    <a:pt x="193121" y="82232"/>
                  </a:lnTo>
                  <a:lnTo>
                    <a:pt x="192948" y="82396"/>
                  </a:lnTo>
                  <a:lnTo>
                    <a:pt x="192834" y="82944"/>
                  </a:lnTo>
                  <a:lnTo>
                    <a:pt x="193385" y="82188"/>
                  </a:lnTo>
                  <a:lnTo>
                    <a:pt x="193370" y="81020"/>
                  </a:lnTo>
                  <a:lnTo>
                    <a:pt x="193670" y="80239"/>
                  </a:lnTo>
                  <a:lnTo>
                    <a:pt x="195066" y="79436"/>
                  </a:lnTo>
                  <a:lnTo>
                    <a:pt x="199965" y="78213"/>
                  </a:lnTo>
                  <a:lnTo>
                    <a:pt x="199987" y="78357"/>
                  </a:lnTo>
                  <a:lnTo>
                    <a:pt x="200307" y="78178"/>
                  </a:lnTo>
                  <a:lnTo>
                    <a:pt x="200494" y="78173"/>
                  </a:lnTo>
                  <a:lnTo>
                    <a:pt x="200497" y="78382"/>
                  </a:lnTo>
                  <a:lnTo>
                    <a:pt x="200500" y="78533"/>
                  </a:lnTo>
                  <a:lnTo>
                    <a:pt x="200503" y="78800"/>
                  </a:lnTo>
                  <a:lnTo>
                    <a:pt x="200922" y="78875"/>
                  </a:lnTo>
                  <a:lnTo>
                    <a:pt x="201178" y="78401"/>
                  </a:lnTo>
                  <a:lnTo>
                    <a:pt x="201348" y="78237"/>
                  </a:lnTo>
                  <a:lnTo>
                    <a:pt x="201867" y="77809"/>
                  </a:lnTo>
                  <a:lnTo>
                    <a:pt x="202300" y="77686"/>
                  </a:lnTo>
                  <a:lnTo>
                    <a:pt x="203040" y="78160"/>
                  </a:lnTo>
                  <a:lnTo>
                    <a:pt x="203424" y="78749"/>
                  </a:lnTo>
                  <a:lnTo>
                    <a:pt x="204124" y="79267"/>
                  </a:lnTo>
                  <a:lnTo>
                    <a:pt x="204519" y="79347"/>
                  </a:lnTo>
                  <a:lnTo>
                    <a:pt x="203162" y="79968"/>
                  </a:lnTo>
                  <a:lnTo>
                    <a:pt x="203396" y="80374"/>
                  </a:lnTo>
                  <a:lnTo>
                    <a:pt x="203596" y="81500"/>
                  </a:lnTo>
                  <a:lnTo>
                    <a:pt x="203983" y="81377"/>
                  </a:lnTo>
                  <a:lnTo>
                    <a:pt x="204949" y="81320"/>
                  </a:lnTo>
                  <a:lnTo>
                    <a:pt x="204970" y="81835"/>
                  </a:lnTo>
                  <a:lnTo>
                    <a:pt x="205742" y="81831"/>
                  </a:lnTo>
                  <a:lnTo>
                    <a:pt x="205992" y="85912"/>
                  </a:lnTo>
                  <a:lnTo>
                    <a:pt x="206176" y="87321"/>
                  </a:lnTo>
                  <a:lnTo>
                    <a:pt x="207217" y="87560"/>
                  </a:lnTo>
                  <a:lnTo>
                    <a:pt x="207387" y="88361"/>
                  </a:lnTo>
                  <a:lnTo>
                    <a:pt x="207398" y="88700"/>
                  </a:lnTo>
                  <a:lnTo>
                    <a:pt x="208117" y="90158"/>
                  </a:lnTo>
                  <a:lnTo>
                    <a:pt x="209114" y="90228"/>
                  </a:lnTo>
                  <a:lnTo>
                    <a:pt x="209172" y="90098"/>
                  </a:lnTo>
                  <a:lnTo>
                    <a:pt x="209286" y="89430"/>
                  </a:lnTo>
                  <a:lnTo>
                    <a:pt x="209328" y="88070"/>
                  </a:lnTo>
                  <a:lnTo>
                    <a:pt x="209203" y="87831"/>
                  </a:lnTo>
                  <a:lnTo>
                    <a:pt x="209078" y="86776"/>
                  </a:lnTo>
                  <a:lnTo>
                    <a:pt x="209300" y="85676"/>
                  </a:lnTo>
                  <a:lnTo>
                    <a:pt x="209422" y="85390"/>
                  </a:lnTo>
                  <a:lnTo>
                    <a:pt x="210663" y="85386"/>
                  </a:lnTo>
                  <a:lnTo>
                    <a:pt x="211074" y="86195"/>
                  </a:lnTo>
                  <a:lnTo>
                    <a:pt x="211707" y="86478"/>
                  </a:lnTo>
                  <a:lnTo>
                    <a:pt x="212071" y="86496"/>
                  </a:lnTo>
                  <a:lnTo>
                    <a:pt x="213517" y="86970"/>
                  </a:lnTo>
                  <a:lnTo>
                    <a:pt x="214183" y="87325"/>
                  </a:lnTo>
                  <a:lnTo>
                    <a:pt x="214084" y="86992"/>
                  </a:lnTo>
                  <a:lnTo>
                    <a:pt x="214461" y="85400"/>
                  </a:lnTo>
                  <a:lnTo>
                    <a:pt x="215496" y="85330"/>
                  </a:lnTo>
                  <a:lnTo>
                    <a:pt x="215413" y="85096"/>
                  </a:lnTo>
                  <a:lnTo>
                    <a:pt x="214167" y="83500"/>
                  </a:lnTo>
                  <a:lnTo>
                    <a:pt x="213396" y="82284"/>
                  </a:lnTo>
                  <a:lnTo>
                    <a:pt x="212984" y="80544"/>
                  </a:lnTo>
                  <a:lnTo>
                    <a:pt x="214327" y="80458"/>
                  </a:lnTo>
                  <a:lnTo>
                    <a:pt x="214970" y="79962"/>
                  </a:lnTo>
                  <a:lnTo>
                    <a:pt x="215134" y="80071"/>
                  </a:lnTo>
                  <a:lnTo>
                    <a:pt x="216386" y="81599"/>
                  </a:lnTo>
                  <a:lnTo>
                    <a:pt x="216542" y="80634"/>
                  </a:lnTo>
                  <a:lnTo>
                    <a:pt x="216251" y="80049"/>
                  </a:lnTo>
                  <a:lnTo>
                    <a:pt x="216207" y="79221"/>
                  </a:lnTo>
                  <a:lnTo>
                    <a:pt x="216246" y="78621"/>
                  </a:lnTo>
                  <a:lnTo>
                    <a:pt x="216781" y="78498"/>
                  </a:lnTo>
                  <a:lnTo>
                    <a:pt x="218356" y="78737"/>
                  </a:lnTo>
                  <a:lnTo>
                    <a:pt x="218197" y="80464"/>
                  </a:lnTo>
                  <a:lnTo>
                    <a:pt x="222435" y="80407"/>
                  </a:lnTo>
                  <a:lnTo>
                    <a:pt x="224823" y="80376"/>
                  </a:lnTo>
                  <a:lnTo>
                    <a:pt x="226992" y="80643"/>
                  </a:lnTo>
                  <a:lnTo>
                    <a:pt x="226679" y="83024"/>
                  </a:lnTo>
                  <a:lnTo>
                    <a:pt x="226850" y="94845"/>
                  </a:lnTo>
                  <a:lnTo>
                    <a:pt x="229600" y="94788"/>
                  </a:lnTo>
                  <a:lnTo>
                    <a:pt x="230392" y="93618"/>
                  </a:lnTo>
                  <a:lnTo>
                    <a:pt x="231215" y="93637"/>
                  </a:lnTo>
                  <a:lnTo>
                    <a:pt x="231260" y="95247"/>
                  </a:lnTo>
                  <a:lnTo>
                    <a:pt x="231671" y="95031"/>
                  </a:lnTo>
                  <a:lnTo>
                    <a:pt x="232855" y="94885"/>
                  </a:lnTo>
                  <a:lnTo>
                    <a:pt x="233020" y="95121"/>
                  </a:lnTo>
                  <a:lnTo>
                    <a:pt x="233341" y="95882"/>
                  </a:lnTo>
                  <a:lnTo>
                    <a:pt x="233683" y="97086"/>
                  </a:lnTo>
                  <a:lnTo>
                    <a:pt x="233665" y="97444"/>
                  </a:lnTo>
                  <a:lnTo>
                    <a:pt x="233475" y="97682"/>
                  </a:lnTo>
                  <a:lnTo>
                    <a:pt x="233447" y="98446"/>
                  </a:lnTo>
                  <a:lnTo>
                    <a:pt x="233954" y="101026"/>
                  </a:lnTo>
                  <a:lnTo>
                    <a:pt x="234290" y="101747"/>
                  </a:lnTo>
                  <a:lnTo>
                    <a:pt x="234614" y="101500"/>
                  </a:lnTo>
                  <a:lnTo>
                    <a:pt x="234683" y="101310"/>
                  </a:lnTo>
                  <a:lnTo>
                    <a:pt x="234732" y="101112"/>
                  </a:lnTo>
                  <a:lnTo>
                    <a:pt x="234722" y="100147"/>
                  </a:lnTo>
                  <a:lnTo>
                    <a:pt x="235669" y="100013"/>
                  </a:lnTo>
                  <a:lnTo>
                    <a:pt x="236556" y="99696"/>
                  </a:lnTo>
                  <a:lnTo>
                    <a:pt x="236892" y="99487"/>
                  </a:lnTo>
                  <a:lnTo>
                    <a:pt x="237508" y="99471"/>
                  </a:lnTo>
                  <a:lnTo>
                    <a:pt x="238637" y="100921"/>
                  </a:lnTo>
                  <a:lnTo>
                    <a:pt x="238493" y="101544"/>
                  </a:lnTo>
                  <a:lnTo>
                    <a:pt x="238506" y="101842"/>
                  </a:lnTo>
                  <a:lnTo>
                    <a:pt x="238804" y="102539"/>
                  </a:lnTo>
                  <a:lnTo>
                    <a:pt x="238521" y="103277"/>
                  </a:lnTo>
                  <a:lnTo>
                    <a:pt x="237488" y="104832"/>
                  </a:lnTo>
                  <a:lnTo>
                    <a:pt x="237123" y="105693"/>
                  </a:lnTo>
                  <a:lnTo>
                    <a:pt x="237030" y="106323"/>
                  </a:lnTo>
                  <a:lnTo>
                    <a:pt x="237179" y="107603"/>
                  </a:lnTo>
                  <a:lnTo>
                    <a:pt x="238972" y="107825"/>
                  </a:lnTo>
                  <a:lnTo>
                    <a:pt x="239859" y="108033"/>
                  </a:lnTo>
                  <a:lnTo>
                    <a:pt x="240022" y="107966"/>
                  </a:lnTo>
                  <a:lnTo>
                    <a:pt x="240568" y="107287"/>
                  </a:lnTo>
                  <a:lnTo>
                    <a:pt x="240961" y="106571"/>
                  </a:lnTo>
                  <a:lnTo>
                    <a:pt x="242243" y="106527"/>
                  </a:lnTo>
                  <a:lnTo>
                    <a:pt x="243328" y="106728"/>
                  </a:lnTo>
                  <a:lnTo>
                    <a:pt x="244083" y="106728"/>
                  </a:lnTo>
                  <a:lnTo>
                    <a:pt x="244216" y="107093"/>
                  </a:lnTo>
                  <a:lnTo>
                    <a:pt x="244813" y="107070"/>
                  </a:lnTo>
                  <a:lnTo>
                    <a:pt x="245057" y="106875"/>
                  </a:lnTo>
                  <a:lnTo>
                    <a:pt x="245846" y="107495"/>
                  </a:lnTo>
                  <a:lnTo>
                    <a:pt x="245542" y="107790"/>
                  </a:lnTo>
                  <a:lnTo>
                    <a:pt x="245335" y="108155"/>
                  </a:lnTo>
                  <a:lnTo>
                    <a:pt x="245317" y="109367"/>
                  </a:lnTo>
                  <a:lnTo>
                    <a:pt x="246001" y="109344"/>
                  </a:lnTo>
                  <a:lnTo>
                    <a:pt x="247421" y="110168"/>
                  </a:lnTo>
                  <a:lnTo>
                    <a:pt x="247389" y="111190"/>
                  </a:lnTo>
                  <a:lnTo>
                    <a:pt x="246730" y="112686"/>
                  </a:lnTo>
                  <a:lnTo>
                    <a:pt x="246402" y="113216"/>
                  </a:lnTo>
                  <a:lnTo>
                    <a:pt x="245977" y="114759"/>
                  </a:lnTo>
                  <a:lnTo>
                    <a:pt x="246553" y="115631"/>
                  </a:lnTo>
                  <a:lnTo>
                    <a:pt x="246902" y="116008"/>
                  </a:lnTo>
                  <a:lnTo>
                    <a:pt x="247268" y="116354"/>
                  </a:lnTo>
                  <a:lnTo>
                    <a:pt x="247730" y="116608"/>
                  </a:lnTo>
                  <a:lnTo>
                    <a:pt x="247789" y="116794"/>
                  </a:lnTo>
                  <a:lnTo>
                    <a:pt x="247809" y="117622"/>
                  </a:lnTo>
                  <a:lnTo>
                    <a:pt x="248023" y="118505"/>
                  </a:lnTo>
                  <a:lnTo>
                    <a:pt x="248147" y="118927"/>
                  </a:lnTo>
                  <a:lnTo>
                    <a:pt x="248389" y="119285"/>
                  </a:lnTo>
                  <a:lnTo>
                    <a:pt x="248517" y="119419"/>
                  </a:lnTo>
                  <a:lnTo>
                    <a:pt x="249328" y="119758"/>
                  </a:lnTo>
                  <a:lnTo>
                    <a:pt x="249762" y="119859"/>
                  </a:lnTo>
                  <a:lnTo>
                    <a:pt x="250391" y="119848"/>
                  </a:lnTo>
                  <a:lnTo>
                    <a:pt x="250584" y="120012"/>
                  </a:lnTo>
                  <a:lnTo>
                    <a:pt x="250466" y="120396"/>
                  </a:lnTo>
                  <a:lnTo>
                    <a:pt x="250170" y="120739"/>
                  </a:lnTo>
                  <a:lnTo>
                    <a:pt x="249979" y="121153"/>
                  </a:lnTo>
                  <a:lnTo>
                    <a:pt x="249492" y="124209"/>
                  </a:lnTo>
                  <a:lnTo>
                    <a:pt x="249585" y="124623"/>
                  </a:lnTo>
                  <a:lnTo>
                    <a:pt x="250448" y="124142"/>
                  </a:lnTo>
                  <a:lnTo>
                    <a:pt x="251234" y="124284"/>
                  </a:lnTo>
                  <a:lnTo>
                    <a:pt x="251205" y="127080"/>
                  </a:lnTo>
                  <a:lnTo>
                    <a:pt x="251098" y="127334"/>
                  </a:lnTo>
                  <a:lnTo>
                    <a:pt x="250793" y="127542"/>
                  </a:lnTo>
                  <a:lnTo>
                    <a:pt x="251077" y="127826"/>
                  </a:lnTo>
                  <a:lnTo>
                    <a:pt x="251812" y="128042"/>
                  </a:lnTo>
                  <a:lnTo>
                    <a:pt x="250549" y="129066"/>
                  </a:lnTo>
                  <a:lnTo>
                    <a:pt x="250280" y="129666"/>
                  </a:lnTo>
                  <a:lnTo>
                    <a:pt x="250238" y="130006"/>
                  </a:lnTo>
                  <a:lnTo>
                    <a:pt x="250251" y="130156"/>
                  </a:lnTo>
                  <a:lnTo>
                    <a:pt x="251314" y="130513"/>
                  </a:lnTo>
                  <a:lnTo>
                    <a:pt x="251983" y="131255"/>
                  </a:lnTo>
                  <a:lnTo>
                    <a:pt x="251707" y="131386"/>
                  </a:lnTo>
                  <a:lnTo>
                    <a:pt x="251783" y="132547"/>
                  </a:lnTo>
                  <a:lnTo>
                    <a:pt x="251924" y="133035"/>
                  </a:lnTo>
                  <a:lnTo>
                    <a:pt x="252382" y="132923"/>
                  </a:lnTo>
                  <a:lnTo>
                    <a:pt x="253244" y="132486"/>
                  </a:lnTo>
                  <a:lnTo>
                    <a:pt x="253662" y="132583"/>
                  </a:lnTo>
                  <a:lnTo>
                    <a:pt x="254703" y="133030"/>
                  </a:lnTo>
                  <a:lnTo>
                    <a:pt x="254694" y="133357"/>
                  </a:lnTo>
                  <a:lnTo>
                    <a:pt x="255276" y="133831"/>
                  </a:lnTo>
                  <a:lnTo>
                    <a:pt x="256111" y="134193"/>
                  </a:lnTo>
                  <a:lnTo>
                    <a:pt x="256638" y="135057"/>
                  </a:lnTo>
                  <a:lnTo>
                    <a:pt x="257307" y="135366"/>
                  </a:lnTo>
                  <a:lnTo>
                    <a:pt x="258128" y="135299"/>
                  </a:lnTo>
                  <a:lnTo>
                    <a:pt x="258328" y="135694"/>
                  </a:lnTo>
                  <a:lnTo>
                    <a:pt x="258180" y="136425"/>
                  </a:lnTo>
                  <a:lnTo>
                    <a:pt x="257994" y="136458"/>
                  </a:lnTo>
                  <a:lnTo>
                    <a:pt x="257704" y="136835"/>
                  </a:lnTo>
                  <a:lnTo>
                    <a:pt x="257733" y="137219"/>
                  </a:lnTo>
                  <a:lnTo>
                    <a:pt x="258342" y="137167"/>
                  </a:lnTo>
                  <a:lnTo>
                    <a:pt x="258305" y="139877"/>
                  </a:lnTo>
                  <a:lnTo>
                    <a:pt x="257460" y="142370"/>
                  </a:lnTo>
                  <a:lnTo>
                    <a:pt x="257385" y="142974"/>
                  </a:lnTo>
                  <a:lnTo>
                    <a:pt x="257835" y="143020"/>
                  </a:lnTo>
                  <a:lnTo>
                    <a:pt x="258915" y="142609"/>
                  </a:lnTo>
                  <a:lnTo>
                    <a:pt x="260397" y="142359"/>
                  </a:lnTo>
                  <a:lnTo>
                    <a:pt x="260544" y="142574"/>
                  </a:lnTo>
                  <a:lnTo>
                    <a:pt x="260562" y="143740"/>
                  </a:lnTo>
                  <a:lnTo>
                    <a:pt x="260805" y="143651"/>
                  </a:lnTo>
                  <a:lnTo>
                    <a:pt x="261016" y="143464"/>
                  </a:lnTo>
                  <a:lnTo>
                    <a:pt x="261197" y="143432"/>
                  </a:lnTo>
                  <a:lnTo>
                    <a:pt x="261527" y="143690"/>
                  </a:lnTo>
                  <a:lnTo>
                    <a:pt x="261658" y="144797"/>
                  </a:lnTo>
                  <a:lnTo>
                    <a:pt x="262030" y="145159"/>
                  </a:lnTo>
                  <a:lnTo>
                    <a:pt x="262154" y="145982"/>
                  </a:lnTo>
                  <a:lnTo>
                    <a:pt x="262140" y="146325"/>
                  </a:lnTo>
                  <a:lnTo>
                    <a:pt x="262478" y="146482"/>
                  </a:lnTo>
                  <a:lnTo>
                    <a:pt x="263356" y="146627"/>
                  </a:lnTo>
                  <a:lnTo>
                    <a:pt x="263139" y="146884"/>
                  </a:lnTo>
                  <a:lnTo>
                    <a:pt x="263029" y="147134"/>
                  </a:lnTo>
                  <a:lnTo>
                    <a:pt x="263050" y="147570"/>
                  </a:lnTo>
                  <a:lnTo>
                    <a:pt x="262902" y="147809"/>
                  </a:lnTo>
                  <a:lnTo>
                    <a:pt x="262702" y="147809"/>
                  </a:lnTo>
                  <a:lnTo>
                    <a:pt x="262274" y="147492"/>
                  </a:lnTo>
                  <a:lnTo>
                    <a:pt x="262088" y="147511"/>
                  </a:lnTo>
                  <a:lnTo>
                    <a:pt x="261689" y="148207"/>
                  </a:lnTo>
                  <a:lnTo>
                    <a:pt x="261303" y="148618"/>
                  </a:lnTo>
                  <a:lnTo>
                    <a:pt x="260824" y="148737"/>
                  </a:lnTo>
                  <a:lnTo>
                    <a:pt x="260521" y="148394"/>
                  </a:lnTo>
                  <a:lnTo>
                    <a:pt x="260321" y="148375"/>
                  </a:lnTo>
                  <a:lnTo>
                    <a:pt x="260018" y="148748"/>
                  </a:lnTo>
                  <a:lnTo>
                    <a:pt x="259876" y="148651"/>
                  </a:lnTo>
                  <a:lnTo>
                    <a:pt x="259577" y="148029"/>
                  </a:lnTo>
                  <a:lnTo>
                    <a:pt x="259284" y="148017"/>
                  </a:lnTo>
                  <a:lnTo>
                    <a:pt x="259146" y="148267"/>
                  </a:lnTo>
                  <a:lnTo>
                    <a:pt x="259122" y="148562"/>
                  </a:lnTo>
                  <a:lnTo>
                    <a:pt x="259246" y="149136"/>
                  </a:lnTo>
                  <a:lnTo>
                    <a:pt x="258708" y="149532"/>
                  </a:lnTo>
                  <a:lnTo>
                    <a:pt x="258419" y="149946"/>
                  </a:lnTo>
                  <a:lnTo>
                    <a:pt x="258246" y="149908"/>
                  </a:lnTo>
                  <a:lnTo>
                    <a:pt x="257958" y="149688"/>
                  </a:lnTo>
                  <a:lnTo>
                    <a:pt x="257872" y="150004"/>
                  </a:lnTo>
                  <a:lnTo>
                    <a:pt x="257920" y="150190"/>
                  </a:lnTo>
                  <a:lnTo>
                    <a:pt x="258106" y="150504"/>
                  </a:lnTo>
                  <a:lnTo>
                    <a:pt x="258285" y="150697"/>
                  </a:lnTo>
                  <a:lnTo>
                    <a:pt x="258568" y="150973"/>
                  </a:lnTo>
                  <a:lnTo>
                    <a:pt x="258595" y="151361"/>
                  </a:lnTo>
                  <a:lnTo>
                    <a:pt x="258994" y="151685"/>
                  </a:lnTo>
                  <a:lnTo>
                    <a:pt x="259192" y="152079"/>
                  </a:lnTo>
                  <a:lnTo>
                    <a:pt x="259243" y="152399"/>
                  </a:lnTo>
                  <a:lnTo>
                    <a:pt x="259429" y="152634"/>
                  </a:lnTo>
                  <a:lnTo>
                    <a:pt x="259805" y="152604"/>
                  </a:lnTo>
                  <a:lnTo>
                    <a:pt x="260156" y="152447"/>
                  </a:lnTo>
                  <a:lnTo>
                    <a:pt x="260573" y="152731"/>
                  </a:lnTo>
                  <a:lnTo>
                    <a:pt x="260588" y="153168"/>
                  </a:lnTo>
                  <a:lnTo>
                    <a:pt x="260409" y="153327"/>
                  </a:lnTo>
                  <a:lnTo>
                    <a:pt x="252279" y="153385"/>
                  </a:lnTo>
                  <a:lnTo>
                    <a:pt x="247482" y="153312"/>
                  </a:lnTo>
                  <a:lnTo>
                    <a:pt x="246817" y="153315"/>
                  </a:lnTo>
                  <a:lnTo>
                    <a:pt x="245311" y="153323"/>
                  </a:lnTo>
                  <a:lnTo>
                    <a:pt x="245056" y="153333"/>
                  </a:lnTo>
                  <a:lnTo>
                    <a:pt x="244825" y="153342"/>
                  </a:lnTo>
                  <a:lnTo>
                    <a:pt x="243660" y="153347"/>
                  </a:lnTo>
                  <a:lnTo>
                    <a:pt x="240269" y="153362"/>
                  </a:lnTo>
                  <a:lnTo>
                    <a:pt x="239313" y="153367"/>
                  </a:lnTo>
                  <a:lnTo>
                    <a:pt x="236966" y="153377"/>
                  </a:lnTo>
                  <a:lnTo>
                    <a:pt x="231014" y="153253"/>
                  </a:lnTo>
                  <a:lnTo>
                    <a:pt x="230536" y="153250"/>
                  </a:lnTo>
                  <a:lnTo>
                    <a:pt x="230225" y="153249"/>
                  </a:lnTo>
                  <a:lnTo>
                    <a:pt x="229419" y="153234"/>
                  </a:lnTo>
                  <a:lnTo>
                    <a:pt x="229246" y="153225"/>
                  </a:lnTo>
                  <a:lnTo>
                    <a:pt x="229060" y="153215"/>
                  </a:lnTo>
                  <a:lnTo>
                    <a:pt x="228768" y="153200"/>
                  </a:lnTo>
                  <a:lnTo>
                    <a:pt x="227860" y="153193"/>
                  </a:lnTo>
                  <a:lnTo>
                    <a:pt x="221245" y="153141"/>
                  </a:lnTo>
                  <a:lnTo>
                    <a:pt x="218900" y="153225"/>
                  </a:lnTo>
                  <a:lnTo>
                    <a:pt x="214653" y="153234"/>
                  </a:lnTo>
                  <a:lnTo>
                    <a:pt x="212666" y="153196"/>
                  </a:lnTo>
                  <a:lnTo>
                    <a:pt x="204857" y="153127"/>
                  </a:lnTo>
                  <a:lnTo>
                    <a:pt x="204292" y="153123"/>
                  </a:lnTo>
                  <a:lnTo>
                    <a:pt x="203609" y="153124"/>
                  </a:lnTo>
                  <a:lnTo>
                    <a:pt x="201784" y="153171"/>
                  </a:lnTo>
                  <a:lnTo>
                    <a:pt x="201358" y="153173"/>
                  </a:lnTo>
                  <a:lnTo>
                    <a:pt x="199678" y="153193"/>
                  </a:lnTo>
                  <a:lnTo>
                    <a:pt x="194634" y="153226"/>
                  </a:lnTo>
                  <a:lnTo>
                    <a:pt x="193231" y="153235"/>
                  </a:lnTo>
                  <a:lnTo>
                    <a:pt x="192763" y="153201"/>
                  </a:lnTo>
                  <a:lnTo>
                    <a:pt x="187373" y="153308"/>
                  </a:lnTo>
                  <a:lnTo>
                    <a:pt x="185705" y="153250"/>
                  </a:lnTo>
                  <a:lnTo>
                    <a:pt x="184785" y="153324"/>
                  </a:lnTo>
                  <a:lnTo>
                    <a:pt x="181854" y="153156"/>
                  </a:lnTo>
                  <a:lnTo>
                    <a:pt x="179153" y="153002"/>
                  </a:lnTo>
                  <a:lnTo>
                    <a:pt x="178616" y="153020"/>
                  </a:lnTo>
                  <a:lnTo>
                    <a:pt x="166044" y="153114"/>
                  </a:lnTo>
                  <a:lnTo>
                    <a:pt x="164270" y="153113"/>
                  </a:lnTo>
                  <a:lnTo>
                    <a:pt x="163972" y="153111"/>
                  </a:lnTo>
                  <a:lnTo>
                    <a:pt x="161211" y="153091"/>
                  </a:lnTo>
                  <a:lnTo>
                    <a:pt x="160862" y="153088"/>
                  </a:lnTo>
                  <a:lnTo>
                    <a:pt x="160661" y="153086"/>
                  </a:lnTo>
                  <a:lnTo>
                    <a:pt x="158185" y="152734"/>
                  </a:lnTo>
                  <a:lnTo>
                    <a:pt x="157795" y="152755"/>
                  </a:lnTo>
                  <a:lnTo>
                    <a:pt x="155614" y="152828"/>
                  </a:lnTo>
                  <a:lnTo>
                    <a:pt x="150347" y="152716"/>
                  </a:lnTo>
                  <a:lnTo>
                    <a:pt x="148387" y="152693"/>
                  </a:lnTo>
                  <a:lnTo>
                    <a:pt x="147409" y="152681"/>
                  </a:lnTo>
                  <a:lnTo>
                    <a:pt x="144575" y="152648"/>
                  </a:lnTo>
                  <a:lnTo>
                    <a:pt x="144389" y="152651"/>
                  </a:lnTo>
                  <a:lnTo>
                    <a:pt x="142557" y="152637"/>
                  </a:lnTo>
                  <a:lnTo>
                    <a:pt x="141770" y="152631"/>
                  </a:lnTo>
                  <a:lnTo>
                    <a:pt x="141426" y="152628"/>
                  </a:lnTo>
                  <a:lnTo>
                    <a:pt x="141180" y="152627"/>
                  </a:lnTo>
                  <a:lnTo>
                    <a:pt x="139074" y="152610"/>
                  </a:lnTo>
                  <a:lnTo>
                    <a:pt x="137767" y="152616"/>
                  </a:lnTo>
                  <a:lnTo>
                    <a:pt x="137113" y="152619"/>
                  </a:lnTo>
                  <a:lnTo>
                    <a:pt x="133945" y="152606"/>
                  </a:lnTo>
                  <a:lnTo>
                    <a:pt x="131976" y="152598"/>
                  </a:lnTo>
                  <a:lnTo>
                    <a:pt x="131597" y="152592"/>
                  </a:lnTo>
                  <a:lnTo>
                    <a:pt x="122826" y="152443"/>
                  </a:lnTo>
                  <a:lnTo>
                    <a:pt x="122065" y="152336"/>
                  </a:lnTo>
                  <a:lnTo>
                    <a:pt x="119119" y="152346"/>
                  </a:lnTo>
                  <a:lnTo>
                    <a:pt x="117921" y="152331"/>
                  </a:lnTo>
                  <a:lnTo>
                    <a:pt x="117452" y="152291"/>
                  </a:lnTo>
                  <a:lnTo>
                    <a:pt x="116542" y="152329"/>
                  </a:lnTo>
                  <a:lnTo>
                    <a:pt x="115672" y="152366"/>
                  </a:lnTo>
                  <a:lnTo>
                    <a:pt x="114335" y="152356"/>
                  </a:lnTo>
                  <a:lnTo>
                    <a:pt x="113743" y="152364"/>
                  </a:lnTo>
                  <a:lnTo>
                    <a:pt x="107238" y="152318"/>
                  </a:lnTo>
                  <a:lnTo>
                    <a:pt x="106449" y="152420"/>
                  </a:lnTo>
                  <a:lnTo>
                    <a:pt x="104405" y="152301"/>
                  </a:lnTo>
                  <a:lnTo>
                    <a:pt x="101523" y="152381"/>
                  </a:lnTo>
                  <a:lnTo>
                    <a:pt x="93530" y="152685"/>
                  </a:lnTo>
                  <a:lnTo>
                    <a:pt x="91855" y="152812"/>
                  </a:lnTo>
                  <a:lnTo>
                    <a:pt x="89536" y="152515"/>
                  </a:lnTo>
                  <a:lnTo>
                    <a:pt x="88896" y="152518"/>
                  </a:lnTo>
                  <a:lnTo>
                    <a:pt x="88705" y="152515"/>
                  </a:lnTo>
                  <a:lnTo>
                    <a:pt x="88245" y="152507"/>
                  </a:lnTo>
                  <a:lnTo>
                    <a:pt x="85223" y="152494"/>
                  </a:lnTo>
                  <a:lnTo>
                    <a:pt x="84953" y="152493"/>
                  </a:lnTo>
                  <a:lnTo>
                    <a:pt x="83584" y="152480"/>
                  </a:lnTo>
                  <a:lnTo>
                    <a:pt x="83153" y="152515"/>
                  </a:lnTo>
                  <a:lnTo>
                    <a:pt x="82209" y="152479"/>
                  </a:lnTo>
                  <a:lnTo>
                    <a:pt x="79388" y="152506"/>
                  </a:lnTo>
                  <a:lnTo>
                    <a:pt x="76581" y="152511"/>
                  </a:lnTo>
                  <a:lnTo>
                    <a:pt x="75499" y="152515"/>
                  </a:lnTo>
                  <a:lnTo>
                    <a:pt x="75561" y="151513"/>
                  </a:lnTo>
                  <a:lnTo>
                    <a:pt x="75743" y="151035"/>
                  </a:lnTo>
                  <a:lnTo>
                    <a:pt x="75915" y="150170"/>
                  </a:lnTo>
                  <a:lnTo>
                    <a:pt x="75914" y="147658"/>
                  </a:lnTo>
                  <a:lnTo>
                    <a:pt x="76812" y="147808"/>
                  </a:lnTo>
                  <a:lnTo>
                    <a:pt x="78898" y="147715"/>
                  </a:lnTo>
                  <a:lnTo>
                    <a:pt x="79493" y="147821"/>
                  </a:lnTo>
                  <a:lnTo>
                    <a:pt x="80399" y="148360"/>
                  </a:lnTo>
                  <a:lnTo>
                    <a:pt x="81819" y="148501"/>
                  </a:lnTo>
                  <a:lnTo>
                    <a:pt x="82250" y="148642"/>
                  </a:lnTo>
                  <a:lnTo>
                    <a:pt x="82843" y="149403"/>
                  </a:lnTo>
                  <a:lnTo>
                    <a:pt x="83626" y="149777"/>
                  </a:lnTo>
                  <a:lnTo>
                    <a:pt x="83746" y="149584"/>
                  </a:lnTo>
                  <a:lnTo>
                    <a:pt x="84935" y="149647"/>
                  </a:lnTo>
                  <a:lnTo>
                    <a:pt x="85848" y="149394"/>
                  </a:lnTo>
                  <a:lnTo>
                    <a:pt x="85882" y="149163"/>
                  </a:lnTo>
                  <a:lnTo>
                    <a:pt x="85569" y="148406"/>
                  </a:lnTo>
                  <a:lnTo>
                    <a:pt x="85104" y="147470"/>
                  </a:lnTo>
                  <a:lnTo>
                    <a:pt x="84959" y="147314"/>
                  </a:lnTo>
                  <a:lnTo>
                    <a:pt x="82944" y="145982"/>
                  </a:lnTo>
                  <a:lnTo>
                    <a:pt x="82526" y="145606"/>
                  </a:lnTo>
                  <a:lnTo>
                    <a:pt x="81941" y="144789"/>
                  </a:lnTo>
                  <a:lnTo>
                    <a:pt x="81413" y="144435"/>
                  </a:lnTo>
                  <a:lnTo>
                    <a:pt x="80762" y="144331"/>
                  </a:lnTo>
                  <a:lnTo>
                    <a:pt x="79724" y="143586"/>
                  </a:lnTo>
                  <a:lnTo>
                    <a:pt x="78966" y="142337"/>
                  </a:lnTo>
                  <a:lnTo>
                    <a:pt x="78659" y="141765"/>
                  </a:lnTo>
                  <a:lnTo>
                    <a:pt x="78686" y="141621"/>
                  </a:lnTo>
                  <a:lnTo>
                    <a:pt x="78500" y="141196"/>
                  </a:lnTo>
                  <a:lnTo>
                    <a:pt x="77955" y="140682"/>
                  </a:lnTo>
                  <a:lnTo>
                    <a:pt x="77324" y="139258"/>
                  </a:lnTo>
                  <a:lnTo>
                    <a:pt x="76451" y="137633"/>
                  </a:lnTo>
                  <a:lnTo>
                    <a:pt x="75965" y="137055"/>
                  </a:lnTo>
                  <a:lnTo>
                    <a:pt x="76033" y="136779"/>
                  </a:lnTo>
                  <a:lnTo>
                    <a:pt x="75868" y="135915"/>
                  </a:lnTo>
                  <a:lnTo>
                    <a:pt x="75733" y="135274"/>
                  </a:lnTo>
                  <a:lnTo>
                    <a:pt x="75522" y="134838"/>
                  </a:lnTo>
                  <a:lnTo>
                    <a:pt x="75401" y="134293"/>
                  </a:lnTo>
                  <a:lnTo>
                    <a:pt x="75460" y="133466"/>
                  </a:lnTo>
                  <a:lnTo>
                    <a:pt x="75497" y="133276"/>
                  </a:lnTo>
                  <a:lnTo>
                    <a:pt x="75649" y="133063"/>
                  </a:lnTo>
                  <a:lnTo>
                    <a:pt x="75721" y="132627"/>
                  </a:lnTo>
                  <a:lnTo>
                    <a:pt x="75569" y="132131"/>
                  </a:lnTo>
                  <a:lnTo>
                    <a:pt x="75304" y="131744"/>
                  </a:lnTo>
                  <a:lnTo>
                    <a:pt x="74859" y="131509"/>
                  </a:lnTo>
                  <a:lnTo>
                    <a:pt x="74427" y="130842"/>
                  </a:lnTo>
                  <a:lnTo>
                    <a:pt x="74455" y="130700"/>
                  </a:lnTo>
                  <a:lnTo>
                    <a:pt x="74889" y="130163"/>
                  </a:lnTo>
                  <a:lnTo>
                    <a:pt x="75037" y="129339"/>
                  </a:lnTo>
                  <a:lnTo>
                    <a:pt x="75027" y="129160"/>
                  </a:lnTo>
                  <a:lnTo>
                    <a:pt x="74530" y="128167"/>
                  </a:lnTo>
                  <a:lnTo>
                    <a:pt x="74346" y="128028"/>
                  </a:lnTo>
                  <a:lnTo>
                    <a:pt x="74380" y="127304"/>
                  </a:lnTo>
                  <a:lnTo>
                    <a:pt x="74749" y="127274"/>
                  </a:lnTo>
                  <a:lnTo>
                    <a:pt x="74908" y="126443"/>
                  </a:lnTo>
                  <a:lnTo>
                    <a:pt x="74911" y="125723"/>
                  </a:lnTo>
                  <a:lnTo>
                    <a:pt x="74695" y="125853"/>
                  </a:lnTo>
                  <a:lnTo>
                    <a:pt x="73682" y="125216"/>
                  </a:lnTo>
                  <a:lnTo>
                    <a:pt x="73275" y="124579"/>
                  </a:lnTo>
                  <a:lnTo>
                    <a:pt x="73268" y="124255"/>
                  </a:lnTo>
                  <a:lnTo>
                    <a:pt x="73762" y="123942"/>
                  </a:lnTo>
                  <a:lnTo>
                    <a:pt x="74382" y="123670"/>
                  </a:lnTo>
                  <a:lnTo>
                    <a:pt x="74925" y="123624"/>
                  </a:lnTo>
                  <a:lnTo>
                    <a:pt x="74885" y="121694"/>
                  </a:lnTo>
                  <a:lnTo>
                    <a:pt x="75033" y="120967"/>
                  </a:lnTo>
                  <a:lnTo>
                    <a:pt x="76165" y="119781"/>
                  </a:lnTo>
                  <a:lnTo>
                    <a:pt x="76348" y="119766"/>
                  </a:lnTo>
                  <a:lnTo>
                    <a:pt x="76799" y="119012"/>
                  </a:lnTo>
                  <a:lnTo>
                    <a:pt x="77032" y="118311"/>
                  </a:lnTo>
                  <a:lnTo>
                    <a:pt x="76872" y="117920"/>
                  </a:lnTo>
                  <a:lnTo>
                    <a:pt x="75479" y="116105"/>
                  </a:lnTo>
                  <a:lnTo>
                    <a:pt x="74802" y="115778"/>
                  </a:lnTo>
                  <a:lnTo>
                    <a:pt x="74278" y="115633"/>
                  </a:lnTo>
                  <a:lnTo>
                    <a:pt x="73780" y="115126"/>
                  </a:lnTo>
                  <a:lnTo>
                    <a:pt x="73321" y="113172"/>
                  </a:lnTo>
                  <a:lnTo>
                    <a:pt x="73128" y="112955"/>
                  </a:lnTo>
                  <a:lnTo>
                    <a:pt x="72634" y="112854"/>
                  </a:lnTo>
                  <a:lnTo>
                    <a:pt x="72375" y="112128"/>
                  </a:lnTo>
                  <a:lnTo>
                    <a:pt x="72472" y="111673"/>
                  </a:lnTo>
                  <a:lnTo>
                    <a:pt x="72279" y="110841"/>
                  </a:lnTo>
                  <a:lnTo>
                    <a:pt x="72159" y="110606"/>
                  </a:lnTo>
                  <a:lnTo>
                    <a:pt x="72118" y="109857"/>
                  </a:lnTo>
                  <a:lnTo>
                    <a:pt x="74036" y="109847"/>
                  </a:lnTo>
                  <a:lnTo>
                    <a:pt x="74695" y="108460"/>
                  </a:lnTo>
                  <a:lnTo>
                    <a:pt x="75279" y="108128"/>
                  </a:lnTo>
                  <a:lnTo>
                    <a:pt x="75876" y="107609"/>
                  </a:lnTo>
                  <a:lnTo>
                    <a:pt x="75973" y="107102"/>
                  </a:lnTo>
                  <a:lnTo>
                    <a:pt x="76284" y="106688"/>
                  </a:lnTo>
                  <a:lnTo>
                    <a:pt x="76443" y="106617"/>
                  </a:lnTo>
                  <a:lnTo>
                    <a:pt x="76605" y="106703"/>
                  </a:lnTo>
                  <a:lnTo>
                    <a:pt x="76954" y="106304"/>
                  </a:lnTo>
                  <a:lnTo>
                    <a:pt x="75913" y="104865"/>
                  </a:lnTo>
                  <a:lnTo>
                    <a:pt x="74914" y="104284"/>
                  </a:lnTo>
                  <a:lnTo>
                    <a:pt x="74807" y="104083"/>
                  </a:lnTo>
                  <a:lnTo>
                    <a:pt x="74534" y="102902"/>
                  </a:lnTo>
                  <a:lnTo>
                    <a:pt x="74128" y="101656"/>
                  </a:lnTo>
                  <a:lnTo>
                    <a:pt x="73991" y="99603"/>
                  </a:lnTo>
                  <a:lnTo>
                    <a:pt x="73642" y="99356"/>
                  </a:lnTo>
                  <a:lnTo>
                    <a:pt x="73076" y="98987"/>
                  </a:lnTo>
                  <a:lnTo>
                    <a:pt x="72944" y="98827"/>
                  </a:lnTo>
                  <a:lnTo>
                    <a:pt x="72913" y="98573"/>
                  </a:lnTo>
                  <a:lnTo>
                    <a:pt x="72094" y="97540"/>
                  </a:lnTo>
                  <a:lnTo>
                    <a:pt x="71763" y="97313"/>
                  </a:lnTo>
                  <a:lnTo>
                    <a:pt x="71524" y="97290"/>
                  </a:lnTo>
                  <a:lnTo>
                    <a:pt x="71051" y="96563"/>
                  </a:lnTo>
                  <a:lnTo>
                    <a:pt x="70926" y="95873"/>
                  </a:lnTo>
                  <a:lnTo>
                    <a:pt x="70940" y="95560"/>
                  </a:lnTo>
                  <a:lnTo>
                    <a:pt x="70719" y="95247"/>
                  </a:lnTo>
                  <a:lnTo>
                    <a:pt x="70552" y="95133"/>
                  </a:lnTo>
                  <a:lnTo>
                    <a:pt x="69927" y="95638"/>
                  </a:lnTo>
                  <a:lnTo>
                    <a:pt x="69305" y="95746"/>
                  </a:lnTo>
                  <a:lnTo>
                    <a:pt x="69239" y="98024"/>
                  </a:lnTo>
                  <a:lnTo>
                    <a:pt x="68157" y="98039"/>
                  </a:lnTo>
                  <a:lnTo>
                    <a:pt x="68146" y="98575"/>
                  </a:lnTo>
                  <a:lnTo>
                    <a:pt x="67822" y="98568"/>
                  </a:lnTo>
                  <a:lnTo>
                    <a:pt x="67657" y="97427"/>
                  </a:lnTo>
                  <a:lnTo>
                    <a:pt x="66760" y="96916"/>
                  </a:lnTo>
                  <a:lnTo>
                    <a:pt x="66570" y="96853"/>
                  </a:lnTo>
                  <a:lnTo>
                    <a:pt x="63991" y="96853"/>
                  </a:lnTo>
                  <a:lnTo>
                    <a:pt x="63652" y="97547"/>
                  </a:lnTo>
                  <a:lnTo>
                    <a:pt x="63317" y="98449"/>
                  </a:lnTo>
                  <a:lnTo>
                    <a:pt x="62840" y="99224"/>
                  </a:lnTo>
                  <a:lnTo>
                    <a:pt x="63511" y="99254"/>
                  </a:lnTo>
                  <a:lnTo>
                    <a:pt x="63715" y="99328"/>
                  </a:lnTo>
                  <a:lnTo>
                    <a:pt x="63739" y="99552"/>
                  </a:lnTo>
                  <a:lnTo>
                    <a:pt x="63753" y="100436"/>
                  </a:lnTo>
                  <a:lnTo>
                    <a:pt x="64735" y="101300"/>
                  </a:lnTo>
                  <a:lnTo>
                    <a:pt x="65945" y="101714"/>
                  </a:lnTo>
                  <a:lnTo>
                    <a:pt x="65616" y="102780"/>
                  </a:lnTo>
                  <a:lnTo>
                    <a:pt x="64386" y="102963"/>
                  </a:lnTo>
                  <a:lnTo>
                    <a:pt x="63363" y="104943"/>
                  </a:lnTo>
                  <a:lnTo>
                    <a:pt x="64023" y="104819"/>
                  </a:lnTo>
                  <a:lnTo>
                    <a:pt x="64507" y="104894"/>
                  </a:lnTo>
                  <a:lnTo>
                    <a:pt x="64417" y="105554"/>
                  </a:lnTo>
                  <a:lnTo>
                    <a:pt x="64203" y="105960"/>
                  </a:lnTo>
                  <a:lnTo>
                    <a:pt x="62790" y="106203"/>
                  </a:lnTo>
                  <a:lnTo>
                    <a:pt x="61792" y="106997"/>
                  </a:lnTo>
                  <a:lnTo>
                    <a:pt x="61740" y="107630"/>
                  </a:lnTo>
                  <a:lnTo>
                    <a:pt x="61098" y="107780"/>
                  </a:lnTo>
                  <a:lnTo>
                    <a:pt x="60611" y="107724"/>
                  </a:lnTo>
                  <a:lnTo>
                    <a:pt x="59574" y="107083"/>
                  </a:lnTo>
                  <a:lnTo>
                    <a:pt x="59117" y="106003"/>
                  </a:lnTo>
                  <a:lnTo>
                    <a:pt x="59007" y="105458"/>
                  </a:lnTo>
                  <a:lnTo>
                    <a:pt x="58696" y="105194"/>
                  </a:lnTo>
                  <a:lnTo>
                    <a:pt x="57164" y="105168"/>
                  </a:lnTo>
                  <a:lnTo>
                    <a:pt x="57348" y="103997"/>
                  </a:lnTo>
                  <a:lnTo>
                    <a:pt x="56850" y="103982"/>
                  </a:lnTo>
                  <a:lnTo>
                    <a:pt x="56547" y="103184"/>
                  </a:lnTo>
                  <a:lnTo>
                    <a:pt x="54577" y="104127"/>
                  </a:lnTo>
                  <a:lnTo>
                    <a:pt x="54470" y="104827"/>
                  </a:lnTo>
                  <a:lnTo>
                    <a:pt x="54483" y="105249"/>
                  </a:lnTo>
                  <a:lnTo>
                    <a:pt x="54545" y="105513"/>
                  </a:lnTo>
                  <a:lnTo>
                    <a:pt x="54746" y="105875"/>
                  </a:lnTo>
                  <a:lnTo>
                    <a:pt x="54683" y="106859"/>
                  </a:lnTo>
                  <a:lnTo>
                    <a:pt x="54541" y="107344"/>
                  </a:lnTo>
                  <a:lnTo>
                    <a:pt x="54237" y="107981"/>
                  </a:lnTo>
                  <a:lnTo>
                    <a:pt x="54202" y="109133"/>
                  </a:lnTo>
                  <a:lnTo>
                    <a:pt x="54340" y="110572"/>
                  </a:lnTo>
                  <a:lnTo>
                    <a:pt x="54581" y="111611"/>
                  </a:lnTo>
                  <a:lnTo>
                    <a:pt x="54533" y="112041"/>
                  </a:lnTo>
                  <a:lnTo>
                    <a:pt x="54519" y="112235"/>
                  </a:lnTo>
                  <a:lnTo>
                    <a:pt x="54042" y="112742"/>
                  </a:lnTo>
                  <a:lnTo>
                    <a:pt x="53856" y="112749"/>
                  </a:lnTo>
                  <a:lnTo>
                    <a:pt x="53521" y="112943"/>
                  </a:lnTo>
                  <a:lnTo>
                    <a:pt x="53293" y="113320"/>
                  </a:lnTo>
                  <a:lnTo>
                    <a:pt x="53227" y="113629"/>
                  </a:lnTo>
                  <a:lnTo>
                    <a:pt x="51569" y="114795"/>
                  </a:lnTo>
                  <a:lnTo>
                    <a:pt x="50257" y="115239"/>
                  </a:lnTo>
                  <a:lnTo>
                    <a:pt x="49287" y="114695"/>
                  </a:lnTo>
                  <a:lnTo>
                    <a:pt x="49052" y="114478"/>
                  </a:lnTo>
                  <a:lnTo>
                    <a:pt x="47878" y="114441"/>
                  </a:lnTo>
                  <a:lnTo>
                    <a:pt x="47467" y="114207"/>
                  </a:lnTo>
                  <a:lnTo>
                    <a:pt x="47356" y="113927"/>
                  </a:lnTo>
                  <a:lnTo>
                    <a:pt x="46576" y="113390"/>
                  </a:lnTo>
                  <a:lnTo>
                    <a:pt x="46262" y="113264"/>
                  </a:lnTo>
                  <a:lnTo>
                    <a:pt x="44421" y="112713"/>
                  </a:lnTo>
                  <a:lnTo>
                    <a:pt x="44017" y="112851"/>
                  </a:lnTo>
                  <a:lnTo>
                    <a:pt x="43813" y="113019"/>
                  </a:lnTo>
                  <a:lnTo>
                    <a:pt x="43305" y="112844"/>
                  </a:lnTo>
                  <a:lnTo>
                    <a:pt x="42887" y="112461"/>
                  </a:lnTo>
                  <a:lnTo>
                    <a:pt x="42307" y="112389"/>
                  </a:lnTo>
                  <a:lnTo>
                    <a:pt x="41655" y="112632"/>
                  </a:lnTo>
                  <a:lnTo>
                    <a:pt x="40834" y="112609"/>
                  </a:lnTo>
                  <a:lnTo>
                    <a:pt x="39557" y="112336"/>
                  </a:lnTo>
                  <a:lnTo>
                    <a:pt x="38932" y="111695"/>
                  </a:lnTo>
                  <a:lnTo>
                    <a:pt x="38659" y="111695"/>
                  </a:lnTo>
                  <a:lnTo>
                    <a:pt x="38524" y="111806"/>
                  </a:lnTo>
                  <a:lnTo>
                    <a:pt x="37098" y="111250"/>
                  </a:lnTo>
                  <a:lnTo>
                    <a:pt x="36856" y="111074"/>
                  </a:lnTo>
                  <a:lnTo>
                    <a:pt x="36770" y="110732"/>
                  </a:lnTo>
                  <a:lnTo>
                    <a:pt x="36584" y="110515"/>
                  </a:lnTo>
                  <a:lnTo>
                    <a:pt x="36349" y="110310"/>
                  </a:lnTo>
                  <a:lnTo>
                    <a:pt x="35223" y="109766"/>
                  </a:lnTo>
                  <a:lnTo>
                    <a:pt x="35050" y="109609"/>
                  </a:lnTo>
                  <a:lnTo>
                    <a:pt x="34989" y="109355"/>
                  </a:lnTo>
                  <a:lnTo>
                    <a:pt x="34978" y="109154"/>
                  </a:lnTo>
                  <a:lnTo>
                    <a:pt x="34712" y="108804"/>
                  </a:lnTo>
                  <a:lnTo>
                    <a:pt x="34394" y="108688"/>
                  </a:lnTo>
                  <a:lnTo>
                    <a:pt x="33589" y="107533"/>
                  </a:lnTo>
                  <a:lnTo>
                    <a:pt x="33261" y="106657"/>
                  </a:lnTo>
                  <a:lnTo>
                    <a:pt x="33285" y="106441"/>
                  </a:lnTo>
                  <a:lnTo>
                    <a:pt x="33212" y="106206"/>
                  </a:lnTo>
                  <a:lnTo>
                    <a:pt x="32981" y="106027"/>
                  </a:lnTo>
                  <a:lnTo>
                    <a:pt x="32248" y="105829"/>
                  </a:lnTo>
                  <a:lnTo>
                    <a:pt x="32072" y="105941"/>
                  </a:lnTo>
                  <a:lnTo>
                    <a:pt x="31775" y="105830"/>
                  </a:lnTo>
                  <a:lnTo>
                    <a:pt x="31630" y="105613"/>
                  </a:lnTo>
                  <a:lnTo>
                    <a:pt x="31305" y="104689"/>
                  </a:lnTo>
                  <a:lnTo>
                    <a:pt x="31305" y="104323"/>
                  </a:lnTo>
                  <a:lnTo>
                    <a:pt x="30552" y="103448"/>
                  </a:lnTo>
                  <a:lnTo>
                    <a:pt x="30147" y="103083"/>
                  </a:lnTo>
                  <a:lnTo>
                    <a:pt x="29643" y="102889"/>
                  </a:lnTo>
                  <a:lnTo>
                    <a:pt x="29249" y="102986"/>
                  </a:lnTo>
                  <a:lnTo>
                    <a:pt x="29169" y="103243"/>
                  </a:lnTo>
                  <a:lnTo>
                    <a:pt x="28855" y="103370"/>
                  </a:lnTo>
                  <a:lnTo>
                    <a:pt x="28198" y="103333"/>
                  </a:lnTo>
                  <a:lnTo>
                    <a:pt x="28039" y="103195"/>
                  </a:lnTo>
                  <a:lnTo>
                    <a:pt x="28053" y="103031"/>
                  </a:lnTo>
                  <a:lnTo>
                    <a:pt x="27051" y="102987"/>
                  </a:lnTo>
                  <a:lnTo>
                    <a:pt x="26156" y="103207"/>
                  </a:lnTo>
                  <a:lnTo>
                    <a:pt x="25997" y="103338"/>
                  </a:lnTo>
                  <a:lnTo>
                    <a:pt x="25690" y="103890"/>
                  </a:lnTo>
                  <a:lnTo>
                    <a:pt x="23762" y="103874"/>
                  </a:lnTo>
                  <a:lnTo>
                    <a:pt x="23562" y="103859"/>
                  </a:lnTo>
                  <a:lnTo>
                    <a:pt x="23369" y="103536"/>
                  </a:lnTo>
                  <a:lnTo>
                    <a:pt x="22273" y="102912"/>
                  </a:lnTo>
                  <a:lnTo>
                    <a:pt x="21821" y="102494"/>
                  </a:lnTo>
                  <a:lnTo>
                    <a:pt x="21606" y="102166"/>
                  </a:lnTo>
                  <a:lnTo>
                    <a:pt x="21201" y="101167"/>
                  </a:lnTo>
                  <a:lnTo>
                    <a:pt x="21018" y="99414"/>
                  </a:lnTo>
                  <a:lnTo>
                    <a:pt x="21072" y="98724"/>
                  </a:lnTo>
                  <a:lnTo>
                    <a:pt x="21421" y="98005"/>
                  </a:lnTo>
                  <a:lnTo>
                    <a:pt x="22756" y="96737"/>
                  </a:lnTo>
                  <a:lnTo>
                    <a:pt x="23195" y="96259"/>
                  </a:lnTo>
                  <a:lnTo>
                    <a:pt x="23476" y="95816"/>
                  </a:lnTo>
                  <a:lnTo>
                    <a:pt x="23549" y="95492"/>
                  </a:lnTo>
                  <a:lnTo>
                    <a:pt x="23431" y="93758"/>
                  </a:lnTo>
                  <a:lnTo>
                    <a:pt x="23637" y="93137"/>
                  </a:lnTo>
                  <a:lnTo>
                    <a:pt x="23867" y="92971"/>
                  </a:lnTo>
                  <a:lnTo>
                    <a:pt x="24493" y="92975"/>
                  </a:lnTo>
                  <a:lnTo>
                    <a:pt x="24830" y="93162"/>
                  </a:lnTo>
                  <a:lnTo>
                    <a:pt x="25199" y="93909"/>
                  </a:lnTo>
                  <a:lnTo>
                    <a:pt x="25274" y="94490"/>
                  </a:lnTo>
                  <a:lnTo>
                    <a:pt x="25121" y="95498"/>
                  </a:lnTo>
                  <a:lnTo>
                    <a:pt x="25059" y="96627"/>
                  </a:lnTo>
                  <a:lnTo>
                    <a:pt x="25082" y="97029"/>
                  </a:lnTo>
                  <a:lnTo>
                    <a:pt x="25183" y="97345"/>
                  </a:lnTo>
                  <a:lnTo>
                    <a:pt x="25441" y="97666"/>
                  </a:lnTo>
                  <a:lnTo>
                    <a:pt x="25990" y="98017"/>
                  </a:lnTo>
                  <a:lnTo>
                    <a:pt x="26307" y="98087"/>
                  </a:lnTo>
                  <a:lnTo>
                    <a:pt x="26970" y="98043"/>
                  </a:lnTo>
                  <a:lnTo>
                    <a:pt x="28176" y="97476"/>
                  </a:lnTo>
                  <a:lnTo>
                    <a:pt x="28519" y="97213"/>
                  </a:lnTo>
                  <a:lnTo>
                    <a:pt x="28937" y="96672"/>
                  </a:lnTo>
                  <a:lnTo>
                    <a:pt x="29091" y="96038"/>
                  </a:lnTo>
                  <a:lnTo>
                    <a:pt x="29151" y="93729"/>
                  </a:lnTo>
                  <a:lnTo>
                    <a:pt x="29000" y="93067"/>
                  </a:lnTo>
                  <a:lnTo>
                    <a:pt x="28709" y="92370"/>
                  </a:lnTo>
                  <a:lnTo>
                    <a:pt x="28611" y="91774"/>
                  </a:lnTo>
                  <a:lnTo>
                    <a:pt x="28652" y="91432"/>
                  </a:lnTo>
                  <a:lnTo>
                    <a:pt x="29001" y="90882"/>
                  </a:lnTo>
                  <a:lnTo>
                    <a:pt x="29574" y="90400"/>
                  </a:lnTo>
                  <a:lnTo>
                    <a:pt x="30102" y="89739"/>
                  </a:lnTo>
                  <a:lnTo>
                    <a:pt x="30383" y="89142"/>
                  </a:lnTo>
                  <a:lnTo>
                    <a:pt x="30954" y="87494"/>
                  </a:lnTo>
                  <a:lnTo>
                    <a:pt x="31214" y="87005"/>
                  </a:lnTo>
                  <a:lnTo>
                    <a:pt x="31478" y="86759"/>
                  </a:lnTo>
                  <a:lnTo>
                    <a:pt x="31858" y="86556"/>
                  </a:lnTo>
                  <a:lnTo>
                    <a:pt x="33494" y="86205"/>
                  </a:lnTo>
                  <a:lnTo>
                    <a:pt x="34082" y="85727"/>
                  </a:lnTo>
                  <a:lnTo>
                    <a:pt x="35971" y="83756"/>
                  </a:lnTo>
                  <a:lnTo>
                    <a:pt x="36455" y="83393"/>
                  </a:lnTo>
                  <a:lnTo>
                    <a:pt x="37278" y="83108"/>
                  </a:lnTo>
                  <a:lnTo>
                    <a:pt x="38234" y="82914"/>
                  </a:lnTo>
                  <a:lnTo>
                    <a:pt x="39223" y="82874"/>
                  </a:lnTo>
                  <a:lnTo>
                    <a:pt x="39811" y="83132"/>
                  </a:lnTo>
                  <a:lnTo>
                    <a:pt x="41709" y="85170"/>
                  </a:lnTo>
                  <a:lnTo>
                    <a:pt x="42492" y="85674"/>
                  </a:lnTo>
                  <a:lnTo>
                    <a:pt x="42943" y="85831"/>
                  </a:lnTo>
                  <a:lnTo>
                    <a:pt x="43704" y="85889"/>
                  </a:lnTo>
                  <a:lnTo>
                    <a:pt x="44538" y="85606"/>
                  </a:lnTo>
                  <a:lnTo>
                    <a:pt x="44959" y="85363"/>
                  </a:lnTo>
                  <a:lnTo>
                    <a:pt x="45637" y="84677"/>
                  </a:lnTo>
                  <a:lnTo>
                    <a:pt x="46430" y="83270"/>
                  </a:lnTo>
                  <a:lnTo>
                    <a:pt x="48217" y="81659"/>
                  </a:lnTo>
                  <a:lnTo>
                    <a:pt x="48492" y="81109"/>
                  </a:lnTo>
                  <a:lnTo>
                    <a:pt x="48806" y="80180"/>
                  </a:lnTo>
                  <a:lnTo>
                    <a:pt x="49180" y="78287"/>
                  </a:lnTo>
                  <a:lnTo>
                    <a:pt x="49688" y="76637"/>
                  </a:lnTo>
                  <a:lnTo>
                    <a:pt x="49835" y="74902"/>
                  </a:lnTo>
                  <a:lnTo>
                    <a:pt x="49763" y="74524"/>
                  </a:lnTo>
                  <a:lnTo>
                    <a:pt x="49598" y="74240"/>
                  </a:lnTo>
                  <a:lnTo>
                    <a:pt x="49384" y="73874"/>
                  </a:lnTo>
                  <a:lnTo>
                    <a:pt x="48684" y="73355"/>
                  </a:lnTo>
                  <a:lnTo>
                    <a:pt x="46211" y="71935"/>
                  </a:lnTo>
                  <a:lnTo>
                    <a:pt x="45470" y="71612"/>
                  </a:lnTo>
                  <a:lnTo>
                    <a:pt x="44289" y="70869"/>
                  </a:lnTo>
                  <a:lnTo>
                    <a:pt x="42300" y="68906"/>
                  </a:lnTo>
                  <a:lnTo>
                    <a:pt x="42170" y="68514"/>
                  </a:lnTo>
                  <a:lnTo>
                    <a:pt x="41814" y="68750"/>
                  </a:lnTo>
                  <a:lnTo>
                    <a:pt x="41367" y="68765"/>
                  </a:lnTo>
                  <a:lnTo>
                    <a:pt x="41024" y="68929"/>
                  </a:lnTo>
                  <a:lnTo>
                    <a:pt x="40952" y="69234"/>
                  </a:lnTo>
                  <a:lnTo>
                    <a:pt x="41024" y="69801"/>
                  </a:lnTo>
                  <a:lnTo>
                    <a:pt x="40785" y="69737"/>
                  </a:lnTo>
                  <a:lnTo>
                    <a:pt x="40276" y="69283"/>
                  </a:lnTo>
                  <a:lnTo>
                    <a:pt x="39594" y="68909"/>
                  </a:lnTo>
                  <a:lnTo>
                    <a:pt x="39317" y="68891"/>
                  </a:lnTo>
                  <a:lnTo>
                    <a:pt x="39023" y="68540"/>
                  </a:lnTo>
                  <a:lnTo>
                    <a:pt x="38822" y="68134"/>
                  </a:lnTo>
                  <a:lnTo>
                    <a:pt x="38850" y="67977"/>
                  </a:lnTo>
                  <a:lnTo>
                    <a:pt x="38794" y="67757"/>
                  </a:lnTo>
                  <a:lnTo>
                    <a:pt x="38154" y="67023"/>
                  </a:lnTo>
                  <a:lnTo>
                    <a:pt x="37555" y="66627"/>
                  </a:lnTo>
                  <a:lnTo>
                    <a:pt x="37381" y="66668"/>
                  </a:lnTo>
                  <a:lnTo>
                    <a:pt x="37278" y="67104"/>
                  </a:lnTo>
                  <a:lnTo>
                    <a:pt x="36671" y="67701"/>
                  </a:lnTo>
                  <a:lnTo>
                    <a:pt x="35951" y="67339"/>
                  </a:lnTo>
                  <a:lnTo>
                    <a:pt x="35424" y="66895"/>
                  </a:lnTo>
                  <a:lnTo>
                    <a:pt x="35023" y="66806"/>
                  </a:lnTo>
                  <a:lnTo>
                    <a:pt x="33228" y="67786"/>
                  </a:lnTo>
                  <a:lnTo>
                    <a:pt x="32390" y="67458"/>
                  </a:lnTo>
                  <a:lnTo>
                    <a:pt x="32054" y="67473"/>
                  </a:lnTo>
                  <a:lnTo>
                    <a:pt x="31576" y="67630"/>
                  </a:lnTo>
                  <a:lnTo>
                    <a:pt x="30368" y="68622"/>
                  </a:lnTo>
                  <a:lnTo>
                    <a:pt x="29674" y="69548"/>
                  </a:lnTo>
                  <a:lnTo>
                    <a:pt x="29447" y="69338"/>
                  </a:lnTo>
                  <a:lnTo>
                    <a:pt x="28972" y="69487"/>
                  </a:lnTo>
                  <a:lnTo>
                    <a:pt x="28848" y="70132"/>
                  </a:lnTo>
                  <a:lnTo>
                    <a:pt x="28457" y="70680"/>
                  </a:lnTo>
                  <a:lnTo>
                    <a:pt x="27726" y="70676"/>
                  </a:lnTo>
                  <a:lnTo>
                    <a:pt x="27439" y="70797"/>
                  </a:lnTo>
                  <a:lnTo>
                    <a:pt x="26365" y="71540"/>
                  </a:lnTo>
                  <a:lnTo>
                    <a:pt x="25364" y="72442"/>
                  </a:lnTo>
                  <a:lnTo>
                    <a:pt x="25208" y="72375"/>
                  </a:lnTo>
                  <a:lnTo>
                    <a:pt x="24257" y="71331"/>
                  </a:lnTo>
                  <a:lnTo>
                    <a:pt x="23493" y="70185"/>
                  </a:lnTo>
                  <a:lnTo>
                    <a:pt x="23039" y="69330"/>
                  </a:lnTo>
                  <a:lnTo>
                    <a:pt x="22890" y="68367"/>
                  </a:lnTo>
                  <a:lnTo>
                    <a:pt x="22350" y="67164"/>
                  </a:lnTo>
                  <a:lnTo>
                    <a:pt x="22000" y="66549"/>
                  </a:lnTo>
                  <a:lnTo>
                    <a:pt x="21076" y="65841"/>
                  </a:lnTo>
                  <a:lnTo>
                    <a:pt x="20393" y="65456"/>
                  </a:lnTo>
                  <a:lnTo>
                    <a:pt x="20196" y="64663"/>
                  </a:lnTo>
                  <a:lnTo>
                    <a:pt x="20191" y="64394"/>
                  </a:lnTo>
                  <a:lnTo>
                    <a:pt x="20426" y="64367"/>
                  </a:lnTo>
                  <a:lnTo>
                    <a:pt x="20345" y="64213"/>
                  </a:lnTo>
                  <a:lnTo>
                    <a:pt x="19754" y="64599"/>
                  </a:lnTo>
                  <a:lnTo>
                    <a:pt x="17714" y="66382"/>
                  </a:lnTo>
                  <a:lnTo>
                    <a:pt x="17233" y="66692"/>
                  </a:lnTo>
                  <a:lnTo>
                    <a:pt x="16658" y="66897"/>
                  </a:lnTo>
                  <a:lnTo>
                    <a:pt x="15418" y="67006"/>
                  </a:lnTo>
                  <a:lnTo>
                    <a:pt x="14742" y="67190"/>
                  </a:lnTo>
                  <a:lnTo>
                    <a:pt x="14910" y="66578"/>
                  </a:lnTo>
                  <a:lnTo>
                    <a:pt x="14744" y="65497"/>
                  </a:lnTo>
                  <a:lnTo>
                    <a:pt x="14543" y="64912"/>
                  </a:lnTo>
                  <a:lnTo>
                    <a:pt x="14085" y="63992"/>
                  </a:lnTo>
                  <a:lnTo>
                    <a:pt x="14154" y="63440"/>
                  </a:lnTo>
                  <a:lnTo>
                    <a:pt x="13683" y="61901"/>
                  </a:lnTo>
                  <a:lnTo>
                    <a:pt x="13471" y="61446"/>
                  </a:lnTo>
                  <a:lnTo>
                    <a:pt x="13381" y="60753"/>
                  </a:lnTo>
                  <a:lnTo>
                    <a:pt x="13792" y="57894"/>
                  </a:lnTo>
                  <a:lnTo>
                    <a:pt x="13737" y="56708"/>
                  </a:lnTo>
                  <a:lnTo>
                    <a:pt x="13397" y="55736"/>
                  </a:lnTo>
                  <a:lnTo>
                    <a:pt x="13091" y="55087"/>
                  </a:lnTo>
                  <a:lnTo>
                    <a:pt x="12772" y="53253"/>
                  </a:lnTo>
                  <a:lnTo>
                    <a:pt x="12841" y="52985"/>
                  </a:lnTo>
                  <a:lnTo>
                    <a:pt x="13594" y="51436"/>
                  </a:lnTo>
                  <a:lnTo>
                    <a:pt x="13364" y="51211"/>
                  </a:lnTo>
                  <a:lnTo>
                    <a:pt x="12456" y="50671"/>
                  </a:lnTo>
                  <a:lnTo>
                    <a:pt x="11922" y="51129"/>
                  </a:lnTo>
                  <a:lnTo>
                    <a:pt x="11166" y="52162"/>
                  </a:lnTo>
                  <a:lnTo>
                    <a:pt x="10535" y="51946"/>
                  </a:lnTo>
                  <a:lnTo>
                    <a:pt x="10233" y="51611"/>
                  </a:lnTo>
                  <a:lnTo>
                    <a:pt x="9904" y="51395"/>
                  </a:lnTo>
                  <a:lnTo>
                    <a:pt x="8532" y="51704"/>
                  </a:lnTo>
                  <a:lnTo>
                    <a:pt x="10782" y="47902"/>
                  </a:lnTo>
                  <a:lnTo>
                    <a:pt x="10214" y="47415"/>
                  </a:lnTo>
                  <a:lnTo>
                    <a:pt x="9989" y="47363"/>
                  </a:lnTo>
                  <a:lnTo>
                    <a:pt x="9828" y="47170"/>
                  </a:lnTo>
                  <a:lnTo>
                    <a:pt x="9889" y="45224"/>
                  </a:lnTo>
                  <a:lnTo>
                    <a:pt x="9837" y="42338"/>
                  </a:lnTo>
                  <a:lnTo>
                    <a:pt x="9753" y="41805"/>
                  </a:lnTo>
                  <a:lnTo>
                    <a:pt x="9182" y="39923"/>
                  </a:lnTo>
                  <a:lnTo>
                    <a:pt x="8950" y="37891"/>
                  </a:lnTo>
                  <a:lnTo>
                    <a:pt x="8374" y="37563"/>
                  </a:lnTo>
                  <a:lnTo>
                    <a:pt x="8218" y="37395"/>
                  </a:lnTo>
                  <a:lnTo>
                    <a:pt x="7310" y="35922"/>
                  </a:lnTo>
                  <a:lnTo>
                    <a:pt x="6626" y="35069"/>
                  </a:lnTo>
                  <a:lnTo>
                    <a:pt x="5505" y="34278"/>
                  </a:lnTo>
                  <a:lnTo>
                    <a:pt x="4874" y="34371"/>
                  </a:lnTo>
                  <a:lnTo>
                    <a:pt x="4127" y="34315"/>
                  </a:lnTo>
                  <a:lnTo>
                    <a:pt x="3818" y="34110"/>
                  </a:lnTo>
                  <a:lnTo>
                    <a:pt x="3360" y="33558"/>
                  </a:lnTo>
                  <a:lnTo>
                    <a:pt x="2170" y="32708"/>
                  </a:lnTo>
                  <a:lnTo>
                    <a:pt x="2579" y="30919"/>
                  </a:lnTo>
                  <a:lnTo>
                    <a:pt x="3094" y="29865"/>
                  </a:lnTo>
                  <a:lnTo>
                    <a:pt x="2962" y="28899"/>
                  </a:lnTo>
                  <a:lnTo>
                    <a:pt x="3534" y="27808"/>
                  </a:lnTo>
                  <a:lnTo>
                    <a:pt x="3097" y="27289"/>
                  </a:lnTo>
                  <a:lnTo>
                    <a:pt x="2729" y="27006"/>
                  </a:lnTo>
                  <a:lnTo>
                    <a:pt x="1684" y="26406"/>
                  </a:lnTo>
                  <a:lnTo>
                    <a:pt x="562" y="25925"/>
                  </a:lnTo>
                  <a:lnTo>
                    <a:pt x="0" y="25150"/>
                  </a:lnTo>
                  <a:lnTo>
                    <a:pt x="17" y="24769"/>
                  </a:lnTo>
                  <a:lnTo>
                    <a:pt x="569" y="23554"/>
                  </a:lnTo>
                  <a:lnTo>
                    <a:pt x="927" y="23543"/>
                  </a:lnTo>
                  <a:lnTo>
                    <a:pt x="1104" y="23375"/>
                  </a:lnTo>
                  <a:lnTo>
                    <a:pt x="1368" y="22936"/>
                  </a:lnTo>
                  <a:lnTo>
                    <a:pt x="1399" y="22306"/>
                  </a:lnTo>
                  <a:lnTo>
                    <a:pt x="1521" y="21866"/>
                  </a:lnTo>
                  <a:lnTo>
                    <a:pt x="2156" y="21012"/>
                  </a:lnTo>
                  <a:lnTo>
                    <a:pt x="2368" y="20848"/>
                  </a:lnTo>
                  <a:lnTo>
                    <a:pt x="3341" y="20405"/>
                  </a:lnTo>
                  <a:lnTo>
                    <a:pt x="4008" y="19984"/>
                  </a:lnTo>
                  <a:lnTo>
                    <a:pt x="5245" y="20476"/>
                  </a:lnTo>
                  <a:lnTo>
                    <a:pt x="5589" y="20808"/>
                  </a:lnTo>
                  <a:lnTo>
                    <a:pt x="5724" y="21270"/>
                  </a:lnTo>
                  <a:lnTo>
                    <a:pt x="6075" y="21270"/>
                  </a:lnTo>
                  <a:lnTo>
                    <a:pt x="7399" y="20969"/>
                  </a:lnTo>
                  <a:lnTo>
                    <a:pt x="8042" y="21115"/>
                  </a:lnTo>
                  <a:lnTo>
                    <a:pt x="8333" y="21339"/>
                  </a:lnTo>
                  <a:lnTo>
                    <a:pt x="8593" y="21965"/>
                  </a:lnTo>
                  <a:lnTo>
                    <a:pt x="8722" y="22058"/>
                  </a:lnTo>
                  <a:lnTo>
                    <a:pt x="8962" y="21961"/>
                  </a:lnTo>
                  <a:lnTo>
                    <a:pt x="9458" y="21164"/>
                  </a:lnTo>
                  <a:lnTo>
                    <a:pt x="10621" y="20109"/>
                  </a:lnTo>
                  <a:lnTo>
                    <a:pt x="10544" y="19635"/>
                  </a:lnTo>
                  <a:lnTo>
                    <a:pt x="11319" y="19307"/>
                  </a:lnTo>
                  <a:lnTo>
                    <a:pt x="11712" y="19474"/>
                  </a:lnTo>
                  <a:lnTo>
                    <a:pt x="11844" y="19415"/>
                  </a:lnTo>
                  <a:lnTo>
                    <a:pt x="12153" y="18859"/>
                  </a:lnTo>
                  <a:lnTo>
                    <a:pt x="12087" y="18535"/>
                  </a:lnTo>
                  <a:lnTo>
                    <a:pt x="12118" y="18363"/>
                  </a:lnTo>
                  <a:lnTo>
                    <a:pt x="12462" y="17957"/>
                  </a:lnTo>
                  <a:lnTo>
                    <a:pt x="12816" y="17689"/>
                  </a:lnTo>
                  <a:lnTo>
                    <a:pt x="12924" y="17495"/>
                  </a:lnTo>
                  <a:lnTo>
                    <a:pt x="13309" y="1589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6" name="pg427">
              <a:extLst>
                <a:ext uri="{FF2B5EF4-FFF2-40B4-BE49-F238E27FC236}">
                  <a16:creationId xmlns:a16="http://schemas.microsoft.com/office/drawing/2014/main" id="{5C5ABC6A-1104-4F4D-B67B-70BEFAC9304D}"/>
                </a:ext>
              </a:extLst>
            </p:cNvPr>
            <p:cNvSpPr/>
            <p:nvPr/>
          </p:nvSpPr>
          <p:spPr>
            <a:xfrm>
              <a:off x="5649637" y="4311261"/>
              <a:ext cx="12564" cy="19546"/>
            </a:xfrm>
            <a:custGeom>
              <a:avLst/>
              <a:gdLst/>
              <a:ahLst/>
              <a:cxnLst/>
              <a:rect l="0" t="0" r="0" b="0"/>
              <a:pathLst>
                <a:path w="12564" h="19546">
                  <a:moveTo>
                    <a:pt x="2256" y="0"/>
                  </a:moveTo>
                  <a:lnTo>
                    <a:pt x="2254" y="2212"/>
                  </a:lnTo>
                  <a:lnTo>
                    <a:pt x="0" y="2152"/>
                  </a:lnTo>
                  <a:lnTo>
                    <a:pt x="46" y="4841"/>
                  </a:lnTo>
                  <a:lnTo>
                    <a:pt x="50" y="5074"/>
                  </a:lnTo>
                  <a:lnTo>
                    <a:pt x="72" y="6370"/>
                  </a:lnTo>
                  <a:lnTo>
                    <a:pt x="98" y="7857"/>
                  </a:lnTo>
                  <a:lnTo>
                    <a:pt x="269" y="19158"/>
                  </a:lnTo>
                  <a:lnTo>
                    <a:pt x="273" y="19546"/>
                  </a:lnTo>
                  <a:lnTo>
                    <a:pt x="694" y="18007"/>
                  </a:lnTo>
                  <a:lnTo>
                    <a:pt x="1305" y="17472"/>
                  </a:lnTo>
                  <a:lnTo>
                    <a:pt x="2173" y="16876"/>
                  </a:lnTo>
                  <a:lnTo>
                    <a:pt x="2616" y="16672"/>
                  </a:lnTo>
                  <a:lnTo>
                    <a:pt x="3620" y="16498"/>
                  </a:lnTo>
                  <a:lnTo>
                    <a:pt x="4020" y="16467"/>
                  </a:lnTo>
                  <a:lnTo>
                    <a:pt x="4686" y="16617"/>
                  </a:lnTo>
                  <a:lnTo>
                    <a:pt x="5376" y="16550"/>
                  </a:lnTo>
                  <a:lnTo>
                    <a:pt x="6814" y="16235"/>
                  </a:lnTo>
                  <a:lnTo>
                    <a:pt x="7707" y="15930"/>
                  </a:lnTo>
                  <a:lnTo>
                    <a:pt x="8646" y="15300"/>
                  </a:lnTo>
                  <a:lnTo>
                    <a:pt x="10014" y="14022"/>
                  </a:lnTo>
                  <a:lnTo>
                    <a:pt x="10214" y="13563"/>
                  </a:lnTo>
                  <a:lnTo>
                    <a:pt x="10122" y="13376"/>
                  </a:lnTo>
                  <a:lnTo>
                    <a:pt x="10288" y="12263"/>
                  </a:lnTo>
                  <a:lnTo>
                    <a:pt x="10850" y="10625"/>
                  </a:lnTo>
                  <a:lnTo>
                    <a:pt x="11018" y="9874"/>
                  </a:lnTo>
                  <a:lnTo>
                    <a:pt x="12364" y="7139"/>
                  </a:lnTo>
                  <a:lnTo>
                    <a:pt x="12536" y="6271"/>
                  </a:lnTo>
                  <a:lnTo>
                    <a:pt x="12564" y="5640"/>
                  </a:lnTo>
                  <a:lnTo>
                    <a:pt x="12383" y="5058"/>
                  </a:lnTo>
                  <a:lnTo>
                    <a:pt x="12114" y="4727"/>
                  </a:lnTo>
                  <a:lnTo>
                    <a:pt x="11481" y="4184"/>
                  </a:lnTo>
                  <a:lnTo>
                    <a:pt x="9117" y="3665"/>
                  </a:lnTo>
                  <a:lnTo>
                    <a:pt x="7415" y="3150"/>
                  </a:lnTo>
                  <a:lnTo>
                    <a:pt x="4737" y="2172"/>
                  </a:lnTo>
                  <a:lnTo>
                    <a:pt x="4493" y="2005"/>
                  </a:lnTo>
                  <a:lnTo>
                    <a:pt x="3520" y="82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7" name="pg428">
              <a:extLst>
                <a:ext uri="{FF2B5EF4-FFF2-40B4-BE49-F238E27FC236}">
                  <a16:creationId xmlns:a16="http://schemas.microsoft.com/office/drawing/2014/main" id="{2626127B-2AED-BD4C-A8C9-F6FEEB780274}"/>
                </a:ext>
              </a:extLst>
            </p:cNvPr>
            <p:cNvSpPr/>
            <p:nvPr/>
          </p:nvSpPr>
          <p:spPr>
            <a:xfrm>
              <a:off x="5526871" y="4299467"/>
              <a:ext cx="153134" cy="273105"/>
            </a:xfrm>
            <a:custGeom>
              <a:avLst/>
              <a:gdLst/>
              <a:ahLst/>
              <a:cxnLst/>
              <a:rect l="0" t="0" r="0" b="0"/>
              <a:pathLst>
                <a:path w="153134" h="273105">
                  <a:moveTo>
                    <a:pt x="42503" y="3992"/>
                  </a:moveTo>
                  <a:lnTo>
                    <a:pt x="42657" y="3980"/>
                  </a:lnTo>
                  <a:lnTo>
                    <a:pt x="43169" y="2347"/>
                  </a:lnTo>
                  <a:lnTo>
                    <a:pt x="43438" y="2144"/>
                  </a:lnTo>
                  <a:lnTo>
                    <a:pt x="43509" y="2750"/>
                  </a:lnTo>
                  <a:lnTo>
                    <a:pt x="43471" y="3406"/>
                  </a:lnTo>
                  <a:lnTo>
                    <a:pt x="43540" y="3913"/>
                  </a:lnTo>
                  <a:lnTo>
                    <a:pt x="43842" y="4183"/>
                  </a:lnTo>
                  <a:lnTo>
                    <a:pt x="45460" y="4980"/>
                  </a:lnTo>
                  <a:lnTo>
                    <a:pt x="47331" y="5385"/>
                  </a:lnTo>
                  <a:lnTo>
                    <a:pt x="47595" y="5225"/>
                  </a:lnTo>
                  <a:lnTo>
                    <a:pt x="47828" y="5195"/>
                  </a:lnTo>
                  <a:lnTo>
                    <a:pt x="49031" y="5545"/>
                  </a:lnTo>
                  <a:lnTo>
                    <a:pt x="52407" y="2823"/>
                  </a:lnTo>
                  <a:lnTo>
                    <a:pt x="52667" y="2957"/>
                  </a:lnTo>
                  <a:lnTo>
                    <a:pt x="53150" y="3889"/>
                  </a:lnTo>
                  <a:lnTo>
                    <a:pt x="53699" y="6182"/>
                  </a:lnTo>
                  <a:lnTo>
                    <a:pt x="54144" y="7009"/>
                  </a:lnTo>
                  <a:lnTo>
                    <a:pt x="54718" y="7404"/>
                  </a:lnTo>
                  <a:lnTo>
                    <a:pt x="54836" y="8030"/>
                  </a:lnTo>
                  <a:lnTo>
                    <a:pt x="54314" y="8791"/>
                  </a:lnTo>
                  <a:lnTo>
                    <a:pt x="54207" y="9581"/>
                  </a:lnTo>
                  <a:lnTo>
                    <a:pt x="54325" y="9778"/>
                  </a:lnTo>
                  <a:lnTo>
                    <a:pt x="54963" y="10428"/>
                  </a:lnTo>
                  <a:lnTo>
                    <a:pt x="55633" y="9805"/>
                  </a:lnTo>
                  <a:lnTo>
                    <a:pt x="57504" y="10573"/>
                  </a:lnTo>
                  <a:lnTo>
                    <a:pt x="58203" y="10730"/>
                  </a:lnTo>
                  <a:lnTo>
                    <a:pt x="58745" y="9892"/>
                  </a:lnTo>
                  <a:lnTo>
                    <a:pt x="59017" y="6988"/>
                  </a:lnTo>
                  <a:lnTo>
                    <a:pt x="58354" y="5646"/>
                  </a:lnTo>
                  <a:lnTo>
                    <a:pt x="57541" y="4517"/>
                  </a:lnTo>
                  <a:lnTo>
                    <a:pt x="57232" y="4282"/>
                  </a:lnTo>
                  <a:lnTo>
                    <a:pt x="57069" y="3498"/>
                  </a:lnTo>
                  <a:lnTo>
                    <a:pt x="56895" y="1869"/>
                  </a:lnTo>
                  <a:lnTo>
                    <a:pt x="56680" y="1332"/>
                  </a:lnTo>
                  <a:lnTo>
                    <a:pt x="56517" y="1176"/>
                  </a:lnTo>
                  <a:lnTo>
                    <a:pt x="59681" y="0"/>
                  </a:lnTo>
                  <a:lnTo>
                    <a:pt x="59765" y="603"/>
                  </a:lnTo>
                  <a:lnTo>
                    <a:pt x="59591" y="805"/>
                  </a:lnTo>
                  <a:lnTo>
                    <a:pt x="59437" y="1367"/>
                  </a:lnTo>
                  <a:lnTo>
                    <a:pt x="59451" y="2493"/>
                  </a:lnTo>
                  <a:lnTo>
                    <a:pt x="59565" y="2713"/>
                  </a:lnTo>
                  <a:lnTo>
                    <a:pt x="60191" y="3317"/>
                  </a:lnTo>
                  <a:lnTo>
                    <a:pt x="60477" y="3724"/>
                  </a:lnTo>
                  <a:lnTo>
                    <a:pt x="60470" y="4596"/>
                  </a:lnTo>
                  <a:lnTo>
                    <a:pt x="60606" y="5234"/>
                  </a:lnTo>
                  <a:lnTo>
                    <a:pt x="61249" y="5591"/>
                  </a:lnTo>
                  <a:lnTo>
                    <a:pt x="62261" y="5795"/>
                  </a:lnTo>
                  <a:lnTo>
                    <a:pt x="62542" y="5538"/>
                  </a:lnTo>
                  <a:lnTo>
                    <a:pt x="62598" y="5061"/>
                  </a:lnTo>
                  <a:lnTo>
                    <a:pt x="63300" y="4494"/>
                  </a:lnTo>
                  <a:lnTo>
                    <a:pt x="65038" y="3684"/>
                  </a:lnTo>
                  <a:lnTo>
                    <a:pt x="65455" y="3956"/>
                  </a:lnTo>
                  <a:lnTo>
                    <a:pt x="66032" y="3818"/>
                  </a:lnTo>
                  <a:lnTo>
                    <a:pt x="66248" y="3680"/>
                  </a:lnTo>
                  <a:lnTo>
                    <a:pt x="66960" y="2775"/>
                  </a:lnTo>
                  <a:lnTo>
                    <a:pt x="67107" y="2085"/>
                  </a:lnTo>
                  <a:lnTo>
                    <a:pt x="67273" y="1783"/>
                  </a:lnTo>
                  <a:lnTo>
                    <a:pt x="67628" y="1847"/>
                  </a:lnTo>
                  <a:lnTo>
                    <a:pt x="68369" y="1686"/>
                  </a:lnTo>
                  <a:lnTo>
                    <a:pt x="68824" y="1861"/>
                  </a:lnTo>
                  <a:lnTo>
                    <a:pt x="69054" y="2126"/>
                  </a:lnTo>
                  <a:lnTo>
                    <a:pt x="69780" y="2544"/>
                  </a:lnTo>
                  <a:lnTo>
                    <a:pt x="70938" y="2465"/>
                  </a:lnTo>
                  <a:lnTo>
                    <a:pt x="72061" y="2488"/>
                  </a:lnTo>
                  <a:lnTo>
                    <a:pt x="72812" y="2995"/>
                  </a:lnTo>
                  <a:lnTo>
                    <a:pt x="72860" y="4173"/>
                  </a:lnTo>
                  <a:lnTo>
                    <a:pt x="72620" y="4773"/>
                  </a:lnTo>
                  <a:lnTo>
                    <a:pt x="72634" y="5116"/>
                  </a:lnTo>
                  <a:lnTo>
                    <a:pt x="72936" y="5269"/>
                  </a:lnTo>
                  <a:lnTo>
                    <a:pt x="73517" y="5306"/>
                  </a:lnTo>
                  <a:lnTo>
                    <a:pt x="74528" y="5832"/>
                  </a:lnTo>
                  <a:lnTo>
                    <a:pt x="75304" y="5781"/>
                  </a:lnTo>
                  <a:lnTo>
                    <a:pt x="76503" y="5971"/>
                  </a:lnTo>
                  <a:lnTo>
                    <a:pt x="76777" y="5916"/>
                  </a:lnTo>
                  <a:lnTo>
                    <a:pt x="77065" y="5226"/>
                  </a:lnTo>
                  <a:lnTo>
                    <a:pt x="77284" y="4868"/>
                  </a:lnTo>
                  <a:lnTo>
                    <a:pt x="78013" y="4061"/>
                  </a:lnTo>
                  <a:lnTo>
                    <a:pt x="78973" y="3261"/>
                  </a:lnTo>
                  <a:lnTo>
                    <a:pt x="79105" y="3246"/>
                  </a:lnTo>
                  <a:lnTo>
                    <a:pt x="79752" y="3663"/>
                  </a:lnTo>
                  <a:lnTo>
                    <a:pt x="79985" y="3954"/>
                  </a:lnTo>
                  <a:lnTo>
                    <a:pt x="80409" y="5310"/>
                  </a:lnTo>
                  <a:lnTo>
                    <a:pt x="80489" y="5809"/>
                  </a:lnTo>
                  <a:lnTo>
                    <a:pt x="80465" y="6656"/>
                  </a:lnTo>
                  <a:lnTo>
                    <a:pt x="80396" y="6980"/>
                  </a:lnTo>
                  <a:lnTo>
                    <a:pt x="80229" y="7286"/>
                  </a:lnTo>
                  <a:lnTo>
                    <a:pt x="80208" y="7494"/>
                  </a:lnTo>
                  <a:lnTo>
                    <a:pt x="80748" y="9581"/>
                  </a:lnTo>
                  <a:lnTo>
                    <a:pt x="80560" y="10085"/>
                  </a:lnTo>
                  <a:lnTo>
                    <a:pt x="80175" y="11684"/>
                  </a:lnTo>
                  <a:lnTo>
                    <a:pt x="80067" y="11878"/>
                  </a:lnTo>
                  <a:lnTo>
                    <a:pt x="79713" y="12146"/>
                  </a:lnTo>
                  <a:lnTo>
                    <a:pt x="79369" y="12552"/>
                  </a:lnTo>
                  <a:lnTo>
                    <a:pt x="79338" y="12724"/>
                  </a:lnTo>
                  <a:lnTo>
                    <a:pt x="79404" y="13048"/>
                  </a:lnTo>
                  <a:lnTo>
                    <a:pt x="79095" y="13604"/>
                  </a:lnTo>
                  <a:lnTo>
                    <a:pt x="78963" y="13663"/>
                  </a:lnTo>
                  <a:lnTo>
                    <a:pt x="78570" y="13496"/>
                  </a:lnTo>
                  <a:lnTo>
                    <a:pt x="77796" y="13824"/>
                  </a:lnTo>
                  <a:lnTo>
                    <a:pt x="77872" y="14297"/>
                  </a:lnTo>
                  <a:lnTo>
                    <a:pt x="76709" y="15353"/>
                  </a:lnTo>
                  <a:lnTo>
                    <a:pt x="76213" y="16150"/>
                  </a:lnTo>
                  <a:lnTo>
                    <a:pt x="75973" y="16247"/>
                  </a:lnTo>
                  <a:lnTo>
                    <a:pt x="75845" y="16154"/>
                  </a:lnTo>
                  <a:lnTo>
                    <a:pt x="75585" y="15528"/>
                  </a:lnTo>
                  <a:lnTo>
                    <a:pt x="75293" y="15304"/>
                  </a:lnTo>
                  <a:lnTo>
                    <a:pt x="74650" y="15158"/>
                  </a:lnTo>
                  <a:lnTo>
                    <a:pt x="73326" y="15459"/>
                  </a:lnTo>
                  <a:lnTo>
                    <a:pt x="72889" y="15377"/>
                  </a:lnTo>
                  <a:lnTo>
                    <a:pt x="72840" y="14997"/>
                  </a:lnTo>
                  <a:lnTo>
                    <a:pt x="72496" y="14665"/>
                  </a:lnTo>
                  <a:lnTo>
                    <a:pt x="71260" y="14173"/>
                  </a:lnTo>
                  <a:lnTo>
                    <a:pt x="70592" y="14594"/>
                  </a:lnTo>
                  <a:lnTo>
                    <a:pt x="69620" y="15037"/>
                  </a:lnTo>
                  <a:lnTo>
                    <a:pt x="69408" y="15201"/>
                  </a:lnTo>
                  <a:lnTo>
                    <a:pt x="68772" y="16055"/>
                  </a:lnTo>
                  <a:lnTo>
                    <a:pt x="68650" y="16495"/>
                  </a:lnTo>
                  <a:lnTo>
                    <a:pt x="68619" y="17125"/>
                  </a:lnTo>
                  <a:lnTo>
                    <a:pt x="68355" y="17564"/>
                  </a:lnTo>
                  <a:lnTo>
                    <a:pt x="68178" y="17732"/>
                  </a:lnTo>
                  <a:lnTo>
                    <a:pt x="67820" y="17743"/>
                  </a:lnTo>
                  <a:lnTo>
                    <a:pt x="67268" y="18958"/>
                  </a:lnTo>
                  <a:lnTo>
                    <a:pt x="67251" y="19339"/>
                  </a:lnTo>
                  <a:lnTo>
                    <a:pt x="67813" y="20114"/>
                  </a:lnTo>
                  <a:lnTo>
                    <a:pt x="68935" y="20595"/>
                  </a:lnTo>
                  <a:lnTo>
                    <a:pt x="69980" y="21195"/>
                  </a:lnTo>
                  <a:lnTo>
                    <a:pt x="70349" y="21478"/>
                  </a:lnTo>
                  <a:lnTo>
                    <a:pt x="70785" y="21997"/>
                  </a:lnTo>
                  <a:lnTo>
                    <a:pt x="70213" y="23088"/>
                  </a:lnTo>
                  <a:lnTo>
                    <a:pt x="70345" y="24054"/>
                  </a:lnTo>
                  <a:lnTo>
                    <a:pt x="69831" y="25108"/>
                  </a:lnTo>
                  <a:lnTo>
                    <a:pt x="69421" y="26897"/>
                  </a:lnTo>
                  <a:lnTo>
                    <a:pt x="70612" y="27747"/>
                  </a:lnTo>
                  <a:lnTo>
                    <a:pt x="71070" y="28299"/>
                  </a:lnTo>
                  <a:lnTo>
                    <a:pt x="71379" y="28504"/>
                  </a:lnTo>
                  <a:lnTo>
                    <a:pt x="72125" y="28560"/>
                  </a:lnTo>
                  <a:lnTo>
                    <a:pt x="72757" y="28467"/>
                  </a:lnTo>
                  <a:lnTo>
                    <a:pt x="73878" y="29258"/>
                  </a:lnTo>
                  <a:lnTo>
                    <a:pt x="74561" y="30111"/>
                  </a:lnTo>
                  <a:lnTo>
                    <a:pt x="75470" y="31584"/>
                  </a:lnTo>
                  <a:lnTo>
                    <a:pt x="75626" y="31752"/>
                  </a:lnTo>
                  <a:lnTo>
                    <a:pt x="76202" y="32080"/>
                  </a:lnTo>
                  <a:lnTo>
                    <a:pt x="76433" y="34112"/>
                  </a:lnTo>
                  <a:lnTo>
                    <a:pt x="77005" y="35994"/>
                  </a:lnTo>
                  <a:lnTo>
                    <a:pt x="77088" y="36527"/>
                  </a:lnTo>
                  <a:lnTo>
                    <a:pt x="77140" y="39413"/>
                  </a:lnTo>
                  <a:lnTo>
                    <a:pt x="77079" y="41359"/>
                  </a:lnTo>
                  <a:lnTo>
                    <a:pt x="77240" y="41551"/>
                  </a:lnTo>
                  <a:lnTo>
                    <a:pt x="77466" y="41604"/>
                  </a:lnTo>
                  <a:lnTo>
                    <a:pt x="78033" y="42091"/>
                  </a:lnTo>
                  <a:lnTo>
                    <a:pt x="75784" y="45893"/>
                  </a:lnTo>
                  <a:lnTo>
                    <a:pt x="77155" y="45584"/>
                  </a:lnTo>
                  <a:lnTo>
                    <a:pt x="77485" y="45800"/>
                  </a:lnTo>
                  <a:lnTo>
                    <a:pt x="77786" y="46135"/>
                  </a:lnTo>
                  <a:lnTo>
                    <a:pt x="78418" y="46351"/>
                  </a:lnTo>
                  <a:lnTo>
                    <a:pt x="79173" y="45318"/>
                  </a:lnTo>
                  <a:lnTo>
                    <a:pt x="79707" y="44860"/>
                  </a:lnTo>
                  <a:lnTo>
                    <a:pt x="80615" y="45400"/>
                  </a:lnTo>
                  <a:lnTo>
                    <a:pt x="80846" y="45625"/>
                  </a:lnTo>
                  <a:lnTo>
                    <a:pt x="80092" y="47174"/>
                  </a:lnTo>
                  <a:lnTo>
                    <a:pt x="80023" y="47442"/>
                  </a:lnTo>
                  <a:lnTo>
                    <a:pt x="80343" y="49276"/>
                  </a:lnTo>
                  <a:lnTo>
                    <a:pt x="80648" y="49925"/>
                  </a:lnTo>
                  <a:lnTo>
                    <a:pt x="80988" y="50897"/>
                  </a:lnTo>
                  <a:lnTo>
                    <a:pt x="81044" y="52083"/>
                  </a:lnTo>
                  <a:lnTo>
                    <a:pt x="80632" y="54942"/>
                  </a:lnTo>
                  <a:lnTo>
                    <a:pt x="80722" y="55635"/>
                  </a:lnTo>
                  <a:lnTo>
                    <a:pt x="80934" y="56090"/>
                  </a:lnTo>
                  <a:lnTo>
                    <a:pt x="81405" y="57629"/>
                  </a:lnTo>
                  <a:lnTo>
                    <a:pt x="81336" y="58181"/>
                  </a:lnTo>
                  <a:lnTo>
                    <a:pt x="81794" y="59101"/>
                  </a:lnTo>
                  <a:lnTo>
                    <a:pt x="81995" y="59686"/>
                  </a:lnTo>
                  <a:lnTo>
                    <a:pt x="82161" y="60767"/>
                  </a:lnTo>
                  <a:lnTo>
                    <a:pt x="81993" y="61379"/>
                  </a:lnTo>
                  <a:lnTo>
                    <a:pt x="82669" y="61195"/>
                  </a:lnTo>
                  <a:lnTo>
                    <a:pt x="83909" y="61086"/>
                  </a:lnTo>
                  <a:lnTo>
                    <a:pt x="84484" y="60881"/>
                  </a:lnTo>
                  <a:lnTo>
                    <a:pt x="84965" y="60571"/>
                  </a:lnTo>
                  <a:lnTo>
                    <a:pt x="87005" y="58788"/>
                  </a:lnTo>
                  <a:lnTo>
                    <a:pt x="87597" y="58402"/>
                  </a:lnTo>
                  <a:lnTo>
                    <a:pt x="87677" y="58556"/>
                  </a:lnTo>
                  <a:lnTo>
                    <a:pt x="87442" y="58583"/>
                  </a:lnTo>
                  <a:lnTo>
                    <a:pt x="87447" y="58852"/>
                  </a:lnTo>
                  <a:lnTo>
                    <a:pt x="87645" y="59645"/>
                  </a:lnTo>
                  <a:lnTo>
                    <a:pt x="88327" y="60030"/>
                  </a:lnTo>
                  <a:lnTo>
                    <a:pt x="89252" y="60738"/>
                  </a:lnTo>
                  <a:lnTo>
                    <a:pt x="89601" y="61353"/>
                  </a:lnTo>
                  <a:lnTo>
                    <a:pt x="90142" y="62556"/>
                  </a:lnTo>
                  <a:lnTo>
                    <a:pt x="90290" y="63519"/>
                  </a:lnTo>
                  <a:lnTo>
                    <a:pt x="90745" y="64374"/>
                  </a:lnTo>
                  <a:lnTo>
                    <a:pt x="91508" y="65520"/>
                  </a:lnTo>
                  <a:lnTo>
                    <a:pt x="92459" y="66564"/>
                  </a:lnTo>
                  <a:lnTo>
                    <a:pt x="92615" y="66631"/>
                  </a:lnTo>
                  <a:lnTo>
                    <a:pt x="93617" y="65729"/>
                  </a:lnTo>
                  <a:lnTo>
                    <a:pt x="94690" y="64986"/>
                  </a:lnTo>
                  <a:lnTo>
                    <a:pt x="94977" y="64865"/>
                  </a:lnTo>
                  <a:lnTo>
                    <a:pt x="95708" y="64869"/>
                  </a:lnTo>
                  <a:lnTo>
                    <a:pt x="96099" y="64320"/>
                  </a:lnTo>
                  <a:lnTo>
                    <a:pt x="96224" y="63676"/>
                  </a:lnTo>
                  <a:lnTo>
                    <a:pt x="96698" y="63527"/>
                  </a:lnTo>
                  <a:lnTo>
                    <a:pt x="96926" y="63737"/>
                  </a:lnTo>
                  <a:lnTo>
                    <a:pt x="97619" y="62811"/>
                  </a:lnTo>
                  <a:lnTo>
                    <a:pt x="98827" y="61819"/>
                  </a:lnTo>
                  <a:lnTo>
                    <a:pt x="99306" y="61662"/>
                  </a:lnTo>
                  <a:lnTo>
                    <a:pt x="99641" y="61647"/>
                  </a:lnTo>
                  <a:lnTo>
                    <a:pt x="100480" y="61975"/>
                  </a:lnTo>
                  <a:lnTo>
                    <a:pt x="102274" y="60995"/>
                  </a:lnTo>
                  <a:lnTo>
                    <a:pt x="102676" y="61084"/>
                  </a:lnTo>
                  <a:lnTo>
                    <a:pt x="103202" y="61528"/>
                  </a:lnTo>
                  <a:lnTo>
                    <a:pt x="103922" y="61890"/>
                  </a:lnTo>
                  <a:lnTo>
                    <a:pt x="104529" y="61293"/>
                  </a:lnTo>
                  <a:lnTo>
                    <a:pt x="104633" y="60857"/>
                  </a:lnTo>
                  <a:lnTo>
                    <a:pt x="104806" y="60816"/>
                  </a:lnTo>
                  <a:lnTo>
                    <a:pt x="105405" y="61212"/>
                  </a:lnTo>
                  <a:lnTo>
                    <a:pt x="106046" y="61946"/>
                  </a:lnTo>
                  <a:lnTo>
                    <a:pt x="106101" y="62166"/>
                  </a:lnTo>
                  <a:lnTo>
                    <a:pt x="106073" y="62323"/>
                  </a:lnTo>
                  <a:lnTo>
                    <a:pt x="106274" y="62729"/>
                  </a:lnTo>
                  <a:lnTo>
                    <a:pt x="106568" y="63080"/>
                  </a:lnTo>
                  <a:lnTo>
                    <a:pt x="106845" y="63098"/>
                  </a:lnTo>
                  <a:lnTo>
                    <a:pt x="107528" y="63472"/>
                  </a:lnTo>
                  <a:lnTo>
                    <a:pt x="108036" y="63926"/>
                  </a:lnTo>
                  <a:lnTo>
                    <a:pt x="108351" y="63941"/>
                  </a:lnTo>
                  <a:lnTo>
                    <a:pt x="108203" y="63423"/>
                  </a:lnTo>
                  <a:lnTo>
                    <a:pt x="108276" y="63118"/>
                  </a:lnTo>
                  <a:lnTo>
                    <a:pt x="108619" y="62954"/>
                  </a:lnTo>
                  <a:lnTo>
                    <a:pt x="109066" y="62939"/>
                  </a:lnTo>
                  <a:lnTo>
                    <a:pt x="109421" y="62703"/>
                  </a:lnTo>
                  <a:lnTo>
                    <a:pt x="109551" y="63095"/>
                  </a:lnTo>
                  <a:lnTo>
                    <a:pt x="111540" y="65057"/>
                  </a:lnTo>
                  <a:lnTo>
                    <a:pt x="112721" y="65801"/>
                  </a:lnTo>
                  <a:lnTo>
                    <a:pt x="113462" y="66124"/>
                  </a:lnTo>
                  <a:lnTo>
                    <a:pt x="115935" y="67544"/>
                  </a:lnTo>
                  <a:lnTo>
                    <a:pt x="116636" y="68063"/>
                  </a:lnTo>
                  <a:lnTo>
                    <a:pt x="116849" y="68429"/>
                  </a:lnTo>
                  <a:lnTo>
                    <a:pt x="117014" y="68713"/>
                  </a:lnTo>
                  <a:lnTo>
                    <a:pt x="117086" y="69090"/>
                  </a:lnTo>
                  <a:lnTo>
                    <a:pt x="116940" y="70826"/>
                  </a:lnTo>
                  <a:lnTo>
                    <a:pt x="116431" y="72476"/>
                  </a:lnTo>
                  <a:lnTo>
                    <a:pt x="116058" y="74369"/>
                  </a:lnTo>
                  <a:lnTo>
                    <a:pt x="115744" y="75298"/>
                  </a:lnTo>
                  <a:lnTo>
                    <a:pt x="115468" y="75848"/>
                  </a:lnTo>
                  <a:lnTo>
                    <a:pt x="113681" y="77459"/>
                  </a:lnTo>
                  <a:lnTo>
                    <a:pt x="112888" y="78866"/>
                  </a:lnTo>
                  <a:lnTo>
                    <a:pt x="112210" y="79552"/>
                  </a:lnTo>
                  <a:lnTo>
                    <a:pt x="111790" y="79795"/>
                  </a:lnTo>
                  <a:lnTo>
                    <a:pt x="110955" y="80078"/>
                  </a:lnTo>
                  <a:lnTo>
                    <a:pt x="110195" y="80020"/>
                  </a:lnTo>
                  <a:lnTo>
                    <a:pt x="109743" y="79863"/>
                  </a:lnTo>
                  <a:lnTo>
                    <a:pt x="108960" y="79359"/>
                  </a:lnTo>
                  <a:lnTo>
                    <a:pt x="107062" y="77321"/>
                  </a:lnTo>
                  <a:lnTo>
                    <a:pt x="106474" y="77063"/>
                  </a:lnTo>
                  <a:lnTo>
                    <a:pt x="105485" y="77103"/>
                  </a:lnTo>
                  <a:lnTo>
                    <a:pt x="104529" y="77297"/>
                  </a:lnTo>
                  <a:lnTo>
                    <a:pt x="103706" y="77582"/>
                  </a:lnTo>
                  <a:lnTo>
                    <a:pt x="103222" y="77945"/>
                  </a:lnTo>
                  <a:lnTo>
                    <a:pt x="101333" y="79916"/>
                  </a:lnTo>
                  <a:lnTo>
                    <a:pt x="100745" y="80394"/>
                  </a:lnTo>
                  <a:lnTo>
                    <a:pt x="99109" y="80745"/>
                  </a:lnTo>
                  <a:lnTo>
                    <a:pt x="98729" y="80948"/>
                  </a:lnTo>
                  <a:lnTo>
                    <a:pt x="98466" y="81194"/>
                  </a:lnTo>
                  <a:lnTo>
                    <a:pt x="98205" y="81683"/>
                  </a:lnTo>
                  <a:lnTo>
                    <a:pt x="97634" y="83331"/>
                  </a:lnTo>
                  <a:lnTo>
                    <a:pt x="97353" y="83928"/>
                  </a:lnTo>
                  <a:lnTo>
                    <a:pt x="96825" y="84589"/>
                  </a:lnTo>
                  <a:lnTo>
                    <a:pt x="96253" y="85071"/>
                  </a:lnTo>
                  <a:lnTo>
                    <a:pt x="95903" y="85621"/>
                  </a:lnTo>
                  <a:lnTo>
                    <a:pt x="95863" y="85963"/>
                  </a:lnTo>
                  <a:lnTo>
                    <a:pt x="95960" y="86559"/>
                  </a:lnTo>
                  <a:lnTo>
                    <a:pt x="96252" y="87256"/>
                  </a:lnTo>
                  <a:lnTo>
                    <a:pt x="96403" y="87918"/>
                  </a:lnTo>
                  <a:lnTo>
                    <a:pt x="96342" y="90227"/>
                  </a:lnTo>
                  <a:lnTo>
                    <a:pt x="96188" y="90861"/>
                  </a:lnTo>
                  <a:lnTo>
                    <a:pt x="95771" y="91402"/>
                  </a:lnTo>
                  <a:lnTo>
                    <a:pt x="95428" y="91665"/>
                  </a:lnTo>
                  <a:lnTo>
                    <a:pt x="94221" y="92232"/>
                  </a:lnTo>
                  <a:lnTo>
                    <a:pt x="93558" y="92276"/>
                  </a:lnTo>
                  <a:lnTo>
                    <a:pt x="93241" y="92206"/>
                  </a:lnTo>
                  <a:lnTo>
                    <a:pt x="92693" y="91855"/>
                  </a:lnTo>
                  <a:lnTo>
                    <a:pt x="92434" y="91534"/>
                  </a:lnTo>
                  <a:lnTo>
                    <a:pt x="92333" y="91218"/>
                  </a:lnTo>
                  <a:lnTo>
                    <a:pt x="92310" y="90816"/>
                  </a:lnTo>
                  <a:lnTo>
                    <a:pt x="92372" y="89687"/>
                  </a:lnTo>
                  <a:lnTo>
                    <a:pt x="92526" y="88679"/>
                  </a:lnTo>
                  <a:lnTo>
                    <a:pt x="92451" y="88098"/>
                  </a:lnTo>
                  <a:lnTo>
                    <a:pt x="92082" y="87351"/>
                  </a:lnTo>
                  <a:lnTo>
                    <a:pt x="91744" y="87164"/>
                  </a:lnTo>
                  <a:lnTo>
                    <a:pt x="91118" y="87160"/>
                  </a:lnTo>
                  <a:lnTo>
                    <a:pt x="90889" y="87326"/>
                  </a:lnTo>
                  <a:lnTo>
                    <a:pt x="90682" y="87947"/>
                  </a:lnTo>
                  <a:lnTo>
                    <a:pt x="90800" y="89681"/>
                  </a:lnTo>
                  <a:lnTo>
                    <a:pt x="90727" y="90005"/>
                  </a:lnTo>
                  <a:lnTo>
                    <a:pt x="90446" y="90448"/>
                  </a:lnTo>
                  <a:lnTo>
                    <a:pt x="90007" y="90926"/>
                  </a:lnTo>
                  <a:lnTo>
                    <a:pt x="88673" y="92194"/>
                  </a:lnTo>
                  <a:lnTo>
                    <a:pt x="88323" y="92913"/>
                  </a:lnTo>
                  <a:lnTo>
                    <a:pt x="88269" y="93603"/>
                  </a:lnTo>
                  <a:lnTo>
                    <a:pt x="88452" y="95356"/>
                  </a:lnTo>
                  <a:lnTo>
                    <a:pt x="88857" y="96355"/>
                  </a:lnTo>
                  <a:lnTo>
                    <a:pt x="89072" y="96682"/>
                  </a:lnTo>
                  <a:lnTo>
                    <a:pt x="89525" y="97101"/>
                  </a:lnTo>
                  <a:lnTo>
                    <a:pt x="90621" y="97724"/>
                  </a:lnTo>
                  <a:lnTo>
                    <a:pt x="90813" y="98048"/>
                  </a:lnTo>
                  <a:lnTo>
                    <a:pt x="91013" y="98063"/>
                  </a:lnTo>
                  <a:lnTo>
                    <a:pt x="92941" y="98079"/>
                  </a:lnTo>
                  <a:lnTo>
                    <a:pt x="93248" y="97527"/>
                  </a:lnTo>
                  <a:lnTo>
                    <a:pt x="93407" y="97396"/>
                  </a:lnTo>
                  <a:lnTo>
                    <a:pt x="94302" y="97176"/>
                  </a:lnTo>
                  <a:lnTo>
                    <a:pt x="95304" y="97220"/>
                  </a:lnTo>
                  <a:lnTo>
                    <a:pt x="95291" y="97384"/>
                  </a:lnTo>
                  <a:lnTo>
                    <a:pt x="95450" y="97522"/>
                  </a:lnTo>
                  <a:lnTo>
                    <a:pt x="96106" y="97559"/>
                  </a:lnTo>
                  <a:lnTo>
                    <a:pt x="96420" y="97432"/>
                  </a:lnTo>
                  <a:lnTo>
                    <a:pt x="96500" y="97175"/>
                  </a:lnTo>
                  <a:lnTo>
                    <a:pt x="96894" y="97078"/>
                  </a:lnTo>
                  <a:lnTo>
                    <a:pt x="97398" y="97271"/>
                  </a:lnTo>
                  <a:lnTo>
                    <a:pt x="97803" y="97637"/>
                  </a:lnTo>
                  <a:lnTo>
                    <a:pt x="98556" y="98512"/>
                  </a:lnTo>
                  <a:lnTo>
                    <a:pt x="98556" y="98878"/>
                  </a:lnTo>
                  <a:lnTo>
                    <a:pt x="98881" y="99802"/>
                  </a:lnTo>
                  <a:lnTo>
                    <a:pt x="99026" y="100018"/>
                  </a:lnTo>
                  <a:lnTo>
                    <a:pt x="99324" y="100130"/>
                  </a:lnTo>
                  <a:lnTo>
                    <a:pt x="99500" y="100018"/>
                  </a:lnTo>
                  <a:lnTo>
                    <a:pt x="100232" y="100216"/>
                  </a:lnTo>
                  <a:lnTo>
                    <a:pt x="100464" y="100395"/>
                  </a:lnTo>
                  <a:lnTo>
                    <a:pt x="100536" y="100630"/>
                  </a:lnTo>
                  <a:lnTo>
                    <a:pt x="100512" y="100846"/>
                  </a:lnTo>
                  <a:lnTo>
                    <a:pt x="100840" y="101722"/>
                  </a:lnTo>
                  <a:lnTo>
                    <a:pt x="101645" y="102877"/>
                  </a:lnTo>
                  <a:lnTo>
                    <a:pt x="101963" y="102993"/>
                  </a:lnTo>
                  <a:lnTo>
                    <a:pt x="102229" y="103343"/>
                  </a:lnTo>
                  <a:lnTo>
                    <a:pt x="102240" y="103544"/>
                  </a:lnTo>
                  <a:lnTo>
                    <a:pt x="102301" y="103798"/>
                  </a:lnTo>
                  <a:lnTo>
                    <a:pt x="102474" y="103955"/>
                  </a:lnTo>
                  <a:lnTo>
                    <a:pt x="103600" y="104499"/>
                  </a:lnTo>
                  <a:lnTo>
                    <a:pt x="103835" y="104704"/>
                  </a:lnTo>
                  <a:lnTo>
                    <a:pt x="104021" y="104921"/>
                  </a:lnTo>
                  <a:lnTo>
                    <a:pt x="104108" y="105263"/>
                  </a:lnTo>
                  <a:lnTo>
                    <a:pt x="104349" y="105439"/>
                  </a:lnTo>
                  <a:lnTo>
                    <a:pt x="105775" y="105995"/>
                  </a:lnTo>
                  <a:lnTo>
                    <a:pt x="105910" y="105884"/>
                  </a:lnTo>
                  <a:lnTo>
                    <a:pt x="106183" y="105884"/>
                  </a:lnTo>
                  <a:lnTo>
                    <a:pt x="106808" y="106525"/>
                  </a:lnTo>
                  <a:lnTo>
                    <a:pt x="108086" y="106798"/>
                  </a:lnTo>
                  <a:lnTo>
                    <a:pt x="108907" y="106821"/>
                  </a:lnTo>
                  <a:lnTo>
                    <a:pt x="109558" y="106578"/>
                  </a:lnTo>
                  <a:lnTo>
                    <a:pt x="110138" y="106650"/>
                  </a:lnTo>
                  <a:lnTo>
                    <a:pt x="110557" y="107033"/>
                  </a:lnTo>
                  <a:lnTo>
                    <a:pt x="111064" y="107208"/>
                  </a:lnTo>
                  <a:lnTo>
                    <a:pt x="111268" y="107040"/>
                  </a:lnTo>
                  <a:lnTo>
                    <a:pt x="111672" y="106902"/>
                  </a:lnTo>
                  <a:lnTo>
                    <a:pt x="113513" y="107453"/>
                  </a:lnTo>
                  <a:lnTo>
                    <a:pt x="113827" y="107579"/>
                  </a:lnTo>
                  <a:lnTo>
                    <a:pt x="114608" y="108116"/>
                  </a:lnTo>
                  <a:lnTo>
                    <a:pt x="114718" y="108395"/>
                  </a:lnTo>
                  <a:lnTo>
                    <a:pt x="115129" y="108630"/>
                  </a:lnTo>
                  <a:lnTo>
                    <a:pt x="116303" y="108667"/>
                  </a:lnTo>
                  <a:lnTo>
                    <a:pt x="116538" y="108884"/>
                  </a:lnTo>
                  <a:lnTo>
                    <a:pt x="117508" y="109428"/>
                  </a:lnTo>
                  <a:lnTo>
                    <a:pt x="118821" y="108984"/>
                  </a:lnTo>
                  <a:lnTo>
                    <a:pt x="120478" y="107818"/>
                  </a:lnTo>
                  <a:lnTo>
                    <a:pt x="120544" y="107508"/>
                  </a:lnTo>
                  <a:lnTo>
                    <a:pt x="120772" y="107132"/>
                  </a:lnTo>
                  <a:lnTo>
                    <a:pt x="121107" y="106938"/>
                  </a:lnTo>
                  <a:lnTo>
                    <a:pt x="121293" y="106931"/>
                  </a:lnTo>
                  <a:lnTo>
                    <a:pt x="121770" y="106424"/>
                  </a:lnTo>
                  <a:lnTo>
                    <a:pt x="121784" y="106230"/>
                  </a:lnTo>
                  <a:lnTo>
                    <a:pt x="121832" y="105800"/>
                  </a:lnTo>
                  <a:lnTo>
                    <a:pt x="121591" y="104761"/>
                  </a:lnTo>
                  <a:lnTo>
                    <a:pt x="121453" y="103322"/>
                  </a:lnTo>
                  <a:lnTo>
                    <a:pt x="121488" y="102170"/>
                  </a:lnTo>
                  <a:lnTo>
                    <a:pt x="121792" y="101533"/>
                  </a:lnTo>
                  <a:lnTo>
                    <a:pt x="121934" y="101048"/>
                  </a:lnTo>
                  <a:lnTo>
                    <a:pt x="121997" y="100064"/>
                  </a:lnTo>
                  <a:lnTo>
                    <a:pt x="121797" y="99702"/>
                  </a:lnTo>
                  <a:lnTo>
                    <a:pt x="121734" y="99438"/>
                  </a:lnTo>
                  <a:lnTo>
                    <a:pt x="121721" y="99016"/>
                  </a:lnTo>
                  <a:lnTo>
                    <a:pt x="121828" y="98316"/>
                  </a:lnTo>
                  <a:lnTo>
                    <a:pt x="123798" y="97373"/>
                  </a:lnTo>
                  <a:lnTo>
                    <a:pt x="124102" y="98171"/>
                  </a:lnTo>
                  <a:lnTo>
                    <a:pt x="124599" y="98186"/>
                  </a:lnTo>
                  <a:lnTo>
                    <a:pt x="124416" y="99357"/>
                  </a:lnTo>
                  <a:lnTo>
                    <a:pt x="125947" y="99383"/>
                  </a:lnTo>
                  <a:lnTo>
                    <a:pt x="126258" y="99647"/>
                  </a:lnTo>
                  <a:lnTo>
                    <a:pt x="126369" y="100192"/>
                  </a:lnTo>
                  <a:lnTo>
                    <a:pt x="126825" y="101272"/>
                  </a:lnTo>
                  <a:lnTo>
                    <a:pt x="127862" y="101913"/>
                  </a:lnTo>
                  <a:lnTo>
                    <a:pt x="128349" y="101969"/>
                  </a:lnTo>
                  <a:lnTo>
                    <a:pt x="128992" y="101819"/>
                  </a:lnTo>
                  <a:lnTo>
                    <a:pt x="129043" y="101186"/>
                  </a:lnTo>
                  <a:lnTo>
                    <a:pt x="130041" y="100392"/>
                  </a:lnTo>
                  <a:lnTo>
                    <a:pt x="131537" y="100052"/>
                  </a:lnTo>
                  <a:lnTo>
                    <a:pt x="131669" y="99743"/>
                  </a:lnTo>
                  <a:lnTo>
                    <a:pt x="131758" y="99083"/>
                  </a:lnTo>
                  <a:lnTo>
                    <a:pt x="131275" y="99008"/>
                  </a:lnTo>
                  <a:lnTo>
                    <a:pt x="130615" y="99132"/>
                  </a:lnTo>
                  <a:lnTo>
                    <a:pt x="131637" y="97152"/>
                  </a:lnTo>
                  <a:lnTo>
                    <a:pt x="132968" y="96891"/>
                  </a:lnTo>
                  <a:lnTo>
                    <a:pt x="133196" y="95903"/>
                  </a:lnTo>
                  <a:lnTo>
                    <a:pt x="131986" y="95489"/>
                  </a:lnTo>
                  <a:lnTo>
                    <a:pt x="131004" y="94625"/>
                  </a:lnTo>
                  <a:lnTo>
                    <a:pt x="131039" y="93655"/>
                  </a:lnTo>
                  <a:lnTo>
                    <a:pt x="130966" y="93517"/>
                  </a:lnTo>
                  <a:lnTo>
                    <a:pt x="130762" y="93443"/>
                  </a:lnTo>
                  <a:lnTo>
                    <a:pt x="130092" y="93413"/>
                  </a:lnTo>
                  <a:lnTo>
                    <a:pt x="130569" y="92638"/>
                  </a:lnTo>
                  <a:lnTo>
                    <a:pt x="130904" y="91736"/>
                  </a:lnTo>
                  <a:lnTo>
                    <a:pt x="131242" y="91042"/>
                  </a:lnTo>
                  <a:lnTo>
                    <a:pt x="133821" y="91042"/>
                  </a:lnTo>
                  <a:lnTo>
                    <a:pt x="134012" y="91105"/>
                  </a:lnTo>
                  <a:lnTo>
                    <a:pt x="134909" y="91616"/>
                  </a:lnTo>
                  <a:lnTo>
                    <a:pt x="135073" y="92757"/>
                  </a:lnTo>
                  <a:lnTo>
                    <a:pt x="135398" y="92764"/>
                  </a:lnTo>
                  <a:lnTo>
                    <a:pt x="135408" y="92228"/>
                  </a:lnTo>
                  <a:lnTo>
                    <a:pt x="136490" y="92213"/>
                  </a:lnTo>
                  <a:lnTo>
                    <a:pt x="136556" y="89935"/>
                  </a:lnTo>
                  <a:lnTo>
                    <a:pt x="137179" y="89827"/>
                  </a:lnTo>
                  <a:lnTo>
                    <a:pt x="137804" y="89322"/>
                  </a:lnTo>
                  <a:lnTo>
                    <a:pt x="137971" y="89436"/>
                  </a:lnTo>
                  <a:lnTo>
                    <a:pt x="138192" y="89749"/>
                  </a:lnTo>
                  <a:lnTo>
                    <a:pt x="138178" y="90062"/>
                  </a:lnTo>
                  <a:lnTo>
                    <a:pt x="138302" y="90752"/>
                  </a:lnTo>
                  <a:lnTo>
                    <a:pt x="138775" y="91479"/>
                  </a:lnTo>
                  <a:lnTo>
                    <a:pt x="139014" y="91502"/>
                  </a:lnTo>
                  <a:lnTo>
                    <a:pt x="139346" y="91729"/>
                  </a:lnTo>
                  <a:lnTo>
                    <a:pt x="140165" y="92762"/>
                  </a:lnTo>
                  <a:lnTo>
                    <a:pt x="140196" y="93016"/>
                  </a:lnTo>
                  <a:lnTo>
                    <a:pt x="140327" y="93176"/>
                  </a:lnTo>
                  <a:lnTo>
                    <a:pt x="140894" y="93545"/>
                  </a:lnTo>
                  <a:lnTo>
                    <a:pt x="141243" y="93792"/>
                  </a:lnTo>
                  <a:lnTo>
                    <a:pt x="141379" y="95845"/>
                  </a:lnTo>
                  <a:lnTo>
                    <a:pt x="141785" y="97091"/>
                  </a:lnTo>
                  <a:lnTo>
                    <a:pt x="142058" y="98272"/>
                  </a:lnTo>
                  <a:lnTo>
                    <a:pt x="142166" y="98473"/>
                  </a:lnTo>
                  <a:lnTo>
                    <a:pt x="143164" y="99054"/>
                  </a:lnTo>
                  <a:lnTo>
                    <a:pt x="144205" y="100493"/>
                  </a:lnTo>
                  <a:lnTo>
                    <a:pt x="143856" y="100892"/>
                  </a:lnTo>
                  <a:lnTo>
                    <a:pt x="143694" y="100806"/>
                  </a:lnTo>
                  <a:lnTo>
                    <a:pt x="143535" y="100877"/>
                  </a:lnTo>
                  <a:lnTo>
                    <a:pt x="143224" y="101291"/>
                  </a:lnTo>
                  <a:lnTo>
                    <a:pt x="143128" y="101798"/>
                  </a:lnTo>
                  <a:lnTo>
                    <a:pt x="142530" y="102317"/>
                  </a:lnTo>
                  <a:lnTo>
                    <a:pt x="141946" y="102649"/>
                  </a:lnTo>
                  <a:lnTo>
                    <a:pt x="141287" y="104036"/>
                  </a:lnTo>
                  <a:lnTo>
                    <a:pt x="139369" y="104046"/>
                  </a:lnTo>
                  <a:lnTo>
                    <a:pt x="139410" y="104795"/>
                  </a:lnTo>
                  <a:lnTo>
                    <a:pt x="139531" y="105030"/>
                  </a:lnTo>
                  <a:lnTo>
                    <a:pt x="139724" y="105862"/>
                  </a:lnTo>
                  <a:lnTo>
                    <a:pt x="139627" y="106317"/>
                  </a:lnTo>
                  <a:lnTo>
                    <a:pt x="139886" y="107043"/>
                  </a:lnTo>
                  <a:lnTo>
                    <a:pt x="140379" y="107144"/>
                  </a:lnTo>
                  <a:lnTo>
                    <a:pt x="140572" y="107361"/>
                  </a:lnTo>
                  <a:lnTo>
                    <a:pt x="141031" y="109315"/>
                  </a:lnTo>
                  <a:lnTo>
                    <a:pt x="141529" y="109822"/>
                  </a:lnTo>
                  <a:lnTo>
                    <a:pt x="142054" y="109967"/>
                  </a:lnTo>
                  <a:lnTo>
                    <a:pt x="142731" y="110294"/>
                  </a:lnTo>
                  <a:lnTo>
                    <a:pt x="144123" y="112109"/>
                  </a:lnTo>
                  <a:lnTo>
                    <a:pt x="144283" y="112500"/>
                  </a:lnTo>
                  <a:lnTo>
                    <a:pt x="144051" y="113201"/>
                  </a:lnTo>
                  <a:lnTo>
                    <a:pt x="143599" y="113955"/>
                  </a:lnTo>
                  <a:lnTo>
                    <a:pt x="143416" y="113970"/>
                  </a:lnTo>
                  <a:lnTo>
                    <a:pt x="142284" y="115156"/>
                  </a:lnTo>
                  <a:lnTo>
                    <a:pt x="142136" y="115883"/>
                  </a:lnTo>
                  <a:lnTo>
                    <a:pt x="142176" y="117813"/>
                  </a:lnTo>
                  <a:lnTo>
                    <a:pt x="141633" y="117859"/>
                  </a:lnTo>
                  <a:lnTo>
                    <a:pt x="141013" y="118131"/>
                  </a:lnTo>
                  <a:lnTo>
                    <a:pt x="140478" y="118548"/>
                  </a:lnTo>
                  <a:lnTo>
                    <a:pt x="140526" y="118768"/>
                  </a:lnTo>
                  <a:lnTo>
                    <a:pt x="140933" y="119405"/>
                  </a:lnTo>
                  <a:lnTo>
                    <a:pt x="141946" y="120042"/>
                  </a:lnTo>
                  <a:lnTo>
                    <a:pt x="142162" y="119912"/>
                  </a:lnTo>
                  <a:lnTo>
                    <a:pt x="142159" y="120632"/>
                  </a:lnTo>
                  <a:lnTo>
                    <a:pt x="142001" y="121463"/>
                  </a:lnTo>
                  <a:lnTo>
                    <a:pt x="141632" y="121493"/>
                  </a:lnTo>
                  <a:lnTo>
                    <a:pt x="141597" y="122217"/>
                  </a:lnTo>
                  <a:lnTo>
                    <a:pt x="141782" y="122356"/>
                  </a:lnTo>
                  <a:lnTo>
                    <a:pt x="142278" y="123349"/>
                  </a:lnTo>
                  <a:lnTo>
                    <a:pt x="142288" y="123528"/>
                  </a:lnTo>
                  <a:lnTo>
                    <a:pt x="142140" y="124352"/>
                  </a:lnTo>
                  <a:lnTo>
                    <a:pt x="141706" y="124889"/>
                  </a:lnTo>
                  <a:lnTo>
                    <a:pt x="141678" y="125031"/>
                  </a:lnTo>
                  <a:lnTo>
                    <a:pt x="142110" y="125698"/>
                  </a:lnTo>
                  <a:lnTo>
                    <a:pt x="142555" y="125933"/>
                  </a:lnTo>
                  <a:lnTo>
                    <a:pt x="142821" y="126320"/>
                  </a:lnTo>
                  <a:lnTo>
                    <a:pt x="142973" y="126816"/>
                  </a:lnTo>
                  <a:lnTo>
                    <a:pt x="142900" y="127252"/>
                  </a:lnTo>
                  <a:lnTo>
                    <a:pt x="142749" y="127465"/>
                  </a:lnTo>
                  <a:lnTo>
                    <a:pt x="142711" y="127655"/>
                  </a:lnTo>
                  <a:lnTo>
                    <a:pt x="142652" y="128482"/>
                  </a:lnTo>
                  <a:lnTo>
                    <a:pt x="142773" y="129027"/>
                  </a:lnTo>
                  <a:lnTo>
                    <a:pt x="142984" y="129463"/>
                  </a:lnTo>
                  <a:lnTo>
                    <a:pt x="143119" y="130104"/>
                  </a:lnTo>
                  <a:lnTo>
                    <a:pt x="143285" y="130968"/>
                  </a:lnTo>
                  <a:lnTo>
                    <a:pt x="143216" y="131244"/>
                  </a:lnTo>
                  <a:lnTo>
                    <a:pt x="143702" y="131822"/>
                  </a:lnTo>
                  <a:lnTo>
                    <a:pt x="144575" y="133447"/>
                  </a:lnTo>
                  <a:lnTo>
                    <a:pt x="145207" y="134871"/>
                  </a:lnTo>
                  <a:lnTo>
                    <a:pt x="145751" y="135385"/>
                  </a:lnTo>
                  <a:lnTo>
                    <a:pt x="145938" y="135810"/>
                  </a:lnTo>
                  <a:lnTo>
                    <a:pt x="145886" y="136134"/>
                  </a:lnTo>
                  <a:lnTo>
                    <a:pt x="146217" y="136526"/>
                  </a:lnTo>
                  <a:lnTo>
                    <a:pt x="146976" y="137774"/>
                  </a:lnTo>
                  <a:lnTo>
                    <a:pt x="148013" y="138520"/>
                  </a:lnTo>
                  <a:lnTo>
                    <a:pt x="148665" y="138624"/>
                  </a:lnTo>
                  <a:lnTo>
                    <a:pt x="149192" y="138978"/>
                  </a:lnTo>
                  <a:lnTo>
                    <a:pt x="149778" y="139795"/>
                  </a:lnTo>
                  <a:lnTo>
                    <a:pt x="150195" y="140171"/>
                  </a:lnTo>
                  <a:lnTo>
                    <a:pt x="152211" y="141502"/>
                  </a:lnTo>
                  <a:lnTo>
                    <a:pt x="152355" y="141659"/>
                  </a:lnTo>
                  <a:lnTo>
                    <a:pt x="152820" y="142595"/>
                  </a:lnTo>
                  <a:lnTo>
                    <a:pt x="153134" y="143352"/>
                  </a:lnTo>
                  <a:lnTo>
                    <a:pt x="153099" y="143583"/>
                  </a:lnTo>
                  <a:lnTo>
                    <a:pt x="152186" y="143836"/>
                  </a:lnTo>
                  <a:lnTo>
                    <a:pt x="150997" y="143773"/>
                  </a:lnTo>
                  <a:lnTo>
                    <a:pt x="150877" y="143966"/>
                  </a:lnTo>
                  <a:lnTo>
                    <a:pt x="150094" y="143592"/>
                  </a:lnTo>
                  <a:lnTo>
                    <a:pt x="149501" y="142831"/>
                  </a:lnTo>
                  <a:lnTo>
                    <a:pt x="149070" y="142690"/>
                  </a:lnTo>
                  <a:lnTo>
                    <a:pt x="147650" y="142549"/>
                  </a:lnTo>
                  <a:lnTo>
                    <a:pt x="146744" y="142010"/>
                  </a:lnTo>
                  <a:lnTo>
                    <a:pt x="146149" y="141904"/>
                  </a:lnTo>
                  <a:lnTo>
                    <a:pt x="144050" y="141919"/>
                  </a:lnTo>
                  <a:lnTo>
                    <a:pt x="143165" y="141847"/>
                  </a:lnTo>
                  <a:lnTo>
                    <a:pt x="143166" y="144359"/>
                  </a:lnTo>
                  <a:lnTo>
                    <a:pt x="142994" y="145224"/>
                  </a:lnTo>
                  <a:lnTo>
                    <a:pt x="142812" y="145702"/>
                  </a:lnTo>
                  <a:lnTo>
                    <a:pt x="142750" y="146704"/>
                  </a:lnTo>
                  <a:lnTo>
                    <a:pt x="142254" y="146692"/>
                  </a:lnTo>
                  <a:lnTo>
                    <a:pt x="139531" y="146704"/>
                  </a:lnTo>
                  <a:lnTo>
                    <a:pt x="136880" y="146715"/>
                  </a:lnTo>
                  <a:lnTo>
                    <a:pt x="134754" y="146725"/>
                  </a:lnTo>
                  <a:lnTo>
                    <a:pt x="134396" y="146717"/>
                  </a:lnTo>
                  <a:lnTo>
                    <a:pt x="133910" y="146706"/>
                  </a:lnTo>
                  <a:lnTo>
                    <a:pt x="133405" y="146703"/>
                  </a:lnTo>
                  <a:lnTo>
                    <a:pt x="131641" y="146695"/>
                  </a:lnTo>
                  <a:lnTo>
                    <a:pt x="130878" y="146687"/>
                  </a:lnTo>
                  <a:lnTo>
                    <a:pt x="130496" y="146676"/>
                  </a:lnTo>
                  <a:lnTo>
                    <a:pt x="130091" y="146706"/>
                  </a:lnTo>
                  <a:lnTo>
                    <a:pt x="129431" y="146710"/>
                  </a:lnTo>
                  <a:lnTo>
                    <a:pt x="127900" y="146705"/>
                  </a:lnTo>
                  <a:lnTo>
                    <a:pt x="127701" y="146706"/>
                  </a:lnTo>
                  <a:lnTo>
                    <a:pt x="127250" y="146715"/>
                  </a:lnTo>
                  <a:lnTo>
                    <a:pt x="123650" y="146786"/>
                  </a:lnTo>
                  <a:lnTo>
                    <a:pt x="122616" y="146807"/>
                  </a:lnTo>
                  <a:lnTo>
                    <a:pt x="120249" y="146772"/>
                  </a:lnTo>
                  <a:lnTo>
                    <a:pt x="118858" y="146751"/>
                  </a:lnTo>
                  <a:lnTo>
                    <a:pt x="116894" y="146757"/>
                  </a:lnTo>
                  <a:lnTo>
                    <a:pt x="115914" y="146760"/>
                  </a:lnTo>
                  <a:lnTo>
                    <a:pt x="112335" y="146827"/>
                  </a:lnTo>
                  <a:lnTo>
                    <a:pt x="112303" y="147110"/>
                  </a:lnTo>
                  <a:lnTo>
                    <a:pt x="112620" y="148429"/>
                  </a:lnTo>
                  <a:lnTo>
                    <a:pt x="113084" y="149346"/>
                  </a:lnTo>
                  <a:lnTo>
                    <a:pt x="113126" y="149683"/>
                  </a:lnTo>
                  <a:lnTo>
                    <a:pt x="112951" y="150062"/>
                  </a:lnTo>
                  <a:lnTo>
                    <a:pt x="112958" y="150263"/>
                  </a:lnTo>
                  <a:lnTo>
                    <a:pt x="113096" y="150811"/>
                  </a:lnTo>
                  <a:lnTo>
                    <a:pt x="113372" y="151389"/>
                  </a:lnTo>
                  <a:lnTo>
                    <a:pt x="113596" y="152194"/>
                  </a:lnTo>
                  <a:lnTo>
                    <a:pt x="113224" y="154304"/>
                  </a:lnTo>
                  <a:lnTo>
                    <a:pt x="112598" y="155989"/>
                  </a:lnTo>
                  <a:lnTo>
                    <a:pt x="112416" y="156370"/>
                  </a:lnTo>
                  <a:lnTo>
                    <a:pt x="112106" y="156649"/>
                  </a:lnTo>
                  <a:lnTo>
                    <a:pt x="111848" y="157104"/>
                  </a:lnTo>
                  <a:lnTo>
                    <a:pt x="111184" y="158696"/>
                  </a:lnTo>
                  <a:lnTo>
                    <a:pt x="111126" y="159118"/>
                  </a:lnTo>
                  <a:lnTo>
                    <a:pt x="110875" y="159975"/>
                  </a:lnTo>
                  <a:lnTo>
                    <a:pt x="110662" y="160315"/>
                  </a:lnTo>
                  <a:lnTo>
                    <a:pt x="110356" y="161291"/>
                  </a:lnTo>
                  <a:lnTo>
                    <a:pt x="110260" y="161992"/>
                  </a:lnTo>
                  <a:lnTo>
                    <a:pt x="110122" y="162444"/>
                  </a:lnTo>
                  <a:lnTo>
                    <a:pt x="109514" y="162854"/>
                  </a:lnTo>
                  <a:lnTo>
                    <a:pt x="109321" y="163085"/>
                  </a:lnTo>
                  <a:lnTo>
                    <a:pt x="109280" y="163708"/>
                  </a:lnTo>
                  <a:lnTo>
                    <a:pt x="109487" y="164319"/>
                  </a:lnTo>
                  <a:lnTo>
                    <a:pt x="109504" y="164714"/>
                  </a:lnTo>
                  <a:lnTo>
                    <a:pt x="109339" y="165053"/>
                  </a:lnTo>
                  <a:lnTo>
                    <a:pt x="109037" y="165169"/>
                  </a:lnTo>
                  <a:lnTo>
                    <a:pt x="108382" y="165914"/>
                  </a:lnTo>
                  <a:lnTo>
                    <a:pt x="108313" y="166309"/>
                  </a:lnTo>
                  <a:lnTo>
                    <a:pt x="107672" y="168229"/>
                  </a:lnTo>
                  <a:lnTo>
                    <a:pt x="108539" y="169165"/>
                  </a:lnTo>
                  <a:lnTo>
                    <a:pt x="108800" y="169654"/>
                  </a:lnTo>
                  <a:lnTo>
                    <a:pt x="108910" y="170104"/>
                  </a:lnTo>
                  <a:lnTo>
                    <a:pt x="108765" y="170507"/>
                  </a:lnTo>
                  <a:lnTo>
                    <a:pt x="108658" y="171145"/>
                  </a:lnTo>
                  <a:lnTo>
                    <a:pt x="108820" y="171383"/>
                  </a:lnTo>
                  <a:lnTo>
                    <a:pt x="109071" y="171510"/>
                  </a:lnTo>
                  <a:lnTo>
                    <a:pt x="109958" y="172382"/>
                  </a:lnTo>
                  <a:lnTo>
                    <a:pt x="110206" y="172922"/>
                  </a:lnTo>
                  <a:lnTo>
                    <a:pt x="110134" y="173303"/>
                  </a:lnTo>
                  <a:lnTo>
                    <a:pt x="110774" y="173638"/>
                  </a:lnTo>
                  <a:lnTo>
                    <a:pt x="111448" y="173854"/>
                  </a:lnTo>
                  <a:lnTo>
                    <a:pt x="111733" y="174290"/>
                  </a:lnTo>
                  <a:lnTo>
                    <a:pt x="111985" y="174857"/>
                  </a:lnTo>
                  <a:lnTo>
                    <a:pt x="112133" y="175591"/>
                  </a:lnTo>
                  <a:lnTo>
                    <a:pt x="112934" y="176183"/>
                  </a:lnTo>
                  <a:lnTo>
                    <a:pt x="113766" y="176500"/>
                  </a:lnTo>
                  <a:lnTo>
                    <a:pt x="114543" y="176928"/>
                  </a:lnTo>
                  <a:lnTo>
                    <a:pt x="115193" y="177618"/>
                  </a:lnTo>
                  <a:lnTo>
                    <a:pt x="115815" y="178859"/>
                  </a:lnTo>
                  <a:lnTo>
                    <a:pt x="116321" y="179094"/>
                  </a:lnTo>
                  <a:lnTo>
                    <a:pt x="116830" y="179556"/>
                  </a:lnTo>
                  <a:lnTo>
                    <a:pt x="117366" y="180205"/>
                  </a:lnTo>
                  <a:lnTo>
                    <a:pt x="117442" y="180500"/>
                  </a:lnTo>
                  <a:lnTo>
                    <a:pt x="118043" y="181040"/>
                  </a:lnTo>
                  <a:lnTo>
                    <a:pt x="118404" y="181182"/>
                  </a:lnTo>
                  <a:lnTo>
                    <a:pt x="119311" y="182416"/>
                  </a:lnTo>
                  <a:lnTo>
                    <a:pt x="119270" y="183158"/>
                  </a:lnTo>
                  <a:lnTo>
                    <a:pt x="119167" y="183497"/>
                  </a:lnTo>
                  <a:lnTo>
                    <a:pt x="119672" y="184232"/>
                  </a:lnTo>
                  <a:lnTo>
                    <a:pt x="120342" y="185041"/>
                  </a:lnTo>
                  <a:lnTo>
                    <a:pt x="120414" y="185227"/>
                  </a:lnTo>
                  <a:lnTo>
                    <a:pt x="120439" y="185413"/>
                  </a:lnTo>
                  <a:lnTo>
                    <a:pt x="120504" y="185902"/>
                  </a:lnTo>
                  <a:lnTo>
                    <a:pt x="120558" y="186305"/>
                  </a:lnTo>
                  <a:lnTo>
                    <a:pt x="120564" y="187115"/>
                  </a:lnTo>
                  <a:lnTo>
                    <a:pt x="120921" y="188138"/>
                  </a:lnTo>
                  <a:lnTo>
                    <a:pt x="121403" y="188487"/>
                  </a:lnTo>
                  <a:lnTo>
                    <a:pt x="121594" y="188625"/>
                  </a:lnTo>
                  <a:lnTo>
                    <a:pt x="122086" y="188981"/>
                  </a:lnTo>
                  <a:lnTo>
                    <a:pt x="123367" y="189627"/>
                  </a:lnTo>
                  <a:lnTo>
                    <a:pt x="123657" y="189802"/>
                  </a:lnTo>
                  <a:lnTo>
                    <a:pt x="124476" y="190932"/>
                  </a:lnTo>
                  <a:lnTo>
                    <a:pt x="124843" y="191700"/>
                  </a:lnTo>
                  <a:lnTo>
                    <a:pt x="125129" y="191810"/>
                  </a:lnTo>
                  <a:lnTo>
                    <a:pt x="125561" y="191901"/>
                  </a:lnTo>
                  <a:lnTo>
                    <a:pt x="126822" y="192203"/>
                  </a:lnTo>
                  <a:lnTo>
                    <a:pt x="127574" y="192527"/>
                  </a:lnTo>
                  <a:lnTo>
                    <a:pt x="127756" y="192780"/>
                  </a:lnTo>
                  <a:lnTo>
                    <a:pt x="127787" y="193119"/>
                  </a:lnTo>
                  <a:lnTo>
                    <a:pt x="128454" y="194141"/>
                  </a:lnTo>
                  <a:lnTo>
                    <a:pt x="128976" y="194353"/>
                  </a:lnTo>
                  <a:lnTo>
                    <a:pt x="129323" y="194938"/>
                  </a:lnTo>
                  <a:lnTo>
                    <a:pt x="129502" y="195076"/>
                  </a:lnTo>
                  <a:lnTo>
                    <a:pt x="130717" y="195609"/>
                  </a:lnTo>
                  <a:lnTo>
                    <a:pt x="131435" y="195243"/>
                  </a:lnTo>
                  <a:lnTo>
                    <a:pt x="131699" y="195389"/>
                  </a:lnTo>
                  <a:lnTo>
                    <a:pt x="132448" y="196090"/>
                  </a:lnTo>
                  <a:lnTo>
                    <a:pt x="132616" y="196403"/>
                  </a:lnTo>
                  <a:lnTo>
                    <a:pt x="132936" y="196761"/>
                  </a:lnTo>
                  <a:lnTo>
                    <a:pt x="133427" y="197055"/>
                  </a:lnTo>
                  <a:lnTo>
                    <a:pt x="134158" y="197059"/>
                  </a:lnTo>
                  <a:lnTo>
                    <a:pt x="134869" y="197916"/>
                  </a:lnTo>
                  <a:lnTo>
                    <a:pt x="135562" y="198468"/>
                  </a:lnTo>
                  <a:lnTo>
                    <a:pt x="136441" y="198781"/>
                  </a:lnTo>
                  <a:lnTo>
                    <a:pt x="137230" y="199493"/>
                  </a:lnTo>
                  <a:lnTo>
                    <a:pt x="137169" y="199800"/>
                  </a:lnTo>
                  <a:lnTo>
                    <a:pt x="137235" y="200147"/>
                  </a:lnTo>
                  <a:lnTo>
                    <a:pt x="137330" y="200642"/>
                  </a:lnTo>
                  <a:lnTo>
                    <a:pt x="138068" y="202171"/>
                  </a:lnTo>
                  <a:lnTo>
                    <a:pt x="138462" y="202714"/>
                  </a:lnTo>
                  <a:lnTo>
                    <a:pt x="138586" y="203271"/>
                  </a:lnTo>
                  <a:lnTo>
                    <a:pt x="138455" y="203651"/>
                  </a:lnTo>
                  <a:lnTo>
                    <a:pt x="138616" y="204326"/>
                  </a:lnTo>
                  <a:lnTo>
                    <a:pt x="138921" y="206455"/>
                  </a:lnTo>
                  <a:lnTo>
                    <a:pt x="138907" y="206814"/>
                  </a:lnTo>
                  <a:lnTo>
                    <a:pt x="138897" y="207085"/>
                  </a:lnTo>
                  <a:lnTo>
                    <a:pt x="138771" y="207446"/>
                  </a:lnTo>
                  <a:lnTo>
                    <a:pt x="138653" y="207676"/>
                  </a:lnTo>
                  <a:lnTo>
                    <a:pt x="138553" y="208593"/>
                  </a:lnTo>
                  <a:lnTo>
                    <a:pt x="138553" y="208727"/>
                  </a:lnTo>
                  <a:lnTo>
                    <a:pt x="138735" y="208992"/>
                  </a:lnTo>
                  <a:lnTo>
                    <a:pt x="138439" y="210058"/>
                  </a:lnTo>
                  <a:lnTo>
                    <a:pt x="138185" y="210565"/>
                  </a:lnTo>
                  <a:lnTo>
                    <a:pt x="137938" y="210763"/>
                  </a:lnTo>
                  <a:lnTo>
                    <a:pt x="137495" y="210927"/>
                  </a:lnTo>
                  <a:lnTo>
                    <a:pt x="137242" y="211490"/>
                  </a:lnTo>
                  <a:lnTo>
                    <a:pt x="136960" y="214129"/>
                  </a:lnTo>
                  <a:lnTo>
                    <a:pt x="136606" y="215298"/>
                  </a:lnTo>
                  <a:lnTo>
                    <a:pt x="136445" y="215833"/>
                  </a:lnTo>
                  <a:lnTo>
                    <a:pt x="136212" y="215796"/>
                  </a:lnTo>
                  <a:lnTo>
                    <a:pt x="135985" y="215959"/>
                  </a:lnTo>
                  <a:lnTo>
                    <a:pt x="135694" y="216429"/>
                  </a:lnTo>
                  <a:lnTo>
                    <a:pt x="135896" y="216682"/>
                  </a:lnTo>
                  <a:lnTo>
                    <a:pt x="135934" y="216959"/>
                  </a:lnTo>
                  <a:lnTo>
                    <a:pt x="135676" y="217685"/>
                  </a:lnTo>
                  <a:lnTo>
                    <a:pt x="135381" y="217876"/>
                  </a:lnTo>
                  <a:lnTo>
                    <a:pt x="135189" y="217913"/>
                  </a:lnTo>
                  <a:lnTo>
                    <a:pt x="135066" y="217752"/>
                  </a:lnTo>
                  <a:lnTo>
                    <a:pt x="134719" y="217972"/>
                  </a:lnTo>
                  <a:lnTo>
                    <a:pt x="134479" y="218934"/>
                  </a:lnTo>
                  <a:lnTo>
                    <a:pt x="134020" y="219568"/>
                  </a:lnTo>
                  <a:lnTo>
                    <a:pt x="133502" y="219751"/>
                  </a:lnTo>
                  <a:lnTo>
                    <a:pt x="132697" y="221755"/>
                  </a:lnTo>
                  <a:lnTo>
                    <a:pt x="132059" y="223341"/>
                  </a:lnTo>
                  <a:lnTo>
                    <a:pt x="132096" y="224515"/>
                  </a:lnTo>
                  <a:lnTo>
                    <a:pt x="132272" y="225313"/>
                  </a:lnTo>
                  <a:lnTo>
                    <a:pt x="132241" y="225470"/>
                  </a:lnTo>
                  <a:lnTo>
                    <a:pt x="132070" y="225537"/>
                  </a:lnTo>
                  <a:lnTo>
                    <a:pt x="131904" y="225806"/>
                  </a:lnTo>
                  <a:lnTo>
                    <a:pt x="131914" y="226043"/>
                  </a:lnTo>
                  <a:lnTo>
                    <a:pt x="132301" y="226525"/>
                  </a:lnTo>
                  <a:lnTo>
                    <a:pt x="132495" y="226641"/>
                  </a:lnTo>
                  <a:lnTo>
                    <a:pt x="132952" y="226662"/>
                  </a:lnTo>
                  <a:lnTo>
                    <a:pt x="133222" y="227019"/>
                  </a:lnTo>
                  <a:lnTo>
                    <a:pt x="133663" y="227765"/>
                  </a:lnTo>
                  <a:lnTo>
                    <a:pt x="134058" y="228465"/>
                  </a:lnTo>
                  <a:lnTo>
                    <a:pt x="134085" y="228737"/>
                  </a:lnTo>
                  <a:lnTo>
                    <a:pt x="134100" y="228880"/>
                  </a:lnTo>
                  <a:lnTo>
                    <a:pt x="134102" y="229288"/>
                  </a:lnTo>
                  <a:lnTo>
                    <a:pt x="134024" y="229540"/>
                  </a:lnTo>
                  <a:lnTo>
                    <a:pt x="133981" y="229679"/>
                  </a:lnTo>
                  <a:lnTo>
                    <a:pt x="133941" y="229810"/>
                  </a:lnTo>
                  <a:lnTo>
                    <a:pt x="133809" y="230225"/>
                  </a:lnTo>
                  <a:lnTo>
                    <a:pt x="133593" y="230686"/>
                  </a:lnTo>
                  <a:lnTo>
                    <a:pt x="133484" y="230916"/>
                  </a:lnTo>
                  <a:lnTo>
                    <a:pt x="133601" y="231128"/>
                  </a:lnTo>
                  <a:lnTo>
                    <a:pt x="134002" y="231372"/>
                  </a:lnTo>
                  <a:lnTo>
                    <a:pt x="134132" y="231551"/>
                  </a:lnTo>
                  <a:lnTo>
                    <a:pt x="134261" y="232527"/>
                  </a:lnTo>
                  <a:lnTo>
                    <a:pt x="134844" y="233340"/>
                  </a:lnTo>
                  <a:lnTo>
                    <a:pt x="135254" y="233751"/>
                  </a:lnTo>
                  <a:lnTo>
                    <a:pt x="136190" y="234690"/>
                  </a:lnTo>
                  <a:lnTo>
                    <a:pt x="137071" y="234836"/>
                  </a:lnTo>
                  <a:lnTo>
                    <a:pt x="137485" y="235406"/>
                  </a:lnTo>
                  <a:lnTo>
                    <a:pt x="138107" y="235715"/>
                  </a:lnTo>
                  <a:lnTo>
                    <a:pt x="138495" y="235780"/>
                  </a:lnTo>
                  <a:lnTo>
                    <a:pt x="139130" y="235617"/>
                  </a:lnTo>
                  <a:lnTo>
                    <a:pt x="140528" y="235861"/>
                  </a:lnTo>
                  <a:lnTo>
                    <a:pt x="141875" y="236387"/>
                  </a:lnTo>
                  <a:lnTo>
                    <a:pt x="142146" y="236750"/>
                  </a:lnTo>
                  <a:lnTo>
                    <a:pt x="142371" y="237425"/>
                  </a:lnTo>
                  <a:lnTo>
                    <a:pt x="142416" y="238049"/>
                  </a:lnTo>
                  <a:lnTo>
                    <a:pt x="142209" y="238576"/>
                  </a:lnTo>
                  <a:lnTo>
                    <a:pt x="141823" y="239050"/>
                  </a:lnTo>
                  <a:lnTo>
                    <a:pt x="140411" y="240285"/>
                  </a:lnTo>
                  <a:lnTo>
                    <a:pt x="139855" y="240676"/>
                  </a:lnTo>
                  <a:lnTo>
                    <a:pt x="138650" y="241148"/>
                  </a:lnTo>
                  <a:lnTo>
                    <a:pt x="138249" y="241554"/>
                  </a:lnTo>
                  <a:lnTo>
                    <a:pt x="137861" y="242156"/>
                  </a:lnTo>
                  <a:lnTo>
                    <a:pt x="137640" y="242351"/>
                  </a:lnTo>
                  <a:lnTo>
                    <a:pt x="136941" y="242579"/>
                  </a:lnTo>
                  <a:lnTo>
                    <a:pt x="136385" y="242546"/>
                  </a:lnTo>
                  <a:lnTo>
                    <a:pt x="135608" y="242351"/>
                  </a:lnTo>
                  <a:lnTo>
                    <a:pt x="135155" y="242367"/>
                  </a:lnTo>
                  <a:lnTo>
                    <a:pt x="134701" y="242514"/>
                  </a:lnTo>
                  <a:lnTo>
                    <a:pt x="134261" y="242953"/>
                  </a:lnTo>
                  <a:lnTo>
                    <a:pt x="133976" y="243490"/>
                  </a:lnTo>
                  <a:lnTo>
                    <a:pt x="133652" y="244417"/>
                  </a:lnTo>
                  <a:lnTo>
                    <a:pt x="133264" y="244677"/>
                  </a:lnTo>
                  <a:lnTo>
                    <a:pt x="132824" y="245393"/>
                  </a:lnTo>
                  <a:lnTo>
                    <a:pt x="132759" y="245865"/>
                  </a:lnTo>
                  <a:lnTo>
                    <a:pt x="132798" y="246174"/>
                  </a:lnTo>
                  <a:lnTo>
                    <a:pt x="133083" y="246922"/>
                  </a:lnTo>
                  <a:lnTo>
                    <a:pt x="133083" y="247133"/>
                  </a:lnTo>
                  <a:lnTo>
                    <a:pt x="132676" y="247864"/>
                  </a:lnTo>
                  <a:lnTo>
                    <a:pt x="131736" y="248825"/>
                  </a:lnTo>
                  <a:lnTo>
                    <a:pt x="131438" y="249345"/>
                  </a:lnTo>
                  <a:lnTo>
                    <a:pt x="131374" y="249703"/>
                  </a:lnTo>
                  <a:lnTo>
                    <a:pt x="131361" y="250468"/>
                  </a:lnTo>
                  <a:lnTo>
                    <a:pt x="131492" y="252751"/>
                  </a:lnTo>
                  <a:lnTo>
                    <a:pt x="131322" y="253103"/>
                  </a:lnTo>
                  <a:lnTo>
                    <a:pt x="130325" y="254371"/>
                  </a:lnTo>
                  <a:lnTo>
                    <a:pt x="129937" y="254745"/>
                  </a:lnTo>
                  <a:lnTo>
                    <a:pt x="129691" y="254859"/>
                  </a:lnTo>
                  <a:lnTo>
                    <a:pt x="128305" y="255168"/>
                  </a:lnTo>
                  <a:lnTo>
                    <a:pt x="126195" y="255250"/>
                  </a:lnTo>
                  <a:lnTo>
                    <a:pt x="125146" y="255566"/>
                  </a:lnTo>
                  <a:lnTo>
                    <a:pt x="124810" y="255818"/>
                  </a:lnTo>
                  <a:lnTo>
                    <a:pt x="124534" y="256366"/>
                  </a:lnTo>
                  <a:lnTo>
                    <a:pt x="124374" y="257121"/>
                  </a:lnTo>
                  <a:lnTo>
                    <a:pt x="124395" y="258243"/>
                  </a:lnTo>
                  <a:lnTo>
                    <a:pt x="124537" y="258828"/>
                  </a:lnTo>
                  <a:lnTo>
                    <a:pt x="124783" y="259088"/>
                  </a:lnTo>
                  <a:lnTo>
                    <a:pt x="125806" y="259462"/>
                  </a:lnTo>
                  <a:lnTo>
                    <a:pt x="127256" y="259495"/>
                  </a:lnTo>
                  <a:lnTo>
                    <a:pt x="127489" y="259300"/>
                  </a:lnTo>
                  <a:lnTo>
                    <a:pt x="128266" y="258991"/>
                  </a:lnTo>
                  <a:lnTo>
                    <a:pt x="129199" y="258942"/>
                  </a:lnTo>
                  <a:lnTo>
                    <a:pt x="129574" y="259040"/>
                  </a:lnTo>
                  <a:lnTo>
                    <a:pt x="129937" y="259007"/>
                  </a:lnTo>
                  <a:lnTo>
                    <a:pt x="130377" y="258926"/>
                  </a:lnTo>
                  <a:lnTo>
                    <a:pt x="130895" y="258617"/>
                  </a:lnTo>
                  <a:lnTo>
                    <a:pt x="131607" y="258470"/>
                  </a:lnTo>
                  <a:lnTo>
                    <a:pt x="131309" y="260243"/>
                  </a:lnTo>
                  <a:lnTo>
                    <a:pt x="125146" y="262244"/>
                  </a:lnTo>
                  <a:lnTo>
                    <a:pt x="124434" y="262374"/>
                  </a:lnTo>
                  <a:lnTo>
                    <a:pt x="122765" y="263021"/>
                  </a:lnTo>
                  <a:lnTo>
                    <a:pt x="122771" y="263458"/>
                  </a:lnTo>
                  <a:lnTo>
                    <a:pt x="120250" y="264035"/>
                  </a:lnTo>
                  <a:lnTo>
                    <a:pt x="119377" y="264235"/>
                  </a:lnTo>
                  <a:lnTo>
                    <a:pt x="118386" y="264347"/>
                  </a:lnTo>
                  <a:lnTo>
                    <a:pt x="117621" y="264434"/>
                  </a:lnTo>
                  <a:lnTo>
                    <a:pt x="114609" y="265277"/>
                  </a:lnTo>
                  <a:lnTo>
                    <a:pt x="107542" y="267574"/>
                  </a:lnTo>
                  <a:lnTo>
                    <a:pt x="104830" y="268456"/>
                  </a:lnTo>
                  <a:lnTo>
                    <a:pt x="103327" y="268673"/>
                  </a:lnTo>
                  <a:lnTo>
                    <a:pt x="94533" y="269950"/>
                  </a:lnTo>
                  <a:lnTo>
                    <a:pt x="94367" y="269986"/>
                  </a:lnTo>
                  <a:lnTo>
                    <a:pt x="86228" y="271765"/>
                  </a:lnTo>
                  <a:lnTo>
                    <a:pt x="81321" y="272120"/>
                  </a:lnTo>
                  <a:lnTo>
                    <a:pt x="73420" y="271759"/>
                  </a:lnTo>
                  <a:lnTo>
                    <a:pt x="70294" y="271616"/>
                  </a:lnTo>
                  <a:lnTo>
                    <a:pt x="69972" y="271601"/>
                  </a:lnTo>
                  <a:lnTo>
                    <a:pt x="69835" y="271605"/>
                  </a:lnTo>
                  <a:lnTo>
                    <a:pt x="65293" y="271740"/>
                  </a:lnTo>
                  <a:lnTo>
                    <a:pt x="60406" y="272353"/>
                  </a:lnTo>
                  <a:lnTo>
                    <a:pt x="58519" y="272904"/>
                  </a:lnTo>
                  <a:lnTo>
                    <a:pt x="56729" y="273105"/>
                  </a:lnTo>
                  <a:lnTo>
                    <a:pt x="56616" y="272847"/>
                  </a:lnTo>
                  <a:lnTo>
                    <a:pt x="56686" y="272719"/>
                  </a:lnTo>
                  <a:lnTo>
                    <a:pt x="57300" y="271599"/>
                  </a:lnTo>
                  <a:lnTo>
                    <a:pt x="59795" y="271312"/>
                  </a:lnTo>
                  <a:lnTo>
                    <a:pt x="64698" y="270748"/>
                  </a:lnTo>
                  <a:lnTo>
                    <a:pt x="65796" y="269132"/>
                  </a:lnTo>
                  <a:lnTo>
                    <a:pt x="66309" y="268376"/>
                  </a:lnTo>
                  <a:lnTo>
                    <a:pt x="66802" y="267650"/>
                  </a:lnTo>
                  <a:lnTo>
                    <a:pt x="67012" y="267341"/>
                  </a:lnTo>
                  <a:lnTo>
                    <a:pt x="68687" y="266543"/>
                  </a:lnTo>
                  <a:lnTo>
                    <a:pt x="69137" y="266802"/>
                  </a:lnTo>
                  <a:lnTo>
                    <a:pt x="71038" y="267943"/>
                  </a:lnTo>
                  <a:lnTo>
                    <a:pt x="71400" y="268498"/>
                  </a:lnTo>
                  <a:lnTo>
                    <a:pt x="71572" y="268761"/>
                  </a:lnTo>
                  <a:lnTo>
                    <a:pt x="73294" y="269786"/>
                  </a:lnTo>
                  <a:lnTo>
                    <a:pt x="74234" y="270160"/>
                  </a:lnTo>
                  <a:lnTo>
                    <a:pt x="76028" y="270265"/>
                  </a:lnTo>
                  <a:lnTo>
                    <a:pt x="76301" y="270235"/>
                  </a:lnTo>
                  <a:lnTo>
                    <a:pt x="78521" y="269988"/>
                  </a:lnTo>
                  <a:lnTo>
                    <a:pt x="80117" y="269326"/>
                  </a:lnTo>
                  <a:lnTo>
                    <a:pt x="82744" y="268234"/>
                  </a:lnTo>
                  <a:lnTo>
                    <a:pt x="84004" y="267711"/>
                  </a:lnTo>
                  <a:lnTo>
                    <a:pt x="86031" y="267912"/>
                  </a:lnTo>
                  <a:lnTo>
                    <a:pt x="87887" y="267719"/>
                  </a:lnTo>
                  <a:lnTo>
                    <a:pt x="90622" y="266400"/>
                  </a:lnTo>
                  <a:lnTo>
                    <a:pt x="90862" y="266003"/>
                  </a:lnTo>
                  <a:lnTo>
                    <a:pt x="92093" y="263970"/>
                  </a:lnTo>
                  <a:lnTo>
                    <a:pt x="92084" y="263343"/>
                  </a:lnTo>
                  <a:lnTo>
                    <a:pt x="92060" y="261704"/>
                  </a:lnTo>
                  <a:lnTo>
                    <a:pt x="90851" y="259899"/>
                  </a:lnTo>
                  <a:lnTo>
                    <a:pt x="89980" y="258599"/>
                  </a:lnTo>
                  <a:lnTo>
                    <a:pt x="89828" y="258373"/>
                  </a:lnTo>
                  <a:lnTo>
                    <a:pt x="89681" y="258276"/>
                  </a:lnTo>
                  <a:lnTo>
                    <a:pt x="88608" y="257573"/>
                  </a:lnTo>
                  <a:lnTo>
                    <a:pt x="86726" y="256340"/>
                  </a:lnTo>
                  <a:lnTo>
                    <a:pt x="85101" y="254957"/>
                  </a:lnTo>
                  <a:lnTo>
                    <a:pt x="82432" y="251523"/>
                  </a:lnTo>
                  <a:lnTo>
                    <a:pt x="81479" y="248999"/>
                  </a:lnTo>
                  <a:lnTo>
                    <a:pt x="80457" y="247678"/>
                  </a:lnTo>
                  <a:lnTo>
                    <a:pt x="79334" y="247510"/>
                  </a:lnTo>
                  <a:lnTo>
                    <a:pt x="78899" y="247268"/>
                  </a:lnTo>
                  <a:lnTo>
                    <a:pt x="78124" y="246836"/>
                  </a:lnTo>
                  <a:lnTo>
                    <a:pt x="77883" y="246702"/>
                  </a:lnTo>
                  <a:lnTo>
                    <a:pt x="77014" y="246017"/>
                  </a:lnTo>
                  <a:lnTo>
                    <a:pt x="76294" y="245450"/>
                  </a:lnTo>
                  <a:lnTo>
                    <a:pt x="72922" y="242791"/>
                  </a:lnTo>
                  <a:lnTo>
                    <a:pt x="72532" y="242484"/>
                  </a:lnTo>
                  <a:lnTo>
                    <a:pt x="72200" y="241694"/>
                  </a:lnTo>
                  <a:lnTo>
                    <a:pt x="71523" y="236504"/>
                  </a:lnTo>
                  <a:lnTo>
                    <a:pt x="71067" y="234121"/>
                  </a:lnTo>
                  <a:lnTo>
                    <a:pt x="70760" y="232519"/>
                  </a:lnTo>
                  <a:lnTo>
                    <a:pt x="70143" y="231569"/>
                  </a:lnTo>
                  <a:lnTo>
                    <a:pt x="69223" y="230818"/>
                  </a:lnTo>
                  <a:lnTo>
                    <a:pt x="69148" y="230413"/>
                  </a:lnTo>
                  <a:lnTo>
                    <a:pt x="69035" y="229800"/>
                  </a:lnTo>
                  <a:lnTo>
                    <a:pt x="69125" y="229603"/>
                  </a:lnTo>
                  <a:lnTo>
                    <a:pt x="70018" y="227659"/>
                  </a:lnTo>
                  <a:lnTo>
                    <a:pt x="71665" y="224075"/>
                  </a:lnTo>
                  <a:lnTo>
                    <a:pt x="71911" y="223539"/>
                  </a:lnTo>
                  <a:lnTo>
                    <a:pt x="72662" y="221633"/>
                  </a:lnTo>
                  <a:lnTo>
                    <a:pt x="73132" y="219468"/>
                  </a:lnTo>
                  <a:lnTo>
                    <a:pt x="73033" y="218703"/>
                  </a:lnTo>
                  <a:lnTo>
                    <a:pt x="72947" y="218038"/>
                  </a:lnTo>
                  <a:lnTo>
                    <a:pt x="72814" y="217011"/>
                  </a:lnTo>
                  <a:lnTo>
                    <a:pt x="72332" y="215851"/>
                  </a:lnTo>
                  <a:lnTo>
                    <a:pt x="71867" y="215317"/>
                  </a:lnTo>
                  <a:lnTo>
                    <a:pt x="71814" y="215134"/>
                  </a:lnTo>
                  <a:lnTo>
                    <a:pt x="71420" y="213734"/>
                  </a:lnTo>
                  <a:lnTo>
                    <a:pt x="71441" y="213408"/>
                  </a:lnTo>
                  <a:lnTo>
                    <a:pt x="71731" y="208909"/>
                  </a:lnTo>
                  <a:lnTo>
                    <a:pt x="71005" y="206198"/>
                  </a:lnTo>
                  <a:lnTo>
                    <a:pt x="70849" y="205612"/>
                  </a:lnTo>
                  <a:lnTo>
                    <a:pt x="70393" y="204801"/>
                  </a:lnTo>
                  <a:lnTo>
                    <a:pt x="70060" y="204207"/>
                  </a:lnTo>
                  <a:lnTo>
                    <a:pt x="69540" y="203280"/>
                  </a:lnTo>
                  <a:lnTo>
                    <a:pt x="69331" y="202907"/>
                  </a:lnTo>
                  <a:lnTo>
                    <a:pt x="68599" y="202136"/>
                  </a:lnTo>
                  <a:lnTo>
                    <a:pt x="66076" y="201880"/>
                  </a:lnTo>
                  <a:lnTo>
                    <a:pt x="62841" y="199264"/>
                  </a:lnTo>
                  <a:lnTo>
                    <a:pt x="61776" y="198779"/>
                  </a:lnTo>
                  <a:lnTo>
                    <a:pt x="61470" y="198639"/>
                  </a:lnTo>
                  <a:lnTo>
                    <a:pt x="61064" y="198454"/>
                  </a:lnTo>
                  <a:lnTo>
                    <a:pt x="60181" y="198052"/>
                  </a:lnTo>
                  <a:lnTo>
                    <a:pt x="59319" y="197659"/>
                  </a:lnTo>
                  <a:lnTo>
                    <a:pt x="59047" y="197735"/>
                  </a:lnTo>
                  <a:lnTo>
                    <a:pt x="58816" y="197363"/>
                  </a:lnTo>
                  <a:lnTo>
                    <a:pt x="58373" y="197264"/>
                  </a:lnTo>
                  <a:lnTo>
                    <a:pt x="57176" y="196683"/>
                  </a:lnTo>
                  <a:lnTo>
                    <a:pt x="56777" y="196302"/>
                  </a:lnTo>
                  <a:lnTo>
                    <a:pt x="56876" y="195661"/>
                  </a:lnTo>
                  <a:lnTo>
                    <a:pt x="57018" y="195412"/>
                  </a:lnTo>
                  <a:lnTo>
                    <a:pt x="57233" y="195214"/>
                  </a:lnTo>
                  <a:lnTo>
                    <a:pt x="57577" y="193278"/>
                  </a:lnTo>
                  <a:lnTo>
                    <a:pt x="57403" y="192586"/>
                  </a:lnTo>
                  <a:lnTo>
                    <a:pt x="56900" y="191922"/>
                  </a:lnTo>
                  <a:lnTo>
                    <a:pt x="56840" y="190911"/>
                  </a:lnTo>
                  <a:lnTo>
                    <a:pt x="56686" y="190479"/>
                  </a:lnTo>
                  <a:lnTo>
                    <a:pt x="56475" y="190256"/>
                  </a:lnTo>
                  <a:lnTo>
                    <a:pt x="56048" y="189274"/>
                  </a:lnTo>
                  <a:lnTo>
                    <a:pt x="56082" y="189000"/>
                  </a:lnTo>
                  <a:lnTo>
                    <a:pt x="56518" y="188234"/>
                  </a:lnTo>
                  <a:lnTo>
                    <a:pt x="56688" y="188125"/>
                  </a:lnTo>
                  <a:lnTo>
                    <a:pt x="57032" y="188049"/>
                  </a:lnTo>
                  <a:lnTo>
                    <a:pt x="57370" y="188134"/>
                  </a:lnTo>
                  <a:lnTo>
                    <a:pt x="57603" y="188493"/>
                  </a:lnTo>
                  <a:lnTo>
                    <a:pt x="57676" y="188845"/>
                  </a:lnTo>
                  <a:lnTo>
                    <a:pt x="57559" y="189929"/>
                  </a:lnTo>
                  <a:lnTo>
                    <a:pt x="58124" y="192608"/>
                  </a:lnTo>
                  <a:lnTo>
                    <a:pt x="59300" y="194192"/>
                  </a:lnTo>
                  <a:lnTo>
                    <a:pt x="59365" y="194435"/>
                  </a:lnTo>
                  <a:lnTo>
                    <a:pt x="59381" y="195095"/>
                  </a:lnTo>
                  <a:lnTo>
                    <a:pt x="59219" y="195934"/>
                  </a:lnTo>
                  <a:lnTo>
                    <a:pt x="59306" y="196547"/>
                  </a:lnTo>
                  <a:lnTo>
                    <a:pt x="59685" y="195211"/>
                  </a:lnTo>
                  <a:lnTo>
                    <a:pt x="59661" y="194744"/>
                  </a:lnTo>
                  <a:lnTo>
                    <a:pt x="59523" y="194227"/>
                  </a:lnTo>
                  <a:lnTo>
                    <a:pt x="58773" y="193010"/>
                  </a:lnTo>
                  <a:lnTo>
                    <a:pt x="58393" y="192085"/>
                  </a:lnTo>
                  <a:lnTo>
                    <a:pt x="58154" y="190952"/>
                  </a:lnTo>
                  <a:lnTo>
                    <a:pt x="58178" y="189302"/>
                  </a:lnTo>
                  <a:lnTo>
                    <a:pt x="57950" y="188207"/>
                  </a:lnTo>
                  <a:lnTo>
                    <a:pt x="57775" y="187905"/>
                  </a:lnTo>
                  <a:lnTo>
                    <a:pt x="57075" y="187291"/>
                  </a:lnTo>
                  <a:lnTo>
                    <a:pt x="56901" y="187041"/>
                  </a:lnTo>
                  <a:lnTo>
                    <a:pt x="56911" y="186353"/>
                  </a:lnTo>
                  <a:lnTo>
                    <a:pt x="57405" y="185328"/>
                  </a:lnTo>
                  <a:lnTo>
                    <a:pt x="57713" y="184412"/>
                  </a:lnTo>
                  <a:lnTo>
                    <a:pt x="57391" y="183764"/>
                  </a:lnTo>
                  <a:lnTo>
                    <a:pt x="56538" y="185305"/>
                  </a:lnTo>
                  <a:lnTo>
                    <a:pt x="56194" y="186122"/>
                  </a:lnTo>
                  <a:lnTo>
                    <a:pt x="55661" y="187666"/>
                  </a:lnTo>
                  <a:lnTo>
                    <a:pt x="55157" y="189504"/>
                  </a:lnTo>
                  <a:lnTo>
                    <a:pt x="55137" y="189765"/>
                  </a:lnTo>
                  <a:lnTo>
                    <a:pt x="54928" y="189742"/>
                  </a:lnTo>
                  <a:lnTo>
                    <a:pt x="54101" y="188223"/>
                  </a:lnTo>
                  <a:lnTo>
                    <a:pt x="54036" y="187471"/>
                  </a:lnTo>
                  <a:lnTo>
                    <a:pt x="54166" y="186564"/>
                  </a:lnTo>
                  <a:lnTo>
                    <a:pt x="54149" y="185241"/>
                  </a:lnTo>
                  <a:lnTo>
                    <a:pt x="53825" y="184724"/>
                  </a:lnTo>
                  <a:lnTo>
                    <a:pt x="53142" y="184578"/>
                  </a:lnTo>
                  <a:lnTo>
                    <a:pt x="53197" y="183382"/>
                  </a:lnTo>
                  <a:lnTo>
                    <a:pt x="52944" y="182449"/>
                  </a:lnTo>
                  <a:lnTo>
                    <a:pt x="52709" y="182407"/>
                  </a:lnTo>
                  <a:lnTo>
                    <a:pt x="52049" y="182634"/>
                  </a:lnTo>
                  <a:lnTo>
                    <a:pt x="51796" y="182559"/>
                  </a:lnTo>
                  <a:lnTo>
                    <a:pt x="51498" y="182104"/>
                  </a:lnTo>
                  <a:lnTo>
                    <a:pt x="51110" y="181908"/>
                  </a:lnTo>
                  <a:lnTo>
                    <a:pt x="50877" y="181746"/>
                  </a:lnTo>
                  <a:lnTo>
                    <a:pt x="49957" y="180314"/>
                  </a:lnTo>
                  <a:lnTo>
                    <a:pt x="49867" y="180461"/>
                  </a:lnTo>
                  <a:lnTo>
                    <a:pt x="49439" y="180819"/>
                  </a:lnTo>
                  <a:lnTo>
                    <a:pt x="49271" y="180575"/>
                  </a:lnTo>
                  <a:lnTo>
                    <a:pt x="48922" y="180444"/>
                  </a:lnTo>
                  <a:lnTo>
                    <a:pt x="48714" y="180477"/>
                  </a:lnTo>
                  <a:lnTo>
                    <a:pt x="48261" y="181063"/>
                  </a:lnTo>
                  <a:lnTo>
                    <a:pt x="47743" y="180965"/>
                  </a:lnTo>
                  <a:lnTo>
                    <a:pt x="47588" y="181063"/>
                  </a:lnTo>
                  <a:lnTo>
                    <a:pt x="47523" y="181241"/>
                  </a:lnTo>
                  <a:lnTo>
                    <a:pt x="47005" y="179046"/>
                  </a:lnTo>
                  <a:lnTo>
                    <a:pt x="46578" y="178574"/>
                  </a:lnTo>
                  <a:lnTo>
                    <a:pt x="44571" y="178558"/>
                  </a:lnTo>
                  <a:lnTo>
                    <a:pt x="43890" y="177850"/>
                  </a:lnTo>
                  <a:lnTo>
                    <a:pt x="43753" y="177635"/>
                  </a:lnTo>
                  <a:lnTo>
                    <a:pt x="43688" y="177361"/>
                  </a:lnTo>
                  <a:lnTo>
                    <a:pt x="43530" y="176008"/>
                  </a:lnTo>
                  <a:lnTo>
                    <a:pt x="43495" y="174923"/>
                  </a:lnTo>
                  <a:lnTo>
                    <a:pt x="42525" y="174312"/>
                  </a:lnTo>
                  <a:lnTo>
                    <a:pt x="42292" y="173401"/>
                  </a:lnTo>
                  <a:lnTo>
                    <a:pt x="41051" y="173676"/>
                  </a:lnTo>
                  <a:lnTo>
                    <a:pt x="40823" y="174062"/>
                  </a:lnTo>
                  <a:lnTo>
                    <a:pt x="40800" y="174650"/>
                  </a:lnTo>
                  <a:lnTo>
                    <a:pt x="40381" y="175467"/>
                  </a:lnTo>
                  <a:lnTo>
                    <a:pt x="39703" y="175126"/>
                  </a:lnTo>
                  <a:lnTo>
                    <a:pt x="39288" y="174367"/>
                  </a:lnTo>
                  <a:lnTo>
                    <a:pt x="39150" y="173816"/>
                  </a:lnTo>
                  <a:lnTo>
                    <a:pt x="38900" y="173206"/>
                  </a:lnTo>
                  <a:lnTo>
                    <a:pt x="38369" y="172803"/>
                  </a:lnTo>
                  <a:lnTo>
                    <a:pt x="38214" y="171808"/>
                  </a:lnTo>
                  <a:lnTo>
                    <a:pt x="37696" y="170880"/>
                  </a:lnTo>
                  <a:lnTo>
                    <a:pt x="37467" y="170711"/>
                  </a:lnTo>
                  <a:lnTo>
                    <a:pt x="37014" y="169842"/>
                  </a:lnTo>
                  <a:lnTo>
                    <a:pt x="37002" y="169713"/>
                  </a:lnTo>
                  <a:lnTo>
                    <a:pt x="37048" y="169530"/>
                  </a:lnTo>
                  <a:lnTo>
                    <a:pt x="37405" y="169316"/>
                  </a:lnTo>
                  <a:lnTo>
                    <a:pt x="38098" y="168338"/>
                  </a:lnTo>
                  <a:lnTo>
                    <a:pt x="38130" y="168191"/>
                  </a:lnTo>
                  <a:lnTo>
                    <a:pt x="38004" y="167705"/>
                  </a:lnTo>
                  <a:lnTo>
                    <a:pt x="38114" y="167349"/>
                  </a:lnTo>
                  <a:lnTo>
                    <a:pt x="38273" y="167099"/>
                  </a:lnTo>
                  <a:lnTo>
                    <a:pt x="39222" y="166176"/>
                  </a:lnTo>
                  <a:lnTo>
                    <a:pt x="39077" y="165733"/>
                  </a:lnTo>
                  <a:lnTo>
                    <a:pt x="38757" y="165420"/>
                  </a:lnTo>
                  <a:lnTo>
                    <a:pt x="37774" y="165352"/>
                  </a:lnTo>
                  <a:lnTo>
                    <a:pt x="37547" y="164957"/>
                  </a:lnTo>
                  <a:lnTo>
                    <a:pt x="37179" y="163649"/>
                  </a:lnTo>
                  <a:lnTo>
                    <a:pt x="37023" y="163315"/>
                  </a:lnTo>
                  <a:lnTo>
                    <a:pt x="35469" y="164275"/>
                  </a:lnTo>
                  <a:lnTo>
                    <a:pt x="35551" y="164581"/>
                  </a:lnTo>
                  <a:lnTo>
                    <a:pt x="35520" y="164853"/>
                  </a:lnTo>
                  <a:lnTo>
                    <a:pt x="35200" y="165501"/>
                  </a:lnTo>
                  <a:lnTo>
                    <a:pt x="34722" y="165326"/>
                  </a:lnTo>
                  <a:lnTo>
                    <a:pt x="34797" y="166792"/>
                  </a:lnTo>
                  <a:lnTo>
                    <a:pt x="34663" y="166969"/>
                  </a:lnTo>
                  <a:lnTo>
                    <a:pt x="33377" y="166991"/>
                  </a:lnTo>
                  <a:lnTo>
                    <a:pt x="33024" y="166942"/>
                  </a:lnTo>
                  <a:lnTo>
                    <a:pt x="32775" y="166716"/>
                  </a:lnTo>
                  <a:lnTo>
                    <a:pt x="31803" y="167719"/>
                  </a:lnTo>
                  <a:lnTo>
                    <a:pt x="31788" y="168087"/>
                  </a:lnTo>
                  <a:lnTo>
                    <a:pt x="32271" y="168912"/>
                  </a:lnTo>
                  <a:lnTo>
                    <a:pt x="31970" y="169225"/>
                  </a:lnTo>
                  <a:lnTo>
                    <a:pt x="31766" y="169368"/>
                  </a:lnTo>
                  <a:lnTo>
                    <a:pt x="31206" y="169347"/>
                  </a:lnTo>
                  <a:lnTo>
                    <a:pt x="30923" y="169307"/>
                  </a:lnTo>
                  <a:lnTo>
                    <a:pt x="30909" y="169175"/>
                  </a:lnTo>
                  <a:lnTo>
                    <a:pt x="30575" y="169172"/>
                  </a:lnTo>
                  <a:lnTo>
                    <a:pt x="30000" y="169557"/>
                  </a:lnTo>
                  <a:lnTo>
                    <a:pt x="29718" y="169936"/>
                  </a:lnTo>
                  <a:lnTo>
                    <a:pt x="28491" y="170558"/>
                  </a:lnTo>
                  <a:lnTo>
                    <a:pt x="27852" y="171607"/>
                  </a:lnTo>
                  <a:lnTo>
                    <a:pt x="28169" y="173270"/>
                  </a:lnTo>
                  <a:lnTo>
                    <a:pt x="28321" y="173512"/>
                  </a:lnTo>
                  <a:lnTo>
                    <a:pt x="28638" y="173614"/>
                  </a:lnTo>
                  <a:lnTo>
                    <a:pt x="28632" y="174231"/>
                  </a:lnTo>
                  <a:lnTo>
                    <a:pt x="28296" y="175305"/>
                  </a:lnTo>
                  <a:lnTo>
                    <a:pt x="26803" y="175293"/>
                  </a:lnTo>
                  <a:lnTo>
                    <a:pt x="26785" y="177702"/>
                  </a:lnTo>
                  <a:lnTo>
                    <a:pt x="29935" y="179121"/>
                  </a:lnTo>
                  <a:lnTo>
                    <a:pt x="31157" y="180152"/>
                  </a:lnTo>
                  <a:lnTo>
                    <a:pt x="31170" y="182120"/>
                  </a:lnTo>
                  <a:lnTo>
                    <a:pt x="31481" y="182543"/>
                  </a:lnTo>
                  <a:lnTo>
                    <a:pt x="31170" y="182559"/>
                  </a:lnTo>
                  <a:lnTo>
                    <a:pt x="31209" y="185097"/>
                  </a:lnTo>
                  <a:lnTo>
                    <a:pt x="31546" y="185503"/>
                  </a:lnTo>
                  <a:lnTo>
                    <a:pt x="31533" y="185861"/>
                  </a:lnTo>
                  <a:lnTo>
                    <a:pt x="31366" y="185997"/>
                  </a:lnTo>
                  <a:lnTo>
                    <a:pt x="31222" y="186007"/>
                  </a:lnTo>
                  <a:lnTo>
                    <a:pt x="31222" y="186690"/>
                  </a:lnTo>
                  <a:lnTo>
                    <a:pt x="31947" y="187224"/>
                  </a:lnTo>
                  <a:lnTo>
                    <a:pt x="32749" y="187680"/>
                  </a:lnTo>
                  <a:lnTo>
                    <a:pt x="33012" y="188035"/>
                  </a:lnTo>
                  <a:lnTo>
                    <a:pt x="33410" y="188984"/>
                  </a:lnTo>
                  <a:lnTo>
                    <a:pt x="33449" y="190350"/>
                  </a:lnTo>
                  <a:lnTo>
                    <a:pt x="32571" y="190160"/>
                  </a:lnTo>
                  <a:lnTo>
                    <a:pt x="32128" y="189837"/>
                  </a:lnTo>
                  <a:lnTo>
                    <a:pt x="31973" y="189407"/>
                  </a:lnTo>
                  <a:lnTo>
                    <a:pt x="31235" y="189504"/>
                  </a:lnTo>
                  <a:lnTo>
                    <a:pt x="31235" y="193245"/>
                  </a:lnTo>
                  <a:lnTo>
                    <a:pt x="31222" y="194108"/>
                  </a:lnTo>
                  <a:lnTo>
                    <a:pt x="30388" y="194363"/>
                  </a:lnTo>
                  <a:lnTo>
                    <a:pt x="29142" y="194069"/>
                  </a:lnTo>
                  <a:lnTo>
                    <a:pt x="28820" y="193677"/>
                  </a:lnTo>
                  <a:lnTo>
                    <a:pt x="28814" y="192871"/>
                  </a:lnTo>
                  <a:lnTo>
                    <a:pt x="28255" y="192248"/>
                  </a:lnTo>
                  <a:lnTo>
                    <a:pt x="26850" y="192245"/>
                  </a:lnTo>
                  <a:lnTo>
                    <a:pt x="26829" y="193575"/>
                  </a:lnTo>
                  <a:lnTo>
                    <a:pt x="26311" y="193385"/>
                  </a:lnTo>
                  <a:lnTo>
                    <a:pt x="24642" y="193444"/>
                  </a:lnTo>
                  <a:lnTo>
                    <a:pt x="24636" y="190977"/>
                  </a:lnTo>
                  <a:lnTo>
                    <a:pt x="24484" y="190939"/>
                  </a:lnTo>
                  <a:lnTo>
                    <a:pt x="23258" y="191304"/>
                  </a:lnTo>
                  <a:lnTo>
                    <a:pt x="23081" y="191187"/>
                  </a:lnTo>
                  <a:lnTo>
                    <a:pt x="22200" y="191201"/>
                  </a:lnTo>
                  <a:lnTo>
                    <a:pt x="21303" y="191586"/>
                  </a:lnTo>
                  <a:lnTo>
                    <a:pt x="19838" y="191502"/>
                  </a:lnTo>
                  <a:lnTo>
                    <a:pt x="19350" y="191409"/>
                  </a:lnTo>
                  <a:lnTo>
                    <a:pt x="19104" y="191457"/>
                  </a:lnTo>
                  <a:lnTo>
                    <a:pt x="18428" y="191789"/>
                  </a:lnTo>
                  <a:lnTo>
                    <a:pt x="17725" y="192267"/>
                  </a:lnTo>
                  <a:lnTo>
                    <a:pt x="18013" y="192736"/>
                  </a:lnTo>
                  <a:lnTo>
                    <a:pt x="18039" y="193119"/>
                  </a:lnTo>
                  <a:lnTo>
                    <a:pt x="17849" y="192899"/>
                  </a:lnTo>
                  <a:lnTo>
                    <a:pt x="17348" y="192888"/>
                  </a:lnTo>
                  <a:lnTo>
                    <a:pt x="17190" y="192981"/>
                  </a:lnTo>
                  <a:lnTo>
                    <a:pt x="17094" y="193156"/>
                  </a:lnTo>
                  <a:lnTo>
                    <a:pt x="15634" y="193149"/>
                  </a:lnTo>
                  <a:lnTo>
                    <a:pt x="15572" y="192900"/>
                  </a:lnTo>
                  <a:lnTo>
                    <a:pt x="15538" y="191931"/>
                  </a:lnTo>
                  <a:lnTo>
                    <a:pt x="15826" y="191204"/>
                  </a:lnTo>
                  <a:lnTo>
                    <a:pt x="15943" y="190692"/>
                  </a:lnTo>
                  <a:lnTo>
                    <a:pt x="14380" y="191253"/>
                  </a:lnTo>
                  <a:lnTo>
                    <a:pt x="13838" y="191339"/>
                  </a:lnTo>
                  <a:lnTo>
                    <a:pt x="11852" y="191379"/>
                  </a:lnTo>
                  <a:lnTo>
                    <a:pt x="10603" y="191510"/>
                  </a:lnTo>
                  <a:lnTo>
                    <a:pt x="9814" y="191818"/>
                  </a:lnTo>
                  <a:lnTo>
                    <a:pt x="9779" y="192859"/>
                  </a:lnTo>
                  <a:lnTo>
                    <a:pt x="9882" y="193456"/>
                  </a:lnTo>
                  <a:lnTo>
                    <a:pt x="10005" y="193772"/>
                  </a:lnTo>
                  <a:lnTo>
                    <a:pt x="10165" y="193972"/>
                  </a:lnTo>
                  <a:lnTo>
                    <a:pt x="11149" y="193690"/>
                  </a:lnTo>
                  <a:lnTo>
                    <a:pt x="11014" y="195346"/>
                  </a:lnTo>
                  <a:lnTo>
                    <a:pt x="10337" y="196702"/>
                  </a:lnTo>
                  <a:lnTo>
                    <a:pt x="10117" y="196654"/>
                  </a:lnTo>
                  <a:lnTo>
                    <a:pt x="9846" y="197056"/>
                  </a:lnTo>
                  <a:lnTo>
                    <a:pt x="9025" y="199058"/>
                  </a:lnTo>
                  <a:lnTo>
                    <a:pt x="8987" y="199732"/>
                  </a:lnTo>
                  <a:lnTo>
                    <a:pt x="9251" y="200165"/>
                  </a:lnTo>
                  <a:lnTo>
                    <a:pt x="8739" y="201581"/>
                  </a:lnTo>
                  <a:lnTo>
                    <a:pt x="8564" y="203139"/>
                  </a:lnTo>
                  <a:lnTo>
                    <a:pt x="8615" y="204067"/>
                  </a:lnTo>
                  <a:lnTo>
                    <a:pt x="8875" y="204760"/>
                  </a:lnTo>
                  <a:lnTo>
                    <a:pt x="8062" y="205118"/>
                  </a:lnTo>
                  <a:lnTo>
                    <a:pt x="7753" y="204618"/>
                  </a:lnTo>
                  <a:lnTo>
                    <a:pt x="7536" y="204528"/>
                  </a:lnTo>
                  <a:lnTo>
                    <a:pt x="7377" y="200298"/>
                  </a:lnTo>
                  <a:lnTo>
                    <a:pt x="7148" y="194182"/>
                  </a:lnTo>
                  <a:lnTo>
                    <a:pt x="7135" y="193657"/>
                  </a:lnTo>
                  <a:lnTo>
                    <a:pt x="7127" y="193334"/>
                  </a:lnTo>
                  <a:lnTo>
                    <a:pt x="7121" y="193104"/>
                  </a:lnTo>
                  <a:lnTo>
                    <a:pt x="7035" y="190268"/>
                  </a:lnTo>
                  <a:lnTo>
                    <a:pt x="7028" y="190044"/>
                  </a:lnTo>
                  <a:lnTo>
                    <a:pt x="6204" y="168124"/>
                  </a:lnTo>
                  <a:lnTo>
                    <a:pt x="6083" y="166716"/>
                  </a:lnTo>
                  <a:lnTo>
                    <a:pt x="5497" y="151774"/>
                  </a:lnTo>
                  <a:lnTo>
                    <a:pt x="5419" y="149788"/>
                  </a:lnTo>
                  <a:lnTo>
                    <a:pt x="5285" y="146384"/>
                  </a:lnTo>
                  <a:lnTo>
                    <a:pt x="5275" y="146231"/>
                  </a:lnTo>
                  <a:lnTo>
                    <a:pt x="5073" y="141604"/>
                  </a:lnTo>
                  <a:lnTo>
                    <a:pt x="4938" y="138517"/>
                  </a:lnTo>
                  <a:lnTo>
                    <a:pt x="4472" y="127822"/>
                  </a:lnTo>
                  <a:lnTo>
                    <a:pt x="4160" y="120367"/>
                  </a:lnTo>
                  <a:lnTo>
                    <a:pt x="4109" y="119170"/>
                  </a:lnTo>
                  <a:lnTo>
                    <a:pt x="4099" y="118928"/>
                  </a:lnTo>
                  <a:lnTo>
                    <a:pt x="4084" y="118573"/>
                  </a:lnTo>
                  <a:lnTo>
                    <a:pt x="3683" y="108992"/>
                  </a:lnTo>
                  <a:lnTo>
                    <a:pt x="3669" y="108798"/>
                  </a:lnTo>
                  <a:lnTo>
                    <a:pt x="3569" y="106254"/>
                  </a:lnTo>
                  <a:lnTo>
                    <a:pt x="3595" y="105317"/>
                  </a:lnTo>
                  <a:lnTo>
                    <a:pt x="3473" y="102845"/>
                  </a:lnTo>
                  <a:lnTo>
                    <a:pt x="3214" y="97605"/>
                  </a:lnTo>
                  <a:lnTo>
                    <a:pt x="2763" y="88512"/>
                  </a:lnTo>
                  <a:lnTo>
                    <a:pt x="2316" y="77889"/>
                  </a:lnTo>
                  <a:lnTo>
                    <a:pt x="2282" y="77211"/>
                  </a:lnTo>
                  <a:lnTo>
                    <a:pt x="2198" y="75519"/>
                  </a:lnTo>
                  <a:lnTo>
                    <a:pt x="2007" y="71680"/>
                  </a:lnTo>
                  <a:lnTo>
                    <a:pt x="1939" y="68088"/>
                  </a:lnTo>
                  <a:lnTo>
                    <a:pt x="1752" y="65057"/>
                  </a:lnTo>
                  <a:lnTo>
                    <a:pt x="1717" y="64215"/>
                  </a:lnTo>
                  <a:lnTo>
                    <a:pt x="1431" y="57467"/>
                  </a:lnTo>
                  <a:lnTo>
                    <a:pt x="950" y="46117"/>
                  </a:lnTo>
                  <a:lnTo>
                    <a:pt x="915" y="45296"/>
                  </a:lnTo>
                  <a:lnTo>
                    <a:pt x="884" y="44914"/>
                  </a:lnTo>
                  <a:lnTo>
                    <a:pt x="319" y="33764"/>
                  </a:lnTo>
                  <a:lnTo>
                    <a:pt x="275" y="32897"/>
                  </a:lnTo>
                  <a:lnTo>
                    <a:pt x="187" y="28923"/>
                  </a:lnTo>
                  <a:lnTo>
                    <a:pt x="0" y="24410"/>
                  </a:lnTo>
                  <a:lnTo>
                    <a:pt x="356" y="24306"/>
                  </a:lnTo>
                  <a:lnTo>
                    <a:pt x="786" y="24823"/>
                  </a:lnTo>
                  <a:lnTo>
                    <a:pt x="796" y="25065"/>
                  </a:lnTo>
                  <a:lnTo>
                    <a:pt x="1022" y="25345"/>
                  </a:lnTo>
                  <a:lnTo>
                    <a:pt x="1890" y="25311"/>
                  </a:lnTo>
                  <a:lnTo>
                    <a:pt x="2001" y="25751"/>
                  </a:lnTo>
                  <a:lnTo>
                    <a:pt x="2355" y="25866"/>
                  </a:lnTo>
                  <a:lnTo>
                    <a:pt x="3588" y="25247"/>
                  </a:lnTo>
                  <a:lnTo>
                    <a:pt x="4112" y="24804"/>
                  </a:lnTo>
                  <a:lnTo>
                    <a:pt x="4726" y="24822"/>
                  </a:lnTo>
                  <a:lnTo>
                    <a:pt x="4879" y="25836"/>
                  </a:lnTo>
                  <a:lnTo>
                    <a:pt x="5389" y="26716"/>
                  </a:lnTo>
                  <a:lnTo>
                    <a:pt x="5525" y="26816"/>
                  </a:lnTo>
                  <a:lnTo>
                    <a:pt x="6122" y="25575"/>
                  </a:lnTo>
                  <a:lnTo>
                    <a:pt x="6174" y="25106"/>
                  </a:lnTo>
                  <a:lnTo>
                    <a:pt x="7236" y="24767"/>
                  </a:lnTo>
                  <a:lnTo>
                    <a:pt x="7648" y="24730"/>
                  </a:lnTo>
                  <a:lnTo>
                    <a:pt x="8066" y="25251"/>
                  </a:lnTo>
                  <a:lnTo>
                    <a:pt x="8566" y="25449"/>
                  </a:lnTo>
                  <a:lnTo>
                    <a:pt x="8615" y="24797"/>
                  </a:lnTo>
                  <a:lnTo>
                    <a:pt x="8462" y="23979"/>
                  </a:lnTo>
                  <a:lnTo>
                    <a:pt x="8626" y="23725"/>
                  </a:lnTo>
                  <a:lnTo>
                    <a:pt x="9153" y="23695"/>
                  </a:lnTo>
                  <a:lnTo>
                    <a:pt x="9299" y="23491"/>
                  </a:lnTo>
                  <a:lnTo>
                    <a:pt x="9129" y="22987"/>
                  </a:lnTo>
                  <a:lnTo>
                    <a:pt x="9296" y="22939"/>
                  </a:lnTo>
                  <a:lnTo>
                    <a:pt x="9591" y="23301"/>
                  </a:lnTo>
                  <a:lnTo>
                    <a:pt x="9782" y="23692"/>
                  </a:lnTo>
                  <a:lnTo>
                    <a:pt x="9948" y="24321"/>
                  </a:lnTo>
                  <a:lnTo>
                    <a:pt x="10749" y="25014"/>
                  </a:lnTo>
                  <a:lnTo>
                    <a:pt x="11055" y="24537"/>
                  </a:lnTo>
                  <a:lnTo>
                    <a:pt x="11527" y="24754"/>
                  </a:lnTo>
                  <a:lnTo>
                    <a:pt x="11659" y="24921"/>
                  </a:lnTo>
                  <a:lnTo>
                    <a:pt x="10714" y="26918"/>
                  </a:lnTo>
                  <a:lnTo>
                    <a:pt x="10669" y="27209"/>
                  </a:lnTo>
                  <a:lnTo>
                    <a:pt x="10894" y="27764"/>
                  </a:lnTo>
                  <a:lnTo>
                    <a:pt x="11043" y="27873"/>
                  </a:lnTo>
                  <a:lnTo>
                    <a:pt x="11696" y="27992"/>
                  </a:lnTo>
                  <a:lnTo>
                    <a:pt x="12203" y="27888"/>
                  </a:lnTo>
                  <a:lnTo>
                    <a:pt x="12376" y="28022"/>
                  </a:lnTo>
                  <a:lnTo>
                    <a:pt x="12811" y="29364"/>
                  </a:lnTo>
                  <a:lnTo>
                    <a:pt x="12923" y="30098"/>
                  </a:lnTo>
                  <a:lnTo>
                    <a:pt x="12923" y="30239"/>
                  </a:lnTo>
                  <a:lnTo>
                    <a:pt x="12753" y="30605"/>
                  </a:lnTo>
                  <a:lnTo>
                    <a:pt x="13069" y="31678"/>
                  </a:lnTo>
                  <a:lnTo>
                    <a:pt x="13333" y="32237"/>
                  </a:lnTo>
                  <a:lnTo>
                    <a:pt x="13502" y="32838"/>
                  </a:lnTo>
                  <a:lnTo>
                    <a:pt x="29235" y="32784"/>
                  </a:lnTo>
                  <a:lnTo>
                    <a:pt x="35287" y="32778"/>
                  </a:lnTo>
                  <a:lnTo>
                    <a:pt x="35946" y="32776"/>
                  </a:lnTo>
                  <a:lnTo>
                    <a:pt x="48975" y="32665"/>
                  </a:lnTo>
                  <a:lnTo>
                    <a:pt x="48449" y="30114"/>
                  </a:lnTo>
                  <a:lnTo>
                    <a:pt x="48373" y="29346"/>
                  </a:lnTo>
                  <a:lnTo>
                    <a:pt x="48315" y="26448"/>
                  </a:lnTo>
                  <a:lnTo>
                    <a:pt x="47478" y="24393"/>
                  </a:lnTo>
                  <a:lnTo>
                    <a:pt x="47043" y="23093"/>
                  </a:lnTo>
                  <a:lnTo>
                    <a:pt x="46822" y="22662"/>
                  </a:lnTo>
                  <a:lnTo>
                    <a:pt x="46509" y="22475"/>
                  </a:lnTo>
                  <a:lnTo>
                    <a:pt x="46224" y="22403"/>
                  </a:lnTo>
                  <a:lnTo>
                    <a:pt x="45105" y="22476"/>
                  </a:lnTo>
                  <a:lnTo>
                    <a:pt x="44607" y="22666"/>
                  </a:lnTo>
                  <a:lnTo>
                    <a:pt x="43768" y="23266"/>
                  </a:lnTo>
                  <a:lnTo>
                    <a:pt x="43570" y="23572"/>
                  </a:lnTo>
                  <a:lnTo>
                    <a:pt x="43194" y="23879"/>
                  </a:lnTo>
                  <a:lnTo>
                    <a:pt x="42495" y="24228"/>
                  </a:lnTo>
                  <a:lnTo>
                    <a:pt x="41940" y="24014"/>
                  </a:lnTo>
                  <a:lnTo>
                    <a:pt x="41650" y="23760"/>
                  </a:lnTo>
                  <a:lnTo>
                    <a:pt x="40433" y="22482"/>
                  </a:lnTo>
                  <a:lnTo>
                    <a:pt x="39874" y="21794"/>
                  </a:lnTo>
                  <a:lnTo>
                    <a:pt x="39529" y="21171"/>
                  </a:lnTo>
                  <a:lnTo>
                    <a:pt x="39284" y="20577"/>
                  </a:lnTo>
                  <a:lnTo>
                    <a:pt x="39166" y="19992"/>
                  </a:lnTo>
                  <a:lnTo>
                    <a:pt x="39098" y="19247"/>
                  </a:lnTo>
                  <a:lnTo>
                    <a:pt x="39122" y="18770"/>
                  </a:lnTo>
                  <a:lnTo>
                    <a:pt x="39007" y="18080"/>
                  </a:lnTo>
                  <a:lnTo>
                    <a:pt x="38607" y="17179"/>
                  </a:lnTo>
                  <a:lnTo>
                    <a:pt x="37547" y="15224"/>
                  </a:lnTo>
                  <a:lnTo>
                    <a:pt x="37051" y="13920"/>
                  </a:lnTo>
                  <a:lnTo>
                    <a:pt x="36994" y="13302"/>
                  </a:lnTo>
                  <a:lnTo>
                    <a:pt x="37036" y="13012"/>
                  </a:lnTo>
                  <a:lnTo>
                    <a:pt x="37629" y="12455"/>
                  </a:lnTo>
                  <a:lnTo>
                    <a:pt x="38058" y="12240"/>
                  </a:lnTo>
                  <a:lnTo>
                    <a:pt x="38222" y="12047"/>
                  </a:lnTo>
                  <a:lnTo>
                    <a:pt x="38757" y="10892"/>
                  </a:lnTo>
                  <a:lnTo>
                    <a:pt x="39438" y="9649"/>
                  </a:lnTo>
                  <a:lnTo>
                    <a:pt x="39549" y="8522"/>
                  </a:lnTo>
                  <a:lnTo>
                    <a:pt x="39902" y="7582"/>
                  </a:lnTo>
                  <a:lnTo>
                    <a:pt x="40143" y="7236"/>
                  </a:lnTo>
                  <a:lnTo>
                    <a:pt x="40451" y="7002"/>
                  </a:lnTo>
                  <a:lnTo>
                    <a:pt x="41536" y="6533"/>
                  </a:lnTo>
                  <a:lnTo>
                    <a:pt x="41748" y="6363"/>
                  </a:lnTo>
                  <a:lnTo>
                    <a:pt x="41929" y="6096"/>
                  </a:lnTo>
                  <a:lnTo>
                    <a:pt x="42022" y="5817"/>
                  </a:lnTo>
                  <a:lnTo>
                    <a:pt x="42225" y="474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8" name="pg429">
              <a:extLst>
                <a:ext uri="{FF2B5EF4-FFF2-40B4-BE49-F238E27FC236}">
                  <a16:creationId xmlns:a16="http://schemas.microsoft.com/office/drawing/2014/main" id="{86466D5E-BB99-9244-B150-B3D23DF43550}"/>
                </a:ext>
              </a:extLst>
            </p:cNvPr>
            <p:cNvSpPr/>
            <p:nvPr/>
          </p:nvSpPr>
          <p:spPr>
            <a:xfrm>
              <a:off x="7901050" y="2235486"/>
              <a:ext cx="102329" cy="93554"/>
            </a:xfrm>
            <a:custGeom>
              <a:avLst/>
              <a:gdLst/>
              <a:ahLst/>
              <a:cxnLst/>
              <a:rect l="0" t="0" r="0" b="0"/>
              <a:pathLst>
                <a:path w="102329" h="93554">
                  <a:moveTo>
                    <a:pt x="95213" y="40081"/>
                  </a:moveTo>
                  <a:lnTo>
                    <a:pt x="94895" y="40411"/>
                  </a:lnTo>
                  <a:lnTo>
                    <a:pt x="94162" y="40010"/>
                  </a:lnTo>
                  <a:lnTo>
                    <a:pt x="93283" y="41106"/>
                  </a:lnTo>
                  <a:lnTo>
                    <a:pt x="93860" y="41681"/>
                  </a:lnTo>
                  <a:lnTo>
                    <a:pt x="93231" y="42449"/>
                  </a:lnTo>
                  <a:lnTo>
                    <a:pt x="93117" y="42587"/>
                  </a:lnTo>
                  <a:lnTo>
                    <a:pt x="92323" y="43557"/>
                  </a:lnTo>
                  <a:lnTo>
                    <a:pt x="89675" y="43029"/>
                  </a:lnTo>
                  <a:lnTo>
                    <a:pt x="87818" y="44737"/>
                  </a:lnTo>
                  <a:lnTo>
                    <a:pt x="89190" y="49548"/>
                  </a:lnTo>
                  <a:lnTo>
                    <a:pt x="88032" y="53143"/>
                  </a:lnTo>
                  <a:lnTo>
                    <a:pt x="88541" y="54551"/>
                  </a:lnTo>
                  <a:lnTo>
                    <a:pt x="89315" y="56508"/>
                  </a:lnTo>
                  <a:lnTo>
                    <a:pt x="89381" y="56649"/>
                  </a:lnTo>
                  <a:lnTo>
                    <a:pt x="90210" y="58937"/>
                  </a:lnTo>
                  <a:lnTo>
                    <a:pt x="93987" y="60158"/>
                  </a:lnTo>
                  <a:lnTo>
                    <a:pt x="93681" y="61539"/>
                  </a:lnTo>
                  <a:lnTo>
                    <a:pt x="92378" y="61281"/>
                  </a:lnTo>
                  <a:lnTo>
                    <a:pt x="90298" y="70166"/>
                  </a:lnTo>
                  <a:lnTo>
                    <a:pt x="86426" y="69487"/>
                  </a:lnTo>
                  <a:lnTo>
                    <a:pt x="86001" y="69739"/>
                  </a:lnTo>
                  <a:lnTo>
                    <a:pt x="85557" y="69784"/>
                  </a:lnTo>
                  <a:lnTo>
                    <a:pt x="84405" y="69718"/>
                  </a:lnTo>
                  <a:lnTo>
                    <a:pt x="83943" y="69067"/>
                  </a:lnTo>
                  <a:lnTo>
                    <a:pt x="83425" y="68973"/>
                  </a:lnTo>
                  <a:lnTo>
                    <a:pt x="83487" y="69543"/>
                  </a:lnTo>
                  <a:lnTo>
                    <a:pt x="83791" y="70111"/>
                  </a:lnTo>
                  <a:lnTo>
                    <a:pt x="83908" y="70537"/>
                  </a:lnTo>
                  <a:lnTo>
                    <a:pt x="83748" y="71529"/>
                  </a:lnTo>
                  <a:lnTo>
                    <a:pt x="83506" y="72310"/>
                  </a:lnTo>
                  <a:lnTo>
                    <a:pt x="83565" y="72617"/>
                  </a:lnTo>
                  <a:lnTo>
                    <a:pt x="83584" y="73587"/>
                  </a:lnTo>
                  <a:lnTo>
                    <a:pt x="83459" y="74304"/>
                  </a:lnTo>
                  <a:lnTo>
                    <a:pt x="83201" y="74631"/>
                  </a:lnTo>
                  <a:lnTo>
                    <a:pt x="82785" y="74773"/>
                  </a:lnTo>
                  <a:lnTo>
                    <a:pt x="82264" y="74649"/>
                  </a:lnTo>
                  <a:lnTo>
                    <a:pt x="81527" y="74320"/>
                  </a:lnTo>
                  <a:lnTo>
                    <a:pt x="81156" y="74335"/>
                  </a:lnTo>
                  <a:lnTo>
                    <a:pt x="81110" y="74532"/>
                  </a:lnTo>
                  <a:lnTo>
                    <a:pt x="81002" y="74775"/>
                  </a:lnTo>
                  <a:lnTo>
                    <a:pt x="80853" y="75687"/>
                  </a:lnTo>
                  <a:lnTo>
                    <a:pt x="80673" y="76217"/>
                  </a:lnTo>
                  <a:lnTo>
                    <a:pt x="80765" y="76406"/>
                  </a:lnTo>
                  <a:lnTo>
                    <a:pt x="80535" y="76981"/>
                  </a:lnTo>
                  <a:lnTo>
                    <a:pt x="80098" y="77043"/>
                  </a:lnTo>
                  <a:lnTo>
                    <a:pt x="79701" y="77984"/>
                  </a:lnTo>
                  <a:lnTo>
                    <a:pt x="79424" y="78364"/>
                  </a:lnTo>
                  <a:lnTo>
                    <a:pt x="79212" y="79378"/>
                  </a:lnTo>
                  <a:lnTo>
                    <a:pt x="78707" y="79262"/>
                  </a:lnTo>
                  <a:lnTo>
                    <a:pt x="78555" y="79318"/>
                  </a:lnTo>
                  <a:lnTo>
                    <a:pt x="78377" y="79298"/>
                  </a:lnTo>
                  <a:lnTo>
                    <a:pt x="74460" y="78887"/>
                  </a:lnTo>
                  <a:lnTo>
                    <a:pt x="71285" y="76998"/>
                  </a:lnTo>
                  <a:lnTo>
                    <a:pt x="71326" y="76840"/>
                  </a:lnTo>
                  <a:lnTo>
                    <a:pt x="70711" y="76204"/>
                  </a:lnTo>
                  <a:lnTo>
                    <a:pt x="70206" y="76052"/>
                  </a:lnTo>
                  <a:lnTo>
                    <a:pt x="70037" y="76405"/>
                  </a:lnTo>
                  <a:lnTo>
                    <a:pt x="69478" y="76328"/>
                  </a:lnTo>
                  <a:lnTo>
                    <a:pt x="69632" y="75880"/>
                  </a:lnTo>
                  <a:lnTo>
                    <a:pt x="65534" y="73393"/>
                  </a:lnTo>
                  <a:lnTo>
                    <a:pt x="65230" y="74324"/>
                  </a:lnTo>
                  <a:lnTo>
                    <a:pt x="64584" y="75611"/>
                  </a:lnTo>
                  <a:lnTo>
                    <a:pt x="64055" y="75925"/>
                  </a:lnTo>
                  <a:lnTo>
                    <a:pt x="63079" y="75748"/>
                  </a:lnTo>
                  <a:lnTo>
                    <a:pt x="62376" y="76938"/>
                  </a:lnTo>
                  <a:lnTo>
                    <a:pt x="61422" y="78269"/>
                  </a:lnTo>
                  <a:lnTo>
                    <a:pt x="61882" y="78210"/>
                  </a:lnTo>
                  <a:lnTo>
                    <a:pt x="62429" y="78080"/>
                  </a:lnTo>
                  <a:lnTo>
                    <a:pt x="62342" y="78775"/>
                  </a:lnTo>
                  <a:lnTo>
                    <a:pt x="62165" y="79158"/>
                  </a:lnTo>
                  <a:lnTo>
                    <a:pt x="62420" y="79568"/>
                  </a:lnTo>
                  <a:lnTo>
                    <a:pt x="62732" y="79802"/>
                  </a:lnTo>
                  <a:lnTo>
                    <a:pt x="62830" y="80092"/>
                  </a:lnTo>
                  <a:lnTo>
                    <a:pt x="62464" y="80609"/>
                  </a:lnTo>
                  <a:lnTo>
                    <a:pt x="62271" y="81491"/>
                  </a:lnTo>
                  <a:lnTo>
                    <a:pt x="60911" y="82030"/>
                  </a:lnTo>
                  <a:lnTo>
                    <a:pt x="60500" y="81989"/>
                  </a:lnTo>
                  <a:lnTo>
                    <a:pt x="60307" y="81896"/>
                  </a:lnTo>
                  <a:lnTo>
                    <a:pt x="60073" y="82056"/>
                  </a:lnTo>
                  <a:lnTo>
                    <a:pt x="59182" y="83210"/>
                  </a:lnTo>
                  <a:lnTo>
                    <a:pt x="58390" y="83024"/>
                  </a:lnTo>
                  <a:lnTo>
                    <a:pt x="59078" y="81670"/>
                  </a:lnTo>
                  <a:lnTo>
                    <a:pt x="57590" y="81473"/>
                  </a:lnTo>
                  <a:lnTo>
                    <a:pt x="56656" y="83235"/>
                  </a:lnTo>
                  <a:lnTo>
                    <a:pt x="56470" y="82800"/>
                  </a:lnTo>
                  <a:lnTo>
                    <a:pt x="56253" y="82744"/>
                  </a:lnTo>
                  <a:lnTo>
                    <a:pt x="55794" y="83761"/>
                  </a:lnTo>
                  <a:lnTo>
                    <a:pt x="53536" y="87924"/>
                  </a:lnTo>
                  <a:lnTo>
                    <a:pt x="49619" y="93554"/>
                  </a:lnTo>
                  <a:lnTo>
                    <a:pt x="49060" y="93328"/>
                  </a:lnTo>
                  <a:lnTo>
                    <a:pt x="41884" y="91782"/>
                  </a:lnTo>
                  <a:lnTo>
                    <a:pt x="40862" y="91523"/>
                  </a:lnTo>
                  <a:lnTo>
                    <a:pt x="40456" y="90858"/>
                  </a:lnTo>
                  <a:lnTo>
                    <a:pt x="40289" y="90284"/>
                  </a:lnTo>
                  <a:lnTo>
                    <a:pt x="40310" y="89138"/>
                  </a:lnTo>
                  <a:lnTo>
                    <a:pt x="40379" y="88928"/>
                  </a:lnTo>
                  <a:lnTo>
                    <a:pt x="40870" y="88353"/>
                  </a:lnTo>
                  <a:lnTo>
                    <a:pt x="41877" y="86618"/>
                  </a:lnTo>
                  <a:lnTo>
                    <a:pt x="42694" y="83033"/>
                  </a:lnTo>
                  <a:lnTo>
                    <a:pt x="42467" y="82989"/>
                  </a:lnTo>
                  <a:lnTo>
                    <a:pt x="29250" y="80169"/>
                  </a:lnTo>
                  <a:lnTo>
                    <a:pt x="29483" y="79038"/>
                  </a:lnTo>
                  <a:lnTo>
                    <a:pt x="29932" y="78620"/>
                  </a:lnTo>
                  <a:lnTo>
                    <a:pt x="29988" y="78292"/>
                  </a:lnTo>
                  <a:lnTo>
                    <a:pt x="20589" y="76377"/>
                  </a:lnTo>
                  <a:lnTo>
                    <a:pt x="16080" y="75552"/>
                  </a:lnTo>
                  <a:lnTo>
                    <a:pt x="15157" y="75405"/>
                  </a:lnTo>
                  <a:lnTo>
                    <a:pt x="15260" y="75004"/>
                  </a:lnTo>
                  <a:lnTo>
                    <a:pt x="13222" y="74568"/>
                  </a:lnTo>
                  <a:lnTo>
                    <a:pt x="13872" y="72126"/>
                  </a:lnTo>
                  <a:lnTo>
                    <a:pt x="14383" y="70128"/>
                  </a:lnTo>
                  <a:lnTo>
                    <a:pt x="14602" y="70151"/>
                  </a:lnTo>
                  <a:lnTo>
                    <a:pt x="14980" y="70190"/>
                  </a:lnTo>
                  <a:lnTo>
                    <a:pt x="15452" y="68386"/>
                  </a:lnTo>
                  <a:lnTo>
                    <a:pt x="16906" y="68679"/>
                  </a:lnTo>
                  <a:lnTo>
                    <a:pt x="17584" y="66419"/>
                  </a:lnTo>
                  <a:lnTo>
                    <a:pt x="20036" y="66976"/>
                  </a:lnTo>
                  <a:lnTo>
                    <a:pt x="20317" y="67039"/>
                  </a:lnTo>
                  <a:lnTo>
                    <a:pt x="20703" y="67121"/>
                  </a:lnTo>
                  <a:lnTo>
                    <a:pt x="20946" y="66847"/>
                  </a:lnTo>
                  <a:lnTo>
                    <a:pt x="21386" y="65188"/>
                  </a:lnTo>
                  <a:lnTo>
                    <a:pt x="21405" y="64990"/>
                  </a:lnTo>
                  <a:lnTo>
                    <a:pt x="21467" y="64778"/>
                  </a:lnTo>
                  <a:lnTo>
                    <a:pt x="21781" y="63582"/>
                  </a:lnTo>
                  <a:lnTo>
                    <a:pt x="22047" y="62942"/>
                  </a:lnTo>
                  <a:lnTo>
                    <a:pt x="23468" y="57602"/>
                  </a:lnTo>
                  <a:lnTo>
                    <a:pt x="24842" y="52499"/>
                  </a:lnTo>
                  <a:lnTo>
                    <a:pt x="24948" y="52286"/>
                  </a:lnTo>
                  <a:lnTo>
                    <a:pt x="20730" y="51471"/>
                  </a:lnTo>
                  <a:lnTo>
                    <a:pt x="19587" y="51225"/>
                  </a:lnTo>
                  <a:lnTo>
                    <a:pt x="19426" y="51190"/>
                  </a:lnTo>
                  <a:lnTo>
                    <a:pt x="18970" y="51099"/>
                  </a:lnTo>
                  <a:lnTo>
                    <a:pt x="17997" y="52280"/>
                  </a:lnTo>
                  <a:lnTo>
                    <a:pt x="17819" y="52345"/>
                  </a:lnTo>
                  <a:lnTo>
                    <a:pt x="15980" y="51969"/>
                  </a:lnTo>
                  <a:lnTo>
                    <a:pt x="16195" y="50518"/>
                  </a:lnTo>
                  <a:lnTo>
                    <a:pt x="11425" y="49596"/>
                  </a:lnTo>
                  <a:lnTo>
                    <a:pt x="10052" y="49327"/>
                  </a:lnTo>
                  <a:lnTo>
                    <a:pt x="10210" y="48871"/>
                  </a:lnTo>
                  <a:lnTo>
                    <a:pt x="10198" y="48555"/>
                  </a:lnTo>
                  <a:lnTo>
                    <a:pt x="10041" y="48228"/>
                  </a:lnTo>
                  <a:lnTo>
                    <a:pt x="9963" y="47279"/>
                  </a:lnTo>
                  <a:lnTo>
                    <a:pt x="10140" y="47183"/>
                  </a:lnTo>
                  <a:lnTo>
                    <a:pt x="10350" y="47239"/>
                  </a:lnTo>
                  <a:lnTo>
                    <a:pt x="10554" y="46583"/>
                  </a:lnTo>
                  <a:lnTo>
                    <a:pt x="10511" y="46141"/>
                  </a:lnTo>
                  <a:lnTo>
                    <a:pt x="10590" y="45911"/>
                  </a:lnTo>
                  <a:lnTo>
                    <a:pt x="10793" y="45835"/>
                  </a:lnTo>
                  <a:lnTo>
                    <a:pt x="10755" y="45383"/>
                  </a:lnTo>
                  <a:lnTo>
                    <a:pt x="10879" y="45214"/>
                  </a:lnTo>
                  <a:lnTo>
                    <a:pt x="11138" y="44557"/>
                  </a:lnTo>
                  <a:lnTo>
                    <a:pt x="11110" y="43940"/>
                  </a:lnTo>
                  <a:lnTo>
                    <a:pt x="11180" y="43743"/>
                  </a:lnTo>
                  <a:lnTo>
                    <a:pt x="11506" y="43374"/>
                  </a:lnTo>
                  <a:lnTo>
                    <a:pt x="11675" y="43445"/>
                  </a:lnTo>
                  <a:lnTo>
                    <a:pt x="11625" y="43947"/>
                  </a:lnTo>
                  <a:lnTo>
                    <a:pt x="11674" y="44732"/>
                  </a:lnTo>
                  <a:lnTo>
                    <a:pt x="11946" y="45297"/>
                  </a:lnTo>
                  <a:lnTo>
                    <a:pt x="12148" y="45082"/>
                  </a:lnTo>
                  <a:lnTo>
                    <a:pt x="12314" y="44769"/>
                  </a:lnTo>
                  <a:lnTo>
                    <a:pt x="12355" y="44252"/>
                  </a:lnTo>
                  <a:lnTo>
                    <a:pt x="12710" y="43356"/>
                  </a:lnTo>
                  <a:lnTo>
                    <a:pt x="13329" y="43007"/>
                  </a:lnTo>
                  <a:lnTo>
                    <a:pt x="13463" y="42717"/>
                  </a:lnTo>
                  <a:lnTo>
                    <a:pt x="13826" y="40824"/>
                  </a:lnTo>
                  <a:lnTo>
                    <a:pt x="14558" y="37370"/>
                  </a:lnTo>
                  <a:lnTo>
                    <a:pt x="15310" y="34195"/>
                  </a:lnTo>
                  <a:lnTo>
                    <a:pt x="13423" y="33800"/>
                  </a:lnTo>
                  <a:lnTo>
                    <a:pt x="13684" y="32523"/>
                  </a:lnTo>
                  <a:lnTo>
                    <a:pt x="13744" y="32226"/>
                  </a:lnTo>
                  <a:lnTo>
                    <a:pt x="12822" y="32423"/>
                  </a:lnTo>
                  <a:lnTo>
                    <a:pt x="4391" y="33898"/>
                  </a:lnTo>
                  <a:lnTo>
                    <a:pt x="4162" y="32961"/>
                  </a:lnTo>
                  <a:lnTo>
                    <a:pt x="3671" y="33051"/>
                  </a:lnTo>
                  <a:lnTo>
                    <a:pt x="1716" y="24196"/>
                  </a:lnTo>
                  <a:lnTo>
                    <a:pt x="0" y="16550"/>
                  </a:lnTo>
                  <a:lnTo>
                    <a:pt x="11290" y="16891"/>
                  </a:lnTo>
                  <a:lnTo>
                    <a:pt x="11318" y="16557"/>
                  </a:lnTo>
                  <a:lnTo>
                    <a:pt x="10798" y="15972"/>
                  </a:lnTo>
                  <a:lnTo>
                    <a:pt x="10822" y="15518"/>
                  </a:lnTo>
                  <a:lnTo>
                    <a:pt x="10893" y="15351"/>
                  </a:lnTo>
                  <a:lnTo>
                    <a:pt x="11141" y="15388"/>
                  </a:lnTo>
                  <a:lnTo>
                    <a:pt x="11306" y="15318"/>
                  </a:lnTo>
                  <a:lnTo>
                    <a:pt x="11695" y="14550"/>
                  </a:lnTo>
                  <a:lnTo>
                    <a:pt x="11936" y="14474"/>
                  </a:lnTo>
                  <a:lnTo>
                    <a:pt x="11994" y="13771"/>
                  </a:lnTo>
                  <a:lnTo>
                    <a:pt x="12180" y="13251"/>
                  </a:lnTo>
                  <a:lnTo>
                    <a:pt x="12490" y="13262"/>
                  </a:lnTo>
                  <a:lnTo>
                    <a:pt x="12619" y="13370"/>
                  </a:lnTo>
                  <a:lnTo>
                    <a:pt x="12825" y="13288"/>
                  </a:lnTo>
                  <a:lnTo>
                    <a:pt x="12863" y="13076"/>
                  </a:lnTo>
                  <a:lnTo>
                    <a:pt x="11393" y="12163"/>
                  </a:lnTo>
                  <a:lnTo>
                    <a:pt x="7418" y="9635"/>
                  </a:lnTo>
                  <a:lnTo>
                    <a:pt x="7637" y="8735"/>
                  </a:lnTo>
                  <a:lnTo>
                    <a:pt x="8295" y="8173"/>
                  </a:lnTo>
                  <a:lnTo>
                    <a:pt x="8986" y="7177"/>
                  </a:lnTo>
                  <a:lnTo>
                    <a:pt x="9053" y="6455"/>
                  </a:lnTo>
                  <a:lnTo>
                    <a:pt x="9276" y="6054"/>
                  </a:lnTo>
                  <a:lnTo>
                    <a:pt x="9549" y="5920"/>
                  </a:lnTo>
                  <a:lnTo>
                    <a:pt x="10050" y="5049"/>
                  </a:lnTo>
                  <a:lnTo>
                    <a:pt x="10548" y="3975"/>
                  </a:lnTo>
                  <a:lnTo>
                    <a:pt x="10779" y="3833"/>
                  </a:lnTo>
                  <a:lnTo>
                    <a:pt x="11463" y="2889"/>
                  </a:lnTo>
                  <a:lnTo>
                    <a:pt x="11662" y="1766"/>
                  </a:lnTo>
                  <a:lnTo>
                    <a:pt x="11936" y="888"/>
                  </a:lnTo>
                  <a:lnTo>
                    <a:pt x="11651" y="288"/>
                  </a:lnTo>
                  <a:lnTo>
                    <a:pt x="11607" y="0"/>
                  </a:lnTo>
                  <a:lnTo>
                    <a:pt x="12006" y="88"/>
                  </a:lnTo>
                  <a:lnTo>
                    <a:pt x="16830" y="1153"/>
                  </a:lnTo>
                  <a:lnTo>
                    <a:pt x="22779" y="2341"/>
                  </a:lnTo>
                  <a:lnTo>
                    <a:pt x="23656" y="1090"/>
                  </a:lnTo>
                  <a:lnTo>
                    <a:pt x="25488" y="1467"/>
                  </a:lnTo>
                  <a:lnTo>
                    <a:pt x="24462" y="3381"/>
                  </a:lnTo>
                  <a:lnTo>
                    <a:pt x="25075" y="3489"/>
                  </a:lnTo>
                  <a:lnTo>
                    <a:pt x="24003" y="8333"/>
                  </a:lnTo>
                  <a:lnTo>
                    <a:pt x="23583" y="10260"/>
                  </a:lnTo>
                  <a:lnTo>
                    <a:pt x="23746" y="10634"/>
                  </a:lnTo>
                  <a:lnTo>
                    <a:pt x="24243" y="10297"/>
                  </a:lnTo>
                  <a:lnTo>
                    <a:pt x="24872" y="10034"/>
                  </a:lnTo>
                  <a:lnTo>
                    <a:pt x="24915" y="10174"/>
                  </a:lnTo>
                  <a:lnTo>
                    <a:pt x="24774" y="10520"/>
                  </a:lnTo>
                  <a:lnTo>
                    <a:pt x="24836" y="11060"/>
                  </a:lnTo>
                  <a:lnTo>
                    <a:pt x="24985" y="11424"/>
                  </a:lnTo>
                  <a:lnTo>
                    <a:pt x="25561" y="11994"/>
                  </a:lnTo>
                  <a:lnTo>
                    <a:pt x="27976" y="12477"/>
                  </a:lnTo>
                  <a:lnTo>
                    <a:pt x="28162" y="12681"/>
                  </a:lnTo>
                  <a:lnTo>
                    <a:pt x="28456" y="12507"/>
                  </a:lnTo>
                  <a:lnTo>
                    <a:pt x="27835" y="13917"/>
                  </a:lnTo>
                  <a:lnTo>
                    <a:pt x="27724" y="14474"/>
                  </a:lnTo>
                  <a:lnTo>
                    <a:pt x="28849" y="18196"/>
                  </a:lnTo>
                  <a:lnTo>
                    <a:pt x="28735" y="20617"/>
                  </a:lnTo>
                  <a:lnTo>
                    <a:pt x="28811" y="20913"/>
                  </a:lnTo>
                  <a:lnTo>
                    <a:pt x="28987" y="21089"/>
                  </a:lnTo>
                  <a:lnTo>
                    <a:pt x="29179" y="22532"/>
                  </a:lnTo>
                  <a:lnTo>
                    <a:pt x="29000" y="22869"/>
                  </a:lnTo>
                  <a:lnTo>
                    <a:pt x="28986" y="23019"/>
                  </a:lnTo>
                  <a:lnTo>
                    <a:pt x="28992" y="23598"/>
                  </a:lnTo>
                  <a:lnTo>
                    <a:pt x="29171" y="24140"/>
                  </a:lnTo>
                  <a:lnTo>
                    <a:pt x="31880" y="24740"/>
                  </a:lnTo>
                  <a:lnTo>
                    <a:pt x="31832" y="25026"/>
                  </a:lnTo>
                  <a:lnTo>
                    <a:pt x="31683" y="24766"/>
                  </a:lnTo>
                  <a:lnTo>
                    <a:pt x="31357" y="24736"/>
                  </a:lnTo>
                  <a:lnTo>
                    <a:pt x="31208" y="24833"/>
                  </a:lnTo>
                  <a:lnTo>
                    <a:pt x="31075" y="25294"/>
                  </a:lnTo>
                  <a:lnTo>
                    <a:pt x="30476" y="25877"/>
                  </a:lnTo>
                  <a:lnTo>
                    <a:pt x="30393" y="25602"/>
                  </a:lnTo>
                  <a:lnTo>
                    <a:pt x="30298" y="25472"/>
                  </a:lnTo>
                  <a:lnTo>
                    <a:pt x="30162" y="25438"/>
                  </a:lnTo>
                  <a:lnTo>
                    <a:pt x="29402" y="25855"/>
                  </a:lnTo>
                  <a:lnTo>
                    <a:pt x="30401" y="26353"/>
                  </a:lnTo>
                  <a:lnTo>
                    <a:pt x="31380" y="27020"/>
                  </a:lnTo>
                  <a:lnTo>
                    <a:pt x="31510" y="27180"/>
                  </a:lnTo>
                  <a:lnTo>
                    <a:pt x="31058" y="29194"/>
                  </a:lnTo>
                  <a:lnTo>
                    <a:pt x="31959" y="29440"/>
                  </a:lnTo>
                  <a:lnTo>
                    <a:pt x="31299" y="30241"/>
                  </a:lnTo>
                  <a:lnTo>
                    <a:pt x="32543" y="30553"/>
                  </a:lnTo>
                  <a:lnTo>
                    <a:pt x="38497" y="31740"/>
                  </a:lnTo>
                  <a:lnTo>
                    <a:pt x="40904" y="24944"/>
                  </a:lnTo>
                  <a:lnTo>
                    <a:pt x="43688" y="17038"/>
                  </a:lnTo>
                  <a:lnTo>
                    <a:pt x="44780" y="16093"/>
                  </a:lnTo>
                  <a:lnTo>
                    <a:pt x="45674" y="14474"/>
                  </a:lnTo>
                  <a:lnTo>
                    <a:pt x="46293" y="13933"/>
                  </a:lnTo>
                  <a:lnTo>
                    <a:pt x="47096" y="13427"/>
                  </a:lnTo>
                  <a:lnTo>
                    <a:pt x="47508" y="12870"/>
                  </a:lnTo>
                  <a:lnTo>
                    <a:pt x="47759" y="12172"/>
                  </a:lnTo>
                  <a:lnTo>
                    <a:pt x="48367" y="12293"/>
                  </a:lnTo>
                  <a:lnTo>
                    <a:pt x="52475" y="13156"/>
                  </a:lnTo>
                  <a:lnTo>
                    <a:pt x="58504" y="14391"/>
                  </a:lnTo>
                  <a:lnTo>
                    <a:pt x="58811" y="14447"/>
                  </a:lnTo>
                  <a:lnTo>
                    <a:pt x="58587" y="14945"/>
                  </a:lnTo>
                  <a:lnTo>
                    <a:pt x="58363" y="16146"/>
                  </a:lnTo>
                  <a:lnTo>
                    <a:pt x="58074" y="16566"/>
                  </a:lnTo>
                  <a:lnTo>
                    <a:pt x="57880" y="17485"/>
                  </a:lnTo>
                  <a:lnTo>
                    <a:pt x="57929" y="18649"/>
                  </a:lnTo>
                  <a:lnTo>
                    <a:pt x="57652" y="19869"/>
                  </a:lnTo>
                  <a:lnTo>
                    <a:pt x="57743" y="20461"/>
                  </a:lnTo>
                  <a:lnTo>
                    <a:pt x="57652" y="21033"/>
                  </a:lnTo>
                  <a:lnTo>
                    <a:pt x="57226" y="22223"/>
                  </a:lnTo>
                  <a:lnTo>
                    <a:pt x="56359" y="23964"/>
                  </a:lnTo>
                  <a:lnTo>
                    <a:pt x="55656" y="26322"/>
                  </a:lnTo>
                  <a:lnTo>
                    <a:pt x="54071" y="28919"/>
                  </a:lnTo>
                  <a:lnTo>
                    <a:pt x="53745" y="29213"/>
                  </a:lnTo>
                  <a:lnTo>
                    <a:pt x="53191" y="29477"/>
                  </a:lnTo>
                  <a:lnTo>
                    <a:pt x="52911" y="29708"/>
                  </a:lnTo>
                  <a:lnTo>
                    <a:pt x="52403" y="30705"/>
                  </a:lnTo>
                  <a:lnTo>
                    <a:pt x="52053" y="31661"/>
                  </a:lnTo>
                  <a:lnTo>
                    <a:pt x="51946" y="32256"/>
                  </a:lnTo>
                  <a:lnTo>
                    <a:pt x="51917" y="32769"/>
                  </a:lnTo>
                  <a:lnTo>
                    <a:pt x="52285" y="33480"/>
                  </a:lnTo>
                  <a:lnTo>
                    <a:pt x="52355" y="33792"/>
                  </a:lnTo>
                  <a:lnTo>
                    <a:pt x="52298" y="34041"/>
                  </a:lnTo>
                  <a:lnTo>
                    <a:pt x="52039" y="34421"/>
                  </a:lnTo>
                  <a:lnTo>
                    <a:pt x="58469" y="35643"/>
                  </a:lnTo>
                  <a:lnTo>
                    <a:pt x="58624" y="35673"/>
                  </a:lnTo>
                  <a:lnTo>
                    <a:pt x="59003" y="35748"/>
                  </a:lnTo>
                  <a:lnTo>
                    <a:pt x="59469" y="35839"/>
                  </a:lnTo>
                  <a:lnTo>
                    <a:pt x="65256" y="36977"/>
                  </a:lnTo>
                  <a:lnTo>
                    <a:pt x="67200" y="37380"/>
                  </a:lnTo>
                  <a:lnTo>
                    <a:pt x="66932" y="37209"/>
                  </a:lnTo>
                  <a:lnTo>
                    <a:pt x="66816" y="36260"/>
                  </a:lnTo>
                  <a:lnTo>
                    <a:pt x="66605" y="35624"/>
                  </a:lnTo>
                  <a:lnTo>
                    <a:pt x="66369" y="35267"/>
                  </a:lnTo>
                  <a:lnTo>
                    <a:pt x="66315" y="35037"/>
                  </a:lnTo>
                  <a:lnTo>
                    <a:pt x="66789" y="33663"/>
                  </a:lnTo>
                  <a:lnTo>
                    <a:pt x="66966" y="33231"/>
                  </a:lnTo>
                  <a:lnTo>
                    <a:pt x="68589" y="33059"/>
                  </a:lnTo>
                  <a:lnTo>
                    <a:pt x="69249" y="32854"/>
                  </a:lnTo>
                  <a:lnTo>
                    <a:pt x="70649" y="31872"/>
                  </a:lnTo>
                  <a:lnTo>
                    <a:pt x="70900" y="31359"/>
                  </a:lnTo>
                  <a:lnTo>
                    <a:pt x="71204" y="30941"/>
                  </a:lnTo>
                  <a:lnTo>
                    <a:pt x="70999" y="31098"/>
                  </a:lnTo>
                  <a:lnTo>
                    <a:pt x="70826" y="30994"/>
                  </a:lnTo>
                  <a:lnTo>
                    <a:pt x="71156" y="30127"/>
                  </a:lnTo>
                  <a:lnTo>
                    <a:pt x="71065" y="29941"/>
                  </a:lnTo>
                  <a:lnTo>
                    <a:pt x="70788" y="29812"/>
                  </a:lnTo>
                  <a:lnTo>
                    <a:pt x="70954" y="29194"/>
                  </a:lnTo>
                  <a:lnTo>
                    <a:pt x="71053" y="29023"/>
                  </a:lnTo>
                  <a:lnTo>
                    <a:pt x="71218" y="29179"/>
                  </a:lnTo>
                  <a:lnTo>
                    <a:pt x="71416" y="29138"/>
                  </a:lnTo>
                  <a:lnTo>
                    <a:pt x="72213" y="28435"/>
                  </a:lnTo>
                  <a:lnTo>
                    <a:pt x="72482" y="28130"/>
                  </a:lnTo>
                  <a:lnTo>
                    <a:pt x="72527" y="27877"/>
                  </a:lnTo>
                  <a:lnTo>
                    <a:pt x="72494" y="27617"/>
                  </a:lnTo>
                  <a:lnTo>
                    <a:pt x="72048" y="27330"/>
                  </a:lnTo>
                  <a:lnTo>
                    <a:pt x="71610" y="27981"/>
                  </a:lnTo>
                  <a:lnTo>
                    <a:pt x="71366" y="27955"/>
                  </a:lnTo>
                  <a:lnTo>
                    <a:pt x="70912" y="27063"/>
                  </a:lnTo>
                  <a:lnTo>
                    <a:pt x="71126" y="26799"/>
                  </a:lnTo>
                  <a:lnTo>
                    <a:pt x="71246" y="26468"/>
                  </a:lnTo>
                  <a:lnTo>
                    <a:pt x="71142" y="25520"/>
                  </a:lnTo>
                  <a:lnTo>
                    <a:pt x="71002" y="25099"/>
                  </a:lnTo>
                  <a:lnTo>
                    <a:pt x="70878" y="24961"/>
                  </a:lnTo>
                  <a:lnTo>
                    <a:pt x="70692" y="25047"/>
                  </a:lnTo>
                  <a:lnTo>
                    <a:pt x="70299" y="24865"/>
                  </a:lnTo>
                  <a:lnTo>
                    <a:pt x="70193" y="24685"/>
                  </a:lnTo>
                  <a:lnTo>
                    <a:pt x="71043" y="22465"/>
                  </a:lnTo>
                  <a:lnTo>
                    <a:pt x="73003" y="17312"/>
                  </a:lnTo>
                  <a:lnTo>
                    <a:pt x="73061" y="17096"/>
                  </a:lnTo>
                  <a:lnTo>
                    <a:pt x="75258" y="17502"/>
                  </a:lnTo>
                  <a:lnTo>
                    <a:pt x="75710" y="17504"/>
                  </a:lnTo>
                  <a:lnTo>
                    <a:pt x="75470" y="17016"/>
                  </a:lnTo>
                  <a:lnTo>
                    <a:pt x="75458" y="16752"/>
                  </a:lnTo>
                  <a:lnTo>
                    <a:pt x="75661" y="16351"/>
                  </a:lnTo>
                  <a:lnTo>
                    <a:pt x="76107" y="16220"/>
                  </a:lnTo>
                  <a:lnTo>
                    <a:pt x="76503" y="14789"/>
                  </a:lnTo>
                  <a:lnTo>
                    <a:pt x="79682" y="15357"/>
                  </a:lnTo>
                  <a:lnTo>
                    <a:pt x="79511" y="16050"/>
                  </a:lnTo>
                  <a:lnTo>
                    <a:pt x="82549" y="16702"/>
                  </a:lnTo>
                  <a:lnTo>
                    <a:pt x="83260" y="16861"/>
                  </a:lnTo>
                  <a:lnTo>
                    <a:pt x="85448" y="17353"/>
                  </a:lnTo>
                  <a:lnTo>
                    <a:pt x="85445" y="19830"/>
                  </a:lnTo>
                  <a:lnTo>
                    <a:pt x="88568" y="20366"/>
                  </a:lnTo>
                  <a:lnTo>
                    <a:pt x="94970" y="21467"/>
                  </a:lnTo>
                  <a:lnTo>
                    <a:pt x="101874" y="22642"/>
                  </a:lnTo>
                  <a:lnTo>
                    <a:pt x="102329" y="23659"/>
                  </a:lnTo>
                  <a:lnTo>
                    <a:pt x="102259" y="24278"/>
                  </a:lnTo>
                  <a:lnTo>
                    <a:pt x="101548" y="24976"/>
                  </a:lnTo>
                  <a:lnTo>
                    <a:pt x="101437" y="25277"/>
                  </a:lnTo>
                  <a:lnTo>
                    <a:pt x="101553" y="25530"/>
                  </a:lnTo>
                  <a:lnTo>
                    <a:pt x="100933" y="26572"/>
                  </a:lnTo>
                  <a:lnTo>
                    <a:pt x="100764" y="26546"/>
                  </a:lnTo>
                  <a:lnTo>
                    <a:pt x="100636" y="26635"/>
                  </a:lnTo>
                  <a:lnTo>
                    <a:pt x="99493" y="27834"/>
                  </a:lnTo>
                  <a:lnTo>
                    <a:pt x="99472" y="28172"/>
                  </a:lnTo>
                  <a:lnTo>
                    <a:pt x="99600" y="28287"/>
                  </a:lnTo>
                  <a:lnTo>
                    <a:pt x="99625" y="28455"/>
                  </a:lnTo>
                  <a:lnTo>
                    <a:pt x="99584" y="28685"/>
                  </a:lnTo>
                  <a:lnTo>
                    <a:pt x="98028" y="30490"/>
                  </a:lnTo>
                  <a:lnTo>
                    <a:pt x="97913" y="31409"/>
                  </a:lnTo>
                  <a:lnTo>
                    <a:pt x="97754" y="31666"/>
                  </a:lnTo>
                  <a:lnTo>
                    <a:pt x="97271" y="32130"/>
                  </a:lnTo>
                  <a:lnTo>
                    <a:pt x="96656" y="31762"/>
                  </a:lnTo>
                  <a:lnTo>
                    <a:pt x="96307" y="3632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9" name="pg430">
              <a:extLst>
                <a:ext uri="{FF2B5EF4-FFF2-40B4-BE49-F238E27FC236}">
                  <a16:creationId xmlns:a16="http://schemas.microsoft.com/office/drawing/2014/main" id="{CDBE9EBF-007F-1A4E-9935-B97CD069FEB4}"/>
                </a:ext>
              </a:extLst>
            </p:cNvPr>
            <p:cNvSpPr/>
            <p:nvPr/>
          </p:nvSpPr>
          <p:spPr>
            <a:xfrm>
              <a:off x="5534408" y="4462782"/>
              <a:ext cx="52149" cy="60472"/>
            </a:xfrm>
            <a:custGeom>
              <a:avLst/>
              <a:gdLst/>
              <a:ahLst/>
              <a:cxnLst/>
              <a:rect l="0" t="0" r="0" b="0"/>
              <a:pathLst>
                <a:path w="52149" h="60472">
                  <a:moveTo>
                    <a:pt x="51569" y="34460"/>
                  </a:moveTo>
                  <a:lnTo>
                    <a:pt x="51258" y="34631"/>
                  </a:lnTo>
                  <a:lnTo>
                    <a:pt x="50011" y="36146"/>
                  </a:lnTo>
                  <a:lnTo>
                    <a:pt x="49662" y="37320"/>
                  </a:lnTo>
                  <a:lnTo>
                    <a:pt x="49412" y="38160"/>
                  </a:lnTo>
                  <a:lnTo>
                    <a:pt x="48391" y="39425"/>
                  </a:lnTo>
                  <a:lnTo>
                    <a:pt x="48130" y="39464"/>
                  </a:lnTo>
                  <a:lnTo>
                    <a:pt x="47129" y="39612"/>
                  </a:lnTo>
                  <a:lnTo>
                    <a:pt x="45744" y="40368"/>
                  </a:lnTo>
                  <a:lnTo>
                    <a:pt x="45562" y="40467"/>
                  </a:lnTo>
                  <a:lnTo>
                    <a:pt x="44842" y="40860"/>
                  </a:lnTo>
                  <a:lnTo>
                    <a:pt x="44877" y="41336"/>
                  </a:lnTo>
                  <a:lnTo>
                    <a:pt x="45014" y="43186"/>
                  </a:lnTo>
                  <a:lnTo>
                    <a:pt x="45057" y="43758"/>
                  </a:lnTo>
                  <a:lnTo>
                    <a:pt x="45153" y="45057"/>
                  </a:lnTo>
                  <a:lnTo>
                    <a:pt x="45878" y="46131"/>
                  </a:lnTo>
                  <a:lnTo>
                    <a:pt x="44467" y="50067"/>
                  </a:lnTo>
                  <a:lnTo>
                    <a:pt x="43172" y="51596"/>
                  </a:lnTo>
                  <a:lnTo>
                    <a:pt x="41800" y="54139"/>
                  </a:lnTo>
                  <a:lnTo>
                    <a:pt x="42302" y="56894"/>
                  </a:lnTo>
                  <a:lnTo>
                    <a:pt x="42240" y="58053"/>
                  </a:lnTo>
                  <a:lnTo>
                    <a:pt x="42150" y="59758"/>
                  </a:lnTo>
                  <a:lnTo>
                    <a:pt x="41272" y="60472"/>
                  </a:lnTo>
                  <a:lnTo>
                    <a:pt x="40765" y="60395"/>
                  </a:lnTo>
                  <a:lnTo>
                    <a:pt x="39141" y="57330"/>
                  </a:lnTo>
                  <a:lnTo>
                    <a:pt x="39119" y="56085"/>
                  </a:lnTo>
                  <a:lnTo>
                    <a:pt x="39755" y="55720"/>
                  </a:lnTo>
                  <a:lnTo>
                    <a:pt x="40375" y="56069"/>
                  </a:lnTo>
                  <a:lnTo>
                    <a:pt x="40932" y="55142"/>
                  </a:lnTo>
                  <a:lnTo>
                    <a:pt x="40567" y="54324"/>
                  </a:lnTo>
                  <a:lnTo>
                    <a:pt x="40036" y="54126"/>
                  </a:lnTo>
                  <a:lnTo>
                    <a:pt x="39973" y="53373"/>
                  </a:lnTo>
                  <a:lnTo>
                    <a:pt x="39592" y="52871"/>
                  </a:lnTo>
                  <a:lnTo>
                    <a:pt x="40036" y="52724"/>
                  </a:lnTo>
                  <a:lnTo>
                    <a:pt x="40455" y="52867"/>
                  </a:lnTo>
                  <a:lnTo>
                    <a:pt x="40836" y="53558"/>
                  </a:lnTo>
                  <a:lnTo>
                    <a:pt x="41322" y="53874"/>
                  </a:lnTo>
                  <a:lnTo>
                    <a:pt x="41522" y="53839"/>
                  </a:lnTo>
                  <a:lnTo>
                    <a:pt x="41278" y="53777"/>
                  </a:lnTo>
                  <a:lnTo>
                    <a:pt x="40984" y="53520"/>
                  </a:lnTo>
                  <a:lnTo>
                    <a:pt x="40631" y="52638"/>
                  </a:lnTo>
                  <a:lnTo>
                    <a:pt x="40227" y="52381"/>
                  </a:lnTo>
                  <a:lnTo>
                    <a:pt x="39676" y="52226"/>
                  </a:lnTo>
                  <a:lnTo>
                    <a:pt x="39250" y="51849"/>
                  </a:lnTo>
                  <a:lnTo>
                    <a:pt x="38733" y="51016"/>
                  </a:lnTo>
                  <a:lnTo>
                    <a:pt x="38016" y="49380"/>
                  </a:lnTo>
                  <a:lnTo>
                    <a:pt x="37178" y="49017"/>
                  </a:lnTo>
                  <a:lnTo>
                    <a:pt x="37305" y="49312"/>
                  </a:lnTo>
                  <a:lnTo>
                    <a:pt x="37248" y="49703"/>
                  </a:lnTo>
                  <a:lnTo>
                    <a:pt x="36501" y="50201"/>
                  </a:lnTo>
                  <a:lnTo>
                    <a:pt x="36321" y="50783"/>
                  </a:lnTo>
                  <a:lnTo>
                    <a:pt x="36051" y="50591"/>
                  </a:lnTo>
                  <a:lnTo>
                    <a:pt x="35905" y="50806"/>
                  </a:lnTo>
                  <a:lnTo>
                    <a:pt x="35916" y="51005"/>
                  </a:lnTo>
                  <a:lnTo>
                    <a:pt x="36122" y="51058"/>
                  </a:lnTo>
                  <a:lnTo>
                    <a:pt x="36027" y="51357"/>
                  </a:lnTo>
                  <a:lnTo>
                    <a:pt x="35798" y="51429"/>
                  </a:lnTo>
                  <a:lnTo>
                    <a:pt x="35984" y="51671"/>
                  </a:lnTo>
                  <a:lnTo>
                    <a:pt x="36035" y="52034"/>
                  </a:lnTo>
                  <a:lnTo>
                    <a:pt x="35839" y="52120"/>
                  </a:lnTo>
                  <a:lnTo>
                    <a:pt x="35703" y="52404"/>
                  </a:lnTo>
                  <a:lnTo>
                    <a:pt x="35393" y="52535"/>
                  </a:lnTo>
                  <a:lnTo>
                    <a:pt x="35215" y="52720"/>
                  </a:lnTo>
                  <a:lnTo>
                    <a:pt x="35018" y="52677"/>
                  </a:lnTo>
                  <a:lnTo>
                    <a:pt x="34818" y="52897"/>
                  </a:lnTo>
                  <a:lnTo>
                    <a:pt x="34783" y="53166"/>
                  </a:lnTo>
                  <a:lnTo>
                    <a:pt x="34972" y="53588"/>
                  </a:lnTo>
                  <a:lnTo>
                    <a:pt x="34567" y="53884"/>
                  </a:lnTo>
                  <a:lnTo>
                    <a:pt x="34342" y="53954"/>
                  </a:lnTo>
                  <a:lnTo>
                    <a:pt x="34216" y="54216"/>
                  </a:lnTo>
                  <a:lnTo>
                    <a:pt x="33927" y="54426"/>
                  </a:lnTo>
                  <a:lnTo>
                    <a:pt x="32516" y="54767"/>
                  </a:lnTo>
                  <a:lnTo>
                    <a:pt x="32102" y="54410"/>
                  </a:lnTo>
                  <a:lnTo>
                    <a:pt x="32591" y="53855"/>
                  </a:lnTo>
                  <a:lnTo>
                    <a:pt x="33323" y="52196"/>
                  </a:lnTo>
                  <a:lnTo>
                    <a:pt x="32877" y="52193"/>
                  </a:lnTo>
                  <a:lnTo>
                    <a:pt x="34028" y="49872"/>
                  </a:lnTo>
                  <a:lnTo>
                    <a:pt x="33862" y="49774"/>
                  </a:lnTo>
                  <a:lnTo>
                    <a:pt x="32723" y="49774"/>
                  </a:lnTo>
                  <a:lnTo>
                    <a:pt x="32723" y="49400"/>
                  </a:lnTo>
                  <a:lnTo>
                    <a:pt x="33578" y="49172"/>
                  </a:lnTo>
                  <a:lnTo>
                    <a:pt x="33435" y="49058"/>
                  </a:lnTo>
                  <a:lnTo>
                    <a:pt x="32801" y="48896"/>
                  </a:lnTo>
                  <a:lnTo>
                    <a:pt x="32356" y="49775"/>
                  </a:lnTo>
                  <a:lnTo>
                    <a:pt x="31666" y="50675"/>
                  </a:lnTo>
                  <a:lnTo>
                    <a:pt x="29598" y="52127"/>
                  </a:lnTo>
                  <a:lnTo>
                    <a:pt x="29296" y="52022"/>
                  </a:lnTo>
                  <a:lnTo>
                    <a:pt x="29020" y="51417"/>
                  </a:lnTo>
                  <a:lnTo>
                    <a:pt x="27155" y="51433"/>
                  </a:lnTo>
                  <a:lnTo>
                    <a:pt x="26917" y="51571"/>
                  </a:lnTo>
                  <a:lnTo>
                    <a:pt x="26852" y="51764"/>
                  </a:lnTo>
                  <a:lnTo>
                    <a:pt x="26560" y="52077"/>
                  </a:lnTo>
                  <a:lnTo>
                    <a:pt x="25910" y="52130"/>
                  </a:lnTo>
                  <a:lnTo>
                    <a:pt x="25663" y="52031"/>
                  </a:lnTo>
                  <a:lnTo>
                    <a:pt x="25420" y="52132"/>
                  </a:lnTo>
                  <a:lnTo>
                    <a:pt x="25110" y="52669"/>
                  </a:lnTo>
                  <a:lnTo>
                    <a:pt x="25106" y="53305"/>
                  </a:lnTo>
                  <a:lnTo>
                    <a:pt x="24592" y="53499"/>
                  </a:lnTo>
                  <a:lnTo>
                    <a:pt x="24416" y="53222"/>
                  </a:lnTo>
                  <a:lnTo>
                    <a:pt x="23171" y="52107"/>
                  </a:lnTo>
                  <a:lnTo>
                    <a:pt x="21769" y="51514"/>
                  </a:lnTo>
                  <a:lnTo>
                    <a:pt x="21614" y="51352"/>
                  </a:lnTo>
                  <a:lnTo>
                    <a:pt x="21601" y="50018"/>
                  </a:lnTo>
                  <a:lnTo>
                    <a:pt x="19637" y="49921"/>
                  </a:lnTo>
                  <a:lnTo>
                    <a:pt x="19404" y="49809"/>
                  </a:lnTo>
                  <a:lnTo>
                    <a:pt x="19384" y="47591"/>
                  </a:lnTo>
                  <a:lnTo>
                    <a:pt x="18033" y="47581"/>
                  </a:lnTo>
                  <a:lnTo>
                    <a:pt x="18087" y="48913"/>
                  </a:lnTo>
                  <a:lnTo>
                    <a:pt x="16403" y="49782"/>
                  </a:lnTo>
                  <a:lnTo>
                    <a:pt x="15549" y="50340"/>
                  </a:lnTo>
                  <a:lnTo>
                    <a:pt x="15531" y="50811"/>
                  </a:lnTo>
                  <a:lnTo>
                    <a:pt x="15182" y="49953"/>
                  </a:lnTo>
                  <a:lnTo>
                    <a:pt x="14860" y="49669"/>
                  </a:lnTo>
                  <a:lnTo>
                    <a:pt x="13532" y="49964"/>
                  </a:lnTo>
                  <a:lnTo>
                    <a:pt x="12809" y="50404"/>
                  </a:lnTo>
                  <a:lnTo>
                    <a:pt x="12140" y="50486"/>
                  </a:lnTo>
                  <a:lnTo>
                    <a:pt x="11320" y="50083"/>
                  </a:lnTo>
                  <a:lnTo>
                    <a:pt x="10943" y="49740"/>
                  </a:lnTo>
                  <a:lnTo>
                    <a:pt x="10151" y="49256"/>
                  </a:lnTo>
                  <a:lnTo>
                    <a:pt x="10388" y="50650"/>
                  </a:lnTo>
                  <a:lnTo>
                    <a:pt x="11156" y="51145"/>
                  </a:lnTo>
                  <a:lnTo>
                    <a:pt x="10213" y="52301"/>
                  </a:lnTo>
                  <a:lnTo>
                    <a:pt x="8426" y="52302"/>
                  </a:lnTo>
                  <a:lnTo>
                    <a:pt x="8426" y="51750"/>
                  </a:lnTo>
                  <a:lnTo>
                    <a:pt x="8237" y="50803"/>
                  </a:lnTo>
                  <a:lnTo>
                    <a:pt x="6057" y="51356"/>
                  </a:lnTo>
                  <a:lnTo>
                    <a:pt x="5597" y="51684"/>
                  </a:lnTo>
                  <a:lnTo>
                    <a:pt x="5057" y="52272"/>
                  </a:lnTo>
                  <a:lnTo>
                    <a:pt x="4055" y="52266"/>
                  </a:lnTo>
                  <a:lnTo>
                    <a:pt x="4055" y="50503"/>
                  </a:lnTo>
                  <a:lnTo>
                    <a:pt x="4268" y="49589"/>
                  </a:lnTo>
                  <a:lnTo>
                    <a:pt x="4577" y="49101"/>
                  </a:lnTo>
                  <a:lnTo>
                    <a:pt x="5315" y="48691"/>
                  </a:lnTo>
                  <a:lnTo>
                    <a:pt x="7403" y="48697"/>
                  </a:lnTo>
                  <a:lnTo>
                    <a:pt x="7280" y="48526"/>
                  </a:lnTo>
                  <a:lnTo>
                    <a:pt x="7208" y="48265"/>
                  </a:lnTo>
                  <a:lnTo>
                    <a:pt x="7253" y="47228"/>
                  </a:lnTo>
                  <a:lnTo>
                    <a:pt x="6291" y="47207"/>
                  </a:lnTo>
                  <a:lnTo>
                    <a:pt x="4188" y="46279"/>
                  </a:lnTo>
                  <a:lnTo>
                    <a:pt x="3958" y="46030"/>
                  </a:lnTo>
                  <a:lnTo>
                    <a:pt x="3217" y="46014"/>
                  </a:lnTo>
                  <a:lnTo>
                    <a:pt x="2867" y="46137"/>
                  </a:lnTo>
                  <a:lnTo>
                    <a:pt x="2946" y="46312"/>
                  </a:lnTo>
                  <a:lnTo>
                    <a:pt x="2976" y="46886"/>
                  </a:lnTo>
                  <a:lnTo>
                    <a:pt x="2458" y="47177"/>
                  </a:lnTo>
                  <a:lnTo>
                    <a:pt x="2084" y="47262"/>
                  </a:lnTo>
                  <a:lnTo>
                    <a:pt x="1820" y="47065"/>
                  </a:lnTo>
                  <a:lnTo>
                    <a:pt x="1200" y="47199"/>
                  </a:lnTo>
                  <a:lnTo>
                    <a:pt x="1059" y="47530"/>
                  </a:lnTo>
                  <a:lnTo>
                    <a:pt x="990" y="48742"/>
                  </a:lnTo>
                  <a:lnTo>
                    <a:pt x="486" y="49346"/>
                  </a:lnTo>
                  <a:lnTo>
                    <a:pt x="300" y="49781"/>
                  </a:lnTo>
                  <a:lnTo>
                    <a:pt x="124" y="44837"/>
                  </a:lnTo>
                  <a:lnTo>
                    <a:pt x="111" y="44464"/>
                  </a:lnTo>
                  <a:lnTo>
                    <a:pt x="113" y="43014"/>
                  </a:lnTo>
                  <a:lnTo>
                    <a:pt x="35" y="42149"/>
                  </a:lnTo>
                  <a:lnTo>
                    <a:pt x="0" y="41212"/>
                  </a:lnTo>
                  <a:lnTo>
                    <a:pt x="217" y="41303"/>
                  </a:lnTo>
                  <a:lnTo>
                    <a:pt x="526" y="41802"/>
                  </a:lnTo>
                  <a:lnTo>
                    <a:pt x="1377" y="41337"/>
                  </a:lnTo>
                  <a:lnTo>
                    <a:pt x="1078" y="40752"/>
                  </a:lnTo>
                  <a:lnTo>
                    <a:pt x="1027" y="39823"/>
                  </a:lnTo>
                  <a:lnTo>
                    <a:pt x="1203" y="38265"/>
                  </a:lnTo>
                  <a:lnTo>
                    <a:pt x="1714" y="36849"/>
                  </a:lnTo>
                  <a:lnTo>
                    <a:pt x="1450" y="36417"/>
                  </a:lnTo>
                  <a:lnTo>
                    <a:pt x="1488" y="35742"/>
                  </a:lnTo>
                  <a:lnTo>
                    <a:pt x="2309" y="33741"/>
                  </a:lnTo>
                  <a:lnTo>
                    <a:pt x="2581" y="33338"/>
                  </a:lnTo>
                  <a:lnTo>
                    <a:pt x="2910" y="33275"/>
                  </a:lnTo>
                  <a:lnTo>
                    <a:pt x="3477" y="32031"/>
                  </a:lnTo>
                  <a:lnTo>
                    <a:pt x="3612" y="30374"/>
                  </a:lnTo>
                  <a:lnTo>
                    <a:pt x="2628" y="30656"/>
                  </a:lnTo>
                  <a:lnTo>
                    <a:pt x="2468" y="30457"/>
                  </a:lnTo>
                  <a:lnTo>
                    <a:pt x="2345" y="30140"/>
                  </a:lnTo>
                  <a:lnTo>
                    <a:pt x="2242" y="29544"/>
                  </a:lnTo>
                  <a:lnTo>
                    <a:pt x="2278" y="28503"/>
                  </a:lnTo>
                  <a:lnTo>
                    <a:pt x="3067" y="28195"/>
                  </a:lnTo>
                  <a:lnTo>
                    <a:pt x="4315" y="28063"/>
                  </a:lnTo>
                  <a:lnTo>
                    <a:pt x="6301" y="28023"/>
                  </a:lnTo>
                  <a:lnTo>
                    <a:pt x="6844" y="27937"/>
                  </a:lnTo>
                  <a:lnTo>
                    <a:pt x="8407" y="27376"/>
                  </a:lnTo>
                  <a:lnTo>
                    <a:pt x="8289" y="27888"/>
                  </a:lnTo>
                  <a:lnTo>
                    <a:pt x="8001" y="28615"/>
                  </a:lnTo>
                  <a:lnTo>
                    <a:pt x="8036" y="29584"/>
                  </a:lnTo>
                  <a:lnTo>
                    <a:pt x="8098" y="29834"/>
                  </a:lnTo>
                  <a:lnTo>
                    <a:pt x="9557" y="29841"/>
                  </a:lnTo>
                  <a:lnTo>
                    <a:pt x="9653" y="29666"/>
                  </a:lnTo>
                  <a:lnTo>
                    <a:pt x="9811" y="29573"/>
                  </a:lnTo>
                  <a:lnTo>
                    <a:pt x="10313" y="29584"/>
                  </a:lnTo>
                  <a:lnTo>
                    <a:pt x="10502" y="29803"/>
                  </a:lnTo>
                  <a:lnTo>
                    <a:pt x="10476" y="29420"/>
                  </a:lnTo>
                  <a:lnTo>
                    <a:pt x="10188" y="28952"/>
                  </a:lnTo>
                  <a:lnTo>
                    <a:pt x="10892" y="28473"/>
                  </a:lnTo>
                  <a:lnTo>
                    <a:pt x="11567" y="28142"/>
                  </a:lnTo>
                  <a:lnTo>
                    <a:pt x="11814" y="28093"/>
                  </a:lnTo>
                  <a:lnTo>
                    <a:pt x="12302" y="28187"/>
                  </a:lnTo>
                  <a:lnTo>
                    <a:pt x="13766" y="28271"/>
                  </a:lnTo>
                  <a:lnTo>
                    <a:pt x="14664" y="27886"/>
                  </a:lnTo>
                  <a:lnTo>
                    <a:pt x="15544" y="27871"/>
                  </a:lnTo>
                  <a:lnTo>
                    <a:pt x="15722" y="27988"/>
                  </a:lnTo>
                  <a:lnTo>
                    <a:pt x="16948" y="27623"/>
                  </a:lnTo>
                  <a:lnTo>
                    <a:pt x="17099" y="27661"/>
                  </a:lnTo>
                  <a:lnTo>
                    <a:pt x="17105" y="30128"/>
                  </a:lnTo>
                  <a:lnTo>
                    <a:pt x="18774" y="30069"/>
                  </a:lnTo>
                  <a:lnTo>
                    <a:pt x="19293" y="30260"/>
                  </a:lnTo>
                  <a:lnTo>
                    <a:pt x="19314" y="28929"/>
                  </a:lnTo>
                  <a:lnTo>
                    <a:pt x="20719" y="28932"/>
                  </a:lnTo>
                  <a:lnTo>
                    <a:pt x="21277" y="29556"/>
                  </a:lnTo>
                  <a:lnTo>
                    <a:pt x="21284" y="30361"/>
                  </a:lnTo>
                  <a:lnTo>
                    <a:pt x="21605" y="30753"/>
                  </a:lnTo>
                  <a:lnTo>
                    <a:pt x="22851" y="31047"/>
                  </a:lnTo>
                  <a:lnTo>
                    <a:pt x="23685" y="30792"/>
                  </a:lnTo>
                  <a:lnTo>
                    <a:pt x="23698" y="29930"/>
                  </a:lnTo>
                  <a:lnTo>
                    <a:pt x="23698" y="26189"/>
                  </a:lnTo>
                  <a:lnTo>
                    <a:pt x="24436" y="26091"/>
                  </a:lnTo>
                  <a:lnTo>
                    <a:pt x="24592" y="26522"/>
                  </a:lnTo>
                  <a:lnTo>
                    <a:pt x="25034" y="26845"/>
                  </a:lnTo>
                  <a:lnTo>
                    <a:pt x="25912" y="27035"/>
                  </a:lnTo>
                  <a:lnTo>
                    <a:pt x="25873" y="25668"/>
                  </a:lnTo>
                  <a:lnTo>
                    <a:pt x="25475" y="24719"/>
                  </a:lnTo>
                  <a:lnTo>
                    <a:pt x="25212" y="24364"/>
                  </a:lnTo>
                  <a:lnTo>
                    <a:pt x="24410" y="23908"/>
                  </a:lnTo>
                  <a:lnTo>
                    <a:pt x="23685" y="23375"/>
                  </a:lnTo>
                  <a:lnTo>
                    <a:pt x="23685" y="22692"/>
                  </a:lnTo>
                  <a:lnTo>
                    <a:pt x="23829" y="22682"/>
                  </a:lnTo>
                  <a:lnTo>
                    <a:pt x="23996" y="22545"/>
                  </a:lnTo>
                  <a:lnTo>
                    <a:pt x="24009" y="22188"/>
                  </a:lnTo>
                  <a:lnTo>
                    <a:pt x="23672" y="21781"/>
                  </a:lnTo>
                  <a:lnTo>
                    <a:pt x="23634" y="19243"/>
                  </a:lnTo>
                  <a:lnTo>
                    <a:pt x="23944" y="19227"/>
                  </a:lnTo>
                  <a:lnTo>
                    <a:pt x="23634" y="18804"/>
                  </a:lnTo>
                  <a:lnTo>
                    <a:pt x="23621" y="16836"/>
                  </a:lnTo>
                  <a:lnTo>
                    <a:pt x="22399" y="15805"/>
                  </a:lnTo>
                  <a:lnTo>
                    <a:pt x="19248" y="14386"/>
                  </a:lnTo>
                  <a:lnTo>
                    <a:pt x="19266" y="11978"/>
                  </a:lnTo>
                  <a:lnTo>
                    <a:pt x="20759" y="11989"/>
                  </a:lnTo>
                  <a:lnTo>
                    <a:pt x="21096" y="10915"/>
                  </a:lnTo>
                  <a:lnTo>
                    <a:pt x="20987" y="10199"/>
                  </a:lnTo>
                  <a:lnTo>
                    <a:pt x="20785" y="10196"/>
                  </a:lnTo>
                  <a:lnTo>
                    <a:pt x="20632" y="9954"/>
                  </a:lnTo>
                  <a:lnTo>
                    <a:pt x="20316" y="8292"/>
                  </a:lnTo>
                  <a:lnTo>
                    <a:pt x="20868" y="7090"/>
                  </a:lnTo>
                  <a:lnTo>
                    <a:pt x="22181" y="6620"/>
                  </a:lnTo>
                  <a:lnTo>
                    <a:pt x="22464" y="6241"/>
                  </a:lnTo>
                  <a:lnTo>
                    <a:pt x="23039" y="5857"/>
                  </a:lnTo>
                  <a:lnTo>
                    <a:pt x="23373" y="5860"/>
                  </a:lnTo>
                  <a:lnTo>
                    <a:pt x="23387" y="5992"/>
                  </a:lnTo>
                  <a:lnTo>
                    <a:pt x="23669" y="6031"/>
                  </a:lnTo>
                  <a:lnTo>
                    <a:pt x="24229" y="6052"/>
                  </a:lnTo>
                  <a:lnTo>
                    <a:pt x="24434" y="5909"/>
                  </a:lnTo>
                  <a:lnTo>
                    <a:pt x="24734" y="5597"/>
                  </a:lnTo>
                  <a:lnTo>
                    <a:pt x="24251" y="4771"/>
                  </a:lnTo>
                  <a:lnTo>
                    <a:pt x="24327" y="4316"/>
                  </a:lnTo>
                  <a:lnTo>
                    <a:pt x="25239" y="3401"/>
                  </a:lnTo>
                  <a:lnTo>
                    <a:pt x="25487" y="3626"/>
                  </a:lnTo>
                  <a:lnTo>
                    <a:pt x="25840" y="3675"/>
                  </a:lnTo>
                  <a:lnTo>
                    <a:pt x="27127" y="3653"/>
                  </a:lnTo>
                  <a:lnTo>
                    <a:pt x="27261" y="3476"/>
                  </a:lnTo>
                  <a:lnTo>
                    <a:pt x="27186" y="2011"/>
                  </a:lnTo>
                  <a:lnTo>
                    <a:pt x="27664" y="2186"/>
                  </a:lnTo>
                  <a:lnTo>
                    <a:pt x="27984" y="1537"/>
                  </a:lnTo>
                  <a:lnTo>
                    <a:pt x="28015" y="1265"/>
                  </a:lnTo>
                  <a:lnTo>
                    <a:pt x="27932" y="960"/>
                  </a:lnTo>
                  <a:lnTo>
                    <a:pt x="29486" y="0"/>
                  </a:lnTo>
                  <a:lnTo>
                    <a:pt x="29642" y="333"/>
                  </a:lnTo>
                  <a:lnTo>
                    <a:pt x="30010" y="1642"/>
                  </a:lnTo>
                  <a:lnTo>
                    <a:pt x="30237" y="2037"/>
                  </a:lnTo>
                  <a:lnTo>
                    <a:pt x="31221" y="2104"/>
                  </a:lnTo>
                  <a:lnTo>
                    <a:pt x="31541" y="2417"/>
                  </a:lnTo>
                  <a:lnTo>
                    <a:pt x="31685" y="2861"/>
                  </a:lnTo>
                  <a:lnTo>
                    <a:pt x="30737" y="3784"/>
                  </a:lnTo>
                  <a:lnTo>
                    <a:pt x="30578" y="4034"/>
                  </a:lnTo>
                  <a:lnTo>
                    <a:pt x="30467" y="4389"/>
                  </a:lnTo>
                  <a:lnTo>
                    <a:pt x="30593" y="4875"/>
                  </a:lnTo>
                  <a:lnTo>
                    <a:pt x="30561" y="5022"/>
                  </a:lnTo>
                  <a:lnTo>
                    <a:pt x="29868" y="6000"/>
                  </a:lnTo>
                  <a:lnTo>
                    <a:pt x="29512" y="6215"/>
                  </a:lnTo>
                  <a:lnTo>
                    <a:pt x="29466" y="6398"/>
                  </a:lnTo>
                  <a:lnTo>
                    <a:pt x="29478" y="6526"/>
                  </a:lnTo>
                  <a:lnTo>
                    <a:pt x="29930" y="7395"/>
                  </a:lnTo>
                  <a:lnTo>
                    <a:pt x="30159" y="7565"/>
                  </a:lnTo>
                  <a:lnTo>
                    <a:pt x="30677" y="8492"/>
                  </a:lnTo>
                  <a:lnTo>
                    <a:pt x="30833" y="9488"/>
                  </a:lnTo>
                  <a:lnTo>
                    <a:pt x="31363" y="9891"/>
                  </a:lnTo>
                  <a:lnTo>
                    <a:pt x="31613" y="10500"/>
                  </a:lnTo>
                  <a:lnTo>
                    <a:pt x="31752" y="11051"/>
                  </a:lnTo>
                  <a:lnTo>
                    <a:pt x="32166" y="11810"/>
                  </a:lnTo>
                  <a:lnTo>
                    <a:pt x="32844" y="12152"/>
                  </a:lnTo>
                  <a:lnTo>
                    <a:pt x="33263" y="11335"/>
                  </a:lnTo>
                  <a:lnTo>
                    <a:pt x="33287" y="10747"/>
                  </a:lnTo>
                  <a:lnTo>
                    <a:pt x="33514" y="10360"/>
                  </a:lnTo>
                  <a:lnTo>
                    <a:pt x="34756" y="10086"/>
                  </a:lnTo>
                  <a:lnTo>
                    <a:pt x="34989" y="10997"/>
                  </a:lnTo>
                  <a:lnTo>
                    <a:pt x="35958" y="11608"/>
                  </a:lnTo>
                  <a:lnTo>
                    <a:pt x="35993" y="12693"/>
                  </a:lnTo>
                  <a:lnTo>
                    <a:pt x="36151" y="14046"/>
                  </a:lnTo>
                  <a:lnTo>
                    <a:pt x="36217" y="14319"/>
                  </a:lnTo>
                  <a:lnTo>
                    <a:pt x="36353" y="14535"/>
                  </a:lnTo>
                  <a:lnTo>
                    <a:pt x="37034" y="15242"/>
                  </a:lnTo>
                  <a:lnTo>
                    <a:pt x="39041" y="15258"/>
                  </a:lnTo>
                  <a:lnTo>
                    <a:pt x="39469" y="15730"/>
                  </a:lnTo>
                  <a:lnTo>
                    <a:pt x="39987" y="17926"/>
                  </a:lnTo>
                  <a:lnTo>
                    <a:pt x="40051" y="17747"/>
                  </a:lnTo>
                  <a:lnTo>
                    <a:pt x="40207" y="17649"/>
                  </a:lnTo>
                  <a:lnTo>
                    <a:pt x="40725" y="17747"/>
                  </a:lnTo>
                  <a:lnTo>
                    <a:pt x="41178" y="17161"/>
                  </a:lnTo>
                  <a:lnTo>
                    <a:pt x="41385" y="17129"/>
                  </a:lnTo>
                  <a:lnTo>
                    <a:pt x="41735" y="17259"/>
                  </a:lnTo>
                  <a:lnTo>
                    <a:pt x="41903" y="17503"/>
                  </a:lnTo>
                  <a:lnTo>
                    <a:pt x="42330" y="17145"/>
                  </a:lnTo>
                  <a:lnTo>
                    <a:pt x="42421" y="16999"/>
                  </a:lnTo>
                  <a:lnTo>
                    <a:pt x="43340" y="18430"/>
                  </a:lnTo>
                  <a:lnTo>
                    <a:pt x="43573" y="18593"/>
                  </a:lnTo>
                  <a:lnTo>
                    <a:pt x="43962" y="18788"/>
                  </a:lnTo>
                  <a:lnTo>
                    <a:pt x="44259" y="19243"/>
                  </a:lnTo>
                  <a:lnTo>
                    <a:pt x="44513" y="19319"/>
                  </a:lnTo>
                  <a:lnTo>
                    <a:pt x="45172" y="19092"/>
                  </a:lnTo>
                  <a:lnTo>
                    <a:pt x="45408" y="19134"/>
                  </a:lnTo>
                  <a:lnTo>
                    <a:pt x="45660" y="20066"/>
                  </a:lnTo>
                  <a:lnTo>
                    <a:pt x="45605" y="21263"/>
                  </a:lnTo>
                  <a:lnTo>
                    <a:pt x="46289" y="21408"/>
                  </a:lnTo>
                  <a:lnTo>
                    <a:pt x="46612" y="21926"/>
                  </a:lnTo>
                  <a:lnTo>
                    <a:pt x="46568" y="23248"/>
                  </a:lnTo>
                  <a:lnTo>
                    <a:pt x="46499" y="24156"/>
                  </a:lnTo>
                  <a:lnTo>
                    <a:pt x="46564" y="24907"/>
                  </a:lnTo>
                  <a:lnTo>
                    <a:pt x="47391" y="26426"/>
                  </a:lnTo>
                  <a:lnTo>
                    <a:pt x="47600" y="26449"/>
                  </a:lnTo>
                  <a:lnTo>
                    <a:pt x="47620" y="26188"/>
                  </a:lnTo>
                  <a:lnTo>
                    <a:pt x="48124" y="24351"/>
                  </a:lnTo>
                  <a:lnTo>
                    <a:pt x="48658" y="22806"/>
                  </a:lnTo>
                  <a:lnTo>
                    <a:pt x="49001" y="21990"/>
                  </a:lnTo>
                  <a:lnTo>
                    <a:pt x="49985" y="20510"/>
                  </a:lnTo>
                  <a:lnTo>
                    <a:pt x="50177" y="21096"/>
                  </a:lnTo>
                  <a:lnTo>
                    <a:pt x="49869" y="22013"/>
                  </a:lnTo>
                  <a:lnTo>
                    <a:pt x="49375" y="23037"/>
                  </a:lnTo>
                  <a:lnTo>
                    <a:pt x="49365" y="23725"/>
                  </a:lnTo>
                  <a:lnTo>
                    <a:pt x="49539" y="23976"/>
                  </a:lnTo>
                  <a:lnTo>
                    <a:pt x="50238" y="24589"/>
                  </a:lnTo>
                  <a:lnTo>
                    <a:pt x="50414" y="24892"/>
                  </a:lnTo>
                  <a:lnTo>
                    <a:pt x="50641" y="25986"/>
                  </a:lnTo>
                  <a:lnTo>
                    <a:pt x="50617" y="27636"/>
                  </a:lnTo>
                  <a:lnTo>
                    <a:pt x="50857" y="28769"/>
                  </a:lnTo>
                  <a:lnTo>
                    <a:pt x="51236" y="29695"/>
                  </a:lnTo>
                  <a:lnTo>
                    <a:pt x="51987" y="30912"/>
                  </a:lnTo>
                  <a:lnTo>
                    <a:pt x="52125" y="31428"/>
                  </a:lnTo>
                  <a:lnTo>
                    <a:pt x="52149" y="31895"/>
                  </a:lnTo>
                  <a:lnTo>
                    <a:pt x="51769" y="33232"/>
                  </a:lnTo>
                  <a:lnTo>
                    <a:pt x="51682" y="32618"/>
                  </a:lnTo>
                  <a:lnTo>
                    <a:pt x="51844" y="31779"/>
                  </a:lnTo>
                  <a:lnTo>
                    <a:pt x="51829" y="31120"/>
                  </a:lnTo>
                  <a:lnTo>
                    <a:pt x="51763" y="30877"/>
                  </a:lnTo>
                  <a:lnTo>
                    <a:pt x="50588" y="29292"/>
                  </a:lnTo>
                  <a:lnTo>
                    <a:pt x="50023" y="26614"/>
                  </a:lnTo>
                  <a:lnTo>
                    <a:pt x="50139" y="25530"/>
                  </a:lnTo>
                  <a:lnTo>
                    <a:pt x="50066" y="25177"/>
                  </a:lnTo>
                  <a:lnTo>
                    <a:pt x="49833" y="24819"/>
                  </a:lnTo>
                  <a:lnTo>
                    <a:pt x="49495" y="24734"/>
                  </a:lnTo>
                  <a:lnTo>
                    <a:pt x="49151" y="24809"/>
                  </a:lnTo>
                  <a:lnTo>
                    <a:pt x="48982" y="24919"/>
                  </a:lnTo>
                  <a:lnTo>
                    <a:pt x="48545" y="25685"/>
                  </a:lnTo>
                  <a:lnTo>
                    <a:pt x="48511" y="25958"/>
                  </a:lnTo>
                  <a:lnTo>
                    <a:pt x="48938" y="26940"/>
                  </a:lnTo>
                  <a:lnTo>
                    <a:pt x="49150" y="27163"/>
                  </a:lnTo>
                  <a:lnTo>
                    <a:pt x="49304" y="27595"/>
                  </a:lnTo>
                  <a:lnTo>
                    <a:pt x="49363" y="28606"/>
                  </a:lnTo>
                  <a:lnTo>
                    <a:pt x="49867" y="29270"/>
                  </a:lnTo>
                  <a:lnTo>
                    <a:pt x="50041" y="29963"/>
                  </a:lnTo>
                  <a:lnTo>
                    <a:pt x="49697" y="31899"/>
                  </a:lnTo>
                  <a:lnTo>
                    <a:pt x="49482" y="32096"/>
                  </a:lnTo>
                  <a:lnTo>
                    <a:pt x="49339" y="32346"/>
                  </a:lnTo>
                  <a:lnTo>
                    <a:pt x="49292" y="33098"/>
                  </a:lnTo>
                  <a:lnTo>
                    <a:pt x="49640" y="33367"/>
                  </a:lnTo>
                  <a:lnTo>
                    <a:pt x="50837" y="33949"/>
                  </a:lnTo>
                  <a:lnTo>
                    <a:pt x="51279" y="3404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0" name="pg431">
              <a:extLst>
                <a:ext uri="{FF2B5EF4-FFF2-40B4-BE49-F238E27FC236}">
                  <a16:creationId xmlns:a16="http://schemas.microsoft.com/office/drawing/2014/main" id="{BE3D3145-B179-2947-B551-B558A2C6D9D0}"/>
                </a:ext>
              </a:extLst>
            </p:cNvPr>
            <p:cNvSpPr/>
            <p:nvPr/>
          </p:nvSpPr>
          <p:spPr>
            <a:xfrm>
              <a:off x="5569375" y="4119404"/>
              <a:ext cx="215557" cy="200855"/>
            </a:xfrm>
            <a:custGeom>
              <a:avLst/>
              <a:gdLst/>
              <a:ahLst/>
              <a:cxnLst/>
              <a:rect l="0" t="0" r="0" b="0"/>
              <a:pathLst>
                <a:path w="215557" h="200855">
                  <a:moveTo>
                    <a:pt x="166043" y="849"/>
                  </a:moveTo>
                  <a:lnTo>
                    <a:pt x="166022" y="1136"/>
                  </a:lnTo>
                  <a:lnTo>
                    <a:pt x="166089" y="1421"/>
                  </a:lnTo>
                  <a:lnTo>
                    <a:pt x="166452" y="1764"/>
                  </a:lnTo>
                  <a:lnTo>
                    <a:pt x="166941" y="3061"/>
                  </a:lnTo>
                  <a:lnTo>
                    <a:pt x="167413" y="3586"/>
                  </a:lnTo>
                  <a:lnTo>
                    <a:pt x="167674" y="4134"/>
                  </a:lnTo>
                  <a:lnTo>
                    <a:pt x="167494" y="4887"/>
                  </a:lnTo>
                  <a:lnTo>
                    <a:pt x="167324" y="5171"/>
                  </a:lnTo>
                  <a:lnTo>
                    <a:pt x="167393" y="5494"/>
                  </a:lnTo>
                  <a:lnTo>
                    <a:pt x="167618" y="5979"/>
                  </a:lnTo>
                  <a:lnTo>
                    <a:pt x="168361" y="6847"/>
                  </a:lnTo>
                  <a:lnTo>
                    <a:pt x="168681" y="7087"/>
                  </a:lnTo>
                  <a:lnTo>
                    <a:pt x="169346" y="7112"/>
                  </a:lnTo>
                  <a:lnTo>
                    <a:pt x="169364" y="7394"/>
                  </a:lnTo>
                  <a:lnTo>
                    <a:pt x="168287" y="8319"/>
                  </a:lnTo>
                  <a:lnTo>
                    <a:pt x="167921" y="8308"/>
                  </a:lnTo>
                  <a:lnTo>
                    <a:pt x="166419" y="8252"/>
                  </a:lnTo>
                  <a:lnTo>
                    <a:pt x="166275" y="9166"/>
                  </a:lnTo>
                  <a:lnTo>
                    <a:pt x="165814" y="10575"/>
                  </a:lnTo>
                  <a:lnTo>
                    <a:pt x="165780" y="11253"/>
                  </a:lnTo>
                  <a:lnTo>
                    <a:pt x="164980" y="12533"/>
                  </a:lnTo>
                  <a:lnTo>
                    <a:pt x="164322" y="15007"/>
                  </a:lnTo>
                  <a:lnTo>
                    <a:pt x="163917" y="15622"/>
                  </a:lnTo>
                  <a:lnTo>
                    <a:pt x="163478" y="15823"/>
                  </a:lnTo>
                  <a:lnTo>
                    <a:pt x="163439" y="16859"/>
                  </a:lnTo>
                  <a:lnTo>
                    <a:pt x="163621" y="17087"/>
                  </a:lnTo>
                  <a:lnTo>
                    <a:pt x="164003" y="17049"/>
                  </a:lnTo>
                  <a:lnTo>
                    <a:pt x="164850" y="16650"/>
                  </a:lnTo>
                  <a:lnTo>
                    <a:pt x="165223" y="16549"/>
                  </a:lnTo>
                  <a:lnTo>
                    <a:pt x="165504" y="16720"/>
                  </a:lnTo>
                  <a:lnTo>
                    <a:pt x="165902" y="17138"/>
                  </a:lnTo>
                  <a:lnTo>
                    <a:pt x="166014" y="17574"/>
                  </a:lnTo>
                  <a:lnTo>
                    <a:pt x="166268" y="17984"/>
                  </a:lnTo>
                  <a:lnTo>
                    <a:pt x="166795" y="18520"/>
                  </a:lnTo>
                  <a:lnTo>
                    <a:pt x="167013" y="18617"/>
                  </a:lnTo>
                  <a:lnTo>
                    <a:pt x="167397" y="18553"/>
                  </a:lnTo>
                  <a:lnTo>
                    <a:pt x="167611" y="18434"/>
                  </a:lnTo>
                  <a:lnTo>
                    <a:pt x="168588" y="18270"/>
                  </a:lnTo>
                  <a:lnTo>
                    <a:pt x="169981" y="18288"/>
                  </a:lnTo>
                  <a:lnTo>
                    <a:pt x="170382" y="18456"/>
                  </a:lnTo>
                  <a:lnTo>
                    <a:pt x="170874" y="17964"/>
                  </a:lnTo>
                  <a:lnTo>
                    <a:pt x="170958" y="17509"/>
                  </a:lnTo>
                  <a:lnTo>
                    <a:pt x="171493" y="17416"/>
                  </a:lnTo>
                  <a:lnTo>
                    <a:pt x="171704" y="17505"/>
                  </a:lnTo>
                  <a:lnTo>
                    <a:pt x="171940" y="17833"/>
                  </a:lnTo>
                  <a:lnTo>
                    <a:pt x="172274" y="18139"/>
                  </a:lnTo>
                  <a:lnTo>
                    <a:pt x="172945" y="18504"/>
                  </a:lnTo>
                  <a:lnTo>
                    <a:pt x="172910" y="18918"/>
                  </a:lnTo>
                  <a:lnTo>
                    <a:pt x="173149" y="19522"/>
                  </a:lnTo>
                  <a:lnTo>
                    <a:pt x="173230" y="20200"/>
                  </a:lnTo>
                  <a:lnTo>
                    <a:pt x="173093" y="20975"/>
                  </a:lnTo>
                  <a:lnTo>
                    <a:pt x="173107" y="21247"/>
                  </a:lnTo>
                  <a:lnTo>
                    <a:pt x="173368" y="21469"/>
                  </a:lnTo>
                  <a:lnTo>
                    <a:pt x="174052" y="21541"/>
                  </a:lnTo>
                  <a:lnTo>
                    <a:pt x="174598" y="21740"/>
                  </a:lnTo>
                  <a:lnTo>
                    <a:pt x="174593" y="22348"/>
                  </a:lnTo>
                  <a:lnTo>
                    <a:pt x="174308" y="24007"/>
                  </a:lnTo>
                  <a:lnTo>
                    <a:pt x="174143" y="24614"/>
                  </a:lnTo>
                  <a:lnTo>
                    <a:pt x="174238" y="25669"/>
                  </a:lnTo>
                  <a:lnTo>
                    <a:pt x="174308" y="25904"/>
                  </a:lnTo>
                  <a:lnTo>
                    <a:pt x="174280" y="26303"/>
                  </a:lnTo>
                  <a:lnTo>
                    <a:pt x="174139" y="26772"/>
                  </a:lnTo>
                  <a:lnTo>
                    <a:pt x="173587" y="27454"/>
                  </a:lnTo>
                  <a:lnTo>
                    <a:pt x="173503" y="27808"/>
                  </a:lnTo>
                  <a:lnTo>
                    <a:pt x="173566" y="28302"/>
                  </a:lnTo>
                  <a:lnTo>
                    <a:pt x="174234" y="28707"/>
                  </a:lnTo>
                  <a:lnTo>
                    <a:pt x="174964" y="29005"/>
                  </a:lnTo>
                  <a:lnTo>
                    <a:pt x="174972" y="28107"/>
                  </a:lnTo>
                  <a:lnTo>
                    <a:pt x="175049" y="27954"/>
                  </a:lnTo>
                  <a:lnTo>
                    <a:pt x="176135" y="27917"/>
                  </a:lnTo>
                  <a:lnTo>
                    <a:pt x="176296" y="28167"/>
                  </a:lnTo>
                  <a:lnTo>
                    <a:pt x="176648" y="28431"/>
                  </a:lnTo>
                  <a:lnTo>
                    <a:pt x="176834" y="28804"/>
                  </a:lnTo>
                  <a:lnTo>
                    <a:pt x="176029" y="29691"/>
                  </a:lnTo>
                  <a:lnTo>
                    <a:pt x="176169" y="29903"/>
                  </a:lnTo>
                  <a:lnTo>
                    <a:pt x="177347" y="29498"/>
                  </a:lnTo>
                  <a:lnTo>
                    <a:pt x="177649" y="29285"/>
                  </a:lnTo>
                  <a:lnTo>
                    <a:pt x="178080" y="28773"/>
                  </a:lnTo>
                  <a:lnTo>
                    <a:pt x="178478" y="28459"/>
                  </a:lnTo>
                  <a:lnTo>
                    <a:pt x="178624" y="28385"/>
                  </a:lnTo>
                  <a:lnTo>
                    <a:pt x="179026" y="28371"/>
                  </a:lnTo>
                  <a:lnTo>
                    <a:pt x="179054" y="28509"/>
                  </a:lnTo>
                  <a:lnTo>
                    <a:pt x="178847" y="28937"/>
                  </a:lnTo>
                  <a:lnTo>
                    <a:pt x="178922" y="30153"/>
                  </a:lnTo>
                  <a:lnTo>
                    <a:pt x="179250" y="30606"/>
                  </a:lnTo>
                  <a:lnTo>
                    <a:pt x="178526" y="31384"/>
                  </a:lnTo>
                  <a:lnTo>
                    <a:pt x="176984" y="32364"/>
                  </a:lnTo>
                  <a:lnTo>
                    <a:pt x="176197" y="32535"/>
                  </a:lnTo>
                  <a:lnTo>
                    <a:pt x="175224" y="32503"/>
                  </a:lnTo>
                  <a:lnTo>
                    <a:pt x="174500" y="33089"/>
                  </a:lnTo>
                  <a:lnTo>
                    <a:pt x="174388" y="33276"/>
                  </a:lnTo>
                  <a:lnTo>
                    <a:pt x="174317" y="33701"/>
                  </a:lnTo>
                  <a:lnTo>
                    <a:pt x="175536" y="33895"/>
                  </a:lnTo>
                  <a:lnTo>
                    <a:pt x="176411" y="33649"/>
                  </a:lnTo>
                  <a:lnTo>
                    <a:pt x="176878" y="33291"/>
                  </a:lnTo>
                  <a:lnTo>
                    <a:pt x="176941" y="33448"/>
                  </a:lnTo>
                  <a:lnTo>
                    <a:pt x="176986" y="34309"/>
                  </a:lnTo>
                  <a:lnTo>
                    <a:pt x="177348" y="35487"/>
                  </a:lnTo>
                  <a:lnTo>
                    <a:pt x="177924" y="35599"/>
                  </a:lnTo>
                  <a:lnTo>
                    <a:pt x="178415" y="35830"/>
                  </a:lnTo>
                  <a:lnTo>
                    <a:pt x="178390" y="36814"/>
                  </a:lnTo>
                  <a:lnTo>
                    <a:pt x="178316" y="37347"/>
                  </a:lnTo>
                  <a:lnTo>
                    <a:pt x="177613" y="38428"/>
                  </a:lnTo>
                  <a:lnTo>
                    <a:pt x="176981" y="39225"/>
                  </a:lnTo>
                  <a:lnTo>
                    <a:pt x="176847" y="39990"/>
                  </a:lnTo>
                  <a:lnTo>
                    <a:pt x="177216" y="40116"/>
                  </a:lnTo>
                  <a:lnTo>
                    <a:pt x="177788" y="40112"/>
                  </a:lnTo>
                  <a:lnTo>
                    <a:pt x="178027" y="40220"/>
                  </a:lnTo>
                  <a:lnTo>
                    <a:pt x="178181" y="41115"/>
                  </a:lnTo>
                  <a:lnTo>
                    <a:pt x="178220" y="41921"/>
                  </a:lnTo>
                  <a:lnTo>
                    <a:pt x="178594" y="43543"/>
                  </a:lnTo>
                  <a:lnTo>
                    <a:pt x="178647" y="44154"/>
                  </a:lnTo>
                  <a:lnTo>
                    <a:pt x="178601" y="44530"/>
                  </a:lnTo>
                  <a:lnTo>
                    <a:pt x="178232" y="45868"/>
                  </a:lnTo>
                  <a:lnTo>
                    <a:pt x="178066" y="46815"/>
                  </a:lnTo>
                  <a:lnTo>
                    <a:pt x="178234" y="47989"/>
                  </a:lnTo>
                  <a:lnTo>
                    <a:pt x="178779" y="48749"/>
                  </a:lnTo>
                  <a:lnTo>
                    <a:pt x="178592" y="48902"/>
                  </a:lnTo>
                  <a:lnTo>
                    <a:pt x="177809" y="49204"/>
                  </a:lnTo>
                  <a:lnTo>
                    <a:pt x="176960" y="49222"/>
                  </a:lnTo>
                  <a:lnTo>
                    <a:pt x="176276" y="49684"/>
                  </a:lnTo>
                  <a:lnTo>
                    <a:pt x="175788" y="50399"/>
                  </a:lnTo>
                  <a:lnTo>
                    <a:pt x="176468" y="51175"/>
                  </a:lnTo>
                  <a:lnTo>
                    <a:pt x="176468" y="51585"/>
                  </a:lnTo>
                  <a:lnTo>
                    <a:pt x="176103" y="52270"/>
                  </a:lnTo>
                  <a:lnTo>
                    <a:pt x="176159" y="52956"/>
                  </a:lnTo>
                  <a:lnTo>
                    <a:pt x="176099" y="54316"/>
                  </a:lnTo>
                  <a:lnTo>
                    <a:pt x="175695" y="54860"/>
                  </a:lnTo>
                  <a:lnTo>
                    <a:pt x="176134" y="55051"/>
                  </a:lnTo>
                  <a:lnTo>
                    <a:pt x="176428" y="55345"/>
                  </a:lnTo>
                  <a:lnTo>
                    <a:pt x="176958" y="56344"/>
                  </a:lnTo>
                  <a:lnTo>
                    <a:pt x="174867" y="56376"/>
                  </a:lnTo>
                  <a:lnTo>
                    <a:pt x="174990" y="57201"/>
                  </a:lnTo>
                  <a:lnTo>
                    <a:pt x="175025" y="57436"/>
                  </a:lnTo>
                  <a:lnTo>
                    <a:pt x="174888" y="57972"/>
                  </a:lnTo>
                  <a:lnTo>
                    <a:pt x="174569" y="58449"/>
                  </a:lnTo>
                  <a:lnTo>
                    <a:pt x="175010" y="59064"/>
                  </a:lnTo>
                  <a:lnTo>
                    <a:pt x="175512" y="59143"/>
                  </a:lnTo>
                  <a:lnTo>
                    <a:pt x="175784" y="59287"/>
                  </a:lnTo>
                  <a:lnTo>
                    <a:pt x="175259" y="60704"/>
                  </a:lnTo>
                  <a:lnTo>
                    <a:pt x="174384" y="61208"/>
                  </a:lnTo>
                  <a:lnTo>
                    <a:pt x="175644" y="62256"/>
                  </a:lnTo>
                  <a:lnTo>
                    <a:pt x="175847" y="62808"/>
                  </a:lnTo>
                  <a:lnTo>
                    <a:pt x="176072" y="63724"/>
                  </a:lnTo>
                  <a:lnTo>
                    <a:pt x="176040" y="64712"/>
                  </a:lnTo>
                  <a:lnTo>
                    <a:pt x="175514" y="66188"/>
                  </a:lnTo>
                  <a:lnTo>
                    <a:pt x="175230" y="66773"/>
                  </a:lnTo>
                  <a:lnTo>
                    <a:pt x="175061" y="67425"/>
                  </a:lnTo>
                  <a:lnTo>
                    <a:pt x="175236" y="68361"/>
                  </a:lnTo>
                  <a:lnTo>
                    <a:pt x="175537" y="69024"/>
                  </a:lnTo>
                  <a:lnTo>
                    <a:pt x="175604" y="70060"/>
                  </a:lnTo>
                  <a:lnTo>
                    <a:pt x="174836" y="70601"/>
                  </a:lnTo>
                  <a:lnTo>
                    <a:pt x="173999" y="71510"/>
                  </a:lnTo>
                  <a:lnTo>
                    <a:pt x="173547" y="72225"/>
                  </a:lnTo>
                  <a:lnTo>
                    <a:pt x="173449" y="72684"/>
                  </a:lnTo>
                  <a:lnTo>
                    <a:pt x="173489" y="72896"/>
                  </a:lnTo>
                  <a:lnTo>
                    <a:pt x="174923" y="72822"/>
                  </a:lnTo>
                  <a:lnTo>
                    <a:pt x="175799" y="72900"/>
                  </a:lnTo>
                  <a:lnTo>
                    <a:pt x="176590" y="73743"/>
                  </a:lnTo>
                  <a:lnTo>
                    <a:pt x="176777" y="74503"/>
                  </a:lnTo>
                  <a:lnTo>
                    <a:pt x="170571" y="78346"/>
                  </a:lnTo>
                  <a:lnTo>
                    <a:pt x="171595" y="78819"/>
                  </a:lnTo>
                  <a:lnTo>
                    <a:pt x="171834" y="78591"/>
                  </a:lnTo>
                  <a:lnTo>
                    <a:pt x="172621" y="78498"/>
                  </a:lnTo>
                  <a:lnTo>
                    <a:pt x="172789" y="78658"/>
                  </a:lnTo>
                  <a:lnTo>
                    <a:pt x="172940" y="79583"/>
                  </a:lnTo>
                  <a:lnTo>
                    <a:pt x="172551" y="80496"/>
                  </a:lnTo>
                  <a:lnTo>
                    <a:pt x="172012" y="83045"/>
                  </a:lnTo>
                  <a:lnTo>
                    <a:pt x="171725" y="83105"/>
                  </a:lnTo>
                  <a:lnTo>
                    <a:pt x="171095" y="82881"/>
                  </a:lnTo>
                  <a:lnTo>
                    <a:pt x="170930" y="82736"/>
                  </a:lnTo>
                  <a:lnTo>
                    <a:pt x="170461" y="82717"/>
                  </a:lnTo>
                  <a:lnTo>
                    <a:pt x="170447" y="82874"/>
                  </a:lnTo>
                  <a:lnTo>
                    <a:pt x="170724" y="83448"/>
                  </a:lnTo>
                  <a:lnTo>
                    <a:pt x="170164" y="84738"/>
                  </a:lnTo>
                  <a:lnTo>
                    <a:pt x="169666" y="85428"/>
                  </a:lnTo>
                  <a:lnTo>
                    <a:pt x="172251" y="86361"/>
                  </a:lnTo>
                  <a:lnTo>
                    <a:pt x="172533" y="86843"/>
                  </a:lnTo>
                  <a:lnTo>
                    <a:pt x="172708" y="87570"/>
                  </a:lnTo>
                  <a:lnTo>
                    <a:pt x="172743" y="93636"/>
                  </a:lnTo>
                  <a:lnTo>
                    <a:pt x="173146" y="95193"/>
                  </a:lnTo>
                  <a:lnTo>
                    <a:pt x="173708" y="96896"/>
                  </a:lnTo>
                  <a:lnTo>
                    <a:pt x="173925" y="97172"/>
                  </a:lnTo>
                  <a:lnTo>
                    <a:pt x="174369" y="97097"/>
                  </a:lnTo>
                  <a:lnTo>
                    <a:pt x="175056" y="97247"/>
                  </a:lnTo>
                  <a:lnTo>
                    <a:pt x="175208" y="98980"/>
                  </a:lnTo>
                  <a:lnTo>
                    <a:pt x="175446" y="99278"/>
                  </a:lnTo>
                  <a:lnTo>
                    <a:pt x="175501" y="101928"/>
                  </a:lnTo>
                  <a:lnTo>
                    <a:pt x="175396" y="102237"/>
                  </a:lnTo>
                  <a:lnTo>
                    <a:pt x="175354" y="102647"/>
                  </a:lnTo>
                  <a:lnTo>
                    <a:pt x="175357" y="103538"/>
                  </a:lnTo>
                  <a:lnTo>
                    <a:pt x="175448" y="104414"/>
                  </a:lnTo>
                  <a:lnTo>
                    <a:pt x="175759" y="104925"/>
                  </a:lnTo>
                  <a:lnTo>
                    <a:pt x="176443" y="107378"/>
                  </a:lnTo>
                  <a:lnTo>
                    <a:pt x="176139" y="108976"/>
                  </a:lnTo>
                  <a:lnTo>
                    <a:pt x="175915" y="109423"/>
                  </a:lnTo>
                  <a:lnTo>
                    <a:pt x="175999" y="108783"/>
                  </a:lnTo>
                  <a:lnTo>
                    <a:pt x="175740" y="108235"/>
                  </a:lnTo>
                  <a:lnTo>
                    <a:pt x="175660" y="108850"/>
                  </a:lnTo>
                  <a:lnTo>
                    <a:pt x="175953" y="109010"/>
                  </a:lnTo>
                  <a:lnTo>
                    <a:pt x="175803" y="109789"/>
                  </a:lnTo>
                  <a:lnTo>
                    <a:pt x="175233" y="110765"/>
                  </a:lnTo>
                  <a:lnTo>
                    <a:pt x="174349" y="112539"/>
                  </a:lnTo>
                  <a:lnTo>
                    <a:pt x="173957" y="113042"/>
                  </a:lnTo>
                  <a:lnTo>
                    <a:pt x="173346" y="113490"/>
                  </a:lnTo>
                  <a:lnTo>
                    <a:pt x="172661" y="113650"/>
                  </a:lnTo>
                  <a:lnTo>
                    <a:pt x="172162" y="113661"/>
                  </a:lnTo>
                  <a:lnTo>
                    <a:pt x="171557" y="113489"/>
                  </a:lnTo>
                  <a:lnTo>
                    <a:pt x="171079" y="113020"/>
                  </a:lnTo>
                  <a:lnTo>
                    <a:pt x="170813" y="112520"/>
                  </a:lnTo>
                  <a:lnTo>
                    <a:pt x="170712" y="112181"/>
                  </a:lnTo>
                  <a:lnTo>
                    <a:pt x="170618" y="111564"/>
                  </a:lnTo>
                  <a:lnTo>
                    <a:pt x="170646" y="112577"/>
                  </a:lnTo>
                  <a:lnTo>
                    <a:pt x="171186" y="113396"/>
                  </a:lnTo>
                  <a:lnTo>
                    <a:pt x="171873" y="113786"/>
                  </a:lnTo>
                  <a:lnTo>
                    <a:pt x="173496" y="113614"/>
                  </a:lnTo>
                  <a:lnTo>
                    <a:pt x="174427" y="112642"/>
                  </a:lnTo>
                  <a:lnTo>
                    <a:pt x="176746" y="108394"/>
                  </a:lnTo>
                  <a:lnTo>
                    <a:pt x="175803" y="103860"/>
                  </a:lnTo>
                  <a:lnTo>
                    <a:pt x="175574" y="103585"/>
                  </a:lnTo>
                  <a:lnTo>
                    <a:pt x="175541" y="102797"/>
                  </a:lnTo>
                  <a:lnTo>
                    <a:pt x="175678" y="102372"/>
                  </a:lnTo>
                  <a:lnTo>
                    <a:pt x="175700" y="102091"/>
                  </a:lnTo>
                  <a:lnTo>
                    <a:pt x="175584" y="100302"/>
                  </a:lnTo>
                  <a:lnTo>
                    <a:pt x="175685" y="99973"/>
                  </a:lnTo>
                  <a:lnTo>
                    <a:pt x="176072" y="99631"/>
                  </a:lnTo>
                  <a:lnTo>
                    <a:pt x="176539" y="99541"/>
                  </a:lnTo>
                  <a:lnTo>
                    <a:pt x="176938" y="99599"/>
                  </a:lnTo>
                  <a:lnTo>
                    <a:pt x="178290" y="100392"/>
                  </a:lnTo>
                  <a:lnTo>
                    <a:pt x="178787" y="100503"/>
                  </a:lnTo>
                  <a:lnTo>
                    <a:pt x="179747" y="100525"/>
                  </a:lnTo>
                  <a:lnTo>
                    <a:pt x="180526" y="100234"/>
                  </a:lnTo>
                  <a:lnTo>
                    <a:pt x="181380" y="99610"/>
                  </a:lnTo>
                  <a:lnTo>
                    <a:pt x="182063" y="98906"/>
                  </a:lnTo>
                  <a:lnTo>
                    <a:pt x="182699" y="98020"/>
                  </a:lnTo>
                  <a:lnTo>
                    <a:pt x="183102" y="97886"/>
                  </a:lnTo>
                  <a:lnTo>
                    <a:pt x="183506" y="97969"/>
                  </a:lnTo>
                  <a:lnTo>
                    <a:pt x="183725" y="98103"/>
                  </a:lnTo>
                  <a:lnTo>
                    <a:pt x="183902" y="98295"/>
                  </a:lnTo>
                  <a:lnTo>
                    <a:pt x="183993" y="98693"/>
                  </a:lnTo>
                  <a:lnTo>
                    <a:pt x="183913" y="99403"/>
                  </a:lnTo>
                  <a:lnTo>
                    <a:pt x="183724" y="99774"/>
                  </a:lnTo>
                  <a:lnTo>
                    <a:pt x="183634" y="100191"/>
                  </a:lnTo>
                  <a:lnTo>
                    <a:pt x="183761" y="101767"/>
                  </a:lnTo>
                  <a:lnTo>
                    <a:pt x="183643" y="102542"/>
                  </a:lnTo>
                  <a:lnTo>
                    <a:pt x="183703" y="103073"/>
                  </a:lnTo>
                  <a:lnTo>
                    <a:pt x="183755" y="103297"/>
                  </a:lnTo>
                  <a:lnTo>
                    <a:pt x="184230" y="103997"/>
                  </a:lnTo>
                  <a:lnTo>
                    <a:pt x="184391" y="104789"/>
                  </a:lnTo>
                  <a:lnTo>
                    <a:pt x="184631" y="105051"/>
                  </a:lnTo>
                  <a:lnTo>
                    <a:pt x="184961" y="105194"/>
                  </a:lnTo>
                  <a:lnTo>
                    <a:pt x="186612" y="105650"/>
                  </a:lnTo>
                  <a:lnTo>
                    <a:pt x="188241" y="106336"/>
                  </a:lnTo>
                  <a:lnTo>
                    <a:pt x="188638" y="106254"/>
                  </a:lnTo>
                  <a:lnTo>
                    <a:pt x="189169" y="105807"/>
                  </a:lnTo>
                  <a:lnTo>
                    <a:pt x="191968" y="102632"/>
                  </a:lnTo>
                  <a:lnTo>
                    <a:pt x="192140" y="102169"/>
                  </a:lnTo>
                  <a:lnTo>
                    <a:pt x="192196" y="101596"/>
                  </a:lnTo>
                  <a:lnTo>
                    <a:pt x="191943" y="100592"/>
                  </a:lnTo>
                  <a:lnTo>
                    <a:pt x="192181" y="99357"/>
                  </a:lnTo>
                  <a:lnTo>
                    <a:pt x="192497" y="98863"/>
                  </a:lnTo>
                  <a:lnTo>
                    <a:pt x="193287" y="98379"/>
                  </a:lnTo>
                  <a:lnTo>
                    <a:pt x="193669" y="98276"/>
                  </a:lnTo>
                  <a:lnTo>
                    <a:pt x="195161" y="98409"/>
                  </a:lnTo>
                  <a:lnTo>
                    <a:pt x="195690" y="98161"/>
                  </a:lnTo>
                  <a:lnTo>
                    <a:pt x="196207" y="97671"/>
                  </a:lnTo>
                  <a:lnTo>
                    <a:pt x="196395" y="97665"/>
                  </a:lnTo>
                  <a:lnTo>
                    <a:pt x="196836" y="97822"/>
                  </a:lnTo>
                  <a:lnTo>
                    <a:pt x="197044" y="98086"/>
                  </a:lnTo>
                  <a:lnTo>
                    <a:pt x="197288" y="98532"/>
                  </a:lnTo>
                  <a:lnTo>
                    <a:pt x="197424" y="98983"/>
                  </a:lnTo>
                  <a:lnTo>
                    <a:pt x="197460" y="99737"/>
                  </a:lnTo>
                  <a:lnTo>
                    <a:pt x="197344" y="100655"/>
                  </a:lnTo>
                  <a:lnTo>
                    <a:pt x="197014" y="102021"/>
                  </a:lnTo>
                  <a:lnTo>
                    <a:pt x="197066" y="102436"/>
                  </a:lnTo>
                  <a:lnTo>
                    <a:pt x="197245" y="102938"/>
                  </a:lnTo>
                  <a:lnTo>
                    <a:pt x="199770" y="105040"/>
                  </a:lnTo>
                  <a:lnTo>
                    <a:pt x="200388" y="104914"/>
                  </a:lnTo>
                  <a:lnTo>
                    <a:pt x="200676" y="104013"/>
                  </a:lnTo>
                  <a:lnTo>
                    <a:pt x="201513" y="102815"/>
                  </a:lnTo>
                  <a:lnTo>
                    <a:pt x="201858" y="102679"/>
                  </a:lnTo>
                  <a:lnTo>
                    <a:pt x="202557" y="102685"/>
                  </a:lnTo>
                  <a:lnTo>
                    <a:pt x="202979" y="102818"/>
                  </a:lnTo>
                  <a:lnTo>
                    <a:pt x="204482" y="103789"/>
                  </a:lnTo>
                  <a:lnTo>
                    <a:pt x="205912" y="103755"/>
                  </a:lnTo>
                  <a:lnTo>
                    <a:pt x="206411" y="104225"/>
                  </a:lnTo>
                  <a:lnTo>
                    <a:pt x="206606" y="104687"/>
                  </a:lnTo>
                  <a:lnTo>
                    <a:pt x="207032" y="107666"/>
                  </a:lnTo>
                  <a:lnTo>
                    <a:pt x="207295" y="108307"/>
                  </a:lnTo>
                  <a:lnTo>
                    <a:pt x="207902" y="108711"/>
                  </a:lnTo>
                  <a:lnTo>
                    <a:pt x="209517" y="108458"/>
                  </a:lnTo>
                  <a:lnTo>
                    <a:pt x="212531" y="107790"/>
                  </a:lnTo>
                  <a:lnTo>
                    <a:pt x="212505" y="107953"/>
                  </a:lnTo>
                  <a:lnTo>
                    <a:pt x="212311" y="108544"/>
                  </a:lnTo>
                  <a:lnTo>
                    <a:pt x="212668" y="108294"/>
                  </a:lnTo>
                  <a:lnTo>
                    <a:pt x="213784" y="108083"/>
                  </a:lnTo>
                  <a:lnTo>
                    <a:pt x="214826" y="108507"/>
                  </a:lnTo>
                  <a:lnTo>
                    <a:pt x="214925" y="108749"/>
                  </a:lnTo>
                  <a:lnTo>
                    <a:pt x="214755" y="108937"/>
                  </a:lnTo>
                  <a:lnTo>
                    <a:pt x="214195" y="109092"/>
                  </a:lnTo>
                  <a:lnTo>
                    <a:pt x="213966" y="109858"/>
                  </a:lnTo>
                  <a:lnTo>
                    <a:pt x="214176" y="110014"/>
                  </a:lnTo>
                  <a:lnTo>
                    <a:pt x="214541" y="109741"/>
                  </a:lnTo>
                  <a:lnTo>
                    <a:pt x="215203" y="109757"/>
                  </a:lnTo>
                  <a:lnTo>
                    <a:pt x="215383" y="109844"/>
                  </a:lnTo>
                  <a:lnTo>
                    <a:pt x="215557" y="111004"/>
                  </a:lnTo>
                  <a:lnTo>
                    <a:pt x="215462" y="111204"/>
                  </a:lnTo>
                  <a:lnTo>
                    <a:pt x="214905" y="111750"/>
                  </a:lnTo>
                  <a:lnTo>
                    <a:pt x="214658" y="112572"/>
                  </a:lnTo>
                  <a:lnTo>
                    <a:pt x="214425" y="112477"/>
                  </a:lnTo>
                  <a:lnTo>
                    <a:pt x="214105" y="112143"/>
                  </a:lnTo>
                  <a:lnTo>
                    <a:pt x="213870" y="112456"/>
                  </a:lnTo>
                  <a:lnTo>
                    <a:pt x="214174" y="112995"/>
                  </a:lnTo>
                  <a:lnTo>
                    <a:pt x="214071" y="113968"/>
                  </a:lnTo>
                  <a:lnTo>
                    <a:pt x="213402" y="114304"/>
                  </a:lnTo>
                  <a:lnTo>
                    <a:pt x="213515" y="114817"/>
                  </a:lnTo>
                  <a:lnTo>
                    <a:pt x="213706" y="114767"/>
                  </a:lnTo>
                  <a:lnTo>
                    <a:pt x="213935" y="114831"/>
                  </a:lnTo>
                  <a:lnTo>
                    <a:pt x="214132" y="115072"/>
                  </a:lnTo>
                  <a:lnTo>
                    <a:pt x="214109" y="115209"/>
                  </a:lnTo>
                  <a:lnTo>
                    <a:pt x="213666" y="115097"/>
                  </a:lnTo>
                  <a:lnTo>
                    <a:pt x="213451" y="115971"/>
                  </a:lnTo>
                  <a:lnTo>
                    <a:pt x="213464" y="117071"/>
                  </a:lnTo>
                  <a:lnTo>
                    <a:pt x="214072" y="117549"/>
                  </a:lnTo>
                  <a:lnTo>
                    <a:pt x="210429" y="119987"/>
                  </a:lnTo>
                  <a:lnTo>
                    <a:pt x="208284" y="124604"/>
                  </a:lnTo>
                  <a:lnTo>
                    <a:pt x="205227" y="129828"/>
                  </a:lnTo>
                  <a:lnTo>
                    <a:pt x="204744" y="129270"/>
                  </a:lnTo>
                  <a:lnTo>
                    <a:pt x="203997" y="127395"/>
                  </a:lnTo>
                  <a:lnTo>
                    <a:pt x="203473" y="126784"/>
                  </a:lnTo>
                  <a:lnTo>
                    <a:pt x="203264" y="126475"/>
                  </a:lnTo>
                  <a:lnTo>
                    <a:pt x="203204" y="126266"/>
                  </a:lnTo>
                  <a:lnTo>
                    <a:pt x="202936" y="123639"/>
                  </a:lnTo>
                  <a:lnTo>
                    <a:pt x="202953" y="122632"/>
                  </a:lnTo>
                  <a:lnTo>
                    <a:pt x="203239" y="121976"/>
                  </a:lnTo>
                  <a:lnTo>
                    <a:pt x="203630" y="120769"/>
                  </a:lnTo>
                  <a:lnTo>
                    <a:pt x="203745" y="120072"/>
                  </a:lnTo>
                  <a:lnTo>
                    <a:pt x="201154" y="120012"/>
                  </a:lnTo>
                  <a:lnTo>
                    <a:pt x="200404" y="120188"/>
                  </a:lnTo>
                  <a:lnTo>
                    <a:pt x="199862" y="119464"/>
                  </a:lnTo>
                  <a:lnTo>
                    <a:pt x="199761" y="119021"/>
                  </a:lnTo>
                  <a:lnTo>
                    <a:pt x="199506" y="118667"/>
                  </a:lnTo>
                  <a:lnTo>
                    <a:pt x="199342" y="118835"/>
                  </a:lnTo>
                  <a:lnTo>
                    <a:pt x="199073" y="119849"/>
                  </a:lnTo>
                  <a:lnTo>
                    <a:pt x="198766" y="120471"/>
                  </a:lnTo>
                  <a:lnTo>
                    <a:pt x="198127" y="120475"/>
                  </a:lnTo>
                  <a:lnTo>
                    <a:pt x="198120" y="121321"/>
                  </a:lnTo>
                  <a:lnTo>
                    <a:pt x="198313" y="121802"/>
                  </a:lnTo>
                  <a:lnTo>
                    <a:pt x="198634" y="122268"/>
                  </a:lnTo>
                  <a:lnTo>
                    <a:pt x="198767" y="122764"/>
                  </a:lnTo>
                  <a:lnTo>
                    <a:pt x="198286" y="123420"/>
                  </a:lnTo>
                  <a:lnTo>
                    <a:pt x="197542" y="123495"/>
                  </a:lnTo>
                  <a:lnTo>
                    <a:pt x="197224" y="123625"/>
                  </a:lnTo>
                  <a:lnTo>
                    <a:pt x="196809" y="124158"/>
                  </a:lnTo>
                  <a:lnTo>
                    <a:pt x="196398" y="125296"/>
                  </a:lnTo>
                  <a:lnTo>
                    <a:pt x="196262" y="126361"/>
                  </a:lnTo>
                  <a:lnTo>
                    <a:pt x="196315" y="126540"/>
                  </a:lnTo>
                  <a:lnTo>
                    <a:pt x="196304" y="127152"/>
                  </a:lnTo>
                  <a:lnTo>
                    <a:pt x="196123" y="127230"/>
                  </a:lnTo>
                  <a:lnTo>
                    <a:pt x="195756" y="127111"/>
                  </a:lnTo>
                  <a:lnTo>
                    <a:pt x="195340" y="127107"/>
                  </a:lnTo>
                  <a:lnTo>
                    <a:pt x="195145" y="127213"/>
                  </a:lnTo>
                  <a:lnTo>
                    <a:pt x="195204" y="127871"/>
                  </a:lnTo>
                  <a:lnTo>
                    <a:pt x="195452" y="128288"/>
                  </a:lnTo>
                  <a:lnTo>
                    <a:pt x="195587" y="128859"/>
                  </a:lnTo>
                  <a:lnTo>
                    <a:pt x="195597" y="129406"/>
                  </a:lnTo>
                  <a:lnTo>
                    <a:pt x="194861" y="129429"/>
                  </a:lnTo>
                  <a:lnTo>
                    <a:pt x="194244" y="128907"/>
                  </a:lnTo>
                  <a:lnTo>
                    <a:pt x="193689" y="128575"/>
                  </a:lnTo>
                  <a:lnTo>
                    <a:pt x="193357" y="129029"/>
                  </a:lnTo>
                  <a:lnTo>
                    <a:pt x="192911" y="129264"/>
                  </a:lnTo>
                  <a:lnTo>
                    <a:pt x="192541" y="129349"/>
                  </a:lnTo>
                  <a:lnTo>
                    <a:pt x="191728" y="129241"/>
                  </a:lnTo>
                  <a:lnTo>
                    <a:pt x="191271" y="128991"/>
                  </a:lnTo>
                  <a:lnTo>
                    <a:pt x="190922" y="128894"/>
                  </a:lnTo>
                  <a:lnTo>
                    <a:pt x="190775" y="128924"/>
                  </a:lnTo>
                  <a:lnTo>
                    <a:pt x="190573" y="128771"/>
                  </a:lnTo>
                  <a:lnTo>
                    <a:pt x="190395" y="128178"/>
                  </a:lnTo>
                  <a:lnTo>
                    <a:pt x="190335" y="127556"/>
                  </a:lnTo>
                  <a:lnTo>
                    <a:pt x="190182" y="127299"/>
                  </a:lnTo>
                  <a:lnTo>
                    <a:pt x="189830" y="126915"/>
                  </a:lnTo>
                  <a:lnTo>
                    <a:pt x="189372" y="126564"/>
                  </a:lnTo>
                  <a:lnTo>
                    <a:pt x="189058" y="125901"/>
                  </a:lnTo>
                  <a:lnTo>
                    <a:pt x="187924" y="124395"/>
                  </a:lnTo>
                  <a:lnTo>
                    <a:pt x="187871" y="124078"/>
                  </a:lnTo>
                  <a:lnTo>
                    <a:pt x="188203" y="123840"/>
                  </a:lnTo>
                  <a:lnTo>
                    <a:pt x="187805" y="122986"/>
                  </a:lnTo>
                  <a:lnTo>
                    <a:pt x="187574" y="121481"/>
                  </a:lnTo>
                  <a:lnTo>
                    <a:pt x="187573" y="120717"/>
                  </a:lnTo>
                  <a:lnTo>
                    <a:pt x="186869" y="120087"/>
                  </a:lnTo>
                  <a:lnTo>
                    <a:pt x="186220" y="119654"/>
                  </a:lnTo>
                  <a:lnTo>
                    <a:pt x="185884" y="118227"/>
                  </a:lnTo>
                  <a:lnTo>
                    <a:pt x="185835" y="117742"/>
                  </a:lnTo>
                  <a:lnTo>
                    <a:pt x="185968" y="117493"/>
                  </a:lnTo>
                  <a:lnTo>
                    <a:pt x="186275" y="117478"/>
                  </a:lnTo>
                  <a:lnTo>
                    <a:pt x="186380" y="116997"/>
                  </a:lnTo>
                  <a:lnTo>
                    <a:pt x="186453" y="115103"/>
                  </a:lnTo>
                  <a:lnTo>
                    <a:pt x="186401" y="114570"/>
                  </a:lnTo>
                  <a:lnTo>
                    <a:pt x="186135" y="113844"/>
                  </a:lnTo>
                  <a:lnTo>
                    <a:pt x="186194" y="112565"/>
                  </a:lnTo>
                  <a:lnTo>
                    <a:pt x="185422" y="111686"/>
                  </a:lnTo>
                  <a:lnTo>
                    <a:pt x="184863" y="111361"/>
                  </a:lnTo>
                  <a:lnTo>
                    <a:pt x="183102" y="111142"/>
                  </a:lnTo>
                  <a:lnTo>
                    <a:pt x="182857" y="111369"/>
                  </a:lnTo>
                  <a:lnTo>
                    <a:pt x="182487" y="111388"/>
                  </a:lnTo>
                  <a:lnTo>
                    <a:pt x="182281" y="111672"/>
                  </a:lnTo>
                  <a:lnTo>
                    <a:pt x="181942" y="111851"/>
                  </a:lnTo>
                  <a:lnTo>
                    <a:pt x="184047" y="111859"/>
                  </a:lnTo>
                  <a:lnTo>
                    <a:pt x="184071" y="113537"/>
                  </a:lnTo>
                  <a:lnTo>
                    <a:pt x="184409" y="113646"/>
                  </a:lnTo>
                  <a:lnTo>
                    <a:pt x="184647" y="115286"/>
                  </a:lnTo>
                  <a:lnTo>
                    <a:pt x="184567" y="115614"/>
                  </a:lnTo>
                  <a:lnTo>
                    <a:pt x="183645" y="117064"/>
                  </a:lnTo>
                  <a:lnTo>
                    <a:pt x="183415" y="117109"/>
                  </a:lnTo>
                  <a:lnTo>
                    <a:pt x="181306" y="118571"/>
                  </a:lnTo>
                  <a:lnTo>
                    <a:pt x="179937" y="119295"/>
                  </a:lnTo>
                  <a:lnTo>
                    <a:pt x="179023" y="120003"/>
                  </a:lnTo>
                  <a:lnTo>
                    <a:pt x="178553" y="120460"/>
                  </a:lnTo>
                  <a:lnTo>
                    <a:pt x="175971" y="121075"/>
                  </a:lnTo>
                  <a:lnTo>
                    <a:pt x="175224" y="120732"/>
                  </a:lnTo>
                  <a:lnTo>
                    <a:pt x="174784" y="120765"/>
                  </a:lnTo>
                  <a:lnTo>
                    <a:pt x="174878" y="122551"/>
                  </a:lnTo>
                  <a:lnTo>
                    <a:pt x="174875" y="124612"/>
                  </a:lnTo>
                  <a:lnTo>
                    <a:pt x="175453" y="126338"/>
                  </a:lnTo>
                  <a:lnTo>
                    <a:pt x="175879" y="126811"/>
                  </a:lnTo>
                  <a:lnTo>
                    <a:pt x="176259" y="126755"/>
                  </a:lnTo>
                  <a:lnTo>
                    <a:pt x="176772" y="126856"/>
                  </a:lnTo>
                  <a:lnTo>
                    <a:pt x="177079" y="127296"/>
                  </a:lnTo>
                  <a:lnTo>
                    <a:pt x="177194" y="128172"/>
                  </a:lnTo>
                  <a:lnTo>
                    <a:pt x="177449" y="128459"/>
                  </a:lnTo>
                  <a:lnTo>
                    <a:pt x="178618" y="128806"/>
                  </a:lnTo>
                  <a:lnTo>
                    <a:pt x="179092" y="129671"/>
                  </a:lnTo>
                  <a:lnTo>
                    <a:pt x="180201" y="130014"/>
                  </a:lnTo>
                  <a:lnTo>
                    <a:pt x="180425" y="130186"/>
                  </a:lnTo>
                  <a:lnTo>
                    <a:pt x="180090" y="130476"/>
                  </a:lnTo>
                  <a:lnTo>
                    <a:pt x="179580" y="130682"/>
                  </a:lnTo>
                  <a:lnTo>
                    <a:pt x="178383" y="130953"/>
                  </a:lnTo>
                  <a:lnTo>
                    <a:pt x="177643" y="130271"/>
                  </a:lnTo>
                  <a:lnTo>
                    <a:pt x="177584" y="129976"/>
                  </a:lnTo>
                  <a:lnTo>
                    <a:pt x="177420" y="129786"/>
                  </a:lnTo>
                  <a:lnTo>
                    <a:pt x="176694" y="129696"/>
                  </a:lnTo>
                  <a:lnTo>
                    <a:pt x="175099" y="129748"/>
                  </a:lnTo>
                  <a:lnTo>
                    <a:pt x="174880" y="129662"/>
                  </a:lnTo>
                  <a:lnTo>
                    <a:pt x="174827" y="130206"/>
                  </a:lnTo>
                  <a:lnTo>
                    <a:pt x="174859" y="130668"/>
                  </a:lnTo>
                  <a:lnTo>
                    <a:pt x="175120" y="131928"/>
                  </a:lnTo>
                  <a:lnTo>
                    <a:pt x="175521" y="132972"/>
                  </a:lnTo>
                  <a:lnTo>
                    <a:pt x="175856" y="133248"/>
                  </a:lnTo>
                  <a:lnTo>
                    <a:pt x="176208" y="133409"/>
                  </a:lnTo>
                  <a:lnTo>
                    <a:pt x="176568" y="133420"/>
                  </a:lnTo>
                  <a:lnTo>
                    <a:pt x="176442" y="133069"/>
                  </a:lnTo>
                  <a:lnTo>
                    <a:pt x="176589" y="132615"/>
                  </a:lnTo>
                  <a:lnTo>
                    <a:pt x="176791" y="132626"/>
                  </a:lnTo>
                  <a:lnTo>
                    <a:pt x="177471" y="132846"/>
                  </a:lnTo>
                  <a:lnTo>
                    <a:pt x="177565" y="133033"/>
                  </a:lnTo>
                  <a:lnTo>
                    <a:pt x="177883" y="133227"/>
                  </a:lnTo>
                  <a:lnTo>
                    <a:pt x="178800" y="133268"/>
                  </a:lnTo>
                  <a:lnTo>
                    <a:pt x="179020" y="133883"/>
                  </a:lnTo>
                  <a:lnTo>
                    <a:pt x="179695" y="134420"/>
                  </a:lnTo>
                  <a:lnTo>
                    <a:pt x="180640" y="134475"/>
                  </a:lnTo>
                  <a:lnTo>
                    <a:pt x="181103" y="134170"/>
                  </a:lnTo>
                  <a:lnTo>
                    <a:pt x="181955" y="134303"/>
                  </a:lnTo>
                  <a:lnTo>
                    <a:pt x="182063" y="135358"/>
                  </a:lnTo>
                  <a:lnTo>
                    <a:pt x="182078" y="137158"/>
                  </a:lnTo>
                  <a:lnTo>
                    <a:pt x="181283" y="136999"/>
                  </a:lnTo>
                  <a:lnTo>
                    <a:pt x="180878" y="137017"/>
                  </a:lnTo>
                  <a:lnTo>
                    <a:pt x="180658" y="137073"/>
                  </a:lnTo>
                  <a:lnTo>
                    <a:pt x="179796" y="137447"/>
                  </a:lnTo>
                  <a:lnTo>
                    <a:pt x="179785" y="137227"/>
                  </a:lnTo>
                  <a:lnTo>
                    <a:pt x="179448" y="136690"/>
                  </a:lnTo>
                  <a:lnTo>
                    <a:pt x="178872" y="136738"/>
                  </a:lnTo>
                  <a:lnTo>
                    <a:pt x="179060" y="137036"/>
                  </a:lnTo>
                  <a:lnTo>
                    <a:pt x="179199" y="138035"/>
                  </a:lnTo>
                  <a:lnTo>
                    <a:pt x="178502" y="138359"/>
                  </a:lnTo>
                  <a:lnTo>
                    <a:pt x="177692" y="138351"/>
                  </a:lnTo>
                  <a:lnTo>
                    <a:pt x="177016" y="138511"/>
                  </a:lnTo>
                  <a:lnTo>
                    <a:pt x="175558" y="139119"/>
                  </a:lnTo>
                  <a:lnTo>
                    <a:pt x="174177" y="139129"/>
                  </a:lnTo>
                  <a:lnTo>
                    <a:pt x="173856" y="138924"/>
                  </a:lnTo>
                  <a:lnTo>
                    <a:pt x="173403" y="138272"/>
                  </a:lnTo>
                  <a:lnTo>
                    <a:pt x="172876" y="137992"/>
                  </a:lnTo>
                  <a:lnTo>
                    <a:pt x="173026" y="138753"/>
                  </a:lnTo>
                  <a:lnTo>
                    <a:pt x="173284" y="139267"/>
                  </a:lnTo>
                  <a:lnTo>
                    <a:pt x="173333" y="139882"/>
                  </a:lnTo>
                  <a:lnTo>
                    <a:pt x="172733" y="141783"/>
                  </a:lnTo>
                  <a:lnTo>
                    <a:pt x="172750" y="142130"/>
                  </a:lnTo>
                  <a:lnTo>
                    <a:pt x="172973" y="143218"/>
                  </a:lnTo>
                  <a:lnTo>
                    <a:pt x="173053" y="144242"/>
                  </a:lnTo>
                  <a:lnTo>
                    <a:pt x="173011" y="144660"/>
                  </a:lnTo>
                  <a:lnTo>
                    <a:pt x="172391" y="145189"/>
                  </a:lnTo>
                  <a:lnTo>
                    <a:pt x="172108" y="145824"/>
                  </a:lnTo>
                  <a:lnTo>
                    <a:pt x="172046" y="146430"/>
                  </a:lnTo>
                  <a:lnTo>
                    <a:pt x="171112" y="148145"/>
                  </a:lnTo>
                  <a:lnTo>
                    <a:pt x="171115" y="148573"/>
                  </a:lnTo>
                  <a:lnTo>
                    <a:pt x="170965" y="148909"/>
                  </a:lnTo>
                  <a:lnTo>
                    <a:pt x="170686" y="149282"/>
                  </a:lnTo>
                  <a:lnTo>
                    <a:pt x="171321" y="149256"/>
                  </a:lnTo>
                  <a:lnTo>
                    <a:pt x="171777" y="149054"/>
                  </a:lnTo>
                  <a:lnTo>
                    <a:pt x="172638" y="149133"/>
                  </a:lnTo>
                  <a:lnTo>
                    <a:pt x="173255" y="149256"/>
                  </a:lnTo>
                  <a:lnTo>
                    <a:pt x="173548" y="149617"/>
                  </a:lnTo>
                  <a:lnTo>
                    <a:pt x="173753" y="149707"/>
                  </a:lnTo>
                  <a:lnTo>
                    <a:pt x="174339" y="149785"/>
                  </a:lnTo>
                  <a:lnTo>
                    <a:pt x="174945" y="149744"/>
                  </a:lnTo>
                  <a:lnTo>
                    <a:pt x="175273" y="149487"/>
                  </a:lnTo>
                  <a:lnTo>
                    <a:pt x="175413" y="148190"/>
                  </a:lnTo>
                  <a:lnTo>
                    <a:pt x="175301" y="147802"/>
                  </a:lnTo>
                  <a:lnTo>
                    <a:pt x="176012" y="147478"/>
                  </a:lnTo>
                  <a:lnTo>
                    <a:pt x="176995" y="146811"/>
                  </a:lnTo>
                  <a:lnTo>
                    <a:pt x="177117" y="147203"/>
                  </a:lnTo>
                  <a:lnTo>
                    <a:pt x="177016" y="147710"/>
                  </a:lnTo>
                  <a:lnTo>
                    <a:pt x="177940" y="147960"/>
                  </a:lnTo>
                  <a:lnTo>
                    <a:pt x="178717" y="148046"/>
                  </a:lnTo>
                  <a:lnTo>
                    <a:pt x="178825" y="148393"/>
                  </a:lnTo>
                  <a:lnTo>
                    <a:pt x="178782" y="149272"/>
                  </a:lnTo>
                  <a:lnTo>
                    <a:pt x="178549" y="149611"/>
                  </a:lnTo>
                  <a:lnTo>
                    <a:pt x="178378" y="150029"/>
                  </a:lnTo>
                  <a:lnTo>
                    <a:pt x="178632" y="150521"/>
                  </a:lnTo>
                  <a:lnTo>
                    <a:pt x="178593" y="151005"/>
                  </a:lnTo>
                  <a:lnTo>
                    <a:pt x="178293" y="151199"/>
                  </a:lnTo>
                  <a:lnTo>
                    <a:pt x="177865" y="151046"/>
                  </a:lnTo>
                  <a:lnTo>
                    <a:pt x="177712" y="151098"/>
                  </a:lnTo>
                  <a:lnTo>
                    <a:pt x="177732" y="151732"/>
                  </a:lnTo>
                  <a:lnTo>
                    <a:pt x="177805" y="151866"/>
                  </a:lnTo>
                  <a:lnTo>
                    <a:pt x="178129" y="152142"/>
                  </a:lnTo>
                  <a:lnTo>
                    <a:pt x="178802" y="152142"/>
                  </a:lnTo>
                  <a:lnTo>
                    <a:pt x="179666" y="151889"/>
                  </a:lnTo>
                  <a:lnTo>
                    <a:pt x="179965" y="151598"/>
                  </a:lnTo>
                  <a:lnTo>
                    <a:pt x="181167" y="151982"/>
                  </a:lnTo>
                  <a:lnTo>
                    <a:pt x="181594" y="152295"/>
                  </a:lnTo>
                  <a:lnTo>
                    <a:pt x="181255" y="152451"/>
                  </a:lnTo>
                  <a:lnTo>
                    <a:pt x="180684" y="153022"/>
                  </a:lnTo>
                  <a:lnTo>
                    <a:pt x="180882" y="153320"/>
                  </a:lnTo>
                  <a:lnTo>
                    <a:pt x="181088" y="153328"/>
                  </a:lnTo>
                  <a:lnTo>
                    <a:pt x="181631" y="153689"/>
                  </a:lnTo>
                  <a:lnTo>
                    <a:pt x="181910" y="153961"/>
                  </a:lnTo>
                  <a:lnTo>
                    <a:pt x="182116" y="154363"/>
                  </a:lnTo>
                  <a:lnTo>
                    <a:pt x="182200" y="155902"/>
                  </a:lnTo>
                  <a:lnTo>
                    <a:pt x="182148" y="156562"/>
                  </a:lnTo>
                  <a:lnTo>
                    <a:pt x="182804" y="158109"/>
                  </a:lnTo>
                  <a:lnTo>
                    <a:pt x="183093" y="159190"/>
                  </a:lnTo>
                  <a:lnTo>
                    <a:pt x="183055" y="159715"/>
                  </a:lnTo>
                  <a:lnTo>
                    <a:pt x="182867" y="160427"/>
                  </a:lnTo>
                  <a:lnTo>
                    <a:pt x="182965" y="162052"/>
                  </a:lnTo>
                  <a:lnTo>
                    <a:pt x="183098" y="162321"/>
                  </a:lnTo>
                  <a:lnTo>
                    <a:pt x="183171" y="162720"/>
                  </a:lnTo>
                  <a:lnTo>
                    <a:pt x="183032" y="162980"/>
                  </a:lnTo>
                  <a:lnTo>
                    <a:pt x="182771" y="163029"/>
                  </a:lnTo>
                  <a:lnTo>
                    <a:pt x="182405" y="163309"/>
                  </a:lnTo>
                  <a:lnTo>
                    <a:pt x="182182" y="163663"/>
                  </a:lnTo>
                  <a:lnTo>
                    <a:pt x="182277" y="163994"/>
                  </a:lnTo>
                  <a:lnTo>
                    <a:pt x="181904" y="165056"/>
                  </a:lnTo>
                  <a:lnTo>
                    <a:pt x="181839" y="165477"/>
                  </a:lnTo>
                  <a:lnTo>
                    <a:pt x="182048" y="165984"/>
                  </a:lnTo>
                  <a:lnTo>
                    <a:pt x="183249" y="167512"/>
                  </a:lnTo>
                  <a:lnTo>
                    <a:pt x="183963" y="168302"/>
                  </a:lnTo>
                  <a:lnTo>
                    <a:pt x="183751" y="168936"/>
                  </a:lnTo>
                  <a:lnTo>
                    <a:pt x="183573" y="169111"/>
                  </a:lnTo>
                  <a:lnTo>
                    <a:pt x="183135" y="169156"/>
                  </a:lnTo>
                  <a:lnTo>
                    <a:pt x="182745" y="168996"/>
                  </a:lnTo>
                  <a:lnTo>
                    <a:pt x="182570" y="169929"/>
                  </a:lnTo>
                  <a:lnTo>
                    <a:pt x="173113" y="170062"/>
                  </a:lnTo>
                  <a:lnTo>
                    <a:pt x="170587" y="169954"/>
                  </a:lnTo>
                  <a:lnTo>
                    <a:pt x="165816" y="169970"/>
                  </a:lnTo>
                  <a:lnTo>
                    <a:pt x="165516" y="169976"/>
                  </a:lnTo>
                  <a:lnTo>
                    <a:pt x="164939" y="169980"/>
                  </a:lnTo>
                  <a:lnTo>
                    <a:pt x="163563" y="170057"/>
                  </a:lnTo>
                  <a:lnTo>
                    <a:pt x="159167" y="170051"/>
                  </a:lnTo>
                  <a:lnTo>
                    <a:pt x="159200" y="177313"/>
                  </a:lnTo>
                  <a:lnTo>
                    <a:pt x="159397" y="186468"/>
                  </a:lnTo>
                  <a:lnTo>
                    <a:pt x="159372" y="189063"/>
                  </a:lnTo>
                  <a:lnTo>
                    <a:pt x="159431" y="191366"/>
                  </a:lnTo>
                  <a:lnTo>
                    <a:pt x="148719" y="191470"/>
                  </a:lnTo>
                  <a:lnTo>
                    <a:pt x="146338" y="191487"/>
                  </a:lnTo>
                  <a:lnTo>
                    <a:pt x="134609" y="191623"/>
                  </a:lnTo>
                  <a:lnTo>
                    <a:pt x="131194" y="191743"/>
                  </a:lnTo>
                  <a:lnTo>
                    <a:pt x="121050" y="191713"/>
                  </a:lnTo>
                  <a:lnTo>
                    <a:pt x="119658" y="191713"/>
                  </a:lnTo>
                  <a:lnTo>
                    <a:pt x="118704" y="191466"/>
                  </a:lnTo>
                  <a:lnTo>
                    <a:pt x="117236" y="191214"/>
                  </a:lnTo>
                  <a:lnTo>
                    <a:pt x="116877" y="191214"/>
                  </a:lnTo>
                  <a:lnTo>
                    <a:pt x="108685" y="191271"/>
                  </a:lnTo>
                  <a:lnTo>
                    <a:pt x="108912" y="191101"/>
                  </a:lnTo>
                  <a:lnTo>
                    <a:pt x="109833" y="190836"/>
                  </a:lnTo>
                  <a:lnTo>
                    <a:pt x="110195" y="190956"/>
                  </a:lnTo>
                  <a:lnTo>
                    <a:pt x="110605" y="190546"/>
                  </a:lnTo>
                  <a:lnTo>
                    <a:pt x="110963" y="189659"/>
                  </a:lnTo>
                  <a:lnTo>
                    <a:pt x="111617" y="188608"/>
                  </a:lnTo>
                  <a:lnTo>
                    <a:pt x="111478" y="187012"/>
                  </a:lnTo>
                  <a:lnTo>
                    <a:pt x="111794" y="186942"/>
                  </a:lnTo>
                  <a:lnTo>
                    <a:pt x="113689" y="187110"/>
                  </a:lnTo>
                  <a:lnTo>
                    <a:pt x="114298" y="186712"/>
                  </a:lnTo>
                  <a:lnTo>
                    <a:pt x="114579" y="186145"/>
                  </a:lnTo>
                  <a:lnTo>
                    <a:pt x="114708" y="185411"/>
                  </a:lnTo>
                  <a:lnTo>
                    <a:pt x="114385" y="185594"/>
                  </a:lnTo>
                  <a:lnTo>
                    <a:pt x="114027" y="185679"/>
                  </a:lnTo>
                  <a:lnTo>
                    <a:pt x="113425" y="185425"/>
                  </a:lnTo>
                  <a:lnTo>
                    <a:pt x="113154" y="185116"/>
                  </a:lnTo>
                  <a:lnTo>
                    <a:pt x="112866" y="184937"/>
                  </a:lnTo>
                  <a:lnTo>
                    <a:pt x="112341" y="184765"/>
                  </a:lnTo>
                  <a:lnTo>
                    <a:pt x="112118" y="184810"/>
                  </a:lnTo>
                  <a:lnTo>
                    <a:pt x="111670" y="185082"/>
                  </a:lnTo>
                  <a:lnTo>
                    <a:pt x="111127" y="185178"/>
                  </a:lnTo>
                  <a:lnTo>
                    <a:pt x="110950" y="184694"/>
                  </a:lnTo>
                  <a:lnTo>
                    <a:pt x="110964" y="184433"/>
                  </a:lnTo>
                  <a:lnTo>
                    <a:pt x="111103" y="184202"/>
                  </a:lnTo>
                  <a:lnTo>
                    <a:pt x="111156" y="183961"/>
                  </a:lnTo>
                  <a:lnTo>
                    <a:pt x="111142" y="183611"/>
                  </a:lnTo>
                  <a:lnTo>
                    <a:pt x="111069" y="183469"/>
                  </a:lnTo>
                  <a:lnTo>
                    <a:pt x="110568" y="183581"/>
                  </a:lnTo>
                  <a:lnTo>
                    <a:pt x="108812" y="182999"/>
                  </a:lnTo>
                  <a:lnTo>
                    <a:pt x="107651" y="182522"/>
                  </a:lnTo>
                  <a:lnTo>
                    <a:pt x="107540" y="182387"/>
                  </a:lnTo>
                  <a:lnTo>
                    <a:pt x="107738" y="182000"/>
                  </a:lnTo>
                  <a:lnTo>
                    <a:pt x="107588" y="181657"/>
                  </a:lnTo>
                  <a:lnTo>
                    <a:pt x="106861" y="181552"/>
                  </a:lnTo>
                  <a:lnTo>
                    <a:pt x="106402" y="180594"/>
                  </a:lnTo>
                  <a:lnTo>
                    <a:pt x="106614" y="180494"/>
                  </a:lnTo>
                  <a:lnTo>
                    <a:pt x="106448" y="180069"/>
                  </a:lnTo>
                  <a:lnTo>
                    <a:pt x="105404" y="179223"/>
                  </a:lnTo>
                  <a:lnTo>
                    <a:pt x="104433" y="177508"/>
                  </a:lnTo>
                  <a:lnTo>
                    <a:pt x="103463" y="176897"/>
                  </a:lnTo>
                  <a:lnTo>
                    <a:pt x="103111" y="176998"/>
                  </a:lnTo>
                  <a:lnTo>
                    <a:pt x="102851" y="177442"/>
                  </a:lnTo>
                  <a:lnTo>
                    <a:pt x="102482" y="177438"/>
                  </a:lnTo>
                  <a:lnTo>
                    <a:pt x="101751" y="176849"/>
                  </a:lnTo>
                  <a:lnTo>
                    <a:pt x="101313" y="176563"/>
                  </a:lnTo>
                  <a:lnTo>
                    <a:pt x="101059" y="176820"/>
                  </a:lnTo>
                  <a:lnTo>
                    <a:pt x="100809" y="177301"/>
                  </a:lnTo>
                  <a:lnTo>
                    <a:pt x="100861" y="178121"/>
                  </a:lnTo>
                  <a:lnTo>
                    <a:pt x="100753" y="178464"/>
                  </a:lnTo>
                  <a:lnTo>
                    <a:pt x="100642" y="178602"/>
                  </a:lnTo>
                  <a:lnTo>
                    <a:pt x="99940" y="178751"/>
                  </a:lnTo>
                  <a:lnTo>
                    <a:pt x="99881" y="179769"/>
                  </a:lnTo>
                  <a:lnTo>
                    <a:pt x="99119" y="179646"/>
                  </a:lnTo>
                  <a:lnTo>
                    <a:pt x="98863" y="179475"/>
                  </a:lnTo>
                  <a:lnTo>
                    <a:pt x="98863" y="178912"/>
                  </a:lnTo>
                  <a:lnTo>
                    <a:pt x="97988" y="178583"/>
                  </a:lnTo>
                  <a:lnTo>
                    <a:pt x="98169" y="177875"/>
                  </a:lnTo>
                  <a:lnTo>
                    <a:pt x="97863" y="178614"/>
                  </a:lnTo>
                  <a:lnTo>
                    <a:pt x="97650" y="178926"/>
                  </a:lnTo>
                  <a:lnTo>
                    <a:pt x="97386" y="179171"/>
                  </a:lnTo>
                  <a:lnTo>
                    <a:pt x="96889" y="179313"/>
                  </a:lnTo>
                  <a:lnTo>
                    <a:pt x="96104" y="179353"/>
                  </a:lnTo>
                  <a:lnTo>
                    <a:pt x="95443" y="179277"/>
                  </a:lnTo>
                  <a:lnTo>
                    <a:pt x="94250" y="179052"/>
                  </a:lnTo>
                  <a:lnTo>
                    <a:pt x="93686" y="178869"/>
                  </a:lnTo>
                  <a:lnTo>
                    <a:pt x="93171" y="178524"/>
                  </a:lnTo>
                  <a:lnTo>
                    <a:pt x="92129" y="177448"/>
                  </a:lnTo>
                  <a:lnTo>
                    <a:pt x="91380" y="177026"/>
                  </a:lnTo>
                  <a:lnTo>
                    <a:pt x="90189" y="176609"/>
                  </a:lnTo>
                  <a:lnTo>
                    <a:pt x="89662" y="176291"/>
                  </a:lnTo>
                  <a:lnTo>
                    <a:pt x="89290" y="175933"/>
                  </a:lnTo>
                  <a:lnTo>
                    <a:pt x="88648" y="175084"/>
                  </a:lnTo>
                  <a:lnTo>
                    <a:pt x="88314" y="174801"/>
                  </a:lnTo>
                  <a:lnTo>
                    <a:pt x="87109" y="174251"/>
                  </a:lnTo>
                  <a:lnTo>
                    <a:pt x="86493" y="174259"/>
                  </a:lnTo>
                  <a:lnTo>
                    <a:pt x="85450" y="174431"/>
                  </a:lnTo>
                  <a:lnTo>
                    <a:pt x="85144" y="174653"/>
                  </a:lnTo>
                  <a:lnTo>
                    <a:pt x="83784" y="176539"/>
                  </a:lnTo>
                  <a:lnTo>
                    <a:pt x="83366" y="176809"/>
                  </a:lnTo>
                  <a:lnTo>
                    <a:pt x="82640" y="176993"/>
                  </a:lnTo>
                  <a:lnTo>
                    <a:pt x="81225" y="177055"/>
                  </a:lnTo>
                  <a:lnTo>
                    <a:pt x="80572" y="177392"/>
                  </a:lnTo>
                  <a:lnTo>
                    <a:pt x="80404" y="177719"/>
                  </a:lnTo>
                  <a:lnTo>
                    <a:pt x="80373" y="178079"/>
                  </a:lnTo>
                  <a:lnTo>
                    <a:pt x="80479" y="179770"/>
                  </a:lnTo>
                  <a:lnTo>
                    <a:pt x="80388" y="180648"/>
                  </a:lnTo>
                  <a:lnTo>
                    <a:pt x="80305" y="180952"/>
                  </a:lnTo>
                  <a:lnTo>
                    <a:pt x="79886" y="181560"/>
                  </a:lnTo>
                  <a:lnTo>
                    <a:pt x="79446" y="182508"/>
                  </a:lnTo>
                  <a:lnTo>
                    <a:pt x="78864" y="185074"/>
                  </a:lnTo>
                  <a:lnTo>
                    <a:pt x="78339" y="186758"/>
                  </a:lnTo>
                  <a:lnTo>
                    <a:pt x="78177" y="188061"/>
                  </a:lnTo>
                  <a:lnTo>
                    <a:pt x="78316" y="189099"/>
                  </a:lnTo>
                  <a:lnTo>
                    <a:pt x="78607" y="189934"/>
                  </a:lnTo>
                  <a:lnTo>
                    <a:pt x="78985" y="190335"/>
                  </a:lnTo>
                  <a:lnTo>
                    <a:pt x="80653" y="190662"/>
                  </a:lnTo>
                  <a:lnTo>
                    <a:pt x="82300" y="191599"/>
                  </a:lnTo>
                  <a:lnTo>
                    <a:pt x="82123" y="191606"/>
                  </a:lnTo>
                  <a:lnTo>
                    <a:pt x="80222" y="191677"/>
                  </a:lnTo>
                  <a:lnTo>
                    <a:pt x="79553" y="191702"/>
                  </a:lnTo>
                  <a:lnTo>
                    <a:pt x="75009" y="191874"/>
                  </a:lnTo>
                  <a:lnTo>
                    <a:pt x="70352" y="191928"/>
                  </a:lnTo>
                  <a:lnTo>
                    <a:pt x="70013" y="192074"/>
                  </a:lnTo>
                  <a:lnTo>
                    <a:pt x="68949" y="192239"/>
                  </a:lnTo>
                  <a:lnTo>
                    <a:pt x="68623" y="192437"/>
                  </a:lnTo>
                  <a:lnTo>
                    <a:pt x="68494" y="192988"/>
                  </a:lnTo>
                  <a:lnTo>
                    <a:pt x="67984" y="193529"/>
                  </a:lnTo>
                  <a:lnTo>
                    <a:pt x="67595" y="194081"/>
                  </a:lnTo>
                  <a:lnTo>
                    <a:pt x="67651" y="194711"/>
                  </a:lnTo>
                  <a:lnTo>
                    <a:pt x="67050" y="195699"/>
                  </a:lnTo>
                  <a:lnTo>
                    <a:pt x="66780" y="196467"/>
                  </a:lnTo>
                  <a:lnTo>
                    <a:pt x="65499" y="196023"/>
                  </a:lnTo>
                  <a:lnTo>
                    <a:pt x="65409" y="195833"/>
                  </a:lnTo>
                  <a:lnTo>
                    <a:pt x="65301" y="195113"/>
                  </a:lnTo>
                  <a:lnTo>
                    <a:pt x="65142" y="194617"/>
                  </a:lnTo>
                  <a:lnTo>
                    <a:pt x="64259" y="194654"/>
                  </a:lnTo>
                  <a:lnTo>
                    <a:pt x="63818" y="194591"/>
                  </a:lnTo>
                  <a:lnTo>
                    <a:pt x="63689" y="194523"/>
                  </a:lnTo>
                  <a:lnTo>
                    <a:pt x="63484" y="194229"/>
                  </a:lnTo>
                  <a:lnTo>
                    <a:pt x="63328" y="193849"/>
                  </a:lnTo>
                  <a:lnTo>
                    <a:pt x="63311" y="193647"/>
                  </a:lnTo>
                  <a:lnTo>
                    <a:pt x="63165" y="193603"/>
                  </a:lnTo>
                  <a:lnTo>
                    <a:pt x="62720" y="193893"/>
                  </a:lnTo>
                  <a:lnTo>
                    <a:pt x="62737" y="194206"/>
                  </a:lnTo>
                  <a:lnTo>
                    <a:pt x="62984" y="194669"/>
                  </a:lnTo>
                  <a:lnTo>
                    <a:pt x="63019" y="194918"/>
                  </a:lnTo>
                  <a:lnTo>
                    <a:pt x="62546" y="195813"/>
                  </a:lnTo>
                  <a:lnTo>
                    <a:pt x="62136" y="196193"/>
                  </a:lnTo>
                  <a:lnTo>
                    <a:pt x="61528" y="197173"/>
                  </a:lnTo>
                  <a:lnTo>
                    <a:pt x="60699" y="198067"/>
                  </a:lnTo>
                  <a:lnTo>
                    <a:pt x="60037" y="198570"/>
                  </a:lnTo>
                  <a:lnTo>
                    <a:pt x="59738" y="199614"/>
                  </a:lnTo>
                  <a:lnTo>
                    <a:pt x="59270" y="200330"/>
                  </a:lnTo>
                  <a:lnTo>
                    <a:pt x="58533" y="200706"/>
                  </a:lnTo>
                  <a:lnTo>
                    <a:pt x="58408" y="200855"/>
                  </a:lnTo>
                  <a:lnTo>
                    <a:pt x="58329" y="200393"/>
                  </a:lnTo>
                  <a:lnTo>
                    <a:pt x="58492" y="199949"/>
                  </a:lnTo>
                  <a:lnTo>
                    <a:pt x="58505" y="197262"/>
                  </a:lnTo>
                  <a:lnTo>
                    <a:pt x="58207" y="197284"/>
                  </a:lnTo>
                  <a:lnTo>
                    <a:pt x="57703" y="197094"/>
                  </a:lnTo>
                  <a:lnTo>
                    <a:pt x="57265" y="196818"/>
                  </a:lnTo>
                  <a:lnTo>
                    <a:pt x="56793" y="196252"/>
                  </a:lnTo>
                  <a:lnTo>
                    <a:pt x="55626" y="196733"/>
                  </a:lnTo>
                  <a:lnTo>
                    <a:pt x="55125" y="196726"/>
                  </a:lnTo>
                  <a:lnTo>
                    <a:pt x="55268" y="196424"/>
                  </a:lnTo>
                  <a:lnTo>
                    <a:pt x="55275" y="196226"/>
                  </a:lnTo>
                  <a:lnTo>
                    <a:pt x="54312" y="195761"/>
                  </a:lnTo>
                  <a:lnTo>
                    <a:pt x="54065" y="195761"/>
                  </a:lnTo>
                  <a:lnTo>
                    <a:pt x="53746" y="196061"/>
                  </a:lnTo>
                  <a:lnTo>
                    <a:pt x="53738" y="196698"/>
                  </a:lnTo>
                  <a:lnTo>
                    <a:pt x="53534" y="197214"/>
                  </a:lnTo>
                  <a:lnTo>
                    <a:pt x="52939" y="197244"/>
                  </a:lnTo>
                  <a:lnTo>
                    <a:pt x="51977" y="194286"/>
                  </a:lnTo>
                  <a:lnTo>
                    <a:pt x="51740" y="193543"/>
                  </a:lnTo>
                  <a:lnTo>
                    <a:pt x="51518" y="192518"/>
                  </a:lnTo>
                  <a:lnTo>
                    <a:pt x="51580" y="185873"/>
                  </a:lnTo>
                  <a:lnTo>
                    <a:pt x="51371" y="185668"/>
                  </a:lnTo>
                  <a:lnTo>
                    <a:pt x="51254" y="186089"/>
                  </a:lnTo>
                  <a:lnTo>
                    <a:pt x="51264" y="186343"/>
                  </a:lnTo>
                  <a:lnTo>
                    <a:pt x="51424" y="186824"/>
                  </a:lnTo>
                  <a:lnTo>
                    <a:pt x="51463" y="187957"/>
                  </a:lnTo>
                  <a:lnTo>
                    <a:pt x="51338" y="188534"/>
                  </a:lnTo>
                  <a:lnTo>
                    <a:pt x="50775" y="188061"/>
                  </a:lnTo>
                  <a:lnTo>
                    <a:pt x="50702" y="187924"/>
                  </a:lnTo>
                  <a:lnTo>
                    <a:pt x="50709" y="187730"/>
                  </a:lnTo>
                  <a:lnTo>
                    <a:pt x="50952" y="187454"/>
                  </a:lnTo>
                  <a:lnTo>
                    <a:pt x="50749" y="186116"/>
                  </a:lnTo>
                  <a:lnTo>
                    <a:pt x="50665" y="185949"/>
                  </a:lnTo>
                  <a:lnTo>
                    <a:pt x="50493" y="187708"/>
                  </a:lnTo>
                  <a:lnTo>
                    <a:pt x="50271" y="191353"/>
                  </a:lnTo>
                  <a:lnTo>
                    <a:pt x="49986" y="193541"/>
                  </a:lnTo>
                  <a:lnTo>
                    <a:pt x="49263" y="193730"/>
                  </a:lnTo>
                  <a:lnTo>
                    <a:pt x="48512" y="194386"/>
                  </a:lnTo>
                  <a:lnTo>
                    <a:pt x="48422" y="194636"/>
                  </a:lnTo>
                  <a:lnTo>
                    <a:pt x="48474" y="195079"/>
                  </a:lnTo>
                  <a:lnTo>
                    <a:pt x="48407" y="195862"/>
                  </a:lnTo>
                  <a:lnTo>
                    <a:pt x="48105" y="196078"/>
                  </a:lnTo>
                  <a:lnTo>
                    <a:pt x="47678" y="196063"/>
                  </a:lnTo>
                  <a:lnTo>
                    <a:pt x="47539" y="196253"/>
                  </a:lnTo>
                  <a:lnTo>
                    <a:pt x="47525" y="196696"/>
                  </a:lnTo>
                  <a:lnTo>
                    <a:pt x="47368" y="196763"/>
                  </a:lnTo>
                  <a:lnTo>
                    <a:pt x="46753" y="196729"/>
                  </a:lnTo>
                  <a:lnTo>
                    <a:pt x="46291" y="196487"/>
                  </a:lnTo>
                  <a:lnTo>
                    <a:pt x="46260" y="196163"/>
                  </a:lnTo>
                  <a:lnTo>
                    <a:pt x="46094" y="195649"/>
                  </a:lnTo>
                  <a:lnTo>
                    <a:pt x="45778" y="195239"/>
                  </a:lnTo>
                  <a:lnTo>
                    <a:pt x="45507" y="195168"/>
                  </a:lnTo>
                  <a:lnTo>
                    <a:pt x="44329" y="195324"/>
                  </a:lnTo>
                  <a:lnTo>
                    <a:pt x="44186" y="195436"/>
                  </a:lnTo>
                  <a:lnTo>
                    <a:pt x="44023" y="195887"/>
                  </a:lnTo>
                  <a:lnTo>
                    <a:pt x="42870" y="196647"/>
                  </a:lnTo>
                  <a:lnTo>
                    <a:pt x="42696" y="197034"/>
                  </a:lnTo>
                  <a:lnTo>
                    <a:pt x="42338" y="197459"/>
                  </a:lnTo>
                  <a:lnTo>
                    <a:pt x="41730" y="197441"/>
                  </a:lnTo>
                  <a:lnTo>
                    <a:pt x="41470" y="197295"/>
                  </a:lnTo>
                  <a:lnTo>
                    <a:pt x="41261" y="196986"/>
                  </a:lnTo>
                  <a:lnTo>
                    <a:pt x="41211" y="196521"/>
                  </a:lnTo>
                  <a:lnTo>
                    <a:pt x="41668" y="196282"/>
                  </a:lnTo>
                  <a:lnTo>
                    <a:pt x="42057" y="194243"/>
                  </a:lnTo>
                  <a:lnTo>
                    <a:pt x="41785" y="192893"/>
                  </a:lnTo>
                  <a:lnTo>
                    <a:pt x="41184" y="193557"/>
                  </a:lnTo>
                  <a:lnTo>
                    <a:pt x="41059" y="193840"/>
                  </a:lnTo>
                  <a:lnTo>
                    <a:pt x="40625" y="194355"/>
                  </a:lnTo>
                  <a:lnTo>
                    <a:pt x="40253" y="193173"/>
                  </a:lnTo>
                  <a:lnTo>
                    <a:pt x="40402" y="192282"/>
                  </a:lnTo>
                  <a:lnTo>
                    <a:pt x="39954" y="190497"/>
                  </a:lnTo>
                  <a:lnTo>
                    <a:pt x="39575" y="190538"/>
                  </a:lnTo>
                  <a:lnTo>
                    <a:pt x="39269" y="190277"/>
                  </a:lnTo>
                  <a:lnTo>
                    <a:pt x="38862" y="189644"/>
                  </a:lnTo>
                  <a:lnTo>
                    <a:pt x="38629" y="189491"/>
                  </a:lnTo>
                  <a:lnTo>
                    <a:pt x="38244" y="189644"/>
                  </a:lnTo>
                  <a:lnTo>
                    <a:pt x="37705" y="187557"/>
                  </a:lnTo>
                  <a:lnTo>
                    <a:pt x="37725" y="187348"/>
                  </a:lnTo>
                  <a:lnTo>
                    <a:pt x="37892" y="187042"/>
                  </a:lnTo>
                  <a:lnTo>
                    <a:pt x="37961" y="186718"/>
                  </a:lnTo>
                  <a:lnTo>
                    <a:pt x="37985" y="185872"/>
                  </a:lnTo>
                  <a:lnTo>
                    <a:pt x="37905" y="185372"/>
                  </a:lnTo>
                  <a:lnTo>
                    <a:pt x="37481" y="184016"/>
                  </a:lnTo>
                  <a:lnTo>
                    <a:pt x="37248" y="183725"/>
                  </a:lnTo>
                  <a:lnTo>
                    <a:pt x="36601" y="183308"/>
                  </a:lnTo>
                  <a:lnTo>
                    <a:pt x="36469" y="183323"/>
                  </a:lnTo>
                  <a:lnTo>
                    <a:pt x="35510" y="184124"/>
                  </a:lnTo>
                  <a:lnTo>
                    <a:pt x="34780" y="184930"/>
                  </a:lnTo>
                  <a:lnTo>
                    <a:pt x="34561" y="185288"/>
                  </a:lnTo>
                  <a:lnTo>
                    <a:pt x="34273" y="185978"/>
                  </a:lnTo>
                  <a:lnTo>
                    <a:pt x="33999" y="186034"/>
                  </a:lnTo>
                  <a:lnTo>
                    <a:pt x="32800" y="185843"/>
                  </a:lnTo>
                  <a:lnTo>
                    <a:pt x="32024" y="185895"/>
                  </a:lnTo>
                  <a:lnTo>
                    <a:pt x="31013" y="185369"/>
                  </a:lnTo>
                  <a:lnTo>
                    <a:pt x="30433" y="185331"/>
                  </a:lnTo>
                  <a:lnTo>
                    <a:pt x="30130" y="185178"/>
                  </a:lnTo>
                  <a:lnTo>
                    <a:pt x="30116" y="184836"/>
                  </a:lnTo>
                  <a:lnTo>
                    <a:pt x="30356" y="184236"/>
                  </a:lnTo>
                  <a:lnTo>
                    <a:pt x="30308" y="183058"/>
                  </a:lnTo>
                  <a:lnTo>
                    <a:pt x="29557" y="182551"/>
                  </a:lnTo>
                  <a:lnTo>
                    <a:pt x="28434" y="182528"/>
                  </a:lnTo>
                  <a:lnTo>
                    <a:pt x="27276" y="182606"/>
                  </a:lnTo>
                  <a:lnTo>
                    <a:pt x="26550" y="182188"/>
                  </a:lnTo>
                  <a:lnTo>
                    <a:pt x="26320" y="181924"/>
                  </a:lnTo>
                  <a:lnTo>
                    <a:pt x="25865" y="181749"/>
                  </a:lnTo>
                  <a:lnTo>
                    <a:pt x="25124" y="181909"/>
                  </a:lnTo>
                  <a:lnTo>
                    <a:pt x="24770" y="181846"/>
                  </a:lnTo>
                  <a:lnTo>
                    <a:pt x="24603" y="182147"/>
                  </a:lnTo>
                  <a:lnTo>
                    <a:pt x="24457" y="182837"/>
                  </a:lnTo>
                  <a:lnTo>
                    <a:pt x="23744" y="183743"/>
                  </a:lnTo>
                  <a:lnTo>
                    <a:pt x="23528" y="183881"/>
                  </a:lnTo>
                  <a:lnTo>
                    <a:pt x="22951" y="184019"/>
                  </a:lnTo>
                  <a:lnTo>
                    <a:pt x="22534" y="183747"/>
                  </a:lnTo>
                  <a:lnTo>
                    <a:pt x="20796" y="184557"/>
                  </a:lnTo>
                  <a:lnTo>
                    <a:pt x="20024" y="185247"/>
                  </a:lnTo>
                  <a:lnTo>
                    <a:pt x="20038" y="185601"/>
                  </a:lnTo>
                  <a:lnTo>
                    <a:pt x="19757" y="185858"/>
                  </a:lnTo>
                  <a:lnTo>
                    <a:pt x="18745" y="185653"/>
                  </a:lnTo>
                  <a:lnTo>
                    <a:pt x="18102" y="185296"/>
                  </a:lnTo>
                  <a:lnTo>
                    <a:pt x="17966" y="184659"/>
                  </a:lnTo>
                  <a:lnTo>
                    <a:pt x="17973" y="183786"/>
                  </a:lnTo>
                  <a:lnTo>
                    <a:pt x="17687" y="183380"/>
                  </a:lnTo>
                  <a:lnTo>
                    <a:pt x="17062" y="182775"/>
                  </a:lnTo>
                  <a:lnTo>
                    <a:pt x="16947" y="182555"/>
                  </a:lnTo>
                  <a:lnTo>
                    <a:pt x="16933" y="181430"/>
                  </a:lnTo>
                  <a:lnTo>
                    <a:pt x="17087" y="180867"/>
                  </a:lnTo>
                  <a:lnTo>
                    <a:pt x="17261" y="180666"/>
                  </a:lnTo>
                  <a:lnTo>
                    <a:pt x="17178" y="180062"/>
                  </a:lnTo>
                  <a:lnTo>
                    <a:pt x="14013" y="181239"/>
                  </a:lnTo>
                  <a:lnTo>
                    <a:pt x="14176" y="181395"/>
                  </a:lnTo>
                  <a:lnTo>
                    <a:pt x="14391" y="181932"/>
                  </a:lnTo>
                  <a:lnTo>
                    <a:pt x="14565" y="183561"/>
                  </a:lnTo>
                  <a:lnTo>
                    <a:pt x="14728" y="184344"/>
                  </a:lnTo>
                  <a:lnTo>
                    <a:pt x="15037" y="184579"/>
                  </a:lnTo>
                  <a:lnTo>
                    <a:pt x="15850" y="185709"/>
                  </a:lnTo>
                  <a:lnTo>
                    <a:pt x="16514" y="187051"/>
                  </a:lnTo>
                  <a:lnTo>
                    <a:pt x="16241" y="189954"/>
                  </a:lnTo>
                  <a:lnTo>
                    <a:pt x="15699" y="190792"/>
                  </a:lnTo>
                  <a:lnTo>
                    <a:pt x="14879" y="190520"/>
                  </a:lnTo>
                  <a:lnTo>
                    <a:pt x="13129" y="189867"/>
                  </a:lnTo>
                  <a:lnTo>
                    <a:pt x="12459" y="190491"/>
                  </a:lnTo>
                  <a:lnTo>
                    <a:pt x="11821" y="189841"/>
                  </a:lnTo>
                  <a:lnTo>
                    <a:pt x="11703" y="189643"/>
                  </a:lnTo>
                  <a:lnTo>
                    <a:pt x="11811" y="188853"/>
                  </a:lnTo>
                  <a:lnTo>
                    <a:pt x="12332" y="188093"/>
                  </a:lnTo>
                  <a:lnTo>
                    <a:pt x="12214" y="187467"/>
                  </a:lnTo>
                  <a:lnTo>
                    <a:pt x="11640" y="187072"/>
                  </a:lnTo>
                  <a:lnTo>
                    <a:pt x="11195" y="186244"/>
                  </a:lnTo>
                  <a:lnTo>
                    <a:pt x="10647" y="183951"/>
                  </a:lnTo>
                  <a:lnTo>
                    <a:pt x="10163" y="183019"/>
                  </a:lnTo>
                  <a:lnTo>
                    <a:pt x="9837" y="182915"/>
                  </a:lnTo>
                  <a:lnTo>
                    <a:pt x="6527" y="185607"/>
                  </a:lnTo>
                  <a:lnTo>
                    <a:pt x="5324" y="185258"/>
                  </a:lnTo>
                  <a:lnTo>
                    <a:pt x="5091" y="185287"/>
                  </a:lnTo>
                  <a:lnTo>
                    <a:pt x="4827" y="185448"/>
                  </a:lnTo>
                  <a:lnTo>
                    <a:pt x="2956" y="185042"/>
                  </a:lnTo>
                  <a:lnTo>
                    <a:pt x="1338" y="184245"/>
                  </a:lnTo>
                  <a:lnTo>
                    <a:pt x="1036" y="183975"/>
                  </a:lnTo>
                  <a:lnTo>
                    <a:pt x="967" y="183469"/>
                  </a:lnTo>
                  <a:lnTo>
                    <a:pt x="1005" y="182813"/>
                  </a:lnTo>
                  <a:lnTo>
                    <a:pt x="934" y="182206"/>
                  </a:lnTo>
                  <a:lnTo>
                    <a:pt x="665" y="182410"/>
                  </a:lnTo>
                  <a:lnTo>
                    <a:pt x="153" y="184042"/>
                  </a:lnTo>
                  <a:lnTo>
                    <a:pt x="0" y="184055"/>
                  </a:lnTo>
                  <a:lnTo>
                    <a:pt x="455" y="182643"/>
                  </a:lnTo>
                  <a:lnTo>
                    <a:pt x="1070" y="179499"/>
                  </a:lnTo>
                  <a:lnTo>
                    <a:pt x="1144" y="179279"/>
                  </a:lnTo>
                  <a:lnTo>
                    <a:pt x="1426" y="179010"/>
                  </a:lnTo>
                  <a:lnTo>
                    <a:pt x="1926" y="178940"/>
                  </a:lnTo>
                  <a:lnTo>
                    <a:pt x="3027" y="179069"/>
                  </a:lnTo>
                  <a:lnTo>
                    <a:pt x="3637" y="178739"/>
                  </a:lnTo>
                  <a:lnTo>
                    <a:pt x="4270" y="178504"/>
                  </a:lnTo>
                  <a:lnTo>
                    <a:pt x="5362" y="178572"/>
                  </a:lnTo>
                  <a:lnTo>
                    <a:pt x="6425" y="178330"/>
                  </a:lnTo>
                  <a:lnTo>
                    <a:pt x="7004" y="177882"/>
                  </a:lnTo>
                  <a:lnTo>
                    <a:pt x="7680" y="176868"/>
                  </a:lnTo>
                  <a:lnTo>
                    <a:pt x="8106" y="176393"/>
                  </a:lnTo>
                  <a:lnTo>
                    <a:pt x="8343" y="176306"/>
                  </a:lnTo>
                  <a:lnTo>
                    <a:pt x="9094" y="176299"/>
                  </a:lnTo>
                  <a:lnTo>
                    <a:pt x="10195" y="176779"/>
                  </a:lnTo>
                  <a:lnTo>
                    <a:pt x="10395" y="176704"/>
                  </a:lnTo>
                  <a:lnTo>
                    <a:pt x="10549" y="176543"/>
                  </a:lnTo>
                  <a:lnTo>
                    <a:pt x="10749" y="176263"/>
                  </a:lnTo>
                  <a:lnTo>
                    <a:pt x="10820" y="176015"/>
                  </a:lnTo>
                  <a:lnTo>
                    <a:pt x="10799" y="175746"/>
                  </a:lnTo>
                  <a:lnTo>
                    <a:pt x="10668" y="175468"/>
                  </a:lnTo>
                  <a:lnTo>
                    <a:pt x="10228" y="174916"/>
                  </a:lnTo>
                  <a:lnTo>
                    <a:pt x="9445" y="174176"/>
                  </a:lnTo>
                  <a:lnTo>
                    <a:pt x="9134" y="174079"/>
                  </a:lnTo>
                  <a:lnTo>
                    <a:pt x="8851" y="174286"/>
                  </a:lnTo>
                  <a:lnTo>
                    <a:pt x="8094" y="175122"/>
                  </a:lnTo>
                  <a:lnTo>
                    <a:pt x="6497" y="176515"/>
                  </a:lnTo>
                  <a:lnTo>
                    <a:pt x="6350" y="176538"/>
                  </a:lnTo>
                  <a:lnTo>
                    <a:pt x="6217" y="176477"/>
                  </a:lnTo>
                  <a:lnTo>
                    <a:pt x="6101" y="176307"/>
                  </a:lnTo>
                  <a:lnTo>
                    <a:pt x="5244" y="174494"/>
                  </a:lnTo>
                  <a:lnTo>
                    <a:pt x="4658" y="173577"/>
                  </a:lnTo>
                  <a:lnTo>
                    <a:pt x="4423" y="173320"/>
                  </a:lnTo>
                  <a:lnTo>
                    <a:pt x="4132" y="173217"/>
                  </a:lnTo>
                  <a:lnTo>
                    <a:pt x="3828" y="173285"/>
                  </a:lnTo>
                  <a:lnTo>
                    <a:pt x="3517" y="173408"/>
                  </a:lnTo>
                  <a:lnTo>
                    <a:pt x="3003" y="173778"/>
                  </a:lnTo>
                  <a:lnTo>
                    <a:pt x="2811" y="173775"/>
                  </a:lnTo>
                  <a:lnTo>
                    <a:pt x="2031" y="172328"/>
                  </a:lnTo>
                  <a:lnTo>
                    <a:pt x="2030" y="172107"/>
                  </a:lnTo>
                  <a:lnTo>
                    <a:pt x="2182" y="171908"/>
                  </a:lnTo>
                  <a:lnTo>
                    <a:pt x="4853" y="169777"/>
                  </a:lnTo>
                  <a:lnTo>
                    <a:pt x="5385" y="169506"/>
                  </a:lnTo>
                  <a:lnTo>
                    <a:pt x="5941" y="169565"/>
                  </a:lnTo>
                  <a:lnTo>
                    <a:pt x="6319" y="169714"/>
                  </a:lnTo>
                  <a:lnTo>
                    <a:pt x="6589" y="169918"/>
                  </a:lnTo>
                  <a:lnTo>
                    <a:pt x="6941" y="170355"/>
                  </a:lnTo>
                  <a:lnTo>
                    <a:pt x="7426" y="171314"/>
                  </a:lnTo>
                  <a:lnTo>
                    <a:pt x="7633" y="171421"/>
                  </a:lnTo>
                  <a:lnTo>
                    <a:pt x="7771" y="171376"/>
                  </a:lnTo>
                  <a:lnTo>
                    <a:pt x="8867" y="170371"/>
                  </a:lnTo>
                  <a:lnTo>
                    <a:pt x="8901" y="170202"/>
                  </a:lnTo>
                  <a:lnTo>
                    <a:pt x="8851" y="170053"/>
                  </a:lnTo>
                  <a:lnTo>
                    <a:pt x="8508" y="169472"/>
                  </a:lnTo>
                  <a:lnTo>
                    <a:pt x="8182" y="168667"/>
                  </a:lnTo>
                  <a:lnTo>
                    <a:pt x="8071" y="167808"/>
                  </a:lnTo>
                  <a:lnTo>
                    <a:pt x="8128" y="167489"/>
                  </a:lnTo>
                  <a:lnTo>
                    <a:pt x="8282" y="167235"/>
                  </a:lnTo>
                  <a:lnTo>
                    <a:pt x="9316" y="166650"/>
                  </a:lnTo>
                  <a:lnTo>
                    <a:pt x="9283" y="166476"/>
                  </a:lnTo>
                  <a:lnTo>
                    <a:pt x="8940" y="166000"/>
                  </a:lnTo>
                  <a:lnTo>
                    <a:pt x="7070" y="164078"/>
                  </a:lnTo>
                  <a:lnTo>
                    <a:pt x="6705" y="163134"/>
                  </a:lnTo>
                  <a:lnTo>
                    <a:pt x="6453" y="162810"/>
                  </a:lnTo>
                  <a:lnTo>
                    <a:pt x="6179" y="162669"/>
                  </a:lnTo>
                  <a:lnTo>
                    <a:pt x="5978" y="162670"/>
                  </a:lnTo>
                  <a:lnTo>
                    <a:pt x="5826" y="162772"/>
                  </a:lnTo>
                  <a:lnTo>
                    <a:pt x="5729" y="162943"/>
                  </a:lnTo>
                  <a:lnTo>
                    <a:pt x="5722" y="163450"/>
                  </a:lnTo>
                  <a:lnTo>
                    <a:pt x="6139" y="164326"/>
                  </a:lnTo>
                  <a:lnTo>
                    <a:pt x="6077" y="164664"/>
                  </a:lnTo>
                  <a:lnTo>
                    <a:pt x="5910" y="164912"/>
                  </a:lnTo>
                  <a:lnTo>
                    <a:pt x="5593" y="164942"/>
                  </a:lnTo>
                  <a:lnTo>
                    <a:pt x="4433" y="164330"/>
                  </a:lnTo>
                  <a:lnTo>
                    <a:pt x="4091" y="163998"/>
                  </a:lnTo>
                  <a:lnTo>
                    <a:pt x="3196" y="162801"/>
                  </a:lnTo>
                  <a:lnTo>
                    <a:pt x="2697" y="161080"/>
                  </a:lnTo>
                  <a:lnTo>
                    <a:pt x="2742" y="160443"/>
                  </a:lnTo>
                  <a:lnTo>
                    <a:pt x="3119" y="158747"/>
                  </a:lnTo>
                  <a:lnTo>
                    <a:pt x="3235" y="157733"/>
                  </a:lnTo>
                  <a:lnTo>
                    <a:pt x="3220" y="157119"/>
                  </a:lnTo>
                  <a:lnTo>
                    <a:pt x="3063" y="156624"/>
                  </a:lnTo>
                  <a:lnTo>
                    <a:pt x="2667" y="155851"/>
                  </a:lnTo>
                  <a:lnTo>
                    <a:pt x="2580" y="155500"/>
                  </a:lnTo>
                  <a:lnTo>
                    <a:pt x="2597" y="155123"/>
                  </a:lnTo>
                  <a:lnTo>
                    <a:pt x="2700" y="154856"/>
                  </a:lnTo>
                  <a:lnTo>
                    <a:pt x="3131" y="154373"/>
                  </a:lnTo>
                  <a:lnTo>
                    <a:pt x="5487" y="152455"/>
                  </a:lnTo>
                  <a:lnTo>
                    <a:pt x="6047" y="152257"/>
                  </a:lnTo>
                  <a:lnTo>
                    <a:pt x="6601" y="152209"/>
                  </a:lnTo>
                  <a:lnTo>
                    <a:pt x="6926" y="152296"/>
                  </a:lnTo>
                  <a:lnTo>
                    <a:pt x="7794" y="152879"/>
                  </a:lnTo>
                  <a:lnTo>
                    <a:pt x="8503" y="153653"/>
                  </a:lnTo>
                  <a:lnTo>
                    <a:pt x="8759" y="153780"/>
                  </a:lnTo>
                  <a:lnTo>
                    <a:pt x="9077" y="153665"/>
                  </a:lnTo>
                  <a:lnTo>
                    <a:pt x="9243" y="153516"/>
                  </a:lnTo>
                  <a:lnTo>
                    <a:pt x="9639" y="152711"/>
                  </a:lnTo>
                  <a:lnTo>
                    <a:pt x="10069" y="152078"/>
                  </a:lnTo>
                  <a:lnTo>
                    <a:pt x="10996" y="151118"/>
                  </a:lnTo>
                  <a:lnTo>
                    <a:pt x="11958" y="150561"/>
                  </a:lnTo>
                  <a:lnTo>
                    <a:pt x="12218" y="150262"/>
                  </a:lnTo>
                  <a:lnTo>
                    <a:pt x="12221" y="149754"/>
                  </a:lnTo>
                  <a:lnTo>
                    <a:pt x="12110" y="148996"/>
                  </a:lnTo>
                  <a:lnTo>
                    <a:pt x="11980" y="148618"/>
                  </a:lnTo>
                  <a:lnTo>
                    <a:pt x="11316" y="147762"/>
                  </a:lnTo>
                  <a:lnTo>
                    <a:pt x="11143" y="147262"/>
                  </a:lnTo>
                  <a:lnTo>
                    <a:pt x="11161" y="146981"/>
                  </a:lnTo>
                  <a:lnTo>
                    <a:pt x="11388" y="146198"/>
                  </a:lnTo>
                  <a:lnTo>
                    <a:pt x="12132" y="144756"/>
                  </a:lnTo>
                  <a:lnTo>
                    <a:pt x="12370" y="144117"/>
                  </a:lnTo>
                  <a:lnTo>
                    <a:pt x="12533" y="142601"/>
                  </a:lnTo>
                  <a:lnTo>
                    <a:pt x="12855" y="140642"/>
                  </a:lnTo>
                  <a:lnTo>
                    <a:pt x="13063" y="140367"/>
                  </a:lnTo>
                  <a:lnTo>
                    <a:pt x="13266" y="140229"/>
                  </a:lnTo>
                  <a:lnTo>
                    <a:pt x="14144" y="140225"/>
                  </a:lnTo>
                  <a:lnTo>
                    <a:pt x="14803" y="140434"/>
                  </a:lnTo>
                  <a:lnTo>
                    <a:pt x="15136" y="140239"/>
                  </a:lnTo>
                  <a:lnTo>
                    <a:pt x="15586" y="139282"/>
                  </a:lnTo>
                  <a:lnTo>
                    <a:pt x="16467" y="136171"/>
                  </a:lnTo>
                  <a:lnTo>
                    <a:pt x="16986" y="133673"/>
                  </a:lnTo>
                  <a:lnTo>
                    <a:pt x="16851" y="132614"/>
                  </a:lnTo>
                  <a:lnTo>
                    <a:pt x="16664" y="132024"/>
                  </a:lnTo>
                  <a:lnTo>
                    <a:pt x="16279" y="131150"/>
                  </a:lnTo>
                  <a:lnTo>
                    <a:pt x="16248" y="130787"/>
                  </a:lnTo>
                  <a:lnTo>
                    <a:pt x="16303" y="130417"/>
                  </a:lnTo>
                  <a:lnTo>
                    <a:pt x="16811" y="129114"/>
                  </a:lnTo>
                  <a:lnTo>
                    <a:pt x="16928" y="128142"/>
                  </a:lnTo>
                  <a:lnTo>
                    <a:pt x="16857" y="127631"/>
                  </a:lnTo>
                  <a:lnTo>
                    <a:pt x="16620" y="126981"/>
                  </a:lnTo>
                  <a:lnTo>
                    <a:pt x="16017" y="125794"/>
                  </a:lnTo>
                  <a:lnTo>
                    <a:pt x="15931" y="125101"/>
                  </a:lnTo>
                  <a:lnTo>
                    <a:pt x="15968" y="124791"/>
                  </a:lnTo>
                  <a:lnTo>
                    <a:pt x="16263" y="124140"/>
                  </a:lnTo>
                  <a:lnTo>
                    <a:pt x="16781" y="123296"/>
                  </a:lnTo>
                  <a:lnTo>
                    <a:pt x="16812" y="122303"/>
                  </a:lnTo>
                  <a:lnTo>
                    <a:pt x="16760" y="121670"/>
                  </a:lnTo>
                  <a:lnTo>
                    <a:pt x="16678" y="121248"/>
                  </a:lnTo>
                  <a:lnTo>
                    <a:pt x="16418" y="120871"/>
                  </a:lnTo>
                  <a:lnTo>
                    <a:pt x="15506" y="120071"/>
                  </a:lnTo>
                  <a:lnTo>
                    <a:pt x="15297" y="119610"/>
                  </a:lnTo>
                  <a:lnTo>
                    <a:pt x="15352" y="117643"/>
                  </a:lnTo>
                  <a:lnTo>
                    <a:pt x="15423" y="117419"/>
                  </a:lnTo>
                  <a:lnTo>
                    <a:pt x="15635" y="117318"/>
                  </a:lnTo>
                  <a:lnTo>
                    <a:pt x="15833" y="117337"/>
                  </a:lnTo>
                  <a:lnTo>
                    <a:pt x="16765" y="117837"/>
                  </a:lnTo>
                  <a:lnTo>
                    <a:pt x="17019" y="117898"/>
                  </a:lnTo>
                  <a:lnTo>
                    <a:pt x="17341" y="117775"/>
                  </a:lnTo>
                  <a:lnTo>
                    <a:pt x="17110" y="116599"/>
                  </a:lnTo>
                  <a:lnTo>
                    <a:pt x="16970" y="116460"/>
                  </a:lnTo>
                  <a:lnTo>
                    <a:pt x="16955" y="116125"/>
                  </a:lnTo>
                  <a:lnTo>
                    <a:pt x="17100" y="115789"/>
                  </a:lnTo>
                  <a:lnTo>
                    <a:pt x="17349" y="115564"/>
                  </a:lnTo>
                  <a:lnTo>
                    <a:pt x="17596" y="115467"/>
                  </a:lnTo>
                  <a:lnTo>
                    <a:pt x="17900" y="115480"/>
                  </a:lnTo>
                  <a:lnTo>
                    <a:pt x="19016" y="115894"/>
                  </a:lnTo>
                  <a:lnTo>
                    <a:pt x="19181" y="115883"/>
                  </a:lnTo>
                  <a:lnTo>
                    <a:pt x="19409" y="115640"/>
                  </a:lnTo>
                  <a:lnTo>
                    <a:pt x="20266" y="114139"/>
                  </a:lnTo>
                  <a:lnTo>
                    <a:pt x="20575" y="113813"/>
                  </a:lnTo>
                  <a:lnTo>
                    <a:pt x="20842" y="113681"/>
                  </a:lnTo>
                  <a:lnTo>
                    <a:pt x="21053" y="113742"/>
                  </a:lnTo>
                  <a:lnTo>
                    <a:pt x="21423" y="114063"/>
                  </a:lnTo>
                  <a:lnTo>
                    <a:pt x="21917" y="115121"/>
                  </a:lnTo>
                  <a:lnTo>
                    <a:pt x="22059" y="115303"/>
                  </a:lnTo>
                  <a:lnTo>
                    <a:pt x="22351" y="115482"/>
                  </a:lnTo>
                  <a:lnTo>
                    <a:pt x="22999" y="115464"/>
                  </a:lnTo>
                  <a:lnTo>
                    <a:pt x="23413" y="115324"/>
                  </a:lnTo>
                  <a:lnTo>
                    <a:pt x="24265" y="114781"/>
                  </a:lnTo>
                  <a:lnTo>
                    <a:pt x="24589" y="114353"/>
                  </a:lnTo>
                  <a:lnTo>
                    <a:pt x="24928" y="114189"/>
                  </a:lnTo>
                  <a:lnTo>
                    <a:pt x="25451" y="114187"/>
                  </a:lnTo>
                  <a:lnTo>
                    <a:pt x="25936" y="114529"/>
                  </a:lnTo>
                  <a:lnTo>
                    <a:pt x="26090" y="114748"/>
                  </a:lnTo>
                  <a:lnTo>
                    <a:pt x="26075" y="115209"/>
                  </a:lnTo>
                  <a:lnTo>
                    <a:pt x="25903" y="116039"/>
                  </a:lnTo>
                  <a:lnTo>
                    <a:pt x="25520" y="116767"/>
                  </a:lnTo>
                  <a:lnTo>
                    <a:pt x="25063" y="117164"/>
                  </a:lnTo>
                  <a:lnTo>
                    <a:pt x="24954" y="117494"/>
                  </a:lnTo>
                  <a:lnTo>
                    <a:pt x="25069" y="117791"/>
                  </a:lnTo>
                  <a:lnTo>
                    <a:pt x="25297" y="117937"/>
                  </a:lnTo>
                  <a:lnTo>
                    <a:pt x="25680" y="118000"/>
                  </a:lnTo>
                  <a:lnTo>
                    <a:pt x="26505" y="117887"/>
                  </a:lnTo>
                  <a:lnTo>
                    <a:pt x="26886" y="117664"/>
                  </a:lnTo>
                  <a:lnTo>
                    <a:pt x="27133" y="117374"/>
                  </a:lnTo>
                  <a:lnTo>
                    <a:pt x="27192" y="116996"/>
                  </a:lnTo>
                  <a:lnTo>
                    <a:pt x="27047" y="116358"/>
                  </a:lnTo>
                  <a:lnTo>
                    <a:pt x="26732" y="115463"/>
                  </a:lnTo>
                  <a:lnTo>
                    <a:pt x="26761" y="114916"/>
                  </a:lnTo>
                  <a:lnTo>
                    <a:pt x="27135" y="113729"/>
                  </a:lnTo>
                  <a:lnTo>
                    <a:pt x="26880" y="113298"/>
                  </a:lnTo>
                  <a:lnTo>
                    <a:pt x="26577" y="113096"/>
                  </a:lnTo>
                  <a:lnTo>
                    <a:pt x="25415" y="112636"/>
                  </a:lnTo>
                  <a:lnTo>
                    <a:pt x="24619" y="110951"/>
                  </a:lnTo>
                  <a:lnTo>
                    <a:pt x="24131" y="110315"/>
                  </a:lnTo>
                  <a:lnTo>
                    <a:pt x="23758" y="110103"/>
                  </a:lnTo>
                  <a:lnTo>
                    <a:pt x="23285" y="110026"/>
                  </a:lnTo>
                  <a:lnTo>
                    <a:pt x="22575" y="109687"/>
                  </a:lnTo>
                  <a:lnTo>
                    <a:pt x="22139" y="108336"/>
                  </a:lnTo>
                  <a:lnTo>
                    <a:pt x="21664" y="107805"/>
                  </a:lnTo>
                  <a:lnTo>
                    <a:pt x="21316" y="107799"/>
                  </a:lnTo>
                  <a:lnTo>
                    <a:pt x="20293" y="108089"/>
                  </a:lnTo>
                  <a:lnTo>
                    <a:pt x="19820" y="107973"/>
                  </a:lnTo>
                  <a:lnTo>
                    <a:pt x="18697" y="107336"/>
                  </a:lnTo>
                  <a:lnTo>
                    <a:pt x="18074" y="106752"/>
                  </a:lnTo>
                  <a:lnTo>
                    <a:pt x="17900" y="106367"/>
                  </a:lnTo>
                  <a:lnTo>
                    <a:pt x="16865" y="105444"/>
                  </a:lnTo>
                  <a:lnTo>
                    <a:pt x="15683" y="103795"/>
                  </a:lnTo>
                  <a:lnTo>
                    <a:pt x="15380" y="103557"/>
                  </a:lnTo>
                  <a:lnTo>
                    <a:pt x="15170" y="103479"/>
                  </a:lnTo>
                  <a:lnTo>
                    <a:pt x="13948" y="103431"/>
                  </a:lnTo>
                  <a:lnTo>
                    <a:pt x="12519" y="103226"/>
                  </a:lnTo>
                  <a:lnTo>
                    <a:pt x="12149" y="102995"/>
                  </a:lnTo>
                  <a:lnTo>
                    <a:pt x="11996" y="102796"/>
                  </a:lnTo>
                  <a:lnTo>
                    <a:pt x="11903" y="102479"/>
                  </a:lnTo>
                  <a:lnTo>
                    <a:pt x="11926" y="101994"/>
                  </a:lnTo>
                  <a:lnTo>
                    <a:pt x="12141" y="101114"/>
                  </a:lnTo>
                  <a:lnTo>
                    <a:pt x="12130" y="100125"/>
                  </a:lnTo>
                  <a:lnTo>
                    <a:pt x="12422" y="97082"/>
                  </a:lnTo>
                  <a:lnTo>
                    <a:pt x="12680" y="95505"/>
                  </a:lnTo>
                  <a:lnTo>
                    <a:pt x="12926" y="94679"/>
                  </a:lnTo>
                  <a:lnTo>
                    <a:pt x="13293" y="93914"/>
                  </a:lnTo>
                  <a:lnTo>
                    <a:pt x="13555" y="93528"/>
                  </a:lnTo>
                  <a:lnTo>
                    <a:pt x="14104" y="93072"/>
                  </a:lnTo>
                  <a:lnTo>
                    <a:pt x="15065" y="92420"/>
                  </a:lnTo>
                  <a:lnTo>
                    <a:pt x="16804" y="91491"/>
                  </a:lnTo>
                  <a:lnTo>
                    <a:pt x="17900" y="90327"/>
                  </a:lnTo>
                  <a:lnTo>
                    <a:pt x="18606" y="89767"/>
                  </a:lnTo>
                  <a:lnTo>
                    <a:pt x="19048" y="89670"/>
                  </a:lnTo>
                  <a:lnTo>
                    <a:pt x="20494" y="89605"/>
                  </a:lnTo>
                  <a:lnTo>
                    <a:pt x="21132" y="89390"/>
                  </a:lnTo>
                  <a:lnTo>
                    <a:pt x="22755" y="88065"/>
                  </a:lnTo>
                  <a:lnTo>
                    <a:pt x="23572" y="87300"/>
                  </a:lnTo>
                  <a:lnTo>
                    <a:pt x="23839" y="86883"/>
                  </a:lnTo>
                  <a:lnTo>
                    <a:pt x="25015" y="83909"/>
                  </a:lnTo>
                  <a:lnTo>
                    <a:pt x="26887" y="82464"/>
                  </a:lnTo>
                  <a:lnTo>
                    <a:pt x="27402" y="81811"/>
                  </a:lnTo>
                  <a:lnTo>
                    <a:pt x="28168" y="80526"/>
                  </a:lnTo>
                  <a:lnTo>
                    <a:pt x="28496" y="80093"/>
                  </a:lnTo>
                  <a:lnTo>
                    <a:pt x="29080" y="79528"/>
                  </a:lnTo>
                  <a:lnTo>
                    <a:pt x="30207" y="78797"/>
                  </a:lnTo>
                  <a:lnTo>
                    <a:pt x="30899" y="78730"/>
                  </a:lnTo>
                  <a:lnTo>
                    <a:pt x="31539" y="78882"/>
                  </a:lnTo>
                  <a:lnTo>
                    <a:pt x="33258" y="78982"/>
                  </a:lnTo>
                  <a:lnTo>
                    <a:pt x="34085" y="79198"/>
                  </a:lnTo>
                  <a:lnTo>
                    <a:pt x="34339" y="79381"/>
                  </a:lnTo>
                  <a:lnTo>
                    <a:pt x="35188" y="79735"/>
                  </a:lnTo>
                  <a:lnTo>
                    <a:pt x="36594" y="80031"/>
                  </a:lnTo>
                  <a:lnTo>
                    <a:pt x="36976" y="80013"/>
                  </a:lnTo>
                  <a:lnTo>
                    <a:pt x="37989" y="79561"/>
                  </a:lnTo>
                  <a:lnTo>
                    <a:pt x="38175" y="79396"/>
                  </a:lnTo>
                  <a:lnTo>
                    <a:pt x="38346" y="78973"/>
                  </a:lnTo>
                  <a:lnTo>
                    <a:pt x="38436" y="78559"/>
                  </a:lnTo>
                  <a:lnTo>
                    <a:pt x="38423" y="78327"/>
                  </a:lnTo>
                  <a:lnTo>
                    <a:pt x="38274" y="78025"/>
                  </a:lnTo>
                  <a:lnTo>
                    <a:pt x="37840" y="77581"/>
                  </a:lnTo>
                  <a:lnTo>
                    <a:pt x="36880" y="77267"/>
                  </a:lnTo>
                  <a:lnTo>
                    <a:pt x="36079" y="77267"/>
                  </a:lnTo>
                  <a:lnTo>
                    <a:pt x="35715" y="77161"/>
                  </a:lnTo>
                  <a:lnTo>
                    <a:pt x="35456" y="76906"/>
                  </a:lnTo>
                  <a:lnTo>
                    <a:pt x="34240" y="75283"/>
                  </a:lnTo>
                  <a:lnTo>
                    <a:pt x="34157" y="75053"/>
                  </a:lnTo>
                  <a:lnTo>
                    <a:pt x="34132" y="74634"/>
                  </a:lnTo>
                  <a:lnTo>
                    <a:pt x="34380" y="73461"/>
                  </a:lnTo>
                  <a:lnTo>
                    <a:pt x="34213" y="72420"/>
                  </a:lnTo>
                  <a:lnTo>
                    <a:pt x="34257" y="71518"/>
                  </a:lnTo>
                  <a:lnTo>
                    <a:pt x="34085" y="70803"/>
                  </a:lnTo>
                  <a:lnTo>
                    <a:pt x="33439" y="69654"/>
                  </a:lnTo>
                  <a:lnTo>
                    <a:pt x="32437" y="68484"/>
                  </a:lnTo>
                  <a:lnTo>
                    <a:pt x="32030" y="68109"/>
                  </a:lnTo>
                  <a:lnTo>
                    <a:pt x="31062" y="67469"/>
                  </a:lnTo>
                  <a:lnTo>
                    <a:pt x="31032" y="66415"/>
                  </a:lnTo>
                  <a:lnTo>
                    <a:pt x="31397" y="65833"/>
                  </a:lnTo>
                  <a:lnTo>
                    <a:pt x="32378" y="65539"/>
                  </a:lnTo>
                  <a:lnTo>
                    <a:pt x="32559" y="65399"/>
                  </a:lnTo>
                  <a:lnTo>
                    <a:pt x="32920" y="64811"/>
                  </a:lnTo>
                  <a:lnTo>
                    <a:pt x="33099" y="64639"/>
                  </a:lnTo>
                  <a:lnTo>
                    <a:pt x="34085" y="64638"/>
                  </a:lnTo>
                  <a:lnTo>
                    <a:pt x="35153" y="64792"/>
                  </a:lnTo>
                  <a:lnTo>
                    <a:pt x="35578" y="64989"/>
                  </a:lnTo>
                  <a:lnTo>
                    <a:pt x="35757" y="65166"/>
                  </a:lnTo>
                  <a:lnTo>
                    <a:pt x="35507" y="65985"/>
                  </a:lnTo>
                  <a:lnTo>
                    <a:pt x="35428" y="66482"/>
                  </a:lnTo>
                  <a:lnTo>
                    <a:pt x="35536" y="66919"/>
                  </a:lnTo>
                  <a:lnTo>
                    <a:pt x="36003" y="67703"/>
                  </a:lnTo>
                  <a:lnTo>
                    <a:pt x="36315" y="67918"/>
                  </a:lnTo>
                  <a:lnTo>
                    <a:pt x="36623" y="67831"/>
                  </a:lnTo>
                  <a:lnTo>
                    <a:pt x="36751" y="67644"/>
                  </a:lnTo>
                  <a:lnTo>
                    <a:pt x="36961" y="66895"/>
                  </a:lnTo>
                  <a:lnTo>
                    <a:pt x="37149" y="66475"/>
                  </a:lnTo>
                  <a:lnTo>
                    <a:pt x="37348" y="66308"/>
                  </a:lnTo>
                  <a:lnTo>
                    <a:pt x="37970" y="66175"/>
                  </a:lnTo>
                  <a:lnTo>
                    <a:pt x="38129" y="66072"/>
                  </a:lnTo>
                  <a:lnTo>
                    <a:pt x="38475" y="65593"/>
                  </a:lnTo>
                  <a:lnTo>
                    <a:pt x="38503" y="65283"/>
                  </a:lnTo>
                  <a:lnTo>
                    <a:pt x="38106" y="64548"/>
                  </a:lnTo>
                  <a:lnTo>
                    <a:pt x="37915" y="64413"/>
                  </a:lnTo>
                  <a:lnTo>
                    <a:pt x="37338" y="64241"/>
                  </a:lnTo>
                  <a:lnTo>
                    <a:pt x="36935" y="63940"/>
                  </a:lnTo>
                  <a:lnTo>
                    <a:pt x="36610" y="63217"/>
                  </a:lnTo>
                  <a:lnTo>
                    <a:pt x="36272" y="62838"/>
                  </a:lnTo>
                  <a:lnTo>
                    <a:pt x="36056" y="62768"/>
                  </a:lnTo>
                  <a:lnTo>
                    <a:pt x="35027" y="62785"/>
                  </a:lnTo>
                  <a:lnTo>
                    <a:pt x="33797" y="62628"/>
                  </a:lnTo>
                  <a:lnTo>
                    <a:pt x="33520" y="62653"/>
                  </a:lnTo>
                  <a:lnTo>
                    <a:pt x="33493" y="62522"/>
                  </a:lnTo>
                  <a:lnTo>
                    <a:pt x="33469" y="62313"/>
                  </a:lnTo>
                  <a:lnTo>
                    <a:pt x="33224" y="62076"/>
                  </a:lnTo>
                  <a:lnTo>
                    <a:pt x="32477" y="61997"/>
                  </a:lnTo>
                  <a:lnTo>
                    <a:pt x="31927" y="62034"/>
                  </a:lnTo>
                  <a:lnTo>
                    <a:pt x="32278" y="61762"/>
                  </a:lnTo>
                  <a:lnTo>
                    <a:pt x="32509" y="61494"/>
                  </a:lnTo>
                  <a:lnTo>
                    <a:pt x="32502" y="61073"/>
                  </a:lnTo>
                  <a:lnTo>
                    <a:pt x="32713" y="60656"/>
                  </a:lnTo>
                  <a:lnTo>
                    <a:pt x="33043" y="60242"/>
                  </a:lnTo>
                  <a:lnTo>
                    <a:pt x="33516" y="59851"/>
                  </a:lnTo>
                  <a:lnTo>
                    <a:pt x="33506" y="59535"/>
                  </a:lnTo>
                  <a:lnTo>
                    <a:pt x="33366" y="59184"/>
                  </a:lnTo>
                  <a:lnTo>
                    <a:pt x="32364" y="59148"/>
                  </a:lnTo>
                  <a:lnTo>
                    <a:pt x="32350" y="58816"/>
                  </a:lnTo>
                  <a:lnTo>
                    <a:pt x="32125" y="59035"/>
                  </a:lnTo>
                  <a:lnTo>
                    <a:pt x="31882" y="58954"/>
                  </a:lnTo>
                  <a:lnTo>
                    <a:pt x="32041" y="58800"/>
                  </a:lnTo>
                  <a:lnTo>
                    <a:pt x="32073" y="58640"/>
                  </a:lnTo>
                  <a:lnTo>
                    <a:pt x="30547" y="58135"/>
                  </a:lnTo>
                  <a:lnTo>
                    <a:pt x="30182" y="57912"/>
                  </a:lnTo>
                  <a:lnTo>
                    <a:pt x="29863" y="57594"/>
                  </a:lnTo>
                  <a:lnTo>
                    <a:pt x="29520" y="58095"/>
                  </a:lnTo>
                  <a:lnTo>
                    <a:pt x="28611" y="58523"/>
                  </a:lnTo>
                  <a:lnTo>
                    <a:pt x="28310" y="58977"/>
                  </a:lnTo>
                  <a:lnTo>
                    <a:pt x="28297" y="59314"/>
                  </a:lnTo>
                  <a:lnTo>
                    <a:pt x="28040" y="59581"/>
                  </a:lnTo>
                  <a:lnTo>
                    <a:pt x="26907" y="60132"/>
                  </a:lnTo>
                  <a:lnTo>
                    <a:pt x="26560" y="60233"/>
                  </a:lnTo>
                  <a:lnTo>
                    <a:pt x="26360" y="60095"/>
                  </a:lnTo>
                  <a:lnTo>
                    <a:pt x="26118" y="59756"/>
                  </a:lnTo>
                  <a:lnTo>
                    <a:pt x="26140" y="59212"/>
                  </a:lnTo>
                  <a:lnTo>
                    <a:pt x="26588" y="58955"/>
                  </a:lnTo>
                  <a:lnTo>
                    <a:pt x="26613" y="57546"/>
                  </a:lnTo>
                  <a:lnTo>
                    <a:pt x="26855" y="56730"/>
                  </a:lnTo>
                  <a:lnTo>
                    <a:pt x="27034" y="56410"/>
                  </a:lnTo>
                  <a:lnTo>
                    <a:pt x="27486" y="56156"/>
                  </a:lnTo>
                  <a:lnTo>
                    <a:pt x="27746" y="56119"/>
                  </a:lnTo>
                  <a:lnTo>
                    <a:pt x="28296" y="56514"/>
                  </a:lnTo>
                  <a:lnTo>
                    <a:pt x="28402" y="56099"/>
                  </a:lnTo>
                  <a:lnTo>
                    <a:pt x="26487" y="54139"/>
                  </a:lnTo>
                  <a:lnTo>
                    <a:pt x="26568" y="53898"/>
                  </a:lnTo>
                  <a:lnTo>
                    <a:pt x="26704" y="53872"/>
                  </a:lnTo>
                  <a:lnTo>
                    <a:pt x="27108" y="53551"/>
                  </a:lnTo>
                  <a:lnTo>
                    <a:pt x="26831" y="52996"/>
                  </a:lnTo>
                  <a:lnTo>
                    <a:pt x="26536" y="52154"/>
                  </a:lnTo>
                  <a:lnTo>
                    <a:pt x="27647" y="51990"/>
                  </a:lnTo>
                  <a:lnTo>
                    <a:pt x="27802" y="52731"/>
                  </a:lnTo>
                  <a:lnTo>
                    <a:pt x="27788" y="53201"/>
                  </a:lnTo>
                  <a:lnTo>
                    <a:pt x="28079" y="53469"/>
                  </a:lnTo>
                  <a:lnTo>
                    <a:pt x="28812" y="53715"/>
                  </a:lnTo>
                  <a:lnTo>
                    <a:pt x="30436" y="53477"/>
                  </a:lnTo>
                  <a:lnTo>
                    <a:pt x="30870" y="53289"/>
                  </a:lnTo>
                  <a:lnTo>
                    <a:pt x="31271" y="53302"/>
                  </a:lnTo>
                  <a:lnTo>
                    <a:pt x="32190" y="53232"/>
                  </a:lnTo>
                  <a:lnTo>
                    <a:pt x="32502" y="52807"/>
                  </a:lnTo>
                  <a:lnTo>
                    <a:pt x="32720" y="52051"/>
                  </a:lnTo>
                  <a:lnTo>
                    <a:pt x="33376" y="51377"/>
                  </a:lnTo>
                  <a:lnTo>
                    <a:pt x="34452" y="51370"/>
                  </a:lnTo>
                  <a:lnTo>
                    <a:pt x="34684" y="51481"/>
                  </a:lnTo>
                  <a:lnTo>
                    <a:pt x="35179" y="51958"/>
                  </a:lnTo>
                  <a:lnTo>
                    <a:pt x="35312" y="51980"/>
                  </a:lnTo>
                  <a:lnTo>
                    <a:pt x="35641" y="51335"/>
                  </a:lnTo>
                  <a:lnTo>
                    <a:pt x="35375" y="50952"/>
                  </a:lnTo>
                  <a:lnTo>
                    <a:pt x="35347" y="50784"/>
                  </a:lnTo>
                  <a:lnTo>
                    <a:pt x="35666" y="50087"/>
                  </a:lnTo>
                  <a:lnTo>
                    <a:pt x="35865" y="49800"/>
                  </a:lnTo>
                  <a:lnTo>
                    <a:pt x="36272" y="49610"/>
                  </a:lnTo>
                  <a:lnTo>
                    <a:pt x="38563" y="49098"/>
                  </a:lnTo>
                  <a:lnTo>
                    <a:pt x="38987" y="48360"/>
                  </a:lnTo>
                  <a:lnTo>
                    <a:pt x="38952" y="47842"/>
                  </a:lnTo>
                  <a:lnTo>
                    <a:pt x="39079" y="47615"/>
                  </a:lnTo>
                  <a:lnTo>
                    <a:pt x="39314" y="47354"/>
                  </a:lnTo>
                  <a:lnTo>
                    <a:pt x="39610" y="47334"/>
                  </a:lnTo>
                  <a:lnTo>
                    <a:pt x="39805" y="48036"/>
                  </a:lnTo>
                  <a:lnTo>
                    <a:pt x="40075" y="48367"/>
                  </a:lnTo>
                  <a:lnTo>
                    <a:pt x="40647" y="48923"/>
                  </a:lnTo>
                  <a:lnTo>
                    <a:pt x="41124" y="48956"/>
                  </a:lnTo>
                  <a:lnTo>
                    <a:pt x="42030" y="48919"/>
                  </a:lnTo>
                  <a:lnTo>
                    <a:pt x="42173" y="48781"/>
                  </a:lnTo>
                  <a:lnTo>
                    <a:pt x="42370" y="48341"/>
                  </a:lnTo>
                  <a:lnTo>
                    <a:pt x="42893" y="47793"/>
                  </a:lnTo>
                  <a:lnTo>
                    <a:pt x="43896" y="47428"/>
                  </a:lnTo>
                  <a:lnTo>
                    <a:pt x="44219" y="47503"/>
                  </a:lnTo>
                  <a:lnTo>
                    <a:pt x="44538" y="48472"/>
                  </a:lnTo>
                  <a:lnTo>
                    <a:pt x="44580" y="48796"/>
                  </a:lnTo>
                  <a:lnTo>
                    <a:pt x="44135" y="49746"/>
                  </a:lnTo>
                  <a:lnTo>
                    <a:pt x="44145" y="50145"/>
                  </a:lnTo>
                  <a:lnTo>
                    <a:pt x="44271" y="50801"/>
                  </a:lnTo>
                  <a:lnTo>
                    <a:pt x="44654" y="51841"/>
                  </a:lnTo>
                  <a:lnTo>
                    <a:pt x="45387" y="52773"/>
                  </a:lnTo>
                  <a:lnTo>
                    <a:pt x="45548" y="53115"/>
                  </a:lnTo>
                  <a:lnTo>
                    <a:pt x="45541" y="53503"/>
                  </a:lnTo>
                  <a:lnTo>
                    <a:pt x="45358" y="54166"/>
                  </a:lnTo>
                  <a:lnTo>
                    <a:pt x="44699" y="54837"/>
                  </a:lnTo>
                  <a:lnTo>
                    <a:pt x="44502" y="55303"/>
                  </a:lnTo>
                  <a:lnTo>
                    <a:pt x="44506" y="55575"/>
                  </a:lnTo>
                  <a:lnTo>
                    <a:pt x="44796" y="56428"/>
                  </a:lnTo>
                  <a:lnTo>
                    <a:pt x="45163" y="57188"/>
                  </a:lnTo>
                  <a:lnTo>
                    <a:pt x="45395" y="57410"/>
                  </a:lnTo>
                  <a:lnTo>
                    <a:pt x="46024" y="57699"/>
                  </a:lnTo>
                  <a:lnTo>
                    <a:pt x="47725" y="58125"/>
                  </a:lnTo>
                  <a:lnTo>
                    <a:pt x="48271" y="58050"/>
                  </a:lnTo>
                  <a:lnTo>
                    <a:pt x="48635" y="57902"/>
                  </a:lnTo>
                  <a:lnTo>
                    <a:pt x="49031" y="57656"/>
                  </a:lnTo>
                  <a:lnTo>
                    <a:pt x="49515" y="57207"/>
                  </a:lnTo>
                  <a:lnTo>
                    <a:pt x="49970" y="56559"/>
                  </a:lnTo>
                  <a:lnTo>
                    <a:pt x="50269" y="56556"/>
                  </a:lnTo>
                  <a:lnTo>
                    <a:pt x="50940" y="57120"/>
                  </a:lnTo>
                  <a:lnTo>
                    <a:pt x="51076" y="57379"/>
                  </a:lnTo>
                  <a:lnTo>
                    <a:pt x="51157" y="57804"/>
                  </a:lnTo>
                  <a:lnTo>
                    <a:pt x="50868" y="58915"/>
                  </a:lnTo>
                  <a:lnTo>
                    <a:pt x="50269" y="60129"/>
                  </a:lnTo>
                  <a:lnTo>
                    <a:pt x="50269" y="60264"/>
                  </a:lnTo>
                  <a:lnTo>
                    <a:pt x="50911" y="59103"/>
                  </a:lnTo>
                  <a:lnTo>
                    <a:pt x="51170" y="59180"/>
                  </a:lnTo>
                  <a:lnTo>
                    <a:pt x="51359" y="59128"/>
                  </a:lnTo>
                  <a:lnTo>
                    <a:pt x="51949" y="58126"/>
                  </a:lnTo>
                  <a:lnTo>
                    <a:pt x="52100" y="57718"/>
                  </a:lnTo>
                  <a:lnTo>
                    <a:pt x="52206" y="57074"/>
                  </a:lnTo>
                  <a:lnTo>
                    <a:pt x="52321" y="56132"/>
                  </a:lnTo>
                  <a:lnTo>
                    <a:pt x="52302" y="55852"/>
                  </a:lnTo>
                  <a:lnTo>
                    <a:pt x="52228" y="55166"/>
                  </a:lnTo>
                  <a:lnTo>
                    <a:pt x="52070" y="54980"/>
                  </a:lnTo>
                  <a:lnTo>
                    <a:pt x="52112" y="55714"/>
                  </a:lnTo>
                  <a:lnTo>
                    <a:pt x="52200" y="55901"/>
                  </a:lnTo>
                  <a:lnTo>
                    <a:pt x="52225" y="56165"/>
                  </a:lnTo>
                  <a:lnTo>
                    <a:pt x="52011" y="57623"/>
                  </a:lnTo>
                  <a:lnTo>
                    <a:pt x="51293" y="59076"/>
                  </a:lnTo>
                  <a:lnTo>
                    <a:pt x="50964" y="59025"/>
                  </a:lnTo>
                  <a:lnTo>
                    <a:pt x="50985" y="58883"/>
                  </a:lnTo>
                  <a:lnTo>
                    <a:pt x="51272" y="57988"/>
                  </a:lnTo>
                  <a:lnTo>
                    <a:pt x="51166" y="57306"/>
                  </a:lnTo>
                  <a:lnTo>
                    <a:pt x="50812" y="56822"/>
                  </a:lnTo>
                  <a:lnTo>
                    <a:pt x="50217" y="56442"/>
                  </a:lnTo>
                  <a:lnTo>
                    <a:pt x="49990" y="56427"/>
                  </a:lnTo>
                  <a:lnTo>
                    <a:pt x="49804" y="56561"/>
                  </a:lnTo>
                  <a:lnTo>
                    <a:pt x="49415" y="57153"/>
                  </a:lnTo>
                  <a:lnTo>
                    <a:pt x="49064" y="57515"/>
                  </a:lnTo>
                  <a:lnTo>
                    <a:pt x="48373" y="57917"/>
                  </a:lnTo>
                  <a:lnTo>
                    <a:pt x="48085" y="57995"/>
                  </a:lnTo>
                  <a:lnTo>
                    <a:pt x="47128" y="57871"/>
                  </a:lnTo>
                  <a:lnTo>
                    <a:pt x="45891" y="57551"/>
                  </a:lnTo>
                  <a:lnTo>
                    <a:pt x="45445" y="57327"/>
                  </a:lnTo>
                  <a:lnTo>
                    <a:pt x="45172" y="56977"/>
                  </a:lnTo>
                  <a:lnTo>
                    <a:pt x="44979" y="56566"/>
                  </a:lnTo>
                  <a:lnTo>
                    <a:pt x="44674" y="55564"/>
                  </a:lnTo>
                  <a:lnTo>
                    <a:pt x="44864" y="54979"/>
                  </a:lnTo>
                  <a:lnTo>
                    <a:pt x="45154" y="54624"/>
                  </a:lnTo>
                  <a:lnTo>
                    <a:pt x="45509" y="54211"/>
                  </a:lnTo>
                  <a:lnTo>
                    <a:pt x="45670" y="53839"/>
                  </a:lnTo>
                  <a:lnTo>
                    <a:pt x="45723" y="53272"/>
                  </a:lnTo>
                  <a:lnTo>
                    <a:pt x="45664" y="52821"/>
                  </a:lnTo>
                  <a:lnTo>
                    <a:pt x="44864" y="51796"/>
                  </a:lnTo>
                  <a:lnTo>
                    <a:pt x="44556" y="51024"/>
                  </a:lnTo>
                  <a:lnTo>
                    <a:pt x="44914" y="50811"/>
                  </a:lnTo>
                  <a:lnTo>
                    <a:pt x="44798" y="50659"/>
                  </a:lnTo>
                  <a:lnTo>
                    <a:pt x="45078" y="50600"/>
                  </a:lnTo>
                  <a:lnTo>
                    <a:pt x="45338" y="50876"/>
                  </a:lnTo>
                  <a:lnTo>
                    <a:pt x="45478" y="50615"/>
                  </a:lnTo>
                  <a:lnTo>
                    <a:pt x="45222" y="50849"/>
                  </a:lnTo>
                  <a:lnTo>
                    <a:pt x="45120" y="50481"/>
                  </a:lnTo>
                  <a:lnTo>
                    <a:pt x="44692" y="50760"/>
                  </a:lnTo>
                  <a:lnTo>
                    <a:pt x="44850" y="50872"/>
                  </a:lnTo>
                  <a:lnTo>
                    <a:pt x="44482" y="50898"/>
                  </a:lnTo>
                  <a:lnTo>
                    <a:pt x="44342" y="50223"/>
                  </a:lnTo>
                  <a:lnTo>
                    <a:pt x="44377" y="49739"/>
                  </a:lnTo>
                  <a:lnTo>
                    <a:pt x="44479" y="49426"/>
                  </a:lnTo>
                  <a:lnTo>
                    <a:pt x="44829" y="48804"/>
                  </a:lnTo>
                  <a:lnTo>
                    <a:pt x="44829" y="48673"/>
                  </a:lnTo>
                  <a:lnTo>
                    <a:pt x="44637" y="48263"/>
                  </a:lnTo>
                  <a:lnTo>
                    <a:pt x="44381" y="47227"/>
                  </a:lnTo>
                  <a:lnTo>
                    <a:pt x="44170" y="47126"/>
                  </a:lnTo>
                  <a:lnTo>
                    <a:pt x="44023" y="47156"/>
                  </a:lnTo>
                  <a:lnTo>
                    <a:pt x="43612" y="47339"/>
                  </a:lnTo>
                  <a:lnTo>
                    <a:pt x="43191" y="47421"/>
                  </a:lnTo>
                  <a:lnTo>
                    <a:pt x="42896" y="47585"/>
                  </a:lnTo>
                  <a:lnTo>
                    <a:pt x="42514" y="47860"/>
                  </a:lnTo>
                  <a:lnTo>
                    <a:pt x="42268" y="48144"/>
                  </a:lnTo>
                  <a:lnTo>
                    <a:pt x="42026" y="48654"/>
                  </a:lnTo>
                  <a:lnTo>
                    <a:pt x="41745" y="48781"/>
                  </a:lnTo>
                  <a:lnTo>
                    <a:pt x="40893" y="48773"/>
                  </a:lnTo>
                  <a:lnTo>
                    <a:pt x="40598" y="48654"/>
                  </a:lnTo>
                  <a:lnTo>
                    <a:pt x="40005" y="47969"/>
                  </a:lnTo>
                  <a:lnTo>
                    <a:pt x="39815" y="47417"/>
                  </a:lnTo>
                  <a:lnTo>
                    <a:pt x="39815" y="46869"/>
                  </a:lnTo>
                  <a:lnTo>
                    <a:pt x="39931" y="46269"/>
                  </a:lnTo>
                  <a:lnTo>
                    <a:pt x="40194" y="45494"/>
                  </a:lnTo>
                  <a:lnTo>
                    <a:pt x="40426" y="45047"/>
                  </a:lnTo>
                  <a:lnTo>
                    <a:pt x="40762" y="44752"/>
                  </a:lnTo>
                  <a:lnTo>
                    <a:pt x="41338" y="44514"/>
                  </a:lnTo>
                  <a:lnTo>
                    <a:pt x="42110" y="44551"/>
                  </a:lnTo>
                  <a:lnTo>
                    <a:pt x="42658" y="44704"/>
                  </a:lnTo>
                  <a:lnTo>
                    <a:pt x="42844" y="44670"/>
                  </a:lnTo>
                  <a:lnTo>
                    <a:pt x="42942" y="44521"/>
                  </a:lnTo>
                  <a:lnTo>
                    <a:pt x="43030" y="43888"/>
                  </a:lnTo>
                  <a:lnTo>
                    <a:pt x="43279" y="43139"/>
                  </a:lnTo>
                  <a:lnTo>
                    <a:pt x="43325" y="42825"/>
                  </a:lnTo>
                  <a:lnTo>
                    <a:pt x="43265" y="42162"/>
                  </a:lnTo>
                  <a:lnTo>
                    <a:pt x="42753" y="41213"/>
                  </a:lnTo>
                  <a:lnTo>
                    <a:pt x="42981" y="41146"/>
                  </a:lnTo>
                  <a:lnTo>
                    <a:pt x="43335" y="41429"/>
                  </a:lnTo>
                  <a:lnTo>
                    <a:pt x="43072" y="40960"/>
                  </a:lnTo>
                  <a:lnTo>
                    <a:pt x="43083" y="40729"/>
                  </a:lnTo>
                  <a:lnTo>
                    <a:pt x="42907" y="40568"/>
                  </a:lnTo>
                  <a:lnTo>
                    <a:pt x="42904" y="40874"/>
                  </a:lnTo>
                  <a:lnTo>
                    <a:pt x="42686" y="41127"/>
                  </a:lnTo>
                  <a:lnTo>
                    <a:pt x="42539" y="41153"/>
                  </a:lnTo>
                  <a:lnTo>
                    <a:pt x="42047" y="40572"/>
                  </a:lnTo>
                  <a:lnTo>
                    <a:pt x="42166" y="40307"/>
                  </a:lnTo>
                  <a:lnTo>
                    <a:pt x="41882" y="40427"/>
                  </a:lnTo>
                  <a:lnTo>
                    <a:pt x="40734" y="39059"/>
                  </a:lnTo>
                  <a:lnTo>
                    <a:pt x="40148" y="38690"/>
                  </a:lnTo>
                  <a:lnTo>
                    <a:pt x="39828" y="38131"/>
                  </a:lnTo>
                  <a:lnTo>
                    <a:pt x="39329" y="36652"/>
                  </a:lnTo>
                  <a:lnTo>
                    <a:pt x="39308" y="36201"/>
                  </a:lnTo>
                  <a:lnTo>
                    <a:pt x="39536" y="35563"/>
                  </a:lnTo>
                  <a:lnTo>
                    <a:pt x="39824" y="35194"/>
                  </a:lnTo>
                  <a:lnTo>
                    <a:pt x="40151" y="35664"/>
                  </a:lnTo>
                  <a:lnTo>
                    <a:pt x="40439" y="35765"/>
                  </a:lnTo>
                  <a:lnTo>
                    <a:pt x="40632" y="35940"/>
                  </a:lnTo>
                  <a:lnTo>
                    <a:pt x="40895" y="36473"/>
                  </a:lnTo>
                  <a:lnTo>
                    <a:pt x="41159" y="36737"/>
                  </a:lnTo>
                  <a:lnTo>
                    <a:pt x="41429" y="36838"/>
                  </a:lnTo>
                  <a:lnTo>
                    <a:pt x="41825" y="36611"/>
                  </a:lnTo>
                  <a:lnTo>
                    <a:pt x="42367" y="36521"/>
                  </a:lnTo>
                  <a:lnTo>
                    <a:pt x="43248" y="36760"/>
                  </a:lnTo>
                  <a:lnTo>
                    <a:pt x="45127" y="37326"/>
                  </a:lnTo>
                  <a:lnTo>
                    <a:pt x="46155" y="37826"/>
                  </a:lnTo>
                  <a:lnTo>
                    <a:pt x="46394" y="37807"/>
                  </a:lnTo>
                  <a:lnTo>
                    <a:pt x="47729" y="37372"/>
                  </a:lnTo>
                  <a:lnTo>
                    <a:pt x="47862" y="37245"/>
                  </a:lnTo>
                  <a:lnTo>
                    <a:pt x="47904" y="37074"/>
                  </a:lnTo>
                  <a:lnTo>
                    <a:pt x="47929" y="36310"/>
                  </a:lnTo>
                  <a:lnTo>
                    <a:pt x="47873" y="35579"/>
                  </a:lnTo>
                  <a:lnTo>
                    <a:pt x="47947" y="35207"/>
                  </a:lnTo>
                  <a:lnTo>
                    <a:pt x="48077" y="35028"/>
                  </a:lnTo>
                  <a:lnTo>
                    <a:pt x="48204" y="33865"/>
                  </a:lnTo>
                  <a:lnTo>
                    <a:pt x="46550" y="33812"/>
                  </a:lnTo>
                  <a:lnTo>
                    <a:pt x="46448" y="33074"/>
                  </a:lnTo>
                  <a:lnTo>
                    <a:pt x="46445" y="32281"/>
                  </a:lnTo>
                  <a:lnTo>
                    <a:pt x="48067" y="32881"/>
                  </a:lnTo>
                  <a:lnTo>
                    <a:pt x="48366" y="32859"/>
                  </a:lnTo>
                  <a:lnTo>
                    <a:pt x="49773" y="30457"/>
                  </a:lnTo>
                  <a:lnTo>
                    <a:pt x="50269" y="30633"/>
                  </a:lnTo>
                  <a:lnTo>
                    <a:pt x="51286" y="30478"/>
                  </a:lnTo>
                  <a:lnTo>
                    <a:pt x="52396" y="30221"/>
                  </a:lnTo>
                  <a:lnTo>
                    <a:pt x="53015" y="30299"/>
                  </a:lnTo>
                  <a:lnTo>
                    <a:pt x="53088" y="30485"/>
                  </a:lnTo>
                  <a:lnTo>
                    <a:pt x="53085" y="30656"/>
                  </a:lnTo>
                  <a:lnTo>
                    <a:pt x="52997" y="30798"/>
                  </a:lnTo>
                  <a:lnTo>
                    <a:pt x="53004" y="31055"/>
                  </a:lnTo>
                  <a:lnTo>
                    <a:pt x="53205" y="31267"/>
                  </a:lnTo>
                  <a:lnTo>
                    <a:pt x="54301" y="31789"/>
                  </a:lnTo>
                  <a:lnTo>
                    <a:pt x="55172" y="31844"/>
                  </a:lnTo>
                  <a:lnTo>
                    <a:pt x="55801" y="31766"/>
                  </a:lnTo>
                  <a:lnTo>
                    <a:pt x="56215" y="32012"/>
                  </a:lnTo>
                  <a:lnTo>
                    <a:pt x="56862" y="32556"/>
                  </a:lnTo>
                  <a:lnTo>
                    <a:pt x="58046" y="32612"/>
                  </a:lnTo>
                  <a:lnTo>
                    <a:pt x="58295" y="32891"/>
                  </a:lnTo>
                  <a:lnTo>
                    <a:pt x="58435" y="33428"/>
                  </a:lnTo>
                  <a:lnTo>
                    <a:pt x="59201" y="34125"/>
                  </a:lnTo>
                  <a:lnTo>
                    <a:pt x="59809" y="34419"/>
                  </a:lnTo>
                  <a:lnTo>
                    <a:pt x="60989" y="34647"/>
                  </a:lnTo>
                  <a:lnTo>
                    <a:pt x="62379" y="35314"/>
                  </a:lnTo>
                  <a:lnTo>
                    <a:pt x="62587" y="35549"/>
                  </a:lnTo>
                  <a:lnTo>
                    <a:pt x="62495" y="35929"/>
                  </a:lnTo>
                  <a:lnTo>
                    <a:pt x="62700" y="36139"/>
                  </a:lnTo>
                  <a:lnTo>
                    <a:pt x="62702" y="35724"/>
                  </a:lnTo>
                  <a:lnTo>
                    <a:pt x="62590" y="35303"/>
                  </a:lnTo>
                  <a:lnTo>
                    <a:pt x="61491" y="33488"/>
                  </a:lnTo>
                  <a:lnTo>
                    <a:pt x="61168" y="32757"/>
                  </a:lnTo>
                  <a:lnTo>
                    <a:pt x="62335" y="32519"/>
                  </a:lnTo>
                  <a:lnTo>
                    <a:pt x="62861" y="32627"/>
                  </a:lnTo>
                  <a:lnTo>
                    <a:pt x="65156" y="31987"/>
                  </a:lnTo>
                  <a:lnTo>
                    <a:pt x="65522" y="31958"/>
                  </a:lnTo>
                  <a:lnTo>
                    <a:pt x="64985" y="34137"/>
                  </a:lnTo>
                  <a:lnTo>
                    <a:pt x="65214" y="34410"/>
                  </a:lnTo>
                  <a:lnTo>
                    <a:pt x="66173" y="35148"/>
                  </a:lnTo>
                  <a:lnTo>
                    <a:pt x="66334" y="35003"/>
                  </a:lnTo>
                  <a:lnTo>
                    <a:pt x="66518" y="34034"/>
                  </a:lnTo>
                  <a:lnTo>
                    <a:pt x="66516" y="33774"/>
                  </a:lnTo>
                  <a:lnTo>
                    <a:pt x="66198" y="32521"/>
                  </a:lnTo>
                  <a:lnTo>
                    <a:pt x="65573" y="31752"/>
                  </a:lnTo>
                  <a:lnTo>
                    <a:pt x="65980" y="30099"/>
                  </a:lnTo>
                  <a:lnTo>
                    <a:pt x="66423" y="29058"/>
                  </a:lnTo>
                  <a:lnTo>
                    <a:pt x="66690" y="28913"/>
                  </a:lnTo>
                  <a:lnTo>
                    <a:pt x="67203" y="29107"/>
                  </a:lnTo>
                  <a:lnTo>
                    <a:pt x="68261" y="29058"/>
                  </a:lnTo>
                  <a:lnTo>
                    <a:pt x="69041" y="28897"/>
                  </a:lnTo>
                  <a:lnTo>
                    <a:pt x="69448" y="29080"/>
                  </a:lnTo>
                  <a:lnTo>
                    <a:pt x="70161" y="28435"/>
                  </a:lnTo>
                  <a:lnTo>
                    <a:pt x="72273" y="26165"/>
                  </a:lnTo>
                  <a:lnTo>
                    <a:pt x="72803" y="25501"/>
                  </a:lnTo>
                  <a:lnTo>
                    <a:pt x="73854" y="24603"/>
                  </a:lnTo>
                  <a:lnTo>
                    <a:pt x="74191" y="24435"/>
                  </a:lnTo>
                  <a:lnTo>
                    <a:pt x="75277" y="24111"/>
                  </a:lnTo>
                  <a:lnTo>
                    <a:pt x="76156" y="24133"/>
                  </a:lnTo>
                  <a:lnTo>
                    <a:pt x="77777" y="22882"/>
                  </a:lnTo>
                  <a:lnTo>
                    <a:pt x="77851" y="22535"/>
                  </a:lnTo>
                  <a:lnTo>
                    <a:pt x="78751" y="22189"/>
                  </a:lnTo>
                  <a:lnTo>
                    <a:pt x="79583" y="22266"/>
                  </a:lnTo>
                  <a:lnTo>
                    <a:pt x="79598" y="24056"/>
                  </a:lnTo>
                  <a:lnTo>
                    <a:pt x="81624" y="23908"/>
                  </a:lnTo>
                  <a:lnTo>
                    <a:pt x="84153" y="23874"/>
                  </a:lnTo>
                  <a:lnTo>
                    <a:pt x="83986" y="23483"/>
                  </a:lnTo>
                  <a:lnTo>
                    <a:pt x="83975" y="23237"/>
                  </a:lnTo>
                  <a:lnTo>
                    <a:pt x="84826" y="22596"/>
                  </a:lnTo>
                  <a:lnTo>
                    <a:pt x="84920" y="22368"/>
                  </a:lnTo>
                  <a:lnTo>
                    <a:pt x="84900" y="22051"/>
                  </a:lnTo>
                  <a:lnTo>
                    <a:pt x="85254" y="22014"/>
                  </a:lnTo>
                  <a:lnTo>
                    <a:pt x="85465" y="22040"/>
                  </a:lnTo>
                  <a:lnTo>
                    <a:pt x="85757" y="22256"/>
                  </a:lnTo>
                  <a:lnTo>
                    <a:pt x="86538" y="23396"/>
                  </a:lnTo>
                  <a:lnTo>
                    <a:pt x="86742" y="23590"/>
                  </a:lnTo>
                  <a:lnTo>
                    <a:pt x="88524" y="23940"/>
                  </a:lnTo>
                  <a:lnTo>
                    <a:pt x="89097" y="23686"/>
                  </a:lnTo>
                  <a:lnTo>
                    <a:pt x="89308" y="23399"/>
                  </a:lnTo>
                  <a:lnTo>
                    <a:pt x="90425" y="23504"/>
                  </a:lnTo>
                  <a:lnTo>
                    <a:pt x="91443" y="23840"/>
                  </a:lnTo>
                  <a:lnTo>
                    <a:pt x="91641" y="23556"/>
                  </a:lnTo>
                  <a:lnTo>
                    <a:pt x="91810" y="23522"/>
                  </a:lnTo>
                  <a:lnTo>
                    <a:pt x="92130" y="23284"/>
                  </a:lnTo>
                  <a:lnTo>
                    <a:pt x="92323" y="23276"/>
                  </a:lnTo>
                  <a:lnTo>
                    <a:pt x="92830" y="23478"/>
                  </a:lnTo>
                  <a:lnTo>
                    <a:pt x="92842" y="21569"/>
                  </a:lnTo>
                  <a:lnTo>
                    <a:pt x="98437" y="21551"/>
                  </a:lnTo>
                  <a:lnTo>
                    <a:pt x="103895" y="21523"/>
                  </a:lnTo>
                  <a:lnTo>
                    <a:pt x="102416" y="22334"/>
                  </a:lnTo>
                  <a:lnTo>
                    <a:pt x="101861" y="22263"/>
                  </a:lnTo>
                  <a:lnTo>
                    <a:pt x="101594" y="22565"/>
                  </a:lnTo>
                  <a:lnTo>
                    <a:pt x="101661" y="23098"/>
                  </a:lnTo>
                  <a:lnTo>
                    <a:pt x="101742" y="23273"/>
                  </a:lnTo>
                  <a:lnTo>
                    <a:pt x="101647" y="24276"/>
                  </a:lnTo>
                  <a:lnTo>
                    <a:pt x="101419" y="24902"/>
                  </a:lnTo>
                  <a:lnTo>
                    <a:pt x="100945" y="25872"/>
                  </a:lnTo>
                  <a:lnTo>
                    <a:pt x="100825" y="26047"/>
                  </a:lnTo>
                  <a:lnTo>
                    <a:pt x="100421" y="26368"/>
                  </a:lnTo>
                  <a:lnTo>
                    <a:pt x="100678" y="26706"/>
                  </a:lnTo>
                  <a:lnTo>
                    <a:pt x="101146" y="26881"/>
                  </a:lnTo>
                  <a:lnTo>
                    <a:pt x="101957" y="26568"/>
                  </a:lnTo>
                  <a:lnTo>
                    <a:pt x="103661" y="26318"/>
                  </a:lnTo>
                  <a:lnTo>
                    <a:pt x="105145" y="27704"/>
                  </a:lnTo>
                  <a:lnTo>
                    <a:pt x="105363" y="28006"/>
                  </a:lnTo>
                  <a:lnTo>
                    <a:pt x="105728" y="28796"/>
                  </a:lnTo>
                  <a:lnTo>
                    <a:pt x="106368" y="29373"/>
                  </a:lnTo>
                  <a:lnTo>
                    <a:pt x="106487" y="29627"/>
                  </a:lnTo>
                  <a:lnTo>
                    <a:pt x="106501" y="29828"/>
                  </a:lnTo>
                  <a:lnTo>
                    <a:pt x="106217" y="30249"/>
                  </a:lnTo>
                  <a:lnTo>
                    <a:pt x="106087" y="30976"/>
                  </a:lnTo>
                  <a:lnTo>
                    <a:pt x="106213" y="32016"/>
                  </a:lnTo>
                  <a:lnTo>
                    <a:pt x="106501" y="32657"/>
                  </a:lnTo>
                  <a:lnTo>
                    <a:pt x="109455" y="32623"/>
                  </a:lnTo>
                  <a:lnTo>
                    <a:pt x="109426" y="31058"/>
                  </a:lnTo>
                  <a:lnTo>
                    <a:pt x="110081" y="31319"/>
                  </a:lnTo>
                  <a:lnTo>
                    <a:pt x="110366" y="31528"/>
                  </a:lnTo>
                  <a:lnTo>
                    <a:pt x="110963" y="31662"/>
                  </a:lnTo>
                  <a:lnTo>
                    <a:pt x="111774" y="31663"/>
                  </a:lnTo>
                  <a:lnTo>
                    <a:pt x="112435" y="31532"/>
                  </a:lnTo>
                  <a:lnTo>
                    <a:pt x="113165" y="31909"/>
                  </a:lnTo>
                  <a:lnTo>
                    <a:pt x="113657" y="31872"/>
                  </a:lnTo>
                  <a:lnTo>
                    <a:pt x="113587" y="31496"/>
                  </a:lnTo>
                  <a:lnTo>
                    <a:pt x="114297" y="28525"/>
                  </a:lnTo>
                  <a:lnTo>
                    <a:pt x="117172" y="28444"/>
                  </a:lnTo>
                  <a:lnTo>
                    <a:pt x="118418" y="27971"/>
                  </a:lnTo>
                  <a:lnTo>
                    <a:pt x="119920" y="27967"/>
                  </a:lnTo>
                  <a:lnTo>
                    <a:pt x="120095" y="27966"/>
                  </a:lnTo>
                  <a:lnTo>
                    <a:pt x="123101" y="27935"/>
                  </a:lnTo>
                  <a:lnTo>
                    <a:pt x="123375" y="28829"/>
                  </a:lnTo>
                  <a:lnTo>
                    <a:pt x="123125" y="30410"/>
                  </a:lnTo>
                  <a:lnTo>
                    <a:pt x="123157" y="30670"/>
                  </a:lnTo>
                  <a:lnTo>
                    <a:pt x="123670" y="31665"/>
                  </a:lnTo>
                  <a:lnTo>
                    <a:pt x="124151" y="32400"/>
                  </a:lnTo>
                  <a:lnTo>
                    <a:pt x="124860" y="33130"/>
                  </a:lnTo>
                  <a:lnTo>
                    <a:pt x="124892" y="33443"/>
                  </a:lnTo>
                  <a:lnTo>
                    <a:pt x="124997" y="33622"/>
                  </a:lnTo>
                  <a:lnTo>
                    <a:pt x="126128" y="34517"/>
                  </a:lnTo>
                  <a:lnTo>
                    <a:pt x="126918" y="34946"/>
                  </a:lnTo>
                  <a:lnTo>
                    <a:pt x="127523" y="34678"/>
                  </a:lnTo>
                  <a:lnTo>
                    <a:pt x="127972" y="35420"/>
                  </a:lnTo>
                  <a:lnTo>
                    <a:pt x="128066" y="35870"/>
                  </a:lnTo>
                  <a:lnTo>
                    <a:pt x="128186" y="36016"/>
                  </a:lnTo>
                  <a:lnTo>
                    <a:pt x="128635" y="36255"/>
                  </a:lnTo>
                  <a:lnTo>
                    <a:pt x="128909" y="36270"/>
                  </a:lnTo>
                  <a:lnTo>
                    <a:pt x="129383" y="36016"/>
                  </a:lnTo>
                  <a:lnTo>
                    <a:pt x="130124" y="36091"/>
                  </a:lnTo>
                  <a:lnTo>
                    <a:pt x="130395" y="36199"/>
                  </a:lnTo>
                  <a:lnTo>
                    <a:pt x="131900" y="37228"/>
                  </a:lnTo>
                  <a:lnTo>
                    <a:pt x="132425" y="40970"/>
                  </a:lnTo>
                  <a:lnTo>
                    <a:pt x="132397" y="41361"/>
                  </a:lnTo>
                  <a:lnTo>
                    <a:pt x="132766" y="41465"/>
                  </a:lnTo>
                  <a:lnTo>
                    <a:pt x="133219" y="41435"/>
                  </a:lnTo>
                  <a:lnTo>
                    <a:pt x="134251" y="40883"/>
                  </a:lnTo>
                  <a:lnTo>
                    <a:pt x="135592" y="40551"/>
                  </a:lnTo>
                  <a:lnTo>
                    <a:pt x="135620" y="40197"/>
                  </a:lnTo>
                  <a:lnTo>
                    <a:pt x="135563" y="40048"/>
                  </a:lnTo>
                  <a:lnTo>
                    <a:pt x="134685" y="38792"/>
                  </a:lnTo>
                  <a:lnTo>
                    <a:pt x="134099" y="38442"/>
                  </a:lnTo>
                  <a:lnTo>
                    <a:pt x="133920" y="38047"/>
                  </a:lnTo>
                  <a:lnTo>
                    <a:pt x="133881" y="36739"/>
                  </a:lnTo>
                  <a:lnTo>
                    <a:pt x="134214" y="35244"/>
                  </a:lnTo>
                  <a:lnTo>
                    <a:pt x="134533" y="34741"/>
                  </a:lnTo>
                  <a:lnTo>
                    <a:pt x="134543" y="34067"/>
                  </a:lnTo>
                  <a:lnTo>
                    <a:pt x="134410" y="33683"/>
                  </a:lnTo>
                  <a:lnTo>
                    <a:pt x="133760" y="32956"/>
                  </a:lnTo>
                  <a:lnTo>
                    <a:pt x="133226" y="32539"/>
                  </a:lnTo>
                  <a:lnTo>
                    <a:pt x="133020" y="31480"/>
                  </a:lnTo>
                  <a:lnTo>
                    <a:pt x="134634" y="30369"/>
                  </a:lnTo>
                  <a:lnTo>
                    <a:pt x="135519" y="30380"/>
                  </a:lnTo>
                  <a:lnTo>
                    <a:pt x="136408" y="30153"/>
                  </a:lnTo>
                  <a:lnTo>
                    <a:pt x="136748" y="29806"/>
                  </a:lnTo>
                  <a:lnTo>
                    <a:pt x="137869" y="29180"/>
                  </a:lnTo>
                  <a:lnTo>
                    <a:pt x="139412" y="27965"/>
                  </a:lnTo>
                  <a:lnTo>
                    <a:pt x="139760" y="27566"/>
                  </a:lnTo>
                  <a:lnTo>
                    <a:pt x="140020" y="27201"/>
                  </a:lnTo>
                  <a:lnTo>
                    <a:pt x="140006" y="26709"/>
                  </a:lnTo>
                  <a:lnTo>
                    <a:pt x="140322" y="26068"/>
                  </a:lnTo>
                  <a:lnTo>
                    <a:pt x="140993" y="25747"/>
                  </a:lnTo>
                  <a:lnTo>
                    <a:pt x="141795" y="25539"/>
                  </a:lnTo>
                  <a:lnTo>
                    <a:pt x="142322" y="25021"/>
                  </a:lnTo>
                  <a:lnTo>
                    <a:pt x="142474" y="24808"/>
                  </a:lnTo>
                  <a:lnTo>
                    <a:pt x="142189" y="22848"/>
                  </a:lnTo>
                  <a:lnTo>
                    <a:pt x="142164" y="21957"/>
                  </a:lnTo>
                  <a:lnTo>
                    <a:pt x="142322" y="21823"/>
                  </a:lnTo>
                  <a:lnTo>
                    <a:pt x="142702" y="21786"/>
                  </a:lnTo>
                  <a:lnTo>
                    <a:pt x="142716" y="21165"/>
                  </a:lnTo>
                  <a:lnTo>
                    <a:pt x="142316" y="20651"/>
                  </a:lnTo>
                  <a:lnTo>
                    <a:pt x="142214" y="20040"/>
                  </a:lnTo>
                  <a:lnTo>
                    <a:pt x="142763" y="18955"/>
                  </a:lnTo>
                  <a:lnTo>
                    <a:pt x="142791" y="17416"/>
                  </a:lnTo>
                  <a:lnTo>
                    <a:pt x="143407" y="15926"/>
                  </a:lnTo>
                  <a:lnTo>
                    <a:pt x="144160" y="15389"/>
                  </a:lnTo>
                  <a:lnTo>
                    <a:pt x="145366" y="16385"/>
                  </a:lnTo>
                  <a:lnTo>
                    <a:pt x="146558" y="16665"/>
                  </a:lnTo>
                  <a:lnTo>
                    <a:pt x="149049" y="15384"/>
                  </a:lnTo>
                  <a:lnTo>
                    <a:pt x="149086" y="13248"/>
                  </a:lnTo>
                  <a:lnTo>
                    <a:pt x="148744" y="12968"/>
                  </a:lnTo>
                  <a:lnTo>
                    <a:pt x="148325" y="12163"/>
                  </a:lnTo>
                  <a:lnTo>
                    <a:pt x="148265" y="11917"/>
                  </a:lnTo>
                  <a:lnTo>
                    <a:pt x="148325" y="11309"/>
                  </a:lnTo>
                  <a:lnTo>
                    <a:pt x="148799" y="10392"/>
                  </a:lnTo>
                  <a:lnTo>
                    <a:pt x="149345" y="10478"/>
                  </a:lnTo>
                  <a:lnTo>
                    <a:pt x="150072" y="10766"/>
                  </a:lnTo>
                  <a:lnTo>
                    <a:pt x="150203" y="10470"/>
                  </a:lnTo>
                  <a:lnTo>
                    <a:pt x="150242" y="10123"/>
                  </a:lnTo>
                  <a:lnTo>
                    <a:pt x="150090" y="9471"/>
                  </a:lnTo>
                  <a:lnTo>
                    <a:pt x="150449" y="8577"/>
                  </a:lnTo>
                  <a:lnTo>
                    <a:pt x="150871" y="7891"/>
                  </a:lnTo>
                  <a:lnTo>
                    <a:pt x="151142" y="7719"/>
                  </a:lnTo>
                  <a:lnTo>
                    <a:pt x="151427" y="7659"/>
                  </a:lnTo>
                  <a:lnTo>
                    <a:pt x="151592" y="7499"/>
                  </a:lnTo>
                  <a:lnTo>
                    <a:pt x="152246" y="6496"/>
                  </a:lnTo>
                  <a:lnTo>
                    <a:pt x="152478" y="5855"/>
                  </a:lnTo>
                  <a:lnTo>
                    <a:pt x="152720" y="5629"/>
                  </a:lnTo>
                  <a:lnTo>
                    <a:pt x="153432" y="6187"/>
                  </a:lnTo>
                  <a:lnTo>
                    <a:pt x="153928" y="6064"/>
                  </a:lnTo>
                  <a:lnTo>
                    <a:pt x="154073" y="5952"/>
                  </a:lnTo>
                  <a:lnTo>
                    <a:pt x="155375" y="6109"/>
                  </a:lnTo>
                  <a:lnTo>
                    <a:pt x="155597" y="6399"/>
                  </a:lnTo>
                  <a:lnTo>
                    <a:pt x="155670" y="6775"/>
                  </a:lnTo>
                  <a:lnTo>
                    <a:pt x="156082" y="7111"/>
                  </a:lnTo>
                  <a:lnTo>
                    <a:pt x="157074" y="7428"/>
                  </a:lnTo>
                  <a:lnTo>
                    <a:pt x="157375" y="7333"/>
                  </a:lnTo>
                  <a:lnTo>
                    <a:pt x="157300" y="7077"/>
                  </a:lnTo>
                  <a:lnTo>
                    <a:pt x="157543" y="6556"/>
                  </a:lnTo>
                  <a:lnTo>
                    <a:pt x="157683" y="6388"/>
                  </a:lnTo>
                  <a:lnTo>
                    <a:pt x="157891" y="6280"/>
                  </a:lnTo>
                  <a:lnTo>
                    <a:pt x="158144" y="6291"/>
                  </a:lnTo>
                  <a:lnTo>
                    <a:pt x="158651" y="6038"/>
                  </a:lnTo>
                  <a:lnTo>
                    <a:pt x="159035" y="4845"/>
                  </a:lnTo>
                  <a:lnTo>
                    <a:pt x="159258" y="2617"/>
                  </a:lnTo>
                  <a:lnTo>
                    <a:pt x="160074" y="2595"/>
                  </a:lnTo>
                  <a:lnTo>
                    <a:pt x="160113" y="2159"/>
                  </a:lnTo>
                  <a:lnTo>
                    <a:pt x="160222" y="1894"/>
                  </a:lnTo>
                  <a:lnTo>
                    <a:pt x="161166" y="1136"/>
                  </a:lnTo>
                  <a:lnTo>
                    <a:pt x="161166" y="554"/>
                  </a:lnTo>
                  <a:lnTo>
                    <a:pt x="161487" y="0"/>
                  </a:lnTo>
                  <a:lnTo>
                    <a:pt x="162124" y="320"/>
                  </a:lnTo>
                  <a:lnTo>
                    <a:pt x="163393" y="705"/>
                  </a:lnTo>
                  <a:lnTo>
                    <a:pt x="164431" y="779"/>
                  </a:lnTo>
                  <a:lnTo>
                    <a:pt x="165656" y="103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1" name="pg432">
              <a:extLst>
                <a:ext uri="{FF2B5EF4-FFF2-40B4-BE49-F238E27FC236}">
                  <a16:creationId xmlns:a16="http://schemas.microsoft.com/office/drawing/2014/main" id="{07D56CCB-1AFD-4644-A0A7-7A59CA07C299}"/>
                </a:ext>
              </a:extLst>
            </p:cNvPr>
            <p:cNvSpPr/>
            <p:nvPr/>
          </p:nvSpPr>
          <p:spPr>
            <a:xfrm>
              <a:off x="5857657" y="4102962"/>
              <a:ext cx="132170" cy="170221"/>
            </a:xfrm>
            <a:custGeom>
              <a:avLst/>
              <a:gdLst/>
              <a:ahLst/>
              <a:cxnLst/>
              <a:rect l="0" t="0" r="0" b="0"/>
              <a:pathLst>
                <a:path w="132170" h="170221">
                  <a:moveTo>
                    <a:pt x="87956" y="19"/>
                  </a:moveTo>
                  <a:lnTo>
                    <a:pt x="88409" y="2861"/>
                  </a:lnTo>
                  <a:lnTo>
                    <a:pt x="88776" y="5158"/>
                  </a:lnTo>
                  <a:lnTo>
                    <a:pt x="89152" y="7517"/>
                  </a:lnTo>
                  <a:lnTo>
                    <a:pt x="89317" y="8565"/>
                  </a:lnTo>
                  <a:lnTo>
                    <a:pt x="89385" y="8994"/>
                  </a:lnTo>
                  <a:lnTo>
                    <a:pt x="89411" y="9157"/>
                  </a:lnTo>
                  <a:lnTo>
                    <a:pt x="89538" y="9952"/>
                  </a:lnTo>
                  <a:lnTo>
                    <a:pt x="89587" y="10264"/>
                  </a:lnTo>
                  <a:lnTo>
                    <a:pt x="89658" y="10712"/>
                  </a:lnTo>
                  <a:lnTo>
                    <a:pt x="89716" y="11074"/>
                  </a:lnTo>
                  <a:lnTo>
                    <a:pt x="89738" y="11212"/>
                  </a:lnTo>
                  <a:lnTo>
                    <a:pt x="90514" y="16095"/>
                  </a:lnTo>
                  <a:lnTo>
                    <a:pt x="90738" y="17501"/>
                  </a:lnTo>
                  <a:lnTo>
                    <a:pt x="90896" y="18494"/>
                  </a:lnTo>
                  <a:lnTo>
                    <a:pt x="90925" y="18677"/>
                  </a:lnTo>
                  <a:lnTo>
                    <a:pt x="91086" y="19687"/>
                  </a:lnTo>
                  <a:lnTo>
                    <a:pt x="91819" y="24296"/>
                  </a:lnTo>
                  <a:lnTo>
                    <a:pt x="91943" y="25078"/>
                  </a:lnTo>
                  <a:lnTo>
                    <a:pt x="91975" y="25283"/>
                  </a:lnTo>
                  <a:lnTo>
                    <a:pt x="92088" y="25990"/>
                  </a:lnTo>
                  <a:lnTo>
                    <a:pt x="92193" y="26651"/>
                  </a:lnTo>
                  <a:lnTo>
                    <a:pt x="92240" y="26948"/>
                  </a:lnTo>
                  <a:lnTo>
                    <a:pt x="92405" y="27983"/>
                  </a:lnTo>
                  <a:lnTo>
                    <a:pt x="92501" y="28588"/>
                  </a:lnTo>
                  <a:lnTo>
                    <a:pt x="92658" y="29575"/>
                  </a:lnTo>
                  <a:lnTo>
                    <a:pt x="93606" y="35536"/>
                  </a:lnTo>
                  <a:lnTo>
                    <a:pt x="93856" y="37043"/>
                  </a:lnTo>
                  <a:lnTo>
                    <a:pt x="94203" y="38659"/>
                  </a:lnTo>
                  <a:lnTo>
                    <a:pt x="94101" y="38916"/>
                  </a:lnTo>
                  <a:lnTo>
                    <a:pt x="94105" y="39826"/>
                  </a:lnTo>
                  <a:lnTo>
                    <a:pt x="94168" y="40157"/>
                  </a:lnTo>
                  <a:lnTo>
                    <a:pt x="94737" y="41014"/>
                  </a:lnTo>
                  <a:lnTo>
                    <a:pt x="94966" y="41253"/>
                  </a:lnTo>
                  <a:lnTo>
                    <a:pt x="95110" y="41364"/>
                  </a:lnTo>
                  <a:lnTo>
                    <a:pt x="95259" y="41401"/>
                  </a:lnTo>
                  <a:lnTo>
                    <a:pt x="95446" y="41448"/>
                  </a:lnTo>
                  <a:lnTo>
                    <a:pt x="96020" y="41592"/>
                  </a:lnTo>
                  <a:lnTo>
                    <a:pt x="96329" y="41604"/>
                  </a:lnTo>
                  <a:lnTo>
                    <a:pt x="96606" y="41658"/>
                  </a:lnTo>
                  <a:lnTo>
                    <a:pt x="96883" y="41765"/>
                  </a:lnTo>
                  <a:lnTo>
                    <a:pt x="97118" y="42006"/>
                  </a:lnTo>
                  <a:lnTo>
                    <a:pt x="97225" y="42247"/>
                  </a:lnTo>
                  <a:lnTo>
                    <a:pt x="97267" y="42462"/>
                  </a:lnTo>
                  <a:lnTo>
                    <a:pt x="97310" y="42730"/>
                  </a:lnTo>
                  <a:lnTo>
                    <a:pt x="97374" y="42971"/>
                  </a:lnTo>
                  <a:lnTo>
                    <a:pt x="97395" y="43212"/>
                  </a:lnTo>
                  <a:lnTo>
                    <a:pt x="97417" y="43400"/>
                  </a:lnTo>
                  <a:lnTo>
                    <a:pt x="97395" y="43668"/>
                  </a:lnTo>
                  <a:lnTo>
                    <a:pt x="97252" y="43909"/>
                  </a:lnTo>
                  <a:lnTo>
                    <a:pt x="96725" y="44472"/>
                  </a:lnTo>
                  <a:lnTo>
                    <a:pt x="96247" y="45492"/>
                  </a:lnTo>
                  <a:lnTo>
                    <a:pt x="96208" y="47814"/>
                  </a:lnTo>
                  <a:lnTo>
                    <a:pt x="96299" y="48242"/>
                  </a:lnTo>
                  <a:lnTo>
                    <a:pt x="97051" y="49442"/>
                  </a:lnTo>
                  <a:lnTo>
                    <a:pt x="98183" y="50852"/>
                  </a:lnTo>
                  <a:lnTo>
                    <a:pt x="98374" y="51090"/>
                  </a:lnTo>
                  <a:lnTo>
                    <a:pt x="100009" y="52584"/>
                  </a:lnTo>
                  <a:lnTo>
                    <a:pt x="100606" y="53032"/>
                  </a:lnTo>
                  <a:lnTo>
                    <a:pt x="100787" y="53285"/>
                  </a:lnTo>
                  <a:lnTo>
                    <a:pt x="100928" y="53563"/>
                  </a:lnTo>
                  <a:lnTo>
                    <a:pt x="100949" y="53918"/>
                  </a:lnTo>
                  <a:lnTo>
                    <a:pt x="100868" y="54247"/>
                  </a:lnTo>
                  <a:lnTo>
                    <a:pt x="100808" y="54450"/>
                  </a:lnTo>
                  <a:lnTo>
                    <a:pt x="100707" y="54627"/>
                  </a:lnTo>
                  <a:lnTo>
                    <a:pt x="100526" y="54881"/>
                  </a:lnTo>
                  <a:lnTo>
                    <a:pt x="100364" y="55108"/>
                  </a:lnTo>
                  <a:lnTo>
                    <a:pt x="100285" y="55365"/>
                  </a:lnTo>
                  <a:lnTo>
                    <a:pt x="100122" y="55893"/>
                  </a:lnTo>
                  <a:lnTo>
                    <a:pt x="100101" y="56145"/>
                  </a:lnTo>
                  <a:lnTo>
                    <a:pt x="100062" y="56627"/>
                  </a:lnTo>
                  <a:lnTo>
                    <a:pt x="100082" y="56833"/>
                  </a:lnTo>
                  <a:lnTo>
                    <a:pt x="100121" y="57220"/>
                  </a:lnTo>
                  <a:lnTo>
                    <a:pt x="100163" y="57640"/>
                  </a:lnTo>
                  <a:lnTo>
                    <a:pt x="100425" y="58324"/>
                  </a:lnTo>
                  <a:lnTo>
                    <a:pt x="100557" y="58457"/>
                  </a:lnTo>
                  <a:lnTo>
                    <a:pt x="101042" y="58910"/>
                  </a:lnTo>
                  <a:lnTo>
                    <a:pt x="101289" y="59085"/>
                  </a:lnTo>
                  <a:lnTo>
                    <a:pt x="101579" y="59290"/>
                  </a:lnTo>
                  <a:lnTo>
                    <a:pt x="101976" y="59615"/>
                  </a:lnTo>
                  <a:lnTo>
                    <a:pt x="102299" y="59995"/>
                  </a:lnTo>
                  <a:lnTo>
                    <a:pt x="102480" y="60273"/>
                  </a:lnTo>
                  <a:lnTo>
                    <a:pt x="102541" y="60526"/>
                  </a:lnTo>
                  <a:lnTo>
                    <a:pt x="102561" y="60830"/>
                  </a:lnTo>
                  <a:lnTo>
                    <a:pt x="102561" y="61261"/>
                  </a:lnTo>
                  <a:lnTo>
                    <a:pt x="102581" y="61615"/>
                  </a:lnTo>
                  <a:lnTo>
                    <a:pt x="102541" y="62096"/>
                  </a:lnTo>
                  <a:lnTo>
                    <a:pt x="102388" y="62711"/>
                  </a:lnTo>
                  <a:lnTo>
                    <a:pt x="102280" y="63227"/>
                  </a:lnTo>
                  <a:lnTo>
                    <a:pt x="102167" y="63916"/>
                  </a:lnTo>
                  <a:lnTo>
                    <a:pt x="102225" y="64224"/>
                  </a:lnTo>
                  <a:lnTo>
                    <a:pt x="102293" y="64577"/>
                  </a:lnTo>
                  <a:lnTo>
                    <a:pt x="102338" y="64810"/>
                  </a:lnTo>
                  <a:lnTo>
                    <a:pt x="102384" y="65051"/>
                  </a:lnTo>
                  <a:lnTo>
                    <a:pt x="102495" y="65631"/>
                  </a:lnTo>
                  <a:lnTo>
                    <a:pt x="102540" y="65865"/>
                  </a:lnTo>
                  <a:lnTo>
                    <a:pt x="102570" y="66022"/>
                  </a:lnTo>
                  <a:lnTo>
                    <a:pt x="102701" y="66705"/>
                  </a:lnTo>
                  <a:lnTo>
                    <a:pt x="102728" y="66849"/>
                  </a:lnTo>
                  <a:lnTo>
                    <a:pt x="102775" y="67091"/>
                  </a:lnTo>
                  <a:lnTo>
                    <a:pt x="102890" y="67693"/>
                  </a:lnTo>
                  <a:lnTo>
                    <a:pt x="103147" y="68593"/>
                  </a:lnTo>
                  <a:lnTo>
                    <a:pt x="103188" y="68734"/>
                  </a:lnTo>
                  <a:lnTo>
                    <a:pt x="103483" y="69104"/>
                  </a:lnTo>
                  <a:lnTo>
                    <a:pt x="103777" y="69268"/>
                  </a:lnTo>
                  <a:lnTo>
                    <a:pt x="103916" y="69345"/>
                  </a:lnTo>
                  <a:lnTo>
                    <a:pt x="104728" y="69893"/>
                  </a:lnTo>
                  <a:lnTo>
                    <a:pt x="105933" y="71320"/>
                  </a:lnTo>
                  <a:lnTo>
                    <a:pt x="106361" y="72597"/>
                  </a:lnTo>
                  <a:lnTo>
                    <a:pt x="106435" y="72815"/>
                  </a:lnTo>
                  <a:lnTo>
                    <a:pt x="106547" y="73353"/>
                  </a:lnTo>
                  <a:lnTo>
                    <a:pt x="106425" y="73613"/>
                  </a:lnTo>
                  <a:lnTo>
                    <a:pt x="105799" y="74132"/>
                  </a:lnTo>
                  <a:lnTo>
                    <a:pt x="105613" y="74533"/>
                  </a:lnTo>
                  <a:lnTo>
                    <a:pt x="105560" y="74687"/>
                  </a:lnTo>
                  <a:lnTo>
                    <a:pt x="105361" y="75266"/>
                  </a:lnTo>
                  <a:lnTo>
                    <a:pt x="105343" y="75465"/>
                  </a:lnTo>
                  <a:lnTo>
                    <a:pt x="105321" y="75716"/>
                  </a:lnTo>
                  <a:lnTo>
                    <a:pt x="105533" y="76449"/>
                  </a:lnTo>
                  <a:lnTo>
                    <a:pt x="105886" y="76617"/>
                  </a:lnTo>
                  <a:lnTo>
                    <a:pt x="106130" y="76733"/>
                  </a:lnTo>
                  <a:lnTo>
                    <a:pt x="106741" y="77066"/>
                  </a:lnTo>
                  <a:lnTo>
                    <a:pt x="106887" y="77266"/>
                  </a:lnTo>
                  <a:lnTo>
                    <a:pt x="106900" y="77550"/>
                  </a:lnTo>
                  <a:lnTo>
                    <a:pt x="106754" y="78033"/>
                  </a:lnTo>
                  <a:lnTo>
                    <a:pt x="106568" y="78333"/>
                  </a:lnTo>
                  <a:lnTo>
                    <a:pt x="106555" y="78633"/>
                  </a:lnTo>
                  <a:lnTo>
                    <a:pt x="106608" y="78916"/>
                  </a:lnTo>
                  <a:lnTo>
                    <a:pt x="106741" y="79333"/>
                  </a:lnTo>
                  <a:lnTo>
                    <a:pt x="106991" y="79648"/>
                  </a:lnTo>
                  <a:lnTo>
                    <a:pt x="107217" y="79767"/>
                  </a:lnTo>
                  <a:lnTo>
                    <a:pt x="107395" y="80017"/>
                  </a:lnTo>
                  <a:lnTo>
                    <a:pt x="107586" y="81012"/>
                  </a:lnTo>
                  <a:lnTo>
                    <a:pt x="107606" y="81369"/>
                  </a:lnTo>
                  <a:lnTo>
                    <a:pt x="107686" y="82190"/>
                  </a:lnTo>
                  <a:lnTo>
                    <a:pt x="108091" y="83357"/>
                  </a:lnTo>
                  <a:lnTo>
                    <a:pt x="108151" y="83531"/>
                  </a:lnTo>
                  <a:lnTo>
                    <a:pt x="108316" y="83884"/>
                  </a:lnTo>
                  <a:lnTo>
                    <a:pt x="108441" y="84152"/>
                  </a:lnTo>
                  <a:lnTo>
                    <a:pt x="108793" y="84905"/>
                  </a:lnTo>
                  <a:lnTo>
                    <a:pt x="108933" y="85205"/>
                  </a:lnTo>
                  <a:lnTo>
                    <a:pt x="109061" y="85480"/>
                  </a:lnTo>
                  <a:lnTo>
                    <a:pt x="109299" y="85990"/>
                  </a:lnTo>
                  <a:lnTo>
                    <a:pt x="109467" y="86155"/>
                  </a:lnTo>
                  <a:lnTo>
                    <a:pt x="110262" y="86936"/>
                  </a:lnTo>
                  <a:lnTo>
                    <a:pt x="110517" y="87187"/>
                  </a:lnTo>
                  <a:lnTo>
                    <a:pt x="110673" y="87341"/>
                  </a:lnTo>
                  <a:lnTo>
                    <a:pt x="113418" y="90151"/>
                  </a:lnTo>
                  <a:lnTo>
                    <a:pt x="115138" y="92019"/>
                  </a:lnTo>
                  <a:lnTo>
                    <a:pt x="115166" y="92236"/>
                  </a:lnTo>
                  <a:lnTo>
                    <a:pt x="115189" y="92415"/>
                  </a:lnTo>
                  <a:lnTo>
                    <a:pt x="115269" y="92710"/>
                  </a:lnTo>
                  <a:lnTo>
                    <a:pt x="115483" y="93384"/>
                  </a:lnTo>
                  <a:lnTo>
                    <a:pt x="115997" y="94305"/>
                  </a:lnTo>
                  <a:lnTo>
                    <a:pt x="116258" y="94682"/>
                  </a:lnTo>
                  <a:lnTo>
                    <a:pt x="116956" y="94883"/>
                  </a:lnTo>
                  <a:lnTo>
                    <a:pt x="117124" y="95046"/>
                  </a:lnTo>
                  <a:lnTo>
                    <a:pt x="117670" y="96170"/>
                  </a:lnTo>
                  <a:lnTo>
                    <a:pt x="117845" y="96531"/>
                  </a:lnTo>
                  <a:lnTo>
                    <a:pt x="117947" y="97320"/>
                  </a:lnTo>
                  <a:lnTo>
                    <a:pt x="118012" y="97814"/>
                  </a:lnTo>
                  <a:lnTo>
                    <a:pt x="118065" y="98223"/>
                  </a:lnTo>
                  <a:lnTo>
                    <a:pt x="118194" y="99410"/>
                  </a:lnTo>
                  <a:lnTo>
                    <a:pt x="118259" y="99882"/>
                  </a:lnTo>
                  <a:lnTo>
                    <a:pt x="118466" y="100174"/>
                  </a:lnTo>
                  <a:lnTo>
                    <a:pt x="118712" y="101199"/>
                  </a:lnTo>
                  <a:lnTo>
                    <a:pt x="118661" y="102956"/>
                  </a:lnTo>
                  <a:lnTo>
                    <a:pt x="118274" y="103913"/>
                  </a:lnTo>
                  <a:lnTo>
                    <a:pt x="118298" y="105152"/>
                  </a:lnTo>
                  <a:lnTo>
                    <a:pt x="118648" y="106534"/>
                  </a:lnTo>
                  <a:lnTo>
                    <a:pt x="118881" y="106941"/>
                  </a:lnTo>
                  <a:lnTo>
                    <a:pt x="120137" y="107771"/>
                  </a:lnTo>
                  <a:lnTo>
                    <a:pt x="121690" y="108226"/>
                  </a:lnTo>
                  <a:lnTo>
                    <a:pt x="122312" y="109446"/>
                  </a:lnTo>
                  <a:lnTo>
                    <a:pt x="122830" y="111251"/>
                  </a:lnTo>
                  <a:lnTo>
                    <a:pt x="122778" y="111528"/>
                  </a:lnTo>
                  <a:lnTo>
                    <a:pt x="121690" y="112553"/>
                  </a:lnTo>
                  <a:lnTo>
                    <a:pt x="120706" y="113203"/>
                  </a:lnTo>
                  <a:lnTo>
                    <a:pt x="120490" y="114734"/>
                  </a:lnTo>
                  <a:lnTo>
                    <a:pt x="120646" y="115179"/>
                  </a:lnTo>
                  <a:lnTo>
                    <a:pt x="120954" y="115704"/>
                  </a:lnTo>
                  <a:lnTo>
                    <a:pt x="121051" y="116391"/>
                  </a:lnTo>
                  <a:lnTo>
                    <a:pt x="120758" y="116955"/>
                  </a:lnTo>
                  <a:lnTo>
                    <a:pt x="120583" y="117544"/>
                  </a:lnTo>
                  <a:lnTo>
                    <a:pt x="120622" y="118083"/>
                  </a:lnTo>
                  <a:lnTo>
                    <a:pt x="120671" y="118343"/>
                  </a:lnTo>
                  <a:lnTo>
                    <a:pt x="120719" y="118598"/>
                  </a:lnTo>
                  <a:lnTo>
                    <a:pt x="120797" y="119064"/>
                  </a:lnTo>
                  <a:lnTo>
                    <a:pt x="120616" y="119535"/>
                  </a:lnTo>
                  <a:lnTo>
                    <a:pt x="120251" y="119849"/>
                  </a:lnTo>
                  <a:lnTo>
                    <a:pt x="120173" y="120340"/>
                  </a:lnTo>
                  <a:lnTo>
                    <a:pt x="120197" y="120662"/>
                  </a:lnTo>
                  <a:lnTo>
                    <a:pt x="120213" y="120868"/>
                  </a:lnTo>
                  <a:lnTo>
                    <a:pt x="120144" y="121245"/>
                  </a:lnTo>
                  <a:lnTo>
                    <a:pt x="119975" y="121510"/>
                  </a:lnTo>
                  <a:lnTo>
                    <a:pt x="119880" y="121659"/>
                  </a:lnTo>
                  <a:lnTo>
                    <a:pt x="119693" y="121915"/>
                  </a:lnTo>
                  <a:lnTo>
                    <a:pt x="119506" y="122098"/>
                  </a:lnTo>
                  <a:lnTo>
                    <a:pt x="118501" y="123081"/>
                  </a:lnTo>
                  <a:lnTo>
                    <a:pt x="118082" y="123491"/>
                  </a:lnTo>
                  <a:lnTo>
                    <a:pt x="117450" y="124109"/>
                  </a:lnTo>
                  <a:lnTo>
                    <a:pt x="116995" y="125495"/>
                  </a:lnTo>
                  <a:lnTo>
                    <a:pt x="117123" y="126847"/>
                  </a:lnTo>
                  <a:lnTo>
                    <a:pt x="117520" y="127452"/>
                  </a:lnTo>
                  <a:lnTo>
                    <a:pt x="117863" y="127897"/>
                  </a:lnTo>
                  <a:lnTo>
                    <a:pt x="118165" y="127980"/>
                  </a:lnTo>
                  <a:lnTo>
                    <a:pt x="119401" y="128319"/>
                  </a:lnTo>
                  <a:lnTo>
                    <a:pt x="124637" y="130727"/>
                  </a:lnTo>
                  <a:lnTo>
                    <a:pt x="125982" y="131346"/>
                  </a:lnTo>
                  <a:lnTo>
                    <a:pt x="126614" y="131744"/>
                  </a:lnTo>
                  <a:lnTo>
                    <a:pt x="126811" y="132036"/>
                  </a:lnTo>
                  <a:lnTo>
                    <a:pt x="128029" y="133847"/>
                  </a:lnTo>
                  <a:lnTo>
                    <a:pt x="129550" y="135210"/>
                  </a:lnTo>
                  <a:lnTo>
                    <a:pt x="130470" y="135731"/>
                  </a:lnTo>
                  <a:lnTo>
                    <a:pt x="131773" y="137016"/>
                  </a:lnTo>
                  <a:lnTo>
                    <a:pt x="131862" y="137147"/>
                  </a:lnTo>
                  <a:lnTo>
                    <a:pt x="132047" y="137415"/>
                  </a:lnTo>
                  <a:lnTo>
                    <a:pt x="132170" y="137723"/>
                  </a:lnTo>
                  <a:lnTo>
                    <a:pt x="132139" y="138031"/>
                  </a:lnTo>
                  <a:lnTo>
                    <a:pt x="131858" y="138300"/>
                  </a:lnTo>
                  <a:lnTo>
                    <a:pt x="131219" y="138493"/>
                  </a:lnTo>
                  <a:lnTo>
                    <a:pt x="130790" y="138685"/>
                  </a:lnTo>
                  <a:lnTo>
                    <a:pt x="130667" y="139071"/>
                  </a:lnTo>
                  <a:lnTo>
                    <a:pt x="130461" y="139458"/>
                  </a:lnTo>
                  <a:lnTo>
                    <a:pt x="130055" y="139748"/>
                  </a:lnTo>
                  <a:lnTo>
                    <a:pt x="129683" y="139865"/>
                  </a:lnTo>
                  <a:lnTo>
                    <a:pt x="129374" y="140006"/>
                  </a:lnTo>
                  <a:lnTo>
                    <a:pt x="129275" y="140360"/>
                  </a:lnTo>
                  <a:lnTo>
                    <a:pt x="129343" y="140676"/>
                  </a:lnTo>
                  <a:lnTo>
                    <a:pt x="128877" y="141781"/>
                  </a:lnTo>
                  <a:lnTo>
                    <a:pt x="128320" y="142204"/>
                  </a:lnTo>
                  <a:lnTo>
                    <a:pt x="128061" y="142562"/>
                  </a:lnTo>
                  <a:lnTo>
                    <a:pt x="127956" y="143013"/>
                  </a:lnTo>
                  <a:lnTo>
                    <a:pt x="128022" y="143701"/>
                  </a:lnTo>
                  <a:lnTo>
                    <a:pt x="127698" y="144221"/>
                  </a:lnTo>
                  <a:lnTo>
                    <a:pt x="127090" y="144628"/>
                  </a:lnTo>
                  <a:lnTo>
                    <a:pt x="125828" y="144808"/>
                  </a:lnTo>
                  <a:lnTo>
                    <a:pt x="124647" y="144823"/>
                  </a:lnTo>
                  <a:lnTo>
                    <a:pt x="124034" y="144938"/>
                  </a:lnTo>
                  <a:lnTo>
                    <a:pt x="123603" y="145009"/>
                  </a:lnTo>
                  <a:lnTo>
                    <a:pt x="123138" y="145394"/>
                  </a:lnTo>
                  <a:lnTo>
                    <a:pt x="122934" y="145693"/>
                  </a:lnTo>
                  <a:lnTo>
                    <a:pt x="122786" y="145935"/>
                  </a:lnTo>
                  <a:lnTo>
                    <a:pt x="122627" y="146135"/>
                  </a:lnTo>
                  <a:lnTo>
                    <a:pt x="122480" y="146292"/>
                  </a:lnTo>
                  <a:lnTo>
                    <a:pt x="122400" y="146420"/>
                  </a:lnTo>
                  <a:lnTo>
                    <a:pt x="122344" y="146605"/>
                  </a:lnTo>
                  <a:lnTo>
                    <a:pt x="122310" y="146776"/>
                  </a:lnTo>
                  <a:lnTo>
                    <a:pt x="122338" y="147053"/>
                  </a:lnTo>
                  <a:lnTo>
                    <a:pt x="122400" y="147290"/>
                  </a:lnTo>
                  <a:lnTo>
                    <a:pt x="122571" y="147632"/>
                  </a:lnTo>
                  <a:lnTo>
                    <a:pt x="122582" y="147902"/>
                  </a:lnTo>
                  <a:lnTo>
                    <a:pt x="122571" y="148273"/>
                  </a:lnTo>
                  <a:lnTo>
                    <a:pt x="122338" y="148711"/>
                  </a:lnTo>
                  <a:lnTo>
                    <a:pt x="121445" y="149101"/>
                  </a:lnTo>
                  <a:lnTo>
                    <a:pt x="118570" y="150191"/>
                  </a:lnTo>
                  <a:lnTo>
                    <a:pt x="116897" y="150698"/>
                  </a:lnTo>
                  <a:lnTo>
                    <a:pt x="116758" y="150787"/>
                  </a:lnTo>
                  <a:lnTo>
                    <a:pt x="116584" y="150900"/>
                  </a:lnTo>
                  <a:lnTo>
                    <a:pt x="116352" y="151124"/>
                  </a:lnTo>
                  <a:lnTo>
                    <a:pt x="116131" y="151505"/>
                  </a:lnTo>
                  <a:lnTo>
                    <a:pt x="115543" y="152172"/>
                  </a:lnTo>
                  <a:lnTo>
                    <a:pt x="114601" y="153240"/>
                  </a:lnTo>
                  <a:lnTo>
                    <a:pt x="114115" y="153952"/>
                  </a:lnTo>
                  <a:lnTo>
                    <a:pt x="113642" y="154827"/>
                  </a:lnTo>
                  <a:lnTo>
                    <a:pt x="112140" y="156875"/>
                  </a:lnTo>
                  <a:lnTo>
                    <a:pt x="111758" y="157123"/>
                  </a:lnTo>
                  <a:lnTo>
                    <a:pt x="111365" y="157386"/>
                  </a:lnTo>
                  <a:lnTo>
                    <a:pt x="110863" y="157579"/>
                  </a:lnTo>
                  <a:lnTo>
                    <a:pt x="110483" y="157192"/>
                  </a:lnTo>
                  <a:lnTo>
                    <a:pt x="110117" y="157192"/>
                  </a:lnTo>
                  <a:lnTo>
                    <a:pt x="109558" y="157352"/>
                  </a:lnTo>
                  <a:lnTo>
                    <a:pt x="109502" y="157503"/>
                  </a:lnTo>
                  <a:lnTo>
                    <a:pt x="109329" y="157349"/>
                  </a:lnTo>
                  <a:lnTo>
                    <a:pt x="109019" y="157367"/>
                  </a:lnTo>
                  <a:lnTo>
                    <a:pt x="108513" y="157661"/>
                  </a:lnTo>
                  <a:lnTo>
                    <a:pt x="107830" y="157907"/>
                  </a:lnTo>
                  <a:lnTo>
                    <a:pt x="107196" y="157434"/>
                  </a:lnTo>
                  <a:lnTo>
                    <a:pt x="106164" y="157006"/>
                  </a:lnTo>
                  <a:lnTo>
                    <a:pt x="105219" y="156235"/>
                  </a:lnTo>
                  <a:lnTo>
                    <a:pt x="105417" y="155889"/>
                  </a:lnTo>
                  <a:lnTo>
                    <a:pt x="104689" y="155353"/>
                  </a:lnTo>
                  <a:lnTo>
                    <a:pt x="104117" y="155353"/>
                  </a:lnTo>
                  <a:lnTo>
                    <a:pt x="104019" y="155077"/>
                  </a:lnTo>
                  <a:lnTo>
                    <a:pt x="103489" y="154969"/>
                  </a:lnTo>
                  <a:lnTo>
                    <a:pt x="103374" y="154805"/>
                  </a:lnTo>
                  <a:lnTo>
                    <a:pt x="103377" y="154429"/>
                  </a:lnTo>
                  <a:lnTo>
                    <a:pt x="103217" y="154258"/>
                  </a:lnTo>
                  <a:lnTo>
                    <a:pt x="102419" y="154426"/>
                  </a:lnTo>
                  <a:lnTo>
                    <a:pt x="101581" y="153927"/>
                  </a:lnTo>
                  <a:lnTo>
                    <a:pt x="100860" y="153044"/>
                  </a:lnTo>
                  <a:lnTo>
                    <a:pt x="100547" y="151874"/>
                  </a:lnTo>
                  <a:lnTo>
                    <a:pt x="99989" y="151728"/>
                  </a:lnTo>
                  <a:lnTo>
                    <a:pt x="99832" y="151527"/>
                  </a:lnTo>
                  <a:lnTo>
                    <a:pt x="99766" y="151139"/>
                  </a:lnTo>
                  <a:lnTo>
                    <a:pt x="99407" y="151053"/>
                  </a:lnTo>
                  <a:lnTo>
                    <a:pt x="99079" y="151094"/>
                  </a:lnTo>
                  <a:lnTo>
                    <a:pt x="98319" y="151586"/>
                  </a:lnTo>
                  <a:lnTo>
                    <a:pt x="97639" y="151880"/>
                  </a:lnTo>
                  <a:lnTo>
                    <a:pt x="97133" y="151667"/>
                  </a:lnTo>
                  <a:lnTo>
                    <a:pt x="96424" y="151521"/>
                  </a:lnTo>
                  <a:lnTo>
                    <a:pt x="95107" y="153593"/>
                  </a:lnTo>
                  <a:lnTo>
                    <a:pt x="94615" y="155877"/>
                  </a:lnTo>
                  <a:lnTo>
                    <a:pt x="95486" y="156451"/>
                  </a:lnTo>
                  <a:lnTo>
                    <a:pt x="96163" y="157226"/>
                  </a:lnTo>
                  <a:lnTo>
                    <a:pt x="97289" y="157320"/>
                  </a:lnTo>
                  <a:lnTo>
                    <a:pt x="97710" y="157588"/>
                  </a:lnTo>
                  <a:lnTo>
                    <a:pt x="98361" y="158281"/>
                  </a:lnTo>
                  <a:lnTo>
                    <a:pt x="99045" y="158736"/>
                  </a:lnTo>
                  <a:lnTo>
                    <a:pt x="99944" y="159485"/>
                  </a:lnTo>
                  <a:lnTo>
                    <a:pt x="100254" y="159901"/>
                  </a:lnTo>
                  <a:lnTo>
                    <a:pt x="100969" y="160566"/>
                  </a:lnTo>
                  <a:lnTo>
                    <a:pt x="101994" y="160760"/>
                  </a:lnTo>
                  <a:lnTo>
                    <a:pt x="102144" y="160946"/>
                  </a:lnTo>
                  <a:lnTo>
                    <a:pt x="102256" y="161456"/>
                  </a:lnTo>
                  <a:lnTo>
                    <a:pt x="102409" y="161553"/>
                  </a:lnTo>
                  <a:lnTo>
                    <a:pt x="102932" y="161564"/>
                  </a:lnTo>
                  <a:lnTo>
                    <a:pt x="103158" y="161661"/>
                  </a:lnTo>
                  <a:lnTo>
                    <a:pt x="104169" y="162864"/>
                  </a:lnTo>
                  <a:lnTo>
                    <a:pt x="104361" y="163475"/>
                  </a:lnTo>
                  <a:lnTo>
                    <a:pt x="104337" y="164585"/>
                  </a:lnTo>
                  <a:lnTo>
                    <a:pt x="104139" y="165241"/>
                  </a:lnTo>
                  <a:lnTo>
                    <a:pt x="103979" y="166634"/>
                  </a:lnTo>
                  <a:lnTo>
                    <a:pt x="104216" y="167398"/>
                  </a:lnTo>
                  <a:lnTo>
                    <a:pt x="104202" y="168303"/>
                  </a:lnTo>
                  <a:lnTo>
                    <a:pt x="103025" y="168598"/>
                  </a:lnTo>
                  <a:lnTo>
                    <a:pt x="103032" y="168930"/>
                  </a:lnTo>
                  <a:lnTo>
                    <a:pt x="103386" y="169041"/>
                  </a:lnTo>
                  <a:lnTo>
                    <a:pt x="103364" y="170110"/>
                  </a:lnTo>
                  <a:lnTo>
                    <a:pt x="97641" y="170165"/>
                  </a:lnTo>
                  <a:lnTo>
                    <a:pt x="97305" y="170165"/>
                  </a:lnTo>
                  <a:lnTo>
                    <a:pt x="94082" y="170221"/>
                  </a:lnTo>
                  <a:lnTo>
                    <a:pt x="93190" y="169722"/>
                  </a:lnTo>
                  <a:lnTo>
                    <a:pt x="92713" y="168630"/>
                  </a:lnTo>
                  <a:lnTo>
                    <a:pt x="92786" y="168049"/>
                  </a:lnTo>
                  <a:lnTo>
                    <a:pt x="93030" y="168220"/>
                  </a:lnTo>
                  <a:lnTo>
                    <a:pt x="93152" y="167915"/>
                  </a:lnTo>
                  <a:lnTo>
                    <a:pt x="92490" y="166898"/>
                  </a:lnTo>
                  <a:lnTo>
                    <a:pt x="92012" y="166503"/>
                  </a:lnTo>
                  <a:lnTo>
                    <a:pt x="91556" y="166399"/>
                  </a:lnTo>
                  <a:lnTo>
                    <a:pt x="91263" y="166141"/>
                  </a:lnTo>
                  <a:lnTo>
                    <a:pt x="90922" y="165579"/>
                  </a:lnTo>
                  <a:lnTo>
                    <a:pt x="90647" y="164871"/>
                  </a:lnTo>
                  <a:lnTo>
                    <a:pt x="90246" y="164718"/>
                  </a:lnTo>
                  <a:lnTo>
                    <a:pt x="89859" y="164879"/>
                  </a:lnTo>
                  <a:lnTo>
                    <a:pt x="89441" y="164752"/>
                  </a:lnTo>
                  <a:lnTo>
                    <a:pt x="88469" y="163728"/>
                  </a:lnTo>
                  <a:lnTo>
                    <a:pt x="88361" y="163515"/>
                  </a:lnTo>
                  <a:lnTo>
                    <a:pt x="88573" y="163206"/>
                  </a:lnTo>
                  <a:lnTo>
                    <a:pt x="88311" y="161939"/>
                  </a:lnTo>
                  <a:lnTo>
                    <a:pt x="88241" y="161701"/>
                  </a:lnTo>
                  <a:lnTo>
                    <a:pt x="87717" y="160812"/>
                  </a:lnTo>
                  <a:lnTo>
                    <a:pt x="86258" y="160879"/>
                  </a:lnTo>
                  <a:lnTo>
                    <a:pt x="86267" y="160183"/>
                  </a:lnTo>
                  <a:lnTo>
                    <a:pt x="87453" y="160143"/>
                  </a:lnTo>
                  <a:lnTo>
                    <a:pt x="87299" y="159905"/>
                  </a:lnTo>
                  <a:lnTo>
                    <a:pt x="87153" y="159656"/>
                  </a:lnTo>
                  <a:lnTo>
                    <a:pt x="86341" y="159255"/>
                  </a:lnTo>
                  <a:lnTo>
                    <a:pt x="85915" y="158722"/>
                  </a:lnTo>
                  <a:lnTo>
                    <a:pt x="85995" y="158551"/>
                  </a:lnTo>
                  <a:lnTo>
                    <a:pt x="85734" y="158600"/>
                  </a:lnTo>
                  <a:lnTo>
                    <a:pt x="85527" y="158607"/>
                  </a:lnTo>
                  <a:lnTo>
                    <a:pt x="84938" y="158201"/>
                  </a:lnTo>
                  <a:lnTo>
                    <a:pt x="84409" y="157724"/>
                  </a:lnTo>
                  <a:lnTo>
                    <a:pt x="84405" y="156934"/>
                  </a:lnTo>
                  <a:lnTo>
                    <a:pt x="84479" y="156565"/>
                  </a:lnTo>
                  <a:lnTo>
                    <a:pt x="84671" y="156144"/>
                  </a:lnTo>
                  <a:lnTo>
                    <a:pt x="74233" y="156323"/>
                  </a:lnTo>
                  <a:lnTo>
                    <a:pt x="72026" y="156320"/>
                  </a:lnTo>
                  <a:lnTo>
                    <a:pt x="71094" y="156318"/>
                  </a:lnTo>
                  <a:lnTo>
                    <a:pt x="64927" y="156405"/>
                  </a:lnTo>
                  <a:lnTo>
                    <a:pt x="62700" y="156421"/>
                  </a:lnTo>
                  <a:lnTo>
                    <a:pt x="61922" y="142323"/>
                  </a:lnTo>
                  <a:lnTo>
                    <a:pt x="57349" y="145705"/>
                  </a:lnTo>
                  <a:lnTo>
                    <a:pt x="56877" y="145669"/>
                  </a:lnTo>
                  <a:lnTo>
                    <a:pt x="56430" y="145255"/>
                  </a:lnTo>
                  <a:lnTo>
                    <a:pt x="56067" y="145088"/>
                  </a:lnTo>
                  <a:lnTo>
                    <a:pt x="55908" y="145119"/>
                  </a:lnTo>
                  <a:lnTo>
                    <a:pt x="53867" y="147727"/>
                  </a:lnTo>
                  <a:lnTo>
                    <a:pt x="53804" y="147533"/>
                  </a:lnTo>
                  <a:lnTo>
                    <a:pt x="53755" y="146665"/>
                  </a:lnTo>
                  <a:lnTo>
                    <a:pt x="53378" y="145069"/>
                  </a:lnTo>
                  <a:lnTo>
                    <a:pt x="52136" y="144839"/>
                  </a:lnTo>
                  <a:lnTo>
                    <a:pt x="50971" y="145077"/>
                  </a:lnTo>
                  <a:lnTo>
                    <a:pt x="50542" y="145240"/>
                  </a:lnTo>
                  <a:lnTo>
                    <a:pt x="50357" y="145393"/>
                  </a:lnTo>
                  <a:lnTo>
                    <a:pt x="50308" y="145662"/>
                  </a:lnTo>
                  <a:lnTo>
                    <a:pt x="49851" y="145877"/>
                  </a:lnTo>
                  <a:lnTo>
                    <a:pt x="49236" y="146000"/>
                  </a:lnTo>
                  <a:lnTo>
                    <a:pt x="48511" y="145944"/>
                  </a:lnTo>
                  <a:lnTo>
                    <a:pt x="48375" y="145843"/>
                  </a:lnTo>
                  <a:lnTo>
                    <a:pt x="53011" y="144346"/>
                  </a:lnTo>
                  <a:lnTo>
                    <a:pt x="52308" y="143158"/>
                  </a:lnTo>
                  <a:lnTo>
                    <a:pt x="51781" y="142592"/>
                  </a:lnTo>
                  <a:lnTo>
                    <a:pt x="51543" y="142172"/>
                  </a:lnTo>
                  <a:lnTo>
                    <a:pt x="42309" y="142332"/>
                  </a:lnTo>
                  <a:lnTo>
                    <a:pt x="42236" y="141633"/>
                  </a:lnTo>
                  <a:lnTo>
                    <a:pt x="41944" y="140805"/>
                  </a:lnTo>
                  <a:lnTo>
                    <a:pt x="41758" y="140503"/>
                  </a:lnTo>
                  <a:lnTo>
                    <a:pt x="42823" y="140347"/>
                  </a:lnTo>
                  <a:lnTo>
                    <a:pt x="42991" y="140329"/>
                  </a:lnTo>
                  <a:lnTo>
                    <a:pt x="44397" y="140875"/>
                  </a:lnTo>
                  <a:lnTo>
                    <a:pt x="45605" y="140639"/>
                  </a:lnTo>
                  <a:lnTo>
                    <a:pt x="47127" y="140609"/>
                  </a:lnTo>
                  <a:lnTo>
                    <a:pt x="50046" y="141296"/>
                  </a:lnTo>
                  <a:lnTo>
                    <a:pt x="50145" y="140851"/>
                  </a:lnTo>
                  <a:lnTo>
                    <a:pt x="49168" y="140481"/>
                  </a:lnTo>
                  <a:lnTo>
                    <a:pt x="47992" y="139881"/>
                  </a:lnTo>
                  <a:lnTo>
                    <a:pt x="47008" y="138435"/>
                  </a:lnTo>
                  <a:lnTo>
                    <a:pt x="46749" y="137589"/>
                  </a:lnTo>
                  <a:lnTo>
                    <a:pt x="47793" y="136635"/>
                  </a:lnTo>
                  <a:lnTo>
                    <a:pt x="48691" y="136087"/>
                  </a:lnTo>
                  <a:lnTo>
                    <a:pt x="48816" y="136769"/>
                  </a:lnTo>
                  <a:lnTo>
                    <a:pt x="49235" y="138189"/>
                  </a:lnTo>
                  <a:lnTo>
                    <a:pt x="49552" y="138830"/>
                  </a:lnTo>
                  <a:lnTo>
                    <a:pt x="50383" y="139930"/>
                  </a:lnTo>
                  <a:lnTo>
                    <a:pt x="51015" y="139464"/>
                  </a:lnTo>
                  <a:lnTo>
                    <a:pt x="51231" y="139782"/>
                  </a:lnTo>
                  <a:lnTo>
                    <a:pt x="51270" y="140035"/>
                  </a:lnTo>
                  <a:lnTo>
                    <a:pt x="51531" y="140419"/>
                  </a:lnTo>
                  <a:lnTo>
                    <a:pt x="52082" y="140818"/>
                  </a:lnTo>
                  <a:lnTo>
                    <a:pt x="52827" y="140959"/>
                  </a:lnTo>
                  <a:lnTo>
                    <a:pt x="55926" y="140908"/>
                  </a:lnTo>
                  <a:lnTo>
                    <a:pt x="56164" y="141372"/>
                  </a:lnTo>
                  <a:lnTo>
                    <a:pt x="56502" y="141727"/>
                  </a:lnTo>
                  <a:lnTo>
                    <a:pt x="56926" y="141566"/>
                  </a:lnTo>
                  <a:lnTo>
                    <a:pt x="57804" y="140683"/>
                  </a:lnTo>
                  <a:lnTo>
                    <a:pt x="58174" y="140612"/>
                  </a:lnTo>
                  <a:lnTo>
                    <a:pt x="58579" y="140608"/>
                  </a:lnTo>
                  <a:lnTo>
                    <a:pt x="60278" y="140891"/>
                  </a:lnTo>
                  <a:lnTo>
                    <a:pt x="61893" y="140901"/>
                  </a:lnTo>
                  <a:lnTo>
                    <a:pt x="61851" y="138491"/>
                  </a:lnTo>
                  <a:lnTo>
                    <a:pt x="61789" y="132499"/>
                  </a:lnTo>
                  <a:lnTo>
                    <a:pt x="61636" y="132368"/>
                  </a:lnTo>
                  <a:lnTo>
                    <a:pt x="61217" y="132349"/>
                  </a:lnTo>
                  <a:lnTo>
                    <a:pt x="60595" y="131894"/>
                  </a:lnTo>
                  <a:lnTo>
                    <a:pt x="60497" y="131764"/>
                  </a:lnTo>
                  <a:lnTo>
                    <a:pt x="60385" y="131205"/>
                  </a:lnTo>
                  <a:lnTo>
                    <a:pt x="60047" y="131652"/>
                  </a:lnTo>
                  <a:lnTo>
                    <a:pt x="59359" y="132275"/>
                  </a:lnTo>
                  <a:lnTo>
                    <a:pt x="58954" y="132509"/>
                  </a:lnTo>
                  <a:lnTo>
                    <a:pt x="58657" y="132562"/>
                  </a:lnTo>
                  <a:lnTo>
                    <a:pt x="57431" y="132551"/>
                  </a:lnTo>
                  <a:lnTo>
                    <a:pt x="56471" y="132450"/>
                  </a:lnTo>
                  <a:lnTo>
                    <a:pt x="55744" y="132212"/>
                  </a:lnTo>
                  <a:lnTo>
                    <a:pt x="55490" y="132276"/>
                  </a:lnTo>
                  <a:lnTo>
                    <a:pt x="54966" y="132656"/>
                  </a:lnTo>
                  <a:lnTo>
                    <a:pt x="53559" y="132314"/>
                  </a:lnTo>
                  <a:lnTo>
                    <a:pt x="53066" y="132372"/>
                  </a:lnTo>
                  <a:lnTo>
                    <a:pt x="52729" y="130175"/>
                  </a:lnTo>
                  <a:lnTo>
                    <a:pt x="51533" y="127712"/>
                  </a:lnTo>
                  <a:lnTo>
                    <a:pt x="51564" y="127451"/>
                  </a:lnTo>
                  <a:lnTo>
                    <a:pt x="51453" y="126821"/>
                  </a:lnTo>
                  <a:lnTo>
                    <a:pt x="51111" y="126027"/>
                  </a:lnTo>
                  <a:lnTo>
                    <a:pt x="50622" y="125669"/>
                  </a:lnTo>
                  <a:lnTo>
                    <a:pt x="50189" y="124745"/>
                  </a:lnTo>
                  <a:lnTo>
                    <a:pt x="50057" y="123586"/>
                  </a:lnTo>
                  <a:lnTo>
                    <a:pt x="50123" y="123403"/>
                  </a:lnTo>
                  <a:lnTo>
                    <a:pt x="50679" y="123348"/>
                  </a:lnTo>
                  <a:lnTo>
                    <a:pt x="51056" y="123445"/>
                  </a:lnTo>
                  <a:lnTo>
                    <a:pt x="51063" y="123638"/>
                  </a:lnTo>
                  <a:lnTo>
                    <a:pt x="51461" y="123825"/>
                  </a:lnTo>
                  <a:lnTo>
                    <a:pt x="52317" y="123896"/>
                  </a:lnTo>
                  <a:lnTo>
                    <a:pt x="52700" y="123675"/>
                  </a:lnTo>
                  <a:lnTo>
                    <a:pt x="52642" y="123062"/>
                  </a:lnTo>
                  <a:lnTo>
                    <a:pt x="52342" y="122137"/>
                  </a:lnTo>
                  <a:lnTo>
                    <a:pt x="51923" y="122633"/>
                  </a:lnTo>
                  <a:lnTo>
                    <a:pt x="51717" y="122610"/>
                  </a:lnTo>
                  <a:lnTo>
                    <a:pt x="51455" y="122390"/>
                  </a:lnTo>
                  <a:lnTo>
                    <a:pt x="51403" y="122159"/>
                  </a:lnTo>
                  <a:lnTo>
                    <a:pt x="50403" y="122334"/>
                  </a:lnTo>
                  <a:lnTo>
                    <a:pt x="49998" y="122297"/>
                  </a:lnTo>
                  <a:lnTo>
                    <a:pt x="49742" y="122595"/>
                  </a:lnTo>
                  <a:lnTo>
                    <a:pt x="49099" y="122799"/>
                  </a:lnTo>
                  <a:lnTo>
                    <a:pt x="48886" y="122654"/>
                  </a:lnTo>
                  <a:lnTo>
                    <a:pt x="48425" y="122680"/>
                  </a:lnTo>
                  <a:lnTo>
                    <a:pt x="47939" y="122915"/>
                  </a:lnTo>
                  <a:lnTo>
                    <a:pt x="47904" y="123067"/>
                  </a:lnTo>
                  <a:lnTo>
                    <a:pt x="47715" y="123145"/>
                  </a:lnTo>
                  <a:lnTo>
                    <a:pt x="47279" y="123067"/>
                  </a:lnTo>
                  <a:lnTo>
                    <a:pt x="46524" y="122709"/>
                  </a:lnTo>
                  <a:lnTo>
                    <a:pt x="45996" y="121882"/>
                  </a:lnTo>
                  <a:lnTo>
                    <a:pt x="45605" y="121852"/>
                  </a:lnTo>
                  <a:lnTo>
                    <a:pt x="45256" y="121558"/>
                  </a:lnTo>
                  <a:lnTo>
                    <a:pt x="45168" y="121189"/>
                  </a:lnTo>
                  <a:lnTo>
                    <a:pt x="44770" y="120783"/>
                  </a:lnTo>
                  <a:lnTo>
                    <a:pt x="44239" y="120660"/>
                  </a:lnTo>
                  <a:lnTo>
                    <a:pt x="43124" y="119788"/>
                  </a:lnTo>
                  <a:lnTo>
                    <a:pt x="42827" y="120052"/>
                  </a:lnTo>
                  <a:lnTo>
                    <a:pt x="42404" y="119661"/>
                  </a:lnTo>
                  <a:lnTo>
                    <a:pt x="41631" y="118606"/>
                  </a:lnTo>
                  <a:lnTo>
                    <a:pt x="41893" y="118565"/>
                  </a:lnTo>
                  <a:lnTo>
                    <a:pt x="42365" y="118863"/>
                  </a:lnTo>
                  <a:lnTo>
                    <a:pt x="42497" y="118837"/>
                  </a:lnTo>
                  <a:lnTo>
                    <a:pt x="42739" y="118505"/>
                  </a:lnTo>
                  <a:lnTo>
                    <a:pt x="42731" y="118177"/>
                  </a:lnTo>
                  <a:lnTo>
                    <a:pt x="42892" y="117421"/>
                  </a:lnTo>
                  <a:lnTo>
                    <a:pt x="43539" y="116314"/>
                  </a:lnTo>
                  <a:lnTo>
                    <a:pt x="43808" y="116020"/>
                  </a:lnTo>
                  <a:lnTo>
                    <a:pt x="45175" y="116414"/>
                  </a:lnTo>
                  <a:lnTo>
                    <a:pt x="46066" y="116809"/>
                  </a:lnTo>
                  <a:lnTo>
                    <a:pt x="46433" y="116828"/>
                  </a:lnTo>
                  <a:lnTo>
                    <a:pt x="47678" y="116210"/>
                  </a:lnTo>
                  <a:lnTo>
                    <a:pt x="48538" y="115994"/>
                  </a:lnTo>
                  <a:lnTo>
                    <a:pt x="49667" y="115525"/>
                  </a:lnTo>
                  <a:lnTo>
                    <a:pt x="50129" y="115555"/>
                  </a:lnTo>
                  <a:lnTo>
                    <a:pt x="50123" y="114588"/>
                  </a:lnTo>
                  <a:lnTo>
                    <a:pt x="50370" y="114601"/>
                  </a:lnTo>
                  <a:lnTo>
                    <a:pt x="50569" y="114869"/>
                  </a:lnTo>
                  <a:lnTo>
                    <a:pt x="50751" y="114891"/>
                  </a:lnTo>
                  <a:lnTo>
                    <a:pt x="52447" y="114788"/>
                  </a:lnTo>
                  <a:lnTo>
                    <a:pt x="53811" y="114411"/>
                  </a:lnTo>
                  <a:lnTo>
                    <a:pt x="53898" y="114210"/>
                  </a:lnTo>
                  <a:lnTo>
                    <a:pt x="54248" y="113800"/>
                  </a:lnTo>
                  <a:lnTo>
                    <a:pt x="55213" y="113178"/>
                  </a:lnTo>
                  <a:lnTo>
                    <a:pt x="54743" y="110845"/>
                  </a:lnTo>
                  <a:lnTo>
                    <a:pt x="54753" y="110021"/>
                  </a:lnTo>
                  <a:lnTo>
                    <a:pt x="53767" y="110853"/>
                  </a:lnTo>
                  <a:lnTo>
                    <a:pt x="52809" y="111409"/>
                  </a:lnTo>
                  <a:lnTo>
                    <a:pt x="49385" y="111447"/>
                  </a:lnTo>
                  <a:lnTo>
                    <a:pt x="49420" y="111109"/>
                  </a:lnTo>
                  <a:lnTo>
                    <a:pt x="49658" y="110919"/>
                  </a:lnTo>
                  <a:lnTo>
                    <a:pt x="49672" y="110438"/>
                  </a:lnTo>
                  <a:lnTo>
                    <a:pt x="49438" y="109235"/>
                  </a:lnTo>
                  <a:lnTo>
                    <a:pt x="49446" y="108769"/>
                  </a:lnTo>
                  <a:lnTo>
                    <a:pt x="49652" y="108601"/>
                  </a:lnTo>
                  <a:lnTo>
                    <a:pt x="49865" y="108188"/>
                  </a:lnTo>
                  <a:lnTo>
                    <a:pt x="49785" y="107506"/>
                  </a:lnTo>
                  <a:lnTo>
                    <a:pt x="48991" y="107036"/>
                  </a:lnTo>
                  <a:lnTo>
                    <a:pt x="48421" y="106931"/>
                  </a:lnTo>
                  <a:lnTo>
                    <a:pt x="48005" y="106749"/>
                  </a:lnTo>
                  <a:lnTo>
                    <a:pt x="47903" y="106585"/>
                  </a:lnTo>
                  <a:lnTo>
                    <a:pt x="47928" y="106182"/>
                  </a:lnTo>
                  <a:lnTo>
                    <a:pt x="46921" y="105258"/>
                  </a:lnTo>
                  <a:lnTo>
                    <a:pt x="46623" y="104837"/>
                  </a:lnTo>
                  <a:lnTo>
                    <a:pt x="45322" y="104278"/>
                  </a:lnTo>
                  <a:lnTo>
                    <a:pt x="44871" y="103264"/>
                  </a:lnTo>
                  <a:lnTo>
                    <a:pt x="45077" y="102407"/>
                  </a:lnTo>
                  <a:lnTo>
                    <a:pt x="43702" y="103805"/>
                  </a:lnTo>
                  <a:lnTo>
                    <a:pt x="43310" y="104047"/>
                  </a:lnTo>
                  <a:lnTo>
                    <a:pt x="42082" y="103559"/>
                  </a:lnTo>
                  <a:lnTo>
                    <a:pt x="39758" y="102829"/>
                  </a:lnTo>
                  <a:lnTo>
                    <a:pt x="38918" y="102587"/>
                  </a:lnTo>
                  <a:lnTo>
                    <a:pt x="37056" y="102287"/>
                  </a:lnTo>
                  <a:lnTo>
                    <a:pt x="36556" y="101090"/>
                  </a:lnTo>
                  <a:lnTo>
                    <a:pt x="36385" y="100446"/>
                  </a:lnTo>
                  <a:lnTo>
                    <a:pt x="35878" y="100248"/>
                  </a:lnTo>
                  <a:lnTo>
                    <a:pt x="35798" y="98700"/>
                  </a:lnTo>
                  <a:lnTo>
                    <a:pt x="35427" y="98287"/>
                  </a:lnTo>
                  <a:lnTo>
                    <a:pt x="34867" y="97456"/>
                  </a:lnTo>
                  <a:lnTo>
                    <a:pt x="34342" y="96218"/>
                  </a:lnTo>
                  <a:lnTo>
                    <a:pt x="34042" y="95719"/>
                  </a:lnTo>
                  <a:lnTo>
                    <a:pt x="33688" y="95510"/>
                  </a:lnTo>
                  <a:lnTo>
                    <a:pt x="32711" y="95722"/>
                  </a:lnTo>
                  <a:lnTo>
                    <a:pt x="32414" y="95882"/>
                  </a:lnTo>
                  <a:lnTo>
                    <a:pt x="31241" y="97678"/>
                  </a:lnTo>
                  <a:lnTo>
                    <a:pt x="30274" y="98807"/>
                  </a:lnTo>
                  <a:lnTo>
                    <a:pt x="30023" y="99474"/>
                  </a:lnTo>
                  <a:lnTo>
                    <a:pt x="30716" y="99419"/>
                  </a:lnTo>
                  <a:lnTo>
                    <a:pt x="30824" y="99210"/>
                  </a:lnTo>
                  <a:lnTo>
                    <a:pt x="30894" y="98673"/>
                  </a:lnTo>
                  <a:lnTo>
                    <a:pt x="32130" y="98725"/>
                  </a:lnTo>
                  <a:lnTo>
                    <a:pt x="32448" y="99199"/>
                  </a:lnTo>
                  <a:lnTo>
                    <a:pt x="32501" y="99766"/>
                  </a:lnTo>
                  <a:lnTo>
                    <a:pt x="31919" y="101353"/>
                  </a:lnTo>
                  <a:lnTo>
                    <a:pt x="30912" y="101319"/>
                  </a:lnTo>
                  <a:lnTo>
                    <a:pt x="30603" y="101207"/>
                  </a:lnTo>
                  <a:lnTo>
                    <a:pt x="30457" y="101047"/>
                  </a:lnTo>
                  <a:lnTo>
                    <a:pt x="30131" y="100984"/>
                  </a:lnTo>
                  <a:lnTo>
                    <a:pt x="28752" y="101524"/>
                  </a:lnTo>
                  <a:lnTo>
                    <a:pt x="27793" y="101785"/>
                  </a:lnTo>
                  <a:lnTo>
                    <a:pt x="27797" y="102180"/>
                  </a:lnTo>
                  <a:lnTo>
                    <a:pt x="27809" y="102753"/>
                  </a:lnTo>
                  <a:lnTo>
                    <a:pt x="27406" y="102901"/>
                  </a:lnTo>
                  <a:lnTo>
                    <a:pt x="27186" y="102940"/>
                  </a:lnTo>
                  <a:lnTo>
                    <a:pt x="26629" y="102761"/>
                  </a:lnTo>
                  <a:lnTo>
                    <a:pt x="26569" y="102424"/>
                  </a:lnTo>
                  <a:lnTo>
                    <a:pt x="26403" y="102032"/>
                  </a:lnTo>
                  <a:lnTo>
                    <a:pt x="26422" y="101808"/>
                  </a:lnTo>
                  <a:lnTo>
                    <a:pt x="26519" y="101283"/>
                  </a:lnTo>
                  <a:lnTo>
                    <a:pt x="26127" y="100981"/>
                  </a:lnTo>
                  <a:lnTo>
                    <a:pt x="25888" y="100978"/>
                  </a:lnTo>
                  <a:lnTo>
                    <a:pt x="25746" y="101042"/>
                  </a:lnTo>
                  <a:lnTo>
                    <a:pt x="25727" y="101179"/>
                  </a:lnTo>
                  <a:lnTo>
                    <a:pt x="26000" y="101392"/>
                  </a:lnTo>
                  <a:lnTo>
                    <a:pt x="25969" y="101641"/>
                  </a:lnTo>
                  <a:lnTo>
                    <a:pt x="25836" y="101619"/>
                  </a:lnTo>
                  <a:lnTo>
                    <a:pt x="25595" y="101488"/>
                  </a:lnTo>
                  <a:lnTo>
                    <a:pt x="25356" y="101230"/>
                  </a:lnTo>
                  <a:lnTo>
                    <a:pt x="25204" y="101205"/>
                  </a:lnTo>
                  <a:lnTo>
                    <a:pt x="24770" y="101247"/>
                  </a:lnTo>
                  <a:lnTo>
                    <a:pt x="24734" y="101075"/>
                  </a:lnTo>
                  <a:lnTo>
                    <a:pt x="24669" y="100634"/>
                  </a:lnTo>
                  <a:lnTo>
                    <a:pt x="24197" y="100577"/>
                  </a:lnTo>
                  <a:lnTo>
                    <a:pt x="23643" y="99971"/>
                  </a:lnTo>
                  <a:lnTo>
                    <a:pt x="23374" y="100118"/>
                  </a:lnTo>
                  <a:lnTo>
                    <a:pt x="23257" y="100319"/>
                  </a:lnTo>
                  <a:lnTo>
                    <a:pt x="23007" y="100655"/>
                  </a:lnTo>
                  <a:lnTo>
                    <a:pt x="22856" y="100542"/>
                  </a:lnTo>
                  <a:lnTo>
                    <a:pt x="22800" y="100258"/>
                  </a:lnTo>
                  <a:lnTo>
                    <a:pt x="22450" y="100357"/>
                  </a:lnTo>
                  <a:lnTo>
                    <a:pt x="22150" y="100235"/>
                  </a:lnTo>
                  <a:lnTo>
                    <a:pt x="21944" y="100397"/>
                  </a:lnTo>
                  <a:lnTo>
                    <a:pt x="21525" y="99476"/>
                  </a:lnTo>
                  <a:lnTo>
                    <a:pt x="21290" y="99104"/>
                  </a:lnTo>
                  <a:lnTo>
                    <a:pt x="20748" y="98586"/>
                  </a:lnTo>
                  <a:lnTo>
                    <a:pt x="20709" y="98023"/>
                  </a:lnTo>
                  <a:lnTo>
                    <a:pt x="20580" y="98165"/>
                  </a:lnTo>
                  <a:lnTo>
                    <a:pt x="20618" y="98523"/>
                  </a:lnTo>
                  <a:lnTo>
                    <a:pt x="20261" y="98392"/>
                  </a:lnTo>
                  <a:lnTo>
                    <a:pt x="19883" y="98358"/>
                  </a:lnTo>
                  <a:lnTo>
                    <a:pt x="17709" y="98488"/>
                  </a:lnTo>
                  <a:lnTo>
                    <a:pt x="17199" y="98632"/>
                  </a:lnTo>
                  <a:lnTo>
                    <a:pt x="16988" y="98797"/>
                  </a:lnTo>
                  <a:lnTo>
                    <a:pt x="16708" y="99166"/>
                  </a:lnTo>
                  <a:lnTo>
                    <a:pt x="16523" y="99754"/>
                  </a:lnTo>
                  <a:lnTo>
                    <a:pt x="16146" y="100385"/>
                  </a:lnTo>
                  <a:lnTo>
                    <a:pt x="16172" y="100973"/>
                  </a:lnTo>
                  <a:lnTo>
                    <a:pt x="16008" y="100578"/>
                  </a:lnTo>
                  <a:lnTo>
                    <a:pt x="15420" y="100760"/>
                  </a:lnTo>
                  <a:lnTo>
                    <a:pt x="14828" y="100779"/>
                  </a:lnTo>
                  <a:lnTo>
                    <a:pt x="14741" y="100339"/>
                  </a:lnTo>
                  <a:lnTo>
                    <a:pt x="14535" y="100067"/>
                  </a:lnTo>
                  <a:lnTo>
                    <a:pt x="14475" y="99872"/>
                  </a:lnTo>
                  <a:lnTo>
                    <a:pt x="14832" y="99866"/>
                  </a:lnTo>
                  <a:lnTo>
                    <a:pt x="14748" y="94362"/>
                  </a:lnTo>
                  <a:lnTo>
                    <a:pt x="15844" y="95573"/>
                  </a:lnTo>
                  <a:lnTo>
                    <a:pt x="16163" y="95092"/>
                  </a:lnTo>
                  <a:lnTo>
                    <a:pt x="16768" y="93902"/>
                  </a:lnTo>
                  <a:lnTo>
                    <a:pt x="16520" y="93416"/>
                  </a:lnTo>
                  <a:lnTo>
                    <a:pt x="15862" y="93080"/>
                  </a:lnTo>
                  <a:lnTo>
                    <a:pt x="15470" y="93102"/>
                  </a:lnTo>
                  <a:lnTo>
                    <a:pt x="14987" y="93411"/>
                  </a:lnTo>
                  <a:lnTo>
                    <a:pt x="14729" y="93475"/>
                  </a:lnTo>
                  <a:lnTo>
                    <a:pt x="14693" y="89361"/>
                  </a:lnTo>
                  <a:lnTo>
                    <a:pt x="12676" y="89185"/>
                  </a:lnTo>
                  <a:lnTo>
                    <a:pt x="12490" y="88939"/>
                  </a:lnTo>
                  <a:lnTo>
                    <a:pt x="12451" y="88321"/>
                  </a:lnTo>
                  <a:lnTo>
                    <a:pt x="12217" y="87985"/>
                  </a:lnTo>
                  <a:lnTo>
                    <a:pt x="11257" y="87859"/>
                  </a:lnTo>
                  <a:lnTo>
                    <a:pt x="11243" y="87575"/>
                  </a:lnTo>
                  <a:lnTo>
                    <a:pt x="11558" y="86886"/>
                  </a:lnTo>
                  <a:lnTo>
                    <a:pt x="11767" y="85779"/>
                  </a:lnTo>
                  <a:lnTo>
                    <a:pt x="9799" y="85806"/>
                  </a:lnTo>
                  <a:lnTo>
                    <a:pt x="9817" y="85269"/>
                  </a:lnTo>
                  <a:lnTo>
                    <a:pt x="9918" y="84915"/>
                  </a:lnTo>
                  <a:lnTo>
                    <a:pt x="10696" y="83790"/>
                  </a:lnTo>
                  <a:lnTo>
                    <a:pt x="11575" y="83353"/>
                  </a:lnTo>
                  <a:lnTo>
                    <a:pt x="12031" y="83365"/>
                  </a:lnTo>
                  <a:lnTo>
                    <a:pt x="12402" y="83473"/>
                  </a:lnTo>
                  <a:lnTo>
                    <a:pt x="13352" y="82671"/>
                  </a:lnTo>
                  <a:lnTo>
                    <a:pt x="13962" y="81624"/>
                  </a:lnTo>
                  <a:lnTo>
                    <a:pt x="14691" y="79895"/>
                  </a:lnTo>
                  <a:lnTo>
                    <a:pt x="14652" y="79597"/>
                  </a:lnTo>
                  <a:lnTo>
                    <a:pt x="14295" y="78475"/>
                  </a:lnTo>
                  <a:lnTo>
                    <a:pt x="14078" y="77968"/>
                  </a:lnTo>
                  <a:lnTo>
                    <a:pt x="14235" y="77741"/>
                  </a:lnTo>
                  <a:lnTo>
                    <a:pt x="14663" y="77485"/>
                  </a:lnTo>
                  <a:lnTo>
                    <a:pt x="14568" y="76720"/>
                  </a:lnTo>
                  <a:lnTo>
                    <a:pt x="14425" y="76742"/>
                  </a:lnTo>
                  <a:lnTo>
                    <a:pt x="13864" y="76973"/>
                  </a:lnTo>
                  <a:lnTo>
                    <a:pt x="13475" y="77518"/>
                  </a:lnTo>
                  <a:lnTo>
                    <a:pt x="12759" y="76940"/>
                  </a:lnTo>
                  <a:lnTo>
                    <a:pt x="12658" y="76765"/>
                  </a:lnTo>
                  <a:lnTo>
                    <a:pt x="12616" y="76478"/>
                  </a:lnTo>
                  <a:lnTo>
                    <a:pt x="12458" y="76344"/>
                  </a:lnTo>
                  <a:lnTo>
                    <a:pt x="12244" y="76362"/>
                  </a:lnTo>
                  <a:lnTo>
                    <a:pt x="11837" y="76862"/>
                  </a:lnTo>
                  <a:lnTo>
                    <a:pt x="10905" y="76444"/>
                  </a:lnTo>
                  <a:lnTo>
                    <a:pt x="9678" y="76031"/>
                  </a:lnTo>
                  <a:lnTo>
                    <a:pt x="9156" y="76583"/>
                  </a:lnTo>
                  <a:lnTo>
                    <a:pt x="8984" y="76613"/>
                  </a:lnTo>
                  <a:lnTo>
                    <a:pt x="8714" y="76121"/>
                  </a:lnTo>
                  <a:lnTo>
                    <a:pt x="8482" y="76166"/>
                  </a:lnTo>
                  <a:lnTo>
                    <a:pt x="8251" y="76441"/>
                  </a:lnTo>
                  <a:lnTo>
                    <a:pt x="8101" y="76870"/>
                  </a:lnTo>
                  <a:lnTo>
                    <a:pt x="7522" y="77366"/>
                  </a:lnTo>
                  <a:lnTo>
                    <a:pt x="7312" y="77444"/>
                  </a:lnTo>
                  <a:lnTo>
                    <a:pt x="7021" y="77236"/>
                  </a:lnTo>
                  <a:lnTo>
                    <a:pt x="6863" y="76874"/>
                  </a:lnTo>
                  <a:lnTo>
                    <a:pt x="7119" y="76539"/>
                  </a:lnTo>
                  <a:lnTo>
                    <a:pt x="7140" y="76349"/>
                  </a:lnTo>
                  <a:lnTo>
                    <a:pt x="6993" y="76084"/>
                  </a:lnTo>
                  <a:lnTo>
                    <a:pt x="6845" y="76121"/>
                  </a:lnTo>
                  <a:lnTo>
                    <a:pt x="6320" y="76841"/>
                  </a:lnTo>
                  <a:lnTo>
                    <a:pt x="6269" y="77453"/>
                  </a:lnTo>
                  <a:lnTo>
                    <a:pt x="6111" y="77704"/>
                  </a:lnTo>
                  <a:lnTo>
                    <a:pt x="6050" y="78029"/>
                  </a:lnTo>
                  <a:lnTo>
                    <a:pt x="6082" y="78502"/>
                  </a:lnTo>
                  <a:lnTo>
                    <a:pt x="6163" y="78730"/>
                  </a:lnTo>
                  <a:lnTo>
                    <a:pt x="6047" y="79228"/>
                  </a:lnTo>
                  <a:lnTo>
                    <a:pt x="5870" y="79472"/>
                  </a:lnTo>
                  <a:lnTo>
                    <a:pt x="5435" y="79917"/>
                  </a:lnTo>
                  <a:lnTo>
                    <a:pt x="5249" y="79927"/>
                  </a:lnTo>
                  <a:lnTo>
                    <a:pt x="4878" y="79836"/>
                  </a:lnTo>
                  <a:lnTo>
                    <a:pt x="4718" y="79496"/>
                  </a:lnTo>
                  <a:lnTo>
                    <a:pt x="4470" y="79527"/>
                  </a:lnTo>
                  <a:lnTo>
                    <a:pt x="4384" y="79903"/>
                  </a:lnTo>
                  <a:lnTo>
                    <a:pt x="4478" y="80671"/>
                  </a:lnTo>
                  <a:lnTo>
                    <a:pt x="4340" y="80897"/>
                  </a:lnTo>
                  <a:lnTo>
                    <a:pt x="4156" y="80933"/>
                  </a:lnTo>
                  <a:lnTo>
                    <a:pt x="3864" y="80783"/>
                  </a:lnTo>
                  <a:lnTo>
                    <a:pt x="3530" y="81738"/>
                  </a:lnTo>
                  <a:lnTo>
                    <a:pt x="3360" y="81852"/>
                  </a:lnTo>
                  <a:lnTo>
                    <a:pt x="3208" y="81889"/>
                  </a:lnTo>
                  <a:lnTo>
                    <a:pt x="3206" y="81460"/>
                  </a:lnTo>
                  <a:lnTo>
                    <a:pt x="3058" y="81357"/>
                  </a:lnTo>
                  <a:lnTo>
                    <a:pt x="2540" y="81834"/>
                  </a:lnTo>
                  <a:lnTo>
                    <a:pt x="2221" y="82032"/>
                  </a:lnTo>
                  <a:lnTo>
                    <a:pt x="2221" y="80267"/>
                  </a:lnTo>
                  <a:lnTo>
                    <a:pt x="2407" y="79051"/>
                  </a:lnTo>
                  <a:lnTo>
                    <a:pt x="2563" y="78575"/>
                  </a:lnTo>
                  <a:lnTo>
                    <a:pt x="3103" y="74918"/>
                  </a:lnTo>
                  <a:lnTo>
                    <a:pt x="2837" y="74253"/>
                  </a:lnTo>
                  <a:lnTo>
                    <a:pt x="1829" y="73416"/>
                  </a:lnTo>
                  <a:lnTo>
                    <a:pt x="1387" y="72875"/>
                  </a:lnTo>
                  <a:lnTo>
                    <a:pt x="755" y="71663"/>
                  </a:lnTo>
                  <a:lnTo>
                    <a:pt x="615" y="70794"/>
                  </a:lnTo>
                  <a:lnTo>
                    <a:pt x="303" y="70276"/>
                  </a:lnTo>
                  <a:lnTo>
                    <a:pt x="0" y="70001"/>
                  </a:lnTo>
                  <a:lnTo>
                    <a:pt x="40" y="69568"/>
                  </a:lnTo>
                  <a:lnTo>
                    <a:pt x="24" y="69194"/>
                  </a:lnTo>
                  <a:lnTo>
                    <a:pt x="13" y="68938"/>
                  </a:lnTo>
                  <a:lnTo>
                    <a:pt x="523" y="66606"/>
                  </a:lnTo>
                  <a:lnTo>
                    <a:pt x="1042" y="65810"/>
                  </a:lnTo>
                  <a:lnTo>
                    <a:pt x="1692" y="65556"/>
                  </a:lnTo>
                  <a:lnTo>
                    <a:pt x="2236" y="64864"/>
                  </a:lnTo>
                  <a:lnTo>
                    <a:pt x="2646" y="63959"/>
                  </a:lnTo>
                  <a:lnTo>
                    <a:pt x="2732" y="63631"/>
                  </a:lnTo>
                  <a:lnTo>
                    <a:pt x="2326" y="62414"/>
                  </a:lnTo>
                  <a:lnTo>
                    <a:pt x="2341" y="61971"/>
                  </a:lnTo>
                  <a:lnTo>
                    <a:pt x="3865" y="60288"/>
                  </a:lnTo>
                  <a:lnTo>
                    <a:pt x="4061" y="59894"/>
                  </a:lnTo>
                  <a:lnTo>
                    <a:pt x="4108" y="59496"/>
                  </a:lnTo>
                  <a:lnTo>
                    <a:pt x="4073" y="59102"/>
                  </a:lnTo>
                  <a:lnTo>
                    <a:pt x="3900" y="58609"/>
                  </a:lnTo>
                  <a:lnTo>
                    <a:pt x="3839" y="58194"/>
                  </a:lnTo>
                  <a:lnTo>
                    <a:pt x="3891" y="57901"/>
                  </a:lnTo>
                  <a:lnTo>
                    <a:pt x="4124" y="57527"/>
                  </a:lnTo>
                  <a:lnTo>
                    <a:pt x="3475" y="57525"/>
                  </a:lnTo>
                  <a:lnTo>
                    <a:pt x="3145" y="57523"/>
                  </a:lnTo>
                  <a:lnTo>
                    <a:pt x="2116" y="57519"/>
                  </a:lnTo>
                  <a:lnTo>
                    <a:pt x="2406" y="56582"/>
                  </a:lnTo>
                  <a:lnTo>
                    <a:pt x="2402" y="55733"/>
                  </a:lnTo>
                  <a:lnTo>
                    <a:pt x="2288" y="54984"/>
                  </a:lnTo>
                  <a:lnTo>
                    <a:pt x="1828" y="53014"/>
                  </a:lnTo>
                  <a:lnTo>
                    <a:pt x="1864" y="52078"/>
                  </a:lnTo>
                  <a:lnTo>
                    <a:pt x="2183" y="51165"/>
                  </a:lnTo>
                  <a:lnTo>
                    <a:pt x="2260" y="50517"/>
                  </a:lnTo>
                  <a:lnTo>
                    <a:pt x="3284" y="47393"/>
                  </a:lnTo>
                  <a:lnTo>
                    <a:pt x="4006" y="46454"/>
                  </a:lnTo>
                  <a:lnTo>
                    <a:pt x="4241" y="45852"/>
                  </a:lnTo>
                  <a:lnTo>
                    <a:pt x="3995" y="45391"/>
                  </a:lnTo>
                  <a:lnTo>
                    <a:pt x="3445" y="44757"/>
                  </a:lnTo>
                  <a:lnTo>
                    <a:pt x="2552" y="43542"/>
                  </a:lnTo>
                  <a:lnTo>
                    <a:pt x="2175" y="42847"/>
                  </a:lnTo>
                  <a:lnTo>
                    <a:pt x="1804" y="41828"/>
                  </a:lnTo>
                  <a:lnTo>
                    <a:pt x="1350" y="40435"/>
                  </a:lnTo>
                  <a:lnTo>
                    <a:pt x="1166" y="39284"/>
                  </a:lnTo>
                  <a:lnTo>
                    <a:pt x="1240" y="38598"/>
                  </a:lnTo>
                  <a:lnTo>
                    <a:pt x="1689" y="38454"/>
                  </a:lnTo>
                  <a:lnTo>
                    <a:pt x="1446" y="38491"/>
                  </a:lnTo>
                  <a:lnTo>
                    <a:pt x="1278" y="38383"/>
                  </a:lnTo>
                  <a:lnTo>
                    <a:pt x="1597" y="37343"/>
                  </a:lnTo>
                  <a:lnTo>
                    <a:pt x="2424" y="36531"/>
                  </a:lnTo>
                  <a:lnTo>
                    <a:pt x="2874" y="36240"/>
                  </a:lnTo>
                  <a:lnTo>
                    <a:pt x="3553" y="35294"/>
                  </a:lnTo>
                  <a:lnTo>
                    <a:pt x="3793" y="35172"/>
                  </a:lnTo>
                  <a:lnTo>
                    <a:pt x="4058" y="35378"/>
                  </a:lnTo>
                  <a:lnTo>
                    <a:pt x="4080" y="35108"/>
                  </a:lnTo>
                  <a:lnTo>
                    <a:pt x="4471" y="35187"/>
                  </a:lnTo>
                  <a:lnTo>
                    <a:pt x="5158" y="36010"/>
                  </a:lnTo>
                  <a:lnTo>
                    <a:pt x="5222" y="35872"/>
                  </a:lnTo>
                  <a:lnTo>
                    <a:pt x="5267" y="35078"/>
                  </a:lnTo>
                  <a:lnTo>
                    <a:pt x="5189" y="34851"/>
                  </a:lnTo>
                  <a:lnTo>
                    <a:pt x="4827" y="34642"/>
                  </a:lnTo>
                  <a:lnTo>
                    <a:pt x="4758" y="34382"/>
                  </a:lnTo>
                  <a:lnTo>
                    <a:pt x="4758" y="34028"/>
                  </a:lnTo>
                  <a:lnTo>
                    <a:pt x="4682" y="33335"/>
                  </a:lnTo>
                  <a:lnTo>
                    <a:pt x="3782" y="34087"/>
                  </a:lnTo>
                  <a:lnTo>
                    <a:pt x="3737" y="33461"/>
                  </a:lnTo>
                  <a:lnTo>
                    <a:pt x="3884" y="33077"/>
                  </a:lnTo>
                  <a:lnTo>
                    <a:pt x="3701" y="32624"/>
                  </a:lnTo>
                  <a:lnTo>
                    <a:pt x="4055" y="31754"/>
                  </a:lnTo>
                  <a:lnTo>
                    <a:pt x="4378" y="31522"/>
                  </a:lnTo>
                  <a:lnTo>
                    <a:pt x="5120" y="31505"/>
                  </a:lnTo>
                  <a:lnTo>
                    <a:pt x="5601" y="31346"/>
                  </a:lnTo>
                  <a:lnTo>
                    <a:pt x="5843" y="31153"/>
                  </a:lnTo>
                  <a:lnTo>
                    <a:pt x="5896" y="30791"/>
                  </a:lnTo>
                  <a:lnTo>
                    <a:pt x="5786" y="30552"/>
                  </a:lnTo>
                  <a:lnTo>
                    <a:pt x="5299" y="29999"/>
                  </a:lnTo>
                  <a:lnTo>
                    <a:pt x="5324" y="29593"/>
                  </a:lnTo>
                  <a:lnTo>
                    <a:pt x="5860" y="28607"/>
                  </a:lnTo>
                  <a:lnTo>
                    <a:pt x="5878" y="28116"/>
                  </a:lnTo>
                  <a:lnTo>
                    <a:pt x="6039" y="27416"/>
                  </a:lnTo>
                  <a:lnTo>
                    <a:pt x="6214" y="27067"/>
                  </a:lnTo>
                  <a:lnTo>
                    <a:pt x="6434" y="26949"/>
                  </a:lnTo>
                  <a:lnTo>
                    <a:pt x="6763" y="26910"/>
                  </a:lnTo>
                  <a:lnTo>
                    <a:pt x="6983" y="26733"/>
                  </a:lnTo>
                  <a:lnTo>
                    <a:pt x="6957" y="26336"/>
                  </a:lnTo>
                  <a:lnTo>
                    <a:pt x="6279" y="25790"/>
                  </a:lnTo>
                  <a:lnTo>
                    <a:pt x="5974" y="25430"/>
                  </a:lnTo>
                  <a:lnTo>
                    <a:pt x="5979" y="25004"/>
                  </a:lnTo>
                  <a:lnTo>
                    <a:pt x="6219" y="24380"/>
                  </a:lnTo>
                  <a:lnTo>
                    <a:pt x="6539" y="23826"/>
                  </a:lnTo>
                  <a:lnTo>
                    <a:pt x="6861" y="23629"/>
                  </a:lnTo>
                  <a:lnTo>
                    <a:pt x="7200" y="23615"/>
                  </a:lnTo>
                  <a:lnTo>
                    <a:pt x="8103" y="24033"/>
                  </a:lnTo>
                  <a:lnTo>
                    <a:pt x="8688" y="24063"/>
                  </a:lnTo>
                  <a:lnTo>
                    <a:pt x="9260" y="23942"/>
                  </a:lnTo>
                  <a:lnTo>
                    <a:pt x="9772" y="23969"/>
                  </a:lnTo>
                  <a:lnTo>
                    <a:pt x="10376" y="24308"/>
                  </a:lnTo>
                  <a:lnTo>
                    <a:pt x="10810" y="24979"/>
                  </a:lnTo>
                  <a:lnTo>
                    <a:pt x="11626" y="25347"/>
                  </a:lnTo>
                  <a:lnTo>
                    <a:pt x="12001" y="25388"/>
                  </a:lnTo>
                  <a:lnTo>
                    <a:pt x="12360" y="25325"/>
                  </a:lnTo>
                  <a:lnTo>
                    <a:pt x="12598" y="25183"/>
                  </a:lnTo>
                  <a:lnTo>
                    <a:pt x="13266" y="24049"/>
                  </a:lnTo>
                  <a:lnTo>
                    <a:pt x="14526" y="23223"/>
                  </a:lnTo>
                  <a:lnTo>
                    <a:pt x="14716" y="23164"/>
                  </a:lnTo>
                  <a:lnTo>
                    <a:pt x="14925" y="23137"/>
                  </a:lnTo>
                  <a:lnTo>
                    <a:pt x="15800" y="23235"/>
                  </a:lnTo>
                  <a:lnTo>
                    <a:pt x="16615" y="23150"/>
                  </a:lnTo>
                  <a:lnTo>
                    <a:pt x="16811" y="23072"/>
                  </a:lnTo>
                  <a:lnTo>
                    <a:pt x="16924" y="22886"/>
                  </a:lnTo>
                  <a:lnTo>
                    <a:pt x="16943" y="22357"/>
                  </a:lnTo>
                  <a:lnTo>
                    <a:pt x="17042" y="22182"/>
                  </a:lnTo>
                  <a:lnTo>
                    <a:pt x="17173" y="22089"/>
                  </a:lnTo>
                  <a:lnTo>
                    <a:pt x="17355" y="22031"/>
                  </a:lnTo>
                  <a:lnTo>
                    <a:pt x="18430" y="21983"/>
                  </a:lnTo>
                  <a:lnTo>
                    <a:pt x="18733" y="21886"/>
                  </a:lnTo>
                  <a:lnTo>
                    <a:pt x="18964" y="21720"/>
                  </a:lnTo>
                  <a:lnTo>
                    <a:pt x="19105" y="21449"/>
                  </a:lnTo>
                  <a:lnTo>
                    <a:pt x="19202" y="21024"/>
                  </a:lnTo>
                  <a:lnTo>
                    <a:pt x="19216" y="20847"/>
                  </a:lnTo>
                  <a:lnTo>
                    <a:pt x="19207" y="20164"/>
                  </a:lnTo>
                  <a:lnTo>
                    <a:pt x="19380" y="19794"/>
                  </a:lnTo>
                  <a:lnTo>
                    <a:pt x="19833" y="19812"/>
                  </a:lnTo>
                  <a:lnTo>
                    <a:pt x="20110" y="19914"/>
                  </a:lnTo>
                  <a:lnTo>
                    <a:pt x="20720" y="20229"/>
                  </a:lnTo>
                  <a:lnTo>
                    <a:pt x="20943" y="20266"/>
                  </a:lnTo>
                  <a:lnTo>
                    <a:pt x="21325" y="20269"/>
                  </a:lnTo>
                  <a:lnTo>
                    <a:pt x="21546" y="20416"/>
                  </a:lnTo>
                  <a:lnTo>
                    <a:pt x="21694" y="20559"/>
                  </a:lnTo>
                  <a:lnTo>
                    <a:pt x="22135" y="21280"/>
                  </a:lnTo>
                  <a:lnTo>
                    <a:pt x="22164" y="21641"/>
                  </a:lnTo>
                  <a:lnTo>
                    <a:pt x="22153" y="21817"/>
                  </a:lnTo>
                  <a:lnTo>
                    <a:pt x="22116" y="21956"/>
                  </a:lnTo>
                  <a:lnTo>
                    <a:pt x="21839" y="22276"/>
                  </a:lnTo>
                  <a:lnTo>
                    <a:pt x="21736" y="22471"/>
                  </a:lnTo>
                  <a:lnTo>
                    <a:pt x="21933" y="23014"/>
                  </a:lnTo>
                  <a:lnTo>
                    <a:pt x="22272" y="23007"/>
                  </a:lnTo>
                  <a:lnTo>
                    <a:pt x="22462" y="22920"/>
                  </a:lnTo>
                  <a:lnTo>
                    <a:pt x="22594" y="22809"/>
                  </a:lnTo>
                  <a:lnTo>
                    <a:pt x="22842" y="22497"/>
                  </a:lnTo>
                  <a:lnTo>
                    <a:pt x="23170" y="21761"/>
                  </a:lnTo>
                  <a:lnTo>
                    <a:pt x="23485" y="21398"/>
                  </a:lnTo>
                  <a:lnTo>
                    <a:pt x="24068" y="20867"/>
                  </a:lnTo>
                  <a:lnTo>
                    <a:pt x="24824" y="20014"/>
                  </a:lnTo>
                  <a:lnTo>
                    <a:pt x="25049" y="19877"/>
                  </a:lnTo>
                  <a:lnTo>
                    <a:pt x="25840" y="19663"/>
                  </a:lnTo>
                  <a:lnTo>
                    <a:pt x="26044" y="19581"/>
                  </a:lnTo>
                  <a:lnTo>
                    <a:pt x="26182" y="19556"/>
                  </a:lnTo>
                  <a:lnTo>
                    <a:pt x="26407" y="19595"/>
                  </a:lnTo>
                  <a:lnTo>
                    <a:pt x="26658" y="19733"/>
                  </a:lnTo>
                  <a:lnTo>
                    <a:pt x="27139" y="20477"/>
                  </a:lnTo>
                  <a:lnTo>
                    <a:pt x="27160" y="21116"/>
                  </a:lnTo>
                  <a:lnTo>
                    <a:pt x="27197" y="21519"/>
                  </a:lnTo>
                  <a:lnTo>
                    <a:pt x="27325" y="22031"/>
                  </a:lnTo>
                  <a:lnTo>
                    <a:pt x="27413" y="22758"/>
                  </a:lnTo>
                  <a:lnTo>
                    <a:pt x="27463" y="22926"/>
                  </a:lnTo>
                  <a:lnTo>
                    <a:pt x="27665" y="23192"/>
                  </a:lnTo>
                  <a:lnTo>
                    <a:pt x="27712" y="23405"/>
                  </a:lnTo>
                  <a:lnTo>
                    <a:pt x="27599" y="23892"/>
                  </a:lnTo>
                  <a:lnTo>
                    <a:pt x="27335" y="24501"/>
                  </a:lnTo>
                  <a:lnTo>
                    <a:pt x="27389" y="24765"/>
                  </a:lnTo>
                  <a:lnTo>
                    <a:pt x="27603" y="24799"/>
                  </a:lnTo>
                  <a:lnTo>
                    <a:pt x="27833" y="24802"/>
                  </a:lnTo>
                  <a:lnTo>
                    <a:pt x="28250" y="24665"/>
                  </a:lnTo>
                  <a:lnTo>
                    <a:pt x="28668" y="24487"/>
                  </a:lnTo>
                  <a:lnTo>
                    <a:pt x="28782" y="24332"/>
                  </a:lnTo>
                  <a:lnTo>
                    <a:pt x="29114" y="24152"/>
                  </a:lnTo>
                  <a:lnTo>
                    <a:pt x="29360" y="24081"/>
                  </a:lnTo>
                  <a:lnTo>
                    <a:pt x="29567" y="23983"/>
                  </a:lnTo>
                  <a:lnTo>
                    <a:pt x="29723" y="23851"/>
                  </a:lnTo>
                  <a:lnTo>
                    <a:pt x="30197" y="23166"/>
                  </a:lnTo>
                  <a:lnTo>
                    <a:pt x="30421" y="22740"/>
                  </a:lnTo>
                  <a:lnTo>
                    <a:pt x="30540" y="22576"/>
                  </a:lnTo>
                  <a:lnTo>
                    <a:pt x="30936" y="22193"/>
                  </a:lnTo>
                  <a:lnTo>
                    <a:pt x="31103" y="22092"/>
                  </a:lnTo>
                  <a:lnTo>
                    <a:pt x="31245" y="22068"/>
                  </a:lnTo>
                  <a:lnTo>
                    <a:pt x="32099" y="22265"/>
                  </a:lnTo>
                  <a:lnTo>
                    <a:pt x="32633" y="22359"/>
                  </a:lnTo>
                  <a:lnTo>
                    <a:pt x="32951" y="22464"/>
                  </a:lnTo>
                  <a:lnTo>
                    <a:pt x="33610" y="22813"/>
                  </a:lnTo>
                  <a:lnTo>
                    <a:pt x="33860" y="23033"/>
                  </a:lnTo>
                  <a:lnTo>
                    <a:pt x="34077" y="23167"/>
                  </a:lnTo>
                  <a:lnTo>
                    <a:pt x="34326" y="23241"/>
                  </a:lnTo>
                  <a:lnTo>
                    <a:pt x="34495" y="23216"/>
                  </a:lnTo>
                  <a:lnTo>
                    <a:pt x="34922" y="23043"/>
                  </a:lnTo>
                  <a:lnTo>
                    <a:pt x="35164" y="22922"/>
                  </a:lnTo>
                  <a:lnTo>
                    <a:pt x="35822" y="22489"/>
                  </a:lnTo>
                  <a:lnTo>
                    <a:pt x="36071" y="22252"/>
                  </a:lnTo>
                  <a:lnTo>
                    <a:pt x="36064" y="21944"/>
                  </a:lnTo>
                  <a:lnTo>
                    <a:pt x="35927" y="21595"/>
                  </a:lnTo>
                  <a:lnTo>
                    <a:pt x="35945" y="21463"/>
                  </a:lnTo>
                  <a:lnTo>
                    <a:pt x="36341" y="19875"/>
                  </a:lnTo>
                  <a:lnTo>
                    <a:pt x="36526" y="19343"/>
                  </a:lnTo>
                  <a:lnTo>
                    <a:pt x="36636" y="19082"/>
                  </a:lnTo>
                  <a:lnTo>
                    <a:pt x="36774" y="18909"/>
                  </a:lnTo>
                  <a:lnTo>
                    <a:pt x="36993" y="18739"/>
                  </a:lnTo>
                  <a:lnTo>
                    <a:pt x="37127" y="18665"/>
                  </a:lnTo>
                  <a:lnTo>
                    <a:pt x="37405" y="18373"/>
                  </a:lnTo>
                  <a:lnTo>
                    <a:pt x="37641" y="17890"/>
                  </a:lnTo>
                  <a:lnTo>
                    <a:pt x="37750" y="17579"/>
                  </a:lnTo>
                  <a:lnTo>
                    <a:pt x="38260" y="16656"/>
                  </a:lnTo>
                  <a:lnTo>
                    <a:pt x="38500" y="16375"/>
                  </a:lnTo>
                  <a:lnTo>
                    <a:pt x="38763" y="16111"/>
                  </a:lnTo>
                  <a:lnTo>
                    <a:pt x="38994" y="15778"/>
                  </a:lnTo>
                  <a:lnTo>
                    <a:pt x="38886" y="14986"/>
                  </a:lnTo>
                  <a:lnTo>
                    <a:pt x="38844" y="14772"/>
                  </a:lnTo>
                  <a:lnTo>
                    <a:pt x="38705" y="14522"/>
                  </a:lnTo>
                  <a:lnTo>
                    <a:pt x="38566" y="14345"/>
                  </a:lnTo>
                  <a:lnTo>
                    <a:pt x="38438" y="14053"/>
                  </a:lnTo>
                  <a:lnTo>
                    <a:pt x="38409" y="13923"/>
                  </a:lnTo>
                  <a:lnTo>
                    <a:pt x="38432" y="13704"/>
                  </a:lnTo>
                  <a:lnTo>
                    <a:pt x="38518" y="13523"/>
                  </a:lnTo>
                  <a:lnTo>
                    <a:pt x="39102" y="13036"/>
                  </a:lnTo>
                  <a:lnTo>
                    <a:pt x="39671" y="13808"/>
                  </a:lnTo>
                  <a:lnTo>
                    <a:pt x="40280" y="14615"/>
                  </a:lnTo>
                  <a:lnTo>
                    <a:pt x="40595" y="14766"/>
                  </a:lnTo>
                  <a:lnTo>
                    <a:pt x="41266" y="15021"/>
                  </a:lnTo>
                  <a:lnTo>
                    <a:pt x="41241" y="17396"/>
                  </a:lnTo>
                  <a:lnTo>
                    <a:pt x="41584" y="17281"/>
                  </a:lnTo>
                  <a:lnTo>
                    <a:pt x="42048" y="16875"/>
                  </a:lnTo>
                  <a:lnTo>
                    <a:pt x="42365" y="16763"/>
                  </a:lnTo>
                  <a:lnTo>
                    <a:pt x="43013" y="16681"/>
                  </a:lnTo>
                  <a:lnTo>
                    <a:pt x="43470" y="16904"/>
                  </a:lnTo>
                  <a:lnTo>
                    <a:pt x="43977" y="17009"/>
                  </a:lnTo>
                  <a:lnTo>
                    <a:pt x="44882" y="16744"/>
                  </a:lnTo>
                  <a:lnTo>
                    <a:pt x="45054" y="16617"/>
                  </a:lnTo>
                  <a:lnTo>
                    <a:pt x="45867" y="15127"/>
                  </a:lnTo>
                  <a:lnTo>
                    <a:pt x="46047" y="14967"/>
                  </a:lnTo>
                  <a:lnTo>
                    <a:pt x="46455" y="14877"/>
                  </a:lnTo>
                  <a:lnTo>
                    <a:pt x="46969" y="14825"/>
                  </a:lnTo>
                  <a:lnTo>
                    <a:pt x="47906" y="14878"/>
                  </a:lnTo>
                  <a:lnTo>
                    <a:pt x="48462" y="14311"/>
                  </a:lnTo>
                  <a:lnTo>
                    <a:pt x="49634" y="15396"/>
                  </a:lnTo>
                  <a:lnTo>
                    <a:pt x="49975" y="15558"/>
                  </a:lnTo>
                  <a:lnTo>
                    <a:pt x="50095" y="15016"/>
                  </a:lnTo>
                  <a:lnTo>
                    <a:pt x="50335" y="14770"/>
                  </a:lnTo>
                  <a:lnTo>
                    <a:pt x="51032" y="14908"/>
                  </a:lnTo>
                  <a:lnTo>
                    <a:pt x="51507" y="15274"/>
                  </a:lnTo>
                  <a:lnTo>
                    <a:pt x="51788" y="15367"/>
                  </a:lnTo>
                  <a:lnTo>
                    <a:pt x="52405" y="14954"/>
                  </a:lnTo>
                  <a:lnTo>
                    <a:pt x="52394" y="14809"/>
                  </a:lnTo>
                  <a:lnTo>
                    <a:pt x="51202" y="12237"/>
                  </a:lnTo>
                  <a:lnTo>
                    <a:pt x="50100" y="10567"/>
                  </a:lnTo>
                  <a:lnTo>
                    <a:pt x="48551" y="10045"/>
                  </a:lnTo>
                  <a:lnTo>
                    <a:pt x="48706" y="10343"/>
                  </a:lnTo>
                  <a:lnTo>
                    <a:pt x="48643" y="10522"/>
                  </a:lnTo>
                  <a:lnTo>
                    <a:pt x="48375" y="10455"/>
                  </a:lnTo>
                  <a:lnTo>
                    <a:pt x="48068" y="10157"/>
                  </a:lnTo>
                  <a:lnTo>
                    <a:pt x="48009" y="9643"/>
                  </a:lnTo>
                  <a:lnTo>
                    <a:pt x="48044" y="9501"/>
                  </a:lnTo>
                  <a:lnTo>
                    <a:pt x="49136" y="9535"/>
                  </a:lnTo>
                  <a:lnTo>
                    <a:pt x="49389" y="9472"/>
                  </a:lnTo>
                  <a:lnTo>
                    <a:pt x="49449" y="8976"/>
                  </a:lnTo>
                  <a:lnTo>
                    <a:pt x="49605" y="8566"/>
                  </a:lnTo>
                  <a:lnTo>
                    <a:pt x="50189" y="8142"/>
                  </a:lnTo>
                  <a:lnTo>
                    <a:pt x="51052" y="7710"/>
                  </a:lnTo>
                  <a:lnTo>
                    <a:pt x="51084" y="8000"/>
                  </a:lnTo>
                  <a:lnTo>
                    <a:pt x="51218" y="8224"/>
                  </a:lnTo>
                  <a:lnTo>
                    <a:pt x="51552" y="8276"/>
                  </a:lnTo>
                  <a:lnTo>
                    <a:pt x="51654" y="8493"/>
                  </a:lnTo>
                  <a:lnTo>
                    <a:pt x="51855" y="8526"/>
                  </a:lnTo>
                  <a:lnTo>
                    <a:pt x="52359" y="8340"/>
                  </a:lnTo>
                  <a:lnTo>
                    <a:pt x="53473" y="8251"/>
                  </a:lnTo>
                  <a:lnTo>
                    <a:pt x="53526" y="7953"/>
                  </a:lnTo>
                  <a:lnTo>
                    <a:pt x="53635" y="7796"/>
                  </a:lnTo>
                  <a:lnTo>
                    <a:pt x="54301" y="7528"/>
                  </a:lnTo>
                  <a:lnTo>
                    <a:pt x="54808" y="7486"/>
                  </a:lnTo>
                  <a:lnTo>
                    <a:pt x="55305" y="8377"/>
                  </a:lnTo>
                  <a:lnTo>
                    <a:pt x="55302" y="9128"/>
                  </a:lnTo>
                  <a:lnTo>
                    <a:pt x="55460" y="9081"/>
                  </a:lnTo>
                  <a:lnTo>
                    <a:pt x="55569" y="8850"/>
                  </a:lnTo>
                  <a:lnTo>
                    <a:pt x="55784" y="8693"/>
                  </a:lnTo>
                  <a:lnTo>
                    <a:pt x="56675" y="8715"/>
                  </a:lnTo>
                  <a:lnTo>
                    <a:pt x="57115" y="9091"/>
                  </a:lnTo>
                  <a:lnTo>
                    <a:pt x="57217" y="9538"/>
                  </a:lnTo>
                  <a:lnTo>
                    <a:pt x="57520" y="9888"/>
                  </a:lnTo>
                  <a:lnTo>
                    <a:pt x="57872" y="9713"/>
                  </a:lnTo>
                  <a:lnTo>
                    <a:pt x="58954" y="9720"/>
                  </a:lnTo>
                  <a:lnTo>
                    <a:pt x="59327" y="9903"/>
                  </a:lnTo>
                  <a:lnTo>
                    <a:pt x="59454" y="10059"/>
                  </a:lnTo>
                  <a:lnTo>
                    <a:pt x="59457" y="10331"/>
                  </a:lnTo>
                  <a:lnTo>
                    <a:pt x="59376" y="10566"/>
                  </a:lnTo>
                  <a:lnTo>
                    <a:pt x="60204" y="10384"/>
                  </a:lnTo>
                  <a:lnTo>
                    <a:pt x="60552" y="10749"/>
                  </a:lnTo>
                  <a:lnTo>
                    <a:pt x="60792" y="10484"/>
                  </a:lnTo>
                  <a:lnTo>
                    <a:pt x="61148" y="9872"/>
                  </a:lnTo>
                  <a:lnTo>
                    <a:pt x="60904" y="9418"/>
                  </a:lnTo>
                  <a:lnTo>
                    <a:pt x="60823" y="8204"/>
                  </a:lnTo>
                  <a:lnTo>
                    <a:pt x="60971" y="7567"/>
                  </a:lnTo>
                  <a:lnTo>
                    <a:pt x="60964" y="7060"/>
                  </a:lnTo>
                  <a:lnTo>
                    <a:pt x="63127" y="7053"/>
                  </a:lnTo>
                  <a:lnTo>
                    <a:pt x="63380" y="6971"/>
                  </a:lnTo>
                  <a:lnTo>
                    <a:pt x="63705" y="6628"/>
                  </a:lnTo>
                  <a:lnTo>
                    <a:pt x="63958" y="6468"/>
                  </a:lnTo>
                  <a:lnTo>
                    <a:pt x="64853" y="6211"/>
                  </a:lnTo>
                  <a:lnTo>
                    <a:pt x="65194" y="6202"/>
                  </a:lnTo>
                  <a:lnTo>
                    <a:pt x="65156" y="5559"/>
                  </a:lnTo>
                  <a:lnTo>
                    <a:pt x="65209" y="5120"/>
                  </a:lnTo>
                  <a:lnTo>
                    <a:pt x="65487" y="4855"/>
                  </a:lnTo>
                  <a:lnTo>
                    <a:pt x="65568" y="4490"/>
                  </a:lnTo>
                  <a:lnTo>
                    <a:pt x="65928" y="4147"/>
                  </a:lnTo>
                  <a:lnTo>
                    <a:pt x="66784" y="3674"/>
                  </a:lnTo>
                  <a:lnTo>
                    <a:pt x="66565" y="5470"/>
                  </a:lnTo>
                  <a:lnTo>
                    <a:pt x="66241" y="5895"/>
                  </a:lnTo>
                  <a:lnTo>
                    <a:pt x="66117" y="6167"/>
                  </a:lnTo>
                  <a:lnTo>
                    <a:pt x="66892" y="6357"/>
                  </a:lnTo>
                  <a:lnTo>
                    <a:pt x="67576" y="6298"/>
                  </a:lnTo>
                  <a:lnTo>
                    <a:pt x="68298" y="6408"/>
                  </a:lnTo>
                  <a:lnTo>
                    <a:pt x="68368" y="7192"/>
                  </a:lnTo>
                  <a:lnTo>
                    <a:pt x="68374" y="7893"/>
                  </a:lnTo>
                  <a:lnTo>
                    <a:pt x="68473" y="7651"/>
                  </a:lnTo>
                  <a:lnTo>
                    <a:pt x="68846" y="7662"/>
                  </a:lnTo>
                  <a:lnTo>
                    <a:pt x="68984" y="7573"/>
                  </a:lnTo>
                  <a:lnTo>
                    <a:pt x="69142" y="7398"/>
                  </a:lnTo>
                  <a:lnTo>
                    <a:pt x="69389" y="6910"/>
                  </a:lnTo>
                  <a:lnTo>
                    <a:pt x="69848" y="6488"/>
                  </a:lnTo>
                  <a:lnTo>
                    <a:pt x="70270" y="6406"/>
                  </a:lnTo>
                  <a:lnTo>
                    <a:pt x="71197" y="6417"/>
                  </a:lnTo>
                  <a:lnTo>
                    <a:pt x="71288" y="6070"/>
                  </a:lnTo>
                  <a:lnTo>
                    <a:pt x="71205" y="4797"/>
                  </a:lnTo>
                  <a:lnTo>
                    <a:pt x="71650" y="4576"/>
                  </a:lnTo>
                  <a:lnTo>
                    <a:pt x="72098" y="4531"/>
                  </a:lnTo>
                  <a:lnTo>
                    <a:pt x="72545" y="4349"/>
                  </a:lnTo>
                  <a:lnTo>
                    <a:pt x="72612" y="3883"/>
                  </a:lnTo>
                  <a:lnTo>
                    <a:pt x="73644" y="3324"/>
                  </a:lnTo>
                  <a:lnTo>
                    <a:pt x="74253" y="3234"/>
                  </a:lnTo>
                  <a:lnTo>
                    <a:pt x="74338" y="3402"/>
                  </a:lnTo>
                  <a:lnTo>
                    <a:pt x="74514" y="4408"/>
                  </a:lnTo>
                  <a:lnTo>
                    <a:pt x="75666" y="4422"/>
                  </a:lnTo>
                  <a:lnTo>
                    <a:pt x="76371" y="4754"/>
                  </a:lnTo>
                  <a:lnTo>
                    <a:pt x="76455" y="4616"/>
                  </a:lnTo>
                  <a:lnTo>
                    <a:pt x="76511" y="4161"/>
                  </a:lnTo>
                  <a:lnTo>
                    <a:pt x="76695" y="4012"/>
                  </a:lnTo>
                  <a:lnTo>
                    <a:pt x="77033" y="3923"/>
                  </a:lnTo>
                  <a:lnTo>
                    <a:pt x="77177" y="3767"/>
                  </a:lnTo>
                  <a:lnTo>
                    <a:pt x="77308" y="3029"/>
                  </a:lnTo>
                  <a:lnTo>
                    <a:pt x="77248" y="2701"/>
                  </a:lnTo>
                  <a:lnTo>
                    <a:pt x="78513" y="2682"/>
                  </a:lnTo>
                  <a:lnTo>
                    <a:pt x="80197" y="2292"/>
                  </a:lnTo>
                  <a:lnTo>
                    <a:pt x="81697" y="2552"/>
                  </a:lnTo>
                  <a:lnTo>
                    <a:pt x="82078" y="2728"/>
                  </a:lnTo>
                  <a:lnTo>
                    <a:pt x="82525" y="3144"/>
                  </a:lnTo>
                  <a:lnTo>
                    <a:pt x="82417" y="2896"/>
                  </a:lnTo>
                  <a:lnTo>
                    <a:pt x="82174" y="2606"/>
                  </a:lnTo>
                  <a:lnTo>
                    <a:pt x="80804" y="1844"/>
                  </a:lnTo>
                  <a:lnTo>
                    <a:pt x="80831" y="771"/>
                  </a:lnTo>
                  <a:lnTo>
                    <a:pt x="81053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2" name="pg433">
              <a:extLst>
                <a:ext uri="{FF2B5EF4-FFF2-40B4-BE49-F238E27FC236}">
                  <a16:creationId xmlns:a16="http://schemas.microsoft.com/office/drawing/2014/main" id="{301F8495-9D71-A74D-B07A-32F0232C893E}"/>
                </a:ext>
              </a:extLst>
            </p:cNvPr>
            <p:cNvSpPr/>
            <p:nvPr/>
          </p:nvSpPr>
          <p:spPr>
            <a:xfrm>
              <a:off x="5526007" y="4183667"/>
              <a:ext cx="70560" cy="148638"/>
            </a:xfrm>
            <a:custGeom>
              <a:avLst/>
              <a:gdLst/>
              <a:ahLst/>
              <a:cxnLst/>
              <a:rect l="0" t="0" r="0" b="0"/>
              <a:pathLst>
                <a:path w="70560" h="148638">
                  <a:moveTo>
                    <a:pt x="11374" y="790"/>
                  </a:moveTo>
                  <a:lnTo>
                    <a:pt x="11583" y="1081"/>
                  </a:lnTo>
                  <a:lnTo>
                    <a:pt x="12449" y="1249"/>
                  </a:lnTo>
                  <a:lnTo>
                    <a:pt x="12654" y="1044"/>
                  </a:lnTo>
                  <a:lnTo>
                    <a:pt x="14067" y="548"/>
                  </a:lnTo>
                  <a:lnTo>
                    <a:pt x="15422" y="257"/>
                  </a:lnTo>
                  <a:lnTo>
                    <a:pt x="15811" y="0"/>
                  </a:lnTo>
                  <a:lnTo>
                    <a:pt x="15997" y="70"/>
                  </a:lnTo>
                  <a:lnTo>
                    <a:pt x="15671" y="711"/>
                  </a:lnTo>
                  <a:lnTo>
                    <a:pt x="15234" y="2142"/>
                  </a:lnTo>
                  <a:lnTo>
                    <a:pt x="15319" y="3309"/>
                  </a:lnTo>
                  <a:lnTo>
                    <a:pt x="15490" y="3860"/>
                  </a:lnTo>
                  <a:lnTo>
                    <a:pt x="15887" y="6122"/>
                  </a:lnTo>
                  <a:lnTo>
                    <a:pt x="15443" y="8067"/>
                  </a:lnTo>
                  <a:lnTo>
                    <a:pt x="15478" y="8421"/>
                  </a:lnTo>
                  <a:lnTo>
                    <a:pt x="15713" y="9017"/>
                  </a:lnTo>
                  <a:lnTo>
                    <a:pt x="15510" y="9457"/>
                  </a:lnTo>
                  <a:lnTo>
                    <a:pt x="15559" y="9595"/>
                  </a:lnTo>
                  <a:lnTo>
                    <a:pt x="15843" y="9837"/>
                  </a:lnTo>
                  <a:lnTo>
                    <a:pt x="15924" y="10031"/>
                  </a:lnTo>
                  <a:lnTo>
                    <a:pt x="16239" y="9997"/>
                  </a:lnTo>
                  <a:lnTo>
                    <a:pt x="16887" y="9378"/>
                  </a:lnTo>
                  <a:lnTo>
                    <a:pt x="17286" y="9274"/>
                  </a:lnTo>
                  <a:lnTo>
                    <a:pt x="18032" y="9844"/>
                  </a:lnTo>
                  <a:lnTo>
                    <a:pt x="18211" y="9848"/>
                  </a:lnTo>
                  <a:lnTo>
                    <a:pt x="18263" y="9676"/>
                  </a:lnTo>
                  <a:lnTo>
                    <a:pt x="18165" y="9199"/>
                  </a:lnTo>
                  <a:lnTo>
                    <a:pt x="18207" y="8938"/>
                  </a:lnTo>
                  <a:lnTo>
                    <a:pt x="19075" y="8625"/>
                  </a:lnTo>
                  <a:lnTo>
                    <a:pt x="20067" y="9027"/>
                  </a:lnTo>
                  <a:lnTo>
                    <a:pt x="20298" y="9206"/>
                  </a:lnTo>
                  <a:lnTo>
                    <a:pt x="20340" y="9385"/>
                  </a:lnTo>
                  <a:lnTo>
                    <a:pt x="22448" y="9337"/>
                  </a:lnTo>
                  <a:lnTo>
                    <a:pt x="22375" y="7459"/>
                  </a:lnTo>
                  <a:lnTo>
                    <a:pt x="21874" y="4287"/>
                  </a:lnTo>
                  <a:lnTo>
                    <a:pt x="22140" y="4205"/>
                  </a:lnTo>
                  <a:lnTo>
                    <a:pt x="22561" y="4481"/>
                  </a:lnTo>
                  <a:lnTo>
                    <a:pt x="22624" y="4798"/>
                  </a:lnTo>
                  <a:lnTo>
                    <a:pt x="22771" y="4951"/>
                  </a:lnTo>
                  <a:lnTo>
                    <a:pt x="23065" y="4932"/>
                  </a:lnTo>
                  <a:lnTo>
                    <a:pt x="23731" y="4660"/>
                  </a:lnTo>
                  <a:lnTo>
                    <a:pt x="23882" y="4824"/>
                  </a:lnTo>
                  <a:lnTo>
                    <a:pt x="24004" y="5257"/>
                  </a:lnTo>
                  <a:lnTo>
                    <a:pt x="23892" y="5420"/>
                  </a:lnTo>
                  <a:lnTo>
                    <a:pt x="23633" y="5678"/>
                  </a:lnTo>
                  <a:lnTo>
                    <a:pt x="24886" y="8983"/>
                  </a:lnTo>
                  <a:lnTo>
                    <a:pt x="25058" y="9289"/>
                  </a:lnTo>
                  <a:lnTo>
                    <a:pt x="26389" y="9222"/>
                  </a:lnTo>
                  <a:lnTo>
                    <a:pt x="26816" y="9360"/>
                  </a:lnTo>
                  <a:lnTo>
                    <a:pt x="27215" y="9413"/>
                  </a:lnTo>
                  <a:lnTo>
                    <a:pt x="27853" y="9219"/>
                  </a:lnTo>
                  <a:lnTo>
                    <a:pt x="28954" y="9239"/>
                  </a:lnTo>
                  <a:lnTo>
                    <a:pt x="29653" y="9686"/>
                  </a:lnTo>
                  <a:lnTo>
                    <a:pt x="31142" y="10300"/>
                  </a:lnTo>
                  <a:lnTo>
                    <a:pt x="33162" y="8044"/>
                  </a:lnTo>
                  <a:lnTo>
                    <a:pt x="34136" y="7384"/>
                  </a:lnTo>
                  <a:lnTo>
                    <a:pt x="35596" y="6806"/>
                  </a:lnTo>
                  <a:lnTo>
                    <a:pt x="35943" y="6527"/>
                  </a:lnTo>
                  <a:lnTo>
                    <a:pt x="36118" y="6244"/>
                  </a:lnTo>
                  <a:lnTo>
                    <a:pt x="36357" y="6572"/>
                  </a:lnTo>
                  <a:lnTo>
                    <a:pt x="36518" y="7119"/>
                  </a:lnTo>
                  <a:lnTo>
                    <a:pt x="36773" y="7172"/>
                  </a:lnTo>
                  <a:lnTo>
                    <a:pt x="36931" y="6792"/>
                  </a:lnTo>
                  <a:lnTo>
                    <a:pt x="37068" y="6739"/>
                  </a:lnTo>
                  <a:lnTo>
                    <a:pt x="37250" y="6784"/>
                  </a:lnTo>
                  <a:lnTo>
                    <a:pt x="37936" y="7187"/>
                  </a:lnTo>
                  <a:lnTo>
                    <a:pt x="38504" y="7313"/>
                  </a:lnTo>
                  <a:lnTo>
                    <a:pt x="38739" y="7533"/>
                  </a:lnTo>
                  <a:lnTo>
                    <a:pt x="39229" y="7630"/>
                  </a:lnTo>
                  <a:lnTo>
                    <a:pt x="39408" y="7906"/>
                  </a:lnTo>
                  <a:lnTo>
                    <a:pt x="39418" y="8230"/>
                  </a:lnTo>
                  <a:lnTo>
                    <a:pt x="39667" y="8439"/>
                  </a:lnTo>
                  <a:lnTo>
                    <a:pt x="39828" y="8472"/>
                  </a:lnTo>
                  <a:lnTo>
                    <a:pt x="40192" y="8309"/>
                  </a:lnTo>
                  <a:lnTo>
                    <a:pt x="40598" y="8883"/>
                  </a:lnTo>
                  <a:lnTo>
                    <a:pt x="41243" y="8939"/>
                  </a:lnTo>
                  <a:lnTo>
                    <a:pt x="41106" y="9308"/>
                  </a:lnTo>
                  <a:lnTo>
                    <a:pt x="41320" y="9773"/>
                  </a:lnTo>
                  <a:lnTo>
                    <a:pt x="41509" y="9934"/>
                  </a:lnTo>
                  <a:lnTo>
                    <a:pt x="41001" y="11059"/>
                  </a:lnTo>
                  <a:lnTo>
                    <a:pt x="41007" y="11260"/>
                  </a:lnTo>
                  <a:lnTo>
                    <a:pt x="41112" y="11465"/>
                  </a:lnTo>
                  <a:lnTo>
                    <a:pt x="41519" y="11596"/>
                  </a:lnTo>
                  <a:lnTo>
                    <a:pt x="41648" y="11771"/>
                  </a:lnTo>
                  <a:lnTo>
                    <a:pt x="41683" y="12531"/>
                  </a:lnTo>
                  <a:lnTo>
                    <a:pt x="41911" y="12792"/>
                  </a:lnTo>
                  <a:lnTo>
                    <a:pt x="41935" y="12945"/>
                  </a:lnTo>
                  <a:lnTo>
                    <a:pt x="41410" y="13672"/>
                  </a:lnTo>
                  <a:lnTo>
                    <a:pt x="41413" y="13839"/>
                  </a:lnTo>
                  <a:lnTo>
                    <a:pt x="41560" y="14011"/>
                  </a:lnTo>
                  <a:lnTo>
                    <a:pt x="41472" y="14234"/>
                  </a:lnTo>
                  <a:lnTo>
                    <a:pt x="41287" y="14350"/>
                  </a:lnTo>
                  <a:lnTo>
                    <a:pt x="40723" y="14357"/>
                  </a:lnTo>
                  <a:lnTo>
                    <a:pt x="40709" y="14868"/>
                  </a:lnTo>
                  <a:lnTo>
                    <a:pt x="40985" y="15546"/>
                  </a:lnTo>
                  <a:lnTo>
                    <a:pt x="40793" y="15848"/>
                  </a:lnTo>
                  <a:lnTo>
                    <a:pt x="40296" y="16161"/>
                  </a:lnTo>
                  <a:lnTo>
                    <a:pt x="40120" y="16451"/>
                  </a:lnTo>
                  <a:lnTo>
                    <a:pt x="40187" y="16697"/>
                  </a:lnTo>
                  <a:lnTo>
                    <a:pt x="40439" y="17055"/>
                  </a:lnTo>
                  <a:lnTo>
                    <a:pt x="41051" y="17640"/>
                  </a:lnTo>
                  <a:lnTo>
                    <a:pt x="40796" y="17938"/>
                  </a:lnTo>
                  <a:lnTo>
                    <a:pt x="40782" y="18122"/>
                  </a:lnTo>
                  <a:lnTo>
                    <a:pt x="40876" y="18944"/>
                  </a:lnTo>
                  <a:lnTo>
                    <a:pt x="41075" y="19239"/>
                  </a:lnTo>
                  <a:lnTo>
                    <a:pt x="40914" y="19529"/>
                  </a:lnTo>
                  <a:lnTo>
                    <a:pt x="40333" y="19130"/>
                  </a:lnTo>
                  <a:lnTo>
                    <a:pt x="39633" y="19261"/>
                  </a:lnTo>
                  <a:lnTo>
                    <a:pt x="39850" y="19913"/>
                  </a:lnTo>
                  <a:lnTo>
                    <a:pt x="40193" y="20468"/>
                  </a:lnTo>
                  <a:lnTo>
                    <a:pt x="40028" y="20696"/>
                  </a:lnTo>
                  <a:lnTo>
                    <a:pt x="39727" y="20848"/>
                  </a:lnTo>
                  <a:lnTo>
                    <a:pt x="39083" y="20856"/>
                  </a:lnTo>
                  <a:lnTo>
                    <a:pt x="38688" y="21035"/>
                  </a:lnTo>
                  <a:lnTo>
                    <a:pt x="38541" y="21519"/>
                  </a:lnTo>
                  <a:lnTo>
                    <a:pt x="38698" y="22369"/>
                  </a:lnTo>
                  <a:lnTo>
                    <a:pt x="39332" y="22581"/>
                  </a:lnTo>
                  <a:lnTo>
                    <a:pt x="39828" y="23252"/>
                  </a:lnTo>
                  <a:lnTo>
                    <a:pt x="40539" y="23599"/>
                  </a:lnTo>
                  <a:lnTo>
                    <a:pt x="40675" y="23569"/>
                  </a:lnTo>
                  <a:lnTo>
                    <a:pt x="41375" y="23163"/>
                  </a:lnTo>
                  <a:lnTo>
                    <a:pt x="41379" y="22872"/>
                  </a:lnTo>
                  <a:lnTo>
                    <a:pt x="41704" y="22809"/>
                  </a:lnTo>
                  <a:lnTo>
                    <a:pt x="42750" y="23312"/>
                  </a:lnTo>
                  <a:lnTo>
                    <a:pt x="42659" y="23849"/>
                  </a:lnTo>
                  <a:lnTo>
                    <a:pt x="42180" y="23912"/>
                  </a:lnTo>
                  <a:lnTo>
                    <a:pt x="42123" y="24371"/>
                  </a:lnTo>
                  <a:lnTo>
                    <a:pt x="41945" y="24907"/>
                  </a:lnTo>
                  <a:lnTo>
                    <a:pt x="41602" y="25406"/>
                  </a:lnTo>
                  <a:lnTo>
                    <a:pt x="41326" y="25455"/>
                  </a:lnTo>
                  <a:lnTo>
                    <a:pt x="41192" y="25843"/>
                  </a:lnTo>
                  <a:lnTo>
                    <a:pt x="42900" y="25847"/>
                  </a:lnTo>
                  <a:lnTo>
                    <a:pt x="43256" y="25753"/>
                  </a:lnTo>
                  <a:lnTo>
                    <a:pt x="44817" y="25735"/>
                  </a:lnTo>
                  <a:lnTo>
                    <a:pt x="45516" y="25958"/>
                  </a:lnTo>
                  <a:lnTo>
                    <a:pt x="45783" y="25859"/>
                  </a:lnTo>
                  <a:lnTo>
                    <a:pt x="45705" y="24759"/>
                  </a:lnTo>
                  <a:lnTo>
                    <a:pt x="47203" y="24148"/>
                  </a:lnTo>
                  <a:lnTo>
                    <a:pt x="47158" y="24762"/>
                  </a:lnTo>
                  <a:lnTo>
                    <a:pt x="47025" y="25020"/>
                  </a:lnTo>
                  <a:lnTo>
                    <a:pt x="46657" y="24990"/>
                  </a:lnTo>
                  <a:lnTo>
                    <a:pt x="46167" y="24748"/>
                  </a:lnTo>
                  <a:lnTo>
                    <a:pt x="45985" y="24778"/>
                  </a:lnTo>
                  <a:lnTo>
                    <a:pt x="45881" y="25117"/>
                  </a:lnTo>
                  <a:lnTo>
                    <a:pt x="45951" y="25456"/>
                  </a:lnTo>
                  <a:lnTo>
                    <a:pt x="46073" y="25605"/>
                  </a:lnTo>
                  <a:lnTo>
                    <a:pt x="47294" y="25795"/>
                  </a:lnTo>
                  <a:lnTo>
                    <a:pt x="47784" y="25489"/>
                  </a:lnTo>
                  <a:lnTo>
                    <a:pt x="48477" y="25660"/>
                  </a:lnTo>
                  <a:lnTo>
                    <a:pt x="48837" y="25556"/>
                  </a:lnTo>
                  <a:lnTo>
                    <a:pt x="48988" y="25362"/>
                  </a:lnTo>
                  <a:lnTo>
                    <a:pt x="48959" y="25145"/>
                  </a:lnTo>
                  <a:lnTo>
                    <a:pt x="48879" y="24691"/>
                  </a:lnTo>
                  <a:lnTo>
                    <a:pt x="49533" y="24642"/>
                  </a:lnTo>
                  <a:lnTo>
                    <a:pt x="49757" y="24739"/>
                  </a:lnTo>
                  <a:lnTo>
                    <a:pt x="49904" y="24955"/>
                  </a:lnTo>
                  <a:lnTo>
                    <a:pt x="49957" y="26666"/>
                  </a:lnTo>
                  <a:lnTo>
                    <a:pt x="49755" y="27258"/>
                  </a:lnTo>
                  <a:lnTo>
                    <a:pt x="48279" y="26899"/>
                  </a:lnTo>
                  <a:lnTo>
                    <a:pt x="47893" y="27471"/>
                  </a:lnTo>
                  <a:lnTo>
                    <a:pt x="48032" y="27589"/>
                  </a:lnTo>
                  <a:lnTo>
                    <a:pt x="49964" y="28037"/>
                  </a:lnTo>
                  <a:lnTo>
                    <a:pt x="50902" y="28343"/>
                  </a:lnTo>
                  <a:lnTo>
                    <a:pt x="51335" y="28851"/>
                  </a:lnTo>
                  <a:lnTo>
                    <a:pt x="52021" y="28458"/>
                  </a:lnTo>
                  <a:lnTo>
                    <a:pt x="52091" y="28260"/>
                  </a:lnTo>
                  <a:lnTo>
                    <a:pt x="52236" y="27862"/>
                  </a:lnTo>
                  <a:lnTo>
                    <a:pt x="52437" y="27911"/>
                  </a:lnTo>
                  <a:lnTo>
                    <a:pt x="53581" y="28582"/>
                  </a:lnTo>
                  <a:lnTo>
                    <a:pt x="53609" y="28834"/>
                  </a:lnTo>
                  <a:lnTo>
                    <a:pt x="53074" y="29900"/>
                  </a:lnTo>
                  <a:lnTo>
                    <a:pt x="52871" y="29982"/>
                  </a:lnTo>
                  <a:lnTo>
                    <a:pt x="52319" y="29945"/>
                  </a:lnTo>
                  <a:lnTo>
                    <a:pt x="51986" y="30116"/>
                  </a:lnTo>
                  <a:lnTo>
                    <a:pt x="51847" y="30578"/>
                  </a:lnTo>
                  <a:lnTo>
                    <a:pt x="51972" y="30768"/>
                  </a:lnTo>
                  <a:lnTo>
                    <a:pt x="52396" y="30977"/>
                  </a:lnTo>
                  <a:lnTo>
                    <a:pt x="52850" y="30940"/>
                  </a:lnTo>
                  <a:lnTo>
                    <a:pt x="53386" y="30422"/>
                  </a:lnTo>
                  <a:lnTo>
                    <a:pt x="53564" y="30347"/>
                  </a:lnTo>
                  <a:lnTo>
                    <a:pt x="53662" y="30493"/>
                  </a:lnTo>
                  <a:lnTo>
                    <a:pt x="53592" y="30992"/>
                  </a:lnTo>
                  <a:lnTo>
                    <a:pt x="53616" y="31238"/>
                  </a:lnTo>
                  <a:lnTo>
                    <a:pt x="54001" y="31622"/>
                  </a:lnTo>
                  <a:lnTo>
                    <a:pt x="54337" y="31655"/>
                  </a:lnTo>
                  <a:lnTo>
                    <a:pt x="54526" y="31544"/>
                  </a:lnTo>
                  <a:lnTo>
                    <a:pt x="54547" y="31167"/>
                  </a:lnTo>
                  <a:lnTo>
                    <a:pt x="54337" y="31074"/>
                  </a:lnTo>
                  <a:lnTo>
                    <a:pt x="54368" y="30097"/>
                  </a:lnTo>
                  <a:lnTo>
                    <a:pt x="54529" y="29963"/>
                  </a:lnTo>
                  <a:lnTo>
                    <a:pt x="54862" y="29952"/>
                  </a:lnTo>
                  <a:lnTo>
                    <a:pt x="55208" y="30359"/>
                  </a:lnTo>
                  <a:lnTo>
                    <a:pt x="55806" y="31514"/>
                  </a:lnTo>
                  <a:lnTo>
                    <a:pt x="55813" y="31760"/>
                  </a:lnTo>
                  <a:lnTo>
                    <a:pt x="56173" y="30400"/>
                  </a:lnTo>
                  <a:lnTo>
                    <a:pt x="56661" y="29651"/>
                  </a:lnTo>
                  <a:lnTo>
                    <a:pt x="56294" y="30416"/>
                  </a:lnTo>
                  <a:lnTo>
                    <a:pt x="56049" y="31242"/>
                  </a:lnTo>
                  <a:lnTo>
                    <a:pt x="55791" y="32819"/>
                  </a:lnTo>
                  <a:lnTo>
                    <a:pt x="55498" y="35862"/>
                  </a:lnTo>
                  <a:lnTo>
                    <a:pt x="55509" y="36851"/>
                  </a:lnTo>
                  <a:lnTo>
                    <a:pt x="55294" y="37731"/>
                  </a:lnTo>
                  <a:lnTo>
                    <a:pt x="55271" y="38216"/>
                  </a:lnTo>
                  <a:lnTo>
                    <a:pt x="55364" y="38533"/>
                  </a:lnTo>
                  <a:lnTo>
                    <a:pt x="55518" y="38732"/>
                  </a:lnTo>
                  <a:lnTo>
                    <a:pt x="55887" y="38963"/>
                  </a:lnTo>
                  <a:lnTo>
                    <a:pt x="57316" y="39169"/>
                  </a:lnTo>
                  <a:lnTo>
                    <a:pt x="58538" y="39216"/>
                  </a:lnTo>
                  <a:lnTo>
                    <a:pt x="58749" y="39294"/>
                  </a:lnTo>
                  <a:lnTo>
                    <a:pt x="59051" y="39532"/>
                  </a:lnTo>
                  <a:lnTo>
                    <a:pt x="60234" y="41181"/>
                  </a:lnTo>
                  <a:lnTo>
                    <a:pt x="61268" y="42104"/>
                  </a:lnTo>
                  <a:lnTo>
                    <a:pt x="61442" y="42489"/>
                  </a:lnTo>
                  <a:lnTo>
                    <a:pt x="62065" y="43073"/>
                  </a:lnTo>
                  <a:lnTo>
                    <a:pt x="63189" y="43710"/>
                  </a:lnTo>
                  <a:lnTo>
                    <a:pt x="63661" y="43826"/>
                  </a:lnTo>
                  <a:lnTo>
                    <a:pt x="64684" y="43536"/>
                  </a:lnTo>
                  <a:lnTo>
                    <a:pt x="65032" y="43542"/>
                  </a:lnTo>
                  <a:lnTo>
                    <a:pt x="65507" y="44073"/>
                  </a:lnTo>
                  <a:lnTo>
                    <a:pt x="65944" y="45424"/>
                  </a:lnTo>
                  <a:lnTo>
                    <a:pt x="66653" y="45763"/>
                  </a:lnTo>
                  <a:lnTo>
                    <a:pt x="67126" y="45840"/>
                  </a:lnTo>
                  <a:lnTo>
                    <a:pt x="67499" y="46052"/>
                  </a:lnTo>
                  <a:lnTo>
                    <a:pt x="67988" y="46688"/>
                  </a:lnTo>
                  <a:lnTo>
                    <a:pt x="68783" y="48373"/>
                  </a:lnTo>
                  <a:lnTo>
                    <a:pt x="69945" y="48833"/>
                  </a:lnTo>
                  <a:lnTo>
                    <a:pt x="70371" y="49117"/>
                  </a:lnTo>
                  <a:lnTo>
                    <a:pt x="70503" y="49466"/>
                  </a:lnTo>
                  <a:lnTo>
                    <a:pt x="70129" y="50653"/>
                  </a:lnTo>
                  <a:lnTo>
                    <a:pt x="70101" y="51200"/>
                  </a:lnTo>
                  <a:lnTo>
                    <a:pt x="70415" y="52095"/>
                  </a:lnTo>
                  <a:lnTo>
                    <a:pt x="70560" y="52733"/>
                  </a:lnTo>
                  <a:lnTo>
                    <a:pt x="70501" y="53111"/>
                  </a:lnTo>
                  <a:lnTo>
                    <a:pt x="70254" y="53401"/>
                  </a:lnTo>
                  <a:lnTo>
                    <a:pt x="69873" y="53624"/>
                  </a:lnTo>
                  <a:lnTo>
                    <a:pt x="69048" y="53737"/>
                  </a:lnTo>
                  <a:lnTo>
                    <a:pt x="68665" y="53674"/>
                  </a:lnTo>
                  <a:lnTo>
                    <a:pt x="68437" y="53528"/>
                  </a:lnTo>
                  <a:lnTo>
                    <a:pt x="68322" y="53231"/>
                  </a:lnTo>
                  <a:lnTo>
                    <a:pt x="68431" y="52901"/>
                  </a:lnTo>
                  <a:lnTo>
                    <a:pt x="68888" y="52504"/>
                  </a:lnTo>
                  <a:lnTo>
                    <a:pt x="69272" y="51776"/>
                  </a:lnTo>
                  <a:lnTo>
                    <a:pt x="69443" y="50946"/>
                  </a:lnTo>
                  <a:lnTo>
                    <a:pt x="69459" y="50485"/>
                  </a:lnTo>
                  <a:lnTo>
                    <a:pt x="69304" y="50266"/>
                  </a:lnTo>
                  <a:lnTo>
                    <a:pt x="68819" y="49924"/>
                  </a:lnTo>
                  <a:lnTo>
                    <a:pt x="68296" y="49926"/>
                  </a:lnTo>
                  <a:lnTo>
                    <a:pt x="67957" y="50090"/>
                  </a:lnTo>
                  <a:lnTo>
                    <a:pt x="67633" y="50518"/>
                  </a:lnTo>
                  <a:lnTo>
                    <a:pt x="66781" y="51061"/>
                  </a:lnTo>
                  <a:lnTo>
                    <a:pt x="66367" y="51201"/>
                  </a:lnTo>
                  <a:lnTo>
                    <a:pt x="65719" y="51219"/>
                  </a:lnTo>
                  <a:lnTo>
                    <a:pt x="65427" y="51040"/>
                  </a:lnTo>
                  <a:lnTo>
                    <a:pt x="65285" y="50859"/>
                  </a:lnTo>
                  <a:lnTo>
                    <a:pt x="64792" y="49800"/>
                  </a:lnTo>
                  <a:lnTo>
                    <a:pt x="64421" y="49479"/>
                  </a:lnTo>
                  <a:lnTo>
                    <a:pt x="64211" y="49418"/>
                  </a:lnTo>
                  <a:lnTo>
                    <a:pt x="63944" y="49550"/>
                  </a:lnTo>
                  <a:lnTo>
                    <a:pt x="63634" y="49876"/>
                  </a:lnTo>
                  <a:lnTo>
                    <a:pt x="62777" y="51377"/>
                  </a:lnTo>
                  <a:lnTo>
                    <a:pt x="62549" y="51620"/>
                  </a:lnTo>
                  <a:lnTo>
                    <a:pt x="62384" y="51631"/>
                  </a:lnTo>
                  <a:lnTo>
                    <a:pt x="61268" y="51217"/>
                  </a:lnTo>
                  <a:lnTo>
                    <a:pt x="60964" y="51204"/>
                  </a:lnTo>
                  <a:lnTo>
                    <a:pt x="60717" y="51301"/>
                  </a:lnTo>
                  <a:lnTo>
                    <a:pt x="60469" y="51526"/>
                  </a:lnTo>
                  <a:lnTo>
                    <a:pt x="60323" y="51862"/>
                  </a:lnTo>
                  <a:lnTo>
                    <a:pt x="60338" y="52197"/>
                  </a:lnTo>
                  <a:lnTo>
                    <a:pt x="60479" y="52336"/>
                  </a:lnTo>
                  <a:lnTo>
                    <a:pt x="60710" y="53513"/>
                  </a:lnTo>
                  <a:lnTo>
                    <a:pt x="60387" y="53635"/>
                  </a:lnTo>
                  <a:lnTo>
                    <a:pt x="60133" y="53574"/>
                  </a:lnTo>
                  <a:lnTo>
                    <a:pt x="59201" y="53074"/>
                  </a:lnTo>
                  <a:lnTo>
                    <a:pt x="59003" y="53055"/>
                  </a:lnTo>
                  <a:lnTo>
                    <a:pt x="58791" y="53156"/>
                  </a:lnTo>
                  <a:lnTo>
                    <a:pt x="58720" y="53380"/>
                  </a:lnTo>
                  <a:lnTo>
                    <a:pt x="58665" y="55347"/>
                  </a:lnTo>
                  <a:lnTo>
                    <a:pt x="58874" y="55808"/>
                  </a:lnTo>
                  <a:lnTo>
                    <a:pt x="59786" y="56608"/>
                  </a:lnTo>
                  <a:lnTo>
                    <a:pt x="60046" y="56985"/>
                  </a:lnTo>
                  <a:lnTo>
                    <a:pt x="60128" y="57408"/>
                  </a:lnTo>
                  <a:lnTo>
                    <a:pt x="60181" y="58040"/>
                  </a:lnTo>
                  <a:lnTo>
                    <a:pt x="60149" y="59033"/>
                  </a:lnTo>
                  <a:lnTo>
                    <a:pt x="59631" y="59877"/>
                  </a:lnTo>
                  <a:lnTo>
                    <a:pt x="59337" y="60528"/>
                  </a:lnTo>
                  <a:lnTo>
                    <a:pt x="59299" y="60838"/>
                  </a:lnTo>
                  <a:lnTo>
                    <a:pt x="59385" y="61531"/>
                  </a:lnTo>
                  <a:lnTo>
                    <a:pt x="59988" y="62718"/>
                  </a:lnTo>
                  <a:lnTo>
                    <a:pt x="60226" y="63368"/>
                  </a:lnTo>
                  <a:lnTo>
                    <a:pt x="60296" y="63879"/>
                  </a:lnTo>
                  <a:lnTo>
                    <a:pt x="60179" y="64851"/>
                  </a:lnTo>
                  <a:lnTo>
                    <a:pt x="59672" y="66154"/>
                  </a:lnTo>
                  <a:lnTo>
                    <a:pt x="59616" y="66525"/>
                  </a:lnTo>
                  <a:lnTo>
                    <a:pt x="59647" y="66887"/>
                  </a:lnTo>
                  <a:lnTo>
                    <a:pt x="60032" y="67761"/>
                  </a:lnTo>
                  <a:lnTo>
                    <a:pt x="60219" y="68351"/>
                  </a:lnTo>
                  <a:lnTo>
                    <a:pt x="60354" y="69410"/>
                  </a:lnTo>
                  <a:lnTo>
                    <a:pt x="59835" y="71908"/>
                  </a:lnTo>
                  <a:lnTo>
                    <a:pt x="58954" y="75019"/>
                  </a:lnTo>
                  <a:lnTo>
                    <a:pt x="58504" y="75976"/>
                  </a:lnTo>
                  <a:lnTo>
                    <a:pt x="58171" y="76171"/>
                  </a:lnTo>
                  <a:lnTo>
                    <a:pt x="57512" y="75962"/>
                  </a:lnTo>
                  <a:lnTo>
                    <a:pt x="56634" y="75966"/>
                  </a:lnTo>
                  <a:lnTo>
                    <a:pt x="56431" y="76104"/>
                  </a:lnTo>
                  <a:lnTo>
                    <a:pt x="56223" y="76379"/>
                  </a:lnTo>
                  <a:lnTo>
                    <a:pt x="55901" y="78339"/>
                  </a:lnTo>
                  <a:lnTo>
                    <a:pt x="55738" y="79854"/>
                  </a:lnTo>
                  <a:lnTo>
                    <a:pt x="55501" y="80493"/>
                  </a:lnTo>
                  <a:lnTo>
                    <a:pt x="54756" y="81935"/>
                  </a:lnTo>
                  <a:lnTo>
                    <a:pt x="54529" y="82718"/>
                  </a:lnTo>
                  <a:lnTo>
                    <a:pt x="54511" y="83000"/>
                  </a:lnTo>
                  <a:lnTo>
                    <a:pt x="54684" y="83500"/>
                  </a:lnTo>
                  <a:lnTo>
                    <a:pt x="55349" y="84355"/>
                  </a:lnTo>
                  <a:lnTo>
                    <a:pt x="55478" y="84733"/>
                  </a:lnTo>
                  <a:lnTo>
                    <a:pt x="55589" y="85491"/>
                  </a:lnTo>
                  <a:lnTo>
                    <a:pt x="55586" y="85999"/>
                  </a:lnTo>
                  <a:lnTo>
                    <a:pt x="55326" y="86298"/>
                  </a:lnTo>
                  <a:lnTo>
                    <a:pt x="54364" y="86855"/>
                  </a:lnTo>
                  <a:lnTo>
                    <a:pt x="53438" y="87815"/>
                  </a:lnTo>
                  <a:lnTo>
                    <a:pt x="53007" y="88448"/>
                  </a:lnTo>
                  <a:lnTo>
                    <a:pt x="52612" y="89253"/>
                  </a:lnTo>
                  <a:lnTo>
                    <a:pt x="52446" y="89402"/>
                  </a:lnTo>
                  <a:lnTo>
                    <a:pt x="52127" y="89517"/>
                  </a:lnTo>
                  <a:lnTo>
                    <a:pt x="51872" y="89390"/>
                  </a:lnTo>
                  <a:lnTo>
                    <a:pt x="51162" y="88616"/>
                  </a:lnTo>
                  <a:lnTo>
                    <a:pt x="50295" y="88033"/>
                  </a:lnTo>
                  <a:lnTo>
                    <a:pt x="49969" y="87946"/>
                  </a:lnTo>
                  <a:lnTo>
                    <a:pt x="49415" y="87994"/>
                  </a:lnTo>
                  <a:lnTo>
                    <a:pt x="48855" y="88192"/>
                  </a:lnTo>
                  <a:lnTo>
                    <a:pt x="46499" y="90110"/>
                  </a:lnTo>
                  <a:lnTo>
                    <a:pt x="46068" y="90593"/>
                  </a:lnTo>
                  <a:lnTo>
                    <a:pt x="45965" y="90860"/>
                  </a:lnTo>
                  <a:lnTo>
                    <a:pt x="45948" y="91237"/>
                  </a:lnTo>
                  <a:lnTo>
                    <a:pt x="46035" y="91588"/>
                  </a:lnTo>
                  <a:lnTo>
                    <a:pt x="46431" y="92361"/>
                  </a:lnTo>
                  <a:lnTo>
                    <a:pt x="46588" y="92856"/>
                  </a:lnTo>
                  <a:lnTo>
                    <a:pt x="46603" y="93470"/>
                  </a:lnTo>
                  <a:lnTo>
                    <a:pt x="46487" y="94484"/>
                  </a:lnTo>
                  <a:lnTo>
                    <a:pt x="46110" y="96180"/>
                  </a:lnTo>
                  <a:lnTo>
                    <a:pt x="46066" y="96818"/>
                  </a:lnTo>
                  <a:lnTo>
                    <a:pt x="46564" y="98538"/>
                  </a:lnTo>
                  <a:lnTo>
                    <a:pt x="47460" y="99735"/>
                  </a:lnTo>
                  <a:lnTo>
                    <a:pt x="47801" y="100067"/>
                  </a:lnTo>
                  <a:lnTo>
                    <a:pt x="48961" y="100679"/>
                  </a:lnTo>
                  <a:lnTo>
                    <a:pt x="49278" y="100649"/>
                  </a:lnTo>
                  <a:lnTo>
                    <a:pt x="49445" y="100401"/>
                  </a:lnTo>
                  <a:lnTo>
                    <a:pt x="49507" y="100064"/>
                  </a:lnTo>
                  <a:lnTo>
                    <a:pt x="49090" y="99187"/>
                  </a:lnTo>
                  <a:lnTo>
                    <a:pt x="49097" y="98680"/>
                  </a:lnTo>
                  <a:lnTo>
                    <a:pt x="49194" y="98509"/>
                  </a:lnTo>
                  <a:lnTo>
                    <a:pt x="49347" y="98407"/>
                  </a:lnTo>
                  <a:lnTo>
                    <a:pt x="49547" y="98406"/>
                  </a:lnTo>
                  <a:lnTo>
                    <a:pt x="49821" y="98548"/>
                  </a:lnTo>
                  <a:lnTo>
                    <a:pt x="50074" y="98871"/>
                  </a:lnTo>
                  <a:lnTo>
                    <a:pt x="50438" y="99815"/>
                  </a:lnTo>
                  <a:lnTo>
                    <a:pt x="52309" y="101737"/>
                  </a:lnTo>
                  <a:lnTo>
                    <a:pt x="52651" y="102213"/>
                  </a:lnTo>
                  <a:lnTo>
                    <a:pt x="52580" y="102494"/>
                  </a:lnTo>
                  <a:lnTo>
                    <a:pt x="51651" y="102972"/>
                  </a:lnTo>
                  <a:lnTo>
                    <a:pt x="51496" y="103226"/>
                  </a:lnTo>
                  <a:lnTo>
                    <a:pt x="51439" y="103545"/>
                  </a:lnTo>
                  <a:lnTo>
                    <a:pt x="51550" y="104404"/>
                  </a:lnTo>
                  <a:lnTo>
                    <a:pt x="51876" y="105209"/>
                  </a:lnTo>
                  <a:lnTo>
                    <a:pt x="52219" y="105790"/>
                  </a:lnTo>
                  <a:lnTo>
                    <a:pt x="52269" y="105939"/>
                  </a:lnTo>
                  <a:lnTo>
                    <a:pt x="52235" y="106108"/>
                  </a:lnTo>
                  <a:lnTo>
                    <a:pt x="51139" y="107113"/>
                  </a:lnTo>
                  <a:lnTo>
                    <a:pt x="51001" y="107158"/>
                  </a:lnTo>
                  <a:lnTo>
                    <a:pt x="50794" y="107051"/>
                  </a:lnTo>
                  <a:lnTo>
                    <a:pt x="50309" y="106093"/>
                  </a:lnTo>
                  <a:lnTo>
                    <a:pt x="49957" y="105655"/>
                  </a:lnTo>
                  <a:lnTo>
                    <a:pt x="49687" y="105451"/>
                  </a:lnTo>
                  <a:lnTo>
                    <a:pt x="49309" y="105303"/>
                  </a:lnTo>
                  <a:lnTo>
                    <a:pt x="48753" y="105243"/>
                  </a:lnTo>
                  <a:lnTo>
                    <a:pt x="48221" y="105514"/>
                  </a:lnTo>
                  <a:lnTo>
                    <a:pt x="45550" y="107645"/>
                  </a:lnTo>
                  <a:lnTo>
                    <a:pt x="45398" y="107844"/>
                  </a:lnTo>
                  <a:lnTo>
                    <a:pt x="45399" y="108065"/>
                  </a:lnTo>
                  <a:lnTo>
                    <a:pt x="46179" y="109512"/>
                  </a:lnTo>
                  <a:lnTo>
                    <a:pt x="46371" y="109515"/>
                  </a:lnTo>
                  <a:lnTo>
                    <a:pt x="46885" y="109145"/>
                  </a:lnTo>
                  <a:lnTo>
                    <a:pt x="47196" y="109023"/>
                  </a:lnTo>
                  <a:lnTo>
                    <a:pt x="47501" y="108954"/>
                  </a:lnTo>
                  <a:lnTo>
                    <a:pt x="47791" y="109058"/>
                  </a:lnTo>
                  <a:lnTo>
                    <a:pt x="48026" y="109314"/>
                  </a:lnTo>
                  <a:lnTo>
                    <a:pt x="48612" y="110231"/>
                  </a:lnTo>
                  <a:lnTo>
                    <a:pt x="49469" y="112044"/>
                  </a:lnTo>
                  <a:lnTo>
                    <a:pt x="49586" y="112214"/>
                  </a:lnTo>
                  <a:lnTo>
                    <a:pt x="49718" y="112275"/>
                  </a:lnTo>
                  <a:lnTo>
                    <a:pt x="49865" y="112252"/>
                  </a:lnTo>
                  <a:lnTo>
                    <a:pt x="51462" y="110859"/>
                  </a:lnTo>
                  <a:lnTo>
                    <a:pt x="52219" y="110023"/>
                  </a:lnTo>
                  <a:lnTo>
                    <a:pt x="52503" y="109816"/>
                  </a:lnTo>
                  <a:lnTo>
                    <a:pt x="52814" y="109913"/>
                  </a:lnTo>
                  <a:lnTo>
                    <a:pt x="53596" y="110653"/>
                  </a:lnTo>
                  <a:lnTo>
                    <a:pt x="54036" y="111205"/>
                  </a:lnTo>
                  <a:lnTo>
                    <a:pt x="54167" y="111483"/>
                  </a:lnTo>
                  <a:lnTo>
                    <a:pt x="54188" y="111752"/>
                  </a:lnTo>
                  <a:lnTo>
                    <a:pt x="54117" y="112001"/>
                  </a:lnTo>
                  <a:lnTo>
                    <a:pt x="53917" y="112280"/>
                  </a:lnTo>
                  <a:lnTo>
                    <a:pt x="53763" y="112441"/>
                  </a:lnTo>
                  <a:lnTo>
                    <a:pt x="53563" y="112516"/>
                  </a:lnTo>
                  <a:lnTo>
                    <a:pt x="52462" y="112036"/>
                  </a:lnTo>
                  <a:lnTo>
                    <a:pt x="51711" y="112043"/>
                  </a:lnTo>
                  <a:lnTo>
                    <a:pt x="51474" y="112130"/>
                  </a:lnTo>
                  <a:lnTo>
                    <a:pt x="51048" y="112605"/>
                  </a:lnTo>
                  <a:lnTo>
                    <a:pt x="50372" y="113619"/>
                  </a:lnTo>
                  <a:lnTo>
                    <a:pt x="49793" y="114067"/>
                  </a:lnTo>
                  <a:lnTo>
                    <a:pt x="48731" y="114309"/>
                  </a:lnTo>
                  <a:lnTo>
                    <a:pt x="47639" y="114241"/>
                  </a:lnTo>
                  <a:lnTo>
                    <a:pt x="47005" y="114476"/>
                  </a:lnTo>
                  <a:lnTo>
                    <a:pt x="46396" y="114806"/>
                  </a:lnTo>
                  <a:lnTo>
                    <a:pt x="45294" y="114678"/>
                  </a:lnTo>
                  <a:lnTo>
                    <a:pt x="44794" y="114748"/>
                  </a:lnTo>
                  <a:lnTo>
                    <a:pt x="44512" y="115017"/>
                  </a:lnTo>
                  <a:lnTo>
                    <a:pt x="44438" y="115236"/>
                  </a:lnTo>
                  <a:lnTo>
                    <a:pt x="43823" y="118380"/>
                  </a:lnTo>
                  <a:lnTo>
                    <a:pt x="43368" y="119792"/>
                  </a:lnTo>
                  <a:lnTo>
                    <a:pt x="43090" y="120542"/>
                  </a:lnTo>
                  <a:lnTo>
                    <a:pt x="42887" y="121617"/>
                  </a:lnTo>
                  <a:lnTo>
                    <a:pt x="42794" y="121896"/>
                  </a:lnTo>
                  <a:lnTo>
                    <a:pt x="42613" y="122163"/>
                  </a:lnTo>
                  <a:lnTo>
                    <a:pt x="42400" y="122333"/>
                  </a:lnTo>
                  <a:lnTo>
                    <a:pt x="41315" y="122802"/>
                  </a:lnTo>
                  <a:lnTo>
                    <a:pt x="41007" y="123036"/>
                  </a:lnTo>
                  <a:lnTo>
                    <a:pt x="40766" y="123381"/>
                  </a:lnTo>
                  <a:lnTo>
                    <a:pt x="40413" y="124321"/>
                  </a:lnTo>
                  <a:lnTo>
                    <a:pt x="40303" y="125448"/>
                  </a:lnTo>
                  <a:lnTo>
                    <a:pt x="39621" y="126692"/>
                  </a:lnTo>
                  <a:lnTo>
                    <a:pt x="39087" y="127847"/>
                  </a:lnTo>
                  <a:lnTo>
                    <a:pt x="38922" y="128040"/>
                  </a:lnTo>
                  <a:lnTo>
                    <a:pt x="38493" y="128255"/>
                  </a:lnTo>
                  <a:lnTo>
                    <a:pt x="37901" y="128811"/>
                  </a:lnTo>
                  <a:lnTo>
                    <a:pt x="37859" y="129102"/>
                  </a:lnTo>
                  <a:lnTo>
                    <a:pt x="37915" y="129719"/>
                  </a:lnTo>
                  <a:lnTo>
                    <a:pt x="38412" y="131023"/>
                  </a:lnTo>
                  <a:lnTo>
                    <a:pt x="39471" y="132978"/>
                  </a:lnTo>
                  <a:lnTo>
                    <a:pt x="39871" y="133879"/>
                  </a:lnTo>
                  <a:lnTo>
                    <a:pt x="39986" y="134570"/>
                  </a:lnTo>
                  <a:lnTo>
                    <a:pt x="39962" y="135047"/>
                  </a:lnTo>
                  <a:lnTo>
                    <a:pt x="40030" y="135792"/>
                  </a:lnTo>
                  <a:lnTo>
                    <a:pt x="40148" y="136377"/>
                  </a:lnTo>
                  <a:lnTo>
                    <a:pt x="40393" y="136970"/>
                  </a:lnTo>
                  <a:lnTo>
                    <a:pt x="40738" y="137593"/>
                  </a:lnTo>
                  <a:lnTo>
                    <a:pt x="41297" y="138282"/>
                  </a:lnTo>
                  <a:lnTo>
                    <a:pt x="42515" y="139559"/>
                  </a:lnTo>
                  <a:lnTo>
                    <a:pt x="42804" y="139813"/>
                  </a:lnTo>
                  <a:lnTo>
                    <a:pt x="43359" y="140027"/>
                  </a:lnTo>
                  <a:lnTo>
                    <a:pt x="44059" y="139678"/>
                  </a:lnTo>
                  <a:lnTo>
                    <a:pt x="44435" y="139371"/>
                  </a:lnTo>
                  <a:lnTo>
                    <a:pt x="44633" y="139065"/>
                  </a:lnTo>
                  <a:lnTo>
                    <a:pt x="45471" y="138466"/>
                  </a:lnTo>
                  <a:lnTo>
                    <a:pt x="45969" y="138276"/>
                  </a:lnTo>
                  <a:lnTo>
                    <a:pt x="47088" y="138203"/>
                  </a:lnTo>
                  <a:lnTo>
                    <a:pt x="47373" y="138275"/>
                  </a:lnTo>
                  <a:lnTo>
                    <a:pt x="47686" y="138462"/>
                  </a:lnTo>
                  <a:lnTo>
                    <a:pt x="47907" y="138893"/>
                  </a:lnTo>
                  <a:lnTo>
                    <a:pt x="48342" y="140193"/>
                  </a:lnTo>
                  <a:lnTo>
                    <a:pt x="49180" y="142248"/>
                  </a:lnTo>
                  <a:lnTo>
                    <a:pt x="49238" y="145145"/>
                  </a:lnTo>
                  <a:lnTo>
                    <a:pt x="49313" y="145914"/>
                  </a:lnTo>
                  <a:lnTo>
                    <a:pt x="49758" y="148466"/>
                  </a:lnTo>
                  <a:lnTo>
                    <a:pt x="36810" y="148576"/>
                  </a:lnTo>
                  <a:lnTo>
                    <a:pt x="36151" y="148578"/>
                  </a:lnTo>
                  <a:lnTo>
                    <a:pt x="30099" y="148584"/>
                  </a:lnTo>
                  <a:lnTo>
                    <a:pt x="14366" y="148638"/>
                  </a:lnTo>
                  <a:lnTo>
                    <a:pt x="14197" y="148036"/>
                  </a:lnTo>
                  <a:lnTo>
                    <a:pt x="13933" y="147477"/>
                  </a:lnTo>
                  <a:lnTo>
                    <a:pt x="13617" y="146404"/>
                  </a:lnTo>
                  <a:lnTo>
                    <a:pt x="13787" y="146039"/>
                  </a:lnTo>
                  <a:lnTo>
                    <a:pt x="13787" y="145897"/>
                  </a:lnTo>
                  <a:lnTo>
                    <a:pt x="13675" y="145163"/>
                  </a:lnTo>
                  <a:lnTo>
                    <a:pt x="13241" y="143822"/>
                  </a:lnTo>
                  <a:lnTo>
                    <a:pt x="13067" y="143688"/>
                  </a:lnTo>
                  <a:lnTo>
                    <a:pt x="12560" y="143792"/>
                  </a:lnTo>
                  <a:lnTo>
                    <a:pt x="11908" y="143672"/>
                  </a:lnTo>
                  <a:lnTo>
                    <a:pt x="11758" y="143564"/>
                  </a:lnTo>
                  <a:lnTo>
                    <a:pt x="11533" y="143009"/>
                  </a:lnTo>
                  <a:lnTo>
                    <a:pt x="11578" y="142718"/>
                  </a:lnTo>
                  <a:lnTo>
                    <a:pt x="12523" y="140721"/>
                  </a:lnTo>
                  <a:lnTo>
                    <a:pt x="12391" y="140553"/>
                  </a:lnTo>
                  <a:lnTo>
                    <a:pt x="11919" y="140337"/>
                  </a:lnTo>
                  <a:lnTo>
                    <a:pt x="11503" y="140817"/>
                  </a:lnTo>
                  <a:lnTo>
                    <a:pt x="10812" y="140120"/>
                  </a:lnTo>
                  <a:lnTo>
                    <a:pt x="10646" y="139492"/>
                  </a:lnTo>
                  <a:lnTo>
                    <a:pt x="10455" y="139100"/>
                  </a:lnTo>
                  <a:lnTo>
                    <a:pt x="10160" y="138739"/>
                  </a:lnTo>
                  <a:lnTo>
                    <a:pt x="9994" y="138787"/>
                  </a:lnTo>
                  <a:lnTo>
                    <a:pt x="10164" y="139290"/>
                  </a:lnTo>
                  <a:lnTo>
                    <a:pt x="9927" y="139555"/>
                  </a:lnTo>
                  <a:lnTo>
                    <a:pt x="9490" y="139525"/>
                  </a:lnTo>
                  <a:lnTo>
                    <a:pt x="9327" y="139778"/>
                  </a:lnTo>
                  <a:lnTo>
                    <a:pt x="9479" y="140597"/>
                  </a:lnTo>
                  <a:lnTo>
                    <a:pt x="9430" y="141249"/>
                  </a:lnTo>
                  <a:lnTo>
                    <a:pt x="8930" y="141051"/>
                  </a:lnTo>
                  <a:lnTo>
                    <a:pt x="8512" y="140530"/>
                  </a:lnTo>
                  <a:lnTo>
                    <a:pt x="8101" y="140566"/>
                  </a:lnTo>
                  <a:lnTo>
                    <a:pt x="7038" y="140905"/>
                  </a:lnTo>
                  <a:lnTo>
                    <a:pt x="6986" y="141375"/>
                  </a:lnTo>
                  <a:lnTo>
                    <a:pt x="6389" y="142616"/>
                  </a:lnTo>
                  <a:lnTo>
                    <a:pt x="6254" y="142515"/>
                  </a:lnTo>
                  <a:lnTo>
                    <a:pt x="5743" y="141636"/>
                  </a:lnTo>
                  <a:lnTo>
                    <a:pt x="5532" y="140544"/>
                  </a:lnTo>
                  <a:lnTo>
                    <a:pt x="4976" y="140603"/>
                  </a:lnTo>
                  <a:lnTo>
                    <a:pt x="4452" y="141047"/>
                  </a:lnTo>
                  <a:lnTo>
                    <a:pt x="3220" y="141665"/>
                  </a:lnTo>
                  <a:lnTo>
                    <a:pt x="2866" y="141550"/>
                  </a:lnTo>
                  <a:lnTo>
                    <a:pt x="2754" y="141110"/>
                  </a:lnTo>
                  <a:lnTo>
                    <a:pt x="1887" y="141144"/>
                  </a:lnTo>
                  <a:lnTo>
                    <a:pt x="1661" y="140865"/>
                  </a:lnTo>
                  <a:lnTo>
                    <a:pt x="1650" y="140622"/>
                  </a:lnTo>
                  <a:lnTo>
                    <a:pt x="1106" y="140083"/>
                  </a:lnTo>
                  <a:lnTo>
                    <a:pt x="864" y="140210"/>
                  </a:lnTo>
                  <a:lnTo>
                    <a:pt x="816" y="139051"/>
                  </a:lnTo>
                  <a:lnTo>
                    <a:pt x="614" y="134188"/>
                  </a:lnTo>
                  <a:lnTo>
                    <a:pt x="590" y="133595"/>
                  </a:lnTo>
                  <a:lnTo>
                    <a:pt x="553" y="132467"/>
                  </a:lnTo>
                  <a:lnTo>
                    <a:pt x="365" y="126614"/>
                  </a:lnTo>
                  <a:lnTo>
                    <a:pt x="260" y="123727"/>
                  </a:lnTo>
                  <a:lnTo>
                    <a:pt x="198" y="122430"/>
                  </a:lnTo>
                  <a:lnTo>
                    <a:pt x="75" y="119861"/>
                  </a:lnTo>
                  <a:lnTo>
                    <a:pt x="0" y="116819"/>
                  </a:lnTo>
                  <a:lnTo>
                    <a:pt x="562" y="110897"/>
                  </a:lnTo>
                  <a:lnTo>
                    <a:pt x="591" y="110424"/>
                  </a:lnTo>
                  <a:lnTo>
                    <a:pt x="1461" y="101873"/>
                  </a:lnTo>
                  <a:lnTo>
                    <a:pt x="1782" y="98722"/>
                  </a:lnTo>
                  <a:lnTo>
                    <a:pt x="2252" y="94095"/>
                  </a:lnTo>
                  <a:lnTo>
                    <a:pt x="2365" y="92953"/>
                  </a:lnTo>
                  <a:lnTo>
                    <a:pt x="3386" y="82568"/>
                  </a:lnTo>
                  <a:lnTo>
                    <a:pt x="3616" y="80234"/>
                  </a:lnTo>
                  <a:lnTo>
                    <a:pt x="4476" y="71445"/>
                  </a:lnTo>
                  <a:lnTo>
                    <a:pt x="4846" y="67983"/>
                  </a:lnTo>
                  <a:lnTo>
                    <a:pt x="5220" y="64483"/>
                  </a:lnTo>
                  <a:lnTo>
                    <a:pt x="5705" y="59932"/>
                  </a:lnTo>
                  <a:lnTo>
                    <a:pt x="5819" y="58865"/>
                  </a:lnTo>
                  <a:lnTo>
                    <a:pt x="6703" y="49344"/>
                  </a:lnTo>
                  <a:lnTo>
                    <a:pt x="7550" y="40251"/>
                  </a:lnTo>
                  <a:lnTo>
                    <a:pt x="7691" y="38731"/>
                  </a:lnTo>
                  <a:lnTo>
                    <a:pt x="7862" y="37739"/>
                  </a:lnTo>
                  <a:lnTo>
                    <a:pt x="8782" y="28489"/>
                  </a:lnTo>
                  <a:lnTo>
                    <a:pt x="8874" y="27558"/>
                  </a:lnTo>
                  <a:lnTo>
                    <a:pt x="8990" y="26375"/>
                  </a:lnTo>
                  <a:lnTo>
                    <a:pt x="9451" y="20990"/>
                  </a:lnTo>
                  <a:lnTo>
                    <a:pt x="9485" y="20596"/>
                  </a:lnTo>
                  <a:lnTo>
                    <a:pt x="10553" y="9399"/>
                  </a:lnTo>
                  <a:lnTo>
                    <a:pt x="10923" y="55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3" name="pg434">
              <a:extLst>
                <a:ext uri="{FF2B5EF4-FFF2-40B4-BE49-F238E27FC236}">
                  <a16:creationId xmlns:a16="http://schemas.microsoft.com/office/drawing/2014/main" id="{87D7AFB1-A850-A745-A3D5-B82C3E92225A}"/>
                </a:ext>
              </a:extLst>
            </p:cNvPr>
            <p:cNvSpPr/>
            <p:nvPr/>
          </p:nvSpPr>
          <p:spPr>
            <a:xfrm>
              <a:off x="5578145" y="3522278"/>
              <a:ext cx="290663" cy="233488"/>
            </a:xfrm>
            <a:custGeom>
              <a:avLst/>
              <a:gdLst/>
              <a:ahLst/>
              <a:cxnLst/>
              <a:rect l="0" t="0" r="0" b="0"/>
              <a:pathLst>
                <a:path w="290663" h="233488">
                  <a:moveTo>
                    <a:pt x="0" y="0"/>
                  </a:moveTo>
                  <a:lnTo>
                    <a:pt x="2649" y="17"/>
                  </a:lnTo>
                  <a:lnTo>
                    <a:pt x="3335" y="21"/>
                  </a:lnTo>
                  <a:lnTo>
                    <a:pt x="7605" y="177"/>
                  </a:lnTo>
                  <a:lnTo>
                    <a:pt x="14166" y="881"/>
                  </a:lnTo>
                  <a:lnTo>
                    <a:pt x="14697" y="938"/>
                  </a:lnTo>
                  <a:lnTo>
                    <a:pt x="19795" y="1486"/>
                  </a:lnTo>
                  <a:lnTo>
                    <a:pt x="20143" y="1523"/>
                  </a:lnTo>
                  <a:lnTo>
                    <a:pt x="20386" y="1549"/>
                  </a:lnTo>
                  <a:lnTo>
                    <a:pt x="20766" y="1590"/>
                  </a:lnTo>
                  <a:lnTo>
                    <a:pt x="21572" y="1676"/>
                  </a:lnTo>
                  <a:lnTo>
                    <a:pt x="21882" y="1709"/>
                  </a:lnTo>
                  <a:lnTo>
                    <a:pt x="25696" y="2119"/>
                  </a:lnTo>
                  <a:lnTo>
                    <a:pt x="28609" y="2345"/>
                  </a:lnTo>
                  <a:lnTo>
                    <a:pt x="28138" y="7298"/>
                  </a:lnTo>
                  <a:lnTo>
                    <a:pt x="35410" y="7054"/>
                  </a:lnTo>
                  <a:lnTo>
                    <a:pt x="42178" y="6826"/>
                  </a:lnTo>
                  <a:lnTo>
                    <a:pt x="48281" y="6686"/>
                  </a:lnTo>
                  <a:lnTo>
                    <a:pt x="48743" y="6676"/>
                  </a:lnTo>
                  <a:lnTo>
                    <a:pt x="55593" y="6519"/>
                  </a:lnTo>
                  <a:lnTo>
                    <a:pt x="58915" y="6460"/>
                  </a:lnTo>
                  <a:lnTo>
                    <a:pt x="65462" y="6344"/>
                  </a:lnTo>
                  <a:lnTo>
                    <a:pt x="65705" y="6344"/>
                  </a:lnTo>
                  <a:lnTo>
                    <a:pt x="66484" y="6331"/>
                  </a:lnTo>
                  <a:lnTo>
                    <a:pt x="66248" y="6647"/>
                  </a:lnTo>
                  <a:lnTo>
                    <a:pt x="65304" y="6877"/>
                  </a:lnTo>
                  <a:lnTo>
                    <a:pt x="64571" y="7454"/>
                  </a:lnTo>
                  <a:lnTo>
                    <a:pt x="64385" y="8203"/>
                  </a:lnTo>
                  <a:lnTo>
                    <a:pt x="64061" y="8970"/>
                  </a:lnTo>
                  <a:lnTo>
                    <a:pt x="63322" y="9626"/>
                  </a:lnTo>
                  <a:lnTo>
                    <a:pt x="62965" y="10062"/>
                  </a:lnTo>
                  <a:lnTo>
                    <a:pt x="62807" y="10460"/>
                  </a:lnTo>
                  <a:lnTo>
                    <a:pt x="62870" y="10762"/>
                  </a:lnTo>
                  <a:lnTo>
                    <a:pt x="64220" y="13968"/>
                  </a:lnTo>
                  <a:lnTo>
                    <a:pt x="64051" y="16192"/>
                  </a:lnTo>
                  <a:lnTo>
                    <a:pt x="63706" y="18051"/>
                  </a:lnTo>
                  <a:lnTo>
                    <a:pt x="63592" y="18282"/>
                  </a:lnTo>
                  <a:lnTo>
                    <a:pt x="63338" y="18539"/>
                  </a:lnTo>
                  <a:lnTo>
                    <a:pt x="63144" y="19023"/>
                  </a:lnTo>
                  <a:lnTo>
                    <a:pt x="63247" y="20677"/>
                  </a:lnTo>
                  <a:lnTo>
                    <a:pt x="63343" y="21105"/>
                  </a:lnTo>
                  <a:lnTo>
                    <a:pt x="63123" y="22985"/>
                  </a:lnTo>
                  <a:lnTo>
                    <a:pt x="60004" y="22360"/>
                  </a:lnTo>
                  <a:lnTo>
                    <a:pt x="60035" y="22100"/>
                  </a:lnTo>
                  <a:lnTo>
                    <a:pt x="59366" y="22047"/>
                  </a:lnTo>
                  <a:lnTo>
                    <a:pt x="58927" y="22213"/>
                  </a:lnTo>
                  <a:lnTo>
                    <a:pt x="59970" y="22421"/>
                  </a:lnTo>
                  <a:lnTo>
                    <a:pt x="60070" y="23523"/>
                  </a:lnTo>
                  <a:lnTo>
                    <a:pt x="59772" y="23871"/>
                  </a:lnTo>
                  <a:lnTo>
                    <a:pt x="58507" y="23445"/>
                  </a:lnTo>
                  <a:lnTo>
                    <a:pt x="58211" y="23546"/>
                  </a:lnTo>
                  <a:lnTo>
                    <a:pt x="57806" y="23912"/>
                  </a:lnTo>
                  <a:lnTo>
                    <a:pt x="57929" y="24733"/>
                  </a:lnTo>
                  <a:lnTo>
                    <a:pt x="58303" y="24563"/>
                  </a:lnTo>
                  <a:lnTo>
                    <a:pt x="58823" y="24766"/>
                  </a:lnTo>
                  <a:lnTo>
                    <a:pt x="58286" y="24623"/>
                  </a:lnTo>
                  <a:lnTo>
                    <a:pt x="57937" y="24780"/>
                  </a:lnTo>
                  <a:lnTo>
                    <a:pt x="58822" y="30653"/>
                  </a:lnTo>
                  <a:lnTo>
                    <a:pt x="59537" y="31017"/>
                  </a:lnTo>
                  <a:lnTo>
                    <a:pt x="60121" y="31084"/>
                  </a:lnTo>
                  <a:lnTo>
                    <a:pt x="61645" y="31489"/>
                  </a:lnTo>
                  <a:lnTo>
                    <a:pt x="61890" y="31310"/>
                  </a:lnTo>
                  <a:lnTo>
                    <a:pt x="62437" y="31131"/>
                  </a:lnTo>
                  <a:lnTo>
                    <a:pt x="63392" y="31075"/>
                  </a:lnTo>
                  <a:lnTo>
                    <a:pt x="63778" y="31183"/>
                  </a:lnTo>
                  <a:lnTo>
                    <a:pt x="64035" y="31135"/>
                  </a:lnTo>
                  <a:lnTo>
                    <a:pt x="64750" y="30803"/>
                  </a:lnTo>
                  <a:lnTo>
                    <a:pt x="65033" y="30528"/>
                  </a:lnTo>
                  <a:lnTo>
                    <a:pt x="66219" y="30349"/>
                  </a:lnTo>
                  <a:lnTo>
                    <a:pt x="66725" y="29980"/>
                  </a:lnTo>
                  <a:lnTo>
                    <a:pt x="66704" y="30595"/>
                  </a:lnTo>
                  <a:lnTo>
                    <a:pt x="65925" y="32289"/>
                  </a:lnTo>
                  <a:lnTo>
                    <a:pt x="66208" y="32490"/>
                  </a:lnTo>
                  <a:lnTo>
                    <a:pt x="66239" y="32782"/>
                  </a:lnTo>
                  <a:lnTo>
                    <a:pt x="65267" y="33289"/>
                  </a:lnTo>
                  <a:lnTo>
                    <a:pt x="65070" y="33578"/>
                  </a:lnTo>
                  <a:lnTo>
                    <a:pt x="64813" y="33734"/>
                  </a:lnTo>
                  <a:lnTo>
                    <a:pt x="64222" y="33768"/>
                  </a:lnTo>
                  <a:lnTo>
                    <a:pt x="64086" y="33842"/>
                  </a:lnTo>
                  <a:lnTo>
                    <a:pt x="63789" y="34200"/>
                  </a:lnTo>
                  <a:lnTo>
                    <a:pt x="63760" y="34461"/>
                  </a:lnTo>
                  <a:lnTo>
                    <a:pt x="64028" y="35615"/>
                  </a:lnTo>
                  <a:lnTo>
                    <a:pt x="64773" y="35816"/>
                  </a:lnTo>
                  <a:lnTo>
                    <a:pt x="65107" y="35660"/>
                  </a:lnTo>
                  <a:lnTo>
                    <a:pt x="66102" y="35436"/>
                  </a:lnTo>
                  <a:lnTo>
                    <a:pt x="67287" y="35366"/>
                  </a:lnTo>
                  <a:lnTo>
                    <a:pt x="67533" y="35511"/>
                  </a:lnTo>
                  <a:lnTo>
                    <a:pt x="67841" y="35872"/>
                  </a:lnTo>
                  <a:lnTo>
                    <a:pt x="67874" y="36111"/>
                  </a:lnTo>
                  <a:lnTo>
                    <a:pt x="68133" y="36750"/>
                  </a:lnTo>
                  <a:lnTo>
                    <a:pt x="66975" y="37686"/>
                  </a:lnTo>
                  <a:lnTo>
                    <a:pt x="65584" y="39023"/>
                  </a:lnTo>
                  <a:lnTo>
                    <a:pt x="65203" y="39511"/>
                  </a:lnTo>
                  <a:lnTo>
                    <a:pt x="64560" y="40621"/>
                  </a:lnTo>
                  <a:lnTo>
                    <a:pt x="64186" y="41031"/>
                  </a:lnTo>
                  <a:lnTo>
                    <a:pt x="63174" y="41634"/>
                  </a:lnTo>
                  <a:lnTo>
                    <a:pt x="62547" y="41892"/>
                  </a:lnTo>
                  <a:lnTo>
                    <a:pt x="61527" y="42037"/>
                  </a:lnTo>
                  <a:lnTo>
                    <a:pt x="60563" y="42006"/>
                  </a:lnTo>
                  <a:lnTo>
                    <a:pt x="60609" y="42304"/>
                  </a:lnTo>
                  <a:lnTo>
                    <a:pt x="61237" y="42354"/>
                  </a:lnTo>
                  <a:lnTo>
                    <a:pt x="62334" y="42249"/>
                  </a:lnTo>
                  <a:lnTo>
                    <a:pt x="63845" y="41720"/>
                  </a:lnTo>
                  <a:lnTo>
                    <a:pt x="64014" y="41929"/>
                  </a:lnTo>
                  <a:lnTo>
                    <a:pt x="63662" y="42309"/>
                  </a:lnTo>
                  <a:lnTo>
                    <a:pt x="63541" y="42711"/>
                  </a:lnTo>
                  <a:lnTo>
                    <a:pt x="63541" y="42960"/>
                  </a:lnTo>
                  <a:lnTo>
                    <a:pt x="63659" y="43225"/>
                  </a:lnTo>
                  <a:lnTo>
                    <a:pt x="63857" y="43154"/>
                  </a:lnTo>
                  <a:lnTo>
                    <a:pt x="63937" y="43321"/>
                  </a:lnTo>
                  <a:lnTo>
                    <a:pt x="64033" y="43180"/>
                  </a:lnTo>
                  <a:lnTo>
                    <a:pt x="64480" y="43623"/>
                  </a:lnTo>
                  <a:lnTo>
                    <a:pt x="64590" y="43947"/>
                  </a:lnTo>
                  <a:lnTo>
                    <a:pt x="64693" y="44428"/>
                  </a:lnTo>
                  <a:lnTo>
                    <a:pt x="64678" y="45228"/>
                  </a:lnTo>
                  <a:lnTo>
                    <a:pt x="64777" y="45083"/>
                  </a:lnTo>
                  <a:lnTo>
                    <a:pt x="64913" y="45135"/>
                  </a:lnTo>
                  <a:lnTo>
                    <a:pt x="65001" y="44886"/>
                  </a:lnTo>
                  <a:lnTo>
                    <a:pt x="65298" y="44904"/>
                  </a:lnTo>
                  <a:lnTo>
                    <a:pt x="65588" y="45027"/>
                  </a:lnTo>
                  <a:lnTo>
                    <a:pt x="66123" y="44968"/>
                  </a:lnTo>
                  <a:lnTo>
                    <a:pt x="66655" y="45131"/>
                  </a:lnTo>
                  <a:lnTo>
                    <a:pt x="66593" y="45396"/>
                  </a:lnTo>
                  <a:lnTo>
                    <a:pt x="66651" y="45668"/>
                  </a:lnTo>
                  <a:lnTo>
                    <a:pt x="66409" y="45798"/>
                  </a:lnTo>
                  <a:lnTo>
                    <a:pt x="66563" y="46208"/>
                  </a:lnTo>
                  <a:lnTo>
                    <a:pt x="66754" y="46487"/>
                  </a:lnTo>
                  <a:lnTo>
                    <a:pt x="66714" y="46718"/>
                  </a:lnTo>
                  <a:lnTo>
                    <a:pt x="67399" y="47016"/>
                  </a:lnTo>
                  <a:lnTo>
                    <a:pt x="67546" y="47221"/>
                  </a:lnTo>
                  <a:lnTo>
                    <a:pt x="67927" y="47061"/>
                  </a:lnTo>
                  <a:lnTo>
                    <a:pt x="68092" y="47296"/>
                  </a:lnTo>
                  <a:lnTo>
                    <a:pt x="67876" y="48577"/>
                  </a:lnTo>
                  <a:lnTo>
                    <a:pt x="67778" y="48780"/>
                  </a:lnTo>
                  <a:lnTo>
                    <a:pt x="67978" y="49020"/>
                  </a:lnTo>
                  <a:lnTo>
                    <a:pt x="69041" y="49075"/>
                  </a:lnTo>
                  <a:lnTo>
                    <a:pt x="69294" y="49865"/>
                  </a:lnTo>
                  <a:lnTo>
                    <a:pt x="69081" y="50141"/>
                  </a:lnTo>
                  <a:lnTo>
                    <a:pt x="68891" y="50599"/>
                  </a:lnTo>
                  <a:lnTo>
                    <a:pt x="69019" y="50752"/>
                  </a:lnTo>
                  <a:lnTo>
                    <a:pt x="69268" y="50856"/>
                  </a:lnTo>
                  <a:lnTo>
                    <a:pt x="71886" y="51216"/>
                  </a:lnTo>
                  <a:lnTo>
                    <a:pt x="73224" y="49874"/>
                  </a:lnTo>
                  <a:lnTo>
                    <a:pt x="73810" y="50348"/>
                  </a:lnTo>
                  <a:lnTo>
                    <a:pt x="73805" y="50683"/>
                  </a:lnTo>
                  <a:lnTo>
                    <a:pt x="74261" y="50880"/>
                  </a:lnTo>
                  <a:lnTo>
                    <a:pt x="75207" y="51286"/>
                  </a:lnTo>
                  <a:lnTo>
                    <a:pt x="75501" y="51282"/>
                  </a:lnTo>
                  <a:lnTo>
                    <a:pt x="75889" y="50894"/>
                  </a:lnTo>
                  <a:lnTo>
                    <a:pt x="76116" y="50838"/>
                  </a:lnTo>
                  <a:lnTo>
                    <a:pt x="77095" y="51236"/>
                  </a:lnTo>
                  <a:lnTo>
                    <a:pt x="77716" y="51209"/>
                  </a:lnTo>
                  <a:lnTo>
                    <a:pt x="77553" y="50126"/>
                  </a:lnTo>
                  <a:lnTo>
                    <a:pt x="77729" y="48861"/>
                  </a:lnTo>
                  <a:lnTo>
                    <a:pt x="77879" y="48578"/>
                  </a:lnTo>
                  <a:lnTo>
                    <a:pt x="78366" y="48064"/>
                  </a:lnTo>
                  <a:lnTo>
                    <a:pt x="79033" y="47046"/>
                  </a:lnTo>
                  <a:lnTo>
                    <a:pt x="79209" y="46592"/>
                  </a:lnTo>
                  <a:lnTo>
                    <a:pt x="81622" y="45013"/>
                  </a:lnTo>
                  <a:lnTo>
                    <a:pt x="81703" y="44808"/>
                  </a:lnTo>
                  <a:lnTo>
                    <a:pt x="81872" y="43742"/>
                  </a:lnTo>
                  <a:lnTo>
                    <a:pt x="82411" y="42323"/>
                  </a:lnTo>
                  <a:lnTo>
                    <a:pt x="82737" y="41735"/>
                  </a:lnTo>
                  <a:lnTo>
                    <a:pt x="82980" y="41653"/>
                  </a:lnTo>
                  <a:lnTo>
                    <a:pt x="82752" y="41128"/>
                  </a:lnTo>
                  <a:lnTo>
                    <a:pt x="82283" y="39649"/>
                  </a:lnTo>
                  <a:lnTo>
                    <a:pt x="82261" y="39180"/>
                  </a:lnTo>
                  <a:lnTo>
                    <a:pt x="82400" y="38751"/>
                  </a:lnTo>
                  <a:lnTo>
                    <a:pt x="82715" y="38515"/>
                  </a:lnTo>
                  <a:lnTo>
                    <a:pt x="82993" y="38138"/>
                  </a:lnTo>
                  <a:lnTo>
                    <a:pt x="83382" y="37365"/>
                  </a:lnTo>
                  <a:lnTo>
                    <a:pt x="82697" y="37006"/>
                  </a:lnTo>
                  <a:lnTo>
                    <a:pt x="81346" y="37230"/>
                  </a:lnTo>
                  <a:lnTo>
                    <a:pt x="80709" y="36703"/>
                  </a:lnTo>
                  <a:lnTo>
                    <a:pt x="79438" y="36629"/>
                  </a:lnTo>
                  <a:lnTo>
                    <a:pt x="78932" y="37019"/>
                  </a:lnTo>
                  <a:lnTo>
                    <a:pt x="78883" y="37256"/>
                  </a:lnTo>
                  <a:lnTo>
                    <a:pt x="78477" y="37566"/>
                  </a:lnTo>
                  <a:lnTo>
                    <a:pt x="78340" y="37589"/>
                  </a:lnTo>
                  <a:lnTo>
                    <a:pt x="78276" y="37131"/>
                  </a:lnTo>
                  <a:lnTo>
                    <a:pt x="77723" y="37841"/>
                  </a:lnTo>
                  <a:lnTo>
                    <a:pt x="76828" y="38651"/>
                  </a:lnTo>
                  <a:lnTo>
                    <a:pt x="76525" y="38755"/>
                  </a:lnTo>
                  <a:lnTo>
                    <a:pt x="76038" y="38747"/>
                  </a:lnTo>
                  <a:lnTo>
                    <a:pt x="75135" y="38424"/>
                  </a:lnTo>
                  <a:lnTo>
                    <a:pt x="74043" y="37920"/>
                  </a:lnTo>
                  <a:lnTo>
                    <a:pt x="73932" y="37695"/>
                  </a:lnTo>
                  <a:lnTo>
                    <a:pt x="74445" y="38021"/>
                  </a:lnTo>
                  <a:lnTo>
                    <a:pt x="75537" y="38474"/>
                  </a:lnTo>
                  <a:lnTo>
                    <a:pt x="76275" y="38669"/>
                  </a:lnTo>
                  <a:lnTo>
                    <a:pt x="76664" y="38591"/>
                  </a:lnTo>
                  <a:lnTo>
                    <a:pt x="77731" y="37693"/>
                  </a:lnTo>
                  <a:lnTo>
                    <a:pt x="78827" y="36186"/>
                  </a:lnTo>
                  <a:lnTo>
                    <a:pt x="80149" y="35330"/>
                  </a:lnTo>
                  <a:lnTo>
                    <a:pt x="80550" y="34986"/>
                  </a:lnTo>
                  <a:lnTo>
                    <a:pt x="80774" y="34455"/>
                  </a:lnTo>
                  <a:lnTo>
                    <a:pt x="81083" y="32998"/>
                  </a:lnTo>
                  <a:lnTo>
                    <a:pt x="81271" y="32535"/>
                  </a:lnTo>
                  <a:lnTo>
                    <a:pt x="81023" y="32311"/>
                  </a:lnTo>
                  <a:lnTo>
                    <a:pt x="80621" y="31385"/>
                  </a:lnTo>
                  <a:lnTo>
                    <a:pt x="80381" y="31166"/>
                  </a:lnTo>
                  <a:lnTo>
                    <a:pt x="80124" y="31072"/>
                  </a:lnTo>
                  <a:lnTo>
                    <a:pt x="79214" y="30833"/>
                  </a:lnTo>
                  <a:lnTo>
                    <a:pt x="78609" y="30789"/>
                  </a:lnTo>
                  <a:lnTo>
                    <a:pt x="77994" y="30869"/>
                  </a:lnTo>
                  <a:lnTo>
                    <a:pt x="77532" y="31275"/>
                  </a:lnTo>
                  <a:lnTo>
                    <a:pt x="76094" y="31793"/>
                  </a:lnTo>
                  <a:lnTo>
                    <a:pt x="75612" y="31848"/>
                  </a:lnTo>
                  <a:lnTo>
                    <a:pt x="75446" y="31694"/>
                  </a:lnTo>
                  <a:lnTo>
                    <a:pt x="75342" y="31291"/>
                  </a:lnTo>
                  <a:lnTo>
                    <a:pt x="75230" y="31140"/>
                  </a:lnTo>
                  <a:lnTo>
                    <a:pt x="74273" y="30497"/>
                  </a:lnTo>
                  <a:lnTo>
                    <a:pt x="73680" y="30217"/>
                  </a:lnTo>
                  <a:lnTo>
                    <a:pt x="73571" y="29319"/>
                  </a:lnTo>
                  <a:lnTo>
                    <a:pt x="73769" y="28964"/>
                  </a:lnTo>
                  <a:lnTo>
                    <a:pt x="74307" y="28415"/>
                  </a:lnTo>
                  <a:lnTo>
                    <a:pt x="74806" y="27697"/>
                  </a:lnTo>
                  <a:lnTo>
                    <a:pt x="74737" y="26320"/>
                  </a:lnTo>
                  <a:lnTo>
                    <a:pt x="74657" y="25732"/>
                  </a:lnTo>
                  <a:lnTo>
                    <a:pt x="74447" y="25453"/>
                  </a:lnTo>
                  <a:lnTo>
                    <a:pt x="74396" y="25248"/>
                  </a:lnTo>
                  <a:lnTo>
                    <a:pt x="74385" y="24196"/>
                  </a:lnTo>
                  <a:lnTo>
                    <a:pt x="74715" y="24092"/>
                  </a:lnTo>
                  <a:lnTo>
                    <a:pt x="74777" y="23447"/>
                  </a:lnTo>
                  <a:lnTo>
                    <a:pt x="74719" y="22924"/>
                  </a:lnTo>
                  <a:lnTo>
                    <a:pt x="74934" y="21417"/>
                  </a:lnTo>
                  <a:lnTo>
                    <a:pt x="76444" y="21146"/>
                  </a:lnTo>
                  <a:lnTo>
                    <a:pt x="76770" y="21099"/>
                  </a:lnTo>
                  <a:lnTo>
                    <a:pt x="77066" y="19127"/>
                  </a:lnTo>
                  <a:lnTo>
                    <a:pt x="77308" y="18591"/>
                  </a:lnTo>
                  <a:lnTo>
                    <a:pt x="77524" y="17727"/>
                  </a:lnTo>
                  <a:lnTo>
                    <a:pt x="77656" y="16805"/>
                  </a:lnTo>
                  <a:lnTo>
                    <a:pt x="78214" y="16844"/>
                  </a:lnTo>
                  <a:lnTo>
                    <a:pt x="78413" y="16037"/>
                  </a:lnTo>
                  <a:lnTo>
                    <a:pt x="78533" y="14989"/>
                  </a:lnTo>
                  <a:lnTo>
                    <a:pt x="79856" y="15134"/>
                  </a:lnTo>
                  <a:lnTo>
                    <a:pt x="80099" y="13570"/>
                  </a:lnTo>
                  <a:lnTo>
                    <a:pt x="80223" y="13745"/>
                  </a:lnTo>
                  <a:lnTo>
                    <a:pt x="80594" y="13854"/>
                  </a:lnTo>
                  <a:lnTo>
                    <a:pt x="81843" y="13609"/>
                  </a:lnTo>
                  <a:lnTo>
                    <a:pt x="81973" y="12650"/>
                  </a:lnTo>
                  <a:lnTo>
                    <a:pt x="83643" y="13008"/>
                  </a:lnTo>
                  <a:lnTo>
                    <a:pt x="83863" y="12617"/>
                  </a:lnTo>
                  <a:lnTo>
                    <a:pt x="83177" y="12324"/>
                  </a:lnTo>
                  <a:lnTo>
                    <a:pt x="83138" y="12194"/>
                  </a:lnTo>
                  <a:lnTo>
                    <a:pt x="83332" y="11576"/>
                  </a:lnTo>
                  <a:lnTo>
                    <a:pt x="82775" y="10242"/>
                  </a:lnTo>
                  <a:lnTo>
                    <a:pt x="82400" y="7965"/>
                  </a:lnTo>
                  <a:lnTo>
                    <a:pt x="82089" y="6761"/>
                  </a:lnTo>
                  <a:lnTo>
                    <a:pt x="82089" y="6078"/>
                  </a:lnTo>
                  <a:lnTo>
                    <a:pt x="83578" y="6029"/>
                  </a:lnTo>
                  <a:lnTo>
                    <a:pt x="84964" y="6029"/>
                  </a:lnTo>
                  <a:lnTo>
                    <a:pt x="93268" y="5968"/>
                  </a:lnTo>
                  <a:lnTo>
                    <a:pt x="93629" y="5964"/>
                  </a:lnTo>
                  <a:lnTo>
                    <a:pt x="94050" y="5954"/>
                  </a:lnTo>
                  <a:lnTo>
                    <a:pt x="94666" y="5951"/>
                  </a:lnTo>
                  <a:lnTo>
                    <a:pt x="102158" y="5913"/>
                  </a:lnTo>
                  <a:lnTo>
                    <a:pt x="102561" y="5920"/>
                  </a:lnTo>
                  <a:lnTo>
                    <a:pt x="106354" y="5901"/>
                  </a:lnTo>
                  <a:lnTo>
                    <a:pt x="106541" y="5900"/>
                  </a:lnTo>
                  <a:lnTo>
                    <a:pt x="108228" y="5894"/>
                  </a:lnTo>
                  <a:lnTo>
                    <a:pt x="108758" y="5892"/>
                  </a:lnTo>
                  <a:lnTo>
                    <a:pt x="116259" y="5849"/>
                  </a:lnTo>
                  <a:lnTo>
                    <a:pt x="116845" y="5846"/>
                  </a:lnTo>
                  <a:lnTo>
                    <a:pt x="123720" y="5807"/>
                  </a:lnTo>
                  <a:lnTo>
                    <a:pt x="129524" y="5699"/>
                  </a:lnTo>
                  <a:lnTo>
                    <a:pt x="132637" y="5641"/>
                  </a:lnTo>
                  <a:lnTo>
                    <a:pt x="133234" y="5630"/>
                  </a:lnTo>
                  <a:lnTo>
                    <a:pt x="137114" y="5557"/>
                  </a:lnTo>
                  <a:lnTo>
                    <a:pt x="137507" y="5547"/>
                  </a:lnTo>
                  <a:lnTo>
                    <a:pt x="138568" y="5517"/>
                  </a:lnTo>
                  <a:lnTo>
                    <a:pt x="140238" y="5471"/>
                  </a:lnTo>
                  <a:lnTo>
                    <a:pt x="141003" y="5450"/>
                  </a:lnTo>
                  <a:lnTo>
                    <a:pt x="140341" y="5632"/>
                  </a:lnTo>
                  <a:lnTo>
                    <a:pt x="139907" y="6131"/>
                  </a:lnTo>
                  <a:lnTo>
                    <a:pt x="139922" y="6284"/>
                  </a:lnTo>
                  <a:lnTo>
                    <a:pt x="140426" y="6772"/>
                  </a:lnTo>
                  <a:lnTo>
                    <a:pt x="141225" y="7028"/>
                  </a:lnTo>
                  <a:lnTo>
                    <a:pt x="141397" y="6637"/>
                  </a:lnTo>
                  <a:lnTo>
                    <a:pt x="142384" y="7154"/>
                  </a:lnTo>
                  <a:lnTo>
                    <a:pt x="142306" y="7396"/>
                  </a:lnTo>
                  <a:lnTo>
                    <a:pt x="141924" y="8015"/>
                  </a:lnTo>
                  <a:lnTo>
                    <a:pt x="141689" y="9567"/>
                  </a:lnTo>
                  <a:lnTo>
                    <a:pt x="141100" y="10349"/>
                  </a:lnTo>
                  <a:lnTo>
                    <a:pt x="141054" y="10722"/>
                  </a:lnTo>
                  <a:lnTo>
                    <a:pt x="141329" y="11042"/>
                  </a:lnTo>
                  <a:lnTo>
                    <a:pt x="141440" y="12037"/>
                  </a:lnTo>
                  <a:lnTo>
                    <a:pt x="141187" y="12048"/>
                  </a:lnTo>
                  <a:lnTo>
                    <a:pt x="140929" y="12235"/>
                  </a:lnTo>
                  <a:lnTo>
                    <a:pt x="140797" y="13378"/>
                  </a:lnTo>
                  <a:lnTo>
                    <a:pt x="141129" y="14469"/>
                  </a:lnTo>
                  <a:lnTo>
                    <a:pt x="141479" y="16276"/>
                  </a:lnTo>
                  <a:lnTo>
                    <a:pt x="141692" y="16868"/>
                  </a:lnTo>
                  <a:lnTo>
                    <a:pt x="142965" y="17722"/>
                  </a:lnTo>
                  <a:lnTo>
                    <a:pt x="144640" y="17928"/>
                  </a:lnTo>
                  <a:lnTo>
                    <a:pt x="144361" y="19657"/>
                  </a:lnTo>
                  <a:lnTo>
                    <a:pt x="143887" y="19668"/>
                  </a:lnTo>
                  <a:lnTo>
                    <a:pt x="143806" y="20312"/>
                  </a:lnTo>
                  <a:lnTo>
                    <a:pt x="146955" y="20670"/>
                  </a:lnTo>
                  <a:lnTo>
                    <a:pt x="147580" y="20495"/>
                  </a:lnTo>
                  <a:lnTo>
                    <a:pt x="149068" y="21072"/>
                  </a:lnTo>
                  <a:lnTo>
                    <a:pt x="149777" y="21512"/>
                  </a:lnTo>
                  <a:lnTo>
                    <a:pt x="149715" y="22145"/>
                  </a:lnTo>
                  <a:lnTo>
                    <a:pt x="149615" y="22775"/>
                  </a:lnTo>
                  <a:lnTo>
                    <a:pt x="149237" y="23415"/>
                  </a:lnTo>
                  <a:lnTo>
                    <a:pt x="148800" y="23966"/>
                  </a:lnTo>
                  <a:lnTo>
                    <a:pt x="148368" y="25038"/>
                  </a:lnTo>
                  <a:lnTo>
                    <a:pt x="148379" y="26049"/>
                  </a:lnTo>
                  <a:lnTo>
                    <a:pt x="147685" y="25966"/>
                  </a:lnTo>
                  <a:lnTo>
                    <a:pt x="147345" y="26404"/>
                  </a:lnTo>
                  <a:lnTo>
                    <a:pt x="147204" y="26794"/>
                  </a:lnTo>
                  <a:lnTo>
                    <a:pt x="146375" y="27028"/>
                  </a:lnTo>
                  <a:lnTo>
                    <a:pt x="146067" y="27203"/>
                  </a:lnTo>
                  <a:lnTo>
                    <a:pt x="145901" y="27452"/>
                  </a:lnTo>
                  <a:lnTo>
                    <a:pt x="145769" y="28197"/>
                  </a:lnTo>
                  <a:lnTo>
                    <a:pt x="145615" y="28324"/>
                  </a:lnTo>
                  <a:lnTo>
                    <a:pt x="145457" y="28290"/>
                  </a:lnTo>
                  <a:lnTo>
                    <a:pt x="145295" y="28074"/>
                  </a:lnTo>
                  <a:lnTo>
                    <a:pt x="145251" y="27940"/>
                  </a:lnTo>
                  <a:lnTo>
                    <a:pt x="145284" y="27199"/>
                  </a:lnTo>
                  <a:lnTo>
                    <a:pt x="145196" y="27069"/>
                  </a:lnTo>
                  <a:lnTo>
                    <a:pt x="144594" y="27069"/>
                  </a:lnTo>
                  <a:lnTo>
                    <a:pt x="144440" y="27389"/>
                  </a:lnTo>
                  <a:lnTo>
                    <a:pt x="144304" y="27933"/>
                  </a:lnTo>
                  <a:lnTo>
                    <a:pt x="143926" y="27643"/>
                  </a:lnTo>
                  <a:lnTo>
                    <a:pt x="143591" y="27103"/>
                  </a:lnTo>
                  <a:lnTo>
                    <a:pt x="143242" y="26931"/>
                  </a:lnTo>
                  <a:lnTo>
                    <a:pt x="142188" y="27252"/>
                  </a:lnTo>
                  <a:lnTo>
                    <a:pt x="141737" y="27539"/>
                  </a:lnTo>
                  <a:lnTo>
                    <a:pt x="141586" y="27718"/>
                  </a:lnTo>
                  <a:lnTo>
                    <a:pt x="141429" y="28496"/>
                  </a:lnTo>
                  <a:lnTo>
                    <a:pt x="141444" y="29270"/>
                  </a:lnTo>
                  <a:lnTo>
                    <a:pt x="141223" y="29356"/>
                  </a:lnTo>
                  <a:lnTo>
                    <a:pt x="140448" y="28886"/>
                  </a:lnTo>
                  <a:lnTo>
                    <a:pt x="140069" y="27830"/>
                  </a:lnTo>
                  <a:lnTo>
                    <a:pt x="139467" y="27801"/>
                  </a:lnTo>
                  <a:lnTo>
                    <a:pt x="138872" y="28039"/>
                  </a:lnTo>
                  <a:lnTo>
                    <a:pt x="138795" y="27682"/>
                  </a:lnTo>
                  <a:lnTo>
                    <a:pt x="138912" y="26862"/>
                  </a:lnTo>
                  <a:lnTo>
                    <a:pt x="138851" y="26728"/>
                  </a:lnTo>
                  <a:lnTo>
                    <a:pt x="138606" y="26922"/>
                  </a:lnTo>
                  <a:lnTo>
                    <a:pt x="138536" y="27517"/>
                  </a:lnTo>
                  <a:lnTo>
                    <a:pt x="138678" y="27825"/>
                  </a:lnTo>
                  <a:lnTo>
                    <a:pt x="138700" y="28036"/>
                  </a:lnTo>
                  <a:lnTo>
                    <a:pt x="138606" y="29368"/>
                  </a:lnTo>
                  <a:lnTo>
                    <a:pt x="138899" y="29450"/>
                  </a:lnTo>
                  <a:lnTo>
                    <a:pt x="139328" y="29278"/>
                  </a:lnTo>
                  <a:lnTo>
                    <a:pt x="139729" y="29416"/>
                  </a:lnTo>
                  <a:lnTo>
                    <a:pt x="140170" y="30112"/>
                  </a:lnTo>
                  <a:lnTo>
                    <a:pt x="141880" y="31968"/>
                  </a:lnTo>
                  <a:lnTo>
                    <a:pt x="141019" y="31967"/>
                  </a:lnTo>
                  <a:lnTo>
                    <a:pt x="139631" y="31789"/>
                  </a:lnTo>
                  <a:lnTo>
                    <a:pt x="139194" y="31897"/>
                  </a:lnTo>
                  <a:lnTo>
                    <a:pt x="138128" y="32366"/>
                  </a:lnTo>
                  <a:lnTo>
                    <a:pt x="138023" y="32501"/>
                  </a:lnTo>
                  <a:lnTo>
                    <a:pt x="138989" y="33219"/>
                  </a:lnTo>
                  <a:lnTo>
                    <a:pt x="139353" y="33338"/>
                  </a:lnTo>
                  <a:lnTo>
                    <a:pt x="139859" y="33338"/>
                  </a:lnTo>
                  <a:lnTo>
                    <a:pt x="139984" y="33468"/>
                  </a:lnTo>
                  <a:lnTo>
                    <a:pt x="140367" y="34720"/>
                  </a:lnTo>
                  <a:lnTo>
                    <a:pt x="140202" y="35599"/>
                  </a:lnTo>
                  <a:lnTo>
                    <a:pt x="140721" y="36298"/>
                  </a:lnTo>
                  <a:lnTo>
                    <a:pt x="139689" y="37338"/>
                  </a:lnTo>
                  <a:lnTo>
                    <a:pt x="139208" y="37443"/>
                  </a:lnTo>
                  <a:lnTo>
                    <a:pt x="138048" y="37231"/>
                  </a:lnTo>
                  <a:lnTo>
                    <a:pt x="137336" y="37448"/>
                  </a:lnTo>
                  <a:lnTo>
                    <a:pt x="136928" y="37748"/>
                  </a:lnTo>
                  <a:lnTo>
                    <a:pt x="135904" y="38083"/>
                  </a:lnTo>
                  <a:lnTo>
                    <a:pt x="135486" y="38056"/>
                  </a:lnTo>
                  <a:lnTo>
                    <a:pt x="135313" y="37918"/>
                  </a:lnTo>
                  <a:lnTo>
                    <a:pt x="134822" y="37911"/>
                  </a:lnTo>
                  <a:lnTo>
                    <a:pt x="133636" y="38581"/>
                  </a:lnTo>
                  <a:lnTo>
                    <a:pt x="132587" y="39054"/>
                  </a:lnTo>
                  <a:lnTo>
                    <a:pt x="130668" y="39586"/>
                  </a:lnTo>
                  <a:lnTo>
                    <a:pt x="130165" y="39534"/>
                  </a:lnTo>
                  <a:lnTo>
                    <a:pt x="129552" y="39731"/>
                  </a:lnTo>
                  <a:lnTo>
                    <a:pt x="128833" y="40540"/>
                  </a:lnTo>
                  <a:lnTo>
                    <a:pt x="129101" y="40778"/>
                  </a:lnTo>
                  <a:lnTo>
                    <a:pt x="130297" y="41761"/>
                  </a:lnTo>
                  <a:lnTo>
                    <a:pt x="130323" y="41962"/>
                  </a:lnTo>
                  <a:lnTo>
                    <a:pt x="128900" y="42011"/>
                  </a:lnTo>
                  <a:lnTo>
                    <a:pt x="128606" y="43654"/>
                  </a:lnTo>
                  <a:lnTo>
                    <a:pt x="127176" y="43494"/>
                  </a:lnTo>
                  <a:lnTo>
                    <a:pt x="125727" y="43662"/>
                  </a:lnTo>
                  <a:lnTo>
                    <a:pt x="125592" y="44770"/>
                  </a:lnTo>
                  <a:lnTo>
                    <a:pt x="124708" y="44415"/>
                  </a:lnTo>
                  <a:lnTo>
                    <a:pt x="123633" y="44404"/>
                  </a:lnTo>
                  <a:lnTo>
                    <a:pt x="123545" y="44814"/>
                  </a:lnTo>
                  <a:lnTo>
                    <a:pt x="123498" y="45793"/>
                  </a:lnTo>
                  <a:lnTo>
                    <a:pt x="123898" y="46013"/>
                  </a:lnTo>
                  <a:lnTo>
                    <a:pt x="124048" y="46214"/>
                  </a:lnTo>
                  <a:lnTo>
                    <a:pt x="123895" y="46743"/>
                  </a:lnTo>
                  <a:lnTo>
                    <a:pt x="122780" y="47239"/>
                  </a:lnTo>
                  <a:lnTo>
                    <a:pt x="122993" y="48040"/>
                  </a:lnTo>
                  <a:lnTo>
                    <a:pt x="123536" y="49123"/>
                  </a:lnTo>
                  <a:lnTo>
                    <a:pt x="124233" y="49175"/>
                  </a:lnTo>
                  <a:lnTo>
                    <a:pt x="124537" y="48639"/>
                  </a:lnTo>
                  <a:lnTo>
                    <a:pt x="125244" y="48027"/>
                  </a:lnTo>
                  <a:lnTo>
                    <a:pt x="125772" y="47919"/>
                  </a:lnTo>
                  <a:lnTo>
                    <a:pt x="126839" y="48001"/>
                  </a:lnTo>
                  <a:lnTo>
                    <a:pt x="127151" y="48071"/>
                  </a:lnTo>
                  <a:lnTo>
                    <a:pt x="127492" y="48310"/>
                  </a:lnTo>
                  <a:lnTo>
                    <a:pt x="128075" y="48332"/>
                  </a:lnTo>
                  <a:lnTo>
                    <a:pt x="128240" y="48313"/>
                  </a:lnTo>
                  <a:lnTo>
                    <a:pt x="128468" y="47941"/>
                  </a:lnTo>
                  <a:lnTo>
                    <a:pt x="128897" y="47855"/>
                  </a:lnTo>
                  <a:lnTo>
                    <a:pt x="129557" y="48645"/>
                  </a:lnTo>
                  <a:lnTo>
                    <a:pt x="129519" y="49120"/>
                  </a:lnTo>
                  <a:lnTo>
                    <a:pt x="129751" y="49170"/>
                  </a:lnTo>
                  <a:lnTo>
                    <a:pt x="130492" y="49103"/>
                  </a:lnTo>
                  <a:lnTo>
                    <a:pt x="130379" y="50321"/>
                  </a:lnTo>
                  <a:lnTo>
                    <a:pt x="130734" y="50468"/>
                  </a:lnTo>
                  <a:lnTo>
                    <a:pt x="131651" y="51423"/>
                  </a:lnTo>
                  <a:lnTo>
                    <a:pt x="131664" y="52156"/>
                  </a:lnTo>
                  <a:lnTo>
                    <a:pt x="132066" y="52213"/>
                  </a:lnTo>
                  <a:lnTo>
                    <a:pt x="132469" y="52159"/>
                  </a:lnTo>
                  <a:lnTo>
                    <a:pt x="133142" y="49073"/>
                  </a:lnTo>
                  <a:lnTo>
                    <a:pt x="134147" y="49200"/>
                  </a:lnTo>
                  <a:lnTo>
                    <a:pt x="134239" y="48299"/>
                  </a:lnTo>
                  <a:lnTo>
                    <a:pt x="134008" y="48254"/>
                  </a:lnTo>
                  <a:lnTo>
                    <a:pt x="134081" y="47550"/>
                  </a:lnTo>
                  <a:lnTo>
                    <a:pt x="136400" y="47651"/>
                  </a:lnTo>
                  <a:lnTo>
                    <a:pt x="136487" y="46806"/>
                  </a:lnTo>
                  <a:lnTo>
                    <a:pt x="137211" y="47394"/>
                  </a:lnTo>
                  <a:lnTo>
                    <a:pt x="137190" y="48237"/>
                  </a:lnTo>
                  <a:lnTo>
                    <a:pt x="136996" y="48613"/>
                  </a:lnTo>
                  <a:lnTo>
                    <a:pt x="136992" y="48765"/>
                  </a:lnTo>
                  <a:lnTo>
                    <a:pt x="137106" y="48896"/>
                  </a:lnTo>
                  <a:lnTo>
                    <a:pt x="137558" y="49137"/>
                  </a:lnTo>
                  <a:lnTo>
                    <a:pt x="137870" y="49495"/>
                  </a:lnTo>
                  <a:lnTo>
                    <a:pt x="138287" y="50668"/>
                  </a:lnTo>
                  <a:lnTo>
                    <a:pt x="138360" y="51379"/>
                  </a:lnTo>
                  <a:lnTo>
                    <a:pt x="138837" y="51152"/>
                  </a:lnTo>
                  <a:lnTo>
                    <a:pt x="139228" y="51159"/>
                  </a:lnTo>
                  <a:lnTo>
                    <a:pt x="139606" y="51248"/>
                  </a:lnTo>
                  <a:lnTo>
                    <a:pt x="139699" y="51498"/>
                  </a:lnTo>
                  <a:lnTo>
                    <a:pt x="139867" y="51622"/>
                  </a:lnTo>
                  <a:lnTo>
                    <a:pt x="140125" y="51746"/>
                  </a:lnTo>
                  <a:lnTo>
                    <a:pt x="140263" y="51704"/>
                  </a:lnTo>
                  <a:lnTo>
                    <a:pt x="140604" y="51365"/>
                  </a:lnTo>
                  <a:lnTo>
                    <a:pt x="140688" y="51124"/>
                  </a:lnTo>
                  <a:lnTo>
                    <a:pt x="140706" y="50798"/>
                  </a:lnTo>
                  <a:lnTo>
                    <a:pt x="140608" y="50535"/>
                  </a:lnTo>
                  <a:lnTo>
                    <a:pt x="140406" y="50191"/>
                  </a:lnTo>
                  <a:lnTo>
                    <a:pt x="140729" y="49931"/>
                  </a:lnTo>
                  <a:lnTo>
                    <a:pt x="140899" y="49963"/>
                  </a:lnTo>
                  <a:lnTo>
                    <a:pt x="141393" y="50561"/>
                  </a:lnTo>
                  <a:lnTo>
                    <a:pt x="141895" y="50725"/>
                  </a:lnTo>
                  <a:lnTo>
                    <a:pt x="142270" y="50695"/>
                  </a:lnTo>
                  <a:lnTo>
                    <a:pt x="142283" y="50451"/>
                  </a:lnTo>
                  <a:lnTo>
                    <a:pt x="142256" y="50288"/>
                  </a:lnTo>
                  <a:lnTo>
                    <a:pt x="142379" y="49603"/>
                  </a:lnTo>
                  <a:lnTo>
                    <a:pt x="143458" y="48963"/>
                  </a:lnTo>
                  <a:lnTo>
                    <a:pt x="144057" y="49004"/>
                  </a:lnTo>
                  <a:lnTo>
                    <a:pt x="144259" y="48474"/>
                  </a:lnTo>
                  <a:lnTo>
                    <a:pt x="144539" y="48126"/>
                  </a:lnTo>
                  <a:lnTo>
                    <a:pt x="144921" y="47938"/>
                  </a:lnTo>
                  <a:lnTo>
                    <a:pt x="145665" y="47901"/>
                  </a:lnTo>
                  <a:lnTo>
                    <a:pt x="146349" y="47696"/>
                  </a:lnTo>
                  <a:lnTo>
                    <a:pt x="147307" y="46580"/>
                  </a:lnTo>
                  <a:lnTo>
                    <a:pt x="147242" y="45400"/>
                  </a:lnTo>
                  <a:lnTo>
                    <a:pt x="146983" y="44675"/>
                  </a:lnTo>
                  <a:lnTo>
                    <a:pt x="146569" y="43831"/>
                  </a:lnTo>
                  <a:lnTo>
                    <a:pt x="146974" y="43298"/>
                  </a:lnTo>
                  <a:lnTo>
                    <a:pt x="147444" y="43338"/>
                  </a:lnTo>
                  <a:lnTo>
                    <a:pt x="147991" y="42790"/>
                  </a:lnTo>
                  <a:lnTo>
                    <a:pt x="148117" y="41849"/>
                  </a:lnTo>
                  <a:lnTo>
                    <a:pt x="148294" y="41593"/>
                  </a:lnTo>
                  <a:lnTo>
                    <a:pt x="149169" y="41551"/>
                  </a:lnTo>
                  <a:lnTo>
                    <a:pt x="148524" y="40497"/>
                  </a:lnTo>
                  <a:lnTo>
                    <a:pt x="150465" y="40644"/>
                  </a:lnTo>
                  <a:lnTo>
                    <a:pt x="150951" y="40775"/>
                  </a:lnTo>
                  <a:lnTo>
                    <a:pt x="151020" y="40924"/>
                  </a:lnTo>
                  <a:lnTo>
                    <a:pt x="151450" y="41115"/>
                  </a:lnTo>
                  <a:lnTo>
                    <a:pt x="151554" y="40139"/>
                  </a:lnTo>
                  <a:lnTo>
                    <a:pt x="151215" y="40110"/>
                  </a:lnTo>
                  <a:lnTo>
                    <a:pt x="150908" y="39929"/>
                  </a:lnTo>
                  <a:lnTo>
                    <a:pt x="150907" y="39084"/>
                  </a:lnTo>
                  <a:lnTo>
                    <a:pt x="150999" y="38376"/>
                  </a:lnTo>
                  <a:lnTo>
                    <a:pt x="152011" y="38526"/>
                  </a:lnTo>
                  <a:lnTo>
                    <a:pt x="152529" y="38686"/>
                  </a:lnTo>
                  <a:lnTo>
                    <a:pt x="153569" y="39120"/>
                  </a:lnTo>
                  <a:lnTo>
                    <a:pt x="154078" y="39407"/>
                  </a:lnTo>
                  <a:lnTo>
                    <a:pt x="154169" y="39570"/>
                  </a:lnTo>
                  <a:lnTo>
                    <a:pt x="154331" y="39532"/>
                  </a:lnTo>
                  <a:lnTo>
                    <a:pt x="154606" y="39131"/>
                  </a:lnTo>
                  <a:lnTo>
                    <a:pt x="154705" y="38833"/>
                  </a:lnTo>
                  <a:lnTo>
                    <a:pt x="154687" y="37536"/>
                  </a:lnTo>
                  <a:lnTo>
                    <a:pt x="154847" y="36763"/>
                  </a:lnTo>
                  <a:lnTo>
                    <a:pt x="155087" y="36531"/>
                  </a:lnTo>
                  <a:lnTo>
                    <a:pt x="155526" y="36346"/>
                  </a:lnTo>
                  <a:lnTo>
                    <a:pt x="155490" y="35813"/>
                  </a:lnTo>
                  <a:lnTo>
                    <a:pt x="155136" y="35575"/>
                  </a:lnTo>
                  <a:lnTo>
                    <a:pt x="154972" y="35308"/>
                  </a:lnTo>
                  <a:lnTo>
                    <a:pt x="155337" y="35475"/>
                  </a:lnTo>
                  <a:lnTo>
                    <a:pt x="155749" y="35845"/>
                  </a:lnTo>
                  <a:lnTo>
                    <a:pt x="157369" y="37867"/>
                  </a:lnTo>
                  <a:lnTo>
                    <a:pt x="158281" y="38606"/>
                  </a:lnTo>
                  <a:lnTo>
                    <a:pt x="158512" y="39129"/>
                  </a:lnTo>
                  <a:lnTo>
                    <a:pt x="158516" y="39365"/>
                  </a:lnTo>
                  <a:lnTo>
                    <a:pt x="158968" y="39327"/>
                  </a:lnTo>
                  <a:lnTo>
                    <a:pt x="159907" y="38865"/>
                  </a:lnTo>
                  <a:lnTo>
                    <a:pt x="160811" y="38955"/>
                  </a:lnTo>
                  <a:lnTo>
                    <a:pt x="161322" y="38736"/>
                  </a:lnTo>
                  <a:lnTo>
                    <a:pt x="161370" y="38089"/>
                  </a:lnTo>
                  <a:lnTo>
                    <a:pt x="161761" y="37819"/>
                  </a:lnTo>
                  <a:lnTo>
                    <a:pt x="162223" y="37884"/>
                  </a:lnTo>
                  <a:lnTo>
                    <a:pt x="162041" y="37276"/>
                  </a:lnTo>
                  <a:lnTo>
                    <a:pt x="160151" y="35325"/>
                  </a:lnTo>
                  <a:lnTo>
                    <a:pt x="160655" y="34507"/>
                  </a:lnTo>
                  <a:lnTo>
                    <a:pt x="161083" y="34105"/>
                  </a:lnTo>
                  <a:lnTo>
                    <a:pt x="162766" y="34043"/>
                  </a:lnTo>
                  <a:lnTo>
                    <a:pt x="163026" y="32809"/>
                  </a:lnTo>
                  <a:lnTo>
                    <a:pt x="163373" y="31754"/>
                  </a:lnTo>
                  <a:lnTo>
                    <a:pt x="163734" y="31283"/>
                  </a:lnTo>
                  <a:lnTo>
                    <a:pt x="164920" y="31141"/>
                  </a:lnTo>
                  <a:lnTo>
                    <a:pt x="165645" y="31992"/>
                  </a:lnTo>
                  <a:lnTo>
                    <a:pt x="165675" y="32247"/>
                  </a:lnTo>
                  <a:lnTo>
                    <a:pt x="166026" y="32610"/>
                  </a:lnTo>
                  <a:lnTo>
                    <a:pt x="166417" y="32592"/>
                  </a:lnTo>
                  <a:lnTo>
                    <a:pt x="167065" y="32885"/>
                  </a:lnTo>
                  <a:lnTo>
                    <a:pt x="167187" y="33277"/>
                  </a:lnTo>
                  <a:lnTo>
                    <a:pt x="168306" y="34273"/>
                  </a:lnTo>
                  <a:lnTo>
                    <a:pt x="169405" y="34078"/>
                  </a:lnTo>
                  <a:lnTo>
                    <a:pt x="169726" y="34180"/>
                  </a:lnTo>
                  <a:lnTo>
                    <a:pt x="170204" y="34483"/>
                  </a:lnTo>
                  <a:lnTo>
                    <a:pt x="170348" y="34725"/>
                  </a:lnTo>
                  <a:lnTo>
                    <a:pt x="170397" y="35064"/>
                  </a:lnTo>
                  <a:lnTo>
                    <a:pt x="170501" y="35249"/>
                  </a:lnTo>
                  <a:lnTo>
                    <a:pt x="171580" y="35918"/>
                  </a:lnTo>
                  <a:lnTo>
                    <a:pt x="172082" y="35876"/>
                  </a:lnTo>
                  <a:lnTo>
                    <a:pt x="172235" y="35744"/>
                  </a:lnTo>
                  <a:lnTo>
                    <a:pt x="172404" y="35344"/>
                  </a:lnTo>
                  <a:lnTo>
                    <a:pt x="172564" y="35141"/>
                  </a:lnTo>
                  <a:lnTo>
                    <a:pt x="174163" y="34827"/>
                  </a:lnTo>
                  <a:lnTo>
                    <a:pt x="175176" y="34962"/>
                  </a:lnTo>
                  <a:lnTo>
                    <a:pt x="175571" y="34772"/>
                  </a:lnTo>
                  <a:lnTo>
                    <a:pt x="175539" y="35548"/>
                  </a:lnTo>
                  <a:lnTo>
                    <a:pt x="175610" y="37521"/>
                  </a:lnTo>
                  <a:lnTo>
                    <a:pt x="177060" y="38238"/>
                  </a:lnTo>
                  <a:lnTo>
                    <a:pt x="177177" y="38415"/>
                  </a:lnTo>
                  <a:lnTo>
                    <a:pt x="176542" y="39586"/>
                  </a:lnTo>
                  <a:lnTo>
                    <a:pt x="178166" y="39640"/>
                  </a:lnTo>
                  <a:lnTo>
                    <a:pt x="178347" y="39756"/>
                  </a:lnTo>
                  <a:lnTo>
                    <a:pt x="178578" y="40141"/>
                  </a:lnTo>
                  <a:lnTo>
                    <a:pt x="178905" y="40277"/>
                  </a:lnTo>
                  <a:lnTo>
                    <a:pt x="178679" y="40611"/>
                  </a:lnTo>
                  <a:lnTo>
                    <a:pt x="178202" y="41439"/>
                  </a:lnTo>
                  <a:lnTo>
                    <a:pt x="178570" y="41523"/>
                  </a:lnTo>
                  <a:lnTo>
                    <a:pt x="179149" y="41923"/>
                  </a:lnTo>
                  <a:lnTo>
                    <a:pt x="180316" y="42543"/>
                  </a:lnTo>
                  <a:lnTo>
                    <a:pt x="180921" y="42317"/>
                  </a:lnTo>
                  <a:lnTo>
                    <a:pt x="181797" y="42206"/>
                  </a:lnTo>
                  <a:lnTo>
                    <a:pt x="182027" y="42402"/>
                  </a:lnTo>
                  <a:lnTo>
                    <a:pt x="182110" y="42758"/>
                  </a:lnTo>
                  <a:lnTo>
                    <a:pt x="183398" y="42815"/>
                  </a:lnTo>
                  <a:lnTo>
                    <a:pt x="183806" y="42661"/>
                  </a:lnTo>
                  <a:lnTo>
                    <a:pt x="183437" y="42232"/>
                  </a:lnTo>
                  <a:lnTo>
                    <a:pt x="182759" y="41104"/>
                  </a:lnTo>
                  <a:lnTo>
                    <a:pt x="182813" y="40552"/>
                  </a:lnTo>
                  <a:lnTo>
                    <a:pt x="183014" y="40073"/>
                  </a:lnTo>
                  <a:lnTo>
                    <a:pt x="183460" y="39884"/>
                  </a:lnTo>
                  <a:lnTo>
                    <a:pt x="183832" y="39570"/>
                  </a:lnTo>
                  <a:lnTo>
                    <a:pt x="184466" y="39115"/>
                  </a:lnTo>
                  <a:lnTo>
                    <a:pt x="184674" y="37407"/>
                  </a:lnTo>
                  <a:lnTo>
                    <a:pt x="185904" y="37569"/>
                  </a:lnTo>
                  <a:lnTo>
                    <a:pt x="185941" y="37322"/>
                  </a:lnTo>
                  <a:lnTo>
                    <a:pt x="186279" y="37374"/>
                  </a:lnTo>
                  <a:lnTo>
                    <a:pt x="186370" y="36594"/>
                  </a:lnTo>
                  <a:lnTo>
                    <a:pt x="186129" y="36534"/>
                  </a:lnTo>
                  <a:lnTo>
                    <a:pt x="186137" y="35439"/>
                  </a:lnTo>
                  <a:lnTo>
                    <a:pt x="186478" y="35331"/>
                  </a:lnTo>
                  <a:lnTo>
                    <a:pt x="186573" y="35117"/>
                  </a:lnTo>
                  <a:lnTo>
                    <a:pt x="186740" y="35222"/>
                  </a:lnTo>
                  <a:lnTo>
                    <a:pt x="187013" y="35142"/>
                  </a:lnTo>
                  <a:lnTo>
                    <a:pt x="188234" y="35257"/>
                  </a:lnTo>
                  <a:lnTo>
                    <a:pt x="188282" y="34936"/>
                  </a:lnTo>
                  <a:lnTo>
                    <a:pt x="189324" y="35055"/>
                  </a:lnTo>
                  <a:lnTo>
                    <a:pt x="189251" y="34575"/>
                  </a:lnTo>
                  <a:lnTo>
                    <a:pt x="189386" y="33889"/>
                  </a:lnTo>
                  <a:lnTo>
                    <a:pt x="189654" y="33386"/>
                  </a:lnTo>
                  <a:lnTo>
                    <a:pt x="189826" y="33304"/>
                  </a:lnTo>
                  <a:lnTo>
                    <a:pt x="190087" y="32831"/>
                  </a:lnTo>
                  <a:lnTo>
                    <a:pt x="190112" y="32481"/>
                  </a:lnTo>
                  <a:lnTo>
                    <a:pt x="189745" y="32165"/>
                  </a:lnTo>
                  <a:lnTo>
                    <a:pt x="189155" y="31961"/>
                  </a:lnTo>
                  <a:lnTo>
                    <a:pt x="188835" y="32083"/>
                  </a:lnTo>
                  <a:lnTo>
                    <a:pt x="188475" y="32386"/>
                  </a:lnTo>
                  <a:lnTo>
                    <a:pt x="188408" y="32674"/>
                  </a:lnTo>
                  <a:lnTo>
                    <a:pt x="188267" y="32803"/>
                  </a:lnTo>
                  <a:lnTo>
                    <a:pt x="187898" y="32931"/>
                  </a:lnTo>
                  <a:lnTo>
                    <a:pt x="187757" y="33063"/>
                  </a:lnTo>
                  <a:lnTo>
                    <a:pt x="187326" y="33146"/>
                  </a:lnTo>
                  <a:lnTo>
                    <a:pt x="187900" y="33173"/>
                  </a:lnTo>
                  <a:lnTo>
                    <a:pt x="187954" y="32954"/>
                  </a:lnTo>
                  <a:lnTo>
                    <a:pt x="188200" y="33020"/>
                  </a:lnTo>
                  <a:lnTo>
                    <a:pt x="188250" y="33458"/>
                  </a:lnTo>
                  <a:lnTo>
                    <a:pt x="188009" y="33396"/>
                  </a:lnTo>
                  <a:lnTo>
                    <a:pt x="188022" y="33642"/>
                  </a:lnTo>
                  <a:lnTo>
                    <a:pt x="187434" y="33614"/>
                  </a:lnTo>
                  <a:lnTo>
                    <a:pt x="187413" y="33473"/>
                  </a:lnTo>
                  <a:lnTo>
                    <a:pt x="187069" y="33497"/>
                  </a:lnTo>
                  <a:lnTo>
                    <a:pt x="186819" y="33618"/>
                  </a:lnTo>
                  <a:lnTo>
                    <a:pt x="186629" y="33873"/>
                  </a:lnTo>
                  <a:lnTo>
                    <a:pt x="186336" y="34058"/>
                  </a:lnTo>
                  <a:lnTo>
                    <a:pt x="186076" y="34106"/>
                  </a:lnTo>
                  <a:lnTo>
                    <a:pt x="185645" y="33780"/>
                  </a:lnTo>
                  <a:lnTo>
                    <a:pt x="185734" y="33210"/>
                  </a:lnTo>
                  <a:lnTo>
                    <a:pt x="185385" y="32826"/>
                  </a:lnTo>
                  <a:lnTo>
                    <a:pt x="185143" y="32145"/>
                  </a:lnTo>
                  <a:lnTo>
                    <a:pt x="185259" y="31570"/>
                  </a:lnTo>
                  <a:lnTo>
                    <a:pt x="185060" y="31240"/>
                  </a:lnTo>
                  <a:lnTo>
                    <a:pt x="184570" y="31015"/>
                  </a:lnTo>
                  <a:lnTo>
                    <a:pt x="183939" y="30588"/>
                  </a:lnTo>
                  <a:lnTo>
                    <a:pt x="183594" y="30218"/>
                  </a:lnTo>
                  <a:lnTo>
                    <a:pt x="183348" y="29789"/>
                  </a:lnTo>
                  <a:lnTo>
                    <a:pt x="183332" y="29506"/>
                  </a:lnTo>
                  <a:lnTo>
                    <a:pt x="183551" y="28783"/>
                  </a:lnTo>
                  <a:lnTo>
                    <a:pt x="183294" y="27602"/>
                  </a:lnTo>
                  <a:lnTo>
                    <a:pt x="183086" y="27354"/>
                  </a:lnTo>
                  <a:lnTo>
                    <a:pt x="181818" y="28965"/>
                  </a:lnTo>
                  <a:lnTo>
                    <a:pt x="181711" y="29188"/>
                  </a:lnTo>
                  <a:lnTo>
                    <a:pt x="181671" y="28965"/>
                  </a:lnTo>
                  <a:lnTo>
                    <a:pt x="181914" y="27125"/>
                  </a:lnTo>
                  <a:lnTo>
                    <a:pt x="181829" y="26905"/>
                  </a:lnTo>
                  <a:lnTo>
                    <a:pt x="181594" y="27053"/>
                  </a:lnTo>
                  <a:lnTo>
                    <a:pt x="181150" y="26097"/>
                  </a:lnTo>
                  <a:lnTo>
                    <a:pt x="181268" y="25192"/>
                  </a:lnTo>
                  <a:lnTo>
                    <a:pt x="181426" y="24722"/>
                  </a:lnTo>
                  <a:lnTo>
                    <a:pt x="181389" y="24488"/>
                  </a:lnTo>
                  <a:lnTo>
                    <a:pt x="181169" y="24208"/>
                  </a:lnTo>
                  <a:lnTo>
                    <a:pt x="180724" y="23903"/>
                  </a:lnTo>
                  <a:lnTo>
                    <a:pt x="180224" y="23970"/>
                  </a:lnTo>
                  <a:lnTo>
                    <a:pt x="179898" y="23795"/>
                  </a:lnTo>
                  <a:lnTo>
                    <a:pt x="179718" y="23318"/>
                  </a:lnTo>
                  <a:lnTo>
                    <a:pt x="179326" y="22707"/>
                  </a:lnTo>
                  <a:lnTo>
                    <a:pt x="178913" y="22890"/>
                  </a:lnTo>
                  <a:lnTo>
                    <a:pt x="178285" y="22770"/>
                  </a:lnTo>
                  <a:lnTo>
                    <a:pt x="177572" y="22584"/>
                  </a:lnTo>
                  <a:lnTo>
                    <a:pt x="177160" y="22208"/>
                  </a:lnTo>
                  <a:lnTo>
                    <a:pt x="176356" y="22260"/>
                  </a:lnTo>
                  <a:lnTo>
                    <a:pt x="175367" y="21773"/>
                  </a:lnTo>
                  <a:lnTo>
                    <a:pt x="175334" y="21642"/>
                  </a:lnTo>
                  <a:lnTo>
                    <a:pt x="175687" y="21314"/>
                  </a:lnTo>
                  <a:lnTo>
                    <a:pt x="175775" y="21113"/>
                  </a:lnTo>
                  <a:lnTo>
                    <a:pt x="175192" y="21073"/>
                  </a:lnTo>
                  <a:lnTo>
                    <a:pt x="174937" y="21203"/>
                  </a:lnTo>
                  <a:lnTo>
                    <a:pt x="174331" y="21266"/>
                  </a:lnTo>
                  <a:lnTo>
                    <a:pt x="173938" y="21516"/>
                  </a:lnTo>
                  <a:lnTo>
                    <a:pt x="173155" y="21487"/>
                  </a:lnTo>
                  <a:lnTo>
                    <a:pt x="172674" y="21684"/>
                  </a:lnTo>
                  <a:lnTo>
                    <a:pt x="172402" y="21912"/>
                  </a:lnTo>
                  <a:lnTo>
                    <a:pt x="171800" y="21990"/>
                  </a:lnTo>
                  <a:lnTo>
                    <a:pt x="171495" y="21707"/>
                  </a:lnTo>
                  <a:lnTo>
                    <a:pt x="171241" y="21123"/>
                  </a:lnTo>
                  <a:lnTo>
                    <a:pt x="170064" y="21307"/>
                  </a:lnTo>
                  <a:lnTo>
                    <a:pt x="170138" y="21060"/>
                  </a:lnTo>
                  <a:lnTo>
                    <a:pt x="169548" y="20742"/>
                  </a:lnTo>
                  <a:lnTo>
                    <a:pt x="168652" y="20596"/>
                  </a:lnTo>
                  <a:lnTo>
                    <a:pt x="168864" y="18269"/>
                  </a:lnTo>
                  <a:lnTo>
                    <a:pt x="169566" y="14559"/>
                  </a:lnTo>
                  <a:lnTo>
                    <a:pt x="170210" y="14120"/>
                  </a:lnTo>
                  <a:lnTo>
                    <a:pt x="170751" y="13893"/>
                  </a:lnTo>
                  <a:lnTo>
                    <a:pt x="170975" y="13871"/>
                  </a:lnTo>
                  <a:lnTo>
                    <a:pt x="171321" y="14065"/>
                  </a:lnTo>
                  <a:lnTo>
                    <a:pt x="171032" y="14474"/>
                  </a:lnTo>
                  <a:lnTo>
                    <a:pt x="171034" y="14664"/>
                  </a:lnTo>
                  <a:lnTo>
                    <a:pt x="171204" y="14839"/>
                  </a:lnTo>
                  <a:lnTo>
                    <a:pt x="171770" y="15059"/>
                  </a:lnTo>
                  <a:lnTo>
                    <a:pt x="171950" y="14813"/>
                  </a:lnTo>
                  <a:lnTo>
                    <a:pt x="172682" y="14604"/>
                  </a:lnTo>
                  <a:lnTo>
                    <a:pt x="172781" y="14768"/>
                  </a:lnTo>
                  <a:lnTo>
                    <a:pt x="172675" y="14953"/>
                  </a:lnTo>
                  <a:lnTo>
                    <a:pt x="172535" y="15315"/>
                  </a:lnTo>
                  <a:lnTo>
                    <a:pt x="172678" y="15557"/>
                  </a:lnTo>
                  <a:lnTo>
                    <a:pt x="173553" y="15900"/>
                  </a:lnTo>
                  <a:lnTo>
                    <a:pt x="173921" y="15829"/>
                  </a:lnTo>
                  <a:lnTo>
                    <a:pt x="174308" y="16178"/>
                  </a:lnTo>
                  <a:lnTo>
                    <a:pt x="175017" y="16513"/>
                  </a:lnTo>
                  <a:lnTo>
                    <a:pt x="175181" y="16531"/>
                  </a:lnTo>
                  <a:lnTo>
                    <a:pt x="175245" y="16350"/>
                  </a:lnTo>
                  <a:lnTo>
                    <a:pt x="175288" y="15880"/>
                  </a:lnTo>
                  <a:lnTo>
                    <a:pt x="175998" y="15947"/>
                  </a:lnTo>
                  <a:lnTo>
                    <a:pt x="175998" y="16353"/>
                  </a:lnTo>
                  <a:lnTo>
                    <a:pt x="176777" y="16424"/>
                  </a:lnTo>
                  <a:lnTo>
                    <a:pt x="176851" y="16200"/>
                  </a:lnTo>
                  <a:lnTo>
                    <a:pt x="178153" y="15929"/>
                  </a:lnTo>
                  <a:lnTo>
                    <a:pt x="178103" y="16246"/>
                  </a:lnTo>
                  <a:lnTo>
                    <a:pt x="178291" y="16269"/>
                  </a:lnTo>
                  <a:lnTo>
                    <a:pt x="178689" y="15239"/>
                  </a:lnTo>
                  <a:lnTo>
                    <a:pt x="180473" y="15266"/>
                  </a:lnTo>
                  <a:lnTo>
                    <a:pt x="180556" y="15034"/>
                  </a:lnTo>
                  <a:lnTo>
                    <a:pt x="180964" y="14617"/>
                  </a:lnTo>
                  <a:lnTo>
                    <a:pt x="181766" y="14275"/>
                  </a:lnTo>
                  <a:lnTo>
                    <a:pt x="182347" y="14200"/>
                  </a:lnTo>
                  <a:lnTo>
                    <a:pt x="182814" y="13724"/>
                  </a:lnTo>
                  <a:lnTo>
                    <a:pt x="182586" y="13415"/>
                  </a:lnTo>
                  <a:lnTo>
                    <a:pt x="182553" y="13247"/>
                  </a:lnTo>
                  <a:lnTo>
                    <a:pt x="182538" y="12960"/>
                  </a:lnTo>
                  <a:lnTo>
                    <a:pt x="182608" y="12640"/>
                  </a:lnTo>
                  <a:lnTo>
                    <a:pt x="183244" y="12141"/>
                  </a:lnTo>
                  <a:lnTo>
                    <a:pt x="183612" y="12044"/>
                  </a:lnTo>
                  <a:lnTo>
                    <a:pt x="184068" y="12041"/>
                  </a:lnTo>
                  <a:lnTo>
                    <a:pt x="185278" y="12253"/>
                  </a:lnTo>
                  <a:lnTo>
                    <a:pt x="185105" y="12496"/>
                  </a:lnTo>
                  <a:lnTo>
                    <a:pt x="185171" y="12660"/>
                  </a:lnTo>
                  <a:lnTo>
                    <a:pt x="185862" y="12857"/>
                  </a:lnTo>
                  <a:lnTo>
                    <a:pt x="186759" y="12888"/>
                  </a:lnTo>
                  <a:lnTo>
                    <a:pt x="187299" y="13324"/>
                  </a:lnTo>
                  <a:lnTo>
                    <a:pt x="188112" y="13547"/>
                  </a:lnTo>
                  <a:lnTo>
                    <a:pt x="187616" y="14363"/>
                  </a:lnTo>
                  <a:lnTo>
                    <a:pt x="187274" y="14605"/>
                  </a:lnTo>
                  <a:lnTo>
                    <a:pt x="187160" y="15342"/>
                  </a:lnTo>
                  <a:lnTo>
                    <a:pt x="187286" y="15957"/>
                  </a:lnTo>
                  <a:lnTo>
                    <a:pt x="187562" y="16288"/>
                  </a:lnTo>
                  <a:lnTo>
                    <a:pt x="187643" y="16843"/>
                  </a:lnTo>
                  <a:lnTo>
                    <a:pt x="187613" y="17121"/>
                  </a:lnTo>
                  <a:lnTo>
                    <a:pt x="186730" y="17069"/>
                  </a:lnTo>
                  <a:lnTo>
                    <a:pt x="186738" y="17547"/>
                  </a:lnTo>
                  <a:lnTo>
                    <a:pt x="186822" y="17979"/>
                  </a:lnTo>
                  <a:lnTo>
                    <a:pt x="187072" y="18560"/>
                  </a:lnTo>
                  <a:lnTo>
                    <a:pt x="187315" y="18711"/>
                  </a:lnTo>
                  <a:lnTo>
                    <a:pt x="188857" y="15745"/>
                  </a:lnTo>
                  <a:lnTo>
                    <a:pt x="189006" y="15945"/>
                  </a:lnTo>
                  <a:lnTo>
                    <a:pt x="189054" y="16407"/>
                  </a:lnTo>
                  <a:lnTo>
                    <a:pt x="188933" y="16906"/>
                  </a:lnTo>
                  <a:lnTo>
                    <a:pt x="188952" y="17166"/>
                  </a:lnTo>
                  <a:lnTo>
                    <a:pt x="189919" y="18842"/>
                  </a:lnTo>
                  <a:lnTo>
                    <a:pt x="191161" y="18961"/>
                  </a:lnTo>
                  <a:lnTo>
                    <a:pt x="191349" y="18227"/>
                  </a:lnTo>
                  <a:lnTo>
                    <a:pt x="193069" y="19229"/>
                  </a:lnTo>
                  <a:lnTo>
                    <a:pt x="193977" y="19590"/>
                  </a:lnTo>
                  <a:lnTo>
                    <a:pt x="194163" y="19775"/>
                  </a:lnTo>
                  <a:lnTo>
                    <a:pt x="194028" y="19940"/>
                  </a:lnTo>
                  <a:lnTo>
                    <a:pt x="193947" y="20186"/>
                  </a:lnTo>
                  <a:lnTo>
                    <a:pt x="193955" y="20875"/>
                  </a:lnTo>
                  <a:lnTo>
                    <a:pt x="194277" y="20944"/>
                  </a:lnTo>
                  <a:lnTo>
                    <a:pt x="194815" y="21266"/>
                  </a:lnTo>
                  <a:lnTo>
                    <a:pt x="196666" y="22759"/>
                  </a:lnTo>
                  <a:lnTo>
                    <a:pt x="196710" y="23191"/>
                  </a:lnTo>
                  <a:lnTo>
                    <a:pt x="197063" y="24138"/>
                  </a:lnTo>
                  <a:lnTo>
                    <a:pt x="197294" y="24357"/>
                  </a:lnTo>
                  <a:lnTo>
                    <a:pt x="197074" y="25086"/>
                  </a:lnTo>
                  <a:lnTo>
                    <a:pt x="196798" y="25475"/>
                  </a:lnTo>
                  <a:lnTo>
                    <a:pt x="196497" y="25661"/>
                  </a:lnTo>
                  <a:lnTo>
                    <a:pt x="195399" y="25940"/>
                  </a:lnTo>
                  <a:lnTo>
                    <a:pt x="194414" y="26436"/>
                  </a:lnTo>
                  <a:lnTo>
                    <a:pt x="193761" y="27162"/>
                  </a:lnTo>
                  <a:lnTo>
                    <a:pt x="193170" y="28287"/>
                  </a:lnTo>
                  <a:lnTo>
                    <a:pt x="192780" y="28801"/>
                  </a:lnTo>
                  <a:lnTo>
                    <a:pt x="192810" y="30074"/>
                  </a:lnTo>
                  <a:lnTo>
                    <a:pt x="194602" y="30346"/>
                  </a:lnTo>
                  <a:lnTo>
                    <a:pt x="194734" y="30875"/>
                  </a:lnTo>
                  <a:lnTo>
                    <a:pt x="196387" y="31103"/>
                  </a:lnTo>
                  <a:lnTo>
                    <a:pt x="196577" y="30279"/>
                  </a:lnTo>
                  <a:lnTo>
                    <a:pt x="198586" y="30458"/>
                  </a:lnTo>
                  <a:lnTo>
                    <a:pt x="199783" y="30663"/>
                  </a:lnTo>
                  <a:lnTo>
                    <a:pt x="199889" y="30388"/>
                  </a:lnTo>
                  <a:lnTo>
                    <a:pt x="199941" y="29788"/>
                  </a:lnTo>
                  <a:lnTo>
                    <a:pt x="200525" y="29997"/>
                  </a:lnTo>
                  <a:lnTo>
                    <a:pt x="200888" y="30295"/>
                  </a:lnTo>
                  <a:lnTo>
                    <a:pt x="201717" y="31182"/>
                  </a:lnTo>
                  <a:lnTo>
                    <a:pt x="201644" y="31883"/>
                  </a:lnTo>
                  <a:lnTo>
                    <a:pt x="201580" y="32031"/>
                  </a:lnTo>
                  <a:lnTo>
                    <a:pt x="201350" y="32109"/>
                  </a:lnTo>
                  <a:lnTo>
                    <a:pt x="200935" y="31845"/>
                  </a:lnTo>
                  <a:lnTo>
                    <a:pt x="200634" y="32306"/>
                  </a:lnTo>
                  <a:lnTo>
                    <a:pt x="200424" y="32801"/>
                  </a:lnTo>
                  <a:lnTo>
                    <a:pt x="199829" y="35189"/>
                  </a:lnTo>
                  <a:lnTo>
                    <a:pt x="199829" y="35945"/>
                  </a:lnTo>
                  <a:lnTo>
                    <a:pt x="200860" y="35751"/>
                  </a:lnTo>
                  <a:lnTo>
                    <a:pt x="201587" y="35178"/>
                  </a:lnTo>
                  <a:lnTo>
                    <a:pt x="202630" y="33883"/>
                  </a:lnTo>
                  <a:lnTo>
                    <a:pt x="203170" y="33526"/>
                  </a:lnTo>
                  <a:lnTo>
                    <a:pt x="203919" y="33588"/>
                  </a:lnTo>
                  <a:lnTo>
                    <a:pt x="204623" y="33955"/>
                  </a:lnTo>
                  <a:lnTo>
                    <a:pt x="205057" y="33994"/>
                  </a:lnTo>
                  <a:lnTo>
                    <a:pt x="206503" y="33829"/>
                  </a:lnTo>
                  <a:lnTo>
                    <a:pt x="207520" y="33059"/>
                  </a:lnTo>
                  <a:lnTo>
                    <a:pt x="207782" y="32336"/>
                  </a:lnTo>
                  <a:lnTo>
                    <a:pt x="207656" y="31796"/>
                  </a:lnTo>
                  <a:lnTo>
                    <a:pt x="207258" y="30929"/>
                  </a:lnTo>
                  <a:lnTo>
                    <a:pt x="207199" y="30631"/>
                  </a:lnTo>
                  <a:lnTo>
                    <a:pt x="207153" y="30057"/>
                  </a:lnTo>
                  <a:lnTo>
                    <a:pt x="207265" y="29026"/>
                  </a:lnTo>
                  <a:lnTo>
                    <a:pt x="208572" y="29072"/>
                  </a:lnTo>
                  <a:lnTo>
                    <a:pt x="208756" y="29381"/>
                  </a:lnTo>
                  <a:lnTo>
                    <a:pt x="209132" y="30381"/>
                  </a:lnTo>
                  <a:lnTo>
                    <a:pt x="209257" y="31713"/>
                  </a:lnTo>
                  <a:lnTo>
                    <a:pt x="210717" y="31918"/>
                  </a:lnTo>
                  <a:lnTo>
                    <a:pt x="211124" y="32119"/>
                  </a:lnTo>
                  <a:lnTo>
                    <a:pt x="211447" y="32804"/>
                  </a:lnTo>
                  <a:lnTo>
                    <a:pt x="211246" y="33359"/>
                  </a:lnTo>
                  <a:lnTo>
                    <a:pt x="211906" y="34353"/>
                  </a:lnTo>
                  <a:lnTo>
                    <a:pt x="212574" y="34871"/>
                  </a:lnTo>
                  <a:lnTo>
                    <a:pt x="212941" y="34953"/>
                  </a:lnTo>
                  <a:lnTo>
                    <a:pt x="213037" y="34447"/>
                  </a:lnTo>
                  <a:lnTo>
                    <a:pt x="213356" y="33765"/>
                  </a:lnTo>
                  <a:lnTo>
                    <a:pt x="214241" y="33963"/>
                  </a:lnTo>
                  <a:lnTo>
                    <a:pt x="214494" y="33236"/>
                  </a:lnTo>
                  <a:lnTo>
                    <a:pt x="214612" y="32436"/>
                  </a:lnTo>
                  <a:lnTo>
                    <a:pt x="215302" y="32127"/>
                  </a:lnTo>
                  <a:lnTo>
                    <a:pt x="216316" y="32130"/>
                  </a:lnTo>
                  <a:lnTo>
                    <a:pt x="216080" y="31654"/>
                  </a:lnTo>
                  <a:lnTo>
                    <a:pt x="215893" y="31486"/>
                  </a:lnTo>
                  <a:lnTo>
                    <a:pt x="215952" y="30820"/>
                  </a:lnTo>
                  <a:lnTo>
                    <a:pt x="216107" y="30407"/>
                  </a:lnTo>
                  <a:lnTo>
                    <a:pt x="216147" y="29881"/>
                  </a:lnTo>
                  <a:lnTo>
                    <a:pt x="215876" y="28965"/>
                  </a:lnTo>
                  <a:lnTo>
                    <a:pt x="215002" y="27609"/>
                  </a:lnTo>
                  <a:lnTo>
                    <a:pt x="214881" y="26995"/>
                  </a:lnTo>
                  <a:lnTo>
                    <a:pt x="215476" y="25844"/>
                  </a:lnTo>
                  <a:lnTo>
                    <a:pt x="215881" y="25889"/>
                  </a:lnTo>
                  <a:lnTo>
                    <a:pt x="216314" y="26083"/>
                  </a:lnTo>
                  <a:lnTo>
                    <a:pt x="216064" y="26839"/>
                  </a:lnTo>
                  <a:lnTo>
                    <a:pt x="216086" y="26988"/>
                  </a:lnTo>
                  <a:lnTo>
                    <a:pt x="216482" y="27040"/>
                  </a:lnTo>
                  <a:lnTo>
                    <a:pt x="216744" y="26560"/>
                  </a:lnTo>
                  <a:lnTo>
                    <a:pt x="216843" y="25893"/>
                  </a:lnTo>
                  <a:lnTo>
                    <a:pt x="216513" y="25356"/>
                  </a:lnTo>
                  <a:lnTo>
                    <a:pt x="216395" y="24596"/>
                  </a:lnTo>
                  <a:lnTo>
                    <a:pt x="216653" y="23420"/>
                  </a:lnTo>
                  <a:lnTo>
                    <a:pt x="216002" y="23420"/>
                  </a:lnTo>
                  <a:lnTo>
                    <a:pt x="216054" y="22403"/>
                  </a:lnTo>
                  <a:lnTo>
                    <a:pt x="216161" y="21855"/>
                  </a:lnTo>
                  <a:lnTo>
                    <a:pt x="216441" y="21196"/>
                  </a:lnTo>
                  <a:lnTo>
                    <a:pt x="216985" y="20611"/>
                  </a:lnTo>
                  <a:lnTo>
                    <a:pt x="217004" y="19946"/>
                  </a:lnTo>
                  <a:lnTo>
                    <a:pt x="217772" y="19086"/>
                  </a:lnTo>
                  <a:lnTo>
                    <a:pt x="219221" y="17060"/>
                  </a:lnTo>
                  <a:lnTo>
                    <a:pt x="220019" y="16165"/>
                  </a:lnTo>
                  <a:lnTo>
                    <a:pt x="218646" y="12993"/>
                  </a:lnTo>
                  <a:lnTo>
                    <a:pt x="218973" y="13409"/>
                  </a:lnTo>
                  <a:lnTo>
                    <a:pt x="219209" y="13514"/>
                  </a:lnTo>
                  <a:lnTo>
                    <a:pt x="219455" y="13424"/>
                  </a:lnTo>
                  <a:lnTo>
                    <a:pt x="219621" y="13097"/>
                  </a:lnTo>
                  <a:lnTo>
                    <a:pt x="220955" y="13193"/>
                  </a:lnTo>
                  <a:lnTo>
                    <a:pt x="220999" y="13424"/>
                  </a:lnTo>
                  <a:lnTo>
                    <a:pt x="221147" y="13520"/>
                  </a:lnTo>
                  <a:lnTo>
                    <a:pt x="221669" y="13602"/>
                  </a:lnTo>
                  <a:lnTo>
                    <a:pt x="222106" y="12470"/>
                  </a:lnTo>
                  <a:lnTo>
                    <a:pt x="222933" y="12689"/>
                  </a:lnTo>
                  <a:lnTo>
                    <a:pt x="223933" y="12290"/>
                  </a:lnTo>
                  <a:lnTo>
                    <a:pt x="225411" y="12241"/>
                  </a:lnTo>
                  <a:lnTo>
                    <a:pt x="225036" y="12565"/>
                  </a:lnTo>
                  <a:lnTo>
                    <a:pt x="224911" y="12826"/>
                  </a:lnTo>
                  <a:lnTo>
                    <a:pt x="224889" y="13087"/>
                  </a:lnTo>
                  <a:lnTo>
                    <a:pt x="224998" y="13842"/>
                  </a:lnTo>
                  <a:lnTo>
                    <a:pt x="226886" y="14357"/>
                  </a:lnTo>
                  <a:lnTo>
                    <a:pt x="227356" y="14390"/>
                  </a:lnTo>
                  <a:lnTo>
                    <a:pt x="228389" y="15180"/>
                  </a:lnTo>
                  <a:lnTo>
                    <a:pt x="228082" y="16023"/>
                  </a:lnTo>
                  <a:lnTo>
                    <a:pt x="228112" y="17176"/>
                  </a:lnTo>
                  <a:lnTo>
                    <a:pt x="228760" y="17662"/>
                  </a:lnTo>
                  <a:lnTo>
                    <a:pt x="229764" y="18085"/>
                  </a:lnTo>
                  <a:lnTo>
                    <a:pt x="229958" y="18945"/>
                  </a:lnTo>
                  <a:lnTo>
                    <a:pt x="230400" y="19339"/>
                  </a:lnTo>
                  <a:lnTo>
                    <a:pt x="230715" y="19754"/>
                  </a:lnTo>
                  <a:lnTo>
                    <a:pt x="230847" y="20283"/>
                  </a:lnTo>
                  <a:lnTo>
                    <a:pt x="230755" y="21128"/>
                  </a:lnTo>
                  <a:lnTo>
                    <a:pt x="229818" y="21322"/>
                  </a:lnTo>
                  <a:lnTo>
                    <a:pt x="229447" y="21162"/>
                  </a:lnTo>
                  <a:lnTo>
                    <a:pt x="228999" y="21139"/>
                  </a:lnTo>
                  <a:lnTo>
                    <a:pt x="228672" y="21273"/>
                  </a:lnTo>
                  <a:lnTo>
                    <a:pt x="228944" y="21579"/>
                  </a:lnTo>
                  <a:lnTo>
                    <a:pt x="228866" y="22863"/>
                  </a:lnTo>
                  <a:lnTo>
                    <a:pt x="229318" y="23046"/>
                  </a:lnTo>
                  <a:lnTo>
                    <a:pt x="231306" y="22961"/>
                  </a:lnTo>
                  <a:lnTo>
                    <a:pt x="231456" y="23017"/>
                  </a:lnTo>
                  <a:lnTo>
                    <a:pt x="231717" y="23397"/>
                  </a:lnTo>
                  <a:lnTo>
                    <a:pt x="232161" y="24418"/>
                  </a:lnTo>
                  <a:lnTo>
                    <a:pt x="232863" y="24973"/>
                  </a:lnTo>
                  <a:lnTo>
                    <a:pt x="233659" y="25968"/>
                  </a:lnTo>
                  <a:lnTo>
                    <a:pt x="233905" y="25860"/>
                  </a:lnTo>
                  <a:lnTo>
                    <a:pt x="234188" y="25476"/>
                  </a:lnTo>
                  <a:lnTo>
                    <a:pt x="234733" y="25444"/>
                  </a:lnTo>
                  <a:lnTo>
                    <a:pt x="235477" y="26050"/>
                  </a:lnTo>
                  <a:lnTo>
                    <a:pt x="235935" y="25991"/>
                  </a:lnTo>
                  <a:lnTo>
                    <a:pt x="236353" y="26035"/>
                  </a:lnTo>
                  <a:lnTo>
                    <a:pt x="236908" y="26210"/>
                  </a:lnTo>
                  <a:lnTo>
                    <a:pt x="237041" y="26278"/>
                  </a:lnTo>
                  <a:lnTo>
                    <a:pt x="237301" y="27748"/>
                  </a:lnTo>
                  <a:lnTo>
                    <a:pt x="238595" y="28552"/>
                  </a:lnTo>
                  <a:lnTo>
                    <a:pt x="239803" y="28626"/>
                  </a:lnTo>
                  <a:lnTo>
                    <a:pt x="241132" y="29095"/>
                  </a:lnTo>
                  <a:lnTo>
                    <a:pt x="241419" y="29415"/>
                  </a:lnTo>
                  <a:lnTo>
                    <a:pt x="242609" y="29325"/>
                  </a:lnTo>
                  <a:lnTo>
                    <a:pt x="242914" y="29180"/>
                  </a:lnTo>
                  <a:lnTo>
                    <a:pt x="243416" y="28632"/>
                  </a:lnTo>
                  <a:lnTo>
                    <a:pt x="243618" y="28174"/>
                  </a:lnTo>
                  <a:lnTo>
                    <a:pt x="244018" y="27764"/>
                  </a:lnTo>
                  <a:lnTo>
                    <a:pt x="244981" y="27154"/>
                  </a:lnTo>
                  <a:lnTo>
                    <a:pt x="244889" y="26565"/>
                  </a:lnTo>
                  <a:lnTo>
                    <a:pt x="244856" y="25742"/>
                  </a:lnTo>
                  <a:lnTo>
                    <a:pt x="245206" y="24998"/>
                  </a:lnTo>
                  <a:lnTo>
                    <a:pt x="245660" y="25049"/>
                  </a:lnTo>
                  <a:lnTo>
                    <a:pt x="246108" y="25433"/>
                  </a:lnTo>
                  <a:lnTo>
                    <a:pt x="246468" y="25589"/>
                  </a:lnTo>
                  <a:lnTo>
                    <a:pt x="247321" y="25679"/>
                  </a:lnTo>
                  <a:lnTo>
                    <a:pt x="248591" y="25482"/>
                  </a:lnTo>
                  <a:lnTo>
                    <a:pt x="248637" y="24933"/>
                  </a:lnTo>
                  <a:lnTo>
                    <a:pt x="250718" y="25806"/>
                  </a:lnTo>
                  <a:lnTo>
                    <a:pt x="251565" y="25928"/>
                  </a:lnTo>
                  <a:lnTo>
                    <a:pt x="251989" y="25891"/>
                  </a:lnTo>
                  <a:lnTo>
                    <a:pt x="254065" y="24011"/>
                  </a:lnTo>
                  <a:lnTo>
                    <a:pt x="254205" y="23706"/>
                  </a:lnTo>
                  <a:lnTo>
                    <a:pt x="254564" y="23244"/>
                  </a:lnTo>
                  <a:lnTo>
                    <a:pt x="255813" y="22059"/>
                  </a:lnTo>
                  <a:lnTo>
                    <a:pt x="255695" y="21612"/>
                  </a:lnTo>
                  <a:lnTo>
                    <a:pt x="254898" y="22279"/>
                  </a:lnTo>
                  <a:lnTo>
                    <a:pt x="254450" y="22290"/>
                  </a:lnTo>
                  <a:lnTo>
                    <a:pt x="252977" y="22093"/>
                  </a:lnTo>
                  <a:lnTo>
                    <a:pt x="252381" y="21855"/>
                  </a:lnTo>
                  <a:lnTo>
                    <a:pt x="253391" y="20153"/>
                  </a:lnTo>
                  <a:lnTo>
                    <a:pt x="253722" y="19892"/>
                  </a:lnTo>
                  <a:lnTo>
                    <a:pt x="253968" y="19806"/>
                  </a:lnTo>
                  <a:lnTo>
                    <a:pt x="254552" y="19325"/>
                  </a:lnTo>
                  <a:lnTo>
                    <a:pt x="254761" y="19050"/>
                  </a:lnTo>
                  <a:lnTo>
                    <a:pt x="255374" y="17910"/>
                  </a:lnTo>
                  <a:lnTo>
                    <a:pt x="255650" y="17716"/>
                  </a:lnTo>
                  <a:lnTo>
                    <a:pt x="255673" y="17572"/>
                  </a:lnTo>
                  <a:lnTo>
                    <a:pt x="255473" y="17090"/>
                  </a:lnTo>
                  <a:lnTo>
                    <a:pt x="254448" y="16458"/>
                  </a:lnTo>
                  <a:lnTo>
                    <a:pt x="253973" y="16409"/>
                  </a:lnTo>
                  <a:lnTo>
                    <a:pt x="253400" y="16147"/>
                  </a:lnTo>
                  <a:lnTo>
                    <a:pt x="253268" y="16063"/>
                  </a:lnTo>
                  <a:lnTo>
                    <a:pt x="253209" y="15922"/>
                  </a:lnTo>
                  <a:lnTo>
                    <a:pt x="253087" y="15114"/>
                  </a:lnTo>
                  <a:lnTo>
                    <a:pt x="253072" y="14436"/>
                  </a:lnTo>
                  <a:lnTo>
                    <a:pt x="253340" y="13847"/>
                  </a:lnTo>
                  <a:lnTo>
                    <a:pt x="253203" y="12350"/>
                  </a:lnTo>
                  <a:lnTo>
                    <a:pt x="253012" y="12190"/>
                  </a:lnTo>
                  <a:lnTo>
                    <a:pt x="252578" y="11360"/>
                  </a:lnTo>
                  <a:lnTo>
                    <a:pt x="253092" y="10425"/>
                  </a:lnTo>
                  <a:lnTo>
                    <a:pt x="253433" y="8954"/>
                  </a:lnTo>
                  <a:lnTo>
                    <a:pt x="253186" y="8282"/>
                  </a:lnTo>
                  <a:lnTo>
                    <a:pt x="253057" y="8107"/>
                  </a:lnTo>
                  <a:lnTo>
                    <a:pt x="253042" y="7802"/>
                  </a:lnTo>
                  <a:lnTo>
                    <a:pt x="253274" y="6949"/>
                  </a:lnTo>
                  <a:lnTo>
                    <a:pt x="257471" y="7200"/>
                  </a:lnTo>
                  <a:lnTo>
                    <a:pt x="257636" y="7185"/>
                  </a:lnTo>
                  <a:lnTo>
                    <a:pt x="263115" y="7696"/>
                  </a:lnTo>
                  <a:lnTo>
                    <a:pt x="263837" y="7767"/>
                  </a:lnTo>
                  <a:lnTo>
                    <a:pt x="270570" y="8028"/>
                  </a:lnTo>
                  <a:lnTo>
                    <a:pt x="271339" y="8057"/>
                  </a:lnTo>
                  <a:lnTo>
                    <a:pt x="271728" y="8073"/>
                  </a:lnTo>
                  <a:lnTo>
                    <a:pt x="273262" y="8132"/>
                  </a:lnTo>
                  <a:lnTo>
                    <a:pt x="278656" y="8484"/>
                  </a:lnTo>
                  <a:lnTo>
                    <a:pt x="280349" y="8595"/>
                  </a:lnTo>
                  <a:lnTo>
                    <a:pt x="284413" y="8861"/>
                  </a:lnTo>
                  <a:lnTo>
                    <a:pt x="289810" y="9120"/>
                  </a:lnTo>
                  <a:lnTo>
                    <a:pt x="289153" y="10277"/>
                  </a:lnTo>
                  <a:lnTo>
                    <a:pt x="288555" y="11778"/>
                  </a:lnTo>
                  <a:lnTo>
                    <a:pt x="286771" y="11638"/>
                  </a:lnTo>
                  <a:lnTo>
                    <a:pt x="285514" y="11437"/>
                  </a:lnTo>
                  <a:lnTo>
                    <a:pt x="283937" y="11010"/>
                  </a:lnTo>
                  <a:lnTo>
                    <a:pt x="282970" y="10864"/>
                  </a:lnTo>
                  <a:lnTo>
                    <a:pt x="282172" y="12096"/>
                  </a:lnTo>
                  <a:lnTo>
                    <a:pt x="282095" y="12323"/>
                  </a:lnTo>
                  <a:lnTo>
                    <a:pt x="282267" y="12618"/>
                  </a:lnTo>
                  <a:lnTo>
                    <a:pt x="283190" y="12957"/>
                  </a:lnTo>
                  <a:lnTo>
                    <a:pt x="282831" y="14238"/>
                  </a:lnTo>
                  <a:lnTo>
                    <a:pt x="282553" y="14223"/>
                  </a:lnTo>
                  <a:lnTo>
                    <a:pt x="282046" y="14472"/>
                  </a:lnTo>
                  <a:lnTo>
                    <a:pt x="281288" y="15287"/>
                  </a:lnTo>
                  <a:lnTo>
                    <a:pt x="280928" y="15838"/>
                  </a:lnTo>
                  <a:lnTo>
                    <a:pt x="280667" y="15879"/>
                  </a:lnTo>
                  <a:lnTo>
                    <a:pt x="280233" y="15790"/>
                  </a:lnTo>
                  <a:lnTo>
                    <a:pt x="280031" y="15425"/>
                  </a:lnTo>
                  <a:lnTo>
                    <a:pt x="279902" y="14911"/>
                  </a:lnTo>
                  <a:lnTo>
                    <a:pt x="279770" y="14803"/>
                  </a:lnTo>
                  <a:lnTo>
                    <a:pt x="279520" y="14777"/>
                  </a:lnTo>
                  <a:lnTo>
                    <a:pt x="277138" y="15357"/>
                  </a:lnTo>
                  <a:lnTo>
                    <a:pt x="276509" y="16072"/>
                  </a:lnTo>
                  <a:lnTo>
                    <a:pt x="277347" y="16851"/>
                  </a:lnTo>
                  <a:lnTo>
                    <a:pt x="277211" y="17905"/>
                  </a:lnTo>
                  <a:lnTo>
                    <a:pt x="276701" y="17953"/>
                  </a:lnTo>
                  <a:lnTo>
                    <a:pt x="276557" y="17871"/>
                  </a:lnTo>
                  <a:lnTo>
                    <a:pt x="276153" y="17860"/>
                  </a:lnTo>
                  <a:lnTo>
                    <a:pt x="275844" y="18038"/>
                  </a:lnTo>
                  <a:lnTo>
                    <a:pt x="275811" y="18504"/>
                  </a:lnTo>
                  <a:lnTo>
                    <a:pt x="276109" y="18903"/>
                  </a:lnTo>
                  <a:lnTo>
                    <a:pt x="276157" y="19305"/>
                  </a:lnTo>
                  <a:lnTo>
                    <a:pt x="275727" y="19476"/>
                  </a:lnTo>
                  <a:lnTo>
                    <a:pt x="275572" y="19656"/>
                  </a:lnTo>
                  <a:lnTo>
                    <a:pt x="275877" y="19789"/>
                  </a:lnTo>
                  <a:lnTo>
                    <a:pt x="277005" y="19968"/>
                  </a:lnTo>
                  <a:lnTo>
                    <a:pt x="277530" y="19634"/>
                  </a:lnTo>
                  <a:lnTo>
                    <a:pt x="277740" y="19331"/>
                  </a:lnTo>
                  <a:lnTo>
                    <a:pt x="278376" y="19052"/>
                  </a:lnTo>
                  <a:lnTo>
                    <a:pt x="278449" y="19260"/>
                  </a:lnTo>
                  <a:lnTo>
                    <a:pt x="279754" y="18724"/>
                  </a:lnTo>
                  <a:lnTo>
                    <a:pt x="280335" y="17890"/>
                  </a:lnTo>
                  <a:lnTo>
                    <a:pt x="280725" y="17604"/>
                  </a:lnTo>
                  <a:lnTo>
                    <a:pt x="280971" y="17529"/>
                  </a:lnTo>
                  <a:lnTo>
                    <a:pt x="281743" y="17578"/>
                  </a:lnTo>
                  <a:lnTo>
                    <a:pt x="281908" y="17660"/>
                  </a:lnTo>
                  <a:lnTo>
                    <a:pt x="281963" y="18036"/>
                  </a:lnTo>
                  <a:lnTo>
                    <a:pt x="282334" y="18658"/>
                  </a:lnTo>
                  <a:lnTo>
                    <a:pt x="282929" y="19526"/>
                  </a:lnTo>
                  <a:lnTo>
                    <a:pt x="283347" y="20000"/>
                  </a:lnTo>
                  <a:lnTo>
                    <a:pt x="283715" y="20085"/>
                  </a:lnTo>
                  <a:lnTo>
                    <a:pt x="284260" y="19976"/>
                  </a:lnTo>
                  <a:lnTo>
                    <a:pt x="283761" y="22167"/>
                  </a:lnTo>
                  <a:lnTo>
                    <a:pt x="283680" y="22424"/>
                  </a:lnTo>
                  <a:lnTo>
                    <a:pt x="283530" y="22573"/>
                  </a:lnTo>
                  <a:lnTo>
                    <a:pt x="283437" y="22819"/>
                  </a:lnTo>
                  <a:lnTo>
                    <a:pt x="283165" y="24141"/>
                  </a:lnTo>
                  <a:lnTo>
                    <a:pt x="283179" y="25079"/>
                  </a:lnTo>
                  <a:lnTo>
                    <a:pt x="282906" y="26889"/>
                  </a:lnTo>
                  <a:lnTo>
                    <a:pt x="282708" y="27139"/>
                  </a:lnTo>
                  <a:lnTo>
                    <a:pt x="282035" y="29348"/>
                  </a:lnTo>
                  <a:lnTo>
                    <a:pt x="282152" y="30004"/>
                  </a:lnTo>
                  <a:lnTo>
                    <a:pt x="282137" y="30346"/>
                  </a:lnTo>
                  <a:lnTo>
                    <a:pt x="281707" y="31639"/>
                  </a:lnTo>
                  <a:lnTo>
                    <a:pt x="280484" y="32487"/>
                  </a:lnTo>
                  <a:lnTo>
                    <a:pt x="280539" y="32804"/>
                  </a:lnTo>
                  <a:lnTo>
                    <a:pt x="281060" y="33575"/>
                  </a:lnTo>
                  <a:lnTo>
                    <a:pt x="281537" y="34521"/>
                  </a:lnTo>
                  <a:lnTo>
                    <a:pt x="281632" y="34949"/>
                  </a:lnTo>
                  <a:lnTo>
                    <a:pt x="281639" y="36335"/>
                  </a:lnTo>
                  <a:lnTo>
                    <a:pt x="281136" y="36517"/>
                  </a:lnTo>
                  <a:lnTo>
                    <a:pt x="280475" y="36603"/>
                  </a:lnTo>
                  <a:lnTo>
                    <a:pt x="280299" y="36569"/>
                  </a:lnTo>
                  <a:lnTo>
                    <a:pt x="280079" y="36360"/>
                  </a:lnTo>
                  <a:lnTo>
                    <a:pt x="279441" y="36464"/>
                  </a:lnTo>
                  <a:lnTo>
                    <a:pt x="278509" y="36971"/>
                  </a:lnTo>
                  <a:lnTo>
                    <a:pt x="278307" y="37310"/>
                  </a:lnTo>
                  <a:lnTo>
                    <a:pt x="278068" y="37574"/>
                  </a:lnTo>
                  <a:lnTo>
                    <a:pt x="277022" y="38490"/>
                  </a:lnTo>
                  <a:lnTo>
                    <a:pt x="276241" y="39574"/>
                  </a:lnTo>
                  <a:lnTo>
                    <a:pt x="275929" y="41228"/>
                  </a:lnTo>
                  <a:lnTo>
                    <a:pt x="275574" y="41596"/>
                  </a:lnTo>
                  <a:lnTo>
                    <a:pt x="275021" y="41971"/>
                  </a:lnTo>
                  <a:lnTo>
                    <a:pt x="274633" y="41513"/>
                  </a:lnTo>
                  <a:lnTo>
                    <a:pt x="272281" y="41249"/>
                  </a:lnTo>
                  <a:lnTo>
                    <a:pt x="270813" y="40997"/>
                  </a:lnTo>
                  <a:lnTo>
                    <a:pt x="270699" y="41219"/>
                  </a:lnTo>
                  <a:lnTo>
                    <a:pt x="270818" y="41645"/>
                  </a:lnTo>
                  <a:lnTo>
                    <a:pt x="271110" y="41659"/>
                  </a:lnTo>
                  <a:lnTo>
                    <a:pt x="271351" y="41573"/>
                  </a:lnTo>
                  <a:lnTo>
                    <a:pt x="271623" y="41776"/>
                  </a:lnTo>
                  <a:lnTo>
                    <a:pt x="271826" y="42130"/>
                  </a:lnTo>
                  <a:lnTo>
                    <a:pt x="271145" y="42732"/>
                  </a:lnTo>
                  <a:lnTo>
                    <a:pt x="271055" y="42929"/>
                  </a:lnTo>
                  <a:lnTo>
                    <a:pt x="271168" y="43502"/>
                  </a:lnTo>
                  <a:lnTo>
                    <a:pt x="271131" y="44149"/>
                  </a:lnTo>
                  <a:lnTo>
                    <a:pt x="270319" y="45905"/>
                  </a:lnTo>
                  <a:lnTo>
                    <a:pt x="270017" y="46062"/>
                  </a:lnTo>
                  <a:lnTo>
                    <a:pt x="269321" y="45996"/>
                  </a:lnTo>
                  <a:lnTo>
                    <a:pt x="267787" y="46376"/>
                  </a:lnTo>
                  <a:lnTo>
                    <a:pt x="267253" y="46583"/>
                  </a:lnTo>
                  <a:lnTo>
                    <a:pt x="267102" y="46646"/>
                  </a:lnTo>
                  <a:lnTo>
                    <a:pt x="265683" y="47121"/>
                  </a:lnTo>
                  <a:lnTo>
                    <a:pt x="265340" y="47558"/>
                  </a:lnTo>
                  <a:lnTo>
                    <a:pt x="263413" y="48169"/>
                  </a:lnTo>
                  <a:lnTo>
                    <a:pt x="262762" y="48536"/>
                  </a:lnTo>
                  <a:lnTo>
                    <a:pt x="262831" y="48808"/>
                  </a:lnTo>
                  <a:lnTo>
                    <a:pt x="262912" y="50026"/>
                  </a:lnTo>
                  <a:lnTo>
                    <a:pt x="262090" y="51288"/>
                  </a:lnTo>
                  <a:lnTo>
                    <a:pt x="261903" y="51679"/>
                  </a:lnTo>
                  <a:lnTo>
                    <a:pt x="262246" y="51791"/>
                  </a:lnTo>
                  <a:lnTo>
                    <a:pt x="263641" y="54541"/>
                  </a:lnTo>
                  <a:lnTo>
                    <a:pt x="263585" y="54726"/>
                  </a:lnTo>
                  <a:lnTo>
                    <a:pt x="263379" y="54961"/>
                  </a:lnTo>
                  <a:lnTo>
                    <a:pt x="262456" y="55557"/>
                  </a:lnTo>
                  <a:lnTo>
                    <a:pt x="262280" y="56056"/>
                  </a:lnTo>
                  <a:lnTo>
                    <a:pt x="262295" y="56287"/>
                  </a:lnTo>
                  <a:lnTo>
                    <a:pt x="261983" y="56540"/>
                  </a:lnTo>
                  <a:lnTo>
                    <a:pt x="260844" y="56693"/>
                  </a:lnTo>
                  <a:lnTo>
                    <a:pt x="260569" y="56551"/>
                  </a:lnTo>
                  <a:lnTo>
                    <a:pt x="259748" y="56532"/>
                  </a:lnTo>
                  <a:lnTo>
                    <a:pt x="259554" y="56611"/>
                  </a:lnTo>
                  <a:lnTo>
                    <a:pt x="259517" y="56160"/>
                  </a:lnTo>
                  <a:lnTo>
                    <a:pt x="259400" y="55765"/>
                  </a:lnTo>
                  <a:lnTo>
                    <a:pt x="259099" y="55158"/>
                  </a:lnTo>
                  <a:lnTo>
                    <a:pt x="258942" y="55016"/>
                  </a:lnTo>
                  <a:lnTo>
                    <a:pt x="257689" y="54473"/>
                  </a:lnTo>
                  <a:lnTo>
                    <a:pt x="257179" y="54343"/>
                  </a:lnTo>
                  <a:lnTo>
                    <a:pt x="255816" y="54550"/>
                  </a:lnTo>
                  <a:lnTo>
                    <a:pt x="255684" y="54735"/>
                  </a:lnTo>
                  <a:lnTo>
                    <a:pt x="257795" y="54708"/>
                  </a:lnTo>
                  <a:lnTo>
                    <a:pt x="258577" y="54952"/>
                  </a:lnTo>
                  <a:lnTo>
                    <a:pt x="258963" y="55158"/>
                  </a:lnTo>
                  <a:lnTo>
                    <a:pt x="259295" y="55742"/>
                  </a:lnTo>
                  <a:lnTo>
                    <a:pt x="259412" y="56165"/>
                  </a:lnTo>
                  <a:lnTo>
                    <a:pt x="259427" y="56504"/>
                  </a:lnTo>
                  <a:lnTo>
                    <a:pt x="259333" y="56940"/>
                  </a:lnTo>
                  <a:lnTo>
                    <a:pt x="259180" y="57343"/>
                  </a:lnTo>
                  <a:lnTo>
                    <a:pt x="258824" y="57952"/>
                  </a:lnTo>
                  <a:lnTo>
                    <a:pt x="257829" y="59463"/>
                  </a:lnTo>
                  <a:lnTo>
                    <a:pt x="256708" y="60389"/>
                  </a:lnTo>
                  <a:lnTo>
                    <a:pt x="256311" y="60916"/>
                  </a:lnTo>
                  <a:lnTo>
                    <a:pt x="255636" y="62011"/>
                  </a:lnTo>
                  <a:lnTo>
                    <a:pt x="255573" y="62207"/>
                  </a:lnTo>
                  <a:lnTo>
                    <a:pt x="255583" y="63063"/>
                  </a:lnTo>
                  <a:lnTo>
                    <a:pt x="255751" y="63755"/>
                  </a:lnTo>
                  <a:lnTo>
                    <a:pt x="256755" y="66002"/>
                  </a:lnTo>
                  <a:lnTo>
                    <a:pt x="257644" y="67127"/>
                  </a:lnTo>
                  <a:lnTo>
                    <a:pt x="258219" y="67473"/>
                  </a:lnTo>
                  <a:lnTo>
                    <a:pt x="258771" y="67507"/>
                  </a:lnTo>
                  <a:lnTo>
                    <a:pt x="259027" y="67359"/>
                  </a:lnTo>
                  <a:lnTo>
                    <a:pt x="259926" y="66404"/>
                  </a:lnTo>
                  <a:lnTo>
                    <a:pt x="260415" y="64727"/>
                  </a:lnTo>
                  <a:lnTo>
                    <a:pt x="260618" y="64239"/>
                  </a:lnTo>
                  <a:lnTo>
                    <a:pt x="261204" y="63637"/>
                  </a:lnTo>
                  <a:lnTo>
                    <a:pt x="261273" y="63332"/>
                  </a:lnTo>
                  <a:lnTo>
                    <a:pt x="261197" y="62835"/>
                  </a:lnTo>
                  <a:lnTo>
                    <a:pt x="260990" y="62390"/>
                  </a:lnTo>
                  <a:lnTo>
                    <a:pt x="260713" y="62082"/>
                  </a:lnTo>
                  <a:lnTo>
                    <a:pt x="259443" y="61270"/>
                  </a:lnTo>
                  <a:lnTo>
                    <a:pt x="259027" y="60746"/>
                  </a:lnTo>
                  <a:lnTo>
                    <a:pt x="258982" y="60510"/>
                  </a:lnTo>
                  <a:lnTo>
                    <a:pt x="259195" y="60032"/>
                  </a:lnTo>
                  <a:lnTo>
                    <a:pt x="259712" y="59636"/>
                  </a:lnTo>
                  <a:lnTo>
                    <a:pt x="260679" y="59436"/>
                  </a:lnTo>
                  <a:lnTo>
                    <a:pt x="261129" y="59693"/>
                  </a:lnTo>
                  <a:lnTo>
                    <a:pt x="261986" y="60480"/>
                  </a:lnTo>
                  <a:lnTo>
                    <a:pt x="261991" y="61595"/>
                  </a:lnTo>
                  <a:lnTo>
                    <a:pt x="261903" y="62195"/>
                  </a:lnTo>
                  <a:lnTo>
                    <a:pt x="262030" y="62748"/>
                  </a:lnTo>
                  <a:lnTo>
                    <a:pt x="262615" y="63434"/>
                  </a:lnTo>
                  <a:lnTo>
                    <a:pt x="263209" y="63811"/>
                  </a:lnTo>
                  <a:lnTo>
                    <a:pt x="263524" y="63848"/>
                  </a:lnTo>
                  <a:lnTo>
                    <a:pt x="263734" y="63756"/>
                  </a:lnTo>
                  <a:lnTo>
                    <a:pt x="264548" y="62959"/>
                  </a:lnTo>
                  <a:lnTo>
                    <a:pt x="265740" y="61379"/>
                  </a:lnTo>
                  <a:lnTo>
                    <a:pt x="266179" y="61221"/>
                  </a:lnTo>
                  <a:lnTo>
                    <a:pt x="266595" y="61240"/>
                  </a:lnTo>
                  <a:lnTo>
                    <a:pt x="267563" y="61710"/>
                  </a:lnTo>
                  <a:lnTo>
                    <a:pt x="268082" y="62200"/>
                  </a:lnTo>
                  <a:lnTo>
                    <a:pt x="268429" y="62751"/>
                  </a:lnTo>
                  <a:lnTo>
                    <a:pt x="268127" y="62118"/>
                  </a:lnTo>
                  <a:lnTo>
                    <a:pt x="267772" y="61742"/>
                  </a:lnTo>
                  <a:lnTo>
                    <a:pt x="266678" y="61115"/>
                  </a:lnTo>
                  <a:lnTo>
                    <a:pt x="266715" y="60397"/>
                  </a:lnTo>
                  <a:lnTo>
                    <a:pt x="266839" y="60199"/>
                  </a:lnTo>
                  <a:lnTo>
                    <a:pt x="267114" y="60119"/>
                  </a:lnTo>
                  <a:lnTo>
                    <a:pt x="267315" y="60643"/>
                  </a:lnTo>
                  <a:lnTo>
                    <a:pt x="267988" y="61492"/>
                  </a:lnTo>
                  <a:lnTo>
                    <a:pt x="268520" y="62728"/>
                  </a:lnTo>
                  <a:lnTo>
                    <a:pt x="270774" y="62240"/>
                  </a:lnTo>
                  <a:lnTo>
                    <a:pt x="272318" y="62928"/>
                  </a:lnTo>
                  <a:lnTo>
                    <a:pt x="272336" y="61136"/>
                  </a:lnTo>
                  <a:lnTo>
                    <a:pt x="272200" y="60786"/>
                  </a:lnTo>
                  <a:lnTo>
                    <a:pt x="271662" y="60388"/>
                  </a:lnTo>
                  <a:lnTo>
                    <a:pt x="271420" y="60366"/>
                  </a:lnTo>
                  <a:lnTo>
                    <a:pt x="271332" y="59494"/>
                  </a:lnTo>
                  <a:lnTo>
                    <a:pt x="271387" y="59118"/>
                  </a:lnTo>
                  <a:lnTo>
                    <a:pt x="272126" y="57874"/>
                  </a:lnTo>
                  <a:lnTo>
                    <a:pt x="272518" y="56987"/>
                  </a:lnTo>
                  <a:lnTo>
                    <a:pt x="273227" y="57046"/>
                  </a:lnTo>
                  <a:lnTo>
                    <a:pt x="273877" y="57001"/>
                  </a:lnTo>
                  <a:lnTo>
                    <a:pt x="274683" y="56476"/>
                  </a:lnTo>
                  <a:lnTo>
                    <a:pt x="276475" y="55947"/>
                  </a:lnTo>
                  <a:lnTo>
                    <a:pt x="279058" y="56041"/>
                  </a:lnTo>
                  <a:lnTo>
                    <a:pt x="280410" y="56596"/>
                  </a:lnTo>
                  <a:lnTo>
                    <a:pt x="280671" y="56174"/>
                  </a:lnTo>
                  <a:lnTo>
                    <a:pt x="280722" y="55801"/>
                  </a:lnTo>
                  <a:lnTo>
                    <a:pt x="280582" y="55749"/>
                  </a:lnTo>
                  <a:lnTo>
                    <a:pt x="280423" y="55486"/>
                  </a:lnTo>
                  <a:lnTo>
                    <a:pt x="279936" y="54098"/>
                  </a:lnTo>
                  <a:lnTo>
                    <a:pt x="279994" y="53738"/>
                  </a:lnTo>
                  <a:lnTo>
                    <a:pt x="279740" y="53116"/>
                  </a:lnTo>
                  <a:lnTo>
                    <a:pt x="279503" y="52827"/>
                  </a:lnTo>
                  <a:lnTo>
                    <a:pt x="279362" y="53194"/>
                  </a:lnTo>
                  <a:lnTo>
                    <a:pt x="279433" y="53440"/>
                  </a:lnTo>
                  <a:lnTo>
                    <a:pt x="279401" y="53674"/>
                  </a:lnTo>
                  <a:lnTo>
                    <a:pt x="279305" y="53846"/>
                  </a:lnTo>
                  <a:lnTo>
                    <a:pt x="279076" y="53973"/>
                  </a:lnTo>
                  <a:lnTo>
                    <a:pt x="278754" y="54007"/>
                  </a:lnTo>
                  <a:lnTo>
                    <a:pt x="278593" y="52983"/>
                  </a:lnTo>
                  <a:lnTo>
                    <a:pt x="278450" y="52793"/>
                  </a:lnTo>
                  <a:lnTo>
                    <a:pt x="278069" y="52588"/>
                  </a:lnTo>
                  <a:lnTo>
                    <a:pt x="277967" y="51705"/>
                  </a:lnTo>
                  <a:lnTo>
                    <a:pt x="278018" y="51504"/>
                  </a:lnTo>
                  <a:lnTo>
                    <a:pt x="278381" y="51590"/>
                  </a:lnTo>
                  <a:lnTo>
                    <a:pt x="278634" y="51933"/>
                  </a:lnTo>
                  <a:lnTo>
                    <a:pt x="279030" y="52238"/>
                  </a:lnTo>
                  <a:lnTo>
                    <a:pt x="280855" y="52518"/>
                  </a:lnTo>
                  <a:lnTo>
                    <a:pt x="281320" y="52667"/>
                  </a:lnTo>
                  <a:lnTo>
                    <a:pt x="281697" y="52999"/>
                  </a:lnTo>
                  <a:lnTo>
                    <a:pt x="281782" y="52805"/>
                  </a:lnTo>
                  <a:lnTo>
                    <a:pt x="281900" y="51904"/>
                  </a:lnTo>
                  <a:lnTo>
                    <a:pt x="281871" y="50578"/>
                  </a:lnTo>
                  <a:lnTo>
                    <a:pt x="281966" y="50392"/>
                  </a:lnTo>
                  <a:lnTo>
                    <a:pt x="282194" y="50269"/>
                  </a:lnTo>
                  <a:lnTo>
                    <a:pt x="282604" y="50489"/>
                  </a:lnTo>
                  <a:lnTo>
                    <a:pt x="282989" y="50504"/>
                  </a:lnTo>
                  <a:lnTo>
                    <a:pt x="283194" y="50426"/>
                  </a:lnTo>
                  <a:lnTo>
                    <a:pt x="283260" y="50080"/>
                  </a:lnTo>
                  <a:lnTo>
                    <a:pt x="284023" y="49243"/>
                  </a:lnTo>
                  <a:lnTo>
                    <a:pt x="287190" y="49165"/>
                  </a:lnTo>
                  <a:lnTo>
                    <a:pt x="289093" y="49378"/>
                  </a:lnTo>
                  <a:lnTo>
                    <a:pt x="289749" y="49601"/>
                  </a:lnTo>
                  <a:lnTo>
                    <a:pt x="289421" y="52416"/>
                  </a:lnTo>
                  <a:lnTo>
                    <a:pt x="289585" y="52558"/>
                  </a:lnTo>
                  <a:lnTo>
                    <a:pt x="290208" y="52789"/>
                  </a:lnTo>
                  <a:lnTo>
                    <a:pt x="290663" y="53437"/>
                  </a:lnTo>
                  <a:lnTo>
                    <a:pt x="290192" y="53712"/>
                  </a:lnTo>
                  <a:lnTo>
                    <a:pt x="290107" y="54490"/>
                  </a:lnTo>
                  <a:lnTo>
                    <a:pt x="289294" y="54855"/>
                  </a:lnTo>
                  <a:lnTo>
                    <a:pt x="289139" y="54716"/>
                  </a:lnTo>
                  <a:lnTo>
                    <a:pt x="288260" y="61117"/>
                  </a:lnTo>
                  <a:lnTo>
                    <a:pt x="288225" y="61381"/>
                  </a:lnTo>
                  <a:lnTo>
                    <a:pt x="287294" y="62592"/>
                  </a:lnTo>
                  <a:lnTo>
                    <a:pt x="287628" y="63039"/>
                  </a:lnTo>
                  <a:lnTo>
                    <a:pt x="287957" y="63429"/>
                  </a:lnTo>
                  <a:lnTo>
                    <a:pt x="287189" y="63914"/>
                  </a:lnTo>
                  <a:lnTo>
                    <a:pt x="286822" y="63490"/>
                  </a:lnTo>
                  <a:lnTo>
                    <a:pt x="285467" y="62426"/>
                  </a:lnTo>
                  <a:lnTo>
                    <a:pt x="285082" y="61912"/>
                  </a:lnTo>
                  <a:lnTo>
                    <a:pt x="284628" y="61473"/>
                  </a:lnTo>
                  <a:lnTo>
                    <a:pt x="284412" y="61372"/>
                  </a:lnTo>
                  <a:lnTo>
                    <a:pt x="283840" y="61395"/>
                  </a:lnTo>
                  <a:lnTo>
                    <a:pt x="283580" y="61588"/>
                  </a:lnTo>
                  <a:lnTo>
                    <a:pt x="282920" y="62359"/>
                  </a:lnTo>
                  <a:lnTo>
                    <a:pt x="282674" y="62798"/>
                  </a:lnTo>
                  <a:lnTo>
                    <a:pt x="282740" y="63767"/>
                  </a:lnTo>
                  <a:lnTo>
                    <a:pt x="282904" y="64299"/>
                  </a:lnTo>
                  <a:lnTo>
                    <a:pt x="283149" y="64702"/>
                  </a:lnTo>
                  <a:lnTo>
                    <a:pt x="284223" y="65463"/>
                  </a:lnTo>
                  <a:lnTo>
                    <a:pt x="284424" y="65661"/>
                  </a:lnTo>
                  <a:lnTo>
                    <a:pt x="284715" y="66404"/>
                  </a:lnTo>
                  <a:lnTo>
                    <a:pt x="284796" y="66862"/>
                  </a:lnTo>
                  <a:lnTo>
                    <a:pt x="284833" y="68210"/>
                  </a:lnTo>
                  <a:lnTo>
                    <a:pt x="284617" y="68858"/>
                  </a:lnTo>
                  <a:lnTo>
                    <a:pt x="284500" y="69063"/>
                  </a:lnTo>
                  <a:lnTo>
                    <a:pt x="283868" y="69458"/>
                  </a:lnTo>
                  <a:lnTo>
                    <a:pt x="282539" y="69346"/>
                  </a:lnTo>
                  <a:lnTo>
                    <a:pt x="280885" y="68254"/>
                  </a:lnTo>
                  <a:lnTo>
                    <a:pt x="280219" y="67505"/>
                  </a:lnTo>
                  <a:lnTo>
                    <a:pt x="279422" y="66324"/>
                  </a:lnTo>
                  <a:lnTo>
                    <a:pt x="279001" y="64778"/>
                  </a:lnTo>
                  <a:lnTo>
                    <a:pt x="278913" y="63247"/>
                  </a:lnTo>
                  <a:lnTo>
                    <a:pt x="278701" y="62037"/>
                  </a:lnTo>
                  <a:lnTo>
                    <a:pt x="278090" y="61147"/>
                  </a:lnTo>
                  <a:lnTo>
                    <a:pt x="277555" y="60908"/>
                  </a:lnTo>
                  <a:lnTo>
                    <a:pt x="276797" y="61027"/>
                  </a:lnTo>
                  <a:lnTo>
                    <a:pt x="276321" y="60931"/>
                  </a:lnTo>
                  <a:lnTo>
                    <a:pt x="275229" y="61687"/>
                  </a:lnTo>
                  <a:lnTo>
                    <a:pt x="275164" y="61921"/>
                  </a:lnTo>
                  <a:lnTo>
                    <a:pt x="275186" y="62286"/>
                  </a:lnTo>
                  <a:lnTo>
                    <a:pt x="275500" y="62964"/>
                  </a:lnTo>
                  <a:lnTo>
                    <a:pt x="276518" y="64383"/>
                  </a:lnTo>
                  <a:lnTo>
                    <a:pt x="277002" y="64827"/>
                  </a:lnTo>
                  <a:lnTo>
                    <a:pt x="277785" y="65348"/>
                  </a:lnTo>
                  <a:lnTo>
                    <a:pt x="278038" y="66562"/>
                  </a:lnTo>
                  <a:lnTo>
                    <a:pt x="278001" y="68562"/>
                  </a:lnTo>
                  <a:lnTo>
                    <a:pt x="277865" y="69307"/>
                  </a:lnTo>
                  <a:lnTo>
                    <a:pt x="277668" y="69706"/>
                  </a:lnTo>
                  <a:lnTo>
                    <a:pt x="277181" y="70384"/>
                  </a:lnTo>
                  <a:lnTo>
                    <a:pt x="276200" y="71233"/>
                  </a:lnTo>
                  <a:lnTo>
                    <a:pt x="275801" y="71426"/>
                  </a:lnTo>
                  <a:lnTo>
                    <a:pt x="276193" y="71531"/>
                  </a:lnTo>
                  <a:lnTo>
                    <a:pt x="277624" y="71479"/>
                  </a:lnTo>
                  <a:lnTo>
                    <a:pt x="278520" y="70451"/>
                  </a:lnTo>
                  <a:lnTo>
                    <a:pt x="279055" y="70026"/>
                  </a:lnTo>
                  <a:lnTo>
                    <a:pt x="279436" y="69855"/>
                  </a:lnTo>
                  <a:lnTo>
                    <a:pt x="279952" y="69867"/>
                  </a:lnTo>
                  <a:lnTo>
                    <a:pt x="280369" y="70135"/>
                  </a:lnTo>
                  <a:lnTo>
                    <a:pt x="280533" y="70358"/>
                  </a:lnTo>
                  <a:lnTo>
                    <a:pt x="280519" y="70593"/>
                  </a:lnTo>
                  <a:lnTo>
                    <a:pt x="280431" y="70787"/>
                  </a:lnTo>
                  <a:lnTo>
                    <a:pt x="279881" y="71554"/>
                  </a:lnTo>
                  <a:lnTo>
                    <a:pt x="279903" y="73111"/>
                  </a:lnTo>
                  <a:lnTo>
                    <a:pt x="279694" y="73699"/>
                  </a:lnTo>
                  <a:lnTo>
                    <a:pt x="279295" y="74734"/>
                  </a:lnTo>
                  <a:lnTo>
                    <a:pt x="280440" y="74742"/>
                  </a:lnTo>
                  <a:lnTo>
                    <a:pt x="281234" y="74914"/>
                  </a:lnTo>
                  <a:lnTo>
                    <a:pt x="281530" y="75145"/>
                  </a:lnTo>
                  <a:lnTo>
                    <a:pt x="281806" y="75762"/>
                  </a:lnTo>
                  <a:lnTo>
                    <a:pt x="282150" y="75735"/>
                  </a:lnTo>
                  <a:lnTo>
                    <a:pt x="282409" y="75150"/>
                  </a:lnTo>
                  <a:lnTo>
                    <a:pt x="282727" y="74929"/>
                  </a:lnTo>
                  <a:lnTo>
                    <a:pt x="282752" y="76449"/>
                  </a:lnTo>
                  <a:lnTo>
                    <a:pt x="282433" y="77730"/>
                  </a:lnTo>
                  <a:lnTo>
                    <a:pt x="281997" y="78419"/>
                  </a:lnTo>
                  <a:lnTo>
                    <a:pt x="280903" y="79636"/>
                  </a:lnTo>
                  <a:lnTo>
                    <a:pt x="280307" y="80029"/>
                  </a:lnTo>
                  <a:lnTo>
                    <a:pt x="280472" y="79126"/>
                  </a:lnTo>
                  <a:lnTo>
                    <a:pt x="280004" y="78664"/>
                  </a:lnTo>
                  <a:lnTo>
                    <a:pt x="279777" y="78563"/>
                  </a:lnTo>
                  <a:lnTo>
                    <a:pt x="278797" y="78537"/>
                  </a:lnTo>
                  <a:lnTo>
                    <a:pt x="276847" y="77717"/>
                  </a:lnTo>
                  <a:lnTo>
                    <a:pt x="274835" y="76444"/>
                  </a:lnTo>
                  <a:lnTo>
                    <a:pt x="274316" y="75695"/>
                  </a:lnTo>
                  <a:lnTo>
                    <a:pt x="274202" y="75454"/>
                  </a:lnTo>
                  <a:lnTo>
                    <a:pt x="274253" y="75153"/>
                  </a:lnTo>
                  <a:lnTo>
                    <a:pt x="274443" y="74725"/>
                  </a:lnTo>
                  <a:lnTo>
                    <a:pt x="274440" y="74540"/>
                  </a:lnTo>
                  <a:lnTo>
                    <a:pt x="273795" y="72617"/>
                  </a:lnTo>
                  <a:lnTo>
                    <a:pt x="273467" y="72879"/>
                  </a:lnTo>
                  <a:lnTo>
                    <a:pt x="272432" y="74593"/>
                  </a:lnTo>
                  <a:lnTo>
                    <a:pt x="272413" y="74749"/>
                  </a:lnTo>
                  <a:lnTo>
                    <a:pt x="272542" y="75256"/>
                  </a:lnTo>
                  <a:lnTo>
                    <a:pt x="272000" y="75841"/>
                  </a:lnTo>
                  <a:lnTo>
                    <a:pt x="271258" y="75737"/>
                  </a:lnTo>
                  <a:lnTo>
                    <a:pt x="270954" y="75361"/>
                  </a:lnTo>
                  <a:lnTo>
                    <a:pt x="269560" y="75391"/>
                  </a:lnTo>
                  <a:lnTo>
                    <a:pt x="268950" y="74814"/>
                  </a:lnTo>
                  <a:lnTo>
                    <a:pt x="268924" y="74498"/>
                  </a:lnTo>
                  <a:lnTo>
                    <a:pt x="268278" y="74269"/>
                  </a:lnTo>
                  <a:lnTo>
                    <a:pt x="268356" y="74599"/>
                  </a:lnTo>
                  <a:lnTo>
                    <a:pt x="267984" y="75055"/>
                  </a:lnTo>
                  <a:lnTo>
                    <a:pt x="267616" y="75361"/>
                  </a:lnTo>
                  <a:lnTo>
                    <a:pt x="267465" y="75601"/>
                  </a:lnTo>
                  <a:lnTo>
                    <a:pt x="267694" y="76325"/>
                  </a:lnTo>
                  <a:lnTo>
                    <a:pt x="268233" y="77172"/>
                  </a:lnTo>
                  <a:lnTo>
                    <a:pt x="268409" y="77817"/>
                  </a:lnTo>
                  <a:lnTo>
                    <a:pt x="268497" y="78528"/>
                  </a:lnTo>
                  <a:lnTo>
                    <a:pt x="268369" y="78945"/>
                  </a:lnTo>
                  <a:lnTo>
                    <a:pt x="268134" y="79269"/>
                  </a:lnTo>
                  <a:lnTo>
                    <a:pt x="267783" y="79456"/>
                  </a:lnTo>
                  <a:lnTo>
                    <a:pt x="267450" y="79489"/>
                  </a:lnTo>
                  <a:lnTo>
                    <a:pt x="267443" y="79254"/>
                  </a:lnTo>
                  <a:lnTo>
                    <a:pt x="266442" y="78583"/>
                  </a:lnTo>
                  <a:lnTo>
                    <a:pt x="265462" y="78099"/>
                  </a:lnTo>
                  <a:lnTo>
                    <a:pt x="265143" y="78005"/>
                  </a:lnTo>
                  <a:lnTo>
                    <a:pt x="264690" y="78009"/>
                  </a:lnTo>
                  <a:lnTo>
                    <a:pt x="264068" y="78176"/>
                  </a:lnTo>
                  <a:lnTo>
                    <a:pt x="263771" y="77957"/>
                  </a:lnTo>
                  <a:lnTo>
                    <a:pt x="263423" y="77438"/>
                  </a:lnTo>
                  <a:lnTo>
                    <a:pt x="262979" y="76934"/>
                  </a:lnTo>
                  <a:lnTo>
                    <a:pt x="262765" y="77376"/>
                  </a:lnTo>
                  <a:lnTo>
                    <a:pt x="262212" y="77933"/>
                  </a:lnTo>
                  <a:lnTo>
                    <a:pt x="261453" y="77811"/>
                  </a:lnTo>
                  <a:lnTo>
                    <a:pt x="261855" y="77427"/>
                  </a:lnTo>
                  <a:lnTo>
                    <a:pt x="262324" y="77166"/>
                  </a:lnTo>
                  <a:lnTo>
                    <a:pt x="262397" y="76954"/>
                  </a:lnTo>
                  <a:lnTo>
                    <a:pt x="262419" y="76533"/>
                  </a:lnTo>
                  <a:lnTo>
                    <a:pt x="262605" y="76138"/>
                  </a:lnTo>
                  <a:lnTo>
                    <a:pt x="263087" y="75518"/>
                  </a:lnTo>
                  <a:lnTo>
                    <a:pt x="263458" y="75487"/>
                  </a:lnTo>
                  <a:lnTo>
                    <a:pt x="263875" y="75006"/>
                  </a:lnTo>
                  <a:lnTo>
                    <a:pt x="264403" y="73469"/>
                  </a:lnTo>
                  <a:lnTo>
                    <a:pt x="264406" y="73305"/>
                  </a:lnTo>
                  <a:lnTo>
                    <a:pt x="264293" y="73133"/>
                  </a:lnTo>
                  <a:lnTo>
                    <a:pt x="263726" y="72872"/>
                  </a:lnTo>
                  <a:lnTo>
                    <a:pt x="262980" y="72146"/>
                  </a:lnTo>
                  <a:lnTo>
                    <a:pt x="262511" y="71583"/>
                  </a:lnTo>
                  <a:lnTo>
                    <a:pt x="262230" y="70134"/>
                  </a:lnTo>
                  <a:lnTo>
                    <a:pt x="262380" y="69629"/>
                  </a:lnTo>
                  <a:lnTo>
                    <a:pt x="262274" y="68905"/>
                  </a:lnTo>
                  <a:lnTo>
                    <a:pt x="261946" y="68474"/>
                  </a:lnTo>
                  <a:lnTo>
                    <a:pt x="261150" y="68995"/>
                  </a:lnTo>
                  <a:lnTo>
                    <a:pt x="260612" y="69253"/>
                  </a:lnTo>
                  <a:lnTo>
                    <a:pt x="259347" y="69193"/>
                  </a:lnTo>
                  <a:lnTo>
                    <a:pt x="259122" y="69103"/>
                  </a:lnTo>
                  <a:lnTo>
                    <a:pt x="259151" y="68116"/>
                  </a:lnTo>
                  <a:lnTo>
                    <a:pt x="259118" y="67573"/>
                  </a:lnTo>
                  <a:lnTo>
                    <a:pt x="259162" y="67784"/>
                  </a:lnTo>
                  <a:lnTo>
                    <a:pt x="258741" y="68235"/>
                  </a:lnTo>
                  <a:lnTo>
                    <a:pt x="258390" y="68108"/>
                  </a:lnTo>
                  <a:lnTo>
                    <a:pt x="258174" y="68198"/>
                  </a:lnTo>
                  <a:lnTo>
                    <a:pt x="257508" y="68805"/>
                  </a:lnTo>
                  <a:lnTo>
                    <a:pt x="257039" y="68965"/>
                  </a:lnTo>
                  <a:lnTo>
                    <a:pt x="256853" y="69118"/>
                  </a:lnTo>
                  <a:lnTo>
                    <a:pt x="256706" y="69405"/>
                  </a:lnTo>
                  <a:lnTo>
                    <a:pt x="256773" y="69881"/>
                  </a:lnTo>
                  <a:lnTo>
                    <a:pt x="256864" y="70030"/>
                  </a:lnTo>
                  <a:lnTo>
                    <a:pt x="257000" y="70067"/>
                  </a:lnTo>
                  <a:lnTo>
                    <a:pt x="257556" y="69810"/>
                  </a:lnTo>
                  <a:lnTo>
                    <a:pt x="257852" y="69896"/>
                  </a:lnTo>
                  <a:lnTo>
                    <a:pt x="258065" y="70052"/>
                  </a:lnTo>
                  <a:lnTo>
                    <a:pt x="258222" y="70395"/>
                  </a:lnTo>
                  <a:lnTo>
                    <a:pt x="258222" y="71151"/>
                  </a:lnTo>
                  <a:lnTo>
                    <a:pt x="258153" y="71315"/>
                  </a:lnTo>
                  <a:lnTo>
                    <a:pt x="257432" y="72067"/>
                  </a:lnTo>
                  <a:lnTo>
                    <a:pt x="256927" y="72347"/>
                  </a:lnTo>
                  <a:lnTo>
                    <a:pt x="256590" y="72377"/>
                  </a:lnTo>
                  <a:lnTo>
                    <a:pt x="256151" y="72057"/>
                  </a:lnTo>
                  <a:lnTo>
                    <a:pt x="255595" y="72001"/>
                  </a:lnTo>
                  <a:lnTo>
                    <a:pt x="255335" y="72191"/>
                  </a:lnTo>
                  <a:lnTo>
                    <a:pt x="255218" y="72478"/>
                  </a:lnTo>
                  <a:lnTo>
                    <a:pt x="255277" y="72831"/>
                  </a:lnTo>
                  <a:lnTo>
                    <a:pt x="255863" y="73807"/>
                  </a:lnTo>
                  <a:lnTo>
                    <a:pt x="256217" y="73677"/>
                  </a:lnTo>
                  <a:lnTo>
                    <a:pt x="256931" y="74421"/>
                  </a:lnTo>
                  <a:lnTo>
                    <a:pt x="256928" y="75088"/>
                  </a:lnTo>
                  <a:lnTo>
                    <a:pt x="256656" y="75197"/>
                  </a:lnTo>
                  <a:lnTo>
                    <a:pt x="256019" y="75236"/>
                  </a:lnTo>
                  <a:lnTo>
                    <a:pt x="255362" y="75543"/>
                  </a:lnTo>
                  <a:lnTo>
                    <a:pt x="255742" y="76079"/>
                  </a:lnTo>
                  <a:lnTo>
                    <a:pt x="256042" y="75975"/>
                  </a:lnTo>
                  <a:lnTo>
                    <a:pt x="256789" y="76455"/>
                  </a:lnTo>
                  <a:lnTo>
                    <a:pt x="256866" y="77174"/>
                  </a:lnTo>
                  <a:lnTo>
                    <a:pt x="257044" y="77486"/>
                  </a:lnTo>
                  <a:lnTo>
                    <a:pt x="256848" y="78202"/>
                  </a:lnTo>
                  <a:lnTo>
                    <a:pt x="256061" y="78146"/>
                  </a:lnTo>
                  <a:lnTo>
                    <a:pt x="255758" y="78239"/>
                  </a:lnTo>
                  <a:lnTo>
                    <a:pt x="255176" y="78947"/>
                  </a:lnTo>
                  <a:lnTo>
                    <a:pt x="253488" y="80933"/>
                  </a:lnTo>
                  <a:lnTo>
                    <a:pt x="253078" y="81540"/>
                  </a:lnTo>
                  <a:lnTo>
                    <a:pt x="252837" y="82189"/>
                  </a:lnTo>
                  <a:lnTo>
                    <a:pt x="252669" y="82424"/>
                  </a:lnTo>
                  <a:lnTo>
                    <a:pt x="252037" y="82789"/>
                  </a:lnTo>
                  <a:lnTo>
                    <a:pt x="251754" y="82804"/>
                  </a:lnTo>
                  <a:lnTo>
                    <a:pt x="250767" y="82580"/>
                  </a:lnTo>
                  <a:lnTo>
                    <a:pt x="250358" y="82189"/>
                  </a:lnTo>
                  <a:lnTo>
                    <a:pt x="250200" y="81882"/>
                  </a:lnTo>
                  <a:lnTo>
                    <a:pt x="246596" y="79770"/>
                  </a:lnTo>
                  <a:lnTo>
                    <a:pt x="245678" y="79557"/>
                  </a:lnTo>
                  <a:lnTo>
                    <a:pt x="244811" y="79606"/>
                  </a:lnTo>
                  <a:lnTo>
                    <a:pt x="244562" y="79997"/>
                  </a:lnTo>
                  <a:lnTo>
                    <a:pt x="244196" y="81207"/>
                  </a:lnTo>
                  <a:lnTo>
                    <a:pt x="244303" y="81639"/>
                  </a:lnTo>
                  <a:lnTo>
                    <a:pt x="244266" y="82537"/>
                  </a:lnTo>
                  <a:lnTo>
                    <a:pt x="242785" y="83029"/>
                  </a:lnTo>
                  <a:lnTo>
                    <a:pt x="242132" y="83128"/>
                  </a:lnTo>
                  <a:lnTo>
                    <a:pt x="242003" y="82656"/>
                  </a:lnTo>
                  <a:lnTo>
                    <a:pt x="241736" y="82153"/>
                  </a:lnTo>
                  <a:lnTo>
                    <a:pt x="240089" y="81655"/>
                  </a:lnTo>
                  <a:lnTo>
                    <a:pt x="239464" y="81692"/>
                  </a:lnTo>
                  <a:lnTo>
                    <a:pt x="238836" y="82344"/>
                  </a:lnTo>
                  <a:lnTo>
                    <a:pt x="238694" y="83689"/>
                  </a:lnTo>
                  <a:lnTo>
                    <a:pt x="238899" y="83715"/>
                  </a:lnTo>
                  <a:lnTo>
                    <a:pt x="238835" y="84218"/>
                  </a:lnTo>
                  <a:lnTo>
                    <a:pt x="238515" y="84475"/>
                  </a:lnTo>
                  <a:lnTo>
                    <a:pt x="237970" y="84524"/>
                  </a:lnTo>
                  <a:lnTo>
                    <a:pt x="237553" y="84360"/>
                  </a:lnTo>
                  <a:lnTo>
                    <a:pt x="237298" y="84628"/>
                  </a:lnTo>
                  <a:lnTo>
                    <a:pt x="237254" y="84904"/>
                  </a:lnTo>
                  <a:lnTo>
                    <a:pt x="237646" y="86013"/>
                  </a:lnTo>
                  <a:lnTo>
                    <a:pt x="237635" y="86475"/>
                  </a:lnTo>
                  <a:lnTo>
                    <a:pt x="238963" y="87634"/>
                  </a:lnTo>
                  <a:lnTo>
                    <a:pt x="239163" y="87737"/>
                  </a:lnTo>
                  <a:lnTo>
                    <a:pt x="239525" y="88110"/>
                  </a:lnTo>
                  <a:lnTo>
                    <a:pt x="239705" y="88339"/>
                  </a:lnTo>
                  <a:lnTo>
                    <a:pt x="239054" y="88386"/>
                  </a:lnTo>
                  <a:lnTo>
                    <a:pt x="239223" y="88774"/>
                  </a:lnTo>
                  <a:lnTo>
                    <a:pt x="239871" y="89448"/>
                  </a:lnTo>
                  <a:lnTo>
                    <a:pt x="240664" y="89986"/>
                  </a:lnTo>
                  <a:lnTo>
                    <a:pt x="241489" y="90694"/>
                  </a:lnTo>
                  <a:lnTo>
                    <a:pt x="242207" y="91949"/>
                  </a:lnTo>
                  <a:lnTo>
                    <a:pt x="241736" y="92159"/>
                  </a:lnTo>
                  <a:lnTo>
                    <a:pt x="241376" y="92209"/>
                  </a:lnTo>
                  <a:lnTo>
                    <a:pt x="241233" y="93110"/>
                  </a:lnTo>
                  <a:lnTo>
                    <a:pt x="241270" y="93405"/>
                  </a:lnTo>
                  <a:lnTo>
                    <a:pt x="240930" y="93636"/>
                  </a:lnTo>
                  <a:lnTo>
                    <a:pt x="240448" y="93680"/>
                  </a:lnTo>
                  <a:lnTo>
                    <a:pt x="240053" y="93896"/>
                  </a:lnTo>
                  <a:lnTo>
                    <a:pt x="239929" y="94317"/>
                  </a:lnTo>
                  <a:lnTo>
                    <a:pt x="239955" y="94861"/>
                  </a:lnTo>
                  <a:lnTo>
                    <a:pt x="239878" y="95003"/>
                  </a:lnTo>
                  <a:lnTo>
                    <a:pt x="238907" y="95893"/>
                  </a:lnTo>
                  <a:lnTo>
                    <a:pt x="238640" y="95957"/>
                  </a:lnTo>
                  <a:lnTo>
                    <a:pt x="237301" y="97164"/>
                  </a:lnTo>
                  <a:lnTo>
                    <a:pt x="236778" y="97995"/>
                  </a:lnTo>
                  <a:lnTo>
                    <a:pt x="236545" y="98557"/>
                  </a:lnTo>
                  <a:lnTo>
                    <a:pt x="236418" y="99019"/>
                  </a:lnTo>
                  <a:lnTo>
                    <a:pt x="236403" y="99403"/>
                  </a:lnTo>
                  <a:lnTo>
                    <a:pt x="236810" y="101582"/>
                  </a:lnTo>
                  <a:lnTo>
                    <a:pt x="237161" y="102252"/>
                  </a:lnTo>
                  <a:lnTo>
                    <a:pt x="237033" y="103243"/>
                  </a:lnTo>
                  <a:lnTo>
                    <a:pt x="237727" y="103665"/>
                  </a:lnTo>
                  <a:lnTo>
                    <a:pt x="237505" y="104513"/>
                  </a:lnTo>
                  <a:lnTo>
                    <a:pt x="237235" y="104736"/>
                  </a:lnTo>
                  <a:lnTo>
                    <a:pt x="236923" y="104811"/>
                  </a:lnTo>
                  <a:lnTo>
                    <a:pt x="236790" y="105296"/>
                  </a:lnTo>
                  <a:lnTo>
                    <a:pt x="236663" y="106338"/>
                  </a:lnTo>
                  <a:lnTo>
                    <a:pt x="236029" y="107892"/>
                  </a:lnTo>
                  <a:lnTo>
                    <a:pt x="236076" y="108145"/>
                  </a:lnTo>
                  <a:lnTo>
                    <a:pt x="236591" y="109344"/>
                  </a:lnTo>
                  <a:lnTo>
                    <a:pt x="236630" y="109884"/>
                  </a:lnTo>
                  <a:lnTo>
                    <a:pt x="236596" y="110818"/>
                  </a:lnTo>
                  <a:lnTo>
                    <a:pt x="236319" y="111395"/>
                  </a:lnTo>
                  <a:lnTo>
                    <a:pt x="236669" y="111421"/>
                  </a:lnTo>
                  <a:lnTo>
                    <a:pt x="236761" y="111868"/>
                  </a:lnTo>
                  <a:lnTo>
                    <a:pt x="237844" y="111990"/>
                  </a:lnTo>
                  <a:lnTo>
                    <a:pt x="237925" y="112475"/>
                  </a:lnTo>
                  <a:lnTo>
                    <a:pt x="238531" y="113316"/>
                  </a:lnTo>
                  <a:lnTo>
                    <a:pt x="238341" y="114199"/>
                  </a:lnTo>
                  <a:lnTo>
                    <a:pt x="238148" y="114251"/>
                  </a:lnTo>
                  <a:lnTo>
                    <a:pt x="238148" y="114583"/>
                  </a:lnTo>
                  <a:lnTo>
                    <a:pt x="238349" y="115339"/>
                  </a:lnTo>
                  <a:lnTo>
                    <a:pt x="239207" y="115296"/>
                  </a:lnTo>
                  <a:lnTo>
                    <a:pt x="240001" y="115289"/>
                  </a:lnTo>
                  <a:lnTo>
                    <a:pt x="240911" y="115678"/>
                  </a:lnTo>
                  <a:lnTo>
                    <a:pt x="240848" y="116330"/>
                  </a:lnTo>
                  <a:lnTo>
                    <a:pt x="241492" y="116394"/>
                  </a:lnTo>
                  <a:lnTo>
                    <a:pt x="241741" y="116359"/>
                  </a:lnTo>
                  <a:lnTo>
                    <a:pt x="241870" y="116253"/>
                  </a:lnTo>
                  <a:lnTo>
                    <a:pt x="242823" y="116342"/>
                  </a:lnTo>
                  <a:lnTo>
                    <a:pt x="242763" y="116920"/>
                  </a:lnTo>
                  <a:lnTo>
                    <a:pt x="242620" y="117420"/>
                  </a:lnTo>
                  <a:lnTo>
                    <a:pt x="242007" y="117658"/>
                  </a:lnTo>
                  <a:lnTo>
                    <a:pt x="241471" y="117468"/>
                  </a:lnTo>
                  <a:lnTo>
                    <a:pt x="240880" y="117448"/>
                  </a:lnTo>
                  <a:lnTo>
                    <a:pt x="240943" y="117927"/>
                  </a:lnTo>
                  <a:lnTo>
                    <a:pt x="241231" y="118314"/>
                  </a:lnTo>
                  <a:lnTo>
                    <a:pt x="241264" y="118668"/>
                  </a:lnTo>
                  <a:lnTo>
                    <a:pt x="240797" y="119282"/>
                  </a:lnTo>
                  <a:lnTo>
                    <a:pt x="240994" y="119986"/>
                  </a:lnTo>
                  <a:lnTo>
                    <a:pt x="241333" y="120627"/>
                  </a:lnTo>
                  <a:lnTo>
                    <a:pt x="241636" y="120892"/>
                  </a:lnTo>
                  <a:lnTo>
                    <a:pt x="241596" y="121424"/>
                  </a:lnTo>
                  <a:lnTo>
                    <a:pt x="241378" y="122396"/>
                  </a:lnTo>
                  <a:lnTo>
                    <a:pt x="240240" y="122117"/>
                  </a:lnTo>
                  <a:lnTo>
                    <a:pt x="238199" y="121783"/>
                  </a:lnTo>
                  <a:lnTo>
                    <a:pt x="238243" y="123321"/>
                  </a:lnTo>
                  <a:lnTo>
                    <a:pt x="239041" y="123429"/>
                  </a:lnTo>
                  <a:lnTo>
                    <a:pt x="239358" y="123846"/>
                  </a:lnTo>
                  <a:lnTo>
                    <a:pt x="239636" y="124714"/>
                  </a:lnTo>
                  <a:lnTo>
                    <a:pt x="239043" y="127645"/>
                  </a:lnTo>
                  <a:lnTo>
                    <a:pt x="238919" y="129053"/>
                  </a:lnTo>
                  <a:lnTo>
                    <a:pt x="238570" y="129407"/>
                  </a:lnTo>
                  <a:lnTo>
                    <a:pt x="238275" y="129344"/>
                  </a:lnTo>
                  <a:lnTo>
                    <a:pt x="237976" y="129441"/>
                  </a:lnTo>
                  <a:lnTo>
                    <a:pt x="237579" y="130220"/>
                  </a:lnTo>
                  <a:lnTo>
                    <a:pt x="237627" y="130492"/>
                  </a:lnTo>
                  <a:lnTo>
                    <a:pt x="237166" y="131127"/>
                  </a:lnTo>
                  <a:lnTo>
                    <a:pt x="235713" y="130710"/>
                  </a:lnTo>
                  <a:lnTo>
                    <a:pt x="234109" y="130765"/>
                  </a:lnTo>
                  <a:lnTo>
                    <a:pt x="233625" y="129289"/>
                  </a:lnTo>
                  <a:lnTo>
                    <a:pt x="233705" y="128856"/>
                  </a:lnTo>
                  <a:lnTo>
                    <a:pt x="233651" y="128663"/>
                  </a:lnTo>
                  <a:lnTo>
                    <a:pt x="233294" y="128651"/>
                  </a:lnTo>
                  <a:lnTo>
                    <a:pt x="233177" y="128823"/>
                  </a:lnTo>
                  <a:lnTo>
                    <a:pt x="233057" y="129285"/>
                  </a:lnTo>
                  <a:lnTo>
                    <a:pt x="232914" y="129411"/>
                  </a:lnTo>
                  <a:lnTo>
                    <a:pt x="231887" y="129124"/>
                  </a:lnTo>
                  <a:lnTo>
                    <a:pt x="231388" y="128222"/>
                  </a:lnTo>
                  <a:lnTo>
                    <a:pt x="231308" y="127559"/>
                  </a:lnTo>
                  <a:lnTo>
                    <a:pt x="232310" y="127102"/>
                  </a:lnTo>
                  <a:lnTo>
                    <a:pt x="232045" y="126651"/>
                  </a:lnTo>
                  <a:lnTo>
                    <a:pt x="231593" y="126133"/>
                  </a:lnTo>
                  <a:lnTo>
                    <a:pt x="231276" y="125976"/>
                  </a:lnTo>
                  <a:lnTo>
                    <a:pt x="230627" y="125972"/>
                  </a:lnTo>
                  <a:lnTo>
                    <a:pt x="230073" y="126397"/>
                  </a:lnTo>
                  <a:lnTo>
                    <a:pt x="229887" y="126375"/>
                  </a:lnTo>
                  <a:lnTo>
                    <a:pt x="229585" y="125350"/>
                  </a:lnTo>
                  <a:lnTo>
                    <a:pt x="229749" y="125086"/>
                  </a:lnTo>
                  <a:lnTo>
                    <a:pt x="229745" y="124825"/>
                  </a:lnTo>
                  <a:lnTo>
                    <a:pt x="229060" y="124415"/>
                  </a:lnTo>
                  <a:lnTo>
                    <a:pt x="228273" y="123737"/>
                  </a:lnTo>
                  <a:lnTo>
                    <a:pt x="228390" y="123409"/>
                  </a:lnTo>
                  <a:lnTo>
                    <a:pt x="228714" y="123119"/>
                  </a:lnTo>
                  <a:lnTo>
                    <a:pt x="228200" y="122702"/>
                  </a:lnTo>
                  <a:lnTo>
                    <a:pt x="228062" y="122672"/>
                  </a:lnTo>
                  <a:lnTo>
                    <a:pt x="227376" y="122720"/>
                  </a:lnTo>
                  <a:lnTo>
                    <a:pt x="226771" y="123257"/>
                  </a:lnTo>
                  <a:lnTo>
                    <a:pt x="226432" y="122888"/>
                  </a:lnTo>
                  <a:lnTo>
                    <a:pt x="226276" y="122526"/>
                  </a:lnTo>
                  <a:lnTo>
                    <a:pt x="226633" y="122523"/>
                  </a:lnTo>
                  <a:lnTo>
                    <a:pt x="226863" y="122284"/>
                  </a:lnTo>
                  <a:lnTo>
                    <a:pt x="227103" y="121829"/>
                  </a:lnTo>
                  <a:lnTo>
                    <a:pt x="227045" y="121032"/>
                  </a:lnTo>
                  <a:lnTo>
                    <a:pt x="224897" y="120714"/>
                  </a:lnTo>
                  <a:lnTo>
                    <a:pt x="224765" y="119404"/>
                  </a:lnTo>
                  <a:lnTo>
                    <a:pt x="224118" y="116366"/>
                  </a:lnTo>
                  <a:lnTo>
                    <a:pt x="223263" y="116474"/>
                  </a:lnTo>
                  <a:lnTo>
                    <a:pt x="223452" y="116146"/>
                  </a:lnTo>
                  <a:lnTo>
                    <a:pt x="223740" y="116124"/>
                  </a:lnTo>
                  <a:lnTo>
                    <a:pt x="223832" y="115982"/>
                  </a:lnTo>
                  <a:lnTo>
                    <a:pt x="223638" y="115260"/>
                  </a:lnTo>
                  <a:lnTo>
                    <a:pt x="223033" y="114603"/>
                  </a:lnTo>
                  <a:lnTo>
                    <a:pt x="221005" y="115279"/>
                  </a:lnTo>
                  <a:lnTo>
                    <a:pt x="220965" y="115615"/>
                  </a:lnTo>
                  <a:lnTo>
                    <a:pt x="220830" y="115894"/>
                  </a:lnTo>
                  <a:lnTo>
                    <a:pt x="220214" y="116286"/>
                  </a:lnTo>
                  <a:lnTo>
                    <a:pt x="219139" y="116528"/>
                  </a:lnTo>
                  <a:lnTo>
                    <a:pt x="219045" y="114058"/>
                  </a:lnTo>
                  <a:lnTo>
                    <a:pt x="219181" y="113623"/>
                  </a:lnTo>
                  <a:lnTo>
                    <a:pt x="220728" y="110018"/>
                  </a:lnTo>
                  <a:lnTo>
                    <a:pt x="220926" y="108648"/>
                  </a:lnTo>
                  <a:lnTo>
                    <a:pt x="220906" y="107976"/>
                  </a:lnTo>
                  <a:lnTo>
                    <a:pt x="220522" y="107430"/>
                  </a:lnTo>
                  <a:lnTo>
                    <a:pt x="220205" y="107289"/>
                  </a:lnTo>
                  <a:lnTo>
                    <a:pt x="219902" y="107255"/>
                  </a:lnTo>
                  <a:lnTo>
                    <a:pt x="219650" y="107404"/>
                  </a:lnTo>
                  <a:lnTo>
                    <a:pt x="219508" y="108017"/>
                  </a:lnTo>
                  <a:lnTo>
                    <a:pt x="219422" y="108223"/>
                  </a:lnTo>
                  <a:lnTo>
                    <a:pt x="219269" y="108343"/>
                  </a:lnTo>
                  <a:lnTo>
                    <a:pt x="217798" y="105879"/>
                  </a:lnTo>
                  <a:lnTo>
                    <a:pt x="218382" y="105960"/>
                  </a:lnTo>
                  <a:lnTo>
                    <a:pt x="218553" y="104569"/>
                  </a:lnTo>
                  <a:lnTo>
                    <a:pt x="217050" y="104374"/>
                  </a:lnTo>
                  <a:lnTo>
                    <a:pt x="216922" y="105255"/>
                  </a:lnTo>
                  <a:lnTo>
                    <a:pt x="213948" y="103477"/>
                  </a:lnTo>
                  <a:lnTo>
                    <a:pt x="212770" y="102550"/>
                  </a:lnTo>
                  <a:lnTo>
                    <a:pt x="212485" y="102326"/>
                  </a:lnTo>
                  <a:lnTo>
                    <a:pt x="212578" y="100846"/>
                  </a:lnTo>
                  <a:lnTo>
                    <a:pt x="212502" y="99115"/>
                  </a:lnTo>
                  <a:lnTo>
                    <a:pt x="212970" y="95740"/>
                  </a:lnTo>
                  <a:lnTo>
                    <a:pt x="213128" y="95044"/>
                  </a:lnTo>
                  <a:lnTo>
                    <a:pt x="213286" y="94729"/>
                  </a:lnTo>
                  <a:lnTo>
                    <a:pt x="213688" y="94264"/>
                  </a:lnTo>
                  <a:lnTo>
                    <a:pt x="214186" y="94021"/>
                  </a:lnTo>
                  <a:lnTo>
                    <a:pt x="214392" y="92343"/>
                  </a:lnTo>
                  <a:lnTo>
                    <a:pt x="214707" y="91330"/>
                  </a:lnTo>
                  <a:lnTo>
                    <a:pt x="214817" y="90280"/>
                  </a:lnTo>
                  <a:lnTo>
                    <a:pt x="214904" y="90142"/>
                  </a:lnTo>
                  <a:lnTo>
                    <a:pt x="215018" y="88776"/>
                  </a:lnTo>
                  <a:lnTo>
                    <a:pt x="214960" y="88534"/>
                  </a:lnTo>
                  <a:lnTo>
                    <a:pt x="214982" y="88002"/>
                  </a:lnTo>
                  <a:lnTo>
                    <a:pt x="215367" y="87601"/>
                  </a:lnTo>
                  <a:lnTo>
                    <a:pt x="215701" y="86985"/>
                  </a:lnTo>
                  <a:lnTo>
                    <a:pt x="215760" y="86241"/>
                  </a:lnTo>
                  <a:lnTo>
                    <a:pt x="215157" y="85553"/>
                  </a:lnTo>
                  <a:lnTo>
                    <a:pt x="214084" y="85254"/>
                  </a:lnTo>
                  <a:lnTo>
                    <a:pt x="213419" y="84767"/>
                  </a:lnTo>
                  <a:lnTo>
                    <a:pt x="213564" y="84183"/>
                  </a:lnTo>
                  <a:lnTo>
                    <a:pt x="213542" y="84012"/>
                  </a:lnTo>
                  <a:lnTo>
                    <a:pt x="213308" y="83289"/>
                  </a:lnTo>
                  <a:lnTo>
                    <a:pt x="213082" y="82924"/>
                  </a:lnTo>
                  <a:lnTo>
                    <a:pt x="213166" y="82358"/>
                  </a:lnTo>
                  <a:lnTo>
                    <a:pt x="213795" y="80545"/>
                  </a:lnTo>
                  <a:lnTo>
                    <a:pt x="214136" y="77542"/>
                  </a:lnTo>
                  <a:lnTo>
                    <a:pt x="212552" y="77352"/>
                  </a:lnTo>
                  <a:lnTo>
                    <a:pt x="211956" y="77028"/>
                  </a:lnTo>
                  <a:lnTo>
                    <a:pt x="211992" y="76585"/>
                  </a:lnTo>
                  <a:lnTo>
                    <a:pt x="212680" y="76299"/>
                  </a:lnTo>
                  <a:lnTo>
                    <a:pt x="213408" y="76380"/>
                  </a:lnTo>
                  <a:lnTo>
                    <a:pt x="213694" y="76216"/>
                  </a:lnTo>
                  <a:lnTo>
                    <a:pt x="212563" y="72398"/>
                  </a:lnTo>
                  <a:lnTo>
                    <a:pt x="212435" y="72436"/>
                  </a:lnTo>
                  <a:lnTo>
                    <a:pt x="212073" y="71404"/>
                  </a:lnTo>
                  <a:lnTo>
                    <a:pt x="211867" y="70113"/>
                  </a:lnTo>
                  <a:lnTo>
                    <a:pt x="211063" y="67271"/>
                  </a:lnTo>
                  <a:lnTo>
                    <a:pt x="210389" y="66306"/>
                  </a:lnTo>
                  <a:lnTo>
                    <a:pt x="210016" y="65964"/>
                  </a:lnTo>
                  <a:lnTo>
                    <a:pt x="209950" y="65688"/>
                  </a:lnTo>
                  <a:lnTo>
                    <a:pt x="209499" y="64673"/>
                  </a:lnTo>
                  <a:lnTo>
                    <a:pt x="208998" y="64455"/>
                  </a:lnTo>
                  <a:lnTo>
                    <a:pt x="209283" y="64217"/>
                  </a:lnTo>
                  <a:lnTo>
                    <a:pt x="209700" y="64369"/>
                  </a:lnTo>
                  <a:lnTo>
                    <a:pt x="209565" y="64086"/>
                  </a:lnTo>
                  <a:lnTo>
                    <a:pt x="209173" y="63684"/>
                  </a:lnTo>
                  <a:lnTo>
                    <a:pt x="208807" y="63591"/>
                  </a:lnTo>
                  <a:lnTo>
                    <a:pt x="208444" y="63654"/>
                  </a:lnTo>
                  <a:lnTo>
                    <a:pt x="207796" y="63163"/>
                  </a:lnTo>
                  <a:lnTo>
                    <a:pt x="207675" y="62932"/>
                  </a:lnTo>
                  <a:lnTo>
                    <a:pt x="207605" y="62459"/>
                  </a:lnTo>
                  <a:lnTo>
                    <a:pt x="207404" y="61930"/>
                  </a:lnTo>
                  <a:lnTo>
                    <a:pt x="206935" y="61383"/>
                  </a:lnTo>
                  <a:lnTo>
                    <a:pt x="206569" y="61364"/>
                  </a:lnTo>
                  <a:lnTo>
                    <a:pt x="206543" y="61133"/>
                  </a:lnTo>
                  <a:lnTo>
                    <a:pt x="206667" y="60912"/>
                  </a:lnTo>
                  <a:lnTo>
                    <a:pt x="207244" y="60804"/>
                  </a:lnTo>
                  <a:lnTo>
                    <a:pt x="205790" y="58566"/>
                  </a:lnTo>
                  <a:lnTo>
                    <a:pt x="204577" y="59463"/>
                  </a:lnTo>
                  <a:lnTo>
                    <a:pt x="203183" y="60134"/>
                  </a:lnTo>
                  <a:lnTo>
                    <a:pt x="201880" y="61272"/>
                  </a:lnTo>
                  <a:lnTo>
                    <a:pt x="201605" y="61780"/>
                  </a:lnTo>
                  <a:lnTo>
                    <a:pt x="201115" y="63998"/>
                  </a:lnTo>
                  <a:lnTo>
                    <a:pt x="200747" y="64832"/>
                  </a:lnTo>
                  <a:lnTo>
                    <a:pt x="200485" y="65080"/>
                  </a:lnTo>
                  <a:lnTo>
                    <a:pt x="200027" y="65039"/>
                  </a:lnTo>
                  <a:lnTo>
                    <a:pt x="199529" y="64737"/>
                  </a:lnTo>
                  <a:lnTo>
                    <a:pt x="198997" y="64110"/>
                  </a:lnTo>
                  <a:lnTo>
                    <a:pt x="198446" y="63013"/>
                  </a:lnTo>
                  <a:lnTo>
                    <a:pt x="198220" y="62200"/>
                  </a:lnTo>
                  <a:lnTo>
                    <a:pt x="198121" y="61331"/>
                  </a:lnTo>
                  <a:lnTo>
                    <a:pt x="198170" y="59820"/>
                  </a:lnTo>
                  <a:lnTo>
                    <a:pt x="197984" y="58747"/>
                  </a:lnTo>
                  <a:lnTo>
                    <a:pt x="197856" y="58359"/>
                  </a:lnTo>
                  <a:lnTo>
                    <a:pt x="197720" y="58153"/>
                  </a:lnTo>
                  <a:lnTo>
                    <a:pt x="197301" y="58048"/>
                  </a:lnTo>
                  <a:lnTo>
                    <a:pt x="196608" y="58332"/>
                  </a:lnTo>
                  <a:lnTo>
                    <a:pt x="196352" y="58542"/>
                  </a:lnTo>
                  <a:lnTo>
                    <a:pt x="195588" y="59479"/>
                  </a:lnTo>
                  <a:lnTo>
                    <a:pt x="195014" y="60649"/>
                  </a:lnTo>
                  <a:lnTo>
                    <a:pt x="195054" y="61174"/>
                  </a:lnTo>
                  <a:lnTo>
                    <a:pt x="195297" y="62443"/>
                  </a:lnTo>
                  <a:lnTo>
                    <a:pt x="195601" y="63545"/>
                  </a:lnTo>
                  <a:lnTo>
                    <a:pt x="194138" y="67595"/>
                  </a:lnTo>
                  <a:lnTo>
                    <a:pt x="193713" y="67978"/>
                  </a:lnTo>
                  <a:lnTo>
                    <a:pt x="193421" y="68242"/>
                  </a:lnTo>
                  <a:lnTo>
                    <a:pt x="193043" y="68582"/>
                  </a:lnTo>
                  <a:lnTo>
                    <a:pt x="191121" y="70312"/>
                  </a:lnTo>
                  <a:lnTo>
                    <a:pt x="191134" y="70442"/>
                  </a:lnTo>
                  <a:lnTo>
                    <a:pt x="189102" y="70588"/>
                  </a:lnTo>
                  <a:lnTo>
                    <a:pt x="188441" y="70442"/>
                  </a:lnTo>
                  <a:lnTo>
                    <a:pt x="187664" y="69873"/>
                  </a:lnTo>
                  <a:lnTo>
                    <a:pt x="185334" y="68815"/>
                  </a:lnTo>
                  <a:lnTo>
                    <a:pt x="185053" y="67192"/>
                  </a:lnTo>
                  <a:lnTo>
                    <a:pt x="184881" y="66197"/>
                  </a:lnTo>
                  <a:lnTo>
                    <a:pt x="184932" y="64570"/>
                  </a:lnTo>
                  <a:lnTo>
                    <a:pt x="184958" y="63431"/>
                  </a:lnTo>
                  <a:lnTo>
                    <a:pt x="183197" y="62016"/>
                  </a:lnTo>
                  <a:lnTo>
                    <a:pt x="181501" y="61317"/>
                  </a:lnTo>
                  <a:lnTo>
                    <a:pt x="181605" y="61187"/>
                  </a:lnTo>
                  <a:lnTo>
                    <a:pt x="181786" y="60943"/>
                  </a:lnTo>
                  <a:lnTo>
                    <a:pt x="181074" y="60016"/>
                  </a:lnTo>
                  <a:lnTo>
                    <a:pt x="180977" y="59581"/>
                  </a:lnTo>
                  <a:lnTo>
                    <a:pt x="180906" y="59381"/>
                  </a:lnTo>
                  <a:lnTo>
                    <a:pt x="180686" y="58910"/>
                  </a:lnTo>
                  <a:lnTo>
                    <a:pt x="180479" y="58975"/>
                  </a:lnTo>
                  <a:lnTo>
                    <a:pt x="179961" y="58910"/>
                  </a:lnTo>
                  <a:lnTo>
                    <a:pt x="179352" y="58666"/>
                  </a:lnTo>
                  <a:lnTo>
                    <a:pt x="179080" y="58552"/>
                  </a:lnTo>
                  <a:lnTo>
                    <a:pt x="178857" y="58251"/>
                  </a:lnTo>
                  <a:lnTo>
                    <a:pt x="177863" y="57999"/>
                  </a:lnTo>
                  <a:lnTo>
                    <a:pt x="177850" y="57657"/>
                  </a:lnTo>
                  <a:lnTo>
                    <a:pt x="177967" y="57462"/>
                  </a:lnTo>
                  <a:lnTo>
                    <a:pt x="177863" y="57169"/>
                  </a:lnTo>
                  <a:lnTo>
                    <a:pt x="177514" y="56990"/>
                  </a:lnTo>
                  <a:lnTo>
                    <a:pt x="177125" y="57120"/>
                  </a:lnTo>
                  <a:lnTo>
                    <a:pt x="176581" y="56567"/>
                  </a:lnTo>
                  <a:lnTo>
                    <a:pt x="176542" y="56096"/>
                  </a:lnTo>
                  <a:lnTo>
                    <a:pt x="176284" y="56096"/>
                  </a:lnTo>
                  <a:lnTo>
                    <a:pt x="175688" y="55705"/>
                  </a:lnTo>
                  <a:lnTo>
                    <a:pt x="175339" y="55385"/>
                  </a:lnTo>
                  <a:lnTo>
                    <a:pt x="175683" y="55744"/>
                  </a:lnTo>
                  <a:lnTo>
                    <a:pt x="177120" y="57156"/>
                  </a:lnTo>
                  <a:lnTo>
                    <a:pt x="177511" y="57035"/>
                  </a:lnTo>
                  <a:lnTo>
                    <a:pt x="177866" y="57221"/>
                  </a:lnTo>
                  <a:lnTo>
                    <a:pt x="177911" y="57462"/>
                  </a:lnTo>
                  <a:lnTo>
                    <a:pt x="177794" y="57661"/>
                  </a:lnTo>
                  <a:lnTo>
                    <a:pt x="177866" y="58049"/>
                  </a:lnTo>
                  <a:lnTo>
                    <a:pt x="179888" y="58941"/>
                  </a:lnTo>
                  <a:lnTo>
                    <a:pt x="180567" y="58980"/>
                  </a:lnTo>
                  <a:lnTo>
                    <a:pt x="180709" y="59064"/>
                  </a:lnTo>
                  <a:lnTo>
                    <a:pt x="180864" y="59451"/>
                  </a:lnTo>
                  <a:lnTo>
                    <a:pt x="180020" y="59574"/>
                  </a:lnTo>
                  <a:lnTo>
                    <a:pt x="178904" y="59918"/>
                  </a:lnTo>
                  <a:lnTo>
                    <a:pt x="178014" y="60309"/>
                  </a:lnTo>
                  <a:lnTo>
                    <a:pt x="177069" y="60553"/>
                  </a:lnTo>
                  <a:lnTo>
                    <a:pt x="177384" y="61480"/>
                  </a:lnTo>
                  <a:lnTo>
                    <a:pt x="177578" y="61398"/>
                  </a:lnTo>
                  <a:lnTo>
                    <a:pt x="178213" y="60813"/>
                  </a:lnTo>
                  <a:lnTo>
                    <a:pt x="178190" y="60504"/>
                  </a:lnTo>
                  <a:lnTo>
                    <a:pt x="178614" y="60959"/>
                  </a:lnTo>
                  <a:lnTo>
                    <a:pt x="177915" y="61561"/>
                  </a:lnTo>
                  <a:lnTo>
                    <a:pt x="176931" y="62228"/>
                  </a:lnTo>
                  <a:lnTo>
                    <a:pt x="176245" y="62260"/>
                  </a:lnTo>
                  <a:lnTo>
                    <a:pt x="176141" y="63236"/>
                  </a:lnTo>
                  <a:lnTo>
                    <a:pt x="176193" y="63431"/>
                  </a:lnTo>
                  <a:lnTo>
                    <a:pt x="176426" y="63464"/>
                  </a:lnTo>
                  <a:lnTo>
                    <a:pt x="176387" y="63903"/>
                  </a:lnTo>
                  <a:lnTo>
                    <a:pt x="175934" y="63984"/>
                  </a:lnTo>
                  <a:lnTo>
                    <a:pt x="175520" y="63675"/>
                  </a:lnTo>
                  <a:lnTo>
                    <a:pt x="175015" y="62651"/>
                  </a:lnTo>
                  <a:lnTo>
                    <a:pt x="173590" y="64196"/>
                  </a:lnTo>
                  <a:lnTo>
                    <a:pt x="173034" y="64668"/>
                  </a:lnTo>
                  <a:lnTo>
                    <a:pt x="172063" y="64180"/>
                  </a:lnTo>
                  <a:lnTo>
                    <a:pt x="171441" y="64082"/>
                  </a:lnTo>
                  <a:lnTo>
                    <a:pt x="170871" y="65156"/>
                  </a:lnTo>
                  <a:lnTo>
                    <a:pt x="170197" y="65018"/>
                  </a:lnTo>
                  <a:lnTo>
                    <a:pt x="170237" y="64117"/>
                  </a:lnTo>
                  <a:lnTo>
                    <a:pt x="169991" y="63773"/>
                  </a:lnTo>
                  <a:lnTo>
                    <a:pt x="168347" y="63562"/>
                  </a:lnTo>
                  <a:lnTo>
                    <a:pt x="167777" y="63724"/>
                  </a:lnTo>
                  <a:lnTo>
                    <a:pt x="167052" y="63480"/>
                  </a:lnTo>
                  <a:lnTo>
                    <a:pt x="167304" y="62836"/>
                  </a:lnTo>
                  <a:lnTo>
                    <a:pt x="166637" y="61057"/>
                  </a:lnTo>
                  <a:lnTo>
                    <a:pt x="166275" y="60325"/>
                  </a:lnTo>
                  <a:lnTo>
                    <a:pt x="166068" y="60243"/>
                  </a:lnTo>
                  <a:lnTo>
                    <a:pt x="165433" y="60325"/>
                  </a:lnTo>
                  <a:lnTo>
                    <a:pt x="164695" y="60585"/>
                  </a:lnTo>
                  <a:lnTo>
                    <a:pt x="164113" y="60845"/>
                  </a:lnTo>
                  <a:lnTo>
                    <a:pt x="163893" y="61333"/>
                  </a:lnTo>
                  <a:lnTo>
                    <a:pt x="163837" y="61178"/>
                  </a:lnTo>
                  <a:lnTo>
                    <a:pt x="163644" y="60990"/>
                  </a:lnTo>
                  <a:lnTo>
                    <a:pt x="163219" y="61268"/>
                  </a:lnTo>
                  <a:lnTo>
                    <a:pt x="162922" y="60829"/>
                  </a:lnTo>
                  <a:lnTo>
                    <a:pt x="162417" y="60438"/>
                  </a:lnTo>
                  <a:lnTo>
                    <a:pt x="161562" y="60048"/>
                  </a:lnTo>
                  <a:lnTo>
                    <a:pt x="160436" y="59202"/>
                  </a:lnTo>
                  <a:lnTo>
                    <a:pt x="160267" y="58893"/>
                  </a:lnTo>
                  <a:lnTo>
                    <a:pt x="157292" y="58056"/>
                  </a:lnTo>
                  <a:lnTo>
                    <a:pt x="156590" y="57820"/>
                  </a:lnTo>
                  <a:lnTo>
                    <a:pt x="156499" y="57999"/>
                  </a:lnTo>
                  <a:lnTo>
                    <a:pt x="156551" y="58714"/>
                  </a:lnTo>
                  <a:lnTo>
                    <a:pt x="155982" y="58975"/>
                  </a:lnTo>
                  <a:lnTo>
                    <a:pt x="156111" y="59397"/>
                  </a:lnTo>
                  <a:lnTo>
                    <a:pt x="156564" y="59867"/>
                  </a:lnTo>
                  <a:lnTo>
                    <a:pt x="157212" y="61479"/>
                  </a:lnTo>
                  <a:lnTo>
                    <a:pt x="155088" y="61658"/>
                  </a:lnTo>
                  <a:lnTo>
                    <a:pt x="154480" y="61479"/>
                  </a:lnTo>
                  <a:lnTo>
                    <a:pt x="153094" y="62016"/>
                  </a:lnTo>
                  <a:lnTo>
                    <a:pt x="153651" y="62830"/>
                  </a:lnTo>
                  <a:lnTo>
                    <a:pt x="154221" y="63448"/>
                  </a:lnTo>
                  <a:lnTo>
                    <a:pt x="154441" y="64228"/>
                  </a:lnTo>
                  <a:lnTo>
                    <a:pt x="154583" y="64472"/>
                  </a:lnTo>
                  <a:lnTo>
                    <a:pt x="155023" y="64879"/>
                  </a:lnTo>
                  <a:lnTo>
                    <a:pt x="154920" y="65334"/>
                  </a:lnTo>
                  <a:lnTo>
                    <a:pt x="154234" y="65904"/>
                  </a:lnTo>
                  <a:lnTo>
                    <a:pt x="154195" y="66050"/>
                  </a:lnTo>
                  <a:lnTo>
                    <a:pt x="154273" y="66424"/>
                  </a:lnTo>
                  <a:lnTo>
                    <a:pt x="154221" y="66847"/>
                  </a:lnTo>
                  <a:lnTo>
                    <a:pt x="153884" y="67059"/>
                  </a:lnTo>
                  <a:lnTo>
                    <a:pt x="153340" y="67042"/>
                  </a:lnTo>
                  <a:lnTo>
                    <a:pt x="152693" y="67677"/>
                  </a:lnTo>
                  <a:lnTo>
                    <a:pt x="152460" y="67921"/>
                  </a:lnTo>
                  <a:lnTo>
                    <a:pt x="152499" y="68392"/>
                  </a:lnTo>
                  <a:lnTo>
                    <a:pt x="152149" y="69043"/>
                  </a:lnTo>
                  <a:lnTo>
                    <a:pt x="151683" y="69157"/>
                  </a:lnTo>
                  <a:lnTo>
                    <a:pt x="151476" y="69384"/>
                  </a:lnTo>
                  <a:lnTo>
                    <a:pt x="151437" y="69742"/>
                  </a:lnTo>
                  <a:lnTo>
                    <a:pt x="151476" y="70003"/>
                  </a:lnTo>
                  <a:lnTo>
                    <a:pt x="150116" y="72881"/>
                  </a:lnTo>
                  <a:lnTo>
                    <a:pt x="148576" y="71076"/>
                  </a:lnTo>
                  <a:lnTo>
                    <a:pt x="147876" y="70832"/>
                  </a:lnTo>
                  <a:lnTo>
                    <a:pt x="147035" y="70816"/>
                  </a:lnTo>
                  <a:lnTo>
                    <a:pt x="146167" y="71206"/>
                  </a:lnTo>
                  <a:lnTo>
                    <a:pt x="144329" y="72312"/>
                  </a:lnTo>
                  <a:lnTo>
                    <a:pt x="142102" y="73451"/>
                  </a:lnTo>
                  <a:lnTo>
                    <a:pt x="141571" y="74508"/>
                  </a:lnTo>
                  <a:lnTo>
                    <a:pt x="141144" y="75012"/>
                  </a:lnTo>
                  <a:lnTo>
                    <a:pt x="140561" y="75403"/>
                  </a:lnTo>
                  <a:lnTo>
                    <a:pt x="140159" y="75240"/>
                  </a:lnTo>
                  <a:lnTo>
                    <a:pt x="140250" y="75370"/>
                  </a:lnTo>
                  <a:lnTo>
                    <a:pt x="140626" y="75517"/>
                  </a:lnTo>
                  <a:lnTo>
                    <a:pt x="140548" y="75923"/>
                  </a:lnTo>
                  <a:lnTo>
                    <a:pt x="140496" y="76151"/>
                  </a:lnTo>
                  <a:lnTo>
                    <a:pt x="140716" y="76314"/>
                  </a:lnTo>
                  <a:lnTo>
                    <a:pt x="139926" y="81356"/>
                  </a:lnTo>
                  <a:lnTo>
                    <a:pt x="139379" y="81859"/>
                  </a:lnTo>
                  <a:lnTo>
                    <a:pt x="139008" y="81909"/>
                  </a:lnTo>
                  <a:lnTo>
                    <a:pt x="139100" y="81687"/>
                  </a:lnTo>
                  <a:lnTo>
                    <a:pt x="139079" y="81412"/>
                  </a:lnTo>
                  <a:lnTo>
                    <a:pt x="138899" y="80589"/>
                  </a:lnTo>
                  <a:lnTo>
                    <a:pt x="138723" y="80420"/>
                  </a:lnTo>
                  <a:lnTo>
                    <a:pt x="138347" y="80364"/>
                  </a:lnTo>
                  <a:lnTo>
                    <a:pt x="137312" y="80512"/>
                  </a:lnTo>
                  <a:lnTo>
                    <a:pt x="136718" y="80785"/>
                  </a:lnTo>
                  <a:lnTo>
                    <a:pt x="136241" y="80667"/>
                  </a:lnTo>
                  <a:lnTo>
                    <a:pt x="135434" y="80125"/>
                  </a:lnTo>
                  <a:lnTo>
                    <a:pt x="135083" y="79645"/>
                  </a:lnTo>
                  <a:lnTo>
                    <a:pt x="135112" y="79023"/>
                  </a:lnTo>
                  <a:lnTo>
                    <a:pt x="134885" y="78185"/>
                  </a:lnTo>
                  <a:lnTo>
                    <a:pt x="134480" y="77598"/>
                  </a:lnTo>
                  <a:lnTo>
                    <a:pt x="132978" y="76177"/>
                  </a:lnTo>
                  <a:lnTo>
                    <a:pt x="132222" y="76102"/>
                  </a:lnTo>
                  <a:lnTo>
                    <a:pt x="131260" y="75479"/>
                  </a:lnTo>
                  <a:lnTo>
                    <a:pt x="129387" y="75923"/>
                  </a:lnTo>
                  <a:lnTo>
                    <a:pt x="129328" y="75689"/>
                  </a:lnTo>
                  <a:lnTo>
                    <a:pt x="129107" y="75491"/>
                  </a:lnTo>
                  <a:lnTo>
                    <a:pt x="127433" y="75782"/>
                  </a:lnTo>
                  <a:lnTo>
                    <a:pt x="126038" y="76509"/>
                  </a:lnTo>
                  <a:lnTo>
                    <a:pt x="125902" y="76670"/>
                  </a:lnTo>
                  <a:lnTo>
                    <a:pt x="125775" y="77261"/>
                  </a:lnTo>
                  <a:lnTo>
                    <a:pt x="125503" y="77338"/>
                  </a:lnTo>
                  <a:lnTo>
                    <a:pt x="124495" y="76002"/>
                  </a:lnTo>
                  <a:lnTo>
                    <a:pt x="124057" y="75952"/>
                  </a:lnTo>
                  <a:lnTo>
                    <a:pt x="123345" y="76060"/>
                  </a:lnTo>
                  <a:lnTo>
                    <a:pt x="123398" y="76444"/>
                  </a:lnTo>
                  <a:lnTo>
                    <a:pt x="123250" y="76940"/>
                  </a:lnTo>
                  <a:lnTo>
                    <a:pt x="122822" y="77297"/>
                  </a:lnTo>
                  <a:lnTo>
                    <a:pt x="121978" y="77716"/>
                  </a:lnTo>
                  <a:lnTo>
                    <a:pt x="121363" y="78412"/>
                  </a:lnTo>
                  <a:lnTo>
                    <a:pt x="121132" y="78825"/>
                  </a:lnTo>
                  <a:lnTo>
                    <a:pt x="121004" y="79507"/>
                  </a:lnTo>
                  <a:lnTo>
                    <a:pt x="121034" y="79741"/>
                  </a:lnTo>
                  <a:lnTo>
                    <a:pt x="120693" y="79704"/>
                  </a:lnTo>
                  <a:lnTo>
                    <a:pt x="120408" y="79238"/>
                  </a:lnTo>
                  <a:lnTo>
                    <a:pt x="120353" y="79070"/>
                  </a:lnTo>
                  <a:lnTo>
                    <a:pt x="120375" y="78754"/>
                  </a:lnTo>
                  <a:lnTo>
                    <a:pt x="119980" y="78217"/>
                  </a:lnTo>
                  <a:lnTo>
                    <a:pt x="119476" y="78161"/>
                  </a:lnTo>
                  <a:lnTo>
                    <a:pt x="118813" y="79055"/>
                  </a:lnTo>
                  <a:lnTo>
                    <a:pt x="118981" y="79662"/>
                  </a:lnTo>
                  <a:lnTo>
                    <a:pt x="118560" y="80053"/>
                  </a:lnTo>
                  <a:lnTo>
                    <a:pt x="117983" y="79170"/>
                  </a:lnTo>
                  <a:lnTo>
                    <a:pt x="117310" y="78991"/>
                  </a:lnTo>
                  <a:lnTo>
                    <a:pt x="116644" y="79047"/>
                  </a:lnTo>
                  <a:lnTo>
                    <a:pt x="116494" y="78987"/>
                  </a:lnTo>
                  <a:lnTo>
                    <a:pt x="116366" y="78730"/>
                  </a:lnTo>
                  <a:lnTo>
                    <a:pt x="116333" y="78313"/>
                  </a:lnTo>
                  <a:lnTo>
                    <a:pt x="116557" y="77933"/>
                  </a:lnTo>
                  <a:lnTo>
                    <a:pt x="116601" y="77728"/>
                  </a:lnTo>
                  <a:lnTo>
                    <a:pt x="116557" y="77497"/>
                  </a:lnTo>
                  <a:lnTo>
                    <a:pt x="116418" y="77203"/>
                  </a:lnTo>
                  <a:lnTo>
                    <a:pt x="115434" y="76145"/>
                  </a:lnTo>
                  <a:lnTo>
                    <a:pt x="115232" y="76044"/>
                  </a:lnTo>
                  <a:lnTo>
                    <a:pt x="114464" y="76190"/>
                  </a:lnTo>
                  <a:lnTo>
                    <a:pt x="114321" y="76085"/>
                  </a:lnTo>
                  <a:lnTo>
                    <a:pt x="114321" y="75422"/>
                  </a:lnTo>
                  <a:lnTo>
                    <a:pt x="114457" y="74890"/>
                  </a:lnTo>
                  <a:lnTo>
                    <a:pt x="115291" y="73288"/>
                  </a:lnTo>
                  <a:lnTo>
                    <a:pt x="115514" y="73180"/>
                  </a:lnTo>
                  <a:lnTo>
                    <a:pt x="115650" y="72789"/>
                  </a:lnTo>
                  <a:lnTo>
                    <a:pt x="115566" y="72562"/>
                  </a:lnTo>
                  <a:lnTo>
                    <a:pt x="115390" y="72413"/>
                  </a:lnTo>
                  <a:lnTo>
                    <a:pt x="115203" y="72368"/>
                  </a:lnTo>
                  <a:lnTo>
                    <a:pt x="114508" y="72599"/>
                  </a:lnTo>
                  <a:lnTo>
                    <a:pt x="113162" y="73374"/>
                  </a:lnTo>
                  <a:lnTo>
                    <a:pt x="112419" y="73914"/>
                  </a:lnTo>
                  <a:lnTo>
                    <a:pt x="111683" y="75121"/>
                  </a:lnTo>
                  <a:lnTo>
                    <a:pt x="111380" y="75769"/>
                  </a:lnTo>
                  <a:lnTo>
                    <a:pt x="111358" y="76145"/>
                  </a:lnTo>
                  <a:lnTo>
                    <a:pt x="110480" y="75930"/>
                  </a:lnTo>
                  <a:lnTo>
                    <a:pt x="109668" y="76101"/>
                  </a:lnTo>
                  <a:lnTo>
                    <a:pt x="109427" y="76757"/>
                  </a:lnTo>
                  <a:lnTo>
                    <a:pt x="109551" y="77010"/>
                  </a:lnTo>
                  <a:lnTo>
                    <a:pt x="109500" y="78124"/>
                  </a:lnTo>
                  <a:lnTo>
                    <a:pt x="108886" y="78802"/>
                  </a:lnTo>
                  <a:lnTo>
                    <a:pt x="108550" y="78910"/>
                  </a:lnTo>
                  <a:lnTo>
                    <a:pt x="108224" y="78713"/>
                  </a:lnTo>
                  <a:lnTo>
                    <a:pt x="107964" y="78352"/>
                  </a:lnTo>
                  <a:lnTo>
                    <a:pt x="107507" y="78170"/>
                  </a:lnTo>
                  <a:lnTo>
                    <a:pt x="107225" y="78155"/>
                  </a:lnTo>
                  <a:lnTo>
                    <a:pt x="107163" y="79175"/>
                  </a:lnTo>
                  <a:lnTo>
                    <a:pt x="106842" y="80725"/>
                  </a:lnTo>
                  <a:lnTo>
                    <a:pt x="106514" y="81183"/>
                  </a:lnTo>
                  <a:lnTo>
                    <a:pt x="105400" y="81228"/>
                  </a:lnTo>
                  <a:lnTo>
                    <a:pt x="105086" y="80535"/>
                  </a:lnTo>
                  <a:lnTo>
                    <a:pt x="105331" y="80308"/>
                  </a:lnTo>
                  <a:lnTo>
                    <a:pt x="105379" y="80118"/>
                  </a:lnTo>
                  <a:lnTo>
                    <a:pt x="105357" y="79715"/>
                  </a:lnTo>
                  <a:lnTo>
                    <a:pt x="105247" y="79566"/>
                  </a:lnTo>
                  <a:lnTo>
                    <a:pt x="104940" y="79585"/>
                  </a:lnTo>
                  <a:lnTo>
                    <a:pt x="104636" y="79678"/>
                  </a:lnTo>
                  <a:lnTo>
                    <a:pt x="104457" y="80180"/>
                  </a:lnTo>
                  <a:lnTo>
                    <a:pt x="104486" y="80393"/>
                  </a:lnTo>
                  <a:lnTo>
                    <a:pt x="104735" y="80797"/>
                  </a:lnTo>
                  <a:lnTo>
                    <a:pt x="104808" y="81082"/>
                  </a:lnTo>
                  <a:lnTo>
                    <a:pt x="104522" y="81495"/>
                  </a:lnTo>
                  <a:lnTo>
                    <a:pt x="104240" y="81432"/>
                  </a:lnTo>
                  <a:lnTo>
                    <a:pt x="104058" y="81160"/>
                  </a:lnTo>
                  <a:lnTo>
                    <a:pt x="104018" y="81015"/>
                  </a:lnTo>
                  <a:lnTo>
                    <a:pt x="104036" y="80560"/>
                  </a:lnTo>
                  <a:lnTo>
                    <a:pt x="103575" y="80534"/>
                  </a:lnTo>
                  <a:lnTo>
                    <a:pt x="103176" y="80809"/>
                  </a:lnTo>
                  <a:lnTo>
                    <a:pt x="103019" y="81052"/>
                  </a:lnTo>
                  <a:lnTo>
                    <a:pt x="103103" y="81212"/>
                  </a:lnTo>
                  <a:lnTo>
                    <a:pt x="103520" y="81290"/>
                  </a:lnTo>
                  <a:lnTo>
                    <a:pt x="103516" y="81476"/>
                  </a:lnTo>
                  <a:lnTo>
                    <a:pt x="103326" y="81856"/>
                  </a:lnTo>
                  <a:lnTo>
                    <a:pt x="103132" y="81908"/>
                  </a:lnTo>
                  <a:lnTo>
                    <a:pt x="102810" y="81845"/>
                  </a:lnTo>
                  <a:lnTo>
                    <a:pt x="102573" y="81599"/>
                  </a:lnTo>
                  <a:lnTo>
                    <a:pt x="102291" y="81617"/>
                  </a:lnTo>
                  <a:lnTo>
                    <a:pt x="101918" y="81774"/>
                  </a:lnTo>
                  <a:lnTo>
                    <a:pt x="101995" y="82161"/>
                  </a:lnTo>
                  <a:lnTo>
                    <a:pt x="102130" y="82362"/>
                  </a:lnTo>
                  <a:lnTo>
                    <a:pt x="102631" y="82504"/>
                  </a:lnTo>
                  <a:lnTo>
                    <a:pt x="103157" y="83260"/>
                  </a:lnTo>
                  <a:lnTo>
                    <a:pt x="103201" y="83532"/>
                  </a:lnTo>
                  <a:lnTo>
                    <a:pt x="103050" y="84981"/>
                  </a:lnTo>
                  <a:lnTo>
                    <a:pt x="102699" y="85153"/>
                  </a:lnTo>
                  <a:lnTo>
                    <a:pt x="102224" y="85018"/>
                  </a:lnTo>
                  <a:lnTo>
                    <a:pt x="101976" y="84381"/>
                  </a:lnTo>
                  <a:lnTo>
                    <a:pt x="101639" y="84269"/>
                  </a:lnTo>
                  <a:lnTo>
                    <a:pt x="101277" y="84526"/>
                  </a:lnTo>
                  <a:lnTo>
                    <a:pt x="101069" y="85107"/>
                  </a:lnTo>
                  <a:lnTo>
                    <a:pt x="101295" y="86120"/>
                  </a:lnTo>
                  <a:lnTo>
                    <a:pt x="101555" y="86836"/>
                  </a:lnTo>
                  <a:lnTo>
                    <a:pt x="101171" y="87394"/>
                  </a:lnTo>
                  <a:lnTo>
                    <a:pt x="100852" y="88568"/>
                  </a:lnTo>
                  <a:lnTo>
                    <a:pt x="101364" y="88821"/>
                  </a:lnTo>
                  <a:lnTo>
                    <a:pt x="101536" y="89059"/>
                  </a:lnTo>
                  <a:lnTo>
                    <a:pt x="101280" y="89197"/>
                  </a:lnTo>
                  <a:lnTo>
                    <a:pt x="100940" y="89149"/>
                  </a:lnTo>
                  <a:lnTo>
                    <a:pt x="100352" y="89346"/>
                  </a:lnTo>
                  <a:lnTo>
                    <a:pt x="100249" y="89488"/>
                  </a:lnTo>
                  <a:lnTo>
                    <a:pt x="100183" y="90532"/>
                  </a:lnTo>
                  <a:lnTo>
                    <a:pt x="100296" y="91258"/>
                  </a:lnTo>
                  <a:lnTo>
                    <a:pt x="100541" y="91608"/>
                  </a:lnTo>
                  <a:lnTo>
                    <a:pt x="100497" y="91843"/>
                  </a:lnTo>
                  <a:lnTo>
                    <a:pt x="100793" y="92331"/>
                  </a:lnTo>
                  <a:lnTo>
                    <a:pt x="100811" y="92767"/>
                  </a:lnTo>
                  <a:lnTo>
                    <a:pt x="100709" y="93096"/>
                  </a:lnTo>
                  <a:lnTo>
                    <a:pt x="100807" y="93441"/>
                  </a:lnTo>
                  <a:lnTo>
                    <a:pt x="101207" y="93590"/>
                  </a:lnTo>
                  <a:lnTo>
                    <a:pt x="102517" y="93453"/>
                  </a:lnTo>
                  <a:lnTo>
                    <a:pt x="103402" y="93058"/>
                  </a:lnTo>
                  <a:lnTo>
                    <a:pt x="104191" y="92846"/>
                  </a:lnTo>
                  <a:lnTo>
                    <a:pt x="105789" y="92819"/>
                  </a:lnTo>
                  <a:lnTo>
                    <a:pt x="105760" y="93234"/>
                  </a:lnTo>
                  <a:lnTo>
                    <a:pt x="105034" y="93161"/>
                  </a:lnTo>
                  <a:lnTo>
                    <a:pt x="104887" y="94656"/>
                  </a:lnTo>
                  <a:lnTo>
                    <a:pt x="105830" y="95112"/>
                  </a:lnTo>
                  <a:lnTo>
                    <a:pt x="106156" y="94758"/>
                  </a:lnTo>
                  <a:lnTo>
                    <a:pt x="106528" y="94098"/>
                  </a:lnTo>
                  <a:lnTo>
                    <a:pt x="107000" y="94177"/>
                  </a:lnTo>
                  <a:lnTo>
                    <a:pt x="106967" y="95079"/>
                  </a:lnTo>
                  <a:lnTo>
                    <a:pt x="107819" y="95898"/>
                  </a:lnTo>
                  <a:lnTo>
                    <a:pt x="108748" y="97439"/>
                  </a:lnTo>
                  <a:lnTo>
                    <a:pt x="109661" y="98415"/>
                  </a:lnTo>
                  <a:lnTo>
                    <a:pt x="109731" y="99025"/>
                  </a:lnTo>
                  <a:lnTo>
                    <a:pt x="109652" y="99467"/>
                  </a:lnTo>
                  <a:lnTo>
                    <a:pt x="109441" y="99638"/>
                  </a:lnTo>
                  <a:lnTo>
                    <a:pt x="109435" y="99829"/>
                  </a:lnTo>
                  <a:lnTo>
                    <a:pt x="110651" y="100093"/>
                  </a:lnTo>
                  <a:lnTo>
                    <a:pt x="111469" y="100429"/>
                  </a:lnTo>
                  <a:lnTo>
                    <a:pt x="112576" y="100120"/>
                  </a:lnTo>
                  <a:lnTo>
                    <a:pt x="112897" y="99583"/>
                  </a:lnTo>
                  <a:lnTo>
                    <a:pt x="112897" y="99244"/>
                  </a:lnTo>
                  <a:lnTo>
                    <a:pt x="112776" y="98373"/>
                  </a:lnTo>
                  <a:lnTo>
                    <a:pt x="112915" y="98179"/>
                  </a:lnTo>
                  <a:lnTo>
                    <a:pt x="113153" y="98272"/>
                  </a:lnTo>
                  <a:lnTo>
                    <a:pt x="113744" y="99021"/>
                  </a:lnTo>
                  <a:lnTo>
                    <a:pt x="114179" y="99997"/>
                  </a:lnTo>
                  <a:lnTo>
                    <a:pt x="115074" y="99595"/>
                  </a:lnTo>
                  <a:lnTo>
                    <a:pt x="115479" y="99319"/>
                  </a:lnTo>
                  <a:lnTo>
                    <a:pt x="116180" y="98824"/>
                  </a:lnTo>
                  <a:lnTo>
                    <a:pt x="116042" y="97967"/>
                  </a:lnTo>
                  <a:lnTo>
                    <a:pt x="116206" y="97002"/>
                  </a:lnTo>
                  <a:lnTo>
                    <a:pt x="116233" y="92486"/>
                  </a:lnTo>
                  <a:lnTo>
                    <a:pt x="116283" y="92120"/>
                  </a:lnTo>
                  <a:lnTo>
                    <a:pt x="116304" y="91968"/>
                  </a:lnTo>
                  <a:lnTo>
                    <a:pt x="116665" y="89179"/>
                  </a:lnTo>
                  <a:lnTo>
                    <a:pt x="118129" y="89240"/>
                  </a:lnTo>
                  <a:lnTo>
                    <a:pt x="119131" y="88989"/>
                  </a:lnTo>
                  <a:lnTo>
                    <a:pt x="118901" y="88378"/>
                  </a:lnTo>
                  <a:lnTo>
                    <a:pt x="118905" y="88125"/>
                  </a:lnTo>
                  <a:lnTo>
                    <a:pt x="119117" y="87443"/>
                  </a:lnTo>
                  <a:lnTo>
                    <a:pt x="119271" y="87186"/>
                  </a:lnTo>
                  <a:lnTo>
                    <a:pt x="122697" y="86258"/>
                  </a:lnTo>
                  <a:lnTo>
                    <a:pt x="123480" y="85875"/>
                  </a:lnTo>
                  <a:lnTo>
                    <a:pt x="124084" y="86103"/>
                  </a:lnTo>
                  <a:lnTo>
                    <a:pt x="124512" y="86494"/>
                  </a:lnTo>
                  <a:lnTo>
                    <a:pt x="125346" y="87049"/>
                  </a:lnTo>
                  <a:lnTo>
                    <a:pt x="125523" y="87087"/>
                  </a:lnTo>
                  <a:lnTo>
                    <a:pt x="125950" y="86995"/>
                  </a:lnTo>
                  <a:lnTo>
                    <a:pt x="126218" y="87194"/>
                  </a:lnTo>
                  <a:lnTo>
                    <a:pt x="126207" y="87948"/>
                  </a:lnTo>
                  <a:lnTo>
                    <a:pt x="126041" y="88094"/>
                  </a:lnTo>
                  <a:lnTo>
                    <a:pt x="125570" y="88301"/>
                  </a:lnTo>
                  <a:lnTo>
                    <a:pt x="125563" y="89202"/>
                  </a:lnTo>
                  <a:lnTo>
                    <a:pt x="125917" y="90042"/>
                  </a:lnTo>
                  <a:lnTo>
                    <a:pt x="126041" y="90324"/>
                  </a:lnTo>
                  <a:lnTo>
                    <a:pt x="126355" y="90713"/>
                  </a:lnTo>
                  <a:lnTo>
                    <a:pt x="126365" y="91548"/>
                  </a:lnTo>
                  <a:lnTo>
                    <a:pt x="126619" y="91882"/>
                  </a:lnTo>
                  <a:lnTo>
                    <a:pt x="126809" y="91907"/>
                  </a:lnTo>
                  <a:lnTo>
                    <a:pt x="127312" y="91702"/>
                  </a:lnTo>
                  <a:lnTo>
                    <a:pt x="128231" y="91713"/>
                  </a:lnTo>
                  <a:lnTo>
                    <a:pt x="128782" y="91902"/>
                  </a:lnTo>
                  <a:lnTo>
                    <a:pt x="128958" y="92238"/>
                  </a:lnTo>
                  <a:lnTo>
                    <a:pt x="129133" y="93606"/>
                  </a:lnTo>
                  <a:lnTo>
                    <a:pt x="129086" y="93827"/>
                  </a:lnTo>
                  <a:lnTo>
                    <a:pt x="128221" y="94555"/>
                  </a:lnTo>
                  <a:lnTo>
                    <a:pt x="128012" y="95209"/>
                  </a:lnTo>
                  <a:lnTo>
                    <a:pt x="127912" y="95337"/>
                  </a:lnTo>
                  <a:lnTo>
                    <a:pt x="126892" y="96211"/>
                  </a:lnTo>
                  <a:lnTo>
                    <a:pt x="126940" y="96499"/>
                  </a:lnTo>
                  <a:lnTo>
                    <a:pt x="127326" y="97160"/>
                  </a:lnTo>
                  <a:lnTo>
                    <a:pt x="128001" y="96881"/>
                  </a:lnTo>
                  <a:lnTo>
                    <a:pt x="128390" y="96548"/>
                  </a:lnTo>
                  <a:lnTo>
                    <a:pt x="128789" y="96902"/>
                  </a:lnTo>
                  <a:lnTo>
                    <a:pt x="128915" y="97474"/>
                  </a:lnTo>
                  <a:lnTo>
                    <a:pt x="128820" y="97762"/>
                  </a:lnTo>
                  <a:lnTo>
                    <a:pt x="129066" y="98192"/>
                  </a:lnTo>
                  <a:lnTo>
                    <a:pt x="129456" y="98296"/>
                  </a:lnTo>
                  <a:lnTo>
                    <a:pt x="129600" y="98498"/>
                  </a:lnTo>
                  <a:lnTo>
                    <a:pt x="129720" y="99304"/>
                  </a:lnTo>
                  <a:lnTo>
                    <a:pt x="129916" y="99511"/>
                  </a:lnTo>
                  <a:lnTo>
                    <a:pt x="130385" y="99692"/>
                  </a:lnTo>
                  <a:lnTo>
                    <a:pt x="131017" y="99621"/>
                  </a:lnTo>
                  <a:lnTo>
                    <a:pt x="130919" y="98922"/>
                  </a:lnTo>
                  <a:lnTo>
                    <a:pt x="131529" y="97449"/>
                  </a:lnTo>
                  <a:lnTo>
                    <a:pt x="131793" y="97201"/>
                  </a:lnTo>
                  <a:lnTo>
                    <a:pt x="131646" y="96466"/>
                  </a:lnTo>
                  <a:lnTo>
                    <a:pt x="131149" y="96250"/>
                  </a:lnTo>
                  <a:lnTo>
                    <a:pt x="130733" y="96109"/>
                  </a:lnTo>
                  <a:lnTo>
                    <a:pt x="131865" y="96298"/>
                  </a:lnTo>
                  <a:lnTo>
                    <a:pt x="133582" y="97507"/>
                  </a:lnTo>
                  <a:lnTo>
                    <a:pt x="133556" y="97735"/>
                  </a:lnTo>
                  <a:lnTo>
                    <a:pt x="133398" y="101507"/>
                  </a:lnTo>
                  <a:lnTo>
                    <a:pt x="133297" y="103428"/>
                  </a:lnTo>
                  <a:lnTo>
                    <a:pt x="132947" y="103086"/>
                  </a:lnTo>
                  <a:lnTo>
                    <a:pt x="132818" y="102582"/>
                  </a:lnTo>
                  <a:lnTo>
                    <a:pt x="132041" y="102322"/>
                  </a:lnTo>
                  <a:lnTo>
                    <a:pt x="131497" y="102241"/>
                  </a:lnTo>
                  <a:lnTo>
                    <a:pt x="131601" y="102907"/>
                  </a:lnTo>
                  <a:lnTo>
                    <a:pt x="131717" y="103461"/>
                  </a:lnTo>
                  <a:lnTo>
                    <a:pt x="133116" y="110861"/>
                  </a:lnTo>
                  <a:lnTo>
                    <a:pt x="133828" y="110325"/>
                  </a:lnTo>
                  <a:lnTo>
                    <a:pt x="135317" y="108470"/>
                  </a:lnTo>
                  <a:lnTo>
                    <a:pt x="135848" y="108226"/>
                  </a:lnTo>
                  <a:lnTo>
                    <a:pt x="135874" y="108064"/>
                  </a:lnTo>
                  <a:lnTo>
                    <a:pt x="135679" y="107820"/>
                  </a:lnTo>
                  <a:lnTo>
                    <a:pt x="135226" y="107543"/>
                  </a:lnTo>
                  <a:lnTo>
                    <a:pt x="135006" y="107088"/>
                  </a:lnTo>
                  <a:lnTo>
                    <a:pt x="135110" y="106893"/>
                  </a:lnTo>
                  <a:lnTo>
                    <a:pt x="136301" y="107332"/>
                  </a:lnTo>
                  <a:lnTo>
                    <a:pt x="137117" y="108340"/>
                  </a:lnTo>
                  <a:lnTo>
                    <a:pt x="137803" y="108942"/>
                  </a:lnTo>
                  <a:lnTo>
                    <a:pt x="138204" y="109023"/>
                  </a:lnTo>
                  <a:lnTo>
                    <a:pt x="138437" y="109186"/>
                  </a:lnTo>
                  <a:lnTo>
                    <a:pt x="142710" y="105787"/>
                  </a:lnTo>
                  <a:lnTo>
                    <a:pt x="142558" y="107121"/>
                  </a:lnTo>
                  <a:lnTo>
                    <a:pt x="142710" y="107153"/>
                  </a:lnTo>
                  <a:lnTo>
                    <a:pt x="143349" y="106265"/>
                  </a:lnTo>
                  <a:lnTo>
                    <a:pt x="143418" y="105992"/>
                  </a:lnTo>
                  <a:lnTo>
                    <a:pt x="143712" y="105638"/>
                  </a:lnTo>
                  <a:lnTo>
                    <a:pt x="144238" y="105346"/>
                  </a:lnTo>
                  <a:lnTo>
                    <a:pt x="144872" y="105429"/>
                  </a:lnTo>
                  <a:lnTo>
                    <a:pt x="144944" y="104604"/>
                  </a:lnTo>
                  <a:lnTo>
                    <a:pt x="144911" y="104046"/>
                  </a:lnTo>
                  <a:lnTo>
                    <a:pt x="146750" y="102550"/>
                  </a:lnTo>
                  <a:lnTo>
                    <a:pt x="146623" y="102988"/>
                  </a:lnTo>
                  <a:lnTo>
                    <a:pt x="146629" y="103366"/>
                  </a:lnTo>
                  <a:lnTo>
                    <a:pt x="146719" y="103578"/>
                  </a:lnTo>
                  <a:lnTo>
                    <a:pt x="146881" y="103781"/>
                  </a:lnTo>
                  <a:lnTo>
                    <a:pt x="147277" y="103950"/>
                  </a:lnTo>
                  <a:lnTo>
                    <a:pt x="147525" y="103891"/>
                  </a:lnTo>
                  <a:lnTo>
                    <a:pt x="147791" y="103525"/>
                  </a:lnTo>
                  <a:lnTo>
                    <a:pt x="148101" y="103034"/>
                  </a:lnTo>
                  <a:lnTo>
                    <a:pt x="148355" y="102944"/>
                  </a:lnTo>
                  <a:lnTo>
                    <a:pt x="148788" y="103034"/>
                  </a:lnTo>
                  <a:lnTo>
                    <a:pt x="148916" y="103311"/>
                  </a:lnTo>
                  <a:lnTo>
                    <a:pt x="149052" y="103504"/>
                  </a:lnTo>
                  <a:lnTo>
                    <a:pt x="149191" y="104053"/>
                  </a:lnTo>
                  <a:lnTo>
                    <a:pt x="148537" y="105673"/>
                  </a:lnTo>
                  <a:lnTo>
                    <a:pt x="148795" y="105599"/>
                  </a:lnTo>
                  <a:lnTo>
                    <a:pt x="149352" y="105656"/>
                  </a:lnTo>
                  <a:lnTo>
                    <a:pt x="149618" y="104651"/>
                  </a:lnTo>
                  <a:lnTo>
                    <a:pt x="150305" y="103839"/>
                  </a:lnTo>
                  <a:lnTo>
                    <a:pt x="150921" y="103419"/>
                  </a:lnTo>
                  <a:lnTo>
                    <a:pt x="151042" y="102663"/>
                  </a:lnTo>
                  <a:lnTo>
                    <a:pt x="151623" y="102644"/>
                  </a:lnTo>
                  <a:lnTo>
                    <a:pt x="151670" y="102776"/>
                  </a:lnTo>
                  <a:lnTo>
                    <a:pt x="151986" y="102910"/>
                  </a:lnTo>
                  <a:lnTo>
                    <a:pt x="154250" y="103743"/>
                  </a:lnTo>
                  <a:lnTo>
                    <a:pt x="154700" y="103623"/>
                  </a:lnTo>
                  <a:lnTo>
                    <a:pt x="155101" y="102875"/>
                  </a:lnTo>
                  <a:lnTo>
                    <a:pt x="156033" y="103038"/>
                  </a:lnTo>
                  <a:lnTo>
                    <a:pt x="156318" y="102631"/>
                  </a:lnTo>
                  <a:lnTo>
                    <a:pt x="159102" y="103347"/>
                  </a:lnTo>
                  <a:lnTo>
                    <a:pt x="161601" y="103607"/>
                  </a:lnTo>
                  <a:lnTo>
                    <a:pt x="162406" y="102324"/>
                  </a:lnTo>
                  <a:lnTo>
                    <a:pt x="162391" y="101964"/>
                  </a:lnTo>
                  <a:lnTo>
                    <a:pt x="162533" y="100809"/>
                  </a:lnTo>
                  <a:lnTo>
                    <a:pt x="162757" y="99963"/>
                  </a:lnTo>
                  <a:lnTo>
                    <a:pt x="162767" y="100224"/>
                  </a:lnTo>
                  <a:lnTo>
                    <a:pt x="163517" y="100273"/>
                  </a:lnTo>
                  <a:lnTo>
                    <a:pt x="164825" y="101118"/>
                  </a:lnTo>
                  <a:lnTo>
                    <a:pt x="165873" y="102891"/>
                  </a:lnTo>
                  <a:lnTo>
                    <a:pt x="166145" y="102989"/>
                  </a:lnTo>
                  <a:lnTo>
                    <a:pt x="166624" y="102745"/>
                  </a:lnTo>
                  <a:lnTo>
                    <a:pt x="166767" y="102761"/>
                  </a:lnTo>
                  <a:lnTo>
                    <a:pt x="166961" y="103022"/>
                  </a:lnTo>
                  <a:lnTo>
                    <a:pt x="166365" y="103981"/>
                  </a:lnTo>
                  <a:lnTo>
                    <a:pt x="167494" y="102607"/>
                  </a:lnTo>
                  <a:lnTo>
                    <a:pt x="167640" y="102197"/>
                  </a:lnTo>
                  <a:lnTo>
                    <a:pt x="167725" y="101655"/>
                  </a:lnTo>
                  <a:lnTo>
                    <a:pt x="168243" y="101509"/>
                  </a:lnTo>
                  <a:lnTo>
                    <a:pt x="168476" y="101525"/>
                  </a:lnTo>
                  <a:lnTo>
                    <a:pt x="169201" y="101834"/>
                  </a:lnTo>
                  <a:lnTo>
                    <a:pt x="169162" y="102241"/>
                  </a:lnTo>
                  <a:lnTo>
                    <a:pt x="169978" y="102322"/>
                  </a:lnTo>
                  <a:lnTo>
                    <a:pt x="170612" y="102745"/>
                  </a:lnTo>
                  <a:lnTo>
                    <a:pt x="170612" y="103282"/>
                  </a:lnTo>
                  <a:lnTo>
                    <a:pt x="171415" y="103699"/>
                  </a:lnTo>
                  <a:lnTo>
                    <a:pt x="171583" y="102794"/>
                  </a:lnTo>
                  <a:lnTo>
                    <a:pt x="171596" y="101948"/>
                  </a:lnTo>
                  <a:lnTo>
                    <a:pt x="171855" y="102029"/>
                  </a:lnTo>
                  <a:lnTo>
                    <a:pt x="171741" y="103582"/>
                  </a:lnTo>
                  <a:lnTo>
                    <a:pt x="171635" y="103819"/>
                  </a:lnTo>
                  <a:lnTo>
                    <a:pt x="171493" y="105364"/>
                  </a:lnTo>
                  <a:lnTo>
                    <a:pt x="171739" y="105559"/>
                  </a:lnTo>
                  <a:lnTo>
                    <a:pt x="171933" y="106388"/>
                  </a:lnTo>
                  <a:lnTo>
                    <a:pt x="171894" y="106811"/>
                  </a:lnTo>
                  <a:lnTo>
                    <a:pt x="172166" y="107820"/>
                  </a:lnTo>
                  <a:lnTo>
                    <a:pt x="172477" y="108178"/>
                  </a:lnTo>
                  <a:lnTo>
                    <a:pt x="173292" y="108714"/>
                  </a:lnTo>
                  <a:lnTo>
                    <a:pt x="175778" y="108991"/>
                  </a:lnTo>
                  <a:lnTo>
                    <a:pt x="177449" y="110276"/>
                  </a:lnTo>
                  <a:lnTo>
                    <a:pt x="177462" y="109869"/>
                  </a:lnTo>
                  <a:lnTo>
                    <a:pt x="177293" y="109821"/>
                  </a:lnTo>
                  <a:lnTo>
                    <a:pt x="176970" y="109446"/>
                  </a:lnTo>
                  <a:lnTo>
                    <a:pt x="177034" y="109186"/>
                  </a:lnTo>
                  <a:lnTo>
                    <a:pt x="177177" y="108780"/>
                  </a:lnTo>
                  <a:lnTo>
                    <a:pt x="176491" y="107543"/>
                  </a:lnTo>
                  <a:lnTo>
                    <a:pt x="175778" y="106616"/>
                  </a:lnTo>
                  <a:lnTo>
                    <a:pt x="175714" y="106291"/>
                  </a:lnTo>
                  <a:lnTo>
                    <a:pt x="175791" y="105217"/>
                  </a:lnTo>
                  <a:lnTo>
                    <a:pt x="175662" y="104485"/>
                  </a:lnTo>
                  <a:lnTo>
                    <a:pt x="175790" y="103547"/>
                  </a:lnTo>
                  <a:lnTo>
                    <a:pt x="176346" y="103324"/>
                  </a:lnTo>
                  <a:lnTo>
                    <a:pt x="176478" y="104193"/>
                  </a:lnTo>
                  <a:lnTo>
                    <a:pt x="176335" y="105104"/>
                  </a:lnTo>
                  <a:lnTo>
                    <a:pt x="176529" y="105282"/>
                  </a:lnTo>
                  <a:lnTo>
                    <a:pt x="176931" y="105510"/>
                  </a:lnTo>
                  <a:lnTo>
                    <a:pt x="177410" y="105250"/>
                  </a:lnTo>
                  <a:lnTo>
                    <a:pt x="178018" y="106079"/>
                  </a:lnTo>
                  <a:lnTo>
                    <a:pt x="178925" y="106437"/>
                  </a:lnTo>
                  <a:lnTo>
                    <a:pt x="180025" y="106649"/>
                  </a:lnTo>
                  <a:lnTo>
                    <a:pt x="180077" y="106128"/>
                  </a:lnTo>
                  <a:lnTo>
                    <a:pt x="179779" y="105412"/>
                  </a:lnTo>
                  <a:lnTo>
                    <a:pt x="179468" y="104973"/>
                  </a:lnTo>
                  <a:lnTo>
                    <a:pt x="179197" y="104729"/>
                  </a:lnTo>
                  <a:lnTo>
                    <a:pt x="178886" y="104746"/>
                  </a:lnTo>
                  <a:lnTo>
                    <a:pt x="178562" y="104876"/>
                  </a:lnTo>
                  <a:lnTo>
                    <a:pt x="178329" y="104811"/>
                  </a:lnTo>
                  <a:lnTo>
                    <a:pt x="177591" y="104030"/>
                  </a:lnTo>
                  <a:lnTo>
                    <a:pt x="177242" y="103249"/>
                  </a:lnTo>
                  <a:lnTo>
                    <a:pt x="177216" y="102989"/>
                  </a:lnTo>
                  <a:lnTo>
                    <a:pt x="177319" y="102778"/>
                  </a:lnTo>
                  <a:lnTo>
                    <a:pt x="178161" y="102891"/>
                  </a:lnTo>
                  <a:lnTo>
                    <a:pt x="178332" y="102675"/>
                  </a:lnTo>
                  <a:lnTo>
                    <a:pt x="178420" y="101974"/>
                  </a:lnTo>
                  <a:lnTo>
                    <a:pt x="178135" y="101850"/>
                  </a:lnTo>
                  <a:lnTo>
                    <a:pt x="177798" y="101818"/>
                  </a:lnTo>
                  <a:lnTo>
                    <a:pt x="177047" y="101216"/>
                  </a:lnTo>
                  <a:lnTo>
                    <a:pt x="176542" y="100647"/>
                  </a:lnTo>
                  <a:lnTo>
                    <a:pt x="176737" y="100354"/>
                  </a:lnTo>
                  <a:lnTo>
                    <a:pt x="177112" y="100045"/>
                  </a:lnTo>
                  <a:lnTo>
                    <a:pt x="178472" y="99882"/>
                  </a:lnTo>
                  <a:lnTo>
                    <a:pt x="178718" y="100012"/>
                  </a:lnTo>
                  <a:lnTo>
                    <a:pt x="178763" y="100321"/>
                  </a:lnTo>
                  <a:lnTo>
                    <a:pt x="179041" y="100517"/>
                  </a:lnTo>
                  <a:lnTo>
                    <a:pt x="179222" y="100451"/>
                  </a:lnTo>
                  <a:lnTo>
                    <a:pt x="179481" y="100224"/>
                  </a:lnTo>
                  <a:lnTo>
                    <a:pt x="179572" y="100077"/>
                  </a:lnTo>
                  <a:lnTo>
                    <a:pt x="179158" y="99541"/>
                  </a:lnTo>
                  <a:lnTo>
                    <a:pt x="178549" y="99492"/>
                  </a:lnTo>
                  <a:lnTo>
                    <a:pt x="178329" y="99313"/>
                  </a:lnTo>
                  <a:lnTo>
                    <a:pt x="178264" y="99020"/>
                  </a:lnTo>
                  <a:lnTo>
                    <a:pt x="178407" y="97670"/>
                  </a:lnTo>
                  <a:lnTo>
                    <a:pt x="178743" y="97703"/>
                  </a:lnTo>
                  <a:lnTo>
                    <a:pt x="178964" y="97979"/>
                  </a:lnTo>
                  <a:lnTo>
                    <a:pt x="179382" y="97957"/>
                  </a:lnTo>
                  <a:lnTo>
                    <a:pt x="179611" y="97865"/>
                  </a:lnTo>
                  <a:lnTo>
                    <a:pt x="179378" y="97508"/>
                  </a:lnTo>
                  <a:lnTo>
                    <a:pt x="179194" y="97503"/>
                  </a:lnTo>
                  <a:lnTo>
                    <a:pt x="179054" y="97654"/>
                  </a:lnTo>
                  <a:lnTo>
                    <a:pt x="178782" y="97426"/>
                  </a:lnTo>
                  <a:lnTo>
                    <a:pt x="178953" y="96076"/>
                  </a:lnTo>
                  <a:lnTo>
                    <a:pt x="179740" y="96743"/>
                  </a:lnTo>
                  <a:lnTo>
                    <a:pt x="180858" y="96335"/>
                  </a:lnTo>
                  <a:lnTo>
                    <a:pt x="180783" y="96574"/>
                  </a:lnTo>
                  <a:lnTo>
                    <a:pt x="180855" y="96897"/>
                  </a:lnTo>
                  <a:lnTo>
                    <a:pt x="181380" y="97529"/>
                  </a:lnTo>
                  <a:lnTo>
                    <a:pt x="182050" y="97393"/>
                  </a:lnTo>
                  <a:lnTo>
                    <a:pt x="182963" y="97667"/>
                  </a:lnTo>
                  <a:lnTo>
                    <a:pt x="183232" y="97325"/>
                  </a:lnTo>
                  <a:lnTo>
                    <a:pt x="182365" y="97101"/>
                  </a:lnTo>
                  <a:lnTo>
                    <a:pt x="182448" y="96747"/>
                  </a:lnTo>
                  <a:lnTo>
                    <a:pt x="182849" y="96562"/>
                  </a:lnTo>
                  <a:lnTo>
                    <a:pt x="182680" y="96425"/>
                  </a:lnTo>
                  <a:lnTo>
                    <a:pt x="182657" y="96177"/>
                  </a:lnTo>
                  <a:lnTo>
                    <a:pt x="183103" y="96175"/>
                  </a:lnTo>
                  <a:lnTo>
                    <a:pt x="183265" y="96431"/>
                  </a:lnTo>
                  <a:lnTo>
                    <a:pt x="183715" y="96588"/>
                  </a:lnTo>
                  <a:lnTo>
                    <a:pt x="183872" y="96750"/>
                  </a:lnTo>
                  <a:lnTo>
                    <a:pt x="183981" y="96611"/>
                  </a:lnTo>
                  <a:lnTo>
                    <a:pt x="184117" y="96141"/>
                  </a:lnTo>
                  <a:lnTo>
                    <a:pt x="184311" y="96678"/>
                  </a:lnTo>
                  <a:lnTo>
                    <a:pt x="184353" y="97061"/>
                  </a:lnTo>
                  <a:lnTo>
                    <a:pt x="184734" y="97455"/>
                  </a:lnTo>
                  <a:lnTo>
                    <a:pt x="185735" y="98614"/>
                  </a:lnTo>
                  <a:lnTo>
                    <a:pt x="185955" y="98142"/>
                  </a:lnTo>
                  <a:lnTo>
                    <a:pt x="187263" y="98288"/>
                  </a:lnTo>
                  <a:lnTo>
                    <a:pt x="187354" y="97540"/>
                  </a:lnTo>
                  <a:lnTo>
                    <a:pt x="187652" y="96906"/>
                  </a:lnTo>
                  <a:lnTo>
                    <a:pt x="187574" y="96629"/>
                  </a:lnTo>
                  <a:lnTo>
                    <a:pt x="187639" y="96320"/>
                  </a:lnTo>
                  <a:lnTo>
                    <a:pt x="188041" y="95774"/>
                  </a:lnTo>
                  <a:lnTo>
                    <a:pt x="188164" y="96107"/>
                  </a:lnTo>
                  <a:lnTo>
                    <a:pt x="188105" y="97020"/>
                  </a:lnTo>
                  <a:lnTo>
                    <a:pt x="188233" y="96949"/>
                  </a:lnTo>
                  <a:lnTo>
                    <a:pt x="188365" y="97217"/>
                  </a:lnTo>
                  <a:lnTo>
                    <a:pt x="188633" y="97405"/>
                  </a:lnTo>
                  <a:lnTo>
                    <a:pt x="188761" y="97135"/>
                  </a:lnTo>
                  <a:lnTo>
                    <a:pt x="189004" y="97284"/>
                  </a:lnTo>
                  <a:lnTo>
                    <a:pt x="189632" y="96824"/>
                  </a:lnTo>
                  <a:lnTo>
                    <a:pt x="189697" y="96288"/>
                  </a:lnTo>
                  <a:lnTo>
                    <a:pt x="189891" y="96125"/>
                  </a:lnTo>
                  <a:lnTo>
                    <a:pt x="190383" y="96239"/>
                  </a:lnTo>
                  <a:lnTo>
                    <a:pt x="190467" y="96036"/>
                  </a:lnTo>
                  <a:lnTo>
                    <a:pt x="190258" y="95795"/>
                  </a:lnTo>
                  <a:lnTo>
                    <a:pt x="190229" y="95613"/>
                  </a:lnTo>
                  <a:lnTo>
                    <a:pt x="190358" y="95474"/>
                  </a:lnTo>
                  <a:lnTo>
                    <a:pt x="190668" y="95718"/>
                  </a:lnTo>
                  <a:lnTo>
                    <a:pt x="190720" y="96157"/>
                  </a:lnTo>
                  <a:lnTo>
                    <a:pt x="190837" y="96353"/>
                  </a:lnTo>
                  <a:lnTo>
                    <a:pt x="191277" y="96564"/>
                  </a:lnTo>
                  <a:lnTo>
                    <a:pt x="191950" y="96645"/>
                  </a:lnTo>
                  <a:lnTo>
                    <a:pt x="192002" y="96336"/>
                  </a:lnTo>
                  <a:lnTo>
                    <a:pt x="191872" y="96157"/>
                  </a:lnTo>
                  <a:lnTo>
                    <a:pt x="191536" y="96239"/>
                  </a:lnTo>
                  <a:lnTo>
                    <a:pt x="191406" y="95962"/>
                  </a:lnTo>
                  <a:lnTo>
                    <a:pt x="191471" y="95751"/>
                  </a:lnTo>
                  <a:lnTo>
                    <a:pt x="192636" y="94970"/>
                  </a:lnTo>
                  <a:lnTo>
                    <a:pt x="192830" y="95084"/>
                  </a:lnTo>
                  <a:lnTo>
                    <a:pt x="192610" y="95897"/>
                  </a:lnTo>
                  <a:lnTo>
                    <a:pt x="192779" y="96532"/>
                  </a:lnTo>
                  <a:lnTo>
                    <a:pt x="193076" y="96564"/>
                  </a:lnTo>
                  <a:lnTo>
                    <a:pt x="192934" y="97198"/>
                  </a:lnTo>
                  <a:lnTo>
                    <a:pt x="192494" y="97534"/>
                  </a:lnTo>
                  <a:lnTo>
                    <a:pt x="191859" y="97817"/>
                  </a:lnTo>
                  <a:lnTo>
                    <a:pt x="191613" y="97621"/>
                  </a:lnTo>
                  <a:lnTo>
                    <a:pt x="191575" y="97849"/>
                  </a:lnTo>
                  <a:lnTo>
                    <a:pt x="192364" y="98028"/>
                  </a:lnTo>
                  <a:lnTo>
                    <a:pt x="192584" y="97882"/>
                  </a:lnTo>
                  <a:lnTo>
                    <a:pt x="193322" y="97817"/>
                  </a:lnTo>
                  <a:lnTo>
                    <a:pt x="193607" y="97930"/>
                  </a:lnTo>
                  <a:lnTo>
                    <a:pt x="194384" y="97085"/>
                  </a:lnTo>
                  <a:lnTo>
                    <a:pt x="194608" y="97044"/>
                  </a:lnTo>
                  <a:lnTo>
                    <a:pt x="194057" y="97040"/>
                  </a:lnTo>
                  <a:lnTo>
                    <a:pt x="193387" y="97288"/>
                  </a:lnTo>
                  <a:lnTo>
                    <a:pt x="193149" y="89192"/>
                  </a:lnTo>
                  <a:lnTo>
                    <a:pt x="189069" y="88862"/>
                  </a:lnTo>
                  <a:lnTo>
                    <a:pt x="189112" y="88622"/>
                  </a:lnTo>
                  <a:lnTo>
                    <a:pt x="187457" y="88562"/>
                  </a:lnTo>
                  <a:lnTo>
                    <a:pt x="187030" y="88659"/>
                  </a:lnTo>
                  <a:lnTo>
                    <a:pt x="186862" y="87651"/>
                  </a:lnTo>
                  <a:lnTo>
                    <a:pt x="187017" y="87342"/>
                  </a:lnTo>
                  <a:lnTo>
                    <a:pt x="187949" y="88139"/>
                  </a:lnTo>
                  <a:lnTo>
                    <a:pt x="188105" y="86658"/>
                  </a:lnTo>
                  <a:lnTo>
                    <a:pt x="187626" y="85211"/>
                  </a:lnTo>
                  <a:lnTo>
                    <a:pt x="187923" y="84918"/>
                  </a:lnTo>
                  <a:lnTo>
                    <a:pt x="188066" y="84723"/>
                  </a:lnTo>
                  <a:lnTo>
                    <a:pt x="187677" y="84219"/>
                  </a:lnTo>
                  <a:lnTo>
                    <a:pt x="186965" y="83763"/>
                  </a:lnTo>
                  <a:lnTo>
                    <a:pt x="185878" y="82625"/>
                  </a:lnTo>
                  <a:lnTo>
                    <a:pt x="185153" y="82332"/>
                  </a:lnTo>
                  <a:lnTo>
                    <a:pt x="185049" y="81974"/>
                  </a:lnTo>
                  <a:lnTo>
                    <a:pt x="185217" y="81600"/>
                  </a:lnTo>
                  <a:lnTo>
                    <a:pt x="185813" y="81291"/>
                  </a:lnTo>
                  <a:lnTo>
                    <a:pt x="186111" y="80884"/>
                  </a:lnTo>
                  <a:lnTo>
                    <a:pt x="186072" y="80006"/>
                  </a:lnTo>
                  <a:lnTo>
                    <a:pt x="184091" y="79876"/>
                  </a:lnTo>
                  <a:lnTo>
                    <a:pt x="183806" y="80071"/>
                  </a:lnTo>
                  <a:lnTo>
                    <a:pt x="183547" y="80543"/>
                  </a:lnTo>
                  <a:lnTo>
                    <a:pt x="183197" y="81925"/>
                  </a:lnTo>
                  <a:lnTo>
                    <a:pt x="182874" y="82316"/>
                  </a:lnTo>
                  <a:lnTo>
                    <a:pt x="182369" y="82446"/>
                  </a:lnTo>
                  <a:lnTo>
                    <a:pt x="182032" y="82234"/>
                  </a:lnTo>
                  <a:lnTo>
                    <a:pt x="181760" y="81893"/>
                  </a:lnTo>
                  <a:lnTo>
                    <a:pt x="181773" y="81144"/>
                  </a:lnTo>
                  <a:lnTo>
                    <a:pt x="182291" y="79274"/>
                  </a:lnTo>
                  <a:lnTo>
                    <a:pt x="182239" y="79111"/>
                  </a:lnTo>
                  <a:lnTo>
                    <a:pt x="182188" y="78965"/>
                  </a:lnTo>
                  <a:lnTo>
                    <a:pt x="182556" y="78887"/>
                  </a:lnTo>
                  <a:lnTo>
                    <a:pt x="183549" y="78454"/>
                  </a:lnTo>
                  <a:lnTo>
                    <a:pt x="183962" y="78175"/>
                  </a:lnTo>
                  <a:lnTo>
                    <a:pt x="184542" y="77680"/>
                  </a:lnTo>
                  <a:lnTo>
                    <a:pt x="184977" y="77153"/>
                  </a:lnTo>
                  <a:lnTo>
                    <a:pt x="185489" y="76216"/>
                  </a:lnTo>
                  <a:lnTo>
                    <a:pt x="185580" y="75972"/>
                  </a:lnTo>
                  <a:lnTo>
                    <a:pt x="185981" y="75435"/>
                  </a:lnTo>
                  <a:lnTo>
                    <a:pt x="186564" y="75175"/>
                  </a:lnTo>
                  <a:lnTo>
                    <a:pt x="186745" y="75191"/>
                  </a:lnTo>
                  <a:lnTo>
                    <a:pt x="187465" y="75769"/>
                  </a:lnTo>
                  <a:lnTo>
                    <a:pt x="187509" y="76883"/>
                  </a:lnTo>
                  <a:lnTo>
                    <a:pt x="186590" y="76737"/>
                  </a:lnTo>
                  <a:lnTo>
                    <a:pt x="186939" y="77582"/>
                  </a:lnTo>
                  <a:lnTo>
                    <a:pt x="187302" y="77729"/>
                  </a:lnTo>
                  <a:lnTo>
                    <a:pt x="187690" y="77647"/>
                  </a:lnTo>
                  <a:lnTo>
                    <a:pt x="187885" y="77501"/>
                  </a:lnTo>
                  <a:lnTo>
                    <a:pt x="188053" y="75679"/>
                  </a:lnTo>
                  <a:lnTo>
                    <a:pt x="189490" y="75761"/>
                  </a:lnTo>
                  <a:lnTo>
                    <a:pt x="189749" y="75468"/>
                  </a:lnTo>
                  <a:lnTo>
                    <a:pt x="189995" y="73516"/>
                  </a:lnTo>
                  <a:lnTo>
                    <a:pt x="190707" y="73597"/>
                  </a:lnTo>
                  <a:lnTo>
                    <a:pt x="190785" y="73012"/>
                  </a:lnTo>
                  <a:lnTo>
                    <a:pt x="191549" y="73093"/>
                  </a:lnTo>
                  <a:lnTo>
                    <a:pt x="191536" y="74248"/>
                  </a:lnTo>
                  <a:lnTo>
                    <a:pt x="191963" y="75273"/>
                  </a:lnTo>
                  <a:lnTo>
                    <a:pt x="192520" y="75078"/>
                  </a:lnTo>
                  <a:lnTo>
                    <a:pt x="192636" y="75468"/>
                  </a:lnTo>
                  <a:lnTo>
                    <a:pt x="192675" y="75598"/>
                  </a:lnTo>
                  <a:lnTo>
                    <a:pt x="192786" y="75989"/>
                  </a:lnTo>
                  <a:lnTo>
                    <a:pt x="192973" y="76649"/>
                  </a:lnTo>
                  <a:lnTo>
                    <a:pt x="193297" y="77794"/>
                  </a:lnTo>
                  <a:lnTo>
                    <a:pt x="193631" y="79091"/>
                  </a:lnTo>
                  <a:lnTo>
                    <a:pt x="193673" y="79326"/>
                  </a:lnTo>
                  <a:lnTo>
                    <a:pt x="194216" y="82120"/>
                  </a:lnTo>
                  <a:lnTo>
                    <a:pt x="195200" y="84219"/>
                  </a:lnTo>
                  <a:lnTo>
                    <a:pt x="195006" y="84365"/>
                  </a:lnTo>
                  <a:lnTo>
                    <a:pt x="194384" y="84446"/>
                  </a:lnTo>
                  <a:lnTo>
                    <a:pt x="194177" y="86089"/>
                  </a:lnTo>
                  <a:lnTo>
                    <a:pt x="194345" y="87033"/>
                  </a:lnTo>
                  <a:lnTo>
                    <a:pt x="194151" y="88350"/>
                  </a:lnTo>
                  <a:lnTo>
                    <a:pt x="194863" y="88578"/>
                  </a:lnTo>
                  <a:lnTo>
                    <a:pt x="194941" y="88285"/>
                  </a:lnTo>
                  <a:lnTo>
                    <a:pt x="195821" y="87260"/>
                  </a:lnTo>
                  <a:lnTo>
                    <a:pt x="196158" y="87244"/>
                  </a:lnTo>
                  <a:lnTo>
                    <a:pt x="196029" y="88301"/>
                  </a:lnTo>
                  <a:lnTo>
                    <a:pt x="196339" y="88350"/>
                  </a:lnTo>
                  <a:lnTo>
                    <a:pt x="196547" y="88139"/>
                  </a:lnTo>
                  <a:lnTo>
                    <a:pt x="197854" y="87390"/>
                  </a:lnTo>
                  <a:lnTo>
                    <a:pt x="198126" y="87716"/>
                  </a:lnTo>
                  <a:lnTo>
                    <a:pt x="198165" y="87992"/>
                  </a:lnTo>
                  <a:lnTo>
                    <a:pt x="198346" y="88204"/>
                  </a:lnTo>
                  <a:lnTo>
                    <a:pt x="198605" y="87862"/>
                  </a:lnTo>
                  <a:lnTo>
                    <a:pt x="199071" y="87748"/>
                  </a:lnTo>
                  <a:lnTo>
                    <a:pt x="199369" y="87797"/>
                  </a:lnTo>
                  <a:lnTo>
                    <a:pt x="199654" y="87813"/>
                  </a:lnTo>
                  <a:lnTo>
                    <a:pt x="199745" y="87374"/>
                  </a:lnTo>
                  <a:lnTo>
                    <a:pt x="199935" y="87556"/>
                  </a:lnTo>
                  <a:lnTo>
                    <a:pt x="200234" y="87593"/>
                  </a:lnTo>
                  <a:lnTo>
                    <a:pt x="200196" y="87813"/>
                  </a:lnTo>
                  <a:lnTo>
                    <a:pt x="199931" y="87578"/>
                  </a:lnTo>
                  <a:lnTo>
                    <a:pt x="199796" y="88415"/>
                  </a:lnTo>
                  <a:lnTo>
                    <a:pt x="200004" y="88448"/>
                  </a:lnTo>
                  <a:lnTo>
                    <a:pt x="199926" y="89651"/>
                  </a:lnTo>
                  <a:lnTo>
                    <a:pt x="200900" y="89834"/>
                  </a:lnTo>
                  <a:lnTo>
                    <a:pt x="200779" y="91947"/>
                  </a:lnTo>
                  <a:lnTo>
                    <a:pt x="200415" y="92214"/>
                  </a:lnTo>
                  <a:lnTo>
                    <a:pt x="200218" y="92214"/>
                  </a:lnTo>
                  <a:lnTo>
                    <a:pt x="199706" y="92573"/>
                  </a:lnTo>
                  <a:lnTo>
                    <a:pt x="199758" y="92856"/>
                  </a:lnTo>
                  <a:lnTo>
                    <a:pt x="200314" y="92921"/>
                  </a:lnTo>
                  <a:lnTo>
                    <a:pt x="201324" y="93945"/>
                  </a:lnTo>
                  <a:lnTo>
                    <a:pt x="201078" y="96645"/>
                  </a:lnTo>
                  <a:lnTo>
                    <a:pt x="200832" y="96645"/>
                  </a:lnTo>
                  <a:lnTo>
                    <a:pt x="200819" y="96824"/>
                  </a:lnTo>
                  <a:lnTo>
                    <a:pt x="200742" y="97572"/>
                  </a:lnTo>
                  <a:lnTo>
                    <a:pt x="200651" y="98386"/>
                  </a:lnTo>
                  <a:lnTo>
                    <a:pt x="200638" y="98516"/>
                  </a:lnTo>
                  <a:lnTo>
                    <a:pt x="201208" y="98520"/>
                  </a:lnTo>
                  <a:lnTo>
                    <a:pt x="201862" y="98660"/>
                  </a:lnTo>
                  <a:lnTo>
                    <a:pt x="203344" y="99232"/>
                  </a:lnTo>
                  <a:lnTo>
                    <a:pt x="203344" y="100126"/>
                  </a:lnTo>
                  <a:lnTo>
                    <a:pt x="204134" y="100126"/>
                  </a:lnTo>
                  <a:lnTo>
                    <a:pt x="203995" y="100351"/>
                  </a:lnTo>
                  <a:lnTo>
                    <a:pt x="203355" y="100842"/>
                  </a:lnTo>
                  <a:lnTo>
                    <a:pt x="203244" y="101126"/>
                  </a:lnTo>
                  <a:lnTo>
                    <a:pt x="203929" y="103305"/>
                  </a:lnTo>
                  <a:lnTo>
                    <a:pt x="203901" y="103997"/>
                  </a:lnTo>
                  <a:lnTo>
                    <a:pt x="203632" y="104391"/>
                  </a:lnTo>
                  <a:lnTo>
                    <a:pt x="203728" y="104810"/>
                  </a:lnTo>
                  <a:lnTo>
                    <a:pt x="203413" y="105149"/>
                  </a:lnTo>
                  <a:lnTo>
                    <a:pt x="201845" y="105918"/>
                  </a:lnTo>
                  <a:lnTo>
                    <a:pt x="200866" y="106284"/>
                  </a:lnTo>
                  <a:lnTo>
                    <a:pt x="200664" y="106294"/>
                  </a:lnTo>
                  <a:lnTo>
                    <a:pt x="200462" y="106480"/>
                  </a:lnTo>
                  <a:lnTo>
                    <a:pt x="200156" y="106559"/>
                  </a:lnTo>
                  <a:lnTo>
                    <a:pt x="199870" y="106995"/>
                  </a:lnTo>
                  <a:lnTo>
                    <a:pt x="199398" y="106992"/>
                  </a:lnTo>
                  <a:lnTo>
                    <a:pt x="198774" y="107511"/>
                  </a:lnTo>
                  <a:lnTo>
                    <a:pt x="198712" y="107904"/>
                  </a:lnTo>
                  <a:lnTo>
                    <a:pt x="198383" y="107884"/>
                  </a:lnTo>
                  <a:lnTo>
                    <a:pt x="198211" y="109337"/>
                  </a:lnTo>
                  <a:lnTo>
                    <a:pt x="198761" y="110182"/>
                  </a:lnTo>
                  <a:lnTo>
                    <a:pt x="199317" y="111007"/>
                  </a:lnTo>
                  <a:lnTo>
                    <a:pt x="197039" y="112520"/>
                  </a:lnTo>
                  <a:lnTo>
                    <a:pt x="195657" y="113755"/>
                  </a:lnTo>
                  <a:lnTo>
                    <a:pt x="194887" y="114068"/>
                  </a:lnTo>
                  <a:lnTo>
                    <a:pt x="194358" y="114131"/>
                  </a:lnTo>
                  <a:lnTo>
                    <a:pt x="193789" y="114586"/>
                  </a:lnTo>
                  <a:lnTo>
                    <a:pt x="193349" y="115107"/>
                  </a:lnTo>
                  <a:lnTo>
                    <a:pt x="193181" y="114958"/>
                  </a:lnTo>
                  <a:lnTo>
                    <a:pt x="192960" y="114310"/>
                  </a:lnTo>
                  <a:lnTo>
                    <a:pt x="192379" y="114274"/>
                  </a:lnTo>
                  <a:lnTo>
                    <a:pt x="192238" y="114636"/>
                  </a:lnTo>
                  <a:lnTo>
                    <a:pt x="192074" y="114768"/>
                  </a:lnTo>
                  <a:lnTo>
                    <a:pt x="191726" y="114518"/>
                  </a:lnTo>
                  <a:lnTo>
                    <a:pt x="190513" y="114424"/>
                  </a:lnTo>
                  <a:lnTo>
                    <a:pt x="190306" y="115855"/>
                  </a:lnTo>
                  <a:lnTo>
                    <a:pt x="190080" y="115730"/>
                  </a:lnTo>
                  <a:lnTo>
                    <a:pt x="189250" y="115591"/>
                  </a:lnTo>
                  <a:lnTo>
                    <a:pt x="188742" y="115543"/>
                  </a:lnTo>
                  <a:lnTo>
                    <a:pt x="188502" y="115616"/>
                  </a:lnTo>
                  <a:lnTo>
                    <a:pt x="187949" y="115481"/>
                  </a:lnTo>
                  <a:lnTo>
                    <a:pt x="188532" y="115546"/>
                  </a:lnTo>
                  <a:lnTo>
                    <a:pt x="188623" y="114277"/>
                  </a:lnTo>
                  <a:lnTo>
                    <a:pt x="189050" y="114293"/>
                  </a:lnTo>
                  <a:lnTo>
                    <a:pt x="189153" y="113578"/>
                  </a:lnTo>
                  <a:lnTo>
                    <a:pt x="189361" y="113594"/>
                  </a:lnTo>
                  <a:lnTo>
                    <a:pt x="189386" y="113318"/>
                  </a:lnTo>
                  <a:lnTo>
                    <a:pt x="188700" y="113513"/>
                  </a:lnTo>
                  <a:lnTo>
                    <a:pt x="188169" y="113448"/>
                  </a:lnTo>
                  <a:lnTo>
                    <a:pt x="188182" y="113041"/>
                  </a:lnTo>
                  <a:lnTo>
                    <a:pt x="187043" y="112797"/>
                  </a:lnTo>
                  <a:lnTo>
                    <a:pt x="186888" y="114082"/>
                  </a:lnTo>
                  <a:lnTo>
                    <a:pt x="186214" y="114163"/>
                  </a:lnTo>
                  <a:lnTo>
                    <a:pt x="186201" y="114505"/>
                  </a:lnTo>
                  <a:lnTo>
                    <a:pt x="184143" y="114310"/>
                  </a:lnTo>
                  <a:lnTo>
                    <a:pt x="184143" y="114147"/>
                  </a:lnTo>
                  <a:lnTo>
                    <a:pt x="179883" y="112081"/>
                  </a:lnTo>
                  <a:lnTo>
                    <a:pt x="180258" y="113171"/>
                  </a:lnTo>
                  <a:lnTo>
                    <a:pt x="180307" y="113957"/>
                  </a:lnTo>
                  <a:lnTo>
                    <a:pt x="180271" y="114635"/>
                  </a:lnTo>
                  <a:lnTo>
                    <a:pt x="180024" y="114713"/>
                  </a:lnTo>
                  <a:lnTo>
                    <a:pt x="179901" y="114875"/>
                  </a:lnTo>
                  <a:lnTo>
                    <a:pt x="179856" y="115128"/>
                  </a:lnTo>
                  <a:lnTo>
                    <a:pt x="180087" y="116044"/>
                  </a:lnTo>
                  <a:lnTo>
                    <a:pt x="180273" y="116311"/>
                  </a:lnTo>
                  <a:lnTo>
                    <a:pt x="180410" y="116357"/>
                  </a:lnTo>
                  <a:lnTo>
                    <a:pt x="180653" y="116628"/>
                  </a:lnTo>
                  <a:lnTo>
                    <a:pt x="181009" y="117303"/>
                  </a:lnTo>
                  <a:lnTo>
                    <a:pt x="180815" y="118290"/>
                  </a:lnTo>
                  <a:lnTo>
                    <a:pt x="180229" y="118230"/>
                  </a:lnTo>
                  <a:lnTo>
                    <a:pt x="179801" y="118033"/>
                  </a:lnTo>
                  <a:lnTo>
                    <a:pt x="179252" y="117976"/>
                  </a:lnTo>
                  <a:lnTo>
                    <a:pt x="178690" y="118208"/>
                  </a:lnTo>
                  <a:lnTo>
                    <a:pt x="177980" y="118832"/>
                  </a:lnTo>
                  <a:lnTo>
                    <a:pt x="176616" y="118591"/>
                  </a:lnTo>
                  <a:lnTo>
                    <a:pt x="176565" y="118160"/>
                  </a:lnTo>
                  <a:lnTo>
                    <a:pt x="176705" y="117803"/>
                  </a:lnTo>
                  <a:lnTo>
                    <a:pt x="176710" y="117610"/>
                  </a:lnTo>
                  <a:lnTo>
                    <a:pt x="176671" y="116983"/>
                  </a:lnTo>
                  <a:lnTo>
                    <a:pt x="176495" y="116439"/>
                  </a:lnTo>
                  <a:lnTo>
                    <a:pt x="176039" y="116477"/>
                  </a:lnTo>
                  <a:lnTo>
                    <a:pt x="175750" y="117149"/>
                  </a:lnTo>
                  <a:lnTo>
                    <a:pt x="175697" y="117556"/>
                  </a:lnTo>
                  <a:lnTo>
                    <a:pt x="174308" y="118071"/>
                  </a:lnTo>
                  <a:lnTo>
                    <a:pt x="173972" y="118054"/>
                  </a:lnTo>
                  <a:lnTo>
                    <a:pt x="173622" y="119059"/>
                  </a:lnTo>
                  <a:lnTo>
                    <a:pt x="173519" y="119822"/>
                  </a:lnTo>
                  <a:lnTo>
                    <a:pt x="173630" y="120100"/>
                  </a:lnTo>
                  <a:lnTo>
                    <a:pt x="175640" y="121212"/>
                  </a:lnTo>
                  <a:lnTo>
                    <a:pt x="175104" y="122110"/>
                  </a:lnTo>
                  <a:lnTo>
                    <a:pt x="174528" y="122192"/>
                  </a:lnTo>
                  <a:lnTo>
                    <a:pt x="174046" y="122440"/>
                  </a:lnTo>
                  <a:lnTo>
                    <a:pt x="174025" y="122647"/>
                  </a:lnTo>
                  <a:lnTo>
                    <a:pt x="173650" y="123005"/>
                  </a:lnTo>
                  <a:lnTo>
                    <a:pt x="172579" y="123687"/>
                  </a:lnTo>
                  <a:lnTo>
                    <a:pt x="171865" y="124049"/>
                  </a:lnTo>
                  <a:lnTo>
                    <a:pt x="171166" y="124995"/>
                  </a:lnTo>
                  <a:lnTo>
                    <a:pt x="172340" y="126425"/>
                  </a:lnTo>
                  <a:lnTo>
                    <a:pt x="173018" y="127013"/>
                  </a:lnTo>
                  <a:lnTo>
                    <a:pt x="174065" y="126810"/>
                  </a:lnTo>
                  <a:lnTo>
                    <a:pt x="176717" y="126580"/>
                  </a:lnTo>
                  <a:lnTo>
                    <a:pt x="176961" y="126896"/>
                  </a:lnTo>
                  <a:lnTo>
                    <a:pt x="176968" y="127057"/>
                  </a:lnTo>
                  <a:lnTo>
                    <a:pt x="177392" y="127801"/>
                  </a:lnTo>
                  <a:lnTo>
                    <a:pt x="177876" y="128055"/>
                  </a:lnTo>
                  <a:lnTo>
                    <a:pt x="178029" y="128312"/>
                  </a:lnTo>
                  <a:lnTo>
                    <a:pt x="177927" y="129116"/>
                  </a:lnTo>
                  <a:lnTo>
                    <a:pt x="178098" y="129198"/>
                  </a:lnTo>
                  <a:lnTo>
                    <a:pt x="178484" y="129023"/>
                  </a:lnTo>
                  <a:lnTo>
                    <a:pt x="179210" y="128442"/>
                  </a:lnTo>
                  <a:lnTo>
                    <a:pt x="180011" y="128055"/>
                  </a:lnTo>
                  <a:lnTo>
                    <a:pt x="181723" y="128290"/>
                  </a:lnTo>
                  <a:lnTo>
                    <a:pt x="181997" y="128115"/>
                  </a:lnTo>
                  <a:lnTo>
                    <a:pt x="182270" y="129157"/>
                  </a:lnTo>
                  <a:lnTo>
                    <a:pt x="183108" y="129393"/>
                  </a:lnTo>
                  <a:lnTo>
                    <a:pt x="183585" y="129411"/>
                  </a:lnTo>
                  <a:lnTo>
                    <a:pt x="184503" y="129121"/>
                  </a:lnTo>
                  <a:lnTo>
                    <a:pt x="186008" y="128369"/>
                  </a:lnTo>
                  <a:lnTo>
                    <a:pt x="186839" y="128046"/>
                  </a:lnTo>
                  <a:lnTo>
                    <a:pt x="187797" y="128299"/>
                  </a:lnTo>
                  <a:lnTo>
                    <a:pt x="188439" y="128302"/>
                  </a:lnTo>
                  <a:lnTo>
                    <a:pt x="188113" y="126590"/>
                  </a:lnTo>
                  <a:lnTo>
                    <a:pt x="187051" y="125473"/>
                  </a:lnTo>
                  <a:lnTo>
                    <a:pt x="186879" y="125128"/>
                  </a:lnTo>
                  <a:lnTo>
                    <a:pt x="186889" y="124783"/>
                  </a:lnTo>
                  <a:lnTo>
                    <a:pt x="187321" y="124336"/>
                  </a:lnTo>
                  <a:lnTo>
                    <a:pt x="188046" y="124388"/>
                  </a:lnTo>
                  <a:lnTo>
                    <a:pt x="188629" y="124272"/>
                  </a:lnTo>
                  <a:lnTo>
                    <a:pt x="189103" y="123932"/>
                  </a:lnTo>
                  <a:lnTo>
                    <a:pt x="190528" y="123656"/>
                  </a:lnTo>
                  <a:lnTo>
                    <a:pt x="190717" y="123693"/>
                  </a:lnTo>
                  <a:lnTo>
                    <a:pt x="190495" y="124919"/>
                  </a:lnTo>
                  <a:lnTo>
                    <a:pt x="190051" y="125373"/>
                  </a:lnTo>
                  <a:lnTo>
                    <a:pt x="189807" y="125415"/>
                  </a:lnTo>
                  <a:lnTo>
                    <a:pt x="189610" y="125277"/>
                  </a:lnTo>
                  <a:lnTo>
                    <a:pt x="189424" y="125255"/>
                  </a:lnTo>
                  <a:lnTo>
                    <a:pt x="189158" y="125363"/>
                  </a:lnTo>
                  <a:lnTo>
                    <a:pt x="189060" y="125538"/>
                  </a:lnTo>
                  <a:lnTo>
                    <a:pt x="189202" y="126838"/>
                  </a:lnTo>
                  <a:lnTo>
                    <a:pt x="190034" y="128100"/>
                  </a:lnTo>
                  <a:lnTo>
                    <a:pt x="190941" y="128264"/>
                  </a:lnTo>
                  <a:lnTo>
                    <a:pt x="191860" y="128267"/>
                  </a:lnTo>
                  <a:lnTo>
                    <a:pt x="193157" y="129232"/>
                  </a:lnTo>
                  <a:lnTo>
                    <a:pt x="193918" y="129630"/>
                  </a:lnTo>
                  <a:lnTo>
                    <a:pt x="194188" y="129638"/>
                  </a:lnTo>
                  <a:lnTo>
                    <a:pt x="194636" y="129332"/>
                  </a:lnTo>
                  <a:lnTo>
                    <a:pt x="194545" y="129917"/>
                  </a:lnTo>
                  <a:lnTo>
                    <a:pt x="194013" y="130483"/>
                  </a:lnTo>
                  <a:lnTo>
                    <a:pt x="191654" y="134128"/>
                  </a:lnTo>
                  <a:lnTo>
                    <a:pt x="191348" y="134456"/>
                  </a:lnTo>
                  <a:lnTo>
                    <a:pt x="191045" y="134556"/>
                  </a:lnTo>
                  <a:lnTo>
                    <a:pt x="190266" y="135530"/>
                  </a:lnTo>
                  <a:lnTo>
                    <a:pt x="190069" y="136561"/>
                  </a:lnTo>
                  <a:lnTo>
                    <a:pt x="189838" y="137958"/>
                  </a:lnTo>
                  <a:lnTo>
                    <a:pt x="188880" y="138800"/>
                  </a:lnTo>
                  <a:lnTo>
                    <a:pt x="187028" y="138465"/>
                  </a:lnTo>
                  <a:lnTo>
                    <a:pt x="188866" y="138840"/>
                  </a:lnTo>
                  <a:lnTo>
                    <a:pt x="188800" y="140104"/>
                  </a:lnTo>
                  <a:lnTo>
                    <a:pt x="188656" y="140640"/>
                  </a:lnTo>
                  <a:lnTo>
                    <a:pt x="188206" y="140641"/>
                  </a:lnTo>
                  <a:lnTo>
                    <a:pt x="188190" y="140195"/>
                  </a:lnTo>
                  <a:lnTo>
                    <a:pt x="187379" y="140276"/>
                  </a:lnTo>
                  <a:lnTo>
                    <a:pt x="187215" y="141177"/>
                  </a:lnTo>
                  <a:lnTo>
                    <a:pt x="187494" y="141985"/>
                  </a:lnTo>
                  <a:lnTo>
                    <a:pt x="187874" y="141905"/>
                  </a:lnTo>
                  <a:lnTo>
                    <a:pt x="187844" y="141668"/>
                  </a:lnTo>
                  <a:lnTo>
                    <a:pt x="187934" y="141452"/>
                  </a:lnTo>
                  <a:lnTo>
                    <a:pt x="188407" y="141293"/>
                  </a:lnTo>
                  <a:lnTo>
                    <a:pt x="188657" y="141209"/>
                  </a:lnTo>
                  <a:lnTo>
                    <a:pt x="188795" y="141829"/>
                  </a:lnTo>
                  <a:lnTo>
                    <a:pt x="188991" y="142107"/>
                  </a:lnTo>
                  <a:lnTo>
                    <a:pt x="188995" y="141550"/>
                  </a:lnTo>
                  <a:lnTo>
                    <a:pt x="189079" y="141210"/>
                  </a:lnTo>
                  <a:lnTo>
                    <a:pt x="189588" y="140971"/>
                  </a:lnTo>
                  <a:lnTo>
                    <a:pt x="190236" y="140912"/>
                  </a:lnTo>
                  <a:lnTo>
                    <a:pt x="190476" y="141031"/>
                  </a:lnTo>
                  <a:lnTo>
                    <a:pt x="190786" y="141694"/>
                  </a:lnTo>
                  <a:lnTo>
                    <a:pt x="190673" y="142159"/>
                  </a:lnTo>
                  <a:lnTo>
                    <a:pt x="190481" y="142387"/>
                  </a:lnTo>
                  <a:lnTo>
                    <a:pt x="190258" y="143273"/>
                  </a:lnTo>
                  <a:lnTo>
                    <a:pt x="190259" y="144261"/>
                  </a:lnTo>
                  <a:lnTo>
                    <a:pt x="190347" y="145110"/>
                  </a:lnTo>
                  <a:lnTo>
                    <a:pt x="190590" y="145348"/>
                  </a:lnTo>
                  <a:lnTo>
                    <a:pt x="190663" y="145516"/>
                  </a:lnTo>
                  <a:lnTo>
                    <a:pt x="190318" y="146812"/>
                  </a:lnTo>
                  <a:lnTo>
                    <a:pt x="190154" y="146902"/>
                  </a:lnTo>
                  <a:lnTo>
                    <a:pt x="190355" y="147162"/>
                  </a:lnTo>
                  <a:lnTo>
                    <a:pt x="191232" y="147758"/>
                  </a:lnTo>
                  <a:lnTo>
                    <a:pt x="193477" y="148819"/>
                  </a:lnTo>
                  <a:lnTo>
                    <a:pt x="194175" y="149542"/>
                  </a:lnTo>
                  <a:lnTo>
                    <a:pt x="194161" y="150104"/>
                  </a:lnTo>
                  <a:lnTo>
                    <a:pt x="193939" y="151204"/>
                  </a:lnTo>
                  <a:lnTo>
                    <a:pt x="193808" y="151323"/>
                  </a:lnTo>
                  <a:lnTo>
                    <a:pt x="190993" y="151006"/>
                  </a:lnTo>
                  <a:lnTo>
                    <a:pt x="190637" y="153663"/>
                  </a:lnTo>
                  <a:lnTo>
                    <a:pt x="188862" y="153448"/>
                  </a:lnTo>
                  <a:lnTo>
                    <a:pt x="188648" y="153492"/>
                  </a:lnTo>
                  <a:lnTo>
                    <a:pt x="188420" y="155266"/>
                  </a:lnTo>
                  <a:lnTo>
                    <a:pt x="188078" y="155959"/>
                  </a:lnTo>
                  <a:lnTo>
                    <a:pt x="187027" y="155732"/>
                  </a:lnTo>
                  <a:lnTo>
                    <a:pt x="186466" y="156350"/>
                  </a:lnTo>
                  <a:lnTo>
                    <a:pt x="186366" y="157220"/>
                  </a:lnTo>
                  <a:lnTo>
                    <a:pt x="187339" y="158639"/>
                  </a:lnTo>
                  <a:lnTo>
                    <a:pt x="187581" y="158938"/>
                  </a:lnTo>
                  <a:lnTo>
                    <a:pt x="187924" y="159479"/>
                  </a:lnTo>
                  <a:lnTo>
                    <a:pt x="189259" y="162254"/>
                  </a:lnTo>
                  <a:lnTo>
                    <a:pt x="189652" y="162712"/>
                  </a:lnTo>
                  <a:lnTo>
                    <a:pt x="190437" y="163263"/>
                  </a:lnTo>
                  <a:lnTo>
                    <a:pt x="190920" y="164115"/>
                  </a:lnTo>
                  <a:lnTo>
                    <a:pt x="191106" y="164115"/>
                  </a:lnTo>
                  <a:lnTo>
                    <a:pt x="191931" y="164447"/>
                  </a:lnTo>
                  <a:lnTo>
                    <a:pt x="191916" y="165192"/>
                  </a:lnTo>
                  <a:lnTo>
                    <a:pt x="191174" y="168187"/>
                  </a:lnTo>
                  <a:lnTo>
                    <a:pt x="190352" y="169093"/>
                  </a:lnTo>
                  <a:lnTo>
                    <a:pt x="189713" y="170136"/>
                  </a:lnTo>
                  <a:lnTo>
                    <a:pt x="189778" y="170538"/>
                  </a:lnTo>
                  <a:lnTo>
                    <a:pt x="190026" y="171230"/>
                  </a:lnTo>
                  <a:lnTo>
                    <a:pt x="190389" y="171719"/>
                  </a:lnTo>
                  <a:lnTo>
                    <a:pt x="190298" y="172188"/>
                  </a:lnTo>
                  <a:lnTo>
                    <a:pt x="189840" y="172236"/>
                  </a:lnTo>
                  <a:lnTo>
                    <a:pt x="189769" y="172851"/>
                  </a:lnTo>
                  <a:lnTo>
                    <a:pt x="190648" y="174189"/>
                  </a:lnTo>
                  <a:lnTo>
                    <a:pt x="190975" y="174211"/>
                  </a:lnTo>
                  <a:lnTo>
                    <a:pt x="191156" y="173972"/>
                  </a:lnTo>
                  <a:lnTo>
                    <a:pt x="191537" y="174043"/>
                  </a:lnTo>
                  <a:lnTo>
                    <a:pt x="192101" y="175812"/>
                  </a:lnTo>
                  <a:lnTo>
                    <a:pt x="192109" y="176562"/>
                  </a:lnTo>
                  <a:lnTo>
                    <a:pt x="191876" y="176397"/>
                  </a:lnTo>
                  <a:lnTo>
                    <a:pt x="191774" y="176174"/>
                  </a:lnTo>
                  <a:lnTo>
                    <a:pt x="191567" y="176073"/>
                  </a:lnTo>
                  <a:lnTo>
                    <a:pt x="191396" y="176155"/>
                  </a:lnTo>
                  <a:lnTo>
                    <a:pt x="191017" y="176574"/>
                  </a:lnTo>
                  <a:lnTo>
                    <a:pt x="191001" y="176729"/>
                  </a:lnTo>
                  <a:lnTo>
                    <a:pt x="191495" y="177232"/>
                  </a:lnTo>
                  <a:lnTo>
                    <a:pt x="191168" y="177645"/>
                  </a:lnTo>
                  <a:lnTo>
                    <a:pt x="189898" y="178450"/>
                  </a:lnTo>
                  <a:lnTo>
                    <a:pt x="189640" y="177933"/>
                  </a:lnTo>
                  <a:lnTo>
                    <a:pt x="188638" y="178231"/>
                  </a:lnTo>
                  <a:lnTo>
                    <a:pt x="188239" y="178086"/>
                  </a:lnTo>
                  <a:lnTo>
                    <a:pt x="187803" y="177658"/>
                  </a:lnTo>
                  <a:lnTo>
                    <a:pt x="187563" y="176999"/>
                  </a:lnTo>
                  <a:lnTo>
                    <a:pt x="187251" y="177033"/>
                  </a:lnTo>
                  <a:lnTo>
                    <a:pt x="186992" y="177156"/>
                  </a:lnTo>
                  <a:lnTo>
                    <a:pt x="186577" y="177684"/>
                  </a:lnTo>
                  <a:lnTo>
                    <a:pt x="186015" y="177818"/>
                  </a:lnTo>
                  <a:lnTo>
                    <a:pt x="185499" y="177646"/>
                  </a:lnTo>
                  <a:lnTo>
                    <a:pt x="185093" y="177873"/>
                  </a:lnTo>
                  <a:lnTo>
                    <a:pt x="184937" y="178130"/>
                  </a:lnTo>
                  <a:lnTo>
                    <a:pt x="184994" y="178537"/>
                  </a:lnTo>
                  <a:lnTo>
                    <a:pt x="184711" y="178994"/>
                  </a:lnTo>
                  <a:lnTo>
                    <a:pt x="184294" y="179158"/>
                  </a:lnTo>
                  <a:lnTo>
                    <a:pt x="184233" y="179651"/>
                  </a:lnTo>
                  <a:lnTo>
                    <a:pt x="184991" y="179656"/>
                  </a:lnTo>
                  <a:lnTo>
                    <a:pt x="185271" y="179159"/>
                  </a:lnTo>
                  <a:lnTo>
                    <a:pt x="185550" y="179364"/>
                  </a:lnTo>
                  <a:lnTo>
                    <a:pt x="185837" y="179040"/>
                  </a:lnTo>
                  <a:lnTo>
                    <a:pt x="186001" y="179244"/>
                  </a:lnTo>
                  <a:lnTo>
                    <a:pt x="186092" y="179458"/>
                  </a:lnTo>
                  <a:lnTo>
                    <a:pt x="186357" y="179866"/>
                  </a:lnTo>
                  <a:lnTo>
                    <a:pt x="186459" y="180023"/>
                  </a:lnTo>
                  <a:lnTo>
                    <a:pt x="186736" y="180226"/>
                  </a:lnTo>
                  <a:lnTo>
                    <a:pt x="186952" y="180385"/>
                  </a:lnTo>
                  <a:lnTo>
                    <a:pt x="187010" y="180573"/>
                  </a:lnTo>
                  <a:lnTo>
                    <a:pt x="187032" y="180858"/>
                  </a:lnTo>
                  <a:lnTo>
                    <a:pt x="187002" y="181209"/>
                  </a:lnTo>
                  <a:lnTo>
                    <a:pt x="186905" y="181398"/>
                  </a:lnTo>
                  <a:lnTo>
                    <a:pt x="186804" y="181533"/>
                  </a:lnTo>
                  <a:lnTo>
                    <a:pt x="186653" y="181625"/>
                  </a:lnTo>
                  <a:lnTo>
                    <a:pt x="186271" y="181768"/>
                  </a:lnTo>
                  <a:lnTo>
                    <a:pt x="185903" y="181736"/>
                  </a:lnTo>
                  <a:lnTo>
                    <a:pt x="185676" y="181741"/>
                  </a:lnTo>
                  <a:lnTo>
                    <a:pt x="185473" y="181807"/>
                  </a:lnTo>
                  <a:lnTo>
                    <a:pt x="185339" y="181910"/>
                  </a:lnTo>
                  <a:lnTo>
                    <a:pt x="185111" y="181929"/>
                  </a:lnTo>
                  <a:lnTo>
                    <a:pt x="184919" y="182140"/>
                  </a:lnTo>
                  <a:lnTo>
                    <a:pt x="184798" y="182284"/>
                  </a:lnTo>
                  <a:lnTo>
                    <a:pt x="184574" y="182694"/>
                  </a:lnTo>
                  <a:lnTo>
                    <a:pt x="184565" y="182890"/>
                  </a:lnTo>
                  <a:lnTo>
                    <a:pt x="184614" y="183738"/>
                  </a:lnTo>
                  <a:lnTo>
                    <a:pt x="184804" y="183735"/>
                  </a:lnTo>
                  <a:lnTo>
                    <a:pt x="185546" y="183628"/>
                  </a:lnTo>
                  <a:lnTo>
                    <a:pt x="186480" y="183670"/>
                  </a:lnTo>
                  <a:lnTo>
                    <a:pt x="186572" y="184176"/>
                  </a:lnTo>
                  <a:lnTo>
                    <a:pt x="186742" y="184570"/>
                  </a:lnTo>
                  <a:lnTo>
                    <a:pt x="187060" y="184813"/>
                  </a:lnTo>
                  <a:lnTo>
                    <a:pt x="187072" y="185184"/>
                  </a:lnTo>
                  <a:lnTo>
                    <a:pt x="187315" y="185908"/>
                  </a:lnTo>
                  <a:lnTo>
                    <a:pt x="187398" y="186045"/>
                  </a:lnTo>
                  <a:lnTo>
                    <a:pt x="187958" y="186303"/>
                  </a:lnTo>
                  <a:lnTo>
                    <a:pt x="188102" y="186159"/>
                  </a:lnTo>
                  <a:lnTo>
                    <a:pt x="188311" y="185804"/>
                  </a:lnTo>
                  <a:lnTo>
                    <a:pt x="188562" y="185541"/>
                  </a:lnTo>
                  <a:lnTo>
                    <a:pt x="188908" y="185353"/>
                  </a:lnTo>
                  <a:lnTo>
                    <a:pt x="189112" y="185317"/>
                  </a:lnTo>
                  <a:lnTo>
                    <a:pt x="189283" y="185239"/>
                  </a:lnTo>
                  <a:lnTo>
                    <a:pt x="189565" y="185323"/>
                  </a:lnTo>
                  <a:lnTo>
                    <a:pt x="189896" y="185757"/>
                  </a:lnTo>
                  <a:lnTo>
                    <a:pt x="190175" y="185949"/>
                  </a:lnTo>
                  <a:lnTo>
                    <a:pt x="191030" y="186261"/>
                  </a:lnTo>
                  <a:lnTo>
                    <a:pt x="191123" y="185709"/>
                  </a:lnTo>
                  <a:lnTo>
                    <a:pt x="191093" y="185579"/>
                  </a:lnTo>
                  <a:lnTo>
                    <a:pt x="191076" y="185256"/>
                  </a:lnTo>
                  <a:lnTo>
                    <a:pt x="190863" y="184702"/>
                  </a:lnTo>
                  <a:lnTo>
                    <a:pt x="190650" y="184654"/>
                  </a:lnTo>
                  <a:lnTo>
                    <a:pt x="190887" y="184664"/>
                  </a:lnTo>
                  <a:lnTo>
                    <a:pt x="191025" y="184478"/>
                  </a:lnTo>
                  <a:lnTo>
                    <a:pt x="191540" y="184839"/>
                  </a:lnTo>
                  <a:lnTo>
                    <a:pt x="191725" y="185066"/>
                  </a:lnTo>
                  <a:lnTo>
                    <a:pt x="191816" y="185502"/>
                  </a:lnTo>
                  <a:lnTo>
                    <a:pt x="191646" y="185870"/>
                  </a:lnTo>
                  <a:lnTo>
                    <a:pt x="191062" y="186355"/>
                  </a:lnTo>
                  <a:lnTo>
                    <a:pt x="190394" y="186363"/>
                  </a:lnTo>
                  <a:lnTo>
                    <a:pt x="190097" y="186877"/>
                  </a:lnTo>
                  <a:lnTo>
                    <a:pt x="188564" y="188509"/>
                  </a:lnTo>
                  <a:lnTo>
                    <a:pt x="188446" y="189158"/>
                  </a:lnTo>
                  <a:lnTo>
                    <a:pt x="186828" y="190086"/>
                  </a:lnTo>
                  <a:lnTo>
                    <a:pt x="186537" y="192000"/>
                  </a:lnTo>
                  <a:lnTo>
                    <a:pt x="186503" y="193490"/>
                  </a:lnTo>
                  <a:lnTo>
                    <a:pt x="186003" y="193441"/>
                  </a:lnTo>
                  <a:lnTo>
                    <a:pt x="185187" y="193981"/>
                  </a:lnTo>
                  <a:lnTo>
                    <a:pt x="183994" y="194077"/>
                  </a:lnTo>
                  <a:lnTo>
                    <a:pt x="183947" y="194275"/>
                  </a:lnTo>
                  <a:lnTo>
                    <a:pt x="184469" y="194845"/>
                  </a:lnTo>
                  <a:lnTo>
                    <a:pt x="184715" y="195497"/>
                  </a:lnTo>
                  <a:lnTo>
                    <a:pt x="184926" y="197421"/>
                  </a:lnTo>
                  <a:lnTo>
                    <a:pt x="184812" y="197736"/>
                  </a:lnTo>
                  <a:lnTo>
                    <a:pt x="184826" y="199297"/>
                  </a:lnTo>
                  <a:lnTo>
                    <a:pt x="185129" y="200325"/>
                  </a:lnTo>
                  <a:lnTo>
                    <a:pt x="185343" y="200530"/>
                  </a:lnTo>
                  <a:lnTo>
                    <a:pt x="185499" y="201377"/>
                  </a:lnTo>
                  <a:lnTo>
                    <a:pt x="185487" y="201901"/>
                  </a:lnTo>
                  <a:lnTo>
                    <a:pt x="185679" y="203403"/>
                  </a:lnTo>
                  <a:lnTo>
                    <a:pt x="185374" y="205004"/>
                  </a:lnTo>
                  <a:lnTo>
                    <a:pt x="184834" y="205950"/>
                  </a:lnTo>
                  <a:lnTo>
                    <a:pt x="184631" y="206002"/>
                  </a:lnTo>
                  <a:lnTo>
                    <a:pt x="184312" y="205901"/>
                  </a:lnTo>
                  <a:lnTo>
                    <a:pt x="183947" y="206242"/>
                  </a:lnTo>
                  <a:lnTo>
                    <a:pt x="183935" y="206471"/>
                  </a:lnTo>
                  <a:lnTo>
                    <a:pt x="183869" y="208821"/>
                  </a:lnTo>
                  <a:lnTo>
                    <a:pt x="184438" y="208871"/>
                  </a:lnTo>
                  <a:lnTo>
                    <a:pt x="184611" y="208625"/>
                  </a:lnTo>
                  <a:lnTo>
                    <a:pt x="184568" y="209485"/>
                  </a:lnTo>
                  <a:lnTo>
                    <a:pt x="184245" y="210558"/>
                  </a:lnTo>
                  <a:lnTo>
                    <a:pt x="183375" y="212036"/>
                  </a:lnTo>
                  <a:lnTo>
                    <a:pt x="183592" y="213537"/>
                  </a:lnTo>
                  <a:lnTo>
                    <a:pt x="183281" y="214148"/>
                  </a:lnTo>
                  <a:lnTo>
                    <a:pt x="183179" y="214897"/>
                  </a:lnTo>
                  <a:lnTo>
                    <a:pt x="183385" y="215258"/>
                  </a:lnTo>
                  <a:lnTo>
                    <a:pt x="183113" y="216703"/>
                  </a:lnTo>
                  <a:lnTo>
                    <a:pt x="182878" y="216666"/>
                  </a:lnTo>
                  <a:lnTo>
                    <a:pt x="182722" y="216525"/>
                  </a:lnTo>
                  <a:lnTo>
                    <a:pt x="182382" y="216413"/>
                  </a:lnTo>
                  <a:lnTo>
                    <a:pt x="181803" y="216494"/>
                  </a:lnTo>
                  <a:lnTo>
                    <a:pt x="181767" y="216658"/>
                  </a:lnTo>
                  <a:lnTo>
                    <a:pt x="180812" y="216591"/>
                  </a:lnTo>
                  <a:lnTo>
                    <a:pt x="180435" y="216058"/>
                  </a:lnTo>
                  <a:lnTo>
                    <a:pt x="180479" y="215064"/>
                  </a:lnTo>
                  <a:lnTo>
                    <a:pt x="180001" y="213272"/>
                  </a:lnTo>
                  <a:lnTo>
                    <a:pt x="179853" y="213264"/>
                  </a:lnTo>
                  <a:lnTo>
                    <a:pt x="179128" y="213541"/>
                  </a:lnTo>
                  <a:lnTo>
                    <a:pt x="179263" y="214348"/>
                  </a:lnTo>
                  <a:lnTo>
                    <a:pt x="179545" y="215380"/>
                  </a:lnTo>
                  <a:lnTo>
                    <a:pt x="180197" y="216596"/>
                  </a:lnTo>
                  <a:lnTo>
                    <a:pt x="179548" y="216736"/>
                  </a:lnTo>
                  <a:lnTo>
                    <a:pt x="179320" y="216760"/>
                  </a:lnTo>
                  <a:lnTo>
                    <a:pt x="178995" y="216308"/>
                  </a:lnTo>
                  <a:lnTo>
                    <a:pt x="178513" y="216412"/>
                  </a:lnTo>
                  <a:lnTo>
                    <a:pt x="177590" y="216431"/>
                  </a:lnTo>
                  <a:lnTo>
                    <a:pt x="177203" y="216211"/>
                  </a:lnTo>
                  <a:lnTo>
                    <a:pt x="176848" y="215820"/>
                  </a:lnTo>
                  <a:lnTo>
                    <a:pt x="176776" y="215563"/>
                  </a:lnTo>
                  <a:lnTo>
                    <a:pt x="176613" y="215332"/>
                  </a:lnTo>
                  <a:lnTo>
                    <a:pt x="176082" y="214959"/>
                  </a:lnTo>
                  <a:lnTo>
                    <a:pt x="175744" y="214870"/>
                  </a:lnTo>
                  <a:lnTo>
                    <a:pt x="175451" y="214595"/>
                  </a:lnTo>
                  <a:lnTo>
                    <a:pt x="175002" y="213850"/>
                  </a:lnTo>
                  <a:lnTo>
                    <a:pt x="174861" y="213928"/>
                  </a:lnTo>
                  <a:lnTo>
                    <a:pt x="174705" y="214398"/>
                  </a:lnTo>
                  <a:lnTo>
                    <a:pt x="174977" y="215418"/>
                  </a:lnTo>
                  <a:lnTo>
                    <a:pt x="175292" y="215895"/>
                  </a:lnTo>
                  <a:lnTo>
                    <a:pt x="175444" y="215936"/>
                  </a:lnTo>
                  <a:lnTo>
                    <a:pt x="175719" y="215746"/>
                  </a:lnTo>
                  <a:lnTo>
                    <a:pt x="175871" y="216014"/>
                  </a:lnTo>
                  <a:lnTo>
                    <a:pt x="175922" y="216636"/>
                  </a:lnTo>
                  <a:lnTo>
                    <a:pt x="175701" y="217247"/>
                  </a:lnTo>
                  <a:lnTo>
                    <a:pt x="175582" y="217392"/>
                  </a:lnTo>
                  <a:lnTo>
                    <a:pt x="175282" y="217258"/>
                  </a:lnTo>
                  <a:lnTo>
                    <a:pt x="174858" y="217408"/>
                  </a:lnTo>
                  <a:lnTo>
                    <a:pt x="174080" y="217896"/>
                  </a:lnTo>
                  <a:lnTo>
                    <a:pt x="173976" y="218205"/>
                  </a:lnTo>
                  <a:lnTo>
                    <a:pt x="173386" y="218001"/>
                  </a:lnTo>
                  <a:lnTo>
                    <a:pt x="172973" y="217721"/>
                  </a:lnTo>
                  <a:lnTo>
                    <a:pt x="172361" y="217487"/>
                  </a:lnTo>
                  <a:lnTo>
                    <a:pt x="172166" y="217543"/>
                  </a:lnTo>
                  <a:lnTo>
                    <a:pt x="171822" y="217964"/>
                  </a:lnTo>
                  <a:lnTo>
                    <a:pt x="171337" y="218266"/>
                  </a:lnTo>
                  <a:lnTo>
                    <a:pt x="170757" y="218356"/>
                  </a:lnTo>
                  <a:lnTo>
                    <a:pt x="170294" y="218288"/>
                  </a:lnTo>
                  <a:lnTo>
                    <a:pt x="170123" y="219395"/>
                  </a:lnTo>
                  <a:lnTo>
                    <a:pt x="170727" y="219525"/>
                  </a:lnTo>
                  <a:lnTo>
                    <a:pt x="171596" y="220248"/>
                  </a:lnTo>
                  <a:lnTo>
                    <a:pt x="171201" y="220621"/>
                  </a:lnTo>
                  <a:lnTo>
                    <a:pt x="170618" y="220811"/>
                  </a:lnTo>
                  <a:lnTo>
                    <a:pt x="170599" y="221547"/>
                  </a:lnTo>
                  <a:lnTo>
                    <a:pt x="170766" y="221761"/>
                  </a:lnTo>
                  <a:lnTo>
                    <a:pt x="170918" y="222146"/>
                  </a:lnTo>
                  <a:lnTo>
                    <a:pt x="170754" y="222756"/>
                  </a:lnTo>
                  <a:lnTo>
                    <a:pt x="170823" y="223244"/>
                  </a:lnTo>
                  <a:lnTo>
                    <a:pt x="171345" y="224525"/>
                  </a:lnTo>
                  <a:lnTo>
                    <a:pt x="171681" y="224726"/>
                  </a:lnTo>
                  <a:lnTo>
                    <a:pt x="171646" y="225728"/>
                  </a:lnTo>
                  <a:lnTo>
                    <a:pt x="172583" y="226927"/>
                  </a:lnTo>
                  <a:lnTo>
                    <a:pt x="172742" y="227422"/>
                  </a:lnTo>
                  <a:lnTo>
                    <a:pt x="172728" y="228052"/>
                  </a:lnTo>
                  <a:lnTo>
                    <a:pt x="172185" y="227960"/>
                  </a:lnTo>
                  <a:lnTo>
                    <a:pt x="172189" y="228250"/>
                  </a:lnTo>
                  <a:lnTo>
                    <a:pt x="172660" y="229125"/>
                  </a:lnTo>
                  <a:lnTo>
                    <a:pt x="172695" y="229845"/>
                  </a:lnTo>
                  <a:lnTo>
                    <a:pt x="172277" y="229963"/>
                  </a:lnTo>
                  <a:lnTo>
                    <a:pt x="171745" y="229777"/>
                  </a:lnTo>
                  <a:lnTo>
                    <a:pt x="170439" y="230068"/>
                  </a:lnTo>
                  <a:lnTo>
                    <a:pt x="169455" y="230999"/>
                  </a:lnTo>
                  <a:lnTo>
                    <a:pt x="169860" y="231096"/>
                  </a:lnTo>
                  <a:lnTo>
                    <a:pt x="169939" y="231282"/>
                  </a:lnTo>
                  <a:lnTo>
                    <a:pt x="169946" y="231577"/>
                  </a:lnTo>
                  <a:lnTo>
                    <a:pt x="168758" y="231380"/>
                  </a:lnTo>
                  <a:lnTo>
                    <a:pt x="167072" y="232357"/>
                  </a:lnTo>
                  <a:lnTo>
                    <a:pt x="166656" y="232382"/>
                  </a:lnTo>
                  <a:lnTo>
                    <a:pt x="164831" y="233116"/>
                  </a:lnTo>
                  <a:lnTo>
                    <a:pt x="164632" y="233432"/>
                  </a:lnTo>
                  <a:lnTo>
                    <a:pt x="164321" y="233317"/>
                  </a:lnTo>
                  <a:lnTo>
                    <a:pt x="163757" y="233488"/>
                  </a:lnTo>
                  <a:lnTo>
                    <a:pt x="163468" y="233376"/>
                  </a:lnTo>
                  <a:lnTo>
                    <a:pt x="163330" y="233189"/>
                  </a:lnTo>
                  <a:lnTo>
                    <a:pt x="163519" y="233090"/>
                  </a:lnTo>
                  <a:lnTo>
                    <a:pt x="164459" y="232145"/>
                  </a:lnTo>
                  <a:lnTo>
                    <a:pt x="164350" y="231184"/>
                  </a:lnTo>
                  <a:lnTo>
                    <a:pt x="164440" y="230666"/>
                  </a:lnTo>
                  <a:lnTo>
                    <a:pt x="160837" y="230072"/>
                  </a:lnTo>
                  <a:lnTo>
                    <a:pt x="160831" y="229037"/>
                  </a:lnTo>
                  <a:lnTo>
                    <a:pt x="160510" y="228859"/>
                  </a:lnTo>
                  <a:lnTo>
                    <a:pt x="160066" y="229086"/>
                  </a:lnTo>
                  <a:lnTo>
                    <a:pt x="159679" y="229414"/>
                  </a:lnTo>
                  <a:lnTo>
                    <a:pt x="158605" y="229374"/>
                  </a:lnTo>
                  <a:lnTo>
                    <a:pt x="158710" y="229850"/>
                  </a:lnTo>
                  <a:lnTo>
                    <a:pt x="158670" y="229999"/>
                  </a:lnTo>
                  <a:lnTo>
                    <a:pt x="158207" y="229232"/>
                  </a:lnTo>
                  <a:lnTo>
                    <a:pt x="158098" y="228796"/>
                  </a:lnTo>
                  <a:lnTo>
                    <a:pt x="158113" y="228469"/>
                  </a:lnTo>
                  <a:lnTo>
                    <a:pt x="157943" y="227988"/>
                  </a:lnTo>
                  <a:lnTo>
                    <a:pt x="157024" y="226747"/>
                  </a:lnTo>
                  <a:lnTo>
                    <a:pt x="155881" y="226585"/>
                  </a:lnTo>
                  <a:lnTo>
                    <a:pt x="155107" y="227293"/>
                  </a:lnTo>
                  <a:lnTo>
                    <a:pt x="154865" y="227781"/>
                  </a:lnTo>
                  <a:lnTo>
                    <a:pt x="154722" y="228426"/>
                  </a:lnTo>
                  <a:lnTo>
                    <a:pt x="154570" y="228679"/>
                  </a:lnTo>
                  <a:lnTo>
                    <a:pt x="154389" y="228828"/>
                  </a:lnTo>
                  <a:lnTo>
                    <a:pt x="153745" y="229055"/>
                  </a:lnTo>
                  <a:lnTo>
                    <a:pt x="153354" y="229073"/>
                  </a:lnTo>
                  <a:lnTo>
                    <a:pt x="153141" y="228998"/>
                  </a:lnTo>
                  <a:lnTo>
                    <a:pt x="151428" y="227634"/>
                  </a:lnTo>
                  <a:lnTo>
                    <a:pt x="150976" y="226900"/>
                  </a:lnTo>
                  <a:lnTo>
                    <a:pt x="150947" y="226766"/>
                  </a:lnTo>
                  <a:lnTo>
                    <a:pt x="151776" y="225078"/>
                  </a:lnTo>
                  <a:lnTo>
                    <a:pt x="151559" y="225056"/>
                  </a:lnTo>
                  <a:lnTo>
                    <a:pt x="151414" y="225127"/>
                  </a:lnTo>
                  <a:lnTo>
                    <a:pt x="151041" y="225470"/>
                  </a:lnTo>
                  <a:lnTo>
                    <a:pt x="150936" y="225879"/>
                  </a:lnTo>
                  <a:lnTo>
                    <a:pt x="150589" y="225991"/>
                  </a:lnTo>
                  <a:lnTo>
                    <a:pt x="150756" y="224404"/>
                  </a:lnTo>
                  <a:lnTo>
                    <a:pt x="150865" y="224102"/>
                  </a:lnTo>
                  <a:lnTo>
                    <a:pt x="150659" y="222820"/>
                  </a:lnTo>
                  <a:lnTo>
                    <a:pt x="150543" y="222455"/>
                  </a:lnTo>
                  <a:lnTo>
                    <a:pt x="150717" y="221882"/>
                  </a:lnTo>
                  <a:lnTo>
                    <a:pt x="150155" y="221141"/>
                  </a:lnTo>
                  <a:lnTo>
                    <a:pt x="150016" y="220648"/>
                  </a:lnTo>
                  <a:lnTo>
                    <a:pt x="150106" y="220429"/>
                  </a:lnTo>
                  <a:lnTo>
                    <a:pt x="150359" y="220116"/>
                  </a:lnTo>
                  <a:lnTo>
                    <a:pt x="150577" y="219486"/>
                  </a:lnTo>
                  <a:lnTo>
                    <a:pt x="150530" y="218808"/>
                  </a:lnTo>
                  <a:lnTo>
                    <a:pt x="150186" y="218708"/>
                  </a:lnTo>
                  <a:lnTo>
                    <a:pt x="149915" y="218845"/>
                  </a:lnTo>
                  <a:lnTo>
                    <a:pt x="149068" y="218715"/>
                  </a:lnTo>
                  <a:lnTo>
                    <a:pt x="148861" y="218584"/>
                  </a:lnTo>
                  <a:lnTo>
                    <a:pt x="149068" y="218406"/>
                  </a:lnTo>
                  <a:lnTo>
                    <a:pt x="149803" y="217128"/>
                  </a:lnTo>
                  <a:lnTo>
                    <a:pt x="149785" y="216945"/>
                  </a:lnTo>
                  <a:lnTo>
                    <a:pt x="149343" y="216383"/>
                  </a:lnTo>
                  <a:lnTo>
                    <a:pt x="148880" y="216193"/>
                  </a:lnTo>
                  <a:lnTo>
                    <a:pt x="148913" y="215671"/>
                  </a:lnTo>
                  <a:lnTo>
                    <a:pt x="149105" y="214930"/>
                  </a:lnTo>
                  <a:lnTo>
                    <a:pt x="149134" y="214605"/>
                  </a:lnTo>
                  <a:lnTo>
                    <a:pt x="149051" y="214397"/>
                  </a:lnTo>
                  <a:lnTo>
                    <a:pt x="149069" y="214028"/>
                  </a:lnTo>
                  <a:lnTo>
                    <a:pt x="149239" y="213749"/>
                  </a:lnTo>
                  <a:lnTo>
                    <a:pt x="148692" y="213790"/>
                  </a:lnTo>
                  <a:lnTo>
                    <a:pt x="148368" y="213904"/>
                  </a:lnTo>
                  <a:lnTo>
                    <a:pt x="148446" y="212460"/>
                  </a:lnTo>
                  <a:lnTo>
                    <a:pt x="148083" y="211741"/>
                  </a:lnTo>
                  <a:lnTo>
                    <a:pt x="148277" y="209822"/>
                  </a:lnTo>
                  <a:lnTo>
                    <a:pt x="148070" y="209757"/>
                  </a:lnTo>
                  <a:lnTo>
                    <a:pt x="148096" y="208407"/>
                  </a:lnTo>
                  <a:lnTo>
                    <a:pt x="148201" y="207667"/>
                  </a:lnTo>
                  <a:lnTo>
                    <a:pt x="149211" y="207588"/>
                  </a:lnTo>
                  <a:lnTo>
                    <a:pt x="149664" y="207730"/>
                  </a:lnTo>
                  <a:lnTo>
                    <a:pt x="149624" y="207964"/>
                  </a:lnTo>
                  <a:lnTo>
                    <a:pt x="149845" y="207827"/>
                  </a:lnTo>
                  <a:lnTo>
                    <a:pt x="149986" y="207242"/>
                  </a:lnTo>
                  <a:lnTo>
                    <a:pt x="149588" y="206411"/>
                  </a:lnTo>
                  <a:lnTo>
                    <a:pt x="149539" y="206134"/>
                  </a:lnTo>
                  <a:lnTo>
                    <a:pt x="149614" y="204965"/>
                  </a:lnTo>
                  <a:lnTo>
                    <a:pt x="149737" y="204816"/>
                  </a:lnTo>
                  <a:lnTo>
                    <a:pt x="150672" y="204422"/>
                  </a:lnTo>
                  <a:lnTo>
                    <a:pt x="150553" y="203170"/>
                  </a:lnTo>
                  <a:lnTo>
                    <a:pt x="150059" y="202742"/>
                  </a:lnTo>
                  <a:lnTo>
                    <a:pt x="149694" y="200842"/>
                  </a:lnTo>
                  <a:lnTo>
                    <a:pt x="149727" y="200458"/>
                  </a:lnTo>
                  <a:lnTo>
                    <a:pt x="149883" y="200234"/>
                  </a:lnTo>
                  <a:lnTo>
                    <a:pt x="149858" y="199653"/>
                  </a:lnTo>
                  <a:lnTo>
                    <a:pt x="149785" y="199370"/>
                  </a:lnTo>
                  <a:lnTo>
                    <a:pt x="149666" y="199195"/>
                  </a:lnTo>
                  <a:lnTo>
                    <a:pt x="149626" y="198923"/>
                  </a:lnTo>
                  <a:lnTo>
                    <a:pt x="149717" y="198189"/>
                  </a:lnTo>
                  <a:lnTo>
                    <a:pt x="149865" y="197977"/>
                  </a:lnTo>
                  <a:lnTo>
                    <a:pt x="150134" y="198249"/>
                  </a:lnTo>
                  <a:lnTo>
                    <a:pt x="150191" y="198584"/>
                  </a:lnTo>
                  <a:lnTo>
                    <a:pt x="150173" y="198916"/>
                  </a:lnTo>
                  <a:lnTo>
                    <a:pt x="150779" y="199154"/>
                  </a:lnTo>
                  <a:lnTo>
                    <a:pt x="151529" y="199296"/>
                  </a:lnTo>
                  <a:lnTo>
                    <a:pt x="152427" y="199859"/>
                  </a:lnTo>
                  <a:lnTo>
                    <a:pt x="153181" y="199919"/>
                  </a:lnTo>
                  <a:lnTo>
                    <a:pt x="153634" y="199783"/>
                  </a:lnTo>
                  <a:lnTo>
                    <a:pt x="153359" y="198142"/>
                  </a:lnTo>
                  <a:lnTo>
                    <a:pt x="152923" y="192986"/>
                  </a:lnTo>
                  <a:lnTo>
                    <a:pt x="152858" y="192021"/>
                  </a:lnTo>
                  <a:lnTo>
                    <a:pt x="152464" y="190584"/>
                  </a:lnTo>
                  <a:lnTo>
                    <a:pt x="152536" y="190271"/>
                  </a:lnTo>
                  <a:lnTo>
                    <a:pt x="152845" y="189660"/>
                  </a:lnTo>
                  <a:lnTo>
                    <a:pt x="153479" y="190309"/>
                  </a:lnTo>
                  <a:lnTo>
                    <a:pt x="154361" y="190648"/>
                  </a:lnTo>
                  <a:lnTo>
                    <a:pt x="154714" y="188176"/>
                  </a:lnTo>
                  <a:lnTo>
                    <a:pt x="155364" y="188250"/>
                  </a:lnTo>
                  <a:lnTo>
                    <a:pt x="155078" y="191071"/>
                  </a:lnTo>
                  <a:lnTo>
                    <a:pt x="155272" y="191228"/>
                  </a:lnTo>
                  <a:lnTo>
                    <a:pt x="158082" y="187482"/>
                  </a:lnTo>
                  <a:lnTo>
                    <a:pt x="159493" y="183356"/>
                  </a:lnTo>
                  <a:lnTo>
                    <a:pt x="159063" y="183320"/>
                  </a:lnTo>
                  <a:lnTo>
                    <a:pt x="159445" y="183165"/>
                  </a:lnTo>
                  <a:lnTo>
                    <a:pt x="159551" y="181985"/>
                  </a:lnTo>
                  <a:lnTo>
                    <a:pt x="159100" y="181938"/>
                  </a:lnTo>
                  <a:lnTo>
                    <a:pt x="159258" y="180687"/>
                  </a:lnTo>
                  <a:lnTo>
                    <a:pt x="160077" y="180763"/>
                  </a:lnTo>
                  <a:lnTo>
                    <a:pt x="159732" y="179657"/>
                  </a:lnTo>
                  <a:lnTo>
                    <a:pt x="159795" y="179358"/>
                  </a:lnTo>
                  <a:lnTo>
                    <a:pt x="160629" y="179577"/>
                  </a:lnTo>
                  <a:lnTo>
                    <a:pt x="160954" y="178276"/>
                  </a:lnTo>
                  <a:lnTo>
                    <a:pt x="159224" y="178091"/>
                  </a:lnTo>
                  <a:lnTo>
                    <a:pt x="159341" y="176759"/>
                  </a:lnTo>
                  <a:lnTo>
                    <a:pt x="159721" y="176620"/>
                  </a:lnTo>
                  <a:lnTo>
                    <a:pt x="159878" y="176258"/>
                  </a:lnTo>
                  <a:lnTo>
                    <a:pt x="159804" y="175779"/>
                  </a:lnTo>
                  <a:lnTo>
                    <a:pt x="159782" y="174858"/>
                  </a:lnTo>
                  <a:lnTo>
                    <a:pt x="160250" y="174482"/>
                  </a:lnTo>
                  <a:lnTo>
                    <a:pt x="160787" y="173867"/>
                  </a:lnTo>
                  <a:lnTo>
                    <a:pt x="161423" y="173964"/>
                  </a:lnTo>
                  <a:lnTo>
                    <a:pt x="161613" y="173912"/>
                  </a:lnTo>
                  <a:lnTo>
                    <a:pt x="161509" y="173066"/>
                  </a:lnTo>
                  <a:lnTo>
                    <a:pt x="161693" y="171368"/>
                  </a:lnTo>
                  <a:lnTo>
                    <a:pt x="162306" y="165878"/>
                  </a:lnTo>
                  <a:lnTo>
                    <a:pt x="162643" y="165914"/>
                  </a:lnTo>
                  <a:lnTo>
                    <a:pt x="162745" y="165773"/>
                  </a:lnTo>
                  <a:lnTo>
                    <a:pt x="162675" y="165277"/>
                  </a:lnTo>
                  <a:lnTo>
                    <a:pt x="162686" y="164502"/>
                  </a:lnTo>
                  <a:lnTo>
                    <a:pt x="164100" y="164648"/>
                  </a:lnTo>
                  <a:lnTo>
                    <a:pt x="164547" y="164502"/>
                  </a:lnTo>
                  <a:lnTo>
                    <a:pt x="164790" y="164327"/>
                  </a:lnTo>
                  <a:lnTo>
                    <a:pt x="165208" y="164379"/>
                  </a:lnTo>
                  <a:lnTo>
                    <a:pt x="165691" y="164402"/>
                  </a:lnTo>
                  <a:lnTo>
                    <a:pt x="166229" y="164086"/>
                  </a:lnTo>
                  <a:lnTo>
                    <a:pt x="167727" y="163650"/>
                  </a:lnTo>
                  <a:lnTo>
                    <a:pt x="168588" y="163606"/>
                  </a:lnTo>
                  <a:lnTo>
                    <a:pt x="168781" y="162265"/>
                  </a:lnTo>
                  <a:lnTo>
                    <a:pt x="168730" y="162011"/>
                  </a:lnTo>
                  <a:lnTo>
                    <a:pt x="168160" y="161694"/>
                  </a:lnTo>
                  <a:lnTo>
                    <a:pt x="168018" y="161706"/>
                  </a:lnTo>
                  <a:lnTo>
                    <a:pt x="167336" y="162565"/>
                  </a:lnTo>
                  <a:lnTo>
                    <a:pt x="166597" y="162484"/>
                  </a:lnTo>
                  <a:lnTo>
                    <a:pt x="165189" y="162088"/>
                  </a:lnTo>
                  <a:lnTo>
                    <a:pt x="165263" y="161261"/>
                  </a:lnTo>
                  <a:lnTo>
                    <a:pt x="165723" y="158775"/>
                  </a:lnTo>
                  <a:lnTo>
                    <a:pt x="166580" y="158139"/>
                  </a:lnTo>
                  <a:lnTo>
                    <a:pt x="166829" y="158027"/>
                  </a:lnTo>
                  <a:lnTo>
                    <a:pt x="165766" y="157862"/>
                  </a:lnTo>
                  <a:lnTo>
                    <a:pt x="165802" y="157343"/>
                  </a:lnTo>
                  <a:lnTo>
                    <a:pt x="166144" y="156754"/>
                  </a:lnTo>
                  <a:lnTo>
                    <a:pt x="167340" y="156862"/>
                  </a:lnTo>
                  <a:lnTo>
                    <a:pt x="167581" y="155574"/>
                  </a:lnTo>
                  <a:lnTo>
                    <a:pt x="167584" y="154683"/>
                  </a:lnTo>
                  <a:lnTo>
                    <a:pt x="167530" y="154307"/>
                  </a:lnTo>
                  <a:lnTo>
                    <a:pt x="167192" y="154136"/>
                  </a:lnTo>
                  <a:lnTo>
                    <a:pt x="166745" y="154046"/>
                  </a:lnTo>
                  <a:lnTo>
                    <a:pt x="166715" y="154732"/>
                  </a:lnTo>
                  <a:lnTo>
                    <a:pt x="165379" y="154660"/>
                  </a:lnTo>
                  <a:lnTo>
                    <a:pt x="163955" y="153874"/>
                  </a:lnTo>
                  <a:lnTo>
                    <a:pt x="164177" y="152544"/>
                  </a:lnTo>
                  <a:lnTo>
                    <a:pt x="164094" y="152265"/>
                  </a:lnTo>
                  <a:lnTo>
                    <a:pt x="162984" y="151475"/>
                  </a:lnTo>
                  <a:lnTo>
                    <a:pt x="162213" y="151092"/>
                  </a:lnTo>
                  <a:lnTo>
                    <a:pt x="160751" y="151494"/>
                  </a:lnTo>
                  <a:lnTo>
                    <a:pt x="160038" y="151934"/>
                  </a:lnTo>
                  <a:lnTo>
                    <a:pt x="159472" y="152101"/>
                  </a:lnTo>
                  <a:lnTo>
                    <a:pt x="159093" y="152165"/>
                  </a:lnTo>
                  <a:lnTo>
                    <a:pt x="159089" y="151979"/>
                  </a:lnTo>
                  <a:lnTo>
                    <a:pt x="159263" y="151530"/>
                  </a:lnTo>
                  <a:lnTo>
                    <a:pt x="158209" y="151547"/>
                  </a:lnTo>
                  <a:lnTo>
                    <a:pt x="156488" y="151335"/>
                  </a:lnTo>
                  <a:lnTo>
                    <a:pt x="155594" y="150819"/>
                  </a:lnTo>
                  <a:lnTo>
                    <a:pt x="155769" y="150220"/>
                  </a:lnTo>
                  <a:lnTo>
                    <a:pt x="156138" y="150033"/>
                  </a:lnTo>
                  <a:lnTo>
                    <a:pt x="156658" y="150121"/>
                  </a:lnTo>
                  <a:lnTo>
                    <a:pt x="157080" y="149178"/>
                  </a:lnTo>
                  <a:lnTo>
                    <a:pt x="158088" y="148712"/>
                  </a:lnTo>
                  <a:lnTo>
                    <a:pt x="158932" y="148693"/>
                  </a:lnTo>
                  <a:lnTo>
                    <a:pt x="159117" y="148590"/>
                  </a:lnTo>
                  <a:lnTo>
                    <a:pt x="158960" y="147002"/>
                  </a:lnTo>
                  <a:lnTo>
                    <a:pt x="158818" y="146175"/>
                  </a:lnTo>
                  <a:lnTo>
                    <a:pt x="158778" y="145609"/>
                  </a:lnTo>
                  <a:lnTo>
                    <a:pt x="158818" y="144711"/>
                  </a:lnTo>
                  <a:lnTo>
                    <a:pt x="159807" y="144789"/>
                  </a:lnTo>
                  <a:lnTo>
                    <a:pt x="160200" y="145042"/>
                  </a:lnTo>
                  <a:lnTo>
                    <a:pt x="160863" y="145228"/>
                  </a:lnTo>
                  <a:lnTo>
                    <a:pt x="162107" y="145247"/>
                  </a:lnTo>
                  <a:lnTo>
                    <a:pt x="162362" y="145150"/>
                  </a:lnTo>
                  <a:lnTo>
                    <a:pt x="162435" y="145750"/>
                  </a:lnTo>
                  <a:lnTo>
                    <a:pt x="162299" y="146938"/>
                  </a:lnTo>
                  <a:lnTo>
                    <a:pt x="162803" y="147016"/>
                  </a:lnTo>
                  <a:lnTo>
                    <a:pt x="163784" y="147449"/>
                  </a:lnTo>
                  <a:lnTo>
                    <a:pt x="163446" y="148506"/>
                  </a:lnTo>
                  <a:lnTo>
                    <a:pt x="163243" y="148726"/>
                  </a:lnTo>
                  <a:lnTo>
                    <a:pt x="163235" y="149005"/>
                  </a:lnTo>
                  <a:lnTo>
                    <a:pt x="163385" y="149548"/>
                  </a:lnTo>
                  <a:lnTo>
                    <a:pt x="163907" y="149639"/>
                  </a:lnTo>
                  <a:lnTo>
                    <a:pt x="164018" y="148916"/>
                  </a:lnTo>
                  <a:lnTo>
                    <a:pt x="164568" y="148160"/>
                  </a:lnTo>
                  <a:lnTo>
                    <a:pt x="165313" y="148845"/>
                  </a:lnTo>
                  <a:lnTo>
                    <a:pt x="166018" y="148629"/>
                  </a:lnTo>
                  <a:lnTo>
                    <a:pt x="166434" y="148159"/>
                  </a:lnTo>
                  <a:lnTo>
                    <a:pt x="167678" y="147464"/>
                  </a:lnTo>
                  <a:lnTo>
                    <a:pt x="168056" y="147472"/>
                  </a:lnTo>
                  <a:lnTo>
                    <a:pt x="168740" y="147315"/>
                  </a:lnTo>
                  <a:lnTo>
                    <a:pt x="169770" y="146880"/>
                  </a:lnTo>
                  <a:lnTo>
                    <a:pt x="169956" y="146426"/>
                  </a:lnTo>
                  <a:lnTo>
                    <a:pt x="170557" y="145823"/>
                  </a:lnTo>
                  <a:lnTo>
                    <a:pt x="170735" y="145745"/>
                  </a:lnTo>
                  <a:lnTo>
                    <a:pt x="171149" y="145067"/>
                  </a:lnTo>
                  <a:lnTo>
                    <a:pt x="171261" y="144165"/>
                  </a:lnTo>
                  <a:lnTo>
                    <a:pt x="171468" y="143215"/>
                  </a:lnTo>
                  <a:lnTo>
                    <a:pt x="171602" y="142820"/>
                  </a:lnTo>
                  <a:lnTo>
                    <a:pt x="171839" y="142522"/>
                  </a:lnTo>
                  <a:lnTo>
                    <a:pt x="171747" y="142306"/>
                  </a:lnTo>
                  <a:lnTo>
                    <a:pt x="171096" y="142172"/>
                  </a:lnTo>
                  <a:lnTo>
                    <a:pt x="170789" y="141754"/>
                  </a:lnTo>
                  <a:lnTo>
                    <a:pt x="170050" y="141736"/>
                  </a:lnTo>
                  <a:lnTo>
                    <a:pt x="169489" y="141468"/>
                  </a:lnTo>
                  <a:lnTo>
                    <a:pt x="169150" y="141214"/>
                  </a:lnTo>
                  <a:lnTo>
                    <a:pt x="168294" y="140853"/>
                  </a:lnTo>
                  <a:lnTo>
                    <a:pt x="168058" y="140681"/>
                  </a:lnTo>
                  <a:lnTo>
                    <a:pt x="167480" y="140714"/>
                  </a:lnTo>
                  <a:lnTo>
                    <a:pt x="167254" y="140982"/>
                  </a:lnTo>
                  <a:lnTo>
                    <a:pt x="167163" y="141615"/>
                  </a:lnTo>
                  <a:lnTo>
                    <a:pt x="165587" y="141801"/>
                  </a:lnTo>
                  <a:lnTo>
                    <a:pt x="164240" y="142069"/>
                  </a:lnTo>
                  <a:lnTo>
                    <a:pt x="163551" y="142632"/>
                  </a:lnTo>
                  <a:lnTo>
                    <a:pt x="162599" y="143004"/>
                  </a:lnTo>
                  <a:lnTo>
                    <a:pt x="161212" y="143291"/>
                  </a:lnTo>
                  <a:lnTo>
                    <a:pt x="160029" y="143232"/>
                  </a:lnTo>
                  <a:lnTo>
                    <a:pt x="158821" y="143034"/>
                  </a:lnTo>
                  <a:lnTo>
                    <a:pt x="157963" y="141975"/>
                  </a:lnTo>
                  <a:lnTo>
                    <a:pt x="158471" y="141096"/>
                  </a:lnTo>
                  <a:lnTo>
                    <a:pt x="157572" y="141411"/>
                  </a:lnTo>
                  <a:lnTo>
                    <a:pt x="157240" y="141407"/>
                  </a:lnTo>
                  <a:lnTo>
                    <a:pt x="156665" y="140882"/>
                  </a:lnTo>
                  <a:lnTo>
                    <a:pt x="156282" y="139538"/>
                  </a:lnTo>
                  <a:lnTo>
                    <a:pt x="156169" y="139396"/>
                  </a:lnTo>
                  <a:lnTo>
                    <a:pt x="155765" y="139020"/>
                  </a:lnTo>
                  <a:lnTo>
                    <a:pt x="155069" y="138708"/>
                  </a:lnTo>
                  <a:lnTo>
                    <a:pt x="154876" y="138782"/>
                  </a:lnTo>
                  <a:lnTo>
                    <a:pt x="154742" y="139285"/>
                  </a:lnTo>
                  <a:lnTo>
                    <a:pt x="154736" y="139993"/>
                  </a:lnTo>
                  <a:lnTo>
                    <a:pt x="154577" y="141115"/>
                  </a:lnTo>
                  <a:lnTo>
                    <a:pt x="152933" y="140836"/>
                  </a:lnTo>
                  <a:lnTo>
                    <a:pt x="152948" y="140528"/>
                  </a:lnTo>
                  <a:lnTo>
                    <a:pt x="152668" y="140152"/>
                  </a:lnTo>
                  <a:lnTo>
                    <a:pt x="152195" y="139958"/>
                  </a:lnTo>
                  <a:lnTo>
                    <a:pt x="152075" y="138658"/>
                  </a:lnTo>
                  <a:lnTo>
                    <a:pt x="151821" y="136933"/>
                  </a:lnTo>
                  <a:lnTo>
                    <a:pt x="151508" y="136203"/>
                  </a:lnTo>
                  <a:lnTo>
                    <a:pt x="151206" y="135992"/>
                  </a:lnTo>
                  <a:lnTo>
                    <a:pt x="149967" y="139097"/>
                  </a:lnTo>
                  <a:lnTo>
                    <a:pt x="149607" y="139812"/>
                  </a:lnTo>
                  <a:lnTo>
                    <a:pt x="149290" y="140088"/>
                  </a:lnTo>
                  <a:lnTo>
                    <a:pt x="148929" y="139409"/>
                  </a:lnTo>
                  <a:lnTo>
                    <a:pt x="148517" y="139393"/>
                  </a:lnTo>
                  <a:lnTo>
                    <a:pt x="148452" y="139561"/>
                  </a:lnTo>
                  <a:lnTo>
                    <a:pt x="145641" y="139586"/>
                  </a:lnTo>
                  <a:lnTo>
                    <a:pt x="145562" y="139119"/>
                  </a:lnTo>
                  <a:lnTo>
                    <a:pt x="144768" y="138642"/>
                  </a:lnTo>
                  <a:lnTo>
                    <a:pt x="143672" y="137715"/>
                  </a:lnTo>
                  <a:lnTo>
                    <a:pt x="143326" y="137990"/>
                  </a:lnTo>
                  <a:lnTo>
                    <a:pt x="143156" y="138308"/>
                  </a:lnTo>
                  <a:lnTo>
                    <a:pt x="142715" y="138255"/>
                  </a:lnTo>
                  <a:lnTo>
                    <a:pt x="143039" y="137161"/>
                  </a:lnTo>
                  <a:lnTo>
                    <a:pt x="143510" y="136028"/>
                  </a:lnTo>
                  <a:lnTo>
                    <a:pt x="143831" y="132555"/>
                  </a:lnTo>
                  <a:lnTo>
                    <a:pt x="143765" y="132147"/>
                  </a:lnTo>
                  <a:lnTo>
                    <a:pt x="143492" y="132183"/>
                  </a:lnTo>
                  <a:lnTo>
                    <a:pt x="142931" y="132537"/>
                  </a:lnTo>
                  <a:lnTo>
                    <a:pt x="141999" y="132768"/>
                  </a:lnTo>
                  <a:lnTo>
                    <a:pt x="141111" y="133555"/>
                  </a:lnTo>
                  <a:lnTo>
                    <a:pt x="140492" y="133898"/>
                  </a:lnTo>
                  <a:lnTo>
                    <a:pt x="140514" y="134130"/>
                  </a:lnTo>
                  <a:lnTo>
                    <a:pt x="138715" y="134576"/>
                  </a:lnTo>
                  <a:lnTo>
                    <a:pt x="137965" y="135114"/>
                  </a:lnTo>
                  <a:lnTo>
                    <a:pt x="139033" y="132113"/>
                  </a:lnTo>
                  <a:lnTo>
                    <a:pt x="138811" y="132204"/>
                  </a:lnTo>
                  <a:lnTo>
                    <a:pt x="138181" y="132129"/>
                  </a:lnTo>
                  <a:lnTo>
                    <a:pt x="137089" y="131476"/>
                  </a:lnTo>
                  <a:lnTo>
                    <a:pt x="136630" y="131543"/>
                  </a:lnTo>
                  <a:lnTo>
                    <a:pt x="136746" y="131301"/>
                  </a:lnTo>
                  <a:lnTo>
                    <a:pt x="136634" y="129531"/>
                  </a:lnTo>
                  <a:lnTo>
                    <a:pt x="136348" y="129656"/>
                  </a:lnTo>
                  <a:lnTo>
                    <a:pt x="135653" y="130309"/>
                  </a:lnTo>
                  <a:lnTo>
                    <a:pt x="135286" y="130783"/>
                  </a:lnTo>
                  <a:lnTo>
                    <a:pt x="135136" y="131557"/>
                  </a:lnTo>
                  <a:lnTo>
                    <a:pt x="134586" y="132503"/>
                  </a:lnTo>
                  <a:lnTo>
                    <a:pt x="134039" y="133889"/>
                  </a:lnTo>
                  <a:lnTo>
                    <a:pt x="134039" y="134045"/>
                  </a:lnTo>
                  <a:lnTo>
                    <a:pt x="134170" y="134388"/>
                  </a:lnTo>
                  <a:lnTo>
                    <a:pt x="134287" y="135579"/>
                  </a:lnTo>
                  <a:lnTo>
                    <a:pt x="132913" y="136813"/>
                  </a:lnTo>
                  <a:lnTo>
                    <a:pt x="131726" y="137517"/>
                  </a:lnTo>
                  <a:lnTo>
                    <a:pt x="131522" y="137942"/>
                  </a:lnTo>
                  <a:lnTo>
                    <a:pt x="131463" y="138277"/>
                  </a:lnTo>
                  <a:lnTo>
                    <a:pt x="131638" y="138668"/>
                  </a:lnTo>
                  <a:lnTo>
                    <a:pt x="131685" y="138932"/>
                  </a:lnTo>
                  <a:lnTo>
                    <a:pt x="130586" y="140754"/>
                  </a:lnTo>
                  <a:lnTo>
                    <a:pt x="129152" y="141477"/>
                  </a:lnTo>
                  <a:lnTo>
                    <a:pt x="128508" y="141720"/>
                  </a:lnTo>
                  <a:lnTo>
                    <a:pt x="126161" y="140784"/>
                  </a:lnTo>
                  <a:lnTo>
                    <a:pt x="124876" y="140271"/>
                  </a:lnTo>
                  <a:lnTo>
                    <a:pt x="124693" y="140198"/>
                  </a:lnTo>
                  <a:lnTo>
                    <a:pt x="115011" y="136296"/>
                  </a:lnTo>
                  <a:lnTo>
                    <a:pt x="115694" y="135677"/>
                  </a:lnTo>
                  <a:lnTo>
                    <a:pt x="115898" y="135613"/>
                  </a:lnTo>
                  <a:lnTo>
                    <a:pt x="116131" y="135718"/>
                  </a:lnTo>
                  <a:lnTo>
                    <a:pt x="116739" y="136325"/>
                  </a:lnTo>
                  <a:lnTo>
                    <a:pt x="117393" y="136588"/>
                  </a:lnTo>
                  <a:lnTo>
                    <a:pt x="117737" y="136537"/>
                  </a:lnTo>
                  <a:lnTo>
                    <a:pt x="117981" y="136389"/>
                  </a:lnTo>
                  <a:lnTo>
                    <a:pt x="118134" y="136135"/>
                  </a:lnTo>
                  <a:lnTo>
                    <a:pt x="118229" y="135889"/>
                  </a:lnTo>
                  <a:lnTo>
                    <a:pt x="117941" y="135189"/>
                  </a:lnTo>
                  <a:lnTo>
                    <a:pt x="118102" y="134314"/>
                  </a:lnTo>
                  <a:lnTo>
                    <a:pt x="117982" y="133565"/>
                  </a:lnTo>
                  <a:lnTo>
                    <a:pt x="118091" y="133327"/>
                  </a:lnTo>
                  <a:lnTo>
                    <a:pt x="119487" y="131718"/>
                  </a:lnTo>
                  <a:lnTo>
                    <a:pt x="119388" y="131506"/>
                  </a:lnTo>
                  <a:lnTo>
                    <a:pt x="119017" y="131099"/>
                  </a:lnTo>
                  <a:lnTo>
                    <a:pt x="119546" y="130335"/>
                  </a:lnTo>
                  <a:lnTo>
                    <a:pt x="119601" y="129136"/>
                  </a:lnTo>
                  <a:lnTo>
                    <a:pt x="120581" y="128376"/>
                  </a:lnTo>
                  <a:lnTo>
                    <a:pt x="119776" y="127486"/>
                  </a:lnTo>
                  <a:lnTo>
                    <a:pt x="119463" y="126834"/>
                  </a:lnTo>
                  <a:lnTo>
                    <a:pt x="119547" y="126607"/>
                  </a:lnTo>
                  <a:lnTo>
                    <a:pt x="119963" y="126428"/>
                  </a:lnTo>
                  <a:lnTo>
                    <a:pt x="120502" y="126469"/>
                  </a:lnTo>
                  <a:lnTo>
                    <a:pt x="120761" y="126373"/>
                  </a:lnTo>
                  <a:lnTo>
                    <a:pt x="120947" y="126168"/>
                  </a:lnTo>
                  <a:lnTo>
                    <a:pt x="121272" y="125512"/>
                  </a:lnTo>
                  <a:lnTo>
                    <a:pt x="121264" y="124909"/>
                  </a:lnTo>
                  <a:lnTo>
                    <a:pt x="120609" y="124961"/>
                  </a:lnTo>
                  <a:lnTo>
                    <a:pt x="118743" y="123906"/>
                  </a:lnTo>
                  <a:lnTo>
                    <a:pt x="117828" y="124553"/>
                  </a:lnTo>
                  <a:lnTo>
                    <a:pt x="117131" y="124740"/>
                  </a:lnTo>
                  <a:lnTo>
                    <a:pt x="116767" y="123879"/>
                  </a:lnTo>
                  <a:lnTo>
                    <a:pt x="116771" y="123443"/>
                  </a:lnTo>
                  <a:lnTo>
                    <a:pt x="117004" y="122996"/>
                  </a:lnTo>
                  <a:lnTo>
                    <a:pt x="117238" y="122724"/>
                  </a:lnTo>
                  <a:lnTo>
                    <a:pt x="117328" y="122422"/>
                  </a:lnTo>
                  <a:lnTo>
                    <a:pt x="117128" y="121819"/>
                  </a:lnTo>
                  <a:lnTo>
                    <a:pt x="116848" y="122173"/>
                  </a:lnTo>
                  <a:lnTo>
                    <a:pt x="116778" y="122326"/>
                  </a:lnTo>
                  <a:lnTo>
                    <a:pt x="116782" y="122538"/>
                  </a:lnTo>
                  <a:lnTo>
                    <a:pt x="116665" y="122754"/>
                  </a:lnTo>
                  <a:lnTo>
                    <a:pt x="115940" y="122895"/>
                  </a:lnTo>
                  <a:lnTo>
                    <a:pt x="115171" y="123305"/>
                  </a:lnTo>
                  <a:lnTo>
                    <a:pt x="114791" y="123715"/>
                  </a:lnTo>
                  <a:lnTo>
                    <a:pt x="114420" y="124292"/>
                  </a:lnTo>
                  <a:lnTo>
                    <a:pt x="114733" y="124724"/>
                  </a:lnTo>
                  <a:lnTo>
                    <a:pt x="114544" y="125078"/>
                  </a:lnTo>
                  <a:lnTo>
                    <a:pt x="114383" y="125123"/>
                  </a:lnTo>
                  <a:lnTo>
                    <a:pt x="114044" y="124899"/>
                  </a:lnTo>
                  <a:lnTo>
                    <a:pt x="113447" y="125130"/>
                  </a:lnTo>
                  <a:lnTo>
                    <a:pt x="112958" y="126080"/>
                  </a:lnTo>
                  <a:lnTo>
                    <a:pt x="112707" y="127283"/>
                  </a:lnTo>
                  <a:lnTo>
                    <a:pt x="111822" y="127909"/>
                  </a:lnTo>
                  <a:lnTo>
                    <a:pt x="111622" y="127922"/>
                  </a:lnTo>
                  <a:lnTo>
                    <a:pt x="111155" y="131613"/>
                  </a:lnTo>
                  <a:lnTo>
                    <a:pt x="110700" y="131889"/>
                  </a:lnTo>
                  <a:lnTo>
                    <a:pt x="110190" y="131356"/>
                  </a:lnTo>
                  <a:lnTo>
                    <a:pt x="109830" y="131148"/>
                  </a:lnTo>
                  <a:lnTo>
                    <a:pt x="109614" y="131044"/>
                  </a:lnTo>
                  <a:lnTo>
                    <a:pt x="109079" y="131029"/>
                  </a:lnTo>
                  <a:lnTo>
                    <a:pt x="108922" y="131316"/>
                  </a:lnTo>
                  <a:lnTo>
                    <a:pt x="108923" y="132281"/>
                  </a:lnTo>
                  <a:lnTo>
                    <a:pt x="108861" y="132437"/>
                  </a:lnTo>
                  <a:lnTo>
                    <a:pt x="108562" y="132743"/>
                  </a:lnTo>
                  <a:lnTo>
                    <a:pt x="108322" y="132743"/>
                  </a:lnTo>
                  <a:lnTo>
                    <a:pt x="108081" y="132512"/>
                  </a:lnTo>
                  <a:lnTo>
                    <a:pt x="107739" y="132568"/>
                  </a:lnTo>
                  <a:lnTo>
                    <a:pt x="106821" y="133086"/>
                  </a:lnTo>
                  <a:lnTo>
                    <a:pt x="106807" y="133302"/>
                  </a:lnTo>
                  <a:lnTo>
                    <a:pt x="106909" y="133820"/>
                  </a:lnTo>
                  <a:lnTo>
                    <a:pt x="107259" y="134524"/>
                  </a:lnTo>
                  <a:lnTo>
                    <a:pt x="107260" y="135109"/>
                  </a:lnTo>
                  <a:lnTo>
                    <a:pt x="107201" y="135247"/>
                  </a:lnTo>
                  <a:lnTo>
                    <a:pt x="106772" y="135507"/>
                  </a:lnTo>
                  <a:lnTo>
                    <a:pt x="105845" y="135505"/>
                  </a:lnTo>
                  <a:lnTo>
                    <a:pt x="106144" y="136149"/>
                  </a:lnTo>
                  <a:lnTo>
                    <a:pt x="107468" y="135939"/>
                  </a:lnTo>
                  <a:lnTo>
                    <a:pt x="107832" y="135961"/>
                  </a:lnTo>
                  <a:lnTo>
                    <a:pt x="108149" y="136054"/>
                  </a:lnTo>
                  <a:lnTo>
                    <a:pt x="109030" y="136825"/>
                  </a:lnTo>
                  <a:lnTo>
                    <a:pt x="109485" y="136795"/>
                  </a:lnTo>
                  <a:lnTo>
                    <a:pt x="109776" y="137103"/>
                  </a:lnTo>
                  <a:lnTo>
                    <a:pt x="109642" y="137425"/>
                  </a:lnTo>
                  <a:lnTo>
                    <a:pt x="109486" y="137644"/>
                  </a:lnTo>
                  <a:lnTo>
                    <a:pt x="108801" y="138230"/>
                  </a:lnTo>
                  <a:lnTo>
                    <a:pt x="108106" y="138129"/>
                  </a:lnTo>
                  <a:lnTo>
                    <a:pt x="102437" y="133521"/>
                  </a:lnTo>
                  <a:lnTo>
                    <a:pt x="102059" y="134239"/>
                  </a:lnTo>
                  <a:lnTo>
                    <a:pt x="101957" y="134701"/>
                  </a:lnTo>
                  <a:lnTo>
                    <a:pt x="101400" y="135439"/>
                  </a:lnTo>
                  <a:lnTo>
                    <a:pt x="100821" y="135427"/>
                  </a:lnTo>
                  <a:lnTo>
                    <a:pt x="100100" y="135207"/>
                  </a:lnTo>
                  <a:lnTo>
                    <a:pt x="99732" y="134779"/>
                  </a:lnTo>
                  <a:lnTo>
                    <a:pt x="99153" y="135252"/>
                  </a:lnTo>
                  <a:lnTo>
                    <a:pt x="99029" y="135393"/>
                  </a:lnTo>
                  <a:lnTo>
                    <a:pt x="99870" y="136075"/>
                  </a:lnTo>
                  <a:lnTo>
                    <a:pt x="100562" y="136761"/>
                  </a:lnTo>
                  <a:lnTo>
                    <a:pt x="100816" y="137257"/>
                  </a:lnTo>
                  <a:lnTo>
                    <a:pt x="100331" y="137507"/>
                  </a:lnTo>
                  <a:lnTo>
                    <a:pt x="100193" y="137691"/>
                  </a:lnTo>
                  <a:lnTo>
                    <a:pt x="100500" y="138150"/>
                  </a:lnTo>
                  <a:lnTo>
                    <a:pt x="100587" y="138452"/>
                  </a:lnTo>
                  <a:lnTo>
                    <a:pt x="100266" y="138981"/>
                  </a:lnTo>
                  <a:lnTo>
                    <a:pt x="100192" y="139265"/>
                  </a:lnTo>
                  <a:lnTo>
                    <a:pt x="101318" y="140178"/>
                  </a:lnTo>
                  <a:lnTo>
                    <a:pt x="101325" y="142386"/>
                  </a:lnTo>
                  <a:lnTo>
                    <a:pt x="101165" y="142714"/>
                  </a:lnTo>
                  <a:lnTo>
                    <a:pt x="101019" y="142848"/>
                  </a:lnTo>
                  <a:lnTo>
                    <a:pt x="100371" y="143038"/>
                  </a:lnTo>
                  <a:lnTo>
                    <a:pt x="99927" y="142900"/>
                  </a:lnTo>
                  <a:lnTo>
                    <a:pt x="99804" y="142706"/>
                  </a:lnTo>
                  <a:lnTo>
                    <a:pt x="99796" y="142337"/>
                  </a:lnTo>
                  <a:lnTo>
                    <a:pt x="100066" y="141976"/>
                  </a:lnTo>
                  <a:lnTo>
                    <a:pt x="100051" y="141831"/>
                  </a:lnTo>
                  <a:lnTo>
                    <a:pt x="99807" y="141734"/>
                  </a:lnTo>
                  <a:lnTo>
                    <a:pt x="99287" y="141808"/>
                  </a:lnTo>
                  <a:lnTo>
                    <a:pt x="98533" y="142344"/>
                  </a:lnTo>
                  <a:lnTo>
                    <a:pt x="98002" y="142914"/>
                  </a:lnTo>
                  <a:lnTo>
                    <a:pt x="98126" y="143540"/>
                  </a:lnTo>
                  <a:lnTo>
                    <a:pt x="98289" y="143667"/>
                  </a:lnTo>
                  <a:lnTo>
                    <a:pt x="98835" y="143976"/>
                  </a:lnTo>
                  <a:lnTo>
                    <a:pt x="99010" y="144397"/>
                  </a:lnTo>
                  <a:lnTo>
                    <a:pt x="98752" y="144725"/>
                  </a:lnTo>
                  <a:lnTo>
                    <a:pt x="98198" y="145164"/>
                  </a:lnTo>
                  <a:lnTo>
                    <a:pt x="97842" y="145298"/>
                  </a:lnTo>
                  <a:lnTo>
                    <a:pt x="96772" y="144624"/>
                  </a:lnTo>
                  <a:lnTo>
                    <a:pt x="96725" y="143455"/>
                  </a:lnTo>
                  <a:lnTo>
                    <a:pt x="97219" y="142788"/>
                  </a:lnTo>
                  <a:lnTo>
                    <a:pt x="97481" y="142147"/>
                  </a:lnTo>
                  <a:lnTo>
                    <a:pt x="97474" y="141961"/>
                  </a:lnTo>
                  <a:lnTo>
                    <a:pt x="96276" y="139448"/>
                  </a:lnTo>
                  <a:lnTo>
                    <a:pt x="94778" y="138451"/>
                  </a:lnTo>
                  <a:lnTo>
                    <a:pt x="94456" y="139764"/>
                  </a:lnTo>
                  <a:lnTo>
                    <a:pt x="93233" y="141355"/>
                  </a:lnTo>
                  <a:lnTo>
                    <a:pt x="92942" y="141824"/>
                  </a:lnTo>
                  <a:lnTo>
                    <a:pt x="92302" y="141780"/>
                  </a:lnTo>
                  <a:lnTo>
                    <a:pt x="91967" y="141847"/>
                  </a:lnTo>
                  <a:lnTo>
                    <a:pt x="90450" y="142705"/>
                  </a:lnTo>
                  <a:lnTo>
                    <a:pt x="89893" y="143226"/>
                  </a:lnTo>
                  <a:lnTo>
                    <a:pt x="89653" y="143323"/>
                  </a:lnTo>
                  <a:lnTo>
                    <a:pt x="88747" y="143654"/>
                  </a:lnTo>
                  <a:lnTo>
                    <a:pt x="88492" y="143873"/>
                  </a:lnTo>
                  <a:lnTo>
                    <a:pt x="88502" y="144734"/>
                  </a:lnTo>
                  <a:lnTo>
                    <a:pt x="88811" y="145766"/>
                  </a:lnTo>
                  <a:lnTo>
                    <a:pt x="88687" y="146518"/>
                  </a:lnTo>
                  <a:lnTo>
                    <a:pt x="88090" y="147818"/>
                  </a:lnTo>
                  <a:lnTo>
                    <a:pt x="87817" y="147986"/>
                  </a:lnTo>
                  <a:lnTo>
                    <a:pt x="87075" y="148090"/>
                  </a:lnTo>
                  <a:lnTo>
                    <a:pt x="86016" y="147903"/>
                  </a:lnTo>
                  <a:lnTo>
                    <a:pt x="85459" y="147922"/>
                  </a:lnTo>
                  <a:lnTo>
                    <a:pt x="84822" y="148934"/>
                  </a:lnTo>
                  <a:lnTo>
                    <a:pt x="84648" y="149676"/>
                  </a:lnTo>
                  <a:lnTo>
                    <a:pt x="84717" y="149910"/>
                  </a:lnTo>
                  <a:lnTo>
                    <a:pt x="85803" y="150001"/>
                  </a:lnTo>
                  <a:lnTo>
                    <a:pt x="86077" y="149784"/>
                  </a:lnTo>
                  <a:lnTo>
                    <a:pt x="86910" y="149513"/>
                  </a:lnTo>
                  <a:lnTo>
                    <a:pt x="88446" y="149226"/>
                  </a:lnTo>
                  <a:lnTo>
                    <a:pt x="88911" y="149759"/>
                  </a:lnTo>
                  <a:lnTo>
                    <a:pt x="89358" y="150546"/>
                  </a:lnTo>
                  <a:lnTo>
                    <a:pt x="89641" y="150876"/>
                  </a:lnTo>
                  <a:lnTo>
                    <a:pt x="90052" y="151062"/>
                  </a:lnTo>
                  <a:lnTo>
                    <a:pt x="91025" y="151026"/>
                  </a:lnTo>
                  <a:lnTo>
                    <a:pt x="91665" y="150460"/>
                  </a:lnTo>
                  <a:lnTo>
                    <a:pt x="91778" y="150284"/>
                  </a:lnTo>
                  <a:lnTo>
                    <a:pt x="91843" y="149886"/>
                  </a:lnTo>
                  <a:lnTo>
                    <a:pt x="91781" y="149360"/>
                  </a:lnTo>
                  <a:lnTo>
                    <a:pt x="91870" y="148225"/>
                  </a:lnTo>
                  <a:lnTo>
                    <a:pt x="92064" y="148023"/>
                  </a:lnTo>
                  <a:lnTo>
                    <a:pt x="92803" y="148079"/>
                  </a:lnTo>
                  <a:lnTo>
                    <a:pt x="92993" y="149252"/>
                  </a:lnTo>
                  <a:lnTo>
                    <a:pt x="93273" y="149907"/>
                  </a:lnTo>
                  <a:lnTo>
                    <a:pt x="93506" y="150217"/>
                  </a:lnTo>
                  <a:lnTo>
                    <a:pt x="93844" y="150425"/>
                  </a:lnTo>
                  <a:lnTo>
                    <a:pt x="94092" y="150462"/>
                  </a:lnTo>
                  <a:lnTo>
                    <a:pt x="94499" y="150443"/>
                  </a:lnTo>
                  <a:lnTo>
                    <a:pt x="94901" y="150016"/>
                  </a:lnTo>
                  <a:lnTo>
                    <a:pt x="96012" y="150253"/>
                  </a:lnTo>
                  <a:lnTo>
                    <a:pt x="96252" y="151050"/>
                  </a:lnTo>
                  <a:lnTo>
                    <a:pt x="96937" y="151786"/>
                  </a:lnTo>
                  <a:lnTo>
                    <a:pt x="97551" y="151941"/>
                  </a:lnTo>
                  <a:lnTo>
                    <a:pt x="98071" y="152172"/>
                  </a:lnTo>
                  <a:lnTo>
                    <a:pt x="98122" y="152354"/>
                  </a:lnTo>
                  <a:lnTo>
                    <a:pt x="97678" y="152730"/>
                  </a:lnTo>
                  <a:lnTo>
                    <a:pt x="97652" y="152858"/>
                  </a:lnTo>
                  <a:lnTo>
                    <a:pt x="99351" y="153224"/>
                  </a:lnTo>
                  <a:lnTo>
                    <a:pt x="98655" y="153850"/>
                  </a:lnTo>
                  <a:lnTo>
                    <a:pt x="97998" y="154155"/>
                  </a:lnTo>
                  <a:lnTo>
                    <a:pt x="97180" y="154649"/>
                  </a:lnTo>
                  <a:lnTo>
                    <a:pt x="96987" y="154850"/>
                  </a:lnTo>
                  <a:lnTo>
                    <a:pt x="96889" y="155368"/>
                  </a:lnTo>
                  <a:lnTo>
                    <a:pt x="97340" y="155804"/>
                  </a:lnTo>
                  <a:lnTo>
                    <a:pt x="97482" y="156657"/>
                  </a:lnTo>
                  <a:lnTo>
                    <a:pt x="97086" y="157305"/>
                  </a:lnTo>
                  <a:lnTo>
                    <a:pt x="96417" y="158776"/>
                  </a:lnTo>
                  <a:lnTo>
                    <a:pt x="96003" y="159177"/>
                  </a:lnTo>
                  <a:lnTo>
                    <a:pt x="95849" y="159238"/>
                  </a:lnTo>
                  <a:lnTo>
                    <a:pt x="95159" y="159079"/>
                  </a:lnTo>
                  <a:lnTo>
                    <a:pt x="93839" y="157823"/>
                  </a:lnTo>
                  <a:lnTo>
                    <a:pt x="93046" y="156766"/>
                  </a:lnTo>
                  <a:lnTo>
                    <a:pt x="92312" y="156178"/>
                  </a:lnTo>
                  <a:lnTo>
                    <a:pt x="92152" y="155779"/>
                  </a:lnTo>
                  <a:lnTo>
                    <a:pt x="91555" y="155120"/>
                  </a:lnTo>
                  <a:lnTo>
                    <a:pt x="90369" y="154175"/>
                  </a:lnTo>
                  <a:lnTo>
                    <a:pt x="90118" y="153571"/>
                  </a:lnTo>
                  <a:lnTo>
                    <a:pt x="90121" y="153441"/>
                  </a:lnTo>
                  <a:lnTo>
                    <a:pt x="89880" y="152998"/>
                  </a:lnTo>
                  <a:lnTo>
                    <a:pt x="89207" y="152896"/>
                  </a:lnTo>
                  <a:lnTo>
                    <a:pt x="88654" y="152937"/>
                  </a:lnTo>
                  <a:lnTo>
                    <a:pt x="87967" y="152806"/>
                  </a:lnTo>
                  <a:lnTo>
                    <a:pt x="87506" y="151804"/>
                  </a:lnTo>
                  <a:lnTo>
                    <a:pt x="86506" y="151249"/>
                  </a:lnTo>
                  <a:lnTo>
                    <a:pt x="85535" y="150384"/>
                  </a:lnTo>
                  <a:lnTo>
                    <a:pt x="85102" y="150756"/>
                  </a:lnTo>
                  <a:lnTo>
                    <a:pt x="84418" y="150715"/>
                  </a:lnTo>
                  <a:lnTo>
                    <a:pt x="83869" y="151356"/>
                  </a:lnTo>
                  <a:lnTo>
                    <a:pt x="83832" y="151993"/>
                  </a:lnTo>
                  <a:lnTo>
                    <a:pt x="83996" y="153170"/>
                  </a:lnTo>
                  <a:lnTo>
                    <a:pt x="84108" y="153316"/>
                  </a:lnTo>
                  <a:lnTo>
                    <a:pt x="84414" y="153185"/>
                  </a:lnTo>
                  <a:lnTo>
                    <a:pt x="84869" y="153357"/>
                  </a:lnTo>
                  <a:lnTo>
                    <a:pt x="85043" y="154083"/>
                  </a:lnTo>
                  <a:lnTo>
                    <a:pt x="84748" y="154281"/>
                  </a:lnTo>
                  <a:lnTo>
                    <a:pt x="84119" y="153956"/>
                  </a:lnTo>
                  <a:lnTo>
                    <a:pt x="83759" y="154083"/>
                  </a:lnTo>
                  <a:lnTo>
                    <a:pt x="83701" y="154474"/>
                  </a:lnTo>
                  <a:lnTo>
                    <a:pt x="84254" y="154895"/>
                  </a:lnTo>
                  <a:lnTo>
                    <a:pt x="84345" y="155051"/>
                  </a:lnTo>
                  <a:lnTo>
                    <a:pt x="84345" y="155185"/>
                  </a:lnTo>
                  <a:lnTo>
                    <a:pt x="84090" y="155908"/>
                  </a:lnTo>
                  <a:lnTo>
                    <a:pt x="83908" y="156094"/>
                  </a:lnTo>
                  <a:lnTo>
                    <a:pt x="83472" y="156914"/>
                  </a:lnTo>
                  <a:lnTo>
                    <a:pt x="83399" y="157529"/>
                  </a:lnTo>
                  <a:lnTo>
                    <a:pt x="83043" y="157886"/>
                  </a:lnTo>
                  <a:lnTo>
                    <a:pt x="82763" y="157819"/>
                  </a:lnTo>
                  <a:lnTo>
                    <a:pt x="82381" y="157968"/>
                  </a:lnTo>
                  <a:lnTo>
                    <a:pt x="82137" y="159205"/>
                  </a:lnTo>
                  <a:lnTo>
                    <a:pt x="82890" y="160076"/>
                  </a:lnTo>
                  <a:lnTo>
                    <a:pt x="82952" y="160576"/>
                  </a:lnTo>
                  <a:lnTo>
                    <a:pt x="82879" y="161328"/>
                  </a:lnTo>
                  <a:lnTo>
                    <a:pt x="83308" y="161652"/>
                  </a:lnTo>
                  <a:lnTo>
                    <a:pt x="83755" y="161686"/>
                  </a:lnTo>
                  <a:lnTo>
                    <a:pt x="84623" y="162133"/>
                  </a:lnTo>
                  <a:lnTo>
                    <a:pt x="85699" y="163053"/>
                  </a:lnTo>
                  <a:lnTo>
                    <a:pt x="86312" y="163877"/>
                  </a:lnTo>
                  <a:lnTo>
                    <a:pt x="86723" y="164771"/>
                  </a:lnTo>
                  <a:lnTo>
                    <a:pt x="87449" y="165203"/>
                  </a:lnTo>
                  <a:lnTo>
                    <a:pt x="87743" y="166470"/>
                  </a:lnTo>
                  <a:lnTo>
                    <a:pt x="87808" y="167729"/>
                  </a:lnTo>
                  <a:lnTo>
                    <a:pt x="87902" y="168210"/>
                  </a:lnTo>
                  <a:lnTo>
                    <a:pt x="88116" y="168649"/>
                  </a:lnTo>
                  <a:lnTo>
                    <a:pt x="84394" y="171321"/>
                  </a:lnTo>
                  <a:lnTo>
                    <a:pt x="80478" y="172184"/>
                  </a:lnTo>
                  <a:lnTo>
                    <a:pt x="80039" y="172757"/>
                  </a:lnTo>
                  <a:lnTo>
                    <a:pt x="79101" y="172906"/>
                  </a:lnTo>
                  <a:lnTo>
                    <a:pt x="72860" y="170749"/>
                  </a:lnTo>
                  <a:lnTo>
                    <a:pt x="69986" y="171104"/>
                  </a:lnTo>
                  <a:lnTo>
                    <a:pt x="70027" y="170856"/>
                  </a:lnTo>
                  <a:lnTo>
                    <a:pt x="68457" y="170694"/>
                  </a:lnTo>
                  <a:lnTo>
                    <a:pt x="67479" y="170467"/>
                  </a:lnTo>
                  <a:lnTo>
                    <a:pt x="67402" y="170242"/>
                  </a:lnTo>
                  <a:lnTo>
                    <a:pt x="66817" y="169400"/>
                  </a:lnTo>
                  <a:lnTo>
                    <a:pt x="66283" y="168972"/>
                  </a:lnTo>
                  <a:lnTo>
                    <a:pt x="65742" y="168700"/>
                  </a:lnTo>
                  <a:lnTo>
                    <a:pt x="65393" y="168235"/>
                  </a:lnTo>
                  <a:lnTo>
                    <a:pt x="65386" y="167598"/>
                  </a:lnTo>
                  <a:lnTo>
                    <a:pt x="64957" y="166860"/>
                  </a:lnTo>
                  <a:lnTo>
                    <a:pt x="64183" y="166875"/>
                  </a:lnTo>
                  <a:lnTo>
                    <a:pt x="63235" y="167024"/>
                  </a:lnTo>
                  <a:lnTo>
                    <a:pt x="62622" y="166696"/>
                  </a:lnTo>
                  <a:lnTo>
                    <a:pt x="62008" y="167434"/>
                  </a:lnTo>
                  <a:lnTo>
                    <a:pt x="61588" y="167809"/>
                  </a:lnTo>
                  <a:lnTo>
                    <a:pt x="61118" y="167878"/>
                  </a:lnTo>
                  <a:lnTo>
                    <a:pt x="60507" y="168325"/>
                  </a:lnTo>
                  <a:lnTo>
                    <a:pt x="60289" y="168541"/>
                  </a:lnTo>
                  <a:lnTo>
                    <a:pt x="60079" y="169114"/>
                  </a:lnTo>
                  <a:lnTo>
                    <a:pt x="59948" y="169029"/>
                  </a:lnTo>
                  <a:lnTo>
                    <a:pt x="60202" y="168534"/>
                  </a:lnTo>
                  <a:lnTo>
                    <a:pt x="60594" y="168090"/>
                  </a:lnTo>
                  <a:lnTo>
                    <a:pt x="61128" y="167751"/>
                  </a:lnTo>
                  <a:lnTo>
                    <a:pt x="61216" y="167580"/>
                  </a:lnTo>
                  <a:lnTo>
                    <a:pt x="61142" y="166507"/>
                  </a:lnTo>
                  <a:lnTo>
                    <a:pt x="61513" y="166101"/>
                  </a:lnTo>
                  <a:lnTo>
                    <a:pt x="61811" y="165950"/>
                  </a:lnTo>
                  <a:lnTo>
                    <a:pt x="62330" y="166018"/>
                  </a:lnTo>
                  <a:lnTo>
                    <a:pt x="62568" y="165827"/>
                  </a:lnTo>
                  <a:lnTo>
                    <a:pt x="62860" y="165352"/>
                  </a:lnTo>
                  <a:lnTo>
                    <a:pt x="63609" y="164808"/>
                  </a:lnTo>
                  <a:lnTo>
                    <a:pt x="64928" y="164122"/>
                  </a:lnTo>
                  <a:lnTo>
                    <a:pt x="65273" y="163821"/>
                  </a:lnTo>
                  <a:lnTo>
                    <a:pt x="60845" y="158665"/>
                  </a:lnTo>
                  <a:lnTo>
                    <a:pt x="61343" y="158584"/>
                  </a:lnTo>
                  <a:lnTo>
                    <a:pt x="61685" y="158416"/>
                  </a:lnTo>
                  <a:lnTo>
                    <a:pt x="61739" y="158147"/>
                  </a:lnTo>
                  <a:lnTo>
                    <a:pt x="61692" y="157988"/>
                  </a:lnTo>
                  <a:lnTo>
                    <a:pt x="61303" y="157507"/>
                  </a:lnTo>
                  <a:lnTo>
                    <a:pt x="60924" y="156867"/>
                  </a:lnTo>
                  <a:lnTo>
                    <a:pt x="60921" y="156300"/>
                  </a:lnTo>
                  <a:lnTo>
                    <a:pt x="60811" y="156017"/>
                  </a:lnTo>
                  <a:lnTo>
                    <a:pt x="60521" y="155805"/>
                  </a:lnTo>
                  <a:lnTo>
                    <a:pt x="57900" y="156292"/>
                  </a:lnTo>
                  <a:lnTo>
                    <a:pt x="57516" y="156056"/>
                  </a:lnTo>
                  <a:lnTo>
                    <a:pt x="57480" y="155892"/>
                  </a:lnTo>
                  <a:lnTo>
                    <a:pt x="57422" y="154689"/>
                  </a:lnTo>
                  <a:lnTo>
                    <a:pt x="56975" y="153430"/>
                  </a:lnTo>
                  <a:lnTo>
                    <a:pt x="56757" y="153176"/>
                  </a:lnTo>
                  <a:lnTo>
                    <a:pt x="56144" y="153149"/>
                  </a:lnTo>
                  <a:lnTo>
                    <a:pt x="54763" y="151348"/>
                  </a:lnTo>
                  <a:lnTo>
                    <a:pt x="54238" y="152344"/>
                  </a:lnTo>
                  <a:lnTo>
                    <a:pt x="53797" y="152639"/>
                  </a:lnTo>
                  <a:lnTo>
                    <a:pt x="52771" y="153853"/>
                  </a:lnTo>
                  <a:lnTo>
                    <a:pt x="52157" y="154627"/>
                  </a:lnTo>
                  <a:lnTo>
                    <a:pt x="52004" y="154992"/>
                  </a:lnTo>
                  <a:lnTo>
                    <a:pt x="50979" y="155171"/>
                  </a:lnTo>
                  <a:lnTo>
                    <a:pt x="50826" y="154843"/>
                  </a:lnTo>
                  <a:lnTo>
                    <a:pt x="50808" y="154545"/>
                  </a:lnTo>
                  <a:lnTo>
                    <a:pt x="51026" y="154363"/>
                  </a:lnTo>
                  <a:lnTo>
                    <a:pt x="50946" y="154072"/>
                  </a:lnTo>
                  <a:lnTo>
                    <a:pt x="49546" y="153424"/>
                  </a:lnTo>
                  <a:lnTo>
                    <a:pt x="49055" y="153353"/>
                  </a:lnTo>
                  <a:lnTo>
                    <a:pt x="48149" y="152705"/>
                  </a:lnTo>
                  <a:lnTo>
                    <a:pt x="46338" y="152445"/>
                  </a:lnTo>
                  <a:lnTo>
                    <a:pt x="46098" y="152337"/>
                  </a:lnTo>
                  <a:lnTo>
                    <a:pt x="45865" y="151931"/>
                  </a:lnTo>
                  <a:lnTo>
                    <a:pt x="45742" y="151316"/>
                  </a:lnTo>
                  <a:lnTo>
                    <a:pt x="45017" y="149691"/>
                  </a:lnTo>
                  <a:lnTo>
                    <a:pt x="44370" y="149014"/>
                  </a:lnTo>
                  <a:lnTo>
                    <a:pt x="43711" y="154829"/>
                  </a:lnTo>
                  <a:lnTo>
                    <a:pt x="44431" y="154932"/>
                  </a:lnTo>
                  <a:lnTo>
                    <a:pt x="44501" y="154333"/>
                  </a:lnTo>
                  <a:lnTo>
                    <a:pt x="44830" y="154384"/>
                  </a:lnTo>
                  <a:lnTo>
                    <a:pt x="45792" y="157458"/>
                  </a:lnTo>
                  <a:lnTo>
                    <a:pt x="46682" y="157454"/>
                  </a:lnTo>
                  <a:lnTo>
                    <a:pt x="46593" y="158512"/>
                  </a:lnTo>
                  <a:lnTo>
                    <a:pt x="44872" y="158407"/>
                  </a:lnTo>
                  <a:lnTo>
                    <a:pt x="44613" y="158858"/>
                  </a:lnTo>
                  <a:lnTo>
                    <a:pt x="43078" y="158719"/>
                  </a:lnTo>
                  <a:lnTo>
                    <a:pt x="42412" y="165089"/>
                  </a:lnTo>
                  <a:lnTo>
                    <a:pt x="42490" y="165268"/>
                  </a:lnTo>
                  <a:lnTo>
                    <a:pt x="43704" y="166271"/>
                  </a:lnTo>
                  <a:lnTo>
                    <a:pt x="44576" y="166816"/>
                  </a:lnTo>
                  <a:lnTo>
                    <a:pt x="45836" y="167761"/>
                  </a:lnTo>
                  <a:lnTo>
                    <a:pt x="46680" y="167995"/>
                  </a:lnTo>
                  <a:lnTo>
                    <a:pt x="46916" y="168206"/>
                  </a:lnTo>
                  <a:lnTo>
                    <a:pt x="47004" y="168465"/>
                  </a:lnTo>
                  <a:lnTo>
                    <a:pt x="47628" y="168959"/>
                  </a:lnTo>
                  <a:lnTo>
                    <a:pt x="49009" y="169811"/>
                  </a:lnTo>
                  <a:lnTo>
                    <a:pt x="49648" y="169974"/>
                  </a:lnTo>
                  <a:lnTo>
                    <a:pt x="50747" y="170897"/>
                  </a:lnTo>
                  <a:lnTo>
                    <a:pt x="51682" y="171941"/>
                  </a:lnTo>
                  <a:lnTo>
                    <a:pt x="52959" y="173030"/>
                  </a:lnTo>
                  <a:lnTo>
                    <a:pt x="53054" y="173190"/>
                  </a:lnTo>
                  <a:lnTo>
                    <a:pt x="53054" y="173328"/>
                  </a:lnTo>
                  <a:lnTo>
                    <a:pt x="52926" y="173629"/>
                  </a:lnTo>
                  <a:lnTo>
                    <a:pt x="53053" y="173901"/>
                  </a:lnTo>
                  <a:lnTo>
                    <a:pt x="53387" y="173846"/>
                  </a:lnTo>
                  <a:lnTo>
                    <a:pt x="53757" y="175283"/>
                  </a:lnTo>
                  <a:lnTo>
                    <a:pt x="53826" y="175783"/>
                  </a:lnTo>
                  <a:lnTo>
                    <a:pt x="54657" y="176845"/>
                  </a:lnTo>
                  <a:lnTo>
                    <a:pt x="54581" y="177176"/>
                  </a:lnTo>
                  <a:lnTo>
                    <a:pt x="54348" y="177482"/>
                  </a:lnTo>
                  <a:lnTo>
                    <a:pt x="54196" y="177977"/>
                  </a:lnTo>
                  <a:lnTo>
                    <a:pt x="54410" y="178439"/>
                  </a:lnTo>
                  <a:lnTo>
                    <a:pt x="54351" y="180128"/>
                  </a:lnTo>
                  <a:lnTo>
                    <a:pt x="54227" y="181055"/>
                  </a:lnTo>
                  <a:lnTo>
                    <a:pt x="52725" y="182174"/>
                  </a:lnTo>
                  <a:lnTo>
                    <a:pt x="52431" y="182739"/>
                  </a:lnTo>
                  <a:lnTo>
                    <a:pt x="51729" y="183273"/>
                  </a:lnTo>
                  <a:lnTo>
                    <a:pt x="51406" y="183261"/>
                  </a:lnTo>
                  <a:lnTo>
                    <a:pt x="50791" y="182717"/>
                  </a:lnTo>
                  <a:lnTo>
                    <a:pt x="50404" y="182663"/>
                  </a:lnTo>
                  <a:lnTo>
                    <a:pt x="49516" y="183128"/>
                  </a:lnTo>
                  <a:lnTo>
                    <a:pt x="49458" y="183265"/>
                  </a:lnTo>
                  <a:lnTo>
                    <a:pt x="49496" y="183445"/>
                  </a:lnTo>
                  <a:lnTo>
                    <a:pt x="49733" y="183573"/>
                  </a:lnTo>
                  <a:lnTo>
                    <a:pt x="49810" y="183814"/>
                  </a:lnTo>
                  <a:lnTo>
                    <a:pt x="49181" y="190774"/>
                  </a:lnTo>
                  <a:lnTo>
                    <a:pt x="46548" y="190772"/>
                  </a:lnTo>
                  <a:lnTo>
                    <a:pt x="46424" y="192034"/>
                  </a:lnTo>
                  <a:lnTo>
                    <a:pt x="45910" y="191997"/>
                  </a:lnTo>
                  <a:lnTo>
                    <a:pt x="45700" y="194341"/>
                  </a:lnTo>
                  <a:lnTo>
                    <a:pt x="43595" y="192983"/>
                  </a:lnTo>
                  <a:lnTo>
                    <a:pt x="42085" y="192969"/>
                  </a:lnTo>
                  <a:lnTo>
                    <a:pt x="41202" y="193369"/>
                  </a:lnTo>
                  <a:lnTo>
                    <a:pt x="37521" y="193770"/>
                  </a:lnTo>
                  <a:lnTo>
                    <a:pt x="37610" y="194174"/>
                  </a:lnTo>
                  <a:lnTo>
                    <a:pt x="38063" y="194379"/>
                  </a:lnTo>
                  <a:lnTo>
                    <a:pt x="38610" y="194878"/>
                  </a:lnTo>
                  <a:lnTo>
                    <a:pt x="37780" y="195917"/>
                  </a:lnTo>
                  <a:lnTo>
                    <a:pt x="37580" y="196037"/>
                  </a:lnTo>
                  <a:lnTo>
                    <a:pt x="37229" y="196074"/>
                  </a:lnTo>
                  <a:lnTo>
                    <a:pt x="36674" y="195995"/>
                  </a:lnTo>
                  <a:lnTo>
                    <a:pt x="35735" y="195559"/>
                  </a:lnTo>
                  <a:lnTo>
                    <a:pt x="34507" y="195183"/>
                  </a:lnTo>
                  <a:lnTo>
                    <a:pt x="34100" y="194946"/>
                  </a:lnTo>
                  <a:lnTo>
                    <a:pt x="33828" y="194891"/>
                  </a:lnTo>
                  <a:lnTo>
                    <a:pt x="33510" y="194661"/>
                  </a:lnTo>
                  <a:lnTo>
                    <a:pt x="33089" y="195444"/>
                  </a:lnTo>
                  <a:lnTo>
                    <a:pt x="32357" y="195410"/>
                  </a:lnTo>
                  <a:lnTo>
                    <a:pt x="32045" y="195548"/>
                  </a:lnTo>
                  <a:lnTo>
                    <a:pt x="31542" y="196505"/>
                  </a:lnTo>
                  <a:lnTo>
                    <a:pt x="31293" y="196626"/>
                  </a:lnTo>
                  <a:lnTo>
                    <a:pt x="31118" y="196837"/>
                  </a:lnTo>
                  <a:lnTo>
                    <a:pt x="30908" y="197295"/>
                  </a:lnTo>
                  <a:lnTo>
                    <a:pt x="30560" y="198655"/>
                  </a:lnTo>
                  <a:lnTo>
                    <a:pt x="30593" y="198990"/>
                  </a:lnTo>
                  <a:lnTo>
                    <a:pt x="30781" y="199378"/>
                  </a:lnTo>
                  <a:lnTo>
                    <a:pt x="30836" y="199728"/>
                  </a:lnTo>
                  <a:lnTo>
                    <a:pt x="30611" y="200022"/>
                  </a:lnTo>
                  <a:lnTo>
                    <a:pt x="30386" y="200015"/>
                  </a:lnTo>
                  <a:lnTo>
                    <a:pt x="30205" y="199914"/>
                  </a:lnTo>
                  <a:lnTo>
                    <a:pt x="29241" y="198093"/>
                  </a:lnTo>
                  <a:lnTo>
                    <a:pt x="28905" y="197279"/>
                  </a:lnTo>
                  <a:lnTo>
                    <a:pt x="27450" y="197256"/>
                  </a:lnTo>
                  <a:lnTo>
                    <a:pt x="27282" y="196930"/>
                  </a:lnTo>
                  <a:lnTo>
                    <a:pt x="27148" y="195920"/>
                  </a:lnTo>
                  <a:lnTo>
                    <a:pt x="26917" y="195661"/>
                  </a:lnTo>
                  <a:lnTo>
                    <a:pt x="26693" y="195575"/>
                  </a:lnTo>
                  <a:lnTo>
                    <a:pt x="25720" y="195963"/>
                  </a:lnTo>
                  <a:lnTo>
                    <a:pt x="25234" y="196433"/>
                  </a:lnTo>
                  <a:lnTo>
                    <a:pt x="24099" y="196388"/>
                  </a:lnTo>
                  <a:lnTo>
                    <a:pt x="23868" y="196509"/>
                  </a:lnTo>
                  <a:lnTo>
                    <a:pt x="23752" y="196841"/>
                  </a:lnTo>
                  <a:lnTo>
                    <a:pt x="23239" y="197242"/>
                  </a:lnTo>
                  <a:lnTo>
                    <a:pt x="22224" y="197455"/>
                  </a:lnTo>
                  <a:lnTo>
                    <a:pt x="21732" y="197218"/>
                  </a:lnTo>
                  <a:lnTo>
                    <a:pt x="21363" y="196517"/>
                  </a:lnTo>
                  <a:lnTo>
                    <a:pt x="20392" y="196446"/>
                  </a:lnTo>
                  <a:lnTo>
                    <a:pt x="18753" y="195969"/>
                  </a:lnTo>
                  <a:lnTo>
                    <a:pt x="17876" y="195306"/>
                  </a:lnTo>
                  <a:lnTo>
                    <a:pt x="17383" y="195388"/>
                  </a:lnTo>
                  <a:lnTo>
                    <a:pt x="16499" y="195347"/>
                  </a:lnTo>
                  <a:lnTo>
                    <a:pt x="16796" y="194014"/>
                  </a:lnTo>
                  <a:lnTo>
                    <a:pt x="17184" y="193492"/>
                  </a:lnTo>
                  <a:lnTo>
                    <a:pt x="18105" y="192423"/>
                  </a:lnTo>
                  <a:lnTo>
                    <a:pt x="18420" y="192479"/>
                  </a:lnTo>
                  <a:lnTo>
                    <a:pt x="18822" y="192773"/>
                  </a:lnTo>
                  <a:lnTo>
                    <a:pt x="19029" y="192810"/>
                  </a:lnTo>
                  <a:lnTo>
                    <a:pt x="18997" y="192106"/>
                  </a:lnTo>
                  <a:lnTo>
                    <a:pt x="18391" y="191723"/>
                  </a:lnTo>
                  <a:lnTo>
                    <a:pt x="17565" y="191737"/>
                  </a:lnTo>
                  <a:lnTo>
                    <a:pt x="15988" y="191547"/>
                  </a:lnTo>
                  <a:lnTo>
                    <a:pt x="15197" y="191133"/>
                  </a:lnTo>
                  <a:lnTo>
                    <a:pt x="14983" y="190913"/>
                  </a:lnTo>
                  <a:lnTo>
                    <a:pt x="14646" y="191018"/>
                  </a:lnTo>
                  <a:lnTo>
                    <a:pt x="13964" y="191435"/>
                  </a:lnTo>
                  <a:lnTo>
                    <a:pt x="13812" y="191620"/>
                  </a:lnTo>
                  <a:lnTo>
                    <a:pt x="13776" y="191775"/>
                  </a:lnTo>
                  <a:lnTo>
                    <a:pt x="13968" y="192483"/>
                  </a:lnTo>
                  <a:lnTo>
                    <a:pt x="14077" y="192673"/>
                  </a:lnTo>
                  <a:lnTo>
                    <a:pt x="14069" y="192837"/>
                  </a:lnTo>
                  <a:lnTo>
                    <a:pt x="13598" y="193075"/>
                  </a:lnTo>
                  <a:lnTo>
                    <a:pt x="12953" y="193228"/>
                  </a:lnTo>
                  <a:lnTo>
                    <a:pt x="12402" y="193579"/>
                  </a:lnTo>
                  <a:lnTo>
                    <a:pt x="12196" y="193869"/>
                  </a:lnTo>
                  <a:lnTo>
                    <a:pt x="11895" y="194514"/>
                  </a:lnTo>
                  <a:lnTo>
                    <a:pt x="11718" y="195117"/>
                  </a:lnTo>
                  <a:lnTo>
                    <a:pt x="10757" y="195483"/>
                  </a:lnTo>
                  <a:lnTo>
                    <a:pt x="10254" y="196541"/>
                  </a:lnTo>
                  <a:lnTo>
                    <a:pt x="10209" y="197006"/>
                  </a:lnTo>
                  <a:lnTo>
                    <a:pt x="10055" y="196962"/>
                  </a:lnTo>
                  <a:lnTo>
                    <a:pt x="9743" y="196415"/>
                  </a:lnTo>
                  <a:lnTo>
                    <a:pt x="9598" y="196243"/>
                  </a:lnTo>
                  <a:lnTo>
                    <a:pt x="8571" y="196079"/>
                  </a:lnTo>
                  <a:lnTo>
                    <a:pt x="8331" y="196273"/>
                  </a:lnTo>
                  <a:lnTo>
                    <a:pt x="8176" y="196340"/>
                  </a:lnTo>
                  <a:lnTo>
                    <a:pt x="7958" y="196060"/>
                  </a:lnTo>
                  <a:lnTo>
                    <a:pt x="8473" y="195681"/>
                  </a:lnTo>
                  <a:lnTo>
                    <a:pt x="8071" y="195759"/>
                  </a:lnTo>
                  <a:lnTo>
                    <a:pt x="8607" y="195457"/>
                  </a:lnTo>
                  <a:lnTo>
                    <a:pt x="8455" y="195424"/>
                  </a:lnTo>
                  <a:lnTo>
                    <a:pt x="7375" y="195877"/>
                  </a:lnTo>
                  <a:lnTo>
                    <a:pt x="6077" y="196156"/>
                  </a:lnTo>
                  <a:lnTo>
                    <a:pt x="5892" y="196261"/>
                  </a:lnTo>
                  <a:lnTo>
                    <a:pt x="5515" y="196722"/>
                  </a:lnTo>
                  <a:lnTo>
                    <a:pt x="5265" y="197437"/>
                  </a:lnTo>
                  <a:lnTo>
                    <a:pt x="5044" y="197817"/>
                  </a:lnTo>
                  <a:lnTo>
                    <a:pt x="4703" y="198108"/>
                  </a:lnTo>
                  <a:lnTo>
                    <a:pt x="4054" y="198461"/>
                  </a:lnTo>
                  <a:lnTo>
                    <a:pt x="3844" y="198931"/>
                  </a:lnTo>
                  <a:lnTo>
                    <a:pt x="3681" y="199679"/>
                  </a:lnTo>
                  <a:lnTo>
                    <a:pt x="3691" y="200179"/>
                  </a:lnTo>
                  <a:lnTo>
                    <a:pt x="3898" y="200730"/>
                  </a:lnTo>
                  <a:lnTo>
                    <a:pt x="4655" y="202231"/>
                  </a:lnTo>
                  <a:lnTo>
                    <a:pt x="5006" y="202801"/>
                  </a:lnTo>
                  <a:lnTo>
                    <a:pt x="5386" y="203256"/>
                  </a:lnTo>
                  <a:lnTo>
                    <a:pt x="5774" y="203632"/>
                  </a:lnTo>
                  <a:lnTo>
                    <a:pt x="6024" y="203774"/>
                  </a:lnTo>
                  <a:lnTo>
                    <a:pt x="6404" y="203860"/>
                  </a:lnTo>
                  <a:lnTo>
                    <a:pt x="6759" y="203841"/>
                  </a:lnTo>
                  <a:lnTo>
                    <a:pt x="7498" y="203574"/>
                  </a:lnTo>
                  <a:lnTo>
                    <a:pt x="8110" y="203815"/>
                  </a:lnTo>
                  <a:lnTo>
                    <a:pt x="8137" y="203960"/>
                  </a:lnTo>
                  <a:lnTo>
                    <a:pt x="8133" y="204095"/>
                  </a:lnTo>
                  <a:lnTo>
                    <a:pt x="6324" y="204078"/>
                  </a:lnTo>
                  <a:lnTo>
                    <a:pt x="5573" y="203750"/>
                  </a:lnTo>
                  <a:lnTo>
                    <a:pt x="5138" y="203350"/>
                  </a:lnTo>
                  <a:lnTo>
                    <a:pt x="4920" y="203045"/>
                  </a:lnTo>
                  <a:lnTo>
                    <a:pt x="4502" y="202361"/>
                  </a:lnTo>
                  <a:lnTo>
                    <a:pt x="3660" y="200659"/>
                  </a:lnTo>
                  <a:lnTo>
                    <a:pt x="3561" y="200369"/>
                  </a:lnTo>
                  <a:lnTo>
                    <a:pt x="3499" y="199796"/>
                  </a:lnTo>
                  <a:lnTo>
                    <a:pt x="3812" y="198552"/>
                  </a:lnTo>
                  <a:lnTo>
                    <a:pt x="3961" y="198253"/>
                  </a:lnTo>
                  <a:lnTo>
                    <a:pt x="4772" y="197825"/>
                  </a:lnTo>
                  <a:lnTo>
                    <a:pt x="5002" y="197614"/>
                  </a:lnTo>
                  <a:lnTo>
                    <a:pt x="5482" y="196423"/>
                  </a:lnTo>
                  <a:lnTo>
                    <a:pt x="5830" y="196060"/>
                  </a:lnTo>
                  <a:lnTo>
                    <a:pt x="8456" y="195208"/>
                  </a:lnTo>
                  <a:lnTo>
                    <a:pt x="9128" y="195064"/>
                  </a:lnTo>
                  <a:lnTo>
                    <a:pt x="9360" y="195087"/>
                  </a:lnTo>
                  <a:lnTo>
                    <a:pt x="10069" y="194804"/>
                  </a:lnTo>
                  <a:lnTo>
                    <a:pt x="10543" y="194450"/>
                  </a:lnTo>
                  <a:lnTo>
                    <a:pt x="11371" y="193502"/>
                  </a:lnTo>
                  <a:lnTo>
                    <a:pt x="11548" y="193234"/>
                  </a:lnTo>
                  <a:lnTo>
                    <a:pt x="11790" y="192644"/>
                  </a:lnTo>
                  <a:lnTo>
                    <a:pt x="11978" y="191438"/>
                  </a:lnTo>
                  <a:lnTo>
                    <a:pt x="12452" y="189347"/>
                  </a:lnTo>
                  <a:lnTo>
                    <a:pt x="12416" y="188212"/>
                  </a:lnTo>
                  <a:lnTo>
                    <a:pt x="12093" y="187124"/>
                  </a:lnTo>
                  <a:lnTo>
                    <a:pt x="11550" y="185892"/>
                  </a:lnTo>
                  <a:lnTo>
                    <a:pt x="10867" y="184846"/>
                  </a:lnTo>
                  <a:lnTo>
                    <a:pt x="9241" y="182831"/>
                  </a:lnTo>
                  <a:lnTo>
                    <a:pt x="8276" y="180691"/>
                  </a:lnTo>
                  <a:lnTo>
                    <a:pt x="7842" y="179889"/>
                  </a:lnTo>
                  <a:lnTo>
                    <a:pt x="7055" y="177964"/>
                  </a:lnTo>
                  <a:lnTo>
                    <a:pt x="6483" y="177076"/>
                  </a:lnTo>
                  <a:lnTo>
                    <a:pt x="4707" y="173124"/>
                  </a:lnTo>
                  <a:lnTo>
                    <a:pt x="4508" y="172362"/>
                  </a:lnTo>
                  <a:lnTo>
                    <a:pt x="4492" y="171814"/>
                  </a:lnTo>
                  <a:lnTo>
                    <a:pt x="4605" y="171179"/>
                  </a:lnTo>
                  <a:lnTo>
                    <a:pt x="4848" y="170606"/>
                  </a:lnTo>
                  <a:lnTo>
                    <a:pt x="6529" y="166153"/>
                  </a:lnTo>
                  <a:lnTo>
                    <a:pt x="6680" y="165570"/>
                  </a:lnTo>
                  <a:lnTo>
                    <a:pt x="6777" y="164645"/>
                  </a:lnTo>
                  <a:lnTo>
                    <a:pt x="6970" y="163030"/>
                  </a:lnTo>
                  <a:lnTo>
                    <a:pt x="6858" y="161853"/>
                  </a:lnTo>
                  <a:lnTo>
                    <a:pt x="6624" y="161520"/>
                  </a:lnTo>
                  <a:lnTo>
                    <a:pt x="6006" y="160947"/>
                  </a:lnTo>
                  <a:lnTo>
                    <a:pt x="5453" y="160106"/>
                  </a:lnTo>
                  <a:lnTo>
                    <a:pt x="5335" y="159755"/>
                  </a:lnTo>
                  <a:lnTo>
                    <a:pt x="5088" y="158936"/>
                  </a:lnTo>
                  <a:lnTo>
                    <a:pt x="5025" y="158356"/>
                  </a:lnTo>
                  <a:lnTo>
                    <a:pt x="4668" y="157013"/>
                  </a:lnTo>
                  <a:lnTo>
                    <a:pt x="4617" y="156425"/>
                  </a:lnTo>
                  <a:lnTo>
                    <a:pt x="4767" y="155512"/>
                  </a:lnTo>
                  <a:lnTo>
                    <a:pt x="4950" y="154982"/>
                  </a:lnTo>
                  <a:lnTo>
                    <a:pt x="5240" y="154466"/>
                  </a:lnTo>
                  <a:lnTo>
                    <a:pt x="6338" y="152978"/>
                  </a:lnTo>
                  <a:lnTo>
                    <a:pt x="7246" y="152026"/>
                  </a:lnTo>
                  <a:lnTo>
                    <a:pt x="7773" y="151785"/>
                  </a:lnTo>
                  <a:lnTo>
                    <a:pt x="8743" y="150957"/>
                  </a:lnTo>
                  <a:lnTo>
                    <a:pt x="9128" y="150534"/>
                  </a:lnTo>
                  <a:lnTo>
                    <a:pt x="9421" y="150095"/>
                  </a:lnTo>
                  <a:lnTo>
                    <a:pt x="10430" y="149059"/>
                  </a:lnTo>
                  <a:lnTo>
                    <a:pt x="10909" y="148269"/>
                  </a:lnTo>
                  <a:lnTo>
                    <a:pt x="11217" y="147549"/>
                  </a:lnTo>
                  <a:lnTo>
                    <a:pt x="11419" y="147077"/>
                  </a:lnTo>
                  <a:lnTo>
                    <a:pt x="12168" y="144918"/>
                  </a:lnTo>
                  <a:lnTo>
                    <a:pt x="12512" y="143538"/>
                  </a:lnTo>
                  <a:lnTo>
                    <a:pt x="12920" y="140280"/>
                  </a:lnTo>
                  <a:lnTo>
                    <a:pt x="13042" y="138824"/>
                  </a:lnTo>
                  <a:lnTo>
                    <a:pt x="13288" y="137584"/>
                  </a:lnTo>
                  <a:lnTo>
                    <a:pt x="13602" y="136771"/>
                  </a:lnTo>
                  <a:lnTo>
                    <a:pt x="13956" y="136178"/>
                  </a:lnTo>
                  <a:lnTo>
                    <a:pt x="14535" y="136243"/>
                  </a:lnTo>
                  <a:lnTo>
                    <a:pt x="14863" y="136275"/>
                  </a:lnTo>
                  <a:lnTo>
                    <a:pt x="15348" y="136318"/>
                  </a:lnTo>
                  <a:lnTo>
                    <a:pt x="15604" y="136352"/>
                  </a:lnTo>
                  <a:lnTo>
                    <a:pt x="17356" y="136532"/>
                  </a:lnTo>
                  <a:lnTo>
                    <a:pt x="20746" y="136598"/>
                  </a:lnTo>
                  <a:lnTo>
                    <a:pt x="20771" y="137812"/>
                  </a:lnTo>
                  <a:lnTo>
                    <a:pt x="21978" y="138871"/>
                  </a:lnTo>
                  <a:lnTo>
                    <a:pt x="23297" y="139094"/>
                  </a:lnTo>
                  <a:lnTo>
                    <a:pt x="24099" y="139561"/>
                  </a:lnTo>
                  <a:lnTo>
                    <a:pt x="24896" y="139885"/>
                  </a:lnTo>
                  <a:lnTo>
                    <a:pt x="25255" y="140314"/>
                  </a:lnTo>
                  <a:lnTo>
                    <a:pt x="25718" y="140706"/>
                  </a:lnTo>
                  <a:lnTo>
                    <a:pt x="26473" y="140977"/>
                  </a:lnTo>
                  <a:lnTo>
                    <a:pt x="28205" y="142216"/>
                  </a:lnTo>
                  <a:lnTo>
                    <a:pt x="28827" y="142105"/>
                  </a:lnTo>
                  <a:lnTo>
                    <a:pt x="29155" y="139984"/>
                  </a:lnTo>
                  <a:lnTo>
                    <a:pt x="29311" y="139463"/>
                  </a:lnTo>
                  <a:lnTo>
                    <a:pt x="30028" y="139137"/>
                  </a:lnTo>
                  <a:lnTo>
                    <a:pt x="30471" y="139031"/>
                  </a:lnTo>
                  <a:lnTo>
                    <a:pt x="30746" y="139192"/>
                  </a:lnTo>
                  <a:lnTo>
                    <a:pt x="31755" y="138918"/>
                  </a:lnTo>
                  <a:lnTo>
                    <a:pt x="32081" y="138628"/>
                  </a:lnTo>
                  <a:lnTo>
                    <a:pt x="32571" y="138000"/>
                  </a:lnTo>
                  <a:lnTo>
                    <a:pt x="32593" y="137844"/>
                  </a:lnTo>
                  <a:lnTo>
                    <a:pt x="32488" y="137521"/>
                  </a:lnTo>
                  <a:lnTo>
                    <a:pt x="32123" y="137514"/>
                  </a:lnTo>
                  <a:lnTo>
                    <a:pt x="31541" y="137637"/>
                  </a:lnTo>
                  <a:lnTo>
                    <a:pt x="31078" y="136191"/>
                  </a:lnTo>
                  <a:lnTo>
                    <a:pt x="31111" y="135998"/>
                  </a:lnTo>
                  <a:lnTo>
                    <a:pt x="31977" y="135465"/>
                  </a:lnTo>
                  <a:lnTo>
                    <a:pt x="32282" y="135130"/>
                  </a:lnTo>
                  <a:lnTo>
                    <a:pt x="32338" y="134821"/>
                  </a:lnTo>
                  <a:lnTo>
                    <a:pt x="32097" y="134403"/>
                  </a:lnTo>
                  <a:lnTo>
                    <a:pt x="31963" y="133945"/>
                  </a:lnTo>
                  <a:lnTo>
                    <a:pt x="32061" y="132999"/>
                  </a:lnTo>
                  <a:lnTo>
                    <a:pt x="32363" y="132027"/>
                  </a:lnTo>
                  <a:lnTo>
                    <a:pt x="32086" y="132120"/>
                  </a:lnTo>
                  <a:lnTo>
                    <a:pt x="31897" y="132079"/>
                  </a:lnTo>
                  <a:lnTo>
                    <a:pt x="31270" y="131669"/>
                  </a:lnTo>
                  <a:lnTo>
                    <a:pt x="31099" y="131439"/>
                  </a:lnTo>
                  <a:lnTo>
                    <a:pt x="30727" y="131550"/>
                  </a:lnTo>
                  <a:lnTo>
                    <a:pt x="30698" y="132705"/>
                  </a:lnTo>
                  <a:lnTo>
                    <a:pt x="29762" y="131838"/>
                  </a:lnTo>
                  <a:lnTo>
                    <a:pt x="29558" y="131216"/>
                  </a:lnTo>
                  <a:lnTo>
                    <a:pt x="29503" y="130624"/>
                  </a:lnTo>
                  <a:lnTo>
                    <a:pt x="29642" y="130063"/>
                  </a:lnTo>
                  <a:lnTo>
                    <a:pt x="29966" y="129612"/>
                  </a:lnTo>
                  <a:lnTo>
                    <a:pt x="30619" y="129607"/>
                  </a:lnTo>
                  <a:lnTo>
                    <a:pt x="30793" y="129411"/>
                  </a:lnTo>
                  <a:lnTo>
                    <a:pt x="30862" y="129135"/>
                  </a:lnTo>
                  <a:lnTo>
                    <a:pt x="30829" y="128494"/>
                  </a:lnTo>
                  <a:lnTo>
                    <a:pt x="30614" y="128181"/>
                  </a:lnTo>
                  <a:lnTo>
                    <a:pt x="30410" y="128081"/>
                  </a:lnTo>
                  <a:lnTo>
                    <a:pt x="29976" y="128036"/>
                  </a:lnTo>
                  <a:lnTo>
                    <a:pt x="29513" y="127295"/>
                  </a:lnTo>
                  <a:lnTo>
                    <a:pt x="29495" y="126327"/>
                  </a:lnTo>
                  <a:lnTo>
                    <a:pt x="29629" y="125187"/>
                  </a:lnTo>
                  <a:lnTo>
                    <a:pt x="29585" y="124904"/>
                  </a:lnTo>
                  <a:lnTo>
                    <a:pt x="29301" y="123850"/>
                  </a:lnTo>
                  <a:lnTo>
                    <a:pt x="28940" y="123287"/>
                  </a:lnTo>
                  <a:lnTo>
                    <a:pt x="28746" y="122673"/>
                  </a:lnTo>
                  <a:lnTo>
                    <a:pt x="28834" y="122394"/>
                  </a:lnTo>
                  <a:lnTo>
                    <a:pt x="28432" y="120624"/>
                  </a:lnTo>
                  <a:lnTo>
                    <a:pt x="28187" y="120345"/>
                  </a:lnTo>
                  <a:lnTo>
                    <a:pt x="27520" y="120189"/>
                  </a:lnTo>
                  <a:lnTo>
                    <a:pt x="27345" y="119951"/>
                  </a:lnTo>
                  <a:lnTo>
                    <a:pt x="27669" y="119176"/>
                  </a:lnTo>
                  <a:lnTo>
                    <a:pt x="27899" y="119004"/>
                  </a:lnTo>
                  <a:lnTo>
                    <a:pt x="28241" y="118393"/>
                  </a:lnTo>
                  <a:lnTo>
                    <a:pt x="28244" y="117445"/>
                  </a:lnTo>
                  <a:lnTo>
                    <a:pt x="25283" y="117000"/>
                  </a:lnTo>
                  <a:lnTo>
                    <a:pt x="25600" y="116379"/>
                  </a:lnTo>
                  <a:lnTo>
                    <a:pt x="25866" y="114852"/>
                  </a:lnTo>
                  <a:lnTo>
                    <a:pt x="25900" y="114234"/>
                  </a:lnTo>
                  <a:lnTo>
                    <a:pt x="25696" y="114199"/>
                  </a:lnTo>
                  <a:lnTo>
                    <a:pt x="26018" y="113172"/>
                  </a:lnTo>
                  <a:lnTo>
                    <a:pt x="26502" y="112293"/>
                  </a:lnTo>
                  <a:lnTo>
                    <a:pt x="26663" y="112155"/>
                  </a:lnTo>
                  <a:lnTo>
                    <a:pt x="27060" y="112095"/>
                  </a:lnTo>
                  <a:lnTo>
                    <a:pt x="27490" y="112160"/>
                  </a:lnTo>
                  <a:lnTo>
                    <a:pt x="28651" y="111875"/>
                  </a:lnTo>
                  <a:lnTo>
                    <a:pt x="28932" y="111759"/>
                  </a:lnTo>
                  <a:lnTo>
                    <a:pt x="29617" y="111137"/>
                  </a:lnTo>
                  <a:lnTo>
                    <a:pt x="29979" y="111066"/>
                  </a:lnTo>
                  <a:lnTo>
                    <a:pt x="30063" y="111208"/>
                  </a:lnTo>
                  <a:lnTo>
                    <a:pt x="30077" y="111465"/>
                  </a:lnTo>
                  <a:lnTo>
                    <a:pt x="29924" y="111625"/>
                  </a:lnTo>
                  <a:lnTo>
                    <a:pt x="29873" y="112109"/>
                  </a:lnTo>
                  <a:lnTo>
                    <a:pt x="30027" y="112906"/>
                  </a:lnTo>
                  <a:lnTo>
                    <a:pt x="30355" y="112951"/>
                  </a:lnTo>
                  <a:lnTo>
                    <a:pt x="30628" y="111442"/>
                  </a:lnTo>
                  <a:lnTo>
                    <a:pt x="31181" y="109441"/>
                  </a:lnTo>
                  <a:lnTo>
                    <a:pt x="31953" y="109704"/>
                  </a:lnTo>
                  <a:lnTo>
                    <a:pt x="32066" y="110091"/>
                  </a:lnTo>
                  <a:lnTo>
                    <a:pt x="32055" y="110574"/>
                  </a:lnTo>
                  <a:lnTo>
                    <a:pt x="32117" y="110816"/>
                  </a:lnTo>
                  <a:lnTo>
                    <a:pt x="32284" y="111215"/>
                  </a:lnTo>
                  <a:lnTo>
                    <a:pt x="32722" y="111624"/>
                  </a:lnTo>
                  <a:lnTo>
                    <a:pt x="32876" y="112403"/>
                  </a:lnTo>
                  <a:lnTo>
                    <a:pt x="33197" y="112957"/>
                  </a:lnTo>
                  <a:lnTo>
                    <a:pt x="33846" y="113043"/>
                  </a:lnTo>
                  <a:lnTo>
                    <a:pt x="33682" y="112708"/>
                  </a:lnTo>
                  <a:lnTo>
                    <a:pt x="33448" y="112466"/>
                  </a:lnTo>
                  <a:lnTo>
                    <a:pt x="33474" y="112313"/>
                  </a:lnTo>
                  <a:lnTo>
                    <a:pt x="34226" y="111583"/>
                  </a:lnTo>
                  <a:lnTo>
                    <a:pt x="34623" y="111561"/>
                  </a:lnTo>
                  <a:lnTo>
                    <a:pt x="35127" y="111695"/>
                  </a:lnTo>
                  <a:lnTo>
                    <a:pt x="35973" y="112295"/>
                  </a:lnTo>
                  <a:lnTo>
                    <a:pt x="36320" y="112377"/>
                  </a:lnTo>
                  <a:lnTo>
                    <a:pt x="36805" y="112295"/>
                  </a:lnTo>
                  <a:lnTo>
                    <a:pt x="37545" y="112872"/>
                  </a:lnTo>
                  <a:lnTo>
                    <a:pt x="37684" y="113375"/>
                  </a:lnTo>
                  <a:lnTo>
                    <a:pt x="37629" y="114020"/>
                  </a:lnTo>
                  <a:lnTo>
                    <a:pt x="37421" y="114508"/>
                  </a:lnTo>
                  <a:lnTo>
                    <a:pt x="37402" y="115089"/>
                  </a:lnTo>
                  <a:lnTo>
                    <a:pt x="37876" y="114843"/>
                  </a:lnTo>
                  <a:lnTo>
                    <a:pt x="38416" y="115342"/>
                  </a:lnTo>
                  <a:lnTo>
                    <a:pt x="38525" y="115618"/>
                  </a:lnTo>
                  <a:lnTo>
                    <a:pt x="38879" y="115495"/>
                  </a:lnTo>
                  <a:lnTo>
                    <a:pt x="39167" y="115097"/>
                  </a:lnTo>
                  <a:lnTo>
                    <a:pt x="39636" y="113998"/>
                  </a:lnTo>
                  <a:lnTo>
                    <a:pt x="39836" y="112821"/>
                  </a:lnTo>
                  <a:lnTo>
                    <a:pt x="40245" y="112531"/>
                  </a:lnTo>
                  <a:lnTo>
                    <a:pt x="40456" y="112285"/>
                  </a:lnTo>
                  <a:lnTo>
                    <a:pt x="40475" y="111689"/>
                  </a:lnTo>
                  <a:lnTo>
                    <a:pt x="40921" y="110892"/>
                  </a:lnTo>
                  <a:lnTo>
                    <a:pt x="41635" y="110472"/>
                  </a:lnTo>
                  <a:lnTo>
                    <a:pt x="42281" y="110494"/>
                  </a:lnTo>
                  <a:lnTo>
                    <a:pt x="42613" y="110369"/>
                  </a:lnTo>
                  <a:lnTo>
                    <a:pt x="42507" y="109482"/>
                  </a:lnTo>
                  <a:lnTo>
                    <a:pt x="42569" y="109099"/>
                  </a:lnTo>
                  <a:lnTo>
                    <a:pt x="42806" y="109482"/>
                  </a:lnTo>
                  <a:lnTo>
                    <a:pt x="43226" y="109865"/>
                  </a:lnTo>
                  <a:lnTo>
                    <a:pt x="44383" y="110357"/>
                  </a:lnTo>
                  <a:lnTo>
                    <a:pt x="45499" y="110582"/>
                  </a:lnTo>
                  <a:lnTo>
                    <a:pt x="45992" y="110771"/>
                  </a:lnTo>
                  <a:lnTo>
                    <a:pt x="47265" y="111609"/>
                  </a:lnTo>
                  <a:lnTo>
                    <a:pt x="47422" y="112071"/>
                  </a:lnTo>
                  <a:lnTo>
                    <a:pt x="47437" y="112544"/>
                  </a:lnTo>
                  <a:lnTo>
                    <a:pt x="47142" y="113386"/>
                  </a:lnTo>
                  <a:lnTo>
                    <a:pt x="47171" y="113654"/>
                  </a:lnTo>
                  <a:lnTo>
                    <a:pt x="48298" y="114906"/>
                  </a:lnTo>
                  <a:lnTo>
                    <a:pt x="49112" y="116254"/>
                  </a:lnTo>
                  <a:lnTo>
                    <a:pt x="49261" y="116392"/>
                  </a:lnTo>
                  <a:lnTo>
                    <a:pt x="49925" y="116425"/>
                  </a:lnTo>
                  <a:lnTo>
                    <a:pt x="50210" y="116909"/>
                  </a:lnTo>
                  <a:lnTo>
                    <a:pt x="48773" y="117792"/>
                  </a:lnTo>
                  <a:lnTo>
                    <a:pt x="48485" y="118370"/>
                  </a:lnTo>
                  <a:lnTo>
                    <a:pt x="47581" y="119104"/>
                  </a:lnTo>
                  <a:lnTo>
                    <a:pt x="46549" y="119163"/>
                  </a:lnTo>
                  <a:lnTo>
                    <a:pt x="46155" y="119581"/>
                  </a:lnTo>
                  <a:lnTo>
                    <a:pt x="45102" y="120095"/>
                  </a:lnTo>
                  <a:lnTo>
                    <a:pt x="44234" y="120889"/>
                  </a:lnTo>
                  <a:lnTo>
                    <a:pt x="44712" y="121440"/>
                  </a:lnTo>
                  <a:lnTo>
                    <a:pt x="45066" y="121619"/>
                  </a:lnTo>
                  <a:lnTo>
                    <a:pt x="48303" y="122609"/>
                  </a:lnTo>
                  <a:lnTo>
                    <a:pt x="48482" y="122408"/>
                  </a:lnTo>
                  <a:lnTo>
                    <a:pt x="48777" y="122270"/>
                  </a:lnTo>
                  <a:lnTo>
                    <a:pt x="49054" y="122210"/>
                  </a:lnTo>
                  <a:lnTo>
                    <a:pt x="49491" y="122251"/>
                  </a:lnTo>
                  <a:lnTo>
                    <a:pt x="51071" y="121987"/>
                  </a:lnTo>
                  <a:lnTo>
                    <a:pt x="51099" y="122251"/>
                  </a:lnTo>
                  <a:lnTo>
                    <a:pt x="52528" y="123421"/>
                  </a:lnTo>
                  <a:lnTo>
                    <a:pt x="53001" y="123667"/>
                  </a:lnTo>
                  <a:lnTo>
                    <a:pt x="53378" y="123676"/>
                  </a:lnTo>
                  <a:lnTo>
                    <a:pt x="53326" y="124051"/>
                  </a:lnTo>
                  <a:lnTo>
                    <a:pt x="52778" y="124056"/>
                  </a:lnTo>
                  <a:lnTo>
                    <a:pt x="52356" y="123775"/>
                  </a:lnTo>
                  <a:lnTo>
                    <a:pt x="52069" y="123724"/>
                  </a:lnTo>
                  <a:lnTo>
                    <a:pt x="50122" y="123935"/>
                  </a:lnTo>
                  <a:lnTo>
                    <a:pt x="49826" y="124460"/>
                  </a:lnTo>
                  <a:lnTo>
                    <a:pt x="49793" y="124725"/>
                  </a:lnTo>
                  <a:lnTo>
                    <a:pt x="49619" y="124780"/>
                  </a:lnTo>
                  <a:lnTo>
                    <a:pt x="49127" y="124713"/>
                  </a:lnTo>
                  <a:lnTo>
                    <a:pt x="48315" y="124756"/>
                  </a:lnTo>
                  <a:lnTo>
                    <a:pt x="47068" y="125659"/>
                  </a:lnTo>
                  <a:lnTo>
                    <a:pt x="46814" y="127898"/>
                  </a:lnTo>
                  <a:lnTo>
                    <a:pt x="46510" y="130572"/>
                  </a:lnTo>
                  <a:lnTo>
                    <a:pt x="45804" y="136531"/>
                  </a:lnTo>
                  <a:lnTo>
                    <a:pt x="45567" y="138579"/>
                  </a:lnTo>
                  <a:lnTo>
                    <a:pt x="46063" y="138689"/>
                  </a:lnTo>
                  <a:lnTo>
                    <a:pt x="46222" y="138501"/>
                  </a:lnTo>
                  <a:lnTo>
                    <a:pt x="46528" y="137845"/>
                  </a:lnTo>
                  <a:lnTo>
                    <a:pt x="46498" y="137026"/>
                  </a:lnTo>
                  <a:lnTo>
                    <a:pt x="47401" y="136754"/>
                  </a:lnTo>
                  <a:lnTo>
                    <a:pt x="47540" y="136776"/>
                  </a:lnTo>
                  <a:lnTo>
                    <a:pt x="47700" y="137111"/>
                  </a:lnTo>
                  <a:lnTo>
                    <a:pt x="47908" y="138307"/>
                  </a:lnTo>
                  <a:lnTo>
                    <a:pt x="48082" y="138765"/>
                  </a:lnTo>
                  <a:lnTo>
                    <a:pt x="48366" y="139246"/>
                  </a:lnTo>
                  <a:lnTo>
                    <a:pt x="48610" y="139514"/>
                  </a:lnTo>
                  <a:lnTo>
                    <a:pt x="49022" y="139689"/>
                  </a:lnTo>
                  <a:lnTo>
                    <a:pt x="49408" y="139637"/>
                  </a:lnTo>
                  <a:lnTo>
                    <a:pt x="49684" y="139506"/>
                  </a:lnTo>
                  <a:lnTo>
                    <a:pt x="50110" y="139111"/>
                  </a:lnTo>
                  <a:lnTo>
                    <a:pt x="50427" y="138609"/>
                  </a:lnTo>
                  <a:lnTo>
                    <a:pt x="50573" y="138262"/>
                  </a:lnTo>
                  <a:lnTo>
                    <a:pt x="50678" y="137651"/>
                  </a:lnTo>
                  <a:lnTo>
                    <a:pt x="50576" y="137409"/>
                  </a:lnTo>
                  <a:lnTo>
                    <a:pt x="49950" y="136854"/>
                  </a:lnTo>
                  <a:lnTo>
                    <a:pt x="49856" y="136653"/>
                  </a:lnTo>
                  <a:lnTo>
                    <a:pt x="49804" y="136150"/>
                  </a:lnTo>
                  <a:lnTo>
                    <a:pt x="50005" y="135591"/>
                  </a:lnTo>
                  <a:lnTo>
                    <a:pt x="50194" y="135357"/>
                  </a:lnTo>
                  <a:lnTo>
                    <a:pt x="50467" y="135215"/>
                  </a:lnTo>
                  <a:lnTo>
                    <a:pt x="50730" y="135185"/>
                  </a:lnTo>
                  <a:lnTo>
                    <a:pt x="51676" y="135349"/>
                  </a:lnTo>
                  <a:lnTo>
                    <a:pt x="51483" y="136541"/>
                  </a:lnTo>
                  <a:lnTo>
                    <a:pt x="51192" y="136601"/>
                  </a:lnTo>
                  <a:lnTo>
                    <a:pt x="51130" y="137566"/>
                  </a:lnTo>
                  <a:lnTo>
                    <a:pt x="51290" y="138348"/>
                  </a:lnTo>
                  <a:lnTo>
                    <a:pt x="51534" y="138691"/>
                  </a:lnTo>
                  <a:lnTo>
                    <a:pt x="52772" y="138430"/>
                  </a:lnTo>
                  <a:lnTo>
                    <a:pt x="53544" y="137968"/>
                  </a:lnTo>
                  <a:lnTo>
                    <a:pt x="55051" y="138010"/>
                  </a:lnTo>
                  <a:lnTo>
                    <a:pt x="55404" y="138118"/>
                  </a:lnTo>
                  <a:lnTo>
                    <a:pt x="55597" y="138271"/>
                  </a:lnTo>
                  <a:lnTo>
                    <a:pt x="55626" y="138409"/>
                  </a:lnTo>
                  <a:lnTo>
                    <a:pt x="55408" y="138938"/>
                  </a:lnTo>
                  <a:lnTo>
                    <a:pt x="54927" y="139548"/>
                  </a:lnTo>
                  <a:lnTo>
                    <a:pt x="54508" y="140219"/>
                  </a:lnTo>
                  <a:lnTo>
                    <a:pt x="54347" y="140856"/>
                  </a:lnTo>
                  <a:lnTo>
                    <a:pt x="54482" y="141076"/>
                  </a:lnTo>
                  <a:lnTo>
                    <a:pt x="54886" y="140997"/>
                  </a:lnTo>
                  <a:lnTo>
                    <a:pt x="55458" y="140752"/>
                  </a:lnTo>
                  <a:lnTo>
                    <a:pt x="55785" y="140510"/>
                  </a:lnTo>
                  <a:lnTo>
                    <a:pt x="56379" y="139374"/>
                  </a:lnTo>
                  <a:lnTo>
                    <a:pt x="56616" y="139113"/>
                  </a:lnTo>
                  <a:lnTo>
                    <a:pt x="56762" y="139091"/>
                  </a:lnTo>
                  <a:lnTo>
                    <a:pt x="56835" y="138838"/>
                  </a:lnTo>
                  <a:lnTo>
                    <a:pt x="56803" y="138636"/>
                  </a:lnTo>
                  <a:lnTo>
                    <a:pt x="56904" y="139005"/>
                  </a:lnTo>
                  <a:lnTo>
                    <a:pt x="57682" y="139533"/>
                  </a:lnTo>
                  <a:lnTo>
                    <a:pt x="57915" y="139807"/>
                  </a:lnTo>
                  <a:lnTo>
                    <a:pt x="57962" y="140004"/>
                  </a:lnTo>
                  <a:lnTo>
                    <a:pt x="57644" y="140142"/>
                  </a:lnTo>
                  <a:lnTo>
                    <a:pt x="57525" y="140317"/>
                  </a:lnTo>
                  <a:lnTo>
                    <a:pt x="57642" y="141271"/>
                  </a:lnTo>
                  <a:lnTo>
                    <a:pt x="57865" y="141595"/>
                  </a:lnTo>
                  <a:lnTo>
                    <a:pt x="58193" y="141859"/>
                  </a:lnTo>
                  <a:lnTo>
                    <a:pt x="59194" y="142305"/>
                  </a:lnTo>
                  <a:lnTo>
                    <a:pt x="60089" y="142320"/>
                  </a:lnTo>
                  <a:lnTo>
                    <a:pt x="61214" y="141779"/>
                  </a:lnTo>
                  <a:lnTo>
                    <a:pt x="61494" y="141444"/>
                  </a:lnTo>
                  <a:lnTo>
                    <a:pt x="61785" y="140837"/>
                  </a:lnTo>
                  <a:lnTo>
                    <a:pt x="61829" y="140295"/>
                  </a:lnTo>
                  <a:lnTo>
                    <a:pt x="60553" y="138954"/>
                  </a:lnTo>
                  <a:lnTo>
                    <a:pt x="60390" y="139068"/>
                  </a:lnTo>
                  <a:lnTo>
                    <a:pt x="60710" y="139310"/>
                  </a:lnTo>
                  <a:lnTo>
                    <a:pt x="60332" y="139597"/>
                  </a:lnTo>
                  <a:lnTo>
                    <a:pt x="60153" y="138658"/>
                  </a:lnTo>
                  <a:lnTo>
                    <a:pt x="60302" y="138546"/>
                  </a:lnTo>
                  <a:lnTo>
                    <a:pt x="60404" y="138293"/>
                  </a:lnTo>
                  <a:lnTo>
                    <a:pt x="60659" y="137332"/>
                  </a:lnTo>
                  <a:lnTo>
                    <a:pt x="60626" y="137094"/>
                  </a:lnTo>
                  <a:lnTo>
                    <a:pt x="61153" y="136590"/>
                  </a:lnTo>
                  <a:lnTo>
                    <a:pt x="61732" y="136505"/>
                  </a:lnTo>
                  <a:lnTo>
                    <a:pt x="62964" y="137804"/>
                  </a:lnTo>
                  <a:lnTo>
                    <a:pt x="62913" y="138538"/>
                  </a:lnTo>
                  <a:lnTo>
                    <a:pt x="63437" y="138981"/>
                  </a:lnTo>
                  <a:lnTo>
                    <a:pt x="64540" y="139338"/>
                  </a:lnTo>
                  <a:lnTo>
                    <a:pt x="64915" y="139622"/>
                  </a:lnTo>
                  <a:lnTo>
                    <a:pt x="65221" y="139744"/>
                  </a:lnTo>
                  <a:lnTo>
                    <a:pt x="65836" y="139815"/>
                  </a:lnTo>
                  <a:lnTo>
                    <a:pt x="66914" y="139461"/>
                  </a:lnTo>
                  <a:lnTo>
                    <a:pt x="67478" y="139558"/>
                  </a:lnTo>
                  <a:lnTo>
                    <a:pt x="67613" y="139670"/>
                  </a:lnTo>
                  <a:lnTo>
                    <a:pt x="67668" y="139815"/>
                  </a:lnTo>
                  <a:lnTo>
                    <a:pt x="67369" y="140426"/>
                  </a:lnTo>
                  <a:lnTo>
                    <a:pt x="67260" y="141033"/>
                  </a:lnTo>
                  <a:lnTo>
                    <a:pt x="67736" y="142710"/>
                  </a:lnTo>
                  <a:lnTo>
                    <a:pt x="67889" y="143008"/>
                  </a:lnTo>
                  <a:lnTo>
                    <a:pt x="68282" y="143351"/>
                  </a:lnTo>
                  <a:lnTo>
                    <a:pt x="68908" y="143638"/>
                  </a:lnTo>
                  <a:lnTo>
                    <a:pt x="69658" y="143802"/>
                  </a:lnTo>
                  <a:lnTo>
                    <a:pt x="70022" y="143779"/>
                  </a:lnTo>
                  <a:lnTo>
                    <a:pt x="70400" y="143504"/>
                  </a:lnTo>
                  <a:lnTo>
                    <a:pt x="70484" y="143135"/>
                  </a:lnTo>
                  <a:lnTo>
                    <a:pt x="70321" y="142655"/>
                  </a:lnTo>
                  <a:lnTo>
                    <a:pt x="69626" y="141641"/>
                  </a:lnTo>
                  <a:lnTo>
                    <a:pt x="69866" y="139879"/>
                  </a:lnTo>
                  <a:lnTo>
                    <a:pt x="70482" y="139213"/>
                  </a:lnTo>
                  <a:lnTo>
                    <a:pt x="71436" y="139202"/>
                  </a:lnTo>
                  <a:lnTo>
                    <a:pt x="71167" y="138837"/>
                  </a:lnTo>
                  <a:lnTo>
                    <a:pt x="70289" y="138300"/>
                  </a:lnTo>
                  <a:lnTo>
                    <a:pt x="70431" y="137209"/>
                  </a:lnTo>
                  <a:lnTo>
                    <a:pt x="70515" y="137011"/>
                  </a:lnTo>
                  <a:lnTo>
                    <a:pt x="71906" y="137120"/>
                  </a:lnTo>
                  <a:lnTo>
                    <a:pt x="72809" y="137504"/>
                  </a:lnTo>
                  <a:lnTo>
                    <a:pt x="73672" y="137504"/>
                  </a:lnTo>
                  <a:lnTo>
                    <a:pt x="74043" y="137322"/>
                  </a:lnTo>
                  <a:lnTo>
                    <a:pt x="75012" y="137459"/>
                  </a:lnTo>
                  <a:lnTo>
                    <a:pt x="75466" y="135932"/>
                  </a:lnTo>
                  <a:lnTo>
                    <a:pt x="75623" y="135764"/>
                  </a:lnTo>
                  <a:lnTo>
                    <a:pt x="76784" y="135417"/>
                  </a:lnTo>
                  <a:lnTo>
                    <a:pt x="78117" y="135744"/>
                  </a:lnTo>
                  <a:lnTo>
                    <a:pt x="79403" y="135576"/>
                  </a:lnTo>
                  <a:lnTo>
                    <a:pt x="80004" y="135949"/>
                  </a:lnTo>
                  <a:lnTo>
                    <a:pt x="80375" y="136284"/>
                  </a:lnTo>
                  <a:lnTo>
                    <a:pt x="80546" y="137001"/>
                  </a:lnTo>
                  <a:lnTo>
                    <a:pt x="80514" y="137659"/>
                  </a:lnTo>
                  <a:lnTo>
                    <a:pt x="80965" y="138187"/>
                  </a:lnTo>
                  <a:lnTo>
                    <a:pt x="81383" y="138400"/>
                  </a:lnTo>
                  <a:lnTo>
                    <a:pt x="81559" y="137945"/>
                  </a:lnTo>
                  <a:lnTo>
                    <a:pt x="81719" y="137200"/>
                  </a:lnTo>
                  <a:lnTo>
                    <a:pt x="81721" y="136902"/>
                  </a:lnTo>
                  <a:lnTo>
                    <a:pt x="81570" y="136868"/>
                  </a:lnTo>
                  <a:lnTo>
                    <a:pt x="81109" y="137181"/>
                  </a:lnTo>
                  <a:lnTo>
                    <a:pt x="81198" y="136526"/>
                  </a:lnTo>
                  <a:lnTo>
                    <a:pt x="81340" y="136299"/>
                  </a:lnTo>
                  <a:lnTo>
                    <a:pt x="81741" y="135922"/>
                  </a:lnTo>
                  <a:lnTo>
                    <a:pt x="82203" y="136355"/>
                  </a:lnTo>
                  <a:lnTo>
                    <a:pt x="82414" y="136653"/>
                  </a:lnTo>
                  <a:lnTo>
                    <a:pt x="82513" y="136180"/>
                  </a:lnTo>
                  <a:lnTo>
                    <a:pt x="82382" y="135718"/>
                  </a:lnTo>
                  <a:lnTo>
                    <a:pt x="82101" y="135390"/>
                  </a:lnTo>
                  <a:lnTo>
                    <a:pt x="82101" y="135159"/>
                  </a:lnTo>
                  <a:lnTo>
                    <a:pt x="82254" y="134745"/>
                  </a:lnTo>
                  <a:lnTo>
                    <a:pt x="82986" y="133464"/>
                  </a:lnTo>
                  <a:lnTo>
                    <a:pt x="83616" y="133691"/>
                  </a:lnTo>
                  <a:lnTo>
                    <a:pt x="84017" y="133665"/>
                  </a:lnTo>
                  <a:lnTo>
                    <a:pt x="84319" y="133505"/>
                  </a:lnTo>
                  <a:lnTo>
                    <a:pt x="85000" y="133438"/>
                  </a:lnTo>
                  <a:lnTo>
                    <a:pt x="85151" y="133498"/>
                  </a:lnTo>
                  <a:lnTo>
                    <a:pt x="85725" y="133640"/>
                  </a:lnTo>
                  <a:lnTo>
                    <a:pt x="86104" y="133503"/>
                  </a:lnTo>
                  <a:lnTo>
                    <a:pt x="84993" y="133193"/>
                  </a:lnTo>
                  <a:lnTo>
                    <a:pt x="83587" y="133416"/>
                  </a:lnTo>
                  <a:lnTo>
                    <a:pt x="83008" y="133080"/>
                  </a:lnTo>
                  <a:lnTo>
                    <a:pt x="82775" y="132875"/>
                  </a:lnTo>
                  <a:lnTo>
                    <a:pt x="81795" y="131419"/>
                  </a:lnTo>
                  <a:lnTo>
                    <a:pt x="81999" y="130838"/>
                  </a:lnTo>
                  <a:lnTo>
                    <a:pt x="82178" y="130775"/>
                  </a:lnTo>
                  <a:lnTo>
                    <a:pt x="83252" y="131054"/>
                  </a:lnTo>
                  <a:lnTo>
                    <a:pt x="83802" y="131564"/>
                  </a:lnTo>
                  <a:lnTo>
                    <a:pt x="84619" y="130726"/>
                  </a:lnTo>
                  <a:lnTo>
                    <a:pt x="84979" y="130502"/>
                  </a:lnTo>
                  <a:lnTo>
                    <a:pt x="86892" y="129869"/>
                  </a:lnTo>
                  <a:lnTo>
                    <a:pt x="88041" y="129620"/>
                  </a:lnTo>
                  <a:lnTo>
                    <a:pt x="88222" y="129431"/>
                  </a:lnTo>
                  <a:lnTo>
                    <a:pt x="89108" y="129237"/>
                  </a:lnTo>
                  <a:lnTo>
                    <a:pt x="88970" y="128332"/>
                  </a:lnTo>
                  <a:lnTo>
                    <a:pt x="89192" y="127893"/>
                  </a:lnTo>
                  <a:lnTo>
                    <a:pt x="89488" y="127505"/>
                  </a:lnTo>
                  <a:lnTo>
                    <a:pt x="89579" y="126783"/>
                  </a:lnTo>
                  <a:lnTo>
                    <a:pt x="89565" y="126619"/>
                  </a:lnTo>
                  <a:lnTo>
                    <a:pt x="89353" y="126503"/>
                  </a:lnTo>
                  <a:lnTo>
                    <a:pt x="89259" y="126317"/>
                  </a:lnTo>
                  <a:lnTo>
                    <a:pt x="89274" y="125829"/>
                  </a:lnTo>
                  <a:lnTo>
                    <a:pt x="89890" y="125274"/>
                  </a:lnTo>
                  <a:lnTo>
                    <a:pt x="90101" y="124872"/>
                  </a:lnTo>
                  <a:lnTo>
                    <a:pt x="89952" y="124578"/>
                  </a:lnTo>
                  <a:lnTo>
                    <a:pt x="89566" y="124485"/>
                  </a:lnTo>
                  <a:lnTo>
                    <a:pt x="89322" y="124507"/>
                  </a:lnTo>
                  <a:lnTo>
                    <a:pt x="88987" y="123978"/>
                  </a:lnTo>
                  <a:lnTo>
                    <a:pt x="89016" y="123806"/>
                  </a:lnTo>
                  <a:lnTo>
                    <a:pt x="89217" y="123579"/>
                  </a:lnTo>
                  <a:lnTo>
                    <a:pt x="89253" y="123355"/>
                  </a:lnTo>
                  <a:lnTo>
                    <a:pt x="88809" y="122424"/>
                  </a:lnTo>
                  <a:lnTo>
                    <a:pt x="88550" y="122230"/>
                  </a:lnTo>
                  <a:lnTo>
                    <a:pt x="87945" y="122129"/>
                  </a:lnTo>
                  <a:lnTo>
                    <a:pt x="87920" y="121969"/>
                  </a:lnTo>
                  <a:lnTo>
                    <a:pt x="88392" y="121082"/>
                  </a:lnTo>
                  <a:lnTo>
                    <a:pt x="87927" y="120609"/>
                  </a:lnTo>
                  <a:lnTo>
                    <a:pt x="87629" y="120606"/>
                  </a:lnTo>
                  <a:lnTo>
                    <a:pt x="86061" y="119972"/>
                  </a:lnTo>
                  <a:lnTo>
                    <a:pt x="85638" y="119406"/>
                  </a:lnTo>
                  <a:lnTo>
                    <a:pt x="84559" y="120161"/>
                  </a:lnTo>
                  <a:lnTo>
                    <a:pt x="84417" y="120165"/>
                  </a:lnTo>
                  <a:lnTo>
                    <a:pt x="84223" y="119938"/>
                  </a:lnTo>
                  <a:lnTo>
                    <a:pt x="83356" y="120571"/>
                  </a:lnTo>
                  <a:lnTo>
                    <a:pt x="82980" y="121085"/>
                  </a:lnTo>
                  <a:lnTo>
                    <a:pt x="83173" y="121126"/>
                  </a:lnTo>
                  <a:lnTo>
                    <a:pt x="83498" y="121383"/>
                  </a:lnTo>
                  <a:lnTo>
                    <a:pt x="83614" y="121599"/>
                  </a:lnTo>
                  <a:lnTo>
                    <a:pt x="83326" y="122936"/>
                  </a:lnTo>
                  <a:lnTo>
                    <a:pt x="83162" y="123342"/>
                  </a:lnTo>
                  <a:lnTo>
                    <a:pt x="82959" y="123497"/>
                  </a:lnTo>
                  <a:lnTo>
                    <a:pt x="82302" y="123149"/>
                  </a:lnTo>
                  <a:lnTo>
                    <a:pt x="81300" y="123232"/>
                  </a:lnTo>
                  <a:lnTo>
                    <a:pt x="80331" y="122395"/>
                  </a:lnTo>
                  <a:lnTo>
                    <a:pt x="79171" y="120992"/>
                  </a:lnTo>
                  <a:lnTo>
                    <a:pt x="78682" y="121085"/>
                  </a:lnTo>
                  <a:lnTo>
                    <a:pt x="77924" y="121495"/>
                  </a:lnTo>
                  <a:lnTo>
                    <a:pt x="77965" y="121306"/>
                  </a:lnTo>
                  <a:lnTo>
                    <a:pt x="77650" y="121816"/>
                  </a:lnTo>
                  <a:lnTo>
                    <a:pt x="77256" y="121950"/>
                  </a:lnTo>
                  <a:lnTo>
                    <a:pt x="77023" y="122256"/>
                  </a:lnTo>
                  <a:lnTo>
                    <a:pt x="76947" y="123187"/>
                  </a:lnTo>
                  <a:lnTo>
                    <a:pt x="77064" y="124137"/>
                  </a:lnTo>
                  <a:lnTo>
                    <a:pt x="76958" y="124368"/>
                  </a:lnTo>
                  <a:lnTo>
                    <a:pt x="75766" y="124044"/>
                  </a:lnTo>
                  <a:lnTo>
                    <a:pt x="75365" y="123828"/>
                  </a:lnTo>
                  <a:lnTo>
                    <a:pt x="75303" y="123109"/>
                  </a:lnTo>
                  <a:lnTo>
                    <a:pt x="74646" y="122186"/>
                  </a:lnTo>
                  <a:lnTo>
                    <a:pt x="74399" y="122197"/>
                  </a:lnTo>
                  <a:lnTo>
                    <a:pt x="73609" y="121996"/>
                  </a:lnTo>
                  <a:lnTo>
                    <a:pt x="72344" y="121251"/>
                  </a:lnTo>
                  <a:lnTo>
                    <a:pt x="71987" y="120941"/>
                  </a:lnTo>
                  <a:lnTo>
                    <a:pt x="71797" y="120654"/>
                  </a:lnTo>
                  <a:lnTo>
                    <a:pt x="71320" y="120323"/>
                  </a:lnTo>
                  <a:lnTo>
                    <a:pt x="71025" y="120296"/>
                  </a:lnTo>
                  <a:lnTo>
                    <a:pt x="70252" y="119957"/>
                  </a:lnTo>
                  <a:lnTo>
                    <a:pt x="69862" y="119756"/>
                  </a:lnTo>
                  <a:lnTo>
                    <a:pt x="69523" y="118992"/>
                  </a:lnTo>
                  <a:lnTo>
                    <a:pt x="69392" y="118832"/>
                  </a:lnTo>
                  <a:lnTo>
                    <a:pt x="68225" y="118653"/>
                  </a:lnTo>
                  <a:lnTo>
                    <a:pt x="67444" y="118671"/>
                  </a:lnTo>
                  <a:lnTo>
                    <a:pt x="66708" y="118157"/>
                  </a:lnTo>
                  <a:lnTo>
                    <a:pt x="67245" y="116987"/>
                  </a:lnTo>
                  <a:lnTo>
                    <a:pt x="67380" y="116680"/>
                  </a:lnTo>
                  <a:lnTo>
                    <a:pt x="68372" y="115805"/>
                  </a:lnTo>
                  <a:lnTo>
                    <a:pt x="68910" y="115836"/>
                  </a:lnTo>
                  <a:lnTo>
                    <a:pt x="69475" y="115504"/>
                  </a:lnTo>
                  <a:lnTo>
                    <a:pt x="69662" y="115270"/>
                  </a:lnTo>
                  <a:lnTo>
                    <a:pt x="69989" y="114345"/>
                  </a:lnTo>
                  <a:lnTo>
                    <a:pt x="69840" y="113112"/>
                  </a:lnTo>
                  <a:lnTo>
                    <a:pt x="69390" y="111138"/>
                  </a:lnTo>
                  <a:lnTo>
                    <a:pt x="69239" y="111003"/>
                  </a:lnTo>
                  <a:lnTo>
                    <a:pt x="68688" y="110876"/>
                  </a:lnTo>
                  <a:lnTo>
                    <a:pt x="68532" y="110187"/>
                  </a:lnTo>
                  <a:lnTo>
                    <a:pt x="68556" y="109732"/>
                  </a:lnTo>
                  <a:lnTo>
                    <a:pt x="68343" y="109477"/>
                  </a:lnTo>
                  <a:lnTo>
                    <a:pt x="68027" y="108654"/>
                  </a:lnTo>
                  <a:lnTo>
                    <a:pt x="67833" y="108415"/>
                  </a:lnTo>
                  <a:lnTo>
                    <a:pt x="67032" y="107581"/>
                  </a:lnTo>
                  <a:lnTo>
                    <a:pt x="67347" y="107376"/>
                  </a:lnTo>
                  <a:lnTo>
                    <a:pt x="67928" y="106577"/>
                  </a:lnTo>
                  <a:lnTo>
                    <a:pt x="67802" y="105597"/>
                  </a:lnTo>
                  <a:lnTo>
                    <a:pt x="67565" y="105447"/>
                  </a:lnTo>
                  <a:lnTo>
                    <a:pt x="67293" y="104992"/>
                  </a:lnTo>
                  <a:lnTo>
                    <a:pt x="67355" y="104411"/>
                  </a:lnTo>
                  <a:lnTo>
                    <a:pt x="67639" y="103837"/>
                  </a:lnTo>
                  <a:lnTo>
                    <a:pt x="68004" y="102716"/>
                  </a:lnTo>
                  <a:lnTo>
                    <a:pt x="67925" y="101152"/>
                  </a:lnTo>
                  <a:lnTo>
                    <a:pt x="67585" y="101146"/>
                  </a:lnTo>
                  <a:lnTo>
                    <a:pt x="67483" y="100903"/>
                  </a:lnTo>
                  <a:lnTo>
                    <a:pt x="67469" y="100655"/>
                  </a:lnTo>
                  <a:lnTo>
                    <a:pt x="68107" y="94967"/>
                  </a:lnTo>
                  <a:lnTo>
                    <a:pt x="67190" y="88406"/>
                  </a:lnTo>
                  <a:lnTo>
                    <a:pt x="67113" y="87897"/>
                  </a:lnTo>
                  <a:lnTo>
                    <a:pt x="66379" y="85311"/>
                  </a:lnTo>
                  <a:lnTo>
                    <a:pt x="65817" y="83341"/>
                  </a:lnTo>
                  <a:lnTo>
                    <a:pt x="65244" y="81359"/>
                  </a:lnTo>
                  <a:lnTo>
                    <a:pt x="68457" y="75295"/>
                  </a:lnTo>
                  <a:lnTo>
                    <a:pt x="68910" y="75687"/>
                  </a:lnTo>
                  <a:lnTo>
                    <a:pt x="69185" y="76045"/>
                  </a:lnTo>
                  <a:lnTo>
                    <a:pt x="69685" y="76738"/>
                  </a:lnTo>
                  <a:lnTo>
                    <a:pt x="69755" y="76995"/>
                  </a:lnTo>
                  <a:lnTo>
                    <a:pt x="70252" y="77766"/>
                  </a:lnTo>
                  <a:lnTo>
                    <a:pt x="71053" y="78917"/>
                  </a:lnTo>
                  <a:lnTo>
                    <a:pt x="71444" y="79327"/>
                  </a:lnTo>
                  <a:lnTo>
                    <a:pt x="72048" y="79320"/>
                  </a:lnTo>
                  <a:lnTo>
                    <a:pt x="72892" y="79589"/>
                  </a:lnTo>
                  <a:lnTo>
                    <a:pt x="74685" y="79585"/>
                  </a:lnTo>
                  <a:lnTo>
                    <a:pt x="75317" y="78631"/>
                  </a:lnTo>
                  <a:lnTo>
                    <a:pt x="74622" y="78099"/>
                  </a:lnTo>
                  <a:lnTo>
                    <a:pt x="73478" y="78114"/>
                  </a:lnTo>
                  <a:lnTo>
                    <a:pt x="72509" y="77841"/>
                  </a:lnTo>
                  <a:lnTo>
                    <a:pt x="71920" y="77431"/>
                  </a:lnTo>
                  <a:lnTo>
                    <a:pt x="71606" y="76731"/>
                  </a:lnTo>
                  <a:lnTo>
                    <a:pt x="72305" y="76050"/>
                  </a:lnTo>
                  <a:lnTo>
                    <a:pt x="72770" y="76132"/>
                  </a:lnTo>
                  <a:lnTo>
                    <a:pt x="73341" y="76005"/>
                  </a:lnTo>
                  <a:lnTo>
                    <a:pt x="73641" y="75734"/>
                  </a:lnTo>
                  <a:lnTo>
                    <a:pt x="74199" y="75577"/>
                  </a:lnTo>
                  <a:lnTo>
                    <a:pt x="74741" y="75592"/>
                  </a:lnTo>
                  <a:lnTo>
                    <a:pt x="75111" y="75946"/>
                  </a:lnTo>
                  <a:lnTo>
                    <a:pt x="75660" y="76113"/>
                  </a:lnTo>
                  <a:lnTo>
                    <a:pt x="75908" y="76009"/>
                  </a:lnTo>
                  <a:lnTo>
                    <a:pt x="76402" y="75978"/>
                  </a:lnTo>
                  <a:lnTo>
                    <a:pt x="77577" y="76250"/>
                  </a:lnTo>
                  <a:lnTo>
                    <a:pt x="78868" y="76246"/>
                  </a:lnTo>
                  <a:lnTo>
                    <a:pt x="79541" y="76357"/>
                  </a:lnTo>
                  <a:lnTo>
                    <a:pt x="79735" y="76443"/>
                  </a:lnTo>
                  <a:lnTo>
                    <a:pt x="80562" y="77315"/>
                  </a:lnTo>
                  <a:lnTo>
                    <a:pt x="82051" y="77519"/>
                  </a:lnTo>
                  <a:lnTo>
                    <a:pt x="82545" y="77523"/>
                  </a:lnTo>
                  <a:lnTo>
                    <a:pt x="83350" y="77270"/>
                  </a:lnTo>
                  <a:lnTo>
                    <a:pt x="83843" y="77199"/>
                  </a:lnTo>
                  <a:lnTo>
                    <a:pt x="84685" y="77471"/>
                  </a:lnTo>
                  <a:lnTo>
                    <a:pt x="85263" y="77542"/>
                  </a:lnTo>
                  <a:lnTo>
                    <a:pt x="86485" y="76965"/>
                  </a:lnTo>
                  <a:lnTo>
                    <a:pt x="86854" y="77167"/>
                  </a:lnTo>
                  <a:lnTo>
                    <a:pt x="88018" y="77167"/>
                  </a:lnTo>
                  <a:lnTo>
                    <a:pt x="87967" y="76716"/>
                  </a:lnTo>
                  <a:lnTo>
                    <a:pt x="87835" y="76400"/>
                  </a:lnTo>
                  <a:lnTo>
                    <a:pt x="87429" y="75911"/>
                  </a:lnTo>
                  <a:lnTo>
                    <a:pt x="86880" y="75524"/>
                  </a:lnTo>
                  <a:lnTo>
                    <a:pt x="86745" y="75531"/>
                  </a:lnTo>
                  <a:lnTo>
                    <a:pt x="86211" y="75885"/>
                  </a:lnTo>
                  <a:lnTo>
                    <a:pt x="85336" y="75784"/>
                  </a:lnTo>
                  <a:lnTo>
                    <a:pt x="85805" y="74536"/>
                  </a:lnTo>
                  <a:lnTo>
                    <a:pt x="86054" y="74134"/>
                  </a:lnTo>
                  <a:lnTo>
                    <a:pt x="86344" y="73927"/>
                  </a:lnTo>
                  <a:lnTo>
                    <a:pt x="86930" y="71777"/>
                  </a:lnTo>
                  <a:lnTo>
                    <a:pt x="87175" y="71363"/>
                  </a:lnTo>
                  <a:lnTo>
                    <a:pt x="88581" y="70492"/>
                  </a:lnTo>
                  <a:lnTo>
                    <a:pt x="89141" y="69915"/>
                  </a:lnTo>
                  <a:lnTo>
                    <a:pt x="89401" y="69628"/>
                  </a:lnTo>
                  <a:lnTo>
                    <a:pt x="89852" y="68517"/>
                  </a:lnTo>
                  <a:lnTo>
                    <a:pt x="89797" y="68386"/>
                  </a:lnTo>
                  <a:lnTo>
                    <a:pt x="89629" y="68260"/>
                  </a:lnTo>
                  <a:lnTo>
                    <a:pt x="88579" y="67708"/>
                  </a:lnTo>
                  <a:lnTo>
                    <a:pt x="87964" y="67655"/>
                  </a:lnTo>
                  <a:lnTo>
                    <a:pt x="87173" y="67797"/>
                  </a:lnTo>
                  <a:lnTo>
                    <a:pt x="86840" y="68113"/>
                  </a:lnTo>
                  <a:lnTo>
                    <a:pt x="86173" y="68020"/>
                  </a:lnTo>
                  <a:lnTo>
                    <a:pt x="85635" y="67789"/>
                  </a:lnTo>
                  <a:lnTo>
                    <a:pt x="85009" y="67911"/>
                  </a:lnTo>
                  <a:lnTo>
                    <a:pt x="84552" y="67770"/>
                  </a:lnTo>
                  <a:lnTo>
                    <a:pt x="84621" y="66637"/>
                  </a:lnTo>
                  <a:lnTo>
                    <a:pt x="84094" y="65900"/>
                  </a:lnTo>
                  <a:lnTo>
                    <a:pt x="84080" y="65695"/>
                  </a:lnTo>
                  <a:lnTo>
                    <a:pt x="85266" y="65572"/>
                  </a:lnTo>
                  <a:lnTo>
                    <a:pt x="85661" y="65706"/>
                  </a:lnTo>
                  <a:lnTo>
                    <a:pt x="85888" y="65662"/>
                  </a:lnTo>
                  <a:lnTo>
                    <a:pt x="86562" y="64962"/>
                  </a:lnTo>
                  <a:lnTo>
                    <a:pt x="86687" y="64645"/>
                  </a:lnTo>
                  <a:lnTo>
                    <a:pt x="86475" y="64399"/>
                  </a:lnTo>
                  <a:lnTo>
                    <a:pt x="85911" y="63986"/>
                  </a:lnTo>
                  <a:lnTo>
                    <a:pt x="85453" y="63796"/>
                  </a:lnTo>
                  <a:lnTo>
                    <a:pt x="85191" y="63488"/>
                  </a:lnTo>
                  <a:lnTo>
                    <a:pt x="85552" y="62932"/>
                  </a:lnTo>
                  <a:lnTo>
                    <a:pt x="85933" y="61753"/>
                  </a:lnTo>
                  <a:lnTo>
                    <a:pt x="85711" y="61376"/>
                  </a:lnTo>
                  <a:lnTo>
                    <a:pt x="85450" y="61520"/>
                  </a:lnTo>
                  <a:lnTo>
                    <a:pt x="85296" y="61721"/>
                  </a:lnTo>
                  <a:lnTo>
                    <a:pt x="83582" y="62089"/>
                  </a:lnTo>
                  <a:lnTo>
                    <a:pt x="82498" y="62421"/>
                  </a:lnTo>
                  <a:lnTo>
                    <a:pt x="81388" y="62953"/>
                  </a:lnTo>
                  <a:lnTo>
                    <a:pt x="81026" y="63315"/>
                  </a:lnTo>
                  <a:lnTo>
                    <a:pt x="80506" y="65322"/>
                  </a:lnTo>
                  <a:lnTo>
                    <a:pt x="80048" y="65807"/>
                  </a:lnTo>
                  <a:lnTo>
                    <a:pt x="78734" y="67699"/>
                  </a:lnTo>
                  <a:lnTo>
                    <a:pt x="77391" y="67591"/>
                  </a:lnTo>
                  <a:lnTo>
                    <a:pt x="76157" y="67160"/>
                  </a:lnTo>
                  <a:lnTo>
                    <a:pt x="75697" y="66298"/>
                  </a:lnTo>
                  <a:lnTo>
                    <a:pt x="75843" y="66178"/>
                  </a:lnTo>
                  <a:lnTo>
                    <a:pt x="75731" y="65737"/>
                  </a:lnTo>
                  <a:lnTo>
                    <a:pt x="74357" y="64174"/>
                  </a:lnTo>
                  <a:lnTo>
                    <a:pt x="74017" y="64934"/>
                  </a:lnTo>
                  <a:lnTo>
                    <a:pt x="73695" y="65206"/>
                  </a:lnTo>
                  <a:lnTo>
                    <a:pt x="73432" y="65090"/>
                  </a:lnTo>
                  <a:lnTo>
                    <a:pt x="73344" y="64833"/>
                  </a:lnTo>
                  <a:lnTo>
                    <a:pt x="73004" y="64274"/>
                  </a:lnTo>
                  <a:lnTo>
                    <a:pt x="72605" y="63972"/>
                  </a:lnTo>
                  <a:lnTo>
                    <a:pt x="72326" y="63804"/>
                  </a:lnTo>
                  <a:lnTo>
                    <a:pt x="71953" y="63852"/>
                  </a:lnTo>
                  <a:lnTo>
                    <a:pt x="71345" y="63656"/>
                  </a:lnTo>
                  <a:lnTo>
                    <a:pt x="71597" y="61303"/>
                  </a:lnTo>
                  <a:lnTo>
                    <a:pt x="71628" y="61021"/>
                  </a:lnTo>
                  <a:lnTo>
                    <a:pt x="71906" y="58193"/>
                  </a:lnTo>
                  <a:lnTo>
                    <a:pt x="71094" y="58410"/>
                  </a:lnTo>
                  <a:lnTo>
                    <a:pt x="70314" y="58246"/>
                  </a:lnTo>
                  <a:lnTo>
                    <a:pt x="70182" y="58153"/>
                  </a:lnTo>
                  <a:lnTo>
                    <a:pt x="70164" y="57821"/>
                  </a:lnTo>
                  <a:lnTo>
                    <a:pt x="69589" y="57367"/>
                  </a:lnTo>
                  <a:lnTo>
                    <a:pt x="69175" y="57415"/>
                  </a:lnTo>
                  <a:lnTo>
                    <a:pt x="68827" y="58368"/>
                  </a:lnTo>
                  <a:lnTo>
                    <a:pt x="68522" y="58726"/>
                  </a:lnTo>
                  <a:lnTo>
                    <a:pt x="68361" y="58592"/>
                  </a:lnTo>
                  <a:lnTo>
                    <a:pt x="68541" y="58193"/>
                  </a:lnTo>
                  <a:lnTo>
                    <a:pt x="68497" y="57936"/>
                  </a:lnTo>
                  <a:lnTo>
                    <a:pt x="68101" y="57772"/>
                  </a:lnTo>
                  <a:lnTo>
                    <a:pt x="67706" y="57783"/>
                  </a:lnTo>
                  <a:lnTo>
                    <a:pt x="66834" y="59016"/>
                  </a:lnTo>
                  <a:lnTo>
                    <a:pt x="66705" y="59303"/>
                  </a:lnTo>
                  <a:lnTo>
                    <a:pt x="66702" y="59489"/>
                  </a:lnTo>
                  <a:lnTo>
                    <a:pt x="67258" y="61285"/>
                  </a:lnTo>
                  <a:lnTo>
                    <a:pt x="67353" y="61441"/>
                  </a:lnTo>
                  <a:lnTo>
                    <a:pt x="67335" y="62045"/>
                  </a:lnTo>
                  <a:lnTo>
                    <a:pt x="66797" y="62082"/>
                  </a:lnTo>
                  <a:lnTo>
                    <a:pt x="66548" y="62182"/>
                  </a:lnTo>
                  <a:lnTo>
                    <a:pt x="66137" y="62497"/>
                  </a:lnTo>
                  <a:lnTo>
                    <a:pt x="66017" y="62722"/>
                  </a:lnTo>
                  <a:lnTo>
                    <a:pt x="65720" y="63191"/>
                  </a:lnTo>
                  <a:lnTo>
                    <a:pt x="65577" y="63750"/>
                  </a:lnTo>
                  <a:lnTo>
                    <a:pt x="66028" y="64033"/>
                  </a:lnTo>
                  <a:lnTo>
                    <a:pt x="66093" y="64532"/>
                  </a:lnTo>
                  <a:lnTo>
                    <a:pt x="65841" y="65065"/>
                  </a:lnTo>
                  <a:lnTo>
                    <a:pt x="65162" y="65395"/>
                  </a:lnTo>
                  <a:lnTo>
                    <a:pt x="65647" y="66719"/>
                  </a:lnTo>
                  <a:lnTo>
                    <a:pt x="66547" y="67810"/>
                  </a:lnTo>
                  <a:lnTo>
                    <a:pt x="66912" y="68473"/>
                  </a:lnTo>
                  <a:lnTo>
                    <a:pt x="66759" y="69095"/>
                  </a:lnTo>
                  <a:lnTo>
                    <a:pt x="65636" y="71638"/>
                  </a:lnTo>
                  <a:lnTo>
                    <a:pt x="65496" y="71861"/>
                  </a:lnTo>
                  <a:lnTo>
                    <a:pt x="65046" y="72260"/>
                  </a:lnTo>
                  <a:lnTo>
                    <a:pt x="64578" y="72554"/>
                  </a:lnTo>
                  <a:lnTo>
                    <a:pt x="65112" y="71709"/>
                  </a:lnTo>
                  <a:lnTo>
                    <a:pt x="65171" y="71467"/>
                  </a:lnTo>
                  <a:lnTo>
                    <a:pt x="64754" y="71143"/>
                  </a:lnTo>
                  <a:lnTo>
                    <a:pt x="64603" y="71124"/>
                  </a:lnTo>
                  <a:lnTo>
                    <a:pt x="64248" y="71277"/>
                  </a:lnTo>
                  <a:lnTo>
                    <a:pt x="63440" y="72119"/>
                  </a:lnTo>
                  <a:lnTo>
                    <a:pt x="62997" y="72253"/>
                  </a:lnTo>
                  <a:lnTo>
                    <a:pt x="62785" y="71929"/>
                  </a:lnTo>
                  <a:lnTo>
                    <a:pt x="62726" y="71061"/>
                  </a:lnTo>
                  <a:lnTo>
                    <a:pt x="62382" y="70793"/>
                  </a:lnTo>
                  <a:lnTo>
                    <a:pt x="61811" y="70626"/>
                  </a:lnTo>
                  <a:lnTo>
                    <a:pt x="61983" y="71873"/>
                  </a:lnTo>
                  <a:lnTo>
                    <a:pt x="61791" y="71920"/>
                  </a:lnTo>
                  <a:lnTo>
                    <a:pt x="61500" y="70897"/>
                  </a:lnTo>
                  <a:lnTo>
                    <a:pt x="61507" y="70424"/>
                  </a:lnTo>
                  <a:lnTo>
                    <a:pt x="61225" y="70801"/>
                  </a:lnTo>
                  <a:lnTo>
                    <a:pt x="60315" y="72690"/>
                  </a:lnTo>
                  <a:lnTo>
                    <a:pt x="60223" y="72947"/>
                  </a:lnTo>
                  <a:lnTo>
                    <a:pt x="60304" y="73473"/>
                  </a:lnTo>
                  <a:lnTo>
                    <a:pt x="60041" y="73275"/>
                  </a:lnTo>
                  <a:lnTo>
                    <a:pt x="59510" y="73174"/>
                  </a:lnTo>
                  <a:lnTo>
                    <a:pt x="58731" y="73730"/>
                  </a:lnTo>
                  <a:lnTo>
                    <a:pt x="58098" y="74322"/>
                  </a:lnTo>
                  <a:lnTo>
                    <a:pt x="56312" y="73107"/>
                  </a:lnTo>
                  <a:lnTo>
                    <a:pt x="55745" y="73174"/>
                  </a:lnTo>
                  <a:lnTo>
                    <a:pt x="55401" y="73520"/>
                  </a:lnTo>
                  <a:lnTo>
                    <a:pt x="55023" y="74585"/>
                  </a:lnTo>
                  <a:lnTo>
                    <a:pt x="54394" y="75300"/>
                  </a:lnTo>
                  <a:lnTo>
                    <a:pt x="53973" y="76637"/>
                  </a:lnTo>
                  <a:lnTo>
                    <a:pt x="53429" y="76806"/>
                  </a:lnTo>
                  <a:lnTo>
                    <a:pt x="52443" y="76544"/>
                  </a:lnTo>
                  <a:lnTo>
                    <a:pt x="51979" y="75750"/>
                  </a:lnTo>
                  <a:lnTo>
                    <a:pt x="51353" y="75631"/>
                  </a:lnTo>
                  <a:lnTo>
                    <a:pt x="51089" y="76023"/>
                  </a:lnTo>
                  <a:lnTo>
                    <a:pt x="50530" y="75590"/>
                  </a:lnTo>
                  <a:lnTo>
                    <a:pt x="48287" y="74068"/>
                  </a:lnTo>
                  <a:lnTo>
                    <a:pt x="46309" y="73009"/>
                  </a:lnTo>
                  <a:lnTo>
                    <a:pt x="43964" y="72006"/>
                  </a:lnTo>
                  <a:lnTo>
                    <a:pt x="41497" y="71245"/>
                  </a:lnTo>
                  <a:lnTo>
                    <a:pt x="40464" y="71016"/>
                  </a:lnTo>
                  <a:lnTo>
                    <a:pt x="37411" y="70567"/>
                  </a:lnTo>
                  <a:lnTo>
                    <a:pt x="35220" y="70490"/>
                  </a:lnTo>
                  <a:lnTo>
                    <a:pt x="31293" y="72193"/>
                  </a:lnTo>
                  <a:lnTo>
                    <a:pt x="31476" y="71989"/>
                  </a:lnTo>
                  <a:lnTo>
                    <a:pt x="31600" y="71586"/>
                  </a:lnTo>
                  <a:lnTo>
                    <a:pt x="31641" y="71188"/>
                  </a:lnTo>
                  <a:lnTo>
                    <a:pt x="31553" y="70651"/>
                  </a:lnTo>
                  <a:lnTo>
                    <a:pt x="31882" y="69624"/>
                  </a:lnTo>
                  <a:lnTo>
                    <a:pt x="32329" y="69966"/>
                  </a:lnTo>
                  <a:lnTo>
                    <a:pt x="32735" y="69999"/>
                  </a:lnTo>
                  <a:lnTo>
                    <a:pt x="32870" y="69936"/>
                  </a:lnTo>
                  <a:lnTo>
                    <a:pt x="33010" y="69628"/>
                  </a:lnTo>
                  <a:lnTo>
                    <a:pt x="33445" y="69255"/>
                  </a:lnTo>
                  <a:lnTo>
                    <a:pt x="33752" y="69704"/>
                  </a:lnTo>
                  <a:lnTo>
                    <a:pt x="34679" y="69218"/>
                  </a:lnTo>
                  <a:lnTo>
                    <a:pt x="35301" y="68786"/>
                  </a:lnTo>
                  <a:lnTo>
                    <a:pt x="36377" y="68611"/>
                  </a:lnTo>
                  <a:lnTo>
                    <a:pt x="36732" y="68723"/>
                  </a:lnTo>
                  <a:lnTo>
                    <a:pt x="38782" y="68768"/>
                  </a:lnTo>
                  <a:lnTo>
                    <a:pt x="39130" y="68269"/>
                  </a:lnTo>
                  <a:lnTo>
                    <a:pt x="39760" y="67864"/>
                  </a:lnTo>
                  <a:lnTo>
                    <a:pt x="40950" y="67492"/>
                  </a:lnTo>
                  <a:lnTo>
                    <a:pt x="41725" y="66791"/>
                  </a:lnTo>
                  <a:lnTo>
                    <a:pt x="43099" y="65968"/>
                  </a:lnTo>
                  <a:lnTo>
                    <a:pt x="43622" y="65249"/>
                  </a:lnTo>
                  <a:lnTo>
                    <a:pt x="44017" y="65085"/>
                  </a:lnTo>
                  <a:lnTo>
                    <a:pt x="44434" y="65059"/>
                  </a:lnTo>
                  <a:lnTo>
                    <a:pt x="44628" y="65129"/>
                  </a:lnTo>
                  <a:lnTo>
                    <a:pt x="44808" y="65077"/>
                  </a:lnTo>
                  <a:lnTo>
                    <a:pt x="44844" y="64135"/>
                  </a:lnTo>
                  <a:lnTo>
                    <a:pt x="44704" y="63709"/>
                  </a:lnTo>
                  <a:lnTo>
                    <a:pt x="44236" y="63132"/>
                  </a:lnTo>
                  <a:lnTo>
                    <a:pt x="43591" y="62651"/>
                  </a:lnTo>
                  <a:lnTo>
                    <a:pt x="43236" y="62659"/>
                  </a:lnTo>
                  <a:lnTo>
                    <a:pt x="43124" y="62238"/>
                  </a:lnTo>
                  <a:lnTo>
                    <a:pt x="43108" y="61767"/>
                  </a:lnTo>
                  <a:lnTo>
                    <a:pt x="42672" y="60931"/>
                  </a:lnTo>
                  <a:lnTo>
                    <a:pt x="42374" y="61115"/>
                  </a:lnTo>
                  <a:lnTo>
                    <a:pt x="42188" y="61342"/>
                  </a:lnTo>
                  <a:lnTo>
                    <a:pt x="41450" y="62777"/>
                  </a:lnTo>
                  <a:lnTo>
                    <a:pt x="41378" y="63242"/>
                  </a:lnTo>
                  <a:lnTo>
                    <a:pt x="41077" y="63980"/>
                  </a:lnTo>
                  <a:lnTo>
                    <a:pt x="40502" y="64154"/>
                  </a:lnTo>
                  <a:lnTo>
                    <a:pt x="39568" y="64068"/>
                  </a:lnTo>
                  <a:lnTo>
                    <a:pt x="39191" y="63945"/>
                  </a:lnTo>
                  <a:lnTo>
                    <a:pt x="39440" y="62679"/>
                  </a:lnTo>
                  <a:lnTo>
                    <a:pt x="39579" y="62710"/>
                  </a:lnTo>
                  <a:lnTo>
                    <a:pt x="39965" y="62080"/>
                  </a:lnTo>
                  <a:lnTo>
                    <a:pt x="40404" y="59661"/>
                  </a:lnTo>
                  <a:lnTo>
                    <a:pt x="39812" y="59495"/>
                  </a:lnTo>
                  <a:lnTo>
                    <a:pt x="39025" y="59547"/>
                  </a:lnTo>
                  <a:lnTo>
                    <a:pt x="40149" y="58880"/>
                  </a:lnTo>
                  <a:lnTo>
                    <a:pt x="41055" y="57514"/>
                  </a:lnTo>
                  <a:lnTo>
                    <a:pt x="41242" y="57000"/>
                  </a:lnTo>
                  <a:lnTo>
                    <a:pt x="41364" y="56084"/>
                  </a:lnTo>
                  <a:lnTo>
                    <a:pt x="41301" y="55942"/>
                  </a:lnTo>
                  <a:lnTo>
                    <a:pt x="40825" y="55577"/>
                  </a:lnTo>
                  <a:lnTo>
                    <a:pt x="40687" y="54515"/>
                  </a:lnTo>
                  <a:lnTo>
                    <a:pt x="41692" y="54221"/>
                  </a:lnTo>
                  <a:lnTo>
                    <a:pt x="42264" y="54273"/>
                  </a:lnTo>
                  <a:lnTo>
                    <a:pt x="42953" y="54184"/>
                  </a:lnTo>
                  <a:lnTo>
                    <a:pt x="43257" y="53822"/>
                  </a:lnTo>
                  <a:lnTo>
                    <a:pt x="43257" y="53446"/>
                  </a:lnTo>
                  <a:lnTo>
                    <a:pt x="43414" y="52927"/>
                  </a:lnTo>
                  <a:lnTo>
                    <a:pt x="43574" y="52784"/>
                  </a:lnTo>
                  <a:lnTo>
                    <a:pt x="43576" y="52646"/>
                  </a:lnTo>
                  <a:lnTo>
                    <a:pt x="43428" y="52321"/>
                  </a:lnTo>
                  <a:lnTo>
                    <a:pt x="43055" y="52351"/>
                  </a:lnTo>
                  <a:lnTo>
                    <a:pt x="42523" y="51709"/>
                  </a:lnTo>
                  <a:lnTo>
                    <a:pt x="42251" y="50377"/>
                  </a:lnTo>
                  <a:lnTo>
                    <a:pt x="42269" y="49804"/>
                  </a:lnTo>
                  <a:lnTo>
                    <a:pt x="42423" y="49476"/>
                  </a:lnTo>
                  <a:lnTo>
                    <a:pt x="42349" y="49228"/>
                  </a:lnTo>
                  <a:lnTo>
                    <a:pt x="42679" y="48720"/>
                  </a:lnTo>
                  <a:lnTo>
                    <a:pt x="42844" y="48251"/>
                  </a:lnTo>
                  <a:lnTo>
                    <a:pt x="42884" y="47756"/>
                  </a:lnTo>
                  <a:lnTo>
                    <a:pt x="42832" y="47431"/>
                  </a:lnTo>
                  <a:lnTo>
                    <a:pt x="42982" y="47055"/>
                  </a:lnTo>
                  <a:lnTo>
                    <a:pt x="43796" y="45986"/>
                  </a:lnTo>
                  <a:lnTo>
                    <a:pt x="44628" y="45497"/>
                  </a:lnTo>
                  <a:lnTo>
                    <a:pt x="45559" y="44689"/>
                  </a:lnTo>
                  <a:lnTo>
                    <a:pt x="46692" y="43083"/>
                  </a:lnTo>
                  <a:lnTo>
                    <a:pt x="46805" y="42758"/>
                  </a:lnTo>
                  <a:lnTo>
                    <a:pt x="45728" y="42555"/>
                  </a:lnTo>
                  <a:lnTo>
                    <a:pt x="45053" y="42592"/>
                  </a:lnTo>
                  <a:lnTo>
                    <a:pt x="44282" y="42723"/>
                  </a:lnTo>
                  <a:lnTo>
                    <a:pt x="44062" y="42913"/>
                  </a:lnTo>
                  <a:lnTo>
                    <a:pt x="43729" y="43019"/>
                  </a:lnTo>
                  <a:lnTo>
                    <a:pt x="43508" y="42898"/>
                  </a:lnTo>
                  <a:lnTo>
                    <a:pt x="43072" y="42451"/>
                  </a:lnTo>
                  <a:lnTo>
                    <a:pt x="42892" y="41863"/>
                  </a:lnTo>
                  <a:lnTo>
                    <a:pt x="42719" y="41640"/>
                  </a:lnTo>
                  <a:lnTo>
                    <a:pt x="42462" y="41491"/>
                  </a:lnTo>
                  <a:lnTo>
                    <a:pt x="42022" y="41498"/>
                  </a:lnTo>
                  <a:lnTo>
                    <a:pt x="41721" y="41253"/>
                  </a:lnTo>
                  <a:lnTo>
                    <a:pt x="40699" y="41263"/>
                  </a:lnTo>
                  <a:lnTo>
                    <a:pt x="40694" y="41636"/>
                  </a:lnTo>
                  <a:lnTo>
                    <a:pt x="40319" y="42891"/>
                  </a:lnTo>
                  <a:lnTo>
                    <a:pt x="39853" y="43219"/>
                  </a:lnTo>
                  <a:lnTo>
                    <a:pt x="38848" y="44812"/>
                  </a:lnTo>
                  <a:lnTo>
                    <a:pt x="38807" y="45773"/>
                  </a:lnTo>
                  <a:lnTo>
                    <a:pt x="39674" y="49174"/>
                  </a:lnTo>
                  <a:lnTo>
                    <a:pt x="39700" y="49449"/>
                  </a:lnTo>
                  <a:lnTo>
                    <a:pt x="39006" y="51486"/>
                  </a:lnTo>
                  <a:lnTo>
                    <a:pt x="38621" y="51900"/>
                  </a:lnTo>
                  <a:lnTo>
                    <a:pt x="38442" y="51151"/>
                  </a:lnTo>
                  <a:lnTo>
                    <a:pt x="38016" y="50830"/>
                  </a:lnTo>
                  <a:lnTo>
                    <a:pt x="37456" y="50596"/>
                  </a:lnTo>
                  <a:lnTo>
                    <a:pt x="35021" y="51064"/>
                  </a:lnTo>
                  <a:lnTo>
                    <a:pt x="34354" y="50964"/>
                  </a:lnTo>
                  <a:lnTo>
                    <a:pt x="33966" y="50602"/>
                  </a:lnTo>
                  <a:lnTo>
                    <a:pt x="33225" y="50241"/>
                  </a:lnTo>
                  <a:lnTo>
                    <a:pt x="32870" y="50118"/>
                  </a:lnTo>
                  <a:lnTo>
                    <a:pt x="32547" y="50103"/>
                  </a:lnTo>
                  <a:lnTo>
                    <a:pt x="32199" y="49861"/>
                  </a:lnTo>
                  <a:lnTo>
                    <a:pt x="31960" y="49578"/>
                  </a:lnTo>
                  <a:lnTo>
                    <a:pt x="31887" y="49411"/>
                  </a:lnTo>
                  <a:lnTo>
                    <a:pt x="31876" y="49099"/>
                  </a:lnTo>
                  <a:lnTo>
                    <a:pt x="31510" y="49184"/>
                  </a:lnTo>
                  <a:lnTo>
                    <a:pt x="31128" y="49429"/>
                  </a:lnTo>
                  <a:lnTo>
                    <a:pt x="30085" y="49901"/>
                  </a:lnTo>
                  <a:lnTo>
                    <a:pt x="28539" y="50298"/>
                  </a:lnTo>
                  <a:lnTo>
                    <a:pt x="26825" y="50489"/>
                  </a:lnTo>
                  <a:lnTo>
                    <a:pt x="26502" y="48958"/>
                  </a:lnTo>
                  <a:lnTo>
                    <a:pt x="26652" y="48314"/>
                  </a:lnTo>
                  <a:lnTo>
                    <a:pt x="26318" y="47748"/>
                  </a:lnTo>
                  <a:lnTo>
                    <a:pt x="25929" y="47417"/>
                  </a:lnTo>
                  <a:lnTo>
                    <a:pt x="25986" y="45688"/>
                  </a:lnTo>
                  <a:lnTo>
                    <a:pt x="26023" y="44560"/>
                  </a:lnTo>
                  <a:lnTo>
                    <a:pt x="25313" y="44011"/>
                  </a:lnTo>
                  <a:lnTo>
                    <a:pt x="24823" y="43774"/>
                  </a:lnTo>
                  <a:lnTo>
                    <a:pt x="23507" y="43449"/>
                  </a:lnTo>
                  <a:lnTo>
                    <a:pt x="22707" y="42909"/>
                  </a:lnTo>
                  <a:lnTo>
                    <a:pt x="21607" y="42994"/>
                  </a:lnTo>
                  <a:lnTo>
                    <a:pt x="20536" y="42813"/>
                  </a:lnTo>
                  <a:lnTo>
                    <a:pt x="20938" y="44264"/>
                  </a:lnTo>
                  <a:lnTo>
                    <a:pt x="20888" y="44466"/>
                  </a:lnTo>
                  <a:lnTo>
                    <a:pt x="20496" y="44554"/>
                  </a:lnTo>
                  <a:lnTo>
                    <a:pt x="20346" y="44232"/>
                  </a:lnTo>
                  <a:lnTo>
                    <a:pt x="20433" y="43917"/>
                  </a:lnTo>
                  <a:lnTo>
                    <a:pt x="20077" y="42737"/>
                  </a:lnTo>
                  <a:lnTo>
                    <a:pt x="19648" y="42800"/>
                  </a:lnTo>
                  <a:lnTo>
                    <a:pt x="18405" y="43321"/>
                  </a:lnTo>
                  <a:lnTo>
                    <a:pt x="16681" y="42904"/>
                  </a:lnTo>
                  <a:lnTo>
                    <a:pt x="14171" y="39984"/>
                  </a:lnTo>
                  <a:lnTo>
                    <a:pt x="13166" y="39608"/>
                  </a:lnTo>
                  <a:lnTo>
                    <a:pt x="13089" y="40424"/>
                  </a:lnTo>
                  <a:lnTo>
                    <a:pt x="13170" y="41415"/>
                  </a:lnTo>
                  <a:lnTo>
                    <a:pt x="13548" y="41955"/>
                  </a:lnTo>
                  <a:lnTo>
                    <a:pt x="13530" y="42282"/>
                  </a:lnTo>
                  <a:lnTo>
                    <a:pt x="13387" y="42577"/>
                  </a:lnTo>
                  <a:lnTo>
                    <a:pt x="13376" y="42752"/>
                  </a:lnTo>
                  <a:lnTo>
                    <a:pt x="13827" y="43549"/>
                  </a:lnTo>
                  <a:lnTo>
                    <a:pt x="14062" y="44103"/>
                  </a:lnTo>
                  <a:lnTo>
                    <a:pt x="14066" y="44346"/>
                  </a:lnTo>
                  <a:lnTo>
                    <a:pt x="15067" y="44524"/>
                  </a:lnTo>
                  <a:lnTo>
                    <a:pt x="15390" y="44703"/>
                  </a:lnTo>
                  <a:lnTo>
                    <a:pt x="15955" y="45898"/>
                  </a:lnTo>
                  <a:lnTo>
                    <a:pt x="15486" y="46405"/>
                  </a:lnTo>
                  <a:lnTo>
                    <a:pt x="15057" y="46614"/>
                  </a:lnTo>
                  <a:lnTo>
                    <a:pt x="14320" y="47213"/>
                  </a:lnTo>
                  <a:lnTo>
                    <a:pt x="13689" y="48416"/>
                  </a:lnTo>
                  <a:lnTo>
                    <a:pt x="13660" y="48979"/>
                  </a:lnTo>
                  <a:lnTo>
                    <a:pt x="13789" y="48979"/>
                  </a:lnTo>
                  <a:lnTo>
                    <a:pt x="14005" y="48840"/>
                  </a:lnTo>
                  <a:lnTo>
                    <a:pt x="14200" y="48831"/>
                  </a:lnTo>
                  <a:lnTo>
                    <a:pt x="15336" y="47798"/>
                  </a:lnTo>
                  <a:lnTo>
                    <a:pt x="16230" y="47786"/>
                  </a:lnTo>
                  <a:lnTo>
                    <a:pt x="16641" y="48669"/>
                  </a:lnTo>
                  <a:lnTo>
                    <a:pt x="17187" y="49086"/>
                  </a:lnTo>
                  <a:lnTo>
                    <a:pt x="17880" y="49768"/>
                  </a:lnTo>
                  <a:lnTo>
                    <a:pt x="19001" y="51318"/>
                  </a:lnTo>
                  <a:lnTo>
                    <a:pt x="19162" y="51832"/>
                  </a:lnTo>
                  <a:lnTo>
                    <a:pt x="19254" y="52968"/>
                  </a:lnTo>
                  <a:lnTo>
                    <a:pt x="19129" y="53549"/>
                  </a:lnTo>
                  <a:lnTo>
                    <a:pt x="18931" y="53876"/>
                  </a:lnTo>
                  <a:lnTo>
                    <a:pt x="19063" y="54040"/>
                  </a:lnTo>
                  <a:lnTo>
                    <a:pt x="19668" y="54338"/>
                  </a:lnTo>
                  <a:lnTo>
                    <a:pt x="19759" y="54674"/>
                  </a:lnTo>
                  <a:lnTo>
                    <a:pt x="18646" y="54181"/>
                  </a:lnTo>
                  <a:lnTo>
                    <a:pt x="16254" y="52697"/>
                  </a:lnTo>
                  <a:lnTo>
                    <a:pt x="15601" y="52977"/>
                  </a:lnTo>
                  <a:lnTo>
                    <a:pt x="12554" y="52808"/>
                  </a:lnTo>
                  <a:lnTo>
                    <a:pt x="11564" y="52759"/>
                  </a:lnTo>
                  <a:lnTo>
                    <a:pt x="10984" y="52070"/>
                  </a:lnTo>
                  <a:lnTo>
                    <a:pt x="10382" y="51618"/>
                  </a:lnTo>
                  <a:lnTo>
                    <a:pt x="9759" y="51210"/>
                  </a:lnTo>
                  <a:lnTo>
                    <a:pt x="9333" y="50779"/>
                  </a:lnTo>
                  <a:lnTo>
                    <a:pt x="8928" y="50191"/>
                  </a:lnTo>
                  <a:lnTo>
                    <a:pt x="8214" y="48451"/>
                  </a:lnTo>
                  <a:lnTo>
                    <a:pt x="7043" y="46072"/>
                  </a:lnTo>
                  <a:lnTo>
                    <a:pt x="6770" y="45795"/>
                  </a:lnTo>
                  <a:lnTo>
                    <a:pt x="5980" y="45360"/>
                  </a:lnTo>
                  <a:lnTo>
                    <a:pt x="4941" y="43879"/>
                  </a:lnTo>
                  <a:lnTo>
                    <a:pt x="4613" y="43128"/>
                  </a:lnTo>
                  <a:lnTo>
                    <a:pt x="4473" y="41933"/>
                  </a:lnTo>
                  <a:lnTo>
                    <a:pt x="4099" y="41416"/>
                  </a:lnTo>
                  <a:lnTo>
                    <a:pt x="3012" y="40216"/>
                  </a:lnTo>
                  <a:lnTo>
                    <a:pt x="1738" y="39085"/>
                  </a:lnTo>
                  <a:lnTo>
                    <a:pt x="1424" y="38644"/>
                  </a:lnTo>
                  <a:lnTo>
                    <a:pt x="1178" y="38082"/>
                  </a:lnTo>
                  <a:lnTo>
                    <a:pt x="1111" y="37408"/>
                  </a:lnTo>
                  <a:lnTo>
                    <a:pt x="1225" y="36859"/>
                  </a:lnTo>
                  <a:lnTo>
                    <a:pt x="2135" y="34934"/>
                  </a:lnTo>
                  <a:lnTo>
                    <a:pt x="2367" y="34005"/>
                  </a:lnTo>
                  <a:lnTo>
                    <a:pt x="2398" y="33646"/>
                  </a:lnTo>
                  <a:lnTo>
                    <a:pt x="2334" y="33006"/>
                  </a:lnTo>
                  <a:lnTo>
                    <a:pt x="1840" y="31506"/>
                  </a:lnTo>
                  <a:lnTo>
                    <a:pt x="1767" y="30894"/>
                  </a:lnTo>
                  <a:lnTo>
                    <a:pt x="1842" y="30230"/>
                  </a:lnTo>
                  <a:lnTo>
                    <a:pt x="1998" y="29829"/>
                  </a:lnTo>
                  <a:lnTo>
                    <a:pt x="2243" y="29439"/>
                  </a:lnTo>
                  <a:lnTo>
                    <a:pt x="2598" y="28964"/>
                  </a:lnTo>
                  <a:lnTo>
                    <a:pt x="3266" y="28308"/>
                  </a:lnTo>
                  <a:lnTo>
                    <a:pt x="4020" y="27279"/>
                  </a:lnTo>
                  <a:lnTo>
                    <a:pt x="4235" y="26719"/>
                  </a:lnTo>
                  <a:lnTo>
                    <a:pt x="4298" y="26072"/>
                  </a:lnTo>
                  <a:lnTo>
                    <a:pt x="4234" y="25554"/>
                  </a:lnTo>
                  <a:lnTo>
                    <a:pt x="4306" y="25104"/>
                  </a:lnTo>
                  <a:lnTo>
                    <a:pt x="4489" y="24757"/>
                  </a:lnTo>
                  <a:lnTo>
                    <a:pt x="4712" y="23910"/>
                  </a:lnTo>
                  <a:lnTo>
                    <a:pt x="4925" y="22358"/>
                  </a:lnTo>
                  <a:lnTo>
                    <a:pt x="4755" y="20557"/>
                  </a:lnTo>
                  <a:lnTo>
                    <a:pt x="4519" y="18930"/>
                  </a:lnTo>
                  <a:lnTo>
                    <a:pt x="4001" y="17133"/>
                  </a:lnTo>
                  <a:lnTo>
                    <a:pt x="3798" y="15289"/>
                  </a:lnTo>
                  <a:lnTo>
                    <a:pt x="3289" y="12228"/>
                  </a:lnTo>
                  <a:lnTo>
                    <a:pt x="1915" y="7749"/>
                  </a:lnTo>
                  <a:lnTo>
                    <a:pt x="1932" y="6898"/>
                  </a:lnTo>
                  <a:lnTo>
                    <a:pt x="1746" y="6112"/>
                  </a:lnTo>
                  <a:lnTo>
                    <a:pt x="1547" y="5661"/>
                  </a:lnTo>
                  <a:lnTo>
                    <a:pt x="793" y="4434"/>
                  </a:lnTo>
                  <a:lnTo>
                    <a:pt x="300" y="298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4" name="pg435">
              <a:extLst>
                <a:ext uri="{FF2B5EF4-FFF2-40B4-BE49-F238E27FC236}">
                  <a16:creationId xmlns:a16="http://schemas.microsoft.com/office/drawing/2014/main" id="{3640B12D-3F63-0E4A-B160-9DF3F76AD23A}"/>
                </a:ext>
              </a:extLst>
            </p:cNvPr>
            <p:cNvSpPr/>
            <p:nvPr/>
          </p:nvSpPr>
          <p:spPr>
            <a:xfrm>
              <a:off x="5671445" y="3563436"/>
              <a:ext cx="12364" cy="18322"/>
            </a:xfrm>
            <a:custGeom>
              <a:avLst/>
              <a:gdLst/>
              <a:ahLst/>
              <a:cxnLst/>
              <a:rect l="0" t="0" r="0" b="0"/>
              <a:pathLst>
                <a:path w="12364" h="18322">
                  <a:moveTo>
                    <a:pt x="10628" y="4474"/>
                  </a:moveTo>
                  <a:lnTo>
                    <a:pt x="9880" y="4854"/>
                  </a:lnTo>
                  <a:lnTo>
                    <a:pt x="9814" y="4317"/>
                  </a:lnTo>
                  <a:lnTo>
                    <a:pt x="9756" y="4113"/>
                  </a:lnTo>
                  <a:lnTo>
                    <a:pt x="9411" y="3226"/>
                  </a:lnTo>
                  <a:lnTo>
                    <a:pt x="9576" y="3118"/>
                  </a:lnTo>
                  <a:lnTo>
                    <a:pt x="9243" y="2664"/>
                  </a:lnTo>
                  <a:lnTo>
                    <a:pt x="8949" y="2302"/>
                  </a:lnTo>
                  <a:lnTo>
                    <a:pt x="8509" y="1822"/>
                  </a:lnTo>
                  <a:lnTo>
                    <a:pt x="7596" y="1065"/>
                  </a:lnTo>
                  <a:lnTo>
                    <a:pt x="7391" y="760"/>
                  </a:lnTo>
                  <a:lnTo>
                    <a:pt x="7240" y="637"/>
                  </a:lnTo>
                  <a:lnTo>
                    <a:pt x="7227" y="450"/>
                  </a:lnTo>
                  <a:lnTo>
                    <a:pt x="6688" y="0"/>
                  </a:lnTo>
                  <a:lnTo>
                    <a:pt x="6557" y="741"/>
                  </a:lnTo>
                  <a:lnTo>
                    <a:pt x="6881" y="931"/>
                  </a:lnTo>
                  <a:lnTo>
                    <a:pt x="6995" y="1073"/>
                  </a:lnTo>
                  <a:lnTo>
                    <a:pt x="7024" y="1244"/>
                  </a:lnTo>
                  <a:lnTo>
                    <a:pt x="7218" y="1527"/>
                  </a:lnTo>
                  <a:lnTo>
                    <a:pt x="7251" y="1784"/>
                  </a:lnTo>
                  <a:lnTo>
                    <a:pt x="7189" y="2127"/>
                  </a:lnTo>
                  <a:lnTo>
                    <a:pt x="7031" y="2216"/>
                  </a:lnTo>
                  <a:lnTo>
                    <a:pt x="6928" y="2905"/>
                  </a:lnTo>
                  <a:lnTo>
                    <a:pt x="6712" y="2909"/>
                  </a:lnTo>
                  <a:lnTo>
                    <a:pt x="6286" y="2845"/>
                  </a:lnTo>
                  <a:lnTo>
                    <a:pt x="6107" y="2987"/>
                  </a:lnTo>
                  <a:lnTo>
                    <a:pt x="5894" y="3091"/>
                  </a:lnTo>
                  <a:lnTo>
                    <a:pt x="5685" y="3080"/>
                  </a:lnTo>
                  <a:lnTo>
                    <a:pt x="5432" y="2875"/>
                  </a:lnTo>
                  <a:lnTo>
                    <a:pt x="5300" y="2920"/>
                  </a:lnTo>
                  <a:lnTo>
                    <a:pt x="5076" y="3054"/>
                  </a:lnTo>
                  <a:lnTo>
                    <a:pt x="4904" y="3072"/>
                  </a:lnTo>
                  <a:lnTo>
                    <a:pt x="4766" y="3035"/>
                  </a:lnTo>
                  <a:lnTo>
                    <a:pt x="4794" y="3266"/>
                  </a:lnTo>
                  <a:lnTo>
                    <a:pt x="4992" y="3724"/>
                  </a:lnTo>
                  <a:lnTo>
                    <a:pt x="5032" y="4037"/>
                  </a:lnTo>
                  <a:lnTo>
                    <a:pt x="5138" y="4309"/>
                  </a:lnTo>
                  <a:lnTo>
                    <a:pt x="5142" y="4499"/>
                  </a:lnTo>
                  <a:lnTo>
                    <a:pt x="5094" y="4778"/>
                  </a:lnTo>
                  <a:lnTo>
                    <a:pt x="5179" y="5106"/>
                  </a:lnTo>
                  <a:lnTo>
                    <a:pt x="4860" y="5017"/>
                  </a:lnTo>
                  <a:lnTo>
                    <a:pt x="4500" y="4704"/>
                  </a:lnTo>
                  <a:lnTo>
                    <a:pt x="4067" y="4410"/>
                  </a:lnTo>
                  <a:lnTo>
                    <a:pt x="3910" y="4369"/>
                  </a:lnTo>
                  <a:lnTo>
                    <a:pt x="3594" y="4168"/>
                  </a:lnTo>
                  <a:lnTo>
                    <a:pt x="3283" y="4197"/>
                  </a:lnTo>
                  <a:lnTo>
                    <a:pt x="2931" y="4242"/>
                  </a:lnTo>
                  <a:lnTo>
                    <a:pt x="2784" y="4447"/>
                  </a:lnTo>
                  <a:lnTo>
                    <a:pt x="2575" y="4685"/>
                  </a:lnTo>
                  <a:lnTo>
                    <a:pt x="2340" y="4998"/>
                  </a:lnTo>
                  <a:lnTo>
                    <a:pt x="2117" y="5103"/>
                  </a:lnTo>
                  <a:lnTo>
                    <a:pt x="1570" y="5464"/>
                  </a:lnTo>
                  <a:lnTo>
                    <a:pt x="1596" y="5948"/>
                  </a:lnTo>
                  <a:lnTo>
                    <a:pt x="1281" y="6556"/>
                  </a:lnTo>
                  <a:lnTo>
                    <a:pt x="1193" y="7282"/>
                  </a:lnTo>
                  <a:lnTo>
                    <a:pt x="1138" y="8711"/>
                  </a:lnTo>
                  <a:lnTo>
                    <a:pt x="1835" y="9582"/>
                  </a:lnTo>
                  <a:lnTo>
                    <a:pt x="2620" y="9958"/>
                  </a:lnTo>
                  <a:lnTo>
                    <a:pt x="3473" y="9990"/>
                  </a:lnTo>
                  <a:lnTo>
                    <a:pt x="3646" y="11169"/>
                  </a:lnTo>
                  <a:lnTo>
                    <a:pt x="3202" y="11841"/>
                  </a:lnTo>
                  <a:lnTo>
                    <a:pt x="2496" y="12078"/>
                  </a:lnTo>
                  <a:lnTo>
                    <a:pt x="1817" y="11914"/>
                  </a:lnTo>
                  <a:lnTo>
                    <a:pt x="0" y="11758"/>
                  </a:lnTo>
                  <a:lnTo>
                    <a:pt x="99" y="12425"/>
                  </a:lnTo>
                  <a:lnTo>
                    <a:pt x="631" y="14365"/>
                  </a:lnTo>
                  <a:lnTo>
                    <a:pt x="1561" y="14089"/>
                  </a:lnTo>
                  <a:lnTo>
                    <a:pt x="2030" y="13843"/>
                  </a:lnTo>
                  <a:lnTo>
                    <a:pt x="2800" y="14316"/>
                  </a:lnTo>
                  <a:lnTo>
                    <a:pt x="3104" y="14312"/>
                  </a:lnTo>
                  <a:lnTo>
                    <a:pt x="3496" y="14148"/>
                  </a:lnTo>
                  <a:lnTo>
                    <a:pt x="4900" y="13955"/>
                  </a:lnTo>
                  <a:lnTo>
                    <a:pt x="5167" y="13673"/>
                  </a:lnTo>
                  <a:lnTo>
                    <a:pt x="5351" y="13616"/>
                  </a:lnTo>
                  <a:lnTo>
                    <a:pt x="5589" y="14309"/>
                  </a:lnTo>
                  <a:lnTo>
                    <a:pt x="5504" y="14793"/>
                  </a:lnTo>
                  <a:lnTo>
                    <a:pt x="4951" y="14841"/>
                  </a:lnTo>
                  <a:lnTo>
                    <a:pt x="4522" y="15448"/>
                  </a:lnTo>
                  <a:lnTo>
                    <a:pt x="2577" y="15784"/>
                  </a:lnTo>
                  <a:lnTo>
                    <a:pt x="1939" y="15777"/>
                  </a:lnTo>
                  <a:lnTo>
                    <a:pt x="1716" y="15650"/>
                  </a:lnTo>
                  <a:lnTo>
                    <a:pt x="1642" y="14778"/>
                  </a:lnTo>
                  <a:lnTo>
                    <a:pt x="1360" y="14477"/>
                  </a:lnTo>
                  <a:lnTo>
                    <a:pt x="587" y="14578"/>
                  </a:lnTo>
                  <a:lnTo>
                    <a:pt x="382" y="15222"/>
                  </a:lnTo>
                  <a:lnTo>
                    <a:pt x="1027" y="15512"/>
                  </a:lnTo>
                  <a:lnTo>
                    <a:pt x="1009" y="16015"/>
                  </a:lnTo>
                  <a:lnTo>
                    <a:pt x="1328" y="17326"/>
                  </a:lnTo>
                  <a:lnTo>
                    <a:pt x="1869" y="17618"/>
                  </a:lnTo>
                  <a:lnTo>
                    <a:pt x="2942" y="17755"/>
                  </a:lnTo>
                  <a:lnTo>
                    <a:pt x="3103" y="16510"/>
                  </a:lnTo>
                  <a:lnTo>
                    <a:pt x="3753" y="16576"/>
                  </a:lnTo>
                  <a:lnTo>
                    <a:pt x="3634" y="17680"/>
                  </a:lnTo>
                  <a:lnTo>
                    <a:pt x="4229" y="17912"/>
                  </a:lnTo>
                  <a:lnTo>
                    <a:pt x="4451" y="17867"/>
                  </a:lnTo>
                  <a:lnTo>
                    <a:pt x="4556" y="17530"/>
                  </a:lnTo>
                  <a:lnTo>
                    <a:pt x="4521" y="16824"/>
                  </a:lnTo>
                  <a:lnTo>
                    <a:pt x="5795" y="17215"/>
                  </a:lnTo>
                  <a:lnTo>
                    <a:pt x="5720" y="18161"/>
                  </a:lnTo>
                  <a:lnTo>
                    <a:pt x="6059" y="18322"/>
                  </a:lnTo>
                  <a:lnTo>
                    <a:pt x="6431" y="18045"/>
                  </a:lnTo>
                  <a:lnTo>
                    <a:pt x="6713" y="17519"/>
                  </a:lnTo>
                  <a:lnTo>
                    <a:pt x="7626" y="17520"/>
                  </a:lnTo>
                  <a:lnTo>
                    <a:pt x="8237" y="17065"/>
                  </a:lnTo>
                  <a:lnTo>
                    <a:pt x="8214" y="16768"/>
                  </a:lnTo>
                  <a:lnTo>
                    <a:pt x="8792" y="13386"/>
                  </a:lnTo>
                  <a:lnTo>
                    <a:pt x="9071" y="12466"/>
                  </a:lnTo>
                  <a:lnTo>
                    <a:pt x="9012" y="12004"/>
                  </a:lnTo>
                  <a:lnTo>
                    <a:pt x="8869" y="11836"/>
                  </a:lnTo>
                  <a:lnTo>
                    <a:pt x="8990" y="11452"/>
                  </a:lnTo>
                  <a:lnTo>
                    <a:pt x="9471" y="11266"/>
                  </a:lnTo>
                  <a:lnTo>
                    <a:pt x="9591" y="11631"/>
                  </a:lnTo>
                  <a:lnTo>
                    <a:pt x="9914" y="11676"/>
                  </a:lnTo>
                  <a:lnTo>
                    <a:pt x="10794" y="11170"/>
                  </a:lnTo>
                  <a:lnTo>
                    <a:pt x="10970" y="11580"/>
                  </a:lnTo>
                  <a:lnTo>
                    <a:pt x="11164" y="11528"/>
                  </a:lnTo>
                  <a:lnTo>
                    <a:pt x="12026" y="10508"/>
                  </a:lnTo>
                  <a:lnTo>
                    <a:pt x="12206" y="10072"/>
                  </a:lnTo>
                  <a:lnTo>
                    <a:pt x="12364" y="9301"/>
                  </a:lnTo>
                  <a:lnTo>
                    <a:pt x="12335" y="8482"/>
                  </a:lnTo>
                  <a:lnTo>
                    <a:pt x="12284" y="8310"/>
                  </a:lnTo>
                  <a:lnTo>
                    <a:pt x="11738" y="7484"/>
                  </a:lnTo>
                  <a:lnTo>
                    <a:pt x="11482" y="6859"/>
                  </a:lnTo>
                  <a:lnTo>
                    <a:pt x="11310" y="546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5" name="pg436">
              <a:extLst>
                <a:ext uri="{FF2B5EF4-FFF2-40B4-BE49-F238E27FC236}">
                  <a16:creationId xmlns:a16="http://schemas.microsoft.com/office/drawing/2014/main" id="{92159275-7061-8545-A951-92EFA03C6AB8}"/>
                </a:ext>
              </a:extLst>
            </p:cNvPr>
            <p:cNvSpPr/>
            <p:nvPr/>
          </p:nvSpPr>
          <p:spPr>
            <a:xfrm>
              <a:off x="5746648" y="3567922"/>
              <a:ext cx="582" cy="335"/>
            </a:xfrm>
            <a:custGeom>
              <a:avLst/>
              <a:gdLst/>
              <a:ahLst/>
              <a:cxnLst/>
              <a:rect l="0" t="0" r="0" b="0"/>
              <a:pathLst>
                <a:path w="582" h="335">
                  <a:moveTo>
                    <a:pt x="582" y="42"/>
                  </a:moveTo>
                  <a:lnTo>
                    <a:pt x="92" y="0"/>
                  </a:lnTo>
                  <a:lnTo>
                    <a:pt x="0" y="139"/>
                  </a:lnTo>
                  <a:lnTo>
                    <a:pt x="556" y="33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6" name="pg437">
              <a:extLst>
                <a:ext uri="{FF2B5EF4-FFF2-40B4-BE49-F238E27FC236}">
                  <a16:creationId xmlns:a16="http://schemas.microsoft.com/office/drawing/2014/main" id="{F2DDB11E-9B76-224D-9589-5F426C2F4E8C}"/>
                </a:ext>
              </a:extLst>
            </p:cNvPr>
            <p:cNvSpPr/>
            <p:nvPr/>
          </p:nvSpPr>
          <p:spPr>
            <a:xfrm>
              <a:off x="5700926" y="3526448"/>
              <a:ext cx="133032" cy="48043"/>
            </a:xfrm>
            <a:custGeom>
              <a:avLst/>
              <a:gdLst/>
              <a:ahLst/>
              <a:cxnLst/>
              <a:rect l="0" t="0" r="0" b="0"/>
              <a:pathLst>
                <a:path w="133032" h="48043">
                  <a:moveTo>
                    <a:pt x="79556" y="6"/>
                  </a:moveTo>
                  <a:lnTo>
                    <a:pt x="84005" y="131"/>
                  </a:lnTo>
                  <a:lnTo>
                    <a:pt x="84163" y="117"/>
                  </a:lnTo>
                  <a:lnTo>
                    <a:pt x="84422" y="110"/>
                  </a:lnTo>
                  <a:lnTo>
                    <a:pt x="84641" y="104"/>
                  </a:lnTo>
                  <a:lnTo>
                    <a:pt x="86397" y="152"/>
                  </a:lnTo>
                  <a:lnTo>
                    <a:pt x="86937" y="167"/>
                  </a:lnTo>
                  <a:lnTo>
                    <a:pt x="93416" y="345"/>
                  </a:lnTo>
                  <a:lnTo>
                    <a:pt x="96748" y="436"/>
                  </a:lnTo>
                  <a:lnTo>
                    <a:pt x="96904" y="383"/>
                  </a:lnTo>
                  <a:lnTo>
                    <a:pt x="98809" y="429"/>
                  </a:lnTo>
                  <a:lnTo>
                    <a:pt x="102178" y="603"/>
                  </a:lnTo>
                  <a:lnTo>
                    <a:pt x="107318" y="1159"/>
                  </a:lnTo>
                  <a:lnTo>
                    <a:pt x="112518" y="1569"/>
                  </a:lnTo>
                  <a:lnTo>
                    <a:pt x="116537" y="1886"/>
                  </a:lnTo>
                  <a:lnTo>
                    <a:pt x="116934" y="1896"/>
                  </a:lnTo>
                  <a:lnTo>
                    <a:pt x="117310" y="1945"/>
                  </a:lnTo>
                  <a:lnTo>
                    <a:pt x="118129" y="2016"/>
                  </a:lnTo>
                  <a:lnTo>
                    <a:pt x="118776" y="2073"/>
                  </a:lnTo>
                  <a:lnTo>
                    <a:pt x="119719" y="2134"/>
                  </a:lnTo>
                  <a:lnTo>
                    <a:pt x="130491" y="2780"/>
                  </a:lnTo>
                  <a:lnTo>
                    <a:pt x="130262" y="3633"/>
                  </a:lnTo>
                  <a:lnTo>
                    <a:pt x="130277" y="3938"/>
                  </a:lnTo>
                  <a:lnTo>
                    <a:pt x="130405" y="4113"/>
                  </a:lnTo>
                  <a:lnTo>
                    <a:pt x="130652" y="4784"/>
                  </a:lnTo>
                  <a:lnTo>
                    <a:pt x="130311" y="6256"/>
                  </a:lnTo>
                  <a:lnTo>
                    <a:pt x="129790" y="7317"/>
                  </a:lnTo>
                  <a:lnTo>
                    <a:pt x="130231" y="8021"/>
                  </a:lnTo>
                  <a:lnTo>
                    <a:pt x="130423" y="8181"/>
                  </a:lnTo>
                  <a:lnTo>
                    <a:pt x="130559" y="9678"/>
                  </a:lnTo>
                  <a:lnTo>
                    <a:pt x="130291" y="10267"/>
                  </a:lnTo>
                  <a:lnTo>
                    <a:pt x="130306" y="10944"/>
                  </a:lnTo>
                  <a:lnTo>
                    <a:pt x="130428" y="11753"/>
                  </a:lnTo>
                  <a:lnTo>
                    <a:pt x="130487" y="11894"/>
                  </a:lnTo>
                  <a:lnTo>
                    <a:pt x="130620" y="11978"/>
                  </a:lnTo>
                  <a:lnTo>
                    <a:pt x="131193" y="12240"/>
                  </a:lnTo>
                  <a:lnTo>
                    <a:pt x="131667" y="12288"/>
                  </a:lnTo>
                  <a:lnTo>
                    <a:pt x="132693" y="12921"/>
                  </a:lnTo>
                  <a:lnTo>
                    <a:pt x="132892" y="13403"/>
                  </a:lnTo>
                  <a:lnTo>
                    <a:pt x="132869" y="13547"/>
                  </a:lnTo>
                  <a:lnTo>
                    <a:pt x="132594" y="13741"/>
                  </a:lnTo>
                  <a:lnTo>
                    <a:pt x="131981" y="14880"/>
                  </a:lnTo>
                  <a:lnTo>
                    <a:pt x="131771" y="15156"/>
                  </a:lnTo>
                  <a:lnTo>
                    <a:pt x="131187" y="15637"/>
                  </a:lnTo>
                  <a:lnTo>
                    <a:pt x="130941" y="15723"/>
                  </a:lnTo>
                  <a:lnTo>
                    <a:pt x="130610" y="15983"/>
                  </a:lnTo>
                  <a:lnTo>
                    <a:pt x="129601" y="17686"/>
                  </a:lnTo>
                  <a:lnTo>
                    <a:pt x="130196" y="17924"/>
                  </a:lnTo>
                  <a:lnTo>
                    <a:pt x="131670" y="18121"/>
                  </a:lnTo>
                  <a:lnTo>
                    <a:pt x="132118" y="18109"/>
                  </a:lnTo>
                  <a:lnTo>
                    <a:pt x="132915" y="17443"/>
                  </a:lnTo>
                  <a:lnTo>
                    <a:pt x="133032" y="17889"/>
                  </a:lnTo>
                  <a:lnTo>
                    <a:pt x="131784" y="19074"/>
                  </a:lnTo>
                  <a:lnTo>
                    <a:pt x="131424" y="19537"/>
                  </a:lnTo>
                  <a:lnTo>
                    <a:pt x="131285" y="19842"/>
                  </a:lnTo>
                  <a:lnTo>
                    <a:pt x="129208" y="21722"/>
                  </a:lnTo>
                  <a:lnTo>
                    <a:pt x="128784" y="21758"/>
                  </a:lnTo>
                  <a:lnTo>
                    <a:pt x="127938" y="21637"/>
                  </a:lnTo>
                  <a:lnTo>
                    <a:pt x="125856" y="20764"/>
                  </a:lnTo>
                  <a:lnTo>
                    <a:pt x="125811" y="21313"/>
                  </a:lnTo>
                  <a:lnTo>
                    <a:pt x="124540" y="21510"/>
                  </a:lnTo>
                  <a:lnTo>
                    <a:pt x="123688" y="21420"/>
                  </a:lnTo>
                  <a:lnTo>
                    <a:pt x="123328" y="21264"/>
                  </a:lnTo>
                  <a:lnTo>
                    <a:pt x="122880" y="20880"/>
                  </a:lnTo>
                  <a:lnTo>
                    <a:pt x="122425" y="20828"/>
                  </a:lnTo>
                  <a:lnTo>
                    <a:pt x="122075" y="21573"/>
                  </a:lnTo>
                  <a:lnTo>
                    <a:pt x="122108" y="22396"/>
                  </a:lnTo>
                  <a:lnTo>
                    <a:pt x="122200" y="22984"/>
                  </a:lnTo>
                  <a:lnTo>
                    <a:pt x="121238" y="23595"/>
                  </a:lnTo>
                  <a:lnTo>
                    <a:pt x="120838" y="24005"/>
                  </a:lnTo>
                  <a:lnTo>
                    <a:pt x="120636" y="24463"/>
                  </a:lnTo>
                  <a:lnTo>
                    <a:pt x="120133" y="25011"/>
                  </a:lnTo>
                  <a:lnTo>
                    <a:pt x="119828" y="25156"/>
                  </a:lnTo>
                  <a:lnTo>
                    <a:pt x="118639" y="25246"/>
                  </a:lnTo>
                  <a:lnTo>
                    <a:pt x="118352" y="24925"/>
                  </a:lnTo>
                  <a:lnTo>
                    <a:pt x="117022" y="24456"/>
                  </a:lnTo>
                  <a:lnTo>
                    <a:pt x="115814" y="24382"/>
                  </a:lnTo>
                  <a:lnTo>
                    <a:pt x="114520" y="23578"/>
                  </a:lnTo>
                  <a:lnTo>
                    <a:pt x="114260" y="22108"/>
                  </a:lnTo>
                  <a:lnTo>
                    <a:pt x="114128" y="22040"/>
                  </a:lnTo>
                  <a:lnTo>
                    <a:pt x="113573" y="21866"/>
                  </a:lnTo>
                  <a:lnTo>
                    <a:pt x="113154" y="21821"/>
                  </a:lnTo>
                  <a:lnTo>
                    <a:pt x="112697" y="21881"/>
                  </a:lnTo>
                  <a:lnTo>
                    <a:pt x="111953" y="21274"/>
                  </a:lnTo>
                  <a:lnTo>
                    <a:pt x="111408" y="21307"/>
                  </a:lnTo>
                  <a:lnTo>
                    <a:pt x="111125" y="21690"/>
                  </a:lnTo>
                  <a:lnTo>
                    <a:pt x="110879" y="21798"/>
                  </a:lnTo>
                  <a:lnTo>
                    <a:pt x="110082" y="20803"/>
                  </a:lnTo>
                  <a:lnTo>
                    <a:pt x="109381" y="20248"/>
                  </a:lnTo>
                  <a:lnTo>
                    <a:pt x="108936" y="19228"/>
                  </a:lnTo>
                  <a:lnTo>
                    <a:pt x="108676" y="18848"/>
                  </a:lnTo>
                  <a:lnTo>
                    <a:pt x="108525" y="18792"/>
                  </a:lnTo>
                  <a:lnTo>
                    <a:pt x="106538" y="18877"/>
                  </a:lnTo>
                  <a:lnTo>
                    <a:pt x="106086" y="18694"/>
                  </a:lnTo>
                  <a:lnTo>
                    <a:pt x="106163" y="17409"/>
                  </a:lnTo>
                  <a:lnTo>
                    <a:pt x="105891" y="17104"/>
                  </a:lnTo>
                  <a:lnTo>
                    <a:pt x="106218" y="16970"/>
                  </a:lnTo>
                  <a:lnTo>
                    <a:pt x="106667" y="16992"/>
                  </a:lnTo>
                  <a:lnTo>
                    <a:pt x="107038" y="17152"/>
                  </a:lnTo>
                  <a:lnTo>
                    <a:pt x="108052" y="16851"/>
                  </a:lnTo>
                  <a:lnTo>
                    <a:pt x="108067" y="16113"/>
                  </a:lnTo>
                  <a:lnTo>
                    <a:pt x="107935" y="15585"/>
                  </a:lnTo>
                  <a:lnTo>
                    <a:pt x="107619" y="15169"/>
                  </a:lnTo>
                  <a:lnTo>
                    <a:pt x="107178" y="14776"/>
                  </a:lnTo>
                  <a:lnTo>
                    <a:pt x="106983" y="13916"/>
                  </a:lnTo>
                  <a:lnTo>
                    <a:pt x="105980" y="13493"/>
                  </a:lnTo>
                  <a:lnTo>
                    <a:pt x="105331" y="13007"/>
                  </a:lnTo>
                  <a:lnTo>
                    <a:pt x="105301" y="11854"/>
                  </a:lnTo>
                  <a:lnTo>
                    <a:pt x="105609" y="11010"/>
                  </a:lnTo>
                  <a:lnTo>
                    <a:pt x="104576" y="10221"/>
                  </a:lnTo>
                  <a:lnTo>
                    <a:pt x="104105" y="10187"/>
                  </a:lnTo>
                  <a:lnTo>
                    <a:pt x="102217" y="9672"/>
                  </a:lnTo>
                  <a:lnTo>
                    <a:pt x="102109" y="8918"/>
                  </a:lnTo>
                  <a:lnTo>
                    <a:pt x="102131" y="8657"/>
                  </a:lnTo>
                  <a:lnTo>
                    <a:pt x="102256" y="8396"/>
                  </a:lnTo>
                  <a:lnTo>
                    <a:pt x="102631" y="8072"/>
                  </a:lnTo>
                  <a:lnTo>
                    <a:pt x="101153" y="8121"/>
                  </a:lnTo>
                  <a:lnTo>
                    <a:pt x="100153" y="8520"/>
                  </a:lnTo>
                  <a:lnTo>
                    <a:pt x="99325" y="8300"/>
                  </a:lnTo>
                  <a:lnTo>
                    <a:pt x="98888" y="9433"/>
                  </a:lnTo>
                  <a:lnTo>
                    <a:pt x="98366" y="9351"/>
                  </a:lnTo>
                  <a:lnTo>
                    <a:pt x="98219" y="9254"/>
                  </a:lnTo>
                  <a:lnTo>
                    <a:pt x="98175" y="9023"/>
                  </a:lnTo>
                  <a:lnTo>
                    <a:pt x="96840" y="8927"/>
                  </a:lnTo>
                  <a:lnTo>
                    <a:pt x="96674" y="9255"/>
                  </a:lnTo>
                  <a:lnTo>
                    <a:pt x="96428" y="9344"/>
                  </a:lnTo>
                  <a:lnTo>
                    <a:pt x="96193" y="9240"/>
                  </a:lnTo>
                  <a:lnTo>
                    <a:pt x="95866" y="8824"/>
                  </a:lnTo>
                  <a:lnTo>
                    <a:pt x="97239" y="11996"/>
                  </a:lnTo>
                  <a:lnTo>
                    <a:pt x="96441" y="12890"/>
                  </a:lnTo>
                  <a:lnTo>
                    <a:pt x="94992" y="14917"/>
                  </a:lnTo>
                  <a:lnTo>
                    <a:pt x="94223" y="15776"/>
                  </a:lnTo>
                  <a:lnTo>
                    <a:pt x="94204" y="16442"/>
                  </a:lnTo>
                  <a:lnTo>
                    <a:pt x="93660" y="17027"/>
                  </a:lnTo>
                  <a:lnTo>
                    <a:pt x="93381" y="17686"/>
                  </a:lnTo>
                  <a:lnTo>
                    <a:pt x="93274" y="18233"/>
                  </a:lnTo>
                  <a:lnTo>
                    <a:pt x="93221" y="19251"/>
                  </a:lnTo>
                  <a:lnTo>
                    <a:pt x="93872" y="19250"/>
                  </a:lnTo>
                  <a:lnTo>
                    <a:pt x="93615" y="20427"/>
                  </a:lnTo>
                  <a:lnTo>
                    <a:pt x="93732" y="21187"/>
                  </a:lnTo>
                  <a:lnTo>
                    <a:pt x="94062" y="21724"/>
                  </a:lnTo>
                  <a:lnTo>
                    <a:pt x="93963" y="22390"/>
                  </a:lnTo>
                  <a:lnTo>
                    <a:pt x="93702" y="22871"/>
                  </a:lnTo>
                  <a:lnTo>
                    <a:pt x="93305" y="22818"/>
                  </a:lnTo>
                  <a:lnTo>
                    <a:pt x="93283" y="22669"/>
                  </a:lnTo>
                  <a:lnTo>
                    <a:pt x="93533" y="21913"/>
                  </a:lnTo>
                  <a:lnTo>
                    <a:pt x="93100" y="21719"/>
                  </a:lnTo>
                  <a:lnTo>
                    <a:pt x="92696" y="21675"/>
                  </a:lnTo>
                  <a:lnTo>
                    <a:pt x="92101" y="22825"/>
                  </a:lnTo>
                  <a:lnTo>
                    <a:pt x="92222" y="23440"/>
                  </a:lnTo>
                  <a:lnTo>
                    <a:pt x="93095" y="24796"/>
                  </a:lnTo>
                  <a:lnTo>
                    <a:pt x="93367" y="25712"/>
                  </a:lnTo>
                  <a:lnTo>
                    <a:pt x="93326" y="26237"/>
                  </a:lnTo>
                  <a:lnTo>
                    <a:pt x="93172" y="26651"/>
                  </a:lnTo>
                  <a:lnTo>
                    <a:pt x="93113" y="27317"/>
                  </a:lnTo>
                  <a:lnTo>
                    <a:pt x="93300" y="27485"/>
                  </a:lnTo>
                  <a:lnTo>
                    <a:pt x="93536" y="27960"/>
                  </a:lnTo>
                  <a:lnTo>
                    <a:pt x="92522" y="27958"/>
                  </a:lnTo>
                  <a:lnTo>
                    <a:pt x="91776" y="28345"/>
                  </a:lnTo>
                  <a:lnTo>
                    <a:pt x="91714" y="29067"/>
                  </a:lnTo>
                  <a:lnTo>
                    <a:pt x="91460" y="29793"/>
                  </a:lnTo>
                  <a:lnTo>
                    <a:pt x="90576" y="29596"/>
                  </a:lnTo>
                  <a:lnTo>
                    <a:pt x="90256" y="30278"/>
                  </a:lnTo>
                  <a:lnTo>
                    <a:pt x="90161" y="30784"/>
                  </a:lnTo>
                  <a:lnTo>
                    <a:pt x="89794" y="30702"/>
                  </a:lnTo>
                  <a:lnTo>
                    <a:pt x="89126" y="30184"/>
                  </a:lnTo>
                  <a:lnTo>
                    <a:pt x="88465" y="29190"/>
                  </a:lnTo>
                  <a:lnTo>
                    <a:pt x="88667" y="28635"/>
                  </a:lnTo>
                  <a:lnTo>
                    <a:pt x="88344" y="27949"/>
                  </a:lnTo>
                  <a:lnTo>
                    <a:pt x="87936" y="27748"/>
                  </a:lnTo>
                  <a:lnTo>
                    <a:pt x="86477" y="27544"/>
                  </a:lnTo>
                  <a:lnTo>
                    <a:pt x="86352" y="26212"/>
                  </a:lnTo>
                  <a:lnTo>
                    <a:pt x="85975" y="25212"/>
                  </a:lnTo>
                  <a:lnTo>
                    <a:pt x="85792" y="24903"/>
                  </a:lnTo>
                  <a:lnTo>
                    <a:pt x="84484" y="24857"/>
                  </a:lnTo>
                  <a:lnTo>
                    <a:pt x="84372" y="25887"/>
                  </a:lnTo>
                  <a:lnTo>
                    <a:pt x="84418" y="26462"/>
                  </a:lnTo>
                  <a:lnTo>
                    <a:pt x="84477" y="26760"/>
                  </a:lnTo>
                  <a:lnTo>
                    <a:pt x="84876" y="27627"/>
                  </a:lnTo>
                  <a:lnTo>
                    <a:pt x="85002" y="28167"/>
                  </a:lnTo>
                  <a:lnTo>
                    <a:pt x="84740" y="28890"/>
                  </a:lnTo>
                  <a:lnTo>
                    <a:pt x="83722" y="29660"/>
                  </a:lnTo>
                  <a:lnTo>
                    <a:pt x="82276" y="29825"/>
                  </a:lnTo>
                  <a:lnTo>
                    <a:pt x="81842" y="29786"/>
                  </a:lnTo>
                  <a:lnTo>
                    <a:pt x="81138" y="29419"/>
                  </a:lnTo>
                  <a:lnTo>
                    <a:pt x="80389" y="29356"/>
                  </a:lnTo>
                  <a:lnTo>
                    <a:pt x="79849" y="29713"/>
                  </a:lnTo>
                  <a:lnTo>
                    <a:pt x="78806" y="31009"/>
                  </a:lnTo>
                  <a:lnTo>
                    <a:pt x="78079" y="31582"/>
                  </a:lnTo>
                  <a:lnTo>
                    <a:pt x="77048" y="31776"/>
                  </a:lnTo>
                  <a:lnTo>
                    <a:pt x="77048" y="31019"/>
                  </a:lnTo>
                  <a:lnTo>
                    <a:pt x="77644" y="28632"/>
                  </a:lnTo>
                  <a:lnTo>
                    <a:pt x="77853" y="28137"/>
                  </a:lnTo>
                  <a:lnTo>
                    <a:pt x="78243" y="27669"/>
                  </a:lnTo>
                  <a:lnTo>
                    <a:pt x="78569" y="27940"/>
                  </a:lnTo>
                  <a:lnTo>
                    <a:pt x="78799" y="27862"/>
                  </a:lnTo>
                  <a:lnTo>
                    <a:pt x="78864" y="27714"/>
                  </a:lnTo>
                  <a:lnTo>
                    <a:pt x="78937" y="27013"/>
                  </a:lnTo>
                  <a:lnTo>
                    <a:pt x="78107" y="26126"/>
                  </a:lnTo>
                  <a:lnTo>
                    <a:pt x="77744" y="25828"/>
                  </a:lnTo>
                  <a:lnTo>
                    <a:pt x="77160" y="25619"/>
                  </a:lnTo>
                  <a:lnTo>
                    <a:pt x="77109" y="26218"/>
                  </a:lnTo>
                  <a:lnTo>
                    <a:pt x="77002" y="26494"/>
                  </a:lnTo>
                  <a:lnTo>
                    <a:pt x="75805" y="26289"/>
                  </a:lnTo>
                  <a:lnTo>
                    <a:pt x="73797" y="26110"/>
                  </a:lnTo>
                  <a:lnTo>
                    <a:pt x="73606" y="26933"/>
                  </a:lnTo>
                  <a:lnTo>
                    <a:pt x="71954" y="26705"/>
                  </a:lnTo>
                  <a:lnTo>
                    <a:pt x="71821" y="26176"/>
                  </a:lnTo>
                  <a:lnTo>
                    <a:pt x="69963" y="25812"/>
                  </a:lnTo>
                  <a:lnTo>
                    <a:pt x="70000" y="24632"/>
                  </a:lnTo>
                  <a:lnTo>
                    <a:pt x="70389" y="24118"/>
                  </a:lnTo>
                  <a:lnTo>
                    <a:pt x="70980" y="22993"/>
                  </a:lnTo>
                  <a:lnTo>
                    <a:pt x="71634" y="22266"/>
                  </a:lnTo>
                  <a:lnTo>
                    <a:pt x="72618" y="21771"/>
                  </a:lnTo>
                  <a:lnTo>
                    <a:pt x="73716" y="21492"/>
                  </a:lnTo>
                  <a:lnTo>
                    <a:pt x="74018" y="21305"/>
                  </a:lnTo>
                  <a:lnTo>
                    <a:pt x="74293" y="20917"/>
                  </a:lnTo>
                  <a:lnTo>
                    <a:pt x="74514" y="20188"/>
                  </a:lnTo>
                  <a:lnTo>
                    <a:pt x="74282" y="19968"/>
                  </a:lnTo>
                  <a:lnTo>
                    <a:pt x="73930" y="19022"/>
                  </a:lnTo>
                  <a:lnTo>
                    <a:pt x="73886" y="18590"/>
                  </a:lnTo>
                  <a:lnTo>
                    <a:pt x="72034" y="17096"/>
                  </a:lnTo>
                  <a:lnTo>
                    <a:pt x="71497" y="16775"/>
                  </a:lnTo>
                  <a:lnTo>
                    <a:pt x="71174" y="16705"/>
                  </a:lnTo>
                  <a:lnTo>
                    <a:pt x="71167" y="16016"/>
                  </a:lnTo>
                  <a:lnTo>
                    <a:pt x="71248" y="15771"/>
                  </a:lnTo>
                  <a:lnTo>
                    <a:pt x="71383" y="15606"/>
                  </a:lnTo>
                  <a:lnTo>
                    <a:pt x="71196" y="15420"/>
                  </a:lnTo>
                  <a:lnTo>
                    <a:pt x="70288" y="15059"/>
                  </a:lnTo>
                  <a:lnTo>
                    <a:pt x="68568" y="14058"/>
                  </a:lnTo>
                  <a:lnTo>
                    <a:pt x="68381" y="14791"/>
                  </a:lnTo>
                  <a:lnTo>
                    <a:pt x="67139" y="14673"/>
                  </a:lnTo>
                  <a:lnTo>
                    <a:pt x="66171" y="12997"/>
                  </a:lnTo>
                  <a:lnTo>
                    <a:pt x="66153" y="12736"/>
                  </a:lnTo>
                  <a:lnTo>
                    <a:pt x="66274" y="12237"/>
                  </a:lnTo>
                  <a:lnTo>
                    <a:pt x="66226" y="11776"/>
                  </a:lnTo>
                  <a:lnTo>
                    <a:pt x="66076" y="11575"/>
                  </a:lnTo>
                  <a:lnTo>
                    <a:pt x="64444" y="14508"/>
                  </a:lnTo>
                  <a:lnTo>
                    <a:pt x="64291" y="14391"/>
                  </a:lnTo>
                  <a:lnTo>
                    <a:pt x="64042" y="13810"/>
                  </a:lnTo>
                  <a:lnTo>
                    <a:pt x="63957" y="13378"/>
                  </a:lnTo>
                  <a:lnTo>
                    <a:pt x="63949" y="12900"/>
                  </a:lnTo>
                  <a:lnTo>
                    <a:pt x="64832" y="12951"/>
                  </a:lnTo>
                  <a:lnTo>
                    <a:pt x="64863" y="12674"/>
                  </a:lnTo>
                  <a:lnTo>
                    <a:pt x="64781" y="12119"/>
                  </a:lnTo>
                  <a:lnTo>
                    <a:pt x="64506" y="11787"/>
                  </a:lnTo>
                  <a:lnTo>
                    <a:pt x="64379" y="11173"/>
                  </a:lnTo>
                  <a:lnTo>
                    <a:pt x="64494" y="10436"/>
                  </a:lnTo>
                  <a:lnTo>
                    <a:pt x="64835" y="10193"/>
                  </a:lnTo>
                  <a:lnTo>
                    <a:pt x="65331" y="9377"/>
                  </a:lnTo>
                  <a:lnTo>
                    <a:pt x="64519" y="9154"/>
                  </a:lnTo>
                  <a:lnTo>
                    <a:pt x="63979" y="8718"/>
                  </a:lnTo>
                  <a:lnTo>
                    <a:pt x="63081" y="8688"/>
                  </a:lnTo>
                  <a:lnTo>
                    <a:pt x="62390" y="8490"/>
                  </a:lnTo>
                  <a:lnTo>
                    <a:pt x="62324" y="8326"/>
                  </a:lnTo>
                  <a:lnTo>
                    <a:pt x="62498" y="8084"/>
                  </a:lnTo>
                  <a:lnTo>
                    <a:pt x="61288" y="7872"/>
                  </a:lnTo>
                  <a:lnTo>
                    <a:pt x="60832" y="7875"/>
                  </a:lnTo>
                  <a:lnTo>
                    <a:pt x="60463" y="7972"/>
                  </a:lnTo>
                  <a:lnTo>
                    <a:pt x="59828" y="8471"/>
                  </a:lnTo>
                  <a:lnTo>
                    <a:pt x="59758" y="8791"/>
                  </a:lnTo>
                  <a:lnTo>
                    <a:pt x="59772" y="9078"/>
                  </a:lnTo>
                  <a:lnTo>
                    <a:pt x="59927" y="9301"/>
                  </a:lnTo>
                  <a:lnTo>
                    <a:pt x="60033" y="9554"/>
                  </a:lnTo>
                  <a:lnTo>
                    <a:pt x="59566" y="10031"/>
                  </a:lnTo>
                  <a:lnTo>
                    <a:pt x="58985" y="10105"/>
                  </a:lnTo>
                  <a:lnTo>
                    <a:pt x="58184" y="10448"/>
                  </a:lnTo>
                  <a:lnTo>
                    <a:pt x="57776" y="10865"/>
                  </a:lnTo>
                  <a:lnTo>
                    <a:pt x="57692" y="11097"/>
                  </a:lnTo>
                  <a:lnTo>
                    <a:pt x="55908" y="11070"/>
                  </a:lnTo>
                  <a:lnTo>
                    <a:pt x="55511" y="12100"/>
                  </a:lnTo>
                  <a:lnTo>
                    <a:pt x="55322" y="12077"/>
                  </a:lnTo>
                  <a:lnTo>
                    <a:pt x="55373" y="11760"/>
                  </a:lnTo>
                  <a:lnTo>
                    <a:pt x="54070" y="12031"/>
                  </a:lnTo>
                  <a:lnTo>
                    <a:pt x="53997" y="12254"/>
                  </a:lnTo>
                  <a:lnTo>
                    <a:pt x="53217" y="12184"/>
                  </a:lnTo>
                  <a:lnTo>
                    <a:pt x="53217" y="11778"/>
                  </a:lnTo>
                  <a:lnTo>
                    <a:pt x="52427" y="11823"/>
                  </a:lnTo>
                  <a:lnTo>
                    <a:pt x="52464" y="12180"/>
                  </a:lnTo>
                  <a:lnTo>
                    <a:pt x="52400" y="12361"/>
                  </a:lnTo>
                  <a:lnTo>
                    <a:pt x="52236" y="12344"/>
                  </a:lnTo>
                  <a:lnTo>
                    <a:pt x="51528" y="12008"/>
                  </a:lnTo>
                  <a:lnTo>
                    <a:pt x="51140" y="11659"/>
                  </a:lnTo>
                  <a:lnTo>
                    <a:pt x="50773" y="11730"/>
                  </a:lnTo>
                  <a:lnTo>
                    <a:pt x="49898" y="11388"/>
                  </a:lnTo>
                  <a:lnTo>
                    <a:pt x="49754" y="11023"/>
                  </a:lnTo>
                  <a:lnTo>
                    <a:pt x="49894" y="10784"/>
                  </a:lnTo>
                  <a:lnTo>
                    <a:pt x="50000" y="10598"/>
                  </a:lnTo>
                  <a:lnTo>
                    <a:pt x="49901" y="10434"/>
                  </a:lnTo>
                  <a:lnTo>
                    <a:pt x="49170" y="10643"/>
                  </a:lnTo>
                  <a:lnTo>
                    <a:pt x="48990" y="10889"/>
                  </a:lnTo>
                  <a:lnTo>
                    <a:pt x="48423" y="10670"/>
                  </a:lnTo>
                  <a:lnTo>
                    <a:pt x="48253" y="10495"/>
                  </a:lnTo>
                  <a:lnTo>
                    <a:pt x="48251" y="10305"/>
                  </a:lnTo>
                  <a:lnTo>
                    <a:pt x="48540" y="9895"/>
                  </a:lnTo>
                  <a:lnTo>
                    <a:pt x="48195" y="9702"/>
                  </a:lnTo>
                  <a:lnTo>
                    <a:pt x="47970" y="9724"/>
                  </a:lnTo>
                  <a:lnTo>
                    <a:pt x="47429" y="9951"/>
                  </a:lnTo>
                  <a:lnTo>
                    <a:pt x="46786" y="10390"/>
                  </a:lnTo>
                  <a:lnTo>
                    <a:pt x="46083" y="14099"/>
                  </a:lnTo>
                  <a:lnTo>
                    <a:pt x="45871" y="16427"/>
                  </a:lnTo>
                  <a:lnTo>
                    <a:pt x="46768" y="16573"/>
                  </a:lnTo>
                  <a:lnTo>
                    <a:pt x="47358" y="16890"/>
                  </a:lnTo>
                  <a:lnTo>
                    <a:pt x="47284" y="17137"/>
                  </a:lnTo>
                  <a:lnTo>
                    <a:pt x="48460" y="16953"/>
                  </a:lnTo>
                  <a:lnTo>
                    <a:pt x="48714" y="17538"/>
                  </a:lnTo>
                  <a:lnTo>
                    <a:pt x="49019" y="17821"/>
                  </a:lnTo>
                  <a:lnTo>
                    <a:pt x="49622" y="17742"/>
                  </a:lnTo>
                  <a:lnTo>
                    <a:pt x="49893" y="17515"/>
                  </a:lnTo>
                  <a:lnTo>
                    <a:pt x="50375" y="17317"/>
                  </a:lnTo>
                  <a:lnTo>
                    <a:pt x="51157" y="17347"/>
                  </a:lnTo>
                  <a:lnTo>
                    <a:pt x="51551" y="17097"/>
                  </a:lnTo>
                  <a:lnTo>
                    <a:pt x="52157" y="17034"/>
                  </a:lnTo>
                  <a:lnTo>
                    <a:pt x="52412" y="16904"/>
                  </a:lnTo>
                  <a:lnTo>
                    <a:pt x="52994" y="16944"/>
                  </a:lnTo>
                  <a:lnTo>
                    <a:pt x="52906" y="17145"/>
                  </a:lnTo>
                  <a:lnTo>
                    <a:pt x="52554" y="17473"/>
                  </a:lnTo>
                  <a:lnTo>
                    <a:pt x="52712" y="17689"/>
                  </a:lnTo>
                  <a:lnTo>
                    <a:pt x="53575" y="18091"/>
                  </a:lnTo>
                  <a:lnTo>
                    <a:pt x="54380" y="18039"/>
                  </a:lnTo>
                  <a:lnTo>
                    <a:pt x="54791" y="18415"/>
                  </a:lnTo>
                  <a:lnTo>
                    <a:pt x="55504" y="18601"/>
                  </a:lnTo>
                  <a:lnTo>
                    <a:pt x="56132" y="18720"/>
                  </a:lnTo>
                  <a:lnTo>
                    <a:pt x="56546" y="18538"/>
                  </a:lnTo>
                  <a:lnTo>
                    <a:pt x="56937" y="19149"/>
                  </a:lnTo>
                  <a:lnTo>
                    <a:pt x="57117" y="19625"/>
                  </a:lnTo>
                  <a:lnTo>
                    <a:pt x="57444" y="19800"/>
                  </a:lnTo>
                  <a:lnTo>
                    <a:pt x="57944" y="19733"/>
                  </a:lnTo>
                  <a:lnTo>
                    <a:pt x="58388" y="20039"/>
                  </a:lnTo>
                  <a:lnTo>
                    <a:pt x="58608" y="20318"/>
                  </a:lnTo>
                  <a:lnTo>
                    <a:pt x="58645" y="20553"/>
                  </a:lnTo>
                  <a:lnTo>
                    <a:pt x="58487" y="21022"/>
                  </a:lnTo>
                  <a:lnTo>
                    <a:pt x="58369" y="21927"/>
                  </a:lnTo>
                  <a:lnTo>
                    <a:pt x="58813" y="22883"/>
                  </a:lnTo>
                  <a:lnTo>
                    <a:pt x="59049" y="22736"/>
                  </a:lnTo>
                  <a:lnTo>
                    <a:pt x="59133" y="22956"/>
                  </a:lnTo>
                  <a:lnTo>
                    <a:pt x="58890" y="24796"/>
                  </a:lnTo>
                  <a:lnTo>
                    <a:pt x="58931" y="25018"/>
                  </a:lnTo>
                  <a:lnTo>
                    <a:pt x="59037" y="24796"/>
                  </a:lnTo>
                  <a:lnTo>
                    <a:pt x="60305" y="23184"/>
                  </a:lnTo>
                  <a:lnTo>
                    <a:pt x="60514" y="23433"/>
                  </a:lnTo>
                  <a:lnTo>
                    <a:pt x="60771" y="24614"/>
                  </a:lnTo>
                  <a:lnTo>
                    <a:pt x="60552" y="25337"/>
                  </a:lnTo>
                  <a:lnTo>
                    <a:pt x="60567" y="25619"/>
                  </a:lnTo>
                  <a:lnTo>
                    <a:pt x="60814" y="26048"/>
                  </a:lnTo>
                  <a:lnTo>
                    <a:pt x="61159" y="26418"/>
                  </a:lnTo>
                  <a:lnTo>
                    <a:pt x="61789" y="26796"/>
                  </a:lnTo>
                  <a:lnTo>
                    <a:pt x="62279" y="27071"/>
                  </a:lnTo>
                  <a:lnTo>
                    <a:pt x="62478" y="27401"/>
                  </a:lnTo>
                  <a:lnTo>
                    <a:pt x="62362" y="27975"/>
                  </a:lnTo>
                  <a:lnTo>
                    <a:pt x="62605" y="28657"/>
                  </a:lnTo>
                  <a:lnTo>
                    <a:pt x="62954" y="29040"/>
                  </a:lnTo>
                  <a:lnTo>
                    <a:pt x="62864" y="29610"/>
                  </a:lnTo>
                  <a:lnTo>
                    <a:pt x="63296" y="29937"/>
                  </a:lnTo>
                  <a:lnTo>
                    <a:pt x="63555" y="29889"/>
                  </a:lnTo>
                  <a:lnTo>
                    <a:pt x="63849" y="29703"/>
                  </a:lnTo>
                  <a:lnTo>
                    <a:pt x="64038" y="29449"/>
                  </a:lnTo>
                  <a:lnTo>
                    <a:pt x="64289" y="29327"/>
                  </a:lnTo>
                  <a:lnTo>
                    <a:pt x="64632" y="29304"/>
                  </a:lnTo>
                  <a:lnTo>
                    <a:pt x="64653" y="29444"/>
                  </a:lnTo>
                  <a:lnTo>
                    <a:pt x="65242" y="29472"/>
                  </a:lnTo>
                  <a:lnTo>
                    <a:pt x="65228" y="29227"/>
                  </a:lnTo>
                  <a:lnTo>
                    <a:pt x="65469" y="29289"/>
                  </a:lnTo>
                  <a:lnTo>
                    <a:pt x="65419" y="28851"/>
                  </a:lnTo>
                  <a:lnTo>
                    <a:pt x="65173" y="28784"/>
                  </a:lnTo>
                  <a:lnTo>
                    <a:pt x="65119" y="29004"/>
                  </a:lnTo>
                  <a:lnTo>
                    <a:pt x="64545" y="28977"/>
                  </a:lnTo>
                  <a:lnTo>
                    <a:pt x="64977" y="28893"/>
                  </a:lnTo>
                  <a:lnTo>
                    <a:pt x="65117" y="28761"/>
                  </a:lnTo>
                  <a:lnTo>
                    <a:pt x="65486" y="28634"/>
                  </a:lnTo>
                  <a:lnTo>
                    <a:pt x="65627" y="28505"/>
                  </a:lnTo>
                  <a:lnTo>
                    <a:pt x="65694" y="28217"/>
                  </a:lnTo>
                  <a:lnTo>
                    <a:pt x="66054" y="27914"/>
                  </a:lnTo>
                  <a:lnTo>
                    <a:pt x="66375" y="27792"/>
                  </a:lnTo>
                  <a:lnTo>
                    <a:pt x="66964" y="27995"/>
                  </a:lnTo>
                  <a:lnTo>
                    <a:pt x="67332" y="28312"/>
                  </a:lnTo>
                  <a:lnTo>
                    <a:pt x="67306" y="28662"/>
                  </a:lnTo>
                  <a:lnTo>
                    <a:pt x="67046" y="29135"/>
                  </a:lnTo>
                  <a:lnTo>
                    <a:pt x="66873" y="29217"/>
                  </a:lnTo>
                  <a:lnTo>
                    <a:pt x="66606" y="29720"/>
                  </a:lnTo>
                  <a:lnTo>
                    <a:pt x="66470" y="30405"/>
                  </a:lnTo>
                  <a:lnTo>
                    <a:pt x="66544" y="30886"/>
                  </a:lnTo>
                  <a:lnTo>
                    <a:pt x="65501" y="30767"/>
                  </a:lnTo>
                  <a:lnTo>
                    <a:pt x="65399" y="31095"/>
                  </a:lnTo>
                  <a:lnTo>
                    <a:pt x="64233" y="30973"/>
                  </a:lnTo>
                  <a:lnTo>
                    <a:pt x="63959" y="31053"/>
                  </a:lnTo>
                  <a:lnTo>
                    <a:pt x="63793" y="30947"/>
                  </a:lnTo>
                  <a:lnTo>
                    <a:pt x="63697" y="31162"/>
                  </a:lnTo>
                  <a:lnTo>
                    <a:pt x="63356" y="31269"/>
                  </a:lnTo>
                  <a:lnTo>
                    <a:pt x="63348" y="32365"/>
                  </a:lnTo>
                  <a:lnTo>
                    <a:pt x="63589" y="32424"/>
                  </a:lnTo>
                  <a:lnTo>
                    <a:pt x="63499" y="33205"/>
                  </a:lnTo>
                  <a:lnTo>
                    <a:pt x="63161" y="33153"/>
                  </a:lnTo>
                  <a:lnTo>
                    <a:pt x="63123" y="33400"/>
                  </a:lnTo>
                  <a:lnTo>
                    <a:pt x="61893" y="33237"/>
                  </a:lnTo>
                  <a:lnTo>
                    <a:pt x="61686" y="34945"/>
                  </a:lnTo>
                  <a:lnTo>
                    <a:pt x="60982" y="35524"/>
                  </a:lnTo>
                  <a:lnTo>
                    <a:pt x="60679" y="35715"/>
                  </a:lnTo>
                  <a:lnTo>
                    <a:pt x="60234" y="35904"/>
                  </a:lnTo>
                  <a:lnTo>
                    <a:pt x="60033" y="36383"/>
                  </a:lnTo>
                  <a:lnTo>
                    <a:pt x="59979" y="36935"/>
                  </a:lnTo>
                  <a:lnTo>
                    <a:pt x="60656" y="38062"/>
                  </a:lnTo>
                  <a:lnTo>
                    <a:pt x="61026" y="38491"/>
                  </a:lnTo>
                  <a:lnTo>
                    <a:pt x="60617" y="38645"/>
                  </a:lnTo>
                  <a:lnTo>
                    <a:pt x="59329" y="38589"/>
                  </a:lnTo>
                  <a:lnTo>
                    <a:pt x="59247" y="38233"/>
                  </a:lnTo>
                  <a:lnTo>
                    <a:pt x="58898" y="38022"/>
                  </a:lnTo>
                  <a:lnTo>
                    <a:pt x="58140" y="38148"/>
                  </a:lnTo>
                  <a:lnTo>
                    <a:pt x="57535" y="38374"/>
                  </a:lnTo>
                  <a:lnTo>
                    <a:pt x="56368" y="37754"/>
                  </a:lnTo>
                  <a:lnTo>
                    <a:pt x="55790" y="37353"/>
                  </a:lnTo>
                  <a:lnTo>
                    <a:pt x="55422" y="37269"/>
                  </a:lnTo>
                  <a:lnTo>
                    <a:pt x="55898" y="36442"/>
                  </a:lnTo>
                  <a:lnTo>
                    <a:pt x="56196" y="36003"/>
                  </a:lnTo>
                  <a:lnTo>
                    <a:pt x="55797" y="35971"/>
                  </a:lnTo>
                  <a:lnTo>
                    <a:pt x="55566" y="35587"/>
                  </a:lnTo>
                  <a:lnTo>
                    <a:pt x="55385" y="35470"/>
                  </a:lnTo>
                  <a:lnTo>
                    <a:pt x="53762" y="35417"/>
                  </a:lnTo>
                  <a:lnTo>
                    <a:pt x="54396" y="34246"/>
                  </a:lnTo>
                  <a:lnTo>
                    <a:pt x="54280" y="34068"/>
                  </a:lnTo>
                  <a:lnTo>
                    <a:pt x="52830" y="33351"/>
                  </a:lnTo>
                  <a:lnTo>
                    <a:pt x="52758" y="31379"/>
                  </a:lnTo>
                  <a:lnTo>
                    <a:pt x="52791" y="30602"/>
                  </a:lnTo>
                  <a:lnTo>
                    <a:pt x="52396" y="30793"/>
                  </a:lnTo>
                  <a:lnTo>
                    <a:pt x="51382" y="30658"/>
                  </a:lnTo>
                  <a:lnTo>
                    <a:pt x="49783" y="30972"/>
                  </a:lnTo>
                  <a:lnTo>
                    <a:pt x="49624" y="31175"/>
                  </a:lnTo>
                  <a:lnTo>
                    <a:pt x="49454" y="31574"/>
                  </a:lnTo>
                  <a:lnTo>
                    <a:pt x="49302" y="31707"/>
                  </a:lnTo>
                  <a:lnTo>
                    <a:pt x="48799" y="31749"/>
                  </a:lnTo>
                  <a:lnTo>
                    <a:pt x="47720" y="31079"/>
                  </a:lnTo>
                  <a:lnTo>
                    <a:pt x="47617" y="30894"/>
                  </a:lnTo>
                  <a:lnTo>
                    <a:pt x="47568" y="30556"/>
                  </a:lnTo>
                  <a:lnTo>
                    <a:pt x="47424" y="30313"/>
                  </a:lnTo>
                  <a:lnTo>
                    <a:pt x="46945" y="30010"/>
                  </a:lnTo>
                  <a:lnTo>
                    <a:pt x="46624" y="29909"/>
                  </a:lnTo>
                  <a:lnTo>
                    <a:pt x="45525" y="30104"/>
                  </a:lnTo>
                  <a:lnTo>
                    <a:pt x="44406" y="29108"/>
                  </a:lnTo>
                  <a:lnTo>
                    <a:pt x="44284" y="28716"/>
                  </a:lnTo>
                  <a:lnTo>
                    <a:pt x="43637" y="28423"/>
                  </a:lnTo>
                  <a:lnTo>
                    <a:pt x="43245" y="28440"/>
                  </a:lnTo>
                  <a:lnTo>
                    <a:pt x="42894" y="28077"/>
                  </a:lnTo>
                  <a:lnTo>
                    <a:pt x="42864" y="27823"/>
                  </a:lnTo>
                  <a:lnTo>
                    <a:pt x="42139" y="26972"/>
                  </a:lnTo>
                  <a:lnTo>
                    <a:pt x="40953" y="27114"/>
                  </a:lnTo>
                  <a:lnTo>
                    <a:pt x="40593" y="27585"/>
                  </a:lnTo>
                  <a:lnTo>
                    <a:pt x="40246" y="28640"/>
                  </a:lnTo>
                  <a:lnTo>
                    <a:pt x="39986" y="29874"/>
                  </a:lnTo>
                  <a:lnTo>
                    <a:pt x="38303" y="29935"/>
                  </a:lnTo>
                  <a:lnTo>
                    <a:pt x="37875" y="30338"/>
                  </a:lnTo>
                  <a:lnTo>
                    <a:pt x="37370" y="31155"/>
                  </a:lnTo>
                  <a:lnTo>
                    <a:pt x="39261" y="33107"/>
                  </a:lnTo>
                  <a:lnTo>
                    <a:pt x="39443" y="33715"/>
                  </a:lnTo>
                  <a:lnTo>
                    <a:pt x="38981" y="33649"/>
                  </a:lnTo>
                  <a:lnTo>
                    <a:pt x="38590" y="33920"/>
                  </a:lnTo>
                  <a:lnTo>
                    <a:pt x="38542" y="34566"/>
                  </a:lnTo>
                  <a:lnTo>
                    <a:pt x="38030" y="34786"/>
                  </a:lnTo>
                  <a:lnTo>
                    <a:pt x="37127" y="34695"/>
                  </a:lnTo>
                  <a:lnTo>
                    <a:pt x="36187" y="35157"/>
                  </a:lnTo>
                  <a:lnTo>
                    <a:pt x="35736" y="35196"/>
                  </a:lnTo>
                  <a:lnTo>
                    <a:pt x="35732" y="34960"/>
                  </a:lnTo>
                  <a:lnTo>
                    <a:pt x="35501" y="34437"/>
                  </a:lnTo>
                  <a:lnTo>
                    <a:pt x="34588" y="33698"/>
                  </a:lnTo>
                  <a:lnTo>
                    <a:pt x="32968" y="31676"/>
                  </a:lnTo>
                  <a:lnTo>
                    <a:pt x="32557" y="31306"/>
                  </a:lnTo>
                  <a:lnTo>
                    <a:pt x="32191" y="31139"/>
                  </a:lnTo>
                  <a:lnTo>
                    <a:pt x="32356" y="31406"/>
                  </a:lnTo>
                  <a:lnTo>
                    <a:pt x="32709" y="31643"/>
                  </a:lnTo>
                  <a:lnTo>
                    <a:pt x="32745" y="32177"/>
                  </a:lnTo>
                  <a:lnTo>
                    <a:pt x="32306" y="32362"/>
                  </a:lnTo>
                  <a:lnTo>
                    <a:pt x="32067" y="32594"/>
                  </a:lnTo>
                  <a:lnTo>
                    <a:pt x="31907" y="33367"/>
                  </a:lnTo>
                  <a:lnTo>
                    <a:pt x="31924" y="34663"/>
                  </a:lnTo>
                  <a:lnTo>
                    <a:pt x="31825" y="34961"/>
                  </a:lnTo>
                  <a:lnTo>
                    <a:pt x="31550" y="35363"/>
                  </a:lnTo>
                  <a:lnTo>
                    <a:pt x="31388" y="35401"/>
                  </a:lnTo>
                  <a:lnTo>
                    <a:pt x="31298" y="35238"/>
                  </a:lnTo>
                  <a:lnTo>
                    <a:pt x="30788" y="34950"/>
                  </a:lnTo>
                  <a:lnTo>
                    <a:pt x="29748" y="34517"/>
                  </a:lnTo>
                  <a:lnTo>
                    <a:pt x="29231" y="34357"/>
                  </a:lnTo>
                  <a:lnTo>
                    <a:pt x="28218" y="34207"/>
                  </a:lnTo>
                  <a:lnTo>
                    <a:pt x="28126" y="34915"/>
                  </a:lnTo>
                  <a:lnTo>
                    <a:pt x="28128" y="35760"/>
                  </a:lnTo>
                  <a:lnTo>
                    <a:pt x="28434" y="35941"/>
                  </a:lnTo>
                  <a:lnTo>
                    <a:pt x="28773" y="35970"/>
                  </a:lnTo>
                  <a:lnTo>
                    <a:pt x="28669" y="36946"/>
                  </a:lnTo>
                  <a:lnTo>
                    <a:pt x="28240" y="36754"/>
                  </a:lnTo>
                  <a:lnTo>
                    <a:pt x="28170" y="36606"/>
                  </a:lnTo>
                  <a:lnTo>
                    <a:pt x="27684" y="36475"/>
                  </a:lnTo>
                  <a:lnTo>
                    <a:pt x="25743" y="36328"/>
                  </a:lnTo>
                  <a:lnTo>
                    <a:pt x="26389" y="37382"/>
                  </a:lnTo>
                  <a:lnTo>
                    <a:pt x="25514" y="37424"/>
                  </a:lnTo>
                  <a:lnTo>
                    <a:pt x="25337" y="37680"/>
                  </a:lnTo>
                  <a:lnTo>
                    <a:pt x="25211" y="38620"/>
                  </a:lnTo>
                  <a:lnTo>
                    <a:pt x="24663" y="39169"/>
                  </a:lnTo>
                  <a:lnTo>
                    <a:pt x="24194" y="39129"/>
                  </a:lnTo>
                  <a:lnTo>
                    <a:pt x="23788" y="39662"/>
                  </a:lnTo>
                  <a:lnTo>
                    <a:pt x="24202" y="40506"/>
                  </a:lnTo>
                  <a:lnTo>
                    <a:pt x="24461" y="41231"/>
                  </a:lnTo>
                  <a:lnTo>
                    <a:pt x="24526" y="42411"/>
                  </a:lnTo>
                  <a:lnTo>
                    <a:pt x="23568" y="43527"/>
                  </a:lnTo>
                  <a:lnTo>
                    <a:pt x="22884" y="43732"/>
                  </a:lnTo>
                  <a:lnTo>
                    <a:pt x="22141" y="43768"/>
                  </a:lnTo>
                  <a:lnTo>
                    <a:pt x="21758" y="43957"/>
                  </a:lnTo>
                  <a:lnTo>
                    <a:pt x="21479" y="44304"/>
                  </a:lnTo>
                  <a:lnTo>
                    <a:pt x="21276" y="44835"/>
                  </a:lnTo>
                  <a:lnTo>
                    <a:pt x="20677" y="44794"/>
                  </a:lnTo>
                  <a:lnTo>
                    <a:pt x="19599" y="45434"/>
                  </a:lnTo>
                  <a:lnTo>
                    <a:pt x="19476" y="46119"/>
                  </a:lnTo>
                  <a:lnTo>
                    <a:pt x="19502" y="46282"/>
                  </a:lnTo>
                  <a:lnTo>
                    <a:pt x="19379" y="46556"/>
                  </a:lnTo>
                  <a:lnTo>
                    <a:pt x="19114" y="46555"/>
                  </a:lnTo>
                  <a:lnTo>
                    <a:pt x="18613" y="46391"/>
                  </a:lnTo>
                  <a:lnTo>
                    <a:pt x="18119" y="45794"/>
                  </a:lnTo>
                  <a:lnTo>
                    <a:pt x="17949" y="45762"/>
                  </a:lnTo>
                  <a:lnTo>
                    <a:pt x="17612" y="46119"/>
                  </a:lnTo>
                  <a:lnTo>
                    <a:pt x="17828" y="46366"/>
                  </a:lnTo>
                  <a:lnTo>
                    <a:pt x="17925" y="46629"/>
                  </a:lnTo>
                  <a:lnTo>
                    <a:pt x="17907" y="46955"/>
                  </a:lnTo>
                  <a:lnTo>
                    <a:pt x="17823" y="47196"/>
                  </a:lnTo>
                  <a:lnTo>
                    <a:pt x="17483" y="47535"/>
                  </a:lnTo>
                  <a:lnTo>
                    <a:pt x="17345" y="47576"/>
                  </a:lnTo>
                  <a:lnTo>
                    <a:pt x="17087" y="47453"/>
                  </a:lnTo>
                  <a:lnTo>
                    <a:pt x="16918" y="47328"/>
                  </a:lnTo>
                  <a:lnTo>
                    <a:pt x="16826" y="47079"/>
                  </a:lnTo>
                  <a:lnTo>
                    <a:pt x="16448" y="46990"/>
                  </a:lnTo>
                  <a:lnTo>
                    <a:pt x="16056" y="46982"/>
                  </a:lnTo>
                  <a:lnTo>
                    <a:pt x="15579" y="47209"/>
                  </a:lnTo>
                  <a:lnTo>
                    <a:pt x="15506" y="46499"/>
                  </a:lnTo>
                  <a:lnTo>
                    <a:pt x="15090" y="45326"/>
                  </a:lnTo>
                  <a:lnTo>
                    <a:pt x="14778" y="44968"/>
                  </a:lnTo>
                  <a:lnTo>
                    <a:pt x="14325" y="44727"/>
                  </a:lnTo>
                  <a:lnTo>
                    <a:pt x="14212" y="44596"/>
                  </a:lnTo>
                  <a:lnTo>
                    <a:pt x="14215" y="44443"/>
                  </a:lnTo>
                  <a:lnTo>
                    <a:pt x="14410" y="44067"/>
                  </a:lnTo>
                  <a:lnTo>
                    <a:pt x="14431" y="43225"/>
                  </a:lnTo>
                  <a:lnTo>
                    <a:pt x="13707" y="42637"/>
                  </a:lnTo>
                  <a:lnTo>
                    <a:pt x="13552" y="43575"/>
                  </a:lnTo>
                  <a:lnTo>
                    <a:pt x="11301" y="43381"/>
                  </a:lnTo>
                  <a:lnTo>
                    <a:pt x="11227" y="44085"/>
                  </a:lnTo>
                  <a:lnTo>
                    <a:pt x="11458" y="44129"/>
                  </a:lnTo>
                  <a:lnTo>
                    <a:pt x="11366" y="45031"/>
                  </a:lnTo>
                  <a:lnTo>
                    <a:pt x="10362" y="44904"/>
                  </a:lnTo>
                  <a:lnTo>
                    <a:pt x="9688" y="47990"/>
                  </a:lnTo>
                  <a:lnTo>
                    <a:pt x="9285" y="48043"/>
                  </a:lnTo>
                  <a:lnTo>
                    <a:pt x="8883" y="47987"/>
                  </a:lnTo>
                  <a:lnTo>
                    <a:pt x="8871" y="47254"/>
                  </a:lnTo>
                  <a:lnTo>
                    <a:pt x="7953" y="46298"/>
                  </a:lnTo>
                  <a:lnTo>
                    <a:pt x="7598" y="46152"/>
                  </a:lnTo>
                  <a:lnTo>
                    <a:pt x="7711" y="44933"/>
                  </a:lnTo>
                  <a:lnTo>
                    <a:pt x="6970" y="45001"/>
                  </a:lnTo>
                  <a:lnTo>
                    <a:pt x="6739" y="44951"/>
                  </a:lnTo>
                  <a:lnTo>
                    <a:pt x="6776" y="44475"/>
                  </a:lnTo>
                  <a:lnTo>
                    <a:pt x="6116" y="43686"/>
                  </a:lnTo>
                  <a:lnTo>
                    <a:pt x="5687" y="43771"/>
                  </a:lnTo>
                  <a:lnTo>
                    <a:pt x="5460" y="44144"/>
                  </a:lnTo>
                  <a:lnTo>
                    <a:pt x="5295" y="44163"/>
                  </a:lnTo>
                  <a:lnTo>
                    <a:pt x="4712" y="44140"/>
                  </a:lnTo>
                  <a:lnTo>
                    <a:pt x="4371" y="43902"/>
                  </a:lnTo>
                  <a:lnTo>
                    <a:pt x="4059" y="43831"/>
                  </a:lnTo>
                  <a:lnTo>
                    <a:pt x="2992" y="43750"/>
                  </a:lnTo>
                  <a:lnTo>
                    <a:pt x="2464" y="43858"/>
                  </a:lnTo>
                  <a:lnTo>
                    <a:pt x="1757" y="44469"/>
                  </a:lnTo>
                  <a:lnTo>
                    <a:pt x="1453" y="45006"/>
                  </a:lnTo>
                  <a:lnTo>
                    <a:pt x="756" y="44954"/>
                  </a:lnTo>
                  <a:lnTo>
                    <a:pt x="213" y="43870"/>
                  </a:lnTo>
                  <a:lnTo>
                    <a:pt x="0" y="43070"/>
                  </a:lnTo>
                  <a:lnTo>
                    <a:pt x="1114" y="42574"/>
                  </a:lnTo>
                  <a:lnTo>
                    <a:pt x="1268" y="42045"/>
                  </a:lnTo>
                  <a:lnTo>
                    <a:pt x="1117" y="41844"/>
                  </a:lnTo>
                  <a:lnTo>
                    <a:pt x="717" y="41624"/>
                  </a:lnTo>
                  <a:lnTo>
                    <a:pt x="765" y="40644"/>
                  </a:lnTo>
                  <a:lnTo>
                    <a:pt x="852" y="40235"/>
                  </a:lnTo>
                  <a:lnTo>
                    <a:pt x="1927" y="40245"/>
                  </a:lnTo>
                  <a:lnTo>
                    <a:pt x="2811" y="40600"/>
                  </a:lnTo>
                  <a:lnTo>
                    <a:pt x="2946" y="39493"/>
                  </a:lnTo>
                  <a:lnTo>
                    <a:pt x="4395" y="39324"/>
                  </a:lnTo>
                  <a:lnTo>
                    <a:pt x="5826" y="39484"/>
                  </a:lnTo>
                  <a:lnTo>
                    <a:pt x="6119" y="37842"/>
                  </a:lnTo>
                  <a:lnTo>
                    <a:pt x="7542" y="37793"/>
                  </a:lnTo>
                  <a:lnTo>
                    <a:pt x="7517" y="37592"/>
                  </a:lnTo>
                  <a:lnTo>
                    <a:pt x="6272" y="36566"/>
                  </a:lnTo>
                  <a:lnTo>
                    <a:pt x="6053" y="36370"/>
                  </a:lnTo>
                  <a:lnTo>
                    <a:pt x="6772" y="35562"/>
                  </a:lnTo>
                  <a:lnTo>
                    <a:pt x="7384" y="35365"/>
                  </a:lnTo>
                  <a:lnTo>
                    <a:pt x="7887" y="35417"/>
                  </a:lnTo>
                  <a:lnTo>
                    <a:pt x="9806" y="34884"/>
                  </a:lnTo>
                  <a:lnTo>
                    <a:pt x="10856" y="34412"/>
                  </a:lnTo>
                  <a:lnTo>
                    <a:pt x="12041" y="33742"/>
                  </a:lnTo>
                  <a:lnTo>
                    <a:pt x="12533" y="33749"/>
                  </a:lnTo>
                  <a:lnTo>
                    <a:pt x="12705" y="33887"/>
                  </a:lnTo>
                  <a:lnTo>
                    <a:pt x="13124" y="33913"/>
                  </a:lnTo>
                  <a:lnTo>
                    <a:pt x="14148" y="33579"/>
                  </a:lnTo>
                  <a:lnTo>
                    <a:pt x="14555" y="33279"/>
                  </a:lnTo>
                  <a:lnTo>
                    <a:pt x="15267" y="33061"/>
                  </a:lnTo>
                  <a:lnTo>
                    <a:pt x="16428" y="33274"/>
                  </a:lnTo>
                  <a:lnTo>
                    <a:pt x="16908" y="33169"/>
                  </a:lnTo>
                  <a:lnTo>
                    <a:pt x="17941" y="32129"/>
                  </a:lnTo>
                  <a:lnTo>
                    <a:pt x="17421" y="31429"/>
                  </a:lnTo>
                  <a:lnTo>
                    <a:pt x="17586" y="30550"/>
                  </a:lnTo>
                  <a:lnTo>
                    <a:pt x="17204" y="29299"/>
                  </a:lnTo>
                  <a:lnTo>
                    <a:pt x="17079" y="29169"/>
                  </a:lnTo>
                  <a:lnTo>
                    <a:pt x="16572" y="29169"/>
                  </a:lnTo>
                  <a:lnTo>
                    <a:pt x="16209" y="29050"/>
                  </a:lnTo>
                  <a:lnTo>
                    <a:pt x="15242" y="28332"/>
                  </a:lnTo>
                  <a:lnTo>
                    <a:pt x="15347" y="28197"/>
                  </a:lnTo>
                  <a:lnTo>
                    <a:pt x="16413" y="27728"/>
                  </a:lnTo>
                  <a:lnTo>
                    <a:pt x="16850" y="27619"/>
                  </a:lnTo>
                  <a:lnTo>
                    <a:pt x="18238" y="27797"/>
                  </a:lnTo>
                  <a:lnTo>
                    <a:pt x="19099" y="27799"/>
                  </a:lnTo>
                  <a:lnTo>
                    <a:pt x="17389" y="25943"/>
                  </a:lnTo>
                  <a:lnTo>
                    <a:pt x="16948" y="25247"/>
                  </a:lnTo>
                  <a:lnTo>
                    <a:pt x="16548" y="25109"/>
                  </a:lnTo>
                  <a:lnTo>
                    <a:pt x="16118" y="25281"/>
                  </a:lnTo>
                  <a:lnTo>
                    <a:pt x="15825" y="25199"/>
                  </a:lnTo>
                  <a:lnTo>
                    <a:pt x="15919" y="23867"/>
                  </a:lnTo>
                  <a:lnTo>
                    <a:pt x="15898" y="23655"/>
                  </a:lnTo>
                  <a:lnTo>
                    <a:pt x="15756" y="23347"/>
                  </a:lnTo>
                  <a:lnTo>
                    <a:pt x="15825" y="22753"/>
                  </a:lnTo>
                  <a:lnTo>
                    <a:pt x="16071" y="22558"/>
                  </a:lnTo>
                  <a:lnTo>
                    <a:pt x="16131" y="22693"/>
                  </a:lnTo>
                  <a:lnTo>
                    <a:pt x="16014" y="23513"/>
                  </a:lnTo>
                  <a:lnTo>
                    <a:pt x="16191" y="23896"/>
                  </a:lnTo>
                  <a:lnTo>
                    <a:pt x="16687" y="23631"/>
                  </a:lnTo>
                  <a:lnTo>
                    <a:pt x="17289" y="23661"/>
                  </a:lnTo>
                  <a:lnTo>
                    <a:pt x="17668" y="24717"/>
                  </a:lnTo>
                  <a:lnTo>
                    <a:pt x="18443" y="25186"/>
                  </a:lnTo>
                  <a:lnTo>
                    <a:pt x="18729" y="24989"/>
                  </a:lnTo>
                  <a:lnTo>
                    <a:pt x="18648" y="24327"/>
                  </a:lnTo>
                  <a:lnTo>
                    <a:pt x="18806" y="23548"/>
                  </a:lnTo>
                  <a:lnTo>
                    <a:pt x="18956" y="23370"/>
                  </a:lnTo>
                  <a:lnTo>
                    <a:pt x="19408" y="23083"/>
                  </a:lnTo>
                  <a:lnTo>
                    <a:pt x="20462" y="22762"/>
                  </a:lnTo>
                  <a:lnTo>
                    <a:pt x="20811" y="22933"/>
                  </a:lnTo>
                  <a:lnTo>
                    <a:pt x="21145" y="23473"/>
                  </a:lnTo>
                  <a:lnTo>
                    <a:pt x="21523" y="23764"/>
                  </a:lnTo>
                  <a:lnTo>
                    <a:pt x="21659" y="23220"/>
                  </a:lnTo>
                  <a:lnTo>
                    <a:pt x="21813" y="22899"/>
                  </a:lnTo>
                  <a:lnTo>
                    <a:pt x="22416" y="22899"/>
                  </a:lnTo>
                  <a:lnTo>
                    <a:pt x="22504" y="23030"/>
                  </a:lnTo>
                  <a:lnTo>
                    <a:pt x="22471" y="23771"/>
                  </a:lnTo>
                  <a:lnTo>
                    <a:pt x="22515" y="23905"/>
                  </a:lnTo>
                  <a:lnTo>
                    <a:pt x="22676" y="24121"/>
                  </a:lnTo>
                  <a:lnTo>
                    <a:pt x="22834" y="24155"/>
                  </a:lnTo>
                  <a:lnTo>
                    <a:pt x="22989" y="24028"/>
                  </a:lnTo>
                  <a:lnTo>
                    <a:pt x="23121" y="23283"/>
                  </a:lnTo>
                  <a:lnTo>
                    <a:pt x="23286" y="23033"/>
                  </a:lnTo>
                  <a:lnTo>
                    <a:pt x="23595" y="22858"/>
                  </a:lnTo>
                  <a:lnTo>
                    <a:pt x="24424" y="22625"/>
                  </a:lnTo>
                  <a:lnTo>
                    <a:pt x="24564" y="22235"/>
                  </a:lnTo>
                  <a:lnTo>
                    <a:pt x="24905" y="21797"/>
                  </a:lnTo>
                  <a:lnTo>
                    <a:pt x="25598" y="21880"/>
                  </a:lnTo>
                  <a:lnTo>
                    <a:pt x="25587" y="20869"/>
                  </a:lnTo>
                  <a:lnTo>
                    <a:pt x="26019" y="19797"/>
                  </a:lnTo>
                  <a:lnTo>
                    <a:pt x="26456" y="19246"/>
                  </a:lnTo>
                  <a:lnTo>
                    <a:pt x="26835" y="18605"/>
                  </a:lnTo>
                  <a:lnTo>
                    <a:pt x="26934" y="17976"/>
                  </a:lnTo>
                  <a:lnTo>
                    <a:pt x="26997" y="17342"/>
                  </a:lnTo>
                  <a:lnTo>
                    <a:pt x="26288" y="16903"/>
                  </a:lnTo>
                  <a:lnTo>
                    <a:pt x="24800" y="16325"/>
                  </a:lnTo>
                  <a:lnTo>
                    <a:pt x="24174" y="16501"/>
                  </a:lnTo>
                  <a:lnTo>
                    <a:pt x="21026" y="16143"/>
                  </a:lnTo>
                  <a:lnTo>
                    <a:pt x="21107" y="15499"/>
                  </a:lnTo>
                  <a:lnTo>
                    <a:pt x="21647" y="15413"/>
                  </a:lnTo>
                  <a:lnTo>
                    <a:pt x="21860" y="13759"/>
                  </a:lnTo>
                  <a:lnTo>
                    <a:pt x="20184" y="13552"/>
                  </a:lnTo>
                  <a:lnTo>
                    <a:pt x="18911" y="12699"/>
                  </a:lnTo>
                  <a:lnTo>
                    <a:pt x="18698" y="12106"/>
                  </a:lnTo>
                  <a:lnTo>
                    <a:pt x="18348" y="10300"/>
                  </a:lnTo>
                  <a:lnTo>
                    <a:pt x="18017" y="9209"/>
                  </a:lnTo>
                  <a:lnTo>
                    <a:pt x="18149" y="8065"/>
                  </a:lnTo>
                  <a:lnTo>
                    <a:pt x="18406" y="7879"/>
                  </a:lnTo>
                  <a:lnTo>
                    <a:pt x="18700" y="7745"/>
                  </a:lnTo>
                  <a:lnTo>
                    <a:pt x="18549" y="6873"/>
                  </a:lnTo>
                  <a:lnTo>
                    <a:pt x="18273" y="6553"/>
                  </a:lnTo>
                  <a:lnTo>
                    <a:pt x="18320" y="6180"/>
                  </a:lnTo>
                  <a:lnTo>
                    <a:pt x="18909" y="5398"/>
                  </a:lnTo>
                  <a:lnTo>
                    <a:pt x="19143" y="3846"/>
                  </a:lnTo>
                  <a:lnTo>
                    <a:pt x="19526" y="3227"/>
                  </a:lnTo>
                  <a:lnTo>
                    <a:pt x="19603" y="2985"/>
                  </a:lnTo>
                  <a:lnTo>
                    <a:pt x="18617" y="2468"/>
                  </a:lnTo>
                  <a:lnTo>
                    <a:pt x="18363" y="3056"/>
                  </a:lnTo>
                  <a:lnTo>
                    <a:pt x="17646" y="2602"/>
                  </a:lnTo>
                  <a:lnTo>
                    <a:pt x="17142" y="2115"/>
                  </a:lnTo>
                  <a:lnTo>
                    <a:pt x="17127" y="1962"/>
                  </a:lnTo>
                  <a:lnTo>
                    <a:pt x="17561" y="1462"/>
                  </a:lnTo>
                  <a:lnTo>
                    <a:pt x="18223" y="1281"/>
                  </a:lnTo>
                  <a:lnTo>
                    <a:pt x="19131" y="1256"/>
                  </a:lnTo>
                  <a:lnTo>
                    <a:pt x="23396" y="1138"/>
                  </a:lnTo>
                  <a:lnTo>
                    <a:pt x="24370" y="1111"/>
                  </a:lnTo>
                  <a:lnTo>
                    <a:pt x="27993" y="1005"/>
                  </a:lnTo>
                  <a:lnTo>
                    <a:pt x="34694" y="911"/>
                  </a:lnTo>
                  <a:lnTo>
                    <a:pt x="37428" y="858"/>
                  </a:lnTo>
                  <a:lnTo>
                    <a:pt x="39337" y="788"/>
                  </a:lnTo>
                  <a:lnTo>
                    <a:pt x="39625" y="774"/>
                  </a:lnTo>
                  <a:lnTo>
                    <a:pt x="40032" y="787"/>
                  </a:lnTo>
                  <a:lnTo>
                    <a:pt x="40944" y="758"/>
                  </a:lnTo>
                  <a:lnTo>
                    <a:pt x="43717" y="669"/>
                  </a:lnTo>
                  <a:lnTo>
                    <a:pt x="44918" y="631"/>
                  </a:lnTo>
                  <a:lnTo>
                    <a:pt x="47039" y="564"/>
                  </a:lnTo>
                  <a:lnTo>
                    <a:pt x="49665" y="540"/>
                  </a:lnTo>
                  <a:lnTo>
                    <a:pt x="50847" y="529"/>
                  </a:lnTo>
                  <a:lnTo>
                    <a:pt x="52883" y="511"/>
                  </a:lnTo>
                  <a:lnTo>
                    <a:pt x="57385" y="365"/>
                  </a:lnTo>
                  <a:lnTo>
                    <a:pt x="63607" y="164"/>
                  </a:lnTo>
                  <a:lnTo>
                    <a:pt x="66787" y="61"/>
                  </a:lnTo>
                  <a:lnTo>
                    <a:pt x="66962" y="58"/>
                  </a:lnTo>
                  <a:lnTo>
                    <a:pt x="68922" y="0"/>
                  </a:lnTo>
                  <a:lnTo>
                    <a:pt x="72258" y="3092"/>
                  </a:lnTo>
                  <a:lnTo>
                    <a:pt x="73922" y="2358"/>
                  </a:lnTo>
                  <a:lnTo>
                    <a:pt x="74082" y="1247"/>
                  </a:lnTo>
                  <a:lnTo>
                    <a:pt x="74945" y="1398"/>
                  </a:lnTo>
                  <a:lnTo>
                    <a:pt x="74895" y="194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7" name="pg438">
              <a:extLst>
                <a:ext uri="{FF2B5EF4-FFF2-40B4-BE49-F238E27FC236}">
                  <a16:creationId xmlns:a16="http://schemas.microsoft.com/office/drawing/2014/main" id="{2B63A184-6DAA-134E-BDFE-6FAC32734A41}"/>
                </a:ext>
              </a:extLst>
            </p:cNvPr>
            <p:cNvSpPr/>
            <p:nvPr/>
          </p:nvSpPr>
          <p:spPr>
            <a:xfrm>
              <a:off x="5753471" y="3577610"/>
              <a:ext cx="5538" cy="4120"/>
            </a:xfrm>
            <a:custGeom>
              <a:avLst/>
              <a:gdLst/>
              <a:ahLst/>
              <a:cxnLst/>
              <a:rect l="0" t="0" r="0" b="0"/>
              <a:pathLst>
                <a:path w="5538" h="4120">
                  <a:moveTo>
                    <a:pt x="5538" y="4120"/>
                  </a:moveTo>
                  <a:lnTo>
                    <a:pt x="5384" y="3732"/>
                  </a:lnTo>
                  <a:lnTo>
                    <a:pt x="5241" y="3648"/>
                  </a:lnTo>
                  <a:lnTo>
                    <a:pt x="4562" y="3609"/>
                  </a:lnTo>
                  <a:lnTo>
                    <a:pt x="2485" y="2618"/>
                  </a:lnTo>
                  <a:lnTo>
                    <a:pt x="2468" y="2329"/>
                  </a:lnTo>
                  <a:lnTo>
                    <a:pt x="2585" y="2130"/>
                  </a:lnTo>
                  <a:lnTo>
                    <a:pt x="2540" y="1889"/>
                  </a:lnTo>
                  <a:lnTo>
                    <a:pt x="2185" y="1703"/>
                  </a:lnTo>
                  <a:lnTo>
                    <a:pt x="1795" y="1824"/>
                  </a:lnTo>
                  <a:lnTo>
                    <a:pt x="357" y="412"/>
                  </a:lnTo>
                  <a:lnTo>
                    <a:pt x="0" y="0"/>
                  </a:lnTo>
                  <a:lnTo>
                    <a:pt x="362" y="374"/>
                  </a:lnTo>
                  <a:lnTo>
                    <a:pt x="985" y="764"/>
                  </a:lnTo>
                  <a:lnTo>
                    <a:pt x="1217" y="764"/>
                  </a:lnTo>
                  <a:lnTo>
                    <a:pt x="1255" y="1236"/>
                  </a:lnTo>
                  <a:lnTo>
                    <a:pt x="1799" y="1789"/>
                  </a:lnTo>
                  <a:lnTo>
                    <a:pt x="2265" y="1707"/>
                  </a:lnTo>
                  <a:lnTo>
                    <a:pt x="2537" y="1838"/>
                  </a:lnTo>
                  <a:lnTo>
                    <a:pt x="2641" y="2130"/>
                  </a:lnTo>
                  <a:lnTo>
                    <a:pt x="2524" y="2325"/>
                  </a:lnTo>
                  <a:lnTo>
                    <a:pt x="2537" y="2667"/>
                  </a:lnTo>
                  <a:lnTo>
                    <a:pt x="3625" y="2943"/>
                  </a:lnTo>
                  <a:lnTo>
                    <a:pt x="3754" y="3220"/>
                  </a:lnTo>
                  <a:lnTo>
                    <a:pt x="4026" y="3334"/>
                  </a:lnTo>
                  <a:lnTo>
                    <a:pt x="4635" y="3578"/>
                  </a:lnTo>
                  <a:lnTo>
                    <a:pt x="5153" y="3643"/>
                  </a:lnTo>
                  <a:lnTo>
                    <a:pt x="5399" y="366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8" name="pg439">
              <a:extLst>
                <a:ext uri="{FF2B5EF4-FFF2-40B4-BE49-F238E27FC236}">
                  <a16:creationId xmlns:a16="http://schemas.microsoft.com/office/drawing/2014/main" id="{A1EBE8EE-1C27-9549-80C1-02F23DFC6FF6}"/>
                </a:ext>
              </a:extLst>
            </p:cNvPr>
            <p:cNvSpPr/>
            <p:nvPr/>
          </p:nvSpPr>
          <p:spPr>
            <a:xfrm>
              <a:off x="5743894" y="3652608"/>
              <a:ext cx="358509" cy="145387"/>
            </a:xfrm>
            <a:custGeom>
              <a:avLst/>
              <a:gdLst/>
              <a:ahLst/>
              <a:cxnLst/>
              <a:rect l="0" t="0" r="0" b="0"/>
              <a:pathLst>
                <a:path w="358509" h="145387">
                  <a:moveTo>
                    <a:pt x="329839" y="65241"/>
                  </a:moveTo>
                  <a:lnTo>
                    <a:pt x="329583" y="65175"/>
                  </a:lnTo>
                  <a:lnTo>
                    <a:pt x="329416" y="64926"/>
                  </a:lnTo>
                  <a:lnTo>
                    <a:pt x="329430" y="64762"/>
                  </a:lnTo>
                  <a:lnTo>
                    <a:pt x="329593" y="64535"/>
                  </a:lnTo>
                  <a:lnTo>
                    <a:pt x="329898" y="64609"/>
                  </a:lnTo>
                  <a:lnTo>
                    <a:pt x="330314" y="64237"/>
                  </a:lnTo>
                  <a:lnTo>
                    <a:pt x="330506" y="64207"/>
                  </a:lnTo>
                  <a:lnTo>
                    <a:pt x="330705" y="64311"/>
                  </a:lnTo>
                  <a:lnTo>
                    <a:pt x="330771" y="64698"/>
                  </a:lnTo>
                  <a:lnTo>
                    <a:pt x="330916" y="64780"/>
                  </a:lnTo>
                  <a:lnTo>
                    <a:pt x="330923" y="65536"/>
                  </a:lnTo>
                  <a:lnTo>
                    <a:pt x="331734" y="66375"/>
                  </a:lnTo>
                  <a:lnTo>
                    <a:pt x="332090" y="66548"/>
                  </a:lnTo>
                  <a:lnTo>
                    <a:pt x="332333" y="66548"/>
                  </a:lnTo>
                  <a:lnTo>
                    <a:pt x="332814" y="66399"/>
                  </a:lnTo>
                  <a:lnTo>
                    <a:pt x="332952" y="66041"/>
                  </a:lnTo>
                  <a:lnTo>
                    <a:pt x="333879" y="65375"/>
                  </a:lnTo>
                  <a:lnTo>
                    <a:pt x="333955" y="65081"/>
                  </a:lnTo>
                  <a:lnTo>
                    <a:pt x="334096" y="64935"/>
                  </a:lnTo>
                  <a:lnTo>
                    <a:pt x="334643" y="64686"/>
                  </a:lnTo>
                  <a:lnTo>
                    <a:pt x="335440" y="65062"/>
                  </a:lnTo>
                  <a:lnTo>
                    <a:pt x="335723" y="64850"/>
                  </a:lnTo>
                  <a:lnTo>
                    <a:pt x="336440" y="65549"/>
                  </a:lnTo>
                  <a:lnTo>
                    <a:pt x="336690" y="66379"/>
                  </a:lnTo>
                  <a:lnTo>
                    <a:pt x="336722" y="66886"/>
                  </a:lnTo>
                  <a:lnTo>
                    <a:pt x="336240" y="67973"/>
                  </a:lnTo>
                  <a:lnTo>
                    <a:pt x="336465" y="68382"/>
                  </a:lnTo>
                  <a:lnTo>
                    <a:pt x="336682" y="68628"/>
                  </a:lnTo>
                  <a:lnTo>
                    <a:pt x="336606" y="69354"/>
                  </a:lnTo>
                  <a:lnTo>
                    <a:pt x="336327" y="70348"/>
                  </a:lnTo>
                  <a:lnTo>
                    <a:pt x="335817" y="71725"/>
                  </a:lnTo>
                  <a:lnTo>
                    <a:pt x="335965" y="73162"/>
                  </a:lnTo>
                  <a:lnTo>
                    <a:pt x="336110" y="73419"/>
                  </a:lnTo>
                  <a:lnTo>
                    <a:pt x="337457" y="73292"/>
                  </a:lnTo>
                  <a:lnTo>
                    <a:pt x="338174" y="72711"/>
                  </a:lnTo>
                  <a:lnTo>
                    <a:pt x="338764" y="72507"/>
                  </a:lnTo>
                  <a:lnTo>
                    <a:pt x="339195" y="72600"/>
                  </a:lnTo>
                  <a:lnTo>
                    <a:pt x="339607" y="72403"/>
                  </a:lnTo>
                  <a:lnTo>
                    <a:pt x="340002" y="71908"/>
                  </a:lnTo>
                  <a:lnTo>
                    <a:pt x="340198" y="71458"/>
                  </a:lnTo>
                  <a:lnTo>
                    <a:pt x="341034" y="70743"/>
                  </a:lnTo>
                  <a:lnTo>
                    <a:pt x="341212" y="70281"/>
                  </a:lnTo>
                  <a:lnTo>
                    <a:pt x="341169" y="69984"/>
                  </a:lnTo>
                  <a:lnTo>
                    <a:pt x="340618" y="69890"/>
                  </a:lnTo>
                  <a:lnTo>
                    <a:pt x="340437" y="69630"/>
                  </a:lnTo>
                  <a:lnTo>
                    <a:pt x="340343" y="68621"/>
                  </a:lnTo>
                  <a:lnTo>
                    <a:pt x="341561" y="67251"/>
                  </a:lnTo>
                  <a:lnTo>
                    <a:pt x="343727" y="66549"/>
                  </a:lnTo>
                  <a:lnTo>
                    <a:pt x="344886" y="65977"/>
                  </a:lnTo>
                  <a:lnTo>
                    <a:pt x="345108" y="66097"/>
                  </a:lnTo>
                  <a:lnTo>
                    <a:pt x="344969" y="66423"/>
                  </a:lnTo>
                  <a:lnTo>
                    <a:pt x="345273" y="67156"/>
                  </a:lnTo>
                  <a:lnTo>
                    <a:pt x="345697" y="67588"/>
                  </a:lnTo>
                  <a:lnTo>
                    <a:pt x="345741" y="69103"/>
                  </a:lnTo>
                  <a:lnTo>
                    <a:pt x="346020" y="69348"/>
                  </a:lnTo>
                  <a:lnTo>
                    <a:pt x="346422" y="69258"/>
                  </a:lnTo>
                  <a:lnTo>
                    <a:pt x="346817" y="69325"/>
                  </a:lnTo>
                  <a:lnTo>
                    <a:pt x="347092" y="69563"/>
                  </a:lnTo>
                  <a:lnTo>
                    <a:pt x="347226" y="70155"/>
                  </a:lnTo>
                  <a:lnTo>
                    <a:pt x="348371" y="71562"/>
                  </a:lnTo>
                  <a:lnTo>
                    <a:pt x="348773" y="71431"/>
                  </a:lnTo>
                  <a:lnTo>
                    <a:pt x="349077" y="70962"/>
                  </a:lnTo>
                  <a:lnTo>
                    <a:pt x="349898" y="70344"/>
                  </a:lnTo>
                  <a:lnTo>
                    <a:pt x="351267" y="69473"/>
                  </a:lnTo>
                  <a:lnTo>
                    <a:pt x="351563" y="69606"/>
                  </a:lnTo>
                  <a:lnTo>
                    <a:pt x="351767" y="69685"/>
                  </a:lnTo>
                  <a:lnTo>
                    <a:pt x="352096" y="69673"/>
                  </a:lnTo>
                  <a:lnTo>
                    <a:pt x="352321" y="69640"/>
                  </a:lnTo>
                  <a:lnTo>
                    <a:pt x="352581" y="69476"/>
                  </a:lnTo>
                  <a:lnTo>
                    <a:pt x="352715" y="69134"/>
                  </a:lnTo>
                  <a:lnTo>
                    <a:pt x="352755" y="68482"/>
                  </a:lnTo>
                  <a:lnTo>
                    <a:pt x="352498" y="68862"/>
                  </a:lnTo>
                  <a:lnTo>
                    <a:pt x="352462" y="68531"/>
                  </a:lnTo>
                  <a:lnTo>
                    <a:pt x="352574" y="68140"/>
                  </a:lnTo>
                  <a:lnTo>
                    <a:pt x="353559" y="66830"/>
                  </a:lnTo>
                  <a:lnTo>
                    <a:pt x="355348" y="66689"/>
                  </a:lnTo>
                  <a:lnTo>
                    <a:pt x="356442" y="66767"/>
                  </a:lnTo>
                  <a:lnTo>
                    <a:pt x="357155" y="66909"/>
                  </a:lnTo>
                  <a:lnTo>
                    <a:pt x="357720" y="67244"/>
                  </a:lnTo>
                  <a:lnTo>
                    <a:pt x="357177" y="67326"/>
                  </a:lnTo>
                  <a:lnTo>
                    <a:pt x="356742" y="67653"/>
                  </a:lnTo>
                  <a:lnTo>
                    <a:pt x="356630" y="68394"/>
                  </a:lnTo>
                  <a:lnTo>
                    <a:pt x="356662" y="68651"/>
                  </a:lnTo>
                  <a:lnTo>
                    <a:pt x="356850" y="68885"/>
                  </a:lnTo>
                  <a:lnTo>
                    <a:pt x="356658" y="69559"/>
                  </a:lnTo>
                  <a:lnTo>
                    <a:pt x="356187" y="70348"/>
                  </a:lnTo>
                  <a:lnTo>
                    <a:pt x="354775" y="71047"/>
                  </a:lnTo>
                  <a:lnTo>
                    <a:pt x="354554" y="71278"/>
                  </a:lnTo>
                  <a:lnTo>
                    <a:pt x="354366" y="71773"/>
                  </a:lnTo>
                  <a:lnTo>
                    <a:pt x="353769" y="72428"/>
                  </a:lnTo>
                  <a:lnTo>
                    <a:pt x="352429" y="73504"/>
                  </a:lnTo>
                  <a:lnTo>
                    <a:pt x="352350" y="73831"/>
                  </a:lnTo>
                  <a:lnTo>
                    <a:pt x="350797" y="74159"/>
                  </a:lnTo>
                  <a:lnTo>
                    <a:pt x="350109" y="73969"/>
                  </a:lnTo>
                  <a:lnTo>
                    <a:pt x="350030" y="74282"/>
                  </a:lnTo>
                  <a:lnTo>
                    <a:pt x="349805" y="74513"/>
                  </a:lnTo>
                  <a:lnTo>
                    <a:pt x="349675" y="74505"/>
                  </a:lnTo>
                  <a:lnTo>
                    <a:pt x="347466" y="73285"/>
                  </a:lnTo>
                  <a:lnTo>
                    <a:pt x="347228" y="73665"/>
                  </a:lnTo>
                  <a:lnTo>
                    <a:pt x="347300" y="73866"/>
                  </a:lnTo>
                  <a:lnTo>
                    <a:pt x="348137" y="74614"/>
                  </a:lnTo>
                  <a:lnTo>
                    <a:pt x="348676" y="74848"/>
                  </a:lnTo>
                  <a:lnTo>
                    <a:pt x="348893" y="75596"/>
                  </a:lnTo>
                  <a:lnTo>
                    <a:pt x="349368" y="76173"/>
                  </a:lnTo>
                  <a:lnTo>
                    <a:pt x="349469" y="76549"/>
                  </a:lnTo>
                  <a:lnTo>
                    <a:pt x="349447" y="76798"/>
                  </a:lnTo>
                  <a:lnTo>
                    <a:pt x="349330" y="77016"/>
                  </a:lnTo>
                  <a:lnTo>
                    <a:pt x="348521" y="77923"/>
                  </a:lnTo>
                  <a:lnTo>
                    <a:pt x="348022" y="77700"/>
                  </a:lnTo>
                  <a:lnTo>
                    <a:pt x="347479" y="78162"/>
                  </a:lnTo>
                  <a:lnTo>
                    <a:pt x="347534" y="78310"/>
                  </a:lnTo>
                  <a:lnTo>
                    <a:pt x="345859" y="80139"/>
                  </a:lnTo>
                  <a:lnTo>
                    <a:pt x="345161" y="81991"/>
                  </a:lnTo>
                  <a:lnTo>
                    <a:pt x="345150" y="82195"/>
                  </a:lnTo>
                  <a:lnTo>
                    <a:pt x="345239" y="82407"/>
                  </a:lnTo>
                  <a:lnTo>
                    <a:pt x="345192" y="82608"/>
                  </a:lnTo>
                  <a:lnTo>
                    <a:pt x="344742" y="83007"/>
                  </a:lnTo>
                  <a:lnTo>
                    <a:pt x="343910" y="83960"/>
                  </a:lnTo>
                  <a:lnTo>
                    <a:pt x="343841" y="84101"/>
                  </a:lnTo>
                  <a:lnTo>
                    <a:pt x="343866" y="84268"/>
                  </a:lnTo>
                  <a:lnTo>
                    <a:pt x="344527" y="85132"/>
                  </a:lnTo>
                  <a:lnTo>
                    <a:pt x="344676" y="85010"/>
                  </a:lnTo>
                  <a:lnTo>
                    <a:pt x="344925" y="84545"/>
                  </a:lnTo>
                  <a:lnTo>
                    <a:pt x="345522" y="83866"/>
                  </a:lnTo>
                  <a:lnTo>
                    <a:pt x="346567" y="83266"/>
                  </a:lnTo>
                  <a:lnTo>
                    <a:pt x="346824" y="83196"/>
                  </a:lnTo>
                  <a:lnTo>
                    <a:pt x="347471" y="83393"/>
                  </a:lnTo>
                  <a:lnTo>
                    <a:pt x="347681" y="83742"/>
                  </a:lnTo>
                  <a:lnTo>
                    <a:pt x="347681" y="83996"/>
                  </a:lnTo>
                  <a:lnTo>
                    <a:pt x="347819" y="84163"/>
                  </a:lnTo>
                  <a:lnTo>
                    <a:pt x="348426" y="84464"/>
                  </a:lnTo>
                  <a:lnTo>
                    <a:pt x="349211" y="84557"/>
                  </a:lnTo>
                  <a:lnTo>
                    <a:pt x="349674" y="84401"/>
                  </a:lnTo>
                  <a:lnTo>
                    <a:pt x="350499" y="84501"/>
                  </a:lnTo>
                  <a:lnTo>
                    <a:pt x="351092" y="84832"/>
                  </a:lnTo>
                  <a:lnTo>
                    <a:pt x="351244" y="85189"/>
                  </a:lnTo>
                  <a:lnTo>
                    <a:pt x="352470" y="85554"/>
                  </a:lnTo>
                  <a:lnTo>
                    <a:pt x="353352" y="86146"/>
                  </a:lnTo>
                  <a:lnTo>
                    <a:pt x="354430" y="86630"/>
                  </a:lnTo>
                  <a:lnTo>
                    <a:pt x="356350" y="85968"/>
                  </a:lnTo>
                  <a:lnTo>
                    <a:pt x="357082" y="87841"/>
                  </a:lnTo>
                  <a:lnTo>
                    <a:pt x="357232" y="87907"/>
                  </a:lnTo>
                  <a:lnTo>
                    <a:pt x="357470" y="88458"/>
                  </a:lnTo>
                  <a:lnTo>
                    <a:pt x="357333" y="88890"/>
                  </a:lnTo>
                  <a:lnTo>
                    <a:pt x="357110" y="89185"/>
                  </a:lnTo>
                  <a:lnTo>
                    <a:pt x="357079" y="89519"/>
                  </a:lnTo>
                  <a:lnTo>
                    <a:pt x="357075" y="89716"/>
                  </a:lnTo>
                  <a:lnTo>
                    <a:pt x="356683" y="90942"/>
                  </a:lnTo>
                  <a:lnTo>
                    <a:pt x="356657" y="91739"/>
                  </a:lnTo>
                  <a:lnTo>
                    <a:pt x="356748" y="91885"/>
                  </a:lnTo>
                  <a:lnTo>
                    <a:pt x="357563" y="92146"/>
                  </a:lnTo>
                  <a:lnTo>
                    <a:pt x="357848" y="92325"/>
                  </a:lnTo>
                  <a:lnTo>
                    <a:pt x="358509" y="93610"/>
                  </a:lnTo>
                  <a:lnTo>
                    <a:pt x="358237" y="94520"/>
                  </a:lnTo>
                  <a:lnTo>
                    <a:pt x="357667" y="95008"/>
                  </a:lnTo>
                  <a:lnTo>
                    <a:pt x="357512" y="95107"/>
                  </a:lnTo>
                  <a:lnTo>
                    <a:pt x="356618" y="95675"/>
                  </a:lnTo>
                  <a:lnTo>
                    <a:pt x="355751" y="97351"/>
                  </a:lnTo>
                  <a:lnTo>
                    <a:pt x="354469" y="98717"/>
                  </a:lnTo>
                  <a:lnTo>
                    <a:pt x="354067" y="99010"/>
                  </a:lnTo>
                  <a:lnTo>
                    <a:pt x="353032" y="99254"/>
                  </a:lnTo>
                  <a:lnTo>
                    <a:pt x="352138" y="99726"/>
                  </a:lnTo>
                  <a:lnTo>
                    <a:pt x="351607" y="99823"/>
                  </a:lnTo>
                  <a:lnTo>
                    <a:pt x="350778" y="100154"/>
                  </a:lnTo>
                  <a:lnTo>
                    <a:pt x="350559" y="100523"/>
                  </a:lnTo>
                  <a:lnTo>
                    <a:pt x="350546" y="100816"/>
                  </a:lnTo>
                  <a:lnTo>
                    <a:pt x="349341" y="101971"/>
                  </a:lnTo>
                  <a:lnTo>
                    <a:pt x="348656" y="102393"/>
                  </a:lnTo>
                  <a:lnTo>
                    <a:pt x="347927" y="102166"/>
                  </a:lnTo>
                  <a:lnTo>
                    <a:pt x="347239" y="101914"/>
                  </a:lnTo>
                  <a:lnTo>
                    <a:pt x="346609" y="102133"/>
                  </a:lnTo>
                  <a:lnTo>
                    <a:pt x="346355" y="101896"/>
                  </a:lnTo>
                  <a:lnTo>
                    <a:pt x="345595" y="101863"/>
                  </a:lnTo>
                  <a:lnTo>
                    <a:pt x="345017" y="102068"/>
                  </a:lnTo>
                  <a:lnTo>
                    <a:pt x="344861" y="102540"/>
                  </a:lnTo>
                  <a:lnTo>
                    <a:pt x="344797" y="102876"/>
                  </a:lnTo>
                  <a:lnTo>
                    <a:pt x="344593" y="102996"/>
                  </a:lnTo>
                  <a:lnTo>
                    <a:pt x="344375" y="103047"/>
                  </a:lnTo>
                  <a:lnTo>
                    <a:pt x="344022" y="102996"/>
                  </a:lnTo>
                  <a:lnTo>
                    <a:pt x="343618" y="102817"/>
                  </a:lnTo>
                  <a:lnTo>
                    <a:pt x="343191" y="102589"/>
                  </a:lnTo>
                  <a:lnTo>
                    <a:pt x="342750" y="102475"/>
                  </a:lnTo>
                  <a:lnTo>
                    <a:pt x="341171" y="102540"/>
                  </a:lnTo>
                  <a:lnTo>
                    <a:pt x="340705" y="102638"/>
                  </a:lnTo>
                  <a:lnTo>
                    <a:pt x="340394" y="103028"/>
                  </a:lnTo>
                  <a:lnTo>
                    <a:pt x="339449" y="102654"/>
                  </a:lnTo>
                  <a:lnTo>
                    <a:pt x="339216" y="102654"/>
                  </a:lnTo>
                  <a:lnTo>
                    <a:pt x="338362" y="103207"/>
                  </a:lnTo>
                  <a:lnTo>
                    <a:pt x="338167" y="103484"/>
                  </a:lnTo>
                  <a:lnTo>
                    <a:pt x="336886" y="103598"/>
                  </a:lnTo>
                  <a:lnTo>
                    <a:pt x="336394" y="103093"/>
                  </a:lnTo>
                  <a:lnTo>
                    <a:pt x="335500" y="102996"/>
                  </a:lnTo>
                  <a:lnTo>
                    <a:pt x="335371" y="102833"/>
                  </a:lnTo>
                  <a:lnTo>
                    <a:pt x="335163" y="102329"/>
                  </a:lnTo>
                  <a:lnTo>
                    <a:pt x="335013" y="101028"/>
                  </a:lnTo>
                  <a:lnTo>
                    <a:pt x="334697" y="100621"/>
                  </a:lnTo>
                  <a:lnTo>
                    <a:pt x="334671" y="100393"/>
                  </a:lnTo>
                  <a:lnTo>
                    <a:pt x="333856" y="99352"/>
                  </a:lnTo>
                  <a:lnTo>
                    <a:pt x="333273" y="99043"/>
                  </a:lnTo>
                  <a:lnTo>
                    <a:pt x="332315" y="98864"/>
                  </a:lnTo>
                  <a:lnTo>
                    <a:pt x="331784" y="99059"/>
                  </a:lnTo>
                  <a:lnTo>
                    <a:pt x="331266" y="99564"/>
                  </a:lnTo>
                  <a:lnTo>
                    <a:pt x="330178" y="101125"/>
                  </a:lnTo>
                  <a:lnTo>
                    <a:pt x="329816" y="101451"/>
                  </a:lnTo>
                  <a:lnTo>
                    <a:pt x="328547" y="102053"/>
                  </a:lnTo>
                  <a:lnTo>
                    <a:pt x="327913" y="102589"/>
                  </a:lnTo>
                  <a:lnTo>
                    <a:pt x="327576" y="103289"/>
                  </a:lnTo>
                  <a:lnTo>
                    <a:pt x="325621" y="104444"/>
                  </a:lnTo>
                  <a:lnTo>
                    <a:pt x="324702" y="105566"/>
                  </a:lnTo>
                  <a:lnTo>
                    <a:pt x="324611" y="105777"/>
                  </a:lnTo>
                  <a:lnTo>
                    <a:pt x="323994" y="106121"/>
                  </a:lnTo>
                  <a:lnTo>
                    <a:pt x="323782" y="106087"/>
                  </a:lnTo>
                  <a:lnTo>
                    <a:pt x="323702" y="105941"/>
                  </a:lnTo>
                  <a:lnTo>
                    <a:pt x="323433" y="109014"/>
                  </a:lnTo>
                  <a:lnTo>
                    <a:pt x="323071" y="112786"/>
                  </a:lnTo>
                  <a:lnTo>
                    <a:pt x="323055" y="112956"/>
                  </a:lnTo>
                  <a:lnTo>
                    <a:pt x="322998" y="113343"/>
                  </a:lnTo>
                  <a:lnTo>
                    <a:pt x="322963" y="113583"/>
                  </a:lnTo>
                  <a:lnTo>
                    <a:pt x="322684" y="115502"/>
                  </a:lnTo>
                  <a:lnTo>
                    <a:pt x="322620" y="116037"/>
                  </a:lnTo>
                  <a:lnTo>
                    <a:pt x="321816" y="122836"/>
                  </a:lnTo>
                  <a:lnTo>
                    <a:pt x="321733" y="123655"/>
                  </a:lnTo>
                  <a:lnTo>
                    <a:pt x="321691" y="124064"/>
                  </a:lnTo>
                  <a:lnTo>
                    <a:pt x="321660" y="124380"/>
                  </a:lnTo>
                  <a:lnTo>
                    <a:pt x="321438" y="126570"/>
                  </a:lnTo>
                  <a:lnTo>
                    <a:pt x="321401" y="126938"/>
                  </a:lnTo>
                  <a:lnTo>
                    <a:pt x="321328" y="127544"/>
                  </a:lnTo>
                  <a:lnTo>
                    <a:pt x="321226" y="128770"/>
                  </a:lnTo>
                  <a:lnTo>
                    <a:pt x="321141" y="129801"/>
                  </a:lnTo>
                  <a:lnTo>
                    <a:pt x="320965" y="131489"/>
                  </a:lnTo>
                  <a:lnTo>
                    <a:pt x="319607" y="144518"/>
                  </a:lnTo>
                  <a:lnTo>
                    <a:pt x="313131" y="144556"/>
                  </a:lnTo>
                  <a:lnTo>
                    <a:pt x="310151" y="144580"/>
                  </a:lnTo>
                  <a:lnTo>
                    <a:pt x="301299" y="144579"/>
                  </a:lnTo>
                  <a:lnTo>
                    <a:pt x="298139" y="144579"/>
                  </a:lnTo>
                  <a:lnTo>
                    <a:pt x="295264" y="144583"/>
                  </a:lnTo>
                  <a:lnTo>
                    <a:pt x="287702" y="144556"/>
                  </a:lnTo>
                  <a:lnTo>
                    <a:pt x="280815" y="144531"/>
                  </a:lnTo>
                  <a:lnTo>
                    <a:pt x="280368" y="144588"/>
                  </a:lnTo>
                  <a:lnTo>
                    <a:pt x="278825" y="144587"/>
                  </a:lnTo>
                  <a:lnTo>
                    <a:pt x="271289" y="144583"/>
                  </a:lnTo>
                  <a:lnTo>
                    <a:pt x="268889" y="144582"/>
                  </a:lnTo>
                  <a:lnTo>
                    <a:pt x="267097" y="144581"/>
                  </a:lnTo>
                  <a:lnTo>
                    <a:pt x="266632" y="144570"/>
                  </a:lnTo>
                  <a:lnTo>
                    <a:pt x="265647" y="144578"/>
                  </a:lnTo>
                  <a:lnTo>
                    <a:pt x="264809" y="144585"/>
                  </a:lnTo>
                  <a:lnTo>
                    <a:pt x="263843" y="144593"/>
                  </a:lnTo>
                  <a:lnTo>
                    <a:pt x="256649" y="144651"/>
                  </a:lnTo>
                  <a:lnTo>
                    <a:pt x="256512" y="144655"/>
                  </a:lnTo>
                  <a:lnTo>
                    <a:pt x="256310" y="144647"/>
                  </a:lnTo>
                  <a:lnTo>
                    <a:pt x="255464" y="144625"/>
                  </a:lnTo>
                  <a:lnTo>
                    <a:pt x="255050" y="144599"/>
                  </a:lnTo>
                  <a:lnTo>
                    <a:pt x="254851" y="144613"/>
                  </a:lnTo>
                  <a:lnTo>
                    <a:pt x="254592" y="144632"/>
                  </a:lnTo>
                  <a:lnTo>
                    <a:pt x="253584" y="144584"/>
                  </a:lnTo>
                  <a:lnTo>
                    <a:pt x="250188" y="144626"/>
                  </a:lnTo>
                  <a:lnTo>
                    <a:pt x="249763" y="144618"/>
                  </a:lnTo>
                  <a:lnTo>
                    <a:pt x="245040" y="144609"/>
                  </a:lnTo>
                  <a:lnTo>
                    <a:pt x="239950" y="144599"/>
                  </a:lnTo>
                  <a:lnTo>
                    <a:pt x="239584" y="144599"/>
                  </a:lnTo>
                  <a:lnTo>
                    <a:pt x="239002" y="144607"/>
                  </a:lnTo>
                  <a:lnTo>
                    <a:pt x="238421" y="144609"/>
                  </a:lnTo>
                  <a:lnTo>
                    <a:pt x="237552" y="144612"/>
                  </a:lnTo>
                  <a:lnTo>
                    <a:pt x="234788" y="144638"/>
                  </a:lnTo>
                  <a:lnTo>
                    <a:pt x="234414" y="144642"/>
                  </a:lnTo>
                  <a:lnTo>
                    <a:pt x="234183" y="144645"/>
                  </a:lnTo>
                  <a:lnTo>
                    <a:pt x="225956" y="144766"/>
                  </a:lnTo>
                  <a:lnTo>
                    <a:pt x="225437" y="144770"/>
                  </a:lnTo>
                  <a:lnTo>
                    <a:pt x="223416" y="144785"/>
                  </a:lnTo>
                  <a:lnTo>
                    <a:pt x="219575" y="144814"/>
                  </a:lnTo>
                  <a:lnTo>
                    <a:pt x="217408" y="144830"/>
                  </a:lnTo>
                  <a:lnTo>
                    <a:pt x="218313" y="144497"/>
                  </a:lnTo>
                  <a:lnTo>
                    <a:pt x="219093" y="143112"/>
                  </a:lnTo>
                  <a:lnTo>
                    <a:pt x="220129" y="140715"/>
                  </a:lnTo>
                  <a:lnTo>
                    <a:pt x="220746" y="138774"/>
                  </a:lnTo>
                  <a:lnTo>
                    <a:pt x="220757" y="138378"/>
                  </a:lnTo>
                  <a:lnTo>
                    <a:pt x="220215" y="138126"/>
                  </a:lnTo>
                  <a:lnTo>
                    <a:pt x="219251" y="137820"/>
                  </a:lnTo>
                  <a:lnTo>
                    <a:pt x="219300" y="137220"/>
                  </a:lnTo>
                  <a:lnTo>
                    <a:pt x="218973" y="136445"/>
                  </a:lnTo>
                  <a:lnTo>
                    <a:pt x="218847" y="135367"/>
                  </a:lnTo>
                  <a:lnTo>
                    <a:pt x="218142" y="135510"/>
                  </a:lnTo>
                  <a:lnTo>
                    <a:pt x="217506" y="135216"/>
                  </a:lnTo>
                  <a:lnTo>
                    <a:pt x="216939" y="134094"/>
                  </a:lnTo>
                  <a:lnTo>
                    <a:pt x="216901" y="133610"/>
                  </a:lnTo>
                  <a:lnTo>
                    <a:pt x="217303" y="132845"/>
                  </a:lnTo>
                  <a:lnTo>
                    <a:pt x="217291" y="132486"/>
                  </a:lnTo>
                  <a:lnTo>
                    <a:pt x="216675" y="131271"/>
                  </a:lnTo>
                  <a:lnTo>
                    <a:pt x="216466" y="131315"/>
                  </a:lnTo>
                  <a:lnTo>
                    <a:pt x="215408" y="132292"/>
                  </a:lnTo>
                  <a:lnTo>
                    <a:pt x="215214" y="133024"/>
                  </a:lnTo>
                  <a:lnTo>
                    <a:pt x="214838" y="132991"/>
                  </a:lnTo>
                  <a:lnTo>
                    <a:pt x="215563" y="131950"/>
                  </a:lnTo>
                  <a:lnTo>
                    <a:pt x="216483" y="131218"/>
                  </a:lnTo>
                  <a:lnTo>
                    <a:pt x="215848" y="131316"/>
                  </a:lnTo>
                  <a:lnTo>
                    <a:pt x="214800" y="131885"/>
                  </a:lnTo>
                  <a:lnTo>
                    <a:pt x="214165" y="131934"/>
                  </a:lnTo>
                  <a:lnTo>
                    <a:pt x="212922" y="131804"/>
                  </a:lnTo>
                  <a:lnTo>
                    <a:pt x="212818" y="131592"/>
                  </a:lnTo>
                  <a:lnTo>
                    <a:pt x="212585" y="131397"/>
                  </a:lnTo>
                  <a:lnTo>
                    <a:pt x="211563" y="131007"/>
                  </a:lnTo>
                  <a:lnTo>
                    <a:pt x="211656" y="130537"/>
                  </a:lnTo>
                  <a:lnTo>
                    <a:pt x="212799" y="127877"/>
                  </a:lnTo>
                  <a:lnTo>
                    <a:pt x="212975" y="126612"/>
                  </a:lnTo>
                  <a:lnTo>
                    <a:pt x="212787" y="126430"/>
                  </a:lnTo>
                  <a:lnTo>
                    <a:pt x="212441" y="126365"/>
                  </a:lnTo>
                  <a:lnTo>
                    <a:pt x="211459" y="125912"/>
                  </a:lnTo>
                  <a:lnTo>
                    <a:pt x="211202" y="125595"/>
                  </a:lnTo>
                  <a:lnTo>
                    <a:pt x="212509" y="125212"/>
                  </a:lnTo>
                  <a:lnTo>
                    <a:pt x="212853" y="124525"/>
                  </a:lnTo>
                  <a:lnTo>
                    <a:pt x="213147" y="123242"/>
                  </a:lnTo>
                  <a:lnTo>
                    <a:pt x="213400" y="122883"/>
                  </a:lnTo>
                  <a:lnTo>
                    <a:pt x="213593" y="122071"/>
                  </a:lnTo>
                  <a:lnTo>
                    <a:pt x="213663" y="121357"/>
                  </a:lnTo>
                  <a:lnTo>
                    <a:pt x="213179" y="123053"/>
                  </a:lnTo>
                  <a:lnTo>
                    <a:pt x="213100" y="122826"/>
                  </a:lnTo>
                  <a:lnTo>
                    <a:pt x="213132" y="122290"/>
                  </a:lnTo>
                  <a:lnTo>
                    <a:pt x="213742" y="120297"/>
                  </a:lnTo>
                  <a:lnTo>
                    <a:pt x="213701" y="119636"/>
                  </a:lnTo>
                  <a:lnTo>
                    <a:pt x="213091" y="118476"/>
                  </a:lnTo>
                  <a:lnTo>
                    <a:pt x="213211" y="117747"/>
                  </a:lnTo>
                  <a:lnTo>
                    <a:pt x="212517" y="117491"/>
                  </a:lnTo>
                  <a:lnTo>
                    <a:pt x="212097" y="117454"/>
                  </a:lnTo>
                  <a:lnTo>
                    <a:pt x="211540" y="117631"/>
                  </a:lnTo>
                  <a:lnTo>
                    <a:pt x="210398" y="118521"/>
                  </a:lnTo>
                  <a:lnTo>
                    <a:pt x="209613" y="120166"/>
                  </a:lnTo>
                  <a:lnTo>
                    <a:pt x="206992" y="124305"/>
                  </a:lnTo>
                  <a:lnTo>
                    <a:pt x="206461" y="124988"/>
                  </a:lnTo>
                  <a:lnTo>
                    <a:pt x="205878" y="125460"/>
                  </a:lnTo>
                  <a:lnTo>
                    <a:pt x="205361" y="125607"/>
                  </a:lnTo>
                  <a:lnTo>
                    <a:pt x="203211" y="125753"/>
                  </a:lnTo>
                  <a:lnTo>
                    <a:pt x="201593" y="125639"/>
                  </a:lnTo>
                  <a:lnTo>
                    <a:pt x="201554" y="125346"/>
                  </a:lnTo>
                  <a:lnTo>
                    <a:pt x="202677" y="125157"/>
                  </a:lnTo>
                  <a:lnTo>
                    <a:pt x="204558" y="125070"/>
                  </a:lnTo>
                  <a:lnTo>
                    <a:pt x="205089" y="124972"/>
                  </a:lnTo>
                  <a:lnTo>
                    <a:pt x="205555" y="124663"/>
                  </a:lnTo>
                  <a:lnTo>
                    <a:pt x="205425" y="124435"/>
                  </a:lnTo>
                  <a:lnTo>
                    <a:pt x="205127" y="124159"/>
                  </a:lnTo>
                  <a:lnTo>
                    <a:pt x="204237" y="124074"/>
                  </a:lnTo>
                  <a:lnTo>
                    <a:pt x="203810" y="124138"/>
                  </a:lnTo>
                  <a:lnTo>
                    <a:pt x="203666" y="124226"/>
                  </a:lnTo>
                  <a:lnTo>
                    <a:pt x="203373" y="124854"/>
                  </a:lnTo>
                  <a:lnTo>
                    <a:pt x="203185" y="124951"/>
                  </a:lnTo>
                  <a:lnTo>
                    <a:pt x="202136" y="125151"/>
                  </a:lnTo>
                  <a:lnTo>
                    <a:pt x="202085" y="124436"/>
                  </a:lnTo>
                  <a:lnTo>
                    <a:pt x="202006" y="124203"/>
                  </a:lnTo>
                  <a:lnTo>
                    <a:pt x="201764" y="123844"/>
                  </a:lnTo>
                  <a:lnTo>
                    <a:pt x="201115" y="123136"/>
                  </a:lnTo>
                  <a:lnTo>
                    <a:pt x="200486" y="123224"/>
                  </a:lnTo>
                  <a:lnTo>
                    <a:pt x="199580" y="123692"/>
                  </a:lnTo>
                  <a:lnTo>
                    <a:pt x="199228" y="124416"/>
                  </a:lnTo>
                  <a:lnTo>
                    <a:pt x="198420" y="124094"/>
                  </a:lnTo>
                  <a:lnTo>
                    <a:pt x="198213" y="123281"/>
                  </a:lnTo>
                  <a:lnTo>
                    <a:pt x="197061" y="123069"/>
                  </a:lnTo>
                  <a:lnTo>
                    <a:pt x="196776" y="121931"/>
                  </a:lnTo>
                  <a:lnTo>
                    <a:pt x="197359" y="120890"/>
                  </a:lnTo>
                  <a:lnTo>
                    <a:pt x="196802" y="120711"/>
                  </a:lnTo>
                  <a:lnTo>
                    <a:pt x="196569" y="120418"/>
                  </a:lnTo>
                  <a:lnTo>
                    <a:pt x="197177" y="119165"/>
                  </a:lnTo>
                  <a:lnTo>
                    <a:pt x="197333" y="119052"/>
                  </a:lnTo>
                  <a:lnTo>
                    <a:pt x="198084" y="117262"/>
                  </a:lnTo>
                  <a:lnTo>
                    <a:pt x="198485" y="116075"/>
                  </a:lnTo>
                  <a:lnTo>
                    <a:pt x="198809" y="115701"/>
                  </a:lnTo>
                  <a:lnTo>
                    <a:pt x="199003" y="115701"/>
                  </a:lnTo>
                  <a:lnTo>
                    <a:pt x="199158" y="115522"/>
                  </a:lnTo>
                  <a:lnTo>
                    <a:pt x="198356" y="114790"/>
                  </a:lnTo>
                  <a:lnTo>
                    <a:pt x="198269" y="114342"/>
                  </a:lnTo>
                  <a:lnTo>
                    <a:pt x="198295" y="114097"/>
                  </a:lnTo>
                  <a:lnTo>
                    <a:pt x="198639" y="113629"/>
                  </a:lnTo>
                  <a:lnTo>
                    <a:pt x="198927" y="112754"/>
                  </a:lnTo>
                  <a:lnTo>
                    <a:pt x="198525" y="112684"/>
                  </a:lnTo>
                  <a:lnTo>
                    <a:pt x="197066" y="113418"/>
                  </a:lnTo>
                  <a:lnTo>
                    <a:pt x="197133" y="113545"/>
                  </a:lnTo>
                  <a:lnTo>
                    <a:pt x="196976" y="113863"/>
                  </a:lnTo>
                  <a:lnTo>
                    <a:pt x="196624" y="113993"/>
                  </a:lnTo>
                  <a:lnTo>
                    <a:pt x="195814" y="113577"/>
                  </a:lnTo>
                  <a:lnTo>
                    <a:pt x="195218" y="112916"/>
                  </a:lnTo>
                  <a:lnTo>
                    <a:pt x="194577" y="113618"/>
                  </a:lnTo>
                  <a:lnTo>
                    <a:pt x="191889" y="118172"/>
                  </a:lnTo>
                  <a:lnTo>
                    <a:pt x="191082" y="119058"/>
                  </a:lnTo>
                  <a:lnTo>
                    <a:pt x="191094" y="119246"/>
                  </a:lnTo>
                  <a:lnTo>
                    <a:pt x="189586" y="123828"/>
                  </a:lnTo>
                  <a:lnTo>
                    <a:pt x="189448" y="124988"/>
                  </a:lnTo>
                  <a:lnTo>
                    <a:pt x="189538" y="125281"/>
                  </a:lnTo>
                  <a:lnTo>
                    <a:pt x="189278" y="125134"/>
                  </a:lnTo>
                  <a:lnTo>
                    <a:pt x="188628" y="125429"/>
                  </a:lnTo>
                  <a:lnTo>
                    <a:pt x="188813" y="125769"/>
                  </a:lnTo>
                  <a:lnTo>
                    <a:pt x="187855" y="126143"/>
                  </a:lnTo>
                  <a:lnTo>
                    <a:pt x="186638" y="126371"/>
                  </a:lnTo>
                  <a:lnTo>
                    <a:pt x="186094" y="126029"/>
                  </a:lnTo>
                  <a:lnTo>
                    <a:pt x="185822" y="125980"/>
                  </a:lnTo>
                  <a:lnTo>
                    <a:pt x="185201" y="125476"/>
                  </a:lnTo>
                  <a:lnTo>
                    <a:pt x="185473" y="125167"/>
                  </a:lnTo>
                  <a:lnTo>
                    <a:pt x="185952" y="124891"/>
                  </a:lnTo>
                  <a:lnTo>
                    <a:pt x="186185" y="124923"/>
                  </a:lnTo>
                  <a:lnTo>
                    <a:pt x="186366" y="124826"/>
                  </a:lnTo>
                  <a:lnTo>
                    <a:pt x="185797" y="124298"/>
                  </a:lnTo>
                  <a:lnTo>
                    <a:pt x="185868" y="123853"/>
                  </a:lnTo>
                  <a:lnTo>
                    <a:pt x="185084" y="123880"/>
                  </a:lnTo>
                  <a:lnTo>
                    <a:pt x="184424" y="123394"/>
                  </a:lnTo>
                  <a:lnTo>
                    <a:pt x="184048" y="122988"/>
                  </a:lnTo>
                  <a:lnTo>
                    <a:pt x="184113" y="122402"/>
                  </a:lnTo>
                  <a:lnTo>
                    <a:pt x="184035" y="122239"/>
                  </a:lnTo>
                  <a:lnTo>
                    <a:pt x="183521" y="122775"/>
                  </a:lnTo>
                  <a:lnTo>
                    <a:pt x="183323" y="123557"/>
                  </a:lnTo>
                  <a:lnTo>
                    <a:pt x="183150" y="123572"/>
                  </a:lnTo>
                  <a:lnTo>
                    <a:pt x="181803" y="123153"/>
                  </a:lnTo>
                  <a:lnTo>
                    <a:pt x="181354" y="122779"/>
                  </a:lnTo>
                  <a:lnTo>
                    <a:pt x="181265" y="122537"/>
                  </a:lnTo>
                  <a:lnTo>
                    <a:pt x="181273" y="122352"/>
                  </a:lnTo>
                  <a:lnTo>
                    <a:pt x="181372" y="122058"/>
                  </a:lnTo>
                  <a:lnTo>
                    <a:pt x="181606" y="121779"/>
                  </a:lnTo>
                  <a:lnTo>
                    <a:pt x="181878" y="119994"/>
                  </a:lnTo>
                  <a:lnTo>
                    <a:pt x="181855" y="119778"/>
                  </a:lnTo>
                  <a:lnTo>
                    <a:pt x="181632" y="119331"/>
                  </a:lnTo>
                  <a:lnTo>
                    <a:pt x="181530" y="118997"/>
                  </a:lnTo>
                  <a:lnTo>
                    <a:pt x="181695" y="118659"/>
                  </a:lnTo>
                  <a:lnTo>
                    <a:pt x="181712" y="117332"/>
                  </a:lnTo>
                  <a:lnTo>
                    <a:pt x="181534" y="116801"/>
                  </a:lnTo>
                  <a:lnTo>
                    <a:pt x="180950" y="115965"/>
                  </a:lnTo>
                  <a:lnTo>
                    <a:pt x="180662" y="115312"/>
                  </a:lnTo>
                  <a:lnTo>
                    <a:pt x="180859" y="114295"/>
                  </a:lnTo>
                  <a:lnTo>
                    <a:pt x="181035" y="113860"/>
                  </a:lnTo>
                  <a:lnTo>
                    <a:pt x="181225" y="113574"/>
                  </a:lnTo>
                  <a:lnTo>
                    <a:pt x="181552" y="113329"/>
                  </a:lnTo>
                  <a:lnTo>
                    <a:pt x="181273" y="112475"/>
                  </a:lnTo>
                  <a:lnTo>
                    <a:pt x="180904" y="112043"/>
                  </a:lnTo>
                  <a:lnTo>
                    <a:pt x="180731" y="111726"/>
                  </a:lnTo>
                  <a:lnTo>
                    <a:pt x="180594" y="111253"/>
                  </a:lnTo>
                  <a:lnTo>
                    <a:pt x="180558" y="110836"/>
                  </a:lnTo>
                  <a:lnTo>
                    <a:pt x="181021" y="110326"/>
                  </a:lnTo>
                  <a:lnTo>
                    <a:pt x="181147" y="110035"/>
                  </a:lnTo>
                  <a:lnTo>
                    <a:pt x="181147" y="109879"/>
                  </a:lnTo>
                  <a:lnTo>
                    <a:pt x="180855" y="109089"/>
                  </a:lnTo>
                  <a:lnTo>
                    <a:pt x="180465" y="108761"/>
                  </a:lnTo>
                  <a:lnTo>
                    <a:pt x="180296" y="108519"/>
                  </a:lnTo>
                  <a:lnTo>
                    <a:pt x="179866" y="107472"/>
                  </a:lnTo>
                  <a:lnTo>
                    <a:pt x="179841" y="107197"/>
                  </a:lnTo>
                  <a:lnTo>
                    <a:pt x="179899" y="106876"/>
                  </a:lnTo>
                  <a:lnTo>
                    <a:pt x="179621" y="106269"/>
                  </a:lnTo>
                  <a:lnTo>
                    <a:pt x="178974" y="105874"/>
                  </a:lnTo>
                  <a:lnTo>
                    <a:pt x="177677" y="104285"/>
                  </a:lnTo>
                  <a:lnTo>
                    <a:pt x="177227" y="104644"/>
                  </a:lnTo>
                  <a:lnTo>
                    <a:pt x="176689" y="105301"/>
                  </a:lnTo>
                  <a:lnTo>
                    <a:pt x="174746" y="108776"/>
                  </a:lnTo>
                  <a:lnTo>
                    <a:pt x="174301" y="109680"/>
                  </a:lnTo>
                  <a:lnTo>
                    <a:pt x="174018" y="110316"/>
                  </a:lnTo>
                  <a:lnTo>
                    <a:pt x="173967" y="110584"/>
                  </a:lnTo>
                  <a:lnTo>
                    <a:pt x="174126" y="111837"/>
                  </a:lnTo>
                  <a:lnTo>
                    <a:pt x="173967" y="112266"/>
                  </a:lnTo>
                  <a:lnTo>
                    <a:pt x="173737" y="112547"/>
                  </a:lnTo>
                  <a:lnTo>
                    <a:pt x="173379" y="112821"/>
                  </a:lnTo>
                  <a:lnTo>
                    <a:pt x="172354" y="113053"/>
                  </a:lnTo>
                  <a:lnTo>
                    <a:pt x="172089" y="113308"/>
                  </a:lnTo>
                  <a:lnTo>
                    <a:pt x="171783" y="113813"/>
                  </a:lnTo>
                  <a:lnTo>
                    <a:pt x="170937" y="116033"/>
                  </a:lnTo>
                  <a:lnTo>
                    <a:pt x="170832" y="117191"/>
                  </a:lnTo>
                  <a:lnTo>
                    <a:pt x="170647" y="118159"/>
                  </a:lnTo>
                  <a:lnTo>
                    <a:pt x="169910" y="118503"/>
                  </a:lnTo>
                  <a:lnTo>
                    <a:pt x="169641" y="118755"/>
                  </a:lnTo>
                  <a:lnTo>
                    <a:pt x="168891" y="120402"/>
                  </a:lnTo>
                  <a:lnTo>
                    <a:pt x="168632" y="122063"/>
                  </a:lnTo>
                  <a:lnTo>
                    <a:pt x="168893" y="122955"/>
                  </a:lnTo>
                  <a:lnTo>
                    <a:pt x="169691" y="122361"/>
                  </a:lnTo>
                  <a:lnTo>
                    <a:pt x="169750" y="122568"/>
                  </a:lnTo>
                  <a:lnTo>
                    <a:pt x="169844" y="123052"/>
                  </a:lnTo>
                  <a:lnTo>
                    <a:pt x="169803" y="123439"/>
                  </a:lnTo>
                  <a:lnTo>
                    <a:pt x="169192" y="123855"/>
                  </a:lnTo>
                  <a:lnTo>
                    <a:pt x="168938" y="125160"/>
                  </a:lnTo>
                  <a:lnTo>
                    <a:pt x="169239" y="125595"/>
                  </a:lnTo>
                  <a:lnTo>
                    <a:pt x="169484" y="125634"/>
                  </a:lnTo>
                  <a:lnTo>
                    <a:pt x="169973" y="126862"/>
                  </a:lnTo>
                  <a:lnTo>
                    <a:pt x="170010" y="127480"/>
                  </a:lnTo>
                  <a:lnTo>
                    <a:pt x="170085" y="127625"/>
                  </a:lnTo>
                  <a:lnTo>
                    <a:pt x="170725" y="127239"/>
                  </a:lnTo>
                  <a:lnTo>
                    <a:pt x="171073" y="126891"/>
                  </a:lnTo>
                  <a:lnTo>
                    <a:pt x="171735" y="127300"/>
                  </a:lnTo>
                  <a:lnTo>
                    <a:pt x="172657" y="127376"/>
                  </a:lnTo>
                  <a:lnTo>
                    <a:pt x="172878" y="127351"/>
                  </a:lnTo>
                  <a:lnTo>
                    <a:pt x="173013" y="127250"/>
                  </a:lnTo>
                  <a:lnTo>
                    <a:pt x="173308" y="126518"/>
                  </a:lnTo>
                  <a:lnTo>
                    <a:pt x="173234" y="125280"/>
                  </a:lnTo>
                  <a:lnTo>
                    <a:pt x="173357" y="124775"/>
                  </a:lnTo>
                  <a:lnTo>
                    <a:pt x="173896" y="124639"/>
                  </a:lnTo>
                  <a:lnTo>
                    <a:pt x="174328" y="124825"/>
                  </a:lnTo>
                  <a:lnTo>
                    <a:pt x="173996" y="124977"/>
                  </a:lnTo>
                  <a:lnTo>
                    <a:pt x="173923" y="125305"/>
                  </a:lnTo>
                  <a:lnTo>
                    <a:pt x="174168" y="125722"/>
                  </a:lnTo>
                  <a:lnTo>
                    <a:pt x="174463" y="125874"/>
                  </a:lnTo>
                  <a:lnTo>
                    <a:pt x="174783" y="126303"/>
                  </a:lnTo>
                  <a:lnTo>
                    <a:pt x="174979" y="127692"/>
                  </a:lnTo>
                  <a:lnTo>
                    <a:pt x="174778" y="128226"/>
                  </a:lnTo>
                  <a:lnTo>
                    <a:pt x="174389" y="128875"/>
                  </a:lnTo>
                  <a:lnTo>
                    <a:pt x="174039" y="129152"/>
                  </a:lnTo>
                  <a:lnTo>
                    <a:pt x="173610" y="129332"/>
                  </a:lnTo>
                  <a:lnTo>
                    <a:pt x="173382" y="129594"/>
                  </a:lnTo>
                  <a:lnTo>
                    <a:pt x="173247" y="129898"/>
                  </a:lnTo>
                  <a:lnTo>
                    <a:pt x="173113" y="130728"/>
                  </a:lnTo>
                  <a:lnTo>
                    <a:pt x="172187" y="131198"/>
                  </a:lnTo>
                  <a:lnTo>
                    <a:pt x="171502" y="132498"/>
                  </a:lnTo>
                  <a:lnTo>
                    <a:pt x="171301" y="133203"/>
                  </a:lnTo>
                  <a:lnTo>
                    <a:pt x="171207" y="133797"/>
                  </a:lnTo>
                  <a:lnTo>
                    <a:pt x="171355" y="134032"/>
                  </a:lnTo>
                  <a:lnTo>
                    <a:pt x="171583" y="134074"/>
                  </a:lnTo>
                  <a:lnTo>
                    <a:pt x="171959" y="133936"/>
                  </a:lnTo>
                  <a:lnTo>
                    <a:pt x="172241" y="133922"/>
                  </a:lnTo>
                  <a:lnTo>
                    <a:pt x="172455" y="133977"/>
                  </a:lnTo>
                  <a:lnTo>
                    <a:pt x="172697" y="134323"/>
                  </a:lnTo>
                  <a:lnTo>
                    <a:pt x="172241" y="134309"/>
                  </a:lnTo>
                  <a:lnTo>
                    <a:pt x="172093" y="134419"/>
                  </a:lnTo>
                  <a:lnTo>
                    <a:pt x="171918" y="134737"/>
                  </a:lnTo>
                  <a:lnTo>
                    <a:pt x="171932" y="135014"/>
                  </a:lnTo>
                  <a:lnTo>
                    <a:pt x="172093" y="135774"/>
                  </a:lnTo>
                  <a:lnTo>
                    <a:pt x="172617" y="136756"/>
                  </a:lnTo>
                  <a:lnTo>
                    <a:pt x="172912" y="137088"/>
                  </a:lnTo>
                  <a:lnTo>
                    <a:pt x="173234" y="137309"/>
                  </a:lnTo>
                  <a:lnTo>
                    <a:pt x="173878" y="137323"/>
                  </a:lnTo>
                  <a:lnTo>
                    <a:pt x="174241" y="137199"/>
                  </a:lnTo>
                  <a:lnTo>
                    <a:pt x="174563" y="136936"/>
                  </a:lnTo>
                  <a:lnTo>
                    <a:pt x="174778" y="136645"/>
                  </a:lnTo>
                  <a:lnTo>
                    <a:pt x="174912" y="136162"/>
                  </a:lnTo>
                  <a:lnTo>
                    <a:pt x="174966" y="135650"/>
                  </a:lnTo>
                  <a:lnTo>
                    <a:pt x="174939" y="134903"/>
                  </a:lnTo>
                  <a:lnTo>
                    <a:pt x="174885" y="134475"/>
                  </a:lnTo>
                  <a:lnTo>
                    <a:pt x="174670" y="133894"/>
                  </a:lnTo>
                  <a:lnTo>
                    <a:pt x="174482" y="133590"/>
                  </a:lnTo>
                  <a:lnTo>
                    <a:pt x="174561" y="133444"/>
                  </a:lnTo>
                  <a:lnTo>
                    <a:pt x="175100" y="133230"/>
                  </a:lnTo>
                  <a:lnTo>
                    <a:pt x="175990" y="133158"/>
                  </a:lnTo>
                  <a:lnTo>
                    <a:pt x="176922" y="132598"/>
                  </a:lnTo>
                  <a:lnTo>
                    <a:pt x="178098" y="132365"/>
                  </a:lnTo>
                  <a:lnTo>
                    <a:pt x="179141" y="131919"/>
                  </a:lnTo>
                  <a:lnTo>
                    <a:pt x="179386" y="131914"/>
                  </a:lnTo>
                  <a:lnTo>
                    <a:pt x="176272" y="133243"/>
                  </a:lnTo>
                  <a:lnTo>
                    <a:pt x="176028" y="133704"/>
                  </a:lnTo>
                  <a:lnTo>
                    <a:pt x="175744" y="133915"/>
                  </a:lnTo>
                  <a:lnTo>
                    <a:pt x="175470" y="134469"/>
                  </a:lnTo>
                  <a:lnTo>
                    <a:pt x="175634" y="136424"/>
                  </a:lnTo>
                  <a:lnTo>
                    <a:pt x="175493" y="137319"/>
                  </a:lnTo>
                  <a:lnTo>
                    <a:pt x="174706" y="138029"/>
                  </a:lnTo>
                  <a:lnTo>
                    <a:pt x="173960" y="138519"/>
                  </a:lnTo>
                  <a:lnTo>
                    <a:pt x="173131" y="138750"/>
                  </a:lnTo>
                  <a:lnTo>
                    <a:pt x="172618" y="138698"/>
                  </a:lnTo>
                  <a:lnTo>
                    <a:pt x="173136" y="138620"/>
                  </a:lnTo>
                  <a:lnTo>
                    <a:pt x="172205" y="138539"/>
                  </a:lnTo>
                  <a:lnTo>
                    <a:pt x="171238" y="137803"/>
                  </a:lnTo>
                  <a:lnTo>
                    <a:pt x="170791" y="136879"/>
                  </a:lnTo>
                  <a:lnTo>
                    <a:pt x="170811" y="137254"/>
                  </a:lnTo>
                  <a:lnTo>
                    <a:pt x="169976" y="135143"/>
                  </a:lnTo>
                  <a:lnTo>
                    <a:pt x="169717" y="134313"/>
                  </a:lnTo>
                  <a:lnTo>
                    <a:pt x="169668" y="133959"/>
                  </a:lnTo>
                  <a:lnTo>
                    <a:pt x="169875" y="132301"/>
                  </a:lnTo>
                  <a:lnTo>
                    <a:pt x="170159" y="131492"/>
                  </a:lnTo>
                  <a:lnTo>
                    <a:pt x="171134" y="130034"/>
                  </a:lnTo>
                  <a:lnTo>
                    <a:pt x="171101" y="129727"/>
                  </a:lnTo>
                  <a:lnTo>
                    <a:pt x="171248" y="129269"/>
                  </a:lnTo>
                  <a:lnTo>
                    <a:pt x="171114" y="128762"/>
                  </a:lnTo>
                  <a:lnTo>
                    <a:pt x="170743" y="128749"/>
                  </a:lnTo>
                  <a:lnTo>
                    <a:pt x="170065" y="128962"/>
                  </a:lnTo>
                  <a:lnTo>
                    <a:pt x="169740" y="129165"/>
                  </a:lnTo>
                  <a:lnTo>
                    <a:pt x="168344" y="129347"/>
                  </a:lnTo>
                  <a:lnTo>
                    <a:pt x="167343" y="129829"/>
                  </a:lnTo>
                  <a:lnTo>
                    <a:pt x="166025" y="130144"/>
                  </a:lnTo>
                  <a:lnTo>
                    <a:pt x="165557" y="130013"/>
                  </a:lnTo>
                  <a:lnTo>
                    <a:pt x="165347" y="129950"/>
                  </a:lnTo>
                  <a:lnTo>
                    <a:pt x="165030" y="129708"/>
                  </a:lnTo>
                  <a:lnTo>
                    <a:pt x="163667" y="129588"/>
                  </a:lnTo>
                  <a:lnTo>
                    <a:pt x="162888" y="129763"/>
                  </a:lnTo>
                  <a:lnTo>
                    <a:pt x="161990" y="129762"/>
                  </a:lnTo>
                  <a:lnTo>
                    <a:pt x="161592" y="129935"/>
                  </a:lnTo>
                  <a:lnTo>
                    <a:pt x="162271" y="130000"/>
                  </a:lnTo>
                  <a:lnTo>
                    <a:pt x="162648" y="130862"/>
                  </a:lnTo>
                  <a:lnTo>
                    <a:pt x="162739" y="131467"/>
                  </a:lnTo>
                  <a:lnTo>
                    <a:pt x="162708" y="131755"/>
                  </a:lnTo>
                  <a:lnTo>
                    <a:pt x="163608" y="131193"/>
                  </a:lnTo>
                  <a:lnTo>
                    <a:pt x="164547" y="130767"/>
                  </a:lnTo>
                  <a:lnTo>
                    <a:pt x="165156" y="130629"/>
                  </a:lnTo>
                  <a:lnTo>
                    <a:pt x="165246" y="130937"/>
                  </a:lnTo>
                  <a:lnTo>
                    <a:pt x="165707" y="130807"/>
                  </a:lnTo>
                  <a:lnTo>
                    <a:pt x="166573" y="130729"/>
                  </a:lnTo>
                  <a:lnTo>
                    <a:pt x="168056" y="130206"/>
                  </a:lnTo>
                  <a:lnTo>
                    <a:pt x="168648" y="130149"/>
                  </a:lnTo>
                  <a:lnTo>
                    <a:pt x="169129" y="130336"/>
                  </a:lnTo>
                  <a:lnTo>
                    <a:pt x="169527" y="130745"/>
                  </a:lnTo>
                  <a:lnTo>
                    <a:pt x="169601" y="131127"/>
                  </a:lnTo>
                  <a:lnTo>
                    <a:pt x="169415" y="132452"/>
                  </a:lnTo>
                  <a:lnTo>
                    <a:pt x="169141" y="133360"/>
                  </a:lnTo>
                  <a:lnTo>
                    <a:pt x="169108" y="133792"/>
                  </a:lnTo>
                  <a:lnTo>
                    <a:pt x="169247" y="134711"/>
                  </a:lnTo>
                  <a:lnTo>
                    <a:pt x="169216" y="134925"/>
                  </a:lnTo>
                  <a:lnTo>
                    <a:pt x="168864" y="133756"/>
                  </a:lnTo>
                  <a:lnTo>
                    <a:pt x="169059" y="131330"/>
                  </a:lnTo>
                  <a:lnTo>
                    <a:pt x="168827" y="131052"/>
                  </a:lnTo>
                  <a:lnTo>
                    <a:pt x="168659" y="130987"/>
                  </a:lnTo>
                  <a:lnTo>
                    <a:pt x="165866" y="131638"/>
                  </a:lnTo>
                  <a:lnTo>
                    <a:pt x="165508" y="131908"/>
                  </a:lnTo>
                  <a:lnTo>
                    <a:pt x="165606" y="132181"/>
                  </a:lnTo>
                  <a:lnTo>
                    <a:pt x="166663" y="131824"/>
                  </a:lnTo>
                  <a:lnTo>
                    <a:pt x="168503" y="131663"/>
                  </a:lnTo>
                  <a:lnTo>
                    <a:pt x="168616" y="132126"/>
                  </a:lnTo>
                  <a:lnTo>
                    <a:pt x="168435" y="132842"/>
                  </a:lnTo>
                  <a:lnTo>
                    <a:pt x="167958" y="133887"/>
                  </a:lnTo>
                  <a:lnTo>
                    <a:pt x="167971" y="134624"/>
                  </a:lnTo>
                  <a:lnTo>
                    <a:pt x="167719" y="134870"/>
                  </a:lnTo>
                  <a:lnTo>
                    <a:pt x="167569" y="134870"/>
                  </a:lnTo>
                  <a:lnTo>
                    <a:pt x="167249" y="134561"/>
                  </a:lnTo>
                  <a:lnTo>
                    <a:pt x="166917" y="134530"/>
                  </a:lnTo>
                  <a:lnTo>
                    <a:pt x="166990" y="134940"/>
                  </a:lnTo>
                  <a:lnTo>
                    <a:pt x="167385" y="135592"/>
                  </a:lnTo>
                  <a:lnTo>
                    <a:pt x="167965" y="135754"/>
                  </a:lnTo>
                  <a:lnTo>
                    <a:pt x="168810" y="136771"/>
                  </a:lnTo>
                  <a:lnTo>
                    <a:pt x="169907" y="138813"/>
                  </a:lnTo>
                  <a:lnTo>
                    <a:pt x="169995" y="139093"/>
                  </a:lnTo>
                  <a:lnTo>
                    <a:pt x="169955" y="139704"/>
                  </a:lnTo>
                  <a:lnTo>
                    <a:pt x="170542" y="140144"/>
                  </a:lnTo>
                  <a:lnTo>
                    <a:pt x="171566" y="140510"/>
                  </a:lnTo>
                  <a:lnTo>
                    <a:pt x="172607" y="140581"/>
                  </a:lnTo>
                  <a:lnTo>
                    <a:pt x="174169" y="140296"/>
                  </a:lnTo>
                  <a:lnTo>
                    <a:pt x="175505" y="140474"/>
                  </a:lnTo>
                  <a:lnTo>
                    <a:pt x="175870" y="140314"/>
                  </a:lnTo>
                  <a:lnTo>
                    <a:pt x="176373" y="139877"/>
                  </a:lnTo>
                  <a:lnTo>
                    <a:pt x="176443" y="139635"/>
                  </a:lnTo>
                  <a:lnTo>
                    <a:pt x="176460" y="138939"/>
                  </a:lnTo>
                  <a:lnTo>
                    <a:pt x="176755" y="138172"/>
                  </a:lnTo>
                  <a:lnTo>
                    <a:pt x="176981" y="137877"/>
                  </a:lnTo>
                  <a:lnTo>
                    <a:pt x="177362" y="137628"/>
                  </a:lnTo>
                  <a:lnTo>
                    <a:pt x="177718" y="137512"/>
                  </a:lnTo>
                  <a:lnTo>
                    <a:pt x="178163" y="137587"/>
                  </a:lnTo>
                  <a:lnTo>
                    <a:pt x="178190" y="137829"/>
                  </a:lnTo>
                  <a:lnTo>
                    <a:pt x="178081" y="138001"/>
                  </a:lnTo>
                  <a:lnTo>
                    <a:pt x="177554" y="138097"/>
                  </a:lnTo>
                  <a:lnTo>
                    <a:pt x="177441" y="138305"/>
                  </a:lnTo>
                  <a:lnTo>
                    <a:pt x="177673" y="139299"/>
                  </a:lnTo>
                  <a:lnTo>
                    <a:pt x="177167" y="140489"/>
                  </a:lnTo>
                  <a:lnTo>
                    <a:pt x="175628" y="142144"/>
                  </a:lnTo>
                  <a:lnTo>
                    <a:pt x="174731" y="142516"/>
                  </a:lnTo>
                  <a:lnTo>
                    <a:pt x="174447" y="142964"/>
                  </a:lnTo>
                  <a:lnTo>
                    <a:pt x="173625" y="143325"/>
                  </a:lnTo>
                  <a:lnTo>
                    <a:pt x="173190" y="143193"/>
                  </a:lnTo>
                  <a:lnTo>
                    <a:pt x="172806" y="143351"/>
                  </a:lnTo>
                  <a:lnTo>
                    <a:pt x="172469" y="143823"/>
                  </a:lnTo>
                  <a:lnTo>
                    <a:pt x="171149" y="144762"/>
                  </a:lnTo>
                  <a:lnTo>
                    <a:pt x="170341" y="144822"/>
                  </a:lnTo>
                  <a:lnTo>
                    <a:pt x="170281" y="144955"/>
                  </a:lnTo>
                  <a:lnTo>
                    <a:pt x="170424" y="145387"/>
                  </a:lnTo>
                  <a:lnTo>
                    <a:pt x="167312" y="145339"/>
                  </a:lnTo>
                  <a:lnTo>
                    <a:pt x="160260" y="145230"/>
                  </a:lnTo>
                  <a:lnTo>
                    <a:pt x="153453" y="145125"/>
                  </a:lnTo>
                  <a:lnTo>
                    <a:pt x="141766" y="144893"/>
                  </a:lnTo>
                  <a:lnTo>
                    <a:pt x="141639" y="144890"/>
                  </a:lnTo>
                  <a:lnTo>
                    <a:pt x="141271" y="144883"/>
                  </a:lnTo>
                  <a:lnTo>
                    <a:pt x="140903" y="144876"/>
                  </a:lnTo>
                  <a:lnTo>
                    <a:pt x="125066" y="144561"/>
                  </a:lnTo>
                  <a:lnTo>
                    <a:pt x="124508" y="144558"/>
                  </a:lnTo>
                  <a:lnTo>
                    <a:pt x="120329" y="144526"/>
                  </a:lnTo>
                  <a:lnTo>
                    <a:pt x="119949" y="144523"/>
                  </a:lnTo>
                  <a:lnTo>
                    <a:pt x="95627" y="144337"/>
                  </a:lnTo>
                  <a:lnTo>
                    <a:pt x="94388" y="144328"/>
                  </a:lnTo>
                  <a:lnTo>
                    <a:pt x="91410" y="144305"/>
                  </a:lnTo>
                  <a:lnTo>
                    <a:pt x="82523" y="144237"/>
                  </a:lnTo>
                  <a:lnTo>
                    <a:pt x="62030" y="144080"/>
                  </a:lnTo>
                  <a:lnTo>
                    <a:pt x="61061" y="144073"/>
                  </a:lnTo>
                  <a:lnTo>
                    <a:pt x="50904" y="143989"/>
                  </a:lnTo>
                  <a:lnTo>
                    <a:pt x="46149" y="144083"/>
                  </a:lnTo>
                  <a:lnTo>
                    <a:pt x="45450" y="144093"/>
                  </a:lnTo>
                  <a:lnTo>
                    <a:pt x="43962" y="144114"/>
                  </a:lnTo>
                  <a:lnTo>
                    <a:pt x="41764" y="144147"/>
                  </a:lnTo>
                  <a:lnTo>
                    <a:pt x="34566" y="144149"/>
                  </a:lnTo>
                  <a:lnTo>
                    <a:pt x="33907" y="144149"/>
                  </a:lnTo>
                  <a:lnTo>
                    <a:pt x="31245" y="144113"/>
                  </a:lnTo>
                  <a:lnTo>
                    <a:pt x="30362" y="144101"/>
                  </a:lnTo>
                  <a:lnTo>
                    <a:pt x="29316" y="144098"/>
                  </a:lnTo>
                  <a:lnTo>
                    <a:pt x="28374" y="144095"/>
                  </a:lnTo>
                  <a:lnTo>
                    <a:pt x="27435" y="144082"/>
                  </a:lnTo>
                  <a:lnTo>
                    <a:pt x="27363" y="143528"/>
                  </a:lnTo>
                  <a:lnTo>
                    <a:pt x="27381" y="142891"/>
                  </a:lnTo>
                  <a:lnTo>
                    <a:pt x="27121" y="142062"/>
                  </a:lnTo>
                  <a:lnTo>
                    <a:pt x="26342" y="141213"/>
                  </a:lnTo>
                  <a:lnTo>
                    <a:pt x="25095" y="140293"/>
                  </a:lnTo>
                  <a:lnTo>
                    <a:pt x="24713" y="139905"/>
                  </a:lnTo>
                  <a:lnTo>
                    <a:pt x="24579" y="139444"/>
                  </a:lnTo>
                  <a:lnTo>
                    <a:pt x="24806" y="139116"/>
                  </a:lnTo>
                  <a:lnTo>
                    <a:pt x="24806" y="138818"/>
                  </a:lnTo>
                  <a:lnTo>
                    <a:pt x="24738" y="138505"/>
                  </a:lnTo>
                  <a:lnTo>
                    <a:pt x="24381" y="138252"/>
                  </a:lnTo>
                  <a:lnTo>
                    <a:pt x="24312" y="137521"/>
                  </a:lnTo>
                  <a:lnTo>
                    <a:pt x="24340" y="137205"/>
                  </a:lnTo>
                  <a:lnTo>
                    <a:pt x="23778" y="136702"/>
                  </a:lnTo>
                  <a:lnTo>
                    <a:pt x="23619" y="136702"/>
                  </a:lnTo>
                  <a:lnTo>
                    <a:pt x="23064" y="136941"/>
                  </a:lnTo>
                  <a:lnTo>
                    <a:pt x="22884" y="136740"/>
                  </a:lnTo>
                  <a:lnTo>
                    <a:pt x="22973" y="136039"/>
                  </a:lnTo>
                  <a:lnTo>
                    <a:pt x="22418" y="135931"/>
                  </a:lnTo>
                  <a:lnTo>
                    <a:pt x="22659" y="135484"/>
                  </a:lnTo>
                  <a:lnTo>
                    <a:pt x="23680" y="135782"/>
                  </a:lnTo>
                  <a:lnTo>
                    <a:pt x="23622" y="135301"/>
                  </a:lnTo>
                  <a:lnTo>
                    <a:pt x="23283" y="134445"/>
                  </a:lnTo>
                  <a:lnTo>
                    <a:pt x="23528" y="133945"/>
                  </a:lnTo>
                  <a:lnTo>
                    <a:pt x="23610" y="133126"/>
                  </a:lnTo>
                  <a:lnTo>
                    <a:pt x="23544" y="132672"/>
                  </a:lnTo>
                  <a:lnTo>
                    <a:pt x="21138" y="133275"/>
                  </a:lnTo>
                  <a:lnTo>
                    <a:pt x="20961" y="133060"/>
                  </a:lnTo>
                  <a:lnTo>
                    <a:pt x="20835" y="132717"/>
                  </a:lnTo>
                  <a:lnTo>
                    <a:pt x="20796" y="131402"/>
                  </a:lnTo>
                  <a:lnTo>
                    <a:pt x="20547" y="131272"/>
                  </a:lnTo>
                  <a:lnTo>
                    <a:pt x="19786" y="131964"/>
                  </a:lnTo>
                  <a:lnTo>
                    <a:pt x="17776" y="132566"/>
                  </a:lnTo>
                  <a:lnTo>
                    <a:pt x="17196" y="132536"/>
                  </a:lnTo>
                  <a:lnTo>
                    <a:pt x="17243" y="132316"/>
                  </a:lnTo>
                  <a:lnTo>
                    <a:pt x="17863" y="131348"/>
                  </a:lnTo>
                  <a:lnTo>
                    <a:pt x="18409" y="130085"/>
                  </a:lnTo>
                  <a:lnTo>
                    <a:pt x="18495" y="129430"/>
                  </a:lnTo>
                  <a:lnTo>
                    <a:pt x="18636" y="129303"/>
                  </a:lnTo>
                  <a:lnTo>
                    <a:pt x="18863" y="129337"/>
                  </a:lnTo>
                  <a:lnTo>
                    <a:pt x="19184" y="129519"/>
                  </a:lnTo>
                  <a:lnTo>
                    <a:pt x="19960" y="129464"/>
                  </a:lnTo>
                  <a:lnTo>
                    <a:pt x="19993" y="128298"/>
                  </a:lnTo>
                  <a:lnTo>
                    <a:pt x="18546" y="128137"/>
                  </a:lnTo>
                  <a:lnTo>
                    <a:pt x="17973" y="128256"/>
                  </a:lnTo>
                  <a:lnTo>
                    <a:pt x="17496" y="128014"/>
                  </a:lnTo>
                  <a:lnTo>
                    <a:pt x="16634" y="126922"/>
                  </a:lnTo>
                  <a:lnTo>
                    <a:pt x="16404" y="126057"/>
                  </a:lnTo>
                  <a:lnTo>
                    <a:pt x="15664" y="125506"/>
                  </a:lnTo>
                  <a:lnTo>
                    <a:pt x="14910" y="124735"/>
                  </a:lnTo>
                  <a:lnTo>
                    <a:pt x="14701" y="124198"/>
                  </a:lnTo>
                  <a:lnTo>
                    <a:pt x="13478" y="122477"/>
                  </a:lnTo>
                  <a:lnTo>
                    <a:pt x="12460" y="122693"/>
                  </a:lnTo>
                  <a:lnTo>
                    <a:pt x="12225" y="122909"/>
                  </a:lnTo>
                  <a:lnTo>
                    <a:pt x="12131" y="123177"/>
                  </a:lnTo>
                  <a:lnTo>
                    <a:pt x="12059" y="124168"/>
                  </a:lnTo>
                  <a:lnTo>
                    <a:pt x="12489" y="124433"/>
                  </a:lnTo>
                  <a:lnTo>
                    <a:pt x="12882" y="124988"/>
                  </a:lnTo>
                  <a:lnTo>
                    <a:pt x="13159" y="125525"/>
                  </a:lnTo>
                  <a:lnTo>
                    <a:pt x="12864" y="125353"/>
                  </a:lnTo>
                  <a:lnTo>
                    <a:pt x="12622" y="125353"/>
                  </a:lnTo>
                  <a:lnTo>
                    <a:pt x="12110" y="125524"/>
                  </a:lnTo>
                  <a:lnTo>
                    <a:pt x="12070" y="126221"/>
                  </a:lnTo>
                  <a:lnTo>
                    <a:pt x="11460" y="126307"/>
                  </a:lnTo>
                  <a:lnTo>
                    <a:pt x="11179" y="126273"/>
                  </a:lnTo>
                  <a:lnTo>
                    <a:pt x="10919" y="126426"/>
                  </a:lnTo>
                  <a:lnTo>
                    <a:pt x="9397" y="127824"/>
                  </a:lnTo>
                  <a:lnTo>
                    <a:pt x="8578" y="128867"/>
                  </a:lnTo>
                  <a:lnTo>
                    <a:pt x="8492" y="129128"/>
                  </a:lnTo>
                  <a:lnTo>
                    <a:pt x="7687" y="129124"/>
                  </a:lnTo>
                  <a:lnTo>
                    <a:pt x="7370" y="128920"/>
                  </a:lnTo>
                  <a:lnTo>
                    <a:pt x="7217" y="129002"/>
                  </a:lnTo>
                  <a:lnTo>
                    <a:pt x="7254" y="128730"/>
                  </a:lnTo>
                  <a:lnTo>
                    <a:pt x="7142" y="128536"/>
                  </a:lnTo>
                  <a:lnTo>
                    <a:pt x="6445" y="127597"/>
                  </a:lnTo>
                  <a:lnTo>
                    <a:pt x="5897" y="127140"/>
                  </a:lnTo>
                  <a:lnTo>
                    <a:pt x="5587" y="127449"/>
                  </a:lnTo>
                  <a:lnTo>
                    <a:pt x="5392" y="127475"/>
                  </a:lnTo>
                  <a:lnTo>
                    <a:pt x="4310" y="127076"/>
                  </a:lnTo>
                  <a:lnTo>
                    <a:pt x="3499" y="126487"/>
                  </a:lnTo>
                  <a:lnTo>
                    <a:pt x="3348" y="126178"/>
                  </a:lnTo>
                  <a:lnTo>
                    <a:pt x="3240" y="125496"/>
                  </a:lnTo>
                  <a:lnTo>
                    <a:pt x="2998" y="124836"/>
                  </a:lnTo>
                  <a:lnTo>
                    <a:pt x="2547" y="124277"/>
                  </a:lnTo>
                  <a:lnTo>
                    <a:pt x="2323" y="124300"/>
                  </a:lnTo>
                  <a:lnTo>
                    <a:pt x="1583" y="125100"/>
                  </a:lnTo>
                  <a:lnTo>
                    <a:pt x="1533" y="125443"/>
                  </a:lnTo>
                  <a:lnTo>
                    <a:pt x="1601" y="125678"/>
                  </a:lnTo>
                  <a:lnTo>
                    <a:pt x="2842" y="126770"/>
                  </a:lnTo>
                  <a:lnTo>
                    <a:pt x="2856" y="126949"/>
                  </a:lnTo>
                  <a:lnTo>
                    <a:pt x="2661" y="127586"/>
                  </a:lnTo>
                  <a:lnTo>
                    <a:pt x="2383" y="127750"/>
                  </a:lnTo>
                  <a:lnTo>
                    <a:pt x="2088" y="127694"/>
                  </a:lnTo>
                  <a:lnTo>
                    <a:pt x="1972" y="127444"/>
                  </a:lnTo>
                  <a:lnTo>
                    <a:pt x="1951" y="127135"/>
                  </a:lnTo>
                  <a:lnTo>
                    <a:pt x="1788" y="126803"/>
                  </a:lnTo>
                  <a:lnTo>
                    <a:pt x="1594" y="126635"/>
                  </a:lnTo>
                  <a:lnTo>
                    <a:pt x="1322" y="126613"/>
                  </a:lnTo>
                  <a:lnTo>
                    <a:pt x="1172" y="125760"/>
                  </a:lnTo>
                  <a:lnTo>
                    <a:pt x="1399" y="125607"/>
                  </a:lnTo>
                  <a:lnTo>
                    <a:pt x="1406" y="125130"/>
                  </a:lnTo>
                  <a:lnTo>
                    <a:pt x="1057" y="123789"/>
                  </a:lnTo>
                  <a:lnTo>
                    <a:pt x="1147" y="122787"/>
                  </a:lnTo>
                  <a:lnTo>
                    <a:pt x="982" y="121243"/>
                  </a:lnTo>
                  <a:lnTo>
                    <a:pt x="953" y="119827"/>
                  </a:lnTo>
                  <a:lnTo>
                    <a:pt x="1037" y="119015"/>
                  </a:lnTo>
                  <a:lnTo>
                    <a:pt x="1514" y="117368"/>
                  </a:lnTo>
                  <a:lnTo>
                    <a:pt x="1503" y="116772"/>
                  </a:lnTo>
                  <a:lnTo>
                    <a:pt x="1380" y="116563"/>
                  </a:lnTo>
                  <a:lnTo>
                    <a:pt x="896" y="116697"/>
                  </a:lnTo>
                  <a:lnTo>
                    <a:pt x="738" y="116794"/>
                  </a:lnTo>
                  <a:lnTo>
                    <a:pt x="579" y="116783"/>
                  </a:lnTo>
                  <a:lnTo>
                    <a:pt x="196" y="116123"/>
                  </a:lnTo>
                  <a:lnTo>
                    <a:pt x="211" y="115933"/>
                  </a:lnTo>
                  <a:lnTo>
                    <a:pt x="706" y="115121"/>
                  </a:lnTo>
                  <a:lnTo>
                    <a:pt x="988" y="113777"/>
                  </a:lnTo>
                  <a:lnTo>
                    <a:pt x="1259" y="113013"/>
                  </a:lnTo>
                  <a:lnTo>
                    <a:pt x="1692" y="112495"/>
                  </a:lnTo>
                  <a:lnTo>
                    <a:pt x="1949" y="112510"/>
                  </a:lnTo>
                  <a:lnTo>
                    <a:pt x="2173" y="112372"/>
                  </a:lnTo>
                  <a:lnTo>
                    <a:pt x="1848" y="111784"/>
                  </a:lnTo>
                  <a:lnTo>
                    <a:pt x="1353" y="111311"/>
                  </a:lnTo>
                  <a:lnTo>
                    <a:pt x="234" y="110513"/>
                  </a:lnTo>
                  <a:lnTo>
                    <a:pt x="0" y="110413"/>
                  </a:lnTo>
                  <a:lnTo>
                    <a:pt x="3279" y="110417"/>
                  </a:lnTo>
                  <a:lnTo>
                    <a:pt x="4954" y="111373"/>
                  </a:lnTo>
                  <a:lnTo>
                    <a:pt x="4858" y="110932"/>
                  </a:lnTo>
                  <a:lnTo>
                    <a:pt x="4642" y="110518"/>
                  </a:lnTo>
                  <a:lnTo>
                    <a:pt x="4872" y="110448"/>
                  </a:lnTo>
                  <a:lnTo>
                    <a:pt x="5118" y="110537"/>
                  </a:lnTo>
                  <a:lnTo>
                    <a:pt x="5486" y="109550"/>
                  </a:lnTo>
                  <a:lnTo>
                    <a:pt x="5731" y="109278"/>
                  </a:lnTo>
                  <a:lnTo>
                    <a:pt x="6396" y="108931"/>
                  </a:lnTo>
                  <a:lnTo>
                    <a:pt x="7759" y="108632"/>
                  </a:lnTo>
                  <a:lnTo>
                    <a:pt x="8622" y="108982"/>
                  </a:lnTo>
                  <a:lnTo>
                    <a:pt x="9836" y="108866"/>
                  </a:lnTo>
                  <a:lnTo>
                    <a:pt x="10927" y="108989"/>
                  </a:lnTo>
                  <a:lnTo>
                    <a:pt x="11573" y="108855"/>
                  </a:lnTo>
                  <a:lnTo>
                    <a:pt x="12553" y="108627"/>
                  </a:lnTo>
                  <a:lnTo>
                    <a:pt x="13792" y="107178"/>
                  </a:lnTo>
                  <a:lnTo>
                    <a:pt x="14424" y="107059"/>
                  </a:lnTo>
                  <a:lnTo>
                    <a:pt x="15086" y="107301"/>
                  </a:lnTo>
                  <a:lnTo>
                    <a:pt x="16498" y="107499"/>
                  </a:lnTo>
                  <a:lnTo>
                    <a:pt x="16925" y="107436"/>
                  </a:lnTo>
                  <a:lnTo>
                    <a:pt x="16903" y="106609"/>
                  </a:lnTo>
                  <a:lnTo>
                    <a:pt x="19259" y="106680"/>
                  </a:lnTo>
                  <a:lnTo>
                    <a:pt x="19393" y="106341"/>
                  </a:lnTo>
                  <a:lnTo>
                    <a:pt x="20445" y="106472"/>
                  </a:lnTo>
                  <a:lnTo>
                    <a:pt x="20328" y="107899"/>
                  </a:lnTo>
                  <a:lnTo>
                    <a:pt x="20838" y="107951"/>
                  </a:lnTo>
                  <a:lnTo>
                    <a:pt x="21411" y="107631"/>
                  </a:lnTo>
                  <a:lnTo>
                    <a:pt x="22092" y="106953"/>
                  </a:lnTo>
                  <a:lnTo>
                    <a:pt x="22294" y="106521"/>
                  </a:lnTo>
                  <a:lnTo>
                    <a:pt x="22059" y="106260"/>
                  </a:lnTo>
                  <a:lnTo>
                    <a:pt x="22117" y="105895"/>
                  </a:lnTo>
                  <a:lnTo>
                    <a:pt x="22525" y="105783"/>
                  </a:lnTo>
                  <a:lnTo>
                    <a:pt x="23016" y="105894"/>
                  </a:lnTo>
                  <a:lnTo>
                    <a:pt x="23356" y="106379"/>
                  </a:lnTo>
                  <a:lnTo>
                    <a:pt x="23519" y="106490"/>
                  </a:lnTo>
                  <a:lnTo>
                    <a:pt x="23229" y="105507"/>
                  </a:lnTo>
                  <a:lnTo>
                    <a:pt x="23393" y="105191"/>
                  </a:lnTo>
                  <a:lnTo>
                    <a:pt x="24082" y="105298"/>
                  </a:lnTo>
                  <a:lnTo>
                    <a:pt x="25098" y="105331"/>
                  </a:lnTo>
                  <a:lnTo>
                    <a:pt x="25011" y="104664"/>
                  </a:lnTo>
                  <a:lnTo>
                    <a:pt x="25563" y="103401"/>
                  </a:lnTo>
                  <a:lnTo>
                    <a:pt x="25994" y="102831"/>
                  </a:lnTo>
                  <a:lnTo>
                    <a:pt x="26308" y="102913"/>
                  </a:lnTo>
                  <a:lnTo>
                    <a:pt x="26666" y="103144"/>
                  </a:lnTo>
                  <a:lnTo>
                    <a:pt x="27103" y="103606"/>
                  </a:lnTo>
                  <a:lnTo>
                    <a:pt x="27168" y="104001"/>
                  </a:lnTo>
                  <a:lnTo>
                    <a:pt x="27396" y="104109"/>
                  </a:lnTo>
                  <a:lnTo>
                    <a:pt x="29007" y="104459"/>
                  </a:lnTo>
                  <a:lnTo>
                    <a:pt x="29026" y="104049"/>
                  </a:lnTo>
                  <a:lnTo>
                    <a:pt x="28950" y="103754"/>
                  </a:lnTo>
                  <a:lnTo>
                    <a:pt x="28600" y="103330"/>
                  </a:lnTo>
                  <a:lnTo>
                    <a:pt x="28448" y="102767"/>
                  </a:lnTo>
                  <a:lnTo>
                    <a:pt x="28533" y="101955"/>
                  </a:lnTo>
                  <a:lnTo>
                    <a:pt x="28607" y="101737"/>
                  </a:lnTo>
                  <a:lnTo>
                    <a:pt x="28849" y="101185"/>
                  </a:lnTo>
                  <a:lnTo>
                    <a:pt x="29113" y="100962"/>
                  </a:lnTo>
                  <a:lnTo>
                    <a:pt x="29196" y="100712"/>
                  </a:lnTo>
                  <a:lnTo>
                    <a:pt x="27977" y="99315"/>
                  </a:lnTo>
                  <a:lnTo>
                    <a:pt x="26871" y="97523"/>
                  </a:lnTo>
                  <a:lnTo>
                    <a:pt x="26816" y="97024"/>
                  </a:lnTo>
                  <a:lnTo>
                    <a:pt x="27301" y="95422"/>
                  </a:lnTo>
                  <a:lnTo>
                    <a:pt x="27521" y="94934"/>
                  </a:lnTo>
                  <a:lnTo>
                    <a:pt x="28158" y="94006"/>
                  </a:lnTo>
                  <a:lnTo>
                    <a:pt x="28335" y="93887"/>
                  </a:lnTo>
                  <a:lnTo>
                    <a:pt x="28827" y="93801"/>
                  </a:lnTo>
                  <a:lnTo>
                    <a:pt x="29474" y="93965"/>
                  </a:lnTo>
                  <a:lnTo>
                    <a:pt x="29698" y="94293"/>
                  </a:lnTo>
                  <a:lnTo>
                    <a:pt x="29991" y="94241"/>
                  </a:lnTo>
                  <a:lnTo>
                    <a:pt x="30154" y="93939"/>
                  </a:lnTo>
                  <a:lnTo>
                    <a:pt x="30100" y="93451"/>
                  </a:lnTo>
                  <a:lnTo>
                    <a:pt x="30216" y="93164"/>
                  </a:lnTo>
                  <a:lnTo>
                    <a:pt x="30950" y="92729"/>
                  </a:lnTo>
                  <a:lnTo>
                    <a:pt x="31268" y="92926"/>
                  </a:lnTo>
                  <a:lnTo>
                    <a:pt x="31475" y="92937"/>
                  </a:lnTo>
                  <a:lnTo>
                    <a:pt x="31941" y="92591"/>
                  </a:lnTo>
                  <a:lnTo>
                    <a:pt x="31988" y="92159"/>
                  </a:lnTo>
                  <a:lnTo>
                    <a:pt x="32455" y="91451"/>
                  </a:lnTo>
                  <a:lnTo>
                    <a:pt x="33580" y="90794"/>
                  </a:lnTo>
                  <a:lnTo>
                    <a:pt x="33578" y="90929"/>
                  </a:lnTo>
                  <a:lnTo>
                    <a:pt x="34063" y="91958"/>
                  </a:lnTo>
                  <a:lnTo>
                    <a:pt x="35615" y="92114"/>
                  </a:lnTo>
                  <a:lnTo>
                    <a:pt x="42595" y="95005"/>
                  </a:lnTo>
                  <a:lnTo>
                    <a:pt x="42813" y="95228"/>
                  </a:lnTo>
                  <a:lnTo>
                    <a:pt x="42787" y="95661"/>
                  </a:lnTo>
                  <a:lnTo>
                    <a:pt x="42589" y="96093"/>
                  </a:lnTo>
                  <a:lnTo>
                    <a:pt x="42592" y="96335"/>
                  </a:lnTo>
                  <a:lnTo>
                    <a:pt x="43746" y="96376"/>
                  </a:lnTo>
                  <a:lnTo>
                    <a:pt x="44769" y="97124"/>
                  </a:lnTo>
                  <a:lnTo>
                    <a:pt x="44872" y="97368"/>
                  </a:lnTo>
                  <a:lnTo>
                    <a:pt x="44458" y="97758"/>
                  </a:lnTo>
                  <a:lnTo>
                    <a:pt x="44639" y="97872"/>
                  </a:lnTo>
                  <a:lnTo>
                    <a:pt x="45780" y="97875"/>
                  </a:lnTo>
                  <a:lnTo>
                    <a:pt x="45814" y="97244"/>
                  </a:lnTo>
                  <a:lnTo>
                    <a:pt x="46176" y="97102"/>
                  </a:lnTo>
                  <a:lnTo>
                    <a:pt x="47001" y="97109"/>
                  </a:lnTo>
                  <a:lnTo>
                    <a:pt x="48165" y="95351"/>
                  </a:lnTo>
                  <a:lnTo>
                    <a:pt x="48549" y="94115"/>
                  </a:lnTo>
                  <a:lnTo>
                    <a:pt x="48079" y="93388"/>
                  </a:lnTo>
                  <a:lnTo>
                    <a:pt x="47866" y="91056"/>
                  </a:lnTo>
                  <a:lnTo>
                    <a:pt x="47812" y="90314"/>
                  </a:lnTo>
                  <a:lnTo>
                    <a:pt x="48676" y="89845"/>
                  </a:lnTo>
                  <a:lnTo>
                    <a:pt x="49188" y="90887"/>
                  </a:lnTo>
                  <a:lnTo>
                    <a:pt x="49946" y="91347"/>
                  </a:lnTo>
                  <a:lnTo>
                    <a:pt x="50673" y="91656"/>
                  </a:lnTo>
                  <a:lnTo>
                    <a:pt x="51288" y="91702"/>
                  </a:lnTo>
                  <a:lnTo>
                    <a:pt x="51621" y="91635"/>
                  </a:lnTo>
                  <a:lnTo>
                    <a:pt x="52290" y="91270"/>
                  </a:lnTo>
                  <a:lnTo>
                    <a:pt x="53188" y="90551"/>
                  </a:lnTo>
                  <a:lnTo>
                    <a:pt x="53267" y="90380"/>
                  </a:lnTo>
                  <a:lnTo>
                    <a:pt x="53003" y="90089"/>
                  </a:lnTo>
                  <a:lnTo>
                    <a:pt x="51323" y="89400"/>
                  </a:lnTo>
                  <a:lnTo>
                    <a:pt x="50985" y="89377"/>
                  </a:lnTo>
                  <a:lnTo>
                    <a:pt x="50843" y="89469"/>
                  </a:lnTo>
                  <a:lnTo>
                    <a:pt x="50446" y="89242"/>
                  </a:lnTo>
                  <a:lnTo>
                    <a:pt x="50251" y="88818"/>
                  </a:lnTo>
                  <a:lnTo>
                    <a:pt x="50113" y="87942"/>
                  </a:lnTo>
                  <a:lnTo>
                    <a:pt x="50193" y="87659"/>
                  </a:lnTo>
                  <a:lnTo>
                    <a:pt x="50736" y="87562"/>
                  </a:lnTo>
                  <a:lnTo>
                    <a:pt x="50975" y="87641"/>
                  </a:lnTo>
                  <a:lnTo>
                    <a:pt x="51351" y="87939"/>
                  </a:lnTo>
                  <a:lnTo>
                    <a:pt x="51611" y="88006"/>
                  </a:lnTo>
                  <a:lnTo>
                    <a:pt x="52661" y="87876"/>
                  </a:lnTo>
                  <a:lnTo>
                    <a:pt x="53016" y="87932"/>
                  </a:lnTo>
                  <a:lnTo>
                    <a:pt x="53707" y="88328"/>
                  </a:lnTo>
                  <a:lnTo>
                    <a:pt x="54169" y="89456"/>
                  </a:lnTo>
                  <a:lnTo>
                    <a:pt x="54562" y="90069"/>
                  </a:lnTo>
                  <a:lnTo>
                    <a:pt x="54969" y="90063"/>
                  </a:lnTo>
                  <a:lnTo>
                    <a:pt x="54375" y="89478"/>
                  </a:lnTo>
                  <a:lnTo>
                    <a:pt x="54039" y="88890"/>
                  </a:lnTo>
                  <a:lnTo>
                    <a:pt x="53854" y="88320"/>
                  </a:lnTo>
                  <a:lnTo>
                    <a:pt x="53817" y="87899"/>
                  </a:lnTo>
                  <a:lnTo>
                    <a:pt x="54070" y="86778"/>
                  </a:lnTo>
                  <a:lnTo>
                    <a:pt x="54393" y="86487"/>
                  </a:lnTo>
                  <a:lnTo>
                    <a:pt x="55461" y="86664"/>
                  </a:lnTo>
                  <a:lnTo>
                    <a:pt x="55680" y="87026"/>
                  </a:lnTo>
                  <a:lnTo>
                    <a:pt x="55670" y="87388"/>
                  </a:lnTo>
                  <a:lnTo>
                    <a:pt x="55898" y="87850"/>
                  </a:lnTo>
                  <a:lnTo>
                    <a:pt x="56568" y="88594"/>
                  </a:lnTo>
                  <a:lnTo>
                    <a:pt x="57053" y="88721"/>
                  </a:lnTo>
                  <a:lnTo>
                    <a:pt x="57256" y="86933"/>
                  </a:lnTo>
                  <a:lnTo>
                    <a:pt x="58207" y="87092"/>
                  </a:lnTo>
                  <a:lnTo>
                    <a:pt x="57841" y="86646"/>
                  </a:lnTo>
                  <a:lnTo>
                    <a:pt x="57417" y="86426"/>
                  </a:lnTo>
                  <a:lnTo>
                    <a:pt x="57703" y="85595"/>
                  </a:lnTo>
                  <a:lnTo>
                    <a:pt x="58036" y="85315"/>
                  </a:lnTo>
                  <a:lnTo>
                    <a:pt x="58492" y="85114"/>
                  </a:lnTo>
                  <a:lnTo>
                    <a:pt x="58412" y="83498"/>
                  </a:lnTo>
                  <a:lnTo>
                    <a:pt x="58433" y="82518"/>
                  </a:lnTo>
                  <a:lnTo>
                    <a:pt x="58607" y="81341"/>
                  </a:lnTo>
                  <a:lnTo>
                    <a:pt x="58481" y="80713"/>
                  </a:lnTo>
                  <a:lnTo>
                    <a:pt x="57527" y="80641"/>
                  </a:lnTo>
                  <a:lnTo>
                    <a:pt x="57220" y="80727"/>
                  </a:lnTo>
                  <a:lnTo>
                    <a:pt x="56492" y="81085"/>
                  </a:lnTo>
                  <a:lnTo>
                    <a:pt x="56065" y="81521"/>
                  </a:lnTo>
                  <a:lnTo>
                    <a:pt x="55881" y="81576"/>
                  </a:lnTo>
                  <a:lnTo>
                    <a:pt x="55461" y="81506"/>
                  </a:lnTo>
                  <a:lnTo>
                    <a:pt x="55453" y="80787"/>
                  </a:lnTo>
                  <a:lnTo>
                    <a:pt x="55677" y="80083"/>
                  </a:lnTo>
                  <a:lnTo>
                    <a:pt x="56676" y="79237"/>
                  </a:lnTo>
                  <a:lnTo>
                    <a:pt x="57795" y="79244"/>
                  </a:lnTo>
                  <a:lnTo>
                    <a:pt x="58613" y="79050"/>
                  </a:lnTo>
                  <a:lnTo>
                    <a:pt x="59696" y="78293"/>
                  </a:lnTo>
                  <a:lnTo>
                    <a:pt x="59735" y="76572"/>
                  </a:lnTo>
                  <a:lnTo>
                    <a:pt x="59867" y="76570"/>
                  </a:lnTo>
                  <a:lnTo>
                    <a:pt x="61199" y="76967"/>
                  </a:lnTo>
                  <a:lnTo>
                    <a:pt x="61438" y="76967"/>
                  </a:lnTo>
                  <a:lnTo>
                    <a:pt x="61673" y="76855"/>
                  </a:lnTo>
                  <a:lnTo>
                    <a:pt x="62969" y="77403"/>
                  </a:lnTo>
                  <a:lnTo>
                    <a:pt x="63339" y="77630"/>
                  </a:lnTo>
                  <a:lnTo>
                    <a:pt x="63502" y="77902"/>
                  </a:lnTo>
                  <a:lnTo>
                    <a:pt x="63419" y="78711"/>
                  </a:lnTo>
                  <a:lnTo>
                    <a:pt x="63727" y="79098"/>
                  </a:lnTo>
                  <a:lnTo>
                    <a:pt x="62613" y="79632"/>
                  </a:lnTo>
                  <a:lnTo>
                    <a:pt x="63208" y="80268"/>
                  </a:lnTo>
                  <a:lnTo>
                    <a:pt x="63625" y="80465"/>
                  </a:lnTo>
                  <a:lnTo>
                    <a:pt x="63208" y="81370"/>
                  </a:lnTo>
                  <a:lnTo>
                    <a:pt x="62984" y="82532"/>
                  </a:lnTo>
                  <a:lnTo>
                    <a:pt x="63534" y="82368"/>
                  </a:lnTo>
                  <a:lnTo>
                    <a:pt x="64548" y="82395"/>
                  </a:lnTo>
                  <a:lnTo>
                    <a:pt x="65268" y="82060"/>
                  </a:lnTo>
                  <a:lnTo>
                    <a:pt x="66805" y="82078"/>
                  </a:lnTo>
                  <a:lnTo>
                    <a:pt x="68993" y="82305"/>
                  </a:lnTo>
                  <a:lnTo>
                    <a:pt x="69011" y="81934"/>
                  </a:lnTo>
                  <a:lnTo>
                    <a:pt x="69128" y="80733"/>
                  </a:lnTo>
                  <a:lnTo>
                    <a:pt x="69516" y="80119"/>
                  </a:lnTo>
                  <a:lnTo>
                    <a:pt x="69167" y="79940"/>
                  </a:lnTo>
                  <a:lnTo>
                    <a:pt x="68501" y="79909"/>
                  </a:lnTo>
                  <a:lnTo>
                    <a:pt x="67616" y="79752"/>
                  </a:lnTo>
                  <a:lnTo>
                    <a:pt x="66091" y="79609"/>
                  </a:lnTo>
                  <a:lnTo>
                    <a:pt x="67190" y="78473"/>
                  </a:lnTo>
                  <a:lnTo>
                    <a:pt x="66823" y="78194"/>
                  </a:lnTo>
                  <a:lnTo>
                    <a:pt x="66732" y="77549"/>
                  </a:lnTo>
                  <a:lnTo>
                    <a:pt x="66577" y="77165"/>
                  </a:lnTo>
                  <a:lnTo>
                    <a:pt x="66164" y="76603"/>
                  </a:lnTo>
                  <a:lnTo>
                    <a:pt x="65671" y="76125"/>
                  </a:lnTo>
                  <a:lnTo>
                    <a:pt x="66936" y="75796"/>
                  </a:lnTo>
                  <a:lnTo>
                    <a:pt x="66653" y="75575"/>
                  </a:lnTo>
                  <a:lnTo>
                    <a:pt x="66034" y="74688"/>
                  </a:lnTo>
                  <a:lnTo>
                    <a:pt x="65994" y="74263"/>
                  </a:lnTo>
                  <a:lnTo>
                    <a:pt x="66045" y="73872"/>
                  </a:lnTo>
                  <a:lnTo>
                    <a:pt x="65951" y="73634"/>
                  </a:lnTo>
                  <a:lnTo>
                    <a:pt x="64017" y="71931"/>
                  </a:lnTo>
                  <a:lnTo>
                    <a:pt x="63104" y="70508"/>
                  </a:lnTo>
                  <a:lnTo>
                    <a:pt x="63242" y="68142"/>
                  </a:lnTo>
                  <a:lnTo>
                    <a:pt x="63384" y="67953"/>
                  </a:lnTo>
                  <a:lnTo>
                    <a:pt x="63358" y="67531"/>
                  </a:lnTo>
                  <a:lnTo>
                    <a:pt x="62960" y="66507"/>
                  </a:lnTo>
                  <a:lnTo>
                    <a:pt x="62648" y="66152"/>
                  </a:lnTo>
                  <a:lnTo>
                    <a:pt x="62644" y="65892"/>
                  </a:lnTo>
                  <a:lnTo>
                    <a:pt x="62920" y="64793"/>
                  </a:lnTo>
                  <a:lnTo>
                    <a:pt x="63210" y="64182"/>
                  </a:lnTo>
                  <a:lnTo>
                    <a:pt x="63946" y="63665"/>
                  </a:lnTo>
                  <a:lnTo>
                    <a:pt x="64635" y="63408"/>
                  </a:lnTo>
                  <a:lnTo>
                    <a:pt x="65030" y="62648"/>
                  </a:lnTo>
                  <a:lnTo>
                    <a:pt x="65442" y="62241"/>
                  </a:lnTo>
                  <a:lnTo>
                    <a:pt x="67544" y="63948"/>
                  </a:lnTo>
                  <a:lnTo>
                    <a:pt x="68251" y="62674"/>
                  </a:lnTo>
                  <a:lnTo>
                    <a:pt x="69599" y="60787"/>
                  </a:lnTo>
                  <a:lnTo>
                    <a:pt x="69964" y="59908"/>
                  </a:lnTo>
                  <a:lnTo>
                    <a:pt x="70615" y="59807"/>
                  </a:lnTo>
                  <a:lnTo>
                    <a:pt x="70782" y="59215"/>
                  </a:lnTo>
                  <a:lnTo>
                    <a:pt x="70648" y="58709"/>
                  </a:lnTo>
                  <a:lnTo>
                    <a:pt x="71028" y="58699"/>
                  </a:lnTo>
                  <a:lnTo>
                    <a:pt x="70914" y="58404"/>
                  </a:lnTo>
                  <a:lnTo>
                    <a:pt x="70878" y="56026"/>
                  </a:lnTo>
                  <a:lnTo>
                    <a:pt x="71114" y="55832"/>
                  </a:lnTo>
                  <a:lnTo>
                    <a:pt x="70965" y="55434"/>
                  </a:lnTo>
                  <a:lnTo>
                    <a:pt x="71124" y="55113"/>
                  </a:lnTo>
                  <a:lnTo>
                    <a:pt x="72583" y="55321"/>
                  </a:lnTo>
                  <a:lnTo>
                    <a:pt x="72985" y="55567"/>
                  </a:lnTo>
                  <a:lnTo>
                    <a:pt x="73580" y="55618"/>
                  </a:lnTo>
                  <a:lnTo>
                    <a:pt x="74447" y="54609"/>
                  </a:lnTo>
                  <a:lnTo>
                    <a:pt x="74073" y="54136"/>
                  </a:lnTo>
                  <a:lnTo>
                    <a:pt x="73474" y="53726"/>
                  </a:lnTo>
                  <a:lnTo>
                    <a:pt x="72621" y="52237"/>
                  </a:lnTo>
                  <a:lnTo>
                    <a:pt x="72447" y="51536"/>
                  </a:lnTo>
                  <a:lnTo>
                    <a:pt x="72443" y="51223"/>
                  </a:lnTo>
                  <a:lnTo>
                    <a:pt x="72628" y="49804"/>
                  </a:lnTo>
                  <a:lnTo>
                    <a:pt x="72998" y="50128"/>
                  </a:lnTo>
                  <a:lnTo>
                    <a:pt x="74983" y="51021"/>
                  </a:lnTo>
                  <a:lnTo>
                    <a:pt x="76337" y="52094"/>
                  </a:lnTo>
                  <a:lnTo>
                    <a:pt x="75730" y="51410"/>
                  </a:lnTo>
                  <a:lnTo>
                    <a:pt x="74886" y="50714"/>
                  </a:lnTo>
                  <a:lnTo>
                    <a:pt x="73958" y="50209"/>
                  </a:lnTo>
                  <a:lnTo>
                    <a:pt x="73512" y="50103"/>
                  </a:lnTo>
                  <a:lnTo>
                    <a:pt x="72580" y="49484"/>
                  </a:lnTo>
                  <a:lnTo>
                    <a:pt x="72366" y="48854"/>
                  </a:lnTo>
                  <a:lnTo>
                    <a:pt x="75153" y="48581"/>
                  </a:lnTo>
                  <a:lnTo>
                    <a:pt x="77393" y="49248"/>
                  </a:lnTo>
                  <a:lnTo>
                    <a:pt x="78028" y="48861"/>
                  </a:lnTo>
                  <a:lnTo>
                    <a:pt x="78753" y="48078"/>
                  </a:lnTo>
                  <a:lnTo>
                    <a:pt x="79044" y="47993"/>
                  </a:lnTo>
                  <a:lnTo>
                    <a:pt x="80176" y="47076"/>
                  </a:lnTo>
                  <a:lnTo>
                    <a:pt x="80587" y="46497"/>
                  </a:lnTo>
                  <a:lnTo>
                    <a:pt x="80402" y="45545"/>
                  </a:lnTo>
                  <a:lnTo>
                    <a:pt x="80464" y="45024"/>
                  </a:lnTo>
                  <a:lnTo>
                    <a:pt x="81037" y="44711"/>
                  </a:lnTo>
                  <a:lnTo>
                    <a:pt x="81800" y="43948"/>
                  </a:lnTo>
                  <a:lnTo>
                    <a:pt x="82374" y="42894"/>
                  </a:lnTo>
                  <a:lnTo>
                    <a:pt x="82534" y="42477"/>
                  </a:lnTo>
                  <a:lnTo>
                    <a:pt x="82574" y="42037"/>
                  </a:lnTo>
                  <a:lnTo>
                    <a:pt x="82763" y="41393"/>
                  </a:lnTo>
                  <a:lnTo>
                    <a:pt x="83893" y="41181"/>
                  </a:lnTo>
                  <a:lnTo>
                    <a:pt x="84869" y="40778"/>
                  </a:lnTo>
                  <a:lnTo>
                    <a:pt x="86237" y="40406"/>
                  </a:lnTo>
                  <a:lnTo>
                    <a:pt x="86793" y="40357"/>
                  </a:lnTo>
                  <a:lnTo>
                    <a:pt x="87922" y="40513"/>
                  </a:lnTo>
                  <a:lnTo>
                    <a:pt x="89655" y="40695"/>
                  </a:lnTo>
                  <a:lnTo>
                    <a:pt x="89513" y="40315"/>
                  </a:lnTo>
                  <a:lnTo>
                    <a:pt x="88648" y="39328"/>
                  </a:lnTo>
                  <a:lnTo>
                    <a:pt x="88346" y="38598"/>
                  </a:lnTo>
                  <a:lnTo>
                    <a:pt x="86714" y="35582"/>
                  </a:lnTo>
                  <a:lnTo>
                    <a:pt x="86750" y="35128"/>
                  </a:lnTo>
                  <a:lnTo>
                    <a:pt x="90823" y="37420"/>
                  </a:lnTo>
                  <a:lnTo>
                    <a:pt x="95438" y="37881"/>
                  </a:lnTo>
                  <a:lnTo>
                    <a:pt x="95513" y="37221"/>
                  </a:lnTo>
                  <a:lnTo>
                    <a:pt x="96637" y="37338"/>
                  </a:lnTo>
                  <a:lnTo>
                    <a:pt x="96759" y="36608"/>
                  </a:lnTo>
                  <a:lnTo>
                    <a:pt x="97285" y="36441"/>
                  </a:lnTo>
                  <a:lnTo>
                    <a:pt x="97950" y="36493"/>
                  </a:lnTo>
                  <a:lnTo>
                    <a:pt x="98150" y="35252"/>
                  </a:lnTo>
                  <a:lnTo>
                    <a:pt x="98023" y="34567"/>
                  </a:lnTo>
                  <a:lnTo>
                    <a:pt x="97293" y="33327"/>
                  </a:lnTo>
                  <a:lnTo>
                    <a:pt x="97214" y="32649"/>
                  </a:lnTo>
                  <a:lnTo>
                    <a:pt x="98326" y="33212"/>
                  </a:lnTo>
                  <a:lnTo>
                    <a:pt x="98471" y="32940"/>
                  </a:lnTo>
                  <a:lnTo>
                    <a:pt x="98743" y="32761"/>
                  </a:lnTo>
                  <a:lnTo>
                    <a:pt x="99270" y="32836"/>
                  </a:lnTo>
                  <a:lnTo>
                    <a:pt x="99939" y="32635"/>
                  </a:lnTo>
                  <a:lnTo>
                    <a:pt x="100054" y="32234"/>
                  </a:lnTo>
                  <a:lnTo>
                    <a:pt x="99646" y="32064"/>
                  </a:lnTo>
                  <a:lnTo>
                    <a:pt x="99103" y="31343"/>
                  </a:lnTo>
                  <a:lnTo>
                    <a:pt x="99017" y="30976"/>
                  </a:lnTo>
                  <a:lnTo>
                    <a:pt x="99124" y="30718"/>
                  </a:lnTo>
                  <a:lnTo>
                    <a:pt x="99334" y="30535"/>
                  </a:lnTo>
                  <a:lnTo>
                    <a:pt x="100488" y="31007"/>
                  </a:lnTo>
                  <a:lnTo>
                    <a:pt x="100594" y="30773"/>
                  </a:lnTo>
                  <a:lnTo>
                    <a:pt x="100652" y="30121"/>
                  </a:lnTo>
                  <a:lnTo>
                    <a:pt x="100314" y="29815"/>
                  </a:lnTo>
                  <a:lnTo>
                    <a:pt x="100198" y="29603"/>
                  </a:lnTo>
                  <a:lnTo>
                    <a:pt x="99996" y="27867"/>
                  </a:lnTo>
                  <a:lnTo>
                    <a:pt x="100370" y="27636"/>
                  </a:lnTo>
                  <a:lnTo>
                    <a:pt x="100421" y="27264"/>
                  </a:lnTo>
                  <a:lnTo>
                    <a:pt x="99978" y="26224"/>
                  </a:lnTo>
                  <a:lnTo>
                    <a:pt x="99851" y="25706"/>
                  </a:lnTo>
                  <a:lnTo>
                    <a:pt x="99837" y="25088"/>
                  </a:lnTo>
                  <a:lnTo>
                    <a:pt x="99990" y="24392"/>
                  </a:lnTo>
                  <a:lnTo>
                    <a:pt x="100509" y="24760"/>
                  </a:lnTo>
                  <a:lnTo>
                    <a:pt x="101444" y="24396"/>
                  </a:lnTo>
                  <a:lnTo>
                    <a:pt x="101579" y="24057"/>
                  </a:lnTo>
                  <a:lnTo>
                    <a:pt x="102190" y="23365"/>
                  </a:lnTo>
                  <a:lnTo>
                    <a:pt x="102333" y="23417"/>
                  </a:lnTo>
                  <a:lnTo>
                    <a:pt x="102427" y="23548"/>
                  </a:lnTo>
                  <a:lnTo>
                    <a:pt x="102282" y="24060"/>
                  </a:lnTo>
                  <a:lnTo>
                    <a:pt x="102080" y="25630"/>
                  </a:lnTo>
                  <a:lnTo>
                    <a:pt x="102181" y="26777"/>
                  </a:lnTo>
                  <a:lnTo>
                    <a:pt x="102666" y="26819"/>
                  </a:lnTo>
                  <a:lnTo>
                    <a:pt x="103675" y="26923"/>
                  </a:lnTo>
                  <a:lnTo>
                    <a:pt x="104036" y="24165"/>
                  </a:lnTo>
                  <a:lnTo>
                    <a:pt x="104165" y="24138"/>
                  </a:lnTo>
                  <a:lnTo>
                    <a:pt x="104456" y="24250"/>
                  </a:lnTo>
                  <a:lnTo>
                    <a:pt x="104990" y="24913"/>
                  </a:lnTo>
                  <a:lnTo>
                    <a:pt x="106441" y="25568"/>
                  </a:lnTo>
                  <a:lnTo>
                    <a:pt x="107070" y="25650"/>
                  </a:lnTo>
                  <a:lnTo>
                    <a:pt x="107656" y="26838"/>
                  </a:lnTo>
                  <a:lnTo>
                    <a:pt x="106852" y="26842"/>
                  </a:lnTo>
                  <a:lnTo>
                    <a:pt x="106904" y="27263"/>
                  </a:lnTo>
                  <a:lnTo>
                    <a:pt x="107245" y="28129"/>
                  </a:lnTo>
                  <a:lnTo>
                    <a:pt x="107769" y="28145"/>
                  </a:lnTo>
                  <a:lnTo>
                    <a:pt x="108049" y="28339"/>
                  </a:lnTo>
                  <a:lnTo>
                    <a:pt x="108063" y="29106"/>
                  </a:lnTo>
                  <a:lnTo>
                    <a:pt x="107863" y="29516"/>
                  </a:lnTo>
                  <a:lnTo>
                    <a:pt x="107689" y="29598"/>
                  </a:lnTo>
                  <a:lnTo>
                    <a:pt x="107969" y="30421"/>
                  </a:lnTo>
                  <a:lnTo>
                    <a:pt x="108220" y="30883"/>
                  </a:lnTo>
                  <a:lnTo>
                    <a:pt x="108627" y="31337"/>
                  </a:lnTo>
                  <a:lnTo>
                    <a:pt x="109027" y="31680"/>
                  </a:lnTo>
                  <a:lnTo>
                    <a:pt x="109583" y="32008"/>
                  </a:lnTo>
                  <a:lnTo>
                    <a:pt x="109739" y="31955"/>
                  </a:lnTo>
                  <a:lnTo>
                    <a:pt x="110633" y="32764"/>
                  </a:lnTo>
                  <a:lnTo>
                    <a:pt x="110666" y="33051"/>
                  </a:lnTo>
                  <a:lnTo>
                    <a:pt x="111254" y="33386"/>
                  </a:lnTo>
                  <a:lnTo>
                    <a:pt x="112373" y="33490"/>
                  </a:lnTo>
                  <a:lnTo>
                    <a:pt x="112715" y="33259"/>
                  </a:lnTo>
                  <a:lnTo>
                    <a:pt x="112973" y="32473"/>
                  </a:lnTo>
                  <a:lnTo>
                    <a:pt x="114270" y="32634"/>
                  </a:lnTo>
                  <a:lnTo>
                    <a:pt x="115389" y="33357"/>
                  </a:lnTo>
                  <a:lnTo>
                    <a:pt x="115520" y="33689"/>
                  </a:lnTo>
                  <a:lnTo>
                    <a:pt x="115520" y="34266"/>
                  </a:lnTo>
                  <a:lnTo>
                    <a:pt x="115741" y="34318"/>
                  </a:lnTo>
                  <a:lnTo>
                    <a:pt x="116297" y="34151"/>
                  </a:lnTo>
                  <a:lnTo>
                    <a:pt x="116871" y="33682"/>
                  </a:lnTo>
                  <a:lnTo>
                    <a:pt x="117039" y="33641"/>
                  </a:lnTo>
                  <a:lnTo>
                    <a:pt x="117456" y="33924"/>
                  </a:lnTo>
                  <a:lnTo>
                    <a:pt x="117736" y="34263"/>
                  </a:lnTo>
                  <a:lnTo>
                    <a:pt x="117758" y="34483"/>
                  </a:lnTo>
                  <a:lnTo>
                    <a:pt x="117692" y="34751"/>
                  </a:lnTo>
                  <a:lnTo>
                    <a:pt x="117786" y="34938"/>
                  </a:lnTo>
                  <a:lnTo>
                    <a:pt x="118288" y="35068"/>
                  </a:lnTo>
                  <a:lnTo>
                    <a:pt x="118829" y="35083"/>
                  </a:lnTo>
                  <a:lnTo>
                    <a:pt x="119181" y="34829"/>
                  </a:lnTo>
                  <a:lnTo>
                    <a:pt x="119482" y="34714"/>
                  </a:lnTo>
                  <a:lnTo>
                    <a:pt x="119777" y="35052"/>
                  </a:lnTo>
                  <a:lnTo>
                    <a:pt x="119959" y="35700"/>
                  </a:lnTo>
                  <a:lnTo>
                    <a:pt x="120239" y="35764"/>
                  </a:lnTo>
                  <a:lnTo>
                    <a:pt x="120657" y="35763"/>
                  </a:lnTo>
                  <a:lnTo>
                    <a:pt x="120889" y="35681"/>
                  </a:lnTo>
                  <a:lnTo>
                    <a:pt x="121488" y="35044"/>
                  </a:lnTo>
                  <a:lnTo>
                    <a:pt x="121419" y="34601"/>
                  </a:lnTo>
                  <a:lnTo>
                    <a:pt x="121288" y="34240"/>
                  </a:lnTo>
                  <a:lnTo>
                    <a:pt x="121382" y="34057"/>
                  </a:lnTo>
                  <a:lnTo>
                    <a:pt x="121811" y="33830"/>
                  </a:lnTo>
                  <a:lnTo>
                    <a:pt x="122716" y="33766"/>
                  </a:lnTo>
                  <a:lnTo>
                    <a:pt x="123392" y="34172"/>
                  </a:lnTo>
                  <a:lnTo>
                    <a:pt x="123762" y="34675"/>
                  </a:lnTo>
                  <a:lnTo>
                    <a:pt x="123610" y="35099"/>
                  </a:lnTo>
                  <a:lnTo>
                    <a:pt x="123207" y="35759"/>
                  </a:lnTo>
                  <a:lnTo>
                    <a:pt x="123265" y="35941"/>
                  </a:lnTo>
                  <a:lnTo>
                    <a:pt x="124500" y="36105"/>
                  </a:lnTo>
                  <a:lnTo>
                    <a:pt x="124678" y="35863"/>
                  </a:lnTo>
                  <a:lnTo>
                    <a:pt x="125735" y="35073"/>
                  </a:lnTo>
                  <a:lnTo>
                    <a:pt x="126570" y="36031"/>
                  </a:lnTo>
                  <a:lnTo>
                    <a:pt x="126675" y="36270"/>
                  </a:lnTo>
                  <a:lnTo>
                    <a:pt x="126690" y="36599"/>
                  </a:lnTo>
                  <a:lnTo>
                    <a:pt x="126425" y="36777"/>
                  </a:lnTo>
                  <a:lnTo>
                    <a:pt x="123442" y="38197"/>
                  </a:lnTo>
                  <a:lnTo>
                    <a:pt x="122866" y="38885"/>
                  </a:lnTo>
                  <a:lnTo>
                    <a:pt x="117354" y="41923"/>
                  </a:lnTo>
                  <a:lnTo>
                    <a:pt x="117343" y="42315"/>
                  </a:lnTo>
                  <a:lnTo>
                    <a:pt x="118518" y="43025"/>
                  </a:lnTo>
                  <a:lnTo>
                    <a:pt x="120188" y="43357"/>
                  </a:lnTo>
                  <a:lnTo>
                    <a:pt x="120443" y="43499"/>
                  </a:lnTo>
                  <a:lnTo>
                    <a:pt x="121340" y="44198"/>
                  </a:lnTo>
                  <a:lnTo>
                    <a:pt x="121779" y="44843"/>
                  </a:lnTo>
                  <a:lnTo>
                    <a:pt x="122458" y="45524"/>
                  </a:lnTo>
                  <a:lnTo>
                    <a:pt x="123057" y="45245"/>
                  </a:lnTo>
                  <a:lnTo>
                    <a:pt x="123282" y="46030"/>
                  </a:lnTo>
                  <a:lnTo>
                    <a:pt x="123333" y="46571"/>
                  </a:lnTo>
                  <a:lnTo>
                    <a:pt x="123671" y="46999"/>
                  </a:lnTo>
                  <a:lnTo>
                    <a:pt x="124121" y="48004"/>
                  </a:lnTo>
                  <a:lnTo>
                    <a:pt x="124194" y="48846"/>
                  </a:lnTo>
                  <a:lnTo>
                    <a:pt x="123762" y="49382"/>
                  </a:lnTo>
                  <a:lnTo>
                    <a:pt x="124009" y="49937"/>
                  </a:lnTo>
                  <a:lnTo>
                    <a:pt x="124463" y="50116"/>
                  </a:lnTo>
                  <a:lnTo>
                    <a:pt x="125172" y="50686"/>
                  </a:lnTo>
                  <a:lnTo>
                    <a:pt x="124677" y="51915"/>
                  </a:lnTo>
                  <a:lnTo>
                    <a:pt x="124496" y="52619"/>
                  </a:lnTo>
                  <a:lnTo>
                    <a:pt x="124465" y="53127"/>
                  </a:lnTo>
                  <a:lnTo>
                    <a:pt x="124945" y="52885"/>
                  </a:lnTo>
                  <a:lnTo>
                    <a:pt x="125418" y="52848"/>
                  </a:lnTo>
                  <a:lnTo>
                    <a:pt x="125821" y="53314"/>
                  </a:lnTo>
                  <a:lnTo>
                    <a:pt x="125991" y="53904"/>
                  </a:lnTo>
                  <a:lnTo>
                    <a:pt x="126650" y="54156"/>
                  </a:lnTo>
                  <a:lnTo>
                    <a:pt x="127269" y="54748"/>
                  </a:lnTo>
                  <a:lnTo>
                    <a:pt x="127368" y="55209"/>
                  </a:lnTo>
                  <a:lnTo>
                    <a:pt x="128251" y="55895"/>
                  </a:lnTo>
                  <a:lnTo>
                    <a:pt x="128755" y="56652"/>
                  </a:lnTo>
                  <a:lnTo>
                    <a:pt x="128953" y="57650"/>
                  </a:lnTo>
                  <a:lnTo>
                    <a:pt x="129352" y="58393"/>
                  </a:lnTo>
                  <a:lnTo>
                    <a:pt x="126093" y="59087"/>
                  </a:lnTo>
                  <a:lnTo>
                    <a:pt x="126455" y="59622"/>
                  </a:lnTo>
                  <a:lnTo>
                    <a:pt x="127108" y="60322"/>
                  </a:lnTo>
                  <a:lnTo>
                    <a:pt x="127075" y="60527"/>
                  </a:lnTo>
                  <a:lnTo>
                    <a:pt x="127198" y="60873"/>
                  </a:lnTo>
                  <a:lnTo>
                    <a:pt x="127928" y="61533"/>
                  </a:lnTo>
                  <a:lnTo>
                    <a:pt x="128007" y="61881"/>
                  </a:lnTo>
                  <a:lnTo>
                    <a:pt x="128406" y="62805"/>
                  </a:lnTo>
                  <a:lnTo>
                    <a:pt x="128891" y="63341"/>
                  </a:lnTo>
                  <a:lnTo>
                    <a:pt x="129029" y="63658"/>
                  </a:lnTo>
                  <a:lnTo>
                    <a:pt x="129073" y="63878"/>
                  </a:lnTo>
                  <a:lnTo>
                    <a:pt x="128971" y="64627"/>
                  </a:lnTo>
                  <a:lnTo>
                    <a:pt x="128577" y="65235"/>
                  </a:lnTo>
                  <a:lnTo>
                    <a:pt x="128974" y="65100"/>
                  </a:lnTo>
                  <a:lnTo>
                    <a:pt x="129732" y="64430"/>
                  </a:lnTo>
                  <a:lnTo>
                    <a:pt x="130196" y="64634"/>
                  </a:lnTo>
                  <a:lnTo>
                    <a:pt x="130138" y="65066"/>
                  </a:lnTo>
                  <a:lnTo>
                    <a:pt x="130679" y="65785"/>
                  </a:lnTo>
                  <a:lnTo>
                    <a:pt x="131133" y="65531"/>
                  </a:lnTo>
                  <a:lnTo>
                    <a:pt x="131219" y="65327"/>
                  </a:lnTo>
                  <a:lnTo>
                    <a:pt x="131883" y="65611"/>
                  </a:lnTo>
                  <a:lnTo>
                    <a:pt x="133398" y="66480"/>
                  </a:lnTo>
                  <a:lnTo>
                    <a:pt x="134523" y="66428"/>
                  </a:lnTo>
                  <a:lnTo>
                    <a:pt x="135098" y="66219"/>
                  </a:lnTo>
                  <a:lnTo>
                    <a:pt x="135482" y="66227"/>
                  </a:lnTo>
                  <a:lnTo>
                    <a:pt x="136008" y="66498"/>
                  </a:lnTo>
                  <a:lnTo>
                    <a:pt x="135986" y="65589"/>
                  </a:lnTo>
                  <a:lnTo>
                    <a:pt x="135844" y="64686"/>
                  </a:lnTo>
                  <a:lnTo>
                    <a:pt x="136035" y="64738"/>
                  </a:lnTo>
                  <a:lnTo>
                    <a:pt x="136485" y="64531"/>
                  </a:lnTo>
                  <a:lnTo>
                    <a:pt x="136673" y="63885"/>
                  </a:lnTo>
                  <a:lnTo>
                    <a:pt x="136654" y="63501"/>
                  </a:lnTo>
                  <a:lnTo>
                    <a:pt x="136278" y="62602"/>
                  </a:lnTo>
                  <a:lnTo>
                    <a:pt x="136471" y="62472"/>
                  </a:lnTo>
                  <a:lnTo>
                    <a:pt x="137521" y="62564"/>
                  </a:lnTo>
                  <a:lnTo>
                    <a:pt x="137775" y="62445"/>
                  </a:lnTo>
                  <a:lnTo>
                    <a:pt x="138127" y="61793"/>
                  </a:lnTo>
                  <a:lnTo>
                    <a:pt x="138670" y="61101"/>
                  </a:lnTo>
                  <a:lnTo>
                    <a:pt x="139206" y="60669"/>
                  </a:lnTo>
                  <a:lnTo>
                    <a:pt x="140319" y="60162"/>
                  </a:lnTo>
                  <a:lnTo>
                    <a:pt x="140953" y="59462"/>
                  </a:lnTo>
                  <a:lnTo>
                    <a:pt x="141933" y="58989"/>
                  </a:lnTo>
                  <a:lnTo>
                    <a:pt x="142937" y="58620"/>
                  </a:lnTo>
                  <a:lnTo>
                    <a:pt x="143854" y="58453"/>
                  </a:lnTo>
                  <a:lnTo>
                    <a:pt x="144602" y="58445"/>
                  </a:lnTo>
                  <a:lnTo>
                    <a:pt x="144826" y="58561"/>
                  </a:lnTo>
                  <a:lnTo>
                    <a:pt x="145925" y="60256"/>
                  </a:lnTo>
                  <a:lnTo>
                    <a:pt x="146345" y="60699"/>
                  </a:lnTo>
                  <a:lnTo>
                    <a:pt x="147063" y="61797"/>
                  </a:lnTo>
                  <a:lnTo>
                    <a:pt x="147523" y="63801"/>
                  </a:lnTo>
                  <a:lnTo>
                    <a:pt x="147787" y="64595"/>
                  </a:lnTo>
                  <a:lnTo>
                    <a:pt x="148215" y="64666"/>
                  </a:lnTo>
                  <a:lnTo>
                    <a:pt x="148776" y="65031"/>
                  </a:lnTo>
                  <a:lnTo>
                    <a:pt x="149928" y="66160"/>
                  </a:lnTo>
                  <a:lnTo>
                    <a:pt x="149999" y="66955"/>
                  </a:lnTo>
                  <a:lnTo>
                    <a:pt x="150280" y="67441"/>
                  </a:lnTo>
                  <a:lnTo>
                    <a:pt x="150802" y="66280"/>
                  </a:lnTo>
                  <a:lnTo>
                    <a:pt x="151087" y="65848"/>
                  </a:lnTo>
                  <a:lnTo>
                    <a:pt x="152083" y="64685"/>
                  </a:lnTo>
                  <a:lnTo>
                    <a:pt x="152409" y="64629"/>
                  </a:lnTo>
                  <a:lnTo>
                    <a:pt x="152895" y="64819"/>
                  </a:lnTo>
                  <a:lnTo>
                    <a:pt x="153127" y="64387"/>
                  </a:lnTo>
                  <a:lnTo>
                    <a:pt x="153239" y="63783"/>
                  </a:lnTo>
                  <a:lnTo>
                    <a:pt x="154197" y="63897"/>
                  </a:lnTo>
                  <a:lnTo>
                    <a:pt x="154179" y="63749"/>
                  </a:lnTo>
                  <a:lnTo>
                    <a:pt x="153905" y="63453"/>
                  </a:lnTo>
                  <a:lnTo>
                    <a:pt x="153426" y="62453"/>
                  </a:lnTo>
                  <a:lnTo>
                    <a:pt x="155095" y="62170"/>
                  </a:lnTo>
                  <a:lnTo>
                    <a:pt x="155624" y="62181"/>
                  </a:lnTo>
                  <a:lnTo>
                    <a:pt x="155878" y="62449"/>
                  </a:lnTo>
                  <a:lnTo>
                    <a:pt x="156066" y="62546"/>
                  </a:lnTo>
                  <a:lnTo>
                    <a:pt x="156574" y="62374"/>
                  </a:lnTo>
                  <a:lnTo>
                    <a:pt x="157128" y="62006"/>
                  </a:lnTo>
                  <a:lnTo>
                    <a:pt x="157745" y="62225"/>
                  </a:lnTo>
                  <a:lnTo>
                    <a:pt x="158038" y="62218"/>
                  </a:lnTo>
                  <a:lnTo>
                    <a:pt x="158353" y="61937"/>
                  </a:lnTo>
                  <a:lnTo>
                    <a:pt x="158608" y="61506"/>
                  </a:lnTo>
                  <a:lnTo>
                    <a:pt x="158745" y="61119"/>
                  </a:lnTo>
                  <a:lnTo>
                    <a:pt x="158977" y="60938"/>
                  </a:lnTo>
                  <a:lnTo>
                    <a:pt x="159218" y="61047"/>
                  </a:lnTo>
                  <a:lnTo>
                    <a:pt x="158600" y="60687"/>
                  </a:lnTo>
                  <a:lnTo>
                    <a:pt x="158203" y="60448"/>
                  </a:lnTo>
                  <a:lnTo>
                    <a:pt x="158360" y="60173"/>
                  </a:lnTo>
                  <a:lnTo>
                    <a:pt x="159829" y="58602"/>
                  </a:lnTo>
                  <a:lnTo>
                    <a:pt x="160518" y="58442"/>
                  </a:lnTo>
                  <a:lnTo>
                    <a:pt x="160757" y="58550"/>
                  </a:lnTo>
                  <a:lnTo>
                    <a:pt x="161221" y="58587"/>
                  </a:lnTo>
                  <a:lnTo>
                    <a:pt x="162607" y="57846"/>
                  </a:lnTo>
                  <a:lnTo>
                    <a:pt x="163064" y="56934"/>
                  </a:lnTo>
                  <a:lnTo>
                    <a:pt x="163071" y="56610"/>
                  </a:lnTo>
                  <a:lnTo>
                    <a:pt x="163144" y="56461"/>
                  </a:lnTo>
                  <a:lnTo>
                    <a:pt x="163866" y="55813"/>
                  </a:lnTo>
                  <a:lnTo>
                    <a:pt x="165251" y="55147"/>
                  </a:lnTo>
                  <a:lnTo>
                    <a:pt x="165621" y="55374"/>
                  </a:lnTo>
                  <a:lnTo>
                    <a:pt x="165686" y="55591"/>
                  </a:lnTo>
                  <a:lnTo>
                    <a:pt x="166129" y="56194"/>
                  </a:lnTo>
                  <a:lnTo>
                    <a:pt x="167288" y="55762"/>
                  </a:lnTo>
                  <a:lnTo>
                    <a:pt x="167788" y="55784"/>
                  </a:lnTo>
                  <a:lnTo>
                    <a:pt x="168128" y="54745"/>
                  </a:lnTo>
                  <a:lnTo>
                    <a:pt x="168023" y="53706"/>
                  </a:lnTo>
                  <a:lnTo>
                    <a:pt x="168082" y="53566"/>
                  </a:lnTo>
                  <a:lnTo>
                    <a:pt x="168830" y="53644"/>
                  </a:lnTo>
                  <a:lnTo>
                    <a:pt x="170375" y="53554"/>
                  </a:lnTo>
                  <a:lnTo>
                    <a:pt x="171586" y="53616"/>
                  </a:lnTo>
                  <a:lnTo>
                    <a:pt x="172307" y="53563"/>
                  </a:lnTo>
                  <a:lnTo>
                    <a:pt x="172897" y="52726"/>
                  </a:lnTo>
                  <a:lnTo>
                    <a:pt x="173087" y="51847"/>
                  </a:lnTo>
                  <a:lnTo>
                    <a:pt x="176931" y="50337"/>
                  </a:lnTo>
                  <a:lnTo>
                    <a:pt x="185191" y="40860"/>
                  </a:lnTo>
                  <a:lnTo>
                    <a:pt x="185404" y="40610"/>
                  </a:lnTo>
                  <a:lnTo>
                    <a:pt x="187366" y="38233"/>
                  </a:lnTo>
                  <a:lnTo>
                    <a:pt x="187747" y="37772"/>
                  </a:lnTo>
                  <a:lnTo>
                    <a:pt x="191687" y="32998"/>
                  </a:lnTo>
                  <a:lnTo>
                    <a:pt x="192289" y="32265"/>
                  </a:lnTo>
                  <a:lnTo>
                    <a:pt x="193555" y="30716"/>
                  </a:lnTo>
                  <a:lnTo>
                    <a:pt x="197461" y="25295"/>
                  </a:lnTo>
                  <a:lnTo>
                    <a:pt x="196894" y="23939"/>
                  </a:lnTo>
                  <a:lnTo>
                    <a:pt x="196978" y="22576"/>
                  </a:lnTo>
                  <a:lnTo>
                    <a:pt x="197171" y="22354"/>
                  </a:lnTo>
                  <a:lnTo>
                    <a:pt x="197273" y="22219"/>
                  </a:lnTo>
                  <a:lnTo>
                    <a:pt x="197513" y="22189"/>
                  </a:lnTo>
                  <a:lnTo>
                    <a:pt x="197426" y="21835"/>
                  </a:lnTo>
                  <a:lnTo>
                    <a:pt x="197059" y="21787"/>
                  </a:lnTo>
                  <a:lnTo>
                    <a:pt x="196870" y="21407"/>
                  </a:lnTo>
                  <a:lnTo>
                    <a:pt x="196805" y="21042"/>
                  </a:lnTo>
                  <a:lnTo>
                    <a:pt x="197531" y="20567"/>
                  </a:lnTo>
                  <a:lnTo>
                    <a:pt x="197924" y="20500"/>
                  </a:lnTo>
                  <a:lnTo>
                    <a:pt x="198219" y="20549"/>
                  </a:lnTo>
                  <a:lnTo>
                    <a:pt x="198277" y="20344"/>
                  </a:lnTo>
                  <a:lnTo>
                    <a:pt x="198201" y="20094"/>
                  </a:lnTo>
                  <a:lnTo>
                    <a:pt x="197859" y="20023"/>
                  </a:lnTo>
                  <a:lnTo>
                    <a:pt x="197601" y="19784"/>
                  </a:lnTo>
                  <a:lnTo>
                    <a:pt x="197739" y="19624"/>
                  </a:lnTo>
                  <a:lnTo>
                    <a:pt x="197976" y="19688"/>
                  </a:lnTo>
                  <a:lnTo>
                    <a:pt x="198063" y="19513"/>
                  </a:lnTo>
                  <a:lnTo>
                    <a:pt x="197747" y="19300"/>
                  </a:lnTo>
                  <a:lnTo>
                    <a:pt x="197459" y="19218"/>
                  </a:lnTo>
                  <a:lnTo>
                    <a:pt x="197424" y="19050"/>
                  </a:lnTo>
                  <a:lnTo>
                    <a:pt x="197427" y="18879"/>
                  </a:lnTo>
                  <a:lnTo>
                    <a:pt x="197791" y="18675"/>
                  </a:lnTo>
                  <a:lnTo>
                    <a:pt x="197958" y="18701"/>
                  </a:lnTo>
                  <a:lnTo>
                    <a:pt x="198252" y="18966"/>
                  </a:lnTo>
                  <a:lnTo>
                    <a:pt x="198445" y="18921"/>
                  </a:lnTo>
                  <a:lnTo>
                    <a:pt x="198533" y="18783"/>
                  </a:lnTo>
                  <a:lnTo>
                    <a:pt x="198718" y="18668"/>
                  </a:lnTo>
                  <a:lnTo>
                    <a:pt x="198842" y="18471"/>
                  </a:lnTo>
                  <a:lnTo>
                    <a:pt x="198562" y="18392"/>
                  </a:lnTo>
                  <a:lnTo>
                    <a:pt x="198537" y="18247"/>
                  </a:lnTo>
                  <a:lnTo>
                    <a:pt x="198924" y="18098"/>
                  </a:lnTo>
                  <a:lnTo>
                    <a:pt x="207555" y="17771"/>
                  </a:lnTo>
                  <a:lnTo>
                    <a:pt x="207335" y="17459"/>
                  </a:lnTo>
                  <a:lnTo>
                    <a:pt x="207160" y="16982"/>
                  </a:lnTo>
                  <a:lnTo>
                    <a:pt x="207327" y="16490"/>
                  </a:lnTo>
                  <a:lnTo>
                    <a:pt x="207902" y="15980"/>
                  </a:lnTo>
                  <a:lnTo>
                    <a:pt x="207862" y="16140"/>
                  </a:lnTo>
                  <a:lnTo>
                    <a:pt x="208131" y="16167"/>
                  </a:lnTo>
                  <a:lnTo>
                    <a:pt x="208499" y="15485"/>
                  </a:lnTo>
                  <a:lnTo>
                    <a:pt x="208560" y="15310"/>
                  </a:lnTo>
                  <a:lnTo>
                    <a:pt x="208523" y="15080"/>
                  </a:lnTo>
                  <a:lnTo>
                    <a:pt x="208662" y="15183"/>
                  </a:lnTo>
                  <a:lnTo>
                    <a:pt x="208873" y="15697"/>
                  </a:lnTo>
                  <a:lnTo>
                    <a:pt x="208793" y="16096"/>
                  </a:lnTo>
                  <a:lnTo>
                    <a:pt x="208557" y="16539"/>
                  </a:lnTo>
                  <a:lnTo>
                    <a:pt x="208797" y="17724"/>
                  </a:lnTo>
                  <a:lnTo>
                    <a:pt x="218418" y="17397"/>
                  </a:lnTo>
                  <a:lnTo>
                    <a:pt x="220806" y="18922"/>
                  </a:lnTo>
                  <a:lnTo>
                    <a:pt x="222247" y="18934"/>
                  </a:lnTo>
                  <a:lnTo>
                    <a:pt x="223818" y="17793"/>
                  </a:lnTo>
                  <a:lnTo>
                    <a:pt x="225488" y="17800"/>
                  </a:lnTo>
                  <a:lnTo>
                    <a:pt x="226327" y="17302"/>
                  </a:lnTo>
                  <a:lnTo>
                    <a:pt x="226495" y="17126"/>
                  </a:lnTo>
                  <a:lnTo>
                    <a:pt x="227583" y="19128"/>
                  </a:lnTo>
                  <a:lnTo>
                    <a:pt x="227647" y="19663"/>
                  </a:lnTo>
                  <a:lnTo>
                    <a:pt x="227366" y="20202"/>
                  </a:lnTo>
                  <a:lnTo>
                    <a:pt x="227590" y="21133"/>
                  </a:lnTo>
                  <a:lnTo>
                    <a:pt x="227749" y="21116"/>
                  </a:lnTo>
                  <a:lnTo>
                    <a:pt x="227705" y="20626"/>
                  </a:lnTo>
                  <a:lnTo>
                    <a:pt x="227832" y="20278"/>
                  </a:lnTo>
                  <a:lnTo>
                    <a:pt x="228436" y="19582"/>
                  </a:lnTo>
                  <a:lnTo>
                    <a:pt x="228804" y="18372"/>
                  </a:lnTo>
                  <a:lnTo>
                    <a:pt x="229135" y="17917"/>
                  </a:lnTo>
                  <a:lnTo>
                    <a:pt x="229507" y="17158"/>
                  </a:lnTo>
                  <a:lnTo>
                    <a:pt x="229637" y="16547"/>
                  </a:lnTo>
                  <a:lnTo>
                    <a:pt x="229601" y="16343"/>
                  </a:lnTo>
                  <a:lnTo>
                    <a:pt x="229387" y="16041"/>
                  </a:lnTo>
                  <a:lnTo>
                    <a:pt x="229500" y="15285"/>
                  </a:lnTo>
                  <a:lnTo>
                    <a:pt x="229838" y="15047"/>
                  </a:lnTo>
                  <a:lnTo>
                    <a:pt x="230191" y="14187"/>
                  </a:lnTo>
                  <a:lnTo>
                    <a:pt x="230235" y="13908"/>
                  </a:lnTo>
                  <a:lnTo>
                    <a:pt x="230177" y="13535"/>
                  </a:lnTo>
                  <a:lnTo>
                    <a:pt x="230271" y="13233"/>
                  </a:lnTo>
                  <a:lnTo>
                    <a:pt x="231873" y="9832"/>
                  </a:lnTo>
                  <a:lnTo>
                    <a:pt x="231610" y="9295"/>
                  </a:lnTo>
                  <a:lnTo>
                    <a:pt x="231757" y="8636"/>
                  </a:lnTo>
                  <a:lnTo>
                    <a:pt x="232382" y="7436"/>
                  </a:lnTo>
                  <a:lnTo>
                    <a:pt x="232748" y="7056"/>
                  </a:lnTo>
                  <a:lnTo>
                    <a:pt x="233135" y="6776"/>
                  </a:lnTo>
                  <a:lnTo>
                    <a:pt x="233364" y="6955"/>
                  </a:lnTo>
                  <a:lnTo>
                    <a:pt x="233950" y="7640"/>
                  </a:lnTo>
                  <a:lnTo>
                    <a:pt x="233871" y="8362"/>
                  </a:lnTo>
                  <a:lnTo>
                    <a:pt x="233605" y="9226"/>
                  </a:lnTo>
                  <a:lnTo>
                    <a:pt x="233409" y="9614"/>
                  </a:lnTo>
                  <a:lnTo>
                    <a:pt x="233482" y="10560"/>
                  </a:lnTo>
                  <a:lnTo>
                    <a:pt x="233202" y="11051"/>
                  </a:lnTo>
                  <a:lnTo>
                    <a:pt x="232868" y="11912"/>
                  </a:lnTo>
                  <a:lnTo>
                    <a:pt x="233564" y="13665"/>
                  </a:lnTo>
                  <a:lnTo>
                    <a:pt x="233797" y="13903"/>
                  </a:lnTo>
                  <a:lnTo>
                    <a:pt x="234008" y="13944"/>
                  </a:lnTo>
                  <a:lnTo>
                    <a:pt x="234710" y="13892"/>
                  </a:lnTo>
                  <a:lnTo>
                    <a:pt x="235248" y="13649"/>
                  </a:lnTo>
                  <a:lnTo>
                    <a:pt x="235430" y="13698"/>
                  </a:lnTo>
                  <a:lnTo>
                    <a:pt x="236212" y="14327"/>
                  </a:lnTo>
                  <a:lnTo>
                    <a:pt x="237404" y="14910"/>
                  </a:lnTo>
                  <a:lnTo>
                    <a:pt x="237547" y="14777"/>
                  </a:lnTo>
                  <a:lnTo>
                    <a:pt x="237380" y="14155"/>
                  </a:lnTo>
                  <a:lnTo>
                    <a:pt x="236700" y="12550"/>
                  </a:lnTo>
                  <a:lnTo>
                    <a:pt x="236353" y="12483"/>
                  </a:lnTo>
                  <a:lnTo>
                    <a:pt x="235023" y="12906"/>
                  </a:lnTo>
                  <a:lnTo>
                    <a:pt x="234475" y="12813"/>
                  </a:lnTo>
                  <a:lnTo>
                    <a:pt x="234306" y="12720"/>
                  </a:lnTo>
                  <a:lnTo>
                    <a:pt x="233934" y="12206"/>
                  </a:lnTo>
                  <a:lnTo>
                    <a:pt x="233824" y="11854"/>
                  </a:lnTo>
                  <a:lnTo>
                    <a:pt x="233846" y="11691"/>
                  </a:lnTo>
                  <a:lnTo>
                    <a:pt x="234024" y="11261"/>
                  </a:lnTo>
                  <a:lnTo>
                    <a:pt x="234566" y="10517"/>
                  </a:lnTo>
                  <a:lnTo>
                    <a:pt x="234956" y="9806"/>
                  </a:lnTo>
                  <a:lnTo>
                    <a:pt x="235271" y="9012"/>
                  </a:lnTo>
                  <a:lnTo>
                    <a:pt x="235902" y="7778"/>
                  </a:lnTo>
                  <a:lnTo>
                    <a:pt x="235941" y="7226"/>
                  </a:lnTo>
                  <a:lnTo>
                    <a:pt x="236188" y="6770"/>
                  </a:lnTo>
                  <a:lnTo>
                    <a:pt x="236691" y="6319"/>
                  </a:lnTo>
                  <a:lnTo>
                    <a:pt x="237592" y="5805"/>
                  </a:lnTo>
                  <a:lnTo>
                    <a:pt x="238223" y="5536"/>
                  </a:lnTo>
                  <a:lnTo>
                    <a:pt x="238772" y="5134"/>
                  </a:lnTo>
                  <a:lnTo>
                    <a:pt x="239494" y="3800"/>
                  </a:lnTo>
                  <a:lnTo>
                    <a:pt x="239659" y="3455"/>
                  </a:lnTo>
                  <a:lnTo>
                    <a:pt x="239880" y="2322"/>
                  </a:lnTo>
                  <a:lnTo>
                    <a:pt x="239874" y="1731"/>
                  </a:lnTo>
                  <a:lnTo>
                    <a:pt x="239457" y="1011"/>
                  </a:lnTo>
                  <a:lnTo>
                    <a:pt x="239530" y="657"/>
                  </a:lnTo>
                  <a:lnTo>
                    <a:pt x="239654" y="504"/>
                  </a:lnTo>
                  <a:lnTo>
                    <a:pt x="240302" y="0"/>
                  </a:lnTo>
                  <a:lnTo>
                    <a:pt x="240783" y="713"/>
                  </a:lnTo>
                  <a:lnTo>
                    <a:pt x="241686" y="1350"/>
                  </a:lnTo>
                  <a:lnTo>
                    <a:pt x="241984" y="1677"/>
                  </a:lnTo>
                  <a:lnTo>
                    <a:pt x="242203" y="3022"/>
                  </a:lnTo>
                  <a:lnTo>
                    <a:pt x="241445" y="3625"/>
                  </a:lnTo>
                  <a:lnTo>
                    <a:pt x="241456" y="4139"/>
                  </a:lnTo>
                  <a:lnTo>
                    <a:pt x="241317" y="5952"/>
                  </a:lnTo>
                  <a:lnTo>
                    <a:pt x="241117" y="6689"/>
                  </a:lnTo>
                  <a:lnTo>
                    <a:pt x="241093" y="7213"/>
                  </a:lnTo>
                  <a:lnTo>
                    <a:pt x="242209" y="7177"/>
                  </a:lnTo>
                  <a:lnTo>
                    <a:pt x="242809" y="6894"/>
                  </a:lnTo>
                  <a:lnTo>
                    <a:pt x="243151" y="7419"/>
                  </a:lnTo>
                  <a:lnTo>
                    <a:pt x="243650" y="8004"/>
                  </a:lnTo>
                  <a:lnTo>
                    <a:pt x="244389" y="8049"/>
                  </a:lnTo>
                  <a:lnTo>
                    <a:pt x="245451" y="9010"/>
                  </a:lnTo>
                  <a:lnTo>
                    <a:pt x="246157" y="9383"/>
                  </a:lnTo>
                  <a:lnTo>
                    <a:pt x="246335" y="9964"/>
                  </a:lnTo>
                  <a:lnTo>
                    <a:pt x="247302" y="11137"/>
                  </a:lnTo>
                  <a:lnTo>
                    <a:pt x="248354" y="11062"/>
                  </a:lnTo>
                  <a:lnTo>
                    <a:pt x="250155" y="10276"/>
                  </a:lnTo>
                  <a:lnTo>
                    <a:pt x="251265" y="9546"/>
                  </a:lnTo>
                  <a:lnTo>
                    <a:pt x="250853" y="9155"/>
                  </a:lnTo>
                  <a:lnTo>
                    <a:pt x="250533" y="8637"/>
                  </a:lnTo>
                  <a:lnTo>
                    <a:pt x="250649" y="8031"/>
                  </a:lnTo>
                  <a:lnTo>
                    <a:pt x="250795" y="7792"/>
                  </a:lnTo>
                  <a:lnTo>
                    <a:pt x="250692" y="7282"/>
                  </a:lnTo>
                  <a:lnTo>
                    <a:pt x="250263" y="6169"/>
                  </a:lnTo>
                  <a:lnTo>
                    <a:pt x="249826" y="5529"/>
                  </a:lnTo>
                  <a:lnTo>
                    <a:pt x="249287" y="4914"/>
                  </a:lnTo>
                  <a:lnTo>
                    <a:pt x="249148" y="4505"/>
                  </a:lnTo>
                  <a:lnTo>
                    <a:pt x="249184" y="4140"/>
                  </a:lnTo>
                  <a:lnTo>
                    <a:pt x="249308" y="3943"/>
                  </a:lnTo>
                  <a:lnTo>
                    <a:pt x="249563" y="3820"/>
                  </a:lnTo>
                  <a:lnTo>
                    <a:pt x="249777" y="3827"/>
                  </a:lnTo>
                  <a:lnTo>
                    <a:pt x="250414" y="3469"/>
                  </a:lnTo>
                  <a:lnTo>
                    <a:pt x="250330" y="3090"/>
                  </a:lnTo>
                  <a:lnTo>
                    <a:pt x="250279" y="2255"/>
                  </a:lnTo>
                  <a:lnTo>
                    <a:pt x="250839" y="2050"/>
                  </a:lnTo>
                  <a:lnTo>
                    <a:pt x="251361" y="2263"/>
                  </a:lnTo>
                  <a:lnTo>
                    <a:pt x="251678" y="2773"/>
                  </a:lnTo>
                  <a:lnTo>
                    <a:pt x="251648" y="3037"/>
                  </a:lnTo>
                  <a:lnTo>
                    <a:pt x="251721" y="3402"/>
                  </a:lnTo>
                  <a:lnTo>
                    <a:pt x="252082" y="3983"/>
                  </a:lnTo>
                  <a:lnTo>
                    <a:pt x="252592" y="4530"/>
                  </a:lnTo>
                  <a:lnTo>
                    <a:pt x="252741" y="4545"/>
                  </a:lnTo>
                  <a:lnTo>
                    <a:pt x="253265" y="4366"/>
                  </a:lnTo>
                  <a:lnTo>
                    <a:pt x="253713" y="3863"/>
                  </a:lnTo>
                  <a:lnTo>
                    <a:pt x="254080" y="3591"/>
                  </a:lnTo>
                  <a:lnTo>
                    <a:pt x="254346" y="3487"/>
                  </a:lnTo>
                  <a:lnTo>
                    <a:pt x="255311" y="3383"/>
                  </a:lnTo>
                  <a:lnTo>
                    <a:pt x="255591" y="3401"/>
                  </a:lnTo>
                  <a:lnTo>
                    <a:pt x="255813" y="3531"/>
                  </a:lnTo>
                  <a:lnTo>
                    <a:pt x="256163" y="3978"/>
                  </a:lnTo>
                  <a:lnTo>
                    <a:pt x="256552" y="4298"/>
                  </a:lnTo>
                  <a:lnTo>
                    <a:pt x="256887" y="4194"/>
                  </a:lnTo>
                  <a:lnTo>
                    <a:pt x="257754" y="5233"/>
                  </a:lnTo>
                  <a:lnTo>
                    <a:pt x="257943" y="5688"/>
                  </a:lnTo>
                  <a:lnTo>
                    <a:pt x="257983" y="6671"/>
                  </a:lnTo>
                  <a:lnTo>
                    <a:pt x="257484" y="7028"/>
                  </a:lnTo>
                  <a:lnTo>
                    <a:pt x="257604" y="7724"/>
                  </a:lnTo>
                  <a:lnTo>
                    <a:pt x="258630" y="7635"/>
                  </a:lnTo>
                  <a:lnTo>
                    <a:pt x="259209" y="8209"/>
                  </a:lnTo>
                  <a:lnTo>
                    <a:pt x="259079" y="8427"/>
                  </a:lnTo>
                  <a:lnTo>
                    <a:pt x="260053" y="8438"/>
                  </a:lnTo>
                  <a:lnTo>
                    <a:pt x="259889" y="9147"/>
                  </a:lnTo>
                  <a:lnTo>
                    <a:pt x="259114" y="9940"/>
                  </a:lnTo>
                  <a:lnTo>
                    <a:pt x="259092" y="10167"/>
                  </a:lnTo>
                  <a:lnTo>
                    <a:pt x="259627" y="10514"/>
                  </a:lnTo>
                  <a:lnTo>
                    <a:pt x="260187" y="10339"/>
                  </a:lnTo>
                  <a:lnTo>
                    <a:pt x="261155" y="11095"/>
                  </a:lnTo>
                  <a:lnTo>
                    <a:pt x="261821" y="11826"/>
                  </a:lnTo>
                  <a:lnTo>
                    <a:pt x="261963" y="12144"/>
                  </a:lnTo>
                  <a:lnTo>
                    <a:pt x="262114" y="12451"/>
                  </a:lnTo>
                  <a:lnTo>
                    <a:pt x="263013" y="13181"/>
                  </a:lnTo>
                  <a:lnTo>
                    <a:pt x="263474" y="13323"/>
                  </a:lnTo>
                  <a:lnTo>
                    <a:pt x="264469" y="13401"/>
                  </a:lnTo>
                  <a:lnTo>
                    <a:pt x="265258" y="14163"/>
                  </a:lnTo>
                  <a:lnTo>
                    <a:pt x="265532" y="14568"/>
                  </a:lnTo>
                  <a:lnTo>
                    <a:pt x="265738" y="15794"/>
                  </a:lnTo>
                  <a:lnTo>
                    <a:pt x="265708" y="16062"/>
                  </a:lnTo>
                  <a:lnTo>
                    <a:pt x="265501" y="16383"/>
                  </a:lnTo>
                  <a:lnTo>
                    <a:pt x="265252" y="16570"/>
                  </a:lnTo>
                  <a:lnTo>
                    <a:pt x="264997" y="16597"/>
                  </a:lnTo>
                  <a:lnTo>
                    <a:pt x="264695" y="16496"/>
                  </a:lnTo>
                  <a:lnTo>
                    <a:pt x="264183" y="16611"/>
                  </a:lnTo>
                  <a:lnTo>
                    <a:pt x="263814" y="16973"/>
                  </a:lnTo>
                  <a:lnTo>
                    <a:pt x="263196" y="18877"/>
                  </a:lnTo>
                  <a:lnTo>
                    <a:pt x="263186" y="19302"/>
                  </a:lnTo>
                  <a:lnTo>
                    <a:pt x="263263" y="19505"/>
                  </a:lnTo>
                  <a:lnTo>
                    <a:pt x="263596" y="19923"/>
                  </a:lnTo>
                  <a:lnTo>
                    <a:pt x="264542" y="20448"/>
                  </a:lnTo>
                  <a:lnTo>
                    <a:pt x="266390" y="20868"/>
                  </a:lnTo>
                  <a:lnTo>
                    <a:pt x="266616" y="20626"/>
                  </a:lnTo>
                  <a:lnTo>
                    <a:pt x="266747" y="20296"/>
                  </a:lnTo>
                  <a:lnTo>
                    <a:pt x="267560" y="20166"/>
                  </a:lnTo>
                  <a:lnTo>
                    <a:pt x="267677" y="20626"/>
                  </a:lnTo>
                  <a:lnTo>
                    <a:pt x="268910" y="22893"/>
                  </a:lnTo>
                  <a:lnTo>
                    <a:pt x="269158" y="23879"/>
                  </a:lnTo>
                  <a:lnTo>
                    <a:pt x="269111" y="24699"/>
                  </a:lnTo>
                  <a:lnTo>
                    <a:pt x="268057" y="26312"/>
                  </a:lnTo>
                  <a:lnTo>
                    <a:pt x="267804" y="26963"/>
                  </a:lnTo>
                  <a:lnTo>
                    <a:pt x="267655" y="27644"/>
                  </a:lnTo>
                  <a:lnTo>
                    <a:pt x="267713" y="28428"/>
                  </a:lnTo>
                  <a:lnTo>
                    <a:pt x="267915" y="29022"/>
                  </a:lnTo>
                  <a:lnTo>
                    <a:pt x="268002" y="29607"/>
                  </a:lnTo>
                  <a:lnTo>
                    <a:pt x="267919" y="30116"/>
                  </a:lnTo>
                  <a:lnTo>
                    <a:pt x="267640" y="30451"/>
                  </a:lnTo>
                  <a:lnTo>
                    <a:pt x="266454" y="31243"/>
                  </a:lnTo>
                  <a:lnTo>
                    <a:pt x="265397" y="32110"/>
                  </a:lnTo>
                  <a:lnTo>
                    <a:pt x="264806" y="32318"/>
                  </a:lnTo>
                  <a:lnTo>
                    <a:pt x="264536" y="32316"/>
                  </a:lnTo>
                  <a:lnTo>
                    <a:pt x="263965" y="31940"/>
                  </a:lnTo>
                  <a:lnTo>
                    <a:pt x="263890" y="31650"/>
                  </a:lnTo>
                  <a:lnTo>
                    <a:pt x="264255" y="30862"/>
                  </a:lnTo>
                  <a:lnTo>
                    <a:pt x="264306" y="30420"/>
                  </a:lnTo>
                  <a:lnTo>
                    <a:pt x="264257" y="29881"/>
                  </a:lnTo>
                  <a:lnTo>
                    <a:pt x="263874" y="29135"/>
                  </a:lnTo>
                  <a:lnTo>
                    <a:pt x="263407" y="28746"/>
                  </a:lnTo>
                  <a:lnTo>
                    <a:pt x="262793" y="28505"/>
                  </a:lnTo>
                  <a:lnTo>
                    <a:pt x="262416" y="28529"/>
                  </a:lnTo>
                  <a:lnTo>
                    <a:pt x="262062" y="28761"/>
                  </a:lnTo>
                  <a:lnTo>
                    <a:pt x="261921" y="29190"/>
                  </a:lnTo>
                  <a:lnTo>
                    <a:pt x="261831" y="29898"/>
                  </a:lnTo>
                  <a:lnTo>
                    <a:pt x="261638" y="30493"/>
                  </a:lnTo>
                  <a:lnTo>
                    <a:pt x="260495" y="31549"/>
                  </a:lnTo>
                  <a:lnTo>
                    <a:pt x="260245" y="32005"/>
                  </a:lnTo>
                  <a:lnTo>
                    <a:pt x="260081" y="32509"/>
                  </a:lnTo>
                  <a:lnTo>
                    <a:pt x="260057" y="33015"/>
                  </a:lnTo>
                  <a:lnTo>
                    <a:pt x="260438" y="36107"/>
                  </a:lnTo>
                  <a:lnTo>
                    <a:pt x="260586" y="36843"/>
                  </a:lnTo>
                  <a:lnTo>
                    <a:pt x="260602" y="37300"/>
                  </a:lnTo>
                  <a:lnTo>
                    <a:pt x="260425" y="37981"/>
                  </a:lnTo>
                  <a:lnTo>
                    <a:pt x="259725" y="38960"/>
                  </a:lnTo>
                  <a:lnTo>
                    <a:pt x="259474" y="39707"/>
                  </a:lnTo>
                  <a:lnTo>
                    <a:pt x="259480" y="40571"/>
                  </a:lnTo>
                  <a:lnTo>
                    <a:pt x="259954" y="41586"/>
                  </a:lnTo>
                  <a:lnTo>
                    <a:pt x="260415" y="41426"/>
                  </a:lnTo>
                  <a:lnTo>
                    <a:pt x="260573" y="41237"/>
                  </a:lnTo>
                  <a:lnTo>
                    <a:pt x="260577" y="40958"/>
                  </a:lnTo>
                  <a:lnTo>
                    <a:pt x="260497" y="40825"/>
                  </a:lnTo>
                  <a:lnTo>
                    <a:pt x="260479" y="39973"/>
                  </a:lnTo>
                  <a:lnTo>
                    <a:pt x="260582" y="39809"/>
                  </a:lnTo>
                  <a:lnTo>
                    <a:pt x="260798" y="39798"/>
                  </a:lnTo>
                  <a:lnTo>
                    <a:pt x="260882" y="39489"/>
                  </a:lnTo>
                  <a:lnTo>
                    <a:pt x="260570" y="39485"/>
                  </a:lnTo>
                  <a:lnTo>
                    <a:pt x="260225" y="39800"/>
                  </a:lnTo>
                  <a:lnTo>
                    <a:pt x="260203" y="40300"/>
                  </a:lnTo>
                  <a:lnTo>
                    <a:pt x="259927" y="40155"/>
                  </a:lnTo>
                  <a:lnTo>
                    <a:pt x="259778" y="39499"/>
                  </a:lnTo>
                  <a:lnTo>
                    <a:pt x="259815" y="39246"/>
                  </a:lnTo>
                  <a:lnTo>
                    <a:pt x="260043" y="38885"/>
                  </a:lnTo>
                  <a:lnTo>
                    <a:pt x="260265" y="38699"/>
                  </a:lnTo>
                  <a:lnTo>
                    <a:pt x="261311" y="36931"/>
                  </a:lnTo>
                  <a:lnTo>
                    <a:pt x="261606" y="36801"/>
                  </a:lnTo>
                  <a:lnTo>
                    <a:pt x="261947" y="36801"/>
                  </a:lnTo>
                  <a:lnTo>
                    <a:pt x="262473" y="37121"/>
                  </a:lnTo>
                  <a:lnTo>
                    <a:pt x="263025" y="36671"/>
                  </a:lnTo>
                  <a:lnTo>
                    <a:pt x="263476" y="36675"/>
                  </a:lnTo>
                  <a:lnTo>
                    <a:pt x="263573" y="37237"/>
                  </a:lnTo>
                  <a:lnTo>
                    <a:pt x="263006" y="38436"/>
                  </a:lnTo>
                  <a:lnTo>
                    <a:pt x="262171" y="39165"/>
                  </a:lnTo>
                  <a:lnTo>
                    <a:pt x="261568" y="39448"/>
                  </a:lnTo>
                  <a:lnTo>
                    <a:pt x="261550" y="39872"/>
                  </a:lnTo>
                  <a:lnTo>
                    <a:pt x="261851" y="40237"/>
                  </a:lnTo>
                  <a:lnTo>
                    <a:pt x="262515" y="40532"/>
                  </a:lnTo>
                  <a:lnTo>
                    <a:pt x="262871" y="40510"/>
                  </a:lnTo>
                  <a:lnTo>
                    <a:pt x="263184" y="39542"/>
                  </a:lnTo>
                  <a:lnTo>
                    <a:pt x="263439" y="38989"/>
                  </a:lnTo>
                  <a:lnTo>
                    <a:pt x="263754" y="38534"/>
                  </a:lnTo>
                  <a:lnTo>
                    <a:pt x="264182" y="38249"/>
                  </a:lnTo>
                  <a:lnTo>
                    <a:pt x="264450" y="38264"/>
                  </a:lnTo>
                  <a:lnTo>
                    <a:pt x="264770" y="38545"/>
                  </a:lnTo>
                  <a:lnTo>
                    <a:pt x="265223" y="38540"/>
                  </a:lnTo>
                  <a:lnTo>
                    <a:pt x="265754" y="38293"/>
                  </a:lnTo>
                  <a:lnTo>
                    <a:pt x="266066" y="37850"/>
                  </a:lnTo>
                  <a:lnTo>
                    <a:pt x="266193" y="37772"/>
                  </a:lnTo>
                  <a:lnTo>
                    <a:pt x="266592" y="37682"/>
                  </a:lnTo>
                  <a:lnTo>
                    <a:pt x="267729" y="37734"/>
                  </a:lnTo>
                  <a:lnTo>
                    <a:pt x="268372" y="37473"/>
                  </a:lnTo>
                  <a:lnTo>
                    <a:pt x="268495" y="37924"/>
                  </a:lnTo>
                  <a:lnTo>
                    <a:pt x="268357" y="38498"/>
                  </a:lnTo>
                  <a:lnTo>
                    <a:pt x="268394" y="39004"/>
                  </a:lnTo>
                  <a:lnTo>
                    <a:pt x="268514" y="39268"/>
                  </a:lnTo>
                  <a:lnTo>
                    <a:pt x="268993" y="39889"/>
                  </a:lnTo>
                  <a:lnTo>
                    <a:pt x="269814" y="40474"/>
                  </a:lnTo>
                  <a:lnTo>
                    <a:pt x="270002" y="40671"/>
                  </a:lnTo>
                  <a:lnTo>
                    <a:pt x="270348" y="41303"/>
                  </a:lnTo>
                  <a:lnTo>
                    <a:pt x="270668" y="41624"/>
                  </a:lnTo>
                  <a:lnTo>
                    <a:pt x="271776" y="42073"/>
                  </a:lnTo>
                  <a:lnTo>
                    <a:pt x="272289" y="42802"/>
                  </a:lnTo>
                  <a:lnTo>
                    <a:pt x="271945" y="43072"/>
                  </a:lnTo>
                  <a:lnTo>
                    <a:pt x="273248" y="43567"/>
                  </a:lnTo>
                  <a:lnTo>
                    <a:pt x="273995" y="44159"/>
                  </a:lnTo>
                  <a:lnTo>
                    <a:pt x="274402" y="44718"/>
                  </a:lnTo>
                  <a:lnTo>
                    <a:pt x="273571" y="45835"/>
                  </a:lnTo>
                  <a:lnTo>
                    <a:pt x="273629" y="46412"/>
                  </a:lnTo>
                  <a:lnTo>
                    <a:pt x="273988" y="46647"/>
                  </a:lnTo>
                  <a:lnTo>
                    <a:pt x="274216" y="46896"/>
                  </a:lnTo>
                  <a:lnTo>
                    <a:pt x="274205" y="47038"/>
                  </a:lnTo>
                  <a:lnTo>
                    <a:pt x="273864" y="47332"/>
                  </a:lnTo>
                  <a:lnTo>
                    <a:pt x="274039" y="47561"/>
                  </a:lnTo>
                  <a:lnTo>
                    <a:pt x="273577" y="47908"/>
                  </a:lnTo>
                  <a:lnTo>
                    <a:pt x="272585" y="48375"/>
                  </a:lnTo>
                  <a:lnTo>
                    <a:pt x="272285" y="48360"/>
                  </a:lnTo>
                  <a:lnTo>
                    <a:pt x="271968" y="48680"/>
                  </a:lnTo>
                  <a:lnTo>
                    <a:pt x="271987" y="48970"/>
                  </a:lnTo>
                  <a:lnTo>
                    <a:pt x="272163" y="49089"/>
                  </a:lnTo>
                  <a:lnTo>
                    <a:pt x="272186" y="49257"/>
                  </a:lnTo>
                  <a:lnTo>
                    <a:pt x="271831" y="50988"/>
                  </a:lnTo>
                  <a:lnTo>
                    <a:pt x="271657" y="51245"/>
                  </a:lnTo>
                  <a:lnTo>
                    <a:pt x="271200" y="51368"/>
                  </a:lnTo>
                  <a:lnTo>
                    <a:pt x="270978" y="52142"/>
                  </a:lnTo>
                  <a:lnTo>
                    <a:pt x="271938" y="51498"/>
                  </a:lnTo>
                  <a:lnTo>
                    <a:pt x="272638" y="50813"/>
                  </a:lnTo>
                  <a:lnTo>
                    <a:pt x="273091" y="50776"/>
                  </a:lnTo>
                  <a:lnTo>
                    <a:pt x="273450" y="50798"/>
                  </a:lnTo>
                  <a:lnTo>
                    <a:pt x="273450" y="51155"/>
                  </a:lnTo>
                  <a:lnTo>
                    <a:pt x="273610" y="51904"/>
                  </a:lnTo>
                  <a:lnTo>
                    <a:pt x="274342" y="52247"/>
                  </a:lnTo>
                  <a:lnTo>
                    <a:pt x="274524" y="51975"/>
                  </a:lnTo>
                  <a:lnTo>
                    <a:pt x="275242" y="51729"/>
                  </a:lnTo>
                  <a:lnTo>
                    <a:pt x="275949" y="51257"/>
                  </a:lnTo>
                  <a:lnTo>
                    <a:pt x="276801" y="51104"/>
                  </a:lnTo>
                  <a:lnTo>
                    <a:pt x="276961" y="51298"/>
                  </a:lnTo>
                  <a:lnTo>
                    <a:pt x="277022" y="52058"/>
                  </a:lnTo>
                  <a:lnTo>
                    <a:pt x="276648" y="52884"/>
                  </a:lnTo>
                  <a:lnTo>
                    <a:pt x="276398" y="53193"/>
                  </a:lnTo>
                  <a:lnTo>
                    <a:pt x="275956" y="53189"/>
                  </a:lnTo>
                  <a:lnTo>
                    <a:pt x="275720" y="53271"/>
                  </a:lnTo>
                  <a:lnTo>
                    <a:pt x="275321" y="53762"/>
                  </a:lnTo>
                  <a:lnTo>
                    <a:pt x="276285" y="55706"/>
                  </a:lnTo>
                  <a:lnTo>
                    <a:pt x="276488" y="56015"/>
                  </a:lnTo>
                  <a:lnTo>
                    <a:pt x="276640" y="56075"/>
                  </a:lnTo>
                  <a:lnTo>
                    <a:pt x="277978" y="55982"/>
                  </a:lnTo>
                  <a:lnTo>
                    <a:pt x="278946" y="55428"/>
                  </a:lnTo>
                  <a:lnTo>
                    <a:pt x="279440" y="54858"/>
                  </a:lnTo>
                  <a:lnTo>
                    <a:pt x="279679" y="54937"/>
                  </a:lnTo>
                  <a:lnTo>
                    <a:pt x="279795" y="55306"/>
                  </a:lnTo>
                  <a:lnTo>
                    <a:pt x="280412" y="55368"/>
                  </a:lnTo>
                  <a:lnTo>
                    <a:pt x="280468" y="54482"/>
                  </a:lnTo>
                  <a:lnTo>
                    <a:pt x="279532" y="52777"/>
                  </a:lnTo>
                  <a:lnTo>
                    <a:pt x="279598" y="52558"/>
                  </a:lnTo>
                  <a:lnTo>
                    <a:pt x="281729" y="52899"/>
                  </a:lnTo>
                  <a:lnTo>
                    <a:pt x="281980" y="54433"/>
                  </a:lnTo>
                  <a:lnTo>
                    <a:pt x="281951" y="54887"/>
                  </a:lnTo>
                  <a:lnTo>
                    <a:pt x="281771" y="55643"/>
                  </a:lnTo>
                  <a:lnTo>
                    <a:pt x="281800" y="55814"/>
                  </a:lnTo>
                  <a:lnTo>
                    <a:pt x="282322" y="56190"/>
                  </a:lnTo>
                  <a:lnTo>
                    <a:pt x="283196" y="57065"/>
                  </a:lnTo>
                  <a:lnTo>
                    <a:pt x="282844" y="57594"/>
                  </a:lnTo>
                  <a:lnTo>
                    <a:pt x="282522" y="57895"/>
                  </a:lnTo>
                  <a:lnTo>
                    <a:pt x="282429" y="58179"/>
                  </a:lnTo>
                  <a:lnTo>
                    <a:pt x="282453" y="58543"/>
                  </a:lnTo>
                  <a:lnTo>
                    <a:pt x="282591" y="58863"/>
                  </a:lnTo>
                  <a:lnTo>
                    <a:pt x="282870" y="59016"/>
                  </a:lnTo>
                  <a:lnTo>
                    <a:pt x="283089" y="59513"/>
                  </a:lnTo>
                  <a:lnTo>
                    <a:pt x="282243" y="60683"/>
                  </a:lnTo>
                  <a:lnTo>
                    <a:pt x="283082" y="59631"/>
                  </a:lnTo>
                  <a:lnTo>
                    <a:pt x="283022" y="60553"/>
                  </a:lnTo>
                  <a:lnTo>
                    <a:pt x="283268" y="61833"/>
                  </a:lnTo>
                  <a:lnTo>
                    <a:pt x="283441" y="62024"/>
                  </a:lnTo>
                  <a:lnTo>
                    <a:pt x="283826" y="62113"/>
                  </a:lnTo>
                  <a:lnTo>
                    <a:pt x="284166" y="61581"/>
                  </a:lnTo>
                  <a:lnTo>
                    <a:pt x="285013" y="61150"/>
                  </a:lnTo>
                  <a:lnTo>
                    <a:pt x="286311" y="61200"/>
                  </a:lnTo>
                  <a:lnTo>
                    <a:pt x="286725" y="61443"/>
                  </a:lnTo>
                  <a:lnTo>
                    <a:pt x="286747" y="62437"/>
                  </a:lnTo>
                  <a:lnTo>
                    <a:pt x="286583" y="62563"/>
                  </a:lnTo>
                  <a:lnTo>
                    <a:pt x="286568" y="62888"/>
                  </a:lnTo>
                  <a:lnTo>
                    <a:pt x="288040" y="61713"/>
                  </a:lnTo>
                  <a:lnTo>
                    <a:pt x="288509" y="61069"/>
                  </a:lnTo>
                  <a:lnTo>
                    <a:pt x="288781" y="60533"/>
                  </a:lnTo>
                  <a:lnTo>
                    <a:pt x="289253" y="60035"/>
                  </a:lnTo>
                  <a:lnTo>
                    <a:pt x="289604" y="59751"/>
                  </a:lnTo>
                  <a:lnTo>
                    <a:pt x="290588" y="59492"/>
                  </a:lnTo>
                  <a:lnTo>
                    <a:pt x="290471" y="59759"/>
                  </a:lnTo>
                  <a:lnTo>
                    <a:pt x="290149" y="60084"/>
                  </a:lnTo>
                  <a:lnTo>
                    <a:pt x="289559" y="61291"/>
                  </a:lnTo>
                  <a:lnTo>
                    <a:pt x="289783" y="61737"/>
                  </a:lnTo>
                  <a:lnTo>
                    <a:pt x="290207" y="61759"/>
                  </a:lnTo>
                  <a:lnTo>
                    <a:pt x="290722" y="61562"/>
                  </a:lnTo>
                  <a:lnTo>
                    <a:pt x="290834" y="61413"/>
                  </a:lnTo>
                  <a:lnTo>
                    <a:pt x="292534" y="61466"/>
                  </a:lnTo>
                  <a:lnTo>
                    <a:pt x="292469" y="61704"/>
                  </a:lnTo>
                  <a:lnTo>
                    <a:pt x="292548" y="62654"/>
                  </a:lnTo>
                  <a:lnTo>
                    <a:pt x="292780" y="62702"/>
                  </a:lnTo>
                  <a:lnTo>
                    <a:pt x="293204" y="63030"/>
                  </a:lnTo>
                  <a:lnTo>
                    <a:pt x="293602" y="63622"/>
                  </a:lnTo>
                  <a:lnTo>
                    <a:pt x="293939" y="63957"/>
                  </a:lnTo>
                  <a:lnTo>
                    <a:pt x="294791" y="63358"/>
                  </a:lnTo>
                  <a:lnTo>
                    <a:pt x="295451" y="62674"/>
                  </a:lnTo>
                  <a:lnTo>
                    <a:pt x="295657" y="62733"/>
                  </a:lnTo>
                  <a:lnTo>
                    <a:pt x="296149" y="63177"/>
                  </a:lnTo>
                  <a:lnTo>
                    <a:pt x="296615" y="63785"/>
                  </a:lnTo>
                  <a:lnTo>
                    <a:pt x="297269" y="63414"/>
                  </a:lnTo>
                  <a:lnTo>
                    <a:pt x="297972" y="63432"/>
                  </a:lnTo>
                  <a:lnTo>
                    <a:pt x="299164" y="63171"/>
                  </a:lnTo>
                  <a:lnTo>
                    <a:pt x="299374" y="63220"/>
                  </a:lnTo>
                  <a:lnTo>
                    <a:pt x="300192" y="63212"/>
                  </a:lnTo>
                  <a:lnTo>
                    <a:pt x="299928" y="62702"/>
                  </a:lnTo>
                  <a:lnTo>
                    <a:pt x="299793" y="61853"/>
                  </a:lnTo>
                  <a:lnTo>
                    <a:pt x="299623" y="61458"/>
                  </a:lnTo>
                  <a:lnTo>
                    <a:pt x="297054" y="61378"/>
                  </a:lnTo>
                  <a:lnTo>
                    <a:pt x="297886" y="60844"/>
                  </a:lnTo>
                  <a:lnTo>
                    <a:pt x="299205" y="59663"/>
                  </a:lnTo>
                  <a:lnTo>
                    <a:pt x="299440" y="59288"/>
                  </a:lnTo>
                  <a:lnTo>
                    <a:pt x="300551" y="59206"/>
                  </a:lnTo>
                  <a:lnTo>
                    <a:pt x="300221" y="58452"/>
                  </a:lnTo>
                  <a:lnTo>
                    <a:pt x="301234" y="57551"/>
                  </a:lnTo>
                  <a:lnTo>
                    <a:pt x="301836" y="57332"/>
                  </a:lnTo>
                  <a:lnTo>
                    <a:pt x="302234" y="56941"/>
                  </a:lnTo>
                  <a:lnTo>
                    <a:pt x="302204" y="56746"/>
                  </a:lnTo>
                  <a:lnTo>
                    <a:pt x="301710" y="56728"/>
                  </a:lnTo>
                  <a:lnTo>
                    <a:pt x="302593" y="55846"/>
                  </a:lnTo>
                  <a:lnTo>
                    <a:pt x="302992" y="55619"/>
                  </a:lnTo>
                  <a:lnTo>
                    <a:pt x="304072" y="55232"/>
                  </a:lnTo>
                  <a:lnTo>
                    <a:pt x="305142" y="55786"/>
                  </a:lnTo>
                  <a:lnTo>
                    <a:pt x="305649" y="56434"/>
                  </a:lnTo>
                  <a:lnTo>
                    <a:pt x="306545" y="56676"/>
                  </a:lnTo>
                  <a:lnTo>
                    <a:pt x="307230" y="55705"/>
                  </a:lnTo>
                  <a:lnTo>
                    <a:pt x="307371" y="55061"/>
                  </a:lnTo>
                  <a:lnTo>
                    <a:pt x="307614" y="54487"/>
                  </a:lnTo>
                  <a:lnTo>
                    <a:pt x="307984" y="54182"/>
                  </a:lnTo>
                  <a:lnTo>
                    <a:pt x="309428" y="53658"/>
                  </a:lnTo>
                  <a:lnTo>
                    <a:pt x="310152" y="54760"/>
                  </a:lnTo>
                  <a:lnTo>
                    <a:pt x="310272" y="55091"/>
                  </a:lnTo>
                  <a:lnTo>
                    <a:pt x="310533" y="55412"/>
                  </a:lnTo>
                  <a:lnTo>
                    <a:pt x="310942" y="55516"/>
                  </a:lnTo>
                  <a:lnTo>
                    <a:pt x="311668" y="55111"/>
                  </a:lnTo>
                  <a:lnTo>
                    <a:pt x="312654" y="54136"/>
                  </a:lnTo>
                  <a:lnTo>
                    <a:pt x="313147" y="53510"/>
                  </a:lnTo>
                  <a:lnTo>
                    <a:pt x="313067" y="53048"/>
                  </a:lnTo>
                  <a:lnTo>
                    <a:pt x="312620" y="51656"/>
                  </a:lnTo>
                  <a:lnTo>
                    <a:pt x="312029" y="51511"/>
                  </a:lnTo>
                  <a:lnTo>
                    <a:pt x="311510" y="52058"/>
                  </a:lnTo>
                  <a:lnTo>
                    <a:pt x="310915" y="52132"/>
                  </a:lnTo>
                  <a:lnTo>
                    <a:pt x="310610" y="52084"/>
                  </a:lnTo>
                  <a:lnTo>
                    <a:pt x="310378" y="51786"/>
                  </a:lnTo>
                  <a:lnTo>
                    <a:pt x="310342" y="51231"/>
                  </a:lnTo>
                  <a:lnTo>
                    <a:pt x="310814" y="50416"/>
                  </a:lnTo>
                  <a:lnTo>
                    <a:pt x="311175" y="50326"/>
                  </a:lnTo>
                  <a:lnTo>
                    <a:pt x="311366" y="50427"/>
                  </a:lnTo>
                  <a:lnTo>
                    <a:pt x="311594" y="50424"/>
                  </a:lnTo>
                  <a:lnTo>
                    <a:pt x="311906" y="50074"/>
                  </a:lnTo>
                  <a:lnTo>
                    <a:pt x="311979" y="49746"/>
                  </a:lnTo>
                  <a:lnTo>
                    <a:pt x="312164" y="49374"/>
                  </a:lnTo>
                  <a:lnTo>
                    <a:pt x="312715" y="49248"/>
                  </a:lnTo>
                  <a:lnTo>
                    <a:pt x="313391" y="49470"/>
                  </a:lnTo>
                  <a:lnTo>
                    <a:pt x="314197" y="50184"/>
                  </a:lnTo>
                  <a:lnTo>
                    <a:pt x="314480" y="50773"/>
                  </a:lnTo>
                  <a:lnTo>
                    <a:pt x="314596" y="51342"/>
                  </a:lnTo>
                  <a:lnTo>
                    <a:pt x="315296" y="50486"/>
                  </a:lnTo>
                  <a:lnTo>
                    <a:pt x="315252" y="50229"/>
                  </a:lnTo>
                  <a:lnTo>
                    <a:pt x="314868" y="49730"/>
                  </a:lnTo>
                  <a:lnTo>
                    <a:pt x="317936" y="46364"/>
                  </a:lnTo>
                  <a:lnTo>
                    <a:pt x="318160" y="46137"/>
                  </a:lnTo>
                  <a:lnTo>
                    <a:pt x="318748" y="46070"/>
                  </a:lnTo>
                  <a:lnTo>
                    <a:pt x="319231" y="46166"/>
                  </a:lnTo>
                  <a:lnTo>
                    <a:pt x="319815" y="45478"/>
                  </a:lnTo>
                  <a:lnTo>
                    <a:pt x="320134" y="44982"/>
                  </a:lnTo>
                  <a:lnTo>
                    <a:pt x="321306" y="44182"/>
                  </a:lnTo>
                  <a:lnTo>
                    <a:pt x="321128" y="43546"/>
                  </a:lnTo>
                  <a:lnTo>
                    <a:pt x="320889" y="43177"/>
                  </a:lnTo>
                  <a:lnTo>
                    <a:pt x="320845" y="42969"/>
                  </a:lnTo>
                  <a:lnTo>
                    <a:pt x="322112" y="42396"/>
                  </a:lnTo>
                  <a:lnTo>
                    <a:pt x="322308" y="42775"/>
                  </a:lnTo>
                  <a:lnTo>
                    <a:pt x="322210" y="43575"/>
                  </a:lnTo>
                  <a:lnTo>
                    <a:pt x="322815" y="44078"/>
                  </a:lnTo>
                  <a:lnTo>
                    <a:pt x="323595" y="44521"/>
                  </a:lnTo>
                  <a:lnTo>
                    <a:pt x="323591" y="48676"/>
                  </a:lnTo>
                  <a:lnTo>
                    <a:pt x="323894" y="48984"/>
                  </a:lnTo>
                  <a:lnTo>
                    <a:pt x="324414" y="48847"/>
                  </a:lnTo>
                  <a:lnTo>
                    <a:pt x="324802" y="49208"/>
                  </a:lnTo>
                  <a:lnTo>
                    <a:pt x="323384" y="50228"/>
                  </a:lnTo>
                  <a:lnTo>
                    <a:pt x="323630" y="50541"/>
                  </a:lnTo>
                  <a:lnTo>
                    <a:pt x="324326" y="51070"/>
                  </a:lnTo>
                  <a:lnTo>
                    <a:pt x="325715" y="51096"/>
                  </a:lnTo>
                  <a:lnTo>
                    <a:pt x="326081" y="51532"/>
                  </a:lnTo>
                  <a:lnTo>
                    <a:pt x="326106" y="51952"/>
                  </a:lnTo>
                  <a:lnTo>
                    <a:pt x="326443" y="52209"/>
                  </a:lnTo>
                  <a:lnTo>
                    <a:pt x="326831" y="52020"/>
                  </a:lnTo>
                  <a:lnTo>
                    <a:pt x="327582" y="51350"/>
                  </a:lnTo>
                  <a:lnTo>
                    <a:pt x="328190" y="50935"/>
                  </a:lnTo>
                  <a:lnTo>
                    <a:pt x="328126" y="51243"/>
                  </a:lnTo>
                  <a:lnTo>
                    <a:pt x="327219" y="52660"/>
                  </a:lnTo>
                  <a:lnTo>
                    <a:pt x="326272" y="53241"/>
                  </a:lnTo>
                  <a:lnTo>
                    <a:pt x="325812" y="53609"/>
                  </a:lnTo>
                  <a:lnTo>
                    <a:pt x="325804" y="54610"/>
                  </a:lnTo>
                  <a:lnTo>
                    <a:pt x="326406" y="54681"/>
                  </a:lnTo>
                  <a:lnTo>
                    <a:pt x="327041" y="54559"/>
                  </a:lnTo>
                  <a:lnTo>
                    <a:pt x="327566" y="54581"/>
                  </a:lnTo>
                  <a:lnTo>
                    <a:pt x="326935" y="55623"/>
                  </a:lnTo>
                  <a:lnTo>
                    <a:pt x="326547" y="55921"/>
                  </a:lnTo>
                  <a:lnTo>
                    <a:pt x="326438" y="56412"/>
                  </a:lnTo>
                  <a:lnTo>
                    <a:pt x="327667" y="56428"/>
                  </a:lnTo>
                  <a:lnTo>
                    <a:pt x="328159" y="57329"/>
                  </a:lnTo>
                  <a:lnTo>
                    <a:pt x="328616" y="57281"/>
                  </a:lnTo>
                  <a:lnTo>
                    <a:pt x="329409" y="56561"/>
                  </a:lnTo>
                  <a:lnTo>
                    <a:pt x="329443" y="56718"/>
                  </a:lnTo>
                  <a:lnTo>
                    <a:pt x="329088" y="57098"/>
                  </a:lnTo>
                  <a:lnTo>
                    <a:pt x="328728" y="57329"/>
                  </a:lnTo>
                  <a:lnTo>
                    <a:pt x="328362" y="57351"/>
                  </a:lnTo>
                  <a:lnTo>
                    <a:pt x="328148" y="57504"/>
                  </a:lnTo>
                  <a:lnTo>
                    <a:pt x="328119" y="57824"/>
                  </a:lnTo>
                  <a:lnTo>
                    <a:pt x="328844" y="57798"/>
                  </a:lnTo>
                  <a:lnTo>
                    <a:pt x="329212" y="57176"/>
                  </a:lnTo>
                  <a:lnTo>
                    <a:pt x="329708" y="56948"/>
                  </a:lnTo>
                  <a:lnTo>
                    <a:pt x="330533" y="55912"/>
                  </a:lnTo>
                  <a:lnTo>
                    <a:pt x="330697" y="55846"/>
                  </a:lnTo>
                  <a:lnTo>
                    <a:pt x="330907" y="55552"/>
                  </a:lnTo>
                  <a:lnTo>
                    <a:pt x="331317" y="55332"/>
                  </a:lnTo>
                  <a:lnTo>
                    <a:pt x="331208" y="54908"/>
                  </a:lnTo>
                  <a:lnTo>
                    <a:pt x="331581" y="54703"/>
                  </a:lnTo>
                  <a:lnTo>
                    <a:pt x="331549" y="55049"/>
                  </a:lnTo>
                  <a:lnTo>
                    <a:pt x="331842" y="55049"/>
                  </a:lnTo>
                  <a:lnTo>
                    <a:pt x="331715" y="54468"/>
                  </a:lnTo>
                  <a:lnTo>
                    <a:pt x="331777" y="54211"/>
                  </a:lnTo>
                  <a:lnTo>
                    <a:pt x="332255" y="54040"/>
                  </a:lnTo>
                  <a:lnTo>
                    <a:pt x="332766" y="53321"/>
                  </a:lnTo>
                  <a:lnTo>
                    <a:pt x="332578" y="53236"/>
                  </a:lnTo>
                  <a:lnTo>
                    <a:pt x="332538" y="53024"/>
                  </a:lnTo>
                  <a:lnTo>
                    <a:pt x="332839" y="52856"/>
                  </a:lnTo>
                  <a:lnTo>
                    <a:pt x="333056" y="53016"/>
                  </a:lnTo>
                  <a:lnTo>
                    <a:pt x="333749" y="54107"/>
                  </a:lnTo>
                  <a:lnTo>
                    <a:pt x="334416" y="55361"/>
                  </a:lnTo>
                  <a:lnTo>
                    <a:pt x="334677" y="55417"/>
                  </a:lnTo>
                  <a:lnTo>
                    <a:pt x="334960" y="55767"/>
                  </a:lnTo>
                  <a:lnTo>
                    <a:pt x="334706" y="55737"/>
                  </a:lnTo>
                  <a:lnTo>
                    <a:pt x="334184" y="55748"/>
                  </a:lnTo>
                  <a:lnTo>
                    <a:pt x="334010" y="56001"/>
                  </a:lnTo>
                  <a:lnTo>
                    <a:pt x="334279" y="55901"/>
                  </a:lnTo>
                  <a:lnTo>
                    <a:pt x="334703" y="55990"/>
                  </a:lnTo>
                  <a:lnTo>
                    <a:pt x="334826" y="56228"/>
                  </a:lnTo>
                  <a:lnTo>
                    <a:pt x="334478" y="56478"/>
                  </a:lnTo>
                  <a:lnTo>
                    <a:pt x="334195" y="56820"/>
                  </a:lnTo>
                  <a:lnTo>
                    <a:pt x="334065" y="56828"/>
                  </a:lnTo>
                  <a:lnTo>
                    <a:pt x="333862" y="56601"/>
                  </a:lnTo>
                  <a:lnTo>
                    <a:pt x="333423" y="56537"/>
                  </a:lnTo>
                  <a:lnTo>
                    <a:pt x="332985" y="56917"/>
                  </a:lnTo>
                  <a:lnTo>
                    <a:pt x="333307" y="56742"/>
                  </a:lnTo>
                  <a:lnTo>
                    <a:pt x="333593" y="56705"/>
                  </a:lnTo>
                  <a:lnTo>
                    <a:pt x="333898" y="56887"/>
                  </a:lnTo>
                  <a:lnTo>
                    <a:pt x="334301" y="57337"/>
                  </a:lnTo>
                  <a:lnTo>
                    <a:pt x="333699" y="58205"/>
                  </a:lnTo>
                  <a:lnTo>
                    <a:pt x="333605" y="58510"/>
                  </a:lnTo>
                  <a:lnTo>
                    <a:pt x="333663" y="59277"/>
                  </a:lnTo>
                  <a:lnTo>
                    <a:pt x="333228" y="59460"/>
                  </a:lnTo>
                  <a:lnTo>
                    <a:pt x="332855" y="59043"/>
                  </a:lnTo>
                  <a:lnTo>
                    <a:pt x="332858" y="58719"/>
                  </a:lnTo>
                  <a:lnTo>
                    <a:pt x="332311" y="58514"/>
                  </a:lnTo>
                  <a:lnTo>
                    <a:pt x="331996" y="58797"/>
                  </a:lnTo>
                  <a:lnTo>
                    <a:pt x="331662" y="58526"/>
                  </a:lnTo>
                  <a:lnTo>
                    <a:pt x="331662" y="58262"/>
                  </a:lnTo>
                  <a:lnTo>
                    <a:pt x="331267" y="58016"/>
                  </a:lnTo>
                  <a:lnTo>
                    <a:pt x="331010" y="58221"/>
                  </a:lnTo>
                  <a:lnTo>
                    <a:pt x="331180" y="58228"/>
                  </a:lnTo>
                  <a:lnTo>
                    <a:pt x="331485" y="58392"/>
                  </a:lnTo>
                  <a:lnTo>
                    <a:pt x="331974" y="59248"/>
                  </a:lnTo>
                  <a:lnTo>
                    <a:pt x="331521" y="59311"/>
                  </a:lnTo>
                  <a:lnTo>
                    <a:pt x="331097" y="59539"/>
                  </a:lnTo>
                  <a:lnTo>
                    <a:pt x="330641" y="60168"/>
                  </a:lnTo>
                  <a:lnTo>
                    <a:pt x="330199" y="59286"/>
                  </a:lnTo>
                  <a:lnTo>
                    <a:pt x="329981" y="59074"/>
                  </a:lnTo>
                  <a:lnTo>
                    <a:pt x="330061" y="59312"/>
                  </a:lnTo>
                  <a:lnTo>
                    <a:pt x="329942" y="59926"/>
                  </a:lnTo>
                  <a:lnTo>
                    <a:pt x="329710" y="60280"/>
                  </a:lnTo>
                  <a:lnTo>
                    <a:pt x="329250" y="60664"/>
                  </a:lnTo>
                  <a:lnTo>
                    <a:pt x="329266" y="61341"/>
                  </a:lnTo>
                  <a:lnTo>
                    <a:pt x="328785" y="61420"/>
                  </a:lnTo>
                  <a:lnTo>
                    <a:pt x="328067" y="61807"/>
                  </a:lnTo>
                  <a:lnTo>
                    <a:pt x="328766" y="61666"/>
                  </a:lnTo>
                  <a:lnTo>
                    <a:pt x="329132" y="61449"/>
                  </a:lnTo>
                  <a:lnTo>
                    <a:pt x="329266" y="61483"/>
                  </a:lnTo>
                  <a:lnTo>
                    <a:pt x="329501" y="61963"/>
                  </a:lnTo>
                  <a:lnTo>
                    <a:pt x="328923" y="62070"/>
                  </a:lnTo>
                  <a:lnTo>
                    <a:pt x="328923" y="61913"/>
                  </a:lnTo>
                  <a:lnTo>
                    <a:pt x="328646" y="62253"/>
                  </a:lnTo>
                  <a:lnTo>
                    <a:pt x="328923" y="62438"/>
                  </a:lnTo>
                  <a:lnTo>
                    <a:pt x="328968" y="62618"/>
                  </a:lnTo>
                  <a:lnTo>
                    <a:pt x="328601" y="62914"/>
                  </a:lnTo>
                  <a:lnTo>
                    <a:pt x="328058" y="63564"/>
                  </a:lnTo>
                  <a:lnTo>
                    <a:pt x="328330" y="63374"/>
                  </a:lnTo>
                  <a:lnTo>
                    <a:pt x="328595" y="62973"/>
                  </a:lnTo>
                  <a:lnTo>
                    <a:pt x="329082" y="62637"/>
                  </a:lnTo>
                  <a:lnTo>
                    <a:pt x="329531" y="62972"/>
                  </a:lnTo>
                  <a:lnTo>
                    <a:pt x="329564" y="63202"/>
                  </a:lnTo>
                  <a:lnTo>
                    <a:pt x="329520" y="63355"/>
                  </a:lnTo>
                  <a:lnTo>
                    <a:pt x="329923" y="63779"/>
                  </a:lnTo>
                  <a:lnTo>
                    <a:pt x="330183" y="63764"/>
                  </a:lnTo>
                  <a:lnTo>
                    <a:pt x="330086" y="64341"/>
                  </a:lnTo>
                  <a:lnTo>
                    <a:pt x="329945" y="64438"/>
                  </a:lnTo>
                  <a:lnTo>
                    <a:pt x="329586" y="64360"/>
                  </a:lnTo>
                  <a:lnTo>
                    <a:pt x="329173" y="64833"/>
                  </a:lnTo>
                  <a:lnTo>
                    <a:pt x="329118" y="65394"/>
                  </a:lnTo>
                  <a:lnTo>
                    <a:pt x="329422" y="65407"/>
                  </a:lnTo>
                  <a:lnTo>
                    <a:pt x="329551" y="653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59" name="pg440">
              <a:extLst>
                <a:ext uri="{FF2B5EF4-FFF2-40B4-BE49-F238E27FC236}">
                  <a16:creationId xmlns:a16="http://schemas.microsoft.com/office/drawing/2014/main" id="{CA926817-0449-8C4D-8C4D-B6125EE26D43}"/>
                </a:ext>
              </a:extLst>
            </p:cNvPr>
            <p:cNvSpPr/>
            <p:nvPr/>
          </p:nvSpPr>
          <p:spPr>
            <a:xfrm>
              <a:off x="5943649" y="3772703"/>
              <a:ext cx="1767" cy="2568"/>
            </a:xfrm>
            <a:custGeom>
              <a:avLst/>
              <a:gdLst/>
              <a:ahLst/>
              <a:cxnLst/>
              <a:rect l="0" t="0" r="0" b="0"/>
              <a:pathLst>
                <a:path w="1767" h="2568">
                  <a:moveTo>
                    <a:pt x="1428" y="750"/>
                  </a:moveTo>
                  <a:lnTo>
                    <a:pt x="912" y="438"/>
                  </a:lnTo>
                  <a:lnTo>
                    <a:pt x="653" y="96"/>
                  </a:lnTo>
                  <a:lnTo>
                    <a:pt x="315" y="0"/>
                  </a:lnTo>
                  <a:lnTo>
                    <a:pt x="0" y="83"/>
                  </a:lnTo>
                  <a:lnTo>
                    <a:pt x="362" y="1191"/>
                  </a:lnTo>
                  <a:lnTo>
                    <a:pt x="1048" y="2568"/>
                  </a:lnTo>
                  <a:lnTo>
                    <a:pt x="1760" y="2373"/>
                  </a:lnTo>
                  <a:lnTo>
                    <a:pt x="1767" y="87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0" name="pg441">
              <a:extLst>
                <a:ext uri="{FF2B5EF4-FFF2-40B4-BE49-F238E27FC236}">
                  <a16:creationId xmlns:a16="http://schemas.microsoft.com/office/drawing/2014/main" id="{726B52AD-BBCB-7846-AEEE-AFF7FCE5B991}"/>
                </a:ext>
              </a:extLst>
            </p:cNvPr>
            <p:cNvSpPr/>
            <p:nvPr/>
          </p:nvSpPr>
          <p:spPr>
            <a:xfrm>
              <a:off x="5905486" y="3756894"/>
              <a:ext cx="59164" cy="41117"/>
            </a:xfrm>
            <a:custGeom>
              <a:avLst/>
              <a:gdLst/>
              <a:ahLst/>
              <a:cxnLst/>
              <a:rect l="0" t="0" r="0" b="0"/>
              <a:pathLst>
                <a:path w="59164" h="41117">
                  <a:moveTo>
                    <a:pt x="8831" y="41102"/>
                  </a:moveTo>
                  <a:lnTo>
                    <a:pt x="8689" y="40669"/>
                  </a:lnTo>
                  <a:lnTo>
                    <a:pt x="8749" y="40536"/>
                  </a:lnTo>
                  <a:lnTo>
                    <a:pt x="9557" y="40476"/>
                  </a:lnTo>
                  <a:lnTo>
                    <a:pt x="10876" y="39537"/>
                  </a:lnTo>
                  <a:lnTo>
                    <a:pt x="11214" y="39066"/>
                  </a:lnTo>
                  <a:lnTo>
                    <a:pt x="11597" y="38907"/>
                  </a:lnTo>
                  <a:lnTo>
                    <a:pt x="12032" y="39040"/>
                  </a:lnTo>
                  <a:lnTo>
                    <a:pt x="12855" y="38678"/>
                  </a:lnTo>
                  <a:lnTo>
                    <a:pt x="13139" y="38230"/>
                  </a:lnTo>
                  <a:lnTo>
                    <a:pt x="14036" y="37858"/>
                  </a:lnTo>
                  <a:lnTo>
                    <a:pt x="15701" y="36112"/>
                  </a:lnTo>
                  <a:lnTo>
                    <a:pt x="15991" y="34925"/>
                  </a:lnTo>
                  <a:lnTo>
                    <a:pt x="15848" y="34020"/>
                  </a:lnTo>
                  <a:lnTo>
                    <a:pt x="15962" y="33811"/>
                  </a:lnTo>
                  <a:lnTo>
                    <a:pt x="16488" y="33715"/>
                  </a:lnTo>
                  <a:lnTo>
                    <a:pt x="16598" y="33543"/>
                  </a:lnTo>
                  <a:lnTo>
                    <a:pt x="16571" y="33302"/>
                  </a:lnTo>
                  <a:lnTo>
                    <a:pt x="16126" y="33226"/>
                  </a:lnTo>
                  <a:lnTo>
                    <a:pt x="15770" y="33342"/>
                  </a:lnTo>
                  <a:lnTo>
                    <a:pt x="15388" y="33592"/>
                  </a:lnTo>
                  <a:lnTo>
                    <a:pt x="15163" y="33886"/>
                  </a:lnTo>
                  <a:lnTo>
                    <a:pt x="14868" y="34654"/>
                  </a:lnTo>
                  <a:lnTo>
                    <a:pt x="14850" y="35350"/>
                  </a:lnTo>
                  <a:lnTo>
                    <a:pt x="14781" y="35591"/>
                  </a:lnTo>
                  <a:lnTo>
                    <a:pt x="14278" y="36028"/>
                  </a:lnTo>
                  <a:lnTo>
                    <a:pt x="13913" y="36189"/>
                  </a:lnTo>
                  <a:lnTo>
                    <a:pt x="12577" y="36010"/>
                  </a:lnTo>
                  <a:lnTo>
                    <a:pt x="11015" y="36296"/>
                  </a:lnTo>
                  <a:lnTo>
                    <a:pt x="9974" y="36224"/>
                  </a:lnTo>
                  <a:lnTo>
                    <a:pt x="8950" y="35858"/>
                  </a:lnTo>
                  <a:lnTo>
                    <a:pt x="8314" y="35292"/>
                  </a:lnTo>
                  <a:lnTo>
                    <a:pt x="8403" y="34808"/>
                  </a:lnTo>
                  <a:lnTo>
                    <a:pt x="8314" y="34527"/>
                  </a:lnTo>
                  <a:lnTo>
                    <a:pt x="7217" y="32485"/>
                  </a:lnTo>
                  <a:lnTo>
                    <a:pt x="6372" y="31468"/>
                  </a:lnTo>
                  <a:lnTo>
                    <a:pt x="5793" y="31307"/>
                  </a:lnTo>
                  <a:lnTo>
                    <a:pt x="5398" y="30654"/>
                  </a:lnTo>
                  <a:lnTo>
                    <a:pt x="5325" y="30244"/>
                  </a:lnTo>
                  <a:lnTo>
                    <a:pt x="5657" y="30275"/>
                  </a:lnTo>
                  <a:lnTo>
                    <a:pt x="5977" y="30584"/>
                  </a:lnTo>
                  <a:lnTo>
                    <a:pt x="6127" y="30584"/>
                  </a:lnTo>
                  <a:lnTo>
                    <a:pt x="6379" y="30338"/>
                  </a:lnTo>
                  <a:lnTo>
                    <a:pt x="6365" y="29602"/>
                  </a:lnTo>
                  <a:lnTo>
                    <a:pt x="6842" y="28556"/>
                  </a:lnTo>
                  <a:lnTo>
                    <a:pt x="7024" y="27840"/>
                  </a:lnTo>
                  <a:lnTo>
                    <a:pt x="6911" y="27377"/>
                  </a:lnTo>
                  <a:lnTo>
                    <a:pt x="5071" y="27539"/>
                  </a:lnTo>
                  <a:lnTo>
                    <a:pt x="4014" y="27895"/>
                  </a:lnTo>
                  <a:lnTo>
                    <a:pt x="3915" y="27622"/>
                  </a:lnTo>
                  <a:lnTo>
                    <a:pt x="4273" y="27352"/>
                  </a:lnTo>
                  <a:lnTo>
                    <a:pt x="7066" y="26701"/>
                  </a:lnTo>
                  <a:lnTo>
                    <a:pt x="7234" y="26766"/>
                  </a:lnTo>
                  <a:lnTo>
                    <a:pt x="7466" y="27045"/>
                  </a:lnTo>
                  <a:lnTo>
                    <a:pt x="7272" y="29470"/>
                  </a:lnTo>
                  <a:lnTo>
                    <a:pt x="7624" y="30639"/>
                  </a:lnTo>
                  <a:lnTo>
                    <a:pt x="7655" y="30426"/>
                  </a:lnTo>
                  <a:lnTo>
                    <a:pt x="7516" y="29507"/>
                  </a:lnTo>
                  <a:lnTo>
                    <a:pt x="7549" y="29075"/>
                  </a:lnTo>
                  <a:lnTo>
                    <a:pt x="7823" y="28167"/>
                  </a:lnTo>
                  <a:lnTo>
                    <a:pt x="8009" y="26842"/>
                  </a:lnTo>
                  <a:lnTo>
                    <a:pt x="7934" y="26459"/>
                  </a:lnTo>
                  <a:lnTo>
                    <a:pt x="7410" y="25931"/>
                  </a:lnTo>
                  <a:lnTo>
                    <a:pt x="7056" y="25863"/>
                  </a:lnTo>
                  <a:lnTo>
                    <a:pt x="6464" y="25921"/>
                  </a:lnTo>
                  <a:lnTo>
                    <a:pt x="4981" y="26444"/>
                  </a:lnTo>
                  <a:lnTo>
                    <a:pt x="4115" y="26521"/>
                  </a:lnTo>
                  <a:lnTo>
                    <a:pt x="3653" y="26652"/>
                  </a:lnTo>
                  <a:lnTo>
                    <a:pt x="3564" y="26343"/>
                  </a:lnTo>
                  <a:lnTo>
                    <a:pt x="2955" y="26481"/>
                  </a:lnTo>
                  <a:lnTo>
                    <a:pt x="2016" y="26908"/>
                  </a:lnTo>
                  <a:lnTo>
                    <a:pt x="1116" y="27470"/>
                  </a:lnTo>
                  <a:lnTo>
                    <a:pt x="1146" y="27181"/>
                  </a:lnTo>
                  <a:lnTo>
                    <a:pt x="1056" y="26576"/>
                  </a:lnTo>
                  <a:lnTo>
                    <a:pt x="679" y="25714"/>
                  </a:lnTo>
                  <a:lnTo>
                    <a:pt x="0" y="25649"/>
                  </a:lnTo>
                  <a:lnTo>
                    <a:pt x="397" y="25477"/>
                  </a:lnTo>
                  <a:lnTo>
                    <a:pt x="1295" y="25477"/>
                  </a:lnTo>
                  <a:lnTo>
                    <a:pt x="2074" y="25302"/>
                  </a:lnTo>
                  <a:lnTo>
                    <a:pt x="3438" y="25422"/>
                  </a:lnTo>
                  <a:lnTo>
                    <a:pt x="3755" y="25664"/>
                  </a:lnTo>
                  <a:lnTo>
                    <a:pt x="3964" y="25727"/>
                  </a:lnTo>
                  <a:lnTo>
                    <a:pt x="4433" y="25859"/>
                  </a:lnTo>
                  <a:lnTo>
                    <a:pt x="5751" y="25543"/>
                  </a:lnTo>
                  <a:lnTo>
                    <a:pt x="6751" y="25062"/>
                  </a:lnTo>
                  <a:lnTo>
                    <a:pt x="8148" y="24879"/>
                  </a:lnTo>
                  <a:lnTo>
                    <a:pt x="8473" y="24676"/>
                  </a:lnTo>
                  <a:lnTo>
                    <a:pt x="9150" y="24463"/>
                  </a:lnTo>
                  <a:lnTo>
                    <a:pt x="9637" y="24580"/>
                  </a:lnTo>
                  <a:lnTo>
                    <a:pt x="9656" y="24984"/>
                  </a:lnTo>
                  <a:lnTo>
                    <a:pt x="9509" y="25442"/>
                  </a:lnTo>
                  <a:lnTo>
                    <a:pt x="9542" y="25749"/>
                  </a:lnTo>
                  <a:lnTo>
                    <a:pt x="8566" y="27206"/>
                  </a:lnTo>
                  <a:lnTo>
                    <a:pt x="8282" y="28016"/>
                  </a:lnTo>
                  <a:lnTo>
                    <a:pt x="8075" y="29673"/>
                  </a:lnTo>
                  <a:lnTo>
                    <a:pt x="8125" y="30027"/>
                  </a:lnTo>
                  <a:lnTo>
                    <a:pt x="8384" y="30858"/>
                  </a:lnTo>
                  <a:lnTo>
                    <a:pt x="9219" y="32968"/>
                  </a:lnTo>
                  <a:lnTo>
                    <a:pt x="9198" y="32593"/>
                  </a:lnTo>
                  <a:lnTo>
                    <a:pt x="9646" y="33517"/>
                  </a:lnTo>
                  <a:lnTo>
                    <a:pt x="10613" y="34254"/>
                  </a:lnTo>
                  <a:lnTo>
                    <a:pt x="11543" y="34335"/>
                  </a:lnTo>
                  <a:lnTo>
                    <a:pt x="10989" y="34502"/>
                  </a:lnTo>
                  <a:lnTo>
                    <a:pt x="11539" y="34465"/>
                  </a:lnTo>
                  <a:lnTo>
                    <a:pt x="12368" y="34233"/>
                  </a:lnTo>
                  <a:lnTo>
                    <a:pt x="13114" y="33744"/>
                  </a:lnTo>
                  <a:lnTo>
                    <a:pt x="13901" y="33033"/>
                  </a:lnTo>
                  <a:lnTo>
                    <a:pt x="14042" y="32138"/>
                  </a:lnTo>
                  <a:lnTo>
                    <a:pt x="13878" y="30184"/>
                  </a:lnTo>
                  <a:lnTo>
                    <a:pt x="14257" y="29671"/>
                  </a:lnTo>
                  <a:lnTo>
                    <a:pt x="14435" y="29418"/>
                  </a:lnTo>
                  <a:lnTo>
                    <a:pt x="14680" y="28958"/>
                  </a:lnTo>
                  <a:lnTo>
                    <a:pt x="17781" y="27558"/>
                  </a:lnTo>
                  <a:lnTo>
                    <a:pt x="17549" y="27633"/>
                  </a:lnTo>
                  <a:lnTo>
                    <a:pt x="16506" y="28079"/>
                  </a:lnTo>
                  <a:lnTo>
                    <a:pt x="15330" y="28312"/>
                  </a:lnTo>
                  <a:lnTo>
                    <a:pt x="14398" y="28872"/>
                  </a:lnTo>
                  <a:lnTo>
                    <a:pt x="13508" y="28945"/>
                  </a:lnTo>
                  <a:lnTo>
                    <a:pt x="12969" y="29158"/>
                  </a:lnTo>
                  <a:lnTo>
                    <a:pt x="12890" y="29304"/>
                  </a:lnTo>
                  <a:lnTo>
                    <a:pt x="13078" y="29609"/>
                  </a:lnTo>
                  <a:lnTo>
                    <a:pt x="13293" y="30189"/>
                  </a:lnTo>
                  <a:lnTo>
                    <a:pt x="13347" y="30618"/>
                  </a:lnTo>
                  <a:lnTo>
                    <a:pt x="13373" y="31364"/>
                  </a:lnTo>
                  <a:lnTo>
                    <a:pt x="13320" y="31876"/>
                  </a:lnTo>
                  <a:lnTo>
                    <a:pt x="13185" y="32360"/>
                  </a:lnTo>
                  <a:lnTo>
                    <a:pt x="12971" y="32650"/>
                  </a:lnTo>
                  <a:lnTo>
                    <a:pt x="12649" y="32913"/>
                  </a:lnTo>
                  <a:lnTo>
                    <a:pt x="12286" y="33037"/>
                  </a:lnTo>
                  <a:lnTo>
                    <a:pt x="11642" y="33024"/>
                  </a:lnTo>
                  <a:lnTo>
                    <a:pt x="11320" y="32802"/>
                  </a:lnTo>
                  <a:lnTo>
                    <a:pt x="11024" y="32471"/>
                  </a:lnTo>
                  <a:lnTo>
                    <a:pt x="10501" y="31489"/>
                  </a:lnTo>
                  <a:lnTo>
                    <a:pt x="10340" y="30728"/>
                  </a:lnTo>
                  <a:lnTo>
                    <a:pt x="10326" y="30452"/>
                  </a:lnTo>
                  <a:lnTo>
                    <a:pt x="10501" y="30134"/>
                  </a:lnTo>
                  <a:lnTo>
                    <a:pt x="10648" y="30023"/>
                  </a:lnTo>
                  <a:lnTo>
                    <a:pt x="11078" y="29913"/>
                  </a:lnTo>
                  <a:lnTo>
                    <a:pt x="10863" y="29691"/>
                  </a:lnTo>
                  <a:lnTo>
                    <a:pt x="10648" y="29636"/>
                  </a:lnTo>
                  <a:lnTo>
                    <a:pt x="10367" y="29650"/>
                  </a:lnTo>
                  <a:lnTo>
                    <a:pt x="9991" y="29788"/>
                  </a:lnTo>
                  <a:lnTo>
                    <a:pt x="9762" y="29747"/>
                  </a:lnTo>
                  <a:lnTo>
                    <a:pt x="9615" y="29512"/>
                  </a:lnTo>
                  <a:lnTo>
                    <a:pt x="9709" y="28917"/>
                  </a:lnTo>
                  <a:lnTo>
                    <a:pt x="9910" y="28212"/>
                  </a:lnTo>
                  <a:lnTo>
                    <a:pt x="10595" y="26913"/>
                  </a:lnTo>
                  <a:lnTo>
                    <a:pt x="11628" y="26318"/>
                  </a:lnTo>
                  <a:lnTo>
                    <a:pt x="11655" y="25613"/>
                  </a:lnTo>
                  <a:lnTo>
                    <a:pt x="11789" y="25309"/>
                  </a:lnTo>
                  <a:lnTo>
                    <a:pt x="12018" y="25046"/>
                  </a:lnTo>
                  <a:lnTo>
                    <a:pt x="12447" y="24866"/>
                  </a:lnTo>
                  <a:lnTo>
                    <a:pt x="12796" y="24590"/>
                  </a:lnTo>
                  <a:lnTo>
                    <a:pt x="13185" y="23940"/>
                  </a:lnTo>
                  <a:lnTo>
                    <a:pt x="13387" y="23406"/>
                  </a:lnTo>
                  <a:lnTo>
                    <a:pt x="13190" y="22017"/>
                  </a:lnTo>
                  <a:lnTo>
                    <a:pt x="12871" y="21588"/>
                  </a:lnTo>
                  <a:lnTo>
                    <a:pt x="12576" y="21436"/>
                  </a:lnTo>
                  <a:lnTo>
                    <a:pt x="12330" y="21020"/>
                  </a:lnTo>
                  <a:lnTo>
                    <a:pt x="12404" y="20691"/>
                  </a:lnTo>
                  <a:lnTo>
                    <a:pt x="12736" y="20540"/>
                  </a:lnTo>
                  <a:lnTo>
                    <a:pt x="12303" y="20354"/>
                  </a:lnTo>
                  <a:lnTo>
                    <a:pt x="11765" y="20489"/>
                  </a:lnTo>
                  <a:lnTo>
                    <a:pt x="11642" y="20995"/>
                  </a:lnTo>
                  <a:lnTo>
                    <a:pt x="11716" y="22232"/>
                  </a:lnTo>
                  <a:lnTo>
                    <a:pt x="11421" y="22964"/>
                  </a:lnTo>
                  <a:lnTo>
                    <a:pt x="11286" y="23066"/>
                  </a:lnTo>
                  <a:lnTo>
                    <a:pt x="11065" y="23091"/>
                  </a:lnTo>
                  <a:lnTo>
                    <a:pt x="10143" y="23015"/>
                  </a:lnTo>
                  <a:lnTo>
                    <a:pt x="9481" y="22605"/>
                  </a:lnTo>
                  <a:lnTo>
                    <a:pt x="9133" y="22953"/>
                  </a:lnTo>
                  <a:lnTo>
                    <a:pt x="8493" y="23340"/>
                  </a:lnTo>
                  <a:lnTo>
                    <a:pt x="8418" y="23195"/>
                  </a:lnTo>
                  <a:lnTo>
                    <a:pt x="8380" y="22576"/>
                  </a:lnTo>
                  <a:lnTo>
                    <a:pt x="7854" y="21271"/>
                  </a:lnTo>
                  <a:lnTo>
                    <a:pt x="7562" y="21242"/>
                  </a:lnTo>
                  <a:lnTo>
                    <a:pt x="7346" y="20874"/>
                  </a:lnTo>
                  <a:lnTo>
                    <a:pt x="7600" y="19569"/>
                  </a:lnTo>
                  <a:lnTo>
                    <a:pt x="8211" y="19154"/>
                  </a:lnTo>
                  <a:lnTo>
                    <a:pt x="8251" y="18766"/>
                  </a:lnTo>
                  <a:lnTo>
                    <a:pt x="8158" y="18282"/>
                  </a:lnTo>
                  <a:lnTo>
                    <a:pt x="8099" y="18075"/>
                  </a:lnTo>
                  <a:lnTo>
                    <a:pt x="7301" y="18669"/>
                  </a:lnTo>
                  <a:lnTo>
                    <a:pt x="7039" y="17777"/>
                  </a:lnTo>
                  <a:lnTo>
                    <a:pt x="7298" y="16117"/>
                  </a:lnTo>
                  <a:lnTo>
                    <a:pt x="8048" y="14469"/>
                  </a:lnTo>
                  <a:lnTo>
                    <a:pt x="8318" y="14217"/>
                  </a:lnTo>
                  <a:lnTo>
                    <a:pt x="9055" y="13874"/>
                  </a:lnTo>
                  <a:lnTo>
                    <a:pt x="9239" y="12905"/>
                  </a:lnTo>
                  <a:lnTo>
                    <a:pt x="9345" y="11747"/>
                  </a:lnTo>
                  <a:lnTo>
                    <a:pt x="10190" y="9527"/>
                  </a:lnTo>
                  <a:lnTo>
                    <a:pt x="10497" y="9022"/>
                  </a:lnTo>
                  <a:lnTo>
                    <a:pt x="10762" y="8767"/>
                  </a:lnTo>
                  <a:lnTo>
                    <a:pt x="11787" y="8535"/>
                  </a:lnTo>
                  <a:lnTo>
                    <a:pt x="12145" y="8261"/>
                  </a:lnTo>
                  <a:lnTo>
                    <a:pt x="12374" y="7980"/>
                  </a:lnTo>
                  <a:lnTo>
                    <a:pt x="12534" y="7552"/>
                  </a:lnTo>
                  <a:lnTo>
                    <a:pt x="12375" y="6298"/>
                  </a:lnTo>
                  <a:lnTo>
                    <a:pt x="12426" y="6031"/>
                  </a:lnTo>
                  <a:lnTo>
                    <a:pt x="12708" y="5394"/>
                  </a:lnTo>
                  <a:lnTo>
                    <a:pt x="13154" y="4490"/>
                  </a:lnTo>
                  <a:lnTo>
                    <a:pt x="15096" y="1016"/>
                  </a:lnTo>
                  <a:lnTo>
                    <a:pt x="15635" y="358"/>
                  </a:lnTo>
                  <a:lnTo>
                    <a:pt x="16084" y="0"/>
                  </a:lnTo>
                  <a:lnTo>
                    <a:pt x="17382" y="1588"/>
                  </a:lnTo>
                  <a:lnTo>
                    <a:pt x="18029" y="1983"/>
                  </a:lnTo>
                  <a:lnTo>
                    <a:pt x="18307" y="2591"/>
                  </a:lnTo>
                  <a:lnTo>
                    <a:pt x="18249" y="2911"/>
                  </a:lnTo>
                  <a:lnTo>
                    <a:pt x="18274" y="3187"/>
                  </a:lnTo>
                  <a:lnTo>
                    <a:pt x="18703" y="4233"/>
                  </a:lnTo>
                  <a:lnTo>
                    <a:pt x="18873" y="4476"/>
                  </a:lnTo>
                  <a:lnTo>
                    <a:pt x="19263" y="4804"/>
                  </a:lnTo>
                  <a:lnTo>
                    <a:pt x="19555" y="5593"/>
                  </a:lnTo>
                  <a:lnTo>
                    <a:pt x="19555" y="5750"/>
                  </a:lnTo>
                  <a:lnTo>
                    <a:pt x="19428" y="6040"/>
                  </a:lnTo>
                  <a:lnTo>
                    <a:pt x="18966" y="6550"/>
                  </a:lnTo>
                  <a:lnTo>
                    <a:pt x="19002" y="6967"/>
                  </a:lnTo>
                  <a:lnTo>
                    <a:pt x="19139" y="7440"/>
                  </a:lnTo>
                  <a:lnTo>
                    <a:pt x="19312" y="7757"/>
                  </a:lnTo>
                  <a:lnTo>
                    <a:pt x="19681" y="8190"/>
                  </a:lnTo>
                  <a:lnTo>
                    <a:pt x="19960" y="9043"/>
                  </a:lnTo>
                  <a:lnTo>
                    <a:pt x="19633" y="9288"/>
                  </a:lnTo>
                  <a:lnTo>
                    <a:pt x="19442" y="9574"/>
                  </a:lnTo>
                  <a:lnTo>
                    <a:pt x="19266" y="10009"/>
                  </a:lnTo>
                  <a:lnTo>
                    <a:pt x="19069" y="11027"/>
                  </a:lnTo>
                  <a:lnTo>
                    <a:pt x="19357" y="11680"/>
                  </a:lnTo>
                  <a:lnTo>
                    <a:pt x="19942" y="12515"/>
                  </a:lnTo>
                  <a:lnTo>
                    <a:pt x="20120" y="13046"/>
                  </a:lnTo>
                  <a:lnTo>
                    <a:pt x="20103" y="14373"/>
                  </a:lnTo>
                  <a:lnTo>
                    <a:pt x="19937" y="14712"/>
                  </a:lnTo>
                  <a:lnTo>
                    <a:pt x="20040" y="15046"/>
                  </a:lnTo>
                  <a:lnTo>
                    <a:pt x="20263" y="15493"/>
                  </a:lnTo>
                  <a:lnTo>
                    <a:pt x="20285" y="15709"/>
                  </a:lnTo>
                  <a:lnTo>
                    <a:pt x="20014" y="17494"/>
                  </a:lnTo>
                  <a:lnTo>
                    <a:pt x="19780" y="17772"/>
                  </a:lnTo>
                  <a:lnTo>
                    <a:pt x="19681" y="18066"/>
                  </a:lnTo>
                  <a:lnTo>
                    <a:pt x="19672" y="18251"/>
                  </a:lnTo>
                  <a:lnTo>
                    <a:pt x="19761" y="18493"/>
                  </a:lnTo>
                  <a:lnTo>
                    <a:pt x="20211" y="18868"/>
                  </a:lnTo>
                  <a:lnTo>
                    <a:pt x="21558" y="19287"/>
                  </a:lnTo>
                  <a:lnTo>
                    <a:pt x="21731" y="19271"/>
                  </a:lnTo>
                  <a:lnTo>
                    <a:pt x="21929" y="18490"/>
                  </a:lnTo>
                  <a:lnTo>
                    <a:pt x="22443" y="17954"/>
                  </a:lnTo>
                  <a:lnTo>
                    <a:pt x="22521" y="18117"/>
                  </a:lnTo>
                  <a:lnTo>
                    <a:pt x="22456" y="18702"/>
                  </a:lnTo>
                  <a:lnTo>
                    <a:pt x="22832" y="19109"/>
                  </a:lnTo>
                  <a:lnTo>
                    <a:pt x="23492" y="19594"/>
                  </a:lnTo>
                  <a:lnTo>
                    <a:pt x="24276" y="19567"/>
                  </a:lnTo>
                  <a:lnTo>
                    <a:pt x="24204" y="20012"/>
                  </a:lnTo>
                  <a:lnTo>
                    <a:pt x="24774" y="20540"/>
                  </a:lnTo>
                  <a:lnTo>
                    <a:pt x="24593" y="20638"/>
                  </a:lnTo>
                  <a:lnTo>
                    <a:pt x="24359" y="20605"/>
                  </a:lnTo>
                  <a:lnTo>
                    <a:pt x="23880" y="20882"/>
                  </a:lnTo>
                  <a:lnTo>
                    <a:pt x="23608" y="21191"/>
                  </a:lnTo>
                  <a:lnTo>
                    <a:pt x="24230" y="21695"/>
                  </a:lnTo>
                  <a:lnTo>
                    <a:pt x="24502" y="21744"/>
                  </a:lnTo>
                  <a:lnTo>
                    <a:pt x="25046" y="22085"/>
                  </a:lnTo>
                  <a:lnTo>
                    <a:pt x="26263" y="21858"/>
                  </a:lnTo>
                  <a:lnTo>
                    <a:pt x="27221" y="21484"/>
                  </a:lnTo>
                  <a:lnTo>
                    <a:pt x="27036" y="21143"/>
                  </a:lnTo>
                  <a:lnTo>
                    <a:pt x="27686" y="20848"/>
                  </a:lnTo>
                  <a:lnTo>
                    <a:pt x="27998" y="20898"/>
                  </a:lnTo>
                  <a:lnTo>
                    <a:pt x="27855" y="20703"/>
                  </a:lnTo>
                  <a:lnTo>
                    <a:pt x="27993" y="19542"/>
                  </a:lnTo>
                  <a:lnTo>
                    <a:pt x="29502" y="14960"/>
                  </a:lnTo>
                  <a:lnTo>
                    <a:pt x="29489" y="14773"/>
                  </a:lnTo>
                  <a:lnTo>
                    <a:pt x="30297" y="13886"/>
                  </a:lnTo>
                  <a:lnTo>
                    <a:pt x="32985" y="9333"/>
                  </a:lnTo>
                  <a:lnTo>
                    <a:pt x="33626" y="8630"/>
                  </a:lnTo>
                  <a:lnTo>
                    <a:pt x="34221" y="9291"/>
                  </a:lnTo>
                  <a:lnTo>
                    <a:pt x="35031" y="9707"/>
                  </a:lnTo>
                  <a:lnTo>
                    <a:pt x="35384" y="9577"/>
                  </a:lnTo>
                  <a:lnTo>
                    <a:pt x="35541" y="9260"/>
                  </a:lnTo>
                  <a:lnTo>
                    <a:pt x="35579" y="9074"/>
                  </a:lnTo>
                  <a:lnTo>
                    <a:pt x="36933" y="8398"/>
                  </a:lnTo>
                  <a:lnTo>
                    <a:pt x="37335" y="8469"/>
                  </a:lnTo>
                  <a:lnTo>
                    <a:pt x="37047" y="9343"/>
                  </a:lnTo>
                  <a:lnTo>
                    <a:pt x="36703" y="9811"/>
                  </a:lnTo>
                  <a:lnTo>
                    <a:pt x="36676" y="10056"/>
                  </a:lnTo>
                  <a:lnTo>
                    <a:pt x="36763" y="10504"/>
                  </a:lnTo>
                  <a:lnTo>
                    <a:pt x="37566" y="11236"/>
                  </a:lnTo>
                  <a:lnTo>
                    <a:pt x="37411" y="11415"/>
                  </a:lnTo>
                  <a:lnTo>
                    <a:pt x="37216" y="11415"/>
                  </a:lnTo>
                  <a:lnTo>
                    <a:pt x="36893" y="11789"/>
                  </a:lnTo>
                  <a:lnTo>
                    <a:pt x="36491" y="12977"/>
                  </a:lnTo>
                  <a:lnTo>
                    <a:pt x="35740" y="14766"/>
                  </a:lnTo>
                  <a:lnTo>
                    <a:pt x="35585" y="14880"/>
                  </a:lnTo>
                  <a:lnTo>
                    <a:pt x="34976" y="16132"/>
                  </a:lnTo>
                  <a:lnTo>
                    <a:pt x="35210" y="16425"/>
                  </a:lnTo>
                  <a:lnTo>
                    <a:pt x="35766" y="16604"/>
                  </a:lnTo>
                  <a:lnTo>
                    <a:pt x="35184" y="17645"/>
                  </a:lnTo>
                  <a:lnTo>
                    <a:pt x="35469" y="18784"/>
                  </a:lnTo>
                  <a:lnTo>
                    <a:pt x="36621" y="18995"/>
                  </a:lnTo>
                  <a:lnTo>
                    <a:pt x="36828" y="19808"/>
                  </a:lnTo>
                  <a:lnTo>
                    <a:pt x="37636" y="20130"/>
                  </a:lnTo>
                  <a:lnTo>
                    <a:pt x="38089" y="19323"/>
                  </a:lnTo>
                  <a:lnTo>
                    <a:pt x="38894" y="18939"/>
                  </a:lnTo>
                  <a:lnTo>
                    <a:pt x="39523" y="18850"/>
                  </a:lnTo>
                  <a:lnTo>
                    <a:pt x="40172" y="19558"/>
                  </a:lnTo>
                  <a:lnTo>
                    <a:pt x="40414" y="19918"/>
                  </a:lnTo>
                  <a:lnTo>
                    <a:pt x="40492" y="20150"/>
                  </a:lnTo>
                  <a:lnTo>
                    <a:pt x="40544" y="20866"/>
                  </a:lnTo>
                  <a:lnTo>
                    <a:pt x="41593" y="20665"/>
                  </a:lnTo>
                  <a:lnTo>
                    <a:pt x="41885" y="20461"/>
                  </a:lnTo>
                  <a:lnTo>
                    <a:pt x="42073" y="19940"/>
                  </a:lnTo>
                  <a:lnTo>
                    <a:pt x="42218" y="19853"/>
                  </a:lnTo>
                  <a:lnTo>
                    <a:pt x="42644" y="19788"/>
                  </a:lnTo>
                  <a:lnTo>
                    <a:pt x="43535" y="19873"/>
                  </a:lnTo>
                  <a:lnTo>
                    <a:pt x="43833" y="20150"/>
                  </a:lnTo>
                  <a:lnTo>
                    <a:pt x="43962" y="20378"/>
                  </a:lnTo>
                  <a:lnTo>
                    <a:pt x="43496" y="20687"/>
                  </a:lnTo>
                  <a:lnTo>
                    <a:pt x="42965" y="20784"/>
                  </a:lnTo>
                  <a:lnTo>
                    <a:pt x="41084" y="20871"/>
                  </a:lnTo>
                  <a:lnTo>
                    <a:pt x="39962" y="21061"/>
                  </a:lnTo>
                  <a:lnTo>
                    <a:pt x="40000" y="21354"/>
                  </a:lnTo>
                  <a:lnTo>
                    <a:pt x="41619" y="21467"/>
                  </a:lnTo>
                  <a:lnTo>
                    <a:pt x="43768" y="21321"/>
                  </a:lnTo>
                  <a:lnTo>
                    <a:pt x="44286" y="21175"/>
                  </a:lnTo>
                  <a:lnTo>
                    <a:pt x="44869" y="20703"/>
                  </a:lnTo>
                  <a:lnTo>
                    <a:pt x="45400" y="20020"/>
                  </a:lnTo>
                  <a:lnTo>
                    <a:pt x="48021" y="15880"/>
                  </a:lnTo>
                  <a:lnTo>
                    <a:pt x="48806" y="14236"/>
                  </a:lnTo>
                  <a:lnTo>
                    <a:pt x="49947" y="13346"/>
                  </a:lnTo>
                  <a:lnTo>
                    <a:pt x="50505" y="13169"/>
                  </a:lnTo>
                  <a:lnTo>
                    <a:pt x="50925" y="13205"/>
                  </a:lnTo>
                  <a:lnTo>
                    <a:pt x="51618" y="13461"/>
                  </a:lnTo>
                  <a:lnTo>
                    <a:pt x="51499" y="14190"/>
                  </a:lnTo>
                  <a:lnTo>
                    <a:pt x="52109" y="15351"/>
                  </a:lnTo>
                  <a:lnTo>
                    <a:pt x="52149" y="16012"/>
                  </a:lnTo>
                  <a:lnTo>
                    <a:pt x="51540" y="18005"/>
                  </a:lnTo>
                  <a:lnTo>
                    <a:pt x="51508" y="18541"/>
                  </a:lnTo>
                  <a:lnTo>
                    <a:pt x="51586" y="18767"/>
                  </a:lnTo>
                  <a:lnTo>
                    <a:pt x="52071" y="17071"/>
                  </a:lnTo>
                  <a:lnTo>
                    <a:pt x="52000" y="17785"/>
                  </a:lnTo>
                  <a:lnTo>
                    <a:pt x="51808" y="18597"/>
                  </a:lnTo>
                  <a:lnTo>
                    <a:pt x="51555" y="18957"/>
                  </a:lnTo>
                  <a:lnTo>
                    <a:pt x="51261" y="20240"/>
                  </a:lnTo>
                  <a:lnTo>
                    <a:pt x="50917" y="20927"/>
                  </a:lnTo>
                  <a:lnTo>
                    <a:pt x="49632" y="21356"/>
                  </a:lnTo>
                  <a:lnTo>
                    <a:pt x="49867" y="21627"/>
                  </a:lnTo>
                  <a:lnTo>
                    <a:pt x="50849" y="22080"/>
                  </a:lnTo>
                  <a:lnTo>
                    <a:pt x="51195" y="22145"/>
                  </a:lnTo>
                  <a:lnTo>
                    <a:pt x="51383" y="22327"/>
                  </a:lnTo>
                  <a:lnTo>
                    <a:pt x="51207" y="23592"/>
                  </a:lnTo>
                  <a:lnTo>
                    <a:pt x="50063" y="26251"/>
                  </a:lnTo>
                  <a:lnTo>
                    <a:pt x="49970" y="26721"/>
                  </a:lnTo>
                  <a:lnTo>
                    <a:pt x="50993" y="27112"/>
                  </a:lnTo>
                  <a:lnTo>
                    <a:pt x="51226" y="27307"/>
                  </a:lnTo>
                  <a:lnTo>
                    <a:pt x="51330" y="27518"/>
                  </a:lnTo>
                  <a:lnTo>
                    <a:pt x="52573" y="27648"/>
                  </a:lnTo>
                  <a:lnTo>
                    <a:pt x="53207" y="27599"/>
                  </a:lnTo>
                  <a:lnTo>
                    <a:pt x="54256" y="27030"/>
                  </a:lnTo>
                  <a:lnTo>
                    <a:pt x="54890" y="26933"/>
                  </a:lnTo>
                  <a:lnTo>
                    <a:pt x="53971" y="27665"/>
                  </a:lnTo>
                  <a:lnTo>
                    <a:pt x="53350" y="28754"/>
                  </a:lnTo>
                  <a:lnTo>
                    <a:pt x="53622" y="28738"/>
                  </a:lnTo>
                  <a:lnTo>
                    <a:pt x="53816" y="28006"/>
                  </a:lnTo>
                  <a:lnTo>
                    <a:pt x="54874" y="27030"/>
                  </a:lnTo>
                  <a:lnTo>
                    <a:pt x="55083" y="26985"/>
                  </a:lnTo>
                  <a:lnTo>
                    <a:pt x="55698" y="28201"/>
                  </a:lnTo>
                  <a:lnTo>
                    <a:pt x="55711" y="28560"/>
                  </a:lnTo>
                  <a:lnTo>
                    <a:pt x="55309" y="29325"/>
                  </a:lnTo>
                  <a:lnTo>
                    <a:pt x="55346" y="29809"/>
                  </a:lnTo>
                  <a:lnTo>
                    <a:pt x="55914" y="30931"/>
                  </a:lnTo>
                  <a:lnTo>
                    <a:pt x="56550" y="31225"/>
                  </a:lnTo>
                  <a:lnTo>
                    <a:pt x="57254" y="31082"/>
                  </a:lnTo>
                  <a:lnTo>
                    <a:pt x="57381" y="32159"/>
                  </a:lnTo>
                  <a:lnTo>
                    <a:pt x="57708" y="32935"/>
                  </a:lnTo>
                  <a:lnTo>
                    <a:pt x="57658" y="33535"/>
                  </a:lnTo>
                  <a:lnTo>
                    <a:pt x="58623" y="33840"/>
                  </a:lnTo>
                  <a:lnTo>
                    <a:pt x="59164" y="34092"/>
                  </a:lnTo>
                  <a:lnTo>
                    <a:pt x="59154" y="34488"/>
                  </a:lnTo>
                  <a:lnTo>
                    <a:pt x="58537" y="36430"/>
                  </a:lnTo>
                  <a:lnTo>
                    <a:pt x="57501" y="38827"/>
                  </a:lnTo>
                  <a:lnTo>
                    <a:pt x="56721" y="40211"/>
                  </a:lnTo>
                  <a:lnTo>
                    <a:pt x="55815" y="40545"/>
                  </a:lnTo>
                  <a:lnTo>
                    <a:pt x="54058" y="40558"/>
                  </a:lnTo>
                  <a:lnTo>
                    <a:pt x="52156" y="40572"/>
                  </a:lnTo>
                  <a:lnTo>
                    <a:pt x="47524" y="40607"/>
                  </a:lnTo>
                  <a:lnTo>
                    <a:pt x="46837" y="40612"/>
                  </a:lnTo>
                  <a:lnTo>
                    <a:pt x="46144" y="40625"/>
                  </a:lnTo>
                  <a:lnTo>
                    <a:pt x="44962" y="40640"/>
                  </a:lnTo>
                  <a:lnTo>
                    <a:pt x="44121" y="40652"/>
                  </a:lnTo>
                  <a:lnTo>
                    <a:pt x="42910" y="40667"/>
                  </a:lnTo>
                  <a:lnTo>
                    <a:pt x="42176" y="40677"/>
                  </a:lnTo>
                  <a:lnTo>
                    <a:pt x="42007" y="40677"/>
                  </a:lnTo>
                  <a:lnTo>
                    <a:pt x="41490" y="40710"/>
                  </a:lnTo>
                  <a:lnTo>
                    <a:pt x="41069" y="40710"/>
                  </a:lnTo>
                  <a:lnTo>
                    <a:pt x="40686" y="40710"/>
                  </a:lnTo>
                  <a:lnTo>
                    <a:pt x="40389" y="40710"/>
                  </a:lnTo>
                  <a:lnTo>
                    <a:pt x="39716" y="40710"/>
                  </a:lnTo>
                  <a:lnTo>
                    <a:pt x="37204" y="40758"/>
                  </a:lnTo>
                  <a:lnTo>
                    <a:pt x="35896" y="40775"/>
                  </a:lnTo>
                  <a:lnTo>
                    <a:pt x="34886" y="40786"/>
                  </a:lnTo>
                  <a:lnTo>
                    <a:pt x="34498" y="40791"/>
                  </a:lnTo>
                  <a:lnTo>
                    <a:pt x="34278" y="40791"/>
                  </a:lnTo>
                  <a:lnTo>
                    <a:pt x="32084" y="40844"/>
                  </a:lnTo>
                  <a:lnTo>
                    <a:pt x="31444" y="40864"/>
                  </a:lnTo>
                  <a:lnTo>
                    <a:pt x="31179" y="40872"/>
                  </a:lnTo>
                  <a:lnTo>
                    <a:pt x="30838" y="40872"/>
                  </a:lnTo>
                  <a:lnTo>
                    <a:pt x="30665" y="40872"/>
                  </a:lnTo>
                  <a:lnTo>
                    <a:pt x="30303" y="40888"/>
                  </a:lnTo>
                  <a:lnTo>
                    <a:pt x="29876" y="40898"/>
                  </a:lnTo>
                  <a:lnTo>
                    <a:pt x="27817" y="40945"/>
                  </a:lnTo>
                  <a:lnTo>
                    <a:pt x="25629" y="40994"/>
                  </a:lnTo>
                  <a:lnTo>
                    <a:pt x="25667" y="40579"/>
                  </a:lnTo>
                  <a:lnTo>
                    <a:pt x="25590" y="40384"/>
                  </a:lnTo>
                  <a:lnTo>
                    <a:pt x="25188" y="40319"/>
                  </a:lnTo>
                  <a:lnTo>
                    <a:pt x="25253" y="39343"/>
                  </a:lnTo>
                  <a:lnTo>
                    <a:pt x="25577" y="39376"/>
                  </a:lnTo>
                  <a:lnTo>
                    <a:pt x="25577" y="39685"/>
                  </a:lnTo>
                  <a:lnTo>
                    <a:pt x="25758" y="39408"/>
                  </a:lnTo>
                  <a:lnTo>
                    <a:pt x="25978" y="38631"/>
                  </a:lnTo>
                  <a:lnTo>
                    <a:pt x="26113" y="36289"/>
                  </a:lnTo>
                  <a:lnTo>
                    <a:pt x="26298" y="35860"/>
                  </a:lnTo>
                  <a:lnTo>
                    <a:pt x="26522" y="35992"/>
                  </a:lnTo>
                  <a:lnTo>
                    <a:pt x="26392" y="35342"/>
                  </a:lnTo>
                  <a:lnTo>
                    <a:pt x="26177" y="34946"/>
                  </a:lnTo>
                  <a:lnTo>
                    <a:pt x="25849" y="34643"/>
                  </a:lnTo>
                  <a:lnTo>
                    <a:pt x="25548" y="34668"/>
                  </a:lnTo>
                  <a:lnTo>
                    <a:pt x="24725" y="35206"/>
                  </a:lnTo>
                  <a:lnTo>
                    <a:pt x="24214" y="34910"/>
                  </a:lnTo>
                  <a:lnTo>
                    <a:pt x="23971" y="34984"/>
                  </a:lnTo>
                  <a:lnTo>
                    <a:pt x="23787" y="35040"/>
                  </a:lnTo>
                  <a:lnTo>
                    <a:pt x="23679" y="35240"/>
                  </a:lnTo>
                  <a:lnTo>
                    <a:pt x="23689" y="35576"/>
                  </a:lnTo>
                  <a:lnTo>
                    <a:pt x="22935" y="36399"/>
                  </a:lnTo>
                  <a:lnTo>
                    <a:pt x="22641" y="36549"/>
                  </a:lnTo>
                  <a:lnTo>
                    <a:pt x="22507" y="36916"/>
                  </a:lnTo>
                  <a:lnTo>
                    <a:pt x="22456" y="37700"/>
                  </a:lnTo>
                  <a:lnTo>
                    <a:pt x="22288" y="37814"/>
                  </a:lnTo>
                  <a:lnTo>
                    <a:pt x="21770" y="38676"/>
                  </a:lnTo>
                  <a:lnTo>
                    <a:pt x="21744" y="39213"/>
                  </a:lnTo>
                  <a:lnTo>
                    <a:pt x="21796" y="39457"/>
                  </a:lnTo>
                  <a:lnTo>
                    <a:pt x="21705" y="39603"/>
                  </a:lnTo>
                  <a:lnTo>
                    <a:pt x="21433" y="39376"/>
                  </a:lnTo>
                  <a:lnTo>
                    <a:pt x="21291" y="39669"/>
                  </a:lnTo>
                  <a:lnTo>
                    <a:pt x="21563" y="40091"/>
                  </a:lnTo>
                  <a:lnTo>
                    <a:pt x="21421" y="40370"/>
                  </a:lnTo>
                  <a:lnTo>
                    <a:pt x="21065" y="40464"/>
                  </a:lnTo>
                  <a:lnTo>
                    <a:pt x="21027" y="41099"/>
                  </a:lnTo>
                  <a:lnTo>
                    <a:pt x="20705" y="41107"/>
                  </a:lnTo>
                  <a:lnTo>
                    <a:pt x="20371" y="41114"/>
                  </a:lnTo>
                  <a:lnTo>
                    <a:pt x="9787" y="41117"/>
                  </a:lnTo>
                  <a:lnTo>
                    <a:pt x="9277" y="411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1" name="pg442">
              <a:extLst>
                <a:ext uri="{FF2B5EF4-FFF2-40B4-BE49-F238E27FC236}">
                  <a16:creationId xmlns:a16="http://schemas.microsoft.com/office/drawing/2014/main" id="{53D9E071-BE24-A34A-B70B-2D1161F92E05}"/>
                </a:ext>
              </a:extLst>
            </p:cNvPr>
            <p:cNvSpPr/>
            <p:nvPr/>
          </p:nvSpPr>
          <p:spPr>
            <a:xfrm>
              <a:off x="5941187" y="3778041"/>
              <a:ext cx="531" cy="629"/>
            </a:xfrm>
            <a:custGeom>
              <a:avLst/>
              <a:gdLst/>
              <a:ahLst/>
              <a:cxnLst/>
              <a:rect l="0" t="0" r="0" b="0"/>
              <a:pathLst>
                <a:path w="531" h="629">
                  <a:moveTo>
                    <a:pt x="531" y="60"/>
                  </a:moveTo>
                  <a:lnTo>
                    <a:pt x="15" y="0"/>
                  </a:lnTo>
                  <a:lnTo>
                    <a:pt x="0" y="535"/>
                  </a:lnTo>
                  <a:lnTo>
                    <a:pt x="169" y="62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2" name="pg443">
              <a:extLst>
                <a:ext uri="{FF2B5EF4-FFF2-40B4-BE49-F238E27FC236}">
                  <a16:creationId xmlns:a16="http://schemas.microsoft.com/office/drawing/2014/main" id="{C2D96858-C873-004D-8980-332266AA828D}"/>
                </a:ext>
              </a:extLst>
            </p:cNvPr>
            <p:cNvSpPr/>
            <p:nvPr/>
          </p:nvSpPr>
          <p:spPr>
            <a:xfrm>
              <a:off x="6256728" y="3532348"/>
              <a:ext cx="153112" cy="107731"/>
            </a:xfrm>
            <a:custGeom>
              <a:avLst/>
              <a:gdLst/>
              <a:ahLst/>
              <a:cxnLst/>
              <a:rect l="0" t="0" r="0" b="0"/>
              <a:pathLst>
                <a:path w="153112" h="107731">
                  <a:moveTo>
                    <a:pt x="129827" y="324"/>
                  </a:moveTo>
                  <a:lnTo>
                    <a:pt x="137098" y="511"/>
                  </a:lnTo>
                  <a:lnTo>
                    <a:pt x="139081" y="562"/>
                  </a:lnTo>
                  <a:lnTo>
                    <a:pt x="141454" y="623"/>
                  </a:lnTo>
                  <a:lnTo>
                    <a:pt x="144199" y="641"/>
                  </a:lnTo>
                  <a:lnTo>
                    <a:pt x="153112" y="698"/>
                  </a:lnTo>
                  <a:lnTo>
                    <a:pt x="149146" y="4570"/>
                  </a:lnTo>
                  <a:lnTo>
                    <a:pt x="148809" y="4992"/>
                  </a:lnTo>
                  <a:lnTo>
                    <a:pt x="148951" y="6066"/>
                  </a:lnTo>
                  <a:lnTo>
                    <a:pt x="149184" y="6800"/>
                  </a:lnTo>
                  <a:lnTo>
                    <a:pt x="149210" y="7400"/>
                  </a:lnTo>
                  <a:lnTo>
                    <a:pt x="148781" y="7749"/>
                  </a:lnTo>
                  <a:lnTo>
                    <a:pt x="147993" y="7855"/>
                  </a:lnTo>
                  <a:lnTo>
                    <a:pt x="147501" y="7725"/>
                  </a:lnTo>
                  <a:lnTo>
                    <a:pt x="147207" y="8208"/>
                  </a:lnTo>
                  <a:lnTo>
                    <a:pt x="147251" y="8705"/>
                  </a:lnTo>
                  <a:lnTo>
                    <a:pt x="147515" y="9201"/>
                  </a:lnTo>
                  <a:lnTo>
                    <a:pt x="147646" y="9808"/>
                  </a:lnTo>
                  <a:lnTo>
                    <a:pt x="147528" y="10419"/>
                  </a:lnTo>
                  <a:lnTo>
                    <a:pt x="147034" y="10919"/>
                  </a:lnTo>
                  <a:lnTo>
                    <a:pt x="146556" y="11687"/>
                  </a:lnTo>
                  <a:lnTo>
                    <a:pt x="146242" y="12560"/>
                  </a:lnTo>
                  <a:lnTo>
                    <a:pt x="146242" y="12912"/>
                  </a:lnTo>
                  <a:lnTo>
                    <a:pt x="145609" y="12974"/>
                  </a:lnTo>
                  <a:lnTo>
                    <a:pt x="145203" y="13071"/>
                  </a:lnTo>
                  <a:lnTo>
                    <a:pt x="145167" y="13679"/>
                  </a:lnTo>
                  <a:lnTo>
                    <a:pt x="145257" y="14657"/>
                  </a:lnTo>
                  <a:lnTo>
                    <a:pt x="145908" y="15598"/>
                  </a:lnTo>
                  <a:lnTo>
                    <a:pt x="146165" y="16432"/>
                  </a:lnTo>
                  <a:lnTo>
                    <a:pt x="146225" y="16600"/>
                  </a:lnTo>
                  <a:lnTo>
                    <a:pt x="146289" y="16807"/>
                  </a:lnTo>
                  <a:lnTo>
                    <a:pt x="146309" y="17031"/>
                  </a:lnTo>
                  <a:lnTo>
                    <a:pt x="146518" y="17676"/>
                  </a:lnTo>
                  <a:lnTo>
                    <a:pt x="146588" y="18108"/>
                  </a:lnTo>
                  <a:lnTo>
                    <a:pt x="146500" y="18242"/>
                  </a:lnTo>
                  <a:lnTo>
                    <a:pt x="146206" y="18825"/>
                  </a:lnTo>
                  <a:lnTo>
                    <a:pt x="146246" y="19225"/>
                  </a:lnTo>
                  <a:lnTo>
                    <a:pt x="146462" y="19355"/>
                  </a:lnTo>
                  <a:lnTo>
                    <a:pt x="146592" y="19530"/>
                  </a:lnTo>
                  <a:lnTo>
                    <a:pt x="146679" y="20057"/>
                  </a:lnTo>
                  <a:lnTo>
                    <a:pt x="146767" y="20272"/>
                  </a:lnTo>
                  <a:lnTo>
                    <a:pt x="146588" y="21385"/>
                  </a:lnTo>
                  <a:lnTo>
                    <a:pt x="146626" y="21825"/>
                  </a:lnTo>
                  <a:lnTo>
                    <a:pt x="146719" y="22888"/>
                  </a:lnTo>
                  <a:lnTo>
                    <a:pt x="146907" y="23057"/>
                  </a:lnTo>
                  <a:lnTo>
                    <a:pt x="146945" y="23248"/>
                  </a:lnTo>
                  <a:lnTo>
                    <a:pt x="146844" y="24122"/>
                  </a:lnTo>
                  <a:lnTo>
                    <a:pt x="146499" y="24638"/>
                  </a:lnTo>
                  <a:lnTo>
                    <a:pt x="146338" y="24765"/>
                  </a:lnTo>
                  <a:lnTo>
                    <a:pt x="146098" y="24724"/>
                  </a:lnTo>
                  <a:lnTo>
                    <a:pt x="145169" y="25048"/>
                  </a:lnTo>
                  <a:lnTo>
                    <a:pt x="144309" y="25861"/>
                  </a:lnTo>
                  <a:lnTo>
                    <a:pt x="144284" y="26488"/>
                  </a:lnTo>
                  <a:lnTo>
                    <a:pt x="144334" y="26673"/>
                  </a:lnTo>
                  <a:lnTo>
                    <a:pt x="144389" y="26877"/>
                  </a:lnTo>
                  <a:lnTo>
                    <a:pt x="144391" y="27049"/>
                  </a:lnTo>
                  <a:lnTo>
                    <a:pt x="144383" y="27563"/>
                  </a:lnTo>
                  <a:lnTo>
                    <a:pt x="144265" y="27958"/>
                  </a:lnTo>
                  <a:lnTo>
                    <a:pt x="144236" y="28284"/>
                  </a:lnTo>
                  <a:lnTo>
                    <a:pt x="144221" y="28454"/>
                  </a:lnTo>
                  <a:lnTo>
                    <a:pt x="144265" y="28895"/>
                  </a:lnTo>
                  <a:lnTo>
                    <a:pt x="144265" y="29226"/>
                  </a:lnTo>
                  <a:lnTo>
                    <a:pt x="144046" y="29778"/>
                  </a:lnTo>
                  <a:lnTo>
                    <a:pt x="143914" y="30490"/>
                  </a:lnTo>
                  <a:lnTo>
                    <a:pt x="143856" y="30654"/>
                  </a:lnTo>
                  <a:lnTo>
                    <a:pt x="143648" y="31235"/>
                  </a:lnTo>
                  <a:lnTo>
                    <a:pt x="143553" y="31503"/>
                  </a:lnTo>
                  <a:lnTo>
                    <a:pt x="142363" y="32660"/>
                  </a:lnTo>
                  <a:lnTo>
                    <a:pt x="141795" y="32999"/>
                  </a:lnTo>
                  <a:lnTo>
                    <a:pt x="141279" y="33419"/>
                  </a:lnTo>
                  <a:lnTo>
                    <a:pt x="141104" y="34081"/>
                  </a:lnTo>
                  <a:lnTo>
                    <a:pt x="141148" y="35055"/>
                  </a:lnTo>
                  <a:lnTo>
                    <a:pt x="141234" y="35333"/>
                  </a:lnTo>
                  <a:lnTo>
                    <a:pt x="141323" y="35626"/>
                  </a:lnTo>
                  <a:lnTo>
                    <a:pt x="141851" y="36052"/>
                  </a:lnTo>
                  <a:lnTo>
                    <a:pt x="142158" y="36453"/>
                  </a:lnTo>
                  <a:lnTo>
                    <a:pt x="142289" y="36729"/>
                  </a:lnTo>
                  <a:lnTo>
                    <a:pt x="142327" y="36896"/>
                  </a:lnTo>
                  <a:lnTo>
                    <a:pt x="142377" y="37115"/>
                  </a:lnTo>
                  <a:lnTo>
                    <a:pt x="142257" y="37943"/>
                  </a:lnTo>
                  <a:lnTo>
                    <a:pt x="142070" y="38439"/>
                  </a:lnTo>
                  <a:lnTo>
                    <a:pt x="142012" y="38799"/>
                  </a:lnTo>
                  <a:lnTo>
                    <a:pt x="141982" y="38991"/>
                  </a:lnTo>
                  <a:lnTo>
                    <a:pt x="142200" y="39388"/>
                  </a:lnTo>
                  <a:lnTo>
                    <a:pt x="142870" y="40258"/>
                  </a:lnTo>
                  <a:lnTo>
                    <a:pt x="143124" y="40977"/>
                  </a:lnTo>
                  <a:lnTo>
                    <a:pt x="143124" y="41202"/>
                  </a:lnTo>
                  <a:lnTo>
                    <a:pt x="143124" y="41529"/>
                  </a:lnTo>
                  <a:lnTo>
                    <a:pt x="143184" y="41990"/>
                  </a:lnTo>
                  <a:lnTo>
                    <a:pt x="143299" y="42522"/>
                  </a:lnTo>
                  <a:lnTo>
                    <a:pt x="143475" y="42797"/>
                  </a:lnTo>
                  <a:lnTo>
                    <a:pt x="143870" y="43239"/>
                  </a:lnTo>
                  <a:lnTo>
                    <a:pt x="144441" y="43404"/>
                  </a:lnTo>
                  <a:lnTo>
                    <a:pt x="145229" y="43951"/>
                  </a:lnTo>
                  <a:lnTo>
                    <a:pt x="145339" y="44182"/>
                  </a:lnTo>
                  <a:lnTo>
                    <a:pt x="145549" y="44640"/>
                  </a:lnTo>
                  <a:lnTo>
                    <a:pt x="145495" y="44980"/>
                  </a:lnTo>
                  <a:lnTo>
                    <a:pt x="145465" y="45173"/>
                  </a:lnTo>
                  <a:lnTo>
                    <a:pt x="145274" y="45714"/>
                  </a:lnTo>
                  <a:lnTo>
                    <a:pt x="144529" y="45887"/>
                  </a:lnTo>
                  <a:lnTo>
                    <a:pt x="144012" y="45551"/>
                  </a:lnTo>
                  <a:lnTo>
                    <a:pt x="143516" y="45149"/>
                  </a:lnTo>
                  <a:lnTo>
                    <a:pt x="143310" y="45058"/>
                  </a:lnTo>
                  <a:lnTo>
                    <a:pt x="142879" y="44869"/>
                  </a:lnTo>
                  <a:lnTo>
                    <a:pt x="142226" y="44735"/>
                  </a:lnTo>
                  <a:lnTo>
                    <a:pt x="141718" y="44783"/>
                  </a:lnTo>
                  <a:lnTo>
                    <a:pt x="141562" y="44832"/>
                  </a:lnTo>
                  <a:lnTo>
                    <a:pt x="141123" y="44968"/>
                  </a:lnTo>
                  <a:lnTo>
                    <a:pt x="140357" y="45309"/>
                  </a:lnTo>
                  <a:lnTo>
                    <a:pt x="140170" y="45338"/>
                  </a:lnTo>
                  <a:lnTo>
                    <a:pt x="140043" y="45358"/>
                  </a:lnTo>
                  <a:lnTo>
                    <a:pt x="139191" y="45409"/>
                  </a:lnTo>
                  <a:lnTo>
                    <a:pt x="138732" y="45335"/>
                  </a:lnTo>
                  <a:lnTo>
                    <a:pt x="138381" y="45225"/>
                  </a:lnTo>
                  <a:lnTo>
                    <a:pt x="138162" y="45114"/>
                  </a:lnTo>
                  <a:lnTo>
                    <a:pt x="137679" y="45169"/>
                  </a:lnTo>
                  <a:lnTo>
                    <a:pt x="137306" y="44759"/>
                  </a:lnTo>
                  <a:lnTo>
                    <a:pt x="136802" y="44387"/>
                  </a:lnTo>
                  <a:lnTo>
                    <a:pt x="136623" y="44255"/>
                  </a:lnTo>
                  <a:lnTo>
                    <a:pt x="136142" y="43901"/>
                  </a:lnTo>
                  <a:lnTo>
                    <a:pt x="135708" y="43683"/>
                  </a:lnTo>
                  <a:lnTo>
                    <a:pt x="135351" y="43680"/>
                  </a:lnTo>
                  <a:lnTo>
                    <a:pt x="134912" y="43514"/>
                  </a:lnTo>
                  <a:lnTo>
                    <a:pt x="134561" y="43018"/>
                  </a:lnTo>
                  <a:lnTo>
                    <a:pt x="134474" y="42822"/>
                  </a:lnTo>
                  <a:lnTo>
                    <a:pt x="134316" y="42493"/>
                  </a:lnTo>
                  <a:lnTo>
                    <a:pt x="133902" y="42025"/>
                  </a:lnTo>
                  <a:lnTo>
                    <a:pt x="133674" y="42013"/>
                  </a:lnTo>
                  <a:lnTo>
                    <a:pt x="133184" y="41989"/>
                  </a:lnTo>
                  <a:lnTo>
                    <a:pt x="132221" y="42631"/>
                  </a:lnTo>
                  <a:lnTo>
                    <a:pt x="131619" y="43128"/>
                  </a:lnTo>
                  <a:lnTo>
                    <a:pt x="130377" y="43494"/>
                  </a:lnTo>
                  <a:lnTo>
                    <a:pt x="128991" y="43735"/>
                  </a:lnTo>
                  <a:lnTo>
                    <a:pt x="127946" y="44388"/>
                  </a:lnTo>
                  <a:lnTo>
                    <a:pt x="127381" y="44870"/>
                  </a:lnTo>
                  <a:lnTo>
                    <a:pt x="127009" y="45124"/>
                  </a:lnTo>
                  <a:lnTo>
                    <a:pt x="126701" y="45335"/>
                  </a:lnTo>
                  <a:lnTo>
                    <a:pt x="126416" y="45485"/>
                  </a:lnTo>
                  <a:lnTo>
                    <a:pt x="126288" y="45553"/>
                  </a:lnTo>
                  <a:lnTo>
                    <a:pt x="125866" y="45776"/>
                  </a:lnTo>
                  <a:lnTo>
                    <a:pt x="125114" y="46521"/>
                  </a:lnTo>
                  <a:lnTo>
                    <a:pt x="124109" y="47764"/>
                  </a:lnTo>
                  <a:lnTo>
                    <a:pt x="123665" y="48313"/>
                  </a:lnTo>
                  <a:lnTo>
                    <a:pt x="123426" y="48820"/>
                  </a:lnTo>
                  <a:lnTo>
                    <a:pt x="123012" y="49195"/>
                  </a:lnTo>
                  <a:lnTo>
                    <a:pt x="121994" y="49939"/>
                  </a:lnTo>
                  <a:lnTo>
                    <a:pt x="121045" y="50266"/>
                  </a:lnTo>
                  <a:lnTo>
                    <a:pt x="120640" y="50224"/>
                  </a:lnTo>
                  <a:lnTo>
                    <a:pt x="119289" y="51107"/>
                  </a:lnTo>
                  <a:lnTo>
                    <a:pt x="117990" y="53545"/>
                  </a:lnTo>
                  <a:lnTo>
                    <a:pt x="117279" y="54878"/>
                  </a:lnTo>
                  <a:lnTo>
                    <a:pt x="116070" y="57147"/>
                  </a:lnTo>
                  <a:lnTo>
                    <a:pt x="115306" y="58581"/>
                  </a:lnTo>
                  <a:lnTo>
                    <a:pt x="112561" y="63125"/>
                  </a:lnTo>
                  <a:lnTo>
                    <a:pt x="110488" y="66956"/>
                  </a:lnTo>
                  <a:lnTo>
                    <a:pt x="105712" y="75786"/>
                  </a:lnTo>
                  <a:lnTo>
                    <a:pt x="103946" y="79051"/>
                  </a:lnTo>
                  <a:lnTo>
                    <a:pt x="103984" y="79213"/>
                  </a:lnTo>
                  <a:lnTo>
                    <a:pt x="103609" y="80082"/>
                  </a:lnTo>
                  <a:lnTo>
                    <a:pt x="103104" y="80645"/>
                  </a:lnTo>
                  <a:lnTo>
                    <a:pt x="102447" y="80499"/>
                  </a:lnTo>
                  <a:lnTo>
                    <a:pt x="101706" y="79832"/>
                  </a:lnTo>
                  <a:lnTo>
                    <a:pt x="100385" y="79604"/>
                  </a:lnTo>
                  <a:lnTo>
                    <a:pt x="100139" y="80076"/>
                  </a:lnTo>
                  <a:lnTo>
                    <a:pt x="100139" y="80596"/>
                  </a:lnTo>
                  <a:lnTo>
                    <a:pt x="99453" y="81832"/>
                  </a:lnTo>
                  <a:lnTo>
                    <a:pt x="98702" y="82012"/>
                  </a:lnTo>
                  <a:lnTo>
                    <a:pt x="97070" y="82906"/>
                  </a:lnTo>
                  <a:lnTo>
                    <a:pt x="96979" y="83034"/>
                  </a:lnTo>
                  <a:lnTo>
                    <a:pt x="96267" y="82988"/>
                  </a:lnTo>
                  <a:lnTo>
                    <a:pt x="94636" y="83036"/>
                  </a:lnTo>
                  <a:lnTo>
                    <a:pt x="94234" y="82955"/>
                  </a:lnTo>
                  <a:lnTo>
                    <a:pt x="93742" y="82646"/>
                  </a:lnTo>
                  <a:lnTo>
                    <a:pt x="93263" y="82793"/>
                  </a:lnTo>
                  <a:lnTo>
                    <a:pt x="92387" y="83217"/>
                  </a:lnTo>
                  <a:lnTo>
                    <a:pt x="90933" y="83248"/>
                  </a:lnTo>
                  <a:lnTo>
                    <a:pt x="90479" y="82923"/>
                  </a:lnTo>
                  <a:lnTo>
                    <a:pt x="89531" y="80782"/>
                  </a:lnTo>
                  <a:lnTo>
                    <a:pt x="89716" y="80109"/>
                  </a:lnTo>
                  <a:lnTo>
                    <a:pt x="89715" y="79279"/>
                  </a:lnTo>
                  <a:lnTo>
                    <a:pt x="89159" y="78076"/>
                  </a:lnTo>
                  <a:lnTo>
                    <a:pt x="88731" y="76775"/>
                  </a:lnTo>
                  <a:lnTo>
                    <a:pt x="88239" y="75912"/>
                  </a:lnTo>
                  <a:lnTo>
                    <a:pt x="87203" y="76140"/>
                  </a:lnTo>
                  <a:lnTo>
                    <a:pt x="86564" y="76395"/>
                  </a:lnTo>
                  <a:lnTo>
                    <a:pt x="85481" y="76384"/>
                  </a:lnTo>
                  <a:lnTo>
                    <a:pt x="85106" y="76417"/>
                  </a:lnTo>
                  <a:lnTo>
                    <a:pt x="84886" y="76596"/>
                  </a:lnTo>
                  <a:lnTo>
                    <a:pt x="84658" y="76831"/>
                  </a:lnTo>
                  <a:lnTo>
                    <a:pt x="84237" y="76924"/>
                  </a:lnTo>
                  <a:lnTo>
                    <a:pt x="83759" y="76856"/>
                  </a:lnTo>
                  <a:lnTo>
                    <a:pt x="83617" y="76742"/>
                  </a:lnTo>
                  <a:lnTo>
                    <a:pt x="83474" y="76580"/>
                  </a:lnTo>
                  <a:lnTo>
                    <a:pt x="83260" y="76365"/>
                  </a:lnTo>
                  <a:lnTo>
                    <a:pt x="83073" y="76178"/>
                  </a:lnTo>
                  <a:lnTo>
                    <a:pt x="82542" y="76027"/>
                  </a:lnTo>
                  <a:lnTo>
                    <a:pt x="82102" y="75832"/>
                  </a:lnTo>
                  <a:lnTo>
                    <a:pt x="81597" y="75392"/>
                  </a:lnTo>
                  <a:lnTo>
                    <a:pt x="81265" y="75026"/>
                  </a:lnTo>
                  <a:lnTo>
                    <a:pt x="80869" y="74684"/>
                  </a:lnTo>
                  <a:lnTo>
                    <a:pt x="80043" y="74368"/>
                  </a:lnTo>
                  <a:lnTo>
                    <a:pt x="79706" y="74352"/>
                  </a:lnTo>
                  <a:lnTo>
                    <a:pt x="79111" y="74560"/>
                  </a:lnTo>
                  <a:lnTo>
                    <a:pt x="78645" y="74710"/>
                  </a:lnTo>
                  <a:lnTo>
                    <a:pt x="78492" y="75058"/>
                  </a:lnTo>
                  <a:lnTo>
                    <a:pt x="78282" y="75832"/>
                  </a:lnTo>
                  <a:lnTo>
                    <a:pt x="77837" y="76383"/>
                  </a:lnTo>
                  <a:lnTo>
                    <a:pt x="76993" y="77181"/>
                  </a:lnTo>
                  <a:lnTo>
                    <a:pt x="76770" y="77483"/>
                  </a:lnTo>
                  <a:lnTo>
                    <a:pt x="76614" y="77592"/>
                  </a:lnTo>
                  <a:lnTo>
                    <a:pt x="76120" y="77930"/>
                  </a:lnTo>
                  <a:lnTo>
                    <a:pt x="75887" y="78386"/>
                  </a:lnTo>
                  <a:lnTo>
                    <a:pt x="75743" y="78635"/>
                  </a:lnTo>
                  <a:lnTo>
                    <a:pt x="75347" y="78946"/>
                  </a:lnTo>
                  <a:lnTo>
                    <a:pt x="74786" y="78727"/>
                  </a:lnTo>
                  <a:lnTo>
                    <a:pt x="74605" y="78483"/>
                  </a:lnTo>
                  <a:lnTo>
                    <a:pt x="74208" y="78448"/>
                  </a:lnTo>
                  <a:lnTo>
                    <a:pt x="73686" y="78483"/>
                  </a:lnTo>
                  <a:lnTo>
                    <a:pt x="73297" y="79069"/>
                  </a:lnTo>
                  <a:lnTo>
                    <a:pt x="72995" y="79475"/>
                  </a:lnTo>
                  <a:lnTo>
                    <a:pt x="72598" y="79568"/>
                  </a:lnTo>
                  <a:lnTo>
                    <a:pt x="72313" y="79476"/>
                  </a:lnTo>
                  <a:lnTo>
                    <a:pt x="72111" y="79328"/>
                  </a:lnTo>
                  <a:lnTo>
                    <a:pt x="71912" y="79183"/>
                  </a:lnTo>
                  <a:lnTo>
                    <a:pt x="71096" y="79280"/>
                  </a:lnTo>
                  <a:lnTo>
                    <a:pt x="70047" y="78207"/>
                  </a:lnTo>
                  <a:lnTo>
                    <a:pt x="69918" y="78158"/>
                  </a:lnTo>
                  <a:lnTo>
                    <a:pt x="68856" y="78516"/>
                  </a:lnTo>
                  <a:lnTo>
                    <a:pt x="68157" y="78895"/>
                  </a:lnTo>
                  <a:lnTo>
                    <a:pt x="67613" y="79329"/>
                  </a:lnTo>
                  <a:lnTo>
                    <a:pt x="67238" y="79798"/>
                  </a:lnTo>
                  <a:lnTo>
                    <a:pt x="66202" y="80565"/>
                  </a:lnTo>
                  <a:lnTo>
                    <a:pt x="65775" y="80787"/>
                  </a:lnTo>
                  <a:lnTo>
                    <a:pt x="65294" y="80817"/>
                  </a:lnTo>
                  <a:lnTo>
                    <a:pt x="64775" y="81132"/>
                  </a:lnTo>
                  <a:lnTo>
                    <a:pt x="64372" y="81212"/>
                  </a:lnTo>
                  <a:lnTo>
                    <a:pt x="63793" y="81542"/>
                  </a:lnTo>
                  <a:lnTo>
                    <a:pt x="62486" y="81493"/>
                  </a:lnTo>
                  <a:lnTo>
                    <a:pt x="62266" y="81359"/>
                  </a:lnTo>
                  <a:lnTo>
                    <a:pt x="62084" y="81184"/>
                  </a:lnTo>
                  <a:lnTo>
                    <a:pt x="61945" y="81234"/>
                  </a:lnTo>
                  <a:lnTo>
                    <a:pt x="61252" y="81581"/>
                  </a:lnTo>
                  <a:lnTo>
                    <a:pt x="60738" y="82078"/>
                  </a:lnTo>
                  <a:lnTo>
                    <a:pt x="60652" y="82249"/>
                  </a:lnTo>
                  <a:lnTo>
                    <a:pt x="59934" y="82722"/>
                  </a:lnTo>
                  <a:lnTo>
                    <a:pt x="59746" y="82784"/>
                  </a:lnTo>
                  <a:lnTo>
                    <a:pt x="59310" y="82928"/>
                  </a:lnTo>
                  <a:lnTo>
                    <a:pt x="58770" y="83054"/>
                  </a:lnTo>
                  <a:lnTo>
                    <a:pt x="58355" y="83510"/>
                  </a:lnTo>
                  <a:lnTo>
                    <a:pt x="58135" y="84079"/>
                  </a:lnTo>
                  <a:lnTo>
                    <a:pt x="56905" y="84469"/>
                  </a:lnTo>
                  <a:lnTo>
                    <a:pt x="55028" y="85982"/>
                  </a:lnTo>
                  <a:lnTo>
                    <a:pt x="54360" y="86704"/>
                  </a:lnTo>
                  <a:lnTo>
                    <a:pt x="53405" y="88474"/>
                  </a:lnTo>
                  <a:lnTo>
                    <a:pt x="52574" y="90016"/>
                  </a:lnTo>
                  <a:lnTo>
                    <a:pt x="47751" y="98963"/>
                  </a:lnTo>
                  <a:lnTo>
                    <a:pt x="47246" y="99174"/>
                  </a:lnTo>
                  <a:lnTo>
                    <a:pt x="45999" y="100215"/>
                  </a:lnTo>
                  <a:lnTo>
                    <a:pt x="44950" y="100587"/>
                  </a:lnTo>
                  <a:lnTo>
                    <a:pt x="44794" y="100837"/>
                  </a:lnTo>
                  <a:lnTo>
                    <a:pt x="44772" y="101230"/>
                  </a:lnTo>
                  <a:lnTo>
                    <a:pt x="44641" y="101396"/>
                  </a:lnTo>
                  <a:lnTo>
                    <a:pt x="44282" y="101606"/>
                  </a:lnTo>
                  <a:lnTo>
                    <a:pt x="42532" y="103187"/>
                  </a:lnTo>
                  <a:lnTo>
                    <a:pt x="42296" y="103466"/>
                  </a:lnTo>
                  <a:lnTo>
                    <a:pt x="41960" y="103863"/>
                  </a:lnTo>
                  <a:lnTo>
                    <a:pt x="41742" y="103897"/>
                  </a:lnTo>
                  <a:lnTo>
                    <a:pt x="41010" y="104190"/>
                  </a:lnTo>
                  <a:lnTo>
                    <a:pt x="40528" y="104143"/>
                  </a:lnTo>
                  <a:lnTo>
                    <a:pt x="40223" y="104264"/>
                  </a:lnTo>
                  <a:lnTo>
                    <a:pt x="39918" y="104406"/>
                  </a:lnTo>
                  <a:lnTo>
                    <a:pt x="39718" y="104554"/>
                  </a:lnTo>
                  <a:lnTo>
                    <a:pt x="38606" y="104757"/>
                  </a:lnTo>
                  <a:lnTo>
                    <a:pt x="38157" y="105131"/>
                  </a:lnTo>
                  <a:lnTo>
                    <a:pt x="37459" y="105307"/>
                  </a:lnTo>
                  <a:lnTo>
                    <a:pt x="37160" y="105439"/>
                  </a:lnTo>
                  <a:lnTo>
                    <a:pt x="36225" y="106044"/>
                  </a:lnTo>
                  <a:lnTo>
                    <a:pt x="35771" y="106637"/>
                  </a:lnTo>
                  <a:lnTo>
                    <a:pt x="35164" y="107731"/>
                  </a:lnTo>
                  <a:lnTo>
                    <a:pt x="34812" y="107655"/>
                  </a:lnTo>
                  <a:lnTo>
                    <a:pt x="33918" y="107463"/>
                  </a:lnTo>
                  <a:lnTo>
                    <a:pt x="32925" y="107002"/>
                  </a:lnTo>
                  <a:lnTo>
                    <a:pt x="32730" y="106860"/>
                  </a:lnTo>
                  <a:lnTo>
                    <a:pt x="32595" y="106057"/>
                  </a:lnTo>
                  <a:lnTo>
                    <a:pt x="32170" y="105835"/>
                  </a:lnTo>
                  <a:lnTo>
                    <a:pt x="30749" y="105701"/>
                  </a:lnTo>
                  <a:lnTo>
                    <a:pt x="30376" y="105869"/>
                  </a:lnTo>
                  <a:lnTo>
                    <a:pt x="29662" y="105987"/>
                  </a:lnTo>
                  <a:lnTo>
                    <a:pt x="28705" y="105759"/>
                  </a:lnTo>
                  <a:lnTo>
                    <a:pt x="28300" y="105534"/>
                  </a:lnTo>
                  <a:lnTo>
                    <a:pt x="28208" y="104882"/>
                  </a:lnTo>
                  <a:lnTo>
                    <a:pt x="28301" y="104390"/>
                  </a:lnTo>
                  <a:lnTo>
                    <a:pt x="28837" y="102763"/>
                  </a:lnTo>
                  <a:lnTo>
                    <a:pt x="29161" y="102295"/>
                  </a:lnTo>
                  <a:lnTo>
                    <a:pt x="28811" y="101506"/>
                  </a:lnTo>
                  <a:lnTo>
                    <a:pt x="28023" y="101209"/>
                  </a:lnTo>
                  <a:lnTo>
                    <a:pt x="27760" y="100183"/>
                  </a:lnTo>
                  <a:lnTo>
                    <a:pt x="27851" y="99662"/>
                  </a:lnTo>
                  <a:lnTo>
                    <a:pt x="27915" y="99467"/>
                  </a:lnTo>
                  <a:lnTo>
                    <a:pt x="28174" y="99223"/>
                  </a:lnTo>
                  <a:lnTo>
                    <a:pt x="29150" y="97274"/>
                  </a:lnTo>
                  <a:lnTo>
                    <a:pt x="29699" y="96691"/>
                  </a:lnTo>
                  <a:lnTo>
                    <a:pt x="30290" y="96002"/>
                  </a:lnTo>
                  <a:lnTo>
                    <a:pt x="30374" y="95418"/>
                  </a:lnTo>
                  <a:lnTo>
                    <a:pt x="30205" y="95047"/>
                  </a:lnTo>
                  <a:lnTo>
                    <a:pt x="29867" y="94676"/>
                  </a:lnTo>
                  <a:lnTo>
                    <a:pt x="29614" y="94146"/>
                  </a:lnTo>
                  <a:lnTo>
                    <a:pt x="29338" y="93753"/>
                  </a:lnTo>
                  <a:lnTo>
                    <a:pt x="30788" y="91075"/>
                  </a:lnTo>
                  <a:lnTo>
                    <a:pt x="32662" y="87482"/>
                  </a:lnTo>
                  <a:lnTo>
                    <a:pt x="30349" y="84584"/>
                  </a:lnTo>
                  <a:lnTo>
                    <a:pt x="26544" y="79860"/>
                  </a:lnTo>
                  <a:lnTo>
                    <a:pt x="26341" y="79648"/>
                  </a:lnTo>
                  <a:lnTo>
                    <a:pt x="26184" y="79482"/>
                  </a:lnTo>
                  <a:lnTo>
                    <a:pt x="25374" y="79290"/>
                  </a:lnTo>
                  <a:lnTo>
                    <a:pt x="23999" y="79152"/>
                  </a:lnTo>
                  <a:lnTo>
                    <a:pt x="23999" y="79762"/>
                  </a:lnTo>
                  <a:lnTo>
                    <a:pt x="25234" y="80586"/>
                  </a:lnTo>
                  <a:lnTo>
                    <a:pt x="25427" y="80802"/>
                  </a:lnTo>
                  <a:lnTo>
                    <a:pt x="25535" y="81071"/>
                  </a:lnTo>
                  <a:lnTo>
                    <a:pt x="24455" y="80667"/>
                  </a:lnTo>
                  <a:lnTo>
                    <a:pt x="23966" y="80157"/>
                  </a:lnTo>
                  <a:lnTo>
                    <a:pt x="23385" y="80108"/>
                  </a:lnTo>
                  <a:lnTo>
                    <a:pt x="23258" y="80304"/>
                  </a:lnTo>
                  <a:lnTo>
                    <a:pt x="23116" y="80955"/>
                  </a:lnTo>
                  <a:lnTo>
                    <a:pt x="22360" y="81490"/>
                  </a:lnTo>
                  <a:lnTo>
                    <a:pt x="22380" y="82257"/>
                  </a:lnTo>
                  <a:lnTo>
                    <a:pt x="22511" y="82864"/>
                  </a:lnTo>
                  <a:lnTo>
                    <a:pt x="22832" y="83128"/>
                  </a:lnTo>
                  <a:lnTo>
                    <a:pt x="22867" y="83392"/>
                  </a:lnTo>
                  <a:lnTo>
                    <a:pt x="22218" y="82844"/>
                  </a:lnTo>
                  <a:lnTo>
                    <a:pt x="22156" y="82683"/>
                  </a:lnTo>
                  <a:lnTo>
                    <a:pt x="21744" y="82651"/>
                  </a:lnTo>
                  <a:lnTo>
                    <a:pt x="21111" y="82923"/>
                  </a:lnTo>
                  <a:lnTo>
                    <a:pt x="20767" y="83028"/>
                  </a:lnTo>
                  <a:lnTo>
                    <a:pt x="20334" y="82569"/>
                  </a:lnTo>
                  <a:lnTo>
                    <a:pt x="19270" y="81721"/>
                  </a:lnTo>
                  <a:lnTo>
                    <a:pt x="18467" y="82219"/>
                  </a:lnTo>
                  <a:lnTo>
                    <a:pt x="18277" y="82439"/>
                  </a:lnTo>
                  <a:lnTo>
                    <a:pt x="17255" y="82714"/>
                  </a:lnTo>
                  <a:lnTo>
                    <a:pt x="16363" y="82081"/>
                  </a:lnTo>
                  <a:lnTo>
                    <a:pt x="16122" y="82115"/>
                  </a:lnTo>
                  <a:lnTo>
                    <a:pt x="15735" y="81758"/>
                  </a:lnTo>
                  <a:lnTo>
                    <a:pt x="15757" y="81233"/>
                  </a:lnTo>
                  <a:lnTo>
                    <a:pt x="15234" y="81259"/>
                  </a:lnTo>
                  <a:lnTo>
                    <a:pt x="14241" y="81650"/>
                  </a:lnTo>
                  <a:lnTo>
                    <a:pt x="13765" y="80980"/>
                  </a:lnTo>
                  <a:lnTo>
                    <a:pt x="13298" y="80541"/>
                  </a:lnTo>
                  <a:lnTo>
                    <a:pt x="12983" y="80727"/>
                  </a:lnTo>
                  <a:lnTo>
                    <a:pt x="12272" y="81707"/>
                  </a:lnTo>
                  <a:lnTo>
                    <a:pt x="11322" y="81235"/>
                  </a:lnTo>
                  <a:lnTo>
                    <a:pt x="11475" y="80952"/>
                  </a:lnTo>
                  <a:lnTo>
                    <a:pt x="11668" y="80765"/>
                  </a:lnTo>
                  <a:lnTo>
                    <a:pt x="11693" y="79933"/>
                  </a:lnTo>
                  <a:lnTo>
                    <a:pt x="11219" y="79648"/>
                  </a:lnTo>
                  <a:lnTo>
                    <a:pt x="10624" y="79025"/>
                  </a:lnTo>
                  <a:lnTo>
                    <a:pt x="11327" y="78051"/>
                  </a:lnTo>
                  <a:lnTo>
                    <a:pt x="11967" y="77525"/>
                  </a:lnTo>
                  <a:lnTo>
                    <a:pt x="11330" y="76227"/>
                  </a:lnTo>
                  <a:lnTo>
                    <a:pt x="11827" y="76170"/>
                  </a:lnTo>
                  <a:lnTo>
                    <a:pt x="12152" y="76025"/>
                  </a:lnTo>
                  <a:lnTo>
                    <a:pt x="12832" y="75555"/>
                  </a:lnTo>
                  <a:lnTo>
                    <a:pt x="13427" y="74787"/>
                  </a:lnTo>
                  <a:lnTo>
                    <a:pt x="12933" y="74047"/>
                  </a:lnTo>
                  <a:lnTo>
                    <a:pt x="12487" y="73604"/>
                  </a:lnTo>
                  <a:lnTo>
                    <a:pt x="12897" y="72736"/>
                  </a:lnTo>
                  <a:lnTo>
                    <a:pt x="12829" y="72370"/>
                  </a:lnTo>
                  <a:lnTo>
                    <a:pt x="12029" y="71278"/>
                  </a:lnTo>
                  <a:lnTo>
                    <a:pt x="11658" y="71043"/>
                  </a:lnTo>
                  <a:lnTo>
                    <a:pt x="11653" y="70767"/>
                  </a:lnTo>
                  <a:lnTo>
                    <a:pt x="11942" y="70759"/>
                  </a:lnTo>
                  <a:lnTo>
                    <a:pt x="11828" y="70183"/>
                  </a:lnTo>
                  <a:lnTo>
                    <a:pt x="11396" y="70188"/>
                  </a:lnTo>
                  <a:lnTo>
                    <a:pt x="11989" y="69712"/>
                  </a:lnTo>
                  <a:lnTo>
                    <a:pt x="12042" y="69165"/>
                  </a:lnTo>
                  <a:lnTo>
                    <a:pt x="11193" y="67628"/>
                  </a:lnTo>
                  <a:lnTo>
                    <a:pt x="10633" y="66909"/>
                  </a:lnTo>
                  <a:lnTo>
                    <a:pt x="9776" y="66771"/>
                  </a:lnTo>
                  <a:lnTo>
                    <a:pt x="9524" y="66460"/>
                  </a:lnTo>
                  <a:lnTo>
                    <a:pt x="9162" y="66663"/>
                  </a:lnTo>
                  <a:lnTo>
                    <a:pt x="8920" y="67017"/>
                  </a:lnTo>
                  <a:lnTo>
                    <a:pt x="8726" y="67557"/>
                  </a:lnTo>
                  <a:lnTo>
                    <a:pt x="8551" y="67433"/>
                  </a:lnTo>
                  <a:lnTo>
                    <a:pt x="8434" y="67236"/>
                  </a:lnTo>
                  <a:lnTo>
                    <a:pt x="8339" y="66893"/>
                  </a:lnTo>
                  <a:lnTo>
                    <a:pt x="8097" y="66495"/>
                  </a:lnTo>
                  <a:lnTo>
                    <a:pt x="7677" y="66279"/>
                  </a:lnTo>
                  <a:lnTo>
                    <a:pt x="7417" y="66874"/>
                  </a:lnTo>
                  <a:lnTo>
                    <a:pt x="6898" y="67649"/>
                  </a:lnTo>
                  <a:lnTo>
                    <a:pt x="6301" y="67608"/>
                  </a:lnTo>
                  <a:lnTo>
                    <a:pt x="5888" y="67183"/>
                  </a:lnTo>
                  <a:lnTo>
                    <a:pt x="5413" y="66405"/>
                  </a:lnTo>
                  <a:lnTo>
                    <a:pt x="5413" y="65857"/>
                  </a:lnTo>
                  <a:lnTo>
                    <a:pt x="5651" y="65332"/>
                  </a:lnTo>
                  <a:lnTo>
                    <a:pt x="5084" y="64989"/>
                  </a:lnTo>
                  <a:lnTo>
                    <a:pt x="4894" y="65168"/>
                  </a:lnTo>
                  <a:lnTo>
                    <a:pt x="4747" y="65205"/>
                  </a:lnTo>
                  <a:lnTo>
                    <a:pt x="3592" y="64710"/>
                  </a:lnTo>
                  <a:lnTo>
                    <a:pt x="3559" y="64334"/>
                  </a:lnTo>
                  <a:lnTo>
                    <a:pt x="3606" y="64181"/>
                  </a:lnTo>
                  <a:lnTo>
                    <a:pt x="4338" y="62431"/>
                  </a:lnTo>
                  <a:lnTo>
                    <a:pt x="4773" y="61988"/>
                  </a:lnTo>
                  <a:lnTo>
                    <a:pt x="4960" y="61943"/>
                  </a:lnTo>
                  <a:lnTo>
                    <a:pt x="5330" y="62111"/>
                  </a:lnTo>
                  <a:lnTo>
                    <a:pt x="5893" y="61716"/>
                  </a:lnTo>
                  <a:lnTo>
                    <a:pt x="5231" y="61664"/>
                  </a:lnTo>
                  <a:lnTo>
                    <a:pt x="4909" y="61340"/>
                  </a:lnTo>
                  <a:lnTo>
                    <a:pt x="4814" y="61005"/>
                  </a:lnTo>
                  <a:lnTo>
                    <a:pt x="4594" y="60744"/>
                  </a:lnTo>
                  <a:lnTo>
                    <a:pt x="3156" y="63198"/>
                  </a:lnTo>
                  <a:lnTo>
                    <a:pt x="2637" y="64867"/>
                  </a:lnTo>
                  <a:lnTo>
                    <a:pt x="1627" y="64431"/>
                  </a:lnTo>
                  <a:lnTo>
                    <a:pt x="1364" y="64170"/>
                  </a:lnTo>
                  <a:lnTo>
                    <a:pt x="1335" y="63910"/>
                  </a:lnTo>
                  <a:lnTo>
                    <a:pt x="1393" y="63604"/>
                  </a:lnTo>
                  <a:lnTo>
                    <a:pt x="2794" y="61593"/>
                  </a:lnTo>
                  <a:lnTo>
                    <a:pt x="2948" y="61422"/>
                  </a:lnTo>
                  <a:lnTo>
                    <a:pt x="3771" y="60975"/>
                  </a:lnTo>
                  <a:lnTo>
                    <a:pt x="3969" y="60700"/>
                  </a:lnTo>
                  <a:lnTo>
                    <a:pt x="4031" y="60208"/>
                  </a:lnTo>
                  <a:lnTo>
                    <a:pt x="3837" y="59610"/>
                  </a:lnTo>
                  <a:lnTo>
                    <a:pt x="3925" y="59321"/>
                  </a:lnTo>
                  <a:lnTo>
                    <a:pt x="4090" y="59198"/>
                  </a:lnTo>
                  <a:lnTo>
                    <a:pt x="4549" y="59064"/>
                  </a:lnTo>
                  <a:lnTo>
                    <a:pt x="4460" y="58871"/>
                  </a:lnTo>
                  <a:lnTo>
                    <a:pt x="3636" y="58595"/>
                  </a:lnTo>
                  <a:lnTo>
                    <a:pt x="2447" y="58729"/>
                  </a:lnTo>
                  <a:lnTo>
                    <a:pt x="1463" y="58245"/>
                  </a:lnTo>
                  <a:lnTo>
                    <a:pt x="1682" y="57768"/>
                  </a:lnTo>
                  <a:lnTo>
                    <a:pt x="1957" y="57418"/>
                  </a:lnTo>
                  <a:lnTo>
                    <a:pt x="1836" y="56141"/>
                  </a:lnTo>
                  <a:lnTo>
                    <a:pt x="1843" y="55400"/>
                  </a:lnTo>
                  <a:lnTo>
                    <a:pt x="2132" y="54305"/>
                  </a:lnTo>
                  <a:lnTo>
                    <a:pt x="1923" y="54108"/>
                  </a:lnTo>
                  <a:lnTo>
                    <a:pt x="1857" y="53743"/>
                  </a:lnTo>
                  <a:lnTo>
                    <a:pt x="2008" y="53497"/>
                  </a:lnTo>
                  <a:lnTo>
                    <a:pt x="2502" y="53475"/>
                  </a:lnTo>
                  <a:lnTo>
                    <a:pt x="2945" y="53553"/>
                  </a:lnTo>
                  <a:lnTo>
                    <a:pt x="3296" y="53914"/>
                  </a:lnTo>
                  <a:lnTo>
                    <a:pt x="4457" y="54138"/>
                  </a:lnTo>
                  <a:lnTo>
                    <a:pt x="4677" y="54026"/>
                  </a:lnTo>
                  <a:lnTo>
                    <a:pt x="5169" y="53020"/>
                  </a:lnTo>
                  <a:lnTo>
                    <a:pt x="5285" y="52280"/>
                  </a:lnTo>
                  <a:lnTo>
                    <a:pt x="5889" y="51788"/>
                  </a:lnTo>
                  <a:lnTo>
                    <a:pt x="6134" y="51323"/>
                  </a:lnTo>
                  <a:lnTo>
                    <a:pt x="6123" y="50995"/>
                  </a:lnTo>
                  <a:lnTo>
                    <a:pt x="5955" y="50801"/>
                  </a:lnTo>
                  <a:lnTo>
                    <a:pt x="5901" y="50210"/>
                  </a:lnTo>
                  <a:lnTo>
                    <a:pt x="6226" y="49521"/>
                  </a:lnTo>
                  <a:lnTo>
                    <a:pt x="7648" y="48222"/>
                  </a:lnTo>
                  <a:lnTo>
                    <a:pt x="8465" y="47369"/>
                  </a:lnTo>
                  <a:lnTo>
                    <a:pt x="9612" y="46629"/>
                  </a:lnTo>
                  <a:lnTo>
                    <a:pt x="10073" y="46450"/>
                  </a:lnTo>
                  <a:lnTo>
                    <a:pt x="10979" y="46931"/>
                  </a:lnTo>
                  <a:lnTo>
                    <a:pt x="11199" y="46998"/>
                  </a:lnTo>
                  <a:lnTo>
                    <a:pt x="11456" y="46949"/>
                  </a:lnTo>
                  <a:lnTo>
                    <a:pt x="11727" y="46778"/>
                  </a:lnTo>
                  <a:lnTo>
                    <a:pt x="11862" y="46357"/>
                  </a:lnTo>
                  <a:lnTo>
                    <a:pt x="12415" y="45787"/>
                  </a:lnTo>
                  <a:lnTo>
                    <a:pt x="12931" y="45511"/>
                  </a:lnTo>
                  <a:lnTo>
                    <a:pt x="13609" y="45801"/>
                  </a:lnTo>
                  <a:lnTo>
                    <a:pt x="13726" y="46051"/>
                  </a:lnTo>
                  <a:lnTo>
                    <a:pt x="13497" y="46615"/>
                  </a:lnTo>
                  <a:lnTo>
                    <a:pt x="13822" y="46603"/>
                  </a:lnTo>
                  <a:lnTo>
                    <a:pt x="14280" y="46466"/>
                  </a:lnTo>
                  <a:lnTo>
                    <a:pt x="14543" y="46281"/>
                  </a:lnTo>
                  <a:lnTo>
                    <a:pt x="14748" y="46277"/>
                  </a:lnTo>
                  <a:lnTo>
                    <a:pt x="15492" y="46519"/>
                  </a:lnTo>
                  <a:lnTo>
                    <a:pt x="16018" y="46584"/>
                  </a:lnTo>
                  <a:lnTo>
                    <a:pt x="16631" y="46001"/>
                  </a:lnTo>
                  <a:lnTo>
                    <a:pt x="16455" y="45566"/>
                  </a:lnTo>
                  <a:lnTo>
                    <a:pt x="15682" y="44843"/>
                  </a:lnTo>
                  <a:lnTo>
                    <a:pt x="15539" y="44263"/>
                  </a:lnTo>
                  <a:lnTo>
                    <a:pt x="16268" y="42572"/>
                  </a:lnTo>
                  <a:lnTo>
                    <a:pt x="16755" y="41764"/>
                  </a:lnTo>
                  <a:lnTo>
                    <a:pt x="17198" y="41603"/>
                  </a:lnTo>
                  <a:lnTo>
                    <a:pt x="17557" y="41172"/>
                  </a:lnTo>
                  <a:lnTo>
                    <a:pt x="17428" y="40822"/>
                  </a:lnTo>
                  <a:lnTo>
                    <a:pt x="16783" y="41137"/>
                  </a:lnTo>
                  <a:lnTo>
                    <a:pt x="16224" y="41226"/>
                  </a:lnTo>
                  <a:lnTo>
                    <a:pt x="15267" y="40986"/>
                  </a:lnTo>
                  <a:lnTo>
                    <a:pt x="14666" y="38926"/>
                  </a:lnTo>
                  <a:lnTo>
                    <a:pt x="14673" y="38677"/>
                  </a:lnTo>
                  <a:lnTo>
                    <a:pt x="14724" y="38081"/>
                  </a:lnTo>
                  <a:lnTo>
                    <a:pt x="15061" y="37909"/>
                  </a:lnTo>
                  <a:lnTo>
                    <a:pt x="15479" y="37842"/>
                  </a:lnTo>
                  <a:lnTo>
                    <a:pt x="16252" y="36405"/>
                  </a:lnTo>
                  <a:lnTo>
                    <a:pt x="16520" y="36166"/>
                  </a:lnTo>
                  <a:lnTo>
                    <a:pt x="16817" y="36356"/>
                  </a:lnTo>
                  <a:lnTo>
                    <a:pt x="17041" y="36159"/>
                  </a:lnTo>
                  <a:lnTo>
                    <a:pt x="17132" y="35931"/>
                  </a:lnTo>
                  <a:lnTo>
                    <a:pt x="16920" y="35675"/>
                  </a:lnTo>
                  <a:lnTo>
                    <a:pt x="16271" y="35168"/>
                  </a:lnTo>
                  <a:lnTo>
                    <a:pt x="16227" y="34703"/>
                  </a:lnTo>
                  <a:lnTo>
                    <a:pt x="15921" y="34225"/>
                  </a:lnTo>
                  <a:lnTo>
                    <a:pt x="15749" y="34085"/>
                  </a:lnTo>
                  <a:lnTo>
                    <a:pt x="15582" y="34147"/>
                  </a:lnTo>
                  <a:lnTo>
                    <a:pt x="15885" y="33819"/>
                  </a:lnTo>
                  <a:lnTo>
                    <a:pt x="17270" y="32891"/>
                  </a:lnTo>
                  <a:lnTo>
                    <a:pt x="18500" y="31932"/>
                  </a:lnTo>
                  <a:lnTo>
                    <a:pt x="18876" y="31753"/>
                  </a:lnTo>
                  <a:lnTo>
                    <a:pt x="19277" y="31753"/>
                  </a:lnTo>
                  <a:lnTo>
                    <a:pt x="19821" y="31411"/>
                  </a:lnTo>
                  <a:lnTo>
                    <a:pt x="19821" y="31167"/>
                  </a:lnTo>
                  <a:lnTo>
                    <a:pt x="19575" y="30582"/>
                  </a:lnTo>
                  <a:lnTo>
                    <a:pt x="19265" y="29996"/>
                  </a:lnTo>
                  <a:lnTo>
                    <a:pt x="18876" y="30094"/>
                  </a:lnTo>
                  <a:lnTo>
                    <a:pt x="18397" y="29606"/>
                  </a:lnTo>
                  <a:lnTo>
                    <a:pt x="18397" y="29232"/>
                  </a:lnTo>
                  <a:lnTo>
                    <a:pt x="18436" y="28906"/>
                  </a:lnTo>
                  <a:lnTo>
                    <a:pt x="18164" y="28126"/>
                  </a:lnTo>
                  <a:lnTo>
                    <a:pt x="17529" y="27914"/>
                  </a:lnTo>
                  <a:lnTo>
                    <a:pt x="17193" y="27491"/>
                  </a:lnTo>
                  <a:lnTo>
                    <a:pt x="16675" y="26027"/>
                  </a:lnTo>
                  <a:lnTo>
                    <a:pt x="17361" y="25621"/>
                  </a:lnTo>
                  <a:lnTo>
                    <a:pt x="19575" y="23669"/>
                  </a:lnTo>
                  <a:lnTo>
                    <a:pt x="20287" y="23230"/>
                  </a:lnTo>
                  <a:lnTo>
                    <a:pt x="20572" y="23165"/>
                  </a:lnTo>
                  <a:lnTo>
                    <a:pt x="21116" y="22856"/>
                  </a:lnTo>
                  <a:lnTo>
                    <a:pt x="22450" y="21977"/>
                  </a:lnTo>
                  <a:lnTo>
                    <a:pt x="22780" y="21987"/>
                  </a:lnTo>
                  <a:lnTo>
                    <a:pt x="22937" y="21793"/>
                  </a:lnTo>
                  <a:lnTo>
                    <a:pt x="26256" y="19635"/>
                  </a:lnTo>
                  <a:lnTo>
                    <a:pt x="26282" y="19472"/>
                  </a:lnTo>
                  <a:lnTo>
                    <a:pt x="26113" y="19223"/>
                  </a:lnTo>
                  <a:lnTo>
                    <a:pt x="25881" y="18642"/>
                  </a:lnTo>
                  <a:lnTo>
                    <a:pt x="25843" y="17526"/>
                  </a:lnTo>
                  <a:lnTo>
                    <a:pt x="26011" y="16887"/>
                  </a:lnTo>
                  <a:lnTo>
                    <a:pt x="26127" y="16691"/>
                  </a:lnTo>
                  <a:lnTo>
                    <a:pt x="26489" y="16447"/>
                  </a:lnTo>
                  <a:lnTo>
                    <a:pt x="27183" y="16298"/>
                  </a:lnTo>
                  <a:lnTo>
                    <a:pt x="28393" y="15763"/>
                  </a:lnTo>
                  <a:lnTo>
                    <a:pt x="28315" y="14364"/>
                  </a:lnTo>
                  <a:lnTo>
                    <a:pt x="27878" y="14671"/>
                  </a:lnTo>
                  <a:lnTo>
                    <a:pt x="26879" y="15031"/>
                  </a:lnTo>
                  <a:lnTo>
                    <a:pt x="24288" y="15491"/>
                  </a:lnTo>
                  <a:lnTo>
                    <a:pt x="23652" y="15295"/>
                  </a:lnTo>
                  <a:lnTo>
                    <a:pt x="22403" y="14695"/>
                  </a:lnTo>
                  <a:lnTo>
                    <a:pt x="22107" y="14502"/>
                  </a:lnTo>
                  <a:lnTo>
                    <a:pt x="21382" y="13707"/>
                  </a:lnTo>
                  <a:lnTo>
                    <a:pt x="20870" y="13649"/>
                  </a:lnTo>
                  <a:lnTo>
                    <a:pt x="20417" y="13763"/>
                  </a:lnTo>
                  <a:lnTo>
                    <a:pt x="19574" y="14325"/>
                  </a:lnTo>
                  <a:lnTo>
                    <a:pt x="19319" y="14669"/>
                  </a:lnTo>
                  <a:lnTo>
                    <a:pt x="18940" y="15637"/>
                  </a:lnTo>
                  <a:lnTo>
                    <a:pt x="19268" y="16746"/>
                  </a:lnTo>
                  <a:lnTo>
                    <a:pt x="19875" y="18199"/>
                  </a:lnTo>
                  <a:lnTo>
                    <a:pt x="19950" y="18512"/>
                  </a:lnTo>
                  <a:lnTo>
                    <a:pt x="19795" y="18887"/>
                  </a:lnTo>
                  <a:lnTo>
                    <a:pt x="19302" y="19186"/>
                  </a:lnTo>
                  <a:lnTo>
                    <a:pt x="17964" y="19423"/>
                  </a:lnTo>
                  <a:lnTo>
                    <a:pt x="17013" y="19084"/>
                  </a:lnTo>
                  <a:lnTo>
                    <a:pt x="16627" y="19019"/>
                  </a:lnTo>
                  <a:lnTo>
                    <a:pt x="17203" y="19305"/>
                  </a:lnTo>
                  <a:lnTo>
                    <a:pt x="17912" y="19514"/>
                  </a:lnTo>
                  <a:lnTo>
                    <a:pt x="18283" y="19510"/>
                  </a:lnTo>
                  <a:lnTo>
                    <a:pt x="19204" y="19268"/>
                  </a:lnTo>
                  <a:lnTo>
                    <a:pt x="19439" y="19532"/>
                  </a:lnTo>
                  <a:lnTo>
                    <a:pt x="19403" y="19709"/>
                  </a:lnTo>
                  <a:lnTo>
                    <a:pt x="19281" y="19491"/>
                  </a:lnTo>
                  <a:lnTo>
                    <a:pt x="17772" y="20117"/>
                  </a:lnTo>
                  <a:lnTo>
                    <a:pt x="17171" y="20225"/>
                  </a:lnTo>
                  <a:lnTo>
                    <a:pt x="16899" y="20132"/>
                  </a:lnTo>
                  <a:lnTo>
                    <a:pt x="16734" y="20184"/>
                  </a:lnTo>
                  <a:lnTo>
                    <a:pt x="16238" y="21152"/>
                  </a:lnTo>
                  <a:lnTo>
                    <a:pt x="16962" y="22359"/>
                  </a:lnTo>
                  <a:lnTo>
                    <a:pt x="16866" y="22675"/>
                  </a:lnTo>
                  <a:lnTo>
                    <a:pt x="16613" y="22962"/>
                  </a:lnTo>
                  <a:lnTo>
                    <a:pt x="15806" y="23405"/>
                  </a:lnTo>
                  <a:lnTo>
                    <a:pt x="15237" y="23623"/>
                  </a:lnTo>
                  <a:lnTo>
                    <a:pt x="14503" y="23767"/>
                  </a:lnTo>
                  <a:lnTo>
                    <a:pt x="13828" y="24102"/>
                  </a:lnTo>
                  <a:lnTo>
                    <a:pt x="12706" y="25082"/>
                  </a:lnTo>
                  <a:lnTo>
                    <a:pt x="12081" y="25790"/>
                  </a:lnTo>
                  <a:lnTo>
                    <a:pt x="11376" y="26391"/>
                  </a:lnTo>
                  <a:lnTo>
                    <a:pt x="11072" y="25755"/>
                  </a:lnTo>
                  <a:lnTo>
                    <a:pt x="10225" y="25370"/>
                  </a:lnTo>
                  <a:lnTo>
                    <a:pt x="9528" y="26058"/>
                  </a:lnTo>
                  <a:lnTo>
                    <a:pt x="8566" y="26717"/>
                  </a:lnTo>
                  <a:lnTo>
                    <a:pt x="7850" y="27700"/>
                  </a:lnTo>
                  <a:lnTo>
                    <a:pt x="6933" y="28485"/>
                  </a:lnTo>
                  <a:lnTo>
                    <a:pt x="6614" y="28664"/>
                  </a:lnTo>
                  <a:lnTo>
                    <a:pt x="6346" y="28556"/>
                  </a:lnTo>
                  <a:lnTo>
                    <a:pt x="6456" y="28314"/>
                  </a:lnTo>
                  <a:lnTo>
                    <a:pt x="6816" y="27956"/>
                  </a:lnTo>
                  <a:lnTo>
                    <a:pt x="6834" y="27617"/>
                  </a:lnTo>
                  <a:lnTo>
                    <a:pt x="6919" y="27364"/>
                  </a:lnTo>
                  <a:lnTo>
                    <a:pt x="7242" y="27052"/>
                  </a:lnTo>
                  <a:lnTo>
                    <a:pt x="7528" y="26914"/>
                  </a:lnTo>
                  <a:lnTo>
                    <a:pt x="7396" y="26713"/>
                  </a:lnTo>
                  <a:lnTo>
                    <a:pt x="6858" y="26432"/>
                  </a:lnTo>
                  <a:lnTo>
                    <a:pt x="5697" y="27485"/>
                  </a:lnTo>
                  <a:lnTo>
                    <a:pt x="3694" y="29024"/>
                  </a:lnTo>
                  <a:lnTo>
                    <a:pt x="3063" y="29229"/>
                  </a:lnTo>
                  <a:lnTo>
                    <a:pt x="2825" y="28890"/>
                  </a:lnTo>
                  <a:lnTo>
                    <a:pt x="2656" y="28365"/>
                  </a:lnTo>
                  <a:lnTo>
                    <a:pt x="1586" y="27312"/>
                  </a:lnTo>
                  <a:lnTo>
                    <a:pt x="1298" y="27331"/>
                  </a:lnTo>
                  <a:lnTo>
                    <a:pt x="860" y="27520"/>
                  </a:lnTo>
                  <a:lnTo>
                    <a:pt x="399" y="27564"/>
                  </a:lnTo>
                  <a:lnTo>
                    <a:pt x="139" y="26474"/>
                  </a:lnTo>
                  <a:lnTo>
                    <a:pt x="333" y="25886"/>
                  </a:lnTo>
                  <a:lnTo>
                    <a:pt x="69" y="25573"/>
                  </a:lnTo>
                  <a:lnTo>
                    <a:pt x="0" y="25283"/>
                  </a:lnTo>
                  <a:lnTo>
                    <a:pt x="1207" y="26269"/>
                  </a:lnTo>
                  <a:lnTo>
                    <a:pt x="2137" y="26686"/>
                  </a:lnTo>
                  <a:lnTo>
                    <a:pt x="2274" y="26145"/>
                  </a:lnTo>
                  <a:lnTo>
                    <a:pt x="2616" y="26135"/>
                  </a:lnTo>
                  <a:lnTo>
                    <a:pt x="2877" y="26070"/>
                  </a:lnTo>
                  <a:lnTo>
                    <a:pt x="3248" y="26095"/>
                  </a:lnTo>
                  <a:lnTo>
                    <a:pt x="3520" y="26050"/>
                  </a:lnTo>
                  <a:lnTo>
                    <a:pt x="3777" y="25966"/>
                  </a:lnTo>
                  <a:lnTo>
                    <a:pt x="4049" y="25811"/>
                  </a:lnTo>
                  <a:lnTo>
                    <a:pt x="4286" y="25615"/>
                  </a:lnTo>
                  <a:lnTo>
                    <a:pt x="4437" y="25394"/>
                  </a:lnTo>
                  <a:lnTo>
                    <a:pt x="4518" y="25194"/>
                  </a:lnTo>
                  <a:lnTo>
                    <a:pt x="4577" y="24932"/>
                  </a:lnTo>
                  <a:lnTo>
                    <a:pt x="4580" y="24689"/>
                  </a:lnTo>
                  <a:lnTo>
                    <a:pt x="4532" y="24480"/>
                  </a:lnTo>
                  <a:lnTo>
                    <a:pt x="4412" y="24127"/>
                  </a:lnTo>
                  <a:lnTo>
                    <a:pt x="4229" y="23715"/>
                  </a:lnTo>
                  <a:lnTo>
                    <a:pt x="3555" y="22476"/>
                  </a:lnTo>
                  <a:lnTo>
                    <a:pt x="3404" y="22170"/>
                  </a:lnTo>
                  <a:lnTo>
                    <a:pt x="2812" y="21283"/>
                  </a:lnTo>
                  <a:lnTo>
                    <a:pt x="2663" y="20940"/>
                  </a:lnTo>
                  <a:lnTo>
                    <a:pt x="2604" y="20743"/>
                  </a:lnTo>
                  <a:lnTo>
                    <a:pt x="2573" y="20346"/>
                  </a:lnTo>
                  <a:lnTo>
                    <a:pt x="2638" y="20111"/>
                  </a:lnTo>
                  <a:lnTo>
                    <a:pt x="2860" y="19851"/>
                  </a:lnTo>
                  <a:lnTo>
                    <a:pt x="2990" y="19800"/>
                  </a:lnTo>
                  <a:lnTo>
                    <a:pt x="3194" y="19835"/>
                  </a:lnTo>
                  <a:lnTo>
                    <a:pt x="3499" y="20034"/>
                  </a:lnTo>
                  <a:lnTo>
                    <a:pt x="3630" y="20164"/>
                  </a:lnTo>
                  <a:lnTo>
                    <a:pt x="3771" y="20320"/>
                  </a:lnTo>
                  <a:lnTo>
                    <a:pt x="4078" y="20994"/>
                  </a:lnTo>
                  <a:lnTo>
                    <a:pt x="4216" y="21225"/>
                  </a:lnTo>
                  <a:lnTo>
                    <a:pt x="4400" y="21471"/>
                  </a:lnTo>
                  <a:lnTo>
                    <a:pt x="4791" y="21860"/>
                  </a:lnTo>
                  <a:lnTo>
                    <a:pt x="4938" y="21959"/>
                  </a:lnTo>
                  <a:lnTo>
                    <a:pt x="5670" y="22335"/>
                  </a:lnTo>
                  <a:lnTo>
                    <a:pt x="6038" y="22438"/>
                  </a:lnTo>
                  <a:lnTo>
                    <a:pt x="6296" y="22545"/>
                  </a:lnTo>
                  <a:lnTo>
                    <a:pt x="7061" y="23010"/>
                  </a:lnTo>
                  <a:lnTo>
                    <a:pt x="7214" y="23075"/>
                  </a:lnTo>
                  <a:lnTo>
                    <a:pt x="7363" y="23099"/>
                  </a:lnTo>
                  <a:lnTo>
                    <a:pt x="7520" y="23093"/>
                  </a:lnTo>
                  <a:lnTo>
                    <a:pt x="7712" y="23046"/>
                  </a:lnTo>
                  <a:lnTo>
                    <a:pt x="8065" y="22877"/>
                  </a:lnTo>
                  <a:lnTo>
                    <a:pt x="8516" y="22504"/>
                  </a:lnTo>
                  <a:lnTo>
                    <a:pt x="8736" y="22242"/>
                  </a:lnTo>
                  <a:lnTo>
                    <a:pt x="8831" y="21984"/>
                  </a:lnTo>
                  <a:lnTo>
                    <a:pt x="8829" y="20761"/>
                  </a:lnTo>
                  <a:lnTo>
                    <a:pt x="8843" y="20138"/>
                  </a:lnTo>
                  <a:lnTo>
                    <a:pt x="8694" y="20115"/>
                  </a:lnTo>
                  <a:lnTo>
                    <a:pt x="8430" y="19713"/>
                  </a:lnTo>
                  <a:lnTo>
                    <a:pt x="7784" y="19348"/>
                  </a:lnTo>
                  <a:lnTo>
                    <a:pt x="6984" y="19470"/>
                  </a:lnTo>
                  <a:lnTo>
                    <a:pt x="6668" y="19340"/>
                  </a:lnTo>
                  <a:lnTo>
                    <a:pt x="6444" y="19064"/>
                  </a:lnTo>
                  <a:lnTo>
                    <a:pt x="6253" y="18572"/>
                  </a:lnTo>
                  <a:lnTo>
                    <a:pt x="5737" y="18543"/>
                  </a:lnTo>
                  <a:lnTo>
                    <a:pt x="5487" y="18757"/>
                  </a:lnTo>
                  <a:lnTo>
                    <a:pt x="5097" y="18783"/>
                  </a:lnTo>
                  <a:lnTo>
                    <a:pt x="4866" y="18329"/>
                  </a:lnTo>
                  <a:lnTo>
                    <a:pt x="4800" y="17897"/>
                  </a:lnTo>
                  <a:lnTo>
                    <a:pt x="4942" y="17843"/>
                  </a:lnTo>
                  <a:lnTo>
                    <a:pt x="5230" y="18031"/>
                  </a:lnTo>
                  <a:lnTo>
                    <a:pt x="5538" y="17979"/>
                  </a:lnTo>
                  <a:lnTo>
                    <a:pt x="6041" y="17748"/>
                  </a:lnTo>
                  <a:lnTo>
                    <a:pt x="6280" y="17383"/>
                  </a:lnTo>
                  <a:lnTo>
                    <a:pt x="5899" y="15555"/>
                  </a:lnTo>
                  <a:lnTo>
                    <a:pt x="5851" y="15108"/>
                  </a:lnTo>
                  <a:lnTo>
                    <a:pt x="5903" y="14107"/>
                  </a:lnTo>
                  <a:lnTo>
                    <a:pt x="5811" y="13909"/>
                  </a:lnTo>
                  <a:lnTo>
                    <a:pt x="5422" y="13756"/>
                  </a:lnTo>
                  <a:lnTo>
                    <a:pt x="5018" y="13462"/>
                  </a:lnTo>
                  <a:lnTo>
                    <a:pt x="4908" y="13302"/>
                  </a:lnTo>
                  <a:lnTo>
                    <a:pt x="5374" y="13083"/>
                  </a:lnTo>
                  <a:lnTo>
                    <a:pt x="7090" y="12662"/>
                  </a:lnTo>
                  <a:lnTo>
                    <a:pt x="7956" y="12141"/>
                  </a:lnTo>
                  <a:lnTo>
                    <a:pt x="8048" y="11828"/>
                  </a:lnTo>
                  <a:lnTo>
                    <a:pt x="7682" y="10652"/>
                  </a:lnTo>
                  <a:lnTo>
                    <a:pt x="7252" y="10581"/>
                  </a:lnTo>
                  <a:lnTo>
                    <a:pt x="6573" y="9951"/>
                  </a:lnTo>
                  <a:lnTo>
                    <a:pt x="6514" y="9802"/>
                  </a:lnTo>
                  <a:lnTo>
                    <a:pt x="6518" y="8894"/>
                  </a:lnTo>
                  <a:lnTo>
                    <a:pt x="6816" y="7952"/>
                  </a:lnTo>
                  <a:lnTo>
                    <a:pt x="6816" y="7494"/>
                  </a:lnTo>
                  <a:lnTo>
                    <a:pt x="6606" y="7155"/>
                  </a:lnTo>
                  <a:lnTo>
                    <a:pt x="6327" y="7077"/>
                  </a:lnTo>
                  <a:lnTo>
                    <a:pt x="5989" y="6574"/>
                  </a:lnTo>
                  <a:lnTo>
                    <a:pt x="6552" y="6019"/>
                  </a:lnTo>
                  <a:lnTo>
                    <a:pt x="7118" y="5587"/>
                  </a:lnTo>
                  <a:lnTo>
                    <a:pt x="7526" y="5450"/>
                  </a:lnTo>
                  <a:lnTo>
                    <a:pt x="6450" y="3655"/>
                  </a:lnTo>
                  <a:lnTo>
                    <a:pt x="11665" y="3658"/>
                  </a:lnTo>
                  <a:lnTo>
                    <a:pt x="16887" y="3662"/>
                  </a:lnTo>
                  <a:lnTo>
                    <a:pt x="17309" y="3662"/>
                  </a:lnTo>
                  <a:lnTo>
                    <a:pt x="19368" y="3662"/>
                  </a:lnTo>
                  <a:lnTo>
                    <a:pt x="21559" y="3646"/>
                  </a:lnTo>
                  <a:lnTo>
                    <a:pt x="22725" y="3638"/>
                  </a:lnTo>
                  <a:lnTo>
                    <a:pt x="23184" y="3635"/>
                  </a:lnTo>
                  <a:lnTo>
                    <a:pt x="28561" y="3596"/>
                  </a:lnTo>
                  <a:lnTo>
                    <a:pt x="30136" y="3567"/>
                  </a:lnTo>
                  <a:lnTo>
                    <a:pt x="31585" y="3540"/>
                  </a:lnTo>
                  <a:lnTo>
                    <a:pt x="33445" y="3506"/>
                  </a:lnTo>
                  <a:lnTo>
                    <a:pt x="34750" y="3483"/>
                  </a:lnTo>
                  <a:lnTo>
                    <a:pt x="34918" y="3483"/>
                  </a:lnTo>
                  <a:lnTo>
                    <a:pt x="35628" y="3470"/>
                  </a:lnTo>
                  <a:lnTo>
                    <a:pt x="44401" y="3319"/>
                  </a:lnTo>
                  <a:lnTo>
                    <a:pt x="44843" y="3335"/>
                  </a:lnTo>
                  <a:lnTo>
                    <a:pt x="45420" y="3354"/>
                  </a:lnTo>
                  <a:lnTo>
                    <a:pt x="46831" y="3517"/>
                  </a:lnTo>
                  <a:lnTo>
                    <a:pt x="47031" y="3534"/>
                  </a:lnTo>
                  <a:lnTo>
                    <a:pt x="50306" y="3504"/>
                  </a:lnTo>
                  <a:lnTo>
                    <a:pt x="53459" y="3476"/>
                  </a:lnTo>
                  <a:lnTo>
                    <a:pt x="59233" y="3423"/>
                  </a:lnTo>
                  <a:lnTo>
                    <a:pt x="67143" y="3352"/>
                  </a:lnTo>
                  <a:lnTo>
                    <a:pt x="67617" y="3347"/>
                  </a:lnTo>
                  <a:lnTo>
                    <a:pt x="68942" y="3335"/>
                  </a:lnTo>
                  <a:lnTo>
                    <a:pt x="75894" y="3331"/>
                  </a:lnTo>
                  <a:lnTo>
                    <a:pt x="77646" y="3329"/>
                  </a:lnTo>
                  <a:lnTo>
                    <a:pt x="78170" y="3329"/>
                  </a:lnTo>
                  <a:lnTo>
                    <a:pt x="78464" y="3333"/>
                  </a:lnTo>
                  <a:lnTo>
                    <a:pt x="78689" y="3318"/>
                  </a:lnTo>
                  <a:lnTo>
                    <a:pt x="80141" y="3324"/>
                  </a:lnTo>
                  <a:lnTo>
                    <a:pt x="81470" y="3369"/>
                  </a:lnTo>
                  <a:lnTo>
                    <a:pt x="82990" y="3421"/>
                  </a:lnTo>
                  <a:lnTo>
                    <a:pt x="83994" y="3462"/>
                  </a:lnTo>
                  <a:lnTo>
                    <a:pt x="84446" y="3488"/>
                  </a:lnTo>
                  <a:lnTo>
                    <a:pt x="84869" y="3514"/>
                  </a:lnTo>
                  <a:lnTo>
                    <a:pt x="87879" y="3503"/>
                  </a:lnTo>
                  <a:lnTo>
                    <a:pt x="88247" y="3496"/>
                  </a:lnTo>
                  <a:lnTo>
                    <a:pt x="88481" y="3497"/>
                  </a:lnTo>
                  <a:lnTo>
                    <a:pt x="96587" y="3521"/>
                  </a:lnTo>
                  <a:lnTo>
                    <a:pt x="115921" y="3578"/>
                  </a:lnTo>
                  <a:lnTo>
                    <a:pt x="117410" y="0"/>
                  </a:lnTo>
                  <a:lnTo>
                    <a:pt x="124276" y="17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3" name="pg444">
              <a:extLst>
                <a:ext uri="{FF2B5EF4-FFF2-40B4-BE49-F238E27FC236}">
                  <a16:creationId xmlns:a16="http://schemas.microsoft.com/office/drawing/2014/main" id="{3AFF8F32-6C5D-624C-97F5-CF8AB05EDD08}"/>
                </a:ext>
              </a:extLst>
            </p:cNvPr>
            <p:cNvSpPr/>
            <p:nvPr/>
          </p:nvSpPr>
          <p:spPr>
            <a:xfrm>
              <a:off x="7879914" y="1912614"/>
              <a:ext cx="372408" cy="360833"/>
            </a:xfrm>
            <a:custGeom>
              <a:avLst/>
              <a:gdLst/>
              <a:ahLst/>
              <a:cxnLst/>
              <a:rect l="0" t="0" r="0" b="0"/>
              <a:pathLst>
                <a:path w="372408" h="360833">
                  <a:moveTo>
                    <a:pt x="298273" y="101273"/>
                  </a:moveTo>
                  <a:lnTo>
                    <a:pt x="299015" y="98692"/>
                  </a:lnTo>
                  <a:lnTo>
                    <a:pt x="299348" y="97933"/>
                  </a:lnTo>
                  <a:lnTo>
                    <a:pt x="303289" y="98050"/>
                  </a:lnTo>
                  <a:lnTo>
                    <a:pt x="303419" y="98316"/>
                  </a:lnTo>
                  <a:lnTo>
                    <a:pt x="305156" y="98420"/>
                  </a:lnTo>
                  <a:lnTo>
                    <a:pt x="305721" y="97847"/>
                  </a:lnTo>
                  <a:lnTo>
                    <a:pt x="305780" y="97576"/>
                  </a:lnTo>
                  <a:lnTo>
                    <a:pt x="305980" y="97364"/>
                  </a:lnTo>
                  <a:lnTo>
                    <a:pt x="306120" y="97472"/>
                  </a:lnTo>
                  <a:lnTo>
                    <a:pt x="306451" y="98074"/>
                  </a:lnTo>
                  <a:lnTo>
                    <a:pt x="307351" y="97706"/>
                  </a:lnTo>
                  <a:lnTo>
                    <a:pt x="307529" y="97524"/>
                  </a:lnTo>
                  <a:lnTo>
                    <a:pt x="307920" y="96855"/>
                  </a:lnTo>
                  <a:lnTo>
                    <a:pt x="308121" y="95145"/>
                  </a:lnTo>
                  <a:lnTo>
                    <a:pt x="308213" y="93358"/>
                  </a:lnTo>
                  <a:lnTo>
                    <a:pt x="308396" y="93051"/>
                  </a:lnTo>
                  <a:lnTo>
                    <a:pt x="309463" y="93071"/>
                  </a:lnTo>
                  <a:lnTo>
                    <a:pt x="309556" y="92928"/>
                  </a:lnTo>
                  <a:lnTo>
                    <a:pt x="309339" y="92731"/>
                  </a:lnTo>
                  <a:lnTo>
                    <a:pt x="308937" y="91314"/>
                  </a:lnTo>
                  <a:lnTo>
                    <a:pt x="308872" y="90460"/>
                  </a:lnTo>
                  <a:lnTo>
                    <a:pt x="309740" y="90473"/>
                  </a:lnTo>
                  <a:lnTo>
                    <a:pt x="310652" y="90653"/>
                  </a:lnTo>
                  <a:lnTo>
                    <a:pt x="311242" y="90513"/>
                  </a:lnTo>
                  <a:lnTo>
                    <a:pt x="311934" y="90647"/>
                  </a:lnTo>
                  <a:lnTo>
                    <a:pt x="312087" y="91499"/>
                  </a:lnTo>
                  <a:lnTo>
                    <a:pt x="312267" y="91756"/>
                  </a:lnTo>
                  <a:lnTo>
                    <a:pt x="313700" y="91810"/>
                  </a:lnTo>
                  <a:lnTo>
                    <a:pt x="313707" y="90512"/>
                  </a:lnTo>
                  <a:lnTo>
                    <a:pt x="313581" y="89468"/>
                  </a:lnTo>
                  <a:lnTo>
                    <a:pt x="313347" y="89558"/>
                  </a:lnTo>
                  <a:lnTo>
                    <a:pt x="313369" y="87519"/>
                  </a:lnTo>
                  <a:lnTo>
                    <a:pt x="313441" y="87285"/>
                  </a:lnTo>
                  <a:lnTo>
                    <a:pt x="313687" y="87285"/>
                  </a:lnTo>
                  <a:lnTo>
                    <a:pt x="314180" y="87619"/>
                  </a:lnTo>
                  <a:lnTo>
                    <a:pt x="314627" y="88169"/>
                  </a:lnTo>
                  <a:lnTo>
                    <a:pt x="314585" y="88522"/>
                  </a:lnTo>
                  <a:lnTo>
                    <a:pt x="314339" y="88779"/>
                  </a:lnTo>
                  <a:lnTo>
                    <a:pt x="314297" y="89571"/>
                  </a:lnTo>
                  <a:lnTo>
                    <a:pt x="315404" y="92706"/>
                  </a:lnTo>
                  <a:lnTo>
                    <a:pt x="315414" y="93125"/>
                  </a:lnTo>
                  <a:lnTo>
                    <a:pt x="317881" y="93143"/>
                  </a:lnTo>
                  <a:lnTo>
                    <a:pt x="317981" y="92949"/>
                  </a:lnTo>
                  <a:lnTo>
                    <a:pt x="318032" y="91789"/>
                  </a:lnTo>
                  <a:lnTo>
                    <a:pt x="317649" y="91053"/>
                  </a:lnTo>
                  <a:lnTo>
                    <a:pt x="317679" y="90792"/>
                  </a:lnTo>
                  <a:lnTo>
                    <a:pt x="317857" y="90719"/>
                  </a:lnTo>
                  <a:lnTo>
                    <a:pt x="318601" y="91458"/>
                  </a:lnTo>
                  <a:lnTo>
                    <a:pt x="319217" y="91592"/>
                  </a:lnTo>
                  <a:lnTo>
                    <a:pt x="319553" y="91793"/>
                  </a:lnTo>
                  <a:lnTo>
                    <a:pt x="320164" y="92748"/>
                  </a:lnTo>
                  <a:lnTo>
                    <a:pt x="320243" y="93151"/>
                  </a:lnTo>
                  <a:lnTo>
                    <a:pt x="325264" y="93206"/>
                  </a:lnTo>
                  <a:lnTo>
                    <a:pt x="325247" y="94171"/>
                  </a:lnTo>
                  <a:lnTo>
                    <a:pt x="325156" y="99231"/>
                  </a:lnTo>
                  <a:lnTo>
                    <a:pt x="325167" y="100242"/>
                  </a:lnTo>
                  <a:lnTo>
                    <a:pt x="325193" y="102633"/>
                  </a:lnTo>
                  <a:lnTo>
                    <a:pt x="325337" y="103425"/>
                  </a:lnTo>
                  <a:lnTo>
                    <a:pt x="325739" y="104091"/>
                  </a:lnTo>
                  <a:lnTo>
                    <a:pt x="325994" y="103938"/>
                  </a:lnTo>
                  <a:lnTo>
                    <a:pt x="326168" y="103968"/>
                  </a:lnTo>
                  <a:lnTo>
                    <a:pt x="328245" y="105416"/>
                  </a:lnTo>
                  <a:lnTo>
                    <a:pt x="329164" y="106721"/>
                  </a:lnTo>
                  <a:lnTo>
                    <a:pt x="328977" y="107197"/>
                  </a:lnTo>
                  <a:lnTo>
                    <a:pt x="328481" y="107732"/>
                  </a:lnTo>
                  <a:lnTo>
                    <a:pt x="327967" y="108018"/>
                  </a:lnTo>
                  <a:lnTo>
                    <a:pt x="327442" y="107936"/>
                  </a:lnTo>
                  <a:lnTo>
                    <a:pt x="327276" y="108040"/>
                  </a:lnTo>
                  <a:lnTo>
                    <a:pt x="326799" y="109320"/>
                  </a:lnTo>
                  <a:lnTo>
                    <a:pt x="326792" y="109966"/>
                  </a:lnTo>
                  <a:lnTo>
                    <a:pt x="325444" y="110426"/>
                  </a:lnTo>
                  <a:lnTo>
                    <a:pt x="324905" y="110419"/>
                  </a:lnTo>
                  <a:lnTo>
                    <a:pt x="324643" y="110341"/>
                  </a:lnTo>
                  <a:lnTo>
                    <a:pt x="323554" y="111248"/>
                  </a:lnTo>
                  <a:lnTo>
                    <a:pt x="322315" y="112281"/>
                  </a:lnTo>
                  <a:lnTo>
                    <a:pt x="322239" y="112415"/>
                  </a:lnTo>
                  <a:lnTo>
                    <a:pt x="322133" y="113855"/>
                  </a:lnTo>
                  <a:lnTo>
                    <a:pt x="322269" y="114613"/>
                  </a:lnTo>
                  <a:lnTo>
                    <a:pt x="323196" y="116145"/>
                  </a:lnTo>
                  <a:lnTo>
                    <a:pt x="324166" y="117566"/>
                  </a:lnTo>
                  <a:lnTo>
                    <a:pt x="324932" y="118332"/>
                  </a:lnTo>
                  <a:lnTo>
                    <a:pt x="325597" y="118790"/>
                  </a:lnTo>
                  <a:lnTo>
                    <a:pt x="326363" y="119173"/>
                  </a:lnTo>
                  <a:lnTo>
                    <a:pt x="326735" y="119500"/>
                  </a:lnTo>
                  <a:lnTo>
                    <a:pt x="327273" y="120363"/>
                  </a:lnTo>
                  <a:lnTo>
                    <a:pt x="327448" y="121080"/>
                  </a:lnTo>
                  <a:lnTo>
                    <a:pt x="327560" y="121260"/>
                  </a:lnTo>
                  <a:lnTo>
                    <a:pt x="328563" y="122049"/>
                  </a:lnTo>
                  <a:lnTo>
                    <a:pt x="327436" y="122594"/>
                  </a:lnTo>
                  <a:lnTo>
                    <a:pt x="327207" y="122840"/>
                  </a:lnTo>
                  <a:lnTo>
                    <a:pt x="327038" y="122884"/>
                  </a:lnTo>
                  <a:lnTo>
                    <a:pt x="326272" y="122746"/>
                  </a:lnTo>
                  <a:lnTo>
                    <a:pt x="325641" y="122772"/>
                  </a:lnTo>
                  <a:lnTo>
                    <a:pt x="325269" y="123032"/>
                  </a:lnTo>
                  <a:lnTo>
                    <a:pt x="325277" y="123263"/>
                  </a:lnTo>
                  <a:lnTo>
                    <a:pt x="322487" y="125322"/>
                  </a:lnTo>
                  <a:lnTo>
                    <a:pt x="321891" y="126757"/>
                  </a:lnTo>
                  <a:lnTo>
                    <a:pt x="322275" y="128888"/>
                  </a:lnTo>
                  <a:lnTo>
                    <a:pt x="322103" y="130291"/>
                  </a:lnTo>
                  <a:lnTo>
                    <a:pt x="322038" y="130818"/>
                  </a:lnTo>
                  <a:lnTo>
                    <a:pt x="321569" y="131186"/>
                  </a:lnTo>
                  <a:lnTo>
                    <a:pt x="321928" y="133153"/>
                  </a:lnTo>
                  <a:lnTo>
                    <a:pt x="323641" y="133941"/>
                  </a:lnTo>
                  <a:lnTo>
                    <a:pt x="325089" y="137091"/>
                  </a:lnTo>
                  <a:lnTo>
                    <a:pt x="321472" y="137403"/>
                  </a:lnTo>
                  <a:lnTo>
                    <a:pt x="322337" y="142795"/>
                  </a:lnTo>
                  <a:lnTo>
                    <a:pt x="320428" y="143189"/>
                  </a:lnTo>
                  <a:lnTo>
                    <a:pt x="322316" y="145762"/>
                  </a:lnTo>
                  <a:lnTo>
                    <a:pt x="326804" y="145811"/>
                  </a:lnTo>
                  <a:lnTo>
                    <a:pt x="328669" y="147404"/>
                  </a:lnTo>
                  <a:lnTo>
                    <a:pt x="329950" y="147710"/>
                  </a:lnTo>
                  <a:lnTo>
                    <a:pt x="330304" y="147795"/>
                  </a:lnTo>
                  <a:lnTo>
                    <a:pt x="330965" y="147953"/>
                  </a:lnTo>
                  <a:lnTo>
                    <a:pt x="331763" y="148144"/>
                  </a:lnTo>
                  <a:lnTo>
                    <a:pt x="333148" y="148213"/>
                  </a:lnTo>
                  <a:lnTo>
                    <a:pt x="333363" y="147818"/>
                  </a:lnTo>
                  <a:lnTo>
                    <a:pt x="333355" y="147372"/>
                  </a:lnTo>
                  <a:lnTo>
                    <a:pt x="332637" y="146982"/>
                  </a:lnTo>
                  <a:lnTo>
                    <a:pt x="331699" y="145707"/>
                  </a:lnTo>
                  <a:lnTo>
                    <a:pt x="331327" y="144729"/>
                  </a:lnTo>
                  <a:lnTo>
                    <a:pt x="331212" y="143956"/>
                  </a:lnTo>
                  <a:lnTo>
                    <a:pt x="331820" y="143952"/>
                  </a:lnTo>
                  <a:lnTo>
                    <a:pt x="332113" y="144040"/>
                  </a:lnTo>
                  <a:lnTo>
                    <a:pt x="332242" y="144126"/>
                  </a:lnTo>
                  <a:lnTo>
                    <a:pt x="333893" y="145224"/>
                  </a:lnTo>
                  <a:lnTo>
                    <a:pt x="334338" y="145520"/>
                  </a:lnTo>
                  <a:lnTo>
                    <a:pt x="334904" y="146453"/>
                  </a:lnTo>
                  <a:lnTo>
                    <a:pt x="335955" y="148714"/>
                  </a:lnTo>
                  <a:lnTo>
                    <a:pt x="336648" y="150238"/>
                  </a:lnTo>
                  <a:lnTo>
                    <a:pt x="338875" y="153395"/>
                  </a:lnTo>
                  <a:lnTo>
                    <a:pt x="340035" y="154452"/>
                  </a:lnTo>
                  <a:lnTo>
                    <a:pt x="342709" y="156219"/>
                  </a:lnTo>
                  <a:lnTo>
                    <a:pt x="343430" y="155799"/>
                  </a:lnTo>
                  <a:lnTo>
                    <a:pt x="342916" y="154654"/>
                  </a:lnTo>
                  <a:lnTo>
                    <a:pt x="343494" y="154401"/>
                  </a:lnTo>
                  <a:lnTo>
                    <a:pt x="344527" y="154948"/>
                  </a:lnTo>
                  <a:lnTo>
                    <a:pt x="347841" y="157368"/>
                  </a:lnTo>
                  <a:lnTo>
                    <a:pt x="350797" y="158025"/>
                  </a:lnTo>
                  <a:lnTo>
                    <a:pt x="353643" y="159259"/>
                  </a:lnTo>
                  <a:lnTo>
                    <a:pt x="354216" y="159233"/>
                  </a:lnTo>
                  <a:lnTo>
                    <a:pt x="354292" y="158876"/>
                  </a:lnTo>
                  <a:lnTo>
                    <a:pt x="355616" y="158746"/>
                  </a:lnTo>
                  <a:lnTo>
                    <a:pt x="357066" y="159174"/>
                  </a:lnTo>
                  <a:lnTo>
                    <a:pt x="359182" y="160395"/>
                  </a:lnTo>
                  <a:lnTo>
                    <a:pt x="361659" y="160543"/>
                  </a:lnTo>
                  <a:lnTo>
                    <a:pt x="362763" y="159815"/>
                  </a:lnTo>
                  <a:lnTo>
                    <a:pt x="363082" y="159302"/>
                  </a:lnTo>
                  <a:lnTo>
                    <a:pt x="363009" y="158928"/>
                  </a:lnTo>
                  <a:lnTo>
                    <a:pt x="362745" y="158607"/>
                  </a:lnTo>
                  <a:lnTo>
                    <a:pt x="362909" y="158239"/>
                  </a:lnTo>
                  <a:lnTo>
                    <a:pt x="364604" y="157755"/>
                  </a:lnTo>
                  <a:lnTo>
                    <a:pt x="367361" y="157672"/>
                  </a:lnTo>
                  <a:lnTo>
                    <a:pt x="368103" y="157965"/>
                  </a:lnTo>
                  <a:lnTo>
                    <a:pt x="370687" y="161070"/>
                  </a:lnTo>
                  <a:lnTo>
                    <a:pt x="371239" y="161833"/>
                  </a:lnTo>
                  <a:lnTo>
                    <a:pt x="371473" y="162960"/>
                  </a:lnTo>
                  <a:lnTo>
                    <a:pt x="371792" y="166281"/>
                  </a:lnTo>
                  <a:lnTo>
                    <a:pt x="371819" y="166559"/>
                  </a:lnTo>
                  <a:lnTo>
                    <a:pt x="371632" y="167050"/>
                  </a:lnTo>
                  <a:lnTo>
                    <a:pt x="371145" y="168068"/>
                  </a:lnTo>
                  <a:lnTo>
                    <a:pt x="370773" y="167994"/>
                  </a:lnTo>
                  <a:lnTo>
                    <a:pt x="370564" y="167964"/>
                  </a:lnTo>
                  <a:lnTo>
                    <a:pt x="370361" y="168024"/>
                  </a:lnTo>
                  <a:lnTo>
                    <a:pt x="370060" y="168855"/>
                  </a:lnTo>
                  <a:lnTo>
                    <a:pt x="369975" y="169775"/>
                  </a:lnTo>
                  <a:lnTo>
                    <a:pt x="369997" y="170015"/>
                  </a:lnTo>
                  <a:lnTo>
                    <a:pt x="370086" y="170360"/>
                  </a:lnTo>
                  <a:lnTo>
                    <a:pt x="370298" y="171184"/>
                  </a:lnTo>
                  <a:lnTo>
                    <a:pt x="370365" y="171444"/>
                  </a:lnTo>
                  <a:lnTo>
                    <a:pt x="370562" y="171633"/>
                  </a:lnTo>
                  <a:lnTo>
                    <a:pt x="370943" y="171997"/>
                  </a:lnTo>
                  <a:lnTo>
                    <a:pt x="371126" y="172173"/>
                  </a:lnTo>
                  <a:lnTo>
                    <a:pt x="371875" y="172889"/>
                  </a:lnTo>
                  <a:lnTo>
                    <a:pt x="372408" y="174181"/>
                  </a:lnTo>
                  <a:lnTo>
                    <a:pt x="372280" y="174374"/>
                  </a:lnTo>
                  <a:lnTo>
                    <a:pt x="371820" y="173875"/>
                  </a:lnTo>
                  <a:lnTo>
                    <a:pt x="371339" y="173885"/>
                  </a:lnTo>
                  <a:lnTo>
                    <a:pt x="371274" y="174056"/>
                  </a:lnTo>
                  <a:lnTo>
                    <a:pt x="371211" y="174222"/>
                  </a:lnTo>
                  <a:lnTo>
                    <a:pt x="370947" y="174479"/>
                  </a:lnTo>
                  <a:lnTo>
                    <a:pt x="370692" y="174438"/>
                  </a:lnTo>
                  <a:lnTo>
                    <a:pt x="367961" y="173856"/>
                  </a:lnTo>
                  <a:lnTo>
                    <a:pt x="366528" y="173332"/>
                  </a:lnTo>
                  <a:lnTo>
                    <a:pt x="366393" y="173283"/>
                  </a:lnTo>
                  <a:lnTo>
                    <a:pt x="365418" y="173833"/>
                  </a:lnTo>
                  <a:lnTo>
                    <a:pt x="365354" y="174001"/>
                  </a:lnTo>
                  <a:lnTo>
                    <a:pt x="365349" y="174702"/>
                  </a:lnTo>
                  <a:lnTo>
                    <a:pt x="364584" y="175146"/>
                  </a:lnTo>
                  <a:lnTo>
                    <a:pt x="364376" y="175227"/>
                  </a:lnTo>
                  <a:lnTo>
                    <a:pt x="363691" y="175496"/>
                  </a:lnTo>
                  <a:lnTo>
                    <a:pt x="363141" y="175711"/>
                  </a:lnTo>
                  <a:lnTo>
                    <a:pt x="362970" y="175763"/>
                  </a:lnTo>
                  <a:lnTo>
                    <a:pt x="361853" y="176100"/>
                  </a:lnTo>
                  <a:lnTo>
                    <a:pt x="361659" y="176159"/>
                  </a:lnTo>
                  <a:lnTo>
                    <a:pt x="361187" y="176374"/>
                  </a:lnTo>
                  <a:lnTo>
                    <a:pt x="361099" y="176564"/>
                  </a:lnTo>
                  <a:lnTo>
                    <a:pt x="361179" y="177077"/>
                  </a:lnTo>
                  <a:lnTo>
                    <a:pt x="361274" y="177337"/>
                  </a:lnTo>
                  <a:lnTo>
                    <a:pt x="361455" y="177828"/>
                  </a:lnTo>
                  <a:lnTo>
                    <a:pt x="361617" y="178267"/>
                  </a:lnTo>
                  <a:lnTo>
                    <a:pt x="361850" y="178536"/>
                  </a:lnTo>
                  <a:lnTo>
                    <a:pt x="361980" y="178688"/>
                  </a:lnTo>
                  <a:lnTo>
                    <a:pt x="362319" y="179081"/>
                  </a:lnTo>
                  <a:lnTo>
                    <a:pt x="363282" y="179898"/>
                  </a:lnTo>
                  <a:lnTo>
                    <a:pt x="363872" y="181069"/>
                  </a:lnTo>
                  <a:lnTo>
                    <a:pt x="363927" y="181482"/>
                  </a:lnTo>
                  <a:lnTo>
                    <a:pt x="363747" y="181658"/>
                  </a:lnTo>
                  <a:lnTo>
                    <a:pt x="363549" y="181854"/>
                  </a:lnTo>
                  <a:lnTo>
                    <a:pt x="363616" y="182512"/>
                  </a:lnTo>
                  <a:lnTo>
                    <a:pt x="363741" y="182959"/>
                  </a:lnTo>
                  <a:lnTo>
                    <a:pt x="364199" y="184604"/>
                  </a:lnTo>
                  <a:lnTo>
                    <a:pt x="364539" y="185824"/>
                  </a:lnTo>
                  <a:lnTo>
                    <a:pt x="364713" y="186180"/>
                  </a:lnTo>
                  <a:lnTo>
                    <a:pt x="364793" y="186345"/>
                  </a:lnTo>
                  <a:lnTo>
                    <a:pt x="364889" y="186542"/>
                  </a:lnTo>
                  <a:lnTo>
                    <a:pt x="365036" y="186843"/>
                  </a:lnTo>
                  <a:lnTo>
                    <a:pt x="365309" y="187144"/>
                  </a:lnTo>
                  <a:lnTo>
                    <a:pt x="365541" y="187315"/>
                  </a:lnTo>
                  <a:lnTo>
                    <a:pt x="366961" y="188367"/>
                  </a:lnTo>
                  <a:lnTo>
                    <a:pt x="368306" y="189690"/>
                  </a:lnTo>
                  <a:lnTo>
                    <a:pt x="369535" y="190957"/>
                  </a:lnTo>
                  <a:lnTo>
                    <a:pt x="369749" y="191177"/>
                  </a:lnTo>
                  <a:lnTo>
                    <a:pt x="370693" y="192182"/>
                  </a:lnTo>
                  <a:lnTo>
                    <a:pt x="370996" y="192712"/>
                  </a:lnTo>
                  <a:lnTo>
                    <a:pt x="371135" y="192957"/>
                  </a:lnTo>
                  <a:lnTo>
                    <a:pt x="372107" y="194662"/>
                  </a:lnTo>
                  <a:lnTo>
                    <a:pt x="372074" y="194862"/>
                  </a:lnTo>
                  <a:lnTo>
                    <a:pt x="371751" y="195179"/>
                  </a:lnTo>
                  <a:lnTo>
                    <a:pt x="371457" y="195280"/>
                  </a:lnTo>
                  <a:lnTo>
                    <a:pt x="371007" y="195242"/>
                  </a:lnTo>
                  <a:lnTo>
                    <a:pt x="370638" y="195540"/>
                  </a:lnTo>
                  <a:lnTo>
                    <a:pt x="370491" y="195714"/>
                  </a:lnTo>
                  <a:lnTo>
                    <a:pt x="370096" y="196585"/>
                  </a:lnTo>
                  <a:lnTo>
                    <a:pt x="370275" y="197360"/>
                  </a:lnTo>
                  <a:lnTo>
                    <a:pt x="370936" y="198206"/>
                  </a:lnTo>
                  <a:lnTo>
                    <a:pt x="370538" y="199417"/>
                  </a:lnTo>
                  <a:lnTo>
                    <a:pt x="370057" y="200572"/>
                  </a:lnTo>
                  <a:lnTo>
                    <a:pt x="370004" y="200701"/>
                  </a:lnTo>
                  <a:lnTo>
                    <a:pt x="369001" y="201665"/>
                  </a:lnTo>
                  <a:lnTo>
                    <a:pt x="367612" y="202634"/>
                  </a:lnTo>
                  <a:lnTo>
                    <a:pt x="367247" y="202928"/>
                  </a:lnTo>
                  <a:lnTo>
                    <a:pt x="367197" y="203058"/>
                  </a:lnTo>
                  <a:lnTo>
                    <a:pt x="367234" y="203337"/>
                  </a:lnTo>
                  <a:lnTo>
                    <a:pt x="367543" y="203742"/>
                  </a:lnTo>
                  <a:lnTo>
                    <a:pt x="367767" y="204036"/>
                  </a:lnTo>
                  <a:lnTo>
                    <a:pt x="367767" y="204490"/>
                  </a:lnTo>
                  <a:lnTo>
                    <a:pt x="367629" y="204910"/>
                  </a:lnTo>
                  <a:lnTo>
                    <a:pt x="366695" y="207167"/>
                  </a:lnTo>
                  <a:lnTo>
                    <a:pt x="366011" y="207680"/>
                  </a:lnTo>
                  <a:lnTo>
                    <a:pt x="365927" y="208234"/>
                  </a:lnTo>
                  <a:lnTo>
                    <a:pt x="364909" y="208627"/>
                  </a:lnTo>
                  <a:lnTo>
                    <a:pt x="364908" y="208432"/>
                  </a:lnTo>
                  <a:lnTo>
                    <a:pt x="363730" y="207652"/>
                  </a:lnTo>
                  <a:lnTo>
                    <a:pt x="362694" y="207470"/>
                  </a:lnTo>
                  <a:lnTo>
                    <a:pt x="362308" y="207269"/>
                  </a:lnTo>
                  <a:lnTo>
                    <a:pt x="361582" y="207214"/>
                  </a:lnTo>
                  <a:lnTo>
                    <a:pt x="362782" y="208158"/>
                  </a:lnTo>
                  <a:lnTo>
                    <a:pt x="362904" y="208392"/>
                  </a:lnTo>
                  <a:lnTo>
                    <a:pt x="362967" y="208734"/>
                  </a:lnTo>
                  <a:lnTo>
                    <a:pt x="363216" y="209148"/>
                  </a:lnTo>
                  <a:lnTo>
                    <a:pt x="363152" y="209366"/>
                  </a:lnTo>
                  <a:lnTo>
                    <a:pt x="362976" y="209429"/>
                  </a:lnTo>
                  <a:lnTo>
                    <a:pt x="362456" y="209158"/>
                  </a:lnTo>
                  <a:lnTo>
                    <a:pt x="361819" y="208995"/>
                  </a:lnTo>
                  <a:lnTo>
                    <a:pt x="361621" y="208772"/>
                  </a:lnTo>
                  <a:lnTo>
                    <a:pt x="361312" y="208136"/>
                  </a:lnTo>
                  <a:lnTo>
                    <a:pt x="361015" y="208028"/>
                  </a:lnTo>
                  <a:lnTo>
                    <a:pt x="361542" y="208962"/>
                  </a:lnTo>
                  <a:lnTo>
                    <a:pt x="362943" y="210485"/>
                  </a:lnTo>
                  <a:lnTo>
                    <a:pt x="362940" y="211006"/>
                  </a:lnTo>
                  <a:lnTo>
                    <a:pt x="362516" y="210861"/>
                  </a:lnTo>
                  <a:lnTo>
                    <a:pt x="362373" y="210742"/>
                  </a:lnTo>
                  <a:lnTo>
                    <a:pt x="361925" y="210783"/>
                  </a:lnTo>
                  <a:lnTo>
                    <a:pt x="361227" y="210170"/>
                  </a:lnTo>
                  <a:lnTo>
                    <a:pt x="361289" y="210404"/>
                  </a:lnTo>
                  <a:lnTo>
                    <a:pt x="361718" y="211040"/>
                  </a:lnTo>
                  <a:lnTo>
                    <a:pt x="361774" y="211211"/>
                  </a:lnTo>
                  <a:lnTo>
                    <a:pt x="361720" y="211412"/>
                  </a:lnTo>
                  <a:lnTo>
                    <a:pt x="360601" y="211162"/>
                  </a:lnTo>
                  <a:lnTo>
                    <a:pt x="359864" y="210831"/>
                  </a:lnTo>
                  <a:lnTo>
                    <a:pt x="359931" y="211028"/>
                  </a:lnTo>
                  <a:lnTo>
                    <a:pt x="360894" y="212457"/>
                  </a:lnTo>
                  <a:lnTo>
                    <a:pt x="361057" y="212988"/>
                  </a:lnTo>
                  <a:lnTo>
                    <a:pt x="360960" y="213159"/>
                  </a:lnTo>
                  <a:lnTo>
                    <a:pt x="360767" y="213193"/>
                  </a:lnTo>
                  <a:lnTo>
                    <a:pt x="360747" y="212925"/>
                  </a:lnTo>
                  <a:lnTo>
                    <a:pt x="360571" y="212676"/>
                  </a:lnTo>
                  <a:lnTo>
                    <a:pt x="360202" y="212672"/>
                  </a:lnTo>
                  <a:lnTo>
                    <a:pt x="360210" y="212910"/>
                  </a:lnTo>
                  <a:lnTo>
                    <a:pt x="360373" y="213438"/>
                  </a:lnTo>
                  <a:lnTo>
                    <a:pt x="359954" y="213374"/>
                  </a:lnTo>
                  <a:lnTo>
                    <a:pt x="359326" y="212783"/>
                  </a:lnTo>
                  <a:lnTo>
                    <a:pt x="359112" y="212790"/>
                  </a:lnTo>
                  <a:lnTo>
                    <a:pt x="358731" y="212430"/>
                  </a:lnTo>
                  <a:lnTo>
                    <a:pt x="358551" y="212061"/>
                  </a:lnTo>
                  <a:lnTo>
                    <a:pt x="358585" y="211920"/>
                  </a:lnTo>
                  <a:lnTo>
                    <a:pt x="358723" y="212039"/>
                  </a:lnTo>
                  <a:lnTo>
                    <a:pt x="358848" y="212359"/>
                  </a:lnTo>
                  <a:lnTo>
                    <a:pt x="359431" y="212356"/>
                  </a:lnTo>
                  <a:lnTo>
                    <a:pt x="359314" y="211973"/>
                  </a:lnTo>
                  <a:lnTo>
                    <a:pt x="359046" y="211519"/>
                  </a:lnTo>
                  <a:lnTo>
                    <a:pt x="358426" y="211232"/>
                  </a:lnTo>
                  <a:lnTo>
                    <a:pt x="358249" y="211496"/>
                  </a:lnTo>
                  <a:lnTo>
                    <a:pt x="357969" y="211288"/>
                  </a:lnTo>
                  <a:lnTo>
                    <a:pt x="357306" y="211083"/>
                  </a:lnTo>
                  <a:lnTo>
                    <a:pt x="357088" y="211161"/>
                  </a:lnTo>
                  <a:lnTo>
                    <a:pt x="357315" y="211618"/>
                  </a:lnTo>
                  <a:lnTo>
                    <a:pt x="356949" y="211260"/>
                  </a:lnTo>
                  <a:lnTo>
                    <a:pt x="356850" y="210737"/>
                  </a:lnTo>
                  <a:lnTo>
                    <a:pt x="356280" y="210283"/>
                  </a:lnTo>
                  <a:lnTo>
                    <a:pt x="356652" y="212087"/>
                  </a:lnTo>
                  <a:lnTo>
                    <a:pt x="356841" y="211994"/>
                  </a:lnTo>
                  <a:lnTo>
                    <a:pt x="357461" y="212574"/>
                  </a:lnTo>
                  <a:lnTo>
                    <a:pt x="357523" y="213474"/>
                  </a:lnTo>
                  <a:lnTo>
                    <a:pt x="357016" y="213069"/>
                  </a:lnTo>
                  <a:lnTo>
                    <a:pt x="356698" y="212537"/>
                  </a:lnTo>
                  <a:lnTo>
                    <a:pt x="356484" y="212321"/>
                  </a:lnTo>
                  <a:lnTo>
                    <a:pt x="355994" y="212116"/>
                  </a:lnTo>
                  <a:lnTo>
                    <a:pt x="355741" y="211864"/>
                  </a:lnTo>
                  <a:lnTo>
                    <a:pt x="355206" y="211477"/>
                  </a:lnTo>
                  <a:lnTo>
                    <a:pt x="354573" y="210807"/>
                  </a:lnTo>
                  <a:lnTo>
                    <a:pt x="353890" y="209937"/>
                  </a:lnTo>
                  <a:lnTo>
                    <a:pt x="352921" y="209257"/>
                  </a:lnTo>
                  <a:lnTo>
                    <a:pt x="352800" y="208751"/>
                  </a:lnTo>
                  <a:lnTo>
                    <a:pt x="352380" y="208446"/>
                  </a:lnTo>
                  <a:lnTo>
                    <a:pt x="352125" y="208368"/>
                  </a:lnTo>
                  <a:lnTo>
                    <a:pt x="351559" y="208506"/>
                  </a:lnTo>
                  <a:lnTo>
                    <a:pt x="351747" y="209848"/>
                  </a:lnTo>
                  <a:lnTo>
                    <a:pt x="351299" y="209818"/>
                  </a:lnTo>
                  <a:lnTo>
                    <a:pt x="350875" y="208866"/>
                  </a:lnTo>
                  <a:lnTo>
                    <a:pt x="349608" y="207149"/>
                  </a:lnTo>
                  <a:lnTo>
                    <a:pt x="348031" y="206093"/>
                  </a:lnTo>
                  <a:lnTo>
                    <a:pt x="347213" y="205993"/>
                  </a:lnTo>
                  <a:lnTo>
                    <a:pt x="346734" y="205139"/>
                  </a:lnTo>
                  <a:lnTo>
                    <a:pt x="346575" y="205099"/>
                  </a:lnTo>
                  <a:lnTo>
                    <a:pt x="342809" y="205720"/>
                  </a:lnTo>
                  <a:lnTo>
                    <a:pt x="342507" y="205583"/>
                  </a:lnTo>
                  <a:lnTo>
                    <a:pt x="338414" y="206375"/>
                  </a:lnTo>
                  <a:lnTo>
                    <a:pt x="338414" y="206617"/>
                  </a:lnTo>
                  <a:lnTo>
                    <a:pt x="338662" y="206743"/>
                  </a:lnTo>
                  <a:lnTo>
                    <a:pt x="338820" y="206959"/>
                  </a:lnTo>
                  <a:lnTo>
                    <a:pt x="337483" y="207189"/>
                  </a:lnTo>
                  <a:lnTo>
                    <a:pt x="337286" y="207360"/>
                  </a:lnTo>
                  <a:lnTo>
                    <a:pt x="337578" y="209346"/>
                  </a:lnTo>
                  <a:lnTo>
                    <a:pt x="338518" y="213492"/>
                  </a:lnTo>
                  <a:lnTo>
                    <a:pt x="338456" y="214243"/>
                  </a:lnTo>
                  <a:lnTo>
                    <a:pt x="337253" y="216187"/>
                  </a:lnTo>
                  <a:lnTo>
                    <a:pt x="336541" y="216689"/>
                  </a:lnTo>
                  <a:lnTo>
                    <a:pt x="336365" y="216779"/>
                  </a:lnTo>
                  <a:lnTo>
                    <a:pt x="335787" y="216793"/>
                  </a:lnTo>
                  <a:lnTo>
                    <a:pt x="335116" y="216682"/>
                  </a:lnTo>
                  <a:lnTo>
                    <a:pt x="334333" y="216809"/>
                  </a:lnTo>
                  <a:lnTo>
                    <a:pt x="332904" y="216266"/>
                  </a:lnTo>
                  <a:lnTo>
                    <a:pt x="332828" y="215965"/>
                  </a:lnTo>
                  <a:lnTo>
                    <a:pt x="333218" y="215950"/>
                  </a:lnTo>
                  <a:lnTo>
                    <a:pt x="333377" y="215470"/>
                  </a:lnTo>
                  <a:lnTo>
                    <a:pt x="333347" y="215095"/>
                  </a:lnTo>
                  <a:lnTo>
                    <a:pt x="334177" y="214671"/>
                  </a:lnTo>
                  <a:lnTo>
                    <a:pt x="334395" y="214415"/>
                  </a:lnTo>
                  <a:lnTo>
                    <a:pt x="334386" y="213314"/>
                  </a:lnTo>
                  <a:lnTo>
                    <a:pt x="334482" y="212767"/>
                  </a:lnTo>
                  <a:lnTo>
                    <a:pt x="334792" y="211785"/>
                  </a:lnTo>
                  <a:lnTo>
                    <a:pt x="335106" y="211064"/>
                  </a:lnTo>
                  <a:lnTo>
                    <a:pt x="335433" y="210964"/>
                  </a:lnTo>
                  <a:lnTo>
                    <a:pt x="335643" y="210733"/>
                  </a:lnTo>
                  <a:lnTo>
                    <a:pt x="335668" y="209997"/>
                  </a:lnTo>
                  <a:lnTo>
                    <a:pt x="335110" y="209320"/>
                  </a:lnTo>
                  <a:lnTo>
                    <a:pt x="334808" y="209383"/>
                  </a:lnTo>
                  <a:lnTo>
                    <a:pt x="333982" y="209064"/>
                  </a:lnTo>
                  <a:lnTo>
                    <a:pt x="333948" y="208692"/>
                  </a:lnTo>
                  <a:lnTo>
                    <a:pt x="333164" y="207415"/>
                  </a:lnTo>
                  <a:lnTo>
                    <a:pt x="330647" y="207760"/>
                  </a:lnTo>
                  <a:lnTo>
                    <a:pt x="329570" y="208000"/>
                  </a:lnTo>
                  <a:lnTo>
                    <a:pt x="329290" y="208199"/>
                  </a:lnTo>
                  <a:lnTo>
                    <a:pt x="327658" y="208496"/>
                  </a:lnTo>
                  <a:lnTo>
                    <a:pt x="327899" y="208824"/>
                  </a:lnTo>
                  <a:lnTo>
                    <a:pt x="328029" y="209136"/>
                  </a:lnTo>
                  <a:lnTo>
                    <a:pt x="328191" y="210140"/>
                  </a:lnTo>
                  <a:lnTo>
                    <a:pt x="328095" y="210322"/>
                  </a:lnTo>
                  <a:lnTo>
                    <a:pt x="327332" y="209593"/>
                  </a:lnTo>
                  <a:lnTo>
                    <a:pt x="326800" y="209965"/>
                  </a:lnTo>
                  <a:lnTo>
                    <a:pt x="326712" y="210128"/>
                  </a:lnTo>
                  <a:lnTo>
                    <a:pt x="328487" y="212260"/>
                  </a:lnTo>
                  <a:lnTo>
                    <a:pt x="328059" y="213035"/>
                  </a:lnTo>
                  <a:lnTo>
                    <a:pt x="327913" y="213029"/>
                  </a:lnTo>
                  <a:lnTo>
                    <a:pt x="327121" y="212572"/>
                  </a:lnTo>
                  <a:lnTo>
                    <a:pt x="325944" y="211184"/>
                  </a:lnTo>
                  <a:lnTo>
                    <a:pt x="325328" y="210570"/>
                  </a:lnTo>
                  <a:lnTo>
                    <a:pt x="324699" y="210031"/>
                  </a:lnTo>
                  <a:lnTo>
                    <a:pt x="323584" y="209234"/>
                  </a:lnTo>
                  <a:lnTo>
                    <a:pt x="321155" y="209694"/>
                  </a:lnTo>
                  <a:lnTo>
                    <a:pt x="321773" y="212481"/>
                  </a:lnTo>
                  <a:lnTo>
                    <a:pt x="320544" y="212425"/>
                  </a:lnTo>
                  <a:lnTo>
                    <a:pt x="319651" y="211994"/>
                  </a:lnTo>
                  <a:lnTo>
                    <a:pt x="318708" y="211656"/>
                  </a:lnTo>
                  <a:lnTo>
                    <a:pt x="318377" y="211723"/>
                  </a:lnTo>
                  <a:lnTo>
                    <a:pt x="317429" y="211604"/>
                  </a:lnTo>
                  <a:lnTo>
                    <a:pt x="317157" y="211459"/>
                  </a:lnTo>
                  <a:lnTo>
                    <a:pt x="315311" y="210002"/>
                  </a:lnTo>
                  <a:lnTo>
                    <a:pt x="313260" y="209483"/>
                  </a:lnTo>
                  <a:lnTo>
                    <a:pt x="311207" y="209322"/>
                  </a:lnTo>
                  <a:lnTo>
                    <a:pt x="310037" y="209534"/>
                  </a:lnTo>
                  <a:lnTo>
                    <a:pt x="309111" y="209562"/>
                  </a:lnTo>
                  <a:lnTo>
                    <a:pt x="309085" y="209775"/>
                  </a:lnTo>
                  <a:lnTo>
                    <a:pt x="309395" y="210058"/>
                  </a:lnTo>
                  <a:lnTo>
                    <a:pt x="309399" y="210556"/>
                  </a:lnTo>
                  <a:lnTo>
                    <a:pt x="309545" y="211326"/>
                  </a:lnTo>
                  <a:lnTo>
                    <a:pt x="309855" y="211649"/>
                  </a:lnTo>
                  <a:lnTo>
                    <a:pt x="309847" y="211791"/>
                  </a:lnTo>
                  <a:lnTo>
                    <a:pt x="308610" y="211560"/>
                  </a:lnTo>
                  <a:lnTo>
                    <a:pt x="308078" y="211340"/>
                  </a:lnTo>
                  <a:lnTo>
                    <a:pt x="307885" y="211493"/>
                  </a:lnTo>
                  <a:lnTo>
                    <a:pt x="307646" y="211998"/>
                  </a:lnTo>
                  <a:lnTo>
                    <a:pt x="308207" y="212337"/>
                  </a:lnTo>
                  <a:lnTo>
                    <a:pt x="308643" y="212236"/>
                  </a:lnTo>
                  <a:lnTo>
                    <a:pt x="309272" y="212460"/>
                  </a:lnTo>
                  <a:lnTo>
                    <a:pt x="309984" y="212910"/>
                  </a:lnTo>
                  <a:lnTo>
                    <a:pt x="310449" y="213401"/>
                  </a:lnTo>
                  <a:lnTo>
                    <a:pt x="311212" y="213807"/>
                  </a:lnTo>
                  <a:lnTo>
                    <a:pt x="311811" y="213982"/>
                  </a:lnTo>
                  <a:lnTo>
                    <a:pt x="311991" y="214150"/>
                  </a:lnTo>
                  <a:lnTo>
                    <a:pt x="312292" y="214927"/>
                  </a:lnTo>
                  <a:lnTo>
                    <a:pt x="311903" y="215602"/>
                  </a:lnTo>
                  <a:lnTo>
                    <a:pt x="310842" y="215190"/>
                  </a:lnTo>
                  <a:lnTo>
                    <a:pt x="310457" y="215112"/>
                  </a:lnTo>
                  <a:lnTo>
                    <a:pt x="309572" y="215274"/>
                  </a:lnTo>
                  <a:lnTo>
                    <a:pt x="309439" y="215437"/>
                  </a:lnTo>
                  <a:lnTo>
                    <a:pt x="309782" y="215939"/>
                  </a:lnTo>
                  <a:lnTo>
                    <a:pt x="309794" y="216077"/>
                  </a:lnTo>
                  <a:lnTo>
                    <a:pt x="309446" y="217073"/>
                  </a:lnTo>
                  <a:lnTo>
                    <a:pt x="308688" y="217367"/>
                  </a:lnTo>
                  <a:lnTo>
                    <a:pt x="307511" y="217114"/>
                  </a:lnTo>
                  <a:lnTo>
                    <a:pt x="307360" y="216865"/>
                  </a:lnTo>
                  <a:lnTo>
                    <a:pt x="306191" y="216020"/>
                  </a:lnTo>
                  <a:lnTo>
                    <a:pt x="305600" y="215760"/>
                  </a:lnTo>
                  <a:lnTo>
                    <a:pt x="305374" y="215163"/>
                  </a:lnTo>
                  <a:lnTo>
                    <a:pt x="305763" y="215036"/>
                  </a:lnTo>
                  <a:lnTo>
                    <a:pt x="306027" y="214557"/>
                  </a:lnTo>
                  <a:lnTo>
                    <a:pt x="305608" y="213519"/>
                  </a:lnTo>
                  <a:lnTo>
                    <a:pt x="304208" y="212645"/>
                  </a:lnTo>
                  <a:lnTo>
                    <a:pt x="302645" y="212872"/>
                  </a:lnTo>
                  <a:lnTo>
                    <a:pt x="301840" y="213010"/>
                  </a:lnTo>
                  <a:lnTo>
                    <a:pt x="300970" y="213139"/>
                  </a:lnTo>
                  <a:lnTo>
                    <a:pt x="295342" y="213965"/>
                  </a:lnTo>
                  <a:lnTo>
                    <a:pt x="293960" y="214181"/>
                  </a:lnTo>
                  <a:lnTo>
                    <a:pt x="292662" y="214311"/>
                  </a:lnTo>
                  <a:lnTo>
                    <a:pt x="292394" y="214327"/>
                  </a:lnTo>
                  <a:lnTo>
                    <a:pt x="289622" y="214502"/>
                  </a:lnTo>
                  <a:lnTo>
                    <a:pt x="284409" y="215351"/>
                  </a:lnTo>
                  <a:lnTo>
                    <a:pt x="273486" y="217436"/>
                  </a:lnTo>
                  <a:lnTo>
                    <a:pt x="272929" y="217526"/>
                  </a:lnTo>
                  <a:lnTo>
                    <a:pt x="271261" y="217794"/>
                  </a:lnTo>
                  <a:lnTo>
                    <a:pt x="257583" y="219978"/>
                  </a:lnTo>
                  <a:lnTo>
                    <a:pt x="259781" y="230205"/>
                  </a:lnTo>
                  <a:lnTo>
                    <a:pt x="260938" y="235684"/>
                  </a:lnTo>
                  <a:lnTo>
                    <a:pt x="261904" y="239708"/>
                  </a:lnTo>
                  <a:lnTo>
                    <a:pt x="247137" y="242177"/>
                  </a:lnTo>
                  <a:lnTo>
                    <a:pt x="246397" y="242300"/>
                  </a:lnTo>
                  <a:lnTo>
                    <a:pt x="245480" y="242452"/>
                  </a:lnTo>
                  <a:lnTo>
                    <a:pt x="248308" y="256371"/>
                  </a:lnTo>
                  <a:lnTo>
                    <a:pt x="231843" y="259023"/>
                  </a:lnTo>
                  <a:lnTo>
                    <a:pt x="232710" y="262919"/>
                  </a:lnTo>
                  <a:lnTo>
                    <a:pt x="233340" y="265038"/>
                  </a:lnTo>
                  <a:lnTo>
                    <a:pt x="233898" y="267823"/>
                  </a:lnTo>
                  <a:lnTo>
                    <a:pt x="235087" y="274175"/>
                  </a:lnTo>
                  <a:lnTo>
                    <a:pt x="236814" y="282831"/>
                  </a:lnTo>
                  <a:lnTo>
                    <a:pt x="239096" y="294418"/>
                  </a:lnTo>
                  <a:lnTo>
                    <a:pt x="228393" y="296323"/>
                  </a:lnTo>
                  <a:lnTo>
                    <a:pt x="228547" y="296353"/>
                  </a:lnTo>
                  <a:lnTo>
                    <a:pt x="229241" y="296996"/>
                  </a:lnTo>
                  <a:lnTo>
                    <a:pt x="229481" y="297319"/>
                  </a:lnTo>
                  <a:lnTo>
                    <a:pt x="229722" y="298220"/>
                  </a:lnTo>
                  <a:lnTo>
                    <a:pt x="229585" y="298525"/>
                  </a:lnTo>
                  <a:lnTo>
                    <a:pt x="228877" y="298608"/>
                  </a:lnTo>
                  <a:lnTo>
                    <a:pt x="230722" y="307286"/>
                  </a:lnTo>
                  <a:lnTo>
                    <a:pt x="231422" y="311385"/>
                  </a:lnTo>
                  <a:lnTo>
                    <a:pt x="231684" y="311882"/>
                  </a:lnTo>
                  <a:lnTo>
                    <a:pt x="231929" y="311770"/>
                  </a:lnTo>
                  <a:lnTo>
                    <a:pt x="233061" y="311873"/>
                  </a:lnTo>
                  <a:lnTo>
                    <a:pt x="233265" y="312268"/>
                  </a:lnTo>
                  <a:lnTo>
                    <a:pt x="233468" y="312387"/>
                  </a:lnTo>
                  <a:lnTo>
                    <a:pt x="235487" y="312309"/>
                  </a:lnTo>
                  <a:lnTo>
                    <a:pt x="235356" y="312345"/>
                  </a:lnTo>
                  <a:lnTo>
                    <a:pt x="235719" y="312972"/>
                  </a:lnTo>
                  <a:lnTo>
                    <a:pt x="236118" y="313005"/>
                  </a:lnTo>
                  <a:lnTo>
                    <a:pt x="235945" y="314171"/>
                  </a:lnTo>
                  <a:lnTo>
                    <a:pt x="235895" y="314368"/>
                  </a:lnTo>
                  <a:lnTo>
                    <a:pt x="236505" y="314744"/>
                  </a:lnTo>
                  <a:lnTo>
                    <a:pt x="236961" y="314855"/>
                  </a:lnTo>
                  <a:lnTo>
                    <a:pt x="236368" y="315045"/>
                  </a:lnTo>
                  <a:lnTo>
                    <a:pt x="233676" y="313320"/>
                  </a:lnTo>
                  <a:lnTo>
                    <a:pt x="232456" y="312284"/>
                  </a:lnTo>
                  <a:lnTo>
                    <a:pt x="232019" y="312808"/>
                  </a:lnTo>
                  <a:lnTo>
                    <a:pt x="231455" y="312191"/>
                  </a:lnTo>
                  <a:lnTo>
                    <a:pt x="230613" y="312325"/>
                  </a:lnTo>
                  <a:lnTo>
                    <a:pt x="225093" y="313201"/>
                  </a:lnTo>
                  <a:lnTo>
                    <a:pt x="224979" y="312730"/>
                  </a:lnTo>
                  <a:lnTo>
                    <a:pt x="223266" y="313028"/>
                  </a:lnTo>
                  <a:lnTo>
                    <a:pt x="223356" y="313560"/>
                  </a:lnTo>
                  <a:lnTo>
                    <a:pt x="214307" y="315084"/>
                  </a:lnTo>
                  <a:lnTo>
                    <a:pt x="214244" y="315578"/>
                  </a:lnTo>
                  <a:lnTo>
                    <a:pt x="214339" y="316333"/>
                  </a:lnTo>
                  <a:lnTo>
                    <a:pt x="214501" y="316512"/>
                  </a:lnTo>
                  <a:lnTo>
                    <a:pt x="214940" y="316784"/>
                  </a:lnTo>
                  <a:lnTo>
                    <a:pt x="215454" y="316765"/>
                  </a:lnTo>
                  <a:lnTo>
                    <a:pt x="221471" y="323644"/>
                  </a:lnTo>
                  <a:lnTo>
                    <a:pt x="221222" y="324138"/>
                  </a:lnTo>
                  <a:lnTo>
                    <a:pt x="219609" y="328253"/>
                  </a:lnTo>
                  <a:lnTo>
                    <a:pt x="218868" y="329609"/>
                  </a:lnTo>
                  <a:lnTo>
                    <a:pt x="215867" y="330718"/>
                  </a:lnTo>
                  <a:lnTo>
                    <a:pt x="216197" y="331461"/>
                  </a:lnTo>
                  <a:lnTo>
                    <a:pt x="216439" y="332332"/>
                  </a:lnTo>
                  <a:lnTo>
                    <a:pt x="216430" y="333277"/>
                  </a:lnTo>
                  <a:lnTo>
                    <a:pt x="216224" y="333791"/>
                  </a:lnTo>
                  <a:lnTo>
                    <a:pt x="216303" y="334348"/>
                  </a:lnTo>
                  <a:lnTo>
                    <a:pt x="216423" y="334658"/>
                  </a:lnTo>
                  <a:lnTo>
                    <a:pt x="216524" y="334869"/>
                  </a:lnTo>
                  <a:lnTo>
                    <a:pt x="216810" y="335163"/>
                  </a:lnTo>
                  <a:lnTo>
                    <a:pt x="217770" y="335533"/>
                  </a:lnTo>
                  <a:lnTo>
                    <a:pt x="218127" y="335830"/>
                  </a:lnTo>
                  <a:lnTo>
                    <a:pt x="218586" y="336639"/>
                  </a:lnTo>
                  <a:lnTo>
                    <a:pt x="218838" y="337636"/>
                  </a:lnTo>
                  <a:lnTo>
                    <a:pt x="219235" y="338478"/>
                  </a:lnTo>
                  <a:lnTo>
                    <a:pt x="215538" y="336629"/>
                  </a:lnTo>
                  <a:lnTo>
                    <a:pt x="215273" y="336804"/>
                  </a:lnTo>
                  <a:lnTo>
                    <a:pt x="214743" y="337627"/>
                  </a:lnTo>
                  <a:lnTo>
                    <a:pt x="215280" y="338773"/>
                  </a:lnTo>
                  <a:lnTo>
                    <a:pt x="215820" y="340406"/>
                  </a:lnTo>
                  <a:lnTo>
                    <a:pt x="215911" y="340797"/>
                  </a:lnTo>
                  <a:lnTo>
                    <a:pt x="215927" y="341277"/>
                  </a:lnTo>
                  <a:lnTo>
                    <a:pt x="215848" y="341660"/>
                  </a:lnTo>
                  <a:lnTo>
                    <a:pt x="215286" y="341086"/>
                  </a:lnTo>
                  <a:lnTo>
                    <a:pt x="214112" y="340591"/>
                  </a:lnTo>
                  <a:lnTo>
                    <a:pt x="213709" y="339356"/>
                  </a:lnTo>
                  <a:lnTo>
                    <a:pt x="210546" y="345288"/>
                  </a:lnTo>
                  <a:lnTo>
                    <a:pt x="206933" y="352051"/>
                  </a:lnTo>
                  <a:lnTo>
                    <a:pt x="208938" y="351209"/>
                  </a:lnTo>
                  <a:lnTo>
                    <a:pt x="209904" y="351472"/>
                  </a:lnTo>
                  <a:lnTo>
                    <a:pt x="209599" y="351905"/>
                  </a:lnTo>
                  <a:lnTo>
                    <a:pt x="208890" y="351297"/>
                  </a:lnTo>
                  <a:lnTo>
                    <a:pt x="208162" y="352362"/>
                  </a:lnTo>
                  <a:lnTo>
                    <a:pt x="207939" y="352410"/>
                  </a:lnTo>
                  <a:lnTo>
                    <a:pt x="207309" y="352229"/>
                  </a:lnTo>
                  <a:lnTo>
                    <a:pt x="207011" y="352749"/>
                  </a:lnTo>
                  <a:lnTo>
                    <a:pt x="206600" y="352672"/>
                  </a:lnTo>
                  <a:lnTo>
                    <a:pt x="206110" y="353553"/>
                  </a:lnTo>
                  <a:lnTo>
                    <a:pt x="205848" y="352816"/>
                  </a:lnTo>
                  <a:lnTo>
                    <a:pt x="204993" y="351622"/>
                  </a:lnTo>
                  <a:lnTo>
                    <a:pt x="203820" y="350957"/>
                  </a:lnTo>
                  <a:lnTo>
                    <a:pt x="202957" y="351608"/>
                  </a:lnTo>
                  <a:lnTo>
                    <a:pt x="202543" y="351310"/>
                  </a:lnTo>
                  <a:lnTo>
                    <a:pt x="202361" y="350972"/>
                  </a:lnTo>
                  <a:lnTo>
                    <a:pt x="202349" y="350760"/>
                  </a:lnTo>
                  <a:lnTo>
                    <a:pt x="202807" y="349499"/>
                  </a:lnTo>
                  <a:lnTo>
                    <a:pt x="203124" y="348844"/>
                  </a:lnTo>
                  <a:lnTo>
                    <a:pt x="203173" y="347646"/>
                  </a:lnTo>
                  <a:lnTo>
                    <a:pt x="203433" y="346181"/>
                  </a:lnTo>
                  <a:lnTo>
                    <a:pt x="203586" y="345362"/>
                  </a:lnTo>
                  <a:lnTo>
                    <a:pt x="203995" y="345388"/>
                  </a:lnTo>
                  <a:lnTo>
                    <a:pt x="204388" y="345437"/>
                  </a:lnTo>
                  <a:lnTo>
                    <a:pt x="204793" y="345604"/>
                  </a:lnTo>
                  <a:lnTo>
                    <a:pt x="205169" y="345410"/>
                  </a:lnTo>
                  <a:lnTo>
                    <a:pt x="205404" y="345098"/>
                  </a:lnTo>
                  <a:lnTo>
                    <a:pt x="205189" y="343826"/>
                  </a:lnTo>
                  <a:lnTo>
                    <a:pt x="205040" y="343413"/>
                  </a:lnTo>
                  <a:lnTo>
                    <a:pt x="203725" y="342885"/>
                  </a:lnTo>
                  <a:lnTo>
                    <a:pt x="203589" y="343023"/>
                  </a:lnTo>
                  <a:lnTo>
                    <a:pt x="203225" y="342852"/>
                  </a:lnTo>
                  <a:lnTo>
                    <a:pt x="202857" y="342409"/>
                  </a:lnTo>
                  <a:lnTo>
                    <a:pt x="202765" y="342197"/>
                  </a:lnTo>
                  <a:lnTo>
                    <a:pt x="202898" y="341997"/>
                  </a:lnTo>
                  <a:lnTo>
                    <a:pt x="202629" y="342112"/>
                  </a:lnTo>
                  <a:lnTo>
                    <a:pt x="202615" y="342562"/>
                  </a:lnTo>
                  <a:lnTo>
                    <a:pt x="202734" y="342814"/>
                  </a:lnTo>
                  <a:lnTo>
                    <a:pt x="202708" y="343034"/>
                  </a:lnTo>
                  <a:lnTo>
                    <a:pt x="202402" y="343116"/>
                  </a:lnTo>
                  <a:lnTo>
                    <a:pt x="201451" y="342529"/>
                  </a:lnTo>
                  <a:lnTo>
                    <a:pt x="201203" y="342905"/>
                  </a:lnTo>
                  <a:lnTo>
                    <a:pt x="201377" y="343400"/>
                  </a:lnTo>
                  <a:lnTo>
                    <a:pt x="201783" y="343987"/>
                  </a:lnTo>
                  <a:lnTo>
                    <a:pt x="202080" y="343909"/>
                  </a:lnTo>
                  <a:lnTo>
                    <a:pt x="202423" y="343741"/>
                  </a:lnTo>
                  <a:lnTo>
                    <a:pt x="202725" y="344143"/>
                  </a:lnTo>
                  <a:lnTo>
                    <a:pt x="202701" y="344671"/>
                  </a:lnTo>
                  <a:lnTo>
                    <a:pt x="202466" y="345526"/>
                  </a:lnTo>
                  <a:lnTo>
                    <a:pt x="201904" y="346204"/>
                  </a:lnTo>
                  <a:lnTo>
                    <a:pt x="201450" y="347692"/>
                  </a:lnTo>
                  <a:lnTo>
                    <a:pt x="201632" y="347759"/>
                  </a:lnTo>
                  <a:lnTo>
                    <a:pt x="201599" y="347945"/>
                  </a:lnTo>
                  <a:lnTo>
                    <a:pt x="201075" y="348410"/>
                  </a:lnTo>
                  <a:lnTo>
                    <a:pt x="200835" y="348336"/>
                  </a:lnTo>
                  <a:lnTo>
                    <a:pt x="200731" y="347644"/>
                  </a:lnTo>
                  <a:lnTo>
                    <a:pt x="200743" y="346837"/>
                  </a:lnTo>
                  <a:lnTo>
                    <a:pt x="200581" y="346424"/>
                  </a:lnTo>
                  <a:lnTo>
                    <a:pt x="200321" y="347889"/>
                  </a:lnTo>
                  <a:lnTo>
                    <a:pt x="199910" y="348325"/>
                  </a:lnTo>
                  <a:lnTo>
                    <a:pt x="199750" y="348369"/>
                  </a:lnTo>
                  <a:lnTo>
                    <a:pt x="199471" y="348868"/>
                  </a:lnTo>
                  <a:lnTo>
                    <a:pt x="198665" y="349284"/>
                  </a:lnTo>
                  <a:lnTo>
                    <a:pt x="198190" y="349105"/>
                  </a:lnTo>
                  <a:lnTo>
                    <a:pt x="197934" y="348882"/>
                  </a:lnTo>
                  <a:lnTo>
                    <a:pt x="197560" y="349177"/>
                  </a:lnTo>
                  <a:lnTo>
                    <a:pt x="198063" y="349616"/>
                  </a:lnTo>
                  <a:lnTo>
                    <a:pt x="197632" y="350374"/>
                  </a:lnTo>
                  <a:lnTo>
                    <a:pt x="197468" y="350954"/>
                  </a:lnTo>
                  <a:lnTo>
                    <a:pt x="197427" y="351323"/>
                  </a:lnTo>
                  <a:lnTo>
                    <a:pt x="197469" y="352513"/>
                  </a:lnTo>
                  <a:lnTo>
                    <a:pt x="197327" y="352973"/>
                  </a:lnTo>
                  <a:lnTo>
                    <a:pt x="197168" y="353219"/>
                  </a:lnTo>
                  <a:lnTo>
                    <a:pt x="196396" y="353683"/>
                  </a:lnTo>
                  <a:lnTo>
                    <a:pt x="195925" y="354061"/>
                  </a:lnTo>
                  <a:lnTo>
                    <a:pt x="195270" y="354932"/>
                  </a:lnTo>
                  <a:lnTo>
                    <a:pt x="194845" y="355752"/>
                  </a:lnTo>
                  <a:lnTo>
                    <a:pt x="194446" y="356126"/>
                  </a:lnTo>
                  <a:lnTo>
                    <a:pt x="193921" y="356387"/>
                  </a:lnTo>
                  <a:lnTo>
                    <a:pt x="191733" y="357178"/>
                  </a:lnTo>
                  <a:lnTo>
                    <a:pt x="191482" y="357402"/>
                  </a:lnTo>
                  <a:lnTo>
                    <a:pt x="191445" y="357677"/>
                  </a:lnTo>
                  <a:lnTo>
                    <a:pt x="191616" y="357909"/>
                  </a:lnTo>
                  <a:lnTo>
                    <a:pt x="192671" y="358264"/>
                  </a:lnTo>
                  <a:lnTo>
                    <a:pt x="193240" y="358614"/>
                  </a:lnTo>
                  <a:lnTo>
                    <a:pt x="193395" y="358951"/>
                  </a:lnTo>
                  <a:lnTo>
                    <a:pt x="193292" y="359309"/>
                  </a:lnTo>
                  <a:lnTo>
                    <a:pt x="192177" y="360296"/>
                  </a:lnTo>
                  <a:lnTo>
                    <a:pt x="191336" y="360793"/>
                  </a:lnTo>
                  <a:lnTo>
                    <a:pt x="191090" y="360833"/>
                  </a:lnTo>
                  <a:lnTo>
                    <a:pt x="191332" y="360479"/>
                  </a:lnTo>
                  <a:lnTo>
                    <a:pt x="191691" y="360360"/>
                  </a:lnTo>
                  <a:lnTo>
                    <a:pt x="191869" y="360152"/>
                  </a:lnTo>
                  <a:lnTo>
                    <a:pt x="192017" y="359802"/>
                  </a:lnTo>
                  <a:lnTo>
                    <a:pt x="192203" y="358675"/>
                  </a:lnTo>
                  <a:lnTo>
                    <a:pt x="192092" y="358359"/>
                  </a:lnTo>
                  <a:lnTo>
                    <a:pt x="191275" y="359043"/>
                  </a:lnTo>
                  <a:lnTo>
                    <a:pt x="191260" y="359387"/>
                  </a:lnTo>
                  <a:lnTo>
                    <a:pt x="190849" y="357677"/>
                  </a:lnTo>
                  <a:lnTo>
                    <a:pt x="190768" y="356545"/>
                  </a:lnTo>
                  <a:lnTo>
                    <a:pt x="190616" y="354444"/>
                  </a:lnTo>
                  <a:lnTo>
                    <a:pt x="190474" y="352467"/>
                  </a:lnTo>
                  <a:lnTo>
                    <a:pt x="190462" y="352310"/>
                  </a:lnTo>
                  <a:lnTo>
                    <a:pt x="190452" y="352169"/>
                  </a:lnTo>
                  <a:lnTo>
                    <a:pt x="191106" y="349727"/>
                  </a:lnTo>
                  <a:lnTo>
                    <a:pt x="191318" y="349036"/>
                  </a:lnTo>
                  <a:lnTo>
                    <a:pt x="192055" y="348581"/>
                  </a:lnTo>
                  <a:lnTo>
                    <a:pt x="193059" y="347962"/>
                  </a:lnTo>
                  <a:lnTo>
                    <a:pt x="194324" y="345153"/>
                  </a:lnTo>
                  <a:lnTo>
                    <a:pt x="195104" y="343392"/>
                  </a:lnTo>
                  <a:lnTo>
                    <a:pt x="195384" y="341606"/>
                  </a:lnTo>
                  <a:lnTo>
                    <a:pt x="193774" y="341986"/>
                  </a:lnTo>
                  <a:lnTo>
                    <a:pt x="193906" y="341122"/>
                  </a:lnTo>
                  <a:lnTo>
                    <a:pt x="193900" y="340403"/>
                  </a:lnTo>
                  <a:lnTo>
                    <a:pt x="193984" y="339518"/>
                  </a:lnTo>
                  <a:lnTo>
                    <a:pt x="194239" y="338461"/>
                  </a:lnTo>
                  <a:lnTo>
                    <a:pt x="194242" y="337747"/>
                  </a:lnTo>
                  <a:lnTo>
                    <a:pt x="194086" y="336737"/>
                  </a:lnTo>
                  <a:lnTo>
                    <a:pt x="193611" y="335081"/>
                  </a:lnTo>
                  <a:lnTo>
                    <a:pt x="192849" y="332897"/>
                  </a:lnTo>
                  <a:lnTo>
                    <a:pt x="192825" y="330034"/>
                  </a:lnTo>
                  <a:lnTo>
                    <a:pt x="192482" y="328867"/>
                  </a:lnTo>
                  <a:lnTo>
                    <a:pt x="192545" y="328441"/>
                  </a:lnTo>
                  <a:lnTo>
                    <a:pt x="192709" y="328034"/>
                  </a:lnTo>
                  <a:lnTo>
                    <a:pt x="193452" y="326852"/>
                  </a:lnTo>
                  <a:lnTo>
                    <a:pt x="193552" y="326511"/>
                  </a:lnTo>
                  <a:lnTo>
                    <a:pt x="193530" y="326262"/>
                  </a:lnTo>
                  <a:lnTo>
                    <a:pt x="193194" y="325974"/>
                  </a:lnTo>
                  <a:lnTo>
                    <a:pt x="192404" y="325827"/>
                  </a:lnTo>
                  <a:lnTo>
                    <a:pt x="192168" y="325689"/>
                  </a:lnTo>
                  <a:lnTo>
                    <a:pt x="191501" y="325025"/>
                  </a:lnTo>
                  <a:lnTo>
                    <a:pt x="191309" y="324607"/>
                  </a:lnTo>
                  <a:lnTo>
                    <a:pt x="191248" y="324253"/>
                  </a:lnTo>
                  <a:lnTo>
                    <a:pt x="190789" y="322957"/>
                  </a:lnTo>
                  <a:lnTo>
                    <a:pt x="190177" y="321679"/>
                  </a:lnTo>
                  <a:lnTo>
                    <a:pt x="189550" y="320699"/>
                  </a:lnTo>
                  <a:lnTo>
                    <a:pt x="189229" y="320346"/>
                  </a:lnTo>
                  <a:lnTo>
                    <a:pt x="188778" y="319908"/>
                  </a:lnTo>
                  <a:lnTo>
                    <a:pt x="187906" y="319252"/>
                  </a:lnTo>
                  <a:lnTo>
                    <a:pt x="186897" y="320233"/>
                  </a:lnTo>
                  <a:lnTo>
                    <a:pt x="186260" y="321077"/>
                  </a:lnTo>
                  <a:lnTo>
                    <a:pt x="185283" y="321955"/>
                  </a:lnTo>
                  <a:lnTo>
                    <a:pt x="185113" y="322245"/>
                  </a:lnTo>
                  <a:lnTo>
                    <a:pt x="185041" y="322497"/>
                  </a:lnTo>
                  <a:lnTo>
                    <a:pt x="185121" y="322965"/>
                  </a:lnTo>
                  <a:lnTo>
                    <a:pt x="185981" y="324317"/>
                  </a:lnTo>
                  <a:lnTo>
                    <a:pt x="186059" y="324759"/>
                  </a:lnTo>
                  <a:lnTo>
                    <a:pt x="185743" y="324823"/>
                  </a:lnTo>
                  <a:lnTo>
                    <a:pt x="175361" y="326747"/>
                  </a:lnTo>
                  <a:lnTo>
                    <a:pt x="171515" y="327467"/>
                  </a:lnTo>
                  <a:lnTo>
                    <a:pt x="171016" y="327560"/>
                  </a:lnTo>
                  <a:lnTo>
                    <a:pt x="170309" y="326481"/>
                  </a:lnTo>
                  <a:lnTo>
                    <a:pt x="170375" y="326846"/>
                  </a:lnTo>
                  <a:lnTo>
                    <a:pt x="170330" y="327047"/>
                  </a:lnTo>
                  <a:lnTo>
                    <a:pt x="169585" y="327363"/>
                  </a:lnTo>
                  <a:lnTo>
                    <a:pt x="168872" y="327360"/>
                  </a:lnTo>
                  <a:lnTo>
                    <a:pt x="168540" y="327596"/>
                  </a:lnTo>
                  <a:lnTo>
                    <a:pt x="168653" y="327427"/>
                  </a:lnTo>
                  <a:lnTo>
                    <a:pt x="168524" y="326821"/>
                  </a:lnTo>
                  <a:lnTo>
                    <a:pt x="168197" y="326397"/>
                  </a:lnTo>
                  <a:lnTo>
                    <a:pt x="167754" y="326620"/>
                  </a:lnTo>
                  <a:lnTo>
                    <a:pt x="167382" y="325988"/>
                  </a:lnTo>
                  <a:lnTo>
                    <a:pt x="167337" y="325771"/>
                  </a:lnTo>
                  <a:lnTo>
                    <a:pt x="168969" y="324388"/>
                  </a:lnTo>
                  <a:lnTo>
                    <a:pt x="168610" y="322898"/>
                  </a:lnTo>
                  <a:lnTo>
                    <a:pt x="168380" y="322378"/>
                  </a:lnTo>
                  <a:lnTo>
                    <a:pt x="168305" y="321852"/>
                  </a:lnTo>
                  <a:lnTo>
                    <a:pt x="168487" y="321718"/>
                  </a:lnTo>
                  <a:lnTo>
                    <a:pt x="169063" y="321740"/>
                  </a:lnTo>
                  <a:lnTo>
                    <a:pt x="169274" y="321360"/>
                  </a:lnTo>
                  <a:lnTo>
                    <a:pt x="169299" y="321178"/>
                  </a:lnTo>
                  <a:lnTo>
                    <a:pt x="169945" y="320322"/>
                  </a:lnTo>
                  <a:lnTo>
                    <a:pt x="171739" y="318406"/>
                  </a:lnTo>
                  <a:lnTo>
                    <a:pt x="170093" y="317561"/>
                  </a:lnTo>
                  <a:lnTo>
                    <a:pt x="169935" y="317765"/>
                  </a:lnTo>
                  <a:lnTo>
                    <a:pt x="168317" y="316866"/>
                  </a:lnTo>
                  <a:lnTo>
                    <a:pt x="168269" y="316590"/>
                  </a:lnTo>
                  <a:lnTo>
                    <a:pt x="167443" y="316139"/>
                  </a:lnTo>
                  <a:lnTo>
                    <a:pt x="167052" y="316025"/>
                  </a:lnTo>
                  <a:lnTo>
                    <a:pt x="165545" y="309417"/>
                  </a:lnTo>
                  <a:lnTo>
                    <a:pt x="159371" y="310699"/>
                  </a:lnTo>
                  <a:lnTo>
                    <a:pt x="159471" y="310504"/>
                  </a:lnTo>
                  <a:lnTo>
                    <a:pt x="156855" y="297377"/>
                  </a:lnTo>
                  <a:lnTo>
                    <a:pt x="148220" y="298813"/>
                  </a:lnTo>
                  <a:lnTo>
                    <a:pt x="147671" y="296591"/>
                  </a:lnTo>
                  <a:lnTo>
                    <a:pt x="146564" y="296758"/>
                  </a:lnTo>
                  <a:lnTo>
                    <a:pt x="145775" y="296681"/>
                  </a:lnTo>
                  <a:lnTo>
                    <a:pt x="145670" y="296298"/>
                  </a:lnTo>
                  <a:lnTo>
                    <a:pt x="145621" y="296101"/>
                  </a:lnTo>
                  <a:lnTo>
                    <a:pt x="144591" y="292295"/>
                  </a:lnTo>
                  <a:lnTo>
                    <a:pt x="144747" y="292280"/>
                  </a:lnTo>
                  <a:lnTo>
                    <a:pt x="142962" y="285090"/>
                  </a:lnTo>
                  <a:lnTo>
                    <a:pt x="146370" y="284542"/>
                  </a:lnTo>
                  <a:lnTo>
                    <a:pt x="146505" y="284178"/>
                  </a:lnTo>
                  <a:lnTo>
                    <a:pt x="143625" y="270536"/>
                  </a:lnTo>
                  <a:lnTo>
                    <a:pt x="140370" y="255368"/>
                  </a:lnTo>
                  <a:lnTo>
                    <a:pt x="142317" y="255216"/>
                  </a:lnTo>
                  <a:lnTo>
                    <a:pt x="147276" y="254794"/>
                  </a:lnTo>
                  <a:lnTo>
                    <a:pt x="151258" y="254116"/>
                  </a:lnTo>
                  <a:lnTo>
                    <a:pt x="152444" y="253843"/>
                  </a:lnTo>
                  <a:lnTo>
                    <a:pt x="155829" y="253308"/>
                  </a:lnTo>
                  <a:lnTo>
                    <a:pt x="156041" y="254629"/>
                  </a:lnTo>
                  <a:lnTo>
                    <a:pt x="156287" y="254644"/>
                  </a:lnTo>
                  <a:lnTo>
                    <a:pt x="156604" y="254860"/>
                  </a:lnTo>
                  <a:lnTo>
                    <a:pt x="156191" y="252942"/>
                  </a:lnTo>
                  <a:lnTo>
                    <a:pt x="155680" y="250382"/>
                  </a:lnTo>
                  <a:lnTo>
                    <a:pt x="156014" y="250103"/>
                  </a:lnTo>
                  <a:lnTo>
                    <a:pt x="156545" y="250188"/>
                  </a:lnTo>
                  <a:lnTo>
                    <a:pt x="157317" y="250192"/>
                  </a:lnTo>
                  <a:lnTo>
                    <a:pt x="157609" y="249968"/>
                  </a:lnTo>
                  <a:lnTo>
                    <a:pt x="157910" y="250043"/>
                  </a:lnTo>
                  <a:lnTo>
                    <a:pt x="158574" y="250325"/>
                  </a:lnTo>
                  <a:lnTo>
                    <a:pt x="157762" y="248306"/>
                  </a:lnTo>
                  <a:lnTo>
                    <a:pt x="157312" y="247976"/>
                  </a:lnTo>
                  <a:lnTo>
                    <a:pt x="156431" y="248102"/>
                  </a:lnTo>
                  <a:lnTo>
                    <a:pt x="155159" y="248147"/>
                  </a:lnTo>
                  <a:lnTo>
                    <a:pt x="154834" y="246319"/>
                  </a:lnTo>
                  <a:lnTo>
                    <a:pt x="153185" y="238613"/>
                  </a:lnTo>
                  <a:lnTo>
                    <a:pt x="147587" y="239650"/>
                  </a:lnTo>
                  <a:lnTo>
                    <a:pt x="144197" y="240195"/>
                  </a:lnTo>
                  <a:lnTo>
                    <a:pt x="141756" y="240631"/>
                  </a:lnTo>
                  <a:lnTo>
                    <a:pt x="137352" y="241365"/>
                  </a:lnTo>
                  <a:lnTo>
                    <a:pt x="122995" y="243781"/>
                  </a:lnTo>
                  <a:lnTo>
                    <a:pt x="122660" y="243838"/>
                  </a:lnTo>
                  <a:lnTo>
                    <a:pt x="121313" y="244068"/>
                  </a:lnTo>
                  <a:lnTo>
                    <a:pt x="102578" y="247294"/>
                  </a:lnTo>
                  <a:lnTo>
                    <a:pt x="102773" y="247797"/>
                  </a:lnTo>
                  <a:lnTo>
                    <a:pt x="103267" y="250064"/>
                  </a:lnTo>
                  <a:lnTo>
                    <a:pt x="100062" y="250596"/>
                  </a:lnTo>
                  <a:lnTo>
                    <a:pt x="100414" y="251999"/>
                  </a:lnTo>
                  <a:lnTo>
                    <a:pt x="94787" y="252970"/>
                  </a:lnTo>
                  <a:lnTo>
                    <a:pt x="86962" y="254260"/>
                  </a:lnTo>
                  <a:lnTo>
                    <a:pt x="85724" y="248443"/>
                  </a:lnTo>
                  <a:lnTo>
                    <a:pt x="85632" y="248019"/>
                  </a:lnTo>
                  <a:lnTo>
                    <a:pt x="83800" y="239600"/>
                  </a:lnTo>
                  <a:lnTo>
                    <a:pt x="82588" y="239742"/>
                  </a:lnTo>
                  <a:lnTo>
                    <a:pt x="82499" y="239359"/>
                  </a:lnTo>
                  <a:lnTo>
                    <a:pt x="82017" y="237286"/>
                  </a:lnTo>
                  <a:lnTo>
                    <a:pt x="79169" y="224263"/>
                  </a:lnTo>
                  <a:lnTo>
                    <a:pt x="78655" y="221947"/>
                  </a:lnTo>
                  <a:lnTo>
                    <a:pt x="78979" y="221387"/>
                  </a:lnTo>
                  <a:lnTo>
                    <a:pt x="78034" y="218075"/>
                  </a:lnTo>
                  <a:lnTo>
                    <a:pt x="77258" y="215353"/>
                  </a:lnTo>
                  <a:lnTo>
                    <a:pt x="76121" y="210923"/>
                  </a:lnTo>
                  <a:lnTo>
                    <a:pt x="75750" y="208602"/>
                  </a:lnTo>
                  <a:lnTo>
                    <a:pt x="76727" y="208458"/>
                  </a:lnTo>
                  <a:lnTo>
                    <a:pt x="73795" y="196290"/>
                  </a:lnTo>
                  <a:lnTo>
                    <a:pt x="73173" y="194072"/>
                  </a:lnTo>
                  <a:lnTo>
                    <a:pt x="70886" y="185754"/>
                  </a:lnTo>
                  <a:lnTo>
                    <a:pt x="70572" y="184450"/>
                  </a:lnTo>
                  <a:lnTo>
                    <a:pt x="68060" y="174689"/>
                  </a:lnTo>
                  <a:lnTo>
                    <a:pt x="67829" y="173521"/>
                  </a:lnTo>
                  <a:lnTo>
                    <a:pt x="66406" y="168114"/>
                  </a:lnTo>
                  <a:lnTo>
                    <a:pt x="66307" y="167736"/>
                  </a:lnTo>
                  <a:lnTo>
                    <a:pt x="65571" y="167966"/>
                  </a:lnTo>
                  <a:lnTo>
                    <a:pt x="64420" y="168949"/>
                  </a:lnTo>
                  <a:lnTo>
                    <a:pt x="59184" y="174689"/>
                  </a:lnTo>
                  <a:lnTo>
                    <a:pt x="59788" y="174689"/>
                  </a:lnTo>
                  <a:lnTo>
                    <a:pt x="59973" y="174689"/>
                  </a:lnTo>
                  <a:lnTo>
                    <a:pt x="59801" y="174954"/>
                  </a:lnTo>
                  <a:lnTo>
                    <a:pt x="59207" y="175523"/>
                  </a:lnTo>
                  <a:lnTo>
                    <a:pt x="58598" y="176300"/>
                  </a:lnTo>
                  <a:lnTo>
                    <a:pt x="57929" y="176992"/>
                  </a:lnTo>
                  <a:lnTo>
                    <a:pt x="57109" y="178692"/>
                  </a:lnTo>
                  <a:lnTo>
                    <a:pt x="57290" y="178799"/>
                  </a:lnTo>
                  <a:lnTo>
                    <a:pt x="57690" y="179309"/>
                  </a:lnTo>
                  <a:lnTo>
                    <a:pt x="57703" y="179647"/>
                  </a:lnTo>
                  <a:lnTo>
                    <a:pt x="56615" y="181723"/>
                  </a:lnTo>
                  <a:lnTo>
                    <a:pt x="56135" y="181779"/>
                  </a:lnTo>
                  <a:lnTo>
                    <a:pt x="56156" y="181344"/>
                  </a:lnTo>
                  <a:lnTo>
                    <a:pt x="56084" y="181213"/>
                  </a:lnTo>
                  <a:lnTo>
                    <a:pt x="55882" y="181113"/>
                  </a:lnTo>
                  <a:lnTo>
                    <a:pt x="55058" y="181114"/>
                  </a:lnTo>
                  <a:lnTo>
                    <a:pt x="55066" y="180693"/>
                  </a:lnTo>
                  <a:lnTo>
                    <a:pt x="55443" y="179906"/>
                  </a:lnTo>
                  <a:lnTo>
                    <a:pt x="54782" y="180060"/>
                  </a:lnTo>
                  <a:lnTo>
                    <a:pt x="54150" y="180926"/>
                  </a:lnTo>
                  <a:lnTo>
                    <a:pt x="53344" y="181834"/>
                  </a:lnTo>
                  <a:lnTo>
                    <a:pt x="53010" y="181563"/>
                  </a:lnTo>
                  <a:lnTo>
                    <a:pt x="52712" y="181191"/>
                  </a:lnTo>
                  <a:lnTo>
                    <a:pt x="51425" y="180715"/>
                  </a:lnTo>
                  <a:lnTo>
                    <a:pt x="50975" y="180666"/>
                  </a:lnTo>
                  <a:lnTo>
                    <a:pt x="50478" y="180737"/>
                  </a:lnTo>
                  <a:lnTo>
                    <a:pt x="49982" y="179785"/>
                  </a:lnTo>
                  <a:lnTo>
                    <a:pt x="49187" y="179193"/>
                  </a:lnTo>
                  <a:lnTo>
                    <a:pt x="48834" y="178237"/>
                  </a:lnTo>
                  <a:lnTo>
                    <a:pt x="48885" y="177587"/>
                  </a:lnTo>
                  <a:lnTo>
                    <a:pt x="48755" y="176828"/>
                  </a:lnTo>
                  <a:lnTo>
                    <a:pt x="48486" y="175731"/>
                  </a:lnTo>
                  <a:lnTo>
                    <a:pt x="48091" y="174689"/>
                  </a:lnTo>
                  <a:lnTo>
                    <a:pt x="48053" y="172855"/>
                  </a:lnTo>
                  <a:lnTo>
                    <a:pt x="47732" y="173068"/>
                  </a:lnTo>
                  <a:lnTo>
                    <a:pt x="47847" y="172764"/>
                  </a:lnTo>
                  <a:lnTo>
                    <a:pt x="47893" y="172396"/>
                  </a:lnTo>
                  <a:lnTo>
                    <a:pt x="47843" y="172088"/>
                  </a:lnTo>
                  <a:lnTo>
                    <a:pt x="47258" y="171055"/>
                  </a:lnTo>
                  <a:lnTo>
                    <a:pt x="46339" y="170038"/>
                  </a:lnTo>
                  <a:lnTo>
                    <a:pt x="46192" y="169940"/>
                  </a:lnTo>
                  <a:lnTo>
                    <a:pt x="44382" y="169620"/>
                  </a:lnTo>
                  <a:lnTo>
                    <a:pt x="43988" y="169675"/>
                  </a:lnTo>
                  <a:lnTo>
                    <a:pt x="43316" y="169329"/>
                  </a:lnTo>
                  <a:lnTo>
                    <a:pt x="43417" y="168611"/>
                  </a:lnTo>
                  <a:lnTo>
                    <a:pt x="43269" y="168399"/>
                  </a:lnTo>
                  <a:lnTo>
                    <a:pt x="41506" y="167254"/>
                  </a:lnTo>
                  <a:lnTo>
                    <a:pt x="40244" y="167231"/>
                  </a:lnTo>
                  <a:lnTo>
                    <a:pt x="38964" y="167903"/>
                  </a:lnTo>
                  <a:lnTo>
                    <a:pt x="38455" y="168476"/>
                  </a:lnTo>
                  <a:lnTo>
                    <a:pt x="38342" y="168699"/>
                  </a:lnTo>
                  <a:lnTo>
                    <a:pt x="38304" y="168844"/>
                  </a:lnTo>
                  <a:lnTo>
                    <a:pt x="38408" y="169150"/>
                  </a:lnTo>
                  <a:lnTo>
                    <a:pt x="37347" y="169378"/>
                  </a:lnTo>
                  <a:lnTo>
                    <a:pt x="36994" y="169561"/>
                  </a:lnTo>
                  <a:lnTo>
                    <a:pt x="36569" y="169951"/>
                  </a:lnTo>
                  <a:lnTo>
                    <a:pt x="37415" y="170413"/>
                  </a:lnTo>
                  <a:lnTo>
                    <a:pt x="36298" y="171341"/>
                  </a:lnTo>
                  <a:lnTo>
                    <a:pt x="36117" y="171449"/>
                  </a:lnTo>
                  <a:lnTo>
                    <a:pt x="35625" y="171345"/>
                  </a:lnTo>
                  <a:lnTo>
                    <a:pt x="36012" y="170977"/>
                  </a:lnTo>
                  <a:lnTo>
                    <a:pt x="35937" y="170620"/>
                  </a:lnTo>
                  <a:lnTo>
                    <a:pt x="35549" y="170661"/>
                  </a:lnTo>
                  <a:lnTo>
                    <a:pt x="34694" y="170902"/>
                  </a:lnTo>
                  <a:lnTo>
                    <a:pt x="33351" y="170712"/>
                  </a:lnTo>
                  <a:lnTo>
                    <a:pt x="33208" y="170366"/>
                  </a:lnTo>
                  <a:lnTo>
                    <a:pt x="33238" y="169771"/>
                  </a:lnTo>
                  <a:lnTo>
                    <a:pt x="32947" y="169072"/>
                  </a:lnTo>
                  <a:lnTo>
                    <a:pt x="32202" y="168413"/>
                  </a:lnTo>
                  <a:lnTo>
                    <a:pt x="31886" y="167967"/>
                  </a:lnTo>
                  <a:lnTo>
                    <a:pt x="32021" y="166413"/>
                  </a:lnTo>
                  <a:lnTo>
                    <a:pt x="32249" y="165762"/>
                  </a:lnTo>
                  <a:lnTo>
                    <a:pt x="33619" y="163963"/>
                  </a:lnTo>
                  <a:lnTo>
                    <a:pt x="34800" y="163049"/>
                  </a:lnTo>
                  <a:lnTo>
                    <a:pt x="36603" y="162416"/>
                  </a:lnTo>
                  <a:lnTo>
                    <a:pt x="36738" y="162297"/>
                  </a:lnTo>
                  <a:lnTo>
                    <a:pt x="37022" y="160319"/>
                  </a:lnTo>
                  <a:lnTo>
                    <a:pt x="37271" y="160076"/>
                  </a:lnTo>
                  <a:lnTo>
                    <a:pt x="37432" y="160015"/>
                  </a:lnTo>
                  <a:lnTo>
                    <a:pt x="38103" y="160145"/>
                  </a:lnTo>
                  <a:lnTo>
                    <a:pt x="38351" y="160114"/>
                  </a:lnTo>
                  <a:lnTo>
                    <a:pt x="38426" y="159551"/>
                  </a:lnTo>
                  <a:lnTo>
                    <a:pt x="38857" y="159040"/>
                  </a:lnTo>
                  <a:lnTo>
                    <a:pt x="38181" y="158012"/>
                  </a:lnTo>
                  <a:lnTo>
                    <a:pt x="38467" y="157781"/>
                  </a:lnTo>
                  <a:lnTo>
                    <a:pt x="39614" y="157620"/>
                  </a:lnTo>
                  <a:lnTo>
                    <a:pt x="40541" y="157181"/>
                  </a:lnTo>
                  <a:lnTo>
                    <a:pt x="41456" y="156928"/>
                  </a:lnTo>
                  <a:lnTo>
                    <a:pt x="42114" y="156139"/>
                  </a:lnTo>
                  <a:lnTo>
                    <a:pt x="42173" y="155976"/>
                  </a:lnTo>
                  <a:lnTo>
                    <a:pt x="42173" y="155514"/>
                  </a:lnTo>
                  <a:lnTo>
                    <a:pt x="42843" y="155373"/>
                  </a:lnTo>
                  <a:lnTo>
                    <a:pt x="43252" y="155180"/>
                  </a:lnTo>
                  <a:lnTo>
                    <a:pt x="43442" y="155023"/>
                  </a:lnTo>
                  <a:lnTo>
                    <a:pt x="43218" y="154674"/>
                  </a:lnTo>
                  <a:lnTo>
                    <a:pt x="43223" y="154540"/>
                  </a:lnTo>
                  <a:lnTo>
                    <a:pt x="43353" y="154357"/>
                  </a:lnTo>
                  <a:lnTo>
                    <a:pt x="44539" y="153603"/>
                  </a:lnTo>
                  <a:lnTo>
                    <a:pt x="45543" y="153455"/>
                  </a:lnTo>
                  <a:lnTo>
                    <a:pt x="45716" y="153313"/>
                  </a:lnTo>
                  <a:lnTo>
                    <a:pt x="45885" y="153016"/>
                  </a:lnTo>
                  <a:lnTo>
                    <a:pt x="45332" y="153239"/>
                  </a:lnTo>
                  <a:lnTo>
                    <a:pt x="45011" y="153150"/>
                  </a:lnTo>
                  <a:lnTo>
                    <a:pt x="44361" y="152771"/>
                  </a:lnTo>
                  <a:lnTo>
                    <a:pt x="44226" y="152596"/>
                  </a:lnTo>
                  <a:lnTo>
                    <a:pt x="44028" y="152094"/>
                  </a:lnTo>
                  <a:lnTo>
                    <a:pt x="43402" y="151644"/>
                  </a:lnTo>
                  <a:lnTo>
                    <a:pt x="42568" y="152172"/>
                  </a:lnTo>
                  <a:lnTo>
                    <a:pt x="42209" y="152470"/>
                  </a:lnTo>
                  <a:lnTo>
                    <a:pt x="41859" y="152901"/>
                  </a:lnTo>
                  <a:lnTo>
                    <a:pt x="41699" y="153243"/>
                  </a:lnTo>
                  <a:lnTo>
                    <a:pt x="41619" y="153619"/>
                  </a:lnTo>
                  <a:lnTo>
                    <a:pt x="41541" y="154495"/>
                  </a:lnTo>
                  <a:lnTo>
                    <a:pt x="41389" y="154594"/>
                  </a:lnTo>
                  <a:lnTo>
                    <a:pt x="40831" y="153952"/>
                  </a:lnTo>
                  <a:lnTo>
                    <a:pt x="40080" y="153468"/>
                  </a:lnTo>
                  <a:lnTo>
                    <a:pt x="39510" y="153152"/>
                  </a:lnTo>
                  <a:lnTo>
                    <a:pt x="38195" y="152660"/>
                  </a:lnTo>
                  <a:lnTo>
                    <a:pt x="36260" y="152670"/>
                  </a:lnTo>
                  <a:lnTo>
                    <a:pt x="34380" y="152433"/>
                  </a:lnTo>
                  <a:lnTo>
                    <a:pt x="32639" y="151398"/>
                  </a:lnTo>
                  <a:lnTo>
                    <a:pt x="32309" y="150828"/>
                  </a:lnTo>
                  <a:lnTo>
                    <a:pt x="31779" y="150274"/>
                  </a:lnTo>
                  <a:lnTo>
                    <a:pt x="30491" y="149636"/>
                  </a:lnTo>
                  <a:lnTo>
                    <a:pt x="29221" y="149409"/>
                  </a:lnTo>
                  <a:lnTo>
                    <a:pt x="28670" y="149224"/>
                  </a:lnTo>
                  <a:lnTo>
                    <a:pt x="27461" y="148569"/>
                  </a:lnTo>
                  <a:lnTo>
                    <a:pt x="27209" y="147948"/>
                  </a:lnTo>
                  <a:lnTo>
                    <a:pt x="26728" y="147219"/>
                  </a:lnTo>
                  <a:lnTo>
                    <a:pt x="26293" y="146710"/>
                  </a:lnTo>
                  <a:lnTo>
                    <a:pt x="26339" y="146356"/>
                  </a:lnTo>
                  <a:lnTo>
                    <a:pt x="25594" y="145220"/>
                  </a:lnTo>
                  <a:lnTo>
                    <a:pt x="25194" y="144929"/>
                  </a:lnTo>
                  <a:lnTo>
                    <a:pt x="24785" y="144786"/>
                  </a:lnTo>
                  <a:lnTo>
                    <a:pt x="24500" y="144727"/>
                  </a:lnTo>
                  <a:lnTo>
                    <a:pt x="24384" y="145016"/>
                  </a:lnTo>
                  <a:lnTo>
                    <a:pt x="21780" y="145269"/>
                  </a:lnTo>
                  <a:lnTo>
                    <a:pt x="21379" y="145540"/>
                  </a:lnTo>
                  <a:lnTo>
                    <a:pt x="19622" y="145640"/>
                  </a:lnTo>
                  <a:lnTo>
                    <a:pt x="19061" y="143020"/>
                  </a:lnTo>
                  <a:lnTo>
                    <a:pt x="18731" y="142958"/>
                  </a:lnTo>
                  <a:lnTo>
                    <a:pt x="18326" y="143006"/>
                  </a:lnTo>
                  <a:lnTo>
                    <a:pt x="16912" y="143342"/>
                  </a:lnTo>
                  <a:lnTo>
                    <a:pt x="16812" y="141353"/>
                  </a:lnTo>
                  <a:lnTo>
                    <a:pt x="16679" y="140940"/>
                  </a:lnTo>
                  <a:lnTo>
                    <a:pt x="16382" y="140724"/>
                  </a:lnTo>
                  <a:lnTo>
                    <a:pt x="16578" y="140500"/>
                  </a:lnTo>
                  <a:lnTo>
                    <a:pt x="16447" y="139986"/>
                  </a:lnTo>
                  <a:lnTo>
                    <a:pt x="16029" y="139224"/>
                  </a:lnTo>
                  <a:lnTo>
                    <a:pt x="15776" y="138354"/>
                  </a:lnTo>
                  <a:lnTo>
                    <a:pt x="15531" y="137841"/>
                  </a:lnTo>
                  <a:lnTo>
                    <a:pt x="14876" y="137592"/>
                  </a:lnTo>
                  <a:lnTo>
                    <a:pt x="14783" y="137004"/>
                  </a:lnTo>
                  <a:lnTo>
                    <a:pt x="13764" y="136193"/>
                  </a:lnTo>
                  <a:lnTo>
                    <a:pt x="11744" y="135104"/>
                  </a:lnTo>
                  <a:lnTo>
                    <a:pt x="10404" y="135209"/>
                  </a:lnTo>
                  <a:lnTo>
                    <a:pt x="9786" y="135428"/>
                  </a:lnTo>
                  <a:lnTo>
                    <a:pt x="9613" y="135365"/>
                  </a:lnTo>
                  <a:lnTo>
                    <a:pt x="9641" y="135229"/>
                  </a:lnTo>
                  <a:lnTo>
                    <a:pt x="17176" y="133698"/>
                  </a:lnTo>
                  <a:lnTo>
                    <a:pt x="17206" y="133857"/>
                  </a:lnTo>
                  <a:lnTo>
                    <a:pt x="17569" y="133669"/>
                  </a:lnTo>
                  <a:lnTo>
                    <a:pt x="17819" y="133193"/>
                  </a:lnTo>
                  <a:lnTo>
                    <a:pt x="17811" y="133002"/>
                  </a:lnTo>
                  <a:lnTo>
                    <a:pt x="17526" y="132598"/>
                  </a:lnTo>
                  <a:lnTo>
                    <a:pt x="18407" y="132401"/>
                  </a:lnTo>
                  <a:lnTo>
                    <a:pt x="18890" y="132210"/>
                  </a:lnTo>
                  <a:lnTo>
                    <a:pt x="18953" y="132033"/>
                  </a:lnTo>
                  <a:lnTo>
                    <a:pt x="19494" y="131929"/>
                  </a:lnTo>
                  <a:lnTo>
                    <a:pt x="19782" y="131157"/>
                  </a:lnTo>
                  <a:lnTo>
                    <a:pt x="20207" y="130880"/>
                  </a:lnTo>
                  <a:lnTo>
                    <a:pt x="20248" y="130658"/>
                  </a:lnTo>
                  <a:lnTo>
                    <a:pt x="20992" y="130228"/>
                  </a:lnTo>
                  <a:lnTo>
                    <a:pt x="21420" y="130176"/>
                  </a:lnTo>
                  <a:lnTo>
                    <a:pt x="22175" y="129867"/>
                  </a:lnTo>
                  <a:lnTo>
                    <a:pt x="22314" y="129432"/>
                  </a:lnTo>
                  <a:lnTo>
                    <a:pt x="21852" y="128919"/>
                  </a:lnTo>
                  <a:lnTo>
                    <a:pt x="21735" y="128689"/>
                  </a:lnTo>
                  <a:lnTo>
                    <a:pt x="21604" y="127052"/>
                  </a:lnTo>
                  <a:lnTo>
                    <a:pt x="21676" y="126870"/>
                  </a:lnTo>
                  <a:lnTo>
                    <a:pt x="22662" y="126152"/>
                  </a:lnTo>
                  <a:lnTo>
                    <a:pt x="22995" y="126109"/>
                  </a:lnTo>
                  <a:lnTo>
                    <a:pt x="22806" y="125632"/>
                  </a:lnTo>
                  <a:lnTo>
                    <a:pt x="22607" y="125405"/>
                  </a:lnTo>
                  <a:lnTo>
                    <a:pt x="21298" y="124397"/>
                  </a:lnTo>
                  <a:lnTo>
                    <a:pt x="21142" y="123983"/>
                  </a:lnTo>
                  <a:lnTo>
                    <a:pt x="21309" y="123206"/>
                  </a:lnTo>
                  <a:lnTo>
                    <a:pt x="21443" y="122996"/>
                  </a:lnTo>
                  <a:lnTo>
                    <a:pt x="22067" y="122256"/>
                  </a:lnTo>
                  <a:lnTo>
                    <a:pt x="22430" y="122202"/>
                  </a:lnTo>
                  <a:lnTo>
                    <a:pt x="21457" y="118386"/>
                  </a:lnTo>
                  <a:lnTo>
                    <a:pt x="24357" y="117855"/>
                  </a:lnTo>
                  <a:lnTo>
                    <a:pt x="24019" y="117150"/>
                  </a:lnTo>
                  <a:lnTo>
                    <a:pt x="23519" y="116715"/>
                  </a:lnTo>
                  <a:lnTo>
                    <a:pt x="23238" y="115462"/>
                  </a:lnTo>
                  <a:lnTo>
                    <a:pt x="23102" y="115206"/>
                  </a:lnTo>
                  <a:lnTo>
                    <a:pt x="22810" y="114983"/>
                  </a:lnTo>
                  <a:lnTo>
                    <a:pt x="22649" y="114927"/>
                  </a:lnTo>
                  <a:lnTo>
                    <a:pt x="22416" y="115013"/>
                  </a:lnTo>
                  <a:lnTo>
                    <a:pt x="21878" y="114998"/>
                  </a:lnTo>
                  <a:lnTo>
                    <a:pt x="21538" y="114637"/>
                  </a:lnTo>
                  <a:lnTo>
                    <a:pt x="20666" y="114596"/>
                  </a:lnTo>
                  <a:lnTo>
                    <a:pt x="20216" y="115276"/>
                  </a:lnTo>
                  <a:lnTo>
                    <a:pt x="20118" y="115729"/>
                  </a:lnTo>
                  <a:lnTo>
                    <a:pt x="20063" y="115265"/>
                  </a:lnTo>
                  <a:lnTo>
                    <a:pt x="20572" y="114414"/>
                  </a:lnTo>
                  <a:lnTo>
                    <a:pt x="21864" y="114232"/>
                  </a:lnTo>
                  <a:lnTo>
                    <a:pt x="22564" y="114414"/>
                  </a:lnTo>
                  <a:lnTo>
                    <a:pt x="22936" y="113565"/>
                  </a:lnTo>
                  <a:lnTo>
                    <a:pt x="22847" y="113108"/>
                  </a:lnTo>
                  <a:lnTo>
                    <a:pt x="22384" y="112515"/>
                  </a:lnTo>
                  <a:lnTo>
                    <a:pt x="22952" y="112457"/>
                  </a:lnTo>
                  <a:lnTo>
                    <a:pt x="23330" y="112636"/>
                  </a:lnTo>
                  <a:lnTo>
                    <a:pt x="23829" y="111999"/>
                  </a:lnTo>
                  <a:lnTo>
                    <a:pt x="24151" y="111728"/>
                  </a:lnTo>
                  <a:lnTo>
                    <a:pt x="25621" y="111021"/>
                  </a:lnTo>
                  <a:lnTo>
                    <a:pt x="26554" y="110422"/>
                  </a:lnTo>
                  <a:lnTo>
                    <a:pt x="27524" y="110184"/>
                  </a:lnTo>
                  <a:lnTo>
                    <a:pt x="27817" y="109886"/>
                  </a:lnTo>
                  <a:lnTo>
                    <a:pt x="27880" y="109288"/>
                  </a:lnTo>
                  <a:lnTo>
                    <a:pt x="28389" y="109068"/>
                  </a:lnTo>
                  <a:lnTo>
                    <a:pt x="28868" y="108737"/>
                  </a:lnTo>
                  <a:lnTo>
                    <a:pt x="29247" y="108225"/>
                  </a:lnTo>
                  <a:lnTo>
                    <a:pt x="29046" y="108146"/>
                  </a:lnTo>
                  <a:lnTo>
                    <a:pt x="28176" y="106930"/>
                  </a:lnTo>
                  <a:lnTo>
                    <a:pt x="27248" y="106540"/>
                  </a:lnTo>
                  <a:lnTo>
                    <a:pt x="26391" y="106397"/>
                  </a:lnTo>
                  <a:lnTo>
                    <a:pt x="26183" y="106503"/>
                  </a:lnTo>
                  <a:lnTo>
                    <a:pt x="25861" y="106455"/>
                  </a:lnTo>
                  <a:lnTo>
                    <a:pt x="25356" y="105998"/>
                  </a:lnTo>
                  <a:lnTo>
                    <a:pt x="23815" y="105648"/>
                  </a:lnTo>
                  <a:lnTo>
                    <a:pt x="23146" y="105192"/>
                  </a:lnTo>
                  <a:lnTo>
                    <a:pt x="22828" y="105486"/>
                  </a:lnTo>
                  <a:lnTo>
                    <a:pt x="22341" y="105757"/>
                  </a:lnTo>
                  <a:lnTo>
                    <a:pt x="21997" y="105776"/>
                  </a:lnTo>
                  <a:lnTo>
                    <a:pt x="21627" y="105412"/>
                  </a:lnTo>
                  <a:lnTo>
                    <a:pt x="21632" y="104765"/>
                  </a:lnTo>
                  <a:lnTo>
                    <a:pt x="20773" y="101950"/>
                  </a:lnTo>
                  <a:lnTo>
                    <a:pt x="20362" y="101388"/>
                  </a:lnTo>
                  <a:lnTo>
                    <a:pt x="20290" y="101049"/>
                  </a:lnTo>
                  <a:lnTo>
                    <a:pt x="20307" y="100782"/>
                  </a:lnTo>
                  <a:lnTo>
                    <a:pt x="20485" y="100455"/>
                  </a:lnTo>
                  <a:lnTo>
                    <a:pt x="20426" y="100180"/>
                  </a:lnTo>
                  <a:lnTo>
                    <a:pt x="19153" y="99926"/>
                  </a:lnTo>
                  <a:lnTo>
                    <a:pt x="18795" y="100004"/>
                  </a:lnTo>
                  <a:lnTo>
                    <a:pt x="19136" y="101369"/>
                  </a:lnTo>
                  <a:lnTo>
                    <a:pt x="19479" y="102049"/>
                  </a:lnTo>
                  <a:lnTo>
                    <a:pt x="19576" y="102522"/>
                  </a:lnTo>
                  <a:lnTo>
                    <a:pt x="19563" y="102685"/>
                  </a:lnTo>
                  <a:lnTo>
                    <a:pt x="19415" y="102804"/>
                  </a:lnTo>
                  <a:lnTo>
                    <a:pt x="19181" y="102785"/>
                  </a:lnTo>
                  <a:lnTo>
                    <a:pt x="18936" y="102380"/>
                  </a:lnTo>
                  <a:lnTo>
                    <a:pt x="18605" y="101354"/>
                  </a:lnTo>
                  <a:lnTo>
                    <a:pt x="17732" y="99933"/>
                  </a:lnTo>
                  <a:lnTo>
                    <a:pt x="17477" y="99632"/>
                  </a:lnTo>
                  <a:lnTo>
                    <a:pt x="16624" y="99371"/>
                  </a:lnTo>
                  <a:lnTo>
                    <a:pt x="16123" y="99442"/>
                  </a:lnTo>
                  <a:lnTo>
                    <a:pt x="15606" y="99330"/>
                  </a:lnTo>
                  <a:lnTo>
                    <a:pt x="15624" y="98727"/>
                  </a:lnTo>
                  <a:lnTo>
                    <a:pt x="16196" y="98471"/>
                  </a:lnTo>
                  <a:lnTo>
                    <a:pt x="16319" y="98133"/>
                  </a:lnTo>
                  <a:lnTo>
                    <a:pt x="15908" y="97170"/>
                  </a:lnTo>
                  <a:lnTo>
                    <a:pt x="15746" y="96620"/>
                  </a:lnTo>
                  <a:lnTo>
                    <a:pt x="15721" y="96207"/>
                  </a:lnTo>
                  <a:lnTo>
                    <a:pt x="14545" y="95065"/>
                  </a:lnTo>
                  <a:lnTo>
                    <a:pt x="13288" y="94180"/>
                  </a:lnTo>
                  <a:lnTo>
                    <a:pt x="11819" y="93816"/>
                  </a:lnTo>
                  <a:lnTo>
                    <a:pt x="10778" y="93697"/>
                  </a:lnTo>
                  <a:lnTo>
                    <a:pt x="10519" y="93928"/>
                  </a:lnTo>
                  <a:lnTo>
                    <a:pt x="9611" y="94211"/>
                  </a:lnTo>
                  <a:lnTo>
                    <a:pt x="6868" y="94357"/>
                  </a:lnTo>
                  <a:lnTo>
                    <a:pt x="7462" y="94000"/>
                  </a:lnTo>
                  <a:lnTo>
                    <a:pt x="8965" y="93969"/>
                  </a:lnTo>
                  <a:lnTo>
                    <a:pt x="9530" y="93739"/>
                  </a:lnTo>
                  <a:lnTo>
                    <a:pt x="10689" y="93179"/>
                  </a:lnTo>
                  <a:lnTo>
                    <a:pt x="11908" y="92298"/>
                  </a:lnTo>
                  <a:lnTo>
                    <a:pt x="12702" y="91398"/>
                  </a:lnTo>
                  <a:lnTo>
                    <a:pt x="12481" y="91137"/>
                  </a:lnTo>
                  <a:lnTo>
                    <a:pt x="12264" y="90464"/>
                  </a:lnTo>
                  <a:lnTo>
                    <a:pt x="12400" y="89765"/>
                  </a:lnTo>
                  <a:lnTo>
                    <a:pt x="12914" y="88869"/>
                  </a:lnTo>
                  <a:lnTo>
                    <a:pt x="13237" y="88438"/>
                  </a:lnTo>
                  <a:lnTo>
                    <a:pt x="13679" y="88185"/>
                  </a:lnTo>
                  <a:lnTo>
                    <a:pt x="13785" y="87776"/>
                  </a:lnTo>
                  <a:lnTo>
                    <a:pt x="13662" y="86914"/>
                  </a:lnTo>
                  <a:lnTo>
                    <a:pt x="13573" y="86772"/>
                  </a:lnTo>
                  <a:lnTo>
                    <a:pt x="12621" y="86159"/>
                  </a:lnTo>
                  <a:lnTo>
                    <a:pt x="11405" y="85482"/>
                  </a:lnTo>
                  <a:lnTo>
                    <a:pt x="10704" y="85278"/>
                  </a:lnTo>
                  <a:lnTo>
                    <a:pt x="9802" y="84706"/>
                  </a:lnTo>
                  <a:lnTo>
                    <a:pt x="9135" y="83970"/>
                  </a:lnTo>
                  <a:lnTo>
                    <a:pt x="8063" y="83267"/>
                  </a:lnTo>
                  <a:lnTo>
                    <a:pt x="7122" y="82097"/>
                  </a:lnTo>
                  <a:lnTo>
                    <a:pt x="6973" y="82004"/>
                  </a:lnTo>
                  <a:lnTo>
                    <a:pt x="6016" y="81532"/>
                  </a:lnTo>
                  <a:lnTo>
                    <a:pt x="5595" y="81542"/>
                  </a:lnTo>
                  <a:lnTo>
                    <a:pt x="4017" y="81226"/>
                  </a:lnTo>
                  <a:lnTo>
                    <a:pt x="2976" y="80092"/>
                  </a:lnTo>
                  <a:lnTo>
                    <a:pt x="3274" y="79661"/>
                  </a:lnTo>
                  <a:lnTo>
                    <a:pt x="4158" y="80635"/>
                  </a:lnTo>
                  <a:lnTo>
                    <a:pt x="5166" y="80982"/>
                  </a:lnTo>
                  <a:lnTo>
                    <a:pt x="6343" y="81071"/>
                  </a:lnTo>
                  <a:lnTo>
                    <a:pt x="7688" y="82319"/>
                  </a:lnTo>
                  <a:lnTo>
                    <a:pt x="8853" y="83137"/>
                  </a:lnTo>
                  <a:lnTo>
                    <a:pt x="9887" y="83575"/>
                  </a:lnTo>
                  <a:lnTo>
                    <a:pt x="10605" y="84006"/>
                  </a:lnTo>
                  <a:lnTo>
                    <a:pt x="13339" y="85876"/>
                  </a:lnTo>
                  <a:lnTo>
                    <a:pt x="13488" y="86014"/>
                  </a:lnTo>
                  <a:lnTo>
                    <a:pt x="13909" y="86865"/>
                  </a:lnTo>
                  <a:lnTo>
                    <a:pt x="14639" y="87505"/>
                  </a:lnTo>
                  <a:lnTo>
                    <a:pt x="15778" y="88349"/>
                  </a:lnTo>
                  <a:lnTo>
                    <a:pt x="16114" y="88137"/>
                  </a:lnTo>
                  <a:lnTo>
                    <a:pt x="16552" y="87635"/>
                  </a:lnTo>
                  <a:lnTo>
                    <a:pt x="17057" y="87226"/>
                  </a:lnTo>
                  <a:lnTo>
                    <a:pt x="17840" y="86888"/>
                  </a:lnTo>
                  <a:lnTo>
                    <a:pt x="18290" y="86242"/>
                  </a:lnTo>
                  <a:lnTo>
                    <a:pt x="18898" y="85547"/>
                  </a:lnTo>
                  <a:lnTo>
                    <a:pt x="19421" y="85420"/>
                  </a:lnTo>
                  <a:lnTo>
                    <a:pt x="20335" y="85436"/>
                  </a:lnTo>
                  <a:lnTo>
                    <a:pt x="20918" y="85343"/>
                  </a:lnTo>
                  <a:lnTo>
                    <a:pt x="21185" y="85213"/>
                  </a:lnTo>
                  <a:lnTo>
                    <a:pt x="21322" y="84912"/>
                  </a:lnTo>
                  <a:lnTo>
                    <a:pt x="21380" y="82653"/>
                  </a:lnTo>
                  <a:lnTo>
                    <a:pt x="20610" y="82023"/>
                  </a:lnTo>
                  <a:lnTo>
                    <a:pt x="18238" y="80348"/>
                  </a:lnTo>
                  <a:lnTo>
                    <a:pt x="16078" y="79158"/>
                  </a:lnTo>
                  <a:lnTo>
                    <a:pt x="14376" y="78477"/>
                  </a:lnTo>
                  <a:lnTo>
                    <a:pt x="13870" y="77938"/>
                  </a:lnTo>
                  <a:lnTo>
                    <a:pt x="13535" y="77434"/>
                  </a:lnTo>
                  <a:lnTo>
                    <a:pt x="14266" y="76938"/>
                  </a:lnTo>
                  <a:lnTo>
                    <a:pt x="15168" y="77499"/>
                  </a:lnTo>
                  <a:lnTo>
                    <a:pt x="16295" y="77868"/>
                  </a:lnTo>
                  <a:lnTo>
                    <a:pt x="17337" y="78656"/>
                  </a:lnTo>
                  <a:lnTo>
                    <a:pt x="17346" y="78232"/>
                  </a:lnTo>
                  <a:lnTo>
                    <a:pt x="18167" y="77850"/>
                  </a:lnTo>
                  <a:lnTo>
                    <a:pt x="20630" y="77070"/>
                  </a:lnTo>
                  <a:lnTo>
                    <a:pt x="21588" y="76346"/>
                  </a:lnTo>
                  <a:lnTo>
                    <a:pt x="22711" y="75974"/>
                  </a:lnTo>
                  <a:lnTo>
                    <a:pt x="23443" y="75847"/>
                  </a:lnTo>
                  <a:lnTo>
                    <a:pt x="24174" y="75575"/>
                  </a:lnTo>
                  <a:lnTo>
                    <a:pt x="25548" y="74663"/>
                  </a:lnTo>
                  <a:lnTo>
                    <a:pt x="26216" y="74689"/>
                  </a:lnTo>
                  <a:lnTo>
                    <a:pt x="27540" y="75183"/>
                  </a:lnTo>
                  <a:lnTo>
                    <a:pt x="28612" y="75808"/>
                  </a:lnTo>
                  <a:lnTo>
                    <a:pt x="28795" y="76161"/>
                  </a:lnTo>
                  <a:lnTo>
                    <a:pt x="29106" y="76440"/>
                  </a:lnTo>
                  <a:lnTo>
                    <a:pt x="29565" y="76336"/>
                  </a:lnTo>
                  <a:lnTo>
                    <a:pt x="29812" y="76116"/>
                  </a:lnTo>
                  <a:lnTo>
                    <a:pt x="29812" y="75886"/>
                  </a:lnTo>
                  <a:lnTo>
                    <a:pt x="30208" y="75674"/>
                  </a:lnTo>
                  <a:lnTo>
                    <a:pt x="30860" y="76134"/>
                  </a:lnTo>
                  <a:lnTo>
                    <a:pt x="30514" y="75774"/>
                  </a:lnTo>
                  <a:lnTo>
                    <a:pt x="29655" y="75161"/>
                  </a:lnTo>
                  <a:lnTo>
                    <a:pt x="29093" y="74979"/>
                  </a:lnTo>
                  <a:lnTo>
                    <a:pt x="28404" y="74611"/>
                  </a:lnTo>
                  <a:lnTo>
                    <a:pt x="26961" y="73700"/>
                  </a:lnTo>
                  <a:lnTo>
                    <a:pt x="26322" y="73213"/>
                  </a:lnTo>
                  <a:lnTo>
                    <a:pt x="26007" y="72803"/>
                  </a:lnTo>
                  <a:lnTo>
                    <a:pt x="25488" y="72368"/>
                  </a:lnTo>
                  <a:lnTo>
                    <a:pt x="24926" y="72108"/>
                  </a:lnTo>
                  <a:lnTo>
                    <a:pt x="24061" y="71379"/>
                  </a:lnTo>
                  <a:lnTo>
                    <a:pt x="23771" y="70885"/>
                  </a:lnTo>
                  <a:lnTo>
                    <a:pt x="23451" y="69435"/>
                  </a:lnTo>
                  <a:lnTo>
                    <a:pt x="23451" y="69141"/>
                  </a:lnTo>
                  <a:lnTo>
                    <a:pt x="23514" y="68848"/>
                  </a:lnTo>
                  <a:lnTo>
                    <a:pt x="23867" y="68048"/>
                  </a:lnTo>
                  <a:lnTo>
                    <a:pt x="24433" y="67520"/>
                  </a:lnTo>
                  <a:lnTo>
                    <a:pt x="25050" y="66761"/>
                  </a:lnTo>
                  <a:lnTo>
                    <a:pt x="25484" y="65988"/>
                  </a:lnTo>
                  <a:lnTo>
                    <a:pt x="25625" y="65872"/>
                  </a:lnTo>
                  <a:lnTo>
                    <a:pt x="25915" y="65749"/>
                  </a:lnTo>
                  <a:lnTo>
                    <a:pt x="26579" y="65790"/>
                  </a:lnTo>
                  <a:lnTo>
                    <a:pt x="27031" y="65522"/>
                  </a:lnTo>
                  <a:lnTo>
                    <a:pt x="25901" y="64969"/>
                  </a:lnTo>
                  <a:lnTo>
                    <a:pt x="25458" y="63980"/>
                  </a:lnTo>
                  <a:lnTo>
                    <a:pt x="25428" y="63731"/>
                  </a:lnTo>
                  <a:lnTo>
                    <a:pt x="26918" y="61704"/>
                  </a:lnTo>
                  <a:lnTo>
                    <a:pt x="27255" y="61376"/>
                  </a:lnTo>
                  <a:lnTo>
                    <a:pt x="27604" y="60804"/>
                  </a:lnTo>
                  <a:lnTo>
                    <a:pt x="27208" y="59666"/>
                  </a:lnTo>
                  <a:lnTo>
                    <a:pt x="26841" y="58852"/>
                  </a:lnTo>
                  <a:lnTo>
                    <a:pt x="25766" y="58254"/>
                  </a:lnTo>
                  <a:lnTo>
                    <a:pt x="25144" y="58332"/>
                  </a:lnTo>
                  <a:lnTo>
                    <a:pt x="24606" y="58288"/>
                  </a:lnTo>
                  <a:lnTo>
                    <a:pt x="23758" y="58006"/>
                  </a:lnTo>
                  <a:lnTo>
                    <a:pt x="22112" y="57958"/>
                  </a:lnTo>
                  <a:lnTo>
                    <a:pt x="21861" y="58059"/>
                  </a:lnTo>
                  <a:lnTo>
                    <a:pt x="21442" y="58530"/>
                  </a:lnTo>
                  <a:lnTo>
                    <a:pt x="21280" y="58612"/>
                  </a:lnTo>
                  <a:lnTo>
                    <a:pt x="20248" y="58582"/>
                  </a:lnTo>
                  <a:lnTo>
                    <a:pt x="18867" y="58075"/>
                  </a:lnTo>
                  <a:lnTo>
                    <a:pt x="16633" y="59506"/>
                  </a:lnTo>
                  <a:lnTo>
                    <a:pt x="15707" y="60194"/>
                  </a:lnTo>
                  <a:lnTo>
                    <a:pt x="15400" y="60510"/>
                  </a:lnTo>
                  <a:lnTo>
                    <a:pt x="16231" y="60971"/>
                  </a:lnTo>
                  <a:lnTo>
                    <a:pt x="16564" y="60934"/>
                  </a:lnTo>
                  <a:lnTo>
                    <a:pt x="16709" y="61001"/>
                  </a:lnTo>
                  <a:lnTo>
                    <a:pt x="17642" y="61559"/>
                  </a:lnTo>
                  <a:lnTo>
                    <a:pt x="17671" y="64448"/>
                  </a:lnTo>
                  <a:lnTo>
                    <a:pt x="17023" y="64380"/>
                  </a:lnTo>
                  <a:lnTo>
                    <a:pt x="16175" y="64425"/>
                  </a:lnTo>
                  <a:lnTo>
                    <a:pt x="15804" y="64786"/>
                  </a:lnTo>
                  <a:lnTo>
                    <a:pt x="15178" y="64559"/>
                  </a:lnTo>
                  <a:lnTo>
                    <a:pt x="15485" y="63785"/>
                  </a:lnTo>
                  <a:lnTo>
                    <a:pt x="15737" y="62451"/>
                  </a:lnTo>
                  <a:lnTo>
                    <a:pt x="15332" y="61443"/>
                  </a:lnTo>
                  <a:lnTo>
                    <a:pt x="14377" y="61614"/>
                  </a:lnTo>
                  <a:lnTo>
                    <a:pt x="14147" y="62053"/>
                  </a:lnTo>
                  <a:lnTo>
                    <a:pt x="12865" y="62425"/>
                  </a:lnTo>
                  <a:lnTo>
                    <a:pt x="12029" y="62369"/>
                  </a:lnTo>
                  <a:lnTo>
                    <a:pt x="11799" y="62175"/>
                  </a:lnTo>
                  <a:lnTo>
                    <a:pt x="11629" y="62179"/>
                  </a:lnTo>
                  <a:lnTo>
                    <a:pt x="11054" y="62748"/>
                  </a:lnTo>
                  <a:lnTo>
                    <a:pt x="10482" y="64211"/>
                  </a:lnTo>
                  <a:lnTo>
                    <a:pt x="10901" y="64418"/>
                  </a:lnTo>
                  <a:lnTo>
                    <a:pt x="11084" y="65042"/>
                  </a:lnTo>
                  <a:lnTo>
                    <a:pt x="11097" y="66292"/>
                  </a:lnTo>
                  <a:lnTo>
                    <a:pt x="10978" y="66533"/>
                  </a:lnTo>
                  <a:lnTo>
                    <a:pt x="10625" y="67039"/>
                  </a:lnTo>
                  <a:lnTo>
                    <a:pt x="9544" y="68188"/>
                  </a:lnTo>
                  <a:lnTo>
                    <a:pt x="8667" y="68731"/>
                  </a:lnTo>
                  <a:lnTo>
                    <a:pt x="7624" y="69122"/>
                  </a:lnTo>
                  <a:lnTo>
                    <a:pt x="7500" y="69315"/>
                  </a:lnTo>
                  <a:lnTo>
                    <a:pt x="7326" y="69435"/>
                  </a:lnTo>
                  <a:lnTo>
                    <a:pt x="7093" y="69394"/>
                  </a:lnTo>
                  <a:lnTo>
                    <a:pt x="6793" y="68955"/>
                  </a:lnTo>
                  <a:lnTo>
                    <a:pt x="3427" y="65820"/>
                  </a:lnTo>
                  <a:lnTo>
                    <a:pt x="2789" y="65377"/>
                  </a:lnTo>
                  <a:lnTo>
                    <a:pt x="2478" y="65310"/>
                  </a:lnTo>
                  <a:lnTo>
                    <a:pt x="1903" y="64901"/>
                  </a:lnTo>
                  <a:lnTo>
                    <a:pt x="238" y="63138"/>
                  </a:lnTo>
                  <a:lnTo>
                    <a:pt x="0" y="62201"/>
                  </a:lnTo>
                  <a:lnTo>
                    <a:pt x="933" y="61324"/>
                  </a:lnTo>
                  <a:lnTo>
                    <a:pt x="2677" y="59235"/>
                  </a:lnTo>
                  <a:lnTo>
                    <a:pt x="4029" y="56018"/>
                  </a:lnTo>
                  <a:lnTo>
                    <a:pt x="4154" y="55719"/>
                  </a:lnTo>
                  <a:lnTo>
                    <a:pt x="4419" y="55046"/>
                  </a:lnTo>
                  <a:lnTo>
                    <a:pt x="4822" y="53280"/>
                  </a:lnTo>
                  <a:lnTo>
                    <a:pt x="4938" y="52013"/>
                  </a:lnTo>
                  <a:lnTo>
                    <a:pt x="5156" y="51226"/>
                  </a:lnTo>
                  <a:lnTo>
                    <a:pt x="5737" y="49925"/>
                  </a:lnTo>
                  <a:lnTo>
                    <a:pt x="6796" y="48458"/>
                  </a:lnTo>
                  <a:lnTo>
                    <a:pt x="7775" y="47102"/>
                  </a:lnTo>
                  <a:lnTo>
                    <a:pt x="10139" y="45331"/>
                  </a:lnTo>
                  <a:lnTo>
                    <a:pt x="11266" y="44591"/>
                  </a:lnTo>
                  <a:lnTo>
                    <a:pt x="11603" y="42230"/>
                  </a:lnTo>
                  <a:lnTo>
                    <a:pt x="11440" y="41884"/>
                  </a:lnTo>
                  <a:lnTo>
                    <a:pt x="11094" y="41438"/>
                  </a:lnTo>
                  <a:lnTo>
                    <a:pt x="10895" y="39815"/>
                  </a:lnTo>
                  <a:lnTo>
                    <a:pt x="11046" y="39475"/>
                  </a:lnTo>
                  <a:lnTo>
                    <a:pt x="13118" y="36749"/>
                  </a:lnTo>
                  <a:lnTo>
                    <a:pt x="13464" y="36437"/>
                  </a:lnTo>
                  <a:lnTo>
                    <a:pt x="15346" y="35033"/>
                  </a:lnTo>
                  <a:lnTo>
                    <a:pt x="15484" y="34981"/>
                  </a:lnTo>
                  <a:lnTo>
                    <a:pt x="15636" y="34924"/>
                  </a:lnTo>
                  <a:lnTo>
                    <a:pt x="17012" y="34649"/>
                  </a:lnTo>
                  <a:lnTo>
                    <a:pt x="18671" y="34984"/>
                  </a:lnTo>
                  <a:lnTo>
                    <a:pt x="19624" y="34375"/>
                  </a:lnTo>
                  <a:lnTo>
                    <a:pt x="20634" y="33360"/>
                  </a:lnTo>
                  <a:lnTo>
                    <a:pt x="21124" y="33253"/>
                  </a:lnTo>
                  <a:lnTo>
                    <a:pt x="21387" y="32866"/>
                  </a:lnTo>
                  <a:lnTo>
                    <a:pt x="21388" y="31760"/>
                  </a:lnTo>
                  <a:lnTo>
                    <a:pt x="21695" y="31316"/>
                  </a:lnTo>
                  <a:lnTo>
                    <a:pt x="22546" y="30867"/>
                  </a:lnTo>
                  <a:lnTo>
                    <a:pt x="23602" y="30562"/>
                  </a:lnTo>
                  <a:lnTo>
                    <a:pt x="24875" y="28416"/>
                  </a:lnTo>
                  <a:lnTo>
                    <a:pt x="24900" y="27487"/>
                  </a:lnTo>
                  <a:lnTo>
                    <a:pt x="25435" y="26769"/>
                  </a:lnTo>
                  <a:lnTo>
                    <a:pt x="26346" y="26568"/>
                  </a:lnTo>
                  <a:lnTo>
                    <a:pt x="27506" y="26590"/>
                  </a:lnTo>
                  <a:lnTo>
                    <a:pt x="28045" y="26775"/>
                  </a:lnTo>
                  <a:lnTo>
                    <a:pt x="30595" y="25772"/>
                  </a:lnTo>
                  <a:lnTo>
                    <a:pt x="30595" y="25604"/>
                  </a:lnTo>
                  <a:lnTo>
                    <a:pt x="32515" y="14263"/>
                  </a:lnTo>
                  <a:lnTo>
                    <a:pt x="34468" y="2730"/>
                  </a:lnTo>
                  <a:lnTo>
                    <a:pt x="34816" y="469"/>
                  </a:lnTo>
                  <a:lnTo>
                    <a:pt x="34888" y="6"/>
                  </a:lnTo>
                  <a:lnTo>
                    <a:pt x="51500" y="59"/>
                  </a:lnTo>
                  <a:lnTo>
                    <a:pt x="51770" y="60"/>
                  </a:lnTo>
                  <a:lnTo>
                    <a:pt x="53563" y="74"/>
                  </a:lnTo>
                  <a:lnTo>
                    <a:pt x="53785" y="76"/>
                  </a:lnTo>
                  <a:lnTo>
                    <a:pt x="54851" y="13"/>
                  </a:lnTo>
                  <a:lnTo>
                    <a:pt x="60365" y="0"/>
                  </a:lnTo>
                  <a:lnTo>
                    <a:pt x="60726" y="0"/>
                  </a:lnTo>
                  <a:lnTo>
                    <a:pt x="102703" y="90"/>
                  </a:lnTo>
                  <a:lnTo>
                    <a:pt x="104079" y="35"/>
                  </a:lnTo>
                  <a:lnTo>
                    <a:pt x="121360" y="130"/>
                  </a:lnTo>
                  <a:lnTo>
                    <a:pt x="121793" y="128"/>
                  </a:lnTo>
                  <a:lnTo>
                    <a:pt x="121998" y="128"/>
                  </a:lnTo>
                  <a:lnTo>
                    <a:pt x="122285" y="127"/>
                  </a:lnTo>
                  <a:lnTo>
                    <a:pt x="135072" y="74"/>
                  </a:lnTo>
                  <a:lnTo>
                    <a:pt x="141699" y="196"/>
                  </a:lnTo>
                  <a:lnTo>
                    <a:pt x="157257" y="299"/>
                  </a:lnTo>
                  <a:lnTo>
                    <a:pt x="166760" y="231"/>
                  </a:lnTo>
                  <a:lnTo>
                    <a:pt x="172920" y="308"/>
                  </a:lnTo>
                  <a:lnTo>
                    <a:pt x="190428" y="250"/>
                  </a:lnTo>
                  <a:lnTo>
                    <a:pt x="190499" y="1727"/>
                  </a:lnTo>
                  <a:lnTo>
                    <a:pt x="190442" y="17405"/>
                  </a:lnTo>
                  <a:lnTo>
                    <a:pt x="190536" y="29005"/>
                  </a:lnTo>
                  <a:lnTo>
                    <a:pt x="190767" y="29005"/>
                  </a:lnTo>
                  <a:lnTo>
                    <a:pt x="190613" y="42710"/>
                  </a:lnTo>
                  <a:lnTo>
                    <a:pt x="190599" y="43675"/>
                  </a:lnTo>
                  <a:lnTo>
                    <a:pt x="190510" y="45837"/>
                  </a:lnTo>
                  <a:lnTo>
                    <a:pt x="190409" y="52695"/>
                  </a:lnTo>
                  <a:lnTo>
                    <a:pt x="190454" y="58515"/>
                  </a:lnTo>
                  <a:lnTo>
                    <a:pt x="190453" y="58688"/>
                  </a:lnTo>
                  <a:lnTo>
                    <a:pt x="190393" y="62025"/>
                  </a:lnTo>
                  <a:lnTo>
                    <a:pt x="190426" y="62696"/>
                  </a:lnTo>
                  <a:lnTo>
                    <a:pt x="190414" y="64130"/>
                  </a:lnTo>
                  <a:lnTo>
                    <a:pt x="190412" y="64425"/>
                  </a:lnTo>
                  <a:lnTo>
                    <a:pt x="190400" y="66101"/>
                  </a:lnTo>
                  <a:lnTo>
                    <a:pt x="190400" y="66234"/>
                  </a:lnTo>
                  <a:lnTo>
                    <a:pt x="190424" y="93359"/>
                  </a:lnTo>
                  <a:lnTo>
                    <a:pt x="190361" y="99692"/>
                  </a:lnTo>
                  <a:lnTo>
                    <a:pt x="190865" y="99399"/>
                  </a:lnTo>
                  <a:lnTo>
                    <a:pt x="191893" y="99131"/>
                  </a:lnTo>
                  <a:lnTo>
                    <a:pt x="193047" y="98387"/>
                  </a:lnTo>
                  <a:lnTo>
                    <a:pt x="194257" y="98031"/>
                  </a:lnTo>
                  <a:lnTo>
                    <a:pt x="194762" y="98101"/>
                  </a:lnTo>
                  <a:lnTo>
                    <a:pt x="195649" y="98421"/>
                  </a:lnTo>
                  <a:lnTo>
                    <a:pt x="196320" y="98756"/>
                  </a:lnTo>
                  <a:lnTo>
                    <a:pt x="197151" y="99452"/>
                  </a:lnTo>
                  <a:lnTo>
                    <a:pt x="197609" y="100088"/>
                  </a:lnTo>
                  <a:lnTo>
                    <a:pt x="198653" y="100870"/>
                  </a:lnTo>
                  <a:lnTo>
                    <a:pt x="200953" y="101624"/>
                  </a:lnTo>
                  <a:lnTo>
                    <a:pt x="201467" y="102204"/>
                  </a:lnTo>
                  <a:lnTo>
                    <a:pt x="202761" y="102832"/>
                  </a:lnTo>
                  <a:lnTo>
                    <a:pt x="203619" y="103434"/>
                  </a:lnTo>
                  <a:lnTo>
                    <a:pt x="204005" y="103620"/>
                  </a:lnTo>
                  <a:lnTo>
                    <a:pt x="204463" y="103642"/>
                  </a:lnTo>
                  <a:lnTo>
                    <a:pt x="205189" y="104359"/>
                  </a:lnTo>
                  <a:lnTo>
                    <a:pt x="205117" y="104650"/>
                  </a:lnTo>
                  <a:lnTo>
                    <a:pt x="205401" y="105296"/>
                  </a:lnTo>
                  <a:lnTo>
                    <a:pt x="205999" y="105817"/>
                  </a:lnTo>
                  <a:lnTo>
                    <a:pt x="206457" y="105850"/>
                  </a:lnTo>
                  <a:lnTo>
                    <a:pt x="207365" y="106590"/>
                  </a:lnTo>
                  <a:lnTo>
                    <a:pt x="207259" y="107018"/>
                  </a:lnTo>
                  <a:lnTo>
                    <a:pt x="207556" y="107386"/>
                  </a:lnTo>
                  <a:lnTo>
                    <a:pt x="208951" y="108386"/>
                  </a:lnTo>
                  <a:lnTo>
                    <a:pt x="209841" y="109413"/>
                  </a:lnTo>
                  <a:lnTo>
                    <a:pt x="210002" y="109937"/>
                  </a:lnTo>
                  <a:lnTo>
                    <a:pt x="210519" y="110577"/>
                  </a:lnTo>
                  <a:lnTo>
                    <a:pt x="210765" y="110607"/>
                  </a:lnTo>
                  <a:lnTo>
                    <a:pt x="212804" y="109745"/>
                  </a:lnTo>
                  <a:lnTo>
                    <a:pt x="213203" y="109187"/>
                  </a:lnTo>
                  <a:lnTo>
                    <a:pt x="213746" y="109005"/>
                  </a:lnTo>
                  <a:lnTo>
                    <a:pt x="215158" y="109013"/>
                  </a:lnTo>
                  <a:lnTo>
                    <a:pt x="216177" y="109441"/>
                  </a:lnTo>
                  <a:lnTo>
                    <a:pt x="216478" y="109694"/>
                  </a:lnTo>
                  <a:lnTo>
                    <a:pt x="217055" y="109883"/>
                  </a:lnTo>
                  <a:lnTo>
                    <a:pt x="217305" y="109868"/>
                  </a:lnTo>
                  <a:lnTo>
                    <a:pt x="217221" y="110575"/>
                  </a:lnTo>
                  <a:lnTo>
                    <a:pt x="216819" y="111088"/>
                  </a:lnTo>
                  <a:lnTo>
                    <a:pt x="216760" y="111285"/>
                  </a:lnTo>
                  <a:lnTo>
                    <a:pt x="216760" y="111460"/>
                  </a:lnTo>
                  <a:lnTo>
                    <a:pt x="216976" y="111739"/>
                  </a:lnTo>
                  <a:lnTo>
                    <a:pt x="216947" y="111876"/>
                  </a:lnTo>
                  <a:lnTo>
                    <a:pt x="216438" y="112077"/>
                  </a:lnTo>
                  <a:lnTo>
                    <a:pt x="215829" y="111929"/>
                  </a:lnTo>
                  <a:lnTo>
                    <a:pt x="215859" y="112234"/>
                  </a:lnTo>
                  <a:lnTo>
                    <a:pt x="216100" y="112721"/>
                  </a:lnTo>
                  <a:lnTo>
                    <a:pt x="216490" y="113174"/>
                  </a:lnTo>
                  <a:lnTo>
                    <a:pt x="216600" y="113442"/>
                  </a:lnTo>
                  <a:lnTo>
                    <a:pt x="216533" y="113691"/>
                  </a:lnTo>
                  <a:lnTo>
                    <a:pt x="216351" y="113966"/>
                  </a:lnTo>
                  <a:lnTo>
                    <a:pt x="216211" y="114036"/>
                  </a:lnTo>
                  <a:lnTo>
                    <a:pt x="215996" y="115418"/>
                  </a:lnTo>
                  <a:lnTo>
                    <a:pt x="215885" y="115669"/>
                  </a:lnTo>
                  <a:lnTo>
                    <a:pt x="215898" y="115829"/>
                  </a:lnTo>
                  <a:lnTo>
                    <a:pt x="216090" y="116167"/>
                  </a:lnTo>
                  <a:lnTo>
                    <a:pt x="216857" y="116832"/>
                  </a:lnTo>
                  <a:lnTo>
                    <a:pt x="217061" y="117197"/>
                  </a:lnTo>
                  <a:lnTo>
                    <a:pt x="217591" y="117401"/>
                  </a:lnTo>
                  <a:lnTo>
                    <a:pt x="217747" y="117538"/>
                  </a:lnTo>
                  <a:lnTo>
                    <a:pt x="217760" y="117795"/>
                  </a:lnTo>
                  <a:lnTo>
                    <a:pt x="217371" y="118137"/>
                  </a:lnTo>
                  <a:lnTo>
                    <a:pt x="217324" y="118312"/>
                  </a:lnTo>
                  <a:lnTo>
                    <a:pt x="217609" y="119067"/>
                  </a:lnTo>
                  <a:lnTo>
                    <a:pt x="217846" y="119435"/>
                  </a:lnTo>
                  <a:lnTo>
                    <a:pt x="218134" y="119602"/>
                  </a:lnTo>
                  <a:lnTo>
                    <a:pt x="218516" y="119702"/>
                  </a:lnTo>
                  <a:lnTo>
                    <a:pt x="219003" y="120234"/>
                  </a:lnTo>
                  <a:lnTo>
                    <a:pt x="218901" y="120431"/>
                  </a:lnTo>
                  <a:lnTo>
                    <a:pt x="218503" y="120647"/>
                  </a:lnTo>
                  <a:lnTo>
                    <a:pt x="218474" y="120777"/>
                  </a:lnTo>
                  <a:lnTo>
                    <a:pt x="218542" y="121060"/>
                  </a:lnTo>
                  <a:lnTo>
                    <a:pt x="218174" y="121320"/>
                  </a:lnTo>
                  <a:lnTo>
                    <a:pt x="218081" y="121495"/>
                  </a:lnTo>
                  <a:lnTo>
                    <a:pt x="218208" y="121710"/>
                  </a:lnTo>
                  <a:lnTo>
                    <a:pt x="219038" y="122041"/>
                  </a:lnTo>
                  <a:lnTo>
                    <a:pt x="219165" y="122197"/>
                  </a:lnTo>
                  <a:lnTo>
                    <a:pt x="219195" y="122651"/>
                  </a:lnTo>
                  <a:lnTo>
                    <a:pt x="218840" y="123495"/>
                  </a:lnTo>
                  <a:lnTo>
                    <a:pt x="218624" y="124443"/>
                  </a:lnTo>
                  <a:lnTo>
                    <a:pt x="218972" y="125466"/>
                  </a:lnTo>
                  <a:lnTo>
                    <a:pt x="219137" y="125603"/>
                  </a:lnTo>
                  <a:lnTo>
                    <a:pt x="219636" y="125607"/>
                  </a:lnTo>
                  <a:lnTo>
                    <a:pt x="219379" y="126131"/>
                  </a:lnTo>
                  <a:lnTo>
                    <a:pt x="219548" y="126484"/>
                  </a:lnTo>
                  <a:lnTo>
                    <a:pt x="220424" y="127470"/>
                  </a:lnTo>
                  <a:lnTo>
                    <a:pt x="220463" y="127827"/>
                  </a:lnTo>
                  <a:lnTo>
                    <a:pt x="220239" y="128228"/>
                  </a:lnTo>
                  <a:lnTo>
                    <a:pt x="220361" y="127905"/>
                  </a:lnTo>
                  <a:lnTo>
                    <a:pt x="220209" y="128061"/>
                  </a:lnTo>
                  <a:lnTo>
                    <a:pt x="220234" y="128418"/>
                  </a:lnTo>
                  <a:lnTo>
                    <a:pt x="220645" y="128752"/>
                  </a:lnTo>
                  <a:lnTo>
                    <a:pt x="220869" y="129377"/>
                  </a:lnTo>
                  <a:lnTo>
                    <a:pt x="221551" y="129767"/>
                  </a:lnTo>
                  <a:lnTo>
                    <a:pt x="221525" y="130046"/>
                  </a:lnTo>
                  <a:lnTo>
                    <a:pt x="221301" y="130035"/>
                  </a:lnTo>
                  <a:lnTo>
                    <a:pt x="221902" y="130574"/>
                  </a:lnTo>
                  <a:lnTo>
                    <a:pt x="222291" y="131251"/>
                  </a:lnTo>
                  <a:lnTo>
                    <a:pt x="221771" y="130749"/>
                  </a:lnTo>
                  <a:lnTo>
                    <a:pt x="221470" y="130764"/>
                  </a:lnTo>
                  <a:lnTo>
                    <a:pt x="222177" y="131177"/>
                  </a:lnTo>
                  <a:lnTo>
                    <a:pt x="222283" y="131597"/>
                  </a:lnTo>
                  <a:lnTo>
                    <a:pt x="222181" y="131984"/>
                  </a:lnTo>
                  <a:lnTo>
                    <a:pt x="222122" y="131764"/>
                  </a:lnTo>
                  <a:lnTo>
                    <a:pt x="222114" y="131987"/>
                  </a:lnTo>
                  <a:lnTo>
                    <a:pt x="222186" y="132214"/>
                  </a:lnTo>
                  <a:lnTo>
                    <a:pt x="222093" y="132739"/>
                  </a:lnTo>
                  <a:lnTo>
                    <a:pt x="222190" y="133188"/>
                  </a:lnTo>
                  <a:lnTo>
                    <a:pt x="221941" y="133218"/>
                  </a:lnTo>
                  <a:lnTo>
                    <a:pt x="221522" y="133702"/>
                  </a:lnTo>
                  <a:lnTo>
                    <a:pt x="221442" y="133965"/>
                  </a:lnTo>
                  <a:lnTo>
                    <a:pt x="221505" y="134247"/>
                  </a:lnTo>
                  <a:lnTo>
                    <a:pt x="221188" y="134667"/>
                  </a:lnTo>
                  <a:lnTo>
                    <a:pt x="221062" y="135114"/>
                  </a:lnTo>
                  <a:lnTo>
                    <a:pt x="220834" y="135478"/>
                  </a:lnTo>
                  <a:lnTo>
                    <a:pt x="220655" y="136179"/>
                  </a:lnTo>
                  <a:lnTo>
                    <a:pt x="220455" y="137027"/>
                  </a:lnTo>
                  <a:lnTo>
                    <a:pt x="220602" y="138048"/>
                  </a:lnTo>
                  <a:lnTo>
                    <a:pt x="220412" y="138505"/>
                  </a:lnTo>
                  <a:lnTo>
                    <a:pt x="219855" y="139431"/>
                  </a:lnTo>
                  <a:lnTo>
                    <a:pt x="219694" y="140052"/>
                  </a:lnTo>
                  <a:lnTo>
                    <a:pt x="219754" y="140554"/>
                  </a:lnTo>
                  <a:lnTo>
                    <a:pt x="220286" y="141261"/>
                  </a:lnTo>
                  <a:lnTo>
                    <a:pt x="220743" y="142347"/>
                  </a:lnTo>
                  <a:lnTo>
                    <a:pt x="220553" y="142871"/>
                  </a:lnTo>
                  <a:lnTo>
                    <a:pt x="220608" y="143596"/>
                  </a:lnTo>
                  <a:lnTo>
                    <a:pt x="221255" y="143975"/>
                  </a:lnTo>
                  <a:lnTo>
                    <a:pt x="221762" y="144403"/>
                  </a:lnTo>
                  <a:lnTo>
                    <a:pt x="221876" y="144604"/>
                  </a:lnTo>
                  <a:lnTo>
                    <a:pt x="221931" y="145057"/>
                  </a:lnTo>
                  <a:lnTo>
                    <a:pt x="222243" y="145444"/>
                  </a:lnTo>
                  <a:lnTo>
                    <a:pt x="222586" y="145678"/>
                  </a:lnTo>
                  <a:lnTo>
                    <a:pt x="222906" y="146712"/>
                  </a:lnTo>
                  <a:lnTo>
                    <a:pt x="223234" y="147137"/>
                  </a:lnTo>
                  <a:lnTo>
                    <a:pt x="223456" y="147142"/>
                  </a:lnTo>
                  <a:lnTo>
                    <a:pt x="223333" y="146619"/>
                  </a:lnTo>
                  <a:lnTo>
                    <a:pt x="222873" y="146132"/>
                  </a:lnTo>
                  <a:lnTo>
                    <a:pt x="222750" y="145574"/>
                  </a:lnTo>
                  <a:lnTo>
                    <a:pt x="222476" y="145336"/>
                  </a:lnTo>
                  <a:lnTo>
                    <a:pt x="222163" y="145001"/>
                  </a:lnTo>
                  <a:lnTo>
                    <a:pt x="221952" y="144365"/>
                  </a:lnTo>
                  <a:lnTo>
                    <a:pt x="220951" y="143611"/>
                  </a:lnTo>
                  <a:lnTo>
                    <a:pt x="220819" y="143399"/>
                  </a:lnTo>
                  <a:lnTo>
                    <a:pt x="220722" y="142830"/>
                  </a:lnTo>
                  <a:lnTo>
                    <a:pt x="220878" y="142495"/>
                  </a:lnTo>
                  <a:lnTo>
                    <a:pt x="220912" y="142209"/>
                  </a:lnTo>
                  <a:lnTo>
                    <a:pt x="220646" y="141867"/>
                  </a:lnTo>
                  <a:lnTo>
                    <a:pt x="220379" y="141164"/>
                  </a:lnTo>
                  <a:lnTo>
                    <a:pt x="219957" y="140666"/>
                  </a:lnTo>
                  <a:lnTo>
                    <a:pt x="219834" y="140186"/>
                  </a:lnTo>
                  <a:lnTo>
                    <a:pt x="219927" y="139550"/>
                  </a:lnTo>
                  <a:lnTo>
                    <a:pt x="220780" y="138037"/>
                  </a:lnTo>
                  <a:lnTo>
                    <a:pt x="220771" y="137679"/>
                  </a:lnTo>
                  <a:lnTo>
                    <a:pt x="220572" y="137166"/>
                  </a:lnTo>
                  <a:lnTo>
                    <a:pt x="220703" y="136363"/>
                  </a:lnTo>
                  <a:lnTo>
                    <a:pt x="221003" y="135869"/>
                  </a:lnTo>
                  <a:lnTo>
                    <a:pt x="221421" y="134589"/>
                  </a:lnTo>
                  <a:lnTo>
                    <a:pt x="221645" y="134240"/>
                  </a:lnTo>
                  <a:lnTo>
                    <a:pt x="221657" y="133862"/>
                  </a:lnTo>
                  <a:lnTo>
                    <a:pt x="221746" y="133624"/>
                  </a:lnTo>
                  <a:lnTo>
                    <a:pt x="222253" y="133330"/>
                  </a:lnTo>
                  <a:lnTo>
                    <a:pt x="222334" y="133188"/>
                  </a:lnTo>
                  <a:lnTo>
                    <a:pt x="222236" y="132653"/>
                  </a:lnTo>
                  <a:lnTo>
                    <a:pt x="222452" y="131764"/>
                  </a:lnTo>
                  <a:lnTo>
                    <a:pt x="222498" y="131217"/>
                  </a:lnTo>
                  <a:lnTo>
                    <a:pt x="222409" y="130950"/>
                  </a:lnTo>
                  <a:lnTo>
                    <a:pt x="222278" y="130823"/>
                  </a:lnTo>
                  <a:lnTo>
                    <a:pt x="222579" y="130396"/>
                  </a:lnTo>
                  <a:lnTo>
                    <a:pt x="223737" y="129633"/>
                  </a:lnTo>
                  <a:lnTo>
                    <a:pt x="224816" y="129414"/>
                  </a:lnTo>
                  <a:lnTo>
                    <a:pt x="224899" y="129557"/>
                  </a:lnTo>
                  <a:lnTo>
                    <a:pt x="225497" y="130418"/>
                  </a:lnTo>
                  <a:lnTo>
                    <a:pt x="226169" y="130998"/>
                  </a:lnTo>
                  <a:lnTo>
                    <a:pt x="226343" y="131069"/>
                  </a:lnTo>
                  <a:lnTo>
                    <a:pt x="226994" y="131099"/>
                  </a:lnTo>
                  <a:lnTo>
                    <a:pt x="227777" y="130891"/>
                  </a:lnTo>
                  <a:lnTo>
                    <a:pt x="229778" y="130729"/>
                  </a:lnTo>
                  <a:lnTo>
                    <a:pt x="229973" y="130614"/>
                  </a:lnTo>
                  <a:lnTo>
                    <a:pt x="230194" y="130295"/>
                  </a:lnTo>
                  <a:lnTo>
                    <a:pt x="230748" y="128054"/>
                  </a:lnTo>
                  <a:lnTo>
                    <a:pt x="230822" y="127456"/>
                  </a:lnTo>
                  <a:lnTo>
                    <a:pt x="230727" y="126712"/>
                  </a:lnTo>
                  <a:lnTo>
                    <a:pt x="230860" y="126069"/>
                  </a:lnTo>
                  <a:lnTo>
                    <a:pt x="231433" y="124508"/>
                  </a:lnTo>
                  <a:lnTo>
                    <a:pt x="232433" y="122749"/>
                  </a:lnTo>
                  <a:lnTo>
                    <a:pt x="232740" y="122079"/>
                  </a:lnTo>
                  <a:lnTo>
                    <a:pt x="232819" y="121633"/>
                  </a:lnTo>
                  <a:lnTo>
                    <a:pt x="232655" y="119852"/>
                  </a:lnTo>
                  <a:lnTo>
                    <a:pt x="232672" y="120038"/>
                  </a:lnTo>
                  <a:lnTo>
                    <a:pt x="233122" y="120540"/>
                  </a:lnTo>
                  <a:lnTo>
                    <a:pt x="233799" y="120662"/>
                  </a:lnTo>
                  <a:lnTo>
                    <a:pt x="234070" y="120520"/>
                  </a:lnTo>
                  <a:lnTo>
                    <a:pt x="234426" y="120505"/>
                  </a:lnTo>
                  <a:lnTo>
                    <a:pt x="235057" y="120951"/>
                  </a:lnTo>
                  <a:lnTo>
                    <a:pt x="235434" y="121338"/>
                  </a:lnTo>
                  <a:lnTo>
                    <a:pt x="235963" y="121077"/>
                  </a:lnTo>
                  <a:lnTo>
                    <a:pt x="236175" y="120876"/>
                  </a:lnTo>
                  <a:lnTo>
                    <a:pt x="236649" y="120222"/>
                  </a:lnTo>
                  <a:lnTo>
                    <a:pt x="236831" y="119638"/>
                  </a:lnTo>
                  <a:lnTo>
                    <a:pt x="237246" y="120478"/>
                  </a:lnTo>
                  <a:lnTo>
                    <a:pt x="237373" y="120913"/>
                  </a:lnTo>
                  <a:lnTo>
                    <a:pt x="237627" y="121274"/>
                  </a:lnTo>
                  <a:lnTo>
                    <a:pt x="238110" y="121634"/>
                  </a:lnTo>
                  <a:lnTo>
                    <a:pt x="238768" y="121884"/>
                  </a:lnTo>
                  <a:lnTo>
                    <a:pt x="239215" y="121876"/>
                  </a:lnTo>
                  <a:lnTo>
                    <a:pt x="239465" y="122054"/>
                  </a:lnTo>
                  <a:lnTo>
                    <a:pt x="240159" y="122720"/>
                  </a:lnTo>
                  <a:lnTo>
                    <a:pt x="240341" y="123218"/>
                  </a:lnTo>
                  <a:lnTo>
                    <a:pt x="240307" y="123434"/>
                  </a:lnTo>
                  <a:lnTo>
                    <a:pt x="240786" y="123557"/>
                  </a:lnTo>
                  <a:lnTo>
                    <a:pt x="241056" y="123970"/>
                  </a:lnTo>
                  <a:lnTo>
                    <a:pt x="241128" y="124393"/>
                  </a:lnTo>
                  <a:lnTo>
                    <a:pt x="241082" y="124728"/>
                  </a:lnTo>
                  <a:lnTo>
                    <a:pt x="240760" y="125290"/>
                  </a:lnTo>
                  <a:lnTo>
                    <a:pt x="240984" y="125487"/>
                  </a:lnTo>
                  <a:lnTo>
                    <a:pt x="241027" y="125963"/>
                  </a:lnTo>
                  <a:lnTo>
                    <a:pt x="241458" y="125826"/>
                  </a:lnTo>
                  <a:lnTo>
                    <a:pt x="241440" y="130551"/>
                  </a:lnTo>
                  <a:lnTo>
                    <a:pt x="241446" y="132464"/>
                  </a:lnTo>
                  <a:lnTo>
                    <a:pt x="240987" y="132458"/>
                  </a:lnTo>
                  <a:lnTo>
                    <a:pt x="240854" y="147050"/>
                  </a:lnTo>
                  <a:lnTo>
                    <a:pt x="241603" y="147853"/>
                  </a:lnTo>
                  <a:lnTo>
                    <a:pt x="241692" y="148627"/>
                  </a:lnTo>
                  <a:lnTo>
                    <a:pt x="241557" y="148853"/>
                  </a:lnTo>
                  <a:lnTo>
                    <a:pt x="241591" y="149017"/>
                  </a:lnTo>
                  <a:lnTo>
                    <a:pt x="241823" y="149314"/>
                  </a:lnTo>
                  <a:lnTo>
                    <a:pt x="242203" y="149140"/>
                  </a:lnTo>
                  <a:lnTo>
                    <a:pt x="242722" y="148184"/>
                  </a:lnTo>
                  <a:lnTo>
                    <a:pt x="242722" y="147835"/>
                  </a:lnTo>
                  <a:lnTo>
                    <a:pt x="242591" y="147463"/>
                  </a:lnTo>
                  <a:lnTo>
                    <a:pt x="243056" y="146541"/>
                  </a:lnTo>
                  <a:lnTo>
                    <a:pt x="243542" y="145946"/>
                  </a:lnTo>
                  <a:lnTo>
                    <a:pt x="244108" y="144577"/>
                  </a:lnTo>
                  <a:lnTo>
                    <a:pt x="244087" y="144358"/>
                  </a:lnTo>
                  <a:lnTo>
                    <a:pt x="243859" y="143863"/>
                  </a:lnTo>
                  <a:lnTo>
                    <a:pt x="243910" y="143432"/>
                  </a:lnTo>
                  <a:lnTo>
                    <a:pt x="245059" y="142748"/>
                  </a:lnTo>
                  <a:lnTo>
                    <a:pt x="245309" y="142786"/>
                  </a:lnTo>
                  <a:lnTo>
                    <a:pt x="245988" y="143343"/>
                  </a:lnTo>
                  <a:lnTo>
                    <a:pt x="246241" y="144117"/>
                  </a:lnTo>
                  <a:lnTo>
                    <a:pt x="246338" y="144656"/>
                  </a:lnTo>
                  <a:lnTo>
                    <a:pt x="246561" y="145181"/>
                  </a:lnTo>
                  <a:lnTo>
                    <a:pt x="247229" y="146096"/>
                  </a:lnTo>
                  <a:lnTo>
                    <a:pt x="247722" y="146223"/>
                  </a:lnTo>
                  <a:lnTo>
                    <a:pt x="250024" y="145963"/>
                  </a:lnTo>
                  <a:lnTo>
                    <a:pt x="250844" y="145399"/>
                  </a:lnTo>
                  <a:lnTo>
                    <a:pt x="251292" y="145185"/>
                  </a:lnTo>
                  <a:lnTo>
                    <a:pt x="253977" y="144590"/>
                  </a:lnTo>
                  <a:lnTo>
                    <a:pt x="254338" y="144396"/>
                  </a:lnTo>
                  <a:lnTo>
                    <a:pt x="254431" y="144119"/>
                  </a:lnTo>
                  <a:lnTo>
                    <a:pt x="254908" y="143982"/>
                  </a:lnTo>
                  <a:lnTo>
                    <a:pt x="255196" y="144220"/>
                  </a:lnTo>
                  <a:lnTo>
                    <a:pt x="256201" y="145636"/>
                  </a:lnTo>
                  <a:lnTo>
                    <a:pt x="256733" y="145231"/>
                  </a:lnTo>
                  <a:lnTo>
                    <a:pt x="257375" y="145722"/>
                  </a:lnTo>
                  <a:lnTo>
                    <a:pt x="257130" y="145956"/>
                  </a:lnTo>
                  <a:lnTo>
                    <a:pt x="256919" y="146425"/>
                  </a:lnTo>
                  <a:lnTo>
                    <a:pt x="256969" y="146781"/>
                  </a:lnTo>
                  <a:lnTo>
                    <a:pt x="257754" y="148314"/>
                  </a:lnTo>
                  <a:lnTo>
                    <a:pt x="258080" y="148717"/>
                  </a:lnTo>
                  <a:lnTo>
                    <a:pt x="258115" y="148583"/>
                  </a:lnTo>
                  <a:lnTo>
                    <a:pt x="258578" y="148995"/>
                  </a:lnTo>
                  <a:lnTo>
                    <a:pt x="258875" y="149480"/>
                  </a:lnTo>
                  <a:lnTo>
                    <a:pt x="258974" y="149806"/>
                  </a:lnTo>
                  <a:lnTo>
                    <a:pt x="259763" y="150787"/>
                  </a:lnTo>
                  <a:lnTo>
                    <a:pt x="260223" y="151252"/>
                  </a:lnTo>
                  <a:lnTo>
                    <a:pt x="261155" y="151527"/>
                  </a:lnTo>
                  <a:lnTo>
                    <a:pt x="261586" y="151505"/>
                  </a:lnTo>
                  <a:lnTo>
                    <a:pt x="262015" y="151019"/>
                  </a:lnTo>
                  <a:lnTo>
                    <a:pt x="262084" y="150691"/>
                  </a:lnTo>
                  <a:lnTo>
                    <a:pt x="261983" y="150022"/>
                  </a:lnTo>
                  <a:lnTo>
                    <a:pt x="261730" y="149352"/>
                  </a:lnTo>
                  <a:lnTo>
                    <a:pt x="261300" y="149084"/>
                  </a:lnTo>
                  <a:lnTo>
                    <a:pt x="261207" y="148634"/>
                  </a:lnTo>
                  <a:lnTo>
                    <a:pt x="260583" y="147184"/>
                  </a:lnTo>
                  <a:lnTo>
                    <a:pt x="260566" y="146656"/>
                  </a:lnTo>
                  <a:lnTo>
                    <a:pt x="260406" y="145774"/>
                  </a:lnTo>
                  <a:lnTo>
                    <a:pt x="259904" y="145250"/>
                  </a:lnTo>
                  <a:lnTo>
                    <a:pt x="259592" y="144458"/>
                  </a:lnTo>
                  <a:lnTo>
                    <a:pt x="259715" y="143707"/>
                  </a:lnTo>
                  <a:lnTo>
                    <a:pt x="259689" y="143413"/>
                  </a:lnTo>
                  <a:lnTo>
                    <a:pt x="259314" y="143026"/>
                  </a:lnTo>
                  <a:lnTo>
                    <a:pt x="258376" y="141672"/>
                  </a:lnTo>
                  <a:lnTo>
                    <a:pt x="258397" y="141048"/>
                  </a:lnTo>
                  <a:lnTo>
                    <a:pt x="257802" y="139951"/>
                  </a:lnTo>
                  <a:lnTo>
                    <a:pt x="257223" y="139504"/>
                  </a:lnTo>
                  <a:lnTo>
                    <a:pt x="256513" y="137251"/>
                  </a:lnTo>
                  <a:lnTo>
                    <a:pt x="255968" y="136247"/>
                  </a:lnTo>
                  <a:lnTo>
                    <a:pt x="256175" y="136042"/>
                  </a:lnTo>
                  <a:lnTo>
                    <a:pt x="256987" y="135723"/>
                  </a:lnTo>
                  <a:lnTo>
                    <a:pt x="257118" y="135693"/>
                  </a:lnTo>
                  <a:lnTo>
                    <a:pt x="257908" y="134800"/>
                  </a:lnTo>
                  <a:lnTo>
                    <a:pt x="258145" y="133944"/>
                  </a:lnTo>
                  <a:lnTo>
                    <a:pt x="258061" y="133559"/>
                  </a:lnTo>
                  <a:lnTo>
                    <a:pt x="258103" y="133306"/>
                  </a:lnTo>
                  <a:lnTo>
                    <a:pt x="258344" y="133251"/>
                  </a:lnTo>
                  <a:lnTo>
                    <a:pt x="259278" y="133578"/>
                  </a:lnTo>
                  <a:lnTo>
                    <a:pt x="259418" y="133563"/>
                  </a:lnTo>
                  <a:lnTo>
                    <a:pt x="259634" y="132805"/>
                  </a:lnTo>
                  <a:lnTo>
                    <a:pt x="260040" y="132489"/>
                  </a:lnTo>
                  <a:lnTo>
                    <a:pt x="261415" y="131638"/>
                  </a:lnTo>
                  <a:lnTo>
                    <a:pt x="262041" y="131590"/>
                  </a:lnTo>
                  <a:lnTo>
                    <a:pt x="262701" y="130385"/>
                  </a:lnTo>
                  <a:lnTo>
                    <a:pt x="263416" y="129987"/>
                  </a:lnTo>
                  <a:lnTo>
                    <a:pt x="263806" y="129943"/>
                  </a:lnTo>
                  <a:lnTo>
                    <a:pt x="264051" y="129724"/>
                  </a:lnTo>
                  <a:lnTo>
                    <a:pt x="264615" y="128917"/>
                  </a:lnTo>
                  <a:lnTo>
                    <a:pt x="265041" y="128638"/>
                  </a:lnTo>
                  <a:lnTo>
                    <a:pt x="265083" y="128136"/>
                  </a:lnTo>
                  <a:lnTo>
                    <a:pt x="264879" y="127742"/>
                  </a:lnTo>
                  <a:lnTo>
                    <a:pt x="264994" y="127913"/>
                  </a:lnTo>
                  <a:lnTo>
                    <a:pt x="265582" y="128299"/>
                  </a:lnTo>
                  <a:lnTo>
                    <a:pt x="266411" y="128005"/>
                  </a:lnTo>
                  <a:lnTo>
                    <a:pt x="266885" y="128313"/>
                  </a:lnTo>
                  <a:lnTo>
                    <a:pt x="267118" y="128317"/>
                  </a:lnTo>
                  <a:lnTo>
                    <a:pt x="267308" y="128157"/>
                  </a:lnTo>
                  <a:lnTo>
                    <a:pt x="267402" y="127870"/>
                  </a:lnTo>
                  <a:lnTo>
                    <a:pt x="267439" y="127737"/>
                  </a:lnTo>
                  <a:lnTo>
                    <a:pt x="267879" y="127513"/>
                  </a:lnTo>
                  <a:lnTo>
                    <a:pt x="269508" y="127755"/>
                  </a:lnTo>
                  <a:lnTo>
                    <a:pt x="271061" y="128829"/>
                  </a:lnTo>
                  <a:lnTo>
                    <a:pt x="272101" y="129071"/>
                  </a:lnTo>
                  <a:lnTo>
                    <a:pt x="273776" y="129004"/>
                  </a:lnTo>
                  <a:lnTo>
                    <a:pt x="275041" y="129164"/>
                  </a:lnTo>
                  <a:lnTo>
                    <a:pt x="275312" y="129253"/>
                  </a:lnTo>
                  <a:lnTo>
                    <a:pt x="276331" y="129867"/>
                  </a:lnTo>
                  <a:lnTo>
                    <a:pt x="277359" y="129938"/>
                  </a:lnTo>
                  <a:lnTo>
                    <a:pt x="277668" y="129941"/>
                  </a:lnTo>
                  <a:lnTo>
                    <a:pt x="277249" y="129083"/>
                  </a:lnTo>
                  <a:lnTo>
                    <a:pt x="276015" y="128261"/>
                  </a:lnTo>
                  <a:lnTo>
                    <a:pt x="275391" y="127540"/>
                  </a:lnTo>
                  <a:lnTo>
                    <a:pt x="275424" y="122934"/>
                  </a:lnTo>
                  <a:lnTo>
                    <a:pt x="275657" y="123095"/>
                  </a:lnTo>
                  <a:lnTo>
                    <a:pt x="276202" y="123742"/>
                  </a:lnTo>
                  <a:lnTo>
                    <a:pt x="276236" y="124055"/>
                  </a:lnTo>
                  <a:lnTo>
                    <a:pt x="276025" y="124107"/>
                  </a:lnTo>
                  <a:lnTo>
                    <a:pt x="275965" y="124308"/>
                  </a:lnTo>
                  <a:lnTo>
                    <a:pt x="276477" y="125383"/>
                  </a:lnTo>
                  <a:lnTo>
                    <a:pt x="276836" y="125825"/>
                  </a:lnTo>
                  <a:lnTo>
                    <a:pt x="277035" y="125758"/>
                  </a:lnTo>
                  <a:lnTo>
                    <a:pt x="277171" y="125807"/>
                  </a:lnTo>
                  <a:lnTo>
                    <a:pt x="277898" y="126458"/>
                  </a:lnTo>
                  <a:lnTo>
                    <a:pt x="277945" y="126302"/>
                  </a:lnTo>
                  <a:lnTo>
                    <a:pt x="279046" y="125599"/>
                  </a:lnTo>
                  <a:lnTo>
                    <a:pt x="279563" y="125559"/>
                  </a:lnTo>
                  <a:lnTo>
                    <a:pt x="279951" y="125429"/>
                  </a:lnTo>
                  <a:lnTo>
                    <a:pt x="280337" y="124180"/>
                  </a:lnTo>
                  <a:lnTo>
                    <a:pt x="279945" y="123131"/>
                  </a:lnTo>
                  <a:lnTo>
                    <a:pt x="279848" y="122662"/>
                  </a:lnTo>
                  <a:lnTo>
                    <a:pt x="279968" y="121071"/>
                  </a:lnTo>
                  <a:lnTo>
                    <a:pt x="279930" y="120718"/>
                  </a:lnTo>
                  <a:lnTo>
                    <a:pt x="280685" y="120841"/>
                  </a:lnTo>
                  <a:lnTo>
                    <a:pt x="282808" y="123085"/>
                  </a:lnTo>
                  <a:lnTo>
                    <a:pt x="283532" y="123760"/>
                  </a:lnTo>
                  <a:lnTo>
                    <a:pt x="284875" y="124832"/>
                  </a:lnTo>
                  <a:lnTo>
                    <a:pt x="285049" y="125665"/>
                  </a:lnTo>
                  <a:lnTo>
                    <a:pt x="285315" y="126148"/>
                  </a:lnTo>
                  <a:lnTo>
                    <a:pt x="285870" y="126524"/>
                  </a:lnTo>
                  <a:lnTo>
                    <a:pt x="286056" y="126780"/>
                  </a:lnTo>
                  <a:lnTo>
                    <a:pt x="286208" y="127293"/>
                  </a:lnTo>
                  <a:lnTo>
                    <a:pt x="286369" y="127505"/>
                  </a:lnTo>
                  <a:lnTo>
                    <a:pt x="286737" y="126973"/>
                  </a:lnTo>
                  <a:lnTo>
                    <a:pt x="287533" y="126560"/>
                  </a:lnTo>
                  <a:lnTo>
                    <a:pt x="288299" y="126605"/>
                  </a:lnTo>
                  <a:lnTo>
                    <a:pt x="288476" y="127319"/>
                  </a:lnTo>
                  <a:lnTo>
                    <a:pt x="288723" y="127775"/>
                  </a:lnTo>
                  <a:lnTo>
                    <a:pt x="291337" y="126613"/>
                  </a:lnTo>
                  <a:lnTo>
                    <a:pt x="292399" y="125881"/>
                  </a:lnTo>
                  <a:lnTo>
                    <a:pt x="292277" y="125077"/>
                  </a:lnTo>
                  <a:lnTo>
                    <a:pt x="292023" y="124676"/>
                  </a:lnTo>
                  <a:lnTo>
                    <a:pt x="291621" y="124356"/>
                  </a:lnTo>
                  <a:lnTo>
                    <a:pt x="291308" y="123869"/>
                  </a:lnTo>
                  <a:lnTo>
                    <a:pt x="290961" y="122783"/>
                  </a:lnTo>
                  <a:lnTo>
                    <a:pt x="290919" y="122459"/>
                  </a:lnTo>
                  <a:lnTo>
                    <a:pt x="291169" y="121968"/>
                  </a:lnTo>
                  <a:lnTo>
                    <a:pt x="290970" y="121154"/>
                  </a:lnTo>
                  <a:lnTo>
                    <a:pt x="291343" y="120886"/>
                  </a:lnTo>
                  <a:lnTo>
                    <a:pt x="291618" y="120541"/>
                  </a:lnTo>
                  <a:lnTo>
                    <a:pt x="291609" y="120299"/>
                  </a:lnTo>
                  <a:lnTo>
                    <a:pt x="291444" y="120053"/>
                  </a:lnTo>
                  <a:lnTo>
                    <a:pt x="291322" y="119919"/>
                  </a:lnTo>
                  <a:lnTo>
                    <a:pt x="290886" y="119737"/>
                  </a:lnTo>
                  <a:lnTo>
                    <a:pt x="290581" y="119343"/>
                  </a:lnTo>
                  <a:lnTo>
                    <a:pt x="290437" y="117424"/>
                  </a:lnTo>
                  <a:lnTo>
                    <a:pt x="290196" y="116640"/>
                  </a:lnTo>
                  <a:lnTo>
                    <a:pt x="289861" y="116402"/>
                  </a:lnTo>
                  <a:lnTo>
                    <a:pt x="289637" y="115933"/>
                  </a:lnTo>
                  <a:lnTo>
                    <a:pt x="289378" y="115591"/>
                  </a:lnTo>
                  <a:lnTo>
                    <a:pt x="289048" y="115327"/>
                  </a:lnTo>
                  <a:lnTo>
                    <a:pt x="288540" y="115245"/>
                  </a:lnTo>
                  <a:lnTo>
                    <a:pt x="288205" y="115286"/>
                  </a:lnTo>
                  <a:lnTo>
                    <a:pt x="288069" y="115424"/>
                  </a:lnTo>
                  <a:lnTo>
                    <a:pt x="287802" y="115416"/>
                  </a:lnTo>
                  <a:lnTo>
                    <a:pt x="287192" y="115156"/>
                  </a:lnTo>
                  <a:lnTo>
                    <a:pt x="286607" y="113631"/>
                  </a:lnTo>
                  <a:lnTo>
                    <a:pt x="285891" y="113620"/>
                  </a:lnTo>
                  <a:lnTo>
                    <a:pt x="285772" y="113375"/>
                  </a:lnTo>
                  <a:lnTo>
                    <a:pt x="285762" y="113193"/>
                  </a:lnTo>
                  <a:lnTo>
                    <a:pt x="286998" y="113129"/>
                  </a:lnTo>
                  <a:lnTo>
                    <a:pt x="288025" y="112916"/>
                  </a:lnTo>
                  <a:lnTo>
                    <a:pt x="288629" y="112704"/>
                  </a:lnTo>
                  <a:lnTo>
                    <a:pt x="288935" y="112550"/>
                  </a:lnTo>
                  <a:lnTo>
                    <a:pt x="289478" y="113063"/>
                  </a:lnTo>
                  <a:lnTo>
                    <a:pt x="289777" y="113125"/>
                  </a:lnTo>
                  <a:lnTo>
                    <a:pt x="290598" y="112892"/>
                  </a:lnTo>
                  <a:lnTo>
                    <a:pt x="292190" y="112221"/>
                  </a:lnTo>
                  <a:lnTo>
                    <a:pt x="292585" y="112384"/>
                  </a:lnTo>
                  <a:lnTo>
                    <a:pt x="292984" y="112658"/>
                  </a:lnTo>
                  <a:lnTo>
                    <a:pt x="293344" y="112423"/>
                  </a:lnTo>
                  <a:lnTo>
                    <a:pt x="293002" y="111156"/>
                  </a:lnTo>
                  <a:lnTo>
                    <a:pt x="292515" y="110587"/>
                  </a:lnTo>
                  <a:lnTo>
                    <a:pt x="292163" y="110345"/>
                  </a:lnTo>
                  <a:lnTo>
                    <a:pt x="291502" y="108969"/>
                  </a:lnTo>
                  <a:lnTo>
                    <a:pt x="291265" y="108205"/>
                  </a:lnTo>
                  <a:lnTo>
                    <a:pt x="292397" y="107755"/>
                  </a:lnTo>
                  <a:lnTo>
                    <a:pt x="292869" y="107382"/>
                  </a:lnTo>
                  <a:lnTo>
                    <a:pt x="293187" y="106645"/>
                  </a:lnTo>
                  <a:lnTo>
                    <a:pt x="294006" y="105352"/>
                  </a:lnTo>
                  <a:lnTo>
                    <a:pt x="294710" y="105006"/>
                  </a:lnTo>
                  <a:lnTo>
                    <a:pt x="295067" y="103709"/>
                  </a:lnTo>
                  <a:lnTo>
                    <a:pt x="295102" y="102995"/>
                  </a:lnTo>
                  <a:lnTo>
                    <a:pt x="294907" y="102385"/>
                  </a:lnTo>
                  <a:lnTo>
                    <a:pt x="294297" y="101440"/>
                  </a:lnTo>
                  <a:lnTo>
                    <a:pt x="294057" y="101311"/>
                  </a:lnTo>
                  <a:lnTo>
                    <a:pt x="296920" y="1012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4" name="pg445">
              <a:extLst>
                <a:ext uri="{FF2B5EF4-FFF2-40B4-BE49-F238E27FC236}">
                  <a16:creationId xmlns:a16="http://schemas.microsoft.com/office/drawing/2014/main" id="{FE6805A5-7C66-214D-824F-D77376A55B06}"/>
                </a:ext>
              </a:extLst>
            </p:cNvPr>
            <p:cNvSpPr/>
            <p:nvPr/>
          </p:nvSpPr>
          <p:spPr>
            <a:xfrm>
              <a:off x="6137430" y="3534853"/>
              <a:ext cx="42140" cy="19554"/>
            </a:xfrm>
            <a:custGeom>
              <a:avLst/>
              <a:gdLst/>
              <a:ahLst/>
              <a:cxnLst/>
              <a:rect l="0" t="0" r="0" b="0"/>
              <a:pathLst>
                <a:path w="42140" h="19554">
                  <a:moveTo>
                    <a:pt x="9770" y="0"/>
                  </a:moveTo>
                  <a:lnTo>
                    <a:pt x="10454" y="8"/>
                  </a:lnTo>
                  <a:lnTo>
                    <a:pt x="13632" y="132"/>
                  </a:lnTo>
                  <a:lnTo>
                    <a:pt x="14107" y="182"/>
                  </a:lnTo>
                  <a:lnTo>
                    <a:pt x="14691" y="244"/>
                  </a:lnTo>
                  <a:lnTo>
                    <a:pt x="16605" y="447"/>
                  </a:lnTo>
                  <a:lnTo>
                    <a:pt x="25126" y="557"/>
                  </a:lnTo>
                  <a:lnTo>
                    <a:pt x="36093" y="574"/>
                  </a:lnTo>
                  <a:lnTo>
                    <a:pt x="41969" y="566"/>
                  </a:lnTo>
                  <a:lnTo>
                    <a:pt x="42140" y="795"/>
                  </a:lnTo>
                  <a:lnTo>
                    <a:pt x="41912" y="1085"/>
                  </a:lnTo>
                  <a:lnTo>
                    <a:pt x="41486" y="1353"/>
                  </a:lnTo>
                  <a:lnTo>
                    <a:pt x="41262" y="1625"/>
                  </a:lnTo>
                  <a:lnTo>
                    <a:pt x="41431" y="2548"/>
                  </a:lnTo>
                  <a:lnTo>
                    <a:pt x="41199" y="3073"/>
                  </a:lnTo>
                  <a:lnTo>
                    <a:pt x="41144" y="3814"/>
                  </a:lnTo>
                  <a:lnTo>
                    <a:pt x="41207" y="4566"/>
                  </a:lnTo>
                  <a:lnTo>
                    <a:pt x="41141" y="5083"/>
                  </a:lnTo>
                  <a:lnTo>
                    <a:pt x="40480" y="5687"/>
                  </a:lnTo>
                  <a:lnTo>
                    <a:pt x="40126" y="5715"/>
                  </a:lnTo>
                  <a:lnTo>
                    <a:pt x="39873" y="5772"/>
                  </a:lnTo>
                  <a:lnTo>
                    <a:pt x="39605" y="5541"/>
                  </a:lnTo>
                  <a:lnTo>
                    <a:pt x="38933" y="5568"/>
                  </a:lnTo>
                  <a:lnTo>
                    <a:pt x="38345" y="5851"/>
                  </a:lnTo>
                  <a:lnTo>
                    <a:pt x="38474" y="6104"/>
                  </a:lnTo>
                  <a:lnTo>
                    <a:pt x="39003" y="6643"/>
                  </a:lnTo>
                  <a:lnTo>
                    <a:pt x="39121" y="6937"/>
                  </a:lnTo>
                  <a:lnTo>
                    <a:pt x="39165" y="7704"/>
                  </a:lnTo>
                  <a:lnTo>
                    <a:pt x="39084" y="8177"/>
                  </a:lnTo>
                  <a:lnTo>
                    <a:pt x="38845" y="8601"/>
                  </a:lnTo>
                  <a:lnTo>
                    <a:pt x="38824" y="8959"/>
                  </a:lnTo>
                  <a:lnTo>
                    <a:pt x="38952" y="10053"/>
                  </a:lnTo>
                  <a:lnTo>
                    <a:pt x="39352" y="10429"/>
                  </a:lnTo>
                  <a:lnTo>
                    <a:pt x="39376" y="10707"/>
                  </a:lnTo>
                  <a:lnTo>
                    <a:pt x="38923" y="10496"/>
                  </a:lnTo>
                  <a:lnTo>
                    <a:pt x="38493" y="10113"/>
                  </a:lnTo>
                  <a:lnTo>
                    <a:pt x="38434" y="9968"/>
                  </a:lnTo>
                  <a:lnTo>
                    <a:pt x="38438" y="9640"/>
                  </a:lnTo>
                  <a:lnTo>
                    <a:pt x="38511" y="9091"/>
                  </a:lnTo>
                  <a:lnTo>
                    <a:pt x="38427" y="8360"/>
                  </a:lnTo>
                  <a:lnTo>
                    <a:pt x="38265" y="8095"/>
                  </a:lnTo>
                  <a:lnTo>
                    <a:pt x="38089" y="8106"/>
                  </a:lnTo>
                  <a:lnTo>
                    <a:pt x="37920" y="8267"/>
                  </a:lnTo>
                  <a:lnTo>
                    <a:pt x="37766" y="8784"/>
                  </a:lnTo>
                  <a:lnTo>
                    <a:pt x="37612" y="9834"/>
                  </a:lnTo>
                  <a:lnTo>
                    <a:pt x="37443" y="10251"/>
                  </a:lnTo>
                  <a:lnTo>
                    <a:pt x="37227" y="10422"/>
                  </a:lnTo>
                  <a:lnTo>
                    <a:pt x="36757" y="10348"/>
                  </a:lnTo>
                  <a:lnTo>
                    <a:pt x="36650" y="10177"/>
                  </a:lnTo>
                  <a:lnTo>
                    <a:pt x="36694" y="9991"/>
                  </a:lnTo>
                  <a:lnTo>
                    <a:pt x="37164" y="9566"/>
                  </a:lnTo>
                  <a:lnTo>
                    <a:pt x="37193" y="9335"/>
                  </a:lnTo>
                  <a:lnTo>
                    <a:pt x="37072" y="9060"/>
                  </a:lnTo>
                  <a:lnTo>
                    <a:pt x="36198" y="8290"/>
                  </a:lnTo>
                  <a:lnTo>
                    <a:pt x="35966" y="8256"/>
                  </a:lnTo>
                  <a:lnTo>
                    <a:pt x="35775" y="8394"/>
                  </a:lnTo>
                  <a:lnTo>
                    <a:pt x="36125" y="10076"/>
                  </a:lnTo>
                  <a:lnTo>
                    <a:pt x="36918" y="10862"/>
                  </a:lnTo>
                  <a:lnTo>
                    <a:pt x="37308" y="11457"/>
                  </a:lnTo>
                  <a:lnTo>
                    <a:pt x="37260" y="11848"/>
                  </a:lnTo>
                  <a:lnTo>
                    <a:pt x="37069" y="11982"/>
                  </a:lnTo>
                  <a:lnTo>
                    <a:pt x="36610" y="12046"/>
                  </a:lnTo>
                  <a:lnTo>
                    <a:pt x="36452" y="11915"/>
                  </a:lnTo>
                  <a:lnTo>
                    <a:pt x="36254" y="11584"/>
                  </a:lnTo>
                  <a:lnTo>
                    <a:pt x="36456" y="10925"/>
                  </a:lnTo>
                  <a:lnTo>
                    <a:pt x="36214" y="10723"/>
                  </a:lnTo>
                  <a:lnTo>
                    <a:pt x="35985" y="10650"/>
                  </a:lnTo>
                  <a:lnTo>
                    <a:pt x="34440" y="10792"/>
                  </a:lnTo>
                  <a:lnTo>
                    <a:pt x="33214" y="11355"/>
                  </a:lnTo>
                  <a:lnTo>
                    <a:pt x="31619" y="11049"/>
                  </a:lnTo>
                  <a:lnTo>
                    <a:pt x="31425" y="10852"/>
                  </a:lnTo>
                  <a:lnTo>
                    <a:pt x="31274" y="10829"/>
                  </a:lnTo>
                  <a:lnTo>
                    <a:pt x="31131" y="10926"/>
                  </a:lnTo>
                  <a:lnTo>
                    <a:pt x="31047" y="11324"/>
                  </a:lnTo>
                  <a:lnTo>
                    <a:pt x="31179" y="11607"/>
                  </a:lnTo>
                  <a:lnTo>
                    <a:pt x="31450" y="11842"/>
                  </a:lnTo>
                  <a:lnTo>
                    <a:pt x="31975" y="12028"/>
                  </a:lnTo>
                  <a:lnTo>
                    <a:pt x="32302" y="12307"/>
                  </a:lnTo>
                  <a:lnTo>
                    <a:pt x="33098" y="13663"/>
                  </a:lnTo>
                  <a:lnTo>
                    <a:pt x="33175" y="13912"/>
                  </a:lnTo>
                  <a:lnTo>
                    <a:pt x="33146" y="14065"/>
                  </a:lnTo>
                  <a:lnTo>
                    <a:pt x="33003" y="14240"/>
                  </a:lnTo>
                  <a:lnTo>
                    <a:pt x="32603" y="14445"/>
                  </a:lnTo>
                  <a:lnTo>
                    <a:pt x="32132" y="14489"/>
                  </a:lnTo>
                  <a:lnTo>
                    <a:pt x="31720" y="14678"/>
                  </a:lnTo>
                  <a:lnTo>
                    <a:pt x="31415" y="15304"/>
                  </a:lnTo>
                  <a:lnTo>
                    <a:pt x="30960" y="14972"/>
                  </a:lnTo>
                  <a:lnTo>
                    <a:pt x="30968" y="14428"/>
                  </a:lnTo>
                  <a:lnTo>
                    <a:pt x="30110" y="13047"/>
                  </a:lnTo>
                  <a:lnTo>
                    <a:pt x="30415" y="12630"/>
                  </a:lnTo>
                  <a:lnTo>
                    <a:pt x="30444" y="12422"/>
                  </a:lnTo>
                  <a:lnTo>
                    <a:pt x="29787" y="11800"/>
                  </a:lnTo>
                  <a:lnTo>
                    <a:pt x="29310" y="10125"/>
                  </a:lnTo>
                  <a:lnTo>
                    <a:pt x="29369" y="9470"/>
                  </a:lnTo>
                  <a:lnTo>
                    <a:pt x="29109" y="9257"/>
                  </a:lnTo>
                  <a:lnTo>
                    <a:pt x="28753" y="9306"/>
                  </a:lnTo>
                  <a:lnTo>
                    <a:pt x="27607" y="10258"/>
                  </a:lnTo>
                  <a:lnTo>
                    <a:pt x="27618" y="10485"/>
                  </a:lnTo>
                  <a:lnTo>
                    <a:pt x="28084" y="11204"/>
                  </a:lnTo>
                  <a:lnTo>
                    <a:pt x="28021" y="11438"/>
                  </a:lnTo>
                  <a:lnTo>
                    <a:pt x="27232" y="11736"/>
                  </a:lnTo>
                  <a:lnTo>
                    <a:pt x="26824" y="12335"/>
                  </a:lnTo>
                  <a:lnTo>
                    <a:pt x="26292" y="12491"/>
                  </a:lnTo>
                  <a:lnTo>
                    <a:pt x="26024" y="12469"/>
                  </a:lnTo>
                  <a:lnTo>
                    <a:pt x="25929" y="12138"/>
                  </a:lnTo>
                  <a:lnTo>
                    <a:pt x="26377" y="10608"/>
                  </a:lnTo>
                  <a:lnTo>
                    <a:pt x="26233" y="9729"/>
                  </a:lnTo>
                  <a:lnTo>
                    <a:pt x="26432" y="9067"/>
                  </a:lnTo>
                  <a:lnTo>
                    <a:pt x="26443" y="8736"/>
                  </a:lnTo>
                  <a:lnTo>
                    <a:pt x="26307" y="8479"/>
                  </a:lnTo>
                  <a:lnTo>
                    <a:pt x="25543" y="7995"/>
                  </a:lnTo>
                  <a:lnTo>
                    <a:pt x="25158" y="8069"/>
                  </a:lnTo>
                  <a:lnTo>
                    <a:pt x="24611" y="8709"/>
                  </a:lnTo>
                  <a:lnTo>
                    <a:pt x="24482" y="9454"/>
                  </a:lnTo>
                  <a:lnTo>
                    <a:pt x="24049" y="10533"/>
                  </a:lnTo>
                  <a:lnTo>
                    <a:pt x="23252" y="10887"/>
                  </a:lnTo>
                  <a:lnTo>
                    <a:pt x="22911" y="11453"/>
                  </a:lnTo>
                  <a:lnTo>
                    <a:pt x="22749" y="11419"/>
                  </a:lnTo>
                  <a:lnTo>
                    <a:pt x="22650" y="11252"/>
                  </a:lnTo>
                  <a:lnTo>
                    <a:pt x="22720" y="10738"/>
                  </a:lnTo>
                  <a:lnTo>
                    <a:pt x="22676" y="10411"/>
                  </a:lnTo>
                  <a:lnTo>
                    <a:pt x="22173" y="9867"/>
                  </a:lnTo>
                  <a:lnTo>
                    <a:pt x="22103" y="9644"/>
                  </a:lnTo>
                  <a:lnTo>
                    <a:pt x="21827" y="8222"/>
                  </a:lnTo>
                  <a:lnTo>
                    <a:pt x="21787" y="7627"/>
                  </a:lnTo>
                  <a:lnTo>
                    <a:pt x="21706" y="7459"/>
                  </a:lnTo>
                  <a:lnTo>
                    <a:pt x="21456" y="7295"/>
                  </a:lnTo>
                  <a:lnTo>
                    <a:pt x="21136" y="7292"/>
                  </a:lnTo>
                  <a:lnTo>
                    <a:pt x="20923" y="7400"/>
                  </a:lnTo>
                  <a:lnTo>
                    <a:pt x="20806" y="7556"/>
                  </a:lnTo>
                  <a:lnTo>
                    <a:pt x="20586" y="8163"/>
                  </a:lnTo>
                  <a:lnTo>
                    <a:pt x="20101" y="8681"/>
                  </a:lnTo>
                  <a:lnTo>
                    <a:pt x="19903" y="8792"/>
                  </a:lnTo>
                  <a:lnTo>
                    <a:pt x="19635" y="8681"/>
                  </a:lnTo>
                  <a:lnTo>
                    <a:pt x="19551" y="8525"/>
                  </a:lnTo>
                  <a:lnTo>
                    <a:pt x="19704" y="7754"/>
                  </a:lnTo>
                  <a:lnTo>
                    <a:pt x="19675" y="7590"/>
                  </a:lnTo>
                  <a:lnTo>
                    <a:pt x="19425" y="7274"/>
                  </a:lnTo>
                  <a:lnTo>
                    <a:pt x="19047" y="7133"/>
                  </a:lnTo>
                  <a:lnTo>
                    <a:pt x="18643" y="7196"/>
                  </a:lnTo>
                  <a:lnTo>
                    <a:pt x="18500" y="7379"/>
                  </a:lnTo>
                  <a:lnTo>
                    <a:pt x="18309" y="7926"/>
                  </a:lnTo>
                  <a:lnTo>
                    <a:pt x="17762" y="8637"/>
                  </a:lnTo>
                  <a:lnTo>
                    <a:pt x="17212" y="8861"/>
                  </a:lnTo>
                  <a:lnTo>
                    <a:pt x="16866" y="8865"/>
                  </a:lnTo>
                  <a:lnTo>
                    <a:pt x="15957" y="8287"/>
                  </a:lnTo>
                  <a:lnTo>
                    <a:pt x="15707" y="8254"/>
                  </a:lnTo>
                  <a:lnTo>
                    <a:pt x="15498" y="8484"/>
                  </a:lnTo>
                  <a:lnTo>
                    <a:pt x="15586" y="9467"/>
                  </a:lnTo>
                  <a:lnTo>
                    <a:pt x="15458" y="9754"/>
                  </a:lnTo>
                  <a:lnTo>
                    <a:pt x="15127" y="9828"/>
                  </a:lnTo>
                  <a:lnTo>
                    <a:pt x="14947" y="9761"/>
                  </a:lnTo>
                  <a:lnTo>
                    <a:pt x="14124" y="9217"/>
                  </a:lnTo>
                  <a:lnTo>
                    <a:pt x="13787" y="9161"/>
                  </a:lnTo>
                  <a:lnTo>
                    <a:pt x="13515" y="9284"/>
                  </a:lnTo>
                  <a:lnTo>
                    <a:pt x="13353" y="9462"/>
                  </a:lnTo>
                  <a:lnTo>
                    <a:pt x="13114" y="10821"/>
                  </a:lnTo>
                  <a:lnTo>
                    <a:pt x="13422" y="11450"/>
                  </a:lnTo>
                  <a:lnTo>
                    <a:pt x="13238" y="12105"/>
                  </a:lnTo>
                  <a:lnTo>
                    <a:pt x="13088" y="12239"/>
                  </a:lnTo>
                  <a:lnTo>
                    <a:pt x="12750" y="12023"/>
                  </a:lnTo>
                  <a:lnTo>
                    <a:pt x="12552" y="11993"/>
                  </a:lnTo>
                  <a:lnTo>
                    <a:pt x="12412" y="12068"/>
                  </a:lnTo>
                  <a:lnTo>
                    <a:pt x="12343" y="12213"/>
                  </a:lnTo>
                  <a:lnTo>
                    <a:pt x="12350" y="12719"/>
                  </a:lnTo>
                  <a:lnTo>
                    <a:pt x="12867" y="13903"/>
                  </a:lnTo>
                  <a:lnTo>
                    <a:pt x="13406" y="15537"/>
                  </a:lnTo>
                  <a:lnTo>
                    <a:pt x="13395" y="16062"/>
                  </a:lnTo>
                  <a:lnTo>
                    <a:pt x="13255" y="16222"/>
                  </a:lnTo>
                  <a:lnTo>
                    <a:pt x="13009" y="16296"/>
                  </a:lnTo>
                  <a:lnTo>
                    <a:pt x="12624" y="16058"/>
                  </a:lnTo>
                  <a:lnTo>
                    <a:pt x="12452" y="15153"/>
                  </a:lnTo>
                  <a:lnTo>
                    <a:pt x="12012" y="13906"/>
                  </a:lnTo>
                  <a:lnTo>
                    <a:pt x="11520" y="13147"/>
                  </a:lnTo>
                  <a:lnTo>
                    <a:pt x="10962" y="12789"/>
                  </a:lnTo>
                  <a:lnTo>
                    <a:pt x="10654" y="12759"/>
                  </a:lnTo>
                  <a:lnTo>
                    <a:pt x="10041" y="12990"/>
                  </a:lnTo>
                  <a:lnTo>
                    <a:pt x="9894" y="13214"/>
                  </a:lnTo>
                  <a:lnTo>
                    <a:pt x="9832" y="13545"/>
                  </a:lnTo>
                  <a:lnTo>
                    <a:pt x="9945" y="14040"/>
                  </a:lnTo>
                  <a:lnTo>
                    <a:pt x="10070" y="14207"/>
                  </a:lnTo>
                  <a:lnTo>
                    <a:pt x="10867" y="14360"/>
                  </a:lnTo>
                  <a:lnTo>
                    <a:pt x="11028" y="14435"/>
                  </a:lnTo>
                  <a:lnTo>
                    <a:pt x="11219" y="14677"/>
                  </a:lnTo>
                  <a:lnTo>
                    <a:pt x="11219" y="15049"/>
                  </a:lnTo>
                  <a:lnTo>
                    <a:pt x="10910" y="15380"/>
                  </a:lnTo>
                  <a:lnTo>
                    <a:pt x="9842" y="16002"/>
                  </a:lnTo>
                  <a:lnTo>
                    <a:pt x="9416" y="16573"/>
                  </a:lnTo>
                  <a:lnTo>
                    <a:pt x="9122" y="16614"/>
                  </a:lnTo>
                  <a:lnTo>
                    <a:pt x="8829" y="16440"/>
                  </a:lnTo>
                  <a:lnTo>
                    <a:pt x="8705" y="15918"/>
                  </a:lnTo>
                  <a:lnTo>
                    <a:pt x="8738" y="15514"/>
                  </a:lnTo>
                  <a:lnTo>
                    <a:pt x="9017" y="15063"/>
                  </a:lnTo>
                  <a:lnTo>
                    <a:pt x="8989" y="14729"/>
                  </a:lnTo>
                  <a:lnTo>
                    <a:pt x="8597" y="14563"/>
                  </a:lnTo>
                  <a:lnTo>
                    <a:pt x="8122" y="15187"/>
                  </a:lnTo>
                  <a:lnTo>
                    <a:pt x="7934" y="15544"/>
                  </a:lnTo>
                  <a:lnTo>
                    <a:pt x="7868" y="15827"/>
                  </a:lnTo>
                  <a:lnTo>
                    <a:pt x="8118" y="16581"/>
                  </a:lnTo>
                  <a:lnTo>
                    <a:pt x="7825" y="17426"/>
                  </a:lnTo>
                  <a:lnTo>
                    <a:pt x="8004" y="17858"/>
                  </a:lnTo>
                  <a:lnTo>
                    <a:pt x="9112" y="18294"/>
                  </a:lnTo>
                  <a:lnTo>
                    <a:pt x="9783" y="19554"/>
                  </a:lnTo>
                  <a:lnTo>
                    <a:pt x="9467" y="19283"/>
                  </a:lnTo>
                  <a:lnTo>
                    <a:pt x="9256" y="19083"/>
                  </a:lnTo>
                  <a:lnTo>
                    <a:pt x="9155" y="18598"/>
                  </a:lnTo>
                  <a:lnTo>
                    <a:pt x="8818" y="18367"/>
                  </a:lnTo>
                  <a:lnTo>
                    <a:pt x="7978" y="18047"/>
                  </a:lnTo>
                  <a:lnTo>
                    <a:pt x="7695" y="17757"/>
                  </a:lnTo>
                  <a:lnTo>
                    <a:pt x="7702" y="17355"/>
                  </a:lnTo>
                  <a:lnTo>
                    <a:pt x="7578" y="16741"/>
                  </a:lnTo>
                  <a:lnTo>
                    <a:pt x="7460" y="16506"/>
                  </a:lnTo>
                  <a:lnTo>
                    <a:pt x="7083" y="16154"/>
                  </a:lnTo>
                  <a:lnTo>
                    <a:pt x="6833" y="15748"/>
                  </a:lnTo>
                  <a:lnTo>
                    <a:pt x="6506" y="13854"/>
                  </a:lnTo>
                  <a:lnTo>
                    <a:pt x="6326" y="13712"/>
                  </a:lnTo>
                  <a:lnTo>
                    <a:pt x="6191" y="13958"/>
                  </a:lnTo>
                  <a:lnTo>
                    <a:pt x="5838" y="13984"/>
                  </a:lnTo>
                  <a:lnTo>
                    <a:pt x="5633" y="13943"/>
                  </a:lnTo>
                  <a:lnTo>
                    <a:pt x="5045" y="13385"/>
                  </a:lnTo>
                  <a:lnTo>
                    <a:pt x="4667" y="13277"/>
                  </a:lnTo>
                  <a:lnTo>
                    <a:pt x="3823" y="13442"/>
                  </a:lnTo>
                  <a:lnTo>
                    <a:pt x="3415" y="12887"/>
                  </a:lnTo>
                  <a:lnTo>
                    <a:pt x="2990" y="12560"/>
                  </a:lnTo>
                  <a:lnTo>
                    <a:pt x="2813" y="12545"/>
                  </a:lnTo>
                  <a:lnTo>
                    <a:pt x="2522" y="12755"/>
                  </a:lnTo>
                  <a:lnTo>
                    <a:pt x="2112" y="11618"/>
                  </a:lnTo>
                  <a:lnTo>
                    <a:pt x="1708" y="11716"/>
                  </a:lnTo>
                  <a:lnTo>
                    <a:pt x="1352" y="11615"/>
                  </a:lnTo>
                  <a:lnTo>
                    <a:pt x="1160" y="9978"/>
                  </a:lnTo>
                  <a:lnTo>
                    <a:pt x="1413" y="9799"/>
                  </a:lnTo>
                  <a:lnTo>
                    <a:pt x="1483" y="9151"/>
                  </a:lnTo>
                  <a:lnTo>
                    <a:pt x="732" y="8445"/>
                  </a:lnTo>
                  <a:lnTo>
                    <a:pt x="124" y="7376"/>
                  </a:lnTo>
                  <a:lnTo>
                    <a:pt x="0" y="7009"/>
                  </a:lnTo>
                  <a:lnTo>
                    <a:pt x="1162" y="6710"/>
                  </a:lnTo>
                  <a:lnTo>
                    <a:pt x="2295" y="5920"/>
                  </a:lnTo>
                  <a:lnTo>
                    <a:pt x="2930" y="5735"/>
                  </a:lnTo>
                  <a:lnTo>
                    <a:pt x="3416" y="5715"/>
                  </a:lnTo>
                  <a:lnTo>
                    <a:pt x="5978" y="4689"/>
                  </a:lnTo>
                  <a:lnTo>
                    <a:pt x="6929" y="4103"/>
                  </a:lnTo>
                  <a:lnTo>
                    <a:pt x="7340" y="3660"/>
                  </a:lnTo>
                  <a:lnTo>
                    <a:pt x="7789" y="2965"/>
                  </a:lnTo>
                  <a:lnTo>
                    <a:pt x="8035" y="2672"/>
                  </a:lnTo>
                  <a:lnTo>
                    <a:pt x="8203" y="2217"/>
                  </a:lnTo>
                  <a:lnTo>
                    <a:pt x="8786" y="1404"/>
                  </a:lnTo>
                  <a:lnTo>
                    <a:pt x="9239" y="1095"/>
                  </a:lnTo>
                  <a:lnTo>
                    <a:pt x="9550" y="688"/>
                  </a:lnTo>
                  <a:lnTo>
                    <a:pt x="9744" y="36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5" name="pg446">
              <a:extLst>
                <a:ext uri="{FF2B5EF4-FFF2-40B4-BE49-F238E27FC236}">
                  <a16:creationId xmlns:a16="http://schemas.microsoft.com/office/drawing/2014/main" id="{50F0602D-E480-4C40-8E30-672923A4DDB5}"/>
                </a:ext>
              </a:extLst>
            </p:cNvPr>
            <p:cNvSpPr/>
            <p:nvPr/>
          </p:nvSpPr>
          <p:spPr>
            <a:xfrm>
              <a:off x="6002192" y="3534437"/>
              <a:ext cx="86207" cy="65721"/>
            </a:xfrm>
            <a:custGeom>
              <a:avLst/>
              <a:gdLst/>
              <a:ahLst/>
              <a:cxnLst/>
              <a:rect l="0" t="0" r="0" b="0"/>
              <a:pathLst>
                <a:path w="86207" h="65721">
                  <a:moveTo>
                    <a:pt x="1301" y="0"/>
                  </a:moveTo>
                  <a:lnTo>
                    <a:pt x="2239" y="27"/>
                  </a:lnTo>
                  <a:lnTo>
                    <a:pt x="8521" y="214"/>
                  </a:lnTo>
                  <a:lnTo>
                    <a:pt x="19823" y="550"/>
                  </a:lnTo>
                  <a:lnTo>
                    <a:pt x="20347" y="566"/>
                  </a:lnTo>
                  <a:lnTo>
                    <a:pt x="22069" y="617"/>
                  </a:lnTo>
                  <a:lnTo>
                    <a:pt x="24643" y="748"/>
                  </a:lnTo>
                  <a:lnTo>
                    <a:pt x="32660" y="1154"/>
                  </a:lnTo>
                  <a:lnTo>
                    <a:pt x="35549" y="1120"/>
                  </a:lnTo>
                  <a:lnTo>
                    <a:pt x="38253" y="1088"/>
                  </a:lnTo>
                  <a:lnTo>
                    <a:pt x="40046" y="1112"/>
                  </a:lnTo>
                  <a:lnTo>
                    <a:pt x="45647" y="1186"/>
                  </a:lnTo>
                  <a:lnTo>
                    <a:pt x="45981" y="1196"/>
                  </a:lnTo>
                  <a:lnTo>
                    <a:pt x="46117" y="1200"/>
                  </a:lnTo>
                  <a:lnTo>
                    <a:pt x="67872" y="1868"/>
                  </a:lnTo>
                  <a:lnTo>
                    <a:pt x="69147" y="1852"/>
                  </a:lnTo>
                  <a:lnTo>
                    <a:pt x="73549" y="1820"/>
                  </a:lnTo>
                  <a:lnTo>
                    <a:pt x="77396" y="1857"/>
                  </a:lnTo>
                  <a:lnTo>
                    <a:pt x="78355" y="3978"/>
                  </a:lnTo>
                  <a:lnTo>
                    <a:pt x="79093" y="4321"/>
                  </a:lnTo>
                  <a:lnTo>
                    <a:pt x="79435" y="4849"/>
                  </a:lnTo>
                  <a:lnTo>
                    <a:pt x="79986" y="5508"/>
                  </a:lnTo>
                  <a:lnTo>
                    <a:pt x="81341" y="6718"/>
                  </a:lnTo>
                  <a:lnTo>
                    <a:pt x="81888" y="6841"/>
                  </a:lnTo>
                  <a:lnTo>
                    <a:pt x="82792" y="5963"/>
                  </a:lnTo>
                  <a:lnTo>
                    <a:pt x="83343" y="5669"/>
                  </a:lnTo>
                  <a:lnTo>
                    <a:pt x="83812" y="5613"/>
                  </a:lnTo>
                  <a:lnTo>
                    <a:pt x="84062" y="5964"/>
                  </a:lnTo>
                  <a:lnTo>
                    <a:pt x="83166" y="6871"/>
                  </a:lnTo>
                  <a:lnTo>
                    <a:pt x="82248" y="7232"/>
                  </a:lnTo>
                  <a:lnTo>
                    <a:pt x="82042" y="7477"/>
                  </a:lnTo>
                  <a:lnTo>
                    <a:pt x="81733" y="8214"/>
                  </a:lnTo>
                  <a:lnTo>
                    <a:pt x="81744" y="8747"/>
                  </a:lnTo>
                  <a:lnTo>
                    <a:pt x="81656" y="8944"/>
                  </a:lnTo>
                  <a:lnTo>
                    <a:pt x="80808" y="10108"/>
                  </a:lnTo>
                  <a:lnTo>
                    <a:pt x="79877" y="10587"/>
                  </a:lnTo>
                  <a:lnTo>
                    <a:pt x="79730" y="11212"/>
                  </a:lnTo>
                  <a:lnTo>
                    <a:pt x="78936" y="12187"/>
                  </a:lnTo>
                  <a:lnTo>
                    <a:pt x="77890" y="12700"/>
                  </a:lnTo>
                  <a:lnTo>
                    <a:pt x="76542" y="13920"/>
                  </a:lnTo>
                  <a:lnTo>
                    <a:pt x="75753" y="14977"/>
                  </a:lnTo>
                  <a:lnTo>
                    <a:pt x="75051" y="15606"/>
                  </a:lnTo>
                  <a:lnTo>
                    <a:pt x="74277" y="16297"/>
                  </a:lnTo>
                  <a:lnTo>
                    <a:pt x="73125" y="16662"/>
                  </a:lnTo>
                  <a:lnTo>
                    <a:pt x="72963" y="16801"/>
                  </a:lnTo>
                  <a:lnTo>
                    <a:pt x="72874" y="17050"/>
                  </a:lnTo>
                  <a:lnTo>
                    <a:pt x="72864" y="17996"/>
                  </a:lnTo>
                  <a:lnTo>
                    <a:pt x="72989" y="18945"/>
                  </a:lnTo>
                  <a:lnTo>
                    <a:pt x="72809" y="19507"/>
                  </a:lnTo>
                  <a:lnTo>
                    <a:pt x="72571" y="19779"/>
                  </a:lnTo>
                  <a:lnTo>
                    <a:pt x="71922" y="20319"/>
                  </a:lnTo>
                  <a:lnTo>
                    <a:pt x="70832" y="20725"/>
                  </a:lnTo>
                  <a:lnTo>
                    <a:pt x="70010" y="21706"/>
                  </a:lnTo>
                  <a:lnTo>
                    <a:pt x="69170" y="22275"/>
                  </a:lnTo>
                  <a:lnTo>
                    <a:pt x="68191" y="23298"/>
                  </a:lnTo>
                  <a:lnTo>
                    <a:pt x="67771" y="23360"/>
                  </a:lnTo>
                  <a:lnTo>
                    <a:pt x="67570" y="23274"/>
                  </a:lnTo>
                  <a:lnTo>
                    <a:pt x="67442" y="23355"/>
                  </a:lnTo>
                  <a:lnTo>
                    <a:pt x="67298" y="23601"/>
                  </a:lnTo>
                  <a:lnTo>
                    <a:pt x="67275" y="23871"/>
                  </a:lnTo>
                  <a:lnTo>
                    <a:pt x="68193" y="25090"/>
                  </a:lnTo>
                  <a:lnTo>
                    <a:pt x="68736" y="24588"/>
                  </a:lnTo>
                  <a:lnTo>
                    <a:pt x="69752" y="23405"/>
                  </a:lnTo>
                  <a:lnTo>
                    <a:pt x="70372" y="22877"/>
                  </a:lnTo>
                  <a:lnTo>
                    <a:pt x="72029" y="21908"/>
                  </a:lnTo>
                  <a:lnTo>
                    <a:pt x="73313" y="21334"/>
                  </a:lnTo>
                  <a:lnTo>
                    <a:pt x="73804" y="20958"/>
                  </a:lnTo>
                  <a:lnTo>
                    <a:pt x="73991" y="20731"/>
                  </a:lnTo>
                  <a:lnTo>
                    <a:pt x="75557" y="17798"/>
                  </a:lnTo>
                  <a:lnTo>
                    <a:pt x="76205" y="16801"/>
                  </a:lnTo>
                  <a:lnTo>
                    <a:pt x="77240" y="14958"/>
                  </a:lnTo>
                  <a:lnTo>
                    <a:pt x="79636" y="13175"/>
                  </a:lnTo>
                  <a:lnTo>
                    <a:pt x="80363" y="12524"/>
                  </a:lnTo>
                  <a:lnTo>
                    <a:pt x="81579" y="10967"/>
                  </a:lnTo>
                  <a:lnTo>
                    <a:pt x="83987" y="9012"/>
                  </a:lnTo>
                  <a:lnTo>
                    <a:pt x="84483" y="8893"/>
                  </a:lnTo>
                  <a:lnTo>
                    <a:pt x="84244" y="9179"/>
                  </a:lnTo>
                  <a:lnTo>
                    <a:pt x="84321" y="9336"/>
                  </a:lnTo>
                  <a:lnTo>
                    <a:pt x="85099" y="9965"/>
                  </a:lnTo>
                  <a:lnTo>
                    <a:pt x="85275" y="10587"/>
                  </a:lnTo>
                  <a:lnTo>
                    <a:pt x="85337" y="11521"/>
                  </a:lnTo>
                  <a:lnTo>
                    <a:pt x="84647" y="12388"/>
                  </a:lnTo>
                  <a:lnTo>
                    <a:pt x="84210" y="12413"/>
                  </a:lnTo>
                  <a:lnTo>
                    <a:pt x="83487" y="13157"/>
                  </a:lnTo>
                  <a:lnTo>
                    <a:pt x="83288" y="14337"/>
                  </a:lnTo>
                  <a:lnTo>
                    <a:pt x="83771" y="15757"/>
                  </a:lnTo>
                  <a:lnTo>
                    <a:pt x="83291" y="15945"/>
                  </a:lnTo>
                  <a:lnTo>
                    <a:pt x="83122" y="15904"/>
                  </a:lnTo>
                  <a:lnTo>
                    <a:pt x="82858" y="16146"/>
                  </a:lnTo>
                  <a:lnTo>
                    <a:pt x="82887" y="16801"/>
                  </a:lnTo>
                  <a:lnTo>
                    <a:pt x="82620" y="17252"/>
                  </a:lnTo>
                  <a:lnTo>
                    <a:pt x="81879" y="17188"/>
                  </a:lnTo>
                  <a:lnTo>
                    <a:pt x="81897" y="17776"/>
                  </a:lnTo>
                  <a:lnTo>
                    <a:pt x="82025" y="18044"/>
                  </a:lnTo>
                  <a:lnTo>
                    <a:pt x="81680" y="18427"/>
                  </a:lnTo>
                  <a:lnTo>
                    <a:pt x="81534" y="18438"/>
                  </a:lnTo>
                  <a:lnTo>
                    <a:pt x="81002" y="18152"/>
                  </a:lnTo>
                  <a:lnTo>
                    <a:pt x="80721" y="17672"/>
                  </a:lnTo>
                  <a:lnTo>
                    <a:pt x="80345" y="17374"/>
                  </a:lnTo>
                  <a:lnTo>
                    <a:pt x="80110" y="17359"/>
                  </a:lnTo>
                  <a:lnTo>
                    <a:pt x="79850" y="17448"/>
                  </a:lnTo>
                  <a:lnTo>
                    <a:pt x="79666" y="18553"/>
                  </a:lnTo>
                  <a:lnTo>
                    <a:pt x="79497" y="18587"/>
                  </a:lnTo>
                  <a:lnTo>
                    <a:pt x="79196" y="18453"/>
                  </a:lnTo>
                  <a:lnTo>
                    <a:pt x="78789" y="18810"/>
                  </a:lnTo>
                  <a:lnTo>
                    <a:pt x="78745" y="18981"/>
                  </a:lnTo>
                  <a:lnTo>
                    <a:pt x="79002" y="19223"/>
                  </a:lnTo>
                  <a:lnTo>
                    <a:pt x="79072" y="19402"/>
                  </a:lnTo>
                  <a:lnTo>
                    <a:pt x="79028" y="19573"/>
                  </a:lnTo>
                  <a:lnTo>
                    <a:pt x="78136" y="19331"/>
                  </a:lnTo>
                  <a:lnTo>
                    <a:pt x="77920" y="19577"/>
                  </a:lnTo>
                  <a:lnTo>
                    <a:pt x="77689" y="21073"/>
                  </a:lnTo>
                  <a:lnTo>
                    <a:pt x="77967" y="21713"/>
                  </a:lnTo>
                  <a:lnTo>
                    <a:pt x="78448" y="21828"/>
                  </a:lnTo>
                  <a:lnTo>
                    <a:pt x="79277" y="21460"/>
                  </a:lnTo>
                  <a:lnTo>
                    <a:pt x="79739" y="21888"/>
                  </a:lnTo>
                  <a:lnTo>
                    <a:pt x="81627" y="20802"/>
                  </a:lnTo>
                  <a:lnTo>
                    <a:pt x="81684" y="21151"/>
                  </a:lnTo>
                  <a:lnTo>
                    <a:pt x="81449" y="23093"/>
                  </a:lnTo>
                  <a:lnTo>
                    <a:pt x="80956" y="24289"/>
                  </a:lnTo>
                  <a:lnTo>
                    <a:pt x="82467" y="23806"/>
                  </a:lnTo>
                  <a:lnTo>
                    <a:pt x="82574" y="23370"/>
                  </a:lnTo>
                  <a:lnTo>
                    <a:pt x="82709" y="23143"/>
                  </a:lnTo>
                  <a:lnTo>
                    <a:pt x="83117" y="22864"/>
                  </a:lnTo>
                  <a:lnTo>
                    <a:pt x="83399" y="22902"/>
                  </a:lnTo>
                  <a:lnTo>
                    <a:pt x="83814" y="22410"/>
                  </a:lnTo>
                  <a:lnTo>
                    <a:pt x="83858" y="22139"/>
                  </a:lnTo>
                  <a:lnTo>
                    <a:pt x="84016" y="21796"/>
                  </a:lnTo>
                  <a:lnTo>
                    <a:pt x="84493" y="21622"/>
                  </a:lnTo>
                  <a:lnTo>
                    <a:pt x="85311" y="21685"/>
                  </a:lnTo>
                  <a:lnTo>
                    <a:pt x="85537" y="22694"/>
                  </a:lnTo>
                  <a:lnTo>
                    <a:pt x="85508" y="23293"/>
                  </a:lnTo>
                  <a:lnTo>
                    <a:pt x="85096" y="25016"/>
                  </a:lnTo>
                  <a:lnTo>
                    <a:pt x="85022" y="26073"/>
                  </a:lnTo>
                  <a:lnTo>
                    <a:pt x="85213" y="26304"/>
                  </a:lnTo>
                  <a:lnTo>
                    <a:pt x="85264" y="26613"/>
                  </a:lnTo>
                  <a:lnTo>
                    <a:pt x="84945" y="27086"/>
                  </a:lnTo>
                  <a:lnTo>
                    <a:pt x="84637" y="27212"/>
                  </a:lnTo>
                  <a:lnTo>
                    <a:pt x="82183" y="27152"/>
                  </a:lnTo>
                  <a:lnTo>
                    <a:pt x="81376" y="27481"/>
                  </a:lnTo>
                  <a:lnTo>
                    <a:pt x="81166" y="27468"/>
                  </a:lnTo>
                  <a:lnTo>
                    <a:pt x="80922" y="27294"/>
                  </a:lnTo>
                  <a:lnTo>
                    <a:pt x="80664" y="27296"/>
                  </a:lnTo>
                  <a:lnTo>
                    <a:pt x="80817" y="28053"/>
                  </a:lnTo>
                  <a:lnTo>
                    <a:pt x="81421" y="28926"/>
                  </a:lnTo>
                  <a:lnTo>
                    <a:pt x="81648" y="29548"/>
                  </a:lnTo>
                  <a:lnTo>
                    <a:pt x="82168" y="29556"/>
                  </a:lnTo>
                  <a:lnTo>
                    <a:pt x="82623" y="29444"/>
                  </a:lnTo>
                  <a:lnTo>
                    <a:pt x="82949" y="29671"/>
                  </a:lnTo>
                  <a:lnTo>
                    <a:pt x="82930" y="30840"/>
                  </a:lnTo>
                  <a:lnTo>
                    <a:pt x="82707" y="31402"/>
                  </a:lnTo>
                  <a:lnTo>
                    <a:pt x="83106" y="32038"/>
                  </a:lnTo>
                  <a:lnTo>
                    <a:pt x="83989" y="32166"/>
                  </a:lnTo>
                  <a:lnTo>
                    <a:pt x="84465" y="32430"/>
                  </a:lnTo>
                  <a:lnTo>
                    <a:pt x="84733" y="32676"/>
                  </a:lnTo>
                  <a:lnTo>
                    <a:pt x="84876" y="32929"/>
                  </a:lnTo>
                  <a:lnTo>
                    <a:pt x="84992" y="33684"/>
                  </a:lnTo>
                  <a:lnTo>
                    <a:pt x="85919" y="33993"/>
                  </a:lnTo>
                  <a:lnTo>
                    <a:pt x="86207" y="34535"/>
                  </a:lnTo>
                  <a:lnTo>
                    <a:pt x="85856" y="35263"/>
                  </a:lnTo>
                  <a:lnTo>
                    <a:pt x="82057" y="38590"/>
                  </a:lnTo>
                  <a:lnTo>
                    <a:pt x="80650" y="39669"/>
                  </a:lnTo>
                  <a:lnTo>
                    <a:pt x="77675" y="41491"/>
                  </a:lnTo>
                  <a:lnTo>
                    <a:pt x="76070" y="42641"/>
                  </a:lnTo>
                  <a:lnTo>
                    <a:pt x="75721" y="42012"/>
                  </a:lnTo>
                  <a:lnTo>
                    <a:pt x="75178" y="41867"/>
                  </a:lnTo>
                  <a:lnTo>
                    <a:pt x="74380" y="41789"/>
                  </a:lnTo>
                  <a:lnTo>
                    <a:pt x="73193" y="42230"/>
                  </a:lnTo>
                  <a:lnTo>
                    <a:pt x="73178" y="39899"/>
                  </a:lnTo>
                  <a:lnTo>
                    <a:pt x="72548" y="39953"/>
                  </a:lnTo>
                  <a:lnTo>
                    <a:pt x="70202" y="36851"/>
                  </a:lnTo>
                  <a:lnTo>
                    <a:pt x="68277" y="37470"/>
                  </a:lnTo>
                  <a:lnTo>
                    <a:pt x="67671" y="37945"/>
                  </a:lnTo>
                  <a:lnTo>
                    <a:pt x="65825" y="37890"/>
                  </a:lnTo>
                  <a:lnTo>
                    <a:pt x="64497" y="37321"/>
                  </a:lnTo>
                  <a:lnTo>
                    <a:pt x="63223" y="37134"/>
                  </a:lnTo>
                  <a:lnTo>
                    <a:pt x="62684" y="36481"/>
                  </a:lnTo>
                  <a:lnTo>
                    <a:pt x="62549" y="36118"/>
                  </a:lnTo>
                  <a:lnTo>
                    <a:pt x="62481" y="35695"/>
                  </a:lnTo>
                  <a:lnTo>
                    <a:pt x="62283" y="35932"/>
                  </a:lnTo>
                  <a:lnTo>
                    <a:pt x="61626" y="35440"/>
                  </a:lnTo>
                  <a:lnTo>
                    <a:pt x="61417" y="35702"/>
                  </a:lnTo>
                  <a:lnTo>
                    <a:pt x="60912" y="34564"/>
                  </a:lnTo>
                  <a:lnTo>
                    <a:pt x="59863" y="35019"/>
                  </a:lnTo>
                  <a:lnTo>
                    <a:pt x="60006" y="35523"/>
                  </a:lnTo>
                  <a:lnTo>
                    <a:pt x="59967" y="35832"/>
                  </a:lnTo>
                  <a:lnTo>
                    <a:pt x="59734" y="35800"/>
                  </a:lnTo>
                  <a:lnTo>
                    <a:pt x="59786" y="36548"/>
                  </a:lnTo>
                  <a:lnTo>
                    <a:pt x="60174" y="37182"/>
                  </a:lnTo>
                  <a:lnTo>
                    <a:pt x="59997" y="37329"/>
                  </a:lnTo>
                  <a:lnTo>
                    <a:pt x="59640" y="36914"/>
                  </a:lnTo>
                  <a:lnTo>
                    <a:pt x="58921" y="36401"/>
                  </a:lnTo>
                  <a:lnTo>
                    <a:pt x="58461" y="36299"/>
                  </a:lnTo>
                  <a:lnTo>
                    <a:pt x="57592" y="36640"/>
                  </a:lnTo>
                  <a:lnTo>
                    <a:pt x="57419" y="36908"/>
                  </a:lnTo>
                  <a:lnTo>
                    <a:pt x="56651" y="37483"/>
                  </a:lnTo>
                  <a:lnTo>
                    <a:pt x="55796" y="36763"/>
                  </a:lnTo>
                  <a:lnTo>
                    <a:pt x="55030" y="36794"/>
                  </a:lnTo>
                  <a:lnTo>
                    <a:pt x="54155" y="36435"/>
                  </a:lnTo>
                  <a:lnTo>
                    <a:pt x="53843" y="36161"/>
                  </a:lnTo>
                  <a:lnTo>
                    <a:pt x="53209" y="36124"/>
                  </a:lnTo>
                  <a:lnTo>
                    <a:pt x="52710" y="36451"/>
                  </a:lnTo>
                  <a:lnTo>
                    <a:pt x="52076" y="36536"/>
                  </a:lnTo>
                  <a:lnTo>
                    <a:pt x="50618" y="36398"/>
                  </a:lnTo>
                  <a:lnTo>
                    <a:pt x="49977" y="36130"/>
                  </a:lnTo>
                  <a:lnTo>
                    <a:pt x="49376" y="35795"/>
                  </a:lnTo>
                  <a:lnTo>
                    <a:pt x="48548" y="35046"/>
                  </a:lnTo>
                  <a:lnTo>
                    <a:pt x="48629" y="34730"/>
                  </a:lnTo>
                  <a:lnTo>
                    <a:pt x="48585" y="34562"/>
                  </a:lnTo>
                  <a:lnTo>
                    <a:pt x="47566" y="33248"/>
                  </a:lnTo>
                  <a:lnTo>
                    <a:pt x="46415" y="32172"/>
                  </a:lnTo>
                  <a:lnTo>
                    <a:pt x="46261" y="32161"/>
                  </a:lnTo>
                  <a:lnTo>
                    <a:pt x="45734" y="32377"/>
                  </a:lnTo>
                  <a:lnTo>
                    <a:pt x="45525" y="32288"/>
                  </a:lnTo>
                  <a:lnTo>
                    <a:pt x="45421" y="31592"/>
                  </a:lnTo>
                  <a:lnTo>
                    <a:pt x="45219" y="31253"/>
                  </a:lnTo>
                  <a:lnTo>
                    <a:pt x="44297" y="30380"/>
                  </a:lnTo>
                  <a:lnTo>
                    <a:pt x="43787" y="30154"/>
                  </a:lnTo>
                  <a:lnTo>
                    <a:pt x="43414" y="29698"/>
                  </a:lnTo>
                  <a:lnTo>
                    <a:pt x="43316" y="29406"/>
                  </a:lnTo>
                  <a:lnTo>
                    <a:pt x="43497" y="29016"/>
                  </a:lnTo>
                  <a:lnTo>
                    <a:pt x="43442" y="28811"/>
                  </a:lnTo>
                  <a:lnTo>
                    <a:pt x="43449" y="28636"/>
                  </a:lnTo>
                  <a:lnTo>
                    <a:pt x="43785" y="28146"/>
                  </a:lnTo>
                  <a:lnTo>
                    <a:pt x="43299" y="26794"/>
                  </a:lnTo>
                  <a:lnTo>
                    <a:pt x="42382" y="26102"/>
                  </a:lnTo>
                  <a:lnTo>
                    <a:pt x="41817" y="25581"/>
                  </a:lnTo>
                  <a:lnTo>
                    <a:pt x="41314" y="25052"/>
                  </a:lnTo>
                  <a:lnTo>
                    <a:pt x="41187" y="24711"/>
                  </a:lnTo>
                  <a:lnTo>
                    <a:pt x="40984" y="24501"/>
                  </a:lnTo>
                  <a:lnTo>
                    <a:pt x="39513" y="24152"/>
                  </a:lnTo>
                  <a:lnTo>
                    <a:pt x="38545" y="24220"/>
                  </a:lnTo>
                  <a:lnTo>
                    <a:pt x="38390" y="24149"/>
                  </a:lnTo>
                  <a:lnTo>
                    <a:pt x="38099" y="23204"/>
                  </a:lnTo>
                  <a:lnTo>
                    <a:pt x="37722" y="22389"/>
                  </a:lnTo>
                  <a:lnTo>
                    <a:pt x="37542" y="22113"/>
                  </a:lnTo>
                  <a:lnTo>
                    <a:pt x="37352" y="21987"/>
                  </a:lnTo>
                  <a:lnTo>
                    <a:pt x="37114" y="21246"/>
                  </a:lnTo>
                  <a:lnTo>
                    <a:pt x="37041" y="20680"/>
                  </a:lnTo>
                  <a:lnTo>
                    <a:pt x="37243" y="19853"/>
                  </a:lnTo>
                  <a:lnTo>
                    <a:pt x="37240" y="19332"/>
                  </a:lnTo>
                  <a:lnTo>
                    <a:pt x="37075" y="18997"/>
                  </a:lnTo>
                  <a:lnTo>
                    <a:pt x="36616" y="18818"/>
                  </a:lnTo>
                  <a:lnTo>
                    <a:pt x="36223" y="18963"/>
                  </a:lnTo>
                  <a:lnTo>
                    <a:pt x="35970" y="19331"/>
                  </a:lnTo>
                  <a:lnTo>
                    <a:pt x="35676" y="19558"/>
                  </a:lnTo>
                  <a:lnTo>
                    <a:pt x="35508" y="19618"/>
                  </a:lnTo>
                  <a:lnTo>
                    <a:pt x="34935" y="19592"/>
                  </a:lnTo>
                  <a:lnTo>
                    <a:pt x="34396" y="19755"/>
                  </a:lnTo>
                  <a:lnTo>
                    <a:pt x="34305" y="20280"/>
                  </a:lnTo>
                  <a:lnTo>
                    <a:pt x="34373" y="20418"/>
                  </a:lnTo>
                  <a:lnTo>
                    <a:pt x="34057" y="20907"/>
                  </a:lnTo>
                  <a:lnTo>
                    <a:pt x="33496" y="20702"/>
                  </a:lnTo>
                  <a:lnTo>
                    <a:pt x="33063" y="20765"/>
                  </a:lnTo>
                  <a:lnTo>
                    <a:pt x="32357" y="21606"/>
                  </a:lnTo>
                  <a:lnTo>
                    <a:pt x="31034" y="23544"/>
                  </a:lnTo>
                  <a:lnTo>
                    <a:pt x="30639" y="24310"/>
                  </a:lnTo>
                  <a:lnTo>
                    <a:pt x="29043" y="24843"/>
                  </a:lnTo>
                  <a:lnTo>
                    <a:pt x="28613" y="24832"/>
                  </a:lnTo>
                  <a:lnTo>
                    <a:pt x="27832" y="25234"/>
                  </a:lnTo>
                  <a:lnTo>
                    <a:pt x="27015" y="26455"/>
                  </a:lnTo>
                  <a:lnTo>
                    <a:pt x="26872" y="26854"/>
                  </a:lnTo>
                  <a:lnTo>
                    <a:pt x="26956" y="27170"/>
                  </a:lnTo>
                  <a:lnTo>
                    <a:pt x="25992" y="27878"/>
                  </a:lnTo>
                  <a:lnTo>
                    <a:pt x="25728" y="27923"/>
                  </a:lnTo>
                  <a:lnTo>
                    <a:pt x="25666" y="28373"/>
                  </a:lnTo>
                  <a:lnTo>
                    <a:pt x="25538" y="28663"/>
                  </a:lnTo>
                  <a:lnTo>
                    <a:pt x="25006" y="29192"/>
                  </a:lnTo>
                  <a:lnTo>
                    <a:pt x="24665" y="29412"/>
                  </a:lnTo>
                  <a:lnTo>
                    <a:pt x="24478" y="29766"/>
                  </a:lnTo>
                  <a:lnTo>
                    <a:pt x="24288" y="30644"/>
                  </a:lnTo>
                  <a:lnTo>
                    <a:pt x="24307" y="31002"/>
                  </a:lnTo>
                  <a:lnTo>
                    <a:pt x="24475" y="31300"/>
                  </a:lnTo>
                  <a:lnTo>
                    <a:pt x="25003" y="31448"/>
                  </a:lnTo>
                  <a:lnTo>
                    <a:pt x="25483" y="31180"/>
                  </a:lnTo>
                  <a:lnTo>
                    <a:pt x="25788" y="31295"/>
                  </a:lnTo>
                  <a:lnTo>
                    <a:pt x="26924" y="32743"/>
                  </a:lnTo>
                  <a:lnTo>
                    <a:pt x="26968" y="33286"/>
                  </a:lnTo>
                  <a:lnTo>
                    <a:pt x="26906" y="33614"/>
                  </a:lnTo>
                  <a:lnTo>
                    <a:pt x="26767" y="33849"/>
                  </a:lnTo>
                  <a:lnTo>
                    <a:pt x="26569" y="33990"/>
                  </a:lnTo>
                  <a:lnTo>
                    <a:pt x="26628" y="34143"/>
                  </a:lnTo>
                  <a:lnTo>
                    <a:pt x="26903" y="34292"/>
                  </a:lnTo>
                  <a:lnTo>
                    <a:pt x="27159" y="34325"/>
                  </a:lnTo>
                  <a:lnTo>
                    <a:pt x="27368" y="34228"/>
                  </a:lnTo>
                  <a:lnTo>
                    <a:pt x="28010" y="33569"/>
                  </a:lnTo>
                  <a:lnTo>
                    <a:pt x="28999" y="33718"/>
                  </a:lnTo>
                  <a:lnTo>
                    <a:pt x="30029" y="33234"/>
                  </a:lnTo>
                  <a:lnTo>
                    <a:pt x="30256" y="33037"/>
                  </a:lnTo>
                  <a:lnTo>
                    <a:pt x="30462" y="33040"/>
                  </a:lnTo>
                  <a:lnTo>
                    <a:pt x="30626" y="33227"/>
                  </a:lnTo>
                  <a:lnTo>
                    <a:pt x="31467" y="35827"/>
                  </a:lnTo>
                  <a:lnTo>
                    <a:pt x="31304" y="37001"/>
                  </a:lnTo>
                  <a:lnTo>
                    <a:pt x="31312" y="37723"/>
                  </a:lnTo>
                  <a:lnTo>
                    <a:pt x="31554" y="37868"/>
                  </a:lnTo>
                  <a:lnTo>
                    <a:pt x="31741" y="37883"/>
                  </a:lnTo>
                  <a:lnTo>
                    <a:pt x="32034" y="37779"/>
                  </a:lnTo>
                  <a:lnTo>
                    <a:pt x="32301" y="37611"/>
                  </a:lnTo>
                  <a:lnTo>
                    <a:pt x="32518" y="37276"/>
                  </a:lnTo>
                  <a:lnTo>
                    <a:pt x="32796" y="37667"/>
                  </a:lnTo>
                  <a:lnTo>
                    <a:pt x="33697" y="38248"/>
                  </a:lnTo>
                  <a:lnTo>
                    <a:pt x="33799" y="36991"/>
                  </a:lnTo>
                  <a:lnTo>
                    <a:pt x="33968" y="36659"/>
                  </a:lnTo>
                  <a:lnTo>
                    <a:pt x="34203" y="36668"/>
                  </a:lnTo>
                  <a:lnTo>
                    <a:pt x="34509" y="37056"/>
                  </a:lnTo>
                  <a:lnTo>
                    <a:pt x="36703" y="38685"/>
                  </a:lnTo>
                  <a:lnTo>
                    <a:pt x="39101" y="41946"/>
                  </a:lnTo>
                  <a:lnTo>
                    <a:pt x="39348" y="42308"/>
                  </a:lnTo>
                  <a:lnTo>
                    <a:pt x="40064" y="42552"/>
                  </a:lnTo>
                  <a:lnTo>
                    <a:pt x="40768" y="42543"/>
                  </a:lnTo>
                  <a:lnTo>
                    <a:pt x="41192" y="42866"/>
                  </a:lnTo>
                  <a:lnTo>
                    <a:pt x="40633" y="43282"/>
                  </a:lnTo>
                  <a:lnTo>
                    <a:pt x="40148" y="43925"/>
                  </a:lnTo>
                  <a:lnTo>
                    <a:pt x="40421" y="44530"/>
                  </a:lnTo>
                  <a:lnTo>
                    <a:pt x="40833" y="45103"/>
                  </a:lnTo>
                  <a:lnTo>
                    <a:pt x="40871" y="45528"/>
                  </a:lnTo>
                  <a:lnTo>
                    <a:pt x="41591" y="47127"/>
                  </a:lnTo>
                  <a:lnTo>
                    <a:pt x="41638" y="48534"/>
                  </a:lnTo>
                  <a:lnTo>
                    <a:pt x="41806" y="49883"/>
                  </a:lnTo>
                  <a:lnTo>
                    <a:pt x="42051" y="49921"/>
                  </a:lnTo>
                  <a:lnTo>
                    <a:pt x="42385" y="49832"/>
                  </a:lnTo>
                  <a:lnTo>
                    <a:pt x="42747" y="50225"/>
                  </a:lnTo>
                  <a:lnTo>
                    <a:pt x="43218" y="51039"/>
                  </a:lnTo>
                  <a:lnTo>
                    <a:pt x="43230" y="51556"/>
                  </a:lnTo>
                  <a:lnTo>
                    <a:pt x="42708" y="52062"/>
                  </a:lnTo>
                  <a:lnTo>
                    <a:pt x="42681" y="52191"/>
                  </a:lnTo>
                  <a:lnTo>
                    <a:pt x="42984" y="52465"/>
                  </a:lnTo>
                  <a:lnTo>
                    <a:pt x="43644" y="52727"/>
                  </a:lnTo>
                  <a:lnTo>
                    <a:pt x="44121" y="53336"/>
                  </a:lnTo>
                  <a:lnTo>
                    <a:pt x="44384" y="53858"/>
                  </a:lnTo>
                  <a:lnTo>
                    <a:pt x="44703" y="54075"/>
                  </a:lnTo>
                  <a:lnTo>
                    <a:pt x="45616" y="54478"/>
                  </a:lnTo>
                  <a:lnTo>
                    <a:pt x="44623" y="57466"/>
                  </a:lnTo>
                  <a:lnTo>
                    <a:pt x="44594" y="57876"/>
                  </a:lnTo>
                  <a:lnTo>
                    <a:pt x="44139" y="58982"/>
                  </a:lnTo>
                  <a:lnTo>
                    <a:pt x="43439" y="59842"/>
                  </a:lnTo>
                  <a:lnTo>
                    <a:pt x="43374" y="60319"/>
                  </a:lnTo>
                  <a:lnTo>
                    <a:pt x="43612" y="60408"/>
                  </a:lnTo>
                  <a:lnTo>
                    <a:pt x="43718" y="60565"/>
                  </a:lnTo>
                  <a:lnTo>
                    <a:pt x="43815" y="61960"/>
                  </a:lnTo>
                  <a:lnTo>
                    <a:pt x="42514" y="63501"/>
                  </a:lnTo>
                  <a:lnTo>
                    <a:pt x="42393" y="64516"/>
                  </a:lnTo>
                  <a:lnTo>
                    <a:pt x="42256" y="64912"/>
                  </a:lnTo>
                  <a:lnTo>
                    <a:pt x="41995" y="64997"/>
                  </a:lnTo>
                  <a:lnTo>
                    <a:pt x="31443" y="60237"/>
                  </a:lnTo>
                  <a:lnTo>
                    <a:pt x="31120" y="60775"/>
                  </a:lnTo>
                  <a:lnTo>
                    <a:pt x="31042" y="61029"/>
                  </a:lnTo>
                  <a:lnTo>
                    <a:pt x="30796" y="61126"/>
                  </a:lnTo>
                  <a:lnTo>
                    <a:pt x="29967" y="61354"/>
                  </a:lnTo>
                  <a:lnTo>
                    <a:pt x="29541" y="61345"/>
                  </a:lnTo>
                  <a:lnTo>
                    <a:pt x="28755" y="60770"/>
                  </a:lnTo>
                  <a:lnTo>
                    <a:pt x="28000" y="60815"/>
                  </a:lnTo>
                  <a:lnTo>
                    <a:pt x="27791" y="60569"/>
                  </a:lnTo>
                  <a:lnTo>
                    <a:pt x="27647" y="60388"/>
                  </a:lnTo>
                  <a:lnTo>
                    <a:pt x="27121" y="59871"/>
                  </a:lnTo>
                  <a:lnTo>
                    <a:pt x="26903" y="59897"/>
                  </a:lnTo>
                  <a:lnTo>
                    <a:pt x="26667" y="60167"/>
                  </a:lnTo>
                  <a:lnTo>
                    <a:pt x="26032" y="61205"/>
                  </a:lnTo>
                  <a:lnTo>
                    <a:pt x="25275" y="62161"/>
                  </a:lnTo>
                  <a:lnTo>
                    <a:pt x="25054" y="62578"/>
                  </a:lnTo>
                  <a:lnTo>
                    <a:pt x="25029" y="62956"/>
                  </a:lnTo>
                  <a:lnTo>
                    <a:pt x="24844" y="63290"/>
                  </a:lnTo>
                  <a:lnTo>
                    <a:pt x="24602" y="63443"/>
                  </a:lnTo>
                  <a:lnTo>
                    <a:pt x="23469" y="63768"/>
                  </a:lnTo>
                  <a:lnTo>
                    <a:pt x="22775" y="63330"/>
                  </a:lnTo>
                  <a:lnTo>
                    <a:pt x="22138" y="63306"/>
                  </a:lnTo>
                  <a:lnTo>
                    <a:pt x="21008" y="63995"/>
                  </a:lnTo>
                  <a:lnTo>
                    <a:pt x="19117" y="64627"/>
                  </a:lnTo>
                  <a:lnTo>
                    <a:pt x="17541" y="65040"/>
                  </a:lnTo>
                  <a:lnTo>
                    <a:pt x="17019" y="63461"/>
                  </a:lnTo>
                  <a:lnTo>
                    <a:pt x="16639" y="62586"/>
                  </a:lnTo>
                  <a:lnTo>
                    <a:pt x="16521" y="62984"/>
                  </a:lnTo>
                  <a:lnTo>
                    <a:pt x="16523" y="64138"/>
                  </a:lnTo>
                  <a:lnTo>
                    <a:pt x="16563" y="64358"/>
                  </a:lnTo>
                  <a:lnTo>
                    <a:pt x="16892" y="65029"/>
                  </a:lnTo>
                  <a:lnTo>
                    <a:pt x="17075" y="65721"/>
                  </a:lnTo>
                  <a:lnTo>
                    <a:pt x="16803" y="65561"/>
                  </a:lnTo>
                  <a:lnTo>
                    <a:pt x="16576" y="65203"/>
                  </a:lnTo>
                  <a:lnTo>
                    <a:pt x="15637" y="64135"/>
                  </a:lnTo>
                  <a:lnTo>
                    <a:pt x="14938" y="63479"/>
                  </a:lnTo>
                  <a:lnTo>
                    <a:pt x="12746" y="63784"/>
                  </a:lnTo>
                  <a:lnTo>
                    <a:pt x="12584" y="63543"/>
                  </a:lnTo>
                  <a:lnTo>
                    <a:pt x="12013" y="63583"/>
                  </a:lnTo>
                  <a:lnTo>
                    <a:pt x="11102" y="64153"/>
                  </a:lnTo>
                  <a:lnTo>
                    <a:pt x="10228" y="64984"/>
                  </a:lnTo>
                  <a:lnTo>
                    <a:pt x="9570" y="65065"/>
                  </a:lnTo>
                  <a:lnTo>
                    <a:pt x="10211" y="64046"/>
                  </a:lnTo>
                  <a:lnTo>
                    <a:pt x="11891" y="61606"/>
                  </a:lnTo>
                  <a:lnTo>
                    <a:pt x="11972" y="61240"/>
                  </a:lnTo>
                  <a:lnTo>
                    <a:pt x="11723" y="60944"/>
                  </a:lnTo>
                  <a:lnTo>
                    <a:pt x="11281" y="60620"/>
                  </a:lnTo>
                  <a:lnTo>
                    <a:pt x="10988" y="60497"/>
                  </a:lnTo>
                  <a:lnTo>
                    <a:pt x="9646" y="60122"/>
                  </a:lnTo>
                  <a:lnTo>
                    <a:pt x="9210" y="59731"/>
                  </a:lnTo>
                  <a:lnTo>
                    <a:pt x="9291" y="59277"/>
                  </a:lnTo>
                  <a:lnTo>
                    <a:pt x="9137" y="59139"/>
                  </a:lnTo>
                  <a:lnTo>
                    <a:pt x="8266" y="58920"/>
                  </a:lnTo>
                  <a:lnTo>
                    <a:pt x="7491" y="58872"/>
                  </a:lnTo>
                  <a:lnTo>
                    <a:pt x="5948" y="58202"/>
                  </a:lnTo>
                  <a:lnTo>
                    <a:pt x="5669" y="58139"/>
                  </a:lnTo>
                  <a:lnTo>
                    <a:pt x="5295" y="58243"/>
                  </a:lnTo>
                  <a:lnTo>
                    <a:pt x="5065" y="58206"/>
                  </a:lnTo>
                  <a:lnTo>
                    <a:pt x="4048" y="57774"/>
                  </a:lnTo>
                  <a:lnTo>
                    <a:pt x="3715" y="57945"/>
                  </a:lnTo>
                  <a:lnTo>
                    <a:pt x="3594" y="58094"/>
                  </a:lnTo>
                  <a:lnTo>
                    <a:pt x="2186" y="58551"/>
                  </a:lnTo>
                  <a:lnTo>
                    <a:pt x="2184" y="57467"/>
                  </a:lnTo>
                  <a:lnTo>
                    <a:pt x="1846" y="57521"/>
                  </a:lnTo>
                  <a:lnTo>
                    <a:pt x="1418" y="57861"/>
                  </a:lnTo>
                  <a:lnTo>
                    <a:pt x="0" y="56846"/>
                  </a:lnTo>
                  <a:lnTo>
                    <a:pt x="210" y="56469"/>
                  </a:lnTo>
                  <a:lnTo>
                    <a:pt x="938" y="55557"/>
                  </a:lnTo>
                  <a:lnTo>
                    <a:pt x="920" y="54976"/>
                  </a:lnTo>
                  <a:lnTo>
                    <a:pt x="1004" y="54231"/>
                  </a:lnTo>
                  <a:lnTo>
                    <a:pt x="1158" y="53807"/>
                  </a:lnTo>
                  <a:lnTo>
                    <a:pt x="1221" y="53334"/>
                  </a:lnTo>
                  <a:lnTo>
                    <a:pt x="929" y="50642"/>
                  </a:lnTo>
                  <a:lnTo>
                    <a:pt x="530" y="50277"/>
                  </a:lnTo>
                  <a:lnTo>
                    <a:pt x="966" y="49663"/>
                  </a:lnTo>
                  <a:lnTo>
                    <a:pt x="1105" y="49704"/>
                  </a:lnTo>
                  <a:lnTo>
                    <a:pt x="1218" y="49875"/>
                  </a:lnTo>
                  <a:lnTo>
                    <a:pt x="1639" y="49734"/>
                  </a:lnTo>
                  <a:lnTo>
                    <a:pt x="1595" y="49395"/>
                  </a:lnTo>
                  <a:lnTo>
                    <a:pt x="1372" y="49104"/>
                  </a:lnTo>
                  <a:lnTo>
                    <a:pt x="651" y="48650"/>
                  </a:lnTo>
                  <a:lnTo>
                    <a:pt x="461" y="48788"/>
                  </a:lnTo>
                  <a:lnTo>
                    <a:pt x="21" y="48151"/>
                  </a:lnTo>
                  <a:lnTo>
                    <a:pt x="0" y="47872"/>
                  </a:lnTo>
                  <a:lnTo>
                    <a:pt x="592" y="47006"/>
                  </a:lnTo>
                  <a:lnTo>
                    <a:pt x="1244" y="46448"/>
                  </a:lnTo>
                  <a:lnTo>
                    <a:pt x="1494" y="46402"/>
                  </a:lnTo>
                  <a:lnTo>
                    <a:pt x="1728" y="46208"/>
                  </a:lnTo>
                  <a:lnTo>
                    <a:pt x="1121" y="45463"/>
                  </a:lnTo>
                  <a:lnTo>
                    <a:pt x="1121" y="45229"/>
                  </a:lnTo>
                  <a:lnTo>
                    <a:pt x="1340" y="45091"/>
                  </a:lnTo>
                  <a:lnTo>
                    <a:pt x="1773" y="45099"/>
                  </a:lnTo>
                  <a:lnTo>
                    <a:pt x="2260" y="44965"/>
                  </a:lnTo>
                  <a:lnTo>
                    <a:pt x="2619" y="44485"/>
                  </a:lnTo>
                  <a:lnTo>
                    <a:pt x="2656" y="43870"/>
                  </a:lnTo>
                  <a:lnTo>
                    <a:pt x="2762" y="43699"/>
                  </a:lnTo>
                  <a:lnTo>
                    <a:pt x="3000" y="43699"/>
                  </a:lnTo>
                  <a:lnTo>
                    <a:pt x="3428" y="43882"/>
                  </a:lnTo>
                  <a:lnTo>
                    <a:pt x="4340" y="44753"/>
                  </a:lnTo>
                  <a:lnTo>
                    <a:pt x="4516" y="44843"/>
                  </a:lnTo>
                  <a:lnTo>
                    <a:pt x="4659" y="44698"/>
                  </a:lnTo>
                  <a:lnTo>
                    <a:pt x="4677" y="44311"/>
                  </a:lnTo>
                  <a:lnTo>
                    <a:pt x="4824" y="43994"/>
                  </a:lnTo>
                  <a:lnTo>
                    <a:pt x="5143" y="43734"/>
                  </a:lnTo>
                  <a:lnTo>
                    <a:pt x="5348" y="43730"/>
                  </a:lnTo>
                  <a:lnTo>
                    <a:pt x="5794" y="44133"/>
                  </a:lnTo>
                  <a:lnTo>
                    <a:pt x="6351" y="43655"/>
                  </a:lnTo>
                  <a:lnTo>
                    <a:pt x="7186" y="43405"/>
                  </a:lnTo>
                  <a:lnTo>
                    <a:pt x="7222" y="43167"/>
                  </a:lnTo>
                  <a:lnTo>
                    <a:pt x="7120" y="42732"/>
                  </a:lnTo>
                  <a:lnTo>
                    <a:pt x="6768" y="42345"/>
                  </a:lnTo>
                  <a:lnTo>
                    <a:pt x="6471" y="41016"/>
                  </a:lnTo>
                  <a:lnTo>
                    <a:pt x="6833" y="40576"/>
                  </a:lnTo>
                  <a:lnTo>
                    <a:pt x="7229" y="40650"/>
                  </a:lnTo>
                  <a:lnTo>
                    <a:pt x="7573" y="40926"/>
                  </a:lnTo>
                  <a:lnTo>
                    <a:pt x="8097" y="41156"/>
                  </a:lnTo>
                  <a:lnTo>
                    <a:pt x="8687" y="40970"/>
                  </a:lnTo>
                  <a:lnTo>
                    <a:pt x="8874" y="40769"/>
                  </a:lnTo>
                  <a:lnTo>
                    <a:pt x="8822" y="40523"/>
                  </a:lnTo>
                  <a:lnTo>
                    <a:pt x="8485" y="40371"/>
                  </a:lnTo>
                  <a:lnTo>
                    <a:pt x="8148" y="39890"/>
                  </a:lnTo>
                  <a:lnTo>
                    <a:pt x="8151" y="38630"/>
                  </a:lnTo>
                  <a:lnTo>
                    <a:pt x="8287" y="38260"/>
                  </a:lnTo>
                  <a:lnTo>
                    <a:pt x="8437" y="38159"/>
                  </a:lnTo>
                  <a:lnTo>
                    <a:pt x="8668" y="38081"/>
                  </a:lnTo>
                  <a:lnTo>
                    <a:pt x="9092" y="38100"/>
                  </a:lnTo>
                  <a:lnTo>
                    <a:pt x="9232" y="38073"/>
                  </a:lnTo>
                  <a:lnTo>
                    <a:pt x="9349" y="37902"/>
                  </a:lnTo>
                  <a:lnTo>
                    <a:pt x="9305" y="37604"/>
                  </a:lnTo>
                  <a:lnTo>
                    <a:pt x="9107" y="37093"/>
                  </a:lnTo>
                  <a:lnTo>
                    <a:pt x="9169" y="36918"/>
                  </a:lnTo>
                  <a:lnTo>
                    <a:pt x="9366" y="36892"/>
                  </a:lnTo>
                  <a:lnTo>
                    <a:pt x="9902" y="37203"/>
                  </a:lnTo>
                  <a:lnTo>
                    <a:pt x="10393" y="37760"/>
                  </a:lnTo>
                  <a:lnTo>
                    <a:pt x="11101" y="38225"/>
                  </a:lnTo>
                  <a:lnTo>
                    <a:pt x="11628" y="38255"/>
                  </a:lnTo>
                  <a:lnTo>
                    <a:pt x="12006" y="37886"/>
                  </a:lnTo>
                  <a:lnTo>
                    <a:pt x="12250" y="37813"/>
                  </a:lnTo>
                  <a:lnTo>
                    <a:pt x="13006" y="37633"/>
                  </a:lnTo>
                  <a:lnTo>
                    <a:pt x="13581" y="37287"/>
                  </a:lnTo>
                  <a:lnTo>
                    <a:pt x="13691" y="37134"/>
                  </a:lnTo>
                  <a:lnTo>
                    <a:pt x="13577" y="36206"/>
                  </a:lnTo>
                  <a:lnTo>
                    <a:pt x="13559" y="35975"/>
                  </a:lnTo>
                  <a:lnTo>
                    <a:pt x="13659" y="35627"/>
                  </a:lnTo>
                  <a:lnTo>
                    <a:pt x="14226" y="34999"/>
                  </a:lnTo>
                  <a:lnTo>
                    <a:pt x="14570" y="34858"/>
                  </a:lnTo>
                  <a:lnTo>
                    <a:pt x="17644" y="33850"/>
                  </a:lnTo>
                  <a:lnTo>
                    <a:pt x="17276" y="33288"/>
                  </a:lnTo>
                  <a:lnTo>
                    <a:pt x="16549" y="32178"/>
                  </a:lnTo>
                  <a:lnTo>
                    <a:pt x="16450" y="32027"/>
                  </a:lnTo>
                  <a:lnTo>
                    <a:pt x="17058" y="32011"/>
                  </a:lnTo>
                  <a:lnTo>
                    <a:pt x="17045" y="31262"/>
                  </a:lnTo>
                  <a:lnTo>
                    <a:pt x="16903" y="30888"/>
                  </a:lnTo>
                  <a:lnTo>
                    <a:pt x="16165" y="30725"/>
                  </a:lnTo>
                  <a:lnTo>
                    <a:pt x="15932" y="30856"/>
                  </a:lnTo>
                  <a:lnTo>
                    <a:pt x="15660" y="30839"/>
                  </a:lnTo>
                  <a:lnTo>
                    <a:pt x="15362" y="30391"/>
                  </a:lnTo>
                  <a:lnTo>
                    <a:pt x="13302" y="27259"/>
                  </a:lnTo>
                  <a:lnTo>
                    <a:pt x="12386" y="24032"/>
                  </a:lnTo>
                  <a:lnTo>
                    <a:pt x="12238" y="23509"/>
                  </a:lnTo>
                  <a:lnTo>
                    <a:pt x="11232" y="19967"/>
                  </a:lnTo>
                  <a:lnTo>
                    <a:pt x="11122" y="19578"/>
                  </a:lnTo>
                  <a:lnTo>
                    <a:pt x="10390" y="16997"/>
                  </a:lnTo>
                  <a:lnTo>
                    <a:pt x="9413" y="15111"/>
                  </a:lnTo>
                  <a:lnTo>
                    <a:pt x="8228" y="12801"/>
                  </a:lnTo>
                  <a:lnTo>
                    <a:pt x="7378" y="11098"/>
                  </a:lnTo>
                  <a:lnTo>
                    <a:pt x="7310" y="10962"/>
                  </a:lnTo>
                  <a:lnTo>
                    <a:pt x="5885" y="8108"/>
                  </a:lnTo>
                  <a:lnTo>
                    <a:pt x="5140" y="6791"/>
                  </a:lnTo>
                  <a:lnTo>
                    <a:pt x="4706" y="60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6" name="pg447">
              <a:extLst>
                <a:ext uri="{FF2B5EF4-FFF2-40B4-BE49-F238E27FC236}">
                  <a16:creationId xmlns:a16="http://schemas.microsoft.com/office/drawing/2014/main" id="{FB64303F-5889-A748-B7AD-7CB1DE76890F}"/>
                </a:ext>
              </a:extLst>
            </p:cNvPr>
            <p:cNvSpPr/>
            <p:nvPr/>
          </p:nvSpPr>
          <p:spPr>
            <a:xfrm>
              <a:off x="6024299" y="3577511"/>
              <a:ext cx="3327" cy="3971"/>
            </a:xfrm>
            <a:custGeom>
              <a:avLst/>
              <a:gdLst/>
              <a:ahLst/>
              <a:cxnLst/>
              <a:rect l="0" t="0" r="0" b="0"/>
              <a:pathLst>
                <a:path w="3327" h="3971">
                  <a:moveTo>
                    <a:pt x="2678" y="3971"/>
                  </a:moveTo>
                  <a:lnTo>
                    <a:pt x="3146" y="3731"/>
                  </a:lnTo>
                  <a:lnTo>
                    <a:pt x="3281" y="3230"/>
                  </a:lnTo>
                  <a:lnTo>
                    <a:pt x="3327" y="2884"/>
                  </a:lnTo>
                  <a:lnTo>
                    <a:pt x="3206" y="1145"/>
                  </a:lnTo>
                  <a:lnTo>
                    <a:pt x="3019" y="996"/>
                  </a:lnTo>
                  <a:lnTo>
                    <a:pt x="2392" y="777"/>
                  </a:lnTo>
                  <a:lnTo>
                    <a:pt x="1671" y="33"/>
                  </a:lnTo>
                  <a:lnTo>
                    <a:pt x="1264" y="0"/>
                  </a:lnTo>
                  <a:lnTo>
                    <a:pt x="1066" y="89"/>
                  </a:lnTo>
                  <a:lnTo>
                    <a:pt x="1023" y="327"/>
                  </a:lnTo>
                  <a:lnTo>
                    <a:pt x="1433" y="1005"/>
                  </a:lnTo>
                  <a:lnTo>
                    <a:pt x="1609" y="1075"/>
                  </a:lnTo>
                  <a:lnTo>
                    <a:pt x="1514" y="1246"/>
                  </a:lnTo>
                  <a:lnTo>
                    <a:pt x="1162" y="1522"/>
                  </a:lnTo>
                  <a:lnTo>
                    <a:pt x="540" y="1675"/>
                  </a:lnTo>
                  <a:lnTo>
                    <a:pt x="200" y="2383"/>
                  </a:lnTo>
                  <a:lnTo>
                    <a:pt x="28" y="2900"/>
                  </a:lnTo>
                  <a:lnTo>
                    <a:pt x="0" y="3514"/>
                  </a:lnTo>
                  <a:lnTo>
                    <a:pt x="1152" y="3380"/>
                  </a:lnTo>
                  <a:lnTo>
                    <a:pt x="2251" y="3506"/>
                  </a:lnTo>
                  <a:lnTo>
                    <a:pt x="2573" y="378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7" name="pg448">
              <a:extLst>
                <a:ext uri="{FF2B5EF4-FFF2-40B4-BE49-F238E27FC236}">
                  <a16:creationId xmlns:a16="http://schemas.microsoft.com/office/drawing/2014/main" id="{9AD41E0F-D747-1D44-B58A-661A0C4D9403}"/>
                </a:ext>
              </a:extLst>
            </p:cNvPr>
            <p:cNvSpPr/>
            <p:nvPr/>
          </p:nvSpPr>
          <p:spPr>
            <a:xfrm>
              <a:off x="6069768" y="3602248"/>
              <a:ext cx="75986" cy="63872"/>
            </a:xfrm>
            <a:custGeom>
              <a:avLst/>
              <a:gdLst/>
              <a:ahLst/>
              <a:cxnLst/>
              <a:rect l="0" t="0" r="0" b="0"/>
              <a:pathLst>
                <a:path w="75986" h="63872">
                  <a:moveTo>
                    <a:pt x="43185" y="314"/>
                  </a:moveTo>
                  <a:lnTo>
                    <a:pt x="43886" y="1219"/>
                  </a:lnTo>
                  <a:lnTo>
                    <a:pt x="44964" y="2321"/>
                  </a:lnTo>
                  <a:lnTo>
                    <a:pt x="45414" y="2781"/>
                  </a:lnTo>
                  <a:lnTo>
                    <a:pt x="46010" y="2798"/>
                  </a:lnTo>
                  <a:lnTo>
                    <a:pt x="45473" y="3197"/>
                  </a:lnTo>
                  <a:lnTo>
                    <a:pt x="45056" y="3636"/>
                  </a:lnTo>
                  <a:lnTo>
                    <a:pt x="45162" y="3942"/>
                  </a:lnTo>
                  <a:lnTo>
                    <a:pt x="45440" y="4347"/>
                  </a:lnTo>
                  <a:lnTo>
                    <a:pt x="46473" y="4686"/>
                  </a:lnTo>
                  <a:lnTo>
                    <a:pt x="47428" y="3994"/>
                  </a:lnTo>
                  <a:lnTo>
                    <a:pt x="47679" y="4163"/>
                  </a:lnTo>
                  <a:lnTo>
                    <a:pt x="48025" y="3902"/>
                  </a:lnTo>
                  <a:lnTo>
                    <a:pt x="48290" y="3570"/>
                  </a:lnTo>
                  <a:lnTo>
                    <a:pt x="48031" y="3052"/>
                  </a:lnTo>
                  <a:lnTo>
                    <a:pt x="47840" y="2846"/>
                  </a:lnTo>
                  <a:lnTo>
                    <a:pt x="52434" y="2986"/>
                  </a:lnTo>
                  <a:lnTo>
                    <a:pt x="53268" y="3011"/>
                  </a:lnTo>
                  <a:lnTo>
                    <a:pt x="51577" y="4360"/>
                  </a:lnTo>
                  <a:lnTo>
                    <a:pt x="48298" y="6611"/>
                  </a:lnTo>
                  <a:lnTo>
                    <a:pt x="47778" y="6797"/>
                  </a:lnTo>
                  <a:lnTo>
                    <a:pt x="47698" y="7297"/>
                  </a:lnTo>
                  <a:lnTo>
                    <a:pt x="47762" y="7537"/>
                  </a:lnTo>
                  <a:lnTo>
                    <a:pt x="49098" y="9332"/>
                  </a:lnTo>
                  <a:lnTo>
                    <a:pt x="50112" y="10311"/>
                  </a:lnTo>
                  <a:lnTo>
                    <a:pt x="50295" y="10394"/>
                  </a:lnTo>
                  <a:lnTo>
                    <a:pt x="50454" y="10342"/>
                  </a:lnTo>
                  <a:lnTo>
                    <a:pt x="51245" y="9653"/>
                  </a:lnTo>
                  <a:lnTo>
                    <a:pt x="51946" y="10269"/>
                  </a:lnTo>
                  <a:lnTo>
                    <a:pt x="52311" y="10766"/>
                  </a:lnTo>
                  <a:lnTo>
                    <a:pt x="52393" y="11024"/>
                  </a:lnTo>
                  <a:lnTo>
                    <a:pt x="53135" y="10836"/>
                  </a:lnTo>
                  <a:lnTo>
                    <a:pt x="53180" y="11654"/>
                  </a:lnTo>
                  <a:lnTo>
                    <a:pt x="54310" y="11796"/>
                  </a:lnTo>
                  <a:lnTo>
                    <a:pt x="54511" y="12541"/>
                  </a:lnTo>
                  <a:lnTo>
                    <a:pt x="54382" y="13066"/>
                  </a:lnTo>
                  <a:lnTo>
                    <a:pt x="54262" y="13207"/>
                  </a:lnTo>
                  <a:lnTo>
                    <a:pt x="55097" y="14368"/>
                  </a:lnTo>
                  <a:lnTo>
                    <a:pt x="55201" y="14896"/>
                  </a:lnTo>
                  <a:lnTo>
                    <a:pt x="54888" y="15247"/>
                  </a:lnTo>
                  <a:lnTo>
                    <a:pt x="55940" y="15417"/>
                  </a:lnTo>
                  <a:lnTo>
                    <a:pt x="56396" y="15656"/>
                  </a:lnTo>
                  <a:lnTo>
                    <a:pt x="57546" y="17623"/>
                  </a:lnTo>
                  <a:lnTo>
                    <a:pt x="58252" y="16895"/>
                  </a:lnTo>
                  <a:lnTo>
                    <a:pt x="58729" y="17483"/>
                  </a:lnTo>
                  <a:lnTo>
                    <a:pt x="58795" y="17660"/>
                  </a:lnTo>
                  <a:lnTo>
                    <a:pt x="58751" y="18133"/>
                  </a:lnTo>
                  <a:lnTo>
                    <a:pt x="59510" y="18206"/>
                  </a:lnTo>
                  <a:lnTo>
                    <a:pt x="59690" y="18120"/>
                  </a:lnTo>
                  <a:lnTo>
                    <a:pt x="60247" y="17524"/>
                  </a:lnTo>
                  <a:lnTo>
                    <a:pt x="60539" y="17428"/>
                  </a:lnTo>
                  <a:lnTo>
                    <a:pt x="61086" y="17774"/>
                  </a:lnTo>
                  <a:lnTo>
                    <a:pt x="61434" y="18167"/>
                  </a:lnTo>
                  <a:lnTo>
                    <a:pt x="61511" y="18784"/>
                  </a:lnTo>
                  <a:lnTo>
                    <a:pt x="61565" y="19055"/>
                  </a:lnTo>
                  <a:lnTo>
                    <a:pt x="61950" y="18844"/>
                  </a:lnTo>
                  <a:lnTo>
                    <a:pt x="62309" y="18490"/>
                  </a:lnTo>
                  <a:lnTo>
                    <a:pt x="62101" y="18066"/>
                  </a:lnTo>
                  <a:lnTo>
                    <a:pt x="62304" y="17514"/>
                  </a:lnTo>
                  <a:lnTo>
                    <a:pt x="63042" y="16939"/>
                  </a:lnTo>
                  <a:lnTo>
                    <a:pt x="63349" y="16970"/>
                  </a:lnTo>
                  <a:lnTo>
                    <a:pt x="64099" y="17108"/>
                  </a:lnTo>
                  <a:lnTo>
                    <a:pt x="64436" y="16929"/>
                  </a:lnTo>
                  <a:lnTo>
                    <a:pt x="65196" y="17558"/>
                  </a:lnTo>
                  <a:lnTo>
                    <a:pt x="64679" y="17891"/>
                  </a:lnTo>
                  <a:lnTo>
                    <a:pt x="64082" y="18456"/>
                  </a:lnTo>
                  <a:lnTo>
                    <a:pt x="63396" y="19463"/>
                  </a:lnTo>
                  <a:lnTo>
                    <a:pt x="63282" y="19723"/>
                  </a:lnTo>
                  <a:lnTo>
                    <a:pt x="63682" y="19950"/>
                  </a:lnTo>
                  <a:lnTo>
                    <a:pt x="64281" y="19796"/>
                  </a:lnTo>
                  <a:lnTo>
                    <a:pt x="64720" y="20005"/>
                  </a:lnTo>
                  <a:lnTo>
                    <a:pt x="65366" y="20174"/>
                  </a:lnTo>
                  <a:lnTo>
                    <a:pt x="66224" y="20103"/>
                  </a:lnTo>
                  <a:lnTo>
                    <a:pt x="66897" y="19841"/>
                  </a:lnTo>
                  <a:lnTo>
                    <a:pt x="66966" y="20684"/>
                  </a:lnTo>
                  <a:lnTo>
                    <a:pt x="66390" y="20304"/>
                  </a:lnTo>
                  <a:lnTo>
                    <a:pt x="65845" y="20286"/>
                  </a:lnTo>
                  <a:lnTo>
                    <a:pt x="65565" y="20372"/>
                  </a:lnTo>
                  <a:lnTo>
                    <a:pt x="64791" y="21246"/>
                  </a:lnTo>
                  <a:lnTo>
                    <a:pt x="64374" y="22584"/>
                  </a:lnTo>
                  <a:lnTo>
                    <a:pt x="64264" y="22722"/>
                  </a:lnTo>
                  <a:lnTo>
                    <a:pt x="64065" y="22771"/>
                  </a:lnTo>
                  <a:lnTo>
                    <a:pt x="62943" y="22623"/>
                  </a:lnTo>
                  <a:lnTo>
                    <a:pt x="62723" y="22748"/>
                  </a:lnTo>
                  <a:lnTo>
                    <a:pt x="63258" y="22795"/>
                  </a:lnTo>
                  <a:lnTo>
                    <a:pt x="63572" y="23107"/>
                  </a:lnTo>
                  <a:lnTo>
                    <a:pt x="63869" y="23601"/>
                  </a:lnTo>
                  <a:lnTo>
                    <a:pt x="64010" y="23700"/>
                  </a:lnTo>
                  <a:lnTo>
                    <a:pt x="64382" y="23724"/>
                  </a:lnTo>
                  <a:lnTo>
                    <a:pt x="64629" y="23580"/>
                  </a:lnTo>
                  <a:lnTo>
                    <a:pt x="64776" y="23375"/>
                  </a:lnTo>
                  <a:lnTo>
                    <a:pt x="65018" y="22779"/>
                  </a:lnTo>
                  <a:lnTo>
                    <a:pt x="65070" y="22342"/>
                  </a:lnTo>
                  <a:lnTo>
                    <a:pt x="65035" y="21582"/>
                  </a:lnTo>
                  <a:lnTo>
                    <a:pt x="65159" y="21116"/>
                  </a:lnTo>
                  <a:lnTo>
                    <a:pt x="65482" y="20616"/>
                  </a:lnTo>
                  <a:lnTo>
                    <a:pt x="66081" y="20387"/>
                  </a:lnTo>
                  <a:lnTo>
                    <a:pt x="66373" y="20408"/>
                  </a:lnTo>
                  <a:lnTo>
                    <a:pt x="66643" y="20601"/>
                  </a:lnTo>
                  <a:lnTo>
                    <a:pt x="67078" y="21819"/>
                  </a:lnTo>
                  <a:lnTo>
                    <a:pt x="67420" y="21959"/>
                  </a:lnTo>
                  <a:lnTo>
                    <a:pt x="67788" y="21868"/>
                  </a:lnTo>
                  <a:lnTo>
                    <a:pt x="67438" y="22019"/>
                  </a:lnTo>
                  <a:lnTo>
                    <a:pt x="67078" y="21917"/>
                  </a:lnTo>
                  <a:lnTo>
                    <a:pt x="66935" y="21673"/>
                  </a:lnTo>
                  <a:lnTo>
                    <a:pt x="66703" y="20793"/>
                  </a:lnTo>
                  <a:lnTo>
                    <a:pt x="66402" y="20481"/>
                  </a:lnTo>
                  <a:lnTo>
                    <a:pt x="66089" y="20408"/>
                  </a:lnTo>
                  <a:lnTo>
                    <a:pt x="65619" y="20585"/>
                  </a:lnTo>
                  <a:lnTo>
                    <a:pt x="65234" y="21040"/>
                  </a:lnTo>
                  <a:lnTo>
                    <a:pt x="65126" y="21376"/>
                  </a:lnTo>
                  <a:lnTo>
                    <a:pt x="65085" y="21727"/>
                  </a:lnTo>
                  <a:lnTo>
                    <a:pt x="65120" y="22654"/>
                  </a:lnTo>
                  <a:lnTo>
                    <a:pt x="64960" y="23187"/>
                  </a:lnTo>
                  <a:lnTo>
                    <a:pt x="64701" y="23607"/>
                  </a:lnTo>
                  <a:lnTo>
                    <a:pt x="65060" y="23567"/>
                  </a:lnTo>
                  <a:lnTo>
                    <a:pt x="65215" y="24010"/>
                  </a:lnTo>
                  <a:lnTo>
                    <a:pt x="64973" y="24398"/>
                  </a:lnTo>
                  <a:lnTo>
                    <a:pt x="64700" y="24541"/>
                  </a:lnTo>
                  <a:lnTo>
                    <a:pt x="63614" y="25532"/>
                  </a:lnTo>
                  <a:lnTo>
                    <a:pt x="63626" y="25920"/>
                  </a:lnTo>
                  <a:lnTo>
                    <a:pt x="64155" y="26691"/>
                  </a:lnTo>
                  <a:lnTo>
                    <a:pt x="64368" y="26834"/>
                  </a:lnTo>
                  <a:lnTo>
                    <a:pt x="66021" y="26628"/>
                  </a:lnTo>
                  <a:lnTo>
                    <a:pt x="65775" y="24960"/>
                  </a:lnTo>
                  <a:lnTo>
                    <a:pt x="65510" y="24520"/>
                  </a:lnTo>
                  <a:lnTo>
                    <a:pt x="65634" y="24005"/>
                  </a:lnTo>
                  <a:lnTo>
                    <a:pt x="66846" y="23973"/>
                  </a:lnTo>
                  <a:lnTo>
                    <a:pt x="67788" y="23592"/>
                  </a:lnTo>
                  <a:lnTo>
                    <a:pt x="68121" y="23547"/>
                  </a:lnTo>
                  <a:lnTo>
                    <a:pt x="70734" y="24204"/>
                  </a:lnTo>
                  <a:lnTo>
                    <a:pt x="70774" y="24424"/>
                  </a:lnTo>
                  <a:lnTo>
                    <a:pt x="69909" y="25409"/>
                  </a:lnTo>
                  <a:lnTo>
                    <a:pt x="70326" y="25396"/>
                  </a:lnTo>
                  <a:lnTo>
                    <a:pt x="70859" y="24836"/>
                  </a:lnTo>
                  <a:lnTo>
                    <a:pt x="71581" y="25503"/>
                  </a:lnTo>
                  <a:lnTo>
                    <a:pt x="71584" y="25745"/>
                  </a:lnTo>
                  <a:lnTo>
                    <a:pt x="72031" y="26465"/>
                  </a:lnTo>
                  <a:lnTo>
                    <a:pt x="72314" y="26724"/>
                  </a:lnTo>
                  <a:lnTo>
                    <a:pt x="72321" y="27055"/>
                  </a:lnTo>
                  <a:lnTo>
                    <a:pt x="71592" y="27401"/>
                  </a:lnTo>
                  <a:lnTo>
                    <a:pt x="69915" y="28418"/>
                  </a:lnTo>
                  <a:lnTo>
                    <a:pt x="69302" y="28668"/>
                  </a:lnTo>
                  <a:lnTo>
                    <a:pt x="69259" y="29081"/>
                  </a:lnTo>
                  <a:lnTo>
                    <a:pt x="69000" y="29468"/>
                  </a:lnTo>
                  <a:lnTo>
                    <a:pt x="68705" y="29547"/>
                  </a:lnTo>
                  <a:lnTo>
                    <a:pt x="66753" y="29309"/>
                  </a:lnTo>
                  <a:lnTo>
                    <a:pt x="66493" y="29610"/>
                  </a:lnTo>
                  <a:lnTo>
                    <a:pt x="67096" y="29506"/>
                  </a:lnTo>
                  <a:lnTo>
                    <a:pt x="67760" y="29502"/>
                  </a:lnTo>
                  <a:lnTo>
                    <a:pt x="68724" y="29630"/>
                  </a:lnTo>
                  <a:lnTo>
                    <a:pt x="69510" y="29873"/>
                  </a:lnTo>
                  <a:lnTo>
                    <a:pt x="71025" y="30589"/>
                  </a:lnTo>
                  <a:lnTo>
                    <a:pt x="71604" y="30768"/>
                  </a:lnTo>
                  <a:lnTo>
                    <a:pt x="72865" y="30951"/>
                  </a:lnTo>
                  <a:lnTo>
                    <a:pt x="73160" y="31083"/>
                  </a:lnTo>
                  <a:lnTo>
                    <a:pt x="73285" y="31861"/>
                  </a:lnTo>
                  <a:lnTo>
                    <a:pt x="73766" y="33588"/>
                  </a:lnTo>
                  <a:lnTo>
                    <a:pt x="73938" y="34556"/>
                  </a:lnTo>
                  <a:lnTo>
                    <a:pt x="73964" y="35568"/>
                  </a:lnTo>
                  <a:lnTo>
                    <a:pt x="74368" y="35717"/>
                  </a:lnTo>
                  <a:lnTo>
                    <a:pt x="74955" y="35535"/>
                  </a:lnTo>
                  <a:lnTo>
                    <a:pt x="75159" y="35125"/>
                  </a:lnTo>
                  <a:lnTo>
                    <a:pt x="74623" y="34411"/>
                  </a:lnTo>
                  <a:lnTo>
                    <a:pt x="74743" y="34128"/>
                  </a:lnTo>
                  <a:lnTo>
                    <a:pt x="75558" y="33950"/>
                  </a:lnTo>
                  <a:lnTo>
                    <a:pt x="75768" y="34146"/>
                  </a:lnTo>
                  <a:lnTo>
                    <a:pt x="75924" y="34518"/>
                  </a:lnTo>
                  <a:lnTo>
                    <a:pt x="75986" y="36623"/>
                  </a:lnTo>
                  <a:lnTo>
                    <a:pt x="75921" y="36849"/>
                  </a:lnTo>
                  <a:lnTo>
                    <a:pt x="75196" y="37355"/>
                  </a:lnTo>
                  <a:lnTo>
                    <a:pt x="74207" y="37906"/>
                  </a:lnTo>
                  <a:lnTo>
                    <a:pt x="74380" y="38107"/>
                  </a:lnTo>
                  <a:lnTo>
                    <a:pt x="74719" y="38312"/>
                  </a:lnTo>
                  <a:lnTo>
                    <a:pt x="74795" y="38468"/>
                  </a:lnTo>
                  <a:lnTo>
                    <a:pt x="74810" y="38781"/>
                  </a:lnTo>
                  <a:lnTo>
                    <a:pt x="75112" y="39324"/>
                  </a:lnTo>
                  <a:lnTo>
                    <a:pt x="74951" y="39460"/>
                  </a:lnTo>
                  <a:lnTo>
                    <a:pt x="74787" y="39597"/>
                  </a:lnTo>
                  <a:lnTo>
                    <a:pt x="74449" y="40203"/>
                  </a:lnTo>
                  <a:lnTo>
                    <a:pt x="73976" y="40298"/>
                  </a:lnTo>
                  <a:lnTo>
                    <a:pt x="73502" y="40654"/>
                  </a:lnTo>
                  <a:lnTo>
                    <a:pt x="73289" y="40927"/>
                  </a:lnTo>
                  <a:lnTo>
                    <a:pt x="71484" y="42176"/>
                  </a:lnTo>
                  <a:lnTo>
                    <a:pt x="69892" y="43494"/>
                  </a:lnTo>
                  <a:lnTo>
                    <a:pt x="69264" y="43838"/>
                  </a:lnTo>
                  <a:lnTo>
                    <a:pt x="69032" y="43416"/>
                  </a:lnTo>
                  <a:lnTo>
                    <a:pt x="68977" y="43184"/>
                  </a:lnTo>
                  <a:lnTo>
                    <a:pt x="68574" y="43249"/>
                  </a:lnTo>
                  <a:lnTo>
                    <a:pt x="67789" y="43560"/>
                  </a:lnTo>
                  <a:lnTo>
                    <a:pt x="65543" y="44669"/>
                  </a:lnTo>
                  <a:lnTo>
                    <a:pt x="65118" y="45460"/>
                  </a:lnTo>
                  <a:lnTo>
                    <a:pt x="64663" y="45882"/>
                  </a:lnTo>
                  <a:lnTo>
                    <a:pt x="64025" y="46837"/>
                  </a:lnTo>
                  <a:lnTo>
                    <a:pt x="64039" y="47149"/>
                  </a:lnTo>
                  <a:lnTo>
                    <a:pt x="63842" y="47381"/>
                  </a:lnTo>
                  <a:lnTo>
                    <a:pt x="63266" y="47896"/>
                  </a:lnTo>
                  <a:lnTo>
                    <a:pt x="62481" y="48271"/>
                  </a:lnTo>
                  <a:lnTo>
                    <a:pt x="62038" y="48695"/>
                  </a:lnTo>
                  <a:lnTo>
                    <a:pt x="61605" y="48984"/>
                  </a:lnTo>
                  <a:lnTo>
                    <a:pt x="61406" y="49083"/>
                  </a:lnTo>
                  <a:lnTo>
                    <a:pt x="61174" y="49059"/>
                  </a:lnTo>
                  <a:lnTo>
                    <a:pt x="59885" y="50004"/>
                  </a:lnTo>
                  <a:lnTo>
                    <a:pt x="59751" y="50163"/>
                  </a:lnTo>
                  <a:lnTo>
                    <a:pt x="59714" y="50722"/>
                  </a:lnTo>
                  <a:lnTo>
                    <a:pt x="59231" y="50991"/>
                  </a:lnTo>
                  <a:lnTo>
                    <a:pt x="59141" y="51170"/>
                  </a:lnTo>
                  <a:lnTo>
                    <a:pt x="58930" y="51443"/>
                  </a:lnTo>
                  <a:lnTo>
                    <a:pt x="58162" y="51982"/>
                  </a:lnTo>
                  <a:lnTo>
                    <a:pt x="57957" y="52312"/>
                  </a:lnTo>
                  <a:lnTo>
                    <a:pt x="57778" y="52458"/>
                  </a:lnTo>
                  <a:lnTo>
                    <a:pt x="57467" y="52734"/>
                  </a:lnTo>
                  <a:lnTo>
                    <a:pt x="55650" y="55230"/>
                  </a:lnTo>
                  <a:lnTo>
                    <a:pt x="54808" y="56029"/>
                  </a:lnTo>
                  <a:lnTo>
                    <a:pt x="54380" y="56173"/>
                  </a:lnTo>
                  <a:lnTo>
                    <a:pt x="53915" y="56116"/>
                  </a:lnTo>
                  <a:lnTo>
                    <a:pt x="52125" y="55899"/>
                  </a:lnTo>
                  <a:lnTo>
                    <a:pt x="52083" y="55204"/>
                  </a:lnTo>
                  <a:lnTo>
                    <a:pt x="51557" y="54333"/>
                  </a:lnTo>
                  <a:lnTo>
                    <a:pt x="50888" y="53756"/>
                  </a:lnTo>
                  <a:lnTo>
                    <a:pt x="50346" y="53394"/>
                  </a:lnTo>
                  <a:lnTo>
                    <a:pt x="49974" y="53636"/>
                  </a:lnTo>
                  <a:lnTo>
                    <a:pt x="48839" y="53978"/>
                  </a:lnTo>
                  <a:lnTo>
                    <a:pt x="48158" y="54369"/>
                  </a:lnTo>
                  <a:lnTo>
                    <a:pt x="47367" y="54586"/>
                  </a:lnTo>
                  <a:lnTo>
                    <a:pt x="47472" y="54019"/>
                  </a:lnTo>
                  <a:lnTo>
                    <a:pt x="47181" y="53827"/>
                  </a:lnTo>
                  <a:lnTo>
                    <a:pt x="46966" y="53686"/>
                  </a:lnTo>
                  <a:lnTo>
                    <a:pt x="46301" y="53248"/>
                  </a:lnTo>
                  <a:lnTo>
                    <a:pt x="46069" y="53643"/>
                  </a:lnTo>
                  <a:lnTo>
                    <a:pt x="45989" y="54149"/>
                  </a:lnTo>
                  <a:lnTo>
                    <a:pt x="44717" y="53834"/>
                  </a:lnTo>
                  <a:lnTo>
                    <a:pt x="45706" y="53172"/>
                  </a:lnTo>
                  <a:lnTo>
                    <a:pt x="45556" y="52749"/>
                  </a:lnTo>
                  <a:lnTo>
                    <a:pt x="44176" y="51829"/>
                  </a:lnTo>
                  <a:lnTo>
                    <a:pt x="43868" y="51623"/>
                  </a:lnTo>
                  <a:lnTo>
                    <a:pt x="43198" y="51771"/>
                  </a:lnTo>
                  <a:lnTo>
                    <a:pt x="42801" y="51424"/>
                  </a:lnTo>
                  <a:lnTo>
                    <a:pt x="42691" y="51157"/>
                  </a:lnTo>
                  <a:lnTo>
                    <a:pt x="42493" y="50915"/>
                  </a:lnTo>
                  <a:lnTo>
                    <a:pt x="42311" y="50442"/>
                  </a:lnTo>
                  <a:lnTo>
                    <a:pt x="42128" y="50651"/>
                  </a:lnTo>
                  <a:lnTo>
                    <a:pt x="41841" y="50606"/>
                  </a:lnTo>
                  <a:lnTo>
                    <a:pt x="41690" y="50651"/>
                  </a:lnTo>
                  <a:lnTo>
                    <a:pt x="41319" y="50810"/>
                  </a:lnTo>
                  <a:lnTo>
                    <a:pt x="41189" y="50865"/>
                  </a:lnTo>
                  <a:lnTo>
                    <a:pt x="40889" y="50936"/>
                  </a:lnTo>
                  <a:lnTo>
                    <a:pt x="40586" y="50883"/>
                  </a:lnTo>
                  <a:lnTo>
                    <a:pt x="40404" y="50898"/>
                  </a:lnTo>
                  <a:lnTo>
                    <a:pt x="40301" y="51293"/>
                  </a:lnTo>
                  <a:lnTo>
                    <a:pt x="40076" y="51624"/>
                  </a:lnTo>
                  <a:lnTo>
                    <a:pt x="39882" y="51879"/>
                  </a:lnTo>
                  <a:lnTo>
                    <a:pt x="39690" y="51988"/>
                  </a:lnTo>
                  <a:lnTo>
                    <a:pt x="39455" y="51974"/>
                  </a:lnTo>
                  <a:lnTo>
                    <a:pt x="38969" y="52456"/>
                  </a:lnTo>
                  <a:lnTo>
                    <a:pt x="38694" y="52608"/>
                  </a:lnTo>
                  <a:lnTo>
                    <a:pt x="37944" y="51809"/>
                  </a:lnTo>
                  <a:lnTo>
                    <a:pt x="37787" y="51676"/>
                  </a:lnTo>
                  <a:lnTo>
                    <a:pt x="37591" y="51286"/>
                  </a:lnTo>
                  <a:lnTo>
                    <a:pt x="37600" y="50889"/>
                  </a:lnTo>
                  <a:lnTo>
                    <a:pt x="37426" y="50556"/>
                  </a:lnTo>
                  <a:lnTo>
                    <a:pt x="37062" y="50216"/>
                  </a:lnTo>
                  <a:lnTo>
                    <a:pt x="36670" y="50137"/>
                  </a:lnTo>
                  <a:lnTo>
                    <a:pt x="36428" y="49963"/>
                  </a:lnTo>
                  <a:lnTo>
                    <a:pt x="36328" y="49620"/>
                  </a:lnTo>
                  <a:lnTo>
                    <a:pt x="36210" y="49328"/>
                  </a:lnTo>
                  <a:lnTo>
                    <a:pt x="36049" y="49203"/>
                  </a:lnTo>
                  <a:lnTo>
                    <a:pt x="35740" y="49188"/>
                  </a:lnTo>
                  <a:lnTo>
                    <a:pt x="35576" y="49263"/>
                  </a:lnTo>
                  <a:lnTo>
                    <a:pt x="35270" y="49573"/>
                  </a:lnTo>
                  <a:lnTo>
                    <a:pt x="35023" y="50106"/>
                  </a:lnTo>
                  <a:lnTo>
                    <a:pt x="34646" y="50458"/>
                  </a:lnTo>
                  <a:lnTo>
                    <a:pt x="34298" y="50652"/>
                  </a:lnTo>
                  <a:lnTo>
                    <a:pt x="33478" y="50642"/>
                  </a:lnTo>
                  <a:lnTo>
                    <a:pt x="32840" y="50463"/>
                  </a:lnTo>
                  <a:lnTo>
                    <a:pt x="32255" y="50236"/>
                  </a:lnTo>
                  <a:lnTo>
                    <a:pt x="31936" y="50286"/>
                  </a:lnTo>
                  <a:lnTo>
                    <a:pt x="31729" y="50497"/>
                  </a:lnTo>
                  <a:lnTo>
                    <a:pt x="31683" y="50882"/>
                  </a:lnTo>
                  <a:lnTo>
                    <a:pt x="31769" y="51153"/>
                  </a:lnTo>
                  <a:lnTo>
                    <a:pt x="31893" y="51332"/>
                  </a:lnTo>
                  <a:lnTo>
                    <a:pt x="32246" y="51587"/>
                  </a:lnTo>
                  <a:lnTo>
                    <a:pt x="33058" y="51643"/>
                  </a:lnTo>
                  <a:lnTo>
                    <a:pt x="33771" y="52072"/>
                  </a:lnTo>
                  <a:lnTo>
                    <a:pt x="34055" y="52443"/>
                  </a:lnTo>
                  <a:lnTo>
                    <a:pt x="34508" y="53617"/>
                  </a:lnTo>
                  <a:lnTo>
                    <a:pt x="34583" y="54126"/>
                  </a:lnTo>
                  <a:lnTo>
                    <a:pt x="34575" y="54794"/>
                  </a:lnTo>
                  <a:lnTo>
                    <a:pt x="34477" y="55142"/>
                  </a:lnTo>
                  <a:lnTo>
                    <a:pt x="34247" y="55611"/>
                  </a:lnTo>
                  <a:lnTo>
                    <a:pt x="33708" y="56163"/>
                  </a:lnTo>
                  <a:lnTo>
                    <a:pt x="33160" y="56442"/>
                  </a:lnTo>
                  <a:lnTo>
                    <a:pt x="32811" y="56465"/>
                  </a:lnTo>
                  <a:lnTo>
                    <a:pt x="32381" y="56276"/>
                  </a:lnTo>
                  <a:lnTo>
                    <a:pt x="32203" y="55959"/>
                  </a:lnTo>
                  <a:lnTo>
                    <a:pt x="32115" y="55706"/>
                  </a:lnTo>
                  <a:lnTo>
                    <a:pt x="31941" y="55192"/>
                  </a:lnTo>
                  <a:lnTo>
                    <a:pt x="31848" y="54901"/>
                  </a:lnTo>
                  <a:lnTo>
                    <a:pt x="31476" y="54415"/>
                  </a:lnTo>
                  <a:lnTo>
                    <a:pt x="31047" y="54125"/>
                  </a:lnTo>
                  <a:lnTo>
                    <a:pt x="30004" y="54124"/>
                  </a:lnTo>
                  <a:lnTo>
                    <a:pt x="29333" y="54321"/>
                  </a:lnTo>
                  <a:lnTo>
                    <a:pt x="28942" y="54514"/>
                  </a:lnTo>
                  <a:lnTo>
                    <a:pt x="28792" y="54677"/>
                  </a:lnTo>
                  <a:lnTo>
                    <a:pt x="28616" y="55286"/>
                  </a:lnTo>
                  <a:lnTo>
                    <a:pt x="28645" y="55599"/>
                  </a:lnTo>
                  <a:lnTo>
                    <a:pt x="28938" y="56641"/>
                  </a:lnTo>
                  <a:lnTo>
                    <a:pt x="28892" y="57488"/>
                  </a:lnTo>
                  <a:lnTo>
                    <a:pt x="28750" y="57796"/>
                  </a:lnTo>
                  <a:lnTo>
                    <a:pt x="28287" y="58375"/>
                  </a:lnTo>
                  <a:lnTo>
                    <a:pt x="27859" y="58415"/>
                  </a:lnTo>
                  <a:lnTo>
                    <a:pt x="26851" y="57941"/>
                  </a:lnTo>
                  <a:lnTo>
                    <a:pt x="26654" y="57696"/>
                  </a:lnTo>
                  <a:lnTo>
                    <a:pt x="26643" y="57495"/>
                  </a:lnTo>
                  <a:lnTo>
                    <a:pt x="26348" y="56762"/>
                  </a:lnTo>
                  <a:lnTo>
                    <a:pt x="26439" y="56297"/>
                  </a:lnTo>
                  <a:lnTo>
                    <a:pt x="26089" y="55605"/>
                  </a:lnTo>
                  <a:lnTo>
                    <a:pt x="26075" y="55426"/>
                  </a:lnTo>
                  <a:lnTo>
                    <a:pt x="25923" y="55189"/>
                  </a:lnTo>
                  <a:lnTo>
                    <a:pt x="25179" y="54577"/>
                  </a:lnTo>
                  <a:lnTo>
                    <a:pt x="25002" y="54511"/>
                  </a:lnTo>
                  <a:lnTo>
                    <a:pt x="23891" y="54850"/>
                  </a:lnTo>
                  <a:lnTo>
                    <a:pt x="23132" y="55240"/>
                  </a:lnTo>
                  <a:lnTo>
                    <a:pt x="22025" y="55710"/>
                  </a:lnTo>
                  <a:lnTo>
                    <a:pt x="21729" y="55907"/>
                  </a:lnTo>
                  <a:lnTo>
                    <a:pt x="20218" y="57593"/>
                  </a:lnTo>
                  <a:lnTo>
                    <a:pt x="20007" y="57704"/>
                  </a:lnTo>
                  <a:lnTo>
                    <a:pt x="19841" y="57792"/>
                  </a:lnTo>
                  <a:lnTo>
                    <a:pt x="19319" y="57747"/>
                  </a:lnTo>
                  <a:lnTo>
                    <a:pt x="19099" y="57453"/>
                  </a:lnTo>
                  <a:lnTo>
                    <a:pt x="19066" y="57241"/>
                  </a:lnTo>
                  <a:lnTo>
                    <a:pt x="19081" y="57003"/>
                  </a:lnTo>
                  <a:lnTo>
                    <a:pt x="19234" y="56852"/>
                  </a:lnTo>
                  <a:lnTo>
                    <a:pt x="19526" y="56195"/>
                  </a:lnTo>
                  <a:lnTo>
                    <a:pt x="19587" y="55906"/>
                  </a:lnTo>
                  <a:lnTo>
                    <a:pt x="19504" y="55624"/>
                  </a:lnTo>
                  <a:lnTo>
                    <a:pt x="19234" y="55593"/>
                  </a:lnTo>
                  <a:lnTo>
                    <a:pt x="18902" y="55319"/>
                  </a:lnTo>
                  <a:lnTo>
                    <a:pt x="18785" y="55138"/>
                  </a:lnTo>
                  <a:lnTo>
                    <a:pt x="18722" y="54958"/>
                  </a:lnTo>
                  <a:lnTo>
                    <a:pt x="18370" y="54562"/>
                  </a:lnTo>
                  <a:lnTo>
                    <a:pt x="18029" y="54528"/>
                  </a:lnTo>
                  <a:lnTo>
                    <a:pt x="17586" y="54589"/>
                  </a:lnTo>
                  <a:lnTo>
                    <a:pt x="16426" y="54919"/>
                  </a:lnTo>
                  <a:lnTo>
                    <a:pt x="16348" y="55328"/>
                  </a:lnTo>
                  <a:lnTo>
                    <a:pt x="16357" y="55551"/>
                  </a:lnTo>
                  <a:lnTo>
                    <a:pt x="16624" y="55929"/>
                  </a:lnTo>
                  <a:lnTo>
                    <a:pt x="17567" y="56598"/>
                  </a:lnTo>
                  <a:lnTo>
                    <a:pt x="17818" y="56875"/>
                  </a:lnTo>
                  <a:lnTo>
                    <a:pt x="18025" y="57306"/>
                  </a:lnTo>
                  <a:lnTo>
                    <a:pt x="17937" y="57771"/>
                  </a:lnTo>
                  <a:lnTo>
                    <a:pt x="17307" y="58623"/>
                  </a:lnTo>
                  <a:lnTo>
                    <a:pt x="17050" y="59032"/>
                  </a:lnTo>
                  <a:lnTo>
                    <a:pt x="16970" y="59284"/>
                  </a:lnTo>
                  <a:lnTo>
                    <a:pt x="16944" y="59850"/>
                  </a:lnTo>
                  <a:lnTo>
                    <a:pt x="17298" y="61045"/>
                  </a:lnTo>
                  <a:lnTo>
                    <a:pt x="17587" y="61422"/>
                  </a:lnTo>
                  <a:lnTo>
                    <a:pt x="17643" y="61630"/>
                  </a:lnTo>
                  <a:lnTo>
                    <a:pt x="17587" y="61885"/>
                  </a:lnTo>
                  <a:lnTo>
                    <a:pt x="17390" y="62133"/>
                  </a:lnTo>
                  <a:lnTo>
                    <a:pt x="17349" y="62848"/>
                  </a:lnTo>
                  <a:lnTo>
                    <a:pt x="17077" y="63241"/>
                  </a:lnTo>
                  <a:lnTo>
                    <a:pt x="16724" y="63553"/>
                  </a:lnTo>
                  <a:lnTo>
                    <a:pt x="15677" y="63872"/>
                  </a:lnTo>
                  <a:lnTo>
                    <a:pt x="15294" y="63827"/>
                  </a:lnTo>
                  <a:lnTo>
                    <a:pt x="14735" y="63646"/>
                  </a:lnTo>
                  <a:lnTo>
                    <a:pt x="14539" y="63247"/>
                  </a:lnTo>
                  <a:lnTo>
                    <a:pt x="14417" y="62563"/>
                  </a:lnTo>
                  <a:lnTo>
                    <a:pt x="14170" y="62231"/>
                  </a:lnTo>
                  <a:lnTo>
                    <a:pt x="13886" y="62035"/>
                  </a:lnTo>
                  <a:lnTo>
                    <a:pt x="13963" y="61727"/>
                  </a:lnTo>
                  <a:lnTo>
                    <a:pt x="13564" y="61244"/>
                  </a:lnTo>
                  <a:lnTo>
                    <a:pt x="13327" y="60965"/>
                  </a:lnTo>
                  <a:lnTo>
                    <a:pt x="13291" y="61545"/>
                  </a:lnTo>
                  <a:lnTo>
                    <a:pt x="12967" y="61776"/>
                  </a:lnTo>
                  <a:lnTo>
                    <a:pt x="12638" y="62441"/>
                  </a:lnTo>
                  <a:lnTo>
                    <a:pt x="12243" y="62137"/>
                  </a:lnTo>
                  <a:lnTo>
                    <a:pt x="11629" y="61303"/>
                  </a:lnTo>
                  <a:lnTo>
                    <a:pt x="11581" y="61121"/>
                  </a:lnTo>
                  <a:lnTo>
                    <a:pt x="11763" y="60682"/>
                  </a:lnTo>
                  <a:lnTo>
                    <a:pt x="12589" y="60105"/>
                  </a:lnTo>
                  <a:lnTo>
                    <a:pt x="6403" y="52935"/>
                  </a:lnTo>
                  <a:lnTo>
                    <a:pt x="5739" y="52158"/>
                  </a:lnTo>
                  <a:lnTo>
                    <a:pt x="5331" y="51682"/>
                  </a:lnTo>
                  <a:lnTo>
                    <a:pt x="5132" y="51448"/>
                  </a:lnTo>
                  <a:lnTo>
                    <a:pt x="4759" y="51012"/>
                  </a:lnTo>
                  <a:lnTo>
                    <a:pt x="4420" y="50583"/>
                  </a:lnTo>
                  <a:lnTo>
                    <a:pt x="4246" y="50406"/>
                  </a:lnTo>
                  <a:lnTo>
                    <a:pt x="2965" y="48909"/>
                  </a:lnTo>
                  <a:lnTo>
                    <a:pt x="1594" y="47263"/>
                  </a:lnTo>
                  <a:lnTo>
                    <a:pt x="1306" y="47096"/>
                  </a:lnTo>
                  <a:lnTo>
                    <a:pt x="657" y="46181"/>
                  </a:lnTo>
                  <a:lnTo>
                    <a:pt x="409" y="45691"/>
                  </a:lnTo>
                  <a:lnTo>
                    <a:pt x="224" y="45166"/>
                  </a:lnTo>
                  <a:lnTo>
                    <a:pt x="243" y="44945"/>
                  </a:lnTo>
                  <a:lnTo>
                    <a:pt x="363" y="44645"/>
                  </a:lnTo>
                  <a:lnTo>
                    <a:pt x="721" y="44341"/>
                  </a:lnTo>
                  <a:lnTo>
                    <a:pt x="2020" y="44125"/>
                  </a:lnTo>
                  <a:lnTo>
                    <a:pt x="2488" y="43878"/>
                  </a:lnTo>
                  <a:lnTo>
                    <a:pt x="2733" y="43526"/>
                  </a:lnTo>
                  <a:lnTo>
                    <a:pt x="2692" y="43282"/>
                  </a:lnTo>
                  <a:lnTo>
                    <a:pt x="2348" y="42511"/>
                  </a:lnTo>
                  <a:lnTo>
                    <a:pt x="2214" y="41985"/>
                  </a:lnTo>
                  <a:lnTo>
                    <a:pt x="1256" y="41512"/>
                  </a:lnTo>
                  <a:lnTo>
                    <a:pt x="75" y="40630"/>
                  </a:lnTo>
                  <a:lnTo>
                    <a:pt x="0" y="40209"/>
                  </a:lnTo>
                  <a:lnTo>
                    <a:pt x="195" y="39826"/>
                  </a:lnTo>
                  <a:lnTo>
                    <a:pt x="471" y="39564"/>
                  </a:lnTo>
                  <a:lnTo>
                    <a:pt x="691" y="39464"/>
                  </a:lnTo>
                  <a:lnTo>
                    <a:pt x="1149" y="39508"/>
                  </a:lnTo>
                  <a:lnTo>
                    <a:pt x="2510" y="40140"/>
                  </a:lnTo>
                  <a:lnTo>
                    <a:pt x="2877" y="40462"/>
                  </a:lnTo>
                  <a:lnTo>
                    <a:pt x="3049" y="40716"/>
                  </a:lnTo>
                  <a:lnTo>
                    <a:pt x="3444" y="41401"/>
                  </a:lnTo>
                  <a:lnTo>
                    <a:pt x="3844" y="41745"/>
                  </a:lnTo>
                  <a:lnTo>
                    <a:pt x="4116" y="41851"/>
                  </a:lnTo>
                  <a:lnTo>
                    <a:pt x="4480" y="41859"/>
                  </a:lnTo>
                  <a:lnTo>
                    <a:pt x="4745" y="41698"/>
                  </a:lnTo>
                  <a:lnTo>
                    <a:pt x="4874" y="41445"/>
                  </a:lnTo>
                  <a:lnTo>
                    <a:pt x="4435" y="39933"/>
                  </a:lnTo>
                  <a:lnTo>
                    <a:pt x="4619" y="39366"/>
                  </a:lnTo>
                  <a:lnTo>
                    <a:pt x="4534" y="38999"/>
                  </a:lnTo>
                  <a:lnTo>
                    <a:pt x="4231" y="38780"/>
                  </a:lnTo>
                  <a:lnTo>
                    <a:pt x="3722" y="38736"/>
                  </a:lnTo>
                  <a:lnTo>
                    <a:pt x="3606" y="38585"/>
                  </a:lnTo>
                  <a:lnTo>
                    <a:pt x="3571" y="38387"/>
                  </a:lnTo>
                  <a:lnTo>
                    <a:pt x="3639" y="37955"/>
                  </a:lnTo>
                  <a:lnTo>
                    <a:pt x="3813" y="37654"/>
                  </a:lnTo>
                  <a:lnTo>
                    <a:pt x="4242" y="37536"/>
                  </a:lnTo>
                  <a:lnTo>
                    <a:pt x="4617" y="37643"/>
                  </a:lnTo>
                  <a:lnTo>
                    <a:pt x="5245" y="38052"/>
                  </a:lnTo>
                  <a:lnTo>
                    <a:pt x="5928" y="38744"/>
                  </a:lnTo>
                  <a:lnTo>
                    <a:pt x="6749" y="39158"/>
                  </a:lnTo>
                  <a:lnTo>
                    <a:pt x="7211" y="39163"/>
                  </a:lnTo>
                  <a:lnTo>
                    <a:pt x="7453" y="39054"/>
                  </a:lnTo>
                  <a:lnTo>
                    <a:pt x="7687" y="38814"/>
                  </a:lnTo>
                  <a:lnTo>
                    <a:pt x="7713" y="38323"/>
                  </a:lnTo>
                  <a:lnTo>
                    <a:pt x="7538" y="37497"/>
                  </a:lnTo>
                  <a:lnTo>
                    <a:pt x="7235" y="37248"/>
                  </a:lnTo>
                  <a:lnTo>
                    <a:pt x="6852" y="36735"/>
                  </a:lnTo>
                  <a:lnTo>
                    <a:pt x="6983" y="36279"/>
                  </a:lnTo>
                  <a:lnTo>
                    <a:pt x="7372" y="35780"/>
                  </a:lnTo>
                  <a:lnTo>
                    <a:pt x="7528" y="34491"/>
                  </a:lnTo>
                  <a:lnTo>
                    <a:pt x="7863" y="34249"/>
                  </a:lnTo>
                  <a:lnTo>
                    <a:pt x="9655" y="34041"/>
                  </a:lnTo>
                  <a:lnTo>
                    <a:pt x="9951" y="33843"/>
                  </a:lnTo>
                  <a:lnTo>
                    <a:pt x="10138" y="33500"/>
                  </a:lnTo>
                  <a:lnTo>
                    <a:pt x="10237" y="33120"/>
                  </a:lnTo>
                  <a:lnTo>
                    <a:pt x="10065" y="31909"/>
                  </a:lnTo>
                  <a:lnTo>
                    <a:pt x="10140" y="31470"/>
                  </a:lnTo>
                  <a:lnTo>
                    <a:pt x="10347" y="31579"/>
                  </a:lnTo>
                  <a:lnTo>
                    <a:pt x="10698" y="31787"/>
                  </a:lnTo>
                  <a:lnTo>
                    <a:pt x="11949" y="33617"/>
                  </a:lnTo>
                  <a:lnTo>
                    <a:pt x="12427" y="33833"/>
                  </a:lnTo>
                  <a:lnTo>
                    <a:pt x="12846" y="33666"/>
                  </a:lnTo>
                  <a:lnTo>
                    <a:pt x="12342" y="33674"/>
                  </a:lnTo>
                  <a:lnTo>
                    <a:pt x="12046" y="33515"/>
                  </a:lnTo>
                  <a:lnTo>
                    <a:pt x="11841" y="33265"/>
                  </a:lnTo>
                  <a:lnTo>
                    <a:pt x="11826" y="33075"/>
                  </a:lnTo>
                  <a:lnTo>
                    <a:pt x="11907" y="32922"/>
                  </a:lnTo>
                  <a:lnTo>
                    <a:pt x="12083" y="32792"/>
                  </a:lnTo>
                  <a:lnTo>
                    <a:pt x="13479" y="32292"/>
                  </a:lnTo>
                  <a:lnTo>
                    <a:pt x="14774" y="32042"/>
                  </a:lnTo>
                  <a:lnTo>
                    <a:pt x="15071" y="31850"/>
                  </a:lnTo>
                  <a:lnTo>
                    <a:pt x="15995" y="30512"/>
                  </a:lnTo>
                  <a:lnTo>
                    <a:pt x="16098" y="30278"/>
                  </a:lnTo>
                  <a:lnTo>
                    <a:pt x="16084" y="30010"/>
                  </a:lnTo>
                  <a:lnTo>
                    <a:pt x="16421" y="30004"/>
                  </a:lnTo>
                  <a:lnTo>
                    <a:pt x="17039" y="29622"/>
                  </a:lnTo>
                  <a:lnTo>
                    <a:pt x="17739" y="28956"/>
                  </a:lnTo>
                  <a:lnTo>
                    <a:pt x="17967" y="28529"/>
                  </a:lnTo>
                  <a:lnTo>
                    <a:pt x="17869" y="28862"/>
                  </a:lnTo>
                  <a:lnTo>
                    <a:pt x="19278" y="28596"/>
                  </a:lnTo>
                  <a:lnTo>
                    <a:pt x="19276" y="28388"/>
                  </a:lnTo>
                  <a:lnTo>
                    <a:pt x="19371" y="28157"/>
                  </a:lnTo>
                  <a:lnTo>
                    <a:pt x="20140" y="27191"/>
                  </a:lnTo>
                  <a:lnTo>
                    <a:pt x="20496" y="26978"/>
                  </a:lnTo>
                  <a:lnTo>
                    <a:pt x="21091" y="26834"/>
                  </a:lnTo>
                  <a:lnTo>
                    <a:pt x="21358" y="26972"/>
                  </a:lnTo>
                  <a:lnTo>
                    <a:pt x="21449" y="27404"/>
                  </a:lnTo>
                  <a:lnTo>
                    <a:pt x="22093" y="28154"/>
                  </a:lnTo>
                  <a:lnTo>
                    <a:pt x="22392" y="28138"/>
                  </a:lnTo>
                  <a:lnTo>
                    <a:pt x="22446" y="28352"/>
                  </a:lnTo>
                  <a:lnTo>
                    <a:pt x="22806" y="28406"/>
                  </a:lnTo>
                  <a:lnTo>
                    <a:pt x="23515" y="28667"/>
                  </a:lnTo>
                  <a:lnTo>
                    <a:pt x="23970" y="28914"/>
                  </a:lnTo>
                  <a:lnTo>
                    <a:pt x="24621" y="29934"/>
                  </a:lnTo>
                  <a:lnTo>
                    <a:pt x="23879" y="30447"/>
                  </a:lnTo>
                  <a:lnTo>
                    <a:pt x="24060" y="30777"/>
                  </a:lnTo>
                  <a:lnTo>
                    <a:pt x="24567" y="30834"/>
                  </a:lnTo>
                  <a:lnTo>
                    <a:pt x="24426" y="30736"/>
                  </a:lnTo>
                  <a:lnTo>
                    <a:pt x="24130" y="30611"/>
                  </a:lnTo>
                  <a:lnTo>
                    <a:pt x="24511" y="30483"/>
                  </a:lnTo>
                  <a:lnTo>
                    <a:pt x="25327" y="30491"/>
                  </a:lnTo>
                  <a:lnTo>
                    <a:pt x="25659" y="30566"/>
                  </a:lnTo>
                  <a:lnTo>
                    <a:pt x="27310" y="31553"/>
                  </a:lnTo>
                  <a:lnTo>
                    <a:pt x="27660" y="31941"/>
                  </a:lnTo>
                  <a:lnTo>
                    <a:pt x="27546" y="31686"/>
                  </a:lnTo>
                  <a:lnTo>
                    <a:pt x="27405" y="31001"/>
                  </a:lnTo>
                  <a:lnTo>
                    <a:pt x="27729" y="30991"/>
                  </a:lnTo>
                  <a:lnTo>
                    <a:pt x="29224" y="29343"/>
                  </a:lnTo>
                  <a:lnTo>
                    <a:pt x="29871" y="28927"/>
                  </a:lnTo>
                  <a:lnTo>
                    <a:pt x="29672" y="28404"/>
                  </a:lnTo>
                  <a:lnTo>
                    <a:pt x="29249" y="27740"/>
                  </a:lnTo>
                  <a:lnTo>
                    <a:pt x="31047" y="28097"/>
                  </a:lnTo>
                  <a:lnTo>
                    <a:pt x="31167" y="28261"/>
                  </a:lnTo>
                  <a:lnTo>
                    <a:pt x="31151" y="28685"/>
                  </a:lnTo>
                  <a:lnTo>
                    <a:pt x="31286" y="29000"/>
                  </a:lnTo>
                  <a:lnTo>
                    <a:pt x="31480" y="29156"/>
                  </a:lnTo>
                  <a:lnTo>
                    <a:pt x="31793" y="29197"/>
                  </a:lnTo>
                  <a:lnTo>
                    <a:pt x="33127" y="28058"/>
                  </a:lnTo>
                  <a:lnTo>
                    <a:pt x="33761" y="27879"/>
                  </a:lnTo>
                  <a:lnTo>
                    <a:pt x="35302" y="26562"/>
                  </a:lnTo>
                  <a:lnTo>
                    <a:pt x="35814" y="26324"/>
                  </a:lnTo>
                  <a:lnTo>
                    <a:pt x="35530" y="25556"/>
                  </a:lnTo>
                  <a:lnTo>
                    <a:pt x="35456" y="25065"/>
                  </a:lnTo>
                  <a:lnTo>
                    <a:pt x="35731" y="24052"/>
                  </a:lnTo>
                  <a:lnTo>
                    <a:pt x="35704" y="23688"/>
                  </a:lnTo>
                  <a:lnTo>
                    <a:pt x="35541" y="23019"/>
                  </a:lnTo>
                  <a:lnTo>
                    <a:pt x="35307" y="22397"/>
                  </a:lnTo>
                  <a:lnTo>
                    <a:pt x="36259" y="22066"/>
                  </a:lnTo>
                  <a:lnTo>
                    <a:pt x="36686" y="21824"/>
                  </a:lnTo>
                  <a:lnTo>
                    <a:pt x="36925" y="21621"/>
                  </a:lnTo>
                  <a:lnTo>
                    <a:pt x="37038" y="21280"/>
                  </a:lnTo>
                  <a:lnTo>
                    <a:pt x="36862" y="21163"/>
                  </a:lnTo>
                  <a:lnTo>
                    <a:pt x="36362" y="20562"/>
                  </a:lnTo>
                  <a:lnTo>
                    <a:pt x="36264" y="20273"/>
                  </a:lnTo>
                  <a:lnTo>
                    <a:pt x="36247" y="19440"/>
                  </a:lnTo>
                  <a:lnTo>
                    <a:pt x="37174" y="18212"/>
                  </a:lnTo>
                  <a:lnTo>
                    <a:pt x="37457" y="16958"/>
                  </a:lnTo>
                  <a:lnTo>
                    <a:pt x="37227" y="16023"/>
                  </a:lnTo>
                  <a:lnTo>
                    <a:pt x="36968" y="16109"/>
                  </a:lnTo>
                  <a:lnTo>
                    <a:pt x="36718" y="15407"/>
                  </a:lnTo>
                  <a:lnTo>
                    <a:pt x="36498" y="14300"/>
                  </a:lnTo>
                  <a:lnTo>
                    <a:pt x="36771" y="14225"/>
                  </a:lnTo>
                  <a:lnTo>
                    <a:pt x="36980" y="14352"/>
                  </a:lnTo>
                  <a:lnTo>
                    <a:pt x="37158" y="14360"/>
                  </a:lnTo>
                  <a:lnTo>
                    <a:pt x="38532" y="14246"/>
                  </a:lnTo>
                  <a:lnTo>
                    <a:pt x="39127" y="14090"/>
                  </a:lnTo>
                  <a:lnTo>
                    <a:pt x="39238" y="13861"/>
                  </a:lnTo>
                  <a:lnTo>
                    <a:pt x="39176" y="13530"/>
                  </a:lnTo>
                  <a:lnTo>
                    <a:pt x="39017" y="13491"/>
                  </a:lnTo>
                  <a:lnTo>
                    <a:pt x="38273" y="12325"/>
                  </a:lnTo>
                  <a:lnTo>
                    <a:pt x="38254" y="11613"/>
                  </a:lnTo>
                  <a:lnTo>
                    <a:pt x="38754" y="10826"/>
                  </a:lnTo>
                  <a:lnTo>
                    <a:pt x="39624" y="9987"/>
                  </a:lnTo>
                  <a:lnTo>
                    <a:pt x="40352" y="9502"/>
                  </a:lnTo>
                  <a:lnTo>
                    <a:pt x="40757" y="8866"/>
                  </a:lnTo>
                  <a:lnTo>
                    <a:pt x="40147" y="8103"/>
                  </a:lnTo>
                  <a:lnTo>
                    <a:pt x="39756" y="7902"/>
                  </a:lnTo>
                  <a:lnTo>
                    <a:pt x="39610" y="7880"/>
                  </a:lnTo>
                  <a:lnTo>
                    <a:pt x="38880" y="8427"/>
                  </a:lnTo>
                  <a:lnTo>
                    <a:pt x="38142" y="8264"/>
                  </a:lnTo>
                  <a:lnTo>
                    <a:pt x="37258" y="7092"/>
                  </a:lnTo>
                  <a:lnTo>
                    <a:pt x="36505" y="6609"/>
                  </a:lnTo>
                  <a:lnTo>
                    <a:pt x="36264" y="6683"/>
                  </a:lnTo>
                  <a:lnTo>
                    <a:pt x="35823" y="7056"/>
                  </a:lnTo>
                  <a:lnTo>
                    <a:pt x="35771" y="6873"/>
                  </a:lnTo>
                  <a:lnTo>
                    <a:pt x="35876" y="6364"/>
                  </a:lnTo>
                  <a:lnTo>
                    <a:pt x="36851" y="5460"/>
                  </a:lnTo>
                  <a:lnTo>
                    <a:pt x="37296" y="4928"/>
                  </a:lnTo>
                  <a:lnTo>
                    <a:pt x="38538" y="3692"/>
                  </a:lnTo>
                  <a:lnTo>
                    <a:pt x="38875" y="3041"/>
                  </a:lnTo>
                  <a:lnTo>
                    <a:pt x="40118" y="1805"/>
                  </a:lnTo>
                  <a:lnTo>
                    <a:pt x="42410" y="260"/>
                  </a:lnTo>
                  <a:lnTo>
                    <a:pt x="42617" y="0"/>
                  </a:lnTo>
                  <a:lnTo>
                    <a:pt x="42954" y="1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8" name="pg449">
              <a:extLst>
                <a:ext uri="{FF2B5EF4-FFF2-40B4-BE49-F238E27FC236}">
                  <a16:creationId xmlns:a16="http://schemas.microsoft.com/office/drawing/2014/main" id="{20941237-CD16-BF4B-8A73-EC6644527F16}"/>
                </a:ext>
              </a:extLst>
            </p:cNvPr>
            <p:cNvSpPr/>
            <p:nvPr/>
          </p:nvSpPr>
          <p:spPr>
            <a:xfrm>
              <a:off x="5383807" y="3538052"/>
              <a:ext cx="13732" cy="13574"/>
            </a:xfrm>
            <a:custGeom>
              <a:avLst/>
              <a:gdLst/>
              <a:ahLst/>
              <a:cxnLst/>
              <a:rect l="0" t="0" r="0" b="0"/>
              <a:pathLst>
                <a:path w="13732" h="13574">
                  <a:moveTo>
                    <a:pt x="4196" y="13491"/>
                  </a:moveTo>
                  <a:lnTo>
                    <a:pt x="3697" y="12393"/>
                  </a:lnTo>
                  <a:lnTo>
                    <a:pt x="2225" y="10430"/>
                  </a:lnTo>
                  <a:lnTo>
                    <a:pt x="1703" y="9604"/>
                  </a:lnTo>
                  <a:lnTo>
                    <a:pt x="1445" y="9061"/>
                  </a:lnTo>
                  <a:lnTo>
                    <a:pt x="738" y="7182"/>
                  </a:lnTo>
                  <a:lnTo>
                    <a:pt x="186" y="5979"/>
                  </a:lnTo>
                  <a:lnTo>
                    <a:pt x="34" y="5498"/>
                  </a:lnTo>
                  <a:lnTo>
                    <a:pt x="0" y="4648"/>
                  </a:lnTo>
                  <a:lnTo>
                    <a:pt x="220" y="3745"/>
                  </a:lnTo>
                  <a:lnTo>
                    <a:pt x="607" y="2753"/>
                  </a:lnTo>
                  <a:lnTo>
                    <a:pt x="1077" y="2016"/>
                  </a:lnTo>
                  <a:lnTo>
                    <a:pt x="1737" y="1241"/>
                  </a:lnTo>
                  <a:lnTo>
                    <a:pt x="2443" y="645"/>
                  </a:lnTo>
                  <a:lnTo>
                    <a:pt x="3288" y="188"/>
                  </a:lnTo>
                  <a:lnTo>
                    <a:pt x="3761" y="94"/>
                  </a:lnTo>
                  <a:lnTo>
                    <a:pt x="5687" y="0"/>
                  </a:lnTo>
                  <a:lnTo>
                    <a:pt x="6366" y="157"/>
                  </a:lnTo>
                  <a:lnTo>
                    <a:pt x="6837" y="398"/>
                  </a:lnTo>
                  <a:lnTo>
                    <a:pt x="7385" y="543"/>
                  </a:lnTo>
                  <a:lnTo>
                    <a:pt x="9248" y="787"/>
                  </a:lnTo>
                  <a:lnTo>
                    <a:pt x="11221" y="1516"/>
                  </a:lnTo>
                  <a:lnTo>
                    <a:pt x="11732" y="1850"/>
                  </a:lnTo>
                  <a:lnTo>
                    <a:pt x="11965" y="2104"/>
                  </a:lnTo>
                  <a:lnTo>
                    <a:pt x="12710" y="3453"/>
                  </a:lnTo>
                  <a:lnTo>
                    <a:pt x="13432" y="5579"/>
                  </a:lnTo>
                  <a:lnTo>
                    <a:pt x="13732" y="7317"/>
                  </a:lnTo>
                  <a:lnTo>
                    <a:pt x="13675" y="8328"/>
                  </a:lnTo>
                  <a:lnTo>
                    <a:pt x="13315" y="9736"/>
                  </a:lnTo>
                  <a:lnTo>
                    <a:pt x="12824" y="10964"/>
                  </a:lnTo>
                  <a:lnTo>
                    <a:pt x="12212" y="12049"/>
                  </a:lnTo>
                  <a:lnTo>
                    <a:pt x="11527" y="12852"/>
                  </a:lnTo>
                  <a:lnTo>
                    <a:pt x="11186" y="13574"/>
                  </a:lnTo>
                  <a:lnTo>
                    <a:pt x="10686" y="13567"/>
                  </a:lnTo>
                  <a:lnTo>
                    <a:pt x="10111" y="13558"/>
                  </a:lnTo>
                  <a:lnTo>
                    <a:pt x="9512" y="13543"/>
                  </a:lnTo>
                  <a:lnTo>
                    <a:pt x="5339" y="1350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69" name="pg450">
              <a:extLst>
                <a:ext uri="{FF2B5EF4-FFF2-40B4-BE49-F238E27FC236}">
                  <a16:creationId xmlns:a16="http://schemas.microsoft.com/office/drawing/2014/main" id="{C5F6769E-4F80-FF45-9ACB-8FAEED73D0C8}"/>
                </a:ext>
              </a:extLst>
            </p:cNvPr>
            <p:cNvSpPr/>
            <p:nvPr/>
          </p:nvSpPr>
          <p:spPr>
            <a:xfrm>
              <a:off x="5288153" y="3740281"/>
              <a:ext cx="75205" cy="55905"/>
            </a:xfrm>
            <a:custGeom>
              <a:avLst/>
              <a:gdLst/>
              <a:ahLst/>
              <a:cxnLst/>
              <a:rect l="0" t="0" r="0" b="0"/>
              <a:pathLst>
                <a:path w="75205" h="55905">
                  <a:moveTo>
                    <a:pt x="26667" y="769"/>
                  </a:moveTo>
                  <a:lnTo>
                    <a:pt x="27597" y="239"/>
                  </a:lnTo>
                  <a:lnTo>
                    <a:pt x="28278" y="0"/>
                  </a:lnTo>
                  <a:lnTo>
                    <a:pt x="32693" y="617"/>
                  </a:lnTo>
                  <a:lnTo>
                    <a:pt x="32499" y="2602"/>
                  </a:lnTo>
                  <a:lnTo>
                    <a:pt x="32745" y="2797"/>
                  </a:lnTo>
                  <a:lnTo>
                    <a:pt x="33932" y="2949"/>
                  </a:lnTo>
                  <a:lnTo>
                    <a:pt x="33905" y="3167"/>
                  </a:lnTo>
                  <a:lnTo>
                    <a:pt x="33747" y="3442"/>
                  </a:lnTo>
                  <a:lnTo>
                    <a:pt x="33815" y="3841"/>
                  </a:lnTo>
                  <a:lnTo>
                    <a:pt x="33935" y="4234"/>
                  </a:lnTo>
                  <a:lnTo>
                    <a:pt x="34225" y="4307"/>
                  </a:lnTo>
                  <a:lnTo>
                    <a:pt x="34521" y="4583"/>
                  </a:lnTo>
                  <a:lnTo>
                    <a:pt x="34690" y="5864"/>
                  </a:lnTo>
                  <a:lnTo>
                    <a:pt x="34674" y="6489"/>
                  </a:lnTo>
                  <a:lnTo>
                    <a:pt x="35405" y="7511"/>
                  </a:lnTo>
                  <a:lnTo>
                    <a:pt x="35753" y="8196"/>
                  </a:lnTo>
                  <a:lnTo>
                    <a:pt x="36057" y="8322"/>
                  </a:lnTo>
                  <a:lnTo>
                    <a:pt x="37396" y="8536"/>
                  </a:lnTo>
                  <a:lnTo>
                    <a:pt x="38379" y="9128"/>
                  </a:lnTo>
                  <a:lnTo>
                    <a:pt x="38660" y="9536"/>
                  </a:lnTo>
                  <a:lnTo>
                    <a:pt x="38827" y="9571"/>
                  </a:lnTo>
                  <a:lnTo>
                    <a:pt x="39335" y="9336"/>
                  </a:lnTo>
                  <a:lnTo>
                    <a:pt x="38900" y="8884"/>
                  </a:lnTo>
                  <a:lnTo>
                    <a:pt x="38979" y="8601"/>
                  </a:lnTo>
                  <a:lnTo>
                    <a:pt x="41341" y="6294"/>
                  </a:lnTo>
                  <a:lnTo>
                    <a:pt x="41434" y="6525"/>
                  </a:lnTo>
                  <a:lnTo>
                    <a:pt x="41710" y="6887"/>
                  </a:lnTo>
                  <a:lnTo>
                    <a:pt x="43017" y="7601"/>
                  </a:lnTo>
                  <a:lnTo>
                    <a:pt x="43192" y="8042"/>
                  </a:lnTo>
                  <a:lnTo>
                    <a:pt x="43552" y="8573"/>
                  </a:lnTo>
                  <a:lnTo>
                    <a:pt x="44447" y="8694"/>
                  </a:lnTo>
                  <a:lnTo>
                    <a:pt x="44093" y="10220"/>
                  </a:lnTo>
                  <a:lnTo>
                    <a:pt x="43245" y="12150"/>
                  </a:lnTo>
                  <a:lnTo>
                    <a:pt x="44139" y="11288"/>
                  </a:lnTo>
                  <a:lnTo>
                    <a:pt x="43983" y="12264"/>
                  </a:lnTo>
                  <a:lnTo>
                    <a:pt x="44216" y="13581"/>
                  </a:lnTo>
                  <a:lnTo>
                    <a:pt x="44255" y="13256"/>
                  </a:lnTo>
                  <a:lnTo>
                    <a:pt x="44695" y="12914"/>
                  </a:lnTo>
                  <a:lnTo>
                    <a:pt x="49328" y="12178"/>
                  </a:lnTo>
                  <a:lnTo>
                    <a:pt x="50315" y="11662"/>
                  </a:lnTo>
                  <a:lnTo>
                    <a:pt x="53591" y="10214"/>
                  </a:lnTo>
                  <a:lnTo>
                    <a:pt x="54760" y="10207"/>
                  </a:lnTo>
                  <a:lnTo>
                    <a:pt x="54523" y="12491"/>
                  </a:lnTo>
                  <a:lnTo>
                    <a:pt x="54736" y="12617"/>
                  </a:lnTo>
                  <a:lnTo>
                    <a:pt x="56283" y="12799"/>
                  </a:lnTo>
                  <a:lnTo>
                    <a:pt x="60679" y="13320"/>
                  </a:lnTo>
                  <a:lnTo>
                    <a:pt x="61744" y="13135"/>
                  </a:lnTo>
                  <a:lnTo>
                    <a:pt x="62071" y="12909"/>
                  </a:lnTo>
                  <a:lnTo>
                    <a:pt x="62760" y="12897"/>
                  </a:lnTo>
                  <a:lnTo>
                    <a:pt x="62706" y="14482"/>
                  </a:lnTo>
                  <a:lnTo>
                    <a:pt x="63559" y="14499"/>
                  </a:lnTo>
                  <a:lnTo>
                    <a:pt x="63623" y="15625"/>
                  </a:lnTo>
                  <a:lnTo>
                    <a:pt x="63599" y="16497"/>
                  </a:lnTo>
                  <a:lnTo>
                    <a:pt x="65852" y="14004"/>
                  </a:lnTo>
                  <a:lnTo>
                    <a:pt x="66228" y="14410"/>
                  </a:lnTo>
                  <a:lnTo>
                    <a:pt x="66263" y="14643"/>
                  </a:lnTo>
                  <a:lnTo>
                    <a:pt x="66960" y="15086"/>
                  </a:lnTo>
                  <a:lnTo>
                    <a:pt x="66931" y="16347"/>
                  </a:lnTo>
                  <a:lnTo>
                    <a:pt x="69420" y="15113"/>
                  </a:lnTo>
                  <a:lnTo>
                    <a:pt x="69678" y="15327"/>
                  </a:lnTo>
                  <a:lnTo>
                    <a:pt x="69983" y="15852"/>
                  </a:lnTo>
                  <a:lnTo>
                    <a:pt x="70889" y="15977"/>
                  </a:lnTo>
                  <a:lnTo>
                    <a:pt x="70882" y="16401"/>
                  </a:lnTo>
                  <a:lnTo>
                    <a:pt x="70996" y="16562"/>
                  </a:lnTo>
                  <a:lnTo>
                    <a:pt x="71975" y="16787"/>
                  </a:lnTo>
                  <a:lnTo>
                    <a:pt x="72613" y="16663"/>
                  </a:lnTo>
                  <a:lnTo>
                    <a:pt x="72040" y="16625"/>
                  </a:lnTo>
                  <a:lnTo>
                    <a:pt x="71708" y="16421"/>
                  </a:lnTo>
                  <a:lnTo>
                    <a:pt x="71809" y="15582"/>
                  </a:lnTo>
                  <a:lnTo>
                    <a:pt x="71619" y="14731"/>
                  </a:lnTo>
                  <a:lnTo>
                    <a:pt x="72818" y="14118"/>
                  </a:lnTo>
                  <a:lnTo>
                    <a:pt x="73357" y="15140"/>
                  </a:lnTo>
                  <a:lnTo>
                    <a:pt x="73379" y="15270"/>
                  </a:lnTo>
                  <a:lnTo>
                    <a:pt x="73217" y="16183"/>
                  </a:lnTo>
                  <a:lnTo>
                    <a:pt x="73261" y="16447"/>
                  </a:lnTo>
                  <a:lnTo>
                    <a:pt x="73613" y="17384"/>
                  </a:lnTo>
                  <a:lnTo>
                    <a:pt x="73853" y="17660"/>
                  </a:lnTo>
                  <a:lnTo>
                    <a:pt x="74088" y="18196"/>
                  </a:lnTo>
                  <a:lnTo>
                    <a:pt x="73582" y="19026"/>
                  </a:lnTo>
                  <a:lnTo>
                    <a:pt x="72892" y="19655"/>
                  </a:lnTo>
                  <a:lnTo>
                    <a:pt x="69656" y="21736"/>
                  </a:lnTo>
                  <a:lnTo>
                    <a:pt x="61768" y="26246"/>
                  </a:lnTo>
                  <a:lnTo>
                    <a:pt x="61359" y="26648"/>
                  </a:lnTo>
                  <a:lnTo>
                    <a:pt x="61276" y="30293"/>
                  </a:lnTo>
                  <a:lnTo>
                    <a:pt x="63741" y="30904"/>
                  </a:lnTo>
                  <a:lnTo>
                    <a:pt x="64039" y="31376"/>
                  </a:lnTo>
                  <a:lnTo>
                    <a:pt x="64596" y="31815"/>
                  </a:lnTo>
                  <a:lnTo>
                    <a:pt x="65683" y="32567"/>
                  </a:lnTo>
                  <a:lnTo>
                    <a:pt x="66590" y="32938"/>
                  </a:lnTo>
                  <a:lnTo>
                    <a:pt x="66481" y="33519"/>
                  </a:lnTo>
                  <a:lnTo>
                    <a:pt x="65972" y="35818"/>
                  </a:lnTo>
                  <a:lnTo>
                    <a:pt x="66305" y="35816"/>
                  </a:lnTo>
                  <a:lnTo>
                    <a:pt x="67121" y="36825"/>
                  </a:lnTo>
                  <a:lnTo>
                    <a:pt x="67944" y="37243"/>
                  </a:lnTo>
                  <a:lnTo>
                    <a:pt x="69141" y="37850"/>
                  </a:lnTo>
                  <a:lnTo>
                    <a:pt x="70940" y="38249"/>
                  </a:lnTo>
                  <a:lnTo>
                    <a:pt x="72419" y="37884"/>
                  </a:lnTo>
                  <a:lnTo>
                    <a:pt x="73400" y="37508"/>
                  </a:lnTo>
                  <a:lnTo>
                    <a:pt x="73634" y="37492"/>
                  </a:lnTo>
                  <a:lnTo>
                    <a:pt x="73608" y="37329"/>
                  </a:lnTo>
                  <a:lnTo>
                    <a:pt x="73931" y="37069"/>
                  </a:lnTo>
                  <a:lnTo>
                    <a:pt x="74488" y="36955"/>
                  </a:lnTo>
                  <a:lnTo>
                    <a:pt x="74824" y="37437"/>
                  </a:lnTo>
                  <a:lnTo>
                    <a:pt x="74954" y="37492"/>
                  </a:lnTo>
                  <a:lnTo>
                    <a:pt x="74928" y="37801"/>
                  </a:lnTo>
                  <a:lnTo>
                    <a:pt x="75205" y="40008"/>
                  </a:lnTo>
                  <a:lnTo>
                    <a:pt x="75203" y="40535"/>
                  </a:lnTo>
                  <a:lnTo>
                    <a:pt x="75110" y="42729"/>
                  </a:lnTo>
                  <a:lnTo>
                    <a:pt x="74987" y="44021"/>
                  </a:lnTo>
                  <a:lnTo>
                    <a:pt x="74865" y="44413"/>
                  </a:lnTo>
                  <a:lnTo>
                    <a:pt x="74818" y="46572"/>
                  </a:lnTo>
                  <a:lnTo>
                    <a:pt x="74803" y="47269"/>
                  </a:lnTo>
                  <a:lnTo>
                    <a:pt x="71268" y="47235"/>
                  </a:lnTo>
                  <a:lnTo>
                    <a:pt x="71277" y="55791"/>
                  </a:lnTo>
                  <a:lnTo>
                    <a:pt x="69978" y="55819"/>
                  </a:lnTo>
                  <a:lnTo>
                    <a:pt x="69028" y="55839"/>
                  </a:lnTo>
                  <a:lnTo>
                    <a:pt x="66693" y="55888"/>
                  </a:lnTo>
                  <a:lnTo>
                    <a:pt x="65324" y="55892"/>
                  </a:lnTo>
                  <a:lnTo>
                    <a:pt x="65112" y="55892"/>
                  </a:lnTo>
                  <a:lnTo>
                    <a:pt x="62122" y="55899"/>
                  </a:lnTo>
                  <a:lnTo>
                    <a:pt x="59792" y="55905"/>
                  </a:lnTo>
                  <a:lnTo>
                    <a:pt x="57670" y="55899"/>
                  </a:lnTo>
                  <a:lnTo>
                    <a:pt x="57202" y="55898"/>
                  </a:lnTo>
                  <a:lnTo>
                    <a:pt x="57030" y="55898"/>
                  </a:lnTo>
                  <a:lnTo>
                    <a:pt x="55276" y="55894"/>
                  </a:lnTo>
                  <a:lnTo>
                    <a:pt x="53977" y="55878"/>
                  </a:lnTo>
                  <a:lnTo>
                    <a:pt x="53652" y="55877"/>
                  </a:lnTo>
                  <a:lnTo>
                    <a:pt x="48390" y="55856"/>
                  </a:lnTo>
                  <a:lnTo>
                    <a:pt x="45088" y="55842"/>
                  </a:lnTo>
                  <a:lnTo>
                    <a:pt x="34609" y="55800"/>
                  </a:lnTo>
                  <a:lnTo>
                    <a:pt x="31362" y="55787"/>
                  </a:lnTo>
                  <a:lnTo>
                    <a:pt x="29322" y="55778"/>
                  </a:lnTo>
                  <a:lnTo>
                    <a:pt x="28307" y="55774"/>
                  </a:lnTo>
                  <a:lnTo>
                    <a:pt x="22350" y="55750"/>
                  </a:lnTo>
                  <a:lnTo>
                    <a:pt x="21367" y="55746"/>
                  </a:lnTo>
                  <a:lnTo>
                    <a:pt x="929" y="55664"/>
                  </a:lnTo>
                  <a:lnTo>
                    <a:pt x="129" y="55660"/>
                  </a:lnTo>
                  <a:lnTo>
                    <a:pt x="0" y="54261"/>
                  </a:lnTo>
                  <a:lnTo>
                    <a:pt x="54" y="53374"/>
                  </a:lnTo>
                  <a:lnTo>
                    <a:pt x="440" y="52001"/>
                  </a:lnTo>
                  <a:lnTo>
                    <a:pt x="1077" y="50633"/>
                  </a:lnTo>
                  <a:lnTo>
                    <a:pt x="1270" y="50184"/>
                  </a:lnTo>
                  <a:lnTo>
                    <a:pt x="1683" y="48796"/>
                  </a:lnTo>
                  <a:lnTo>
                    <a:pt x="1903" y="48439"/>
                  </a:lnTo>
                  <a:lnTo>
                    <a:pt x="2369" y="48162"/>
                  </a:lnTo>
                  <a:lnTo>
                    <a:pt x="5826" y="48406"/>
                  </a:lnTo>
                  <a:lnTo>
                    <a:pt x="6020" y="48520"/>
                  </a:lnTo>
                  <a:lnTo>
                    <a:pt x="6072" y="48861"/>
                  </a:lnTo>
                  <a:lnTo>
                    <a:pt x="6202" y="49040"/>
                  </a:lnTo>
                  <a:lnTo>
                    <a:pt x="6966" y="49349"/>
                  </a:lnTo>
                  <a:lnTo>
                    <a:pt x="7787" y="49476"/>
                  </a:lnTo>
                  <a:lnTo>
                    <a:pt x="8442" y="49577"/>
                  </a:lnTo>
                  <a:lnTo>
                    <a:pt x="10317" y="49866"/>
                  </a:lnTo>
                  <a:lnTo>
                    <a:pt x="11070" y="50087"/>
                  </a:lnTo>
                  <a:lnTo>
                    <a:pt x="12175" y="50723"/>
                  </a:lnTo>
                  <a:lnTo>
                    <a:pt x="12418" y="50764"/>
                  </a:lnTo>
                  <a:lnTo>
                    <a:pt x="13064" y="50642"/>
                  </a:lnTo>
                  <a:lnTo>
                    <a:pt x="14264" y="49623"/>
                  </a:lnTo>
                  <a:lnTo>
                    <a:pt x="14786" y="48877"/>
                  </a:lnTo>
                  <a:lnTo>
                    <a:pt x="15136" y="48088"/>
                  </a:lnTo>
                  <a:lnTo>
                    <a:pt x="15133" y="46640"/>
                  </a:lnTo>
                  <a:lnTo>
                    <a:pt x="15022" y="45838"/>
                  </a:lnTo>
                  <a:lnTo>
                    <a:pt x="15075" y="44933"/>
                  </a:lnTo>
                  <a:lnTo>
                    <a:pt x="16690" y="40093"/>
                  </a:lnTo>
                  <a:lnTo>
                    <a:pt x="17279" y="36728"/>
                  </a:lnTo>
                  <a:lnTo>
                    <a:pt x="17698" y="35754"/>
                  </a:lnTo>
                  <a:lnTo>
                    <a:pt x="18769" y="34590"/>
                  </a:lnTo>
                  <a:lnTo>
                    <a:pt x="19452" y="34005"/>
                  </a:lnTo>
                  <a:lnTo>
                    <a:pt x="19978" y="33653"/>
                  </a:lnTo>
                  <a:lnTo>
                    <a:pt x="21687" y="32986"/>
                  </a:lnTo>
                  <a:lnTo>
                    <a:pt x="22175" y="33164"/>
                  </a:lnTo>
                  <a:lnTo>
                    <a:pt x="26012" y="35621"/>
                  </a:lnTo>
                  <a:lnTo>
                    <a:pt x="27151" y="35979"/>
                  </a:lnTo>
                  <a:lnTo>
                    <a:pt x="28443" y="35719"/>
                  </a:lnTo>
                  <a:lnTo>
                    <a:pt x="28948" y="35477"/>
                  </a:lnTo>
                  <a:lnTo>
                    <a:pt x="29374" y="35169"/>
                  </a:lnTo>
                  <a:lnTo>
                    <a:pt x="30958" y="33555"/>
                  </a:lnTo>
                  <a:lnTo>
                    <a:pt x="31553" y="32840"/>
                  </a:lnTo>
                  <a:lnTo>
                    <a:pt x="31723" y="32495"/>
                  </a:lnTo>
                  <a:lnTo>
                    <a:pt x="31810" y="32087"/>
                  </a:lnTo>
                  <a:lnTo>
                    <a:pt x="31506" y="30262"/>
                  </a:lnTo>
                  <a:lnTo>
                    <a:pt x="31189" y="29968"/>
                  </a:lnTo>
                  <a:lnTo>
                    <a:pt x="30365" y="29808"/>
                  </a:lnTo>
                  <a:lnTo>
                    <a:pt x="29995" y="29736"/>
                  </a:lnTo>
                  <a:lnTo>
                    <a:pt x="29244" y="29591"/>
                  </a:lnTo>
                  <a:lnTo>
                    <a:pt x="28692" y="29484"/>
                  </a:lnTo>
                  <a:lnTo>
                    <a:pt x="28155" y="29310"/>
                  </a:lnTo>
                  <a:lnTo>
                    <a:pt x="27935" y="29182"/>
                  </a:lnTo>
                  <a:lnTo>
                    <a:pt x="27423" y="28887"/>
                  </a:lnTo>
                  <a:lnTo>
                    <a:pt x="26863" y="28425"/>
                  </a:lnTo>
                  <a:lnTo>
                    <a:pt x="26617" y="28164"/>
                  </a:lnTo>
                  <a:lnTo>
                    <a:pt x="26445" y="27982"/>
                  </a:lnTo>
                  <a:lnTo>
                    <a:pt x="26318" y="27847"/>
                  </a:lnTo>
                  <a:lnTo>
                    <a:pt x="26250" y="27716"/>
                  </a:lnTo>
                  <a:lnTo>
                    <a:pt x="26108" y="27395"/>
                  </a:lnTo>
                  <a:lnTo>
                    <a:pt x="26068" y="26974"/>
                  </a:lnTo>
                  <a:lnTo>
                    <a:pt x="26025" y="26532"/>
                  </a:lnTo>
                  <a:lnTo>
                    <a:pt x="26040" y="25933"/>
                  </a:lnTo>
                  <a:lnTo>
                    <a:pt x="25792" y="25903"/>
                  </a:lnTo>
                  <a:lnTo>
                    <a:pt x="25387" y="25406"/>
                  </a:lnTo>
                  <a:lnTo>
                    <a:pt x="24976" y="24398"/>
                  </a:lnTo>
                  <a:lnTo>
                    <a:pt x="24956" y="23962"/>
                  </a:lnTo>
                  <a:lnTo>
                    <a:pt x="25115" y="22801"/>
                  </a:lnTo>
                  <a:lnTo>
                    <a:pt x="25133" y="22672"/>
                  </a:lnTo>
                  <a:lnTo>
                    <a:pt x="25328" y="22651"/>
                  </a:lnTo>
                  <a:lnTo>
                    <a:pt x="26053" y="22574"/>
                  </a:lnTo>
                  <a:lnTo>
                    <a:pt x="27685" y="23266"/>
                  </a:lnTo>
                  <a:lnTo>
                    <a:pt x="28037" y="22093"/>
                  </a:lnTo>
                  <a:lnTo>
                    <a:pt x="28097" y="21894"/>
                  </a:lnTo>
                  <a:lnTo>
                    <a:pt x="28311" y="21373"/>
                  </a:lnTo>
                  <a:lnTo>
                    <a:pt x="28600" y="20670"/>
                  </a:lnTo>
                  <a:lnTo>
                    <a:pt x="28704" y="20415"/>
                  </a:lnTo>
                  <a:lnTo>
                    <a:pt x="28927" y="20188"/>
                  </a:lnTo>
                  <a:lnTo>
                    <a:pt x="29247" y="20111"/>
                  </a:lnTo>
                  <a:lnTo>
                    <a:pt x="29552" y="20149"/>
                  </a:lnTo>
                  <a:lnTo>
                    <a:pt x="29765" y="20015"/>
                  </a:lnTo>
                  <a:lnTo>
                    <a:pt x="29964" y="19881"/>
                  </a:lnTo>
                  <a:lnTo>
                    <a:pt x="30040" y="19594"/>
                  </a:lnTo>
                  <a:lnTo>
                    <a:pt x="30040" y="19192"/>
                  </a:lnTo>
                  <a:lnTo>
                    <a:pt x="29887" y="18617"/>
                  </a:lnTo>
                  <a:lnTo>
                    <a:pt x="29704" y="17889"/>
                  </a:lnTo>
                  <a:lnTo>
                    <a:pt x="29437" y="17252"/>
                  </a:lnTo>
                  <a:lnTo>
                    <a:pt x="28999" y="16618"/>
                  </a:lnTo>
                  <a:lnTo>
                    <a:pt x="28407" y="15566"/>
                  </a:lnTo>
                  <a:lnTo>
                    <a:pt x="27494" y="14298"/>
                  </a:lnTo>
                  <a:lnTo>
                    <a:pt x="27294" y="14068"/>
                  </a:lnTo>
                  <a:lnTo>
                    <a:pt x="27046" y="13907"/>
                  </a:lnTo>
                  <a:lnTo>
                    <a:pt x="26568" y="13598"/>
                  </a:lnTo>
                  <a:lnTo>
                    <a:pt x="25919" y="13408"/>
                  </a:lnTo>
                  <a:lnTo>
                    <a:pt x="25092" y="13354"/>
                  </a:lnTo>
                  <a:lnTo>
                    <a:pt x="24173" y="13484"/>
                  </a:lnTo>
                  <a:lnTo>
                    <a:pt x="23070" y="13778"/>
                  </a:lnTo>
                  <a:lnTo>
                    <a:pt x="21998" y="13923"/>
                  </a:lnTo>
                  <a:lnTo>
                    <a:pt x="20483" y="13321"/>
                  </a:lnTo>
                  <a:lnTo>
                    <a:pt x="19606" y="12249"/>
                  </a:lnTo>
                  <a:lnTo>
                    <a:pt x="18605" y="10296"/>
                  </a:lnTo>
                  <a:lnTo>
                    <a:pt x="18321" y="9564"/>
                  </a:lnTo>
                  <a:lnTo>
                    <a:pt x="18311" y="9090"/>
                  </a:lnTo>
                  <a:lnTo>
                    <a:pt x="18787" y="7270"/>
                  </a:lnTo>
                  <a:lnTo>
                    <a:pt x="18966" y="6794"/>
                  </a:lnTo>
                  <a:lnTo>
                    <a:pt x="19301" y="6333"/>
                  </a:lnTo>
                  <a:lnTo>
                    <a:pt x="19600" y="6058"/>
                  </a:lnTo>
                  <a:lnTo>
                    <a:pt x="20315" y="5741"/>
                  </a:lnTo>
                  <a:lnTo>
                    <a:pt x="20781" y="5627"/>
                  </a:lnTo>
                  <a:lnTo>
                    <a:pt x="22113" y="6353"/>
                  </a:lnTo>
                  <a:lnTo>
                    <a:pt x="23034" y="6083"/>
                  </a:lnTo>
                  <a:lnTo>
                    <a:pt x="24158" y="5425"/>
                  </a:lnTo>
                  <a:lnTo>
                    <a:pt x="24397" y="5424"/>
                  </a:lnTo>
                  <a:lnTo>
                    <a:pt x="24753" y="5535"/>
                  </a:lnTo>
                  <a:lnTo>
                    <a:pt x="25070" y="5594"/>
                  </a:lnTo>
                  <a:lnTo>
                    <a:pt x="25302" y="5536"/>
                  </a:lnTo>
                  <a:lnTo>
                    <a:pt x="26050" y="5351"/>
                  </a:lnTo>
                  <a:lnTo>
                    <a:pt x="26304" y="2591"/>
                  </a:lnTo>
                  <a:lnTo>
                    <a:pt x="26344" y="2158"/>
                  </a:lnTo>
                  <a:lnTo>
                    <a:pt x="26468" y="174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0" name="pg451">
              <a:extLst>
                <a:ext uri="{FF2B5EF4-FFF2-40B4-BE49-F238E27FC236}">
                  <a16:creationId xmlns:a16="http://schemas.microsoft.com/office/drawing/2014/main" id="{B438BD0E-BC2A-C14D-B14C-BDBACC20DA24}"/>
                </a:ext>
              </a:extLst>
            </p:cNvPr>
            <p:cNvSpPr/>
            <p:nvPr/>
          </p:nvSpPr>
          <p:spPr>
            <a:xfrm>
              <a:off x="5394917" y="3550089"/>
              <a:ext cx="199572" cy="96300"/>
            </a:xfrm>
            <a:custGeom>
              <a:avLst/>
              <a:gdLst/>
              <a:ahLst/>
              <a:cxnLst/>
              <a:rect l="0" t="0" r="0" b="0"/>
              <a:pathLst>
                <a:path w="199572" h="96300">
                  <a:moveTo>
                    <a:pt x="18080" y="640"/>
                  </a:moveTo>
                  <a:lnTo>
                    <a:pt x="24006" y="0"/>
                  </a:lnTo>
                  <a:lnTo>
                    <a:pt x="26335" y="59"/>
                  </a:lnTo>
                  <a:lnTo>
                    <a:pt x="26750" y="103"/>
                  </a:lnTo>
                  <a:lnTo>
                    <a:pt x="31103" y="174"/>
                  </a:lnTo>
                  <a:lnTo>
                    <a:pt x="31319" y="178"/>
                  </a:lnTo>
                  <a:lnTo>
                    <a:pt x="35513" y="246"/>
                  </a:lnTo>
                  <a:lnTo>
                    <a:pt x="41752" y="426"/>
                  </a:lnTo>
                  <a:lnTo>
                    <a:pt x="47108" y="562"/>
                  </a:lnTo>
                  <a:lnTo>
                    <a:pt x="47374" y="569"/>
                  </a:lnTo>
                  <a:lnTo>
                    <a:pt x="47667" y="576"/>
                  </a:lnTo>
                  <a:lnTo>
                    <a:pt x="51214" y="610"/>
                  </a:lnTo>
                  <a:lnTo>
                    <a:pt x="53548" y="634"/>
                  </a:lnTo>
                  <a:lnTo>
                    <a:pt x="55263" y="649"/>
                  </a:lnTo>
                  <a:lnTo>
                    <a:pt x="58399" y="680"/>
                  </a:lnTo>
                  <a:lnTo>
                    <a:pt x="60222" y="704"/>
                  </a:lnTo>
                  <a:lnTo>
                    <a:pt x="61534" y="721"/>
                  </a:lnTo>
                  <a:lnTo>
                    <a:pt x="62002" y="725"/>
                  </a:lnTo>
                  <a:lnTo>
                    <a:pt x="62877" y="734"/>
                  </a:lnTo>
                  <a:lnTo>
                    <a:pt x="64710" y="762"/>
                  </a:lnTo>
                  <a:lnTo>
                    <a:pt x="67486" y="806"/>
                  </a:lnTo>
                  <a:lnTo>
                    <a:pt x="75896" y="801"/>
                  </a:lnTo>
                  <a:lnTo>
                    <a:pt x="77832" y="885"/>
                  </a:lnTo>
                  <a:lnTo>
                    <a:pt x="79105" y="764"/>
                  </a:lnTo>
                  <a:lnTo>
                    <a:pt x="80587" y="742"/>
                  </a:lnTo>
                  <a:lnTo>
                    <a:pt x="83721" y="696"/>
                  </a:lnTo>
                  <a:lnTo>
                    <a:pt x="84297" y="688"/>
                  </a:lnTo>
                  <a:lnTo>
                    <a:pt x="85283" y="698"/>
                  </a:lnTo>
                  <a:lnTo>
                    <a:pt x="86383" y="703"/>
                  </a:lnTo>
                  <a:lnTo>
                    <a:pt x="88453" y="712"/>
                  </a:lnTo>
                  <a:lnTo>
                    <a:pt x="88863" y="714"/>
                  </a:lnTo>
                  <a:lnTo>
                    <a:pt x="90331" y="711"/>
                  </a:lnTo>
                  <a:lnTo>
                    <a:pt x="95575" y="701"/>
                  </a:lnTo>
                  <a:lnTo>
                    <a:pt x="97714" y="715"/>
                  </a:lnTo>
                  <a:lnTo>
                    <a:pt x="99753" y="729"/>
                  </a:lnTo>
                  <a:lnTo>
                    <a:pt x="106760" y="797"/>
                  </a:lnTo>
                  <a:lnTo>
                    <a:pt x="108742" y="806"/>
                  </a:lnTo>
                  <a:lnTo>
                    <a:pt x="113953" y="830"/>
                  </a:lnTo>
                  <a:lnTo>
                    <a:pt x="117616" y="846"/>
                  </a:lnTo>
                  <a:lnTo>
                    <a:pt x="121771" y="867"/>
                  </a:lnTo>
                  <a:lnTo>
                    <a:pt x="125496" y="929"/>
                  </a:lnTo>
                  <a:lnTo>
                    <a:pt x="126079" y="925"/>
                  </a:lnTo>
                  <a:lnTo>
                    <a:pt x="128522" y="978"/>
                  </a:lnTo>
                  <a:lnTo>
                    <a:pt x="128863" y="985"/>
                  </a:lnTo>
                  <a:lnTo>
                    <a:pt x="129020" y="988"/>
                  </a:lnTo>
                  <a:lnTo>
                    <a:pt x="130281" y="992"/>
                  </a:lnTo>
                  <a:lnTo>
                    <a:pt x="131175" y="995"/>
                  </a:lnTo>
                  <a:lnTo>
                    <a:pt x="131677" y="1000"/>
                  </a:lnTo>
                  <a:lnTo>
                    <a:pt x="133850" y="1010"/>
                  </a:lnTo>
                  <a:lnTo>
                    <a:pt x="134076" y="983"/>
                  </a:lnTo>
                  <a:lnTo>
                    <a:pt x="137738" y="1030"/>
                  </a:lnTo>
                  <a:lnTo>
                    <a:pt x="138316" y="1037"/>
                  </a:lnTo>
                  <a:lnTo>
                    <a:pt x="138452" y="1039"/>
                  </a:lnTo>
                  <a:lnTo>
                    <a:pt x="138863" y="1040"/>
                  </a:lnTo>
                  <a:lnTo>
                    <a:pt x="141593" y="1049"/>
                  </a:lnTo>
                  <a:lnTo>
                    <a:pt x="149530" y="1076"/>
                  </a:lnTo>
                  <a:lnTo>
                    <a:pt x="150165" y="1083"/>
                  </a:lnTo>
                  <a:lnTo>
                    <a:pt x="150825" y="1092"/>
                  </a:lnTo>
                  <a:lnTo>
                    <a:pt x="151442" y="1099"/>
                  </a:lnTo>
                  <a:lnTo>
                    <a:pt x="153297" y="1122"/>
                  </a:lnTo>
                  <a:lnTo>
                    <a:pt x="158760" y="1189"/>
                  </a:lnTo>
                  <a:lnTo>
                    <a:pt x="172586" y="1359"/>
                  </a:lnTo>
                  <a:lnTo>
                    <a:pt x="172924" y="1363"/>
                  </a:lnTo>
                  <a:lnTo>
                    <a:pt x="175868" y="1400"/>
                  </a:lnTo>
                  <a:lnTo>
                    <a:pt x="180316" y="1506"/>
                  </a:lnTo>
                  <a:lnTo>
                    <a:pt x="184442" y="1604"/>
                  </a:lnTo>
                  <a:lnTo>
                    <a:pt x="184662" y="1610"/>
                  </a:lnTo>
                  <a:lnTo>
                    <a:pt x="184910" y="1616"/>
                  </a:lnTo>
                  <a:lnTo>
                    <a:pt x="185471" y="1629"/>
                  </a:lnTo>
                  <a:lnTo>
                    <a:pt x="185227" y="2019"/>
                  </a:lnTo>
                  <a:lnTo>
                    <a:pt x="185071" y="2419"/>
                  </a:lnTo>
                  <a:lnTo>
                    <a:pt x="184995" y="3084"/>
                  </a:lnTo>
                  <a:lnTo>
                    <a:pt x="185068" y="3695"/>
                  </a:lnTo>
                  <a:lnTo>
                    <a:pt x="185563" y="5196"/>
                  </a:lnTo>
                  <a:lnTo>
                    <a:pt x="185626" y="5836"/>
                  </a:lnTo>
                  <a:lnTo>
                    <a:pt x="185596" y="6195"/>
                  </a:lnTo>
                  <a:lnTo>
                    <a:pt x="185364" y="7124"/>
                  </a:lnTo>
                  <a:lnTo>
                    <a:pt x="184453" y="9049"/>
                  </a:lnTo>
                  <a:lnTo>
                    <a:pt x="184339" y="9598"/>
                  </a:lnTo>
                  <a:lnTo>
                    <a:pt x="184407" y="10272"/>
                  </a:lnTo>
                  <a:lnTo>
                    <a:pt x="184652" y="10834"/>
                  </a:lnTo>
                  <a:lnTo>
                    <a:pt x="184967" y="11275"/>
                  </a:lnTo>
                  <a:lnTo>
                    <a:pt x="186241" y="12406"/>
                  </a:lnTo>
                  <a:lnTo>
                    <a:pt x="187328" y="13606"/>
                  </a:lnTo>
                  <a:lnTo>
                    <a:pt x="187701" y="14123"/>
                  </a:lnTo>
                  <a:lnTo>
                    <a:pt x="187841" y="15318"/>
                  </a:lnTo>
                  <a:lnTo>
                    <a:pt x="188170" y="16069"/>
                  </a:lnTo>
                  <a:lnTo>
                    <a:pt x="189208" y="17550"/>
                  </a:lnTo>
                  <a:lnTo>
                    <a:pt x="189998" y="17985"/>
                  </a:lnTo>
                  <a:lnTo>
                    <a:pt x="190271" y="18262"/>
                  </a:lnTo>
                  <a:lnTo>
                    <a:pt x="191442" y="20641"/>
                  </a:lnTo>
                  <a:lnTo>
                    <a:pt x="192156" y="22381"/>
                  </a:lnTo>
                  <a:lnTo>
                    <a:pt x="192561" y="22969"/>
                  </a:lnTo>
                  <a:lnTo>
                    <a:pt x="192987" y="23400"/>
                  </a:lnTo>
                  <a:lnTo>
                    <a:pt x="193611" y="23808"/>
                  </a:lnTo>
                  <a:lnTo>
                    <a:pt x="194212" y="24260"/>
                  </a:lnTo>
                  <a:lnTo>
                    <a:pt x="194792" y="24948"/>
                  </a:lnTo>
                  <a:lnTo>
                    <a:pt x="196156" y="27412"/>
                  </a:lnTo>
                  <a:lnTo>
                    <a:pt x="196331" y="28099"/>
                  </a:lnTo>
                  <a:lnTo>
                    <a:pt x="196301" y="28499"/>
                  </a:lnTo>
                  <a:lnTo>
                    <a:pt x="196419" y="29264"/>
                  </a:lnTo>
                  <a:lnTo>
                    <a:pt x="196682" y="29584"/>
                  </a:lnTo>
                  <a:lnTo>
                    <a:pt x="197312" y="30006"/>
                  </a:lnTo>
                  <a:lnTo>
                    <a:pt x="197656" y="30657"/>
                  </a:lnTo>
                  <a:lnTo>
                    <a:pt x="198077" y="31706"/>
                  </a:lnTo>
                  <a:lnTo>
                    <a:pt x="199255" y="36722"/>
                  </a:lnTo>
                  <a:lnTo>
                    <a:pt x="199572" y="39521"/>
                  </a:lnTo>
                  <a:lnTo>
                    <a:pt x="199087" y="42282"/>
                  </a:lnTo>
                  <a:lnTo>
                    <a:pt x="198731" y="43662"/>
                  </a:lnTo>
                  <a:lnTo>
                    <a:pt x="198593" y="45175"/>
                  </a:lnTo>
                  <a:lnTo>
                    <a:pt x="198599" y="45734"/>
                  </a:lnTo>
                  <a:lnTo>
                    <a:pt x="197551" y="45764"/>
                  </a:lnTo>
                  <a:lnTo>
                    <a:pt x="196723" y="45527"/>
                  </a:lnTo>
                  <a:lnTo>
                    <a:pt x="196961" y="46220"/>
                  </a:lnTo>
                  <a:lnTo>
                    <a:pt x="197195" y="46261"/>
                  </a:lnTo>
                  <a:lnTo>
                    <a:pt x="197572" y="46172"/>
                  </a:lnTo>
                  <a:lnTo>
                    <a:pt x="198125" y="46555"/>
                  </a:lnTo>
                  <a:lnTo>
                    <a:pt x="198904" y="49270"/>
                  </a:lnTo>
                  <a:lnTo>
                    <a:pt x="199062" y="50428"/>
                  </a:lnTo>
                  <a:lnTo>
                    <a:pt x="198945" y="51114"/>
                  </a:lnTo>
                  <a:lnTo>
                    <a:pt x="198791" y="51490"/>
                  </a:lnTo>
                  <a:lnTo>
                    <a:pt x="197149" y="51915"/>
                  </a:lnTo>
                  <a:lnTo>
                    <a:pt x="196502" y="52299"/>
                  </a:lnTo>
                  <a:lnTo>
                    <a:pt x="195028" y="52597"/>
                  </a:lnTo>
                  <a:lnTo>
                    <a:pt x="194172" y="52892"/>
                  </a:lnTo>
                  <a:lnTo>
                    <a:pt x="193310" y="53034"/>
                  </a:lnTo>
                  <a:lnTo>
                    <a:pt x="192481" y="52940"/>
                  </a:lnTo>
                  <a:lnTo>
                    <a:pt x="191153" y="53505"/>
                  </a:lnTo>
                  <a:lnTo>
                    <a:pt x="191295" y="54594"/>
                  </a:lnTo>
                  <a:lnTo>
                    <a:pt x="191653" y="55201"/>
                  </a:lnTo>
                  <a:lnTo>
                    <a:pt x="192485" y="55671"/>
                  </a:lnTo>
                  <a:lnTo>
                    <a:pt x="193056" y="56558"/>
                  </a:lnTo>
                  <a:lnTo>
                    <a:pt x="194065" y="57313"/>
                  </a:lnTo>
                  <a:lnTo>
                    <a:pt x="195334" y="58415"/>
                  </a:lnTo>
                  <a:lnTo>
                    <a:pt x="194786" y="58780"/>
                  </a:lnTo>
                  <a:lnTo>
                    <a:pt x="193562" y="58971"/>
                  </a:lnTo>
                  <a:lnTo>
                    <a:pt x="192849" y="59284"/>
                  </a:lnTo>
                  <a:lnTo>
                    <a:pt x="192813" y="59462"/>
                  </a:lnTo>
                  <a:lnTo>
                    <a:pt x="191972" y="59716"/>
                  </a:lnTo>
                  <a:lnTo>
                    <a:pt x="190766" y="59689"/>
                  </a:lnTo>
                  <a:lnTo>
                    <a:pt x="189834" y="59540"/>
                  </a:lnTo>
                  <a:lnTo>
                    <a:pt x="188653" y="59882"/>
                  </a:lnTo>
                  <a:lnTo>
                    <a:pt x="187914" y="60638"/>
                  </a:lnTo>
                  <a:lnTo>
                    <a:pt x="187932" y="61107"/>
                  </a:lnTo>
                  <a:lnTo>
                    <a:pt x="187867" y="61338"/>
                  </a:lnTo>
                  <a:lnTo>
                    <a:pt x="186763" y="61911"/>
                  </a:lnTo>
                  <a:lnTo>
                    <a:pt x="186339" y="61818"/>
                  </a:lnTo>
                  <a:lnTo>
                    <a:pt x="186025" y="61486"/>
                  </a:lnTo>
                  <a:lnTo>
                    <a:pt x="185583" y="61315"/>
                  </a:lnTo>
                  <a:lnTo>
                    <a:pt x="184833" y="61531"/>
                  </a:lnTo>
                  <a:lnTo>
                    <a:pt x="184329" y="61118"/>
                  </a:lnTo>
                  <a:lnTo>
                    <a:pt x="184044" y="60767"/>
                  </a:lnTo>
                  <a:lnTo>
                    <a:pt x="183514" y="60507"/>
                  </a:lnTo>
                  <a:lnTo>
                    <a:pt x="182608" y="60727"/>
                  </a:lnTo>
                  <a:lnTo>
                    <a:pt x="181833" y="60611"/>
                  </a:lnTo>
                  <a:lnTo>
                    <a:pt x="181329" y="60395"/>
                  </a:lnTo>
                  <a:lnTo>
                    <a:pt x="177980" y="57935"/>
                  </a:lnTo>
                  <a:lnTo>
                    <a:pt x="175478" y="55190"/>
                  </a:lnTo>
                  <a:lnTo>
                    <a:pt x="174945" y="54162"/>
                  </a:lnTo>
                  <a:lnTo>
                    <a:pt x="174540" y="53823"/>
                  </a:lnTo>
                  <a:lnTo>
                    <a:pt x="174379" y="53588"/>
                  </a:lnTo>
                  <a:lnTo>
                    <a:pt x="174229" y="53234"/>
                  </a:lnTo>
                  <a:lnTo>
                    <a:pt x="173904" y="51975"/>
                  </a:lnTo>
                  <a:lnTo>
                    <a:pt x="173244" y="50826"/>
                  </a:lnTo>
                  <a:lnTo>
                    <a:pt x="172164" y="52515"/>
                  </a:lnTo>
                  <a:lnTo>
                    <a:pt x="171867" y="52881"/>
                  </a:lnTo>
                  <a:lnTo>
                    <a:pt x="171649" y="52912"/>
                  </a:lnTo>
                  <a:lnTo>
                    <a:pt x="171631" y="53603"/>
                  </a:lnTo>
                  <a:lnTo>
                    <a:pt x="171334" y="53950"/>
                  </a:lnTo>
                  <a:lnTo>
                    <a:pt x="170417" y="54410"/>
                  </a:lnTo>
                  <a:lnTo>
                    <a:pt x="170029" y="55247"/>
                  </a:lnTo>
                  <a:lnTo>
                    <a:pt x="170383" y="55467"/>
                  </a:lnTo>
                  <a:lnTo>
                    <a:pt x="170666" y="56048"/>
                  </a:lnTo>
                  <a:lnTo>
                    <a:pt x="170119" y="56607"/>
                  </a:lnTo>
                  <a:lnTo>
                    <a:pt x="169760" y="56664"/>
                  </a:lnTo>
                  <a:lnTo>
                    <a:pt x="169493" y="56930"/>
                  </a:lnTo>
                  <a:lnTo>
                    <a:pt x="169562" y="57434"/>
                  </a:lnTo>
                  <a:lnTo>
                    <a:pt x="169701" y="57820"/>
                  </a:lnTo>
                  <a:lnTo>
                    <a:pt x="169507" y="58472"/>
                  </a:lnTo>
                  <a:lnTo>
                    <a:pt x="168744" y="58895"/>
                  </a:lnTo>
                  <a:lnTo>
                    <a:pt x="168649" y="58700"/>
                  </a:lnTo>
                  <a:lnTo>
                    <a:pt x="168217" y="58763"/>
                  </a:lnTo>
                  <a:lnTo>
                    <a:pt x="167709" y="59624"/>
                  </a:lnTo>
                  <a:lnTo>
                    <a:pt x="167790" y="59996"/>
                  </a:lnTo>
                  <a:lnTo>
                    <a:pt x="167757" y="60127"/>
                  </a:lnTo>
                  <a:lnTo>
                    <a:pt x="167256" y="60957"/>
                  </a:lnTo>
                  <a:lnTo>
                    <a:pt x="166832" y="61337"/>
                  </a:lnTo>
                  <a:lnTo>
                    <a:pt x="166434" y="61423"/>
                  </a:lnTo>
                  <a:lnTo>
                    <a:pt x="165857" y="61903"/>
                  </a:lnTo>
                  <a:lnTo>
                    <a:pt x="165681" y="62478"/>
                  </a:lnTo>
                  <a:lnTo>
                    <a:pt x="165301" y="62831"/>
                  </a:lnTo>
                  <a:lnTo>
                    <a:pt x="164839" y="62894"/>
                  </a:lnTo>
                  <a:lnTo>
                    <a:pt x="164866" y="61378"/>
                  </a:lnTo>
                  <a:lnTo>
                    <a:pt x="164951" y="58748"/>
                  </a:lnTo>
                  <a:lnTo>
                    <a:pt x="152931" y="58438"/>
                  </a:lnTo>
                  <a:lnTo>
                    <a:pt x="144395" y="58336"/>
                  </a:lnTo>
                  <a:lnTo>
                    <a:pt x="144532" y="58754"/>
                  </a:lnTo>
                  <a:lnTo>
                    <a:pt x="144503" y="58933"/>
                  </a:lnTo>
                  <a:lnTo>
                    <a:pt x="143938" y="59051"/>
                  </a:lnTo>
                  <a:lnTo>
                    <a:pt x="144774" y="59927"/>
                  </a:lnTo>
                  <a:lnTo>
                    <a:pt x="144851" y="60121"/>
                  </a:lnTo>
                  <a:lnTo>
                    <a:pt x="144424" y="60482"/>
                  </a:lnTo>
                  <a:lnTo>
                    <a:pt x="144255" y="60437"/>
                  </a:lnTo>
                  <a:lnTo>
                    <a:pt x="144260" y="61443"/>
                  </a:lnTo>
                  <a:lnTo>
                    <a:pt x="144757" y="61666"/>
                  </a:lnTo>
                  <a:lnTo>
                    <a:pt x="144866" y="61815"/>
                  </a:lnTo>
                  <a:lnTo>
                    <a:pt x="145009" y="62271"/>
                  </a:lnTo>
                  <a:lnTo>
                    <a:pt x="144278" y="62364"/>
                  </a:lnTo>
                  <a:lnTo>
                    <a:pt x="144165" y="62707"/>
                  </a:lnTo>
                  <a:lnTo>
                    <a:pt x="144107" y="63210"/>
                  </a:lnTo>
                  <a:lnTo>
                    <a:pt x="144078" y="64014"/>
                  </a:lnTo>
                  <a:lnTo>
                    <a:pt x="144218" y="64532"/>
                  </a:lnTo>
                  <a:lnTo>
                    <a:pt x="144187" y="64698"/>
                  </a:lnTo>
                  <a:lnTo>
                    <a:pt x="143933" y="64815"/>
                  </a:lnTo>
                  <a:lnTo>
                    <a:pt x="143672" y="64811"/>
                  </a:lnTo>
                  <a:lnTo>
                    <a:pt x="142568" y="67157"/>
                  </a:lnTo>
                  <a:lnTo>
                    <a:pt x="142323" y="67250"/>
                  </a:lnTo>
                  <a:lnTo>
                    <a:pt x="141275" y="66952"/>
                  </a:lnTo>
                  <a:lnTo>
                    <a:pt x="140205" y="67014"/>
                  </a:lnTo>
                  <a:lnTo>
                    <a:pt x="138630" y="67967"/>
                  </a:lnTo>
                  <a:lnTo>
                    <a:pt x="138108" y="67948"/>
                  </a:lnTo>
                  <a:lnTo>
                    <a:pt x="136234" y="73308"/>
                  </a:lnTo>
                  <a:lnTo>
                    <a:pt x="133086" y="73599"/>
                  </a:lnTo>
                  <a:lnTo>
                    <a:pt x="132678" y="72351"/>
                  </a:lnTo>
                  <a:lnTo>
                    <a:pt x="133654" y="72524"/>
                  </a:lnTo>
                  <a:lnTo>
                    <a:pt x="133817" y="71892"/>
                  </a:lnTo>
                  <a:lnTo>
                    <a:pt x="133766" y="71587"/>
                  </a:lnTo>
                  <a:lnTo>
                    <a:pt x="133278" y="71287"/>
                  </a:lnTo>
                  <a:lnTo>
                    <a:pt x="133090" y="71595"/>
                  </a:lnTo>
                  <a:lnTo>
                    <a:pt x="132751" y="71599"/>
                  </a:lnTo>
                  <a:lnTo>
                    <a:pt x="131995" y="71413"/>
                  </a:lnTo>
                  <a:lnTo>
                    <a:pt x="131433" y="71681"/>
                  </a:lnTo>
                  <a:lnTo>
                    <a:pt x="128402" y="71345"/>
                  </a:lnTo>
                  <a:lnTo>
                    <a:pt x="128402" y="74027"/>
                  </a:lnTo>
                  <a:lnTo>
                    <a:pt x="127167" y="74140"/>
                  </a:lnTo>
                  <a:lnTo>
                    <a:pt x="126981" y="73909"/>
                  </a:lnTo>
                  <a:lnTo>
                    <a:pt x="126846" y="73954"/>
                  </a:lnTo>
                  <a:lnTo>
                    <a:pt x="126251" y="74627"/>
                  </a:lnTo>
                  <a:lnTo>
                    <a:pt x="125955" y="76169"/>
                  </a:lnTo>
                  <a:lnTo>
                    <a:pt x="125579" y="76117"/>
                  </a:lnTo>
                  <a:lnTo>
                    <a:pt x="125294" y="75945"/>
                  </a:lnTo>
                  <a:lnTo>
                    <a:pt x="124516" y="76474"/>
                  </a:lnTo>
                  <a:lnTo>
                    <a:pt x="124341" y="76705"/>
                  </a:lnTo>
                  <a:lnTo>
                    <a:pt x="124053" y="77345"/>
                  </a:lnTo>
                  <a:lnTo>
                    <a:pt x="123425" y="77811"/>
                  </a:lnTo>
                  <a:lnTo>
                    <a:pt x="122932" y="78626"/>
                  </a:lnTo>
                  <a:lnTo>
                    <a:pt x="122669" y="78644"/>
                  </a:lnTo>
                  <a:lnTo>
                    <a:pt x="122446" y="80156"/>
                  </a:lnTo>
                  <a:lnTo>
                    <a:pt x="123610" y="80469"/>
                  </a:lnTo>
                  <a:lnTo>
                    <a:pt x="124044" y="80894"/>
                  </a:lnTo>
                  <a:lnTo>
                    <a:pt x="125079" y="82134"/>
                  </a:lnTo>
                  <a:lnTo>
                    <a:pt x="122271" y="81758"/>
                  </a:lnTo>
                  <a:lnTo>
                    <a:pt x="121789" y="81817"/>
                  </a:lnTo>
                  <a:lnTo>
                    <a:pt x="120262" y="82312"/>
                  </a:lnTo>
                  <a:lnTo>
                    <a:pt x="120946" y="84095"/>
                  </a:lnTo>
                  <a:lnTo>
                    <a:pt x="120927" y="84229"/>
                  </a:lnTo>
                  <a:lnTo>
                    <a:pt x="120096" y="84359"/>
                  </a:lnTo>
                  <a:lnTo>
                    <a:pt x="118688" y="84296"/>
                  </a:lnTo>
                  <a:lnTo>
                    <a:pt x="118002" y="84467"/>
                  </a:lnTo>
                  <a:lnTo>
                    <a:pt x="117824" y="84966"/>
                  </a:lnTo>
                  <a:lnTo>
                    <a:pt x="115923" y="85324"/>
                  </a:lnTo>
                  <a:lnTo>
                    <a:pt x="116080" y="85857"/>
                  </a:lnTo>
                  <a:lnTo>
                    <a:pt x="116041" y="87533"/>
                  </a:lnTo>
                  <a:lnTo>
                    <a:pt x="116012" y="87663"/>
                  </a:lnTo>
                  <a:lnTo>
                    <a:pt x="115669" y="87976"/>
                  </a:lnTo>
                  <a:lnTo>
                    <a:pt x="115418" y="88859"/>
                  </a:lnTo>
                  <a:lnTo>
                    <a:pt x="115313" y="90616"/>
                  </a:lnTo>
                  <a:lnTo>
                    <a:pt x="115185" y="90966"/>
                  </a:lnTo>
                  <a:lnTo>
                    <a:pt x="115247" y="91685"/>
                  </a:lnTo>
                  <a:lnTo>
                    <a:pt x="116644" y="91814"/>
                  </a:lnTo>
                  <a:lnTo>
                    <a:pt x="117085" y="91957"/>
                  </a:lnTo>
                  <a:lnTo>
                    <a:pt x="115711" y="92765"/>
                  </a:lnTo>
                  <a:lnTo>
                    <a:pt x="114796" y="92922"/>
                  </a:lnTo>
                  <a:lnTo>
                    <a:pt x="114581" y="92751"/>
                  </a:lnTo>
                  <a:lnTo>
                    <a:pt x="114205" y="92691"/>
                  </a:lnTo>
                  <a:lnTo>
                    <a:pt x="110143" y="93783"/>
                  </a:lnTo>
                  <a:lnTo>
                    <a:pt x="106951" y="94027"/>
                  </a:lnTo>
                  <a:lnTo>
                    <a:pt x="107700" y="96300"/>
                  </a:lnTo>
                  <a:lnTo>
                    <a:pt x="105804" y="96263"/>
                  </a:lnTo>
                  <a:lnTo>
                    <a:pt x="105942" y="94862"/>
                  </a:lnTo>
                  <a:lnTo>
                    <a:pt x="104599" y="94801"/>
                  </a:lnTo>
                  <a:lnTo>
                    <a:pt x="104622" y="94093"/>
                  </a:lnTo>
                  <a:lnTo>
                    <a:pt x="102968" y="93112"/>
                  </a:lnTo>
                  <a:lnTo>
                    <a:pt x="102965" y="92775"/>
                  </a:lnTo>
                  <a:lnTo>
                    <a:pt x="103201" y="92762"/>
                  </a:lnTo>
                  <a:lnTo>
                    <a:pt x="103201" y="92508"/>
                  </a:lnTo>
                  <a:lnTo>
                    <a:pt x="102008" y="91908"/>
                  </a:lnTo>
                  <a:lnTo>
                    <a:pt x="102176" y="86944"/>
                  </a:lnTo>
                  <a:lnTo>
                    <a:pt x="101216" y="86843"/>
                  </a:lnTo>
                  <a:lnTo>
                    <a:pt x="99105" y="86788"/>
                  </a:lnTo>
                  <a:lnTo>
                    <a:pt x="98675" y="86997"/>
                  </a:lnTo>
                  <a:lnTo>
                    <a:pt x="98551" y="86848"/>
                  </a:lnTo>
                  <a:lnTo>
                    <a:pt x="98437" y="86472"/>
                  </a:lnTo>
                  <a:lnTo>
                    <a:pt x="98459" y="85712"/>
                  </a:lnTo>
                  <a:lnTo>
                    <a:pt x="98706" y="84807"/>
                  </a:lnTo>
                  <a:lnTo>
                    <a:pt x="99392" y="83742"/>
                  </a:lnTo>
                  <a:lnTo>
                    <a:pt x="99363" y="83343"/>
                  </a:lnTo>
                  <a:lnTo>
                    <a:pt x="98903" y="82870"/>
                  </a:lnTo>
                  <a:lnTo>
                    <a:pt x="97823" y="82253"/>
                  </a:lnTo>
                  <a:lnTo>
                    <a:pt x="97330" y="81769"/>
                  </a:lnTo>
                  <a:lnTo>
                    <a:pt x="96802" y="81676"/>
                  </a:lnTo>
                  <a:lnTo>
                    <a:pt x="96951" y="81140"/>
                  </a:lnTo>
                  <a:lnTo>
                    <a:pt x="97578" y="80406"/>
                  </a:lnTo>
                  <a:lnTo>
                    <a:pt x="98005" y="79993"/>
                  </a:lnTo>
                  <a:lnTo>
                    <a:pt x="98483" y="79806"/>
                  </a:lnTo>
                  <a:lnTo>
                    <a:pt x="98869" y="78778"/>
                  </a:lnTo>
                  <a:lnTo>
                    <a:pt x="99058" y="77978"/>
                  </a:lnTo>
                  <a:lnTo>
                    <a:pt x="97156" y="77867"/>
                  </a:lnTo>
                  <a:lnTo>
                    <a:pt x="97099" y="77662"/>
                  </a:lnTo>
                  <a:lnTo>
                    <a:pt x="97164" y="77353"/>
                  </a:lnTo>
                  <a:lnTo>
                    <a:pt x="97434" y="76980"/>
                  </a:lnTo>
                  <a:lnTo>
                    <a:pt x="97945" y="76708"/>
                  </a:lnTo>
                  <a:lnTo>
                    <a:pt x="97915" y="75840"/>
                  </a:lnTo>
                  <a:lnTo>
                    <a:pt x="97624" y="75510"/>
                  </a:lnTo>
                  <a:lnTo>
                    <a:pt x="98339" y="75393"/>
                  </a:lnTo>
                  <a:lnTo>
                    <a:pt x="99047" y="75408"/>
                  </a:lnTo>
                  <a:lnTo>
                    <a:pt x="99062" y="76194"/>
                  </a:lnTo>
                  <a:lnTo>
                    <a:pt x="99196" y="77254"/>
                  </a:lnTo>
                  <a:lnTo>
                    <a:pt x="99737" y="77125"/>
                  </a:lnTo>
                  <a:lnTo>
                    <a:pt x="100094" y="76909"/>
                  </a:lnTo>
                  <a:lnTo>
                    <a:pt x="100321" y="76659"/>
                  </a:lnTo>
                  <a:lnTo>
                    <a:pt x="99777" y="76030"/>
                  </a:lnTo>
                  <a:lnTo>
                    <a:pt x="99488" y="75963"/>
                  </a:lnTo>
                  <a:lnTo>
                    <a:pt x="99368" y="75818"/>
                  </a:lnTo>
                  <a:lnTo>
                    <a:pt x="99225" y="75382"/>
                  </a:lnTo>
                  <a:lnTo>
                    <a:pt x="99360" y="74708"/>
                  </a:lnTo>
                  <a:lnTo>
                    <a:pt x="99740" y="74767"/>
                  </a:lnTo>
                  <a:lnTo>
                    <a:pt x="100521" y="75177"/>
                  </a:lnTo>
                  <a:lnTo>
                    <a:pt x="102142" y="75232"/>
                  </a:lnTo>
                  <a:lnTo>
                    <a:pt x="102189" y="74648"/>
                  </a:lnTo>
                  <a:lnTo>
                    <a:pt x="101609" y="73683"/>
                  </a:lnTo>
                  <a:lnTo>
                    <a:pt x="100399" y="72294"/>
                  </a:lnTo>
                  <a:lnTo>
                    <a:pt x="100046" y="71613"/>
                  </a:lnTo>
                  <a:lnTo>
                    <a:pt x="100067" y="71073"/>
                  </a:lnTo>
                  <a:lnTo>
                    <a:pt x="100505" y="71114"/>
                  </a:lnTo>
                  <a:lnTo>
                    <a:pt x="100562" y="70823"/>
                  </a:lnTo>
                  <a:lnTo>
                    <a:pt x="100378" y="70821"/>
                  </a:lnTo>
                  <a:lnTo>
                    <a:pt x="100017" y="70574"/>
                  </a:lnTo>
                  <a:lnTo>
                    <a:pt x="99882" y="70349"/>
                  </a:lnTo>
                  <a:lnTo>
                    <a:pt x="99884" y="70095"/>
                  </a:lnTo>
                  <a:lnTo>
                    <a:pt x="99366" y="69644"/>
                  </a:lnTo>
                  <a:lnTo>
                    <a:pt x="98611" y="69284"/>
                  </a:lnTo>
                  <a:lnTo>
                    <a:pt x="98134" y="69483"/>
                  </a:lnTo>
                  <a:lnTo>
                    <a:pt x="97661" y="69344"/>
                  </a:lnTo>
                  <a:lnTo>
                    <a:pt x="97042" y="68928"/>
                  </a:lnTo>
                  <a:lnTo>
                    <a:pt x="97049" y="68461"/>
                  </a:lnTo>
                  <a:lnTo>
                    <a:pt x="96695" y="68532"/>
                  </a:lnTo>
                  <a:lnTo>
                    <a:pt x="95445" y="67533"/>
                  </a:lnTo>
                  <a:lnTo>
                    <a:pt x="95278" y="67311"/>
                  </a:lnTo>
                  <a:lnTo>
                    <a:pt x="95202" y="67144"/>
                  </a:lnTo>
                  <a:lnTo>
                    <a:pt x="95365" y="67026"/>
                  </a:lnTo>
                  <a:lnTo>
                    <a:pt x="95715" y="67151"/>
                  </a:lnTo>
                  <a:lnTo>
                    <a:pt x="96018" y="67275"/>
                  </a:lnTo>
                  <a:lnTo>
                    <a:pt x="95533" y="66570"/>
                  </a:lnTo>
                  <a:lnTo>
                    <a:pt x="95141" y="66216"/>
                  </a:lnTo>
                  <a:lnTo>
                    <a:pt x="94914" y="65762"/>
                  </a:lnTo>
                  <a:lnTo>
                    <a:pt x="95010" y="65301"/>
                  </a:lnTo>
                  <a:lnTo>
                    <a:pt x="93254" y="64507"/>
                  </a:lnTo>
                  <a:lnTo>
                    <a:pt x="93068" y="64217"/>
                  </a:lnTo>
                  <a:lnTo>
                    <a:pt x="92393" y="64204"/>
                  </a:lnTo>
                  <a:lnTo>
                    <a:pt x="92012" y="64355"/>
                  </a:lnTo>
                  <a:lnTo>
                    <a:pt x="89883" y="64233"/>
                  </a:lnTo>
                  <a:lnTo>
                    <a:pt x="88674" y="63772"/>
                  </a:lnTo>
                  <a:lnTo>
                    <a:pt x="88279" y="63285"/>
                  </a:lnTo>
                  <a:lnTo>
                    <a:pt x="87574" y="63426"/>
                  </a:lnTo>
                  <a:lnTo>
                    <a:pt x="87408" y="63564"/>
                  </a:lnTo>
                  <a:lnTo>
                    <a:pt x="87101" y="63523"/>
                  </a:lnTo>
                  <a:lnTo>
                    <a:pt x="86375" y="63302"/>
                  </a:lnTo>
                  <a:lnTo>
                    <a:pt x="85736" y="62864"/>
                  </a:lnTo>
                  <a:lnTo>
                    <a:pt x="84850" y="62808"/>
                  </a:lnTo>
                  <a:lnTo>
                    <a:pt x="84606" y="62553"/>
                  </a:lnTo>
                  <a:lnTo>
                    <a:pt x="83590" y="62112"/>
                  </a:lnTo>
                  <a:lnTo>
                    <a:pt x="82890" y="61480"/>
                  </a:lnTo>
                  <a:lnTo>
                    <a:pt x="82616" y="61063"/>
                  </a:lnTo>
                  <a:lnTo>
                    <a:pt x="82546" y="60464"/>
                  </a:lnTo>
                  <a:lnTo>
                    <a:pt x="82287" y="60341"/>
                  </a:lnTo>
                  <a:lnTo>
                    <a:pt x="81721" y="60322"/>
                  </a:lnTo>
                  <a:lnTo>
                    <a:pt x="81578" y="60576"/>
                  </a:lnTo>
                  <a:lnTo>
                    <a:pt x="81447" y="60598"/>
                  </a:lnTo>
                  <a:lnTo>
                    <a:pt x="80957" y="60397"/>
                  </a:lnTo>
                  <a:lnTo>
                    <a:pt x="80464" y="60033"/>
                  </a:lnTo>
                  <a:lnTo>
                    <a:pt x="79908" y="59013"/>
                  </a:lnTo>
                  <a:lnTo>
                    <a:pt x="78926" y="57512"/>
                  </a:lnTo>
                  <a:lnTo>
                    <a:pt x="78656" y="56521"/>
                  </a:lnTo>
                  <a:lnTo>
                    <a:pt x="77936" y="55307"/>
                  </a:lnTo>
                  <a:lnTo>
                    <a:pt x="76764" y="54197"/>
                  </a:lnTo>
                  <a:lnTo>
                    <a:pt x="76358" y="53575"/>
                  </a:lnTo>
                  <a:lnTo>
                    <a:pt x="74914" y="53016"/>
                  </a:lnTo>
                  <a:lnTo>
                    <a:pt x="74600" y="52614"/>
                  </a:lnTo>
                  <a:lnTo>
                    <a:pt x="74312" y="52070"/>
                  </a:lnTo>
                  <a:lnTo>
                    <a:pt x="74249" y="52375"/>
                  </a:lnTo>
                  <a:lnTo>
                    <a:pt x="76211" y="54554"/>
                  </a:lnTo>
                  <a:lnTo>
                    <a:pt x="75813" y="54926"/>
                  </a:lnTo>
                  <a:lnTo>
                    <a:pt x="76807" y="56073"/>
                  </a:lnTo>
                  <a:lnTo>
                    <a:pt x="76836" y="56837"/>
                  </a:lnTo>
                  <a:lnTo>
                    <a:pt x="76759" y="57239"/>
                  </a:lnTo>
                  <a:lnTo>
                    <a:pt x="76207" y="57354"/>
                  </a:lnTo>
                  <a:lnTo>
                    <a:pt x="75212" y="58165"/>
                  </a:lnTo>
                  <a:lnTo>
                    <a:pt x="75143" y="58307"/>
                  </a:lnTo>
                  <a:lnTo>
                    <a:pt x="75084" y="58977"/>
                  </a:lnTo>
                  <a:lnTo>
                    <a:pt x="74854" y="59729"/>
                  </a:lnTo>
                  <a:lnTo>
                    <a:pt x="74313" y="60161"/>
                  </a:lnTo>
                  <a:lnTo>
                    <a:pt x="73440" y="59878"/>
                  </a:lnTo>
                  <a:lnTo>
                    <a:pt x="73524" y="57236"/>
                  </a:lnTo>
                  <a:lnTo>
                    <a:pt x="73338" y="57323"/>
                  </a:lnTo>
                  <a:lnTo>
                    <a:pt x="72307" y="58675"/>
                  </a:lnTo>
                  <a:lnTo>
                    <a:pt x="72417" y="56728"/>
                  </a:lnTo>
                  <a:lnTo>
                    <a:pt x="69584" y="56526"/>
                  </a:lnTo>
                  <a:lnTo>
                    <a:pt x="69507" y="55573"/>
                  </a:lnTo>
                  <a:lnTo>
                    <a:pt x="67930" y="55381"/>
                  </a:lnTo>
                  <a:lnTo>
                    <a:pt x="67314" y="55075"/>
                  </a:lnTo>
                  <a:lnTo>
                    <a:pt x="66876" y="55049"/>
                  </a:lnTo>
                  <a:lnTo>
                    <a:pt x="66499" y="55138"/>
                  </a:lnTo>
                  <a:lnTo>
                    <a:pt x="65823" y="56040"/>
                  </a:lnTo>
                  <a:lnTo>
                    <a:pt x="64496" y="55824"/>
                  </a:lnTo>
                  <a:lnTo>
                    <a:pt x="64008" y="53599"/>
                  </a:lnTo>
                  <a:lnTo>
                    <a:pt x="62877" y="54802"/>
                  </a:lnTo>
                  <a:lnTo>
                    <a:pt x="61219" y="56980"/>
                  </a:lnTo>
                  <a:lnTo>
                    <a:pt x="61078" y="56617"/>
                  </a:lnTo>
                  <a:lnTo>
                    <a:pt x="59664" y="57126"/>
                  </a:lnTo>
                  <a:lnTo>
                    <a:pt x="59203" y="57048"/>
                  </a:lnTo>
                  <a:lnTo>
                    <a:pt x="58100" y="57029"/>
                  </a:lnTo>
                  <a:lnTo>
                    <a:pt x="58045" y="57245"/>
                  </a:lnTo>
                  <a:lnTo>
                    <a:pt x="58143" y="57632"/>
                  </a:lnTo>
                  <a:lnTo>
                    <a:pt x="58150" y="58012"/>
                  </a:lnTo>
                  <a:lnTo>
                    <a:pt x="57841" y="58726"/>
                  </a:lnTo>
                  <a:lnTo>
                    <a:pt x="57018" y="58589"/>
                  </a:lnTo>
                  <a:lnTo>
                    <a:pt x="56798" y="59933"/>
                  </a:lnTo>
                  <a:lnTo>
                    <a:pt x="57470" y="60112"/>
                  </a:lnTo>
                  <a:lnTo>
                    <a:pt x="58946" y="60864"/>
                  </a:lnTo>
                  <a:lnTo>
                    <a:pt x="60455" y="61956"/>
                  </a:lnTo>
                  <a:lnTo>
                    <a:pt x="59314" y="62494"/>
                  </a:lnTo>
                  <a:lnTo>
                    <a:pt x="57645" y="62472"/>
                  </a:lnTo>
                  <a:lnTo>
                    <a:pt x="56465" y="62612"/>
                  </a:lnTo>
                  <a:lnTo>
                    <a:pt x="56700" y="60734"/>
                  </a:lnTo>
                  <a:lnTo>
                    <a:pt x="55961" y="60648"/>
                  </a:lnTo>
                  <a:lnTo>
                    <a:pt x="55530" y="61281"/>
                  </a:lnTo>
                  <a:lnTo>
                    <a:pt x="55274" y="62059"/>
                  </a:lnTo>
                  <a:lnTo>
                    <a:pt x="55354" y="62215"/>
                  </a:lnTo>
                  <a:lnTo>
                    <a:pt x="54565" y="62205"/>
                  </a:lnTo>
                  <a:lnTo>
                    <a:pt x="54102" y="62288"/>
                  </a:lnTo>
                  <a:lnTo>
                    <a:pt x="54171" y="61106"/>
                  </a:lnTo>
                  <a:lnTo>
                    <a:pt x="54361" y="60462"/>
                  </a:lnTo>
                  <a:lnTo>
                    <a:pt x="54642" y="60246"/>
                  </a:lnTo>
                  <a:lnTo>
                    <a:pt x="54752" y="59549"/>
                  </a:lnTo>
                  <a:lnTo>
                    <a:pt x="53693" y="59363"/>
                  </a:lnTo>
                  <a:lnTo>
                    <a:pt x="53627" y="59750"/>
                  </a:lnTo>
                  <a:lnTo>
                    <a:pt x="52596" y="60361"/>
                  </a:lnTo>
                  <a:lnTo>
                    <a:pt x="51592" y="60376"/>
                  </a:lnTo>
                  <a:lnTo>
                    <a:pt x="50839" y="60108"/>
                  </a:lnTo>
                  <a:lnTo>
                    <a:pt x="50196" y="60537"/>
                  </a:lnTo>
                  <a:lnTo>
                    <a:pt x="48139" y="60303"/>
                  </a:lnTo>
                  <a:lnTo>
                    <a:pt x="47837" y="62954"/>
                  </a:lnTo>
                  <a:lnTo>
                    <a:pt x="46850" y="62835"/>
                  </a:lnTo>
                  <a:lnTo>
                    <a:pt x="46652" y="62336"/>
                  </a:lnTo>
                  <a:lnTo>
                    <a:pt x="46455" y="61566"/>
                  </a:lnTo>
                  <a:lnTo>
                    <a:pt x="45636" y="61468"/>
                  </a:lnTo>
                  <a:lnTo>
                    <a:pt x="45388" y="61338"/>
                  </a:lnTo>
                  <a:lnTo>
                    <a:pt x="45337" y="61170"/>
                  </a:lnTo>
                  <a:lnTo>
                    <a:pt x="45414" y="60262"/>
                  </a:lnTo>
                  <a:lnTo>
                    <a:pt x="45378" y="59994"/>
                  </a:lnTo>
                  <a:lnTo>
                    <a:pt x="44450" y="59900"/>
                  </a:lnTo>
                  <a:lnTo>
                    <a:pt x="43500" y="60239"/>
                  </a:lnTo>
                  <a:lnTo>
                    <a:pt x="42404" y="60182"/>
                  </a:lnTo>
                  <a:lnTo>
                    <a:pt x="42482" y="58723"/>
                  </a:lnTo>
                  <a:lnTo>
                    <a:pt x="42068" y="58626"/>
                  </a:lnTo>
                  <a:lnTo>
                    <a:pt x="41469" y="57993"/>
                  </a:lnTo>
                  <a:lnTo>
                    <a:pt x="41206" y="58711"/>
                  </a:lnTo>
                  <a:lnTo>
                    <a:pt x="40858" y="59083"/>
                  </a:lnTo>
                  <a:lnTo>
                    <a:pt x="39371" y="59377"/>
                  </a:lnTo>
                  <a:lnTo>
                    <a:pt x="39887" y="56847"/>
                  </a:lnTo>
                  <a:lnTo>
                    <a:pt x="38136" y="56496"/>
                  </a:lnTo>
                  <a:lnTo>
                    <a:pt x="37296" y="56220"/>
                  </a:lnTo>
                  <a:lnTo>
                    <a:pt x="36250" y="53707"/>
                  </a:lnTo>
                  <a:lnTo>
                    <a:pt x="36739" y="52359"/>
                  </a:lnTo>
                  <a:lnTo>
                    <a:pt x="35610" y="52069"/>
                  </a:lnTo>
                  <a:lnTo>
                    <a:pt x="34627" y="52569"/>
                  </a:lnTo>
                  <a:lnTo>
                    <a:pt x="33857" y="53120"/>
                  </a:lnTo>
                  <a:lnTo>
                    <a:pt x="35163" y="50979"/>
                  </a:lnTo>
                  <a:lnTo>
                    <a:pt x="35288" y="50625"/>
                  </a:lnTo>
                  <a:lnTo>
                    <a:pt x="35477" y="48979"/>
                  </a:lnTo>
                  <a:lnTo>
                    <a:pt x="28326" y="48755"/>
                  </a:lnTo>
                  <a:lnTo>
                    <a:pt x="21542" y="48542"/>
                  </a:lnTo>
                  <a:lnTo>
                    <a:pt x="21447" y="48700"/>
                  </a:lnTo>
                  <a:lnTo>
                    <a:pt x="20679" y="49214"/>
                  </a:lnTo>
                  <a:lnTo>
                    <a:pt x="19299" y="49093"/>
                  </a:lnTo>
                  <a:lnTo>
                    <a:pt x="19231" y="49318"/>
                  </a:lnTo>
                  <a:lnTo>
                    <a:pt x="19256" y="49504"/>
                  </a:lnTo>
                  <a:lnTo>
                    <a:pt x="19714" y="50371"/>
                  </a:lnTo>
                  <a:lnTo>
                    <a:pt x="19897" y="50919"/>
                  </a:lnTo>
                  <a:lnTo>
                    <a:pt x="19933" y="51228"/>
                  </a:lnTo>
                  <a:lnTo>
                    <a:pt x="19853" y="51663"/>
                  </a:lnTo>
                  <a:lnTo>
                    <a:pt x="19630" y="51931"/>
                  </a:lnTo>
                  <a:lnTo>
                    <a:pt x="19276" y="51883"/>
                  </a:lnTo>
                  <a:lnTo>
                    <a:pt x="17974" y="52397"/>
                  </a:lnTo>
                  <a:lnTo>
                    <a:pt x="17755" y="52852"/>
                  </a:lnTo>
                  <a:lnTo>
                    <a:pt x="17455" y="53038"/>
                  </a:lnTo>
                  <a:lnTo>
                    <a:pt x="17148" y="52848"/>
                  </a:lnTo>
                  <a:lnTo>
                    <a:pt x="16468" y="51724"/>
                  </a:lnTo>
                  <a:lnTo>
                    <a:pt x="16812" y="51683"/>
                  </a:lnTo>
                  <a:lnTo>
                    <a:pt x="16841" y="51523"/>
                  </a:lnTo>
                  <a:lnTo>
                    <a:pt x="16746" y="51303"/>
                  </a:lnTo>
                  <a:lnTo>
                    <a:pt x="16391" y="51229"/>
                  </a:lnTo>
                  <a:lnTo>
                    <a:pt x="15813" y="51419"/>
                  </a:lnTo>
                  <a:lnTo>
                    <a:pt x="15770" y="51699"/>
                  </a:lnTo>
                  <a:lnTo>
                    <a:pt x="15192" y="51650"/>
                  </a:lnTo>
                  <a:lnTo>
                    <a:pt x="14061" y="51367"/>
                  </a:lnTo>
                  <a:lnTo>
                    <a:pt x="13509" y="52257"/>
                  </a:lnTo>
                  <a:lnTo>
                    <a:pt x="13454" y="52558"/>
                  </a:lnTo>
                  <a:lnTo>
                    <a:pt x="13512" y="52830"/>
                  </a:lnTo>
                  <a:lnTo>
                    <a:pt x="11411" y="50707"/>
                  </a:lnTo>
                  <a:lnTo>
                    <a:pt x="11452" y="49847"/>
                  </a:lnTo>
                  <a:lnTo>
                    <a:pt x="12424" y="49848"/>
                  </a:lnTo>
                  <a:lnTo>
                    <a:pt x="12567" y="48444"/>
                  </a:lnTo>
                  <a:lnTo>
                    <a:pt x="12673" y="48282"/>
                  </a:lnTo>
                  <a:lnTo>
                    <a:pt x="10690" y="48206"/>
                  </a:lnTo>
                  <a:lnTo>
                    <a:pt x="10655" y="47971"/>
                  </a:lnTo>
                  <a:lnTo>
                    <a:pt x="9604" y="47806"/>
                  </a:lnTo>
                  <a:lnTo>
                    <a:pt x="9344" y="47352"/>
                  </a:lnTo>
                  <a:lnTo>
                    <a:pt x="9310" y="46894"/>
                  </a:lnTo>
                  <a:lnTo>
                    <a:pt x="8425" y="46012"/>
                  </a:lnTo>
                  <a:lnTo>
                    <a:pt x="5898" y="45708"/>
                  </a:lnTo>
                  <a:lnTo>
                    <a:pt x="5909" y="45509"/>
                  </a:lnTo>
                  <a:lnTo>
                    <a:pt x="5689" y="45256"/>
                  </a:lnTo>
                  <a:lnTo>
                    <a:pt x="4238" y="45990"/>
                  </a:lnTo>
                  <a:lnTo>
                    <a:pt x="2972" y="46292"/>
                  </a:lnTo>
                  <a:lnTo>
                    <a:pt x="2277" y="46329"/>
                  </a:lnTo>
                  <a:lnTo>
                    <a:pt x="2014" y="46413"/>
                  </a:lnTo>
                  <a:lnTo>
                    <a:pt x="2469" y="47429"/>
                  </a:lnTo>
                  <a:lnTo>
                    <a:pt x="1097" y="47674"/>
                  </a:lnTo>
                  <a:lnTo>
                    <a:pt x="1032" y="47909"/>
                  </a:lnTo>
                  <a:lnTo>
                    <a:pt x="377" y="47887"/>
                  </a:lnTo>
                  <a:lnTo>
                    <a:pt x="274" y="47681"/>
                  </a:lnTo>
                  <a:lnTo>
                    <a:pt x="0" y="46591"/>
                  </a:lnTo>
                  <a:lnTo>
                    <a:pt x="1707" y="45808"/>
                  </a:lnTo>
                  <a:lnTo>
                    <a:pt x="3704" y="45566"/>
                  </a:lnTo>
                  <a:lnTo>
                    <a:pt x="4102" y="45454"/>
                  </a:lnTo>
                  <a:lnTo>
                    <a:pt x="4548" y="45074"/>
                  </a:lnTo>
                  <a:lnTo>
                    <a:pt x="5228" y="44307"/>
                  </a:lnTo>
                  <a:lnTo>
                    <a:pt x="5433" y="44028"/>
                  </a:lnTo>
                  <a:lnTo>
                    <a:pt x="7318" y="40392"/>
                  </a:lnTo>
                  <a:lnTo>
                    <a:pt x="8240" y="37782"/>
                  </a:lnTo>
                  <a:lnTo>
                    <a:pt x="8603" y="36483"/>
                  </a:lnTo>
                  <a:lnTo>
                    <a:pt x="9046" y="34901"/>
                  </a:lnTo>
                  <a:lnTo>
                    <a:pt x="9566" y="33762"/>
                  </a:lnTo>
                  <a:lnTo>
                    <a:pt x="10540" y="31518"/>
                  </a:lnTo>
                  <a:lnTo>
                    <a:pt x="10977" y="29634"/>
                  </a:lnTo>
                  <a:lnTo>
                    <a:pt x="11028" y="28424"/>
                  </a:lnTo>
                  <a:lnTo>
                    <a:pt x="10435" y="25233"/>
                  </a:lnTo>
                  <a:lnTo>
                    <a:pt x="10765" y="25006"/>
                  </a:lnTo>
                  <a:lnTo>
                    <a:pt x="13509" y="21267"/>
                  </a:lnTo>
                  <a:lnTo>
                    <a:pt x="13726" y="20896"/>
                  </a:lnTo>
                  <a:lnTo>
                    <a:pt x="15141" y="18098"/>
                  </a:lnTo>
                  <a:lnTo>
                    <a:pt x="16259" y="15918"/>
                  </a:lnTo>
                  <a:lnTo>
                    <a:pt x="15768" y="14693"/>
                  </a:lnTo>
                  <a:lnTo>
                    <a:pt x="15389" y="13852"/>
                  </a:lnTo>
                  <a:lnTo>
                    <a:pt x="15258" y="13462"/>
                  </a:lnTo>
                  <a:lnTo>
                    <a:pt x="15100" y="12782"/>
                  </a:lnTo>
                  <a:lnTo>
                    <a:pt x="15066" y="12529"/>
                  </a:lnTo>
                  <a:lnTo>
                    <a:pt x="15061" y="12047"/>
                  </a:lnTo>
                  <a:lnTo>
                    <a:pt x="15078" y="11851"/>
                  </a:lnTo>
                  <a:lnTo>
                    <a:pt x="15464" y="10051"/>
                  </a:lnTo>
                  <a:lnTo>
                    <a:pt x="15572" y="9689"/>
                  </a:lnTo>
                  <a:lnTo>
                    <a:pt x="15969" y="8834"/>
                  </a:lnTo>
                  <a:lnTo>
                    <a:pt x="16273" y="8243"/>
                  </a:lnTo>
                  <a:lnTo>
                    <a:pt x="17766" y="6494"/>
                  </a:lnTo>
                  <a:lnTo>
                    <a:pt x="18467" y="5616"/>
                  </a:lnTo>
                  <a:lnTo>
                    <a:pt x="18813" y="5071"/>
                  </a:lnTo>
                  <a:lnTo>
                    <a:pt x="18844" y="4876"/>
                  </a:lnTo>
                  <a:lnTo>
                    <a:pt x="18405" y="3556"/>
                  </a:lnTo>
                  <a:lnTo>
                    <a:pt x="18214" y="107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1" name="pg452">
              <a:extLst>
                <a:ext uri="{FF2B5EF4-FFF2-40B4-BE49-F238E27FC236}">
                  <a16:creationId xmlns:a16="http://schemas.microsoft.com/office/drawing/2014/main" id="{845AA244-C11A-3643-8D2C-358F54740E68}"/>
                </a:ext>
              </a:extLst>
            </p:cNvPr>
            <p:cNvSpPr/>
            <p:nvPr/>
          </p:nvSpPr>
          <p:spPr>
            <a:xfrm>
              <a:off x="5431118" y="3595616"/>
              <a:ext cx="167044" cy="200368"/>
            </a:xfrm>
            <a:custGeom>
              <a:avLst/>
              <a:gdLst/>
              <a:ahLst/>
              <a:cxnLst/>
              <a:rect l="0" t="0" r="0" b="0"/>
              <a:pathLst>
                <a:path w="167044" h="200368">
                  <a:moveTo>
                    <a:pt x="11636" y="17426"/>
                  </a:moveTo>
                  <a:lnTo>
                    <a:pt x="11938" y="14775"/>
                  </a:lnTo>
                  <a:lnTo>
                    <a:pt x="13995" y="15009"/>
                  </a:lnTo>
                  <a:lnTo>
                    <a:pt x="14638" y="14581"/>
                  </a:lnTo>
                  <a:lnTo>
                    <a:pt x="15391" y="14848"/>
                  </a:lnTo>
                  <a:lnTo>
                    <a:pt x="16396" y="14833"/>
                  </a:lnTo>
                  <a:lnTo>
                    <a:pt x="17426" y="14222"/>
                  </a:lnTo>
                  <a:lnTo>
                    <a:pt x="17492" y="13835"/>
                  </a:lnTo>
                  <a:lnTo>
                    <a:pt x="18551" y="14021"/>
                  </a:lnTo>
                  <a:lnTo>
                    <a:pt x="18442" y="14718"/>
                  </a:lnTo>
                  <a:lnTo>
                    <a:pt x="18160" y="14934"/>
                  </a:lnTo>
                  <a:lnTo>
                    <a:pt x="17971" y="15578"/>
                  </a:lnTo>
                  <a:lnTo>
                    <a:pt x="17901" y="16760"/>
                  </a:lnTo>
                  <a:lnTo>
                    <a:pt x="18365" y="16677"/>
                  </a:lnTo>
                  <a:lnTo>
                    <a:pt x="19154" y="16687"/>
                  </a:lnTo>
                  <a:lnTo>
                    <a:pt x="19074" y="16531"/>
                  </a:lnTo>
                  <a:lnTo>
                    <a:pt x="19330" y="15753"/>
                  </a:lnTo>
                  <a:lnTo>
                    <a:pt x="19867" y="15071"/>
                  </a:lnTo>
                  <a:lnTo>
                    <a:pt x="20499" y="15206"/>
                  </a:lnTo>
                  <a:lnTo>
                    <a:pt x="20264" y="17084"/>
                  </a:lnTo>
                  <a:lnTo>
                    <a:pt x="21445" y="16944"/>
                  </a:lnTo>
                  <a:lnTo>
                    <a:pt x="23113" y="16966"/>
                  </a:lnTo>
                  <a:lnTo>
                    <a:pt x="24247" y="16335"/>
                  </a:lnTo>
                  <a:lnTo>
                    <a:pt x="22746" y="15337"/>
                  </a:lnTo>
                  <a:lnTo>
                    <a:pt x="21270" y="14584"/>
                  </a:lnTo>
                  <a:lnTo>
                    <a:pt x="20597" y="14405"/>
                  </a:lnTo>
                  <a:lnTo>
                    <a:pt x="20817" y="13061"/>
                  </a:lnTo>
                  <a:lnTo>
                    <a:pt x="21641" y="13198"/>
                  </a:lnTo>
                  <a:lnTo>
                    <a:pt x="21950" y="12484"/>
                  </a:lnTo>
                  <a:lnTo>
                    <a:pt x="21943" y="12104"/>
                  </a:lnTo>
                  <a:lnTo>
                    <a:pt x="21844" y="11717"/>
                  </a:lnTo>
                  <a:lnTo>
                    <a:pt x="21899" y="11501"/>
                  </a:lnTo>
                  <a:lnTo>
                    <a:pt x="23003" y="11520"/>
                  </a:lnTo>
                  <a:lnTo>
                    <a:pt x="23463" y="11598"/>
                  </a:lnTo>
                  <a:lnTo>
                    <a:pt x="24877" y="11089"/>
                  </a:lnTo>
                  <a:lnTo>
                    <a:pt x="25018" y="11452"/>
                  </a:lnTo>
                  <a:lnTo>
                    <a:pt x="26676" y="9274"/>
                  </a:lnTo>
                  <a:lnTo>
                    <a:pt x="27807" y="8072"/>
                  </a:lnTo>
                  <a:lnTo>
                    <a:pt x="28296" y="10296"/>
                  </a:lnTo>
                  <a:lnTo>
                    <a:pt x="29623" y="10512"/>
                  </a:lnTo>
                  <a:lnTo>
                    <a:pt x="30299" y="9610"/>
                  </a:lnTo>
                  <a:lnTo>
                    <a:pt x="30675" y="9521"/>
                  </a:lnTo>
                  <a:lnTo>
                    <a:pt x="31114" y="9547"/>
                  </a:lnTo>
                  <a:lnTo>
                    <a:pt x="31730" y="9853"/>
                  </a:lnTo>
                  <a:lnTo>
                    <a:pt x="33402" y="10127"/>
                  </a:lnTo>
                  <a:lnTo>
                    <a:pt x="33442" y="11103"/>
                  </a:lnTo>
                  <a:lnTo>
                    <a:pt x="36216" y="11200"/>
                  </a:lnTo>
                  <a:lnTo>
                    <a:pt x="36106" y="13147"/>
                  </a:lnTo>
                  <a:lnTo>
                    <a:pt x="37137" y="11796"/>
                  </a:lnTo>
                  <a:lnTo>
                    <a:pt x="37323" y="11708"/>
                  </a:lnTo>
                  <a:lnTo>
                    <a:pt x="37239" y="14350"/>
                  </a:lnTo>
                  <a:lnTo>
                    <a:pt x="38112" y="14633"/>
                  </a:lnTo>
                  <a:lnTo>
                    <a:pt x="38653" y="14201"/>
                  </a:lnTo>
                  <a:lnTo>
                    <a:pt x="38884" y="13449"/>
                  </a:lnTo>
                  <a:lnTo>
                    <a:pt x="38942" y="12779"/>
                  </a:lnTo>
                  <a:lnTo>
                    <a:pt x="39012" y="12638"/>
                  </a:lnTo>
                  <a:lnTo>
                    <a:pt x="40006" y="11826"/>
                  </a:lnTo>
                  <a:lnTo>
                    <a:pt x="40558" y="11711"/>
                  </a:lnTo>
                  <a:lnTo>
                    <a:pt x="40635" y="11309"/>
                  </a:lnTo>
                  <a:lnTo>
                    <a:pt x="40606" y="10546"/>
                  </a:lnTo>
                  <a:lnTo>
                    <a:pt x="39612" y="9398"/>
                  </a:lnTo>
                  <a:lnTo>
                    <a:pt x="40011" y="9026"/>
                  </a:lnTo>
                  <a:lnTo>
                    <a:pt x="38048" y="6847"/>
                  </a:lnTo>
                  <a:lnTo>
                    <a:pt x="38112" y="6542"/>
                  </a:lnTo>
                  <a:lnTo>
                    <a:pt x="38399" y="7086"/>
                  </a:lnTo>
                  <a:lnTo>
                    <a:pt x="38714" y="7488"/>
                  </a:lnTo>
                  <a:lnTo>
                    <a:pt x="40282" y="8151"/>
                  </a:lnTo>
                  <a:lnTo>
                    <a:pt x="40563" y="8669"/>
                  </a:lnTo>
                  <a:lnTo>
                    <a:pt x="41736" y="9779"/>
                  </a:lnTo>
                  <a:lnTo>
                    <a:pt x="42455" y="10994"/>
                  </a:lnTo>
                  <a:lnTo>
                    <a:pt x="42725" y="11984"/>
                  </a:lnTo>
                  <a:lnTo>
                    <a:pt x="43707" y="13485"/>
                  </a:lnTo>
                  <a:lnTo>
                    <a:pt x="44263" y="14505"/>
                  </a:lnTo>
                  <a:lnTo>
                    <a:pt x="44756" y="14869"/>
                  </a:lnTo>
                  <a:lnTo>
                    <a:pt x="45246" y="15070"/>
                  </a:lnTo>
                  <a:lnTo>
                    <a:pt x="45378" y="15048"/>
                  </a:lnTo>
                  <a:lnTo>
                    <a:pt x="45520" y="14795"/>
                  </a:lnTo>
                  <a:lnTo>
                    <a:pt x="46086" y="14813"/>
                  </a:lnTo>
                  <a:lnTo>
                    <a:pt x="46388" y="14965"/>
                  </a:lnTo>
                  <a:lnTo>
                    <a:pt x="46416" y="15535"/>
                  </a:lnTo>
                  <a:lnTo>
                    <a:pt x="46690" y="15952"/>
                  </a:lnTo>
                  <a:lnTo>
                    <a:pt x="47390" y="16584"/>
                  </a:lnTo>
                  <a:lnTo>
                    <a:pt x="48405" y="17025"/>
                  </a:lnTo>
                  <a:lnTo>
                    <a:pt x="48650" y="17280"/>
                  </a:lnTo>
                  <a:lnTo>
                    <a:pt x="49535" y="17336"/>
                  </a:lnTo>
                  <a:lnTo>
                    <a:pt x="50174" y="17774"/>
                  </a:lnTo>
                  <a:lnTo>
                    <a:pt x="50901" y="17995"/>
                  </a:lnTo>
                  <a:lnTo>
                    <a:pt x="51207" y="18036"/>
                  </a:lnTo>
                  <a:lnTo>
                    <a:pt x="51373" y="17898"/>
                  </a:lnTo>
                  <a:lnTo>
                    <a:pt x="52078" y="17757"/>
                  </a:lnTo>
                  <a:lnTo>
                    <a:pt x="52473" y="18244"/>
                  </a:lnTo>
                  <a:lnTo>
                    <a:pt x="53683" y="18705"/>
                  </a:lnTo>
                  <a:lnTo>
                    <a:pt x="55811" y="18828"/>
                  </a:lnTo>
                  <a:lnTo>
                    <a:pt x="56192" y="18676"/>
                  </a:lnTo>
                  <a:lnTo>
                    <a:pt x="56867" y="18689"/>
                  </a:lnTo>
                  <a:lnTo>
                    <a:pt x="57053" y="18979"/>
                  </a:lnTo>
                  <a:lnTo>
                    <a:pt x="58836" y="19885"/>
                  </a:lnTo>
                  <a:lnTo>
                    <a:pt x="58713" y="20235"/>
                  </a:lnTo>
                  <a:lnTo>
                    <a:pt x="58940" y="20688"/>
                  </a:lnTo>
                  <a:lnTo>
                    <a:pt x="59332" y="21042"/>
                  </a:lnTo>
                  <a:lnTo>
                    <a:pt x="59767" y="21814"/>
                  </a:lnTo>
                  <a:lnTo>
                    <a:pt x="59514" y="21623"/>
                  </a:lnTo>
                  <a:lnTo>
                    <a:pt x="59165" y="21498"/>
                  </a:lnTo>
                  <a:lnTo>
                    <a:pt x="59001" y="21617"/>
                  </a:lnTo>
                  <a:lnTo>
                    <a:pt x="59078" y="21784"/>
                  </a:lnTo>
                  <a:lnTo>
                    <a:pt x="59244" y="22006"/>
                  </a:lnTo>
                  <a:lnTo>
                    <a:pt x="60494" y="23004"/>
                  </a:lnTo>
                  <a:lnTo>
                    <a:pt x="60810" y="23154"/>
                  </a:lnTo>
                  <a:lnTo>
                    <a:pt x="60841" y="23400"/>
                  </a:lnTo>
                  <a:lnTo>
                    <a:pt x="61461" y="23816"/>
                  </a:lnTo>
                  <a:lnTo>
                    <a:pt x="61933" y="23955"/>
                  </a:lnTo>
                  <a:lnTo>
                    <a:pt x="62410" y="23756"/>
                  </a:lnTo>
                  <a:lnTo>
                    <a:pt x="63165" y="24116"/>
                  </a:lnTo>
                  <a:lnTo>
                    <a:pt x="63684" y="24568"/>
                  </a:lnTo>
                  <a:lnTo>
                    <a:pt x="63681" y="24821"/>
                  </a:lnTo>
                  <a:lnTo>
                    <a:pt x="63816" y="25046"/>
                  </a:lnTo>
                  <a:lnTo>
                    <a:pt x="64177" y="25293"/>
                  </a:lnTo>
                  <a:lnTo>
                    <a:pt x="64361" y="25295"/>
                  </a:lnTo>
                  <a:lnTo>
                    <a:pt x="64305" y="25586"/>
                  </a:lnTo>
                  <a:lnTo>
                    <a:pt x="63867" y="25545"/>
                  </a:lnTo>
                  <a:lnTo>
                    <a:pt x="63845" y="26085"/>
                  </a:lnTo>
                  <a:lnTo>
                    <a:pt x="64199" y="26766"/>
                  </a:lnTo>
                  <a:lnTo>
                    <a:pt x="65408" y="28155"/>
                  </a:lnTo>
                  <a:lnTo>
                    <a:pt x="65988" y="29120"/>
                  </a:lnTo>
                  <a:lnTo>
                    <a:pt x="65941" y="29704"/>
                  </a:lnTo>
                  <a:lnTo>
                    <a:pt x="64320" y="29649"/>
                  </a:lnTo>
                  <a:lnTo>
                    <a:pt x="63539" y="29240"/>
                  </a:lnTo>
                  <a:lnTo>
                    <a:pt x="63160" y="29180"/>
                  </a:lnTo>
                  <a:lnTo>
                    <a:pt x="63025" y="29854"/>
                  </a:lnTo>
                  <a:lnTo>
                    <a:pt x="63167" y="30290"/>
                  </a:lnTo>
                  <a:lnTo>
                    <a:pt x="63288" y="30435"/>
                  </a:lnTo>
                  <a:lnTo>
                    <a:pt x="63576" y="30502"/>
                  </a:lnTo>
                  <a:lnTo>
                    <a:pt x="64120" y="31131"/>
                  </a:lnTo>
                  <a:lnTo>
                    <a:pt x="63894" y="31381"/>
                  </a:lnTo>
                  <a:lnTo>
                    <a:pt x="63536" y="31597"/>
                  </a:lnTo>
                  <a:lnTo>
                    <a:pt x="62995" y="31726"/>
                  </a:lnTo>
                  <a:lnTo>
                    <a:pt x="62861" y="30666"/>
                  </a:lnTo>
                  <a:lnTo>
                    <a:pt x="62846" y="29880"/>
                  </a:lnTo>
                  <a:lnTo>
                    <a:pt x="62138" y="29866"/>
                  </a:lnTo>
                  <a:lnTo>
                    <a:pt x="61423" y="29982"/>
                  </a:lnTo>
                  <a:lnTo>
                    <a:pt x="61715" y="30312"/>
                  </a:lnTo>
                  <a:lnTo>
                    <a:pt x="61744" y="31180"/>
                  </a:lnTo>
                  <a:lnTo>
                    <a:pt x="61233" y="31452"/>
                  </a:lnTo>
                  <a:lnTo>
                    <a:pt x="60964" y="31825"/>
                  </a:lnTo>
                  <a:lnTo>
                    <a:pt x="60898" y="32134"/>
                  </a:lnTo>
                  <a:lnTo>
                    <a:pt x="60955" y="32339"/>
                  </a:lnTo>
                  <a:lnTo>
                    <a:pt x="62858" y="32450"/>
                  </a:lnTo>
                  <a:lnTo>
                    <a:pt x="62668" y="33250"/>
                  </a:lnTo>
                  <a:lnTo>
                    <a:pt x="62282" y="34278"/>
                  </a:lnTo>
                  <a:lnTo>
                    <a:pt x="61804" y="34465"/>
                  </a:lnTo>
                  <a:lnTo>
                    <a:pt x="61377" y="34878"/>
                  </a:lnTo>
                  <a:lnTo>
                    <a:pt x="60750" y="35612"/>
                  </a:lnTo>
                  <a:lnTo>
                    <a:pt x="60601" y="36149"/>
                  </a:lnTo>
                  <a:lnTo>
                    <a:pt x="61130" y="36241"/>
                  </a:lnTo>
                  <a:lnTo>
                    <a:pt x="61622" y="36725"/>
                  </a:lnTo>
                  <a:lnTo>
                    <a:pt x="62702" y="37342"/>
                  </a:lnTo>
                  <a:lnTo>
                    <a:pt x="63162" y="37815"/>
                  </a:lnTo>
                  <a:lnTo>
                    <a:pt x="63191" y="38214"/>
                  </a:lnTo>
                  <a:lnTo>
                    <a:pt x="62506" y="39279"/>
                  </a:lnTo>
                  <a:lnTo>
                    <a:pt x="62258" y="40184"/>
                  </a:lnTo>
                  <a:lnTo>
                    <a:pt x="62237" y="40944"/>
                  </a:lnTo>
                  <a:lnTo>
                    <a:pt x="62350" y="41320"/>
                  </a:lnTo>
                  <a:lnTo>
                    <a:pt x="62474" y="41469"/>
                  </a:lnTo>
                  <a:lnTo>
                    <a:pt x="62904" y="41260"/>
                  </a:lnTo>
                  <a:lnTo>
                    <a:pt x="65015" y="41315"/>
                  </a:lnTo>
                  <a:lnTo>
                    <a:pt x="65975" y="41416"/>
                  </a:lnTo>
                  <a:lnTo>
                    <a:pt x="65807" y="46380"/>
                  </a:lnTo>
                  <a:lnTo>
                    <a:pt x="67000" y="46980"/>
                  </a:lnTo>
                  <a:lnTo>
                    <a:pt x="67000" y="47235"/>
                  </a:lnTo>
                  <a:lnTo>
                    <a:pt x="66764" y="47248"/>
                  </a:lnTo>
                  <a:lnTo>
                    <a:pt x="66767" y="47585"/>
                  </a:lnTo>
                  <a:lnTo>
                    <a:pt x="68422" y="48565"/>
                  </a:lnTo>
                  <a:lnTo>
                    <a:pt x="68399" y="49273"/>
                  </a:lnTo>
                  <a:lnTo>
                    <a:pt x="69741" y="49334"/>
                  </a:lnTo>
                  <a:lnTo>
                    <a:pt x="69603" y="50736"/>
                  </a:lnTo>
                  <a:lnTo>
                    <a:pt x="71500" y="50772"/>
                  </a:lnTo>
                  <a:lnTo>
                    <a:pt x="70750" y="48499"/>
                  </a:lnTo>
                  <a:lnTo>
                    <a:pt x="73943" y="48255"/>
                  </a:lnTo>
                  <a:lnTo>
                    <a:pt x="78005" y="47163"/>
                  </a:lnTo>
                  <a:lnTo>
                    <a:pt x="78380" y="47223"/>
                  </a:lnTo>
                  <a:lnTo>
                    <a:pt x="78595" y="47394"/>
                  </a:lnTo>
                  <a:lnTo>
                    <a:pt x="79510" y="47237"/>
                  </a:lnTo>
                  <a:lnTo>
                    <a:pt x="80884" y="46429"/>
                  </a:lnTo>
                  <a:lnTo>
                    <a:pt x="80443" y="46286"/>
                  </a:lnTo>
                  <a:lnTo>
                    <a:pt x="79046" y="46158"/>
                  </a:lnTo>
                  <a:lnTo>
                    <a:pt x="78985" y="45439"/>
                  </a:lnTo>
                  <a:lnTo>
                    <a:pt x="79112" y="45089"/>
                  </a:lnTo>
                  <a:lnTo>
                    <a:pt x="79217" y="43331"/>
                  </a:lnTo>
                  <a:lnTo>
                    <a:pt x="79468" y="42448"/>
                  </a:lnTo>
                  <a:lnTo>
                    <a:pt x="79811" y="42135"/>
                  </a:lnTo>
                  <a:lnTo>
                    <a:pt x="79840" y="42005"/>
                  </a:lnTo>
                  <a:lnTo>
                    <a:pt x="79880" y="40329"/>
                  </a:lnTo>
                  <a:lnTo>
                    <a:pt x="79723" y="39796"/>
                  </a:lnTo>
                  <a:lnTo>
                    <a:pt x="81747" y="39334"/>
                  </a:lnTo>
                  <a:lnTo>
                    <a:pt x="81802" y="38939"/>
                  </a:lnTo>
                  <a:lnTo>
                    <a:pt x="82487" y="38768"/>
                  </a:lnTo>
                  <a:lnTo>
                    <a:pt x="83895" y="38831"/>
                  </a:lnTo>
                  <a:lnTo>
                    <a:pt x="84727" y="38701"/>
                  </a:lnTo>
                  <a:lnTo>
                    <a:pt x="84745" y="38567"/>
                  </a:lnTo>
                  <a:lnTo>
                    <a:pt x="84061" y="36784"/>
                  </a:lnTo>
                  <a:lnTo>
                    <a:pt x="85589" y="36289"/>
                  </a:lnTo>
                  <a:lnTo>
                    <a:pt x="86070" y="36230"/>
                  </a:lnTo>
                  <a:lnTo>
                    <a:pt x="88878" y="36606"/>
                  </a:lnTo>
                  <a:lnTo>
                    <a:pt x="87843" y="35366"/>
                  </a:lnTo>
                  <a:lnTo>
                    <a:pt x="87409" y="34941"/>
                  </a:lnTo>
                  <a:lnTo>
                    <a:pt x="86246" y="34628"/>
                  </a:lnTo>
                  <a:lnTo>
                    <a:pt x="86468" y="33117"/>
                  </a:lnTo>
                  <a:lnTo>
                    <a:pt x="86855" y="33012"/>
                  </a:lnTo>
                  <a:lnTo>
                    <a:pt x="87224" y="32283"/>
                  </a:lnTo>
                  <a:lnTo>
                    <a:pt x="87852" y="31817"/>
                  </a:lnTo>
                  <a:lnTo>
                    <a:pt x="88141" y="31177"/>
                  </a:lnTo>
                  <a:lnTo>
                    <a:pt x="88316" y="30946"/>
                  </a:lnTo>
                  <a:lnTo>
                    <a:pt x="89093" y="30417"/>
                  </a:lnTo>
                  <a:lnTo>
                    <a:pt x="89378" y="30589"/>
                  </a:lnTo>
                  <a:lnTo>
                    <a:pt x="89754" y="30641"/>
                  </a:lnTo>
                  <a:lnTo>
                    <a:pt x="90050" y="29100"/>
                  </a:lnTo>
                  <a:lnTo>
                    <a:pt x="90646" y="28426"/>
                  </a:lnTo>
                  <a:lnTo>
                    <a:pt x="90781" y="28381"/>
                  </a:lnTo>
                  <a:lnTo>
                    <a:pt x="90967" y="28612"/>
                  </a:lnTo>
                  <a:lnTo>
                    <a:pt x="92202" y="28499"/>
                  </a:lnTo>
                  <a:lnTo>
                    <a:pt x="92202" y="25818"/>
                  </a:lnTo>
                  <a:lnTo>
                    <a:pt x="95232" y="26153"/>
                  </a:lnTo>
                  <a:lnTo>
                    <a:pt x="95794" y="25885"/>
                  </a:lnTo>
                  <a:lnTo>
                    <a:pt x="96550" y="26071"/>
                  </a:lnTo>
                  <a:lnTo>
                    <a:pt x="96890" y="26067"/>
                  </a:lnTo>
                  <a:lnTo>
                    <a:pt x="97077" y="25759"/>
                  </a:lnTo>
                  <a:lnTo>
                    <a:pt x="97565" y="26059"/>
                  </a:lnTo>
                  <a:lnTo>
                    <a:pt x="97616" y="26365"/>
                  </a:lnTo>
                  <a:lnTo>
                    <a:pt x="97454" y="26996"/>
                  </a:lnTo>
                  <a:lnTo>
                    <a:pt x="96477" y="26823"/>
                  </a:lnTo>
                  <a:lnTo>
                    <a:pt x="96886" y="28071"/>
                  </a:lnTo>
                  <a:lnTo>
                    <a:pt x="100033" y="27780"/>
                  </a:lnTo>
                  <a:lnTo>
                    <a:pt x="101991" y="22322"/>
                  </a:lnTo>
                  <a:lnTo>
                    <a:pt x="102430" y="22439"/>
                  </a:lnTo>
                  <a:lnTo>
                    <a:pt x="104004" y="21486"/>
                  </a:lnTo>
                  <a:lnTo>
                    <a:pt x="105074" y="21424"/>
                  </a:lnTo>
                  <a:lnTo>
                    <a:pt x="106122" y="21722"/>
                  </a:lnTo>
                  <a:lnTo>
                    <a:pt x="106367" y="21629"/>
                  </a:lnTo>
                  <a:lnTo>
                    <a:pt x="107472" y="19283"/>
                  </a:lnTo>
                  <a:lnTo>
                    <a:pt x="107732" y="19287"/>
                  </a:lnTo>
                  <a:lnTo>
                    <a:pt x="107986" y="19170"/>
                  </a:lnTo>
                  <a:lnTo>
                    <a:pt x="108018" y="19005"/>
                  </a:lnTo>
                  <a:lnTo>
                    <a:pt x="107878" y="18486"/>
                  </a:lnTo>
                  <a:lnTo>
                    <a:pt x="107906" y="17682"/>
                  </a:lnTo>
                  <a:lnTo>
                    <a:pt x="107964" y="17179"/>
                  </a:lnTo>
                  <a:lnTo>
                    <a:pt x="108077" y="16837"/>
                  </a:lnTo>
                  <a:lnTo>
                    <a:pt x="108808" y="16743"/>
                  </a:lnTo>
                  <a:lnTo>
                    <a:pt x="108666" y="16287"/>
                  </a:lnTo>
                  <a:lnTo>
                    <a:pt x="108556" y="16138"/>
                  </a:lnTo>
                  <a:lnTo>
                    <a:pt x="108059" y="15915"/>
                  </a:lnTo>
                  <a:lnTo>
                    <a:pt x="108055" y="14910"/>
                  </a:lnTo>
                  <a:lnTo>
                    <a:pt x="108223" y="14954"/>
                  </a:lnTo>
                  <a:lnTo>
                    <a:pt x="108650" y="14593"/>
                  </a:lnTo>
                  <a:lnTo>
                    <a:pt x="108573" y="14399"/>
                  </a:lnTo>
                  <a:lnTo>
                    <a:pt x="107737" y="13523"/>
                  </a:lnTo>
                  <a:lnTo>
                    <a:pt x="108302" y="13405"/>
                  </a:lnTo>
                  <a:lnTo>
                    <a:pt x="108331" y="13226"/>
                  </a:lnTo>
                  <a:lnTo>
                    <a:pt x="108194" y="12808"/>
                  </a:lnTo>
                  <a:lnTo>
                    <a:pt x="116730" y="12910"/>
                  </a:lnTo>
                  <a:lnTo>
                    <a:pt x="128750" y="13220"/>
                  </a:lnTo>
                  <a:lnTo>
                    <a:pt x="128666" y="15850"/>
                  </a:lnTo>
                  <a:lnTo>
                    <a:pt x="128639" y="17366"/>
                  </a:lnTo>
                  <a:lnTo>
                    <a:pt x="129100" y="17303"/>
                  </a:lnTo>
                  <a:lnTo>
                    <a:pt x="129480" y="16950"/>
                  </a:lnTo>
                  <a:lnTo>
                    <a:pt x="129656" y="16375"/>
                  </a:lnTo>
                  <a:lnTo>
                    <a:pt x="130233" y="15895"/>
                  </a:lnTo>
                  <a:lnTo>
                    <a:pt x="130632" y="15809"/>
                  </a:lnTo>
                  <a:lnTo>
                    <a:pt x="131055" y="15429"/>
                  </a:lnTo>
                  <a:lnTo>
                    <a:pt x="131556" y="14599"/>
                  </a:lnTo>
                  <a:lnTo>
                    <a:pt x="131589" y="14468"/>
                  </a:lnTo>
                  <a:lnTo>
                    <a:pt x="131509" y="14096"/>
                  </a:lnTo>
                  <a:lnTo>
                    <a:pt x="132017" y="13235"/>
                  </a:lnTo>
                  <a:lnTo>
                    <a:pt x="132448" y="13172"/>
                  </a:lnTo>
                  <a:lnTo>
                    <a:pt x="132656" y="13409"/>
                  </a:lnTo>
                  <a:lnTo>
                    <a:pt x="133307" y="12944"/>
                  </a:lnTo>
                  <a:lnTo>
                    <a:pt x="133501" y="12292"/>
                  </a:lnTo>
                  <a:lnTo>
                    <a:pt x="133263" y="11807"/>
                  </a:lnTo>
                  <a:lnTo>
                    <a:pt x="133293" y="11402"/>
                  </a:lnTo>
                  <a:lnTo>
                    <a:pt x="133559" y="11136"/>
                  </a:lnTo>
                  <a:lnTo>
                    <a:pt x="133918" y="11079"/>
                  </a:lnTo>
                  <a:lnTo>
                    <a:pt x="134465" y="10520"/>
                  </a:lnTo>
                  <a:lnTo>
                    <a:pt x="134182" y="9939"/>
                  </a:lnTo>
                  <a:lnTo>
                    <a:pt x="133816" y="9612"/>
                  </a:lnTo>
                  <a:lnTo>
                    <a:pt x="134216" y="8882"/>
                  </a:lnTo>
                  <a:lnTo>
                    <a:pt x="135133" y="8422"/>
                  </a:lnTo>
                  <a:lnTo>
                    <a:pt x="135439" y="7975"/>
                  </a:lnTo>
                  <a:lnTo>
                    <a:pt x="135448" y="7384"/>
                  </a:lnTo>
                  <a:lnTo>
                    <a:pt x="135666" y="7353"/>
                  </a:lnTo>
                  <a:lnTo>
                    <a:pt x="135964" y="6987"/>
                  </a:lnTo>
                  <a:lnTo>
                    <a:pt x="137043" y="5298"/>
                  </a:lnTo>
                  <a:lnTo>
                    <a:pt x="137703" y="6447"/>
                  </a:lnTo>
                  <a:lnTo>
                    <a:pt x="138028" y="7706"/>
                  </a:lnTo>
                  <a:lnTo>
                    <a:pt x="138178" y="8060"/>
                  </a:lnTo>
                  <a:lnTo>
                    <a:pt x="138339" y="8295"/>
                  </a:lnTo>
                  <a:lnTo>
                    <a:pt x="138745" y="8634"/>
                  </a:lnTo>
                  <a:lnTo>
                    <a:pt x="139278" y="9662"/>
                  </a:lnTo>
                  <a:lnTo>
                    <a:pt x="141779" y="12407"/>
                  </a:lnTo>
                  <a:lnTo>
                    <a:pt x="145128" y="14867"/>
                  </a:lnTo>
                  <a:lnTo>
                    <a:pt x="145632" y="15083"/>
                  </a:lnTo>
                  <a:lnTo>
                    <a:pt x="146407" y="15199"/>
                  </a:lnTo>
                  <a:lnTo>
                    <a:pt x="147313" y="14979"/>
                  </a:lnTo>
                  <a:lnTo>
                    <a:pt x="147843" y="15240"/>
                  </a:lnTo>
                  <a:lnTo>
                    <a:pt x="148128" y="15590"/>
                  </a:lnTo>
                  <a:lnTo>
                    <a:pt x="148633" y="16003"/>
                  </a:lnTo>
                  <a:lnTo>
                    <a:pt x="149382" y="15787"/>
                  </a:lnTo>
                  <a:lnTo>
                    <a:pt x="149824" y="15959"/>
                  </a:lnTo>
                  <a:lnTo>
                    <a:pt x="150138" y="16290"/>
                  </a:lnTo>
                  <a:lnTo>
                    <a:pt x="150562" y="16383"/>
                  </a:lnTo>
                  <a:lnTo>
                    <a:pt x="151666" y="15810"/>
                  </a:lnTo>
                  <a:lnTo>
                    <a:pt x="151732" y="15579"/>
                  </a:lnTo>
                  <a:lnTo>
                    <a:pt x="151714" y="15110"/>
                  </a:lnTo>
                  <a:lnTo>
                    <a:pt x="152452" y="14354"/>
                  </a:lnTo>
                  <a:lnTo>
                    <a:pt x="153633" y="14012"/>
                  </a:lnTo>
                  <a:lnTo>
                    <a:pt x="154565" y="14161"/>
                  </a:lnTo>
                  <a:lnTo>
                    <a:pt x="155771" y="14188"/>
                  </a:lnTo>
                  <a:lnTo>
                    <a:pt x="156613" y="13934"/>
                  </a:lnTo>
                  <a:lnTo>
                    <a:pt x="156648" y="13756"/>
                  </a:lnTo>
                  <a:lnTo>
                    <a:pt x="157361" y="13443"/>
                  </a:lnTo>
                  <a:lnTo>
                    <a:pt x="158585" y="13252"/>
                  </a:lnTo>
                  <a:lnTo>
                    <a:pt x="159133" y="12887"/>
                  </a:lnTo>
                  <a:lnTo>
                    <a:pt x="157865" y="11785"/>
                  </a:lnTo>
                  <a:lnTo>
                    <a:pt x="156855" y="11030"/>
                  </a:lnTo>
                  <a:lnTo>
                    <a:pt x="156284" y="10143"/>
                  </a:lnTo>
                  <a:lnTo>
                    <a:pt x="155452" y="9674"/>
                  </a:lnTo>
                  <a:lnTo>
                    <a:pt x="155094" y="9066"/>
                  </a:lnTo>
                  <a:lnTo>
                    <a:pt x="154952" y="7977"/>
                  </a:lnTo>
                  <a:lnTo>
                    <a:pt x="156280" y="7412"/>
                  </a:lnTo>
                  <a:lnTo>
                    <a:pt x="157109" y="7506"/>
                  </a:lnTo>
                  <a:lnTo>
                    <a:pt x="157972" y="7364"/>
                  </a:lnTo>
                  <a:lnTo>
                    <a:pt x="158828" y="7069"/>
                  </a:lnTo>
                  <a:lnTo>
                    <a:pt x="160294" y="6663"/>
                  </a:lnTo>
                  <a:lnTo>
                    <a:pt x="160948" y="6387"/>
                  </a:lnTo>
                  <a:lnTo>
                    <a:pt x="162591" y="5962"/>
                  </a:lnTo>
                  <a:lnTo>
                    <a:pt x="162744" y="5586"/>
                  </a:lnTo>
                  <a:lnTo>
                    <a:pt x="162861" y="4900"/>
                  </a:lnTo>
                  <a:lnTo>
                    <a:pt x="162704" y="3742"/>
                  </a:lnTo>
                  <a:lnTo>
                    <a:pt x="161924" y="1027"/>
                  </a:lnTo>
                  <a:lnTo>
                    <a:pt x="161371" y="644"/>
                  </a:lnTo>
                  <a:lnTo>
                    <a:pt x="160994" y="733"/>
                  </a:lnTo>
                  <a:lnTo>
                    <a:pt x="160760" y="692"/>
                  </a:lnTo>
                  <a:lnTo>
                    <a:pt x="160522" y="0"/>
                  </a:lnTo>
                  <a:lnTo>
                    <a:pt x="161350" y="236"/>
                  </a:lnTo>
                  <a:lnTo>
                    <a:pt x="162398" y="207"/>
                  </a:lnTo>
                  <a:lnTo>
                    <a:pt x="162420" y="801"/>
                  </a:lnTo>
                  <a:lnTo>
                    <a:pt x="162535" y="1211"/>
                  </a:lnTo>
                  <a:lnTo>
                    <a:pt x="162771" y="1703"/>
                  </a:lnTo>
                  <a:lnTo>
                    <a:pt x="163382" y="2509"/>
                  </a:lnTo>
                  <a:lnTo>
                    <a:pt x="163787" y="3331"/>
                  </a:lnTo>
                  <a:lnTo>
                    <a:pt x="163956" y="4070"/>
                  </a:lnTo>
                  <a:lnTo>
                    <a:pt x="163986" y="4820"/>
                  </a:lnTo>
                  <a:lnTo>
                    <a:pt x="164238" y="5652"/>
                  </a:lnTo>
                  <a:lnTo>
                    <a:pt x="164499" y="6478"/>
                  </a:lnTo>
                  <a:lnTo>
                    <a:pt x="164778" y="7064"/>
                  </a:lnTo>
                  <a:lnTo>
                    <a:pt x="166160" y="8502"/>
                  </a:lnTo>
                  <a:lnTo>
                    <a:pt x="166518" y="9019"/>
                  </a:lnTo>
                  <a:lnTo>
                    <a:pt x="166650" y="9336"/>
                  </a:lnTo>
                  <a:lnTo>
                    <a:pt x="166718" y="9498"/>
                  </a:lnTo>
                  <a:lnTo>
                    <a:pt x="167044" y="10541"/>
                  </a:lnTo>
                  <a:lnTo>
                    <a:pt x="167040" y="11781"/>
                  </a:lnTo>
                  <a:lnTo>
                    <a:pt x="166814" y="13195"/>
                  </a:lnTo>
                  <a:lnTo>
                    <a:pt x="166666" y="15644"/>
                  </a:lnTo>
                  <a:lnTo>
                    <a:pt x="166411" y="16622"/>
                  </a:lnTo>
                  <a:lnTo>
                    <a:pt x="166196" y="17065"/>
                  </a:lnTo>
                  <a:lnTo>
                    <a:pt x="164264" y="19143"/>
                  </a:lnTo>
                  <a:lnTo>
                    <a:pt x="164109" y="19583"/>
                  </a:lnTo>
                  <a:lnTo>
                    <a:pt x="163935" y="20310"/>
                  </a:lnTo>
                  <a:lnTo>
                    <a:pt x="163527" y="21049"/>
                  </a:lnTo>
                  <a:lnTo>
                    <a:pt x="163208" y="21468"/>
                  </a:lnTo>
                  <a:lnTo>
                    <a:pt x="162475" y="22444"/>
                  </a:lnTo>
                  <a:lnTo>
                    <a:pt x="162003" y="23252"/>
                  </a:lnTo>
                  <a:lnTo>
                    <a:pt x="161372" y="24624"/>
                  </a:lnTo>
                  <a:lnTo>
                    <a:pt x="160727" y="25441"/>
                  </a:lnTo>
                  <a:lnTo>
                    <a:pt x="160039" y="26122"/>
                  </a:lnTo>
                  <a:lnTo>
                    <a:pt x="158994" y="27362"/>
                  </a:lnTo>
                  <a:lnTo>
                    <a:pt x="157699" y="29127"/>
                  </a:lnTo>
                  <a:lnTo>
                    <a:pt x="156674" y="31262"/>
                  </a:lnTo>
                  <a:lnTo>
                    <a:pt x="156099" y="32283"/>
                  </a:lnTo>
                  <a:lnTo>
                    <a:pt x="155974" y="32757"/>
                  </a:lnTo>
                  <a:lnTo>
                    <a:pt x="155949" y="33173"/>
                  </a:lnTo>
                  <a:lnTo>
                    <a:pt x="156184" y="34589"/>
                  </a:lnTo>
                  <a:lnTo>
                    <a:pt x="156266" y="36226"/>
                  </a:lnTo>
                  <a:lnTo>
                    <a:pt x="156113" y="37118"/>
                  </a:lnTo>
                  <a:lnTo>
                    <a:pt x="155934" y="37703"/>
                  </a:lnTo>
                  <a:lnTo>
                    <a:pt x="155574" y="38239"/>
                  </a:lnTo>
                  <a:lnTo>
                    <a:pt x="154310" y="39154"/>
                  </a:lnTo>
                  <a:lnTo>
                    <a:pt x="153864" y="39616"/>
                  </a:lnTo>
                  <a:lnTo>
                    <a:pt x="153656" y="39943"/>
                  </a:lnTo>
                  <a:lnTo>
                    <a:pt x="153515" y="40223"/>
                  </a:lnTo>
                  <a:lnTo>
                    <a:pt x="153349" y="40891"/>
                  </a:lnTo>
                  <a:lnTo>
                    <a:pt x="153229" y="41926"/>
                  </a:lnTo>
                  <a:lnTo>
                    <a:pt x="153260" y="42524"/>
                  </a:lnTo>
                  <a:lnTo>
                    <a:pt x="153439" y="43278"/>
                  </a:lnTo>
                  <a:lnTo>
                    <a:pt x="154139" y="44989"/>
                  </a:lnTo>
                  <a:lnTo>
                    <a:pt x="154485" y="45642"/>
                  </a:lnTo>
                  <a:lnTo>
                    <a:pt x="156155" y="46590"/>
                  </a:lnTo>
                  <a:lnTo>
                    <a:pt x="156967" y="46817"/>
                  </a:lnTo>
                  <a:lnTo>
                    <a:pt x="159503" y="47177"/>
                  </a:lnTo>
                  <a:lnTo>
                    <a:pt x="160497" y="47134"/>
                  </a:lnTo>
                  <a:lnTo>
                    <a:pt x="163132" y="46781"/>
                  </a:lnTo>
                  <a:lnTo>
                    <a:pt x="164624" y="46720"/>
                  </a:lnTo>
                  <a:lnTo>
                    <a:pt x="165008" y="46746"/>
                  </a:lnTo>
                  <a:lnTo>
                    <a:pt x="165245" y="46878"/>
                  </a:lnTo>
                  <a:lnTo>
                    <a:pt x="165488" y="47147"/>
                  </a:lnTo>
                  <a:lnTo>
                    <a:pt x="165678" y="47537"/>
                  </a:lnTo>
                  <a:lnTo>
                    <a:pt x="165763" y="48280"/>
                  </a:lnTo>
                  <a:lnTo>
                    <a:pt x="165515" y="51422"/>
                  </a:lnTo>
                  <a:lnTo>
                    <a:pt x="165372" y="52398"/>
                  </a:lnTo>
                  <a:lnTo>
                    <a:pt x="164833" y="54426"/>
                  </a:lnTo>
                  <a:lnTo>
                    <a:pt x="164557" y="55781"/>
                  </a:lnTo>
                  <a:lnTo>
                    <a:pt x="164323" y="57286"/>
                  </a:lnTo>
                  <a:lnTo>
                    <a:pt x="163944" y="58577"/>
                  </a:lnTo>
                  <a:lnTo>
                    <a:pt x="163311" y="59888"/>
                  </a:lnTo>
                  <a:lnTo>
                    <a:pt x="162803" y="60626"/>
                  </a:lnTo>
                  <a:lnTo>
                    <a:pt x="160983" y="62840"/>
                  </a:lnTo>
                  <a:lnTo>
                    <a:pt x="160629" y="63433"/>
                  </a:lnTo>
                  <a:lnTo>
                    <a:pt x="160316" y="64246"/>
                  </a:lnTo>
                  <a:lnTo>
                    <a:pt x="160070" y="65486"/>
                  </a:lnTo>
                  <a:lnTo>
                    <a:pt x="159948" y="66942"/>
                  </a:lnTo>
                  <a:lnTo>
                    <a:pt x="159540" y="70200"/>
                  </a:lnTo>
                  <a:lnTo>
                    <a:pt x="159195" y="71580"/>
                  </a:lnTo>
                  <a:lnTo>
                    <a:pt x="158447" y="73739"/>
                  </a:lnTo>
                  <a:lnTo>
                    <a:pt x="158245" y="74211"/>
                  </a:lnTo>
                  <a:lnTo>
                    <a:pt x="157937" y="74931"/>
                  </a:lnTo>
                  <a:lnTo>
                    <a:pt x="157458" y="75721"/>
                  </a:lnTo>
                  <a:lnTo>
                    <a:pt x="156448" y="76757"/>
                  </a:lnTo>
                  <a:lnTo>
                    <a:pt x="156155" y="77196"/>
                  </a:lnTo>
                  <a:lnTo>
                    <a:pt x="155771" y="77619"/>
                  </a:lnTo>
                  <a:lnTo>
                    <a:pt x="154800" y="78447"/>
                  </a:lnTo>
                  <a:lnTo>
                    <a:pt x="154273" y="78688"/>
                  </a:lnTo>
                  <a:lnTo>
                    <a:pt x="153365" y="79639"/>
                  </a:lnTo>
                  <a:lnTo>
                    <a:pt x="152268" y="81128"/>
                  </a:lnTo>
                  <a:lnTo>
                    <a:pt x="151977" y="81644"/>
                  </a:lnTo>
                  <a:lnTo>
                    <a:pt x="151795" y="82174"/>
                  </a:lnTo>
                  <a:lnTo>
                    <a:pt x="151645" y="83087"/>
                  </a:lnTo>
                  <a:lnTo>
                    <a:pt x="151696" y="83675"/>
                  </a:lnTo>
                  <a:lnTo>
                    <a:pt x="152052" y="85018"/>
                  </a:lnTo>
                  <a:lnTo>
                    <a:pt x="152116" y="85598"/>
                  </a:lnTo>
                  <a:lnTo>
                    <a:pt x="152363" y="86417"/>
                  </a:lnTo>
                  <a:lnTo>
                    <a:pt x="152481" y="86768"/>
                  </a:lnTo>
                  <a:lnTo>
                    <a:pt x="153034" y="87609"/>
                  </a:lnTo>
                  <a:lnTo>
                    <a:pt x="153652" y="88182"/>
                  </a:lnTo>
                  <a:lnTo>
                    <a:pt x="153886" y="88515"/>
                  </a:lnTo>
                  <a:lnTo>
                    <a:pt x="153997" y="89692"/>
                  </a:lnTo>
                  <a:lnTo>
                    <a:pt x="153805" y="91307"/>
                  </a:lnTo>
                  <a:lnTo>
                    <a:pt x="153708" y="92232"/>
                  </a:lnTo>
                  <a:lnTo>
                    <a:pt x="153557" y="92815"/>
                  </a:lnTo>
                  <a:lnTo>
                    <a:pt x="151875" y="97268"/>
                  </a:lnTo>
                  <a:lnTo>
                    <a:pt x="151633" y="97841"/>
                  </a:lnTo>
                  <a:lnTo>
                    <a:pt x="151520" y="98476"/>
                  </a:lnTo>
                  <a:lnTo>
                    <a:pt x="151536" y="99024"/>
                  </a:lnTo>
                  <a:lnTo>
                    <a:pt x="151735" y="99786"/>
                  </a:lnTo>
                  <a:lnTo>
                    <a:pt x="153511" y="103738"/>
                  </a:lnTo>
                  <a:lnTo>
                    <a:pt x="154083" y="104626"/>
                  </a:lnTo>
                  <a:lnTo>
                    <a:pt x="154869" y="106551"/>
                  </a:lnTo>
                  <a:lnTo>
                    <a:pt x="155304" y="107353"/>
                  </a:lnTo>
                  <a:lnTo>
                    <a:pt x="156269" y="109493"/>
                  </a:lnTo>
                  <a:lnTo>
                    <a:pt x="157894" y="111508"/>
                  </a:lnTo>
                  <a:lnTo>
                    <a:pt x="158578" y="112554"/>
                  </a:lnTo>
                  <a:lnTo>
                    <a:pt x="159121" y="113786"/>
                  </a:lnTo>
                  <a:lnTo>
                    <a:pt x="159444" y="114874"/>
                  </a:lnTo>
                  <a:lnTo>
                    <a:pt x="159480" y="116009"/>
                  </a:lnTo>
                  <a:lnTo>
                    <a:pt x="159006" y="118100"/>
                  </a:lnTo>
                  <a:lnTo>
                    <a:pt x="158817" y="119306"/>
                  </a:lnTo>
                  <a:lnTo>
                    <a:pt x="158576" y="119896"/>
                  </a:lnTo>
                  <a:lnTo>
                    <a:pt x="158398" y="120164"/>
                  </a:lnTo>
                  <a:lnTo>
                    <a:pt x="157570" y="121112"/>
                  </a:lnTo>
                  <a:lnTo>
                    <a:pt x="157096" y="121466"/>
                  </a:lnTo>
                  <a:lnTo>
                    <a:pt x="156387" y="121749"/>
                  </a:lnTo>
                  <a:lnTo>
                    <a:pt x="156155" y="121726"/>
                  </a:lnTo>
                  <a:lnTo>
                    <a:pt x="155484" y="121870"/>
                  </a:lnTo>
                  <a:lnTo>
                    <a:pt x="152857" y="122722"/>
                  </a:lnTo>
                  <a:lnTo>
                    <a:pt x="152509" y="123085"/>
                  </a:lnTo>
                  <a:lnTo>
                    <a:pt x="152029" y="124276"/>
                  </a:lnTo>
                  <a:lnTo>
                    <a:pt x="151799" y="124487"/>
                  </a:lnTo>
                  <a:lnTo>
                    <a:pt x="150989" y="124915"/>
                  </a:lnTo>
                  <a:lnTo>
                    <a:pt x="150839" y="125214"/>
                  </a:lnTo>
                  <a:lnTo>
                    <a:pt x="150527" y="126458"/>
                  </a:lnTo>
                  <a:lnTo>
                    <a:pt x="150588" y="127031"/>
                  </a:lnTo>
                  <a:lnTo>
                    <a:pt x="150688" y="127321"/>
                  </a:lnTo>
                  <a:lnTo>
                    <a:pt x="151530" y="129023"/>
                  </a:lnTo>
                  <a:lnTo>
                    <a:pt x="151947" y="129707"/>
                  </a:lnTo>
                  <a:lnTo>
                    <a:pt x="152166" y="130012"/>
                  </a:lnTo>
                  <a:lnTo>
                    <a:pt x="152600" y="130412"/>
                  </a:lnTo>
                  <a:lnTo>
                    <a:pt x="153351" y="130740"/>
                  </a:lnTo>
                  <a:lnTo>
                    <a:pt x="155161" y="130757"/>
                  </a:lnTo>
                  <a:lnTo>
                    <a:pt x="156573" y="131279"/>
                  </a:lnTo>
                  <a:lnTo>
                    <a:pt x="157919" y="132020"/>
                  </a:lnTo>
                  <a:lnTo>
                    <a:pt x="158377" y="132134"/>
                  </a:lnTo>
                  <a:lnTo>
                    <a:pt x="158917" y="132126"/>
                  </a:lnTo>
                  <a:lnTo>
                    <a:pt x="159002" y="131906"/>
                  </a:lnTo>
                  <a:lnTo>
                    <a:pt x="159144" y="132001"/>
                  </a:lnTo>
                  <a:lnTo>
                    <a:pt x="159372" y="132255"/>
                  </a:lnTo>
                  <a:lnTo>
                    <a:pt x="159601" y="132997"/>
                  </a:lnTo>
                  <a:lnTo>
                    <a:pt x="159570" y="133754"/>
                  </a:lnTo>
                  <a:lnTo>
                    <a:pt x="159375" y="134312"/>
                  </a:lnTo>
                  <a:lnTo>
                    <a:pt x="158688" y="135376"/>
                  </a:lnTo>
                  <a:lnTo>
                    <a:pt x="158341" y="135707"/>
                  </a:lnTo>
                  <a:lnTo>
                    <a:pt x="157765" y="136011"/>
                  </a:lnTo>
                  <a:lnTo>
                    <a:pt x="156905" y="136254"/>
                  </a:lnTo>
                  <a:lnTo>
                    <a:pt x="154535" y="136684"/>
                  </a:lnTo>
                  <a:lnTo>
                    <a:pt x="154173" y="136637"/>
                  </a:lnTo>
                  <a:lnTo>
                    <a:pt x="153738" y="136457"/>
                  </a:lnTo>
                  <a:lnTo>
                    <a:pt x="152956" y="135812"/>
                  </a:lnTo>
                  <a:lnTo>
                    <a:pt x="152235" y="135095"/>
                  </a:lnTo>
                  <a:lnTo>
                    <a:pt x="149563" y="132882"/>
                  </a:lnTo>
                  <a:lnTo>
                    <a:pt x="149408" y="133078"/>
                  </a:lnTo>
                  <a:lnTo>
                    <a:pt x="148088" y="131951"/>
                  </a:lnTo>
                  <a:lnTo>
                    <a:pt x="147799" y="131835"/>
                  </a:lnTo>
                  <a:lnTo>
                    <a:pt x="147585" y="131843"/>
                  </a:lnTo>
                  <a:lnTo>
                    <a:pt x="146042" y="132916"/>
                  </a:lnTo>
                  <a:lnTo>
                    <a:pt x="144902" y="133836"/>
                  </a:lnTo>
                  <a:lnTo>
                    <a:pt x="144826" y="134026"/>
                  </a:lnTo>
                  <a:lnTo>
                    <a:pt x="144916" y="134544"/>
                  </a:lnTo>
                  <a:lnTo>
                    <a:pt x="145340" y="135028"/>
                  </a:lnTo>
                  <a:lnTo>
                    <a:pt x="145239" y="135497"/>
                  </a:lnTo>
                  <a:lnTo>
                    <a:pt x="145561" y="135661"/>
                  </a:lnTo>
                  <a:lnTo>
                    <a:pt x="145612" y="135795"/>
                  </a:lnTo>
                  <a:lnTo>
                    <a:pt x="145267" y="135734"/>
                  </a:lnTo>
                  <a:lnTo>
                    <a:pt x="145095" y="135573"/>
                  </a:lnTo>
                  <a:lnTo>
                    <a:pt x="145223" y="135407"/>
                  </a:lnTo>
                  <a:lnTo>
                    <a:pt x="145004" y="135582"/>
                  </a:lnTo>
                  <a:lnTo>
                    <a:pt x="145171" y="135696"/>
                  </a:lnTo>
                  <a:lnTo>
                    <a:pt x="145597" y="136231"/>
                  </a:lnTo>
                  <a:lnTo>
                    <a:pt x="145442" y="136265"/>
                  </a:lnTo>
                  <a:lnTo>
                    <a:pt x="145102" y="136935"/>
                  </a:lnTo>
                  <a:lnTo>
                    <a:pt x="145036" y="137230"/>
                  </a:lnTo>
                  <a:lnTo>
                    <a:pt x="145261" y="137721"/>
                  </a:lnTo>
                  <a:lnTo>
                    <a:pt x="145243" y="137863"/>
                  </a:lnTo>
                  <a:lnTo>
                    <a:pt x="145000" y="138086"/>
                  </a:lnTo>
                  <a:lnTo>
                    <a:pt x="145076" y="138663"/>
                  </a:lnTo>
                  <a:lnTo>
                    <a:pt x="144439" y="139064"/>
                  </a:lnTo>
                  <a:lnTo>
                    <a:pt x="143929" y="139272"/>
                  </a:lnTo>
                  <a:lnTo>
                    <a:pt x="143422" y="139660"/>
                  </a:lnTo>
                  <a:lnTo>
                    <a:pt x="143187" y="140036"/>
                  </a:lnTo>
                  <a:lnTo>
                    <a:pt x="143839" y="141414"/>
                  </a:lnTo>
                  <a:lnTo>
                    <a:pt x="145327" y="141868"/>
                  </a:lnTo>
                  <a:lnTo>
                    <a:pt x="145521" y="142388"/>
                  </a:lnTo>
                  <a:lnTo>
                    <a:pt x="145293" y="142915"/>
                  </a:lnTo>
                  <a:lnTo>
                    <a:pt x="144542" y="143537"/>
                  </a:lnTo>
                  <a:lnTo>
                    <a:pt x="144217" y="144431"/>
                  </a:lnTo>
                  <a:lnTo>
                    <a:pt x="143714" y="144718"/>
                  </a:lnTo>
                  <a:lnTo>
                    <a:pt x="143261" y="144785"/>
                  </a:lnTo>
                  <a:lnTo>
                    <a:pt x="142675" y="145415"/>
                  </a:lnTo>
                  <a:lnTo>
                    <a:pt x="142578" y="146611"/>
                  </a:lnTo>
                  <a:lnTo>
                    <a:pt x="142633" y="146890"/>
                  </a:lnTo>
                  <a:lnTo>
                    <a:pt x="142803" y="147043"/>
                  </a:lnTo>
                  <a:lnTo>
                    <a:pt x="143226" y="147129"/>
                  </a:lnTo>
                  <a:lnTo>
                    <a:pt x="142966" y="147944"/>
                  </a:lnTo>
                  <a:lnTo>
                    <a:pt x="142131" y="148578"/>
                  </a:lnTo>
                  <a:lnTo>
                    <a:pt x="141603" y="149118"/>
                  </a:lnTo>
                  <a:lnTo>
                    <a:pt x="141357" y="149074"/>
                  </a:lnTo>
                  <a:lnTo>
                    <a:pt x="140876" y="149640"/>
                  </a:lnTo>
                  <a:lnTo>
                    <a:pt x="140970" y="150068"/>
                  </a:lnTo>
                  <a:lnTo>
                    <a:pt x="140869" y="150333"/>
                  </a:lnTo>
                  <a:lnTo>
                    <a:pt x="140490" y="150646"/>
                  </a:lnTo>
                  <a:lnTo>
                    <a:pt x="140063" y="150795"/>
                  </a:lnTo>
                  <a:lnTo>
                    <a:pt x="140024" y="151645"/>
                  </a:lnTo>
                  <a:lnTo>
                    <a:pt x="140244" y="151902"/>
                  </a:lnTo>
                  <a:lnTo>
                    <a:pt x="140964" y="151670"/>
                  </a:lnTo>
                  <a:lnTo>
                    <a:pt x="142338" y="151621"/>
                  </a:lnTo>
                  <a:lnTo>
                    <a:pt x="142798" y="152213"/>
                  </a:lnTo>
                  <a:lnTo>
                    <a:pt x="143250" y="153465"/>
                  </a:lnTo>
                  <a:lnTo>
                    <a:pt x="143924" y="155685"/>
                  </a:lnTo>
                  <a:lnTo>
                    <a:pt x="144477" y="156910"/>
                  </a:lnTo>
                  <a:lnTo>
                    <a:pt x="144625" y="157502"/>
                  </a:lnTo>
                  <a:lnTo>
                    <a:pt x="144506" y="157811"/>
                  </a:lnTo>
                  <a:lnTo>
                    <a:pt x="144629" y="157986"/>
                  </a:lnTo>
                  <a:lnTo>
                    <a:pt x="145406" y="158679"/>
                  </a:lnTo>
                  <a:lnTo>
                    <a:pt x="146719" y="157893"/>
                  </a:lnTo>
                  <a:lnTo>
                    <a:pt x="147138" y="158790"/>
                  </a:lnTo>
                  <a:lnTo>
                    <a:pt x="147091" y="159328"/>
                  </a:lnTo>
                  <a:lnTo>
                    <a:pt x="147203" y="159659"/>
                  </a:lnTo>
                  <a:lnTo>
                    <a:pt x="147915" y="160371"/>
                  </a:lnTo>
                  <a:lnTo>
                    <a:pt x="148316" y="160523"/>
                  </a:lnTo>
                  <a:lnTo>
                    <a:pt x="149425" y="161544"/>
                  </a:lnTo>
                  <a:lnTo>
                    <a:pt x="149848" y="162591"/>
                  </a:lnTo>
                  <a:lnTo>
                    <a:pt x="150090" y="162870"/>
                  </a:lnTo>
                  <a:lnTo>
                    <a:pt x="151116" y="163619"/>
                  </a:lnTo>
                  <a:lnTo>
                    <a:pt x="152251" y="164819"/>
                  </a:lnTo>
                  <a:lnTo>
                    <a:pt x="152686" y="165459"/>
                  </a:lnTo>
                  <a:lnTo>
                    <a:pt x="153112" y="166243"/>
                  </a:lnTo>
                  <a:lnTo>
                    <a:pt x="152976" y="166973"/>
                  </a:lnTo>
                  <a:lnTo>
                    <a:pt x="152820" y="167744"/>
                  </a:lnTo>
                  <a:lnTo>
                    <a:pt x="154414" y="167435"/>
                  </a:lnTo>
                  <a:lnTo>
                    <a:pt x="154793" y="167424"/>
                  </a:lnTo>
                  <a:lnTo>
                    <a:pt x="154850" y="168191"/>
                  </a:lnTo>
                  <a:lnTo>
                    <a:pt x="154550" y="168731"/>
                  </a:lnTo>
                  <a:lnTo>
                    <a:pt x="154409" y="169361"/>
                  </a:lnTo>
                  <a:lnTo>
                    <a:pt x="154433" y="170884"/>
                  </a:lnTo>
                  <a:lnTo>
                    <a:pt x="154505" y="171507"/>
                  </a:lnTo>
                  <a:lnTo>
                    <a:pt x="155448" y="171556"/>
                  </a:lnTo>
                  <a:lnTo>
                    <a:pt x="155765" y="171835"/>
                  </a:lnTo>
                  <a:lnTo>
                    <a:pt x="155921" y="171791"/>
                  </a:lnTo>
                  <a:lnTo>
                    <a:pt x="156679" y="171064"/>
                  </a:lnTo>
                  <a:lnTo>
                    <a:pt x="157173" y="170323"/>
                  </a:lnTo>
                  <a:lnTo>
                    <a:pt x="157140" y="170125"/>
                  </a:lnTo>
                  <a:lnTo>
                    <a:pt x="157209" y="169719"/>
                  </a:lnTo>
                  <a:lnTo>
                    <a:pt x="157456" y="169342"/>
                  </a:lnTo>
                  <a:lnTo>
                    <a:pt x="158100" y="169984"/>
                  </a:lnTo>
                  <a:lnTo>
                    <a:pt x="158285" y="170309"/>
                  </a:lnTo>
                  <a:lnTo>
                    <a:pt x="158263" y="172691"/>
                  </a:lnTo>
                  <a:lnTo>
                    <a:pt x="158112" y="198668"/>
                  </a:lnTo>
                  <a:lnTo>
                    <a:pt x="156155" y="198658"/>
                  </a:lnTo>
                  <a:lnTo>
                    <a:pt x="143594" y="198496"/>
                  </a:lnTo>
                  <a:lnTo>
                    <a:pt x="132632" y="198354"/>
                  </a:lnTo>
                  <a:lnTo>
                    <a:pt x="131863" y="198344"/>
                  </a:lnTo>
                  <a:lnTo>
                    <a:pt x="131219" y="198336"/>
                  </a:lnTo>
                  <a:lnTo>
                    <a:pt x="129881" y="198318"/>
                  </a:lnTo>
                  <a:lnTo>
                    <a:pt x="130007" y="198742"/>
                  </a:lnTo>
                  <a:lnTo>
                    <a:pt x="130158" y="199986"/>
                  </a:lnTo>
                  <a:lnTo>
                    <a:pt x="130256" y="200334"/>
                  </a:lnTo>
                  <a:lnTo>
                    <a:pt x="129063" y="200337"/>
                  </a:lnTo>
                  <a:lnTo>
                    <a:pt x="125757" y="200343"/>
                  </a:lnTo>
                  <a:lnTo>
                    <a:pt x="125607" y="200343"/>
                  </a:lnTo>
                  <a:lnTo>
                    <a:pt x="124559" y="200345"/>
                  </a:lnTo>
                  <a:lnTo>
                    <a:pt x="123804" y="200347"/>
                  </a:lnTo>
                  <a:lnTo>
                    <a:pt x="123460" y="200347"/>
                  </a:lnTo>
                  <a:lnTo>
                    <a:pt x="123295" y="200348"/>
                  </a:lnTo>
                  <a:lnTo>
                    <a:pt x="122899" y="200358"/>
                  </a:lnTo>
                  <a:lnTo>
                    <a:pt x="122740" y="200362"/>
                  </a:lnTo>
                  <a:lnTo>
                    <a:pt x="122489" y="200362"/>
                  </a:lnTo>
                  <a:lnTo>
                    <a:pt x="122347" y="200362"/>
                  </a:lnTo>
                  <a:lnTo>
                    <a:pt x="113767" y="200349"/>
                  </a:lnTo>
                  <a:lnTo>
                    <a:pt x="113256" y="200348"/>
                  </a:lnTo>
                  <a:lnTo>
                    <a:pt x="109092" y="200342"/>
                  </a:lnTo>
                  <a:lnTo>
                    <a:pt x="106893" y="200338"/>
                  </a:lnTo>
                  <a:lnTo>
                    <a:pt x="104495" y="200323"/>
                  </a:lnTo>
                  <a:lnTo>
                    <a:pt x="95322" y="200269"/>
                  </a:lnTo>
                  <a:lnTo>
                    <a:pt x="93249" y="200276"/>
                  </a:lnTo>
                  <a:lnTo>
                    <a:pt x="89613" y="200287"/>
                  </a:lnTo>
                  <a:lnTo>
                    <a:pt x="87730" y="200293"/>
                  </a:lnTo>
                  <a:lnTo>
                    <a:pt x="73727" y="200336"/>
                  </a:lnTo>
                  <a:lnTo>
                    <a:pt x="63389" y="200368"/>
                  </a:lnTo>
                  <a:lnTo>
                    <a:pt x="62480" y="200180"/>
                  </a:lnTo>
                  <a:lnTo>
                    <a:pt x="61338" y="200024"/>
                  </a:lnTo>
                  <a:lnTo>
                    <a:pt x="61035" y="199912"/>
                  </a:lnTo>
                  <a:lnTo>
                    <a:pt x="60830" y="199666"/>
                  </a:lnTo>
                  <a:lnTo>
                    <a:pt x="60780" y="199425"/>
                  </a:lnTo>
                  <a:lnTo>
                    <a:pt x="60664" y="197998"/>
                  </a:lnTo>
                  <a:lnTo>
                    <a:pt x="60757" y="197655"/>
                  </a:lnTo>
                  <a:lnTo>
                    <a:pt x="61434" y="196679"/>
                  </a:lnTo>
                  <a:lnTo>
                    <a:pt x="61867" y="196724"/>
                  </a:lnTo>
                  <a:lnTo>
                    <a:pt x="62905" y="196064"/>
                  </a:lnTo>
                  <a:lnTo>
                    <a:pt x="63510" y="196329"/>
                  </a:lnTo>
                  <a:lnTo>
                    <a:pt x="64746" y="196395"/>
                  </a:lnTo>
                  <a:lnTo>
                    <a:pt x="64717" y="195632"/>
                  </a:lnTo>
                  <a:lnTo>
                    <a:pt x="64559" y="195198"/>
                  </a:lnTo>
                  <a:lnTo>
                    <a:pt x="65049" y="194741"/>
                  </a:lnTo>
                  <a:lnTo>
                    <a:pt x="66591" y="194507"/>
                  </a:lnTo>
                  <a:lnTo>
                    <a:pt x="66656" y="194816"/>
                  </a:lnTo>
                  <a:lnTo>
                    <a:pt x="67031" y="194533"/>
                  </a:lnTo>
                  <a:lnTo>
                    <a:pt x="67222" y="194257"/>
                  </a:lnTo>
                  <a:lnTo>
                    <a:pt x="67363" y="193594"/>
                  </a:lnTo>
                  <a:lnTo>
                    <a:pt x="67276" y="193273"/>
                  </a:lnTo>
                  <a:lnTo>
                    <a:pt x="66919" y="192901"/>
                  </a:lnTo>
                  <a:lnTo>
                    <a:pt x="66663" y="192048"/>
                  </a:lnTo>
                  <a:lnTo>
                    <a:pt x="67038" y="191415"/>
                  </a:lnTo>
                  <a:lnTo>
                    <a:pt x="67056" y="191121"/>
                  </a:lnTo>
                  <a:lnTo>
                    <a:pt x="66952" y="190927"/>
                  </a:lnTo>
                  <a:lnTo>
                    <a:pt x="66353" y="190350"/>
                  </a:lnTo>
                  <a:lnTo>
                    <a:pt x="66082" y="189814"/>
                  </a:lnTo>
                  <a:lnTo>
                    <a:pt x="65700" y="188071"/>
                  </a:lnTo>
                  <a:lnTo>
                    <a:pt x="65855" y="186741"/>
                  </a:lnTo>
                  <a:lnTo>
                    <a:pt x="65646" y="186428"/>
                  </a:lnTo>
                  <a:lnTo>
                    <a:pt x="65274" y="186242"/>
                  </a:lnTo>
                  <a:lnTo>
                    <a:pt x="64398" y="186447"/>
                  </a:lnTo>
                  <a:lnTo>
                    <a:pt x="63987" y="186470"/>
                  </a:lnTo>
                  <a:lnTo>
                    <a:pt x="63958" y="186041"/>
                  </a:lnTo>
                  <a:lnTo>
                    <a:pt x="64005" y="185713"/>
                  </a:lnTo>
                  <a:lnTo>
                    <a:pt x="64419" y="185192"/>
                  </a:lnTo>
                  <a:lnTo>
                    <a:pt x="65508" y="184507"/>
                  </a:lnTo>
                  <a:lnTo>
                    <a:pt x="66129" y="184212"/>
                  </a:lnTo>
                  <a:lnTo>
                    <a:pt x="66432" y="183933"/>
                  </a:lnTo>
                  <a:lnTo>
                    <a:pt x="66659" y="183192"/>
                  </a:lnTo>
                  <a:lnTo>
                    <a:pt x="66352" y="182901"/>
                  </a:lnTo>
                  <a:lnTo>
                    <a:pt x="66027" y="181680"/>
                  </a:lnTo>
                  <a:lnTo>
                    <a:pt x="65724" y="181639"/>
                  </a:lnTo>
                  <a:lnTo>
                    <a:pt x="65522" y="181378"/>
                  </a:lnTo>
                  <a:lnTo>
                    <a:pt x="65472" y="181154"/>
                  </a:lnTo>
                  <a:lnTo>
                    <a:pt x="65493" y="180413"/>
                  </a:lnTo>
                  <a:lnTo>
                    <a:pt x="65699" y="180190"/>
                  </a:lnTo>
                  <a:lnTo>
                    <a:pt x="65970" y="180249"/>
                  </a:lnTo>
                  <a:lnTo>
                    <a:pt x="66767" y="180186"/>
                  </a:lnTo>
                  <a:lnTo>
                    <a:pt x="65966" y="180044"/>
                  </a:lnTo>
                  <a:lnTo>
                    <a:pt x="66146" y="179545"/>
                  </a:lnTo>
                  <a:lnTo>
                    <a:pt x="66075" y="179109"/>
                  </a:lnTo>
                  <a:lnTo>
                    <a:pt x="65659" y="177988"/>
                  </a:lnTo>
                  <a:lnTo>
                    <a:pt x="65515" y="178126"/>
                  </a:lnTo>
                  <a:lnTo>
                    <a:pt x="65288" y="178592"/>
                  </a:lnTo>
                  <a:lnTo>
                    <a:pt x="65176" y="178987"/>
                  </a:lnTo>
                  <a:lnTo>
                    <a:pt x="64913" y="179013"/>
                  </a:lnTo>
                  <a:lnTo>
                    <a:pt x="64599" y="178975"/>
                  </a:lnTo>
                  <a:lnTo>
                    <a:pt x="64065" y="178737"/>
                  </a:lnTo>
                  <a:lnTo>
                    <a:pt x="62965" y="178025"/>
                  </a:lnTo>
                  <a:lnTo>
                    <a:pt x="62219" y="175315"/>
                  </a:lnTo>
                  <a:lnTo>
                    <a:pt x="61778" y="174053"/>
                  </a:lnTo>
                  <a:lnTo>
                    <a:pt x="61674" y="173911"/>
                  </a:lnTo>
                  <a:lnTo>
                    <a:pt x="61375" y="173665"/>
                  </a:lnTo>
                  <a:lnTo>
                    <a:pt x="60287" y="173677"/>
                  </a:lnTo>
                  <a:lnTo>
                    <a:pt x="60113" y="173732"/>
                  </a:lnTo>
                  <a:lnTo>
                    <a:pt x="60069" y="173972"/>
                  </a:lnTo>
                  <a:lnTo>
                    <a:pt x="59798" y="174059"/>
                  </a:lnTo>
                  <a:lnTo>
                    <a:pt x="59746" y="173845"/>
                  </a:lnTo>
                  <a:lnTo>
                    <a:pt x="59558" y="173618"/>
                  </a:lnTo>
                  <a:lnTo>
                    <a:pt x="58835" y="171935"/>
                  </a:lnTo>
                  <a:lnTo>
                    <a:pt x="58973" y="171529"/>
                  </a:lnTo>
                  <a:lnTo>
                    <a:pt x="59723" y="171018"/>
                  </a:lnTo>
                  <a:lnTo>
                    <a:pt x="59712" y="170832"/>
                  </a:lnTo>
                  <a:lnTo>
                    <a:pt x="59293" y="170326"/>
                  </a:lnTo>
                  <a:lnTo>
                    <a:pt x="58584" y="169878"/>
                  </a:lnTo>
                  <a:lnTo>
                    <a:pt x="57248" y="169781"/>
                  </a:lnTo>
                  <a:lnTo>
                    <a:pt x="56955" y="169714"/>
                  </a:lnTo>
                  <a:lnTo>
                    <a:pt x="56872" y="169535"/>
                  </a:lnTo>
                  <a:lnTo>
                    <a:pt x="56703" y="169509"/>
                  </a:lnTo>
                  <a:lnTo>
                    <a:pt x="55146" y="169612"/>
                  </a:lnTo>
                  <a:lnTo>
                    <a:pt x="54818" y="169486"/>
                  </a:lnTo>
                  <a:lnTo>
                    <a:pt x="54622" y="169299"/>
                  </a:lnTo>
                  <a:lnTo>
                    <a:pt x="54696" y="166880"/>
                  </a:lnTo>
                  <a:lnTo>
                    <a:pt x="56064" y="166924"/>
                  </a:lnTo>
                  <a:lnTo>
                    <a:pt x="57101" y="167103"/>
                  </a:lnTo>
                  <a:lnTo>
                    <a:pt x="57444" y="167055"/>
                  </a:lnTo>
                  <a:lnTo>
                    <a:pt x="57946" y="166780"/>
                  </a:lnTo>
                  <a:lnTo>
                    <a:pt x="58495" y="166899"/>
                  </a:lnTo>
                  <a:lnTo>
                    <a:pt x="58937" y="164944"/>
                  </a:lnTo>
                  <a:lnTo>
                    <a:pt x="58788" y="164786"/>
                  </a:lnTo>
                  <a:lnTo>
                    <a:pt x="57026" y="164701"/>
                  </a:lnTo>
                  <a:lnTo>
                    <a:pt x="56157" y="164449"/>
                  </a:lnTo>
                  <a:lnTo>
                    <a:pt x="56109" y="163162"/>
                  </a:lnTo>
                  <a:lnTo>
                    <a:pt x="55127" y="162414"/>
                  </a:lnTo>
                  <a:lnTo>
                    <a:pt x="54841" y="162403"/>
                  </a:lnTo>
                  <a:lnTo>
                    <a:pt x="54940" y="159352"/>
                  </a:lnTo>
                  <a:lnTo>
                    <a:pt x="57703" y="159343"/>
                  </a:lnTo>
                  <a:lnTo>
                    <a:pt x="57405" y="158864"/>
                  </a:lnTo>
                  <a:lnTo>
                    <a:pt x="57459" y="158506"/>
                  </a:lnTo>
                  <a:lnTo>
                    <a:pt x="57629" y="158197"/>
                  </a:lnTo>
                  <a:lnTo>
                    <a:pt x="57467" y="157680"/>
                  </a:lnTo>
                  <a:lnTo>
                    <a:pt x="57023" y="156815"/>
                  </a:lnTo>
                  <a:lnTo>
                    <a:pt x="56553" y="156629"/>
                  </a:lnTo>
                  <a:lnTo>
                    <a:pt x="56637" y="155869"/>
                  </a:lnTo>
                  <a:lnTo>
                    <a:pt x="56651" y="155683"/>
                  </a:lnTo>
                  <a:lnTo>
                    <a:pt x="56483" y="155231"/>
                  </a:lnTo>
                  <a:lnTo>
                    <a:pt x="56076" y="155392"/>
                  </a:lnTo>
                  <a:lnTo>
                    <a:pt x="56073" y="156014"/>
                  </a:lnTo>
                  <a:lnTo>
                    <a:pt x="55649" y="157552"/>
                  </a:lnTo>
                  <a:lnTo>
                    <a:pt x="54644" y="157274"/>
                  </a:lnTo>
                  <a:lnTo>
                    <a:pt x="53613" y="150082"/>
                  </a:lnTo>
                  <a:lnTo>
                    <a:pt x="53352" y="150062"/>
                  </a:lnTo>
                  <a:lnTo>
                    <a:pt x="52379" y="150259"/>
                  </a:lnTo>
                  <a:lnTo>
                    <a:pt x="52213" y="150457"/>
                  </a:lnTo>
                  <a:lnTo>
                    <a:pt x="51938" y="151053"/>
                  </a:lnTo>
                  <a:lnTo>
                    <a:pt x="51804" y="151567"/>
                  </a:lnTo>
                  <a:lnTo>
                    <a:pt x="51683" y="153639"/>
                  </a:lnTo>
                  <a:lnTo>
                    <a:pt x="50992" y="153887"/>
                  </a:lnTo>
                  <a:lnTo>
                    <a:pt x="50557" y="153831"/>
                  </a:lnTo>
                  <a:lnTo>
                    <a:pt x="50228" y="153693"/>
                  </a:lnTo>
                  <a:lnTo>
                    <a:pt x="50090" y="153477"/>
                  </a:lnTo>
                  <a:lnTo>
                    <a:pt x="49851" y="152550"/>
                  </a:lnTo>
                  <a:lnTo>
                    <a:pt x="49989" y="151646"/>
                  </a:lnTo>
                  <a:lnTo>
                    <a:pt x="49710" y="151526"/>
                  </a:lnTo>
                  <a:lnTo>
                    <a:pt x="49316" y="151530"/>
                  </a:lnTo>
                  <a:lnTo>
                    <a:pt x="48749" y="152226"/>
                  </a:lnTo>
                  <a:lnTo>
                    <a:pt x="47516" y="152364"/>
                  </a:lnTo>
                  <a:lnTo>
                    <a:pt x="47364" y="152308"/>
                  </a:lnTo>
                  <a:lnTo>
                    <a:pt x="47263" y="152037"/>
                  </a:lnTo>
                  <a:lnTo>
                    <a:pt x="46047" y="151452"/>
                  </a:lnTo>
                  <a:lnTo>
                    <a:pt x="45957" y="151262"/>
                  </a:lnTo>
                  <a:lnTo>
                    <a:pt x="44507" y="150716"/>
                  </a:lnTo>
                  <a:lnTo>
                    <a:pt x="43777" y="151345"/>
                  </a:lnTo>
                  <a:lnTo>
                    <a:pt x="43152" y="152321"/>
                  </a:lnTo>
                  <a:lnTo>
                    <a:pt x="42812" y="152641"/>
                  </a:lnTo>
                  <a:lnTo>
                    <a:pt x="42165" y="152684"/>
                  </a:lnTo>
                  <a:lnTo>
                    <a:pt x="41071" y="153456"/>
                  </a:lnTo>
                  <a:lnTo>
                    <a:pt x="40954" y="152865"/>
                  </a:lnTo>
                  <a:lnTo>
                    <a:pt x="39867" y="153422"/>
                  </a:lnTo>
                  <a:lnTo>
                    <a:pt x="38399" y="153541"/>
                  </a:lnTo>
                  <a:lnTo>
                    <a:pt x="37723" y="152762"/>
                  </a:lnTo>
                  <a:lnTo>
                    <a:pt x="37738" y="151246"/>
                  </a:lnTo>
                  <a:lnTo>
                    <a:pt x="37864" y="150986"/>
                  </a:lnTo>
                  <a:lnTo>
                    <a:pt x="38063" y="150900"/>
                  </a:lnTo>
                  <a:lnTo>
                    <a:pt x="38172" y="150718"/>
                  </a:lnTo>
                  <a:lnTo>
                    <a:pt x="37919" y="150107"/>
                  </a:lnTo>
                  <a:lnTo>
                    <a:pt x="37557" y="149705"/>
                  </a:lnTo>
                  <a:lnTo>
                    <a:pt x="36733" y="149801"/>
                  </a:lnTo>
                  <a:lnTo>
                    <a:pt x="36715" y="150215"/>
                  </a:lnTo>
                  <a:lnTo>
                    <a:pt x="36351" y="150828"/>
                  </a:lnTo>
                  <a:lnTo>
                    <a:pt x="35890" y="150233"/>
                  </a:lnTo>
                  <a:lnTo>
                    <a:pt x="35764" y="149678"/>
                  </a:lnTo>
                  <a:lnTo>
                    <a:pt x="34701" y="149526"/>
                  </a:lnTo>
                  <a:lnTo>
                    <a:pt x="33829" y="149730"/>
                  </a:lnTo>
                  <a:lnTo>
                    <a:pt x="32752" y="150565"/>
                  </a:lnTo>
                  <a:lnTo>
                    <a:pt x="32679" y="150412"/>
                  </a:lnTo>
                  <a:lnTo>
                    <a:pt x="32610" y="149801"/>
                  </a:lnTo>
                  <a:lnTo>
                    <a:pt x="32954" y="149098"/>
                  </a:lnTo>
                  <a:lnTo>
                    <a:pt x="32871" y="148610"/>
                  </a:lnTo>
                  <a:lnTo>
                    <a:pt x="32314" y="148405"/>
                  </a:lnTo>
                  <a:lnTo>
                    <a:pt x="32043" y="148614"/>
                  </a:lnTo>
                  <a:lnTo>
                    <a:pt x="31627" y="148282"/>
                  </a:lnTo>
                  <a:lnTo>
                    <a:pt x="31381" y="147944"/>
                  </a:lnTo>
                  <a:lnTo>
                    <a:pt x="31250" y="147396"/>
                  </a:lnTo>
                  <a:lnTo>
                    <a:pt x="30914" y="146596"/>
                  </a:lnTo>
                  <a:lnTo>
                    <a:pt x="30168" y="146722"/>
                  </a:lnTo>
                  <a:lnTo>
                    <a:pt x="28682" y="146671"/>
                  </a:lnTo>
                  <a:lnTo>
                    <a:pt x="28223" y="147051"/>
                  </a:lnTo>
                  <a:lnTo>
                    <a:pt x="28042" y="147036"/>
                  </a:lnTo>
                  <a:lnTo>
                    <a:pt x="27376" y="146657"/>
                  </a:lnTo>
                  <a:lnTo>
                    <a:pt x="27184" y="146404"/>
                  </a:lnTo>
                  <a:lnTo>
                    <a:pt x="27210" y="146128"/>
                  </a:lnTo>
                  <a:lnTo>
                    <a:pt x="27405" y="146240"/>
                  </a:lnTo>
                  <a:lnTo>
                    <a:pt x="27716" y="146523"/>
                  </a:lnTo>
                  <a:lnTo>
                    <a:pt x="27810" y="146306"/>
                  </a:lnTo>
                  <a:lnTo>
                    <a:pt x="27734" y="145856"/>
                  </a:lnTo>
                  <a:lnTo>
                    <a:pt x="27546" y="145573"/>
                  </a:lnTo>
                  <a:lnTo>
                    <a:pt x="26786" y="145060"/>
                  </a:lnTo>
                  <a:lnTo>
                    <a:pt x="26628" y="145111"/>
                  </a:lnTo>
                  <a:lnTo>
                    <a:pt x="26401" y="145484"/>
                  </a:lnTo>
                  <a:lnTo>
                    <a:pt x="26376" y="144698"/>
                  </a:lnTo>
                  <a:lnTo>
                    <a:pt x="26463" y="144497"/>
                  </a:lnTo>
                  <a:lnTo>
                    <a:pt x="25668" y="143197"/>
                  </a:lnTo>
                  <a:lnTo>
                    <a:pt x="24697" y="143120"/>
                  </a:lnTo>
                  <a:lnTo>
                    <a:pt x="23703" y="143661"/>
                  </a:lnTo>
                  <a:lnTo>
                    <a:pt x="20578" y="144759"/>
                  </a:lnTo>
                  <a:lnTo>
                    <a:pt x="20567" y="144625"/>
                  </a:lnTo>
                  <a:lnTo>
                    <a:pt x="21442" y="143828"/>
                  </a:lnTo>
                  <a:lnTo>
                    <a:pt x="22155" y="142607"/>
                  </a:lnTo>
                  <a:lnTo>
                    <a:pt x="22137" y="142462"/>
                  </a:lnTo>
                  <a:lnTo>
                    <a:pt x="21996" y="142331"/>
                  </a:lnTo>
                  <a:lnTo>
                    <a:pt x="21645" y="142283"/>
                  </a:lnTo>
                  <a:lnTo>
                    <a:pt x="21522" y="142071"/>
                  </a:lnTo>
                  <a:lnTo>
                    <a:pt x="21573" y="141106"/>
                  </a:lnTo>
                  <a:lnTo>
                    <a:pt x="21891" y="140656"/>
                  </a:lnTo>
                  <a:lnTo>
                    <a:pt x="22072" y="140551"/>
                  </a:lnTo>
                  <a:lnTo>
                    <a:pt x="23321" y="140440"/>
                  </a:lnTo>
                  <a:lnTo>
                    <a:pt x="23719" y="140455"/>
                  </a:lnTo>
                  <a:lnTo>
                    <a:pt x="24063" y="140641"/>
                  </a:lnTo>
                  <a:lnTo>
                    <a:pt x="24442" y="140616"/>
                  </a:lnTo>
                  <a:lnTo>
                    <a:pt x="24381" y="140280"/>
                  </a:lnTo>
                  <a:lnTo>
                    <a:pt x="22887" y="139561"/>
                  </a:lnTo>
                  <a:lnTo>
                    <a:pt x="21624" y="139639"/>
                  </a:lnTo>
                  <a:lnTo>
                    <a:pt x="21410" y="139270"/>
                  </a:lnTo>
                  <a:lnTo>
                    <a:pt x="20698" y="138679"/>
                  </a:lnTo>
                  <a:lnTo>
                    <a:pt x="19854" y="138745"/>
                  </a:lnTo>
                  <a:lnTo>
                    <a:pt x="18697" y="137915"/>
                  </a:lnTo>
                  <a:lnTo>
                    <a:pt x="18049" y="136775"/>
                  </a:lnTo>
                  <a:lnTo>
                    <a:pt x="18074" y="136440"/>
                  </a:lnTo>
                  <a:lnTo>
                    <a:pt x="18176" y="136135"/>
                  </a:lnTo>
                  <a:lnTo>
                    <a:pt x="18031" y="135770"/>
                  </a:lnTo>
                  <a:lnTo>
                    <a:pt x="17879" y="135721"/>
                  </a:lnTo>
                  <a:lnTo>
                    <a:pt x="17647" y="136135"/>
                  </a:lnTo>
                  <a:lnTo>
                    <a:pt x="17053" y="135494"/>
                  </a:lnTo>
                  <a:lnTo>
                    <a:pt x="16916" y="134947"/>
                  </a:lnTo>
                  <a:lnTo>
                    <a:pt x="16948" y="134805"/>
                  </a:lnTo>
                  <a:lnTo>
                    <a:pt x="16557" y="133777"/>
                  </a:lnTo>
                  <a:lnTo>
                    <a:pt x="15927" y="133349"/>
                  </a:lnTo>
                  <a:lnTo>
                    <a:pt x="15782" y="131685"/>
                  </a:lnTo>
                  <a:lnTo>
                    <a:pt x="15568" y="131287"/>
                  </a:lnTo>
                  <a:lnTo>
                    <a:pt x="15279" y="131000"/>
                  </a:lnTo>
                  <a:lnTo>
                    <a:pt x="15507" y="130512"/>
                  </a:lnTo>
                  <a:lnTo>
                    <a:pt x="16415" y="129514"/>
                  </a:lnTo>
                  <a:lnTo>
                    <a:pt x="16560" y="129577"/>
                  </a:lnTo>
                  <a:lnTo>
                    <a:pt x="16672" y="129819"/>
                  </a:lnTo>
                  <a:lnTo>
                    <a:pt x="16835" y="129730"/>
                  </a:lnTo>
                  <a:lnTo>
                    <a:pt x="16738" y="129453"/>
                  </a:lnTo>
                  <a:lnTo>
                    <a:pt x="16477" y="129333"/>
                  </a:lnTo>
                  <a:lnTo>
                    <a:pt x="16847" y="118932"/>
                  </a:lnTo>
                  <a:lnTo>
                    <a:pt x="16892" y="118141"/>
                  </a:lnTo>
                  <a:lnTo>
                    <a:pt x="17005" y="113301"/>
                  </a:lnTo>
                  <a:lnTo>
                    <a:pt x="17076" y="110188"/>
                  </a:lnTo>
                  <a:lnTo>
                    <a:pt x="17362" y="99627"/>
                  </a:lnTo>
                  <a:lnTo>
                    <a:pt x="17549" y="93861"/>
                  </a:lnTo>
                  <a:lnTo>
                    <a:pt x="17568" y="93251"/>
                  </a:lnTo>
                  <a:lnTo>
                    <a:pt x="17680" y="86942"/>
                  </a:lnTo>
                  <a:lnTo>
                    <a:pt x="17851" y="86865"/>
                  </a:lnTo>
                  <a:lnTo>
                    <a:pt x="18523" y="87330"/>
                  </a:lnTo>
                  <a:lnTo>
                    <a:pt x="18247" y="87919"/>
                  </a:lnTo>
                  <a:lnTo>
                    <a:pt x="18955" y="89106"/>
                  </a:lnTo>
                  <a:lnTo>
                    <a:pt x="19838" y="88924"/>
                  </a:lnTo>
                  <a:lnTo>
                    <a:pt x="20993" y="89107"/>
                  </a:lnTo>
                  <a:lnTo>
                    <a:pt x="22308" y="89647"/>
                  </a:lnTo>
                  <a:lnTo>
                    <a:pt x="23212" y="90098"/>
                  </a:lnTo>
                  <a:lnTo>
                    <a:pt x="23416" y="90303"/>
                  </a:lnTo>
                  <a:lnTo>
                    <a:pt x="23844" y="90463"/>
                  </a:lnTo>
                  <a:lnTo>
                    <a:pt x="24040" y="90403"/>
                  </a:lnTo>
                  <a:lnTo>
                    <a:pt x="24546" y="89817"/>
                  </a:lnTo>
                  <a:lnTo>
                    <a:pt x="24636" y="90139"/>
                  </a:lnTo>
                  <a:lnTo>
                    <a:pt x="25682" y="90520"/>
                  </a:lnTo>
                  <a:lnTo>
                    <a:pt x="26049" y="90494"/>
                  </a:lnTo>
                  <a:lnTo>
                    <a:pt x="26540" y="90010"/>
                  </a:lnTo>
                  <a:lnTo>
                    <a:pt x="26815" y="89925"/>
                  </a:lnTo>
                  <a:lnTo>
                    <a:pt x="27018" y="89755"/>
                  </a:lnTo>
                  <a:lnTo>
                    <a:pt x="27366" y="89591"/>
                  </a:lnTo>
                  <a:lnTo>
                    <a:pt x="28338" y="89496"/>
                  </a:lnTo>
                  <a:lnTo>
                    <a:pt x="29339" y="89531"/>
                  </a:lnTo>
                  <a:lnTo>
                    <a:pt x="29290" y="89273"/>
                  </a:lnTo>
                  <a:lnTo>
                    <a:pt x="29533" y="88694"/>
                  </a:lnTo>
                  <a:lnTo>
                    <a:pt x="30497" y="89276"/>
                  </a:lnTo>
                  <a:lnTo>
                    <a:pt x="30517" y="87934"/>
                  </a:lnTo>
                  <a:lnTo>
                    <a:pt x="29808" y="87903"/>
                  </a:lnTo>
                  <a:lnTo>
                    <a:pt x="29899" y="86177"/>
                  </a:lnTo>
                  <a:lnTo>
                    <a:pt x="29758" y="86052"/>
                  </a:lnTo>
                  <a:lnTo>
                    <a:pt x="29731" y="84086"/>
                  </a:lnTo>
                  <a:lnTo>
                    <a:pt x="30788" y="82920"/>
                  </a:lnTo>
                  <a:lnTo>
                    <a:pt x="30780" y="81411"/>
                  </a:lnTo>
                  <a:lnTo>
                    <a:pt x="30586" y="80448"/>
                  </a:lnTo>
                  <a:lnTo>
                    <a:pt x="28200" y="80314"/>
                  </a:lnTo>
                  <a:lnTo>
                    <a:pt x="28261" y="80963"/>
                  </a:lnTo>
                  <a:lnTo>
                    <a:pt x="27929" y="81063"/>
                  </a:lnTo>
                  <a:lnTo>
                    <a:pt x="26939" y="81026"/>
                  </a:lnTo>
                  <a:lnTo>
                    <a:pt x="26738" y="80820"/>
                  </a:lnTo>
                  <a:lnTo>
                    <a:pt x="26611" y="79636"/>
                  </a:lnTo>
                  <a:lnTo>
                    <a:pt x="24208" y="79564"/>
                  </a:lnTo>
                  <a:lnTo>
                    <a:pt x="24208" y="78238"/>
                  </a:lnTo>
                  <a:lnTo>
                    <a:pt x="24016" y="78022"/>
                  </a:lnTo>
                  <a:lnTo>
                    <a:pt x="23725" y="77877"/>
                  </a:lnTo>
                  <a:lnTo>
                    <a:pt x="21988" y="77399"/>
                  </a:lnTo>
                  <a:lnTo>
                    <a:pt x="20686" y="76337"/>
                  </a:lnTo>
                  <a:lnTo>
                    <a:pt x="18028" y="74531"/>
                  </a:lnTo>
                  <a:lnTo>
                    <a:pt x="17766" y="74442"/>
                  </a:lnTo>
                  <a:lnTo>
                    <a:pt x="17261" y="74497"/>
                  </a:lnTo>
                  <a:lnTo>
                    <a:pt x="16788" y="74300"/>
                  </a:lnTo>
                  <a:lnTo>
                    <a:pt x="16256" y="71724"/>
                  </a:lnTo>
                  <a:lnTo>
                    <a:pt x="12811" y="71694"/>
                  </a:lnTo>
                  <a:lnTo>
                    <a:pt x="12213" y="71012"/>
                  </a:lnTo>
                  <a:lnTo>
                    <a:pt x="12756" y="69874"/>
                  </a:lnTo>
                  <a:lnTo>
                    <a:pt x="13997" y="69881"/>
                  </a:lnTo>
                  <a:lnTo>
                    <a:pt x="14372" y="69799"/>
                  </a:lnTo>
                  <a:lnTo>
                    <a:pt x="14415" y="67963"/>
                  </a:lnTo>
                  <a:lnTo>
                    <a:pt x="13378" y="67982"/>
                  </a:lnTo>
                  <a:lnTo>
                    <a:pt x="14320" y="66675"/>
                  </a:lnTo>
                  <a:lnTo>
                    <a:pt x="16874" y="63019"/>
                  </a:lnTo>
                  <a:lnTo>
                    <a:pt x="17598" y="62665"/>
                  </a:lnTo>
                  <a:lnTo>
                    <a:pt x="18647" y="61523"/>
                  </a:lnTo>
                  <a:lnTo>
                    <a:pt x="18213" y="60873"/>
                  </a:lnTo>
                  <a:lnTo>
                    <a:pt x="18118" y="60527"/>
                  </a:lnTo>
                  <a:lnTo>
                    <a:pt x="17983" y="60407"/>
                  </a:lnTo>
                  <a:lnTo>
                    <a:pt x="17281" y="60132"/>
                  </a:lnTo>
                  <a:lnTo>
                    <a:pt x="16767" y="60128"/>
                  </a:lnTo>
                  <a:lnTo>
                    <a:pt x="16170" y="59912"/>
                  </a:lnTo>
                  <a:lnTo>
                    <a:pt x="15926" y="59719"/>
                  </a:lnTo>
                  <a:lnTo>
                    <a:pt x="15595" y="59607"/>
                  </a:lnTo>
                  <a:lnTo>
                    <a:pt x="15078" y="59511"/>
                  </a:lnTo>
                  <a:lnTo>
                    <a:pt x="14998" y="59351"/>
                  </a:lnTo>
                  <a:lnTo>
                    <a:pt x="14808" y="59649"/>
                  </a:lnTo>
                  <a:lnTo>
                    <a:pt x="14171" y="59511"/>
                  </a:lnTo>
                  <a:lnTo>
                    <a:pt x="13643" y="59273"/>
                  </a:lnTo>
                  <a:lnTo>
                    <a:pt x="12973" y="59400"/>
                  </a:lnTo>
                  <a:lnTo>
                    <a:pt x="12511" y="59393"/>
                  </a:lnTo>
                  <a:lnTo>
                    <a:pt x="12310" y="59084"/>
                  </a:lnTo>
                  <a:lnTo>
                    <a:pt x="12274" y="58480"/>
                  </a:lnTo>
                  <a:lnTo>
                    <a:pt x="12321" y="58317"/>
                  </a:lnTo>
                  <a:lnTo>
                    <a:pt x="12186" y="57230"/>
                  </a:lnTo>
                  <a:lnTo>
                    <a:pt x="12111" y="56766"/>
                  </a:lnTo>
                  <a:lnTo>
                    <a:pt x="11570" y="55768"/>
                  </a:lnTo>
                  <a:lnTo>
                    <a:pt x="10936" y="55217"/>
                  </a:lnTo>
                  <a:lnTo>
                    <a:pt x="10735" y="54566"/>
                  </a:lnTo>
                  <a:lnTo>
                    <a:pt x="10855" y="54301"/>
                  </a:lnTo>
                  <a:lnTo>
                    <a:pt x="10590" y="53994"/>
                  </a:lnTo>
                  <a:lnTo>
                    <a:pt x="10392" y="53898"/>
                  </a:lnTo>
                  <a:lnTo>
                    <a:pt x="9825" y="53175"/>
                  </a:lnTo>
                  <a:lnTo>
                    <a:pt x="9793" y="50883"/>
                  </a:lnTo>
                  <a:lnTo>
                    <a:pt x="10557" y="49837"/>
                  </a:lnTo>
                  <a:lnTo>
                    <a:pt x="9546" y="46738"/>
                  </a:lnTo>
                  <a:lnTo>
                    <a:pt x="9112" y="43780"/>
                  </a:lnTo>
                  <a:lnTo>
                    <a:pt x="9082" y="42252"/>
                  </a:lnTo>
                  <a:lnTo>
                    <a:pt x="8951" y="42024"/>
                  </a:lnTo>
                  <a:lnTo>
                    <a:pt x="8273" y="41901"/>
                  </a:lnTo>
                  <a:lnTo>
                    <a:pt x="7988" y="42184"/>
                  </a:lnTo>
                  <a:lnTo>
                    <a:pt x="7784" y="42236"/>
                  </a:lnTo>
                  <a:lnTo>
                    <a:pt x="7434" y="41990"/>
                  </a:lnTo>
                  <a:lnTo>
                    <a:pt x="7409" y="41789"/>
                  </a:lnTo>
                  <a:lnTo>
                    <a:pt x="7041" y="41089"/>
                  </a:lnTo>
                  <a:lnTo>
                    <a:pt x="6381" y="41163"/>
                  </a:lnTo>
                  <a:lnTo>
                    <a:pt x="5980" y="40731"/>
                  </a:lnTo>
                  <a:lnTo>
                    <a:pt x="5561" y="40473"/>
                  </a:lnTo>
                  <a:lnTo>
                    <a:pt x="5043" y="40758"/>
                  </a:lnTo>
                  <a:lnTo>
                    <a:pt x="4129" y="39929"/>
                  </a:lnTo>
                  <a:lnTo>
                    <a:pt x="2834" y="39060"/>
                  </a:lnTo>
                  <a:lnTo>
                    <a:pt x="2906" y="37745"/>
                  </a:lnTo>
                  <a:lnTo>
                    <a:pt x="2545" y="37328"/>
                  </a:lnTo>
                  <a:lnTo>
                    <a:pt x="2414" y="36953"/>
                  </a:lnTo>
                  <a:lnTo>
                    <a:pt x="2228" y="37033"/>
                  </a:lnTo>
                  <a:lnTo>
                    <a:pt x="1462" y="35794"/>
                  </a:lnTo>
                  <a:lnTo>
                    <a:pt x="259" y="35318"/>
                  </a:lnTo>
                  <a:lnTo>
                    <a:pt x="0" y="35068"/>
                  </a:lnTo>
                  <a:lnTo>
                    <a:pt x="18" y="34737"/>
                  </a:lnTo>
                  <a:lnTo>
                    <a:pt x="175" y="34920"/>
                  </a:lnTo>
                  <a:lnTo>
                    <a:pt x="346" y="34860"/>
                  </a:lnTo>
                  <a:lnTo>
                    <a:pt x="470" y="34249"/>
                  </a:lnTo>
                  <a:lnTo>
                    <a:pt x="1119" y="33903"/>
                  </a:lnTo>
                  <a:lnTo>
                    <a:pt x="2473" y="33605"/>
                  </a:lnTo>
                  <a:lnTo>
                    <a:pt x="2772" y="33668"/>
                  </a:lnTo>
                  <a:lnTo>
                    <a:pt x="4454" y="33080"/>
                  </a:lnTo>
                  <a:lnTo>
                    <a:pt x="4497" y="32901"/>
                  </a:lnTo>
                  <a:lnTo>
                    <a:pt x="4783" y="32670"/>
                  </a:lnTo>
                  <a:lnTo>
                    <a:pt x="5528" y="32728"/>
                  </a:lnTo>
                  <a:lnTo>
                    <a:pt x="5656" y="29360"/>
                  </a:lnTo>
                  <a:lnTo>
                    <a:pt x="6071" y="29361"/>
                  </a:lnTo>
                  <a:lnTo>
                    <a:pt x="6954" y="28639"/>
                  </a:lnTo>
                  <a:lnTo>
                    <a:pt x="8421" y="28713"/>
                  </a:lnTo>
                  <a:lnTo>
                    <a:pt x="9469" y="27523"/>
                  </a:lnTo>
                  <a:lnTo>
                    <a:pt x="9627" y="26328"/>
                  </a:lnTo>
                  <a:lnTo>
                    <a:pt x="8985" y="25795"/>
                  </a:lnTo>
                  <a:lnTo>
                    <a:pt x="8474" y="25750"/>
                  </a:lnTo>
                  <a:lnTo>
                    <a:pt x="8485" y="25270"/>
                  </a:lnTo>
                  <a:lnTo>
                    <a:pt x="8664" y="24879"/>
                  </a:lnTo>
                  <a:lnTo>
                    <a:pt x="9255" y="24831"/>
                  </a:lnTo>
                  <a:lnTo>
                    <a:pt x="9511" y="24407"/>
                  </a:lnTo>
                  <a:lnTo>
                    <a:pt x="9695" y="23121"/>
                  </a:lnTo>
                  <a:lnTo>
                    <a:pt x="10591" y="22803"/>
                  </a:lnTo>
                  <a:lnTo>
                    <a:pt x="11325" y="22344"/>
                  </a:lnTo>
                  <a:lnTo>
                    <a:pt x="11218" y="207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2" name="pg453">
              <a:extLst>
                <a:ext uri="{FF2B5EF4-FFF2-40B4-BE49-F238E27FC236}">
                  <a16:creationId xmlns:a16="http://schemas.microsoft.com/office/drawing/2014/main" id="{89AAF7E4-0DA5-AC4A-8154-C3766DA34255}"/>
                </a:ext>
              </a:extLst>
            </p:cNvPr>
            <p:cNvSpPr/>
            <p:nvPr/>
          </p:nvSpPr>
          <p:spPr>
            <a:xfrm>
              <a:off x="7222962" y="3629350"/>
              <a:ext cx="200186" cy="152592"/>
            </a:xfrm>
            <a:custGeom>
              <a:avLst/>
              <a:gdLst/>
              <a:ahLst/>
              <a:cxnLst/>
              <a:rect l="0" t="0" r="0" b="0"/>
              <a:pathLst>
                <a:path w="200186" h="152592">
                  <a:moveTo>
                    <a:pt x="67082" y="47295"/>
                  </a:moveTo>
                  <a:lnTo>
                    <a:pt x="67292" y="46722"/>
                  </a:lnTo>
                  <a:lnTo>
                    <a:pt x="67510" y="46505"/>
                  </a:lnTo>
                  <a:lnTo>
                    <a:pt x="68121" y="46059"/>
                  </a:lnTo>
                  <a:lnTo>
                    <a:pt x="68591" y="45989"/>
                  </a:lnTo>
                  <a:lnTo>
                    <a:pt x="69011" y="45614"/>
                  </a:lnTo>
                  <a:lnTo>
                    <a:pt x="69625" y="44876"/>
                  </a:lnTo>
                  <a:lnTo>
                    <a:pt x="70238" y="45205"/>
                  </a:lnTo>
                  <a:lnTo>
                    <a:pt x="71186" y="45055"/>
                  </a:lnTo>
                  <a:lnTo>
                    <a:pt x="71960" y="45040"/>
                  </a:lnTo>
                  <a:lnTo>
                    <a:pt x="72389" y="45778"/>
                  </a:lnTo>
                  <a:lnTo>
                    <a:pt x="72396" y="46415"/>
                  </a:lnTo>
                  <a:lnTo>
                    <a:pt x="72745" y="46881"/>
                  </a:lnTo>
                  <a:lnTo>
                    <a:pt x="73286" y="47153"/>
                  </a:lnTo>
                  <a:lnTo>
                    <a:pt x="73820" y="47581"/>
                  </a:lnTo>
                  <a:lnTo>
                    <a:pt x="74404" y="48423"/>
                  </a:lnTo>
                  <a:lnTo>
                    <a:pt x="74482" y="48648"/>
                  </a:lnTo>
                  <a:lnTo>
                    <a:pt x="75460" y="48875"/>
                  </a:lnTo>
                  <a:lnTo>
                    <a:pt x="77030" y="49036"/>
                  </a:lnTo>
                  <a:lnTo>
                    <a:pt x="76989" y="49285"/>
                  </a:lnTo>
                  <a:lnTo>
                    <a:pt x="79863" y="48930"/>
                  </a:lnTo>
                  <a:lnTo>
                    <a:pt x="86104" y="51087"/>
                  </a:lnTo>
                  <a:lnTo>
                    <a:pt x="87042" y="50938"/>
                  </a:lnTo>
                  <a:lnTo>
                    <a:pt x="87481" y="50365"/>
                  </a:lnTo>
                  <a:lnTo>
                    <a:pt x="91397" y="49501"/>
                  </a:lnTo>
                  <a:lnTo>
                    <a:pt x="95119" y="46830"/>
                  </a:lnTo>
                  <a:lnTo>
                    <a:pt x="94905" y="46390"/>
                  </a:lnTo>
                  <a:lnTo>
                    <a:pt x="94811" y="45910"/>
                  </a:lnTo>
                  <a:lnTo>
                    <a:pt x="94746" y="44650"/>
                  </a:lnTo>
                  <a:lnTo>
                    <a:pt x="94452" y="43384"/>
                  </a:lnTo>
                  <a:lnTo>
                    <a:pt x="93726" y="42952"/>
                  </a:lnTo>
                  <a:lnTo>
                    <a:pt x="93315" y="42057"/>
                  </a:lnTo>
                  <a:lnTo>
                    <a:pt x="92701" y="41234"/>
                  </a:lnTo>
                  <a:lnTo>
                    <a:pt x="91626" y="40313"/>
                  </a:lnTo>
                  <a:lnTo>
                    <a:pt x="90757" y="39866"/>
                  </a:lnTo>
                  <a:lnTo>
                    <a:pt x="90311" y="39832"/>
                  </a:lnTo>
                  <a:lnTo>
                    <a:pt x="89882" y="39508"/>
                  </a:lnTo>
                  <a:lnTo>
                    <a:pt x="89954" y="38756"/>
                  </a:lnTo>
                  <a:lnTo>
                    <a:pt x="89893" y="38257"/>
                  </a:lnTo>
                  <a:lnTo>
                    <a:pt x="89140" y="37385"/>
                  </a:lnTo>
                  <a:lnTo>
                    <a:pt x="89384" y="36149"/>
                  </a:lnTo>
                  <a:lnTo>
                    <a:pt x="89766" y="36000"/>
                  </a:lnTo>
                  <a:lnTo>
                    <a:pt x="90045" y="36067"/>
                  </a:lnTo>
                  <a:lnTo>
                    <a:pt x="90402" y="35709"/>
                  </a:lnTo>
                  <a:lnTo>
                    <a:pt x="90475" y="35094"/>
                  </a:lnTo>
                  <a:lnTo>
                    <a:pt x="90911" y="34275"/>
                  </a:lnTo>
                  <a:lnTo>
                    <a:pt x="91093" y="34089"/>
                  </a:lnTo>
                  <a:lnTo>
                    <a:pt x="91347" y="33366"/>
                  </a:lnTo>
                  <a:lnTo>
                    <a:pt x="91347" y="33232"/>
                  </a:lnTo>
                  <a:lnTo>
                    <a:pt x="91257" y="33075"/>
                  </a:lnTo>
                  <a:lnTo>
                    <a:pt x="90704" y="32654"/>
                  </a:lnTo>
                  <a:lnTo>
                    <a:pt x="90762" y="32263"/>
                  </a:lnTo>
                  <a:lnTo>
                    <a:pt x="91122" y="32137"/>
                  </a:lnTo>
                  <a:lnTo>
                    <a:pt x="91751" y="32461"/>
                  </a:lnTo>
                  <a:lnTo>
                    <a:pt x="92046" y="32264"/>
                  </a:lnTo>
                  <a:lnTo>
                    <a:pt x="91871" y="31537"/>
                  </a:lnTo>
                  <a:lnTo>
                    <a:pt x="91417" y="31366"/>
                  </a:lnTo>
                  <a:lnTo>
                    <a:pt x="91111" y="31496"/>
                  </a:lnTo>
                  <a:lnTo>
                    <a:pt x="90999" y="31351"/>
                  </a:lnTo>
                  <a:lnTo>
                    <a:pt x="90835" y="30174"/>
                  </a:lnTo>
                  <a:lnTo>
                    <a:pt x="90872" y="29537"/>
                  </a:lnTo>
                  <a:lnTo>
                    <a:pt x="91421" y="28896"/>
                  </a:lnTo>
                  <a:lnTo>
                    <a:pt x="92105" y="28937"/>
                  </a:lnTo>
                  <a:lnTo>
                    <a:pt x="92537" y="28565"/>
                  </a:lnTo>
                  <a:lnTo>
                    <a:pt x="93509" y="29429"/>
                  </a:lnTo>
                  <a:lnTo>
                    <a:pt x="94509" y="29985"/>
                  </a:lnTo>
                  <a:lnTo>
                    <a:pt x="94970" y="30987"/>
                  </a:lnTo>
                  <a:lnTo>
                    <a:pt x="95657" y="31118"/>
                  </a:lnTo>
                  <a:lnTo>
                    <a:pt x="96210" y="31077"/>
                  </a:lnTo>
                  <a:lnTo>
                    <a:pt x="96883" y="31178"/>
                  </a:lnTo>
                  <a:lnTo>
                    <a:pt x="97124" y="31621"/>
                  </a:lnTo>
                  <a:lnTo>
                    <a:pt x="97121" y="31752"/>
                  </a:lnTo>
                  <a:lnTo>
                    <a:pt x="97372" y="32355"/>
                  </a:lnTo>
                  <a:lnTo>
                    <a:pt x="98558" y="33300"/>
                  </a:lnTo>
                  <a:lnTo>
                    <a:pt x="99154" y="33959"/>
                  </a:lnTo>
                  <a:lnTo>
                    <a:pt x="99315" y="34358"/>
                  </a:lnTo>
                  <a:lnTo>
                    <a:pt x="100049" y="34946"/>
                  </a:lnTo>
                  <a:lnTo>
                    <a:pt x="100842" y="36004"/>
                  </a:lnTo>
                  <a:lnTo>
                    <a:pt x="102162" y="37259"/>
                  </a:lnTo>
                  <a:lnTo>
                    <a:pt x="102851" y="37418"/>
                  </a:lnTo>
                  <a:lnTo>
                    <a:pt x="103006" y="37357"/>
                  </a:lnTo>
                  <a:lnTo>
                    <a:pt x="103420" y="36957"/>
                  </a:lnTo>
                  <a:lnTo>
                    <a:pt x="104089" y="35485"/>
                  </a:lnTo>
                  <a:lnTo>
                    <a:pt x="104485" y="34837"/>
                  </a:lnTo>
                  <a:lnTo>
                    <a:pt x="104343" y="33984"/>
                  </a:lnTo>
                  <a:lnTo>
                    <a:pt x="103892" y="33548"/>
                  </a:lnTo>
                  <a:lnTo>
                    <a:pt x="103990" y="33031"/>
                  </a:lnTo>
                  <a:lnTo>
                    <a:pt x="104183" y="32829"/>
                  </a:lnTo>
                  <a:lnTo>
                    <a:pt x="105001" y="32336"/>
                  </a:lnTo>
                  <a:lnTo>
                    <a:pt x="105658" y="32030"/>
                  </a:lnTo>
                  <a:lnTo>
                    <a:pt x="106354" y="31405"/>
                  </a:lnTo>
                  <a:lnTo>
                    <a:pt x="104654" y="31038"/>
                  </a:lnTo>
                  <a:lnTo>
                    <a:pt x="104681" y="30911"/>
                  </a:lnTo>
                  <a:lnTo>
                    <a:pt x="105125" y="30535"/>
                  </a:lnTo>
                  <a:lnTo>
                    <a:pt x="105074" y="30352"/>
                  </a:lnTo>
                  <a:lnTo>
                    <a:pt x="104554" y="30121"/>
                  </a:lnTo>
                  <a:lnTo>
                    <a:pt x="103940" y="29966"/>
                  </a:lnTo>
                  <a:lnTo>
                    <a:pt x="103255" y="29231"/>
                  </a:lnTo>
                  <a:lnTo>
                    <a:pt x="103015" y="28434"/>
                  </a:lnTo>
                  <a:lnTo>
                    <a:pt x="101904" y="28197"/>
                  </a:lnTo>
                  <a:lnTo>
                    <a:pt x="101502" y="28624"/>
                  </a:lnTo>
                  <a:lnTo>
                    <a:pt x="101095" y="28643"/>
                  </a:lnTo>
                  <a:lnTo>
                    <a:pt x="100847" y="28606"/>
                  </a:lnTo>
                  <a:lnTo>
                    <a:pt x="100509" y="28397"/>
                  </a:lnTo>
                  <a:lnTo>
                    <a:pt x="100276" y="28088"/>
                  </a:lnTo>
                  <a:lnTo>
                    <a:pt x="99996" y="27432"/>
                  </a:lnTo>
                  <a:lnTo>
                    <a:pt x="99806" y="26259"/>
                  </a:lnTo>
                  <a:lnTo>
                    <a:pt x="99067" y="26204"/>
                  </a:lnTo>
                  <a:lnTo>
                    <a:pt x="98873" y="26406"/>
                  </a:lnTo>
                  <a:lnTo>
                    <a:pt x="98784" y="27541"/>
                  </a:lnTo>
                  <a:lnTo>
                    <a:pt x="98846" y="28066"/>
                  </a:lnTo>
                  <a:lnTo>
                    <a:pt x="98781" y="28465"/>
                  </a:lnTo>
                  <a:lnTo>
                    <a:pt x="98668" y="28640"/>
                  </a:lnTo>
                  <a:lnTo>
                    <a:pt x="98028" y="29207"/>
                  </a:lnTo>
                  <a:lnTo>
                    <a:pt x="97054" y="29243"/>
                  </a:lnTo>
                  <a:lnTo>
                    <a:pt x="96644" y="29057"/>
                  </a:lnTo>
                  <a:lnTo>
                    <a:pt x="96361" y="28726"/>
                  </a:lnTo>
                  <a:lnTo>
                    <a:pt x="95914" y="27940"/>
                  </a:lnTo>
                  <a:lnTo>
                    <a:pt x="95448" y="27407"/>
                  </a:lnTo>
                  <a:lnTo>
                    <a:pt x="93913" y="27693"/>
                  </a:lnTo>
                  <a:lnTo>
                    <a:pt x="93080" y="27965"/>
                  </a:lnTo>
                  <a:lnTo>
                    <a:pt x="92806" y="28182"/>
                  </a:lnTo>
                  <a:lnTo>
                    <a:pt x="91719" y="28091"/>
                  </a:lnTo>
                  <a:lnTo>
                    <a:pt x="91650" y="27856"/>
                  </a:lnTo>
                  <a:lnTo>
                    <a:pt x="91825" y="27115"/>
                  </a:lnTo>
                  <a:lnTo>
                    <a:pt x="92462" y="26102"/>
                  </a:lnTo>
                  <a:lnTo>
                    <a:pt x="93019" y="26083"/>
                  </a:lnTo>
                  <a:lnTo>
                    <a:pt x="94077" y="26270"/>
                  </a:lnTo>
                  <a:lnTo>
                    <a:pt x="94820" y="26166"/>
                  </a:lnTo>
                  <a:lnTo>
                    <a:pt x="95093" y="25999"/>
                  </a:lnTo>
                  <a:lnTo>
                    <a:pt x="95690" y="24699"/>
                  </a:lnTo>
                  <a:lnTo>
                    <a:pt x="95814" y="23946"/>
                  </a:lnTo>
                  <a:lnTo>
                    <a:pt x="95505" y="22915"/>
                  </a:lnTo>
                  <a:lnTo>
                    <a:pt x="95495" y="22054"/>
                  </a:lnTo>
                  <a:lnTo>
                    <a:pt x="95750" y="21834"/>
                  </a:lnTo>
                  <a:lnTo>
                    <a:pt x="96656" y="21503"/>
                  </a:lnTo>
                  <a:lnTo>
                    <a:pt x="96896" y="21407"/>
                  </a:lnTo>
                  <a:lnTo>
                    <a:pt x="97452" y="20885"/>
                  </a:lnTo>
                  <a:lnTo>
                    <a:pt x="98970" y="20027"/>
                  </a:lnTo>
                  <a:lnTo>
                    <a:pt x="99305" y="19960"/>
                  </a:lnTo>
                  <a:lnTo>
                    <a:pt x="99945" y="20005"/>
                  </a:lnTo>
                  <a:lnTo>
                    <a:pt x="100236" y="19535"/>
                  </a:lnTo>
                  <a:lnTo>
                    <a:pt x="101459" y="17944"/>
                  </a:lnTo>
                  <a:lnTo>
                    <a:pt x="101781" y="16631"/>
                  </a:lnTo>
                  <a:lnTo>
                    <a:pt x="103279" y="17628"/>
                  </a:lnTo>
                  <a:lnTo>
                    <a:pt x="104477" y="20141"/>
                  </a:lnTo>
                  <a:lnTo>
                    <a:pt x="104484" y="20328"/>
                  </a:lnTo>
                  <a:lnTo>
                    <a:pt x="104222" y="20968"/>
                  </a:lnTo>
                  <a:lnTo>
                    <a:pt x="103727" y="21635"/>
                  </a:lnTo>
                  <a:lnTo>
                    <a:pt x="103775" y="22805"/>
                  </a:lnTo>
                  <a:lnTo>
                    <a:pt x="104845" y="23479"/>
                  </a:lnTo>
                  <a:lnTo>
                    <a:pt x="105201" y="23345"/>
                  </a:lnTo>
                  <a:lnTo>
                    <a:pt x="105755" y="22905"/>
                  </a:lnTo>
                  <a:lnTo>
                    <a:pt x="106017" y="22473"/>
                  </a:lnTo>
                  <a:lnTo>
                    <a:pt x="105838" y="22157"/>
                  </a:lnTo>
                  <a:lnTo>
                    <a:pt x="105292" y="21847"/>
                  </a:lnTo>
                  <a:lnTo>
                    <a:pt x="105129" y="21721"/>
                  </a:lnTo>
                  <a:lnTo>
                    <a:pt x="105005" y="21095"/>
                  </a:lnTo>
                  <a:lnTo>
                    <a:pt x="105536" y="20525"/>
                  </a:lnTo>
                  <a:lnTo>
                    <a:pt x="106290" y="19989"/>
                  </a:lnTo>
                  <a:lnTo>
                    <a:pt x="106810" y="19914"/>
                  </a:lnTo>
                  <a:lnTo>
                    <a:pt x="107054" y="20011"/>
                  </a:lnTo>
                  <a:lnTo>
                    <a:pt x="107069" y="20156"/>
                  </a:lnTo>
                  <a:lnTo>
                    <a:pt x="106799" y="20518"/>
                  </a:lnTo>
                  <a:lnTo>
                    <a:pt x="106807" y="20887"/>
                  </a:lnTo>
                  <a:lnTo>
                    <a:pt x="106930" y="21080"/>
                  </a:lnTo>
                  <a:lnTo>
                    <a:pt x="107374" y="21218"/>
                  </a:lnTo>
                  <a:lnTo>
                    <a:pt x="108022" y="21028"/>
                  </a:lnTo>
                  <a:lnTo>
                    <a:pt x="108168" y="20894"/>
                  </a:lnTo>
                  <a:lnTo>
                    <a:pt x="108328" y="20566"/>
                  </a:lnTo>
                  <a:lnTo>
                    <a:pt x="108320" y="18359"/>
                  </a:lnTo>
                  <a:lnTo>
                    <a:pt x="107195" y="17445"/>
                  </a:lnTo>
                  <a:lnTo>
                    <a:pt x="107269" y="17161"/>
                  </a:lnTo>
                  <a:lnTo>
                    <a:pt x="107590" y="16633"/>
                  </a:lnTo>
                  <a:lnTo>
                    <a:pt x="107502" y="16331"/>
                  </a:lnTo>
                  <a:lnTo>
                    <a:pt x="107196" y="15871"/>
                  </a:lnTo>
                  <a:lnTo>
                    <a:pt x="107334" y="15687"/>
                  </a:lnTo>
                  <a:lnTo>
                    <a:pt x="107798" y="15355"/>
                  </a:lnTo>
                  <a:lnTo>
                    <a:pt x="107565" y="14941"/>
                  </a:lnTo>
                  <a:lnTo>
                    <a:pt x="106873" y="14256"/>
                  </a:lnTo>
                  <a:lnTo>
                    <a:pt x="106032" y="13574"/>
                  </a:lnTo>
                  <a:lnTo>
                    <a:pt x="106156" y="13432"/>
                  </a:lnTo>
                  <a:lnTo>
                    <a:pt x="106735" y="12959"/>
                  </a:lnTo>
                  <a:lnTo>
                    <a:pt x="107102" y="13388"/>
                  </a:lnTo>
                  <a:lnTo>
                    <a:pt x="107823" y="13608"/>
                  </a:lnTo>
                  <a:lnTo>
                    <a:pt x="108402" y="13619"/>
                  </a:lnTo>
                  <a:lnTo>
                    <a:pt x="108960" y="12882"/>
                  </a:lnTo>
                  <a:lnTo>
                    <a:pt x="109062" y="12420"/>
                  </a:lnTo>
                  <a:lnTo>
                    <a:pt x="109440" y="11702"/>
                  </a:lnTo>
                  <a:lnTo>
                    <a:pt x="115109" y="16310"/>
                  </a:lnTo>
                  <a:lnTo>
                    <a:pt x="115804" y="16410"/>
                  </a:lnTo>
                  <a:lnTo>
                    <a:pt x="116489" y="15825"/>
                  </a:lnTo>
                  <a:lnTo>
                    <a:pt x="116645" y="15605"/>
                  </a:lnTo>
                  <a:lnTo>
                    <a:pt x="116779" y="15284"/>
                  </a:lnTo>
                  <a:lnTo>
                    <a:pt x="116488" y="14976"/>
                  </a:lnTo>
                  <a:lnTo>
                    <a:pt x="116033" y="15006"/>
                  </a:lnTo>
                  <a:lnTo>
                    <a:pt x="115152" y="14235"/>
                  </a:lnTo>
                  <a:lnTo>
                    <a:pt x="114835" y="14142"/>
                  </a:lnTo>
                  <a:lnTo>
                    <a:pt x="114471" y="14120"/>
                  </a:lnTo>
                  <a:lnTo>
                    <a:pt x="113147" y="14329"/>
                  </a:lnTo>
                  <a:lnTo>
                    <a:pt x="112949" y="13620"/>
                  </a:lnTo>
                  <a:lnTo>
                    <a:pt x="113775" y="13688"/>
                  </a:lnTo>
                  <a:lnTo>
                    <a:pt x="114204" y="13427"/>
                  </a:lnTo>
                  <a:lnTo>
                    <a:pt x="114263" y="13289"/>
                  </a:lnTo>
                  <a:lnTo>
                    <a:pt x="114262" y="12704"/>
                  </a:lnTo>
                  <a:lnTo>
                    <a:pt x="113912" y="12000"/>
                  </a:lnTo>
                  <a:lnTo>
                    <a:pt x="113810" y="11483"/>
                  </a:lnTo>
                  <a:lnTo>
                    <a:pt x="113824" y="11267"/>
                  </a:lnTo>
                  <a:lnTo>
                    <a:pt x="114742" y="10749"/>
                  </a:lnTo>
                  <a:lnTo>
                    <a:pt x="115084" y="10692"/>
                  </a:lnTo>
                  <a:lnTo>
                    <a:pt x="115325" y="10923"/>
                  </a:lnTo>
                  <a:lnTo>
                    <a:pt x="115565" y="10923"/>
                  </a:lnTo>
                  <a:lnTo>
                    <a:pt x="115864" y="10618"/>
                  </a:lnTo>
                  <a:lnTo>
                    <a:pt x="115926" y="10461"/>
                  </a:lnTo>
                  <a:lnTo>
                    <a:pt x="115925" y="9496"/>
                  </a:lnTo>
                  <a:lnTo>
                    <a:pt x="116082" y="9209"/>
                  </a:lnTo>
                  <a:lnTo>
                    <a:pt x="116617" y="9224"/>
                  </a:lnTo>
                  <a:lnTo>
                    <a:pt x="116832" y="9328"/>
                  </a:lnTo>
                  <a:lnTo>
                    <a:pt x="117193" y="9537"/>
                  </a:lnTo>
                  <a:lnTo>
                    <a:pt x="117703" y="10069"/>
                  </a:lnTo>
                  <a:lnTo>
                    <a:pt x="118158" y="9793"/>
                  </a:lnTo>
                  <a:lnTo>
                    <a:pt x="118625" y="6102"/>
                  </a:lnTo>
                  <a:lnTo>
                    <a:pt x="118824" y="6090"/>
                  </a:lnTo>
                  <a:lnTo>
                    <a:pt x="119710" y="5464"/>
                  </a:lnTo>
                  <a:lnTo>
                    <a:pt x="119961" y="4261"/>
                  </a:lnTo>
                  <a:lnTo>
                    <a:pt x="120449" y="3311"/>
                  </a:lnTo>
                  <a:lnTo>
                    <a:pt x="121164" y="3098"/>
                  </a:lnTo>
                  <a:lnTo>
                    <a:pt x="121386" y="3303"/>
                  </a:lnTo>
                  <a:lnTo>
                    <a:pt x="121546" y="3259"/>
                  </a:lnTo>
                  <a:lnTo>
                    <a:pt x="121736" y="2905"/>
                  </a:lnTo>
                  <a:lnTo>
                    <a:pt x="121423" y="2473"/>
                  </a:lnTo>
                  <a:lnTo>
                    <a:pt x="121794" y="1895"/>
                  </a:lnTo>
                  <a:lnTo>
                    <a:pt x="122173" y="1486"/>
                  </a:lnTo>
                  <a:lnTo>
                    <a:pt x="122943" y="1076"/>
                  </a:lnTo>
                  <a:lnTo>
                    <a:pt x="123668" y="934"/>
                  </a:lnTo>
                  <a:lnTo>
                    <a:pt x="123785" y="718"/>
                  </a:lnTo>
                  <a:lnTo>
                    <a:pt x="123781" y="506"/>
                  </a:lnTo>
                  <a:lnTo>
                    <a:pt x="123851" y="353"/>
                  </a:lnTo>
                  <a:lnTo>
                    <a:pt x="124131" y="0"/>
                  </a:lnTo>
                  <a:lnTo>
                    <a:pt x="124331" y="602"/>
                  </a:lnTo>
                  <a:lnTo>
                    <a:pt x="124240" y="905"/>
                  </a:lnTo>
                  <a:lnTo>
                    <a:pt x="124007" y="1177"/>
                  </a:lnTo>
                  <a:lnTo>
                    <a:pt x="123774" y="1624"/>
                  </a:lnTo>
                  <a:lnTo>
                    <a:pt x="123770" y="2059"/>
                  </a:lnTo>
                  <a:lnTo>
                    <a:pt x="124134" y="2920"/>
                  </a:lnTo>
                  <a:lnTo>
                    <a:pt x="124831" y="2734"/>
                  </a:lnTo>
                  <a:lnTo>
                    <a:pt x="125746" y="2086"/>
                  </a:lnTo>
                  <a:lnTo>
                    <a:pt x="127611" y="3141"/>
                  </a:lnTo>
                  <a:lnTo>
                    <a:pt x="128266" y="3089"/>
                  </a:lnTo>
                  <a:lnTo>
                    <a:pt x="128274" y="3693"/>
                  </a:lnTo>
                  <a:lnTo>
                    <a:pt x="127950" y="4348"/>
                  </a:lnTo>
                  <a:lnTo>
                    <a:pt x="127764" y="4553"/>
                  </a:lnTo>
                  <a:lnTo>
                    <a:pt x="127505" y="4650"/>
                  </a:lnTo>
                  <a:lnTo>
                    <a:pt x="126965" y="4608"/>
                  </a:lnTo>
                  <a:lnTo>
                    <a:pt x="126550" y="4787"/>
                  </a:lnTo>
                  <a:lnTo>
                    <a:pt x="126466" y="5014"/>
                  </a:lnTo>
                  <a:lnTo>
                    <a:pt x="126779" y="5666"/>
                  </a:lnTo>
                  <a:lnTo>
                    <a:pt x="127584" y="6557"/>
                  </a:lnTo>
                  <a:lnTo>
                    <a:pt x="126604" y="7316"/>
                  </a:lnTo>
                  <a:lnTo>
                    <a:pt x="126549" y="8516"/>
                  </a:lnTo>
                  <a:lnTo>
                    <a:pt x="126038" y="9395"/>
                  </a:lnTo>
                  <a:lnTo>
                    <a:pt x="126391" y="9686"/>
                  </a:lnTo>
                  <a:lnTo>
                    <a:pt x="126468" y="9999"/>
                  </a:lnTo>
                  <a:lnTo>
                    <a:pt x="125094" y="11507"/>
                  </a:lnTo>
                  <a:lnTo>
                    <a:pt x="124985" y="11745"/>
                  </a:lnTo>
                  <a:lnTo>
                    <a:pt x="125105" y="12494"/>
                  </a:lnTo>
                  <a:lnTo>
                    <a:pt x="124944" y="13370"/>
                  </a:lnTo>
                  <a:lnTo>
                    <a:pt x="125232" y="14070"/>
                  </a:lnTo>
                  <a:lnTo>
                    <a:pt x="125137" y="14316"/>
                  </a:lnTo>
                  <a:lnTo>
                    <a:pt x="124984" y="14569"/>
                  </a:lnTo>
                  <a:lnTo>
                    <a:pt x="124740" y="14718"/>
                  </a:lnTo>
                  <a:lnTo>
                    <a:pt x="124395" y="14768"/>
                  </a:lnTo>
                  <a:lnTo>
                    <a:pt x="123742" y="14506"/>
                  </a:lnTo>
                  <a:lnTo>
                    <a:pt x="123134" y="13898"/>
                  </a:lnTo>
                  <a:lnTo>
                    <a:pt x="122901" y="13794"/>
                  </a:lnTo>
                  <a:lnTo>
                    <a:pt x="122697" y="13857"/>
                  </a:lnTo>
                  <a:lnTo>
                    <a:pt x="122014" y="14477"/>
                  </a:lnTo>
                  <a:lnTo>
                    <a:pt x="131696" y="18378"/>
                  </a:lnTo>
                  <a:lnTo>
                    <a:pt x="131879" y="18451"/>
                  </a:lnTo>
                  <a:lnTo>
                    <a:pt x="133164" y="18964"/>
                  </a:lnTo>
                  <a:lnTo>
                    <a:pt x="135511" y="19900"/>
                  </a:lnTo>
                  <a:lnTo>
                    <a:pt x="136155" y="19657"/>
                  </a:lnTo>
                  <a:lnTo>
                    <a:pt x="137589" y="18934"/>
                  </a:lnTo>
                  <a:lnTo>
                    <a:pt x="138688" y="17113"/>
                  </a:lnTo>
                  <a:lnTo>
                    <a:pt x="138641" y="16848"/>
                  </a:lnTo>
                  <a:lnTo>
                    <a:pt x="138466" y="16457"/>
                  </a:lnTo>
                  <a:lnTo>
                    <a:pt x="138525" y="16122"/>
                  </a:lnTo>
                  <a:lnTo>
                    <a:pt x="138729" y="15697"/>
                  </a:lnTo>
                  <a:lnTo>
                    <a:pt x="139916" y="14994"/>
                  </a:lnTo>
                  <a:lnTo>
                    <a:pt x="141290" y="13760"/>
                  </a:lnTo>
                  <a:lnTo>
                    <a:pt x="141747" y="14811"/>
                  </a:lnTo>
                  <a:lnTo>
                    <a:pt x="142799" y="16332"/>
                  </a:lnTo>
                  <a:lnTo>
                    <a:pt x="142890" y="16682"/>
                  </a:lnTo>
                  <a:lnTo>
                    <a:pt x="142886" y="16928"/>
                  </a:lnTo>
                  <a:lnTo>
                    <a:pt x="141874" y="17240"/>
                  </a:lnTo>
                  <a:lnTo>
                    <a:pt x="141237" y="18048"/>
                  </a:lnTo>
                  <a:lnTo>
                    <a:pt x="140836" y="19125"/>
                  </a:lnTo>
                  <a:lnTo>
                    <a:pt x="140774" y="21088"/>
                  </a:lnTo>
                  <a:lnTo>
                    <a:pt x="140792" y="21371"/>
                  </a:lnTo>
                  <a:lnTo>
                    <a:pt x="140917" y="21584"/>
                  </a:lnTo>
                  <a:lnTo>
                    <a:pt x="141212" y="22048"/>
                  </a:lnTo>
                  <a:lnTo>
                    <a:pt x="141226" y="22208"/>
                  </a:lnTo>
                  <a:lnTo>
                    <a:pt x="141851" y="22440"/>
                  </a:lnTo>
                  <a:lnTo>
                    <a:pt x="142986" y="22891"/>
                  </a:lnTo>
                  <a:lnTo>
                    <a:pt x="143599" y="23134"/>
                  </a:lnTo>
                  <a:lnTo>
                    <a:pt x="143449" y="23159"/>
                  </a:lnTo>
                  <a:lnTo>
                    <a:pt x="143527" y="23336"/>
                  </a:lnTo>
                  <a:lnTo>
                    <a:pt x="143859" y="23618"/>
                  </a:lnTo>
                  <a:lnTo>
                    <a:pt x="144136" y="24069"/>
                  </a:lnTo>
                  <a:lnTo>
                    <a:pt x="145084" y="24149"/>
                  </a:lnTo>
                  <a:lnTo>
                    <a:pt x="145051" y="24421"/>
                  </a:lnTo>
                  <a:lnTo>
                    <a:pt x="145285" y="24450"/>
                  </a:lnTo>
                  <a:lnTo>
                    <a:pt x="145223" y="24905"/>
                  </a:lnTo>
                  <a:lnTo>
                    <a:pt x="145302" y="26383"/>
                  </a:lnTo>
                  <a:lnTo>
                    <a:pt x="145745" y="27322"/>
                  </a:lnTo>
                  <a:lnTo>
                    <a:pt x="145894" y="28559"/>
                  </a:lnTo>
                  <a:lnTo>
                    <a:pt x="145464" y="28432"/>
                  </a:lnTo>
                  <a:lnTo>
                    <a:pt x="144566" y="27696"/>
                  </a:lnTo>
                  <a:lnTo>
                    <a:pt x="144431" y="28867"/>
                  </a:lnTo>
                  <a:lnTo>
                    <a:pt x="145079" y="28730"/>
                  </a:lnTo>
                  <a:lnTo>
                    <a:pt x="146011" y="28835"/>
                  </a:lnTo>
                  <a:lnTo>
                    <a:pt x="146160" y="29137"/>
                  </a:lnTo>
                  <a:lnTo>
                    <a:pt x="146161" y="29449"/>
                  </a:lnTo>
                  <a:lnTo>
                    <a:pt x="146230" y="29587"/>
                  </a:lnTo>
                  <a:lnTo>
                    <a:pt x="147089" y="30872"/>
                  </a:lnTo>
                  <a:lnTo>
                    <a:pt x="147551" y="30823"/>
                  </a:lnTo>
                  <a:lnTo>
                    <a:pt x="148234" y="29906"/>
                  </a:lnTo>
                  <a:lnTo>
                    <a:pt x="148525" y="29478"/>
                  </a:lnTo>
                  <a:lnTo>
                    <a:pt x="148681" y="28683"/>
                  </a:lnTo>
                  <a:lnTo>
                    <a:pt x="149561" y="28695"/>
                  </a:lnTo>
                  <a:lnTo>
                    <a:pt x="149314" y="30599"/>
                  </a:lnTo>
                  <a:lnTo>
                    <a:pt x="148909" y="31233"/>
                  </a:lnTo>
                  <a:lnTo>
                    <a:pt x="147159" y="32831"/>
                  </a:lnTo>
                  <a:lnTo>
                    <a:pt x="146705" y="33626"/>
                  </a:lnTo>
                  <a:lnTo>
                    <a:pt x="147334" y="33702"/>
                  </a:lnTo>
                  <a:lnTo>
                    <a:pt x="147348" y="33353"/>
                  </a:lnTo>
                  <a:lnTo>
                    <a:pt x="147879" y="33324"/>
                  </a:lnTo>
                  <a:lnTo>
                    <a:pt x="148181" y="33956"/>
                  </a:lnTo>
                  <a:lnTo>
                    <a:pt x="149592" y="34305"/>
                  </a:lnTo>
                  <a:lnTo>
                    <a:pt x="149821" y="34033"/>
                  </a:lnTo>
                  <a:lnTo>
                    <a:pt x="150163" y="34283"/>
                  </a:lnTo>
                  <a:lnTo>
                    <a:pt x="150258" y="34901"/>
                  </a:lnTo>
                  <a:lnTo>
                    <a:pt x="151377" y="35206"/>
                  </a:lnTo>
                  <a:lnTo>
                    <a:pt x="151588" y="34916"/>
                  </a:lnTo>
                  <a:lnTo>
                    <a:pt x="152127" y="36637"/>
                  </a:lnTo>
                  <a:lnTo>
                    <a:pt x="152043" y="36987"/>
                  </a:lnTo>
                  <a:lnTo>
                    <a:pt x="151687" y="37151"/>
                  </a:lnTo>
                  <a:lnTo>
                    <a:pt x="151530" y="37523"/>
                  </a:lnTo>
                  <a:lnTo>
                    <a:pt x="151683" y="37881"/>
                  </a:lnTo>
                  <a:lnTo>
                    <a:pt x="151869" y="38048"/>
                  </a:lnTo>
                  <a:lnTo>
                    <a:pt x="152439" y="37959"/>
                  </a:lnTo>
                  <a:lnTo>
                    <a:pt x="152538" y="38555"/>
                  </a:lnTo>
                  <a:lnTo>
                    <a:pt x="153130" y="38939"/>
                  </a:lnTo>
                  <a:lnTo>
                    <a:pt x="153934" y="39214"/>
                  </a:lnTo>
                  <a:lnTo>
                    <a:pt x="153773" y="40548"/>
                  </a:lnTo>
                  <a:lnTo>
                    <a:pt x="153323" y="40477"/>
                  </a:lnTo>
                  <a:lnTo>
                    <a:pt x="153108" y="40295"/>
                  </a:lnTo>
                  <a:lnTo>
                    <a:pt x="151873" y="40157"/>
                  </a:lnTo>
                  <a:lnTo>
                    <a:pt x="151480" y="41234"/>
                  </a:lnTo>
                  <a:lnTo>
                    <a:pt x="151651" y="41558"/>
                  </a:lnTo>
                  <a:lnTo>
                    <a:pt x="152483" y="42340"/>
                  </a:lnTo>
                  <a:lnTo>
                    <a:pt x="153454" y="42787"/>
                  </a:lnTo>
                  <a:lnTo>
                    <a:pt x="153704" y="43055"/>
                  </a:lnTo>
                  <a:lnTo>
                    <a:pt x="153817" y="43696"/>
                  </a:lnTo>
                  <a:lnTo>
                    <a:pt x="153584" y="45257"/>
                  </a:lnTo>
                  <a:lnTo>
                    <a:pt x="153214" y="45257"/>
                  </a:lnTo>
                  <a:lnTo>
                    <a:pt x="152956" y="46404"/>
                  </a:lnTo>
                  <a:lnTo>
                    <a:pt x="154162" y="46106"/>
                  </a:lnTo>
                  <a:lnTo>
                    <a:pt x="154384" y="46251"/>
                  </a:lnTo>
                  <a:lnTo>
                    <a:pt x="155215" y="46389"/>
                  </a:lnTo>
                  <a:lnTo>
                    <a:pt x="156095" y="45957"/>
                  </a:lnTo>
                  <a:lnTo>
                    <a:pt x="155982" y="45778"/>
                  </a:lnTo>
                  <a:lnTo>
                    <a:pt x="156058" y="45424"/>
                  </a:lnTo>
                  <a:lnTo>
                    <a:pt x="156749" y="44862"/>
                  </a:lnTo>
                  <a:lnTo>
                    <a:pt x="157294" y="44868"/>
                  </a:lnTo>
                  <a:lnTo>
                    <a:pt x="157388" y="45190"/>
                  </a:lnTo>
                  <a:lnTo>
                    <a:pt x="157453" y="45939"/>
                  </a:lnTo>
                  <a:lnTo>
                    <a:pt x="157729" y="46199"/>
                  </a:lnTo>
                  <a:lnTo>
                    <a:pt x="158187" y="46118"/>
                  </a:lnTo>
                  <a:lnTo>
                    <a:pt x="158983" y="46394"/>
                  </a:lnTo>
                  <a:lnTo>
                    <a:pt x="159392" y="46199"/>
                  </a:lnTo>
                  <a:lnTo>
                    <a:pt x="159451" y="45084"/>
                  </a:lnTo>
                  <a:lnTo>
                    <a:pt x="159757" y="45117"/>
                  </a:lnTo>
                  <a:lnTo>
                    <a:pt x="160410" y="45432"/>
                  </a:lnTo>
                  <a:lnTo>
                    <a:pt x="160422" y="44622"/>
                  </a:lnTo>
                  <a:lnTo>
                    <a:pt x="160713" y="44413"/>
                  </a:lnTo>
                  <a:lnTo>
                    <a:pt x="161609" y="45792"/>
                  </a:lnTo>
                  <a:lnTo>
                    <a:pt x="162090" y="46097"/>
                  </a:lnTo>
                  <a:lnTo>
                    <a:pt x="162379" y="43583"/>
                  </a:lnTo>
                  <a:lnTo>
                    <a:pt x="162230" y="43300"/>
                  </a:lnTo>
                  <a:lnTo>
                    <a:pt x="161884" y="42108"/>
                  </a:lnTo>
                  <a:lnTo>
                    <a:pt x="161911" y="41743"/>
                  </a:lnTo>
                  <a:lnTo>
                    <a:pt x="162353" y="42025"/>
                  </a:lnTo>
                  <a:lnTo>
                    <a:pt x="163007" y="42211"/>
                  </a:lnTo>
                  <a:lnTo>
                    <a:pt x="163050" y="41951"/>
                  </a:lnTo>
                  <a:lnTo>
                    <a:pt x="162937" y="41537"/>
                  </a:lnTo>
                  <a:lnTo>
                    <a:pt x="163260" y="40922"/>
                  </a:lnTo>
                  <a:lnTo>
                    <a:pt x="163711" y="41105"/>
                  </a:lnTo>
                  <a:lnTo>
                    <a:pt x="164714" y="41734"/>
                  </a:lnTo>
                  <a:lnTo>
                    <a:pt x="164874" y="40568"/>
                  </a:lnTo>
                  <a:lnTo>
                    <a:pt x="165342" y="40039"/>
                  </a:lnTo>
                  <a:lnTo>
                    <a:pt x="165764" y="40355"/>
                  </a:lnTo>
                  <a:lnTo>
                    <a:pt x="165743" y="40877"/>
                  </a:lnTo>
                  <a:lnTo>
                    <a:pt x="166771" y="41279"/>
                  </a:lnTo>
                  <a:lnTo>
                    <a:pt x="167134" y="40567"/>
                  </a:lnTo>
                  <a:lnTo>
                    <a:pt x="167218" y="40060"/>
                  </a:lnTo>
                  <a:lnTo>
                    <a:pt x="166727" y="38593"/>
                  </a:lnTo>
                  <a:lnTo>
                    <a:pt x="166505" y="37723"/>
                  </a:lnTo>
                  <a:lnTo>
                    <a:pt x="167294" y="37788"/>
                  </a:lnTo>
                  <a:lnTo>
                    <a:pt x="167526" y="38619"/>
                  </a:lnTo>
                  <a:lnTo>
                    <a:pt x="168951" y="38984"/>
                  </a:lnTo>
                  <a:lnTo>
                    <a:pt x="169790" y="39540"/>
                  </a:lnTo>
                  <a:lnTo>
                    <a:pt x="169968" y="37864"/>
                  </a:lnTo>
                  <a:lnTo>
                    <a:pt x="171085" y="37376"/>
                  </a:lnTo>
                  <a:lnTo>
                    <a:pt x="171210" y="37743"/>
                  </a:lnTo>
                  <a:lnTo>
                    <a:pt x="171142" y="38575"/>
                  </a:lnTo>
                  <a:lnTo>
                    <a:pt x="171925" y="38670"/>
                  </a:lnTo>
                  <a:lnTo>
                    <a:pt x="172052" y="38071"/>
                  </a:lnTo>
                  <a:lnTo>
                    <a:pt x="172510" y="37055"/>
                  </a:lnTo>
                  <a:lnTo>
                    <a:pt x="172726" y="36956"/>
                  </a:lnTo>
                  <a:lnTo>
                    <a:pt x="172266" y="39442"/>
                  </a:lnTo>
                  <a:lnTo>
                    <a:pt x="172192" y="40268"/>
                  </a:lnTo>
                  <a:lnTo>
                    <a:pt x="173600" y="40664"/>
                  </a:lnTo>
                  <a:lnTo>
                    <a:pt x="174339" y="40746"/>
                  </a:lnTo>
                  <a:lnTo>
                    <a:pt x="175021" y="39886"/>
                  </a:lnTo>
                  <a:lnTo>
                    <a:pt x="175163" y="39875"/>
                  </a:lnTo>
                  <a:lnTo>
                    <a:pt x="175733" y="40192"/>
                  </a:lnTo>
                  <a:lnTo>
                    <a:pt x="175784" y="40445"/>
                  </a:lnTo>
                  <a:lnTo>
                    <a:pt x="175591" y="41786"/>
                  </a:lnTo>
                  <a:lnTo>
                    <a:pt x="174729" y="41831"/>
                  </a:lnTo>
                  <a:lnTo>
                    <a:pt x="173232" y="42266"/>
                  </a:lnTo>
                  <a:lnTo>
                    <a:pt x="172694" y="42582"/>
                  </a:lnTo>
                  <a:lnTo>
                    <a:pt x="172211" y="42560"/>
                  </a:lnTo>
                  <a:lnTo>
                    <a:pt x="171793" y="42508"/>
                  </a:lnTo>
                  <a:lnTo>
                    <a:pt x="171550" y="42683"/>
                  </a:lnTo>
                  <a:lnTo>
                    <a:pt x="171103" y="42828"/>
                  </a:lnTo>
                  <a:lnTo>
                    <a:pt x="169689" y="42683"/>
                  </a:lnTo>
                  <a:lnTo>
                    <a:pt x="169678" y="43458"/>
                  </a:lnTo>
                  <a:lnTo>
                    <a:pt x="169747" y="43953"/>
                  </a:lnTo>
                  <a:lnTo>
                    <a:pt x="169646" y="44095"/>
                  </a:lnTo>
                  <a:lnTo>
                    <a:pt x="169309" y="44058"/>
                  </a:lnTo>
                  <a:lnTo>
                    <a:pt x="168687" y="49620"/>
                  </a:lnTo>
                  <a:lnTo>
                    <a:pt x="168512" y="51247"/>
                  </a:lnTo>
                  <a:lnTo>
                    <a:pt x="168615" y="52092"/>
                  </a:lnTo>
                  <a:lnTo>
                    <a:pt x="168426" y="52145"/>
                  </a:lnTo>
                  <a:lnTo>
                    <a:pt x="167790" y="52048"/>
                  </a:lnTo>
                  <a:lnTo>
                    <a:pt x="167253" y="52662"/>
                  </a:lnTo>
                  <a:lnTo>
                    <a:pt x="166785" y="53039"/>
                  </a:lnTo>
                  <a:lnTo>
                    <a:pt x="166807" y="53959"/>
                  </a:lnTo>
                  <a:lnTo>
                    <a:pt x="166880" y="54439"/>
                  </a:lnTo>
                  <a:lnTo>
                    <a:pt x="166723" y="54801"/>
                  </a:lnTo>
                  <a:lnTo>
                    <a:pt x="166344" y="54939"/>
                  </a:lnTo>
                  <a:lnTo>
                    <a:pt x="166227" y="56272"/>
                  </a:lnTo>
                  <a:lnTo>
                    <a:pt x="167957" y="56457"/>
                  </a:lnTo>
                  <a:lnTo>
                    <a:pt x="167632" y="57758"/>
                  </a:lnTo>
                  <a:lnTo>
                    <a:pt x="166768" y="57617"/>
                  </a:lnTo>
                  <a:lnTo>
                    <a:pt x="166735" y="57837"/>
                  </a:lnTo>
                  <a:lnTo>
                    <a:pt x="167080" y="58943"/>
                  </a:lnTo>
                  <a:lnTo>
                    <a:pt x="166261" y="58868"/>
                  </a:lnTo>
                  <a:lnTo>
                    <a:pt x="166103" y="60119"/>
                  </a:lnTo>
                  <a:lnTo>
                    <a:pt x="166554" y="60165"/>
                  </a:lnTo>
                  <a:lnTo>
                    <a:pt x="166448" y="61345"/>
                  </a:lnTo>
                  <a:lnTo>
                    <a:pt x="166066" y="61501"/>
                  </a:lnTo>
                  <a:lnTo>
                    <a:pt x="166577" y="61538"/>
                  </a:lnTo>
                  <a:lnTo>
                    <a:pt x="165085" y="65662"/>
                  </a:lnTo>
                  <a:lnTo>
                    <a:pt x="162275" y="69408"/>
                  </a:lnTo>
                  <a:lnTo>
                    <a:pt x="162081" y="69252"/>
                  </a:lnTo>
                  <a:lnTo>
                    <a:pt x="162367" y="66430"/>
                  </a:lnTo>
                  <a:lnTo>
                    <a:pt x="161717" y="66356"/>
                  </a:lnTo>
                  <a:lnTo>
                    <a:pt x="161364" y="68828"/>
                  </a:lnTo>
                  <a:lnTo>
                    <a:pt x="160482" y="68489"/>
                  </a:lnTo>
                  <a:lnTo>
                    <a:pt x="159848" y="67841"/>
                  </a:lnTo>
                  <a:lnTo>
                    <a:pt x="159539" y="68451"/>
                  </a:lnTo>
                  <a:lnTo>
                    <a:pt x="159467" y="68764"/>
                  </a:lnTo>
                  <a:lnTo>
                    <a:pt x="159767" y="70313"/>
                  </a:lnTo>
                  <a:lnTo>
                    <a:pt x="159926" y="71167"/>
                  </a:lnTo>
                  <a:lnTo>
                    <a:pt x="160362" y="76323"/>
                  </a:lnTo>
                  <a:lnTo>
                    <a:pt x="160637" y="77963"/>
                  </a:lnTo>
                  <a:lnTo>
                    <a:pt x="160184" y="78100"/>
                  </a:lnTo>
                  <a:lnTo>
                    <a:pt x="159430" y="78040"/>
                  </a:lnTo>
                  <a:lnTo>
                    <a:pt x="158531" y="77477"/>
                  </a:lnTo>
                  <a:lnTo>
                    <a:pt x="157781" y="77335"/>
                  </a:lnTo>
                  <a:lnTo>
                    <a:pt x="157115" y="77018"/>
                  </a:lnTo>
                  <a:lnTo>
                    <a:pt x="157194" y="76765"/>
                  </a:lnTo>
                  <a:lnTo>
                    <a:pt x="157136" y="76429"/>
                  </a:lnTo>
                  <a:lnTo>
                    <a:pt x="156868" y="76157"/>
                  </a:lnTo>
                  <a:lnTo>
                    <a:pt x="156720" y="76370"/>
                  </a:lnTo>
                  <a:lnTo>
                    <a:pt x="156629" y="77103"/>
                  </a:lnTo>
                  <a:lnTo>
                    <a:pt x="156669" y="77375"/>
                  </a:lnTo>
                  <a:lnTo>
                    <a:pt x="156788" y="77551"/>
                  </a:lnTo>
                  <a:lnTo>
                    <a:pt x="156861" y="77834"/>
                  </a:lnTo>
                  <a:lnTo>
                    <a:pt x="156886" y="78415"/>
                  </a:lnTo>
                  <a:lnTo>
                    <a:pt x="156730" y="78638"/>
                  </a:lnTo>
                  <a:lnTo>
                    <a:pt x="156697" y="79022"/>
                  </a:lnTo>
                  <a:lnTo>
                    <a:pt x="157062" y="80922"/>
                  </a:lnTo>
                  <a:lnTo>
                    <a:pt x="157555" y="81351"/>
                  </a:lnTo>
                  <a:lnTo>
                    <a:pt x="157675" y="82602"/>
                  </a:lnTo>
                  <a:lnTo>
                    <a:pt x="156740" y="82997"/>
                  </a:lnTo>
                  <a:lnTo>
                    <a:pt x="156617" y="83146"/>
                  </a:lnTo>
                  <a:lnTo>
                    <a:pt x="156542" y="84315"/>
                  </a:lnTo>
                  <a:lnTo>
                    <a:pt x="156591" y="84591"/>
                  </a:lnTo>
                  <a:lnTo>
                    <a:pt x="156989" y="85422"/>
                  </a:lnTo>
                  <a:lnTo>
                    <a:pt x="156848" y="86007"/>
                  </a:lnTo>
                  <a:lnTo>
                    <a:pt x="156627" y="86145"/>
                  </a:lnTo>
                  <a:lnTo>
                    <a:pt x="156667" y="85910"/>
                  </a:lnTo>
                  <a:lnTo>
                    <a:pt x="156214" y="85769"/>
                  </a:lnTo>
                  <a:lnTo>
                    <a:pt x="155204" y="85848"/>
                  </a:lnTo>
                  <a:lnTo>
                    <a:pt x="155099" y="86587"/>
                  </a:lnTo>
                  <a:lnTo>
                    <a:pt x="155073" y="87937"/>
                  </a:lnTo>
                  <a:lnTo>
                    <a:pt x="155280" y="88002"/>
                  </a:lnTo>
                  <a:lnTo>
                    <a:pt x="155086" y="89921"/>
                  </a:lnTo>
                  <a:lnTo>
                    <a:pt x="155449" y="90641"/>
                  </a:lnTo>
                  <a:lnTo>
                    <a:pt x="155371" y="92085"/>
                  </a:lnTo>
                  <a:lnTo>
                    <a:pt x="155695" y="91971"/>
                  </a:lnTo>
                  <a:lnTo>
                    <a:pt x="156242" y="91929"/>
                  </a:lnTo>
                  <a:lnTo>
                    <a:pt x="156072" y="92209"/>
                  </a:lnTo>
                  <a:lnTo>
                    <a:pt x="156053" y="92577"/>
                  </a:lnTo>
                  <a:lnTo>
                    <a:pt x="156137" y="92786"/>
                  </a:lnTo>
                  <a:lnTo>
                    <a:pt x="156108" y="93110"/>
                  </a:lnTo>
                  <a:lnTo>
                    <a:pt x="155916" y="93851"/>
                  </a:lnTo>
                  <a:lnTo>
                    <a:pt x="155883" y="94373"/>
                  </a:lnTo>
                  <a:lnTo>
                    <a:pt x="156346" y="94563"/>
                  </a:lnTo>
                  <a:lnTo>
                    <a:pt x="156788" y="95126"/>
                  </a:lnTo>
                  <a:lnTo>
                    <a:pt x="156806" y="95308"/>
                  </a:lnTo>
                  <a:lnTo>
                    <a:pt x="156071" y="96586"/>
                  </a:lnTo>
                  <a:lnTo>
                    <a:pt x="155864" y="96765"/>
                  </a:lnTo>
                  <a:lnTo>
                    <a:pt x="156071" y="96895"/>
                  </a:lnTo>
                  <a:lnTo>
                    <a:pt x="156918" y="97026"/>
                  </a:lnTo>
                  <a:lnTo>
                    <a:pt x="157189" y="96888"/>
                  </a:lnTo>
                  <a:lnTo>
                    <a:pt x="157533" y="96989"/>
                  </a:lnTo>
                  <a:lnTo>
                    <a:pt x="157580" y="97667"/>
                  </a:lnTo>
                  <a:lnTo>
                    <a:pt x="157362" y="98296"/>
                  </a:lnTo>
                  <a:lnTo>
                    <a:pt x="157109" y="98609"/>
                  </a:lnTo>
                  <a:lnTo>
                    <a:pt x="157018" y="98829"/>
                  </a:lnTo>
                  <a:lnTo>
                    <a:pt x="157158" y="99321"/>
                  </a:lnTo>
                  <a:lnTo>
                    <a:pt x="157720" y="100062"/>
                  </a:lnTo>
                  <a:lnTo>
                    <a:pt x="157546" y="100636"/>
                  </a:lnTo>
                  <a:lnTo>
                    <a:pt x="157662" y="101001"/>
                  </a:lnTo>
                  <a:lnTo>
                    <a:pt x="157867" y="102283"/>
                  </a:lnTo>
                  <a:lnTo>
                    <a:pt x="157759" y="102584"/>
                  </a:lnTo>
                  <a:lnTo>
                    <a:pt x="157713" y="104268"/>
                  </a:lnTo>
                  <a:lnTo>
                    <a:pt x="157939" y="104060"/>
                  </a:lnTo>
                  <a:lnTo>
                    <a:pt x="158044" y="103650"/>
                  </a:lnTo>
                  <a:lnTo>
                    <a:pt x="158417" y="103307"/>
                  </a:lnTo>
                  <a:lnTo>
                    <a:pt x="158562" y="103237"/>
                  </a:lnTo>
                  <a:lnTo>
                    <a:pt x="158779" y="103259"/>
                  </a:lnTo>
                  <a:lnTo>
                    <a:pt x="157950" y="104946"/>
                  </a:lnTo>
                  <a:lnTo>
                    <a:pt x="157979" y="105080"/>
                  </a:lnTo>
                  <a:lnTo>
                    <a:pt x="158431" y="105815"/>
                  </a:lnTo>
                  <a:lnTo>
                    <a:pt x="160144" y="107179"/>
                  </a:lnTo>
                  <a:lnTo>
                    <a:pt x="160357" y="107253"/>
                  </a:lnTo>
                  <a:lnTo>
                    <a:pt x="160748" y="107235"/>
                  </a:lnTo>
                  <a:lnTo>
                    <a:pt x="161392" y="107008"/>
                  </a:lnTo>
                  <a:lnTo>
                    <a:pt x="161573" y="106859"/>
                  </a:lnTo>
                  <a:lnTo>
                    <a:pt x="161725" y="106606"/>
                  </a:lnTo>
                  <a:lnTo>
                    <a:pt x="161868" y="105961"/>
                  </a:lnTo>
                  <a:lnTo>
                    <a:pt x="162110" y="105473"/>
                  </a:lnTo>
                  <a:lnTo>
                    <a:pt x="162884" y="104765"/>
                  </a:lnTo>
                  <a:lnTo>
                    <a:pt x="164027" y="104927"/>
                  </a:lnTo>
                  <a:lnTo>
                    <a:pt x="164945" y="106169"/>
                  </a:lnTo>
                  <a:lnTo>
                    <a:pt x="165116" y="106649"/>
                  </a:lnTo>
                  <a:lnTo>
                    <a:pt x="165101" y="106977"/>
                  </a:lnTo>
                  <a:lnTo>
                    <a:pt x="165210" y="107413"/>
                  </a:lnTo>
                  <a:lnTo>
                    <a:pt x="165673" y="108180"/>
                  </a:lnTo>
                  <a:lnTo>
                    <a:pt x="165713" y="108031"/>
                  </a:lnTo>
                  <a:lnTo>
                    <a:pt x="165662" y="107521"/>
                  </a:lnTo>
                  <a:lnTo>
                    <a:pt x="166682" y="107595"/>
                  </a:lnTo>
                  <a:lnTo>
                    <a:pt x="167068" y="107267"/>
                  </a:lnTo>
                  <a:lnTo>
                    <a:pt x="167513" y="107040"/>
                  </a:lnTo>
                  <a:lnTo>
                    <a:pt x="167834" y="107218"/>
                  </a:lnTo>
                  <a:lnTo>
                    <a:pt x="167839" y="108253"/>
                  </a:lnTo>
                  <a:lnTo>
                    <a:pt x="167784" y="112295"/>
                  </a:lnTo>
                  <a:lnTo>
                    <a:pt x="167232" y="112414"/>
                  </a:lnTo>
                  <a:lnTo>
                    <a:pt x="166972" y="112678"/>
                  </a:lnTo>
                  <a:lnTo>
                    <a:pt x="166325" y="113048"/>
                  </a:lnTo>
                  <a:lnTo>
                    <a:pt x="166050" y="113111"/>
                  </a:lnTo>
                  <a:lnTo>
                    <a:pt x="165974" y="112791"/>
                  </a:lnTo>
                  <a:lnTo>
                    <a:pt x="165599" y="113107"/>
                  </a:lnTo>
                  <a:lnTo>
                    <a:pt x="165133" y="113949"/>
                  </a:lnTo>
                  <a:lnTo>
                    <a:pt x="165495" y="114179"/>
                  </a:lnTo>
                  <a:lnTo>
                    <a:pt x="165465" y="114750"/>
                  </a:lnTo>
                  <a:lnTo>
                    <a:pt x="165307" y="115514"/>
                  </a:lnTo>
                  <a:lnTo>
                    <a:pt x="164937" y="115637"/>
                  </a:lnTo>
                  <a:lnTo>
                    <a:pt x="165797" y="116910"/>
                  </a:lnTo>
                  <a:lnTo>
                    <a:pt x="166199" y="117841"/>
                  </a:lnTo>
                  <a:lnTo>
                    <a:pt x="166315" y="118340"/>
                  </a:lnTo>
                  <a:lnTo>
                    <a:pt x="166225" y="118896"/>
                  </a:lnTo>
                  <a:lnTo>
                    <a:pt x="165929" y="119406"/>
                  </a:lnTo>
                  <a:lnTo>
                    <a:pt x="165684" y="119671"/>
                  </a:lnTo>
                  <a:lnTo>
                    <a:pt x="165356" y="119795"/>
                  </a:lnTo>
                  <a:lnTo>
                    <a:pt x="165032" y="119937"/>
                  </a:lnTo>
                  <a:lnTo>
                    <a:pt x="165225" y="119992"/>
                  </a:lnTo>
                  <a:lnTo>
                    <a:pt x="167028" y="119511"/>
                  </a:lnTo>
                  <a:lnTo>
                    <a:pt x="167418" y="119675"/>
                  </a:lnTo>
                  <a:lnTo>
                    <a:pt x="167581" y="119916"/>
                  </a:lnTo>
                  <a:lnTo>
                    <a:pt x="167571" y="120331"/>
                  </a:lnTo>
                  <a:lnTo>
                    <a:pt x="169243" y="120637"/>
                  </a:lnTo>
                  <a:lnTo>
                    <a:pt x="169711" y="120385"/>
                  </a:lnTo>
                  <a:lnTo>
                    <a:pt x="169730" y="120006"/>
                  </a:lnTo>
                  <a:lnTo>
                    <a:pt x="169571" y="119872"/>
                  </a:lnTo>
                  <a:lnTo>
                    <a:pt x="169466" y="119645"/>
                  </a:lnTo>
                  <a:lnTo>
                    <a:pt x="169264" y="119105"/>
                  </a:lnTo>
                  <a:lnTo>
                    <a:pt x="169105" y="118423"/>
                  </a:lnTo>
                  <a:lnTo>
                    <a:pt x="169264" y="118121"/>
                  </a:lnTo>
                  <a:lnTo>
                    <a:pt x="169871" y="117667"/>
                  </a:lnTo>
                  <a:lnTo>
                    <a:pt x="170391" y="116976"/>
                  </a:lnTo>
                  <a:lnTo>
                    <a:pt x="170205" y="116415"/>
                  </a:lnTo>
                  <a:lnTo>
                    <a:pt x="170076" y="112030"/>
                  </a:lnTo>
                  <a:lnTo>
                    <a:pt x="169985" y="111587"/>
                  </a:lnTo>
                  <a:lnTo>
                    <a:pt x="170333" y="111370"/>
                  </a:lnTo>
                  <a:lnTo>
                    <a:pt x="170471" y="111557"/>
                  </a:lnTo>
                  <a:lnTo>
                    <a:pt x="170760" y="111669"/>
                  </a:lnTo>
                  <a:lnTo>
                    <a:pt x="171324" y="111497"/>
                  </a:lnTo>
                  <a:lnTo>
                    <a:pt x="171635" y="111613"/>
                  </a:lnTo>
                  <a:lnTo>
                    <a:pt x="171747" y="111780"/>
                  </a:lnTo>
                  <a:lnTo>
                    <a:pt x="172166" y="112053"/>
                  </a:lnTo>
                  <a:lnTo>
                    <a:pt x="172831" y="112205"/>
                  </a:lnTo>
                  <a:lnTo>
                    <a:pt x="173409" y="112228"/>
                  </a:lnTo>
                  <a:lnTo>
                    <a:pt x="174038" y="112426"/>
                  </a:lnTo>
                  <a:lnTo>
                    <a:pt x="174194" y="112545"/>
                  </a:lnTo>
                  <a:lnTo>
                    <a:pt x="175522" y="114438"/>
                  </a:lnTo>
                  <a:lnTo>
                    <a:pt x="175743" y="114896"/>
                  </a:lnTo>
                  <a:lnTo>
                    <a:pt x="175801" y="115261"/>
                  </a:lnTo>
                  <a:lnTo>
                    <a:pt x="176122" y="115962"/>
                  </a:lnTo>
                  <a:lnTo>
                    <a:pt x="177623" y="118958"/>
                  </a:lnTo>
                  <a:lnTo>
                    <a:pt x="177393" y="119028"/>
                  </a:lnTo>
                  <a:lnTo>
                    <a:pt x="177609" y="119442"/>
                  </a:lnTo>
                  <a:lnTo>
                    <a:pt x="177705" y="119884"/>
                  </a:lnTo>
                  <a:lnTo>
                    <a:pt x="176030" y="118928"/>
                  </a:lnTo>
                  <a:lnTo>
                    <a:pt x="172751" y="118923"/>
                  </a:lnTo>
                  <a:lnTo>
                    <a:pt x="172985" y="119023"/>
                  </a:lnTo>
                  <a:lnTo>
                    <a:pt x="174104" y="119821"/>
                  </a:lnTo>
                  <a:lnTo>
                    <a:pt x="174599" y="120294"/>
                  </a:lnTo>
                  <a:lnTo>
                    <a:pt x="174924" y="120883"/>
                  </a:lnTo>
                  <a:lnTo>
                    <a:pt x="174700" y="121020"/>
                  </a:lnTo>
                  <a:lnTo>
                    <a:pt x="174444" y="121005"/>
                  </a:lnTo>
                  <a:lnTo>
                    <a:pt x="174010" y="121523"/>
                  </a:lnTo>
                  <a:lnTo>
                    <a:pt x="173739" y="122287"/>
                  </a:lnTo>
                  <a:lnTo>
                    <a:pt x="173457" y="123632"/>
                  </a:lnTo>
                  <a:lnTo>
                    <a:pt x="172962" y="124444"/>
                  </a:lnTo>
                  <a:lnTo>
                    <a:pt x="172947" y="124634"/>
                  </a:lnTo>
                  <a:lnTo>
                    <a:pt x="173330" y="125293"/>
                  </a:lnTo>
                  <a:lnTo>
                    <a:pt x="173489" y="125304"/>
                  </a:lnTo>
                  <a:lnTo>
                    <a:pt x="173648" y="125208"/>
                  </a:lnTo>
                  <a:lnTo>
                    <a:pt x="174132" y="125074"/>
                  </a:lnTo>
                  <a:lnTo>
                    <a:pt x="174254" y="125282"/>
                  </a:lnTo>
                  <a:lnTo>
                    <a:pt x="174265" y="125878"/>
                  </a:lnTo>
                  <a:lnTo>
                    <a:pt x="173788" y="127525"/>
                  </a:lnTo>
                  <a:lnTo>
                    <a:pt x="173705" y="128337"/>
                  </a:lnTo>
                  <a:lnTo>
                    <a:pt x="173733" y="129753"/>
                  </a:lnTo>
                  <a:lnTo>
                    <a:pt x="173899" y="131297"/>
                  </a:lnTo>
                  <a:lnTo>
                    <a:pt x="173808" y="132299"/>
                  </a:lnTo>
                  <a:lnTo>
                    <a:pt x="174158" y="133640"/>
                  </a:lnTo>
                  <a:lnTo>
                    <a:pt x="174150" y="134117"/>
                  </a:lnTo>
                  <a:lnTo>
                    <a:pt x="173923" y="134270"/>
                  </a:lnTo>
                  <a:lnTo>
                    <a:pt x="174074" y="135123"/>
                  </a:lnTo>
                  <a:lnTo>
                    <a:pt x="174345" y="135146"/>
                  </a:lnTo>
                  <a:lnTo>
                    <a:pt x="174540" y="135313"/>
                  </a:lnTo>
                  <a:lnTo>
                    <a:pt x="174702" y="135645"/>
                  </a:lnTo>
                  <a:lnTo>
                    <a:pt x="174724" y="135954"/>
                  </a:lnTo>
                  <a:lnTo>
                    <a:pt x="174839" y="136204"/>
                  </a:lnTo>
                  <a:lnTo>
                    <a:pt x="175135" y="136260"/>
                  </a:lnTo>
                  <a:lnTo>
                    <a:pt x="175413" y="136096"/>
                  </a:lnTo>
                  <a:lnTo>
                    <a:pt x="175608" y="135459"/>
                  </a:lnTo>
                  <a:lnTo>
                    <a:pt x="175593" y="135280"/>
                  </a:lnTo>
                  <a:lnTo>
                    <a:pt x="174353" y="134188"/>
                  </a:lnTo>
                  <a:lnTo>
                    <a:pt x="174284" y="133953"/>
                  </a:lnTo>
                  <a:lnTo>
                    <a:pt x="174335" y="133611"/>
                  </a:lnTo>
                  <a:lnTo>
                    <a:pt x="175075" y="132810"/>
                  </a:lnTo>
                  <a:lnTo>
                    <a:pt x="175298" y="132787"/>
                  </a:lnTo>
                  <a:lnTo>
                    <a:pt x="175749" y="133347"/>
                  </a:lnTo>
                  <a:lnTo>
                    <a:pt x="175991" y="134006"/>
                  </a:lnTo>
                  <a:lnTo>
                    <a:pt x="176099" y="134688"/>
                  </a:lnTo>
                  <a:lnTo>
                    <a:pt x="176250" y="134997"/>
                  </a:lnTo>
                  <a:lnTo>
                    <a:pt x="177062" y="135586"/>
                  </a:lnTo>
                  <a:lnTo>
                    <a:pt x="178143" y="135985"/>
                  </a:lnTo>
                  <a:lnTo>
                    <a:pt x="178338" y="135959"/>
                  </a:lnTo>
                  <a:lnTo>
                    <a:pt x="178648" y="135650"/>
                  </a:lnTo>
                  <a:lnTo>
                    <a:pt x="179197" y="136108"/>
                  </a:lnTo>
                  <a:lnTo>
                    <a:pt x="179894" y="137046"/>
                  </a:lnTo>
                  <a:lnTo>
                    <a:pt x="180005" y="137240"/>
                  </a:lnTo>
                  <a:lnTo>
                    <a:pt x="179968" y="137512"/>
                  </a:lnTo>
                  <a:lnTo>
                    <a:pt x="180121" y="137430"/>
                  </a:lnTo>
                  <a:lnTo>
                    <a:pt x="180438" y="137635"/>
                  </a:lnTo>
                  <a:lnTo>
                    <a:pt x="181243" y="137638"/>
                  </a:lnTo>
                  <a:lnTo>
                    <a:pt x="181330" y="137377"/>
                  </a:lnTo>
                  <a:lnTo>
                    <a:pt x="182148" y="136334"/>
                  </a:lnTo>
                  <a:lnTo>
                    <a:pt x="183670" y="134936"/>
                  </a:lnTo>
                  <a:lnTo>
                    <a:pt x="183930" y="134783"/>
                  </a:lnTo>
                  <a:lnTo>
                    <a:pt x="184212" y="134817"/>
                  </a:lnTo>
                  <a:lnTo>
                    <a:pt x="184868" y="134634"/>
                  </a:lnTo>
                  <a:lnTo>
                    <a:pt x="184861" y="134035"/>
                  </a:lnTo>
                  <a:lnTo>
                    <a:pt x="185373" y="133863"/>
                  </a:lnTo>
                  <a:lnTo>
                    <a:pt x="185615" y="133863"/>
                  </a:lnTo>
                  <a:lnTo>
                    <a:pt x="185911" y="134035"/>
                  </a:lnTo>
                  <a:lnTo>
                    <a:pt x="185633" y="133498"/>
                  </a:lnTo>
                  <a:lnTo>
                    <a:pt x="185240" y="132943"/>
                  </a:lnTo>
                  <a:lnTo>
                    <a:pt x="184810" y="132679"/>
                  </a:lnTo>
                  <a:lnTo>
                    <a:pt x="184883" y="131687"/>
                  </a:lnTo>
                  <a:lnTo>
                    <a:pt x="184976" y="131419"/>
                  </a:lnTo>
                  <a:lnTo>
                    <a:pt x="185211" y="131203"/>
                  </a:lnTo>
                  <a:lnTo>
                    <a:pt x="186229" y="130987"/>
                  </a:lnTo>
                  <a:lnTo>
                    <a:pt x="187452" y="132708"/>
                  </a:lnTo>
                  <a:lnTo>
                    <a:pt x="187661" y="133245"/>
                  </a:lnTo>
                  <a:lnTo>
                    <a:pt x="188416" y="134016"/>
                  </a:lnTo>
                  <a:lnTo>
                    <a:pt x="189155" y="134567"/>
                  </a:lnTo>
                  <a:lnTo>
                    <a:pt x="189386" y="135432"/>
                  </a:lnTo>
                  <a:lnTo>
                    <a:pt x="190248" y="136524"/>
                  </a:lnTo>
                  <a:lnTo>
                    <a:pt x="190724" y="136766"/>
                  </a:lnTo>
                  <a:lnTo>
                    <a:pt x="191298" y="136647"/>
                  </a:lnTo>
                  <a:lnTo>
                    <a:pt x="192744" y="136808"/>
                  </a:lnTo>
                  <a:lnTo>
                    <a:pt x="192711" y="137974"/>
                  </a:lnTo>
                  <a:lnTo>
                    <a:pt x="191936" y="138030"/>
                  </a:lnTo>
                  <a:lnTo>
                    <a:pt x="191615" y="137847"/>
                  </a:lnTo>
                  <a:lnTo>
                    <a:pt x="191388" y="137813"/>
                  </a:lnTo>
                  <a:lnTo>
                    <a:pt x="191247" y="137940"/>
                  </a:lnTo>
                  <a:lnTo>
                    <a:pt x="191160" y="138596"/>
                  </a:lnTo>
                  <a:lnTo>
                    <a:pt x="190615" y="139858"/>
                  </a:lnTo>
                  <a:lnTo>
                    <a:pt x="189994" y="140827"/>
                  </a:lnTo>
                  <a:lnTo>
                    <a:pt x="190005" y="141169"/>
                  </a:lnTo>
                  <a:lnTo>
                    <a:pt x="190528" y="141076"/>
                  </a:lnTo>
                  <a:lnTo>
                    <a:pt x="192537" y="140474"/>
                  </a:lnTo>
                  <a:lnTo>
                    <a:pt x="193299" y="139782"/>
                  </a:lnTo>
                  <a:lnTo>
                    <a:pt x="193547" y="139912"/>
                  </a:lnTo>
                  <a:lnTo>
                    <a:pt x="193586" y="141227"/>
                  </a:lnTo>
                  <a:lnTo>
                    <a:pt x="193712" y="141570"/>
                  </a:lnTo>
                  <a:lnTo>
                    <a:pt x="193889" y="141785"/>
                  </a:lnTo>
                  <a:lnTo>
                    <a:pt x="196295" y="141182"/>
                  </a:lnTo>
                  <a:lnTo>
                    <a:pt x="196362" y="141636"/>
                  </a:lnTo>
                  <a:lnTo>
                    <a:pt x="196279" y="142456"/>
                  </a:lnTo>
                  <a:lnTo>
                    <a:pt x="196034" y="142955"/>
                  </a:lnTo>
                  <a:lnTo>
                    <a:pt x="196374" y="143811"/>
                  </a:lnTo>
                  <a:lnTo>
                    <a:pt x="196431" y="144292"/>
                  </a:lnTo>
                  <a:lnTo>
                    <a:pt x="195411" y="143994"/>
                  </a:lnTo>
                  <a:lnTo>
                    <a:pt x="195169" y="144442"/>
                  </a:lnTo>
                  <a:lnTo>
                    <a:pt x="195725" y="144549"/>
                  </a:lnTo>
                  <a:lnTo>
                    <a:pt x="195635" y="145250"/>
                  </a:lnTo>
                  <a:lnTo>
                    <a:pt x="195815" y="145451"/>
                  </a:lnTo>
                  <a:lnTo>
                    <a:pt x="196370" y="145212"/>
                  </a:lnTo>
                  <a:lnTo>
                    <a:pt x="196529" y="145212"/>
                  </a:lnTo>
                  <a:lnTo>
                    <a:pt x="197092" y="145715"/>
                  </a:lnTo>
                  <a:lnTo>
                    <a:pt x="197063" y="146032"/>
                  </a:lnTo>
                  <a:lnTo>
                    <a:pt x="197132" y="146762"/>
                  </a:lnTo>
                  <a:lnTo>
                    <a:pt x="197489" y="147015"/>
                  </a:lnTo>
                  <a:lnTo>
                    <a:pt x="197557" y="147328"/>
                  </a:lnTo>
                  <a:lnTo>
                    <a:pt x="197557" y="147626"/>
                  </a:lnTo>
                  <a:lnTo>
                    <a:pt x="197331" y="147954"/>
                  </a:lnTo>
                  <a:lnTo>
                    <a:pt x="197464" y="148416"/>
                  </a:lnTo>
                  <a:lnTo>
                    <a:pt x="197846" y="148803"/>
                  </a:lnTo>
                  <a:lnTo>
                    <a:pt x="199094" y="149723"/>
                  </a:lnTo>
                  <a:lnTo>
                    <a:pt x="199872" y="150572"/>
                  </a:lnTo>
                  <a:lnTo>
                    <a:pt x="200132" y="151401"/>
                  </a:lnTo>
                  <a:lnTo>
                    <a:pt x="200114" y="152038"/>
                  </a:lnTo>
                  <a:lnTo>
                    <a:pt x="200186" y="152592"/>
                  </a:lnTo>
                  <a:lnTo>
                    <a:pt x="198828" y="152575"/>
                  </a:lnTo>
                  <a:lnTo>
                    <a:pt x="197754" y="152569"/>
                  </a:lnTo>
                  <a:lnTo>
                    <a:pt x="197394" y="152568"/>
                  </a:lnTo>
                  <a:lnTo>
                    <a:pt x="197080" y="152563"/>
                  </a:lnTo>
                  <a:lnTo>
                    <a:pt x="194406" y="152522"/>
                  </a:lnTo>
                  <a:lnTo>
                    <a:pt x="192063" y="152486"/>
                  </a:lnTo>
                  <a:lnTo>
                    <a:pt x="190818" y="152482"/>
                  </a:lnTo>
                  <a:lnTo>
                    <a:pt x="189681" y="152478"/>
                  </a:lnTo>
                  <a:lnTo>
                    <a:pt x="188959" y="152461"/>
                  </a:lnTo>
                  <a:lnTo>
                    <a:pt x="188225" y="152444"/>
                  </a:lnTo>
                  <a:lnTo>
                    <a:pt x="187771" y="152444"/>
                  </a:lnTo>
                  <a:lnTo>
                    <a:pt x="187349" y="152433"/>
                  </a:lnTo>
                  <a:lnTo>
                    <a:pt x="186542" y="152434"/>
                  </a:lnTo>
                  <a:lnTo>
                    <a:pt x="184221" y="152438"/>
                  </a:lnTo>
                  <a:lnTo>
                    <a:pt x="184009" y="152438"/>
                  </a:lnTo>
                  <a:lnTo>
                    <a:pt x="182711" y="152441"/>
                  </a:lnTo>
                  <a:lnTo>
                    <a:pt x="180722" y="152444"/>
                  </a:lnTo>
                  <a:lnTo>
                    <a:pt x="173621" y="152456"/>
                  </a:lnTo>
                  <a:lnTo>
                    <a:pt x="168829" y="152482"/>
                  </a:lnTo>
                  <a:lnTo>
                    <a:pt x="166795" y="152482"/>
                  </a:lnTo>
                  <a:lnTo>
                    <a:pt x="165488" y="152467"/>
                  </a:lnTo>
                  <a:lnTo>
                    <a:pt x="165057" y="152456"/>
                  </a:lnTo>
                  <a:lnTo>
                    <a:pt x="163457" y="152451"/>
                  </a:lnTo>
                  <a:lnTo>
                    <a:pt x="160970" y="152378"/>
                  </a:lnTo>
                  <a:lnTo>
                    <a:pt x="157909" y="152289"/>
                  </a:lnTo>
                  <a:lnTo>
                    <a:pt x="155730" y="152225"/>
                  </a:lnTo>
                  <a:lnTo>
                    <a:pt x="149845" y="152052"/>
                  </a:lnTo>
                  <a:lnTo>
                    <a:pt x="149670" y="152042"/>
                  </a:lnTo>
                  <a:lnTo>
                    <a:pt x="149463" y="152030"/>
                  </a:lnTo>
                  <a:lnTo>
                    <a:pt x="148922" y="152035"/>
                  </a:lnTo>
                  <a:lnTo>
                    <a:pt x="148661" y="152027"/>
                  </a:lnTo>
                  <a:lnTo>
                    <a:pt x="147499" y="151993"/>
                  </a:lnTo>
                  <a:lnTo>
                    <a:pt x="145608" y="151936"/>
                  </a:lnTo>
                  <a:lnTo>
                    <a:pt x="144862" y="151933"/>
                  </a:lnTo>
                  <a:lnTo>
                    <a:pt x="144162" y="151930"/>
                  </a:lnTo>
                  <a:lnTo>
                    <a:pt x="141669" y="151869"/>
                  </a:lnTo>
                  <a:lnTo>
                    <a:pt x="136139" y="151735"/>
                  </a:lnTo>
                  <a:lnTo>
                    <a:pt x="123137" y="151419"/>
                  </a:lnTo>
                  <a:lnTo>
                    <a:pt x="118541" y="151307"/>
                  </a:lnTo>
                  <a:lnTo>
                    <a:pt x="118321" y="151301"/>
                  </a:lnTo>
                  <a:lnTo>
                    <a:pt x="118057" y="151295"/>
                  </a:lnTo>
                  <a:lnTo>
                    <a:pt x="117554" y="151281"/>
                  </a:lnTo>
                  <a:lnTo>
                    <a:pt x="115759" y="151227"/>
                  </a:lnTo>
                  <a:lnTo>
                    <a:pt x="115133" y="151209"/>
                  </a:lnTo>
                  <a:lnTo>
                    <a:pt x="111341" y="151099"/>
                  </a:lnTo>
                  <a:lnTo>
                    <a:pt x="110649" y="151079"/>
                  </a:lnTo>
                  <a:lnTo>
                    <a:pt x="106872" y="150994"/>
                  </a:lnTo>
                  <a:lnTo>
                    <a:pt x="100390" y="150872"/>
                  </a:lnTo>
                  <a:lnTo>
                    <a:pt x="99091" y="150846"/>
                  </a:lnTo>
                  <a:lnTo>
                    <a:pt x="96146" y="150794"/>
                  </a:lnTo>
                  <a:lnTo>
                    <a:pt x="95412" y="150771"/>
                  </a:lnTo>
                  <a:lnTo>
                    <a:pt x="94944" y="150757"/>
                  </a:lnTo>
                  <a:lnTo>
                    <a:pt x="93870" y="150741"/>
                  </a:lnTo>
                  <a:lnTo>
                    <a:pt x="92945" y="150728"/>
                  </a:lnTo>
                  <a:lnTo>
                    <a:pt x="91566" y="150709"/>
                  </a:lnTo>
                  <a:lnTo>
                    <a:pt x="91218" y="150708"/>
                  </a:lnTo>
                  <a:lnTo>
                    <a:pt x="91030" y="150707"/>
                  </a:lnTo>
                  <a:lnTo>
                    <a:pt x="90114" y="150688"/>
                  </a:lnTo>
                  <a:lnTo>
                    <a:pt x="85961" y="150663"/>
                  </a:lnTo>
                  <a:lnTo>
                    <a:pt x="83220" y="150647"/>
                  </a:lnTo>
                  <a:lnTo>
                    <a:pt x="78157" y="150616"/>
                  </a:lnTo>
                  <a:lnTo>
                    <a:pt x="70142" y="150568"/>
                  </a:lnTo>
                  <a:lnTo>
                    <a:pt x="64684" y="150536"/>
                  </a:lnTo>
                  <a:lnTo>
                    <a:pt x="61695" y="150556"/>
                  </a:lnTo>
                  <a:lnTo>
                    <a:pt x="59622" y="150570"/>
                  </a:lnTo>
                  <a:lnTo>
                    <a:pt x="58679" y="150567"/>
                  </a:lnTo>
                  <a:lnTo>
                    <a:pt x="56428" y="150532"/>
                  </a:lnTo>
                  <a:lnTo>
                    <a:pt x="55309" y="150513"/>
                  </a:lnTo>
                  <a:lnTo>
                    <a:pt x="54906" y="150494"/>
                  </a:lnTo>
                  <a:lnTo>
                    <a:pt x="54676" y="150501"/>
                  </a:lnTo>
                  <a:lnTo>
                    <a:pt x="53748" y="150478"/>
                  </a:lnTo>
                  <a:lnTo>
                    <a:pt x="49804" y="150415"/>
                  </a:lnTo>
                  <a:lnTo>
                    <a:pt x="48483" y="150394"/>
                  </a:lnTo>
                  <a:lnTo>
                    <a:pt x="47352" y="150376"/>
                  </a:lnTo>
                  <a:lnTo>
                    <a:pt x="46224" y="150365"/>
                  </a:lnTo>
                  <a:lnTo>
                    <a:pt x="45449" y="150338"/>
                  </a:lnTo>
                  <a:lnTo>
                    <a:pt x="35311" y="150223"/>
                  </a:lnTo>
                  <a:lnTo>
                    <a:pt x="35099" y="150241"/>
                  </a:lnTo>
                  <a:lnTo>
                    <a:pt x="32626" y="150237"/>
                  </a:lnTo>
                  <a:lnTo>
                    <a:pt x="31934" y="150253"/>
                  </a:lnTo>
                  <a:lnTo>
                    <a:pt x="18087" y="150186"/>
                  </a:lnTo>
                  <a:lnTo>
                    <a:pt x="18238" y="124209"/>
                  </a:lnTo>
                  <a:lnTo>
                    <a:pt x="18261" y="121828"/>
                  </a:lnTo>
                  <a:lnTo>
                    <a:pt x="18075" y="121502"/>
                  </a:lnTo>
                  <a:lnTo>
                    <a:pt x="17431" y="120861"/>
                  </a:lnTo>
                  <a:lnTo>
                    <a:pt x="17184" y="121238"/>
                  </a:lnTo>
                  <a:lnTo>
                    <a:pt x="17115" y="121644"/>
                  </a:lnTo>
                  <a:lnTo>
                    <a:pt x="17148" y="121841"/>
                  </a:lnTo>
                  <a:lnTo>
                    <a:pt x="16654" y="122583"/>
                  </a:lnTo>
                  <a:lnTo>
                    <a:pt x="15896" y="123309"/>
                  </a:lnTo>
                  <a:lnTo>
                    <a:pt x="15741" y="123354"/>
                  </a:lnTo>
                  <a:lnTo>
                    <a:pt x="15423" y="123074"/>
                  </a:lnTo>
                  <a:lnTo>
                    <a:pt x="14481" y="123025"/>
                  </a:lnTo>
                  <a:lnTo>
                    <a:pt x="14409" y="122403"/>
                  </a:lnTo>
                  <a:lnTo>
                    <a:pt x="14384" y="120879"/>
                  </a:lnTo>
                  <a:lnTo>
                    <a:pt x="14525" y="120250"/>
                  </a:lnTo>
                  <a:lnTo>
                    <a:pt x="14825" y="119710"/>
                  </a:lnTo>
                  <a:lnTo>
                    <a:pt x="14768" y="118943"/>
                  </a:lnTo>
                  <a:lnTo>
                    <a:pt x="14389" y="118953"/>
                  </a:lnTo>
                  <a:lnTo>
                    <a:pt x="12795" y="119263"/>
                  </a:lnTo>
                  <a:lnTo>
                    <a:pt x="13050" y="118384"/>
                  </a:lnTo>
                  <a:lnTo>
                    <a:pt x="13087" y="117761"/>
                  </a:lnTo>
                  <a:lnTo>
                    <a:pt x="12661" y="116977"/>
                  </a:lnTo>
                  <a:lnTo>
                    <a:pt x="12226" y="116338"/>
                  </a:lnTo>
                  <a:lnTo>
                    <a:pt x="11092" y="115138"/>
                  </a:lnTo>
                  <a:lnTo>
                    <a:pt x="10065" y="114389"/>
                  </a:lnTo>
                  <a:lnTo>
                    <a:pt x="9823" y="114109"/>
                  </a:lnTo>
                  <a:lnTo>
                    <a:pt x="9401" y="113063"/>
                  </a:lnTo>
                  <a:lnTo>
                    <a:pt x="8291" y="112042"/>
                  </a:lnTo>
                  <a:lnTo>
                    <a:pt x="7890" y="111889"/>
                  </a:lnTo>
                  <a:lnTo>
                    <a:pt x="7178" y="111178"/>
                  </a:lnTo>
                  <a:lnTo>
                    <a:pt x="7066" y="110846"/>
                  </a:lnTo>
                  <a:lnTo>
                    <a:pt x="7113" y="110309"/>
                  </a:lnTo>
                  <a:lnTo>
                    <a:pt x="6694" y="109411"/>
                  </a:lnTo>
                  <a:lnTo>
                    <a:pt x="5382" y="110198"/>
                  </a:lnTo>
                  <a:lnTo>
                    <a:pt x="4604" y="109505"/>
                  </a:lnTo>
                  <a:lnTo>
                    <a:pt x="4482" y="109330"/>
                  </a:lnTo>
                  <a:lnTo>
                    <a:pt x="4601" y="109021"/>
                  </a:lnTo>
                  <a:lnTo>
                    <a:pt x="4452" y="108428"/>
                  </a:lnTo>
                  <a:lnTo>
                    <a:pt x="3899" y="107203"/>
                  </a:lnTo>
                  <a:lnTo>
                    <a:pt x="3226" y="104983"/>
                  </a:lnTo>
                  <a:lnTo>
                    <a:pt x="2773" y="103732"/>
                  </a:lnTo>
                  <a:lnTo>
                    <a:pt x="2313" y="103140"/>
                  </a:lnTo>
                  <a:lnTo>
                    <a:pt x="939" y="103189"/>
                  </a:lnTo>
                  <a:lnTo>
                    <a:pt x="220" y="103420"/>
                  </a:lnTo>
                  <a:lnTo>
                    <a:pt x="0" y="103163"/>
                  </a:lnTo>
                  <a:lnTo>
                    <a:pt x="38" y="102314"/>
                  </a:lnTo>
                  <a:lnTo>
                    <a:pt x="465" y="102165"/>
                  </a:lnTo>
                  <a:lnTo>
                    <a:pt x="844" y="101852"/>
                  </a:lnTo>
                  <a:lnTo>
                    <a:pt x="946" y="101587"/>
                  </a:lnTo>
                  <a:lnTo>
                    <a:pt x="851" y="101159"/>
                  </a:lnTo>
                  <a:lnTo>
                    <a:pt x="1412" y="100548"/>
                  </a:lnTo>
                  <a:lnTo>
                    <a:pt x="1578" y="100637"/>
                  </a:lnTo>
                  <a:lnTo>
                    <a:pt x="2106" y="100097"/>
                  </a:lnTo>
                  <a:lnTo>
                    <a:pt x="2941" y="99463"/>
                  </a:lnTo>
                  <a:lnTo>
                    <a:pt x="3201" y="98647"/>
                  </a:lnTo>
                  <a:lnTo>
                    <a:pt x="2778" y="98562"/>
                  </a:lnTo>
                  <a:lnTo>
                    <a:pt x="2608" y="98409"/>
                  </a:lnTo>
                  <a:lnTo>
                    <a:pt x="2554" y="98130"/>
                  </a:lnTo>
                  <a:lnTo>
                    <a:pt x="2651" y="96934"/>
                  </a:lnTo>
                  <a:lnTo>
                    <a:pt x="3237" y="96304"/>
                  </a:lnTo>
                  <a:lnTo>
                    <a:pt x="3689" y="96237"/>
                  </a:lnTo>
                  <a:lnTo>
                    <a:pt x="4192" y="95950"/>
                  </a:lnTo>
                  <a:lnTo>
                    <a:pt x="4517" y="95056"/>
                  </a:lnTo>
                  <a:lnTo>
                    <a:pt x="5268" y="94434"/>
                  </a:lnTo>
                  <a:lnTo>
                    <a:pt x="5496" y="93907"/>
                  </a:lnTo>
                  <a:lnTo>
                    <a:pt x="5302" y="93387"/>
                  </a:lnTo>
                  <a:lnTo>
                    <a:pt x="3814" y="92933"/>
                  </a:lnTo>
                  <a:lnTo>
                    <a:pt x="3162" y="91555"/>
                  </a:lnTo>
                  <a:lnTo>
                    <a:pt x="3398" y="91178"/>
                  </a:lnTo>
                  <a:lnTo>
                    <a:pt x="3904" y="90791"/>
                  </a:lnTo>
                  <a:lnTo>
                    <a:pt x="4415" y="90582"/>
                  </a:lnTo>
                  <a:lnTo>
                    <a:pt x="5052" y="90182"/>
                  </a:lnTo>
                  <a:lnTo>
                    <a:pt x="5066" y="89500"/>
                  </a:lnTo>
                  <a:lnTo>
                    <a:pt x="5218" y="89381"/>
                  </a:lnTo>
                  <a:lnTo>
                    <a:pt x="5236" y="89240"/>
                  </a:lnTo>
                  <a:lnTo>
                    <a:pt x="5012" y="88748"/>
                  </a:lnTo>
                  <a:lnTo>
                    <a:pt x="5077" y="88454"/>
                  </a:lnTo>
                  <a:lnTo>
                    <a:pt x="5417" y="87783"/>
                  </a:lnTo>
                  <a:lnTo>
                    <a:pt x="5573" y="87750"/>
                  </a:lnTo>
                  <a:lnTo>
                    <a:pt x="5147" y="87214"/>
                  </a:lnTo>
                  <a:lnTo>
                    <a:pt x="4979" y="87100"/>
                  </a:lnTo>
                  <a:lnTo>
                    <a:pt x="5199" y="86926"/>
                  </a:lnTo>
                  <a:lnTo>
                    <a:pt x="5071" y="87091"/>
                  </a:lnTo>
                  <a:lnTo>
                    <a:pt x="5242" y="87252"/>
                  </a:lnTo>
                  <a:lnTo>
                    <a:pt x="5587" y="87314"/>
                  </a:lnTo>
                  <a:lnTo>
                    <a:pt x="5536" y="87180"/>
                  </a:lnTo>
                  <a:lnTo>
                    <a:pt x="5214" y="87016"/>
                  </a:lnTo>
                  <a:lnTo>
                    <a:pt x="5315" y="86547"/>
                  </a:lnTo>
                  <a:lnTo>
                    <a:pt x="4892" y="86062"/>
                  </a:lnTo>
                  <a:lnTo>
                    <a:pt x="4801" y="85545"/>
                  </a:lnTo>
                  <a:lnTo>
                    <a:pt x="4877" y="85355"/>
                  </a:lnTo>
                  <a:lnTo>
                    <a:pt x="6018" y="84434"/>
                  </a:lnTo>
                  <a:lnTo>
                    <a:pt x="7560" y="83361"/>
                  </a:lnTo>
                  <a:lnTo>
                    <a:pt x="7774" y="83354"/>
                  </a:lnTo>
                  <a:lnTo>
                    <a:pt x="8064" y="83469"/>
                  </a:lnTo>
                  <a:lnTo>
                    <a:pt x="9383" y="84597"/>
                  </a:lnTo>
                  <a:lnTo>
                    <a:pt x="9538" y="84400"/>
                  </a:lnTo>
                  <a:lnTo>
                    <a:pt x="12210" y="86614"/>
                  </a:lnTo>
                  <a:lnTo>
                    <a:pt x="12931" y="87330"/>
                  </a:lnTo>
                  <a:lnTo>
                    <a:pt x="13714" y="87976"/>
                  </a:lnTo>
                  <a:lnTo>
                    <a:pt x="14148" y="88155"/>
                  </a:lnTo>
                  <a:lnTo>
                    <a:pt x="14510" y="88202"/>
                  </a:lnTo>
                  <a:lnTo>
                    <a:pt x="16880" y="87772"/>
                  </a:lnTo>
                  <a:lnTo>
                    <a:pt x="17741" y="87529"/>
                  </a:lnTo>
                  <a:lnTo>
                    <a:pt x="18317" y="87226"/>
                  </a:lnTo>
                  <a:lnTo>
                    <a:pt x="18663" y="86895"/>
                  </a:lnTo>
                  <a:lnTo>
                    <a:pt x="19433" y="85621"/>
                  </a:lnTo>
                  <a:lnTo>
                    <a:pt x="19545" y="85272"/>
                  </a:lnTo>
                  <a:lnTo>
                    <a:pt x="19577" y="84515"/>
                  </a:lnTo>
                  <a:lnTo>
                    <a:pt x="19348" y="83773"/>
                  </a:lnTo>
                  <a:lnTo>
                    <a:pt x="19119" y="83519"/>
                  </a:lnTo>
                  <a:lnTo>
                    <a:pt x="18977" y="83424"/>
                  </a:lnTo>
                  <a:lnTo>
                    <a:pt x="18892" y="83645"/>
                  </a:lnTo>
                  <a:lnTo>
                    <a:pt x="18352" y="83653"/>
                  </a:lnTo>
                  <a:lnTo>
                    <a:pt x="17894" y="83538"/>
                  </a:lnTo>
                  <a:lnTo>
                    <a:pt x="16549" y="82797"/>
                  </a:lnTo>
                  <a:lnTo>
                    <a:pt x="15136" y="82276"/>
                  </a:lnTo>
                  <a:lnTo>
                    <a:pt x="15140" y="82141"/>
                  </a:lnTo>
                  <a:lnTo>
                    <a:pt x="14993" y="81881"/>
                  </a:lnTo>
                  <a:lnTo>
                    <a:pt x="14506" y="81679"/>
                  </a:lnTo>
                  <a:lnTo>
                    <a:pt x="13762" y="82022"/>
                  </a:lnTo>
                  <a:lnTo>
                    <a:pt x="13407" y="82040"/>
                  </a:lnTo>
                  <a:lnTo>
                    <a:pt x="13027" y="81954"/>
                  </a:lnTo>
                  <a:lnTo>
                    <a:pt x="12777" y="81813"/>
                  </a:lnTo>
                  <a:lnTo>
                    <a:pt x="12389" y="81436"/>
                  </a:lnTo>
                  <a:lnTo>
                    <a:pt x="12056" y="80948"/>
                  </a:lnTo>
                  <a:lnTo>
                    <a:pt x="11658" y="80412"/>
                  </a:lnTo>
                  <a:lnTo>
                    <a:pt x="10901" y="78910"/>
                  </a:lnTo>
                  <a:lnTo>
                    <a:pt x="10694" y="78359"/>
                  </a:lnTo>
                  <a:lnTo>
                    <a:pt x="10683" y="77860"/>
                  </a:lnTo>
                  <a:lnTo>
                    <a:pt x="10847" y="77111"/>
                  </a:lnTo>
                  <a:lnTo>
                    <a:pt x="11057" y="76642"/>
                  </a:lnTo>
                  <a:lnTo>
                    <a:pt x="11706" y="76288"/>
                  </a:lnTo>
                  <a:lnTo>
                    <a:pt x="12046" y="75998"/>
                  </a:lnTo>
                  <a:lnTo>
                    <a:pt x="12268" y="75618"/>
                  </a:lnTo>
                  <a:lnTo>
                    <a:pt x="12518" y="74903"/>
                  </a:lnTo>
                  <a:lnTo>
                    <a:pt x="12895" y="74441"/>
                  </a:lnTo>
                  <a:lnTo>
                    <a:pt x="13080" y="74337"/>
                  </a:lnTo>
                  <a:lnTo>
                    <a:pt x="14378" y="74058"/>
                  </a:lnTo>
                  <a:lnTo>
                    <a:pt x="15458" y="73604"/>
                  </a:lnTo>
                  <a:lnTo>
                    <a:pt x="15610" y="73638"/>
                  </a:lnTo>
                  <a:lnTo>
                    <a:pt x="15074" y="73939"/>
                  </a:lnTo>
                  <a:lnTo>
                    <a:pt x="15476" y="73861"/>
                  </a:lnTo>
                  <a:lnTo>
                    <a:pt x="14961" y="74241"/>
                  </a:lnTo>
                  <a:lnTo>
                    <a:pt x="15178" y="74520"/>
                  </a:lnTo>
                  <a:lnTo>
                    <a:pt x="15305" y="74301"/>
                  </a:lnTo>
                  <a:lnTo>
                    <a:pt x="15574" y="74260"/>
                  </a:lnTo>
                  <a:lnTo>
                    <a:pt x="16601" y="74424"/>
                  </a:lnTo>
                  <a:lnTo>
                    <a:pt x="16717" y="74767"/>
                  </a:lnTo>
                  <a:lnTo>
                    <a:pt x="17058" y="75143"/>
                  </a:lnTo>
                  <a:lnTo>
                    <a:pt x="17212" y="75186"/>
                  </a:lnTo>
                  <a:lnTo>
                    <a:pt x="17257" y="74722"/>
                  </a:lnTo>
                  <a:lnTo>
                    <a:pt x="17760" y="73663"/>
                  </a:lnTo>
                  <a:lnTo>
                    <a:pt x="18720" y="73298"/>
                  </a:lnTo>
                  <a:lnTo>
                    <a:pt x="18898" y="72694"/>
                  </a:lnTo>
                  <a:lnTo>
                    <a:pt x="19198" y="72050"/>
                  </a:lnTo>
                  <a:lnTo>
                    <a:pt x="19405" y="71759"/>
                  </a:lnTo>
                  <a:lnTo>
                    <a:pt x="19956" y="71409"/>
                  </a:lnTo>
                  <a:lnTo>
                    <a:pt x="20601" y="71256"/>
                  </a:lnTo>
                  <a:lnTo>
                    <a:pt x="21072" y="71017"/>
                  </a:lnTo>
                  <a:lnTo>
                    <a:pt x="21080" y="70853"/>
                  </a:lnTo>
                  <a:lnTo>
                    <a:pt x="20971" y="70664"/>
                  </a:lnTo>
                  <a:lnTo>
                    <a:pt x="20778" y="69956"/>
                  </a:lnTo>
                  <a:lnTo>
                    <a:pt x="20815" y="69801"/>
                  </a:lnTo>
                  <a:lnTo>
                    <a:pt x="20967" y="69616"/>
                  </a:lnTo>
                  <a:lnTo>
                    <a:pt x="21649" y="69198"/>
                  </a:lnTo>
                  <a:lnTo>
                    <a:pt x="21986" y="69094"/>
                  </a:lnTo>
                  <a:lnTo>
                    <a:pt x="22200" y="69314"/>
                  </a:lnTo>
                  <a:lnTo>
                    <a:pt x="22990" y="69727"/>
                  </a:lnTo>
                  <a:lnTo>
                    <a:pt x="24567" y="69918"/>
                  </a:lnTo>
                  <a:lnTo>
                    <a:pt x="25394" y="69903"/>
                  </a:lnTo>
                  <a:lnTo>
                    <a:pt x="26000" y="70287"/>
                  </a:lnTo>
                  <a:lnTo>
                    <a:pt x="26032" y="70991"/>
                  </a:lnTo>
                  <a:lnTo>
                    <a:pt x="25825" y="70954"/>
                  </a:lnTo>
                  <a:lnTo>
                    <a:pt x="25423" y="70659"/>
                  </a:lnTo>
                  <a:lnTo>
                    <a:pt x="25108" y="70603"/>
                  </a:lnTo>
                  <a:lnTo>
                    <a:pt x="24187" y="71673"/>
                  </a:lnTo>
                  <a:lnTo>
                    <a:pt x="23799" y="72194"/>
                  </a:lnTo>
                  <a:lnTo>
                    <a:pt x="23502" y="73528"/>
                  </a:lnTo>
                  <a:lnTo>
                    <a:pt x="24386" y="73568"/>
                  </a:lnTo>
                  <a:lnTo>
                    <a:pt x="24879" y="73486"/>
                  </a:lnTo>
                  <a:lnTo>
                    <a:pt x="25756" y="74150"/>
                  </a:lnTo>
                  <a:lnTo>
                    <a:pt x="27394" y="74627"/>
                  </a:lnTo>
                  <a:lnTo>
                    <a:pt x="28366" y="74698"/>
                  </a:lnTo>
                  <a:lnTo>
                    <a:pt x="28735" y="75398"/>
                  </a:lnTo>
                  <a:lnTo>
                    <a:pt x="29227" y="75635"/>
                  </a:lnTo>
                  <a:lnTo>
                    <a:pt x="30242" y="75422"/>
                  </a:lnTo>
                  <a:lnTo>
                    <a:pt x="30755" y="75021"/>
                  </a:lnTo>
                  <a:lnTo>
                    <a:pt x="30871" y="74689"/>
                  </a:lnTo>
                  <a:lnTo>
                    <a:pt x="31102" y="74569"/>
                  </a:lnTo>
                  <a:lnTo>
                    <a:pt x="32237" y="74614"/>
                  </a:lnTo>
                  <a:lnTo>
                    <a:pt x="32723" y="74144"/>
                  </a:lnTo>
                  <a:lnTo>
                    <a:pt x="33696" y="73756"/>
                  </a:lnTo>
                  <a:lnTo>
                    <a:pt x="33920" y="73841"/>
                  </a:lnTo>
                  <a:lnTo>
                    <a:pt x="34151" y="74101"/>
                  </a:lnTo>
                  <a:lnTo>
                    <a:pt x="34285" y="75110"/>
                  </a:lnTo>
                  <a:lnTo>
                    <a:pt x="34453" y="75436"/>
                  </a:lnTo>
                  <a:lnTo>
                    <a:pt x="35908" y="75460"/>
                  </a:lnTo>
                  <a:lnTo>
                    <a:pt x="36244" y="76274"/>
                  </a:lnTo>
                  <a:lnTo>
                    <a:pt x="37208" y="78095"/>
                  </a:lnTo>
                  <a:lnTo>
                    <a:pt x="37389" y="78195"/>
                  </a:lnTo>
                  <a:lnTo>
                    <a:pt x="37614" y="78203"/>
                  </a:lnTo>
                  <a:lnTo>
                    <a:pt x="37839" y="77908"/>
                  </a:lnTo>
                  <a:lnTo>
                    <a:pt x="37784" y="77558"/>
                  </a:lnTo>
                  <a:lnTo>
                    <a:pt x="37596" y="77171"/>
                  </a:lnTo>
                  <a:lnTo>
                    <a:pt x="37563" y="76836"/>
                  </a:lnTo>
                  <a:lnTo>
                    <a:pt x="37911" y="75476"/>
                  </a:lnTo>
                  <a:lnTo>
                    <a:pt x="38121" y="75018"/>
                  </a:lnTo>
                  <a:lnTo>
                    <a:pt x="38296" y="74806"/>
                  </a:lnTo>
                  <a:lnTo>
                    <a:pt x="38545" y="74686"/>
                  </a:lnTo>
                  <a:lnTo>
                    <a:pt x="39048" y="73729"/>
                  </a:lnTo>
                  <a:lnTo>
                    <a:pt x="39360" y="73591"/>
                  </a:lnTo>
                  <a:lnTo>
                    <a:pt x="40092" y="73624"/>
                  </a:lnTo>
                  <a:lnTo>
                    <a:pt x="40513" y="72841"/>
                  </a:lnTo>
                  <a:lnTo>
                    <a:pt x="40831" y="73072"/>
                  </a:lnTo>
                  <a:lnTo>
                    <a:pt x="41102" y="73127"/>
                  </a:lnTo>
                  <a:lnTo>
                    <a:pt x="41510" y="73363"/>
                  </a:lnTo>
                  <a:lnTo>
                    <a:pt x="42738" y="73740"/>
                  </a:lnTo>
                  <a:lnTo>
                    <a:pt x="43677" y="74176"/>
                  </a:lnTo>
                  <a:lnTo>
                    <a:pt x="44232" y="74254"/>
                  </a:lnTo>
                  <a:lnTo>
                    <a:pt x="44583" y="74217"/>
                  </a:lnTo>
                  <a:lnTo>
                    <a:pt x="44783" y="74098"/>
                  </a:lnTo>
                  <a:lnTo>
                    <a:pt x="45613" y="73059"/>
                  </a:lnTo>
                  <a:lnTo>
                    <a:pt x="45066" y="72560"/>
                  </a:lnTo>
                  <a:lnTo>
                    <a:pt x="44613" y="72355"/>
                  </a:lnTo>
                  <a:lnTo>
                    <a:pt x="44524" y="71950"/>
                  </a:lnTo>
                  <a:lnTo>
                    <a:pt x="48205" y="71549"/>
                  </a:lnTo>
                  <a:lnTo>
                    <a:pt x="49088" y="71149"/>
                  </a:lnTo>
                  <a:lnTo>
                    <a:pt x="50598" y="71164"/>
                  </a:lnTo>
                  <a:lnTo>
                    <a:pt x="52703" y="72521"/>
                  </a:lnTo>
                  <a:lnTo>
                    <a:pt x="52912" y="70177"/>
                  </a:lnTo>
                  <a:lnTo>
                    <a:pt x="53427" y="70214"/>
                  </a:lnTo>
                  <a:lnTo>
                    <a:pt x="53551" y="68952"/>
                  </a:lnTo>
                  <a:lnTo>
                    <a:pt x="56184" y="68954"/>
                  </a:lnTo>
                  <a:lnTo>
                    <a:pt x="56813" y="61995"/>
                  </a:lnTo>
                  <a:lnTo>
                    <a:pt x="56736" y="61754"/>
                  </a:lnTo>
                  <a:lnTo>
                    <a:pt x="56499" y="61626"/>
                  </a:lnTo>
                  <a:lnTo>
                    <a:pt x="56461" y="61446"/>
                  </a:lnTo>
                  <a:lnTo>
                    <a:pt x="56636" y="61184"/>
                  </a:lnTo>
                  <a:lnTo>
                    <a:pt x="57407" y="60844"/>
                  </a:lnTo>
                  <a:lnTo>
                    <a:pt x="57793" y="60898"/>
                  </a:lnTo>
                  <a:lnTo>
                    <a:pt x="58409" y="61441"/>
                  </a:lnTo>
                  <a:lnTo>
                    <a:pt x="58732" y="61454"/>
                  </a:lnTo>
                  <a:lnTo>
                    <a:pt x="59434" y="60920"/>
                  </a:lnTo>
                  <a:lnTo>
                    <a:pt x="59728" y="60354"/>
                  </a:lnTo>
                  <a:lnTo>
                    <a:pt x="61230" y="59236"/>
                  </a:lnTo>
                  <a:lnTo>
                    <a:pt x="61354" y="58308"/>
                  </a:lnTo>
                  <a:lnTo>
                    <a:pt x="61413" y="56619"/>
                  </a:lnTo>
                  <a:lnTo>
                    <a:pt x="61199" y="56157"/>
                  </a:lnTo>
                  <a:lnTo>
                    <a:pt x="61351" y="55662"/>
                  </a:lnTo>
                  <a:lnTo>
                    <a:pt x="61584" y="55357"/>
                  </a:lnTo>
                  <a:lnTo>
                    <a:pt x="61660" y="55025"/>
                  </a:lnTo>
                  <a:lnTo>
                    <a:pt x="60829" y="53963"/>
                  </a:lnTo>
                  <a:lnTo>
                    <a:pt x="60760" y="53464"/>
                  </a:lnTo>
                  <a:lnTo>
                    <a:pt x="60390" y="52026"/>
                  </a:lnTo>
                  <a:lnTo>
                    <a:pt x="60663" y="52093"/>
                  </a:lnTo>
                  <a:lnTo>
                    <a:pt x="61831" y="51969"/>
                  </a:lnTo>
                  <a:lnTo>
                    <a:pt x="62159" y="51580"/>
                  </a:lnTo>
                  <a:lnTo>
                    <a:pt x="62751" y="51137"/>
                  </a:lnTo>
                  <a:lnTo>
                    <a:pt x="63001" y="51081"/>
                  </a:lnTo>
                  <a:lnTo>
                    <a:pt x="63346" y="51211"/>
                  </a:lnTo>
                  <a:lnTo>
                    <a:pt x="63666" y="50865"/>
                  </a:lnTo>
                  <a:lnTo>
                    <a:pt x="63688" y="50470"/>
                  </a:lnTo>
                  <a:lnTo>
                    <a:pt x="63822" y="50221"/>
                  </a:lnTo>
                  <a:lnTo>
                    <a:pt x="64175" y="50106"/>
                  </a:lnTo>
                  <a:lnTo>
                    <a:pt x="64550" y="50155"/>
                  </a:lnTo>
                  <a:lnTo>
                    <a:pt x="64408" y="50995"/>
                  </a:lnTo>
                  <a:lnTo>
                    <a:pt x="64547" y="50893"/>
                  </a:lnTo>
                  <a:lnTo>
                    <a:pt x="64685" y="50616"/>
                  </a:lnTo>
                  <a:lnTo>
                    <a:pt x="64827" y="50348"/>
                  </a:lnTo>
                  <a:lnTo>
                    <a:pt x="65577" y="50386"/>
                  </a:lnTo>
                  <a:lnTo>
                    <a:pt x="65648" y="49148"/>
                  </a:lnTo>
                  <a:lnTo>
                    <a:pt x="65575" y="48894"/>
                  </a:lnTo>
                  <a:lnTo>
                    <a:pt x="65890" y="48200"/>
                  </a:lnTo>
                  <a:lnTo>
                    <a:pt x="66192" y="48160"/>
                  </a:lnTo>
                  <a:lnTo>
                    <a:pt x="66817" y="47854"/>
                  </a:lnTo>
                  <a:lnTo>
                    <a:pt x="67017" y="47653"/>
                  </a:lnTo>
                  <a:lnTo>
                    <a:pt x="67107" y="474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3" name="pg454">
              <a:extLst>
                <a:ext uri="{FF2B5EF4-FFF2-40B4-BE49-F238E27FC236}">
                  <a16:creationId xmlns:a16="http://schemas.microsoft.com/office/drawing/2014/main" id="{58F847B8-062B-4C47-B1D5-D8F01714CCA1}"/>
                </a:ext>
              </a:extLst>
            </p:cNvPr>
            <p:cNvSpPr/>
            <p:nvPr/>
          </p:nvSpPr>
          <p:spPr>
            <a:xfrm>
              <a:off x="5833364" y="3530675"/>
              <a:ext cx="186472" cy="177872"/>
            </a:xfrm>
            <a:custGeom>
              <a:avLst/>
              <a:gdLst/>
              <a:ahLst/>
              <a:cxnLst/>
              <a:rect l="0" t="0" r="0" b="0"/>
              <a:pathLst>
                <a:path w="186472" h="177872">
                  <a:moveTo>
                    <a:pt x="155480" y="120502"/>
                  </a:moveTo>
                  <a:lnTo>
                    <a:pt x="155552" y="120341"/>
                  </a:lnTo>
                  <a:lnTo>
                    <a:pt x="156593" y="120255"/>
                  </a:lnTo>
                  <a:lnTo>
                    <a:pt x="157340" y="119865"/>
                  </a:lnTo>
                  <a:lnTo>
                    <a:pt x="157475" y="119385"/>
                  </a:lnTo>
                  <a:lnTo>
                    <a:pt x="157450" y="119232"/>
                  </a:lnTo>
                  <a:lnTo>
                    <a:pt x="157220" y="119068"/>
                  </a:lnTo>
                  <a:lnTo>
                    <a:pt x="157290" y="118729"/>
                  </a:lnTo>
                  <a:lnTo>
                    <a:pt x="158008" y="117776"/>
                  </a:lnTo>
                  <a:lnTo>
                    <a:pt x="158472" y="118115"/>
                  </a:lnTo>
                  <a:lnTo>
                    <a:pt x="159359" y="117835"/>
                  </a:lnTo>
                  <a:lnTo>
                    <a:pt x="160482" y="117914"/>
                  </a:lnTo>
                  <a:lnTo>
                    <a:pt x="160871" y="118091"/>
                  </a:lnTo>
                  <a:lnTo>
                    <a:pt x="162321" y="119267"/>
                  </a:lnTo>
                  <a:lnTo>
                    <a:pt x="162435" y="119751"/>
                  </a:lnTo>
                  <a:lnTo>
                    <a:pt x="160714" y="119759"/>
                  </a:lnTo>
                  <a:lnTo>
                    <a:pt x="160635" y="119983"/>
                  </a:lnTo>
                  <a:lnTo>
                    <a:pt x="160931" y="120430"/>
                  </a:lnTo>
                  <a:lnTo>
                    <a:pt x="161120" y="121100"/>
                  </a:lnTo>
                  <a:lnTo>
                    <a:pt x="160844" y="121394"/>
                  </a:lnTo>
                  <a:lnTo>
                    <a:pt x="160651" y="121684"/>
                  </a:lnTo>
                  <a:lnTo>
                    <a:pt x="161143" y="122621"/>
                  </a:lnTo>
                  <a:lnTo>
                    <a:pt x="161530" y="122878"/>
                  </a:lnTo>
                  <a:lnTo>
                    <a:pt x="161566" y="123269"/>
                  </a:lnTo>
                  <a:lnTo>
                    <a:pt x="161368" y="123984"/>
                  </a:lnTo>
                  <a:lnTo>
                    <a:pt x="160809" y="124189"/>
                  </a:lnTo>
                  <a:lnTo>
                    <a:pt x="160860" y="125023"/>
                  </a:lnTo>
                  <a:lnTo>
                    <a:pt x="160944" y="125403"/>
                  </a:lnTo>
                  <a:lnTo>
                    <a:pt x="160307" y="125761"/>
                  </a:lnTo>
                  <a:lnTo>
                    <a:pt x="160093" y="125753"/>
                  </a:lnTo>
                  <a:lnTo>
                    <a:pt x="159838" y="125876"/>
                  </a:lnTo>
                  <a:lnTo>
                    <a:pt x="159714" y="126073"/>
                  </a:lnTo>
                  <a:lnTo>
                    <a:pt x="159678" y="126439"/>
                  </a:lnTo>
                  <a:lnTo>
                    <a:pt x="159816" y="126848"/>
                  </a:lnTo>
                  <a:lnTo>
                    <a:pt x="160355" y="127462"/>
                  </a:lnTo>
                  <a:lnTo>
                    <a:pt x="160792" y="128102"/>
                  </a:lnTo>
                  <a:lnTo>
                    <a:pt x="161222" y="129215"/>
                  </a:lnTo>
                  <a:lnTo>
                    <a:pt x="161324" y="129726"/>
                  </a:lnTo>
                  <a:lnTo>
                    <a:pt x="161179" y="129964"/>
                  </a:lnTo>
                  <a:lnTo>
                    <a:pt x="161063" y="130571"/>
                  </a:lnTo>
                  <a:lnTo>
                    <a:pt x="161383" y="131088"/>
                  </a:lnTo>
                  <a:lnTo>
                    <a:pt x="161795" y="131479"/>
                  </a:lnTo>
                  <a:lnTo>
                    <a:pt x="160685" y="132209"/>
                  </a:lnTo>
                  <a:lnTo>
                    <a:pt x="158884" y="132996"/>
                  </a:lnTo>
                  <a:lnTo>
                    <a:pt x="157832" y="133071"/>
                  </a:lnTo>
                  <a:lnTo>
                    <a:pt x="156865" y="131897"/>
                  </a:lnTo>
                  <a:lnTo>
                    <a:pt x="156687" y="131317"/>
                  </a:lnTo>
                  <a:lnTo>
                    <a:pt x="155981" y="130944"/>
                  </a:lnTo>
                  <a:lnTo>
                    <a:pt x="154919" y="129983"/>
                  </a:lnTo>
                  <a:lnTo>
                    <a:pt x="154180" y="129938"/>
                  </a:lnTo>
                  <a:lnTo>
                    <a:pt x="153681" y="129353"/>
                  </a:lnTo>
                  <a:lnTo>
                    <a:pt x="153339" y="128828"/>
                  </a:lnTo>
                  <a:lnTo>
                    <a:pt x="152739" y="129111"/>
                  </a:lnTo>
                  <a:lnTo>
                    <a:pt x="151623" y="129147"/>
                  </a:lnTo>
                  <a:lnTo>
                    <a:pt x="151647" y="128623"/>
                  </a:lnTo>
                  <a:lnTo>
                    <a:pt x="151847" y="127885"/>
                  </a:lnTo>
                  <a:lnTo>
                    <a:pt x="151986" y="126072"/>
                  </a:lnTo>
                  <a:lnTo>
                    <a:pt x="151975" y="125558"/>
                  </a:lnTo>
                  <a:lnTo>
                    <a:pt x="152733" y="124955"/>
                  </a:lnTo>
                  <a:lnTo>
                    <a:pt x="152514" y="123611"/>
                  </a:lnTo>
                  <a:lnTo>
                    <a:pt x="152216" y="123283"/>
                  </a:lnTo>
                  <a:lnTo>
                    <a:pt x="151313" y="122646"/>
                  </a:lnTo>
                  <a:lnTo>
                    <a:pt x="150832" y="121933"/>
                  </a:lnTo>
                  <a:lnTo>
                    <a:pt x="150184" y="122438"/>
                  </a:lnTo>
                  <a:lnTo>
                    <a:pt x="150060" y="122590"/>
                  </a:lnTo>
                  <a:lnTo>
                    <a:pt x="149987" y="122944"/>
                  </a:lnTo>
                  <a:lnTo>
                    <a:pt x="150404" y="123665"/>
                  </a:lnTo>
                  <a:lnTo>
                    <a:pt x="150409" y="124255"/>
                  </a:lnTo>
                  <a:lnTo>
                    <a:pt x="150188" y="125389"/>
                  </a:lnTo>
                  <a:lnTo>
                    <a:pt x="150024" y="125733"/>
                  </a:lnTo>
                  <a:lnTo>
                    <a:pt x="149302" y="127068"/>
                  </a:lnTo>
                  <a:lnTo>
                    <a:pt x="148753" y="127470"/>
                  </a:lnTo>
                  <a:lnTo>
                    <a:pt x="148122" y="127739"/>
                  </a:lnTo>
                  <a:lnTo>
                    <a:pt x="147221" y="128253"/>
                  </a:lnTo>
                  <a:lnTo>
                    <a:pt x="146718" y="128703"/>
                  </a:lnTo>
                  <a:lnTo>
                    <a:pt x="146471" y="129159"/>
                  </a:lnTo>
                  <a:lnTo>
                    <a:pt x="146431" y="129711"/>
                  </a:lnTo>
                  <a:lnTo>
                    <a:pt x="145800" y="130946"/>
                  </a:lnTo>
                  <a:lnTo>
                    <a:pt x="145486" y="131739"/>
                  </a:lnTo>
                  <a:lnTo>
                    <a:pt x="145095" y="132451"/>
                  </a:lnTo>
                  <a:lnTo>
                    <a:pt x="144554" y="133195"/>
                  </a:lnTo>
                  <a:lnTo>
                    <a:pt x="144376" y="133624"/>
                  </a:lnTo>
                  <a:lnTo>
                    <a:pt x="144354" y="133787"/>
                  </a:lnTo>
                  <a:lnTo>
                    <a:pt x="144464" y="134140"/>
                  </a:lnTo>
                  <a:lnTo>
                    <a:pt x="144836" y="134653"/>
                  </a:lnTo>
                  <a:lnTo>
                    <a:pt x="145004" y="134747"/>
                  </a:lnTo>
                  <a:lnTo>
                    <a:pt x="145553" y="134840"/>
                  </a:lnTo>
                  <a:lnTo>
                    <a:pt x="146883" y="134416"/>
                  </a:lnTo>
                  <a:lnTo>
                    <a:pt x="147229" y="134483"/>
                  </a:lnTo>
                  <a:lnTo>
                    <a:pt x="147909" y="136088"/>
                  </a:lnTo>
                  <a:lnTo>
                    <a:pt x="148076" y="136710"/>
                  </a:lnTo>
                  <a:lnTo>
                    <a:pt x="147934" y="136844"/>
                  </a:lnTo>
                  <a:lnTo>
                    <a:pt x="146742" y="136260"/>
                  </a:lnTo>
                  <a:lnTo>
                    <a:pt x="145960" y="135631"/>
                  </a:lnTo>
                  <a:lnTo>
                    <a:pt x="145778" y="135583"/>
                  </a:lnTo>
                  <a:lnTo>
                    <a:pt x="145240" y="135825"/>
                  </a:lnTo>
                  <a:lnTo>
                    <a:pt x="144538" y="135878"/>
                  </a:lnTo>
                  <a:lnTo>
                    <a:pt x="144327" y="135837"/>
                  </a:lnTo>
                  <a:lnTo>
                    <a:pt x="144094" y="135599"/>
                  </a:lnTo>
                  <a:lnTo>
                    <a:pt x="143398" y="133845"/>
                  </a:lnTo>
                  <a:lnTo>
                    <a:pt x="143732" y="132985"/>
                  </a:lnTo>
                  <a:lnTo>
                    <a:pt x="144012" y="132493"/>
                  </a:lnTo>
                  <a:lnTo>
                    <a:pt x="143939" y="131547"/>
                  </a:lnTo>
                  <a:lnTo>
                    <a:pt x="144135" y="131160"/>
                  </a:lnTo>
                  <a:lnTo>
                    <a:pt x="144400" y="130296"/>
                  </a:lnTo>
                  <a:lnTo>
                    <a:pt x="144480" y="129573"/>
                  </a:lnTo>
                  <a:lnTo>
                    <a:pt x="143894" y="128888"/>
                  </a:lnTo>
                  <a:lnTo>
                    <a:pt x="143665" y="128710"/>
                  </a:lnTo>
                  <a:lnTo>
                    <a:pt x="143278" y="128990"/>
                  </a:lnTo>
                  <a:lnTo>
                    <a:pt x="142912" y="129369"/>
                  </a:lnTo>
                  <a:lnTo>
                    <a:pt x="142287" y="130569"/>
                  </a:lnTo>
                  <a:lnTo>
                    <a:pt x="142140" y="131228"/>
                  </a:lnTo>
                  <a:lnTo>
                    <a:pt x="142403" y="131765"/>
                  </a:lnTo>
                  <a:lnTo>
                    <a:pt x="140801" y="135166"/>
                  </a:lnTo>
                  <a:lnTo>
                    <a:pt x="140707" y="135469"/>
                  </a:lnTo>
                  <a:lnTo>
                    <a:pt x="140765" y="135841"/>
                  </a:lnTo>
                  <a:lnTo>
                    <a:pt x="140721" y="136120"/>
                  </a:lnTo>
                  <a:lnTo>
                    <a:pt x="140368" y="136980"/>
                  </a:lnTo>
                  <a:lnTo>
                    <a:pt x="140030" y="137218"/>
                  </a:lnTo>
                  <a:lnTo>
                    <a:pt x="139917" y="137974"/>
                  </a:lnTo>
                  <a:lnTo>
                    <a:pt x="140131" y="138276"/>
                  </a:lnTo>
                  <a:lnTo>
                    <a:pt x="140167" y="138481"/>
                  </a:lnTo>
                  <a:lnTo>
                    <a:pt x="140037" y="139092"/>
                  </a:lnTo>
                  <a:lnTo>
                    <a:pt x="139665" y="139851"/>
                  </a:lnTo>
                  <a:lnTo>
                    <a:pt x="139334" y="140305"/>
                  </a:lnTo>
                  <a:lnTo>
                    <a:pt x="138966" y="141515"/>
                  </a:lnTo>
                  <a:lnTo>
                    <a:pt x="138362" y="142211"/>
                  </a:lnTo>
                  <a:lnTo>
                    <a:pt x="138235" y="142560"/>
                  </a:lnTo>
                  <a:lnTo>
                    <a:pt x="138357" y="143119"/>
                  </a:lnTo>
                  <a:lnTo>
                    <a:pt x="138120" y="143066"/>
                  </a:lnTo>
                  <a:lnTo>
                    <a:pt x="137896" y="142135"/>
                  </a:lnTo>
                  <a:lnTo>
                    <a:pt x="138177" y="141596"/>
                  </a:lnTo>
                  <a:lnTo>
                    <a:pt x="138113" y="141061"/>
                  </a:lnTo>
                  <a:lnTo>
                    <a:pt x="137025" y="139059"/>
                  </a:lnTo>
                  <a:lnTo>
                    <a:pt x="136857" y="139236"/>
                  </a:lnTo>
                  <a:lnTo>
                    <a:pt x="136018" y="139734"/>
                  </a:lnTo>
                  <a:lnTo>
                    <a:pt x="134348" y="139727"/>
                  </a:lnTo>
                  <a:lnTo>
                    <a:pt x="132777" y="140868"/>
                  </a:lnTo>
                  <a:lnTo>
                    <a:pt x="131336" y="140856"/>
                  </a:lnTo>
                  <a:lnTo>
                    <a:pt x="128948" y="139330"/>
                  </a:lnTo>
                  <a:lnTo>
                    <a:pt x="119327" y="139657"/>
                  </a:lnTo>
                  <a:lnTo>
                    <a:pt x="119087" y="138472"/>
                  </a:lnTo>
                  <a:lnTo>
                    <a:pt x="119323" y="138029"/>
                  </a:lnTo>
                  <a:lnTo>
                    <a:pt x="119403" y="137631"/>
                  </a:lnTo>
                  <a:lnTo>
                    <a:pt x="119192" y="137117"/>
                  </a:lnTo>
                  <a:lnTo>
                    <a:pt x="119053" y="137013"/>
                  </a:lnTo>
                  <a:lnTo>
                    <a:pt x="119090" y="137244"/>
                  </a:lnTo>
                  <a:lnTo>
                    <a:pt x="119028" y="137419"/>
                  </a:lnTo>
                  <a:lnTo>
                    <a:pt x="118661" y="138100"/>
                  </a:lnTo>
                  <a:lnTo>
                    <a:pt x="118392" y="138074"/>
                  </a:lnTo>
                  <a:lnTo>
                    <a:pt x="118374" y="137880"/>
                  </a:lnTo>
                  <a:lnTo>
                    <a:pt x="117857" y="138424"/>
                  </a:lnTo>
                  <a:lnTo>
                    <a:pt x="117690" y="138916"/>
                  </a:lnTo>
                  <a:lnTo>
                    <a:pt x="117864" y="139392"/>
                  </a:lnTo>
                  <a:lnTo>
                    <a:pt x="118085" y="139705"/>
                  </a:lnTo>
                  <a:lnTo>
                    <a:pt x="109441" y="140032"/>
                  </a:lnTo>
                  <a:lnTo>
                    <a:pt x="109066" y="140181"/>
                  </a:lnTo>
                  <a:lnTo>
                    <a:pt x="109092" y="140326"/>
                  </a:lnTo>
                  <a:lnTo>
                    <a:pt x="109372" y="140404"/>
                  </a:lnTo>
                  <a:lnTo>
                    <a:pt x="109248" y="140601"/>
                  </a:lnTo>
                  <a:lnTo>
                    <a:pt x="109062" y="140717"/>
                  </a:lnTo>
                  <a:lnTo>
                    <a:pt x="108975" y="140855"/>
                  </a:lnTo>
                  <a:lnTo>
                    <a:pt x="108782" y="140899"/>
                  </a:lnTo>
                  <a:lnTo>
                    <a:pt x="108488" y="140634"/>
                  </a:lnTo>
                  <a:lnTo>
                    <a:pt x="108320" y="140608"/>
                  </a:lnTo>
                  <a:lnTo>
                    <a:pt x="107957" y="140813"/>
                  </a:lnTo>
                  <a:lnTo>
                    <a:pt x="107954" y="140983"/>
                  </a:lnTo>
                  <a:lnTo>
                    <a:pt x="107989" y="141152"/>
                  </a:lnTo>
                  <a:lnTo>
                    <a:pt x="108276" y="141234"/>
                  </a:lnTo>
                  <a:lnTo>
                    <a:pt x="108593" y="141446"/>
                  </a:lnTo>
                  <a:lnTo>
                    <a:pt x="108505" y="141621"/>
                  </a:lnTo>
                  <a:lnTo>
                    <a:pt x="108269" y="141558"/>
                  </a:lnTo>
                  <a:lnTo>
                    <a:pt x="108131" y="141718"/>
                  </a:lnTo>
                  <a:lnTo>
                    <a:pt x="108388" y="141956"/>
                  </a:lnTo>
                  <a:lnTo>
                    <a:pt x="108731" y="142028"/>
                  </a:lnTo>
                  <a:lnTo>
                    <a:pt x="108807" y="142277"/>
                  </a:lnTo>
                  <a:lnTo>
                    <a:pt x="108749" y="142482"/>
                  </a:lnTo>
                  <a:lnTo>
                    <a:pt x="108454" y="142433"/>
                  </a:lnTo>
                  <a:lnTo>
                    <a:pt x="108061" y="142501"/>
                  </a:lnTo>
                  <a:lnTo>
                    <a:pt x="107334" y="142975"/>
                  </a:lnTo>
                  <a:lnTo>
                    <a:pt x="107400" y="143340"/>
                  </a:lnTo>
                  <a:lnTo>
                    <a:pt x="107589" y="143720"/>
                  </a:lnTo>
                  <a:lnTo>
                    <a:pt x="107956" y="143769"/>
                  </a:lnTo>
                  <a:lnTo>
                    <a:pt x="108043" y="144123"/>
                  </a:lnTo>
                  <a:lnTo>
                    <a:pt x="107803" y="144152"/>
                  </a:lnTo>
                  <a:lnTo>
                    <a:pt x="107701" y="144288"/>
                  </a:lnTo>
                  <a:lnTo>
                    <a:pt x="107508" y="144510"/>
                  </a:lnTo>
                  <a:lnTo>
                    <a:pt x="107424" y="145873"/>
                  </a:lnTo>
                  <a:lnTo>
                    <a:pt x="107990" y="147228"/>
                  </a:lnTo>
                  <a:lnTo>
                    <a:pt x="104085" y="152649"/>
                  </a:lnTo>
                  <a:lnTo>
                    <a:pt x="102819" y="154198"/>
                  </a:lnTo>
                  <a:lnTo>
                    <a:pt x="102217" y="154932"/>
                  </a:lnTo>
                  <a:lnTo>
                    <a:pt x="98277" y="159705"/>
                  </a:lnTo>
                  <a:lnTo>
                    <a:pt x="97896" y="160167"/>
                  </a:lnTo>
                  <a:lnTo>
                    <a:pt x="95934" y="162543"/>
                  </a:lnTo>
                  <a:lnTo>
                    <a:pt x="95721" y="162794"/>
                  </a:lnTo>
                  <a:lnTo>
                    <a:pt x="87461" y="172271"/>
                  </a:lnTo>
                  <a:lnTo>
                    <a:pt x="83617" y="173780"/>
                  </a:lnTo>
                  <a:lnTo>
                    <a:pt x="83427" y="174659"/>
                  </a:lnTo>
                  <a:lnTo>
                    <a:pt x="82836" y="175496"/>
                  </a:lnTo>
                  <a:lnTo>
                    <a:pt x="82116" y="175549"/>
                  </a:lnTo>
                  <a:lnTo>
                    <a:pt x="80905" y="175488"/>
                  </a:lnTo>
                  <a:lnTo>
                    <a:pt x="79360" y="175578"/>
                  </a:lnTo>
                  <a:lnTo>
                    <a:pt x="78612" y="175499"/>
                  </a:lnTo>
                  <a:lnTo>
                    <a:pt x="78217" y="175469"/>
                  </a:lnTo>
                  <a:lnTo>
                    <a:pt x="77141" y="175915"/>
                  </a:lnTo>
                  <a:lnTo>
                    <a:pt x="76980" y="175782"/>
                  </a:lnTo>
                  <a:lnTo>
                    <a:pt x="75390" y="176100"/>
                  </a:lnTo>
                  <a:lnTo>
                    <a:pt x="74129" y="176455"/>
                  </a:lnTo>
                  <a:lnTo>
                    <a:pt x="73729" y="176675"/>
                  </a:lnTo>
                  <a:lnTo>
                    <a:pt x="73327" y="176450"/>
                  </a:lnTo>
                  <a:lnTo>
                    <a:pt x="72235" y="176320"/>
                  </a:lnTo>
                  <a:lnTo>
                    <a:pt x="71806" y="176317"/>
                  </a:lnTo>
                  <a:lnTo>
                    <a:pt x="71626" y="177334"/>
                  </a:lnTo>
                  <a:lnTo>
                    <a:pt x="70700" y="177509"/>
                  </a:lnTo>
                  <a:lnTo>
                    <a:pt x="70256" y="177299"/>
                  </a:lnTo>
                  <a:lnTo>
                    <a:pt x="70150" y="177872"/>
                  </a:lnTo>
                  <a:lnTo>
                    <a:pt x="66042" y="166021"/>
                  </a:lnTo>
                  <a:lnTo>
                    <a:pt x="65347" y="164059"/>
                  </a:lnTo>
                  <a:lnTo>
                    <a:pt x="65369" y="162892"/>
                  </a:lnTo>
                  <a:lnTo>
                    <a:pt x="64216" y="151739"/>
                  </a:lnTo>
                  <a:lnTo>
                    <a:pt x="63258" y="153373"/>
                  </a:lnTo>
                  <a:lnTo>
                    <a:pt x="62384" y="154615"/>
                  </a:lnTo>
                  <a:lnTo>
                    <a:pt x="61002" y="154976"/>
                  </a:lnTo>
                  <a:lnTo>
                    <a:pt x="60738" y="154611"/>
                  </a:lnTo>
                  <a:lnTo>
                    <a:pt x="61625" y="153609"/>
                  </a:lnTo>
                  <a:lnTo>
                    <a:pt x="61708" y="153463"/>
                  </a:lnTo>
                  <a:lnTo>
                    <a:pt x="61668" y="152629"/>
                  </a:lnTo>
                  <a:lnTo>
                    <a:pt x="61247" y="152350"/>
                  </a:lnTo>
                  <a:lnTo>
                    <a:pt x="61106" y="152171"/>
                  </a:lnTo>
                  <a:lnTo>
                    <a:pt x="60986" y="151802"/>
                  </a:lnTo>
                  <a:lnTo>
                    <a:pt x="61001" y="151545"/>
                  </a:lnTo>
                  <a:lnTo>
                    <a:pt x="60902" y="151403"/>
                  </a:lnTo>
                  <a:lnTo>
                    <a:pt x="59776" y="151321"/>
                  </a:lnTo>
                  <a:lnTo>
                    <a:pt x="59486" y="150952"/>
                  </a:lnTo>
                  <a:lnTo>
                    <a:pt x="58872" y="150606"/>
                  </a:lnTo>
                  <a:lnTo>
                    <a:pt x="57803" y="150370"/>
                  </a:lnTo>
                  <a:lnTo>
                    <a:pt x="56847" y="149938"/>
                  </a:lnTo>
                  <a:lnTo>
                    <a:pt x="56244" y="149461"/>
                  </a:lnTo>
                  <a:lnTo>
                    <a:pt x="55841" y="149416"/>
                  </a:lnTo>
                  <a:lnTo>
                    <a:pt x="55470" y="149461"/>
                  </a:lnTo>
                  <a:lnTo>
                    <a:pt x="55208" y="149643"/>
                  </a:lnTo>
                  <a:lnTo>
                    <a:pt x="54637" y="149639"/>
                  </a:lnTo>
                  <a:lnTo>
                    <a:pt x="54049" y="149420"/>
                  </a:lnTo>
                  <a:lnTo>
                    <a:pt x="53987" y="149289"/>
                  </a:lnTo>
                  <a:lnTo>
                    <a:pt x="53823" y="149218"/>
                  </a:lnTo>
                  <a:lnTo>
                    <a:pt x="52507" y="148928"/>
                  </a:lnTo>
                  <a:lnTo>
                    <a:pt x="52059" y="148913"/>
                  </a:lnTo>
                  <a:lnTo>
                    <a:pt x="51708" y="148786"/>
                  </a:lnTo>
                  <a:lnTo>
                    <a:pt x="51308" y="148491"/>
                  </a:lnTo>
                  <a:lnTo>
                    <a:pt x="51250" y="148333"/>
                  </a:lnTo>
                  <a:lnTo>
                    <a:pt x="51748" y="148128"/>
                  </a:lnTo>
                  <a:lnTo>
                    <a:pt x="52881" y="147278"/>
                  </a:lnTo>
                  <a:lnTo>
                    <a:pt x="53231" y="146794"/>
                  </a:lnTo>
                  <a:lnTo>
                    <a:pt x="52896" y="146347"/>
                  </a:lnTo>
                  <a:lnTo>
                    <a:pt x="52533" y="146071"/>
                  </a:lnTo>
                  <a:lnTo>
                    <a:pt x="51466" y="145498"/>
                  </a:lnTo>
                  <a:lnTo>
                    <a:pt x="51317" y="145444"/>
                  </a:lnTo>
                  <a:lnTo>
                    <a:pt x="50985" y="145117"/>
                  </a:lnTo>
                  <a:lnTo>
                    <a:pt x="50564" y="143957"/>
                  </a:lnTo>
                  <a:lnTo>
                    <a:pt x="51573" y="143523"/>
                  </a:lnTo>
                  <a:lnTo>
                    <a:pt x="51849" y="143311"/>
                  </a:lnTo>
                  <a:lnTo>
                    <a:pt x="51922" y="143170"/>
                  </a:lnTo>
                  <a:lnTo>
                    <a:pt x="51871" y="142712"/>
                  </a:lnTo>
                  <a:lnTo>
                    <a:pt x="51645" y="142380"/>
                  </a:lnTo>
                  <a:lnTo>
                    <a:pt x="50892" y="142205"/>
                  </a:lnTo>
                  <a:lnTo>
                    <a:pt x="50277" y="142321"/>
                  </a:lnTo>
                  <a:lnTo>
                    <a:pt x="49637" y="142265"/>
                  </a:lnTo>
                  <a:lnTo>
                    <a:pt x="49462" y="142049"/>
                  </a:lnTo>
                  <a:lnTo>
                    <a:pt x="49426" y="141766"/>
                  </a:lnTo>
                  <a:lnTo>
                    <a:pt x="49619" y="141427"/>
                  </a:lnTo>
                  <a:lnTo>
                    <a:pt x="50019" y="141278"/>
                  </a:lnTo>
                  <a:lnTo>
                    <a:pt x="50361" y="141308"/>
                  </a:lnTo>
                  <a:lnTo>
                    <a:pt x="50710" y="141218"/>
                  </a:lnTo>
                  <a:lnTo>
                    <a:pt x="50862" y="141096"/>
                  </a:lnTo>
                  <a:lnTo>
                    <a:pt x="50921" y="140693"/>
                  </a:lnTo>
                  <a:lnTo>
                    <a:pt x="50728" y="140280"/>
                  </a:lnTo>
                  <a:lnTo>
                    <a:pt x="50135" y="140429"/>
                  </a:lnTo>
                  <a:lnTo>
                    <a:pt x="49920" y="140396"/>
                  </a:lnTo>
                  <a:lnTo>
                    <a:pt x="49873" y="140209"/>
                  </a:lnTo>
                  <a:lnTo>
                    <a:pt x="49997" y="140046"/>
                  </a:lnTo>
                  <a:lnTo>
                    <a:pt x="50233" y="140001"/>
                  </a:lnTo>
                  <a:lnTo>
                    <a:pt x="51302" y="140146"/>
                  </a:lnTo>
                  <a:lnTo>
                    <a:pt x="51452" y="140086"/>
                  </a:lnTo>
                  <a:lnTo>
                    <a:pt x="51597" y="139788"/>
                  </a:lnTo>
                  <a:lnTo>
                    <a:pt x="51550" y="139524"/>
                  </a:lnTo>
                  <a:lnTo>
                    <a:pt x="50938" y="139174"/>
                  </a:lnTo>
                  <a:lnTo>
                    <a:pt x="50680" y="138924"/>
                  </a:lnTo>
                  <a:lnTo>
                    <a:pt x="50633" y="138570"/>
                  </a:lnTo>
                  <a:lnTo>
                    <a:pt x="50782" y="138243"/>
                  </a:lnTo>
                  <a:lnTo>
                    <a:pt x="51131" y="138038"/>
                  </a:lnTo>
                  <a:lnTo>
                    <a:pt x="52041" y="138078"/>
                  </a:lnTo>
                  <a:lnTo>
                    <a:pt x="52190" y="136924"/>
                  </a:lnTo>
                  <a:lnTo>
                    <a:pt x="52299" y="135598"/>
                  </a:lnTo>
                  <a:lnTo>
                    <a:pt x="52084" y="135546"/>
                  </a:lnTo>
                  <a:lnTo>
                    <a:pt x="51775" y="135721"/>
                  </a:lnTo>
                  <a:lnTo>
                    <a:pt x="51560" y="136134"/>
                  </a:lnTo>
                  <a:lnTo>
                    <a:pt x="50396" y="135978"/>
                  </a:lnTo>
                  <a:lnTo>
                    <a:pt x="49981" y="136064"/>
                  </a:lnTo>
                  <a:lnTo>
                    <a:pt x="49723" y="136239"/>
                  </a:lnTo>
                  <a:lnTo>
                    <a:pt x="49282" y="135852"/>
                  </a:lnTo>
                  <a:lnTo>
                    <a:pt x="48999" y="135722"/>
                  </a:lnTo>
                  <a:lnTo>
                    <a:pt x="48467" y="135722"/>
                  </a:lnTo>
                  <a:lnTo>
                    <a:pt x="47838" y="135562"/>
                  </a:lnTo>
                  <a:lnTo>
                    <a:pt x="47539" y="135357"/>
                  </a:lnTo>
                  <a:lnTo>
                    <a:pt x="47368" y="135026"/>
                  </a:lnTo>
                  <a:lnTo>
                    <a:pt x="47371" y="134582"/>
                  </a:lnTo>
                  <a:lnTo>
                    <a:pt x="45734" y="134501"/>
                  </a:lnTo>
                  <a:lnTo>
                    <a:pt x="45515" y="134427"/>
                  </a:lnTo>
                  <a:lnTo>
                    <a:pt x="45128" y="134073"/>
                  </a:lnTo>
                  <a:lnTo>
                    <a:pt x="45293" y="133839"/>
                  </a:lnTo>
                  <a:lnTo>
                    <a:pt x="45970" y="133194"/>
                  </a:lnTo>
                  <a:lnTo>
                    <a:pt x="46137" y="132836"/>
                  </a:lnTo>
                  <a:lnTo>
                    <a:pt x="45853" y="132255"/>
                  </a:lnTo>
                  <a:lnTo>
                    <a:pt x="45233" y="131852"/>
                  </a:lnTo>
                  <a:lnTo>
                    <a:pt x="44708" y="131708"/>
                  </a:lnTo>
                  <a:lnTo>
                    <a:pt x="44533" y="131146"/>
                  </a:lnTo>
                  <a:lnTo>
                    <a:pt x="44694" y="130773"/>
                  </a:lnTo>
                  <a:lnTo>
                    <a:pt x="45120" y="130550"/>
                  </a:lnTo>
                  <a:lnTo>
                    <a:pt x="45462" y="130632"/>
                  </a:lnTo>
                  <a:lnTo>
                    <a:pt x="45677" y="130196"/>
                  </a:lnTo>
                  <a:lnTo>
                    <a:pt x="44836" y="129701"/>
                  </a:lnTo>
                  <a:lnTo>
                    <a:pt x="43905" y="129313"/>
                  </a:lnTo>
                  <a:lnTo>
                    <a:pt x="43570" y="129040"/>
                  </a:lnTo>
                  <a:lnTo>
                    <a:pt x="44812" y="128174"/>
                  </a:lnTo>
                  <a:lnTo>
                    <a:pt x="45628" y="127760"/>
                  </a:lnTo>
                  <a:lnTo>
                    <a:pt x="45807" y="127797"/>
                  </a:lnTo>
                  <a:lnTo>
                    <a:pt x="46102" y="128192"/>
                  </a:lnTo>
                  <a:lnTo>
                    <a:pt x="46509" y="128147"/>
                  </a:lnTo>
                  <a:lnTo>
                    <a:pt x="46600" y="127659"/>
                  </a:lnTo>
                  <a:lnTo>
                    <a:pt x="46862" y="127454"/>
                  </a:lnTo>
                  <a:lnTo>
                    <a:pt x="47463" y="127171"/>
                  </a:lnTo>
                  <a:lnTo>
                    <a:pt x="49036" y="126719"/>
                  </a:lnTo>
                  <a:lnTo>
                    <a:pt x="49837" y="127203"/>
                  </a:lnTo>
                  <a:lnTo>
                    <a:pt x="50682" y="127233"/>
                  </a:lnTo>
                  <a:lnTo>
                    <a:pt x="51774" y="127535"/>
                  </a:lnTo>
                  <a:lnTo>
                    <a:pt x="51607" y="128119"/>
                  </a:lnTo>
                  <a:lnTo>
                    <a:pt x="51126" y="128578"/>
                  </a:lnTo>
                  <a:lnTo>
                    <a:pt x="53675" y="129252"/>
                  </a:lnTo>
                  <a:lnTo>
                    <a:pt x="54022" y="129354"/>
                  </a:lnTo>
                  <a:lnTo>
                    <a:pt x="54243" y="129093"/>
                  </a:lnTo>
                  <a:lnTo>
                    <a:pt x="54407" y="129010"/>
                  </a:lnTo>
                  <a:lnTo>
                    <a:pt x="54991" y="129050"/>
                  </a:lnTo>
                  <a:lnTo>
                    <a:pt x="55442" y="129329"/>
                  </a:lnTo>
                  <a:lnTo>
                    <a:pt x="56253" y="130125"/>
                  </a:lnTo>
                  <a:lnTo>
                    <a:pt x="56551" y="130257"/>
                  </a:lnTo>
                  <a:lnTo>
                    <a:pt x="57030" y="130230"/>
                  </a:lnTo>
                  <a:lnTo>
                    <a:pt x="57681" y="129899"/>
                  </a:lnTo>
                  <a:lnTo>
                    <a:pt x="58836" y="128180"/>
                  </a:lnTo>
                  <a:lnTo>
                    <a:pt x="59972" y="127260"/>
                  </a:lnTo>
                  <a:lnTo>
                    <a:pt x="60450" y="126730"/>
                  </a:lnTo>
                  <a:lnTo>
                    <a:pt x="60527" y="126026"/>
                  </a:lnTo>
                  <a:lnTo>
                    <a:pt x="60439" y="125775"/>
                  </a:lnTo>
                  <a:lnTo>
                    <a:pt x="60145" y="125671"/>
                  </a:lnTo>
                  <a:lnTo>
                    <a:pt x="58409" y="125674"/>
                  </a:lnTo>
                  <a:lnTo>
                    <a:pt x="58121" y="125767"/>
                  </a:lnTo>
                  <a:lnTo>
                    <a:pt x="57252" y="126330"/>
                  </a:lnTo>
                  <a:lnTo>
                    <a:pt x="56773" y="126460"/>
                  </a:lnTo>
                  <a:lnTo>
                    <a:pt x="56291" y="126468"/>
                  </a:lnTo>
                  <a:lnTo>
                    <a:pt x="55688" y="126397"/>
                  </a:lnTo>
                  <a:lnTo>
                    <a:pt x="55345" y="126124"/>
                  </a:lnTo>
                  <a:lnTo>
                    <a:pt x="55204" y="125833"/>
                  </a:lnTo>
                  <a:lnTo>
                    <a:pt x="55171" y="125556"/>
                  </a:lnTo>
                  <a:lnTo>
                    <a:pt x="55225" y="125243"/>
                  </a:lnTo>
                  <a:lnTo>
                    <a:pt x="55451" y="124920"/>
                  </a:lnTo>
                  <a:lnTo>
                    <a:pt x="56119" y="124375"/>
                  </a:lnTo>
                  <a:lnTo>
                    <a:pt x="57792" y="123238"/>
                  </a:lnTo>
                  <a:lnTo>
                    <a:pt x="59819" y="121128"/>
                  </a:lnTo>
                  <a:lnTo>
                    <a:pt x="60003" y="120686"/>
                  </a:lnTo>
                  <a:lnTo>
                    <a:pt x="59951" y="120368"/>
                  </a:lnTo>
                  <a:lnTo>
                    <a:pt x="59846" y="120172"/>
                  </a:lnTo>
                  <a:lnTo>
                    <a:pt x="59400" y="119852"/>
                  </a:lnTo>
                  <a:lnTo>
                    <a:pt x="58950" y="119830"/>
                  </a:lnTo>
                  <a:lnTo>
                    <a:pt x="57759" y="120425"/>
                  </a:lnTo>
                  <a:lnTo>
                    <a:pt x="55958" y="120810"/>
                  </a:lnTo>
                  <a:lnTo>
                    <a:pt x="55685" y="120799"/>
                  </a:lnTo>
                  <a:lnTo>
                    <a:pt x="55609" y="120671"/>
                  </a:lnTo>
                  <a:lnTo>
                    <a:pt x="55618" y="120485"/>
                  </a:lnTo>
                  <a:lnTo>
                    <a:pt x="55822" y="120132"/>
                  </a:lnTo>
                  <a:lnTo>
                    <a:pt x="55982" y="119997"/>
                  </a:lnTo>
                  <a:lnTo>
                    <a:pt x="57380" y="119360"/>
                  </a:lnTo>
                  <a:lnTo>
                    <a:pt x="57932" y="118965"/>
                  </a:lnTo>
                  <a:lnTo>
                    <a:pt x="58415" y="118464"/>
                  </a:lnTo>
                  <a:lnTo>
                    <a:pt x="58595" y="118028"/>
                  </a:lnTo>
                  <a:lnTo>
                    <a:pt x="58484" y="117750"/>
                  </a:lnTo>
                  <a:lnTo>
                    <a:pt x="57962" y="117412"/>
                  </a:lnTo>
                  <a:lnTo>
                    <a:pt x="56296" y="117535"/>
                  </a:lnTo>
                  <a:lnTo>
                    <a:pt x="53278" y="117077"/>
                  </a:lnTo>
                  <a:lnTo>
                    <a:pt x="51978" y="117192"/>
                  </a:lnTo>
                  <a:lnTo>
                    <a:pt x="51328" y="117138"/>
                  </a:lnTo>
                  <a:lnTo>
                    <a:pt x="50736" y="116989"/>
                  </a:lnTo>
                  <a:lnTo>
                    <a:pt x="50186" y="116632"/>
                  </a:lnTo>
                  <a:lnTo>
                    <a:pt x="49885" y="114954"/>
                  </a:lnTo>
                  <a:lnTo>
                    <a:pt x="50267" y="114075"/>
                  </a:lnTo>
                  <a:lnTo>
                    <a:pt x="51040" y="113612"/>
                  </a:lnTo>
                  <a:lnTo>
                    <a:pt x="51970" y="113516"/>
                  </a:lnTo>
                  <a:lnTo>
                    <a:pt x="53445" y="113600"/>
                  </a:lnTo>
                  <a:lnTo>
                    <a:pt x="53891" y="113181"/>
                  </a:lnTo>
                  <a:lnTo>
                    <a:pt x="54047" y="112475"/>
                  </a:lnTo>
                  <a:lnTo>
                    <a:pt x="53965" y="111718"/>
                  </a:lnTo>
                  <a:lnTo>
                    <a:pt x="53742" y="110995"/>
                  </a:lnTo>
                  <a:lnTo>
                    <a:pt x="53362" y="110543"/>
                  </a:lnTo>
                  <a:lnTo>
                    <a:pt x="52568" y="110571"/>
                  </a:lnTo>
                  <a:lnTo>
                    <a:pt x="51732" y="110931"/>
                  </a:lnTo>
                  <a:lnTo>
                    <a:pt x="51244" y="111329"/>
                  </a:lnTo>
                  <a:lnTo>
                    <a:pt x="50484" y="111497"/>
                  </a:lnTo>
                  <a:lnTo>
                    <a:pt x="49526" y="111302"/>
                  </a:lnTo>
                  <a:lnTo>
                    <a:pt x="48956" y="110803"/>
                  </a:lnTo>
                  <a:lnTo>
                    <a:pt x="48804" y="110266"/>
                  </a:lnTo>
                  <a:lnTo>
                    <a:pt x="48885" y="109585"/>
                  </a:lnTo>
                  <a:lnTo>
                    <a:pt x="49287" y="108808"/>
                  </a:lnTo>
                  <a:lnTo>
                    <a:pt x="49804" y="107510"/>
                  </a:lnTo>
                  <a:lnTo>
                    <a:pt x="49793" y="107204"/>
                  </a:lnTo>
                  <a:lnTo>
                    <a:pt x="49387" y="106769"/>
                  </a:lnTo>
                  <a:lnTo>
                    <a:pt x="48392" y="106232"/>
                  </a:lnTo>
                  <a:lnTo>
                    <a:pt x="48288" y="105750"/>
                  </a:lnTo>
                  <a:lnTo>
                    <a:pt x="48485" y="105188"/>
                  </a:lnTo>
                  <a:lnTo>
                    <a:pt x="48836" y="104908"/>
                  </a:lnTo>
                  <a:lnTo>
                    <a:pt x="49494" y="104639"/>
                  </a:lnTo>
                  <a:lnTo>
                    <a:pt x="49865" y="104380"/>
                  </a:lnTo>
                  <a:lnTo>
                    <a:pt x="50006" y="104116"/>
                  </a:lnTo>
                  <a:lnTo>
                    <a:pt x="50067" y="103474"/>
                  </a:lnTo>
                  <a:lnTo>
                    <a:pt x="49693" y="102269"/>
                  </a:lnTo>
                  <a:lnTo>
                    <a:pt x="50054" y="102086"/>
                  </a:lnTo>
                  <a:lnTo>
                    <a:pt x="50909" y="101940"/>
                  </a:lnTo>
                  <a:lnTo>
                    <a:pt x="51664" y="101486"/>
                  </a:lnTo>
                  <a:lnTo>
                    <a:pt x="51799" y="101334"/>
                  </a:lnTo>
                  <a:lnTo>
                    <a:pt x="51829" y="101066"/>
                  </a:lnTo>
                  <a:lnTo>
                    <a:pt x="51606" y="99640"/>
                  </a:lnTo>
                  <a:lnTo>
                    <a:pt x="51665" y="99463"/>
                  </a:lnTo>
                  <a:lnTo>
                    <a:pt x="52041" y="99293"/>
                  </a:lnTo>
                  <a:lnTo>
                    <a:pt x="52273" y="99293"/>
                  </a:lnTo>
                  <a:lnTo>
                    <a:pt x="52161" y="98757"/>
                  </a:lnTo>
                  <a:lnTo>
                    <a:pt x="52053" y="98562"/>
                  </a:lnTo>
                  <a:lnTo>
                    <a:pt x="51771" y="98270"/>
                  </a:lnTo>
                  <a:lnTo>
                    <a:pt x="51199" y="97948"/>
                  </a:lnTo>
                  <a:lnTo>
                    <a:pt x="50416" y="97956"/>
                  </a:lnTo>
                  <a:lnTo>
                    <a:pt x="49047" y="98393"/>
                  </a:lnTo>
                  <a:lnTo>
                    <a:pt x="48205" y="98935"/>
                  </a:lnTo>
                  <a:lnTo>
                    <a:pt x="48012" y="98861"/>
                  </a:lnTo>
                  <a:lnTo>
                    <a:pt x="47923" y="98633"/>
                  </a:lnTo>
                  <a:lnTo>
                    <a:pt x="47836" y="97293"/>
                  </a:lnTo>
                  <a:lnTo>
                    <a:pt x="47909" y="97031"/>
                  </a:lnTo>
                  <a:lnTo>
                    <a:pt x="48048" y="96833"/>
                  </a:lnTo>
                  <a:lnTo>
                    <a:pt x="48260" y="96722"/>
                  </a:lnTo>
                  <a:lnTo>
                    <a:pt x="49194" y="96790"/>
                  </a:lnTo>
                  <a:lnTo>
                    <a:pt x="49683" y="96404"/>
                  </a:lnTo>
                  <a:lnTo>
                    <a:pt x="49649" y="96132"/>
                  </a:lnTo>
                  <a:lnTo>
                    <a:pt x="49399" y="95851"/>
                  </a:lnTo>
                  <a:lnTo>
                    <a:pt x="48516" y="95292"/>
                  </a:lnTo>
                  <a:lnTo>
                    <a:pt x="48030" y="94861"/>
                  </a:lnTo>
                  <a:lnTo>
                    <a:pt x="47804" y="94560"/>
                  </a:lnTo>
                  <a:lnTo>
                    <a:pt x="46710" y="94160"/>
                  </a:lnTo>
                  <a:lnTo>
                    <a:pt x="46189" y="94161"/>
                  </a:lnTo>
                  <a:lnTo>
                    <a:pt x="45805" y="94307"/>
                  </a:lnTo>
                  <a:lnTo>
                    <a:pt x="45583" y="95209"/>
                  </a:lnTo>
                  <a:lnTo>
                    <a:pt x="45844" y="96555"/>
                  </a:lnTo>
                  <a:lnTo>
                    <a:pt x="45845" y="97210"/>
                  </a:lnTo>
                  <a:lnTo>
                    <a:pt x="45630" y="97608"/>
                  </a:lnTo>
                  <a:lnTo>
                    <a:pt x="45385" y="97806"/>
                  </a:lnTo>
                  <a:lnTo>
                    <a:pt x="45192" y="97819"/>
                  </a:lnTo>
                  <a:lnTo>
                    <a:pt x="44351" y="97282"/>
                  </a:lnTo>
                  <a:lnTo>
                    <a:pt x="42544" y="95359"/>
                  </a:lnTo>
                  <a:lnTo>
                    <a:pt x="41898" y="94046"/>
                  </a:lnTo>
                  <a:lnTo>
                    <a:pt x="41201" y="93530"/>
                  </a:lnTo>
                  <a:lnTo>
                    <a:pt x="40540" y="94920"/>
                  </a:lnTo>
                  <a:lnTo>
                    <a:pt x="40375" y="95155"/>
                  </a:lnTo>
                  <a:lnTo>
                    <a:pt x="40127" y="95301"/>
                  </a:lnTo>
                  <a:lnTo>
                    <a:pt x="39415" y="95227"/>
                  </a:lnTo>
                  <a:lnTo>
                    <a:pt x="38740" y="94908"/>
                  </a:lnTo>
                  <a:lnTo>
                    <a:pt x="38589" y="94414"/>
                  </a:lnTo>
                  <a:lnTo>
                    <a:pt x="38709" y="94077"/>
                  </a:lnTo>
                  <a:lnTo>
                    <a:pt x="38931" y="93881"/>
                  </a:lnTo>
                  <a:lnTo>
                    <a:pt x="39896" y="93383"/>
                  </a:lnTo>
                  <a:lnTo>
                    <a:pt x="40231" y="93067"/>
                  </a:lnTo>
                  <a:lnTo>
                    <a:pt x="40112" y="92534"/>
                  </a:lnTo>
                  <a:lnTo>
                    <a:pt x="39985" y="92393"/>
                  </a:lnTo>
                  <a:lnTo>
                    <a:pt x="39648" y="92330"/>
                  </a:lnTo>
                  <a:lnTo>
                    <a:pt x="38604" y="92444"/>
                  </a:lnTo>
                  <a:lnTo>
                    <a:pt x="36915" y="93048"/>
                  </a:lnTo>
                  <a:lnTo>
                    <a:pt x="36646" y="92847"/>
                  </a:lnTo>
                  <a:lnTo>
                    <a:pt x="36223" y="91734"/>
                  </a:lnTo>
                  <a:lnTo>
                    <a:pt x="36012" y="91327"/>
                  </a:lnTo>
                  <a:lnTo>
                    <a:pt x="35813" y="91106"/>
                  </a:lnTo>
                  <a:lnTo>
                    <a:pt x="35445" y="91001"/>
                  </a:lnTo>
                  <a:lnTo>
                    <a:pt x="35015" y="91287"/>
                  </a:lnTo>
                  <a:lnTo>
                    <a:pt x="34858" y="91551"/>
                  </a:lnTo>
                  <a:lnTo>
                    <a:pt x="33764" y="90993"/>
                  </a:lnTo>
                  <a:lnTo>
                    <a:pt x="33365" y="90648"/>
                  </a:lnTo>
                  <a:lnTo>
                    <a:pt x="33102" y="90171"/>
                  </a:lnTo>
                  <a:lnTo>
                    <a:pt x="33079" y="89877"/>
                  </a:lnTo>
                  <a:lnTo>
                    <a:pt x="33215" y="89484"/>
                  </a:lnTo>
                  <a:lnTo>
                    <a:pt x="34167" y="88167"/>
                  </a:lnTo>
                  <a:lnTo>
                    <a:pt x="35103" y="87243"/>
                  </a:lnTo>
                  <a:lnTo>
                    <a:pt x="35442" y="86760"/>
                  </a:lnTo>
                  <a:lnTo>
                    <a:pt x="35536" y="86508"/>
                  </a:lnTo>
                  <a:lnTo>
                    <a:pt x="35515" y="85936"/>
                  </a:lnTo>
                  <a:lnTo>
                    <a:pt x="34989" y="86573"/>
                  </a:lnTo>
                  <a:lnTo>
                    <a:pt x="35047" y="86837"/>
                  </a:lnTo>
                  <a:lnTo>
                    <a:pt x="34982" y="86971"/>
                  </a:lnTo>
                  <a:lnTo>
                    <a:pt x="33714" y="87914"/>
                  </a:lnTo>
                  <a:lnTo>
                    <a:pt x="33638" y="88197"/>
                  </a:lnTo>
                  <a:lnTo>
                    <a:pt x="33265" y="88644"/>
                  </a:lnTo>
                  <a:lnTo>
                    <a:pt x="32345" y="88797"/>
                  </a:lnTo>
                  <a:lnTo>
                    <a:pt x="31943" y="89013"/>
                  </a:lnTo>
                  <a:lnTo>
                    <a:pt x="31615" y="89319"/>
                  </a:lnTo>
                  <a:lnTo>
                    <a:pt x="31038" y="89483"/>
                  </a:lnTo>
                  <a:lnTo>
                    <a:pt x="30509" y="89777"/>
                  </a:lnTo>
                  <a:lnTo>
                    <a:pt x="30677" y="89956"/>
                  </a:lnTo>
                  <a:lnTo>
                    <a:pt x="30615" y="90403"/>
                  </a:lnTo>
                  <a:lnTo>
                    <a:pt x="30312" y="90675"/>
                  </a:lnTo>
                  <a:lnTo>
                    <a:pt x="30148" y="90940"/>
                  </a:lnTo>
                  <a:lnTo>
                    <a:pt x="29860" y="91454"/>
                  </a:lnTo>
                  <a:lnTo>
                    <a:pt x="28425" y="92869"/>
                  </a:lnTo>
                  <a:lnTo>
                    <a:pt x="27812" y="93197"/>
                  </a:lnTo>
                  <a:lnTo>
                    <a:pt x="27560" y="92392"/>
                  </a:lnTo>
                  <a:lnTo>
                    <a:pt x="27901" y="91443"/>
                  </a:lnTo>
                  <a:lnTo>
                    <a:pt x="27832" y="90780"/>
                  </a:lnTo>
                  <a:lnTo>
                    <a:pt x="28657" y="90423"/>
                  </a:lnTo>
                  <a:lnTo>
                    <a:pt x="28869" y="89954"/>
                  </a:lnTo>
                  <a:lnTo>
                    <a:pt x="28697" y="89879"/>
                  </a:lnTo>
                  <a:lnTo>
                    <a:pt x="28252" y="89439"/>
                  </a:lnTo>
                  <a:lnTo>
                    <a:pt x="28030" y="88709"/>
                  </a:lnTo>
                  <a:lnTo>
                    <a:pt x="27866" y="88541"/>
                  </a:lnTo>
                  <a:lnTo>
                    <a:pt x="27004" y="88492"/>
                  </a:lnTo>
                  <a:lnTo>
                    <a:pt x="26076" y="88589"/>
                  </a:lnTo>
                  <a:lnTo>
                    <a:pt x="25915" y="88533"/>
                  </a:lnTo>
                  <a:lnTo>
                    <a:pt x="25696" y="88246"/>
                  </a:lnTo>
                  <a:lnTo>
                    <a:pt x="25857" y="88049"/>
                  </a:lnTo>
                  <a:lnTo>
                    <a:pt x="26087" y="87959"/>
                  </a:lnTo>
                  <a:lnTo>
                    <a:pt x="26818" y="87434"/>
                  </a:lnTo>
                  <a:lnTo>
                    <a:pt x="27330" y="86396"/>
                  </a:lnTo>
                  <a:lnTo>
                    <a:pt x="27301" y="85814"/>
                  </a:lnTo>
                  <a:lnTo>
                    <a:pt x="27480" y="85345"/>
                  </a:lnTo>
                  <a:lnTo>
                    <a:pt x="27577" y="84755"/>
                  </a:lnTo>
                  <a:lnTo>
                    <a:pt x="27270" y="85298"/>
                  </a:lnTo>
                  <a:lnTo>
                    <a:pt x="27023" y="85855"/>
                  </a:lnTo>
                  <a:lnTo>
                    <a:pt x="27177" y="86232"/>
                  </a:lnTo>
                  <a:lnTo>
                    <a:pt x="26581" y="87360"/>
                  </a:lnTo>
                  <a:lnTo>
                    <a:pt x="26354" y="86797"/>
                  </a:lnTo>
                  <a:lnTo>
                    <a:pt x="26077" y="86622"/>
                  </a:lnTo>
                  <a:lnTo>
                    <a:pt x="25387" y="86532"/>
                  </a:lnTo>
                  <a:lnTo>
                    <a:pt x="24930" y="86745"/>
                  </a:lnTo>
                  <a:lnTo>
                    <a:pt x="24488" y="86778"/>
                  </a:lnTo>
                  <a:lnTo>
                    <a:pt x="23940" y="86621"/>
                  </a:lnTo>
                  <a:lnTo>
                    <a:pt x="23744" y="86809"/>
                  </a:lnTo>
                  <a:lnTo>
                    <a:pt x="22610" y="86647"/>
                  </a:lnTo>
                  <a:lnTo>
                    <a:pt x="21628" y="86144"/>
                  </a:lnTo>
                  <a:lnTo>
                    <a:pt x="21580" y="85623"/>
                  </a:lnTo>
                  <a:lnTo>
                    <a:pt x="20865" y="85018"/>
                  </a:lnTo>
                  <a:lnTo>
                    <a:pt x="20663" y="84290"/>
                  </a:lnTo>
                  <a:lnTo>
                    <a:pt x="21091" y="82681"/>
                  </a:lnTo>
                  <a:lnTo>
                    <a:pt x="21120" y="81735"/>
                  </a:lnTo>
                  <a:lnTo>
                    <a:pt x="16360" y="80995"/>
                  </a:lnTo>
                  <a:lnTo>
                    <a:pt x="16059" y="81345"/>
                  </a:lnTo>
                  <a:lnTo>
                    <a:pt x="15898" y="82164"/>
                  </a:lnTo>
                  <a:lnTo>
                    <a:pt x="15872" y="82845"/>
                  </a:lnTo>
                  <a:lnTo>
                    <a:pt x="14253" y="82754"/>
                  </a:lnTo>
                  <a:lnTo>
                    <a:pt x="13615" y="83141"/>
                  </a:lnTo>
                  <a:lnTo>
                    <a:pt x="13476" y="83379"/>
                  </a:lnTo>
                  <a:lnTo>
                    <a:pt x="13842" y="83658"/>
                  </a:lnTo>
                  <a:lnTo>
                    <a:pt x="13904" y="83800"/>
                  </a:lnTo>
                  <a:lnTo>
                    <a:pt x="13634" y="84344"/>
                  </a:lnTo>
                  <a:lnTo>
                    <a:pt x="13170" y="84415"/>
                  </a:lnTo>
                  <a:lnTo>
                    <a:pt x="12472" y="85421"/>
                  </a:lnTo>
                  <a:lnTo>
                    <a:pt x="12282" y="85484"/>
                  </a:lnTo>
                  <a:lnTo>
                    <a:pt x="11687" y="85394"/>
                  </a:lnTo>
                  <a:lnTo>
                    <a:pt x="11577" y="85618"/>
                  </a:lnTo>
                  <a:lnTo>
                    <a:pt x="11635" y="85927"/>
                  </a:lnTo>
                  <a:lnTo>
                    <a:pt x="11061" y="86630"/>
                  </a:lnTo>
                  <a:lnTo>
                    <a:pt x="10473" y="86805"/>
                  </a:lnTo>
                  <a:lnTo>
                    <a:pt x="10488" y="86198"/>
                  </a:lnTo>
                  <a:lnTo>
                    <a:pt x="10375" y="85539"/>
                  </a:lnTo>
                  <a:lnTo>
                    <a:pt x="9074" y="85414"/>
                  </a:lnTo>
                  <a:lnTo>
                    <a:pt x="7226" y="86066"/>
                  </a:lnTo>
                  <a:lnTo>
                    <a:pt x="6397" y="86524"/>
                  </a:lnTo>
                  <a:lnTo>
                    <a:pt x="6247" y="86841"/>
                  </a:lnTo>
                  <a:lnTo>
                    <a:pt x="5651" y="86960"/>
                  </a:lnTo>
                  <a:lnTo>
                    <a:pt x="5261" y="86636"/>
                  </a:lnTo>
                  <a:lnTo>
                    <a:pt x="5155" y="85928"/>
                  </a:lnTo>
                  <a:lnTo>
                    <a:pt x="4878" y="85154"/>
                  </a:lnTo>
                  <a:lnTo>
                    <a:pt x="4621" y="85136"/>
                  </a:lnTo>
                  <a:lnTo>
                    <a:pt x="4524" y="85313"/>
                  </a:lnTo>
                  <a:lnTo>
                    <a:pt x="4168" y="83793"/>
                  </a:lnTo>
                  <a:lnTo>
                    <a:pt x="3783" y="84052"/>
                  </a:lnTo>
                  <a:lnTo>
                    <a:pt x="3868" y="83299"/>
                  </a:lnTo>
                  <a:lnTo>
                    <a:pt x="4181" y="83333"/>
                  </a:lnTo>
                  <a:lnTo>
                    <a:pt x="4299" y="81713"/>
                  </a:lnTo>
                  <a:lnTo>
                    <a:pt x="4947" y="81746"/>
                  </a:lnTo>
                  <a:lnTo>
                    <a:pt x="5604" y="81325"/>
                  </a:lnTo>
                  <a:lnTo>
                    <a:pt x="5977" y="80979"/>
                  </a:lnTo>
                  <a:lnTo>
                    <a:pt x="6081" y="79893"/>
                  </a:lnTo>
                  <a:lnTo>
                    <a:pt x="5875" y="79683"/>
                  </a:lnTo>
                  <a:lnTo>
                    <a:pt x="5853" y="79415"/>
                  </a:lnTo>
                  <a:lnTo>
                    <a:pt x="6339" y="77891"/>
                  </a:lnTo>
                  <a:lnTo>
                    <a:pt x="6617" y="77534"/>
                  </a:lnTo>
                  <a:lnTo>
                    <a:pt x="6903" y="74781"/>
                  </a:lnTo>
                  <a:lnTo>
                    <a:pt x="6998" y="74346"/>
                  </a:lnTo>
                  <a:lnTo>
                    <a:pt x="7845" y="74021"/>
                  </a:lnTo>
                  <a:lnTo>
                    <a:pt x="6193" y="74446"/>
                  </a:lnTo>
                  <a:lnTo>
                    <a:pt x="5623" y="74483"/>
                  </a:lnTo>
                  <a:lnTo>
                    <a:pt x="5213" y="74338"/>
                  </a:lnTo>
                  <a:lnTo>
                    <a:pt x="3901" y="73616"/>
                  </a:lnTo>
                  <a:lnTo>
                    <a:pt x="3363" y="73031"/>
                  </a:lnTo>
                  <a:lnTo>
                    <a:pt x="3231" y="72547"/>
                  </a:lnTo>
                  <a:lnTo>
                    <a:pt x="3188" y="71913"/>
                  </a:lnTo>
                  <a:lnTo>
                    <a:pt x="3469" y="71870"/>
                  </a:lnTo>
                  <a:lnTo>
                    <a:pt x="3487" y="71377"/>
                  </a:lnTo>
                  <a:lnTo>
                    <a:pt x="3341" y="70535"/>
                  </a:lnTo>
                  <a:lnTo>
                    <a:pt x="2412" y="69198"/>
                  </a:lnTo>
                  <a:lnTo>
                    <a:pt x="1826" y="69090"/>
                  </a:lnTo>
                  <a:lnTo>
                    <a:pt x="1647" y="68778"/>
                  </a:lnTo>
                  <a:lnTo>
                    <a:pt x="1501" y="67958"/>
                  </a:lnTo>
                  <a:lnTo>
                    <a:pt x="824" y="67579"/>
                  </a:lnTo>
                  <a:lnTo>
                    <a:pt x="524" y="67683"/>
                  </a:lnTo>
                  <a:lnTo>
                    <a:pt x="149" y="67070"/>
                  </a:lnTo>
                  <a:lnTo>
                    <a:pt x="800" y="66839"/>
                  </a:lnTo>
                  <a:lnTo>
                    <a:pt x="1438" y="66801"/>
                  </a:lnTo>
                  <a:lnTo>
                    <a:pt x="1767" y="66576"/>
                  </a:lnTo>
                  <a:lnTo>
                    <a:pt x="1712" y="66025"/>
                  </a:lnTo>
                  <a:lnTo>
                    <a:pt x="999" y="65280"/>
                  </a:lnTo>
                  <a:lnTo>
                    <a:pt x="567" y="65363"/>
                  </a:lnTo>
                  <a:lnTo>
                    <a:pt x="58" y="64435"/>
                  </a:lnTo>
                  <a:lnTo>
                    <a:pt x="0" y="64081"/>
                  </a:lnTo>
                  <a:lnTo>
                    <a:pt x="116" y="63795"/>
                  </a:lnTo>
                  <a:lnTo>
                    <a:pt x="376" y="63605"/>
                  </a:lnTo>
                  <a:lnTo>
                    <a:pt x="932" y="63660"/>
                  </a:lnTo>
                  <a:lnTo>
                    <a:pt x="1372" y="63980"/>
                  </a:lnTo>
                  <a:lnTo>
                    <a:pt x="1708" y="63951"/>
                  </a:lnTo>
                  <a:lnTo>
                    <a:pt x="2213" y="63671"/>
                  </a:lnTo>
                  <a:lnTo>
                    <a:pt x="2934" y="62919"/>
                  </a:lnTo>
                  <a:lnTo>
                    <a:pt x="3004" y="62755"/>
                  </a:lnTo>
                  <a:lnTo>
                    <a:pt x="3003" y="61999"/>
                  </a:lnTo>
                  <a:lnTo>
                    <a:pt x="2846" y="61656"/>
                  </a:lnTo>
                  <a:lnTo>
                    <a:pt x="2634" y="61500"/>
                  </a:lnTo>
                  <a:lnTo>
                    <a:pt x="2337" y="61414"/>
                  </a:lnTo>
                  <a:lnTo>
                    <a:pt x="1781" y="61671"/>
                  </a:lnTo>
                  <a:lnTo>
                    <a:pt x="1646" y="61634"/>
                  </a:lnTo>
                  <a:lnTo>
                    <a:pt x="1554" y="61485"/>
                  </a:lnTo>
                  <a:lnTo>
                    <a:pt x="1488" y="61009"/>
                  </a:lnTo>
                  <a:lnTo>
                    <a:pt x="1634" y="60722"/>
                  </a:lnTo>
                  <a:lnTo>
                    <a:pt x="1821" y="60569"/>
                  </a:lnTo>
                  <a:lnTo>
                    <a:pt x="2289" y="60409"/>
                  </a:lnTo>
                  <a:lnTo>
                    <a:pt x="2955" y="59802"/>
                  </a:lnTo>
                  <a:lnTo>
                    <a:pt x="3171" y="59712"/>
                  </a:lnTo>
                  <a:lnTo>
                    <a:pt x="3523" y="59839"/>
                  </a:lnTo>
                  <a:lnTo>
                    <a:pt x="3944" y="59388"/>
                  </a:lnTo>
                  <a:lnTo>
                    <a:pt x="4039" y="59235"/>
                  </a:lnTo>
                  <a:lnTo>
                    <a:pt x="3933" y="59720"/>
                  </a:lnTo>
                  <a:lnTo>
                    <a:pt x="3903" y="60706"/>
                  </a:lnTo>
                  <a:lnTo>
                    <a:pt x="4129" y="60797"/>
                  </a:lnTo>
                  <a:lnTo>
                    <a:pt x="5393" y="60857"/>
                  </a:lnTo>
                  <a:lnTo>
                    <a:pt x="5931" y="60598"/>
                  </a:lnTo>
                  <a:lnTo>
                    <a:pt x="6728" y="60078"/>
                  </a:lnTo>
                  <a:lnTo>
                    <a:pt x="7055" y="60509"/>
                  </a:lnTo>
                  <a:lnTo>
                    <a:pt x="7161" y="61232"/>
                  </a:lnTo>
                  <a:lnTo>
                    <a:pt x="7011" y="61738"/>
                  </a:lnTo>
                  <a:lnTo>
                    <a:pt x="7293" y="63187"/>
                  </a:lnTo>
                  <a:lnTo>
                    <a:pt x="7761" y="63750"/>
                  </a:lnTo>
                  <a:lnTo>
                    <a:pt x="8507" y="64476"/>
                  </a:lnTo>
                  <a:lnTo>
                    <a:pt x="9074" y="64737"/>
                  </a:lnTo>
                  <a:lnTo>
                    <a:pt x="9188" y="64908"/>
                  </a:lnTo>
                  <a:lnTo>
                    <a:pt x="9184" y="65072"/>
                  </a:lnTo>
                  <a:lnTo>
                    <a:pt x="8657" y="66610"/>
                  </a:lnTo>
                  <a:lnTo>
                    <a:pt x="8239" y="67091"/>
                  </a:lnTo>
                  <a:lnTo>
                    <a:pt x="7869" y="67122"/>
                  </a:lnTo>
                  <a:lnTo>
                    <a:pt x="7387" y="67742"/>
                  </a:lnTo>
                  <a:lnTo>
                    <a:pt x="7200" y="68137"/>
                  </a:lnTo>
                  <a:lnTo>
                    <a:pt x="7178" y="68558"/>
                  </a:lnTo>
                  <a:lnTo>
                    <a:pt x="7105" y="68770"/>
                  </a:lnTo>
                  <a:lnTo>
                    <a:pt x="6636" y="69031"/>
                  </a:lnTo>
                  <a:lnTo>
                    <a:pt x="6235" y="69415"/>
                  </a:lnTo>
                  <a:lnTo>
                    <a:pt x="6993" y="69536"/>
                  </a:lnTo>
                  <a:lnTo>
                    <a:pt x="7547" y="68980"/>
                  </a:lnTo>
                  <a:lnTo>
                    <a:pt x="7996" y="68564"/>
                  </a:lnTo>
                  <a:lnTo>
                    <a:pt x="8205" y="69041"/>
                  </a:lnTo>
                  <a:lnTo>
                    <a:pt x="8553" y="69561"/>
                  </a:lnTo>
                  <a:lnTo>
                    <a:pt x="8849" y="69780"/>
                  </a:lnTo>
                  <a:lnTo>
                    <a:pt x="9471" y="69613"/>
                  </a:lnTo>
                  <a:lnTo>
                    <a:pt x="9925" y="69609"/>
                  </a:lnTo>
                  <a:lnTo>
                    <a:pt x="10243" y="69702"/>
                  </a:lnTo>
                  <a:lnTo>
                    <a:pt x="11223" y="70187"/>
                  </a:lnTo>
                  <a:lnTo>
                    <a:pt x="12268" y="70903"/>
                  </a:lnTo>
                  <a:lnTo>
                    <a:pt x="12232" y="71092"/>
                  </a:lnTo>
                  <a:lnTo>
                    <a:pt x="12565" y="71059"/>
                  </a:lnTo>
                  <a:lnTo>
                    <a:pt x="12915" y="70873"/>
                  </a:lnTo>
                  <a:lnTo>
                    <a:pt x="13151" y="70549"/>
                  </a:lnTo>
                  <a:lnTo>
                    <a:pt x="13278" y="70131"/>
                  </a:lnTo>
                  <a:lnTo>
                    <a:pt x="13190" y="69420"/>
                  </a:lnTo>
                  <a:lnTo>
                    <a:pt x="13014" y="68776"/>
                  </a:lnTo>
                  <a:lnTo>
                    <a:pt x="12475" y="67928"/>
                  </a:lnTo>
                  <a:lnTo>
                    <a:pt x="12247" y="67205"/>
                  </a:lnTo>
                  <a:lnTo>
                    <a:pt x="12397" y="66964"/>
                  </a:lnTo>
                  <a:lnTo>
                    <a:pt x="12766" y="66659"/>
                  </a:lnTo>
                  <a:lnTo>
                    <a:pt x="13137" y="66203"/>
                  </a:lnTo>
                  <a:lnTo>
                    <a:pt x="13060" y="65873"/>
                  </a:lnTo>
                  <a:lnTo>
                    <a:pt x="13705" y="66102"/>
                  </a:lnTo>
                  <a:lnTo>
                    <a:pt x="13731" y="66418"/>
                  </a:lnTo>
                  <a:lnTo>
                    <a:pt x="14341" y="66995"/>
                  </a:lnTo>
                  <a:lnTo>
                    <a:pt x="15735" y="66964"/>
                  </a:lnTo>
                  <a:lnTo>
                    <a:pt x="16039" y="67341"/>
                  </a:lnTo>
                  <a:lnTo>
                    <a:pt x="16782" y="67444"/>
                  </a:lnTo>
                  <a:lnTo>
                    <a:pt x="17323" y="66860"/>
                  </a:lnTo>
                  <a:lnTo>
                    <a:pt x="17195" y="66353"/>
                  </a:lnTo>
                  <a:lnTo>
                    <a:pt x="17213" y="66197"/>
                  </a:lnTo>
                  <a:lnTo>
                    <a:pt x="18248" y="64483"/>
                  </a:lnTo>
                  <a:lnTo>
                    <a:pt x="18576" y="64221"/>
                  </a:lnTo>
                  <a:lnTo>
                    <a:pt x="19222" y="66144"/>
                  </a:lnTo>
                  <a:lnTo>
                    <a:pt x="19225" y="66329"/>
                  </a:lnTo>
                  <a:lnTo>
                    <a:pt x="19035" y="66757"/>
                  </a:lnTo>
                  <a:lnTo>
                    <a:pt x="19083" y="67086"/>
                  </a:lnTo>
                  <a:lnTo>
                    <a:pt x="19097" y="67299"/>
                  </a:lnTo>
                  <a:lnTo>
                    <a:pt x="19617" y="68047"/>
                  </a:lnTo>
                  <a:lnTo>
                    <a:pt x="21629" y="69321"/>
                  </a:lnTo>
                  <a:lnTo>
                    <a:pt x="23578" y="70141"/>
                  </a:lnTo>
                  <a:lnTo>
                    <a:pt x="24558" y="70167"/>
                  </a:lnTo>
                  <a:lnTo>
                    <a:pt x="24785" y="70268"/>
                  </a:lnTo>
                  <a:lnTo>
                    <a:pt x="25253" y="70730"/>
                  </a:lnTo>
                  <a:lnTo>
                    <a:pt x="25198" y="71627"/>
                  </a:lnTo>
                  <a:lnTo>
                    <a:pt x="25684" y="71240"/>
                  </a:lnTo>
                  <a:lnTo>
                    <a:pt x="26778" y="70022"/>
                  </a:lnTo>
                  <a:lnTo>
                    <a:pt x="27214" y="69334"/>
                  </a:lnTo>
                  <a:lnTo>
                    <a:pt x="27533" y="68053"/>
                  </a:lnTo>
                  <a:lnTo>
                    <a:pt x="27508" y="66533"/>
                  </a:lnTo>
                  <a:lnTo>
                    <a:pt x="27190" y="66754"/>
                  </a:lnTo>
                  <a:lnTo>
                    <a:pt x="26932" y="67339"/>
                  </a:lnTo>
                  <a:lnTo>
                    <a:pt x="26587" y="67366"/>
                  </a:lnTo>
                  <a:lnTo>
                    <a:pt x="26312" y="66748"/>
                  </a:lnTo>
                  <a:lnTo>
                    <a:pt x="26015" y="66517"/>
                  </a:lnTo>
                  <a:lnTo>
                    <a:pt x="25222" y="66346"/>
                  </a:lnTo>
                  <a:lnTo>
                    <a:pt x="23978" y="66245"/>
                  </a:lnTo>
                  <a:lnTo>
                    <a:pt x="24476" y="65303"/>
                  </a:lnTo>
                  <a:lnTo>
                    <a:pt x="24684" y="64714"/>
                  </a:lnTo>
                  <a:lnTo>
                    <a:pt x="24663" y="63158"/>
                  </a:lnTo>
                  <a:lnTo>
                    <a:pt x="25212" y="62390"/>
                  </a:lnTo>
                  <a:lnTo>
                    <a:pt x="25300" y="62197"/>
                  </a:lnTo>
                  <a:lnTo>
                    <a:pt x="25315" y="61962"/>
                  </a:lnTo>
                  <a:lnTo>
                    <a:pt x="25150" y="61739"/>
                  </a:lnTo>
                  <a:lnTo>
                    <a:pt x="24733" y="61470"/>
                  </a:lnTo>
                  <a:lnTo>
                    <a:pt x="24217" y="61459"/>
                  </a:lnTo>
                  <a:lnTo>
                    <a:pt x="23836" y="61630"/>
                  </a:lnTo>
                  <a:lnTo>
                    <a:pt x="23302" y="62055"/>
                  </a:lnTo>
                  <a:lnTo>
                    <a:pt x="22405" y="63083"/>
                  </a:lnTo>
                  <a:lnTo>
                    <a:pt x="20974" y="63134"/>
                  </a:lnTo>
                  <a:lnTo>
                    <a:pt x="20582" y="63030"/>
                  </a:lnTo>
                  <a:lnTo>
                    <a:pt x="20981" y="62837"/>
                  </a:lnTo>
                  <a:lnTo>
                    <a:pt x="21962" y="61987"/>
                  </a:lnTo>
                  <a:lnTo>
                    <a:pt x="22449" y="61310"/>
                  </a:lnTo>
                  <a:lnTo>
                    <a:pt x="22647" y="60911"/>
                  </a:lnTo>
                  <a:lnTo>
                    <a:pt x="22782" y="60166"/>
                  </a:lnTo>
                  <a:lnTo>
                    <a:pt x="22819" y="58166"/>
                  </a:lnTo>
                  <a:lnTo>
                    <a:pt x="22566" y="56952"/>
                  </a:lnTo>
                  <a:lnTo>
                    <a:pt x="21783" y="56430"/>
                  </a:lnTo>
                  <a:lnTo>
                    <a:pt x="21300" y="55987"/>
                  </a:lnTo>
                  <a:lnTo>
                    <a:pt x="20282" y="54568"/>
                  </a:lnTo>
                  <a:lnTo>
                    <a:pt x="19967" y="53890"/>
                  </a:lnTo>
                  <a:lnTo>
                    <a:pt x="19945" y="53525"/>
                  </a:lnTo>
                  <a:lnTo>
                    <a:pt x="20011" y="53290"/>
                  </a:lnTo>
                  <a:lnTo>
                    <a:pt x="21102" y="52534"/>
                  </a:lnTo>
                  <a:lnTo>
                    <a:pt x="21578" y="52631"/>
                  </a:lnTo>
                  <a:lnTo>
                    <a:pt x="22395" y="52438"/>
                  </a:lnTo>
                  <a:lnTo>
                    <a:pt x="22871" y="52751"/>
                  </a:lnTo>
                  <a:lnTo>
                    <a:pt x="23483" y="53641"/>
                  </a:lnTo>
                  <a:lnTo>
                    <a:pt x="23695" y="54851"/>
                  </a:lnTo>
                  <a:lnTo>
                    <a:pt x="23782" y="56382"/>
                  </a:lnTo>
                  <a:lnTo>
                    <a:pt x="24203" y="57928"/>
                  </a:lnTo>
                  <a:lnTo>
                    <a:pt x="25001" y="59109"/>
                  </a:lnTo>
                  <a:lnTo>
                    <a:pt x="25667" y="59858"/>
                  </a:lnTo>
                  <a:lnTo>
                    <a:pt x="27321" y="60949"/>
                  </a:lnTo>
                  <a:lnTo>
                    <a:pt x="28649" y="61062"/>
                  </a:lnTo>
                  <a:lnTo>
                    <a:pt x="29282" y="60667"/>
                  </a:lnTo>
                  <a:lnTo>
                    <a:pt x="29399" y="60462"/>
                  </a:lnTo>
                  <a:lnTo>
                    <a:pt x="29614" y="59814"/>
                  </a:lnTo>
                  <a:lnTo>
                    <a:pt x="29577" y="58465"/>
                  </a:lnTo>
                  <a:lnTo>
                    <a:pt x="29496" y="58007"/>
                  </a:lnTo>
                  <a:lnTo>
                    <a:pt x="29205" y="57265"/>
                  </a:lnTo>
                  <a:lnTo>
                    <a:pt x="28923" y="57069"/>
                  </a:lnTo>
                  <a:lnTo>
                    <a:pt x="27931" y="56306"/>
                  </a:lnTo>
                  <a:lnTo>
                    <a:pt x="27686" y="55903"/>
                  </a:lnTo>
                  <a:lnTo>
                    <a:pt x="27521" y="55370"/>
                  </a:lnTo>
                  <a:lnTo>
                    <a:pt x="27456" y="54402"/>
                  </a:lnTo>
                  <a:lnTo>
                    <a:pt x="27701" y="53963"/>
                  </a:lnTo>
                  <a:lnTo>
                    <a:pt x="28361" y="53192"/>
                  </a:lnTo>
                  <a:lnTo>
                    <a:pt x="28621" y="52998"/>
                  </a:lnTo>
                  <a:lnTo>
                    <a:pt x="29193" y="52976"/>
                  </a:lnTo>
                  <a:lnTo>
                    <a:pt x="29409" y="53076"/>
                  </a:lnTo>
                  <a:lnTo>
                    <a:pt x="29864" y="53516"/>
                  </a:lnTo>
                  <a:lnTo>
                    <a:pt x="30248" y="54029"/>
                  </a:lnTo>
                  <a:lnTo>
                    <a:pt x="31604" y="55094"/>
                  </a:lnTo>
                  <a:lnTo>
                    <a:pt x="31970" y="55518"/>
                  </a:lnTo>
                  <a:lnTo>
                    <a:pt x="32755" y="54906"/>
                  </a:lnTo>
                  <a:lnTo>
                    <a:pt x="32409" y="54643"/>
                  </a:lnTo>
                  <a:lnTo>
                    <a:pt x="32076" y="54196"/>
                  </a:lnTo>
                  <a:lnTo>
                    <a:pt x="33007" y="52984"/>
                  </a:lnTo>
                  <a:lnTo>
                    <a:pt x="33041" y="52721"/>
                  </a:lnTo>
                  <a:lnTo>
                    <a:pt x="33920" y="46320"/>
                  </a:lnTo>
                  <a:lnTo>
                    <a:pt x="34075" y="46459"/>
                  </a:lnTo>
                  <a:lnTo>
                    <a:pt x="34964" y="45986"/>
                  </a:lnTo>
                  <a:lnTo>
                    <a:pt x="34907" y="45243"/>
                  </a:lnTo>
                  <a:lnTo>
                    <a:pt x="35444" y="45041"/>
                  </a:lnTo>
                  <a:lnTo>
                    <a:pt x="36716" y="45506"/>
                  </a:lnTo>
                  <a:lnTo>
                    <a:pt x="37448" y="45655"/>
                  </a:lnTo>
                  <a:lnTo>
                    <a:pt x="37779" y="45602"/>
                  </a:lnTo>
                  <a:lnTo>
                    <a:pt x="39886" y="44583"/>
                  </a:lnTo>
                  <a:lnTo>
                    <a:pt x="40105" y="44397"/>
                  </a:lnTo>
                  <a:lnTo>
                    <a:pt x="40322" y="43901"/>
                  </a:lnTo>
                  <a:lnTo>
                    <a:pt x="40619" y="43778"/>
                  </a:lnTo>
                  <a:lnTo>
                    <a:pt x="41154" y="43704"/>
                  </a:lnTo>
                  <a:lnTo>
                    <a:pt x="42067" y="42967"/>
                  </a:lnTo>
                  <a:lnTo>
                    <a:pt x="41602" y="42430"/>
                  </a:lnTo>
                  <a:lnTo>
                    <a:pt x="40513" y="40834"/>
                  </a:lnTo>
                  <a:lnTo>
                    <a:pt x="40407" y="40030"/>
                  </a:lnTo>
                  <a:lnTo>
                    <a:pt x="40235" y="39941"/>
                  </a:lnTo>
                  <a:lnTo>
                    <a:pt x="39795" y="39952"/>
                  </a:lnTo>
                  <a:lnTo>
                    <a:pt x="39373" y="39505"/>
                  </a:lnTo>
                  <a:lnTo>
                    <a:pt x="39260" y="39084"/>
                  </a:lnTo>
                  <a:lnTo>
                    <a:pt x="39304" y="38667"/>
                  </a:lnTo>
                  <a:lnTo>
                    <a:pt x="39022" y="38034"/>
                  </a:lnTo>
                  <a:lnTo>
                    <a:pt x="37546" y="35997"/>
                  </a:lnTo>
                  <a:lnTo>
                    <a:pt x="37203" y="35661"/>
                  </a:lnTo>
                  <a:lnTo>
                    <a:pt x="36073" y="35777"/>
                  </a:lnTo>
                  <a:lnTo>
                    <a:pt x="35259" y="36038"/>
                  </a:lnTo>
                  <a:lnTo>
                    <a:pt x="35020" y="36192"/>
                  </a:lnTo>
                  <a:lnTo>
                    <a:pt x="35128" y="34917"/>
                  </a:lnTo>
                  <a:lnTo>
                    <a:pt x="36309" y="25760"/>
                  </a:lnTo>
                  <a:lnTo>
                    <a:pt x="36653" y="25460"/>
                  </a:lnTo>
                  <a:lnTo>
                    <a:pt x="37336" y="25282"/>
                  </a:lnTo>
                  <a:lnTo>
                    <a:pt x="37493" y="25326"/>
                  </a:lnTo>
                  <a:lnTo>
                    <a:pt x="38147" y="26015"/>
                  </a:lnTo>
                  <a:lnTo>
                    <a:pt x="39233" y="25751"/>
                  </a:lnTo>
                  <a:lnTo>
                    <a:pt x="41299" y="26407"/>
                  </a:lnTo>
                  <a:lnTo>
                    <a:pt x="41824" y="26199"/>
                  </a:lnTo>
                  <a:lnTo>
                    <a:pt x="42408" y="25756"/>
                  </a:lnTo>
                  <a:lnTo>
                    <a:pt x="42650" y="25838"/>
                  </a:lnTo>
                  <a:lnTo>
                    <a:pt x="42903" y="26233"/>
                  </a:lnTo>
                  <a:lnTo>
                    <a:pt x="44033" y="26289"/>
                  </a:lnTo>
                  <a:lnTo>
                    <a:pt x="44551" y="25917"/>
                  </a:lnTo>
                  <a:lnTo>
                    <a:pt x="44155" y="25221"/>
                  </a:lnTo>
                  <a:lnTo>
                    <a:pt x="44291" y="24431"/>
                  </a:lnTo>
                  <a:lnTo>
                    <a:pt x="44611" y="23500"/>
                  </a:lnTo>
                  <a:lnTo>
                    <a:pt x="45042" y="21627"/>
                  </a:lnTo>
                  <a:lnTo>
                    <a:pt x="45678" y="21087"/>
                  </a:lnTo>
                  <a:lnTo>
                    <a:pt x="45893" y="20774"/>
                  </a:lnTo>
                  <a:lnTo>
                    <a:pt x="49658" y="20980"/>
                  </a:lnTo>
                  <a:lnTo>
                    <a:pt x="49367" y="20377"/>
                  </a:lnTo>
                  <a:lnTo>
                    <a:pt x="46988" y="17497"/>
                  </a:lnTo>
                  <a:lnTo>
                    <a:pt x="50674" y="17001"/>
                  </a:lnTo>
                  <a:lnTo>
                    <a:pt x="50442" y="16770"/>
                  </a:lnTo>
                  <a:lnTo>
                    <a:pt x="50211" y="15906"/>
                  </a:lnTo>
                  <a:lnTo>
                    <a:pt x="50336" y="15504"/>
                  </a:lnTo>
                  <a:lnTo>
                    <a:pt x="50571" y="15094"/>
                  </a:lnTo>
                  <a:lnTo>
                    <a:pt x="50747" y="13582"/>
                  </a:lnTo>
                  <a:lnTo>
                    <a:pt x="50534" y="13273"/>
                  </a:lnTo>
                  <a:lnTo>
                    <a:pt x="50548" y="12427"/>
                  </a:lnTo>
                  <a:lnTo>
                    <a:pt x="50974" y="11772"/>
                  </a:lnTo>
                  <a:lnTo>
                    <a:pt x="51077" y="10837"/>
                  </a:lnTo>
                  <a:lnTo>
                    <a:pt x="51356" y="10532"/>
                  </a:lnTo>
                  <a:lnTo>
                    <a:pt x="52411" y="10513"/>
                  </a:lnTo>
                  <a:lnTo>
                    <a:pt x="52473" y="10759"/>
                  </a:lnTo>
                  <a:lnTo>
                    <a:pt x="52870" y="10625"/>
                  </a:lnTo>
                  <a:lnTo>
                    <a:pt x="53047" y="10234"/>
                  </a:lnTo>
                  <a:lnTo>
                    <a:pt x="53285" y="8789"/>
                  </a:lnTo>
                  <a:lnTo>
                    <a:pt x="53307" y="8293"/>
                  </a:lnTo>
                  <a:lnTo>
                    <a:pt x="52705" y="7239"/>
                  </a:lnTo>
                  <a:lnTo>
                    <a:pt x="52756" y="6383"/>
                  </a:lnTo>
                  <a:lnTo>
                    <a:pt x="51525" y="6283"/>
                  </a:lnTo>
                  <a:lnTo>
                    <a:pt x="51481" y="6852"/>
                  </a:lnTo>
                  <a:lnTo>
                    <a:pt x="50775" y="6946"/>
                  </a:lnTo>
                  <a:lnTo>
                    <a:pt x="49231" y="6764"/>
                  </a:lnTo>
                  <a:lnTo>
                    <a:pt x="49018" y="6615"/>
                  </a:lnTo>
                  <a:lnTo>
                    <a:pt x="48775" y="5807"/>
                  </a:lnTo>
                  <a:lnTo>
                    <a:pt x="48863" y="5300"/>
                  </a:lnTo>
                  <a:lnTo>
                    <a:pt x="50323" y="5356"/>
                  </a:lnTo>
                  <a:lnTo>
                    <a:pt x="51516" y="4710"/>
                  </a:lnTo>
                  <a:lnTo>
                    <a:pt x="51466" y="4506"/>
                  </a:lnTo>
                  <a:lnTo>
                    <a:pt x="50705" y="3218"/>
                  </a:lnTo>
                  <a:lnTo>
                    <a:pt x="51348" y="3143"/>
                  </a:lnTo>
                  <a:lnTo>
                    <a:pt x="52087" y="2823"/>
                  </a:lnTo>
                  <a:lnTo>
                    <a:pt x="51877" y="2711"/>
                  </a:lnTo>
                  <a:lnTo>
                    <a:pt x="51947" y="2197"/>
                  </a:lnTo>
                  <a:lnTo>
                    <a:pt x="52479" y="1246"/>
                  </a:lnTo>
                  <a:lnTo>
                    <a:pt x="54580" y="1357"/>
                  </a:lnTo>
                  <a:lnTo>
                    <a:pt x="66266" y="1634"/>
                  </a:lnTo>
                  <a:lnTo>
                    <a:pt x="66426" y="1638"/>
                  </a:lnTo>
                  <a:lnTo>
                    <a:pt x="66946" y="1650"/>
                  </a:lnTo>
                  <a:lnTo>
                    <a:pt x="67148" y="1655"/>
                  </a:lnTo>
                  <a:lnTo>
                    <a:pt x="70933" y="1752"/>
                  </a:lnTo>
                  <a:lnTo>
                    <a:pt x="72300" y="1772"/>
                  </a:lnTo>
                  <a:lnTo>
                    <a:pt x="76499" y="1833"/>
                  </a:lnTo>
                  <a:lnTo>
                    <a:pt x="77228" y="1844"/>
                  </a:lnTo>
                  <a:lnTo>
                    <a:pt x="77405" y="1846"/>
                  </a:lnTo>
                  <a:lnTo>
                    <a:pt x="77584" y="1849"/>
                  </a:lnTo>
                  <a:lnTo>
                    <a:pt x="79107" y="1871"/>
                  </a:lnTo>
                  <a:lnTo>
                    <a:pt x="85791" y="1300"/>
                  </a:lnTo>
                  <a:lnTo>
                    <a:pt x="86646" y="1227"/>
                  </a:lnTo>
                  <a:lnTo>
                    <a:pt x="91185" y="990"/>
                  </a:lnTo>
                  <a:lnTo>
                    <a:pt x="91540" y="971"/>
                  </a:lnTo>
                  <a:lnTo>
                    <a:pt x="92646" y="913"/>
                  </a:lnTo>
                  <a:lnTo>
                    <a:pt x="92992" y="895"/>
                  </a:lnTo>
                  <a:lnTo>
                    <a:pt x="94163" y="834"/>
                  </a:lnTo>
                  <a:lnTo>
                    <a:pt x="94499" y="816"/>
                  </a:lnTo>
                  <a:lnTo>
                    <a:pt x="95353" y="772"/>
                  </a:lnTo>
                  <a:lnTo>
                    <a:pt x="96025" y="736"/>
                  </a:lnTo>
                  <a:lnTo>
                    <a:pt x="96442" y="715"/>
                  </a:lnTo>
                  <a:lnTo>
                    <a:pt x="96606" y="706"/>
                  </a:lnTo>
                  <a:lnTo>
                    <a:pt x="96814" y="695"/>
                  </a:lnTo>
                  <a:lnTo>
                    <a:pt x="96987" y="686"/>
                  </a:lnTo>
                  <a:lnTo>
                    <a:pt x="99076" y="577"/>
                  </a:lnTo>
                  <a:lnTo>
                    <a:pt x="99279" y="534"/>
                  </a:lnTo>
                  <a:lnTo>
                    <a:pt x="99527" y="481"/>
                  </a:lnTo>
                  <a:lnTo>
                    <a:pt x="100302" y="317"/>
                  </a:lnTo>
                  <a:lnTo>
                    <a:pt x="101306" y="323"/>
                  </a:lnTo>
                  <a:lnTo>
                    <a:pt x="103101" y="333"/>
                  </a:lnTo>
                  <a:lnTo>
                    <a:pt x="103442" y="335"/>
                  </a:lnTo>
                  <a:lnTo>
                    <a:pt x="103703" y="230"/>
                  </a:lnTo>
                  <a:lnTo>
                    <a:pt x="104002" y="109"/>
                  </a:lnTo>
                  <a:lnTo>
                    <a:pt x="104259" y="72"/>
                  </a:lnTo>
                  <a:lnTo>
                    <a:pt x="104727" y="7"/>
                  </a:lnTo>
                  <a:lnTo>
                    <a:pt x="104898" y="7"/>
                  </a:lnTo>
                  <a:lnTo>
                    <a:pt x="106680" y="0"/>
                  </a:lnTo>
                  <a:lnTo>
                    <a:pt x="107290" y="9"/>
                  </a:lnTo>
                  <a:lnTo>
                    <a:pt x="107553" y="13"/>
                  </a:lnTo>
                  <a:lnTo>
                    <a:pt x="108143" y="23"/>
                  </a:lnTo>
                  <a:lnTo>
                    <a:pt x="109741" y="48"/>
                  </a:lnTo>
                  <a:lnTo>
                    <a:pt x="110077" y="53"/>
                  </a:lnTo>
                  <a:lnTo>
                    <a:pt x="110445" y="59"/>
                  </a:lnTo>
                  <a:lnTo>
                    <a:pt x="111371" y="73"/>
                  </a:lnTo>
                  <a:lnTo>
                    <a:pt x="112745" y="95"/>
                  </a:lnTo>
                  <a:lnTo>
                    <a:pt x="113661" y="109"/>
                  </a:lnTo>
                  <a:lnTo>
                    <a:pt x="115282" y="135"/>
                  </a:lnTo>
                  <a:lnTo>
                    <a:pt x="115731" y="142"/>
                  </a:lnTo>
                  <a:lnTo>
                    <a:pt x="116617" y="156"/>
                  </a:lnTo>
                  <a:lnTo>
                    <a:pt x="117040" y="162"/>
                  </a:lnTo>
                  <a:lnTo>
                    <a:pt x="117385" y="176"/>
                  </a:lnTo>
                  <a:lnTo>
                    <a:pt x="117694" y="187"/>
                  </a:lnTo>
                  <a:lnTo>
                    <a:pt x="118225" y="208"/>
                  </a:lnTo>
                  <a:lnTo>
                    <a:pt x="118799" y="230"/>
                  </a:lnTo>
                  <a:lnTo>
                    <a:pt x="120117" y="280"/>
                  </a:lnTo>
                  <a:lnTo>
                    <a:pt x="120500" y="294"/>
                  </a:lnTo>
                  <a:lnTo>
                    <a:pt x="122146" y="357"/>
                  </a:lnTo>
                  <a:lnTo>
                    <a:pt x="129033" y="620"/>
                  </a:lnTo>
                  <a:lnTo>
                    <a:pt x="129272" y="629"/>
                  </a:lnTo>
                  <a:lnTo>
                    <a:pt x="129890" y="653"/>
                  </a:lnTo>
                  <a:lnTo>
                    <a:pt x="130262" y="680"/>
                  </a:lnTo>
                  <a:lnTo>
                    <a:pt x="130512" y="699"/>
                  </a:lnTo>
                  <a:lnTo>
                    <a:pt x="131148" y="746"/>
                  </a:lnTo>
                  <a:lnTo>
                    <a:pt x="133179" y="851"/>
                  </a:lnTo>
                  <a:lnTo>
                    <a:pt x="139018" y="1155"/>
                  </a:lnTo>
                  <a:lnTo>
                    <a:pt x="139148" y="1162"/>
                  </a:lnTo>
                  <a:lnTo>
                    <a:pt x="144091" y="1599"/>
                  </a:lnTo>
                  <a:lnTo>
                    <a:pt x="145621" y="1784"/>
                  </a:lnTo>
                  <a:lnTo>
                    <a:pt x="149593" y="2265"/>
                  </a:lnTo>
                  <a:lnTo>
                    <a:pt x="160494" y="3264"/>
                  </a:lnTo>
                  <a:lnTo>
                    <a:pt x="162652" y="3476"/>
                  </a:lnTo>
                  <a:lnTo>
                    <a:pt x="167746" y="3616"/>
                  </a:lnTo>
                  <a:lnTo>
                    <a:pt x="170129" y="3761"/>
                  </a:lnTo>
                  <a:lnTo>
                    <a:pt x="173548" y="9811"/>
                  </a:lnTo>
                  <a:lnTo>
                    <a:pt x="173968" y="10553"/>
                  </a:lnTo>
                  <a:lnTo>
                    <a:pt x="174712" y="11870"/>
                  </a:lnTo>
                  <a:lnTo>
                    <a:pt x="176138" y="14724"/>
                  </a:lnTo>
                  <a:lnTo>
                    <a:pt x="176206" y="14860"/>
                  </a:lnTo>
                  <a:lnTo>
                    <a:pt x="177056" y="16562"/>
                  </a:lnTo>
                  <a:lnTo>
                    <a:pt x="178241" y="18873"/>
                  </a:lnTo>
                  <a:lnTo>
                    <a:pt x="179218" y="20759"/>
                  </a:lnTo>
                  <a:lnTo>
                    <a:pt x="179950" y="23340"/>
                  </a:lnTo>
                  <a:lnTo>
                    <a:pt x="180060" y="23729"/>
                  </a:lnTo>
                  <a:lnTo>
                    <a:pt x="181066" y="27271"/>
                  </a:lnTo>
                  <a:lnTo>
                    <a:pt x="181214" y="27794"/>
                  </a:lnTo>
                  <a:lnTo>
                    <a:pt x="182140" y="31057"/>
                  </a:lnTo>
                  <a:lnTo>
                    <a:pt x="184190" y="34153"/>
                  </a:lnTo>
                  <a:lnTo>
                    <a:pt x="184488" y="34601"/>
                  </a:lnTo>
                  <a:lnTo>
                    <a:pt x="184760" y="34618"/>
                  </a:lnTo>
                  <a:lnTo>
                    <a:pt x="184993" y="34487"/>
                  </a:lnTo>
                  <a:lnTo>
                    <a:pt x="185794" y="34729"/>
                  </a:lnTo>
                  <a:lnTo>
                    <a:pt x="185873" y="35024"/>
                  </a:lnTo>
                  <a:lnTo>
                    <a:pt x="185886" y="35772"/>
                  </a:lnTo>
                  <a:lnTo>
                    <a:pt x="185277" y="35789"/>
                  </a:lnTo>
                  <a:lnTo>
                    <a:pt x="185376" y="35940"/>
                  </a:lnTo>
                  <a:lnTo>
                    <a:pt x="186104" y="37050"/>
                  </a:lnTo>
                  <a:lnTo>
                    <a:pt x="186472" y="37612"/>
                  </a:lnTo>
                  <a:lnTo>
                    <a:pt x="183398" y="38620"/>
                  </a:lnTo>
                  <a:lnTo>
                    <a:pt x="183053" y="38761"/>
                  </a:lnTo>
                  <a:lnTo>
                    <a:pt x="182487" y="39389"/>
                  </a:lnTo>
                  <a:lnTo>
                    <a:pt x="182386" y="39737"/>
                  </a:lnTo>
                  <a:lnTo>
                    <a:pt x="182405" y="39967"/>
                  </a:lnTo>
                  <a:lnTo>
                    <a:pt x="182519" y="40896"/>
                  </a:lnTo>
                  <a:lnTo>
                    <a:pt x="182409" y="41049"/>
                  </a:lnTo>
                  <a:lnTo>
                    <a:pt x="181834" y="41395"/>
                  </a:lnTo>
                  <a:lnTo>
                    <a:pt x="181078" y="41575"/>
                  </a:lnTo>
                  <a:lnTo>
                    <a:pt x="180834" y="41648"/>
                  </a:lnTo>
                  <a:lnTo>
                    <a:pt x="180456" y="42017"/>
                  </a:lnTo>
                  <a:lnTo>
                    <a:pt x="179928" y="41987"/>
                  </a:lnTo>
                  <a:lnTo>
                    <a:pt x="179221" y="41522"/>
                  </a:lnTo>
                  <a:lnTo>
                    <a:pt x="178730" y="40965"/>
                  </a:lnTo>
                  <a:lnTo>
                    <a:pt x="178194" y="40654"/>
                  </a:lnTo>
                  <a:lnTo>
                    <a:pt x="177996" y="40680"/>
                  </a:lnTo>
                  <a:lnTo>
                    <a:pt x="177934" y="40855"/>
                  </a:lnTo>
                  <a:lnTo>
                    <a:pt x="178133" y="41366"/>
                  </a:lnTo>
                  <a:lnTo>
                    <a:pt x="178177" y="41664"/>
                  </a:lnTo>
                  <a:lnTo>
                    <a:pt x="178060" y="41835"/>
                  </a:lnTo>
                  <a:lnTo>
                    <a:pt x="177920" y="41862"/>
                  </a:lnTo>
                  <a:lnTo>
                    <a:pt x="177495" y="41843"/>
                  </a:lnTo>
                  <a:lnTo>
                    <a:pt x="177265" y="41921"/>
                  </a:lnTo>
                  <a:lnTo>
                    <a:pt x="177115" y="42022"/>
                  </a:lnTo>
                  <a:lnTo>
                    <a:pt x="176979" y="42392"/>
                  </a:lnTo>
                  <a:lnTo>
                    <a:pt x="176976" y="43652"/>
                  </a:lnTo>
                  <a:lnTo>
                    <a:pt x="177313" y="44133"/>
                  </a:lnTo>
                  <a:lnTo>
                    <a:pt x="177709" y="44363"/>
                  </a:lnTo>
                  <a:lnTo>
                    <a:pt x="177702" y="44531"/>
                  </a:lnTo>
                  <a:lnTo>
                    <a:pt x="177515" y="44732"/>
                  </a:lnTo>
                  <a:lnTo>
                    <a:pt x="176925" y="44918"/>
                  </a:lnTo>
                  <a:lnTo>
                    <a:pt x="176401" y="44688"/>
                  </a:lnTo>
                  <a:lnTo>
                    <a:pt x="176057" y="44412"/>
                  </a:lnTo>
                  <a:lnTo>
                    <a:pt x="175544" y="44405"/>
                  </a:lnTo>
                  <a:lnTo>
                    <a:pt x="175298" y="44777"/>
                  </a:lnTo>
                  <a:lnTo>
                    <a:pt x="175596" y="46107"/>
                  </a:lnTo>
                  <a:lnTo>
                    <a:pt x="175948" y="46494"/>
                  </a:lnTo>
                  <a:lnTo>
                    <a:pt x="176050" y="46929"/>
                  </a:lnTo>
                  <a:lnTo>
                    <a:pt x="176014" y="47167"/>
                  </a:lnTo>
                  <a:lnTo>
                    <a:pt x="175179" y="47417"/>
                  </a:lnTo>
                  <a:lnTo>
                    <a:pt x="174622" y="47895"/>
                  </a:lnTo>
                  <a:lnTo>
                    <a:pt x="174176" y="47492"/>
                  </a:lnTo>
                  <a:lnTo>
                    <a:pt x="173971" y="47496"/>
                  </a:lnTo>
                  <a:lnTo>
                    <a:pt x="173652" y="47756"/>
                  </a:lnTo>
                  <a:lnTo>
                    <a:pt x="173505" y="48072"/>
                  </a:lnTo>
                  <a:lnTo>
                    <a:pt x="173487" y="48460"/>
                  </a:lnTo>
                  <a:lnTo>
                    <a:pt x="173344" y="48605"/>
                  </a:lnTo>
                  <a:lnTo>
                    <a:pt x="173168" y="48515"/>
                  </a:lnTo>
                  <a:lnTo>
                    <a:pt x="172256" y="47644"/>
                  </a:lnTo>
                  <a:lnTo>
                    <a:pt x="171828" y="47461"/>
                  </a:lnTo>
                  <a:lnTo>
                    <a:pt x="171590" y="47461"/>
                  </a:lnTo>
                  <a:lnTo>
                    <a:pt x="171484" y="47632"/>
                  </a:lnTo>
                  <a:lnTo>
                    <a:pt x="171447" y="48247"/>
                  </a:lnTo>
                  <a:lnTo>
                    <a:pt x="171088" y="48727"/>
                  </a:lnTo>
                  <a:lnTo>
                    <a:pt x="170601" y="48861"/>
                  </a:lnTo>
                  <a:lnTo>
                    <a:pt x="170168" y="48853"/>
                  </a:lnTo>
                  <a:lnTo>
                    <a:pt x="169920" y="49092"/>
                  </a:lnTo>
                  <a:lnTo>
                    <a:pt x="169948" y="49225"/>
                  </a:lnTo>
                  <a:lnTo>
                    <a:pt x="170556" y="49970"/>
                  </a:lnTo>
                  <a:lnTo>
                    <a:pt x="170322" y="50163"/>
                  </a:lnTo>
                  <a:lnTo>
                    <a:pt x="170072" y="50210"/>
                  </a:lnTo>
                  <a:lnTo>
                    <a:pt x="169420" y="50768"/>
                  </a:lnTo>
                  <a:lnTo>
                    <a:pt x="168827" y="51634"/>
                  </a:lnTo>
                  <a:lnTo>
                    <a:pt x="168849" y="51913"/>
                  </a:lnTo>
                  <a:lnTo>
                    <a:pt x="169288" y="52550"/>
                  </a:lnTo>
                  <a:lnTo>
                    <a:pt x="169292" y="52807"/>
                  </a:lnTo>
                  <a:lnTo>
                    <a:pt x="169134" y="53078"/>
                  </a:lnTo>
                  <a:lnTo>
                    <a:pt x="168739" y="53503"/>
                  </a:lnTo>
                  <a:lnTo>
                    <a:pt x="168358" y="53629"/>
                  </a:lnTo>
                  <a:lnTo>
                    <a:pt x="167780" y="53499"/>
                  </a:lnTo>
                  <a:lnTo>
                    <a:pt x="166909" y="54020"/>
                  </a:lnTo>
                  <a:lnTo>
                    <a:pt x="166433" y="54169"/>
                  </a:lnTo>
                  <a:lnTo>
                    <a:pt x="166231" y="54143"/>
                  </a:lnTo>
                  <a:lnTo>
                    <a:pt x="166173" y="53823"/>
                  </a:lnTo>
                  <a:lnTo>
                    <a:pt x="165957" y="53458"/>
                  </a:lnTo>
                  <a:lnTo>
                    <a:pt x="165415" y="53190"/>
                  </a:lnTo>
                  <a:lnTo>
                    <a:pt x="165287" y="53205"/>
                  </a:lnTo>
                  <a:lnTo>
                    <a:pt x="164225" y="53916"/>
                  </a:lnTo>
                  <a:lnTo>
                    <a:pt x="164042" y="54352"/>
                  </a:lnTo>
                  <a:lnTo>
                    <a:pt x="163047" y="55071"/>
                  </a:lnTo>
                  <a:lnTo>
                    <a:pt x="162618" y="55227"/>
                  </a:lnTo>
                  <a:lnTo>
                    <a:pt x="162047" y="54650"/>
                  </a:lnTo>
                  <a:lnTo>
                    <a:pt x="161044" y="54141"/>
                  </a:lnTo>
                  <a:lnTo>
                    <a:pt x="159711" y="54238"/>
                  </a:lnTo>
                  <a:lnTo>
                    <a:pt x="158447" y="55494"/>
                  </a:lnTo>
                  <a:lnTo>
                    <a:pt x="158084" y="56253"/>
                  </a:lnTo>
                  <a:lnTo>
                    <a:pt x="158205" y="56626"/>
                  </a:lnTo>
                  <a:lnTo>
                    <a:pt x="157542" y="57281"/>
                  </a:lnTo>
                  <a:lnTo>
                    <a:pt x="156572" y="57645"/>
                  </a:lnTo>
                  <a:lnTo>
                    <a:pt x="156444" y="58144"/>
                  </a:lnTo>
                  <a:lnTo>
                    <a:pt x="156103" y="58575"/>
                  </a:lnTo>
                  <a:lnTo>
                    <a:pt x="155905" y="58587"/>
                  </a:lnTo>
                  <a:lnTo>
                    <a:pt x="155851" y="58382"/>
                  </a:lnTo>
                  <a:lnTo>
                    <a:pt x="155415" y="58408"/>
                  </a:lnTo>
                  <a:lnTo>
                    <a:pt x="154734" y="58798"/>
                  </a:lnTo>
                  <a:lnTo>
                    <a:pt x="154361" y="60094"/>
                  </a:lnTo>
                  <a:lnTo>
                    <a:pt x="154510" y="60619"/>
                  </a:lnTo>
                  <a:lnTo>
                    <a:pt x="154869" y="60802"/>
                  </a:lnTo>
                  <a:lnTo>
                    <a:pt x="155092" y="61036"/>
                  </a:lnTo>
                  <a:lnTo>
                    <a:pt x="155192" y="61294"/>
                  </a:lnTo>
                  <a:lnTo>
                    <a:pt x="154679" y="62104"/>
                  </a:lnTo>
                  <a:lnTo>
                    <a:pt x="154218" y="62279"/>
                  </a:lnTo>
                  <a:lnTo>
                    <a:pt x="153793" y="62305"/>
                  </a:lnTo>
                  <a:lnTo>
                    <a:pt x="153145" y="65328"/>
                  </a:lnTo>
                  <a:lnTo>
                    <a:pt x="153171" y="65514"/>
                  </a:lnTo>
                  <a:lnTo>
                    <a:pt x="153536" y="65663"/>
                  </a:lnTo>
                  <a:lnTo>
                    <a:pt x="153276" y="66233"/>
                  </a:lnTo>
                  <a:lnTo>
                    <a:pt x="152892" y="66836"/>
                  </a:lnTo>
                  <a:lnTo>
                    <a:pt x="152636" y="67059"/>
                  </a:lnTo>
                  <a:lnTo>
                    <a:pt x="152212" y="66977"/>
                  </a:lnTo>
                  <a:lnTo>
                    <a:pt x="152110" y="67398"/>
                  </a:lnTo>
                  <a:lnTo>
                    <a:pt x="152281" y="68281"/>
                  </a:lnTo>
                  <a:lnTo>
                    <a:pt x="152179" y="69982"/>
                  </a:lnTo>
                  <a:lnTo>
                    <a:pt x="151513" y="70574"/>
                  </a:lnTo>
                  <a:lnTo>
                    <a:pt x="150818" y="70969"/>
                  </a:lnTo>
                  <a:lnTo>
                    <a:pt x="149832" y="72890"/>
                  </a:lnTo>
                  <a:lnTo>
                    <a:pt x="149824" y="73233"/>
                  </a:lnTo>
                  <a:lnTo>
                    <a:pt x="149996" y="73761"/>
                  </a:lnTo>
                  <a:lnTo>
                    <a:pt x="149981" y="74502"/>
                  </a:lnTo>
                  <a:lnTo>
                    <a:pt x="149685" y="75444"/>
                  </a:lnTo>
                  <a:lnTo>
                    <a:pt x="149539" y="75619"/>
                  </a:lnTo>
                  <a:lnTo>
                    <a:pt x="149089" y="75217"/>
                  </a:lnTo>
                  <a:lnTo>
                    <a:pt x="148413" y="74961"/>
                  </a:lnTo>
                  <a:lnTo>
                    <a:pt x="148252" y="75303"/>
                  </a:lnTo>
                  <a:lnTo>
                    <a:pt x="147525" y="75966"/>
                  </a:lnTo>
                  <a:lnTo>
                    <a:pt x="146563" y="75642"/>
                  </a:lnTo>
                  <a:lnTo>
                    <a:pt x="146213" y="76211"/>
                  </a:lnTo>
                  <a:lnTo>
                    <a:pt x="147441" y="77615"/>
                  </a:lnTo>
                  <a:lnTo>
                    <a:pt x="147651" y="77870"/>
                  </a:lnTo>
                  <a:lnTo>
                    <a:pt x="148256" y="76765"/>
                  </a:lnTo>
                  <a:lnTo>
                    <a:pt x="148337" y="76601"/>
                  </a:lnTo>
                  <a:lnTo>
                    <a:pt x="148609" y="76910"/>
                  </a:lnTo>
                  <a:lnTo>
                    <a:pt x="149489" y="76813"/>
                  </a:lnTo>
                  <a:lnTo>
                    <a:pt x="150496" y="76725"/>
                  </a:lnTo>
                  <a:lnTo>
                    <a:pt x="150814" y="77027"/>
                  </a:lnTo>
                  <a:lnTo>
                    <a:pt x="151059" y="77388"/>
                  </a:lnTo>
                  <a:lnTo>
                    <a:pt x="151066" y="77533"/>
                  </a:lnTo>
                  <a:lnTo>
                    <a:pt x="150895" y="77820"/>
                  </a:lnTo>
                  <a:lnTo>
                    <a:pt x="150810" y="78036"/>
                  </a:lnTo>
                  <a:lnTo>
                    <a:pt x="150939" y="78133"/>
                  </a:lnTo>
                  <a:lnTo>
                    <a:pt x="151571" y="78056"/>
                  </a:lnTo>
                  <a:lnTo>
                    <a:pt x="152013" y="77995"/>
                  </a:lnTo>
                  <a:lnTo>
                    <a:pt x="153211" y="77407"/>
                  </a:lnTo>
                  <a:lnTo>
                    <a:pt x="153968" y="76882"/>
                  </a:lnTo>
                  <a:lnTo>
                    <a:pt x="154312" y="76469"/>
                  </a:lnTo>
                  <a:lnTo>
                    <a:pt x="154484" y="76510"/>
                  </a:lnTo>
                  <a:lnTo>
                    <a:pt x="154538" y="76849"/>
                  </a:lnTo>
                  <a:lnTo>
                    <a:pt x="154827" y="77225"/>
                  </a:lnTo>
                  <a:lnTo>
                    <a:pt x="155331" y="77367"/>
                  </a:lnTo>
                  <a:lnTo>
                    <a:pt x="155718" y="78041"/>
                  </a:lnTo>
                  <a:lnTo>
                    <a:pt x="156507" y="78220"/>
                  </a:lnTo>
                  <a:lnTo>
                    <a:pt x="157052" y="78179"/>
                  </a:lnTo>
                  <a:lnTo>
                    <a:pt x="157421" y="78317"/>
                  </a:lnTo>
                  <a:lnTo>
                    <a:pt x="157797" y="78671"/>
                  </a:lnTo>
                  <a:lnTo>
                    <a:pt x="158063" y="79233"/>
                  </a:lnTo>
                  <a:lnTo>
                    <a:pt x="158527" y="79555"/>
                  </a:lnTo>
                  <a:lnTo>
                    <a:pt x="159056" y="79640"/>
                  </a:lnTo>
                  <a:lnTo>
                    <a:pt x="160133" y="81578"/>
                  </a:lnTo>
                  <a:lnTo>
                    <a:pt x="164089" y="88230"/>
                  </a:lnTo>
                  <a:lnTo>
                    <a:pt x="164684" y="87477"/>
                  </a:lnTo>
                  <a:lnTo>
                    <a:pt x="164706" y="87254"/>
                  </a:lnTo>
                  <a:lnTo>
                    <a:pt x="165079" y="86502"/>
                  </a:lnTo>
                  <a:lnTo>
                    <a:pt x="165948" y="86375"/>
                  </a:lnTo>
                  <a:lnTo>
                    <a:pt x="166375" y="86606"/>
                  </a:lnTo>
                  <a:lnTo>
                    <a:pt x="166448" y="86796"/>
                  </a:lnTo>
                  <a:lnTo>
                    <a:pt x="166327" y="87261"/>
                  </a:lnTo>
                  <a:lnTo>
                    <a:pt x="166800" y="87759"/>
                  </a:lnTo>
                  <a:lnTo>
                    <a:pt x="167014" y="87712"/>
                  </a:lnTo>
                  <a:lnTo>
                    <a:pt x="167211" y="87351"/>
                  </a:lnTo>
                  <a:lnTo>
                    <a:pt x="167521" y="87172"/>
                  </a:lnTo>
                  <a:lnTo>
                    <a:pt x="167591" y="87502"/>
                  </a:lnTo>
                  <a:lnTo>
                    <a:pt x="169268" y="92241"/>
                  </a:lnTo>
                  <a:lnTo>
                    <a:pt x="169411" y="92404"/>
                  </a:lnTo>
                  <a:lnTo>
                    <a:pt x="169699" y="92730"/>
                  </a:lnTo>
                  <a:lnTo>
                    <a:pt x="169401" y="92515"/>
                  </a:lnTo>
                  <a:lnTo>
                    <a:pt x="169017" y="92526"/>
                  </a:lnTo>
                  <a:lnTo>
                    <a:pt x="168338" y="92831"/>
                  </a:lnTo>
                  <a:lnTo>
                    <a:pt x="167400" y="93505"/>
                  </a:lnTo>
                  <a:lnTo>
                    <a:pt x="166550" y="93967"/>
                  </a:lnTo>
                  <a:lnTo>
                    <a:pt x="165032" y="94094"/>
                  </a:lnTo>
                  <a:lnTo>
                    <a:pt x="164605" y="94015"/>
                  </a:lnTo>
                  <a:lnTo>
                    <a:pt x="164021" y="94109"/>
                  </a:lnTo>
                  <a:lnTo>
                    <a:pt x="163291" y="94340"/>
                  </a:lnTo>
                  <a:lnTo>
                    <a:pt x="163032" y="94325"/>
                  </a:lnTo>
                  <a:lnTo>
                    <a:pt x="162766" y="94206"/>
                  </a:lnTo>
                  <a:lnTo>
                    <a:pt x="162141" y="93569"/>
                  </a:lnTo>
                  <a:lnTo>
                    <a:pt x="161835" y="93424"/>
                  </a:lnTo>
                  <a:lnTo>
                    <a:pt x="161181" y="93573"/>
                  </a:lnTo>
                  <a:lnTo>
                    <a:pt x="160250" y="93034"/>
                  </a:lnTo>
                  <a:lnTo>
                    <a:pt x="159634" y="92874"/>
                  </a:lnTo>
                  <a:lnTo>
                    <a:pt x="158652" y="92975"/>
                  </a:lnTo>
                  <a:lnTo>
                    <a:pt x="158478" y="93099"/>
                  </a:lnTo>
                  <a:lnTo>
                    <a:pt x="158384" y="93330"/>
                  </a:lnTo>
                  <a:lnTo>
                    <a:pt x="157209" y="92971"/>
                  </a:lnTo>
                  <a:lnTo>
                    <a:pt x="156672" y="93172"/>
                  </a:lnTo>
                  <a:lnTo>
                    <a:pt x="156197" y="93094"/>
                  </a:lnTo>
                  <a:lnTo>
                    <a:pt x="156110" y="92937"/>
                  </a:lnTo>
                  <a:lnTo>
                    <a:pt x="155858" y="93261"/>
                  </a:lnTo>
                  <a:lnTo>
                    <a:pt x="155861" y="94032"/>
                  </a:lnTo>
                  <a:lnTo>
                    <a:pt x="156051" y="94192"/>
                  </a:lnTo>
                  <a:lnTo>
                    <a:pt x="157975" y="94188"/>
                  </a:lnTo>
                  <a:lnTo>
                    <a:pt x="164214" y="94857"/>
                  </a:lnTo>
                  <a:lnTo>
                    <a:pt x="164088" y="98726"/>
                  </a:lnTo>
                  <a:lnTo>
                    <a:pt x="163511" y="99910"/>
                  </a:lnTo>
                  <a:lnTo>
                    <a:pt x="163329" y="99999"/>
                  </a:lnTo>
                  <a:lnTo>
                    <a:pt x="162534" y="99992"/>
                  </a:lnTo>
                  <a:lnTo>
                    <a:pt x="162220" y="99732"/>
                  </a:lnTo>
                  <a:lnTo>
                    <a:pt x="161717" y="100648"/>
                  </a:lnTo>
                  <a:lnTo>
                    <a:pt x="164435" y="101440"/>
                  </a:lnTo>
                  <a:lnTo>
                    <a:pt x="165051" y="101808"/>
                  </a:lnTo>
                  <a:lnTo>
                    <a:pt x="165219" y="102236"/>
                  </a:lnTo>
                  <a:lnTo>
                    <a:pt x="163815" y="102355"/>
                  </a:lnTo>
                  <a:lnTo>
                    <a:pt x="162893" y="103119"/>
                  </a:lnTo>
                  <a:lnTo>
                    <a:pt x="162237" y="103983"/>
                  </a:lnTo>
                  <a:lnTo>
                    <a:pt x="161792" y="104035"/>
                  </a:lnTo>
                  <a:lnTo>
                    <a:pt x="161511" y="104229"/>
                  </a:lnTo>
                  <a:lnTo>
                    <a:pt x="161654" y="105521"/>
                  </a:lnTo>
                  <a:lnTo>
                    <a:pt x="162201" y="106209"/>
                  </a:lnTo>
                  <a:lnTo>
                    <a:pt x="162380" y="106649"/>
                  </a:lnTo>
                  <a:lnTo>
                    <a:pt x="162372" y="106879"/>
                  </a:lnTo>
                  <a:lnTo>
                    <a:pt x="162263" y="107148"/>
                  </a:lnTo>
                  <a:lnTo>
                    <a:pt x="161869" y="107274"/>
                  </a:lnTo>
                  <a:lnTo>
                    <a:pt x="161705" y="107464"/>
                  </a:lnTo>
                  <a:lnTo>
                    <a:pt x="161746" y="108298"/>
                  </a:lnTo>
                  <a:lnTo>
                    <a:pt x="162114" y="108522"/>
                  </a:lnTo>
                  <a:lnTo>
                    <a:pt x="162263" y="108838"/>
                  </a:lnTo>
                  <a:lnTo>
                    <a:pt x="162264" y="108983"/>
                  </a:lnTo>
                  <a:lnTo>
                    <a:pt x="161874" y="109144"/>
                  </a:lnTo>
                  <a:lnTo>
                    <a:pt x="160944" y="108731"/>
                  </a:lnTo>
                  <a:lnTo>
                    <a:pt x="160630" y="108731"/>
                  </a:lnTo>
                  <a:lnTo>
                    <a:pt x="160379" y="108839"/>
                  </a:lnTo>
                  <a:lnTo>
                    <a:pt x="160124" y="109390"/>
                  </a:lnTo>
                  <a:lnTo>
                    <a:pt x="159997" y="109997"/>
                  </a:lnTo>
                  <a:lnTo>
                    <a:pt x="159185" y="111572"/>
                  </a:lnTo>
                  <a:lnTo>
                    <a:pt x="158791" y="111945"/>
                  </a:lnTo>
                  <a:lnTo>
                    <a:pt x="158062" y="112269"/>
                  </a:lnTo>
                  <a:lnTo>
                    <a:pt x="157938" y="112530"/>
                  </a:lnTo>
                  <a:lnTo>
                    <a:pt x="157920" y="112906"/>
                  </a:lnTo>
                  <a:lnTo>
                    <a:pt x="157996" y="113115"/>
                  </a:lnTo>
                  <a:lnTo>
                    <a:pt x="158313" y="113509"/>
                  </a:lnTo>
                  <a:lnTo>
                    <a:pt x="158448" y="113848"/>
                  </a:lnTo>
                  <a:lnTo>
                    <a:pt x="157791" y="114492"/>
                  </a:lnTo>
                  <a:lnTo>
                    <a:pt x="157124" y="115493"/>
                  </a:lnTo>
                  <a:lnTo>
                    <a:pt x="157007" y="115866"/>
                  </a:lnTo>
                  <a:lnTo>
                    <a:pt x="156741" y="116152"/>
                  </a:lnTo>
                  <a:lnTo>
                    <a:pt x="156420" y="116085"/>
                  </a:lnTo>
                  <a:lnTo>
                    <a:pt x="156340" y="115783"/>
                  </a:lnTo>
                  <a:lnTo>
                    <a:pt x="157066" y="113974"/>
                  </a:lnTo>
                  <a:lnTo>
                    <a:pt x="157613" y="113498"/>
                  </a:lnTo>
                  <a:lnTo>
                    <a:pt x="157435" y="113196"/>
                  </a:lnTo>
                  <a:lnTo>
                    <a:pt x="156947" y="112973"/>
                  </a:lnTo>
                  <a:lnTo>
                    <a:pt x="155846" y="113050"/>
                  </a:lnTo>
                  <a:lnTo>
                    <a:pt x="155398" y="113057"/>
                  </a:lnTo>
                  <a:lnTo>
                    <a:pt x="155070" y="112741"/>
                  </a:lnTo>
                  <a:lnTo>
                    <a:pt x="154232" y="112792"/>
                  </a:lnTo>
                  <a:lnTo>
                    <a:pt x="153998" y="113020"/>
                  </a:lnTo>
                  <a:lnTo>
                    <a:pt x="154046" y="113541"/>
                  </a:lnTo>
                  <a:lnTo>
                    <a:pt x="153572" y="113921"/>
                  </a:lnTo>
                  <a:lnTo>
                    <a:pt x="153197" y="113608"/>
                  </a:lnTo>
                  <a:lnTo>
                    <a:pt x="153178" y="114673"/>
                  </a:lnTo>
                  <a:lnTo>
                    <a:pt x="153047" y="114967"/>
                  </a:lnTo>
                  <a:lnTo>
                    <a:pt x="152726" y="115056"/>
                  </a:lnTo>
                  <a:lnTo>
                    <a:pt x="152890" y="115347"/>
                  </a:lnTo>
                  <a:lnTo>
                    <a:pt x="153251" y="115708"/>
                  </a:lnTo>
                  <a:lnTo>
                    <a:pt x="154227" y="116531"/>
                  </a:lnTo>
                  <a:lnTo>
                    <a:pt x="154493" y="116661"/>
                  </a:lnTo>
                  <a:lnTo>
                    <a:pt x="155222" y="116758"/>
                  </a:lnTo>
                  <a:lnTo>
                    <a:pt x="156320" y="116600"/>
                  </a:lnTo>
                  <a:lnTo>
                    <a:pt x="156056" y="117124"/>
                  </a:lnTo>
                  <a:lnTo>
                    <a:pt x="154024" y="118759"/>
                  </a:lnTo>
                  <a:lnTo>
                    <a:pt x="153600" y="119539"/>
                  </a:lnTo>
                  <a:lnTo>
                    <a:pt x="153876" y="119487"/>
                  </a:lnTo>
                  <a:lnTo>
                    <a:pt x="154787" y="119867"/>
                  </a:lnTo>
                  <a:lnTo>
                    <a:pt x="154965" y="120117"/>
                  </a:lnTo>
                  <a:lnTo>
                    <a:pt x="155107" y="12027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4" name="pg455">
              <a:extLst>
                <a:ext uri="{FF2B5EF4-FFF2-40B4-BE49-F238E27FC236}">
                  <a16:creationId xmlns:a16="http://schemas.microsoft.com/office/drawing/2014/main" id="{9394C392-BDAF-0142-B364-B2E97FF438FF}"/>
                </a:ext>
              </a:extLst>
            </p:cNvPr>
            <p:cNvSpPr/>
            <p:nvPr/>
          </p:nvSpPr>
          <p:spPr>
            <a:xfrm>
              <a:off x="5988774" y="3651177"/>
              <a:ext cx="1755" cy="1526"/>
            </a:xfrm>
            <a:custGeom>
              <a:avLst/>
              <a:gdLst/>
              <a:ahLst/>
              <a:cxnLst/>
              <a:rect l="0" t="0" r="0" b="0"/>
              <a:pathLst>
                <a:path w="1755" h="1526">
                  <a:moveTo>
                    <a:pt x="70" y="0"/>
                  </a:moveTo>
                  <a:lnTo>
                    <a:pt x="0" y="222"/>
                  </a:lnTo>
                  <a:lnTo>
                    <a:pt x="211" y="609"/>
                  </a:lnTo>
                  <a:lnTo>
                    <a:pt x="436" y="907"/>
                  </a:lnTo>
                  <a:lnTo>
                    <a:pt x="964" y="1380"/>
                  </a:lnTo>
                  <a:lnTo>
                    <a:pt x="1343" y="1526"/>
                  </a:lnTo>
                  <a:lnTo>
                    <a:pt x="1703" y="1131"/>
                  </a:lnTo>
                  <a:lnTo>
                    <a:pt x="1755" y="707"/>
                  </a:lnTo>
                  <a:lnTo>
                    <a:pt x="1722" y="480"/>
                  </a:lnTo>
                  <a:lnTo>
                    <a:pt x="1409" y="252"/>
                  </a:lnTo>
                  <a:lnTo>
                    <a:pt x="801" y="170"/>
                  </a:lnTo>
                  <a:lnTo>
                    <a:pt x="480" y="311"/>
                  </a:lnTo>
                  <a:lnTo>
                    <a:pt x="338" y="28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5" name="pg456">
              <a:extLst>
                <a:ext uri="{FF2B5EF4-FFF2-40B4-BE49-F238E27FC236}">
                  <a16:creationId xmlns:a16="http://schemas.microsoft.com/office/drawing/2014/main" id="{4053CE87-C96D-AC43-BDB1-BCCE1CDCAF25}"/>
                </a:ext>
              </a:extLst>
            </p:cNvPr>
            <p:cNvSpPr/>
            <p:nvPr/>
          </p:nvSpPr>
          <p:spPr>
            <a:xfrm>
              <a:off x="5204122" y="3795913"/>
              <a:ext cx="294617" cy="164167"/>
            </a:xfrm>
            <a:custGeom>
              <a:avLst/>
              <a:gdLst/>
              <a:ahLst/>
              <a:cxnLst/>
              <a:rect l="0" t="0" r="0" b="0"/>
              <a:pathLst>
                <a:path w="294617" h="164167">
                  <a:moveTo>
                    <a:pt x="132422" y="223"/>
                  </a:moveTo>
                  <a:lnTo>
                    <a:pt x="137683" y="244"/>
                  </a:lnTo>
                  <a:lnTo>
                    <a:pt x="138134" y="247"/>
                  </a:lnTo>
                  <a:lnTo>
                    <a:pt x="139308" y="261"/>
                  </a:lnTo>
                  <a:lnTo>
                    <a:pt x="141061" y="265"/>
                  </a:lnTo>
                  <a:lnTo>
                    <a:pt x="141233" y="266"/>
                  </a:lnTo>
                  <a:lnTo>
                    <a:pt x="141701" y="267"/>
                  </a:lnTo>
                  <a:lnTo>
                    <a:pt x="143823" y="272"/>
                  </a:lnTo>
                  <a:lnTo>
                    <a:pt x="146153" y="266"/>
                  </a:lnTo>
                  <a:lnTo>
                    <a:pt x="149144" y="259"/>
                  </a:lnTo>
                  <a:lnTo>
                    <a:pt x="149356" y="259"/>
                  </a:lnTo>
                  <a:lnTo>
                    <a:pt x="150725" y="256"/>
                  </a:lnTo>
                  <a:lnTo>
                    <a:pt x="153059" y="206"/>
                  </a:lnTo>
                  <a:lnTo>
                    <a:pt x="154009" y="186"/>
                  </a:lnTo>
                  <a:lnTo>
                    <a:pt x="155308" y="159"/>
                  </a:lnTo>
                  <a:lnTo>
                    <a:pt x="157639" y="109"/>
                  </a:lnTo>
                  <a:lnTo>
                    <a:pt x="159320" y="107"/>
                  </a:lnTo>
                  <a:lnTo>
                    <a:pt x="159911" y="106"/>
                  </a:lnTo>
                  <a:lnTo>
                    <a:pt x="162228" y="103"/>
                  </a:lnTo>
                  <a:lnTo>
                    <a:pt x="170263" y="93"/>
                  </a:lnTo>
                  <a:lnTo>
                    <a:pt x="182099" y="153"/>
                  </a:lnTo>
                  <a:lnTo>
                    <a:pt x="185220" y="169"/>
                  </a:lnTo>
                  <a:lnTo>
                    <a:pt x="187500" y="181"/>
                  </a:lnTo>
                  <a:lnTo>
                    <a:pt x="189754" y="245"/>
                  </a:lnTo>
                  <a:lnTo>
                    <a:pt x="190078" y="268"/>
                  </a:lnTo>
                  <a:lnTo>
                    <a:pt x="190357" y="287"/>
                  </a:lnTo>
                  <a:lnTo>
                    <a:pt x="190640" y="307"/>
                  </a:lnTo>
                  <a:lnTo>
                    <a:pt x="190982" y="309"/>
                  </a:lnTo>
                  <a:lnTo>
                    <a:pt x="193306" y="322"/>
                  </a:lnTo>
                  <a:lnTo>
                    <a:pt x="193539" y="323"/>
                  </a:lnTo>
                  <a:lnTo>
                    <a:pt x="197365" y="343"/>
                  </a:lnTo>
                  <a:lnTo>
                    <a:pt x="200756" y="324"/>
                  </a:lnTo>
                  <a:lnTo>
                    <a:pt x="201609" y="319"/>
                  </a:lnTo>
                  <a:lnTo>
                    <a:pt x="208018" y="283"/>
                  </a:lnTo>
                  <a:lnTo>
                    <a:pt x="215784" y="240"/>
                  </a:lnTo>
                  <a:lnTo>
                    <a:pt x="217930" y="228"/>
                  </a:lnTo>
                  <a:lnTo>
                    <a:pt x="221046" y="210"/>
                  </a:lnTo>
                  <a:lnTo>
                    <a:pt x="225529" y="185"/>
                  </a:lnTo>
                  <a:lnTo>
                    <a:pt x="226218" y="196"/>
                  </a:lnTo>
                  <a:lnTo>
                    <a:pt x="228008" y="225"/>
                  </a:lnTo>
                  <a:lnTo>
                    <a:pt x="230028" y="259"/>
                  </a:lnTo>
                  <a:lnTo>
                    <a:pt x="233376" y="315"/>
                  </a:lnTo>
                  <a:lnTo>
                    <a:pt x="235684" y="250"/>
                  </a:lnTo>
                  <a:lnTo>
                    <a:pt x="240726" y="214"/>
                  </a:lnTo>
                  <a:lnTo>
                    <a:pt x="242254" y="204"/>
                  </a:lnTo>
                  <a:lnTo>
                    <a:pt x="247013" y="170"/>
                  </a:lnTo>
                  <a:lnTo>
                    <a:pt x="248154" y="162"/>
                  </a:lnTo>
                  <a:lnTo>
                    <a:pt x="249405" y="154"/>
                  </a:lnTo>
                  <a:lnTo>
                    <a:pt x="250245" y="148"/>
                  </a:lnTo>
                  <a:lnTo>
                    <a:pt x="250700" y="148"/>
                  </a:lnTo>
                  <a:lnTo>
                    <a:pt x="250830" y="149"/>
                  </a:lnTo>
                  <a:lnTo>
                    <a:pt x="251463" y="150"/>
                  </a:lnTo>
                  <a:lnTo>
                    <a:pt x="263360" y="166"/>
                  </a:lnTo>
                  <a:lnTo>
                    <a:pt x="268314" y="0"/>
                  </a:lnTo>
                  <a:lnTo>
                    <a:pt x="272017" y="101"/>
                  </a:lnTo>
                  <a:lnTo>
                    <a:pt x="272598" y="117"/>
                  </a:lnTo>
                  <a:lnTo>
                    <a:pt x="272968" y="127"/>
                  </a:lnTo>
                  <a:lnTo>
                    <a:pt x="279735" y="105"/>
                  </a:lnTo>
                  <a:lnTo>
                    <a:pt x="281309" y="100"/>
                  </a:lnTo>
                  <a:lnTo>
                    <a:pt x="285581" y="86"/>
                  </a:lnTo>
                  <a:lnTo>
                    <a:pt x="285918" y="935"/>
                  </a:lnTo>
                  <a:lnTo>
                    <a:pt x="285989" y="1285"/>
                  </a:lnTo>
                  <a:lnTo>
                    <a:pt x="286329" y="1520"/>
                  </a:lnTo>
                  <a:lnTo>
                    <a:pt x="286880" y="2235"/>
                  </a:lnTo>
                  <a:lnTo>
                    <a:pt x="287039" y="2536"/>
                  </a:lnTo>
                  <a:lnTo>
                    <a:pt x="286967" y="3140"/>
                  </a:lnTo>
                  <a:lnTo>
                    <a:pt x="287083" y="4048"/>
                  </a:lnTo>
                  <a:lnTo>
                    <a:pt x="287555" y="4100"/>
                  </a:lnTo>
                  <a:lnTo>
                    <a:pt x="287951" y="4945"/>
                  </a:lnTo>
                  <a:lnTo>
                    <a:pt x="288081" y="5973"/>
                  </a:lnTo>
                  <a:lnTo>
                    <a:pt x="288089" y="6115"/>
                  </a:lnTo>
                  <a:lnTo>
                    <a:pt x="287668" y="6927"/>
                  </a:lnTo>
                  <a:lnTo>
                    <a:pt x="287376" y="7259"/>
                  </a:lnTo>
                  <a:lnTo>
                    <a:pt x="287041" y="7415"/>
                  </a:lnTo>
                  <a:lnTo>
                    <a:pt x="286455" y="7863"/>
                  </a:lnTo>
                  <a:lnTo>
                    <a:pt x="286444" y="8060"/>
                  </a:lnTo>
                  <a:lnTo>
                    <a:pt x="286720" y="8974"/>
                  </a:lnTo>
                  <a:lnTo>
                    <a:pt x="286671" y="9225"/>
                  </a:lnTo>
                  <a:lnTo>
                    <a:pt x="286518" y="9449"/>
                  </a:lnTo>
                  <a:lnTo>
                    <a:pt x="286115" y="9774"/>
                  </a:lnTo>
                  <a:lnTo>
                    <a:pt x="286161" y="10001"/>
                  </a:lnTo>
                  <a:lnTo>
                    <a:pt x="286525" y="9997"/>
                  </a:lnTo>
                  <a:lnTo>
                    <a:pt x="287723" y="9694"/>
                  </a:lnTo>
                  <a:lnTo>
                    <a:pt x="288285" y="9683"/>
                  </a:lnTo>
                  <a:lnTo>
                    <a:pt x="288731" y="9783"/>
                  </a:lnTo>
                  <a:lnTo>
                    <a:pt x="290261" y="10442"/>
                  </a:lnTo>
                  <a:lnTo>
                    <a:pt x="290600" y="10110"/>
                  </a:lnTo>
                  <a:lnTo>
                    <a:pt x="290582" y="9827"/>
                  </a:lnTo>
                  <a:lnTo>
                    <a:pt x="290848" y="9391"/>
                  </a:lnTo>
                  <a:lnTo>
                    <a:pt x="292860" y="9376"/>
                  </a:lnTo>
                  <a:lnTo>
                    <a:pt x="293112" y="9201"/>
                  </a:lnTo>
                  <a:lnTo>
                    <a:pt x="293742" y="9059"/>
                  </a:lnTo>
                  <a:lnTo>
                    <a:pt x="294243" y="9350"/>
                  </a:lnTo>
                  <a:lnTo>
                    <a:pt x="294542" y="9711"/>
                  </a:lnTo>
                  <a:lnTo>
                    <a:pt x="294617" y="9864"/>
                  </a:lnTo>
                  <a:lnTo>
                    <a:pt x="294596" y="10244"/>
                  </a:lnTo>
                  <a:lnTo>
                    <a:pt x="294430" y="10575"/>
                  </a:lnTo>
                  <a:lnTo>
                    <a:pt x="293912" y="10579"/>
                  </a:lnTo>
                  <a:lnTo>
                    <a:pt x="293545" y="11037"/>
                  </a:lnTo>
                  <a:lnTo>
                    <a:pt x="293289" y="11812"/>
                  </a:lnTo>
                  <a:lnTo>
                    <a:pt x="291943" y="12993"/>
                  </a:lnTo>
                  <a:lnTo>
                    <a:pt x="291409" y="13699"/>
                  </a:lnTo>
                  <a:lnTo>
                    <a:pt x="289935" y="14617"/>
                  </a:lnTo>
                  <a:lnTo>
                    <a:pt x="289708" y="14662"/>
                  </a:lnTo>
                  <a:lnTo>
                    <a:pt x="289507" y="14401"/>
                  </a:lnTo>
                  <a:lnTo>
                    <a:pt x="289201" y="14539"/>
                  </a:lnTo>
                  <a:lnTo>
                    <a:pt x="288939" y="15724"/>
                  </a:lnTo>
                  <a:lnTo>
                    <a:pt x="288780" y="15880"/>
                  </a:lnTo>
                  <a:lnTo>
                    <a:pt x="288468" y="16007"/>
                  </a:lnTo>
                  <a:lnTo>
                    <a:pt x="288313" y="16182"/>
                  </a:lnTo>
                  <a:lnTo>
                    <a:pt x="288216" y="16611"/>
                  </a:lnTo>
                  <a:lnTo>
                    <a:pt x="288673" y="16923"/>
                  </a:lnTo>
                  <a:lnTo>
                    <a:pt x="289134" y="17027"/>
                  </a:lnTo>
                  <a:lnTo>
                    <a:pt x="289684" y="17354"/>
                  </a:lnTo>
                  <a:lnTo>
                    <a:pt x="289645" y="17578"/>
                  </a:lnTo>
                  <a:lnTo>
                    <a:pt x="288875" y="18480"/>
                  </a:lnTo>
                  <a:lnTo>
                    <a:pt x="288123" y="18916"/>
                  </a:lnTo>
                  <a:lnTo>
                    <a:pt x="286562" y="18917"/>
                  </a:lnTo>
                  <a:lnTo>
                    <a:pt x="284764" y="19408"/>
                  </a:lnTo>
                  <a:lnTo>
                    <a:pt x="282918" y="19530"/>
                  </a:lnTo>
                  <a:lnTo>
                    <a:pt x="280922" y="18900"/>
                  </a:lnTo>
                  <a:lnTo>
                    <a:pt x="280382" y="18501"/>
                  </a:lnTo>
                  <a:lnTo>
                    <a:pt x="280353" y="18337"/>
                  </a:lnTo>
                  <a:lnTo>
                    <a:pt x="280436" y="18128"/>
                  </a:lnTo>
                  <a:lnTo>
                    <a:pt x="280192" y="17868"/>
                  </a:lnTo>
                  <a:lnTo>
                    <a:pt x="280260" y="18311"/>
                  </a:lnTo>
                  <a:lnTo>
                    <a:pt x="280910" y="20512"/>
                  </a:lnTo>
                  <a:lnTo>
                    <a:pt x="281352" y="21600"/>
                  </a:lnTo>
                  <a:lnTo>
                    <a:pt x="282028" y="22103"/>
                  </a:lnTo>
                  <a:lnTo>
                    <a:pt x="283101" y="22299"/>
                  </a:lnTo>
                  <a:lnTo>
                    <a:pt x="285667" y="22299"/>
                  </a:lnTo>
                  <a:lnTo>
                    <a:pt x="285665" y="24154"/>
                  </a:lnTo>
                  <a:lnTo>
                    <a:pt x="285664" y="26160"/>
                  </a:lnTo>
                  <a:lnTo>
                    <a:pt x="286472" y="26090"/>
                  </a:lnTo>
                  <a:lnTo>
                    <a:pt x="286793" y="26474"/>
                  </a:lnTo>
                  <a:lnTo>
                    <a:pt x="286861" y="27103"/>
                  </a:lnTo>
                  <a:lnTo>
                    <a:pt x="286833" y="27919"/>
                  </a:lnTo>
                  <a:lnTo>
                    <a:pt x="287189" y="28600"/>
                  </a:lnTo>
                  <a:lnTo>
                    <a:pt x="287269" y="29326"/>
                  </a:lnTo>
                  <a:lnTo>
                    <a:pt x="286942" y="29464"/>
                  </a:lnTo>
                  <a:lnTo>
                    <a:pt x="286442" y="29524"/>
                  </a:lnTo>
                  <a:lnTo>
                    <a:pt x="285660" y="29883"/>
                  </a:lnTo>
                  <a:lnTo>
                    <a:pt x="285653" y="38860"/>
                  </a:lnTo>
                  <a:lnTo>
                    <a:pt x="290127" y="38889"/>
                  </a:lnTo>
                  <a:lnTo>
                    <a:pt x="290068" y="42408"/>
                  </a:lnTo>
                  <a:lnTo>
                    <a:pt x="290135" y="45981"/>
                  </a:lnTo>
                  <a:lnTo>
                    <a:pt x="290073" y="47208"/>
                  </a:lnTo>
                  <a:lnTo>
                    <a:pt x="290101" y="51713"/>
                  </a:lnTo>
                  <a:lnTo>
                    <a:pt x="289993" y="51907"/>
                  </a:lnTo>
                  <a:lnTo>
                    <a:pt x="288809" y="51922"/>
                  </a:lnTo>
                  <a:lnTo>
                    <a:pt x="288612" y="51989"/>
                  </a:lnTo>
                  <a:lnTo>
                    <a:pt x="288149" y="52440"/>
                  </a:lnTo>
                  <a:lnTo>
                    <a:pt x="287844" y="53081"/>
                  </a:lnTo>
                  <a:lnTo>
                    <a:pt x="287826" y="53439"/>
                  </a:lnTo>
                  <a:lnTo>
                    <a:pt x="287231" y="53204"/>
                  </a:lnTo>
                  <a:lnTo>
                    <a:pt x="286487" y="52482"/>
                  </a:lnTo>
                  <a:lnTo>
                    <a:pt x="286276" y="52430"/>
                  </a:lnTo>
                  <a:lnTo>
                    <a:pt x="286125" y="52486"/>
                  </a:lnTo>
                  <a:lnTo>
                    <a:pt x="286001" y="52728"/>
                  </a:lnTo>
                  <a:lnTo>
                    <a:pt x="285525" y="53100"/>
                  </a:lnTo>
                  <a:lnTo>
                    <a:pt x="284333" y="53840"/>
                  </a:lnTo>
                  <a:lnTo>
                    <a:pt x="283791" y="54410"/>
                  </a:lnTo>
                  <a:lnTo>
                    <a:pt x="283486" y="54335"/>
                  </a:lnTo>
                  <a:lnTo>
                    <a:pt x="282890" y="53979"/>
                  </a:lnTo>
                  <a:lnTo>
                    <a:pt x="282478" y="54804"/>
                  </a:lnTo>
                  <a:lnTo>
                    <a:pt x="282550" y="55240"/>
                  </a:lnTo>
                  <a:lnTo>
                    <a:pt x="282499" y="55464"/>
                  </a:lnTo>
                  <a:lnTo>
                    <a:pt x="281853" y="56983"/>
                  </a:lnTo>
                  <a:lnTo>
                    <a:pt x="281957" y="57303"/>
                  </a:lnTo>
                  <a:lnTo>
                    <a:pt x="282549" y="57765"/>
                  </a:lnTo>
                  <a:lnTo>
                    <a:pt x="283270" y="58190"/>
                  </a:lnTo>
                  <a:lnTo>
                    <a:pt x="284310" y="58366"/>
                  </a:lnTo>
                  <a:lnTo>
                    <a:pt x="285085" y="58400"/>
                  </a:lnTo>
                  <a:lnTo>
                    <a:pt x="285497" y="58717"/>
                  </a:lnTo>
                  <a:lnTo>
                    <a:pt x="285866" y="59223"/>
                  </a:lnTo>
                  <a:lnTo>
                    <a:pt x="285973" y="59790"/>
                  </a:lnTo>
                  <a:lnTo>
                    <a:pt x="285925" y="61089"/>
                  </a:lnTo>
                  <a:lnTo>
                    <a:pt x="285756" y="62597"/>
                  </a:lnTo>
                  <a:lnTo>
                    <a:pt x="287400" y="63480"/>
                  </a:lnTo>
                  <a:lnTo>
                    <a:pt x="287942" y="64358"/>
                  </a:lnTo>
                  <a:lnTo>
                    <a:pt x="288222" y="64969"/>
                  </a:lnTo>
                  <a:lnTo>
                    <a:pt x="283718" y="64950"/>
                  </a:lnTo>
                  <a:lnTo>
                    <a:pt x="283234" y="64947"/>
                  </a:lnTo>
                  <a:lnTo>
                    <a:pt x="282907" y="64945"/>
                  </a:lnTo>
                  <a:lnTo>
                    <a:pt x="283062" y="65233"/>
                  </a:lnTo>
                  <a:lnTo>
                    <a:pt x="283406" y="66771"/>
                  </a:lnTo>
                  <a:lnTo>
                    <a:pt x="282939" y="67963"/>
                  </a:lnTo>
                  <a:lnTo>
                    <a:pt x="282025" y="68242"/>
                  </a:lnTo>
                  <a:lnTo>
                    <a:pt x="281315" y="68208"/>
                  </a:lnTo>
                  <a:lnTo>
                    <a:pt x="281147" y="68029"/>
                  </a:lnTo>
                  <a:lnTo>
                    <a:pt x="280602" y="68093"/>
                  </a:lnTo>
                  <a:lnTo>
                    <a:pt x="278362" y="68718"/>
                  </a:lnTo>
                  <a:lnTo>
                    <a:pt x="277534" y="68703"/>
                  </a:lnTo>
                  <a:lnTo>
                    <a:pt x="276710" y="69180"/>
                  </a:lnTo>
                  <a:lnTo>
                    <a:pt x="276527" y="69642"/>
                  </a:lnTo>
                  <a:lnTo>
                    <a:pt x="275595" y="69668"/>
                  </a:lnTo>
                  <a:lnTo>
                    <a:pt x="275373" y="69769"/>
                  </a:lnTo>
                  <a:lnTo>
                    <a:pt x="277298" y="70815"/>
                  </a:lnTo>
                  <a:lnTo>
                    <a:pt x="278487" y="71318"/>
                  </a:lnTo>
                  <a:lnTo>
                    <a:pt x="278921" y="71586"/>
                  </a:lnTo>
                  <a:lnTo>
                    <a:pt x="277986" y="71653"/>
                  </a:lnTo>
                  <a:lnTo>
                    <a:pt x="277545" y="71806"/>
                  </a:lnTo>
                  <a:lnTo>
                    <a:pt x="276269" y="73054"/>
                  </a:lnTo>
                  <a:lnTo>
                    <a:pt x="275979" y="72987"/>
                  </a:lnTo>
                  <a:lnTo>
                    <a:pt x="275710" y="72544"/>
                  </a:lnTo>
                  <a:lnTo>
                    <a:pt x="275553" y="72581"/>
                  </a:lnTo>
                  <a:lnTo>
                    <a:pt x="275248" y="72916"/>
                  </a:lnTo>
                  <a:lnTo>
                    <a:pt x="275309" y="73281"/>
                  </a:lnTo>
                  <a:lnTo>
                    <a:pt x="275456" y="73598"/>
                  </a:lnTo>
                  <a:lnTo>
                    <a:pt x="275449" y="73810"/>
                  </a:lnTo>
                  <a:lnTo>
                    <a:pt x="275327" y="74041"/>
                  </a:lnTo>
                  <a:lnTo>
                    <a:pt x="273516" y="74034"/>
                  </a:lnTo>
                  <a:lnTo>
                    <a:pt x="272075" y="75122"/>
                  </a:lnTo>
                  <a:lnTo>
                    <a:pt x="272089" y="75759"/>
                  </a:lnTo>
                  <a:lnTo>
                    <a:pt x="271832" y="76180"/>
                  </a:lnTo>
                  <a:lnTo>
                    <a:pt x="271603" y="76839"/>
                  </a:lnTo>
                  <a:lnTo>
                    <a:pt x="271578" y="77666"/>
                  </a:lnTo>
                  <a:lnTo>
                    <a:pt x="271908" y="78929"/>
                  </a:lnTo>
                  <a:lnTo>
                    <a:pt x="271958" y="79491"/>
                  </a:lnTo>
                  <a:lnTo>
                    <a:pt x="271794" y="81443"/>
                  </a:lnTo>
                  <a:lnTo>
                    <a:pt x="272063" y="81733"/>
                  </a:lnTo>
                  <a:lnTo>
                    <a:pt x="272235" y="82098"/>
                  </a:lnTo>
                  <a:lnTo>
                    <a:pt x="272307" y="82444"/>
                  </a:lnTo>
                  <a:lnTo>
                    <a:pt x="272253" y="82690"/>
                  </a:lnTo>
                  <a:lnTo>
                    <a:pt x="271916" y="82772"/>
                  </a:lnTo>
                  <a:lnTo>
                    <a:pt x="270785" y="82620"/>
                  </a:lnTo>
                  <a:lnTo>
                    <a:pt x="270350" y="82742"/>
                  </a:lnTo>
                  <a:lnTo>
                    <a:pt x="271176" y="83759"/>
                  </a:lnTo>
                  <a:lnTo>
                    <a:pt x="270932" y="83871"/>
                  </a:lnTo>
                  <a:lnTo>
                    <a:pt x="270736" y="83853"/>
                  </a:lnTo>
                  <a:lnTo>
                    <a:pt x="270023" y="83347"/>
                  </a:lnTo>
                  <a:lnTo>
                    <a:pt x="269334" y="82664"/>
                  </a:lnTo>
                  <a:lnTo>
                    <a:pt x="268492" y="82344"/>
                  </a:lnTo>
                  <a:lnTo>
                    <a:pt x="267522" y="82123"/>
                  </a:lnTo>
                  <a:lnTo>
                    <a:pt x="265223" y="83006"/>
                  </a:lnTo>
                  <a:lnTo>
                    <a:pt x="265055" y="83400"/>
                  </a:lnTo>
                  <a:lnTo>
                    <a:pt x="264853" y="83617"/>
                  </a:lnTo>
                  <a:lnTo>
                    <a:pt x="264259" y="82757"/>
                  </a:lnTo>
                  <a:lnTo>
                    <a:pt x="263677" y="82968"/>
                  </a:lnTo>
                  <a:lnTo>
                    <a:pt x="263544" y="83039"/>
                  </a:lnTo>
                  <a:lnTo>
                    <a:pt x="263190" y="83627"/>
                  </a:lnTo>
                  <a:lnTo>
                    <a:pt x="262835" y="84026"/>
                  </a:lnTo>
                  <a:lnTo>
                    <a:pt x="262112" y="84275"/>
                  </a:lnTo>
                  <a:lnTo>
                    <a:pt x="261733" y="84838"/>
                  </a:lnTo>
                  <a:lnTo>
                    <a:pt x="262638" y="86302"/>
                  </a:lnTo>
                  <a:lnTo>
                    <a:pt x="261919" y="87397"/>
                  </a:lnTo>
                  <a:lnTo>
                    <a:pt x="261604" y="87475"/>
                  </a:lnTo>
                  <a:lnTo>
                    <a:pt x="261398" y="87651"/>
                  </a:lnTo>
                  <a:lnTo>
                    <a:pt x="263863" y="89228"/>
                  </a:lnTo>
                  <a:lnTo>
                    <a:pt x="263726" y="89590"/>
                  </a:lnTo>
                  <a:lnTo>
                    <a:pt x="261883" y="89531"/>
                  </a:lnTo>
                  <a:lnTo>
                    <a:pt x="262316" y="90946"/>
                  </a:lnTo>
                  <a:lnTo>
                    <a:pt x="262788" y="91974"/>
                  </a:lnTo>
                  <a:lnTo>
                    <a:pt x="262618" y="93268"/>
                  </a:lnTo>
                  <a:lnTo>
                    <a:pt x="262860" y="94116"/>
                  </a:lnTo>
                  <a:lnTo>
                    <a:pt x="264666" y="95408"/>
                  </a:lnTo>
                  <a:lnTo>
                    <a:pt x="264426" y="96086"/>
                  </a:lnTo>
                  <a:lnTo>
                    <a:pt x="264148" y="96004"/>
                  </a:lnTo>
                  <a:lnTo>
                    <a:pt x="261186" y="95728"/>
                  </a:lnTo>
                  <a:lnTo>
                    <a:pt x="260131" y="96142"/>
                  </a:lnTo>
                  <a:lnTo>
                    <a:pt x="258603" y="96142"/>
                  </a:lnTo>
                  <a:lnTo>
                    <a:pt x="258396" y="96727"/>
                  </a:lnTo>
                  <a:lnTo>
                    <a:pt x="258345" y="98754"/>
                  </a:lnTo>
                  <a:lnTo>
                    <a:pt x="258093" y="98828"/>
                  </a:lnTo>
                  <a:lnTo>
                    <a:pt x="257214" y="98858"/>
                  </a:lnTo>
                  <a:lnTo>
                    <a:pt x="256677" y="99905"/>
                  </a:lnTo>
                  <a:lnTo>
                    <a:pt x="256598" y="100229"/>
                  </a:lnTo>
                  <a:lnTo>
                    <a:pt x="249758" y="100145"/>
                  </a:lnTo>
                  <a:lnTo>
                    <a:pt x="249380" y="98981"/>
                  </a:lnTo>
                  <a:lnTo>
                    <a:pt x="247633" y="98972"/>
                  </a:lnTo>
                  <a:lnTo>
                    <a:pt x="246077" y="98789"/>
                  </a:lnTo>
                  <a:lnTo>
                    <a:pt x="244315" y="99285"/>
                  </a:lnTo>
                  <a:lnTo>
                    <a:pt x="242380" y="100160"/>
                  </a:lnTo>
                  <a:lnTo>
                    <a:pt x="241786" y="100144"/>
                  </a:lnTo>
                  <a:lnTo>
                    <a:pt x="235831" y="100183"/>
                  </a:lnTo>
                  <a:lnTo>
                    <a:pt x="227541" y="100233"/>
                  </a:lnTo>
                  <a:lnTo>
                    <a:pt x="227322" y="99787"/>
                  </a:lnTo>
                  <a:lnTo>
                    <a:pt x="227358" y="99370"/>
                  </a:lnTo>
                  <a:lnTo>
                    <a:pt x="226970" y="98163"/>
                  </a:lnTo>
                  <a:lnTo>
                    <a:pt x="226045" y="97508"/>
                  </a:lnTo>
                  <a:lnTo>
                    <a:pt x="225297" y="97657"/>
                  </a:lnTo>
                  <a:lnTo>
                    <a:pt x="224634" y="96962"/>
                  </a:lnTo>
                  <a:lnTo>
                    <a:pt x="224256" y="95777"/>
                  </a:lnTo>
                  <a:lnTo>
                    <a:pt x="224345" y="95118"/>
                  </a:lnTo>
                  <a:lnTo>
                    <a:pt x="223358" y="95129"/>
                  </a:lnTo>
                  <a:lnTo>
                    <a:pt x="221793" y="95706"/>
                  </a:lnTo>
                  <a:lnTo>
                    <a:pt x="221742" y="93480"/>
                  </a:lnTo>
                  <a:lnTo>
                    <a:pt x="221519" y="93656"/>
                  </a:lnTo>
                  <a:lnTo>
                    <a:pt x="221069" y="94210"/>
                  </a:lnTo>
                  <a:lnTo>
                    <a:pt x="221044" y="94486"/>
                  </a:lnTo>
                  <a:lnTo>
                    <a:pt x="221140" y="94884"/>
                  </a:lnTo>
                  <a:lnTo>
                    <a:pt x="220718" y="95122"/>
                  </a:lnTo>
                  <a:lnTo>
                    <a:pt x="220192" y="95167"/>
                  </a:lnTo>
                  <a:lnTo>
                    <a:pt x="219237" y="95900"/>
                  </a:lnTo>
                  <a:lnTo>
                    <a:pt x="218703" y="97173"/>
                  </a:lnTo>
                  <a:lnTo>
                    <a:pt x="218263" y="97922"/>
                  </a:lnTo>
                  <a:lnTo>
                    <a:pt x="216545" y="97943"/>
                  </a:lnTo>
                  <a:lnTo>
                    <a:pt x="215367" y="98997"/>
                  </a:lnTo>
                  <a:lnTo>
                    <a:pt x="214927" y="99913"/>
                  </a:lnTo>
                  <a:lnTo>
                    <a:pt x="214977" y="100256"/>
                  </a:lnTo>
                  <a:lnTo>
                    <a:pt x="215798" y="100252"/>
                  </a:lnTo>
                  <a:lnTo>
                    <a:pt x="216446" y="100803"/>
                  </a:lnTo>
                  <a:lnTo>
                    <a:pt x="217775" y="101596"/>
                  </a:lnTo>
                  <a:lnTo>
                    <a:pt x="218511" y="101928"/>
                  </a:lnTo>
                  <a:lnTo>
                    <a:pt x="219219" y="102136"/>
                  </a:lnTo>
                  <a:lnTo>
                    <a:pt x="219841" y="102997"/>
                  </a:lnTo>
                  <a:lnTo>
                    <a:pt x="219887" y="103462"/>
                  </a:lnTo>
                  <a:lnTo>
                    <a:pt x="219819" y="104107"/>
                  </a:lnTo>
                  <a:lnTo>
                    <a:pt x="220591" y="104647"/>
                  </a:lnTo>
                  <a:lnTo>
                    <a:pt x="221141" y="104592"/>
                  </a:lnTo>
                  <a:lnTo>
                    <a:pt x="221782" y="104894"/>
                  </a:lnTo>
                  <a:lnTo>
                    <a:pt x="221810" y="110118"/>
                  </a:lnTo>
                  <a:lnTo>
                    <a:pt x="221010" y="110144"/>
                  </a:lnTo>
                  <a:lnTo>
                    <a:pt x="220089" y="110648"/>
                  </a:lnTo>
                  <a:lnTo>
                    <a:pt x="219541" y="111223"/>
                  </a:lnTo>
                  <a:lnTo>
                    <a:pt x="219526" y="112705"/>
                  </a:lnTo>
                  <a:lnTo>
                    <a:pt x="220676" y="112989"/>
                  </a:lnTo>
                  <a:lnTo>
                    <a:pt x="220679" y="113455"/>
                  </a:lnTo>
                  <a:lnTo>
                    <a:pt x="220354" y="114665"/>
                  </a:lnTo>
                  <a:lnTo>
                    <a:pt x="220346" y="116240"/>
                  </a:lnTo>
                  <a:lnTo>
                    <a:pt x="220220" y="117216"/>
                  </a:lnTo>
                  <a:lnTo>
                    <a:pt x="220362" y="118683"/>
                  </a:lnTo>
                  <a:lnTo>
                    <a:pt x="221019" y="118754"/>
                  </a:lnTo>
                  <a:lnTo>
                    <a:pt x="221629" y="117273"/>
                  </a:lnTo>
                  <a:lnTo>
                    <a:pt x="221823" y="116998"/>
                  </a:lnTo>
                  <a:lnTo>
                    <a:pt x="221852" y="120356"/>
                  </a:lnTo>
                  <a:lnTo>
                    <a:pt x="221838" y="121011"/>
                  </a:lnTo>
                  <a:lnTo>
                    <a:pt x="221349" y="120986"/>
                  </a:lnTo>
                  <a:lnTo>
                    <a:pt x="221260" y="121197"/>
                  </a:lnTo>
                  <a:lnTo>
                    <a:pt x="221113" y="122782"/>
                  </a:lnTo>
                  <a:lnTo>
                    <a:pt x="221428" y="124766"/>
                  </a:lnTo>
                  <a:lnTo>
                    <a:pt x="220551" y="125325"/>
                  </a:lnTo>
                  <a:lnTo>
                    <a:pt x="219739" y="125405"/>
                  </a:lnTo>
                  <a:lnTo>
                    <a:pt x="219587" y="125705"/>
                  </a:lnTo>
                  <a:lnTo>
                    <a:pt x="219521" y="126203"/>
                  </a:lnTo>
                  <a:lnTo>
                    <a:pt x="219669" y="127656"/>
                  </a:lnTo>
                  <a:lnTo>
                    <a:pt x="220182" y="128335"/>
                  </a:lnTo>
                  <a:lnTo>
                    <a:pt x="220381" y="129888"/>
                  </a:lnTo>
                  <a:lnTo>
                    <a:pt x="220684" y="129877"/>
                  </a:lnTo>
                  <a:lnTo>
                    <a:pt x="220699" y="129281"/>
                  </a:lnTo>
                  <a:lnTo>
                    <a:pt x="221206" y="129214"/>
                  </a:lnTo>
                  <a:lnTo>
                    <a:pt x="221841" y="129249"/>
                  </a:lnTo>
                  <a:lnTo>
                    <a:pt x="221880" y="134711"/>
                  </a:lnTo>
                  <a:lnTo>
                    <a:pt x="221897" y="135769"/>
                  </a:lnTo>
                  <a:lnTo>
                    <a:pt x="214756" y="135730"/>
                  </a:lnTo>
                  <a:lnTo>
                    <a:pt x="206815" y="135659"/>
                  </a:lnTo>
                  <a:lnTo>
                    <a:pt x="207073" y="134751"/>
                  </a:lnTo>
                  <a:lnTo>
                    <a:pt x="207091" y="134449"/>
                  </a:lnTo>
                  <a:lnTo>
                    <a:pt x="206909" y="134036"/>
                  </a:lnTo>
                  <a:lnTo>
                    <a:pt x="206738" y="133395"/>
                  </a:lnTo>
                  <a:lnTo>
                    <a:pt x="207461" y="133410"/>
                  </a:lnTo>
                  <a:lnTo>
                    <a:pt x="207700" y="133283"/>
                  </a:lnTo>
                  <a:lnTo>
                    <a:pt x="207365" y="132505"/>
                  </a:lnTo>
                  <a:lnTo>
                    <a:pt x="207093" y="132200"/>
                  </a:lnTo>
                  <a:lnTo>
                    <a:pt x="206273" y="132189"/>
                  </a:lnTo>
                  <a:lnTo>
                    <a:pt x="206105" y="132048"/>
                  </a:lnTo>
                  <a:lnTo>
                    <a:pt x="205770" y="131732"/>
                  </a:lnTo>
                  <a:lnTo>
                    <a:pt x="205457" y="130845"/>
                  </a:lnTo>
                  <a:lnTo>
                    <a:pt x="204150" y="129854"/>
                  </a:lnTo>
                  <a:lnTo>
                    <a:pt x="204856" y="130543"/>
                  </a:lnTo>
                  <a:lnTo>
                    <a:pt x="204916" y="130830"/>
                  </a:lnTo>
                  <a:lnTo>
                    <a:pt x="204894" y="132070"/>
                  </a:lnTo>
                  <a:lnTo>
                    <a:pt x="205332" y="133504"/>
                  </a:lnTo>
                  <a:lnTo>
                    <a:pt x="204925" y="134066"/>
                  </a:lnTo>
                  <a:lnTo>
                    <a:pt x="204023" y="134174"/>
                  </a:lnTo>
                  <a:lnTo>
                    <a:pt x="203627" y="134125"/>
                  </a:lnTo>
                  <a:lnTo>
                    <a:pt x="203135" y="133857"/>
                  </a:lnTo>
                  <a:lnTo>
                    <a:pt x="202383" y="133190"/>
                  </a:lnTo>
                  <a:lnTo>
                    <a:pt x="202137" y="132631"/>
                  </a:lnTo>
                  <a:lnTo>
                    <a:pt x="201580" y="132449"/>
                  </a:lnTo>
                  <a:lnTo>
                    <a:pt x="201209" y="132597"/>
                  </a:lnTo>
                  <a:lnTo>
                    <a:pt x="200906" y="132869"/>
                  </a:lnTo>
                  <a:lnTo>
                    <a:pt x="199569" y="133129"/>
                  </a:lnTo>
                  <a:lnTo>
                    <a:pt x="199255" y="132936"/>
                  </a:lnTo>
                  <a:lnTo>
                    <a:pt x="198288" y="132932"/>
                  </a:lnTo>
                  <a:lnTo>
                    <a:pt x="197497" y="133844"/>
                  </a:lnTo>
                  <a:lnTo>
                    <a:pt x="196890" y="133974"/>
                  </a:lnTo>
                  <a:lnTo>
                    <a:pt x="197069" y="132772"/>
                  </a:lnTo>
                  <a:lnTo>
                    <a:pt x="197475" y="132183"/>
                  </a:lnTo>
                  <a:lnTo>
                    <a:pt x="197593" y="131535"/>
                  </a:lnTo>
                  <a:lnTo>
                    <a:pt x="197133" y="131494"/>
                  </a:lnTo>
                  <a:lnTo>
                    <a:pt x="196847" y="131048"/>
                  </a:lnTo>
                  <a:lnTo>
                    <a:pt x="196815" y="130656"/>
                  </a:lnTo>
                  <a:lnTo>
                    <a:pt x="197329" y="130284"/>
                  </a:lnTo>
                  <a:lnTo>
                    <a:pt x="197415" y="130124"/>
                  </a:lnTo>
                  <a:lnTo>
                    <a:pt x="197260" y="129857"/>
                  </a:lnTo>
                  <a:lnTo>
                    <a:pt x="197215" y="128810"/>
                  </a:lnTo>
                  <a:lnTo>
                    <a:pt x="197126" y="128489"/>
                  </a:lnTo>
                  <a:lnTo>
                    <a:pt x="196862" y="127719"/>
                  </a:lnTo>
                  <a:lnTo>
                    <a:pt x="196687" y="127640"/>
                  </a:lnTo>
                  <a:lnTo>
                    <a:pt x="196508" y="127421"/>
                  </a:lnTo>
                  <a:lnTo>
                    <a:pt x="196651" y="125250"/>
                  </a:lnTo>
                  <a:lnTo>
                    <a:pt x="196579" y="125048"/>
                  </a:lnTo>
                  <a:lnTo>
                    <a:pt x="195220" y="125138"/>
                  </a:lnTo>
                  <a:lnTo>
                    <a:pt x="194007" y="125920"/>
                  </a:lnTo>
                  <a:lnTo>
                    <a:pt x="192834" y="126312"/>
                  </a:lnTo>
                  <a:lnTo>
                    <a:pt x="191380" y="125463"/>
                  </a:lnTo>
                  <a:lnTo>
                    <a:pt x="191041" y="124473"/>
                  </a:lnTo>
                  <a:lnTo>
                    <a:pt x="190897" y="122358"/>
                  </a:lnTo>
                  <a:lnTo>
                    <a:pt x="190925" y="121609"/>
                  </a:lnTo>
                  <a:lnTo>
                    <a:pt x="191072" y="121056"/>
                  </a:lnTo>
                  <a:lnTo>
                    <a:pt x="190922" y="120723"/>
                  </a:lnTo>
                  <a:lnTo>
                    <a:pt x="190608" y="120507"/>
                  </a:lnTo>
                  <a:lnTo>
                    <a:pt x="190019" y="122437"/>
                  </a:lnTo>
                  <a:lnTo>
                    <a:pt x="190044" y="122802"/>
                  </a:lnTo>
                  <a:lnTo>
                    <a:pt x="190241" y="123345"/>
                  </a:lnTo>
                  <a:lnTo>
                    <a:pt x="190108" y="123819"/>
                  </a:lnTo>
                  <a:lnTo>
                    <a:pt x="189377" y="123554"/>
                  </a:lnTo>
                  <a:lnTo>
                    <a:pt x="188460" y="122962"/>
                  </a:lnTo>
                  <a:lnTo>
                    <a:pt x="188096" y="122433"/>
                  </a:lnTo>
                  <a:lnTo>
                    <a:pt x="186865" y="121929"/>
                  </a:lnTo>
                  <a:lnTo>
                    <a:pt x="186615" y="121728"/>
                  </a:lnTo>
                  <a:lnTo>
                    <a:pt x="185962" y="121549"/>
                  </a:lnTo>
                  <a:lnTo>
                    <a:pt x="185466" y="122663"/>
                  </a:lnTo>
                  <a:lnTo>
                    <a:pt x="185463" y="122921"/>
                  </a:lnTo>
                  <a:lnTo>
                    <a:pt x="185062" y="123091"/>
                  </a:lnTo>
                  <a:lnTo>
                    <a:pt x="184256" y="123225"/>
                  </a:lnTo>
                  <a:lnTo>
                    <a:pt x="183902" y="123526"/>
                  </a:lnTo>
                  <a:lnTo>
                    <a:pt x="182065" y="123693"/>
                  </a:lnTo>
                  <a:lnTo>
                    <a:pt x="181975" y="123027"/>
                  </a:lnTo>
                  <a:lnTo>
                    <a:pt x="181858" y="122792"/>
                  </a:lnTo>
                  <a:lnTo>
                    <a:pt x="180894" y="121932"/>
                  </a:lnTo>
                  <a:lnTo>
                    <a:pt x="180237" y="122475"/>
                  </a:lnTo>
                  <a:lnTo>
                    <a:pt x="179952" y="121917"/>
                  </a:lnTo>
                  <a:lnTo>
                    <a:pt x="179074" y="121556"/>
                  </a:lnTo>
                  <a:lnTo>
                    <a:pt x="176294" y="122898"/>
                  </a:lnTo>
                  <a:lnTo>
                    <a:pt x="175230" y="123245"/>
                  </a:lnTo>
                  <a:lnTo>
                    <a:pt x="174984" y="123085"/>
                  </a:lnTo>
                  <a:lnTo>
                    <a:pt x="175180" y="121930"/>
                  </a:lnTo>
                  <a:lnTo>
                    <a:pt x="175533" y="120602"/>
                  </a:lnTo>
                  <a:lnTo>
                    <a:pt x="175509" y="120160"/>
                  </a:lnTo>
                  <a:lnTo>
                    <a:pt x="174998" y="120465"/>
                  </a:lnTo>
                  <a:lnTo>
                    <a:pt x="174298" y="121774"/>
                  </a:lnTo>
                  <a:lnTo>
                    <a:pt x="173153" y="123216"/>
                  </a:lnTo>
                  <a:lnTo>
                    <a:pt x="172356" y="123659"/>
                  </a:lnTo>
                  <a:lnTo>
                    <a:pt x="171476" y="123714"/>
                  </a:lnTo>
                  <a:lnTo>
                    <a:pt x="171029" y="123736"/>
                  </a:lnTo>
                  <a:lnTo>
                    <a:pt x="170179" y="124253"/>
                  </a:lnTo>
                  <a:lnTo>
                    <a:pt x="170161" y="125475"/>
                  </a:lnTo>
                  <a:lnTo>
                    <a:pt x="170364" y="125988"/>
                  </a:lnTo>
                  <a:lnTo>
                    <a:pt x="167160" y="127287"/>
                  </a:lnTo>
                  <a:lnTo>
                    <a:pt x="166925" y="127477"/>
                  </a:lnTo>
                  <a:lnTo>
                    <a:pt x="165785" y="128795"/>
                  </a:lnTo>
                  <a:lnTo>
                    <a:pt x="164738" y="127845"/>
                  </a:lnTo>
                  <a:lnTo>
                    <a:pt x="164228" y="127525"/>
                  </a:lnTo>
                  <a:lnTo>
                    <a:pt x="163461" y="127518"/>
                  </a:lnTo>
                  <a:lnTo>
                    <a:pt x="162812" y="127086"/>
                  </a:lnTo>
                  <a:lnTo>
                    <a:pt x="162048" y="127105"/>
                  </a:lnTo>
                  <a:lnTo>
                    <a:pt x="162094" y="126450"/>
                  </a:lnTo>
                  <a:lnTo>
                    <a:pt x="162173" y="126185"/>
                  </a:lnTo>
                  <a:lnTo>
                    <a:pt x="161049" y="125043"/>
                  </a:lnTo>
                  <a:lnTo>
                    <a:pt x="160827" y="124886"/>
                  </a:lnTo>
                  <a:lnTo>
                    <a:pt x="160347" y="124713"/>
                  </a:lnTo>
                  <a:lnTo>
                    <a:pt x="160367" y="123654"/>
                  </a:lnTo>
                  <a:lnTo>
                    <a:pt x="160388" y="122474"/>
                  </a:lnTo>
                  <a:lnTo>
                    <a:pt x="159809" y="122407"/>
                  </a:lnTo>
                  <a:lnTo>
                    <a:pt x="157915" y="122422"/>
                  </a:lnTo>
                  <a:lnTo>
                    <a:pt x="157783" y="122568"/>
                  </a:lnTo>
                  <a:lnTo>
                    <a:pt x="157819" y="123086"/>
                  </a:lnTo>
                  <a:lnTo>
                    <a:pt x="157316" y="123555"/>
                  </a:lnTo>
                  <a:lnTo>
                    <a:pt x="156521" y="123562"/>
                  </a:lnTo>
                  <a:lnTo>
                    <a:pt x="156332" y="123767"/>
                  </a:lnTo>
                  <a:lnTo>
                    <a:pt x="156081" y="124723"/>
                  </a:lnTo>
                  <a:lnTo>
                    <a:pt x="153456" y="121999"/>
                  </a:lnTo>
                  <a:lnTo>
                    <a:pt x="153360" y="122221"/>
                  </a:lnTo>
                  <a:lnTo>
                    <a:pt x="152799" y="122664"/>
                  </a:lnTo>
                  <a:lnTo>
                    <a:pt x="152418" y="123360"/>
                  </a:lnTo>
                  <a:lnTo>
                    <a:pt x="152467" y="124045"/>
                  </a:lnTo>
                  <a:lnTo>
                    <a:pt x="152456" y="125028"/>
                  </a:lnTo>
                  <a:lnTo>
                    <a:pt x="152406" y="125176"/>
                  </a:lnTo>
                  <a:lnTo>
                    <a:pt x="151761" y="125329"/>
                  </a:lnTo>
                  <a:lnTo>
                    <a:pt x="151254" y="125869"/>
                  </a:lnTo>
                  <a:lnTo>
                    <a:pt x="151218" y="126048"/>
                  </a:lnTo>
                  <a:lnTo>
                    <a:pt x="151368" y="126889"/>
                  </a:lnTo>
                  <a:lnTo>
                    <a:pt x="151482" y="127086"/>
                  </a:lnTo>
                  <a:lnTo>
                    <a:pt x="151746" y="127109"/>
                  </a:lnTo>
                  <a:lnTo>
                    <a:pt x="151967" y="126748"/>
                  </a:lnTo>
                  <a:lnTo>
                    <a:pt x="152570" y="126521"/>
                  </a:lnTo>
                  <a:lnTo>
                    <a:pt x="153394" y="126767"/>
                  </a:lnTo>
                  <a:lnTo>
                    <a:pt x="153687" y="127068"/>
                  </a:lnTo>
                  <a:lnTo>
                    <a:pt x="153957" y="128278"/>
                  </a:lnTo>
                  <a:lnTo>
                    <a:pt x="155305" y="129296"/>
                  </a:lnTo>
                  <a:lnTo>
                    <a:pt x="155294" y="129571"/>
                  </a:lnTo>
                  <a:lnTo>
                    <a:pt x="154745" y="129932"/>
                  </a:lnTo>
                  <a:lnTo>
                    <a:pt x="153909" y="129995"/>
                  </a:lnTo>
                  <a:lnTo>
                    <a:pt x="153949" y="130929"/>
                  </a:lnTo>
                  <a:lnTo>
                    <a:pt x="154302" y="131812"/>
                  </a:lnTo>
                  <a:lnTo>
                    <a:pt x="154509" y="131834"/>
                  </a:lnTo>
                  <a:lnTo>
                    <a:pt x="154919" y="132058"/>
                  </a:lnTo>
                  <a:lnTo>
                    <a:pt x="155845" y="133093"/>
                  </a:lnTo>
                  <a:lnTo>
                    <a:pt x="155917" y="133283"/>
                  </a:lnTo>
                  <a:lnTo>
                    <a:pt x="155699" y="133551"/>
                  </a:lnTo>
                  <a:lnTo>
                    <a:pt x="155659" y="134430"/>
                  </a:lnTo>
                  <a:lnTo>
                    <a:pt x="155823" y="134896"/>
                  </a:lnTo>
                  <a:lnTo>
                    <a:pt x="155309" y="135249"/>
                  </a:lnTo>
                  <a:lnTo>
                    <a:pt x="154137" y="135300"/>
                  </a:lnTo>
                  <a:lnTo>
                    <a:pt x="153784" y="135177"/>
                  </a:lnTo>
                  <a:lnTo>
                    <a:pt x="153652" y="134466"/>
                  </a:lnTo>
                  <a:lnTo>
                    <a:pt x="153474" y="134321"/>
                  </a:lnTo>
                  <a:lnTo>
                    <a:pt x="153338" y="134630"/>
                  </a:lnTo>
                  <a:lnTo>
                    <a:pt x="151363" y="135337"/>
                  </a:lnTo>
                  <a:lnTo>
                    <a:pt x="151056" y="135335"/>
                  </a:lnTo>
                  <a:lnTo>
                    <a:pt x="147909" y="135322"/>
                  </a:lnTo>
                  <a:lnTo>
                    <a:pt x="147734" y="135329"/>
                  </a:lnTo>
                  <a:lnTo>
                    <a:pt x="146586" y="135303"/>
                  </a:lnTo>
                  <a:lnTo>
                    <a:pt x="146187" y="135306"/>
                  </a:lnTo>
                  <a:lnTo>
                    <a:pt x="145853" y="135308"/>
                  </a:lnTo>
                  <a:lnTo>
                    <a:pt x="145652" y="135309"/>
                  </a:lnTo>
                  <a:lnTo>
                    <a:pt x="145238" y="135304"/>
                  </a:lnTo>
                  <a:lnTo>
                    <a:pt x="145065" y="135308"/>
                  </a:lnTo>
                  <a:lnTo>
                    <a:pt x="144604" y="135319"/>
                  </a:lnTo>
                  <a:lnTo>
                    <a:pt x="144372" y="135315"/>
                  </a:lnTo>
                  <a:lnTo>
                    <a:pt x="139700" y="135272"/>
                  </a:lnTo>
                  <a:lnTo>
                    <a:pt x="138869" y="135270"/>
                  </a:lnTo>
                  <a:lnTo>
                    <a:pt x="137528" y="135269"/>
                  </a:lnTo>
                  <a:lnTo>
                    <a:pt x="137246" y="135623"/>
                  </a:lnTo>
                  <a:lnTo>
                    <a:pt x="135930" y="136260"/>
                  </a:lnTo>
                  <a:lnTo>
                    <a:pt x="135895" y="136502"/>
                  </a:lnTo>
                  <a:lnTo>
                    <a:pt x="135392" y="137425"/>
                  </a:lnTo>
                  <a:lnTo>
                    <a:pt x="135046" y="137687"/>
                  </a:lnTo>
                  <a:lnTo>
                    <a:pt x="134600" y="138363"/>
                  </a:lnTo>
                  <a:lnTo>
                    <a:pt x="134397" y="139796"/>
                  </a:lnTo>
                  <a:lnTo>
                    <a:pt x="133811" y="140715"/>
                  </a:lnTo>
                  <a:lnTo>
                    <a:pt x="133853" y="139125"/>
                  </a:lnTo>
                  <a:lnTo>
                    <a:pt x="133044" y="138515"/>
                  </a:lnTo>
                  <a:lnTo>
                    <a:pt x="133077" y="135262"/>
                  </a:lnTo>
                  <a:lnTo>
                    <a:pt x="130393" y="135243"/>
                  </a:lnTo>
                  <a:lnTo>
                    <a:pt x="129293" y="134670"/>
                  </a:lnTo>
                  <a:lnTo>
                    <a:pt x="127025" y="133294"/>
                  </a:lnTo>
                  <a:lnTo>
                    <a:pt x="124521" y="131891"/>
                  </a:lnTo>
                  <a:lnTo>
                    <a:pt x="123530" y="131768"/>
                  </a:lnTo>
                  <a:lnTo>
                    <a:pt x="121069" y="132162"/>
                  </a:lnTo>
                  <a:lnTo>
                    <a:pt x="120677" y="132139"/>
                  </a:lnTo>
                  <a:lnTo>
                    <a:pt x="118110" y="132499"/>
                  </a:lnTo>
                  <a:lnTo>
                    <a:pt x="117621" y="132652"/>
                  </a:lnTo>
                  <a:lnTo>
                    <a:pt x="116552" y="133188"/>
                  </a:lnTo>
                  <a:lnTo>
                    <a:pt x="112923" y="135441"/>
                  </a:lnTo>
                  <a:lnTo>
                    <a:pt x="112942" y="135972"/>
                  </a:lnTo>
                  <a:lnTo>
                    <a:pt x="110103" y="135959"/>
                  </a:lnTo>
                  <a:lnTo>
                    <a:pt x="107656" y="135980"/>
                  </a:lnTo>
                  <a:lnTo>
                    <a:pt x="106668" y="135964"/>
                  </a:lnTo>
                  <a:lnTo>
                    <a:pt x="106613" y="144248"/>
                  </a:lnTo>
                  <a:lnTo>
                    <a:pt x="106620" y="146685"/>
                  </a:lnTo>
                  <a:lnTo>
                    <a:pt x="106637" y="150129"/>
                  </a:lnTo>
                  <a:lnTo>
                    <a:pt x="101894" y="150085"/>
                  </a:lnTo>
                  <a:lnTo>
                    <a:pt x="100898" y="150091"/>
                  </a:lnTo>
                  <a:lnTo>
                    <a:pt x="100414" y="150104"/>
                  </a:lnTo>
                  <a:lnTo>
                    <a:pt x="100009" y="150115"/>
                  </a:lnTo>
                  <a:lnTo>
                    <a:pt x="95371" y="150241"/>
                  </a:lnTo>
                  <a:lnTo>
                    <a:pt x="92960" y="150119"/>
                  </a:lnTo>
                  <a:lnTo>
                    <a:pt x="91330" y="150146"/>
                  </a:lnTo>
                  <a:lnTo>
                    <a:pt x="83819" y="150149"/>
                  </a:lnTo>
                  <a:lnTo>
                    <a:pt x="83087" y="150151"/>
                  </a:lnTo>
                  <a:lnTo>
                    <a:pt x="79903" y="150160"/>
                  </a:lnTo>
                  <a:lnTo>
                    <a:pt x="79523" y="150161"/>
                  </a:lnTo>
                  <a:lnTo>
                    <a:pt x="79289" y="150155"/>
                  </a:lnTo>
                  <a:lnTo>
                    <a:pt x="79806" y="150014"/>
                  </a:lnTo>
                  <a:lnTo>
                    <a:pt x="80685" y="150091"/>
                  </a:lnTo>
                  <a:lnTo>
                    <a:pt x="81458" y="149823"/>
                  </a:lnTo>
                  <a:lnTo>
                    <a:pt x="81878" y="149499"/>
                  </a:lnTo>
                  <a:lnTo>
                    <a:pt x="82690" y="148334"/>
                  </a:lnTo>
                  <a:lnTo>
                    <a:pt x="82715" y="148159"/>
                  </a:lnTo>
                  <a:lnTo>
                    <a:pt x="82452" y="148069"/>
                  </a:lnTo>
                  <a:lnTo>
                    <a:pt x="81793" y="148055"/>
                  </a:lnTo>
                  <a:lnTo>
                    <a:pt x="80852" y="147742"/>
                  </a:lnTo>
                  <a:lnTo>
                    <a:pt x="80272" y="147172"/>
                  </a:lnTo>
                  <a:lnTo>
                    <a:pt x="80112" y="146927"/>
                  </a:lnTo>
                  <a:lnTo>
                    <a:pt x="80246" y="146547"/>
                  </a:lnTo>
                  <a:lnTo>
                    <a:pt x="78190" y="145185"/>
                  </a:lnTo>
                  <a:lnTo>
                    <a:pt x="75457" y="143872"/>
                  </a:lnTo>
                  <a:lnTo>
                    <a:pt x="74296" y="141887"/>
                  </a:lnTo>
                  <a:lnTo>
                    <a:pt x="73851" y="139449"/>
                  </a:lnTo>
                  <a:lnTo>
                    <a:pt x="73153" y="138276"/>
                  </a:lnTo>
                  <a:lnTo>
                    <a:pt x="72807" y="137915"/>
                  </a:lnTo>
                  <a:lnTo>
                    <a:pt x="72543" y="137762"/>
                  </a:lnTo>
                  <a:lnTo>
                    <a:pt x="72536" y="137055"/>
                  </a:lnTo>
                  <a:lnTo>
                    <a:pt x="67115" y="137075"/>
                  </a:lnTo>
                  <a:lnTo>
                    <a:pt x="65854" y="138521"/>
                  </a:lnTo>
                  <a:lnTo>
                    <a:pt x="65822" y="150121"/>
                  </a:lnTo>
                  <a:lnTo>
                    <a:pt x="64711" y="150173"/>
                  </a:lnTo>
                  <a:lnTo>
                    <a:pt x="64473" y="150585"/>
                  </a:lnTo>
                  <a:lnTo>
                    <a:pt x="64440" y="150870"/>
                  </a:lnTo>
                  <a:lnTo>
                    <a:pt x="61216" y="150122"/>
                  </a:lnTo>
                  <a:lnTo>
                    <a:pt x="61021" y="150309"/>
                  </a:lnTo>
                  <a:lnTo>
                    <a:pt x="60753" y="150298"/>
                  </a:lnTo>
                  <a:lnTo>
                    <a:pt x="59919" y="149069"/>
                  </a:lnTo>
                  <a:lnTo>
                    <a:pt x="58619" y="147081"/>
                  </a:lnTo>
                  <a:lnTo>
                    <a:pt x="58045" y="145926"/>
                  </a:lnTo>
                  <a:lnTo>
                    <a:pt x="56827" y="145929"/>
                  </a:lnTo>
                  <a:lnTo>
                    <a:pt x="56631" y="146790"/>
                  </a:lnTo>
                  <a:lnTo>
                    <a:pt x="56645" y="147188"/>
                  </a:lnTo>
                  <a:lnTo>
                    <a:pt x="55828" y="148368"/>
                  </a:lnTo>
                  <a:lnTo>
                    <a:pt x="55753" y="148975"/>
                  </a:lnTo>
                  <a:lnTo>
                    <a:pt x="55924" y="149344"/>
                  </a:lnTo>
                  <a:lnTo>
                    <a:pt x="56156" y="149631"/>
                  </a:lnTo>
                  <a:lnTo>
                    <a:pt x="56173" y="150092"/>
                  </a:lnTo>
                  <a:lnTo>
                    <a:pt x="56198" y="151094"/>
                  </a:lnTo>
                  <a:lnTo>
                    <a:pt x="55763" y="152315"/>
                  </a:lnTo>
                  <a:lnTo>
                    <a:pt x="55806" y="152472"/>
                  </a:lnTo>
                  <a:lnTo>
                    <a:pt x="56977" y="152491"/>
                  </a:lnTo>
                  <a:lnTo>
                    <a:pt x="57910" y="152722"/>
                  </a:lnTo>
                  <a:lnTo>
                    <a:pt x="57910" y="153352"/>
                  </a:lnTo>
                  <a:lnTo>
                    <a:pt x="56343" y="153552"/>
                  </a:lnTo>
                  <a:lnTo>
                    <a:pt x="55891" y="153462"/>
                  </a:lnTo>
                  <a:lnTo>
                    <a:pt x="55837" y="154390"/>
                  </a:lnTo>
                  <a:lnTo>
                    <a:pt x="54110" y="154720"/>
                  </a:lnTo>
                  <a:lnTo>
                    <a:pt x="53643" y="155849"/>
                  </a:lnTo>
                  <a:lnTo>
                    <a:pt x="52326" y="156534"/>
                  </a:lnTo>
                  <a:lnTo>
                    <a:pt x="52315" y="159437"/>
                  </a:lnTo>
                  <a:lnTo>
                    <a:pt x="51065" y="159431"/>
                  </a:lnTo>
                  <a:lnTo>
                    <a:pt x="50906" y="162737"/>
                  </a:lnTo>
                  <a:lnTo>
                    <a:pt x="51070" y="164167"/>
                  </a:lnTo>
                  <a:lnTo>
                    <a:pt x="47187" y="164111"/>
                  </a:lnTo>
                  <a:lnTo>
                    <a:pt x="39142" y="164007"/>
                  </a:lnTo>
                  <a:lnTo>
                    <a:pt x="38708" y="163991"/>
                  </a:lnTo>
                  <a:lnTo>
                    <a:pt x="38723" y="159197"/>
                  </a:lnTo>
                  <a:lnTo>
                    <a:pt x="38757" y="156156"/>
                  </a:lnTo>
                  <a:lnTo>
                    <a:pt x="38766" y="155116"/>
                  </a:lnTo>
                  <a:lnTo>
                    <a:pt x="37651" y="155149"/>
                  </a:lnTo>
                  <a:lnTo>
                    <a:pt x="37633" y="155697"/>
                  </a:lnTo>
                  <a:lnTo>
                    <a:pt x="36522" y="155700"/>
                  </a:lnTo>
                  <a:lnTo>
                    <a:pt x="36530" y="154516"/>
                  </a:lnTo>
                  <a:lnTo>
                    <a:pt x="34229" y="154453"/>
                  </a:lnTo>
                  <a:lnTo>
                    <a:pt x="34250" y="153603"/>
                  </a:lnTo>
                  <a:lnTo>
                    <a:pt x="34204" y="153428"/>
                  </a:lnTo>
                  <a:lnTo>
                    <a:pt x="33745" y="153220"/>
                  </a:lnTo>
                  <a:lnTo>
                    <a:pt x="33200" y="153093"/>
                  </a:lnTo>
                  <a:lnTo>
                    <a:pt x="32854" y="152859"/>
                  </a:lnTo>
                  <a:lnTo>
                    <a:pt x="32480" y="152833"/>
                  </a:lnTo>
                  <a:lnTo>
                    <a:pt x="31305" y="153026"/>
                  </a:lnTo>
                  <a:lnTo>
                    <a:pt x="29963" y="153958"/>
                  </a:lnTo>
                  <a:lnTo>
                    <a:pt x="29717" y="154036"/>
                  </a:lnTo>
                  <a:lnTo>
                    <a:pt x="29720" y="152532"/>
                  </a:lnTo>
                  <a:lnTo>
                    <a:pt x="30282" y="151478"/>
                  </a:lnTo>
                  <a:lnTo>
                    <a:pt x="31517" y="149253"/>
                  </a:lnTo>
                  <a:lnTo>
                    <a:pt x="31742" y="148844"/>
                  </a:lnTo>
                  <a:lnTo>
                    <a:pt x="34468" y="143909"/>
                  </a:lnTo>
                  <a:lnTo>
                    <a:pt x="35836" y="142625"/>
                  </a:lnTo>
                  <a:lnTo>
                    <a:pt x="34795" y="142617"/>
                  </a:lnTo>
                  <a:lnTo>
                    <a:pt x="34949" y="142204"/>
                  </a:lnTo>
                  <a:lnTo>
                    <a:pt x="35265" y="140768"/>
                  </a:lnTo>
                  <a:lnTo>
                    <a:pt x="35073" y="139855"/>
                  </a:lnTo>
                  <a:lnTo>
                    <a:pt x="34695" y="139446"/>
                  </a:lnTo>
                  <a:lnTo>
                    <a:pt x="34245" y="139155"/>
                  </a:lnTo>
                  <a:lnTo>
                    <a:pt x="33251" y="138593"/>
                  </a:lnTo>
                  <a:lnTo>
                    <a:pt x="32520" y="138343"/>
                  </a:lnTo>
                  <a:lnTo>
                    <a:pt x="32060" y="137968"/>
                  </a:lnTo>
                  <a:lnTo>
                    <a:pt x="31746" y="137625"/>
                  </a:lnTo>
                  <a:lnTo>
                    <a:pt x="31225" y="136445"/>
                  </a:lnTo>
                  <a:lnTo>
                    <a:pt x="31068" y="136348"/>
                  </a:lnTo>
                  <a:lnTo>
                    <a:pt x="30633" y="136422"/>
                  </a:lnTo>
                  <a:lnTo>
                    <a:pt x="29229" y="137265"/>
                  </a:lnTo>
                  <a:lnTo>
                    <a:pt x="29041" y="136937"/>
                  </a:lnTo>
                  <a:lnTo>
                    <a:pt x="26740" y="136726"/>
                  </a:lnTo>
                  <a:lnTo>
                    <a:pt x="26366" y="136860"/>
                  </a:lnTo>
                  <a:lnTo>
                    <a:pt x="26005" y="136584"/>
                  </a:lnTo>
                  <a:lnTo>
                    <a:pt x="26080" y="136402"/>
                  </a:lnTo>
                  <a:lnTo>
                    <a:pt x="26697" y="136331"/>
                  </a:lnTo>
                  <a:lnTo>
                    <a:pt x="27238" y="135925"/>
                  </a:lnTo>
                  <a:lnTo>
                    <a:pt x="28371" y="134073"/>
                  </a:lnTo>
                  <a:lnTo>
                    <a:pt x="28999" y="133373"/>
                  </a:lnTo>
                  <a:lnTo>
                    <a:pt x="29205" y="132971"/>
                  </a:lnTo>
                  <a:lnTo>
                    <a:pt x="29244" y="132363"/>
                  </a:lnTo>
                  <a:lnTo>
                    <a:pt x="28529" y="132320"/>
                  </a:lnTo>
                  <a:lnTo>
                    <a:pt x="28242" y="132066"/>
                  </a:lnTo>
                  <a:lnTo>
                    <a:pt x="28046" y="131768"/>
                  </a:lnTo>
                  <a:lnTo>
                    <a:pt x="26606" y="132875"/>
                  </a:lnTo>
                  <a:lnTo>
                    <a:pt x="26182" y="133750"/>
                  </a:lnTo>
                  <a:lnTo>
                    <a:pt x="25147" y="134085"/>
                  </a:lnTo>
                  <a:lnTo>
                    <a:pt x="23129" y="134080"/>
                  </a:lnTo>
                  <a:lnTo>
                    <a:pt x="22840" y="134181"/>
                  </a:lnTo>
                  <a:lnTo>
                    <a:pt x="21912" y="135320"/>
                  </a:lnTo>
                  <a:lnTo>
                    <a:pt x="21908" y="135495"/>
                  </a:lnTo>
                  <a:lnTo>
                    <a:pt x="22400" y="136669"/>
                  </a:lnTo>
                  <a:lnTo>
                    <a:pt x="22404" y="136992"/>
                  </a:lnTo>
                  <a:lnTo>
                    <a:pt x="22290" y="137287"/>
                  </a:lnTo>
                  <a:lnTo>
                    <a:pt x="23128" y="137626"/>
                  </a:lnTo>
                  <a:lnTo>
                    <a:pt x="18203" y="141561"/>
                  </a:lnTo>
                  <a:lnTo>
                    <a:pt x="18144" y="142337"/>
                  </a:lnTo>
                  <a:lnTo>
                    <a:pt x="5520" y="142472"/>
                  </a:lnTo>
                  <a:lnTo>
                    <a:pt x="432" y="142448"/>
                  </a:lnTo>
                  <a:lnTo>
                    <a:pt x="110" y="141638"/>
                  </a:lnTo>
                  <a:lnTo>
                    <a:pt x="0" y="140785"/>
                  </a:lnTo>
                  <a:lnTo>
                    <a:pt x="649" y="139459"/>
                  </a:lnTo>
                  <a:lnTo>
                    <a:pt x="2751" y="137791"/>
                  </a:lnTo>
                  <a:lnTo>
                    <a:pt x="6383" y="135066"/>
                  </a:lnTo>
                  <a:lnTo>
                    <a:pt x="7250" y="135273"/>
                  </a:lnTo>
                  <a:lnTo>
                    <a:pt x="8407" y="135807"/>
                  </a:lnTo>
                  <a:lnTo>
                    <a:pt x="9871" y="137344"/>
                  </a:lnTo>
                  <a:lnTo>
                    <a:pt x="10679" y="137893"/>
                  </a:lnTo>
                  <a:lnTo>
                    <a:pt x="11838" y="138866"/>
                  </a:lnTo>
                  <a:lnTo>
                    <a:pt x="12266" y="139125"/>
                  </a:lnTo>
                  <a:lnTo>
                    <a:pt x="12555" y="139224"/>
                  </a:lnTo>
                  <a:lnTo>
                    <a:pt x="13704" y="139620"/>
                  </a:lnTo>
                  <a:lnTo>
                    <a:pt x="14520" y="139722"/>
                  </a:lnTo>
                  <a:lnTo>
                    <a:pt x="15953" y="139560"/>
                  </a:lnTo>
                  <a:lnTo>
                    <a:pt x="16706" y="139245"/>
                  </a:lnTo>
                  <a:lnTo>
                    <a:pt x="17298" y="138888"/>
                  </a:lnTo>
                  <a:lnTo>
                    <a:pt x="17702" y="138556"/>
                  </a:lnTo>
                  <a:lnTo>
                    <a:pt x="18571" y="137608"/>
                  </a:lnTo>
                  <a:lnTo>
                    <a:pt x="19218" y="136628"/>
                  </a:lnTo>
                  <a:lnTo>
                    <a:pt x="19617" y="135701"/>
                  </a:lnTo>
                  <a:lnTo>
                    <a:pt x="19684" y="134924"/>
                  </a:lnTo>
                  <a:lnTo>
                    <a:pt x="19699" y="134748"/>
                  </a:lnTo>
                  <a:lnTo>
                    <a:pt x="19679" y="134604"/>
                  </a:lnTo>
                  <a:lnTo>
                    <a:pt x="19529" y="133562"/>
                  </a:lnTo>
                  <a:lnTo>
                    <a:pt x="19502" y="133379"/>
                  </a:lnTo>
                  <a:lnTo>
                    <a:pt x="19330" y="132963"/>
                  </a:lnTo>
                  <a:lnTo>
                    <a:pt x="19025" y="132584"/>
                  </a:lnTo>
                  <a:lnTo>
                    <a:pt x="18481" y="132217"/>
                  </a:lnTo>
                  <a:lnTo>
                    <a:pt x="16951" y="131930"/>
                  </a:lnTo>
                  <a:lnTo>
                    <a:pt x="15680" y="132090"/>
                  </a:lnTo>
                  <a:lnTo>
                    <a:pt x="14528" y="131724"/>
                  </a:lnTo>
                  <a:lnTo>
                    <a:pt x="14285" y="131694"/>
                  </a:lnTo>
                  <a:lnTo>
                    <a:pt x="13428" y="131590"/>
                  </a:lnTo>
                  <a:lnTo>
                    <a:pt x="12977" y="131686"/>
                  </a:lnTo>
                  <a:lnTo>
                    <a:pt x="12267" y="132077"/>
                  </a:lnTo>
                  <a:lnTo>
                    <a:pt x="11889" y="132163"/>
                  </a:lnTo>
                  <a:lnTo>
                    <a:pt x="11609" y="132226"/>
                  </a:lnTo>
                  <a:lnTo>
                    <a:pt x="11068" y="132185"/>
                  </a:lnTo>
                  <a:lnTo>
                    <a:pt x="10596" y="131792"/>
                  </a:lnTo>
                  <a:lnTo>
                    <a:pt x="9919" y="131999"/>
                  </a:lnTo>
                  <a:lnTo>
                    <a:pt x="9248" y="132387"/>
                  </a:lnTo>
                  <a:lnTo>
                    <a:pt x="8732" y="131933"/>
                  </a:lnTo>
                  <a:lnTo>
                    <a:pt x="8388" y="131735"/>
                  </a:lnTo>
                  <a:lnTo>
                    <a:pt x="8174" y="131612"/>
                  </a:lnTo>
                  <a:lnTo>
                    <a:pt x="6353" y="130564"/>
                  </a:lnTo>
                  <a:lnTo>
                    <a:pt x="6152" y="130448"/>
                  </a:lnTo>
                  <a:lnTo>
                    <a:pt x="5602" y="129957"/>
                  </a:lnTo>
                  <a:lnTo>
                    <a:pt x="3448" y="127044"/>
                  </a:lnTo>
                  <a:lnTo>
                    <a:pt x="3119" y="126357"/>
                  </a:lnTo>
                  <a:lnTo>
                    <a:pt x="2891" y="125057"/>
                  </a:lnTo>
                  <a:lnTo>
                    <a:pt x="2884" y="123841"/>
                  </a:lnTo>
                  <a:lnTo>
                    <a:pt x="2937" y="123615"/>
                  </a:lnTo>
                  <a:lnTo>
                    <a:pt x="2966" y="123486"/>
                  </a:lnTo>
                  <a:lnTo>
                    <a:pt x="3341" y="122914"/>
                  </a:lnTo>
                  <a:lnTo>
                    <a:pt x="3923" y="122210"/>
                  </a:lnTo>
                  <a:lnTo>
                    <a:pt x="4682" y="121887"/>
                  </a:lnTo>
                  <a:lnTo>
                    <a:pt x="5764" y="121962"/>
                  </a:lnTo>
                  <a:lnTo>
                    <a:pt x="6075" y="121984"/>
                  </a:lnTo>
                  <a:lnTo>
                    <a:pt x="6421" y="122102"/>
                  </a:lnTo>
                  <a:lnTo>
                    <a:pt x="6763" y="122218"/>
                  </a:lnTo>
                  <a:lnTo>
                    <a:pt x="6911" y="122375"/>
                  </a:lnTo>
                  <a:lnTo>
                    <a:pt x="7126" y="122793"/>
                  </a:lnTo>
                  <a:lnTo>
                    <a:pt x="7195" y="123030"/>
                  </a:lnTo>
                  <a:lnTo>
                    <a:pt x="7328" y="123479"/>
                  </a:lnTo>
                  <a:lnTo>
                    <a:pt x="7669" y="124637"/>
                  </a:lnTo>
                  <a:lnTo>
                    <a:pt x="7901" y="125022"/>
                  </a:lnTo>
                  <a:lnTo>
                    <a:pt x="8384" y="125490"/>
                  </a:lnTo>
                  <a:lnTo>
                    <a:pt x="10383" y="126942"/>
                  </a:lnTo>
                  <a:lnTo>
                    <a:pt x="12011" y="127485"/>
                  </a:lnTo>
                  <a:lnTo>
                    <a:pt x="12687" y="127529"/>
                  </a:lnTo>
                  <a:lnTo>
                    <a:pt x="13285" y="127569"/>
                  </a:lnTo>
                  <a:lnTo>
                    <a:pt x="13795" y="127926"/>
                  </a:lnTo>
                  <a:lnTo>
                    <a:pt x="14437" y="128393"/>
                  </a:lnTo>
                  <a:lnTo>
                    <a:pt x="14823" y="127666"/>
                  </a:lnTo>
                  <a:lnTo>
                    <a:pt x="15169" y="126710"/>
                  </a:lnTo>
                  <a:lnTo>
                    <a:pt x="15258" y="126388"/>
                  </a:lnTo>
                  <a:lnTo>
                    <a:pt x="15323" y="126153"/>
                  </a:lnTo>
                  <a:lnTo>
                    <a:pt x="15447" y="125702"/>
                  </a:lnTo>
                  <a:lnTo>
                    <a:pt x="15512" y="125194"/>
                  </a:lnTo>
                  <a:lnTo>
                    <a:pt x="15431" y="124559"/>
                  </a:lnTo>
                  <a:lnTo>
                    <a:pt x="15438" y="124204"/>
                  </a:lnTo>
                  <a:lnTo>
                    <a:pt x="15447" y="123757"/>
                  </a:lnTo>
                  <a:lnTo>
                    <a:pt x="15450" y="123581"/>
                  </a:lnTo>
                  <a:lnTo>
                    <a:pt x="15547" y="123016"/>
                  </a:lnTo>
                  <a:lnTo>
                    <a:pt x="15712" y="122053"/>
                  </a:lnTo>
                  <a:lnTo>
                    <a:pt x="15808" y="121492"/>
                  </a:lnTo>
                  <a:lnTo>
                    <a:pt x="15840" y="121305"/>
                  </a:lnTo>
                  <a:lnTo>
                    <a:pt x="16011" y="120489"/>
                  </a:lnTo>
                  <a:lnTo>
                    <a:pt x="16207" y="119549"/>
                  </a:lnTo>
                  <a:lnTo>
                    <a:pt x="16386" y="118693"/>
                  </a:lnTo>
                  <a:lnTo>
                    <a:pt x="16477" y="118355"/>
                  </a:lnTo>
                  <a:lnTo>
                    <a:pt x="16664" y="117867"/>
                  </a:lnTo>
                  <a:lnTo>
                    <a:pt x="16967" y="117475"/>
                  </a:lnTo>
                  <a:lnTo>
                    <a:pt x="17304" y="117186"/>
                  </a:lnTo>
                  <a:lnTo>
                    <a:pt x="17458" y="117054"/>
                  </a:lnTo>
                  <a:lnTo>
                    <a:pt x="17687" y="116925"/>
                  </a:lnTo>
                  <a:lnTo>
                    <a:pt x="17918" y="116794"/>
                  </a:lnTo>
                  <a:lnTo>
                    <a:pt x="18966" y="116534"/>
                  </a:lnTo>
                  <a:lnTo>
                    <a:pt x="20248" y="116042"/>
                  </a:lnTo>
                  <a:lnTo>
                    <a:pt x="20392" y="116044"/>
                  </a:lnTo>
                  <a:lnTo>
                    <a:pt x="20534" y="116046"/>
                  </a:lnTo>
                  <a:lnTo>
                    <a:pt x="20745" y="116049"/>
                  </a:lnTo>
                  <a:lnTo>
                    <a:pt x="20942" y="116052"/>
                  </a:lnTo>
                  <a:lnTo>
                    <a:pt x="22803" y="116279"/>
                  </a:lnTo>
                  <a:lnTo>
                    <a:pt x="23022" y="116306"/>
                  </a:lnTo>
                  <a:lnTo>
                    <a:pt x="23246" y="116333"/>
                  </a:lnTo>
                  <a:lnTo>
                    <a:pt x="24218" y="116452"/>
                  </a:lnTo>
                  <a:lnTo>
                    <a:pt x="25146" y="116350"/>
                  </a:lnTo>
                  <a:lnTo>
                    <a:pt x="26112" y="115574"/>
                  </a:lnTo>
                  <a:lnTo>
                    <a:pt x="26418" y="115329"/>
                  </a:lnTo>
                  <a:lnTo>
                    <a:pt x="26754" y="114935"/>
                  </a:lnTo>
                  <a:lnTo>
                    <a:pt x="27996" y="112822"/>
                  </a:lnTo>
                  <a:lnTo>
                    <a:pt x="28280" y="112126"/>
                  </a:lnTo>
                  <a:lnTo>
                    <a:pt x="28316" y="110999"/>
                  </a:lnTo>
                  <a:lnTo>
                    <a:pt x="28279" y="110843"/>
                  </a:lnTo>
                  <a:lnTo>
                    <a:pt x="28047" y="109893"/>
                  </a:lnTo>
                  <a:lnTo>
                    <a:pt x="27785" y="109144"/>
                  </a:lnTo>
                  <a:lnTo>
                    <a:pt x="27694" y="108976"/>
                  </a:lnTo>
                  <a:lnTo>
                    <a:pt x="27493" y="108608"/>
                  </a:lnTo>
                  <a:lnTo>
                    <a:pt x="27131" y="108042"/>
                  </a:lnTo>
                  <a:lnTo>
                    <a:pt x="26838" y="107776"/>
                  </a:lnTo>
                  <a:lnTo>
                    <a:pt x="25136" y="106225"/>
                  </a:lnTo>
                  <a:lnTo>
                    <a:pt x="24886" y="105827"/>
                  </a:lnTo>
                  <a:lnTo>
                    <a:pt x="24805" y="105565"/>
                  </a:lnTo>
                  <a:lnTo>
                    <a:pt x="24713" y="104492"/>
                  </a:lnTo>
                  <a:lnTo>
                    <a:pt x="24892" y="103386"/>
                  </a:lnTo>
                  <a:lnTo>
                    <a:pt x="25060" y="103087"/>
                  </a:lnTo>
                  <a:lnTo>
                    <a:pt x="25536" y="102657"/>
                  </a:lnTo>
                  <a:lnTo>
                    <a:pt x="26298" y="102250"/>
                  </a:lnTo>
                  <a:lnTo>
                    <a:pt x="27087" y="102142"/>
                  </a:lnTo>
                  <a:lnTo>
                    <a:pt x="28186" y="102255"/>
                  </a:lnTo>
                  <a:lnTo>
                    <a:pt x="29803" y="102746"/>
                  </a:lnTo>
                  <a:lnTo>
                    <a:pt x="30349" y="102835"/>
                  </a:lnTo>
                  <a:lnTo>
                    <a:pt x="32009" y="102811"/>
                  </a:lnTo>
                  <a:lnTo>
                    <a:pt x="33382" y="102515"/>
                  </a:lnTo>
                  <a:lnTo>
                    <a:pt x="33555" y="102477"/>
                  </a:lnTo>
                  <a:lnTo>
                    <a:pt x="34805" y="102030"/>
                  </a:lnTo>
                  <a:lnTo>
                    <a:pt x="35747" y="101996"/>
                  </a:lnTo>
                  <a:lnTo>
                    <a:pt x="35922" y="102474"/>
                  </a:lnTo>
                  <a:lnTo>
                    <a:pt x="35988" y="102679"/>
                  </a:lnTo>
                  <a:lnTo>
                    <a:pt x="36098" y="103019"/>
                  </a:lnTo>
                  <a:lnTo>
                    <a:pt x="35954" y="104583"/>
                  </a:lnTo>
                  <a:lnTo>
                    <a:pt x="34668" y="106908"/>
                  </a:lnTo>
                  <a:lnTo>
                    <a:pt x="34392" y="108362"/>
                  </a:lnTo>
                  <a:lnTo>
                    <a:pt x="34464" y="109518"/>
                  </a:lnTo>
                  <a:lnTo>
                    <a:pt x="34869" y="110167"/>
                  </a:lnTo>
                  <a:lnTo>
                    <a:pt x="35387" y="110624"/>
                  </a:lnTo>
                  <a:lnTo>
                    <a:pt x="36410" y="111070"/>
                  </a:lnTo>
                  <a:lnTo>
                    <a:pt x="37544" y="111072"/>
                  </a:lnTo>
                  <a:lnTo>
                    <a:pt x="38573" y="110685"/>
                  </a:lnTo>
                  <a:lnTo>
                    <a:pt x="39079" y="109573"/>
                  </a:lnTo>
                  <a:lnTo>
                    <a:pt x="39094" y="108751"/>
                  </a:lnTo>
                  <a:lnTo>
                    <a:pt x="38701" y="107373"/>
                  </a:lnTo>
                  <a:lnTo>
                    <a:pt x="37865" y="105289"/>
                  </a:lnTo>
                  <a:lnTo>
                    <a:pt x="37875" y="104110"/>
                  </a:lnTo>
                  <a:lnTo>
                    <a:pt x="39042" y="102055"/>
                  </a:lnTo>
                  <a:lnTo>
                    <a:pt x="39356" y="101503"/>
                  </a:lnTo>
                  <a:lnTo>
                    <a:pt x="38942" y="100875"/>
                  </a:lnTo>
                  <a:lnTo>
                    <a:pt x="41162" y="99547"/>
                  </a:lnTo>
                  <a:lnTo>
                    <a:pt x="41998" y="99142"/>
                  </a:lnTo>
                  <a:lnTo>
                    <a:pt x="42432" y="99007"/>
                  </a:lnTo>
                  <a:lnTo>
                    <a:pt x="44129" y="98751"/>
                  </a:lnTo>
                  <a:lnTo>
                    <a:pt x="44716" y="98432"/>
                  </a:lnTo>
                  <a:lnTo>
                    <a:pt x="49024" y="95207"/>
                  </a:lnTo>
                  <a:lnTo>
                    <a:pt x="49529" y="94661"/>
                  </a:lnTo>
                  <a:lnTo>
                    <a:pt x="49715" y="94459"/>
                  </a:lnTo>
                  <a:lnTo>
                    <a:pt x="50258" y="93618"/>
                  </a:lnTo>
                  <a:lnTo>
                    <a:pt x="50614" y="92889"/>
                  </a:lnTo>
                  <a:lnTo>
                    <a:pt x="50859" y="92120"/>
                  </a:lnTo>
                  <a:lnTo>
                    <a:pt x="50922" y="91207"/>
                  </a:lnTo>
                  <a:lnTo>
                    <a:pt x="50885" y="91022"/>
                  </a:lnTo>
                  <a:lnTo>
                    <a:pt x="50801" y="90600"/>
                  </a:lnTo>
                  <a:lnTo>
                    <a:pt x="50715" y="90274"/>
                  </a:lnTo>
                  <a:lnTo>
                    <a:pt x="49893" y="88485"/>
                  </a:lnTo>
                  <a:lnTo>
                    <a:pt x="49514" y="88083"/>
                  </a:lnTo>
                  <a:lnTo>
                    <a:pt x="48630" y="87354"/>
                  </a:lnTo>
                  <a:lnTo>
                    <a:pt x="48381" y="86875"/>
                  </a:lnTo>
                  <a:lnTo>
                    <a:pt x="48031" y="85446"/>
                  </a:lnTo>
                  <a:lnTo>
                    <a:pt x="47861" y="83518"/>
                  </a:lnTo>
                  <a:lnTo>
                    <a:pt x="47827" y="83131"/>
                  </a:lnTo>
                  <a:lnTo>
                    <a:pt x="47862" y="82850"/>
                  </a:lnTo>
                  <a:lnTo>
                    <a:pt x="47901" y="82529"/>
                  </a:lnTo>
                  <a:lnTo>
                    <a:pt x="47954" y="82106"/>
                  </a:lnTo>
                  <a:lnTo>
                    <a:pt x="48267" y="80641"/>
                  </a:lnTo>
                  <a:lnTo>
                    <a:pt x="48654" y="79993"/>
                  </a:lnTo>
                  <a:lnTo>
                    <a:pt x="49034" y="78470"/>
                  </a:lnTo>
                  <a:lnTo>
                    <a:pt x="49143" y="78284"/>
                  </a:lnTo>
                  <a:lnTo>
                    <a:pt x="49306" y="78007"/>
                  </a:lnTo>
                  <a:lnTo>
                    <a:pt x="50491" y="76613"/>
                  </a:lnTo>
                  <a:lnTo>
                    <a:pt x="52312" y="75613"/>
                  </a:lnTo>
                  <a:lnTo>
                    <a:pt x="53549" y="74517"/>
                  </a:lnTo>
                  <a:lnTo>
                    <a:pt x="53820" y="74090"/>
                  </a:lnTo>
                  <a:lnTo>
                    <a:pt x="54124" y="73284"/>
                  </a:lnTo>
                  <a:lnTo>
                    <a:pt x="54195" y="72836"/>
                  </a:lnTo>
                  <a:lnTo>
                    <a:pt x="54167" y="72386"/>
                  </a:lnTo>
                  <a:lnTo>
                    <a:pt x="53528" y="70368"/>
                  </a:lnTo>
                  <a:lnTo>
                    <a:pt x="53093" y="69580"/>
                  </a:lnTo>
                  <a:lnTo>
                    <a:pt x="52003" y="68144"/>
                  </a:lnTo>
                  <a:lnTo>
                    <a:pt x="51071" y="67221"/>
                  </a:lnTo>
                  <a:lnTo>
                    <a:pt x="50389" y="66432"/>
                  </a:lnTo>
                  <a:lnTo>
                    <a:pt x="49786" y="65165"/>
                  </a:lnTo>
                  <a:lnTo>
                    <a:pt x="48892" y="63704"/>
                  </a:lnTo>
                  <a:lnTo>
                    <a:pt x="48176" y="61832"/>
                  </a:lnTo>
                  <a:lnTo>
                    <a:pt x="48043" y="60062"/>
                  </a:lnTo>
                  <a:lnTo>
                    <a:pt x="48454" y="58477"/>
                  </a:lnTo>
                  <a:lnTo>
                    <a:pt x="48666" y="57659"/>
                  </a:lnTo>
                  <a:lnTo>
                    <a:pt x="48720" y="57449"/>
                  </a:lnTo>
                  <a:lnTo>
                    <a:pt x="48712" y="57298"/>
                  </a:lnTo>
                  <a:lnTo>
                    <a:pt x="48460" y="56735"/>
                  </a:lnTo>
                  <a:lnTo>
                    <a:pt x="48291" y="55984"/>
                  </a:lnTo>
                  <a:lnTo>
                    <a:pt x="48163" y="53752"/>
                  </a:lnTo>
                  <a:lnTo>
                    <a:pt x="48006" y="53225"/>
                  </a:lnTo>
                  <a:lnTo>
                    <a:pt x="48021" y="52849"/>
                  </a:lnTo>
                  <a:lnTo>
                    <a:pt x="48852" y="51340"/>
                  </a:lnTo>
                  <a:lnTo>
                    <a:pt x="49274" y="50753"/>
                  </a:lnTo>
                  <a:lnTo>
                    <a:pt x="50004" y="50334"/>
                  </a:lnTo>
                  <a:lnTo>
                    <a:pt x="50751" y="49204"/>
                  </a:lnTo>
                  <a:lnTo>
                    <a:pt x="51262" y="48796"/>
                  </a:lnTo>
                  <a:lnTo>
                    <a:pt x="51407" y="48748"/>
                  </a:lnTo>
                  <a:lnTo>
                    <a:pt x="52267" y="48459"/>
                  </a:lnTo>
                  <a:lnTo>
                    <a:pt x="52696" y="48599"/>
                  </a:lnTo>
                  <a:lnTo>
                    <a:pt x="53014" y="48861"/>
                  </a:lnTo>
                  <a:lnTo>
                    <a:pt x="53245" y="49237"/>
                  </a:lnTo>
                  <a:lnTo>
                    <a:pt x="53933" y="49950"/>
                  </a:lnTo>
                  <a:lnTo>
                    <a:pt x="54281" y="50568"/>
                  </a:lnTo>
                  <a:lnTo>
                    <a:pt x="54365" y="50786"/>
                  </a:lnTo>
                  <a:lnTo>
                    <a:pt x="54438" y="50978"/>
                  </a:lnTo>
                  <a:lnTo>
                    <a:pt x="54457" y="51252"/>
                  </a:lnTo>
                  <a:lnTo>
                    <a:pt x="54541" y="52479"/>
                  </a:lnTo>
                  <a:lnTo>
                    <a:pt x="54428" y="52726"/>
                  </a:lnTo>
                  <a:lnTo>
                    <a:pt x="54249" y="52961"/>
                  </a:lnTo>
                  <a:lnTo>
                    <a:pt x="52975" y="54071"/>
                  </a:lnTo>
                  <a:lnTo>
                    <a:pt x="52653" y="54679"/>
                  </a:lnTo>
                  <a:lnTo>
                    <a:pt x="52483" y="55442"/>
                  </a:lnTo>
                  <a:lnTo>
                    <a:pt x="52335" y="56871"/>
                  </a:lnTo>
                  <a:lnTo>
                    <a:pt x="52493" y="57819"/>
                  </a:lnTo>
                  <a:lnTo>
                    <a:pt x="52698" y="58294"/>
                  </a:lnTo>
                  <a:lnTo>
                    <a:pt x="52768" y="58457"/>
                  </a:lnTo>
                  <a:lnTo>
                    <a:pt x="52874" y="58612"/>
                  </a:lnTo>
                  <a:lnTo>
                    <a:pt x="53131" y="58988"/>
                  </a:lnTo>
                  <a:lnTo>
                    <a:pt x="53367" y="59284"/>
                  </a:lnTo>
                  <a:lnTo>
                    <a:pt x="53597" y="59439"/>
                  </a:lnTo>
                  <a:lnTo>
                    <a:pt x="53812" y="59583"/>
                  </a:lnTo>
                  <a:lnTo>
                    <a:pt x="53979" y="59641"/>
                  </a:lnTo>
                  <a:lnTo>
                    <a:pt x="54760" y="59882"/>
                  </a:lnTo>
                  <a:lnTo>
                    <a:pt x="55063" y="59903"/>
                  </a:lnTo>
                  <a:lnTo>
                    <a:pt x="55408" y="59903"/>
                  </a:lnTo>
                  <a:lnTo>
                    <a:pt x="55653" y="59862"/>
                  </a:lnTo>
                  <a:lnTo>
                    <a:pt x="55863" y="59827"/>
                  </a:lnTo>
                  <a:lnTo>
                    <a:pt x="56040" y="59798"/>
                  </a:lnTo>
                  <a:lnTo>
                    <a:pt x="56416" y="59707"/>
                  </a:lnTo>
                  <a:lnTo>
                    <a:pt x="56589" y="59634"/>
                  </a:lnTo>
                  <a:lnTo>
                    <a:pt x="57368" y="59264"/>
                  </a:lnTo>
                  <a:lnTo>
                    <a:pt x="57529" y="59135"/>
                  </a:lnTo>
                  <a:lnTo>
                    <a:pt x="58421" y="58425"/>
                  </a:lnTo>
                  <a:lnTo>
                    <a:pt x="58699" y="58140"/>
                  </a:lnTo>
                  <a:lnTo>
                    <a:pt x="58886" y="57948"/>
                  </a:lnTo>
                  <a:lnTo>
                    <a:pt x="59073" y="57756"/>
                  </a:lnTo>
                  <a:lnTo>
                    <a:pt x="59904" y="56565"/>
                  </a:lnTo>
                  <a:lnTo>
                    <a:pt x="60790" y="55704"/>
                  </a:lnTo>
                  <a:lnTo>
                    <a:pt x="61037" y="55464"/>
                  </a:lnTo>
                  <a:lnTo>
                    <a:pt x="62095" y="54643"/>
                  </a:lnTo>
                  <a:lnTo>
                    <a:pt x="63377" y="53097"/>
                  </a:lnTo>
                  <a:lnTo>
                    <a:pt x="63866" y="52304"/>
                  </a:lnTo>
                  <a:lnTo>
                    <a:pt x="64239" y="50884"/>
                  </a:lnTo>
                  <a:lnTo>
                    <a:pt x="64284" y="50716"/>
                  </a:lnTo>
                  <a:lnTo>
                    <a:pt x="64298" y="50470"/>
                  </a:lnTo>
                  <a:lnTo>
                    <a:pt x="64318" y="50146"/>
                  </a:lnTo>
                  <a:lnTo>
                    <a:pt x="64280" y="50003"/>
                  </a:lnTo>
                  <a:lnTo>
                    <a:pt x="64199" y="49702"/>
                  </a:lnTo>
                  <a:lnTo>
                    <a:pt x="64093" y="49451"/>
                  </a:lnTo>
                  <a:lnTo>
                    <a:pt x="63882" y="49088"/>
                  </a:lnTo>
                  <a:lnTo>
                    <a:pt x="63657" y="48754"/>
                  </a:lnTo>
                  <a:lnTo>
                    <a:pt x="63018" y="48177"/>
                  </a:lnTo>
                  <a:lnTo>
                    <a:pt x="62681" y="47991"/>
                  </a:lnTo>
                  <a:lnTo>
                    <a:pt x="62515" y="47961"/>
                  </a:lnTo>
                  <a:lnTo>
                    <a:pt x="62302" y="47923"/>
                  </a:lnTo>
                  <a:lnTo>
                    <a:pt x="62053" y="47879"/>
                  </a:lnTo>
                  <a:lnTo>
                    <a:pt x="61619" y="47882"/>
                  </a:lnTo>
                  <a:lnTo>
                    <a:pt x="61378" y="47884"/>
                  </a:lnTo>
                  <a:lnTo>
                    <a:pt x="61157" y="47885"/>
                  </a:lnTo>
                  <a:lnTo>
                    <a:pt x="60650" y="47945"/>
                  </a:lnTo>
                  <a:lnTo>
                    <a:pt x="60283" y="47988"/>
                  </a:lnTo>
                  <a:lnTo>
                    <a:pt x="60154" y="48003"/>
                  </a:lnTo>
                  <a:lnTo>
                    <a:pt x="59916" y="48031"/>
                  </a:lnTo>
                  <a:lnTo>
                    <a:pt x="59728" y="48077"/>
                  </a:lnTo>
                  <a:lnTo>
                    <a:pt x="59254" y="48192"/>
                  </a:lnTo>
                  <a:lnTo>
                    <a:pt x="58194" y="48450"/>
                  </a:lnTo>
                  <a:lnTo>
                    <a:pt x="56610" y="48678"/>
                  </a:lnTo>
                  <a:lnTo>
                    <a:pt x="55687" y="48643"/>
                  </a:lnTo>
                  <a:lnTo>
                    <a:pt x="54423" y="48323"/>
                  </a:lnTo>
                  <a:lnTo>
                    <a:pt x="53507" y="47788"/>
                  </a:lnTo>
                  <a:lnTo>
                    <a:pt x="51167" y="44941"/>
                  </a:lnTo>
                  <a:lnTo>
                    <a:pt x="50970" y="44701"/>
                  </a:lnTo>
                  <a:lnTo>
                    <a:pt x="50732" y="44337"/>
                  </a:lnTo>
                  <a:lnTo>
                    <a:pt x="50655" y="44091"/>
                  </a:lnTo>
                  <a:lnTo>
                    <a:pt x="50643" y="43671"/>
                  </a:lnTo>
                  <a:lnTo>
                    <a:pt x="50763" y="42682"/>
                  </a:lnTo>
                  <a:lnTo>
                    <a:pt x="50997" y="42182"/>
                  </a:lnTo>
                  <a:lnTo>
                    <a:pt x="51242" y="41835"/>
                  </a:lnTo>
                  <a:lnTo>
                    <a:pt x="51714" y="41491"/>
                  </a:lnTo>
                  <a:lnTo>
                    <a:pt x="52179" y="41368"/>
                  </a:lnTo>
                  <a:lnTo>
                    <a:pt x="52583" y="41308"/>
                  </a:lnTo>
                  <a:lnTo>
                    <a:pt x="52959" y="41163"/>
                  </a:lnTo>
                  <a:lnTo>
                    <a:pt x="53306" y="40909"/>
                  </a:lnTo>
                  <a:lnTo>
                    <a:pt x="53537" y="40655"/>
                  </a:lnTo>
                  <a:lnTo>
                    <a:pt x="53695" y="40322"/>
                  </a:lnTo>
                  <a:lnTo>
                    <a:pt x="53797" y="40110"/>
                  </a:lnTo>
                  <a:lnTo>
                    <a:pt x="53941" y="39565"/>
                  </a:lnTo>
                  <a:lnTo>
                    <a:pt x="53950" y="37651"/>
                  </a:lnTo>
                  <a:lnTo>
                    <a:pt x="53484" y="36179"/>
                  </a:lnTo>
                  <a:lnTo>
                    <a:pt x="53405" y="35827"/>
                  </a:lnTo>
                  <a:lnTo>
                    <a:pt x="53331" y="35501"/>
                  </a:lnTo>
                  <a:lnTo>
                    <a:pt x="53273" y="35244"/>
                  </a:lnTo>
                  <a:lnTo>
                    <a:pt x="53233" y="34805"/>
                  </a:lnTo>
                  <a:lnTo>
                    <a:pt x="53305" y="34366"/>
                  </a:lnTo>
                  <a:lnTo>
                    <a:pt x="53694" y="33460"/>
                  </a:lnTo>
                  <a:lnTo>
                    <a:pt x="53764" y="33297"/>
                  </a:lnTo>
                  <a:lnTo>
                    <a:pt x="53858" y="33155"/>
                  </a:lnTo>
                  <a:lnTo>
                    <a:pt x="54161" y="32699"/>
                  </a:lnTo>
                  <a:lnTo>
                    <a:pt x="54378" y="32437"/>
                  </a:lnTo>
                  <a:lnTo>
                    <a:pt x="54604" y="32223"/>
                  </a:lnTo>
                  <a:lnTo>
                    <a:pt x="54742" y="32092"/>
                  </a:lnTo>
                  <a:lnTo>
                    <a:pt x="54878" y="32026"/>
                  </a:lnTo>
                  <a:lnTo>
                    <a:pt x="55413" y="31764"/>
                  </a:lnTo>
                  <a:lnTo>
                    <a:pt x="56547" y="31494"/>
                  </a:lnTo>
                  <a:lnTo>
                    <a:pt x="57565" y="31572"/>
                  </a:lnTo>
                  <a:lnTo>
                    <a:pt x="57817" y="32431"/>
                  </a:lnTo>
                  <a:lnTo>
                    <a:pt x="58993" y="35090"/>
                  </a:lnTo>
                  <a:lnTo>
                    <a:pt x="59272" y="35959"/>
                  </a:lnTo>
                  <a:lnTo>
                    <a:pt x="59341" y="36546"/>
                  </a:lnTo>
                  <a:lnTo>
                    <a:pt x="59232" y="36857"/>
                  </a:lnTo>
                  <a:lnTo>
                    <a:pt x="58758" y="37623"/>
                  </a:lnTo>
                  <a:lnTo>
                    <a:pt x="57279" y="38716"/>
                  </a:lnTo>
                  <a:lnTo>
                    <a:pt x="56808" y="39441"/>
                  </a:lnTo>
                  <a:lnTo>
                    <a:pt x="56634" y="40242"/>
                  </a:lnTo>
                  <a:lnTo>
                    <a:pt x="56634" y="41044"/>
                  </a:lnTo>
                  <a:lnTo>
                    <a:pt x="56750" y="41845"/>
                  </a:lnTo>
                  <a:lnTo>
                    <a:pt x="56921" y="42310"/>
                  </a:lnTo>
                  <a:lnTo>
                    <a:pt x="57098" y="42792"/>
                  </a:lnTo>
                  <a:lnTo>
                    <a:pt x="57561" y="43302"/>
                  </a:lnTo>
                  <a:lnTo>
                    <a:pt x="59253" y="44183"/>
                  </a:lnTo>
                  <a:lnTo>
                    <a:pt x="60911" y="44265"/>
                  </a:lnTo>
                  <a:lnTo>
                    <a:pt x="62097" y="44093"/>
                  </a:lnTo>
                  <a:lnTo>
                    <a:pt x="62495" y="43978"/>
                  </a:lnTo>
                  <a:lnTo>
                    <a:pt x="63153" y="43790"/>
                  </a:lnTo>
                  <a:lnTo>
                    <a:pt x="63367" y="43729"/>
                  </a:lnTo>
                  <a:lnTo>
                    <a:pt x="63633" y="43563"/>
                  </a:lnTo>
                  <a:lnTo>
                    <a:pt x="64914" y="42766"/>
                  </a:lnTo>
                  <a:lnTo>
                    <a:pt x="65300" y="42342"/>
                  </a:lnTo>
                  <a:lnTo>
                    <a:pt x="65649" y="41509"/>
                  </a:lnTo>
                  <a:lnTo>
                    <a:pt x="65746" y="41049"/>
                  </a:lnTo>
                  <a:lnTo>
                    <a:pt x="65780" y="40889"/>
                  </a:lnTo>
                  <a:lnTo>
                    <a:pt x="65783" y="40738"/>
                  </a:lnTo>
                  <a:lnTo>
                    <a:pt x="65786" y="40596"/>
                  </a:lnTo>
                  <a:lnTo>
                    <a:pt x="65792" y="40352"/>
                  </a:lnTo>
                  <a:lnTo>
                    <a:pt x="65735" y="40140"/>
                  </a:lnTo>
                  <a:lnTo>
                    <a:pt x="65626" y="39732"/>
                  </a:lnTo>
                  <a:lnTo>
                    <a:pt x="65550" y="39447"/>
                  </a:lnTo>
                  <a:lnTo>
                    <a:pt x="65324" y="38917"/>
                  </a:lnTo>
                  <a:lnTo>
                    <a:pt x="64898" y="37919"/>
                  </a:lnTo>
                  <a:lnTo>
                    <a:pt x="64793" y="37672"/>
                  </a:lnTo>
                  <a:lnTo>
                    <a:pt x="63300" y="34970"/>
                  </a:lnTo>
                  <a:lnTo>
                    <a:pt x="62897" y="33675"/>
                  </a:lnTo>
                  <a:lnTo>
                    <a:pt x="62759" y="32965"/>
                  </a:lnTo>
                  <a:lnTo>
                    <a:pt x="62852" y="32120"/>
                  </a:lnTo>
                  <a:lnTo>
                    <a:pt x="63058" y="31458"/>
                  </a:lnTo>
                  <a:lnTo>
                    <a:pt x="63283" y="31040"/>
                  </a:lnTo>
                  <a:lnTo>
                    <a:pt x="63431" y="30841"/>
                  </a:lnTo>
                  <a:lnTo>
                    <a:pt x="63953" y="30136"/>
                  </a:lnTo>
                  <a:lnTo>
                    <a:pt x="64775" y="29511"/>
                  </a:lnTo>
                  <a:lnTo>
                    <a:pt x="65068" y="28542"/>
                  </a:lnTo>
                  <a:lnTo>
                    <a:pt x="65045" y="28056"/>
                  </a:lnTo>
                  <a:lnTo>
                    <a:pt x="64157" y="26179"/>
                  </a:lnTo>
                  <a:lnTo>
                    <a:pt x="63908" y="25750"/>
                  </a:lnTo>
                  <a:lnTo>
                    <a:pt x="62783" y="23809"/>
                  </a:lnTo>
                  <a:lnTo>
                    <a:pt x="61806" y="22457"/>
                  </a:lnTo>
                  <a:lnTo>
                    <a:pt x="61708" y="22231"/>
                  </a:lnTo>
                  <a:lnTo>
                    <a:pt x="61557" y="21883"/>
                  </a:lnTo>
                  <a:lnTo>
                    <a:pt x="61438" y="20863"/>
                  </a:lnTo>
                  <a:lnTo>
                    <a:pt x="61406" y="20595"/>
                  </a:lnTo>
                  <a:lnTo>
                    <a:pt x="61431" y="20213"/>
                  </a:lnTo>
                  <a:lnTo>
                    <a:pt x="61448" y="19965"/>
                  </a:lnTo>
                  <a:lnTo>
                    <a:pt x="61469" y="19644"/>
                  </a:lnTo>
                  <a:lnTo>
                    <a:pt x="61545" y="19306"/>
                  </a:lnTo>
                  <a:lnTo>
                    <a:pt x="62075" y="18316"/>
                  </a:lnTo>
                  <a:lnTo>
                    <a:pt x="62617" y="17820"/>
                  </a:lnTo>
                  <a:lnTo>
                    <a:pt x="63851" y="17059"/>
                  </a:lnTo>
                  <a:lnTo>
                    <a:pt x="64672" y="16903"/>
                  </a:lnTo>
                  <a:lnTo>
                    <a:pt x="65436" y="17037"/>
                  </a:lnTo>
                  <a:lnTo>
                    <a:pt x="66277" y="17400"/>
                  </a:lnTo>
                  <a:lnTo>
                    <a:pt x="66615" y="17546"/>
                  </a:lnTo>
                  <a:lnTo>
                    <a:pt x="67075" y="17820"/>
                  </a:lnTo>
                  <a:lnTo>
                    <a:pt x="67456" y="18101"/>
                  </a:lnTo>
                  <a:lnTo>
                    <a:pt x="67683" y="18402"/>
                  </a:lnTo>
                  <a:lnTo>
                    <a:pt x="68520" y="20276"/>
                  </a:lnTo>
                  <a:lnTo>
                    <a:pt x="68627" y="20761"/>
                  </a:lnTo>
                  <a:lnTo>
                    <a:pt x="68665" y="20934"/>
                  </a:lnTo>
                  <a:lnTo>
                    <a:pt x="68647" y="21272"/>
                  </a:lnTo>
                  <a:lnTo>
                    <a:pt x="68310" y="22277"/>
                  </a:lnTo>
                  <a:lnTo>
                    <a:pt x="68307" y="22905"/>
                  </a:lnTo>
                  <a:lnTo>
                    <a:pt x="68425" y="23892"/>
                  </a:lnTo>
                  <a:lnTo>
                    <a:pt x="68538" y="24412"/>
                  </a:lnTo>
                  <a:lnTo>
                    <a:pt x="68694" y="25125"/>
                  </a:lnTo>
                  <a:lnTo>
                    <a:pt x="69194" y="26001"/>
                  </a:lnTo>
                  <a:lnTo>
                    <a:pt x="69325" y="26230"/>
                  </a:lnTo>
                  <a:lnTo>
                    <a:pt x="69522" y="26382"/>
                  </a:lnTo>
                  <a:lnTo>
                    <a:pt x="70492" y="26679"/>
                  </a:lnTo>
                  <a:lnTo>
                    <a:pt x="71036" y="26650"/>
                  </a:lnTo>
                  <a:lnTo>
                    <a:pt x="71496" y="26440"/>
                  </a:lnTo>
                  <a:lnTo>
                    <a:pt x="72205" y="26117"/>
                  </a:lnTo>
                  <a:lnTo>
                    <a:pt x="72455" y="25964"/>
                  </a:lnTo>
                  <a:lnTo>
                    <a:pt x="75027" y="24388"/>
                  </a:lnTo>
                  <a:lnTo>
                    <a:pt x="78609" y="23207"/>
                  </a:lnTo>
                  <a:lnTo>
                    <a:pt x="79121" y="22895"/>
                  </a:lnTo>
                  <a:lnTo>
                    <a:pt x="80136" y="22042"/>
                  </a:lnTo>
                  <a:lnTo>
                    <a:pt x="80792" y="22840"/>
                  </a:lnTo>
                  <a:lnTo>
                    <a:pt x="81023" y="23121"/>
                  </a:lnTo>
                  <a:lnTo>
                    <a:pt x="81303" y="23415"/>
                  </a:lnTo>
                  <a:lnTo>
                    <a:pt x="82378" y="24313"/>
                  </a:lnTo>
                  <a:lnTo>
                    <a:pt x="82879" y="24563"/>
                  </a:lnTo>
                  <a:lnTo>
                    <a:pt x="83900" y="24666"/>
                  </a:lnTo>
                  <a:lnTo>
                    <a:pt x="84408" y="24345"/>
                  </a:lnTo>
                  <a:lnTo>
                    <a:pt x="84854" y="23642"/>
                  </a:lnTo>
                  <a:lnTo>
                    <a:pt x="85019" y="23016"/>
                  </a:lnTo>
                  <a:lnTo>
                    <a:pt x="85037" y="22674"/>
                  </a:lnTo>
                  <a:lnTo>
                    <a:pt x="84885" y="22148"/>
                  </a:lnTo>
                  <a:lnTo>
                    <a:pt x="84792" y="22004"/>
                  </a:lnTo>
                  <a:lnTo>
                    <a:pt x="84690" y="21848"/>
                  </a:lnTo>
                  <a:lnTo>
                    <a:pt x="83619" y="20197"/>
                  </a:lnTo>
                  <a:lnTo>
                    <a:pt x="84069" y="19644"/>
                  </a:lnTo>
                  <a:lnTo>
                    <a:pt x="85111" y="18838"/>
                  </a:lnTo>
                  <a:lnTo>
                    <a:pt x="88036" y="17207"/>
                  </a:lnTo>
                  <a:lnTo>
                    <a:pt x="91826" y="14403"/>
                  </a:lnTo>
                  <a:lnTo>
                    <a:pt x="92057" y="14009"/>
                  </a:lnTo>
                  <a:lnTo>
                    <a:pt x="92285" y="13289"/>
                  </a:lnTo>
                  <a:lnTo>
                    <a:pt x="92521" y="12172"/>
                  </a:lnTo>
                  <a:lnTo>
                    <a:pt x="92553" y="9478"/>
                  </a:lnTo>
                  <a:lnTo>
                    <a:pt x="92341" y="8385"/>
                  </a:lnTo>
                  <a:lnTo>
                    <a:pt x="92285" y="8239"/>
                  </a:lnTo>
                  <a:lnTo>
                    <a:pt x="92211" y="8043"/>
                  </a:lnTo>
                  <a:lnTo>
                    <a:pt x="92119" y="7799"/>
                  </a:lnTo>
                  <a:lnTo>
                    <a:pt x="91792" y="7219"/>
                  </a:lnTo>
                  <a:lnTo>
                    <a:pt x="91261" y="6610"/>
                  </a:lnTo>
                  <a:lnTo>
                    <a:pt x="90933" y="6407"/>
                  </a:lnTo>
                  <a:lnTo>
                    <a:pt x="90587" y="6193"/>
                  </a:lnTo>
                  <a:lnTo>
                    <a:pt x="88182" y="5008"/>
                  </a:lnTo>
                  <a:lnTo>
                    <a:pt x="87664" y="4588"/>
                  </a:lnTo>
                  <a:lnTo>
                    <a:pt x="87016" y="3795"/>
                  </a:lnTo>
                  <a:lnTo>
                    <a:pt x="86260" y="3463"/>
                  </a:lnTo>
                  <a:lnTo>
                    <a:pt x="85827" y="3175"/>
                  </a:lnTo>
                  <a:lnTo>
                    <a:pt x="85044" y="2243"/>
                  </a:lnTo>
                  <a:lnTo>
                    <a:pt x="84791" y="1777"/>
                  </a:lnTo>
                  <a:lnTo>
                    <a:pt x="84160" y="28"/>
                  </a:lnTo>
                  <a:lnTo>
                    <a:pt x="84961" y="31"/>
                  </a:lnTo>
                  <a:lnTo>
                    <a:pt x="105398" y="114"/>
                  </a:lnTo>
                  <a:lnTo>
                    <a:pt x="106381" y="118"/>
                  </a:lnTo>
                  <a:lnTo>
                    <a:pt x="112339" y="142"/>
                  </a:lnTo>
                  <a:lnTo>
                    <a:pt x="113353" y="146"/>
                  </a:lnTo>
                  <a:lnTo>
                    <a:pt x="115393" y="154"/>
                  </a:lnTo>
                  <a:lnTo>
                    <a:pt x="118640" y="167"/>
                  </a:lnTo>
                  <a:lnTo>
                    <a:pt x="129119" y="21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6" name="pg457">
              <a:extLst>
                <a:ext uri="{FF2B5EF4-FFF2-40B4-BE49-F238E27FC236}">
                  <a16:creationId xmlns:a16="http://schemas.microsoft.com/office/drawing/2014/main" id="{73D6160F-1FB9-9241-BF19-DE28A9D12865}"/>
                </a:ext>
              </a:extLst>
            </p:cNvPr>
            <p:cNvSpPr/>
            <p:nvPr/>
          </p:nvSpPr>
          <p:spPr>
            <a:xfrm>
              <a:off x="7931274" y="2275496"/>
              <a:ext cx="92070" cy="104020"/>
            </a:xfrm>
            <a:custGeom>
              <a:avLst/>
              <a:gdLst/>
              <a:ahLst/>
              <a:cxnLst/>
              <a:rect l="0" t="0" r="0" b="0"/>
              <a:pathLst>
                <a:path w="92070" h="104020">
                  <a:moveTo>
                    <a:pt x="64989" y="70"/>
                  </a:moveTo>
                  <a:lnTo>
                    <a:pt x="71187" y="5660"/>
                  </a:lnTo>
                  <a:lnTo>
                    <a:pt x="73375" y="7674"/>
                  </a:lnTo>
                  <a:lnTo>
                    <a:pt x="73235" y="8306"/>
                  </a:lnTo>
                  <a:lnTo>
                    <a:pt x="72732" y="9734"/>
                  </a:lnTo>
                  <a:lnTo>
                    <a:pt x="71114" y="10513"/>
                  </a:lnTo>
                  <a:lnTo>
                    <a:pt x="70895" y="10951"/>
                  </a:lnTo>
                  <a:lnTo>
                    <a:pt x="71299" y="10910"/>
                  </a:lnTo>
                  <a:lnTo>
                    <a:pt x="71983" y="11197"/>
                  </a:lnTo>
                  <a:lnTo>
                    <a:pt x="73104" y="12041"/>
                  </a:lnTo>
                  <a:lnTo>
                    <a:pt x="73186" y="12386"/>
                  </a:lnTo>
                  <a:lnTo>
                    <a:pt x="74105" y="13655"/>
                  </a:lnTo>
                  <a:lnTo>
                    <a:pt x="73842" y="13926"/>
                  </a:lnTo>
                  <a:lnTo>
                    <a:pt x="73195" y="14298"/>
                  </a:lnTo>
                  <a:lnTo>
                    <a:pt x="72618" y="14347"/>
                  </a:lnTo>
                  <a:lnTo>
                    <a:pt x="72118" y="15021"/>
                  </a:lnTo>
                  <a:lnTo>
                    <a:pt x="71342" y="16368"/>
                  </a:lnTo>
                  <a:lnTo>
                    <a:pt x="71194" y="16903"/>
                  </a:lnTo>
                  <a:lnTo>
                    <a:pt x="71457" y="18604"/>
                  </a:lnTo>
                  <a:lnTo>
                    <a:pt x="71397" y="19109"/>
                  </a:lnTo>
                  <a:lnTo>
                    <a:pt x="71146" y="19202"/>
                  </a:lnTo>
                  <a:lnTo>
                    <a:pt x="70804" y="19057"/>
                  </a:lnTo>
                  <a:lnTo>
                    <a:pt x="70610" y="18812"/>
                  </a:lnTo>
                  <a:lnTo>
                    <a:pt x="69750" y="18868"/>
                  </a:lnTo>
                  <a:lnTo>
                    <a:pt x="69408" y="19240"/>
                  </a:lnTo>
                  <a:lnTo>
                    <a:pt x="69014" y="20628"/>
                  </a:lnTo>
                  <a:lnTo>
                    <a:pt x="68796" y="20687"/>
                  </a:lnTo>
                  <a:lnTo>
                    <a:pt x="68541" y="20639"/>
                  </a:lnTo>
                  <a:lnTo>
                    <a:pt x="68487" y="20453"/>
                  </a:lnTo>
                  <a:lnTo>
                    <a:pt x="68339" y="20401"/>
                  </a:lnTo>
                  <a:lnTo>
                    <a:pt x="67627" y="21268"/>
                  </a:lnTo>
                  <a:lnTo>
                    <a:pt x="67619" y="21425"/>
                  </a:lnTo>
                  <a:lnTo>
                    <a:pt x="67751" y="21841"/>
                  </a:lnTo>
                  <a:lnTo>
                    <a:pt x="67998" y="21975"/>
                  </a:lnTo>
                  <a:lnTo>
                    <a:pt x="68011" y="22209"/>
                  </a:lnTo>
                  <a:lnTo>
                    <a:pt x="67831" y="22393"/>
                  </a:lnTo>
                  <a:lnTo>
                    <a:pt x="70606" y="21988"/>
                  </a:lnTo>
                  <a:lnTo>
                    <a:pt x="71670" y="21842"/>
                  </a:lnTo>
                  <a:lnTo>
                    <a:pt x="72288" y="21744"/>
                  </a:lnTo>
                  <a:lnTo>
                    <a:pt x="73123" y="24020"/>
                  </a:lnTo>
                  <a:lnTo>
                    <a:pt x="73450" y="24985"/>
                  </a:lnTo>
                  <a:lnTo>
                    <a:pt x="74101" y="26840"/>
                  </a:lnTo>
                  <a:lnTo>
                    <a:pt x="74141" y="26982"/>
                  </a:lnTo>
                  <a:lnTo>
                    <a:pt x="74397" y="27687"/>
                  </a:lnTo>
                  <a:lnTo>
                    <a:pt x="74733" y="28631"/>
                  </a:lnTo>
                  <a:lnTo>
                    <a:pt x="75045" y="29531"/>
                  </a:lnTo>
                  <a:lnTo>
                    <a:pt x="76688" y="34183"/>
                  </a:lnTo>
                  <a:lnTo>
                    <a:pt x="76278" y="36746"/>
                  </a:lnTo>
                  <a:lnTo>
                    <a:pt x="76219" y="37095"/>
                  </a:lnTo>
                  <a:lnTo>
                    <a:pt x="75790" y="39685"/>
                  </a:lnTo>
                  <a:lnTo>
                    <a:pt x="75831" y="40403"/>
                  </a:lnTo>
                  <a:lnTo>
                    <a:pt x="76439" y="40515"/>
                  </a:lnTo>
                  <a:lnTo>
                    <a:pt x="76714" y="40203"/>
                  </a:lnTo>
                  <a:lnTo>
                    <a:pt x="79413" y="45128"/>
                  </a:lnTo>
                  <a:lnTo>
                    <a:pt x="79497" y="46674"/>
                  </a:lnTo>
                  <a:lnTo>
                    <a:pt x="83713" y="46143"/>
                  </a:lnTo>
                  <a:lnTo>
                    <a:pt x="88802" y="45194"/>
                  </a:lnTo>
                  <a:lnTo>
                    <a:pt x="89078" y="45247"/>
                  </a:lnTo>
                  <a:lnTo>
                    <a:pt x="91427" y="45691"/>
                  </a:lnTo>
                  <a:lnTo>
                    <a:pt x="92070" y="45809"/>
                  </a:lnTo>
                  <a:lnTo>
                    <a:pt x="91922" y="46445"/>
                  </a:lnTo>
                  <a:lnTo>
                    <a:pt x="91128" y="47794"/>
                  </a:lnTo>
                  <a:lnTo>
                    <a:pt x="90612" y="49059"/>
                  </a:lnTo>
                  <a:lnTo>
                    <a:pt x="90003" y="50158"/>
                  </a:lnTo>
                  <a:lnTo>
                    <a:pt x="89884" y="50848"/>
                  </a:lnTo>
                  <a:lnTo>
                    <a:pt x="89373" y="51152"/>
                  </a:lnTo>
                  <a:lnTo>
                    <a:pt x="88978" y="51546"/>
                  </a:lnTo>
                  <a:lnTo>
                    <a:pt x="88827" y="51817"/>
                  </a:lnTo>
                  <a:lnTo>
                    <a:pt x="88748" y="52415"/>
                  </a:lnTo>
                  <a:lnTo>
                    <a:pt x="88637" y="52605"/>
                  </a:lnTo>
                  <a:lnTo>
                    <a:pt x="87548" y="53800"/>
                  </a:lnTo>
                  <a:lnTo>
                    <a:pt x="86626" y="54576"/>
                  </a:lnTo>
                  <a:lnTo>
                    <a:pt x="86430" y="54708"/>
                  </a:lnTo>
                  <a:lnTo>
                    <a:pt x="85574" y="54974"/>
                  </a:lnTo>
                  <a:lnTo>
                    <a:pt x="85652" y="55524"/>
                  </a:lnTo>
                  <a:lnTo>
                    <a:pt x="85553" y="55791"/>
                  </a:lnTo>
                  <a:lnTo>
                    <a:pt x="83713" y="57351"/>
                  </a:lnTo>
                  <a:lnTo>
                    <a:pt x="79383" y="62599"/>
                  </a:lnTo>
                  <a:lnTo>
                    <a:pt x="79245" y="62543"/>
                  </a:lnTo>
                  <a:lnTo>
                    <a:pt x="78661" y="62690"/>
                  </a:lnTo>
                  <a:lnTo>
                    <a:pt x="78214" y="63104"/>
                  </a:lnTo>
                  <a:lnTo>
                    <a:pt x="77449" y="63814"/>
                  </a:lnTo>
                  <a:lnTo>
                    <a:pt x="76303" y="64876"/>
                  </a:lnTo>
                  <a:lnTo>
                    <a:pt x="76167" y="65003"/>
                  </a:lnTo>
                  <a:lnTo>
                    <a:pt x="75326" y="65084"/>
                  </a:lnTo>
                  <a:lnTo>
                    <a:pt x="74616" y="64772"/>
                  </a:lnTo>
                  <a:lnTo>
                    <a:pt x="76010" y="63353"/>
                  </a:lnTo>
                  <a:lnTo>
                    <a:pt x="76171" y="63190"/>
                  </a:lnTo>
                  <a:lnTo>
                    <a:pt x="76503" y="62851"/>
                  </a:lnTo>
                  <a:lnTo>
                    <a:pt x="76617" y="61974"/>
                  </a:lnTo>
                  <a:lnTo>
                    <a:pt x="76172" y="61722"/>
                  </a:lnTo>
                  <a:lnTo>
                    <a:pt x="75577" y="61384"/>
                  </a:lnTo>
                  <a:lnTo>
                    <a:pt x="75050" y="61086"/>
                  </a:lnTo>
                  <a:lnTo>
                    <a:pt x="74544" y="60798"/>
                  </a:lnTo>
                  <a:lnTo>
                    <a:pt x="74169" y="60586"/>
                  </a:lnTo>
                  <a:lnTo>
                    <a:pt x="73926" y="60448"/>
                  </a:lnTo>
                  <a:lnTo>
                    <a:pt x="73344" y="60117"/>
                  </a:lnTo>
                  <a:lnTo>
                    <a:pt x="73107" y="59983"/>
                  </a:lnTo>
                  <a:lnTo>
                    <a:pt x="72557" y="59968"/>
                  </a:lnTo>
                  <a:lnTo>
                    <a:pt x="71533" y="59941"/>
                  </a:lnTo>
                  <a:lnTo>
                    <a:pt x="70446" y="59912"/>
                  </a:lnTo>
                  <a:lnTo>
                    <a:pt x="70164" y="60152"/>
                  </a:lnTo>
                  <a:lnTo>
                    <a:pt x="69359" y="60838"/>
                  </a:lnTo>
                  <a:lnTo>
                    <a:pt x="68463" y="61539"/>
                  </a:lnTo>
                  <a:lnTo>
                    <a:pt x="65772" y="61605"/>
                  </a:lnTo>
                  <a:lnTo>
                    <a:pt x="65448" y="61313"/>
                  </a:lnTo>
                  <a:lnTo>
                    <a:pt x="64615" y="60561"/>
                  </a:lnTo>
                  <a:lnTo>
                    <a:pt x="64426" y="60391"/>
                  </a:lnTo>
                  <a:lnTo>
                    <a:pt x="62133" y="59502"/>
                  </a:lnTo>
                  <a:lnTo>
                    <a:pt x="60502" y="62648"/>
                  </a:lnTo>
                  <a:lnTo>
                    <a:pt x="60124" y="61571"/>
                  </a:lnTo>
                  <a:lnTo>
                    <a:pt x="59501" y="61192"/>
                  </a:lnTo>
                  <a:lnTo>
                    <a:pt x="58840" y="61619"/>
                  </a:lnTo>
                  <a:lnTo>
                    <a:pt x="58099" y="63810"/>
                  </a:lnTo>
                  <a:lnTo>
                    <a:pt x="57788" y="64729"/>
                  </a:lnTo>
                  <a:lnTo>
                    <a:pt x="57614" y="65246"/>
                  </a:lnTo>
                  <a:lnTo>
                    <a:pt x="57586" y="65401"/>
                  </a:lnTo>
                  <a:lnTo>
                    <a:pt x="57430" y="66287"/>
                  </a:lnTo>
                  <a:lnTo>
                    <a:pt x="57233" y="67404"/>
                  </a:lnTo>
                  <a:lnTo>
                    <a:pt x="56866" y="69484"/>
                  </a:lnTo>
                  <a:lnTo>
                    <a:pt x="56496" y="71542"/>
                  </a:lnTo>
                  <a:lnTo>
                    <a:pt x="55325" y="72961"/>
                  </a:lnTo>
                  <a:lnTo>
                    <a:pt x="54415" y="74065"/>
                  </a:lnTo>
                  <a:lnTo>
                    <a:pt x="53920" y="74666"/>
                  </a:lnTo>
                  <a:lnTo>
                    <a:pt x="53415" y="75278"/>
                  </a:lnTo>
                  <a:lnTo>
                    <a:pt x="53300" y="75866"/>
                  </a:lnTo>
                  <a:lnTo>
                    <a:pt x="53201" y="76371"/>
                  </a:lnTo>
                  <a:lnTo>
                    <a:pt x="53034" y="77154"/>
                  </a:lnTo>
                  <a:lnTo>
                    <a:pt x="51126" y="81576"/>
                  </a:lnTo>
                  <a:lnTo>
                    <a:pt x="50816" y="82234"/>
                  </a:lnTo>
                  <a:lnTo>
                    <a:pt x="49351" y="83245"/>
                  </a:lnTo>
                  <a:lnTo>
                    <a:pt x="49180" y="82282"/>
                  </a:lnTo>
                  <a:lnTo>
                    <a:pt x="49561" y="81051"/>
                  </a:lnTo>
                  <a:lnTo>
                    <a:pt x="48616" y="77123"/>
                  </a:lnTo>
                  <a:lnTo>
                    <a:pt x="48084" y="76033"/>
                  </a:lnTo>
                  <a:lnTo>
                    <a:pt x="47900" y="75961"/>
                  </a:lnTo>
                  <a:lnTo>
                    <a:pt x="47288" y="75722"/>
                  </a:lnTo>
                  <a:lnTo>
                    <a:pt x="46182" y="75290"/>
                  </a:lnTo>
                  <a:lnTo>
                    <a:pt x="45593" y="75061"/>
                  </a:lnTo>
                  <a:lnTo>
                    <a:pt x="44876" y="75322"/>
                  </a:lnTo>
                  <a:lnTo>
                    <a:pt x="44687" y="75653"/>
                  </a:lnTo>
                  <a:lnTo>
                    <a:pt x="44725" y="76531"/>
                  </a:lnTo>
                  <a:lnTo>
                    <a:pt x="44802" y="76726"/>
                  </a:lnTo>
                  <a:lnTo>
                    <a:pt x="44956" y="77119"/>
                  </a:lnTo>
                  <a:lnTo>
                    <a:pt x="45072" y="77415"/>
                  </a:lnTo>
                  <a:lnTo>
                    <a:pt x="45267" y="77912"/>
                  </a:lnTo>
                  <a:lnTo>
                    <a:pt x="45432" y="78430"/>
                  </a:lnTo>
                  <a:lnTo>
                    <a:pt x="45354" y="78687"/>
                  </a:lnTo>
                  <a:lnTo>
                    <a:pt x="45049" y="79694"/>
                  </a:lnTo>
                  <a:lnTo>
                    <a:pt x="44996" y="79868"/>
                  </a:lnTo>
                  <a:lnTo>
                    <a:pt x="44792" y="80540"/>
                  </a:lnTo>
                  <a:lnTo>
                    <a:pt x="44686" y="80891"/>
                  </a:lnTo>
                  <a:lnTo>
                    <a:pt x="44467" y="81611"/>
                  </a:lnTo>
                  <a:lnTo>
                    <a:pt x="44089" y="81670"/>
                  </a:lnTo>
                  <a:lnTo>
                    <a:pt x="43938" y="81694"/>
                  </a:lnTo>
                  <a:lnTo>
                    <a:pt x="43753" y="81723"/>
                  </a:lnTo>
                  <a:lnTo>
                    <a:pt x="42977" y="81360"/>
                  </a:lnTo>
                  <a:lnTo>
                    <a:pt x="42726" y="81243"/>
                  </a:lnTo>
                  <a:lnTo>
                    <a:pt x="42432" y="81106"/>
                  </a:lnTo>
                  <a:lnTo>
                    <a:pt x="41866" y="81177"/>
                  </a:lnTo>
                  <a:lnTo>
                    <a:pt x="41643" y="81384"/>
                  </a:lnTo>
                  <a:lnTo>
                    <a:pt x="41508" y="81509"/>
                  </a:lnTo>
                  <a:lnTo>
                    <a:pt x="41111" y="84544"/>
                  </a:lnTo>
                  <a:lnTo>
                    <a:pt x="39960" y="85259"/>
                  </a:lnTo>
                  <a:lnTo>
                    <a:pt x="39814" y="85350"/>
                  </a:lnTo>
                  <a:lnTo>
                    <a:pt x="37790" y="86132"/>
                  </a:lnTo>
                  <a:lnTo>
                    <a:pt x="37564" y="85919"/>
                  </a:lnTo>
                  <a:lnTo>
                    <a:pt x="37576" y="85788"/>
                  </a:lnTo>
                  <a:lnTo>
                    <a:pt x="37802" y="84145"/>
                  </a:lnTo>
                  <a:lnTo>
                    <a:pt x="38526" y="84188"/>
                  </a:lnTo>
                  <a:lnTo>
                    <a:pt x="39319" y="83311"/>
                  </a:lnTo>
                  <a:lnTo>
                    <a:pt x="39362" y="82965"/>
                  </a:lnTo>
                  <a:lnTo>
                    <a:pt x="39734" y="79992"/>
                  </a:lnTo>
                  <a:lnTo>
                    <a:pt x="39304" y="79253"/>
                  </a:lnTo>
                  <a:lnTo>
                    <a:pt x="39017" y="78759"/>
                  </a:lnTo>
                  <a:lnTo>
                    <a:pt x="37955" y="78877"/>
                  </a:lnTo>
                  <a:lnTo>
                    <a:pt x="37734" y="78901"/>
                  </a:lnTo>
                  <a:lnTo>
                    <a:pt x="36727" y="80808"/>
                  </a:lnTo>
                  <a:lnTo>
                    <a:pt x="36620" y="81011"/>
                  </a:lnTo>
                  <a:lnTo>
                    <a:pt x="36639" y="82244"/>
                  </a:lnTo>
                  <a:lnTo>
                    <a:pt x="36375" y="83192"/>
                  </a:lnTo>
                  <a:lnTo>
                    <a:pt x="35769" y="83805"/>
                  </a:lnTo>
                  <a:lnTo>
                    <a:pt x="35554" y="83909"/>
                  </a:lnTo>
                  <a:lnTo>
                    <a:pt x="34412" y="82315"/>
                  </a:lnTo>
                  <a:lnTo>
                    <a:pt x="34466" y="81576"/>
                  </a:lnTo>
                  <a:lnTo>
                    <a:pt x="34488" y="81272"/>
                  </a:lnTo>
                  <a:lnTo>
                    <a:pt x="33808" y="80869"/>
                  </a:lnTo>
                  <a:lnTo>
                    <a:pt x="33221" y="81346"/>
                  </a:lnTo>
                  <a:lnTo>
                    <a:pt x="31884" y="82434"/>
                  </a:lnTo>
                  <a:lnTo>
                    <a:pt x="31806" y="82988"/>
                  </a:lnTo>
                  <a:lnTo>
                    <a:pt x="31450" y="85539"/>
                  </a:lnTo>
                  <a:lnTo>
                    <a:pt x="31620" y="86774"/>
                  </a:lnTo>
                  <a:lnTo>
                    <a:pt x="31752" y="87721"/>
                  </a:lnTo>
                  <a:lnTo>
                    <a:pt x="31719" y="87928"/>
                  </a:lnTo>
                  <a:lnTo>
                    <a:pt x="31425" y="89795"/>
                  </a:lnTo>
                  <a:lnTo>
                    <a:pt x="29925" y="89795"/>
                  </a:lnTo>
                  <a:lnTo>
                    <a:pt x="28410" y="87452"/>
                  </a:lnTo>
                  <a:lnTo>
                    <a:pt x="28011" y="86834"/>
                  </a:lnTo>
                  <a:lnTo>
                    <a:pt x="27712" y="86373"/>
                  </a:lnTo>
                  <a:lnTo>
                    <a:pt x="27265" y="85680"/>
                  </a:lnTo>
                  <a:lnTo>
                    <a:pt x="27257" y="85278"/>
                  </a:lnTo>
                  <a:lnTo>
                    <a:pt x="27251" y="84994"/>
                  </a:lnTo>
                  <a:lnTo>
                    <a:pt x="26364" y="84378"/>
                  </a:lnTo>
                  <a:lnTo>
                    <a:pt x="25741" y="84259"/>
                  </a:lnTo>
                  <a:lnTo>
                    <a:pt x="24628" y="84591"/>
                  </a:lnTo>
                  <a:lnTo>
                    <a:pt x="24540" y="84747"/>
                  </a:lnTo>
                  <a:lnTo>
                    <a:pt x="24407" y="84984"/>
                  </a:lnTo>
                  <a:lnTo>
                    <a:pt x="24174" y="85396"/>
                  </a:lnTo>
                  <a:lnTo>
                    <a:pt x="24008" y="85692"/>
                  </a:lnTo>
                  <a:lnTo>
                    <a:pt x="23440" y="86736"/>
                  </a:lnTo>
                  <a:lnTo>
                    <a:pt x="23344" y="87119"/>
                  </a:lnTo>
                  <a:lnTo>
                    <a:pt x="23079" y="88166"/>
                  </a:lnTo>
                  <a:lnTo>
                    <a:pt x="23173" y="89572"/>
                  </a:lnTo>
                  <a:lnTo>
                    <a:pt x="22901" y="90310"/>
                  </a:lnTo>
                  <a:lnTo>
                    <a:pt x="22830" y="90502"/>
                  </a:lnTo>
                  <a:lnTo>
                    <a:pt x="22688" y="90668"/>
                  </a:lnTo>
                  <a:lnTo>
                    <a:pt x="21180" y="92429"/>
                  </a:lnTo>
                  <a:lnTo>
                    <a:pt x="20517" y="93203"/>
                  </a:lnTo>
                  <a:lnTo>
                    <a:pt x="19302" y="94622"/>
                  </a:lnTo>
                  <a:lnTo>
                    <a:pt x="18954" y="95029"/>
                  </a:lnTo>
                  <a:lnTo>
                    <a:pt x="18547" y="95503"/>
                  </a:lnTo>
                  <a:lnTo>
                    <a:pt x="18205" y="95451"/>
                  </a:lnTo>
                  <a:lnTo>
                    <a:pt x="17385" y="95333"/>
                  </a:lnTo>
                  <a:lnTo>
                    <a:pt x="16709" y="95407"/>
                  </a:lnTo>
                  <a:lnTo>
                    <a:pt x="16159" y="95467"/>
                  </a:lnTo>
                  <a:lnTo>
                    <a:pt x="15500" y="95538"/>
                  </a:lnTo>
                  <a:lnTo>
                    <a:pt x="15013" y="95591"/>
                  </a:lnTo>
                  <a:lnTo>
                    <a:pt x="14711" y="95852"/>
                  </a:lnTo>
                  <a:lnTo>
                    <a:pt x="14743" y="96296"/>
                  </a:lnTo>
                  <a:lnTo>
                    <a:pt x="15112" y="96796"/>
                  </a:lnTo>
                  <a:lnTo>
                    <a:pt x="15221" y="96943"/>
                  </a:lnTo>
                  <a:lnTo>
                    <a:pt x="15234" y="97218"/>
                  </a:lnTo>
                  <a:lnTo>
                    <a:pt x="15240" y="97346"/>
                  </a:lnTo>
                  <a:lnTo>
                    <a:pt x="14559" y="97698"/>
                  </a:lnTo>
                  <a:lnTo>
                    <a:pt x="13413" y="98291"/>
                  </a:lnTo>
                  <a:lnTo>
                    <a:pt x="11906" y="99072"/>
                  </a:lnTo>
                  <a:lnTo>
                    <a:pt x="11319" y="99376"/>
                  </a:lnTo>
                  <a:lnTo>
                    <a:pt x="10242" y="99934"/>
                  </a:lnTo>
                  <a:lnTo>
                    <a:pt x="8020" y="101084"/>
                  </a:lnTo>
                  <a:lnTo>
                    <a:pt x="7863" y="101166"/>
                  </a:lnTo>
                  <a:lnTo>
                    <a:pt x="7789" y="101606"/>
                  </a:lnTo>
                  <a:lnTo>
                    <a:pt x="7370" y="103775"/>
                  </a:lnTo>
                  <a:lnTo>
                    <a:pt x="5795" y="104020"/>
                  </a:lnTo>
                  <a:lnTo>
                    <a:pt x="5482" y="103899"/>
                  </a:lnTo>
                  <a:lnTo>
                    <a:pt x="5305" y="103830"/>
                  </a:lnTo>
                  <a:lnTo>
                    <a:pt x="4936" y="100712"/>
                  </a:lnTo>
                  <a:lnTo>
                    <a:pt x="5238" y="99290"/>
                  </a:lnTo>
                  <a:lnTo>
                    <a:pt x="4804" y="98010"/>
                  </a:lnTo>
                  <a:lnTo>
                    <a:pt x="3546" y="97653"/>
                  </a:lnTo>
                  <a:lnTo>
                    <a:pt x="3808" y="96831"/>
                  </a:lnTo>
                  <a:lnTo>
                    <a:pt x="3929" y="96452"/>
                  </a:lnTo>
                  <a:lnTo>
                    <a:pt x="4389" y="95011"/>
                  </a:lnTo>
                  <a:lnTo>
                    <a:pt x="3408" y="92296"/>
                  </a:lnTo>
                  <a:lnTo>
                    <a:pt x="2005" y="92004"/>
                  </a:lnTo>
                  <a:lnTo>
                    <a:pt x="1552" y="91909"/>
                  </a:lnTo>
                  <a:lnTo>
                    <a:pt x="1147" y="92059"/>
                  </a:lnTo>
                  <a:lnTo>
                    <a:pt x="1159" y="90301"/>
                  </a:lnTo>
                  <a:lnTo>
                    <a:pt x="1815" y="89306"/>
                  </a:lnTo>
                  <a:lnTo>
                    <a:pt x="2695" y="87049"/>
                  </a:lnTo>
                  <a:lnTo>
                    <a:pt x="3237" y="85964"/>
                  </a:lnTo>
                  <a:lnTo>
                    <a:pt x="3378" y="85542"/>
                  </a:lnTo>
                  <a:lnTo>
                    <a:pt x="2737" y="83175"/>
                  </a:lnTo>
                  <a:lnTo>
                    <a:pt x="2544" y="81893"/>
                  </a:lnTo>
                  <a:lnTo>
                    <a:pt x="2569" y="81289"/>
                  </a:lnTo>
                  <a:lnTo>
                    <a:pt x="2735" y="80390"/>
                  </a:lnTo>
                  <a:lnTo>
                    <a:pt x="2749" y="79997"/>
                  </a:lnTo>
                  <a:lnTo>
                    <a:pt x="1621" y="79517"/>
                  </a:lnTo>
                  <a:lnTo>
                    <a:pt x="888" y="78844"/>
                  </a:lnTo>
                  <a:lnTo>
                    <a:pt x="233" y="78021"/>
                  </a:lnTo>
                  <a:lnTo>
                    <a:pt x="0" y="77510"/>
                  </a:lnTo>
                  <a:lnTo>
                    <a:pt x="270" y="76124"/>
                  </a:lnTo>
                  <a:lnTo>
                    <a:pt x="363" y="75558"/>
                  </a:lnTo>
                  <a:lnTo>
                    <a:pt x="659" y="74790"/>
                  </a:lnTo>
                  <a:lnTo>
                    <a:pt x="803" y="74569"/>
                  </a:lnTo>
                  <a:lnTo>
                    <a:pt x="1510" y="74019"/>
                  </a:lnTo>
                  <a:lnTo>
                    <a:pt x="1814" y="73658"/>
                  </a:lnTo>
                  <a:lnTo>
                    <a:pt x="2015" y="73070"/>
                  </a:lnTo>
                  <a:lnTo>
                    <a:pt x="2933" y="71240"/>
                  </a:lnTo>
                  <a:lnTo>
                    <a:pt x="3310" y="70802"/>
                  </a:lnTo>
                  <a:lnTo>
                    <a:pt x="3524" y="70298"/>
                  </a:lnTo>
                  <a:lnTo>
                    <a:pt x="3611" y="69849"/>
                  </a:lnTo>
                  <a:lnTo>
                    <a:pt x="3986" y="69133"/>
                  </a:lnTo>
                  <a:lnTo>
                    <a:pt x="4315" y="66950"/>
                  </a:lnTo>
                  <a:lnTo>
                    <a:pt x="4558" y="66698"/>
                  </a:lnTo>
                  <a:lnTo>
                    <a:pt x="4724" y="65958"/>
                  </a:lnTo>
                  <a:lnTo>
                    <a:pt x="5047" y="64806"/>
                  </a:lnTo>
                  <a:lnTo>
                    <a:pt x="4346" y="64360"/>
                  </a:lnTo>
                  <a:lnTo>
                    <a:pt x="4052" y="64173"/>
                  </a:lnTo>
                  <a:lnTo>
                    <a:pt x="3746" y="63979"/>
                  </a:lnTo>
                  <a:lnTo>
                    <a:pt x="2824" y="63393"/>
                  </a:lnTo>
                  <a:lnTo>
                    <a:pt x="3527" y="62331"/>
                  </a:lnTo>
                  <a:lnTo>
                    <a:pt x="3886" y="61504"/>
                  </a:lnTo>
                  <a:lnTo>
                    <a:pt x="4012" y="60654"/>
                  </a:lnTo>
                  <a:lnTo>
                    <a:pt x="3997" y="59896"/>
                  </a:lnTo>
                  <a:lnTo>
                    <a:pt x="4272" y="59545"/>
                  </a:lnTo>
                  <a:lnTo>
                    <a:pt x="6039" y="58851"/>
                  </a:lnTo>
                  <a:lnTo>
                    <a:pt x="8271" y="57644"/>
                  </a:lnTo>
                  <a:lnTo>
                    <a:pt x="9230" y="55792"/>
                  </a:lnTo>
                  <a:lnTo>
                    <a:pt x="9512" y="55569"/>
                  </a:lnTo>
                  <a:lnTo>
                    <a:pt x="9740" y="55131"/>
                  </a:lnTo>
                  <a:lnTo>
                    <a:pt x="9754" y="54690"/>
                  </a:lnTo>
                  <a:lnTo>
                    <a:pt x="9531" y="53752"/>
                  </a:lnTo>
                  <a:lnTo>
                    <a:pt x="9562" y="53532"/>
                  </a:lnTo>
                  <a:lnTo>
                    <a:pt x="10580" y="51948"/>
                  </a:lnTo>
                  <a:lnTo>
                    <a:pt x="10637" y="51549"/>
                  </a:lnTo>
                  <a:lnTo>
                    <a:pt x="11660" y="51771"/>
                  </a:lnTo>
                  <a:lnTo>
                    <a:pt x="18836" y="53317"/>
                  </a:lnTo>
                  <a:lnTo>
                    <a:pt x="19395" y="53543"/>
                  </a:lnTo>
                  <a:lnTo>
                    <a:pt x="23312" y="47914"/>
                  </a:lnTo>
                  <a:lnTo>
                    <a:pt x="25570" y="43750"/>
                  </a:lnTo>
                  <a:lnTo>
                    <a:pt x="26029" y="42733"/>
                  </a:lnTo>
                  <a:lnTo>
                    <a:pt x="26354" y="42911"/>
                  </a:lnTo>
                  <a:lnTo>
                    <a:pt x="26432" y="43224"/>
                  </a:lnTo>
                  <a:lnTo>
                    <a:pt x="27366" y="41463"/>
                  </a:lnTo>
                  <a:lnTo>
                    <a:pt x="28854" y="41659"/>
                  </a:lnTo>
                  <a:lnTo>
                    <a:pt x="28166" y="43013"/>
                  </a:lnTo>
                  <a:lnTo>
                    <a:pt x="28958" y="43199"/>
                  </a:lnTo>
                  <a:lnTo>
                    <a:pt x="29849" y="42045"/>
                  </a:lnTo>
                  <a:lnTo>
                    <a:pt x="30083" y="41885"/>
                  </a:lnTo>
                  <a:lnTo>
                    <a:pt x="30276" y="41978"/>
                  </a:lnTo>
                  <a:lnTo>
                    <a:pt x="30687" y="42019"/>
                  </a:lnTo>
                  <a:lnTo>
                    <a:pt x="32047" y="41480"/>
                  </a:lnTo>
                  <a:lnTo>
                    <a:pt x="32240" y="40599"/>
                  </a:lnTo>
                  <a:lnTo>
                    <a:pt x="32606" y="40082"/>
                  </a:lnTo>
                  <a:lnTo>
                    <a:pt x="32508" y="39792"/>
                  </a:lnTo>
                  <a:lnTo>
                    <a:pt x="32196" y="39557"/>
                  </a:lnTo>
                  <a:lnTo>
                    <a:pt x="31941" y="39148"/>
                  </a:lnTo>
                  <a:lnTo>
                    <a:pt x="32118" y="38765"/>
                  </a:lnTo>
                  <a:lnTo>
                    <a:pt x="32205" y="38069"/>
                  </a:lnTo>
                  <a:lnTo>
                    <a:pt x="31658" y="38199"/>
                  </a:lnTo>
                  <a:lnTo>
                    <a:pt x="31210" y="38203"/>
                  </a:lnTo>
                  <a:lnTo>
                    <a:pt x="32152" y="36928"/>
                  </a:lnTo>
                  <a:lnTo>
                    <a:pt x="32855" y="35737"/>
                  </a:lnTo>
                  <a:lnTo>
                    <a:pt x="33831" y="35914"/>
                  </a:lnTo>
                  <a:lnTo>
                    <a:pt x="34360" y="35601"/>
                  </a:lnTo>
                  <a:lnTo>
                    <a:pt x="35006" y="34313"/>
                  </a:lnTo>
                  <a:lnTo>
                    <a:pt x="35309" y="33383"/>
                  </a:lnTo>
                  <a:lnTo>
                    <a:pt x="39408" y="35869"/>
                  </a:lnTo>
                  <a:lnTo>
                    <a:pt x="39254" y="36317"/>
                  </a:lnTo>
                  <a:lnTo>
                    <a:pt x="39812" y="36395"/>
                  </a:lnTo>
                  <a:lnTo>
                    <a:pt x="39982" y="36042"/>
                  </a:lnTo>
                  <a:lnTo>
                    <a:pt x="40487" y="36194"/>
                  </a:lnTo>
                  <a:lnTo>
                    <a:pt x="41102" y="36829"/>
                  </a:lnTo>
                  <a:lnTo>
                    <a:pt x="41061" y="36987"/>
                  </a:lnTo>
                  <a:lnTo>
                    <a:pt x="44236" y="38876"/>
                  </a:lnTo>
                  <a:lnTo>
                    <a:pt x="48153" y="39287"/>
                  </a:lnTo>
                  <a:lnTo>
                    <a:pt x="48331" y="39308"/>
                  </a:lnTo>
                  <a:lnTo>
                    <a:pt x="48516" y="39325"/>
                  </a:lnTo>
                  <a:lnTo>
                    <a:pt x="48987" y="39367"/>
                  </a:lnTo>
                  <a:lnTo>
                    <a:pt x="49200" y="38354"/>
                  </a:lnTo>
                  <a:lnTo>
                    <a:pt x="49476" y="37973"/>
                  </a:lnTo>
                  <a:lnTo>
                    <a:pt x="49975" y="36933"/>
                  </a:lnTo>
                  <a:lnTo>
                    <a:pt x="50311" y="36971"/>
                  </a:lnTo>
                  <a:lnTo>
                    <a:pt x="50541" y="36395"/>
                  </a:lnTo>
                  <a:lnTo>
                    <a:pt x="50448" y="36206"/>
                  </a:lnTo>
                  <a:lnTo>
                    <a:pt x="50629" y="35677"/>
                  </a:lnTo>
                  <a:lnTo>
                    <a:pt x="50778" y="34764"/>
                  </a:lnTo>
                  <a:lnTo>
                    <a:pt x="50886" y="34521"/>
                  </a:lnTo>
                  <a:lnTo>
                    <a:pt x="51046" y="34376"/>
                  </a:lnTo>
                  <a:lnTo>
                    <a:pt x="51303" y="34309"/>
                  </a:lnTo>
                  <a:lnTo>
                    <a:pt x="52039" y="34639"/>
                  </a:lnTo>
                  <a:lnTo>
                    <a:pt x="52561" y="34762"/>
                  </a:lnTo>
                  <a:lnTo>
                    <a:pt x="52977" y="34620"/>
                  </a:lnTo>
                  <a:lnTo>
                    <a:pt x="53235" y="34293"/>
                  </a:lnTo>
                  <a:lnTo>
                    <a:pt x="53360" y="33576"/>
                  </a:lnTo>
                  <a:lnTo>
                    <a:pt x="53341" y="32607"/>
                  </a:lnTo>
                  <a:lnTo>
                    <a:pt x="53282" y="32299"/>
                  </a:lnTo>
                  <a:lnTo>
                    <a:pt x="53618" y="31398"/>
                  </a:lnTo>
                  <a:lnTo>
                    <a:pt x="53683" y="30526"/>
                  </a:lnTo>
                  <a:lnTo>
                    <a:pt x="53567" y="30101"/>
                  </a:lnTo>
                  <a:lnTo>
                    <a:pt x="53262" y="29532"/>
                  </a:lnTo>
                  <a:lnTo>
                    <a:pt x="53201" y="28963"/>
                  </a:lnTo>
                  <a:lnTo>
                    <a:pt x="53719" y="29057"/>
                  </a:lnTo>
                  <a:lnTo>
                    <a:pt x="54181" y="29707"/>
                  </a:lnTo>
                  <a:lnTo>
                    <a:pt x="55332" y="29773"/>
                  </a:lnTo>
                  <a:lnTo>
                    <a:pt x="55777" y="29729"/>
                  </a:lnTo>
                  <a:lnTo>
                    <a:pt x="56202" y="29476"/>
                  </a:lnTo>
                  <a:lnTo>
                    <a:pt x="60074" y="30155"/>
                  </a:lnTo>
                  <a:lnTo>
                    <a:pt x="62154" y="21270"/>
                  </a:lnTo>
                  <a:lnTo>
                    <a:pt x="63457" y="21529"/>
                  </a:lnTo>
                  <a:lnTo>
                    <a:pt x="63763" y="20148"/>
                  </a:lnTo>
                  <a:lnTo>
                    <a:pt x="59986" y="18926"/>
                  </a:lnTo>
                  <a:lnTo>
                    <a:pt x="59157" y="16639"/>
                  </a:lnTo>
                  <a:lnTo>
                    <a:pt x="59091" y="16497"/>
                  </a:lnTo>
                  <a:lnTo>
                    <a:pt x="58317" y="14540"/>
                  </a:lnTo>
                  <a:lnTo>
                    <a:pt x="57808" y="13133"/>
                  </a:lnTo>
                  <a:lnTo>
                    <a:pt x="58966" y="9537"/>
                  </a:lnTo>
                  <a:lnTo>
                    <a:pt x="57593" y="4726"/>
                  </a:lnTo>
                  <a:lnTo>
                    <a:pt x="59451" y="3019"/>
                  </a:lnTo>
                  <a:lnTo>
                    <a:pt x="62099" y="3547"/>
                  </a:lnTo>
                  <a:lnTo>
                    <a:pt x="62893" y="2577"/>
                  </a:lnTo>
                  <a:lnTo>
                    <a:pt x="63007" y="2438"/>
                  </a:lnTo>
                  <a:lnTo>
                    <a:pt x="63636" y="1670"/>
                  </a:lnTo>
                  <a:lnTo>
                    <a:pt x="63059" y="1095"/>
                  </a:lnTo>
                  <a:lnTo>
                    <a:pt x="63938" y="0"/>
                  </a:lnTo>
                  <a:lnTo>
                    <a:pt x="64671" y="40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7" name="pg458">
              <a:extLst>
                <a:ext uri="{FF2B5EF4-FFF2-40B4-BE49-F238E27FC236}">
                  <a16:creationId xmlns:a16="http://schemas.microsoft.com/office/drawing/2014/main" id="{2DDB1075-8963-5E46-87CF-D828C0BAFBA6}"/>
                </a:ext>
              </a:extLst>
            </p:cNvPr>
            <p:cNvSpPr/>
            <p:nvPr/>
          </p:nvSpPr>
          <p:spPr>
            <a:xfrm>
              <a:off x="5168336" y="3927682"/>
              <a:ext cx="110912" cy="223392"/>
            </a:xfrm>
            <a:custGeom>
              <a:avLst/>
              <a:gdLst/>
              <a:ahLst/>
              <a:cxnLst/>
              <a:rect l="0" t="0" r="0" b="0"/>
              <a:pathLst>
                <a:path w="110912" h="223392">
                  <a:moveTo>
                    <a:pt x="36218" y="10679"/>
                  </a:moveTo>
                  <a:lnTo>
                    <a:pt x="41306" y="10703"/>
                  </a:lnTo>
                  <a:lnTo>
                    <a:pt x="53929" y="10568"/>
                  </a:lnTo>
                  <a:lnTo>
                    <a:pt x="53989" y="9792"/>
                  </a:lnTo>
                  <a:lnTo>
                    <a:pt x="58913" y="5857"/>
                  </a:lnTo>
                  <a:lnTo>
                    <a:pt x="58076" y="5518"/>
                  </a:lnTo>
                  <a:lnTo>
                    <a:pt x="58190" y="5223"/>
                  </a:lnTo>
                  <a:lnTo>
                    <a:pt x="58186" y="4900"/>
                  </a:lnTo>
                  <a:lnTo>
                    <a:pt x="57694" y="3726"/>
                  </a:lnTo>
                  <a:lnTo>
                    <a:pt x="57698" y="3551"/>
                  </a:lnTo>
                  <a:lnTo>
                    <a:pt x="58626" y="2412"/>
                  </a:lnTo>
                  <a:lnTo>
                    <a:pt x="58914" y="2311"/>
                  </a:lnTo>
                  <a:lnTo>
                    <a:pt x="60933" y="2316"/>
                  </a:lnTo>
                  <a:lnTo>
                    <a:pt x="61968" y="1981"/>
                  </a:lnTo>
                  <a:lnTo>
                    <a:pt x="62392" y="1106"/>
                  </a:lnTo>
                  <a:lnTo>
                    <a:pt x="63832" y="0"/>
                  </a:lnTo>
                  <a:lnTo>
                    <a:pt x="64028" y="297"/>
                  </a:lnTo>
                  <a:lnTo>
                    <a:pt x="64315" y="551"/>
                  </a:lnTo>
                  <a:lnTo>
                    <a:pt x="65030" y="594"/>
                  </a:lnTo>
                  <a:lnTo>
                    <a:pt x="64991" y="1202"/>
                  </a:lnTo>
                  <a:lnTo>
                    <a:pt x="64785" y="1604"/>
                  </a:lnTo>
                  <a:lnTo>
                    <a:pt x="64157" y="2305"/>
                  </a:lnTo>
                  <a:lnTo>
                    <a:pt x="63024" y="4156"/>
                  </a:lnTo>
                  <a:lnTo>
                    <a:pt x="62483" y="4562"/>
                  </a:lnTo>
                  <a:lnTo>
                    <a:pt x="61866" y="4633"/>
                  </a:lnTo>
                  <a:lnTo>
                    <a:pt x="61791" y="4815"/>
                  </a:lnTo>
                  <a:lnTo>
                    <a:pt x="62151" y="5091"/>
                  </a:lnTo>
                  <a:lnTo>
                    <a:pt x="62526" y="4957"/>
                  </a:lnTo>
                  <a:lnTo>
                    <a:pt x="64827" y="5168"/>
                  </a:lnTo>
                  <a:lnTo>
                    <a:pt x="65014" y="5496"/>
                  </a:lnTo>
                  <a:lnTo>
                    <a:pt x="66419" y="4654"/>
                  </a:lnTo>
                  <a:lnTo>
                    <a:pt x="66854" y="4579"/>
                  </a:lnTo>
                  <a:lnTo>
                    <a:pt x="67011" y="4676"/>
                  </a:lnTo>
                  <a:lnTo>
                    <a:pt x="67532" y="5856"/>
                  </a:lnTo>
                  <a:lnTo>
                    <a:pt x="67846" y="6199"/>
                  </a:lnTo>
                  <a:lnTo>
                    <a:pt x="68306" y="6575"/>
                  </a:lnTo>
                  <a:lnTo>
                    <a:pt x="69037" y="6824"/>
                  </a:lnTo>
                  <a:lnTo>
                    <a:pt x="70031" y="7386"/>
                  </a:lnTo>
                  <a:lnTo>
                    <a:pt x="70481" y="7677"/>
                  </a:lnTo>
                  <a:lnTo>
                    <a:pt x="70859" y="8086"/>
                  </a:lnTo>
                  <a:lnTo>
                    <a:pt x="71051" y="8999"/>
                  </a:lnTo>
                  <a:lnTo>
                    <a:pt x="70734" y="10435"/>
                  </a:lnTo>
                  <a:lnTo>
                    <a:pt x="70581" y="10848"/>
                  </a:lnTo>
                  <a:lnTo>
                    <a:pt x="71622" y="10856"/>
                  </a:lnTo>
                  <a:lnTo>
                    <a:pt x="70253" y="12140"/>
                  </a:lnTo>
                  <a:lnTo>
                    <a:pt x="67528" y="17075"/>
                  </a:lnTo>
                  <a:lnTo>
                    <a:pt x="67303" y="17484"/>
                  </a:lnTo>
                  <a:lnTo>
                    <a:pt x="66068" y="19709"/>
                  </a:lnTo>
                  <a:lnTo>
                    <a:pt x="65506" y="20763"/>
                  </a:lnTo>
                  <a:lnTo>
                    <a:pt x="65503" y="22267"/>
                  </a:lnTo>
                  <a:lnTo>
                    <a:pt x="65748" y="22189"/>
                  </a:lnTo>
                  <a:lnTo>
                    <a:pt x="67091" y="21258"/>
                  </a:lnTo>
                  <a:lnTo>
                    <a:pt x="68266" y="21064"/>
                  </a:lnTo>
                  <a:lnTo>
                    <a:pt x="68640" y="21090"/>
                  </a:lnTo>
                  <a:lnTo>
                    <a:pt x="68986" y="21324"/>
                  </a:lnTo>
                  <a:lnTo>
                    <a:pt x="69530" y="21451"/>
                  </a:lnTo>
                  <a:lnTo>
                    <a:pt x="69990" y="21659"/>
                  </a:lnTo>
                  <a:lnTo>
                    <a:pt x="70036" y="21834"/>
                  </a:lnTo>
                  <a:lnTo>
                    <a:pt x="70075" y="22725"/>
                  </a:lnTo>
                  <a:lnTo>
                    <a:pt x="72315" y="22747"/>
                  </a:lnTo>
                  <a:lnTo>
                    <a:pt x="72308" y="23931"/>
                  </a:lnTo>
                  <a:lnTo>
                    <a:pt x="73419" y="23928"/>
                  </a:lnTo>
                  <a:lnTo>
                    <a:pt x="73437" y="23380"/>
                  </a:lnTo>
                  <a:lnTo>
                    <a:pt x="74552" y="23347"/>
                  </a:lnTo>
                  <a:lnTo>
                    <a:pt x="74543" y="24387"/>
                  </a:lnTo>
                  <a:lnTo>
                    <a:pt x="74508" y="27481"/>
                  </a:lnTo>
                  <a:lnTo>
                    <a:pt x="74617" y="32238"/>
                  </a:lnTo>
                  <a:lnTo>
                    <a:pt x="74927" y="32238"/>
                  </a:lnTo>
                  <a:lnTo>
                    <a:pt x="82973" y="32342"/>
                  </a:lnTo>
                  <a:lnTo>
                    <a:pt x="86856" y="32398"/>
                  </a:lnTo>
                  <a:lnTo>
                    <a:pt x="101640" y="32547"/>
                  </a:lnTo>
                  <a:lnTo>
                    <a:pt x="101671" y="36111"/>
                  </a:lnTo>
                  <a:lnTo>
                    <a:pt x="101660" y="42017"/>
                  </a:lnTo>
                  <a:lnTo>
                    <a:pt x="101599" y="57937"/>
                  </a:lnTo>
                  <a:lnTo>
                    <a:pt x="101516" y="60898"/>
                  </a:lnTo>
                  <a:lnTo>
                    <a:pt x="101504" y="65109"/>
                  </a:lnTo>
                  <a:lnTo>
                    <a:pt x="101435" y="75182"/>
                  </a:lnTo>
                  <a:lnTo>
                    <a:pt x="101552" y="77602"/>
                  </a:lnTo>
                  <a:lnTo>
                    <a:pt x="101535" y="79477"/>
                  </a:lnTo>
                  <a:lnTo>
                    <a:pt x="102325" y="79503"/>
                  </a:lnTo>
                  <a:lnTo>
                    <a:pt x="102878" y="79617"/>
                  </a:lnTo>
                  <a:lnTo>
                    <a:pt x="103464" y="80049"/>
                  </a:lnTo>
                  <a:lnTo>
                    <a:pt x="103818" y="80641"/>
                  </a:lnTo>
                  <a:lnTo>
                    <a:pt x="104566" y="80690"/>
                  </a:lnTo>
                  <a:lnTo>
                    <a:pt x="104673" y="80915"/>
                  </a:lnTo>
                  <a:lnTo>
                    <a:pt x="104672" y="81805"/>
                  </a:lnTo>
                  <a:lnTo>
                    <a:pt x="108477" y="84973"/>
                  </a:lnTo>
                  <a:lnTo>
                    <a:pt x="108337" y="85524"/>
                  </a:lnTo>
                  <a:lnTo>
                    <a:pt x="108105" y="85915"/>
                  </a:lnTo>
                  <a:lnTo>
                    <a:pt x="108107" y="87136"/>
                  </a:lnTo>
                  <a:lnTo>
                    <a:pt x="110342" y="87104"/>
                  </a:lnTo>
                  <a:lnTo>
                    <a:pt x="110349" y="88448"/>
                  </a:lnTo>
                  <a:lnTo>
                    <a:pt x="110267" y="88685"/>
                  </a:lnTo>
                  <a:lnTo>
                    <a:pt x="110600" y="89629"/>
                  </a:lnTo>
                  <a:lnTo>
                    <a:pt x="110912" y="90098"/>
                  </a:lnTo>
                  <a:lnTo>
                    <a:pt x="110450" y="90861"/>
                  </a:lnTo>
                  <a:lnTo>
                    <a:pt x="110011" y="90787"/>
                  </a:lnTo>
                  <a:lnTo>
                    <a:pt x="109264" y="90283"/>
                  </a:lnTo>
                  <a:lnTo>
                    <a:pt x="108715" y="89538"/>
                  </a:lnTo>
                  <a:lnTo>
                    <a:pt x="108492" y="88716"/>
                  </a:lnTo>
                  <a:lnTo>
                    <a:pt x="107818" y="87136"/>
                  </a:lnTo>
                  <a:lnTo>
                    <a:pt x="105471" y="87115"/>
                  </a:lnTo>
                  <a:lnTo>
                    <a:pt x="105838" y="89091"/>
                  </a:lnTo>
                  <a:lnTo>
                    <a:pt x="105855" y="90815"/>
                  </a:lnTo>
                  <a:lnTo>
                    <a:pt x="105306" y="90599"/>
                  </a:lnTo>
                  <a:lnTo>
                    <a:pt x="103201" y="89478"/>
                  </a:lnTo>
                  <a:lnTo>
                    <a:pt x="103035" y="88536"/>
                  </a:lnTo>
                  <a:lnTo>
                    <a:pt x="102399" y="88475"/>
                  </a:lnTo>
                  <a:lnTo>
                    <a:pt x="101911" y="89001"/>
                  </a:lnTo>
                  <a:lnTo>
                    <a:pt x="101450" y="89165"/>
                  </a:lnTo>
                  <a:lnTo>
                    <a:pt x="101408" y="93738"/>
                  </a:lnTo>
                  <a:lnTo>
                    <a:pt x="101402" y="94032"/>
                  </a:lnTo>
                  <a:lnTo>
                    <a:pt x="101354" y="107628"/>
                  </a:lnTo>
                  <a:lnTo>
                    <a:pt x="101396" y="114902"/>
                  </a:lnTo>
                  <a:lnTo>
                    <a:pt x="101384" y="117862"/>
                  </a:lnTo>
                  <a:lnTo>
                    <a:pt x="102480" y="117876"/>
                  </a:lnTo>
                  <a:lnTo>
                    <a:pt x="102480" y="119272"/>
                  </a:lnTo>
                  <a:lnTo>
                    <a:pt x="103237" y="119228"/>
                  </a:lnTo>
                  <a:lnTo>
                    <a:pt x="103456" y="119953"/>
                  </a:lnTo>
                  <a:lnTo>
                    <a:pt x="103888" y="120348"/>
                  </a:lnTo>
                  <a:lnTo>
                    <a:pt x="104100" y="120907"/>
                  </a:lnTo>
                  <a:lnTo>
                    <a:pt x="104086" y="121365"/>
                  </a:lnTo>
                  <a:lnTo>
                    <a:pt x="103767" y="122419"/>
                  </a:lnTo>
                  <a:lnTo>
                    <a:pt x="103845" y="123331"/>
                  </a:lnTo>
                  <a:lnTo>
                    <a:pt x="104128" y="124121"/>
                  </a:lnTo>
                  <a:lnTo>
                    <a:pt x="104743" y="124974"/>
                  </a:lnTo>
                  <a:lnTo>
                    <a:pt x="105227" y="125436"/>
                  </a:lnTo>
                  <a:lnTo>
                    <a:pt x="104739" y="125819"/>
                  </a:lnTo>
                  <a:lnTo>
                    <a:pt x="104534" y="126534"/>
                  </a:lnTo>
                  <a:lnTo>
                    <a:pt x="104481" y="127227"/>
                  </a:lnTo>
                  <a:lnTo>
                    <a:pt x="102117" y="127245"/>
                  </a:lnTo>
                  <a:lnTo>
                    <a:pt x="101370" y="127186"/>
                  </a:lnTo>
                  <a:lnTo>
                    <a:pt x="101375" y="129383"/>
                  </a:lnTo>
                  <a:lnTo>
                    <a:pt x="101375" y="129551"/>
                  </a:lnTo>
                  <a:lnTo>
                    <a:pt x="101337" y="135754"/>
                  </a:lnTo>
                  <a:lnTo>
                    <a:pt x="101316" y="139284"/>
                  </a:lnTo>
                  <a:lnTo>
                    <a:pt x="101255" y="144335"/>
                  </a:lnTo>
                  <a:lnTo>
                    <a:pt x="100689" y="144922"/>
                  </a:lnTo>
                  <a:lnTo>
                    <a:pt x="100060" y="145179"/>
                  </a:lnTo>
                  <a:lnTo>
                    <a:pt x="99580" y="145470"/>
                  </a:lnTo>
                  <a:lnTo>
                    <a:pt x="98942" y="146249"/>
                  </a:lnTo>
                  <a:lnTo>
                    <a:pt x="98158" y="145500"/>
                  </a:lnTo>
                  <a:lnTo>
                    <a:pt x="97798" y="145255"/>
                  </a:lnTo>
                  <a:lnTo>
                    <a:pt x="97215" y="145002"/>
                  </a:lnTo>
                  <a:lnTo>
                    <a:pt x="95720" y="144946"/>
                  </a:lnTo>
                  <a:lnTo>
                    <a:pt x="95581" y="145222"/>
                  </a:lnTo>
                  <a:lnTo>
                    <a:pt x="95514" y="145546"/>
                  </a:lnTo>
                  <a:lnTo>
                    <a:pt x="97120" y="145650"/>
                  </a:lnTo>
                  <a:lnTo>
                    <a:pt x="95402" y="146302"/>
                  </a:lnTo>
                  <a:lnTo>
                    <a:pt x="94718" y="146929"/>
                  </a:lnTo>
                  <a:lnTo>
                    <a:pt x="94513" y="147465"/>
                  </a:lnTo>
                  <a:lnTo>
                    <a:pt x="94470" y="148399"/>
                  </a:lnTo>
                  <a:lnTo>
                    <a:pt x="94562" y="149044"/>
                  </a:lnTo>
                  <a:lnTo>
                    <a:pt x="94385" y="149360"/>
                  </a:lnTo>
                  <a:lnTo>
                    <a:pt x="94022" y="149420"/>
                  </a:lnTo>
                  <a:lnTo>
                    <a:pt x="93821" y="149028"/>
                  </a:lnTo>
                  <a:lnTo>
                    <a:pt x="93715" y="148526"/>
                  </a:lnTo>
                  <a:lnTo>
                    <a:pt x="93842" y="147963"/>
                  </a:lnTo>
                  <a:lnTo>
                    <a:pt x="93666" y="147974"/>
                  </a:lnTo>
                  <a:lnTo>
                    <a:pt x="93630" y="148783"/>
                  </a:lnTo>
                  <a:lnTo>
                    <a:pt x="93923" y="149866"/>
                  </a:lnTo>
                  <a:lnTo>
                    <a:pt x="93936" y="151185"/>
                  </a:lnTo>
                  <a:lnTo>
                    <a:pt x="92690" y="153621"/>
                  </a:lnTo>
                  <a:lnTo>
                    <a:pt x="92655" y="153878"/>
                  </a:lnTo>
                  <a:lnTo>
                    <a:pt x="92856" y="153882"/>
                  </a:lnTo>
                  <a:lnTo>
                    <a:pt x="93643" y="154206"/>
                  </a:lnTo>
                  <a:lnTo>
                    <a:pt x="94302" y="154818"/>
                  </a:lnTo>
                  <a:lnTo>
                    <a:pt x="97096" y="154805"/>
                  </a:lnTo>
                  <a:lnTo>
                    <a:pt x="97206" y="155985"/>
                  </a:lnTo>
                  <a:lnTo>
                    <a:pt x="97051" y="157170"/>
                  </a:lnTo>
                  <a:lnTo>
                    <a:pt x="95397" y="157182"/>
                  </a:lnTo>
                  <a:lnTo>
                    <a:pt x="95532" y="158084"/>
                  </a:lnTo>
                  <a:lnTo>
                    <a:pt x="96552" y="159550"/>
                  </a:lnTo>
                  <a:lnTo>
                    <a:pt x="95244" y="159598"/>
                  </a:lnTo>
                  <a:lnTo>
                    <a:pt x="93767" y="159540"/>
                  </a:lnTo>
                  <a:lnTo>
                    <a:pt x="92606" y="159662"/>
                  </a:lnTo>
                  <a:lnTo>
                    <a:pt x="95359" y="161898"/>
                  </a:lnTo>
                  <a:lnTo>
                    <a:pt x="95654" y="162236"/>
                  </a:lnTo>
                  <a:lnTo>
                    <a:pt x="95696" y="162392"/>
                  </a:lnTo>
                  <a:lnTo>
                    <a:pt x="95703" y="162862"/>
                  </a:lnTo>
                  <a:lnTo>
                    <a:pt x="95451" y="165651"/>
                  </a:lnTo>
                  <a:lnTo>
                    <a:pt x="94758" y="165681"/>
                  </a:lnTo>
                  <a:lnTo>
                    <a:pt x="94662" y="166635"/>
                  </a:lnTo>
                  <a:lnTo>
                    <a:pt x="94027" y="167998"/>
                  </a:lnTo>
                  <a:lnTo>
                    <a:pt x="88099" y="168026"/>
                  </a:lnTo>
                  <a:lnTo>
                    <a:pt x="88092" y="165679"/>
                  </a:lnTo>
                  <a:lnTo>
                    <a:pt x="85914" y="165642"/>
                  </a:lnTo>
                  <a:lnTo>
                    <a:pt x="85917" y="163031"/>
                  </a:lnTo>
                  <a:lnTo>
                    <a:pt x="78074" y="163227"/>
                  </a:lnTo>
                  <a:lnTo>
                    <a:pt x="75204" y="163159"/>
                  </a:lnTo>
                  <a:lnTo>
                    <a:pt x="74150" y="162931"/>
                  </a:lnTo>
                  <a:lnTo>
                    <a:pt x="71143" y="162973"/>
                  </a:lnTo>
                  <a:lnTo>
                    <a:pt x="71441" y="163802"/>
                  </a:lnTo>
                  <a:lnTo>
                    <a:pt x="71464" y="164582"/>
                  </a:lnTo>
                  <a:lnTo>
                    <a:pt x="71279" y="165911"/>
                  </a:lnTo>
                  <a:lnTo>
                    <a:pt x="71154" y="166212"/>
                  </a:lnTo>
                  <a:lnTo>
                    <a:pt x="70842" y="166652"/>
                  </a:lnTo>
                  <a:lnTo>
                    <a:pt x="70696" y="167159"/>
                  </a:lnTo>
                  <a:lnTo>
                    <a:pt x="70713" y="167447"/>
                  </a:lnTo>
                  <a:lnTo>
                    <a:pt x="70892" y="168125"/>
                  </a:lnTo>
                  <a:lnTo>
                    <a:pt x="70896" y="168729"/>
                  </a:lnTo>
                  <a:lnTo>
                    <a:pt x="70753" y="169206"/>
                  </a:lnTo>
                  <a:lnTo>
                    <a:pt x="70427" y="169771"/>
                  </a:lnTo>
                  <a:lnTo>
                    <a:pt x="69736" y="170208"/>
                  </a:lnTo>
                  <a:lnTo>
                    <a:pt x="69554" y="170426"/>
                  </a:lnTo>
                  <a:lnTo>
                    <a:pt x="69545" y="170804"/>
                  </a:lnTo>
                  <a:lnTo>
                    <a:pt x="69668" y="171425"/>
                  </a:lnTo>
                  <a:lnTo>
                    <a:pt x="69661" y="171666"/>
                  </a:lnTo>
                  <a:lnTo>
                    <a:pt x="69547" y="172063"/>
                  </a:lnTo>
                  <a:lnTo>
                    <a:pt x="69286" y="172526"/>
                  </a:lnTo>
                  <a:lnTo>
                    <a:pt x="69395" y="173034"/>
                  </a:lnTo>
                  <a:lnTo>
                    <a:pt x="69652" y="173152"/>
                  </a:lnTo>
                  <a:lnTo>
                    <a:pt x="69937" y="173087"/>
                  </a:lnTo>
                  <a:lnTo>
                    <a:pt x="70598" y="172734"/>
                  </a:lnTo>
                  <a:lnTo>
                    <a:pt x="70790" y="172871"/>
                  </a:lnTo>
                  <a:lnTo>
                    <a:pt x="70780" y="173724"/>
                  </a:lnTo>
                  <a:lnTo>
                    <a:pt x="70885" y="174032"/>
                  </a:lnTo>
                  <a:lnTo>
                    <a:pt x="71126" y="174179"/>
                  </a:lnTo>
                  <a:lnTo>
                    <a:pt x="71752" y="174083"/>
                  </a:lnTo>
                  <a:lnTo>
                    <a:pt x="72008" y="174240"/>
                  </a:lnTo>
                  <a:lnTo>
                    <a:pt x="72107" y="174999"/>
                  </a:lnTo>
                  <a:lnTo>
                    <a:pt x="72089" y="175993"/>
                  </a:lnTo>
                  <a:lnTo>
                    <a:pt x="71566" y="176886"/>
                  </a:lnTo>
                  <a:lnTo>
                    <a:pt x="71418" y="177027"/>
                  </a:lnTo>
                  <a:lnTo>
                    <a:pt x="71205" y="177092"/>
                  </a:lnTo>
                  <a:lnTo>
                    <a:pt x="70617" y="176948"/>
                  </a:lnTo>
                  <a:lnTo>
                    <a:pt x="70164" y="176637"/>
                  </a:lnTo>
                  <a:lnTo>
                    <a:pt x="69917" y="176561"/>
                  </a:lnTo>
                  <a:lnTo>
                    <a:pt x="69197" y="177082"/>
                  </a:lnTo>
                  <a:lnTo>
                    <a:pt x="69167" y="177240"/>
                  </a:lnTo>
                  <a:lnTo>
                    <a:pt x="74792" y="177179"/>
                  </a:lnTo>
                  <a:lnTo>
                    <a:pt x="74795" y="177408"/>
                  </a:lnTo>
                  <a:lnTo>
                    <a:pt x="74853" y="183740"/>
                  </a:lnTo>
                  <a:lnTo>
                    <a:pt x="74942" y="193662"/>
                  </a:lnTo>
                  <a:lnTo>
                    <a:pt x="74975" y="205483"/>
                  </a:lnTo>
                  <a:lnTo>
                    <a:pt x="70723" y="210085"/>
                  </a:lnTo>
                  <a:lnTo>
                    <a:pt x="70348" y="210511"/>
                  </a:lnTo>
                  <a:lnTo>
                    <a:pt x="69596" y="211365"/>
                  </a:lnTo>
                  <a:lnTo>
                    <a:pt x="67755" y="213190"/>
                  </a:lnTo>
                  <a:lnTo>
                    <a:pt x="64707" y="216430"/>
                  </a:lnTo>
                  <a:lnTo>
                    <a:pt x="61613" y="219605"/>
                  </a:lnTo>
                  <a:lnTo>
                    <a:pt x="61622" y="220268"/>
                  </a:lnTo>
                  <a:lnTo>
                    <a:pt x="61230" y="220234"/>
                  </a:lnTo>
                  <a:lnTo>
                    <a:pt x="60780" y="220304"/>
                  </a:lnTo>
                  <a:lnTo>
                    <a:pt x="60755" y="221060"/>
                  </a:lnTo>
                  <a:lnTo>
                    <a:pt x="60860" y="221630"/>
                  </a:lnTo>
                  <a:lnTo>
                    <a:pt x="61123" y="222078"/>
                  </a:lnTo>
                  <a:lnTo>
                    <a:pt x="61237" y="223392"/>
                  </a:lnTo>
                  <a:lnTo>
                    <a:pt x="61035" y="223344"/>
                  </a:lnTo>
                  <a:lnTo>
                    <a:pt x="60856" y="223042"/>
                  </a:lnTo>
                  <a:lnTo>
                    <a:pt x="60695" y="222163"/>
                  </a:lnTo>
                  <a:lnTo>
                    <a:pt x="60407" y="221642"/>
                  </a:lnTo>
                  <a:lnTo>
                    <a:pt x="60509" y="220736"/>
                  </a:lnTo>
                  <a:lnTo>
                    <a:pt x="60503" y="220315"/>
                  </a:lnTo>
                  <a:lnTo>
                    <a:pt x="60411" y="220002"/>
                  </a:lnTo>
                  <a:lnTo>
                    <a:pt x="58899" y="217402"/>
                  </a:lnTo>
                  <a:lnTo>
                    <a:pt x="58565" y="217067"/>
                  </a:lnTo>
                  <a:lnTo>
                    <a:pt x="57638" y="216656"/>
                  </a:lnTo>
                  <a:lnTo>
                    <a:pt x="56472" y="216045"/>
                  </a:lnTo>
                  <a:lnTo>
                    <a:pt x="54792" y="215807"/>
                  </a:lnTo>
                  <a:lnTo>
                    <a:pt x="54687" y="215546"/>
                  </a:lnTo>
                  <a:lnTo>
                    <a:pt x="54394" y="214456"/>
                  </a:lnTo>
                  <a:lnTo>
                    <a:pt x="55081" y="213799"/>
                  </a:lnTo>
                  <a:lnTo>
                    <a:pt x="55256" y="213769"/>
                  </a:lnTo>
                  <a:lnTo>
                    <a:pt x="55997" y="212538"/>
                  </a:lnTo>
                  <a:lnTo>
                    <a:pt x="54829" y="212537"/>
                  </a:lnTo>
                  <a:lnTo>
                    <a:pt x="53717" y="211693"/>
                  </a:lnTo>
                  <a:lnTo>
                    <a:pt x="53091" y="211120"/>
                  </a:lnTo>
                  <a:lnTo>
                    <a:pt x="52954" y="210181"/>
                  </a:lnTo>
                  <a:lnTo>
                    <a:pt x="53766" y="208147"/>
                  </a:lnTo>
                  <a:lnTo>
                    <a:pt x="53646" y="207823"/>
                  </a:lnTo>
                  <a:lnTo>
                    <a:pt x="50521" y="207749"/>
                  </a:lnTo>
                  <a:lnTo>
                    <a:pt x="48482" y="206547"/>
                  </a:lnTo>
                  <a:lnTo>
                    <a:pt x="48439" y="204411"/>
                  </a:lnTo>
                  <a:lnTo>
                    <a:pt x="48811" y="203809"/>
                  </a:lnTo>
                  <a:lnTo>
                    <a:pt x="49964" y="202333"/>
                  </a:lnTo>
                  <a:lnTo>
                    <a:pt x="49445" y="200254"/>
                  </a:lnTo>
                  <a:lnTo>
                    <a:pt x="48947" y="200747"/>
                  </a:lnTo>
                  <a:lnTo>
                    <a:pt x="47866" y="200600"/>
                  </a:lnTo>
                  <a:lnTo>
                    <a:pt x="47056" y="199050"/>
                  </a:lnTo>
                  <a:lnTo>
                    <a:pt x="46748" y="198658"/>
                  </a:lnTo>
                  <a:lnTo>
                    <a:pt x="46311" y="198696"/>
                  </a:lnTo>
                  <a:lnTo>
                    <a:pt x="45885" y="198982"/>
                  </a:lnTo>
                  <a:lnTo>
                    <a:pt x="45656" y="199466"/>
                  </a:lnTo>
                  <a:lnTo>
                    <a:pt x="45603" y="200044"/>
                  </a:lnTo>
                  <a:lnTo>
                    <a:pt x="45883" y="200988"/>
                  </a:lnTo>
                  <a:lnTo>
                    <a:pt x="46093" y="200988"/>
                  </a:lnTo>
                  <a:lnTo>
                    <a:pt x="46116" y="202469"/>
                  </a:lnTo>
                  <a:lnTo>
                    <a:pt x="45791" y="202402"/>
                  </a:lnTo>
                  <a:lnTo>
                    <a:pt x="44934" y="201854"/>
                  </a:lnTo>
                  <a:lnTo>
                    <a:pt x="44790" y="201872"/>
                  </a:lnTo>
                  <a:lnTo>
                    <a:pt x="44758" y="202025"/>
                  </a:lnTo>
                  <a:lnTo>
                    <a:pt x="44976" y="202625"/>
                  </a:lnTo>
                  <a:lnTo>
                    <a:pt x="45211" y="202941"/>
                  </a:lnTo>
                  <a:lnTo>
                    <a:pt x="45900" y="203609"/>
                  </a:lnTo>
                  <a:lnTo>
                    <a:pt x="45945" y="203959"/>
                  </a:lnTo>
                  <a:lnTo>
                    <a:pt x="44940" y="202785"/>
                  </a:lnTo>
                  <a:lnTo>
                    <a:pt x="44508" y="202114"/>
                  </a:lnTo>
                  <a:lnTo>
                    <a:pt x="42592" y="201208"/>
                  </a:lnTo>
                  <a:lnTo>
                    <a:pt x="42648" y="200978"/>
                  </a:lnTo>
                  <a:lnTo>
                    <a:pt x="43884" y="200982"/>
                  </a:lnTo>
                  <a:lnTo>
                    <a:pt x="43867" y="196202"/>
                  </a:lnTo>
                  <a:lnTo>
                    <a:pt x="46076" y="196188"/>
                  </a:lnTo>
                  <a:lnTo>
                    <a:pt x="46055" y="193928"/>
                  </a:lnTo>
                  <a:lnTo>
                    <a:pt x="43865" y="193947"/>
                  </a:lnTo>
                  <a:lnTo>
                    <a:pt x="43857" y="192208"/>
                  </a:lnTo>
                  <a:lnTo>
                    <a:pt x="43710" y="192249"/>
                  </a:lnTo>
                  <a:lnTo>
                    <a:pt x="43125" y="192730"/>
                  </a:lnTo>
                  <a:lnTo>
                    <a:pt x="42446" y="192752"/>
                  </a:lnTo>
                  <a:lnTo>
                    <a:pt x="42489" y="191638"/>
                  </a:lnTo>
                  <a:lnTo>
                    <a:pt x="42714" y="191567"/>
                  </a:lnTo>
                  <a:lnTo>
                    <a:pt x="42768" y="188844"/>
                  </a:lnTo>
                  <a:lnTo>
                    <a:pt x="41648" y="188814"/>
                  </a:lnTo>
                  <a:lnTo>
                    <a:pt x="41609" y="191626"/>
                  </a:lnTo>
                  <a:lnTo>
                    <a:pt x="41598" y="192858"/>
                  </a:lnTo>
                  <a:lnTo>
                    <a:pt x="41538" y="196395"/>
                  </a:lnTo>
                  <a:lnTo>
                    <a:pt x="41613" y="200198"/>
                  </a:lnTo>
                  <a:lnTo>
                    <a:pt x="41377" y="200188"/>
                  </a:lnTo>
                  <a:lnTo>
                    <a:pt x="41253" y="200529"/>
                  </a:lnTo>
                  <a:lnTo>
                    <a:pt x="39990" y="199874"/>
                  </a:lnTo>
                  <a:lnTo>
                    <a:pt x="39431" y="199296"/>
                  </a:lnTo>
                  <a:lnTo>
                    <a:pt x="38164" y="197385"/>
                  </a:lnTo>
                  <a:lnTo>
                    <a:pt x="37103" y="197380"/>
                  </a:lnTo>
                  <a:lnTo>
                    <a:pt x="37095" y="196804"/>
                  </a:lnTo>
                  <a:lnTo>
                    <a:pt x="35944" y="195059"/>
                  </a:lnTo>
                  <a:lnTo>
                    <a:pt x="34843" y="195076"/>
                  </a:lnTo>
                  <a:lnTo>
                    <a:pt x="34854" y="196447"/>
                  </a:lnTo>
                  <a:lnTo>
                    <a:pt x="33883" y="195725"/>
                  </a:lnTo>
                  <a:lnTo>
                    <a:pt x="33327" y="196496"/>
                  </a:lnTo>
                  <a:lnTo>
                    <a:pt x="32504" y="197252"/>
                  </a:lnTo>
                  <a:lnTo>
                    <a:pt x="33686" y="197787"/>
                  </a:lnTo>
                  <a:lnTo>
                    <a:pt x="33620" y="198146"/>
                  </a:lnTo>
                  <a:lnTo>
                    <a:pt x="33468" y="198411"/>
                  </a:lnTo>
                  <a:lnTo>
                    <a:pt x="33335" y="198530"/>
                  </a:lnTo>
                  <a:lnTo>
                    <a:pt x="32941" y="198564"/>
                  </a:lnTo>
                  <a:lnTo>
                    <a:pt x="32459" y="198292"/>
                  </a:lnTo>
                  <a:lnTo>
                    <a:pt x="32219" y="198001"/>
                  </a:lnTo>
                  <a:lnTo>
                    <a:pt x="32103" y="198299"/>
                  </a:lnTo>
                  <a:lnTo>
                    <a:pt x="32216" y="199283"/>
                  </a:lnTo>
                  <a:lnTo>
                    <a:pt x="32361" y="199465"/>
                  </a:lnTo>
                  <a:lnTo>
                    <a:pt x="32685" y="199622"/>
                  </a:lnTo>
                  <a:lnTo>
                    <a:pt x="32874" y="199651"/>
                  </a:lnTo>
                  <a:lnTo>
                    <a:pt x="33106" y="199536"/>
                  </a:lnTo>
                  <a:lnTo>
                    <a:pt x="33388" y="198947"/>
                  </a:lnTo>
                  <a:lnTo>
                    <a:pt x="33549" y="198794"/>
                  </a:lnTo>
                  <a:lnTo>
                    <a:pt x="33859" y="198735"/>
                  </a:lnTo>
                  <a:lnTo>
                    <a:pt x="34088" y="198984"/>
                  </a:lnTo>
                  <a:lnTo>
                    <a:pt x="34130" y="199349"/>
                  </a:lnTo>
                  <a:lnTo>
                    <a:pt x="34092" y="200441"/>
                  </a:lnTo>
                  <a:lnTo>
                    <a:pt x="33726" y="202050"/>
                  </a:lnTo>
                  <a:lnTo>
                    <a:pt x="33937" y="202784"/>
                  </a:lnTo>
                  <a:lnTo>
                    <a:pt x="34149" y="202993"/>
                  </a:lnTo>
                  <a:lnTo>
                    <a:pt x="34574" y="203123"/>
                  </a:lnTo>
                  <a:lnTo>
                    <a:pt x="34915" y="203354"/>
                  </a:lnTo>
                  <a:lnTo>
                    <a:pt x="34933" y="204393"/>
                  </a:lnTo>
                  <a:lnTo>
                    <a:pt x="34437" y="204363"/>
                  </a:lnTo>
                  <a:lnTo>
                    <a:pt x="34047" y="203924"/>
                  </a:lnTo>
                  <a:lnTo>
                    <a:pt x="32911" y="203153"/>
                  </a:lnTo>
                  <a:lnTo>
                    <a:pt x="32207" y="202527"/>
                  </a:lnTo>
                  <a:lnTo>
                    <a:pt x="32049" y="202207"/>
                  </a:lnTo>
                  <a:lnTo>
                    <a:pt x="31454" y="201645"/>
                  </a:lnTo>
                  <a:lnTo>
                    <a:pt x="30993" y="201336"/>
                  </a:lnTo>
                  <a:lnTo>
                    <a:pt x="30782" y="200796"/>
                  </a:lnTo>
                  <a:lnTo>
                    <a:pt x="30217" y="200100"/>
                  </a:lnTo>
                  <a:lnTo>
                    <a:pt x="29569" y="199641"/>
                  </a:lnTo>
                  <a:lnTo>
                    <a:pt x="29253" y="199597"/>
                  </a:lnTo>
                  <a:lnTo>
                    <a:pt x="29123" y="199172"/>
                  </a:lnTo>
                  <a:lnTo>
                    <a:pt x="29324" y="198334"/>
                  </a:lnTo>
                  <a:lnTo>
                    <a:pt x="29465" y="197760"/>
                  </a:lnTo>
                  <a:lnTo>
                    <a:pt x="28681" y="197067"/>
                  </a:lnTo>
                  <a:lnTo>
                    <a:pt x="27201" y="196272"/>
                  </a:lnTo>
                  <a:lnTo>
                    <a:pt x="27106" y="196082"/>
                  </a:lnTo>
                  <a:lnTo>
                    <a:pt x="27109" y="195930"/>
                  </a:lnTo>
                  <a:lnTo>
                    <a:pt x="26526" y="195221"/>
                  </a:lnTo>
                  <a:lnTo>
                    <a:pt x="25776" y="195791"/>
                  </a:lnTo>
                  <a:lnTo>
                    <a:pt x="21807" y="195795"/>
                  </a:lnTo>
                  <a:lnTo>
                    <a:pt x="21149" y="195318"/>
                  </a:lnTo>
                  <a:lnTo>
                    <a:pt x="20572" y="195027"/>
                  </a:lnTo>
                  <a:lnTo>
                    <a:pt x="20358" y="195001"/>
                  </a:lnTo>
                  <a:lnTo>
                    <a:pt x="19147" y="193664"/>
                  </a:lnTo>
                  <a:lnTo>
                    <a:pt x="18218" y="193210"/>
                  </a:lnTo>
                  <a:lnTo>
                    <a:pt x="17271" y="193165"/>
                  </a:lnTo>
                  <a:lnTo>
                    <a:pt x="16332" y="193426"/>
                  </a:lnTo>
                  <a:lnTo>
                    <a:pt x="13847" y="193081"/>
                  </a:lnTo>
                  <a:lnTo>
                    <a:pt x="11746" y="193087"/>
                  </a:lnTo>
                  <a:lnTo>
                    <a:pt x="11133" y="191811"/>
                  </a:lnTo>
                  <a:lnTo>
                    <a:pt x="11149" y="191071"/>
                  </a:lnTo>
                  <a:lnTo>
                    <a:pt x="10122" y="191054"/>
                  </a:lnTo>
                  <a:lnTo>
                    <a:pt x="8989" y="191035"/>
                  </a:lnTo>
                  <a:lnTo>
                    <a:pt x="9496" y="189677"/>
                  </a:lnTo>
                  <a:lnTo>
                    <a:pt x="10299" y="189043"/>
                  </a:lnTo>
                  <a:lnTo>
                    <a:pt x="11128" y="188599"/>
                  </a:lnTo>
                  <a:lnTo>
                    <a:pt x="12078" y="188449"/>
                  </a:lnTo>
                  <a:lnTo>
                    <a:pt x="12723" y="188204"/>
                  </a:lnTo>
                  <a:lnTo>
                    <a:pt x="13804" y="187421"/>
                  </a:lnTo>
                  <a:lnTo>
                    <a:pt x="14249" y="186653"/>
                  </a:lnTo>
                  <a:lnTo>
                    <a:pt x="14535" y="185302"/>
                  </a:lnTo>
                  <a:lnTo>
                    <a:pt x="14932" y="184009"/>
                  </a:lnTo>
                  <a:lnTo>
                    <a:pt x="14943" y="183782"/>
                  </a:lnTo>
                  <a:lnTo>
                    <a:pt x="14826" y="183255"/>
                  </a:lnTo>
                  <a:lnTo>
                    <a:pt x="14380" y="182448"/>
                  </a:lnTo>
                  <a:lnTo>
                    <a:pt x="11087" y="179590"/>
                  </a:lnTo>
                  <a:lnTo>
                    <a:pt x="9717" y="178955"/>
                  </a:lnTo>
                  <a:lnTo>
                    <a:pt x="8945" y="178828"/>
                  </a:lnTo>
                  <a:lnTo>
                    <a:pt x="8311" y="178594"/>
                  </a:lnTo>
                  <a:lnTo>
                    <a:pt x="8048" y="178350"/>
                  </a:lnTo>
                  <a:lnTo>
                    <a:pt x="7896" y="177972"/>
                  </a:lnTo>
                  <a:lnTo>
                    <a:pt x="7017" y="176833"/>
                  </a:lnTo>
                  <a:lnTo>
                    <a:pt x="5147" y="175871"/>
                  </a:lnTo>
                  <a:lnTo>
                    <a:pt x="4601" y="175485"/>
                  </a:lnTo>
                  <a:lnTo>
                    <a:pt x="4477" y="175281"/>
                  </a:lnTo>
                  <a:lnTo>
                    <a:pt x="4434" y="175045"/>
                  </a:lnTo>
                  <a:lnTo>
                    <a:pt x="4353" y="173156"/>
                  </a:lnTo>
                  <a:lnTo>
                    <a:pt x="4393" y="172526"/>
                  </a:lnTo>
                  <a:lnTo>
                    <a:pt x="5232" y="170963"/>
                  </a:lnTo>
                  <a:lnTo>
                    <a:pt x="5554" y="170596"/>
                  </a:lnTo>
                  <a:lnTo>
                    <a:pt x="6135" y="170113"/>
                  </a:lnTo>
                  <a:lnTo>
                    <a:pt x="6738" y="169831"/>
                  </a:lnTo>
                  <a:lnTo>
                    <a:pt x="8584" y="169677"/>
                  </a:lnTo>
                  <a:lnTo>
                    <a:pt x="9458" y="169798"/>
                  </a:lnTo>
                  <a:lnTo>
                    <a:pt x="9763" y="169908"/>
                  </a:lnTo>
                  <a:lnTo>
                    <a:pt x="10706" y="170904"/>
                  </a:lnTo>
                  <a:lnTo>
                    <a:pt x="10857" y="171440"/>
                  </a:lnTo>
                  <a:lnTo>
                    <a:pt x="11050" y="171620"/>
                  </a:lnTo>
                  <a:lnTo>
                    <a:pt x="11998" y="171770"/>
                  </a:lnTo>
                  <a:lnTo>
                    <a:pt x="13471" y="171879"/>
                  </a:lnTo>
                  <a:lnTo>
                    <a:pt x="13725" y="171866"/>
                  </a:lnTo>
                  <a:lnTo>
                    <a:pt x="15747" y="171760"/>
                  </a:lnTo>
                  <a:lnTo>
                    <a:pt x="17012" y="171473"/>
                  </a:lnTo>
                  <a:lnTo>
                    <a:pt x="17855" y="170984"/>
                  </a:lnTo>
                  <a:lnTo>
                    <a:pt x="18451" y="170639"/>
                  </a:lnTo>
                  <a:lnTo>
                    <a:pt x="18883" y="170162"/>
                  </a:lnTo>
                  <a:lnTo>
                    <a:pt x="19177" y="169264"/>
                  </a:lnTo>
                  <a:lnTo>
                    <a:pt x="19440" y="167532"/>
                  </a:lnTo>
                  <a:lnTo>
                    <a:pt x="19463" y="167271"/>
                  </a:lnTo>
                  <a:lnTo>
                    <a:pt x="19514" y="166702"/>
                  </a:lnTo>
                  <a:lnTo>
                    <a:pt x="19527" y="166560"/>
                  </a:lnTo>
                  <a:lnTo>
                    <a:pt x="19595" y="163460"/>
                  </a:lnTo>
                  <a:lnTo>
                    <a:pt x="19258" y="160589"/>
                  </a:lnTo>
                  <a:lnTo>
                    <a:pt x="18877" y="158688"/>
                  </a:lnTo>
                  <a:lnTo>
                    <a:pt x="18706" y="156950"/>
                  </a:lnTo>
                  <a:lnTo>
                    <a:pt x="19385" y="156826"/>
                  </a:lnTo>
                  <a:lnTo>
                    <a:pt x="19787" y="156830"/>
                  </a:lnTo>
                  <a:lnTo>
                    <a:pt x="20260" y="156461"/>
                  </a:lnTo>
                  <a:lnTo>
                    <a:pt x="20260" y="156036"/>
                  </a:lnTo>
                  <a:lnTo>
                    <a:pt x="20466" y="155877"/>
                  </a:lnTo>
                  <a:lnTo>
                    <a:pt x="20923" y="155984"/>
                  </a:lnTo>
                  <a:lnTo>
                    <a:pt x="21364" y="155906"/>
                  </a:lnTo>
                  <a:lnTo>
                    <a:pt x="21315" y="155451"/>
                  </a:lnTo>
                  <a:lnTo>
                    <a:pt x="21622" y="154989"/>
                  </a:lnTo>
                  <a:lnTo>
                    <a:pt x="22021" y="154982"/>
                  </a:lnTo>
                  <a:lnTo>
                    <a:pt x="22243" y="154270"/>
                  </a:lnTo>
                  <a:lnTo>
                    <a:pt x="23510" y="152847"/>
                  </a:lnTo>
                  <a:lnTo>
                    <a:pt x="24009" y="151947"/>
                  </a:lnTo>
                  <a:lnTo>
                    <a:pt x="24349" y="150589"/>
                  </a:lnTo>
                  <a:lnTo>
                    <a:pt x="24603" y="149884"/>
                  </a:lnTo>
                  <a:lnTo>
                    <a:pt x="24667" y="149708"/>
                  </a:lnTo>
                  <a:lnTo>
                    <a:pt x="24709" y="149513"/>
                  </a:lnTo>
                  <a:lnTo>
                    <a:pt x="24766" y="149248"/>
                  </a:lnTo>
                  <a:lnTo>
                    <a:pt x="24823" y="148987"/>
                  </a:lnTo>
                  <a:lnTo>
                    <a:pt x="24846" y="148597"/>
                  </a:lnTo>
                  <a:lnTo>
                    <a:pt x="24870" y="148206"/>
                  </a:lnTo>
                  <a:lnTo>
                    <a:pt x="24796" y="147939"/>
                  </a:lnTo>
                  <a:lnTo>
                    <a:pt x="24608" y="147390"/>
                  </a:lnTo>
                  <a:lnTo>
                    <a:pt x="24284" y="146879"/>
                  </a:lnTo>
                  <a:lnTo>
                    <a:pt x="23737" y="146453"/>
                  </a:lnTo>
                  <a:lnTo>
                    <a:pt x="22914" y="146211"/>
                  </a:lnTo>
                  <a:lnTo>
                    <a:pt x="22715" y="146203"/>
                  </a:lnTo>
                  <a:lnTo>
                    <a:pt x="21839" y="146166"/>
                  </a:lnTo>
                  <a:lnTo>
                    <a:pt x="21122" y="146376"/>
                  </a:lnTo>
                  <a:lnTo>
                    <a:pt x="20133" y="147003"/>
                  </a:lnTo>
                  <a:lnTo>
                    <a:pt x="19999" y="147130"/>
                  </a:lnTo>
                  <a:lnTo>
                    <a:pt x="19864" y="147316"/>
                  </a:lnTo>
                  <a:lnTo>
                    <a:pt x="19636" y="147684"/>
                  </a:lnTo>
                  <a:lnTo>
                    <a:pt x="19547" y="147907"/>
                  </a:lnTo>
                  <a:lnTo>
                    <a:pt x="19365" y="148366"/>
                  </a:lnTo>
                  <a:lnTo>
                    <a:pt x="18881" y="150729"/>
                  </a:lnTo>
                  <a:lnTo>
                    <a:pt x="18821" y="151022"/>
                  </a:lnTo>
                  <a:lnTo>
                    <a:pt x="18754" y="151205"/>
                  </a:lnTo>
                  <a:lnTo>
                    <a:pt x="18672" y="151427"/>
                  </a:lnTo>
                  <a:lnTo>
                    <a:pt x="18250" y="152132"/>
                  </a:lnTo>
                  <a:lnTo>
                    <a:pt x="17968" y="153575"/>
                  </a:lnTo>
                  <a:lnTo>
                    <a:pt x="17688" y="154137"/>
                  </a:lnTo>
                  <a:lnTo>
                    <a:pt x="17558" y="154145"/>
                  </a:lnTo>
                  <a:lnTo>
                    <a:pt x="16775" y="153547"/>
                  </a:lnTo>
                  <a:lnTo>
                    <a:pt x="16203" y="152876"/>
                  </a:lnTo>
                  <a:lnTo>
                    <a:pt x="15716" y="151733"/>
                  </a:lnTo>
                  <a:lnTo>
                    <a:pt x="15151" y="150199"/>
                  </a:lnTo>
                  <a:lnTo>
                    <a:pt x="14959" y="150042"/>
                  </a:lnTo>
                  <a:lnTo>
                    <a:pt x="14804" y="149915"/>
                  </a:lnTo>
                  <a:lnTo>
                    <a:pt x="13935" y="149204"/>
                  </a:lnTo>
                  <a:lnTo>
                    <a:pt x="14265" y="148191"/>
                  </a:lnTo>
                  <a:lnTo>
                    <a:pt x="14264" y="147292"/>
                  </a:lnTo>
                  <a:lnTo>
                    <a:pt x="12384" y="144631"/>
                  </a:lnTo>
                  <a:lnTo>
                    <a:pt x="12182" y="144155"/>
                  </a:lnTo>
                  <a:lnTo>
                    <a:pt x="12201" y="141752"/>
                  </a:lnTo>
                  <a:lnTo>
                    <a:pt x="11917" y="139461"/>
                  </a:lnTo>
                  <a:lnTo>
                    <a:pt x="11957" y="139116"/>
                  </a:lnTo>
                  <a:lnTo>
                    <a:pt x="12146" y="138719"/>
                  </a:lnTo>
                  <a:lnTo>
                    <a:pt x="12266" y="138145"/>
                  </a:lnTo>
                  <a:lnTo>
                    <a:pt x="12243" y="137859"/>
                  </a:lnTo>
                  <a:lnTo>
                    <a:pt x="12222" y="137586"/>
                  </a:lnTo>
                  <a:lnTo>
                    <a:pt x="12104" y="136112"/>
                  </a:lnTo>
                  <a:lnTo>
                    <a:pt x="12159" y="135935"/>
                  </a:lnTo>
                  <a:lnTo>
                    <a:pt x="12367" y="135711"/>
                  </a:lnTo>
                  <a:lnTo>
                    <a:pt x="14320" y="134305"/>
                  </a:lnTo>
                  <a:lnTo>
                    <a:pt x="14928" y="133701"/>
                  </a:lnTo>
                  <a:lnTo>
                    <a:pt x="16899" y="131038"/>
                  </a:lnTo>
                  <a:lnTo>
                    <a:pt x="17367" y="130520"/>
                  </a:lnTo>
                  <a:lnTo>
                    <a:pt x="17621" y="130239"/>
                  </a:lnTo>
                  <a:lnTo>
                    <a:pt x="18581" y="129206"/>
                  </a:lnTo>
                  <a:lnTo>
                    <a:pt x="18834" y="128933"/>
                  </a:lnTo>
                  <a:lnTo>
                    <a:pt x="20769" y="126844"/>
                  </a:lnTo>
                  <a:lnTo>
                    <a:pt x="22454" y="124360"/>
                  </a:lnTo>
                  <a:lnTo>
                    <a:pt x="22989" y="123145"/>
                  </a:lnTo>
                  <a:lnTo>
                    <a:pt x="23057" y="120439"/>
                  </a:lnTo>
                  <a:lnTo>
                    <a:pt x="22772" y="119640"/>
                  </a:lnTo>
                  <a:lnTo>
                    <a:pt x="22141" y="119067"/>
                  </a:lnTo>
                  <a:lnTo>
                    <a:pt x="21762" y="118851"/>
                  </a:lnTo>
                  <a:lnTo>
                    <a:pt x="20865" y="118736"/>
                  </a:lnTo>
                  <a:lnTo>
                    <a:pt x="20443" y="118763"/>
                  </a:lnTo>
                  <a:lnTo>
                    <a:pt x="20074" y="118931"/>
                  </a:lnTo>
                  <a:lnTo>
                    <a:pt x="19923" y="119000"/>
                  </a:lnTo>
                  <a:lnTo>
                    <a:pt x="19319" y="119425"/>
                  </a:lnTo>
                  <a:lnTo>
                    <a:pt x="18662" y="120280"/>
                  </a:lnTo>
                  <a:lnTo>
                    <a:pt x="18311" y="120874"/>
                  </a:lnTo>
                  <a:lnTo>
                    <a:pt x="17995" y="121698"/>
                  </a:lnTo>
                  <a:lnTo>
                    <a:pt x="17890" y="122329"/>
                  </a:lnTo>
                  <a:lnTo>
                    <a:pt x="17898" y="122653"/>
                  </a:lnTo>
                  <a:lnTo>
                    <a:pt x="17852" y="123635"/>
                  </a:lnTo>
                  <a:lnTo>
                    <a:pt x="17679" y="124833"/>
                  </a:lnTo>
                  <a:lnTo>
                    <a:pt x="17304" y="126103"/>
                  </a:lnTo>
                  <a:lnTo>
                    <a:pt x="17162" y="126276"/>
                  </a:lnTo>
                  <a:lnTo>
                    <a:pt x="16707" y="126833"/>
                  </a:lnTo>
                  <a:lnTo>
                    <a:pt x="16206" y="127445"/>
                  </a:lnTo>
                  <a:lnTo>
                    <a:pt x="15501" y="128002"/>
                  </a:lnTo>
                  <a:lnTo>
                    <a:pt x="15195" y="128244"/>
                  </a:lnTo>
                  <a:lnTo>
                    <a:pt x="14069" y="129332"/>
                  </a:lnTo>
                  <a:lnTo>
                    <a:pt x="12047" y="130711"/>
                  </a:lnTo>
                  <a:lnTo>
                    <a:pt x="10487" y="130965"/>
                  </a:lnTo>
                  <a:lnTo>
                    <a:pt x="8986" y="131115"/>
                  </a:lnTo>
                  <a:lnTo>
                    <a:pt x="8252" y="130900"/>
                  </a:lnTo>
                  <a:lnTo>
                    <a:pt x="7608" y="130606"/>
                  </a:lnTo>
                  <a:lnTo>
                    <a:pt x="5772" y="129501"/>
                  </a:lnTo>
                  <a:lnTo>
                    <a:pt x="5132" y="128959"/>
                  </a:lnTo>
                  <a:lnTo>
                    <a:pt x="4007" y="128006"/>
                  </a:lnTo>
                  <a:lnTo>
                    <a:pt x="3573" y="127488"/>
                  </a:lnTo>
                  <a:lnTo>
                    <a:pt x="3447" y="127102"/>
                  </a:lnTo>
                  <a:lnTo>
                    <a:pt x="3429" y="126791"/>
                  </a:lnTo>
                  <a:lnTo>
                    <a:pt x="3496" y="126396"/>
                  </a:lnTo>
                  <a:lnTo>
                    <a:pt x="3940" y="125500"/>
                  </a:lnTo>
                  <a:lnTo>
                    <a:pt x="4289" y="125077"/>
                  </a:lnTo>
                  <a:lnTo>
                    <a:pt x="4707" y="124834"/>
                  </a:lnTo>
                  <a:lnTo>
                    <a:pt x="5662" y="124931"/>
                  </a:lnTo>
                  <a:lnTo>
                    <a:pt x="6654" y="124639"/>
                  </a:lnTo>
                  <a:lnTo>
                    <a:pt x="6951" y="124818"/>
                  </a:lnTo>
                  <a:lnTo>
                    <a:pt x="7294" y="125025"/>
                  </a:lnTo>
                  <a:lnTo>
                    <a:pt x="7760" y="125019"/>
                  </a:lnTo>
                  <a:lnTo>
                    <a:pt x="8132" y="124832"/>
                  </a:lnTo>
                  <a:lnTo>
                    <a:pt x="9363" y="124210"/>
                  </a:lnTo>
                  <a:lnTo>
                    <a:pt x="11399" y="123395"/>
                  </a:lnTo>
                  <a:lnTo>
                    <a:pt x="11760" y="123308"/>
                  </a:lnTo>
                  <a:lnTo>
                    <a:pt x="12502" y="123430"/>
                  </a:lnTo>
                  <a:lnTo>
                    <a:pt x="13442" y="122924"/>
                  </a:lnTo>
                  <a:lnTo>
                    <a:pt x="13614" y="122626"/>
                  </a:lnTo>
                  <a:lnTo>
                    <a:pt x="13615" y="122404"/>
                  </a:lnTo>
                  <a:lnTo>
                    <a:pt x="13869" y="121913"/>
                  </a:lnTo>
                  <a:lnTo>
                    <a:pt x="14839" y="120729"/>
                  </a:lnTo>
                  <a:lnTo>
                    <a:pt x="15176" y="119825"/>
                  </a:lnTo>
                  <a:lnTo>
                    <a:pt x="15243" y="119062"/>
                  </a:lnTo>
                  <a:lnTo>
                    <a:pt x="15024" y="118017"/>
                  </a:lnTo>
                  <a:lnTo>
                    <a:pt x="14320" y="115966"/>
                  </a:lnTo>
                  <a:lnTo>
                    <a:pt x="12824" y="114586"/>
                  </a:lnTo>
                  <a:lnTo>
                    <a:pt x="10149" y="112700"/>
                  </a:lnTo>
                  <a:lnTo>
                    <a:pt x="9627" y="112769"/>
                  </a:lnTo>
                  <a:lnTo>
                    <a:pt x="9066" y="112769"/>
                  </a:lnTo>
                  <a:lnTo>
                    <a:pt x="8616" y="112769"/>
                  </a:lnTo>
                  <a:lnTo>
                    <a:pt x="8392" y="112769"/>
                  </a:lnTo>
                  <a:lnTo>
                    <a:pt x="8111" y="113333"/>
                  </a:lnTo>
                  <a:lnTo>
                    <a:pt x="8111" y="114109"/>
                  </a:lnTo>
                  <a:lnTo>
                    <a:pt x="7999" y="114885"/>
                  </a:lnTo>
                  <a:lnTo>
                    <a:pt x="7778" y="116142"/>
                  </a:lnTo>
                  <a:lnTo>
                    <a:pt x="8274" y="117674"/>
                  </a:lnTo>
                  <a:lnTo>
                    <a:pt x="8590" y="119254"/>
                  </a:lnTo>
                  <a:lnTo>
                    <a:pt x="7563" y="120716"/>
                  </a:lnTo>
                  <a:lnTo>
                    <a:pt x="6981" y="121181"/>
                  </a:lnTo>
                  <a:lnTo>
                    <a:pt x="6309" y="121537"/>
                  </a:lnTo>
                  <a:lnTo>
                    <a:pt x="5315" y="121900"/>
                  </a:lnTo>
                  <a:lnTo>
                    <a:pt x="4741" y="122050"/>
                  </a:lnTo>
                  <a:lnTo>
                    <a:pt x="4035" y="122233"/>
                  </a:lnTo>
                  <a:lnTo>
                    <a:pt x="3742" y="122309"/>
                  </a:lnTo>
                  <a:lnTo>
                    <a:pt x="3293" y="122317"/>
                  </a:lnTo>
                  <a:lnTo>
                    <a:pt x="2374" y="122170"/>
                  </a:lnTo>
                  <a:lnTo>
                    <a:pt x="325" y="121553"/>
                  </a:lnTo>
                  <a:lnTo>
                    <a:pt x="0" y="121172"/>
                  </a:lnTo>
                  <a:lnTo>
                    <a:pt x="181" y="120934"/>
                  </a:lnTo>
                  <a:lnTo>
                    <a:pt x="296" y="120651"/>
                  </a:lnTo>
                  <a:lnTo>
                    <a:pt x="404" y="119038"/>
                  </a:lnTo>
                  <a:lnTo>
                    <a:pt x="524" y="118527"/>
                  </a:lnTo>
                  <a:lnTo>
                    <a:pt x="1601" y="117605"/>
                  </a:lnTo>
                  <a:lnTo>
                    <a:pt x="2009" y="117560"/>
                  </a:lnTo>
                  <a:lnTo>
                    <a:pt x="2615" y="117277"/>
                  </a:lnTo>
                  <a:lnTo>
                    <a:pt x="3518" y="116655"/>
                  </a:lnTo>
                  <a:lnTo>
                    <a:pt x="3749" y="116378"/>
                  </a:lnTo>
                  <a:lnTo>
                    <a:pt x="3890" y="115850"/>
                  </a:lnTo>
                  <a:lnTo>
                    <a:pt x="4676" y="114293"/>
                  </a:lnTo>
                  <a:lnTo>
                    <a:pt x="5188" y="113424"/>
                  </a:lnTo>
                  <a:lnTo>
                    <a:pt x="5999" y="112686"/>
                  </a:lnTo>
                  <a:lnTo>
                    <a:pt x="6490" y="112048"/>
                  </a:lnTo>
                  <a:lnTo>
                    <a:pt x="6539" y="111429"/>
                  </a:lnTo>
                  <a:lnTo>
                    <a:pt x="6539" y="111008"/>
                  </a:lnTo>
                  <a:lnTo>
                    <a:pt x="6539" y="110794"/>
                  </a:lnTo>
                  <a:lnTo>
                    <a:pt x="6370" y="110371"/>
                  </a:lnTo>
                  <a:lnTo>
                    <a:pt x="6259" y="109832"/>
                  </a:lnTo>
                  <a:lnTo>
                    <a:pt x="2594" y="106763"/>
                  </a:lnTo>
                  <a:lnTo>
                    <a:pt x="2125" y="106284"/>
                  </a:lnTo>
                  <a:lnTo>
                    <a:pt x="1215" y="104847"/>
                  </a:lnTo>
                  <a:lnTo>
                    <a:pt x="760" y="103896"/>
                  </a:lnTo>
                  <a:lnTo>
                    <a:pt x="687" y="103681"/>
                  </a:lnTo>
                  <a:lnTo>
                    <a:pt x="442" y="102962"/>
                  </a:lnTo>
                  <a:lnTo>
                    <a:pt x="410" y="102203"/>
                  </a:lnTo>
                  <a:lnTo>
                    <a:pt x="612" y="101593"/>
                  </a:lnTo>
                  <a:lnTo>
                    <a:pt x="934" y="101030"/>
                  </a:lnTo>
                  <a:lnTo>
                    <a:pt x="1500" y="100590"/>
                  </a:lnTo>
                  <a:lnTo>
                    <a:pt x="1844" y="100461"/>
                  </a:lnTo>
                  <a:lnTo>
                    <a:pt x="2007" y="100432"/>
                  </a:lnTo>
                  <a:lnTo>
                    <a:pt x="4215" y="100039"/>
                  </a:lnTo>
                  <a:lnTo>
                    <a:pt x="4845" y="99827"/>
                  </a:lnTo>
                  <a:lnTo>
                    <a:pt x="6055" y="99150"/>
                  </a:lnTo>
                  <a:lnTo>
                    <a:pt x="7074" y="98288"/>
                  </a:lnTo>
                  <a:lnTo>
                    <a:pt x="7443" y="98112"/>
                  </a:lnTo>
                  <a:lnTo>
                    <a:pt x="7733" y="98053"/>
                  </a:lnTo>
                  <a:lnTo>
                    <a:pt x="9704" y="98316"/>
                  </a:lnTo>
                  <a:lnTo>
                    <a:pt x="10135" y="98313"/>
                  </a:lnTo>
                  <a:lnTo>
                    <a:pt x="10819" y="98093"/>
                  </a:lnTo>
                  <a:lnTo>
                    <a:pt x="12596" y="96763"/>
                  </a:lnTo>
                  <a:lnTo>
                    <a:pt x="13163" y="96179"/>
                  </a:lnTo>
                  <a:lnTo>
                    <a:pt x="13369" y="95772"/>
                  </a:lnTo>
                  <a:lnTo>
                    <a:pt x="13481" y="95372"/>
                  </a:lnTo>
                  <a:lnTo>
                    <a:pt x="13523" y="95063"/>
                  </a:lnTo>
                  <a:lnTo>
                    <a:pt x="13598" y="94523"/>
                  </a:lnTo>
                  <a:lnTo>
                    <a:pt x="13629" y="94301"/>
                  </a:lnTo>
                  <a:lnTo>
                    <a:pt x="13569" y="93506"/>
                  </a:lnTo>
                  <a:lnTo>
                    <a:pt x="13118" y="92109"/>
                  </a:lnTo>
                  <a:lnTo>
                    <a:pt x="12680" y="91408"/>
                  </a:lnTo>
                  <a:lnTo>
                    <a:pt x="12380" y="91016"/>
                  </a:lnTo>
                  <a:lnTo>
                    <a:pt x="11032" y="89913"/>
                  </a:lnTo>
                  <a:lnTo>
                    <a:pt x="9257" y="88243"/>
                  </a:lnTo>
                  <a:lnTo>
                    <a:pt x="8356" y="87513"/>
                  </a:lnTo>
                  <a:lnTo>
                    <a:pt x="7431" y="86969"/>
                  </a:lnTo>
                  <a:lnTo>
                    <a:pt x="7187" y="86862"/>
                  </a:lnTo>
                  <a:lnTo>
                    <a:pt x="6506" y="86563"/>
                  </a:lnTo>
                  <a:lnTo>
                    <a:pt x="6278" y="86508"/>
                  </a:lnTo>
                  <a:lnTo>
                    <a:pt x="4211" y="86014"/>
                  </a:lnTo>
                  <a:lnTo>
                    <a:pt x="3410" y="85822"/>
                  </a:lnTo>
                  <a:lnTo>
                    <a:pt x="3162" y="85763"/>
                  </a:lnTo>
                  <a:lnTo>
                    <a:pt x="2876" y="85625"/>
                  </a:lnTo>
                  <a:lnTo>
                    <a:pt x="2390" y="85391"/>
                  </a:lnTo>
                  <a:lnTo>
                    <a:pt x="2157" y="85278"/>
                  </a:lnTo>
                  <a:lnTo>
                    <a:pt x="2003" y="85117"/>
                  </a:lnTo>
                  <a:lnTo>
                    <a:pt x="1645" y="84743"/>
                  </a:lnTo>
                  <a:lnTo>
                    <a:pt x="1187" y="84113"/>
                  </a:lnTo>
                  <a:lnTo>
                    <a:pt x="968" y="83681"/>
                  </a:lnTo>
                  <a:lnTo>
                    <a:pt x="866" y="82669"/>
                  </a:lnTo>
                  <a:lnTo>
                    <a:pt x="1016" y="81770"/>
                  </a:lnTo>
                  <a:lnTo>
                    <a:pt x="1350" y="81009"/>
                  </a:lnTo>
                  <a:lnTo>
                    <a:pt x="1960" y="80168"/>
                  </a:lnTo>
                  <a:lnTo>
                    <a:pt x="3059" y="79301"/>
                  </a:lnTo>
                  <a:lnTo>
                    <a:pt x="3283" y="79194"/>
                  </a:lnTo>
                  <a:lnTo>
                    <a:pt x="3761" y="78963"/>
                  </a:lnTo>
                  <a:lnTo>
                    <a:pt x="3927" y="78883"/>
                  </a:lnTo>
                  <a:lnTo>
                    <a:pt x="4531" y="78767"/>
                  </a:lnTo>
                  <a:lnTo>
                    <a:pt x="5903" y="78714"/>
                  </a:lnTo>
                  <a:lnTo>
                    <a:pt x="7765" y="78510"/>
                  </a:lnTo>
                  <a:lnTo>
                    <a:pt x="9045" y="78182"/>
                  </a:lnTo>
                  <a:lnTo>
                    <a:pt x="9690" y="77862"/>
                  </a:lnTo>
                  <a:lnTo>
                    <a:pt x="9957" y="78215"/>
                  </a:lnTo>
                  <a:lnTo>
                    <a:pt x="11849" y="80709"/>
                  </a:lnTo>
                  <a:lnTo>
                    <a:pt x="13244" y="82792"/>
                  </a:lnTo>
                  <a:lnTo>
                    <a:pt x="13470" y="83009"/>
                  </a:lnTo>
                  <a:lnTo>
                    <a:pt x="13628" y="83161"/>
                  </a:lnTo>
                  <a:lnTo>
                    <a:pt x="13831" y="83281"/>
                  </a:lnTo>
                  <a:lnTo>
                    <a:pt x="14958" y="83953"/>
                  </a:lnTo>
                  <a:lnTo>
                    <a:pt x="17444" y="85433"/>
                  </a:lnTo>
                  <a:lnTo>
                    <a:pt x="18342" y="85791"/>
                  </a:lnTo>
                  <a:lnTo>
                    <a:pt x="18588" y="85842"/>
                  </a:lnTo>
                  <a:lnTo>
                    <a:pt x="19218" y="85950"/>
                  </a:lnTo>
                  <a:lnTo>
                    <a:pt x="19382" y="85954"/>
                  </a:lnTo>
                  <a:lnTo>
                    <a:pt x="19626" y="85958"/>
                  </a:lnTo>
                  <a:lnTo>
                    <a:pt x="20353" y="85802"/>
                  </a:lnTo>
                  <a:lnTo>
                    <a:pt x="21829" y="85085"/>
                  </a:lnTo>
                  <a:lnTo>
                    <a:pt x="22855" y="84482"/>
                  </a:lnTo>
                  <a:lnTo>
                    <a:pt x="23976" y="84211"/>
                  </a:lnTo>
                  <a:lnTo>
                    <a:pt x="24509" y="84177"/>
                  </a:lnTo>
                  <a:lnTo>
                    <a:pt x="25748" y="83682"/>
                  </a:lnTo>
                  <a:lnTo>
                    <a:pt x="26088" y="83310"/>
                  </a:lnTo>
                  <a:lnTo>
                    <a:pt x="26338" y="82792"/>
                  </a:lnTo>
                  <a:lnTo>
                    <a:pt x="26445" y="82572"/>
                  </a:lnTo>
                  <a:lnTo>
                    <a:pt x="26591" y="82006"/>
                  </a:lnTo>
                  <a:lnTo>
                    <a:pt x="26582" y="81006"/>
                  </a:lnTo>
                  <a:lnTo>
                    <a:pt x="26198" y="80843"/>
                  </a:lnTo>
                  <a:lnTo>
                    <a:pt x="25841" y="80787"/>
                  </a:lnTo>
                  <a:lnTo>
                    <a:pt x="25708" y="80170"/>
                  </a:lnTo>
                  <a:lnTo>
                    <a:pt x="25465" y="79570"/>
                  </a:lnTo>
                  <a:lnTo>
                    <a:pt x="25176" y="79027"/>
                  </a:lnTo>
                  <a:lnTo>
                    <a:pt x="24461" y="77990"/>
                  </a:lnTo>
                  <a:lnTo>
                    <a:pt x="23324" y="76986"/>
                  </a:lnTo>
                  <a:lnTo>
                    <a:pt x="22764" y="76607"/>
                  </a:lnTo>
                  <a:lnTo>
                    <a:pt x="22264" y="76431"/>
                  </a:lnTo>
                  <a:lnTo>
                    <a:pt x="21676" y="76336"/>
                  </a:lnTo>
                  <a:lnTo>
                    <a:pt x="20757" y="76674"/>
                  </a:lnTo>
                  <a:lnTo>
                    <a:pt x="18768" y="77849"/>
                  </a:lnTo>
                  <a:lnTo>
                    <a:pt x="18016" y="78047"/>
                  </a:lnTo>
                  <a:lnTo>
                    <a:pt x="17428" y="78202"/>
                  </a:lnTo>
                  <a:lnTo>
                    <a:pt x="17031" y="78227"/>
                  </a:lnTo>
                  <a:lnTo>
                    <a:pt x="16812" y="78241"/>
                  </a:lnTo>
                  <a:lnTo>
                    <a:pt x="16581" y="78255"/>
                  </a:lnTo>
                  <a:lnTo>
                    <a:pt x="15843" y="78194"/>
                  </a:lnTo>
                  <a:lnTo>
                    <a:pt x="15275" y="78148"/>
                  </a:lnTo>
                  <a:lnTo>
                    <a:pt x="14265" y="77588"/>
                  </a:lnTo>
                  <a:lnTo>
                    <a:pt x="13288" y="76578"/>
                  </a:lnTo>
                  <a:lnTo>
                    <a:pt x="12437" y="75494"/>
                  </a:lnTo>
                  <a:lnTo>
                    <a:pt x="11739" y="74556"/>
                  </a:lnTo>
                  <a:lnTo>
                    <a:pt x="11619" y="74189"/>
                  </a:lnTo>
                  <a:lnTo>
                    <a:pt x="11560" y="73872"/>
                  </a:lnTo>
                  <a:lnTo>
                    <a:pt x="11535" y="73737"/>
                  </a:lnTo>
                  <a:lnTo>
                    <a:pt x="11539" y="73509"/>
                  </a:lnTo>
                  <a:lnTo>
                    <a:pt x="11574" y="72966"/>
                  </a:lnTo>
                  <a:lnTo>
                    <a:pt x="11803" y="72023"/>
                  </a:lnTo>
                  <a:lnTo>
                    <a:pt x="11956" y="71326"/>
                  </a:lnTo>
                  <a:lnTo>
                    <a:pt x="11804" y="70991"/>
                  </a:lnTo>
                  <a:lnTo>
                    <a:pt x="11800" y="70622"/>
                  </a:lnTo>
                  <a:lnTo>
                    <a:pt x="12190" y="69915"/>
                  </a:lnTo>
                  <a:lnTo>
                    <a:pt x="12294" y="69300"/>
                  </a:lnTo>
                  <a:lnTo>
                    <a:pt x="12223" y="69121"/>
                  </a:lnTo>
                  <a:lnTo>
                    <a:pt x="11921" y="68916"/>
                  </a:lnTo>
                  <a:lnTo>
                    <a:pt x="11768" y="68607"/>
                  </a:lnTo>
                  <a:lnTo>
                    <a:pt x="11773" y="67950"/>
                  </a:lnTo>
                  <a:lnTo>
                    <a:pt x="11969" y="67436"/>
                  </a:lnTo>
                  <a:lnTo>
                    <a:pt x="12131" y="67009"/>
                  </a:lnTo>
                  <a:lnTo>
                    <a:pt x="12408" y="66473"/>
                  </a:lnTo>
                  <a:lnTo>
                    <a:pt x="12734" y="66016"/>
                  </a:lnTo>
                  <a:lnTo>
                    <a:pt x="12925" y="65819"/>
                  </a:lnTo>
                  <a:lnTo>
                    <a:pt x="13187" y="65546"/>
                  </a:lnTo>
                  <a:lnTo>
                    <a:pt x="13403" y="65447"/>
                  </a:lnTo>
                  <a:lnTo>
                    <a:pt x="13605" y="65446"/>
                  </a:lnTo>
                  <a:lnTo>
                    <a:pt x="13916" y="65443"/>
                  </a:lnTo>
                  <a:lnTo>
                    <a:pt x="14532" y="65661"/>
                  </a:lnTo>
                  <a:lnTo>
                    <a:pt x="15261" y="66162"/>
                  </a:lnTo>
                  <a:lnTo>
                    <a:pt x="15441" y="66321"/>
                  </a:lnTo>
                  <a:lnTo>
                    <a:pt x="15771" y="66613"/>
                  </a:lnTo>
                  <a:lnTo>
                    <a:pt x="16082" y="66887"/>
                  </a:lnTo>
                  <a:lnTo>
                    <a:pt x="16623" y="67530"/>
                  </a:lnTo>
                  <a:lnTo>
                    <a:pt x="18995" y="66687"/>
                  </a:lnTo>
                  <a:lnTo>
                    <a:pt x="19447" y="66588"/>
                  </a:lnTo>
                  <a:lnTo>
                    <a:pt x="22682" y="66388"/>
                  </a:lnTo>
                  <a:lnTo>
                    <a:pt x="23541" y="66215"/>
                  </a:lnTo>
                  <a:lnTo>
                    <a:pt x="27050" y="68664"/>
                  </a:lnTo>
                  <a:lnTo>
                    <a:pt x="27503" y="68770"/>
                  </a:lnTo>
                  <a:lnTo>
                    <a:pt x="28865" y="68496"/>
                  </a:lnTo>
                  <a:lnTo>
                    <a:pt x="30504" y="67766"/>
                  </a:lnTo>
                  <a:lnTo>
                    <a:pt x="31315" y="67045"/>
                  </a:lnTo>
                  <a:lnTo>
                    <a:pt x="31655" y="66526"/>
                  </a:lnTo>
                  <a:lnTo>
                    <a:pt x="31885" y="65910"/>
                  </a:lnTo>
                  <a:lnTo>
                    <a:pt x="32011" y="65267"/>
                  </a:lnTo>
                  <a:lnTo>
                    <a:pt x="31903" y="64700"/>
                  </a:lnTo>
                  <a:lnTo>
                    <a:pt x="31586" y="63955"/>
                  </a:lnTo>
                  <a:lnTo>
                    <a:pt x="30381" y="62762"/>
                  </a:lnTo>
                  <a:lnTo>
                    <a:pt x="29512" y="62329"/>
                  </a:lnTo>
                  <a:lnTo>
                    <a:pt x="27916" y="62027"/>
                  </a:lnTo>
                  <a:lnTo>
                    <a:pt x="27259" y="61782"/>
                  </a:lnTo>
                  <a:lnTo>
                    <a:pt x="25022" y="60659"/>
                  </a:lnTo>
                  <a:lnTo>
                    <a:pt x="24761" y="60473"/>
                  </a:lnTo>
                  <a:lnTo>
                    <a:pt x="24452" y="60251"/>
                  </a:lnTo>
                  <a:lnTo>
                    <a:pt x="24086" y="59704"/>
                  </a:lnTo>
                  <a:lnTo>
                    <a:pt x="23679" y="58817"/>
                  </a:lnTo>
                  <a:lnTo>
                    <a:pt x="23178" y="58044"/>
                  </a:lnTo>
                  <a:lnTo>
                    <a:pt x="22105" y="56712"/>
                  </a:lnTo>
                  <a:lnTo>
                    <a:pt x="21777" y="56172"/>
                  </a:lnTo>
                  <a:lnTo>
                    <a:pt x="21300" y="54692"/>
                  </a:lnTo>
                  <a:lnTo>
                    <a:pt x="21065" y="53406"/>
                  </a:lnTo>
                  <a:lnTo>
                    <a:pt x="21092" y="52601"/>
                  </a:lnTo>
                  <a:lnTo>
                    <a:pt x="21340" y="51899"/>
                  </a:lnTo>
                  <a:lnTo>
                    <a:pt x="22650" y="50071"/>
                  </a:lnTo>
                  <a:lnTo>
                    <a:pt x="23357" y="49244"/>
                  </a:lnTo>
                  <a:lnTo>
                    <a:pt x="23620" y="48969"/>
                  </a:lnTo>
                  <a:lnTo>
                    <a:pt x="25770" y="46723"/>
                  </a:lnTo>
                  <a:lnTo>
                    <a:pt x="27102" y="45186"/>
                  </a:lnTo>
                  <a:lnTo>
                    <a:pt x="28255" y="43380"/>
                  </a:lnTo>
                  <a:lnTo>
                    <a:pt x="29116" y="42328"/>
                  </a:lnTo>
                  <a:lnTo>
                    <a:pt x="29218" y="42092"/>
                  </a:lnTo>
                  <a:lnTo>
                    <a:pt x="29198" y="41884"/>
                  </a:lnTo>
                  <a:lnTo>
                    <a:pt x="29182" y="41710"/>
                  </a:lnTo>
                  <a:lnTo>
                    <a:pt x="28836" y="41234"/>
                  </a:lnTo>
                  <a:lnTo>
                    <a:pt x="27916" y="40445"/>
                  </a:lnTo>
                  <a:lnTo>
                    <a:pt x="25862" y="39367"/>
                  </a:lnTo>
                  <a:lnTo>
                    <a:pt x="24468" y="38773"/>
                  </a:lnTo>
                  <a:lnTo>
                    <a:pt x="20290" y="37660"/>
                  </a:lnTo>
                  <a:lnTo>
                    <a:pt x="19630" y="37346"/>
                  </a:lnTo>
                  <a:lnTo>
                    <a:pt x="19285" y="37006"/>
                  </a:lnTo>
                  <a:lnTo>
                    <a:pt x="19021" y="36440"/>
                  </a:lnTo>
                  <a:lnTo>
                    <a:pt x="18988" y="36261"/>
                  </a:lnTo>
                  <a:lnTo>
                    <a:pt x="18893" y="35677"/>
                  </a:lnTo>
                  <a:lnTo>
                    <a:pt x="18896" y="35334"/>
                  </a:lnTo>
                  <a:lnTo>
                    <a:pt x="18897" y="35144"/>
                  </a:lnTo>
                  <a:lnTo>
                    <a:pt x="18979" y="34667"/>
                  </a:lnTo>
                  <a:lnTo>
                    <a:pt x="19134" y="34230"/>
                  </a:lnTo>
                  <a:lnTo>
                    <a:pt x="19747" y="33494"/>
                  </a:lnTo>
                  <a:lnTo>
                    <a:pt x="20257" y="33130"/>
                  </a:lnTo>
                  <a:lnTo>
                    <a:pt x="20758" y="32888"/>
                  </a:lnTo>
                  <a:lnTo>
                    <a:pt x="21299" y="32744"/>
                  </a:lnTo>
                  <a:lnTo>
                    <a:pt x="22456" y="32645"/>
                  </a:lnTo>
                  <a:lnTo>
                    <a:pt x="24256" y="32646"/>
                  </a:lnTo>
                  <a:lnTo>
                    <a:pt x="24983" y="32364"/>
                  </a:lnTo>
                  <a:lnTo>
                    <a:pt x="25392" y="31959"/>
                  </a:lnTo>
                  <a:lnTo>
                    <a:pt x="26146" y="30979"/>
                  </a:lnTo>
                  <a:lnTo>
                    <a:pt x="28072" y="29706"/>
                  </a:lnTo>
                  <a:lnTo>
                    <a:pt x="28756" y="31114"/>
                  </a:lnTo>
                  <a:lnTo>
                    <a:pt x="29873" y="33958"/>
                  </a:lnTo>
                  <a:lnTo>
                    <a:pt x="30131" y="34952"/>
                  </a:lnTo>
                  <a:lnTo>
                    <a:pt x="30504" y="35679"/>
                  </a:lnTo>
                  <a:lnTo>
                    <a:pt x="31031" y="36096"/>
                  </a:lnTo>
                  <a:lnTo>
                    <a:pt x="31301" y="36265"/>
                  </a:lnTo>
                  <a:lnTo>
                    <a:pt x="31841" y="36484"/>
                  </a:lnTo>
                  <a:lnTo>
                    <a:pt x="32117" y="36596"/>
                  </a:lnTo>
                  <a:lnTo>
                    <a:pt x="32672" y="36695"/>
                  </a:lnTo>
                  <a:lnTo>
                    <a:pt x="33513" y="36643"/>
                  </a:lnTo>
                  <a:lnTo>
                    <a:pt x="34291" y="36421"/>
                  </a:lnTo>
                  <a:lnTo>
                    <a:pt x="34709" y="36184"/>
                  </a:lnTo>
                  <a:lnTo>
                    <a:pt x="35025" y="35837"/>
                  </a:lnTo>
                  <a:lnTo>
                    <a:pt x="35215" y="35474"/>
                  </a:lnTo>
                  <a:lnTo>
                    <a:pt x="35499" y="34268"/>
                  </a:lnTo>
                  <a:lnTo>
                    <a:pt x="35539" y="34098"/>
                  </a:lnTo>
                  <a:lnTo>
                    <a:pt x="35506" y="33619"/>
                  </a:lnTo>
                  <a:lnTo>
                    <a:pt x="35430" y="33375"/>
                  </a:lnTo>
                  <a:lnTo>
                    <a:pt x="34280" y="31538"/>
                  </a:lnTo>
                  <a:lnTo>
                    <a:pt x="33433" y="30779"/>
                  </a:lnTo>
                  <a:lnTo>
                    <a:pt x="33115" y="30201"/>
                  </a:lnTo>
                  <a:lnTo>
                    <a:pt x="32078" y="27122"/>
                  </a:lnTo>
                  <a:lnTo>
                    <a:pt x="32752" y="26889"/>
                  </a:lnTo>
                  <a:lnTo>
                    <a:pt x="33506" y="26748"/>
                  </a:lnTo>
                  <a:lnTo>
                    <a:pt x="34308" y="26702"/>
                  </a:lnTo>
                  <a:lnTo>
                    <a:pt x="35897" y="26924"/>
                  </a:lnTo>
                  <a:lnTo>
                    <a:pt x="36951" y="27320"/>
                  </a:lnTo>
                  <a:lnTo>
                    <a:pt x="37942" y="27282"/>
                  </a:lnTo>
                  <a:lnTo>
                    <a:pt x="38947" y="27085"/>
                  </a:lnTo>
                  <a:lnTo>
                    <a:pt x="40391" y="26454"/>
                  </a:lnTo>
                  <a:lnTo>
                    <a:pt x="40615" y="26442"/>
                  </a:lnTo>
                  <a:lnTo>
                    <a:pt x="41570" y="26659"/>
                  </a:lnTo>
                  <a:lnTo>
                    <a:pt x="43534" y="26348"/>
                  </a:lnTo>
                  <a:lnTo>
                    <a:pt x="44520" y="25772"/>
                  </a:lnTo>
                  <a:lnTo>
                    <a:pt x="44895" y="25373"/>
                  </a:lnTo>
                  <a:lnTo>
                    <a:pt x="45103" y="24870"/>
                  </a:lnTo>
                  <a:lnTo>
                    <a:pt x="45150" y="24510"/>
                  </a:lnTo>
                  <a:lnTo>
                    <a:pt x="45140" y="24370"/>
                  </a:lnTo>
                  <a:lnTo>
                    <a:pt x="45110" y="23927"/>
                  </a:lnTo>
                  <a:lnTo>
                    <a:pt x="45098" y="23737"/>
                  </a:lnTo>
                  <a:lnTo>
                    <a:pt x="44882" y="22677"/>
                  </a:lnTo>
                  <a:lnTo>
                    <a:pt x="44938" y="21692"/>
                  </a:lnTo>
                  <a:lnTo>
                    <a:pt x="45040" y="21207"/>
                  </a:lnTo>
                  <a:lnTo>
                    <a:pt x="45233" y="20692"/>
                  </a:lnTo>
                  <a:lnTo>
                    <a:pt x="45781" y="19824"/>
                  </a:lnTo>
                  <a:lnTo>
                    <a:pt x="46762" y="18500"/>
                  </a:lnTo>
                  <a:lnTo>
                    <a:pt x="47098" y="17797"/>
                  </a:lnTo>
                  <a:lnTo>
                    <a:pt x="47281" y="17122"/>
                  </a:lnTo>
                  <a:lnTo>
                    <a:pt x="47290" y="16760"/>
                  </a:lnTo>
                  <a:lnTo>
                    <a:pt x="47141" y="16260"/>
                  </a:lnTo>
                  <a:lnTo>
                    <a:pt x="47101" y="16124"/>
                  </a:lnTo>
                  <a:lnTo>
                    <a:pt x="46494" y="15106"/>
                  </a:lnTo>
                  <a:lnTo>
                    <a:pt x="46196" y="14835"/>
                  </a:lnTo>
                  <a:lnTo>
                    <a:pt x="45715" y="14503"/>
                  </a:lnTo>
                  <a:lnTo>
                    <a:pt x="45008" y="14309"/>
                  </a:lnTo>
                  <a:lnTo>
                    <a:pt x="44304" y="14311"/>
                  </a:lnTo>
                  <a:lnTo>
                    <a:pt x="43319" y="14820"/>
                  </a:lnTo>
                  <a:lnTo>
                    <a:pt x="41644" y="15131"/>
                  </a:lnTo>
                  <a:lnTo>
                    <a:pt x="41084" y="15082"/>
                  </a:lnTo>
                  <a:lnTo>
                    <a:pt x="40711" y="14935"/>
                  </a:lnTo>
                  <a:lnTo>
                    <a:pt x="37468" y="12428"/>
                  </a:lnTo>
                  <a:lnTo>
                    <a:pt x="37184" y="12119"/>
                  </a:lnTo>
                  <a:lnTo>
                    <a:pt x="36359" y="1088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8" name="pg459">
              <a:extLst>
                <a:ext uri="{FF2B5EF4-FFF2-40B4-BE49-F238E27FC236}">
                  <a16:creationId xmlns:a16="http://schemas.microsoft.com/office/drawing/2014/main" id="{37EA1AB6-2C24-1F4B-B689-E5712331ED81}"/>
                </a:ext>
              </a:extLst>
            </p:cNvPr>
            <p:cNvSpPr/>
            <p:nvPr/>
          </p:nvSpPr>
          <p:spPr>
            <a:xfrm>
              <a:off x="5213945" y="4104700"/>
              <a:ext cx="11472" cy="8899"/>
            </a:xfrm>
            <a:custGeom>
              <a:avLst/>
              <a:gdLst/>
              <a:ahLst/>
              <a:cxnLst/>
              <a:rect l="0" t="0" r="0" b="0"/>
              <a:pathLst>
                <a:path w="11472" h="8899">
                  <a:moveTo>
                    <a:pt x="3196" y="5916"/>
                  </a:moveTo>
                  <a:lnTo>
                    <a:pt x="4472" y="7383"/>
                  </a:lnTo>
                  <a:lnTo>
                    <a:pt x="4649" y="7818"/>
                  </a:lnTo>
                  <a:lnTo>
                    <a:pt x="4666" y="8899"/>
                  </a:lnTo>
                  <a:lnTo>
                    <a:pt x="6254" y="8861"/>
                  </a:lnTo>
                  <a:lnTo>
                    <a:pt x="8113" y="7445"/>
                  </a:lnTo>
                  <a:lnTo>
                    <a:pt x="9137" y="7438"/>
                  </a:lnTo>
                  <a:lnTo>
                    <a:pt x="9120" y="6648"/>
                  </a:lnTo>
                  <a:lnTo>
                    <a:pt x="10035" y="5035"/>
                  </a:lnTo>
                  <a:lnTo>
                    <a:pt x="11472" y="5047"/>
                  </a:lnTo>
                  <a:lnTo>
                    <a:pt x="11388" y="316"/>
                  </a:lnTo>
                  <a:lnTo>
                    <a:pt x="2664" y="391"/>
                  </a:lnTo>
                  <a:lnTo>
                    <a:pt x="2659" y="0"/>
                  </a:lnTo>
                  <a:lnTo>
                    <a:pt x="0" y="33"/>
                  </a:lnTo>
                  <a:lnTo>
                    <a:pt x="928" y="2395"/>
                  </a:lnTo>
                  <a:lnTo>
                    <a:pt x="923" y="3529"/>
                  </a:lnTo>
                  <a:lnTo>
                    <a:pt x="1397" y="3369"/>
                  </a:lnTo>
                  <a:lnTo>
                    <a:pt x="1816" y="435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79" name="pg460">
              <a:extLst>
                <a:ext uri="{FF2B5EF4-FFF2-40B4-BE49-F238E27FC236}">
                  <a16:creationId xmlns:a16="http://schemas.microsoft.com/office/drawing/2014/main" id="{51D1A796-F1BC-964B-94E3-38059D1AE1E6}"/>
                </a:ext>
              </a:extLst>
            </p:cNvPr>
            <p:cNvSpPr/>
            <p:nvPr/>
          </p:nvSpPr>
          <p:spPr>
            <a:xfrm>
              <a:off x="5202185" y="4118842"/>
              <a:ext cx="2933" cy="3004"/>
            </a:xfrm>
            <a:custGeom>
              <a:avLst/>
              <a:gdLst/>
              <a:ahLst/>
              <a:cxnLst/>
              <a:rect l="0" t="0" r="0" b="0"/>
              <a:pathLst>
                <a:path w="2933" h="3004">
                  <a:moveTo>
                    <a:pt x="990" y="2849"/>
                  </a:moveTo>
                  <a:lnTo>
                    <a:pt x="990" y="3004"/>
                  </a:lnTo>
                  <a:lnTo>
                    <a:pt x="1708" y="2475"/>
                  </a:lnTo>
                  <a:lnTo>
                    <a:pt x="2446" y="1699"/>
                  </a:lnTo>
                  <a:lnTo>
                    <a:pt x="2731" y="1186"/>
                  </a:lnTo>
                  <a:lnTo>
                    <a:pt x="2933" y="449"/>
                  </a:lnTo>
                  <a:lnTo>
                    <a:pt x="1145" y="431"/>
                  </a:lnTo>
                  <a:lnTo>
                    <a:pt x="1144" y="4"/>
                  </a:lnTo>
                  <a:lnTo>
                    <a:pt x="0" y="0"/>
                  </a:lnTo>
                  <a:lnTo>
                    <a:pt x="979" y="145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0" name="pg461">
              <a:extLst>
                <a:ext uri="{FF2B5EF4-FFF2-40B4-BE49-F238E27FC236}">
                  <a16:creationId xmlns:a16="http://schemas.microsoft.com/office/drawing/2014/main" id="{01AE1988-3820-B742-A70E-31E1FA37B585}"/>
                </a:ext>
              </a:extLst>
            </p:cNvPr>
            <p:cNvSpPr/>
            <p:nvPr/>
          </p:nvSpPr>
          <p:spPr>
            <a:xfrm>
              <a:off x="5227075" y="4117909"/>
              <a:ext cx="5469" cy="7262"/>
            </a:xfrm>
            <a:custGeom>
              <a:avLst/>
              <a:gdLst/>
              <a:ahLst/>
              <a:cxnLst/>
              <a:rect l="0" t="0" r="0" b="0"/>
              <a:pathLst>
                <a:path w="5469" h="7262">
                  <a:moveTo>
                    <a:pt x="5469" y="0"/>
                  </a:moveTo>
                  <a:lnTo>
                    <a:pt x="4369" y="1371"/>
                  </a:lnTo>
                  <a:lnTo>
                    <a:pt x="3952" y="1825"/>
                  </a:lnTo>
                  <a:lnTo>
                    <a:pt x="3621" y="2004"/>
                  </a:lnTo>
                  <a:lnTo>
                    <a:pt x="2256" y="2182"/>
                  </a:lnTo>
                  <a:lnTo>
                    <a:pt x="1749" y="2383"/>
                  </a:lnTo>
                  <a:lnTo>
                    <a:pt x="1474" y="2631"/>
                  </a:lnTo>
                  <a:lnTo>
                    <a:pt x="672" y="4165"/>
                  </a:lnTo>
                  <a:lnTo>
                    <a:pt x="3" y="5885"/>
                  </a:lnTo>
                  <a:lnTo>
                    <a:pt x="0" y="6299"/>
                  </a:lnTo>
                  <a:lnTo>
                    <a:pt x="66" y="6507"/>
                  </a:lnTo>
                  <a:lnTo>
                    <a:pt x="508" y="7262"/>
                  </a:lnTo>
                  <a:lnTo>
                    <a:pt x="647" y="7215"/>
                  </a:lnTo>
                  <a:lnTo>
                    <a:pt x="161" y="6295"/>
                  </a:lnTo>
                  <a:lnTo>
                    <a:pt x="140" y="5990"/>
                  </a:lnTo>
                  <a:lnTo>
                    <a:pt x="609" y="5018"/>
                  </a:lnTo>
                  <a:lnTo>
                    <a:pt x="757" y="4276"/>
                  </a:lnTo>
                  <a:lnTo>
                    <a:pt x="1514" y="2861"/>
                  </a:lnTo>
                  <a:lnTo>
                    <a:pt x="1731" y="2631"/>
                  </a:lnTo>
                  <a:lnTo>
                    <a:pt x="2178" y="2383"/>
                  </a:lnTo>
                  <a:lnTo>
                    <a:pt x="3646" y="2190"/>
                  </a:lnTo>
                  <a:lnTo>
                    <a:pt x="4134" y="190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1" name="pg462">
              <a:extLst>
                <a:ext uri="{FF2B5EF4-FFF2-40B4-BE49-F238E27FC236}">
                  <a16:creationId xmlns:a16="http://schemas.microsoft.com/office/drawing/2014/main" id="{89A598E3-EA21-9A40-93B5-F224CF9C0CF9}"/>
                </a:ext>
              </a:extLst>
            </p:cNvPr>
            <p:cNvSpPr/>
            <p:nvPr/>
          </p:nvSpPr>
          <p:spPr>
            <a:xfrm>
              <a:off x="5415736" y="3795883"/>
              <a:ext cx="158867" cy="200441"/>
            </a:xfrm>
            <a:custGeom>
              <a:avLst/>
              <a:gdLst/>
              <a:ahLst/>
              <a:cxnLst/>
              <a:rect l="0" t="0" r="0" b="0"/>
              <a:pathLst>
                <a:path w="158867" h="200441">
                  <a:moveTo>
                    <a:pt x="78771" y="102"/>
                  </a:moveTo>
                  <a:lnTo>
                    <a:pt x="89109" y="69"/>
                  </a:lnTo>
                  <a:lnTo>
                    <a:pt x="103112" y="26"/>
                  </a:lnTo>
                  <a:lnTo>
                    <a:pt x="104995" y="20"/>
                  </a:lnTo>
                  <a:lnTo>
                    <a:pt x="108631" y="9"/>
                  </a:lnTo>
                  <a:lnTo>
                    <a:pt x="110714" y="0"/>
                  </a:lnTo>
                  <a:lnTo>
                    <a:pt x="119877" y="56"/>
                  </a:lnTo>
                  <a:lnTo>
                    <a:pt x="122275" y="71"/>
                  </a:lnTo>
                  <a:lnTo>
                    <a:pt x="124473" y="75"/>
                  </a:lnTo>
                  <a:lnTo>
                    <a:pt x="128639" y="81"/>
                  </a:lnTo>
                  <a:lnTo>
                    <a:pt x="129264" y="82"/>
                  </a:lnTo>
                  <a:lnTo>
                    <a:pt x="137729" y="95"/>
                  </a:lnTo>
                  <a:lnTo>
                    <a:pt x="137871" y="95"/>
                  </a:lnTo>
                  <a:lnTo>
                    <a:pt x="138122" y="95"/>
                  </a:lnTo>
                  <a:lnTo>
                    <a:pt x="138280" y="91"/>
                  </a:lnTo>
                  <a:lnTo>
                    <a:pt x="138677" y="81"/>
                  </a:lnTo>
                  <a:lnTo>
                    <a:pt x="138970" y="80"/>
                  </a:lnTo>
                  <a:lnTo>
                    <a:pt x="139186" y="80"/>
                  </a:lnTo>
                  <a:lnTo>
                    <a:pt x="139941" y="78"/>
                  </a:lnTo>
                  <a:lnTo>
                    <a:pt x="140989" y="76"/>
                  </a:lnTo>
                  <a:lnTo>
                    <a:pt x="141139" y="76"/>
                  </a:lnTo>
                  <a:lnTo>
                    <a:pt x="144452" y="70"/>
                  </a:lnTo>
                  <a:lnTo>
                    <a:pt x="145638" y="67"/>
                  </a:lnTo>
                  <a:lnTo>
                    <a:pt x="145800" y="790"/>
                  </a:lnTo>
                  <a:lnTo>
                    <a:pt x="147274" y="3439"/>
                  </a:lnTo>
                  <a:lnTo>
                    <a:pt x="148239" y="4649"/>
                  </a:lnTo>
                  <a:lnTo>
                    <a:pt x="148740" y="5454"/>
                  </a:lnTo>
                  <a:lnTo>
                    <a:pt x="149258" y="6642"/>
                  </a:lnTo>
                  <a:lnTo>
                    <a:pt x="150619" y="10181"/>
                  </a:lnTo>
                  <a:lnTo>
                    <a:pt x="151399" y="11735"/>
                  </a:lnTo>
                  <a:lnTo>
                    <a:pt x="151621" y="12102"/>
                  </a:lnTo>
                  <a:lnTo>
                    <a:pt x="152595" y="13285"/>
                  </a:lnTo>
                  <a:lnTo>
                    <a:pt x="153451" y="14057"/>
                  </a:lnTo>
                  <a:lnTo>
                    <a:pt x="153843" y="14388"/>
                  </a:lnTo>
                  <a:lnTo>
                    <a:pt x="155352" y="15261"/>
                  </a:lnTo>
                  <a:lnTo>
                    <a:pt x="158594" y="16584"/>
                  </a:lnTo>
                  <a:lnTo>
                    <a:pt x="158867" y="16892"/>
                  </a:lnTo>
                  <a:lnTo>
                    <a:pt x="158214" y="23729"/>
                  </a:lnTo>
                  <a:lnTo>
                    <a:pt x="158200" y="23874"/>
                  </a:lnTo>
                  <a:lnTo>
                    <a:pt x="157967" y="26313"/>
                  </a:lnTo>
                  <a:lnTo>
                    <a:pt x="157889" y="27133"/>
                  </a:lnTo>
                  <a:lnTo>
                    <a:pt x="157601" y="30128"/>
                  </a:lnTo>
                  <a:lnTo>
                    <a:pt x="157034" y="35382"/>
                  </a:lnTo>
                  <a:lnTo>
                    <a:pt x="156468" y="40624"/>
                  </a:lnTo>
                  <a:lnTo>
                    <a:pt x="156210" y="44204"/>
                  </a:lnTo>
                  <a:lnTo>
                    <a:pt x="155893" y="46757"/>
                  </a:lnTo>
                  <a:lnTo>
                    <a:pt x="155747" y="47938"/>
                  </a:lnTo>
                  <a:lnTo>
                    <a:pt x="155067" y="53415"/>
                  </a:lnTo>
                  <a:lnTo>
                    <a:pt x="154158" y="60735"/>
                  </a:lnTo>
                  <a:lnTo>
                    <a:pt x="153888" y="63281"/>
                  </a:lnTo>
                  <a:lnTo>
                    <a:pt x="153739" y="64686"/>
                  </a:lnTo>
                  <a:lnTo>
                    <a:pt x="153581" y="66176"/>
                  </a:lnTo>
                  <a:lnTo>
                    <a:pt x="153512" y="66407"/>
                  </a:lnTo>
                  <a:lnTo>
                    <a:pt x="153416" y="67398"/>
                  </a:lnTo>
                  <a:lnTo>
                    <a:pt x="152347" y="77160"/>
                  </a:lnTo>
                  <a:lnTo>
                    <a:pt x="151305" y="86671"/>
                  </a:lnTo>
                  <a:lnTo>
                    <a:pt x="150096" y="99702"/>
                  </a:lnTo>
                  <a:lnTo>
                    <a:pt x="150060" y="100056"/>
                  </a:lnTo>
                  <a:lnTo>
                    <a:pt x="149182" y="108606"/>
                  </a:lnTo>
                  <a:lnTo>
                    <a:pt x="149060" y="109795"/>
                  </a:lnTo>
                  <a:lnTo>
                    <a:pt x="148771" y="112866"/>
                  </a:lnTo>
                  <a:lnTo>
                    <a:pt x="148639" y="114218"/>
                  </a:lnTo>
                  <a:lnTo>
                    <a:pt x="147373" y="126077"/>
                  </a:lnTo>
                  <a:lnTo>
                    <a:pt x="147294" y="127753"/>
                  </a:lnTo>
                  <a:lnTo>
                    <a:pt x="147249" y="128708"/>
                  </a:lnTo>
                  <a:lnTo>
                    <a:pt x="146853" y="131092"/>
                  </a:lnTo>
                  <a:lnTo>
                    <a:pt x="146665" y="133495"/>
                  </a:lnTo>
                  <a:lnTo>
                    <a:pt x="146360" y="136318"/>
                  </a:lnTo>
                  <a:lnTo>
                    <a:pt x="146267" y="137177"/>
                  </a:lnTo>
                  <a:lnTo>
                    <a:pt x="145621" y="143157"/>
                  </a:lnTo>
                  <a:lnTo>
                    <a:pt x="145364" y="145804"/>
                  </a:lnTo>
                  <a:lnTo>
                    <a:pt x="145301" y="146449"/>
                  </a:lnTo>
                  <a:lnTo>
                    <a:pt x="145236" y="147117"/>
                  </a:lnTo>
                  <a:lnTo>
                    <a:pt x="145156" y="147937"/>
                  </a:lnTo>
                  <a:lnTo>
                    <a:pt x="144710" y="152529"/>
                  </a:lnTo>
                  <a:lnTo>
                    <a:pt x="144256" y="157268"/>
                  </a:lnTo>
                  <a:lnTo>
                    <a:pt x="143462" y="164659"/>
                  </a:lnTo>
                  <a:lnTo>
                    <a:pt x="142716" y="171608"/>
                  </a:lnTo>
                  <a:lnTo>
                    <a:pt x="142213" y="176404"/>
                  </a:lnTo>
                  <a:lnTo>
                    <a:pt x="142094" y="177474"/>
                  </a:lnTo>
                  <a:lnTo>
                    <a:pt x="142019" y="178155"/>
                  </a:lnTo>
                  <a:lnTo>
                    <a:pt x="141911" y="179122"/>
                  </a:lnTo>
                  <a:lnTo>
                    <a:pt x="141051" y="186871"/>
                  </a:lnTo>
                  <a:lnTo>
                    <a:pt x="140593" y="191455"/>
                  </a:lnTo>
                  <a:lnTo>
                    <a:pt x="140460" y="192780"/>
                  </a:lnTo>
                  <a:lnTo>
                    <a:pt x="140297" y="193830"/>
                  </a:lnTo>
                  <a:lnTo>
                    <a:pt x="140257" y="194084"/>
                  </a:lnTo>
                  <a:lnTo>
                    <a:pt x="139061" y="194949"/>
                  </a:lnTo>
                  <a:lnTo>
                    <a:pt x="137935" y="195426"/>
                  </a:lnTo>
                  <a:lnTo>
                    <a:pt x="137384" y="195381"/>
                  </a:lnTo>
                  <a:lnTo>
                    <a:pt x="136901" y="195176"/>
                  </a:lnTo>
                  <a:lnTo>
                    <a:pt x="135793" y="194270"/>
                  </a:lnTo>
                  <a:lnTo>
                    <a:pt x="135562" y="193912"/>
                  </a:lnTo>
                  <a:lnTo>
                    <a:pt x="135047" y="194035"/>
                  </a:lnTo>
                  <a:lnTo>
                    <a:pt x="134426" y="194459"/>
                  </a:lnTo>
                  <a:lnTo>
                    <a:pt x="134156" y="194519"/>
                  </a:lnTo>
                  <a:lnTo>
                    <a:pt x="133199" y="194421"/>
                  </a:lnTo>
                  <a:lnTo>
                    <a:pt x="133246" y="193300"/>
                  </a:lnTo>
                  <a:lnTo>
                    <a:pt x="134046" y="193327"/>
                  </a:lnTo>
                  <a:lnTo>
                    <a:pt x="134902" y="193482"/>
                  </a:lnTo>
                  <a:lnTo>
                    <a:pt x="135114" y="192411"/>
                  </a:lnTo>
                  <a:lnTo>
                    <a:pt x="136546" y="182209"/>
                  </a:lnTo>
                  <a:lnTo>
                    <a:pt x="136622" y="181348"/>
                  </a:lnTo>
                  <a:lnTo>
                    <a:pt x="137561" y="181073"/>
                  </a:lnTo>
                  <a:lnTo>
                    <a:pt x="137547" y="180890"/>
                  </a:lnTo>
                  <a:lnTo>
                    <a:pt x="137418" y="180885"/>
                  </a:lnTo>
                  <a:lnTo>
                    <a:pt x="135061" y="181065"/>
                  </a:lnTo>
                  <a:lnTo>
                    <a:pt x="134070" y="181037"/>
                  </a:lnTo>
                  <a:lnTo>
                    <a:pt x="133781" y="182455"/>
                  </a:lnTo>
                  <a:lnTo>
                    <a:pt x="134005" y="182511"/>
                  </a:lnTo>
                  <a:lnTo>
                    <a:pt x="134250" y="182962"/>
                  </a:lnTo>
                  <a:lnTo>
                    <a:pt x="133624" y="184500"/>
                  </a:lnTo>
                  <a:lnTo>
                    <a:pt x="133198" y="184772"/>
                  </a:lnTo>
                  <a:lnTo>
                    <a:pt x="133528" y="186691"/>
                  </a:lnTo>
                  <a:lnTo>
                    <a:pt x="133848" y="187168"/>
                  </a:lnTo>
                  <a:lnTo>
                    <a:pt x="133837" y="187399"/>
                  </a:lnTo>
                  <a:lnTo>
                    <a:pt x="133641" y="187906"/>
                  </a:lnTo>
                  <a:lnTo>
                    <a:pt x="132671" y="187809"/>
                  </a:lnTo>
                  <a:lnTo>
                    <a:pt x="132241" y="187905"/>
                  </a:lnTo>
                  <a:lnTo>
                    <a:pt x="131875" y="188662"/>
                  </a:lnTo>
                  <a:lnTo>
                    <a:pt x="131378" y="189977"/>
                  </a:lnTo>
                  <a:lnTo>
                    <a:pt x="131523" y="190450"/>
                  </a:lnTo>
                  <a:lnTo>
                    <a:pt x="131982" y="190670"/>
                  </a:lnTo>
                  <a:lnTo>
                    <a:pt x="131353" y="191966"/>
                  </a:lnTo>
                  <a:lnTo>
                    <a:pt x="131751" y="192115"/>
                  </a:lnTo>
                  <a:lnTo>
                    <a:pt x="131758" y="192287"/>
                  </a:lnTo>
                  <a:lnTo>
                    <a:pt x="131246" y="193449"/>
                  </a:lnTo>
                  <a:lnTo>
                    <a:pt x="131321" y="194217"/>
                  </a:lnTo>
                  <a:lnTo>
                    <a:pt x="131502" y="194656"/>
                  </a:lnTo>
                  <a:lnTo>
                    <a:pt x="131093" y="195655"/>
                  </a:lnTo>
                  <a:lnTo>
                    <a:pt x="130719" y="196144"/>
                  </a:lnTo>
                  <a:lnTo>
                    <a:pt x="129538" y="196200"/>
                  </a:lnTo>
                  <a:lnTo>
                    <a:pt x="129289" y="196205"/>
                  </a:lnTo>
                  <a:lnTo>
                    <a:pt x="129072" y="196066"/>
                  </a:lnTo>
                  <a:lnTo>
                    <a:pt x="128670" y="195175"/>
                  </a:lnTo>
                  <a:lnTo>
                    <a:pt x="128713" y="194593"/>
                  </a:lnTo>
                  <a:lnTo>
                    <a:pt x="128618" y="194236"/>
                  </a:lnTo>
                  <a:lnTo>
                    <a:pt x="128053" y="193256"/>
                  </a:lnTo>
                  <a:lnTo>
                    <a:pt x="127438" y="192004"/>
                  </a:lnTo>
                  <a:lnTo>
                    <a:pt x="126599" y="192694"/>
                  </a:lnTo>
                  <a:lnTo>
                    <a:pt x="125974" y="192664"/>
                  </a:lnTo>
                  <a:lnTo>
                    <a:pt x="124322" y="193049"/>
                  </a:lnTo>
                  <a:lnTo>
                    <a:pt x="124177" y="193172"/>
                  </a:lnTo>
                  <a:lnTo>
                    <a:pt x="123800" y="193913"/>
                  </a:lnTo>
                  <a:lnTo>
                    <a:pt x="123449" y="194368"/>
                  </a:lnTo>
                  <a:lnTo>
                    <a:pt x="122496" y="194443"/>
                  </a:lnTo>
                  <a:lnTo>
                    <a:pt x="122735" y="193403"/>
                  </a:lnTo>
                  <a:lnTo>
                    <a:pt x="122919" y="193097"/>
                  </a:lnTo>
                  <a:lnTo>
                    <a:pt x="122935" y="192105"/>
                  </a:lnTo>
                  <a:lnTo>
                    <a:pt x="123110" y="191854"/>
                  </a:lnTo>
                  <a:lnTo>
                    <a:pt x="123022" y="191530"/>
                  </a:lnTo>
                  <a:lnTo>
                    <a:pt x="123033" y="190896"/>
                  </a:lnTo>
                  <a:lnTo>
                    <a:pt x="123198" y="189663"/>
                  </a:lnTo>
                  <a:lnTo>
                    <a:pt x="123425" y="189227"/>
                  </a:lnTo>
                  <a:lnTo>
                    <a:pt x="123239" y="187859"/>
                  </a:lnTo>
                  <a:lnTo>
                    <a:pt x="123046" y="187140"/>
                  </a:lnTo>
                  <a:lnTo>
                    <a:pt x="123072" y="186876"/>
                  </a:lnTo>
                  <a:lnTo>
                    <a:pt x="123423" y="186235"/>
                  </a:lnTo>
                  <a:lnTo>
                    <a:pt x="123796" y="185847"/>
                  </a:lnTo>
                  <a:lnTo>
                    <a:pt x="123945" y="185497"/>
                  </a:lnTo>
                  <a:lnTo>
                    <a:pt x="124484" y="183455"/>
                  </a:lnTo>
                  <a:lnTo>
                    <a:pt x="124907" y="182646"/>
                  </a:lnTo>
                  <a:lnTo>
                    <a:pt x="125127" y="182419"/>
                  </a:lnTo>
                  <a:lnTo>
                    <a:pt x="125657" y="182220"/>
                  </a:lnTo>
                  <a:lnTo>
                    <a:pt x="126619" y="181332"/>
                  </a:lnTo>
                  <a:lnTo>
                    <a:pt x="126460" y="181162"/>
                  </a:lnTo>
                  <a:lnTo>
                    <a:pt x="125081" y="182142"/>
                  </a:lnTo>
                  <a:lnTo>
                    <a:pt x="124665" y="181255"/>
                  </a:lnTo>
                  <a:lnTo>
                    <a:pt x="124142" y="180876"/>
                  </a:lnTo>
                  <a:lnTo>
                    <a:pt x="123836" y="180503"/>
                  </a:lnTo>
                  <a:lnTo>
                    <a:pt x="123501" y="179781"/>
                  </a:lnTo>
                  <a:lnTo>
                    <a:pt x="123266" y="178544"/>
                  </a:lnTo>
                  <a:lnTo>
                    <a:pt x="123525" y="177624"/>
                  </a:lnTo>
                  <a:lnTo>
                    <a:pt x="124006" y="176677"/>
                  </a:lnTo>
                  <a:lnTo>
                    <a:pt x="123031" y="176040"/>
                  </a:lnTo>
                  <a:lnTo>
                    <a:pt x="122590" y="176041"/>
                  </a:lnTo>
                  <a:lnTo>
                    <a:pt x="122245" y="175933"/>
                  </a:lnTo>
                  <a:lnTo>
                    <a:pt x="122078" y="175799"/>
                  </a:lnTo>
                  <a:lnTo>
                    <a:pt x="121744" y="175253"/>
                  </a:lnTo>
                  <a:lnTo>
                    <a:pt x="123040" y="174684"/>
                  </a:lnTo>
                  <a:lnTo>
                    <a:pt x="122445" y="173541"/>
                  </a:lnTo>
                  <a:lnTo>
                    <a:pt x="122128" y="173279"/>
                  </a:lnTo>
                  <a:lnTo>
                    <a:pt x="121074" y="172772"/>
                  </a:lnTo>
                  <a:lnTo>
                    <a:pt x="120391" y="172824"/>
                  </a:lnTo>
                  <a:lnTo>
                    <a:pt x="120028" y="173055"/>
                  </a:lnTo>
                  <a:lnTo>
                    <a:pt x="120006" y="173222"/>
                  </a:lnTo>
                  <a:lnTo>
                    <a:pt x="119764" y="173393"/>
                  </a:lnTo>
                  <a:lnTo>
                    <a:pt x="117904" y="174186"/>
                  </a:lnTo>
                  <a:lnTo>
                    <a:pt x="117701" y="174212"/>
                  </a:lnTo>
                  <a:lnTo>
                    <a:pt x="117082" y="174779"/>
                  </a:lnTo>
                  <a:lnTo>
                    <a:pt x="116997" y="175177"/>
                  </a:lnTo>
                  <a:lnTo>
                    <a:pt x="116274" y="175952"/>
                  </a:lnTo>
                  <a:lnTo>
                    <a:pt x="115766" y="176012"/>
                  </a:lnTo>
                  <a:lnTo>
                    <a:pt x="115389" y="176202"/>
                  </a:lnTo>
                  <a:lnTo>
                    <a:pt x="114891" y="176746"/>
                  </a:lnTo>
                  <a:lnTo>
                    <a:pt x="114212" y="177342"/>
                  </a:lnTo>
                  <a:lnTo>
                    <a:pt x="112498" y="178530"/>
                  </a:lnTo>
                  <a:lnTo>
                    <a:pt x="111669" y="178922"/>
                  </a:lnTo>
                  <a:lnTo>
                    <a:pt x="111516" y="179249"/>
                  </a:lnTo>
                  <a:lnTo>
                    <a:pt x="111552" y="179466"/>
                  </a:lnTo>
                  <a:lnTo>
                    <a:pt x="111325" y="180543"/>
                  </a:lnTo>
                  <a:lnTo>
                    <a:pt x="110525" y="180904"/>
                  </a:lnTo>
                  <a:lnTo>
                    <a:pt x="109423" y="181061"/>
                  </a:lnTo>
                  <a:lnTo>
                    <a:pt x="109145" y="181016"/>
                  </a:lnTo>
                  <a:lnTo>
                    <a:pt x="108349" y="180655"/>
                  </a:lnTo>
                  <a:lnTo>
                    <a:pt x="107801" y="180555"/>
                  </a:lnTo>
                  <a:lnTo>
                    <a:pt x="107026" y="180578"/>
                  </a:lnTo>
                  <a:lnTo>
                    <a:pt x="106798" y="180710"/>
                  </a:lnTo>
                  <a:lnTo>
                    <a:pt x="106208" y="180819"/>
                  </a:lnTo>
                  <a:lnTo>
                    <a:pt x="106009" y="180745"/>
                  </a:lnTo>
                  <a:lnTo>
                    <a:pt x="105803" y="180402"/>
                  </a:lnTo>
                  <a:lnTo>
                    <a:pt x="105544" y="180342"/>
                  </a:lnTo>
                  <a:lnTo>
                    <a:pt x="105160" y="180584"/>
                  </a:lnTo>
                  <a:lnTo>
                    <a:pt x="105024" y="181161"/>
                  </a:lnTo>
                  <a:lnTo>
                    <a:pt x="105440" y="181195"/>
                  </a:lnTo>
                  <a:lnTo>
                    <a:pt x="105621" y="181094"/>
                  </a:lnTo>
                  <a:lnTo>
                    <a:pt x="106194" y="181013"/>
                  </a:lnTo>
                  <a:lnTo>
                    <a:pt x="106272" y="181147"/>
                  </a:lnTo>
                  <a:lnTo>
                    <a:pt x="105824" y="181393"/>
                  </a:lnTo>
                  <a:lnTo>
                    <a:pt x="105145" y="181619"/>
                  </a:lnTo>
                  <a:lnTo>
                    <a:pt x="105070" y="181783"/>
                  </a:lnTo>
                  <a:lnTo>
                    <a:pt x="105091" y="182186"/>
                  </a:lnTo>
                  <a:lnTo>
                    <a:pt x="105041" y="182397"/>
                  </a:lnTo>
                  <a:lnTo>
                    <a:pt x="104817" y="182486"/>
                  </a:lnTo>
                  <a:lnTo>
                    <a:pt x="104706" y="181140"/>
                  </a:lnTo>
                  <a:lnTo>
                    <a:pt x="104214" y="181143"/>
                  </a:lnTo>
                  <a:lnTo>
                    <a:pt x="103220" y="182120"/>
                  </a:lnTo>
                  <a:lnTo>
                    <a:pt x="103020" y="182604"/>
                  </a:lnTo>
                  <a:lnTo>
                    <a:pt x="103019" y="182924"/>
                  </a:lnTo>
                  <a:lnTo>
                    <a:pt x="102810" y="183142"/>
                  </a:lnTo>
                  <a:lnTo>
                    <a:pt x="102115" y="182662"/>
                  </a:lnTo>
                  <a:lnTo>
                    <a:pt x="101851" y="181832"/>
                  </a:lnTo>
                  <a:lnTo>
                    <a:pt x="101803" y="181236"/>
                  </a:lnTo>
                  <a:lnTo>
                    <a:pt x="101282" y="180440"/>
                  </a:lnTo>
                  <a:lnTo>
                    <a:pt x="101059" y="180288"/>
                  </a:lnTo>
                  <a:lnTo>
                    <a:pt x="100633" y="179770"/>
                  </a:lnTo>
                  <a:lnTo>
                    <a:pt x="100536" y="179530"/>
                  </a:lnTo>
                  <a:lnTo>
                    <a:pt x="100366" y="178611"/>
                  </a:lnTo>
                  <a:lnTo>
                    <a:pt x="100431" y="178302"/>
                  </a:lnTo>
                  <a:lnTo>
                    <a:pt x="100993" y="177218"/>
                  </a:lnTo>
                  <a:lnTo>
                    <a:pt x="101880" y="176033"/>
                  </a:lnTo>
                  <a:lnTo>
                    <a:pt x="102644" y="175808"/>
                  </a:lnTo>
                  <a:lnTo>
                    <a:pt x="102796" y="176119"/>
                  </a:lnTo>
                  <a:lnTo>
                    <a:pt x="103036" y="176152"/>
                  </a:lnTo>
                  <a:lnTo>
                    <a:pt x="103223" y="175789"/>
                  </a:lnTo>
                  <a:lnTo>
                    <a:pt x="103257" y="175432"/>
                  </a:lnTo>
                  <a:lnTo>
                    <a:pt x="102623" y="174519"/>
                  </a:lnTo>
                  <a:lnTo>
                    <a:pt x="102469" y="173716"/>
                  </a:lnTo>
                  <a:lnTo>
                    <a:pt x="102510" y="173035"/>
                  </a:lnTo>
                  <a:lnTo>
                    <a:pt x="102819" y="172516"/>
                  </a:lnTo>
                  <a:lnTo>
                    <a:pt x="102442" y="171727"/>
                  </a:lnTo>
                  <a:lnTo>
                    <a:pt x="102448" y="170886"/>
                  </a:lnTo>
                  <a:lnTo>
                    <a:pt x="102665" y="170220"/>
                  </a:lnTo>
                  <a:lnTo>
                    <a:pt x="102873" y="169805"/>
                  </a:lnTo>
                  <a:lnTo>
                    <a:pt x="102905" y="169369"/>
                  </a:lnTo>
                  <a:lnTo>
                    <a:pt x="104096" y="165054"/>
                  </a:lnTo>
                  <a:lnTo>
                    <a:pt x="104219" y="164627"/>
                  </a:lnTo>
                  <a:lnTo>
                    <a:pt x="104287" y="164474"/>
                  </a:lnTo>
                  <a:lnTo>
                    <a:pt x="104564" y="163930"/>
                  </a:lnTo>
                  <a:lnTo>
                    <a:pt x="104562" y="163734"/>
                  </a:lnTo>
                  <a:lnTo>
                    <a:pt x="104205" y="163758"/>
                  </a:lnTo>
                  <a:lnTo>
                    <a:pt x="103966" y="163775"/>
                  </a:lnTo>
                  <a:lnTo>
                    <a:pt x="101278" y="163955"/>
                  </a:lnTo>
                  <a:lnTo>
                    <a:pt x="100427" y="163808"/>
                  </a:lnTo>
                  <a:lnTo>
                    <a:pt x="100625" y="163252"/>
                  </a:lnTo>
                  <a:lnTo>
                    <a:pt x="101016" y="163055"/>
                  </a:lnTo>
                  <a:lnTo>
                    <a:pt x="100988" y="162861"/>
                  </a:lnTo>
                  <a:lnTo>
                    <a:pt x="100820" y="162600"/>
                  </a:lnTo>
                  <a:lnTo>
                    <a:pt x="100593" y="162525"/>
                  </a:lnTo>
                  <a:lnTo>
                    <a:pt x="99254" y="162626"/>
                  </a:lnTo>
                  <a:lnTo>
                    <a:pt x="98973" y="162552"/>
                  </a:lnTo>
                  <a:lnTo>
                    <a:pt x="98620" y="162224"/>
                  </a:lnTo>
                  <a:lnTo>
                    <a:pt x="98236" y="161293"/>
                  </a:lnTo>
                  <a:lnTo>
                    <a:pt x="99094" y="160008"/>
                  </a:lnTo>
                  <a:lnTo>
                    <a:pt x="99283" y="159997"/>
                  </a:lnTo>
                  <a:lnTo>
                    <a:pt x="99895" y="159348"/>
                  </a:lnTo>
                  <a:lnTo>
                    <a:pt x="99792" y="158309"/>
                  </a:lnTo>
                  <a:lnTo>
                    <a:pt x="99593" y="158149"/>
                  </a:lnTo>
                  <a:lnTo>
                    <a:pt x="98734" y="158223"/>
                  </a:lnTo>
                  <a:lnTo>
                    <a:pt x="98375" y="158030"/>
                  </a:lnTo>
                  <a:lnTo>
                    <a:pt x="97990" y="157970"/>
                  </a:lnTo>
                  <a:lnTo>
                    <a:pt x="97745" y="158060"/>
                  </a:lnTo>
                  <a:lnTo>
                    <a:pt x="97517" y="158249"/>
                  </a:lnTo>
                  <a:lnTo>
                    <a:pt x="97428" y="158797"/>
                  </a:lnTo>
                  <a:lnTo>
                    <a:pt x="96391" y="159766"/>
                  </a:lnTo>
                  <a:lnTo>
                    <a:pt x="94633" y="160578"/>
                  </a:lnTo>
                  <a:lnTo>
                    <a:pt x="92717" y="160546"/>
                  </a:lnTo>
                  <a:lnTo>
                    <a:pt x="91108" y="160297"/>
                  </a:lnTo>
                  <a:lnTo>
                    <a:pt x="91204" y="161068"/>
                  </a:lnTo>
                  <a:lnTo>
                    <a:pt x="91421" y="161295"/>
                  </a:lnTo>
                  <a:lnTo>
                    <a:pt x="91753" y="161999"/>
                  </a:lnTo>
                  <a:lnTo>
                    <a:pt x="92070" y="162967"/>
                  </a:lnTo>
                  <a:lnTo>
                    <a:pt x="92256" y="164193"/>
                  </a:lnTo>
                  <a:lnTo>
                    <a:pt x="87515" y="164214"/>
                  </a:lnTo>
                  <a:lnTo>
                    <a:pt x="87466" y="162541"/>
                  </a:lnTo>
                  <a:lnTo>
                    <a:pt x="87409" y="162344"/>
                  </a:lnTo>
                  <a:lnTo>
                    <a:pt x="87050" y="161901"/>
                  </a:lnTo>
                  <a:lnTo>
                    <a:pt x="86502" y="161807"/>
                  </a:lnTo>
                  <a:lnTo>
                    <a:pt x="81277" y="161788"/>
                  </a:lnTo>
                  <a:lnTo>
                    <a:pt x="81371" y="162571"/>
                  </a:lnTo>
                  <a:lnTo>
                    <a:pt x="82222" y="163595"/>
                  </a:lnTo>
                  <a:lnTo>
                    <a:pt x="83155" y="165819"/>
                  </a:lnTo>
                  <a:lnTo>
                    <a:pt x="83809" y="167074"/>
                  </a:lnTo>
                  <a:lnTo>
                    <a:pt x="85094" y="168594"/>
                  </a:lnTo>
                  <a:lnTo>
                    <a:pt x="85428" y="168699"/>
                  </a:lnTo>
                  <a:lnTo>
                    <a:pt x="85791" y="168926"/>
                  </a:lnTo>
                  <a:lnTo>
                    <a:pt x="85891" y="169153"/>
                  </a:lnTo>
                  <a:lnTo>
                    <a:pt x="86452" y="172130"/>
                  </a:lnTo>
                  <a:lnTo>
                    <a:pt x="86466" y="172674"/>
                  </a:lnTo>
                  <a:lnTo>
                    <a:pt x="86214" y="172688"/>
                  </a:lnTo>
                  <a:lnTo>
                    <a:pt x="85808" y="172111"/>
                  </a:lnTo>
                  <a:lnTo>
                    <a:pt x="83489" y="170881"/>
                  </a:lnTo>
                  <a:lnTo>
                    <a:pt x="82575" y="170647"/>
                  </a:lnTo>
                  <a:lnTo>
                    <a:pt x="81977" y="170870"/>
                  </a:lnTo>
                  <a:lnTo>
                    <a:pt x="81383" y="170658"/>
                  </a:lnTo>
                  <a:lnTo>
                    <a:pt x="80991" y="170308"/>
                  </a:lnTo>
                  <a:lnTo>
                    <a:pt x="80856" y="169984"/>
                  </a:lnTo>
                  <a:lnTo>
                    <a:pt x="79967" y="169608"/>
                  </a:lnTo>
                  <a:lnTo>
                    <a:pt x="79838" y="169488"/>
                  </a:lnTo>
                  <a:lnTo>
                    <a:pt x="79682" y="168930"/>
                  </a:lnTo>
                  <a:lnTo>
                    <a:pt x="79119" y="168863"/>
                  </a:lnTo>
                  <a:lnTo>
                    <a:pt x="78426" y="168941"/>
                  </a:lnTo>
                  <a:lnTo>
                    <a:pt x="78320" y="169126"/>
                  </a:lnTo>
                  <a:lnTo>
                    <a:pt x="78303" y="170045"/>
                  </a:lnTo>
                  <a:lnTo>
                    <a:pt x="78294" y="183291"/>
                  </a:lnTo>
                  <a:lnTo>
                    <a:pt x="78315" y="192756"/>
                  </a:lnTo>
                  <a:lnTo>
                    <a:pt x="74947" y="192782"/>
                  </a:lnTo>
                  <a:lnTo>
                    <a:pt x="73538" y="189531"/>
                  </a:lnTo>
                  <a:lnTo>
                    <a:pt x="73211" y="189453"/>
                  </a:lnTo>
                  <a:lnTo>
                    <a:pt x="72728" y="189166"/>
                  </a:lnTo>
                  <a:lnTo>
                    <a:pt x="72167" y="188361"/>
                  </a:lnTo>
                  <a:lnTo>
                    <a:pt x="72118" y="188167"/>
                  </a:lnTo>
                  <a:lnTo>
                    <a:pt x="72203" y="188006"/>
                  </a:lnTo>
                  <a:lnTo>
                    <a:pt x="69087" y="187973"/>
                  </a:lnTo>
                  <a:lnTo>
                    <a:pt x="68980" y="190323"/>
                  </a:lnTo>
                  <a:lnTo>
                    <a:pt x="65764" y="190338"/>
                  </a:lnTo>
                  <a:lnTo>
                    <a:pt x="65526" y="190852"/>
                  </a:lnTo>
                  <a:lnTo>
                    <a:pt x="64947" y="190896"/>
                  </a:lnTo>
                  <a:lnTo>
                    <a:pt x="64670" y="191597"/>
                  </a:lnTo>
                  <a:lnTo>
                    <a:pt x="64535" y="192171"/>
                  </a:lnTo>
                  <a:lnTo>
                    <a:pt x="64522" y="192653"/>
                  </a:lnTo>
                  <a:lnTo>
                    <a:pt x="57487" y="192597"/>
                  </a:lnTo>
                  <a:lnTo>
                    <a:pt x="50978" y="192537"/>
                  </a:lnTo>
                  <a:lnTo>
                    <a:pt x="50971" y="193753"/>
                  </a:lnTo>
                  <a:lnTo>
                    <a:pt x="50098" y="193772"/>
                  </a:lnTo>
                  <a:lnTo>
                    <a:pt x="48767" y="194827"/>
                  </a:lnTo>
                  <a:lnTo>
                    <a:pt x="47886" y="195095"/>
                  </a:lnTo>
                  <a:lnTo>
                    <a:pt x="47399" y="194983"/>
                  </a:lnTo>
                  <a:lnTo>
                    <a:pt x="45815" y="194887"/>
                  </a:lnTo>
                  <a:lnTo>
                    <a:pt x="42964" y="194505"/>
                  </a:lnTo>
                  <a:lnTo>
                    <a:pt x="41487" y="193466"/>
                  </a:lnTo>
                  <a:lnTo>
                    <a:pt x="41602" y="191906"/>
                  </a:lnTo>
                  <a:lnTo>
                    <a:pt x="41923" y="192043"/>
                  </a:lnTo>
                  <a:lnTo>
                    <a:pt x="42747" y="192705"/>
                  </a:lnTo>
                  <a:lnTo>
                    <a:pt x="43689" y="191493"/>
                  </a:lnTo>
                  <a:lnTo>
                    <a:pt x="43669" y="191260"/>
                  </a:lnTo>
                  <a:lnTo>
                    <a:pt x="43000" y="190300"/>
                  </a:lnTo>
                  <a:lnTo>
                    <a:pt x="42389" y="189209"/>
                  </a:lnTo>
                  <a:lnTo>
                    <a:pt x="41733" y="188433"/>
                  </a:lnTo>
                  <a:lnTo>
                    <a:pt x="40948" y="187628"/>
                  </a:lnTo>
                  <a:lnTo>
                    <a:pt x="40444" y="187237"/>
                  </a:lnTo>
                  <a:lnTo>
                    <a:pt x="39957" y="187158"/>
                  </a:lnTo>
                  <a:lnTo>
                    <a:pt x="39786" y="187004"/>
                  </a:lnTo>
                  <a:lnTo>
                    <a:pt x="40029" y="186259"/>
                  </a:lnTo>
                  <a:lnTo>
                    <a:pt x="39980" y="185902"/>
                  </a:lnTo>
                  <a:lnTo>
                    <a:pt x="38882" y="182891"/>
                  </a:lnTo>
                  <a:lnTo>
                    <a:pt x="38427" y="183273"/>
                  </a:lnTo>
                  <a:lnTo>
                    <a:pt x="37854" y="184092"/>
                  </a:lnTo>
                  <a:lnTo>
                    <a:pt x="36930" y="185206"/>
                  </a:lnTo>
                  <a:lnTo>
                    <a:pt x="36113" y="186044"/>
                  </a:lnTo>
                  <a:lnTo>
                    <a:pt x="35352" y="187154"/>
                  </a:lnTo>
                  <a:lnTo>
                    <a:pt x="33586" y="188860"/>
                  </a:lnTo>
                  <a:lnTo>
                    <a:pt x="33231" y="189124"/>
                  </a:lnTo>
                  <a:lnTo>
                    <a:pt x="33242" y="188290"/>
                  </a:lnTo>
                  <a:lnTo>
                    <a:pt x="32563" y="186647"/>
                  </a:lnTo>
                  <a:lnTo>
                    <a:pt x="30957" y="186737"/>
                  </a:lnTo>
                  <a:lnTo>
                    <a:pt x="29028" y="188365"/>
                  </a:lnTo>
                  <a:lnTo>
                    <a:pt x="28783" y="188485"/>
                  </a:lnTo>
                  <a:lnTo>
                    <a:pt x="27758" y="188502"/>
                  </a:lnTo>
                  <a:lnTo>
                    <a:pt x="27628" y="188630"/>
                  </a:lnTo>
                  <a:lnTo>
                    <a:pt x="27575" y="189070"/>
                  </a:lnTo>
                  <a:lnTo>
                    <a:pt x="26932" y="189067"/>
                  </a:lnTo>
                  <a:lnTo>
                    <a:pt x="26407" y="189160"/>
                  </a:lnTo>
                  <a:lnTo>
                    <a:pt x="26162" y="189555"/>
                  </a:lnTo>
                  <a:lnTo>
                    <a:pt x="26126" y="189790"/>
                  </a:lnTo>
                  <a:lnTo>
                    <a:pt x="25426" y="189707"/>
                  </a:lnTo>
                  <a:lnTo>
                    <a:pt x="24737" y="189752"/>
                  </a:lnTo>
                  <a:lnTo>
                    <a:pt x="24527" y="190012"/>
                  </a:lnTo>
                  <a:lnTo>
                    <a:pt x="24474" y="190284"/>
                  </a:lnTo>
                  <a:lnTo>
                    <a:pt x="24229" y="190593"/>
                  </a:lnTo>
                  <a:lnTo>
                    <a:pt x="24215" y="192574"/>
                  </a:lnTo>
                  <a:lnTo>
                    <a:pt x="23307" y="192584"/>
                  </a:lnTo>
                  <a:lnTo>
                    <a:pt x="23056" y="193405"/>
                  </a:lnTo>
                  <a:lnTo>
                    <a:pt x="22555" y="194157"/>
                  </a:lnTo>
                  <a:lnTo>
                    <a:pt x="21814" y="194869"/>
                  </a:lnTo>
                  <a:lnTo>
                    <a:pt x="21486" y="194779"/>
                  </a:lnTo>
                  <a:lnTo>
                    <a:pt x="21351" y="194656"/>
                  </a:lnTo>
                  <a:lnTo>
                    <a:pt x="21074" y="193978"/>
                  </a:lnTo>
                  <a:lnTo>
                    <a:pt x="19414" y="194346"/>
                  </a:lnTo>
                  <a:lnTo>
                    <a:pt x="19515" y="194957"/>
                  </a:lnTo>
                  <a:lnTo>
                    <a:pt x="19248" y="195430"/>
                  </a:lnTo>
                  <a:lnTo>
                    <a:pt x="18258" y="196190"/>
                  </a:lnTo>
                  <a:lnTo>
                    <a:pt x="17863" y="196201"/>
                  </a:lnTo>
                  <a:lnTo>
                    <a:pt x="17394" y="196328"/>
                  </a:lnTo>
                  <a:lnTo>
                    <a:pt x="17322" y="200441"/>
                  </a:lnTo>
                  <a:lnTo>
                    <a:pt x="15964" y="199870"/>
                  </a:lnTo>
                  <a:lnTo>
                    <a:pt x="11839" y="198523"/>
                  </a:lnTo>
                  <a:lnTo>
                    <a:pt x="10080" y="197831"/>
                  </a:lnTo>
                  <a:lnTo>
                    <a:pt x="9573" y="194225"/>
                  </a:lnTo>
                  <a:lnTo>
                    <a:pt x="11557" y="194225"/>
                  </a:lnTo>
                  <a:lnTo>
                    <a:pt x="12103" y="194143"/>
                  </a:lnTo>
                  <a:lnTo>
                    <a:pt x="12320" y="193033"/>
                  </a:lnTo>
                  <a:lnTo>
                    <a:pt x="12365" y="192332"/>
                  </a:lnTo>
                  <a:lnTo>
                    <a:pt x="12521" y="191677"/>
                  </a:lnTo>
                  <a:lnTo>
                    <a:pt x="12990" y="190544"/>
                  </a:lnTo>
                  <a:lnTo>
                    <a:pt x="13150" y="190377"/>
                  </a:lnTo>
                  <a:lnTo>
                    <a:pt x="13927" y="190123"/>
                  </a:lnTo>
                  <a:lnTo>
                    <a:pt x="14929" y="190045"/>
                  </a:lnTo>
                  <a:lnTo>
                    <a:pt x="16055" y="189475"/>
                  </a:lnTo>
                  <a:lnTo>
                    <a:pt x="16364" y="188685"/>
                  </a:lnTo>
                  <a:lnTo>
                    <a:pt x="16481" y="188201"/>
                  </a:lnTo>
                  <a:lnTo>
                    <a:pt x="16623" y="188003"/>
                  </a:lnTo>
                  <a:lnTo>
                    <a:pt x="16808" y="187944"/>
                  </a:lnTo>
                  <a:lnTo>
                    <a:pt x="17810" y="187951"/>
                  </a:lnTo>
                  <a:lnTo>
                    <a:pt x="17415" y="186726"/>
                  </a:lnTo>
                  <a:lnTo>
                    <a:pt x="16708" y="186264"/>
                  </a:lnTo>
                  <a:lnTo>
                    <a:pt x="16044" y="186093"/>
                  </a:lnTo>
                  <a:lnTo>
                    <a:pt x="15149" y="186767"/>
                  </a:lnTo>
                  <a:lnTo>
                    <a:pt x="12679" y="187111"/>
                  </a:lnTo>
                  <a:lnTo>
                    <a:pt x="9838" y="188099"/>
                  </a:lnTo>
                  <a:lnTo>
                    <a:pt x="9288" y="188125"/>
                  </a:lnTo>
                  <a:lnTo>
                    <a:pt x="9530" y="187644"/>
                  </a:lnTo>
                  <a:lnTo>
                    <a:pt x="9499" y="184803"/>
                  </a:lnTo>
                  <a:lnTo>
                    <a:pt x="10326" y="184218"/>
                  </a:lnTo>
                  <a:lnTo>
                    <a:pt x="10254" y="183872"/>
                  </a:lnTo>
                  <a:lnTo>
                    <a:pt x="10297" y="183373"/>
                  </a:lnTo>
                  <a:lnTo>
                    <a:pt x="10595" y="182490"/>
                  </a:lnTo>
                  <a:lnTo>
                    <a:pt x="10591" y="181119"/>
                  </a:lnTo>
                  <a:lnTo>
                    <a:pt x="10530" y="180754"/>
                  </a:lnTo>
                  <a:lnTo>
                    <a:pt x="10217" y="179786"/>
                  </a:lnTo>
                  <a:lnTo>
                    <a:pt x="9726" y="179063"/>
                  </a:lnTo>
                  <a:lnTo>
                    <a:pt x="9489" y="179237"/>
                  </a:lnTo>
                  <a:lnTo>
                    <a:pt x="9325" y="179491"/>
                  </a:lnTo>
                  <a:lnTo>
                    <a:pt x="9190" y="179811"/>
                  </a:lnTo>
                  <a:lnTo>
                    <a:pt x="9207" y="180236"/>
                  </a:lnTo>
                  <a:lnTo>
                    <a:pt x="8599" y="180217"/>
                  </a:lnTo>
                  <a:lnTo>
                    <a:pt x="8347" y="179416"/>
                  </a:lnTo>
                  <a:lnTo>
                    <a:pt x="8057" y="177538"/>
                  </a:lnTo>
                  <a:lnTo>
                    <a:pt x="8034" y="175562"/>
                  </a:lnTo>
                  <a:lnTo>
                    <a:pt x="8442" y="175669"/>
                  </a:lnTo>
                  <a:lnTo>
                    <a:pt x="8762" y="175431"/>
                  </a:lnTo>
                  <a:lnTo>
                    <a:pt x="8840" y="175155"/>
                  </a:lnTo>
                  <a:lnTo>
                    <a:pt x="9000" y="174973"/>
                  </a:lnTo>
                  <a:lnTo>
                    <a:pt x="9859" y="174918"/>
                  </a:lnTo>
                  <a:lnTo>
                    <a:pt x="10431" y="174758"/>
                  </a:lnTo>
                  <a:lnTo>
                    <a:pt x="10666" y="174586"/>
                  </a:lnTo>
                  <a:lnTo>
                    <a:pt x="9907" y="171875"/>
                  </a:lnTo>
                  <a:lnTo>
                    <a:pt x="9329" y="171048"/>
                  </a:lnTo>
                  <a:lnTo>
                    <a:pt x="9237" y="170634"/>
                  </a:lnTo>
                  <a:lnTo>
                    <a:pt x="9262" y="170444"/>
                  </a:lnTo>
                  <a:lnTo>
                    <a:pt x="10578" y="169584"/>
                  </a:lnTo>
                  <a:lnTo>
                    <a:pt x="10723" y="169372"/>
                  </a:lnTo>
                  <a:lnTo>
                    <a:pt x="10848" y="168966"/>
                  </a:lnTo>
                  <a:lnTo>
                    <a:pt x="12488" y="168969"/>
                  </a:lnTo>
                  <a:lnTo>
                    <a:pt x="13402" y="168816"/>
                  </a:lnTo>
                  <a:lnTo>
                    <a:pt x="13647" y="168048"/>
                  </a:lnTo>
                  <a:lnTo>
                    <a:pt x="14184" y="167211"/>
                  </a:lnTo>
                  <a:lnTo>
                    <a:pt x="17388" y="167114"/>
                  </a:lnTo>
                  <a:lnTo>
                    <a:pt x="17311" y="164062"/>
                  </a:lnTo>
                  <a:lnTo>
                    <a:pt x="17283" y="161648"/>
                  </a:lnTo>
                  <a:lnTo>
                    <a:pt x="16974" y="161511"/>
                  </a:lnTo>
                  <a:lnTo>
                    <a:pt x="16764" y="161540"/>
                  </a:lnTo>
                  <a:lnTo>
                    <a:pt x="16863" y="160553"/>
                  </a:lnTo>
                  <a:lnTo>
                    <a:pt x="17433" y="159552"/>
                  </a:lnTo>
                  <a:lnTo>
                    <a:pt x="18590" y="159410"/>
                  </a:lnTo>
                  <a:lnTo>
                    <a:pt x="19288" y="159105"/>
                  </a:lnTo>
                  <a:lnTo>
                    <a:pt x="19982" y="159261"/>
                  </a:lnTo>
                  <a:lnTo>
                    <a:pt x="20708" y="158811"/>
                  </a:lnTo>
                  <a:lnTo>
                    <a:pt x="22414" y="158271"/>
                  </a:lnTo>
                  <a:lnTo>
                    <a:pt x="24116" y="158272"/>
                  </a:lnTo>
                  <a:lnTo>
                    <a:pt x="24104" y="157045"/>
                  </a:lnTo>
                  <a:lnTo>
                    <a:pt x="16542" y="157127"/>
                  </a:lnTo>
                  <a:lnTo>
                    <a:pt x="11343" y="155795"/>
                  </a:lnTo>
                  <a:lnTo>
                    <a:pt x="11677" y="154466"/>
                  </a:lnTo>
                  <a:lnTo>
                    <a:pt x="12506" y="153586"/>
                  </a:lnTo>
                  <a:lnTo>
                    <a:pt x="8322" y="153753"/>
                  </a:lnTo>
                  <a:lnTo>
                    <a:pt x="8392" y="152901"/>
                  </a:lnTo>
                  <a:lnTo>
                    <a:pt x="8635" y="152123"/>
                  </a:lnTo>
                  <a:lnTo>
                    <a:pt x="8738" y="151360"/>
                  </a:lnTo>
                  <a:lnTo>
                    <a:pt x="8387" y="149173"/>
                  </a:lnTo>
                  <a:lnTo>
                    <a:pt x="8045" y="148119"/>
                  </a:lnTo>
                  <a:lnTo>
                    <a:pt x="7422" y="147028"/>
                  </a:lnTo>
                  <a:lnTo>
                    <a:pt x="7344" y="146719"/>
                  </a:lnTo>
                  <a:lnTo>
                    <a:pt x="5719" y="145180"/>
                  </a:lnTo>
                  <a:lnTo>
                    <a:pt x="4640" y="143344"/>
                  </a:lnTo>
                  <a:lnTo>
                    <a:pt x="4137" y="142744"/>
                  </a:lnTo>
                  <a:lnTo>
                    <a:pt x="3368" y="142375"/>
                  </a:lnTo>
                  <a:lnTo>
                    <a:pt x="2865" y="142673"/>
                  </a:lnTo>
                  <a:lnTo>
                    <a:pt x="2605" y="142673"/>
                  </a:lnTo>
                  <a:lnTo>
                    <a:pt x="2412" y="142572"/>
                  </a:lnTo>
                  <a:lnTo>
                    <a:pt x="2298" y="142431"/>
                  </a:lnTo>
                  <a:lnTo>
                    <a:pt x="2298" y="142166"/>
                  </a:lnTo>
                  <a:lnTo>
                    <a:pt x="1974" y="141801"/>
                  </a:lnTo>
                  <a:lnTo>
                    <a:pt x="1543" y="141611"/>
                  </a:lnTo>
                  <a:lnTo>
                    <a:pt x="1230" y="141594"/>
                  </a:lnTo>
                  <a:lnTo>
                    <a:pt x="0" y="138843"/>
                  </a:lnTo>
                  <a:lnTo>
                    <a:pt x="413" y="138813"/>
                  </a:lnTo>
                  <a:lnTo>
                    <a:pt x="1183" y="138947"/>
                  </a:lnTo>
                  <a:lnTo>
                    <a:pt x="2427" y="139386"/>
                  </a:lnTo>
                  <a:lnTo>
                    <a:pt x="2795" y="139747"/>
                  </a:lnTo>
                  <a:lnTo>
                    <a:pt x="2869" y="140403"/>
                  </a:lnTo>
                  <a:lnTo>
                    <a:pt x="3764" y="140559"/>
                  </a:lnTo>
                  <a:lnTo>
                    <a:pt x="3561" y="139524"/>
                  </a:lnTo>
                  <a:lnTo>
                    <a:pt x="3429" y="138485"/>
                  </a:lnTo>
                  <a:lnTo>
                    <a:pt x="3444" y="137945"/>
                  </a:lnTo>
                  <a:lnTo>
                    <a:pt x="3142" y="135760"/>
                  </a:lnTo>
                  <a:lnTo>
                    <a:pt x="10283" y="135799"/>
                  </a:lnTo>
                  <a:lnTo>
                    <a:pt x="10266" y="134741"/>
                  </a:lnTo>
                  <a:lnTo>
                    <a:pt x="10226" y="129279"/>
                  </a:lnTo>
                  <a:lnTo>
                    <a:pt x="9592" y="129244"/>
                  </a:lnTo>
                  <a:lnTo>
                    <a:pt x="9085" y="129311"/>
                  </a:lnTo>
                  <a:lnTo>
                    <a:pt x="9070" y="129906"/>
                  </a:lnTo>
                  <a:lnTo>
                    <a:pt x="8767" y="129918"/>
                  </a:lnTo>
                  <a:lnTo>
                    <a:pt x="8568" y="128364"/>
                  </a:lnTo>
                  <a:lnTo>
                    <a:pt x="8055" y="127686"/>
                  </a:lnTo>
                  <a:lnTo>
                    <a:pt x="7907" y="126233"/>
                  </a:lnTo>
                  <a:lnTo>
                    <a:pt x="7973" y="125735"/>
                  </a:lnTo>
                  <a:lnTo>
                    <a:pt x="8125" y="125435"/>
                  </a:lnTo>
                  <a:lnTo>
                    <a:pt x="8937" y="125355"/>
                  </a:lnTo>
                  <a:lnTo>
                    <a:pt x="9814" y="124796"/>
                  </a:lnTo>
                  <a:lnTo>
                    <a:pt x="9499" y="122812"/>
                  </a:lnTo>
                  <a:lnTo>
                    <a:pt x="9646" y="121227"/>
                  </a:lnTo>
                  <a:lnTo>
                    <a:pt x="9735" y="121016"/>
                  </a:lnTo>
                  <a:lnTo>
                    <a:pt x="10224" y="121041"/>
                  </a:lnTo>
                  <a:lnTo>
                    <a:pt x="10238" y="120386"/>
                  </a:lnTo>
                  <a:lnTo>
                    <a:pt x="10209" y="117028"/>
                  </a:lnTo>
                  <a:lnTo>
                    <a:pt x="10015" y="117303"/>
                  </a:lnTo>
                  <a:lnTo>
                    <a:pt x="9405" y="118784"/>
                  </a:lnTo>
                  <a:lnTo>
                    <a:pt x="8748" y="118713"/>
                  </a:lnTo>
                  <a:lnTo>
                    <a:pt x="8606" y="117246"/>
                  </a:lnTo>
                  <a:lnTo>
                    <a:pt x="8732" y="116270"/>
                  </a:lnTo>
                  <a:lnTo>
                    <a:pt x="8740" y="114695"/>
                  </a:lnTo>
                  <a:lnTo>
                    <a:pt x="9065" y="113485"/>
                  </a:lnTo>
                  <a:lnTo>
                    <a:pt x="9062" y="113019"/>
                  </a:lnTo>
                  <a:lnTo>
                    <a:pt x="7912" y="112735"/>
                  </a:lnTo>
                  <a:lnTo>
                    <a:pt x="7927" y="111253"/>
                  </a:lnTo>
                  <a:lnTo>
                    <a:pt x="8475" y="110677"/>
                  </a:lnTo>
                  <a:lnTo>
                    <a:pt x="9396" y="110174"/>
                  </a:lnTo>
                  <a:lnTo>
                    <a:pt x="10196" y="110148"/>
                  </a:lnTo>
                  <a:lnTo>
                    <a:pt x="10168" y="104924"/>
                  </a:lnTo>
                  <a:lnTo>
                    <a:pt x="9527" y="104621"/>
                  </a:lnTo>
                  <a:lnTo>
                    <a:pt x="8977" y="104677"/>
                  </a:lnTo>
                  <a:lnTo>
                    <a:pt x="8205" y="104137"/>
                  </a:lnTo>
                  <a:lnTo>
                    <a:pt x="8273" y="103492"/>
                  </a:lnTo>
                  <a:lnTo>
                    <a:pt x="8227" y="103027"/>
                  </a:lnTo>
                  <a:lnTo>
                    <a:pt x="7605" y="102166"/>
                  </a:lnTo>
                  <a:lnTo>
                    <a:pt x="6897" y="101958"/>
                  </a:lnTo>
                  <a:lnTo>
                    <a:pt x="6161" y="101626"/>
                  </a:lnTo>
                  <a:lnTo>
                    <a:pt x="4832" y="100833"/>
                  </a:lnTo>
                  <a:lnTo>
                    <a:pt x="4184" y="100282"/>
                  </a:lnTo>
                  <a:lnTo>
                    <a:pt x="3363" y="100286"/>
                  </a:lnTo>
                  <a:lnTo>
                    <a:pt x="3313" y="99943"/>
                  </a:lnTo>
                  <a:lnTo>
                    <a:pt x="3753" y="99027"/>
                  </a:lnTo>
                  <a:lnTo>
                    <a:pt x="4931" y="97973"/>
                  </a:lnTo>
                  <a:lnTo>
                    <a:pt x="6649" y="97952"/>
                  </a:lnTo>
                  <a:lnTo>
                    <a:pt x="7089" y="97203"/>
                  </a:lnTo>
                  <a:lnTo>
                    <a:pt x="7623" y="95930"/>
                  </a:lnTo>
                  <a:lnTo>
                    <a:pt x="8578" y="95197"/>
                  </a:lnTo>
                  <a:lnTo>
                    <a:pt x="9104" y="95152"/>
                  </a:lnTo>
                  <a:lnTo>
                    <a:pt x="9526" y="94914"/>
                  </a:lnTo>
                  <a:lnTo>
                    <a:pt x="9430" y="94516"/>
                  </a:lnTo>
                  <a:lnTo>
                    <a:pt x="9455" y="94240"/>
                  </a:lnTo>
                  <a:lnTo>
                    <a:pt x="9905" y="93686"/>
                  </a:lnTo>
                  <a:lnTo>
                    <a:pt x="10171" y="93540"/>
                  </a:lnTo>
                  <a:lnTo>
                    <a:pt x="10179" y="95736"/>
                  </a:lnTo>
                  <a:lnTo>
                    <a:pt x="11744" y="95159"/>
                  </a:lnTo>
                  <a:lnTo>
                    <a:pt x="12731" y="95148"/>
                  </a:lnTo>
                  <a:lnTo>
                    <a:pt x="12642" y="95807"/>
                  </a:lnTo>
                  <a:lnTo>
                    <a:pt x="13020" y="96992"/>
                  </a:lnTo>
                  <a:lnTo>
                    <a:pt x="13683" y="97687"/>
                  </a:lnTo>
                  <a:lnTo>
                    <a:pt x="14431" y="97538"/>
                  </a:lnTo>
                  <a:lnTo>
                    <a:pt x="15356" y="98193"/>
                  </a:lnTo>
                  <a:lnTo>
                    <a:pt x="15743" y="99400"/>
                  </a:lnTo>
                  <a:lnTo>
                    <a:pt x="15708" y="99817"/>
                  </a:lnTo>
                  <a:lnTo>
                    <a:pt x="15927" y="100263"/>
                  </a:lnTo>
                  <a:lnTo>
                    <a:pt x="24217" y="100213"/>
                  </a:lnTo>
                  <a:lnTo>
                    <a:pt x="30172" y="100174"/>
                  </a:lnTo>
                  <a:lnTo>
                    <a:pt x="30766" y="100190"/>
                  </a:lnTo>
                  <a:lnTo>
                    <a:pt x="32701" y="99315"/>
                  </a:lnTo>
                  <a:lnTo>
                    <a:pt x="34463" y="98819"/>
                  </a:lnTo>
                  <a:lnTo>
                    <a:pt x="36019" y="99002"/>
                  </a:lnTo>
                  <a:lnTo>
                    <a:pt x="37765" y="99011"/>
                  </a:lnTo>
                  <a:lnTo>
                    <a:pt x="38144" y="100175"/>
                  </a:lnTo>
                  <a:lnTo>
                    <a:pt x="44984" y="100259"/>
                  </a:lnTo>
                  <a:lnTo>
                    <a:pt x="45063" y="99935"/>
                  </a:lnTo>
                  <a:lnTo>
                    <a:pt x="45600" y="98888"/>
                  </a:lnTo>
                  <a:lnTo>
                    <a:pt x="46479" y="98858"/>
                  </a:lnTo>
                  <a:lnTo>
                    <a:pt x="46731" y="98784"/>
                  </a:lnTo>
                  <a:lnTo>
                    <a:pt x="46782" y="96757"/>
                  </a:lnTo>
                  <a:lnTo>
                    <a:pt x="46989" y="96172"/>
                  </a:lnTo>
                  <a:lnTo>
                    <a:pt x="48517" y="96172"/>
                  </a:lnTo>
                  <a:lnTo>
                    <a:pt x="49572" y="95758"/>
                  </a:lnTo>
                  <a:lnTo>
                    <a:pt x="52533" y="96034"/>
                  </a:lnTo>
                  <a:lnTo>
                    <a:pt x="52812" y="96116"/>
                  </a:lnTo>
                  <a:lnTo>
                    <a:pt x="53052" y="95438"/>
                  </a:lnTo>
                  <a:lnTo>
                    <a:pt x="51246" y="94145"/>
                  </a:lnTo>
                  <a:lnTo>
                    <a:pt x="51004" y="93298"/>
                  </a:lnTo>
                  <a:lnTo>
                    <a:pt x="51174" y="92004"/>
                  </a:lnTo>
                  <a:lnTo>
                    <a:pt x="50702" y="90976"/>
                  </a:lnTo>
                  <a:lnTo>
                    <a:pt x="50269" y="89561"/>
                  </a:lnTo>
                  <a:lnTo>
                    <a:pt x="52112" y="89620"/>
                  </a:lnTo>
                  <a:lnTo>
                    <a:pt x="52249" y="89258"/>
                  </a:lnTo>
                  <a:lnTo>
                    <a:pt x="49784" y="87681"/>
                  </a:lnTo>
                  <a:lnTo>
                    <a:pt x="49990" y="87505"/>
                  </a:lnTo>
                  <a:lnTo>
                    <a:pt x="50305" y="87426"/>
                  </a:lnTo>
                  <a:lnTo>
                    <a:pt x="51024" y="86331"/>
                  </a:lnTo>
                  <a:lnTo>
                    <a:pt x="50119" y="84868"/>
                  </a:lnTo>
                  <a:lnTo>
                    <a:pt x="50498" y="84305"/>
                  </a:lnTo>
                  <a:lnTo>
                    <a:pt x="51221" y="84056"/>
                  </a:lnTo>
                  <a:lnTo>
                    <a:pt x="51576" y="83657"/>
                  </a:lnTo>
                  <a:lnTo>
                    <a:pt x="51930" y="83069"/>
                  </a:lnTo>
                  <a:lnTo>
                    <a:pt x="52063" y="82998"/>
                  </a:lnTo>
                  <a:lnTo>
                    <a:pt x="52645" y="82787"/>
                  </a:lnTo>
                  <a:lnTo>
                    <a:pt x="53239" y="83647"/>
                  </a:lnTo>
                  <a:lnTo>
                    <a:pt x="53441" y="83430"/>
                  </a:lnTo>
                  <a:lnTo>
                    <a:pt x="53609" y="83035"/>
                  </a:lnTo>
                  <a:lnTo>
                    <a:pt x="55908" y="82153"/>
                  </a:lnTo>
                  <a:lnTo>
                    <a:pt x="56878" y="82374"/>
                  </a:lnTo>
                  <a:lnTo>
                    <a:pt x="57720" y="82694"/>
                  </a:lnTo>
                  <a:lnTo>
                    <a:pt x="58409" y="83377"/>
                  </a:lnTo>
                  <a:lnTo>
                    <a:pt x="59122" y="83883"/>
                  </a:lnTo>
                  <a:lnTo>
                    <a:pt x="59318" y="83901"/>
                  </a:lnTo>
                  <a:lnTo>
                    <a:pt x="59562" y="83789"/>
                  </a:lnTo>
                  <a:lnTo>
                    <a:pt x="58736" y="82771"/>
                  </a:lnTo>
                  <a:lnTo>
                    <a:pt x="59171" y="82650"/>
                  </a:lnTo>
                  <a:lnTo>
                    <a:pt x="60302" y="82802"/>
                  </a:lnTo>
                  <a:lnTo>
                    <a:pt x="60639" y="82720"/>
                  </a:lnTo>
                  <a:lnTo>
                    <a:pt x="60692" y="82474"/>
                  </a:lnTo>
                  <a:lnTo>
                    <a:pt x="60621" y="82128"/>
                  </a:lnTo>
                  <a:lnTo>
                    <a:pt x="60449" y="81763"/>
                  </a:lnTo>
                  <a:lnTo>
                    <a:pt x="60180" y="81472"/>
                  </a:lnTo>
                  <a:lnTo>
                    <a:pt x="60344" y="79521"/>
                  </a:lnTo>
                  <a:lnTo>
                    <a:pt x="60294" y="78959"/>
                  </a:lnTo>
                  <a:lnTo>
                    <a:pt x="59964" y="77696"/>
                  </a:lnTo>
                  <a:lnTo>
                    <a:pt x="59988" y="76869"/>
                  </a:lnTo>
                  <a:lnTo>
                    <a:pt x="60218" y="76210"/>
                  </a:lnTo>
                  <a:lnTo>
                    <a:pt x="60475" y="75789"/>
                  </a:lnTo>
                  <a:lnTo>
                    <a:pt x="60461" y="75152"/>
                  </a:lnTo>
                  <a:lnTo>
                    <a:pt x="61901" y="74063"/>
                  </a:lnTo>
                  <a:lnTo>
                    <a:pt x="63713" y="74071"/>
                  </a:lnTo>
                  <a:lnTo>
                    <a:pt x="63835" y="73840"/>
                  </a:lnTo>
                  <a:lnTo>
                    <a:pt x="63842" y="73628"/>
                  </a:lnTo>
                  <a:lnTo>
                    <a:pt x="63695" y="73311"/>
                  </a:lnTo>
                  <a:lnTo>
                    <a:pt x="63634" y="72946"/>
                  </a:lnTo>
                  <a:lnTo>
                    <a:pt x="63939" y="72611"/>
                  </a:lnTo>
                  <a:lnTo>
                    <a:pt x="64096" y="72574"/>
                  </a:lnTo>
                  <a:lnTo>
                    <a:pt x="64365" y="73017"/>
                  </a:lnTo>
                  <a:lnTo>
                    <a:pt x="64655" y="73084"/>
                  </a:lnTo>
                  <a:lnTo>
                    <a:pt x="65931" y="71836"/>
                  </a:lnTo>
                  <a:lnTo>
                    <a:pt x="66372" y="71683"/>
                  </a:lnTo>
                  <a:lnTo>
                    <a:pt x="67307" y="71616"/>
                  </a:lnTo>
                  <a:lnTo>
                    <a:pt x="66873" y="71348"/>
                  </a:lnTo>
                  <a:lnTo>
                    <a:pt x="65684" y="70845"/>
                  </a:lnTo>
                  <a:lnTo>
                    <a:pt x="63759" y="69799"/>
                  </a:lnTo>
                  <a:lnTo>
                    <a:pt x="63981" y="69698"/>
                  </a:lnTo>
                  <a:lnTo>
                    <a:pt x="64913" y="69672"/>
                  </a:lnTo>
                  <a:lnTo>
                    <a:pt x="65096" y="69210"/>
                  </a:lnTo>
                  <a:lnTo>
                    <a:pt x="65920" y="68733"/>
                  </a:lnTo>
                  <a:lnTo>
                    <a:pt x="66748" y="68748"/>
                  </a:lnTo>
                  <a:lnTo>
                    <a:pt x="68988" y="68123"/>
                  </a:lnTo>
                  <a:lnTo>
                    <a:pt x="69533" y="68059"/>
                  </a:lnTo>
                  <a:lnTo>
                    <a:pt x="69701" y="68238"/>
                  </a:lnTo>
                  <a:lnTo>
                    <a:pt x="70411" y="68272"/>
                  </a:lnTo>
                  <a:lnTo>
                    <a:pt x="71418" y="67866"/>
                  </a:lnTo>
                  <a:lnTo>
                    <a:pt x="71792" y="66801"/>
                  </a:lnTo>
                  <a:lnTo>
                    <a:pt x="71448" y="65263"/>
                  </a:lnTo>
                  <a:lnTo>
                    <a:pt x="71293" y="64975"/>
                  </a:lnTo>
                  <a:lnTo>
                    <a:pt x="71620" y="64977"/>
                  </a:lnTo>
                  <a:lnTo>
                    <a:pt x="72104" y="64980"/>
                  </a:lnTo>
                  <a:lnTo>
                    <a:pt x="76608" y="64999"/>
                  </a:lnTo>
                  <a:lnTo>
                    <a:pt x="76328" y="64388"/>
                  </a:lnTo>
                  <a:lnTo>
                    <a:pt x="75786" y="63509"/>
                  </a:lnTo>
                  <a:lnTo>
                    <a:pt x="74142" y="62627"/>
                  </a:lnTo>
                  <a:lnTo>
                    <a:pt x="74311" y="61119"/>
                  </a:lnTo>
                  <a:lnTo>
                    <a:pt x="74359" y="59820"/>
                  </a:lnTo>
                  <a:lnTo>
                    <a:pt x="74252" y="59253"/>
                  </a:lnTo>
                  <a:lnTo>
                    <a:pt x="73883" y="58747"/>
                  </a:lnTo>
                  <a:lnTo>
                    <a:pt x="73471" y="58430"/>
                  </a:lnTo>
                  <a:lnTo>
                    <a:pt x="72696" y="58396"/>
                  </a:lnTo>
                  <a:lnTo>
                    <a:pt x="71655" y="58220"/>
                  </a:lnTo>
                  <a:lnTo>
                    <a:pt x="70935" y="57795"/>
                  </a:lnTo>
                  <a:lnTo>
                    <a:pt x="70343" y="57333"/>
                  </a:lnTo>
                  <a:lnTo>
                    <a:pt x="70239" y="57013"/>
                  </a:lnTo>
                  <a:lnTo>
                    <a:pt x="70885" y="55494"/>
                  </a:lnTo>
                  <a:lnTo>
                    <a:pt x="70935" y="55270"/>
                  </a:lnTo>
                  <a:lnTo>
                    <a:pt x="70864" y="54834"/>
                  </a:lnTo>
                  <a:lnTo>
                    <a:pt x="71276" y="54009"/>
                  </a:lnTo>
                  <a:lnTo>
                    <a:pt x="71872" y="54365"/>
                  </a:lnTo>
                  <a:lnTo>
                    <a:pt x="72177" y="54440"/>
                  </a:lnTo>
                  <a:lnTo>
                    <a:pt x="72719" y="53870"/>
                  </a:lnTo>
                  <a:lnTo>
                    <a:pt x="73911" y="53130"/>
                  </a:lnTo>
                  <a:lnTo>
                    <a:pt x="74387" y="52758"/>
                  </a:lnTo>
                  <a:lnTo>
                    <a:pt x="74511" y="52516"/>
                  </a:lnTo>
                  <a:lnTo>
                    <a:pt x="74661" y="52460"/>
                  </a:lnTo>
                  <a:lnTo>
                    <a:pt x="74873" y="52512"/>
                  </a:lnTo>
                  <a:lnTo>
                    <a:pt x="75616" y="53234"/>
                  </a:lnTo>
                  <a:lnTo>
                    <a:pt x="76212" y="53468"/>
                  </a:lnTo>
                  <a:lnTo>
                    <a:pt x="76230" y="53111"/>
                  </a:lnTo>
                  <a:lnTo>
                    <a:pt x="76535" y="52470"/>
                  </a:lnTo>
                  <a:lnTo>
                    <a:pt x="76997" y="52019"/>
                  </a:lnTo>
                  <a:lnTo>
                    <a:pt x="77195" y="51952"/>
                  </a:lnTo>
                  <a:lnTo>
                    <a:pt x="78379" y="51937"/>
                  </a:lnTo>
                  <a:lnTo>
                    <a:pt x="78487" y="51743"/>
                  </a:lnTo>
                  <a:lnTo>
                    <a:pt x="78459" y="47238"/>
                  </a:lnTo>
                  <a:lnTo>
                    <a:pt x="78521" y="46011"/>
                  </a:lnTo>
                  <a:lnTo>
                    <a:pt x="78454" y="42438"/>
                  </a:lnTo>
                  <a:lnTo>
                    <a:pt x="78513" y="38919"/>
                  </a:lnTo>
                  <a:lnTo>
                    <a:pt x="74039" y="38890"/>
                  </a:lnTo>
                  <a:lnTo>
                    <a:pt x="74046" y="29913"/>
                  </a:lnTo>
                  <a:lnTo>
                    <a:pt x="74828" y="29554"/>
                  </a:lnTo>
                  <a:lnTo>
                    <a:pt x="75327" y="29494"/>
                  </a:lnTo>
                  <a:lnTo>
                    <a:pt x="75654" y="29356"/>
                  </a:lnTo>
                  <a:lnTo>
                    <a:pt x="75575" y="28630"/>
                  </a:lnTo>
                  <a:lnTo>
                    <a:pt x="75219" y="27949"/>
                  </a:lnTo>
                  <a:lnTo>
                    <a:pt x="75247" y="27133"/>
                  </a:lnTo>
                  <a:lnTo>
                    <a:pt x="75178" y="26503"/>
                  </a:lnTo>
                  <a:lnTo>
                    <a:pt x="74858" y="26120"/>
                  </a:lnTo>
                  <a:lnTo>
                    <a:pt x="74050" y="26190"/>
                  </a:lnTo>
                  <a:lnTo>
                    <a:pt x="74051" y="24183"/>
                  </a:lnTo>
                  <a:lnTo>
                    <a:pt x="74053" y="22329"/>
                  </a:lnTo>
                  <a:lnTo>
                    <a:pt x="71487" y="22329"/>
                  </a:lnTo>
                  <a:lnTo>
                    <a:pt x="70414" y="22133"/>
                  </a:lnTo>
                  <a:lnTo>
                    <a:pt x="69738" y="21630"/>
                  </a:lnTo>
                  <a:lnTo>
                    <a:pt x="69296" y="20542"/>
                  </a:lnTo>
                  <a:lnTo>
                    <a:pt x="68646" y="18341"/>
                  </a:lnTo>
                  <a:lnTo>
                    <a:pt x="68578" y="17898"/>
                  </a:lnTo>
                  <a:lnTo>
                    <a:pt x="68822" y="18158"/>
                  </a:lnTo>
                  <a:lnTo>
                    <a:pt x="68739" y="18367"/>
                  </a:lnTo>
                  <a:lnTo>
                    <a:pt x="68768" y="18531"/>
                  </a:lnTo>
                  <a:lnTo>
                    <a:pt x="69308" y="18930"/>
                  </a:lnTo>
                  <a:lnTo>
                    <a:pt x="71304" y="19560"/>
                  </a:lnTo>
                  <a:lnTo>
                    <a:pt x="73150" y="19438"/>
                  </a:lnTo>
                  <a:lnTo>
                    <a:pt x="74948" y="18947"/>
                  </a:lnTo>
                  <a:lnTo>
                    <a:pt x="76509" y="18946"/>
                  </a:lnTo>
                  <a:lnTo>
                    <a:pt x="77261" y="18510"/>
                  </a:lnTo>
                  <a:lnTo>
                    <a:pt x="78030" y="17608"/>
                  </a:lnTo>
                  <a:lnTo>
                    <a:pt x="78070" y="17384"/>
                  </a:lnTo>
                  <a:lnTo>
                    <a:pt x="77519" y="17057"/>
                  </a:lnTo>
                  <a:lnTo>
                    <a:pt x="77059" y="16953"/>
                  </a:lnTo>
                  <a:lnTo>
                    <a:pt x="76602" y="16640"/>
                  </a:lnTo>
                  <a:lnTo>
                    <a:pt x="76699" y="16212"/>
                  </a:lnTo>
                  <a:lnTo>
                    <a:pt x="76853" y="16037"/>
                  </a:lnTo>
                  <a:lnTo>
                    <a:pt x="77166" y="15910"/>
                  </a:lnTo>
                  <a:lnTo>
                    <a:pt x="77325" y="15754"/>
                  </a:lnTo>
                  <a:lnTo>
                    <a:pt x="77587" y="14569"/>
                  </a:lnTo>
                  <a:lnTo>
                    <a:pt x="77893" y="14431"/>
                  </a:lnTo>
                  <a:lnTo>
                    <a:pt x="78094" y="14692"/>
                  </a:lnTo>
                  <a:lnTo>
                    <a:pt x="78321" y="14647"/>
                  </a:lnTo>
                  <a:lnTo>
                    <a:pt x="79795" y="13729"/>
                  </a:lnTo>
                  <a:lnTo>
                    <a:pt x="80329" y="13023"/>
                  </a:lnTo>
                  <a:lnTo>
                    <a:pt x="81675" y="11842"/>
                  </a:lnTo>
                  <a:lnTo>
                    <a:pt x="81931" y="11067"/>
                  </a:lnTo>
                  <a:lnTo>
                    <a:pt x="82298" y="10609"/>
                  </a:lnTo>
                  <a:lnTo>
                    <a:pt x="82816" y="10605"/>
                  </a:lnTo>
                  <a:lnTo>
                    <a:pt x="82982" y="10274"/>
                  </a:lnTo>
                  <a:lnTo>
                    <a:pt x="83003" y="9894"/>
                  </a:lnTo>
                  <a:lnTo>
                    <a:pt x="82928" y="9741"/>
                  </a:lnTo>
                  <a:lnTo>
                    <a:pt x="82629" y="9380"/>
                  </a:lnTo>
                  <a:lnTo>
                    <a:pt x="82128" y="9089"/>
                  </a:lnTo>
                  <a:lnTo>
                    <a:pt x="81498" y="9231"/>
                  </a:lnTo>
                  <a:lnTo>
                    <a:pt x="81246" y="9406"/>
                  </a:lnTo>
                  <a:lnTo>
                    <a:pt x="79234" y="9421"/>
                  </a:lnTo>
                  <a:lnTo>
                    <a:pt x="78967" y="9857"/>
                  </a:lnTo>
                  <a:lnTo>
                    <a:pt x="78935" y="10263"/>
                  </a:lnTo>
                  <a:lnTo>
                    <a:pt x="78647" y="10472"/>
                  </a:lnTo>
                  <a:lnTo>
                    <a:pt x="77117" y="9813"/>
                  </a:lnTo>
                  <a:lnTo>
                    <a:pt x="76671" y="9713"/>
                  </a:lnTo>
                  <a:lnTo>
                    <a:pt x="76109" y="9724"/>
                  </a:lnTo>
                  <a:lnTo>
                    <a:pt x="74910" y="10027"/>
                  </a:lnTo>
                  <a:lnTo>
                    <a:pt x="74547" y="10031"/>
                  </a:lnTo>
                  <a:lnTo>
                    <a:pt x="74500" y="9804"/>
                  </a:lnTo>
                  <a:lnTo>
                    <a:pt x="74904" y="9479"/>
                  </a:lnTo>
                  <a:lnTo>
                    <a:pt x="75057" y="9255"/>
                  </a:lnTo>
                  <a:lnTo>
                    <a:pt x="75106" y="9004"/>
                  </a:lnTo>
                  <a:lnTo>
                    <a:pt x="74830" y="8090"/>
                  </a:lnTo>
                  <a:lnTo>
                    <a:pt x="74841" y="7893"/>
                  </a:lnTo>
                  <a:lnTo>
                    <a:pt x="75427" y="7445"/>
                  </a:lnTo>
                  <a:lnTo>
                    <a:pt x="75762" y="7289"/>
                  </a:lnTo>
                  <a:lnTo>
                    <a:pt x="76054" y="6957"/>
                  </a:lnTo>
                  <a:lnTo>
                    <a:pt x="76475" y="6145"/>
                  </a:lnTo>
                  <a:lnTo>
                    <a:pt x="76467" y="6003"/>
                  </a:lnTo>
                  <a:lnTo>
                    <a:pt x="76337" y="4975"/>
                  </a:lnTo>
                  <a:lnTo>
                    <a:pt x="75941" y="4130"/>
                  </a:lnTo>
                  <a:lnTo>
                    <a:pt x="75379" y="3985"/>
                  </a:lnTo>
                  <a:lnTo>
                    <a:pt x="75353" y="3170"/>
                  </a:lnTo>
                  <a:lnTo>
                    <a:pt x="75425" y="2566"/>
                  </a:lnTo>
                  <a:lnTo>
                    <a:pt x="75266" y="2265"/>
                  </a:lnTo>
                  <a:lnTo>
                    <a:pt x="74715" y="1550"/>
                  </a:lnTo>
                  <a:lnTo>
                    <a:pt x="74375" y="1315"/>
                  </a:lnTo>
                  <a:lnTo>
                    <a:pt x="74304" y="965"/>
                  </a:lnTo>
                  <a:lnTo>
                    <a:pt x="73967" y="11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2" name="pg463">
              <a:extLst>
                <a:ext uri="{FF2B5EF4-FFF2-40B4-BE49-F238E27FC236}">
                  <a16:creationId xmlns:a16="http://schemas.microsoft.com/office/drawing/2014/main" id="{2742B1B2-FF5D-9D43-B7B7-0D52D34F77E4}"/>
                </a:ext>
              </a:extLst>
            </p:cNvPr>
            <p:cNvSpPr/>
            <p:nvPr/>
          </p:nvSpPr>
          <p:spPr>
            <a:xfrm>
              <a:off x="5489573" y="3865059"/>
              <a:ext cx="2422" cy="2838"/>
            </a:xfrm>
            <a:custGeom>
              <a:avLst/>
              <a:gdLst/>
              <a:ahLst/>
              <a:cxnLst/>
              <a:rect l="0" t="0" r="0" b="0"/>
              <a:pathLst>
                <a:path w="2422" h="2838">
                  <a:moveTo>
                    <a:pt x="2413" y="2323"/>
                  </a:moveTo>
                  <a:lnTo>
                    <a:pt x="2422" y="1269"/>
                  </a:lnTo>
                  <a:lnTo>
                    <a:pt x="1784" y="1202"/>
                  </a:lnTo>
                  <a:lnTo>
                    <a:pt x="1346" y="934"/>
                  </a:lnTo>
                  <a:lnTo>
                    <a:pt x="1070" y="484"/>
                  </a:lnTo>
                  <a:lnTo>
                    <a:pt x="970" y="111"/>
                  </a:lnTo>
                  <a:lnTo>
                    <a:pt x="801" y="0"/>
                  </a:lnTo>
                  <a:lnTo>
                    <a:pt x="236" y="245"/>
                  </a:lnTo>
                  <a:lnTo>
                    <a:pt x="0" y="461"/>
                  </a:lnTo>
                  <a:lnTo>
                    <a:pt x="132" y="1150"/>
                  </a:lnTo>
                  <a:lnTo>
                    <a:pt x="677" y="1430"/>
                  </a:lnTo>
                  <a:lnTo>
                    <a:pt x="1121" y="2085"/>
                  </a:lnTo>
                  <a:lnTo>
                    <a:pt x="1039" y="2406"/>
                  </a:lnTo>
                  <a:lnTo>
                    <a:pt x="1086" y="2838"/>
                  </a:lnTo>
                  <a:lnTo>
                    <a:pt x="1913" y="233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3" name="pg464">
              <a:extLst>
                <a:ext uri="{FF2B5EF4-FFF2-40B4-BE49-F238E27FC236}">
                  <a16:creationId xmlns:a16="http://schemas.microsoft.com/office/drawing/2014/main" id="{D07459C3-585E-9444-8CA4-2E30D940C130}"/>
                </a:ext>
              </a:extLst>
            </p:cNvPr>
            <p:cNvSpPr/>
            <p:nvPr/>
          </p:nvSpPr>
          <p:spPr>
            <a:xfrm>
              <a:off x="5255028" y="3916073"/>
              <a:ext cx="184823" cy="169260"/>
            </a:xfrm>
            <a:custGeom>
              <a:avLst/>
              <a:gdLst/>
              <a:ahLst/>
              <a:cxnLst/>
              <a:rect l="0" t="0" r="0" b="0"/>
              <a:pathLst>
                <a:path w="184823" h="169260">
                  <a:moveTo>
                    <a:pt x="10310" y="29962"/>
                  </a:moveTo>
                  <a:lnTo>
                    <a:pt x="13533" y="30710"/>
                  </a:lnTo>
                  <a:lnTo>
                    <a:pt x="13566" y="30425"/>
                  </a:lnTo>
                  <a:lnTo>
                    <a:pt x="13804" y="30013"/>
                  </a:lnTo>
                  <a:lnTo>
                    <a:pt x="14915" y="29961"/>
                  </a:lnTo>
                  <a:lnTo>
                    <a:pt x="14947" y="18361"/>
                  </a:lnTo>
                  <a:lnTo>
                    <a:pt x="16208" y="16915"/>
                  </a:lnTo>
                  <a:lnTo>
                    <a:pt x="21630" y="16895"/>
                  </a:lnTo>
                  <a:lnTo>
                    <a:pt x="21637" y="17602"/>
                  </a:lnTo>
                  <a:lnTo>
                    <a:pt x="21900" y="17755"/>
                  </a:lnTo>
                  <a:lnTo>
                    <a:pt x="22246" y="18116"/>
                  </a:lnTo>
                  <a:lnTo>
                    <a:pt x="22944" y="19289"/>
                  </a:lnTo>
                  <a:lnTo>
                    <a:pt x="23389" y="21726"/>
                  </a:lnTo>
                  <a:lnTo>
                    <a:pt x="24550" y="23712"/>
                  </a:lnTo>
                  <a:lnTo>
                    <a:pt x="27284" y="25025"/>
                  </a:lnTo>
                  <a:lnTo>
                    <a:pt x="29340" y="26387"/>
                  </a:lnTo>
                  <a:lnTo>
                    <a:pt x="29205" y="26767"/>
                  </a:lnTo>
                  <a:lnTo>
                    <a:pt x="29365" y="27012"/>
                  </a:lnTo>
                  <a:lnTo>
                    <a:pt x="29946" y="27582"/>
                  </a:lnTo>
                  <a:lnTo>
                    <a:pt x="30886" y="27895"/>
                  </a:lnTo>
                  <a:lnTo>
                    <a:pt x="31545" y="27909"/>
                  </a:lnTo>
                  <a:lnTo>
                    <a:pt x="31809" y="27999"/>
                  </a:lnTo>
                  <a:lnTo>
                    <a:pt x="31784" y="28174"/>
                  </a:lnTo>
                  <a:lnTo>
                    <a:pt x="30972" y="29339"/>
                  </a:lnTo>
                  <a:lnTo>
                    <a:pt x="30551" y="29663"/>
                  </a:lnTo>
                  <a:lnTo>
                    <a:pt x="29779" y="29931"/>
                  </a:lnTo>
                  <a:lnTo>
                    <a:pt x="28899" y="29853"/>
                  </a:lnTo>
                  <a:lnTo>
                    <a:pt x="28382" y="29995"/>
                  </a:lnTo>
                  <a:lnTo>
                    <a:pt x="28617" y="30001"/>
                  </a:lnTo>
                  <a:lnTo>
                    <a:pt x="28996" y="30000"/>
                  </a:lnTo>
                  <a:lnTo>
                    <a:pt x="32181" y="29991"/>
                  </a:lnTo>
                  <a:lnTo>
                    <a:pt x="32913" y="29989"/>
                  </a:lnTo>
                  <a:lnTo>
                    <a:pt x="40424" y="29986"/>
                  </a:lnTo>
                  <a:lnTo>
                    <a:pt x="42053" y="29959"/>
                  </a:lnTo>
                  <a:lnTo>
                    <a:pt x="44464" y="30081"/>
                  </a:lnTo>
                  <a:lnTo>
                    <a:pt x="49102" y="29954"/>
                  </a:lnTo>
                  <a:lnTo>
                    <a:pt x="49507" y="29944"/>
                  </a:lnTo>
                  <a:lnTo>
                    <a:pt x="49991" y="29931"/>
                  </a:lnTo>
                  <a:lnTo>
                    <a:pt x="50987" y="29925"/>
                  </a:lnTo>
                  <a:lnTo>
                    <a:pt x="55731" y="29969"/>
                  </a:lnTo>
                  <a:lnTo>
                    <a:pt x="55714" y="26525"/>
                  </a:lnTo>
                  <a:lnTo>
                    <a:pt x="55706" y="24088"/>
                  </a:lnTo>
                  <a:lnTo>
                    <a:pt x="55762" y="15804"/>
                  </a:lnTo>
                  <a:lnTo>
                    <a:pt x="56950" y="15827"/>
                  </a:lnTo>
                  <a:lnTo>
                    <a:pt x="59197" y="15799"/>
                  </a:lnTo>
                  <a:lnTo>
                    <a:pt x="62036" y="15812"/>
                  </a:lnTo>
                  <a:lnTo>
                    <a:pt x="62016" y="15281"/>
                  </a:lnTo>
                  <a:lnTo>
                    <a:pt x="65645" y="13028"/>
                  </a:lnTo>
                  <a:lnTo>
                    <a:pt x="66715" y="12492"/>
                  </a:lnTo>
                  <a:lnTo>
                    <a:pt x="67203" y="12339"/>
                  </a:lnTo>
                  <a:lnTo>
                    <a:pt x="69771" y="11979"/>
                  </a:lnTo>
                  <a:lnTo>
                    <a:pt x="70163" y="12002"/>
                  </a:lnTo>
                  <a:lnTo>
                    <a:pt x="72623" y="11608"/>
                  </a:lnTo>
                  <a:lnTo>
                    <a:pt x="73615" y="11731"/>
                  </a:lnTo>
                  <a:lnTo>
                    <a:pt x="76118" y="13133"/>
                  </a:lnTo>
                  <a:lnTo>
                    <a:pt x="78386" y="14510"/>
                  </a:lnTo>
                  <a:lnTo>
                    <a:pt x="79486" y="15083"/>
                  </a:lnTo>
                  <a:lnTo>
                    <a:pt x="82171" y="15102"/>
                  </a:lnTo>
                  <a:lnTo>
                    <a:pt x="82137" y="18355"/>
                  </a:lnTo>
                  <a:lnTo>
                    <a:pt x="82946" y="18965"/>
                  </a:lnTo>
                  <a:lnTo>
                    <a:pt x="82904" y="20555"/>
                  </a:lnTo>
                  <a:lnTo>
                    <a:pt x="83490" y="19636"/>
                  </a:lnTo>
                  <a:lnTo>
                    <a:pt x="83694" y="18203"/>
                  </a:lnTo>
                  <a:lnTo>
                    <a:pt x="84139" y="17527"/>
                  </a:lnTo>
                  <a:lnTo>
                    <a:pt x="84485" y="17265"/>
                  </a:lnTo>
                  <a:lnTo>
                    <a:pt x="84988" y="16342"/>
                  </a:lnTo>
                  <a:lnTo>
                    <a:pt x="85024" y="16100"/>
                  </a:lnTo>
                  <a:lnTo>
                    <a:pt x="86339" y="15463"/>
                  </a:lnTo>
                  <a:lnTo>
                    <a:pt x="86622" y="15109"/>
                  </a:lnTo>
                  <a:lnTo>
                    <a:pt x="87962" y="15110"/>
                  </a:lnTo>
                  <a:lnTo>
                    <a:pt x="88794" y="15112"/>
                  </a:lnTo>
                  <a:lnTo>
                    <a:pt x="93465" y="15155"/>
                  </a:lnTo>
                  <a:lnTo>
                    <a:pt x="93697" y="15159"/>
                  </a:lnTo>
                  <a:lnTo>
                    <a:pt x="94158" y="15148"/>
                  </a:lnTo>
                  <a:lnTo>
                    <a:pt x="94332" y="15143"/>
                  </a:lnTo>
                  <a:lnTo>
                    <a:pt x="94745" y="15149"/>
                  </a:lnTo>
                  <a:lnTo>
                    <a:pt x="94947" y="15148"/>
                  </a:lnTo>
                  <a:lnTo>
                    <a:pt x="95281" y="15146"/>
                  </a:lnTo>
                  <a:lnTo>
                    <a:pt x="95679" y="15143"/>
                  </a:lnTo>
                  <a:lnTo>
                    <a:pt x="96827" y="15169"/>
                  </a:lnTo>
                  <a:lnTo>
                    <a:pt x="97003" y="15162"/>
                  </a:lnTo>
                  <a:lnTo>
                    <a:pt x="100149" y="15175"/>
                  </a:lnTo>
                  <a:lnTo>
                    <a:pt x="100576" y="15182"/>
                  </a:lnTo>
                  <a:lnTo>
                    <a:pt x="102553" y="14492"/>
                  </a:lnTo>
                  <a:lnTo>
                    <a:pt x="102621" y="14124"/>
                  </a:lnTo>
                  <a:lnTo>
                    <a:pt x="102745" y="14306"/>
                  </a:lnTo>
                  <a:lnTo>
                    <a:pt x="102877" y="15017"/>
                  </a:lnTo>
                  <a:lnTo>
                    <a:pt x="103230" y="15140"/>
                  </a:lnTo>
                  <a:lnTo>
                    <a:pt x="104403" y="15089"/>
                  </a:lnTo>
                  <a:lnTo>
                    <a:pt x="104916" y="14736"/>
                  </a:lnTo>
                  <a:lnTo>
                    <a:pt x="104753" y="14270"/>
                  </a:lnTo>
                  <a:lnTo>
                    <a:pt x="104878" y="13280"/>
                  </a:lnTo>
                  <a:lnTo>
                    <a:pt x="105010" y="13123"/>
                  </a:lnTo>
                  <a:lnTo>
                    <a:pt x="104939" y="12933"/>
                  </a:lnTo>
                  <a:lnTo>
                    <a:pt x="104012" y="11898"/>
                  </a:lnTo>
                  <a:lnTo>
                    <a:pt x="103602" y="11674"/>
                  </a:lnTo>
                  <a:lnTo>
                    <a:pt x="103285" y="11533"/>
                  </a:lnTo>
                  <a:lnTo>
                    <a:pt x="103043" y="10769"/>
                  </a:lnTo>
                  <a:lnTo>
                    <a:pt x="103003" y="9835"/>
                  </a:lnTo>
                  <a:lnTo>
                    <a:pt x="103838" y="9772"/>
                  </a:lnTo>
                  <a:lnTo>
                    <a:pt x="104388" y="9411"/>
                  </a:lnTo>
                  <a:lnTo>
                    <a:pt x="104398" y="9135"/>
                  </a:lnTo>
                  <a:lnTo>
                    <a:pt x="103051" y="8118"/>
                  </a:lnTo>
                  <a:lnTo>
                    <a:pt x="102780" y="6908"/>
                  </a:lnTo>
                  <a:lnTo>
                    <a:pt x="102488" y="6607"/>
                  </a:lnTo>
                  <a:lnTo>
                    <a:pt x="101664" y="6361"/>
                  </a:lnTo>
                  <a:lnTo>
                    <a:pt x="101061" y="6588"/>
                  </a:lnTo>
                  <a:lnTo>
                    <a:pt x="100839" y="6949"/>
                  </a:lnTo>
                  <a:lnTo>
                    <a:pt x="100575" y="6926"/>
                  </a:lnTo>
                  <a:lnTo>
                    <a:pt x="100461" y="6729"/>
                  </a:lnTo>
                  <a:lnTo>
                    <a:pt x="100312" y="5887"/>
                  </a:lnTo>
                  <a:lnTo>
                    <a:pt x="100347" y="5709"/>
                  </a:lnTo>
                  <a:lnTo>
                    <a:pt x="100854" y="5169"/>
                  </a:lnTo>
                  <a:lnTo>
                    <a:pt x="101500" y="5016"/>
                  </a:lnTo>
                  <a:lnTo>
                    <a:pt x="101550" y="4868"/>
                  </a:lnTo>
                  <a:lnTo>
                    <a:pt x="101561" y="3885"/>
                  </a:lnTo>
                  <a:lnTo>
                    <a:pt x="101511" y="3200"/>
                  </a:lnTo>
                  <a:lnTo>
                    <a:pt x="101893" y="2503"/>
                  </a:lnTo>
                  <a:lnTo>
                    <a:pt x="102453" y="2061"/>
                  </a:lnTo>
                  <a:lnTo>
                    <a:pt x="102549" y="1839"/>
                  </a:lnTo>
                  <a:lnTo>
                    <a:pt x="105174" y="4563"/>
                  </a:lnTo>
                  <a:lnTo>
                    <a:pt x="105425" y="3607"/>
                  </a:lnTo>
                  <a:lnTo>
                    <a:pt x="105614" y="3402"/>
                  </a:lnTo>
                  <a:lnTo>
                    <a:pt x="106409" y="3395"/>
                  </a:lnTo>
                  <a:lnTo>
                    <a:pt x="106912" y="2926"/>
                  </a:lnTo>
                  <a:lnTo>
                    <a:pt x="106876" y="2408"/>
                  </a:lnTo>
                  <a:lnTo>
                    <a:pt x="107008" y="2262"/>
                  </a:lnTo>
                  <a:lnTo>
                    <a:pt x="108903" y="2247"/>
                  </a:lnTo>
                  <a:lnTo>
                    <a:pt x="109481" y="2314"/>
                  </a:lnTo>
                  <a:lnTo>
                    <a:pt x="109460" y="3494"/>
                  </a:lnTo>
                  <a:lnTo>
                    <a:pt x="109439" y="4652"/>
                  </a:lnTo>
                  <a:lnTo>
                    <a:pt x="109921" y="4726"/>
                  </a:lnTo>
                  <a:lnTo>
                    <a:pt x="110142" y="4883"/>
                  </a:lnTo>
                  <a:lnTo>
                    <a:pt x="111266" y="6025"/>
                  </a:lnTo>
                  <a:lnTo>
                    <a:pt x="111188" y="6290"/>
                  </a:lnTo>
                  <a:lnTo>
                    <a:pt x="111142" y="6945"/>
                  </a:lnTo>
                  <a:lnTo>
                    <a:pt x="111905" y="6926"/>
                  </a:lnTo>
                  <a:lnTo>
                    <a:pt x="112554" y="7358"/>
                  </a:lnTo>
                  <a:lnTo>
                    <a:pt x="113321" y="7365"/>
                  </a:lnTo>
                  <a:lnTo>
                    <a:pt x="113831" y="7685"/>
                  </a:lnTo>
                  <a:lnTo>
                    <a:pt x="114878" y="8635"/>
                  </a:lnTo>
                  <a:lnTo>
                    <a:pt x="116018" y="7317"/>
                  </a:lnTo>
                  <a:lnTo>
                    <a:pt x="116254" y="7127"/>
                  </a:lnTo>
                  <a:lnTo>
                    <a:pt x="119458" y="5828"/>
                  </a:lnTo>
                  <a:lnTo>
                    <a:pt x="119255" y="5315"/>
                  </a:lnTo>
                  <a:lnTo>
                    <a:pt x="119273" y="4093"/>
                  </a:lnTo>
                  <a:lnTo>
                    <a:pt x="120122" y="3576"/>
                  </a:lnTo>
                  <a:lnTo>
                    <a:pt x="120570" y="3554"/>
                  </a:lnTo>
                  <a:lnTo>
                    <a:pt x="121450" y="3498"/>
                  </a:lnTo>
                  <a:lnTo>
                    <a:pt x="122247" y="3056"/>
                  </a:lnTo>
                  <a:lnTo>
                    <a:pt x="123392" y="1614"/>
                  </a:lnTo>
                  <a:lnTo>
                    <a:pt x="124091" y="305"/>
                  </a:lnTo>
                  <a:lnTo>
                    <a:pt x="124602" y="0"/>
                  </a:lnTo>
                  <a:lnTo>
                    <a:pt x="124627" y="442"/>
                  </a:lnTo>
                  <a:lnTo>
                    <a:pt x="124273" y="1770"/>
                  </a:lnTo>
                  <a:lnTo>
                    <a:pt x="124078" y="2925"/>
                  </a:lnTo>
                  <a:lnTo>
                    <a:pt x="124324" y="3085"/>
                  </a:lnTo>
                  <a:lnTo>
                    <a:pt x="125387" y="2738"/>
                  </a:lnTo>
                  <a:lnTo>
                    <a:pt x="128167" y="1396"/>
                  </a:lnTo>
                  <a:lnTo>
                    <a:pt x="129045" y="1757"/>
                  </a:lnTo>
                  <a:lnTo>
                    <a:pt x="129330" y="2315"/>
                  </a:lnTo>
                  <a:lnTo>
                    <a:pt x="129987" y="1772"/>
                  </a:lnTo>
                  <a:lnTo>
                    <a:pt x="130951" y="2632"/>
                  </a:lnTo>
                  <a:lnTo>
                    <a:pt x="131069" y="2867"/>
                  </a:lnTo>
                  <a:lnTo>
                    <a:pt x="131158" y="3533"/>
                  </a:lnTo>
                  <a:lnTo>
                    <a:pt x="132996" y="3366"/>
                  </a:lnTo>
                  <a:lnTo>
                    <a:pt x="133349" y="3065"/>
                  </a:lnTo>
                  <a:lnTo>
                    <a:pt x="134156" y="2931"/>
                  </a:lnTo>
                  <a:lnTo>
                    <a:pt x="134556" y="2761"/>
                  </a:lnTo>
                  <a:lnTo>
                    <a:pt x="134559" y="2503"/>
                  </a:lnTo>
                  <a:lnTo>
                    <a:pt x="135056" y="1389"/>
                  </a:lnTo>
                  <a:lnTo>
                    <a:pt x="135709" y="1568"/>
                  </a:lnTo>
                  <a:lnTo>
                    <a:pt x="135958" y="1769"/>
                  </a:lnTo>
                  <a:lnTo>
                    <a:pt x="137190" y="2273"/>
                  </a:lnTo>
                  <a:lnTo>
                    <a:pt x="137553" y="2802"/>
                  </a:lnTo>
                  <a:lnTo>
                    <a:pt x="138471" y="3394"/>
                  </a:lnTo>
                  <a:lnTo>
                    <a:pt x="139202" y="3659"/>
                  </a:lnTo>
                  <a:lnTo>
                    <a:pt x="139334" y="3185"/>
                  </a:lnTo>
                  <a:lnTo>
                    <a:pt x="139138" y="2642"/>
                  </a:lnTo>
                  <a:lnTo>
                    <a:pt x="139112" y="2277"/>
                  </a:lnTo>
                  <a:lnTo>
                    <a:pt x="139701" y="347"/>
                  </a:lnTo>
                  <a:lnTo>
                    <a:pt x="140015" y="563"/>
                  </a:lnTo>
                  <a:lnTo>
                    <a:pt x="140165" y="896"/>
                  </a:lnTo>
                  <a:lnTo>
                    <a:pt x="140019" y="1449"/>
                  </a:lnTo>
                  <a:lnTo>
                    <a:pt x="139990" y="2198"/>
                  </a:lnTo>
                  <a:lnTo>
                    <a:pt x="140134" y="4313"/>
                  </a:lnTo>
                  <a:lnTo>
                    <a:pt x="140474" y="5303"/>
                  </a:lnTo>
                  <a:lnTo>
                    <a:pt x="141927" y="6151"/>
                  </a:lnTo>
                  <a:lnTo>
                    <a:pt x="143100" y="5760"/>
                  </a:lnTo>
                  <a:lnTo>
                    <a:pt x="144313" y="4978"/>
                  </a:lnTo>
                  <a:lnTo>
                    <a:pt x="145673" y="4888"/>
                  </a:lnTo>
                  <a:lnTo>
                    <a:pt x="145744" y="5089"/>
                  </a:lnTo>
                  <a:lnTo>
                    <a:pt x="145601" y="7261"/>
                  </a:lnTo>
                  <a:lnTo>
                    <a:pt x="145780" y="7480"/>
                  </a:lnTo>
                  <a:lnTo>
                    <a:pt x="145955" y="7558"/>
                  </a:lnTo>
                  <a:lnTo>
                    <a:pt x="146219" y="8329"/>
                  </a:lnTo>
                  <a:lnTo>
                    <a:pt x="146308" y="8650"/>
                  </a:lnTo>
                  <a:lnTo>
                    <a:pt x="146354" y="9697"/>
                  </a:lnTo>
                  <a:lnTo>
                    <a:pt x="146508" y="9964"/>
                  </a:lnTo>
                  <a:lnTo>
                    <a:pt x="146422" y="10124"/>
                  </a:lnTo>
                  <a:lnTo>
                    <a:pt x="145909" y="10496"/>
                  </a:lnTo>
                  <a:lnTo>
                    <a:pt x="145941" y="10887"/>
                  </a:lnTo>
                  <a:lnTo>
                    <a:pt x="146226" y="11334"/>
                  </a:lnTo>
                  <a:lnTo>
                    <a:pt x="146686" y="11375"/>
                  </a:lnTo>
                  <a:lnTo>
                    <a:pt x="146569" y="12023"/>
                  </a:lnTo>
                  <a:lnTo>
                    <a:pt x="146162" y="12612"/>
                  </a:lnTo>
                  <a:lnTo>
                    <a:pt x="145983" y="13814"/>
                  </a:lnTo>
                  <a:lnTo>
                    <a:pt x="146590" y="13684"/>
                  </a:lnTo>
                  <a:lnTo>
                    <a:pt x="147382" y="12772"/>
                  </a:lnTo>
                  <a:lnTo>
                    <a:pt x="148348" y="12776"/>
                  </a:lnTo>
                  <a:lnTo>
                    <a:pt x="148662" y="12969"/>
                  </a:lnTo>
                  <a:lnTo>
                    <a:pt x="150000" y="12709"/>
                  </a:lnTo>
                  <a:lnTo>
                    <a:pt x="150303" y="12437"/>
                  </a:lnTo>
                  <a:lnTo>
                    <a:pt x="150674" y="12288"/>
                  </a:lnTo>
                  <a:lnTo>
                    <a:pt x="151230" y="12471"/>
                  </a:lnTo>
                  <a:lnTo>
                    <a:pt x="151476" y="13030"/>
                  </a:lnTo>
                  <a:lnTo>
                    <a:pt x="152228" y="13697"/>
                  </a:lnTo>
                  <a:lnTo>
                    <a:pt x="152720" y="13965"/>
                  </a:lnTo>
                  <a:lnTo>
                    <a:pt x="153116" y="14014"/>
                  </a:lnTo>
                  <a:lnTo>
                    <a:pt x="154018" y="13906"/>
                  </a:lnTo>
                  <a:lnTo>
                    <a:pt x="154426" y="13344"/>
                  </a:lnTo>
                  <a:lnTo>
                    <a:pt x="153987" y="11910"/>
                  </a:lnTo>
                  <a:lnTo>
                    <a:pt x="154010" y="10670"/>
                  </a:lnTo>
                  <a:lnTo>
                    <a:pt x="153949" y="10383"/>
                  </a:lnTo>
                  <a:lnTo>
                    <a:pt x="153200" y="9575"/>
                  </a:lnTo>
                  <a:lnTo>
                    <a:pt x="154550" y="10684"/>
                  </a:lnTo>
                  <a:lnTo>
                    <a:pt x="154863" y="11572"/>
                  </a:lnTo>
                  <a:lnTo>
                    <a:pt x="155199" y="11888"/>
                  </a:lnTo>
                  <a:lnTo>
                    <a:pt x="155366" y="12029"/>
                  </a:lnTo>
                  <a:lnTo>
                    <a:pt x="156187" y="12040"/>
                  </a:lnTo>
                  <a:lnTo>
                    <a:pt x="156458" y="12345"/>
                  </a:lnTo>
                  <a:lnTo>
                    <a:pt x="156794" y="13123"/>
                  </a:lnTo>
                  <a:lnTo>
                    <a:pt x="156555" y="13250"/>
                  </a:lnTo>
                  <a:lnTo>
                    <a:pt x="155832" y="13235"/>
                  </a:lnTo>
                  <a:lnTo>
                    <a:pt x="156002" y="13876"/>
                  </a:lnTo>
                  <a:lnTo>
                    <a:pt x="156184" y="14289"/>
                  </a:lnTo>
                  <a:lnTo>
                    <a:pt x="156167" y="14591"/>
                  </a:lnTo>
                  <a:lnTo>
                    <a:pt x="155909" y="15499"/>
                  </a:lnTo>
                  <a:lnTo>
                    <a:pt x="163849" y="15570"/>
                  </a:lnTo>
                  <a:lnTo>
                    <a:pt x="164151" y="17755"/>
                  </a:lnTo>
                  <a:lnTo>
                    <a:pt x="164137" y="18295"/>
                  </a:lnTo>
                  <a:lnTo>
                    <a:pt x="164269" y="19334"/>
                  </a:lnTo>
                  <a:lnTo>
                    <a:pt x="164472" y="20369"/>
                  </a:lnTo>
                  <a:lnTo>
                    <a:pt x="163577" y="20213"/>
                  </a:lnTo>
                  <a:lnTo>
                    <a:pt x="163502" y="19557"/>
                  </a:lnTo>
                  <a:lnTo>
                    <a:pt x="163135" y="19196"/>
                  </a:lnTo>
                  <a:lnTo>
                    <a:pt x="161891" y="18757"/>
                  </a:lnTo>
                  <a:lnTo>
                    <a:pt x="161121" y="18623"/>
                  </a:lnTo>
                  <a:lnTo>
                    <a:pt x="160707" y="18653"/>
                  </a:lnTo>
                  <a:lnTo>
                    <a:pt x="161937" y="21404"/>
                  </a:lnTo>
                  <a:lnTo>
                    <a:pt x="162251" y="21421"/>
                  </a:lnTo>
                  <a:lnTo>
                    <a:pt x="162681" y="21611"/>
                  </a:lnTo>
                  <a:lnTo>
                    <a:pt x="163006" y="21976"/>
                  </a:lnTo>
                  <a:lnTo>
                    <a:pt x="163006" y="22241"/>
                  </a:lnTo>
                  <a:lnTo>
                    <a:pt x="163120" y="22382"/>
                  </a:lnTo>
                  <a:lnTo>
                    <a:pt x="163312" y="22483"/>
                  </a:lnTo>
                  <a:lnTo>
                    <a:pt x="163573" y="22483"/>
                  </a:lnTo>
                  <a:lnTo>
                    <a:pt x="164075" y="22185"/>
                  </a:lnTo>
                  <a:lnTo>
                    <a:pt x="164845" y="22554"/>
                  </a:lnTo>
                  <a:lnTo>
                    <a:pt x="165347" y="23154"/>
                  </a:lnTo>
                  <a:lnTo>
                    <a:pt x="166427" y="24990"/>
                  </a:lnTo>
                  <a:lnTo>
                    <a:pt x="168051" y="26529"/>
                  </a:lnTo>
                  <a:lnTo>
                    <a:pt x="168129" y="26838"/>
                  </a:lnTo>
                  <a:lnTo>
                    <a:pt x="168753" y="27929"/>
                  </a:lnTo>
                  <a:lnTo>
                    <a:pt x="169094" y="28983"/>
                  </a:lnTo>
                  <a:lnTo>
                    <a:pt x="169446" y="31170"/>
                  </a:lnTo>
                  <a:lnTo>
                    <a:pt x="169342" y="31933"/>
                  </a:lnTo>
                  <a:lnTo>
                    <a:pt x="169100" y="32711"/>
                  </a:lnTo>
                  <a:lnTo>
                    <a:pt x="169030" y="33563"/>
                  </a:lnTo>
                  <a:lnTo>
                    <a:pt x="173213" y="33396"/>
                  </a:lnTo>
                  <a:lnTo>
                    <a:pt x="172385" y="34276"/>
                  </a:lnTo>
                  <a:lnTo>
                    <a:pt x="172051" y="35605"/>
                  </a:lnTo>
                  <a:lnTo>
                    <a:pt x="177250" y="36937"/>
                  </a:lnTo>
                  <a:lnTo>
                    <a:pt x="184811" y="36855"/>
                  </a:lnTo>
                  <a:lnTo>
                    <a:pt x="184823" y="38082"/>
                  </a:lnTo>
                  <a:lnTo>
                    <a:pt x="183121" y="38081"/>
                  </a:lnTo>
                  <a:lnTo>
                    <a:pt x="181416" y="38621"/>
                  </a:lnTo>
                  <a:lnTo>
                    <a:pt x="180689" y="39071"/>
                  </a:lnTo>
                  <a:lnTo>
                    <a:pt x="179995" y="38915"/>
                  </a:lnTo>
                  <a:lnTo>
                    <a:pt x="179297" y="39220"/>
                  </a:lnTo>
                  <a:lnTo>
                    <a:pt x="178140" y="39362"/>
                  </a:lnTo>
                  <a:lnTo>
                    <a:pt x="177571" y="40363"/>
                  </a:lnTo>
                  <a:lnTo>
                    <a:pt x="177471" y="41350"/>
                  </a:lnTo>
                  <a:lnTo>
                    <a:pt x="177681" y="41321"/>
                  </a:lnTo>
                  <a:lnTo>
                    <a:pt x="178037" y="41581"/>
                  </a:lnTo>
                  <a:lnTo>
                    <a:pt x="178019" y="43872"/>
                  </a:lnTo>
                  <a:lnTo>
                    <a:pt x="178096" y="46924"/>
                  </a:lnTo>
                  <a:lnTo>
                    <a:pt x="174892" y="47021"/>
                  </a:lnTo>
                  <a:lnTo>
                    <a:pt x="174355" y="47858"/>
                  </a:lnTo>
                  <a:lnTo>
                    <a:pt x="174109" y="48626"/>
                  </a:lnTo>
                  <a:lnTo>
                    <a:pt x="173195" y="48779"/>
                  </a:lnTo>
                  <a:lnTo>
                    <a:pt x="171555" y="48776"/>
                  </a:lnTo>
                  <a:lnTo>
                    <a:pt x="171431" y="49182"/>
                  </a:lnTo>
                  <a:lnTo>
                    <a:pt x="171285" y="49394"/>
                  </a:lnTo>
                  <a:lnTo>
                    <a:pt x="169970" y="50254"/>
                  </a:lnTo>
                  <a:lnTo>
                    <a:pt x="169945" y="50444"/>
                  </a:lnTo>
                  <a:lnTo>
                    <a:pt x="170037" y="50858"/>
                  </a:lnTo>
                  <a:lnTo>
                    <a:pt x="170614" y="51685"/>
                  </a:lnTo>
                  <a:lnTo>
                    <a:pt x="171373" y="54396"/>
                  </a:lnTo>
                  <a:lnTo>
                    <a:pt x="171139" y="54568"/>
                  </a:lnTo>
                  <a:lnTo>
                    <a:pt x="170566" y="54728"/>
                  </a:lnTo>
                  <a:lnTo>
                    <a:pt x="169708" y="54783"/>
                  </a:lnTo>
                  <a:lnTo>
                    <a:pt x="169548" y="54965"/>
                  </a:lnTo>
                  <a:lnTo>
                    <a:pt x="169469" y="55241"/>
                  </a:lnTo>
                  <a:lnTo>
                    <a:pt x="169149" y="55479"/>
                  </a:lnTo>
                  <a:lnTo>
                    <a:pt x="168742" y="55372"/>
                  </a:lnTo>
                  <a:lnTo>
                    <a:pt x="168764" y="57348"/>
                  </a:lnTo>
                  <a:lnTo>
                    <a:pt x="169055" y="59226"/>
                  </a:lnTo>
                  <a:lnTo>
                    <a:pt x="169307" y="60027"/>
                  </a:lnTo>
                  <a:lnTo>
                    <a:pt x="169915" y="60046"/>
                  </a:lnTo>
                  <a:lnTo>
                    <a:pt x="169897" y="59621"/>
                  </a:lnTo>
                  <a:lnTo>
                    <a:pt x="170033" y="59301"/>
                  </a:lnTo>
                  <a:lnTo>
                    <a:pt x="170196" y="59048"/>
                  </a:lnTo>
                  <a:lnTo>
                    <a:pt x="170433" y="58873"/>
                  </a:lnTo>
                  <a:lnTo>
                    <a:pt x="170925" y="59596"/>
                  </a:lnTo>
                  <a:lnTo>
                    <a:pt x="171238" y="60564"/>
                  </a:lnTo>
                  <a:lnTo>
                    <a:pt x="171299" y="60929"/>
                  </a:lnTo>
                  <a:lnTo>
                    <a:pt x="171302" y="62300"/>
                  </a:lnTo>
                  <a:lnTo>
                    <a:pt x="171004" y="63183"/>
                  </a:lnTo>
                  <a:lnTo>
                    <a:pt x="170962" y="63682"/>
                  </a:lnTo>
                  <a:lnTo>
                    <a:pt x="171033" y="64028"/>
                  </a:lnTo>
                  <a:lnTo>
                    <a:pt x="170207" y="64613"/>
                  </a:lnTo>
                  <a:lnTo>
                    <a:pt x="170237" y="67454"/>
                  </a:lnTo>
                  <a:lnTo>
                    <a:pt x="169995" y="67935"/>
                  </a:lnTo>
                  <a:lnTo>
                    <a:pt x="170545" y="67909"/>
                  </a:lnTo>
                  <a:lnTo>
                    <a:pt x="173387" y="66921"/>
                  </a:lnTo>
                  <a:lnTo>
                    <a:pt x="175856" y="66577"/>
                  </a:lnTo>
                  <a:lnTo>
                    <a:pt x="176751" y="65903"/>
                  </a:lnTo>
                  <a:lnTo>
                    <a:pt x="177416" y="66074"/>
                  </a:lnTo>
                  <a:lnTo>
                    <a:pt x="178123" y="66536"/>
                  </a:lnTo>
                  <a:lnTo>
                    <a:pt x="178517" y="67761"/>
                  </a:lnTo>
                  <a:lnTo>
                    <a:pt x="177516" y="67754"/>
                  </a:lnTo>
                  <a:lnTo>
                    <a:pt x="177331" y="67813"/>
                  </a:lnTo>
                  <a:lnTo>
                    <a:pt x="177189" y="68011"/>
                  </a:lnTo>
                  <a:lnTo>
                    <a:pt x="177072" y="68495"/>
                  </a:lnTo>
                  <a:lnTo>
                    <a:pt x="176638" y="69389"/>
                  </a:lnTo>
                  <a:lnTo>
                    <a:pt x="175637" y="69855"/>
                  </a:lnTo>
                  <a:lnTo>
                    <a:pt x="174635" y="69933"/>
                  </a:lnTo>
                  <a:lnTo>
                    <a:pt x="173857" y="70187"/>
                  </a:lnTo>
                  <a:lnTo>
                    <a:pt x="173697" y="70354"/>
                  </a:lnTo>
                  <a:lnTo>
                    <a:pt x="173229" y="71487"/>
                  </a:lnTo>
                  <a:lnTo>
                    <a:pt x="173073" y="72142"/>
                  </a:lnTo>
                  <a:lnTo>
                    <a:pt x="173027" y="72843"/>
                  </a:lnTo>
                  <a:lnTo>
                    <a:pt x="172811" y="73953"/>
                  </a:lnTo>
                  <a:lnTo>
                    <a:pt x="172264" y="74035"/>
                  </a:lnTo>
                  <a:lnTo>
                    <a:pt x="170280" y="74035"/>
                  </a:lnTo>
                  <a:lnTo>
                    <a:pt x="170787" y="77641"/>
                  </a:lnTo>
                  <a:lnTo>
                    <a:pt x="172547" y="78333"/>
                  </a:lnTo>
                  <a:lnTo>
                    <a:pt x="176672" y="79680"/>
                  </a:lnTo>
                  <a:lnTo>
                    <a:pt x="178030" y="80251"/>
                  </a:lnTo>
                  <a:lnTo>
                    <a:pt x="177978" y="82515"/>
                  </a:lnTo>
                  <a:lnTo>
                    <a:pt x="176157" y="82719"/>
                  </a:lnTo>
                  <a:lnTo>
                    <a:pt x="174972" y="83006"/>
                  </a:lnTo>
                  <a:lnTo>
                    <a:pt x="174585" y="82999"/>
                  </a:lnTo>
                  <a:lnTo>
                    <a:pt x="173740" y="82712"/>
                  </a:lnTo>
                  <a:lnTo>
                    <a:pt x="173265" y="81908"/>
                  </a:lnTo>
                  <a:lnTo>
                    <a:pt x="172708" y="81618"/>
                  </a:lnTo>
                  <a:lnTo>
                    <a:pt x="172406" y="81543"/>
                  </a:lnTo>
                  <a:lnTo>
                    <a:pt x="172222" y="81729"/>
                  </a:lnTo>
                  <a:lnTo>
                    <a:pt x="171774" y="81942"/>
                  </a:lnTo>
                  <a:lnTo>
                    <a:pt x="170721" y="82341"/>
                  </a:lnTo>
                  <a:lnTo>
                    <a:pt x="169697" y="82206"/>
                  </a:lnTo>
                  <a:lnTo>
                    <a:pt x="169516" y="82106"/>
                  </a:lnTo>
                  <a:lnTo>
                    <a:pt x="169161" y="81584"/>
                  </a:lnTo>
                  <a:lnTo>
                    <a:pt x="168725" y="81465"/>
                  </a:lnTo>
                  <a:lnTo>
                    <a:pt x="168388" y="81565"/>
                  </a:lnTo>
                  <a:lnTo>
                    <a:pt x="168621" y="83018"/>
                  </a:lnTo>
                  <a:lnTo>
                    <a:pt x="168730" y="84225"/>
                  </a:lnTo>
                  <a:lnTo>
                    <a:pt x="168535" y="84769"/>
                  </a:lnTo>
                  <a:lnTo>
                    <a:pt x="167953" y="85159"/>
                  </a:lnTo>
                  <a:lnTo>
                    <a:pt x="167144" y="85103"/>
                  </a:lnTo>
                  <a:lnTo>
                    <a:pt x="166367" y="84749"/>
                  </a:lnTo>
                  <a:lnTo>
                    <a:pt x="165121" y="84585"/>
                  </a:lnTo>
                  <a:lnTo>
                    <a:pt x="164238" y="83728"/>
                  </a:lnTo>
                  <a:lnTo>
                    <a:pt x="164043" y="82909"/>
                  </a:lnTo>
                  <a:lnTo>
                    <a:pt x="162898" y="84539"/>
                  </a:lnTo>
                  <a:lnTo>
                    <a:pt x="163276" y="85010"/>
                  </a:lnTo>
                  <a:lnTo>
                    <a:pt x="163897" y="85494"/>
                  </a:lnTo>
                  <a:lnTo>
                    <a:pt x="164696" y="85214"/>
                  </a:lnTo>
                  <a:lnTo>
                    <a:pt x="165394" y="85848"/>
                  </a:lnTo>
                  <a:lnTo>
                    <a:pt x="165369" y="86060"/>
                  </a:lnTo>
                  <a:lnTo>
                    <a:pt x="165788" y="86652"/>
                  </a:lnTo>
                  <a:lnTo>
                    <a:pt x="166827" y="87107"/>
                  </a:lnTo>
                  <a:lnTo>
                    <a:pt x="145531" y="87087"/>
                  </a:lnTo>
                  <a:lnTo>
                    <a:pt x="145066" y="87086"/>
                  </a:lnTo>
                  <a:lnTo>
                    <a:pt x="145190" y="88429"/>
                  </a:lnTo>
                  <a:lnTo>
                    <a:pt x="144981" y="89205"/>
                  </a:lnTo>
                  <a:lnTo>
                    <a:pt x="144896" y="89701"/>
                  </a:lnTo>
                  <a:lnTo>
                    <a:pt x="143346" y="90812"/>
                  </a:lnTo>
                  <a:lnTo>
                    <a:pt x="142871" y="90950"/>
                  </a:lnTo>
                  <a:lnTo>
                    <a:pt x="142527" y="91457"/>
                  </a:lnTo>
                  <a:lnTo>
                    <a:pt x="142460" y="91844"/>
                  </a:lnTo>
                  <a:lnTo>
                    <a:pt x="142804" y="92045"/>
                  </a:lnTo>
                  <a:lnTo>
                    <a:pt x="143162" y="92425"/>
                  </a:lnTo>
                  <a:lnTo>
                    <a:pt x="143173" y="92716"/>
                  </a:lnTo>
                  <a:lnTo>
                    <a:pt x="143311" y="92950"/>
                  </a:lnTo>
                  <a:lnTo>
                    <a:pt x="143900" y="92961"/>
                  </a:lnTo>
                  <a:lnTo>
                    <a:pt x="144733" y="93382"/>
                  </a:lnTo>
                  <a:lnTo>
                    <a:pt x="144836" y="93732"/>
                  </a:lnTo>
                  <a:lnTo>
                    <a:pt x="145499" y="94052"/>
                  </a:lnTo>
                  <a:lnTo>
                    <a:pt x="146176" y="94253"/>
                  </a:lnTo>
                  <a:lnTo>
                    <a:pt x="143737" y="95609"/>
                  </a:lnTo>
                  <a:lnTo>
                    <a:pt x="143379" y="96007"/>
                  </a:lnTo>
                  <a:lnTo>
                    <a:pt x="143606" y="96384"/>
                  </a:lnTo>
                  <a:lnTo>
                    <a:pt x="145436" y="97460"/>
                  </a:lnTo>
                  <a:lnTo>
                    <a:pt x="145514" y="97702"/>
                  </a:lnTo>
                  <a:lnTo>
                    <a:pt x="145453" y="98253"/>
                  </a:lnTo>
                  <a:lnTo>
                    <a:pt x="145173" y="98469"/>
                  </a:lnTo>
                  <a:lnTo>
                    <a:pt x="144794" y="98540"/>
                  </a:lnTo>
                  <a:lnTo>
                    <a:pt x="144667" y="98711"/>
                  </a:lnTo>
                  <a:lnTo>
                    <a:pt x="144465" y="101113"/>
                  </a:lnTo>
                  <a:lnTo>
                    <a:pt x="144607" y="101366"/>
                  </a:lnTo>
                  <a:lnTo>
                    <a:pt x="144235" y="101720"/>
                  </a:lnTo>
                  <a:lnTo>
                    <a:pt x="143430" y="101973"/>
                  </a:lnTo>
                  <a:lnTo>
                    <a:pt x="142630" y="102562"/>
                  </a:lnTo>
                  <a:lnTo>
                    <a:pt x="142420" y="103291"/>
                  </a:lnTo>
                  <a:lnTo>
                    <a:pt x="142601" y="103670"/>
                  </a:lnTo>
                  <a:lnTo>
                    <a:pt x="142775" y="103849"/>
                  </a:lnTo>
                  <a:lnTo>
                    <a:pt x="142739" y="104061"/>
                  </a:lnTo>
                  <a:lnTo>
                    <a:pt x="142056" y="104456"/>
                  </a:lnTo>
                  <a:lnTo>
                    <a:pt x="141223" y="104315"/>
                  </a:lnTo>
                  <a:lnTo>
                    <a:pt x="141092" y="104129"/>
                  </a:lnTo>
                  <a:lnTo>
                    <a:pt x="140953" y="103269"/>
                  </a:lnTo>
                  <a:lnTo>
                    <a:pt x="140850" y="102975"/>
                  </a:lnTo>
                  <a:lnTo>
                    <a:pt x="140588" y="102518"/>
                  </a:lnTo>
                  <a:lnTo>
                    <a:pt x="140060" y="102131"/>
                  </a:lnTo>
                  <a:lnTo>
                    <a:pt x="139199" y="102001"/>
                  </a:lnTo>
                  <a:lnTo>
                    <a:pt x="138472" y="101175"/>
                  </a:lnTo>
                  <a:lnTo>
                    <a:pt x="137700" y="100805"/>
                  </a:lnTo>
                  <a:lnTo>
                    <a:pt x="137181" y="100646"/>
                  </a:lnTo>
                  <a:lnTo>
                    <a:pt x="137180" y="110662"/>
                  </a:lnTo>
                  <a:lnTo>
                    <a:pt x="137110" y="110885"/>
                  </a:lnTo>
                  <a:lnTo>
                    <a:pt x="136358" y="111905"/>
                  </a:lnTo>
                  <a:lnTo>
                    <a:pt x="135278" y="111975"/>
                  </a:lnTo>
                  <a:lnTo>
                    <a:pt x="134963" y="112113"/>
                  </a:lnTo>
                  <a:lnTo>
                    <a:pt x="134920" y="112765"/>
                  </a:lnTo>
                  <a:lnTo>
                    <a:pt x="135242" y="113212"/>
                  </a:lnTo>
                  <a:lnTo>
                    <a:pt x="135487" y="113741"/>
                  </a:lnTo>
                  <a:lnTo>
                    <a:pt x="135472" y="114996"/>
                  </a:lnTo>
                  <a:lnTo>
                    <a:pt x="134321" y="115092"/>
                  </a:lnTo>
                  <a:lnTo>
                    <a:pt x="133518" y="114157"/>
                  </a:lnTo>
                  <a:lnTo>
                    <a:pt x="133281" y="113010"/>
                  </a:lnTo>
                  <a:lnTo>
                    <a:pt x="132998" y="112835"/>
                  </a:lnTo>
                  <a:lnTo>
                    <a:pt x="132304" y="112050"/>
                  </a:lnTo>
                  <a:lnTo>
                    <a:pt x="132130" y="111643"/>
                  </a:lnTo>
                  <a:lnTo>
                    <a:pt x="132081" y="110872"/>
                  </a:lnTo>
                  <a:lnTo>
                    <a:pt x="131840" y="110794"/>
                  </a:lnTo>
                  <a:lnTo>
                    <a:pt x="131238" y="111077"/>
                  </a:lnTo>
                  <a:lnTo>
                    <a:pt x="130866" y="111137"/>
                  </a:lnTo>
                  <a:lnTo>
                    <a:pt x="130579" y="110712"/>
                  </a:lnTo>
                  <a:lnTo>
                    <a:pt x="130438" y="110273"/>
                  </a:lnTo>
                  <a:lnTo>
                    <a:pt x="129620" y="109599"/>
                  </a:lnTo>
                  <a:lnTo>
                    <a:pt x="128338" y="109603"/>
                  </a:lnTo>
                  <a:lnTo>
                    <a:pt x="128175" y="109472"/>
                  </a:lnTo>
                  <a:lnTo>
                    <a:pt x="128054" y="108869"/>
                  </a:lnTo>
                  <a:lnTo>
                    <a:pt x="127716" y="108837"/>
                  </a:lnTo>
                  <a:lnTo>
                    <a:pt x="127506" y="110240"/>
                  </a:lnTo>
                  <a:lnTo>
                    <a:pt x="128041" y="112816"/>
                  </a:lnTo>
                  <a:lnTo>
                    <a:pt x="128232" y="113453"/>
                  </a:lnTo>
                  <a:lnTo>
                    <a:pt x="129209" y="115281"/>
                  </a:lnTo>
                  <a:lnTo>
                    <a:pt x="129889" y="116048"/>
                  </a:lnTo>
                  <a:lnTo>
                    <a:pt x="130364" y="116395"/>
                  </a:lnTo>
                  <a:lnTo>
                    <a:pt x="130848" y="117254"/>
                  </a:lnTo>
                  <a:lnTo>
                    <a:pt x="130165" y="117810"/>
                  </a:lnTo>
                  <a:lnTo>
                    <a:pt x="128966" y="118428"/>
                  </a:lnTo>
                  <a:lnTo>
                    <a:pt x="128697" y="118517"/>
                  </a:lnTo>
                  <a:lnTo>
                    <a:pt x="127946" y="118488"/>
                  </a:lnTo>
                  <a:lnTo>
                    <a:pt x="127879" y="117144"/>
                  </a:lnTo>
                  <a:lnTo>
                    <a:pt x="127801" y="116998"/>
                  </a:lnTo>
                  <a:lnTo>
                    <a:pt x="127461" y="116760"/>
                  </a:lnTo>
                  <a:lnTo>
                    <a:pt x="127284" y="116529"/>
                  </a:lnTo>
                  <a:lnTo>
                    <a:pt x="126880" y="115587"/>
                  </a:lnTo>
                  <a:lnTo>
                    <a:pt x="126799" y="115151"/>
                  </a:lnTo>
                  <a:lnTo>
                    <a:pt x="126374" y="115498"/>
                  </a:lnTo>
                  <a:lnTo>
                    <a:pt x="126031" y="116075"/>
                  </a:lnTo>
                  <a:lnTo>
                    <a:pt x="125935" y="116738"/>
                  </a:lnTo>
                  <a:lnTo>
                    <a:pt x="125975" y="118734"/>
                  </a:lnTo>
                  <a:lnTo>
                    <a:pt x="126184" y="119099"/>
                  </a:lnTo>
                  <a:lnTo>
                    <a:pt x="126750" y="119527"/>
                  </a:lnTo>
                  <a:lnTo>
                    <a:pt x="127672" y="120939"/>
                  </a:lnTo>
                  <a:lnTo>
                    <a:pt x="127646" y="122156"/>
                  </a:lnTo>
                  <a:lnTo>
                    <a:pt x="127565" y="122923"/>
                  </a:lnTo>
                  <a:lnTo>
                    <a:pt x="128764" y="124773"/>
                  </a:lnTo>
                  <a:lnTo>
                    <a:pt x="128796" y="125819"/>
                  </a:lnTo>
                  <a:lnTo>
                    <a:pt x="128124" y="125895"/>
                  </a:lnTo>
                  <a:lnTo>
                    <a:pt x="128078" y="124855"/>
                  </a:lnTo>
                  <a:lnTo>
                    <a:pt x="125992" y="124869"/>
                  </a:lnTo>
                  <a:lnTo>
                    <a:pt x="125975" y="123137"/>
                  </a:lnTo>
                  <a:lnTo>
                    <a:pt x="125823" y="123137"/>
                  </a:lnTo>
                  <a:lnTo>
                    <a:pt x="125802" y="123303"/>
                  </a:lnTo>
                  <a:lnTo>
                    <a:pt x="125417" y="123754"/>
                  </a:lnTo>
                  <a:lnTo>
                    <a:pt x="124861" y="123776"/>
                  </a:lnTo>
                  <a:lnTo>
                    <a:pt x="124670" y="123836"/>
                  </a:lnTo>
                  <a:lnTo>
                    <a:pt x="124529" y="123996"/>
                  </a:lnTo>
                  <a:lnTo>
                    <a:pt x="124483" y="124477"/>
                  </a:lnTo>
                  <a:lnTo>
                    <a:pt x="124363" y="124834"/>
                  </a:lnTo>
                  <a:lnTo>
                    <a:pt x="124169" y="125084"/>
                  </a:lnTo>
                  <a:lnTo>
                    <a:pt x="123970" y="125132"/>
                  </a:lnTo>
                  <a:lnTo>
                    <a:pt x="124024" y="126216"/>
                  </a:lnTo>
                  <a:lnTo>
                    <a:pt x="124194" y="126469"/>
                  </a:lnTo>
                  <a:lnTo>
                    <a:pt x="123133" y="127214"/>
                  </a:lnTo>
                  <a:lnTo>
                    <a:pt x="122907" y="127014"/>
                  </a:lnTo>
                  <a:lnTo>
                    <a:pt x="121691" y="125475"/>
                  </a:lnTo>
                  <a:lnTo>
                    <a:pt x="121617" y="125274"/>
                  </a:lnTo>
                  <a:lnTo>
                    <a:pt x="121373" y="124980"/>
                  </a:lnTo>
                  <a:lnTo>
                    <a:pt x="120039" y="125009"/>
                  </a:lnTo>
                  <a:lnTo>
                    <a:pt x="119265" y="125340"/>
                  </a:lnTo>
                  <a:lnTo>
                    <a:pt x="119066" y="125649"/>
                  </a:lnTo>
                  <a:lnTo>
                    <a:pt x="119332" y="126104"/>
                  </a:lnTo>
                  <a:lnTo>
                    <a:pt x="119770" y="126335"/>
                  </a:lnTo>
                  <a:lnTo>
                    <a:pt x="120665" y="127378"/>
                  </a:lnTo>
                  <a:lnTo>
                    <a:pt x="119596" y="127534"/>
                  </a:lnTo>
                  <a:lnTo>
                    <a:pt x="118581" y="127399"/>
                  </a:lnTo>
                  <a:lnTo>
                    <a:pt x="118288" y="127448"/>
                  </a:lnTo>
                  <a:lnTo>
                    <a:pt x="117259" y="128315"/>
                  </a:lnTo>
                  <a:lnTo>
                    <a:pt x="117474" y="129194"/>
                  </a:lnTo>
                  <a:lnTo>
                    <a:pt x="117983" y="130468"/>
                  </a:lnTo>
                  <a:lnTo>
                    <a:pt x="118478" y="131417"/>
                  </a:lnTo>
                  <a:lnTo>
                    <a:pt x="119195" y="131630"/>
                  </a:lnTo>
                  <a:lnTo>
                    <a:pt x="120259" y="132163"/>
                  </a:lnTo>
                  <a:lnTo>
                    <a:pt x="120560" y="132547"/>
                  </a:lnTo>
                  <a:lnTo>
                    <a:pt x="120722" y="133106"/>
                  </a:lnTo>
                  <a:lnTo>
                    <a:pt x="122139" y="133318"/>
                  </a:lnTo>
                  <a:lnTo>
                    <a:pt x="122429" y="133441"/>
                  </a:lnTo>
                  <a:lnTo>
                    <a:pt x="122974" y="133474"/>
                  </a:lnTo>
                  <a:lnTo>
                    <a:pt x="123175" y="133418"/>
                  </a:lnTo>
                  <a:lnTo>
                    <a:pt x="122984" y="133180"/>
                  </a:lnTo>
                  <a:lnTo>
                    <a:pt x="123136" y="132621"/>
                  </a:lnTo>
                  <a:lnTo>
                    <a:pt x="123793" y="131787"/>
                  </a:lnTo>
                  <a:lnTo>
                    <a:pt x="124150" y="131649"/>
                  </a:lnTo>
                  <a:lnTo>
                    <a:pt x="124362" y="131724"/>
                  </a:lnTo>
                  <a:lnTo>
                    <a:pt x="124790" y="132043"/>
                  </a:lnTo>
                  <a:lnTo>
                    <a:pt x="126145" y="132042"/>
                  </a:lnTo>
                  <a:lnTo>
                    <a:pt x="126354" y="133227"/>
                  </a:lnTo>
                  <a:lnTo>
                    <a:pt x="126357" y="134031"/>
                  </a:lnTo>
                  <a:lnTo>
                    <a:pt x="126280" y="134465"/>
                  </a:lnTo>
                  <a:lnTo>
                    <a:pt x="125962" y="134456"/>
                  </a:lnTo>
                  <a:lnTo>
                    <a:pt x="125142" y="134695"/>
                  </a:lnTo>
                  <a:lnTo>
                    <a:pt x="124103" y="135369"/>
                  </a:lnTo>
                  <a:lnTo>
                    <a:pt x="123717" y="136017"/>
                  </a:lnTo>
                  <a:lnTo>
                    <a:pt x="123619" y="136412"/>
                  </a:lnTo>
                  <a:lnTo>
                    <a:pt x="123265" y="136666"/>
                  </a:lnTo>
                  <a:lnTo>
                    <a:pt x="123113" y="136733"/>
                  </a:lnTo>
                  <a:lnTo>
                    <a:pt x="122445" y="136700"/>
                  </a:lnTo>
                  <a:lnTo>
                    <a:pt x="121548" y="136390"/>
                  </a:lnTo>
                  <a:lnTo>
                    <a:pt x="120876" y="136717"/>
                  </a:lnTo>
                  <a:lnTo>
                    <a:pt x="120720" y="136978"/>
                  </a:lnTo>
                  <a:lnTo>
                    <a:pt x="120766" y="138203"/>
                  </a:lnTo>
                  <a:lnTo>
                    <a:pt x="120783" y="138434"/>
                  </a:lnTo>
                  <a:lnTo>
                    <a:pt x="121044" y="139227"/>
                  </a:lnTo>
                  <a:lnTo>
                    <a:pt x="120755" y="139536"/>
                  </a:lnTo>
                  <a:lnTo>
                    <a:pt x="120320" y="139611"/>
                  </a:lnTo>
                  <a:lnTo>
                    <a:pt x="119095" y="140175"/>
                  </a:lnTo>
                  <a:lnTo>
                    <a:pt x="119100" y="143193"/>
                  </a:lnTo>
                  <a:lnTo>
                    <a:pt x="118795" y="143151"/>
                  </a:lnTo>
                  <a:lnTo>
                    <a:pt x="118008" y="142488"/>
                  </a:lnTo>
                  <a:lnTo>
                    <a:pt x="116546" y="142214"/>
                  </a:lnTo>
                  <a:lnTo>
                    <a:pt x="115627" y="143288"/>
                  </a:lnTo>
                  <a:lnTo>
                    <a:pt x="113852" y="144960"/>
                  </a:lnTo>
                  <a:lnTo>
                    <a:pt x="113722" y="145020"/>
                  </a:lnTo>
                  <a:lnTo>
                    <a:pt x="113012" y="145083"/>
                  </a:lnTo>
                  <a:lnTo>
                    <a:pt x="112598" y="146052"/>
                  </a:lnTo>
                  <a:lnTo>
                    <a:pt x="112058" y="146536"/>
                  </a:lnTo>
                  <a:lnTo>
                    <a:pt x="111529" y="147396"/>
                  </a:lnTo>
                  <a:lnTo>
                    <a:pt x="111373" y="147761"/>
                  </a:lnTo>
                  <a:lnTo>
                    <a:pt x="110801" y="148443"/>
                  </a:lnTo>
                  <a:lnTo>
                    <a:pt x="109124" y="148585"/>
                  </a:lnTo>
                  <a:lnTo>
                    <a:pt x="107856" y="149717"/>
                  </a:lnTo>
                  <a:lnTo>
                    <a:pt x="106963" y="150120"/>
                  </a:lnTo>
                  <a:lnTo>
                    <a:pt x="106755" y="149800"/>
                  </a:lnTo>
                  <a:lnTo>
                    <a:pt x="106733" y="148422"/>
                  </a:lnTo>
                  <a:lnTo>
                    <a:pt x="106531" y="148139"/>
                  </a:lnTo>
                  <a:lnTo>
                    <a:pt x="106217" y="148080"/>
                  </a:lnTo>
                  <a:lnTo>
                    <a:pt x="104196" y="147143"/>
                  </a:lnTo>
                  <a:lnTo>
                    <a:pt x="104346" y="146660"/>
                  </a:lnTo>
                  <a:lnTo>
                    <a:pt x="104293" y="146023"/>
                  </a:lnTo>
                  <a:lnTo>
                    <a:pt x="103658" y="144519"/>
                  </a:lnTo>
                  <a:lnTo>
                    <a:pt x="103362" y="144009"/>
                  </a:lnTo>
                  <a:lnTo>
                    <a:pt x="103327" y="143470"/>
                  </a:lnTo>
                  <a:lnTo>
                    <a:pt x="103335" y="143255"/>
                  </a:lnTo>
                  <a:lnTo>
                    <a:pt x="104133" y="143244"/>
                  </a:lnTo>
                  <a:lnTo>
                    <a:pt x="104229" y="141400"/>
                  </a:lnTo>
                  <a:lnTo>
                    <a:pt x="103410" y="140515"/>
                  </a:lnTo>
                  <a:lnTo>
                    <a:pt x="102852" y="140373"/>
                  </a:lnTo>
                  <a:lnTo>
                    <a:pt x="102530" y="140406"/>
                  </a:lnTo>
                  <a:lnTo>
                    <a:pt x="101530" y="140246"/>
                  </a:lnTo>
                  <a:lnTo>
                    <a:pt x="101241" y="140082"/>
                  </a:lnTo>
                  <a:lnTo>
                    <a:pt x="99792" y="139579"/>
                  </a:lnTo>
                  <a:lnTo>
                    <a:pt x="99208" y="139667"/>
                  </a:lnTo>
                  <a:lnTo>
                    <a:pt x="99297" y="139973"/>
                  </a:lnTo>
                  <a:lnTo>
                    <a:pt x="99622" y="140301"/>
                  </a:lnTo>
                  <a:lnTo>
                    <a:pt x="99661" y="140882"/>
                  </a:lnTo>
                  <a:lnTo>
                    <a:pt x="99456" y="140934"/>
                  </a:lnTo>
                  <a:lnTo>
                    <a:pt x="98487" y="140379"/>
                  </a:lnTo>
                  <a:lnTo>
                    <a:pt x="95937" y="140115"/>
                  </a:lnTo>
                  <a:lnTo>
                    <a:pt x="96107" y="140473"/>
                  </a:lnTo>
                  <a:lnTo>
                    <a:pt x="96071" y="140625"/>
                  </a:lnTo>
                  <a:lnTo>
                    <a:pt x="95245" y="141552"/>
                  </a:lnTo>
                  <a:lnTo>
                    <a:pt x="93623" y="141538"/>
                  </a:lnTo>
                  <a:lnTo>
                    <a:pt x="93330" y="141877"/>
                  </a:lnTo>
                  <a:lnTo>
                    <a:pt x="93171" y="141959"/>
                  </a:lnTo>
                  <a:lnTo>
                    <a:pt x="92648" y="142078"/>
                  </a:lnTo>
                  <a:lnTo>
                    <a:pt x="91846" y="142127"/>
                  </a:lnTo>
                  <a:lnTo>
                    <a:pt x="91561" y="142753"/>
                  </a:lnTo>
                  <a:lnTo>
                    <a:pt x="91613" y="143913"/>
                  </a:lnTo>
                  <a:lnTo>
                    <a:pt x="91695" y="144241"/>
                  </a:lnTo>
                  <a:lnTo>
                    <a:pt x="91208" y="145261"/>
                  </a:lnTo>
                  <a:lnTo>
                    <a:pt x="91017" y="145112"/>
                  </a:lnTo>
                  <a:lnTo>
                    <a:pt x="90812" y="144796"/>
                  </a:lnTo>
                  <a:lnTo>
                    <a:pt x="90275" y="144752"/>
                  </a:lnTo>
                  <a:lnTo>
                    <a:pt x="89915" y="144785"/>
                  </a:lnTo>
                  <a:lnTo>
                    <a:pt x="89473" y="144983"/>
                  </a:lnTo>
                  <a:lnTo>
                    <a:pt x="89140" y="145265"/>
                  </a:lnTo>
                  <a:lnTo>
                    <a:pt x="88593" y="145347"/>
                  </a:lnTo>
                  <a:lnTo>
                    <a:pt x="88225" y="145127"/>
                  </a:lnTo>
                  <a:lnTo>
                    <a:pt x="87904" y="145372"/>
                  </a:lnTo>
                  <a:lnTo>
                    <a:pt x="87854" y="146259"/>
                  </a:lnTo>
                  <a:lnTo>
                    <a:pt x="88041" y="146616"/>
                  </a:lnTo>
                  <a:lnTo>
                    <a:pt x="88048" y="147007"/>
                  </a:lnTo>
                  <a:lnTo>
                    <a:pt x="87804" y="149055"/>
                  </a:lnTo>
                  <a:lnTo>
                    <a:pt x="85844" y="149341"/>
                  </a:lnTo>
                  <a:lnTo>
                    <a:pt x="85395" y="149359"/>
                  </a:lnTo>
                  <a:lnTo>
                    <a:pt x="84640" y="149259"/>
                  </a:lnTo>
                  <a:lnTo>
                    <a:pt x="83983" y="149299"/>
                  </a:lnTo>
                  <a:lnTo>
                    <a:pt x="82119" y="149910"/>
                  </a:lnTo>
                  <a:lnTo>
                    <a:pt x="81311" y="150297"/>
                  </a:lnTo>
                  <a:lnTo>
                    <a:pt x="81233" y="150953"/>
                  </a:lnTo>
                  <a:lnTo>
                    <a:pt x="81106" y="151083"/>
                  </a:lnTo>
                  <a:lnTo>
                    <a:pt x="80612" y="151225"/>
                  </a:lnTo>
                  <a:lnTo>
                    <a:pt x="80244" y="151172"/>
                  </a:lnTo>
                  <a:lnTo>
                    <a:pt x="79404" y="151843"/>
                  </a:lnTo>
                  <a:lnTo>
                    <a:pt x="78691" y="152714"/>
                  </a:lnTo>
                  <a:lnTo>
                    <a:pt x="78353" y="152904"/>
                  </a:lnTo>
                  <a:lnTo>
                    <a:pt x="78010" y="152945"/>
                  </a:lnTo>
                  <a:lnTo>
                    <a:pt x="78032" y="154777"/>
                  </a:lnTo>
                  <a:lnTo>
                    <a:pt x="78322" y="155339"/>
                  </a:lnTo>
                  <a:lnTo>
                    <a:pt x="78304" y="155570"/>
                  </a:lnTo>
                  <a:lnTo>
                    <a:pt x="78061" y="155991"/>
                  </a:lnTo>
                  <a:lnTo>
                    <a:pt x="78153" y="157595"/>
                  </a:lnTo>
                  <a:lnTo>
                    <a:pt x="78082" y="157923"/>
                  </a:lnTo>
                  <a:lnTo>
                    <a:pt x="76939" y="157830"/>
                  </a:lnTo>
                  <a:lnTo>
                    <a:pt x="76759" y="157763"/>
                  </a:lnTo>
                  <a:lnTo>
                    <a:pt x="76466" y="157507"/>
                  </a:lnTo>
                  <a:lnTo>
                    <a:pt x="76297" y="157693"/>
                  </a:lnTo>
                  <a:lnTo>
                    <a:pt x="76092" y="158359"/>
                  </a:lnTo>
                  <a:lnTo>
                    <a:pt x="75514" y="158654"/>
                  </a:lnTo>
                  <a:lnTo>
                    <a:pt x="75016" y="158617"/>
                  </a:lnTo>
                  <a:lnTo>
                    <a:pt x="74452" y="158709"/>
                  </a:lnTo>
                  <a:lnTo>
                    <a:pt x="71142" y="157505"/>
                  </a:lnTo>
                  <a:lnTo>
                    <a:pt x="70938" y="156762"/>
                  </a:lnTo>
                  <a:lnTo>
                    <a:pt x="70973" y="156252"/>
                  </a:lnTo>
                  <a:lnTo>
                    <a:pt x="71880" y="152366"/>
                  </a:lnTo>
                  <a:lnTo>
                    <a:pt x="71014" y="152201"/>
                  </a:lnTo>
                  <a:lnTo>
                    <a:pt x="71014" y="152335"/>
                  </a:lnTo>
                  <a:lnTo>
                    <a:pt x="70813" y="152607"/>
                  </a:lnTo>
                  <a:lnTo>
                    <a:pt x="70255" y="152581"/>
                  </a:lnTo>
                  <a:lnTo>
                    <a:pt x="69648" y="152395"/>
                  </a:lnTo>
                  <a:lnTo>
                    <a:pt x="68738" y="151497"/>
                  </a:lnTo>
                  <a:lnTo>
                    <a:pt x="67700" y="150823"/>
                  </a:lnTo>
                  <a:lnTo>
                    <a:pt x="67396" y="150953"/>
                  </a:lnTo>
                  <a:lnTo>
                    <a:pt x="66860" y="150841"/>
                  </a:lnTo>
                  <a:lnTo>
                    <a:pt x="66454" y="150499"/>
                  </a:lnTo>
                  <a:lnTo>
                    <a:pt x="66401" y="150201"/>
                  </a:lnTo>
                  <a:lnTo>
                    <a:pt x="66726" y="150137"/>
                  </a:lnTo>
                  <a:lnTo>
                    <a:pt x="66676" y="149862"/>
                  </a:lnTo>
                  <a:lnTo>
                    <a:pt x="65458" y="149270"/>
                  </a:lnTo>
                  <a:lnTo>
                    <a:pt x="64607" y="148659"/>
                  </a:lnTo>
                  <a:lnTo>
                    <a:pt x="64477" y="148436"/>
                  </a:lnTo>
                  <a:lnTo>
                    <a:pt x="64042" y="148030"/>
                  </a:lnTo>
                  <a:lnTo>
                    <a:pt x="63841" y="148179"/>
                  </a:lnTo>
                  <a:lnTo>
                    <a:pt x="63153" y="150011"/>
                  </a:lnTo>
                  <a:lnTo>
                    <a:pt x="63008" y="150744"/>
                  </a:lnTo>
                  <a:lnTo>
                    <a:pt x="62701" y="151020"/>
                  </a:lnTo>
                  <a:lnTo>
                    <a:pt x="62690" y="151694"/>
                  </a:lnTo>
                  <a:lnTo>
                    <a:pt x="62761" y="152118"/>
                  </a:lnTo>
                  <a:lnTo>
                    <a:pt x="63125" y="152178"/>
                  </a:lnTo>
                  <a:lnTo>
                    <a:pt x="63248" y="152427"/>
                  </a:lnTo>
                  <a:lnTo>
                    <a:pt x="63358" y="152889"/>
                  </a:lnTo>
                  <a:lnTo>
                    <a:pt x="63358" y="153343"/>
                  </a:lnTo>
                  <a:lnTo>
                    <a:pt x="64134" y="153228"/>
                  </a:lnTo>
                  <a:lnTo>
                    <a:pt x="64876" y="153254"/>
                  </a:lnTo>
                  <a:lnTo>
                    <a:pt x="65144" y="153570"/>
                  </a:lnTo>
                  <a:lnTo>
                    <a:pt x="65370" y="154076"/>
                  </a:lnTo>
                  <a:lnTo>
                    <a:pt x="65373" y="154371"/>
                  </a:lnTo>
                  <a:lnTo>
                    <a:pt x="65271" y="154669"/>
                  </a:lnTo>
                  <a:lnTo>
                    <a:pt x="64647" y="155199"/>
                  </a:lnTo>
                  <a:lnTo>
                    <a:pt x="61643" y="154132"/>
                  </a:lnTo>
                  <a:lnTo>
                    <a:pt x="61731" y="155171"/>
                  </a:lnTo>
                  <a:lnTo>
                    <a:pt x="60429" y="156397"/>
                  </a:lnTo>
                  <a:lnTo>
                    <a:pt x="59744" y="156431"/>
                  </a:lnTo>
                  <a:lnTo>
                    <a:pt x="59617" y="156501"/>
                  </a:lnTo>
                  <a:lnTo>
                    <a:pt x="59064" y="157540"/>
                  </a:lnTo>
                  <a:lnTo>
                    <a:pt x="58972" y="157991"/>
                  </a:lnTo>
                  <a:lnTo>
                    <a:pt x="58112" y="159287"/>
                  </a:lnTo>
                  <a:lnTo>
                    <a:pt x="57788" y="159973"/>
                  </a:lnTo>
                  <a:lnTo>
                    <a:pt x="57675" y="160818"/>
                  </a:lnTo>
                  <a:lnTo>
                    <a:pt x="57460" y="161522"/>
                  </a:lnTo>
                  <a:lnTo>
                    <a:pt x="56964" y="161724"/>
                  </a:lnTo>
                  <a:lnTo>
                    <a:pt x="56220" y="161708"/>
                  </a:lnTo>
                  <a:lnTo>
                    <a:pt x="55888" y="161797"/>
                  </a:lnTo>
                  <a:lnTo>
                    <a:pt x="56004" y="162151"/>
                  </a:lnTo>
                  <a:lnTo>
                    <a:pt x="57535" y="162106"/>
                  </a:lnTo>
                  <a:lnTo>
                    <a:pt x="59168" y="162775"/>
                  </a:lnTo>
                  <a:lnTo>
                    <a:pt x="59334" y="163371"/>
                  </a:lnTo>
                  <a:lnTo>
                    <a:pt x="59860" y="163802"/>
                  </a:lnTo>
                  <a:lnTo>
                    <a:pt x="60125" y="163876"/>
                  </a:lnTo>
                  <a:lnTo>
                    <a:pt x="61434" y="163865"/>
                  </a:lnTo>
                  <a:lnTo>
                    <a:pt x="61741" y="164605"/>
                  </a:lnTo>
                  <a:lnTo>
                    <a:pt x="61787" y="165056"/>
                  </a:lnTo>
                  <a:lnTo>
                    <a:pt x="60884" y="165797"/>
                  </a:lnTo>
                  <a:lnTo>
                    <a:pt x="60232" y="165782"/>
                  </a:lnTo>
                  <a:lnTo>
                    <a:pt x="59819" y="165976"/>
                  </a:lnTo>
                  <a:lnTo>
                    <a:pt x="59773" y="166132"/>
                  </a:lnTo>
                  <a:lnTo>
                    <a:pt x="59802" y="166553"/>
                  </a:lnTo>
                  <a:lnTo>
                    <a:pt x="59714" y="166974"/>
                  </a:lnTo>
                  <a:lnTo>
                    <a:pt x="59541" y="167220"/>
                  </a:lnTo>
                  <a:lnTo>
                    <a:pt x="57105" y="168556"/>
                  </a:lnTo>
                  <a:lnTo>
                    <a:pt x="56781" y="168648"/>
                  </a:lnTo>
                  <a:lnTo>
                    <a:pt x="55829" y="168219"/>
                  </a:lnTo>
                  <a:lnTo>
                    <a:pt x="55131" y="167362"/>
                  </a:lnTo>
                  <a:lnTo>
                    <a:pt x="55216" y="166960"/>
                  </a:lnTo>
                  <a:lnTo>
                    <a:pt x="55583" y="166081"/>
                  </a:lnTo>
                  <a:lnTo>
                    <a:pt x="55929" y="166022"/>
                  </a:lnTo>
                  <a:lnTo>
                    <a:pt x="56162" y="165750"/>
                  </a:lnTo>
                  <a:lnTo>
                    <a:pt x="56476" y="165073"/>
                  </a:lnTo>
                  <a:lnTo>
                    <a:pt x="55841" y="164860"/>
                  </a:lnTo>
                  <a:lnTo>
                    <a:pt x="54921" y="164748"/>
                  </a:lnTo>
                  <a:lnTo>
                    <a:pt x="52893" y="165488"/>
                  </a:lnTo>
                  <a:lnTo>
                    <a:pt x="51313" y="165722"/>
                  </a:lnTo>
                  <a:lnTo>
                    <a:pt x="49722" y="165375"/>
                  </a:lnTo>
                  <a:lnTo>
                    <a:pt x="49479" y="165483"/>
                  </a:lnTo>
                  <a:lnTo>
                    <a:pt x="49376" y="165636"/>
                  </a:lnTo>
                  <a:lnTo>
                    <a:pt x="48925" y="167580"/>
                  </a:lnTo>
                  <a:lnTo>
                    <a:pt x="48738" y="167773"/>
                  </a:lnTo>
                  <a:lnTo>
                    <a:pt x="47405" y="168444"/>
                  </a:lnTo>
                  <a:lnTo>
                    <a:pt x="47059" y="168570"/>
                  </a:lnTo>
                  <a:lnTo>
                    <a:pt x="46410" y="168559"/>
                  </a:lnTo>
                  <a:lnTo>
                    <a:pt x="45599" y="169118"/>
                  </a:lnTo>
                  <a:lnTo>
                    <a:pt x="44852" y="169260"/>
                  </a:lnTo>
                  <a:lnTo>
                    <a:pt x="44231" y="169204"/>
                  </a:lnTo>
                  <a:lnTo>
                    <a:pt x="44731" y="167615"/>
                  </a:lnTo>
                  <a:lnTo>
                    <a:pt x="44876" y="167118"/>
                  </a:lnTo>
                  <a:lnTo>
                    <a:pt x="44862" y="166768"/>
                  </a:lnTo>
                  <a:lnTo>
                    <a:pt x="44724" y="166456"/>
                  </a:lnTo>
                  <a:lnTo>
                    <a:pt x="44100" y="165685"/>
                  </a:lnTo>
                  <a:lnTo>
                    <a:pt x="43990" y="165346"/>
                  </a:lnTo>
                  <a:lnTo>
                    <a:pt x="43798" y="162150"/>
                  </a:lnTo>
                  <a:lnTo>
                    <a:pt x="43886" y="161566"/>
                  </a:lnTo>
                  <a:lnTo>
                    <a:pt x="44585" y="159418"/>
                  </a:lnTo>
                  <a:lnTo>
                    <a:pt x="44408" y="159384"/>
                  </a:lnTo>
                  <a:lnTo>
                    <a:pt x="44298" y="159793"/>
                  </a:lnTo>
                  <a:lnTo>
                    <a:pt x="44129" y="160121"/>
                  </a:lnTo>
                  <a:lnTo>
                    <a:pt x="43727" y="160553"/>
                  </a:lnTo>
                  <a:lnTo>
                    <a:pt x="43043" y="160732"/>
                  </a:lnTo>
                  <a:lnTo>
                    <a:pt x="42831" y="160453"/>
                  </a:lnTo>
                  <a:lnTo>
                    <a:pt x="41480" y="161046"/>
                  </a:lnTo>
                  <a:lnTo>
                    <a:pt x="41081" y="161388"/>
                  </a:lnTo>
                  <a:lnTo>
                    <a:pt x="40671" y="161896"/>
                  </a:lnTo>
                  <a:lnTo>
                    <a:pt x="40374" y="162443"/>
                  </a:lnTo>
                  <a:lnTo>
                    <a:pt x="40219" y="163068"/>
                  </a:lnTo>
                  <a:lnTo>
                    <a:pt x="40225" y="163758"/>
                  </a:lnTo>
                  <a:lnTo>
                    <a:pt x="39128" y="163759"/>
                  </a:lnTo>
                  <a:lnTo>
                    <a:pt x="38726" y="163634"/>
                  </a:lnTo>
                  <a:lnTo>
                    <a:pt x="37947" y="163101"/>
                  </a:lnTo>
                  <a:lnTo>
                    <a:pt x="36402" y="161689"/>
                  </a:lnTo>
                  <a:lnTo>
                    <a:pt x="36028" y="161253"/>
                  </a:lnTo>
                  <a:lnTo>
                    <a:pt x="35513" y="160936"/>
                  </a:lnTo>
                  <a:lnTo>
                    <a:pt x="34448" y="160586"/>
                  </a:lnTo>
                  <a:lnTo>
                    <a:pt x="34091" y="160635"/>
                  </a:lnTo>
                  <a:lnTo>
                    <a:pt x="33844" y="160754"/>
                  </a:lnTo>
                  <a:lnTo>
                    <a:pt x="33343" y="161130"/>
                  </a:lnTo>
                  <a:lnTo>
                    <a:pt x="33011" y="161547"/>
                  </a:lnTo>
                  <a:lnTo>
                    <a:pt x="32913" y="162724"/>
                  </a:lnTo>
                  <a:lnTo>
                    <a:pt x="32980" y="163174"/>
                  </a:lnTo>
                  <a:lnTo>
                    <a:pt x="33227" y="163565"/>
                  </a:lnTo>
                  <a:lnTo>
                    <a:pt x="33537" y="163802"/>
                  </a:lnTo>
                  <a:lnTo>
                    <a:pt x="33651" y="163975"/>
                  </a:lnTo>
                  <a:lnTo>
                    <a:pt x="32684" y="164317"/>
                  </a:lnTo>
                  <a:lnTo>
                    <a:pt x="31153" y="163911"/>
                  </a:lnTo>
                  <a:lnTo>
                    <a:pt x="30462" y="163399"/>
                  </a:lnTo>
                  <a:lnTo>
                    <a:pt x="30368" y="155230"/>
                  </a:lnTo>
                  <a:lnTo>
                    <a:pt x="29972" y="155129"/>
                  </a:lnTo>
                  <a:lnTo>
                    <a:pt x="29921" y="154982"/>
                  </a:lnTo>
                  <a:lnTo>
                    <a:pt x="29764" y="154400"/>
                  </a:lnTo>
                  <a:lnTo>
                    <a:pt x="29210" y="154158"/>
                  </a:lnTo>
                  <a:lnTo>
                    <a:pt x="29015" y="154137"/>
                  </a:lnTo>
                  <a:lnTo>
                    <a:pt x="28788" y="154215"/>
                  </a:lnTo>
                  <a:lnTo>
                    <a:pt x="28580" y="154505"/>
                  </a:lnTo>
                  <a:lnTo>
                    <a:pt x="28563" y="154757"/>
                  </a:lnTo>
                  <a:lnTo>
                    <a:pt x="28460" y="155052"/>
                  </a:lnTo>
                  <a:lnTo>
                    <a:pt x="27973" y="155405"/>
                  </a:lnTo>
                  <a:lnTo>
                    <a:pt x="27629" y="155886"/>
                  </a:lnTo>
                  <a:lnTo>
                    <a:pt x="27357" y="156061"/>
                  </a:lnTo>
                  <a:lnTo>
                    <a:pt x="27015" y="156258"/>
                  </a:lnTo>
                  <a:lnTo>
                    <a:pt x="26972" y="156402"/>
                  </a:lnTo>
                  <a:lnTo>
                    <a:pt x="26935" y="156810"/>
                  </a:lnTo>
                  <a:lnTo>
                    <a:pt x="26659" y="157210"/>
                  </a:lnTo>
                  <a:lnTo>
                    <a:pt x="26436" y="157709"/>
                  </a:lnTo>
                  <a:lnTo>
                    <a:pt x="26399" y="157883"/>
                  </a:lnTo>
                  <a:lnTo>
                    <a:pt x="26385" y="158023"/>
                  </a:lnTo>
                  <a:lnTo>
                    <a:pt x="26437" y="158241"/>
                  </a:lnTo>
                  <a:lnTo>
                    <a:pt x="26731" y="158708"/>
                  </a:lnTo>
                  <a:lnTo>
                    <a:pt x="26695" y="158847"/>
                  </a:lnTo>
                  <a:lnTo>
                    <a:pt x="26538" y="159152"/>
                  </a:lnTo>
                  <a:lnTo>
                    <a:pt x="26095" y="159651"/>
                  </a:lnTo>
                  <a:lnTo>
                    <a:pt x="25923" y="159249"/>
                  </a:lnTo>
                  <a:lnTo>
                    <a:pt x="25858" y="158897"/>
                  </a:lnTo>
                  <a:lnTo>
                    <a:pt x="25523" y="158715"/>
                  </a:lnTo>
                  <a:lnTo>
                    <a:pt x="24856" y="158629"/>
                  </a:lnTo>
                  <a:lnTo>
                    <a:pt x="24533" y="158719"/>
                  </a:lnTo>
                  <a:lnTo>
                    <a:pt x="24524" y="158894"/>
                  </a:lnTo>
                  <a:lnTo>
                    <a:pt x="24991" y="159999"/>
                  </a:lnTo>
                  <a:lnTo>
                    <a:pt x="25369" y="160457"/>
                  </a:lnTo>
                  <a:lnTo>
                    <a:pt x="25292" y="161362"/>
                  </a:lnTo>
                  <a:lnTo>
                    <a:pt x="25735" y="161839"/>
                  </a:lnTo>
                  <a:lnTo>
                    <a:pt x="25782" y="162056"/>
                  </a:lnTo>
                  <a:lnTo>
                    <a:pt x="25661" y="162239"/>
                  </a:lnTo>
                  <a:lnTo>
                    <a:pt x="25275" y="162533"/>
                  </a:lnTo>
                  <a:lnTo>
                    <a:pt x="25159" y="162913"/>
                  </a:lnTo>
                  <a:lnTo>
                    <a:pt x="25172" y="163671"/>
                  </a:lnTo>
                  <a:lnTo>
                    <a:pt x="24736" y="164243"/>
                  </a:lnTo>
                  <a:lnTo>
                    <a:pt x="24727" y="164395"/>
                  </a:lnTo>
                  <a:lnTo>
                    <a:pt x="24355" y="164744"/>
                  </a:lnTo>
                  <a:lnTo>
                    <a:pt x="24087" y="164826"/>
                  </a:lnTo>
                  <a:lnTo>
                    <a:pt x="24175" y="165031"/>
                  </a:lnTo>
                  <a:lnTo>
                    <a:pt x="24362" y="165105"/>
                  </a:lnTo>
                  <a:lnTo>
                    <a:pt x="24736" y="164913"/>
                  </a:lnTo>
                  <a:lnTo>
                    <a:pt x="24980" y="165183"/>
                  </a:lnTo>
                  <a:lnTo>
                    <a:pt x="24788" y="165585"/>
                  </a:lnTo>
                  <a:lnTo>
                    <a:pt x="24927" y="165671"/>
                  </a:lnTo>
                  <a:lnTo>
                    <a:pt x="25873" y="165421"/>
                  </a:lnTo>
                  <a:lnTo>
                    <a:pt x="25742" y="165384"/>
                  </a:lnTo>
                  <a:lnTo>
                    <a:pt x="25898" y="165490"/>
                  </a:lnTo>
                  <a:lnTo>
                    <a:pt x="25769" y="165569"/>
                  </a:lnTo>
                  <a:lnTo>
                    <a:pt x="24899" y="165700"/>
                  </a:lnTo>
                  <a:lnTo>
                    <a:pt x="24759" y="165615"/>
                  </a:lnTo>
                  <a:lnTo>
                    <a:pt x="24745" y="165452"/>
                  </a:lnTo>
                  <a:lnTo>
                    <a:pt x="24941" y="165090"/>
                  </a:lnTo>
                  <a:lnTo>
                    <a:pt x="24736" y="164961"/>
                  </a:lnTo>
                  <a:lnTo>
                    <a:pt x="24303" y="165140"/>
                  </a:lnTo>
                  <a:lnTo>
                    <a:pt x="24164" y="165082"/>
                  </a:lnTo>
                  <a:lnTo>
                    <a:pt x="23846" y="164733"/>
                  </a:lnTo>
                  <a:lnTo>
                    <a:pt x="23277" y="164589"/>
                  </a:lnTo>
                  <a:lnTo>
                    <a:pt x="22506" y="164565"/>
                  </a:lnTo>
                  <a:lnTo>
                    <a:pt x="19898" y="164846"/>
                  </a:lnTo>
                  <a:lnTo>
                    <a:pt x="19951" y="165111"/>
                  </a:lnTo>
                  <a:lnTo>
                    <a:pt x="19897" y="165811"/>
                  </a:lnTo>
                  <a:lnTo>
                    <a:pt x="19762" y="166187"/>
                  </a:lnTo>
                  <a:lnTo>
                    <a:pt x="19815" y="165889"/>
                  </a:lnTo>
                  <a:lnTo>
                    <a:pt x="19858" y="164801"/>
                  </a:lnTo>
                  <a:lnTo>
                    <a:pt x="19925" y="164667"/>
                  </a:lnTo>
                  <a:lnTo>
                    <a:pt x="20080" y="164556"/>
                  </a:lnTo>
                  <a:lnTo>
                    <a:pt x="20207" y="164511"/>
                  </a:lnTo>
                  <a:lnTo>
                    <a:pt x="22179" y="164501"/>
                  </a:lnTo>
                  <a:lnTo>
                    <a:pt x="23361" y="164539"/>
                  </a:lnTo>
                  <a:lnTo>
                    <a:pt x="23911" y="164703"/>
                  </a:lnTo>
                  <a:lnTo>
                    <a:pt x="24070" y="164699"/>
                  </a:lnTo>
                  <a:lnTo>
                    <a:pt x="24271" y="164621"/>
                  </a:lnTo>
                  <a:lnTo>
                    <a:pt x="24529" y="164424"/>
                  </a:lnTo>
                  <a:lnTo>
                    <a:pt x="24972" y="163947"/>
                  </a:lnTo>
                  <a:lnTo>
                    <a:pt x="25134" y="163612"/>
                  </a:lnTo>
                  <a:lnTo>
                    <a:pt x="25119" y="162972"/>
                  </a:lnTo>
                  <a:lnTo>
                    <a:pt x="25207" y="162577"/>
                  </a:lnTo>
                  <a:lnTo>
                    <a:pt x="25299" y="162420"/>
                  </a:lnTo>
                  <a:lnTo>
                    <a:pt x="25697" y="162122"/>
                  </a:lnTo>
                  <a:lnTo>
                    <a:pt x="25673" y="161847"/>
                  </a:lnTo>
                  <a:lnTo>
                    <a:pt x="25436" y="161635"/>
                  </a:lnTo>
                  <a:lnTo>
                    <a:pt x="25263" y="161400"/>
                  </a:lnTo>
                  <a:lnTo>
                    <a:pt x="24962" y="160026"/>
                  </a:lnTo>
                  <a:lnTo>
                    <a:pt x="24474" y="158876"/>
                  </a:lnTo>
                  <a:lnTo>
                    <a:pt x="24587" y="158638"/>
                  </a:lnTo>
                  <a:lnTo>
                    <a:pt x="24831" y="158589"/>
                  </a:lnTo>
                  <a:lnTo>
                    <a:pt x="25191" y="158537"/>
                  </a:lnTo>
                  <a:lnTo>
                    <a:pt x="24682" y="158492"/>
                  </a:lnTo>
                  <a:lnTo>
                    <a:pt x="24499" y="158593"/>
                  </a:lnTo>
                  <a:lnTo>
                    <a:pt x="24414" y="158731"/>
                  </a:lnTo>
                  <a:lnTo>
                    <a:pt x="22975" y="158194"/>
                  </a:lnTo>
                  <a:lnTo>
                    <a:pt x="22537" y="158849"/>
                  </a:lnTo>
                  <a:lnTo>
                    <a:pt x="22502" y="159031"/>
                  </a:lnTo>
                  <a:lnTo>
                    <a:pt x="21888" y="159351"/>
                  </a:lnTo>
                  <a:lnTo>
                    <a:pt x="21415" y="159489"/>
                  </a:lnTo>
                  <a:lnTo>
                    <a:pt x="21439" y="160409"/>
                  </a:lnTo>
                  <a:lnTo>
                    <a:pt x="20253" y="160431"/>
                  </a:lnTo>
                  <a:lnTo>
                    <a:pt x="20179" y="159727"/>
                  </a:lnTo>
                  <a:lnTo>
                    <a:pt x="19011" y="159593"/>
                  </a:lnTo>
                  <a:lnTo>
                    <a:pt x="18344" y="159332"/>
                  </a:lnTo>
                  <a:lnTo>
                    <a:pt x="18030" y="159052"/>
                  </a:lnTo>
                  <a:lnTo>
                    <a:pt x="17328" y="157864"/>
                  </a:lnTo>
                  <a:lnTo>
                    <a:pt x="16979" y="156442"/>
                  </a:lnTo>
                  <a:lnTo>
                    <a:pt x="14550" y="159601"/>
                  </a:lnTo>
                  <a:lnTo>
                    <a:pt x="14563" y="155944"/>
                  </a:lnTo>
                  <a:lnTo>
                    <a:pt x="14623" y="150893"/>
                  </a:lnTo>
                  <a:lnTo>
                    <a:pt x="14645" y="147362"/>
                  </a:lnTo>
                  <a:lnTo>
                    <a:pt x="14682" y="141159"/>
                  </a:lnTo>
                  <a:lnTo>
                    <a:pt x="14682" y="140992"/>
                  </a:lnTo>
                  <a:lnTo>
                    <a:pt x="14678" y="138795"/>
                  </a:lnTo>
                  <a:lnTo>
                    <a:pt x="15424" y="138854"/>
                  </a:lnTo>
                  <a:lnTo>
                    <a:pt x="17789" y="138836"/>
                  </a:lnTo>
                  <a:lnTo>
                    <a:pt x="17842" y="138143"/>
                  </a:lnTo>
                  <a:lnTo>
                    <a:pt x="18047" y="137428"/>
                  </a:lnTo>
                  <a:lnTo>
                    <a:pt x="18535" y="137044"/>
                  </a:lnTo>
                  <a:lnTo>
                    <a:pt x="18050" y="136583"/>
                  </a:lnTo>
                  <a:lnTo>
                    <a:pt x="17435" y="135730"/>
                  </a:lnTo>
                  <a:lnTo>
                    <a:pt x="17153" y="134940"/>
                  </a:lnTo>
                  <a:lnTo>
                    <a:pt x="17075" y="134028"/>
                  </a:lnTo>
                  <a:lnTo>
                    <a:pt x="17393" y="132974"/>
                  </a:lnTo>
                  <a:lnTo>
                    <a:pt x="17407" y="132516"/>
                  </a:lnTo>
                  <a:lnTo>
                    <a:pt x="17195" y="131957"/>
                  </a:lnTo>
                  <a:lnTo>
                    <a:pt x="16764" y="131562"/>
                  </a:lnTo>
                  <a:lnTo>
                    <a:pt x="16545" y="130836"/>
                  </a:lnTo>
                  <a:lnTo>
                    <a:pt x="15788" y="130881"/>
                  </a:lnTo>
                  <a:lnTo>
                    <a:pt x="15788" y="129485"/>
                  </a:lnTo>
                  <a:lnTo>
                    <a:pt x="14691" y="129471"/>
                  </a:lnTo>
                  <a:lnTo>
                    <a:pt x="14704" y="126511"/>
                  </a:lnTo>
                  <a:lnTo>
                    <a:pt x="14662" y="119237"/>
                  </a:lnTo>
                  <a:lnTo>
                    <a:pt x="14710" y="105641"/>
                  </a:lnTo>
                  <a:lnTo>
                    <a:pt x="14715" y="105347"/>
                  </a:lnTo>
                  <a:lnTo>
                    <a:pt x="14758" y="100774"/>
                  </a:lnTo>
                  <a:lnTo>
                    <a:pt x="15219" y="100610"/>
                  </a:lnTo>
                  <a:lnTo>
                    <a:pt x="15707" y="100084"/>
                  </a:lnTo>
                  <a:lnTo>
                    <a:pt x="16342" y="100145"/>
                  </a:lnTo>
                  <a:lnTo>
                    <a:pt x="16509" y="101087"/>
                  </a:lnTo>
                  <a:lnTo>
                    <a:pt x="18613" y="102208"/>
                  </a:lnTo>
                  <a:lnTo>
                    <a:pt x="19162" y="102424"/>
                  </a:lnTo>
                  <a:lnTo>
                    <a:pt x="19145" y="100700"/>
                  </a:lnTo>
                  <a:lnTo>
                    <a:pt x="18778" y="98724"/>
                  </a:lnTo>
                  <a:lnTo>
                    <a:pt x="21125" y="98745"/>
                  </a:lnTo>
                  <a:lnTo>
                    <a:pt x="21799" y="100324"/>
                  </a:lnTo>
                  <a:lnTo>
                    <a:pt x="22022" y="101147"/>
                  </a:lnTo>
                  <a:lnTo>
                    <a:pt x="22571" y="101892"/>
                  </a:lnTo>
                  <a:lnTo>
                    <a:pt x="23319" y="102395"/>
                  </a:lnTo>
                  <a:lnTo>
                    <a:pt x="23758" y="102470"/>
                  </a:lnTo>
                  <a:lnTo>
                    <a:pt x="24219" y="101707"/>
                  </a:lnTo>
                  <a:lnTo>
                    <a:pt x="23907" y="101238"/>
                  </a:lnTo>
                  <a:lnTo>
                    <a:pt x="23575" y="100294"/>
                  </a:lnTo>
                  <a:lnTo>
                    <a:pt x="23656" y="100057"/>
                  </a:lnTo>
                  <a:lnTo>
                    <a:pt x="23650" y="98713"/>
                  </a:lnTo>
                  <a:lnTo>
                    <a:pt x="21415" y="98745"/>
                  </a:lnTo>
                  <a:lnTo>
                    <a:pt x="21413" y="97523"/>
                  </a:lnTo>
                  <a:lnTo>
                    <a:pt x="21644" y="97133"/>
                  </a:lnTo>
                  <a:lnTo>
                    <a:pt x="21784" y="96582"/>
                  </a:lnTo>
                  <a:lnTo>
                    <a:pt x="17979" y="93414"/>
                  </a:lnTo>
                  <a:lnTo>
                    <a:pt x="17981" y="92524"/>
                  </a:lnTo>
                  <a:lnTo>
                    <a:pt x="17874" y="92298"/>
                  </a:lnTo>
                  <a:lnTo>
                    <a:pt x="17126" y="92250"/>
                  </a:lnTo>
                  <a:lnTo>
                    <a:pt x="16771" y="91658"/>
                  </a:lnTo>
                  <a:lnTo>
                    <a:pt x="16186" y="91226"/>
                  </a:lnTo>
                  <a:lnTo>
                    <a:pt x="15632" y="91112"/>
                  </a:lnTo>
                  <a:lnTo>
                    <a:pt x="14843" y="91086"/>
                  </a:lnTo>
                  <a:lnTo>
                    <a:pt x="14860" y="89211"/>
                  </a:lnTo>
                  <a:lnTo>
                    <a:pt x="14742" y="86791"/>
                  </a:lnTo>
                  <a:lnTo>
                    <a:pt x="14811" y="76718"/>
                  </a:lnTo>
                  <a:lnTo>
                    <a:pt x="14824" y="72507"/>
                  </a:lnTo>
                  <a:lnTo>
                    <a:pt x="14906" y="69546"/>
                  </a:lnTo>
                  <a:lnTo>
                    <a:pt x="14968" y="53626"/>
                  </a:lnTo>
                  <a:lnTo>
                    <a:pt x="14978" y="47720"/>
                  </a:lnTo>
                  <a:lnTo>
                    <a:pt x="14947" y="44156"/>
                  </a:lnTo>
                  <a:lnTo>
                    <a:pt x="163" y="44007"/>
                  </a:lnTo>
                  <a:lnTo>
                    <a:pt x="0" y="42577"/>
                  </a:lnTo>
                  <a:lnTo>
                    <a:pt x="159" y="39271"/>
                  </a:lnTo>
                  <a:lnTo>
                    <a:pt x="1408" y="39277"/>
                  </a:lnTo>
                  <a:lnTo>
                    <a:pt x="1419" y="36374"/>
                  </a:lnTo>
                  <a:lnTo>
                    <a:pt x="2737" y="35689"/>
                  </a:lnTo>
                  <a:lnTo>
                    <a:pt x="3203" y="34560"/>
                  </a:lnTo>
                  <a:lnTo>
                    <a:pt x="4930" y="34230"/>
                  </a:lnTo>
                  <a:lnTo>
                    <a:pt x="4984" y="33302"/>
                  </a:lnTo>
                  <a:lnTo>
                    <a:pt x="5436" y="33392"/>
                  </a:lnTo>
                  <a:lnTo>
                    <a:pt x="7003" y="33192"/>
                  </a:lnTo>
                  <a:lnTo>
                    <a:pt x="7014" y="34108"/>
                  </a:lnTo>
                  <a:lnTo>
                    <a:pt x="8110" y="34116"/>
                  </a:lnTo>
                  <a:lnTo>
                    <a:pt x="8125" y="32769"/>
                  </a:lnTo>
                  <a:lnTo>
                    <a:pt x="9535" y="32871"/>
                  </a:lnTo>
                  <a:lnTo>
                    <a:pt x="11654" y="33544"/>
                  </a:lnTo>
                  <a:lnTo>
                    <a:pt x="12749" y="34907"/>
                  </a:lnTo>
                  <a:lnTo>
                    <a:pt x="13303" y="36288"/>
                  </a:lnTo>
                  <a:lnTo>
                    <a:pt x="13341" y="36562"/>
                  </a:lnTo>
                  <a:lnTo>
                    <a:pt x="13762" y="36798"/>
                  </a:lnTo>
                  <a:lnTo>
                    <a:pt x="14229" y="36761"/>
                  </a:lnTo>
                  <a:lnTo>
                    <a:pt x="13776" y="35711"/>
                  </a:lnTo>
                  <a:lnTo>
                    <a:pt x="13449" y="35331"/>
                  </a:lnTo>
                  <a:lnTo>
                    <a:pt x="11942" y="3299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4" name="pg465">
              <a:extLst>
                <a:ext uri="{FF2B5EF4-FFF2-40B4-BE49-F238E27FC236}">
                  <a16:creationId xmlns:a16="http://schemas.microsoft.com/office/drawing/2014/main" id="{DA5C7FA8-4139-EC44-8A04-B5B3266D30E1}"/>
                </a:ext>
              </a:extLst>
            </p:cNvPr>
            <p:cNvSpPr/>
            <p:nvPr/>
          </p:nvSpPr>
          <p:spPr>
            <a:xfrm>
              <a:off x="5272201" y="3977711"/>
              <a:ext cx="11144" cy="11048"/>
            </a:xfrm>
            <a:custGeom>
              <a:avLst/>
              <a:gdLst/>
              <a:ahLst/>
              <a:cxnLst/>
              <a:rect l="0" t="0" r="0" b="0"/>
              <a:pathLst>
                <a:path w="11144" h="11048">
                  <a:moveTo>
                    <a:pt x="4516" y="204"/>
                  </a:moveTo>
                  <a:lnTo>
                    <a:pt x="4507" y="0"/>
                  </a:lnTo>
                  <a:lnTo>
                    <a:pt x="3870" y="100"/>
                  </a:lnTo>
                  <a:lnTo>
                    <a:pt x="3223" y="312"/>
                  </a:lnTo>
                  <a:lnTo>
                    <a:pt x="35" y="270"/>
                  </a:lnTo>
                  <a:lnTo>
                    <a:pt x="0" y="3798"/>
                  </a:lnTo>
                  <a:lnTo>
                    <a:pt x="331" y="3414"/>
                  </a:lnTo>
                  <a:lnTo>
                    <a:pt x="1123" y="4237"/>
                  </a:lnTo>
                  <a:lnTo>
                    <a:pt x="1368" y="4591"/>
                  </a:lnTo>
                  <a:lnTo>
                    <a:pt x="3027" y="4476"/>
                  </a:lnTo>
                  <a:lnTo>
                    <a:pt x="3034" y="4744"/>
                  </a:lnTo>
                  <a:lnTo>
                    <a:pt x="2945" y="4949"/>
                  </a:lnTo>
                  <a:lnTo>
                    <a:pt x="3002" y="5142"/>
                  </a:lnTo>
                  <a:lnTo>
                    <a:pt x="4490" y="5094"/>
                  </a:lnTo>
                  <a:lnTo>
                    <a:pt x="4497" y="5698"/>
                  </a:lnTo>
                  <a:lnTo>
                    <a:pt x="3740" y="6338"/>
                  </a:lnTo>
                  <a:lnTo>
                    <a:pt x="2273" y="7268"/>
                  </a:lnTo>
                  <a:lnTo>
                    <a:pt x="1857" y="7715"/>
                  </a:lnTo>
                  <a:lnTo>
                    <a:pt x="1534" y="8482"/>
                  </a:lnTo>
                  <a:lnTo>
                    <a:pt x="1271" y="9562"/>
                  </a:lnTo>
                  <a:lnTo>
                    <a:pt x="1434" y="10150"/>
                  </a:lnTo>
                  <a:lnTo>
                    <a:pt x="872" y="10921"/>
                  </a:lnTo>
                  <a:lnTo>
                    <a:pt x="6721" y="10983"/>
                  </a:lnTo>
                  <a:lnTo>
                    <a:pt x="11144" y="11048"/>
                  </a:lnTo>
                  <a:lnTo>
                    <a:pt x="10993" y="10586"/>
                  </a:lnTo>
                  <a:lnTo>
                    <a:pt x="10087" y="9857"/>
                  </a:lnTo>
                  <a:lnTo>
                    <a:pt x="9135" y="8656"/>
                  </a:lnTo>
                  <a:lnTo>
                    <a:pt x="8839" y="7963"/>
                  </a:lnTo>
                  <a:lnTo>
                    <a:pt x="8713" y="7485"/>
                  </a:lnTo>
                  <a:lnTo>
                    <a:pt x="8388" y="6980"/>
                  </a:lnTo>
                  <a:lnTo>
                    <a:pt x="7947" y="7133"/>
                  </a:lnTo>
                  <a:lnTo>
                    <a:pt x="7563" y="6986"/>
                  </a:lnTo>
                  <a:lnTo>
                    <a:pt x="7093" y="6455"/>
                  </a:lnTo>
                  <a:lnTo>
                    <a:pt x="6148" y="6455"/>
                  </a:lnTo>
                  <a:lnTo>
                    <a:pt x="6156" y="5583"/>
                  </a:lnTo>
                  <a:lnTo>
                    <a:pt x="6714" y="4463"/>
                  </a:lnTo>
                  <a:lnTo>
                    <a:pt x="6924" y="4008"/>
                  </a:lnTo>
                  <a:lnTo>
                    <a:pt x="6473" y="3643"/>
                  </a:lnTo>
                  <a:lnTo>
                    <a:pt x="6384" y="3450"/>
                  </a:lnTo>
                  <a:lnTo>
                    <a:pt x="6342" y="2459"/>
                  </a:lnTo>
                  <a:lnTo>
                    <a:pt x="6407" y="1860"/>
                  </a:lnTo>
                  <a:lnTo>
                    <a:pt x="6656" y="1450"/>
                  </a:lnTo>
                  <a:lnTo>
                    <a:pt x="5757" y="1092"/>
                  </a:lnTo>
                  <a:lnTo>
                    <a:pt x="4516" y="109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5" name="pg466">
              <a:extLst>
                <a:ext uri="{FF2B5EF4-FFF2-40B4-BE49-F238E27FC236}">
                  <a16:creationId xmlns:a16="http://schemas.microsoft.com/office/drawing/2014/main" id="{C39D0A1D-D01A-0F44-A91D-E1A5489A7853}"/>
                </a:ext>
              </a:extLst>
            </p:cNvPr>
            <p:cNvSpPr/>
            <p:nvPr/>
          </p:nvSpPr>
          <p:spPr>
            <a:xfrm>
              <a:off x="5274541" y="4057688"/>
              <a:ext cx="1933" cy="1966"/>
            </a:xfrm>
            <a:custGeom>
              <a:avLst/>
              <a:gdLst/>
              <a:ahLst/>
              <a:cxnLst/>
              <a:rect l="0" t="0" r="0" b="0"/>
              <a:pathLst>
                <a:path w="1933" h="1966">
                  <a:moveTo>
                    <a:pt x="1882" y="800"/>
                  </a:moveTo>
                  <a:lnTo>
                    <a:pt x="233" y="0"/>
                  </a:lnTo>
                  <a:lnTo>
                    <a:pt x="0" y="822"/>
                  </a:lnTo>
                  <a:lnTo>
                    <a:pt x="31" y="1856"/>
                  </a:lnTo>
                  <a:lnTo>
                    <a:pt x="445" y="1961"/>
                  </a:lnTo>
                  <a:lnTo>
                    <a:pt x="1933" y="196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6" name="pg467">
              <a:extLst>
                <a:ext uri="{FF2B5EF4-FFF2-40B4-BE49-F238E27FC236}">
                  <a16:creationId xmlns:a16="http://schemas.microsoft.com/office/drawing/2014/main" id="{367A4811-7E06-FF4E-9068-6F15786F33B4}"/>
                </a:ext>
              </a:extLst>
            </p:cNvPr>
            <p:cNvSpPr/>
            <p:nvPr/>
          </p:nvSpPr>
          <p:spPr>
            <a:xfrm>
              <a:off x="5204439" y="4064104"/>
              <a:ext cx="229571" cy="268206"/>
            </a:xfrm>
            <a:custGeom>
              <a:avLst/>
              <a:gdLst/>
              <a:ahLst/>
              <a:cxnLst/>
              <a:rect l="0" t="0" r="0" b="0"/>
              <a:pathLst>
                <a:path w="229571" h="268206">
                  <a:moveTo>
                    <a:pt x="115559" y="183765"/>
                  </a:moveTo>
                  <a:lnTo>
                    <a:pt x="114217" y="183159"/>
                  </a:lnTo>
                  <a:lnTo>
                    <a:pt x="114061" y="182272"/>
                  </a:lnTo>
                  <a:lnTo>
                    <a:pt x="114328" y="181889"/>
                  </a:lnTo>
                  <a:lnTo>
                    <a:pt x="114677" y="181720"/>
                  </a:lnTo>
                  <a:lnTo>
                    <a:pt x="114946" y="181684"/>
                  </a:lnTo>
                  <a:lnTo>
                    <a:pt x="116193" y="180294"/>
                  </a:lnTo>
                  <a:lnTo>
                    <a:pt x="116462" y="179911"/>
                  </a:lnTo>
                  <a:lnTo>
                    <a:pt x="116461" y="179151"/>
                  </a:lnTo>
                  <a:lnTo>
                    <a:pt x="117260" y="178045"/>
                  </a:lnTo>
                  <a:lnTo>
                    <a:pt x="118227" y="176286"/>
                  </a:lnTo>
                  <a:lnTo>
                    <a:pt x="118921" y="175651"/>
                  </a:lnTo>
                  <a:lnTo>
                    <a:pt x="119195" y="175146"/>
                  </a:lnTo>
                  <a:lnTo>
                    <a:pt x="119213" y="171823"/>
                  </a:lnTo>
                  <a:lnTo>
                    <a:pt x="119342" y="171846"/>
                  </a:lnTo>
                  <a:lnTo>
                    <a:pt x="119460" y="170553"/>
                  </a:lnTo>
                  <a:lnTo>
                    <a:pt x="119503" y="169184"/>
                  </a:lnTo>
                  <a:lnTo>
                    <a:pt x="119653" y="168515"/>
                  </a:lnTo>
                  <a:lnTo>
                    <a:pt x="119545" y="167037"/>
                  </a:lnTo>
                  <a:lnTo>
                    <a:pt x="118385" y="167021"/>
                  </a:lnTo>
                  <a:lnTo>
                    <a:pt x="117208" y="166724"/>
                  </a:lnTo>
                  <a:lnTo>
                    <a:pt x="117359" y="165959"/>
                  </a:lnTo>
                  <a:lnTo>
                    <a:pt x="118111" y="164226"/>
                  </a:lnTo>
                  <a:lnTo>
                    <a:pt x="118394" y="163884"/>
                  </a:lnTo>
                  <a:lnTo>
                    <a:pt x="118704" y="163523"/>
                  </a:lnTo>
                  <a:lnTo>
                    <a:pt x="117094" y="162391"/>
                  </a:lnTo>
                  <a:lnTo>
                    <a:pt x="116906" y="162321"/>
                  </a:lnTo>
                  <a:lnTo>
                    <a:pt x="115513" y="162925"/>
                  </a:lnTo>
                  <a:lnTo>
                    <a:pt x="114511" y="163409"/>
                  </a:lnTo>
                  <a:lnTo>
                    <a:pt x="114343" y="163552"/>
                  </a:lnTo>
                  <a:lnTo>
                    <a:pt x="112002" y="163529"/>
                  </a:lnTo>
                  <a:lnTo>
                    <a:pt x="112190" y="162311"/>
                  </a:lnTo>
                  <a:lnTo>
                    <a:pt x="114415" y="162363"/>
                  </a:lnTo>
                  <a:lnTo>
                    <a:pt x="114415" y="161771"/>
                  </a:lnTo>
                  <a:lnTo>
                    <a:pt x="115073" y="161772"/>
                  </a:lnTo>
                  <a:lnTo>
                    <a:pt x="115162" y="161640"/>
                  </a:lnTo>
                  <a:lnTo>
                    <a:pt x="115522" y="161769"/>
                  </a:lnTo>
                  <a:lnTo>
                    <a:pt x="115828" y="161574"/>
                  </a:lnTo>
                  <a:lnTo>
                    <a:pt x="116466" y="160403"/>
                  </a:lnTo>
                  <a:lnTo>
                    <a:pt x="116732" y="159476"/>
                  </a:lnTo>
                  <a:lnTo>
                    <a:pt x="116368" y="155798"/>
                  </a:lnTo>
                  <a:lnTo>
                    <a:pt x="116019" y="155588"/>
                  </a:lnTo>
                  <a:lnTo>
                    <a:pt x="115733" y="155708"/>
                  </a:lnTo>
                  <a:lnTo>
                    <a:pt x="115310" y="155020"/>
                  </a:lnTo>
                  <a:lnTo>
                    <a:pt x="115385" y="154892"/>
                  </a:lnTo>
                  <a:lnTo>
                    <a:pt x="114997" y="154306"/>
                  </a:lnTo>
                  <a:lnTo>
                    <a:pt x="115383" y="154129"/>
                  </a:lnTo>
                  <a:lnTo>
                    <a:pt x="115613" y="154027"/>
                  </a:lnTo>
                  <a:lnTo>
                    <a:pt x="115677" y="153504"/>
                  </a:lnTo>
                  <a:lnTo>
                    <a:pt x="115638" y="153371"/>
                  </a:lnTo>
                  <a:lnTo>
                    <a:pt x="115223" y="152885"/>
                  </a:lnTo>
                  <a:lnTo>
                    <a:pt x="115155" y="152551"/>
                  </a:lnTo>
                  <a:lnTo>
                    <a:pt x="114177" y="151206"/>
                  </a:lnTo>
                  <a:lnTo>
                    <a:pt x="114121" y="151031"/>
                  </a:lnTo>
                  <a:lnTo>
                    <a:pt x="114158" y="150886"/>
                  </a:lnTo>
                  <a:lnTo>
                    <a:pt x="114287" y="150802"/>
                  </a:lnTo>
                  <a:lnTo>
                    <a:pt x="114807" y="150867"/>
                  </a:lnTo>
                  <a:lnTo>
                    <a:pt x="114815" y="151266"/>
                  </a:lnTo>
                  <a:lnTo>
                    <a:pt x="115373" y="151406"/>
                  </a:lnTo>
                  <a:lnTo>
                    <a:pt x="115574" y="151250"/>
                  </a:lnTo>
                  <a:lnTo>
                    <a:pt x="115745" y="150802"/>
                  </a:lnTo>
                  <a:lnTo>
                    <a:pt x="115437" y="150420"/>
                  </a:lnTo>
                  <a:lnTo>
                    <a:pt x="115056" y="149444"/>
                  </a:lnTo>
                  <a:lnTo>
                    <a:pt x="114811" y="148551"/>
                  </a:lnTo>
                  <a:lnTo>
                    <a:pt x="115076" y="147773"/>
                  </a:lnTo>
                  <a:lnTo>
                    <a:pt x="115344" y="147963"/>
                  </a:lnTo>
                  <a:lnTo>
                    <a:pt x="116444" y="148340"/>
                  </a:lnTo>
                  <a:lnTo>
                    <a:pt x="117873" y="147783"/>
                  </a:lnTo>
                  <a:lnTo>
                    <a:pt x="118625" y="147273"/>
                  </a:lnTo>
                  <a:lnTo>
                    <a:pt x="119122" y="146612"/>
                  </a:lnTo>
                  <a:lnTo>
                    <a:pt x="119151" y="146360"/>
                  </a:lnTo>
                  <a:lnTo>
                    <a:pt x="118956" y="146180"/>
                  </a:lnTo>
                  <a:lnTo>
                    <a:pt x="118704" y="146451"/>
                  </a:lnTo>
                  <a:lnTo>
                    <a:pt x="118563" y="146430"/>
                  </a:lnTo>
                  <a:lnTo>
                    <a:pt x="118521" y="146162"/>
                  </a:lnTo>
                  <a:lnTo>
                    <a:pt x="118717" y="145876"/>
                  </a:lnTo>
                  <a:lnTo>
                    <a:pt x="119864" y="144348"/>
                  </a:lnTo>
                  <a:lnTo>
                    <a:pt x="120258" y="143934"/>
                  </a:lnTo>
                  <a:lnTo>
                    <a:pt x="120730" y="142844"/>
                  </a:lnTo>
                  <a:lnTo>
                    <a:pt x="121745" y="141449"/>
                  </a:lnTo>
                  <a:lnTo>
                    <a:pt x="122980" y="140978"/>
                  </a:lnTo>
                  <a:lnTo>
                    <a:pt x="122938" y="140515"/>
                  </a:lnTo>
                  <a:lnTo>
                    <a:pt x="123071" y="140267"/>
                  </a:lnTo>
                  <a:lnTo>
                    <a:pt x="123473" y="140096"/>
                  </a:lnTo>
                  <a:lnTo>
                    <a:pt x="124307" y="140010"/>
                  </a:lnTo>
                  <a:lnTo>
                    <a:pt x="124447" y="140190"/>
                  </a:lnTo>
                  <a:lnTo>
                    <a:pt x="125022" y="140262"/>
                  </a:lnTo>
                  <a:lnTo>
                    <a:pt x="125858" y="139432"/>
                  </a:lnTo>
                  <a:lnTo>
                    <a:pt x="126309" y="138071"/>
                  </a:lnTo>
                  <a:lnTo>
                    <a:pt x="126971" y="138411"/>
                  </a:lnTo>
                  <a:lnTo>
                    <a:pt x="128461" y="138729"/>
                  </a:lnTo>
                  <a:lnTo>
                    <a:pt x="129026" y="138678"/>
                  </a:lnTo>
                  <a:lnTo>
                    <a:pt x="129837" y="137292"/>
                  </a:lnTo>
                  <a:lnTo>
                    <a:pt x="130723" y="136914"/>
                  </a:lnTo>
                  <a:lnTo>
                    <a:pt x="131213" y="136506"/>
                  </a:lnTo>
                  <a:lnTo>
                    <a:pt x="131066" y="136492"/>
                  </a:lnTo>
                  <a:lnTo>
                    <a:pt x="130935" y="136255"/>
                  </a:lnTo>
                  <a:lnTo>
                    <a:pt x="131413" y="135636"/>
                  </a:lnTo>
                  <a:lnTo>
                    <a:pt x="131660" y="135549"/>
                  </a:lnTo>
                  <a:lnTo>
                    <a:pt x="131539" y="134925"/>
                  </a:lnTo>
                  <a:lnTo>
                    <a:pt x="131055" y="134696"/>
                  </a:lnTo>
                  <a:lnTo>
                    <a:pt x="129029" y="134555"/>
                  </a:lnTo>
                  <a:lnTo>
                    <a:pt x="127665" y="134254"/>
                  </a:lnTo>
                  <a:lnTo>
                    <a:pt x="127427" y="134686"/>
                  </a:lnTo>
                  <a:lnTo>
                    <a:pt x="127210" y="135308"/>
                  </a:lnTo>
                  <a:lnTo>
                    <a:pt x="126924" y="135550"/>
                  </a:lnTo>
                  <a:lnTo>
                    <a:pt x="126696" y="135345"/>
                  </a:lnTo>
                  <a:lnTo>
                    <a:pt x="126126" y="135204"/>
                  </a:lnTo>
                  <a:lnTo>
                    <a:pt x="125741" y="135193"/>
                  </a:lnTo>
                  <a:lnTo>
                    <a:pt x="125307" y="135290"/>
                  </a:lnTo>
                  <a:lnTo>
                    <a:pt x="125007" y="135488"/>
                  </a:lnTo>
                  <a:lnTo>
                    <a:pt x="124818" y="135756"/>
                  </a:lnTo>
                  <a:lnTo>
                    <a:pt x="124643" y="136236"/>
                  </a:lnTo>
                  <a:lnTo>
                    <a:pt x="124703" y="136523"/>
                  </a:lnTo>
                  <a:lnTo>
                    <a:pt x="124406" y="137030"/>
                  </a:lnTo>
                  <a:lnTo>
                    <a:pt x="123826" y="137603"/>
                  </a:lnTo>
                  <a:lnTo>
                    <a:pt x="122882" y="137962"/>
                  </a:lnTo>
                  <a:lnTo>
                    <a:pt x="122112" y="137878"/>
                  </a:lnTo>
                  <a:lnTo>
                    <a:pt x="121840" y="137967"/>
                  </a:lnTo>
                  <a:lnTo>
                    <a:pt x="121577" y="138157"/>
                  </a:lnTo>
                  <a:lnTo>
                    <a:pt x="121331" y="138566"/>
                  </a:lnTo>
                  <a:lnTo>
                    <a:pt x="120800" y="140114"/>
                  </a:lnTo>
                  <a:lnTo>
                    <a:pt x="120593" y="140309"/>
                  </a:lnTo>
                  <a:lnTo>
                    <a:pt x="119791" y="139804"/>
                  </a:lnTo>
                  <a:lnTo>
                    <a:pt x="118648" y="139757"/>
                  </a:lnTo>
                  <a:lnTo>
                    <a:pt x="118418" y="140252"/>
                  </a:lnTo>
                  <a:lnTo>
                    <a:pt x="118349" y="141636"/>
                  </a:lnTo>
                  <a:lnTo>
                    <a:pt x="116806" y="141670"/>
                  </a:lnTo>
                  <a:lnTo>
                    <a:pt x="116780" y="142281"/>
                  </a:lnTo>
                  <a:lnTo>
                    <a:pt x="115948" y="142292"/>
                  </a:lnTo>
                  <a:lnTo>
                    <a:pt x="114581" y="141584"/>
                  </a:lnTo>
                  <a:lnTo>
                    <a:pt x="114585" y="140988"/>
                  </a:lnTo>
                  <a:lnTo>
                    <a:pt x="115144" y="139757"/>
                  </a:lnTo>
                  <a:lnTo>
                    <a:pt x="112350" y="139757"/>
                  </a:lnTo>
                  <a:lnTo>
                    <a:pt x="111420" y="139289"/>
                  </a:lnTo>
                  <a:lnTo>
                    <a:pt x="112966" y="135491"/>
                  </a:lnTo>
                  <a:lnTo>
                    <a:pt x="113313" y="134845"/>
                  </a:lnTo>
                  <a:lnTo>
                    <a:pt x="113561" y="134871"/>
                  </a:lnTo>
                  <a:lnTo>
                    <a:pt x="113743" y="134741"/>
                  </a:lnTo>
                  <a:lnTo>
                    <a:pt x="114800" y="133318"/>
                  </a:lnTo>
                  <a:lnTo>
                    <a:pt x="115222" y="132421"/>
                  </a:lnTo>
                  <a:lnTo>
                    <a:pt x="115013" y="132302"/>
                  </a:lnTo>
                  <a:lnTo>
                    <a:pt x="114322" y="132226"/>
                  </a:lnTo>
                  <a:lnTo>
                    <a:pt x="116098" y="127908"/>
                  </a:lnTo>
                  <a:lnTo>
                    <a:pt x="115535" y="127680"/>
                  </a:lnTo>
                  <a:lnTo>
                    <a:pt x="116756" y="124609"/>
                  </a:lnTo>
                  <a:lnTo>
                    <a:pt x="115132" y="124114"/>
                  </a:lnTo>
                  <a:lnTo>
                    <a:pt x="114681" y="124161"/>
                  </a:lnTo>
                  <a:lnTo>
                    <a:pt x="114288" y="125834"/>
                  </a:lnTo>
                  <a:lnTo>
                    <a:pt x="114047" y="126501"/>
                  </a:lnTo>
                  <a:lnTo>
                    <a:pt x="113492" y="127597"/>
                  </a:lnTo>
                  <a:lnTo>
                    <a:pt x="113392" y="127402"/>
                  </a:lnTo>
                  <a:lnTo>
                    <a:pt x="113137" y="127190"/>
                  </a:lnTo>
                  <a:lnTo>
                    <a:pt x="112362" y="126975"/>
                  </a:lnTo>
                  <a:lnTo>
                    <a:pt x="112362" y="127586"/>
                  </a:lnTo>
                  <a:lnTo>
                    <a:pt x="111335" y="127598"/>
                  </a:lnTo>
                  <a:lnTo>
                    <a:pt x="111037" y="128039"/>
                  </a:lnTo>
                  <a:lnTo>
                    <a:pt x="110053" y="127730"/>
                  </a:lnTo>
                  <a:lnTo>
                    <a:pt x="109549" y="127198"/>
                  </a:lnTo>
                  <a:lnTo>
                    <a:pt x="108926" y="126234"/>
                  </a:lnTo>
                  <a:lnTo>
                    <a:pt x="108855" y="125727"/>
                  </a:lnTo>
                  <a:lnTo>
                    <a:pt x="108743" y="125441"/>
                  </a:lnTo>
                  <a:lnTo>
                    <a:pt x="108481" y="125255"/>
                  </a:lnTo>
                  <a:lnTo>
                    <a:pt x="108341" y="125348"/>
                  </a:lnTo>
                  <a:lnTo>
                    <a:pt x="108257" y="125594"/>
                  </a:lnTo>
                  <a:lnTo>
                    <a:pt x="108033" y="125828"/>
                  </a:lnTo>
                  <a:lnTo>
                    <a:pt x="107321" y="125680"/>
                  </a:lnTo>
                  <a:lnTo>
                    <a:pt x="107174" y="125576"/>
                  </a:lnTo>
                  <a:lnTo>
                    <a:pt x="106111" y="124294"/>
                  </a:lnTo>
                  <a:lnTo>
                    <a:pt x="105613" y="124835"/>
                  </a:lnTo>
                  <a:lnTo>
                    <a:pt x="104299" y="125081"/>
                  </a:lnTo>
                  <a:lnTo>
                    <a:pt x="102633" y="126628"/>
                  </a:lnTo>
                  <a:lnTo>
                    <a:pt x="101775" y="126988"/>
                  </a:lnTo>
                  <a:lnTo>
                    <a:pt x="99815" y="127405"/>
                  </a:lnTo>
                  <a:lnTo>
                    <a:pt x="99039" y="127402"/>
                  </a:lnTo>
                  <a:lnTo>
                    <a:pt x="99037" y="126845"/>
                  </a:lnTo>
                  <a:lnTo>
                    <a:pt x="98674" y="126899"/>
                  </a:lnTo>
                  <a:lnTo>
                    <a:pt x="98373" y="127059"/>
                  </a:lnTo>
                  <a:lnTo>
                    <a:pt x="97677" y="127055"/>
                  </a:lnTo>
                  <a:lnTo>
                    <a:pt x="96574" y="126784"/>
                  </a:lnTo>
                  <a:lnTo>
                    <a:pt x="95660" y="126616"/>
                  </a:lnTo>
                  <a:lnTo>
                    <a:pt x="95443" y="126639"/>
                  </a:lnTo>
                  <a:lnTo>
                    <a:pt x="95982" y="127428"/>
                  </a:lnTo>
                  <a:lnTo>
                    <a:pt x="96870" y="128180"/>
                  </a:lnTo>
                  <a:lnTo>
                    <a:pt x="96633" y="128541"/>
                  </a:lnTo>
                  <a:lnTo>
                    <a:pt x="95955" y="129085"/>
                  </a:lnTo>
                  <a:lnTo>
                    <a:pt x="96042" y="129335"/>
                  </a:lnTo>
                  <a:lnTo>
                    <a:pt x="96413" y="129674"/>
                  </a:lnTo>
                  <a:lnTo>
                    <a:pt x="96851" y="130347"/>
                  </a:lnTo>
                  <a:lnTo>
                    <a:pt x="96914" y="130630"/>
                  </a:lnTo>
                  <a:lnTo>
                    <a:pt x="97061" y="130884"/>
                  </a:lnTo>
                  <a:lnTo>
                    <a:pt x="97764" y="131371"/>
                  </a:lnTo>
                  <a:lnTo>
                    <a:pt x="98510" y="131576"/>
                  </a:lnTo>
                  <a:lnTo>
                    <a:pt x="98852" y="132091"/>
                  </a:lnTo>
                  <a:lnTo>
                    <a:pt x="95691" y="135463"/>
                  </a:lnTo>
                  <a:lnTo>
                    <a:pt x="95667" y="138711"/>
                  </a:lnTo>
                  <a:lnTo>
                    <a:pt x="95050" y="138721"/>
                  </a:lnTo>
                  <a:lnTo>
                    <a:pt x="94573" y="138628"/>
                  </a:lnTo>
                  <a:lnTo>
                    <a:pt x="93852" y="138243"/>
                  </a:lnTo>
                  <a:lnTo>
                    <a:pt x="93153" y="138185"/>
                  </a:lnTo>
                  <a:lnTo>
                    <a:pt x="91768" y="139807"/>
                  </a:lnTo>
                  <a:lnTo>
                    <a:pt x="89972" y="139781"/>
                  </a:lnTo>
                  <a:lnTo>
                    <a:pt x="89910" y="140020"/>
                  </a:lnTo>
                  <a:lnTo>
                    <a:pt x="89475" y="140421"/>
                  </a:lnTo>
                  <a:lnTo>
                    <a:pt x="88648" y="140853"/>
                  </a:lnTo>
                  <a:lnTo>
                    <a:pt x="88263" y="141262"/>
                  </a:lnTo>
                  <a:lnTo>
                    <a:pt x="88201" y="141543"/>
                  </a:lnTo>
                  <a:lnTo>
                    <a:pt x="87252" y="142199"/>
                  </a:lnTo>
                  <a:lnTo>
                    <a:pt x="86873" y="142300"/>
                  </a:lnTo>
                  <a:lnTo>
                    <a:pt x="86660" y="142225"/>
                  </a:lnTo>
                  <a:lnTo>
                    <a:pt x="86544" y="139557"/>
                  </a:lnTo>
                  <a:lnTo>
                    <a:pt x="84704" y="136325"/>
                  </a:lnTo>
                  <a:lnTo>
                    <a:pt x="84855" y="136753"/>
                  </a:lnTo>
                  <a:lnTo>
                    <a:pt x="85978" y="139786"/>
                  </a:lnTo>
                  <a:lnTo>
                    <a:pt x="84377" y="139788"/>
                  </a:lnTo>
                  <a:lnTo>
                    <a:pt x="79527" y="139773"/>
                  </a:lnTo>
                  <a:lnTo>
                    <a:pt x="79512" y="138940"/>
                  </a:lnTo>
                  <a:lnTo>
                    <a:pt x="79121" y="137342"/>
                  </a:lnTo>
                  <a:lnTo>
                    <a:pt x="78533" y="137596"/>
                  </a:lnTo>
                  <a:lnTo>
                    <a:pt x="76872" y="137693"/>
                  </a:lnTo>
                  <a:lnTo>
                    <a:pt x="76442" y="137982"/>
                  </a:lnTo>
                  <a:lnTo>
                    <a:pt x="76194" y="138204"/>
                  </a:lnTo>
                  <a:lnTo>
                    <a:pt x="76198" y="139783"/>
                  </a:lnTo>
                  <a:lnTo>
                    <a:pt x="70921" y="139776"/>
                  </a:lnTo>
                  <a:lnTo>
                    <a:pt x="70849" y="140136"/>
                  </a:lnTo>
                  <a:lnTo>
                    <a:pt x="70954" y="140420"/>
                  </a:lnTo>
                  <a:lnTo>
                    <a:pt x="70951" y="140751"/>
                  </a:lnTo>
                  <a:lnTo>
                    <a:pt x="70667" y="141559"/>
                  </a:lnTo>
                  <a:lnTo>
                    <a:pt x="70328" y="142051"/>
                  </a:lnTo>
                  <a:lnTo>
                    <a:pt x="70104" y="142587"/>
                  </a:lnTo>
                  <a:lnTo>
                    <a:pt x="70196" y="142750"/>
                  </a:lnTo>
                  <a:lnTo>
                    <a:pt x="70342" y="142412"/>
                  </a:lnTo>
                  <a:lnTo>
                    <a:pt x="71013" y="141731"/>
                  </a:lnTo>
                  <a:lnTo>
                    <a:pt x="71317" y="141656"/>
                  </a:lnTo>
                  <a:lnTo>
                    <a:pt x="71824" y="142420"/>
                  </a:lnTo>
                  <a:lnTo>
                    <a:pt x="71464" y="143228"/>
                  </a:lnTo>
                  <a:lnTo>
                    <a:pt x="71397" y="143533"/>
                  </a:lnTo>
                  <a:lnTo>
                    <a:pt x="71789" y="144524"/>
                  </a:lnTo>
                  <a:lnTo>
                    <a:pt x="71650" y="145364"/>
                  </a:lnTo>
                  <a:lnTo>
                    <a:pt x="71917" y="145597"/>
                  </a:lnTo>
                  <a:lnTo>
                    <a:pt x="72141" y="145675"/>
                  </a:lnTo>
                  <a:lnTo>
                    <a:pt x="73355" y="145348"/>
                  </a:lnTo>
                  <a:lnTo>
                    <a:pt x="73771" y="145598"/>
                  </a:lnTo>
                  <a:lnTo>
                    <a:pt x="75344" y="145746"/>
                  </a:lnTo>
                  <a:lnTo>
                    <a:pt x="75638" y="146396"/>
                  </a:lnTo>
                  <a:lnTo>
                    <a:pt x="75625" y="147488"/>
                  </a:lnTo>
                  <a:lnTo>
                    <a:pt x="76370" y="147473"/>
                  </a:lnTo>
                  <a:lnTo>
                    <a:pt x="76937" y="147182"/>
                  </a:lnTo>
                  <a:lnTo>
                    <a:pt x="77594" y="148460"/>
                  </a:lnTo>
                  <a:lnTo>
                    <a:pt x="77789" y="149251"/>
                  </a:lnTo>
                  <a:lnTo>
                    <a:pt x="77743" y="149925"/>
                  </a:lnTo>
                  <a:lnTo>
                    <a:pt x="78238" y="150516"/>
                  </a:lnTo>
                  <a:lnTo>
                    <a:pt x="79173" y="150321"/>
                  </a:lnTo>
                  <a:lnTo>
                    <a:pt x="79121" y="149967"/>
                  </a:lnTo>
                  <a:lnTo>
                    <a:pt x="79272" y="149816"/>
                  </a:lnTo>
                  <a:lnTo>
                    <a:pt x="80525" y="148965"/>
                  </a:lnTo>
                  <a:lnTo>
                    <a:pt x="80656" y="149012"/>
                  </a:lnTo>
                  <a:lnTo>
                    <a:pt x="80745" y="149267"/>
                  </a:lnTo>
                  <a:lnTo>
                    <a:pt x="81698" y="150224"/>
                  </a:lnTo>
                  <a:lnTo>
                    <a:pt x="82139" y="150448"/>
                  </a:lnTo>
                  <a:lnTo>
                    <a:pt x="82690" y="151580"/>
                  </a:lnTo>
                  <a:lnTo>
                    <a:pt x="82823" y="152057"/>
                  </a:lnTo>
                  <a:lnTo>
                    <a:pt x="82839" y="152676"/>
                  </a:lnTo>
                  <a:lnTo>
                    <a:pt x="83221" y="153993"/>
                  </a:lnTo>
                  <a:lnTo>
                    <a:pt x="84778" y="153985"/>
                  </a:lnTo>
                  <a:lnTo>
                    <a:pt x="84718" y="154235"/>
                  </a:lnTo>
                  <a:lnTo>
                    <a:pt x="84045" y="154914"/>
                  </a:lnTo>
                  <a:lnTo>
                    <a:pt x="83848" y="155383"/>
                  </a:lnTo>
                  <a:lnTo>
                    <a:pt x="84952" y="155893"/>
                  </a:lnTo>
                  <a:lnTo>
                    <a:pt x="85116" y="156210"/>
                  </a:lnTo>
                  <a:lnTo>
                    <a:pt x="84998" y="156353"/>
                  </a:lnTo>
                  <a:lnTo>
                    <a:pt x="85858" y="157316"/>
                  </a:lnTo>
                  <a:lnTo>
                    <a:pt x="86933" y="158784"/>
                  </a:lnTo>
                  <a:lnTo>
                    <a:pt x="87256" y="158873"/>
                  </a:lnTo>
                  <a:lnTo>
                    <a:pt x="87733" y="159622"/>
                  </a:lnTo>
                  <a:lnTo>
                    <a:pt x="87726" y="161119"/>
                  </a:lnTo>
                  <a:lnTo>
                    <a:pt x="87644" y="161548"/>
                  </a:lnTo>
                  <a:lnTo>
                    <a:pt x="87633" y="162844"/>
                  </a:lnTo>
                  <a:lnTo>
                    <a:pt x="87782" y="163458"/>
                  </a:lnTo>
                  <a:lnTo>
                    <a:pt x="87288" y="163333"/>
                  </a:lnTo>
                  <a:lnTo>
                    <a:pt x="86848" y="163317"/>
                  </a:lnTo>
                  <a:lnTo>
                    <a:pt x="87003" y="163821"/>
                  </a:lnTo>
                  <a:lnTo>
                    <a:pt x="87172" y="163951"/>
                  </a:lnTo>
                  <a:lnTo>
                    <a:pt x="87172" y="164586"/>
                  </a:lnTo>
                  <a:lnTo>
                    <a:pt x="85605" y="164732"/>
                  </a:lnTo>
                  <a:lnTo>
                    <a:pt x="85605" y="165920"/>
                  </a:lnTo>
                  <a:lnTo>
                    <a:pt x="85722" y="166489"/>
                  </a:lnTo>
                  <a:lnTo>
                    <a:pt x="85151" y="166393"/>
                  </a:lnTo>
                  <a:lnTo>
                    <a:pt x="84621" y="166953"/>
                  </a:lnTo>
                  <a:lnTo>
                    <a:pt x="83776" y="167547"/>
                  </a:lnTo>
                  <a:lnTo>
                    <a:pt x="83283" y="168072"/>
                  </a:lnTo>
                  <a:lnTo>
                    <a:pt x="83204" y="168242"/>
                  </a:lnTo>
                  <a:lnTo>
                    <a:pt x="82744" y="168652"/>
                  </a:lnTo>
                  <a:lnTo>
                    <a:pt x="81352" y="169048"/>
                  </a:lnTo>
                  <a:lnTo>
                    <a:pt x="81310" y="169475"/>
                  </a:lnTo>
                  <a:lnTo>
                    <a:pt x="81604" y="169612"/>
                  </a:lnTo>
                  <a:lnTo>
                    <a:pt x="81397" y="171018"/>
                  </a:lnTo>
                  <a:lnTo>
                    <a:pt x="80776" y="172408"/>
                  </a:lnTo>
                  <a:lnTo>
                    <a:pt x="79999" y="174537"/>
                  </a:lnTo>
                  <a:lnTo>
                    <a:pt x="79954" y="174867"/>
                  </a:lnTo>
                  <a:lnTo>
                    <a:pt x="79719" y="174818"/>
                  </a:lnTo>
                  <a:lnTo>
                    <a:pt x="79073" y="174139"/>
                  </a:lnTo>
                  <a:lnTo>
                    <a:pt x="79106" y="173944"/>
                  </a:lnTo>
                  <a:lnTo>
                    <a:pt x="78928" y="173522"/>
                  </a:lnTo>
                  <a:lnTo>
                    <a:pt x="78238" y="173163"/>
                  </a:lnTo>
                  <a:lnTo>
                    <a:pt x="78070" y="173004"/>
                  </a:lnTo>
                  <a:lnTo>
                    <a:pt x="77441" y="171830"/>
                  </a:lnTo>
                  <a:lnTo>
                    <a:pt x="77325" y="171383"/>
                  </a:lnTo>
                  <a:lnTo>
                    <a:pt x="77136" y="171138"/>
                  </a:lnTo>
                  <a:lnTo>
                    <a:pt x="76774" y="170740"/>
                  </a:lnTo>
                  <a:lnTo>
                    <a:pt x="76177" y="170417"/>
                  </a:lnTo>
                  <a:lnTo>
                    <a:pt x="73985" y="170727"/>
                  </a:lnTo>
                  <a:lnTo>
                    <a:pt x="73749" y="170862"/>
                  </a:lnTo>
                  <a:lnTo>
                    <a:pt x="72781" y="171784"/>
                  </a:lnTo>
                  <a:lnTo>
                    <a:pt x="70587" y="171669"/>
                  </a:lnTo>
                  <a:lnTo>
                    <a:pt x="68819" y="171834"/>
                  </a:lnTo>
                  <a:lnTo>
                    <a:pt x="68147" y="172049"/>
                  </a:lnTo>
                  <a:lnTo>
                    <a:pt x="66888" y="172746"/>
                  </a:lnTo>
                  <a:lnTo>
                    <a:pt x="66171" y="173020"/>
                  </a:lnTo>
                  <a:lnTo>
                    <a:pt x="65661" y="173126"/>
                  </a:lnTo>
                  <a:lnTo>
                    <a:pt x="63819" y="173371"/>
                  </a:lnTo>
                  <a:lnTo>
                    <a:pt x="61514" y="172655"/>
                  </a:lnTo>
                  <a:lnTo>
                    <a:pt x="61050" y="172616"/>
                  </a:lnTo>
                  <a:lnTo>
                    <a:pt x="61037" y="172965"/>
                  </a:lnTo>
                  <a:lnTo>
                    <a:pt x="60925" y="173306"/>
                  </a:lnTo>
                  <a:lnTo>
                    <a:pt x="60776" y="173504"/>
                  </a:lnTo>
                  <a:lnTo>
                    <a:pt x="60482" y="173683"/>
                  </a:lnTo>
                  <a:lnTo>
                    <a:pt x="60488" y="175159"/>
                  </a:lnTo>
                  <a:lnTo>
                    <a:pt x="60339" y="175529"/>
                  </a:lnTo>
                  <a:lnTo>
                    <a:pt x="60175" y="175721"/>
                  </a:lnTo>
                  <a:lnTo>
                    <a:pt x="59546" y="176101"/>
                  </a:lnTo>
                  <a:lnTo>
                    <a:pt x="59247" y="176174"/>
                  </a:lnTo>
                  <a:lnTo>
                    <a:pt x="58892" y="176116"/>
                  </a:lnTo>
                  <a:lnTo>
                    <a:pt x="59918" y="175028"/>
                  </a:lnTo>
                  <a:lnTo>
                    <a:pt x="58216" y="174992"/>
                  </a:lnTo>
                  <a:lnTo>
                    <a:pt x="58501" y="174225"/>
                  </a:lnTo>
                  <a:lnTo>
                    <a:pt x="58519" y="173811"/>
                  </a:lnTo>
                  <a:lnTo>
                    <a:pt x="58439" y="173443"/>
                  </a:lnTo>
                  <a:lnTo>
                    <a:pt x="57937" y="172701"/>
                  </a:lnTo>
                  <a:lnTo>
                    <a:pt x="57689" y="171960"/>
                  </a:lnTo>
                  <a:lnTo>
                    <a:pt x="56765" y="171278"/>
                  </a:lnTo>
                  <a:lnTo>
                    <a:pt x="56029" y="170845"/>
                  </a:lnTo>
                  <a:lnTo>
                    <a:pt x="56004" y="171650"/>
                  </a:lnTo>
                  <a:lnTo>
                    <a:pt x="54922" y="171996"/>
                  </a:lnTo>
                  <a:lnTo>
                    <a:pt x="54314" y="171806"/>
                  </a:lnTo>
                  <a:lnTo>
                    <a:pt x="53393" y="171310"/>
                  </a:lnTo>
                  <a:lnTo>
                    <a:pt x="53002" y="170580"/>
                  </a:lnTo>
                  <a:lnTo>
                    <a:pt x="53027" y="170208"/>
                  </a:lnTo>
                  <a:lnTo>
                    <a:pt x="51588" y="169648"/>
                  </a:lnTo>
                  <a:lnTo>
                    <a:pt x="51571" y="171833"/>
                  </a:lnTo>
                  <a:lnTo>
                    <a:pt x="51232" y="171932"/>
                  </a:lnTo>
                  <a:lnTo>
                    <a:pt x="50611" y="171932"/>
                  </a:lnTo>
                  <a:lnTo>
                    <a:pt x="50084" y="171764"/>
                  </a:lnTo>
                  <a:lnTo>
                    <a:pt x="49700" y="172137"/>
                  </a:lnTo>
                  <a:lnTo>
                    <a:pt x="49375" y="172617"/>
                  </a:lnTo>
                  <a:lnTo>
                    <a:pt x="48779" y="173008"/>
                  </a:lnTo>
                  <a:lnTo>
                    <a:pt x="48217" y="172934"/>
                  </a:lnTo>
                  <a:lnTo>
                    <a:pt x="46772" y="173232"/>
                  </a:lnTo>
                  <a:lnTo>
                    <a:pt x="46577" y="173849"/>
                  </a:lnTo>
                  <a:lnTo>
                    <a:pt x="46098" y="174547"/>
                  </a:lnTo>
                  <a:lnTo>
                    <a:pt x="45732" y="174622"/>
                  </a:lnTo>
                  <a:lnTo>
                    <a:pt x="45747" y="174970"/>
                  </a:lnTo>
                  <a:lnTo>
                    <a:pt x="48116" y="174953"/>
                  </a:lnTo>
                  <a:lnTo>
                    <a:pt x="48419" y="175322"/>
                  </a:lnTo>
                  <a:lnTo>
                    <a:pt x="48566" y="175653"/>
                  </a:lnTo>
                  <a:lnTo>
                    <a:pt x="48493" y="175862"/>
                  </a:lnTo>
                  <a:lnTo>
                    <a:pt x="48228" y="175858"/>
                  </a:lnTo>
                  <a:lnTo>
                    <a:pt x="47906" y="175985"/>
                  </a:lnTo>
                  <a:lnTo>
                    <a:pt x="47582" y="176167"/>
                  </a:lnTo>
                  <a:lnTo>
                    <a:pt x="47324" y="176450"/>
                  </a:lnTo>
                  <a:lnTo>
                    <a:pt x="52122" y="176480"/>
                  </a:lnTo>
                  <a:lnTo>
                    <a:pt x="52119" y="178703"/>
                  </a:lnTo>
                  <a:lnTo>
                    <a:pt x="52377" y="179190"/>
                  </a:lnTo>
                  <a:lnTo>
                    <a:pt x="52417" y="179864"/>
                  </a:lnTo>
                  <a:lnTo>
                    <a:pt x="52248" y="180352"/>
                  </a:lnTo>
                  <a:lnTo>
                    <a:pt x="52338" y="180795"/>
                  </a:lnTo>
                  <a:lnTo>
                    <a:pt x="52708" y="180970"/>
                  </a:lnTo>
                  <a:lnTo>
                    <a:pt x="52956" y="180780"/>
                  </a:lnTo>
                  <a:lnTo>
                    <a:pt x="53301" y="180262"/>
                  </a:lnTo>
                  <a:lnTo>
                    <a:pt x="53908" y="180132"/>
                  </a:lnTo>
                  <a:lnTo>
                    <a:pt x="54090" y="180311"/>
                  </a:lnTo>
                  <a:lnTo>
                    <a:pt x="54086" y="181127"/>
                  </a:lnTo>
                  <a:lnTo>
                    <a:pt x="55178" y="181306"/>
                  </a:lnTo>
                  <a:lnTo>
                    <a:pt x="55729" y="181232"/>
                  </a:lnTo>
                  <a:lnTo>
                    <a:pt x="53516" y="184307"/>
                  </a:lnTo>
                  <a:lnTo>
                    <a:pt x="51720" y="187021"/>
                  </a:lnTo>
                  <a:lnTo>
                    <a:pt x="51740" y="187163"/>
                  </a:lnTo>
                  <a:lnTo>
                    <a:pt x="51692" y="187347"/>
                  </a:lnTo>
                  <a:lnTo>
                    <a:pt x="51546" y="187470"/>
                  </a:lnTo>
                  <a:lnTo>
                    <a:pt x="51103" y="187574"/>
                  </a:lnTo>
                  <a:lnTo>
                    <a:pt x="50904" y="187712"/>
                  </a:lnTo>
                  <a:lnTo>
                    <a:pt x="50587" y="188293"/>
                  </a:lnTo>
                  <a:lnTo>
                    <a:pt x="50595" y="189351"/>
                  </a:lnTo>
                  <a:lnTo>
                    <a:pt x="51086" y="189656"/>
                  </a:lnTo>
                  <a:lnTo>
                    <a:pt x="51452" y="189463"/>
                  </a:lnTo>
                  <a:lnTo>
                    <a:pt x="51696" y="189437"/>
                  </a:lnTo>
                  <a:lnTo>
                    <a:pt x="52041" y="189734"/>
                  </a:lnTo>
                  <a:lnTo>
                    <a:pt x="51623" y="191546"/>
                  </a:lnTo>
                  <a:lnTo>
                    <a:pt x="50608" y="191999"/>
                  </a:lnTo>
                  <a:lnTo>
                    <a:pt x="50061" y="191467"/>
                  </a:lnTo>
                  <a:lnTo>
                    <a:pt x="49810" y="191083"/>
                  </a:lnTo>
                  <a:lnTo>
                    <a:pt x="49531" y="190889"/>
                  </a:lnTo>
                  <a:lnTo>
                    <a:pt x="48848" y="190696"/>
                  </a:lnTo>
                  <a:lnTo>
                    <a:pt x="47641" y="190517"/>
                  </a:lnTo>
                  <a:lnTo>
                    <a:pt x="47101" y="190264"/>
                  </a:lnTo>
                  <a:lnTo>
                    <a:pt x="46885" y="190126"/>
                  </a:lnTo>
                  <a:lnTo>
                    <a:pt x="45720" y="188897"/>
                  </a:lnTo>
                  <a:lnTo>
                    <a:pt x="43896" y="187587"/>
                  </a:lnTo>
                  <a:lnTo>
                    <a:pt x="43739" y="187323"/>
                  </a:lnTo>
                  <a:lnTo>
                    <a:pt x="42646" y="187357"/>
                  </a:lnTo>
                  <a:lnTo>
                    <a:pt x="42318" y="187476"/>
                  </a:lnTo>
                  <a:lnTo>
                    <a:pt x="42011" y="187651"/>
                  </a:lnTo>
                  <a:lnTo>
                    <a:pt x="41456" y="188161"/>
                  </a:lnTo>
                  <a:lnTo>
                    <a:pt x="41045" y="188712"/>
                  </a:lnTo>
                  <a:lnTo>
                    <a:pt x="40895" y="188820"/>
                  </a:lnTo>
                  <a:lnTo>
                    <a:pt x="39553" y="186342"/>
                  </a:lnTo>
                  <a:lnTo>
                    <a:pt x="38880" y="186789"/>
                  </a:lnTo>
                  <a:lnTo>
                    <a:pt x="37942" y="186472"/>
                  </a:lnTo>
                  <a:lnTo>
                    <a:pt x="37438" y="186473"/>
                  </a:lnTo>
                  <a:lnTo>
                    <a:pt x="37422" y="187060"/>
                  </a:lnTo>
                  <a:lnTo>
                    <a:pt x="37520" y="187422"/>
                  </a:lnTo>
                  <a:lnTo>
                    <a:pt x="37618" y="187563"/>
                  </a:lnTo>
                  <a:lnTo>
                    <a:pt x="37809" y="187608"/>
                  </a:lnTo>
                  <a:lnTo>
                    <a:pt x="37977" y="187884"/>
                  </a:lnTo>
                  <a:lnTo>
                    <a:pt x="38085" y="188368"/>
                  </a:lnTo>
                  <a:lnTo>
                    <a:pt x="38105" y="188852"/>
                  </a:lnTo>
                  <a:lnTo>
                    <a:pt x="37879" y="189407"/>
                  </a:lnTo>
                  <a:lnTo>
                    <a:pt x="37174" y="189340"/>
                  </a:lnTo>
                  <a:lnTo>
                    <a:pt x="36752" y="188945"/>
                  </a:lnTo>
                  <a:lnTo>
                    <a:pt x="36278" y="187954"/>
                  </a:lnTo>
                  <a:lnTo>
                    <a:pt x="36261" y="187708"/>
                  </a:lnTo>
                  <a:lnTo>
                    <a:pt x="36345" y="187347"/>
                  </a:lnTo>
                  <a:lnTo>
                    <a:pt x="36505" y="187056"/>
                  </a:lnTo>
                  <a:lnTo>
                    <a:pt x="36362" y="186706"/>
                  </a:lnTo>
                  <a:lnTo>
                    <a:pt x="36083" y="186393"/>
                  </a:lnTo>
                  <a:lnTo>
                    <a:pt x="35567" y="186352"/>
                  </a:lnTo>
                  <a:lnTo>
                    <a:pt x="35414" y="186155"/>
                  </a:lnTo>
                  <a:lnTo>
                    <a:pt x="35585" y="185786"/>
                  </a:lnTo>
                  <a:lnTo>
                    <a:pt x="35581" y="185350"/>
                  </a:lnTo>
                  <a:lnTo>
                    <a:pt x="35501" y="184940"/>
                  </a:lnTo>
                  <a:lnTo>
                    <a:pt x="34838" y="184177"/>
                  </a:lnTo>
                  <a:lnTo>
                    <a:pt x="34291" y="183998"/>
                  </a:lnTo>
                  <a:lnTo>
                    <a:pt x="34204" y="183852"/>
                  </a:lnTo>
                  <a:lnTo>
                    <a:pt x="34110" y="183137"/>
                  </a:lnTo>
                  <a:lnTo>
                    <a:pt x="33970" y="182910"/>
                  </a:lnTo>
                  <a:lnTo>
                    <a:pt x="33834" y="182862"/>
                  </a:lnTo>
                  <a:lnTo>
                    <a:pt x="33457" y="182929"/>
                  </a:lnTo>
                  <a:lnTo>
                    <a:pt x="33583" y="183785"/>
                  </a:lnTo>
                  <a:lnTo>
                    <a:pt x="33196" y="184512"/>
                  </a:lnTo>
                  <a:lnTo>
                    <a:pt x="32530" y="185276"/>
                  </a:lnTo>
                  <a:lnTo>
                    <a:pt x="31853" y="185227"/>
                  </a:lnTo>
                  <a:lnTo>
                    <a:pt x="30427" y="185827"/>
                  </a:lnTo>
                  <a:lnTo>
                    <a:pt x="30434" y="186189"/>
                  </a:lnTo>
                  <a:lnTo>
                    <a:pt x="30762" y="186439"/>
                  </a:lnTo>
                  <a:lnTo>
                    <a:pt x="30410" y="186342"/>
                  </a:lnTo>
                  <a:lnTo>
                    <a:pt x="29827" y="186017"/>
                  </a:lnTo>
                  <a:lnTo>
                    <a:pt x="29678" y="185803"/>
                  </a:lnTo>
                  <a:lnTo>
                    <a:pt x="29552" y="182499"/>
                  </a:lnTo>
                  <a:lnTo>
                    <a:pt x="29955" y="181695"/>
                  </a:lnTo>
                  <a:lnTo>
                    <a:pt x="29809" y="180899"/>
                  </a:lnTo>
                  <a:lnTo>
                    <a:pt x="29774" y="179828"/>
                  </a:lnTo>
                  <a:lnTo>
                    <a:pt x="30377" y="179484"/>
                  </a:lnTo>
                  <a:lnTo>
                    <a:pt x="31123" y="178860"/>
                  </a:lnTo>
                  <a:lnTo>
                    <a:pt x="31513" y="177985"/>
                  </a:lnTo>
                  <a:lnTo>
                    <a:pt x="31261" y="177469"/>
                  </a:lnTo>
                  <a:lnTo>
                    <a:pt x="30864" y="177110"/>
                  </a:lnTo>
                  <a:lnTo>
                    <a:pt x="30323" y="176984"/>
                  </a:lnTo>
                  <a:lnTo>
                    <a:pt x="29838" y="177066"/>
                  </a:lnTo>
                  <a:lnTo>
                    <a:pt x="29628" y="176902"/>
                  </a:lnTo>
                  <a:lnTo>
                    <a:pt x="30750" y="176398"/>
                  </a:lnTo>
                  <a:lnTo>
                    <a:pt x="31258" y="176399"/>
                  </a:lnTo>
                  <a:lnTo>
                    <a:pt x="31526" y="176190"/>
                  </a:lnTo>
                  <a:lnTo>
                    <a:pt x="31560" y="175922"/>
                  </a:lnTo>
                  <a:lnTo>
                    <a:pt x="31508" y="175718"/>
                  </a:lnTo>
                  <a:lnTo>
                    <a:pt x="30997" y="175827"/>
                  </a:lnTo>
                  <a:lnTo>
                    <a:pt x="30577" y="175406"/>
                  </a:lnTo>
                  <a:lnTo>
                    <a:pt x="30867" y="174395"/>
                  </a:lnTo>
                  <a:lnTo>
                    <a:pt x="31505" y="173716"/>
                  </a:lnTo>
                  <a:lnTo>
                    <a:pt x="33241" y="172333"/>
                  </a:lnTo>
                  <a:lnTo>
                    <a:pt x="33206" y="172161"/>
                  </a:lnTo>
                  <a:lnTo>
                    <a:pt x="32833" y="172289"/>
                  </a:lnTo>
                  <a:lnTo>
                    <a:pt x="32353" y="171756"/>
                  </a:lnTo>
                  <a:lnTo>
                    <a:pt x="32389" y="171566"/>
                  </a:lnTo>
                  <a:lnTo>
                    <a:pt x="33407" y="170746"/>
                  </a:lnTo>
                  <a:lnTo>
                    <a:pt x="33520" y="170190"/>
                  </a:lnTo>
                  <a:lnTo>
                    <a:pt x="33197" y="169005"/>
                  </a:lnTo>
                  <a:lnTo>
                    <a:pt x="32671" y="168511"/>
                  </a:lnTo>
                  <a:lnTo>
                    <a:pt x="32502" y="167785"/>
                  </a:lnTo>
                  <a:lnTo>
                    <a:pt x="32860" y="167586"/>
                  </a:lnTo>
                  <a:lnTo>
                    <a:pt x="32822" y="166840"/>
                  </a:lnTo>
                  <a:lnTo>
                    <a:pt x="32593" y="166203"/>
                  </a:lnTo>
                  <a:lnTo>
                    <a:pt x="32890" y="165985"/>
                  </a:lnTo>
                  <a:lnTo>
                    <a:pt x="32970" y="165833"/>
                  </a:lnTo>
                  <a:lnTo>
                    <a:pt x="33044" y="165629"/>
                  </a:lnTo>
                  <a:lnTo>
                    <a:pt x="33345" y="165267"/>
                  </a:lnTo>
                  <a:lnTo>
                    <a:pt x="33348" y="165109"/>
                  </a:lnTo>
                  <a:lnTo>
                    <a:pt x="33288" y="164773"/>
                  </a:lnTo>
                  <a:lnTo>
                    <a:pt x="33242" y="164173"/>
                  </a:lnTo>
                  <a:lnTo>
                    <a:pt x="32981" y="164672"/>
                  </a:lnTo>
                  <a:lnTo>
                    <a:pt x="32722" y="164539"/>
                  </a:lnTo>
                  <a:lnTo>
                    <a:pt x="32554" y="164203"/>
                  </a:lnTo>
                  <a:lnTo>
                    <a:pt x="32297" y="163974"/>
                  </a:lnTo>
                  <a:lnTo>
                    <a:pt x="32273" y="163812"/>
                  </a:lnTo>
                  <a:lnTo>
                    <a:pt x="32451" y="163274"/>
                  </a:lnTo>
                  <a:lnTo>
                    <a:pt x="32508" y="162953"/>
                  </a:lnTo>
                  <a:lnTo>
                    <a:pt x="32784" y="162579"/>
                  </a:lnTo>
                  <a:lnTo>
                    <a:pt x="33200" y="162672"/>
                  </a:lnTo>
                  <a:lnTo>
                    <a:pt x="33482" y="162611"/>
                  </a:lnTo>
                  <a:lnTo>
                    <a:pt x="33838" y="162327"/>
                  </a:lnTo>
                  <a:lnTo>
                    <a:pt x="33838" y="162011"/>
                  </a:lnTo>
                  <a:lnTo>
                    <a:pt x="33967" y="161698"/>
                  </a:lnTo>
                  <a:lnTo>
                    <a:pt x="34330" y="161520"/>
                  </a:lnTo>
                  <a:lnTo>
                    <a:pt x="34762" y="161956"/>
                  </a:lnTo>
                  <a:lnTo>
                    <a:pt x="35059" y="161885"/>
                  </a:lnTo>
                  <a:lnTo>
                    <a:pt x="35384" y="161733"/>
                  </a:lnTo>
                  <a:lnTo>
                    <a:pt x="35549" y="161714"/>
                  </a:lnTo>
                  <a:lnTo>
                    <a:pt x="35710" y="161741"/>
                  </a:lnTo>
                  <a:lnTo>
                    <a:pt x="36269" y="161982"/>
                  </a:lnTo>
                  <a:lnTo>
                    <a:pt x="37547" y="162429"/>
                  </a:lnTo>
                  <a:lnTo>
                    <a:pt x="38697" y="162791"/>
                  </a:lnTo>
                  <a:lnTo>
                    <a:pt x="39213" y="163021"/>
                  </a:lnTo>
                  <a:lnTo>
                    <a:pt x="39503" y="163097"/>
                  </a:lnTo>
                  <a:lnTo>
                    <a:pt x="40558" y="163212"/>
                  </a:lnTo>
                  <a:lnTo>
                    <a:pt x="40810" y="163260"/>
                  </a:lnTo>
                  <a:lnTo>
                    <a:pt x="41055" y="163403"/>
                  </a:lnTo>
                  <a:lnTo>
                    <a:pt x="41705" y="163860"/>
                  </a:lnTo>
                  <a:lnTo>
                    <a:pt x="42018" y="163982"/>
                  </a:lnTo>
                  <a:lnTo>
                    <a:pt x="42172" y="163996"/>
                  </a:lnTo>
                  <a:lnTo>
                    <a:pt x="42422" y="163976"/>
                  </a:lnTo>
                  <a:lnTo>
                    <a:pt x="42615" y="163782"/>
                  </a:lnTo>
                  <a:lnTo>
                    <a:pt x="42624" y="163345"/>
                  </a:lnTo>
                  <a:lnTo>
                    <a:pt x="42551" y="162942"/>
                  </a:lnTo>
                  <a:lnTo>
                    <a:pt x="42274" y="162285"/>
                  </a:lnTo>
                  <a:lnTo>
                    <a:pt x="42267" y="161628"/>
                  </a:lnTo>
                  <a:lnTo>
                    <a:pt x="42230" y="161264"/>
                  </a:lnTo>
                  <a:lnTo>
                    <a:pt x="42131" y="160752"/>
                  </a:lnTo>
                  <a:lnTo>
                    <a:pt x="42073" y="160315"/>
                  </a:lnTo>
                  <a:lnTo>
                    <a:pt x="42008" y="160151"/>
                  </a:lnTo>
                  <a:lnTo>
                    <a:pt x="41855" y="159894"/>
                  </a:lnTo>
                  <a:lnTo>
                    <a:pt x="41692" y="159535"/>
                  </a:lnTo>
                  <a:lnTo>
                    <a:pt x="41601" y="159231"/>
                  </a:lnTo>
                  <a:lnTo>
                    <a:pt x="41587" y="158742"/>
                  </a:lnTo>
                  <a:lnTo>
                    <a:pt x="41597" y="157985"/>
                  </a:lnTo>
                  <a:lnTo>
                    <a:pt x="41887" y="157786"/>
                  </a:lnTo>
                  <a:lnTo>
                    <a:pt x="42152" y="157782"/>
                  </a:lnTo>
                  <a:lnTo>
                    <a:pt x="42717" y="157576"/>
                  </a:lnTo>
                  <a:lnTo>
                    <a:pt x="42805" y="157169"/>
                  </a:lnTo>
                  <a:lnTo>
                    <a:pt x="43153" y="156878"/>
                  </a:lnTo>
                  <a:lnTo>
                    <a:pt x="43304" y="156519"/>
                  </a:lnTo>
                  <a:lnTo>
                    <a:pt x="43031" y="156390"/>
                  </a:lnTo>
                  <a:lnTo>
                    <a:pt x="42847" y="156160"/>
                  </a:lnTo>
                  <a:lnTo>
                    <a:pt x="42864" y="155979"/>
                  </a:lnTo>
                  <a:lnTo>
                    <a:pt x="43268" y="155569"/>
                  </a:lnTo>
                  <a:lnTo>
                    <a:pt x="43908" y="155189"/>
                  </a:lnTo>
                  <a:lnTo>
                    <a:pt x="43850" y="154977"/>
                  </a:lnTo>
                  <a:lnTo>
                    <a:pt x="43831" y="154617"/>
                  </a:lnTo>
                  <a:lnTo>
                    <a:pt x="43868" y="154461"/>
                  </a:lnTo>
                  <a:lnTo>
                    <a:pt x="44165" y="154429"/>
                  </a:lnTo>
                  <a:lnTo>
                    <a:pt x="44042" y="154113"/>
                  </a:lnTo>
                  <a:lnTo>
                    <a:pt x="44007" y="153774"/>
                  </a:lnTo>
                  <a:lnTo>
                    <a:pt x="44352" y="153448"/>
                  </a:lnTo>
                  <a:lnTo>
                    <a:pt x="44319" y="152461"/>
                  </a:lnTo>
                  <a:lnTo>
                    <a:pt x="44485" y="152618"/>
                  </a:lnTo>
                  <a:lnTo>
                    <a:pt x="44626" y="152505"/>
                  </a:lnTo>
                  <a:lnTo>
                    <a:pt x="44524" y="151852"/>
                  </a:lnTo>
                  <a:lnTo>
                    <a:pt x="44633" y="151705"/>
                  </a:lnTo>
                  <a:lnTo>
                    <a:pt x="45393" y="151483"/>
                  </a:lnTo>
                  <a:lnTo>
                    <a:pt x="45421" y="151057"/>
                  </a:lnTo>
                  <a:lnTo>
                    <a:pt x="45778" y="150858"/>
                  </a:lnTo>
                  <a:lnTo>
                    <a:pt x="45847" y="150497"/>
                  </a:lnTo>
                  <a:lnTo>
                    <a:pt x="46265" y="149910"/>
                  </a:lnTo>
                  <a:lnTo>
                    <a:pt x="46224" y="148327"/>
                  </a:lnTo>
                  <a:lnTo>
                    <a:pt x="46280" y="148147"/>
                  </a:lnTo>
                  <a:lnTo>
                    <a:pt x="46676" y="147891"/>
                  </a:lnTo>
                  <a:lnTo>
                    <a:pt x="46727" y="147486"/>
                  </a:lnTo>
                  <a:lnTo>
                    <a:pt x="46805" y="147350"/>
                  </a:lnTo>
                  <a:lnTo>
                    <a:pt x="46944" y="147356"/>
                  </a:lnTo>
                  <a:lnTo>
                    <a:pt x="47280" y="147563"/>
                  </a:lnTo>
                  <a:lnTo>
                    <a:pt x="47676" y="146953"/>
                  </a:lnTo>
                  <a:lnTo>
                    <a:pt x="48048" y="146717"/>
                  </a:lnTo>
                  <a:lnTo>
                    <a:pt x="47318" y="146225"/>
                  </a:lnTo>
                  <a:lnTo>
                    <a:pt x="46792" y="146099"/>
                  </a:lnTo>
                  <a:lnTo>
                    <a:pt x="46486" y="145874"/>
                  </a:lnTo>
                  <a:lnTo>
                    <a:pt x="46435" y="145603"/>
                  </a:lnTo>
                  <a:lnTo>
                    <a:pt x="46577" y="145251"/>
                  </a:lnTo>
                  <a:lnTo>
                    <a:pt x="46389" y="144625"/>
                  </a:lnTo>
                  <a:lnTo>
                    <a:pt x="45991" y="144512"/>
                  </a:lnTo>
                  <a:lnTo>
                    <a:pt x="46199" y="143787"/>
                  </a:lnTo>
                  <a:lnTo>
                    <a:pt x="46258" y="142774"/>
                  </a:lnTo>
                  <a:lnTo>
                    <a:pt x="46127" y="142269"/>
                  </a:lnTo>
                  <a:lnTo>
                    <a:pt x="45688" y="141192"/>
                  </a:lnTo>
                  <a:lnTo>
                    <a:pt x="45678" y="140829"/>
                  </a:lnTo>
                  <a:lnTo>
                    <a:pt x="45808" y="140728"/>
                  </a:lnTo>
                  <a:lnTo>
                    <a:pt x="46485" y="140573"/>
                  </a:lnTo>
                  <a:lnTo>
                    <a:pt x="47356" y="139835"/>
                  </a:lnTo>
                  <a:lnTo>
                    <a:pt x="47475" y="139588"/>
                  </a:lnTo>
                  <a:lnTo>
                    <a:pt x="47477" y="138917"/>
                  </a:lnTo>
                  <a:lnTo>
                    <a:pt x="47620" y="138548"/>
                  </a:lnTo>
                  <a:lnTo>
                    <a:pt x="47966" y="138349"/>
                  </a:lnTo>
                  <a:lnTo>
                    <a:pt x="48207" y="138772"/>
                  </a:lnTo>
                  <a:lnTo>
                    <a:pt x="48531" y="138724"/>
                  </a:lnTo>
                  <a:lnTo>
                    <a:pt x="48871" y="138136"/>
                  </a:lnTo>
                  <a:lnTo>
                    <a:pt x="50080" y="137856"/>
                  </a:lnTo>
                  <a:lnTo>
                    <a:pt x="50159" y="137507"/>
                  </a:lnTo>
                  <a:lnTo>
                    <a:pt x="49861" y="137075"/>
                  </a:lnTo>
                  <a:lnTo>
                    <a:pt x="49952" y="136784"/>
                  </a:lnTo>
                  <a:lnTo>
                    <a:pt x="50470" y="136922"/>
                  </a:lnTo>
                  <a:lnTo>
                    <a:pt x="50617" y="137112"/>
                  </a:lnTo>
                  <a:lnTo>
                    <a:pt x="50658" y="137308"/>
                  </a:lnTo>
                  <a:lnTo>
                    <a:pt x="51969" y="136970"/>
                  </a:lnTo>
                  <a:lnTo>
                    <a:pt x="52184" y="136555"/>
                  </a:lnTo>
                  <a:lnTo>
                    <a:pt x="52173" y="132597"/>
                  </a:lnTo>
                  <a:lnTo>
                    <a:pt x="47768" y="132621"/>
                  </a:lnTo>
                  <a:lnTo>
                    <a:pt x="47756" y="130293"/>
                  </a:lnTo>
                  <a:lnTo>
                    <a:pt x="42895" y="130291"/>
                  </a:lnTo>
                  <a:lnTo>
                    <a:pt x="42305" y="130295"/>
                  </a:lnTo>
                  <a:lnTo>
                    <a:pt x="42196" y="130138"/>
                  </a:lnTo>
                  <a:lnTo>
                    <a:pt x="42172" y="129743"/>
                  </a:lnTo>
                  <a:lnTo>
                    <a:pt x="42594" y="127276"/>
                  </a:lnTo>
                  <a:lnTo>
                    <a:pt x="42846" y="126585"/>
                  </a:lnTo>
                  <a:lnTo>
                    <a:pt x="43596" y="126145"/>
                  </a:lnTo>
                  <a:lnTo>
                    <a:pt x="44371" y="126397"/>
                  </a:lnTo>
                  <a:lnTo>
                    <a:pt x="44404" y="126206"/>
                  </a:lnTo>
                  <a:lnTo>
                    <a:pt x="44376" y="125961"/>
                  </a:lnTo>
                  <a:lnTo>
                    <a:pt x="44052" y="125338"/>
                  </a:lnTo>
                  <a:lnTo>
                    <a:pt x="43031" y="124528"/>
                  </a:lnTo>
                  <a:lnTo>
                    <a:pt x="42749" y="123682"/>
                  </a:lnTo>
                  <a:lnTo>
                    <a:pt x="46249" y="121338"/>
                  </a:lnTo>
                  <a:lnTo>
                    <a:pt x="46663" y="120992"/>
                  </a:lnTo>
                  <a:lnTo>
                    <a:pt x="49430" y="117963"/>
                  </a:lnTo>
                  <a:lnTo>
                    <a:pt x="49958" y="117327"/>
                  </a:lnTo>
                  <a:lnTo>
                    <a:pt x="50581" y="116396"/>
                  </a:lnTo>
                  <a:lnTo>
                    <a:pt x="53420" y="111405"/>
                  </a:lnTo>
                  <a:lnTo>
                    <a:pt x="53897" y="110594"/>
                  </a:lnTo>
                  <a:lnTo>
                    <a:pt x="55944" y="110348"/>
                  </a:lnTo>
                  <a:lnTo>
                    <a:pt x="56098" y="110389"/>
                  </a:lnTo>
                  <a:lnTo>
                    <a:pt x="56291" y="110579"/>
                  </a:lnTo>
                  <a:lnTo>
                    <a:pt x="56603" y="110661"/>
                  </a:lnTo>
                  <a:lnTo>
                    <a:pt x="57837" y="110334"/>
                  </a:lnTo>
                  <a:lnTo>
                    <a:pt x="57953" y="109932"/>
                  </a:lnTo>
                  <a:lnTo>
                    <a:pt x="58339" y="109109"/>
                  </a:lnTo>
                  <a:lnTo>
                    <a:pt x="59044" y="108855"/>
                  </a:lnTo>
                  <a:lnTo>
                    <a:pt x="60525" y="112929"/>
                  </a:lnTo>
                  <a:lnTo>
                    <a:pt x="61116" y="110750"/>
                  </a:lnTo>
                  <a:lnTo>
                    <a:pt x="62314" y="108873"/>
                  </a:lnTo>
                  <a:lnTo>
                    <a:pt x="62717" y="108031"/>
                  </a:lnTo>
                  <a:lnTo>
                    <a:pt x="63057" y="107100"/>
                  </a:lnTo>
                  <a:lnTo>
                    <a:pt x="63186" y="105576"/>
                  </a:lnTo>
                  <a:lnTo>
                    <a:pt x="63484" y="105360"/>
                  </a:lnTo>
                  <a:lnTo>
                    <a:pt x="64087" y="105230"/>
                  </a:lnTo>
                  <a:lnTo>
                    <a:pt x="64319" y="104168"/>
                  </a:lnTo>
                  <a:lnTo>
                    <a:pt x="64143" y="104183"/>
                  </a:lnTo>
                  <a:lnTo>
                    <a:pt x="63596" y="103554"/>
                  </a:lnTo>
                  <a:lnTo>
                    <a:pt x="63800" y="103278"/>
                  </a:lnTo>
                  <a:lnTo>
                    <a:pt x="64325" y="103256"/>
                  </a:lnTo>
                  <a:lnTo>
                    <a:pt x="63876" y="102209"/>
                  </a:lnTo>
                  <a:lnTo>
                    <a:pt x="63599" y="101859"/>
                  </a:lnTo>
                  <a:lnTo>
                    <a:pt x="63410" y="101230"/>
                  </a:lnTo>
                  <a:lnTo>
                    <a:pt x="63785" y="100895"/>
                  </a:lnTo>
                  <a:lnTo>
                    <a:pt x="64053" y="100818"/>
                  </a:lnTo>
                  <a:lnTo>
                    <a:pt x="64240" y="100691"/>
                  </a:lnTo>
                  <a:lnTo>
                    <a:pt x="64999" y="101152"/>
                  </a:lnTo>
                  <a:lnTo>
                    <a:pt x="65469" y="101482"/>
                  </a:lnTo>
                  <a:lnTo>
                    <a:pt x="65982" y="101999"/>
                  </a:lnTo>
                  <a:lnTo>
                    <a:pt x="68050" y="102386"/>
                  </a:lnTo>
                  <a:lnTo>
                    <a:pt x="69873" y="103115"/>
                  </a:lnTo>
                  <a:lnTo>
                    <a:pt x="70084" y="103330"/>
                  </a:lnTo>
                  <a:lnTo>
                    <a:pt x="70539" y="104109"/>
                  </a:lnTo>
                  <a:lnTo>
                    <a:pt x="70784" y="104262"/>
                  </a:lnTo>
                  <a:lnTo>
                    <a:pt x="71997" y="104508"/>
                  </a:lnTo>
                  <a:lnTo>
                    <a:pt x="72299" y="104441"/>
                  </a:lnTo>
                  <a:lnTo>
                    <a:pt x="73219" y="104524"/>
                  </a:lnTo>
                  <a:lnTo>
                    <a:pt x="73487" y="105272"/>
                  </a:lnTo>
                  <a:lnTo>
                    <a:pt x="73469" y="105839"/>
                  </a:lnTo>
                  <a:lnTo>
                    <a:pt x="74704" y="105180"/>
                  </a:lnTo>
                  <a:lnTo>
                    <a:pt x="74985" y="104733"/>
                  </a:lnTo>
                  <a:lnTo>
                    <a:pt x="74971" y="104279"/>
                  </a:lnTo>
                  <a:lnTo>
                    <a:pt x="75185" y="104037"/>
                  </a:lnTo>
                  <a:lnTo>
                    <a:pt x="75458" y="103995"/>
                  </a:lnTo>
                  <a:lnTo>
                    <a:pt x="75851" y="104345"/>
                  </a:lnTo>
                  <a:lnTo>
                    <a:pt x="76151" y="104377"/>
                  </a:lnTo>
                  <a:lnTo>
                    <a:pt x="76059" y="101881"/>
                  </a:lnTo>
                  <a:lnTo>
                    <a:pt x="76193" y="101470"/>
                  </a:lnTo>
                  <a:lnTo>
                    <a:pt x="76467" y="101016"/>
                  </a:lnTo>
                  <a:lnTo>
                    <a:pt x="76498" y="100114"/>
                  </a:lnTo>
                  <a:lnTo>
                    <a:pt x="77124" y="99516"/>
                  </a:lnTo>
                  <a:lnTo>
                    <a:pt x="77234" y="99727"/>
                  </a:lnTo>
                  <a:lnTo>
                    <a:pt x="77255" y="100155"/>
                  </a:lnTo>
                  <a:lnTo>
                    <a:pt x="78119" y="101909"/>
                  </a:lnTo>
                  <a:lnTo>
                    <a:pt x="78424" y="102039"/>
                  </a:lnTo>
                  <a:lnTo>
                    <a:pt x="78768" y="102307"/>
                  </a:lnTo>
                  <a:lnTo>
                    <a:pt x="79644" y="103200"/>
                  </a:lnTo>
                  <a:lnTo>
                    <a:pt x="79967" y="103711"/>
                  </a:lnTo>
                  <a:lnTo>
                    <a:pt x="80065" y="104198"/>
                  </a:lnTo>
                  <a:lnTo>
                    <a:pt x="79851" y="104318"/>
                  </a:lnTo>
                  <a:lnTo>
                    <a:pt x="79852" y="104865"/>
                  </a:lnTo>
                  <a:lnTo>
                    <a:pt x="80054" y="105458"/>
                  </a:lnTo>
                  <a:lnTo>
                    <a:pt x="81797" y="105513"/>
                  </a:lnTo>
                  <a:lnTo>
                    <a:pt x="81825" y="105312"/>
                  </a:lnTo>
                  <a:lnTo>
                    <a:pt x="81745" y="104928"/>
                  </a:lnTo>
                  <a:lnTo>
                    <a:pt x="81447" y="103848"/>
                  </a:lnTo>
                  <a:lnTo>
                    <a:pt x="81373" y="102809"/>
                  </a:lnTo>
                  <a:lnTo>
                    <a:pt x="81145" y="102589"/>
                  </a:lnTo>
                  <a:lnTo>
                    <a:pt x="80787" y="102366"/>
                  </a:lnTo>
                  <a:lnTo>
                    <a:pt x="80756" y="101454"/>
                  </a:lnTo>
                  <a:lnTo>
                    <a:pt x="80563" y="101148"/>
                  </a:lnTo>
                  <a:lnTo>
                    <a:pt x="79998" y="100638"/>
                  </a:lnTo>
                  <a:lnTo>
                    <a:pt x="79921" y="100441"/>
                  </a:lnTo>
                  <a:lnTo>
                    <a:pt x="79959" y="100281"/>
                  </a:lnTo>
                  <a:lnTo>
                    <a:pt x="80321" y="99927"/>
                  </a:lnTo>
                  <a:lnTo>
                    <a:pt x="80492" y="99309"/>
                  </a:lnTo>
                  <a:lnTo>
                    <a:pt x="80506" y="99122"/>
                  </a:lnTo>
                  <a:lnTo>
                    <a:pt x="80222" y="98575"/>
                  </a:lnTo>
                  <a:lnTo>
                    <a:pt x="80338" y="98404"/>
                  </a:lnTo>
                  <a:lnTo>
                    <a:pt x="80961" y="98050"/>
                  </a:lnTo>
                  <a:lnTo>
                    <a:pt x="81492" y="98024"/>
                  </a:lnTo>
                  <a:lnTo>
                    <a:pt x="82292" y="99353"/>
                  </a:lnTo>
                  <a:lnTo>
                    <a:pt x="82228" y="100184"/>
                  </a:lnTo>
                  <a:lnTo>
                    <a:pt x="82288" y="100820"/>
                  </a:lnTo>
                  <a:lnTo>
                    <a:pt x="82435" y="101252"/>
                  </a:lnTo>
                  <a:lnTo>
                    <a:pt x="83487" y="101930"/>
                  </a:lnTo>
                  <a:lnTo>
                    <a:pt x="83960" y="101694"/>
                  </a:lnTo>
                  <a:lnTo>
                    <a:pt x="83761" y="100981"/>
                  </a:lnTo>
                  <a:lnTo>
                    <a:pt x="82902" y="100396"/>
                  </a:lnTo>
                  <a:lnTo>
                    <a:pt x="82695" y="99934"/>
                  </a:lnTo>
                  <a:lnTo>
                    <a:pt x="82790" y="99588"/>
                  </a:lnTo>
                  <a:lnTo>
                    <a:pt x="83652" y="99584"/>
                  </a:lnTo>
                  <a:lnTo>
                    <a:pt x="84031" y="99776"/>
                  </a:lnTo>
                  <a:lnTo>
                    <a:pt x="84539" y="100185"/>
                  </a:lnTo>
                  <a:lnTo>
                    <a:pt x="84396" y="100817"/>
                  </a:lnTo>
                  <a:lnTo>
                    <a:pt x="84294" y="101476"/>
                  </a:lnTo>
                  <a:lnTo>
                    <a:pt x="84929" y="102500"/>
                  </a:lnTo>
                  <a:lnTo>
                    <a:pt x="86519" y="102549"/>
                  </a:lnTo>
                  <a:lnTo>
                    <a:pt x="86528" y="102259"/>
                  </a:lnTo>
                  <a:lnTo>
                    <a:pt x="86082" y="101726"/>
                  </a:lnTo>
                  <a:lnTo>
                    <a:pt x="85953" y="101234"/>
                  </a:lnTo>
                  <a:lnTo>
                    <a:pt x="86051" y="100810"/>
                  </a:lnTo>
                  <a:lnTo>
                    <a:pt x="85234" y="99819"/>
                  </a:lnTo>
                  <a:lnTo>
                    <a:pt x="84638" y="99517"/>
                  </a:lnTo>
                  <a:lnTo>
                    <a:pt x="84501" y="99219"/>
                  </a:lnTo>
                  <a:lnTo>
                    <a:pt x="84543" y="98841"/>
                  </a:lnTo>
                  <a:lnTo>
                    <a:pt x="85599" y="98024"/>
                  </a:lnTo>
                  <a:lnTo>
                    <a:pt x="85479" y="96953"/>
                  </a:lnTo>
                  <a:lnTo>
                    <a:pt x="85388" y="96618"/>
                  </a:lnTo>
                  <a:lnTo>
                    <a:pt x="84613" y="95359"/>
                  </a:lnTo>
                  <a:lnTo>
                    <a:pt x="84911" y="95087"/>
                  </a:lnTo>
                  <a:lnTo>
                    <a:pt x="85280" y="95072"/>
                  </a:lnTo>
                  <a:lnTo>
                    <a:pt x="86020" y="94812"/>
                  </a:lnTo>
                  <a:lnTo>
                    <a:pt x="86003" y="94465"/>
                  </a:lnTo>
                  <a:lnTo>
                    <a:pt x="85810" y="93873"/>
                  </a:lnTo>
                  <a:lnTo>
                    <a:pt x="85838" y="93128"/>
                  </a:lnTo>
                  <a:lnTo>
                    <a:pt x="86049" y="91918"/>
                  </a:lnTo>
                  <a:lnTo>
                    <a:pt x="86038" y="91344"/>
                  </a:lnTo>
                  <a:lnTo>
                    <a:pt x="85442" y="90953"/>
                  </a:lnTo>
                  <a:lnTo>
                    <a:pt x="84638" y="90912"/>
                  </a:lnTo>
                  <a:lnTo>
                    <a:pt x="84245" y="90972"/>
                  </a:lnTo>
                  <a:lnTo>
                    <a:pt x="84020" y="91162"/>
                  </a:lnTo>
                  <a:lnTo>
                    <a:pt x="83575" y="91240"/>
                  </a:lnTo>
                  <a:lnTo>
                    <a:pt x="83371" y="91188"/>
                  </a:lnTo>
                  <a:lnTo>
                    <a:pt x="82578" y="90566"/>
                  </a:lnTo>
                  <a:lnTo>
                    <a:pt x="82340" y="90488"/>
                  </a:lnTo>
                  <a:lnTo>
                    <a:pt x="81441" y="90719"/>
                  </a:lnTo>
                  <a:lnTo>
                    <a:pt x="80880" y="90771"/>
                  </a:lnTo>
                  <a:lnTo>
                    <a:pt x="80465" y="89561"/>
                  </a:lnTo>
                  <a:lnTo>
                    <a:pt x="80177" y="89144"/>
                  </a:lnTo>
                  <a:lnTo>
                    <a:pt x="80142" y="88935"/>
                  </a:lnTo>
                  <a:lnTo>
                    <a:pt x="80219" y="87911"/>
                  </a:lnTo>
                  <a:lnTo>
                    <a:pt x="80268" y="87620"/>
                  </a:lnTo>
                  <a:lnTo>
                    <a:pt x="81258" y="87009"/>
                  </a:lnTo>
                  <a:lnTo>
                    <a:pt x="81286" y="86719"/>
                  </a:lnTo>
                  <a:lnTo>
                    <a:pt x="81082" y="85319"/>
                  </a:lnTo>
                  <a:lnTo>
                    <a:pt x="81441" y="84510"/>
                  </a:lnTo>
                  <a:lnTo>
                    <a:pt x="81585" y="83907"/>
                  </a:lnTo>
                  <a:lnTo>
                    <a:pt x="81128" y="83535"/>
                  </a:lnTo>
                  <a:lnTo>
                    <a:pt x="80738" y="83092"/>
                  </a:lnTo>
                  <a:lnTo>
                    <a:pt x="80383" y="82298"/>
                  </a:lnTo>
                  <a:lnTo>
                    <a:pt x="80763" y="81483"/>
                  </a:lnTo>
                  <a:lnTo>
                    <a:pt x="80485" y="80448"/>
                  </a:lnTo>
                  <a:lnTo>
                    <a:pt x="79884" y="79636"/>
                  </a:lnTo>
                  <a:lnTo>
                    <a:pt x="79516" y="79759"/>
                  </a:lnTo>
                  <a:lnTo>
                    <a:pt x="79087" y="79618"/>
                  </a:lnTo>
                  <a:lnTo>
                    <a:pt x="78936" y="78996"/>
                  </a:lnTo>
                  <a:lnTo>
                    <a:pt x="79073" y="78169"/>
                  </a:lnTo>
                  <a:lnTo>
                    <a:pt x="78605" y="76977"/>
                  </a:lnTo>
                  <a:lnTo>
                    <a:pt x="78878" y="76446"/>
                  </a:lnTo>
                  <a:lnTo>
                    <a:pt x="79254" y="76178"/>
                  </a:lnTo>
                  <a:lnTo>
                    <a:pt x="79384" y="75206"/>
                  </a:lnTo>
                  <a:lnTo>
                    <a:pt x="79584" y="75254"/>
                  </a:lnTo>
                  <a:lnTo>
                    <a:pt x="79809" y="75552"/>
                  </a:lnTo>
                  <a:lnTo>
                    <a:pt x="80034" y="75660"/>
                  </a:lnTo>
                  <a:lnTo>
                    <a:pt x="81010" y="75645"/>
                  </a:lnTo>
                  <a:lnTo>
                    <a:pt x="81235" y="75511"/>
                  </a:lnTo>
                  <a:lnTo>
                    <a:pt x="81449" y="73258"/>
                  </a:lnTo>
                  <a:lnTo>
                    <a:pt x="81365" y="73061"/>
                  </a:lnTo>
                  <a:lnTo>
                    <a:pt x="81382" y="72565"/>
                  </a:lnTo>
                  <a:lnTo>
                    <a:pt x="81453" y="72390"/>
                  </a:lnTo>
                  <a:lnTo>
                    <a:pt x="81748" y="72174"/>
                  </a:lnTo>
                  <a:lnTo>
                    <a:pt x="82967" y="71656"/>
                  </a:lnTo>
                  <a:lnTo>
                    <a:pt x="83445" y="71586"/>
                  </a:lnTo>
                  <a:lnTo>
                    <a:pt x="84517" y="71716"/>
                  </a:lnTo>
                  <a:lnTo>
                    <a:pt x="84418" y="72911"/>
                  </a:lnTo>
                  <a:lnTo>
                    <a:pt x="84306" y="73269"/>
                  </a:lnTo>
                  <a:lnTo>
                    <a:pt x="84172" y="73444"/>
                  </a:lnTo>
                  <a:lnTo>
                    <a:pt x="84260" y="73708"/>
                  </a:lnTo>
                  <a:lnTo>
                    <a:pt x="84840" y="74036"/>
                  </a:lnTo>
                  <a:lnTo>
                    <a:pt x="85718" y="73630"/>
                  </a:lnTo>
                  <a:lnTo>
                    <a:pt x="86417" y="74230"/>
                  </a:lnTo>
                  <a:lnTo>
                    <a:pt x="86660" y="74673"/>
                  </a:lnTo>
                  <a:lnTo>
                    <a:pt x="86666" y="75009"/>
                  </a:lnTo>
                  <a:lnTo>
                    <a:pt x="87203" y="75680"/>
                  </a:lnTo>
                  <a:lnTo>
                    <a:pt x="87341" y="75299"/>
                  </a:lnTo>
                  <a:lnTo>
                    <a:pt x="87426" y="74405"/>
                  </a:lnTo>
                  <a:lnTo>
                    <a:pt x="87426" y="74253"/>
                  </a:lnTo>
                  <a:lnTo>
                    <a:pt x="87246" y="74078"/>
                  </a:lnTo>
                  <a:lnTo>
                    <a:pt x="87391" y="73374"/>
                  </a:lnTo>
                  <a:lnTo>
                    <a:pt x="87711" y="72685"/>
                  </a:lnTo>
                  <a:lnTo>
                    <a:pt x="88291" y="71881"/>
                  </a:lnTo>
                  <a:lnTo>
                    <a:pt x="88741" y="71609"/>
                  </a:lnTo>
                  <a:lnTo>
                    <a:pt x="89106" y="71587"/>
                  </a:lnTo>
                  <a:lnTo>
                    <a:pt x="89380" y="71330"/>
                  </a:lnTo>
                  <a:lnTo>
                    <a:pt x="89721" y="70422"/>
                  </a:lnTo>
                  <a:lnTo>
                    <a:pt x="89732" y="70135"/>
                  </a:lnTo>
                  <a:lnTo>
                    <a:pt x="89834" y="69900"/>
                  </a:lnTo>
                  <a:lnTo>
                    <a:pt x="90600" y="70374"/>
                  </a:lnTo>
                  <a:lnTo>
                    <a:pt x="91011" y="70940"/>
                  </a:lnTo>
                  <a:lnTo>
                    <a:pt x="90968" y="72117"/>
                  </a:lnTo>
                  <a:lnTo>
                    <a:pt x="91129" y="73070"/>
                  </a:lnTo>
                  <a:lnTo>
                    <a:pt x="91238" y="73242"/>
                  </a:lnTo>
                  <a:lnTo>
                    <a:pt x="92691" y="73870"/>
                  </a:lnTo>
                  <a:lnTo>
                    <a:pt x="93734" y="73921"/>
                  </a:lnTo>
                  <a:lnTo>
                    <a:pt x="94159" y="73363"/>
                  </a:lnTo>
                  <a:lnTo>
                    <a:pt x="94982" y="73593"/>
                  </a:lnTo>
                  <a:lnTo>
                    <a:pt x="95719" y="73623"/>
                  </a:lnTo>
                  <a:lnTo>
                    <a:pt x="95716" y="72991"/>
                  </a:lnTo>
                  <a:lnTo>
                    <a:pt x="95305" y="72725"/>
                  </a:lnTo>
                  <a:lnTo>
                    <a:pt x="94718" y="72014"/>
                  </a:lnTo>
                  <a:lnTo>
                    <a:pt x="94548" y="70409"/>
                  </a:lnTo>
                  <a:lnTo>
                    <a:pt x="94928" y="69821"/>
                  </a:lnTo>
                  <a:lnTo>
                    <a:pt x="95205" y="69214"/>
                  </a:lnTo>
                  <a:lnTo>
                    <a:pt x="94829" y="68942"/>
                  </a:lnTo>
                  <a:lnTo>
                    <a:pt x="94744" y="68605"/>
                  </a:lnTo>
                  <a:lnTo>
                    <a:pt x="94544" y="68492"/>
                  </a:lnTo>
                  <a:lnTo>
                    <a:pt x="94312" y="68060"/>
                  </a:lnTo>
                  <a:lnTo>
                    <a:pt x="94129" y="67408"/>
                  </a:lnTo>
                  <a:lnTo>
                    <a:pt x="93770" y="67062"/>
                  </a:lnTo>
                  <a:lnTo>
                    <a:pt x="93605" y="67103"/>
                  </a:lnTo>
                  <a:lnTo>
                    <a:pt x="92870" y="66217"/>
                  </a:lnTo>
                  <a:lnTo>
                    <a:pt x="92993" y="65718"/>
                  </a:lnTo>
                  <a:lnTo>
                    <a:pt x="93007" y="65558"/>
                  </a:lnTo>
                  <a:lnTo>
                    <a:pt x="92835" y="65182"/>
                  </a:lnTo>
                  <a:lnTo>
                    <a:pt x="92617" y="65007"/>
                  </a:lnTo>
                  <a:lnTo>
                    <a:pt x="92395" y="65141"/>
                  </a:lnTo>
                  <a:lnTo>
                    <a:pt x="92037" y="65108"/>
                  </a:lnTo>
                  <a:lnTo>
                    <a:pt x="90941" y="63771"/>
                  </a:lnTo>
                  <a:lnTo>
                    <a:pt x="90695" y="63187"/>
                  </a:lnTo>
                  <a:lnTo>
                    <a:pt x="90752" y="62945"/>
                  </a:lnTo>
                  <a:lnTo>
                    <a:pt x="90671" y="62364"/>
                  </a:lnTo>
                  <a:lnTo>
                    <a:pt x="90137" y="61540"/>
                  </a:lnTo>
                  <a:lnTo>
                    <a:pt x="89515" y="61108"/>
                  </a:lnTo>
                  <a:lnTo>
                    <a:pt x="89642" y="60241"/>
                  </a:lnTo>
                  <a:lnTo>
                    <a:pt x="89034" y="59995"/>
                  </a:lnTo>
                  <a:lnTo>
                    <a:pt x="87975" y="60128"/>
                  </a:lnTo>
                  <a:lnTo>
                    <a:pt x="87831" y="60057"/>
                  </a:lnTo>
                  <a:lnTo>
                    <a:pt x="87687" y="59789"/>
                  </a:lnTo>
                  <a:lnTo>
                    <a:pt x="87318" y="59688"/>
                  </a:lnTo>
                  <a:lnTo>
                    <a:pt x="87174" y="59729"/>
                  </a:lnTo>
                  <a:lnTo>
                    <a:pt x="86839" y="60109"/>
                  </a:lnTo>
                  <a:lnTo>
                    <a:pt x="85788" y="60008"/>
                  </a:lnTo>
                  <a:lnTo>
                    <a:pt x="85327" y="59881"/>
                  </a:lnTo>
                  <a:lnTo>
                    <a:pt x="85232" y="59040"/>
                  </a:lnTo>
                  <a:lnTo>
                    <a:pt x="85320" y="58358"/>
                  </a:lnTo>
                  <a:lnTo>
                    <a:pt x="85539" y="57662"/>
                  </a:lnTo>
                  <a:lnTo>
                    <a:pt x="85939" y="57216"/>
                  </a:lnTo>
                  <a:lnTo>
                    <a:pt x="82265" y="55762"/>
                  </a:lnTo>
                  <a:lnTo>
                    <a:pt x="81556" y="53075"/>
                  </a:lnTo>
                  <a:lnTo>
                    <a:pt x="81416" y="51292"/>
                  </a:lnTo>
                  <a:lnTo>
                    <a:pt x="81746" y="51403"/>
                  </a:lnTo>
                  <a:lnTo>
                    <a:pt x="82076" y="52725"/>
                  </a:lnTo>
                  <a:lnTo>
                    <a:pt x="83164" y="53682"/>
                  </a:lnTo>
                  <a:lnTo>
                    <a:pt x="83523" y="53492"/>
                  </a:lnTo>
                  <a:lnTo>
                    <a:pt x="85141" y="51786"/>
                  </a:lnTo>
                  <a:lnTo>
                    <a:pt x="89875" y="49360"/>
                  </a:lnTo>
                  <a:lnTo>
                    <a:pt x="90601" y="48440"/>
                  </a:lnTo>
                  <a:lnTo>
                    <a:pt x="91044" y="48299"/>
                  </a:lnTo>
                  <a:lnTo>
                    <a:pt x="91746" y="48313"/>
                  </a:lnTo>
                  <a:lnTo>
                    <a:pt x="91771" y="48667"/>
                  </a:lnTo>
                  <a:lnTo>
                    <a:pt x="92105" y="49200"/>
                  </a:lnTo>
                  <a:lnTo>
                    <a:pt x="92513" y="48551"/>
                  </a:lnTo>
                  <a:lnTo>
                    <a:pt x="92640" y="47684"/>
                  </a:lnTo>
                  <a:lnTo>
                    <a:pt x="93346" y="45542"/>
                  </a:lnTo>
                  <a:lnTo>
                    <a:pt x="93346" y="45058"/>
                  </a:lnTo>
                  <a:lnTo>
                    <a:pt x="94099" y="43877"/>
                  </a:lnTo>
                  <a:lnTo>
                    <a:pt x="94550" y="43434"/>
                  </a:lnTo>
                  <a:lnTo>
                    <a:pt x="95497" y="42715"/>
                  </a:lnTo>
                  <a:lnTo>
                    <a:pt x="96944" y="41780"/>
                  </a:lnTo>
                  <a:lnTo>
                    <a:pt x="97637" y="40477"/>
                  </a:lnTo>
                  <a:lnTo>
                    <a:pt x="97859" y="40227"/>
                  </a:lnTo>
                  <a:lnTo>
                    <a:pt x="98172" y="40037"/>
                  </a:lnTo>
                  <a:lnTo>
                    <a:pt x="98577" y="39401"/>
                  </a:lnTo>
                  <a:lnTo>
                    <a:pt x="98993" y="38310"/>
                  </a:lnTo>
                  <a:lnTo>
                    <a:pt x="99190" y="37546"/>
                  </a:lnTo>
                  <a:lnTo>
                    <a:pt x="99088" y="36649"/>
                  </a:lnTo>
                  <a:lnTo>
                    <a:pt x="98824" y="36265"/>
                  </a:lnTo>
                  <a:lnTo>
                    <a:pt x="98774" y="34470"/>
                  </a:lnTo>
                  <a:lnTo>
                    <a:pt x="99602" y="33416"/>
                  </a:lnTo>
                  <a:lnTo>
                    <a:pt x="99996" y="32675"/>
                  </a:lnTo>
                  <a:lnTo>
                    <a:pt x="100250" y="31878"/>
                  </a:lnTo>
                  <a:lnTo>
                    <a:pt x="100733" y="31841"/>
                  </a:lnTo>
                  <a:lnTo>
                    <a:pt x="101205" y="31372"/>
                  </a:lnTo>
                  <a:lnTo>
                    <a:pt x="102241" y="30787"/>
                  </a:lnTo>
                  <a:lnTo>
                    <a:pt x="102343" y="30527"/>
                  </a:lnTo>
                  <a:lnTo>
                    <a:pt x="102178" y="29692"/>
                  </a:lnTo>
                  <a:lnTo>
                    <a:pt x="101928" y="29123"/>
                  </a:lnTo>
                  <a:lnTo>
                    <a:pt x="99641" y="29085"/>
                  </a:lnTo>
                  <a:lnTo>
                    <a:pt x="96994" y="27968"/>
                  </a:lnTo>
                  <a:lnTo>
                    <a:pt x="97558" y="27570"/>
                  </a:lnTo>
                  <a:lnTo>
                    <a:pt x="97713" y="27317"/>
                  </a:lnTo>
                  <a:lnTo>
                    <a:pt x="97969" y="26233"/>
                  </a:lnTo>
                  <a:lnTo>
                    <a:pt x="97980" y="24166"/>
                  </a:lnTo>
                  <a:lnTo>
                    <a:pt x="98435" y="23608"/>
                  </a:lnTo>
                  <a:lnTo>
                    <a:pt x="98936" y="22088"/>
                  </a:lnTo>
                  <a:lnTo>
                    <a:pt x="98851" y="21444"/>
                  </a:lnTo>
                  <a:lnTo>
                    <a:pt x="98520" y="21455"/>
                  </a:lnTo>
                  <a:lnTo>
                    <a:pt x="97994" y="20413"/>
                  </a:lnTo>
                  <a:lnTo>
                    <a:pt x="99327" y="19743"/>
                  </a:lnTo>
                  <a:lnTo>
                    <a:pt x="99514" y="19549"/>
                  </a:lnTo>
                  <a:lnTo>
                    <a:pt x="99966" y="17605"/>
                  </a:lnTo>
                  <a:lnTo>
                    <a:pt x="100068" y="17453"/>
                  </a:lnTo>
                  <a:lnTo>
                    <a:pt x="100311" y="17345"/>
                  </a:lnTo>
                  <a:lnTo>
                    <a:pt x="101902" y="17691"/>
                  </a:lnTo>
                  <a:lnTo>
                    <a:pt x="103482" y="17457"/>
                  </a:lnTo>
                  <a:lnTo>
                    <a:pt x="105511" y="16717"/>
                  </a:lnTo>
                  <a:lnTo>
                    <a:pt x="106431" y="16829"/>
                  </a:lnTo>
                  <a:lnTo>
                    <a:pt x="107066" y="17042"/>
                  </a:lnTo>
                  <a:lnTo>
                    <a:pt x="106751" y="17720"/>
                  </a:lnTo>
                  <a:lnTo>
                    <a:pt x="106518" y="17991"/>
                  </a:lnTo>
                  <a:lnTo>
                    <a:pt x="106173" y="18051"/>
                  </a:lnTo>
                  <a:lnTo>
                    <a:pt x="105806" y="18929"/>
                  </a:lnTo>
                  <a:lnTo>
                    <a:pt x="105721" y="19331"/>
                  </a:lnTo>
                  <a:lnTo>
                    <a:pt x="106419" y="20188"/>
                  </a:lnTo>
                  <a:lnTo>
                    <a:pt x="107370" y="20617"/>
                  </a:lnTo>
                  <a:lnTo>
                    <a:pt x="107694" y="20525"/>
                  </a:lnTo>
                  <a:lnTo>
                    <a:pt x="110131" y="19189"/>
                  </a:lnTo>
                  <a:lnTo>
                    <a:pt x="110303" y="18943"/>
                  </a:lnTo>
                  <a:lnTo>
                    <a:pt x="110391" y="18522"/>
                  </a:lnTo>
                  <a:lnTo>
                    <a:pt x="110363" y="18102"/>
                  </a:lnTo>
                  <a:lnTo>
                    <a:pt x="110409" y="17945"/>
                  </a:lnTo>
                  <a:lnTo>
                    <a:pt x="110821" y="17752"/>
                  </a:lnTo>
                  <a:lnTo>
                    <a:pt x="111474" y="17766"/>
                  </a:lnTo>
                  <a:lnTo>
                    <a:pt x="112376" y="17025"/>
                  </a:lnTo>
                  <a:lnTo>
                    <a:pt x="112331" y="16575"/>
                  </a:lnTo>
                  <a:lnTo>
                    <a:pt x="112024" y="15834"/>
                  </a:lnTo>
                  <a:lnTo>
                    <a:pt x="110715" y="15845"/>
                  </a:lnTo>
                  <a:lnTo>
                    <a:pt x="110450" y="15772"/>
                  </a:lnTo>
                  <a:lnTo>
                    <a:pt x="109924" y="15340"/>
                  </a:lnTo>
                  <a:lnTo>
                    <a:pt x="109758" y="14745"/>
                  </a:lnTo>
                  <a:lnTo>
                    <a:pt x="108124" y="14075"/>
                  </a:lnTo>
                  <a:lnTo>
                    <a:pt x="106594" y="14121"/>
                  </a:lnTo>
                  <a:lnTo>
                    <a:pt x="106478" y="13767"/>
                  </a:lnTo>
                  <a:lnTo>
                    <a:pt x="106809" y="13678"/>
                  </a:lnTo>
                  <a:lnTo>
                    <a:pt x="107553" y="13693"/>
                  </a:lnTo>
                  <a:lnTo>
                    <a:pt x="108050" y="13491"/>
                  </a:lnTo>
                  <a:lnTo>
                    <a:pt x="108265" y="12787"/>
                  </a:lnTo>
                  <a:lnTo>
                    <a:pt x="108377" y="11942"/>
                  </a:lnTo>
                  <a:lnTo>
                    <a:pt x="108701" y="11257"/>
                  </a:lnTo>
                  <a:lnTo>
                    <a:pt x="109562" y="9960"/>
                  </a:lnTo>
                  <a:lnTo>
                    <a:pt x="109653" y="9510"/>
                  </a:lnTo>
                  <a:lnTo>
                    <a:pt x="110207" y="8471"/>
                  </a:lnTo>
                  <a:lnTo>
                    <a:pt x="110334" y="8400"/>
                  </a:lnTo>
                  <a:lnTo>
                    <a:pt x="111019" y="8366"/>
                  </a:lnTo>
                  <a:lnTo>
                    <a:pt x="112320" y="7141"/>
                  </a:lnTo>
                  <a:lnTo>
                    <a:pt x="112232" y="6101"/>
                  </a:lnTo>
                  <a:lnTo>
                    <a:pt x="115237" y="7168"/>
                  </a:lnTo>
                  <a:lnTo>
                    <a:pt x="115860" y="6638"/>
                  </a:lnTo>
                  <a:lnTo>
                    <a:pt x="115963" y="6340"/>
                  </a:lnTo>
                  <a:lnTo>
                    <a:pt x="115959" y="6046"/>
                  </a:lnTo>
                  <a:lnTo>
                    <a:pt x="115733" y="5539"/>
                  </a:lnTo>
                  <a:lnTo>
                    <a:pt x="115465" y="5223"/>
                  </a:lnTo>
                  <a:lnTo>
                    <a:pt x="114724" y="5197"/>
                  </a:lnTo>
                  <a:lnTo>
                    <a:pt x="113947" y="5312"/>
                  </a:lnTo>
                  <a:lnTo>
                    <a:pt x="113947" y="4858"/>
                  </a:lnTo>
                  <a:lnTo>
                    <a:pt x="113838" y="4397"/>
                  </a:lnTo>
                  <a:lnTo>
                    <a:pt x="113714" y="4147"/>
                  </a:lnTo>
                  <a:lnTo>
                    <a:pt x="113351" y="4087"/>
                  </a:lnTo>
                  <a:lnTo>
                    <a:pt x="113280" y="3663"/>
                  </a:lnTo>
                  <a:lnTo>
                    <a:pt x="113290" y="2989"/>
                  </a:lnTo>
                  <a:lnTo>
                    <a:pt x="113598" y="2714"/>
                  </a:lnTo>
                  <a:lnTo>
                    <a:pt x="113742" y="1980"/>
                  </a:lnTo>
                  <a:lnTo>
                    <a:pt x="114431" y="148"/>
                  </a:lnTo>
                  <a:lnTo>
                    <a:pt x="114631" y="0"/>
                  </a:lnTo>
                  <a:lnTo>
                    <a:pt x="115066" y="405"/>
                  </a:lnTo>
                  <a:lnTo>
                    <a:pt x="115197" y="629"/>
                  </a:lnTo>
                  <a:lnTo>
                    <a:pt x="116048" y="1239"/>
                  </a:lnTo>
                  <a:lnTo>
                    <a:pt x="117266" y="1831"/>
                  </a:lnTo>
                  <a:lnTo>
                    <a:pt x="117315" y="2107"/>
                  </a:lnTo>
                  <a:lnTo>
                    <a:pt x="116945" y="2271"/>
                  </a:lnTo>
                  <a:lnTo>
                    <a:pt x="117043" y="2468"/>
                  </a:lnTo>
                  <a:lnTo>
                    <a:pt x="117449" y="2811"/>
                  </a:lnTo>
                  <a:lnTo>
                    <a:pt x="117986" y="2922"/>
                  </a:lnTo>
                  <a:lnTo>
                    <a:pt x="118289" y="2792"/>
                  </a:lnTo>
                  <a:lnTo>
                    <a:pt x="119327" y="3466"/>
                  </a:lnTo>
                  <a:lnTo>
                    <a:pt x="120238" y="4364"/>
                  </a:lnTo>
                  <a:lnTo>
                    <a:pt x="120845" y="4550"/>
                  </a:lnTo>
                  <a:lnTo>
                    <a:pt x="121402" y="4577"/>
                  </a:lnTo>
                  <a:lnTo>
                    <a:pt x="121604" y="4305"/>
                  </a:lnTo>
                  <a:lnTo>
                    <a:pt x="121706" y="4119"/>
                  </a:lnTo>
                  <a:lnTo>
                    <a:pt x="122469" y="4336"/>
                  </a:lnTo>
                  <a:lnTo>
                    <a:pt x="121563" y="8222"/>
                  </a:lnTo>
                  <a:lnTo>
                    <a:pt x="121528" y="8732"/>
                  </a:lnTo>
                  <a:lnTo>
                    <a:pt x="121731" y="9474"/>
                  </a:lnTo>
                  <a:lnTo>
                    <a:pt x="125042" y="10678"/>
                  </a:lnTo>
                  <a:lnTo>
                    <a:pt x="125606" y="10586"/>
                  </a:lnTo>
                  <a:lnTo>
                    <a:pt x="126103" y="10623"/>
                  </a:lnTo>
                  <a:lnTo>
                    <a:pt x="126682" y="10329"/>
                  </a:lnTo>
                  <a:lnTo>
                    <a:pt x="126886" y="9662"/>
                  </a:lnTo>
                  <a:lnTo>
                    <a:pt x="127056" y="9476"/>
                  </a:lnTo>
                  <a:lnTo>
                    <a:pt x="127348" y="9733"/>
                  </a:lnTo>
                  <a:lnTo>
                    <a:pt x="127528" y="9800"/>
                  </a:lnTo>
                  <a:lnTo>
                    <a:pt x="128672" y="9892"/>
                  </a:lnTo>
                  <a:lnTo>
                    <a:pt x="128742" y="9565"/>
                  </a:lnTo>
                  <a:lnTo>
                    <a:pt x="128650" y="7960"/>
                  </a:lnTo>
                  <a:lnTo>
                    <a:pt x="128893" y="7539"/>
                  </a:lnTo>
                  <a:lnTo>
                    <a:pt x="128911" y="7308"/>
                  </a:lnTo>
                  <a:lnTo>
                    <a:pt x="128621" y="6746"/>
                  </a:lnTo>
                  <a:lnTo>
                    <a:pt x="128600" y="4914"/>
                  </a:lnTo>
                  <a:lnTo>
                    <a:pt x="128942" y="4873"/>
                  </a:lnTo>
                  <a:lnTo>
                    <a:pt x="129281" y="4683"/>
                  </a:lnTo>
                  <a:lnTo>
                    <a:pt x="129994" y="3812"/>
                  </a:lnTo>
                  <a:lnTo>
                    <a:pt x="130834" y="3142"/>
                  </a:lnTo>
                  <a:lnTo>
                    <a:pt x="131201" y="3194"/>
                  </a:lnTo>
                  <a:lnTo>
                    <a:pt x="131695" y="3052"/>
                  </a:lnTo>
                  <a:lnTo>
                    <a:pt x="131822" y="2922"/>
                  </a:lnTo>
                  <a:lnTo>
                    <a:pt x="131900" y="2266"/>
                  </a:lnTo>
                  <a:lnTo>
                    <a:pt x="132709" y="1879"/>
                  </a:lnTo>
                  <a:lnTo>
                    <a:pt x="134573" y="1269"/>
                  </a:lnTo>
                  <a:lnTo>
                    <a:pt x="135230" y="1228"/>
                  </a:lnTo>
                  <a:lnTo>
                    <a:pt x="135985" y="1329"/>
                  </a:lnTo>
                  <a:lnTo>
                    <a:pt x="136434" y="1310"/>
                  </a:lnTo>
                  <a:lnTo>
                    <a:pt x="138393" y="1024"/>
                  </a:lnTo>
                  <a:lnTo>
                    <a:pt x="140200" y="1435"/>
                  </a:lnTo>
                  <a:lnTo>
                    <a:pt x="140148" y="3394"/>
                  </a:lnTo>
                  <a:lnTo>
                    <a:pt x="139885" y="4071"/>
                  </a:lnTo>
                  <a:lnTo>
                    <a:pt x="139620" y="4387"/>
                  </a:lnTo>
                  <a:lnTo>
                    <a:pt x="139659" y="5441"/>
                  </a:lnTo>
                  <a:lnTo>
                    <a:pt x="139821" y="5660"/>
                  </a:lnTo>
                  <a:lnTo>
                    <a:pt x="140308" y="5646"/>
                  </a:lnTo>
                  <a:lnTo>
                    <a:pt x="140460" y="5750"/>
                  </a:lnTo>
                  <a:lnTo>
                    <a:pt x="140640" y="5974"/>
                  </a:lnTo>
                  <a:lnTo>
                    <a:pt x="140549" y="6305"/>
                  </a:lnTo>
                  <a:lnTo>
                    <a:pt x="140676" y="6774"/>
                  </a:lnTo>
                  <a:lnTo>
                    <a:pt x="140927" y="7057"/>
                  </a:lnTo>
                  <a:lnTo>
                    <a:pt x="141209" y="7009"/>
                  </a:lnTo>
                  <a:lnTo>
                    <a:pt x="141107" y="7198"/>
                  </a:lnTo>
                  <a:lnTo>
                    <a:pt x="140758" y="7523"/>
                  </a:lnTo>
                  <a:lnTo>
                    <a:pt x="139982" y="7705"/>
                  </a:lnTo>
                  <a:lnTo>
                    <a:pt x="139619" y="7868"/>
                  </a:lnTo>
                  <a:lnTo>
                    <a:pt x="139660" y="8889"/>
                  </a:lnTo>
                  <a:lnTo>
                    <a:pt x="139247" y="9033"/>
                  </a:lnTo>
                  <a:lnTo>
                    <a:pt x="138566" y="9513"/>
                  </a:lnTo>
                  <a:lnTo>
                    <a:pt x="138485" y="10012"/>
                  </a:lnTo>
                  <a:lnTo>
                    <a:pt x="138284" y="10042"/>
                  </a:lnTo>
                  <a:lnTo>
                    <a:pt x="137712" y="10865"/>
                  </a:lnTo>
                  <a:lnTo>
                    <a:pt x="137588" y="11312"/>
                  </a:lnTo>
                  <a:lnTo>
                    <a:pt x="137094" y="11401"/>
                  </a:lnTo>
                  <a:lnTo>
                    <a:pt x="136311" y="11203"/>
                  </a:lnTo>
                  <a:lnTo>
                    <a:pt x="136046" y="11542"/>
                  </a:lnTo>
                  <a:lnTo>
                    <a:pt x="135951" y="12588"/>
                  </a:lnTo>
                  <a:lnTo>
                    <a:pt x="136092" y="13098"/>
                  </a:lnTo>
                  <a:lnTo>
                    <a:pt x="135975" y="14018"/>
                  </a:lnTo>
                  <a:lnTo>
                    <a:pt x="135678" y="14252"/>
                  </a:lnTo>
                  <a:lnTo>
                    <a:pt x="135498" y="14558"/>
                  </a:lnTo>
                  <a:lnTo>
                    <a:pt x="135625" y="14669"/>
                  </a:lnTo>
                  <a:lnTo>
                    <a:pt x="136025" y="15704"/>
                  </a:lnTo>
                  <a:lnTo>
                    <a:pt x="135282" y="16552"/>
                  </a:lnTo>
                  <a:lnTo>
                    <a:pt x="134273" y="17267"/>
                  </a:lnTo>
                  <a:lnTo>
                    <a:pt x="133568" y="17542"/>
                  </a:lnTo>
                  <a:lnTo>
                    <a:pt x="133169" y="17795"/>
                  </a:lnTo>
                  <a:lnTo>
                    <a:pt x="132869" y="18291"/>
                  </a:lnTo>
                  <a:lnTo>
                    <a:pt x="132819" y="18634"/>
                  </a:lnTo>
                  <a:lnTo>
                    <a:pt x="133314" y="19244"/>
                  </a:lnTo>
                  <a:lnTo>
                    <a:pt x="133536" y="19341"/>
                  </a:lnTo>
                  <a:lnTo>
                    <a:pt x="133899" y="19341"/>
                  </a:lnTo>
                  <a:lnTo>
                    <a:pt x="134509" y="19128"/>
                  </a:lnTo>
                  <a:lnTo>
                    <a:pt x="135387" y="19043"/>
                  </a:lnTo>
                  <a:lnTo>
                    <a:pt x="135708" y="18909"/>
                  </a:lnTo>
                  <a:lnTo>
                    <a:pt x="135525" y="18309"/>
                  </a:lnTo>
                  <a:lnTo>
                    <a:pt x="135596" y="18090"/>
                  </a:lnTo>
                  <a:lnTo>
                    <a:pt x="136100" y="17949"/>
                  </a:lnTo>
                  <a:lnTo>
                    <a:pt x="136841" y="18187"/>
                  </a:lnTo>
                  <a:lnTo>
                    <a:pt x="137412" y="18128"/>
                  </a:lnTo>
                  <a:lnTo>
                    <a:pt x="137370" y="17778"/>
                  </a:lnTo>
                  <a:lnTo>
                    <a:pt x="137437" y="17212"/>
                  </a:lnTo>
                  <a:lnTo>
                    <a:pt x="138135" y="18176"/>
                  </a:lnTo>
                  <a:lnTo>
                    <a:pt x="138311" y="18821"/>
                  </a:lnTo>
                  <a:lnTo>
                    <a:pt x="139143" y="19681"/>
                  </a:lnTo>
                  <a:lnTo>
                    <a:pt x="139640" y="20024"/>
                  </a:lnTo>
                  <a:lnTo>
                    <a:pt x="139795" y="20229"/>
                  </a:lnTo>
                  <a:lnTo>
                    <a:pt x="140324" y="22020"/>
                  </a:lnTo>
                  <a:lnTo>
                    <a:pt x="140063" y="22393"/>
                  </a:lnTo>
                  <a:lnTo>
                    <a:pt x="139762" y="22396"/>
                  </a:lnTo>
                  <a:lnTo>
                    <a:pt x="139110" y="22600"/>
                  </a:lnTo>
                  <a:lnTo>
                    <a:pt x="138775" y="22820"/>
                  </a:lnTo>
                  <a:lnTo>
                    <a:pt x="138549" y="23188"/>
                  </a:lnTo>
                  <a:lnTo>
                    <a:pt x="138359" y="23337"/>
                  </a:lnTo>
                  <a:lnTo>
                    <a:pt x="137837" y="23434"/>
                  </a:lnTo>
                  <a:lnTo>
                    <a:pt x="137414" y="23028"/>
                  </a:lnTo>
                  <a:lnTo>
                    <a:pt x="137097" y="22965"/>
                  </a:lnTo>
                  <a:lnTo>
                    <a:pt x="135989" y="24010"/>
                  </a:lnTo>
                  <a:lnTo>
                    <a:pt x="135429" y="24822"/>
                  </a:lnTo>
                  <a:lnTo>
                    <a:pt x="135408" y="22323"/>
                  </a:lnTo>
                  <a:lnTo>
                    <a:pt x="134336" y="22156"/>
                  </a:lnTo>
                  <a:lnTo>
                    <a:pt x="133553" y="22308"/>
                  </a:lnTo>
                  <a:lnTo>
                    <a:pt x="133335" y="22721"/>
                  </a:lnTo>
                  <a:lnTo>
                    <a:pt x="133173" y="23381"/>
                  </a:lnTo>
                  <a:lnTo>
                    <a:pt x="132958" y="23611"/>
                  </a:lnTo>
                  <a:lnTo>
                    <a:pt x="131350" y="24405"/>
                  </a:lnTo>
                  <a:lnTo>
                    <a:pt x="130286" y="24412"/>
                  </a:lnTo>
                  <a:lnTo>
                    <a:pt x="129870" y="24260"/>
                  </a:lnTo>
                  <a:lnTo>
                    <a:pt x="129514" y="24366"/>
                  </a:lnTo>
                  <a:lnTo>
                    <a:pt x="130870" y="26815"/>
                  </a:lnTo>
                  <a:lnTo>
                    <a:pt x="131238" y="26892"/>
                  </a:lnTo>
                  <a:lnTo>
                    <a:pt x="132566" y="28247"/>
                  </a:lnTo>
                  <a:lnTo>
                    <a:pt x="133015" y="28811"/>
                  </a:lnTo>
                  <a:lnTo>
                    <a:pt x="133013" y="28939"/>
                  </a:lnTo>
                  <a:lnTo>
                    <a:pt x="132852" y="29103"/>
                  </a:lnTo>
                  <a:lnTo>
                    <a:pt x="132559" y="29219"/>
                  </a:lnTo>
                  <a:lnTo>
                    <a:pt x="132362" y="29163"/>
                  </a:lnTo>
                  <a:lnTo>
                    <a:pt x="132298" y="29384"/>
                  </a:lnTo>
                  <a:lnTo>
                    <a:pt x="132748" y="30204"/>
                  </a:lnTo>
                  <a:lnTo>
                    <a:pt x="133556" y="30064"/>
                  </a:lnTo>
                  <a:lnTo>
                    <a:pt x="134099" y="29740"/>
                  </a:lnTo>
                  <a:lnTo>
                    <a:pt x="134578" y="29655"/>
                  </a:lnTo>
                  <a:lnTo>
                    <a:pt x="135114" y="29975"/>
                  </a:lnTo>
                  <a:lnTo>
                    <a:pt x="135364" y="31401"/>
                  </a:lnTo>
                  <a:lnTo>
                    <a:pt x="136128" y="32280"/>
                  </a:lnTo>
                  <a:lnTo>
                    <a:pt x="136998" y="32932"/>
                  </a:lnTo>
                  <a:lnTo>
                    <a:pt x="137738" y="33744"/>
                  </a:lnTo>
                  <a:lnTo>
                    <a:pt x="138780" y="34567"/>
                  </a:lnTo>
                  <a:lnTo>
                    <a:pt x="138988" y="34843"/>
                  </a:lnTo>
                  <a:lnTo>
                    <a:pt x="139132" y="35100"/>
                  </a:lnTo>
                  <a:lnTo>
                    <a:pt x="139500" y="36982"/>
                  </a:lnTo>
                  <a:lnTo>
                    <a:pt x="139732" y="37384"/>
                  </a:lnTo>
                  <a:lnTo>
                    <a:pt x="140680" y="36532"/>
                  </a:lnTo>
                  <a:lnTo>
                    <a:pt x="140950" y="36103"/>
                  </a:lnTo>
                  <a:lnTo>
                    <a:pt x="141343" y="35219"/>
                  </a:lnTo>
                  <a:lnTo>
                    <a:pt x="142008" y="33566"/>
                  </a:lnTo>
                  <a:lnTo>
                    <a:pt x="143303" y="28840"/>
                  </a:lnTo>
                  <a:lnTo>
                    <a:pt x="144434" y="28527"/>
                  </a:lnTo>
                  <a:lnTo>
                    <a:pt x="145480" y="28344"/>
                  </a:lnTo>
                  <a:lnTo>
                    <a:pt x="145625" y="28631"/>
                  </a:lnTo>
                  <a:lnTo>
                    <a:pt x="145653" y="28847"/>
                  </a:lnTo>
                  <a:lnTo>
                    <a:pt x="146245" y="29350"/>
                  </a:lnTo>
                  <a:lnTo>
                    <a:pt x="147961" y="29543"/>
                  </a:lnTo>
                  <a:lnTo>
                    <a:pt x="149717" y="29547"/>
                  </a:lnTo>
                  <a:lnTo>
                    <a:pt x="149822" y="30344"/>
                  </a:lnTo>
                  <a:lnTo>
                    <a:pt x="146729" y="36691"/>
                  </a:lnTo>
                  <a:lnTo>
                    <a:pt x="146756" y="37632"/>
                  </a:lnTo>
                  <a:lnTo>
                    <a:pt x="146908" y="37919"/>
                  </a:lnTo>
                  <a:lnTo>
                    <a:pt x="146732" y="38120"/>
                  </a:lnTo>
                  <a:lnTo>
                    <a:pt x="146404" y="38991"/>
                  </a:lnTo>
                  <a:lnTo>
                    <a:pt x="146479" y="39256"/>
                  </a:lnTo>
                  <a:lnTo>
                    <a:pt x="146725" y="39650"/>
                  </a:lnTo>
                  <a:lnTo>
                    <a:pt x="146958" y="39859"/>
                  </a:lnTo>
                  <a:lnTo>
                    <a:pt x="147282" y="40324"/>
                  </a:lnTo>
                  <a:lnTo>
                    <a:pt x="147155" y="40603"/>
                  </a:lnTo>
                  <a:lnTo>
                    <a:pt x="146574" y="40998"/>
                  </a:lnTo>
                  <a:lnTo>
                    <a:pt x="146197" y="42056"/>
                  </a:lnTo>
                  <a:lnTo>
                    <a:pt x="146159" y="42834"/>
                  </a:lnTo>
                  <a:lnTo>
                    <a:pt x="146469" y="43266"/>
                  </a:lnTo>
                  <a:lnTo>
                    <a:pt x="146955" y="44763"/>
                  </a:lnTo>
                  <a:lnTo>
                    <a:pt x="146793" y="45734"/>
                  </a:lnTo>
                  <a:lnTo>
                    <a:pt x="146649" y="46014"/>
                  </a:lnTo>
                  <a:lnTo>
                    <a:pt x="145973" y="46174"/>
                  </a:lnTo>
                  <a:lnTo>
                    <a:pt x="144818" y="46610"/>
                  </a:lnTo>
                  <a:lnTo>
                    <a:pt x="144333" y="47035"/>
                  </a:lnTo>
                  <a:lnTo>
                    <a:pt x="144551" y="48036"/>
                  </a:lnTo>
                  <a:lnTo>
                    <a:pt x="144580" y="49016"/>
                  </a:lnTo>
                  <a:lnTo>
                    <a:pt x="144633" y="49194"/>
                  </a:lnTo>
                  <a:lnTo>
                    <a:pt x="144876" y="49347"/>
                  </a:lnTo>
                  <a:lnTo>
                    <a:pt x="145048" y="49630"/>
                  </a:lnTo>
                  <a:lnTo>
                    <a:pt x="145048" y="49898"/>
                  </a:lnTo>
                  <a:lnTo>
                    <a:pt x="143743" y="51604"/>
                  </a:lnTo>
                  <a:lnTo>
                    <a:pt x="143353" y="51831"/>
                  </a:lnTo>
                  <a:lnTo>
                    <a:pt x="142941" y="52260"/>
                  </a:lnTo>
                  <a:lnTo>
                    <a:pt x="142382" y="53060"/>
                  </a:lnTo>
                  <a:lnTo>
                    <a:pt x="142305" y="53496"/>
                  </a:lnTo>
                  <a:lnTo>
                    <a:pt x="142361" y="53708"/>
                  </a:lnTo>
                  <a:lnTo>
                    <a:pt x="142207" y="54043"/>
                  </a:lnTo>
                  <a:lnTo>
                    <a:pt x="141774" y="54375"/>
                  </a:lnTo>
                  <a:lnTo>
                    <a:pt x="141600" y="54599"/>
                  </a:lnTo>
                  <a:lnTo>
                    <a:pt x="141324" y="54763"/>
                  </a:lnTo>
                  <a:lnTo>
                    <a:pt x="140301" y="56174"/>
                  </a:lnTo>
                  <a:lnTo>
                    <a:pt x="139675" y="56482"/>
                  </a:lnTo>
                  <a:lnTo>
                    <a:pt x="139469" y="57175"/>
                  </a:lnTo>
                  <a:lnTo>
                    <a:pt x="139701" y="57667"/>
                  </a:lnTo>
                  <a:lnTo>
                    <a:pt x="139467" y="58087"/>
                  </a:lnTo>
                  <a:lnTo>
                    <a:pt x="139253" y="58327"/>
                  </a:lnTo>
                  <a:lnTo>
                    <a:pt x="139111" y="58295"/>
                  </a:lnTo>
                  <a:lnTo>
                    <a:pt x="138575" y="58989"/>
                  </a:lnTo>
                  <a:lnTo>
                    <a:pt x="138356" y="59613"/>
                  </a:lnTo>
                  <a:lnTo>
                    <a:pt x="138715" y="60223"/>
                  </a:lnTo>
                  <a:lnTo>
                    <a:pt x="139017" y="60573"/>
                  </a:lnTo>
                  <a:lnTo>
                    <a:pt x="138891" y="60907"/>
                  </a:lnTo>
                  <a:lnTo>
                    <a:pt x="138747" y="61074"/>
                  </a:lnTo>
                  <a:lnTo>
                    <a:pt x="138141" y="61175"/>
                  </a:lnTo>
                  <a:lnTo>
                    <a:pt x="138257" y="61485"/>
                  </a:lnTo>
                  <a:lnTo>
                    <a:pt x="137940" y="61631"/>
                  </a:lnTo>
                  <a:lnTo>
                    <a:pt x="137625" y="62222"/>
                  </a:lnTo>
                  <a:lnTo>
                    <a:pt x="137730" y="62700"/>
                  </a:lnTo>
                  <a:lnTo>
                    <a:pt x="137878" y="62805"/>
                  </a:lnTo>
                  <a:lnTo>
                    <a:pt x="138024" y="63461"/>
                  </a:lnTo>
                  <a:lnTo>
                    <a:pt x="137839" y="63823"/>
                  </a:lnTo>
                  <a:lnTo>
                    <a:pt x="138140" y="63923"/>
                  </a:lnTo>
                  <a:lnTo>
                    <a:pt x="139016" y="63834"/>
                  </a:lnTo>
                  <a:lnTo>
                    <a:pt x="139747" y="63079"/>
                  </a:lnTo>
                  <a:lnTo>
                    <a:pt x="141204" y="62803"/>
                  </a:lnTo>
                  <a:lnTo>
                    <a:pt x="142495" y="62721"/>
                  </a:lnTo>
                  <a:lnTo>
                    <a:pt x="142994" y="62318"/>
                  </a:lnTo>
                  <a:lnTo>
                    <a:pt x="144034" y="61837"/>
                  </a:lnTo>
                  <a:lnTo>
                    <a:pt x="144572" y="61390"/>
                  </a:lnTo>
                  <a:lnTo>
                    <a:pt x="145760" y="60943"/>
                  </a:lnTo>
                  <a:lnTo>
                    <a:pt x="146084" y="60917"/>
                  </a:lnTo>
                  <a:lnTo>
                    <a:pt x="146439" y="61129"/>
                  </a:lnTo>
                  <a:lnTo>
                    <a:pt x="146516" y="61557"/>
                  </a:lnTo>
                  <a:lnTo>
                    <a:pt x="146524" y="62015"/>
                  </a:lnTo>
                  <a:lnTo>
                    <a:pt x="147185" y="62336"/>
                  </a:lnTo>
                  <a:lnTo>
                    <a:pt x="147368" y="62324"/>
                  </a:lnTo>
                  <a:lnTo>
                    <a:pt x="149347" y="61427"/>
                  </a:lnTo>
                  <a:lnTo>
                    <a:pt x="149389" y="62678"/>
                  </a:lnTo>
                  <a:lnTo>
                    <a:pt x="149161" y="64179"/>
                  </a:lnTo>
                  <a:lnTo>
                    <a:pt x="148574" y="65005"/>
                  </a:lnTo>
                  <a:lnTo>
                    <a:pt x="147916" y="65720"/>
                  </a:lnTo>
                  <a:lnTo>
                    <a:pt x="147786" y="66134"/>
                  </a:lnTo>
                  <a:lnTo>
                    <a:pt x="147776" y="66484"/>
                  </a:lnTo>
                  <a:lnTo>
                    <a:pt x="147790" y="66618"/>
                  </a:lnTo>
                  <a:lnTo>
                    <a:pt x="149013" y="67213"/>
                  </a:lnTo>
                  <a:lnTo>
                    <a:pt x="149937" y="67482"/>
                  </a:lnTo>
                  <a:lnTo>
                    <a:pt x="149892" y="68927"/>
                  </a:lnTo>
                  <a:lnTo>
                    <a:pt x="149589" y="69701"/>
                  </a:lnTo>
                  <a:lnTo>
                    <a:pt x="149663" y="70245"/>
                  </a:lnTo>
                  <a:lnTo>
                    <a:pt x="150032" y="71537"/>
                  </a:lnTo>
                  <a:lnTo>
                    <a:pt x="149979" y="71738"/>
                  </a:lnTo>
                  <a:lnTo>
                    <a:pt x="149417" y="72498"/>
                  </a:lnTo>
                  <a:lnTo>
                    <a:pt x="148967" y="72825"/>
                  </a:lnTo>
                  <a:lnTo>
                    <a:pt x="149695" y="74787"/>
                  </a:lnTo>
                  <a:lnTo>
                    <a:pt x="149323" y="75118"/>
                  </a:lnTo>
                  <a:lnTo>
                    <a:pt x="158845" y="75200"/>
                  </a:lnTo>
                  <a:lnTo>
                    <a:pt x="158847" y="76556"/>
                  </a:lnTo>
                  <a:lnTo>
                    <a:pt x="159956" y="76566"/>
                  </a:lnTo>
                  <a:lnTo>
                    <a:pt x="160466" y="76699"/>
                  </a:lnTo>
                  <a:lnTo>
                    <a:pt x="161417" y="77402"/>
                  </a:lnTo>
                  <a:lnTo>
                    <a:pt x="161969" y="77964"/>
                  </a:lnTo>
                  <a:lnTo>
                    <a:pt x="162819" y="77703"/>
                  </a:lnTo>
                  <a:lnTo>
                    <a:pt x="164329" y="77453"/>
                  </a:lnTo>
                  <a:lnTo>
                    <a:pt x="165299" y="77435"/>
                  </a:lnTo>
                  <a:lnTo>
                    <a:pt x="164625" y="75946"/>
                  </a:lnTo>
                  <a:lnTo>
                    <a:pt x="164611" y="75205"/>
                  </a:lnTo>
                  <a:lnTo>
                    <a:pt x="163314" y="74066"/>
                  </a:lnTo>
                  <a:lnTo>
                    <a:pt x="163332" y="73872"/>
                  </a:lnTo>
                  <a:lnTo>
                    <a:pt x="163880" y="72632"/>
                  </a:lnTo>
                  <a:lnTo>
                    <a:pt x="163901" y="72450"/>
                  </a:lnTo>
                  <a:lnTo>
                    <a:pt x="163694" y="72025"/>
                  </a:lnTo>
                  <a:lnTo>
                    <a:pt x="163504" y="70852"/>
                  </a:lnTo>
                  <a:lnTo>
                    <a:pt x="163409" y="70610"/>
                  </a:lnTo>
                  <a:lnTo>
                    <a:pt x="162636" y="69981"/>
                  </a:lnTo>
                  <a:lnTo>
                    <a:pt x="162361" y="68998"/>
                  </a:lnTo>
                  <a:lnTo>
                    <a:pt x="162548" y="68439"/>
                  </a:lnTo>
                  <a:lnTo>
                    <a:pt x="162393" y="67862"/>
                  </a:lnTo>
                  <a:lnTo>
                    <a:pt x="167609" y="67824"/>
                  </a:lnTo>
                  <a:lnTo>
                    <a:pt x="167672" y="66927"/>
                  </a:lnTo>
                  <a:lnTo>
                    <a:pt x="167968" y="66629"/>
                  </a:lnTo>
                  <a:lnTo>
                    <a:pt x="168977" y="66611"/>
                  </a:lnTo>
                  <a:lnTo>
                    <a:pt x="169265" y="66045"/>
                  </a:lnTo>
                  <a:lnTo>
                    <a:pt x="169838" y="65970"/>
                  </a:lnTo>
                  <a:lnTo>
                    <a:pt x="170412" y="64824"/>
                  </a:lnTo>
                  <a:lnTo>
                    <a:pt x="170391" y="63856"/>
                  </a:lnTo>
                  <a:lnTo>
                    <a:pt x="170075" y="63554"/>
                  </a:lnTo>
                  <a:lnTo>
                    <a:pt x="169843" y="63561"/>
                  </a:lnTo>
                  <a:lnTo>
                    <a:pt x="169674" y="63475"/>
                  </a:lnTo>
                  <a:lnTo>
                    <a:pt x="168929" y="62909"/>
                  </a:lnTo>
                  <a:lnTo>
                    <a:pt x="168689" y="62656"/>
                  </a:lnTo>
                  <a:lnTo>
                    <a:pt x="167962" y="61553"/>
                  </a:lnTo>
                  <a:lnTo>
                    <a:pt x="167649" y="60648"/>
                  </a:lnTo>
                  <a:lnTo>
                    <a:pt x="167551" y="59676"/>
                  </a:lnTo>
                  <a:lnTo>
                    <a:pt x="169123" y="58150"/>
                  </a:lnTo>
                  <a:lnTo>
                    <a:pt x="169281" y="57755"/>
                  </a:lnTo>
                  <a:lnTo>
                    <a:pt x="169809" y="57010"/>
                  </a:lnTo>
                  <a:lnTo>
                    <a:pt x="169943" y="56996"/>
                  </a:lnTo>
                  <a:lnTo>
                    <a:pt x="170421" y="57316"/>
                  </a:lnTo>
                  <a:lnTo>
                    <a:pt x="170611" y="57052"/>
                  </a:lnTo>
                  <a:lnTo>
                    <a:pt x="170662" y="55113"/>
                  </a:lnTo>
                  <a:lnTo>
                    <a:pt x="170351" y="53689"/>
                  </a:lnTo>
                  <a:lnTo>
                    <a:pt x="169319" y="53626"/>
                  </a:lnTo>
                  <a:lnTo>
                    <a:pt x="167781" y="54166"/>
                  </a:lnTo>
                  <a:lnTo>
                    <a:pt x="167549" y="54490"/>
                  </a:lnTo>
                  <a:lnTo>
                    <a:pt x="167285" y="54713"/>
                  </a:lnTo>
                  <a:lnTo>
                    <a:pt x="167022" y="54699"/>
                  </a:lnTo>
                  <a:lnTo>
                    <a:pt x="167046" y="53376"/>
                  </a:lnTo>
                  <a:lnTo>
                    <a:pt x="165532" y="53346"/>
                  </a:lnTo>
                  <a:lnTo>
                    <a:pt x="169280" y="49010"/>
                  </a:lnTo>
                  <a:lnTo>
                    <a:pt x="168815" y="49012"/>
                  </a:lnTo>
                  <a:lnTo>
                    <a:pt x="168493" y="48278"/>
                  </a:lnTo>
                  <a:lnTo>
                    <a:pt x="168522" y="47887"/>
                  </a:lnTo>
                  <a:lnTo>
                    <a:pt x="168645" y="47757"/>
                  </a:lnTo>
                  <a:lnTo>
                    <a:pt x="168188" y="47098"/>
                  </a:lnTo>
                  <a:lnTo>
                    <a:pt x="166850" y="46420"/>
                  </a:lnTo>
                  <a:lnTo>
                    <a:pt x="165702" y="46017"/>
                  </a:lnTo>
                  <a:lnTo>
                    <a:pt x="165195" y="45511"/>
                  </a:lnTo>
                  <a:lnTo>
                    <a:pt x="165322" y="44889"/>
                  </a:lnTo>
                  <a:lnTo>
                    <a:pt x="165326" y="44382"/>
                  </a:lnTo>
                  <a:lnTo>
                    <a:pt x="165037" y="43507"/>
                  </a:lnTo>
                  <a:lnTo>
                    <a:pt x="164579" y="43165"/>
                  </a:lnTo>
                  <a:lnTo>
                    <a:pt x="164174" y="41490"/>
                  </a:lnTo>
                  <a:lnTo>
                    <a:pt x="164121" y="39150"/>
                  </a:lnTo>
                  <a:lnTo>
                    <a:pt x="164551" y="38957"/>
                  </a:lnTo>
                  <a:lnTo>
                    <a:pt x="166694" y="38960"/>
                  </a:lnTo>
                  <a:lnTo>
                    <a:pt x="166594" y="38406"/>
                  </a:lnTo>
                  <a:lnTo>
                    <a:pt x="166284" y="38305"/>
                  </a:lnTo>
                  <a:lnTo>
                    <a:pt x="166182" y="36529"/>
                  </a:lnTo>
                  <a:lnTo>
                    <a:pt x="166320" y="35032"/>
                  </a:lnTo>
                  <a:lnTo>
                    <a:pt x="166398" y="34876"/>
                  </a:lnTo>
                  <a:lnTo>
                    <a:pt x="167067" y="34478"/>
                  </a:lnTo>
                  <a:lnTo>
                    <a:pt x="167353" y="33163"/>
                  </a:lnTo>
                  <a:lnTo>
                    <a:pt x="168107" y="32493"/>
                  </a:lnTo>
                  <a:lnTo>
                    <a:pt x="168308" y="31882"/>
                  </a:lnTo>
                  <a:lnTo>
                    <a:pt x="168255" y="31703"/>
                  </a:lnTo>
                  <a:lnTo>
                    <a:pt x="168769" y="32013"/>
                  </a:lnTo>
                  <a:lnTo>
                    <a:pt x="169562" y="32635"/>
                  </a:lnTo>
                  <a:lnTo>
                    <a:pt x="170002" y="34114"/>
                  </a:lnTo>
                  <a:lnTo>
                    <a:pt x="170023" y="34803"/>
                  </a:lnTo>
                  <a:lnTo>
                    <a:pt x="170079" y="35335"/>
                  </a:lnTo>
                  <a:lnTo>
                    <a:pt x="170407" y="35338"/>
                  </a:lnTo>
                  <a:lnTo>
                    <a:pt x="170819" y="33400"/>
                  </a:lnTo>
                  <a:lnTo>
                    <a:pt x="168721" y="30180"/>
                  </a:lnTo>
                  <a:lnTo>
                    <a:pt x="169232" y="30598"/>
                  </a:lnTo>
                  <a:lnTo>
                    <a:pt x="170032" y="30527"/>
                  </a:lnTo>
                  <a:lnTo>
                    <a:pt x="170338" y="30568"/>
                  </a:lnTo>
                  <a:lnTo>
                    <a:pt x="171656" y="31485"/>
                  </a:lnTo>
                  <a:lnTo>
                    <a:pt x="172093" y="31675"/>
                  </a:lnTo>
                  <a:lnTo>
                    <a:pt x="172695" y="31509"/>
                  </a:lnTo>
                  <a:lnTo>
                    <a:pt x="173117" y="31132"/>
                  </a:lnTo>
                  <a:lnTo>
                    <a:pt x="173106" y="30466"/>
                  </a:lnTo>
                  <a:lnTo>
                    <a:pt x="172750" y="29613"/>
                  </a:lnTo>
                  <a:lnTo>
                    <a:pt x="172711" y="29367"/>
                  </a:lnTo>
                  <a:lnTo>
                    <a:pt x="172989" y="29237"/>
                  </a:lnTo>
                  <a:lnTo>
                    <a:pt x="173345" y="29203"/>
                  </a:lnTo>
                  <a:lnTo>
                    <a:pt x="173645" y="29020"/>
                  </a:lnTo>
                  <a:lnTo>
                    <a:pt x="174268" y="28350"/>
                  </a:lnTo>
                  <a:lnTo>
                    <a:pt x="174416" y="27951"/>
                  </a:lnTo>
                  <a:lnTo>
                    <a:pt x="174229" y="27441"/>
                  </a:lnTo>
                  <a:lnTo>
                    <a:pt x="174320" y="26484"/>
                  </a:lnTo>
                  <a:lnTo>
                    <a:pt x="174443" y="25948"/>
                  </a:lnTo>
                  <a:lnTo>
                    <a:pt x="174958" y="25627"/>
                  </a:lnTo>
                  <a:lnTo>
                    <a:pt x="175067" y="25482"/>
                  </a:lnTo>
                  <a:lnTo>
                    <a:pt x="175053" y="25310"/>
                  </a:lnTo>
                  <a:lnTo>
                    <a:pt x="174689" y="25014"/>
                  </a:lnTo>
                  <a:lnTo>
                    <a:pt x="175111" y="24040"/>
                  </a:lnTo>
                  <a:lnTo>
                    <a:pt x="175275" y="24074"/>
                  </a:lnTo>
                  <a:lnTo>
                    <a:pt x="175486" y="23940"/>
                  </a:lnTo>
                  <a:lnTo>
                    <a:pt x="175630" y="23482"/>
                  </a:lnTo>
                  <a:lnTo>
                    <a:pt x="175669" y="22793"/>
                  </a:lnTo>
                  <a:lnTo>
                    <a:pt x="175876" y="22153"/>
                  </a:lnTo>
                  <a:lnTo>
                    <a:pt x="175936" y="21362"/>
                  </a:lnTo>
                  <a:lnTo>
                    <a:pt x="176098" y="20960"/>
                  </a:lnTo>
                  <a:lnTo>
                    <a:pt x="178105" y="18822"/>
                  </a:lnTo>
                  <a:lnTo>
                    <a:pt x="178214" y="18278"/>
                  </a:lnTo>
                  <a:lnTo>
                    <a:pt x="178168" y="17932"/>
                  </a:lnTo>
                  <a:lnTo>
                    <a:pt x="178013" y="17429"/>
                  </a:lnTo>
                  <a:lnTo>
                    <a:pt x="177854" y="17161"/>
                  </a:lnTo>
                  <a:lnTo>
                    <a:pt x="177723" y="16241"/>
                  </a:lnTo>
                  <a:lnTo>
                    <a:pt x="177791" y="15490"/>
                  </a:lnTo>
                  <a:lnTo>
                    <a:pt x="178059" y="15248"/>
                  </a:lnTo>
                  <a:lnTo>
                    <a:pt x="178052" y="14842"/>
                  </a:lnTo>
                  <a:lnTo>
                    <a:pt x="177879" y="13757"/>
                  </a:lnTo>
                  <a:lnTo>
                    <a:pt x="178348" y="13710"/>
                  </a:lnTo>
                  <a:lnTo>
                    <a:pt x="178993" y="13334"/>
                  </a:lnTo>
                  <a:lnTo>
                    <a:pt x="180027" y="13043"/>
                  </a:lnTo>
                  <a:lnTo>
                    <a:pt x="180617" y="12324"/>
                  </a:lnTo>
                  <a:lnTo>
                    <a:pt x="181047" y="11587"/>
                  </a:lnTo>
                  <a:lnTo>
                    <a:pt x="181608" y="11043"/>
                  </a:lnTo>
                  <a:lnTo>
                    <a:pt x="181838" y="10920"/>
                  </a:lnTo>
                  <a:lnTo>
                    <a:pt x="182586" y="10922"/>
                  </a:lnTo>
                  <a:lnTo>
                    <a:pt x="182600" y="10377"/>
                  </a:lnTo>
                  <a:lnTo>
                    <a:pt x="182687" y="9962"/>
                  </a:lnTo>
                  <a:lnTo>
                    <a:pt x="186142" y="9954"/>
                  </a:lnTo>
                  <a:lnTo>
                    <a:pt x="186764" y="12896"/>
                  </a:lnTo>
                  <a:lnTo>
                    <a:pt x="187257" y="13645"/>
                  </a:lnTo>
                  <a:lnTo>
                    <a:pt x="187793" y="14632"/>
                  </a:lnTo>
                  <a:lnTo>
                    <a:pt x="187895" y="15075"/>
                  </a:lnTo>
                  <a:lnTo>
                    <a:pt x="188093" y="15250"/>
                  </a:lnTo>
                  <a:lnTo>
                    <a:pt x="188771" y="15366"/>
                  </a:lnTo>
                  <a:lnTo>
                    <a:pt x="189184" y="14756"/>
                  </a:lnTo>
                  <a:lnTo>
                    <a:pt x="189515" y="14416"/>
                  </a:lnTo>
                  <a:lnTo>
                    <a:pt x="190094" y="13999"/>
                  </a:lnTo>
                  <a:lnTo>
                    <a:pt x="190969" y="13999"/>
                  </a:lnTo>
                  <a:lnTo>
                    <a:pt x="191759" y="13696"/>
                  </a:lnTo>
                  <a:lnTo>
                    <a:pt x="193837" y="13849"/>
                  </a:lnTo>
                  <a:lnTo>
                    <a:pt x="194021" y="14057"/>
                  </a:lnTo>
                  <a:lnTo>
                    <a:pt x="194420" y="14762"/>
                  </a:lnTo>
                  <a:lnTo>
                    <a:pt x="191196" y="19057"/>
                  </a:lnTo>
                  <a:lnTo>
                    <a:pt x="190931" y="19050"/>
                  </a:lnTo>
                  <a:lnTo>
                    <a:pt x="190254" y="19348"/>
                  </a:lnTo>
                  <a:lnTo>
                    <a:pt x="189740" y="20619"/>
                  </a:lnTo>
                  <a:lnTo>
                    <a:pt x="189654" y="21172"/>
                  </a:lnTo>
                  <a:lnTo>
                    <a:pt x="187790" y="23719"/>
                  </a:lnTo>
                  <a:lnTo>
                    <a:pt x="187816" y="24231"/>
                  </a:lnTo>
                  <a:lnTo>
                    <a:pt x="187933" y="24611"/>
                  </a:lnTo>
                  <a:lnTo>
                    <a:pt x="188221" y="25084"/>
                  </a:lnTo>
                  <a:lnTo>
                    <a:pt x="188668" y="25595"/>
                  </a:lnTo>
                  <a:lnTo>
                    <a:pt x="189101" y="25759"/>
                  </a:lnTo>
                  <a:lnTo>
                    <a:pt x="189520" y="25367"/>
                  </a:lnTo>
                  <a:lnTo>
                    <a:pt x="190543" y="24927"/>
                  </a:lnTo>
                  <a:lnTo>
                    <a:pt x="190913" y="25787"/>
                  </a:lnTo>
                  <a:lnTo>
                    <a:pt x="190899" y="26253"/>
                  </a:lnTo>
                  <a:lnTo>
                    <a:pt x="191058" y="27158"/>
                  </a:lnTo>
                  <a:lnTo>
                    <a:pt x="191274" y="27765"/>
                  </a:lnTo>
                  <a:lnTo>
                    <a:pt x="191274" y="28744"/>
                  </a:lnTo>
                  <a:lnTo>
                    <a:pt x="191961" y="28882"/>
                  </a:lnTo>
                  <a:lnTo>
                    <a:pt x="192572" y="29615"/>
                  </a:lnTo>
                  <a:lnTo>
                    <a:pt x="192191" y="30077"/>
                  </a:lnTo>
                  <a:lnTo>
                    <a:pt x="194641" y="30602"/>
                  </a:lnTo>
                  <a:lnTo>
                    <a:pt x="195349" y="31015"/>
                  </a:lnTo>
                  <a:lnTo>
                    <a:pt x="195863" y="31640"/>
                  </a:lnTo>
                  <a:lnTo>
                    <a:pt x="195755" y="31797"/>
                  </a:lnTo>
                  <a:lnTo>
                    <a:pt x="194948" y="31779"/>
                  </a:lnTo>
                  <a:lnTo>
                    <a:pt x="194761" y="31689"/>
                  </a:lnTo>
                  <a:lnTo>
                    <a:pt x="194151" y="31872"/>
                  </a:lnTo>
                  <a:lnTo>
                    <a:pt x="194179" y="34121"/>
                  </a:lnTo>
                  <a:lnTo>
                    <a:pt x="194559" y="33554"/>
                  </a:lnTo>
                  <a:lnTo>
                    <a:pt x="194715" y="33931"/>
                  </a:lnTo>
                  <a:lnTo>
                    <a:pt x="194743" y="34345"/>
                  </a:lnTo>
                  <a:lnTo>
                    <a:pt x="194585" y="34546"/>
                  </a:lnTo>
                  <a:lnTo>
                    <a:pt x="194476" y="34922"/>
                  </a:lnTo>
                  <a:lnTo>
                    <a:pt x="194410" y="35777"/>
                  </a:lnTo>
                  <a:lnTo>
                    <a:pt x="195327" y="35354"/>
                  </a:lnTo>
                  <a:lnTo>
                    <a:pt x="196079" y="35328"/>
                  </a:lnTo>
                  <a:lnTo>
                    <a:pt x="196442" y="34995"/>
                  </a:lnTo>
                  <a:lnTo>
                    <a:pt x="196433" y="34140"/>
                  </a:lnTo>
                  <a:lnTo>
                    <a:pt x="199695" y="34083"/>
                  </a:lnTo>
                  <a:lnTo>
                    <a:pt x="199659" y="33809"/>
                  </a:lnTo>
                  <a:lnTo>
                    <a:pt x="199740" y="33496"/>
                  </a:lnTo>
                  <a:lnTo>
                    <a:pt x="200346" y="32933"/>
                  </a:lnTo>
                  <a:lnTo>
                    <a:pt x="200579" y="32829"/>
                  </a:lnTo>
                  <a:lnTo>
                    <a:pt x="200857" y="32848"/>
                  </a:lnTo>
                  <a:lnTo>
                    <a:pt x="201069" y="33098"/>
                  </a:lnTo>
                  <a:lnTo>
                    <a:pt x="201590" y="33284"/>
                  </a:lnTo>
                  <a:lnTo>
                    <a:pt x="203070" y="33396"/>
                  </a:lnTo>
                  <a:lnTo>
                    <a:pt x="203493" y="32871"/>
                  </a:lnTo>
                  <a:lnTo>
                    <a:pt x="205421" y="32742"/>
                  </a:lnTo>
                  <a:lnTo>
                    <a:pt x="205420" y="34271"/>
                  </a:lnTo>
                  <a:lnTo>
                    <a:pt x="206048" y="34734"/>
                  </a:lnTo>
                  <a:lnTo>
                    <a:pt x="206770" y="35058"/>
                  </a:lnTo>
                  <a:lnTo>
                    <a:pt x="207301" y="35544"/>
                  </a:lnTo>
                  <a:lnTo>
                    <a:pt x="207200" y="35900"/>
                  </a:lnTo>
                  <a:lnTo>
                    <a:pt x="206513" y="36924"/>
                  </a:lnTo>
                  <a:lnTo>
                    <a:pt x="206136" y="37188"/>
                  </a:lnTo>
                  <a:lnTo>
                    <a:pt x="205657" y="36947"/>
                  </a:lnTo>
                  <a:lnTo>
                    <a:pt x="205220" y="36947"/>
                  </a:lnTo>
                  <a:lnTo>
                    <a:pt x="204678" y="37163"/>
                  </a:lnTo>
                  <a:lnTo>
                    <a:pt x="202783" y="37422"/>
                  </a:lnTo>
                  <a:lnTo>
                    <a:pt x="202265" y="37039"/>
                  </a:lnTo>
                  <a:lnTo>
                    <a:pt x="201909" y="37016"/>
                  </a:lnTo>
                  <a:lnTo>
                    <a:pt x="201486" y="37727"/>
                  </a:lnTo>
                  <a:lnTo>
                    <a:pt x="200489" y="38170"/>
                  </a:lnTo>
                  <a:lnTo>
                    <a:pt x="200077" y="38513"/>
                  </a:lnTo>
                  <a:lnTo>
                    <a:pt x="200003" y="38725"/>
                  </a:lnTo>
                  <a:lnTo>
                    <a:pt x="199992" y="38949"/>
                  </a:lnTo>
                  <a:lnTo>
                    <a:pt x="200795" y="39813"/>
                  </a:lnTo>
                  <a:lnTo>
                    <a:pt x="200971" y="39902"/>
                  </a:lnTo>
                  <a:lnTo>
                    <a:pt x="201577" y="40051"/>
                  </a:lnTo>
                  <a:lnTo>
                    <a:pt x="201929" y="40003"/>
                  </a:lnTo>
                  <a:lnTo>
                    <a:pt x="202334" y="39784"/>
                  </a:lnTo>
                  <a:lnTo>
                    <a:pt x="202528" y="40394"/>
                  </a:lnTo>
                  <a:lnTo>
                    <a:pt x="202542" y="41169"/>
                  </a:lnTo>
                  <a:lnTo>
                    <a:pt x="201686" y="42092"/>
                  </a:lnTo>
                  <a:lnTo>
                    <a:pt x="200914" y="42308"/>
                  </a:lnTo>
                  <a:lnTo>
                    <a:pt x="201062" y="43519"/>
                  </a:lnTo>
                  <a:lnTo>
                    <a:pt x="201878" y="44838"/>
                  </a:lnTo>
                  <a:lnTo>
                    <a:pt x="202635" y="45750"/>
                  </a:lnTo>
                  <a:lnTo>
                    <a:pt x="203701" y="46023"/>
                  </a:lnTo>
                  <a:lnTo>
                    <a:pt x="205036" y="47220"/>
                  </a:lnTo>
                  <a:lnTo>
                    <a:pt x="205420" y="47394"/>
                  </a:lnTo>
                  <a:lnTo>
                    <a:pt x="205733" y="47331"/>
                  </a:lnTo>
                  <a:lnTo>
                    <a:pt x="206265" y="47479"/>
                  </a:lnTo>
                  <a:lnTo>
                    <a:pt x="206642" y="47721"/>
                  </a:lnTo>
                  <a:lnTo>
                    <a:pt x="207402" y="48459"/>
                  </a:lnTo>
                  <a:lnTo>
                    <a:pt x="207730" y="49077"/>
                  </a:lnTo>
                  <a:lnTo>
                    <a:pt x="209370" y="47974"/>
                  </a:lnTo>
                  <a:lnTo>
                    <a:pt x="209536" y="48022"/>
                  </a:lnTo>
                  <a:lnTo>
                    <a:pt x="209874" y="48491"/>
                  </a:lnTo>
                  <a:lnTo>
                    <a:pt x="210370" y="48975"/>
                  </a:lnTo>
                  <a:lnTo>
                    <a:pt x="211490" y="49690"/>
                  </a:lnTo>
                  <a:lnTo>
                    <a:pt x="211947" y="50178"/>
                  </a:lnTo>
                  <a:lnTo>
                    <a:pt x="212133" y="50158"/>
                  </a:lnTo>
                  <a:lnTo>
                    <a:pt x="212106" y="53433"/>
                  </a:lnTo>
                  <a:lnTo>
                    <a:pt x="212055" y="58855"/>
                  </a:lnTo>
                  <a:lnTo>
                    <a:pt x="212046" y="64009"/>
                  </a:lnTo>
                  <a:lnTo>
                    <a:pt x="212493" y="64316"/>
                  </a:lnTo>
                  <a:lnTo>
                    <a:pt x="214137" y="66094"/>
                  </a:lnTo>
                  <a:lnTo>
                    <a:pt x="213935" y="66543"/>
                  </a:lnTo>
                  <a:lnTo>
                    <a:pt x="213697" y="67537"/>
                  </a:lnTo>
                  <a:lnTo>
                    <a:pt x="212400" y="67567"/>
                  </a:lnTo>
                  <a:lnTo>
                    <a:pt x="212040" y="67930"/>
                  </a:lnTo>
                  <a:lnTo>
                    <a:pt x="212037" y="69479"/>
                  </a:lnTo>
                  <a:lnTo>
                    <a:pt x="212265" y="69590"/>
                  </a:lnTo>
                  <a:lnTo>
                    <a:pt x="212659" y="68950"/>
                  </a:lnTo>
                  <a:lnTo>
                    <a:pt x="212852" y="68834"/>
                  </a:lnTo>
                  <a:lnTo>
                    <a:pt x="213334" y="68819"/>
                  </a:lnTo>
                  <a:lnTo>
                    <a:pt x="213784" y="69020"/>
                  </a:lnTo>
                  <a:lnTo>
                    <a:pt x="214163" y="69043"/>
                  </a:lnTo>
                  <a:lnTo>
                    <a:pt x="214599" y="68920"/>
                  </a:lnTo>
                  <a:lnTo>
                    <a:pt x="214761" y="68782"/>
                  </a:lnTo>
                  <a:lnTo>
                    <a:pt x="216055" y="68771"/>
                  </a:lnTo>
                  <a:lnTo>
                    <a:pt x="216768" y="69296"/>
                  </a:lnTo>
                  <a:lnTo>
                    <a:pt x="217770" y="70381"/>
                  </a:lnTo>
                  <a:lnTo>
                    <a:pt x="218111" y="70485"/>
                  </a:lnTo>
                  <a:lnTo>
                    <a:pt x="218782" y="70519"/>
                  </a:lnTo>
                  <a:lnTo>
                    <a:pt x="218746" y="72128"/>
                  </a:lnTo>
                  <a:lnTo>
                    <a:pt x="218855" y="73521"/>
                  </a:lnTo>
                  <a:lnTo>
                    <a:pt x="218830" y="74065"/>
                  </a:lnTo>
                  <a:lnTo>
                    <a:pt x="218334" y="74869"/>
                  </a:lnTo>
                  <a:lnTo>
                    <a:pt x="218376" y="75853"/>
                  </a:lnTo>
                  <a:lnTo>
                    <a:pt x="218786" y="77218"/>
                  </a:lnTo>
                  <a:lnTo>
                    <a:pt x="219183" y="77710"/>
                  </a:lnTo>
                  <a:lnTo>
                    <a:pt x="219667" y="78071"/>
                  </a:lnTo>
                  <a:lnTo>
                    <a:pt x="220900" y="78709"/>
                  </a:lnTo>
                  <a:lnTo>
                    <a:pt x="221539" y="78404"/>
                  </a:lnTo>
                  <a:lnTo>
                    <a:pt x="221659" y="78251"/>
                  </a:lnTo>
                  <a:lnTo>
                    <a:pt x="221690" y="77953"/>
                  </a:lnTo>
                  <a:lnTo>
                    <a:pt x="221873" y="77673"/>
                  </a:lnTo>
                  <a:lnTo>
                    <a:pt x="222350" y="77725"/>
                  </a:lnTo>
                  <a:lnTo>
                    <a:pt x="223064" y="78138"/>
                  </a:lnTo>
                  <a:lnTo>
                    <a:pt x="223496" y="78209"/>
                  </a:lnTo>
                  <a:lnTo>
                    <a:pt x="224195" y="77955"/>
                  </a:lnTo>
                  <a:lnTo>
                    <a:pt x="224606" y="77665"/>
                  </a:lnTo>
                  <a:lnTo>
                    <a:pt x="225709" y="77433"/>
                  </a:lnTo>
                  <a:lnTo>
                    <a:pt x="225888" y="77489"/>
                  </a:lnTo>
                  <a:lnTo>
                    <a:pt x="226194" y="77824"/>
                  </a:lnTo>
                  <a:lnTo>
                    <a:pt x="228815" y="77842"/>
                  </a:lnTo>
                  <a:lnTo>
                    <a:pt x="229571" y="78565"/>
                  </a:lnTo>
                  <a:lnTo>
                    <a:pt x="229374" y="79284"/>
                  </a:lnTo>
                  <a:lnTo>
                    <a:pt x="228696" y="80055"/>
                  </a:lnTo>
                  <a:lnTo>
                    <a:pt x="228415" y="81087"/>
                  </a:lnTo>
                  <a:lnTo>
                    <a:pt x="228447" y="81508"/>
                  </a:lnTo>
                  <a:lnTo>
                    <a:pt x="228559" y="81649"/>
                  </a:lnTo>
                  <a:lnTo>
                    <a:pt x="228636" y="82167"/>
                  </a:lnTo>
                  <a:lnTo>
                    <a:pt x="228545" y="82670"/>
                  </a:lnTo>
                  <a:lnTo>
                    <a:pt x="228092" y="82983"/>
                  </a:lnTo>
                  <a:lnTo>
                    <a:pt x="227293" y="84427"/>
                  </a:lnTo>
                  <a:lnTo>
                    <a:pt x="226909" y="84525"/>
                  </a:lnTo>
                  <a:lnTo>
                    <a:pt x="226705" y="84406"/>
                  </a:lnTo>
                  <a:lnTo>
                    <a:pt x="226688" y="84209"/>
                  </a:lnTo>
                  <a:lnTo>
                    <a:pt x="226554" y="83933"/>
                  </a:lnTo>
                  <a:lnTo>
                    <a:pt x="226328" y="83849"/>
                  </a:lnTo>
                  <a:lnTo>
                    <a:pt x="226291" y="84432"/>
                  </a:lnTo>
                  <a:lnTo>
                    <a:pt x="227141" y="87978"/>
                  </a:lnTo>
                  <a:lnTo>
                    <a:pt x="226783" y="88340"/>
                  </a:lnTo>
                  <a:lnTo>
                    <a:pt x="226137" y="88660"/>
                  </a:lnTo>
                  <a:lnTo>
                    <a:pt x="224930" y="89052"/>
                  </a:lnTo>
                  <a:lnTo>
                    <a:pt x="224340" y="89067"/>
                  </a:lnTo>
                  <a:lnTo>
                    <a:pt x="223582" y="88899"/>
                  </a:lnTo>
                  <a:lnTo>
                    <a:pt x="223374" y="88974"/>
                  </a:lnTo>
                  <a:lnTo>
                    <a:pt x="223006" y="89291"/>
                  </a:lnTo>
                  <a:lnTo>
                    <a:pt x="222468" y="88811"/>
                  </a:lnTo>
                  <a:lnTo>
                    <a:pt x="221544" y="86785"/>
                  </a:lnTo>
                  <a:lnTo>
                    <a:pt x="221473" y="86338"/>
                  </a:lnTo>
                  <a:lnTo>
                    <a:pt x="221027" y="85630"/>
                  </a:lnTo>
                  <a:lnTo>
                    <a:pt x="220813" y="85473"/>
                  </a:lnTo>
                  <a:lnTo>
                    <a:pt x="218411" y="84612"/>
                  </a:lnTo>
                  <a:lnTo>
                    <a:pt x="216553" y="84652"/>
                  </a:lnTo>
                  <a:lnTo>
                    <a:pt x="216336" y="84738"/>
                  </a:lnTo>
                  <a:lnTo>
                    <a:pt x="216125" y="84957"/>
                  </a:lnTo>
                  <a:lnTo>
                    <a:pt x="215992" y="85203"/>
                  </a:lnTo>
                  <a:lnTo>
                    <a:pt x="216009" y="85430"/>
                  </a:lnTo>
                  <a:lnTo>
                    <a:pt x="217448" y="86652"/>
                  </a:lnTo>
                  <a:lnTo>
                    <a:pt x="218235" y="86697"/>
                  </a:lnTo>
                  <a:lnTo>
                    <a:pt x="218231" y="86973"/>
                  </a:lnTo>
                  <a:lnTo>
                    <a:pt x="216567" y="86968"/>
                  </a:lnTo>
                  <a:lnTo>
                    <a:pt x="215633" y="87822"/>
                  </a:lnTo>
                  <a:lnTo>
                    <a:pt x="215408" y="88278"/>
                  </a:lnTo>
                  <a:lnTo>
                    <a:pt x="215401" y="90428"/>
                  </a:lnTo>
                  <a:lnTo>
                    <a:pt x="215625" y="90476"/>
                  </a:lnTo>
                  <a:lnTo>
                    <a:pt x="215608" y="91018"/>
                  </a:lnTo>
                  <a:lnTo>
                    <a:pt x="213270" y="90590"/>
                  </a:lnTo>
                  <a:lnTo>
                    <a:pt x="212647" y="90585"/>
                  </a:lnTo>
                  <a:lnTo>
                    <a:pt x="212642" y="90414"/>
                  </a:lnTo>
                  <a:lnTo>
                    <a:pt x="212108" y="90301"/>
                  </a:lnTo>
                  <a:lnTo>
                    <a:pt x="212105" y="92076"/>
                  </a:lnTo>
                  <a:lnTo>
                    <a:pt x="212103" y="93042"/>
                  </a:lnTo>
                  <a:lnTo>
                    <a:pt x="212112" y="94090"/>
                  </a:lnTo>
                  <a:lnTo>
                    <a:pt x="212112" y="94315"/>
                  </a:lnTo>
                  <a:lnTo>
                    <a:pt x="212133" y="95268"/>
                  </a:lnTo>
                  <a:lnTo>
                    <a:pt x="210958" y="95260"/>
                  </a:lnTo>
                  <a:lnTo>
                    <a:pt x="210617" y="95323"/>
                  </a:lnTo>
                  <a:lnTo>
                    <a:pt x="210470" y="95409"/>
                  </a:lnTo>
                  <a:lnTo>
                    <a:pt x="210414" y="95659"/>
                  </a:lnTo>
                  <a:lnTo>
                    <a:pt x="211070" y="96500"/>
                  </a:lnTo>
                  <a:lnTo>
                    <a:pt x="211607" y="96661"/>
                  </a:lnTo>
                  <a:lnTo>
                    <a:pt x="212098" y="96709"/>
                  </a:lnTo>
                  <a:lnTo>
                    <a:pt x="212156" y="107112"/>
                  </a:lnTo>
                  <a:lnTo>
                    <a:pt x="212071" y="107550"/>
                  </a:lnTo>
                  <a:lnTo>
                    <a:pt x="211541" y="108113"/>
                  </a:lnTo>
                  <a:lnTo>
                    <a:pt x="211019" y="108456"/>
                  </a:lnTo>
                  <a:lnTo>
                    <a:pt x="210143" y="108683"/>
                  </a:lnTo>
                  <a:lnTo>
                    <a:pt x="209515" y="108452"/>
                  </a:lnTo>
                  <a:lnTo>
                    <a:pt x="208933" y="108441"/>
                  </a:lnTo>
                  <a:lnTo>
                    <a:pt x="207766" y="108922"/>
                  </a:lnTo>
                  <a:lnTo>
                    <a:pt x="206581" y="109578"/>
                  </a:lnTo>
                  <a:lnTo>
                    <a:pt x="205887" y="109787"/>
                  </a:lnTo>
                  <a:lnTo>
                    <a:pt x="205796" y="109571"/>
                  </a:lnTo>
                  <a:lnTo>
                    <a:pt x="205554" y="109560"/>
                  </a:lnTo>
                  <a:lnTo>
                    <a:pt x="204948" y="109810"/>
                  </a:lnTo>
                  <a:lnTo>
                    <a:pt x="204181" y="110343"/>
                  </a:lnTo>
                  <a:lnTo>
                    <a:pt x="203829" y="110699"/>
                  </a:lnTo>
                  <a:lnTo>
                    <a:pt x="203482" y="111567"/>
                  </a:lnTo>
                  <a:lnTo>
                    <a:pt x="203191" y="111615"/>
                  </a:lnTo>
                  <a:lnTo>
                    <a:pt x="202798" y="111477"/>
                  </a:lnTo>
                  <a:lnTo>
                    <a:pt x="201743" y="110952"/>
                  </a:lnTo>
                  <a:lnTo>
                    <a:pt x="201218" y="110575"/>
                  </a:lnTo>
                  <a:lnTo>
                    <a:pt x="200527" y="110351"/>
                  </a:lnTo>
                  <a:lnTo>
                    <a:pt x="200513" y="110821"/>
                  </a:lnTo>
                  <a:lnTo>
                    <a:pt x="200688" y="112184"/>
                  </a:lnTo>
                  <a:lnTo>
                    <a:pt x="200888" y="112475"/>
                  </a:lnTo>
                  <a:lnTo>
                    <a:pt x="199941" y="112720"/>
                  </a:lnTo>
                  <a:lnTo>
                    <a:pt x="198866" y="112835"/>
                  </a:lnTo>
                  <a:lnTo>
                    <a:pt x="197846" y="113189"/>
                  </a:lnTo>
                  <a:lnTo>
                    <a:pt x="197260" y="113105"/>
                  </a:lnTo>
                  <a:lnTo>
                    <a:pt x="196913" y="111271"/>
                  </a:lnTo>
                  <a:lnTo>
                    <a:pt x="196962" y="110757"/>
                  </a:lnTo>
                  <a:lnTo>
                    <a:pt x="197103" y="110578"/>
                  </a:lnTo>
                  <a:lnTo>
                    <a:pt x="197222" y="110093"/>
                  </a:lnTo>
                  <a:lnTo>
                    <a:pt x="197211" y="109468"/>
                  </a:lnTo>
                  <a:lnTo>
                    <a:pt x="196409" y="108950"/>
                  </a:lnTo>
                  <a:lnTo>
                    <a:pt x="194992" y="108370"/>
                  </a:lnTo>
                  <a:lnTo>
                    <a:pt x="194151" y="108202"/>
                  </a:lnTo>
                  <a:lnTo>
                    <a:pt x="193324" y="108284"/>
                  </a:lnTo>
                  <a:lnTo>
                    <a:pt x="193324" y="109726"/>
                  </a:lnTo>
                  <a:lnTo>
                    <a:pt x="193517" y="110080"/>
                  </a:lnTo>
                  <a:lnTo>
                    <a:pt x="194092" y="110303"/>
                  </a:lnTo>
                  <a:lnTo>
                    <a:pt x="194211" y="110433"/>
                  </a:lnTo>
                  <a:lnTo>
                    <a:pt x="194449" y="110880"/>
                  </a:lnTo>
                  <a:lnTo>
                    <a:pt x="194437" y="111604"/>
                  </a:lnTo>
                  <a:lnTo>
                    <a:pt x="193847" y="112121"/>
                  </a:lnTo>
                  <a:lnTo>
                    <a:pt x="193258" y="112154"/>
                  </a:lnTo>
                  <a:lnTo>
                    <a:pt x="192347" y="112598"/>
                  </a:lnTo>
                  <a:lnTo>
                    <a:pt x="192526" y="113249"/>
                  </a:lnTo>
                  <a:lnTo>
                    <a:pt x="191163" y="115105"/>
                  </a:lnTo>
                  <a:lnTo>
                    <a:pt x="190911" y="115209"/>
                  </a:lnTo>
                  <a:lnTo>
                    <a:pt x="190525" y="114449"/>
                  </a:lnTo>
                  <a:lnTo>
                    <a:pt x="189135" y="115363"/>
                  </a:lnTo>
                  <a:lnTo>
                    <a:pt x="188911" y="115598"/>
                  </a:lnTo>
                  <a:lnTo>
                    <a:pt x="188711" y="116238"/>
                  </a:lnTo>
                  <a:lnTo>
                    <a:pt x="187865" y="116498"/>
                  </a:lnTo>
                  <a:lnTo>
                    <a:pt x="188509" y="117505"/>
                  </a:lnTo>
                  <a:lnTo>
                    <a:pt x="188810" y="118354"/>
                  </a:lnTo>
                  <a:lnTo>
                    <a:pt x="188870" y="118935"/>
                  </a:lnTo>
                  <a:lnTo>
                    <a:pt x="189129" y="119445"/>
                  </a:lnTo>
                  <a:lnTo>
                    <a:pt x="192179" y="122514"/>
                  </a:lnTo>
                  <a:lnTo>
                    <a:pt x="193355" y="122646"/>
                  </a:lnTo>
                  <a:lnTo>
                    <a:pt x="192815" y="125360"/>
                  </a:lnTo>
                  <a:lnTo>
                    <a:pt x="195137" y="125365"/>
                  </a:lnTo>
                  <a:lnTo>
                    <a:pt x="199581" y="129637"/>
                  </a:lnTo>
                  <a:lnTo>
                    <a:pt x="200529" y="130233"/>
                  </a:lnTo>
                  <a:lnTo>
                    <a:pt x="200774" y="131481"/>
                  </a:lnTo>
                  <a:lnTo>
                    <a:pt x="200742" y="131633"/>
                  </a:lnTo>
                  <a:lnTo>
                    <a:pt x="200613" y="131805"/>
                  </a:lnTo>
                  <a:lnTo>
                    <a:pt x="199979" y="131589"/>
                  </a:lnTo>
                  <a:lnTo>
                    <a:pt x="200210" y="132974"/>
                  </a:lnTo>
                  <a:lnTo>
                    <a:pt x="200346" y="133287"/>
                  </a:lnTo>
                  <a:lnTo>
                    <a:pt x="200742" y="133749"/>
                  </a:lnTo>
                  <a:lnTo>
                    <a:pt x="201805" y="134420"/>
                  </a:lnTo>
                  <a:lnTo>
                    <a:pt x="202176" y="134454"/>
                  </a:lnTo>
                  <a:lnTo>
                    <a:pt x="203894" y="133587"/>
                  </a:lnTo>
                  <a:lnTo>
                    <a:pt x="204448" y="134254"/>
                  </a:lnTo>
                  <a:lnTo>
                    <a:pt x="205081" y="134761"/>
                  </a:lnTo>
                  <a:lnTo>
                    <a:pt x="205326" y="134850"/>
                  </a:lnTo>
                  <a:lnTo>
                    <a:pt x="205630" y="135167"/>
                  </a:lnTo>
                  <a:lnTo>
                    <a:pt x="205694" y="135498"/>
                  </a:lnTo>
                  <a:lnTo>
                    <a:pt x="206187" y="135524"/>
                  </a:lnTo>
                  <a:lnTo>
                    <a:pt x="207019" y="134719"/>
                  </a:lnTo>
                  <a:lnTo>
                    <a:pt x="207012" y="133855"/>
                  </a:lnTo>
                  <a:lnTo>
                    <a:pt x="207061" y="133724"/>
                  </a:lnTo>
                  <a:lnTo>
                    <a:pt x="208069" y="132916"/>
                  </a:lnTo>
                  <a:lnTo>
                    <a:pt x="209304" y="133928"/>
                  </a:lnTo>
                  <a:lnTo>
                    <a:pt x="210092" y="133340"/>
                  </a:lnTo>
                  <a:lnTo>
                    <a:pt x="210372" y="132867"/>
                  </a:lnTo>
                  <a:lnTo>
                    <a:pt x="210518" y="131667"/>
                  </a:lnTo>
                  <a:lnTo>
                    <a:pt x="209622" y="131693"/>
                  </a:lnTo>
                  <a:lnTo>
                    <a:pt x="207687" y="132148"/>
                  </a:lnTo>
                  <a:lnTo>
                    <a:pt x="207249" y="132059"/>
                  </a:lnTo>
                  <a:lnTo>
                    <a:pt x="206602" y="131665"/>
                  </a:lnTo>
                  <a:lnTo>
                    <a:pt x="206794" y="131378"/>
                  </a:lnTo>
                  <a:lnTo>
                    <a:pt x="206972" y="130920"/>
                  </a:lnTo>
                  <a:lnTo>
                    <a:pt x="207050" y="129540"/>
                  </a:lnTo>
                  <a:lnTo>
                    <a:pt x="208471" y="129156"/>
                  </a:lnTo>
                  <a:lnTo>
                    <a:pt x="208881" y="128885"/>
                  </a:lnTo>
                  <a:lnTo>
                    <a:pt x="208950" y="130017"/>
                  </a:lnTo>
                  <a:lnTo>
                    <a:pt x="209149" y="130326"/>
                  </a:lnTo>
                  <a:lnTo>
                    <a:pt x="209797" y="130252"/>
                  </a:lnTo>
                  <a:lnTo>
                    <a:pt x="210469" y="129812"/>
                  </a:lnTo>
                  <a:lnTo>
                    <a:pt x="210924" y="129585"/>
                  </a:lnTo>
                  <a:lnTo>
                    <a:pt x="211597" y="129323"/>
                  </a:lnTo>
                  <a:lnTo>
                    <a:pt x="211596" y="125354"/>
                  </a:lnTo>
                  <a:lnTo>
                    <a:pt x="212244" y="125350"/>
                  </a:lnTo>
                  <a:lnTo>
                    <a:pt x="221050" y="125276"/>
                  </a:lnTo>
                  <a:lnTo>
                    <a:pt x="220903" y="125515"/>
                  </a:lnTo>
                  <a:lnTo>
                    <a:pt x="220651" y="126346"/>
                  </a:lnTo>
                  <a:lnTo>
                    <a:pt x="221124" y="126659"/>
                  </a:lnTo>
                  <a:lnTo>
                    <a:pt x="221866" y="126953"/>
                  </a:lnTo>
                  <a:lnTo>
                    <a:pt x="222392" y="127258"/>
                  </a:lnTo>
                  <a:lnTo>
                    <a:pt x="222421" y="129542"/>
                  </a:lnTo>
                  <a:lnTo>
                    <a:pt x="222498" y="129754"/>
                  </a:lnTo>
                  <a:lnTo>
                    <a:pt x="222414" y="130596"/>
                  </a:lnTo>
                  <a:lnTo>
                    <a:pt x="221900" y="131300"/>
                  </a:lnTo>
                  <a:lnTo>
                    <a:pt x="221305" y="131573"/>
                  </a:lnTo>
                  <a:lnTo>
                    <a:pt x="220987" y="131843"/>
                  </a:lnTo>
                  <a:lnTo>
                    <a:pt x="220634" y="132302"/>
                  </a:lnTo>
                  <a:lnTo>
                    <a:pt x="220501" y="132682"/>
                  </a:lnTo>
                  <a:lnTo>
                    <a:pt x="220472" y="132928"/>
                  </a:lnTo>
                  <a:lnTo>
                    <a:pt x="220700" y="133349"/>
                  </a:lnTo>
                  <a:lnTo>
                    <a:pt x="220839" y="134131"/>
                  </a:lnTo>
                  <a:lnTo>
                    <a:pt x="220472" y="134764"/>
                  </a:lnTo>
                  <a:lnTo>
                    <a:pt x="220874" y="135342"/>
                  </a:lnTo>
                  <a:lnTo>
                    <a:pt x="221045" y="135480"/>
                  </a:lnTo>
                  <a:lnTo>
                    <a:pt x="221399" y="136296"/>
                  </a:lnTo>
                  <a:lnTo>
                    <a:pt x="221557" y="137071"/>
                  </a:lnTo>
                  <a:lnTo>
                    <a:pt x="221518" y="137265"/>
                  </a:lnTo>
                  <a:lnTo>
                    <a:pt x="221260" y="137660"/>
                  </a:lnTo>
                  <a:lnTo>
                    <a:pt x="221221" y="138290"/>
                  </a:lnTo>
                  <a:lnTo>
                    <a:pt x="221428" y="138852"/>
                  </a:lnTo>
                  <a:lnTo>
                    <a:pt x="221693" y="138960"/>
                  </a:lnTo>
                  <a:lnTo>
                    <a:pt x="222320" y="138889"/>
                  </a:lnTo>
                  <a:lnTo>
                    <a:pt x="222456" y="139149"/>
                  </a:lnTo>
                  <a:lnTo>
                    <a:pt x="222526" y="139592"/>
                  </a:lnTo>
                  <a:lnTo>
                    <a:pt x="222303" y="139961"/>
                  </a:lnTo>
                  <a:lnTo>
                    <a:pt x="222303" y="140103"/>
                  </a:lnTo>
                  <a:lnTo>
                    <a:pt x="222636" y="141004"/>
                  </a:lnTo>
                  <a:lnTo>
                    <a:pt x="222811" y="141220"/>
                  </a:lnTo>
                  <a:lnTo>
                    <a:pt x="223048" y="140903"/>
                  </a:lnTo>
                  <a:lnTo>
                    <a:pt x="223562" y="140527"/>
                  </a:lnTo>
                  <a:lnTo>
                    <a:pt x="223888" y="140806"/>
                  </a:lnTo>
                  <a:lnTo>
                    <a:pt x="223933" y="141272"/>
                  </a:lnTo>
                  <a:lnTo>
                    <a:pt x="223818" y="141421"/>
                  </a:lnTo>
                  <a:lnTo>
                    <a:pt x="223787" y="142039"/>
                  </a:lnTo>
                  <a:lnTo>
                    <a:pt x="223864" y="142307"/>
                  </a:lnTo>
                  <a:lnTo>
                    <a:pt x="224504" y="142817"/>
                  </a:lnTo>
                  <a:lnTo>
                    <a:pt x="224991" y="142992"/>
                  </a:lnTo>
                  <a:lnTo>
                    <a:pt x="225204" y="143182"/>
                  </a:lnTo>
                  <a:lnTo>
                    <a:pt x="225243" y="143421"/>
                  </a:lnTo>
                  <a:lnTo>
                    <a:pt x="224903" y="143808"/>
                  </a:lnTo>
                  <a:lnTo>
                    <a:pt x="224897" y="144598"/>
                  </a:lnTo>
                  <a:lnTo>
                    <a:pt x="225009" y="145365"/>
                  </a:lnTo>
                  <a:lnTo>
                    <a:pt x="225366" y="146337"/>
                  </a:lnTo>
                  <a:lnTo>
                    <a:pt x="225433" y="147097"/>
                  </a:lnTo>
                  <a:lnTo>
                    <a:pt x="225412" y="148781"/>
                  </a:lnTo>
                  <a:lnTo>
                    <a:pt x="225638" y="149622"/>
                  </a:lnTo>
                  <a:lnTo>
                    <a:pt x="224881" y="149925"/>
                  </a:lnTo>
                  <a:lnTo>
                    <a:pt x="224273" y="149992"/>
                  </a:lnTo>
                  <a:lnTo>
                    <a:pt x="223888" y="149989"/>
                  </a:lnTo>
                  <a:lnTo>
                    <a:pt x="223643" y="149799"/>
                  </a:lnTo>
                  <a:lnTo>
                    <a:pt x="223059" y="149829"/>
                  </a:lnTo>
                  <a:lnTo>
                    <a:pt x="222287" y="150146"/>
                  </a:lnTo>
                  <a:lnTo>
                    <a:pt x="221875" y="151353"/>
                  </a:lnTo>
                  <a:lnTo>
                    <a:pt x="221728" y="151502"/>
                  </a:lnTo>
                  <a:lnTo>
                    <a:pt x="221274" y="151730"/>
                  </a:lnTo>
                  <a:lnTo>
                    <a:pt x="219344" y="152358"/>
                  </a:lnTo>
                  <a:lnTo>
                    <a:pt x="218505" y="152745"/>
                  </a:lnTo>
                  <a:lnTo>
                    <a:pt x="218075" y="152678"/>
                  </a:lnTo>
                  <a:lnTo>
                    <a:pt x="217491" y="152353"/>
                  </a:lnTo>
                  <a:lnTo>
                    <a:pt x="217334" y="152808"/>
                  </a:lnTo>
                  <a:lnTo>
                    <a:pt x="216834" y="153338"/>
                  </a:lnTo>
                  <a:lnTo>
                    <a:pt x="215527" y="154718"/>
                  </a:lnTo>
                  <a:lnTo>
                    <a:pt x="216542" y="155917"/>
                  </a:lnTo>
                  <a:lnTo>
                    <a:pt x="216785" y="155759"/>
                  </a:lnTo>
                  <a:lnTo>
                    <a:pt x="217144" y="156552"/>
                  </a:lnTo>
                  <a:lnTo>
                    <a:pt x="217303" y="157113"/>
                  </a:lnTo>
                  <a:lnTo>
                    <a:pt x="217728" y="157755"/>
                  </a:lnTo>
                  <a:lnTo>
                    <a:pt x="218230" y="158288"/>
                  </a:lnTo>
                  <a:lnTo>
                    <a:pt x="218289" y="158858"/>
                  </a:lnTo>
                  <a:lnTo>
                    <a:pt x="218236" y="159711"/>
                  </a:lnTo>
                  <a:lnTo>
                    <a:pt x="219022" y="160915"/>
                  </a:lnTo>
                  <a:lnTo>
                    <a:pt x="217768" y="161484"/>
                  </a:lnTo>
                  <a:lnTo>
                    <a:pt x="213841" y="161483"/>
                  </a:lnTo>
                  <a:lnTo>
                    <a:pt x="213799" y="166267"/>
                  </a:lnTo>
                  <a:lnTo>
                    <a:pt x="212416" y="166304"/>
                  </a:lnTo>
                  <a:lnTo>
                    <a:pt x="211594" y="166428"/>
                  </a:lnTo>
                  <a:lnTo>
                    <a:pt x="211592" y="169025"/>
                  </a:lnTo>
                  <a:lnTo>
                    <a:pt x="211589" y="173214"/>
                  </a:lnTo>
                  <a:lnTo>
                    <a:pt x="211583" y="182767"/>
                  </a:lnTo>
                  <a:lnTo>
                    <a:pt x="211586" y="186674"/>
                  </a:lnTo>
                  <a:lnTo>
                    <a:pt x="211598" y="191978"/>
                  </a:lnTo>
                  <a:lnTo>
                    <a:pt x="211295" y="191791"/>
                  </a:lnTo>
                  <a:lnTo>
                    <a:pt x="210375" y="191516"/>
                  </a:lnTo>
                  <a:lnTo>
                    <a:pt x="209865" y="191244"/>
                  </a:lnTo>
                  <a:lnTo>
                    <a:pt x="209057" y="190700"/>
                  </a:lnTo>
                  <a:lnTo>
                    <a:pt x="208914" y="190469"/>
                  </a:lnTo>
                  <a:lnTo>
                    <a:pt x="208025" y="190332"/>
                  </a:lnTo>
                  <a:lnTo>
                    <a:pt x="207610" y="190377"/>
                  </a:lnTo>
                  <a:lnTo>
                    <a:pt x="207285" y="190742"/>
                  </a:lnTo>
                  <a:lnTo>
                    <a:pt x="207443" y="191792"/>
                  </a:lnTo>
                  <a:lnTo>
                    <a:pt x="207663" y="192355"/>
                  </a:lnTo>
                  <a:lnTo>
                    <a:pt x="207635" y="193484"/>
                  </a:lnTo>
                  <a:lnTo>
                    <a:pt x="207329" y="193286"/>
                  </a:lnTo>
                  <a:lnTo>
                    <a:pt x="206642" y="193149"/>
                  </a:lnTo>
                  <a:lnTo>
                    <a:pt x="206014" y="193186"/>
                  </a:lnTo>
                  <a:lnTo>
                    <a:pt x="205788" y="193585"/>
                  </a:lnTo>
                  <a:lnTo>
                    <a:pt x="205666" y="194073"/>
                  </a:lnTo>
                  <a:lnTo>
                    <a:pt x="205594" y="195351"/>
                  </a:lnTo>
                  <a:lnTo>
                    <a:pt x="205831" y="195656"/>
                  </a:lnTo>
                  <a:lnTo>
                    <a:pt x="206068" y="196256"/>
                  </a:lnTo>
                  <a:lnTo>
                    <a:pt x="206208" y="197377"/>
                  </a:lnTo>
                  <a:lnTo>
                    <a:pt x="203767" y="197078"/>
                  </a:lnTo>
                  <a:lnTo>
                    <a:pt x="201223" y="197096"/>
                  </a:lnTo>
                  <a:lnTo>
                    <a:pt x="201390" y="197700"/>
                  </a:lnTo>
                  <a:lnTo>
                    <a:pt x="199557" y="197699"/>
                  </a:lnTo>
                  <a:lnTo>
                    <a:pt x="199470" y="198388"/>
                  </a:lnTo>
                  <a:lnTo>
                    <a:pt x="199515" y="198697"/>
                  </a:lnTo>
                  <a:lnTo>
                    <a:pt x="199427" y="199030"/>
                  </a:lnTo>
                  <a:lnTo>
                    <a:pt x="199044" y="199119"/>
                  </a:lnTo>
                  <a:lnTo>
                    <a:pt x="198727" y="198985"/>
                  </a:lnTo>
                  <a:lnTo>
                    <a:pt x="198584" y="199268"/>
                  </a:lnTo>
                  <a:lnTo>
                    <a:pt x="198633" y="199879"/>
                  </a:lnTo>
                  <a:lnTo>
                    <a:pt x="199009" y="200065"/>
                  </a:lnTo>
                  <a:lnTo>
                    <a:pt x="199274" y="200970"/>
                  </a:lnTo>
                  <a:lnTo>
                    <a:pt x="199040" y="201596"/>
                  </a:lnTo>
                  <a:lnTo>
                    <a:pt x="198866" y="202364"/>
                  </a:lnTo>
                  <a:lnTo>
                    <a:pt x="198497" y="202330"/>
                  </a:lnTo>
                  <a:lnTo>
                    <a:pt x="197873" y="202613"/>
                  </a:lnTo>
                  <a:lnTo>
                    <a:pt x="197508" y="202479"/>
                  </a:lnTo>
                  <a:lnTo>
                    <a:pt x="196738" y="202408"/>
                  </a:lnTo>
                  <a:lnTo>
                    <a:pt x="195992" y="202784"/>
                  </a:lnTo>
                  <a:lnTo>
                    <a:pt x="195797" y="203041"/>
                  </a:lnTo>
                  <a:lnTo>
                    <a:pt x="195801" y="203939"/>
                  </a:lnTo>
                  <a:lnTo>
                    <a:pt x="195989" y="204423"/>
                  </a:lnTo>
                  <a:lnTo>
                    <a:pt x="194707" y="204781"/>
                  </a:lnTo>
                  <a:lnTo>
                    <a:pt x="193739" y="204755"/>
                  </a:lnTo>
                  <a:lnTo>
                    <a:pt x="192635" y="203880"/>
                  </a:lnTo>
                  <a:lnTo>
                    <a:pt x="192346" y="203921"/>
                  </a:lnTo>
                  <a:lnTo>
                    <a:pt x="191918" y="204272"/>
                  </a:lnTo>
                  <a:lnTo>
                    <a:pt x="190019" y="204016"/>
                  </a:lnTo>
                  <a:lnTo>
                    <a:pt x="189274" y="204016"/>
                  </a:lnTo>
                  <a:lnTo>
                    <a:pt x="188908" y="204162"/>
                  </a:lnTo>
                  <a:lnTo>
                    <a:pt x="188473" y="203893"/>
                  </a:lnTo>
                  <a:lnTo>
                    <a:pt x="187150" y="202485"/>
                  </a:lnTo>
                  <a:lnTo>
                    <a:pt x="187008" y="201948"/>
                  </a:lnTo>
                  <a:lnTo>
                    <a:pt x="186955" y="201288"/>
                  </a:lnTo>
                  <a:lnTo>
                    <a:pt x="186594" y="200215"/>
                  </a:lnTo>
                  <a:lnTo>
                    <a:pt x="186245" y="199593"/>
                  </a:lnTo>
                  <a:lnTo>
                    <a:pt x="185765" y="199061"/>
                  </a:lnTo>
                  <a:lnTo>
                    <a:pt x="184968" y="198991"/>
                  </a:lnTo>
                  <a:lnTo>
                    <a:pt x="184803" y="198867"/>
                  </a:lnTo>
                  <a:lnTo>
                    <a:pt x="184515" y="198440"/>
                  </a:lnTo>
                  <a:lnTo>
                    <a:pt x="183755" y="198272"/>
                  </a:lnTo>
                  <a:lnTo>
                    <a:pt x="183599" y="198138"/>
                  </a:lnTo>
                  <a:lnTo>
                    <a:pt x="183477" y="197609"/>
                  </a:lnTo>
                  <a:lnTo>
                    <a:pt x="182965" y="197117"/>
                  </a:lnTo>
                  <a:lnTo>
                    <a:pt x="181986" y="197087"/>
                  </a:lnTo>
                  <a:lnTo>
                    <a:pt x="181759" y="196949"/>
                  </a:lnTo>
                  <a:lnTo>
                    <a:pt x="181641" y="196160"/>
                  </a:lnTo>
                  <a:lnTo>
                    <a:pt x="182000" y="195605"/>
                  </a:lnTo>
                  <a:lnTo>
                    <a:pt x="182090" y="195038"/>
                  </a:lnTo>
                  <a:lnTo>
                    <a:pt x="182017" y="194014"/>
                  </a:lnTo>
                  <a:lnTo>
                    <a:pt x="182254" y="193757"/>
                  </a:lnTo>
                  <a:lnTo>
                    <a:pt x="182624" y="193642"/>
                  </a:lnTo>
                  <a:lnTo>
                    <a:pt x="182958" y="193847"/>
                  </a:lnTo>
                  <a:lnTo>
                    <a:pt x="183125" y="193866"/>
                  </a:lnTo>
                  <a:lnTo>
                    <a:pt x="183781" y="193765"/>
                  </a:lnTo>
                  <a:lnTo>
                    <a:pt x="184492" y="192264"/>
                  </a:lnTo>
                  <a:lnTo>
                    <a:pt x="184583" y="191955"/>
                  </a:lnTo>
                  <a:lnTo>
                    <a:pt x="184583" y="191176"/>
                  </a:lnTo>
                  <a:lnTo>
                    <a:pt x="184677" y="190975"/>
                  </a:lnTo>
                  <a:lnTo>
                    <a:pt x="185162" y="190409"/>
                  </a:lnTo>
                  <a:lnTo>
                    <a:pt x="184399" y="189601"/>
                  </a:lnTo>
                  <a:lnTo>
                    <a:pt x="183855" y="189188"/>
                  </a:lnTo>
                  <a:lnTo>
                    <a:pt x="183942" y="188893"/>
                  </a:lnTo>
                  <a:lnTo>
                    <a:pt x="184085" y="188841"/>
                  </a:lnTo>
                  <a:lnTo>
                    <a:pt x="184399" y="188472"/>
                  </a:lnTo>
                  <a:lnTo>
                    <a:pt x="185072" y="187199"/>
                  </a:lnTo>
                  <a:lnTo>
                    <a:pt x="185627" y="186081"/>
                  </a:lnTo>
                  <a:lnTo>
                    <a:pt x="185773" y="185396"/>
                  </a:lnTo>
                  <a:lnTo>
                    <a:pt x="186014" y="185031"/>
                  </a:lnTo>
                  <a:lnTo>
                    <a:pt x="186366" y="184786"/>
                  </a:lnTo>
                  <a:lnTo>
                    <a:pt x="186399" y="184025"/>
                  </a:lnTo>
                  <a:lnTo>
                    <a:pt x="186039" y="184011"/>
                  </a:lnTo>
                  <a:lnTo>
                    <a:pt x="186014" y="183810"/>
                  </a:lnTo>
                  <a:lnTo>
                    <a:pt x="186266" y="183311"/>
                  </a:lnTo>
                  <a:lnTo>
                    <a:pt x="186647" y="182771"/>
                  </a:lnTo>
                  <a:lnTo>
                    <a:pt x="187154" y="182772"/>
                  </a:lnTo>
                  <a:lnTo>
                    <a:pt x="187267" y="181549"/>
                  </a:lnTo>
                  <a:lnTo>
                    <a:pt x="187812" y="180074"/>
                  </a:lnTo>
                  <a:lnTo>
                    <a:pt x="187523" y="180026"/>
                  </a:lnTo>
                  <a:lnTo>
                    <a:pt x="187143" y="180089"/>
                  </a:lnTo>
                  <a:lnTo>
                    <a:pt x="186921" y="177971"/>
                  </a:lnTo>
                  <a:lnTo>
                    <a:pt x="186626" y="177450"/>
                  </a:lnTo>
                  <a:lnTo>
                    <a:pt x="185341" y="177229"/>
                  </a:lnTo>
                  <a:lnTo>
                    <a:pt x="185239" y="176853"/>
                  </a:lnTo>
                  <a:lnTo>
                    <a:pt x="186071" y="174585"/>
                  </a:lnTo>
                  <a:lnTo>
                    <a:pt x="186315" y="174067"/>
                  </a:lnTo>
                  <a:lnTo>
                    <a:pt x="186797" y="173394"/>
                  </a:lnTo>
                  <a:lnTo>
                    <a:pt x="186256" y="172592"/>
                  </a:lnTo>
                  <a:lnTo>
                    <a:pt x="185939" y="172510"/>
                  </a:lnTo>
                  <a:lnTo>
                    <a:pt x="185779" y="170242"/>
                  </a:lnTo>
                  <a:lnTo>
                    <a:pt x="185971" y="169739"/>
                  </a:lnTo>
                  <a:lnTo>
                    <a:pt x="185353" y="169515"/>
                  </a:lnTo>
                  <a:lnTo>
                    <a:pt x="184354" y="169480"/>
                  </a:lnTo>
                  <a:lnTo>
                    <a:pt x="184840" y="168539"/>
                  </a:lnTo>
                  <a:lnTo>
                    <a:pt x="184949" y="167660"/>
                  </a:lnTo>
                  <a:lnTo>
                    <a:pt x="184883" y="166297"/>
                  </a:lnTo>
                  <a:lnTo>
                    <a:pt x="185329" y="163392"/>
                  </a:lnTo>
                  <a:lnTo>
                    <a:pt x="185881" y="163017"/>
                  </a:lnTo>
                  <a:lnTo>
                    <a:pt x="185888" y="162495"/>
                  </a:lnTo>
                  <a:lnTo>
                    <a:pt x="185697" y="162584"/>
                  </a:lnTo>
                  <a:lnTo>
                    <a:pt x="185303" y="162546"/>
                  </a:lnTo>
                  <a:lnTo>
                    <a:pt x="185069" y="161880"/>
                  </a:lnTo>
                  <a:lnTo>
                    <a:pt x="185034" y="161522"/>
                  </a:lnTo>
                  <a:lnTo>
                    <a:pt x="184814" y="161082"/>
                  </a:lnTo>
                  <a:lnTo>
                    <a:pt x="183428" y="161037"/>
                  </a:lnTo>
                  <a:lnTo>
                    <a:pt x="181541" y="160587"/>
                  </a:lnTo>
                  <a:lnTo>
                    <a:pt x="181978" y="160080"/>
                  </a:lnTo>
                  <a:lnTo>
                    <a:pt x="182554" y="159868"/>
                  </a:lnTo>
                  <a:lnTo>
                    <a:pt x="182614" y="159611"/>
                  </a:lnTo>
                  <a:lnTo>
                    <a:pt x="182532" y="159264"/>
                  </a:lnTo>
                  <a:lnTo>
                    <a:pt x="180281" y="159957"/>
                  </a:lnTo>
                  <a:lnTo>
                    <a:pt x="180284" y="159171"/>
                  </a:lnTo>
                  <a:lnTo>
                    <a:pt x="180903" y="157011"/>
                  </a:lnTo>
                  <a:lnTo>
                    <a:pt x="180924" y="154445"/>
                  </a:lnTo>
                  <a:lnTo>
                    <a:pt x="178387" y="156297"/>
                  </a:lnTo>
                  <a:lnTo>
                    <a:pt x="177912" y="155757"/>
                  </a:lnTo>
                  <a:lnTo>
                    <a:pt x="178003" y="155429"/>
                  </a:lnTo>
                  <a:lnTo>
                    <a:pt x="178079" y="153228"/>
                  </a:lnTo>
                  <a:lnTo>
                    <a:pt x="178247" y="151000"/>
                  </a:lnTo>
                  <a:lnTo>
                    <a:pt x="175730" y="150900"/>
                  </a:lnTo>
                  <a:lnTo>
                    <a:pt x="175220" y="150152"/>
                  </a:lnTo>
                  <a:lnTo>
                    <a:pt x="174377" y="149441"/>
                  </a:lnTo>
                  <a:lnTo>
                    <a:pt x="174303" y="142082"/>
                  </a:lnTo>
                  <a:lnTo>
                    <a:pt x="169222" y="142058"/>
                  </a:lnTo>
                  <a:lnTo>
                    <a:pt x="168614" y="141470"/>
                  </a:lnTo>
                  <a:lnTo>
                    <a:pt x="166645" y="140270"/>
                  </a:lnTo>
                  <a:lnTo>
                    <a:pt x="165785" y="140207"/>
                  </a:lnTo>
                  <a:lnTo>
                    <a:pt x="165260" y="138710"/>
                  </a:lnTo>
                  <a:lnTo>
                    <a:pt x="164802" y="138054"/>
                  </a:lnTo>
                  <a:lnTo>
                    <a:pt x="164554" y="137379"/>
                  </a:lnTo>
                  <a:lnTo>
                    <a:pt x="164365" y="136712"/>
                  </a:lnTo>
                  <a:lnTo>
                    <a:pt x="164351" y="136094"/>
                  </a:lnTo>
                  <a:lnTo>
                    <a:pt x="164257" y="135666"/>
                  </a:lnTo>
                  <a:lnTo>
                    <a:pt x="163302" y="134236"/>
                  </a:lnTo>
                  <a:lnTo>
                    <a:pt x="163029" y="133539"/>
                  </a:lnTo>
                  <a:lnTo>
                    <a:pt x="162927" y="133078"/>
                  </a:lnTo>
                  <a:lnTo>
                    <a:pt x="162217" y="132318"/>
                  </a:lnTo>
                  <a:lnTo>
                    <a:pt x="161895" y="131696"/>
                  </a:lnTo>
                  <a:lnTo>
                    <a:pt x="161625" y="131424"/>
                  </a:lnTo>
                  <a:lnTo>
                    <a:pt x="161230" y="131443"/>
                  </a:lnTo>
                  <a:lnTo>
                    <a:pt x="161027" y="131789"/>
                  </a:lnTo>
                  <a:lnTo>
                    <a:pt x="160670" y="132844"/>
                  </a:lnTo>
                  <a:lnTo>
                    <a:pt x="160199" y="135751"/>
                  </a:lnTo>
                  <a:lnTo>
                    <a:pt x="159247" y="136024"/>
                  </a:lnTo>
                  <a:lnTo>
                    <a:pt x="158880" y="136050"/>
                  </a:lnTo>
                  <a:lnTo>
                    <a:pt x="158781" y="134013"/>
                  </a:lnTo>
                  <a:lnTo>
                    <a:pt x="155301" y="133868"/>
                  </a:lnTo>
                  <a:lnTo>
                    <a:pt x="155009" y="135592"/>
                  </a:lnTo>
                  <a:lnTo>
                    <a:pt x="154645" y="136795"/>
                  </a:lnTo>
                  <a:lnTo>
                    <a:pt x="154399" y="137233"/>
                  </a:lnTo>
                  <a:lnTo>
                    <a:pt x="154129" y="135730"/>
                  </a:lnTo>
                  <a:lnTo>
                    <a:pt x="153285" y="135740"/>
                  </a:lnTo>
                  <a:lnTo>
                    <a:pt x="152721" y="136116"/>
                  </a:lnTo>
                  <a:lnTo>
                    <a:pt x="152823" y="135409"/>
                  </a:lnTo>
                  <a:lnTo>
                    <a:pt x="152809" y="134813"/>
                  </a:lnTo>
                  <a:lnTo>
                    <a:pt x="151858" y="134269"/>
                  </a:lnTo>
                  <a:lnTo>
                    <a:pt x="151357" y="134478"/>
                  </a:lnTo>
                  <a:lnTo>
                    <a:pt x="149919" y="134623"/>
                  </a:lnTo>
                  <a:lnTo>
                    <a:pt x="149202" y="135054"/>
                  </a:lnTo>
                  <a:lnTo>
                    <a:pt x="149304" y="135215"/>
                  </a:lnTo>
                  <a:lnTo>
                    <a:pt x="149758" y="135486"/>
                  </a:lnTo>
                  <a:lnTo>
                    <a:pt x="149926" y="135740"/>
                  </a:lnTo>
                  <a:lnTo>
                    <a:pt x="148884" y="136555"/>
                  </a:lnTo>
                  <a:lnTo>
                    <a:pt x="148096" y="136890"/>
                  </a:lnTo>
                  <a:lnTo>
                    <a:pt x="147813" y="137434"/>
                  </a:lnTo>
                  <a:lnTo>
                    <a:pt x="147750" y="138055"/>
                  </a:lnTo>
                  <a:lnTo>
                    <a:pt x="147599" y="138502"/>
                  </a:lnTo>
                  <a:lnTo>
                    <a:pt x="147215" y="139120"/>
                  </a:lnTo>
                  <a:lnTo>
                    <a:pt x="146984" y="139984"/>
                  </a:lnTo>
                  <a:lnTo>
                    <a:pt x="147043" y="140118"/>
                  </a:lnTo>
                  <a:lnTo>
                    <a:pt x="147079" y="141180"/>
                  </a:lnTo>
                  <a:lnTo>
                    <a:pt x="146953" y="141608"/>
                  </a:lnTo>
                  <a:lnTo>
                    <a:pt x="146694" y="142040"/>
                  </a:lnTo>
                  <a:lnTo>
                    <a:pt x="146481" y="142230"/>
                  </a:lnTo>
                  <a:lnTo>
                    <a:pt x="146323" y="142736"/>
                  </a:lnTo>
                  <a:lnTo>
                    <a:pt x="148303" y="142766"/>
                  </a:lnTo>
                  <a:lnTo>
                    <a:pt x="148264" y="147510"/>
                  </a:lnTo>
                  <a:lnTo>
                    <a:pt x="146488" y="147452"/>
                  </a:lnTo>
                  <a:lnTo>
                    <a:pt x="144451" y="146097"/>
                  </a:lnTo>
                  <a:lnTo>
                    <a:pt x="144303" y="145664"/>
                  </a:lnTo>
                  <a:lnTo>
                    <a:pt x="144261" y="144834"/>
                  </a:lnTo>
                  <a:lnTo>
                    <a:pt x="144068" y="143951"/>
                  </a:lnTo>
                  <a:lnTo>
                    <a:pt x="143690" y="142745"/>
                  </a:lnTo>
                  <a:lnTo>
                    <a:pt x="141408" y="142725"/>
                  </a:lnTo>
                  <a:lnTo>
                    <a:pt x="141430" y="142272"/>
                  </a:lnTo>
                  <a:lnTo>
                    <a:pt x="141352" y="141705"/>
                  </a:lnTo>
                  <a:lnTo>
                    <a:pt x="141054" y="140861"/>
                  </a:lnTo>
                  <a:lnTo>
                    <a:pt x="141017" y="144962"/>
                  </a:lnTo>
                  <a:lnTo>
                    <a:pt x="139581" y="147043"/>
                  </a:lnTo>
                  <a:lnTo>
                    <a:pt x="139318" y="147318"/>
                  </a:lnTo>
                  <a:lnTo>
                    <a:pt x="138916" y="147523"/>
                  </a:lnTo>
                  <a:lnTo>
                    <a:pt x="138787" y="147724"/>
                  </a:lnTo>
                  <a:lnTo>
                    <a:pt x="138538" y="149481"/>
                  </a:lnTo>
                  <a:lnTo>
                    <a:pt x="139590" y="150208"/>
                  </a:lnTo>
                  <a:lnTo>
                    <a:pt x="141967" y="151649"/>
                  </a:lnTo>
                  <a:lnTo>
                    <a:pt x="142495" y="151783"/>
                  </a:lnTo>
                  <a:lnTo>
                    <a:pt x="143103" y="151780"/>
                  </a:lnTo>
                  <a:lnTo>
                    <a:pt x="142894" y="152241"/>
                  </a:lnTo>
                  <a:lnTo>
                    <a:pt x="142475" y="152725"/>
                  </a:lnTo>
                  <a:lnTo>
                    <a:pt x="142223" y="153753"/>
                  </a:lnTo>
                  <a:lnTo>
                    <a:pt x="142234" y="153980"/>
                  </a:lnTo>
                  <a:lnTo>
                    <a:pt x="142527" y="154579"/>
                  </a:lnTo>
                  <a:lnTo>
                    <a:pt x="136146" y="154572"/>
                  </a:lnTo>
                  <a:lnTo>
                    <a:pt x="136279" y="155521"/>
                  </a:lnTo>
                  <a:lnTo>
                    <a:pt x="136579" y="155692"/>
                  </a:lnTo>
                  <a:lnTo>
                    <a:pt x="136610" y="156143"/>
                  </a:lnTo>
                  <a:lnTo>
                    <a:pt x="135978" y="157029"/>
                  </a:lnTo>
                  <a:lnTo>
                    <a:pt x="138708" y="157076"/>
                  </a:lnTo>
                  <a:lnTo>
                    <a:pt x="138744" y="158547"/>
                  </a:lnTo>
                  <a:lnTo>
                    <a:pt x="139036" y="158653"/>
                  </a:lnTo>
                  <a:lnTo>
                    <a:pt x="139204" y="158530"/>
                  </a:lnTo>
                  <a:lnTo>
                    <a:pt x="139448" y="158787"/>
                  </a:lnTo>
                  <a:lnTo>
                    <a:pt x="139487" y="159175"/>
                  </a:lnTo>
                  <a:lnTo>
                    <a:pt x="139203" y="159659"/>
                  </a:lnTo>
                  <a:lnTo>
                    <a:pt x="139301" y="161111"/>
                  </a:lnTo>
                  <a:lnTo>
                    <a:pt x="139468" y="161044"/>
                  </a:lnTo>
                  <a:lnTo>
                    <a:pt x="140274" y="161902"/>
                  </a:lnTo>
                  <a:lnTo>
                    <a:pt x="140375" y="162170"/>
                  </a:lnTo>
                  <a:lnTo>
                    <a:pt x="140313" y="162587"/>
                  </a:lnTo>
                  <a:lnTo>
                    <a:pt x="140393" y="162996"/>
                  </a:lnTo>
                  <a:lnTo>
                    <a:pt x="140593" y="163238"/>
                  </a:lnTo>
                  <a:lnTo>
                    <a:pt x="140869" y="163238"/>
                  </a:lnTo>
                  <a:lnTo>
                    <a:pt x="141148" y="163867"/>
                  </a:lnTo>
                  <a:lnTo>
                    <a:pt x="141096" y="164147"/>
                  </a:lnTo>
                  <a:lnTo>
                    <a:pt x="140904" y="164489"/>
                  </a:lnTo>
                  <a:lnTo>
                    <a:pt x="139700" y="165848"/>
                  </a:lnTo>
                  <a:lnTo>
                    <a:pt x="139571" y="166347"/>
                  </a:lnTo>
                  <a:lnTo>
                    <a:pt x="139437" y="167550"/>
                  </a:lnTo>
                  <a:lnTo>
                    <a:pt x="139081" y="168417"/>
                  </a:lnTo>
                  <a:lnTo>
                    <a:pt x="138991" y="166455"/>
                  </a:lnTo>
                  <a:lnTo>
                    <a:pt x="137794" y="167028"/>
                  </a:lnTo>
                  <a:lnTo>
                    <a:pt x="136708" y="168275"/>
                  </a:lnTo>
                  <a:lnTo>
                    <a:pt x="136464" y="168813"/>
                  </a:lnTo>
                  <a:lnTo>
                    <a:pt x="136362" y="169294"/>
                  </a:lnTo>
                  <a:lnTo>
                    <a:pt x="136876" y="169285"/>
                  </a:lnTo>
                  <a:lnTo>
                    <a:pt x="137893" y="170279"/>
                  </a:lnTo>
                  <a:lnTo>
                    <a:pt x="138289" y="170344"/>
                  </a:lnTo>
                  <a:lnTo>
                    <a:pt x="138766" y="170990"/>
                  </a:lnTo>
                  <a:lnTo>
                    <a:pt x="139212" y="171463"/>
                  </a:lnTo>
                  <a:lnTo>
                    <a:pt x="139642" y="171426"/>
                  </a:lnTo>
                  <a:lnTo>
                    <a:pt x="139855" y="171330"/>
                  </a:lnTo>
                  <a:lnTo>
                    <a:pt x="140551" y="170440"/>
                  </a:lnTo>
                  <a:lnTo>
                    <a:pt x="142652" y="168894"/>
                  </a:lnTo>
                  <a:lnTo>
                    <a:pt x="143147" y="168797"/>
                  </a:lnTo>
                  <a:lnTo>
                    <a:pt x="144746" y="168933"/>
                  </a:lnTo>
                  <a:lnTo>
                    <a:pt x="144701" y="169232"/>
                  </a:lnTo>
                  <a:lnTo>
                    <a:pt x="145040" y="170561"/>
                  </a:lnTo>
                  <a:lnTo>
                    <a:pt x="145415" y="171015"/>
                  </a:lnTo>
                  <a:lnTo>
                    <a:pt x="145876" y="171610"/>
                  </a:lnTo>
                  <a:lnTo>
                    <a:pt x="147802" y="170618"/>
                  </a:lnTo>
                  <a:lnTo>
                    <a:pt x="149304" y="170368"/>
                  </a:lnTo>
                  <a:lnTo>
                    <a:pt x="149038" y="171638"/>
                  </a:lnTo>
                  <a:lnTo>
                    <a:pt x="148310" y="172367"/>
                  </a:lnTo>
                  <a:lnTo>
                    <a:pt x="148355" y="173168"/>
                  </a:lnTo>
                  <a:lnTo>
                    <a:pt x="146240" y="173302"/>
                  </a:lnTo>
                  <a:lnTo>
                    <a:pt x="146192" y="173533"/>
                  </a:lnTo>
                  <a:lnTo>
                    <a:pt x="146248" y="174129"/>
                  </a:lnTo>
                  <a:lnTo>
                    <a:pt x="146140" y="175544"/>
                  </a:lnTo>
                  <a:lnTo>
                    <a:pt x="146035" y="176065"/>
                  </a:lnTo>
                  <a:lnTo>
                    <a:pt x="145160" y="177004"/>
                  </a:lnTo>
                  <a:lnTo>
                    <a:pt x="145114" y="177145"/>
                  </a:lnTo>
                  <a:lnTo>
                    <a:pt x="145417" y="178574"/>
                  </a:lnTo>
                  <a:lnTo>
                    <a:pt x="145347" y="178842"/>
                  </a:lnTo>
                  <a:lnTo>
                    <a:pt x="145320" y="179784"/>
                  </a:lnTo>
                  <a:lnTo>
                    <a:pt x="145672" y="180395"/>
                  </a:lnTo>
                  <a:lnTo>
                    <a:pt x="145533" y="180704"/>
                  </a:lnTo>
                  <a:lnTo>
                    <a:pt x="145310" y="180846"/>
                  </a:lnTo>
                  <a:lnTo>
                    <a:pt x="145097" y="181330"/>
                  </a:lnTo>
                  <a:lnTo>
                    <a:pt x="145052" y="181564"/>
                  </a:lnTo>
                  <a:lnTo>
                    <a:pt x="145108" y="181825"/>
                  </a:lnTo>
                  <a:lnTo>
                    <a:pt x="144968" y="181996"/>
                  </a:lnTo>
                  <a:lnTo>
                    <a:pt x="144689" y="182138"/>
                  </a:lnTo>
                  <a:lnTo>
                    <a:pt x="143933" y="181982"/>
                  </a:lnTo>
                  <a:lnTo>
                    <a:pt x="142395" y="182225"/>
                  </a:lnTo>
                  <a:lnTo>
                    <a:pt x="142552" y="183040"/>
                  </a:lnTo>
                  <a:lnTo>
                    <a:pt x="142190" y="184500"/>
                  </a:lnTo>
                  <a:lnTo>
                    <a:pt x="141751" y="185018"/>
                  </a:lnTo>
                  <a:lnTo>
                    <a:pt x="142044" y="185770"/>
                  </a:lnTo>
                  <a:lnTo>
                    <a:pt x="141954" y="187334"/>
                  </a:lnTo>
                  <a:lnTo>
                    <a:pt x="142314" y="188053"/>
                  </a:lnTo>
                  <a:lnTo>
                    <a:pt x="142757" y="188295"/>
                  </a:lnTo>
                  <a:lnTo>
                    <a:pt x="143618" y="189788"/>
                  </a:lnTo>
                  <a:lnTo>
                    <a:pt x="143639" y="190532"/>
                  </a:lnTo>
                  <a:lnTo>
                    <a:pt x="143765" y="191299"/>
                  </a:lnTo>
                  <a:lnTo>
                    <a:pt x="144197" y="192379"/>
                  </a:lnTo>
                  <a:lnTo>
                    <a:pt x="144667" y="191176"/>
                  </a:lnTo>
                  <a:lnTo>
                    <a:pt x="144719" y="190513"/>
                  </a:lnTo>
                  <a:lnTo>
                    <a:pt x="144883" y="190115"/>
                  </a:lnTo>
                  <a:lnTo>
                    <a:pt x="145281" y="189977"/>
                  </a:lnTo>
                  <a:lnTo>
                    <a:pt x="145950" y="189407"/>
                  </a:lnTo>
                  <a:lnTo>
                    <a:pt x="145951" y="189247"/>
                  </a:lnTo>
                  <a:lnTo>
                    <a:pt x="145709" y="189198"/>
                  </a:lnTo>
                  <a:lnTo>
                    <a:pt x="145249" y="188089"/>
                  </a:lnTo>
                  <a:lnTo>
                    <a:pt x="145228" y="187694"/>
                  </a:lnTo>
                  <a:lnTo>
                    <a:pt x="145405" y="187351"/>
                  </a:lnTo>
                  <a:lnTo>
                    <a:pt x="146580" y="187031"/>
                  </a:lnTo>
                  <a:lnTo>
                    <a:pt x="146992" y="187228"/>
                  </a:lnTo>
                  <a:lnTo>
                    <a:pt x="147441" y="187746"/>
                  </a:lnTo>
                  <a:lnTo>
                    <a:pt x="147888" y="187858"/>
                  </a:lnTo>
                  <a:lnTo>
                    <a:pt x="148034" y="187679"/>
                  </a:lnTo>
                  <a:lnTo>
                    <a:pt x="148958" y="187660"/>
                  </a:lnTo>
                  <a:lnTo>
                    <a:pt x="149129" y="187787"/>
                  </a:lnTo>
                  <a:lnTo>
                    <a:pt x="149610" y="188893"/>
                  </a:lnTo>
                  <a:lnTo>
                    <a:pt x="150244" y="189880"/>
                  </a:lnTo>
                  <a:lnTo>
                    <a:pt x="151206" y="191086"/>
                  </a:lnTo>
                  <a:lnTo>
                    <a:pt x="151489" y="191152"/>
                  </a:lnTo>
                  <a:lnTo>
                    <a:pt x="151725" y="190990"/>
                  </a:lnTo>
                  <a:lnTo>
                    <a:pt x="152172" y="190336"/>
                  </a:lnTo>
                  <a:lnTo>
                    <a:pt x="153945" y="190577"/>
                  </a:lnTo>
                  <a:lnTo>
                    <a:pt x="154869" y="191088"/>
                  </a:lnTo>
                  <a:lnTo>
                    <a:pt x="156370" y="191346"/>
                  </a:lnTo>
                  <a:lnTo>
                    <a:pt x="156548" y="191480"/>
                  </a:lnTo>
                  <a:lnTo>
                    <a:pt x="157256" y="192350"/>
                  </a:lnTo>
                  <a:lnTo>
                    <a:pt x="157963" y="192909"/>
                  </a:lnTo>
                  <a:lnTo>
                    <a:pt x="158336" y="193434"/>
                  </a:lnTo>
                  <a:lnTo>
                    <a:pt x="158528" y="193453"/>
                  </a:lnTo>
                  <a:lnTo>
                    <a:pt x="158685" y="193362"/>
                  </a:lnTo>
                  <a:lnTo>
                    <a:pt x="158682" y="196237"/>
                  </a:lnTo>
                  <a:lnTo>
                    <a:pt x="158990" y="197128"/>
                  </a:lnTo>
                  <a:lnTo>
                    <a:pt x="160463" y="198760"/>
                  </a:lnTo>
                  <a:lnTo>
                    <a:pt x="160886" y="199281"/>
                  </a:lnTo>
                  <a:lnTo>
                    <a:pt x="160951" y="199613"/>
                  </a:lnTo>
                  <a:lnTo>
                    <a:pt x="160523" y="200082"/>
                  </a:lnTo>
                  <a:lnTo>
                    <a:pt x="160331" y="201106"/>
                  </a:lnTo>
                  <a:lnTo>
                    <a:pt x="159956" y="202313"/>
                  </a:lnTo>
                  <a:lnTo>
                    <a:pt x="160207" y="203304"/>
                  </a:lnTo>
                  <a:lnTo>
                    <a:pt x="160336" y="203207"/>
                  </a:lnTo>
                  <a:lnTo>
                    <a:pt x="160471" y="203371"/>
                  </a:lnTo>
                  <a:lnTo>
                    <a:pt x="160465" y="203855"/>
                  </a:lnTo>
                  <a:lnTo>
                    <a:pt x="160378" y="204063"/>
                  </a:lnTo>
                  <a:lnTo>
                    <a:pt x="160123" y="204212"/>
                  </a:lnTo>
                  <a:lnTo>
                    <a:pt x="159988" y="204399"/>
                  </a:lnTo>
                  <a:lnTo>
                    <a:pt x="159929" y="205147"/>
                  </a:lnTo>
                  <a:lnTo>
                    <a:pt x="160061" y="205639"/>
                  </a:lnTo>
                  <a:lnTo>
                    <a:pt x="159953" y="206153"/>
                  </a:lnTo>
                  <a:lnTo>
                    <a:pt x="159689" y="206183"/>
                  </a:lnTo>
                  <a:lnTo>
                    <a:pt x="159365" y="206369"/>
                  </a:lnTo>
                  <a:lnTo>
                    <a:pt x="158862" y="206839"/>
                  </a:lnTo>
                  <a:lnTo>
                    <a:pt x="158849" y="209336"/>
                  </a:lnTo>
                  <a:lnTo>
                    <a:pt x="158372" y="209437"/>
                  </a:lnTo>
                  <a:lnTo>
                    <a:pt x="158147" y="209604"/>
                  </a:lnTo>
                  <a:lnTo>
                    <a:pt x="157856" y="209986"/>
                  </a:lnTo>
                  <a:lnTo>
                    <a:pt x="157647" y="210072"/>
                  </a:lnTo>
                  <a:lnTo>
                    <a:pt x="156677" y="209961"/>
                  </a:lnTo>
                  <a:lnTo>
                    <a:pt x="156030" y="209312"/>
                  </a:lnTo>
                  <a:lnTo>
                    <a:pt x="155484" y="209148"/>
                  </a:lnTo>
                  <a:lnTo>
                    <a:pt x="154659" y="209490"/>
                  </a:lnTo>
                  <a:lnTo>
                    <a:pt x="154272" y="210399"/>
                  </a:lnTo>
                  <a:lnTo>
                    <a:pt x="153805" y="210566"/>
                  </a:lnTo>
                  <a:lnTo>
                    <a:pt x="153294" y="210760"/>
                  </a:lnTo>
                  <a:lnTo>
                    <a:pt x="152664" y="211192"/>
                  </a:lnTo>
                  <a:lnTo>
                    <a:pt x="152590" y="211449"/>
                  </a:lnTo>
                  <a:lnTo>
                    <a:pt x="148686" y="211331"/>
                  </a:lnTo>
                  <a:lnTo>
                    <a:pt x="149086" y="210909"/>
                  </a:lnTo>
                  <a:lnTo>
                    <a:pt x="149577" y="210909"/>
                  </a:lnTo>
                  <a:lnTo>
                    <a:pt x="150161" y="210316"/>
                  </a:lnTo>
                  <a:lnTo>
                    <a:pt x="148821" y="210383"/>
                  </a:lnTo>
                  <a:lnTo>
                    <a:pt x="148452" y="210319"/>
                  </a:lnTo>
                  <a:lnTo>
                    <a:pt x="147627" y="209333"/>
                  </a:lnTo>
                  <a:lnTo>
                    <a:pt x="147613" y="208592"/>
                  </a:lnTo>
                  <a:lnTo>
                    <a:pt x="147696" y="208197"/>
                  </a:lnTo>
                  <a:lnTo>
                    <a:pt x="147620" y="207817"/>
                  </a:lnTo>
                  <a:lnTo>
                    <a:pt x="146819" y="205780"/>
                  </a:lnTo>
                  <a:lnTo>
                    <a:pt x="146324" y="205061"/>
                  </a:lnTo>
                  <a:lnTo>
                    <a:pt x="145938" y="204831"/>
                  </a:lnTo>
                  <a:lnTo>
                    <a:pt x="145952" y="203952"/>
                  </a:lnTo>
                  <a:lnTo>
                    <a:pt x="146450" y="203810"/>
                  </a:lnTo>
                  <a:lnTo>
                    <a:pt x="146373" y="202194"/>
                  </a:lnTo>
                  <a:lnTo>
                    <a:pt x="146127" y="201989"/>
                  </a:lnTo>
                  <a:lnTo>
                    <a:pt x="145523" y="201974"/>
                  </a:lnTo>
                  <a:lnTo>
                    <a:pt x="144844" y="201661"/>
                  </a:lnTo>
                  <a:lnTo>
                    <a:pt x="143325" y="201852"/>
                  </a:lnTo>
                  <a:lnTo>
                    <a:pt x="143092" y="202046"/>
                  </a:lnTo>
                  <a:lnTo>
                    <a:pt x="143099" y="202649"/>
                  </a:lnTo>
                  <a:lnTo>
                    <a:pt x="142677" y="203303"/>
                  </a:lnTo>
                  <a:lnTo>
                    <a:pt x="141909" y="203603"/>
                  </a:lnTo>
                  <a:lnTo>
                    <a:pt x="140906" y="204397"/>
                  </a:lnTo>
                  <a:lnTo>
                    <a:pt x="140151" y="204517"/>
                  </a:lnTo>
                  <a:lnTo>
                    <a:pt x="138678" y="204341"/>
                  </a:lnTo>
                  <a:lnTo>
                    <a:pt x="138691" y="204567"/>
                  </a:lnTo>
                  <a:lnTo>
                    <a:pt x="139077" y="205744"/>
                  </a:lnTo>
                  <a:lnTo>
                    <a:pt x="139456" y="206158"/>
                  </a:lnTo>
                  <a:lnTo>
                    <a:pt x="139599" y="206556"/>
                  </a:lnTo>
                  <a:lnTo>
                    <a:pt x="139494" y="207145"/>
                  </a:lnTo>
                  <a:lnTo>
                    <a:pt x="139223" y="207320"/>
                  </a:lnTo>
                  <a:lnTo>
                    <a:pt x="140815" y="210363"/>
                  </a:lnTo>
                  <a:lnTo>
                    <a:pt x="140739" y="211733"/>
                  </a:lnTo>
                  <a:lnTo>
                    <a:pt x="140687" y="211946"/>
                  </a:lnTo>
                  <a:lnTo>
                    <a:pt x="140465" y="212326"/>
                  </a:lnTo>
                  <a:lnTo>
                    <a:pt x="139961" y="214023"/>
                  </a:lnTo>
                  <a:lnTo>
                    <a:pt x="140020" y="214228"/>
                  </a:lnTo>
                  <a:lnTo>
                    <a:pt x="140009" y="214712"/>
                  </a:lnTo>
                  <a:lnTo>
                    <a:pt x="139713" y="216190"/>
                  </a:lnTo>
                  <a:lnTo>
                    <a:pt x="139441" y="216548"/>
                  </a:lnTo>
                  <a:lnTo>
                    <a:pt x="139575" y="217421"/>
                  </a:lnTo>
                  <a:lnTo>
                    <a:pt x="138738" y="218082"/>
                  </a:lnTo>
                  <a:lnTo>
                    <a:pt x="138327" y="218301"/>
                  </a:lnTo>
                  <a:lnTo>
                    <a:pt x="137520" y="217858"/>
                  </a:lnTo>
                  <a:lnTo>
                    <a:pt x="136884" y="217768"/>
                  </a:lnTo>
                  <a:lnTo>
                    <a:pt x="136703" y="218274"/>
                  </a:lnTo>
                  <a:lnTo>
                    <a:pt x="136626" y="218814"/>
                  </a:lnTo>
                  <a:lnTo>
                    <a:pt x="136701" y="219674"/>
                  </a:lnTo>
                  <a:lnTo>
                    <a:pt x="138193" y="220963"/>
                  </a:lnTo>
                  <a:lnTo>
                    <a:pt x="138409" y="221514"/>
                  </a:lnTo>
                  <a:lnTo>
                    <a:pt x="137758" y="221979"/>
                  </a:lnTo>
                  <a:lnTo>
                    <a:pt x="137740" y="222396"/>
                  </a:lnTo>
                  <a:lnTo>
                    <a:pt x="137848" y="222828"/>
                  </a:lnTo>
                  <a:lnTo>
                    <a:pt x="137632" y="223438"/>
                  </a:lnTo>
                  <a:lnTo>
                    <a:pt x="137052" y="223379"/>
                  </a:lnTo>
                  <a:lnTo>
                    <a:pt x="136815" y="223926"/>
                  </a:lnTo>
                  <a:lnTo>
                    <a:pt x="135914" y="224693"/>
                  </a:lnTo>
                  <a:lnTo>
                    <a:pt x="135511" y="224738"/>
                  </a:lnTo>
                  <a:lnTo>
                    <a:pt x="135302" y="224418"/>
                  </a:lnTo>
                  <a:lnTo>
                    <a:pt x="135282" y="223073"/>
                  </a:lnTo>
                  <a:lnTo>
                    <a:pt x="135076" y="222887"/>
                  </a:lnTo>
                  <a:lnTo>
                    <a:pt x="134801" y="222774"/>
                  </a:lnTo>
                  <a:lnTo>
                    <a:pt x="134798" y="221967"/>
                  </a:lnTo>
                  <a:lnTo>
                    <a:pt x="134353" y="221975"/>
                  </a:lnTo>
                  <a:lnTo>
                    <a:pt x="133602" y="222321"/>
                  </a:lnTo>
                  <a:lnTo>
                    <a:pt x="132882" y="222522"/>
                  </a:lnTo>
                  <a:lnTo>
                    <a:pt x="131724" y="222470"/>
                  </a:lnTo>
                  <a:lnTo>
                    <a:pt x="131088" y="222332"/>
                  </a:lnTo>
                  <a:lnTo>
                    <a:pt x="131241" y="223200"/>
                  </a:lnTo>
                  <a:lnTo>
                    <a:pt x="131818" y="224965"/>
                  </a:lnTo>
                  <a:lnTo>
                    <a:pt x="132288" y="225918"/>
                  </a:lnTo>
                  <a:lnTo>
                    <a:pt x="132364" y="226555"/>
                  </a:lnTo>
                  <a:lnTo>
                    <a:pt x="132197" y="226939"/>
                  </a:lnTo>
                  <a:lnTo>
                    <a:pt x="131971" y="227080"/>
                  </a:lnTo>
                  <a:lnTo>
                    <a:pt x="131375" y="227226"/>
                  </a:lnTo>
                  <a:lnTo>
                    <a:pt x="131345" y="227363"/>
                  </a:lnTo>
                  <a:lnTo>
                    <a:pt x="131359" y="227803"/>
                  </a:lnTo>
                  <a:lnTo>
                    <a:pt x="131498" y="228086"/>
                  </a:lnTo>
                  <a:lnTo>
                    <a:pt x="131853" y="228339"/>
                  </a:lnTo>
                  <a:lnTo>
                    <a:pt x="132003" y="228651"/>
                  </a:lnTo>
                  <a:lnTo>
                    <a:pt x="132048" y="229095"/>
                  </a:lnTo>
                  <a:lnTo>
                    <a:pt x="131311" y="230789"/>
                  </a:lnTo>
                  <a:lnTo>
                    <a:pt x="131599" y="232007"/>
                  </a:lnTo>
                  <a:lnTo>
                    <a:pt x="131297" y="233344"/>
                  </a:lnTo>
                  <a:lnTo>
                    <a:pt x="131134" y="233515"/>
                  </a:lnTo>
                  <a:lnTo>
                    <a:pt x="130945" y="233423"/>
                  </a:lnTo>
                  <a:lnTo>
                    <a:pt x="131163" y="233014"/>
                  </a:lnTo>
                  <a:lnTo>
                    <a:pt x="131128" y="232747"/>
                  </a:lnTo>
                  <a:lnTo>
                    <a:pt x="130567" y="232499"/>
                  </a:lnTo>
                  <a:lnTo>
                    <a:pt x="129744" y="232409"/>
                  </a:lnTo>
                  <a:lnTo>
                    <a:pt x="129059" y="233523"/>
                  </a:lnTo>
                  <a:lnTo>
                    <a:pt x="128813" y="234134"/>
                  </a:lnTo>
                  <a:lnTo>
                    <a:pt x="128934" y="234614"/>
                  </a:lnTo>
                  <a:lnTo>
                    <a:pt x="128775" y="235612"/>
                  </a:lnTo>
                  <a:lnTo>
                    <a:pt x="128473" y="236160"/>
                  </a:lnTo>
                  <a:lnTo>
                    <a:pt x="128504" y="236353"/>
                  </a:lnTo>
                  <a:lnTo>
                    <a:pt x="129241" y="237988"/>
                  </a:lnTo>
                  <a:lnTo>
                    <a:pt x="129009" y="238270"/>
                  </a:lnTo>
                  <a:lnTo>
                    <a:pt x="127792" y="237813"/>
                  </a:lnTo>
                  <a:lnTo>
                    <a:pt x="127196" y="237244"/>
                  </a:lnTo>
                  <a:lnTo>
                    <a:pt x="127633" y="237249"/>
                  </a:lnTo>
                  <a:lnTo>
                    <a:pt x="127634" y="236072"/>
                  </a:lnTo>
                  <a:lnTo>
                    <a:pt x="127368" y="236249"/>
                  </a:lnTo>
                  <a:lnTo>
                    <a:pt x="127090" y="236603"/>
                  </a:lnTo>
                  <a:lnTo>
                    <a:pt x="126149" y="236622"/>
                  </a:lnTo>
                  <a:lnTo>
                    <a:pt x="125179" y="236906"/>
                  </a:lnTo>
                  <a:lnTo>
                    <a:pt x="124481" y="236914"/>
                  </a:lnTo>
                  <a:lnTo>
                    <a:pt x="123879" y="236676"/>
                  </a:lnTo>
                  <a:lnTo>
                    <a:pt x="123711" y="236690"/>
                  </a:lnTo>
                  <a:lnTo>
                    <a:pt x="123363" y="236955"/>
                  </a:lnTo>
                  <a:lnTo>
                    <a:pt x="122884" y="237494"/>
                  </a:lnTo>
                  <a:lnTo>
                    <a:pt x="122739" y="237553"/>
                  </a:lnTo>
                  <a:lnTo>
                    <a:pt x="122530" y="236965"/>
                  </a:lnTo>
                  <a:lnTo>
                    <a:pt x="122499" y="236530"/>
                  </a:lnTo>
                  <a:lnTo>
                    <a:pt x="122524" y="235327"/>
                  </a:lnTo>
                  <a:lnTo>
                    <a:pt x="122631" y="235189"/>
                  </a:lnTo>
                  <a:lnTo>
                    <a:pt x="122639" y="234712"/>
                  </a:lnTo>
                  <a:lnTo>
                    <a:pt x="122225" y="234146"/>
                  </a:lnTo>
                  <a:lnTo>
                    <a:pt x="121725" y="233941"/>
                  </a:lnTo>
                  <a:lnTo>
                    <a:pt x="121701" y="233770"/>
                  </a:lnTo>
                  <a:lnTo>
                    <a:pt x="121934" y="232489"/>
                  </a:lnTo>
                  <a:lnTo>
                    <a:pt x="122219" y="232492"/>
                  </a:lnTo>
                  <a:lnTo>
                    <a:pt x="122219" y="232292"/>
                  </a:lnTo>
                  <a:lnTo>
                    <a:pt x="121764" y="231212"/>
                  </a:lnTo>
                  <a:lnTo>
                    <a:pt x="121365" y="230895"/>
                  </a:lnTo>
                  <a:lnTo>
                    <a:pt x="120878" y="230783"/>
                  </a:lnTo>
                  <a:lnTo>
                    <a:pt x="120058" y="230239"/>
                  </a:lnTo>
                  <a:lnTo>
                    <a:pt x="119523" y="229174"/>
                  </a:lnTo>
                  <a:lnTo>
                    <a:pt x="119113" y="228563"/>
                  </a:lnTo>
                  <a:lnTo>
                    <a:pt x="118731" y="228887"/>
                  </a:lnTo>
                  <a:lnTo>
                    <a:pt x="118154" y="229713"/>
                  </a:lnTo>
                  <a:lnTo>
                    <a:pt x="117973" y="229698"/>
                  </a:lnTo>
                  <a:lnTo>
                    <a:pt x="117837" y="230007"/>
                  </a:lnTo>
                  <a:lnTo>
                    <a:pt x="117636" y="231076"/>
                  </a:lnTo>
                  <a:lnTo>
                    <a:pt x="117889" y="232324"/>
                  </a:lnTo>
                  <a:lnTo>
                    <a:pt x="118031" y="232406"/>
                  </a:lnTo>
                  <a:lnTo>
                    <a:pt x="118247" y="232812"/>
                  </a:lnTo>
                  <a:lnTo>
                    <a:pt x="118431" y="233776"/>
                  </a:lnTo>
                  <a:lnTo>
                    <a:pt x="118233" y="234886"/>
                  </a:lnTo>
                  <a:lnTo>
                    <a:pt x="117944" y="235083"/>
                  </a:lnTo>
                  <a:lnTo>
                    <a:pt x="117892" y="235299"/>
                  </a:lnTo>
                  <a:lnTo>
                    <a:pt x="117836" y="236502"/>
                  </a:lnTo>
                  <a:lnTo>
                    <a:pt x="117423" y="238367"/>
                  </a:lnTo>
                  <a:lnTo>
                    <a:pt x="116986" y="238835"/>
                  </a:lnTo>
                  <a:lnTo>
                    <a:pt x="116106" y="238777"/>
                  </a:lnTo>
                  <a:lnTo>
                    <a:pt x="114289" y="238047"/>
                  </a:lnTo>
                  <a:lnTo>
                    <a:pt x="113789" y="237310"/>
                  </a:lnTo>
                  <a:lnTo>
                    <a:pt x="113097" y="237087"/>
                  </a:lnTo>
                  <a:lnTo>
                    <a:pt x="112711" y="236621"/>
                  </a:lnTo>
                  <a:lnTo>
                    <a:pt x="111954" y="235903"/>
                  </a:lnTo>
                  <a:lnTo>
                    <a:pt x="111478" y="235687"/>
                  </a:lnTo>
                  <a:lnTo>
                    <a:pt x="110713" y="235531"/>
                  </a:lnTo>
                  <a:lnTo>
                    <a:pt x="110620" y="236298"/>
                  </a:lnTo>
                  <a:lnTo>
                    <a:pt x="110418" y="236879"/>
                  </a:lnTo>
                  <a:lnTo>
                    <a:pt x="109561" y="237650"/>
                  </a:lnTo>
                  <a:lnTo>
                    <a:pt x="109383" y="237955"/>
                  </a:lnTo>
                  <a:lnTo>
                    <a:pt x="109286" y="238414"/>
                  </a:lnTo>
                  <a:lnTo>
                    <a:pt x="108085" y="238936"/>
                  </a:lnTo>
                  <a:lnTo>
                    <a:pt x="106244" y="239096"/>
                  </a:lnTo>
                  <a:lnTo>
                    <a:pt x="105952" y="238988"/>
                  </a:lnTo>
                  <a:lnTo>
                    <a:pt x="106012" y="239542"/>
                  </a:lnTo>
                  <a:lnTo>
                    <a:pt x="106165" y="240316"/>
                  </a:lnTo>
                  <a:lnTo>
                    <a:pt x="106133" y="241187"/>
                  </a:lnTo>
                  <a:lnTo>
                    <a:pt x="106253" y="241466"/>
                  </a:lnTo>
                  <a:lnTo>
                    <a:pt x="106666" y="241901"/>
                  </a:lnTo>
                  <a:lnTo>
                    <a:pt x="106797" y="242165"/>
                  </a:lnTo>
                  <a:lnTo>
                    <a:pt x="106727" y="242390"/>
                  </a:lnTo>
                  <a:lnTo>
                    <a:pt x="106227" y="242817"/>
                  </a:lnTo>
                  <a:lnTo>
                    <a:pt x="106221" y="243524"/>
                  </a:lnTo>
                  <a:lnTo>
                    <a:pt x="105904" y="243824"/>
                  </a:lnTo>
                  <a:lnTo>
                    <a:pt x="104423" y="244350"/>
                  </a:lnTo>
                  <a:lnTo>
                    <a:pt x="103279" y="244355"/>
                  </a:lnTo>
                  <a:lnTo>
                    <a:pt x="103313" y="244625"/>
                  </a:lnTo>
                  <a:lnTo>
                    <a:pt x="103407" y="244806"/>
                  </a:lnTo>
                  <a:lnTo>
                    <a:pt x="104860" y="246207"/>
                  </a:lnTo>
                  <a:lnTo>
                    <a:pt x="105000" y="246607"/>
                  </a:lnTo>
                  <a:lnTo>
                    <a:pt x="105161" y="246781"/>
                  </a:lnTo>
                  <a:lnTo>
                    <a:pt x="105412" y="246764"/>
                  </a:lnTo>
                  <a:lnTo>
                    <a:pt x="106034" y="246306"/>
                  </a:lnTo>
                  <a:lnTo>
                    <a:pt x="106228" y="246318"/>
                  </a:lnTo>
                  <a:lnTo>
                    <a:pt x="106926" y="246810"/>
                  </a:lnTo>
                  <a:lnTo>
                    <a:pt x="107283" y="247181"/>
                  </a:lnTo>
                  <a:lnTo>
                    <a:pt x="107393" y="247445"/>
                  </a:lnTo>
                  <a:lnTo>
                    <a:pt x="107286" y="247916"/>
                  </a:lnTo>
                  <a:lnTo>
                    <a:pt x="107105" y="247987"/>
                  </a:lnTo>
                  <a:lnTo>
                    <a:pt x="106712" y="247293"/>
                  </a:lnTo>
                  <a:lnTo>
                    <a:pt x="106440" y="247193"/>
                  </a:lnTo>
                  <a:lnTo>
                    <a:pt x="106285" y="247244"/>
                  </a:lnTo>
                  <a:lnTo>
                    <a:pt x="106159" y="247416"/>
                  </a:lnTo>
                  <a:lnTo>
                    <a:pt x="106074" y="247784"/>
                  </a:lnTo>
                  <a:lnTo>
                    <a:pt x="106255" y="248148"/>
                  </a:lnTo>
                  <a:lnTo>
                    <a:pt x="106278" y="248563"/>
                  </a:lnTo>
                  <a:lnTo>
                    <a:pt x="105469" y="249564"/>
                  </a:lnTo>
                  <a:lnTo>
                    <a:pt x="104636" y="250373"/>
                  </a:lnTo>
                  <a:lnTo>
                    <a:pt x="104499" y="250646"/>
                  </a:lnTo>
                  <a:lnTo>
                    <a:pt x="104383" y="251140"/>
                  </a:lnTo>
                  <a:lnTo>
                    <a:pt x="104377" y="251670"/>
                  </a:lnTo>
                  <a:lnTo>
                    <a:pt x="105463" y="253037"/>
                  </a:lnTo>
                  <a:lnTo>
                    <a:pt x="105665" y="253381"/>
                  </a:lnTo>
                  <a:lnTo>
                    <a:pt x="106109" y="253465"/>
                  </a:lnTo>
                  <a:lnTo>
                    <a:pt x="107900" y="253415"/>
                  </a:lnTo>
                  <a:lnTo>
                    <a:pt x="109166" y="253043"/>
                  </a:lnTo>
                  <a:lnTo>
                    <a:pt x="109449" y="253174"/>
                  </a:lnTo>
                  <a:lnTo>
                    <a:pt x="109520" y="253395"/>
                  </a:lnTo>
                  <a:lnTo>
                    <a:pt x="109578" y="254344"/>
                  </a:lnTo>
                  <a:lnTo>
                    <a:pt x="109710" y="254656"/>
                  </a:lnTo>
                  <a:lnTo>
                    <a:pt x="109955" y="254980"/>
                  </a:lnTo>
                  <a:lnTo>
                    <a:pt x="109972" y="255278"/>
                  </a:lnTo>
                  <a:lnTo>
                    <a:pt x="109323" y="256576"/>
                  </a:lnTo>
                  <a:lnTo>
                    <a:pt x="109115" y="256814"/>
                  </a:lnTo>
                  <a:lnTo>
                    <a:pt x="108882" y="256885"/>
                  </a:lnTo>
                  <a:lnTo>
                    <a:pt x="108385" y="256846"/>
                  </a:lnTo>
                  <a:lnTo>
                    <a:pt x="108295" y="256571"/>
                  </a:lnTo>
                  <a:lnTo>
                    <a:pt x="108262" y="255945"/>
                  </a:lnTo>
                  <a:lnTo>
                    <a:pt x="108138" y="255755"/>
                  </a:lnTo>
                  <a:lnTo>
                    <a:pt x="107934" y="255721"/>
                  </a:lnTo>
                  <a:lnTo>
                    <a:pt x="107190" y="256819"/>
                  </a:lnTo>
                  <a:lnTo>
                    <a:pt x="107160" y="256986"/>
                  </a:lnTo>
                  <a:lnTo>
                    <a:pt x="107213" y="257193"/>
                  </a:lnTo>
                  <a:lnTo>
                    <a:pt x="107546" y="257603"/>
                  </a:lnTo>
                  <a:lnTo>
                    <a:pt x="108077" y="258671"/>
                  </a:lnTo>
                  <a:lnTo>
                    <a:pt x="108134" y="258985"/>
                  </a:lnTo>
                  <a:lnTo>
                    <a:pt x="108103" y="259196"/>
                  </a:lnTo>
                  <a:lnTo>
                    <a:pt x="107856" y="259440"/>
                  </a:lnTo>
                  <a:lnTo>
                    <a:pt x="107526" y="259380"/>
                  </a:lnTo>
                  <a:lnTo>
                    <a:pt x="107266" y="259057"/>
                  </a:lnTo>
                  <a:lnTo>
                    <a:pt x="106889" y="258800"/>
                  </a:lnTo>
                  <a:lnTo>
                    <a:pt x="106080" y="259357"/>
                  </a:lnTo>
                  <a:lnTo>
                    <a:pt x="105638" y="259755"/>
                  </a:lnTo>
                  <a:lnTo>
                    <a:pt x="105293" y="260245"/>
                  </a:lnTo>
                  <a:lnTo>
                    <a:pt x="104754" y="260378"/>
                  </a:lnTo>
                  <a:lnTo>
                    <a:pt x="104580" y="258951"/>
                  </a:lnTo>
                  <a:lnTo>
                    <a:pt x="102693" y="258976"/>
                  </a:lnTo>
                  <a:lnTo>
                    <a:pt x="101499" y="258756"/>
                  </a:lnTo>
                  <a:lnTo>
                    <a:pt x="100132" y="258227"/>
                  </a:lnTo>
                  <a:lnTo>
                    <a:pt x="99705" y="258002"/>
                  </a:lnTo>
                  <a:lnTo>
                    <a:pt x="99729" y="256889"/>
                  </a:lnTo>
                  <a:lnTo>
                    <a:pt x="98029" y="256413"/>
                  </a:lnTo>
                  <a:lnTo>
                    <a:pt x="96565" y="255829"/>
                  </a:lnTo>
                  <a:lnTo>
                    <a:pt x="96409" y="255390"/>
                  </a:lnTo>
                  <a:lnTo>
                    <a:pt x="95277" y="254246"/>
                  </a:lnTo>
                  <a:lnTo>
                    <a:pt x="94965" y="254239"/>
                  </a:lnTo>
                  <a:lnTo>
                    <a:pt x="94694" y="254463"/>
                  </a:lnTo>
                  <a:lnTo>
                    <a:pt x="94535" y="254973"/>
                  </a:lnTo>
                  <a:lnTo>
                    <a:pt x="93997" y="255699"/>
                  </a:lnTo>
                  <a:lnTo>
                    <a:pt x="93539" y="256020"/>
                  </a:lnTo>
                  <a:lnTo>
                    <a:pt x="93029" y="256206"/>
                  </a:lnTo>
                  <a:lnTo>
                    <a:pt x="92564" y="256199"/>
                  </a:lnTo>
                  <a:lnTo>
                    <a:pt x="91801" y="256605"/>
                  </a:lnTo>
                  <a:lnTo>
                    <a:pt x="90707" y="257425"/>
                  </a:lnTo>
                  <a:lnTo>
                    <a:pt x="90309" y="258121"/>
                  </a:lnTo>
                  <a:lnTo>
                    <a:pt x="90100" y="257976"/>
                  </a:lnTo>
                  <a:lnTo>
                    <a:pt x="89927" y="257648"/>
                  </a:lnTo>
                  <a:lnTo>
                    <a:pt x="89909" y="257410"/>
                  </a:lnTo>
                  <a:lnTo>
                    <a:pt x="89438" y="256557"/>
                  </a:lnTo>
                  <a:lnTo>
                    <a:pt x="89025" y="256102"/>
                  </a:lnTo>
                  <a:lnTo>
                    <a:pt x="88827" y="255718"/>
                  </a:lnTo>
                  <a:lnTo>
                    <a:pt x="88557" y="254713"/>
                  </a:lnTo>
                  <a:lnTo>
                    <a:pt x="88234" y="254083"/>
                  </a:lnTo>
                  <a:lnTo>
                    <a:pt x="87707" y="253439"/>
                  </a:lnTo>
                  <a:lnTo>
                    <a:pt x="87263" y="253062"/>
                  </a:lnTo>
                  <a:lnTo>
                    <a:pt x="86489" y="252805"/>
                  </a:lnTo>
                  <a:lnTo>
                    <a:pt x="85961" y="252768"/>
                  </a:lnTo>
                  <a:lnTo>
                    <a:pt x="85107" y="253274"/>
                  </a:lnTo>
                  <a:lnTo>
                    <a:pt x="84442" y="253409"/>
                  </a:lnTo>
                  <a:lnTo>
                    <a:pt x="83774" y="253382"/>
                  </a:lnTo>
                  <a:lnTo>
                    <a:pt x="82287" y="251760"/>
                  </a:lnTo>
                  <a:lnTo>
                    <a:pt x="82417" y="252570"/>
                  </a:lnTo>
                  <a:lnTo>
                    <a:pt x="82278" y="253173"/>
                  </a:lnTo>
                  <a:lnTo>
                    <a:pt x="82136" y="253214"/>
                  </a:lnTo>
                  <a:lnTo>
                    <a:pt x="81202" y="252499"/>
                  </a:lnTo>
                  <a:lnTo>
                    <a:pt x="81106" y="252251"/>
                  </a:lnTo>
                  <a:lnTo>
                    <a:pt x="80619" y="252201"/>
                  </a:lnTo>
                  <a:lnTo>
                    <a:pt x="79935" y="251513"/>
                  </a:lnTo>
                  <a:lnTo>
                    <a:pt x="79914" y="251166"/>
                  </a:lnTo>
                  <a:lnTo>
                    <a:pt x="79768" y="250950"/>
                  </a:lnTo>
                  <a:lnTo>
                    <a:pt x="79407" y="250846"/>
                  </a:lnTo>
                  <a:lnTo>
                    <a:pt x="78897" y="250827"/>
                  </a:lnTo>
                  <a:lnTo>
                    <a:pt x="78314" y="250977"/>
                  </a:lnTo>
                  <a:lnTo>
                    <a:pt x="77949" y="251141"/>
                  </a:lnTo>
                  <a:lnTo>
                    <a:pt x="77859" y="251480"/>
                  </a:lnTo>
                  <a:lnTo>
                    <a:pt x="77207" y="251823"/>
                  </a:lnTo>
                  <a:lnTo>
                    <a:pt x="77057" y="251853"/>
                  </a:lnTo>
                  <a:lnTo>
                    <a:pt x="76370" y="251626"/>
                  </a:lnTo>
                  <a:lnTo>
                    <a:pt x="75901" y="251842"/>
                  </a:lnTo>
                  <a:lnTo>
                    <a:pt x="75714" y="252397"/>
                  </a:lnTo>
                  <a:lnTo>
                    <a:pt x="75937" y="253339"/>
                  </a:lnTo>
                  <a:lnTo>
                    <a:pt x="75844" y="255000"/>
                  </a:lnTo>
                  <a:lnTo>
                    <a:pt x="75153" y="254640"/>
                  </a:lnTo>
                  <a:lnTo>
                    <a:pt x="74594" y="254021"/>
                  </a:lnTo>
                  <a:lnTo>
                    <a:pt x="74630" y="257063"/>
                  </a:lnTo>
                  <a:lnTo>
                    <a:pt x="74728" y="258700"/>
                  </a:lnTo>
                  <a:lnTo>
                    <a:pt x="74380" y="258662"/>
                  </a:lnTo>
                  <a:lnTo>
                    <a:pt x="73502" y="258960"/>
                  </a:lnTo>
                  <a:lnTo>
                    <a:pt x="73190" y="259224"/>
                  </a:lnTo>
                  <a:lnTo>
                    <a:pt x="72893" y="259357"/>
                  </a:lnTo>
                  <a:lnTo>
                    <a:pt x="72705" y="258383"/>
                  </a:lnTo>
                  <a:lnTo>
                    <a:pt x="71023" y="252608"/>
                  </a:lnTo>
                  <a:lnTo>
                    <a:pt x="71022" y="251852"/>
                  </a:lnTo>
                  <a:lnTo>
                    <a:pt x="71136" y="251327"/>
                  </a:lnTo>
                  <a:lnTo>
                    <a:pt x="71312" y="250958"/>
                  </a:lnTo>
                  <a:lnTo>
                    <a:pt x="71950" y="250004"/>
                  </a:lnTo>
                  <a:lnTo>
                    <a:pt x="72099" y="249657"/>
                  </a:lnTo>
                  <a:lnTo>
                    <a:pt x="72216" y="249099"/>
                  </a:lnTo>
                  <a:lnTo>
                    <a:pt x="70871" y="248851"/>
                  </a:lnTo>
                  <a:lnTo>
                    <a:pt x="70072" y="251237"/>
                  </a:lnTo>
                  <a:lnTo>
                    <a:pt x="70086" y="252213"/>
                  </a:lnTo>
                  <a:lnTo>
                    <a:pt x="69773" y="251960"/>
                  </a:lnTo>
                  <a:lnTo>
                    <a:pt x="69774" y="251267"/>
                  </a:lnTo>
                  <a:lnTo>
                    <a:pt x="69569" y="250906"/>
                  </a:lnTo>
                  <a:lnTo>
                    <a:pt x="69434" y="250783"/>
                  </a:lnTo>
                  <a:lnTo>
                    <a:pt x="68790" y="250569"/>
                  </a:lnTo>
                  <a:lnTo>
                    <a:pt x="68586" y="251557"/>
                  </a:lnTo>
                  <a:lnTo>
                    <a:pt x="68152" y="252470"/>
                  </a:lnTo>
                  <a:lnTo>
                    <a:pt x="67836" y="252663"/>
                  </a:lnTo>
                  <a:lnTo>
                    <a:pt x="67545" y="252678"/>
                  </a:lnTo>
                  <a:lnTo>
                    <a:pt x="66715" y="252395"/>
                  </a:lnTo>
                  <a:lnTo>
                    <a:pt x="66354" y="252041"/>
                  </a:lnTo>
                  <a:lnTo>
                    <a:pt x="66128" y="251699"/>
                  </a:lnTo>
                  <a:lnTo>
                    <a:pt x="65823" y="251781"/>
                  </a:lnTo>
                  <a:lnTo>
                    <a:pt x="65545" y="252202"/>
                  </a:lnTo>
                  <a:lnTo>
                    <a:pt x="65486" y="252403"/>
                  </a:lnTo>
                  <a:lnTo>
                    <a:pt x="65434" y="253073"/>
                  </a:lnTo>
                  <a:lnTo>
                    <a:pt x="65465" y="253527"/>
                  </a:lnTo>
                  <a:lnTo>
                    <a:pt x="65146" y="253934"/>
                  </a:lnTo>
                  <a:lnTo>
                    <a:pt x="64827" y="254016"/>
                  </a:lnTo>
                  <a:lnTo>
                    <a:pt x="64261" y="253829"/>
                  </a:lnTo>
                  <a:lnTo>
                    <a:pt x="63237" y="252962"/>
                  </a:lnTo>
                  <a:lnTo>
                    <a:pt x="62990" y="252299"/>
                  </a:lnTo>
                  <a:lnTo>
                    <a:pt x="62594" y="250351"/>
                  </a:lnTo>
                  <a:lnTo>
                    <a:pt x="62927" y="249647"/>
                  </a:lnTo>
                  <a:lnTo>
                    <a:pt x="63128" y="249509"/>
                  </a:lnTo>
                  <a:lnTo>
                    <a:pt x="63166" y="249274"/>
                  </a:lnTo>
                  <a:lnTo>
                    <a:pt x="63121" y="248440"/>
                  </a:lnTo>
                  <a:lnTo>
                    <a:pt x="62961" y="248425"/>
                  </a:lnTo>
                  <a:lnTo>
                    <a:pt x="62197" y="247963"/>
                  </a:lnTo>
                  <a:lnTo>
                    <a:pt x="62055" y="248042"/>
                  </a:lnTo>
                  <a:lnTo>
                    <a:pt x="61940" y="248217"/>
                  </a:lnTo>
                  <a:lnTo>
                    <a:pt x="61572" y="249133"/>
                  </a:lnTo>
                  <a:lnTo>
                    <a:pt x="60187" y="249968"/>
                  </a:lnTo>
                  <a:lnTo>
                    <a:pt x="59483" y="250501"/>
                  </a:lnTo>
                  <a:lnTo>
                    <a:pt x="59497" y="250922"/>
                  </a:lnTo>
                  <a:lnTo>
                    <a:pt x="59355" y="251317"/>
                  </a:lnTo>
                  <a:lnTo>
                    <a:pt x="58769" y="251630"/>
                  </a:lnTo>
                  <a:lnTo>
                    <a:pt x="58470" y="252949"/>
                  </a:lnTo>
                  <a:lnTo>
                    <a:pt x="58313" y="253228"/>
                  </a:lnTo>
                  <a:lnTo>
                    <a:pt x="57025" y="253049"/>
                  </a:lnTo>
                  <a:lnTo>
                    <a:pt x="56866" y="252959"/>
                  </a:lnTo>
                  <a:lnTo>
                    <a:pt x="56734" y="252493"/>
                  </a:lnTo>
                  <a:lnTo>
                    <a:pt x="56720" y="252166"/>
                  </a:lnTo>
                  <a:lnTo>
                    <a:pt x="56132" y="252084"/>
                  </a:lnTo>
                  <a:lnTo>
                    <a:pt x="55328" y="253149"/>
                  </a:lnTo>
                  <a:lnTo>
                    <a:pt x="55283" y="253338"/>
                  </a:lnTo>
                  <a:lnTo>
                    <a:pt x="55390" y="253469"/>
                  </a:lnTo>
                  <a:lnTo>
                    <a:pt x="55418" y="253819"/>
                  </a:lnTo>
                  <a:lnTo>
                    <a:pt x="55279" y="254590"/>
                  </a:lnTo>
                  <a:lnTo>
                    <a:pt x="55091" y="255060"/>
                  </a:lnTo>
                  <a:lnTo>
                    <a:pt x="54782" y="255547"/>
                  </a:lnTo>
                  <a:lnTo>
                    <a:pt x="54487" y="255745"/>
                  </a:lnTo>
                  <a:lnTo>
                    <a:pt x="53869" y="257000"/>
                  </a:lnTo>
                  <a:lnTo>
                    <a:pt x="53328" y="257827"/>
                  </a:lnTo>
                  <a:lnTo>
                    <a:pt x="53164" y="257987"/>
                  </a:lnTo>
                  <a:lnTo>
                    <a:pt x="52810" y="257923"/>
                  </a:lnTo>
                  <a:lnTo>
                    <a:pt x="52423" y="258057"/>
                  </a:lnTo>
                  <a:lnTo>
                    <a:pt x="52484" y="258646"/>
                  </a:lnTo>
                  <a:lnTo>
                    <a:pt x="52585" y="258959"/>
                  </a:lnTo>
                  <a:lnTo>
                    <a:pt x="52536" y="259324"/>
                  </a:lnTo>
                  <a:lnTo>
                    <a:pt x="52426" y="259815"/>
                  </a:lnTo>
                  <a:lnTo>
                    <a:pt x="52068" y="260688"/>
                  </a:lnTo>
                  <a:lnTo>
                    <a:pt x="51735" y="262293"/>
                  </a:lnTo>
                  <a:lnTo>
                    <a:pt x="51045" y="262729"/>
                  </a:lnTo>
                  <a:lnTo>
                    <a:pt x="50604" y="263180"/>
                  </a:lnTo>
                  <a:lnTo>
                    <a:pt x="49976" y="264118"/>
                  </a:lnTo>
                  <a:lnTo>
                    <a:pt x="49868" y="264558"/>
                  </a:lnTo>
                  <a:lnTo>
                    <a:pt x="49286" y="264998"/>
                  </a:lnTo>
                  <a:lnTo>
                    <a:pt x="48287" y="265188"/>
                  </a:lnTo>
                  <a:lnTo>
                    <a:pt x="47267" y="264920"/>
                  </a:lnTo>
                  <a:lnTo>
                    <a:pt x="47682" y="263315"/>
                  </a:lnTo>
                  <a:lnTo>
                    <a:pt x="46809" y="263139"/>
                  </a:lnTo>
                  <a:lnTo>
                    <a:pt x="46014" y="263821"/>
                  </a:lnTo>
                  <a:lnTo>
                    <a:pt x="45279" y="265226"/>
                  </a:lnTo>
                  <a:lnTo>
                    <a:pt x="44277" y="266724"/>
                  </a:lnTo>
                  <a:lnTo>
                    <a:pt x="43854" y="267067"/>
                  </a:lnTo>
                  <a:lnTo>
                    <a:pt x="43410" y="267246"/>
                  </a:lnTo>
                  <a:lnTo>
                    <a:pt x="43397" y="267830"/>
                  </a:lnTo>
                  <a:lnTo>
                    <a:pt x="43735" y="268206"/>
                  </a:lnTo>
                  <a:lnTo>
                    <a:pt x="34794" y="268196"/>
                  </a:lnTo>
                  <a:lnTo>
                    <a:pt x="34515" y="268196"/>
                  </a:lnTo>
                  <a:lnTo>
                    <a:pt x="28490" y="268160"/>
                  </a:lnTo>
                  <a:lnTo>
                    <a:pt x="28550" y="255959"/>
                  </a:lnTo>
                  <a:lnTo>
                    <a:pt x="29163" y="255910"/>
                  </a:lnTo>
                  <a:lnTo>
                    <a:pt x="29861" y="256498"/>
                  </a:lnTo>
                  <a:lnTo>
                    <a:pt x="30222" y="257142"/>
                  </a:lnTo>
                  <a:lnTo>
                    <a:pt x="30788" y="257284"/>
                  </a:lnTo>
                  <a:lnTo>
                    <a:pt x="32145" y="255782"/>
                  </a:lnTo>
                  <a:lnTo>
                    <a:pt x="32482" y="255741"/>
                  </a:lnTo>
                  <a:lnTo>
                    <a:pt x="32707" y="256002"/>
                  </a:lnTo>
                  <a:lnTo>
                    <a:pt x="32891" y="256080"/>
                  </a:lnTo>
                  <a:lnTo>
                    <a:pt x="33683" y="255726"/>
                  </a:lnTo>
                  <a:lnTo>
                    <a:pt x="33815" y="255540"/>
                  </a:lnTo>
                  <a:lnTo>
                    <a:pt x="33905" y="255160"/>
                  </a:lnTo>
                  <a:lnTo>
                    <a:pt x="34148" y="254858"/>
                  </a:lnTo>
                  <a:lnTo>
                    <a:pt x="34745" y="254411"/>
                  </a:lnTo>
                  <a:lnTo>
                    <a:pt x="35668" y="254117"/>
                  </a:lnTo>
                  <a:lnTo>
                    <a:pt x="35998" y="253424"/>
                  </a:lnTo>
                  <a:lnTo>
                    <a:pt x="36193" y="253226"/>
                  </a:lnTo>
                  <a:lnTo>
                    <a:pt x="36904" y="253226"/>
                  </a:lnTo>
                  <a:lnTo>
                    <a:pt x="36956" y="253066"/>
                  </a:lnTo>
                  <a:lnTo>
                    <a:pt x="36957" y="252191"/>
                  </a:lnTo>
                  <a:lnTo>
                    <a:pt x="36852" y="251956"/>
                  </a:lnTo>
                  <a:lnTo>
                    <a:pt x="36797" y="251539"/>
                  </a:lnTo>
                  <a:lnTo>
                    <a:pt x="36846" y="250377"/>
                  </a:lnTo>
                  <a:lnTo>
                    <a:pt x="37328" y="250403"/>
                  </a:lnTo>
                  <a:lnTo>
                    <a:pt x="37318" y="247951"/>
                  </a:lnTo>
                  <a:lnTo>
                    <a:pt x="35756" y="247951"/>
                  </a:lnTo>
                  <a:lnTo>
                    <a:pt x="34627" y="247105"/>
                  </a:lnTo>
                  <a:lnTo>
                    <a:pt x="34554" y="246491"/>
                  </a:lnTo>
                  <a:lnTo>
                    <a:pt x="34603" y="245921"/>
                  </a:lnTo>
                  <a:lnTo>
                    <a:pt x="33988" y="245325"/>
                  </a:lnTo>
                  <a:lnTo>
                    <a:pt x="33557" y="245262"/>
                  </a:lnTo>
                  <a:lnTo>
                    <a:pt x="33095" y="245329"/>
                  </a:lnTo>
                  <a:lnTo>
                    <a:pt x="32324" y="245284"/>
                  </a:lnTo>
                  <a:lnTo>
                    <a:pt x="31747" y="245064"/>
                  </a:lnTo>
                  <a:lnTo>
                    <a:pt x="31383" y="244811"/>
                  </a:lnTo>
                  <a:lnTo>
                    <a:pt x="31084" y="244222"/>
                  </a:lnTo>
                  <a:lnTo>
                    <a:pt x="31091" y="240039"/>
                  </a:lnTo>
                  <a:lnTo>
                    <a:pt x="31117" y="238416"/>
                  </a:lnTo>
                  <a:lnTo>
                    <a:pt x="31122" y="237868"/>
                  </a:lnTo>
                  <a:lnTo>
                    <a:pt x="31130" y="235369"/>
                  </a:lnTo>
                  <a:lnTo>
                    <a:pt x="30535" y="235134"/>
                  </a:lnTo>
                  <a:lnTo>
                    <a:pt x="29829" y="234683"/>
                  </a:lnTo>
                  <a:lnTo>
                    <a:pt x="28515" y="234136"/>
                  </a:lnTo>
                  <a:lnTo>
                    <a:pt x="27952" y="233790"/>
                  </a:lnTo>
                  <a:lnTo>
                    <a:pt x="26232" y="234246"/>
                  </a:lnTo>
                  <a:lnTo>
                    <a:pt x="24296" y="234416"/>
                  </a:lnTo>
                  <a:lnTo>
                    <a:pt x="23812" y="234781"/>
                  </a:lnTo>
                  <a:lnTo>
                    <a:pt x="23062" y="234926"/>
                  </a:lnTo>
                  <a:lnTo>
                    <a:pt x="22551" y="234907"/>
                  </a:lnTo>
                  <a:lnTo>
                    <a:pt x="21407" y="235559"/>
                  </a:lnTo>
                  <a:lnTo>
                    <a:pt x="21125" y="235942"/>
                  </a:lnTo>
                  <a:lnTo>
                    <a:pt x="21094" y="236225"/>
                  </a:lnTo>
                  <a:lnTo>
                    <a:pt x="21205" y="236531"/>
                  </a:lnTo>
                  <a:lnTo>
                    <a:pt x="21240" y="237026"/>
                  </a:lnTo>
                  <a:lnTo>
                    <a:pt x="21174" y="237213"/>
                  </a:lnTo>
                  <a:lnTo>
                    <a:pt x="20395" y="237142"/>
                  </a:lnTo>
                  <a:lnTo>
                    <a:pt x="19721" y="237332"/>
                  </a:lnTo>
                  <a:lnTo>
                    <a:pt x="18053" y="237369"/>
                  </a:lnTo>
                  <a:lnTo>
                    <a:pt x="17501" y="237305"/>
                  </a:lnTo>
                  <a:lnTo>
                    <a:pt x="17270" y="236940"/>
                  </a:lnTo>
                  <a:lnTo>
                    <a:pt x="17045" y="236836"/>
                  </a:lnTo>
                  <a:lnTo>
                    <a:pt x="15637" y="236948"/>
                  </a:lnTo>
                  <a:lnTo>
                    <a:pt x="15393" y="236836"/>
                  </a:lnTo>
                  <a:lnTo>
                    <a:pt x="14726" y="235905"/>
                  </a:lnTo>
                  <a:lnTo>
                    <a:pt x="14667" y="235406"/>
                  </a:lnTo>
                  <a:lnTo>
                    <a:pt x="14246" y="234464"/>
                  </a:lnTo>
                  <a:lnTo>
                    <a:pt x="13724" y="234020"/>
                  </a:lnTo>
                  <a:lnTo>
                    <a:pt x="12747" y="233782"/>
                  </a:lnTo>
                  <a:lnTo>
                    <a:pt x="12636" y="233436"/>
                  </a:lnTo>
                  <a:lnTo>
                    <a:pt x="8809" y="237021"/>
                  </a:lnTo>
                  <a:lnTo>
                    <a:pt x="7503" y="236066"/>
                  </a:lnTo>
                  <a:lnTo>
                    <a:pt x="6071" y="234892"/>
                  </a:lnTo>
                  <a:lnTo>
                    <a:pt x="5122" y="234404"/>
                  </a:lnTo>
                  <a:lnTo>
                    <a:pt x="3435" y="232728"/>
                  </a:lnTo>
                  <a:lnTo>
                    <a:pt x="3724" y="232243"/>
                  </a:lnTo>
                  <a:lnTo>
                    <a:pt x="4768" y="231680"/>
                  </a:lnTo>
                  <a:lnTo>
                    <a:pt x="4987" y="231777"/>
                  </a:lnTo>
                  <a:lnTo>
                    <a:pt x="5167" y="232098"/>
                  </a:lnTo>
                  <a:lnTo>
                    <a:pt x="5324" y="232217"/>
                  </a:lnTo>
                  <a:lnTo>
                    <a:pt x="5543" y="232262"/>
                  </a:lnTo>
                  <a:lnTo>
                    <a:pt x="5755" y="232169"/>
                  </a:lnTo>
                  <a:lnTo>
                    <a:pt x="5912" y="232042"/>
                  </a:lnTo>
                  <a:lnTo>
                    <a:pt x="6447" y="230884"/>
                  </a:lnTo>
                  <a:lnTo>
                    <a:pt x="6554" y="230020"/>
                  </a:lnTo>
                  <a:lnTo>
                    <a:pt x="6124" y="229654"/>
                  </a:lnTo>
                  <a:lnTo>
                    <a:pt x="5794" y="228808"/>
                  </a:lnTo>
                  <a:lnTo>
                    <a:pt x="5596" y="227694"/>
                  </a:lnTo>
                  <a:lnTo>
                    <a:pt x="5683" y="227169"/>
                  </a:lnTo>
                  <a:lnTo>
                    <a:pt x="5662" y="226606"/>
                  </a:lnTo>
                  <a:lnTo>
                    <a:pt x="5475" y="226252"/>
                  </a:lnTo>
                  <a:lnTo>
                    <a:pt x="5259" y="226308"/>
                  </a:lnTo>
                  <a:lnTo>
                    <a:pt x="4977" y="226166"/>
                  </a:lnTo>
                  <a:lnTo>
                    <a:pt x="4581" y="225626"/>
                  </a:lnTo>
                  <a:lnTo>
                    <a:pt x="4466" y="225246"/>
                  </a:lnTo>
                  <a:lnTo>
                    <a:pt x="3917" y="224903"/>
                  </a:lnTo>
                  <a:lnTo>
                    <a:pt x="3228" y="224612"/>
                  </a:lnTo>
                  <a:lnTo>
                    <a:pt x="2504" y="224463"/>
                  </a:lnTo>
                  <a:lnTo>
                    <a:pt x="17" y="224680"/>
                  </a:lnTo>
                  <a:lnTo>
                    <a:pt x="0" y="224460"/>
                  </a:lnTo>
                  <a:lnTo>
                    <a:pt x="518" y="223681"/>
                  </a:lnTo>
                  <a:lnTo>
                    <a:pt x="1088" y="223096"/>
                  </a:lnTo>
                  <a:lnTo>
                    <a:pt x="1447" y="222589"/>
                  </a:lnTo>
                  <a:lnTo>
                    <a:pt x="2028" y="221323"/>
                  </a:lnTo>
                  <a:lnTo>
                    <a:pt x="3246" y="220179"/>
                  </a:lnTo>
                  <a:lnTo>
                    <a:pt x="3566" y="219981"/>
                  </a:lnTo>
                  <a:lnTo>
                    <a:pt x="4022" y="219847"/>
                  </a:lnTo>
                  <a:lnTo>
                    <a:pt x="4450" y="219821"/>
                  </a:lnTo>
                  <a:lnTo>
                    <a:pt x="6527" y="220086"/>
                  </a:lnTo>
                  <a:lnTo>
                    <a:pt x="8733" y="219883"/>
                  </a:lnTo>
                  <a:lnTo>
                    <a:pt x="10586" y="219394"/>
                  </a:lnTo>
                  <a:lnTo>
                    <a:pt x="11457" y="219091"/>
                  </a:lnTo>
                  <a:lnTo>
                    <a:pt x="11736" y="218905"/>
                  </a:lnTo>
                  <a:lnTo>
                    <a:pt x="11606" y="217922"/>
                  </a:lnTo>
                  <a:lnTo>
                    <a:pt x="11415" y="217378"/>
                  </a:lnTo>
                  <a:lnTo>
                    <a:pt x="10708" y="217035"/>
                  </a:lnTo>
                  <a:lnTo>
                    <a:pt x="10334" y="216256"/>
                  </a:lnTo>
                  <a:lnTo>
                    <a:pt x="11146" y="215940"/>
                  </a:lnTo>
                  <a:lnTo>
                    <a:pt x="11578" y="216148"/>
                  </a:lnTo>
                  <a:lnTo>
                    <a:pt x="12232" y="216047"/>
                  </a:lnTo>
                  <a:lnTo>
                    <a:pt x="12698" y="216267"/>
                  </a:lnTo>
                  <a:lnTo>
                    <a:pt x="13182" y="216274"/>
                  </a:lnTo>
                  <a:lnTo>
                    <a:pt x="13328" y="216390"/>
                  </a:lnTo>
                  <a:lnTo>
                    <a:pt x="13778" y="217127"/>
                  </a:lnTo>
                  <a:lnTo>
                    <a:pt x="14035" y="217257"/>
                  </a:lnTo>
                  <a:lnTo>
                    <a:pt x="14369" y="217108"/>
                  </a:lnTo>
                  <a:lnTo>
                    <a:pt x="14717" y="216572"/>
                  </a:lnTo>
                  <a:lnTo>
                    <a:pt x="15236" y="216419"/>
                  </a:lnTo>
                  <a:lnTo>
                    <a:pt x="15465" y="216478"/>
                  </a:lnTo>
                  <a:lnTo>
                    <a:pt x="16016" y="217067"/>
                  </a:lnTo>
                  <a:lnTo>
                    <a:pt x="16221" y="217149"/>
                  </a:lnTo>
                  <a:lnTo>
                    <a:pt x="16555" y="217052"/>
                  </a:lnTo>
                  <a:lnTo>
                    <a:pt x="16994" y="216739"/>
                  </a:lnTo>
                  <a:lnTo>
                    <a:pt x="17373" y="217573"/>
                  </a:lnTo>
                  <a:lnTo>
                    <a:pt x="17519" y="217707"/>
                  </a:lnTo>
                  <a:lnTo>
                    <a:pt x="17912" y="217715"/>
                  </a:lnTo>
                  <a:lnTo>
                    <a:pt x="18306" y="217495"/>
                  </a:lnTo>
                  <a:lnTo>
                    <a:pt x="18894" y="217353"/>
                  </a:lnTo>
                  <a:lnTo>
                    <a:pt x="19538" y="217640"/>
                  </a:lnTo>
                  <a:lnTo>
                    <a:pt x="20216" y="217629"/>
                  </a:lnTo>
                  <a:lnTo>
                    <a:pt x="20397" y="217722"/>
                  </a:lnTo>
                  <a:lnTo>
                    <a:pt x="20777" y="218371"/>
                  </a:lnTo>
                  <a:lnTo>
                    <a:pt x="20961" y="218505"/>
                  </a:lnTo>
                  <a:lnTo>
                    <a:pt x="21246" y="218557"/>
                  </a:lnTo>
                  <a:lnTo>
                    <a:pt x="22544" y="218196"/>
                  </a:lnTo>
                  <a:lnTo>
                    <a:pt x="22847" y="217436"/>
                  </a:lnTo>
                  <a:lnTo>
                    <a:pt x="23216" y="216941"/>
                  </a:lnTo>
                  <a:lnTo>
                    <a:pt x="23481" y="216993"/>
                  </a:lnTo>
                  <a:lnTo>
                    <a:pt x="23784" y="217395"/>
                  </a:lnTo>
                  <a:lnTo>
                    <a:pt x="24257" y="217467"/>
                  </a:lnTo>
                  <a:lnTo>
                    <a:pt x="24434" y="217269"/>
                  </a:lnTo>
                  <a:lnTo>
                    <a:pt x="24623" y="216792"/>
                  </a:lnTo>
                  <a:lnTo>
                    <a:pt x="24856" y="216438"/>
                  </a:lnTo>
                  <a:lnTo>
                    <a:pt x="25615" y="215899"/>
                  </a:lnTo>
                  <a:lnTo>
                    <a:pt x="26464" y="216138"/>
                  </a:lnTo>
                  <a:lnTo>
                    <a:pt x="26771" y="215960"/>
                  </a:lnTo>
                  <a:lnTo>
                    <a:pt x="27278" y="215459"/>
                  </a:lnTo>
                  <a:lnTo>
                    <a:pt x="27428" y="215530"/>
                  </a:lnTo>
                  <a:lnTo>
                    <a:pt x="27811" y="216036"/>
                  </a:lnTo>
                  <a:lnTo>
                    <a:pt x="27999" y="216043"/>
                  </a:lnTo>
                  <a:lnTo>
                    <a:pt x="29071" y="215763"/>
                  </a:lnTo>
                  <a:lnTo>
                    <a:pt x="29552" y="215543"/>
                  </a:lnTo>
                  <a:lnTo>
                    <a:pt x="30348" y="215513"/>
                  </a:lnTo>
                  <a:lnTo>
                    <a:pt x="30728" y="215349"/>
                  </a:lnTo>
                  <a:lnTo>
                    <a:pt x="31051" y="215007"/>
                  </a:lnTo>
                  <a:lnTo>
                    <a:pt x="31037" y="214539"/>
                  </a:lnTo>
                  <a:lnTo>
                    <a:pt x="30923" y="215059"/>
                  </a:lnTo>
                  <a:lnTo>
                    <a:pt x="30536" y="215327"/>
                  </a:lnTo>
                  <a:lnTo>
                    <a:pt x="30317" y="215405"/>
                  </a:lnTo>
                  <a:lnTo>
                    <a:pt x="29583" y="215435"/>
                  </a:lnTo>
                  <a:lnTo>
                    <a:pt x="29123" y="215681"/>
                  </a:lnTo>
                  <a:lnTo>
                    <a:pt x="28215" y="215928"/>
                  </a:lnTo>
                  <a:lnTo>
                    <a:pt x="27870" y="215961"/>
                  </a:lnTo>
                  <a:lnTo>
                    <a:pt x="27536" y="215448"/>
                  </a:lnTo>
                  <a:lnTo>
                    <a:pt x="27282" y="215347"/>
                  </a:lnTo>
                  <a:lnTo>
                    <a:pt x="27066" y="215429"/>
                  </a:lnTo>
                  <a:lnTo>
                    <a:pt x="26813" y="215806"/>
                  </a:lnTo>
                  <a:lnTo>
                    <a:pt x="26481" y="216045"/>
                  </a:lnTo>
                  <a:lnTo>
                    <a:pt x="26280" y="216041"/>
                  </a:lnTo>
                  <a:lnTo>
                    <a:pt x="25744" y="215817"/>
                  </a:lnTo>
                  <a:lnTo>
                    <a:pt x="25566" y="215832"/>
                  </a:lnTo>
                  <a:lnTo>
                    <a:pt x="24717" y="216420"/>
                  </a:lnTo>
                  <a:lnTo>
                    <a:pt x="24246" y="217377"/>
                  </a:lnTo>
                  <a:lnTo>
                    <a:pt x="23850" y="217343"/>
                  </a:lnTo>
                  <a:lnTo>
                    <a:pt x="23526" y="216930"/>
                  </a:lnTo>
                  <a:lnTo>
                    <a:pt x="23213" y="216848"/>
                  </a:lnTo>
                  <a:lnTo>
                    <a:pt x="22771" y="217406"/>
                  </a:lnTo>
                  <a:lnTo>
                    <a:pt x="22485" y="218148"/>
                  </a:lnTo>
                  <a:lnTo>
                    <a:pt x="22165" y="218177"/>
                  </a:lnTo>
                  <a:lnTo>
                    <a:pt x="21260" y="218456"/>
                  </a:lnTo>
                  <a:lnTo>
                    <a:pt x="20909" y="218393"/>
                  </a:lnTo>
                  <a:lnTo>
                    <a:pt x="20449" y="217681"/>
                  </a:lnTo>
                  <a:lnTo>
                    <a:pt x="20136" y="217540"/>
                  </a:lnTo>
                  <a:lnTo>
                    <a:pt x="19566" y="217570"/>
                  </a:lnTo>
                  <a:lnTo>
                    <a:pt x="18897" y="217268"/>
                  </a:lnTo>
                  <a:lnTo>
                    <a:pt x="18441" y="217338"/>
                  </a:lnTo>
                  <a:lnTo>
                    <a:pt x="17801" y="217652"/>
                  </a:lnTo>
                  <a:lnTo>
                    <a:pt x="17519" y="217603"/>
                  </a:lnTo>
                  <a:lnTo>
                    <a:pt x="17175" y="217044"/>
                  </a:lnTo>
                  <a:lnTo>
                    <a:pt x="17063" y="216657"/>
                  </a:lnTo>
                  <a:lnTo>
                    <a:pt x="16910" y="216672"/>
                  </a:lnTo>
                  <a:lnTo>
                    <a:pt x="16454" y="217007"/>
                  </a:lnTo>
                  <a:lnTo>
                    <a:pt x="16193" y="217052"/>
                  </a:lnTo>
                  <a:lnTo>
                    <a:pt x="15988" y="216948"/>
                  </a:lnTo>
                  <a:lnTo>
                    <a:pt x="15706" y="216568"/>
                  </a:lnTo>
                  <a:lnTo>
                    <a:pt x="15462" y="216374"/>
                  </a:lnTo>
                  <a:lnTo>
                    <a:pt x="15079" y="216329"/>
                  </a:lnTo>
                  <a:lnTo>
                    <a:pt x="14585" y="216538"/>
                  </a:lnTo>
                  <a:lnTo>
                    <a:pt x="14394" y="216911"/>
                  </a:lnTo>
                  <a:lnTo>
                    <a:pt x="14101" y="217172"/>
                  </a:lnTo>
                  <a:lnTo>
                    <a:pt x="13906" y="217094"/>
                  </a:lnTo>
                  <a:lnTo>
                    <a:pt x="13626" y="216687"/>
                  </a:lnTo>
                  <a:lnTo>
                    <a:pt x="14995" y="214809"/>
                  </a:lnTo>
                  <a:lnTo>
                    <a:pt x="15329" y="213200"/>
                  </a:lnTo>
                  <a:lnTo>
                    <a:pt x="15914" y="211851"/>
                  </a:lnTo>
                  <a:lnTo>
                    <a:pt x="15499" y="208876"/>
                  </a:lnTo>
                  <a:lnTo>
                    <a:pt x="15959" y="208919"/>
                  </a:lnTo>
                  <a:lnTo>
                    <a:pt x="16216" y="208867"/>
                  </a:lnTo>
                  <a:lnTo>
                    <a:pt x="16373" y="208755"/>
                  </a:lnTo>
                  <a:lnTo>
                    <a:pt x="16644" y="208334"/>
                  </a:lnTo>
                  <a:lnTo>
                    <a:pt x="16822" y="208211"/>
                  </a:lnTo>
                  <a:lnTo>
                    <a:pt x="16996" y="208215"/>
                  </a:lnTo>
                  <a:lnTo>
                    <a:pt x="17237" y="208450"/>
                  </a:lnTo>
                  <a:lnTo>
                    <a:pt x="17512" y="208413"/>
                  </a:lnTo>
                  <a:lnTo>
                    <a:pt x="17762" y="208237"/>
                  </a:lnTo>
                  <a:lnTo>
                    <a:pt x="18267" y="206784"/>
                  </a:lnTo>
                  <a:lnTo>
                    <a:pt x="18529" y="206319"/>
                  </a:lnTo>
                  <a:lnTo>
                    <a:pt x="18462" y="204907"/>
                  </a:lnTo>
                  <a:lnTo>
                    <a:pt x="18344" y="204683"/>
                  </a:lnTo>
                  <a:lnTo>
                    <a:pt x="18023" y="204646"/>
                  </a:lnTo>
                  <a:lnTo>
                    <a:pt x="17780" y="204881"/>
                  </a:lnTo>
                  <a:lnTo>
                    <a:pt x="17557" y="204970"/>
                  </a:lnTo>
                  <a:lnTo>
                    <a:pt x="16790" y="205130"/>
                  </a:lnTo>
                  <a:lnTo>
                    <a:pt x="16250" y="205037"/>
                  </a:lnTo>
                  <a:lnTo>
                    <a:pt x="16271" y="204560"/>
                  </a:lnTo>
                  <a:lnTo>
                    <a:pt x="16118" y="204035"/>
                  </a:lnTo>
                  <a:lnTo>
                    <a:pt x="16017" y="203767"/>
                  </a:lnTo>
                  <a:lnTo>
                    <a:pt x="15818" y="203614"/>
                  </a:lnTo>
                  <a:lnTo>
                    <a:pt x="15756" y="202821"/>
                  </a:lnTo>
                  <a:lnTo>
                    <a:pt x="15846" y="202154"/>
                  </a:lnTo>
                  <a:lnTo>
                    <a:pt x="15665" y="201371"/>
                  </a:lnTo>
                  <a:lnTo>
                    <a:pt x="15400" y="200686"/>
                  </a:lnTo>
                  <a:lnTo>
                    <a:pt x="15083" y="200645"/>
                  </a:lnTo>
                  <a:lnTo>
                    <a:pt x="14598" y="200090"/>
                  </a:lnTo>
                  <a:lnTo>
                    <a:pt x="14173" y="199382"/>
                  </a:lnTo>
                  <a:lnTo>
                    <a:pt x="13817" y="198505"/>
                  </a:lnTo>
                  <a:lnTo>
                    <a:pt x="12713" y="198977"/>
                  </a:lnTo>
                  <a:lnTo>
                    <a:pt x="12211" y="199394"/>
                  </a:lnTo>
                  <a:lnTo>
                    <a:pt x="11570" y="199625"/>
                  </a:lnTo>
                  <a:lnTo>
                    <a:pt x="11211" y="199659"/>
                  </a:lnTo>
                  <a:lnTo>
                    <a:pt x="10530" y="199358"/>
                  </a:lnTo>
                  <a:lnTo>
                    <a:pt x="10146" y="199868"/>
                  </a:lnTo>
                  <a:lnTo>
                    <a:pt x="10330" y="200122"/>
                  </a:lnTo>
                  <a:lnTo>
                    <a:pt x="10233" y="200457"/>
                  </a:lnTo>
                  <a:lnTo>
                    <a:pt x="10020" y="200546"/>
                  </a:lnTo>
                  <a:lnTo>
                    <a:pt x="9727" y="200550"/>
                  </a:lnTo>
                  <a:lnTo>
                    <a:pt x="9383" y="200419"/>
                  </a:lnTo>
                  <a:lnTo>
                    <a:pt x="8829" y="199927"/>
                  </a:lnTo>
                  <a:lnTo>
                    <a:pt x="8590" y="199558"/>
                  </a:lnTo>
                  <a:lnTo>
                    <a:pt x="8966" y="199992"/>
                  </a:lnTo>
                  <a:lnTo>
                    <a:pt x="9621" y="200487"/>
                  </a:lnTo>
                  <a:lnTo>
                    <a:pt x="9978" y="200526"/>
                  </a:lnTo>
                  <a:lnTo>
                    <a:pt x="10217" y="200412"/>
                  </a:lnTo>
                  <a:lnTo>
                    <a:pt x="10299" y="200176"/>
                  </a:lnTo>
                  <a:lnTo>
                    <a:pt x="10069" y="199919"/>
                  </a:lnTo>
                  <a:lnTo>
                    <a:pt x="10173" y="199632"/>
                  </a:lnTo>
                  <a:lnTo>
                    <a:pt x="10554" y="199261"/>
                  </a:lnTo>
                  <a:lnTo>
                    <a:pt x="11187" y="199601"/>
                  </a:lnTo>
                  <a:lnTo>
                    <a:pt x="11528" y="199587"/>
                  </a:lnTo>
                  <a:lnTo>
                    <a:pt x="12234" y="199323"/>
                  </a:lnTo>
                  <a:lnTo>
                    <a:pt x="12603" y="198956"/>
                  </a:lnTo>
                  <a:lnTo>
                    <a:pt x="13126" y="198700"/>
                  </a:lnTo>
                  <a:lnTo>
                    <a:pt x="14376" y="198237"/>
                  </a:lnTo>
                  <a:lnTo>
                    <a:pt x="14731" y="196919"/>
                  </a:lnTo>
                  <a:lnTo>
                    <a:pt x="14641" y="196569"/>
                  </a:lnTo>
                  <a:lnTo>
                    <a:pt x="14200" y="196137"/>
                  </a:lnTo>
                  <a:lnTo>
                    <a:pt x="14024" y="196161"/>
                  </a:lnTo>
                  <a:lnTo>
                    <a:pt x="13836" y="196380"/>
                  </a:lnTo>
                  <a:lnTo>
                    <a:pt x="13588" y="196459"/>
                  </a:lnTo>
                  <a:lnTo>
                    <a:pt x="12858" y="196090"/>
                  </a:lnTo>
                  <a:lnTo>
                    <a:pt x="12763" y="195948"/>
                  </a:lnTo>
                  <a:lnTo>
                    <a:pt x="12873" y="195669"/>
                  </a:lnTo>
                  <a:lnTo>
                    <a:pt x="13437" y="195145"/>
                  </a:lnTo>
                  <a:lnTo>
                    <a:pt x="14385" y="194589"/>
                  </a:lnTo>
                  <a:lnTo>
                    <a:pt x="14255" y="194029"/>
                  </a:lnTo>
                  <a:lnTo>
                    <a:pt x="13705" y="193956"/>
                  </a:lnTo>
                  <a:lnTo>
                    <a:pt x="13674" y="193742"/>
                  </a:lnTo>
                  <a:lnTo>
                    <a:pt x="14538" y="193285"/>
                  </a:lnTo>
                  <a:lnTo>
                    <a:pt x="14719" y="193252"/>
                  </a:lnTo>
                  <a:lnTo>
                    <a:pt x="16730" y="193606"/>
                  </a:lnTo>
                  <a:lnTo>
                    <a:pt x="16930" y="193697"/>
                  </a:lnTo>
                  <a:lnTo>
                    <a:pt x="16893" y="194103"/>
                  </a:lnTo>
                  <a:lnTo>
                    <a:pt x="16733" y="193922"/>
                  </a:lnTo>
                  <a:lnTo>
                    <a:pt x="16458" y="194476"/>
                  </a:lnTo>
                  <a:lnTo>
                    <a:pt x="16470" y="195554"/>
                  </a:lnTo>
                  <a:lnTo>
                    <a:pt x="16749" y="196146"/>
                  </a:lnTo>
                  <a:lnTo>
                    <a:pt x="17091" y="196526"/>
                  </a:lnTo>
                  <a:lnTo>
                    <a:pt x="17632" y="196816"/>
                  </a:lnTo>
                  <a:lnTo>
                    <a:pt x="18501" y="196516"/>
                  </a:lnTo>
                  <a:lnTo>
                    <a:pt x="19062" y="195195"/>
                  </a:lnTo>
                  <a:lnTo>
                    <a:pt x="19089" y="195028"/>
                  </a:lnTo>
                  <a:lnTo>
                    <a:pt x="18974" y="194434"/>
                  </a:lnTo>
                  <a:lnTo>
                    <a:pt x="18846" y="194350"/>
                  </a:lnTo>
                  <a:lnTo>
                    <a:pt x="18721" y="194055"/>
                  </a:lnTo>
                  <a:lnTo>
                    <a:pt x="18789" y="193861"/>
                  </a:lnTo>
                  <a:lnTo>
                    <a:pt x="19207" y="193823"/>
                  </a:lnTo>
                  <a:lnTo>
                    <a:pt x="19443" y="193892"/>
                  </a:lnTo>
                  <a:lnTo>
                    <a:pt x="19354" y="194093"/>
                  </a:lnTo>
                  <a:lnTo>
                    <a:pt x="19187" y="194138"/>
                  </a:lnTo>
                  <a:lnTo>
                    <a:pt x="19166" y="194374"/>
                  </a:lnTo>
                  <a:lnTo>
                    <a:pt x="19512" y="194594"/>
                  </a:lnTo>
                  <a:lnTo>
                    <a:pt x="19880" y="194299"/>
                  </a:lnTo>
                  <a:lnTo>
                    <a:pt x="20361" y="194840"/>
                  </a:lnTo>
                  <a:lnTo>
                    <a:pt x="20498" y="195091"/>
                  </a:lnTo>
                  <a:lnTo>
                    <a:pt x="20504" y="195226"/>
                  </a:lnTo>
                  <a:lnTo>
                    <a:pt x="20250" y="195386"/>
                  </a:lnTo>
                  <a:lnTo>
                    <a:pt x="20456" y="195792"/>
                  </a:lnTo>
                  <a:lnTo>
                    <a:pt x="20867" y="195796"/>
                  </a:lnTo>
                  <a:lnTo>
                    <a:pt x="20867" y="196269"/>
                  </a:lnTo>
                  <a:lnTo>
                    <a:pt x="20511" y="196481"/>
                  </a:lnTo>
                  <a:lnTo>
                    <a:pt x="20037" y="196552"/>
                  </a:lnTo>
                  <a:lnTo>
                    <a:pt x="19960" y="197141"/>
                  </a:lnTo>
                  <a:lnTo>
                    <a:pt x="20016" y="197357"/>
                  </a:lnTo>
                  <a:lnTo>
                    <a:pt x="20222" y="197383"/>
                  </a:lnTo>
                  <a:lnTo>
                    <a:pt x="20257" y="197029"/>
                  </a:lnTo>
                  <a:lnTo>
                    <a:pt x="20549" y="197100"/>
                  </a:lnTo>
                  <a:lnTo>
                    <a:pt x="20556" y="198419"/>
                  </a:lnTo>
                  <a:lnTo>
                    <a:pt x="19299" y="200045"/>
                  </a:lnTo>
                  <a:lnTo>
                    <a:pt x="19250" y="200231"/>
                  </a:lnTo>
                  <a:lnTo>
                    <a:pt x="19790" y="201397"/>
                  </a:lnTo>
                  <a:lnTo>
                    <a:pt x="20086" y="201580"/>
                  </a:lnTo>
                  <a:lnTo>
                    <a:pt x="20368" y="202046"/>
                  </a:lnTo>
                  <a:lnTo>
                    <a:pt x="20688" y="203774"/>
                  </a:lnTo>
                  <a:lnTo>
                    <a:pt x="20375" y="203916"/>
                  </a:lnTo>
                  <a:lnTo>
                    <a:pt x="20483" y="204247"/>
                  </a:lnTo>
                  <a:lnTo>
                    <a:pt x="20782" y="204609"/>
                  </a:lnTo>
                  <a:lnTo>
                    <a:pt x="21723" y="204211"/>
                  </a:lnTo>
                  <a:lnTo>
                    <a:pt x="22210" y="204393"/>
                  </a:lnTo>
                  <a:lnTo>
                    <a:pt x="22461" y="204867"/>
                  </a:lnTo>
                  <a:lnTo>
                    <a:pt x="23328" y="205664"/>
                  </a:lnTo>
                  <a:lnTo>
                    <a:pt x="23798" y="206238"/>
                  </a:lnTo>
                  <a:lnTo>
                    <a:pt x="24017" y="206823"/>
                  </a:lnTo>
                  <a:lnTo>
                    <a:pt x="23944" y="206957"/>
                  </a:lnTo>
                  <a:lnTo>
                    <a:pt x="23982" y="207110"/>
                  </a:lnTo>
                  <a:lnTo>
                    <a:pt x="24473" y="207185"/>
                  </a:lnTo>
                  <a:lnTo>
                    <a:pt x="25459" y="207498"/>
                  </a:lnTo>
                  <a:lnTo>
                    <a:pt x="26232" y="208080"/>
                  </a:lnTo>
                  <a:lnTo>
                    <a:pt x="27188" y="208545"/>
                  </a:lnTo>
                  <a:lnTo>
                    <a:pt x="27404" y="208981"/>
                  </a:lnTo>
                  <a:lnTo>
                    <a:pt x="27916" y="209342"/>
                  </a:lnTo>
                  <a:lnTo>
                    <a:pt x="28156" y="209248"/>
                  </a:lnTo>
                  <a:lnTo>
                    <a:pt x="28752" y="208671"/>
                  </a:lnTo>
                  <a:lnTo>
                    <a:pt x="29257" y="208574"/>
                  </a:lnTo>
                  <a:lnTo>
                    <a:pt x="29382" y="208928"/>
                  </a:lnTo>
                  <a:lnTo>
                    <a:pt x="29953" y="209430"/>
                  </a:lnTo>
                  <a:lnTo>
                    <a:pt x="30730" y="209713"/>
                  </a:lnTo>
                  <a:lnTo>
                    <a:pt x="30812" y="209566"/>
                  </a:lnTo>
                  <a:lnTo>
                    <a:pt x="30888" y="211252"/>
                  </a:lnTo>
                  <a:lnTo>
                    <a:pt x="38585" y="211233"/>
                  </a:lnTo>
                  <a:lnTo>
                    <a:pt x="38469" y="211583"/>
                  </a:lnTo>
                  <a:lnTo>
                    <a:pt x="37268" y="213621"/>
                  </a:lnTo>
                  <a:lnTo>
                    <a:pt x="38100" y="214668"/>
                  </a:lnTo>
                  <a:lnTo>
                    <a:pt x="38125" y="214799"/>
                  </a:lnTo>
                  <a:lnTo>
                    <a:pt x="36798" y="215288"/>
                  </a:lnTo>
                  <a:lnTo>
                    <a:pt x="36645" y="215442"/>
                  </a:lnTo>
                  <a:lnTo>
                    <a:pt x="35897" y="216936"/>
                  </a:lnTo>
                  <a:lnTo>
                    <a:pt x="34758" y="218880"/>
                  </a:lnTo>
                  <a:lnTo>
                    <a:pt x="34919" y="219904"/>
                  </a:lnTo>
                  <a:lnTo>
                    <a:pt x="35079" y="220061"/>
                  </a:lnTo>
                  <a:lnTo>
                    <a:pt x="35469" y="220113"/>
                  </a:lnTo>
                  <a:lnTo>
                    <a:pt x="35841" y="220422"/>
                  </a:lnTo>
                  <a:lnTo>
                    <a:pt x="36610" y="221518"/>
                  </a:lnTo>
                  <a:lnTo>
                    <a:pt x="36655" y="221972"/>
                  </a:lnTo>
                  <a:lnTo>
                    <a:pt x="36797" y="222199"/>
                  </a:lnTo>
                  <a:lnTo>
                    <a:pt x="37500" y="222296"/>
                  </a:lnTo>
                  <a:lnTo>
                    <a:pt x="37931" y="222527"/>
                  </a:lnTo>
                  <a:lnTo>
                    <a:pt x="38387" y="223213"/>
                  </a:lnTo>
                  <a:lnTo>
                    <a:pt x="39288" y="223884"/>
                  </a:lnTo>
                  <a:lnTo>
                    <a:pt x="42507" y="227328"/>
                  </a:lnTo>
                  <a:lnTo>
                    <a:pt x="43147" y="227584"/>
                  </a:lnTo>
                  <a:lnTo>
                    <a:pt x="43397" y="227517"/>
                  </a:lnTo>
                  <a:lnTo>
                    <a:pt x="43574" y="227580"/>
                  </a:lnTo>
                  <a:lnTo>
                    <a:pt x="43696" y="227722"/>
                  </a:lnTo>
                  <a:lnTo>
                    <a:pt x="43728" y="228131"/>
                  </a:lnTo>
                  <a:lnTo>
                    <a:pt x="43968" y="228120"/>
                  </a:lnTo>
                  <a:lnTo>
                    <a:pt x="44221" y="227587"/>
                  </a:lnTo>
                  <a:lnTo>
                    <a:pt x="44447" y="227379"/>
                  </a:lnTo>
                  <a:lnTo>
                    <a:pt x="46151" y="227207"/>
                  </a:lnTo>
                  <a:lnTo>
                    <a:pt x="46332" y="227307"/>
                  </a:lnTo>
                  <a:lnTo>
                    <a:pt x="46489" y="227508"/>
                  </a:lnTo>
                  <a:lnTo>
                    <a:pt x="46788" y="227605"/>
                  </a:lnTo>
                  <a:lnTo>
                    <a:pt x="48047" y="227441"/>
                  </a:lnTo>
                  <a:lnTo>
                    <a:pt x="48853" y="227098"/>
                  </a:lnTo>
                  <a:lnTo>
                    <a:pt x="50832" y="226915"/>
                  </a:lnTo>
                  <a:lnTo>
                    <a:pt x="50818" y="226487"/>
                  </a:lnTo>
                  <a:lnTo>
                    <a:pt x="51034" y="225481"/>
                  </a:lnTo>
                  <a:lnTo>
                    <a:pt x="51914" y="225768"/>
                  </a:lnTo>
                  <a:lnTo>
                    <a:pt x="51893" y="224725"/>
                  </a:lnTo>
                  <a:lnTo>
                    <a:pt x="52613" y="223962"/>
                  </a:lnTo>
                  <a:lnTo>
                    <a:pt x="53497" y="223273"/>
                  </a:lnTo>
                  <a:lnTo>
                    <a:pt x="53866" y="222759"/>
                  </a:lnTo>
                  <a:lnTo>
                    <a:pt x="54314" y="222569"/>
                  </a:lnTo>
                  <a:lnTo>
                    <a:pt x="55014" y="222696"/>
                  </a:lnTo>
                  <a:lnTo>
                    <a:pt x="55330" y="222640"/>
                  </a:lnTo>
                  <a:lnTo>
                    <a:pt x="55528" y="222540"/>
                  </a:lnTo>
                  <a:lnTo>
                    <a:pt x="55932" y="222149"/>
                  </a:lnTo>
                  <a:lnTo>
                    <a:pt x="57574" y="221952"/>
                  </a:lnTo>
                  <a:lnTo>
                    <a:pt x="58103" y="222079"/>
                  </a:lnTo>
                  <a:lnTo>
                    <a:pt x="58534" y="222001"/>
                  </a:lnTo>
                  <a:lnTo>
                    <a:pt x="58948" y="221819"/>
                  </a:lnTo>
                  <a:lnTo>
                    <a:pt x="59499" y="221308"/>
                  </a:lnTo>
                  <a:lnTo>
                    <a:pt x="59666" y="220898"/>
                  </a:lnTo>
                  <a:lnTo>
                    <a:pt x="59652" y="220589"/>
                  </a:lnTo>
                  <a:lnTo>
                    <a:pt x="60149" y="219624"/>
                  </a:lnTo>
                  <a:lnTo>
                    <a:pt x="60497" y="219557"/>
                  </a:lnTo>
                  <a:lnTo>
                    <a:pt x="60783" y="219873"/>
                  </a:lnTo>
                  <a:lnTo>
                    <a:pt x="61151" y="220014"/>
                  </a:lnTo>
                  <a:lnTo>
                    <a:pt x="63731" y="211037"/>
                  </a:lnTo>
                  <a:lnTo>
                    <a:pt x="57197" y="210980"/>
                  </a:lnTo>
                  <a:lnTo>
                    <a:pt x="57078" y="209133"/>
                  </a:lnTo>
                  <a:lnTo>
                    <a:pt x="59140" y="209372"/>
                  </a:lnTo>
                  <a:lnTo>
                    <a:pt x="63803" y="209640"/>
                  </a:lnTo>
                  <a:lnTo>
                    <a:pt x="63664" y="209199"/>
                  </a:lnTo>
                  <a:lnTo>
                    <a:pt x="63433" y="207359"/>
                  </a:lnTo>
                  <a:lnTo>
                    <a:pt x="63538" y="206908"/>
                  </a:lnTo>
                  <a:lnTo>
                    <a:pt x="63437" y="206677"/>
                  </a:lnTo>
                  <a:lnTo>
                    <a:pt x="63291" y="206584"/>
                  </a:lnTo>
                  <a:lnTo>
                    <a:pt x="62813" y="206771"/>
                  </a:lnTo>
                  <a:lnTo>
                    <a:pt x="62528" y="206738"/>
                  </a:lnTo>
                  <a:lnTo>
                    <a:pt x="62395" y="206272"/>
                  </a:lnTo>
                  <a:lnTo>
                    <a:pt x="62925" y="206201"/>
                  </a:lnTo>
                  <a:lnTo>
                    <a:pt x="64520" y="206256"/>
                  </a:lnTo>
                  <a:lnTo>
                    <a:pt x="64617" y="206100"/>
                  </a:lnTo>
                  <a:lnTo>
                    <a:pt x="64617" y="205928"/>
                  </a:lnTo>
                  <a:lnTo>
                    <a:pt x="64272" y="204710"/>
                  </a:lnTo>
                  <a:lnTo>
                    <a:pt x="63980" y="204085"/>
                  </a:lnTo>
                  <a:lnTo>
                    <a:pt x="63405" y="204096"/>
                  </a:lnTo>
                  <a:lnTo>
                    <a:pt x="62266" y="203303"/>
                  </a:lnTo>
                  <a:lnTo>
                    <a:pt x="61837" y="202782"/>
                  </a:lnTo>
                  <a:lnTo>
                    <a:pt x="62889" y="201723"/>
                  </a:lnTo>
                  <a:lnTo>
                    <a:pt x="63622" y="201252"/>
                  </a:lnTo>
                  <a:lnTo>
                    <a:pt x="63951" y="201645"/>
                  </a:lnTo>
                  <a:lnTo>
                    <a:pt x="64853" y="202233"/>
                  </a:lnTo>
                  <a:lnTo>
                    <a:pt x="65090" y="202245"/>
                  </a:lnTo>
                  <a:lnTo>
                    <a:pt x="65174" y="202114"/>
                  </a:lnTo>
                  <a:lnTo>
                    <a:pt x="65557" y="202151"/>
                  </a:lnTo>
                  <a:lnTo>
                    <a:pt x="65547" y="205345"/>
                  </a:lnTo>
                  <a:lnTo>
                    <a:pt x="65195" y="205537"/>
                  </a:lnTo>
                  <a:lnTo>
                    <a:pt x="64718" y="206100"/>
                  </a:lnTo>
                  <a:lnTo>
                    <a:pt x="64485" y="207005"/>
                  </a:lnTo>
                  <a:lnTo>
                    <a:pt x="64468" y="208029"/>
                  </a:lnTo>
                  <a:lnTo>
                    <a:pt x="65596" y="207514"/>
                  </a:lnTo>
                  <a:lnTo>
                    <a:pt x="65749" y="207824"/>
                  </a:lnTo>
                  <a:lnTo>
                    <a:pt x="65972" y="208026"/>
                  </a:lnTo>
                  <a:lnTo>
                    <a:pt x="67129" y="205950"/>
                  </a:lnTo>
                  <a:lnTo>
                    <a:pt x="67434" y="205090"/>
                  </a:lnTo>
                  <a:lnTo>
                    <a:pt x="67459" y="204479"/>
                  </a:lnTo>
                  <a:lnTo>
                    <a:pt x="68020" y="204461"/>
                  </a:lnTo>
                  <a:lnTo>
                    <a:pt x="68026" y="205086"/>
                  </a:lnTo>
                  <a:lnTo>
                    <a:pt x="69694" y="205093"/>
                  </a:lnTo>
                  <a:lnTo>
                    <a:pt x="70290" y="206193"/>
                  </a:lnTo>
                  <a:lnTo>
                    <a:pt x="70961" y="207028"/>
                  </a:lnTo>
                  <a:lnTo>
                    <a:pt x="70589" y="208015"/>
                  </a:lnTo>
                  <a:lnTo>
                    <a:pt x="69885" y="208916"/>
                  </a:lnTo>
                  <a:lnTo>
                    <a:pt x="69746" y="209422"/>
                  </a:lnTo>
                  <a:lnTo>
                    <a:pt x="70881" y="210548"/>
                  </a:lnTo>
                  <a:lnTo>
                    <a:pt x="71193" y="211021"/>
                  </a:lnTo>
                  <a:lnTo>
                    <a:pt x="77315" y="211035"/>
                  </a:lnTo>
                  <a:lnTo>
                    <a:pt x="77693" y="209855"/>
                  </a:lnTo>
                  <a:lnTo>
                    <a:pt x="78408" y="209766"/>
                  </a:lnTo>
                  <a:lnTo>
                    <a:pt x="79229" y="209125"/>
                  </a:lnTo>
                  <a:lnTo>
                    <a:pt x="79427" y="208875"/>
                  </a:lnTo>
                  <a:lnTo>
                    <a:pt x="79845" y="209173"/>
                  </a:lnTo>
                  <a:lnTo>
                    <a:pt x="80026" y="209519"/>
                  </a:lnTo>
                  <a:lnTo>
                    <a:pt x="78924" y="211037"/>
                  </a:lnTo>
                  <a:lnTo>
                    <a:pt x="94086" y="211028"/>
                  </a:lnTo>
                  <a:lnTo>
                    <a:pt x="94000" y="210651"/>
                  </a:lnTo>
                  <a:lnTo>
                    <a:pt x="93886" y="210403"/>
                  </a:lnTo>
                  <a:lnTo>
                    <a:pt x="94116" y="209963"/>
                  </a:lnTo>
                  <a:lnTo>
                    <a:pt x="94140" y="209717"/>
                  </a:lnTo>
                  <a:lnTo>
                    <a:pt x="94046" y="209527"/>
                  </a:lnTo>
                  <a:lnTo>
                    <a:pt x="93688" y="209323"/>
                  </a:lnTo>
                  <a:lnTo>
                    <a:pt x="93555" y="209166"/>
                  </a:lnTo>
                  <a:lnTo>
                    <a:pt x="93343" y="208801"/>
                  </a:lnTo>
                  <a:lnTo>
                    <a:pt x="93308" y="208418"/>
                  </a:lnTo>
                  <a:lnTo>
                    <a:pt x="93482" y="207922"/>
                  </a:lnTo>
                  <a:lnTo>
                    <a:pt x="93691" y="207919"/>
                  </a:lnTo>
                  <a:lnTo>
                    <a:pt x="94025" y="208109"/>
                  </a:lnTo>
                  <a:lnTo>
                    <a:pt x="94230" y="207978"/>
                  </a:lnTo>
                  <a:lnTo>
                    <a:pt x="94435" y="206332"/>
                  </a:lnTo>
                  <a:lnTo>
                    <a:pt x="93836" y="205036"/>
                  </a:lnTo>
                  <a:lnTo>
                    <a:pt x="93418" y="204574"/>
                  </a:lnTo>
                  <a:lnTo>
                    <a:pt x="93459" y="204284"/>
                  </a:lnTo>
                  <a:lnTo>
                    <a:pt x="93755" y="204164"/>
                  </a:lnTo>
                  <a:lnTo>
                    <a:pt x="94145" y="204176"/>
                  </a:lnTo>
                  <a:lnTo>
                    <a:pt x="94365" y="204093"/>
                  </a:lnTo>
                  <a:lnTo>
                    <a:pt x="94518" y="203803"/>
                  </a:lnTo>
                  <a:lnTo>
                    <a:pt x="94218" y="203595"/>
                  </a:lnTo>
                  <a:lnTo>
                    <a:pt x="92989" y="203800"/>
                  </a:lnTo>
                  <a:lnTo>
                    <a:pt x="92759" y="204225"/>
                  </a:lnTo>
                  <a:lnTo>
                    <a:pt x="92049" y="204083"/>
                  </a:lnTo>
                  <a:lnTo>
                    <a:pt x="91934" y="203920"/>
                  </a:lnTo>
                  <a:lnTo>
                    <a:pt x="91833" y="202989"/>
                  </a:lnTo>
                  <a:lnTo>
                    <a:pt x="91906" y="202825"/>
                  </a:lnTo>
                  <a:lnTo>
                    <a:pt x="92243" y="202761"/>
                  </a:lnTo>
                  <a:lnTo>
                    <a:pt x="92539" y="202832"/>
                  </a:lnTo>
                  <a:lnTo>
                    <a:pt x="92581" y="203055"/>
                  </a:lnTo>
                  <a:lnTo>
                    <a:pt x="92498" y="203226"/>
                  </a:lnTo>
                  <a:lnTo>
                    <a:pt x="92554" y="203360"/>
                  </a:lnTo>
                  <a:lnTo>
                    <a:pt x="93051" y="203208"/>
                  </a:lnTo>
                  <a:lnTo>
                    <a:pt x="93239" y="202966"/>
                  </a:lnTo>
                  <a:lnTo>
                    <a:pt x="93232" y="202817"/>
                  </a:lnTo>
                  <a:lnTo>
                    <a:pt x="93048" y="202575"/>
                  </a:lnTo>
                  <a:lnTo>
                    <a:pt x="91874" y="201938"/>
                  </a:lnTo>
                  <a:lnTo>
                    <a:pt x="91509" y="201021"/>
                  </a:lnTo>
                  <a:lnTo>
                    <a:pt x="91866" y="200665"/>
                  </a:lnTo>
                  <a:lnTo>
                    <a:pt x="92410" y="200664"/>
                  </a:lnTo>
                  <a:lnTo>
                    <a:pt x="92437" y="200459"/>
                  </a:lnTo>
                  <a:lnTo>
                    <a:pt x="92159" y="200177"/>
                  </a:lnTo>
                  <a:lnTo>
                    <a:pt x="91874" y="200155"/>
                  </a:lnTo>
                  <a:lnTo>
                    <a:pt x="91737" y="199872"/>
                  </a:lnTo>
                  <a:lnTo>
                    <a:pt x="92243" y="199723"/>
                  </a:lnTo>
                  <a:lnTo>
                    <a:pt x="92639" y="199454"/>
                  </a:lnTo>
                  <a:lnTo>
                    <a:pt x="92686" y="199319"/>
                  </a:lnTo>
                  <a:lnTo>
                    <a:pt x="92677" y="198760"/>
                  </a:lnTo>
                  <a:lnTo>
                    <a:pt x="92512" y="198239"/>
                  </a:lnTo>
                  <a:lnTo>
                    <a:pt x="91964" y="197463"/>
                  </a:lnTo>
                  <a:lnTo>
                    <a:pt x="91842" y="197120"/>
                  </a:lnTo>
                  <a:lnTo>
                    <a:pt x="91900" y="196702"/>
                  </a:lnTo>
                  <a:lnTo>
                    <a:pt x="92117" y="196289"/>
                  </a:lnTo>
                  <a:lnTo>
                    <a:pt x="92386" y="195394"/>
                  </a:lnTo>
                  <a:lnTo>
                    <a:pt x="92456" y="194893"/>
                  </a:lnTo>
                  <a:lnTo>
                    <a:pt x="92421" y="194648"/>
                  </a:lnTo>
                  <a:lnTo>
                    <a:pt x="92282" y="194481"/>
                  </a:lnTo>
                  <a:lnTo>
                    <a:pt x="91503" y="194925"/>
                  </a:lnTo>
                  <a:lnTo>
                    <a:pt x="91151" y="194749"/>
                  </a:lnTo>
                  <a:lnTo>
                    <a:pt x="90899" y="194525"/>
                  </a:lnTo>
                  <a:lnTo>
                    <a:pt x="91073" y="194319"/>
                  </a:lnTo>
                  <a:lnTo>
                    <a:pt x="91725" y="194122"/>
                  </a:lnTo>
                  <a:lnTo>
                    <a:pt x="91924" y="194100"/>
                  </a:lnTo>
                  <a:lnTo>
                    <a:pt x="92604" y="193711"/>
                  </a:lnTo>
                  <a:lnTo>
                    <a:pt x="92441" y="193263"/>
                  </a:lnTo>
                  <a:lnTo>
                    <a:pt x="92362" y="192955"/>
                  </a:lnTo>
                  <a:lnTo>
                    <a:pt x="92277" y="192161"/>
                  </a:lnTo>
                  <a:lnTo>
                    <a:pt x="92119" y="191238"/>
                  </a:lnTo>
                  <a:lnTo>
                    <a:pt x="92186" y="190929"/>
                  </a:lnTo>
                  <a:lnTo>
                    <a:pt x="92362" y="190390"/>
                  </a:lnTo>
                  <a:lnTo>
                    <a:pt x="92552" y="190166"/>
                  </a:lnTo>
                  <a:lnTo>
                    <a:pt x="92934" y="190102"/>
                  </a:lnTo>
                  <a:lnTo>
                    <a:pt x="93320" y="190281"/>
                  </a:lnTo>
                  <a:lnTo>
                    <a:pt x="93301" y="190768"/>
                  </a:lnTo>
                  <a:lnTo>
                    <a:pt x="93387" y="190896"/>
                  </a:lnTo>
                  <a:lnTo>
                    <a:pt x="93542" y="190960"/>
                  </a:lnTo>
                  <a:lnTo>
                    <a:pt x="93768" y="190880"/>
                  </a:lnTo>
                  <a:lnTo>
                    <a:pt x="94108" y="190401"/>
                  </a:lnTo>
                  <a:lnTo>
                    <a:pt x="94686" y="190036"/>
                  </a:lnTo>
                  <a:lnTo>
                    <a:pt x="94825" y="190220"/>
                  </a:lnTo>
                  <a:lnTo>
                    <a:pt x="94971" y="190225"/>
                  </a:lnTo>
                  <a:lnTo>
                    <a:pt x="95239" y="190090"/>
                  </a:lnTo>
                  <a:lnTo>
                    <a:pt x="96083" y="189857"/>
                  </a:lnTo>
                  <a:lnTo>
                    <a:pt x="96443" y="189786"/>
                  </a:lnTo>
                  <a:lnTo>
                    <a:pt x="96499" y="189658"/>
                  </a:lnTo>
                  <a:lnTo>
                    <a:pt x="96692" y="189079"/>
                  </a:lnTo>
                  <a:lnTo>
                    <a:pt x="96798" y="188688"/>
                  </a:lnTo>
                  <a:lnTo>
                    <a:pt x="96927" y="188415"/>
                  </a:lnTo>
                  <a:lnTo>
                    <a:pt x="97253" y="188047"/>
                  </a:lnTo>
                  <a:lnTo>
                    <a:pt x="97529" y="188018"/>
                  </a:lnTo>
                  <a:lnTo>
                    <a:pt x="97459" y="188257"/>
                  </a:lnTo>
                  <a:lnTo>
                    <a:pt x="97487" y="188417"/>
                  </a:lnTo>
                  <a:lnTo>
                    <a:pt x="97787" y="188783"/>
                  </a:lnTo>
                  <a:lnTo>
                    <a:pt x="98041" y="188560"/>
                  </a:lnTo>
                  <a:lnTo>
                    <a:pt x="98402" y="188717"/>
                  </a:lnTo>
                  <a:lnTo>
                    <a:pt x="98595" y="188895"/>
                  </a:lnTo>
                  <a:lnTo>
                    <a:pt x="98621" y="188457"/>
                  </a:lnTo>
                  <a:lnTo>
                    <a:pt x="98328" y="188103"/>
                  </a:lnTo>
                  <a:lnTo>
                    <a:pt x="98571" y="187745"/>
                  </a:lnTo>
                  <a:lnTo>
                    <a:pt x="98429" y="187297"/>
                  </a:lnTo>
                  <a:lnTo>
                    <a:pt x="98944" y="186825"/>
                  </a:lnTo>
                  <a:lnTo>
                    <a:pt x="99029" y="187017"/>
                  </a:lnTo>
                  <a:lnTo>
                    <a:pt x="99222" y="187368"/>
                  </a:lnTo>
                  <a:lnTo>
                    <a:pt x="99604" y="187400"/>
                  </a:lnTo>
                  <a:lnTo>
                    <a:pt x="99675" y="187256"/>
                  </a:lnTo>
                  <a:lnTo>
                    <a:pt x="99830" y="186776"/>
                  </a:lnTo>
                  <a:lnTo>
                    <a:pt x="100042" y="186569"/>
                  </a:lnTo>
                  <a:lnTo>
                    <a:pt x="100351" y="186276"/>
                  </a:lnTo>
                  <a:lnTo>
                    <a:pt x="99814" y="186220"/>
                  </a:lnTo>
                  <a:lnTo>
                    <a:pt x="99573" y="186173"/>
                  </a:lnTo>
                  <a:lnTo>
                    <a:pt x="99219" y="185997"/>
                  </a:lnTo>
                  <a:lnTo>
                    <a:pt x="99191" y="185869"/>
                  </a:lnTo>
                  <a:lnTo>
                    <a:pt x="99295" y="185566"/>
                  </a:lnTo>
                  <a:lnTo>
                    <a:pt x="99478" y="185295"/>
                  </a:lnTo>
                  <a:lnTo>
                    <a:pt x="99167" y="184922"/>
                  </a:lnTo>
                  <a:lnTo>
                    <a:pt x="99438" y="184173"/>
                  </a:lnTo>
                  <a:lnTo>
                    <a:pt x="99675" y="183939"/>
                  </a:lnTo>
                  <a:lnTo>
                    <a:pt x="99833" y="183403"/>
                  </a:lnTo>
                  <a:lnTo>
                    <a:pt x="99510" y="183182"/>
                  </a:lnTo>
                  <a:lnTo>
                    <a:pt x="99491" y="183120"/>
                  </a:lnTo>
                  <a:lnTo>
                    <a:pt x="99922" y="183505"/>
                  </a:lnTo>
                  <a:lnTo>
                    <a:pt x="99779" y="183901"/>
                  </a:lnTo>
                  <a:lnTo>
                    <a:pt x="99475" y="184197"/>
                  </a:lnTo>
                  <a:lnTo>
                    <a:pt x="99205" y="184950"/>
                  </a:lnTo>
                  <a:lnTo>
                    <a:pt x="99251" y="185121"/>
                  </a:lnTo>
                  <a:lnTo>
                    <a:pt x="99549" y="185319"/>
                  </a:lnTo>
                  <a:lnTo>
                    <a:pt x="99508" y="185452"/>
                  </a:lnTo>
                  <a:lnTo>
                    <a:pt x="99245" y="185691"/>
                  </a:lnTo>
                  <a:lnTo>
                    <a:pt x="99282" y="186027"/>
                  </a:lnTo>
                  <a:lnTo>
                    <a:pt x="99574" y="186144"/>
                  </a:lnTo>
                  <a:lnTo>
                    <a:pt x="100361" y="186222"/>
                  </a:lnTo>
                  <a:lnTo>
                    <a:pt x="100457" y="186024"/>
                  </a:lnTo>
                  <a:lnTo>
                    <a:pt x="100409" y="185876"/>
                  </a:lnTo>
                  <a:lnTo>
                    <a:pt x="100250" y="185730"/>
                  </a:lnTo>
                  <a:lnTo>
                    <a:pt x="100225" y="185504"/>
                  </a:lnTo>
                  <a:lnTo>
                    <a:pt x="100896" y="185486"/>
                  </a:lnTo>
                  <a:lnTo>
                    <a:pt x="101296" y="185676"/>
                  </a:lnTo>
                  <a:lnTo>
                    <a:pt x="101437" y="185821"/>
                  </a:lnTo>
                  <a:lnTo>
                    <a:pt x="101766" y="185923"/>
                  </a:lnTo>
                  <a:lnTo>
                    <a:pt x="102085" y="185795"/>
                  </a:lnTo>
                  <a:lnTo>
                    <a:pt x="102271" y="185801"/>
                  </a:lnTo>
                  <a:lnTo>
                    <a:pt x="102284" y="186246"/>
                  </a:lnTo>
                  <a:lnTo>
                    <a:pt x="102068" y="186368"/>
                  </a:lnTo>
                  <a:lnTo>
                    <a:pt x="102178" y="186524"/>
                  </a:lnTo>
                  <a:lnTo>
                    <a:pt x="102371" y="186602"/>
                  </a:lnTo>
                  <a:lnTo>
                    <a:pt x="102760" y="186378"/>
                  </a:lnTo>
                  <a:lnTo>
                    <a:pt x="103403" y="186295"/>
                  </a:lnTo>
                  <a:lnTo>
                    <a:pt x="104397" y="185894"/>
                  </a:lnTo>
                  <a:lnTo>
                    <a:pt x="104525" y="185366"/>
                  </a:lnTo>
                  <a:lnTo>
                    <a:pt x="104834" y="185858"/>
                  </a:lnTo>
                  <a:lnTo>
                    <a:pt x="105584" y="188354"/>
                  </a:lnTo>
                  <a:lnTo>
                    <a:pt x="105920" y="188531"/>
                  </a:lnTo>
                  <a:lnTo>
                    <a:pt x="106568" y="188455"/>
                  </a:lnTo>
                  <a:lnTo>
                    <a:pt x="106775" y="187877"/>
                  </a:lnTo>
                  <a:lnTo>
                    <a:pt x="107463" y="186594"/>
                  </a:lnTo>
                  <a:lnTo>
                    <a:pt x="107546" y="186358"/>
                  </a:lnTo>
                  <a:lnTo>
                    <a:pt x="107513" y="186077"/>
                  </a:lnTo>
                  <a:lnTo>
                    <a:pt x="108847" y="186084"/>
                  </a:lnTo>
                  <a:lnTo>
                    <a:pt x="111269" y="186987"/>
                  </a:lnTo>
                  <a:lnTo>
                    <a:pt x="111032" y="187487"/>
                  </a:lnTo>
                  <a:lnTo>
                    <a:pt x="110602" y="187828"/>
                  </a:lnTo>
                  <a:lnTo>
                    <a:pt x="110285" y="187914"/>
                  </a:lnTo>
                  <a:lnTo>
                    <a:pt x="109746" y="188291"/>
                  </a:lnTo>
                  <a:lnTo>
                    <a:pt x="109470" y="188752"/>
                  </a:lnTo>
                  <a:lnTo>
                    <a:pt x="109102" y="189644"/>
                  </a:lnTo>
                  <a:lnTo>
                    <a:pt x="111946" y="189704"/>
                  </a:lnTo>
                  <a:lnTo>
                    <a:pt x="113483" y="188960"/>
                  </a:lnTo>
                  <a:lnTo>
                    <a:pt x="114225" y="187154"/>
                  </a:lnTo>
                  <a:lnTo>
                    <a:pt x="114749" y="186368"/>
                  </a:lnTo>
                  <a:lnTo>
                    <a:pt x="115861" y="186496"/>
                  </a:lnTo>
                  <a:lnTo>
                    <a:pt x="116176" y="186259"/>
                  </a:lnTo>
                  <a:lnTo>
                    <a:pt x="116787" y="185574"/>
                  </a:lnTo>
                  <a:lnTo>
                    <a:pt x="116748" y="185421"/>
                  </a:lnTo>
                  <a:lnTo>
                    <a:pt x="116015" y="184769"/>
                  </a:lnTo>
                  <a:lnTo>
                    <a:pt x="115232" y="184414"/>
                  </a:lnTo>
                  <a:lnTo>
                    <a:pt x="114465" y="184244"/>
                  </a:lnTo>
                  <a:lnTo>
                    <a:pt x="114436" y="18377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7" name="pg468">
              <a:extLst>
                <a:ext uri="{FF2B5EF4-FFF2-40B4-BE49-F238E27FC236}">
                  <a16:creationId xmlns:a16="http://schemas.microsoft.com/office/drawing/2014/main" id="{0C33C440-7B11-564C-BA24-6C122CFA4B37}"/>
                </a:ext>
              </a:extLst>
            </p:cNvPr>
            <p:cNvSpPr/>
            <p:nvPr/>
          </p:nvSpPr>
          <p:spPr>
            <a:xfrm>
              <a:off x="5304388" y="4115353"/>
              <a:ext cx="45187" cy="57537"/>
            </a:xfrm>
            <a:custGeom>
              <a:avLst/>
              <a:gdLst/>
              <a:ahLst/>
              <a:cxnLst/>
              <a:rect l="0" t="0" r="0" b="0"/>
              <a:pathLst>
                <a:path w="45187" h="57537">
                  <a:moveTo>
                    <a:pt x="25707" y="0"/>
                  </a:moveTo>
                  <a:lnTo>
                    <a:pt x="25376" y="675"/>
                  </a:lnTo>
                  <a:lnTo>
                    <a:pt x="24433" y="1636"/>
                  </a:lnTo>
                  <a:lnTo>
                    <a:pt x="23930" y="408"/>
                  </a:lnTo>
                  <a:lnTo>
                    <a:pt x="22236" y="2068"/>
                  </a:lnTo>
                  <a:lnTo>
                    <a:pt x="22180" y="2209"/>
                  </a:lnTo>
                  <a:lnTo>
                    <a:pt x="22204" y="3512"/>
                  </a:lnTo>
                  <a:lnTo>
                    <a:pt x="21001" y="3572"/>
                  </a:lnTo>
                  <a:lnTo>
                    <a:pt x="19787" y="3966"/>
                  </a:lnTo>
                  <a:lnTo>
                    <a:pt x="19703" y="5841"/>
                  </a:lnTo>
                  <a:lnTo>
                    <a:pt x="19446" y="6630"/>
                  </a:lnTo>
                  <a:lnTo>
                    <a:pt x="19179" y="7062"/>
                  </a:lnTo>
                  <a:lnTo>
                    <a:pt x="19153" y="8667"/>
                  </a:lnTo>
                  <a:lnTo>
                    <a:pt x="19291" y="8928"/>
                  </a:lnTo>
                  <a:lnTo>
                    <a:pt x="19473" y="9043"/>
                  </a:lnTo>
                  <a:lnTo>
                    <a:pt x="19660" y="9550"/>
                  </a:lnTo>
                  <a:lnTo>
                    <a:pt x="19666" y="10235"/>
                  </a:lnTo>
                  <a:lnTo>
                    <a:pt x="19311" y="11467"/>
                  </a:lnTo>
                  <a:lnTo>
                    <a:pt x="19687" y="11959"/>
                  </a:lnTo>
                  <a:lnTo>
                    <a:pt x="19655" y="12312"/>
                  </a:lnTo>
                  <a:lnTo>
                    <a:pt x="19426" y="12666"/>
                  </a:lnTo>
                  <a:lnTo>
                    <a:pt x="19177" y="13351"/>
                  </a:lnTo>
                  <a:lnTo>
                    <a:pt x="19384" y="13567"/>
                  </a:lnTo>
                  <a:lnTo>
                    <a:pt x="18814" y="13786"/>
                  </a:lnTo>
                  <a:lnTo>
                    <a:pt x="17349" y="13458"/>
                  </a:lnTo>
                  <a:lnTo>
                    <a:pt x="16818" y="13179"/>
                  </a:lnTo>
                  <a:lnTo>
                    <a:pt x="16301" y="12662"/>
                  </a:lnTo>
                  <a:lnTo>
                    <a:pt x="15637" y="12498"/>
                  </a:lnTo>
                  <a:lnTo>
                    <a:pt x="15284" y="12590"/>
                  </a:lnTo>
                  <a:lnTo>
                    <a:pt x="14906" y="12494"/>
                  </a:lnTo>
                  <a:lnTo>
                    <a:pt x="14185" y="11634"/>
                  </a:lnTo>
                  <a:lnTo>
                    <a:pt x="12360" y="10778"/>
                  </a:lnTo>
                  <a:lnTo>
                    <a:pt x="12003" y="10739"/>
                  </a:lnTo>
                  <a:lnTo>
                    <a:pt x="11404" y="12048"/>
                  </a:lnTo>
                  <a:lnTo>
                    <a:pt x="11429" y="12591"/>
                  </a:lnTo>
                  <a:lnTo>
                    <a:pt x="11310" y="12930"/>
                  </a:lnTo>
                  <a:lnTo>
                    <a:pt x="9731" y="12893"/>
                  </a:lnTo>
                  <a:lnTo>
                    <a:pt x="9650" y="13050"/>
                  </a:lnTo>
                  <a:lnTo>
                    <a:pt x="9422" y="13225"/>
                  </a:lnTo>
                  <a:lnTo>
                    <a:pt x="8346" y="13136"/>
                  </a:lnTo>
                  <a:lnTo>
                    <a:pt x="7545" y="13465"/>
                  </a:lnTo>
                  <a:lnTo>
                    <a:pt x="7098" y="13219"/>
                  </a:lnTo>
                  <a:lnTo>
                    <a:pt x="6184" y="13449"/>
                  </a:lnTo>
                  <a:lnTo>
                    <a:pt x="5984" y="13665"/>
                  </a:lnTo>
                  <a:lnTo>
                    <a:pt x="5811" y="14019"/>
                  </a:lnTo>
                  <a:lnTo>
                    <a:pt x="5788" y="14844"/>
                  </a:lnTo>
                  <a:lnTo>
                    <a:pt x="9614" y="16542"/>
                  </a:lnTo>
                  <a:lnTo>
                    <a:pt x="8724" y="17176"/>
                  </a:lnTo>
                  <a:lnTo>
                    <a:pt x="8421" y="17640"/>
                  </a:lnTo>
                  <a:lnTo>
                    <a:pt x="8663" y="17745"/>
                  </a:lnTo>
                  <a:lnTo>
                    <a:pt x="8999" y="17731"/>
                  </a:lnTo>
                  <a:lnTo>
                    <a:pt x="9148" y="17799"/>
                  </a:lnTo>
                  <a:lnTo>
                    <a:pt x="10233" y="20661"/>
                  </a:lnTo>
                  <a:lnTo>
                    <a:pt x="9770" y="20970"/>
                  </a:lnTo>
                  <a:lnTo>
                    <a:pt x="9481" y="20981"/>
                  </a:lnTo>
                  <a:lnTo>
                    <a:pt x="9541" y="21424"/>
                  </a:lnTo>
                  <a:lnTo>
                    <a:pt x="9681" y="21518"/>
                  </a:lnTo>
                  <a:lnTo>
                    <a:pt x="5360" y="22753"/>
                  </a:lnTo>
                  <a:lnTo>
                    <a:pt x="5604" y="22579"/>
                  </a:lnTo>
                  <a:lnTo>
                    <a:pt x="5186" y="22508"/>
                  </a:lnTo>
                  <a:lnTo>
                    <a:pt x="5010" y="22583"/>
                  </a:lnTo>
                  <a:lnTo>
                    <a:pt x="4960" y="22869"/>
                  </a:lnTo>
                  <a:lnTo>
                    <a:pt x="4862" y="23528"/>
                  </a:lnTo>
                  <a:lnTo>
                    <a:pt x="3692" y="23238"/>
                  </a:lnTo>
                  <a:lnTo>
                    <a:pt x="3489" y="23297"/>
                  </a:lnTo>
                  <a:lnTo>
                    <a:pt x="3039" y="23602"/>
                  </a:lnTo>
                  <a:lnTo>
                    <a:pt x="2484" y="24414"/>
                  </a:lnTo>
                  <a:lnTo>
                    <a:pt x="2197" y="25290"/>
                  </a:lnTo>
                  <a:lnTo>
                    <a:pt x="1384" y="25337"/>
                  </a:lnTo>
                  <a:lnTo>
                    <a:pt x="710" y="25251"/>
                  </a:lnTo>
                  <a:lnTo>
                    <a:pt x="323" y="25439"/>
                  </a:lnTo>
                  <a:lnTo>
                    <a:pt x="0" y="25919"/>
                  </a:lnTo>
                  <a:lnTo>
                    <a:pt x="240" y="26447"/>
                  </a:lnTo>
                  <a:lnTo>
                    <a:pt x="1093" y="26965"/>
                  </a:lnTo>
                  <a:lnTo>
                    <a:pt x="1293" y="28089"/>
                  </a:lnTo>
                  <a:lnTo>
                    <a:pt x="1251" y="29087"/>
                  </a:lnTo>
                  <a:lnTo>
                    <a:pt x="731" y="29247"/>
                  </a:lnTo>
                  <a:lnTo>
                    <a:pt x="706" y="32908"/>
                  </a:lnTo>
                  <a:lnTo>
                    <a:pt x="2875" y="33631"/>
                  </a:lnTo>
                  <a:lnTo>
                    <a:pt x="3236" y="35463"/>
                  </a:lnTo>
                  <a:lnTo>
                    <a:pt x="3180" y="35925"/>
                  </a:lnTo>
                  <a:lnTo>
                    <a:pt x="2987" y="36137"/>
                  </a:lnTo>
                  <a:lnTo>
                    <a:pt x="3046" y="37660"/>
                  </a:lnTo>
                  <a:lnTo>
                    <a:pt x="3081" y="37891"/>
                  </a:lnTo>
                  <a:lnTo>
                    <a:pt x="3331" y="38036"/>
                  </a:lnTo>
                  <a:lnTo>
                    <a:pt x="3446" y="38818"/>
                  </a:lnTo>
                  <a:lnTo>
                    <a:pt x="3320" y="39727"/>
                  </a:lnTo>
                  <a:lnTo>
                    <a:pt x="3158" y="40192"/>
                  </a:lnTo>
                  <a:lnTo>
                    <a:pt x="3340" y="40713"/>
                  </a:lnTo>
                  <a:lnTo>
                    <a:pt x="3621" y="40948"/>
                  </a:lnTo>
                  <a:lnTo>
                    <a:pt x="4014" y="41835"/>
                  </a:lnTo>
                  <a:lnTo>
                    <a:pt x="3926" y="42706"/>
                  </a:lnTo>
                  <a:lnTo>
                    <a:pt x="3922" y="43771"/>
                  </a:lnTo>
                  <a:lnTo>
                    <a:pt x="4072" y="44668"/>
                  </a:lnTo>
                  <a:lnTo>
                    <a:pt x="4399" y="44937"/>
                  </a:lnTo>
                  <a:lnTo>
                    <a:pt x="4858" y="45130"/>
                  </a:lnTo>
                  <a:lnTo>
                    <a:pt x="5016" y="45276"/>
                  </a:lnTo>
                  <a:lnTo>
                    <a:pt x="5402" y="46002"/>
                  </a:lnTo>
                  <a:lnTo>
                    <a:pt x="3783" y="46005"/>
                  </a:lnTo>
                  <a:lnTo>
                    <a:pt x="4146" y="46560"/>
                  </a:lnTo>
                  <a:lnTo>
                    <a:pt x="4300" y="47100"/>
                  </a:lnTo>
                  <a:lnTo>
                    <a:pt x="4433" y="47931"/>
                  </a:lnTo>
                  <a:lnTo>
                    <a:pt x="4412" y="48232"/>
                  </a:lnTo>
                  <a:lnTo>
                    <a:pt x="3987" y="49092"/>
                  </a:lnTo>
                  <a:lnTo>
                    <a:pt x="4436" y="49722"/>
                  </a:lnTo>
                  <a:lnTo>
                    <a:pt x="4794" y="50005"/>
                  </a:lnTo>
                  <a:lnTo>
                    <a:pt x="5249" y="50657"/>
                  </a:lnTo>
                  <a:lnTo>
                    <a:pt x="5126" y="51726"/>
                  </a:lnTo>
                  <a:lnTo>
                    <a:pt x="4628" y="52917"/>
                  </a:lnTo>
                  <a:lnTo>
                    <a:pt x="4340" y="53274"/>
                  </a:lnTo>
                  <a:lnTo>
                    <a:pt x="4130" y="53751"/>
                  </a:lnTo>
                  <a:lnTo>
                    <a:pt x="3947" y="54551"/>
                  </a:lnTo>
                  <a:lnTo>
                    <a:pt x="3828" y="54939"/>
                  </a:lnTo>
                  <a:lnTo>
                    <a:pt x="3684" y="55080"/>
                  </a:lnTo>
                  <a:lnTo>
                    <a:pt x="3081" y="55460"/>
                  </a:lnTo>
                  <a:lnTo>
                    <a:pt x="2811" y="55348"/>
                  </a:lnTo>
                  <a:lnTo>
                    <a:pt x="2562" y="55393"/>
                  </a:lnTo>
                  <a:lnTo>
                    <a:pt x="2281" y="55791"/>
                  </a:lnTo>
                  <a:lnTo>
                    <a:pt x="2281" y="56081"/>
                  </a:lnTo>
                  <a:lnTo>
                    <a:pt x="2201" y="56238"/>
                  </a:lnTo>
                  <a:lnTo>
                    <a:pt x="1668" y="56658"/>
                  </a:lnTo>
                  <a:lnTo>
                    <a:pt x="1395" y="56636"/>
                  </a:lnTo>
                  <a:lnTo>
                    <a:pt x="592" y="56982"/>
                  </a:lnTo>
                  <a:lnTo>
                    <a:pt x="420" y="57098"/>
                  </a:lnTo>
                  <a:lnTo>
                    <a:pt x="266" y="57537"/>
                  </a:lnTo>
                  <a:lnTo>
                    <a:pt x="998" y="57396"/>
                  </a:lnTo>
                  <a:lnTo>
                    <a:pt x="1591" y="57113"/>
                  </a:lnTo>
                  <a:lnTo>
                    <a:pt x="2513" y="56517"/>
                  </a:lnTo>
                  <a:lnTo>
                    <a:pt x="2888" y="56480"/>
                  </a:lnTo>
                  <a:lnTo>
                    <a:pt x="3070" y="56145"/>
                  </a:lnTo>
                  <a:lnTo>
                    <a:pt x="3736" y="55929"/>
                  </a:lnTo>
                  <a:lnTo>
                    <a:pt x="3999" y="55345"/>
                  </a:lnTo>
                  <a:lnTo>
                    <a:pt x="5100" y="55349"/>
                  </a:lnTo>
                  <a:lnTo>
                    <a:pt x="5342" y="55688"/>
                  </a:lnTo>
                  <a:lnTo>
                    <a:pt x="5538" y="56299"/>
                  </a:lnTo>
                  <a:lnTo>
                    <a:pt x="5706" y="56355"/>
                  </a:lnTo>
                  <a:lnTo>
                    <a:pt x="6081" y="56016"/>
                  </a:lnTo>
                  <a:lnTo>
                    <a:pt x="6355" y="55364"/>
                  </a:lnTo>
                  <a:lnTo>
                    <a:pt x="6162" y="54746"/>
                  </a:lnTo>
                  <a:lnTo>
                    <a:pt x="6411" y="54162"/>
                  </a:lnTo>
                  <a:lnTo>
                    <a:pt x="6745" y="53819"/>
                  </a:lnTo>
                  <a:lnTo>
                    <a:pt x="7015" y="53767"/>
                  </a:lnTo>
                  <a:lnTo>
                    <a:pt x="7162" y="54021"/>
                  </a:lnTo>
                  <a:lnTo>
                    <a:pt x="7337" y="54091"/>
                  </a:lnTo>
                  <a:lnTo>
                    <a:pt x="8090" y="53979"/>
                  </a:lnTo>
                  <a:lnTo>
                    <a:pt x="8188" y="53681"/>
                  </a:lnTo>
                  <a:lnTo>
                    <a:pt x="9142" y="53345"/>
                  </a:lnTo>
                  <a:lnTo>
                    <a:pt x="9636" y="53379"/>
                  </a:lnTo>
                  <a:lnTo>
                    <a:pt x="9720" y="53516"/>
                  </a:lnTo>
                  <a:lnTo>
                    <a:pt x="9710" y="53855"/>
                  </a:lnTo>
                  <a:lnTo>
                    <a:pt x="9992" y="53899"/>
                  </a:lnTo>
                  <a:lnTo>
                    <a:pt x="10327" y="53334"/>
                  </a:lnTo>
                  <a:lnTo>
                    <a:pt x="11000" y="53993"/>
                  </a:lnTo>
                  <a:lnTo>
                    <a:pt x="11701" y="53285"/>
                  </a:lnTo>
                  <a:lnTo>
                    <a:pt x="12300" y="52488"/>
                  </a:lnTo>
                  <a:lnTo>
                    <a:pt x="12454" y="51974"/>
                  </a:lnTo>
                  <a:lnTo>
                    <a:pt x="12356" y="51457"/>
                  </a:lnTo>
                  <a:lnTo>
                    <a:pt x="13071" y="50790"/>
                  </a:lnTo>
                  <a:lnTo>
                    <a:pt x="13243" y="50771"/>
                  </a:lnTo>
                  <a:lnTo>
                    <a:pt x="13629" y="50343"/>
                  </a:lnTo>
                  <a:lnTo>
                    <a:pt x="14067" y="49509"/>
                  </a:lnTo>
                  <a:lnTo>
                    <a:pt x="14039" y="49338"/>
                  </a:lnTo>
                  <a:lnTo>
                    <a:pt x="14116" y="49189"/>
                  </a:lnTo>
                  <a:lnTo>
                    <a:pt x="14523" y="48961"/>
                  </a:lnTo>
                  <a:lnTo>
                    <a:pt x="14765" y="48947"/>
                  </a:lnTo>
                  <a:lnTo>
                    <a:pt x="15252" y="49069"/>
                  </a:lnTo>
                  <a:lnTo>
                    <a:pt x="15973" y="48948"/>
                  </a:lnTo>
                  <a:lnTo>
                    <a:pt x="15978" y="48671"/>
                  </a:lnTo>
                  <a:lnTo>
                    <a:pt x="16567" y="48198"/>
                  </a:lnTo>
                  <a:lnTo>
                    <a:pt x="17381" y="48355"/>
                  </a:lnTo>
                  <a:lnTo>
                    <a:pt x="17598" y="48169"/>
                  </a:lnTo>
                  <a:lnTo>
                    <a:pt x="17889" y="47469"/>
                  </a:lnTo>
                  <a:lnTo>
                    <a:pt x="17928" y="47257"/>
                  </a:lnTo>
                  <a:lnTo>
                    <a:pt x="17865" y="47033"/>
                  </a:lnTo>
                  <a:lnTo>
                    <a:pt x="18089" y="46843"/>
                  </a:lnTo>
                  <a:lnTo>
                    <a:pt x="18511" y="46721"/>
                  </a:lnTo>
                  <a:lnTo>
                    <a:pt x="18762" y="45416"/>
                  </a:lnTo>
                  <a:lnTo>
                    <a:pt x="18987" y="45125"/>
                  </a:lnTo>
                  <a:lnTo>
                    <a:pt x="19124" y="44408"/>
                  </a:lnTo>
                  <a:lnTo>
                    <a:pt x="19643" y="44064"/>
                  </a:lnTo>
                  <a:lnTo>
                    <a:pt x="19717" y="43524"/>
                  </a:lnTo>
                  <a:lnTo>
                    <a:pt x="19692" y="43018"/>
                  </a:lnTo>
                  <a:lnTo>
                    <a:pt x="19899" y="42828"/>
                  </a:lnTo>
                  <a:lnTo>
                    <a:pt x="20173" y="42694"/>
                  </a:lnTo>
                  <a:lnTo>
                    <a:pt x="20843" y="42545"/>
                  </a:lnTo>
                  <a:lnTo>
                    <a:pt x="21334" y="42817"/>
                  </a:lnTo>
                  <a:lnTo>
                    <a:pt x="22158" y="42758"/>
                  </a:lnTo>
                  <a:lnTo>
                    <a:pt x="22765" y="42569"/>
                  </a:lnTo>
                  <a:lnTo>
                    <a:pt x="23043" y="42327"/>
                  </a:lnTo>
                  <a:lnTo>
                    <a:pt x="23495" y="42189"/>
                  </a:lnTo>
                  <a:lnTo>
                    <a:pt x="23891" y="42216"/>
                  </a:lnTo>
                  <a:lnTo>
                    <a:pt x="24241" y="42402"/>
                  </a:lnTo>
                  <a:lnTo>
                    <a:pt x="24876" y="42345"/>
                  </a:lnTo>
                  <a:lnTo>
                    <a:pt x="25252" y="41300"/>
                  </a:lnTo>
                  <a:lnTo>
                    <a:pt x="25697" y="41314"/>
                  </a:lnTo>
                  <a:lnTo>
                    <a:pt x="25435" y="43987"/>
                  </a:lnTo>
                  <a:lnTo>
                    <a:pt x="24797" y="48877"/>
                  </a:lnTo>
                  <a:lnTo>
                    <a:pt x="25913" y="48889"/>
                  </a:lnTo>
                  <a:lnTo>
                    <a:pt x="26124" y="48822"/>
                  </a:lnTo>
                  <a:lnTo>
                    <a:pt x="26632" y="48539"/>
                  </a:lnTo>
                  <a:lnTo>
                    <a:pt x="26972" y="48215"/>
                  </a:lnTo>
                  <a:lnTo>
                    <a:pt x="27003" y="47820"/>
                  </a:lnTo>
                  <a:lnTo>
                    <a:pt x="27477" y="47548"/>
                  </a:lnTo>
                  <a:lnTo>
                    <a:pt x="28076" y="47417"/>
                  </a:lnTo>
                  <a:lnTo>
                    <a:pt x="28171" y="47172"/>
                  </a:lnTo>
                  <a:lnTo>
                    <a:pt x="28065" y="46620"/>
                  </a:lnTo>
                  <a:lnTo>
                    <a:pt x="28251" y="46025"/>
                  </a:lnTo>
                  <a:lnTo>
                    <a:pt x="28753" y="46207"/>
                  </a:lnTo>
                  <a:lnTo>
                    <a:pt x="28890" y="46348"/>
                  </a:lnTo>
                  <a:lnTo>
                    <a:pt x="28918" y="46505"/>
                  </a:lnTo>
                  <a:lnTo>
                    <a:pt x="29303" y="46557"/>
                  </a:lnTo>
                  <a:lnTo>
                    <a:pt x="29494" y="46497"/>
                  </a:lnTo>
                  <a:lnTo>
                    <a:pt x="31015" y="40732"/>
                  </a:lnTo>
                  <a:lnTo>
                    <a:pt x="31605" y="40746"/>
                  </a:lnTo>
                  <a:lnTo>
                    <a:pt x="32005" y="40921"/>
                  </a:lnTo>
                  <a:lnTo>
                    <a:pt x="33068" y="40891"/>
                  </a:lnTo>
                  <a:lnTo>
                    <a:pt x="33990" y="41163"/>
                  </a:lnTo>
                  <a:lnTo>
                    <a:pt x="34296" y="41331"/>
                  </a:lnTo>
                  <a:lnTo>
                    <a:pt x="36183" y="41309"/>
                  </a:lnTo>
                  <a:lnTo>
                    <a:pt x="36787" y="41220"/>
                  </a:lnTo>
                  <a:lnTo>
                    <a:pt x="37647" y="40449"/>
                  </a:lnTo>
                  <a:lnTo>
                    <a:pt x="38373" y="39493"/>
                  </a:lnTo>
                  <a:lnTo>
                    <a:pt x="38335" y="39310"/>
                  </a:lnTo>
                  <a:lnTo>
                    <a:pt x="38191" y="39277"/>
                  </a:lnTo>
                  <a:lnTo>
                    <a:pt x="38050" y="39135"/>
                  </a:lnTo>
                  <a:lnTo>
                    <a:pt x="38103" y="38282"/>
                  </a:lnTo>
                  <a:lnTo>
                    <a:pt x="38532" y="36905"/>
                  </a:lnTo>
                  <a:lnTo>
                    <a:pt x="39818" y="38439"/>
                  </a:lnTo>
                  <a:lnTo>
                    <a:pt x="40342" y="38370"/>
                  </a:lnTo>
                  <a:lnTo>
                    <a:pt x="40574" y="37561"/>
                  </a:lnTo>
                  <a:lnTo>
                    <a:pt x="40492" y="36794"/>
                  </a:lnTo>
                  <a:lnTo>
                    <a:pt x="40024" y="35412"/>
                  </a:lnTo>
                  <a:lnTo>
                    <a:pt x="39628" y="35002"/>
                  </a:lnTo>
                  <a:lnTo>
                    <a:pt x="39428" y="34466"/>
                  </a:lnTo>
                  <a:lnTo>
                    <a:pt x="39335" y="33819"/>
                  </a:lnTo>
                  <a:lnTo>
                    <a:pt x="40156" y="32805"/>
                  </a:lnTo>
                  <a:lnTo>
                    <a:pt x="40451" y="33041"/>
                  </a:lnTo>
                  <a:lnTo>
                    <a:pt x="41151" y="34426"/>
                  </a:lnTo>
                  <a:lnTo>
                    <a:pt x="42155" y="34172"/>
                  </a:lnTo>
                  <a:lnTo>
                    <a:pt x="41951" y="33107"/>
                  </a:lnTo>
                  <a:lnTo>
                    <a:pt x="41921" y="30713"/>
                  </a:lnTo>
                  <a:lnTo>
                    <a:pt x="42135" y="30683"/>
                  </a:lnTo>
                  <a:lnTo>
                    <a:pt x="42854" y="30136"/>
                  </a:lnTo>
                  <a:lnTo>
                    <a:pt x="42625" y="29755"/>
                  </a:lnTo>
                  <a:lnTo>
                    <a:pt x="43318" y="28899"/>
                  </a:lnTo>
                  <a:lnTo>
                    <a:pt x="45187" y="26589"/>
                  </a:lnTo>
                  <a:lnTo>
                    <a:pt x="44919" y="26597"/>
                  </a:lnTo>
                  <a:lnTo>
                    <a:pt x="44589" y="26720"/>
                  </a:lnTo>
                  <a:lnTo>
                    <a:pt x="44115" y="27181"/>
                  </a:lnTo>
                  <a:lnTo>
                    <a:pt x="43760" y="27349"/>
                  </a:lnTo>
                  <a:lnTo>
                    <a:pt x="42745" y="27313"/>
                  </a:lnTo>
                  <a:lnTo>
                    <a:pt x="42485" y="27152"/>
                  </a:lnTo>
                  <a:lnTo>
                    <a:pt x="42509" y="26389"/>
                  </a:lnTo>
                  <a:lnTo>
                    <a:pt x="42558" y="26207"/>
                  </a:lnTo>
                  <a:lnTo>
                    <a:pt x="42828" y="25935"/>
                  </a:lnTo>
                  <a:lnTo>
                    <a:pt x="43061" y="25451"/>
                  </a:lnTo>
                  <a:lnTo>
                    <a:pt x="43142" y="25051"/>
                  </a:lnTo>
                  <a:lnTo>
                    <a:pt x="43077" y="24787"/>
                  </a:lnTo>
                  <a:lnTo>
                    <a:pt x="42147" y="24794"/>
                  </a:lnTo>
                  <a:lnTo>
                    <a:pt x="42021" y="25104"/>
                  </a:lnTo>
                  <a:lnTo>
                    <a:pt x="42088" y="25460"/>
                  </a:lnTo>
                  <a:lnTo>
                    <a:pt x="42045" y="25928"/>
                  </a:lnTo>
                  <a:lnTo>
                    <a:pt x="41087" y="26792"/>
                  </a:lnTo>
                  <a:lnTo>
                    <a:pt x="40813" y="27172"/>
                  </a:lnTo>
                  <a:lnTo>
                    <a:pt x="39958" y="27153"/>
                  </a:lnTo>
                  <a:lnTo>
                    <a:pt x="39646" y="27373"/>
                  </a:lnTo>
                  <a:lnTo>
                    <a:pt x="39596" y="27790"/>
                  </a:lnTo>
                  <a:lnTo>
                    <a:pt x="39371" y="27905"/>
                  </a:lnTo>
                  <a:lnTo>
                    <a:pt x="36653" y="28109"/>
                  </a:lnTo>
                  <a:lnTo>
                    <a:pt x="36211" y="27993"/>
                  </a:lnTo>
                  <a:lnTo>
                    <a:pt x="35849" y="27766"/>
                  </a:lnTo>
                  <a:lnTo>
                    <a:pt x="35351" y="26440"/>
                  </a:lnTo>
                  <a:lnTo>
                    <a:pt x="35309" y="26120"/>
                  </a:lnTo>
                  <a:lnTo>
                    <a:pt x="35618" y="25688"/>
                  </a:lnTo>
                  <a:lnTo>
                    <a:pt x="35821" y="24790"/>
                  </a:lnTo>
                  <a:lnTo>
                    <a:pt x="28358" y="24796"/>
                  </a:lnTo>
                  <a:lnTo>
                    <a:pt x="28375" y="24535"/>
                  </a:lnTo>
                  <a:lnTo>
                    <a:pt x="28811" y="24310"/>
                  </a:lnTo>
                  <a:lnTo>
                    <a:pt x="28893" y="24004"/>
                  </a:lnTo>
                  <a:lnTo>
                    <a:pt x="29149" y="23617"/>
                  </a:lnTo>
                  <a:lnTo>
                    <a:pt x="29024" y="23330"/>
                  </a:lnTo>
                  <a:lnTo>
                    <a:pt x="29336" y="23150"/>
                  </a:lnTo>
                  <a:lnTo>
                    <a:pt x="29348" y="22844"/>
                  </a:lnTo>
                  <a:lnTo>
                    <a:pt x="29573" y="22865"/>
                  </a:lnTo>
                  <a:lnTo>
                    <a:pt x="30019" y="23114"/>
                  </a:lnTo>
                  <a:lnTo>
                    <a:pt x="30186" y="23131"/>
                  </a:lnTo>
                  <a:lnTo>
                    <a:pt x="30432" y="22945"/>
                  </a:lnTo>
                  <a:lnTo>
                    <a:pt x="30939" y="22835"/>
                  </a:lnTo>
                  <a:lnTo>
                    <a:pt x="31556" y="22578"/>
                  </a:lnTo>
                  <a:lnTo>
                    <a:pt x="31646" y="22385"/>
                  </a:lnTo>
                  <a:lnTo>
                    <a:pt x="31460" y="22194"/>
                  </a:lnTo>
                  <a:lnTo>
                    <a:pt x="31940" y="21910"/>
                  </a:lnTo>
                  <a:lnTo>
                    <a:pt x="32150" y="21993"/>
                  </a:lnTo>
                  <a:lnTo>
                    <a:pt x="32186" y="22289"/>
                  </a:lnTo>
                  <a:lnTo>
                    <a:pt x="32559" y="22042"/>
                  </a:lnTo>
                  <a:lnTo>
                    <a:pt x="32562" y="21630"/>
                  </a:lnTo>
                  <a:lnTo>
                    <a:pt x="32436" y="21388"/>
                  </a:lnTo>
                  <a:lnTo>
                    <a:pt x="32158" y="21247"/>
                  </a:lnTo>
                  <a:lnTo>
                    <a:pt x="31985" y="20755"/>
                  </a:lnTo>
                  <a:lnTo>
                    <a:pt x="32641" y="20214"/>
                  </a:lnTo>
                  <a:lnTo>
                    <a:pt x="32908" y="20204"/>
                  </a:lnTo>
                  <a:lnTo>
                    <a:pt x="33063" y="19988"/>
                  </a:lnTo>
                  <a:lnTo>
                    <a:pt x="33299" y="19960"/>
                  </a:lnTo>
                  <a:lnTo>
                    <a:pt x="33565" y="20127"/>
                  </a:lnTo>
                  <a:lnTo>
                    <a:pt x="33650" y="19993"/>
                  </a:lnTo>
                  <a:lnTo>
                    <a:pt x="33547" y="19800"/>
                  </a:lnTo>
                  <a:lnTo>
                    <a:pt x="33956" y="19593"/>
                  </a:lnTo>
                  <a:lnTo>
                    <a:pt x="33803" y="19505"/>
                  </a:lnTo>
                  <a:lnTo>
                    <a:pt x="33445" y="19762"/>
                  </a:lnTo>
                  <a:lnTo>
                    <a:pt x="33420" y="19911"/>
                  </a:lnTo>
                  <a:lnTo>
                    <a:pt x="33561" y="20064"/>
                  </a:lnTo>
                  <a:lnTo>
                    <a:pt x="33139" y="19840"/>
                  </a:lnTo>
                  <a:lnTo>
                    <a:pt x="32885" y="20094"/>
                  </a:lnTo>
                  <a:lnTo>
                    <a:pt x="32896" y="16631"/>
                  </a:lnTo>
                  <a:lnTo>
                    <a:pt x="33019" y="16441"/>
                  </a:lnTo>
                  <a:lnTo>
                    <a:pt x="32259" y="16401"/>
                  </a:lnTo>
                  <a:lnTo>
                    <a:pt x="31671" y="17372"/>
                  </a:lnTo>
                  <a:lnTo>
                    <a:pt x="30608" y="18834"/>
                  </a:lnTo>
                  <a:lnTo>
                    <a:pt x="30416" y="18619"/>
                  </a:lnTo>
                  <a:lnTo>
                    <a:pt x="30518" y="18023"/>
                  </a:lnTo>
                  <a:lnTo>
                    <a:pt x="30458" y="17457"/>
                  </a:lnTo>
                  <a:lnTo>
                    <a:pt x="30514" y="16489"/>
                  </a:lnTo>
                  <a:lnTo>
                    <a:pt x="30212" y="15365"/>
                  </a:lnTo>
                  <a:lnTo>
                    <a:pt x="30581" y="14229"/>
                  </a:lnTo>
                  <a:lnTo>
                    <a:pt x="30570" y="14043"/>
                  </a:lnTo>
                  <a:lnTo>
                    <a:pt x="30472" y="13730"/>
                  </a:lnTo>
                  <a:lnTo>
                    <a:pt x="30013" y="12972"/>
                  </a:lnTo>
                  <a:lnTo>
                    <a:pt x="30865" y="12974"/>
                  </a:lnTo>
                  <a:lnTo>
                    <a:pt x="31062" y="12844"/>
                  </a:lnTo>
                  <a:lnTo>
                    <a:pt x="30826" y="12610"/>
                  </a:lnTo>
                  <a:lnTo>
                    <a:pt x="30598" y="11943"/>
                  </a:lnTo>
                  <a:lnTo>
                    <a:pt x="30120" y="11094"/>
                  </a:lnTo>
                  <a:lnTo>
                    <a:pt x="30113" y="10573"/>
                  </a:lnTo>
                  <a:lnTo>
                    <a:pt x="30221" y="10178"/>
                  </a:lnTo>
                  <a:lnTo>
                    <a:pt x="30373" y="10107"/>
                  </a:lnTo>
                  <a:lnTo>
                    <a:pt x="30386" y="9225"/>
                  </a:lnTo>
                  <a:lnTo>
                    <a:pt x="28994" y="9166"/>
                  </a:lnTo>
                  <a:lnTo>
                    <a:pt x="27929" y="9334"/>
                  </a:lnTo>
                  <a:lnTo>
                    <a:pt x="25735" y="9405"/>
                  </a:lnTo>
                  <a:lnTo>
                    <a:pt x="25734" y="7950"/>
                  </a:lnTo>
                  <a:lnTo>
                    <a:pt x="24850" y="3505"/>
                  </a:lnTo>
                  <a:lnTo>
                    <a:pt x="24633" y="2404"/>
                  </a:lnTo>
                  <a:lnTo>
                    <a:pt x="24997" y="2333"/>
                  </a:lnTo>
                  <a:lnTo>
                    <a:pt x="25419" y="2027"/>
                  </a:lnTo>
                  <a:lnTo>
                    <a:pt x="25929" y="1505"/>
                  </a:lnTo>
                  <a:lnTo>
                    <a:pt x="26179" y="1092"/>
                  </a:lnTo>
                  <a:lnTo>
                    <a:pt x="25890" y="709"/>
                  </a:lnTo>
                  <a:lnTo>
                    <a:pt x="25890" y="9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8" name="pg469">
              <a:extLst>
                <a:ext uri="{FF2B5EF4-FFF2-40B4-BE49-F238E27FC236}">
                  <a16:creationId xmlns:a16="http://schemas.microsoft.com/office/drawing/2014/main" id="{DA803B60-EA87-DA4F-859D-70AF39E9497F}"/>
                </a:ext>
              </a:extLst>
            </p:cNvPr>
            <p:cNvSpPr/>
            <p:nvPr/>
          </p:nvSpPr>
          <p:spPr>
            <a:xfrm>
              <a:off x="5343695" y="4198862"/>
              <a:ext cx="3092" cy="4521"/>
            </a:xfrm>
            <a:custGeom>
              <a:avLst/>
              <a:gdLst/>
              <a:ahLst/>
              <a:cxnLst/>
              <a:rect l="0" t="0" r="0" b="0"/>
              <a:pathLst>
                <a:path w="3092" h="4521">
                  <a:moveTo>
                    <a:pt x="2868" y="0"/>
                  </a:moveTo>
                  <a:lnTo>
                    <a:pt x="2162" y="361"/>
                  </a:lnTo>
                  <a:lnTo>
                    <a:pt x="1641" y="831"/>
                  </a:lnTo>
                  <a:lnTo>
                    <a:pt x="1015" y="1743"/>
                  </a:lnTo>
                  <a:lnTo>
                    <a:pt x="0" y="3854"/>
                  </a:lnTo>
                  <a:lnTo>
                    <a:pt x="1170" y="4401"/>
                  </a:lnTo>
                  <a:lnTo>
                    <a:pt x="1796" y="4521"/>
                  </a:lnTo>
                  <a:lnTo>
                    <a:pt x="2387" y="4479"/>
                  </a:lnTo>
                  <a:lnTo>
                    <a:pt x="2219" y="3917"/>
                  </a:lnTo>
                  <a:lnTo>
                    <a:pt x="2260" y="3306"/>
                  </a:lnTo>
                  <a:lnTo>
                    <a:pt x="2432" y="3087"/>
                  </a:lnTo>
                  <a:lnTo>
                    <a:pt x="2845" y="2807"/>
                  </a:lnTo>
                  <a:lnTo>
                    <a:pt x="3092" y="2124"/>
                  </a:lnTo>
                  <a:lnTo>
                    <a:pt x="2299" y="2111"/>
                  </a:lnTo>
                  <a:lnTo>
                    <a:pt x="2306" y="1560"/>
                  </a:lnTo>
                  <a:lnTo>
                    <a:pt x="2449" y="63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9" name="pg470">
              <a:extLst>
                <a:ext uri="{FF2B5EF4-FFF2-40B4-BE49-F238E27FC236}">
                  <a16:creationId xmlns:a16="http://schemas.microsoft.com/office/drawing/2014/main" id="{17D88652-8D8A-2B49-97BE-27DE13E5B920}"/>
                </a:ext>
              </a:extLst>
            </p:cNvPr>
            <p:cNvSpPr/>
            <p:nvPr/>
          </p:nvSpPr>
          <p:spPr>
            <a:xfrm>
              <a:off x="5343695" y="4263247"/>
              <a:ext cx="1992" cy="4546"/>
            </a:xfrm>
            <a:custGeom>
              <a:avLst/>
              <a:gdLst/>
              <a:ahLst/>
              <a:cxnLst/>
              <a:rect l="0" t="0" r="0" b="0"/>
              <a:pathLst>
                <a:path w="1992" h="4546">
                  <a:moveTo>
                    <a:pt x="729" y="0"/>
                  </a:moveTo>
                  <a:lnTo>
                    <a:pt x="600" y="495"/>
                  </a:lnTo>
                  <a:lnTo>
                    <a:pt x="28" y="1258"/>
                  </a:lnTo>
                  <a:lnTo>
                    <a:pt x="0" y="2889"/>
                  </a:lnTo>
                  <a:lnTo>
                    <a:pt x="333" y="4371"/>
                  </a:lnTo>
                  <a:lnTo>
                    <a:pt x="451" y="4546"/>
                  </a:lnTo>
                  <a:lnTo>
                    <a:pt x="858" y="4067"/>
                  </a:lnTo>
                  <a:lnTo>
                    <a:pt x="1154" y="3326"/>
                  </a:lnTo>
                  <a:lnTo>
                    <a:pt x="1742" y="2975"/>
                  </a:lnTo>
                  <a:lnTo>
                    <a:pt x="1992" y="1705"/>
                  </a:lnTo>
                  <a:lnTo>
                    <a:pt x="1919" y="1169"/>
                  </a:lnTo>
                  <a:lnTo>
                    <a:pt x="1525" y="56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0" name="pg471">
              <a:extLst>
                <a:ext uri="{FF2B5EF4-FFF2-40B4-BE49-F238E27FC236}">
                  <a16:creationId xmlns:a16="http://schemas.microsoft.com/office/drawing/2014/main" id="{3286ABAD-FAC9-1C40-A418-D7A3F9471BC3}"/>
                </a:ext>
              </a:extLst>
            </p:cNvPr>
            <p:cNvSpPr/>
            <p:nvPr/>
          </p:nvSpPr>
          <p:spPr>
            <a:xfrm>
              <a:off x="5319998" y="4246565"/>
              <a:ext cx="3428" cy="2220"/>
            </a:xfrm>
            <a:custGeom>
              <a:avLst/>
              <a:gdLst/>
              <a:ahLst/>
              <a:cxnLst/>
              <a:rect l="0" t="0" r="0" b="0"/>
              <a:pathLst>
                <a:path w="3428" h="2220">
                  <a:moveTo>
                    <a:pt x="0" y="1304"/>
                  </a:moveTo>
                  <a:lnTo>
                    <a:pt x="95" y="1450"/>
                  </a:lnTo>
                  <a:lnTo>
                    <a:pt x="919" y="1778"/>
                  </a:lnTo>
                  <a:lnTo>
                    <a:pt x="1466" y="1835"/>
                  </a:lnTo>
                  <a:lnTo>
                    <a:pt x="2150" y="2220"/>
                  </a:lnTo>
                  <a:lnTo>
                    <a:pt x="2993" y="932"/>
                  </a:lnTo>
                  <a:lnTo>
                    <a:pt x="3428" y="2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1" name="pg472">
              <a:extLst>
                <a:ext uri="{FF2B5EF4-FFF2-40B4-BE49-F238E27FC236}">
                  <a16:creationId xmlns:a16="http://schemas.microsoft.com/office/drawing/2014/main" id="{E335CF38-AD9A-6E4A-92DD-D8C8086EC56F}"/>
                </a:ext>
              </a:extLst>
            </p:cNvPr>
            <p:cNvSpPr/>
            <p:nvPr/>
          </p:nvSpPr>
          <p:spPr>
            <a:xfrm>
              <a:off x="5328572" y="4272375"/>
              <a:ext cx="2049" cy="2819"/>
            </a:xfrm>
            <a:custGeom>
              <a:avLst/>
              <a:gdLst/>
              <a:ahLst/>
              <a:cxnLst/>
              <a:rect l="0" t="0" r="0" b="0"/>
              <a:pathLst>
                <a:path w="2049" h="2819">
                  <a:moveTo>
                    <a:pt x="911" y="0"/>
                  </a:moveTo>
                  <a:lnTo>
                    <a:pt x="873" y="410"/>
                  </a:lnTo>
                  <a:lnTo>
                    <a:pt x="629" y="793"/>
                  </a:lnTo>
                  <a:lnTo>
                    <a:pt x="369" y="1016"/>
                  </a:lnTo>
                  <a:lnTo>
                    <a:pt x="208" y="946"/>
                  </a:lnTo>
                  <a:lnTo>
                    <a:pt x="201" y="685"/>
                  </a:lnTo>
                  <a:lnTo>
                    <a:pt x="0" y="1117"/>
                  </a:lnTo>
                  <a:lnTo>
                    <a:pt x="797" y="1891"/>
                  </a:lnTo>
                  <a:lnTo>
                    <a:pt x="738" y="2096"/>
                  </a:lnTo>
                  <a:lnTo>
                    <a:pt x="470" y="2336"/>
                  </a:lnTo>
                  <a:lnTo>
                    <a:pt x="828" y="2812"/>
                  </a:lnTo>
                  <a:lnTo>
                    <a:pt x="2049" y="2819"/>
                  </a:lnTo>
                  <a:lnTo>
                    <a:pt x="1869" y="2274"/>
                  </a:lnTo>
                  <a:lnTo>
                    <a:pt x="1012" y="1079"/>
                  </a:lnTo>
                  <a:lnTo>
                    <a:pt x="1064" y="539"/>
                  </a:lnTo>
                  <a:lnTo>
                    <a:pt x="1102" y="39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2" name="pg473">
              <a:extLst>
                <a:ext uri="{FF2B5EF4-FFF2-40B4-BE49-F238E27FC236}">
                  <a16:creationId xmlns:a16="http://schemas.microsoft.com/office/drawing/2014/main" id="{2DCBC0AD-38DF-9D46-B2C1-595563E9B216}"/>
                </a:ext>
              </a:extLst>
            </p:cNvPr>
            <p:cNvSpPr/>
            <p:nvPr/>
          </p:nvSpPr>
          <p:spPr>
            <a:xfrm>
              <a:off x="5354600" y="4272848"/>
              <a:ext cx="1044" cy="1572"/>
            </a:xfrm>
            <a:custGeom>
              <a:avLst/>
              <a:gdLst/>
              <a:ahLst/>
              <a:cxnLst/>
              <a:rect l="0" t="0" r="0" b="0"/>
              <a:pathLst>
                <a:path w="1044" h="1572">
                  <a:moveTo>
                    <a:pt x="0" y="1572"/>
                  </a:moveTo>
                  <a:lnTo>
                    <a:pt x="866" y="1501"/>
                  </a:lnTo>
                  <a:lnTo>
                    <a:pt x="1044" y="1239"/>
                  </a:lnTo>
                  <a:lnTo>
                    <a:pt x="943" y="693"/>
                  </a:lnTo>
                  <a:lnTo>
                    <a:pt x="657" y="0"/>
                  </a:lnTo>
                  <a:lnTo>
                    <a:pt x="271" y="129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3" name="pg474">
              <a:extLst>
                <a:ext uri="{FF2B5EF4-FFF2-40B4-BE49-F238E27FC236}">
                  <a16:creationId xmlns:a16="http://schemas.microsoft.com/office/drawing/2014/main" id="{07B06ECC-4DE8-B74D-BA3B-F5C37CA3F7C5}"/>
                </a:ext>
              </a:extLst>
            </p:cNvPr>
            <p:cNvSpPr/>
            <p:nvPr/>
          </p:nvSpPr>
          <p:spPr>
            <a:xfrm>
              <a:off x="5356824" y="4269669"/>
              <a:ext cx="844" cy="1407"/>
            </a:xfrm>
            <a:custGeom>
              <a:avLst/>
              <a:gdLst/>
              <a:ahLst/>
              <a:cxnLst/>
              <a:rect l="0" t="0" r="0" b="0"/>
              <a:pathLst>
                <a:path w="844" h="1407">
                  <a:moveTo>
                    <a:pt x="388" y="0"/>
                  </a:moveTo>
                  <a:lnTo>
                    <a:pt x="485" y="320"/>
                  </a:lnTo>
                  <a:lnTo>
                    <a:pt x="401" y="547"/>
                  </a:lnTo>
                  <a:lnTo>
                    <a:pt x="0" y="947"/>
                  </a:lnTo>
                  <a:lnTo>
                    <a:pt x="836" y="1407"/>
                  </a:lnTo>
                  <a:lnTo>
                    <a:pt x="844" y="699"/>
                  </a:lnTo>
                  <a:lnTo>
                    <a:pt x="653" y="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4" name="pg475">
              <a:extLst>
                <a:ext uri="{FF2B5EF4-FFF2-40B4-BE49-F238E27FC236}">
                  <a16:creationId xmlns:a16="http://schemas.microsoft.com/office/drawing/2014/main" id="{856AEDD5-5378-BA4F-9500-FABC17EB65A6}"/>
                </a:ext>
              </a:extLst>
            </p:cNvPr>
            <p:cNvSpPr/>
            <p:nvPr/>
          </p:nvSpPr>
          <p:spPr>
            <a:xfrm>
              <a:off x="5333953" y="4055653"/>
              <a:ext cx="53173" cy="86415"/>
            </a:xfrm>
            <a:custGeom>
              <a:avLst/>
              <a:gdLst/>
              <a:ahLst/>
              <a:cxnLst/>
              <a:rect l="0" t="0" r="0" b="0"/>
              <a:pathLst>
                <a:path w="53173" h="86415">
                  <a:moveTo>
                    <a:pt x="8878" y="9475"/>
                  </a:moveTo>
                  <a:lnTo>
                    <a:pt x="9123" y="7428"/>
                  </a:lnTo>
                  <a:lnTo>
                    <a:pt x="9116" y="7037"/>
                  </a:lnTo>
                  <a:lnTo>
                    <a:pt x="8929" y="6679"/>
                  </a:lnTo>
                  <a:lnTo>
                    <a:pt x="8979" y="5793"/>
                  </a:lnTo>
                  <a:lnTo>
                    <a:pt x="9417" y="5551"/>
                  </a:lnTo>
                  <a:lnTo>
                    <a:pt x="9667" y="5767"/>
                  </a:lnTo>
                  <a:lnTo>
                    <a:pt x="10215" y="5686"/>
                  </a:lnTo>
                  <a:lnTo>
                    <a:pt x="10548" y="5403"/>
                  </a:lnTo>
                  <a:lnTo>
                    <a:pt x="10990" y="5206"/>
                  </a:lnTo>
                  <a:lnTo>
                    <a:pt x="11350" y="5172"/>
                  </a:lnTo>
                  <a:lnTo>
                    <a:pt x="11887" y="5216"/>
                  </a:lnTo>
                  <a:lnTo>
                    <a:pt x="12092" y="5533"/>
                  </a:lnTo>
                  <a:lnTo>
                    <a:pt x="12283" y="5682"/>
                  </a:lnTo>
                  <a:lnTo>
                    <a:pt x="12769" y="4661"/>
                  </a:lnTo>
                  <a:lnTo>
                    <a:pt x="12688" y="4334"/>
                  </a:lnTo>
                  <a:lnTo>
                    <a:pt x="12635" y="3173"/>
                  </a:lnTo>
                  <a:lnTo>
                    <a:pt x="12921" y="2548"/>
                  </a:lnTo>
                  <a:lnTo>
                    <a:pt x="13723" y="2499"/>
                  </a:lnTo>
                  <a:lnTo>
                    <a:pt x="14246" y="2380"/>
                  </a:lnTo>
                  <a:lnTo>
                    <a:pt x="14405" y="2298"/>
                  </a:lnTo>
                  <a:lnTo>
                    <a:pt x="14698" y="1959"/>
                  </a:lnTo>
                  <a:lnTo>
                    <a:pt x="16320" y="1973"/>
                  </a:lnTo>
                  <a:lnTo>
                    <a:pt x="17146" y="1046"/>
                  </a:lnTo>
                  <a:lnTo>
                    <a:pt x="17182" y="893"/>
                  </a:lnTo>
                  <a:lnTo>
                    <a:pt x="17012" y="536"/>
                  </a:lnTo>
                  <a:lnTo>
                    <a:pt x="19562" y="799"/>
                  </a:lnTo>
                  <a:lnTo>
                    <a:pt x="20531" y="1355"/>
                  </a:lnTo>
                  <a:lnTo>
                    <a:pt x="20736" y="1303"/>
                  </a:lnTo>
                  <a:lnTo>
                    <a:pt x="20697" y="722"/>
                  </a:lnTo>
                  <a:lnTo>
                    <a:pt x="20372" y="394"/>
                  </a:lnTo>
                  <a:lnTo>
                    <a:pt x="20283" y="87"/>
                  </a:lnTo>
                  <a:lnTo>
                    <a:pt x="20867" y="0"/>
                  </a:lnTo>
                  <a:lnTo>
                    <a:pt x="22315" y="503"/>
                  </a:lnTo>
                  <a:lnTo>
                    <a:pt x="22605" y="666"/>
                  </a:lnTo>
                  <a:lnTo>
                    <a:pt x="23605" y="827"/>
                  </a:lnTo>
                  <a:lnTo>
                    <a:pt x="23926" y="794"/>
                  </a:lnTo>
                  <a:lnTo>
                    <a:pt x="24485" y="935"/>
                  </a:lnTo>
                  <a:lnTo>
                    <a:pt x="25304" y="1820"/>
                  </a:lnTo>
                  <a:lnTo>
                    <a:pt x="25208" y="3665"/>
                  </a:lnTo>
                  <a:lnTo>
                    <a:pt x="24409" y="3676"/>
                  </a:lnTo>
                  <a:lnTo>
                    <a:pt x="24402" y="3890"/>
                  </a:lnTo>
                  <a:lnTo>
                    <a:pt x="24437" y="4429"/>
                  </a:lnTo>
                  <a:lnTo>
                    <a:pt x="24733" y="4939"/>
                  </a:lnTo>
                  <a:lnTo>
                    <a:pt x="25368" y="6444"/>
                  </a:lnTo>
                  <a:lnTo>
                    <a:pt x="25421" y="7081"/>
                  </a:lnTo>
                  <a:lnTo>
                    <a:pt x="25270" y="7564"/>
                  </a:lnTo>
                  <a:lnTo>
                    <a:pt x="27292" y="8501"/>
                  </a:lnTo>
                  <a:lnTo>
                    <a:pt x="27606" y="8560"/>
                  </a:lnTo>
                  <a:lnTo>
                    <a:pt x="27808" y="8843"/>
                  </a:lnTo>
                  <a:lnTo>
                    <a:pt x="27830" y="10221"/>
                  </a:lnTo>
                  <a:lnTo>
                    <a:pt x="28038" y="10541"/>
                  </a:lnTo>
                  <a:lnTo>
                    <a:pt x="28931" y="10138"/>
                  </a:lnTo>
                  <a:lnTo>
                    <a:pt x="30199" y="9005"/>
                  </a:lnTo>
                  <a:lnTo>
                    <a:pt x="31876" y="8863"/>
                  </a:lnTo>
                  <a:lnTo>
                    <a:pt x="32448" y="8182"/>
                  </a:lnTo>
                  <a:lnTo>
                    <a:pt x="32603" y="7817"/>
                  </a:lnTo>
                  <a:lnTo>
                    <a:pt x="33133" y="6956"/>
                  </a:lnTo>
                  <a:lnTo>
                    <a:pt x="33673" y="6472"/>
                  </a:lnTo>
                  <a:lnTo>
                    <a:pt x="34168" y="5418"/>
                  </a:lnTo>
                  <a:lnTo>
                    <a:pt x="34796" y="5440"/>
                  </a:lnTo>
                  <a:lnTo>
                    <a:pt x="34927" y="5381"/>
                  </a:lnTo>
                  <a:lnTo>
                    <a:pt x="36701" y="3709"/>
                  </a:lnTo>
                  <a:lnTo>
                    <a:pt x="37621" y="2634"/>
                  </a:lnTo>
                  <a:lnTo>
                    <a:pt x="39083" y="2909"/>
                  </a:lnTo>
                  <a:lnTo>
                    <a:pt x="39870" y="3572"/>
                  </a:lnTo>
                  <a:lnTo>
                    <a:pt x="40175" y="3613"/>
                  </a:lnTo>
                  <a:lnTo>
                    <a:pt x="40249" y="11511"/>
                  </a:lnTo>
                  <a:lnTo>
                    <a:pt x="41375" y="11359"/>
                  </a:lnTo>
                  <a:lnTo>
                    <a:pt x="42314" y="11049"/>
                  </a:lnTo>
                  <a:lnTo>
                    <a:pt x="42276" y="9546"/>
                  </a:lnTo>
                  <a:lnTo>
                    <a:pt x="43957" y="9233"/>
                  </a:lnTo>
                  <a:lnTo>
                    <a:pt x="44554" y="9438"/>
                  </a:lnTo>
                  <a:lnTo>
                    <a:pt x="45444" y="9411"/>
                  </a:lnTo>
                  <a:lnTo>
                    <a:pt x="45571" y="9344"/>
                  </a:lnTo>
                  <a:lnTo>
                    <a:pt x="45769" y="9028"/>
                  </a:lnTo>
                  <a:lnTo>
                    <a:pt x="46892" y="8789"/>
                  </a:lnTo>
                  <a:lnTo>
                    <a:pt x="47146" y="9280"/>
                  </a:lnTo>
                  <a:lnTo>
                    <a:pt x="47146" y="9545"/>
                  </a:lnTo>
                  <a:lnTo>
                    <a:pt x="46882" y="10658"/>
                  </a:lnTo>
                  <a:lnTo>
                    <a:pt x="46575" y="11496"/>
                  </a:lnTo>
                  <a:lnTo>
                    <a:pt x="46805" y="12874"/>
                  </a:lnTo>
                  <a:lnTo>
                    <a:pt x="47077" y="13772"/>
                  </a:lnTo>
                  <a:lnTo>
                    <a:pt x="47607" y="14177"/>
                  </a:lnTo>
                  <a:lnTo>
                    <a:pt x="47836" y="14516"/>
                  </a:lnTo>
                  <a:lnTo>
                    <a:pt x="48228" y="15410"/>
                  </a:lnTo>
                  <a:lnTo>
                    <a:pt x="49372" y="16817"/>
                  </a:lnTo>
                  <a:lnTo>
                    <a:pt x="49390" y="17197"/>
                  </a:lnTo>
                  <a:lnTo>
                    <a:pt x="50332" y="17510"/>
                  </a:lnTo>
                  <a:lnTo>
                    <a:pt x="51141" y="17480"/>
                  </a:lnTo>
                  <a:lnTo>
                    <a:pt x="51639" y="17625"/>
                  </a:lnTo>
                  <a:lnTo>
                    <a:pt x="52469" y="18415"/>
                  </a:lnTo>
                  <a:lnTo>
                    <a:pt x="53173" y="18414"/>
                  </a:lnTo>
                  <a:lnTo>
                    <a:pt x="53085" y="18828"/>
                  </a:lnTo>
                  <a:lnTo>
                    <a:pt x="53071" y="19373"/>
                  </a:lnTo>
                  <a:lnTo>
                    <a:pt x="52323" y="19372"/>
                  </a:lnTo>
                  <a:lnTo>
                    <a:pt x="52094" y="19495"/>
                  </a:lnTo>
                  <a:lnTo>
                    <a:pt x="51533" y="20038"/>
                  </a:lnTo>
                  <a:lnTo>
                    <a:pt x="51102" y="20776"/>
                  </a:lnTo>
                  <a:lnTo>
                    <a:pt x="50513" y="21495"/>
                  </a:lnTo>
                  <a:lnTo>
                    <a:pt x="49479" y="21785"/>
                  </a:lnTo>
                  <a:lnTo>
                    <a:pt x="48833" y="22161"/>
                  </a:lnTo>
                  <a:lnTo>
                    <a:pt x="48364" y="22208"/>
                  </a:lnTo>
                  <a:lnTo>
                    <a:pt x="48537" y="23294"/>
                  </a:lnTo>
                  <a:lnTo>
                    <a:pt x="48544" y="23700"/>
                  </a:lnTo>
                  <a:lnTo>
                    <a:pt x="48276" y="23942"/>
                  </a:lnTo>
                  <a:lnTo>
                    <a:pt x="48208" y="24693"/>
                  </a:lnTo>
                  <a:lnTo>
                    <a:pt x="48339" y="25612"/>
                  </a:lnTo>
                  <a:lnTo>
                    <a:pt x="48498" y="25880"/>
                  </a:lnTo>
                  <a:lnTo>
                    <a:pt x="48653" y="26383"/>
                  </a:lnTo>
                  <a:lnTo>
                    <a:pt x="48699" y="26730"/>
                  </a:lnTo>
                  <a:lnTo>
                    <a:pt x="48590" y="27273"/>
                  </a:lnTo>
                  <a:lnTo>
                    <a:pt x="46584" y="29412"/>
                  </a:lnTo>
                  <a:lnTo>
                    <a:pt x="46422" y="29814"/>
                  </a:lnTo>
                  <a:lnTo>
                    <a:pt x="46361" y="30605"/>
                  </a:lnTo>
                  <a:lnTo>
                    <a:pt x="46154" y="31244"/>
                  </a:lnTo>
                  <a:lnTo>
                    <a:pt x="46116" y="31933"/>
                  </a:lnTo>
                  <a:lnTo>
                    <a:pt x="45971" y="32391"/>
                  </a:lnTo>
                  <a:lnTo>
                    <a:pt x="45760" y="32525"/>
                  </a:lnTo>
                  <a:lnTo>
                    <a:pt x="45596" y="32491"/>
                  </a:lnTo>
                  <a:lnTo>
                    <a:pt x="45174" y="33466"/>
                  </a:lnTo>
                  <a:lnTo>
                    <a:pt x="45538" y="33762"/>
                  </a:lnTo>
                  <a:lnTo>
                    <a:pt x="45552" y="33933"/>
                  </a:lnTo>
                  <a:lnTo>
                    <a:pt x="45443" y="34078"/>
                  </a:lnTo>
                  <a:lnTo>
                    <a:pt x="44929" y="34399"/>
                  </a:lnTo>
                  <a:lnTo>
                    <a:pt x="44806" y="34935"/>
                  </a:lnTo>
                  <a:lnTo>
                    <a:pt x="44714" y="35892"/>
                  </a:lnTo>
                  <a:lnTo>
                    <a:pt x="44901" y="36402"/>
                  </a:lnTo>
                  <a:lnTo>
                    <a:pt x="44754" y="36801"/>
                  </a:lnTo>
                  <a:lnTo>
                    <a:pt x="44130" y="37472"/>
                  </a:lnTo>
                  <a:lnTo>
                    <a:pt x="43831" y="37654"/>
                  </a:lnTo>
                  <a:lnTo>
                    <a:pt x="43475" y="37688"/>
                  </a:lnTo>
                  <a:lnTo>
                    <a:pt x="43196" y="37819"/>
                  </a:lnTo>
                  <a:lnTo>
                    <a:pt x="43235" y="38064"/>
                  </a:lnTo>
                  <a:lnTo>
                    <a:pt x="43592" y="38917"/>
                  </a:lnTo>
                  <a:lnTo>
                    <a:pt x="43602" y="39583"/>
                  </a:lnTo>
                  <a:lnTo>
                    <a:pt x="43180" y="39960"/>
                  </a:lnTo>
                  <a:lnTo>
                    <a:pt x="42578" y="40127"/>
                  </a:lnTo>
                  <a:lnTo>
                    <a:pt x="42141" y="39936"/>
                  </a:lnTo>
                  <a:lnTo>
                    <a:pt x="40824" y="39020"/>
                  </a:lnTo>
                  <a:lnTo>
                    <a:pt x="40517" y="38979"/>
                  </a:lnTo>
                  <a:lnTo>
                    <a:pt x="39717" y="39049"/>
                  </a:lnTo>
                  <a:lnTo>
                    <a:pt x="39135" y="38755"/>
                  </a:lnTo>
                  <a:lnTo>
                    <a:pt x="41305" y="41851"/>
                  </a:lnTo>
                  <a:lnTo>
                    <a:pt x="40893" y="43789"/>
                  </a:lnTo>
                  <a:lnTo>
                    <a:pt x="40438" y="43671"/>
                  </a:lnTo>
                  <a:lnTo>
                    <a:pt x="40508" y="43254"/>
                  </a:lnTo>
                  <a:lnTo>
                    <a:pt x="40487" y="42565"/>
                  </a:lnTo>
                  <a:lnTo>
                    <a:pt x="40047" y="41086"/>
                  </a:lnTo>
                  <a:lnTo>
                    <a:pt x="39255" y="40464"/>
                  </a:lnTo>
                  <a:lnTo>
                    <a:pt x="38740" y="40155"/>
                  </a:lnTo>
                  <a:lnTo>
                    <a:pt x="38793" y="40333"/>
                  </a:lnTo>
                  <a:lnTo>
                    <a:pt x="38592" y="40944"/>
                  </a:lnTo>
                  <a:lnTo>
                    <a:pt x="37838" y="41614"/>
                  </a:lnTo>
                  <a:lnTo>
                    <a:pt x="37552" y="42929"/>
                  </a:lnTo>
                  <a:lnTo>
                    <a:pt x="36883" y="43327"/>
                  </a:lnTo>
                  <a:lnTo>
                    <a:pt x="36805" y="43484"/>
                  </a:lnTo>
                  <a:lnTo>
                    <a:pt x="36667" y="44980"/>
                  </a:lnTo>
                  <a:lnTo>
                    <a:pt x="36829" y="46831"/>
                  </a:lnTo>
                  <a:lnTo>
                    <a:pt x="37079" y="46857"/>
                  </a:lnTo>
                  <a:lnTo>
                    <a:pt x="37179" y="47411"/>
                  </a:lnTo>
                  <a:lnTo>
                    <a:pt x="35036" y="47408"/>
                  </a:lnTo>
                  <a:lnTo>
                    <a:pt x="34606" y="47602"/>
                  </a:lnTo>
                  <a:lnTo>
                    <a:pt x="34661" y="50044"/>
                  </a:lnTo>
                  <a:lnTo>
                    <a:pt x="35065" y="51616"/>
                  </a:lnTo>
                  <a:lnTo>
                    <a:pt x="35522" y="51959"/>
                  </a:lnTo>
                  <a:lnTo>
                    <a:pt x="35811" y="52834"/>
                  </a:lnTo>
                  <a:lnTo>
                    <a:pt x="35807" y="53340"/>
                  </a:lnTo>
                  <a:lnTo>
                    <a:pt x="35681" y="53962"/>
                  </a:lnTo>
                  <a:lnTo>
                    <a:pt x="36188" y="54469"/>
                  </a:lnTo>
                  <a:lnTo>
                    <a:pt x="37335" y="54871"/>
                  </a:lnTo>
                  <a:lnTo>
                    <a:pt x="38673" y="55549"/>
                  </a:lnTo>
                  <a:lnTo>
                    <a:pt x="39130" y="56208"/>
                  </a:lnTo>
                  <a:lnTo>
                    <a:pt x="39007" y="56339"/>
                  </a:lnTo>
                  <a:lnTo>
                    <a:pt x="38979" y="56730"/>
                  </a:lnTo>
                  <a:lnTo>
                    <a:pt x="39301" y="57463"/>
                  </a:lnTo>
                  <a:lnTo>
                    <a:pt x="39766" y="57461"/>
                  </a:lnTo>
                  <a:lnTo>
                    <a:pt x="36017" y="61797"/>
                  </a:lnTo>
                  <a:lnTo>
                    <a:pt x="37531" y="61828"/>
                  </a:lnTo>
                  <a:lnTo>
                    <a:pt x="37508" y="63151"/>
                  </a:lnTo>
                  <a:lnTo>
                    <a:pt x="37770" y="63164"/>
                  </a:lnTo>
                  <a:lnTo>
                    <a:pt x="38034" y="62941"/>
                  </a:lnTo>
                  <a:lnTo>
                    <a:pt x="38266" y="62617"/>
                  </a:lnTo>
                  <a:lnTo>
                    <a:pt x="39804" y="62078"/>
                  </a:lnTo>
                  <a:lnTo>
                    <a:pt x="40836" y="62140"/>
                  </a:lnTo>
                  <a:lnTo>
                    <a:pt x="41148" y="63564"/>
                  </a:lnTo>
                  <a:lnTo>
                    <a:pt x="41097" y="65503"/>
                  </a:lnTo>
                  <a:lnTo>
                    <a:pt x="40907" y="65767"/>
                  </a:lnTo>
                  <a:lnTo>
                    <a:pt x="40428" y="65447"/>
                  </a:lnTo>
                  <a:lnTo>
                    <a:pt x="40295" y="65462"/>
                  </a:lnTo>
                  <a:lnTo>
                    <a:pt x="39767" y="66206"/>
                  </a:lnTo>
                  <a:lnTo>
                    <a:pt x="39608" y="66601"/>
                  </a:lnTo>
                  <a:lnTo>
                    <a:pt x="38036" y="68128"/>
                  </a:lnTo>
                  <a:lnTo>
                    <a:pt x="38134" y="69100"/>
                  </a:lnTo>
                  <a:lnTo>
                    <a:pt x="38447" y="70005"/>
                  </a:lnTo>
                  <a:lnTo>
                    <a:pt x="39175" y="71107"/>
                  </a:lnTo>
                  <a:lnTo>
                    <a:pt x="39414" y="71361"/>
                  </a:lnTo>
                  <a:lnTo>
                    <a:pt x="40159" y="71927"/>
                  </a:lnTo>
                  <a:lnTo>
                    <a:pt x="40328" y="72013"/>
                  </a:lnTo>
                  <a:lnTo>
                    <a:pt x="40560" y="72005"/>
                  </a:lnTo>
                  <a:lnTo>
                    <a:pt x="40876" y="72307"/>
                  </a:lnTo>
                  <a:lnTo>
                    <a:pt x="40897" y="73275"/>
                  </a:lnTo>
                  <a:lnTo>
                    <a:pt x="40324" y="74422"/>
                  </a:lnTo>
                  <a:lnTo>
                    <a:pt x="39751" y="74496"/>
                  </a:lnTo>
                  <a:lnTo>
                    <a:pt x="39462" y="75062"/>
                  </a:lnTo>
                  <a:lnTo>
                    <a:pt x="38453" y="75080"/>
                  </a:lnTo>
                  <a:lnTo>
                    <a:pt x="38158" y="75378"/>
                  </a:lnTo>
                  <a:lnTo>
                    <a:pt x="38094" y="76276"/>
                  </a:lnTo>
                  <a:lnTo>
                    <a:pt x="32878" y="76313"/>
                  </a:lnTo>
                  <a:lnTo>
                    <a:pt x="33033" y="76890"/>
                  </a:lnTo>
                  <a:lnTo>
                    <a:pt x="32847" y="77449"/>
                  </a:lnTo>
                  <a:lnTo>
                    <a:pt x="33121" y="78432"/>
                  </a:lnTo>
                  <a:lnTo>
                    <a:pt x="33894" y="79061"/>
                  </a:lnTo>
                  <a:lnTo>
                    <a:pt x="33989" y="79303"/>
                  </a:lnTo>
                  <a:lnTo>
                    <a:pt x="34179" y="80476"/>
                  </a:lnTo>
                  <a:lnTo>
                    <a:pt x="34386" y="80901"/>
                  </a:lnTo>
                  <a:lnTo>
                    <a:pt x="34365" y="81083"/>
                  </a:lnTo>
                  <a:lnTo>
                    <a:pt x="33817" y="82324"/>
                  </a:lnTo>
                  <a:lnTo>
                    <a:pt x="33800" y="82517"/>
                  </a:lnTo>
                  <a:lnTo>
                    <a:pt x="35142" y="83750"/>
                  </a:lnTo>
                  <a:lnTo>
                    <a:pt x="35110" y="84398"/>
                  </a:lnTo>
                  <a:lnTo>
                    <a:pt x="35784" y="85886"/>
                  </a:lnTo>
                  <a:lnTo>
                    <a:pt x="34814" y="85905"/>
                  </a:lnTo>
                  <a:lnTo>
                    <a:pt x="33304" y="86154"/>
                  </a:lnTo>
                  <a:lnTo>
                    <a:pt x="32454" y="86415"/>
                  </a:lnTo>
                  <a:lnTo>
                    <a:pt x="31903" y="85853"/>
                  </a:lnTo>
                  <a:lnTo>
                    <a:pt x="30951" y="85150"/>
                  </a:lnTo>
                  <a:lnTo>
                    <a:pt x="30442" y="85017"/>
                  </a:lnTo>
                  <a:lnTo>
                    <a:pt x="29333" y="85008"/>
                  </a:lnTo>
                  <a:lnTo>
                    <a:pt x="29331" y="83651"/>
                  </a:lnTo>
                  <a:lnTo>
                    <a:pt x="19808" y="83569"/>
                  </a:lnTo>
                  <a:lnTo>
                    <a:pt x="20181" y="83238"/>
                  </a:lnTo>
                  <a:lnTo>
                    <a:pt x="19452" y="81277"/>
                  </a:lnTo>
                  <a:lnTo>
                    <a:pt x="19902" y="80949"/>
                  </a:lnTo>
                  <a:lnTo>
                    <a:pt x="20464" y="80189"/>
                  </a:lnTo>
                  <a:lnTo>
                    <a:pt x="20517" y="79988"/>
                  </a:lnTo>
                  <a:lnTo>
                    <a:pt x="20148" y="78696"/>
                  </a:lnTo>
                  <a:lnTo>
                    <a:pt x="20075" y="78152"/>
                  </a:lnTo>
                  <a:lnTo>
                    <a:pt x="20377" y="77378"/>
                  </a:lnTo>
                  <a:lnTo>
                    <a:pt x="20423" y="75933"/>
                  </a:lnTo>
                  <a:lnTo>
                    <a:pt x="19498" y="75665"/>
                  </a:lnTo>
                  <a:lnTo>
                    <a:pt x="18275" y="75069"/>
                  </a:lnTo>
                  <a:lnTo>
                    <a:pt x="18261" y="74935"/>
                  </a:lnTo>
                  <a:lnTo>
                    <a:pt x="18272" y="74585"/>
                  </a:lnTo>
                  <a:lnTo>
                    <a:pt x="18402" y="74172"/>
                  </a:lnTo>
                  <a:lnTo>
                    <a:pt x="19059" y="73457"/>
                  </a:lnTo>
                  <a:lnTo>
                    <a:pt x="19646" y="72630"/>
                  </a:lnTo>
                  <a:lnTo>
                    <a:pt x="19874" y="71129"/>
                  </a:lnTo>
                  <a:lnTo>
                    <a:pt x="19832" y="69878"/>
                  </a:lnTo>
                  <a:lnTo>
                    <a:pt x="17853" y="70776"/>
                  </a:lnTo>
                  <a:lnTo>
                    <a:pt x="17670" y="70787"/>
                  </a:lnTo>
                  <a:lnTo>
                    <a:pt x="17009" y="70467"/>
                  </a:lnTo>
                  <a:lnTo>
                    <a:pt x="17002" y="70009"/>
                  </a:lnTo>
                  <a:lnTo>
                    <a:pt x="16836" y="69461"/>
                  </a:lnTo>
                  <a:lnTo>
                    <a:pt x="16569" y="69368"/>
                  </a:lnTo>
                  <a:lnTo>
                    <a:pt x="16246" y="69394"/>
                  </a:lnTo>
                  <a:lnTo>
                    <a:pt x="15057" y="69842"/>
                  </a:lnTo>
                  <a:lnTo>
                    <a:pt x="14520" y="70289"/>
                  </a:lnTo>
                  <a:lnTo>
                    <a:pt x="13479" y="70769"/>
                  </a:lnTo>
                  <a:lnTo>
                    <a:pt x="12980" y="71172"/>
                  </a:lnTo>
                  <a:lnTo>
                    <a:pt x="11690" y="71255"/>
                  </a:lnTo>
                  <a:lnTo>
                    <a:pt x="10232" y="71530"/>
                  </a:lnTo>
                  <a:lnTo>
                    <a:pt x="9501" y="72285"/>
                  </a:lnTo>
                  <a:lnTo>
                    <a:pt x="8625" y="72374"/>
                  </a:lnTo>
                  <a:lnTo>
                    <a:pt x="8324" y="72274"/>
                  </a:lnTo>
                  <a:lnTo>
                    <a:pt x="8510" y="71913"/>
                  </a:lnTo>
                  <a:lnTo>
                    <a:pt x="8363" y="71256"/>
                  </a:lnTo>
                  <a:lnTo>
                    <a:pt x="8215" y="71151"/>
                  </a:lnTo>
                  <a:lnTo>
                    <a:pt x="8111" y="70673"/>
                  </a:lnTo>
                  <a:lnTo>
                    <a:pt x="8425" y="70082"/>
                  </a:lnTo>
                  <a:lnTo>
                    <a:pt x="8743" y="69937"/>
                  </a:lnTo>
                  <a:lnTo>
                    <a:pt x="8627" y="69626"/>
                  </a:lnTo>
                  <a:lnTo>
                    <a:pt x="9232" y="69525"/>
                  </a:lnTo>
                  <a:lnTo>
                    <a:pt x="9377" y="69359"/>
                  </a:lnTo>
                  <a:lnTo>
                    <a:pt x="9502" y="69024"/>
                  </a:lnTo>
                  <a:lnTo>
                    <a:pt x="9200" y="68675"/>
                  </a:lnTo>
                  <a:lnTo>
                    <a:pt x="8841" y="68065"/>
                  </a:lnTo>
                  <a:lnTo>
                    <a:pt x="9060" y="67441"/>
                  </a:lnTo>
                  <a:lnTo>
                    <a:pt x="9596" y="66747"/>
                  </a:lnTo>
                  <a:lnTo>
                    <a:pt x="9739" y="66778"/>
                  </a:lnTo>
                  <a:lnTo>
                    <a:pt x="9952" y="66538"/>
                  </a:lnTo>
                  <a:lnTo>
                    <a:pt x="10200" y="66019"/>
                  </a:lnTo>
                  <a:lnTo>
                    <a:pt x="9954" y="65627"/>
                  </a:lnTo>
                  <a:lnTo>
                    <a:pt x="10161" y="64934"/>
                  </a:lnTo>
                  <a:lnTo>
                    <a:pt x="10786" y="64626"/>
                  </a:lnTo>
                  <a:lnTo>
                    <a:pt x="11809" y="63214"/>
                  </a:lnTo>
                  <a:lnTo>
                    <a:pt x="12143" y="63024"/>
                  </a:lnTo>
                  <a:lnTo>
                    <a:pt x="12259" y="62826"/>
                  </a:lnTo>
                  <a:lnTo>
                    <a:pt x="12692" y="62495"/>
                  </a:lnTo>
                  <a:lnTo>
                    <a:pt x="12847" y="62160"/>
                  </a:lnTo>
                  <a:lnTo>
                    <a:pt x="12716" y="61899"/>
                  </a:lnTo>
                  <a:lnTo>
                    <a:pt x="12867" y="61512"/>
                  </a:lnTo>
                  <a:lnTo>
                    <a:pt x="13427" y="60711"/>
                  </a:lnTo>
                  <a:lnTo>
                    <a:pt x="13838" y="60282"/>
                  </a:lnTo>
                  <a:lnTo>
                    <a:pt x="14228" y="60055"/>
                  </a:lnTo>
                  <a:lnTo>
                    <a:pt x="15534" y="58349"/>
                  </a:lnTo>
                  <a:lnTo>
                    <a:pt x="15533" y="58081"/>
                  </a:lnTo>
                  <a:lnTo>
                    <a:pt x="15361" y="57798"/>
                  </a:lnTo>
                  <a:lnTo>
                    <a:pt x="15118" y="57646"/>
                  </a:lnTo>
                  <a:lnTo>
                    <a:pt x="15065" y="57467"/>
                  </a:lnTo>
                  <a:lnTo>
                    <a:pt x="15037" y="56488"/>
                  </a:lnTo>
                  <a:lnTo>
                    <a:pt x="14846" y="55408"/>
                  </a:lnTo>
                  <a:lnTo>
                    <a:pt x="15304" y="55061"/>
                  </a:lnTo>
                  <a:lnTo>
                    <a:pt x="16458" y="54625"/>
                  </a:lnTo>
                  <a:lnTo>
                    <a:pt x="17134" y="54465"/>
                  </a:lnTo>
                  <a:lnTo>
                    <a:pt x="17278" y="54186"/>
                  </a:lnTo>
                  <a:lnTo>
                    <a:pt x="17440" y="53214"/>
                  </a:lnTo>
                  <a:lnTo>
                    <a:pt x="16954" y="51717"/>
                  </a:lnTo>
                  <a:lnTo>
                    <a:pt x="16644" y="51285"/>
                  </a:lnTo>
                  <a:lnTo>
                    <a:pt x="16683" y="50507"/>
                  </a:lnTo>
                  <a:lnTo>
                    <a:pt x="17059" y="49449"/>
                  </a:lnTo>
                  <a:lnTo>
                    <a:pt x="17640" y="49055"/>
                  </a:lnTo>
                  <a:lnTo>
                    <a:pt x="17767" y="48775"/>
                  </a:lnTo>
                  <a:lnTo>
                    <a:pt x="17443" y="48310"/>
                  </a:lnTo>
                  <a:lnTo>
                    <a:pt x="17211" y="48101"/>
                  </a:lnTo>
                  <a:lnTo>
                    <a:pt x="16964" y="47707"/>
                  </a:lnTo>
                  <a:lnTo>
                    <a:pt x="16890" y="47442"/>
                  </a:lnTo>
                  <a:lnTo>
                    <a:pt x="17217" y="46571"/>
                  </a:lnTo>
                  <a:lnTo>
                    <a:pt x="17393" y="46370"/>
                  </a:lnTo>
                  <a:lnTo>
                    <a:pt x="17242" y="46083"/>
                  </a:lnTo>
                  <a:lnTo>
                    <a:pt x="17215" y="45142"/>
                  </a:lnTo>
                  <a:lnTo>
                    <a:pt x="20308" y="38796"/>
                  </a:lnTo>
                  <a:lnTo>
                    <a:pt x="20202" y="37998"/>
                  </a:lnTo>
                  <a:lnTo>
                    <a:pt x="18447" y="37994"/>
                  </a:lnTo>
                  <a:lnTo>
                    <a:pt x="16731" y="37801"/>
                  </a:lnTo>
                  <a:lnTo>
                    <a:pt x="16138" y="37298"/>
                  </a:lnTo>
                  <a:lnTo>
                    <a:pt x="16110" y="37082"/>
                  </a:lnTo>
                  <a:lnTo>
                    <a:pt x="15966" y="36796"/>
                  </a:lnTo>
                  <a:lnTo>
                    <a:pt x="14919" y="36978"/>
                  </a:lnTo>
                  <a:lnTo>
                    <a:pt x="13788" y="37292"/>
                  </a:lnTo>
                  <a:lnTo>
                    <a:pt x="12493" y="42017"/>
                  </a:lnTo>
                  <a:lnTo>
                    <a:pt x="11828" y="43671"/>
                  </a:lnTo>
                  <a:lnTo>
                    <a:pt x="11435" y="44555"/>
                  </a:lnTo>
                  <a:lnTo>
                    <a:pt x="11166" y="44984"/>
                  </a:lnTo>
                  <a:lnTo>
                    <a:pt x="10218" y="45836"/>
                  </a:lnTo>
                  <a:lnTo>
                    <a:pt x="9985" y="45434"/>
                  </a:lnTo>
                  <a:lnTo>
                    <a:pt x="9618" y="43551"/>
                  </a:lnTo>
                  <a:lnTo>
                    <a:pt x="9473" y="43294"/>
                  </a:lnTo>
                  <a:lnTo>
                    <a:pt x="9265" y="43019"/>
                  </a:lnTo>
                  <a:lnTo>
                    <a:pt x="8223" y="42195"/>
                  </a:lnTo>
                  <a:lnTo>
                    <a:pt x="7484" y="41383"/>
                  </a:lnTo>
                  <a:lnTo>
                    <a:pt x="6614" y="40731"/>
                  </a:lnTo>
                  <a:lnTo>
                    <a:pt x="5849" y="39852"/>
                  </a:lnTo>
                  <a:lnTo>
                    <a:pt x="5599" y="38426"/>
                  </a:lnTo>
                  <a:lnTo>
                    <a:pt x="5064" y="38106"/>
                  </a:lnTo>
                  <a:lnTo>
                    <a:pt x="4585" y="38191"/>
                  </a:lnTo>
                  <a:lnTo>
                    <a:pt x="4042" y="38515"/>
                  </a:lnTo>
                  <a:lnTo>
                    <a:pt x="3233" y="38655"/>
                  </a:lnTo>
                  <a:lnTo>
                    <a:pt x="2783" y="37835"/>
                  </a:lnTo>
                  <a:lnTo>
                    <a:pt x="2847" y="37614"/>
                  </a:lnTo>
                  <a:lnTo>
                    <a:pt x="3045" y="37670"/>
                  </a:lnTo>
                  <a:lnTo>
                    <a:pt x="3337" y="37555"/>
                  </a:lnTo>
                  <a:lnTo>
                    <a:pt x="3499" y="37391"/>
                  </a:lnTo>
                  <a:lnTo>
                    <a:pt x="3501" y="37262"/>
                  </a:lnTo>
                  <a:lnTo>
                    <a:pt x="3052" y="36698"/>
                  </a:lnTo>
                  <a:lnTo>
                    <a:pt x="1723" y="35343"/>
                  </a:lnTo>
                  <a:lnTo>
                    <a:pt x="1356" y="35266"/>
                  </a:lnTo>
                  <a:lnTo>
                    <a:pt x="0" y="32817"/>
                  </a:lnTo>
                  <a:lnTo>
                    <a:pt x="355" y="32711"/>
                  </a:lnTo>
                  <a:lnTo>
                    <a:pt x="771" y="32863"/>
                  </a:lnTo>
                  <a:lnTo>
                    <a:pt x="1836" y="32856"/>
                  </a:lnTo>
                  <a:lnTo>
                    <a:pt x="3443" y="32063"/>
                  </a:lnTo>
                  <a:lnTo>
                    <a:pt x="3658" y="31832"/>
                  </a:lnTo>
                  <a:lnTo>
                    <a:pt x="3820" y="31173"/>
                  </a:lnTo>
                  <a:lnTo>
                    <a:pt x="4039" y="30760"/>
                  </a:lnTo>
                  <a:lnTo>
                    <a:pt x="4822" y="30607"/>
                  </a:lnTo>
                  <a:lnTo>
                    <a:pt x="5893" y="30775"/>
                  </a:lnTo>
                  <a:lnTo>
                    <a:pt x="5914" y="33273"/>
                  </a:lnTo>
                  <a:lnTo>
                    <a:pt x="6475" y="32462"/>
                  </a:lnTo>
                  <a:lnTo>
                    <a:pt x="7583" y="31416"/>
                  </a:lnTo>
                  <a:lnTo>
                    <a:pt x="7899" y="31479"/>
                  </a:lnTo>
                  <a:lnTo>
                    <a:pt x="8322" y="31885"/>
                  </a:lnTo>
                  <a:lnTo>
                    <a:pt x="8844" y="31788"/>
                  </a:lnTo>
                  <a:lnTo>
                    <a:pt x="9034" y="31640"/>
                  </a:lnTo>
                  <a:lnTo>
                    <a:pt x="9260" y="31271"/>
                  </a:lnTo>
                  <a:lnTo>
                    <a:pt x="9595" y="31051"/>
                  </a:lnTo>
                  <a:lnTo>
                    <a:pt x="10247" y="30847"/>
                  </a:lnTo>
                  <a:lnTo>
                    <a:pt x="10672" y="30751"/>
                  </a:lnTo>
                  <a:lnTo>
                    <a:pt x="10810" y="30472"/>
                  </a:lnTo>
                  <a:lnTo>
                    <a:pt x="10280" y="28680"/>
                  </a:lnTo>
                  <a:lnTo>
                    <a:pt x="10125" y="28475"/>
                  </a:lnTo>
                  <a:lnTo>
                    <a:pt x="9628" y="28132"/>
                  </a:lnTo>
                  <a:lnTo>
                    <a:pt x="8796" y="27272"/>
                  </a:lnTo>
                  <a:lnTo>
                    <a:pt x="8620" y="26628"/>
                  </a:lnTo>
                  <a:lnTo>
                    <a:pt x="7922" y="25663"/>
                  </a:lnTo>
                  <a:lnTo>
                    <a:pt x="7855" y="26229"/>
                  </a:lnTo>
                  <a:lnTo>
                    <a:pt x="7897" y="26579"/>
                  </a:lnTo>
                  <a:lnTo>
                    <a:pt x="7326" y="26638"/>
                  </a:lnTo>
                  <a:lnTo>
                    <a:pt x="6585" y="26400"/>
                  </a:lnTo>
                  <a:lnTo>
                    <a:pt x="6081" y="26541"/>
                  </a:lnTo>
                  <a:lnTo>
                    <a:pt x="6088" y="26843"/>
                  </a:lnTo>
                  <a:lnTo>
                    <a:pt x="6194" y="27360"/>
                  </a:lnTo>
                  <a:lnTo>
                    <a:pt x="5873" y="27494"/>
                  </a:lnTo>
                  <a:lnTo>
                    <a:pt x="4995" y="27580"/>
                  </a:lnTo>
                  <a:lnTo>
                    <a:pt x="4385" y="27792"/>
                  </a:lnTo>
                  <a:lnTo>
                    <a:pt x="4021" y="27792"/>
                  </a:lnTo>
                  <a:lnTo>
                    <a:pt x="3799" y="27695"/>
                  </a:lnTo>
                  <a:lnTo>
                    <a:pt x="3304" y="27086"/>
                  </a:lnTo>
                  <a:lnTo>
                    <a:pt x="3355" y="26742"/>
                  </a:lnTo>
                  <a:lnTo>
                    <a:pt x="3655" y="26247"/>
                  </a:lnTo>
                  <a:lnTo>
                    <a:pt x="4053" y="25994"/>
                  </a:lnTo>
                  <a:lnTo>
                    <a:pt x="4758" y="25718"/>
                  </a:lnTo>
                  <a:lnTo>
                    <a:pt x="5767" y="25003"/>
                  </a:lnTo>
                  <a:lnTo>
                    <a:pt x="6510" y="24156"/>
                  </a:lnTo>
                  <a:lnTo>
                    <a:pt x="6111" y="23121"/>
                  </a:lnTo>
                  <a:lnTo>
                    <a:pt x="5984" y="23009"/>
                  </a:lnTo>
                  <a:lnTo>
                    <a:pt x="6164" y="22704"/>
                  </a:lnTo>
                  <a:lnTo>
                    <a:pt x="6460" y="22469"/>
                  </a:lnTo>
                  <a:lnTo>
                    <a:pt x="6577" y="21550"/>
                  </a:lnTo>
                  <a:lnTo>
                    <a:pt x="6436" y="21039"/>
                  </a:lnTo>
                  <a:lnTo>
                    <a:pt x="6531" y="19993"/>
                  </a:lnTo>
                  <a:lnTo>
                    <a:pt x="6796" y="19654"/>
                  </a:lnTo>
                  <a:lnTo>
                    <a:pt x="7579" y="19852"/>
                  </a:lnTo>
                  <a:lnTo>
                    <a:pt x="8073" y="19763"/>
                  </a:lnTo>
                  <a:lnTo>
                    <a:pt x="8197" y="19316"/>
                  </a:lnTo>
                  <a:lnTo>
                    <a:pt x="8769" y="18493"/>
                  </a:lnTo>
                  <a:lnTo>
                    <a:pt x="8970" y="18464"/>
                  </a:lnTo>
                  <a:lnTo>
                    <a:pt x="9052" y="17965"/>
                  </a:lnTo>
                  <a:lnTo>
                    <a:pt x="9733" y="17485"/>
                  </a:lnTo>
                  <a:lnTo>
                    <a:pt x="10146" y="17340"/>
                  </a:lnTo>
                  <a:lnTo>
                    <a:pt x="10104" y="16320"/>
                  </a:lnTo>
                  <a:lnTo>
                    <a:pt x="10468" y="16156"/>
                  </a:lnTo>
                  <a:lnTo>
                    <a:pt x="11243" y="15974"/>
                  </a:lnTo>
                  <a:lnTo>
                    <a:pt x="11592" y="15650"/>
                  </a:lnTo>
                  <a:lnTo>
                    <a:pt x="11695" y="15460"/>
                  </a:lnTo>
                  <a:lnTo>
                    <a:pt x="11412" y="15508"/>
                  </a:lnTo>
                  <a:lnTo>
                    <a:pt x="11161" y="15225"/>
                  </a:lnTo>
                  <a:lnTo>
                    <a:pt x="11034" y="14757"/>
                  </a:lnTo>
                  <a:lnTo>
                    <a:pt x="11126" y="14425"/>
                  </a:lnTo>
                  <a:lnTo>
                    <a:pt x="10946" y="14202"/>
                  </a:lnTo>
                  <a:lnTo>
                    <a:pt x="10794" y="14098"/>
                  </a:lnTo>
                  <a:lnTo>
                    <a:pt x="10306" y="14112"/>
                  </a:lnTo>
                  <a:lnTo>
                    <a:pt x="10144" y="13892"/>
                  </a:lnTo>
                  <a:lnTo>
                    <a:pt x="10106" y="12838"/>
                  </a:lnTo>
                  <a:lnTo>
                    <a:pt x="10371" y="12522"/>
                  </a:lnTo>
                  <a:lnTo>
                    <a:pt x="10633" y="11845"/>
                  </a:lnTo>
                  <a:lnTo>
                    <a:pt x="10685" y="988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5" name="pg476">
              <a:extLst>
                <a:ext uri="{FF2B5EF4-FFF2-40B4-BE49-F238E27FC236}">
                  <a16:creationId xmlns:a16="http://schemas.microsoft.com/office/drawing/2014/main" id="{94E12F8C-49D1-6342-8E0F-42D3042D0981}"/>
                </a:ext>
              </a:extLst>
            </p:cNvPr>
            <p:cNvSpPr/>
            <p:nvPr/>
          </p:nvSpPr>
          <p:spPr>
            <a:xfrm>
              <a:off x="5274543" y="4200335"/>
              <a:ext cx="49548" cy="61338"/>
            </a:xfrm>
            <a:custGeom>
              <a:avLst/>
              <a:gdLst/>
              <a:ahLst/>
              <a:cxnLst/>
              <a:rect l="0" t="0" r="0" b="0"/>
              <a:pathLst>
                <a:path w="49548" h="61338">
                  <a:moveTo>
                    <a:pt x="21664" y="3576"/>
                  </a:moveTo>
                  <a:lnTo>
                    <a:pt x="22240" y="3584"/>
                  </a:lnTo>
                  <a:lnTo>
                    <a:pt x="22219" y="5205"/>
                  </a:lnTo>
                  <a:lnTo>
                    <a:pt x="22228" y="8206"/>
                  </a:lnTo>
                  <a:lnTo>
                    <a:pt x="24034" y="8601"/>
                  </a:lnTo>
                  <a:lnTo>
                    <a:pt x="24469" y="8895"/>
                  </a:lnTo>
                  <a:lnTo>
                    <a:pt x="25002" y="8893"/>
                  </a:lnTo>
                  <a:lnTo>
                    <a:pt x="25018" y="7662"/>
                  </a:lnTo>
                  <a:lnTo>
                    <a:pt x="24581" y="7602"/>
                  </a:lnTo>
                  <a:lnTo>
                    <a:pt x="24486" y="7467"/>
                  </a:lnTo>
                  <a:lnTo>
                    <a:pt x="24490" y="5746"/>
                  </a:lnTo>
                  <a:lnTo>
                    <a:pt x="23355" y="5541"/>
                  </a:lnTo>
                  <a:lnTo>
                    <a:pt x="23025" y="5603"/>
                  </a:lnTo>
                  <a:lnTo>
                    <a:pt x="22700" y="5395"/>
                  </a:lnTo>
                  <a:lnTo>
                    <a:pt x="22797" y="5176"/>
                  </a:lnTo>
                  <a:lnTo>
                    <a:pt x="22820" y="5332"/>
                  </a:lnTo>
                  <a:lnTo>
                    <a:pt x="23060" y="5556"/>
                  </a:lnTo>
                  <a:lnTo>
                    <a:pt x="23079" y="5403"/>
                  </a:lnTo>
                  <a:lnTo>
                    <a:pt x="23251" y="5351"/>
                  </a:lnTo>
                  <a:lnTo>
                    <a:pt x="23630" y="5548"/>
                  </a:lnTo>
                  <a:lnTo>
                    <a:pt x="24185" y="5556"/>
                  </a:lnTo>
                  <a:lnTo>
                    <a:pt x="24438" y="5288"/>
                  </a:lnTo>
                  <a:lnTo>
                    <a:pt x="24374" y="5153"/>
                  </a:lnTo>
                  <a:lnTo>
                    <a:pt x="23742" y="5127"/>
                  </a:lnTo>
                  <a:lnTo>
                    <a:pt x="23848" y="4903"/>
                  </a:lnTo>
                  <a:lnTo>
                    <a:pt x="24034" y="4648"/>
                  </a:lnTo>
                  <a:lnTo>
                    <a:pt x="23931" y="4500"/>
                  </a:lnTo>
                  <a:lnTo>
                    <a:pt x="23620" y="4367"/>
                  </a:lnTo>
                  <a:lnTo>
                    <a:pt x="23382" y="4411"/>
                  </a:lnTo>
                  <a:lnTo>
                    <a:pt x="23270" y="4596"/>
                  </a:lnTo>
                  <a:lnTo>
                    <a:pt x="23092" y="4539"/>
                  </a:lnTo>
                  <a:lnTo>
                    <a:pt x="23384" y="4281"/>
                  </a:lnTo>
                  <a:lnTo>
                    <a:pt x="23659" y="4255"/>
                  </a:lnTo>
                  <a:lnTo>
                    <a:pt x="24024" y="4437"/>
                  </a:lnTo>
                  <a:lnTo>
                    <a:pt x="24196" y="4916"/>
                  </a:lnTo>
                  <a:lnTo>
                    <a:pt x="24399" y="4994"/>
                  </a:lnTo>
                  <a:lnTo>
                    <a:pt x="24985" y="5018"/>
                  </a:lnTo>
                  <a:lnTo>
                    <a:pt x="25689" y="4968"/>
                  </a:lnTo>
                  <a:lnTo>
                    <a:pt x="25942" y="5226"/>
                  </a:lnTo>
                  <a:lnTo>
                    <a:pt x="25923" y="5861"/>
                  </a:lnTo>
                  <a:lnTo>
                    <a:pt x="25996" y="6324"/>
                  </a:lnTo>
                  <a:lnTo>
                    <a:pt x="26104" y="6527"/>
                  </a:lnTo>
                  <a:lnTo>
                    <a:pt x="26093" y="7159"/>
                  </a:lnTo>
                  <a:lnTo>
                    <a:pt x="26545" y="7256"/>
                  </a:lnTo>
                  <a:lnTo>
                    <a:pt x="26661" y="7394"/>
                  </a:lnTo>
                  <a:lnTo>
                    <a:pt x="26700" y="8911"/>
                  </a:lnTo>
                  <a:lnTo>
                    <a:pt x="27003" y="9371"/>
                  </a:lnTo>
                  <a:lnTo>
                    <a:pt x="27431" y="9325"/>
                  </a:lnTo>
                  <a:lnTo>
                    <a:pt x="27645" y="9533"/>
                  </a:lnTo>
                  <a:lnTo>
                    <a:pt x="27802" y="10113"/>
                  </a:lnTo>
                  <a:lnTo>
                    <a:pt x="27777" y="10657"/>
                  </a:lnTo>
                  <a:lnTo>
                    <a:pt x="27740" y="11422"/>
                  </a:lnTo>
                  <a:lnTo>
                    <a:pt x="28082" y="12187"/>
                  </a:lnTo>
                  <a:lnTo>
                    <a:pt x="28082" y="13668"/>
                  </a:lnTo>
                  <a:lnTo>
                    <a:pt x="27939" y="14259"/>
                  </a:lnTo>
                  <a:lnTo>
                    <a:pt x="27280" y="14189"/>
                  </a:lnTo>
                  <a:lnTo>
                    <a:pt x="27291" y="11878"/>
                  </a:lnTo>
                  <a:lnTo>
                    <a:pt x="26193" y="11870"/>
                  </a:lnTo>
                  <a:lnTo>
                    <a:pt x="25379" y="12010"/>
                  </a:lnTo>
                  <a:lnTo>
                    <a:pt x="25010" y="12213"/>
                  </a:lnTo>
                  <a:lnTo>
                    <a:pt x="24461" y="12187"/>
                  </a:lnTo>
                  <a:lnTo>
                    <a:pt x="23058" y="11641"/>
                  </a:lnTo>
                  <a:lnTo>
                    <a:pt x="22642" y="11290"/>
                  </a:lnTo>
                  <a:lnTo>
                    <a:pt x="22221" y="11159"/>
                  </a:lnTo>
                  <a:lnTo>
                    <a:pt x="22260" y="17831"/>
                  </a:lnTo>
                  <a:lnTo>
                    <a:pt x="28475" y="17781"/>
                  </a:lnTo>
                  <a:lnTo>
                    <a:pt x="28889" y="17766"/>
                  </a:lnTo>
                  <a:lnTo>
                    <a:pt x="30404" y="17766"/>
                  </a:lnTo>
                  <a:lnTo>
                    <a:pt x="30948" y="17750"/>
                  </a:lnTo>
                  <a:lnTo>
                    <a:pt x="31634" y="17765"/>
                  </a:lnTo>
                  <a:lnTo>
                    <a:pt x="32877" y="17798"/>
                  </a:lnTo>
                  <a:lnTo>
                    <a:pt x="33084" y="17782"/>
                  </a:lnTo>
                  <a:lnTo>
                    <a:pt x="33757" y="17798"/>
                  </a:lnTo>
                  <a:lnTo>
                    <a:pt x="34327" y="17815"/>
                  </a:lnTo>
                  <a:lnTo>
                    <a:pt x="34142" y="17028"/>
                  </a:lnTo>
                  <a:lnTo>
                    <a:pt x="33729" y="16669"/>
                  </a:lnTo>
                  <a:lnTo>
                    <a:pt x="32756" y="16121"/>
                  </a:lnTo>
                  <a:lnTo>
                    <a:pt x="33570" y="15852"/>
                  </a:lnTo>
                  <a:lnTo>
                    <a:pt x="34566" y="15919"/>
                  </a:lnTo>
                  <a:lnTo>
                    <a:pt x="34981" y="17244"/>
                  </a:lnTo>
                  <a:lnTo>
                    <a:pt x="34987" y="17880"/>
                  </a:lnTo>
                  <a:lnTo>
                    <a:pt x="35130" y="17863"/>
                  </a:lnTo>
                  <a:lnTo>
                    <a:pt x="45048" y="17896"/>
                  </a:lnTo>
                  <a:lnTo>
                    <a:pt x="45159" y="17968"/>
                  </a:lnTo>
                  <a:lnTo>
                    <a:pt x="44892" y="18075"/>
                  </a:lnTo>
                  <a:lnTo>
                    <a:pt x="45281" y="18661"/>
                  </a:lnTo>
                  <a:lnTo>
                    <a:pt x="45206" y="18789"/>
                  </a:lnTo>
                  <a:lnTo>
                    <a:pt x="45708" y="19516"/>
                  </a:lnTo>
                  <a:lnTo>
                    <a:pt x="46020" y="19360"/>
                  </a:lnTo>
                  <a:lnTo>
                    <a:pt x="46264" y="19567"/>
                  </a:lnTo>
                  <a:lnTo>
                    <a:pt x="46627" y="23245"/>
                  </a:lnTo>
                  <a:lnTo>
                    <a:pt x="46362" y="24172"/>
                  </a:lnTo>
                  <a:lnTo>
                    <a:pt x="45724" y="25343"/>
                  </a:lnTo>
                  <a:lnTo>
                    <a:pt x="45418" y="25538"/>
                  </a:lnTo>
                  <a:lnTo>
                    <a:pt x="45057" y="25409"/>
                  </a:lnTo>
                  <a:lnTo>
                    <a:pt x="44969" y="25541"/>
                  </a:lnTo>
                  <a:lnTo>
                    <a:pt x="44311" y="25540"/>
                  </a:lnTo>
                  <a:lnTo>
                    <a:pt x="44311" y="26132"/>
                  </a:lnTo>
                  <a:lnTo>
                    <a:pt x="42086" y="26080"/>
                  </a:lnTo>
                  <a:lnTo>
                    <a:pt x="41898" y="27298"/>
                  </a:lnTo>
                  <a:lnTo>
                    <a:pt x="44239" y="27321"/>
                  </a:lnTo>
                  <a:lnTo>
                    <a:pt x="44406" y="27178"/>
                  </a:lnTo>
                  <a:lnTo>
                    <a:pt x="45409" y="26694"/>
                  </a:lnTo>
                  <a:lnTo>
                    <a:pt x="46801" y="26090"/>
                  </a:lnTo>
                  <a:lnTo>
                    <a:pt x="46990" y="26160"/>
                  </a:lnTo>
                  <a:lnTo>
                    <a:pt x="48600" y="27292"/>
                  </a:lnTo>
                  <a:lnTo>
                    <a:pt x="48290" y="27653"/>
                  </a:lnTo>
                  <a:lnTo>
                    <a:pt x="48007" y="27995"/>
                  </a:lnTo>
                  <a:lnTo>
                    <a:pt x="47255" y="29728"/>
                  </a:lnTo>
                  <a:lnTo>
                    <a:pt x="47104" y="30493"/>
                  </a:lnTo>
                  <a:lnTo>
                    <a:pt x="48280" y="30790"/>
                  </a:lnTo>
                  <a:lnTo>
                    <a:pt x="49441" y="30806"/>
                  </a:lnTo>
                  <a:lnTo>
                    <a:pt x="49548" y="32284"/>
                  </a:lnTo>
                  <a:lnTo>
                    <a:pt x="49399" y="32953"/>
                  </a:lnTo>
                  <a:lnTo>
                    <a:pt x="49356" y="34322"/>
                  </a:lnTo>
                  <a:lnTo>
                    <a:pt x="49238" y="35615"/>
                  </a:lnTo>
                  <a:lnTo>
                    <a:pt x="49109" y="35592"/>
                  </a:lnTo>
                  <a:lnTo>
                    <a:pt x="49090" y="38915"/>
                  </a:lnTo>
                  <a:lnTo>
                    <a:pt x="48817" y="39420"/>
                  </a:lnTo>
                  <a:lnTo>
                    <a:pt x="48123" y="40055"/>
                  </a:lnTo>
                  <a:lnTo>
                    <a:pt x="47156" y="41814"/>
                  </a:lnTo>
                  <a:lnTo>
                    <a:pt x="46357" y="42920"/>
                  </a:lnTo>
                  <a:lnTo>
                    <a:pt x="46358" y="43680"/>
                  </a:lnTo>
                  <a:lnTo>
                    <a:pt x="46089" y="44063"/>
                  </a:lnTo>
                  <a:lnTo>
                    <a:pt x="44842" y="45453"/>
                  </a:lnTo>
                  <a:lnTo>
                    <a:pt x="44572" y="45489"/>
                  </a:lnTo>
                  <a:lnTo>
                    <a:pt x="44224" y="45658"/>
                  </a:lnTo>
                  <a:lnTo>
                    <a:pt x="43957" y="46041"/>
                  </a:lnTo>
                  <a:lnTo>
                    <a:pt x="44112" y="46928"/>
                  </a:lnTo>
                  <a:lnTo>
                    <a:pt x="45455" y="47534"/>
                  </a:lnTo>
                  <a:lnTo>
                    <a:pt x="44332" y="47545"/>
                  </a:lnTo>
                  <a:lnTo>
                    <a:pt x="44361" y="48013"/>
                  </a:lnTo>
                  <a:lnTo>
                    <a:pt x="45128" y="48182"/>
                  </a:lnTo>
                  <a:lnTo>
                    <a:pt x="45910" y="48538"/>
                  </a:lnTo>
                  <a:lnTo>
                    <a:pt x="46644" y="49190"/>
                  </a:lnTo>
                  <a:lnTo>
                    <a:pt x="46683" y="49343"/>
                  </a:lnTo>
                  <a:lnTo>
                    <a:pt x="46072" y="50028"/>
                  </a:lnTo>
                  <a:lnTo>
                    <a:pt x="45757" y="50265"/>
                  </a:lnTo>
                  <a:lnTo>
                    <a:pt x="44645" y="50137"/>
                  </a:lnTo>
                  <a:lnTo>
                    <a:pt x="44121" y="50923"/>
                  </a:lnTo>
                  <a:lnTo>
                    <a:pt x="43379" y="52729"/>
                  </a:lnTo>
                  <a:lnTo>
                    <a:pt x="41842" y="53473"/>
                  </a:lnTo>
                  <a:lnTo>
                    <a:pt x="38998" y="53413"/>
                  </a:lnTo>
                  <a:lnTo>
                    <a:pt x="39366" y="52521"/>
                  </a:lnTo>
                  <a:lnTo>
                    <a:pt x="39642" y="52060"/>
                  </a:lnTo>
                  <a:lnTo>
                    <a:pt x="40180" y="51683"/>
                  </a:lnTo>
                  <a:lnTo>
                    <a:pt x="40497" y="51597"/>
                  </a:lnTo>
                  <a:lnTo>
                    <a:pt x="40928" y="51256"/>
                  </a:lnTo>
                  <a:lnTo>
                    <a:pt x="41164" y="50756"/>
                  </a:lnTo>
                  <a:lnTo>
                    <a:pt x="38743" y="49853"/>
                  </a:lnTo>
                  <a:lnTo>
                    <a:pt x="37409" y="49846"/>
                  </a:lnTo>
                  <a:lnTo>
                    <a:pt x="37442" y="50127"/>
                  </a:lnTo>
                  <a:lnTo>
                    <a:pt x="37359" y="50363"/>
                  </a:lnTo>
                  <a:lnTo>
                    <a:pt x="36671" y="51646"/>
                  </a:lnTo>
                  <a:lnTo>
                    <a:pt x="36464" y="52224"/>
                  </a:lnTo>
                  <a:lnTo>
                    <a:pt x="35815" y="52300"/>
                  </a:lnTo>
                  <a:lnTo>
                    <a:pt x="35480" y="52123"/>
                  </a:lnTo>
                  <a:lnTo>
                    <a:pt x="34730" y="49627"/>
                  </a:lnTo>
                  <a:lnTo>
                    <a:pt x="34421" y="49135"/>
                  </a:lnTo>
                  <a:lnTo>
                    <a:pt x="34293" y="49663"/>
                  </a:lnTo>
                  <a:lnTo>
                    <a:pt x="33298" y="50064"/>
                  </a:lnTo>
                  <a:lnTo>
                    <a:pt x="32656" y="50147"/>
                  </a:lnTo>
                  <a:lnTo>
                    <a:pt x="32267" y="50371"/>
                  </a:lnTo>
                  <a:lnTo>
                    <a:pt x="32074" y="50293"/>
                  </a:lnTo>
                  <a:lnTo>
                    <a:pt x="31979" y="50043"/>
                  </a:lnTo>
                  <a:lnTo>
                    <a:pt x="32225" y="49916"/>
                  </a:lnTo>
                  <a:lnTo>
                    <a:pt x="32167" y="49570"/>
                  </a:lnTo>
                  <a:lnTo>
                    <a:pt x="31981" y="49564"/>
                  </a:lnTo>
                  <a:lnTo>
                    <a:pt x="31662" y="49692"/>
                  </a:lnTo>
                  <a:lnTo>
                    <a:pt x="31332" y="49590"/>
                  </a:lnTo>
                  <a:lnTo>
                    <a:pt x="31183" y="49348"/>
                  </a:lnTo>
                  <a:lnTo>
                    <a:pt x="30792" y="49255"/>
                  </a:lnTo>
                  <a:lnTo>
                    <a:pt x="30121" y="49273"/>
                  </a:lnTo>
                  <a:lnTo>
                    <a:pt x="30145" y="49499"/>
                  </a:lnTo>
                  <a:lnTo>
                    <a:pt x="30305" y="49645"/>
                  </a:lnTo>
                  <a:lnTo>
                    <a:pt x="30353" y="49793"/>
                  </a:lnTo>
                  <a:lnTo>
                    <a:pt x="30257" y="49991"/>
                  </a:lnTo>
                  <a:lnTo>
                    <a:pt x="29470" y="49913"/>
                  </a:lnTo>
                  <a:lnTo>
                    <a:pt x="29178" y="49796"/>
                  </a:lnTo>
                  <a:lnTo>
                    <a:pt x="29141" y="49460"/>
                  </a:lnTo>
                  <a:lnTo>
                    <a:pt x="29404" y="49221"/>
                  </a:lnTo>
                  <a:lnTo>
                    <a:pt x="29445" y="49088"/>
                  </a:lnTo>
                  <a:lnTo>
                    <a:pt x="29147" y="48890"/>
                  </a:lnTo>
                  <a:lnTo>
                    <a:pt x="29101" y="48719"/>
                  </a:lnTo>
                  <a:lnTo>
                    <a:pt x="29371" y="47966"/>
                  </a:lnTo>
                  <a:lnTo>
                    <a:pt x="29675" y="47670"/>
                  </a:lnTo>
                  <a:lnTo>
                    <a:pt x="29756" y="47154"/>
                  </a:lnTo>
                  <a:lnTo>
                    <a:pt x="29271" y="46905"/>
                  </a:lnTo>
                  <a:lnTo>
                    <a:pt x="29406" y="46951"/>
                  </a:lnTo>
                  <a:lnTo>
                    <a:pt x="29752" y="47426"/>
                  </a:lnTo>
                  <a:lnTo>
                    <a:pt x="29457" y="47805"/>
                  </a:lnTo>
                  <a:lnTo>
                    <a:pt x="29334" y="47942"/>
                  </a:lnTo>
                  <a:lnTo>
                    <a:pt x="29247" y="49016"/>
                  </a:lnTo>
                  <a:lnTo>
                    <a:pt x="29360" y="49207"/>
                  </a:lnTo>
                  <a:lnTo>
                    <a:pt x="29106" y="49447"/>
                  </a:lnTo>
                  <a:lnTo>
                    <a:pt x="29087" y="49638"/>
                  </a:lnTo>
                  <a:lnTo>
                    <a:pt x="29186" y="49846"/>
                  </a:lnTo>
                  <a:lnTo>
                    <a:pt x="29469" y="49942"/>
                  </a:lnTo>
                  <a:lnTo>
                    <a:pt x="29709" y="49989"/>
                  </a:lnTo>
                  <a:lnTo>
                    <a:pt x="30193" y="50163"/>
                  </a:lnTo>
                  <a:lnTo>
                    <a:pt x="29938" y="50338"/>
                  </a:lnTo>
                  <a:lnTo>
                    <a:pt x="29726" y="50545"/>
                  </a:lnTo>
                  <a:lnTo>
                    <a:pt x="29570" y="51025"/>
                  </a:lnTo>
                  <a:lnTo>
                    <a:pt x="29245" y="51249"/>
                  </a:lnTo>
                  <a:lnTo>
                    <a:pt x="29118" y="51137"/>
                  </a:lnTo>
                  <a:lnTo>
                    <a:pt x="28925" y="50786"/>
                  </a:lnTo>
                  <a:lnTo>
                    <a:pt x="28693" y="50571"/>
                  </a:lnTo>
                  <a:lnTo>
                    <a:pt x="28325" y="51066"/>
                  </a:lnTo>
                  <a:lnTo>
                    <a:pt x="28450" y="51585"/>
                  </a:lnTo>
                  <a:lnTo>
                    <a:pt x="28248" y="52050"/>
                  </a:lnTo>
                  <a:lnTo>
                    <a:pt x="28556" y="52330"/>
                  </a:lnTo>
                  <a:lnTo>
                    <a:pt x="28371" y="52757"/>
                  </a:lnTo>
                  <a:lnTo>
                    <a:pt x="28064" y="52305"/>
                  </a:lnTo>
                  <a:lnTo>
                    <a:pt x="27937" y="52329"/>
                  </a:lnTo>
                  <a:lnTo>
                    <a:pt x="27468" y="52474"/>
                  </a:lnTo>
                  <a:lnTo>
                    <a:pt x="27383" y="52186"/>
                  </a:lnTo>
                  <a:lnTo>
                    <a:pt x="27411" y="51915"/>
                  </a:lnTo>
                  <a:lnTo>
                    <a:pt x="27277" y="51736"/>
                  </a:lnTo>
                  <a:lnTo>
                    <a:pt x="27149" y="51816"/>
                  </a:lnTo>
                  <a:lnTo>
                    <a:pt x="26823" y="52184"/>
                  </a:lnTo>
                  <a:lnTo>
                    <a:pt x="26693" y="52457"/>
                  </a:lnTo>
                  <a:lnTo>
                    <a:pt x="26588" y="52848"/>
                  </a:lnTo>
                  <a:lnTo>
                    <a:pt x="26395" y="53427"/>
                  </a:lnTo>
                  <a:lnTo>
                    <a:pt x="26253" y="53613"/>
                  </a:lnTo>
                  <a:lnTo>
                    <a:pt x="25978" y="53626"/>
                  </a:lnTo>
                  <a:lnTo>
                    <a:pt x="25134" y="53859"/>
                  </a:lnTo>
                  <a:lnTo>
                    <a:pt x="24867" y="53994"/>
                  </a:lnTo>
                  <a:lnTo>
                    <a:pt x="24721" y="53989"/>
                  </a:lnTo>
                  <a:lnTo>
                    <a:pt x="24483" y="53784"/>
                  </a:lnTo>
                  <a:lnTo>
                    <a:pt x="24003" y="54170"/>
                  </a:lnTo>
                  <a:lnTo>
                    <a:pt x="23565" y="54713"/>
                  </a:lnTo>
                  <a:lnTo>
                    <a:pt x="23438" y="54729"/>
                  </a:lnTo>
                  <a:lnTo>
                    <a:pt x="23282" y="54665"/>
                  </a:lnTo>
                  <a:lnTo>
                    <a:pt x="23174" y="54418"/>
                  </a:lnTo>
                  <a:lnTo>
                    <a:pt x="23189" y="53927"/>
                  </a:lnTo>
                  <a:lnTo>
                    <a:pt x="22830" y="53871"/>
                  </a:lnTo>
                  <a:lnTo>
                    <a:pt x="22363" y="53983"/>
                  </a:lnTo>
                  <a:lnTo>
                    <a:pt x="22258" y="54159"/>
                  </a:lnTo>
                  <a:lnTo>
                    <a:pt x="22081" y="54698"/>
                  </a:lnTo>
                  <a:lnTo>
                    <a:pt x="22014" y="55007"/>
                  </a:lnTo>
                  <a:lnTo>
                    <a:pt x="22173" y="55930"/>
                  </a:lnTo>
                  <a:lnTo>
                    <a:pt x="22258" y="56724"/>
                  </a:lnTo>
                  <a:lnTo>
                    <a:pt x="22337" y="57032"/>
                  </a:lnTo>
                  <a:lnTo>
                    <a:pt x="22460" y="57660"/>
                  </a:lnTo>
                  <a:lnTo>
                    <a:pt x="21820" y="57869"/>
                  </a:lnTo>
                  <a:lnTo>
                    <a:pt x="21616" y="57856"/>
                  </a:lnTo>
                  <a:lnTo>
                    <a:pt x="21627" y="57505"/>
                  </a:lnTo>
                  <a:lnTo>
                    <a:pt x="20765" y="57481"/>
                  </a:lnTo>
                  <a:lnTo>
                    <a:pt x="20407" y="57788"/>
                  </a:lnTo>
                  <a:lnTo>
                    <a:pt x="20193" y="57869"/>
                  </a:lnTo>
                  <a:lnTo>
                    <a:pt x="19367" y="57452"/>
                  </a:lnTo>
                  <a:lnTo>
                    <a:pt x="19004" y="57096"/>
                  </a:lnTo>
                  <a:lnTo>
                    <a:pt x="19070" y="56841"/>
                  </a:lnTo>
                  <a:lnTo>
                    <a:pt x="19068" y="56388"/>
                  </a:lnTo>
                  <a:lnTo>
                    <a:pt x="18832" y="56224"/>
                  </a:lnTo>
                  <a:lnTo>
                    <a:pt x="18457" y="56945"/>
                  </a:lnTo>
                  <a:lnTo>
                    <a:pt x="16669" y="61338"/>
                  </a:lnTo>
                  <a:lnTo>
                    <a:pt x="15714" y="60396"/>
                  </a:lnTo>
                  <a:lnTo>
                    <a:pt x="14921" y="59904"/>
                  </a:lnTo>
                  <a:lnTo>
                    <a:pt x="14869" y="59696"/>
                  </a:lnTo>
                  <a:lnTo>
                    <a:pt x="14940" y="58715"/>
                  </a:lnTo>
                  <a:lnTo>
                    <a:pt x="14718" y="58298"/>
                  </a:lnTo>
                  <a:lnTo>
                    <a:pt x="14185" y="56653"/>
                  </a:lnTo>
                  <a:lnTo>
                    <a:pt x="13607" y="55586"/>
                  </a:lnTo>
                  <a:lnTo>
                    <a:pt x="13058" y="55227"/>
                  </a:lnTo>
                  <a:lnTo>
                    <a:pt x="11789" y="53864"/>
                  </a:lnTo>
                  <a:lnTo>
                    <a:pt x="11390" y="53131"/>
                  </a:lnTo>
                  <a:lnTo>
                    <a:pt x="11082" y="52365"/>
                  </a:lnTo>
                  <a:lnTo>
                    <a:pt x="12275" y="51311"/>
                  </a:lnTo>
                  <a:lnTo>
                    <a:pt x="13150" y="51053"/>
                  </a:lnTo>
                  <a:lnTo>
                    <a:pt x="14192" y="51048"/>
                  </a:lnTo>
                  <a:lnTo>
                    <a:pt x="15006" y="50421"/>
                  </a:lnTo>
                  <a:lnTo>
                    <a:pt x="15433" y="50657"/>
                  </a:lnTo>
                  <a:lnTo>
                    <a:pt x="16207" y="51568"/>
                  </a:lnTo>
                  <a:lnTo>
                    <a:pt x="16866" y="51475"/>
                  </a:lnTo>
                  <a:lnTo>
                    <a:pt x="16792" y="51110"/>
                  </a:lnTo>
                  <a:lnTo>
                    <a:pt x="16359" y="49887"/>
                  </a:lnTo>
                  <a:lnTo>
                    <a:pt x="15932" y="49879"/>
                  </a:lnTo>
                  <a:lnTo>
                    <a:pt x="15586" y="49726"/>
                  </a:lnTo>
                  <a:lnTo>
                    <a:pt x="15356" y="48706"/>
                  </a:lnTo>
                  <a:lnTo>
                    <a:pt x="14314" y="48698"/>
                  </a:lnTo>
                  <a:lnTo>
                    <a:pt x="12528" y="47784"/>
                  </a:lnTo>
                  <a:lnTo>
                    <a:pt x="12060" y="47797"/>
                  </a:lnTo>
                  <a:lnTo>
                    <a:pt x="11469" y="48050"/>
                  </a:lnTo>
                  <a:lnTo>
                    <a:pt x="11517" y="41773"/>
                  </a:lnTo>
                  <a:lnTo>
                    <a:pt x="9992" y="41078"/>
                  </a:lnTo>
                  <a:lnTo>
                    <a:pt x="9895" y="39636"/>
                  </a:lnTo>
                  <a:lnTo>
                    <a:pt x="11088" y="39355"/>
                  </a:lnTo>
                  <a:lnTo>
                    <a:pt x="9849" y="38636"/>
                  </a:lnTo>
                  <a:lnTo>
                    <a:pt x="9895" y="38306"/>
                  </a:lnTo>
                  <a:lnTo>
                    <a:pt x="10672" y="36177"/>
                  </a:lnTo>
                  <a:lnTo>
                    <a:pt x="11293" y="34787"/>
                  </a:lnTo>
                  <a:lnTo>
                    <a:pt x="11500" y="33381"/>
                  </a:lnTo>
                  <a:lnTo>
                    <a:pt x="11206" y="33244"/>
                  </a:lnTo>
                  <a:lnTo>
                    <a:pt x="11248" y="32817"/>
                  </a:lnTo>
                  <a:lnTo>
                    <a:pt x="12639" y="32421"/>
                  </a:lnTo>
                  <a:lnTo>
                    <a:pt x="13100" y="32011"/>
                  </a:lnTo>
                  <a:lnTo>
                    <a:pt x="13179" y="31841"/>
                  </a:lnTo>
                  <a:lnTo>
                    <a:pt x="13672" y="31316"/>
                  </a:lnTo>
                  <a:lnTo>
                    <a:pt x="14517" y="30722"/>
                  </a:lnTo>
                  <a:lnTo>
                    <a:pt x="15046" y="30162"/>
                  </a:lnTo>
                  <a:lnTo>
                    <a:pt x="15617" y="30258"/>
                  </a:lnTo>
                  <a:lnTo>
                    <a:pt x="15501" y="29689"/>
                  </a:lnTo>
                  <a:lnTo>
                    <a:pt x="15501" y="28501"/>
                  </a:lnTo>
                  <a:lnTo>
                    <a:pt x="17068" y="28355"/>
                  </a:lnTo>
                  <a:lnTo>
                    <a:pt x="17068" y="27720"/>
                  </a:lnTo>
                  <a:lnTo>
                    <a:pt x="16692" y="27509"/>
                  </a:lnTo>
                  <a:lnTo>
                    <a:pt x="16744" y="27086"/>
                  </a:lnTo>
                  <a:lnTo>
                    <a:pt x="17184" y="27102"/>
                  </a:lnTo>
                  <a:lnTo>
                    <a:pt x="17678" y="27227"/>
                  </a:lnTo>
                  <a:lnTo>
                    <a:pt x="17529" y="26613"/>
                  </a:lnTo>
                  <a:lnTo>
                    <a:pt x="17539" y="25317"/>
                  </a:lnTo>
                  <a:lnTo>
                    <a:pt x="17622" y="24888"/>
                  </a:lnTo>
                  <a:lnTo>
                    <a:pt x="17628" y="23391"/>
                  </a:lnTo>
                  <a:lnTo>
                    <a:pt x="17152" y="22642"/>
                  </a:lnTo>
                  <a:lnTo>
                    <a:pt x="16829" y="22553"/>
                  </a:lnTo>
                  <a:lnTo>
                    <a:pt x="15754" y="21085"/>
                  </a:lnTo>
                  <a:lnTo>
                    <a:pt x="14894" y="20122"/>
                  </a:lnTo>
                  <a:lnTo>
                    <a:pt x="15012" y="19979"/>
                  </a:lnTo>
                  <a:lnTo>
                    <a:pt x="14848" y="19662"/>
                  </a:lnTo>
                  <a:lnTo>
                    <a:pt x="13744" y="19152"/>
                  </a:lnTo>
                  <a:lnTo>
                    <a:pt x="13941" y="18683"/>
                  </a:lnTo>
                  <a:lnTo>
                    <a:pt x="14614" y="18004"/>
                  </a:lnTo>
                  <a:lnTo>
                    <a:pt x="14674" y="17754"/>
                  </a:lnTo>
                  <a:lnTo>
                    <a:pt x="13116" y="17762"/>
                  </a:lnTo>
                  <a:lnTo>
                    <a:pt x="12735" y="16445"/>
                  </a:lnTo>
                  <a:lnTo>
                    <a:pt x="12719" y="15826"/>
                  </a:lnTo>
                  <a:lnTo>
                    <a:pt x="12586" y="15349"/>
                  </a:lnTo>
                  <a:lnTo>
                    <a:pt x="12035" y="14217"/>
                  </a:lnTo>
                  <a:lnTo>
                    <a:pt x="11594" y="13993"/>
                  </a:lnTo>
                  <a:lnTo>
                    <a:pt x="10641" y="13036"/>
                  </a:lnTo>
                  <a:lnTo>
                    <a:pt x="10552" y="12781"/>
                  </a:lnTo>
                  <a:lnTo>
                    <a:pt x="10421" y="12734"/>
                  </a:lnTo>
                  <a:lnTo>
                    <a:pt x="9168" y="13585"/>
                  </a:lnTo>
                  <a:lnTo>
                    <a:pt x="9017" y="13736"/>
                  </a:lnTo>
                  <a:lnTo>
                    <a:pt x="8971" y="14168"/>
                  </a:lnTo>
                  <a:lnTo>
                    <a:pt x="8134" y="14285"/>
                  </a:lnTo>
                  <a:lnTo>
                    <a:pt x="7639" y="13694"/>
                  </a:lnTo>
                  <a:lnTo>
                    <a:pt x="7685" y="13020"/>
                  </a:lnTo>
                  <a:lnTo>
                    <a:pt x="7490" y="12229"/>
                  </a:lnTo>
                  <a:lnTo>
                    <a:pt x="6833" y="10951"/>
                  </a:lnTo>
                  <a:lnTo>
                    <a:pt x="6266" y="11242"/>
                  </a:lnTo>
                  <a:lnTo>
                    <a:pt x="5520" y="11257"/>
                  </a:lnTo>
                  <a:lnTo>
                    <a:pt x="5534" y="10165"/>
                  </a:lnTo>
                  <a:lnTo>
                    <a:pt x="5240" y="9515"/>
                  </a:lnTo>
                  <a:lnTo>
                    <a:pt x="3666" y="9367"/>
                  </a:lnTo>
                  <a:lnTo>
                    <a:pt x="3250" y="9117"/>
                  </a:lnTo>
                  <a:lnTo>
                    <a:pt x="2037" y="9444"/>
                  </a:lnTo>
                  <a:lnTo>
                    <a:pt x="1813" y="9366"/>
                  </a:lnTo>
                  <a:lnTo>
                    <a:pt x="1546" y="9133"/>
                  </a:lnTo>
                  <a:lnTo>
                    <a:pt x="1684" y="8293"/>
                  </a:lnTo>
                  <a:lnTo>
                    <a:pt x="1293" y="7302"/>
                  </a:lnTo>
                  <a:lnTo>
                    <a:pt x="1360" y="6997"/>
                  </a:lnTo>
                  <a:lnTo>
                    <a:pt x="1719" y="6189"/>
                  </a:lnTo>
                  <a:lnTo>
                    <a:pt x="1136" y="5410"/>
                  </a:lnTo>
                  <a:lnTo>
                    <a:pt x="909" y="5500"/>
                  </a:lnTo>
                  <a:lnTo>
                    <a:pt x="237" y="6181"/>
                  </a:lnTo>
                  <a:lnTo>
                    <a:pt x="91" y="6519"/>
                  </a:lnTo>
                  <a:lnTo>
                    <a:pt x="0" y="6356"/>
                  </a:lnTo>
                  <a:lnTo>
                    <a:pt x="223" y="5820"/>
                  </a:lnTo>
                  <a:lnTo>
                    <a:pt x="563" y="5328"/>
                  </a:lnTo>
                  <a:lnTo>
                    <a:pt x="846" y="4520"/>
                  </a:lnTo>
                  <a:lnTo>
                    <a:pt x="850" y="4188"/>
                  </a:lnTo>
                  <a:lnTo>
                    <a:pt x="745" y="3905"/>
                  </a:lnTo>
                  <a:lnTo>
                    <a:pt x="817" y="3545"/>
                  </a:lnTo>
                  <a:lnTo>
                    <a:pt x="6094" y="3552"/>
                  </a:lnTo>
                  <a:lnTo>
                    <a:pt x="6089" y="1973"/>
                  </a:lnTo>
                  <a:lnTo>
                    <a:pt x="6338" y="1751"/>
                  </a:lnTo>
                  <a:lnTo>
                    <a:pt x="6767" y="1462"/>
                  </a:lnTo>
                  <a:lnTo>
                    <a:pt x="8429" y="1365"/>
                  </a:lnTo>
                  <a:lnTo>
                    <a:pt x="9017" y="1111"/>
                  </a:lnTo>
                  <a:lnTo>
                    <a:pt x="9408" y="2709"/>
                  </a:lnTo>
                  <a:lnTo>
                    <a:pt x="9423" y="3542"/>
                  </a:lnTo>
                  <a:lnTo>
                    <a:pt x="14273" y="3557"/>
                  </a:lnTo>
                  <a:lnTo>
                    <a:pt x="15926" y="3552"/>
                  </a:lnTo>
                  <a:lnTo>
                    <a:pt x="14750" y="522"/>
                  </a:lnTo>
                  <a:lnTo>
                    <a:pt x="14733" y="0"/>
                  </a:lnTo>
                  <a:lnTo>
                    <a:pt x="16439" y="3326"/>
                  </a:lnTo>
                  <a:lnTo>
                    <a:pt x="16603" y="6072"/>
                  </a:lnTo>
                  <a:lnTo>
                    <a:pt x="16769" y="6069"/>
                  </a:lnTo>
                  <a:lnTo>
                    <a:pt x="17148" y="5967"/>
                  </a:lnTo>
                  <a:lnTo>
                    <a:pt x="18097" y="5312"/>
                  </a:lnTo>
                  <a:lnTo>
                    <a:pt x="18159" y="5031"/>
                  </a:lnTo>
                  <a:lnTo>
                    <a:pt x="18544" y="4622"/>
                  </a:lnTo>
                  <a:lnTo>
                    <a:pt x="19371" y="4190"/>
                  </a:lnTo>
                  <a:lnTo>
                    <a:pt x="19806" y="3789"/>
                  </a:lnTo>
                  <a:lnTo>
                    <a:pt x="19868" y="355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6" name="pg477">
              <a:extLst>
                <a:ext uri="{FF2B5EF4-FFF2-40B4-BE49-F238E27FC236}">
                  <a16:creationId xmlns:a16="http://schemas.microsoft.com/office/drawing/2014/main" id="{3BFDFFA1-7A6B-074E-BC85-1DC2EDFD7571}"/>
                </a:ext>
              </a:extLst>
            </p:cNvPr>
            <p:cNvSpPr/>
            <p:nvPr/>
          </p:nvSpPr>
          <p:spPr>
            <a:xfrm>
              <a:off x="5308598" y="4218297"/>
              <a:ext cx="828" cy="1398"/>
            </a:xfrm>
            <a:custGeom>
              <a:avLst/>
              <a:gdLst/>
              <a:ahLst/>
              <a:cxnLst/>
              <a:rect l="0" t="0" r="0" b="0"/>
              <a:pathLst>
                <a:path w="828" h="1398">
                  <a:moveTo>
                    <a:pt x="297" y="162"/>
                  </a:moveTo>
                  <a:lnTo>
                    <a:pt x="0" y="748"/>
                  </a:lnTo>
                  <a:lnTo>
                    <a:pt x="556" y="1252"/>
                  </a:lnTo>
                  <a:lnTo>
                    <a:pt x="828" y="1398"/>
                  </a:lnTo>
                  <a:lnTo>
                    <a:pt x="712" y="683"/>
                  </a:lnTo>
                  <a:lnTo>
                    <a:pt x="543" y="227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7" name="pg478">
              <a:extLst>
                <a:ext uri="{FF2B5EF4-FFF2-40B4-BE49-F238E27FC236}">
                  <a16:creationId xmlns:a16="http://schemas.microsoft.com/office/drawing/2014/main" id="{EE9688F1-0509-7048-B3D5-39D2544C2EA3}"/>
                </a:ext>
              </a:extLst>
            </p:cNvPr>
            <p:cNvSpPr/>
            <p:nvPr/>
          </p:nvSpPr>
          <p:spPr>
            <a:xfrm>
              <a:off x="5293187" y="4225525"/>
              <a:ext cx="482" cy="770"/>
            </a:xfrm>
            <a:custGeom>
              <a:avLst/>
              <a:gdLst/>
              <a:ahLst/>
              <a:cxnLst/>
              <a:rect l="0" t="0" r="0" b="0"/>
              <a:pathLst>
                <a:path w="482" h="770">
                  <a:moveTo>
                    <a:pt x="447" y="411"/>
                  </a:moveTo>
                  <a:lnTo>
                    <a:pt x="441" y="10"/>
                  </a:lnTo>
                  <a:lnTo>
                    <a:pt x="134" y="0"/>
                  </a:lnTo>
                  <a:lnTo>
                    <a:pt x="0" y="622"/>
                  </a:lnTo>
                  <a:lnTo>
                    <a:pt x="45" y="770"/>
                  </a:lnTo>
                  <a:lnTo>
                    <a:pt x="482" y="67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8" name="pg479">
              <a:extLst>
                <a:ext uri="{FF2B5EF4-FFF2-40B4-BE49-F238E27FC236}">
                  <a16:creationId xmlns:a16="http://schemas.microsoft.com/office/drawing/2014/main" id="{4EC5AA11-A442-5244-BF8A-7AD48B96BB4E}"/>
                </a:ext>
              </a:extLst>
            </p:cNvPr>
            <p:cNvSpPr/>
            <p:nvPr/>
          </p:nvSpPr>
          <p:spPr>
            <a:xfrm>
              <a:off x="5403023" y="4073971"/>
              <a:ext cx="143646" cy="347683"/>
            </a:xfrm>
            <a:custGeom>
              <a:avLst/>
              <a:gdLst/>
              <a:ahLst/>
              <a:cxnLst/>
              <a:rect l="0" t="0" r="0" b="0"/>
              <a:pathLst>
                <a:path w="143646" h="347683">
                  <a:moveTo>
                    <a:pt x="68689" y="241159"/>
                  </a:moveTo>
                  <a:lnTo>
                    <a:pt x="68248" y="241178"/>
                  </a:lnTo>
                  <a:lnTo>
                    <a:pt x="67636" y="241011"/>
                  </a:lnTo>
                  <a:lnTo>
                    <a:pt x="67467" y="239575"/>
                  </a:lnTo>
                  <a:lnTo>
                    <a:pt x="67495" y="237355"/>
                  </a:lnTo>
                  <a:lnTo>
                    <a:pt x="73654" y="236857"/>
                  </a:lnTo>
                  <a:lnTo>
                    <a:pt x="73682" y="236357"/>
                  </a:lnTo>
                  <a:lnTo>
                    <a:pt x="73369" y="235630"/>
                  </a:lnTo>
                  <a:lnTo>
                    <a:pt x="72897" y="235548"/>
                  </a:lnTo>
                  <a:lnTo>
                    <a:pt x="71847" y="235106"/>
                  </a:lnTo>
                  <a:lnTo>
                    <a:pt x="71586" y="235068"/>
                  </a:lnTo>
                  <a:lnTo>
                    <a:pt x="71176" y="235162"/>
                  </a:lnTo>
                  <a:lnTo>
                    <a:pt x="71510" y="235754"/>
                  </a:lnTo>
                  <a:lnTo>
                    <a:pt x="71611" y="236074"/>
                  </a:lnTo>
                  <a:lnTo>
                    <a:pt x="71514" y="236458"/>
                  </a:lnTo>
                  <a:lnTo>
                    <a:pt x="71361" y="236589"/>
                  </a:lnTo>
                  <a:lnTo>
                    <a:pt x="70879" y="236805"/>
                  </a:lnTo>
                  <a:lnTo>
                    <a:pt x="70633" y="236518"/>
                  </a:lnTo>
                  <a:lnTo>
                    <a:pt x="69810" y="236107"/>
                  </a:lnTo>
                  <a:lnTo>
                    <a:pt x="68944" y="236509"/>
                  </a:lnTo>
                  <a:lnTo>
                    <a:pt x="68569" y="235549"/>
                  </a:lnTo>
                  <a:lnTo>
                    <a:pt x="70415" y="232854"/>
                  </a:lnTo>
                  <a:lnTo>
                    <a:pt x="71418" y="232156"/>
                  </a:lnTo>
                  <a:lnTo>
                    <a:pt x="72026" y="231081"/>
                  </a:lnTo>
                  <a:lnTo>
                    <a:pt x="71114" y="229998"/>
                  </a:lnTo>
                  <a:lnTo>
                    <a:pt x="70254" y="229825"/>
                  </a:lnTo>
                  <a:lnTo>
                    <a:pt x="69788" y="229795"/>
                  </a:lnTo>
                  <a:lnTo>
                    <a:pt x="68846" y="230182"/>
                  </a:lnTo>
                  <a:lnTo>
                    <a:pt x="68623" y="230089"/>
                  </a:lnTo>
                  <a:lnTo>
                    <a:pt x="68104" y="229557"/>
                  </a:lnTo>
                  <a:lnTo>
                    <a:pt x="67745" y="229293"/>
                  </a:lnTo>
                  <a:lnTo>
                    <a:pt x="67050" y="228990"/>
                  </a:lnTo>
                  <a:lnTo>
                    <a:pt x="66294" y="228863"/>
                  </a:lnTo>
                  <a:lnTo>
                    <a:pt x="66286" y="226911"/>
                  </a:lnTo>
                  <a:lnTo>
                    <a:pt x="65841" y="226281"/>
                  </a:lnTo>
                  <a:lnTo>
                    <a:pt x="65170" y="226460"/>
                  </a:lnTo>
                  <a:lnTo>
                    <a:pt x="64464" y="227000"/>
                  </a:lnTo>
                  <a:lnTo>
                    <a:pt x="62896" y="227007"/>
                  </a:lnTo>
                  <a:lnTo>
                    <a:pt x="62357" y="226940"/>
                  </a:lnTo>
                  <a:lnTo>
                    <a:pt x="62410" y="226288"/>
                  </a:lnTo>
                  <a:lnTo>
                    <a:pt x="63307" y="225171"/>
                  </a:lnTo>
                  <a:lnTo>
                    <a:pt x="63672" y="223755"/>
                  </a:lnTo>
                  <a:lnTo>
                    <a:pt x="63612" y="223207"/>
                  </a:lnTo>
                  <a:lnTo>
                    <a:pt x="62806" y="223073"/>
                  </a:lnTo>
                  <a:lnTo>
                    <a:pt x="62670" y="223222"/>
                  </a:lnTo>
                  <a:lnTo>
                    <a:pt x="62580" y="223613"/>
                  </a:lnTo>
                  <a:lnTo>
                    <a:pt x="61290" y="225059"/>
                  </a:lnTo>
                  <a:lnTo>
                    <a:pt x="60007" y="225387"/>
                  </a:lnTo>
                  <a:lnTo>
                    <a:pt x="58696" y="225083"/>
                  </a:lnTo>
                  <a:lnTo>
                    <a:pt x="57427" y="226784"/>
                  </a:lnTo>
                  <a:lnTo>
                    <a:pt x="57268" y="226849"/>
                  </a:lnTo>
                  <a:lnTo>
                    <a:pt x="57216" y="226413"/>
                  </a:lnTo>
                  <a:lnTo>
                    <a:pt x="57338" y="226174"/>
                  </a:lnTo>
                  <a:lnTo>
                    <a:pt x="57386" y="225645"/>
                  </a:lnTo>
                  <a:lnTo>
                    <a:pt x="57156" y="225094"/>
                  </a:lnTo>
                  <a:lnTo>
                    <a:pt x="56975" y="224058"/>
                  </a:lnTo>
                  <a:lnTo>
                    <a:pt x="57173" y="222884"/>
                  </a:lnTo>
                  <a:lnTo>
                    <a:pt x="57719" y="222690"/>
                  </a:lnTo>
                  <a:lnTo>
                    <a:pt x="57857" y="222296"/>
                  </a:lnTo>
                  <a:lnTo>
                    <a:pt x="56971" y="222344"/>
                  </a:lnTo>
                  <a:lnTo>
                    <a:pt x="56669" y="223075"/>
                  </a:lnTo>
                  <a:lnTo>
                    <a:pt x="56293" y="223466"/>
                  </a:lnTo>
                  <a:lnTo>
                    <a:pt x="56194" y="223049"/>
                  </a:lnTo>
                  <a:lnTo>
                    <a:pt x="56915" y="221230"/>
                  </a:lnTo>
                  <a:lnTo>
                    <a:pt x="57447" y="220977"/>
                  </a:lnTo>
                  <a:lnTo>
                    <a:pt x="57625" y="219933"/>
                  </a:lnTo>
                  <a:lnTo>
                    <a:pt x="53117" y="219948"/>
                  </a:lnTo>
                  <a:lnTo>
                    <a:pt x="52922" y="220347"/>
                  </a:lnTo>
                  <a:lnTo>
                    <a:pt x="52727" y="220511"/>
                  </a:lnTo>
                  <a:lnTo>
                    <a:pt x="51848" y="219966"/>
                  </a:lnTo>
                  <a:lnTo>
                    <a:pt x="50916" y="218889"/>
                  </a:lnTo>
                  <a:lnTo>
                    <a:pt x="50847" y="218591"/>
                  </a:lnTo>
                  <a:lnTo>
                    <a:pt x="50763" y="217108"/>
                  </a:lnTo>
                  <a:lnTo>
                    <a:pt x="50840" y="216900"/>
                  </a:lnTo>
                  <a:lnTo>
                    <a:pt x="51094" y="216568"/>
                  </a:lnTo>
                  <a:lnTo>
                    <a:pt x="51529" y="215391"/>
                  </a:lnTo>
                  <a:lnTo>
                    <a:pt x="50889" y="214914"/>
                  </a:lnTo>
                  <a:lnTo>
                    <a:pt x="49080" y="214701"/>
                  </a:lnTo>
                  <a:lnTo>
                    <a:pt x="48969" y="214418"/>
                  </a:lnTo>
                  <a:lnTo>
                    <a:pt x="48346" y="214172"/>
                  </a:lnTo>
                  <a:lnTo>
                    <a:pt x="47793" y="214150"/>
                  </a:lnTo>
                  <a:lnTo>
                    <a:pt x="47567" y="215547"/>
                  </a:lnTo>
                  <a:lnTo>
                    <a:pt x="47024" y="216333"/>
                  </a:lnTo>
                  <a:lnTo>
                    <a:pt x="45643" y="216385"/>
                  </a:lnTo>
                  <a:lnTo>
                    <a:pt x="45424" y="216497"/>
                  </a:lnTo>
                  <a:lnTo>
                    <a:pt x="45229" y="216717"/>
                  </a:lnTo>
                  <a:lnTo>
                    <a:pt x="44955" y="216832"/>
                  </a:lnTo>
                  <a:lnTo>
                    <a:pt x="44019" y="216780"/>
                  </a:lnTo>
                  <a:lnTo>
                    <a:pt x="43466" y="216445"/>
                  </a:lnTo>
                  <a:lnTo>
                    <a:pt x="43334" y="216281"/>
                  </a:lnTo>
                  <a:lnTo>
                    <a:pt x="43292" y="216102"/>
                  </a:lnTo>
                  <a:lnTo>
                    <a:pt x="43337" y="215618"/>
                  </a:lnTo>
                  <a:lnTo>
                    <a:pt x="43041" y="214944"/>
                  </a:lnTo>
                  <a:lnTo>
                    <a:pt x="42606" y="214799"/>
                  </a:lnTo>
                  <a:lnTo>
                    <a:pt x="40867" y="214885"/>
                  </a:lnTo>
                  <a:lnTo>
                    <a:pt x="42732" y="207159"/>
                  </a:lnTo>
                  <a:lnTo>
                    <a:pt x="43436" y="204558"/>
                  </a:lnTo>
                  <a:lnTo>
                    <a:pt x="42861" y="204794"/>
                  </a:lnTo>
                  <a:lnTo>
                    <a:pt x="41740" y="204545"/>
                  </a:lnTo>
                  <a:lnTo>
                    <a:pt x="41768" y="206033"/>
                  </a:lnTo>
                  <a:lnTo>
                    <a:pt x="39578" y="206113"/>
                  </a:lnTo>
                  <a:lnTo>
                    <a:pt x="39588" y="207565"/>
                  </a:lnTo>
                  <a:lnTo>
                    <a:pt x="39354" y="207232"/>
                  </a:lnTo>
                  <a:lnTo>
                    <a:pt x="38792" y="205660"/>
                  </a:lnTo>
                  <a:lnTo>
                    <a:pt x="38782" y="205318"/>
                  </a:lnTo>
                  <a:lnTo>
                    <a:pt x="38425" y="204807"/>
                  </a:lnTo>
                  <a:lnTo>
                    <a:pt x="37851" y="204710"/>
                  </a:lnTo>
                  <a:lnTo>
                    <a:pt x="37440" y="204776"/>
                  </a:lnTo>
                  <a:lnTo>
                    <a:pt x="36437" y="205730"/>
                  </a:lnTo>
                  <a:lnTo>
                    <a:pt x="35500" y="206053"/>
                  </a:lnTo>
                  <a:lnTo>
                    <a:pt x="35984" y="207063"/>
                  </a:lnTo>
                  <a:lnTo>
                    <a:pt x="36032" y="208069"/>
                  </a:lnTo>
                  <a:lnTo>
                    <a:pt x="35646" y="208225"/>
                  </a:lnTo>
                  <a:lnTo>
                    <a:pt x="34876" y="209277"/>
                  </a:lnTo>
                  <a:lnTo>
                    <a:pt x="34476" y="209467"/>
                  </a:lnTo>
                  <a:lnTo>
                    <a:pt x="34117" y="209490"/>
                  </a:lnTo>
                  <a:lnTo>
                    <a:pt x="34030" y="209341"/>
                  </a:lnTo>
                  <a:lnTo>
                    <a:pt x="34021" y="209037"/>
                  </a:lnTo>
                  <a:lnTo>
                    <a:pt x="34139" y="208735"/>
                  </a:lnTo>
                  <a:lnTo>
                    <a:pt x="34132" y="208147"/>
                  </a:lnTo>
                  <a:lnTo>
                    <a:pt x="33607" y="207263"/>
                  </a:lnTo>
                  <a:lnTo>
                    <a:pt x="32309" y="207129"/>
                  </a:lnTo>
                  <a:lnTo>
                    <a:pt x="31299" y="206887"/>
                  </a:lnTo>
                  <a:lnTo>
                    <a:pt x="30669" y="206604"/>
                  </a:lnTo>
                  <a:lnTo>
                    <a:pt x="29921" y="206198"/>
                  </a:lnTo>
                  <a:lnTo>
                    <a:pt x="29357" y="205416"/>
                  </a:lnTo>
                  <a:lnTo>
                    <a:pt x="29312" y="205166"/>
                  </a:lnTo>
                  <a:lnTo>
                    <a:pt x="29107" y="205024"/>
                  </a:lnTo>
                  <a:lnTo>
                    <a:pt x="28609" y="205021"/>
                  </a:lnTo>
                  <a:lnTo>
                    <a:pt x="28299" y="205144"/>
                  </a:lnTo>
                  <a:lnTo>
                    <a:pt x="23970" y="208486"/>
                  </a:lnTo>
                  <a:lnTo>
                    <a:pt x="23779" y="208330"/>
                  </a:lnTo>
                  <a:lnTo>
                    <a:pt x="23643" y="208092"/>
                  </a:lnTo>
                  <a:lnTo>
                    <a:pt x="23611" y="207451"/>
                  </a:lnTo>
                  <a:lnTo>
                    <a:pt x="24123" y="206970"/>
                  </a:lnTo>
                  <a:lnTo>
                    <a:pt x="24150" y="206512"/>
                  </a:lnTo>
                  <a:lnTo>
                    <a:pt x="23997" y="206132"/>
                  </a:lnTo>
                  <a:lnTo>
                    <a:pt x="24018" y="205529"/>
                  </a:lnTo>
                  <a:lnTo>
                    <a:pt x="24077" y="205164"/>
                  </a:lnTo>
                  <a:lnTo>
                    <a:pt x="24306" y="204862"/>
                  </a:lnTo>
                  <a:lnTo>
                    <a:pt x="24296" y="204355"/>
                  </a:lnTo>
                  <a:lnTo>
                    <a:pt x="23999" y="202381"/>
                  </a:lnTo>
                  <a:lnTo>
                    <a:pt x="23776" y="201844"/>
                  </a:lnTo>
                  <a:lnTo>
                    <a:pt x="23953" y="200581"/>
                  </a:lnTo>
                  <a:lnTo>
                    <a:pt x="24401" y="199132"/>
                  </a:lnTo>
                  <a:lnTo>
                    <a:pt x="24248" y="198641"/>
                  </a:lnTo>
                  <a:lnTo>
                    <a:pt x="23524" y="197915"/>
                  </a:lnTo>
                  <a:lnTo>
                    <a:pt x="22890" y="200649"/>
                  </a:lnTo>
                  <a:lnTo>
                    <a:pt x="22353" y="200310"/>
                  </a:lnTo>
                  <a:lnTo>
                    <a:pt x="21354" y="199299"/>
                  </a:lnTo>
                  <a:lnTo>
                    <a:pt x="21348" y="198652"/>
                  </a:lnTo>
                  <a:lnTo>
                    <a:pt x="21271" y="198406"/>
                  </a:lnTo>
                  <a:lnTo>
                    <a:pt x="21066" y="198532"/>
                  </a:lnTo>
                  <a:lnTo>
                    <a:pt x="20759" y="199657"/>
                  </a:lnTo>
                  <a:lnTo>
                    <a:pt x="20987" y="200111"/>
                  </a:lnTo>
                  <a:lnTo>
                    <a:pt x="21521" y="201013"/>
                  </a:lnTo>
                  <a:lnTo>
                    <a:pt x="21625" y="201617"/>
                  </a:lnTo>
                  <a:lnTo>
                    <a:pt x="21985" y="202664"/>
                  </a:lnTo>
                  <a:lnTo>
                    <a:pt x="22475" y="203637"/>
                  </a:lnTo>
                  <a:lnTo>
                    <a:pt x="22463" y="205958"/>
                  </a:lnTo>
                  <a:lnTo>
                    <a:pt x="21541" y="205960"/>
                  </a:lnTo>
                  <a:lnTo>
                    <a:pt x="21191" y="206717"/>
                  </a:lnTo>
                  <a:lnTo>
                    <a:pt x="20780" y="206810"/>
                  </a:lnTo>
                  <a:lnTo>
                    <a:pt x="20230" y="207201"/>
                  </a:lnTo>
                  <a:lnTo>
                    <a:pt x="19527" y="208411"/>
                  </a:lnTo>
                  <a:lnTo>
                    <a:pt x="19256" y="208348"/>
                  </a:lnTo>
                  <a:lnTo>
                    <a:pt x="19012" y="208072"/>
                  </a:lnTo>
                  <a:lnTo>
                    <a:pt x="17982" y="208161"/>
                  </a:lnTo>
                  <a:lnTo>
                    <a:pt x="17474" y="208295"/>
                  </a:lnTo>
                  <a:lnTo>
                    <a:pt x="17502" y="205672"/>
                  </a:lnTo>
                  <a:lnTo>
                    <a:pt x="17607" y="205348"/>
                  </a:lnTo>
                  <a:lnTo>
                    <a:pt x="17937" y="205147"/>
                  </a:lnTo>
                  <a:lnTo>
                    <a:pt x="18544" y="205271"/>
                  </a:lnTo>
                  <a:lnTo>
                    <a:pt x="18911" y="204633"/>
                  </a:lnTo>
                  <a:lnTo>
                    <a:pt x="19137" y="203594"/>
                  </a:lnTo>
                  <a:lnTo>
                    <a:pt x="19398" y="201291"/>
                  </a:lnTo>
                  <a:lnTo>
                    <a:pt x="19732" y="200360"/>
                  </a:lnTo>
                  <a:lnTo>
                    <a:pt x="19924" y="200032"/>
                  </a:lnTo>
                  <a:lnTo>
                    <a:pt x="20393" y="199505"/>
                  </a:lnTo>
                  <a:lnTo>
                    <a:pt x="19269" y="199533"/>
                  </a:lnTo>
                  <a:lnTo>
                    <a:pt x="18043" y="200520"/>
                  </a:lnTo>
                  <a:lnTo>
                    <a:pt x="17994" y="201101"/>
                  </a:lnTo>
                  <a:lnTo>
                    <a:pt x="17726" y="202092"/>
                  </a:lnTo>
                  <a:lnTo>
                    <a:pt x="17344" y="203059"/>
                  </a:lnTo>
                  <a:lnTo>
                    <a:pt x="16953" y="202726"/>
                  </a:lnTo>
                  <a:lnTo>
                    <a:pt x="14882" y="202662"/>
                  </a:lnTo>
                  <a:lnTo>
                    <a:pt x="14411" y="203265"/>
                  </a:lnTo>
                  <a:lnTo>
                    <a:pt x="13823" y="204349"/>
                  </a:lnTo>
                  <a:lnTo>
                    <a:pt x="13708" y="205247"/>
                  </a:lnTo>
                  <a:lnTo>
                    <a:pt x="13837" y="205456"/>
                  </a:lnTo>
                  <a:lnTo>
                    <a:pt x="13479" y="205489"/>
                  </a:lnTo>
                  <a:lnTo>
                    <a:pt x="13058" y="205304"/>
                  </a:lnTo>
                  <a:lnTo>
                    <a:pt x="13046" y="201869"/>
                  </a:lnTo>
                  <a:lnTo>
                    <a:pt x="12775" y="202494"/>
                  </a:lnTo>
                  <a:lnTo>
                    <a:pt x="12285" y="203027"/>
                  </a:lnTo>
                  <a:lnTo>
                    <a:pt x="11387" y="203650"/>
                  </a:lnTo>
                  <a:lnTo>
                    <a:pt x="9527" y="204028"/>
                  </a:lnTo>
                  <a:lnTo>
                    <a:pt x="9329" y="202667"/>
                  </a:lnTo>
                  <a:lnTo>
                    <a:pt x="8862" y="202074"/>
                  </a:lnTo>
                  <a:lnTo>
                    <a:pt x="8186" y="200041"/>
                  </a:lnTo>
                  <a:lnTo>
                    <a:pt x="8227" y="198618"/>
                  </a:lnTo>
                  <a:lnTo>
                    <a:pt x="7792" y="198599"/>
                  </a:lnTo>
                  <a:lnTo>
                    <a:pt x="6859" y="198309"/>
                  </a:lnTo>
                  <a:lnTo>
                    <a:pt x="6952" y="198048"/>
                  </a:lnTo>
                  <a:lnTo>
                    <a:pt x="6938" y="197352"/>
                  </a:lnTo>
                  <a:lnTo>
                    <a:pt x="6802" y="197084"/>
                  </a:lnTo>
                  <a:lnTo>
                    <a:pt x="6549" y="196840"/>
                  </a:lnTo>
                  <a:lnTo>
                    <a:pt x="6453" y="195881"/>
                  </a:lnTo>
                  <a:lnTo>
                    <a:pt x="6554" y="195721"/>
                  </a:lnTo>
                  <a:lnTo>
                    <a:pt x="6690" y="195132"/>
                  </a:lnTo>
                  <a:lnTo>
                    <a:pt x="6499" y="194353"/>
                  </a:lnTo>
                  <a:lnTo>
                    <a:pt x="6345" y="194495"/>
                  </a:lnTo>
                  <a:lnTo>
                    <a:pt x="6045" y="194997"/>
                  </a:lnTo>
                  <a:lnTo>
                    <a:pt x="5721" y="195817"/>
                  </a:lnTo>
                  <a:lnTo>
                    <a:pt x="5369" y="196007"/>
                  </a:lnTo>
                  <a:lnTo>
                    <a:pt x="5139" y="196025"/>
                  </a:lnTo>
                  <a:lnTo>
                    <a:pt x="4854" y="195176"/>
                  </a:lnTo>
                  <a:lnTo>
                    <a:pt x="4576" y="194628"/>
                  </a:lnTo>
                  <a:lnTo>
                    <a:pt x="4088" y="193942"/>
                  </a:lnTo>
                  <a:lnTo>
                    <a:pt x="4127" y="193641"/>
                  </a:lnTo>
                  <a:lnTo>
                    <a:pt x="3775" y="193082"/>
                  </a:lnTo>
                  <a:lnTo>
                    <a:pt x="3444" y="192894"/>
                  </a:lnTo>
                  <a:lnTo>
                    <a:pt x="2657" y="192627"/>
                  </a:lnTo>
                  <a:lnTo>
                    <a:pt x="2581" y="192329"/>
                  </a:lnTo>
                  <a:lnTo>
                    <a:pt x="281" y="192496"/>
                  </a:lnTo>
                  <a:lnTo>
                    <a:pt x="456" y="191729"/>
                  </a:lnTo>
                  <a:lnTo>
                    <a:pt x="689" y="191103"/>
                  </a:lnTo>
                  <a:lnTo>
                    <a:pt x="425" y="190198"/>
                  </a:lnTo>
                  <a:lnTo>
                    <a:pt x="48" y="190011"/>
                  </a:lnTo>
                  <a:lnTo>
                    <a:pt x="0" y="189400"/>
                  </a:lnTo>
                  <a:lnTo>
                    <a:pt x="142" y="189117"/>
                  </a:lnTo>
                  <a:lnTo>
                    <a:pt x="459" y="189252"/>
                  </a:lnTo>
                  <a:lnTo>
                    <a:pt x="843" y="189162"/>
                  </a:lnTo>
                  <a:lnTo>
                    <a:pt x="931" y="188830"/>
                  </a:lnTo>
                  <a:lnTo>
                    <a:pt x="885" y="188521"/>
                  </a:lnTo>
                  <a:lnTo>
                    <a:pt x="973" y="187832"/>
                  </a:lnTo>
                  <a:lnTo>
                    <a:pt x="2805" y="187832"/>
                  </a:lnTo>
                  <a:lnTo>
                    <a:pt x="2638" y="187228"/>
                  </a:lnTo>
                  <a:lnTo>
                    <a:pt x="5182" y="187211"/>
                  </a:lnTo>
                  <a:lnTo>
                    <a:pt x="7623" y="187509"/>
                  </a:lnTo>
                  <a:lnTo>
                    <a:pt x="7484" y="186388"/>
                  </a:lnTo>
                  <a:lnTo>
                    <a:pt x="7246" y="185789"/>
                  </a:lnTo>
                  <a:lnTo>
                    <a:pt x="7009" y="185483"/>
                  </a:lnTo>
                  <a:lnTo>
                    <a:pt x="7082" y="184206"/>
                  </a:lnTo>
                  <a:lnTo>
                    <a:pt x="7203" y="183718"/>
                  </a:lnTo>
                  <a:lnTo>
                    <a:pt x="7430" y="183319"/>
                  </a:lnTo>
                  <a:lnTo>
                    <a:pt x="8057" y="183281"/>
                  </a:lnTo>
                  <a:lnTo>
                    <a:pt x="8744" y="183419"/>
                  </a:lnTo>
                  <a:lnTo>
                    <a:pt x="9051" y="183616"/>
                  </a:lnTo>
                  <a:lnTo>
                    <a:pt x="9078" y="182487"/>
                  </a:lnTo>
                  <a:lnTo>
                    <a:pt x="8858" y="181925"/>
                  </a:lnTo>
                  <a:lnTo>
                    <a:pt x="8700" y="180874"/>
                  </a:lnTo>
                  <a:lnTo>
                    <a:pt x="9025" y="180510"/>
                  </a:lnTo>
                  <a:lnTo>
                    <a:pt x="9440" y="180465"/>
                  </a:lnTo>
                  <a:lnTo>
                    <a:pt x="10329" y="180602"/>
                  </a:lnTo>
                  <a:lnTo>
                    <a:pt x="10472" y="180833"/>
                  </a:lnTo>
                  <a:lnTo>
                    <a:pt x="11281" y="181377"/>
                  </a:lnTo>
                  <a:lnTo>
                    <a:pt x="11790" y="181648"/>
                  </a:lnTo>
                  <a:lnTo>
                    <a:pt x="12710" y="181924"/>
                  </a:lnTo>
                  <a:lnTo>
                    <a:pt x="13014" y="182110"/>
                  </a:lnTo>
                  <a:lnTo>
                    <a:pt x="13001" y="176807"/>
                  </a:lnTo>
                  <a:lnTo>
                    <a:pt x="12999" y="172899"/>
                  </a:lnTo>
                  <a:lnTo>
                    <a:pt x="13004" y="163347"/>
                  </a:lnTo>
                  <a:lnTo>
                    <a:pt x="13007" y="159158"/>
                  </a:lnTo>
                  <a:lnTo>
                    <a:pt x="13009" y="156560"/>
                  </a:lnTo>
                  <a:lnTo>
                    <a:pt x="13832" y="156436"/>
                  </a:lnTo>
                  <a:lnTo>
                    <a:pt x="15215" y="156399"/>
                  </a:lnTo>
                  <a:lnTo>
                    <a:pt x="15257" y="151616"/>
                  </a:lnTo>
                  <a:lnTo>
                    <a:pt x="19183" y="151617"/>
                  </a:lnTo>
                  <a:lnTo>
                    <a:pt x="20437" y="151047"/>
                  </a:lnTo>
                  <a:lnTo>
                    <a:pt x="19652" y="149844"/>
                  </a:lnTo>
                  <a:lnTo>
                    <a:pt x="19704" y="148991"/>
                  </a:lnTo>
                  <a:lnTo>
                    <a:pt x="19645" y="148421"/>
                  </a:lnTo>
                  <a:lnTo>
                    <a:pt x="19143" y="147887"/>
                  </a:lnTo>
                  <a:lnTo>
                    <a:pt x="18719" y="147245"/>
                  </a:lnTo>
                  <a:lnTo>
                    <a:pt x="18560" y="146684"/>
                  </a:lnTo>
                  <a:lnTo>
                    <a:pt x="18200" y="145891"/>
                  </a:lnTo>
                  <a:lnTo>
                    <a:pt x="17958" y="146049"/>
                  </a:lnTo>
                  <a:lnTo>
                    <a:pt x="16943" y="144850"/>
                  </a:lnTo>
                  <a:lnTo>
                    <a:pt x="18250" y="143471"/>
                  </a:lnTo>
                  <a:lnTo>
                    <a:pt x="18749" y="142940"/>
                  </a:lnTo>
                  <a:lnTo>
                    <a:pt x="18907" y="142486"/>
                  </a:lnTo>
                  <a:lnTo>
                    <a:pt x="19491" y="142810"/>
                  </a:lnTo>
                  <a:lnTo>
                    <a:pt x="19920" y="142877"/>
                  </a:lnTo>
                  <a:lnTo>
                    <a:pt x="20759" y="142490"/>
                  </a:lnTo>
                  <a:lnTo>
                    <a:pt x="22689" y="141862"/>
                  </a:lnTo>
                  <a:lnTo>
                    <a:pt x="23144" y="141635"/>
                  </a:lnTo>
                  <a:lnTo>
                    <a:pt x="23290" y="141486"/>
                  </a:lnTo>
                  <a:lnTo>
                    <a:pt x="23702" y="140278"/>
                  </a:lnTo>
                  <a:lnTo>
                    <a:pt x="24475" y="139961"/>
                  </a:lnTo>
                  <a:lnTo>
                    <a:pt x="25059" y="139931"/>
                  </a:lnTo>
                  <a:lnTo>
                    <a:pt x="25303" y="140121"/>
                  </a:lnTo>
                  <a:lnTo>
                    <a:pt x="25688" y="140125"/>
                  </a:lnTo>
                  <a:lnTo>
                    <a:pt x="26296" y="140058"/>
                  </a:lnTo>
                  <a:lnTo>
                    <a:pt x="27053" y="139755"/>
                  </a:lnTo>
                  <a:lnTo>
                    <a:pt x="26827" y="138914"/>
                  </a:lnTo>
                  <a:lnTo>
                    <a:pt x="26848" y="137230"/>
                  </a:lnTo>
                  <a:lnTo>
                    <a:pt x="26781" y="136470"/>
                  </a:lnTo>
                  <a:lnTo>
                    <a:pt x="26424" y="135498"/>
                  </a:lnTo>
                  <a:lnTo>
                    <a:pt x="26312" y="134731"/>
                  </a:lnTo>
                  <a:lnTo>
                    <a:pt x="26319" y="133941"/>
                  </a:lnTo>
                  <a:lnTo>
                    <a:pt x="26658" y="133553"/>
                  </a:lnTo>
                  <a:lnTo>
                    <a:pt x="26619" y="133315"/>
                  </a:lnTo>
                  <a:lnTo>
                    <a:pt x="26406" y="133125"/>
                  </a:lnTo>
                  <a:lnTo>
                    <a:pt x="25920" y="132950"/>
                  </a:lnTo>
                  <a:lnTo>
                    <a:pt x="25279" y="132440"/>
                  </a:lnTo>
                  <a:lnTo>
                    <a:pt x="25202" y="132172"/>
                  </a:lnTo>
                  <a:lnTo>
                    <a:pt x="25234" y="131553"/>
                  </a:lnTo>
                  <a:lnTo>
                    <a:pt x="25349" y="131404"/>
                  </a:lnTo>
                  <a:lnTo>
                    <a:pt x="25303" y="130939"/>
                  </a:lnTo>
                  <a:lnTo>
                    <a:pt x="24978" y="130659"/>
                  </a:lnTo>
                  <a:lnTo>
                    <a:pt x="24464" y="131036"/>
                  </a:lnTo>
                  <a:lnTo>
                    <a:pt x="24226" y="131353"/>
                  </a:lnTo>
                  <a:lnTo>
                    <a:pt x="24051" y="131137"/>
                  </a:lnTo>
                  <a:lnTo>
                    <a:pt x="23718" y="130236"/>
                  </a:lnTo>
                  <a:lnTo>
                    <a:pt x="23718" y="130094"/>
                  </a:lnTo>
                  <a:lnTo>
                    <a:pt x="23942" y="129725"/>
                  </a:lnTo>
                  <a:lnTo>
                    <a:pt x="23872" y="129282"/>
                  </a:lnTo>
                  <a:lnTo>
                    <a:pt x="23655" y="128965"/>
                  </a:lnTo>
                  <a:lnTo>
                    <a:pt x="23109" y="129092"/>
                  </a:lnTo>
                  <a:lnTo>
                    <a:pt x="22843" y="128985"/>
                  </a:lnTo>
                  <a:lnTo>
                    <a:pt x="22636" y="128422"/>
                  </a:lnTo>
                  <a:lnTo>
                    <a:pt x="22675" y="127792"/>
                  </a:lnTo>
                  <a:lnTo>
                    <a:pt x="22934" y="127397"/>
                  </a:lnTo>
                  <a:lnTo>
                    <a:pt x="22972" y="127203"/>
                  </a:lnTo>
                  <a:lnTo>
                    <a:pt x="22814" y="126429"/>
                  </a:lnTo>
                  <a:lnTo>
                    <a:pt x="22460" y="125613"/>
                  </a:lnTo>
                  <a:lnTo>
                    <a:pt x="22289" y="125475"/>
                  </a:lnTo>
                  <a:lnTo>
                    <a:pt x="21887" y="124897"/>
                  </a:lnTo>
                  <a:lnTo>
                    <a:pt x="22255" y="124264"/>
                  </a:lnTo>
                  <a:lnTo>
                    <a:pt x="22115" y="123482"/>
                  </a:lnTo>
                  <a:lnTo>
                    <a:pt x="21888" y="123060"/>
                  </a:lnTo>
                  <a:lnTo>
                    <a:pt x="21916" y="122815"/>
                  </a:lnTo>
                  <a:lnTo>
                    <a:pt x="22049" y="122435"/>
                  </a:lnTo>
                  <a:lnTo>
                    <a:pt x="22403" y="121975"/>
                  </a:lnTo>
                  <a:lnTo>
                    <a:pt x="22721" y="121705"/>
                  </a:lnTo>
                  <a:lnTo>
                    <a:pt x="23316" y="121433"/>
                  </a:lnTo>
                  <a:lnTo>
                    <a:pt x="23830" y="120729"/>
                  </a:lnTo>
                  <a:lnTo>
                    <a:pt x="23913" y="119887"/>
                  </a:lnTo>
                  <a:lnTo>
                    <a:pt x="23836" y="119674"/>
                  </a:lnTo>
                  <a:lnTo>
                    <a:pt x="23807" y="117391"/>
                  </a:lnTo>
                  <a:lnTo>
                    <a:pt x="23282" y="117086"/>
                  </a:lnTo>
                  <a:lnTo>
                    <a:pt x="22539" y="116792"/>
                  </a:lnTo>
                  <a:lnTo>
                    <a:pt x="22066" y="116478"/>
                  </a:lnTo>
                  <a:lnTo>
                    <a:pt x="22319" y="115648"/>
                  </a:lnTo>
                  <a:lnTo>
                    <a:pt x="22403" y="115482"/>
                  </a:lnTo>
                  <a:lnTo>
                    <a:pt x="13660" y="115483"/>
                  </a:lnTo>
                  <a:lnTo>
                    <a:pt x="13011" y="115487"/>
                  </a:lnTo>
                  <a:lnTo>
                    <a:pt x="12889" y="119579"/>
                  </a:lnTo>
                  <a:lnTo>
                    <a:pt x="12339" y="119717"/>
                  </a:lnTo>
                  <a:lnTo>
                    <a:pt x="11884" y="119945"/>
                  </a:lnTo>
                  <a:lnTo>
                    <a:pt x="11212" y="120384"/>
                  </a:lnTo>
                  <a:lnTo>
                    <a:pt x="10565" y="120459"/>
                  </a:lnTo>
                  <a:lnTo>
                    <a:pt x="10365" y="120150"/>
                  </a:lnTo>
                  <a:lnTo>
                    <a:pt x="10296" y="119017"/>
                  </a:lnTo>
                  <a:lnTo>
                    <a:pt x="10172" y="118820"/>
                  </a:lnTo>
                  <a:lnTo>
                    <a:pt x="10119" y="117945"/>
                  </a:lnTo>
                  <a:lnTo>
                    <a:pt x="9925" y="117367"/>
                  </a:lnTo>
                  <a:lnTo>
                    <a:pt x="9500" y="117714"/>
                  </a:lnTo>
                  <a:lnTo>
                    <a:pt x="9051" y="115975"/>
                  </a:lnTo>
                  <a:lnTo>
                    <a:pt x="9142" y="115505"/>
                  </a:lnTo>
                  <a:lnTo>
                    <a:pt x="12618" y="115487"/>
                  </a:lnTo>
                  <a:lnTo>
                    <a:pt x="12654" y="115299"/>
                  </a:lnTo>
                  <a:lnTo>
                    <a:pt x="12541" y="113597"/>
                  </a:lnTo>
                  <a:lnTo>
                    <a:pt x="12419" y="112979"/>
                  </a:lnTo>
                  <a:lnTo>
                    <a:pt x="12527" y="112785"/>
                  </a:lnTo>
                  <a:lnTo>
                    <a:pt x="12818" y="112845"/>
                  </a:lnTo>
                  <a:lnTo>
                    <a:pt x="12962" y="112703"/>
                  </a:lnTo>
                  <a:lnTo>
                    <a:pt x="13091" y="111764"/>
                  </a:lnTo>
                  <a:lnTo>
                    <a:pt x="13066" y="108799"/>
                  </a:lnTo>
                  <a:lnTo>
                    <a:pt x="13115" y="108662"/>
                  </a:lnTo>
                  <a:lnTo>
                    <a:pt x="13409" y="108367"/>
                  </a:lnTo>
                  <a:lnTo>
                    <a:pt x="13532" y="107659"/>
                  </a:lnTo>
                  <a:lnTo>
                    <a:pt x="12839" y="107315"/>
                  </a:lnTo>
                  <a:lnTo>
                    <a:pt x="12064" y="107148"/>
                  </a:lnTo>
                  <a:lnTo>
                    <a:pt x="11430" y="106891"/>
                  </a:lnTo>
                  <a:lnTo>
                    <a:pt x="11434" y="106645"/>
                  </a:lnTo>
                  <a:lnTo>
                    <a:pt x="11910" y="106552"/>
                  </a:lnTo>
                  <a:lnTo>
                    <a:pt x="12334" y="106168"/>
                  </a:lnTo>
                  <a:lnTo>
                    <a:pt x="12292" y="105423"/>
                  </a:lnTo>
                  <a:lnTo>
                    <a:pt x="11962" y="104809"/>
                  </a:lnTo>
                  <a:lnTo>
                    <a:pt x="11962" y="103669"/>
                  </a:lnTo>
                  <a:lnTo>
                    <a:pt x="13614" y="103638"/>
                  </a:lnTo>
                  <a:lnTo>
                    <a:pt x="13606" y="102286"/>
                  </a:lnTo>
                  <a:lnTo>
                    <a:pt x="13159" y="101779"/>
                  </a:lnTo>
                  <a:lnTo>
                    <a:pt x="12344" y="102037"/>
                  </a:lnTo>
                  <a:lnTo>
                    <a:pt x="10339" y="101483"/>
                  </a:lnTo>
                  <a:lnTo>
                    <a:pt x="11138" y="101039"/>
                  </a:lnTo>
                  <a:lnTo>
                    <a:pt x="11611" y="101207"/>
                  </a:lnTo>
                  <a:lnTo>
                    <a:pt x="12495" y="101199"/>
                  </a:lnTo>
                  <a:lnTo>
                    <a:pt x="12508" y="99404"/>
                  </a:lnTo>
                  <a:lnTo>
                    <a:pt x="13108" y="99758"/>
                  </a:lnTo>
                  <a:lnTo>
                    <a:pt x="13588" y="99937"/>
                  </a:lnTo>
                  <a:lnTo>
                    <a:pt x="13572" y="97245"/>
                  </a:lnTo>
                  <a:lnTo>
                    <a:pt x="13514" y="86842"/>
                  </a:lnTo>
                  <a:lnTo>
                    <a:pt x="13023" y="86793"/>
                  </a:lnTo>
                  <a:lnTo>
                    <a:pt x="12486" y="86633"/>
                  </a:lnTo>
                  <a:lnTo>
                    <a:pt x="11829" y="85791"/>
                  </a:lnTo>
                  <a:lnTo>
                    <a:pt x="11886" y="85542"/>
                  </a:lnTo>
                  <a:lnTo>
                    <a:pt x="12033" y="85456"/>
                  </a:lnTo>
                  <a:lnTo>
                    <a:pt x="12373" y="85393"/>
                  </a:lnTo>
                  <a:lnTo>
                    <a:pt x="13549" y="85400"/>
                  </a:lnTo>
                  <a:lnTo>
                    <a:pt x="13528" y="84448"/>
                  </a:lnTo>
                  <a:lnTo>
                    <a:pt x="13528" y="84223"/>
                  </a:lnTo>
                  <a:lnTo>
                    <a:pt x="13519" y="83174"/>
                  </a:lnTo>
                  <a:lnTo>
                    <a:pt x="13520" y="82209"/>
                  </a:lnTo>
                  <a:lnTo>
                    <a:pt x="13523" y="80433"/>
                  </a:lnTo>
                  <a:lnTo>
                    <a:pt x="14057" y="80547"/>
                  </a:lnTo>
                  <a:lnTo>
                    <a:pt x="14062" y="80718"/>
                  </a:lnTo>
                  <a:lnTo>
                    <a:pt x="14685" y="80723"/>
                  </a:lnTo>
                  <a:lnTo>
                    <a:pt x="17024" y="81151"/>
                  </a:lnTo>
                  <a:lnTo>
                    <a:pt x="17041" y="80609"/>
                  </a:lnTo>
                  <a:lnTo>
                    <a:pt x="16817" y="80561"/>
                  </a:lnTo>
                  <a:lnTo>
                    <a:pt x="16823" y="78411"/>
                  </a:lnTo>
                  <a:lnTo>
                    <a:pt x="17048" y="77954"/>
                  </a:lnTo>
                  <a:lnTo>
                    <a:pt x="17983" y="77101"/>
                  </a:lnTo>
                  <a:lnTo>
                    <a:pt x="19647" y="77106"/>
                  </a:lnTo>
                  <a:lnTo>
                    <a:pt x="19650" y="76830"/>
                  </a:lnTo>
                  <a:lnTo>
                    <a:pt x="18864" y="76785"/>
                  </a:lnTo>
                  <a:lnTo>
                    <a:pt x="17424" y="75563"/>
                  </a:lnTo>
                  <a:lnTo>
                    <a:pt x="17407" y="75336"/>
                  </a:lnTo>
                  <a:lnTo>
                    <a:pt x="17540" y="75090"/>
                  </a:lnTo>
                  <a:lnTo>
                    <a:pt x="17751" y="74870"/>
                  </a:lnTo>
                  <a:lnTo>
                    <a:pt x="17969" y="74785"/>
                  </a:lnTo>
                  <a:lnTo>
                    <a:pt x="19826" y="74744"/>
                  </a:lnTo>
                  <a:lnTo>
                    <a:pt x="22228" y="75606"/>
                  </a:lnTo>
                  <a:lnTo>
                    <a:pt x="22443" y="75763"/>
                  </a:lnTo>
                  <a:lnTo>
                    <a:pt x="22889" y="76471"/>
                  </a:lnTo>
                  <a:lnTo>
                    <a:pt x="22959" y="76917"/>
                  </a:lnTo>
                  <a:lnTo>
                    <a:pt x="23884" y="78943"/>
                  </a:lnTo>
                  <a:lnTo>
                    <a:pt x="24421" y="79423"/>
                  </a:lnTo>
                  <a:lnTo>
                    <a:pt x="24790" y="79107"/>
                  </a:lnTo>
                  <a:lnTo>
                    <a:pt x="24997" y="79032"/>
                  </a:lnTo>
                  <a:lnTo>
                    <a:pt x="25755" y="79199"/>
                  </a:lnTo>
                  <a:lnTo>
                    <a:pt x="26345" y="79184"/>
                  </a:lnTo>
                  <a:lnTo>
                    <a:pt x="27553" y="78793"/>
                  </a:lnTo>
                  <a:lnTo>
                    <a:pt x="28199" y="78472"/>
                  </a:lnTo>
                  <a:lnTo>
                    <a:pt x="28556" y="78111"/>
                  </a:lnTo>
                  <a:lnTo>
                    <a:pt x="27706" y="74565"/>
                  </a:lnTo>
                  <a:lnTo>
                    <a:pt x="27743" y="73981"/>
                  </a:lnTo>
                  <a:lnTo>
                    <a:pt x="27969" y="74066"/>
                  </a:lnTo>
                  <a:lnTo>
                    <a:pt x="28103" y="74341"/>
                  </a:lnTo>
                  <a:lnTo>
                    <a:pt x="28120" y="74539"/>
                  </a:lnTo>
                  <a:lnTo>
                    <a:pt x="28324" y="74658"/>
                  </a:lnTo>
                  <a:lnTo>
                    <a:pt x="28708" y="74560"/>
                  </a:lnTo>
                  <a:lnTo>
                    <a:pt x="29507" y="73115"/>
                  </a:lnTo>
                  <a:lnTo>
                    <a:pt x="29961" y="72802"/>
                  </a:lnTo>
                  <a:lnTo>
                    <a:pt x="30052" y="72300"/>
                  </a:lnTo>
                  <a:lnTo>
                    <a:pt x="29975" y="71782"/>
                  </a:lnTo>
                  <a:lnTo>
                    <a:pt x="29862" y="71640"/>
                  </a:lnTo>
                  <a:lnTo>
                    <a:pt x="29830" y="71219"/>
                  </a:lnTo>
                  <a:lnTo>
                    <a:pt x="30111" y="70188"/>
                  </a:lnTo>
                  <a:lnTo>
                    <a:pt x="30789" y="69416"/>
                  </a:lnTo>
                  <a:lnTo>
                    <a:pt x="30986" y="68697"/>
                  </a:lnTo>
                  <a:lnTo>
                    <a:pt x="30231" y="67975"/>
                  </a:lnTo>
                  <a:lnTo>
                    <a:pt x="27483" y="67908"/>
                  </a:lnTo>
                  <a:lnTo>
                    <a:pt x="27304" y="67621"/>
                  </a:lnTo>
                  <a:lnTo>
                    <a:pt x="27125" y="67566"/>
                  </a:lnTo>
                  <a:lnTo>
                    <a:pt x="26021" y="67797"/>
                  </a:lnTo>
                  <a:lnTo>
                    <a:pt x="25610" y="68088"/>
                  </a:lnTo>
                  <a:lnTo>
                    <a:pt x="24911" y="68341"/>
                  </a:lnTo>
                  <a:lnTo>
                    <a:pt x="24479" y="68271"/>
                  </a:lnTo>
                  <a:lnTo>
                    <a:pt x="23766" y="67858"/>
                  </a:lnTo>
                  <a:lnTo>
                    <a:pt x="23288" y="67806"/>
                  </a:lnTo>
                  <a:lnTo>
                    <a:pt x="23105" y="68085"/>
                  </a:lnTo>
                  <a:lnTo>
                    <a:pt x="23074" y="68384"/>
                  </a:lnTo>
                  <a:lnTo>
                    <a:pt x="22955" y="68536"/>
                  </a:lnTo>
                  <a:lnTo>
                    <a:pt x="22316" y="68841"/>
                  </a:lnTo>
                  <a:lnTo>
                    <a:pt x="21083" y="68204"/>
                  </a:lnTo>
                  <a:lnTo>
                    <a:pt x="20598" y="67842"/>
                  </a:lnTo>
                  <a:lnTo>
                    <a:pt x="20201" y="67351"/>
                  </a:lnTo>
                  <a:lnTo>
                    <a:pt x="19791" y="65985"/>
                  </a:lnTo>
                  <a:lnTo>
                    <a:pt x="19750" y="65002"/>
                  </a:lnTo>
                  <a:lnTo>
                    <a:pt x="20245" y="64198"/>
                  </a:lnTo>
                  <a:lnTo>
                    <a:pt x="20270" y="63654"/>
                  </a:lnTo>
                  <a:lnTo>
                    <a:pt x="20162" y="62261"/>
                  </a:lnTo>
                  <a:lnTo>
                    <a:pt x="20198" y="60652"/>
                  </a:lnTo>
                  <a:lnTo>
                    <a:pt x="19526" y="60618"/>
                  </a:lnTo>
                  <a:lnTo>
                    <a:pt x="19185" y="60513"/>
                  </a:lnTo>
                  <a:lnTo>
                    <a:pt x="18184" y="59429"/>
                  </a:lnTo>
                  <a:lnTo>
                    <a:pt x="17470" y="58904"/>
                  </a:lnTo>
                  <a:lnTo>
                    <a:pt x="16176" y="58915"/>
                  </a:lnTo>
                  <a:lnTo>
                    <a:pt x="16015" y="59052"/>
                  </a:lnTo>
                  <a:lnTo>
                    <a:pt x="15579" y="59175"/>
                  </a:lnTo>
                  <a:lnTo>
                    <a:pt x="15199" y="59153"/>
                  </a:lnTo>
                  <a:lnTo>
                    <a:pt x="14749" y="58952"/>
                  </a:lnTo>
                  <a:lnTo>
                    <a:pt x="14268" y="58967"/>
                  </a:lnTo>
                  <a:lnTo>
                    <a:pt x="14074" y="59082"/>
                  </a:lnTo>
                  <a:lnTo>
                    <a:pt x="13681" y="59723"/>
                  </a:lnTo>
                  <a:lnTo>
                    <a:pt x="13453" y="59611"/>
                  </a:lnTo>
                  <a:lnTo>
                    <a:pt x="13455" y="58062"/>
                  </a:lnTo>
                  <a:lnTo>
                    <a:pt x="13815" y="57700"/>
                  </a:lnTo>
                  <a:lnTo>
                    <a:pt x="15112" y="57669"/>
                  </a:lnTo>
                  <a:lnTo>
                    <a:pt x="15350" y="56676"/>
                  </a:lnTo>
                  <a:lnTo>
                    <a:pt x="15553" y="56226"/>
                  </a:lnTo>
                  <a:lnTo>
                    <a:pt x="13909" y="54448"/>
                  </a:lnTo>
                  <a:lnTo>
                    <a:pt x="13462" y="54142"/>
                  </a:lnTo>
                  <a:lnTo>
                    <a:pt x="13471" y="48987"/>
                  </a:lnTo>
                  <a:lnTo>
                    <a:pt x="13592" y="48787"/>
                  </a:lnTo>
                  <a:lnTo>
                    <a:pt x="14105" y="48284"/>
                  </a:lnTo>
                  <a:lnTo>
                    <a:pt x="14668" y="47923"/>
                  </a:lnTo>
                  <a:lnTo>
                    <a:pt x="15069" y="47867"/>
                  </a:lnTo>
                  <a:lnTo>
                    <a:pt x="16205" y="48116"/>
                  </a:lnTo>
                  <a:lnTo>
                    <a:pt x="17143" y="48659"/>
                  </a:lnTo>
                  <a:lnTo>
                    <a:pt x="17718" y="48228"/>
                  </a:lnTo>
                  <a:lnTo>
                    <a:pt x="18182" y="48076"/>
                  </a:lnTo>
                  <a:lnTo>
                    <a:pt x="18784" y="48214"/>
                  </a:lnTo>
                  <a:lnTo>
                    <a:pt x="18977" y="48441"/>
                  </a:lnTo>
                  <a:lnTo>
                    <a:pt x="19111" y="48441"/>
                  </a:lnTo>
                  <a:lnTo>
                    <a:pt x="20902" y="46982"/>
                  </a:lnTo>
                  <a:lnTo>
                    <a:pt x="20685" y="46510"/>
                  </a:lnTo>
                  <a:lnTo>
                    <a:pt x="20950" y="45125"/>
                  </a:lnTo>
                  <a:lnTo>
                    <a:pt x="20573" y="44700"/>
                  </a:lnTo>
                  <a:lnTo>
                    <a:pt x="19444" y="44819"/>
                  </a:lnTo>
                  <a:lnTo>
                    <a:pt x="19236" y="44591"/>
                  </a:lnTo>
                  <a:lnTo>
                    <a:pt x="19278" y="44442"/>
                  </a:lnTo>
                  <a:lnTo>
                    <a:pt x="19792" y="44320"/>
                  </a:lnTo>
                  <a:lnTo>
                    <a:pt x="20426" y="44350"/>
                  </a:lnTo>
                  <a:lnTo>
                    <a:pt x="21052" y="44641"/>
                  </a:lnTo>
                  <a:lnTo>
                    <a:pt x="21506" y="44711"/>
                  </a:lnTo>
                  <a:lnTo>
                    <a:pt x="21594" y="44514"/>
                  </a:lnTo>
                  <a:lnTo>
                    <a:pt x="22034" y="44168"/>
                  </a:lnTo>
                  <a:lnTo>
                    <a:pt x="22558" y="43886"/>
                  </a:lnTo>
                  <a:lnTo>
                    <a:pt x="25409" y="43977"/>
                  </a:lnTo>
                  <a:lnTo>
                    <a:pt x="26570" y="43459"/>
                  </a:lnTo>
                  <a:lnTo>
                    <a:pt x="28024" y="43418"/>
                  </a:lnTo>
                  <a:lnTo>
                    <a:pt x="28787" y="43298"/>
                  </a:lnTo>
                  <a:lnTo>
                    <a:pt x="28956" y="43168"/>
                  </a:lnTo>
                  <a:lnTo>
                    <a:pt x="29502" y="42449"/>
                  </a:lnTo>
                  <a:lnTo>
                    <a:pt x="29449" y="41942"/>
                  </a:lnTo>
                  <a:lnTo>
                    <a:pt x="28798" y="40397"/>
                  </a:lnTo>
                  <a:lnTo>
                    <a:pt x="28586" y="40084"/>
                  </a:lnTo>
                  <a:lnTo>
                    <a:pt x="28252" y="40073"/>
                  </a:lnTo>
                  <a:lnTo>
                    <a:pt x="27889" y="39533"/>
                  </a:lnTo>
                  <a:lnTo>
                    <a:pt x="27875" y="39309"/>
                  </a:lnTo>
                  <a:lnTo>
                    <a:pt x="27970" y="39000"/>
                  </a:lnTo>
                  <a:lnTo>
                    <a:pt x="27738" y="38367"/>
                  </a:lnTo>
                  <a:lnTo>
                    <a:pt x="26952" y="38166"/>
                  </a:lnTo>
                  <a:lnTo>
                    <a:pt x="26671" y="38568"/>
                  </a:lnTo>
                  <a:lnTo>
                    <a:pt x="26442" y="38647"/>
                  </a:lnTo>
                  <a:lnTo>
                    <a:pt x="25984" y="38442"/>
                  </a:lnTo>
                  <a:lnTo>
                    <a:pt x="24182" y="38908"/>
                  </a:lnTo>
                  <a:lnTo>
                    <a:pt x="22840" y="38302"/>
                  </a:lnTo>
                  <a:lnTo>
                    <a:pt x="22484" y="36935"/>
                  </a:lnTo>
                  <a:lnTo>
                    <a:pt x="22952" y="35694"/>
                  </a:lnTo>
                  <a:lnTo>
                    <a:pt x="23374" y="35679"/>
                  </a:lnTo>
                  <a:lnTo>
                    <a:pt x="23610" y="35556"/>
                  </a:lnTo>
                  <a:lnTo>
                    <a:pt x="23712" y="34614"/>
                  </a:lnTo>
                  <a:lnTo>
                    <a:pt x="23687" y="34098"/>
                  </a:lnTo>
                  <a:lnTo>
                    <a:pt x="23514" y="34022"/>
                  </a:lnTo>
                  <a:lnTo>
                    <a:pt x="22715" y="34074"/>
                  </a:lnTo>
                  <a:lnTo>
                    <a:pt x="21743" y="34375"/>
                  </a:lnTo>
                  <a:lnTo>
                    <a:pt x="21518" y="34498"/>
                  </a:lnTo>
                  <a:lnTo>
                    <a:pt x="21363" y="34811"/>
                  </a:lnTo>
                  <a:lnTo>
                    <a:pt x="20933" y="34956"/>
                  </a:lnTo>
                  <a:lnTo>
                    <a:pt x="19923" y="34978"/>
                  </a:lnTo>
                  <a:lnTo>
                    <a:pt x="19191" y="34900"/>
                  </a:lnTo>
                  <a:lnTo>
                    <a:pt x="19187" y="33644"/>
                  </a:lnTo>
                  <a:lnTo>
                    <a:pt x="19392" y="31920"/>
                  </a:lnTo>
                  <a:lnTo>
                    <a:pt x="20470" y="31041"/>
                  </a:lnTo>
                  <a:lnTo>
                    <a:pt x="22962" y="29927"/>
                  </a:lnTo>
                  <a:lnTo>
                    <a:pt x="23039" y="29169"/>
                  </a:lnTo>
                  <a:lnTo>
                    <a:pt x="23140" y="28779"/>
                  </a:lnTo>
                  <a:lnTo>
                    <a:pt x="27082" y="28794"/>
                  </a:lnTo>
                  <a:lnTo>
                    <a:pt x="27129" y="18126"/>
                  </a:lnTo>
                  <a:lnTo>
                    <a:pt x="27589" y="17900"/>
                  </a:lnTo>
                  <a:lnTo>
                    <a:pt x="30350" y="16935"/>
                  </a:lnTo>
                  <a:lnTo>
                    <a:pt x="30963" y="15568"/>
                  </a:lnTo>
                  <a:lnTo>
                    <a:pt x="30438" y="15140"/>
                  </a:lnTo>
                  <a:lnTo>
                    <a:pt x="29105" y="15341"/>
                  </a:lnTo>
                  <a:lnTo>
                    <a:pt x="28470" y="15595"/>
                  </a:lnTo>
                  <a:lnTo>
                    <a:pt x="27142" y="15410"/>
                  </a:lnTo>
                  <a:lnTo>
                    <a:pt x="27147" y="14457"/>
                  </a:lnTo>
                  <a:lnTo>
                    <a:pt x="28793" y="14454"/>
                  </a:lnTo>
                  <a:lnTo>
                    <a:pt x="31738" y="14448"/>
                  </a:lnTo>
                  <a:lnTo>
                    <a:pt x="35967" y="14438"/>
                  </a:lnTo>
                  <a:lnTo>
                    <a:pt x="36398" y="14437"/>
                  </a:lnTo>
                  <a:lnTo>
                    <a:pt x="40679" y="14373"/>
                  </a:lnTo>
                  <a:lnTo>
                    <a:pt x="40701" y="8005"/>
                  </a:lnTo>
                  <a:lnTo>
                    <a:pt x="41908" y="7672"/>
                  </a:lnTo>
                  <a:lnTo>
                    <a:pt x="42754" y="9184"/>
                  </a:lnTo>
                  <a:lnTo>
                    <a:pt x="44088" y="9366"/>
                  </a:lnTo>
                  <a:lnTo>
                    <a:pt x="44260" y="9305"/>
                  </a:lnTo>
                  <a:lnTo>
                    <a:pt x="44597" y="8944"/>
                  </a:lnTo>
                  <a:lnTo>
                    <a:pt x="45136" y="9518"/>
                  </a:lnTo>
                  <a:lnTo>
                    <a:pt x="45175" y="9661"/>
                  </a:lnTo>
                  <a:lnTo>
                    <a:pt x="45022" y="9847"/>
                  </a:lnTo>
                  <a:lnTo>
                    <a:pt x="44984" y="10075"/>
                  </a:lnTo>
                  <a:lnTo>
                    <a:pt x="45319" y="11373"/>
                  </a:lnTo>
                  <a:lnTo>
                    <a:pt x="45521" y="11869"/>
                  </a:lnTo>
                  <a:lnTo>
                    <a:pt x="45412" y="12242"/>
                  </a:lnTo>
                  <a:lnTo>
                    <a:pt x="45186" y="12467"/>
                  </a:lnTo>
                  <a:lnTo>
                    <a:pt x="45057" y="12714"/>
                  </a:lnTo>
                  <a:lnTo>
                    <a:pt x="45437" y="13117"/>
                  </a:lnTo>
                  <a:lnTo>
                    <a:pt x="45614" y="13166"/>
                  </a:lnTo>
                  <a:lnTo>
                    <a:pt x="46735" y="13117"/>
                  </a:lnTo>
                  <a:lnTo>
                    <a:pt x="47116" y="12916"/>
                  </a:lnTo>
                  <a:lnTo>
                    <a:pt x="47353" y="13795"/>
                  </a:lnTo>
                  <a:lnTo>
                    <a:pt x="47303" y="14011"/>
                  </a:lnTo>
                  <a:lnTo>
                    <a:pt x="47395" y="15203"/>
                  </a:lnTo>
                  <a:lnTo>
                    <a:pt x="47776" y="16421"/>
                  </a:lnTo>
                  <a:lnTo>
                    <a:pt x="47776" y="16895"/>
                  </a:lnTo>
                  <a:lnTo>
                    <a:pt x="48340" y="17338"/>
                  </a:lnTo>
                  <a:lnTo>
                    <a:pt x="48706" y="17319"/>
                  </a:lnTo>
                  <a:lnTo>
                    <a:pt x="48731" y="17606"/>
                  </a:lnTo>
                  <a:lnTo>
                    <a:pt x="49588" y="17230"/>
                  </a:lnTo>
                  <a:lnTo>
                    <a:pt x="49401" y="16485"/>
                  </a:lnTo>
                  <a:lnTo>
                    <a:pt x="49211" y="16042"/>
                  </a:lnTo>
                  <a:lnTo>
                    <a:pt x="49137" y="15472"/>
                  </a:lnTo>
                  <a:lnTo>
                    <a:pt x="49532" y="14239"/>
                  </a:lnTo>
                  <a:lnTo>
                    <a:pt x="50090" y="13747"/>
                  </a:lnTo>
                  <a:lnTo>
                    <a:pt x="50065" y="13255"/>
                  </a:lnTo>
                  <a:lnTo>
                    <a:pt x="49938" y="13144"/>
                  </a:lnTo>
                  <a:lnTo>
                    <a:pt x="49843" y="12909"/>
                  </a:lnTo>
                  <a:lnTo>
                    <a:pt x="49857" y="12361"/>
                  </a:lnTo>
                  <a:lnTo>
                    <a:pt x="50016" y="12048"/>
                  </a:lnTo>
                  <a:lnTo>
                    <a:pt x="49995" y="11810"/>
                  </a:lnTo>
                  <a:lnTo>
                    <a:pt x="49589" y="11083"/>
                  </a:lnTo>
                  <a:lnTo>
                    <a:pt x="48661" y="10160"/>
                  </a:lnTo>
                  <a:lnTo>
                    <a:pt x="48369" y="9638"/>
                  </a:lnTo>
                  <a:lnTo>
                    <a:pt x="48136" y="8915"/>
                  </a:lnTo>
                  <a:lnTo>
                    <a:pt x="47945" y="8610"/>
                  </a:lnTo>
                  <a:lnTo>
                    <a:pt x="47631" y="8736"/>
                  </a:lnTo>
                  <a:lnTo>
                    <a:pt x="47056" y="8826"/>
                  </a:lnTo>
                  <a:lnTo>
                    <a:pt x="45821" y="8468"/>
                  </a:lnTo>
                  <a:lnTo>
                    <a:pt x="44738" y="7388"/>
                  </a:lnTo>
                  <a:lnTo>
                    <a:pt x="44636" y="7049"/>
                  </a:lnTo>
                  <a:lnTo>
                    <a:pt x="44226" y="6379"/>
                  </a:lnTo>
                  <a:lnTo>
                    <a:pt x="43549" y="5521"/>
                  </a:lnTo>
                  <a:lnTo>
                    <a:pt x="43073" y="5250"/>
                  </a:lnTo>
                  <a:lnTo>
                    <a:pt x="42635" y="5391"/>
                  </a:lnTo>
                  <a:lnTo>
                    <a:pt x="42688" y="4244"/>
                  </a:lnTo>
                  <a:lnTo>
                    <a:pt x="43100" y="2776"/>
                  </a:lnTo>
                  <a:lnTo>
                    <a:pt x="43467" y="2783"/>
                  </a:lnTo>
                  <a:lnTo>
                    <a:pt x="43796" y="3104"/>
                  </a:lnTo>
                  <a:lnTo>
                    <a:pt x="43951" y="3722"/>
                  </a:lnTo>
                  <a:lnTo>
                    <a:pt x="43898" y="4326"/>
                  </a:lnTo>
                  <a:lnTo>
                    <a:pt x="44445" y="4925"/>
                  </a:lnTo>
                  <a:lnTo>
                    <a:pt x="44654" y="4988"/>
                  </a:lnTo>
                  <a:lnTo>
                    <a:pt x="44953" y="4899"/>
                  </a:lnTo>
                  <a:lnTo>
                    <a:pt x="45730" y="5048"/>
                  </a:lnTo>
                  <a:lnTo>
                    <a:pt x="46132" y="5480"/>
                  </a:lnTo>
                  <a:lnTo>
                    <a:pt x="47031" y="6069"/>
                  </a:lnTo>
                  <a:lnTo>
                    <a:pt x="47900" y="6114"/>
                  </a:lnTo>
                  <a:lnTo>
                    <a:pt x="47967" y="5555"/>
                  </a:lnTo>
                  <a:lnTo>
                    <a:pt x="48179" y="4959"/>
                  </a:lnTo>
                  <a:lnTo>
                    <a:pt x="48511" y="4497"/>
                  </a:lnTo>
                  <a:lnTo>
                    <a:pt x="49044" y="4411"/>
                  </a:lnTo>
                  <a:lnTo>
                    <a:pt x="49082" y="4948"/>
                  </a:lnTo>
                  <a:lnTo>
                    <a:pt x="49043" y="5904"/>
                  </a:lnTo>
                  <a:lnTo>
                    <a:pt x="48902" y="6218"/>
                  </a:lnTo>
                  <a:lnTo>
                    <a:pt x="48528" y="6513"/>
                  </a:lnTo>
                  <a:lnTo>
                    <a:pt x="48979" y="7153"/>
                  </a:lnTo>
                  <a:lnTo>
                    <a:pt x="49607" y="7767"/>
                  </a:lnTo>
                  <a:lnTo>
                    <a:pt x="49618" y="8567"/>
                  </a:lnTo>
                  <a:lnTo>
                    <a:pt x="50641" y="9318"/>
                  </a:lnTo>
                  <a:lnTo>
                    <a:pt x="51900" y="9732"/>
                  </a:lnTo>
                  <a:lnTo>
                    <a:pt x="52839" y="9274"/>
                  </a:lnTo>
                  <a:lnTo>
                    <a:pt x="54532" y="9208"/>
                  </a:lnTo>
                  <a:lnTo>
                    <a:pt x="55225" y="9093"/>
                  </a:lnTo>
                  <a:lnTo>
                    <a:pt x="56012" y="10497"/>
                  </a:lnTo>
                  <a:lnTo>
                    <a:pt x="56009" y="10836"/>
                  </a:lnTo>
                  <a:lnTo>
                    <a:pt x="56097" y="10981"/>
                  </a:lnTo>
                  <a:lnTo>
                    <a:pt x="56627" y="11204"/>
                  </a:lnTo>
                  <a:lnTo>
                    <a:pt x="57650" y="11315"/>
                  </a:lnTo>
                  <a:lnTo>
                    <a:pt x="57925" y="11159"/>
                  </a:lnTo>
                  <a:lnTo>
                    <a:pt x="58366" y="10656"/>
                  </a:lnTo>
                  <a:lnTo>
                    <a:pt x="58736" y="10492"/>
                  </a:lnTo>
                  <a:lnTo>
                    <a:pt x="59121" y="10756"/>
                  </a:lnTo>
                  <a:lnTo>
                    <a:pt x="59502" y="11218"/>
                  </a:lnTo>
                  <a:lnTo>
                    <a:pt x="60105" y="11769"/>
                  </a:lnTo>
                  <a:lnTo>
                    <a:pt x="60892" y="11273"/>
                  </a:lnTo>
                  <a:lnTo>
                    <a:pt x="61177" y="11433"/>
                  </a:lnTo>
                  <a:lnTo>
                    <a:pt x="61636" y="11541"/>
                  </a:lnTo>
                  <a:lnTo>
                    <a:pt x="61805" y="11404"/>
                  </a:lnTo>
                  <a:lnTo>
                    <a:pt x="62123" y="10912"/>
                  </a:lnTo>
                  <a:lnTo>
                    <a:pt x="63481" y="10364"/>
                  </a:lnTo>
                  <a:lnTo>
                    <a:pt x="64169" y="9898"/>
                  </a:lnTo>
                  <a:lnTo>
                    <a:pt x="65365" y="9530"/>
                  </a:lnTo>
                  <a:lnTo>
                    <a:pt x="66512" y="8632"/>
                  </a:lnTo>
                  <a:lnTo>
                    <a:pt x="67338" y="7575"/>
                  </a:lnTo>
                  <a:lnTo>
                    <a:pt x="70441" y="5613"/>
                  </a:lnTo>
                  <a:lnTo>
                    <a:pt x="70446" y="2670"/>
                  </a:lnTo>
                  <a:lnTo>
                    <a:pt x="70302" y="1944"/>
                  </a:lnTo>
                  <a:lnTo>
                    <a:pt x="69201" y="1891"/>
                  </a:lnTo>
                  <a:lnTo>
                    <a:pt x="67633" y="1387"/>
                  </a:lnTo>
                  <a:lnTo>
                    <a:pt x="67545" y="1216"/>
                  </a:lnTo>
                  <a:lnTo>
                    <a:pt x="67799" y="713"/>
                  </a:lnTo>
                  <a:lnTo>
                    <a:pt x="67789" y="287"/>
                  </a:lnTo>
                  <a:lnTo>
                    <a:pt x="67665" y="20"/>
                  </a:lnTo>
                  <a:lnTo>
                    <a:pt x="78652" y="0"/>
                  </a:lnTo>
                  <a:lnTo>
                    <a:pt x="78984" y="0"/>
                  </a:lnTo>
                  <a:lnTo>
                    <a:pt x="78965" y="16568"/>
                  </a:lnTo>
                  <a:lnTo>
                    <a:pt x="79595" y="16678"/>
                  </a:lnTo>
                  <a:lnTo>
                    <a:pt x="80110" y="16954"/>
                  </a:lnTo>
                  <a:lnTo>
                    <a:pt x="81048" y="17103"/>
                  </a:lnTo>
                  <a:lnTo>
                    <a:pt x="82018" y="16973"/>
                  </a:lnTo>
                  <a:lnTo>
                    <a:pt x="82470" y="16519"/>
                  </a:lnTo>
                  <a:lnTo>
                    <a:pt x="83344" y="16754"/>
                  </a:lnTo>
                  <a:lnTo>
                    <a:pt x="83753" y="17015"/>
                  </a:lnTo>
                  <a:lnTo>
                    <a:pt x="84967" y="16905"/>
                  </a:lnTo>
                  <a:lnTo>
                    <a:pt x="87803" y="11622"/>
                  </a:lnTo>
                  <a:lnTo>
                    <a:pt x="87924" y="11800"/>
                  </a:lnTo>
                  <a:lnTo>
                    <a:pt x="87963" y="12195"/>
                  </a:lnTo>
                  <a:lnTo>
                    <a:pt x="88968" y="12221"/>
                  </a:lnTo>
                  <a:lnTo>
                    <a:pt x="88986" y="12720"/>
                  </a:lnTo>
                  <a:lnTo>
                    <a:pt x="90186" y="12932"/>
                  </a:lnTo>
                  <a:lnTo>
                    <a:pt x="90176" y="15137"/>
                  </a:lnTo>
                  <a:lnTo>
                    <a:pt x="90828" y="15413"/>
                  </a:lnTo>
                  <a:lnTo>
                    <a:pt x="91188" y="15711"/>
                  </a:lnTo>
                  <a:lnTo>
                    <a:pt x="91196" y="16664"/>
                  </a:lnTo>
                  <a:lnTo>
                    <a:pt x="90906" y="16918"/>
                  </a:lnTo>
                  <a:lnTo>
                    <a:pt x="90684" y="17004"/>
                  </a:lnTo>
                  <a:lnTo>
                    <a:pt x="90705" y="17779"/>
                  </a:lnTo>
                  <a:lnTo>
                    <a:pt x="91729" y="18084"/>
                  </a:lnTo>
                  <a:lnTo>
                    <a:pt x="92497" y="18933"/>
                  </a:lnTo>
                  <a:lnTo>
                    <a:pt x="94247" y="19611"/>
                  </a:lnTo>
                  <a:lnTo>
                    <a:pt x="94726" y="19518"/>
                  </a:lnTo>
                  <a:lnTo>
                    <a:pt x="94828" y="19287"/>
                  </a:lnTo>
                  <a:lnTo>
                    <a:pt x="94902" y="19100"/>
                  </a:lnTo>
                  <a:lnTo>
                    <a:pt x="95544" y="18817"/>
                  </a:lnTo>
                  <a:lnTo>
                    <a:pt x="95840" y="18594"/>
                  </a:lnTo>
                  <a:lnTo>
                    <a:pt x="95847" y="17830"/>
                  </a:lnTo>
                  <a:lnTo>
                    <a:pt x="95678" y="16999"/>
                  </a:lnTo>
                  <a:lnTo>
                    <a:pt x="95720" y="14905"/>
                  </a:lnTo>
                  <a:lnTo>
                    <a:pt x="95675" y="14011"/>
                  </a:lnTo>
                  <a:lnTo>
                    <a:pt x="95946" y="13646"/>
                  </a:lnTo>
                  <a:lnTo>
                    <a:pt x="96310" y="13329"/>
                  </a:lnTo>
                  <a:lnTo>
                    <a:pt x="97227" y="13311"/>
                  </a:lnTo>
                  <a:lnTo>
                    <a:pt x="97714" y="12998"/>
                  </a:lnTo>
                  <a:lnTo>
                    <a:pt x="98253" y="11560"/>
                  </a:lnTo>
                  <a:lnTo>
                    <a:pt x="98896" y="10919"/>
                  </a:lnTo>
                  <a:lnTo>
                    <a:pt x="98996" y="8519"/>
                  </a:lnTo>
                  <a:lnTo>
                    <a:pt x="107907" y="8453"/>
                  </a:lnTo>
                  <a:lnTo>
                    <a:pt x="108556" y="8654"/>
                  </a:lnTo>
                  <a:lnTo>
                    <a:pt x="108910" y="9444"/>
                  </a:lnTo>
                  <a:lnTo>
                    <a:pt x="108934" y="10490"/>
                  </a:lnTo>
                  <a:lnTo>
                    <a:pt x="110265" y="10513"/>
                  </a:lnTo>
                  <a:lnTo>
                    <a:pt x="110522" y="13177"/>
                  </a:lnTo>
                  <a:lnTo>
                    <a:pt x="127188" y="13065"/>
                  </a:lnTo>
                  <a:lnTo>
                    <a:pt x="127508" y="14473"/>
                  </a:lnTo>
                  <a:lnTo>
                    <a:pt x="127995" y="15975"/>
                  </a:lnTo>
                  <a:lnTo>
                    <a:pt x="128432" y="16310"/>
                  </a:lnTo>
                  <a:lnTo>
                    <a:pt x="129388" y="16750"/>
                  </a:lnTo>
                  <a:lnTo>
                    <a:pt x="129741" y="17040"/>
                  </a:lnTo>
                  <a:lnTo>
                    <a:pt x="129924" y="17372"/>
                  </a:lnTo>
                  <a:lnTo>
                    <a:pt x="130270" y="17439"/>
                  </a:lnTo>
                  <a:lnTo>
                    <a:pt x="131120" y="17313"/>
                  </a:lnTo>
                  <a:lnTo>
                    <a:pt x="131621" y="17335"/>
                  </a:lnTo>
                  <a:lnTo>
                    <a:pt x="133105" y="17764"/>
                  </a:lnTo>
                  <a:lnTo>
                    <a:pt x="132993" y="17030"/>
                  </a:lnTo>
                  <a:lnTo>
                    <a:pt x="133063" y="16874"/>
                  </a:lnTo>
                  <a:lnTo>
                    <a:pt x="134167" y="16829"/>
                  </a:lnTo>
                  <a:lnTo>
                    <a:pt x="134502" y="17213"/>
                  </a:lnTo>
                  <a:lnTo>
                    <a:pt x="134509" y="18298"/>
                  </a:lnTo>
                  <a:lnTo>
                    <a:pt x="135518" y="18792"/>
                  </a:lnTo>
                  <a:lnTo>
                    <a:pt x="136206" y="18932"/>
                  </a:lnTo>
                  <a:lnTo>
                    <a:pt x="136218" y="15359"/>
                  </a:lnTo>
                  <a:lnTo>
                    <a:pt x="136567" y="15283"/>
                  </a:lnTo>
                  <a:lnTo>
                    <a:pt x="136370" y="14841"/>
                  </a:lnTo>
                  <a:lnTo>
                    <a:pt x="135914" y="14178"/>
                  </a:lnTo>
                  <a:lnTo>
                    <a:pt x="134910" y="12958"/>
                  </a:lnTo>
                  <a:lnTo>
                    <a:pt x="133803" y="11831"/>
                  </a:lnTo>
                  <a:lnTo>
                    <a:pt x="132832" y="11821"/>
                  </a:lnTo>
                  <a:lnTo>
                    <a:pt x="132817" y="14228"/>
                  </a:lnTo>
                  <a:lnTo>
                    <a:pt x="130278" y="14231"/>
                  </a:lnTo>
                  <a:lnTo>
                    <a:pt x="130274" y="13132"/>
                  </a:lnTo>
                  <a:lnTo>
                    <a:pt x="130542" y="12953"/>
                  </a:lnTo>
                  <a:lnTo>
                    <a:pt x="130846" y="11854"/>
                  </a:lnTo>
                  <a:lnTo>
                    <a:pt x="128563" y="11858"/>
                  </a:lnTo>
                  <a:lnTo>
                    <a:pt x="128538" y="8269"/>
                  </a:lnTo>
                  <a:lnTo>
                    <a:pt x="132184" y="8259"/>
                  </a:lnTo>
                  <a:lnTo>
                    <a:pt x="133299" y="7790"/>
                  </a:lnTo>
                  <a:lnTo>
                    <a:pt x="134051" y="7212"/>
                  </a:lnTo>
                  <a:lnTo>
                    <a:pt x="134493" y="7067"/>
                  </a:lnTo>
                  <a:lnTo>
                    <a:pt x="136743" y="7038"/>
                  </a:lnTo>
                  <a:lnTo>
                    <a:pt x="136742" y="7419"/>
                  </a:lnTo>
                  <a:lnTo>
                    <a:pt x="138060" y="7805"/>
                  </a:lnTo>
                  <a:lnTo>
                    <a:pt x="138890" y="7890"/>
                  </a:lnTo>
                  <a:lnTo>
                    <a:pt x="139796" y="7544"/>
                  </a:lnTo>
                  <a:lnTo>
                    <a:pt x="140248" y="7081"/>
                  </a:lnTo>
                  <a:lnTo>
                    <a:pt x="140304" y="6826"/>
                  </a:lnTo>
                  <a:lnTo>
                    <a:pt x="141215" y="6954"/>
                  </a:lnTo>
                  <a:lnTo>
                    <a:pt x="141251" y="9737"/>
                  </a:lnTo>
                  <a:lnTo>
                    <a:pt x="141191" y="10390"/>
                  </a:lnTo>
                  <a:lnTo>
                    <a:pt x="141257" y="10886"/>
                  </a:lnTo>
                  <a:lnTo>
                    <a:pt x="141428" y="10866"/>
                  </a:lnTo>
                  <a:lnTo>
                    <a:pt x="142147" y="10415"/>
                  </a:lnTo>
                  <a:lnTo>
                    <a:pt x="142310" y="10456"/>
                  </a:lnTo>
                  <a:lnTo>
                    <a:pt x="143365" y="10978"/>
                  </a:lnTo>
                  <a:lnTo>
                    <a:pt x="143576" y="11254"/>
                  </a:lnTo>
                  <a:lnTo>
                    <a:pt x="143474" y="11615"/>
                  </a:lnTo>
                  <a:lnTo>
                    <a:pt x="143646" y="11816"/>
                  </a:lnTo>
                  <a:lnTo>
                    <a:pt x="143439" y="13517"/>
                  </a:lnTo>
                  <a:lnTo>
                    <a:pt x="143222" y="16271"/>
                  </a:lnTo>
                  <a:lnTo>
                    <a:pt x="143193" y="16640"/>
                  </a:lnTo>
                  <a:lnTo>
                    <a:pt x="141406" y="34695"/>
                  </a:lnTo>
                  <a:lnTo>
                    <a:pt x="140176" y="48021"/>
                  </a:lnTo>
                  <a:lnTo>
                    <a:pt x="139873" y="51214"/>
                  </a:lnTo>
                  <a:lnTo>
                    <a:pt x="139853" y="51423"/>
                  </a:lnTo>
                  <a:lnTo>
                    <a:pt x="139216" y="58125"/>
                  </a:lnTo>
                  <a:lnTo>
                    <a:pt x="139105" y="59293"/>
                  </a:lnTo>
                  <a:lnTo>
                    <a:pt x="138382" y="66901"/>
                  </a:lnTo>
                  <a:lnTo>
                    <a:pt x="137492" y="77041"/>
                  </a:lnTo>
                  <a:lnTo>
                    <a:pt x="136786" y="85077"/>
                  </a:lnTo>
                  <a:lnTo>
                    <a:pt x="136562" y="87636"/>
                  </a:lnTo>
                  <a:lnTo>
                    <a:pt x="135916" y="93464"/>
                  </a:lnTo>
                  <a:lnTo>
                    <a:pt x="135387" y="99307"/>
                  </a:lnTo>
                  <a:lnTo>
                    <a:pt x="134893" y="104769"/>
                  </a:lnTo>
                  <a:lnTo>
                    <a:pt x="134681" y="107116"/>
                  </a:lnTo>
                  <a:lnTo>
                    <a:pt x="134660" y="107314"/>
                  </a:lnTo>
                  <a:lnTo>
                    <a:pt x="134357" y="110486"/>
                  </a:lnTo>
                  <a:lnTo>
                    <a:pt x="133907" y="115212"/>
                  </a:lnTo>
                  <a:lnTo>
                    <a:pt x="133536" y="119095"/>
                  </a:lnTo>
                  <a:lnTo>
                    <a:pt x="132468" y="130292"/>
                  </a:lnTo>
                  <a:lnTo>
                    <a:pt x="132434" y="130686"/>
                  </a:lnTo>
                  <a:lnTo>
                    <a:pt x="131973" y="136090"/>
                  </a:lnTo>
                  <a:lnTo>
                    <a:pt x="131858" y="137254"/>
                  </a:lnTo>
                  <a:lnTo>
                    <a:pt x="131765" y="138185"/>
                  </a:lnTo>
                  <a:lnTo>
                    <a:pt x="130845" y="147434"/>
                  </a:lnTo>
                  <a:lnTo>
                    <a:pt x="130675" y="148427"/>
                  </a:lnTo>
                  <a:lnTo>
                    <a:pt x="130533" y="149947"/>
                  </a:lnTo>
                  <a:lnTo>
                    <a:pt x="129686" y="159039"/>
                  </a:lnTo>
                  <a:lnTo>
                    <a:pt x="128803" y="168561"/>
                  </a:lnTo>
                  <a:lnTo>
                    <a:pt x="128689" y="169627"/>
                  </a:lnTo>
                  <a:lnTo>
                    <a:pt x="128203" y="174179"/>
                  </a:lnTo>
                  <a:lnTo>
                    <a:pt x="127829" y="177679"/>
                  </a:lnTo>
                  <a:lnTo>
                    <a:pt x="127452" y="181259"/>
                  </a:lnTo>
                  <a:lnTo>
                    <a:pt x="126599" y="189930"/>
                  </a:lnTo>
                  <a:lnTo>
                    <a:pt x="126369" y="192264"/>
                  </a:lnTo>
                  <a:lnTo>
                    <a:pt x="125338" y="202789"/>
                  </a:lnTo>
                  <a:lnTo>
                    <a:pt x="125236" y="203791"/>
                  </a:lnTo>
                  <a:lnTo>
                    <a:pt x="124765" y="208418"/>
                  </a:lnTo>
                  <a:lnTo>
                    <a:pt x="124444" y="211569"/>
                  </a:lnTo>
                  <a:lnTo>
                    <a:pt x="123574" y="220119"/>
                  </a:lnTo>
                  <a:lnTo>
                    <a:pt x="123546" y="220593"/>
                  </a:lnTo>
                  <a:lnTo>
                    <a:pt x="122983" y="226515"/>
                  </a:lnTo>
                  <a:lnTo>
                    <a:pt x="123059" y="229557"/>
                  </a:lnTo>
                  <a:lnTo>
                    <a:pt x="123181" y="232125"/>
                  </a:lnTo>
                  <a:lnTo>
                    <a:pt x="123257" y="233494"/>
                  </a:lnTo>
                  <a:lnTo>
                    <a:pt x="123348" y="236310"/>
                  </a:lnTo>
                  <a:lnTo>
                    <a:pt x="123537" y="242163"/>
                  </a:lnTo>
                  <a:lnTo>
                    <a:pt x="123573" y="243290"/>
                  </a:lnTo>
                  <a:lnTo>
                    <a:pt x="123598" y="243884"/>
                  </a:lnTo>
                  <a:lnTo>
                    <a:pt x="123799" y="248747"/>
                  </a:lnTo>
                  <a:lnTo>
                    <a:pt x="123847" y="249905"/>
                  </a:lnTo>
                  <a:lnTo>
                    <a:pt x="124034" y="254418"/>
                  </a:lnTo>
                  <a:lnTo>
                    <a:pt x="124122" y="258392"/>
                  </a:lnTo>
                  <a:lnTo>
                    <a:pt x="124166" y="259259"/>
                  </a:lnTo>
                  <a:lnTo>
                    <a:pt x="124731" y="270409"/>
                  </a:lnTo>
                  <a:lnTo>
                    <a:pt x="124763" y="270791"/>
                  </a:lnTo>
                  <a:lnTo>
                    <a:pt x="124798" y="271612"/>
                  </a:lnTo>
                  <a:lnTo>
                    <a:pt x="125278" y="282962"/>
                  </a:lnTo>
                  <a:lnTo>
                    <a:pt x="125564" y="289710"/>
                  </a:lnTo>
                  <a:lnTo>
                    <a:pt x="125600" y="290553"/>
                  </a:lnTo>
                  <a:lnTo>
                    <a:pt x="125786" y="293583"/>
                  </a:lnTo>
                  <a:lnTo>
                    <a:pt x="125855" y="297175"/>
                  </a:lnTo>
                  <a:lnTo>
                    <a:pt x="126046" y="301014"/>
                  </a:lnTo>
                  <a:lnTo>
                    <a:pt x="126130" y="302706"/>
                  </a:lnTo>
                  <a:lnTo>
                    <a:pt x="126160" y="303448"/>
                  </a:lnTo>
                  <a:lnTo>
                    <a:pt x="126614" y="314026"/>
                  </a:lnTo>
                  <a:lnTo>
                    <a:pt x="127062" y="323101"/>
                  </a:lnTo>
                  <a:lnTo>
                    <a:pt x="127321" y="328340"/>
                  </a:lnTo>
                  <a:lnTo>
                    <a:pt x="127443" y="330813"/>
                  </a:lnTo>
                  <a:lnTo>
                    <a:pt x="127417" y="331749"/>
                  </a:lnTo>
                  <a:lnTo>
                    <a:pt x="127275" y="331506"/>
                  </a:lnTo>
                  <a:lnTo>
                    <a:pt x="126691" y="331394"/>
                  </a:lnTo>
                  <a:lnTo>
                    <a:pt x="125973" y="331938"/>
                  </a:lnTo>
                  <a:lnTo>
                    <a:pt x="122638" y="331958"/>
                  </a:lnTo>
                  <a:lnTo>
                    <a:pt x="122064" y="332286"/>
                  </a:lnTo>
                  <a:lnTo>
                    <a:pt x="121104" y="331802"/>
                  </a:lnTo>
                  <a:lnTo>
                    <a:pt x="120075" y="331486"/>
                  </a:lnTo>
                  <a:lnTo>
                    <a:pt x="119613" y="331736"/>
                  </a:lnTo>
                  <a:lnTo>
                    <a:pt x="118746" y="332446"/>
                  </a:lnTo>
                  <a:lnTo>
                    <a:pt x="118066" y="333198"/>
                  </a:lnTo>
                  <a:lnTo>
                    <a:pt x="118261" y="333613"/>
                  </a:lnTo>
                  <a:lnTo>
                    <a:pt x="118299" y="333949"/>
                  </a:lnTo>
                  <a:lnTo>
                    <a:pt x="117715" y="334273"/>
                  </a:lnTo>
                  <a:lnTo>
                    <a:pt x="117016" y="334926"/>
                  </a:lnTo>
                  <a:lnTo>
                    <a:pt x="116403" y="333844"/>
                  </a:lnTo>
                  <a:lnTo>
                    <a:pt x="116200" y="333799"/>
                  </a:lnTo>
                  <a:lnTo>
                    <a:pt x="116062" y="333978"/>
                  </a:lnTo>
                  <a:lnTo>
                    <a:pt x="115654" y="335036"/>
                  </a:lnTo>
                  <a:lnTo>
                    <a:pt x="115626" y="335472"/>
                  </a:lnTo>
                  <a:lnTo>
                    <a:pt x="115683" y="335866"/>
                  </a:lnTo>
                  <a:lnTo>
                    <a:pt x="115420" y="336203"/>
                  </a:lnTo>
                  <a:lnTo>
                    <a:pt x="115146" y="336605"/>
                  </a:lnTo>
                  <a:lnTo>
                    <a:pt x="114901" y="336683"/>
                  </a:lnTo>
                  <a:lnTo>
                    <a:pt x="114283" y="337201"/>
                  </a:lnTo>
                  <a:lnTo>
                    <a:pt x="113769" y="337916"/>
                  </a:lnTo>
                  <a:lnTo>
                    <a:pt x="113351" y="338028"/>
                  </a:lnTo>
                  <a:lnTo>
                    <a:pt x="112950" y="337939"/>
                  </a:lnTo>
                  <a:lnTo>
                    <a:pt x="112864" y="338237"/>
                  </a:lnTo>
                  <a:lnTo>
                    <a:pt x="112868" y="338550"/>
                  </a:lnTo>
                  <a:lnTo>
                    <a:pt x="112968" y="338844"/>
                  </a:lnTo>
                  <a:lnTo>
                    <a:pt x="113316" y="339385"/>
                  </a:lnTo>
                  <a:lnTo>
                    <a:pt x="113692" y="339646"/>
                  </a:lnTo>
                  <a:lnTo>
                    <a:pt x="114521" y="339732"/>
                  </a:lnTo>
                  <a:lnTo>
                    <a:pt x="114752" y="339914"/>
                  </a:lnTo>
                  <a:lnTo>
                    <a:pt x="114783" y="340257"/>
                  </a:lnTo>
                  <a:lnTo>
                    <a:pt x="114652" y="340484"/>
                  </a:lnTo>
                  <a:lnTo>
                    <a:pt x="114351" y="340757"/>
                  </a:lnTo>
                  <a:lnTo>
                    <a:pt x="114400" y="341014"/>
                  </a:lnTo>
                  <a:lnTo>
                    <a:pt x="114755" y="341126"/>
                  </a:lnTo>
                  <a:lnTo>
                    <a:pt x="114917" y="341267"/>
                  </a:lnTo>
                  <a:lnTo>
                    <a:pt x="114910" y="341398"/>
                  </a:lnTo>
                  <a:lnTo>
                    <a:pt x="114510" y="341744"/>
                  </a:lnTo>
                  <a:lnTo>
                    <a:pt x="114396" y="342035"/>
                  </a:lnTo>
                  <a:lnTo>
                    <a:pt x="114099" y="342434"/>
                  </a:lnTo>
                  <a:lnTo>
                    <a:pt x="114106" y="342605"/>
                  </a:lnTo>
                  <a:lnTo>
                    <a:pt x="114206" y="342795"/>
                  </a:lnTo>
                  <a:lnTo>
                    <a:pt x="114620" y="343112"/>
                  </a:lnTo>
                  <a:lnTo>
                    <a:pt x="114827" y="343541"/>
                  </a:lnTo>
                  <a:lnTo>
                    <a:pt x="114554" y="343906"/>
                  </a:lnTo>
                  <a:lnTo>
                    <a:pt x="114468" y="344137"/>
                  </a:lnTo>
                  <a:lnTo>
                    <a:pt x="114509" y="344402"/>
                  </a:lnTo>
                  <a:lnTo>
                    <a:pt x="114765" y="344841"/>
                  </a:lnTo>
                  <a:lnTo>
                    <a:pt x="114782" y="344994"/>
                  </a:lnTo>
                  <a:lnTo>
                    <a:pt x="114554" y="345147"/>
                  </a:lnTo>
                  <a:lnTo>
                    <a:pt x="114154" y="345311"/>
                  </a:lnTo>
                  <a:lnTo>
                    <a:pt x="114130" y="345497"/>
                  </a:lnTo>
                  <a:lnTo>
                    <a:pt x="114240" y="346138"/>
                  </a:lnTo>
                  <a:lnTo>
                    <a:pt x="113864" y="346481"/>
                  </a:lnTo>
                  <a:lnTo>
                    <a:pt x="113688" y="346988"/>
                  </a:lnTo>
                  <a:lnTo>
                    <a:pt x="113440" y="347338"/>
                  </a:lnTo>
                  <a:lnTo>
                    <a:pt x="113242" y="347683"/>
                  </a:lnTo>
                  <a:lnTo>
                    <a:pt x="113333" y="347375"/>
                  </a:lnTo>
                  <a:lnTo>
                    <a:pt x="113612" y="346846"/>
                  </a:lnTo>
                  <a:lnTo>
                    <a:pt x="113671" y="346466"/>
                  </a:lnTo>
                  <a:lnTo>
                    <a:pt x="114102" y="346012"/>
                  </a:lnTo>
                  <a:lnTo>
                    <a:pt x="114109" y="345840"/>
                  </a:lnTo>
                  <a:lnTo>
                    <a:pt x="113981" y="345523"/>
                  </a:lnTo>
                  <a:lnTo>
                    <a:pt x="114013" y="345288"/>
                  </a:lnTo>
                  <a:lnTo>
                    <a:pt x="114195" y="345087"/>
                  </a:lnTo>
                  <a:lnTo>
                    <a:pt x="114644" y="344849"/>
                  </a:lnTo>
                  <a:lnTo>
                    <a:pt x="114385" y="344424"/>
                  </a:lnTo>
                  <a:lnTo>
                    <a:pt x="114368" y="344133"/>
                  </a:lnTo>
                  <a:lnTo>
                    <a:pt x="114444" y="343816"/>
                  </a:lnTo>
                  <a:lnTo>
                    <a:pt x="114679" y="343567"/>
                  </a:lnTo>
                  <a:lnTo>
                    <a:pt x="114699" y="343436"/>
                  </a:lnTo>
                  <a:lnTo>
                    <a:pt x="114596" y="343269"/>
                  </a:lnTo>
                  <a:lnTo>
                    <a:pt x="114009" y="342765"/>
                  </a:lnTo>
                  <a:lnTo>
                    <a:pt x="113975" y="342326"/>
                  </a:lnTo>
                  <a:lnTo>
                    <a:pt x="114465" y="341591"/>
                  </a:lnTo>
                  <a:lnTo>
                    <a:pt x="114783" y="341316"/>
                  </a:lnTo>
                  <a:lnTo>
                    <a:pt x="114227" y="341103"/>
                  </a:lnTo>
                  <a:lnTo>
                    <a:pt x="114103" y="340760"/>
                  </a:lnTo>
                  <a:lnTo>
                    <a:pt x="114110" y="340604"/>
                  </a:lnTo>
                  <a:lnTo>
                    <a:pt x="114279" y="340473"/>
                  </a:lnTo>
                  <a:lnTo>
                    <a:pt x="114572" y="340358"/>
                  </a:lnTo>
                  <a:lnTo>
                    <a:pt x="114648" y="340220"/>
                  </a:lnTo>
                  <a:lnTo>
                    <a:pt x="114517" y="339866"/>
                  </a:lnTo>
                  <a:lnTo>
                    <a:pt x="113699" y="339780"/>
                  </a:lnTo>
                  <a:lnTo>
                    <a:pt x="113233" y="339482"/>
                  </a:lnTo>
                  <a:lnTo>
                    <a:pt x="112978" y="339161"/>
                  </a:lnTo>
                  <a:lnTo>
                    <a:pt x="112823" y="338740"/>
                  </a:lnTo>
                  <a:lnTo>
                    <a:pt x="112767" y="338468"/>
                  </a:lnTo>
                  <a:lnTo>
                    <a:pt x="112795" y="338114"/>
                  </a:lnTo>
                  <a:lnTo>
                    <a:pt x="112988" y="337786"/>
                  </a:lnTo>
                  <a:lnTo>
                    <a:pt x="113437" y="337905"/>
                  </a:lnTo>
                  <a:lnTo>
                    <a:pt x="113655" y="337860"/>
                  </a:lnTo>
                  <a:lnTo>
                    <a:pt x="114076" y="337298"/>
                  </a:lnTo>
                  <a:lnTo>
                    <a:pt x="114538" y="336828"/>
                  </a:lnTo>
                  <a:lnTo>
                    <a:pt x="114839" y="336586"/>
                  </a:lnTo>
                  <a:lnTo>
                    <a:pt x="115105" y="336549"/>
                  </a:lnTo>
                  <a:lnTo>
                    <a:pt x="115360" y="336083"/>
                  </a:lnTo>
                  <a:lnTo>
                    <a:pt x="115301" y="335938"/>
                  </a:lnTo>
                  <a:lnTo>
                    <a:pt x="114763" y="335759"/>
                  </a:lnTo>
                  <a:lnTo>
                    <a:pt x="113917" y="335647"/>
                  </a:lnTo>
                  <a:lnTo>
                    <a:pt x="113752" y="335457"/>
                  </a:lnTo>
                  <a:lnTo>
                    <a:pt x="112712" y="335367"/>
                  </a:lnTo>
                  <a:lnTo>
                    <a:pt x="112063" y="335095"/>
                  </a:lnTo>
                  <a:lnTo>
                    <a:pt x="111687" y="334357"/>
                  </a:lnTo>
                  <a:lnTo>
                    <a:pt x="110973" y="333619"/>
                  </a:lnTo>
                  <a:lnTo>
                    <a:pt x="110794" y="333071"/>
                  </a:lnTo>
                  <a:lnTo>
                    <a:pt x="109436" y="333396"/>
                  </a:lnTo>
                  <a:lnTo>
                    <a:pt x="108722" y="334026"/>
                  </a:lnTo>
                  <a:lnTo>
                    <a:pt x="108259" y="333612"/>
                  </a:lnTo>
                  <a:lnTo>
                    <a:pt x="108024" y="333146"/>
                  </a:lnTo>
                  <a:lnTo>
                    <a:pt x="107596" y="332886"/>
                  </a:lnTo>
                  <a:lnTo>
                    <a:pt x="106529" y="334582"/>
                  </a:lnTo>
                  <a:lnTo>
                    <a:pt x="106101" y="334478"/>
                  </a:lnTo>
                  <a:lnTo>
                    <a:pt x="105093" y="334706"/>
                  </a:lnTo>
                  <a:lnTo>
                    <a:pt x="105107" y="335018"/>
                  </a:lnTo>
                  <a:lnTo>
                    <a:pt x="104904" y="335432"/>
                  </a:lnTo>
                  <a:lnTo>
                    <a:pt x="103785" y="336257"/>
                  </a:lnTo>
                  <a:lnTo>
                    <a:pt x="103852" y="332553"/>
                  </a:lnTo>
                  <a:lnTo>
                    <a:pt x="104495" y="330779"/>
                  </a:lnTo>
                  <a:lnTo>
                    <a:pt x="104629" y="330604"/>
                  </a:lnTo>
                  <a:lnTo>
                    <a:pt x="104961" y="330484"/>
                  </a:lnTo>
                  <a:lnTo>
                    <a:pt x="105275" y="330257"/>
                  </a:lnTo>
                  <a:lnTo>
                    <a:pt x="105526" y="328688"/>
                  </a:lnTo>
                  <a:lnTo>
                    <a:pt x="105154" y="328308"/>
                  </a:lnTo>
                  <a:lnTo>
                    <a:pt x="105239" y="327742"/>
                  </a:lnTo>
                  <a:lnTo>
                    <a:pt x="104772" y="326411"/>
                  </a:lnTo>
                  <a:lnTo>
                    <a:pt x="104157" y="325540"/>
                  </a:lnTo>
                  <a:lnTo>
                    <a:pt x="103916" y="325515"/>
                  </a:lnTo>
                  <a:lnTo>
                    <a:pt x="104064" y="314152"/>
                  </a:lnTo>
                  <a:lnTo>
                    <a:pt x="104144" y="307160"/>
                  </a:lnTo>
                  <a:lnTo>
                    <a:pt x="103868" y="307210"/>
                  </a:lnTo>
                  <a:lnTo>
                    <a:pt x="103390" y="306964"/>
                  </a:lnTo>
                  <a:lnTo>
                    <a:pt x="102067" y="306031"/>
                  </a:lnTo>
                  <a:lnTo>
                    <a:pt x="101970" y="305599"/>
                  </a:lnTo>
                  <a:lnTo>
                    <a:pt x="102067" y="305312"/>
                  </a:lnTo>
                  <a:lnTo>
                    <a:pt x="102399" y="304768"/>
                  </a:lnTo>
                  <a:lnTo>
                    <a:pt x="103413" y="303524"/>
                  </a:lnTo>
                  <a:lnTo>
                    <a:pt x="103838" y="302831"/>
                  </a:lnTo>
                  <a:lnTo>
                    <a:pt x="103852" y="302689"/>
                  </a:lnTo>
                  <a:lnTo>
                    <a:pt x="103706" y="302626"/>
                  </a:lnTo>
                  <a:lnTo>
                    <a:pt x="103251" y="301784"/>
                  </a:lnTo>
                  <a:lnTo>
                    <a:pt x="103460" y="301300"/>
                  </a:lnTo>
                  <a:lnTo>
                    <a:pt x="93905" y="301294"/>
                  </a:lnTo>
                  <a:lnTo>
                    <a:pt x="93810" y="301014"/>
                  </a:lnTo>
                  <a:lnTo>
                    <a:pt x="93962" y="300376"/>
                  </a:lnTo>
                  <a:lnTo>
                    <a:pt x="94097" y="300261"/>
                  </a:lnTo>
                  <a:lnTo>
                    <a:pt x="95139" y="299862"/>
                  </a:lnTo>
                  <a:lnTo>
                    <a:pt x="95782" y="299743"/>
                  </a:lnTo>
                  <a:lnTo>
                    <a:pt x="96003" y="299430"/>
                  </a:lnTo>
                  <a:lnTo>
                    <a:pt x="96139" y="299117"/>
                  </a:lnTo>
                  <a:lnTo>
                    <a:pt x="96464" y="297652"/>
                  </a:lnTo>
                  <a:lnTo>
                    <a:pt x="96754" y="297172"/>
                  </a:lnTo>
                  <a:lnTo>
                    <a:pt x="97082" y="296295"/>
                  </a:lnTo>
                  <a:lnTo>
                    <a:pt x="96678" y="295983"/>
                  </a:lnTo>
                  <a:lnTo>
                    <a:pt x="95910" y="295834"/>
                  </a:lnTo>
                  <a:lnTo>
                    <a:pt x="94675" y="295752"/>
                  </a:lnTo>
                  <a:lnTo>
                    <a:pt x="94121" y="295305"/>
                  </a:lnTo>
                  <a:lnTo>
                    <a:pt x="93449" y="294619"/>
                  </a:lnTo>
                  <a:lnTo>
                    <a:pt x="92982" y="294031"/>
                  </a:lnTo>
                  <a:lnTo>
                    <a:pt x="92989" y="293796"/>
                  </a:lnTo>
                  <a:lnTo>
                    <a:pt x="93234" y="293740"/>
                  </a:lnTo>
                  <a:lnTo>
                    <a:pt x="93449" y="293501"/>
                  </a:lnTo>
                  <a:lnTo>
                    <a:pt x="93231" y="292987"/>
                  </a:lnTo>
                  <a:lnTo>
                    <a:pt x="93130" y="292741"/>
                  </a:lnTo>
                  <a:lnTo>
                    <a:pt x="92749" y="291620"/>
                  </a:lnTo>
                  <a:lnTo>
                    <a:pt x="92427" y="291281"/>
                  </a:lnTo>
                  <a:lnTo>
                    <a:pt x="92095" y="291199"/>
                  </a:lnTo>
                  <a:lnTo>
                    <a:pt x="91703" y="291259"/>
                  </a:lnTo>
                  <a:lnTo>
                    <a:pt x="91734" y="294223"/>
                  </a:lnTo>
                  <a:lnTo>
                    <a:pt x="91619" y="294380"/>
                  </a:lnTo>
                  <a:lnTo>
                    <a:pt x="90684" y="294862"/>
                  </a:lnTo>
                  <a:lnTo>
                    <a:pt x="90189" y="294818"/>
                  </a:lnTo>
                  <a:lnTo>
                    <a:pt x="89832" y="294591"/>
                  </a:lnTo>
                  <a:lnTo>
                    <a:pt x="89586" y="294546"/>
                  </a:lnTo>
                  <a:lnTo>
                    <a:pt x="89126" y="295150"/>
                  </a:lnTo>
                  <a:lnTo>
                    <a:pt x="88670" y="296056"/>
                  </a:lnTo>
                  <a:lnTo>
                    <a:pt x="88244" y="295948"/>
                  </a:lnTo>
                  <a:lnTo>
                    <a:pt x="87898" y="295628"/>
                  </a:lnTo>
                  <a:lnTo>
                    <a:pt x="87722" y="295598"/>
                  </a:lnTo>
                  <a:lnTo>
                    <a:pt x="88006" y="296928"/>
                  </a:lnTo>
                  <a:lnTo>
                    <a:pt x="88297" y="297748"/>
                  </a:lnTo>
                  <a:lnTo>
                    <a:pt x="88260" y="298724"/>
                  </a:lnTo>
                  <a:lnTo>
                    <a:pt x="87959" y="299056"/>
                  </a:lnTo>
                  <a:lnTo>
                    <a:pt x="87236" y="299060"/>
                  </a:lnTo>
                  <a:lnTo>
                    <a:pt x="87074" y="299127"/>
                  </a:lnTo>
                  <a:lnTo>
                    <a:pt x="86904" y="299313"/>
                  </a:lnTo>
                  <a:lnTo>
                    <a:pt x="86863" y="299577"/>
                  </a:lnTo>
                  <a:lnTo>
                    <a:pt x="86496" y="300084"/>
                  </a:lnTo>
                  <a:lnTo>
                    <a:pt x="85679" y="300128"/>
                  </a:lnTo>
                  <a:lnTo>
                    <a:pt x="84938" y="301141"/>
                  </a:lnTo>
                  <a:lnTo>
                    <a:pt x="83949" y="300742"/>
                  </a:lnTo>
                  <a:lnTo>
                    <a:pt x="82963" y="300224"/>
                  </a:lnTo>
                  <a:lnTo>
                    <a:pt x="81728" y="299836"/>
                  </a:lnTo>
                  <a:lnTo>
                    <a:pt x="81136" y="299736"/>
                  </a:lnTo>
                  <a:lnTo>
                    <a:pt x="79922" y="299952"/>
                  </a:lnTo>
                  <a:lnTo>
                    <a:pt x="79232" y="299699"/>
                  </a:lnTo>
                  <a:lnTo>
                    <a:pt x="79109" y="299359"/>
                  </a:lnTo>
                  <a:lnTo>
                    <a:pt x="79140" y="299139"/>
                  </a:lnTo>
                  <a:lnTo>
                    <a:pt x="79348" y="298830"/>
                  </a:lnTo>
                  <a:lnTo>
                    <a:pt x="79725" y="298670"/>
                  </a:lnTo>
                  <a:lnTo>
                    <a:pt x="79880" y="297943"/>
                  </a:lnTo>
                  <a:lnTo>
                    <a:pt x="79790" y="295778"/>
                  </a:lnTo>
                  <a:lnTo>
                    <a:pt x="79600" y="295472"/>
                  </a:lnTo>
                  <a:lnTo>
                    <a:pt x="79337" y="295305"/>
                  </a:lnTo>
                  <a:lnTo>
                    <a:pt x="78873" y="293427"/>
                  </a:lnTo>
                  <a:lnTo>
                    <a:pt x="77966" y="292145"/>
                  </a:lnTo>
                  <a:lnTo>
                    <a:pt x="77312" y="290552"/>
                  </a:lnTo>
                  <a:lnTo>
                    <a:pt x="77454" y="290401"/>
                  </a:lnTo>
                  <a:lnTo>
                    <a:pt x="77537" y="289953"/>
                  </a:lnTo>
                  <a:lnTo>
                    <a:pt x="76699" y="289543"/>
                  </a:lnTo>
                  <a:lnTo>
                    <a:pt x="75775" y="289622"/>
                  </a:lnTo>
                  <a:lnTo>
                    <a:pt x="74726" y="288784"/>
                  </a:lnTo>
                  <a:lnTo>
                    <a:pt x="74566" y="288471"/>
                  </a:lnTo>
                  <a:lnTo>
                    <a:pt x="74475" y="285408"/>
                  </a:lnTo>
                  <a:lnTo>
                    <a:pt x="74572" y="285095"/>
                  </a:lnTo>
                  <a:lnTo>
                    <a:pt x="74711" y="284912"/>
                  </a:lnTo>
                  <a:lnTo>
                    <a:pt x="75119" y="284703"/>
                  </a:lnTo>
                  <a:lnTo>
                    <a:pt x="75334" y="284506"/>
                  </a:lnTo>
                  <a:lnTo>
                    <a:pt x="75513" y="283004"/>
                  </a:lnTo>
                  <a:lnTo>
                    <a:pt x="75465" y="281793"/>
                  </a:lnTo>
                  <a:lnTo>
                    <a:pt x="75191" y="281420"/>
                  </a:lnTo>
                  <a:lnTo>
                    <a:pt x="74228" y="280727"/>
                  </a:lnTo>
                  <a:lnTo>
                    <a:pt x="72230" y="281820"/>
                  </a:lnTo>
                  <a:lnTo>
                    <a:pt x="70707" y="281813"/>
                  </a:lnTo>
                  <a:lnTo>
                    <a:pt x="69941" y="282055"/>
                  </a:lnTo>
                  <a:lnTo>
                    <a:pt x="70018" y="280952"/>
                  </a:lnTo>
                  <a:lnTo>
                    <a:pt x="70545" y="279715"/>
                  </a:lnTo>
                  <a:lnTo>
                    <a:pt x="70601" y="277360"/>
                  </a:lnTo>
                  <a:lnTo>
                    <a:pt x="70311" y="276626"/>
                  </a:lnTo>
                  <a:lnTo>
                    <a:pt x="70297" y="275508"/>
                  </a:lnTo>
                  <a:lnTo>
                    <a:pt x="70381" y="275232"/>
                  </a:lnTo>
                  <a:lnTo>
                    <a:pt x="70377" y="274837"/>
                  </a:lnTo>
                  <a:lnTo>
                    <a:pt x="70294" y="274535"/>
                  </a:lnTo>
                  <a:lnTo>
                    <a:pt x="69906" y="273827"/>
                  </a:lnTo>
                  <a:lnTo>
                    <a:pt x="69740" y="273119"/>
                  </a:lnTo>
                  <a:lnTo>
                    <a:pt x="69696" y="270969"/>
                  </a:lnTo>
                  <a:lnTo>
                    <a:pt x="70425" y="269693"/>
                  </a:lnTo>
                  <a:lnTo>
                    <a:pt x="70685" y="269459"/>
                  </a:lnTo>
                  <a:lnTo>
                    <a:pt x="70880" y="269056"/>
                  </a:lnTo>
                  <a:lnTo>
                    <a:pt x="70890" y="268911"/>
                  </a:lnTo>
                  <a:lnTo>
                    <a:pt x="70825" y="268524"/>
                  </a:lnTo>
                  <a:lnTo>
                    <a:pt x="70606" y="268095"/>
                  </a:lnTo>
                  <a:lnTo>
                    <a:pt x="70437" y="267983"/>
                  </a:lnTo>
                  <a:lnTo>
                    <a:pt x="70041" y="268005"/>
                  </a:lnTo>
                  <a:lnTo>
                    <a:pt x="69865" y="267536"/>
                  </a:lnTo>
                  <a:lnTo>
                    <a:pt x="69509" y="265195"/>
                  </a:lnTo>
                  <a:lnTo>
                    <a:pt x="69450" y="264484"/>
                  </a:lnTo>
                  <a:lnTo>
                    <a:pt x="69468" y="263608"/>
                  </a:lnTo>
                  <a:lnTo>
                    <a:pt x="69263" y="263444"/>
                  </a:lnTo>
                  <a:lnTo>
                    <a:pt x="68792" y="263373"/>
                  </a:lnTo>
                  <a:lnTo>
                    <a:pt x="68261" y="263104"/>
                  </a:lnTo>
                  <a:lnTo>
                    <a:pt x="67252" y="262474"/>
                  </a:lnTo>
                  <a:lnTo>
                    <a:pt x="67127" y="262158"/>
                  </a:lnTo>
                  <a:lnTo>
                    <a:pt x="67089" y="261349"/>
                  </a:lnTo>
                  <a:lnTo>
                    <a:pt x="67482" y="258815"/>
                  </a:lnTo>
                  <a:lnTo>
                    <a:pt x="67666" y="258331"/>
                  </a:lnTo>
                  <a:lnTo>
                    <a:pt x="67693" y="258060"/>
                  </a:lnTo>
                  <a:lnTo>
                    <a:pt x="66712" y="257462"/>
                  </a:lnTo>
                  <a:lnTo>
                    <a:pt x="65914" y="256616"/>
                  </a:lnTo>
                  <a:lnTo>
                    <a:pt x="67049" y="255771"/>
                  </a:lnTo>
                  <a:lnTo>
                    <a:pt x="67417" y="255706"/>
                  </a:lnTo>
                  <a:lnTo>
                    <a:pt x="67396" y="253796"/>
                  </a:lnTo>
                  <a:lnTo>
                    <a:pt x="67102" y="253282"/>
                  </a:lnTo>
                  <a:lnTo>
                    <a:pt x="66741" y="252909"/>
                  </a:lnTo>
                  <a:lnTo>
                    <a:pt x="66703" y="252693"/>
                  </a:lnTo>
                  <a:lnTo>
                    <a:pt x="66866" y="252179"/>
                  </a:lnTo>
                  <a:lnTo>
                    <a:pt x="67324" y="251691"/>
                  </a:lnTo>
                  <a:lnTo>
                    <a:pt x="67326" y="251441"/>
                  </a:lnTo>
                  <a:lnTo>
                    <a:pt x="65953" y="250919"/>
                  </a:lnTo>
                  <a:lnTo>
                    <a:pt x="64798" y="250141"/>
                  </a:lnTo>
                  <a:lnTo>
                    <a:pt x="64354" y="249549"/>
                  </a:lnTo>
                  <a:lnTo>
                    <a:pt x="64090" y="249311"/>
                  </a:lnTo>
                  <a:lnTo>
                    <a:pt x="64309" y="248614"/>
                  </a:lnTo>
                  <a:lnTo>
                    <a:pt x="65170" y="247474"/>
                  </a:lnTo>
                  <a:lnTo>
                    <a:pt x="65875" y="246226"/>
                  </a:lnTo>
                  <a:lnTo>
                    <a:pt x="66420" y="245939"/>
                  </a:lnTo>
                  <a:lnTo>
                    <a:pt x="66393" y="244765"/>
                  </a:lnTo>
                  <a:lnTo>
                    <a:pt x="66948" y="244382"/>
                  </a:lnTo>
                  <a:lnTo>
                    <a:pt x="67473" y="243815"/>
                  </a:lnTo>
                  <a:lnTo>
                    <a:pt x="67952" y="243100"/>
                  </a:lnTo>
                  <a:lnTo>
                    <a:pt x="68300" y="242452"/>
                  </a:lnTo>
                  <a:lnTo>
                    <a:pt x="68383" y="24154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99" name="pg480">
              <a:extLst>
                <a:ext uri="{FF2B5EF4-FFF2-40B4-BE49-F238E27FC236}">
                  <a16:creationId xmlns:a16="http://schemas.microsoft.com/office/drawing/2014/main" id="{887F6D9D-34C1-E844-BE34-E68E7CD08F5C}"/>
                </a:ext>
              </a:extLst>
            </p:cNvPr>
            <p:cNvSpPr/>
            <p:nvPr/>
          </p:nvSpPr>
          <p:spPr>
            <a:xfrm>
              <a:off x="5471713" y="4314778"/>
              <a:ext cx="2650" cy="1285"/>
            </a:xfrm>
            <a:custGeom>
              <a:avLst/>
              <a:gdLst/>
              <a:ahLst/>
              <a:cxnLst/>
              <a:rect l="0" t="0" r="0" b="0"/>
              <a:pathLst>
                <a:path w="2650" h="1285">
                  <a:moveTo>
                    <a:pt x="0" y="352"/>
                  </a:moveTo>
                  <a:lnTo>
                    <a:pt x="201" y="423"/>
                  </a:lnTo>
                  <a:lnTo>
                    <a:pt x="1006" y="1139"/>
                  </a:lnTo>
                  <a:lnTo>
                    <a:pt x="1343" y="1273"/>
                  </a:lnTo>
                  <a:lnTo>
                    <a:pt x="1586" y="1285"/>
                  </a:lnTo>
                  <a:lnTo>
                    <a:pt x="2536" y="1143"/>
                  </a:lnTo>
                  <a:lnTo>
                    <a:pt x="2650" y="194"/>
                  </a:lnTo>
                  <a:lnTo>
                    <a:pt x="1941" y="0"/>
                  </a:lnTo>
                  <a:lnTo>
                    <a:pt x="1118" y="234"/>
                  </a:lnTo>
                  <a:lnTo>
                    <a:pt x="267" y="20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0" name="pg481">
              <a:extLst>
                <a:ext uri="{FF2B5EF4-FFF2-40B4-BE49-F238E27FC236}">
                  <a16:creationId xmlns:a16="http://schemas.microsoft.com/office/drawing/2014/main" id="{20989AD4-0830-A44D-8F0D-A7C5058D7A20}"/>
                </a:ext>
              </a:extLst>
            </p:cNvPr>
            <p:cNvSpPr/>
            <p:nvPr/>
          </p:nvSpPr>
          <p:spPr>
            <a:xfrm>
              <a:off x="5323087" y="4271862"/>
              <a:ext cx="211161" cy="276148"/>
            </a:xfrm>
            <a:custGeom>
              <a:avLst/>
              <a:gdLst/>
              <a:ahLst/>
              <a:cxnLst/>
              <a:rect l="0" t="0" r="0" b="0"/>
              <a:pathLst>
                <a:path w="211161" h="276148">
                  <a:moveTo>
                    <a:pt x="84246" y="227743"/>
                  </a:moveTo>
                  <a:lnTo>
                    <a:pt x="83656" y="227705"/>
                  </a:lnTo>
                  <a:lnTo>
                    <a:pt x="82345" y="228238"/>
                  </a:lnTo>
                  <a:lnTo>
                    <a:pt x="81490" y="228387"/>
                  </a:lnTo>
                  <a:lnTo>
                    <a:pt x="82286" y="230913"/>
                  </a:lnTo>
                  <a:lnTo>
                    <a:pt x="82687" y="231464"/>
                  </a:lnTo>
                  <a:lnTo>
                    <a:pt x="83010" y="231696"/>
                  </a:lnTo>
                  <a:lnTo>
                    <a:pt x="83082" y="231837"/>
                  </a:lnTo>
                  <a:lnTo>
                    <a:pt x="83541" y="233074"/>
                  </a:lnTo>
                  <a:lnTo>
                    <a:pt x="83811" y="234129"/>
                  </a:lnTo>
                  <a:lnTo>
                    <a:pt x="84302" y="234271"/>
                  </a:lnTo>
                  <a:lnTo>
                    <a:pt x="84199" y="234528"/>
                  </a:lnTo>
                  <a:lnTo>
                    <a:pt x="83838" y="235041"/>
                  </a:lnTo>
                  <a:lnTo>
                    <a:pt x="82798" y="235954"/>
                  </a:lnTo>
                  <a:lnTo>
                    <a:pt x="82329" y="236815"/>
                  </a:lnTo>
                  <a:lnTo>
                    <a:pt x="81910" y="236401"/>
                  </a:lnTo>
                  <a:lnTo>
                    <a:pt x="81400" y="236082"/>
                  </a:lnTo>
                  <a:lnTo>
                    <a:pt x="80628" y="236248"/>
                  </a:lnTo>
                  <a:lnTo>
                    <a:pt x="80014" y="236040"/>
                  </a:lnTo>
                  <a:lnTo>
                    <a:pt x="78841" y="236274"/>
                  </a:lnTo>
                  <a:lnTo>
                    <a:pt x="78190" y="236837"/>
                  </a:lnTo>
                  <a:lnTo>
                    <a:pt x="77706" y="237072"/>
                  </a:lnTo>
                  <a:lnTo>
                    <a:pt x="76661" y="236435"/>
                  </a:lnTo>
                  <a:lnTo>
                    <a:pt x="75610" y="235461"/>
                  </a:lnTo>
                  <a:lnTo>
                    <a:pt x="75708" y="234915"/>
                  </a:lnTo>
                  <a:lnTo>
                    <a:pt x="76105" y="234638"/>
                  </a:lnTo>
                  <a:lnTo>
                    <a:pt x="76304" y="234329"/>
                  </a:lnTo>
                  <a:lnTo>
                    <a:pt x="76067" y="232753"/>
                  </a:lnTo>
                  <a:lnTo>
                    <a:pt x="75536" y="231922"/>
                  </a:lnTo>
                  <a:lnTo>
                    <a:pt x="75237" y="231825"/>
                  </a:lnTo>
                  <a:lnTo>
                    <a:pt x="74973" y="231781"/>
                  </a:lnTo>
                  <a:lnTo>
                    <a:pt x="74587" y="231284"/>
                  </a:lnTo>
                  <a:lnTo>
                    <a:pt x="72141" y="231271"/>
                  </a:lnTo>
                  <a:lnTo>
                    <a:pt x="72315" y="231741"/>
                  </a:lnTo>
                  <a:lnTo>
                    <a:pt x="72089" y="232572"/>
                  </a:lnTo>
                  <a:lnTo>
                    <a:pt x="72144" y="232929"/>
                  </a:lnTo>
                  <a:lnTo>
                    <a:pt x="72408" y="233272"/>
                  </a:lnTo>
                  <a:lnTo>
                    <a:pt x="72741" y="233492"/>
                  </a:lnTo>
                  <a:lnTo>
                    <a:pt x="73054" y="234119"/>
                  </a:lnTo>
                  <a:lnTo>
                    <a:pt x="73064" y="234490"/>
                  </a:lnTo>
                  <a:lnTo>
                    <a:pt x="73221" y="235032"/>
                  </a:lnTo>
                  <a:lnTo>
                    <a:pt x="73982" y="235903"/>
                  </a:lnTo>
                  <a:lnTo>
                    <a:pt x="74212" y="236309"/>
                  </a:lnTo>
                  <a:lnTo>
                    <a:pt x="74212" y="236856"/>
                  </a:lnTo>
                  <a:lnTo>
                    <a:pt x="73726" y="237974"/>
                  </a:lnTo>
                  <a:lnTo>
                    <a:pt x="73483" y="239301"/>
                  </a:lnTo>
                  <a:lnTo>
                    <a:pt x="72921" y="240225"/>
                  </a:lnTo>
                  <a:lnTo>
                    <a:pt x="72503" y="240695"/>
                  </a:lnTo>
                  <a:lnTo>
                    <a:pt x="72260" y="240553"/>
                  </a:lnTo>
                  <a:lnTo>
                    <a:pt x="71211" y="240792"/>
                  </a:lnTo>
                  <a:lnTo>
                    <a:pt x="70807" y="241340"/>
                  </a:lnTo>
                  <a:lnTo>
                    <a:pt x="70817" y="242137"/>
                  </a:lnTo>
                  <a:lnTo>
                    <a:pt x="71133" y="242078"/>
                  </a:lnTo>
                  <a:lnTo>
                    <a:pt x="72161" y="242103"/>
                  </a:lnTo>
                  <a:lnTo>
                    <a:pt x="72267" y="242901"/>
                  </a:lnTo>
                  <a:lnTo>
                    <a:pt x="71531" y="244432"/>
                  </a:lnTo>
                  <a:lnTo>
                    <a:pt x="71113" y="244659"/>
                  </a:lnTo>
                  <a:lnTo>
                    <a:pt x="70826" y="245047"/>
                  </a:lnTo>
                  <a:lnTo>
                    <a:pt x="70782" y="246653"/>
                  </a:lnTo>
                  <a:lnTo>
                    <a:pt x="70926" y="247174"/>
                  </a:lnTo>
                  <a:lnTo>
                    <a:pt x="71681" y="248515"/>
                  </a:lnTo>
                  <a:lnTo>
                    <a:pt x="71838" y="248497"/>
                  </a:lnTo>
                  <a:lnTo>
                    <a:pt x="71979" y="248772"/>
                  </a:lnTo>
                  <a:lnTo>
                    <a:pt x="71770" y="250102"/>
                  </a:lnTo>
                  <a:lnTo>
                    <a:pt x="71774" y="250602"/>
                  </a:lnTo>
                  <a:lnTo>
                    <a:pt x="72292" y="251473"/>
                  </a:lnTo>
                  <a:lnTo>
                    <a:pt x="72901" y="251361"/>
                  </a:lnTo>
                  <a:lnTo>
                    <a:pt x="73241" y="251406"/>
                  </a:lnTo>
                  <a:lnTo>
                    <a:pt x="73439" y="251607"/>
                  </a:lnTo>
                  <a:lnTo>
                    <a:pt x="73529" y="252296"/>
                  </a:lnTo>
                  <a:lnTo>
                    <a:pt x="72994" y="252926"/>
                  </a:lnTo>
                  <a:lnTo>
                    <a:pt x="72625" y="253768"/>
                  </a:lnTo>
                  <a:lnTo>
                    <a:pt x="71927" y="254715"/>
                  </a:lnTo>
                  <a:lnTo>
                    <a:pt x="71666" y="254938"/>
                  </a:lnTo>
                  <a:lnTo>
                    <a:pt x="71423" y="255024"/>
                  </a:lnTo>
                  <a:lnTo>
                    <a:pt x="70557" y="255032"/>
                  </a:lnTo>
                  <a:lnTo>
                    <a:pt x="70613" y="258435"/>
                  </a:lnTo>
                  <a:lnTo>
                    <a:pt x="70983" y="259977"/>
                  </a:lnTo>
                  <a:lnTo>
                    <a:pt x="71076" y="260163"/>
                  </a:lnTo>
                  <a:lnTo>
                    <a:pt x="74257" y="263749"/>
                  </a:lnTo>
                  <a:lnTo>
                    <a:pt x="74826" y="264591"/>
                  </a:lnTo>
                  <a:lnTo>
                    <a:pt x="74480" y="265484"/>
                  </a:lnTo>
                  <a:lnTo>
                    <a:pt x="74586" y="266259"/>
                  </a:lnTo>
                  <a:lnTo>
                    <a:pt x="74747" y="266581"/>
                  </a:lnTo>
                  <a:lnTo>
                    <a:pt x="74838" y="267829"/>
                  </a:lnTo>
                  <a:lnTo>
                    <a:pt x="74810" y="268064"/>
                  </a:lnTo>
                  <a:lnTo>
                    <a:pt x="74950" y="268562"/>
                  </a:lnTo>
                  <a:lnTo>
                    <a:pt x="75305" y="269353"/>
                  </a:lnTo>
                  <a:lnTo>
                    <a:pt x="75657" y="269660"/>
                  </a:lnTo>
                  <a:lnTo>
                    <a:pt x="75692" y="269876"/>
                  </a:lnTo>
                  <a:lnTo>
                    <a:pt x="74983" y="270079"/>
                  </a:lnTo>
                  <a:lnTo>
                    <a:pt x="74659" y="269729"/>
                  </a:lnTo>
                  <a:lnTo>
                    <a:pt x="74150" y="269973"/>
                  </a:lnTo>
                  <a:lnTo>
                    <a:pt x="73112" y="269533"/>
                  </a:lnTo>
                  <a:lnTo>
                    <a:pt x="72850" y="269319"/>
                  </a:lnTo>
                  <a:lnTo>
                    <a:pt x="72227" y="269671"/>
                  </a:lnTo>
                  <a:lnTo>
                    <a:pt x="71818" y="270380"/>
                  </a:lnTo>
                  <a:lnTo>
                    <a:pt x="71852" y="271418"/>
                  </a:lnTo>
                  <a:lnTo>
                    <a:pt x="71528" y="271768"/>
                  </a:lnTo>
                  <a:lnTo>
                    <a:pt x="71838" y="273296"/>
                  </a:lnTo>
                  <a:lnTo>
                    <a:pt x="71826" y="273534"/>
                  </a:lnTo>
                  <a:lnTo>
                    <a:pt x="67620" y="272300"/>
                  </a:lnTo>
                  <a:lnTo>
                    <a:pt x="65769" y="272289"/>
                  </a:lnTo>
                  <a:lnTo>
                    <a:pt x="65427" y="272136"/>
                  </a:lnTo>
                  <a:lnTo>
                    <a:pt x="64407" y="270977"/>
                  </a:lnTo>
                  <a:lnTo>
                    <a:pt x="63453" y="271640"/>
                  </a:lnTo>
                  <a:lnTo>
                    <a:pt x="60928" y="271636"/>
                  </a:lnTo>
                  <a:lnTo>
                    <a:pt x="60292" y="272516"/>
                  </a:lnTo>
                  <a:lnTo>
                    <a:pt x="59970" y="272568"/>
                  </a:lnTo>
                  <a:lnTo>
                    <a:pt x="59272" y="272452"/>
                  </a:lnTo>
                  <a:lnTo>
                    <a:pt x="59275" y="273479"/>
                  </a:lnTo>
                  <a:lnTo>
                    <a:pt x="58744" y="273260"/>
                  </a:lnTo>
                  <a:lnTo>
                    <a:pt x="57893" y="273220"/>
                  </a:lnTo>
                  <a:lnTo>
                    <a:pt x="57849" y="274053"/>
                  </a:lnTo>
                  <a:lnTo>
                    <a:pt x="49015" y="274066"/>
                  </a:lnTo>
                  <a:lnTo>
                    <a:pt x="49231" y="274866"/>
                  </a:lnTo>
                  <a:lnTo>
                    <a:pt x="49477" y="275183"/>
                  </a:lnTo>
                  <a:lnTo>
                    <a:pt x="49515" y="275522"/>
                  </a:lnTo>
                  <a:lnTo>
                    <a:pt x="49438" y="276001"/>
                  </a:lnTo>
                  <a:lnTo>
                    <a:pt x="48898" y="276148"/>
                  </a:lnTo>
                  <a:lnTo>
                    <a:pt x="48651" y="275712"/>
                  </a:lnTo>
                  <a:lnTo>
                    <a:pt x="48076" y="274695"/>
                  </a:lnTo>
                  <a:lnTo>
                    <a:pt x="47950" y="274473"/>
                  </a:lnTo>
                  <a:lnTo>
                    <a:pt x="47827" y="274068"/>
                  </a:lnTo>
                  <a:lnTo>
                    <a:pt x="47742" y="273791"/>
                  </a:lnTo>
                  <a:lnTo>
                    <a:pt x="47658" y="273517"/>
                  </a:lnTo>
                  <a:lnTo>
                    <a:pt x="47610" y="273359"/>
                  </a:lnTo>
                  <a:lnTo>
                    <a:pt x="47514" y="273156"/>
                  </a:lnTo>
                  <a:lnTo>
                    <a:pt x="47289" y="272683"/>
                  </a:lnTo>
                  <a:lnTo>
                    <a:pt x="46991" y="272055"/>
                  </a:lnTo>
                  <a:lnTo>
                    <a:pt x="46926" y="271919"/>
                  </a:lnTo>
                  <a:lnTo>
                    <a:pt x="46728" y="271528"/>
                  </a:lnTo>
                  <a:lnTo>
                    <a:pt x="46420" y="271026"/>
                  </a:lnTo>
                  <a:lnTo>
                    <a:pt x="46196" y="270660"/>
                  </a:lnTo>
                  <a:lnTo>
                    <a:pt x="46166" y="270080"/>
                  </a:lnTo>
                  <a:lnTo>
                    <a:pt x="46147" y="269691"/>
                  </a:lnTo>
                  <a:lnTo>
                    <a:pt x="46140" y="269558"/>
                  </a:lnTo>
                  <a:lnTo>
                    <a:pt x="46373" y="269502"/>
                  </a:lnTo>
                  <a:lnTo>
                    <a:pt x="46522" y="269746"/>
                  </a:lnTo>
                  <a:lnTo>
                    <a:pt x="46656" y="269761"/>
                  </a:lnTo>
                  <a:lnTo>
                    <a:pt x="46865" y="269336"/>
                  </a:lnTo>
                  <a:lnTo>
                    <a:pt x="46840" y="269101"/>
                  </a:lnTo>
                  <a:lnTo>
                    <a:pt x="46810" y="268820"/>
                  </a:lnTo>
                  <a:lnTo>
                    <a:pt x="46782" y="268557"/>
                  </a:lnTo>
                  <a:lnTo>
                    <a:pt x="46767" y="268415"/>
                  </a:lnTo>
                  <a:lnTo>
                    <a:pt x="46738" y="268144"/>
                  </a:lnTo>
                  <a:lnTo>
                    <a:pt x="46664" y="267449"/>
                  </a:lnTo>
                  <a:lnTo>
                    <a:pt x="46584" y="266807"/>
                  </a:lnTo>
                  <a:lnTo>
                    <a:pt x="46381" y="266044"/>
                  </a:lnTo>
                  <a:lnTo>
                    <a:pt x="46173" y="265733"/>
                  </a:lnTo>
                  <a:lnTo>
                    <a:pt x="46143" y="265599"/>
                  </a:lnTo>
                  <a:lnTo>
                    <a:pt x="46098" y="265404"/>
                  </a:lnTo>
                  <a:lnTo>
                    <a:pt x="46103" y="264976"/>
                  </a:lnTo>
                  <a:lnTo>
                    <a:pt x="46302" y="264107"/>
                  </a:lnTo>
                  <a:lnTo>
                    <a:pt x="46241" y="263319"/>
                  </a:lnTo>
                  <a:lnTo>
                    <a:pt x="46130" y="263041"/>
                  </a:lnTo>
                  <a:lnTo>
                    <a:pt x="45945" y="262767"/>
                  </a:lnTo>
                  <a:lnTo>
                    <a:pt x="45842" y="262615"/>
                  </a:lnTo>
                  <a:lnTo>
                    <a:pt x="45365" y="261911"/>
                  </a:lnTo>
                  <a:lnTo>
                    <a:pt x="44619" y="261324"/>
                  </a:lnTo>
                  <a:lnTo>
                    <a:pt x="44306" y="261201"/>
                  </a:lnTo>
                  <a:lnTo>
                    <a:pt x="43851" y="261023"/>
                  </a:lnTo>
                  <a:lnTo>
                    <a:pt x="43367" y="259846"/>
                  </a:lnTo>
                  <a:lnTo>
                    <a:pt x="43023" y="259255"/>
                  </a:lnTo>
                  <a:lnTo>
                    <a:pt x="42768" y="258877"/>
                  </a:lnTo>
                  <a:lnTo>
                    <a:pt x="42466" y="259007"/>
                  </a:lnTo>
                  <a:lnTo>
                    <a:pt x="41956" y="258835"/>
                  </a:lnTo>
                  <a:lnTo>
                    <a:pt x="41719" y="258409"/>
                  </a:lnTo>
                  <a:lnTo>
                    <a:pt x="41539" y="258087"/>
                  </a:lnTo>
                  <a:lnTo>
                    <a:pt x="41341" y="257202"/>
                  </a:lnTo>
                  <a:lnTo>
                    <a:pt x="40697" y="256559"/>
                  </a:lnTo>
                  <a:lnTo>
                    <a:pt x="39602" y="256207"/>
                  </a:lnTo>
                  <a:lnTo>
                    <a:pt x="39240" y="256056"/>
                  </a:lnTo>
                  <a:lnTo>
                    <a:pt x="38594" y="255785"/>
                  </a:lnTo>
                  <a:lnTo>
                    <a:pt x="38540" y="255560"/>
                  </a:lnTo>
                  <a:lnTo>
                    <a:pt x="38071" y="254923"/>
                  </a:lnTo>
                  <a:lnTo>
                    <a:pt x="37154" y="254889"/>
                  </a:lnTo>
                  <a:lnTo>
                    <a:pt x="36500" y="254382"/>
                  </a:lnTo>
                  <a:lnTo>
                    <a:pt x="36492" y="254142"/>
                  </a:lnTo>
                  <a:lnTo>
                    <a:pt x="36475" y="253605"/>
                  </a:lnTo>
                  <a:lnTo>
                    <a:pt x="36427" y="253154"/>
                  </a:lnTo>
                  <a:lnTo>
                    <a:pt x="36241" y="252785"/>
                  </a:lnTo>
                  <a:lnTo>
                    <a:pt x="36042" y="252810"/>
                  </a:lnTo>
                  <a:lnTo>
                    <a:pt x="35776" y="252843"/>
                  </a:lnTo>
                  <a:lnTo>
                    <a:pt x="35262" y="252906"/>
                  </a:lnTo>
                  <a:lnTo>
                    <a:pt x="35088" y="252100"/>
                  </a:lnTo>
                  <a:lnTo>
                    <a:pt x="35021" y="251787"/>
                  </a:lnTo>
                  <a:lnTo>
                    <a:pt x="34983" y="251413"/>
                  </a:lnTo>
                  <a:lnTo>
                    <a:pt x="34956" y="251143"/>
                  </a:lnTo>
                  <a:lnTo>
                    <a:pt x="34911" y="250781"/>
                  </a:lnTo>
                  <a:lnTo>
                    <a:pt x="34803" y="250415"/>
                  </a:lnTo>
                  <a:lnTo>
                    <a:pt x="34317" y="249013"/>
                  </a:lnTo>
                  <a:lnTo>
                    <a:pt x="33694" y="248093"/>
                  </a:lnTo>
                  <a:lnTo>
                    <a:pt x="33209" y="248180"/>
                  </a:lnTo>
                  <a:lnTo>
                    <a:pt x="32620" y="248116"/>
                  </a:lnTo>
                  <a:lnTo>
                    <a:pt x="32189" y="247979"/>
                  </a:lnTo>
                  <a:lnTo>
                    <a:pt x="31937" y="247877"/>
                  </a:lnTo>
                  <a:lnTo>
                    <a:pt x="31740" y="247775"/>
                  </a:lnTo>
                  <a:lnTo>
                    <a:pt x="31754" y="247520"/>
                  </a:lnTo>
                  <a:lnTo>
                    <a:pt x="32177" y="247413"/>
                  </a:lnTo>
                  <a:lnTo>
                    <a:pt x="32179" y="246888"/>
                  </a:lnTo>
                  <a:lnTo>
                    <a:pt x="31828" y="246146"/>
                  </a:lnTo>
                  <a:lnTo>
                    <a:pt x="30938" y="245964"/>
                  </a:lnTo>
                  <a:lnTo>
                    <a:pt x="30639" y="245719"/>
                  </a:lnTo>
                  <a:lnTo>
                    <a:pt x="30633" y="245495"/>
                  </a:lnTo>
                  <a:lnTo>
                    <a:pt x="30769" y="245121"/>
                  </a:lnTo>
                  <a:lnTo>
                    <a:pt x="30952" y="244987"/>
                  </a:lnTo>
                  <a:lnTo>
                    <a:pt x="31100" y="244988"/>
                  </a:lnTo>
                  <a:lnTo>
                    <a:pt x="31315" y="245137"/>
                  </a:lnTo>
                  <a:lnTo>
                    <a:pt x="31564" y="245310"/>
                  </a:lnTo>
                  <a:lnTo>
                    <a:pt x="31780" y="245223"/>
                  </a:lnTo>
                  <a:lnTo>
                    <a:pt x="32116" y="245087"/>
                  </a:lnTo>
                  <a:lnTo>
                    <a:pt x="32421" y="244722"/>
                  </a:lnTo>
                  <a:lnTo>
                    <a:pt x="32470" y="244519"/>
                  </a:lnTo>
                  <a:lnTo>
                    <a:pt x="32281" y="244296"/>
                  </a:lnTo>
                  <a:lnTo>
                    <a:pt x="31849" y="244019"/>
                  </a:lnTo>
                  <a:lnTo>
                    <a:pt x="31312" y="244057"/>
                  </a:lnTo>
                  <a:lnTo>
                    <a:pt x="31143" y="244068"/>
                  </a:lnTo>
                  <a:lnTo>
                    <a:pt x="30877" y="244174"/>
                  </a:lnTo>
                  <a:lnTo>
                    <a:pt x="30639" y="244267"/>
                  </a:lnTo>
                  <a:lnTo>
                    <a:pt x="30336" y="244362"/>
                  </a:lnTo>
                  <a:lnTo>
                    <a:pt x="30077" y="244159"/>
                  </a:lnTo>
                  <a:lnTo>
                    <a:pt x="30189" y="243816"/>
                  </a:lnTo>
                  <a:lnTo>
                    <a:pt x="30232" y="243529"/>
                  </a:lnTo>
                  <a:lnTo>
                    <a:pt x="30195" y="243327"/>
                  </a:lnTo>
                  <a:lnTo>
                    <a:pt x="29875" y="241569"/>
                  </a:lnTo>
                  <a:lnTo>
                    <a:pt x="30131" y="241389"/>
                  </a:lnTo>
                  <a:lnTo>
                    <a:pt x="30175" y="241102"/>
                  </a:lnTo>
                  <a:lnTo>
                    <a:pt x="29505" y="240467"/>
                  </a:lnTo>
                  <a:lnTo>
                    <a:pt x="29191" y="240451"/>
                  </a:lnTo>
                  <a:lnTo>
                    <a:pt x="28964" y="240411"/>
                  </a:lnTo>
                  <a:lnTo>
                    <a:pt x="28737" y="240272"/>
                  </a:lnTo>
                  <a:lnTo>
                    <a:pt x="28568" y="239841"/>
                  </a:lnTo>
                  <a:lnTo>
                    <a:pt x="28638" y="239498"/>
                  </a:lnTo>
                  <a:lnTo>
                    <a:pt x="28909" y="238938"/>
                  </a:lnTo>
                  <a:lnTo>
                    <a:pt x="29251" y="238082"/>
                  </a:lnTo>
                  <a:lnTo>
                    <a:pt x="29334" y="237827"/>
                  </a:lnTo>
                  <a:lnTo>
                    <a:pt x="28947" y="237681"/>
                  </a:lnTo>
                  <a:lnTo>
                    <a:pt x="28620" y="237821"/>
                  </a:lnTo>
                  <a:lnTo>
                    <a:pt x="28380" y="237923"/>
                  </a:lnTo>
                  <a:lnTo>
                    <a:pt x="28125" y="237718"/>
                  </a:lnTo>
                  <a:lnTo>
                    <a:pt x="28145" y="237544"/>
                  </a:lnTo>
                  <a:lnTo>
                    <a:pt x="28250" y="236689"/>
                  </a:lnTo>
                  <a:lnTo>
                    <a:pt x="28334" y="236427"/>
                  </a:lnTo>
                  <a:lnTo>
                    <a:pt x="28322" y="235777"/>
                  </a:lnTo>
                  <a:lnTo>
                    <a:pt x="28124" y="235374"/>
                  </a:lnTo>
                  <a:lnTo>
                    <a:pt x="28254" y="235022"/>
                  </a:lnTo>
                  <a:lnTo>
                    <a:pt x="28348" y="234767"/>
                  </a:lnTo>
                  <a:lnTo>
                    <a:pt x="28517" y="234305"/>
                  </a:lnTo>
                  <a:lnTo>
                    <a:pt x="28578" y="234139"/>
                  </a:lnTo>
                  <a:lnTo>
                    <a:pt x="28795" y="233549"/>
                  </a:lnTo>
                  <a:lnTo>
                    <a:pt x="28560" y="232769"/>
                  </a:lnTo>
                  <a:lnTo>
                    <a:pt x="28305" y="231922"/>
                  </a:lnTo>
                  <a:lnTo>
                    <a:pt x="28126" y="231533"/>
                  </a:lnTo>
                  <a:lnTo>
                    <a:pt x="27901" y="231044"/>
                  </a:lnTo>
                  <a:lnTo>
                    <a:pt x="27750" y="230859"/>
                  </a:lnTo>
                  <a:lnTo>
                    <a:pt x="27031" y="229975"/>
                  </a:lnTo>
                  <a:lnTo>
                    <a:pt x="26830" y="229727"/>
                  </a:lnTo>
                  <a:lnTo>
                    <a:pt x="26409" y="229744"/>
                  </a:lnTo>
                  <a:lnTo>
                    <a:pt x="25829" y="229565"/>
                  </a:lnTo>
                  <a:lnTo>
                    <a:pt x="24927" y="229286"/>
                  </a:lnTo>
                  <a:lnTo>
                    <a:pt x="24418" y="229128"/>
                  </a:lnTo>
                  <a:lnTo>
                    <a:pt x="24369" y="228846"/>
                  </a:lnTo>
                  <a:lnTo>
                    <a:pt x="24591" y="228546"/>
                  </a:lnTo>
                  <a:lnTo>
                    <a:pt x="24808" y="228477"/>
                  </a:lnTo>
                  <a:lnTo>
                    <a:pt x="25062" y="228680"/>
                  </a:lnTo>
                  <a:lnTo>
                    <a:pt x="25227" y="228743"/>
                  </a:lnTo>
                  <a:lnTo>
                    <a:pt x="25523" y="228722"/>
                  </a:lnTo>
                  <a:lnTo>
                    <a:pt x="25635" y="228554"/>
                  </a:lnTo>
                  <a:lnTo>
                    <a:pt x="25780" y="228339"/>
                  </a:lnTo>
                  <a:lnTo>
                    <a:pt x="25945" y="228094"/>
                  </a:lnTo>
                  <a:lnTo>
                    <a:pt x="26112" y="227845"/>
                  </a:lnTo>
                  <a:lnTo>
                    <a:pt x="26093" y="227097"/>
                  </a:lnTo>
                  <a:lnTo>
                    <a:pt x="25880" y="227228"/>
                  </a:lnTo>
                  <a:lnTo>
                    <a:pt x="25782" y="227377"/>
                  </a:lnTo>
                  <a:lnTo>
                    <a:pt x="25654" y="227742"/>
                  </a:lnTo>
                  <a:lnTo>
                    <a:pt x="25463" y="227898"/>
                  </a:lnTo>
                  <a:lnTo>
                    <a:pt x="25186" y="227852"/>
                  </a:lnTo>
                  <a:lnTo>
                    <a:pt x="25046" y="227634"/>
                  </a:lnTo>
                  <a:lnTo>
                    <a:pt x="25152" y="227359"/>
                  </a:lnTo>
                  <a:lnTo>
                    <a:pt x="25314" y="226934"/>
                  </a:lnTo>
                  <a:lnTo>
                    <a:pt x="25673" y="226057"/>
                  </a:lnTo>
                  <a:lnTo>
                    <a:pt x="25736" y="225904"/>
                  </a:lnTo>
                  <a:lnTo>
                    <a:pt x="25810" y="225724"/>
                  </a:lnTo>
                  <a:lnTo>
                    <a:pt x="25908" y="225484"/>
                  </a:lnTo>
                  <a:lnTo>
                    <a:pt x="26242" y="224668"/>
                  </a:lnTo>
                  <a:lnTo>
                    <a:pt x="26372" y="224350"/>
                  </a:lnTo>
                  <a:lnTo>
                    <a:pt x="26543" y="224254"/>
                  </a:lnTo>
                  <a:lnTo>
                    <a:pt x="26534" y="223997"/>
                  </a:lnTo>
                  <a:lnTo>
                    <a:pt x="26505" y="223178"/>
                  </a:lnTo>
                  <a:lnTo>
                    <a:pt x="26495" y="222889"/>
                  </a:lnTo>
                  <a:lnTo>
                    <a:pt x="26208" y="222160"/>
                  </a:lnTo>
                  <a:lnTo>
                    <a:pt x="26046" y="222143"/>
                  </a:lnTo>
                  <a:lnTo>
                    <a:pt x="25733" y="222376"/>
                  </a:lnTo>
                  <a:lnTo>
                    <a:pt x="25490" y="222408"/>
                  </a:lnTo>
                  <a:lnTo>
                    <a:pt x="25190" y="222141"/>
                  </a:lnTo>
                  <a:lnTo>
                    <a:pt x="25106" y="221807"/>
                  </a:lnTo>
                  <a:lnTo>
                    <a:pt x="25206" y="221627"/>
                  </a:lnTo>
                  <a:lnTo>
                    <a:pt x="25984" y="220719"/>
                  </a:lnTo>
                  <a:lnTo>
                    <a:pt x="26442" y="220184"/>
                  </a:lnTo>
                  <a:lnTo>
                    <a:pt x="27019" y="220302"/>
                  </a:lnTo>
                  <a:lnTo>
                    <a:pt x="27244" y="220164"/>
                  </a:lnTo>
                  <a:lnTo>
                    <a:pt x="27288" y="219926"/>
                  </a:lnTo>
                  <a:lnTo>
                    <a:pt x="27503" y="218747"/>
                  </a:lnTo>
                  <a:lnTo>
                    <a:pt x="26855" y="218464"/>
                  </a:lnTo>
                  <a:lnTo>
                    <a:pt x="26432" y="218393"/>
                  </a:lnTo>
                  <a:lnTo>
                    <a:pt x="26353" y="218230"/>
                  </a:lnTo>
                  <a:lnTo>
                    <a:pt x="26362" y="217179"/>
                  </a:lnTo>
                  <a:lnTo>
                    <a:pt x="26786" y="216805"/>
                  </a:lnTo>
                  <a:lnTo>
                    <a:pt x="27176" y="216829"/>
                  </a:lnTo>
                  <a:lnTo>
                    <a:pt x="27747" y="216865"/>
                  </a:lnTo>
                  <a:lnTo>
                    <a:pt x="28348" y="216861"/>
                  </a:lnTo>
                  <a:lnTo>
                    <a:pt x="29000" y="216645"/>
                  </a:lnTo>
                  <a:lnTo>
                    <a:pt x="28966" y="216298"/>
                  </a:lnTo>
                  <a:lnTo>
                    <a:pt x="28605" y="216201"/>
                  </a:lnTo>
                  <a:lnTo>
                    <a:pt x="28095" y="216150"/>
                  </a:lnTo>
                  <a:lnTo>
                    <a:pt x="27763" y="215933"/>
                  </a:lnTo>
                  <a:lnTo>
                    <a:pt x="27786" y="215412"/>
                  </a:lnTo>
                  <a:lnTo>
                    <a:pt x="27799" y="215122"/>
                  </a:lnTo>
                  <a:lnTo>
                    <a:pt x="27659" y="214197"/>
                  </a:lnTo>
                  <a:lnTo>
                    <a:pt x="27576" y="213647"/>
                  </a:lnTo>
                  <a:lnTo>
                    <a:pt x="27526" y="213314"/>
                  </a:lnTo>
                  <a:lnTo>
                    <a:pt x="27436" y="213031"/>
                  </a:lnTo>
                  <a:lnTo>
                    <a:pt x="27386" y="212872"/>
                  </a:lnTo>
                  <a:lnTo>
                    <a:pt x="27053" y="211819"/>
                  </a:lnTo>
                  <a:lnTo>
                    <a:pt x="27561" y="210746"/>
                  </a:lnTo>
                  <a:lnTo>
                    <a:pt x="27649" y="210559"/>
                  </a:lnTo>
                  <a:lnTo>
                    <a:pt x="27978" y="209864"/>
                  </a:lnTo>
                  <a:lnTo>
                    <a:pt x="28400" y="208404"/>
                  </a:lnTo>
                  <a:lnTo>
                    <a:pt x="28354" y="207985"/>
                  </a:lnTo>
                  <a:lnTo>
                    <a:pt x="28407" y="207767"/>
                  </a:lnTo>
                  <a:lnTo>
                    <a:pt x="28655" y="207327"/>
                  </a:lnTo>
                  <a:lnTo>
                    <a:pt x="28863" y="207193"/>
                  </a:lnTo>
                  <a:lnTo>
                    <a:pt x="29010" y="207193"/>
                  </a:lnTo>
                  <a:lnTo>
                    <a:pt x="29330" y="207562"/>
                  </a:lnTo>
                  <a:lnTo>
                    <a:pt x="29384" y="207847"/>
                  </a:lnTo>
                  <a:lnTo>
                    <a:pt x="29503" y="208198"/>
                  </a:lnTo>
                  <a:lnTo>
                    <a:pt x="29570" y="208432"/>
                  </a:lnTo>
                  <a:lnTo>
                    <a:pt x="29756" y="208499"/>
                  </a:lnTo>
                  <a:lnTo>
                    <a:pt x="30277" y="208310"/>
                  </a:lnTo>
                  <a:lnTo>
                    <a:pt x="30475" y="208081"/>
                  </a:lnTo>
                  <a:lnTo>
                    <a:pt x="30528" y="207913"/>
                  </a:lnTo>
                  <a:lnTo>
                    <a:pt x="30502" y="207763"/>
                  </a:lnTo>
                  <a:lnTo>
                    <a:pt x="30218" y="207540"/>
                  </a:lnTo>
                  <a:lnTo>
                    <a:pt x="30022" y="207378"/>
                  </a:lnTo>
                  <a:lnTo>
                    <a:pt x="29650" y="206877"/>
                  </a:lnTo>
                  <a:lnTo>
                    <a:pt x="29690" y="206726"/>
                  </a:lnTo>
                  <a:lnTo>
                    <a:pt x="29823" y="206576"/>
                  </a:lnTo>
                  <a:lnTo>
                    <a:pt x="30078" y="206459"/>
                  </a:lnTo>
                  <a:lnTo>
                    <a:pt x="30610" y="206023"/>
                  </a:lnTo>
                  <a:lnTo>
                    <a:pt x="31082" y="204855"/>
                  </a:lnTo>
                  <a:lnTo>
                    <a:pt x="31178" y="204083"/>
                  </a:lnTo>
                  <a:lnTo>
                    <a:pt x="31130" y="203448"/>
                  </a:lnTo>
                  <a:lnTo>
                    <a:pt x="31310" y="203159"/>
                  </a:lnTo>
                  <a:lnTo>
                    <a:pt x="31572" y="203030"/>
                  </a:lnTo>
                  <a:lnTo>
                    <a:pt x="32205" y="203235"/>
                  </a:lnTo>
                  <a:lnTo>
                    <a:pt x="32963" y="203955"/>
                  </a:lnTo>
                  <a:lnTo>
                    <a:pt x="33097" y="203857"/>
                  </a:lnTo>
                  <a:lnTo>
                    <a:pt x="33445" y="203561"/>
                  </a:lnTo>
                  <a:lnTo>
                    <a:pt x="33574" y="203278"/>
                  </a:lnTo>
                  <a:lnTo>
                    <a:pt x="33258" y="202254"/>
                  </a:lnTo>
                  <a:lnTo>
                    <a:pt x="33144" y="202002"/>
                  </a:lnTo>
                  <a:lnTo>
                    <a:pt x="32764" y="201573"/>
                  </a:lnTo>
                  <a:lnTo>
                    <a:pt x="32505" y="201595"/>
                  </a:lnTo>
                  <a:lnTo>
                    <a:pt x="32375" y="201511"/>
                  </a:lnTo>
                  <a:lnTo>
                    <a:pt x="32327" y="201324"/>
                  </a:lnTo>
                  <a:lnTo>
                    <a:pt x="32415" y="200373"/>
                  </a:lnTo>
                  <a:lnTo>
                    <a:pt x="32755" y="199376"/>
                  </a:lnTo>
                  <a:lnTo>
                    <a:pt x="33470" y="199175"/>
                  </a:lnTo>
                  <a:lnTo>
                    <a:pt x="33677" y="198953"/>
                  </a:lnTo>
                  <a:lnTo>
                    <a:pt x="33603" y="198655"/>
                  </a:lnTo>
                  <a:lnTo>
                    <a:pt x="33235" y="198071"/>
                  </a:lnTo>
                  <a:lnTo>
                    <a:pt x="33154" y="197809"/>
                  </a:lnTo>
                  <a:lnTo>
                    <a:pt x="33287" y="197438"/>
                  </a:lnTo>
                  <a:lnTo>
                    <a:pt x="33513" y="197342"/>
                  </a:lnTo>
                  <a:lnTo>
                    <a:pt x="33887" y="197474"/>
                  </a:lnTo>
                  <a:lnTo>
                    <a:pt x="34407" y="197889"/>
                  </a:lnTo>
                  <a:lnTo>
                    <a:pt x="34685" y="197823"/>
                  </a:lnTo>
                  <a:lnTo>
                    <a:pt x="34797" y="197657"/>
                  </a:lnTo>
                  <a:lnTo>
                    <a:pt x="35285" y="196164"/>
                  </a:lnTo>
                  <a:lnTo>
                    <a:pt x="35307" y="195884"/>
                  </a:lnTo>
                  <a:lnTo>
                    <a:pt x="35207" y="195714"/>
                  </a:lnTo>
                  <a:lnTo>
                    <a:pt x="33984" y="194610"/>
                  </a:lnTo>
                  <a:lnTo>
                    <a:pt x="33846" y="194197"/>
                  </a:lnTo>
                  <a:lnTo>
                    <a:pt x="33948" y="193645"/>
                  </a:lnTo>
                  <a:lnTo>
                    <a:pt x="34100" y="193361"/>
                  </a:lnTo>
                  <a:lnTo>
                    <a:pt x="34314" y="193295"/>
                  </a:lnTo>
                  <a:lnTo>
                    <a:pt x="35017" y="193171"/>
                  </a:lnTo>
                  <a:lnTo>
                    <a:pt x="34760" y="191872"/>
                  </a:lnTo>
                  <a:lnTo>
                    <a:pt x="34560" y="190795"/>
                  </a:lnTo>
                  <a:lnTo>
                    <a:pt x="34619" y="190555"/>
                  </a:lnTo>
                  <a:lnTo>
                    <a:pt x="34763" y="190427"/>
                  </a:lnTo>
                  <a:lnTo>
                    <a:pt x="34986" y="190384"/>
                  </a:lnTo>
                  <a:lnTo>
                    <a:pt x="35655" y="190786"/>
                  </a:lnTo>
                  <a:lnTo>
                    <a:pt x="36224" y="190886"/>
                  </a:lnTo>
                  <a:lnTo>
                    <a:pt x="36481" y="190721"/>
                  </a:lnTo>
                  <a:lnTo>
                    <a:pt x="36700" y="190456"/>
                  </a:lnTo>
                  <a:lnTo>
                    <a:pt x="36746" y="190111"/>
                  </a:lnTo>
                  <a:lnTo>
                    <a:pt x="36497" y="189598"/>
                  </a:lnTo>
                  <a:lnTo>
                    <a:pt x="36341" y="189274"/>
                  </a:lnTo>
                  <a:lnTo>
                    <a:pt x="36109" y="189213"/>
                  </a:lnTo>
                  <a:lnTo>
                    <a:pt x="35846" y="189027"/>
                  </a:lnTo>
                  <a:lnTo>
                    <a:pt x="35739" y="188613"/>
                  </a:lnTo>
                  <a:lnTo>
                    <a:pt x="35855" y="188228"/>
                  </a:lnTo>
                  <a:lnTo>
                    <a:pt x="36055" y="188009"/>
                  </a:lnTo>
                  <a:lnTo>
                    <a:pt x="36392" y="187823"/>
                  </a:lnTo>
                  <a:lnTo>
                    <a:pt x="36650" y="187846"/>
                  </a:lnTo>
                  <a:lnTo>
                    <a:pt x="37081" y="188203"/>
                  </a:lnTo>
                  <a:lnTo>
                    <a:pt x="37600" y="188182"/>
                  </a:lnTo>
                  <a:lnTo>
                    <a:pt x="38035" y="187714"/>
                  </a:lnTo>
                  <a:lnTo>
                    <a:pt x="38285" y="187205"/>
                  </a:lnTo>
                  <a:lnTo>
                    <a:pt x="38329" y="186938"/>
                  </a:lnTo>
                  <a:lnTo>
                    <a:pt x="38236" y="186639"/>
                  </a:lnTo>
                  <a:lnTo>
                    <a:pt x="37829" y="186430"/>
                  </a:lnTo>
                  <a:lnTo>
                    <a:pt x="37600" y="185435"/>
                  </a:lnTo>
                  <a:lnTo>
                    <a:pt x="37759" y="184947"/>
                  </a:lnTo>
                  <a:lnTo>
                    <a:pt x="37753" y="184773"/>
                  </a:lnTo>
                  <a:lnTo>
                    <a:pt x="37600" y="184468"/>
                  </a:lnTo>
                  <a:lnTo>
                    <a:pt x="36854" y="183853"/>
                  </a:lnTo>
                  <a:lnTo>
                    <a:pt x="36761" y="183461"/>
                  </a:lnTo>
                  <a:lnTo>
                    <a:pt x="36790" y="183209"/>
                  </a:lnTo>
                  <a:lnTo>
                    <a:pt x="37455" y="181918"/>
                  </a:lnTo>
                  <a:lnTo>
                    <a:pt x="37791" y="181527"/>
                  </a:lnTo>
                  <a:lnTo>
                    <a:pt x="38440" y="180772"/>
                  </a:lnTo>
                  <a:lnTo>
                    <a:pt x="38499" y="180526"/>
                  </a:lnTo>
                  <a:lnTo>
                    <a:pt x="39463" y="179456"/>
                  </a:lnTo>
                  <a:lnTo>
                    <a:pt x="39690" y="179400"/>
                  </a:lnTo>
                  <a:lnTo>
                    <a:pt x="40019" y="179528"/>
                  </a:lnTo>
                  <a:lnTo>
                    <a:pt x="40286" y="179510"/>
                  </a:lnTo>
                  <a:lnTo>
                    <a:pt x="40453" y="179465"/>
                  </a:lnTo>
                  <a:lnTo>
                    <a:pt x="40578" y="179322"/>
                  </a:lnTo>
                  <a:lnTo>
                    <a:pt x="40577" y="178946"/>
                  </a:lnTo>
                  <a:lnTo>
                    <a:pt x="40409" y="178713"/>
                  </a:lnTo>
                  <a:lnTo>
                    <a:pt x="39411" y="178175"/>
                  </a:lnTo>
                  <a:lnTo>
                    <a:pt x="39274" y="177910"/>
                  </a:lnTo>
                  <a:lnTo>
                    <a:pt x="39434" y="177619"/>
                  </a:lnTo>
                  <a:lnTo>
                    <a:pt x="39919" y="177583"/>
                  </a:lnTo>
                  <a:lnTo>
                    <a:pt x="40134" y="177320"/>
                  </a:lnTo>
                  <a:lnTo>
                    <a:pt x="40208" y="176932"/>
                  </a:lnTo>
                  <a:lnTo>
                    <a:pt x="40253" y="176648"/>
                  </a:lnTo>
                  <a:lnTo>
                    <a:pt x="40420" y="175592"/>
                  </a:lnTo>
                  <a:lnTo>
                    <a:pt x="40497" y="175104"/>
                  </a:lnTo>
                  <a:lnTo>
                    <a:pt x="40385" y="174930"/>
                  </a:lnTo>
                  <a:lnTo>
                    <a:pt x="39936" y="174928"/>
                  </a:lnTo>
                  <a:lnTo>
                    <a:pt x="39652" y="174734"/>
                  </a:lnTo>
                  <a:lnTo>
                    <a:pt x="39482" y="174065"/>
                  </a:lnTo>
                  <a:lnTo>
                    <a:pt x="39616" y="174064"/>
                  </a:lnTo>
                  <a:lnTo>
                    <a:pt x="40199" y="174060"/>
                  </a:lnTo>
                  <a:lnTo>
                    <a:pt x="40442" y="173863"/>
                  </a:lnTo>
                  <a:lnTo>
                    <a:pt x="40439" y="173623"/>
                  </a:lnTo>
                  <a:lnTo>
                    <a:pt x="40249" y="173380"/>
                  </a:lnTo>
                  <a:lnTo>
                    <a:pt x="39875" y="173233"/>
                  </a:lnTo>
                  <a:lnTo>
                    <a:pt x="39175" y="173364"/>
                  </a:lnTo>
                  <a:lnTo>
                    <a:pt x="39032" y="173391"/>
                  </a:lnTo>
                  <a:lnTo>
                    <a:pt x="38669" y="173459"/>
                  </a:lnTo>
                  <a:lnTo>
                    <a:pt x="38229" y="173653"/>
                  </a:lnTo>
                  <a:lnTo>
                    <a:pt x="37660" y="174087"/>
                  </a:lnTo>
                  <a:lnTo>
                    <a:pt x="37334" y="173989"/>
                  </a:lnTo>
                  <a:lnTo>
                    <a:pt x="37183" y="173717"/>
                  </a:lnTo>
                  <a:lnTo>
                    <a:pt x="29009" y="173680"/>
                  </a:lnTo>
                  <a:lnTo>
                    <a:pt x="27949" y="173684"/>
                  </a:lnTo>
                  <a:lnTo>
                    <a:pt x="26534" y="173684"/>
                  </a:lnTo>
                  <a:lnTo>
                    <a:pt x="23774" y="173681"/>
                  </a:lnTo>
                  <a:lnTo>
                    <a:pt x="22725" y="173693"/>
                  </a:lnTo>
                  <a:lnTo>
                    <a:pt x="19133" y="173733"/>
                  </a:lnTo>
                  <a:lnTo>
                    <a:pt x="18907" y="173724"/>
                  </a:lnTo>
                  <a:lnTo>
                    <a:pt x="18510" y="173708"/>
                  </a:lnTo>
                  <a:lnTo>
                    <a:pt x="17224" y="173737"/>
                  </a:lnTo>
                  <a:lnTo>
                    <a:pt x="16713" y="173749"/>
                  </a:lnTo>
                  <a:lnTo>
                    <a:pt x="15195" y="173784"/>
                  </a:lnTo>
                  <a:lnTo>
                    <a:pt x="14672" y="173785"/>
                  </a:lnTo>
                  <a:lnTo>
                    <a:pt x="13018" y="173787"/>
                  </a:lnTo>
                  <a:lnTo>
                    <a:pt x="12877" y="173787"/>
                  </a:lnTo>
                  <a:lnTo>
                    <a:pt x="12948" y="172305"/>
                  </a:lnTo>
                  <a:lnTo>
                    <a:pt x="13179" y="171542"/>
                  </a:lnTo>
                  <a:lnTo>
                    <a:pt x="12862" y="171016"/>
                  </a:lnTo>
                  <a:lnTo>
                    <a:pt x="12531" y="170219"/>
                  </a:lnTo>
                  <a:lnTo>
                    <a:pt x="12397" y="169340"/>
                  </a:lnTo>
                  <a:lnTo>
                    <a:pt x="12380" y="168681"/>
                  </a:lnTo>
                  <a:lnTo>
                    <a:pt x="12039" y="168037"/>
                  </a:lnTo>
                  <a:lnTo>
                    <a:pt x="11712" y="167646"/>
                  </a:lnTo>
                  <a:lnTo>
                    <a:pt x="10644" y="167028"/>
                  </a:lnTo>
                  <a:lnTo>
                    <a:pt x="10083" y="166574"/>
                  </a:lnTo>
                  <a:lnTo>
                    <a:pt x="9501" y="166548"/>
                  </a:lnTo>
                  <a:lnTo>
                    <a:pt x="9291" y="166432"/>
                  </a:lnTo>
                  <a:lnTo>
                    <a:pt x="8626" y="165256"/>
                  </a:lnTo>
                  <a:lnTo>
                    <a:pt x="8432" y="164710"/>
                  </a:lnTo>
                  <a:lnTo>
                    <a:pt x="9064" y="164856"/>
                  </a:lnTo>
                  <a:lnTo>
                    <a:pt x="10249" y="165523"/>
                  </a:lnTo>
                  <a:lnTo>
                    <a:pt x="10000" y="164738"/>
                  </a:lnTo>
                  <a:lnTo>
                    <a:pt x="9976" y="163099"/>
                  </a:lnTo>
                  <a:lnTo>
                    <a:pt x="11064" y="163102"/>
                  </a:lnTo>
                  <a:lnTo>
                    <a:pt x="11560" y="163177"/>
                  </a:lnTo>
                  <a:lnTo>
                    <a:pt x="12197" y="162391"/>
                  </a:lnTo>
                  <a:lnTo>
                    <a:pt x="12241" y="160998"/>
                  </a:lnTo>
                  <a:lnTo>
                    <a:pt x="13819" y="159515"/>
                  </a:lnTo>
                  <a:lnTo>
                    <a:pt x="14369" y="159512"/>
                  </a:lnTo>
                  <a:lnTo>
                    <a:pt x="14369" y="157717"/>
                  </a:lnTo>
                  <a:lnTo>
                    <a:pt x="14368" y="157442"/>
                  </a:lnTo>
                  <a:lnTo>
                    <a:pt x="14367" y="155936"/>
                  </a:lnTo>
                  <a:lnTo>
                    <a:pt x="13308" y="155938"/>
                  </a:lnTo>
                  <a:lnTo>
                    <a:pt x="13237" y="155365"/>
                  </a:lnTo>
                  <a:lnTo>
                    <a:pt x="11706" y="155374"/>
                  </a:lnTo>
                  <a:lnTo>
                    <a:pt x="11730" y="154771"/>
                  </a:lnTo>
                  <a:lnTo>
                    <a:pt x="11062" y="154760"/>
                  </a:lnTo>
                  <a:lnTo>
                    <a:pt x="10493" y="153993"/>
                  </a:lnTo>
                  <a:lnTo>
                    <a:pt x="10476" y="152707"/>
                  </a:lnTo>
                  <a:lnTo>
                    <a:pt x="10370" y="152565"/>
                  </a:lnTo>
                  <a:lnTo>
                    <a:pt x="10065" y="152416"/>
                  </a:lnTo>
                  <a:lnTo>
                    <a:pt x="11084" y="152409"/>
                  </a:lnTo>
                  <a:lnTo>
                    <a:pt x="10773" y="151940"/>
                  </a:lnTo>
                  <a:lnTo>
                    <a:pt x="10693" y="151712"/>
                  </a:lnTo>
                  <a:lnTo>
                    <a:pt x="10607" y="150733"/>
                  </a:lnTo>
                  <a:lnTo>
                    <a:pt x="10938" y="150830"/>
                  </a:lnTo>
                  <a:lnTo>
                    <a:pt x="11631" y="150748"/>
                  </a:lnTo>
                  <a:lnTo>
                    <a:pt x="12277" y="150206"/>
                  </a:lnTo>
                  <a:lnTo>
                    <a:pt x="12141" y="149902"/>
                  </a:lnTo>
                  <a:lnTo>
                    <a:pt x="11641" y="149478"/>
                  </a:lnTo>
                  <a:lnTo>
                    <a:pt x="10452" y="149463"/>
                  </a:lnTo>
                  <a:lnTo>
                    <a:pt x="9342" y="148830"/>
                  </a:lnTo>
                  <a:lnTo>
                    <a:pt x="8921" y="148413"/>
                  </a:lnTo>
                  <a:lnTo>
                    <a:pt x="8135" y="148257"/>
                  </a:lnTo>
                  <a:lnTo>
                    <a:pt x="6556" y="147088"/>
                  </a:lnTo>
                  <a:lnTo>
                    <a:pt x="5897" y="147014"/>
                  </a:lnTo>
                  <a:lnTo>
                    <a:pt x="5352" y="146594"/>
                  </a:lnTo>
                  <a:lnTo>
                    <a:pt x="5604" y="146139"/>
                  </a:lnTo>
                  <a:lnTo>
                    <a:pt x="6235" y="145460"/>
                  </a:lnTo>
                  <a:lnTo>
                    <a:pt x="5331" y="145011"/>
                  </a:lnTo>
                  <a:lnTo>
                    <a:pt x="5303" y="144330"/>
                  </a:lnTo>
                  <a:lnTo>
                    <a:pt x="5434" y="144039"/>
                  </a:lnTo>
                  <a:lnTo>
                    <a:pt x="5365" y="143829"/>
                  </a:lnTo>
                  <a:lnTo>
                    <a:pt x="4779" y="143692"/>
                  </a:lnTo>
                  <a:lnTo>
                    <a:pt x="4593" y="143718"/>
                  </a:lnTo>
                  <a:lnTo>
                    <a:pt x="4423" y="143599"/>
                  </a:lnTo>
                  <a:lnTo>
                    <a:pt x="4424" y="143316"/>
                  </a:lnTo>
                  <a:lnTo>
                    <a:pt x="5011" y="143097"/>
                  </a:lnTo>
                  <a:lnTo>
                    <a:pt x="5488" y="142940"/>
                  </a:lnTo>
                  <a:lnTo>
                    <a:pt x="5509" y="143607"/>
                  </a:lnTo>
                  <a:lnTo>
                    <a:pt x="6471" y="144090"/>
                  </a:lnTo>
                  <a:lnTo>
                    <a:pt x="7340" y="143922"/>
                  </a:lnTo>
                  <a:lnTo>
                    <a:pt x="7759" y="143760"/>
                  </a:lnTo>
                  <a:lnTo>
                    <a:pt x="8792" y="143173"/>
                  </a:lnTo>
                  <a:lnTo>
                    <a:pt x="8777" y="141788"/>
                  </a:lnTo>
                  <a:lnTo>
                    <a:pt x="16896" y="138983"/>
                  </a:lnTo>
                  <a:lnTo>
                    <a:pt x="18180" y="137877"/>
                  </a:lnTo>
                  <a:lnTo>
                    <a:pt x="18545" y="137456"/>
                  </a:lnTo>
                  <a:lnTo>
                    <a:pt x="18708" y="136927"/>
                  </a:lnTo>
                  <a:lnTo>
                    <a:pt x="18011" y="136696"/>
                  </a:lnTo>
                  <a:lnTo>
                    <a:pt x="16865" y="136051"/>
                  </a:lnTo>
                  <a:lnTo>
                    <a:pt x="16041" y="135709"/>
                  </a:lnTo>
                  <a:lnTo>
                    <a:pt x="15337" y="135723"/>
                  </a:lnTo>
                  <a:lnTo>
                    <a:pt x="14468" y="135973"/>
                  </a:lnTo>
                  <a:lnTo>
                    <a:pt x="14095" y="135965"/>
                  </a:lnTo>
                  <a:lnTo>
                    <a:pt x="11590" y="134886"/>
                  </a:lnTo>
                  <a:lnTo>
                    <a:pt x="11200" y="134629"/>
                  </a:lnTo>
                  <a:lnTo>
                    <a:pt x="10662" y="134059"/>
                  </a:lnTo>
                  <a:lnTo>
                    <a:pt x="10417" y="134815"/>
                  </a:lnTo>
                  <a:lnTo>
                    <a:pt x="10545" y="135746"/>
                  </a:lnTo>
                  <a:lnTo>
                    <a:pt x="10849" y="136134"/>
                  </a:lnTo>
                  <a:lnTo>
                    <a:pt x="10911" y="136756"/>
                  </a:lnTo>
                  <a:lnTo>
                    <a:pt x="10400" y="136819"/>
                  </a:lnTo>
                  <a:lnTo>
                    <a:pt x="9203" y="137318"/>
                  </a:lnTo>
                  <a:lnTo>
                    <a:pt x="8962" y="137605"/>
                  </a:lnTo>
                  <a:lnTo>
                    <a:pt x="8762" y="138037"/>
                  </a:lnTo>
                  <a:lnTo>
                    <a:pt x="8517" y="138278"/>
                  </a:lnTo>
                  <a:lnTo>
                    <a:pt x="4659" y="138356"/>
                  </a:lnTo>
                  <a:lnTo>
                    <a:pt x="3307" y="136064"/>
                  </a:lnTo>
                  <a:lnTo>
                    <a:pt x="3307" y="134712"/>
                  </a:lnTo>
                  <a:lnTo>
                    <a:pt x="4098" y="133674"/>
                  </a:lnTo>
                  <a:lnTo>
                    <a:pt x="5462" y="133386"/>
                  </a:lnTo>
                  <a:lnTo>
                    <a:pt x="5480" y="132998"/>
                  </a:lnTo>
                  <a:lnTo>
                    <a:pt x="4853" y="132615"/>
                  </a:lnTo>
                  <a:lnTo>
                    <a:pt x="3601" y="132450"/>
                  </a:lnTo>
                  <a:lnTo>
                    <a:pt x="2742" y="131783"/>
                  </a:lnTo>
                  <a:lnTo>
                    <a:pt x="2743" y="129426"/>
                  </a:lnTo>
                  <a:lnTo>
                    <a:pt x="2197" y="129407"/>
                  </a:lnTo>
                  <a:lnTo>
                    <a:pt x="2194" y="127068"/>
                  </a:lnTo>
                  <a:lnTo>
                    <a:pt x="2728" y="127037"/>
                  </a:lnTo>
                  <a:lnTo>
                    <a:pt x="3397" y="125914"/>
                  </a:lnTo>
                  <a:lnTo>
                    <a:pt x="3459" y="125270"/>
                  </a:lnTo>
                  <a:lnTo>
                    <a:pt x="10" y="125280"/>
                  </a:lnTo>
                  <a:lnTo>
                    <a:pt x="9" y="122727"/>
                  </a:lnTo>
                  <a:lnTo>
                    <a:pt x="11" y="122144"/>
                  </a:lnTo>
                  <a:lnTo>
                    <a:pt x="5" y="119347"/>
                  </a:lnTo>
                  <a:lnTo>
                    <a:pt x="2" y="119077"/>
                  </a:lnTo>
                  <a:lnTo>
                    <a:pt x="0" y="118855"/>
                  </a:lnTo>
                  <a:lnTo>
                    <a:pt x="10" y="117462"/>
                  </a:lnTo>
                  <a:lnTo>
                    <a:pt x="3" y="115713"/>
                  </a:lnTo>
                  <a:lnTo>
                    <a:pt x="0" y="109827"/>
                  </a:lnTo>
                  <a:lnTo>
                    <a:pt x="5477" y="109857"/>
                  </a:lnTo>
                  <a:lnTo>
                    <a:pt x="8361" y="109835"/>
                  </a:lnTo>
                  <a:lnTo>
                    <a:pt x="8701" y="110180"/>
                  </a:lnTo>
                  <a:lnTo>
                    <a:pt x="8889" y="110203"/>
                  </a:lnTo>
                  <a:lnTo>
                    <a:pt x="9217" y="110021"/>
                  </a:lnTo>
                  <a:lnTo>
                    <a:pt x="9479" y="109735"/>
                  </a:lnTo>
                  <a:lnTo>
                    <a:pt x="9834" y="109656"/>
                  </a:lnTo>
                  <a:lnTo>
                    <a:pt x="9965" y="109943"/>
                  </a:lnTo>
                  <a:lnTo>
                    <a:pt x="9691" y="110494"/>
                  </a:lnTo>
                  <a:lnTo>
                    <a:pt x="10557" y="110502"/>
                  </a:lnTo>
                  <a:lnTo>
                    <a:pt x="10557" y="103614"/>
                  </a:lnTo>
                  <a:lnTo>
                    <a:pt x="11624" y="104929"/>
                  </a:lnTo>
                  <a:lnTo>
                    <a:pt x="15407" y="110361"/>
                  </a:lnTo>
                  <a:lnTo>
                    <a:pt x="15915" y="109972"/>
                  </a:lnTo>
                  <a:lnTo>
                    <a:pt x="17052" y="109391"/>
                  </a:lnTo>
                  <a:lnTo>
                    <a:pt x="17744" y="108691"/>
                  </a:lnTo>
                  <a:lnTo>
                    <a:pt x="18127" y="108453"/>
                  </a:lnTo>
                  <a:lnTo>
                    <a:pt x="18469" y="108564"/>
                  </a:lnTo>
                  <a:lnTo>
                    <a:pt x="19282" y="108524"/>
                  </a:lnTo>
                  <a:lnTo>
                    <a:pt x="19258" y="107529"/>
                  </a:lnTo>
                  <a:lnTo>
                    <a:pt x="19596" y="107511"/>
                  </a:lnTo>
                  <a:lnTo>
                    <a:pt x="20344" y="106595"/>
                  </a:lnTo>
                  <a:lnTo>
                    <a:pt x="20883" y="106324"/>
                  </a:lnTo>
                  <a:lnTo>
                    <a:pt x="21375" y="105501"/>
                  </a:lnTo>
                  <a:lnTo>
                    <a:pt x="21354" y="105348"/>
                  </a:lnTo>
                  <a:lnTo>
                    <a:pt x="20801" y="104741"/>
                  </a:lnTo>
                  <a:lnTo>
                    <a:pt x="20713" y="103374"/>
                  </a:lnTo>
                  <a:lnTo>
                    <a:pt x="22127" y="103373"/>
                  </a:lnTo>
                  <a:lnTo>
                    <a:pt x="22288" y="102827"/>
                  </a:lnTo>
                  <a:lnTo>
                    <a:pt x="22347" y="102365"/>
                  </a:lnTo>
                  <a:lnTo>
                    <a:pt x="22215" y="101725"/>
                  </a:lnTo>
                  <a:lnTo>
                    <a:pt x="23069" y="101400"/>
                  </a:lnTo>
                  <a:lnTo>
                    <a:pt x="23511" y="101311"/>
                  </a:lnTo>
                  <a:lnTo>
                    <a:pt x="23736" y="100755"/>
                  </a:lnTo>
                  <a:lnTo>
                    <a:pt x="23762" y="93891"/>
                  </a:lnTo>
                  <a:lnTo>
                    <a:pt x="23221" y="94283"/>
                  </a:lnTo>
                  <a:lnTo>
                    <a:pt x="22686" y="95568"/>
                  </a:lnTo>
                  <a:lnTo>
                    <a:pt x="22091" y="96522"/>
                  </a:lnTo>
                  <a:lnTo>
                    <a:pt x="21604" y="96887"/>
                  </a:lnTo>
                  <a:lnTo>
                    <a:pt x="21171" y="96849"/>
                  </a:lnTo>
                  <a:lnTo>
                    <a:pt x="21174" y="96577"/>
                  </a:lnTo>
                  <a:lnTo>
                    <a:pt x="22010" y="93427"/>
                  </a:lnTo>
                  <a:lnTo>
                    <a:pt x="22456" y="93091"/>
                  </a:lnTo>
                  <a:lnTo>
                    <a:pt x="23168" y="92787"/>
                  </a:lnTo>
                  <a:lnTo>
                    <a:pt x="23003" y="92431"/>
                  </a:lnTo>
                  <a:lnTo>
                    <a:pt x="22394" y="91608"/>
                  </a:lnTo>
                  <a:lnTo>
                    <a:pt x="21347" y="91012"/>
                  </a:lnTo>
                  <a:lnTo>
                    <a:pt x="21109" y="90900"/>
                  </a:lnTo>
                  <a:lnTo>
                    <a:pt x="19247" y="90780"/>
                  </a:lnTo>
                  <a:lnTo>
                    <a:pt x="19345" y="88024"/>
                  </a:lnTo>
                  <a:lnTo>
                    <a:pt x="19092" y="88050"/>
                  </a:lnTo>
                  <a:lnTo>
                    <a:pt x="18705" y="88259"/>
                  </a:lnTo>
                  <a:lnTo>
                    <a:pt x="18275" y="88847"/>
                  </a:lnTo>
                  <a:lnTo>
                    <a:pt x="16984" y="89629"/>
                  </a:lnTo>
                  <a:lnTo>
                    <a:pt x="16773" y="89517"/>
                  </a:lnTo>
                  <a:lnTo>
                    <a:pt x="16462" y="89532"/>
                  </a:lnTo>
                  <a:lnTo>
                    <a:pt x="16285" y="89621"/>
                  </a:lnTo>
                  <a:lnTo>
                    <a:pt x="15351" y="90455"/>
                  </a:lnTo>
                  <a:lnTo>
                    <a:pt x="14929" y="91125"/>
                  </a:lnTo>
                  <a:lnTo>
                    <a:pt x="13898" y="91781"/>
                  </a:lnTo>
                  <a:lnTo>
                    <a:pt x="13811" y="92068"/>
                  </a:lnTo>
                  <a:lnTo>
                    <a:pt x="13192" y="92594"/>
                  </a:lnTo>
                  <a:lnTo>
                    <a:pt x="12555" y="92514"/>
                  </a:lnTo>
                  <a:lnTo>
                    <a:pt x="12167" y="92762"/>
                  </a:lnTo>
                  <a:lnTo>
                    <a:pt x="12015" y="92922"/>
                  </a:lnTo>
                  <a:lnTo>
                    <a:pt x="11534" y="94051"/>
                  </a:lnTo>
                  <a:lnTo>
                    <a:pt x="11541" y="94654"/>
                  </a:lnTo>
                  <a:lnTo>
                    <a:pt x="11209" y="95134"/>
                  </a:lnTo>
                  <a:lnTo>
                    <a:pt x="10711" y="95351"/>
                  </a:lnTo>
                  <a:lnTo>
                    <a:pt x="10550" y="95577"/>
                  </a:lnTo>
                  <a:lnTo>
                    <a:pt x="10537" y="89042"/>
                  </a:lnTo>
                  <a:lnTo>
                    <a:pt x="8342" y="89033"/>
                  </a:lnTo>
                  <a:lnTo>
                    <a:pt x="8327" y="85902"/>
                  </a:lnTo>
                  <a:lnTo>
                    <a:pt x="9616" y="85998"/>
                  </a:lnTo>
                  <a:lnTo>
                    <a:pt x="9884" y="85740"/>
                  </a:lnTo>
                  <a:lnTo>
                    <a:pt x="10124" y="85623"/>
                  </a:lnTo>
                  <a:lnTo>
                    <a:pt x="10879" y="85726"/>
                  </a:lnTo>
                  <a:lnTo>
                    <a:pt x="11264" y="85212"/>
                  </a:lnTo>
                  <a:lnTo>
                    <a:pt x="11357" y="84977"/>
                  </a:lnTo>
                  <a:lnTo>
                    <a:pt x="11461" y="84388"/>
                  </a:lnTo>
                  <a:lnTo>
                    <a:pt x="11329" y="84079"/>
                  </a:lnTo>
                  <a:lnTo>
                    <a:pt x="10806" y="83759"/>
                  </a:lnTo>
                  <a:lnTo>
                    <a:pt x="10533" y="83685"/>
                  </a:lnTo>
                  <a:lnTo>
                    <a:pt x="10301" y="83465"/>
                  </a:lnTo>
                  <a:lnTo>
                    <a:pt x="10173" y="82921"/>
                  </a:lnTo>
                  <a:lnTo>
                    <a:pt x="10062" y="82739"/>
                  </a:lnTo>
                  <a:lnTo>
                    <a:pt x="9385" y="82356"/>
                  </a:lnTo>
                  <a:lnTo>
                    <a:pt x="9999" y="80378"/>
                  </a:lnTo>
                  <a:lnTo>
                    <a:pt x="10646" y="79663"/>
                  </a:lnTo>
                  <a:lnTo>
                    <a:pt x="11172" y="78575"/>
                  </a:lnTo>
                  <a:lnTo>
                    <a:pt x="11183" y="78426"/>
                  </a:lnTo>
                  <a:lnTo>
                    <a:pt x="10449" y="78415"/>
                  </a:lnTo>
                  <a:lnTo>
                    <a:pt x="10386" y="77987"/>
                  </a:lnTo>
                  <a:lnTo>
                    <a:pt x="10451" y="74635"/>
                  </a:lnTo>
                  <a:lnTo>
                    <a:pt x="10403" y="74211"/>
                  </a:lnTo>
                  <a:lnTo>
                    <a:pt x="10486" y="73982"/>
                  </a:lnTo>
                  <a:lnTo>
                    <a:pt x="10688" y="74073"/>
                  </a:lnTo>
                  <a:lnTo>
                    <a:pt x="12017" y="73894"/>
                  </a:lnTo>
                  <a:lnTo>
                    <a:pt x="12734" y="73689"/>
                  </a:lnTo>
                  <a:lnTo>
                    <a:pt x="13030" y="73344"/>
                  </a:lnTo>
                  <a:lnTo>
                    <a:pt x="13465" y="72139"/>
                  </a:lnTo>
                  <a:lnTo>
                    <a:pt x="13271" y="71616"/>
                  </a:lnTo>
                  <a:lnTo>
                    <a:pt x="13344" y="70573"/>
                  </a:lnTo>
                  <a:lnTo>
                    <a:pt x="12953" y="70551"/>
                  </a:lnTo>
                  <a:lnTo>
                    <a:pt x="12804" y="70462"/>
                  </a:lnTo>
                  <a:lnTo>
                    <a:pt x="12741" y="69620"/>
                  </a:lnTo>
                  <a:lnTo>
                    <a:pt x="12318" y="69244"/>
                  </a:lnTo>
                  <a:lnTo>
                    <a:pt x="11982" y="68562"/>
                  </a:lnTo>
                  <a:lnTo>
                    <a:pt x="11851" y="67807"/>
                  </a:lnTo>
                  <a:lnTo>
                    <a:pt x="10495" y="66757"/>
                  </a:lnTo>
                  <a:lnTo>
                    <a:pt x="10135" y="66273"/>
                  </a:lnTo>
                  <a:lnTo>
                    <a:pt x="9920" y="65509"/>
                  </a:lnTo>
                  <a:lnTo>
                    <a:pt x="9958" y="65245"/>
                  </a:lnTo>
                  <a:lnTo>
                    <a:pt x="10194" y="64936"/>
                  </a:lnTo>
                  <a:lnTo>
                    <a:pt x="10162" y="64735"/>
                  </a:lnTo>
                  <a:lnTo>
                    <a:pt x="9307" y="63643"/>
                  </a:lnTo>
                  <a:lnTo>
                    <a:pt x="8477" y="64050"/>
                  </a:lnTo>
                  <a:lnTo>
                    <a:pt x="8484" y="63442"/>
                  </a:lnTo>
                  <a:lnTo>
                    <a:pt x="8637" y="63268"/>
                  </a:lnTo>
                  <a:lnTo>
                    <a:pt x="8533" y="62903"/>
                  </a:lnTo>
                  <a:lnTo>
                    <a:pt x="8508" y="62508"/>
                  </a:lnTo>
                  <a:lnTo>
                    <a:pt x="8733" y="62072"/>
                  </a:lnTo>
                  <a:lnTo>
                    <a:pt x="9264" y="61327"/>
                  </a:lnTo>
                  <a:lnTo>
                    <a:pt x="9540" y="60046"/>
                  </a:lnTo>
                  <a:lnTo>
                    <a:pt x="9780" y="59596"/>
                  </a:lnTo>
                  <a:lnTo>
                    <a:pt x="10213" y="59059"/>
                  </a:lnTo>
                  <a:lnTo>
                    <a:pt x="10556" y="58482"/>
                  </a:lnTo>
                  <a:lnTo>
                    <a:pt x="10622" y="58240"/>
                  </a:lnTo>
                  <a:lnTo>
                    <a:pt x="10961" y="57759"/>
                  </a:lnTo>
                  <a:lnTo>
                    <a:pt x="11284" y="58020"/>
                  </a:lnTo>
                  <a:lnTo>
                    <a:pt x="12199" y="59321"/>
                  </a:lnTo>
                  <a:lnTo>
                    <a:pt x="12355" y="58839"/>
                  </a:lnTo>
                  <a:lnTo>
                    <a:pt x="12362" y="58429"/>
                  </a:lnTo>
                  <a:lnTo>
                    <a:pt x="12671" y="58440"/>
                  </a:lnTo>
                  <a:lnTo>
                    <a:pt x="13219" y="58943"/>
                  </a:lnTo>
                  <a:lnTo>
                    <a:pt x="13278" y="59204"/>
                  </a:lnTo>
                  <a:lnTo>
                    <a:pt x="13288" y="60533"/>
                  </a:lnTo>
                  <a:lnTo>
                    <a:pt x="12980" y="60995"/>
                  </a:lnTo>
                  <a:lnTo>
                    <a:pt x="12942" y="61222"/>
                  </a:lnTo>
                  <a:lnTo>
                    <a:pt x="13022" y="61587"/>
                  </a:lnTo>
                  <a:lnTo>
                    <a:pt x="16883" y="59283"/>
                  </a:lnTo>
                  <a:lnTo>
                    <a:pt x="17879" y="58898"/>
                  </a:lnTo>
                  <a:lnTo>
                    <a:pt x="17920" y="59029"/>
                  </a:lnTo>
                  <a:lnTo>
                    <a:pt x="17743" y="59388"/>
                  </a:lnTo>
                  <a:lnTo>
                    <a:pt x="17578" y="59961"/>
                  </a:lnTo>
                  <a:lnTo>
                    <a:pt x="17569" y="60570"/>
                  </a:lnTo>
                  <a:lnTo>
                    <a:pt x="17778" y="60564"/>
                  </a:lnTo>
                  <a:lnTo>
                    <a:pt x="17753" y="63651"/>
                  </a:lnTo>
                  <a:lnTo>
                    <a:pt x="18554" y="63890"/>
                  </a:lnTo>
                  <a:lnTo>
                    <a:pt x="19008" y="63543"/>
                  </a:lnTo>
                  <a:lnTo>
                    <a:pt x="19397" y="63045"/>
                  </a:lnTo>
                  <a:lnTo>
                    <a:pt x="19442" y="62337"/>
                  </a:lnTo>
                  <a:lnTo>
                    <a:pt x="19671" y="62080"/>
                  </a:lnTo>
                  <a:lnTo>
                    <a:pt x="20052" y="61864"/>
                  </a:lnTo>
                  <a:lnTo>
                    <a:pt x="21465" y="61516"/>
                  </a:lnTo>
                  <a:lnTo>
                    <a:pt x="22175" y="61713"/>
                  </a:lnTo>
                  <a:lnTo>
                    <a:pt x="22623" y="62010"/>
                  </a:lnTo>
                  <a:lnTo>
                    <a:pt x="22842" y="63436"/>
                  </a:lnTo>
                  <a:lnTo>
                    <a:pt x="23101" y="63339"/>
                  </a:lnTo>
                  <a:lnTo>
                    <a:pt x="23985" y="62535"/>
                  </a:lnTo>
                  <a:lnTo>
                    <a:pt x="24304" y="61156"/>
                  </a:lnTo>
                  <a:lnTo>
                    <a:pt x="24390" y="59998"/>
                  </a:lnTo>
                  <a:lnTo>
                    <a:pt x="25274" y="59920"/>
                  </a:lnTo>
                  <a:lnTo>
                    <a:pt x="25901" y="59506"/>
                  </a:lnTo>
                  <a:lnTo>
                    <a:pt x="26349" y="58679"/>
                  </a:lnTo>
                  <a:lnTo>
                    <a:pt x="25482" y="58221"/>
                  </a:lnTo>
                  <a:lnTo>
                    <a:pt x="24934" y="58169"/>
                  </a:lnTo>
                  <a:lnTo>
                    <a:pt x="24760" y="56847"/>
                  </a:lnTo>
                  <a:lnTo>
                    <a:pt x="24371" y="55875"/>
                  </a:lnTo>
                  <a:lnTo>
                    <a:pt x="23729" y="55421"/>
                  </a:lnTo>
                  <a:lnTo>
                    <a:pt x="23690" y="54110"/>
                  </a:lnTo>
                  <a:lnTo>
                    <a:pt x="25553" y="53711"/>
                  </a:lnTo>
                  <a:lnTo>
                    <a:pt x="26045" y="53413"/>
                  </a:lnTo>
                  <a:lnTo>
                    <a:pt x="26833" y="52687"/>
                  </a:lnTo>
                  <a:lnTo>
                    <a:pt x="27297" y="52538"/>
                  </a:lnTo>
                  <a:lnTo>
                    <a:pt x="27447" y="52735"/>
                  </a:lnTo>
                  <a:lnTo>
                    <a:pt x="28002" y="52850"/>
                  </a:lnTo>
                  <a:lnTo>
                    <a:pt x="28671" y="53539"/>
                  </a:lnTo>
                  <a:lnTo>
                    <a:pt x="29185" y="54455"/>
                  </a:lnTo>
                  <a:lnTo>
                    <a:pt x="29230" y="54716"/>
                  </a:lnTo>
                  <a:lnTo>
                    <a:pt x="29747" y="54712"/>
                  </a:lnTo>
                  <a:lnTo>
                    <a:pt x="30357" y="54503"/>
                  </a:lnTo>
                  <a:lnTo>
                    <a:pt x="30791" y="54513"/>
                  </a:lnTo>
                  <a:lnTo>
                    <a:pt x="32348" y="56143"/>
                  </a:lnTo>
                  <a:lnTo>
                    <a:pt x="32289" y="57081"/>
                  </a:lnTo>
                  <a:lnTo>
                    <a:pt x="31575" y="57099"/>
                  </a:lnTo>
                  <a:lnTo>
                    <a:pt x="29754" y="58786"/>
                  </a:lnTo>
                  <a:lnTo>
                    <a:pt x="29778" y="62745"/>
                  </a:lnTo>
                  <a:lnTo>
                    <a:pt x="30539" y="63000"/>
                  </a:lnTo>
                  <a:lnTo>
                    <a:pt x="31765" y="63077"/>
                  </a:lnTo>
                  <a:lnTo>
                    <a:pt x="33720" y="63532"/>
                  </a:lnTo>
                  <a:lnTo>
                    <a:pt x="34025" y="63688"/>
                  </a:lnTo>
                  <a:lnTo>
                    <a:pt x="34652" y="64705"/>
                  </a:lnTo>
                  <a:lnTo>
                    <a:pt x="34846" y="65573"/>
                  </a:lnTo>
                  <a:lnTo>
                    <a:pt x="34846" y="66322"/>
                  </a:lnTo>
                  <a:lnTo>
                    <a:pt x="34017" y="67364"/>
                  </a:lnTo>
                  <a:lnTo>
                    <a:pt x="33584" y="67696"/>
                  </a:lnTo>
                  <a:lnTo>
                    <a:pt x="33580" y="68876"/>
                  </a:lnTo>
                  <a:lnTo>
                    <a:pt x="33999" y="68914"/>
                  </a:lnTo>
                  <a:lnTo>
                    <a:pt x="35517" y="69376"/>
                  </a:lnTo>
                  <a:lnTo>
                    <a:pt x="36401" y="69425"/>
                  </a:lnTo>
                  <a:lnTo>
                    <a:pt x="36888" y="69552"/>
                  </a:lnTo>
                  <a:lnTo>
                    <a:pt x="36899" y="65014"/>
                  </a:lnTo>
                  <a:lnTo>
                    <a:pt x="36903" y="62986"/>
                  </a:lnTo>
                  <a:lnTo>
                    <a:pt x="36909" y="61839"/>
                  </a:lnTo>
                  <a:lnTo>
                    <a:pt x="37311" y="61570"/>
                  </a:lnTo>
                  <a:lnTo>
                    <a:pt x="38773" y="63003"/>
                  </a:lnTo>
                  <a:lnTo>
                    <a:pt x="40134" y="65098"/>
                  </a:lnTo>
                  <a:lnTo>
                    <a:pt x="40516" y="65408"/>
                  </a:lnTo>
                  <a:lnTo>
                    <a:pt x="41122" y="66102"/>
                  </a:lnTo>
                  <a:lnTo>
                    <a:pt x="41271" y="66364"/>
                  </a:lnTo>
                  <a:lnTo>
                    <a:pt x="41651" y="65957"/>
                  </a:lnTo>
                  <a:lnTo>
                    <a:pt x="41866" y="65391"/>
                  </a:lnTo>
                  <a:lnTo>
                    <a:pt x="41925" y="65141"/>
                  </a:lnTo>
                  <a:lnTo>
                    <a:pt x="41990" y="63823"/>
                  </a:lnTo>
                  <a:lnTo>
                    <a:pt x="43155" y="64161"/>
                  </a:lnTo>
                  <a:lnTo>
                    <a:pt x="43460" y="64325"/>
                  </a:lnTo>
                  <a:lnTo>
                    <a:pt x="43759" y="65893"/>
                  </a:lnTo>
                  <a:lnTo>
                    <a:pt x="43967" y="65997"/>
                  </a:lnTo>
                  <a:lnTo>
                    <a:pt x="44507" y="66102"/>
                  </a:lnTo>
                  <a:lnTo>
                    <a:pt x="45187" y="67293"/>
                  </a:lnTo>
                  <a:lnTo>
                    <a:pt x="46539" y="68355"/>
                  </a:lnTo>
                  <a:lnTo>
                    <a:pt x="47273" y="68649"/>
                  </a:lnTo>
                  <a:lnTo>
                    <a:pt x="48219" y="68400"/>
                  </a:lnTo>
                  <a:lnTo>
                    <a:pt x="48542" y="68530"/>
                  </a:lnTo>
                  <a:lnTo>
                    <a:pt x="48926" y="68493"/>
                  </a:lnTo>
                  <a:lnTo>
                    <a:pt x="49041" y="68004"/>
                  </a:lnTo>
                  <a:lnTo>
                    <a:pt x="48798" y="67670"/>
                  </a:lnTo>
                  <a:lnTo>
                    <a:pt x="48819" y="67018"/>
                  </a:lnTo>
                  <a:lnTo>
                    <a:pt x="49024" y="66668"/>
                  </a:lnTo>
                  <a:lnTo>
                    <a:pt x="49201" y="65930"/>
                  </a:lnTo>
                  <a:lnTo>
                    <a:pt x="48993" y="65290"/>
                  </a:lnTo>
                  <a:lnTo>
                    <a:pt x="48695" y="64973"/>
                  </a:lnTo>
                  <a:lnTo>
                    <a:pt x="48508" y="64936"/>
                  </a:lnTo>
                  <a:lnTo>
                    <a:pt x="47871" y="64275"/>
                  </a:lnTo>
                  <a:lnTo>
                    <a:pt x="47873" y="63677"/>
                  </a:lnTo>
                  <a:lnTo>
                    <a:pt x="49978" y="63688"/>
                  </a:lnTo>
                  <a:lnTo>
                    <a:pt x="50027" y="62821"/>
                  </a:lnTo>
                  <a:lnTo>
                    <a:pt x="50086" y="62672"/>
                  </a:lnTo>
                  <a:lnTo>
                    <a:pt x="51372" y="61155"/>
                  </a:lnTo>
                  <a:lnTo>
                    <a:pt x="52531" y="61256"/>
                  </a:lnTo>
                  <a:lnTo>
                    <a:pt x="53005" y="61541"/>
                  </a:lnTo>
                  <a:lnTo>
                    <a:pt x="53075" y="61749"/>
                  </a:lnTo>
                  <a:lnTo>
                    <a:pt x="53428" y="62252"/>
                  </a:lnTo>
                  <a:lnTo>
                    <a:pt x="53727" y="62446"/>
                  </a:lnTo>
                  <a:lnTo>
                    <a:pt x="55751" y="62930"/>
                  </a:lnTo>
                  <a:lnTo>
                    <a:pt x="56399" y="62818"/>
                  </a:lnTo>
                  <a:lnTo>
                    <a:pt x="57797" y="62122"/>
                  </a:lnTo>
                  <a:lnTo>
                    <a:pt x="57253" y="61168"/>
                  </a:lnTo>
                  <a:lnTo>
                    <a:pt x="56199" y="60533"/>
                  </a:lnTo>
                  <a:lnTo>
                    <a:pt x="56019" y="60358"/>
                  </a:lnTo>
                  <a:lnTo>
                    <a:pt x="55929" y="60190"/>
                  </a:lnTo>
                  <a:lnTo>
                    <a:pt x="55705" y="59214"/>
                  </a:lnTo>
                  <a:lnTo>
                    <a:pt x="54336" y="57357"/>
                  </a:lnTo>
                  <a:lnTo>
                    <a:pt x="54472" y="56546"/>
                  </a:lnTo>
                  <a:lnTo>
                    <a:pt x="54589" y="56364"/>
                  </a:lnTo>
                  <a:lnTo>
                    <a:pt x="54804" y="56360"/>
                  </a:lnTo>
                  <a:lnTo>
                    <a:pt x="55595" y="56058"/>
                  </a:lnTo>
                  <a:lnTo>
                    <a:pt x="55692" y="55842"/>
                  </a:lnTo>
                  <a:lnTo>
                    <a:pt x="55716" y="55465"/>
                  </a:lnTo>
                  <a:lnTo>
                    <a:pt x="55143" y="54631"/>
                  </a:lnTo>
                  <a:lnTo>
                    <a:pt x="55071" y="54367"/>
                  </a:lnTo>
                  <a:lnTo>
                    <a:pt x="55156" y="53097"/>
                  </a:lnTo>
                  <a:lnTo>
                    <a:pt x="55382" y="52657"/>
                  </a:lnTo>
                  <a:lnTo>
                    <a:pt x="55680" y="51426"/>
                  </a:lnTo>
                  <a:lnTo>
                    <a:pt x="56856" y="50941"/>
                  </a:lnTo>
                  <a:lnTo>
                    <a:pt x="57145" y="51064"/>
                  </a:lnTo>
                  <a:lnTo>
                    <a:pt x="57724" y="51488"/>
                  </a:lnTo>
                  <a:lnTo>
                    <a:pt x="58089" y="51574"/>
                  </a:lnTo>
                  <a:lnTo>
                    <a:pt x="58661" y="51518"/>
                  </a:lnTo>
                  <a:lnTo>
                    <a:pt x="59084" y="51376"/>
                  </a:lnTo>
                  <a:lnTo>
                    <a:pt x="59553" y="51078"/>
                  </a:lnTo>
                  <a:lnTo>
                    <a:pt x="59983" y="50646"/>
                  </a:lnTo>
                  <a:lnTo>
                    <a:pt x="60229" y="50549"/>
                  </a:lnTo>
                  <a:lnTo>
                    <a:pt x="60389" y="50556"/>
                  </a:lnTo>
                  <a:lnTo>
                    <a:pt x="61513" y="51063"/>
                  </a:lnTo>
                  <a:lnTo>
                    <a:pt x="62927" y="51082"/>
                  </a:lnTo>
                  <a:lnTo>
                    <a:pt x="63158" y="51197"/>
                  </a:lnTo>
                  <a:lnTo>
                    <a:pt x="63665" y="51871"/>
                  </a:lnTo>
                  <a:lnTo>
                    <a:pt x="63660" y="52852"/>
                  </a:lnTo>
                  <a:lnTo>
                    <a:pt x="64649" y="54648"/>
                  </a:lnTo>
                  <a:lnTo>
                    <a:pt x="65773" y="54697"/>
                  </a:lnTo>
                  <a:lnTo>
                    <a:pt x="65964" y="55091"/>
                  </a:lnTo>
                  <a:lnTo>
                    <a:pt x="66280" y="55375"/>
                  </a:lnTo>
                  <a:lnTo>
                    <a:pt x="66245" y="53531"/>
                  </a:lnTo>
                  <a:lnTo>
                    <a:pt x="65659" y="52562"/>
                  </a:lnTo>
                  <a:lnTo>
                    <a:pt x="65807" y="51998"/>
                  </a:lnTo>
                  <a:lnTo>
                    <a:pt x="66190" y="51511"/>
                  </a:lnTo>
                  <a:lnTo>
                    <a:pt x="66444" y="51798"/>
                  </a:lnTo>
                  <a:lnTo>
                    <a:pt x="66679" y="52290"/>
                  </a:lnTo>
                  <a:lnTo>
                    <a:pt x="67182" y="52853"/>
                  </a:lnTo>
                  <a:lnTo>
                    <a:pt x="67824" y="53244"/>
                  </a:lnTo>
                  <a:lnTo>
                    <a:pt x="68112" y="53285"/>
                  </a:lnTo>
                  <a:lnTo>
                    <a:pt x="68778" y="54012"/>
                  </a:lnTo>
                  <a:lnTo>
                    <a:pt x="69784" y="54806"/>
                  </a:lnTo>
                  <a:lnTo>
                    <a:pt x="69929" y="55264"/>
                  </a:lnTo>
                  <a:lnTo>
                    <a:pt x="70212" y="55645"/>
                  </a:lnTo>
                  <a:lnTo>
                    <a:pt x="70468" y="55645"/>
                  </a:lnTo>
                  <a:lnTo>
                    <a:pt x="70801" y="55440"/>
                  </a:lnTo>
                  <a:lnTo>
                    <a:pt x="70960" y="55205"/>
                  </a:lnTo>
                  <a:lnTo>
                    <a:pt x="71255" y="54031"/>
                  </a:lnTo>
                  <a:lnTo>
                    <a:pt x="70918" y="54169"/>
                  </a:lnTo>
                  <a:lnTo>
                    <a:pt x="70564" y="54065"/>
                  </a:lnTo>
                  <a:lnTo>
                    <a:pt x="68800" y="51869"/>
                  </a:lnTo>
                  <a:lnTo>
                    <a:pt x="69092" y="51143"/>
                  </a:lnTo>
                  <a:lnTo>
                    <a:pt x="68971" y="50130"/>
                  </a:lnTo>
                  <a:lnTo>
                    <a:pt x="68808" y="49534"/>
                  </a:lnTo>
                  <a:lnTo>
                    <a:pt x="68840" y="49187"/>
                  </a:lnTo>
                  <a:lnTo>
                    <a:pt x="69381" y="48879"/>
                  </a:lnTo>
                  <a:lnTo>
                    <a:pt x="71552" y="48603"/>
                  </a:lnTo>
                  <a:lnTo>
                    <a:pt x="71990" y="48406"/>
                  </a:lnTo>
                  <a:lnTo>
                    <a:pt x="72207" y="48826"/>
                  </a:lnTo>
                  <a:lnTo>
                    <a:pt x="72332" y="49426"/>
                  </a:lnTo>
                  <a:lnTo>
                    <a:pt x="72492" y="49553"/>
                  </a:lnTo>
                  <a:lnTo>
                    <a:pt x="73277" y="49738"/>
                  </a:lnTo>
                  <a:lnTo>
                    <a:pt x="73683" y="50696"/>
                  </a:lnTo>
                  <a:lnTo>
                    <a:pt x="74225" y="51705"/>
                  </a:lnTo>
                  <a:lnTo>
                    <a:pt x="74207" y="52331"/>
                  </a:lnTo>
                  <a:lnTo>
                    <a:pt x="74148" y="52510"/>
                  </a:lnTo>
                  <a:lnTo>
                    <a:pt x="73901" y="52510"/>
                  </a:lnTo>
                  <a:lnTo>
                    <a:pt x="73443" y="52354"/>
                  </a:lnTo>
                  <a:lnTo>
                    <a:pt x="72843" y="52678"/>
                  </a:lnTo>
                  <a:lnTo>
                    <a:pt x="72756" y="52865"/>
                  </a:lnTo>
                  <a:lnTo>
                    <a:pt x="72694" y="53416"/>
                  </a:lnTo>
                  <a:lnTo>
                    <a:pt x="73520" y="53240"/>
                  </a:lnTo>
                  <a:lnTo>
                    <a:pt x="73985" y="53229"/>
                  </a:lnTo>
                  <a:lnTo>
                    <a:pt x="75203" y="53679"/>
                  </a:lnTo>
                  <a:lnTo>
                    <a:pt x="75640" y="53679"/>
                  </a:lnTo>
                  <a:lnTo>
                    <a:pt x="75599" y="54093"/>
                  </a:lnTo>
                  <a:lnTo>
                    <a:pt x="75460" y="54268"/>
                  </a:lnTo>
                  <a:lnTo>
                    <a:pt x="75172" y="54458"/>
                  </a:lnTo>
                  <a:lnTo>
                    <a:pt x="74586" y="54678"/>
                  </a:lnTo>
                  <a:lnTo>
                    <a:pt x="74124" y="55177"/>
                  </a:lnTo>
                  <a:lnTo>
                    <a:pt x="73538" y="56448"/>
                  </a:lnTo>
                  <a:lnTo>
                    <a:pt x="73573" y="56701"/>
                  </a:lnTo>
                  <a:lnTo>
                    <a:pt x="73785" y="57193"/>
                  </a:lnTo>
                  <a:lnTo>
                    <a:pt x="74812" y="58232"/>
                  </a:lnTo>
                  <a:lnTo>
                    <a:pt x="75194" y="58384"/>
                  </a:lnTo>
                  <a:lnTo>
                    <a:pt x="75641" y="57166"/>
                  </a:lnTo>
                  <a:lnTo>
                    <a:pt x="76022" y="56786"/>
                  </a:lnTo>
                  <a:lnTo>
                    <a:pt x="76494" y="56454"/>
                  </a:lnTo>
                  <a:lnTo>
                    <a:pt x="76706" y="56190"/>
                  </a:lnTo>
                  <a:lnTo>
                    <a:pt x="76858" y="54126"/>
                  </a:lnTo>
                  <a:lnTo>
                    <a:pt x="76969" y="53783"/>
                  </a:lnTo>
                  <a:lnTo>
                    <a:pt x="78444" y="55009"/>
                  </a:lnTo>
                  <a:lnTo>
                    <a:pt x="78754" y="56376"/>
                  </a:lnTo>
                  <a:lnTo>
                    <a:pt x="78488" y="56793"/>
                  </a:lnTo>
                  <a:lnTo>
                    <a:pt x="76690" y="58960"/>
                  </a:lnTo>
                  <a:lnTo>
                    <a:pt x="76973" y="58909"/>
                  </a:lnTo>
                  <a:lnTo>
                    <a:pt x="77289" y="58543"/>
                  </a:lnTo>
                  <a:lnTo>
                    <a:pt x="77857" y="58153"/>
                  </a:lnTo>
                  <a:lnTo>
                    <a:pt x="79280" y="58667"/>
                  </a:lnTo>
                  <a:lnTo>
                    <a:pt x="79595" y="59151"/>
                  </a:lnTo>
                  <a:lnTo>
                    <a:pt x="79832" y="59339"/>
                  </a:lnTo>
                  <a:lnTo>
                    <a:pt x="80383" y="59226"/>
                  </a:lnTo>
                  <a:lnTo>
                    <a:pt x="80868" y="58637"/>
                  </a:lnTo>
                  <a:lnTo>
                    <a:pt x="80871" y="58457"/>
                  </a:lnTo>
                  <a:lnTo>
                    <a:pt x="81206" y="58334"/>
                  </a:lnTo>
                  <a:lnTo>
                    <a:pt x="81711" y="59010"/>
                  </a:lnTo>
                  <a:lnTo>
                    <a:pt x="82224" y="58939"/>
                  </a:lnTo>
                  <a:lnTo>
                    <a:pt x="82842" y="58743"/>
                  </a:lnTo>
                  <a:lnTo>
                    <a:pt x="83572" y="58488"/>
                  </a:lnTo>
                  <a:lnTo>
                    <a:pt x="84441" y="61130"/>
                  </a:lnTo>
                  <a:lnTo>
                    <a:pt x="85026" y="60751"/>
                  </a:lnTo>
                  <a:lnTo>
                    <a:pt x="85338" y="60624"/>
                  </a:lnTo>
                  <a:lnTo>
                    <a:pt x="85533" y="60666"/>
                  </a:lnTo>
                  <a:lnTo>
                    <a:pt x="86928" y="59284"/>
                  </a:lnTo>
                  <a:lnTo>
                    <a:pt x="86869" y="59131"/>
                  </a:lnTo>
                  <a:lnTo>
                    <a:pt x="87951" y="59097"/>
                  </a:lnTo>
                  <a:lnTo>
                    <a:pt x="88919" y="59700"/>
                  </a:lnTo>
                  <a:lnTo>
                    <a:pt x="88919" y="59197"/>
                  </a:lnTo>
                  <a:lnTo>
                    <a:pt x="89880" y="58526"/>
                  </a:lnTo>
                  <a:lnTo>
                    <a:pt x="90511" y="57785"/>
                  </a:lnTo>
                  <a:lnTo>
                    <a:pt x="90375" y="57643"/>
                  </a:lnTo>
                  <a:lnTo>
                    <a:pt x="90022" y="57498"/>
                  </a:lnTo>
                  <a:lnTo>
                    <a:pt x="89241" y="56161"/>
                  </a:lnTo>
                  <a:lnTo>
                    <a:pt x="89417" y="55948"/>
                  </a:lnTo>
                  <a:lnTo>
                    <a:pt x="91048" y="55911"/>
                  </a:lnTo>
                  <a:lnTo>
                    <a:pt x="91054" y="53530"/>
                  </a:lnTo>
                  <a:lnTo>
                    <a:pt x="90804" y="53240"/>
                  </a:lnTo>
                  <a:lnTo>
                    <a:pt x="90610" y="52860"/>
                  </a:lnTo>
                  <a:lnTo>
                    <a:pt x="90974" y="52223"/>
                  </a:lnTo>
                  <a:lnTo>
                    <a:pt x="91592" y="52435"/>
                  </a:lnTo>
                  <a:lnTo>
                    <a:pt x="91988" y="52934"/>
                  </a:lnTo>
                  <a:lnTo>
                    <a:pt x="92331" y="53101"/>
                  </a:lnTo>
                  <a:lnTo>
                    <a:pt x="93029" y="53012"/>
                  </a:lnTo>
                  <a:lnTo>
                    <a:pt x="93594" y="53254"/>
                  </a:lnTo>
                  <a:lnTo>
                    <a:pt x="93848" y="52904"/>
                  </a:lnTo>
                  <a:lnTo>
                    <a:pt x="93886" y="51646"/>
                  </a:lnTo>
                  <a:lnTo>
                    <a:pt x="93668" y="50841"/>
                  </a:lnTo>
                  <a:lnTo>
                    <a:pt x="93657" y="50297"/>
                  </a:lnTo>
                  <a:lnTo>
                    <a:pt x="93779" y="49992"/>
                  </a:lnTo>
                  <a:lnTo>
                    <a:pt x="94149" y="49633"/>
                  </a:lnTo>
                  <a:lnTo>
                    <a:pt x="92471" y="48410"/>
                  </a:lnTo>
                  <a:lnTo>
                    <a:pt x="92741" y="48006"/>
                  </a:lnTo>
                  <a:lnTo>
                    <a:pt x="92758" y="47622"/>
                  </a:lnTo>
                  <a:lnTo>
                    <a:pt x="92365" y="45603"/>
                  </a:lnTo>
                  <a:lnTo>
                    <a:pt x="92216" y="45499"/>
                  </a:lnTo>
                  <a:lnTo>
                    <a:pt x="91928" y="44970"/>
                  </a:lnTo>
                  <a:lnTo>
                    <a:pt x="91907" y="44288"/>
                  </a:lnTo>
                  <a:lnTo>
                    <a:pt x="91806" y="43707"/>
                  </a:lnTo>
                  <a:lnTo>
                    <a:pt x="93729" y="43551"/>
                  </a:lnTo>
                  <a:lnTo>
                    <a:pt x="93661" y="31804"/>
                  </a:lnTo>
                  <a:lnTo>
                    <a:pt x="93187" y="31799"/>
                  </a:lnTo>
                  <a:lnTo>
                    <a:pt x="93138" y="30035"/>
                  </a:lnTo>
                  <a:lnTo>
                    <a:pt x="92388" y="29943"/>
                  </a:lnTo>
                  <a:lnTo>
                    <a:pt x="91856" y="30286"/>
                  </a:lnTo>
                  <a:lnTo>
                    <a:pt x="89868" y="28852"/>
                  </a:lnTo>
                  <a:lnTo>
                    <a:pt x="89395" y="28398"/>
                  </a:lnTo>
                  <a:lnTo>
                    <a:pt x="88467" y="27213"/>
                  </a:lnTo>
                  <a:lnTo>
                    <a:pt x="87961" y="26418"/>
                  </a:lnTo>
                  <a:lnTo>
                    <a:pt x="87604" y="25690"/>
                  </a:lnTo>
                  <a:lnTo>
                    <a:pt x="87531" y="25239"/>
                  </a:lnTo>
                  <a:lnTo>
                    <a:pt x="87165" y="24208"/>
                  </a:lnTo>
                  <a:lnTo>
                    <a:pt x="86650" y="23638"/>
                  </a:lnTo>
                  <a:lnTo>
                    <a:pt x="85811" y="24032"/>
                  </a:lnTo>
                  <a:lnTo>
                    <a:pt x="85513" y="24081"/>
                  </a:lnTo>
                  <a:lnTo>
                    <a:pt x="84908" y="24144"/>
                  </a:lnTo>
                  <a:lnTo>
                    <a:pt x="84400" y="24006"/>
                  </a:lnTo>
                  <a:lnTo>
                    <a:pt x="84132" y="24039"/>
                  </a:lnTo>
                  <a:lnTo>
                    <a:pt x="83068" y="24344"/>
                  </a:lnTo>
                  <a:lnTo>
                    <a:pt x="82366" y="24850"/>
                  </a:lnTo>
                  <a:lnTo>
                    <a:pt x="81601" y="24716"/>
                  </a:lnTo>
                  <a:lnTo>
                    <a:pt x="80757" y="24239"/>
                  </a:lnTo>
                  <a:lnTo>
                    <a:pt x="80458" y="24258"/>
                  </a:lnTo>
                  <a:lnTo>
                    <a:pt x="80134" y="24422"/>
                  </a:lnTo>
                  <a:lnTo>
                    <a:pt x="79746" y="24331"/>
                  </a:lnTo>
                  <a:lnTo>
                    <a:pt x="79762" y="24086"/>
                  </a:lnTo>
                  <a:lnTo>
                    <a:pt x="80075" y="23591"/>
                  </a:lnTo>
                  <a:lnTo>
                    <a:pt x="81817" y="22205"/>
                  </a:lnTo>
                  <a:lnTo>
                    <a:pt x="81821" y="21632"/>
                  </a:lnTo>
                  <a:lnTo>
                    <a:pt x="81640" y="21393"/>
                  </a:lnTo>
                  <a:lnTo>
                    <a:pt x="81807" y="20492"/>
                  </a:lnTo>
                  <a:lnTo>
                    <a:pt x="82138" y="19609"/>
                  </a:lnTo>
                  <a:lnTo>
                    <a:pt x="82058" y="19330"/>
                  </a:lnTo>
                  <a:lnTo>
                    <a:pt x="81561" y="18801"/>
                  </a:lnTo>
                  <a:lnTo>
                    <a:pt x="81394" y="18909"/>
                  </a:lnTo>
                  <a:lnTo>
                    <a:pt x="81040" y="18491"/>
                  </a:lnTo>
                  <a:lnTo>
                    <a:pt x="81370" y="17743"/>
                  </a:lnTo>
                  <a:lnTo>
                    <a:pt x="81623" y="17925"/>
                  </a:lnTo>
                  <a:lnTo>
                    <a:pt x="81519" y="16960"/>
                  </a:lnTo>
                  <a:lnTo>
                    <a:pt x="80959" y="15973"/>
                  </a:lnTo>
                  <a:lnTo>
                    <a:pt x="80570" y="15642"/>
                  </a:lnTo>
                  <a:lnTo>
                    <a:pt x="80107" y="15452"/>
                  </a:lnTo>
                  <a:lnTo>
                    <a:pt x="80038" y="15198"/>
                  </a:lnTo>
                  <a:lnTo>
                    <a:pt x="79975" y="14695"/>
                  </a:lnTo>
                  <a:lnTo>
                    <a:pt x="80041" y="13920"/>
                  </a:lnTo>
                  <a:lnTo>
                    <a:pt x="80306" y="12885"/>
                  </a:lnTo>
                  <a:lnTo>
                    <a:pt x="80825" y="11279"/>
                  </a:lnTo>
                  <a:lnTo>
                    <a:pt x="81469" y="10359"/>
                  </a:lnTo>
                  <a:lnTo>
                    <a:pt x="82614" y="9916"/>
                  </a:lnTo>
                  <a:lnTo>
                    <a:pt x="82933" y="9348"/>
                  </a:lnTo>
                  <a:lnTo>
                    <a:pt x="84685" y="9362"/>
                  </a:lnTo>
                  <a:lnTo>
                    <a:pt x="85412" y="8792"/>
                  </a:lnTo>
                  <a:lnTo>
                    <a:pt x="86562" y="8324"/>
                  </a:lnTo>
                  <a:lnTo>
                    <a:pt x="86868" y="7631"/>
                  </a:lnTo>
                  <a:lnTo>
                    <a:pt x="88226" y="7526"/>
                  </a:lnTo>
                  <a:lnTo>
                    <a:pt x="88501" y="7228"/>
                  </a:lnTo>
                  <a:lnTo>
                    <a:pt x="88904" y="6419"/>
                  </a:lnTo>
                  <a:lnTo>
                    <a:pt x="89463" y="6138"/>
                  </a:lnTo>
                  <a:lnTo>
                    <a:pt x="91323" y="5759"/>
                  </a:lnTo>
                  <a:lnTo>
                    <a:pt x="92221" y="5137"/>
                  </a:lnTo>
                  <a:lnTo>
                    <a:pt x="92712" y="4604"/>
                  </a:lnTo>
                  <a:lnTo>
                    <a:pt x="92982" y="3978"/>
                  </a:lnTo>
                  <a:lnTo>
                    <a:pt x="92995" y="7414"/>
                  </a:lnTo>
                  <a:lnTo>
                    <a:pt x="93415" y="7599"/>
                  </a:lnTo>
                  <a:lnTo>
                    <a:pt x="93774" y="7565"/>
                  </a:lnTo>
                  <a:lnTo>
                    <a:pt x="93645" y="7357"/>
                  </a:lnTo>
                  <a:lnTo>
                    <a:pt x="93760" y="6459"/>
                  </a:lnTo>
                  <a:lnTo>
                    <a:pt x="94348" y="5375"/>
                  </a:lnTo>
                  <a:lnTo>
                    <a:pt x="94818" y="4771"/>
                  </a:lnTo>
                  <a:lnTo>
                    <a:pt x="96889" y="4835"/>
                  </a:lnTo>
                  <a:lnTo>
                    <a:pt x="97280" y="5168"/>
                  </a:lnTo>
                  <a:lnTo>
                    <a:pt x="97662" y="4202"/>
                  </a:lnTo>
                  <a:lnTo>
                    <a:pt x="97930" y="3211"/>
                  </a:lnTo>
                  <a:lnTo>
                    <a:pt x="97979" y="2630"/>
                  </a:lnTo>
                  <a:lnTo>
                    <a:pt x="99205" y="1643"/>
                  </a:lnTo>
                  <a:lnTo>
                    <a:pt x="100329" y="1615"/>
                  </a:lnTo>
                  <a:lnTo>
                    <a:pt x="99860" y="2142"/>
                  </a:lnTo>
                  <a:lnTo>
                    <a:pt x="99669" y="2469"/>
                  </a:lnTo>
                  <a:lnTo>
                    <a:pt x="99334" y="3401"/>
                  </a:lnTo>
                  <a:lnTo>
                    <a:pt x="99074" y="5703"/>
                  </a:lnTo>
                  <a:lnTo>
                    <a:pt x="98848" y="6743"/>
                  </a:lnTo>
                  <a:lnTo>
                    <a:pt x="98480" y="7381"/>
                  </a:lnTo>
                  <a:lnTo>
                    <a:pt x="97874" y="7257"/>
                  </a:lnTo>
                  <a:lnTo>
                    <a:pt x="97543" y="7458"/>
                  </a:lnTo>
                  <a:lnTo>
                    <a:pt x="97439" y="7782"/>
                  </a:lnTo>
                  <a:lnTo>
                    <a:pt x="97410" y="10405"/>
                  </a:lnTo>
                  <a:lnTo>
                    <a:pt x="97918" y="10271"/>
                  </a:lnTo>
                  <a:lnTo>
                    <a:pt x="98949" y="10182"/>
                  </a:lnTo>
                  <a:lnTo>
                    <a:pt x="99192" y="10457"/>
                  </a:lnTo>
                  <a:lnTo>
                    <a:pt x="99463" y="10521"/>
                  </a:lnTo>
                  <a:lnTo>
                    <a:pt x="100167" y="9310"/>
                  </a:lnTo>
                  <a:lnTo>
                    <a:pt x="100717" y="8919"/>
                  </a:lnTo>
                  <a:lnTo>
                    <a:pt x="101128" y="8826"/>
                  </a:lnTo>
                  <a:lnTo>
                    <a:pt x="101477" y="8070"/>
                  </a:lnTo>
                  <a:lnTo>
                    <a:pt x="102399" y="8068"/>
                  </a:lnTo>
                  <a:lnTo>
                    <a:pt x="102411" y="5747"/>
                  </a:lnTo>
                  <a:lnTo>
                    <a:pt x="101921" y="4774"/>
                  </a:lnTo>
                  <a:lnTo>
                    <a:pt x="101562" y="3727"/>
                  </a:lnTo>
                  <a:lnTo>
                    <a:pt x="101457" y="3123"/>
                  </a:lnTo>
                  <a:lnTo>
                    <a:pt x="100924" y="2220"/>
                  </a:lnTo>
                  <a:lnTo>
                    <a:pt x="100695" y="1767"/>
                  </a:lnTo>
                  <a:lnTo>
                    <a:pt x="101002" y="642"/>
                  </a:lnTo>
                  <a:lnTo>
                    <a:pt x="101208" y="515"/>
                  </a:lnTo>
                  <a:lnTo>
                    <a:pt x="101284" y="761"/>
                  </a:lnTo>
                  <a:lnTo>
                    <a:pt x="101290" y="1408"/>
                  </a:lnTo>
                  <a:lnTo>
                    <a:pt x="102289" y="2419"/>
                  </a:lnTo>
                  <a:lnTo>
                    <a:pt x="102827" y="2759"/>
                  </a:lnTo>
                  <a:lnTo>
                    <a:pt x="103565" y="0"/>
                  </a:lnTo>
                  <a:lnTo>
                    <a:pt x="104184" y="750"/>
                  </a:lnTo>
                  <a:lnTo>
                    <a:pt x="104338" y="1242"/>
                  </a:lnTo>
                  <a:lnTo>
                    <a:pt x="103788" y="2814"/>
                  </a:lnTo>
                  <a:lnTo>
                    <a:pt x="103712" y="3954"/>
                  </a:lnTo>
                  <a:lnTo>
                    <a:pt x="103935" y="4491"/>
                  </a:lnTo>
                  <a:lnTo>
                    <a:pt x="104232" y="6465"/>
                  </a:lnTo>
                  <a:lnTo>
                    <a:pt x="104243" y="6971"/>
                  </a:lnTo>
                  <a:lnTo>
                    <a:pt x="104013" y="7273"/>
                  </a:lnTo>
                  <a:lnTo>
                    <a:pt x="103954" y="7639"/>
                  </a:lnTo>
                  <a:lnTo>
                    <a:pt x="103934" y="8242"/>
                  </a:lnTo>
                  <a:lnTo>
                    <a:pt x="104087" y="8622"/>
                  </a:lnTo>
                  <a:lnTo>
                    <a:pt x="104059" y="9080"/>
                  </a:lnTo>
                  <a:lnTo>
                    <a:pt x="103548" y="9561"/>
                  </a:lnTo>
                  <a:lnTo>
                    <a:pt x="103580" y="10202"/>
                  </a:lnTo>
                  <a:lnTo>
                    <a:pt x="103715" y="10440"/>
                  </a:lnTo>
                  <a:lnTo>
                    <a:pt x="103906" y="10595"/>
                  </a:lnTo>
                  <a:lnTo>
                    <a:pt x="108235" y="7253"/>
                  </a:lnTo>
                  <a:lnTo>
                    <a:pt x="108545" y="7130"/>
                  </a:lnTo>
                  <a:lnTo>
                    <a:pt x="109043" y="7134"/>
                  </a:lnTo>
                  <a:lnTo>
                    <a:pt x="109248" y="7275"/>
                  </a:lnTo>
                  <a:lnTo>
                    <a:pt x="109294" y="7525"/>
                  </a:lnTo>
                  <a:lnTo>
                    <a:pt x="109857" y="8307"/>
                  </a:lnTo>
                  <a:lnTo>
                    <a:pt x="110606" y="8714"/>
                  </a:lnTo>
                  <a:lnTo>
                    <a:pt x="111236" y="8997"/>
                  </a:lnTo>
                  <a:lnTo>
                    <a:pt x="112245" y="9239"/>
                  </a:lnTo>
                  <a:lnTo>
                    <a:pt x="113543" y="9373"/>
                  </a:lnTo>
                  <a:lnTo>
                    <a:pt x="114069" y="10256"/>
                  </a:lnTo>
                  <a:lnTo>
                    <a:pt x="114075" y="10845"/>
                  </a:lnTo>
                  <a:lnTo>
                    <a:pt x="113957" y="11147"/>
                  </a:lnTo>
                  <a:lnTo>
                    <a:pt x="113967" y="11450"/>
                  </a:lnTo>
                  <a:lnTo>
                    <a:pt x="114054" y="11600"/>
                  </a:lnTo>
                  <a:lnTo>
                    <a:pt x="114412" y="11577"/>
                  </a:lnTo>
                  <a:lnTo>
                    <a:pt x="114812" y="11386"/>
                  </a:lnTo>
                  <a:lnTo>
                    <a:pt x="115582" y="10335"/>
                  </a:lnTo>
                  <a:lnTo>
                    <a:pt x="115969" y="10179"/>
                  </a:lnTo>
                  <a:lnTo>
                    <a:pt x="115920" y="9173"/>
                  </a:lnTo>
                  <a:lnTo>
                    <a:pt x="115503" y="8051"/>
                  </a:lnTo>
                  <a:lnTo>
                    <a:pt x="116373" y="7839"/>
                  </a:lnTo>
                  <a:lnTo>
                    <a:pt x="117376" y="6886"/>
                  </a:lnTo>
                  <a:lnTo>
                    <a:pt x="117787" y="6819"/>
                  </a:lnTo>
                  <a:lnTo>
                    <a:pt x="118361" y="6916"/>
                  </a:lnTo>
                  <a:lnTo>
                    <a:pt x="118718" y="7427"/>
                  </a:lnTo>
                  <a:lnTo>
                    <a:pt x="118729" y="7770"/>
                  </a:lnTo>
                  <a:lnTo>
                    <a:pt x="119290" y="9342"/>
                  </a:lnTo>
                  <a:lnTo>
                    <a:pt x="119525" y="9675"/>
                  </a:lnTo>
                  <a:lnTo>
                    <a:pt x="119514" y="8223"/>
                  </a:lnTo>
                  <a:lnTo>
                    <a:pt x="121704" y="8143"/>
                  </a:lnTo>
                  <a:lnTo>
                    <a:pt x="121677" y="6655"/>
                  </a:lnTo>
                  <a:lnTo>
                    <a:pt x="122798" y="6904"/>
                  </a:lnTo>
                  <a:lnTo>
                    <a:pt x="123372" y="6668"/>
                  </a:lnTo>
                  <a:lnTo>
                    <a:pt x="122668" y="9269"/>
                  </a:lnTo>
                  <a:lnTo>
                    <a:pt x="120803" y="16995"/>
                  </a:lnTo>
                  <a:lnTo>
                    <a:pt x="122543" y="16908"/>
                  </a:lnTo>
                  <a:lnTo>
                    <a:pt x="122978" y="17053"/>
                  </a:lnTo>
                  <a:lnTo>
                    <a:pt x="123273" y="17728"/>
                  </a:lnTo>
                  <a:lnTo>
                    <a:pt x="123228" y="18212"/>
                  </a:lnTo>
                  <a:lnTo>
                    <a:pt x="123270" y="18391"/>
                  </a:lnTo>
                  <a:lnTo>
                    <a:pt x="123402" y="18555"/>
                  </a:lnTo>
                  <a:lnTo>
                    <a:pt x="123955" y="18890"/>
                  </a:lnTo>
                  <a:lnTo>
                    <a:pt x="124891" y="18942"/>
                  </a:lnTo>
                  <a:lnTo>
                    <a:pt x="125166" y="18826"/>
                  </a:lnTo>
                  <a:lnTo>
                    <a:pt x="125361" y="18607"/>
                  </a:lnTo>
                  <a:lnTo>
                    <a:pt x="125580" y="18495"/>
                  </a:lnTo>
                  <a:lnTo>
                    <a:pt x="126961" y="18443"/>
                  </a:lnTo>
                  <a:lnTo>
                    <a:pt x="127503" y="17656"/>
                  </a:lnTo>
                  <a:lnTo>
                    <a:pt x="127729" y="16259"/>
                  </a:lnTo>
                  <a:lnTo>
                    <a:pt x="128283" y="16282"/>
                  </a:lnTo>
                  <a:lnTo>
                    <a:pt x="128985" y="16610"/>
                  </a:lnTo>
                  <a:lnTo>
                    <a:pt x="129107" y="16855"/>
                  </a:lnTo>
                  <a:lnTo>
                    <a:pt x="130826" y="17023"/>
                  </a:lnTo>
                  <a:lnTo>
                    <a:pt x="131466" y="17501"/>
                  </a:lnTo>
                  <a:lnTo>
                    <a:pt x="131030" y="18678"/>
                  </a:lnTo>
                  <a:lnTo>
                    <a:pt x="130776" y="19009"/>
                  </a:lnTo>
                  <a:lnTo>
                    <a:pt x="130700" y="19218"/>
                  </a:lnTo>
                  <a:lnTo>
                    <a:pt x="130783" y="20701"/>
                  </a:lnTo>
                  <a:lnTo>
                    <a:pt x="130853" y="20999"/>
                  </a:lnTo>
                  <a:lnTo>
                    <a:pt x="131784" y="22076"/>
                  </a:lnTo>
                  <a:lnTo>
                    <a:pt x="132664" y="22620"/>
                  </a:lnTo>
                  <a:lnTo>
                    <a:pt x="132859" y="22456"/>
                  </a:lnTo>
                  <a:lnTo>
                    <a:pt x="133053" y="22058"/>
                  </a:lnTo>
                  <a:lnTo>
                    <a:pt x="137562" y="22043"/>
                  </a:lnTo>
                  <a:lnTo>
                    <a:pt x="137321" y="23194"/>
                  </a:lnTo>
                  <a:lnTo>
                    <a:pt x="136851" y="23340"/>
                  </a:lnTo>
                  <a:lnTo>
                    <a:pt x="136130" y="25159"/>
                  </a:lnTo>
                  <a:lnTo>
                    <a:pt x="136334" y="25535"/>
                  </a:lnTo>
                  <a:lnTo>
                    <a:pt x="136605" y="25184"/>
                  </a:lnTo>
                  <a:lnTo>
                    <a:pt x="136907" y="24454"/>
                  </a:lnTo>
                  <a:lnTo>
                    <a:pt x="137794" y="24406"/>
                  </a:lnTo>
                  <a:lnTo>
                    <a:pt x="137655" y="24800"/>
                  </a:lnTo>
                  <a:lnTo>
                    <a:pt x="137109" y="24994"/>
                  </a:lnTo>
                  <a:lnTo>
                    <a:pt x="136912" y="26168"/>
                  </a:lnTo>
                  <a:lnTo>
                    <a:pt x="137093" y="27203"/>
                  </a:lnTo>
                  <a:lnTo>
                    <a:pt x="137322" y="27755"/>
                  </a:lnTo>
                  <a:lnTo>
                    <a:pt x="137274" y="28284"/>
                  </a:lnTo>
                  <a:lnTo>
                    <a:pt x="137152" y="28522"/>
                  </a:lnTo>
                  <a:lnTo>
                    <a:pt x="137205" y="28958"/>
                  </a:lnTo>
                  <a:lnTo>
                    <a:pt x="137364" y="28894"/>
                  </a:lnTo>
                  <a:lnTo>
                    <a:pt x="138632" y="27192"/>
                  </a:lnTo>
                  <a:lnTo>
                    <a:pt x="139944" y="27497"/>
                  </a:lnTo>
                  <a:lnTo>
                    <a:pt x="141227" y="27169"/>
                  </a:lnTo>
                  <a:lnTo>
                    <a:pt x="142516" y="25723"/>
                  </a:lnTo>
                  <a:lnTo>
                    <a:pt x="142607" y="25332"/>
                  </a:lnTo>
                  <a:lnTo>
                    <a:pt x="142742" y="25183"/>
                  </a:lnTo>
                  <a:lnTo>
                    <a:pt x="143549" y="25317"/>
                  </a:lnTo>
                  <a:lnTo>
                    <a:pt x="143608" y="25864"/>
                  </a:lnTo>
                  <a:lnTo>
                    <a:pt x="143243" y="27280"/>
                  </a:lnTo>
                  <a:lnTo>
                    <a:pt x="142346" y="28398"/>
                  </a:lnTo>
                  <a:lnTo>
                    <a:pt x="142294" y="29050"/>
                  </a:lnTo>
                  <a:lnTo>
                    <a:pt x="142833" y="29117"/>
                  </a:lnTo>
                  <a:lnTo>
                    <a:pt x="144400" y="29110"/>
                  </a:lnTo>
                  <a:lnTo>
                    <a:pt x="145106" y="28570"/>
                  </a:lnTo>
                  <a:lnTo>
                    <a:pt x="145777" y="28391"/>
                  </a:lnTo>
                  <a:lnTo>
                    <a:pt x="146222" y="29021"/>
                  </a:lnTo>
                  <a:lnTo>
                    <a:pt x="146231" y="30973"/>
                  </a:lnTo>
                  <a:lnTo>
                    <a:pt x="146986" y="31100"/>
                  </a:lnTo>
                  <a:lnTo>
                    <a:pt x="147681" y="31402"/>
                  </a:lnTo>
                  <a:lnTo>
                    <a:pt x="148041" y="31666"/>
                  </a:lnTo>
                  <a:lnTo>
                    <a:pt x="148560" y="32199"/>
                  </a:lnTo>
                  <a:lnTo>
                    <a:pt x="148782" y="32292"/>
                  </a:lnTo>
                  <a:lnTo>
                    <a:pt x="149724" y="31905"/>
                  </a:lnTo>
                  <a:lnTo>
                    <a:pt x="150191" y="31934"/>
                  </a:lnTo>
                  <a:lnTo>
                    <a:pt x="151051" y="32107"/>
                  </a:lnTo>
                  <a:lnTo>
                    <a:pt x="151962" y="33191"/>
                  </a:lnTo>
                  <a:lnTo>
                    <a:pt x="151354" y="34265"/>
                  </a:lnTo>
                  <a:lnTo>
                    <a:pt x="150352" y="34964"/>
                  </a:lnTo>
                  <a:lnTo>
                    <a:pt x="148506" y="37659"/>
                  </a:lnTo>
                  <a:lnTo>
                    <a:pt x="148881" y="38619"/>
                  </a:lnTo>
                  <a:lnTo>
                    <a:pt x="149746" y="38217"/>
                  </a:lnTo>
                  <a:lnTo>
                    <a:pt x="150569" y="38627"/>
                  </a:lnTo>
                  <a:lnTo>
                    <a:pt x="150816" y="38914"/>
                  </a:lnTo>
                  <a:lnTo>
                    <a:pt x="151298" y="38698"/>
                  </a:lnTo>
                  <a:lnTo>
                    <a:pt x="151451" y="38568"/>
                  </a:lnTo>
                  <a:lnTo>
                    <a:pt x="151548" y="38184"/>
                  </a:lnTo>
                  <a:lnTo>
                    <a:pt x="151447" y="37864"/>
                  </a:lnTo>
                  <a:lnTo>
                    <a:pt x="151113" y="37271"/>
                  </a:lnTo>
                  <a:lnTo>
                    <a:pt x="151523" y="37178"/>
                  </a:lnTo>
                  <a:lnTo>
                    <a:pt x="151783" y="37215"/>
                  </a:lnTo>
                  <a:lnTo>
                    <a:pt x="152833" y="37658"/>
                  </a:lnTo>
                  <a:lnTo>
                    <a:pt x="153306" y="37740"/>
                  </a:lnTo>
                  <a:lnTo>
                    <a:pt x="153619" y="38466"/>
                  </a:lnTo>
                  <a:lnTo>
                    <a:pt x="153591" y="38966"/>
                  </a:lnTo>
                  <a:lnTo>
                    <a:pt x="147431" y="39465"/>
                  </a:lnTo>
                  <a:lnTo>
                    <a:pt x="147403" y="41685"/>
                  </a:lnTo>
                  <a:lnTo>
                    <a:pt x="147572" y="43121"/>
                  </a:lnTo>
                  <a:lnTo>
                    <a:pt x="148185" y="43287"/>
                  </a:lnTo>
                  <a:lnTo>
                    <a:pt x="148626" y="43268"/>
                  </a:lnTo>
                  <a:lnTo>
                    <a:pt x="148320" y="43656"/>
                  </a:lnTo>
                  <a:lnTo>
                    <a:pt x="148236" y="44562"/>
                  </a:lnTo>
                  <a:lnTo>
                    <a:pt x="147889" y="45210"/>
                  </a:lnTo>
                  <a:lnTo>
                    <a:pt x="147409" y="45925"/>
                  </a:lnTo>
                  <a:lnTo>
                    <a:pt x="146885" y="46491"/>
                  </a:lnTo>
                  <a:lnTo>
                    <a:pt x="146329" y="46875"/>
                  </a:lnTo>
                  <a:lnTo>
                    <a:pt x="146357" y="48049"/>
                  </a:lnTo>
                  <a:lnTo>
                    <a:pt x="145812" y="48335"/>
                  </a:lnTo>
                  <a:lnTo>
                    <a:pt x="145107" y="49583"/>
                  </a:lnTo>
                  <a:lnTo>
                    <a:pt x="144246" y="50724"/>
                  </a:lnTo>
                  <a:lnTo>
                    <a:pt x="144027" y="51420"/>
                  </a:lnTo>
                  <a:lnTo>
                    <a:pt x="144291" y="51659"/>
                  </a:lnTo>
                  <a:lnTo>
                    <a:pt x="144734" y="52250"/>
                  </a:lnTo>
                  <a:lnTo>
                    <a:pt x="145890" y="53029"/>
                  </a:lnTo>
                  <a:lnTo>
                    <a:pt x="147262" y="53551"/>
                  </a:lnTo>
                  <a:lnTo>
                    <a:pt x="147261" y="53800"/>
                  </a:lnTo>
                  <a:lnTo>
                    <a:pt x="146802" y="54289"/>
                  </a:lnTo>
                  <a:lnTo>
                    <a:pt x="146639" y="54803"/>
                  </a:lnTo>
                  <a:lnTo>
                    <a:pt x="146677" y="55019"/>
                  </a:lnTo>
                  <a:lnTo>
                    <a:pt x="147038" y="55392"/>
                  </a:lnTo>
                  <a:lnTo>
                    <a:pt x="147333" y="55906"/>
                  </a:lnTo>
                  <a:lnTo>
                    <a:pt x="147353" y="57816"/>
                  </a:lnTo>
                  <a:lnTo>
                    <a:pt x="146986" y="57881"/>
                  </a:lnTo>
                  <a:lnTo>
                    <a:pt x="145851" y="58726"/>
                  </a:lnTo>
                  <a:lnTo>
                    <a:pt x="146649" y="59572"/>
                  </a:lnTo>
                  <a:lnTo>
                    <a:pt x="147630" y="60170"/>
                  </a:lnTo>
                  <a:lnTo>
                    <a:pt x="147602" y="60441"/>
                  </a:lnTo>
                  <a:lnTo>
                    <a:pt x="147418" y="60925"/>
                  </a:lnTo>
                  <a:lnTo>
                    <a:pt x="147026" y="63459"/>
                  </a:lnTo>
                  <a:lnTo>
                    <a:pt x="147064" y="64267"/>
                  </a:lnTo>
                  <a:lnTo>
                    <a:pt x="147189" y="64584"/>
                  </a:lnTo>
                  <a:lnTo>
                    <a:pt x="148197" y="65214"/>
                  </a:lnTo>
                  <a:lnTo>
                    <a:pt x="148728" y="65483"/>
                  </a:lnTo>
                  <a:lnTo>
                    <a:pt x="149200" y="65553"/>
                  </a:lnTo>
                  <a:lnTo>
                    <a:pt x="149404" y="65718"/>
                  </a:lnTo>
                  <a:lnTo>
                    <a:pt x="149387" y="66593"/>
                  </a:lnTo>
                  <a:lnTo>
                    <a:pt x="149445" y="67305"/>
                  </a:lnTo>
                  <a:lnTo>
                    <a:pt x="149801" y="69645"/>
                  </a:lnTo>
                  <a:lnTo>
                    <a:pt x="149978" y="70115"/>
                  </a:lnTo>
                  <a:lnTo>
                    <a:pt x="150373" y="70092"/>
                  </a:lnTo>
                  <a:lnTo>
                    <a:pt x="150543" y="70204"/>
                  </a:lnTo>
                  <a:lnTo>
                    <a:pt x="150761" y="70633"/>
                  </a:lnTo>
                  <a:lnTo>
                    <a:pt x="150827" y="71021"/>
                  </a:lnTo>
                  <a:lnTo>
                    <a:pt x="150816" y="71166"/>
                  </a:lnTo>
                  <a:lnTo>
                    <a:pt x="150622" y="71568"/>
                  </a:lnTo>
                  <a:lnTo>
                    <a:pt x="150362" y="71803"/>
                  </a:lnTo>
                  <a:lnTo>
                    <a:pt x="149633" y="73079"/>
                  </a:lnTo>
                  <a:lnTo>
                    <a:pt x="149677" y="75229"/>
                  </a:lnTo>
                  <a:lnTo>
                    <a:pt x="149843" y="75937"/>
                  </a:lnTo>
                  <a:lnTo>
                    <a:pt x="150231" y="76645"/>
                  </a:lnTo>
                  <a:lnTo>
                    <a:pt x="150314" y="76947"/>
                  </a:lnTo>
                  <a:lnTo>
                    <a:pt x="150317" y="77342"/>
                  </a:lnTo>
                  <a:lnTo>
                    <a:pt x="150234" y="77617"/>
                  </a:lnTo>
                  <a:lnTo>
                    <a:pt x="150247" y="78735"/>
                  </a:lnTo>
                  <a:lnTo>
                    <a:pt x="150538" y="79470"/>
                  </a:lnTo>
                  <a:lnTo>
                    <a:pt x="150481" y="81824"/>
                  </a:lnTo>
                  <a:lnTo>
                    <a:pt x="149954" y="83061"/>
                  </a:lnTo>
                  <a:lnTo>
                    <a:pt x="149877" y="84164"/>
                  </a:lnTo>
                  <a:lnTo>
                    <a:pt x="150643" y="83922"/>
                  </a:lnTo>
                  <a:lnTo>
                    <a:pt x="152166" y="83930"/>
                  </a:lnTo>
                  <a:lnTo>
                    <a:pt x="154164" y="82837"/>
                  </a:lnTo>
                  <a:lnTo>
                    <a:pt x="155127" y="83530"/>
                  </a:lnTo>
                  <a:lnTo>
                    <a:pt x="155401" y="83902"/>
                  </a:lnTo>
                  <a:lnTo>
                    <a:pt x="155450" y="85113"/>
                  </a:lnTo>
                  <a:lnTo>
                    <a:pt x="155270" y="86615"/>
                  </a:lnTo>
                  <a:lnTo>
                    <a:pt x="155056" y="86813"/>
                  </a:lnTo>
                  <a:lnTo>
                    <a:pt x="154647" y="87022"/>
                  </a:lnTo>
                  <a:lnTo>
                    <a:pt x="154509" y="87204"/>
                  </a:lnTo>
                  <a:lnTo>
                    <a:pt x="154412" y="87517"/>
                  </a:lnTo>
                  <a:lnTo>
                    <a:pt x="154503" y="90580"/>
                  </a:lnTo>
                  <a:lnTo>
                    <a:pt x="154662" y="90893"/>
                  </a:lnTo>
                  <a:lnTo>
                    <a:pt x="155711" y="91731"/>
                  </a:lnTo>
                  <a:lnTo>
                    <a:pt x="156636" y="91653"/>
                  </a:lnTo>
                  <a:lnTo>
                    <a:pt x="157473" y="92063"/>
                  </a:lnTo>
                  <a:lnTo>
                    <a:pt x="157390" y="92511"/>
                  </a:lnTo>
                  <a:lnTo>
                    <a:pt x="157248" y="92662"/>
                  </a:lnTo>
                  <a:lnTo>
                    <a:pt x="157903" y="94255"/>
                  </a:lnTo>
                  <a:lnTo>
                    <a:pt x="158810" y="95536"/>
                  </a:lnTo>
                  <a:lnTo>
                    <a:pt x="159273" y="97414"/>
                  </a:lnTo>
                  <a:lnTo>
                    <a:pt x="159537" y="97582"/>
                  </a:lnTo>
                  <a:lnTo>
                    <a:pt x="159727" y="97888"/>
                  </a:lnTo>
                  <a:lnTo>
                    <a:pt x="159817" y="100053"/>
                  </a:lnTo>
                  <a:lnTo>
                    <a:pt x="159661" y="100779"/>
                  </a:lnTo>
                  <a:lnTo>
                    <a:pt x="159284" y="100939"/>
                  </a:lnTo>
                  <a:lnTo>
                    <a:pt x="159077" y="101249"/>
                  </a:lnTo>
                  <a:lnTo>
                    <a:pt x="159045" y="101469"/>
                  </a:lnTo>
                  <a:lnTo>
                    <a:pt x="159169" y="101809"/>
                  </a:lnTo>
                  <a:lnTo>
                    <a:pt x="159858" y="102061"/>
                  </a:lnTo>
                  <a:lnTo>
                    <a:pt x="161073" y="101845"/>
                  </a:lnTo>
                  <a:lnTo>
                    <a:pt x="161664" y="101946"/>
                  </a:lnTo>
                  <a:lnTo>
                    <a:pt x="162900" y="102334"/>
                  </a:lnTo>
                  <a:lnTo>
                    <a:pt x="163885" y="102852"/>
                  </a:lnTo>
                  <a:lnTo>
                    <a:pt x="164875" y="103251"/>
                  </a:lnTo>
                  <a:lnTo>
                    <a:pt x="165615" y="102238"/>
                  </a:lnTo>
                  <a:lnTo>
                    <a:pt x="166432" y="102193"/>
                  </a:lnTo>
                  <a:lnTo>
                    <a:pt x="166799" y="101687"/>
                  </a:lnTo>
                  <a:lnTo>
                    <a:pt x="166841" y="101422"/>
                  </a:lnTo>
                  <a:lnTo>
                    <a:pt x="167010" y="101236"/>
                  </a:lnTo>
                  <a:lnTo>
                    <a:pt x="167172" y="101170"/>
                  </a:lnTo>
                  <a:lnTo>
                    <a:pt x="167895" y="101165"/>
                  </a:lnTo>
                  <a:lnTo>
                    <a:pt x="168196" y="100834"/>
                  </a:lnTo>
                  <a:lnTo>
                    <a:pt x="168234" y="99857"/>
                  </a:lnTo>
                  <a:lnTo>
                    <a:pt x="167943" y="99038"/>
                  </a:lnTo>
                  <a:lnTo>
                    <a:pt x="167658" y="97707"/>
                  </a:lnTo>
                  <a:lnTo>
                    <a:pt x="167834" y="97737"/>
                  </a:lnTo>
                  <a:lnTo>
                    <a:pt x="168181" y="98057"/>
                  </a:lnTo>
                  <a:lnTo>
                    <a:pt x="168606" y="98165"/>
                  </a:lnTo>
                  <a:lnTo>
                    <a:pt x="169063" y="97259"/>
                  </a:lnTo>
                  <a:lnTo>
                    <a:pt x="169523" y="96656"/>
                  </a:lnTo>
                  <a:lnTo>
                    <a:pt x="169769" y="96700"/>
                  </a:lnTo>
                  <a:lnTo>
                    <a:pt x="170125" y="96927"/>
                  </a:lnTo>
                  <a:lnTo>
                    <a:pt x="170620" y="96972"/>
                  </a:lnTo>
                  <a:lnTo>
                    <a:pt x="171556" y="96490"/>
                  </a:lnTo>
                  <a:lnTo>
                    <a:pt x="171670" y="96333"/>
                  </a:lnTo>
                  <a:lnTo>
                    <a:pt x="171640" y="93368"/>
                  </a:lnTo>
                  <a:lnTo>
                    <a:pt x="172031" y="93308"/>
                  </a:lnTo>
                  <a:lnTo>
                    <a:pt x="172364" y="93390"/>
                  </a:lnTo>
                  <a:lnTo>
                    <a:pt x="172686" y="93729"/>
                  </a:lnTo>
                  <a:lnTo>
                    <a:pt x="173067" y="94851"/>
                  </a:lnTo>
                  <a:lnTo>
                    <a:pt x="173351" y="95249"/>
                  </a:lnTo>
                  <a:lnTo>
                    <a:pt x="173385" y="95611"/>
                  </a:lnTo>
                  <a:lnTo>
                    <a:pt x="173171" y="95850"/>
                  </a:lnTo>
                  <a:lnTo>
                    <a:pt x="172925" y="95905"/>
                  </a:lnTo>
                  <a:lnTo>
                    <a:pt x="172918" y="96140"/>
                  </a:lnTo>
                  <a:lnTo>
                    <a:pt x="173386" y="96729"/>
                  </a:lnTo>
                  <a:lnTo>
                    <a:pt x="174057" y="97414"/>
                  </a:lnTo>
                  <a:lnTo>
                    <a:pt x="174611" y="97861"/>
                  </a:lnTo>
                  <a:lnTo>
                    <a:pt x="175847" y="97943"/>
                  </a:lnTo>
                  <a:lnTo>
                    <a:pt x="176615" y="98093"/>
                  </a:lnTo>
                  <a:lnTo>
                    <a:pt x="177018" y="98404"/>
                  </a:lnTo>
                  <a:lnTo>
                    <a:pt x="176691" y="99281"/>
                  </a:lnTo>
                  <a:lnTo>
                    <a:pt x="176400" y="99762"/>
                  </a:lnTo>
                  <a:lnTo>
                    <a:pt x="176075" y="101227"/>
                  </a:lnTo>
                  <a:lnTo>
                    <a:pt x="175940" y="101540"/>
                  </a:lnTo>
                  <a:lnTo>
                    <a:pt x="175719" y="101853"/>
                  </a:lnTo>
                  <a:lnTo>
                    <a:pt x="175075" y="101972"/>
                  </a:lnTo>
                  <a:lnTo>
                    <a:pt x="174034" y="102371"/>
                  </a:lnTo>
                  <a:lnTo>
                    <a:pt x="173899" y="102486"/>
                  </a:lnTo>
                  <a:lnTo>
                    <a:pt x="173747" y="103123"/>
                  </a:lnTo>
                  <a:lnTo>
                    <a:pt x="173842" y="103404"/>
                  </a:lnTo>
                  <a:lnTo>
                    <a:pt x="183396" y="103409"/>
                  </a:lnTo>
                  <a:lnTo>
                    <a:pt x="183188" y="103893"/>
                  </a:lnTo>
                  <a:lnTo>
                    <a:pt x="183643" y="104736"/>
                  </a:lnTo>
                  <a:lnTo>
                    <a:pt x="183788" y="104799"/>
                  </a:lnTo>
                  <a:lnTo>
                    <a:pt x="183774" y="104941"/>
                  </a:lnTo>
                  <a:lnTo>
                    <a:pt x="183349" y="105634"/>
                  </a:lnTo>
                  <a:lnTo>
                    <a:pt x="182336" y="106878"/>
                  </a:lnTo>
                  <a:lnTo>
                    <a:pt x="182003" y="107422"/>
                  </a:lnTo>
                  <a:lnTo>
                    <a:pt x="181906" y="107709"/>
                  </a:lnTo>
                  <a:lnTo>
                    <a:pt x="182003" y="108141"/>
                  </a:lnTo>
                  <a:lnTo>
                    <a:pt x="183327" y="109074"/>
                  </a:lnTo>
                  <a:lnTo>
                    <a:pt x="183804" y="109319"/>
                  </a:lnTo>
                  <a:lnTo>
                    <a:pt x="184081" y="109270"/>
                  </a:lnTo>
                  <a:lnTo>
                    <a:pt x="184000" y="116262"/>
                  </a:lnTo>
                  <a:lnTo>
                    <a:pt x="183852" y="127625"/>
                  </a:lnTo>
                  <a:lnTo>
                    <a:pt x="184094" y="127649"/>
                  </a:lnTo>
                  <a:lnTo>
                    <a:pt x="184709" y="128521"/>
                  </a:lnTo>
                  <a:lnTo>
                    <a:pt x="185176" y="129851"/>
                  </a:lnTo>
                  <a:lnTo>
                    <a:pt x="185090" y="130418"/>
                  </a:lnTo>
                  <a:lnTo>
                    <a:pt x="185463" y="130798"/>
                  </a:lnTo>
                  <a:lnTo>
                    <a:pt x="185211" y="132367"/>
                  </a:lnTo>
                  <a:lnTo>
                    <a:pt x="184897" y="132594"/>
                  </a:lnTo>
                  <a:lnTo>
                    <a:pt x="184566" y="132713"/>
                  </a:lnTo>
                  <a:lnTo>
                    <a:pt x="184431" y="132889"/>
                  </a:lnTo>
                  <a:lnTo>
                    <a:pt x="183788" y="134662"/>
                  </a:lnTo>
                  <a:lnTo>
                    <a:pt x="183721" y="138367"/>
                  </a:lnTo>
                  <a:lnTo>
                    <a:pt x="184840" y="137542"/>
                  </a:lnTo>
                  <a:lnTo>
                    <a:pt x="185044" y="137128"/>
                  </a:lnTo>
                  <a:lnTo>
                    <a:pt x="185030" y="136815"/>
                  </a:lnTo>
                  <a:lnTo>
                    <a:pt x="186038" y="136587"/>
                  </a:lnTo>
                  <a:lnTo>
                    <a:pt x="186466" y="136691"/>
                  </a:lnTo>
                  <a:lnTo>
                    <a:pt x="187532" y="134995"/>
                  </a:lnTo>
                  <a:lnTo>
                    <a:pt x="187960" y="135256"/>
                  </a:lnTo>
                  <a:lnTo>
                    <a:pt x="188195" y="135722"/>
                  </a:lnTo>
                  <a:lnTo>
                    <a:pt x="188658" y="136135"/>
                  </a:lnTo>
                  <a:lnTo>
                    <a:pt x="189372" y="135505"/>
                  </a:lnTo>
                  <a:lnTo>
                    <a:pt x="190731" y="135181"/>
                  </a:lnTo>
                  <a:lnTo>
                    <a:pt x="190909" y="135729"/>
                  </a:lnTo>
                  <a:lnTo>
                    <a:pt x="191624" y="136467"/>
                  </a:lnTo>
                  <a:lnTo>
                    <a:pt x="192000" y="137205"/>
                  </a:lnTo>
                  <a:lnTo>
                    <a:pt x="192649" y="137477"/>
                  </a:lnTo>
                  <a:lnTo>
                    <a:pt x="193688" y="137566"/>
                  </a:lnTo>
                  <a:lnTo>
                    <a:pt x="193854" y="137756"/>
                  </a:lnTo>
                  <a:lnTo>
                    <a:pt x="194699" y="137869"/>
                  </a:lnTo>
                  <a:lnTo>
                    <a:pt x="195238" y="138047"/>
                  </a:lnTo>
                  <a:lnTo>
                    <a:pt x="195296" y="138193"/>
                  </a:lnTo>
                  <a:lnTo>
                    <a:pt x="195041" y="138659"/>
                  </a:lnTo>
                  <a:lnTo>
                    <a:pt x="194775" y="138696"/>
                  </a:lnTo>
                  <a:lnTo>
                    <a:pt x="194475" y="138938"/>
                  </a:lnTo>
                  <a:lnTo>
                    <a:pt x="194012" y="139407"/>
                  </a:lnTo>
                  <a:lnTo>
                    <a:pt x="193591" y="139970"/>
                  </a:lnTo>
                  <a:lnTo>
                    <a:pt x="193374" y="140015"/>
                  </a:lnTo>
                  <a:lnTo>
                    <a:pt x="192828" y="139974"/>
                  </a:lnTo>
                  <a:lnTo>
                    <a:pt x="192732" y="140223"/>
                  </a:lnTo>
                  <a:lnTo>
                    <a:pt x="192704" y="140578"/>
                  </a:lnTo>
                  <a:lnTo>
                    <a:pt x="192759" y="140850"/>
                  </a:lnTo>
                  <a:lnTo>
                    <a:pt x="192914" y="141271"/>
                  </a:lnTo>
                  <a:lnTo>
                    <a:pt x="193170" y="141591"/>
                  </a:lnTo>
                  <a:lnTo>
                    <a:pt x="193636" y="141890"/>
                  </a:lnTo>
                  <a:lnTo>
                    <a:pt x="194561" y="142087"/>
                  </a:lnTo>
                  <a:lnTo>
                    <a:pt x="194585" y="142329"/>
                  </a:lnTo>
                  <a:lnTo>
                    <a:pt x="194384" y="142587"/>
                  </a:lnTo>
                  <a:lnTo>
                    <a:pt x="194215" y="142583"/>
                  </a:lnTo>
                  <a:lnTo>
                    <a:pt x="194046" y="142713"/>
                  </a:lnTo>
                  <a:lnTo>
                    <a:pt x="194039" y="142870"/>
                  </a:lnTo>
                  <a:lnTo>
                    <a:pt x="194164" y="143213"/>
                  </a:lnTo>
                  <a:lnTo>
                    <a:pt x="194719" y="143425"/>
                  </a:lnTo>
                  <a:lnTo>
                    <a:pt x="194402" y="143701"/>
                  </a:lnTo>
                  <a:lnTo>
                    <a:pt x="193911" y="144435"/>
                  </a:lnTo>
                  <a:lnTo>
                    <a:pt x="193946" y="144875"/>
                  </a:lnTo>
                  <a:lnTo>
                    <a:pt x="194532" y="145378"/>
                  </a:lnTo>
                  <a:lnTo>
                    <a:pt x="194636" y="145546"/>
                  </a:lnTo>
                  <a:lnTo>
                    <a:pt x="194615" y="145676"/>
                  </a:lnTo>
                  <a:lnTo>
                    <a:pt x="194380" y="145926"/>
                  </a:lnTo>
                  <a:lnTo>
                    <a:pt x="194305" y="146243"/>
                  </a:lnTo>
                  <a:lnTo>
                    <a:pt x="194322" y="146533"/>
                  </a:lnTo>
                  <a:lnTo>
                    <a:pt x="194580" y="147059"/>
                  </a:lnTo>
                  <a:lnTo>
                    <a:pt x="194132" y="147197"/>
                  </a:lnTo>
                  <a:lnTo>
                    <a:pt x="193949" y="147398"/>
                  </a:lnTo>
                  <a:lnTo>
                    <a:pt x="193918" y="147633"/>
                  </a:lnTo>
                  <a:lnTo>
                    <a:pt x="194045" y="147950"/>
                  </a:lnTo>
                  <a:lnTo>
                    <a:pt x="194038" y="148121"/>
                  </a:lnTo>
                  <a:lnTo>
                    <a:pt x="193607" y="148576"/>
                  </a:lnTo>
                  <a:lnTo>
                    <a:pt x="193549" y="148956"/>
                  </a:lnTo>
                  <a:lnTo>
                    <a:pt x="193269" y="149485"/>
                  </a:lnTo>
                  <a:lnTo>
                    <a:pt x="193263" y="149825"/>
                  </a:lnTo>
                  <a:lnTo>
                    <a:pt x="193376" y="149448"/>
                  </a:lnTo>
                  <a:lnTo>
                    <a:pt x="193624" y="149098"/>
                  </a:lnTo>
                  <a:lnTo>
                    <a:pt x="193801" y="148591"/>
                  </a:lnTo>
                  <a:lnTo>
                    <a:pt x="194177" y="148248"/>
                  </a:lnTo>
                  <a:lnTo>
                    <a:pt x="194066" y="147607"/>
                  </a:lnTo>
                  <a:lnTo>
                    <a:pt x="194208" y="147294"/>
                  </a:lnTo>
                  <a:lnTo>
                    <a:pt x="194491" y="147256"/>
                  </a:lnTo>
                  <a:lnTo>
                    <a:pt x="194718" y="147104"/>
                  </a:lnTo>
                  <a:lnTo>
                    <a:pt x="194701" y="146951"/>
                  </a:lnTo>
                  <a:lnTo>
                    <a:pt x="194446" y="146511"/>
                  </a:lnTo>
                  <a:lnTo>
                    <a:pt x="194405" y="146246"/>
                  </a:lnTo>
                  <a:lnTo>
                    <a:pt x="194491" y="146015"/>
                  </a:lnTo>
                  <a:lnTo>
                    <a:pt x="194764" y="145524"/>
                  </a:lnTo>
                  <a:lnTo>
                    <a:pt x="194557" y="145222"/>
                  </a:lnTo>
                  <a:lnTo>
                    <a:pt x="194143" y="144905"/>
                  </a:lnTo>
                  <a:lnTo>
                    <a:pt x="194043" y="144715"/>
                  </a:lnTo>
                  <a:lnTo>
                    <a:pt x="194036" y="144543"/>
                  </a:lnTo>
                  <a:lnTo>
                    <a:pt x="194332" y="144145"/>
                  </a:lnTo>
                  <a:lnTo>
                    <a:pt x="194446" y="143854"/>
                  </a:lnTo>
                  <a:lnTo>
                    <a:pt x="194847" y="143507"/>
                  </a:lnTo>
                  <a:lnTo>
                    <a:pt x="194854" y="143377"/>
                  </a:lnTo>
                  <a:lnTo>
                    <a:pt x="194691" y="143235"/>
                  </a:lnTo>
                  <a:lnTo>
                    <a:pt x="194250" y="143015"/>
                  </a:lnTo>
                  <a:lnTo>
                    <a:pt x="194288" y="142866"/>
                  </a:lnTo>
                  <a:lnTo>
                    <a:pt x="194588" y="142594"/>
                  </a:lnTo>
                  <a:lnTo>
                    <a:pt x="194719" y="142367"/>
                  </a:lnTo>
                  <a:lnTo>
                    <a:pt x="194688" y="142024"/>
                  </a:lnTo>
                  <a:lnTo>
                    <a:pt x="194457" y="141841"/>
                  </a:lnTo>
                  <a:lnTo>
                    <a:pt x="193629" y="141755"/>
                  </a:lnTo>
                  <a:lnTo>
                    <a:pt x="193253" y="141495"/>
                  </a:lnTo>
                  <a:lnTo>
                    <a:pt x="192904" y="140954"/>
                  </a:lnTo>
                  <a:lnTo>
                    <a:pt x="192804" y="140660"/>
                  </a:lnTo>
                  <a:lnTo>
                    <a:pt x="192801" y="140346"/>
                  </a:lnTo>
                  <a:lnTo>
                    <a:pt x="192966" y="139993"/>
                  </a:lnTo>
                  <a:lnTo>
                    <a:pt x="193287" y="140138"/>
                  </a:lnTo>
                  <a:lnTo>
                    <a:pt x="193705" y="140026"/>
                  </a:lnTo>
                  <a:lnTo>
                    <a:pt x="194219" y="139310"/>
                  </a:lnTo>
                  <a:lnTo>
                    <a:pt x="194837" y="138793"/>
                  </a:lnTo>
                  <a:lnTo>
                    <a:pt x="195082" y="138715"/>
                  </a:lnTo>
                  <a:lnTo>
                    <a:pt x="195357" y="138312"/>
                  </a:lnTo>
                  <a:lnTo>
                    <a:pt x="195619" y="137975"/>
                  </a:lnTo>
                  <a:lnTo>
                    <a:pt x="195563" y="137582"/>
                  </a:lnTo>
                  <a:lnTo>
                    <a:pt x="195590" y="137146"/>
                  </a:lnTo>
                  <a:lnTo>
                    <a:pt x="195998" y="136087"/>
                  </a:lnTo>
                  <a:lnTo>
                    <a:pt x="196136" y="135908"/>
                  </a:lnTo>
                  <a:lnTo>
                    <a:pt x="196340" y="135953"/>
                  </a:lnTo>
                  <a:lnTo>
                    <a:pt x="196953" y="137035"/>
                  </a:lnTo>
                  <a:lnTo>
                    <a:pt x="197651" y="136382"/>
                  </a:lnTo>
                  <a:lnTo>
                    <a:pt x="198235" y="136058"/>
                  </a:lnTo>
                  <a:lnTo>
                    <a:pt x="198197" y="135723"/>
                  </a:lnTo>
                  <a:lnTo>
                    <a:pt x="198002" y="135307"/>
                  </a:lnTo>
                  <a:lnTo>
                    <a:pt x="198683" y="134555"/>
                  </a:lnTo>
                  <a:lnTo>
                    <a:pt x="199549" y="133846"/>
                  </a:lnTo>
                  <a:lnTo>
                    <a:pt x="200012" y="133596"/>
                  </a:lnTo>
                  <a:lnTo>
                    <a:pt x="201041" y="133912"/>
                  </a:lnTo>
                  <a:lnTo>
                    <a:pt x="202001" y="134396"/>
                  </a:lnTo>
                  <a:lnTo>
                    <a:pt x="202574" y="134068"/>
                  </a:lnTo>
                  <a:lnTo>
                    <a:pt x="205909" y="134048"/>
                  </a:lnTo>
                  <a:lnTo>
                    <a:pt x="206628" y="133504"/>
                  </a:lnTo>
                  <a:lnTo>
                    <a:pt x="207211" y="133616"/>
                  </a:lnTo>
                  <a:lnTo>
                    <a:pt x="207353" y="133859"/>
                  </a:lnTo>
                  <a:lnTo>
                    <a:pt x="207453" y="136403"/>
                  </a:lnTo>
                  <a:lnTo>
                    <a:pt x="207467" y="136597"/>
                  </a:lnTo>
                  <a:lnTo>
                    <a:pt x="207868" y="146178"/>
                  </a:lnTo>
                  <a:lnTo>
                    <a:pt x="207883" y="146533"/>
                  </a:lnTo>
                  <a:lnTo>
                    <a:pt x="207893" y="146775"/>
                  </a:lnTo>
                  <a:lnTo>
                    <a:pt x="207944" y="147972"/>
                  </a:lnTo>
                  <a:lnTo>
                    <a:pt x="208256" y="155427"/>
                  </a:lnTo>
                  <a:lnTo>
                    <a:pt x="208723" y="166122"/>
                  </a:lnTo>
                  <a:lnTo>
                    <a:pt x="208857" y="169209"/>
                  </a:lnTo>
                  <a:lnTo>
                    <a:pt x="209059" y="173836"/>
                  </a:lnTo>
                  <a:lnTo>
                    <a:pt x="209069" y="173989"/>
                  </a:lnTo>
                  <a:lnTo>
                    <a:pt x="209203" y="177393"/>
                  </a:lnTo>
                  <a:lnTo>
                    <a:pt x="209281" y="179379"/>
                  </a:lnTo>
                  <a:lnTo>
                    <a:pt x="209868" y="194321"/>
                  </a:lnTo>
                  <a:lnTo>
                    <a:pt x="209988" y="195729"/>
                  </a:lnTo>
                  <a:lnTo>
                    <a:pt x="210812" y="217649"/>
                  </a:lnTo>
                  <a:lnTo>
                    <a:pt x="210820" y="217873"/>
                  </a:lnTo>
                  <a:lnTo>
                    <a:pt x="210905" y="220709"/>
                  </a:lnTo>
                  <a:lnTo>
                    <a:pt x="210911" y="220940"/>
                  </a:lnTo>
                  <a:lnTo>
                    <a:pt x="210919" y="221262"/>
                  </a:lnTo>
                  <a:lnTo>
                    <a:pt x="210932" y="221787"/>
                  </a:lnTo>
                  <a:lnTo>
                    <a:pt x="211161" y="227903"/>
                  </a:lnTo>
                  <a:lnTo>
                    <a:pt x="210838" y="227918"/>
                  </a:lnTo>
                  <a:lnTo>
                    <a:pt x="210836" y="232299"/>
                  </a:lnTo>
                  <a:lnTo>
                    <a:pt x="210587" y="232380"/>
                  </a:lnTo>
                  <a:lnTo>
                    <a:pt x="208456" y="232256"/>
                  </a:lnTo>
                  <a:lnTo>
                    <a:pt x="208137" y="232428"/>
                  </a:lnTo>
                  <a:lnTo>
                    <a:pt x="208110" y="233024"/>
                  </a:lnTo>
                  <a:lnTo>
                    <a:pt x="208329" y="233278"/>
                  </a:lnTo>
                  <a:lnTo>
                    <a:pt x="208199" y="234116"/>
                  </a:lnTo>
                  <a:lnTo>
                    <a:pt x="208065" y="234165"/>
                  </a:lnTo>
                  <a:lnTo>
                    <a:pt x="207814" y="233650"/>
                  </a:lnTo>
                  <a:lnTo>
                    <a:pt x="207790" y="233293"/>
                  </a:lnTo>
                  <a:lnTo>
                    <a:pt x="207423" y="232144"/>
                  </a:lnTo>
                  <a:lnTo>
                    <a:pt x="206641" y="230352"/>
                  </a:lnTo>
                  <a:lnTo>
                    <a:pt x="205954" y="228995"/>
                  </a:lnTo>
                  <a:lnTo>
                    <a:pt x="205666" y="228622"/>
                  </a:lnTo>
                  <a:lnTo>
                    <a:pt x="204640" y="228766"/>
                  </a:lnTo>
                  <a:lnTo>
                    <a:pt x="204588" y="228410"/>
                  </a:lnTo>
                  <a:lnTo>
                    <a:pt x="204945" y="228212"/>
                  </a:lnTo>
                  <a:lnTo>
                    <a:pt x="205261" y="227008"/>
                  </a:lnTo>
                  <a:lnTo>
                    <a:pt x="205243" y="225726"/>
                  </a:lnTo>
                  <a:lnTo>
                    <a:pt x="205175" y="225358"/>
                  </a:lnTo>
                  <a:lnTo>
                    <a:pt x="202147" y="226726"/>
                  </a:lnTo>
                  <a:lnTo>
                    <a:pt x="202141" y="227779"/>
                  </a:lnTo>
                  <a:lnTo>
                    <a:pt x="199525" y="227819"/>
                  </a:lnTo>
                  <a:lnTo>
                    <a:pt x="198124" y="225164"/>
                  </a:lnTo>
                  <a:lnTo>
                    <a:pt x="194882" y="227949"/>
                  </a:lnTo>
                  <a:lnTo>
                    <a:pt x="194742" y="227758"/>
                  </a:lnTo>
                  <a:lnTo>
                    <a:pt x="194516" y="227195"/>
                  </a:lnTo>
                  <a:lnTo>
                    <a:pt x="195165" y="227042"/>
                  </a:lnTo>
                  <a:lnTo>
                    <a:pt x="195230" y="226792"/>
                  </a:lnTo>
                  <a:lnTo>
                    <a:pt x="194605" y="225890"/>
                  </a:lnTo>
                  <a:lnTo>
                    <a:pt x="194362" y="225871"/>
                  </a:lnTo>
                  <a:lnTo>
                    <a:pt x="193874" y="226110"/>
                  </a:lnTo>
                  <a:lnTo>
                    <a:pt x="193685" y="226084"/>
                  </a:lnTo>
                  <a:lnTo>
                    <a:pt x="193102" y="225476"/>
                  </a:lnTo>
                  <a:lnTo>
                    <a:pt x="192886" y="225062"/>
                  </a:lnTo>
                  <a:lnTo>
                    <a:pt x="192652" y="224883"/>
                  </a:lnTo>
                  <a:lnTo>
                    <a:pt x="191743" y="224436"/>
                  </a:lnTo>
                  <a:lnTo>
                    <a:pt x="190805" y="224198"/>
                  </a:lnTo>
                  <a:lnTo>
                    <a:pt x="189247" y="224556"/>
                  </a:lnTo>
                  <a:lnTo>
                    <a:pt x="188454" y="224869"/>
                  </a:lnTo>
                  <a:lnTo>
                    <a:pt x="188258" y="225014"/>
                  </a:lnTo>
                  <a:lnTo>
                    <a:pt x="187682" y="225801"/>
                  </a:lnTo>
                  <a:lnTo>
                    <a:pt x="188208" y="226245"/>
                  </a:lnTo>
                  <a:lnTo>
                    <a:pt x="188451" y="227124"/>
                  </a:lnTo>
                  <a:lnTo>
                    <a:pt x="188032" y="227784"/>
                  </a:lnTo>
                  <a:lnTo>
                    <a:pt x="187803" y="228328"/>
                  </a:lnTo>
                  <a:lnTo>
                    <a:pt x="187652" y="228816"/>
                  </a:lnTo>
                  <a:lnTo>
                    <a:pt x="187638" y="229126"/>
                  </a:lnTo>
                  <a:lnTo>
                    <a:pt x="186362" y="231113"/>
                  </a:lnTo>
                  <a:lnTo>
                    <a:pt x="186013" y="232220"/>
                  </a:lnTo>
                  <a:lnTo>
                    <a:pt x="186229" y="232723"/>
                  </a:lnTo>
                  <a:lnTo>
                    <a:pt x="186490" y="232522"/>
                  </a:lnTo>
                  <a:lnTo>
                    <a:pt x="186575" y="232939"/>
                  </a:lnTo>
                  <a:lnTo>
                    <a:pt x="186528" y="233683"/>
                  </a:lnTo>
                  <a:lnTo>
                    <a:pt x="186168" y="234259"/>
                  </a:lnTo>
                  <a:lnTo>
                    <a:pt x="185238" y="234870"/>
                  </a:lnTo>
                  <a:lnTo>
                    <a:pt x="184521" y="235456"/>
                  </a:lnTo>
                  <a:lnTo>
                    <a:pt x="183482" y="236672"/>
                  </a:lnTo>
                  <a:lnTo>
                    <a:pt x="183079" y="236809"/>
                  </a:lnTo>
                  <a:lnTo>
                    <a:pt x="182459" y="236637"/>
                  </a:lnTo>
                  <a:lnTo>
                    <a:pt x="181251" y="237275"/>
                  </a:lnTo>
                  <a:lnTo>
                    <a:pt x="181117" y="236998"/>
                  </a:lnTo>
                  <a:lnTo>
                    <a:pt x="181327" y="236357"/>
                  </a:lnTo>
                  <a:lnTo>
                    <a:pt x="181234" y="235858"/>
                  </a:lnTo>
                  <a:lnTo>
                    <a:pt x="180699" y="235179"/>
                  </a:lnTo>
                  <a:lnTo>
                    <a:pt x="180604" y="234575"/>
                  </a:lnTo>
                  <a:lnTo>
                    <a:pt x="180494" y="234336"/>
                  </a:lnTo>
                  <a:lnTo>
                    <a:pt x="180326" y="234128"/>
                  </a:lnTo>
                  <a:lnTo>
                    <a:pt x="179976" y="233975"/>
                  </a:lnTo>
                  <a:lnTo>
                    <a:pt x="179898" y="233800"/>
                  </a:lnTo>
                  <a:lnTo>
                    <a:pt x="180100" y="233449"/>
                  </a:lnTo>
                  <a:lnTo>
                    <a:pt x="180323" y="232644"/>
                  </a:lnTo>
                  <a:lnTo>
                    <a:pt x="180838" y="231608"/>
                  </a:lnTo>
                  <a:lnTo>
                    <a:pt x="180866" y="231239"/>
                  </a:lnTo>
                  <a:lnTo>
                    <a:pt x="180873" y="230766"/>
                  </a:lnTo>
                  <a:lnTo>
                    <a:pt x="181058" y="230688"/>
                  </a:lnTo>
                  <a:lnTo>
                    <a:pt x="181751" y="230953"/>
                  </a:lnTo>
                  <a:lnTo>
                    <a:pt x="181902" y="230807"/>
                  </a:lnTo>
                  <a:lnTo>
                    <a:pt x="182201" y="230386"/>
                  </a:lnTo>
                  <a:lnTo>
                    <a:pt x="182221" y="230871"/>
                  </a:lnTo>
                  <a:lnTo>
                    <a:pt x="182410" y="231076"/>
                  </a:lnTo>
                  <a:lnTo>
                    <a:pt x="182637" y="231098"/>
                  </a:lnTo>
                  <a:lnTo>
                    <a:pt x="182825" y="231009"/>
                  </a:lnTo>
                  <a:lnTo>
                    <a:pt x="182973" y="230704"/>
                  </a:lnTo>
                  <a:lnTo>
                    <a:pt x="182864" y="229451"/>
                  </a:lnTo>
                  <a:lnTo>
                    <a:pt x="181910" y="229074"/>
                  </a:lnTo>
                  <a:lnTo>
                    <a:pt x="181704" y="228802"/>
                  </a:lnTo>
                  <a:lnTo>
                    <a:pt x="181738" y="228582"/>
                  </a:lnTo>
                  <a:lnTo>
                    <a:pt x="181941" y="228377"/>
                  </a:lnTo>
                  <a:lnTo>
                    <a:pt x="182593" y="228504"/>
                  </a:lnTo>
                  <a:lnTo>
                    <a:pt x="182792" y="228400"/>
                  </a:lnTo>
                  <a:lnTo>
                    <a:pt x="182984" y="228072"/>
                  </a:lnTo>
                  <a:lnTo>
                    <a:pt x="182878" y="227878"/>
                  </a:lnTo>
                  <a:lnTo>
                    <a:pt x="182504" y="227711"/>
                  </a:lnTo>
                  <a:lnTo>
                    <a:pt x="181732" y="227539"/>
                  </a:lnTo>
                  <a:lnTo>
                    <a:pt x="182195" y="227185"/>
                  </a:lnTo>
                  <a:lnTo>
                    <a:pt x="182357" y="226790"/>
                  </a:lnTo>
                  <a:lnTo>
                    <a:pt x="182453" y="226037"/>
                  </a:lnTo>
                  <a:lnTo>
                    <a:pt x="182454" y="225519"/>
                  </a:lnTo>
                  <a:lnTo>
                    <a:pt x="182292" y="225157"/>
                  </a:lnTo>
                  <a:lnTo>
                    <a:pt x="182234" y="224677"/>
                  </a:lnTo>
                  <a:lnTo>
                    <a:pt x="181922" y="224058"/>
                  </a:lnTo>
                  <a:lnTo>
                    <a:pt x="181878" y="223689"/>
                  </a:lnTo>
                  <a:lnTo>
                    <a:pt x="182245" y="223238"/>
                  </a:lnTo>
                  <a:lnTo>
                    <a:pt x="182262" y="223007"/>
                  </a:lnTo>
                  <a:lnTo>
                    <a:pt x="182520" y="222560"/>
                  </a:lnTo>
                  <a:lnTo>
                    <a:pt x="182513" y="222209"/>
                  </a:lnTo>
                  <a:lnTo>
                    <a:pt x="182225" y="222064"/>
                  </a:lnTo>
                  <a:lnTo>
                    <a:pt x="182012" y="222231"/>
                  </a:lnTo>
                  <a:lnTo>
                    <a:pt x="182146" y="222582"/>
                  </a:lnTo>
                  <a:lnTo>
                    <a:pt x="182314" y="222179"/>
                  </a:lnTo>
                  <a:lnTo>
                    <a:pt x="182427" y="222325"/>
                  </a:lnTo>
                  <a:lnTo>
                    <a:pt x="182400" y="222597"/>
                  </a:lnTo>
                  <a:lnTo>
                    <a:pt x="182228" y="222873"/>
                  </a:lnTo>
                  <a:lnTo>
                    <a:pt x="181950" y="222615"/>
                  </a:lnTo>
                  <a:lnTo>
                    <a:pt x="181785" y="222712"/>
                  </a:lnTo>
                  <a:lnTo>
                    <a:pt x="181181" y="222604"/>
                  </a:lnTo>
                  <a:lnTo>
                    <a:pt x="180931" y="222149"/>
                  </a:lnTo>
                  <a:lnTo>
                    <a:pt x="180539" y="221810"/>
                  </a:lnTo>
                  <a:lnTo>
                    <a:pt x="180484" y="221631"/>
                  </a:lnTo>
                  <a:lnTo>
                    <a:pt x="180539" y="221459"/>
                  </a:lnTo>
                  <a:lnTo>
                    <a:pt x="180989" y="221214"/>
                  </a:lnTo>
                  <a:lnTo>
                    <a:pt x="181099" y="221023"/>
                  </a:lnTo>
                  <a:lnTo>
                    <a:pt x="181154" y="220811"/>
                  </a:lnTo>
                  <a:lnTo>
                    <a:pt x="181110" y="220468"/>
                  </a:lnTo>
                  <a:lnTo>
                    <a:pt x="180475" y="219290"/>
                  </a:lnTo>
                  <a:lnTo>
                    <a:pt x="180183" y="219316"/>
                  </a:lnTo>
                  <a:lnTo>
                    <a:pt x="179953" y="219719"/>
                  </a:lnTo>
                  <a:lnTo>
                    <a:pt x="179822" y="219830"/>
                  </a:lnTo>
                  <a:lnTo>
                    <a:pt x="179551" y="219715"/>
                  </a:lnTo>
                  <a:lnTo>
                    <a:pt x="179530" y="219536"/>
                  </a:lnTo>
                  <a:lnTo>
                    <a:pt x="179737" y="218895"/>
                  </a:lnTo>
                  <a:lnTo>
                    <a:pt x="179685" y="218653"/>
                  </a:lnTo>
                  <a:lnTo>
                    <a:pt x="179709" y="218287"/>
                  </a:lnTo>
                  <a:lnTo>
                    <a:pt x="179544" y="217989"/>
                  </a:lnTo>
                  <a:lnTo>
                    <a:pt x="179253" y="217967"/>
                  </a:lnTo>
                  <a:lnTo>
                    <a:pt x="178710" y="218198"/>
                  </a:lnTo>
                  <a:lnTo>
                    <a:pt x="178439" y="218183"/>
                  </a:lnTo>
                  <a:lnTo>
                    <a:pt x="178191" y="217996"/>
                  </a:lnTo>
                  <a:lnTo>
                    <a:pt x="178209" y="217776"/>
                  </a:lnTo>
                  <a:lnTo>
                    <a:pt x="178542" y="217590"/>
                  </a:lnTo>
                  <a:lnTo>
                    <a:pt x="178741" y="217169"/>
                  </a:lnTo>
                  <a:lnTo>
                    <a:pt x="178479" y="216344"/>
                  </a:lnTo>
                  <a:lnTo>
                    <a:pt x="178730" y="215839"/>
                  </a:lnTo>
                  <a:lnTo>
                    <a:pt x="178839" y="215451"/>
                  </a:lnTo>
                  <a:lnTo>
                    <a:pt x="178784" y="214781"/>
                  </a:lnTo>
                  <a:lnTo>
                    <a:pt x="178738" y="214150"/>
                  </a:lnTo>
                  <a:lnTo>
                    <a:pt x="178241" y="214129"/>
                  </a:lnTo>
                  <a:lnTo>
                    <a:pt x="177947" y="214036"/>
                  </a:lnTo>
                  <a:lnTo>
                    <a:pt x="177763" y="213893"/>
                  </a:lnTo>
                  <a:lnTo>
                    <a:pt x="177652" y="213699"/>
                  </a:lnTo>
                  <a:lnTo>
                    <a:pt x="177670" y="213306"/>
                  </a:lnTo>
                  <a:lnTo>
                    <a:pt x="177895" y="212636"/>
                  </a:lnTo>
                  <a:lnTo>
                    <a:pt x="177877" y="212339"/>
                  </a:lnTo>
                  <a:lnTo>
                    <a:pt x="177787" y="212180"/>
                  </a:lnTo>
                  <a:lnTo>
                    <a:pt x="177603" y="212002"/>
                  </a:lnTo>
                  <a:lnTo>
                    <a:pt x="177334" y="211885"/>
                  </a:lnTo>
                  <a:lnTo>
                    <a:pt x="176771" y="211837"/>
                  </a:lnTo>
                  <a:lnTo>
                    <a:pt x="176034" y="211971"/>
                  </a:lnTo>
                  <a:lnTo>
                    <a:pt x="175838" y="211943"/>
                  </a:lnTo>
                  <a:lnTo>
                    <a:pt x="175668" y="211806"/>
                  </a:lnTo>
                  <a:lnTo>
                    <a:pt x="175651" y="211507"/>
                  </a:lnTo>
                  <a:lnTo>
                    <a:pt x="176280" y="210540"/>
                  </a:lnTo>
                  <a:lnTo>
                    <a:pt x="176338" y="210402"/>
                  </a:lnTo>
                  <a:lnTo>
                    <a:pt x="176297" y="210187"/>
                  </a:lnTo>
                  <a:lnTo>
                    <a:pt x="176064" y="209981"/>
                  </a:lnTo>
                  <a:lnTo>
                    <a:pt x="175550" y="209963"/>
                  </a:lnTo>
                  <a:lnTo>
                    <a:pt x="175094" y="209704"/>
                  </a:lnTo>
                  <a:lnTo>
                    <a:pt x="174851" y="209115"/>
                  </a:lnTo>
                  <a:lnTo>
                    <a:pt x="174194" y="208415"/>
                  </a:lnTo>
                  <a:lnTo>
                    <a:pt x="174023" y="207642"/>
                  </a:lnTo>
                  <a:lnTo>
                    <a:pt x="173855" y="207398"/>
                  </a:lnTo>
                  <a:lnTo>
                    <a:pt x="173726" y="207327"/>
                  </a:lnTo>
                  <a:lnTo>
                    <a:pt x="173066" y="207318"/>
                  </a:lnTo>
                  <a:lnTo>
                    <a:pt x="172662" y="207065"/>
                  </a:lnTo>
                  <a:lnTo>
                    <a:pt x="172384" y="207066"/>
                  </a:lnTo>
                  <a:lnTo>
                    <a:pt x="172213" y="207253"/>
                  </a:lnTo>
                  <a:lnTo>
                    <a:pt x="172121" y="207575"/>
                  </a:lnTo>
                  <a:lnTo>
                    <a:pt x="171927" y="207856"/>
                  </a:lnTo>
                  <a:lnTo>
                    <a:pt x="171611" y="207911"/>
                  </a:lnTo>
                  <a:lnTo>
                    <a:pt x="171285" y="207842"/>
                  </a:lnTo>
                  <a:lnTo>
                    <a:pt x="170931" y="207311"/>
                  </a:lnTo>
                  <a:lnTo>
                    <a:pt x="170800" y="207238"/>
                  </a:lnTo>
                  <a:lnTo>
                    <a:pt x="170584" y="207259"/>
                  </a:lnTo>
                  <a:lnTo>
                    <a:pt x="170206" y="207498"/>
                  </a:lnTo>
                  <a:lnTo>
                    <a:pt x="169475" y="207430"/>
                  </a:lnTo>
                  <a:lnTo>
                    <a:pt x="168899" y="207223"/>
                  </a:lnTo>
                  <a:lnTo>
                    <a:pt x="168846" y="206774"/>
                  </a:lnTo>
                  <a:lnTo>
                    <a:pt x="169071" y="206787"/>
                  </a:lnTo>
                  <a:lnTo>
                    <a:pt x="169574" y="207037"/>
                  </a:lnTo>
                  <a:lnTo>
                    <a:pt x="169948" y="207003"/>
                  </a:lnTo>
                  <a:lnTo>
                    <a:pt x="170087" y="206712"/>
                  </a:lnTo>
                  <a:lnTo>
                    <a:pt x="169982" y="206183"/>
                  </a:lnTo>
                  <a:lnTo>
                    <a:pt x="169705" y="206129"/>
                  </a:lnTo>
                  <a:lnTo>
                    <a:pt x="169303" y="206244"/>
                  </a:lnTo>
                  <a:lnTo>
                    <a:pt x="168902" y="206235"/>
                  </a:lnTo>
                  <a:lnTo>
                    <a:pt x="168359" y="206007"/>
                  </a:lnTo>
                  <a:lnTo>
                    <a:pt x="168154" y="205822"/>
                  </a:lnTo>
                  <a:lnTo>
                    <a:pt x="168051" y="205588"/>
                  </a:lnTo>
                  <a:lnTo>
                    <a:pt x="167957" y="204653"/>
                  </a:lnTo>
                  <a:lnTo>
                    <a:pt x="167662" y="204236"/>
                  </a:lnTo>
                  <a:lnTo>
                    <a:pt x="167403" y="204591"/>
                  </a:lnTo>
                  <a:lnTo>
                    <a:pt x="165572" y="208479"/>
                  </a:lnTo>
                  <a:lnTo>
                    <a:pt x="165279" y="208887"/>
                  </a:lnTo>
                  <a:lnTo>
                    <a:pt x="165028" y="208943"/>
                  </a:lnTo>
                  <a:lnTo>
                    <a:pt x="164461" y="208853"/>
                  </a:lnTo>
                  <a:lnTo>
                    <a:pt x="164108" y="208641"/>
                  </a:lnTo>
                  <a:lnTo>
                    <a:pt x="163723" y="207992"/>
                  </a:lnTo>
                  <a:lnTo>
                    <a:pt x="163844" y="206803"/>
                  </a:lnTo>
                  <a:lnTo>
                    <a:pt x="164101" y="206725"/>
                  </a:lnTo>
                  <a:lnTo>
                    <a:pt x="163748" y="205890"/>
                  </a:lnTo>
                  <a:lnTo>
                    <a:pt x="163184" y="205733"/>
                  </a:lnTo>
                  <a:lnTo>
                    <a:pt x="162847" y="205793"/>
                  </a:lnTo>
                  <a:lnTo>
                    <a:pt x="162188" y="205282"/>
                  </a:lnTo>
                  <a:lnTo>
                    <a:pt x="162322" y="205141"/>
                  </a:lnTo>
                  <a:lnTo>
                    <a:pt x="162590" y="205055"/>
                  </a:lnTo>
                  <a:lnTo>
                    <a:pt x="162552" y="204429"/>
                  </a:lnTo>
                  <a:lnTo>
                    <a:pt x="160995" y="202602"/>
                  </a:lnTo>
                  <a:lnTo>
                    <a:pt x="160796" y="202062"/>
                  </a:lnTo>
                  <a:lnTo>
                    <a:pt x="160476" y="201797"/>
                  </a:lnTo>
                  <a:lnTo>
                    <a:pt x="160160" y="201734"/>
                  </a:lnTo>
                  <a:lnTo>
                    <a:pt x="159827" y="201965"/>
                  </a:lnTo>
                  <a:lnTo>
                    <a:pt x="159686" y="202177"/>
                  </a:lnTo>
                  <a:lnTo>
                    <a:pt x="159624" y="202561"/>
                  </a:lnTo>
                  <a:lnTo>
                    <a:pt x="159249" y="202684"/>
                  </a:lnTo>
                  <a:lnTo>
                    <a:pt x="158754" y="202278"/>
                  </a:lnTo>
                  <a:lnTo>
                    <a:pt x="157785" y="202110"/>
                  </a:lnTo>
                  <a:lnTo>
                    <a:pt x="157664" y="202647"/>
                  </a:lnTo>
                  <a:lnTo>
                    <a:pt x="157537" y="202725"/>
                  </a:lnTo>
                  <a:lnTo>
                    <a:pt x="156668" y="202275"/>
                  </a:lnTo>
                  <a:lnTo>
                    <a:pt x="156829" y="202059"/>
                  </a:lnTo>
                  <a:lnTo>
                    <a:pt x="156881" y="201779"/>
                  </a:lnTo>
                  <a:lnTo>
                    <a:pt x="155279" y="201269"/>
                  </a:lnTo>
                  <a:lnTo>
                    <a:pt x="154983" y="201023"/>
                  </a:lnTo>
                  <a:lnTo>
                    <a:pt x="154697" y="200960"/>
                  </a:lnTo>
                  <a:lnTo>
                    <a:pt x="154333" y="201105"/>
                  </a:lnTo>
                  <a:lnTo>
                    <a:pt x="154096" y="201344"/>
                  </a:lnTo>
                  <a:lnTo>
                    <a:pt x="154082" y="201690"/>
                  </a:lnTo>
                  <a:lnTo>
                    <a:pt x="153230" y="202414"/>
                  </a:lnTo>
                  <a:lnTo>
                    <a:pt x="151783" y="201938"/>
                  </a:lnTo>
                  <a:lnTo>
                    <a:pt x="150842" y="201043"/>
                  </a:lnTo>
                  <a:lnTo>
                    <a:pt x="150695" y="200592"/>
                  </a:lnTo>
                  <a:lnTo>
                    <a:pt x="150634" y="200141"/>
                  </a:lnTo>
                  <a:lnTo>
                    <a:pt x="150338" y="200070"/>
                  </a:lnTo>
                  <a:lnTo>
                    <a:pt x="149936" y="200457"/>
                  </a:lnTo>
                  <a:lnTo>
                    <a:pt x="149648" y="200007"/>
                  </a:lnTo>
                  <a:lnTo>
                    <a:pt x="149629" y="195321"/>
                  </a:lnTo>
                  <a:lnTo>
                    <a:pt x="149600" y="188530"/>
                  </a:lnTo>
                  <a:lnTo>
                    <a:pt x="145374" y="188560"/>
                  </a:lnTo>
                  <a:lnTo>
                    <a:pt x="145341" y="188266"/>
                  </a:lnTo>
                  <a:lnTo>
                    <a:pt x="145620" y="187592"/>
                  </a:lnTo>
                  <a:lnTo>
                    <a:pt x="145782" y="186970"/>
                  </a:lnTo>
                  <a:lnTo>
                    <a:pt x="145830" y="186448"/>
                  </a:lnTo>
                  <a:lnTo>
                    <a:pt x="146780" y="184689"/>
                  </a:lnTo>
                  <a:lnTo>
                    <a:pt x="147424" y="183717"/>
                  </a:lnTo>
                  <a:lnTo>
                    <a:pt x="147579" y="183191"/>
                  </a:lnTo>
                  <a:lnTo>
                    <a:pt x="147339" y="182077"/>
                  </a:lnTo>
                  <a:lnTo>
                    <a:pt x="147931" y="181842"/>
                  </a:lnTo>
                  <a:lnTo>
                    <a:pt x="148571" y="181746"/>
                  </a:lnTo>
                  <a:lnTo>
                    <a:pt x="148994" y="181985"/>
                  </a:lnTo>
                  <a:lnTo>
                    <a:pt x="149841" y="181944"/>
                  </a:lnTo>
                  <a:lnTo>
                    <a:pt x="150515" y="181814"/>
                  </a:lnTo>
                  <a:lnTo>
                    <a:pt x="151188" y="182094"/>
                  </a:lnTo>
                  <a:lnTo>
                    <a:pt x="152272" y="182179"/>
                  </a:lnTo>
                  <a:lnTo>
                    <a:pt x="152837" y="182000"/>
                  </a:lnTo>
                  <a:lnTo>
                    <a:pt x="153621" y="181068"/>
                  </a:lnTo>
                  <a:lnTo>
                    <a:pt x="154151" y="180680"/>
                  </a:lnTo>
                  <a:lnTo>
                    <a:pt x="155390" y="180679"/>
                  </a:lnTo>
                  <a:lnTo>
                    <a:pt x="155060" y="180102"/>
                  </a:lnTo>
                  <a:lnTo>
                    <a:pt x="154767" y="179964"/>
                  </a:lnTo>
                  <a:lnTo>
                    <a:pt x="154474" y="179662"/>
                  </a:lnTo>
                  <a:lnTo>
                    <a:pt x="154151" y="178921"/>
                  </a:lnTo>
                  <a:lnTo>
                    <a:pt x="153971" y="178772"/>
                  </a:lnTo>
                  <a:lnTo>
                    <a:pt x="152732" y="178124"/>
                  </a:lnTo>
                  <a:lnTo>
                    <a:pt x="152535" y="177207"/>
                  </a:lnTo>
                  <a:lnTo>
                    <a:pt x="152442" y="176224"/>
                  </a:lnTo>
                  <a:lnTo>
                    <a:pt x="152455" y="176048"/>
                  </a:lnTo>
                  <a:lnTo>
                    <a:pt x="152824" y="175720"/>
                  </a:lnTo>
                  <a:lnTo>
                    <a:pt x="153002" y="175273"/>
                  </a:lnTo>
                  <a:lnTo>
                    <a:pt x="152744" y="173906"/>
                  </a:lnTo>
                  <a:lnTo>
                    <a:pt x="151483" y="172524"/>
                  </a:lnTo>
                  <a:lnTo>
                    <a:pt x="150946" y="171209"/>
                  </a:lnTo>
                  <a:lnTo>
                    <a:pt x="150625" y="170001"/>
                  </a:lnTo>
                  <a:lnTo>
                    <a:pt x="150009" y="168759"/>
                  </a:lnTo>
                  <a:lnTo>
                    <a:pt x="149896" y="167261"/>
                  </a:lnTo>
                  <a:lnTo>
                    <a:pt x="150047" y="166855"/>
                  </a:lnTo>
                  <a:lnTo>
                    <a:pt x="150158" y="166226"/>
                  </a:lnTo>
                  <a:lnTo>
                    <a:pt x="150020" y="165707"/>
                  </a:lnTo>
                  <a:lnTo>
                    <a:pt x="149793" y="165223"/>
                  </a:lnTo>
                  <a:lnTo>
                    <a:pt x="149635" y="165107"/>
                  </a:lnTo>
                  <a:lnTo>
                    <a:pt x="149066" y="164157"/>
                  </a:lnTo>
                  <a:lnTo>
                    <a:pt x="149146" y="163356"/>
                  </a:lnTo>
                  <a:lnTo>
                    <a:pt x="149053" y="162931"/>
                  </a:lnTo>
                  <a:lnTo>
                    <a:pt x="148844" y="162628"/>
                  </a:lnTo>
                  <a:lnTo>
                    <a:pt x="147609" y="162546"/>
                  </a:lnTo>
                  <a:lnTo>
                    <a:pt x="146600" y="162151"/>
                  </a:lnTo>
                  <a:lnTo>
                    <a:pt x="145470" y="161510"/>
                  </a:lnTo>
                  <a:lnTo>
                    <a:pt x="144677" y="161260"/>
                  </a:lnTo>
                  <a:lnTo>
                    <a:pt x="144515" y="160541"/>
                  </a:lnTo>
                  <a:lnTo>
                    <a:pt x="144318" y="160787"/>
                  </a:lnTo>
                  <a:lnTo>
                    <a:pt x="143688" y="161275"/>
                  </a:lnTo>
                  <a:lnTo>
                    <a:pt x="143278" y="161342"/>
                  </a:lnTo>
                  <a:lnTo>
                    <a:pt x="142692" y="162352"/>
                  </a:lnTo>
                  <a:lnTo>
                    <a:pt x="142413" y="163835"/>
                  </a:lnTo>
                  <a:lnTo>
                    <a:pt x="142058" y="164331"/>
                  </a:lnTo>
                  <a:lnTo>
                    <a:pt x="141958" y="165322"/>
                  </a:lnTo>
                  <a:lnTo>
                    <a:pt x="142475" y="166790"/>
                  </a:lnTo>
                  <a:lnTo>
                    <a:pt x="142472" y="166965"/>
                  </a:lnTo>
                  <a:lnTo>
                    <a:pt x="142296" y="167487"/>
                  </a:lnTo>
                  <a:lnTo>
                    <a:pt x="142661" y="168247"/>
                  </a:lnTo>
                  <a:lnTo>
                    <a:pt x="143019" y="168504"/>
                  </a:lnTo>
                  <a:lnTo>
                    <a:pt x="143057" y="168791"/>
                  </a:lnTo>
                  <a:lnTo>
                    <a:pt x="141532" y="171918"/>
                  </a:lnTo>
                  <a:lnTo>
                    <a:pt x="140604" y="172691"/>
                  </a:lnTo>
                  <a:lnTo>
                    <a:pt x="140137" y="172712"/>
                  </a:lnTo>
                  <a:lnTo>
                    <a:pt x="139310" y="172369"/>
                  </a:lnTo>
                  <a:lnTo>
                    <a:pt x="139035" y="172071"/>
                  </a:lnTo>
                  <a:lnTo>
                    <a:pt x="138600" y="170823"/>
                  </a:lnTo>
                  <a:lnTo>
                    <a:pt x="137708" y="170331"/>
                  </a:lnTo>
                  <a:lnTo>
                    <a:pt x="137419" y="171408"/>
                  </a:lnTo>
                  <a:lnTo>
                    <a:pt x="137548" y="173704"/>
                  </a:lnTo>
                  <a:lnTo>
                    <a:pt x="137478" y="174155"/>
                  </a:lnTo>
                  <a:lnTo>
                    <a:pt x="137299" y="174413"/>
                  </a:lnTo>
                  <a:lnTo>
                    <a:pt x="137334" y="174860"/>
                  </a:lnTo>
                  <a:lnTo>
                    <a:pt x="137541" y="175787"/>
                  </a:lnTo>
                  <a:lnTo>
                    <a:pt x="137830" y="175951"/>
                  </a:lnTo>
                  <a:lnTo>
                    <a:pt x="138143" y="176264"/>
                  </a:lnTo>
                  <a:lnTo>
                    <a:pt x="138340" y="176637"/>
                  </a:lnTo>
                  <a:lnTo>
                    <a:pt x="138623" y="177814"/>
                  </a:lnTo>
                  <a:lnTo>
                    <a:pt x="138588" y="178112"/>
                  </a:lnTo>
                  <a:lnTo>
                    <a:pt x="138158" y="178809"/>
                  </a:lnTo>
                  <a:lnTo>
                    <a:pt x="137357" y="181157"/>
                  </a:lnTo>
                  <a:lnTo>
                    <a:pt x="136776" y="181937"/>
                  </a:lnTo>
                  <a:lnTo>
                    <a:pt x="135754" y="182287"/>
                  </a:lnTo>
                  <a:lnTo>
                    <a:pt x="135007" y="181610"/>
                  </a:lnTo>
                  <a:lnTo>
                    <a:pt x="135657" y="180726"/>
                  </a:lnTo>
                  <a:lnTo>
                    <a:pt x="135697" y="179902"/>
                  </a:lnTo>
                  <a:lnTo>
                    <a:pt x="135515" y="179806"/>
                  </a:lnTo>
                  <a:lnTo>
                    <a:pt x="135075" y="179921"/>
                  </a:lnTo>
                  <a:lnTo>
                    <a:pt x="134024" y="179652"/>
                  </a:lnTo>
                  <a:lnTo>
                    <a:pt x="133980" y="179515"/>
                  </a:lnTo>
                  <a:lnTo>
                    <a:pt x="133973" y="178900"/>
                  </a:lnTo>
                  <a:lnTo>
                    <a:pt x="133801" y="178851"/>
                  </a:lnTo>
                  <a:lnTo>
                    <a:pt x="133460" y="179060"/>
                  </a:lnTo>
                  <a:lnTo>
                    <a:pt x="133481" y="179484"/>
                  </a:lnTo>
                  <a:lnTo>
                    <a:pt x="132720" y="179626"/>
                  </a:lnTo>
                  <a:lnTo>
                    <a:pt x="132741" y="179473"/>
                  </a:lnTo>
                  <a:lnTo>
                    <a:pt x="132971" y="179242"/>
                  </a:lnTo>
                  <a:lnTo>
                    <a:pt x="132920" y="178538"/>
                  </a:lnTo>
                  <a:lnTo>
                    <a:pt x="132462" y="177461"/>
                  </a:lnTo>
                  <a:lnTo>
                    <a:pt x="132077" y="177435"/>
                  </a:lnTo>
                  <a:lnTo>
                    <a:pt x="131891" y="177807"/>
                  </a:lnTo>
                  <a:lnTo>
                    <a:pt x="131691" y="177889"/>
                  </a:lnTo>
                  <a:lnTo>
                    <a:pt x="131237" y="177598"/>
                  </a:lnTo>
                  <a:lnTo>
                    <a:pt x="130958" y="177095"/>
                  </a:lnTo>
                  <a:lnTo>
                    <a:pt x="130782" y="176581"/>
                  </a:lnTo>
                  <a:lnTo>
                    <a:pt x="130528" y="176320"/>
                  </a:lnTo>
                  <a:lnTo>
                    <a:pt x="130290" y="176223"/>
                  </a:lnTo>
                  <a:lnTo>
                    <a:pt x="130059" y="176268"/>
                  </a:lnTo>
                  <a:lnTo>
                    <a:pt x="129736" y="176648"/>
                  </a:lnTo>
                  <a:lnTo>
                    <a:pt x="129374" y="176349"/>
                  </a:lnTo>
                  <a:lnTo>
                    <a:pt x="129237" y="176849"/>
                  </a:lnTo>
                  <a:lnTo>
                    <a:pt x="129020" y="177259"/>
                  </a:lnTo>
                  <a:lnTo>
                    <a:pt x="128479" y="177613"/>
                  </a:lnTo>
                  <a:lnTo>
                    <a:pt x="127818" y="178526"/>
                  </a:lnTo>
                  <a:lnTo>
                    <a:pt x="127436" y="178678"/>
                  </a:lnTo>
                  <a:lnTo>
                    <a:pt x="127237" y="178678"/>
                  </a:lnTo>
                  <a:lnTo>
                    <a:pt x="126383" y="178350"/>
                  </a:lnTo>
                  <a:lnTo>
                    <a:pt x="124211" y="177986"/>
                  </a:lnTo>
                  <a:lnTo>
                    <a:pt x="123883" y="177702"/>
                  </a:lnTo>
                  <a:lnTo>
                    <a:pt x="123832" y="177349"/>
                  </a:lnTo>
                  <a:lnTo>
                    <a:pt x="122916" y="177144"/>
                  </a:lnTo>
                  <a:lnTo>
                    <a:pt x="121949" y="177397"/>
                  </a:lnTo>
                  <a:lnTo>
                    <a:pt x="120957" y="177335"/>
                  </a:lnTo>
                  <a:lnTo>
                    <a:pt x="119862" y="176691"/>
                  </a:lnTo>
                  <a:lnTo>
                    <a:pt x="119343" y="176635"/>
                  </a:lnTo>
                  <a:lnTo>
                    <a:pt x="119143" y="176792"/>
                  </a:lnTo>
                  <a:lnTo>
                    <a:pt x="118343" y="176762"/>
                  </a:lnTo>
                  <a:lnTo>
                    <a:pt x="118029" y="176683"/>
                  </a:lnTo>
                  <a:lnTo>
                    <a:pt x="117417" y="176359"/>
                  </a:lnTo>
                  <a:lnTo>
                    <a:pt x="117258" y="176374"/>
                  </a:lnTo>
                  <a:lnTo>
                    <a:pt x="117282" y="177212"/>
                  </a:lnTo>
                  <a:lnTo>
                    <a:pt x="116831" y="178276"/>
                  </a:lnTo>
                  <a:lnTo>
                    <a:pt x="116828" y="174460"/>
                  </a:lnTo>
                  <a:lnTo>
                    <a:pt x="116287" y="173947"/>
                  </a:lnTo>
                  <a:lnTo>
                    <a:pt x="115790" y="173946"/>
                  </a:lnTo>
                  <a:lnTo>
                    <a:pt x="115800" y="173238"/>
                  </a:lnTo>
                  <a:lnTo>
                    <a:pt x="115594" y="173200"/>
                  </a:lnTo>
                  <a:lnTo>
                    <a:pt x="115435" y="172581"/>
                  </a:lnTo>
                  <a:lnTo>
                    <a:pt x="114726" y="171601"/>
                  </a:lnTo>
                  <a:lnTo>
                    <a:pt x="113766" y="170878"/>
                  </a:lnTo>
                  <a:lnTo>
                    <a:pt x="113635" y="170680"/>
                  </a:lnTo>
                  <a:lnTo>
                    <a:pt x="112995" y="169138"/>
                  </a:lnTo>
                  <a:lnTo>
                    <a:pt x="112599" y="168403"/>
                  </a:lnTo>
                  <a:lnTo>
                    <a:pt x="112147" y="167785"/>
                  </a:lnTo>
                  <a:lnTo>
                    <a:pt x="112061" y="167159"/>
                  </a:lnTo>
                  <a:lnTo>
                    <a:pt x="111441" y="165531"/>
                  </a:lnTo>
                  <a:lnTo>
                    <a:pt x="111107" y="165303"/>
                  </a:lnTo>
                  <a:lnTo>
                    <a:pt x="110746" y="164912"/>
                  </a:lnTo>
                  <a:lnTo>
                    <a:pt x="111207" y="164115"/>
                  </a:lnTo>
                  <a:lnTo>
                    <a:pt x="111211" y="163921"/>
                  </a:lnTo>
                  <a:lnTo>
                    <a:pt x="110339" y="160638"/>
                  </a:lnTo>
                  <a:lnTo>
                    <a:pt x="110289" y="160103"/>
                  </a:lnTo>
                  <a:lnTo>
                    <a:pt x="109091" y="159770"/>
                  </a:lnTo>
                  <a:lnTo>
                    <a:pt x="108567" y="159215"/>
                  </a:lnTo>
                  <a:lnTo>
                    <a:pt x="107240" y="158720"/>
                  </a:lnTo>
                  <a:lnTo>
                    <a:pt x="106813" y="158288"/>
                  </a:lnTo>
                  <a:lnTo>
                    <a:pt x="106309" y="157174"/>
                  </a:lnTo>
                  <a:lnTo>
                    <a:pt x="105172" y="156154"/>
                  </a:lnTo>
                  <a:lnTo>
                    <a:pt x="104258" y="156493"/>
                  </a:lnTo>
                  <a:lnTo>
                    <a:pt x="103931" y="156501"/>
                  </a:lnTo>
                  <a:lnTo>
                    <a:pt x="103611" y="156465"/>
                  </a:lnTo>
                  <a:lnTo>
                    <a:pt x="103062" y="156118"/>
                  </a:lnTo>
                  <a:lnTo>
                    <a:pt x="102465" y="155187"/>
                  </a:lnTo>
                  <a:lnTo>
                    <a:pt x="101589" y="154675"/>
                  </a:lnTo>
                  <a:lnTo>
                    <a:pt x="101420" y="154485"/>
                  </a:lnTo>
                  <a:lnTo>
                    <a:pt x="100984" y="153203"/>
                  </a:lnTo>
                  <a:lnTo>
                    <a:pt x="100465" y="153792"/>
                  </a:lnTo>
                  <a:lnTo>
                    <a:pt x="98842" y="154395"/>
                  </a:lnTo>
                  <a:lnTo>
                    <a:pt x="97945" y="154961"/>
                  </a:lnTo>
                  <a:lnTo>
                    <a:pt x="96311" y="155266"/>
                  </a:lnTo>
                  <a:lnTo>
                    <a:pt x="95891" y="154950"/>
                  </a:lnTo>
                  <a:lnTo>
                    <a:pt x="95649" y="154599"/>
                  </a:lnTo>
                  <a:lnTo>
                    <a:pt x="95619" y="154316"/>
                  </a:lnTo>
                  <a:lnTo>
                    <a:pt x="95019" y="154312"/>
                  </a:lnTo>
                  <a:lnTo>
                    <a:pt x="94657" y="154592"/>
                  </a:lnTo>
                  <a:lnTo>
                    <a:pt x="94664" y="155155"/>
                  </a:lnTo>
                  <a:lnTo>
                    <a:pt x="94098" y="155386"/>
                  </a:lnTo>
                  <a:lnTo>
                    <a:pt x="93530" y="155453"/>
                  </a:lnTo>
                  <a:lnTo>
                    <a:pt x="93033" y="155382"/>
                  </a:lnTo>
                  <a:lnTo>
                    <a:pt x="91348" y="154771"/>
                  </a:lnTo>
                  <a:lnTo>
                    <a:pt x="89751" y="153713"/>
                  </a:lnTo>
                  <a:lnTo>
                    <a:pt x="89604" y="153299"/>
                  </a:lnTo>
                  <a:lnTo>
                    <a:pt x="89614" y="152975"/>
                  </a:lnTo>
                  <a:lnTo>
                    <a:pt x="89524" y="152503"/>
                  </a:lnTo>
                  <a:lnTo>
                    <a:pt x="89519" y="160305"/>
                  </a:lnTo>
                  <a:lnTo>
                    <a:pt x="89524" y="160535"/>
                  </a:lnTo>
                  <a:lnTo>
                    <a:pt x="89524" y="160696"/>
                  </a:lnTo>
                  <a:lnTo>
                    <a:pt x="89521" y="161330"/>
                  </a:lnTo>
                  <a:lnTo>
                    <a:pt x="89521" y="161558"/>
                  </a:lnTo>
                  <a:lnTo>
                    <a:pt x="89524" y="164852"/>
                  </a:lnTo>
                  <a:lnTo>
                    <a:pt x="89526" y="165223"/>
                  </a:lnTo>
                  <a:lnTo>
                    <a:pt x="89537" y="166639"/>
                  </a:lnTo>
                  <a:lnTo>
                    <a:pt x="89536" y="172332"/>
                  </a:lnTo>
                  <a:lnTo>
                    <a:pt x="89534" y="173851"/>
                  </a:lnTo>
                  <a:lnTo>
                    <a:pt x="90604" y="173851"/>
                  </a:lnTo>
                  <a:lnTo>
                    <a:pt x="90585" y="188675"/>
                  </a:lnTo>
                  <a:lnTo>
                    <a:pt x="96890" y="188663"/>
                  </a:lnTo>
                  <a:lnTo>
                    <a:pt x="96879" y="188959"/>
                  </a:lnTo>
                  <a:lnTo>
                    <a:pt x="97536" y="189593"/>
                  </a:lnTo>
                  <a:lnTo>
                    <a:pt x="97711" y="189466"/>
                  </a:lnTo>
                  <a:lnTo>
                    <a:pt x="97852" y="189183"/>
                  </a:lnTo>
                  <a:lnTo>
                    <a:pt x="97983" y="189157"/>
                  </a:lnTo>
                  <a:lnTo>
                    <a:pt x="98478" y="189746"/>
                  </a:lnTo>
                  <a:lnTo>
                    <a:pt x="98488" y="189947"/>
                  </a:lnTo>
                  <a:lnTo>
                    <a:pt x="98354" y="190178"/>
                  </a:lnTo>
                  <a:lnTo>
                    <a:pt x="98553" y="190640"/>
                  </a:lnTo>
                  <a:lnTo>
                    <a:pt x="98880" y="190934"/>
                  </a:lnTo>
                  <a:lnTo>
                    <a:pt x="99561" y="191315"/>
                  </a:lnTo>
                  <a:lnTo>
                    <a:pt x="100961" y="191688"/>
                  </a:lnTo>
                  <a:lnTo>
                    <a:pt x="101899" y="192199"/>
                  </a:lnTo>
                  <a:lnTo>
                    <a:pt x="102340" y="192898"/>
                  </a:lnTo>
                  <a:lnTo>
                    <a:pt x="102070" y="193548"/>
                  </a:lnTo>
                  <a:lnTo>
                    <a:pt x="101905" y="193522"/>
                  </a:lnTo>
                  <a:lnTo>
                    <a:pt x="101773" y="193757"/>
                  </a:lnTo>
                  <a:lnTo>
                    <a:pt x="103845" y="194492"/>
                  </a:lnTo>
                  <a:lnTo>
                    <a:pt x="104109" y="194817"/>
                  </a:lnTo>
                  <a:lnTo>
                    <a:pt x="104226" y="195357"/>
                  </a:lnTo>
                  <a:lnTo>
                    <a:pt x="104429" y="195760"/>
                  </a:lnTo>
                  <a:lnTo>
                    <a:pt x="105248" y="196870"/>
                  </a:lnTo>
                  <a:lnTo>
                    <a:pt x="105901" y="197242"/>
                  </a:lnTo>
                  <a:lnTo>
                    <a:pt x="106475" y="197219"/>
                  </a:lnTo>
                  <a:lnTo>
                    <a:pt x="106864" y="197320"/>
                  </a:lnTo>
                  <a:lnTo>
                    <a:pt x="107012" y="197883"/>
                  </a:lnTo>
                  <a:lnTo>
                    <a:pt x="106919" y="198150"/>
                  </a:lnTo>
                  <a:lnTo>
                    <a:pt x="105547" y="198386"/>
                  </a:lnTo>
                  <a:lnTo>
                    <a:pt x="104104" y="199177"/>
                  </a:lnTo>
                  <a:lnTo>
                    <a:pt x="102194" y="199333"/>
                  </a:lnTo>
                  <a:lnTo>
                    <a:pt x="101768" y="199635"/>
                  </a:lnTo>
                  <a:lnTo>
                    <a:pt x="100709" y="200656"/>
                  </a:lnTo>
                  <a:lnTo>
                    <a:pt x="100925" y="200939"/>
                  </a:lnTo>
                  <a:lnTo>
                    <a:pt x="102059" y="201726"/>
                  </a:lnTo>
                  <a:lnTo>
                    <a:pt x="102399" y="201742"/>
                  </a:lnTo>
                  <a:lnTo>
                    <a:pt x="102514" y="201920"/>
                  </a:lnTo>
                  <a:lnTo>
                    <a:pt x="102514" y="202140"/>
                  </a:lnTo>
                  <a:lnTo>
                    <a:pt x="102131" y="201931"/>
                  </a:lnTo>
                  <a:lnTo>
                    <a:pt x="101523" y="202068"/>
                  </a:lnTo>
                  <a:lnTo>
                    <a:pt x="100262" y="201475"/>
                  </a:lnTo>
                  <a:lnTo>
                    <a:pt x="99877" y="201471"/>
                  </a:lnTo>
                  <a:lnTo>
                    <a:pt x="98839" y="201713"/>
                  </a:lnTo>
                  <a:lnTo>
                    <a:pt x="97643" y="202242"/>
                  </a:lnTo>
                  <a:lnTo>
                    <a:pt x="95488" y="202543"/>
                  </a:lnTo>
                  <a:lnTo>
                    <a:pt x="95488" y="203441"/>
                  </a:lnTo>
                  <a:lnTo>
                    <a:pt x="95437" y="203620"/>
                  </a:lnTo>
                  <a:lnTo>
                    <a:pt x="95186" y="203423"/>
                  </a:lnTo>
                  <a:lnTo>
                    <a:pt x="94856" y="203296"/>
                  </a:lnTo>
                  <a:lnTo>
                    <a:pt x="94048" y="203207"/>
                  </a:lnTo>
                  <a:lnTo>
                    <a:pt x="94303" y="203695"/>
                  </a:lnTo>
                  <a:lnTo>
                    <a:pt x="94368" y="204936"/>
                  </a:lnTo>
                  <a:lnTo>
                    <a:pt x="93894" y="206228"/>
                  </a:lnTo>
                  <a:lnTo>
                    <a:pt x="93736" y="206426"/>
                  </a:lnTo>
                  <a:lnTo>
                    <a:pt x="93447" y="206620"/>
                  </a:lnTo>
                  <a:lnTo>
                    <a:pt x="92478" y="206810"/>
                  </a:lnTo>
                  <a:lnTo>
                    <a:pt x="91973" y="207000"/>
                  </a:lnTo>
                  <a:lnTo>
                    <a:pt x="91654" y="207305"/>
                  </a:lnTo>
                  <a:lnTo>
                    <a:pt x="91322" y="207142"/>
                  </a:lnTo>
                  <a:lnTo>
                    <a:pt x="91262" y="200156"/>
                  </a:lnTo>
                  <a:lnTo>
                    <a:pt x="90889" y="200178"/>
                  </a:lnTo>
                  <a:lnTo>
                    <a:pt x="90576" y="200327"/>
                  </a:lnTo>
                  <a:lnTo>
                    <a:pt x="90502" y="214653"/>
                  </a:lnTo>
                  <a:lnTo>
                    <a:pt x="90507" y="231321"/>
                  </a:lnTo>
                  <a:lnTo>
                    <a:pt x="88207" y="231323"/>
                  </a:lnTo>
                  <a:lnTo>
                    <a:pt x="87919" y="231026"/>
                  </a:lnTo>
                  <a:lnTo>
                    <a:pt x="87906" y="230750"/>
                  </a:lnTo>
                  <a:lnTo>
                    <a:pt x="87744" y="230244"/>
                  </a:lnTo>
                  <a:lnTo>
                    <a:pt x="87422" y="229551"/>
                  </a:lnTo>
                  <a:lnTo>
                    <a:pt x="87219" y="229547"/>
                  </a:lnTo>
                  <a:lnTo>
                    <a:pt x="86684" y="229931"/>
                  </a:lnTo>
                  <a:lnTo>
                    <a:pt x="86444" y="229917"/>
                  </a:lnTo>
                  <a:lnTo>
                    <a:pt x="85765" y="229536"/>
                  </a:lnTo>
                  <a:lnTo>
                    <a:pt x="85631" y="229088"/>
                  </a:lnTo>
                  <a:lnTo>
                    <a:pt x="85271" y="228898"/>
                  </a:lnTo>
                  <a:lnTo>
                    <a:pt x="84879" y="228740"/>
                  </a:lnTo>
                  <a:lnTo>
                    <a:pt x="84562" y="228989"/>
                  </a:lnTo>
                  <a:lnTo>
                    <a:pt x="84273" y="229013"/>
                  </a:lnTo>
                  <a:lnTo>
                    <a:pt x="84170" y="22848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1" name="pg482">
              <a:extLst>
                <a:ext uri="{FF2B5EF4-FFF2-40B4-BE49-F238E27FC236}">
                  <a16:creationId xmlns:a16="http://schemas.microsoft.com/office/drawing/2014/main" id="{11F33D9E-96C3-A948-AEBD-9DE99B28D9F1}"/>
                </a:ext>
              </a:extLst>
            </p:cNvPr>
            <p:cNvSpPr/>
            <p:nvPr/>
          </p:nvSpPr>
          <p:spPr>
            <a:xfrm>
              <a:off x="5403632" y="4490995"/>
              <a:ext cx="7942" cy="8852"/>
            </a:xfrm>
            <a:custGeom>
              <a:avLst/>
              <a:gdLst/>
              <a:ahLst/>
              <a:cxnLst/>
              <a:rect l="0" t="0" r="0" b="0"/>
              <a:pathLst>
                <a:path w="7942" h="8852">
                  <a:moveTo>
                    <a:pt x="3701" y="8610"/>
                  </a:moveTo>
                  <a:lnTo>
                    <a:pt x="4727" y="8852"/>
                  </a:lnTo>
                  <a:lnTo>
                    <a:pt x="5901" y="8458"/>
                  </a:lnTo>
                  <a:lnTo>
                    <a:pt x="6399" y="8149"/>
                  </a:lnTo>
                  <a:lnTo>
                    <a:pt x="6792" y="8261"/>
                  </a:lnTo>
                  <a:lnTo>
                    <a:pt x="6951" y="8145"/>
                  </a:lnTo>
                  <a:lnTo>
                    <a:pt x="6872" y="7448"/>
                  </a:lnTo>
                  <a:lnTo>
                    <a:pt x="6940" y="6934"/>
                  </a:lnTo>
                  <a:lnTo>
                    <a:pt x="7228" y="6807"/>
                  </a:lnTo>
                  <a:lnTo>
                    <a:pt x="7932" y="6833"/>
                  </a:lnTo>
                  <a:lnTo>
                    <a:pt x="7942" y="6311"/>
                  </a:lnTo>
                  <a:lnTo>
                    <a:pt x="7739" y="5674"/>
                  </a:lnTo>
                  <a:lnTo>
                    <a:pt x="7313" y="5119"/>
                  </a:lnTo>
                  <a:lnTo>
                    <a:pt x="6980" y="4031"/>
                  </a:lnTo>
                  <a:lnTo>
                    <a:pt x="6602" y="3551"/>
                  </a:lnTo>
                  <a:lnTo>
                    <a:pt x="6303" y="3015"/>
                  </a:lnTo>
                  <a:lnTo>
                    <a:pt x="6227" y="2452"/>
                  </a:lnTo>
                  <a:lnTo>
                    <a:pt x="6255" y="2117"/>
                  </a:lnTo>
                  <a:lnTo>
                    <a:pt x="6017" y="1379"/>
                  </a:lnTo>
                  <a:lnTo>
                    <a:pt x="5032" y="518"/>
                  </a:lnTo>
                  <a:lnTo>
                    <a:pt x="4771" y="152"/>
                  </a:lnTo>
                  <a:lnTo>
                    <a:pt x="4277" y="0"/>
                  </a:lnTo>
                  <a:lnTo>
                    <a:pt x="4109" y="11"/>
                  </a:lnTo>
                  <a:lnTo>
                    <a:pt x="3618" y="382"/>
                  </a:lnTo>
                  <a:lnTo>
                    <a:pt x="2251" y="1646"/>
                  </a:lnTo>
                  <a:lnTo>
                    <a:pt x="408" y="3180"/>
                  </a:lnTo>
                  <a:lnTo>
                    <a:pt x="58" y="3605"/>
                  </a:lnTo>
                  <a:lnTo>
                    <a:pt x="13" y="3955"/>
                  </a:lnTo>
                  <a:lnTo>
                    <a:pt x="0" y="4223"/>
                  </a:lnTo>
                  <a:lnTo>
                    <a:pt x="99" y="4406"/>
                  </a:lnTo>
                  <a:lnTo>
                    <a:pt x="754" y="4387"/>
                  </a:lnTo>
                  <a:lnTo>
                    <a:pt x="1787" y="5770"/>
                  </a:lnTo>
                  <a:lnTo>
                    <a:pt x="3602" y="6415"/>
                  </a:lnTo>
                  <a:lnTo>
                    <a:pt x="3797" y="805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2" name="pg483">
              <a:extLst>
                <a:ext uri="{FF2B5EF4-FFF2-40B4-BE49-F238E27FC236}">
                  <a16:creationId xmlns:a16="http://schemas.microsoft.com/office/drawing/2014/main" id="{BB157CAF-B5CE-2549-9C07-65B2F4DEDFB1}"/>
                </a:ext>
              </a:extLst>
            </p:cNvPr>
            <p:cNvSpPr/>
            <p:nvPr/>
          </p:nvSpPr>
          <p:spPr>
            <a:xfrm>
              <a:off x="5387363" y="4506366"/>
              <a:ext cx="2881" cy="6916"/>
            </a:xfrm>
            <a:custGeom>
              <a:avLst/>
              <a:gdLst/>
              <a:ahLst/>
              <a:cxnLst/>
              <a:rect l="0" t="0" r="0" b="0"/>
              <a:pathLst>
                <a:path w="2881" h="6916">
                  <a:moveTo>
                    <a:pt x="44" y="5615"/>
                  </a:moveTo>
                  <a:lnTo>
                    <a:pt x="36" y="6916"/>
                  </a:lnTo>
                  <a:lnTo>
                    <a:pt x="883" y="6596"/>
                  </a:lnTo>
                  <a:lnTo>
                    <a:pt x="1503" y="6510"/>
                  </a:lnTo>
                  <a:lnTo>
                    <a:pt x="2291" y="6659"/>
                  </a:lnTo>
                  <a:lnTo>
                    <a:pt x="2630" y="6903"/>
                  </a:lnTo>
                  <a:lnTo>
                    <a:pt x="2881" y="5151"/>
                  </a:lnTo>
                  <a:lnTo>
                    <a:pt x="2491" y="4033"/>
                  </a:lnTo>
                  <a:lnTo>
                    <a:pt x="2306" y="3127"/>
                  </a:lnTo>
                  <a:lnTo>
                    <a:pt x="2337" y="2800"/>
                  </a:lnTo>
                  <a:lnTo>
                    <a:pt x="2673" y="1668"/>
                  </a:lnTo>
                  <a:lnTo>
                    <a:pt x="1004" y="398"/>
                  </a:lnTo>
                  <a:lnTo>
                    <a:pt x="250" y="0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3" name="pg484">
              <a:extLst>
                <a:ext uri="{FF2B5EF4-FFF2-40B4-BE49-F238E27FC236}">
                  <a16:creationId xmlns:a16="http://schemas.microsoft.com/office/drawing/2014/main" id="{C1700EC0-4511-DF4A-A994-9B15731D786B}"/>
                </a:ext>
              </a:extLst>
            </p:cNvPr>
            <p:cNvSpPr/>
            <p:nvPr/>
          </p:nvSpPr>
          <p:spPr>
            <a:xfrm>
              <a:off x="5371985" y="4424366"/>
              <a:ext cx="164281" cy="155881"/>
            </a:xfrm>
            <a:custGeom>
              <a:avLst/>
              <a:gdLst/>
              <a:ahLst/>
              <a:cxnLst/>
              <a:rect l="0" t="0" r="0" b="0"/>
              <a:pathLst>
                <a:path w="164281" h="155881">
                  <a:moveTo>
                    <a:pt x="162263" y="75399"/>
                  </a:moveTo>
                  <a:lnTo>
                    <a:pt x="162422" y="79629"/>
                  </a:lnTo>
                  <a:lnTo>
                    <a:pt x="162457" y="80565"/>
                  </a:lnTo>
                  <a:lnTo>
                    <a:pt x="162536" y="81430"/>
                  </a:lnTo>
                  <a:lnTo>
                    <a:pt x="162533" y="82881"/>
                  </a:lnTo>
                  <a:lnTo>
                    <a:pt x="162546" y="83254"/>
                  </a:lnTo>
                  <a:lnTo>
                    <a:pt x="162722" y="88197"/>
                  </a:lnTo>
                  <a:lnTo>
                    <a:pt x="162910" y="93482"/>
                  </a:lnTo>
                  <a:lnTo>
                    <a:pt x="162917" y="93685"/>
                  </a:lnTo>
                  <a:lnTo>
                    <a:pt x="162982" y="95516"/>
                  </a:lnTo>
                  <a:lnTo>
                    <a:pt x="162993" y="95792"/>
                  </a:lnTo>
                  <a:lnTo>
                    <a:pt x="163043" y="97461"/>
                  </a:lnTo>
                  <a:lnTo>
                    <a:pt x="163206" y="101080"/>
                  </a:lnTo>
                  <a:lnTo>
                    <a:pt x="163603" y="110788"/>
                  </a:lnTo>
                  <a:lnTo>
                    <a:pt x="163686" y="112819"/>
                  </a:lnTo>
                  <a:lnTo>
                    <a:pt x="164033" y="121301"/>
                  </a:lnTo>
                  <a:lnTo>
                    <a:pt x="164067" y="122148"/>
                  </a:lnTo>
                  <a:lnTo>
                    <a:pt x="164141" y="124089"/>
                  </a:lnTo>
                  <a:lnTo>
                    <a:pt x="163860" y="124367"/>
                  </a:lnTo>
                  <a:lnTo>
                    <a:pt x="163623" y="125496"/>
                  </a:lnTo>
                  <a:lnTo>
                    <a:pt x="163880" y="126466"/>
                  </a:lnTo>
                  <a:lnTo>
                    <a:pt x="164259" y="126839"/>
                  </a:lnTo>
                  <a:lnTo>
                    <a:pt x="164281" y="127357"/>
                  </a:lnTo>
                  <a:lnTo>
                    <a:pt x="163518" y="128013"/>
                  </a:lnTo>
                  <a:lnTo>
                    <a:pt x="163267" y="128185"/>
                  </a:lnTo>
                  <a:lnTo>
                    <a:pt x="162738" y="128357"/>
                  </a:lnTo>
                  <a:lnTo>
                    <a:pt x="162214" y="128522"/>
                  </a:lnTo>
                  <a:lnTo>
                    <a:pt x="162103" y="128337"/>
                  </a:lnTo>
                  <a:lnTo>
                    <a:pt x="161066" y="126608"/>
                  </a:lnTo>
                  <a:lnTo>
                    <a:pt x="159657" y="126521"/>
                  </a:lnTo>
                  <a:lnTo>
                    <a:pt x="159114" y="126487"/>
                  </a:lnTo>
                  <a:lnTo>
                    <a:pt x="157481" y="127685"/>
                  </a:lnTo>
                  <a:lnTo>
                    <a:pt x="157470" y="128803"/>
                  </a:lnTo>
                  <a:lnTo>
                    <a:pt x="157465" y="129249"/>
                  </a:lnTo>
                  <a:lnTo>
                    <a:pt x="156487" y="130590"/>
                  </a:lnTo>
                  <a:lnTo>
                    <a:pt x="156053" y="130880"/>
                  </a:lnTo>
                  <a:lnTo>
                    <a:pt x="154196" y="132121"/>
                  </a:lnTo>
                  <a:lnTo>
                    <a:pt x="154004" y="132169"/>
                  </a:lnTo>
                  <a:lnTo>
                    <a:pt x="153129" y="132393"/>
                  </a:lnTo>
                  <a:lnTo>
                    <a:pt x="152695" y="132324"/>
                  </a:lnTo>
                  <a:lnTo>
                    <a:pt x="149933" y="131884"/>
                  </a:lnTo>
                  <a:lnTo>
                    <a:pt x="149748" y="131735"/>
                  </a:lnTo>
                  <a:lnTo>
                    <a:pt x="149734" y="130920"/>
                  </a:lnTo>
                  <a:lnTo>
                    <a:pt x="149138" y="130331"/>
                  </a:lnTo>
                  <a:lnTo>
                    <a:pt x="147642" y="128856"/>
                  </a:lnTo>
                  <a:lnTo>
                    <a:pt x="145866" y="128334"/>
                  </a:lnTo>
                  <a:lnTo>
                    <a:pt x="142432" y="128245"/>
                  </a:lnTo>
                  <a:lnTo>
                    <a:pt x="141449" y="128220"/>
                  </a:lnTo>
                  <a:lnTo>
                    <a:pt x="140233" y="128157"/>
                  </a:lnTo>
                  <a:lnTo>
                    <a:pt x="138420" y="126243"/>
                  </a:lnTo>
                  <a:lnTo>
                    <a:pt x="138080" y="125883"/>
                  </a:lnTo>
                  <a:lnTo>
                    <a:pt x="137704" y="125791"/>
                  </a:lnTo>
                  <a:lnTo>
                    <a:pt x="137379" y="126288"/>
                  </a:lnTo>
                  <a:lnTo>
                    <a:pt x="136887" y="126431"/>
                  </a:lnTo>
                  <a:lnTo>
                    <a:pt x="135827" y="126738"/>
                  </a:lnTo>
                  <a:lnTo>
                    <a:pt x="134432" y="125827"/>
                  </a:lnTo>
                  <a:lnTo>
                    <a:pt x="132750" y="125645"/>
                  </a:lnTo>
                  <a:lnTo>
                    <a:pt x="129344" y="125276"/>
                  </a:lnTo>
                  <a:lnTo>
                    <a:pt x="129205" y="125347"/>
                  </a:lnTo>
                  <a:lnTo>
                    <a:pt x="128538" y="125687"/>
                  </a:lnTo>
                  <a:lnTo>
                    <a:pt x="127304" y="126315"/>
                  </a:lnTo>
                  <a:lnTo>
                    <a:pt x="125564" y="127742"/>
                  </a:lnTo>
                  <a:lnTo>
                    <a:pt x="124547" y="128276"/>
                  </a:lnTo>
                  <a:lnTo>
                    <a:pt x="123086" y="128480"/>
                  </a:lnTo>
                  <a:lnTo>
                    <a:pt x="122837" y="128515"/>
                  </a:lnTo>
                  <a:lnTo>
                    <a:pt x="122499" y="128501"/>
                  </a:lnTo>
                  <a:lnTo>
                    <a:pt x="120919" y="128436"/>
                  </a:lnTo>
                  <a:lnTo>
                    <a:pt x="118332" y="127406"/>
                  </a:lnTo>
                  <a:lnTo>
                    <a:pt x="116286" y="125563"/>
                  </a:lnTo>
                  <a:lnTo>
                    <a:pt x="115371" y="124739"/>
                  </a:lnTo>
                  <a:lnTo>
                    <a:pt x="113725" y="123727"/>
                  </a:lnTo>
                  <a:lnTo>
                    <a:pt x="111054" y="122085"/>
                  </a:lnTo>
                  <a:lnTo>
                    <a:pt x="110859" y="121966"/>
                  </a:lnTo>
                  <a:lnTo>
                    <a:pt x="110675" y="121853"/>
                  </a:lnTo>
                  <a:lnTo>
                    <a:pt x="110360" y="121660"/>
                  </a:lnTo>
                  <a:lnTo>
                    <a:pt x="110208" y="121566"/>
                  </a:lnTo>
                  <a:lnTo>
                    <a:pt x="110084" y="121115"/>
                  </a:lnTo>
                  <a:lnTo>
                    <a:pt x="110208" y="120885"/>
                  </a:lnTo>
                  <a:lnTo>
                    <a:pt x="110401" y="120527"/>
                  </a:lnTo>
                  <a:lnTo>
                    <a:pt x="110388" y="119973"/>
                  </a:lnTo>
                  <a:lnTo>
                    <a:pt x="108635" y="118722"/>
                  </a:lnTo>
                  <a:lnTo>
                    <a:pt x="106361" y="117550"/>
                  </a:lnTo>
                  <a:lnTo>
                    <a:pt x="104225" y="120266"/>
                  </a:lnTo>
                  <a:lnTo>
                    <a:pt x="104347" y="120689"/>
                  </a:lnTo>
                  <a:lnTo>
                    <a:pt x="104881" y="122532"/>
                  </a:lnTo>
                  <a:lnTo>
                    <a:pt x="105052" y="123120"/>
                  </a:lnTo>
                  <a:lnTo>
                    <a:pt x="104844" y="123019"/>
                  </a:lnTo>
                  <a:lnTo>
                    <a:pt x="101804" y="121542"/>
                  </a:lnTo>
                  <a:lnTo>
                    <a:pt x="101236" y="121241"/>
                  </a:lnTo>
                  <a:lnTo>
                    <a:pt x="100864" y="120872"/>
                  </a:lnTo>
                  <a:lnTo>
                    <a:pt x="100728" y="120412"/>
                  </a:lnTo>
                  <a:lnTo>
                    <a:pt x="99551" y="120185"/>
                  </a:lnTo>
                  <a:lnTo>
                    <a:pt x="95912" y="120120"/>
                  </a:lnTo>
                  <a:lnTo>
                    <a:pt x="94337" y="120241"/>
                  </a:lnTo>
                  <a:lnTo>
                    <a:pt x="89542" y="120608"/>
                  </a:lnTo>
                  <a:lnTo>
                    <a:pt x="87673" y="120967"/>
                  </a:lnTo>
                  <a:lnTo>
                    <a:pt x="85645" y="121357"/>
                  </a:lnTo>
                  <a:lnTo>
                    <a:pt x="83702" y="121730"/>
                  </a:lnTo>
                  <a:lnTo>
                    <a:pt x="81311" y="122440"/>
                  </a:lnTo>
                  <a:lnTo>
                    <a:pt x="80151" y="122784"/>
                  </a:lnTo>
                  <a:lnTo>
                    <a:pt x="79929" y="122850"/>
                  </a:lnTo>
                  <a:lnTo>
                    <a:pt x="78985" y="123130"/>
                  </a:lnTo>
                  <a:lnTo>
                    <a:pt x="78533" y="123264"/>
                  </a:lnTo>
                  <a:lnTo>
                    <a:pt x="75040" y="124300"/>
                  </a:lnTo>
                  <a:lnTo>
                    <a:pt x="74665" y="124468"/>
                  </a:lnTo>
                  <a:lnTo>
                    <a:pt x="73206" y="125121"/>
                  </a:lnTo>
                  <a:lnTo>
                    <a:pt x="73056" y="125188"/>
                  </a:lnTo>
                  <a:lnTo>
                    <a:pt x="72610" y="125388"/>
                  </a:lnTo>
                  <a:lnTo>
                    <a:pt x="70375" y="126388"/>
                  </a:lnTo>
                  <a:lnTo>
                    <a:pt x="69771" y="126658"/>
                  </a:lnTo>
                  <a:lnTo>
                    <a:pt x="68403" y="127270"/>
                  </a:lnTo>
                  <a:lnTo>
                    <a:pt x="62306" y="129999"/>
                  </a:lnTo>
                  <a:lnTo>
                    <a:pt x="61626" y="130303"/>
                  </a:lnTo>
                  <a:lnTo>
                    <a:pt x="61363" y="130388"/>
                  </a:lnTo>
                  <a:lnTo>
                    <a:pt x="57276" y="131718"/>
                  </a:lnTo>
                  <a:lnTo>
                    <a:pt x="52519" y="133695"/>
                  </a:lnTo>
                  <a:lnTo>
                    <a:pt x="50622" y="134484"/>
                  </a:lnTo>
                  <a:lnTo>
                    <a:pt x="48821" y="134873"/>
                  </a:lnTo>
                  <a:lnTo>
                    <a:pt x="48083" y="134841"/>
                  </a:lnTo>
                  <a:lnTo>
                    <a:pt x="47883" y="134482"/>
                  </a:lnTo>
                  <a:lnTo>
                    <a:pt x="47810" y="134349"/>
                  </a:lnTo>
                  <a:lnTo>
                    <a:pt x="47694" y="134141"/>
                  </a:lnTo>
                  <a:lnTo>
                    <a:pt x="48031" y="130807"/>
                  </a:lnTo>
                  <a:lnTo>
                    <a:pt x="48549" y="129977"/>
                  </a:lnTo>
                  <a:lnTo>
                    <a:pt x="48886" y="130059"/>
                  </a:lnTo>
                  <a:lnTo>
                    <a:pt x="49102" y="130112"/>
                  </a:lnTo>
                  <a:lnTo>
                    <a:pt x="49362" y="130175"/>
                  </a:lnTo>
                  <a:lnTo>
                    <a:pt x="49577" y="127261"/>
                  </a:lnTo>
                  <a:lnTo>
                    <a:pt x="48907" y="126210"/>
                  </a:lnTo>
                  <a:lnTo>
                    <a:pt x="48479" y="125537"/>
                  </a:lnTo>
                  <a:lnTo>
                    <a:pt x="47886" y="124668"/>
                  </a:lnTo>
                  <a:lnTo>
                    <a:pt x="46026" y="123656"/>
                  </a:lnTo>
                  <a:lnTo>
                    <a:pt x="45024" y="123111"/>
                  </a:lnTo>
                  <a:lnTo>
                    <a:pt x="44572" y="123149"/>
                  </a:lnTo>
                  <a:lnTo>
                    <a:pt x="44350" y="123168"/>
                  </a:lnTo>
                  <a:lnTo>
                    <a:pt x="43915" y="123204"/>
                  </a:lnTo>
                  <a:lnTo>
                    <a:pt x="42321" y="123338"/>
                  </a:lnTo>
                  <a:lnTo>
                    <a:pt x="41673" y="123520"/>
                  </a:lnTo>
                  <a:lnTo>
                    <a:pt x="40573" y="123829"/>
                  </a:lnTo>
                  <a:lnTo>
                    <a:pt x="40408" y="123949"/>
                  </a:lnTo>
                  <a:lnTo>
                    <a:pt x="40081" y="124187"/>
                  </a:lnTo>
                  <a:lnTo>
                    <a:pt x="38708" y="126041"/>
                  </a:lnTo>
                  <a:lnTo>
                    <a:pt x="38415" y="126891"/>
                  </a:lnTo>
                  <a:lnTo>
                    <a:pt x="41028" y="128289"/>
                  </a:lnTo>
                  <a:lnTo>
                    <a:pt x="41945" y="128383"/>
                  </a:lnTo>
                  <a:lnTo>
                    <a:pt x="42390" y="128835"/>
                  </a:lnTo>
                  <a:lnTo>
                    <a:pt x="42522" y="128970"/>
                  </a:lnTo>
                  <a:lnTo>
                    <a:pt x="42761" y="129213"/>
                  </a:lnTo>
                  <a:lnTo>
                    <a:pt x="43664" y="131280"/>
                  </a:lnTo>
                  <a:lnTo>
                    <a:pt x="44082" y="132238"/>
                  </a:lnTo>
                  <a:lnTo>
                    <a:pt x="44056" y="132954"/>
                  </a:lnTo>
                  <a:lnTo>
                    <a:pt x="43098" y="134906"/>
                  </a:lnTo>
                  <a:lnTo>
                    <a:pt x="41182" y="136484"/>
                  </a:lnTo>
                  <a:lnTo>
                    <a:pt x="39395" y="137183"/>
                  </a:lnTo>
                  <a:lnTo>
                    <a:pt x="38462" y="137834"/>
                  </a:lnTo>
                  <a:lnTo>
                    <a:pt x="36676" y="140192"/>
                  </a:lnTo>
                  <a:lnTo>
                    <a:pt x="36132" y="140615"/>
                  </a:lnTo>
                  <a:lnTo>
                    <a:pt x="35244" y="141038"/>
                  </a:lnTo>
                  <a:lnTo>
                    <a:pt x="34427" y="141426"/>
                  </a:lnTo>
                  <a:lnTo>
                    <a:pt x="33542" y="141847"/>
                  </a:lnTo>
                  <a:lnTo>
                    <a:pt x="31522" y="142807"/>
                  </a:lnTo>
                  <a:lnTo>
                    <a:pt x="31369" y="143134"/>
                  </a:lnTo>
                  <a:lnTo>
                    <a:pt x="30839" y="144260"/>
                  </a:lnTo>
                  <a:lnTo>
                    <a:pt x="30809" y="145443"/>
                  </a:lnTo>
                  <a:lnTo>
                    <a:pt x="30088" y="147866"/>
                  </a:lnTo>
                  <a:lnTo>
                    <a:pt x="27882" y="150814"/>
                  </a:lnTo>
                  <a:lnTo>
                    <a:pt x="27864" y="151842"/>
                  </a:lnTo>
                  <a:lnTo>
                    <a:pt x="27734" y="154116"/>
                  </a:lnTo>
                  <a:lnTo>
                    <a:pt x="27410" y="154439"/>
                  </a:lnTo>
                  <a:lnTo>
                    <a:pt x="26556" y="155290"/>
                  </a:lnTo>
                  <a:lnTo>
                    <a:pt x="26012" y="155787"/>
                  </a:lnTo>
                  <a:lnTo>
                    <a:pt x="25794" y="155881"/>
                  </a:lnTo>
                  <a:lnTo>
                    <a:pt x="24983" y="155476"/>
                  </a:lnTo>
                  <a:lnTo>
                    <a:pt x="24210" y="153016"/>
                  </a:lnTo>
                  <a:lnTo>
                    <a:pt x="23642" y="152660"/>
                  </a:lnTo>
                  <a:lnTo>
                    <a:pt x="22362" y="153648"/>
                  </a:lnTo>
                  <a:lnTo>
                    <a:pt x="20899" y="154295"/>
                  </a:lnTo>
                  <a:lnTo>
                    <a:pt x="20662" y="154400"/>
                  </a:lnTo>
                  <a:lnTo>
                    <a:pt x="20264" y="154399"/>
                  </a:lnTo>
                  <a:lnTo>
                    <a:pt x="18994" y="154397"/>
                  </a:lnTo>
                  <a:lnTo>
                    <a:pt x="18126" y="154396"/>
                  </a:lnTo>
                  <a:lnTo>
                    <a:pt x="17907" y="154774"/>
                  </a:lnTo>
                  <a:lnTo>
                    <a:pt x="17819" y="154518"/>
                  </a:lnTo>
                  <a:lnTo>
                    <a:pt x="17730" y="154261"/>
                  </a:lnTo>
                  <a:lnTo>
                    <a:pt x="17461" y="153482"/>
                  </a:lnTo>
                  <a:lnTo>
                    <a:pt x="17137" y="152912"/>
                  </a:lnTo>
                  <a:lnTo>
                    <a:pt x="16737" y="152483"/>
                  </a:lnTo>
                  <a:lnTo>
                    <a:pt x="16360" y="152394"/>
                  </a:lnTo>
                  <a:lnTo>
                    <a:pt x="15920" y="152355"/>
                  </a:lnTo>
                  <a:lnTo>
                    <a:pt x="15713" y="152392"/>
                  </a:lnTo>
                  <a:lnTo>
                    <a:pt x="15490" y="152509"/>
                  </a:lnTo>
                  <a:lnTo>
                    <a:pt x="15130" y="152698"/>
                  </a:lnTo>
                  <a:lnTo>
                    <a:pt x="15001" y="152766"/>
                  </a:lnTo>
                  <a:lnTo>
                    <a:pt x="14729" y="153010"/>
                  </a:lnTo>
                  <a:lnTo>
                    <a:pt x="14496" y="153400"/>
                  </a:lnTo>
                  <a:lnTo>
                    <a:pt x="14004" y="153953"/>
                  </a:lnTo>
                  <a:lnTo>
                    <a:pt x="13020" y="154506"/>
                  </a:lnTo>
                  <a:lnTo>
                    <a:pt x="12754" y="154595"/>
                  </a:lnTo>
                  <a:lnTo>
                    <a:pt x="12231" y="154770"/>
                  </a:lnTo>
                  <a:lnTo>
                    <a:pt x="11937" y="154824"/>
                  </a:lnTo>
                  <a:lnTo>
                    <a:pt x="11736" y="154741"/>
                  </a:lnTo>
                  <a:lnTo>
                    <a:pt x="11422" y="154604"/>
                  </a:lnTo>
                  <a:lnTo>
                    <a:pt x="11288" y="154484"/>
                  </a:lnTo>
                  <a:lnTo>
                    <a:pt x="10625" y="153888"/>
                  </a:lnTo>
                  <a:lnTo>
                    <a:pt x="9977" y="152929"/>
                  </a:lnTo>
                  <a:lnTo>
                    <a:pt x="9903" y="152748"/>
                  </a:lnTo>
                  <a:lnTo>
                    <a:pt x="9770" y="152424"/>
                  </a:lnTo>
                  <a:lnTo>
                    <a:pt x="9576" y="151595"/>
                  </a:lnTo>
                  <a:lnTo>
                    <a:pt x="9351" y="151179"/>
                  </a:lnTo>
                  <a:lnTo>
                    <a:pt x="8795" y="150149"/>
                  </a:lnTo>
                  <a:lnTo>
                    <a:pt x="8517" y="149667"/>
                  </a:lnTo>
                  <a:lnTo>
                    <a:pt x="7970" y="149025"/>
                  </a:lnTo>
                  <a:lnTo>
                    <a:pt x="7142" y="148862"/>
                  </a:lnTo>
                  <a:lnTo>
                    <a:pt x="6753" y="148700"/>
                  </a:lnTo>
                  <a:lnTo>
                    <a:pt x="6507" y="148472"/>
                  </a:lnTo>
                  <a:lnTo>
                    <a:pt x="6384" y="148298"/>
                  </a:lnTo>
                  <a:lnTo>
                    <a:pt x="6080" y="147870"/>
                  </a:lnTo>
                  <a:lnTo>
                    <a:pt x="5937" y="147480"/>
                  </a:lnTo>
                  <a:lnTo>
                    <a:pt x="5924" y="147171"/>
                  </a:lnTo>
                  <a:lnTo>
                    <a:pt x="5970" y="146800"/>
                  </a:lnTo>
                  <a:lnTo>
                    <a:pt x="6030" y="146304"/>
                  </a:lnTo>
                  <a:lnTo>
                    <a:pt x="6080" y="145902"/>
                  </a:lnTo>
                  <a:lnTo>
                    <a:pt x="6111" y="145765"/>
                  </a:lnTo>
                  <a:lnTo>
                    <a:pt x="6313" y="144893"/>
                  </a:lnTo>
                  <a:lnTo>
                    <a:pt x="6300" y="144389"/>
                  </a:lnTo>
                  <a:lnTo>
                    <a:pt x="6041" y="143934"/>
                  </a:lnTo>
                  <a:lnTo>
                    <a:pt x="5410" y="143676"/>
                  </a:lnTo>
                  <a:lnTo>
                    <a:pt x="5044" y="143527"/>
                  </a:lnTo>
                  <a:lnTo>
                    <a:pt x="4647" y="143226"/>
                  </a:lnTo>
                  <a:lnTo>
                    <a:pt x="4017" y="142384"/>
                  </a:lnTo>
                  <a:lnTo>
                    <a:pt x="3960" y="141861"/>
                  </a:lnTo>
                  <a:lnTo>
                    <a:pt x="4177" y="141454"/>
                  </a:lnTo>
                  <a:lnTo>
                    <a:pt x="4256" y="140889"/>
                  </a:lnTo>
                  <a:lnTo>
                    <a:pt x="4276" y="140653"/>
                  </a:lnTo>
                  <a:lnTo>
                    <a:pt x="4200" y="139482"/>
                  </a:lnTo>
                  <a:lnTo>
                    <a:pt x="4181" y="139189"/>
                  </a:lnTo>
                  <a:lnTo>
                    <a:pt x="4066" y="138685"/>
                  </a:lnTo>
                  <a:lnTo>
                    <a:pt x="3153" y="137751"/>
                  </a:lnTo>
                  <a:lnTo>
                    <a:pt x="2508" y="137381"/>
                  </a:lnTo>
                  <a:lnTo>
                    <a:pt x="2521" y="137231"/>
                  </a:lnTo>
                  <a:lnTo>
                    <a:pt x="2597" y="136343"/>
                  </a:lnTo>
                  <a:lnTo>
                    <a:pt x="2716" y="134961"/>
                  </a:lnTo>
                  <a:lnTo>
                    <a:pt x="2733" y="134759"/>
                  </a:lnTo>
                  <a:lnTo>
                    <a:pt x="2970" y="134193"/>
                  </a:lnTo>
                  <a:lnTo>
                    <a:pt x="3704" y="134034"/>
                  </a:lnTo>
                  <a:lnTo>
                    <a:pt x="4036" y="133859"/>
                  </a:lnTo>
                  <a:lnTo>
                    <a:pt x="4309" y="133547"/>
                  </a:lnTo>
                  <a:lnTo>
                    <a:pt x="4439" y="133399"/>
                  </a:lnTo>
                  <a:lnTo>
                    <a:pt x="4738" y="133058"/>
                  </a:lnTo>
                  <a:lnTo>
                    <a:pt x="4640" y="132760"/>
                  </a:lnTo>
                  <a:lnTo>
                    <a:pt x="4264" y="131954"/>
                  </a:lnTo>
                  <a:lnTo>
                    <a:pt x="4253" y="131642"/>
                  </a:lnTo>
                  <a:lnTo>
                    <a:pt x="4240" y="131246"/>
                  </a:lnTo>
                  <a:lnTo>
                    <a:pt x="4229" y="130949"/>
                  </a:lnTo>
                  <a:lnTo>
                    <a:pt x="4197" y="130020"/>
                  </a:lnTo>
                  <a:lnTo>
                    <a:pt x="4241" y="129491"/>
                  </a:lnTo>
                  <a:lnTo>
                    <a:pt x="4267" y="129189"/>
                  </a:lnTo>
                  <a:lnTo>
                    <a:pt x="4130" y="128849"/>
                  </a:lnTo>
                  <a:lnTo>
                    <a:pt x="3710" y="128473"/>
                  </a:lnTo>
                  <a:lnTo>
                    <a:pt x="3379" y="128193"/>
                  </a:lnTo>
                  <a:lnTo>
                    <a:pt x="2621" y="127749"/>
                  </a:lnTo>
                  <a:lnTo>
                    <a:pt x="2281" y="127549"/>
                  </a:lnTo>
                  <a:lnTo>
                    <a:pt x="1945" y="126747"/>
                  </a:lnTo>
                  <a:lnTo>
                    <a:pt x="1487" y="126456"/>
                  </a:lnTo>
                  <a:lnTo>
                    <a:pt x="1278" y="126335"/>
                  </a:lnTo>
                  <a:lnTo>
                    <a:pt x="1067" y="126277"/>
                  </a:lnTo>
                  <a:lnTo>
                    <a:pt x="881" y="126226"/>
                  </a:lnTo>
                  <a:lnTo>
                    <a:pt x="709" y="126131"/>
                  </a:lnTo>
                  <a:lnTo>
                    <a:pt x="571" y="125739"/>
                  </a:lnTo>
                  <a:lnTo>
                    <a:pt x="481" y="125482"/>
                  </a:lnTo>
                  <a:lnTo>
                    <a:pt x="428" y="125334"/>
                  </a:lnTo>
                  <a:lnTo>
                    <a:pt x="281" y="124809"/>
                  </a:lnTo>
                  <a:lnTo>
                    <a:pt x="0" y="123644"/>
                  </a:lnTo>
                  <a:lnTo>
                    <a:pt x="540" y="123497"/>
                  </a:lnTo>
                  <a:lnTo>
                    <a:pt x="616" y="123018"/>
                  </a:lnTo>
                  <a:lnTo>
                    <a:pt x="579" y="122679"/>
                  </a:lnTo>
                  <a:lnTo>
                    <a:pt x="332" y="122362"/>
                  </a:lnTo>
                  <a:lnTo>
                    <a:pt x="117" y="121562"/>
                  </a:lnTo>
                  <a:lnTo>
                    <a:pt x="8951" y="121550"/>
                  </a:lnTo>
                  <a:lnTo>
                    <a:pt x="8994" y="120716"/>
                  </a:lnTo>
                  <a:lnTo>
                    <a:pt x="9846" y="120756"/>
                  </a:lnTo>
                  <a:lnTo>
                    <a:pt x="10376" y="120975"/>
                  </a:lnTo>
                  <a:lnTo>
                    <a:pt x="10374" y="119948"/>
                  </a:lnTo>
                  <a:lnTo>
                    <a:pt x="11072" y="120064"/>
                  </a:lnTo>
                  <a:lnTo>
                    <a:pt x="11394" y="120012"/>
                  </a:lnTo>
                  <a:lnTo>
                    <a:pt x="12030" y="119132"/>
                  </a:lnTo>
                  <a:lnTo>
                    <a:pt x="14555" y="119136"/>
                  </a:lnTo>
                  <a:lnTo>
                    <a:pt x="15509" y="118473"/>
                  </a:lnTo>
                  <a:lnTo>
                    <a:pt x="16529" y="119632"/>
                  </a:lnTo>
                  <a:lnTo>
                    <a:pt x="16871" y="119785"/>
                  </a:lnTo>
                  <a:lnTo>
                    <a:pt x="18721" y="119796"/>
                  </a:lnTo>
                  <a:lnTo>
                    <a:pt x="22928" y="121030"/>
                  </a:lnTo>
                  <a:lnTo>
                    <a:pt x="22940" y="120792"/>
                  </a:lnTo>
                  <a:lnTo>
                    <a:pt x="22630" y="119264"/>
                  </a:lnTo>
                  <a:lnTo>
                    <a:pt x="22954" y="118914"/>
                  </a:lnTo>
                  <a:lnTo>
                    <a:pt x="22920" y="117876"/>
                  </a:lnTo>
                  <a:lnTo>
                    <a:pt x="23329" y="117167"/>
                  </a:lnTo>
                  <a:lnTo>
                    <a:pt x="23951" y="116815"/>
                  </a:lnTo>
                  <a:lnTo>
                    <a:pt x="24214" y="117029"/>
                  </a:lnTo>
                  <a:lnTo>
                    <a:pt x="25251" y="117469"/>
                  </a:lnTo>
                  <a:lnTo>
                    <a:pt x="25761" y="117225"/>
                  </a:lnTo>
                  <a:lnTo>
                    <a:pt x="26057" y="117695"/>
                  </a:lnTo>
                  <a:lnTo>
                    <a:pt x="26793" y="117373"/>
                  </a:lnTo>
                  <a:lnTo>
                    <a:pt x="26758" y="117156"/>
                  </a:lnTo>
                  <a:lnTo>
                    <a:pt x="26407" y="116849"/>
                  </a:lnTo>
                  <a:lnTo>
                    <a:pt x="26052" y="116058"/>
                  </a:lnTo>
                  <a:lnTo>
                    <a:pt x="25911" y="115560"/>
                  </a:lnTo>
                  <a:lnTo>
                    <a:pt x="25939" y="115326"/>
                  </a:lnTo>
                  <a:lnTo>
                    <a:pt x="25849" y="114078"/>
                  </a:lnTo>
                  <a:lnTo>
                    <a:pt x="25688" y="113755"/>
                  </a:lnTo>
                  <a:lnTo>
                    <a:pt x="25581" y="112980"/>
                  </a:lnTo>
                  <a:lnTo>
                    <a:pt x="25928" y="112087"/>
                  </a:lnTo>
                  <a:lnTo>
                    <a:pt x="25359" y="111246"/>
                  </a:lnTo>
                  <a:lnTo>
                    <a:pt x="22177" y="107659"/>
                  </a:lnTo>
                  <a:lnTo>
                    <a:pt x="22085" y="107473"/>
                  </a:lnTo>
                  <a:lnTo>
                    <a:pt x="21714" y="105931"/>
                  </a:lnTo>
                  <a:lnTo>
                    <a:pt x="21658" y="102528"/>
                  </a:lnTo>
                  <a:lnTo>
                    <a:pt x="22525" y="102520"/>
                  </a:lnTo>
                  <a:lnTo>
                    <a:pt x="22768" y="102434"/>
                  </a:lnTo>
                  <a:lnTo>
                    <a:pt x="23028" y="102211"/>
                  </a:lnTo>
                  <a:lnTo>
                    <a:pt x="23726" y="101264"/>
                  </a:lnTo>
                  <a:lnTo>
                    <a:pt x="24096" y="100422"/>
                  </a:lnTo>
                  <a:lnTo>
                    <a:pt x="24630" y="99792"/>
                  </a:lnTo>
                  <a:lnTo>
                    <a:pt x="24541" y="99103"/>
                  </a:lnTo>
                  <a:lnTo>
                    <a:pt x="24342" y="98902"/>
                  </a:lnTo>
                  <a:lnTo>
                    <a:pt x="24003" y="98857"/>
                  </a:lnTo>
                  <a:lnTo>
                    <a:pt x="23393" y="98969"/>
                  </a:lnTo>
                  <a:lnTo>
                    <a:pt x="22876" y="98098"/>
                  </a:lnTo>
                  <a:lnTo>
                    <a:pt x="22872" y="97599"/>
                  </a:lnTo>
                  <a:lnTo>
                    <a:pt x="23080" y="96268"/>
                  </a:lnTo>
                  <a:lnTo>
                    <a:pt x="22940" y="95993"/>
                  </a:lnTo>
                  <a:lnTo>
                    <a:pt x="22782" y="96011"/>
                  </a:lnTo>
                  <a:lnTo>
                    <a:pt x="22028" y="94671"/>
                  </a:lnTo>
                  <a:lnTo>
                    <a:pt x="21884" y="94149"/>
                  </a:lnTo>
                  <a:lnTo>
                    <a:pt x="21927" y="92543"/>
                  </a:lnTo>
                  <a:lnTo>
                    <a:pt x="22215" y="92156"/>
                  </a:lnTo>
                  <a:lnTo>
                    <a:pt x="22633" y="91928"/>
                  </a:lnTo>
                  <a:lnTo>
                    <a:pt x="23368" y="90397"/>
                  </a:lnTo>
                  <a:lnTo>
                    <a:pt x="23263" y="89599"/>
                  </a:lnTo>
                  <a:lnTo>
                    <a:pt x="22234" y="89574"/>
                  </a:lnTo>
                  <a:lnTo>
                    <a:pt x="21919" y="89633"/>
                  </a:lnTo>
                  <a:lnTo>
                    <a:pt x="21908" y="88836"/>
                  </a:lnTo>
                  <a:lnTo>
                    <a:pt x="22313" y="88288"/>
                  </a:lnTo>
                  <a:lnTo>
                    <a:pt x="23361" y="88049"/>
                  </a:lnTo>
                  <a:lnTo>
                    <a:pt x="23605" y="88191"/>
                  </a:lnTo>
                  <a:lnTo>
                    <a:pt x="24023" y="87721"/>
                  </a:lnTo>
                  <a:lnTo>
                    <a:pt x="24585" y="86797"/>
                  </a:lnTo>
                  <a:lnTo>
                    <a:pt x="24828" y="85470"/>
                  </a:lnTo>
                  <a:lnTo>
                    <a:pt x="25314" y="84353"/>
                  </a:lnTo>
                  <a:lnTo>
                    <a:pt x="25314" y="83805"/>
                  </a:lnTo>
                  <a:lnTo>
                    <a:pt x="25084" y="83399"/>
                  </a:lnTo>
                  <a:lnTo>
                    <a:pt x="24322" y="82528"/>
                  </a:lnTo>
                  <a:lnTo>
                    <a:pt x="24165" y="81986"/>
                  </a:lnTo>
                  <a:lnTo>
                    <a:pt x="24156" y="81615"/>
                  </a:lnTo>
                  <a:lnTo>
                    <a:pt x="23843" y="80988"/>
                  </a:lnTo>
                  <a:lnTo>
                    <a:pt x="23510" y="80768"/>
                  </a:lnTo>
                  <a:lnTo>
                    <a:pt x="23246" y="80425"/>
                  </a:lnTo>
                  <a:lnTo>
                    <a:pt x="23191" y="80068"/>
                  </a:lnTo>
                  <a:lnTo>
                    <a:pt x="23417" y="79237"/>
                  </a:lnTo>
                  <a:lnTo>
                    <a:pt x="23242" y="78767"/>
                  </a:lnTo>
                  <a:lnTo>
                    <a:pt x="25689" y="78781"/>
                  </a:lnTo>
                  <a:lnTo>
                    <a:pt x="26075" y="79277"/>
                  </a:lnTo>
                  <a:lnTo>
                    <a:pt x="26408" y="79239"/>
                  </a:lnTo>
                  <a:lnTo>
                    <a:pt x="26637" y="79418"/>
                  </a:lnTo>
                  <a:lnTo>
                    <a:pt x="27169" y="80249"/>
                  </a:lnTo>
                  <a:lnTo>
                    <a:pt x="27406" y="81825"/>
                  </a:lnTo>
                  <a:lnTo>
                    <a:pt x="27207" y="82134"/>
                  </a:lnTo>
                  <a:lnTo>
                    <a:pt x="26809" y="82411"/>
                  </a:lnTo>
                  <a:lnTo>
                    <a:pt x="26712" y="82957"/>
                  </a:lnTo>
                  <a:lnTo>
                    <a:pt x="27762" y="83931"/>
                  </a:lnTo>
                  <a:lnTo>
                    <a:pt x="28808" y="84568"/>
                  </a:lnTo>
                  <a:lnTo>
                    <a:pt x="29292" y="84333"/>
                  </a:lnTo>
                  <a:lnTo>
                    <a:pt x="29943" y="83770"/>
                  </a:lnTo>
                  <a:lnTo>
                    <a:pt x="31116" y="83536"/>
                  </a:lnTo>
                  <a:lnTo>
                    <a:pt x="31730" y="83744"/>
                  </a:lnTo>
                  <a:lnTo>
                    <a:pt x="32502" y="83578"/>
                  </a:lnTo>
                  <a:lnTo>
                    <a:pt x="33012" y="83897"/>
                  </a:lnTo>
                  <a:lnTo>
                    <a:pt x="33430" y="84311"/>
                  </a:lnTo>
                  <a:lnTo>
                    <a:pt x="33900" y="83450"/>
                  </a:lnTo>
                  <a:lnTo>
                    <a:pt x="34939" y="82537"/>
                  </a:lnTo>
                  <a:lnTo>
                    <a:pt x="35300" y="82024"/>
                  </a:lnTo>
                  <a:lnTo>
                    <a:pt x="35403" y="81767"/>
                  </a:lnTo>
                  <a:lnTo>
                    <a:pt x="34913" y="81625"/>
                  </a:lnTo>
                  <a:lnTo>
                    <a:pt x="34642" y="80570"/>
                  </a:lnTo>
                  <a:lnTo>
                    <a:pt x="34183" y="79333"/>
                  </a:lnTo>
                  <a:lnTo>
                    <a:pt x="34111" y="79192"/>
                  </a:lnTo>
                  <a:lnTo>
                    <a:pt x="33789" y="78961"/>
                  </a:lnTo>
                  <a:lnTo>
                    <a:pt x="33388" y="78409"/>
                  </a:lnTo>
                  <a:lnTo>
                    <a:pt x="32592" y="75883"/>
                  </a:lnTo>
                  <a:lnTo>
                    <a:pt x="33447" y="75734"/>
                  </a:lnTo>
                  <a:lnTo>
                    <a:pt x="34757" y="75201"/>
                  </a:lnTo>
                  <a:lnTo>
                    <a:pt x="35347" y="75239"/>
                  </a:lnTo>
                  <a:lnTo>
                    <a:pt x="35272" y="75984"/>
                  </a:lnTo>
                  <a:lnTo>
                    <a:pt x="35374" y="76509"/>
                  </a:lnTo>
                  <a:lnTo>
                    <a:pt x="35663" y="76485"/>
                  </a:lnTo>
                  <a:lnTo>
                    <a:pt x="35981" y="76236"/>
                  </a:lnTo>
                  <a:lnTo>
                    <a:pt x="36373" y="76394"/>
                  </a:lnTo>
                  <a:lnTo>
                    <a:pt x="36733" y="76585"/>
                  </a:lnTo>
                  <a:lnTo>
                    <a:pt x="36866" y="77032"/>
                  </a:lnTo>
                  <a:lnTo>
                    <a:pt x="37546" y="77413"/>
                  </a:lnTo>
                  <a:lnTo>
                    <a:pt x="37786" y="77427"/>
                  </a:lnTo>
                  <a:lnTo>
                    <a:pt x="38321" y="77043"/>
                  </a:lnTo>
                  <a:lnTo>
                    <a:pt x="38523" y="77047"/>
                  </a:lnTo>
                  <a:lnTo>
                    <a:pt x="38846" y="77740"/>
                  </a:lnTo>
                  <a:lnTo>
                    <a:pt x="39007" y="78246"/>
                  </a:lnTo>
                  <a:lnTo>
                    <a:pt x="39021" y="78522"/>
                  </a:lnTo>
                  <a:lnTo>
                    <a:pt x="39309" y="78819"/>
                  </a:lnTo>
                  <a:lnTo>
                    <a:pt x="41609" y="78817"/>
                  </a:lnTo>
                  <a:lnTo>
                    <a:pt x="41603" y="62149"/>
                  </a:lnTo>
                  <a:lnTo>
                    <a:pt x="41678" y="47823"/>
                  </a:lnTo>
                  <a:lnTo>
                    <a:pt x="41991" y="47674"/>
                  </a:lnTo>
                  <a:lnTo>
                    <a:pt x="42364" y="47652"/>
                  </a:lnTo>
                  <a:lnTo>
                    <a:pt x="42423" y="54638"/>
                  </a:lnTo>
                  <a:lnTo>
                    <a:pt x="42756" y="54802"/>
                  </a:lnTo>
                  <a:lnTo>
                    <a:pt x="43075" y="54496"/>
                  </a:lnTo>
                  <a:lnTo>
                    <a:pt x="43580" y="54306"/>
                  </a:lnTo>
                  <a:lnTo>
                    <a:pt x="44549" y="54116"/>
                  </a:lnTo>
                  <a:lnTo>
                    <a:pt x="44837" y="53922"/>
                  </a:lnTo>
                  <a:lnTo>
                    <a:pt x="44996" y="53724"/>
                  </a:lnTo>
                  <a:lnTo>
                    <a:pt x="45470" y="52432"/>
                  </a:lnTo>
                  <a:lnTo>
                    <a:pt x="45404" y="51191"/>
                  </a:lnTo>
                  <a:lnTo>
                    <a:pt x="45150" y="50703"/>
                  </a:lnTo>
                  <a:lnTo>
                    <a:pt x="45958" y="50792"/>
                  </a:lnTo>
                  <a:lnTo>
                    <a:pt x="46287" y="50919"/>
                  </a:lnTo>
                  <a:lnTo>
                    <a:pt x="46538" y="51116"/>
                  </a:lnTo>
                  <a:lnTo>
                    <a:pt x="46590" y="50938"/>
                  </a:lnTo>
                  <a:lnTo>
                    <a:pt x="46648" y="49958"/>
                  </a:lnTo>
                  <a:lnTo>
                    <a:pt x="48745" y="49738"/>
                  </a:lnTo>
                  <a:lnTo>
                    <a:pt x="49941" y="49209"/>
                  </a:lnTo>
                  <a:lnTo>
                    <a:pt x="50979" y="48967"/>
                  </a:lnTo>
                  <a:lnTo>
                    <a:pt x="51436" y="49087"/>
                  </a:lnTo>
                  <a:lnTo>
                    <a:pt x="52625" y="49564"/>
                  </a:lnTo>
                  <a:lnTo>
                    <a:pt x="53233" y="49427"/>
                  </a:lnTo>
                  <a:lnTo>
                    <a:pt x="53616" y="49636"/>
                  </a:lnTo>
                  <a:lnTo>
                    <a:pt x="53615" y="49416"/>
                  </a:lnTo>
                  <a:lnTo>
                    <a:pt x="53501" y="49238"/>
                  </a:lnTo>
                  <a:lnTo>
                    <a:pt x="53161" y="49222"/>
                  </a:lnTo>
                  <a:lnTo>
                    <a:pt x="52027" y="48435"/>
                  </a:lnTo>
                  <a:lnTo>
                    <a:pt x="51811" y="48152"/>
                  </a:lnTo>
                  <a:lnTo>
                    <a:pt x="52870" y="47131"/>
                  </a:lnTo>
                  <a:lnTo>
                    <a:pt x="53296" y="46830"/>
                  </a:lnTo>
                  <a:lnTo>
                    <a:pt x="55206" y="46673"/>
                  </a:lnTo>
                  <a:lnTo>
                    <a:pt x="56649" y="45882"/>
                  </a:lnTo>
                  <a:lnTo>
                    <a:pt x="58021" y="45646"/>
                  </a:lnTo>
                  <a:lnTo>
                    <a:pt x="58113" y="45379"/>
                  </a:lnTo>
                  <a:lnTo>
                    <a:pt x="57965" y="44816"/>
                  </a:lnTo>
                  <a:lnTo>
                    <a:pt x="57577" y="44716"/>
                  </a:lnTo>
                  <a:lnTo>
                    <a:pt x="57003" y="44738"/>
                  </a:lnTo>
                  <a:lnTo>
                    <a:pt x="56349" y="44366"/>
                  </a:lnTo>
                  <a:lnTo>
                    <a:pt x="55531" y="43256"/>
                  </a:lnTo>
                  <a:lnTo>
                    <a:pt x="55328" y="42854"/>
                  </a:lnTo>
                  <a:lnTo>
                    <a:pt x="55210" y="42313"/>
                  </a:lnTo>
                  <a:lnTo>
                    <a:pt x="54947" y="41988"/>
                  </a:lnTo>
                  <a:lnTo>
                    <a:pt x="52875" y="41253"/>
                  </a:lnTo>
                  <a:lnTo>
                    <a:pt x="53007" y="41018"/>
                  </a:lnTo>
                  <a:lnTo>
                    <a:pt x="53172" y="41044"/>
                  </a:lnTo>
                  <a:lnTo>
                    <a:pt x="53441" y="40308"/>
                  </a:lnTo>
                  <a:lnTo>
                    <a:pt x="53001" y="39695"/>
                  </a:lnTo>
                  <a:lnTo>
                    <a:pt x="52062" y="39184"/>
                  </a:lnTo>
                  <a:lnTo>
                    <a:pt x="50663" y="38811"/>
                  </a:lnTo>
                  <a:lnTo>
                    <a:pt x="49982" y="38431"/>
                  </a:lnTo>
                  <a:lnTo>
                    <a:pt x="49655" y="38136"/>
                  </a:lnTo>
                  <a:lnTo>
                    <a:pt x="49456" y="37674"/>
                  </a:lnTo>
                  <a:lnTo>
                    <a:pt x="49590" y="37443"/>
                  </a:lnTo>
                  <a:lnTo>
                    <a:pt x="49580" y="37242"/>
                  </a:lnTo>
                  <a:lnTo>
                    <a:pt x="49085" y="36653"/>
                  </a:lnTo>
                  <a:lnTo>
                    <a:pt x="48954" y="36679"/>
                  </a:lnTo>
                  <a:lnTo>
                    <a:pt x="48813" y="36962"/>
                  </a:lnTo>
                  <a:lnTo>
                    <a:pt x="48637" y="37089"/>
                  </a:lnTo>
                  <a:lnTo>
                    <a:pt x="47925" y="36355"/>
                  </a:lnTo>
                  <a:lnTo>
                    <a:pt x="47991" y="36159"/>
                  </a:lnTo>
                  <a:lnTo>
                    <a:pt x="41686" y="36171"/>
                  </a:lnTo>
                  <a:lnTo>
                    <a:pt x="41705" y="21347"/>
                  </a:lnTo>
                  <a:lnTo>
                    <a:pt x="40636" y="21347"/>
                  </a:lnTo>
                  <a:lnTo>
                    <a:pt x="40637" y="19828"/>
                  </a:lnTo>
                  <a:lnTo>
                    <a:pt x="40638" y="14135"/>
                  </a:lnTo>
                  <a:lnTo>
                    <a:pt x="40627" y="12719"/>
                  </a:lnTo>
                  <a:lnTo>
                    <a:pt x="40626" y="12348"/>
                  </a:lnTo>
                  <a:lnTo>
                    <a:pt x="40623" y="9055"/>
                  </a:lnTo>
                  <a:lnTo>
                    <a:pt x="40623" y="8827"/>
                  </a:lnTo>
                  <a:lnTo>
                    <a:pt x="40625" y="8192"/>
                  </a:lnTo>
                  <a:lnTo>
                    <a:pt x="40626" y="8011"/>
                  </a:lnTo>
                  <a:lnTo>
                    <a:pt x="40621" y="7801"/>
                  </a:lnTo>
                  <a:lnTo>
                    <a:pt x="40625" y="0"/>
                  </a:lnTo>
                  <a:lnTo>
                    <a:pt x="40716" y="471"/>
                  </a:lnTo>
                  <a:lnTo>
                    <a:pt x="40705" y="795"/>
                  </a:lnTo>
                  <a:lnTo>
                    <a:pt x="40853" y="1209"/>
                  </a:lnTo>
                  <a:lnTo>
                    <a:pt x="42449" y="2267"/>
                  </a:lnTo>
                  <a:lnTo>
                    <a:pt x="44135" y="2878"/>
                  </a:lnTo>
                  <a:lnTo>
                    <a:pt x="44631" y="2949"/>
                  </a:lnTo>
                  <a:lnTo>
                    <a:pt x="45200" y="2882"/>
                  </a:lnTo>
                  <a:lnTo>
                    <a:pt x="45765" y="2651"/>
                  </a:lnTo>
                  <a:lnTo>
                    <a:pt x="45758" y="2088"/>
                  </a:lnTo>
                  <a:lnTo>
                    <a:pt x="46120" y="1809"/>
                  </a:lnTo>
                  <a:lnTo>
                    <a:pt x="46720" y="1812"/>
                  </a:lnTo>
                  <a:lnTo>
                    <a:pt x="46751" y="2096"/>
                  </a:lnTo>
                  <a:lnTo>
                    <a:pt x="46992" y="2446"/>
                  </a:lnTo>
                  <a:lnTo>
                    <a:pt x="47413" y="2762"/>
                  </a:lnTo>
                  <a:lnTo>
                    <a:pt x="49047" y="2457"/>
                  </a:lnTo>
                  <a:lnTo>
                    <a:pt x="49943" y="1891"/>
                  </a:lnTo>
                  <a:lnTo>
                    <a:pt x="51567" y="1288"/>
                  </a:lnTo>
                  <a:lnTo>
                    <a:pt x="52085" y="699"/>
                  </a:lnTo>
                  <a:lnTo>
                    <a:pt x="52522" y="1981"/>
                  </a:lnTo>
                  <a:lnTo>
                    <a:pt x="52691" y="2171"/>
                  </a:lnTo>
                  <a:lnTo>
                    <a:pt x="53567" y="2683"/>
                  </a:lnTo>
                  <a:lnTo>
                    <a:pt x="54164" y="3614"/>
                  </a:lnTo>
                  <a:lnTo>
                    <a:pt x="54713" y="3961"/>
                  </a:lnTo>
                  <a:lnTo>
                    <a:pt x="55032" y="3997"/>
                  </a:lnTo>
                  <a:lnTo>
                    <a:pt x="55360" y="3989"/>
                  </a:lnTo>
                  <a:lnTo>
                    <a:pt x="56273" y="3650"/>
                  </a:lnTo>
                  <a:lnTo>
                    <a:pt x="57411" y="4670"/>
                  </a:lnTo>
                  <a:lnTo>
                    <a:pt x="57914" y="5784"/>
                  </a:lnTo>
                  <a:lnTo>
                    <a:pt x="58342" y="6216"/>
                  </a:lnTo>
                  <a:lnTo>
                    <a:pt x="59662" y="6805"/>
                  </a:lnTo>
                  <a:lnTo>
                    <a:pt x="60193" y="7266"/>
                  </a:lnTo>
                  <a:lnTo>
                    <a:pt x="61391" y="7599"/>
                  </a:lnTo>
                  <a:lnTo>
                    <a:pt x="61441" y="8135"/>
                  </a:lnTo>
                  <a:lnTo>
                    <a:pt x="62312" y="11417"/>
                  </a:lnTo>
                  <a:lnTo>
                    <a:pt x="62309" y="11611"/>
                  </a:lnTo>
                  <a:lnTo>
                    <a:pt x="61847" y="12408"/>
                  </a:lnTo>
                  <a:lnTo>
                    <a:pt x="62209" y="12800"/>
                  </a:lnTo>
                  <a:lnTo>
                    <a:pt x="62543" y="13027"/>
                  </a:lnTo>
                  <a:lnTo>
                    <a:pt x="63163" y="14655"/>
                  </a:lnTo>
                  <a:lnTo>
                    <a:pt x="63249" y="15281"/>
                  </a:lnTo>
                  <a:lnTo>
                    <a:pt x="63700" y="15900"/>
                  </a:lnTo>
                  <a:lnTo>
                    <a:pt x="64096" y="16634"/>
                  </a:lnTo>
                  <a:lnTo>
                    <a:pt x="64737" y="18176"/>
                  </a:lnTo>
                  <a:lnTo>
                    <a:pt x="64867" y="18374"/>
                  </a:lnTo>
                  <a:lnTo>
                    <a:pt x="65828" y="19097"/>
                  </a:lnTo>
                  <a:lnTo>
                    <a:pt x="66537" y="20077"/>
                  </a:lnTo>
                  <a:lnTo>
                    <a:pt x="66695" y="20696"/>
                  </a:lnTo>
                  <a:lnTo>
                    <a:pt x="66902" y="20735"/>
                  </a:lnTo>
                  <a:lnTo>
                    <a:pt x="66891" y="21442"/>
                  </a:lnTo>
                  <a:lnTo>
                    <a:pt x="67389" y="21443"/>
                  </a:lnTo>
                  <a:lnTo>
                    <a:pt x="67930" y="21956"/>
                  </a:lnTo>
                  <a:lnTo>
                    <a:pt x="67932" y="25772"/>
                  </a:lnTo>
                  <a:lnTo>
                    <a:pt x="68384" y="24708"/>
                  </a:lnTo>
                  <a:lnTo>
                    <a:pt x="68360" y="23870"/>
                  </a:lnTo>
                  <a:lnTo>
                    <a:pt x="68518" y="23855"/>
                  </a:lnTo>
                  <a:lnTo>
                    <a:pt x="69131" y="24179"/>
                  </a:lnTo>
                  <a:lnTo>
                    <a:pt x="69444" y="24258"/>
                  </a:lnTo>
                  <a:lnTo>
                    <a:pt x="70245" y="24288"/>
                  </a:lnTo>
                  <a:lnTo>
                    <a:pt x="70444" y="24131"/>
                  </a:lnTo>
                  <a:lnTo>
                    <a:pt x="70964" y="24187"/>
                  </a:lnTo>
                  <a:lnTo>
                    <a:pt x="72059" y="24831"/>
                  </a:lnTo>
                  <a:lnTo>
                    <a:pt x="73050" y="24894"/>
                  </a:lnTo>
                  <a:lnTo>
                    <a:pt x="74018" y="24640"/>
                  </a:lnTo>
                  <a:lnTo>
                    <a:pt x="74982" y="24878"/>
                  </a:lnTo>
                  <a:lnTo>
                    <a:pt x="74985" y="25199"/>
                  </a:lnTo>
                  <a:lnTo>
                    <a:pt x="75312" y="25482"/>
                  </a:lnTo>
                  <a:lnTo>
                    <a:pt x="77484" y="25847"/>
                  </a:lnTo>
                  <a:lnTo>
                    <a:pt x="78338" y="26174"/>
                  </a:lnTo>
                  <a:lnTo>
                    <a:pt x="78538" y="26174"/>
                  </a:lnTo>
                  <a:lnTo>
                    <a:pt x="78920" y="26022"/>
                  </a:lnTo>
                  <a:lnTo>
                    <a:pt x="79581" y="25109"/>
                  </a:lnTo>
                  <a:lnTo>
                    <a:pt x="80121" y="24755"/>
                  </a:lnTo>
                  <a:lnTo>
                    <a:pt x="80338" y="24345"/>
                  </a:lnTo>
                  <a:lnTo>
                    <a:pt x="80476" y="23846"/>
                  </a:lnTo>
                  <a:lnTo>
                    <a:pt x="80837" y="24144"/>
                  </a:lnTo>
                  <a:lnTo>
                    <a:pt x="81161" y="23764"/>
                  </a:lnTo>
                  <a:lnTo>
                    <a:pt x="81392" y="23719"/>
                  </a:lnTo>
                  <a:lnTo>
                    <a:pt x="81629" y="23816"/>
                  </a:lnTo>
                  <a:lnTo>
                    <a:pt x="81884" y="24077"/>
                  </a:lnTo>
                  <a:lnTo>
                    <a:pt x="82060" y="24591"/>
                  </a:lnTo>
                  <a:lnTo>
                    <a:pt x="82338" y="25094"/>
                  </a:lnTo>
                  <a:lnTo>
                    <a:pt x="82793" y="25385"/>
                  </a:lnTo>
                  <a:lnTo>
                    <a:pt x="82992" y="25303"/>
                  </a:lnTo>
                  <a:lnTo>
                    <a:pt x="83178" y="24931"/>
                  </a:lnTo>
                  <a:lnTo>
                    <a:pt x="83564" y="24957"/>
                  </a:lnTo>
                  <a:lnTo>
                    <a:pt x="84021" y="26034"/>
                  </a:lnTo>
                  <a:lnTo>
                    <a:pt x="84073" y="26738"/>
                  </a:lnTo>
                  <a:lnTo>
                    <a:pt x="83842" y="26969"/>
                  </a:lnTo>
                  <a:lnTo>
                    <a:pt x="83876" y="27200"/>
                  </a:lnTo>
                  <a:lnTo>
                    <a:pt x="84582" y="26981"/>
                  </a:lnTo>
                  <a:lnTo>
                    <a:pt x="84610" y="26429"/>
                  </a:lnTo>
                  <a:lnTo>
                    <a:pt x="84903" y="26347"/>
                  </a:lnTo>
                  <a:lnTo>
                    <a:pt x="85137" y="26496"/>
                  </a:lnTo>
                  <a:lnTo>
                    <a:pt x="85081" y="27011"/>
                  </a:lnTo>
                  <a:lnTo>
                    <a:pt x="85126" y="27149"/>
                  </a:lnTo>
                  <a:lnTo>
                    <a:pt x="86176" y="27418"/>
                  </a:lnTo>
                  <a:lnTo>
                    <a:pt x="86617" y="27302"/>
                  </a:lnTo>
                  <a:lnTo>
                    <a:pt x="86799" y="27399"/>
                  </a:lnTo>
                  <a:lnTo>
                    <a:pt x="86758" y="28222"/>
                  </a:lnTo>
                  <a:lnTo>
                    <a:pt x="86108" y="29106"/>
                  </a:lnTo>
                  <a:lnTo>
                    <a:pt x="86855" y="29784"/>
                  </a:lnTo>
                  <a:lnTo>
                    <a:pt x="87878" y="29433"/>
                  </a:lnTo>
                  <a:lnTo>
                    <a:pt x="88459" y="28654"/>
                  </a:lnTo>
                  <a:lnTo>
                    <a:pt x="89260" y="26306"/>
                  </a:lnTo>
                  <a:lnTo>
                    <a:pt x="89690" y="25609"/>
                  </a:lnTo>
                  <a:lnTo>
                    <a:pt x="89724" y="25310"/>
                  </a:lnTo>
                  <a:lnTo>
                    <a:pt x="89442" y="24133"/>
                  </a:lnTo>
                  <a:lnTo>
                    <a:pt x="89245" y="23760"/>
                  </a:lnTo>
                  <a:lnTo>
                    <a:pt x="88932" y="23448"/>
                  </a:lnTo>
                  <a:lnTo>
                    <a:pt x="88642" y="23284"/>
                  </a:lnTo>
                  <a:lnTo>
                    <a:pt x="88436" y="22356"/>
                  </a:lnTo>
                  <a:lnTo>
                    <a:pt x="88401" y="21909"/>
                  </a:lnTo>
                  <a:lnTo>
                    <a:pt x="88580" y="21652"/>
                  </a:lnTo>
                  <a:lnTo>
                    <a:pt x="88649" y="21200"/>
                  </a:lnTo>
                  <a:lnTo>
                    <a:pt x="88521" y="18904"/>
                  </a:lnTo>
                  <a:lnTo>
                    <a:pt x="88810" y="17827"/>
                  </a:lnTo>
                  <a:lnTo>
                    <a:pt x="89702" y="18319"/>
                  </a:lnTo>
                  <a:lnTo>
                    <a:pt x="90136" y="19567"/>
                  </a:lnTo>
                  <a:lnTo>
                    <a:pt x="90412" y="19865"/>
                  </a:lnTo>
                  <a:lnTo>
                    <a:pt x="91239" y="20208"/>
                  </a:lnTo>
                  <a:lnTo>
                    <a:pt x="91706" y="20187"/>
                  </a:lnTo>
                  <a:lnTo>
                    <a:pt x="92633" y="19414"/>
                  </a:lnTo>
                  <a:lnTo>
                    <a:pt x="94159" y="16287"/>
                  </a:lnTo>
                  <a:lnTo>
                    <a:pt x="94035" y="15881"/>
                  </a:lnTo>
                  <a:lnTo>
                    <a:pt x="93763" y="15743"/>
                  </a:lnTo>
                  <a:lnTo>
                    <a:pt x="93398" y="14983"/>
                  </a:lnTo>
                  <a:lnTo>
                    <a:pt x="93573" y="14461"/>
                  </a:lnTo>
                  <a:lnTo>
                    <a:pt x="93577" y="14286"/>
                  </a:lnTo>
                  <a:lnTo>
                    <a:pt x="93060" y="12818"/>
                  </a:lnTo>
                  <a:lnTo>
                    <a:pt x="93159" y="11827"/>
                  </a:lnTo>
                  <a:lnTo>
                    <a:pt x="93514" y="11331"/>
                  </a:lnTo>
                  <a:lnTo>
                    <a:pt x="93793" y="9848"/>
                  </a:lnTo>
                  <a:lnTo>
                    <a:pt x="94379" y="8838"/>
                  </a:lnTo>
                  <a:lnTo>
                    <a:pt x="94789" y="8771"/>
                  </a:lnTo>
                  <a:lnTo>
                    <a:pt x="95420" y="8283"/>
                  </a:lnTo>
                  <a:lnTo>
                    <a:pt x="95616" y="8037"/>
                  </a:lnTo>
                  <a:lnTo>
                    <a:pt x="95778" y="8756"/>
                  </a:lnTo>
                  <a:lnTo>
                    <a:pt x="96571" y="9006"/>
                  </a:lnTo>
                  <a:lnTo>
                    <a:pt x="97701" y="9647"/>
                  </a:lnTo>
                  <a:lnTo>
                    <a:pt x="98711" y="10042"/>
                  </a:lnTo>
                  <a:lnTo>
                    <a:pt x="99945" y="10125"/>
                  </a:lnTo>
                  <a:lnTo>
                    <a:pt x="100155" y="10427"/>
                  </a:lnTo>
                  <a:lnTo>
                    <a:pt x="100248" y="10852"/>
                  </a:lnTo>
                  <a:lnTo>
                    <a:pt x="100168" y="11653"/>
                  </a:lnTo>
                  <a:lnTo>
                    <a:pt x="100736" y="12603"/>
                  </a:lnTo>
                  <a:lnTo>
                    <a:pt x="100895" y="12719"/>
                  </a:lnTo>
                  <a:lnTo>
                    <a:pt x="101122" y="13204"/>
                  </a:lnTo>
                  <a:lnTo>
                    <a:pt x="101259" y="13722"/>
                  </a:lnTo>
                  <a:lnTo>
                    <a:pt x="101149" y="14351"/>
                  </a:lnTo>
                  <a:lnTo>
                    <a:pt x="100997" y="14757"/>
                  </a:lnTo>
                  <a:lnTo>
                    <a:pt x="101110" y="16256"/>
                  </a:lnTo>
                  <a:lnTo>
                    <a:pt x="101726" y="17497"/>
                  </a:lnTo>
                  <a:lnTo>
                    <a:pt x="102047" y="18705"/>
                  </a:lnTo>
                  <a:lnTo>
                    <a:pt x="102585" y="20020"/>
                  </a:lnTo>
                  <a:lnTo>
                    <a:pt x="103846" y="21402"/>
                  </a:lnTo>
                  <a:lnTo>
                    <a:pt x="104104" y="22769"/>
                  </a:lnTo>
                  <a:lnTo>
                    <a:pt x="103925" y="23216"/>
                  </a:lnTo>
                  <a:lnTo>
                    <a:pt x="103557" y="23545"/>
                  </a:lnTo>
                  <a:lnTo>
                    <a:pt x="103543" y="23720"/>
                  </a:lnTo>
                  <a:lnTo>
                    <a:pt x="103637" y="24703"/>
                  </a:lnTo>
                  <a:lnTo>
                    <a:pt x="103889" y="25717"/>
                  </a:lnTo>
                  <a:lnTo>
                    <a:pt x="105073" y="26268"/>
                  </a:lnTo>
                  <a:lnTo>
                    <a:pt x="105252" y="26417"/>
                  </a:lnTo>
                  <a:lnTo>
                    <a:pt x="105576" y="27159"/>
                  </a:lnTo>
                  <a:lnTo>
                    <a:pt x="105869" y="27460"/>
                  </a:lnTo>
                  <a:lnTo>
                    <a:pt x="106161" y="27598"/>
                  </a:lnTo>
                  <a:lnTo>
                    <a:pt x="106492" y="28176"/>
                  </a:lnTo>
                  <a:lnTo>
                    <a:pt x="105253" y="28176"/>
                  </a:lnTo>
                  <a:lnTo>
                    <a:pt x="104723" y="28564"/>
                  </a:lnTo>
                  <a:lnTo>
                    <a:pt x="103939" y="29496"/>
                  </a:lnTo>
                  <a:lnTo>
                    <a:pt x="103374" y="29675"/>
                  </a:lnTo>
                  <a:lnTo>
                    <a:pt x="102290" y="29590"/>
                  </a:lnTo>
                  <a:lnTo>
                    <a:pt x="101617" y="29310"/>
                  </a:lnTo>
                  <a:lnTo>
                    <a:pt x="100942" y="29440"/>
                  </a:lnTo>
                  <a:lnTo>
                    <a:pt x="100096" y="29481"/>
                  </a:lnTo>
                  <a:lnTo>
                    <a:pt x="99672" y="29242"/>
                  </a:lnTo>
                  <a:lnTo>
                    <a:pt x="99032" y="29339"/>
                  </a:lnTo>
                  <a:lnTo>
                    <a:pt x="98440" y="29573"/>
                  </a:lnTo>
                  <a:lnTo>
                    <a:pt x="98681" y="30688"/>
                  </a:lnTo>
                  <a:lnTo>
                    <a:pt x="98526" y="31213"/>
                  </a:lnTo>
                  <a:lnTo>
                    <a:pt x="97882" y="32186"/>
                  </a:lnTo>
                  <a:lnTo>
                    <a:pt x="96932" y="33944"/>
                  </a:lnTo>
                  <a:lnTo>
                    <a:pt x="96884" y="34466"/>
                  </a:lnTo>
                  <a:lnTo>
                    <a:pt x="96722" y="35088"/>
                  </a:lnTo>
                  <a:lnTo>
                    <a:pt x="96443" y="35763"/>
                  </a:lnTo>
                  <a:lnTo>
                    <a:pt x="96476" y="36056"/>
                  </a:lnTo>
                  <a:lnTo>
                    <a:pt x="100702" y="36026"/>
                  </a:lnTo>
                  <a:lnTo>
                    <a:pt x="100730" y="42817"/>
                  </a:lnTo>
                  <a:lnTo>
                    <a:pt x="100750" y="47503"/>
                  </a:lnTo>
                  <a:lnTo>
                    <a:pt x="101037" y="47954"/>
                  </a:lnTo>
                  <a:lnTo>
                    <a:pt x="101440" y="47566"/>
                  </a:lnTo>
                  <a:lnTo>
                    <a:pt x="101790" y="47723"/>
                  </a:lnTo>
                  <a:lnTo>
                    <a:pt x="101797" y="48088"/>
                  </a:lnTo>
                  <a:lnTo>
                    <a:pt x="101943" y="48539"/>
                  </a:lnTo>
                  <a:lnTo>
                    <a:pt x="102884" y="49434"/>
                  </a:lnTo>
                  <a:lnTo>
                    <a:pt x="104332" y="49910"/>
                  </a:lnTo>
                  <a:lnTo>
                    <a:pt x="105184" y="49186"/>
                  </a:lnTo>
                  <a:lnTo>
                    <a:pt x="105198" y="48840"/>
                  </a:lnTo>
                  <a:lnTo>
                    <a:pt x="105435" y="48601"/>
                  </a:lnTo>
                  <a:lnTo>
                    <a:pt x="105799" y="48456"/>
                  </a:lnTo>
                  <a:lnTo>
                    <a:pt x="106084" y="48519"/>
                  </a:lnTo>
                  <a:lnTo>
                    <a:pt x="106380" y="48765"/>
                  </a:lnTo>
                  <a:lnTo>
                    <a:pt x="107982" y="49275"/>
                  </a:lnTo>
                  <a:lnTo>
                    <a:pt x="107931" y="49555"/>
                  </a:lnTo>
                  <a:lnTo>
                    <a:pt x="107783" y="49838"/>
                  </a:lnTo>
                  <a:lnTo>
                    <a:pt x="108639" y="50222"/>
                  </a:lnTo>
                  <a:lnTo>
                    <a:pt x="108742" y="50017"/>
                  </a:lnTo>
                  <a:lnTo>
                    <a:pt x="108886" y="49607"/>
                  </a:lnTo>
                  <a:lnTo>
                    <a:pt x="109856" y="49774"/>
                  </a:lnTo>
                  <a:lnTo>
                    <a:pt x="110437" y="50173"/>
                  </a:lnTo>
                  <a:lnTo>
                    <a:pt x="110725" y="50057"/>
                  </a:lnTo>
                  <a:lnTo>
                    <a:pt x="110787" y="49674"/>
                  </a:lnTo>
                  <a:lnTo>
                    <a:pt x="110928" y="49461"/>
                  </a:lnTo>
                  <a:lnTo>
                    <a:pt x="111262" y="49230"/>
                  </a:lnTo>
                  <a:lnTo>
                    <a:pt x="111578" y="49293"/>
                  </a:lnTo>
                  <a:lnTo>
                    <a:pt x="111897" y="49558"/>
                  </a:lnTo>
                  <a:lnTo>
                    <a:pt x="112097" y="50099"/>
                  </a:lnTo>
                  <a:lnTo>
                    <a:pt x="113654" y="51925"/>
                  </a:lnTo>
                  <a:lnTo>
                    <a:pt x="113619" y="52663"/>
                  </a:lnTo>
                  <a:lnTo>
                    <a:pt x="113423" y="52637"/>
                  </a:lnTo>
                  <a:lnTo>
                    <a:pt x="113303" y="52860"/>
                  </a:lnTo>
                  <a:lnTo>
                    <a:pt x="113949" y="53289"/>
                  </a:lnTo>
                  <a:lnTo>
                    <a:pt x="114286" y="53230"/>
                  </a:lnTo>
                  <a:lnTo>
                    <a:pt x="114849" y="53386"/>
                  </a:lnTo>
                  <a:lnTo>
                    <a:pt x="115203" y="54221"/>
                  </a:lnTo>
                  <a:lnTo>
                    <a:pt x="114870" y="54404"/>
                  </a:lnTo>
                  <a:lnTo>
                    <a:pt x="114825" y="55488"/>
                  </a:lnTo>
                  <a:lnTo>
                    <a:pt x="115209" y="56137"/>
                  </a:lnTo>
                  <a:lnTo>
                    <a:pt x="115563" y="56349"/>
                  </a:lnTo>
                  <a:lnTo>
                    <a:pt x="116130" y="56439"/>
                  </a:lnTo>
                  <a:lnTo>
                    <a:pt x="116381" y="56383"/>
                  </a:lnTo>
                  <a:lnTo>
                    <a:pt x="116674" y="55975"/>
                  </a:lnTo>
                  <a:lnTo>
                    <a:pt x="118504" y="52087"/>
                  </a:lnTo>
                  <a:lnTo>
                    <a:pt x="118850" y="51659"/>
                  </a:lnTo>
                  <a:lnTo>
                    <a:pt x="119059" y="52149"/>
                  </a:lnTo>
                  <a:lnTo>
                    <a:pt x="119153" y="53084"/>
                  </a:lnTo>
                  <a:lnTo>
                    <a:pt x="119256" y="53318"/>
                  </a:lnTo>
                  <a:lnTo>
                    <a:pt x="119460" y="53503"/>
                  </a:lnTo>
                  <a:lnTo>
                    <a:pt x="120004" y="53731"/>
                  </a:lnTo>
                  <a:lnTo>
                    <a:pt x="120405" y="53740"/>
                  </a:lnTo>
                  <a:lnTo>
                    <a:pt x="120806" y="53625"/>
                  </a:lnTo>
                  <a:lnTo>
                    <a:pt x="121156" y="53782"/>
                  </a:lnTo>
                  <a:lnTo>
                    <a:pt x="121189" y="54208"/>
                  </a:lnTo>
                  <a:lnTo>
                    <a:pt x="121050" y="54499"/>
                  </a:lnTo>
                  <a:lnTo>
                    <a:pt x="120675" y="54534"/>
                  </a:lnTo>
                  <a:lnTo>
                    <a:pt x="120172" y="54283"/>
                  </a:lnTo>
                  <a:lnTo>
                    <a:pt x="119861" y="54493"/>
                  </a:lnTo>
                  <a:lnTo>
                    <a:pt x="120000" y="54719"/>
                  </a:lnTo>
                  <a:lnTo>
                    <a:pt x="120577" y="54927"/>
                  </a:lnTo>
                  <a:lnTo>
                    <a:pt x="121308" y="54995"/>
                  </a:lnTo>
                  <a:lnTo>
                    <a:pt x="121686" y="54755"/>
                  </a:lnTo>
                  <a:lnTo>
                    <a:pt x="121902" y="54734"/>
                  </a:lnTo>
                  <a:lnTo>
                    <a:pt x="122032" y="54807"/>
                  </a:lnTo>
                  <a:lnTo>
                    <a:pt x="122387" y="55339"/>
                  </a:lnTo>
                  <a:lnTo>
                    <a:pt x="122713" y="55407"/>
                  </a:lnTo>
                  <a:lnTo>
                    <a:pt x="123029" y="55352"/>
                  </a:lnTo>
                  <a:lnTo>
                    <a:pt x="123223" y="55071"/>
                  </a:lnTo>
                  <a:lnTo>
                    <a:pt x="123315" y="54749"/>
                  </a:lnTo>
                  <a:lnTo>
                    <a:pt x="123486" y="54563"/>
                  </a:lnTo>
                  <a:lnTo>
                    <a:pt x="123764" y="54561"/>
                  </a:lnTo>
                  <a:lnTo>
                    <a:pt x="124167" y="54814"/>
                  </a:lnTo>
                  <a:lnTo>
                    <a:pt x="124827" y="54823"/>
                  </a:lnTo>
                  <a:lnTo>
                    <a:pt x="124956" y="54894"/>
                  </a:lnTo>
                  <a:lnTo>
                    <a:pt x="125125" y="55138"/>
                  </a:lnTo>
                  <a:lnTo>
                    <a:pt x="125296" y="55911"/>
                  </a:lnTo>
                  <a:lnTo>
                    <a:pt x="125953" y="56611"/>
                  </a:lnTo>
                  <a:lnTo>
                    <a:pt x="126196" y="57200"/>
                  </a:lnTo>
                  <a:lnTo>
                    <a:pt x="126651" y="57459"/>
                  </a:lnTo>
                  <a:lnTo>
                    <a:pt x="127166" y="57477"/>
                  </a:lnTo>
                  <a:lnTo>
                    <a:pt x="127399" y="57683"/>
                  </a:lnTo>
                  <a:lnTo>
                    <a:pt x="127440" y="57898"/>
                  </a:lnTo>
                  <a:lnTo>
                    <a:pt x="127381" y="58036"/>
                  </a:lnTo>
                  <a:lnTo>
                    <a:pt x="126753" y="59003"/>
                  </a:lnTo>
                  <a:lnTo>
                    <a:pt x="126770" y="59302"/>
                  </a:lnTo>
                  <a:lnTo>
                    <a:pt x="126940" y="59440"/>
                  </a:lnTo>
                  <a:lnTo>
                    <a:pt x="127135" y="59467"/>
                  </a:lnTo>
                  <a:lnTo>
                    <a:pt x="127873" y="59333"/>
                  </a:lnTo>
                  <a:lnTo>
                    <a:pt x="128435" y="59381"/>
                  </a:lnTo>
                  <a:lnTo>
                    <a:pt x="128704" y="59498"/>
                  </a:lnTo>
                  <a:lnTo>
                    <a:pt x="128889" y="59676"/>
                  </a:lnTo>
                  <a:lnTo>
                    <a:pt x="128979" y="59835"/>
                  </a:lnTo>
                  <a:lnTo>
                    <a:pt x="128997" y="60132"/>
                  </a:lnTo>
                  <a:lnTo>
                    <a:pt x="128772" y="60802"/>
                  </a:lnTo>
                  <a:lnTo>
                    <a:pt x="128753" y="61196"/>
                  </a:lnTo>
                  <a:lnTo>
                    <a:pt x="128865" y="61389"/>
                  </a:lnTo>
                  <a:lnTo>
                    <a:pt x="129049" y="61532"/>
                  </a:lnTo>
                  <a:lnTo>
                    <a:pt x="129342" y="61625"/>
                  </a:lnTo>
                  <a:lnTo>
                    <a:pt x="129946" y="61761"/>
                  </a:lnTo>
                  <a:lnTo>
                    <a:pt x="129886" y="62277"/>
                  </a:lnTo>
                  <a:lnTo>
                    <a:pt x="129941" y="62947"/>
                  </a:lnTo>
                  <a:lnTo>
                    <a:pt x="129831" y="63335"/>
                  </a:lnTo>
                  <a:lnTo>
                    <a:pt x="129581" y="63840"/>
                  </a:lnTo>
                  <a:lnTo>
                    <a:pt x="129908" y="64665"/>
                  </a:lnTo>
                  <a:lnTo>
                    <a:pt x="129643" y="65086"/>
                  </a:lnTo>
                  <a:lnTo>
                    <a:pt x="129310" y="65273"/>
                  </a:lnTo>
                  <a:lnTo>
                    <a:pt x="129293" y="65492"/>
                  </a:lnTo>
                  <a:lnTo>
                    <a:pt x="129540" y="65679"/>
                  </a:lnTo>
                  <a:lnTo>
                    <a:pt x="129812" y="65694"/>
                  </a:lnTo>
                  <a:lnTo>
                    <a:pt x="130354" y="65463"/>
                  </a:lnTo>
                  <a:lnTo>
                    <a:pt x="130646" y="65485"/>
                  </a:lnTo>
                  <a:lnTo>
                    <a:pt x="130811" y="65784"/>
                  </a:lnTo>
                  <a:lnTo>
                    <a:pt x="130787" y="66149"/>
                  </a:lnTo>
                  <a:lnTo>
                    <a:pt x="130838" y="66391"/>
                  </a:lnTo>
                  <a:lnTo>
                    <a:pt x="130632" y="67032"/>
                  </a:lnTo>
                  <a:lnTo>
                    <a:pt x="130653" y="67211"/>
                  </a:lnTo>
                  <a:lnTo>
                    <a:pt x="130924" y="67327"/>
                  </a:lnTo>
                  <a:lnTo>
                    <a:pt x="131054" y="67215"/>
                  </a:lnTo>
                  <a:lnTo>
                    <a:pt x="131285" y="66812"/>
                  </a:lnTo>
                  <a:lnTo>
                    <a:pt x="131577" y="66786"/>
                  </a:lnTo>
                  <a:lnTo>
                    <a:pt x="132211" y="67964"/>
                  </a:lnTo>
                  <a:lnTo>
                    <a:pt x="132256" y="68307"/>
                  </a:lnTo>
                  <a:lnTo>
                    <a:pt x="132201" y="68520"/>
                  </a:lnTo>
                  <a:lnTo>
                    <a:pt x="132091" y="68710"/>
                  </a:lnTo>
                  <a:lnTo>
                    <a:pt x="131641" y="68955"/>
                  </a:lnTo>
                  <a:lnTo>
                    <a:pt x="131586" y="69127"/>
                  </a:lnTo>
                  <a:lnTo>
                    <a:pt x="131641" y="69306"/>
                  </a:lnTo>
                  <a:lnTo>
                    <a:pt x="132032" y="69645"/>
                  </a:lnTo>
                  <a:lnTo>
                    <a:pt x="132283" y="70100"/>
                  </a:lnTo>
                  <a:lnTo>
                    <a:pt x="132887" y="70208"/>
                  </a:lnTo>
                  <a:lnTo>
                    <a:pt x="133052" y="70111"/>
                  </a:lnTo>
                  <a:lnTo>
                    <a:pt x="133330" y="70369"/>
                  </a:lnTo>
                  <a:lnTo>
                    <a:pt x="133502" y="70093"/>
                  </a:lnTo>
                  <a:lnTo>
                    <a:pt x="133529" y="69821"/>
                  </a:lnTo>
                  <a:lnTo>
                    <a:pt x="133299" y="69668"/>
                  </a:lnTo>
                  <a:lnTo>
                    <a:pt x="133155" y="70015"/>
                  </a:lnTo>
                  <a:lnTo>
                    <a:pt x="133114" y="69728"/>
                  </a:lnTo>
                  <a:lnTo>
                    <a:pt x="133327" y="69560"/>
                  </a:lnTo>
                  <a:lnTo>
                    <a:pt x="133615" y="69705"/>
                  </a:lnTo>
                  <a:lnTo>
                    <a:pt x="133622" y="70056"/>
                  </a:lnTo>
                  <a:lnTo>
                    <a:pt x="133364" y="70503"/>
                  </a:lnTo>
                  <a:lnTo>
                    <a:pt x="133347" y="70734"/>
                  </a:lnTo>
                  <a:lnTo>
                    <a:pt x="132979" y="71185"/>
                  </a:lnTo>
                  <a:lnTo>
                    <a:pt x="133024" y="71554"/>
                  </a:lnTo>
                  <a:lnTo>
                    <a:pt x="133336" y="72173"/>
                  </a:lnTo>
                  <a:lnTo>
                    <a:pt x="133394" y="72653"/>
                  </a:lnTo>
                  <a:lnTo>
                    <a:pt x="133555" y="73015"/>
                  </a:lnTo>
                  <a:lnTo>
                    <a:pt x="133555" y="73533"/>
                  </a:lnTo>
                  <a:lnTo>
                    <a:pt x="133459" y="74286"/>
                  </a:lnTo>
                  <a:lnTo>
                    <a:pt x="133297" y="74681"/>
                  </a:lnTo>
                  <a:lnTo>
                    <a:pt x="132834" y="75106"/>
                  </a:lnTo>
                  <a:lnTo>
                    <a:pt x="133606" y="75207"/>
                  </a:lnTo>
                  <a:lnTo>
                    <a:pt x="133980" y="75375"/>
                  </a:lnTo>
                  <a:lnTo>
                    <a:pt x="134086" y="75568"/>
                  </a:lnTo>
                  <a:lnTo>
                    <a:pt x="133894" y="75896"/>
                  </a:lnTo>
                  <a:lnTo>
                    <a:pt x="133695" y="76001"/>
                  </a:lnTo>
                  <a:lnTo>
                    <a:pt x="133043" y="75874"/>
                  </a:lnTo>
                  <a:lnTo>
                    <a:pt x="132840" y="76079"/>
                  </a:lnTo>
                  <a:lnTo>
                    <a:pt x="132806" y="76298"/>
                  </a:lnTo>
                  <a:lnTo>
                    <a:pt x="133011" y="76571"/>
                  </a:lnTo>
                  <a:lnTo>
                    <a:pt x="133965" y="76947"/>
                  </a:lnTo>
                  <a:lnTo>
                    <a:pt x="134075" y="78200"/>
                  </a:lnTo>
                  <a:lnTo>
                    <a:pt x="133927" y="78505"/>
                  </a:lnTo>
                  <a:lnTo>
                    <a:pt x="133738" y="78595"/>
                  </a:lnTo>
                  <a:lnTo>
                    <a:pt x="133512" y="78572"/>
                  </a:lnTo>
                  <a:lnTo>
                    <a:pt x="133323" y="78367"/>
                  </a:lnTo>
                  <a:lnTo>
                    <a:pt x="133186" y="77830"/>
                  </a:lnTo>
                  <a:lnTo>
                    <a:pt x="133004" y="78304"/>
                  </a:lnTo>
                  <a:lnTo>
                    <a:pt x="132853" y="78449"/>
                  </a:lnTo>
                  <a:lnTo>
                    <a:pt x="132160" y="78184"/>
                  </a:lnTo>
                  <a:lnTo>
                    <a:pt x="131909" y="78389"/>
                  </a:lnTo>
                  <a:lnTo>
                    <a:pt x="131968" y="78735"/>
                  </a:lnTo>
                  <a:lnTo>
                    <a:pt x="131940" y="79104"/>
                  </a:lnTo>
                  <a:lnTo>
                    <a:pt x="131425" y="80140"/>
                  </a:lnTo>
                  <a:lnTo>
                    <a:pt x="131202" y="80945"/>
                  </a:lnTo>
                  <a:lnTo>
                    <a:pt x="130999" y="81296"/>
                  </a:lnTo>
                  <a:lnTo>
                    <a:pt x="131078" y="81471"/>
                  </a:lnTo>
                  <a:lnTo>
                    <a:pt x="131428" y="81624"/>
                  </a:lnTo>
                  <a:lnTo>
                    <a:pt x="131596" y="81833"/>
                  </a:lnTo>
                  <a:lnTo>
                    <a:pt x="131706" y="82071"/>
                  </a:lnTo>
                  <a:lnTo>
                    <a:pt x="131801" y="82675"/>
                  </a:lnTo>
                  <a:lnTo>
                    <a:pt x="132336" y="83354"/>
                  </a:lnTo>
                  <a:lnTo>
                    <a:pt x="132428" y="83853"/>
                  </a:lnTo>
                  <a:lnTo>
                    <a:pt x="132219" y="84494"/>
                  </a:lnTo>
                  <a:lnTo>
                    <a:pt x="132353" y="84771"/>
                  </a:lnTo>
                  <a:lnTo>
                    <a:pt x="133560" y="84133"/>
                  </a:lnTo>
                  <a:lnTo>
                    <a:pt x="134181" y="84305"/>
                  </a:lnTo>
                  <a:lnTo>
                    <a:pt x="134584" y="84168"/>
                  </a:lnTo>
                  <a:lnTo>
                    <a:pt x="135623" y="82952"/>
                  </a:lnTo>
                  <a:lnTo>
                    <a:pt x="136340" y="82366"/>
                  </a:lnTo>
                  <a:lnTo>
                    <a:pt x="137269" y="81755"/>
                  </a:lnTo>
                  <a:lnTo>
                    <a:pt x="137630" y="81179"/>
                  </a:lnTo>
                  <a:lnTo>
                    <a:pt x="137677" y="80435"/>
                  </a:lnTo>
                  <a:lnTo>
                    <a:pt x="137591" y="80018"/>
                  </a:lnTo>
                  <a:lnTo>
                    <a:pt x="137331" y="80219"/>
                  </a:lnTo>
                  <a:lnTo>
                    <a:pt x="137114" y="79716"/>
                  </a:lnTo>
                  <a:lnTo>
                    <a:pt x="137464" y="78609"/>
                  </a:lnTo>
                  <a:lnTo>
                    <a:pt x="138740" y="76622"/>
                  </a:lnTo>
                  <a:lnTo>
                    <a:pt x="138753" y="76313"/>
                  </a:lnTo>
                  <a:lnTo>
                    <a:pt x="138904" y="75824"/>
                  </a:lnTo>
                  <a:lnTo>
                    <a:pt x="139134" y="75280"/>
                  </a:lnTo>
                  <a:lnTo>
                    <a:pt x="139553" y="74620"/>
                  </a:lnTo>
                  <a:lnTo>
                    <a:pt x="139211" y="73740"/>
                  </a:lnTo>
                  <a:lnTo>
                    <a:pt x="138784" y="73297"/>
                  </a:lnTo>
                  <a:lnTo>
                    <a:pt x="139360" y="72511"/>
                  </a:lnTo>
                  <a:lnTo>
                    <a:pt x="139556" y="72365"/>
                  </a:lnTo>
                  <a:lnTo>
                    <a:pt x="140349" y="72052"/>
                  </a:lnTo>
                  <a:lnTo>
                    <a:pt x="141907" y="71694"/>
                  </a:lnTo>
                  <a:lnTo>
                    <a:pt x="142844" y="71932"/>
                  </a:lnTo>
                  <a:lnTo>
                    <a:pt x="143754" y="72380"/>
                  </a:lnTo>
                  <a:lnTo>
                    <a:pt x="143987" y="72559"/>
                  </a:lnTo>
                  <a:lnTo>
                    <a:pt x="144204" y="72972"/>
                  </a:lnTo>
                  <a:lnTo>
                    <a:pt x="144787" y="73580"/>
                  </a:lnTo>
                  <a:lnTo>
                    <a:pt x="144976" y="73606"/>
                  </a:lnTo>
                  <a:lnTo>
                    <a:pt x="145463" y="73368"/>
                  </a:lnTo>
                  <a:lnTo>
                    <a:pt x="145707" y="73386"/>
                  </a:lnTo>
                  <a:lnTo>
                    <a:pt x="146332" y="74288"/>
                  </a:lnTo>
                  <a:lnTo>
                    <a:pt x="146266" y="74538"/>
                  </a:lnTo>
                  <a:lnTo>
                    <a:pt x="145618" y="74691"/>
                  </a:lnTo>
                  <a:lnTo>
                    <a:pt x="145844" y="75254"/>
                  </a:lnTo>
                  <a:lnTo>
                    <a:pt x="145984" y="75446"/>
                  </a:lnTo>
                  <a:lnTo>
                    <a:pt x="149226" y="72661"/>
                  </a:lnTo>
                  <a:lnTo>
                    <a:pt x="150627" y="75316"/>
                  </a:lnTo>
                  <a:lnTo>
                    <a:pt x="153243" y="75275"/>
                  </a:lnTo>
                  <a:lnTo>
                    <a:pt x="153248" y="74223"/>
                  </a:lnTo>
                  <a:lnTo>
                    <a:pt x="156277" y="72854"/>
                  </a:lnTo>
                  <a:lnTo>
                    <a:pt x="156345" y="73222"/>
                  </a:lnTo>
                  <a:lnTo>
                    <a:pt x="156362" y="74505"/>
                  </a:lnTo>
                  <a:lnTo>
                    <a:pt x="156047" y="75709"/>
                  </a:lnTo>
                  <a:lnTo>
                    <a:pt x="155690" y="75906"/>
                  </a:lnTo>
                  <a:lnTo>
                    <a:pt x="155742" y="76263"/>
                  </a:lnTo>
                  <a:lnTo>
                    <a:pt x="156768" y="76119"/>
                  </a:lnTo>
                  <a:lnTo>
                    <a:pt x="157056" y="76491"/>
                  </a:lnTo>
                  <a:lnTo>
                    <a:pt x="157742" y="77848"/>
                  </a:lnTo>
                  <a:lnTo>
                    <a:pt x="158525" y="79641"/>
                  </a:lnTo>
                  <a:lnTo>
                    <a:pt x="158892" y="80789"/>
                  </a:lnTo>
                  <a:lnTo>
                    <a:pt x="158916" y="81147"/>
                  </a:lnTo>
                  <a:lnTo>
                    <a:pt x="159167" y="81661"/>
                  </a:lnTo>
                  <a:lnTo>
                    <a:pt x="159300" y="81612"/>
                  </a:lnTo>
                  <a:lnTo>
                    <a:pt x="159431" y="80774"/>
                  </a:lnTo>
                  <a:lnTo>
                    <a:pt x="159211" y="80520"/>
                  </a:lnTo>
                  <a:lnTo>
                    <a:pt x="159290" y="79838"/>
                  </a:lnTo>
                  <a:lnTo>
                    <a:pt x="159558" y="79752"/>
                  </a:lnTo>
                  <a:lnTo>
                    <a:pt x="161689" y="79876"/>
                  </a:lnTo>
                  <a:lnTo>
                    <a:pt x="161938" y="79795"/>
                  </a:lnTo>
                  <a:lnTo>
                    <a:pt x="161940" y="7541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4" name="pg485">
              <a:extLst>
                <a:ext uri="{FF2B5EF4-FFF2-40B4-BE49-F238E27FC236}">
                  <a16:creationId xmlns:a16="http://schemas.microsoft.com/office/drawing/2014/main" id="{A4823C05-8A08-6F47-A212-B630B411ED46}"/>
                </a:ext>
              </a:extLst>
            </p:cNvPr>
            <p:cNvSpPr/>
            <p:nvPr/>
          </p:nvSpPr>
          <p:spPr>
            <a:xfrm>
              <a:off x="5116387" y="4318009"/>
              <a:ext cx="230463" cy="128085"/>
            </a:xfrm>
            <a:custGeom>
              <a:avLst/>
              <a:gdLst/>
              <a:ahLst/>
              <a:cxnLst/>
              <a:rect l="0" t="0" r="0" b="0"/>
              <a:pathLst>
                <a:path w="230463" h="128085">
                  <a:moveTo>
                    <a:pt x="195913" y="5663"/>
                  </a:moveTo>
                  <a:lnTo>
                    <a:pt x="195854" y="5851"/>
                  </a:lnTo>
                  <a:lnTo>
                    <a:pt x="195807" y="6483"/>
                  </a:lnTo>
                  <a:lnTo>
                    <a:pt x="195835" y="6694"/>
                  </a:lnTo>
                  <a:lnTo>
                    <a:pt x="196049" y="6759"/>
                  </a:lnTo>
                  <a:lnTo>
                    <a:pt x="196213" y="6652"/>
                  </a:lnTo>
                  <a:lnTo>
                    <a:pt x="196472" y="6583"/>
                  </a:lnTo>
                  <a:lnTo>
                    <a:pt x="196657" y="6748"/>
                  </a:lnTo>
                  <a:lnTo>
                    <a:pt x="196865" y="7232"/>
                  </a:lnTo>
                  <a:lnTo>
                    <a:pt x="196762" y="8503"/>
                  </a:lnTo>
                  <a:lnTo>
                    <a:pt x="196670" y="8699"/>
                  </a:lnTo>
                  <a:lnTo>
                    <a:pt x="196244" y="9089"/>
                  </a:lnTo>
                  <a:lnTo>
                    <a:pt x="196256" y="9512"/>
                  </a:lnTo>
                  <a:lnTo>
                    <a:pt x="196721" y="10401"/>
                  </a:lnTo>
                  <a:lnTo>
                    <a:pt x="196917" y="10413"/>
                  </a:lnTo>
                  <a:lnTo>
                    <a:pt x="197296" y="10255"/>
                  </a:lnTo>
                  <a:lnTo>
                    <a:pt x="197440" y="10127"/>
                  </a:lnTo>
                  <a:lnTo>
                    <a:pt x="197615" y="10044"/>
                  </a:lnTo>
                  <a:lnTo>
                    <a:pt x="198044" y="10057"/>
                  </a:lnTo>
                  <a:lnTo>
                    <a:pt x="198176" y="10416"/>
                  </a:lnTo>
                  <a:lnTo>
                    <a:pt x="198245" y="10749"/>
                  </a:lnTo>
                  <a:lnTo>
                    <a:pt x="198298" y="11625"/>
                  </a:lnTo>
                  <a:lnTo>
                    <a:pt x="198736" y="12206"/>
                  </a:lnTo>
                  <a:lnTo>
                    <a:pt x="198856" y="13050"/>
                  </a:lnTo>
                  <a:lnTo>
                    <a:pt x="199747" y="13746"/>
                  </a:lnTo>
                  <a:lnTo>
                    <a:pt x="200247" y="13996"/>
                  </a:lnTo>
                  <a:lnTo>
                    <a:pt x="200573" y="14037"/>
                  </a:lnTo>
                  <a:lnTo>
                    <a:pt x="201498" y="14383"/>
                  </a:lnTo>
                  <a:lnTo>
                    <a:pt x="202254" y="14763"/>
                  </a:lnTo>
                  <a:lnTo>
                    <a:pt x="202695" y="15370"/>
                  </a:lnTo>
                  <a:lnTo>
                    <a:pt x="204165" y="14755"/>
                  </a:lnTo>
                  <a:lnTo>
                    <a:pt x="204251" y="14602"/>
                  </a:lnTo>
                  <a:lnTo>
                    <a:pt x="204310" y="14256"/>
                  </a:lnTo>
                  <a:lnTo>
                    <a:pt x="204955" y="13821"/>
                  </a:lnTo>
                  <a:lnTo>
                    <a:pt x="205447" y="13847"/>
                  </a:lnTo>
                  <a:lnTo>
                    <a:pt x="205652" y="14152"/>
                  </a:lnTo>
                  <a:lnTo>
                    <a:pt x="206037" y="14290"/>
                  </a:lnTo>
                  <a:lnTo>
                    <a:pt x="206620" y="12804"/>
                  </a:lnTo>
                  <a:lnTo>
                    <a:pt x="206675" y="12495"/>
                  </a:lnTo>
                  <a:lnTo>
                    <a:pt x="206707" y="11449"/>
                  </a:lnTo>
                  <a:lnTo>
                    <a:pt x="207338" y="11315"/>
                  </a:lnTo>
                  <a:lnTo>
                    <a:pt x="207643" y="11416"/>
                  </a:lnTo>
                  <a:lnTo>
                    <a:pt x="208309" y="12079"/>
                  </a:lnTo>
                  <a:lnTo>
                    <a:pt x="208461" y="13002"/>
                  </a:lnTo>
                  <a:lnTo>
                    <a:pt x="207871" y="12954"/>
                  </a:lnTo>
                  <a:lnTo>
                    <a:pt x="207660" y="13021"/>
                  </a:lnTo>
                  <a:lnTo>
                    <a:pt x="207077" y="13553"/>
                  </a:lnTo>
                  <a:lnTo>
                    <a:pt x="206852" y="13929"/>
                  </a:lnTo>
                  <a:lnTo>
                    <a:pt x="206986" y="14246"/>
                  </a:lnTo>
                  <a:lnTo>
                    <a:pt x="207358" y="14056"/>
                  </a:lnTo>
                  <a:lnTo>
                    <a:pt x="208387" y="14186"/>
                  </a:lnTo>
                  <a:lnTo>
                    <a:pt x="208994" y="14727"/>
                  </a:lnTo>
                  <a:lnTo>
                    <a:pt x="209278" y="15144"/>
                  </a:lnTo>
                  <a:lnTo>
                    <a:pt x="209653" y="14895"/>
                  </a:lnTo>
                  <a:lnTo>
                    <a:pt x="210221" y="14109"/>
                  </a:lnTo>
                  <a:lnTo>
                    <a:pt x="210703" y="14236"/>
                  </a:lnTo>
                  <a:lnTo>
                    <a:pt x="211330" y="15257"/>
                  </a:lnTo>
                  <a:lnTo>
                    <a:pt x="211500" y="16426"/>
                  </a:lnTo>
                  <a:lnTo>
                    <a:pt x="211434" y="16769"/>
                  </a:lnTo>
                  <a:lnTo>
                    <a:pt x="211931" y="16892"/>
                  </a:lnTo>
                  <a:lnTo>
                    <a:pt x="212571" y="16828"/>
                  </a:lnTo>
                  <a:lnTo>
                    <a:pt x="213606" y="17091"/>
                  </a:lnTo>
                  <a:lnTo>
                    <a:pt x="213597" y="18228"/>
                  </a:lnTo>
                  <a:lnTo>
                    <a:pt x="213677" y="19136"/>
                  </a:lnTo>
                  <a:lnTo>
                    <a:pt x="213865" y="19148"/>
                  </a:lnTo>
                  <a:lnTo>
                    <a:pt x="214318" y="18805"/>
                  </a:lnTo>
                  <a:lnTo>
                    <a:pt x="215189" y="19075"/>
                  </a:lnTo>
                  <a:lnTo>
                    <a:pt x="215178" y="17903"/>
                  </a:lnTo>
                  <a:lnTo>
                    <a:pt x="216007" y="17496"/>
                  </a:lnTo>
                  <a:lnTo>
                    <a:pt x="216862" y="18588"/>
                  </a:lnTo>
                  <a:lnTo>
                    <a:pt x="216894" y="18789"/>
                  </a:lnTo>
                  <a:lnTo>
                    <a:pt x="216658" y="19098"/>
                  </a:lnTo>
                  <a:lnTo>
                    <a:pt x="216620" y="19362"/>
                  </a:lnTo>
                  <a:lnTo>
                    <a:pt x="216835" y="20126"/>
                  </a:lnTo>
                  <a:lnTo>
                    <a:pt x="217196" y="20610"/>
                  </a:lnTo>
                  <a:lnTo>
                    <a:pt x="218551" y="21660"/>
                  </a:lnTo>
                  <a:lnTo>
                    <a:pt x="218683" y="22416"/>
                  </a:lnTo>
                  <a:lnTo>
                    <a:pt x="219019" y="23097"/>
                  </a:lnTo>
                  <a:lnTo>
                    <a:pt x="219441" y="23473"/>
                  </a:lnTo>
                  <a:lnTo>
                    <a:pt x="219504" y="24315"/>
                  </a:lnTo>
                  <a:lnTo>
                    <a:pt x="219653" y="24404"/>
                  </a:lnTo>
                  <a:lnTo>
                    <a:pt x="220044" y="24426"/>
                  </a:lnTo>
                  <a:lnTo>
                    <a:pt x="219972" y="25469"/>
                  </a:lnTo>
                  <a:lnTo>
                    <a:pt x="220165" y="25992"/>
                  </a:lnTo>
                  <a:lnTo>
                    <a:pt x="219731" y="27197"/>
                  </a:lnTo>
                  <a:lnTo>
                    <a:pt x="219434" y="27542"/>
                  </a:lnTo>
                  <a:lnTo>
                    <a:pt x="218717" y="27747"/>
                  </a:lnTo>
                  <a:lnTo>
                    <a:pt x="217389" y="27926"/>
                  </a:lnTo>
                  <a:lnTo>
                    <a:pt x="217186" y="27835"/>
                  </a:lnTo>
                  <a:lnTo>
                    <a:pt x="217103" y="28064"/>
                  </a:lnTo>
                  <a:lnTo>
                    <a:pt x="217151" y="28489"/>
                  </a:lnTo>
                  <a:lnTo>
                    <a:pt x="217086" y="31840"/>
                  </a:lnTo>
                  <a:lnTo>
                    <a:pt x="217149" y="32268"/>
                  </a:lnTo>
                  <a:lnTo>
                    <a:pt x="217883" y="32279"/>
                  </a:lnTo>
                  <a:lnTo>
                    <a:pt x="217873" y="32428"/>
                  </a:lnTo>
                  <a:lnTo>
                    <a:pt x="217347" y="33516"/>
                  </a:lnTo>
                  <a:lnTo>
                    <a:pt x="216699" y="34231"/>
                  </a:lnTo>
                  <a:lnTo>
                    <a:pt x="216086" y="36209"/>
                  </a:lnTo>
                  <a:lnTo>
                    <a:pt x="216762" y="36592"/>
                  </a:lnTo>
                  <a:lnTo>
                    <a:pt x="216873" y="36775"/>
                  </a:lnTo>
                  <a:lnTo>
                    <a:pt x="217001" y="37318"/>
                  </a:lnTo>
                  <a:lnTo>
                    <a:pt x="217233" y="37538"/>
                  </a:lnTo>
                  <a:lnTo>
                    <a:pt x="217507" y="37612"/>
                  </a:lnTo>
                  <a:lnTo>
                    <a:pt x="218029" y="37933"/>
                  </a:lnTo>
                  <a:lnTo>
                    <a:pt x="218161" y="38242"/>
                  </a:lnTo>
                  <a:lnTo>
                    <a:pt x="218057" y="38830"/>
                  </a:lnTo>
                  <a:lnTo>
                    <a:pt x="217964" y="39065"/>
                  </a:lnTo>
                  <a:lnTo>
                    <a:pt x="217580" y="39579"/>
                  </a:lnTo>
                  <a:lnTo>
                    <a:pt x="216824" y="39476"/>
                  </a:lnTo>
                  <a:lnTo>
                    <a:pt x="216584" y="39593"/>
                  </a:lnTo>
                  <a:lnTo>
                    <a:pt x="216316" y="39851"/>
                  </a:lnTo>
                  <a:lnTo>
                    <a:pt x="215027" y="39756"/>
                  </a:lnTo>
                  <a:lnTo>
                    <a:pt x="215042" y="42886"/>
                  </a:lnTo>
                  <a:lnTo>
                    <a:pt x="217237" y="42895"/>
                  </a:lnTo>
                  <a:lnTo>
                    <a:pt x="217250" y="49430"/>
                  </a:lnTo>
                  <a:lnTo>
                    <a:pt x="217411" y="49204"/>
                  </a:lnTo>
                  <a:lnTo>
                    <a:pt x="217909" y="48988"/>
                  </a:lnTo>
                  <a:lnTo>
                    <a:pt x="218241" y="48507"/>
                  </a:lnTo>
                  <a:lnTo>
                    <a:pt x="218234" y="47904"/>
                  </a:lnTo>
                  <a:lnTo>
                    <a:pt x="218715" y="46775"/>
                  </a:lnTo>
                  <a:lnTo>
                    <a:pt x="218867" y="46615"/>
                  </a:lnTo>
                  <a:lnTo>
                    <a:pt x="219255" y="46368"/>
                  </a:lnTo>
                  <a:lnTo>
                    <a:pt x="219892" y="46447"/>
                  </a:lnTo>
                  <a:lnTo>
                    <a:pt x="220511" y="45921"/>
                  </a:lnTo>
                  <a:lnTo>
                    <a:pt x="220598" y="45634"/>
                  </a:lnTo>
                  <a:lnTo>
                    <a:pt x="221629" y="44979"/>
                  </a:lnTo>
                  <a:lnTo>
                    <a:pt x="222051" y="44308"/>
                  </a:lnTo>
                  <a:lnTo>
                    <a:pt x="222986" y="43474"/>
                  </a:lnTo>
                  <a:lnTo>
                    <a:pt x="223162" y="43385"/>
                  </a:lnTo>
                  <a:lnTo>
                    <a:pt x="223474" y="43370"/>
                  </a:lnTo>
                  <a:lnTo>
                    <a:pt x="223685" y="43482"/>
                  </a:lnTo>
                  <a:lnTo>
                    <a:pt x="224976" y="42700"/>
                  </a:lnTo>
                  <a:lnTo>
                    <a:pt x="225405" y="42112"/>
                  </a:lnTo>
                  <a:lnTo>
                    <a:pt x="225793" y="41903"/>
                  </a:lnTo>
                  <a:lnTo>
                    <a:pt x="226045" y="41878"/>
                  </a:lnTo>
                  <a:lnTo>
                    <a:pt x="225947" y="44633"/>
                  </a:lnTo>
                  <a:lnTo>
                    <a:pt x="227809" y="44753"/>
                  </a:lnTo>
                  <a:lnTo>
                    <a:pt x="228048" y="44865"/>
                  </a:lnTo>
                  <a:lnTo>
                    <a:pt x="229094" y="45462"/>
                  </a:lnTo>
                  <a:lnTo>
                    <a:pt x="229704" y="46284"/>
                  </a:lnTo>
                  <a:lnTo>
                    <a:pt x="229868" y="46640"/>
                  </a:lnTo>
                  <a:lnTo>
                    <a:pt x="229156" y="46945"/>
                  </a:lnTo>
                  <a:lnTo>
                    <a:pt x="228710" y="47280"/>
                  </a:lnTo>
                  <a:lnTo>
                    <a:pt x="227875" y="50430"/>
                  </a:lnTo>
                  <a:lnTo>
                    <a:pt x="227871" y="50702"/>
                  </a:lnTo>
                  <a:lnTo>
                    <a:pt x="228304" y="50740"/>
                  </a:lnTo>
                  <a:lnTo>
                    <a:pt x="228791" y="50375"/>
                  </a:lnTo>
                  <a:lnTo>
                    <a:pt x="229386" y="49421"/>
                  </a:lnTo>
                  <a:lnTo>
                    <a:pt x="229922" y="48136"/>
                  </a:lnTo>
                  <a:lnTo>
                    <a:pt x="230463" y="47744"/>
                  </a:lnTo>
                  <a:lnTo>
                    <a:pt x="230436" y="54609"/>
                  </a:lnTo>
                  <a:lnTo>
                    <a:pt x="230212" y="55164"/>
                  </a:lnTo>
                  <a:lnTo>
                    <a:pt x="229769" y="55253"/>
                  </a:lnTo>
                  <a:lnTo>
                    <a:pt x="228915" y="55578"/>
                  </a:lnTo>
                  <a:lnTo>
                    <a:pt x="229047" y="56218"/>
                  </a:lnTo>
                  <a:lnTo>
                    <a:pt x="228988" y="56680"/>
                  </a:lnTo>
                  <a:lnTo>
                    <a:pt x="228827" y="57226"/>
                  </a:lnTo>
                  <a:lnTo>
                    <a:pt x="227414" y="57227"/>
                  </a:lnTo>
                  <a:lnTo>
                    <a:pt x="227501" y="58594"/>
                  </a:lnTo>
                  <a:lnTo>
                    <a:pt x="228054" y="59201"/>
                  </a:lnTo>
                  <a:lnTo>
                    <a:pt x="228075" y="59354"/>
                  </a:lnTo>
                  <a:lnTo>
                    <a:pt x="227583" y="60177"/>
                  </a:lnTo>
                  <a:lnTo>
                    <a:pt x="227044" y="60449"/>
                  </a:lnTo>
                  <a:lnTo>
                    <a:pt x="226297" y="61364"/>
                  </a:lnTo>
                  <a:lnTo>
                    <a:pt x="225958" y="61383"/>
                  </a:lnTo>
                  <a:lnTo>
                    <a:pt x="225982" y="62377"/>
                  </a:lnTo>
                  <a:lnTo>
                    <a:pt x="225170" y="62418"/>
                  </a:lnTo>
                  <a:lnTo>
                    <a:pt x="224828" y="62306"/>
                  </a:lnTo>
                  <a:lnTo>
                    <a:pt x="224444" y="62544"/>
                  </a:lnTo>
                  <a:lnTo>
                    <a:pt x="223752" y="63244"/>
                  </a:lnTo>
                  <a:lnTo>
                    <a:pt x="222615" y="63825"/>
                  </a:lnTo>
                  <a:lnTo>
                    <a:pt x="222108" y="64214"/>
                  </a:lnTo>
                  <a:lnTo>
                    <a:pt x="218325" y="58783"/>
                  </a:lnTo>
                  <a:lnTo>
                    <a:pt x="217258" y="57467"/>
                  </a:lnTo>
                  <a:lnTo>
                    <a:pt x="217258" y="64355"/>
                  </a:lnTo>
                  <a:lnTo>
                    <a:pt x="216392" y="64347"/>
                  </a:lnTo>
                  <a:lnTo>
                    <a:pt x="216665" y="63797"/>
                  </a:lnTo>
                  <a:lnTo>
                    <a:pt x="216426" y="63494"/>
                  </a:lnTo>
                  <a:lnTo>
                    <a:pt x="216179" y="63588"/>
                  </a:lnTo>
                  <a:lnTo>
                    <a:pt x="215918" y="63874"/>
                  </a:lnTo>
                  <a:lnTo>
                    <a:pt x="215589" y="64056"/>
                  </a:lnTo>
                  <a:lnTo>
                    <a:pt x="215401" y="64033"/>
                  </a:lnTo>
                  <a:lnTo>
                    <a:pt x="215061" y="63689"/>
                  </a:lnTo>
                  <a:lnTo>
                    <a:pt x="212092" y="63692"/>
                  </a:lnTo>
                  <a:lnTo>
                    <a:pt x="206700" y="63680"/>
                  </a:lnTo>
                  <a:lnTo>
                    <a:pt x="206703" y="69566"/>
                  </a:lnTo>
                  <a:lnTo>
                    <a:pt x="206711" y="71315"/>
                  </a:lnTo>
                  <a:lnTo>
                    <a:pt x="206701" y="72708"/>
                  </a:lnTo>
                  <a:lnTo>
                    <a:pt x="206703" y="72930"/>
                  </a:lnTo>
                  <a:lnTo>
                    <a:pt x="206705" y="73200"/>
                  </a:lnTo>
                  <a:lnTo>
                    <a:pt x="206711" y="75997"/>
                  </a:lnTo>
                  <a:lnTo>
                    <a:pt x="206710" y="76580"/>
                  </a:lnTo>
                  <a:lnTo>
                    <a:pt x="206711" y="79133"/>
                  </a:lnTo>
                  <a:lnTo>
                    <a:pt x="210159" y="79123"/>
                  </a:lnTo>
                  <a:lnTo>
                    <a:pt x="210097" y="79768"/>
                  </a:lnTo>
                  <a:lnTo>
                    <a:pt x="209429" y="80890"/>
                  </a:lnTo>
                  <a:lnTo>
                    <a:pt x="208895" y="80921"/>
                  </a:lnTo>
                  <a:lnTo>
                    <a:pt x="208898" y="83260"/>
                  </a:lnTo>
                  <a:lnTo>
                    <a:pt x="209443" y="83279"/>
                  </a:lnTo>
                  <a:lnTo>
                    <a:pt x="209442" y="85637"/>
                  </a:lnTo>
                  <a:lnTo>
                    <a:pt x="210301" y="86304"/>
                  </a:lnTo>
                  <a:lnTo>
                    <a:pt x="211554" y="86468"/>
                  </a:lnTo>
                  <a:lnTo>
                    <a:pt x="212180" y="86852"/>
                  </a:lnTo>
                  <a:lnTo>
                    <a:pt x="212162" y="87239"/>
                  </a:lnTo>
                  <a:lnTo>
                    <a:pt x="210798" y="87527"/>
                  </a:lnTo>
                  <a:lnTo>
                    <a:pt x="210008" y="88566"/>
                  </a:lnTo>
                  <a:lnTo>
                    <a:pt x="210007" y="89917"/>
                  </a:lnTo>
                  <a:lnTo>
                    <a:pt x="211359" y="92209"/>
                  </a:lnTo>
                  <a:lnTo>
                    <a:pt x="215218" y="92131"/>
                  </a:lnTo>
                  <a:lnTo>
                    <a:pt x="215462" y="91891"/>
                  </a:lnTo>
                  <a:lnTo>
                    <a:pt x="215662" y="91459"/>
                  </a:lnTo>
                  <a:lnTo>
                    <a:pt x="215904" y="91172"/>
                  </a:lnTo>
                  <a:lnTo>
                    <a:pt x="217101" y="90672"/>
                  </a:lnTo>
                  <a:lnTo>
                    <a:pt x="217611" y="90609"/>
                  </a:lnTo>
                  <a:lnTo>
                    <a:pt x="217549" y="89987"/>
                  </a:lnTo>
                  <a:lnTo>
                    <a:pt x="217245" y="89599"/>
                  </a:lnTo>
                  <a:lnTo>
                    <a:pt x="217117" y="88668"/>
                  </a:lnTo>
                  <a:lnTo>
                    <a:pt x="217362" y="87912"/>
                  </a:lnTo>
                  <a:lnTo>
                    <a:pt x="217901" y="88482"/>
                  </a:lnTo>
                  <a:lnTo>
                    <a:pt x="218290" y="88739"/>
                  </a:lnTo>
                  <a:lnTo>
                    <a:pt x="220795" y="89819"/>
                  </a:lnTo>
                  <a:lnTo>
                    <a:pt x="221168" y="89826"/>
                  </a:lnTo>
                  <a:lnTo>
                    <a:pt x="222037" y="89577"/>
                  </a:lnTo>
                  <a:lnTo>
                    <a:pt x="222741" y="89562"/>
                  </a:lnTo>
                  <a:lnTo>
                    <a:pt x="223566" y="89904"/>
                  </a:lnTo>
                  <a:lnTo>
                    <a:pt x="224711" y="90549"/>
                  </a:lnTo>
                  <a:lnTo>
                    <a:pt x="225408" y="90780"/>
                  </a:lnTo>
                  <a:lnTo>
                    <a:pt x="225246" y="91309"/>
                  </a:lnTo>
                  <a:lnTo>
                    <a:pt x="224880" y="91730"/>
                  </a:lnTo>
                  <a:lnTo>
                    <a:pt x="223596" y="92836"/>
                  </a:lnTo>
                  <a:lnTo>
                    <a:pt x="215478" y="95641"/>
                  </a:lnTo>
                  <a:lnTo>
                    <a:pt x="215492" y="97026"/>
                  </a:lnTo>
                  <a:lnTo>
                    <a:pt x="214459" y="97613"/>
                  </a:lnTo>
                  <a:lnTo>
                    <a:pt x="214040" y="97776"/>
                  </a:lnTo>
                  <a:lnTo>
                    <a:pt x="213172" y="97944"/>
                  </a:lnTo>
                  <a:lnTo>
                    <a:pt x="212209" y="97460"/>
                  </a:lnTo>
                  <a:lnTo>
                    <a:pt x="212188" y="96793"/>
                  </a:lnTo>
                  <a:lnTo>
                    <a:pt x="211711" y="96950"/>
                  </a:lnTo>
                  <a:lnTo>
                    <a:pt x="211124" y="97169"/>
                  </a:lnTo>
                  <a:lnTo>
                    <a:pt x="211124" y="97452"/>
                  </a:lnTo>
                  <a:lnTo>
                    <a:pt x="211293" y="97571"/>
                  </a:lnTo>
                  <a:lnTo>
                    <a:pt x="211479" y="97546"/>
                  </a:lnTo>
                  <a:lnTo>
                    <a:pt x="212065" y="97682"/>
                  </a:lnTo>
                  <a:lnTo>
                    <a:pt x="212134" y="97892"/>
                  </a:lnTo>
                  <a:lnTo>
                    <a:pt x="212003" y="98183"/>
                  </a:lnTo>
                  <a:lnTo>
                    <a:pt x="212031" y="98864"/>
                  </a:lnTo>
                  <a:lnTo>
                    <a:pt x="212936" y="99313"/>
                  </a:lnTo>
                  <a:lnTo>
                    <a:pt x="212304" y="99992"/>
                  </a:lnTo>
                  <a:lnTo>
                    <a:pt x="212053" y="100447"/>
                  </a:lnTo>
                  <a:lnTo>
                    <a:pt x="212597" y="100867"/>
                  </a:lnTo>
                  <a:lnTo>
                    <a:pt x="213256" y="100942"/>
                  </a:lnTo>
                  <a:lnTo>
                    <a:pt x="214835" y="102110"/>
                  </a:lnTo>
                  <a:lnTo>
                    <a:pt x="215621" y="102266"/>
                  </a:lnTo>
                  <a:lnTo>
                    <a:pt x="216042" y="102683"/>
                  </a:lnTo>
                  <a:lnTo>
                    <a:pt x="217152" y="103316"/>
                  </a:lnTo>
                  <a:lnTo>
                    <a:pt x="218341" y="103331"/>
                  </a:lnTo>
                  <a:lnTo>
                    <a:pt x="218841" y="103755"/>
                  </a:lnTo>
                  <a:lnTo>
                    <a:pt x="218977" y="104059"/>
                  </a:lnTo>
                  <a:lnTo>
                    <a:pt x="218331" y="104601"/>
                  </a:lnTo>
                  <a:lnTo>
                    <a:pt x="217638" y="104683"/>
                  </a:lnTo>
                  <a:lnTo>
                    <a:pt x="217238" y="104642"/>
                  </a:lnTo>
                  <a:lnTo>
                    <a:pt x="217394" y="105566"/>
                  </a:lnTo>
                  <a:lnTo>
                    <a:pt x="217473" y="105793"/>
                  </a:lnTo>
                  <a:lnTo>
                    <a:pt x="217784" y="106262"/>
                  </a:lnTo>
                  <a:lnTo>
                    <a:pt x="216765" y="106269"/>
                  </a:lnTo>
                  <a:lnTo>
                    <a:pt x="217070" y="106419"/>
                  </a:lnTo>
                  <a:lnTo>
                    <a:pt x="217177" y="106560"/>
                  </a:lnTo>
                  <a:lnTo>
                    <a:pt x="217193" y="107846"/>
                  </a:lnTo>
                  <a:lnTo>
                    <a:pt x="217762" y="108613"/>
                  </a:lnTo>
                  <a:lnTo>
                    <a:pt x="218431" y="108624"/>
                  </a:lnTo>
                  <a:lnTo>
                    <a:pt x="218407" y="109227"/>
                  </a:lnTo>
                  <a:lnTo>
                    <a:pt x="219937" y="109218"/>
                  </a:lnTo>
                  <a:lnTo>
                    <a:pt x="220009" y="109791"/>
                  </a:lnTo>
                  <a:lnTo>
                    <a:pt x="221067" y="109790"/>
                  </a:lnTo>
                  <a:lnTo>
                    <a:pt x="221068" y="111295"/>
                  </a:lnTo>
                  <a:lnTo>
                    <a:pt x="221069" y="111570"/>
                  </a:lnTo>
                  <a:lnTo>
                    <a:pt x="221070" y="113365"/>
                  </a:lnTo>
                  <a:lnTo>
                    <a:pt x="220519" y="113368"/>
                  </a:lnTo>
                  <a:lnTo>
                    <a:pt x="218941" y="114851"/>
                  </a:lnTo>
                  <a:lnTo>
                    <a:pt x="218897" y="116244"/>
                  </a:lnTo>
                  <a:lnTo>
                    <a:pt x="218260" y="117030"/>
                  </a:lnTo>
                  <a:lnTo>
                    <a:pt x="217764" y="116955"/>
                  </a:lnTo>
                  <a:lnTo>
                    <a:pt x="216676" y="116952"/>
                  </a:lnTo>
                  <a:lnTo>
                    <a:pt x="216700" y="118591"/>
                  </a:lnTo>
                  <a:lnTo>
                    <a:pt x="216949" y="119377"/>
                  </a:lnTo>
                  <a:lnTo>
                    <a:pt x="215765" y="118709"/>
                  </a:lnTo>
                  <a:lnTo>
                    <a:pt x="215132" y="118564"/>
                  </a:lnTo>
                  <a:lnTo>
                    <a:pt x="215326" y="119109"/>
                  </a:lnTo>
                  <a:lnTo>
                    <a:pt x="215991" y="120286"/>
                  </a:lnTo>
                  <a:lnTo>
                    <a:pt x="216202" y="120401"/>
                  </a:lnTo>
                  <a:lnTo>
                    <a:pt x="216783" y="120427"/>
                  </a:lnTo>
                  <a:lnTo>
                    <a:pt x="217345" y="120881"/>
                  </a:lnTo>
                  <a:lnTo>
                    <a:pt x="218412" y="121499"/>
                  </a:lnTo>
                  <a:lnTo>
                    <a:pt x="218739" y="121890"/>
                  </a:lnTo>
                  <a:lnTo>
                    <a:pt x="219080" y="122534"/>
                  </a:lnTo>
                  <a:lnTo>
                    <a:pt x="219097" y="123194"/>
                  </a:lnTo>
                  <a:lnTo>
                    <a:pt x="219232" y="124073"/>
                  </a:lnTo>
                  <a:lnTo>
                    <a:pt x="219562" y="124870"/>
                  </a:lnTo>
                  <a:lnTo>
                    <a:pt x="219879" y="125395"/>
                  </a:lnTo>
                  <a:lnTo>
                    <a:pt x="219648" y="126158"/>
                  </a:lnTo>
                  <a:lnTo>
                    <a:pt x="219578" y="127641"/>
                  </a:lnTo>
                  <a:lnTo>
                    <a:pt x="215417" y="127639"/>
                  </a:lnTo>
                  <a:lnTo>
                    <a:pt x="215123" y="127597"/>
                  </a:lnTo>
                  <a:lnTo>
                    <a:pt x="211251" y="127650"/>
                  </a:lnTo>
                  <a:lnTo>
                    <a:pt x="209250" y="127659"/>
                  </a:lnTo>
                  <a:lnTo>
                    <a:pt x="209069" y="127660"/>
                  </a:lnTo>
                  <a:lnTo>
                    <a:pt x="208705" y="127667"/>
                  </a:lnTo>
                  <a:lnTo>
                    <a:pt x="208112" y="127679"/>
                  </a:lnTo>
                  <a:lnTo>
                    <a:pt x="206381" y="127676"/>
                  </a:lnTo>
                  <a:lnTo>
                    <a:pt x="205376" y="127674"/>
                  </a:lnTo>
                  <a:lnTo>
                    <a:pt x="201665" y="127685"/>
                  </a:lnTo>
                  <a:lnTo>
                    <a:pt x="195239" y="127706"/>
                  </a:lnTo>
                  <a:lnTo>
                    <a:pt x="194929" y="127722"/>
                  </a:lnTo>
                  <a:lnTo>
                    <a:pt x="194542" y="127720"/>
                  </a:lnTo>
                  <a:lnTo>
                    <a:pt x="192837" y="127714"/>
                  </a:lnTo>
                  <a:lnTo>
                    <a:pt x="190620" y="127713"/>
                  </a:lnTo>
                  <a:lnTo>
                    <a:pt x="186795" y="127729"/>
                  </a:lnTo>
                  <a:lnTo>
                    <a:pt x="181999" y="127750"/>
                  </a:lnTo>
                  <a:lnTo>
                    <a:pt x="179598" y="127760"/>
                  </a:lnTo>
                  <a:lnTo>
                    <a:pt x="178336" y="127765"/>
                  </a:lnTo>
                  <a:lnTo>
                    <a:pt x="167143" y="127813"/>
                  </a:lnTo>
                  <a:lnTo>
                    <a:pt x="166984" y="127814"/>
                  </a:lnTo>
                  <a:lnTo>
                    <a:pt x="164117" y="127818"/>
                  </a:lnTo>
                  <a:lnTo>
                    <a:pt x="163563" y="127846"/>
                  </a:lnTo>
                  <a:lnTo>
                    <a:pt x="162672" y="127893"/>
                  </a:lnTo>
                  <a:lnTo>
                    <a:pt x="157753" y="127902"/>
                  </a:lnTo>
                  <a:lnTo>
                    <a:pt x="157288" y="127903"/>
                  </a:lnTo>
                  <a:lnTo>
                    <a:pt x="156676" y="127909"/>
                  </a:lnTo>
                  <a:lnTo>
                    <a:pt x="155316" y="127916"/>
                  </a:lnTo>
                  <a:lnTo>
                    <a:pt x="154652" y="127917"/>
                  </a:lnTo>
                  <a:lnTo>
                    <a:pt x="150559" y="127905"/>
                  </a:lnTo>
                  <a:lnTo>
                    <a:pt x="150321" y="127914"/>
                  </a:lnTo>
                  <a:lnTo>
                    <a:pt x="150146" y="127918"/>
                  </a:lnTo>
                  <a:lnTo>
                    <a:pt x="148920" y="127922"/>
                  </a:lnTo>
                  <a:lnTo>
                    <a:pt x="138504" y="127915"/>
                  </a:lnTo>
                  <a:lnTo>
                    <a:pt x="136233" y="127923"/>
                  </a:lnTo>
                  <a:lnTo>
                    <a:pt x="136042" y="127930"/>
                  </a:lnTo>
                  <a:lnTo>
                    <a:pt x="135723" y="127929"/>
                  </a:lnTo>
                  <a:lnTo>
                    <a:pt x="133120" y="127938"/>
                  </a:lnTo>
                  <a:lnTo>
                    <a:pt x="127949" y="127956"/>
                  </a:lnTo>
                  <a:lnTo>
                    <a:pt x="127629" y="127952"/>
                  </a:lnTo>
                  <a:lnTo>
                    <a:pt x="127488" y="127952"/>
                  </a:lnTo>
                  <a:lnTo>
                    <a:pt x="125453" y="127961"/>
                  </a:lnTo>
                  <a:lnTo>
                    <a:pt x="119801" y="127987"/>
                  </a:lnTo>
                  <a:lnTo>
                    <a:pt x="116836" y="127999"/>
                  </a:lnTo>
                  <a:lnTo>
                    <a:pt x="115587" y="127975"/>
                  </a:lnTo>
                  <a:lnTo>
                    <a:pt x="115146" y="127967"/>
                  </a:lnTo>
                  <a:lnTo>
                    <a:pt x="113700" y="127940"/>
                  </a:lnTo>
                  <a:lnTo>
                    <a:pt x="112515" y="127969"/>
                  </a:lnTo>
                  <a:lnTo>
                    <a:pt x="112333" y="127974"/>
                  </a:lnTo>
                  <a:lnTo>
                    <a:pt x="112143" y="127970"/>
                  </a:lnTo>
                  <a:lnTo>
                    <a:pt x="111472" y="127955"/>
                  </a:lnTo>
                  <a:lnTo>
                    <a:pt x="110970" y="127960"/>
                  </a:lnTo>
                  <a:lnTo>
                    <a:pt x="110467" y="127962"/>
                  </a:lnTo>
                  <a:lnTo>
                    <a:pt x="104992" y="127976"/>
                  </a:lnTo>
                  <a:lnTo>
                    <a:pt x="96097" y="127932"/>
                  </a:lnTo>
                  <a:lnTo>
                    <a:pt x="91953" y="127954"/>
                  </a:lnTo>
                  <a:lnTo>
                    <a:pt x="76865" y="128031"/>
                  </a:lnTo>
                  <a:lnTo>
                    <a:pt x="74107" y="128045"/>
                  </a:lnTo>
                  <a:lnTo>
                    <a:pt x="73628" y="128048"/>
                  </a:lnTo>
                  <a:lnTo>
                    <a:pt x="72004" y="128050"/>
                  </a:lnTo>
                  <a:lnTo>
                    <a:pt x="68446" y="128054"/>
                  </a:lnTo>
                  <a:lnTo>
                    <a:pt x="59653" y="128011"/>
                  </a:lnTo>
                  <a:lnTo>
                    <a:pt x="53356" y="128005"/>
                  </a:lnTo>
                  <a:lnTo>
                    <a:pt x="50553" y="127958"/>
                  </a:lnTo>
                  <a:lnTo>
                    <a:pt x="45159" y="127976"/>
                  </a:lnTo>
                  <a:lnTo>
                    <a:pt x="32351" y="128021"/>
                  </a:lnTo>
                  <a:lnTo>
                    <a:pt x="28322" y="128035"/>
                  </a:lnTo>
                  <a:lnTo>
                    <a:pt x="27495" y="128036"/>
                  </a:lnTo>
                  <a:lnTo>
                    <a:pt x="27344" y="128034"/>
                  </a:lnTo>
                  <a:lnTo>
                    <a:pt x="25812" y="128034"/>
                  </a:lnTo>
                  <a:lnTo>
                    <a:pt x="20534" y="128034"/>
                  </a:lnTo>
                  <a:lnTo>
                    <a:pt x="18068" y="128034"/>
                  </a:lnTo>
                  <a:lnTo>
                    <a:pt x="17904" y="128058"/>
                  </a:lnTo>
                  <a:lnTo>
                    <a:pt x="17715" y="128085"/>
                  </a:lnTo>
                  <a:lnTo>
                    <a:pt x="16522" y="128058"/>
                  </a:lnTo>
                  <a:lnTo>
                    <a:pt x="12716" y="127972"/>
                  </a:lnTo>
                  <a:lnTo>
                    <a:pt x="11920" y="127974"/>
                  </a:lnTo>
                  <a:lnTo>
                    <a:pt x="11639" y="127975"/>
                  </a:lnTo>
                  <a:lnTo>
                    <a:pt x="11336" y="127976"/>
                  </a:lnTo>
                  <a:lnTo>
                    <a:pt x="10428" y="127979"/>
                  </a:lnTo>
                  <a:lnTo>
                    <a:pt x="2262" y="128005"/>
                  </a:lnTo>
                  <a:lnTo>
                    <a:pt x="1530" y="128008"/>
                  </a:lnTo>
                  <a:lnTo>
                    <a:pt x="1326" y="128002"/>
                  </a:lnTo>
                  <a:lnTo>
                    <a:pt x="0" y="127967"/>
                  </a:lnTo>
                  <a:lnTo>
                    <a:pt x="1530" y="126998"/>
                  </a:lnTo>
                  <a:lnTo>
                    <a:pt x="3942" y="126048"/>
                  </a:lnTo>
                  <a:lnTo>
                    <a:pt x="6017" y="125063"/>
                  </a:lnTo>
                  <a:lnTo>
                    <a:pt x="7578" y="123963"/>
                  </a:lnTo>
                  <a:lnTo>
                    <a:pt x="8447" y="123028"/>
                  </a:lnTo>
                  <a:lnTo>
                    <a:pt x="9392" y="121534"/>
                  </a:lnTo>
                  <a:lnTo>
                    <a:pt x="9675" y="120720"/>
                  </a:lnTo>
                  <a:lnTo>
                    <a:pt x="9802" y="120353"/>
                  </a:lnTo>
                  <a:lnTo>
                    <a:pt x="9914" y="119819"/>
                  </a:lnTo>
                  <a:lnTo>
                    <a:pt x="9974" y="119069"/>
                  </a:lnTo>
                  <a:lnTo>
                    <a:pt x="9795" y="117965"/>
                  </a:lnTo>
                  <a:lnTo>
                    <a:pt x="9424" y="117002"/>
                  </a:lnTo>
                  <a:lnTo>
                    <a:pt x="8971" y="116456"/>
                  </a:lnTo>
                  <a:lnTo>
                    <a:pt x="8337" y="115830"/>
                  </a:lnTo>
                  <a:lnTo>
                    <a:pt x="7160" y="114667"/>
                  </a:lnTo>
                  <a:lnTo>
                    <a:pt x="5470" y="112998"/>
                  </a:lnTo>
                  <a:lnTo>
                    <a:pt x="3550" y="111353"/>
                  </a:lnTo>
                  <a:lnTo>
                    <a:pt x="2871" y="110897"/>
                  </a:lnTo>
                  <a:lnTo>
                    <a:pt x="2378" y="110414"/>
                  </a:lnTo>
                  <a:lnTo>
                    <a:pt x="1994" y="109938"/>
                  </a:lnTo>
                  <a:lnTo>
                    <a:pt x="1417" y="108858"/>
                  </a:lnTo>
                  <a:lnTo>
                    <a:pt x="1355" y="108495"/>
                  </a:lnTo>
                  <a:lnTo>
                    <a:pt x="1454" y="106927"/>
                  </a:lnTo>
                  <a:lnTo>
                    <a:pt x="1530" y="106421"/>
                  </a:lnTo>
                  <a:lnTo>
                    <a:pt x="1647" y="106120"/>
                  </a:lnTo>
                  <a:lnTo>
                    <a:pt x="1977" y="105609"/>
                  </a:lnTo>
                  <a:lnTo>
                    <a:pt x="4109" y="102899"/>
                  </a:lnTo>
                  <a:lnTo>
                    <a:pt x="4239" y="102734"/>
                  </a:lnTo>
                  <a:lnTo>
                    <a:pt x="4817" y="101913"/>
                  </a:lnTo>
                  <a:lnTo>
                    <a:pt x="5163" y="101278"/>
                  </a:lnTo>
                  <a:lnTo>
                    <a:pt x="5883" y="99713"/>
                  </a:lnTo>
                  <a:lnTo>
                    <a:pt x="5952" y="99519"/>
                  </a:lnTo>
                  <a:lnTo>
                    <a:pt x="6201" y="98823"/>
                  </a:lnTo>
                  <a:lnTo>
                    <a:pt x="6246" y="98427"/>
                  </a:lnTo>
                  <a:lnTo>
                    <a:pt x="6215" y="97136"/>
                  </a:lnTo>
                  <a:lnTo>
                    <a:pt x="6148" y="96781"/>
                  </a:lnTo>
                  <a:lnTo>
                    <a:pt x="6562" y="96541"/>
                  </a:lnTo>
                  <a:lnTo>
                    <a:pt x="6851" y="95714"/>
                  </a:lnTo>
                  <a:lnTo>
                    <a:pt x="6913" y="95274"/>
                  </a:lnTo>
                  <a:lnTo>
                    <a:pt x="6513" y="94756"/>
                  </a:lnTo>
                  <a:lnTo>
                    <a:pt x="6506" y="94372"/>
                  </a:lnTo>
                  <a:lnTo>
                    <a:pt x="6951" y="93254"/>
                  </a:lnTo>
                  <a:lnTo>
                    <a:pt x="7300" y="92792"/>
                  </a:lnTo>
                  <a:lnTo>
                    <a:pt x="7538" y="92639"/>
                  </a:lnTo>
                  <a:lnTo>
                    <a:pt x="7807" y="91521"/>
                  </a:lnTo>
                  <a:lnTo>
                    <a:pt x="8338" y="90936"/>
                  </a:lnTo>
                  <a:lnTo>
                    <a:pt x="9892" y="89549"/>
                  </a:lnTo>
                  <a:lnTo>
                    <a:pt x="10925" y="89059"/>
                  </a:lnTo>
                  <a:lnTo>
                    <a:pt x="11606" y="88956"/>
                  </a:lnTo>
                  <a:lnTo>
                    <a:pt x="12041" y="88986"/>
                  </a:lnTo>
                  <a:lnTo>
                    <a:pt x="12853" y="89332"/>
                  </a:lnTo>
                  <a:lnTo>
                    <a:pt x="13327" y="89712"/>
                  </a:lnTo>
                  <a:lnTo>
                    <a:pt x="13798" y="90403"/>
                  </a:lnTo>
                  <a:lnTo>
                    <a:pt x="13951" y="91398"/>
                  </a:lnTo>
                  <a:lnTo>
                    <a:pt x="13844" y="92946"/>
                  </a:lnTo>
                  <a:lnTo>
                    <a:pt x="14490" y="92911"/>
                  </a:lnTo>
                  <a:lnTo>
                    <a:pt x="14894" y="92782"/>
                  </a:lnTo>
                  <a:lnTo>
                    <a:pt x="15108" y="92857"/>
                  </a:lnTo>
                  <a:lnTo>
                    <a:pt x="15280" y="92801"/>
                  </a:lnTo>
                  <a:lnTo>
                    <a:pt x="16458" y="92030"/>
                  </a:lnTo>
                  <a:lnTo>
                    <a:pt x="16565" y="91791"/>
                  </a:lnTo>
                  <a:lnTo>
                    <a:pt x="16568" y="91404"/>
                  </a:lnTo>
                  <a:lnTo>
                    <a:pt x="16838" y="91069"/>
                  </a:lnTo>
                  <a:lnTo>
                    <a:pt x="17532" y="91117"/>
                  </a:lnTo>
                  <a:lnTo>
                    <a:pt x="18230" y="91273"/>
                  </a:lnTo>
                  <a:lnTo>
                    <a:pt x="19200" y="91016"/>
                  </a:lnTo>
                  <a:lnTo>
                    <a:pt x="19431" y="90788"/>
                  </a:lnTo>
                  <a:lnTo>
                    <a:pt x="19490" y="90632"/>
                  </a:lnTo>
                  <a:lnTo>
                    <a:pt x="19234" y="90501"/>
                  </a:lnTo>
                  <a:lnTo>
                    <a:pt x="19199" y="89629"/>
                  </a:lnTo>
                  <a:lnTo>
                    <a:pt x="19351" y="89570"/>
                  </a:lnTo>
                  <a:lnTo>
                    <a:pt x="19700" y="89838"/>
                  </a:lnTo>
                  <a:lnTo>
                    <a:pt x="19938" y="89767"/>
                  </a:lnTo>
                  <a:lnTo>
                    <a:pt x="20522" y="88958"/>
                  </a:lnTo>
                  <a:lnTo>
                    <a:pt x="20501" y="88671"/>
                  </a:lnTo>
                  <a:lnTo>
                    <a:pt x="20335" y="88064"/>
                  </a:lnTo>
                  <a:lnTo>
                    <a:pt x="20497" y="88101"/>
                  </a:lnTo>
                  <a:lnTo>
                    <a:pt x="20545" y="87590"/>
                  </a:lnTo>
                  <a:lnTo>
                    <a:pt x="20441" y="86825"/>
                  </a:lnTo>
                  <a:lnTo>
                    <a:pt x="20689" y="85651"/>
                  </a:lnTo>
                  <a:lnTo>
                    <a:pt x="19977" y="84745"/>
                  </a:lnTo>
                  <a:lnTo>
                    <a:pt x="19753" y="84678"/>
                  </a:lnTo>
                  <a:lnTo>
                    <a:pt x="19529" y="84742"/>
                  </a:lnTo>
                  <a:lnTo>
                    <a:pt x="19166" y="84686"/>
                  </a:lnTo>
                  <a:lnTo>
                    <a:pt x="19031" y="84421"/>
                  </a:lnTo>
                  <a:lnTo>
                    <a:pt x="18983" y="84023"/>
                  </a:lnTo>
                  <a:lnTo>
                    <a:pt x="18834" y="83725"/>
                  </a:lnTo>
                  <a:lnTo>
                    <a:pt x="18488" y="83363"/>
                  </a:lnTo>
                  <a:lnTo>
                    <a:pt x="18323" y="83341"/>
                  </a:lnTo>
                  <a:lnTo>
                    <a:pt x="18101" y="83028"/>
                  </a:lnTo>
                  <a:lnTo>
                    <a:pt x="18339" y="81597"/>
                  </a:lnTo>
                  <a:lnTo>
                    <a:pt x="18657" y="81518"/>
                  </a:lnTo>
                  <a:lnTo>
                    <a:pt x="19745" y="81779"/>
                  </a:lnTo>
                  <a:lnTo>
                    <a:pt x="20115" y="82009"/>
                  </a:lnTo>
                  <a:lnTo>
                    <a:pt x="20263" y="82021"/>
                  </a:lnTo>
                  <a:lnTo>
                    <a:pt x="20495" y="81898"/>
                  </a:lnTo>
                  <a:lnTo>
                    <a:pt x="20850" y="81312"/>
                  </a:lnTo>
                  <a:lnTo>
                    <a:pt x="21472" y="81338"/>
                  </a:lnTo>
                  <a:lnTo>
                    <a:pt x="21379" y="81062"/>
                  </a:lnTo>
                  <a:lnTo>
                    <a:pt x="21378" y="80239"/>
                  </a:lnTo>
                  <a:lnTo>
                    <a:pt x="21776" y="79070"/>
                  </a:lnTo>
                  <a:lnTo>
                    <a:pt x="21786" y="78129"/>
                  </a:lnTo>
                  <a:lnTo>
                    <a:pt x="21787" y="77906"/>
                  </a:lnTo>
                  <a:lnTo>
                    <a:pt x="21817" y="75890"/>
                  </a:lnTo>
                  <a:lnTo>
                    <a:pt x="25068" y="75930"/>
                  </a:lnTo>
                  <a:lnTo>
                    <a:pt x="25958" y="76267"/>
                  </a:lnTo>
                  <a:lnTo>
                    <a:pt x="26172" y="76556"/>
                  </a:lnTo>
                  <a:lnTo>
                    <a:pt x="26234" y="76749"/>
                  </a:lnTo>
                  <a:lnTo>
                    <a:pt x="27179" y="76661"/>
                  </a:lnTo>
                  <a:lnTo>
                    <a:pt x="27548" y="76576"/>
                  </a:lnTo>
                  <a:lnTo>
                    <a:pt x="28744" y="75762"/>
                  </a:lnTo>
                  <a:lnTo>
                    <a:pt x="29045" y="75200"/>
                  </a:lnTo>
                  <a:lnTo>
                    <a:pt x="30521" y="75066"/>
                  </a:lnTo>
                  <a:lnTo>
                    <a:pt x="30835" y="75279"/>
                  </a:lnTo>
                  <a:lnTo>
                    <a:pt x="31616" y="74400"/>
                  </a:lnTo>
                  <a:lnTo>
                    <a:pt x="31723" y="75015"/>
                  </a:lnTo>
                  <a:lnTo>
                    <a:pt x="32276" y="74758"/>
                  </a:lnTo>
                  <a:lnTo>
                    <a:pt x="32190" y="74191"/>
                  </a:lnTo>
                  <a:lnTo>
                    <a:pt x="32293" y="74008"/>
                  </a:lnTo>
                  <a:lnTo>
                    <a:pt x="32716" y="73975"/>
                  </a:lnTo>
                  <a:lnTo>
                    <a:pt x="32647" y="73536"/>
                  </a:lnTo>
                  <a:lnTo>
                    <a:pt x="32740" y="73327"/>
                  </a:lnTo>
                  <a:lnTo>
                    <a:pt x="33584" y="73055"/>
                  </a:lnTo>
                  <a:lnTo>
                    <a:pt x="34341" y="73432"/>
                  </a:lnTo>
                  <a:lnTo>
                    <a:pt x="35198" y="73192"/>
                  </a:lnTo>
                  <a:lnTo>
                    <a:pt x="35175" y="72336"/>
                  </a:lnTo>
                  <a:lnTo>
                    <a:pt x="35286" y="72123"/>
                  </a:lnTo>
                  <a:lnTo>
                    <a:pt x="36365" y="71931"/>
                  </a:lnTo>
                  <a:lnTo>
                    <a:pt x="37152" y="72998"/>
                  </a:lnTo>
                  <a:lnTo>
                    <a:pt x="38032" y="72662"/>
                  </a:lnTo>
                  <a:lnTo>
                    <a:pt x="38227" y="72562"/>
                  </a:lnTo>
                  <a:lnTo>
                    <a:pt x="38900" y="71883"/>
                  </a:lnTo>
                  <a:lnTo>
                    <a:pt x="39514" y="70955"/>
                  </a:lnTo>
                  <a:lnTo>
                    <a:pt x="39892" y="70768"/>
                  </a:lnTo>
                  <a:lnTo>
                    <a:pt x="41210" y="70384"/>
                  </a:lnTo>
                  <a:lnTo>
                    <a:pt x="41990" y="69950"/>
                  </a:lnTo>
                  <a:lnTo>
                    <a:pt x="42798" y="69176"/>
                  </a:lnTo>
                  <a:lnTo>
                    <a:pt x="43847" y="69041"/>
                  </a:lnTo>
                  <a:lnTo>
                    <a:pt x="44229" y="69237"/>
                  </a:lnTo>
                  <a:lnTo>
                    <a:pt x="44431" y="69273"/>
                  </a:lnTo>
                  <a:lnTo>
                    <a:pt x="44952" y="69914"/>
                  </a:lnTo>
                  <a:lnTo>
                    <a:pt x="45271" y="69954"/>
                  </a:lnTo>
                  <a:lnTo>
                    <a:pt x="45583" y="69851"/>
                  </a:lnTo>
                  <a:lnTo>
                    <a:pt x="45825" y="69676"/>
                  </a:lnTo>
                  <a:lnTo>
                    <a:pt x="46539" y="68752"/>
                  </a:lnTo>
                  <a:lnTo>
                    <a:pt x="46767" y="68239"/>
                  </a:lnTo>
                  <a:lnTo>
                    <a:pt x="46819" y="67714"/>
                  </a:lnTo>
                  <a:lnTo>
                    <a:pt x="46951" y="67690"/>
                  </a:lnTo>
                  <a:lnTo>
                    <a:pt x="47262" y="68032"/>
                  </a:lnTo>
                  <a:lnTo>
                    <a:pt x="48532" y="67901"/>
                  </a:lnTo>
                  <a:lnTo>
                    <a:pt x="48673" y="68478"/>
                  </a:lnTo>
                  <a:lnTo>
                    <a:pt x="48599" y="68635"/>
                  </a:lnTo>
                  <a:lnTo>
                    <a:pt x="48441" y="68632"/>
                  </a:lnTo>
                  <a:lnTo>
                    <a:pt x="48180" y="68773"/>
                  </a:lnTo>
                  <a:lnTo>
                    <a:pt x="48291" y="69033"/>
                  </a:lnTo>
                  <a:lnTo>
                    <a:pt x="48658" y="69222"/>
                  </a:lnTo>
                  <a:lnTo>
                    <a:pt x="49175" y="69294"/>
                  </a:lnTo>
                  <a:lnTo>
                    <a:pt x="49318" y="69013"/>
                  </a:lnTo>
                  <a:lnTo>
                    <a:pt x="50921" y="68067"/>
                  </a:lnTo>
                  <a:lnTo>
                    <a:pt x="52261" y="67090"/>
                  </a:lnTo>
                  <a:lnTo>
                    <a:pt x="52416" y="67056"/>
                  </a:lnTo>
                  <a:lnTo>
                    <a:pt x="52989" y="67568"/>
                  </a:lnTo>
                  <a:lnTo>
                    <a:pt x="53784" y="67566"/>
                  </a:lnTo>
                  <a:lnTo>
                    <a:pt x="54011" y="67680"/>
                  </a:lnTo>
                  <a:lnTo>
                    <a:pt x="55225" y="68839"/>
                  </a:lnTo>
                  <a:lnTo>
                    <a:pt x="55288" y="69010"/>
                  </a:lnTo>
                  <a:lnTo>
                    <a:pt x="55060" y="69465"/>
                  </a:lnTo>
                  <a:lnTo>
                    <a:pt x="55055" y="69690"/>
                  </a:lnTo>
                  <a:lnTo>
                    <a:pt x="55437" y="70158"/>
                  </a:lnTo>
                  <a:lnTo>
                    <a:pt x="56361" y="70419"/>
                  </a:lnTo>
                  <a:lnTo>
                    <a:pt x="56804" y="70380"/>
                  </a:lnTo>
                  <a:lnTo>
                    <a:pt x="56954" y="70251"/>
                  </a:lnTo>
                  <a:lnTo>
                    <a:pt x="57317" y="70172"/>
                  </a:lnTo>
                  <a:lnTo>
                    <a:pt x="58229" y="70279"/>
                  </a:lnTo>
                  <a:lnTo>
                    <a:pt x="60167" y="71642"/>
                  </a:lnTo>
                  <a:lnTo>
                    <a:pt x="60465" y="71484"/>
                  </a:lnTo>
                  <a:lnTo>
                    <a:pt x="61020" y="70949"/>
                  </a:lnTo>
                  <a:lnTo>
                    <a:pt x="61404" y="70821"/>
                  </a:lnTo>
                  <a:lnTo>
                    <a:pt x="61659" y="71040"/>
                  </a:lnTo>
                  <a:lnTo>
                    <a:pt x="61991" y="71479"/>
                  </a:lnTo>
                  <a:lnTo>
                    <a:pt x="62110" y="69055"/>
                  </a:lnTo>
                  <a:lnTo>
                    <a:pt x="61641" y="68884"/>
                  </a:lnTo>
                  <a:lnTo>
                    <a:pt x="61368" y="67579"/>
                  </a:lnTo>
                  <a:lnTo>
                    <a:pt x="60839" y="67665"/>
                  </a:lnTo>
                  <a:lnTo>
                    <a:pt x="60590" y="67915"/>
                  </a:lnTo>
                  <a:lnTo>
                    <a:pt x="60300" y="67806"/>
                  </a:lnTo>
                  <a:lnTo>
                    <a:pt x="60231" y="67639"/>
                  </a:lnTo>
                  <a:lnTo>
                    <a:pt x="60241" y="67300"/>
                  </a:lnTo>
                  <a:lnTo>
                    <a:pt x="60490" y="66222"/>
                  </a:lnTo>
                  <a:lnTo>
                    <a:pt x="60843" y="66320"/>
                  </a:lnTo>
                  <a:lnTo>
                    <a:pt x="61510" y="67117"/>
                  </a:lnTo>
                  <a:lnTo>
                    <a:pt x="61675" y="66733"/>
                  </a:lnTo>
                  <a:lnTo>
                    <a:pt x="61989" y="65610"/>
                  </a:lnTo>
                  <a:lnTo>
                    <a:pt x="61562" y="64273"/>
                  </a:lnTo>
                  <a:lnTo>
                    <a:pt x="61068" y="63778"/>
                  </a:lnTo>
                  <a:lnTo>
                    <a:pt x="60780" y="63614"/>
                  </a:lnTo>
                  <a:lnTo>
                    <a:pt x="59605" y="63576"/>
                  </a:lnTo>
                  <a:lnTo>
                    <a:pt x="59332" y="64176"/>
                  </a:lnTo>
                  <a:lnTo>
                    <a:pt x="59449" y="64647"/>
                  </a:lnTo>
                  <a:lnTo>
                    <a:pt x="53411" y="57405"/>
                  </a:lnTo>
                  <a:lnTo>
                    <a:pt x="54122" y="55516"/>
                  </a:lnTo>
                  <a:lnTo>
                    <a:pt x="54831" y="55233"/>
                  </a:lnTo>
                  <a:lnTo>
                    <a:pt x="55191" y="54316"/>
                  </a:lnTo>
                  <a:lnTo>
                    <a:pt x="55198" y="54085"/>
                  </a:lnTo>
                  <a:lnTo>
                    <a:pt x="55094" y="53876"/>
                  </a:lnTo>
                  <a:lnTo>
                    <a:pt x="54551" y="53548"/>
                  </a:lnTo>
                  <a:lnTo>
                    <a:pt x="54454" y="53399"/>
                  </a:lnTo>
                  <a:lnTo>
                    <a:pt x="54568" y="53180"/>
                  </a:lnTo>
                  <a:lnTo>
                    <a:pt x="55166" y="52907"/>
                  </a:lnTo>
                  <a:lnTo>
                    <a:pt x="55373" y="51667"/>
                  </a:lnTo>
                  <a:lnTo>
                    <a:pt x="54460" y="51540"/>
                  </a:lnTo>
                  <a:lnTo>
                    <a:pt x="53792" y="51607"/>
                  </a:lnTo>
                  <a:lnTo>
                    <a:pt x="53599" y="51578"/>
                  </a:lnTo>
                  <a:lnTo>
                    <a:pt x="53263" y="51358"/>
                  </a:lnTo>
                  <a:lnTo>
                    <a:pt x="51916" y="50155"/>
                  </a:lnTo>
                  <a:lnTo>
                    <a:pt x="50780" y="48739"/>
                  </a:lnTo>
                  <a:lnTo>
                    <a:pt x="50084" y="47756"/>
                  </a:lnTo>
                  <a:lnTo>
                    <a:pt x="49193" y="47230"/>
                  </a:lnTo>
                  <a:lnTo>
                    <a:pt x="49055" y="46675"/>
                  </a:lnTo>
                  <a:lnTo>
                    <a:pt x="49196" y="46317"/>
                  </a:lnTo>
                  <a:lnTo>
                    <a:pt x="49487" y="46183"/>
                  </a:lnTo>
                  <a:lnTo>
                    <a:pt x="50405" y="46160"/>
                  </a:lnTo>
                  <a:lnTo>
                    <a:pt x="50706" y="46354"/>
                  </a:lnTo>
                  <a:lnTo>
                    <a:pt x="51139" y="46104"/>
                  </a:lnTo>
                  <a:lnTo>
                    <a:pt x="51588" y="45712"/>
                  </a:lnTo>
                  <a:lnTo>
                    <a:pt x="52523" y="43800"/>
                  </a:lnTo>
                  <a:lnTo>
                    <a:pt x="53191" y="42980"/>
                  </a:lnTo>
                  <a:lnTo>
                    <a:pt x="53318" y="42514"/>
                  </a:lnTo>
                  <a:lnTo>
                    <a:pt x="53367" y="41925"/>
                  </a:lnTo>
                  <a:lnTo>
                    <a:pt x="52957" y="38989"/>
                  </a:lnTo>
                  <a:lnTo>
                    <a:pt x="53097" y="38612"/>
                  </a:lnTo>
                  <a:lnTo>
                    <a:pt x="53327" y="38378"/>
                  </a:lnTo>
                  <a:lnTo>
                    <a:pt x="54162" y="38512"/>
                  </a:lnTo>
                  <a:lnTo>
                    <a:pt x="55808" y="39347"/>
                  </a:lnTo>
                  <a:lnTo>
                    <a:pt x="56340" y="39219"/>
                  </a:lnTo>
                  <a:lnTo>
                    <a:pt x="56746" y="38938"/>
                  </a:lnTo>
                  <a:lnTo>
                    <a:pt x="55991" y="38213"/>
                  </a:lnTo>
                  <a:lnTo>
                    <a:pt x="58696" y="37911"/>
                  </a:lnTo>
                  <a:lnTo>
                    <a:pt x="59288" y="37634"/>
                  </a:lnTo>
                  <a:lnTo>
                    <a:pt x="60041" y="37686"/>
                  </a:lnTo>
                  <a:lnTo>
                    <a:pt x="62384" y="38580"/>
                  </a:lnTo>
                  <a:lnTo>
                    <a:pt x="62554" y="27765"/>
                  </a:lnTo>
                  <a:lnTo>
                    <a:pt x="62549" y="25317"/>
                  </a:lnTo>
                  <a:lnTo>
                    <a:pt x="60991" y="25327"/>
                  </a:lnTo>
                  <a:lnTo>
                    <a:pt x="61012" y="25032"/>
                  </a:lnTo>
                  <a:lnTo>
                    <a:pt x="61123" y="24835"/>
                  </a:lnTo>
                  <a:lnTo>
                    <a:pt x="61647" y="24447"/>
                  </a:lnTo>
                  <a:lnTo>
                    <a:pt x="62160" y="24317"/>
                  </a:lnTo>
                  <a:lnTo>
                    <a:pt x="62912" y="24261"/>
                  </a:lnTo>
                  <a:lnTo>
                    <a:pt x="62787" y="24474"/>
                  </a:lnTo>
                  <a:lnTo>
                    <a:pt x="62794" y="24612"/>
                  </a:lnTo>
                  <a:lnTo>
                    <a:pt x="63293" y="25331"/>
                  </a:lnTo>
                  <a:lnTo>
                    <a:pt x="63695" y="25734"/>
                  </a:lnTo>
                  <a:lnTo>
                    <a:pt x="64240" y="25954"/>
                  </a:lnTo>
                  <a:lnTo>
                    <a:pt x="64461" y="25857"/>
                  </a:lnTo>
                  <a:lnTo>
                    <a:pt x="64673" y="26006"/>
                  </a:lnTo>
                  <a:lnTo>
                    <a:pt x="65165" y="26548"/>
                  </a:lnTo>
                  <a:lnTo>
                    <a:pt x="65418" y="27070"/>
                  </a:lnTo>
                  <a:lnTo>
                    <a:pt x="66184" y="27484"/>
                  </a:lnTo>
                  <a:lnTo>
                    <a:pt x="67739" y="27956"/>
                  </a:lnTo>
                  <a:lnTo>
                    <a:pt x="68024" y="28600"/>
                  </a:lnTo>
                  <a:lnTo>
                    <a:pt x="81675" y="28543"/>
                  </a:lnTo>
                  <a:lnTo>
                    <a:pt x="81629" y="28274"/>
                  </a:lnTo>
                  <a:lnTo>
                    <a:pt x="81103" y="27663"/>
                  </a:lnTo>
                  <a:lnTo>
                    <a:pt x="81024" y="27387"/>
                  </a:lnTo>
                  <a:lnTo>
                    <a:pt x="81222" y="26332"/>
                  </a:lnTo>
                  <a:lnTo>
                    <a:pt x="81738" y="26269"/>
                  </a:lnTo>
                  <a:lnTo>
                    <a:pt x="83140" y="26332"/>
                  </a:lnTo>
                  <a:lnTo>
                    <a:pt x="83563" y="26783"/>
                  </a:lnTo>
                  <a:lnTo>
                    <a:pt x="84294" y="27163"/>
                  </a:lnTo>
                  <a:lnTo>
                    <a:pt x="85126" y="27214"/>
                  </a:lnTo>
                  <a:lnTo>
                    <a:pt x="86773" y="28544"/>
                  </a:lnTo>
                  <a:lnTo>
                    <a:pt x="87202" y="28224"/>
                  </a:lnTo>
                  <a:lnTo>
                    <a:pt x="88540" y="27732"/>
                  </a:lnTo>
                  <a:lnTo>
                    <a:pt x="89375" y="27203"/>
                  </a:lnTo>
                  <a:lnTo>
                    <a:pt x="90359" y="26849"/>
                  </a:lnTo>
                  <a:lnTo>
                    <a:pt x="90314" y="27285"/>
                  </a:lnTo>
                  <a:lnTo>
                    <a:pt x="89574" y="28568"/>
                  </a:lnTo>
                  <a:lnTo>
                    <a:pt x="91236" y="28540"/>
                  </a:lnTo>
                  <a:lnTo>
                    <a:pt x="98421" y="28583"/>
                  </a:lnTo>
                  <a:lnTo>
                    <a:pt x="98199" y="27671"/>
                  </a:lnTo>
                  <a:lnTo>
                    <a:pt x="97700" y="27033"/>
                  </a:lnTo>
                  <a:lnTo>
                    <a:pt x="97860" y="26348"/>
                  </a:lnTo>
                  <a:lnTo>
                    <a:pt x="98417" y="26024"/>
                  </a:lnTo>
                  <a:lnTo>
                    <a:pt x="98884" y="25975"/>
                  </a:lnTo>
                  <a:lnTo>
                    <a:pt x="99175" y="26127"/>
                  </a:lnTo>
                  <a:lnTo>
                    <a:pt x="99431" y="26027"/>
                  </a:lnTo>
                  <a:lnTo>
                    <a:pt x="99826" y="25684"/>
                  </a:lnTo>
                  <a:lnTo>
                    <a:pt x="100252" y="25054"/>
                  </a:lnTo>
                  <a:lnTo>
                    <a:pt x="100939" y="24718"/>
                  </a:lnTo>
                  <a:lnTo>
                    <a:pt x="101347" y="24372"/>
                  </a:lnTo>
                  <a:lnTo>
                    <a:pt x="102148" y="23540"/>
                  </a:lnTo>
                  <a:lnTo>
                    <a:pt x="102810" y="21972"/>
                  </a:lnTo>
                  <a:lnTo>
                    <a:pt x="103017" y="21763"/>
                  </a:lnTo>
                  <a:lnTo>
                    <a:pt x="103655" y="21685"/>
                  </a:lnTo>
                  <a:lnTo>
                    <a:pt x="104078" y="21826"/>
                  </a:lnTo>
                  <a:lnTo>
                    <a:pt x="105521" y="22746"/>
                  </a:lnTo>
                  <a:lnTo>
                    <a:pt x="105909" y="23443"/>
                  </a:lnTo>
                  <a:lnTo>
                    <a:pt x="105874" y="23752"/>
                  </a:lnTo>
                  <a:lnTo>
                    <a:pt x="106145" y="24330"/>
                  </a:lnTo>
                  <a:lnTo>
                    <a:pt x="106422" y="24393"/>
                  </a:lnTo>
                  <a:lnTo>
                    <a:pt x="106172" y="23212"/>
                  </a:lnTo>
                  <a:lnTo>
                    <a:pt x="106259" y="22895"/>
                  </a:lnTo>
                  <a:lnTo>
                    <a:pt x="105569" y="18428"/>
                  </a:lnTo>
                  <a:lnTo>
                    <a:pt x="104449" y="18637"/>
                  </a:lnTo>
                  <a:lnTo>
                    <a:pt x="103228" y="19449"/>
                  </a:lnTo>
                  <a:lnTo>
                    <a:pt x="102941" y="19829"/>
                  </a:lnTo>
                  <a:lnTo>
                    <a:pt x="101519" y="20568"/>
                  </a:lnTo>
                  <a:lnTo>
                    <a:pt x="101152" y="20579"/>
                  </a:lnTo>
                  <a:lnTo>
                    <a:pt x="100365" y="20248"/>
                  </a:lnTo>
                  <a:lnTo>
                    <a:pt x="100015" y="20248"/>
                  </a:lnTo>
                  <a:lnTo>
                    <a:pt x="99886" y="20296"/>
                  </a:lnTo>
                  <a:lnTo>
                    <a:pt x="99141" y="21072"/>
                  </a:lnTo>
                  <a:lnTo>
                    <a:pt x="98912" y="21117"/>
                  </a:lnTo>
                  <a:lnTo>
                    <a:pt x="98316" y="21016"/>
                  </a:lnTo>
                  <a:lnTo>
                    <a:pt x="98115" y="20841"/>
                  </a:lnTo>
                  <a:lnTo>
                    <a:pt x="97883" y="20420"/>
                  </a:lnTo>
                  <a:lnTo>
                    <a:pt x="97626" y="20144"/>
                  </a:lnTo>
                  <a:lnTo>
                    <a:pt x="96711" y="19503"/>
                  </a:lnTo>
                  <a:lnTo>
                    <a:pt x="96184" y="19257"/>
                  </a:lnTo>
                  <a:lnTo>
                    <a:pt x="95383" y="19376"/>
                  </a:lnTo>
                  <a:lnTo>
                    <a:pt x="94679" y="19659"/>
                  </a:lnTo>
                  <a:lnTo>
                    <a:pt x="94287" y="20229"/>
                  </a:lnTo>
                  <a:lnTo>
                    <a:pt x="94010" y="20363"/>
                  </a:lnTo>
                  <a:lnTo>
                    <a:pt x="93445" y="20340"/>
                  </a:lnTo>
                  <a:lnTo>
                    <a:pt x="92658" y="20113"/>
                  </a:lnTo>
                  <a:lnTo>
                    <a:pt x="92266" y="19595"/>
                  </a:lnTo>
                  <a:lnTo>
                    <a:pt x="91753" y="19285"/>
                  </a:lnTo>
                  <a:lnTo>
                    <a:pt x="90556" y="19341"/>
                  </a:lnTo>
                  <a:lnTo>
                    <a:pt x="89714" y="19587"/>
                  </a:lnTo>
                  <a:lnTo>
                    <a:pt x="89485" y="19766"/>
                  </a:lnTo>
                  <a:lnTo>
                    <a:pt x="89433" y="19941"/>
                  </a:lnTo>
                  <a:lnTo>
                    <a:pt x="89162" y="19885"/>
                  </a:lnTo>
                  <a:lnTo>
                    <a:pt x="89041" y="19222"/>
                  </a:lnTo>
                  <a:lnTo>
                    <a:pt x="90862" y="18238"/>
                  </a:lnTo>
                  <a:lnTo>
                    <a:pt x="92155" y="17799"/>
                  </a:lnTo>
                  <a:lnTo>
                    <a:pt x="92838" y="17333"/>
                  </a:lnTo>
                  <a:lnTo>
                    <a:pt x="93636" y="16458"/>
                  </a:lnTo>
                  <a:lnTo>
                    <a:pt x="94160" y="15646"/>
                  </a:lnTo>
                  <a:lnTo>
                    <a:pt x="95701" y="14335"/>
                  </a:lnTo>
                  <a:lnTo>
                    <a:pt x="98222" y="14079"/>
                  </a:lnTo>
                  <a:lnTo>
                    <a:pt x="98989" y="14149"/>
                  </a:lnTo>
                  <a:lnTo>
                    <a:pt x="99387" y="13575"/>
                  </a:lnTo>
                  <a:lnTo>
                    <a:pt x="99168" y="12636"/>
                  </a:lnTo>
                  <a:lnTo>
                    <a:pt x="98564" y="11844"/>
                  </a:lnTo>
                  <a:lnTo>
                    <a:pt x="98095" y="11691"/>
                  </a:lnTo>
                  <a:lnTo>
                    <a:pt x="97766" y="10893"/>
                  </a:lnTo>
                  <a:lnTo>
                    <a:pt x="97746" y="10550"/>
                  </a:lnTo>
                  <a:lnTo>
                    <a:pt x="96969" y="10393"/>
                  </a:lnTo>
                  <a:lnTo>
                    <a:pt x="96629" y="9972"/>
                  </a:lnTo>
                  <a:lnTo>
                    <a:pt x="95116" y="8917"/>
                  </a:lnTo>
                  <a:lnTo>
                    <a:pt x="94946" y="9003"/>
                  </a:lnTo>
                  <a:lnTo>
                    <a:pt x="94787" y="8973"/>
                  </a:lnTo>
                  <a:lnTo>
                    <a:pt x="94641" y="8511"/>
                  </a:lnTo>
                  <a:lnTo>
                    <a:pt x="95013" y="7632"/>
                  </a:lnTo>
                  <a:lnTo>
                    <a:pt x="95471" y="6980"/>
                  </a:lnTo>
                  <a:lnTo>
                    <a:pt x="95322" y="6820"/>
                  </a:lnTo>
                  <a:lnTo>
                    <a:pt x="95488" y="6518"/>
                  </a:lnTo>
                  <a:lnTo>
                    <a:pt x="95718" y="6440"/>
                  </a:lnTo>
                  <a:lnTo>
                    <a:pt x="95881" y="6481"/>
                  </a:lnTo>
                  <a:lnTo>
                    <a:pt x="96287" y="6231"/>
                  </a:lnTo>
                  <a:lnTo>
                    <a:pt x="96374" y="5974"/>
                  </a:lnTo>
                  <a:lnTo>
                    <a:pt x="96238" y="5687"/>
                  </a:lnTo>
                  <a:lnTo>
                    <a:pt x="96040" y="5508"/>
                  </a:lnTo>
                  <a:lnTo>
                    <a:pt x="95950" y="4878"/>
                  </a:lnTo>
                  <a:lnTo>
                    <a:pt x="95974" y="4566"/>
                  </a:lnTo>
                  <a:lnTo>
                    <a:pt x="96402" y="3183"/>
                  </a:lnTo>
                  <a:lnTo>
                    <a:pt x="96381" y="2867"/>
                  </a:lnTo>
                  <a:lnTo>
                    <a:pt x="97908" y="3795"/>
                  </a:lnTo>
                  <a:lnTo>
                    <a:pt x="99327" y="3746"/>
                  </a:lnTo>
                  <a:lnTo>
                    <a:pt x="99688" y="3541"/>
                  </a:lnTo>
                  <a:lnTo>
                    <a:pt x="99854" y="3522"/>
                  </a:lnTo>
                  <a:lnTo>
                    <a:pt x="100847" y="3753"/>
                  </a:lnTo>
                  <a:lnTo>
                    <a:pt x="102039" y="3375"/>
                  </a:lnTo>
                  <a:lnTo>
                    <a:pt x="105224" y="5718"/>
                  </a:lnTo>
                  <a:lnTo>
                    <a:pt x="105468" y="6573"/>
                  </a:lnTo>
                  <a:lnTo>
                    <a:pt x="105478" y="7281"/>
                  </a:lnTo>
                  <a:lnTo>
                    <a:pt x="106374" y="8313"/>
                  </a:lnTo>
                  <a:lnTo>
                    <a:pt x="106863" y="8667"/>
                  </a:lnTo>
                  <a:lnTo>
                    <a:pt x="107175" y="8164"/>
                  </a:lnTo>
                  <a:lnTo>
                    <a:pt x="107168" y="6305"/>
                  </a:lnTo>
                  <a:lnTo>
                    <a:pt x="107331" y="5850"/>
                  </a:lnTo>
                  <a:lnTo>
                    <a:pt x="107268" y="4173"/>
                  </a:lnTo>
                  <a:lnTo>
                    <a:pt x="107150" y="3670"/>
                  </a:lnTo>
                  <a:lnTo>
                    <a:pt x="107928" y="3219"/>
                  </a:lnTo>
                  <a:lnTo>
                    <a:pt x="108629" y="3584"/>
                  </a:lnTo>
                  <a:lnTo>
                    <a:pt x="109566" y="3461"/>
                  </a:lnTo>
                  <a:lnTo>
                    <a:pt x="110344" y="3622"/>
                  </a:lnTo>
                  <a:lnTo>
                    <a:pt x="110774" y="3234"/>
                  </a:lnTo>
                  <a:lnTo>
                    <a:pt x="111569" y="3097"/>
                  </a:lnTo>
                  <a:lnTo>
                    <a:pt x="111736" y="2642"/>
                  </a:lnTo>
                  <a:lnTo>
                    <a:pt x="112066" y="2255"/>
                  </a:lnTo>
                  <a:lnTo>
                    <a:pt x="112628" y="1790"/>
                  </a:lnTo>
                  <a:lnTo>
                    <a:pt x="113729" y="1064"/>
                  </a:lnTo>
                  <a:lnTo>
                    <a:pt x="114128" y="1008"/>
                  </a:lnTo>
                  <a:lnTo>
                    <a:pt x="114823" y="1176"/>
                  </a:lnTo>
                  <a:lnTo>
                    <a:pt x="115889" y="1197"/>
                  </a:lnTo>
                  <a:lnTo>
                    <a:pt x="116368" y="411"/>
                  </a:lnTo>
                  <a:lnTo>
                    <a:pt x="116427" y="4"/>
                  </a:lnTo>
                  <a:lnTo>
                    <a:pt x="116612" y="0"/>
                  </a:lnTo>
                  <a:lnTo>
                    <a:pt x="116602" y="2054"/>
                  </a:lnTo>
                  <a:lnTo>
                    <a:pt x="116542" y="14256"/>
                  </a:lnTo>
                  <a:lnTo>
                    <a:pt x="122567" y="14291"/>
                  </a:lnTo>
                  <a:lnTo>
                    <a:pt x="122967" y="14531"/>
                  </a:lnTo>
                  <a:lnTo>
                    <a:pt x="123616" y="15272"/>
                  </a:lnTo>
                  <a:lnTo>
                    <a:pt x="123741" y="15772"/>
                  </a:lnTo>
                  <a:lnTo>
                    <a:pt x="125079" y="16789"/>
                  </a:lnTo>
                  <a:lnTo>
                    <a:pt x="125030" y="16964"/>
                  </a:lnTo>
                  <a:lnTo>
                    <a:pt x="125380" y="18506"/>
                  </a:lnTo>
                  <a:lnTo>
                    <a:pt x="125696" y="18961"/>
                  </a:lnTo>
                  <a:lnTo>
                    <a:pt x="125914" y="19061"/>
                  </a:lnTo>
                  <a:lnTo>
                    <a:pt x="126103" y="19498"/>
                  </a:lnTo>
                  <a:lnTo>
                    <a:pt x="126642" y="19051"/>
                  </a:lnTo>
                  <a:lnTo>
                    <a:pt x="127045" y="18421"/>
                  </a:lnTo>
                  <a:lnTo>
                    <a:pt x="127319" y="18637"/>
                  </a:lnTo>
                  <a:lnTo>
                    <a:pt x="127932" y="18917"/>
                  </a:lnTo>
                  <a:lnTo>
                    <a:pt x="128723" y="19040"/>
                  </a:lnTo>
                  <a:lnTo>
                    <a:pt x="128986" y="19167"/>
                  </a:lnTo>
                  <a:lnTo>
                    <a:pt x="127765" y="21379"/>
                  </a:lnTo>
                  <a:lnTo>
                    <a:pt x="127732" y="21661"/>
                  </a:lnTo>
                  <a:lnTo>
                    <a:pt x="128378" y="22315"/>
                  </a:lnTo>
                  <a:lnTo>
                    <a:pt x="128565" y="22311"/>
                  </a:lnTo>
                  <a:lnTo>
                    <a:pt x="128905" y="22594"/>
                  </a:lnTo>
                  <a:lnTo>
                    <a:pt x="129476" y="23403"/>
                  </a:lnTo>
                  <a:lnTo>
                    <a:pt x="129525" y="23723"/>
                  </a:lnTo>
                  <a:lnTo>
                    <a:pt x="130311" y="24748"/>
                  </a:lnTo>
                  <a:lnTo>
                    <a:pt x="130665" y="24775"/>
                  </a:lnTo>
                  <a:lnTo>
                    <a:pt x="131485" y="23913"/>
                  </a:lnTo>
                  <a:lnTo>
                    <a:pt x="132136" y="23438"/>
                  </a:lnTo>
                  <a:lnTo>
                    <a:pt x="132303" y="23656"/>
                  </a:lnTo>
                  <a:lnTo>
                    <a:pt x="132306" y="23879"/>
                  </a:lnTo>
                  <a:lnTo>
                    <a:pt x="132220" y="25395"/>
                  </a:lnTo>
                  <a:lnTo>
                    <a:pt x="132061" y="26089"/>
                  </a:lnTo>
                  <a:lnTo>
                    <a:pt x="133565" y="26021"/>
                  </a:lnTo>
                  <a:lnTo>
                    <a:pt x="133818" y="26084"/>
                  </a:lnTo>
                  <a:lnTo>
                    <a:pt x="133995" y="25600"/>
                  </a:lnTo>
                  <a:lnTo>
                    <a:pt x="133838" y="24609"/>
                  </a:lnTo>
                  <a:lnTo>
                    <a:pt x="133946" y="24191"/>
                  </a:lnTo>
                  <a:lnTo>
                    <a:pt x="134296" y="23484"/>
                  </a:lnTo>
                  <a:lnTo>
                    <a:pt x="134410" y="22545"/>
                  </a:lnTo>
                  <a:lnTo>
                    <a:pt x="135030" y="22440"/>
                  </a:lnTo>
                  <a:lnTo>
                    <a:pt x="136566" y="24042"/>
                  </a:lnTo>
                  <a:lnTo>
                    <a:pt x="136878" y="24600"/>
                  </a:lnTo>
                  <a:lnTo>
                    <a:pt x="138243" y="25390"/>
                  </a:lnTo>
                  <a:lnTo>
                    <a:pt x="139162" y="25532"/>
                  </a:lnTo>
                  <a:lnTo>
                    <a:pt x="140694" y="25941"/>
                  </a:lnTo>
                  <a:lnTo>
                    <a:pt x="141204" y="26273"/>
                  </a:lnTo>
                  <a:lnTo>
                    <a:pt x="141869" y="26884"/>
                  </a:lnTo>
                  <a:lnTo>
                    <a:pt x="142284" y="27159"/>
                  </a:lnTo>
                  <a:lnTo>
                    <a:pt x="142985" y="27022"/>
                  </a:lnTo>
                  <a:lnTo>
                    <a:pt x="143633" y="26818"/>
                  </a:lnTo>
                  <a:lnTo>
                    <a:pt x="144544" y="26091"/>
                  </a:lnTo>
                  <a:lnTo>
                    <a:pt x="144565" y="25644"/>
                  </a:lnTo>
                  <a:lnTo>
                    <a:pt x="145078" y="24844"/>
                  </a:lnTo>
                  <a:lnTo>
                    <a:pt x="145771" y="24183"/>
                  </a:lnTo>
                  <a:lnTo>
                    <a:pt x="145868" y="23805"/>
                  </a:lnTo>
                  <a:lnTo>
                    <a:pt x="145640" y="23697"/>
                  </a:lnTo>
                  <a:lnTo>
                    <a:pt x="144787" y="23696"/>
                  </a:lnTo>
                  <a:lnTo>
                    <a:pt x="143987" y="23394"/>
                  </a:lnTo>
                  <a:lnTo>
                    <a:pt x="143980" y="23182"/>
                  </a:lnTo>
                  <a:lnTo>
                    <a:pt x="144205" y="22571"/>
                  </a:lnTo>
                  <a:lnTo>
                    <a:pt x="144590" y="22150"/>
                  </a:lnTo>
                  <a:lnTo>
                    <a:pt x="144924" y="22254"/>
                  </a:lnTo>
                  <a:lnTo>
                    <a:pt x="145120" y="21845"/>
                  </a:lnTo>
                  <a:lnTo>
                    <a:pt x="144504" y="21018"/>
                  </a:lnTo>
                  <a:lnTo>
                    <a:pt x="144015" y="20198"/>
                  </a:lnTo>
                  <a:lnTo>
                    <a:pt x="143690" y="18682"/>
                  </a:lnTo>
                  <a:lnTo>
                    <a:pt x="143683" y="17531"/>
                  </a:lnTo>
                  <a:lnTo>
                    <a:pt x="144020" y="17166"/>
                  </a:lnTo>
                  <a:lnTo>
                    <a:pt x="145407" y="16492"/>
                  </a:lnTo>
                  <a:lnTo>
                    <a:pt x="144985" y="14827"/>
                  </a:lnTo>
                  <a:lnTo>
                    <a:pt x="144787" y="14536"/>
                  </a:lnTo>
                  <a:lnTo>
                    <a:pt x="144784" y="14201"/>
                  </a:lnTo>
                  <a:lnTo>
                    <a:pt x="147531" y="14162"/>
                  </a:lnTo>
                  <a:lnTo>
                    <a:pt x="147887" y="14648"/>
                  </a:lnTo>
                  <a:lnTo>
                    <a:pt x="148387" y="16045"/>
                  </a:lnTo>
                  <a:lnTo>
                    <a:pt x="148454" y="16600"/>
                  </a:lnTo>
                  <a:lnTo>
                    <a:pt x="148086" y="16965"/>
                  </a:lnTo>
                  <a:lnTo>
                    <a:pt x="148042" y="18869"/>
                  </a:lnTo>
                  <a:lnTo>
                    <a:pt x="147581" y="18906"/>
                  </a:lnTo>
                  <a:lnTo>
                    <a:pt x="147568" y="21100"/>
                  </a:lnTo>
                  <a:lnTo>
                    <a:pt x="147384" y="21436"/>
                  </a:lnTo>
                  <a:lnTo>
                    <a:pt x="147385" y="21875"/>
                  </a:lnTo>
                  <a:lnTo>
                    <a:pt x="149541" y="21712"/>
                  </a:lnTo>
                  <a:lnTo>
                    <a:pt x="149891" y="21543"/>
                  </a:lnTo>
                  <a:lnTo>
                    <a:pt x="150466" y="21002"/>
                  </a:lnTo>
                  <a:lnTo>
                    <a:pt x="150947" y="20320"/>
                  </a:lnTo>
                  <a:lnTo>
                    <a:pt x="151031" y="20082"/>
                  </a:lnTo>
                  <a:lnTo>
                    <a:pt x="150868" y="19903"/>
                  </a:lnTo>
                  <a:lnTo>
                    <a:pt x="150874" y="17396"/>
                  </a:lnTo>
                  <a:lnTo>
                    <a:pt x="151876" y="17791"/>
                  </a:lnTo>
                  <a:lnTo>
                    <a:pt x="152996" y="17660"/>
                  </a:lnTo>
                  <a:lnTo>
                    <a:pt x="152832" y="18991"/>
                  </a:lnTo>
                  <a:lnTo>
                    <a:pt x="153452" y="18988"/>
                  </a:lnTo>
                  <a:lnTo>
                    <a:pt x="153350" y="18525"/>
                  </a:lnTo>
                  <a:lnTo>
                    <a:pt x="153613" y="17761"/>
                  </a:lnTo>
                  <a:lnTo>
                    <a:pt x="154275" y="17709"/>
                  </a:lnTo>
                  <a:lnTo>
                    <a:pt x="154341" y="18435"/>
                  </a:lnTo>
                  <a:lnTo>
                    <a:pt x="154144" y="18997"/>
                  </a:lnTo>
                  <a:lnTo>
                    <a:pt x="154025" y="19757"/>
                  </a:lnTo>
                  <a:lnTo>
                    <a:pt x="154892" y="19992"/>
                  </a:lnTo>
                  <a:lnTo>
                    <a:pt x="155277" y="20275"/>
                  </a:lnTo>
                  <a:lnTo>
                    <a:pt x="155447" y="20540"/>
                  </a:lnTo>
                  <a:lnTo>
                    <a:pt x="156012" y="20879"/>
                  </a:lnTo>
                  <a:lnTo>
                    <a:pt x="156275" y="20733"/>
                  </a:lnTo>
                  <a:lnTo>
                    <a:pt x="157201" y="20856"/>
                  </a:lnTo>
                  <a:lnTo>
                    <a:pt x="156681" y="22287"/>
                  </a:lnTo>
                  <a:lnTo>
                    <a:pt x="157100" y="22614"/>
                  </a:lnTo>
                  <a:lnTo>
                    <a:pt x="157551" y="23494"/>
                  </a:lnTo>
                  <a:lnTo>
                    <a:pt x="157811" y="23460"/>
                  </a:lnTo>
                  <a:lnTo>
                    <a:pt x="158514" y="22648"/>
                  </a:lnTo>
                  <a:lnTo>
                    <a:pt x="158861" y="22715"/>
                  </a:lnTo>
                  <a:lnTo>
                    <a:pt x="159533" y="23055"/>
                  </a:lnTo>
                  <a:lnTo>
                    <a:pt x="160860" y="24229"/>
                  </a:lnTo>
                  <a:lnTo>
                    <a:pt x="161096" y="24683"/>
                  </a:lnTo>
                  <a:lnTo>
                    <a:pt x="160995" y="25104"/>
                  </a:lnTo>
                  <a:lnTo>
                    <a:pt x="161317" y="25327"/>
                  </a:lnTo>
                  <a:lnTo>
                    <a:pt x="161882" y="25436"/>
                  </a:lnTo>
                  <a:lnTo>
                    <a:pt x="163942" y="24750"/>
                  </a:lnTo>
                  <a:lnTo>
                    <a:pt x="163960" y="26530"/>
                  </a:lnTo>
                  <a:lnTo>
                    <a:pt x="164708" y="26458"/>
                  </a:lnTo>
                  <a:lnTo>
                    <a:pt x="165144" y="25988"/>
                  </a:lnTo>
                  <a:lnTo>
                    <a:pt x="165431" y="25843"/>
                  </a:lnTo>
                  <a:lnTo>
                    <a:pt x="166341" y="25855"/>
                  </a:lnTo>
                  <a:lnTo>
                    <a:pt x="166656" y="25922"/>
                  </a:lnTo>
                  <a:lnTo>
                    <a:pt x="167461" y="26278"/>
                  </a:lnTo>
                  <a:lnTo>
                    <a:pt x="168233" y="26717"/>
                  </a:lnTo>
                  <a:lnTo>
                    <a:pt x="169120" y="26881"/>
                  </a:lnTo>
                  <a:lnTo>
                    <a:pt x="170389" y="27302"/>
                  </a:lnTo>
                  <a:lnTo>
                    <a:pt x="170870" y="27611"/>
                  </a:lnTo>
                  <a:lnTo>
                    <a:pt x="170988" y="27950"/>
                  </a:lnTo>
                  <a:lnTo>
                    <a:pt x="171840" y="27894"/>
                  </a:lnTo>
                  <a:lnTo>
                    <a:pt x="171844" y="27723"/>
                  </a:lnTo>
                  <a:lnTo>
                    <a:pt x="171546" y="27369"/>
                  </a:lnTo>
                  <a:lnTo>
                    <a:pt x="171320" y="26378"/>
                  </a:lnTo>
                  <a:lnTo>
                    <a:pt x="171492" y="26185"/>
                  </a:lnTo>
                  <a:lnTo>
                    <a:pt x="171845" y="26114"/>
                  </a:lnTo>
                  <a:lnTo>
                    <a:pt x="174257" y="26101"/>
                  </a:lnTo>
                  <a:lnTo>
                    <a:pt x="174787" y="25829"/>
                  </a:lnTo>
                  <a:lnTo>
                    <a:pt x="175570" y="25017"/>
                  </a:lnTo>
                  <a:lnTo>
                    <a:pt x="175976" y="24956"/>
                  </a:lnTo>
                  <a:lnTo>
                    <a:pt x="175433" y="23602"/>
                  </a:lnTo>
                  <a:lnTo>
                    <a:pt x="174636" y="22853"/>
                  </a:lnTo>
                  <a:lnTo>
                    <a:pt x="174404" y="22700"/>
                  </a:lnTo>
                  <a:lnTo>
                    <a:pt x="173233" y="22804"/>
                  </a:lnTo>
                  <a:lnTo>
                    <a:pt x="172779" y="22711"/>
                  </a:lnTo>
                  <a:lnTo>
                    <a:pt x="172543" y="22610"/>
                  </a:lnTo>
                  <a:lnTo>
                    <a:pt x="171715" y="21731"/>
                  </a:lnTo>
                  <a:lnTo>
                    <a:pt x="172056" y="21498"/>
                  </a:lnTo>
                  <a:lnTo>
                    <a:pt x="180217" y="18426"/>
                  </a:lnTo>
                  <a:lnTo>
                    <a:pt x="180196" y="11402"/>
                  </a:lnTo>
                  <a:lnTo>
                    <a:pt x="180437" y="11431"/>
                  </a:lnTo>
                  <a:lnTo>
                    <a:pt x="181315" y="12201"/>
                  </a:lnTo>
                  <a:lnTo>
                    <a:pt x="181852" y="12957"/>
                  </a:lnTo>
                  <a:lnTo>
                    <a:pt x="182296" y="13192"/>
                  </a:lnTo>
                  <a:lnTo>
                    <a:pt x="185116" y="13615"/>
                  </a:lnTo>
                  <a:lnTo>
                    <a:pt x="185827" y="13012"/>
                  </a:lnTo>
                  <a:lnTo>
                    <a:pt x="185823" y="12126"/>
                  </a:lnTo>
                  <a:lnTo>
                    <a:pt x="186249" y="10774"/>
                  </a:lnTo>
                  <a:lnTo>
                    <a:pt x="186294" y="9580"/>
                  </a:lnTo>
                  <a:lnTo>
                    <a:pt x="186639" y="9469"/>
                  </a:lnTo>
                  <a:lnTo>
                    <a:pt x="187117" y="9145"/>
                  </a:lnTo>
                  <a:lnTo>
                    <a:pt x="187492" y="9103"/>
                  </a:lnTo>
                  <a:lnTo>
                    <a:pt x="188100" y="8892"/>
                  </a:lnTo>
                  <a:lnTo>
                    <a:pt x="188472" y="8657"/>
                  </a:lnTo>
                  <a:lnTo>
                    <a:pt x="188866" y="8070"/>
                  </a:lnTo>
                  <a:lnTo>
                    <a:pt x="189594" y="7543"/>
                  </a:lnTo>
                  <a:lnTo>
                    <a:pt x="190228" y="7407"/>
                  </a:lnTo>
                  <a:lnTo>
                    <a:pt x="190743" y="6830"/>
                  </a:lnTo>
                  <a:lnTo>
                    <a:pt x="191941" y="6342"/>
                  </a:lnTo>
                  <a:lnTo>
                    <a:pt x="192806" y="6473"/>
                  </a:lnTo>
                  <a:lnTo>
                    <a:pt x="193346" y="6340"/>
                  </a:lnTo>
                  <a:lnTo>
                    <a:pt x="193690" y="5851"/>
                  </a:lnTo>
                  <a:lnTo>
                    <a:pt x="194132" y="5452"/>
                  </a:lnTo>
                  <a:lnTo>
                    <a:pt x="194941" y="4895"/>
                  </a:lnTo>
                  <a:lnTo>
                    <a:pt x="195318" y="5153"/>
                  </a:lnTo>
                  <a:lnTo>
                    <a:pt x="195578" y="547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5" name="pg486">
              <a:extLst>
                <a:ext uri="{FF2B5EF4-FFF2-40B4-BE49-F238E27FC236}">
                  <a16:creationId xmlns:a16="http://schemas.microsoft.com/office/drawing/2014/main" id="{5DF813E3-4208-604E-B3BB-F8DF9B19344F}"/>
                </a:ext>
              </a:extLst>
            </p:cNvPr>
            <p:cNvSpPr/>
            <p:nvPr/>
          </p:nvSpPr>
          <p:spPr>
            <a:xfrm>
              <a:off x="8069511" y="2117713"/>
              <a:ext cx="243215" cy="177285"/>
            </a:xfrm>
            <a:custGeom>
              <a:avLst/>
              <a:gdLst/>
              <a:ahLst/>
              <a:cxnLst/>
              <a:rect l="0" t="0" r="0" b="0"/>
              <a:pathLst>
                <a:path w="243215" h="177285">
                  <a:moveTo>
                    <a:pt x="173555" y="4267"/>
                  </a:moveTo>
                  <a:lnTo>
                    <a:pt x="173354" y="4951"/>
                  </a:lnTo>
                  <a:lnTo>
                    <a:pt x="173371" y="5174"/>
                  </a:lnTo>
                  <a:lnTo>
                    <a:pt x="173701" y="5772"/>
                  </a:lnTo>
                  <a:lnTo>
                    <a:pt x="174468" y="7162"/>
                  </a:lnTo>
                  <a:lnTo>
                    <a:pt x="174571" y="7350"/>
                  </a:lnTo>
                  <a:lnTo>
                    <a:pt x="175394" y="8842"/>
                  </a:lnTo>
                  <a:lnTo>
                    <a:pt x="176105" y="10131"/>
                  </a:lnTo>
                  <a:lnTo>
                    <a:pt x="176267" y="10425"/>
                  </a:lnTo>
                  <a:lnTo>
                    <a:pt x="176707" y="11223"/>
                  </a:lnTo>
                  <a:lnTo>
                    <a:pt x="176900" y="11442"/>
                  </a:lnTo>
                  <a:lnTo>
                    <a:pt x="177139" y="11576"/>
                  </a:lnTo>
                  <a:lnTo>
                    <a:pt x="178014" y="11706"/>
                  </a:lnTo>
                  <a:lnTo>
                    <a:pt x="179761" y="13996"/>
                  </a:lnTo>
                  <a:lnTo>
                    <a:pt x="180134" y="14710"/>
                  </a:lnTo>
                  <a:lnTo>
                    <a:pt x="180871" y="16763"/>
                  </a:lnTo>
                  <a:lnTo>
                    <a:pt x="181002" y="17541"/>
                  </a:lnTo>
                  <a:lnTo>
                    <a:pt x="181173" y="18579"/>
                  </a:lnTo>
                  <a:lnTo>
                    <a:pt x="181197" y="19500"/>
                  </a:lnTo>
                  <a:lnTo>
                    <a:pt x="182261" y="20347"/>
                  </a:lnTo>
                  <a:lnTo>
                    <a:pt x="183141" y="21048"/>
                  </a:lnTo>
                  <a:lnTo>
                    <a:pt x="184013" y="21742"/>
                  </a:lnTo>
                  <a:lnTo>
                    <a:pt x="184139" y="22536"/>
                  </a:lnTo>
                  <a:lnTo>
                    <a:pt x="184280" y="23430"/>
                  </a:lnTo>
                  <a:lnTo>
                    <a:pt x="184335" y="23772"/>
                  </a:lnTo>
                  <a:lnTo>
                    <a:pt x="184242" y="24111"/>
                  </a:lnTo>
                  <a:lnTo>
                    <a:pt x="184242" y="24438"/>
                  </a:lnTo>
                  <a:lnTo>
                    <a:pt x="184338" y="24914"/>
                  </a:lnTo>
                  <a:lnTo>
                    <a:pt x="186158" y="25859"/>
                  </a:lnTo>
                  <a:lnTo>
                    <a:pt x="187057" y="26161"/>
                  </a:lnTo>
                  <a:lnTo>
                    <a:pt x="187455" y="26547"/>
                  </a:lnTo>
                  <a:lnTo>
                    <a:pt x="187755" y="26838"/>
                  </a:lnTo>
                  <a:lnTo>
                    <a:pt x="188828" y="27879"/>
                  </a:lnTo>
                  <a:lnTo>
                    <a:pt x="189731" y="28756"/>
                  </a:lnTo>
                  <a:lnTo>
                    <a:pt x="189961" y="28978"/>
                  </a:lnTo>
                  <a:lnTo>
                    <a:pt x="190490" y="29492"/>
                  </a:lnTo>
                  <a:lnTo>
                    <a:pt x="190967" y="29867"/>
                  </a:lnTo>
                  <a:lnTo>
                    <a:pt x="191661" y="30209"/>
                  </a:lnTo>
                  <a:lnTo>
                    <a:pt x="191983" y="30369"/>
                  </a:lnTo>
                  <a:lnTo>
                    <a:pt x="192723" y="30498"/>
                  </a:lnTo>
                  <a:lnTo>
                    <a:pt x="194023" y="29513"/>
                  </a:lnTo>
                  <a:lnTo>
                    <a:pt x="195564" y="28216"/>
                  </a:lnTo>
                  <a:lnTo>
                    <a:pt x="196099" y="27936"/>
                  </a:lnTo>
                  <a:lnTo>
                    <a:pt x="197177" y="27370"/>
                  </a:lnTo>
                  <a:lnTo>
                    <a:pt x="198117" y="27070"/>
                  </a:lnTo>
                  <a:lnTo>
                    <a:pt x="198381" y="26862"/>
                  </a:lnTo>
                  <a:lnTo>
                    <a:pt x="198548" y="26583"/>
                  </a:lnTo>
                  <a:lnTo>
                    <a:pt x="198615" y="25958"/>
                  </a:lnTo>
                  <a:lnTo>
                    <a:pt x="198276" y="25672"/>
                  </a:lnTo>
                  <a:lnTo>
                    <a:pt x="197661" y="25371"/>
                  </a:lnTo>
                  <a:lnTo>
                    <a:pt x="197553" y="24683"/>
                  </a:lnTo>
                  <a:lnTo>
                    <a:pt x="197984" y="23448"/>
                  </a:lnTo>
                  <a:lnTo>
                    <a:pt x="198415" y="23210"/>
                  </a:lnTo>
                  <a:lnTo>
                    <a:pt x="198996" y="23039"/>
                  </a:lnTo>
                  <a:lnTo>
                    <a:pt x="198959" y="22545"/>
                  </a:lnTo>
                  <a:lnTo>
                    <a:pt x="198729" y="22281"/>
                  </a:lnTo>
                  <a:lnTo>
                    <a:pt x="198695" y="21980"/>
                  </a:lnTo>
                  <a:lnTo>
                    <a:pt x="199102" y="20414"/>
                  </a:lnTo>
                  <a:lnTo>
                    <a:pt x="199207" y="20240"/>
                  </a:lnTo>
                  <a:lnTo>
                    <a:pt x="200006" y="19693"/>
                  </a:lnTo>
                  <a:lnTo>
                    <a:pt x="201630" y="19846"/>
                  </a:lnTo>
                  <a:lnTo>
                    <a:pt x="202864" y="20382"/>
                  </a:lnTo>
                  <a:lnTo>
                    <a:pt x="203377" y="20827"/>
                  </a:lnTo>
                  <a:lnTo>
                    <a:pt x="204787" y="21524"/>
                  </a:lnTo>
                  <a:lnTo>
                    <a:pt x="205134" y="21929"/>
                  </a:lnTo>
                  <a:lnTo>
                    <a:pt x="205357" y="22911"/>
                  </a:lnTo>
                  <a:lnTo>
                    <a:pt x="205570" y="23086"/>
                  </a:lnTo>
                  <a:lnTo>
                    <a:pt x="206554" y="23505"/>
                  </a:lnTo>
                  <a:lnTo>
                    <a:pt x="206922" y="23999"/>
                  </a:lnTo>
                  <a:lnTo>
                    <a:pt x="207295" y="24308"/>
                  </a:lnTo>
                  <a:lnTo>
                    <a:pt x="207835" y="24300"/>
                  </a:lnTo>
                  <a:lnTo>
                    <a:pt x="209196" y="23615"/>
                  </a:lnTo>
                  <a:lnTo>
                    <a:pt x="210323" y="23046"/>
                  </a:lnTo>
                  <a:lnTo>
                    <a:pt x="211393" y="23629"/>
                  </a:lnTo>
                  <a:lnTo>
                    <a:pt x="211985" y="23947"/>
                  </a:lnTo>
                  <a:lnTo>
                    <a:pt x="214993" y="24155"/>
                  </a:lnTo>
                  <a:lnTo>
                    <a:pt x="215850" y="24434"/>
                  </a:lnTo>
                  <a:lnTo>
                    <a:pt x="216088" y="24545"/>
                  </a:lnTo>
                  <a:lnTo>
                    <a:pt x="216281" y="24739"/>
                  </a:lnTo>
                  <a:lnTo>
                    <a:pt x="217869" y="27071"/>
                  </a:lnTo>
                  <a:lnTo>
                    <a:pt x="220034" y="29429"/>
                  </a:lnTo>
                  <a:lnTo>
                    <a:pt x="222173" y="32657"/>
                  </a:lnTo>
                  <a:lnTo>
                    <a:pt x="222393" y="33235"/>
                  </a:lnTo>
                  <a:lnTo>
                    <a:pt x="224462" y="38654"/>
                  </a:lnTo>
                  <a:lnTo>
                    <a:pt x="224973" y="39749"/>
                  </a:lnTo>
                  <a:lnTo>
                    <a:pt x="223016" y="40227"/>
                  </a:lnTo>
                  <a:lnTo>
                    <a:pt x="221753" y="41446"/>
                  </a:lnTo>
                  <a:lnTo>
                    <a:pt x="221490" y="41700"/>
                  </a:lnTo>
                  <a:lnTo>
                    <a:pt x="222288" y="42355"/>
                  </a:lnTo>
                  <a:lnTo>
                    <a:pt x="223813" y="43606"/>
                  </a:lnTo>
                  <a:lnTo>
                    <a:pt x="225599" y="45562"/>
                  </a:lnTo>
                  <a:lnTo>
                    <a:pt x="226101" y="46111"/>
                  </a:lnTo>
                  <a:lnTo>
                    <a:pt x="227028" y="47796"/>
                  </a:lnTo>
                  <a:lnTo>
                    <a:pt x="227157" y="48615"/>
                  </a:lnTo>
                  <a:lnTo>
                    <a:pt x="227308" y="49573"/>
                  </a:lnTo>
                  <a:lnTo>
                    <a:pt x="227888" y="50763"/>
                  </a:lnTo>
                  <a:lnTo>
                    <a:pt x="229669" y="53120"/>
                  </a:lnTo>
                  <a:lnTo>
                    <a:pt x="230163" y="54692"/>
                  </a:lnTo>
                  <a:lnTo>
                    <a:pt x="230840" y="56846"/>
                  </a:lnTo>
                  <a:lnTo>
                    <a:pt x="231322" y="58381"/>
                  </a:lnTo>
                  <a:lnTo>
                    <a:pt x="231555" y="59124"/>
                  </a:lnTo>
                  <a:lnTo>
                    <a:pt x="231769" y="59803"/>
                  </a:lnTo>
                  <a:lnTo>
                    <a:pt x="232428" y="60729"/>
                  </a:lnTo>
                  <a:lnTo>
                    <a:pt x="232754" y="61004"/>
                  </a:lnTo>
                  <a:lnTo>
                    <a:pt x="233008" y="61218"/>
                  </a:lnTo>
                  <a:lnTo>
                    <a:pt x="234656" y="62611"/>
                  </a:lnTo>
                  <a:lnTo>
                    <a:pt x="235351" y="63198"/>
                  </a:lnTo>
                  <a:lnTo>
                    <a:pt x="236453" y="64130"/>
                  </a:lnTo>
                  <a:lnTo>
                    <a:pt x="237901" y="64292"/>
                  </a:lnTo>
                  <a:lnTo>
                    <a:pt x="238082" y="64478"/>
                  </a:lnTo>
                  <a:lnTo>
                    <a:pt x="238741" y="65174"/>
                  </a:lnTo>
                  <a:lnTo>
                    <a:pt x="238831" y="66744"/>
                  </a:lnTo>
                  <a:lnTo>
                    <a:pt x="238553" y="67657"/>
                  </a:lnTo>
                  <a:lnTo>
                    <a:pt x="238116" y="67847"/>
                  </a:lnTo>
                  <a:lnTo>
                    <a:pt x="237977" y="70032"/>
                  </a:lnTo>
                  <a:lnTo>
                    <a:pt x="238356" y="71037"/>
                  </a:lnTo>
                  <a:lnTo>
                    <a:pt x="238872" y="72408"/>
                  </a:lnTo>
                  <a:lnTo>
                    <a:pt x="239186" y="73242"/>
                  </a:lnTo>
                  <a:lnTo>
                    <a:pt x="239558" y="74194"/>
                  </a:lnTo>
                  <a:lnTo>
                    <a:pt x="239315" y="74354"/>
                  </a:lnTo>
                  <a:lnTo>
                    <a:pt x="237639" y="75460"/>
                  </a:lnTo>
                  <a:lnTo>
                    <a:pt x="237178" y="76196"/>
                  </a:lnTo>
                  <a:lnTo>
                    <a:pt x="237307" y="76578"/>
                  </a:lnTo>
                  <a:lnTo>
                    <a:pt x="237981" y="78570"/>
                  </a:lnTo>
                  <a:lnTo>
                    <a:pt x="238499" y="80099"/>
                  </a:lnTo>
                  <a:lnTo>
                    <a:pt x="239970" y="80936"/>
                  </a:lnTo>
                  <a:lnTo>
                    <a:pt x="240909" y="80443"/>
                  </a:lnTo>
                  <a:lnTo>
                    <a:pt x="241069" y="80359"/>
                  </a:lnTo>
                  <a:lnTo>
                    <a:pt x="241375" y="80332"/>
                  </a:lnTo>
                  <a:lnTo>
                    <a:pt x="241869" y="80288"/>
                  </a:lnTo>
                  <a:lnTo>
                    <a:pt x="242928" y="80195"/>
                  </a:lnTo>
                  <a:lnTo>
                    <a:pt x="243215" y="80626"/>
                  </a:lnTo>
                  <a:lnTo>
                    <a:pt x="243128" y="81095"/>
                  </a:lnTo>
                  <a:lnTo>
                    <a:pt x="241768" y="82277"/>
                  </a:lnTo>
                  <a:lnTo>
                    <a:pt x="240608" y="82530"/>
                  </a:lnTo>
                  <a:lnTo>
                    <a:pt x="239801" y="82107"/>
                  </a:lnTo>
                  <a:lnTo>
                    <a:pt x="239268" y="82360"/>
                  </a:lnTo>
                  <a:lnTo>
                    <a:pt x="238106" y="83658"/>
                  </a:lnTo>
                  <a:lnTo>
                    <a:pt x="237355" y="84912"/>
                  </a:lnTo>
                  <a:lnTo>
                    <a:pt x="236914" y="85350"/>
                  </a:lnTo>
                  <a:lnTo>
                    <a:pt x="234832" y="87423"/>
                  </a:lnTo>
                  <a:lnTo>
                    <a:pt x="234144" y="88107"/>
                  </a:lnTo>
                  <a:lnTo>
                    <a:pt x="233342" y="88632"/>
                  </a:lnTo>
                  <a:lnTo>
                    <a:pt x="233142" y="88678"/>
                  </a:lnTo>
                  <a:lnTo>
                    <a:pt x="231115" y="89141"/>
                  </a:lnTo>
                  <a:lnTo>
                    <a:pt x="230322" y="88603"/>
                  </a:lnTo>
                  <a:lnTo>
                    <a:pt x="229586" y="88105"/>
                  </a:lnTo>
                  <a:lnTo>
                    <a:pt x="228669" y="88414"/>
                  </a:lnTo>
                  <a:lnTo>
                    <a:pt x="228531" y="90253"/>
                  </a:lnTo>
                  <a:lnTo>
                    <a:pt x="228152" y="91016"/>
                  </a:lnTo>
                  <a:lnTo>
                    <a:pt x="227837" y="91652"/>
                  </a:lnTo>
                  <a:lnTo>
                    <a:pt x="227521" y="92290"/>
                  </a:lnTo>
                  <a:lnTo>
                    <a:pt x="227178" y="92911"/>
                  </a:lnTo>
                  <a:lnTo>
                    <a:pt x="226671" y="93042"/>
                  </a:lnTo>
                  <a:lnTo>
                    <a:pt x="225808" y="93192"/>
                  </a:lnTo>
                  <a:lnTo>
                    <a:pt x="225610" y="93116"/>
                  </a:lnTo>
                  <a:lnTo>
                    <a:pt x="224746" y="92781"/>
                  </a:lnTo>
                  <a:lnTo>
                    <a:pt x="223918" y="93006"/>
                  </a:lnTo>
                  <a:lnTo>
                    <a:pt x="223742" y="94060"/>
                  </a:lnTo>
                  <a:lnTo>
                    <a:pt x="223555" y="95175"/>
                  </a:lnTo>
                  <a:lnTo>
                    <a:pt x="223337" y="96476"/>
                  </a:lnTo>
                  <a:lnTo>
                    <a:pt x="223268" y="96888"/>
                  </a:lnTo>
                  <a:lnTo>
                    <a:pt x="222558" y="97679"/>
                  </a:lnTo>
                  <a:lnTo>
                    <a:pt x="222443" y="97807"/>
                  </a:lnTo>
                  <a:lnTo>
                    <a:pt x="222154" y="98129"/>
                  </a:lnTo>
                  <a:lnTo>
                    <a:pt x="221204" y="99187"/>
                  </a:lnTo>
                  <a:lnTo>
                    <a:pt x="221023" y="99389"/>
                  </a:lnTo>
                  <a:lnTo>
                    <a:pt x="220052" y="100470"/>
                  </a:lnTo>
                  <a:lnTo>
                    <a:pt x="218703" y="100726"/>
                  </a:lnTo>
                  <a:lnTo>
                    <a:pt x="217557" y="102310"/>
                  </a:lnTo>
                  <a:lnTo>
                    <a:pt x="216644" y="104696"/>
                  </a:lnTo>
                  <a:lnTo>
                    <a:pt x="216726" y="104912"/>
                  </a:lnTo>
                  <a:lnTo>
                    <a:pt x="215963" y="105287"/>
                  </a:lnTo>
                  <a:lnTo>
                    <a:pt x="215385" y="105571"/>
                  </a:lnTo>
                  <a:lnTo>
                    <a:pt x="214735" y="105890"/>
                  </a:lnTo>
                  <a:lnTo>
                    <a:pt x="213191" y="105630"/>
                  </a:lnTo>
                  <a:lnTo>
                    <a:pt x="212566" y="105801"/>
                  </a:lnTo>
                  <a:lnTo>
                    <a:pt x="212370" y="106123"/>
                  </a:lnTo>
                  <a:lnTo>
                    <a:pt x="212067" y="106620"/>
                  </a:lnTo>
                  <a:lnTo>
                    <a:pt x="211973" y="106775"/>
                  </a:lnTo>
                  <a:lnTo>
                    <a:pt x="211860" y="106962"/>
                  </a:lnTo>
                  <a:lnTo>
                    <a:pt x="211922" y="107932"/>
                  </a:lnTo>
                  <a:lnTo>
                    <a:pt x="211941" y="108225"/>
                  </a:lnTo>
                  <a:lnTo>
                    <a:pt x="212202" y="108585"/>
                  </a:lnTo>
                  <a:lnTo>
                    <a:pt x="212033" y="108642"/>
                  </a:lnTo>
                  <a:lnTo>
                    <a:pt x="211211" y="108918"/>
                  </a:lnTo>
                  <a:lnTo>
                    <a:pt x="211075" y="108964"/>
                  </a:lnTo>
                  <a:lnTo>
                    <a:pt x="210056" y="109306"/>
                  </a:lnTo>
                  <a:lnTo>
                    <a:pt x="209915" y="109354"/>
                  </a:lnTo>
                  <a:lnTo>
                    <a:pt x="209146" y="109612"/>
                  </a:lnTo>
                  <a:lnTo>
                    <a:pt x="207993" y="109750"/>
                  </a:lnTo>
                  <a:lnTo>
                    <a:pt x="206395" y="109940"/>
                  </a:lnTo>
                  <a:lnTo>
                    <a:pt x="205622" y="109607"/>
                  </a:lnTo>
                  <a:lnTo>
                    <a:pt x="205198" y="109424"/>
                  </a:lnTo>
                  <a:lnTo>
                    <a:pt x="204714" y="109214"/>
                  </a:lnTo>
                  <a:lnTo>
                    <a:pt x="204197" y="109351"/>
                  </a:lnTo>
                  <a:lnTo>
                    <a:pt x="203194" y="110149"/>
                  </a:lnTo>
                  <a:lnTo>
                    <a:pt x="202212" y="110930"/>
                  </a:lnTo>
                  <a:lnTo>
                    <a:pt x="201430" y="111552"/>
                  </a:lnTo>
                  <a:lnTo>
                    <a:pt x="201236" y="111706"/>
                  </a:lnTo>
                  <a:lnTo>
                    <a:pt x="201121" y="112117"/>
                  </a:lnTo>
                  <a:lnTo>
                    <a:pt x="200855" y="113072"/>
                  </a:lnTo>
                  <a:lnTo>
                    <a:pt x="201039" y="113483"/>
                  </a:lnTo>
                  <a:lnTo>
                    <a:pt x="201371" y="114223"/>
                  </a:lnTo>
                  <a:lnTo>
                    <a:pt x="200583" y="114888"/>
                  </a:lnTo>
                  <a:lnTo>
                    <a:pt x="199937" y="115317"/>
                  </a:lnTo>
                  <a:lnTo>
                    <a:pt x="198739" y="116111"/>
                  </a:lnTo>
                  <a:lnTo>
                    <a:pt x="197571" y="116427"/>
                  </a:lnTo>
                  <a:lnTo>
                    <a:pt x="196687" y="116348"/>
                  </a:lnTo>
                  <a:lnTo>
                    <a:pt x="195931" y="116247"/>
                  </a:lnTo>
                  <a:lnTo>
                    <a:pt x="194912" y="114454"/>
                  </a:lnTo>
                  <a:lnTo>
                    <a:pt x="194973" y="113965"/>
                  </a:lnTo>
                  <a:lnTo>
                    <a:pt x="195468" y="113925"/>
                  </a:lnTo>
                  <a:lnTo>
                    <a:pt x="196494" y="113842"/>
                  </a:lnTo>
                  <a:lnTo>
                    <a:pt x="197293" y="112601"/>
                  </a:lnTo>
                  <a:lnTo>
                    <a:pt x="198709" y="110359"/>
                  </a:lnTo>
                  <a:lnTo>
                    <a:pt x="198840" y="108423"/>
                  </a:lnTo>
                  <a:lnTo>
                    <a:pt x="198781" y="108011"/>
                  </a:lnTo>
                  <a:lnTo>
                    <a:pt x="198086" y="107147"/>
                  </a:lnTo>
                  <a:lnTo>
                    <a:pt x="196639" y="106343"/>
                  </a:lnTo>
                  <a:lnTo>
                    <a:pt x="196652" y="106038"/>
                  </a:lnTo>
                  <a:lnTo>
                    <a:pt x="196700" y="104916"/>
                  </a:lnTo>
                  <a:lnTo>
                    <a:pt x="196743" y="103903"/>
                  </a:lnTo>
                  <a:lnTo>
                    <a:pt x="196843" y="101558"/>
                  </a:lnTo>
                  <a:lnTo>
                    <a:pt x="196855" y="101285"/>
                  </a:lnTo>
                  <a:lnTo>
                    <a:pt x="196861" y="101141"/>
                  </a:lnTo>
                  <a:lnTo>
                    <a:pt x="197867" y="100254"/>
                  </a:lnTo>
                  <a:lnTo>
                    <a:pt x="197949" y="99301"/>
                  </a:lnTo>
                  <a:lnTo>
                    <a:pt x="197992" y="98798"/>
                  </a:lnTo>
                  <a:lnTo>
                    <a:pt x="197706" y="98730"/>
                  </a:lnTo>
                  <a:lnTo>
                    <a:pt x="197560" y="98696"/>
                  </a:lnTo>
                  <a:lnTo>
                    <a:pt x="196780" y="98513"/>
                  </a:lnTo>
                  <a:lnTo>
                    <a:pt x="195224" y="98910"/>
                  </a:lnTo>
                  <a:lnTo>
                    <a:pt x="191699" y="99810"/>
                  </a:lnTo>
                  <a:lnTo>
                    <a:pt x="190639" y="99878"/>
                  </a:lnTo>
                  <a:lnTo>
                    <a:pt x="189561" y="101000"/>
                  </a:lnTo>
                  <a:lnTo>
                    <a:pt x="188943" y="101644"/>
                  </a:lnTo>
                  <a:lnTo>
                    <a:pt x="187949" y="102678"/>
                  </a:lnTo>
                  <a:lnTo>
                    <a:pt x="187897" y="102862"/>
                  </a:lnTo>
                  <a:lnTo>
                    <a:pt x="187773" y="103299"/>
                  </a:lnTo>
                  <a:lnTo>
                    <a:pt x="187635" y="103785"/>
                  </a:lnTo>
                  <a:lnTo>
                    <a:pt x="187378" y="104692"/>
                  </a:lnTo>
                  <a:lnTo>
                    <a:pt x="187650" y="105340"/>
                  </a:lnTo>
                  <a:lnTo>
                    <a:pt x="188302" y="105750"/>
                  </a:lnTo>
                  <a:lnTo>
                    <a:pt x="188842" y="106809"/>
                  </a:lnTo>
                  <a:lnTo>
                    <a:pt x="189172" y="107456"/>
                  </a:lnTo>
                  <a:lnTo>
                    <a:pt x="189211" y="107703"/>
                  </a:lnTo>
                  <a:lnTo>
                    <a:pt x="189389" y="108815"/>
                  </a:lnTo>
                  <a:lnTo>
                    <a:pt x="189523" y="109656"/>
                  </a:lnTo>
                  <a:lnTo>
                    <a:pt x="189672" y="110591"/>
                  </a:lnTo>
                  <a:lnTo>
                    <a:pt x="189696" y="110836"/>
                  </a:lnTo>
                  <a:lnTo>
                    <a:pt x="189046" y="111978"/>
                  </a:lnTo>
                  <a:lnTo>
                    <a:pt x="187844" y="112778"/>
                  </a:lnTo>
                  <a:lnTo>
                    <a:pt x="186672" y="111604"/>
                  </a:lnTo>
                  <a:lnTo>
                    <a:pt x="186400" y="111672"/>
                  </a:lnTo>
                  <a:lnTo>
                    <a:pt x="186189" y="112180"/>
                  </a:lnTo>
                  <a:lnTo>
                    <a:pt x="185477" y="113891"/>
                  </a:lnTo>
                  <a:lnTo>
                    <a:pt x="185069" y="115564"/>
                  </a:lnTo>
                  <a:lnTo>
                    <a:pt x="184402" y="116644"/>
                  </a:lnTo>
                  <a:lnTo>
                    <a:pt x="184117" y="116870"/>
                  </a:lnTo>
                  <a:lnTo>
                    <a:pt x="183408" y="116487"/>
                  </a:lnTo>
                  <a:lnTo>
                    <a:pt x="182488" y="115427"/>
                  </a:lnTo>
                  <a:lnTo>
                    <a:pt x="182270" y="114710"/>
                  </a:lnTo>
                  <a:lnTo>
                    <a:pt x="181265" y="114505"/>
                  </a:lnTo>
                  <a:lnTo>
                    <a:pt x="180696" y="114662"/>
                  </a:lnTo>
                  <a:lnTo>
                    <a:pt x="179282" y="115052"/>
                  </a:lnTo>
                  <a:lnTo>
                    <a:pt x="178792" y="115461"/>
                  </a:lnTo>
                  <a:lnTo>
                    <a:pt x="178657" y="115939"/>
                  </a:lnTo>
                  <a:lnTo>
                    <a:pt x="177461" y="116315"/>
                  </a:lnTo>
                  <a:lnTo>
                    <a:pt x="176455" y="115587"/>
                  </a:lnTo>
                  <a:lnTo>
                    <a:pt x="174710" y="114325"/>
                  </a:lnTo>
                  <a:lnTo>
                    <a:pt x="172978" y="113072"/>
                  </a:lnTo>
                  <a:lnTo>
                    <a:pt x="172953" y="112802"/>
                  </a:lnTo>
                  <a:lnTo>
                    <a:pt x="172815" y="111297"/>
                  </a:lnTo>
                  <a:lnTo>
                    <a:pt x="171710" y="110387"/>
                  </a:lnTo>
                  <a:lnTo>
                    <a:pt x="171239" y="110000"/>
                  </a:lnTo>
                  <a:lnTo>
                    <a:pt x="169208" y="110566"/>
                  </a:lnTo>
                  <a:lnTo>
                    <a:pt x="169027" y="110688"/>
                  </a:lnTo>
                  <a:lnTo>
                    <a:pt x="168982" y="110978"/>
                  </a:lnTo>
                  <a:lnTo>
                    <a:pt x="168875" y="111672"/>
                  </a:lnTo>
                  <a:lnTo>
                    <a:pt x="168304" y="112165"/>
                  </a:lnTo>
                  <a:lnTo>
                    <a:pt x="168006" y="112423"/>
                  </a:lnTo>
                  <a:lnTo>
                    <a:pt x="167509" y="112406"/>
                  </a:lnTo>
                  <a:lnTo>
                    <a:pt x="166996" y="111911"/>
                  </a:lnTo>
                  <a:lnTo>
                    <a:pt x="166783" y="111706"/>
                  </a:lnTo>
                  <a:lnTo>
                    <a:pt x="166375" y="111672"/>
                  </a:lnTo>
                  <a:lnTo>
                    <a:pt x="166170" y="111825"/>
                  </a:lnTo>
                  <a:lnTo>
                    <a:pt x="165357" y="112454"/>
                  </a:lnTo>
                  <a:lnTo>
                    <a:pt x="165207" y="112799"/>
                  </a:lnTo>
                  <a:lnTo>
                    <a:pt x="162272" y="122391"/>
                  </a:lnTo>
                  <a:lnTo>
                    <a:pt x="162948" y="123020"/>
                  </a:lnTo>
                  <a:lnTo>
                    <a:pt x="163921" y="125843"/>
                  </a:lnTo>
                  <a:lnTo>
                    <a:pt x="163165" y="127196"/>
                  </a:lnTo>
                  <a:lnTo>
                    <a:pt x="156937" y="127753"/>
                  </a:lnTo>
                  <a:lnTo>
                    <a:pt x="154042" y="128011"/>
                  </a:lnTo>
                  <a:lnTo>
                    <a:pt x="152763" y="128125"/>
                  </a:lnTo>
                  <a:lnTo>
                    <a:pt x="152165" y="128057"/>
                  </a:lnTo>
                  <a:lnTo>
                    <a:pt x="152072" y="127747"/>
                  </a:lnTo>
                  <a:lnTo>
                    <a:pt x="151676" y="126419"/>
                  </a:lnTo>
                  <a:lnTo>
                    <a:pt x="151480" y="126309"/>
                  </a:lnTo>
                  <a:lnTo>
                    <a:pt x="151187" y="126146"/>
                  </a:lnTo>
                  <a:lnTo>
                    <a:pt x="150860" y="126152"/>
                  </a:lnTo>
                  <a:lnTo>
                    <a:pt x="149438" y="126182"/>
                  </a:lnTo>
                  <a:lnTo>
                    <a:pt x="148206" y="126208"/>
                  </a:lnTo>
                  <a:lnTo>
                    <a:pt x="147926" y="126214"/>
                  </a:lnTo>
                  <a:lnTo>
                    <a:pt x="146568" y="126760"/>
                  </a:lnTo>
                  <a:lnTo>
                    <a:pt x="145752" y="127716"/>
                  </a:lnTo>
                  <a:lnTo>
                    <a:pt x="145854" y="128128"/>
                  </a:lnTo>
                  <a:lnTo>
                    <a:pt x="146021" y="128804"/>
                  </a:lnTo>
                  <a:lnTo>
                    <a:pt x="146088" y="129076"/>
                  </a:lnTo>
                  <a:lnTo>
                    <a:pt x="146241" y="129696"/>
                  </a:lnTo>
                  <a:lnTo>
                    <a:pt x="146015" y="130368"/>
                  </a:lnTo>
                  <a:lnTo>
                    <a:pt x="145644" y="131471"/>
                  </a:lnTo>
                  <a:lnTo>
                    <a:pt x="145312" y="131845"/>
                  </a:lnTo>
                  <a:lnTo>
                    <a:pt x="144572" y="132678"/>
                  </a:lnTo>
                  <a:lnTo>
                    <a:pt x="144250" y="133028"/>
                  </a:lnTo>
                  <a:lnTo>
                    <a:pt x="144011" y="132915"/>
                  </a:lnTo>
                  <a:lnTo>
                    <a:pt x="143549" y="132695"/>
                  </a:lnTo>
                  <a:lnTo>
                    <a:pt x="143134" y="132498"/>
                  </a:lnTo>
                  <a:lnTo>
                    <a:pt x="142931" y="132550"/>
                  </a:lnTo>
                  <a:lnTo>
                    <a:pt x="142620" y="132629"/>
                  </a:lnTo>
                  <a:lnTo>
                    <a:pt x="141695" y="132867"/>
                  </a:lnTo>
                  <a:lnTo>
                    <a:pt x="140482" y="132678"/>
                  </a:lnTo>
                  <a:lnTo>
                    <a:pt x="140509" y="132162"/>
                  </a:lnTo>
                  <a:lnTo>
                    <a:pt x="140555" y="131253"/>
                  </a:lnTo>
                  <a:lnTo>
                    <a:pt x="140907" y="130803"/>
                  </a:lnTo>
                  <a:lnTo>
                    <a:pt x="140853" y="130390"/>
                  </a:lnTo>
                  <a:lnTo>
                    <a:pt x="140783" y="129853"/>
                  </a:lnTo>
                  <a:lnTo>
                    <a:pt x="140755" y="129637"/>
                  </a:lnTo>
                  <a:lnTo>
                    <a:pt x="140621" y="128609"/>
                  </a:lnTo>
                  <a:lnTo>
                    <a:pt x="140536" y="127955"/>
                  </a:lnTo>
                  <a:lnTo>
                    <a:pt x="140462" y="127809"/>
                  </a:lnTo>
                  <a:lnTo>
                    <a:pt x="139692" y="126283"/>
                  </a:lnTo>
                  <a:lnTo>
                    <a:pt x="139200" y="125308"/>
                  </a:lnTo>
                  <a:lnTo>
                    <a:pt x="139123" y="125156"/>
                  </a:lnTo>
                  <a:lnTo>
                    <a:pt x="138417" y="124664"/>
                  </a:lnTo>
                  <a:lnTo>
                    <a:pt x="137980" y="124555"/>
                  </a:lnTo>
                  <a:lnTo>
                    <a:pt x="137384" y="124405"/>
                  </a:lnTo>
                  <a:lnTo>
                    <a:pt x="136514" y="124541"/>
                  </a:lnTo>
                  <a:lnTo>
                    <a:pt x="135808" y="125156"/>
                  </a:lnTo>
                  <a:lnTo>
                    <a:pt x="135482" y="126726"/>
                  </a:lnTo>
                  <a:lnTo>
                    <a:pt x="135536" y="128911"/>
                  </a:lnTo>
                  <a:lnTo>
                    <a:pt x="133503" y="128893"/>
                  </a:lnTo>
                  <a:lnTo>
                    <a:pt x="132819" y="128364"/>
                  </a:lnTo>
                  <a:lnTo>
                    <a:pt x="132439" y="127409"/>
                  </a:lnTo>
                  <a:lnTo>
                    <a:pt x="132439" y="126248"/>
                  </a:lnTo>
                  <a:lnTo>
                    <a:pt x="132003" y="125086"/>
                  </a:lnTo>
                  <a:lnTo>
                    <a:pt x="131414" y="124613"/>
                  </a:lnTo>
                  <a:lnTo>
                    <a:pt x="130600" y="123959"/>
                  </a:lnTo>
                  <a:lnTo>
                    <a:pt x="130313" y="123728"/>
                  </a:lnTo>
                  <a:lnTo>
                    <a:pt x="130026" y="123497"/>
                  </a:lnTo>
                  <a:lnTo>
                    <a:pt x="129287" y="122903"/>
                  </a:lnTo>
                  <a:lnTo>
                    <a:pt x="127982" y="122698"/>
                  </a:lnTo>
                  <a:lnTo>
                    <a:pt x="127385" y="123108"/>
                  </a:lnTo>
                  <a:lnTo>
                    <a:pt x="127255" y="123707"/>
                  </a:lnTo>
                  <a:lnTo>
                    <a:pt x="127237" y="123925"/>
                  </a:lnTo>
                  <a:lnTo>
                    <a:pt x="127448" y="124852"/>
                  </a:lnTo>
                  <a:lnTo>
                    <a:pt x="127491" y="125393"/>
                  </a:lnTo>
                  <a:lnTo>
                    <a:pt x="126711" y="126771"/>
                  </a:lnTo>
                  <a:lnTo>
                    <a:pt x="126100" y="127850"/>
                  </a:lnTo>
                  <a:lnTo>
                    <a:pt x="125809" y="128364"/>
                  </a:lnTo>
                  <a:lnTo>
                    <a:pt x="126000" y="130527"/>
                  </a:lnTo>
                  <a:lnTo>
                    <a:pt x="126148" y="132202"/>
                  </a:lnTo>
                  <a:lnTo>
                    <a:pt x="126189" y="132665"/>
                  </a:lnTo>
                  <a:lnTo>
                    <a:pt x="126324" y="133003"/>
                  </a:lnTo>
                  <a:lnTo>
                    <a:pt x="126515" y="133485"/>
                  </a:lnTo>
                  <a:lnTo>
                    <a:pt x="126507" y="133673"/>
                  </a:lnTo>
                  <a:lnTo>
                    <a:pt x="126461" y="134714"/>
                  </a:lnTo>
                  <a:lnTo>
                    <a:pt x="126306" y="135022"/>
                  </a:lnTo>
                  <a:lnTo>
                    <a:pt x="126113" y="135405"/>
                  </a:lnTo>
                  <a:lnTo>
                    <a:pt x="125939" y="135729"/>
                  </a:lnTo>
                  <a:lnTo>
                    <a:pt x="125251" y="135905"/>
                  </a:lnTo>
                  <a:lnTo>
                    <a:pt x="124499" y="136843"/>
                  </a:lnTo>
                  <a:lnTo>
                    <a:pt x="124244" y="137906"/>
                  </a:lnTo>
                  <a:lnTo>
                    <a:pt x="124238" y="139287"/>
                  </a:lnTo>
                  <a:lnTo>
                    <a:pt x="125070" y="141008"/>
                  </a:lnTo>
                  <a:lnTo>
                    <a:pt x="126021" y="142977"/>
                  </a:lnTo>
                  <a:lnTo>
                    <a:pt x="126446" y="143856"/>
                  </a:lnTo>
                  <a:lnTo>
                    <a:pt x="126429" y="144620"/>
                  </a:lnTo>
                  <a:lnTo>
                    <a:pt x="126013" y="145362"/>
                  </a:lnTo>
                  <a:lnTo>
                    <a:pt x="125863" y="145291"/>
                  </a:lnTo>
                  <a:lnTo>
                    <a:pt x="125631" y="145180"/>
                  </a:lnTo>
                  <a:lnTo>
                    <a:pt x="124162" y="144409"/>
                  </a:lnTo>
                  <a:lnTo>
                    <a:pt x="122983" y="142735"/>
                  </a:lnTo>
                  <a:lnTo>
                    <a:pt x="122367" y="142956"/>
                  </a:lnTo>
                  <a:lnTo>
                    <a:pt x="122168" y="143028"/>
                  </a:lnTo>
                  <a:lnTo>
                    <a:pt x="121842" y="143145"/>
                  </a:lnTo>
                  <a:lnTo>
                    <a:pt x="121842" y="144237"/>
                  </a:lnTo>
                  <a:lnTo>
                    <a:pt x="121486" y="145822"/>
                  </a:lnTo>
                  <a:lnTo>
                    <a:pt x="121384" y="146274"/>
                  </a:lnTo>
                  <a:lnTo>
                    <a:pt x="121232" y="146951"/>
                  </a:lnTo>
                  <a:lnTo>
                    <a:pt x="120752" y="148197"/>
                  </a:lnTo>
                  <a:lnTo>
                    <a:pt x="120256" y="149487"/>
                  </a:lnTo>
                  <a:lnTo>
                    <a:pt x="119130" y="146546"/>
                  </a:lnTo>
                  <a:lnTo>
                    <a:pt x="118779" y="145631"/>
                  </a:lnTo>
                  <a:lnTo>
                    <a:pt x="118690" y="145398"/>
                  </a:lnTo>
                  <a:lnTo>
                    <a:pt x="118473" y="143623"/>
                  </a:lnTo>
                  <a:lnTo>
                    <a:pt x="117440" y="143145"/>
                  </a:lnTo>
                  <a:lnTo>
                    <a:pt x="116788" y="143350"/>
                  </a:lnTo>
                  <a:lnTo>
                    <a:pt x="116245" y="143828"/>
                  </a:lnTo>
                  <a:lnTo>
                    <a:pt x="116625" y="145057"/>
                  </a:lnTo>
                  <a:lnTo>
                    <a:pt x="116128" y="146596"/>
                  </a:lnTo>
                  <a:lnTo>
                    <a:pt x="115471" y="146704"/>
                  </a:lnTo>
                  <a:lnTo>
                    <a:pt x="114372" y="146107"/>
                  </a:lnTo>
                  <a:lnTo>
                    <a:pt x="114071" y="145944"/>
                  </a:lnTo>
                  <a:lnTo>
                    <a:pt x="112984" y="145876"/>
                  </a:lnTo>
                  <a:lnTo>
                    <a:pt x="112223" y="146490"/>
                  </a:lnTo>
                  <a:lnTo>
                    <a:pt x="112223" y="147808"/>
                  </a:lnTo>
                  <a:lnTo>
                    <a:pt x="112223" y="148675"/>
                  </a:lnTo>
                  <a:lnTo>
                    <a:pt x="111771" y="149071"/>
                  </a:lnTo>
                  <a:lnTo>
                    <a:pt x="109988" y="150633"/>
                  </a:lnTo>
                  <a:lnTo>
                    <a:pt x="109109" y="150652"/>
                  </a:lnTo>
                  <a:lnTo>
                    <a:pt x="108601" y="149938"/>
                  </a:lnTo>
                  <a:lnTo>
                    <a:pt x="108212" y="149392"/>
                  </a:lnTo>
                  <a:lnTo>
                    <a:pt x="107604" y="148538"/>
                  </a:lnTo>
                  <a:lnTo>
                    <a:pt x="107169" y="147446"/>
                  </a:lnTo>
                  <a:lnTo>
                    <a:pt x="106818" y="147208"/>
                  </a:lnTo>
                  <a:lnTo>
                    <a:pt x="106463" y="146968"/>
                  </a:lnTo>
                  <a:lnTo>
                    <a:pt x="105802" y="147404"/>
                  </a:lnTo>
                  <a:lnTo>
                    <a:pt x="105565" y="147758"/>
                  </a:lnTo>
                  <a:lnTo>
                    <a:pt x="105415" y="147983"/>
                  </a:lnTo>
                  <a:lnTo>
                    <a:pt x="104812" y="148884"/>
                  </a:lnTo>
                  <a:lnTo>
                    <a:pt x="104724" y="149016"/>
                  </a:lnTo>
                  <a:lnTo>
                    <a:pt x="105442" y="150109"/>
                  </a:lnTo>
                  <a:lnTo>
                    <a:pt x="104820" y="151260"/>
                  </a:lnTo>
                  <a:lnTo>
                    <a:pt x="104424" y="151993"/>
                  </a:lnTo>
                  <a:lnTo>
                    <a:pt x="103899" y="152962"/>
                  </a:lnTo>
                  <a:lnTo>
                    <a:pt x="103747" y="153245"/>
                  </a:lnTo>
                  <a:lnTo>
                    <a:pt x="103499" y="153703"/>
                  </a:lnTo>
                  <a:lnTo>
                    <a:pt x="102942" y="154734"/>
                  </a:lnTo>
                  <a:lnTo>
                    <a:pt x="102822" y="154956"/>
                  </a:lnTo>
                  <a:lnTo>
                    <a:pt x="102116" y="154888"/>
                  </a:lnTo>
                  <a:lnTo>
                    <a:pt x="101518" y="155365"/>
                  </a:lnTo>
                  <a:lnTo>
                    <a:pt x="101464" y="156458"/>
                  </a:lnTo>
                  <a:lnTo>
                    <a:pt x="101681" y="157687"/>
                  </a:lnTo>
                  <a:lnTo>
                    <a:pt x="101626" y="157828"/>
                  </a:lnTo>
                  <a:lnTo>
                    <a:pt x="101326" y="158603"/>
                  </a:lnTo>
                  <a:lnTo>
                    <a:pt x="101204" y="158918"/>
                  </a:lnTo>
                  <a:lnTo>
                    <a:pt x="100866" y="159791"/>
                  </a:lnTo>
                  <a:lnTo>
                    <a:pt x="100711" y="159769"/>
                  </a:lnTo>
                  <a:lnTo>
                    <a:pt x="99636" y="159615"/>
                  </a:lnTo>
                  <a:lnTo>
                    <a:pt x="99385" y="159549"/>
                  </a:lnTo>
                  <a:lnTo>
                    <a:pt x="98572" y="158984"/>
                  </a:lnTo>
                  <a:lnTo>
                    <a:pt x="97405" y="156994"/>
                  </a:lnTo>
                  <a:lnTo>
                    <a:pt x="97170" y="152908"/>
                  </a:lnTo>
                  <a:lnTo>
                    <a:pt x="96084" y="152361"/>
                  </a:lnTo>
                  <a:lnTo>
                    <a:pt x="95826" y="152793"/>
                  </a:lnTo>
                  <a:lnTo>
                    <a:pt x="95595" y="153181"/>
                  </a:lnTo>
                  <a:lnTo>
                    <a:pt x="95214" y="153249"/>
                  </a:lnTo>
                  <a:lnTo>
                    <a:pt x="95068" y="153010"/>
                  </a:lnTo>
                  <a:lnTo>
                    <a:pt x="93811" y="150945"/>
                  </a:lnTo>
                  <a:lnTo>
                    <a:pt x="92714" y="148265"/>
                  </a:lnTo>
                  <a:lnTo>
                    <a:pt x="92710" y="147979"/>
                  </a:lnTo>
                  <a:lnTo>
                    <a:pt x="92689" y="146736"/>
                  </a:lnTo>
                  <a:lnTo>
                    <a:pt x="92677" y="146035"/>
                  </a:lnTo>
                  <a:lnTo>
                    <a:pt x="92660" y="145057"/>
                  </a:lnTo>
                  <a:lnTo>
                    <a:pt x="92503" y="144639"/>
                  </a:lnTo>
                  <a:lnTo>
                    <a:pt x="92171" y="143759"/>
                  </a:lnTo>
                  <a:lnTo>
                    <a:pt x="92142" y="143585"/>
                  </a:lnTo>
                  <a:lnTo>
                    <a:pt x="91736" y="141097"/>
                  </a:lnTo>
                  <a:lnTo>
                    <a:pt x="91791" y="138844"/>
                  </a:lnTo>
                  <a:lnTo>
                    <a:pt x="92334" y="137478"/>
                  </a:lnTo>
                  <a:lnTo>
                    <a:pt x="92008" y="136318"/>
                  </a:lnTo>
                  <a:lnTo>
                    <a:pt x="91302" y="135703"/>
                  </a:lnTo>
                  <a:lnTo>
                    <a:pt x="90067" y="135504"/>
                  </a:lnTo>
                  <a:lnTo>
                    <a:pt x="88678" y="135279"/>
                  </a:lnTo>
                  <a:lnTo>
                    <a:pt x="87715" y="135123"/>
                  </a:lnTo>
                  <a:lnTo>
                    <a:pt x="87315" y="135299"/>
                  </a:lnTo>
                  <a:lnTo>
                    <a:pt x="86877" y="135492"/>
                  </a:lnTo>
                  <a:lnTo>
                    <a:pt x="86586" y="135634"/>
                  </a:lnTo>
                  <a:lnTo>
                    <a:pt x="86193" y="135942"/>
                  </a:lnTo>
                  <a:lnTo>
                    <a:pt x="86171" y="136222"/>
                  </a:lnTo>
                  <a:lnTo>
                    <a:pt x="86139" y="136625"/>
                  </a:lnTo>
                  <a:lnTo>
                    <a:pt x="85107" y="137103"/>
                  </a:lnTo>
                  <a:lnTo>
                    <a:pt x="82976" y="136912"/>
                  </a:lnTo>
                  <a:lnTo>
                    <a:pt x="82270" y="136848"/>
                  </a:lnTo>
                  <a:lnTo>
                    <a:pt x="82063" y="136830"/>
                  </a:lnTo>
                  <a:lnTo>
                    <a:pt x="82200" y="136600"/>
                  </a:lnTo>
                  <a:lnTo>
                    <a:pt x="82715" y="135738"/>
                  </a:lnTo>
                  <a:lnTo>
                    <a:pt x="82661" y="134714"/>
                  </a:lnTo>
                  <a:lnTo>
                    <a:pt x="82389" y="134304"/>
                  </a:lnTo>
                  <a:lnTo>
                    <a:pt x="81840" y="134145"/>
                  </a:lnTo>
                  <a:lnTo>
                    <a:pt x="79564" y="133485"/>
                  </a:lnTo>
                  <a:lnTo>
                    <a:pt x="78215" y="134492"/>
                  </a:lnTo>
                  <a:lnTo>
                    <a:pt x="78115" y="134759"/>
                  </a:lnTo>
                  <a:lnTo>
                    <a:pt x="77825" y="135533"/>
                  </a:lnTo>
                  <a:lnTo>
                    <a:pt x="78061" y="137101"/>
                  </a:lnTo>
                  <a:lnTo>
                    <a:pt x="78170" y="137823"/>
                  </a:lnTo>
                  <a:lnTo>
                    <a:pt x="78205" y="138059"/>
                  </a:lnTo>
                  <a:lnTo>
                    <a:pt x="77553" y="138195"/>
                  </a:lnTo>
                  <a:lnTo>
                    <a:pt x="75597" y="136966"/>
                  </a:lnTo>
                  <a:lnTo>
                    <a:pt x="74564" y="134987"/>
                  </a:lnTo>
                  <a:lnTo>
                    <a:pt x="74425" y="134971"/>
                  </a:lnTo>
                  <a:lnTo>
                    <a:pt x="73369" y="134850"/>
                  </a:lnTo>
                  <a:lnTo>
                    <a:pt x="73147" y="135407"/>
                  </a:lnTo>
                  <a:lnTo>
                    <a:pt x="72618" y="136735"/>
                  </a:lnTo>
                  <a:lnTo>
                    <a:pt x="72553" y="136898"/>
                  </a:lnTo>
                  <a:lnTo>
                    <a:pt x="72291" y="138440"/>
                  </a:lnTo>
                  <a:lnTo>
                    <a:pt x="72227" y="138810"/>
                  </a:lnTo>
                  <a:lnTo>
                    <a:pt x="71952" y="139086"/>
                  </a:lnTo>
                  <a:lnTo>
                    <a:pt x="70869" y="140175"/>
                  </a:lnTo>
                  <a:lnTo>
                    <a:pt x="68790" y="140494"/>
                  </a:lnTo>
                  <a:lnTo>
                    <a:pt x="68641" y="140517"/>
                  </a:lnTo>
                  <a:lnTo>
                    <a:pt x="68532" y="142360"/>
                  </a:lnTo>
                  <a:lnTo>
                    <a:pt x="69126" y="143161"/>
                  </a:lnTo>
                  <a:lnTo>
                    <a:pt x="71095" y="142454"/>
                  </a:lnTo>
                  <a:lnTo>
                    <a:pt x="72499" y="141950"/>
                  </a:lnTo>
                  <a:lnTo>
                    <a:pt x="75216" y="143111"/>
                  </a:lnTo>
                  <a:lnTo>
                    <a:pt x="75597" y="143657"/>
                  </a:lnTo>
                  <a:lnTo>
                    <a:pt x="75629" y="144110"/>
                  </a:lnTo>
                  <a:lnTo>
                    <a:pt x="75705" y="145159"/>
                  </a:lnTo>
                  <a:lnTo>
                    <a:pt x="75108" y="145509"/>
                  </a:lnTo>
                  <a:lnTo>
                    <a:pt x="74890" y="145751"/>
                  </a:lnTo>
                  <a:lnTo>
                    <a:pt x="74890" y="146115"/>
                  </a:lnTo>
                  <a:lnTo>
                    <a:pt x="75495" y="146652"/>
                  </a:lnTo>
                  <a:lnTo>
                    <a:pt x="79346" y="150074"/>
                  </a:lnTo>
                  <a:lnTo>
                    <a:pt x="79820" y="149819"/>
                  </a:lnTo>
                  <a:lnTo>
                    <a:pt x="80107" y="149665"/>
                  </a:lnTo>
                  <a:lnTo>
                    <a:pt x="80406" y="149703"/>
                  </a:lnTo>
                  <a:lnTo>
                    <a:pt x="80585" y="149725"/>
                  </a:lnTo>
                  <a:lnTo>
                    <a:pt x="80900" y="149765"/>
                  </a:lnTo>
                  <a:lnTo>
                    <a:pt x="81072" y="149962"/>
                  </a:lnTo>
                  <a:lnTo>
                    <a:pt x="81755" y="150744"/>
                  </a:lnTo>
                  <a:lnTo>
                    <a:pt x="83361" y="153542"/>
                  </a:lnTo>
                  <a:lnTo>
                    <a:pt x="84636" y="157697"/>
                  </a:lnTo>
                  <a:lnTo>
                    <a:pt x="84775" y="160170"/>
                  </a:lnTo>
                  <a:lnTo>
                    <a:pt x="82826" y="163075"/>
                  </a:lnTo>
                  <a:lnTo>
                    <a:pt x="82507" y="163551"/>
                  </a:lnTo>
                  <a:lnTo>
                    <a:pt x="82404" y="163704"/>
                  </a:lnTo>
                  <a:lnTo>
                    <a:pt x="82155" y="163840"/>
                  </a:lnTo>
                  <a:lnTo>
                    <a:pt x="81790" y="164040"/>
                  </a:lnTo>
                  <a:lnTo>
                    <a:pt x="81005" y="164470"/>
                  </a:lnTo>
                  <a:lnTo>
                    <a:pt x="79436" y="165329"/>
                  </a:lnTo>
                  <a:lnTo>
                    <a:pt x="78444" y="165873"/>
                  </a:lnTo>
                  <a:lnTo>
                    <a:pt x="77692" y="166285"/>
                  </a:lnTo>
                  <a:lnTo>
                    <a:pt x="77288" y="166506"/>
                  </a:lnTo>
                  <a:lnTo>
                    <a:pt x="77029" y="166647"/>
                  </a:lnTo>
                  <a:lnTo>
                    <a:pt x="76772" y="166645"/>
                  </a:lnTo>
                  <a:lnTo>
                    <a:pt x="75249" y="166630"/>
                  </a:lnTo>
                  <a:lnTo>
                    <a:pt x="74984" y="166628"/>
                  </a:lnTo>
                  <a:lnTo>
                    <a:pt x="73678" y="166615"/>
                  </a:lnTo>
                  <a:lnTo>
                    <a:pt x="72878" y="166608"/>
                  </a:lnTo>
                  <a:lnTo>
                    <a:pt x="72676" y="166606"/>
                  </a:lnTo>
                  <a:lnTo>
                    <a:pt x="72394" y="166603"/>
                  </a:lnTo>
                  <a:lnTo>
                    <a:pt x="71630" y="166596"/>
                  </a:lnTo>
                  <a:lnTo>
                    <a:pt x="71053" y="166852"/>
                  </a:lnTo>
                  <a:lnTo>
                    <a:pt x="70476" y="167107"/>
                  </a:lnTo>
                  <a:lnTo>
                    <a:pt x="69782" y="167415"/>
                  </a:lnTo>
                  <a:lnTo>
                    <a:pt x="69072" y="168179"/>
                  </a:lnTo>
                  <a:lnTo>
                    <a:pt x="68640" y="168670"/>
                  </a:lnTo>
                  <a:lnTo>
                    <a:pt x="68587" y="170214"/>
                  </a:lnTo>
                  <a:lnTo>
                    <a:pt x="68668" y="170583"/>
                  </a:lnTo>
                  <a:lnTo>
                    <a:pt x="68756" y="170830"/>
                  </a:lnTo>
                  <a:lnTo>
                    <a:pt x="69024" y="171016"/>
                  </a:lnTo>
                  <a:lnTo>
                    <a:pt x="69393" y="172483"/>
                  </a:lnTo>
                  <a:lnTo>
                    <a:pt x="69595" y="173306"/>
                  </a:lnTo>
                  <a:lnTo>
                    <a:pt x="69283" y="173636"/>
                  </a:lnTo>
                  <a:lnTo>
                    <a:pt x="67325" y="175710"/>
                  </a:lnTo>
                  <a:lnTo>
                    <a:pt x="66737" y="176334"/>
                  </a:lnTo>
                  <a:lnTo>
                    <a:pt x="66134" y="176973"/>
                  </a:lnTo>
                  <a:lnTo>
                    <a:pt x="65549" y="177047"/>
                  </a:lnTo>
                  <a:lnTo>
                    <a:pt x="64352" y="177198"/>
                  </a:lnTo>
                  <a:lnTo>
                    <a:pt x="63276" y="177285"/>
                  </a:lnTo>
                  <a:lnTo>
                    <a:pt x="62826" y="176256"/>
                  </a:lnTo>
                  <a:lnTo>
                    <a:pt x="62508" y="176106"/>
                  </a:lnTo>
                  <a:lnTo>
                    <a:pt x="60706" y="175254"/>
                  </a:lnTo>
                  <a:lnTo>
                    <a:pt x="60329" y="175076"/>
                  </a:lnTo>
                  <a:lnTo>
                    <a:pt x="59948" y="174895"/>
                  </a:lnTo>
                  <a:lnTo>
                    <a:pt x="59714" y="174531"/>
                  </a:lnTo>
                  <a:lnTo>
                    <a:pt x="59520" y="174230"/>
                  </a:lnTo>
                  <a:lnTo>
                    <a:pt x="59300" y="173960"/>
                  </a:lnTo>
                  <a:lnTo>
                    <a:pt x="58881" y="173687"/>
                  </a:lnTo>
                  <a:lnTo>
                    <a:pt x="58314" y="173319"/>
                  </a:lnTo>
                  <a:lnTo>
                    <a:pt x="57298" y="173372"/>
                  </a:lnTo>
                  <a:lnTo>
                    <a:pt x="56778" y="173400"/>
                  </a:lnTo>
                  <a:lnTo>
                    <a:pt x="55288" y="172540"/>
                  </a:lnTo>
                  <a:lnTo>
                    <a:pt x="54540" y="171397"/>
                  </a:lnTo>
                  <a:lnTo>
                    <a:pt x="52919" y="168919"/>
                  </a:lnTo>
                  <a:lnTo>
                    <a:pt x="52705" y="167316"/>
                  </a:lnTo>
                  <a:lnTo>
                    <a:pt x="52083" y="165586"/>
                  </a:lnTo>
                  <a:lnTo>
                    <a:pt x="51457" y="165001"/>
                  </a:lnTo>
                  <a:lnTo>
                    <a:pt x="51469" y="162739"/>
                  </a:lnTo>
                  <a:lnTo>
                    <a:pt x="52525" y="162060"/>
                  </a:lnTo>
                  <a:lnTo>
                    <a:pt x="53914" y="161168"/>
                  </a:lnTo>
                  <a:lnTo>
                    <a:pt x="54283" y="160558"/>
                  </a:lnTo>
                  <a:lnTo>
                    <a:pt x="54186" y="160008"/>
                  </a:lnTo>
                  <a:lnTo>
                    <a:pt x="53245" y="159332"/>
                  </a:lnTo>
                  <a:lnTo>
                    <a:pt x="52664" y="158915"/>
                  </a:lnTo>
                  <a:lnTo>
                    <a:pt x="52683" y="158648"/>
                  </a:lnTo>
                  <a:lnTo>
                    <a:pt x="53251" y="157512"/>
                  </a:lnTo>
                  <a:lnTo>
                    <a:pt x="54214" y="155635"/>
                  </a:lnTo>
                  <a:lnTo>
                    <a:pt x="54675" y="155570"/>
                  </a:lnTo>
                  <a:lnTo>
                    <a:pt x="55233" y="155036"/>
                  </a:lnTo>
                  <a:lnTo>
                    <a:pt x="55910" y="154389"/>
                  </a:lnTo>
                  <a:lnTo>
                    <a:pt x="56044" y="153475"/>
                  </a:lnTo>
                  <a:lnTo>
                    <a:pt x="55919" y="153061"/>
                  </a:lnTo>
                  <a:lnTo>
                    <a:pt x="55718" y="152396"/>
                  </a:lnTo>
                  <a:lnTo>
                    <a:pt x="56938" y="151666"/>
                  </a:lnTo>
                  <a:lnTo>
                    <a:pt x="57414" y="151381"/>
                  </a:lnTo>
                  <a:lnTo>
                    <a:pt x="58125" y="150955"/>
                  </a:lnTo>
                  <a:lnTo>
                    <a:pt x="58464" y="150752"/>
                  </a:lnTo>
                  <a:lnTo>
                    <a:pt x="59663" y="150035"/>
                  </a:lnTo>
                  <a:lnTo>
                    <a:pt x="59919" y="150183"/>
                  </a:lnTo>
                  <a:lnTo>
                    <a:pt x="60161" y="150323"/>
                  </a:lnTo>
                  <a:lnTo>
                    <a:pt x="60601" y="150203"/>
                  </a:lnTo>
                  <a:lnTo>
                    <a:pt x="60888" y="149770"/>
                  </a:lnTo>
                  <a:lnTo>
                    <a:pt x="60761" y="148060"/>
                  </a:lnTo>
                  <a:lnTo>
                    <a:pt x="60508" y="147565"/>
                  </a:lnTo>
                  <a:lnTo>
                    <a:pt x="60038" y="146643"/>
                  </a:lnTo>
                  <a:lnTo>
                    <a:pt x="59428" y="145448"/>
                  </a:lnTo>
                  <a:lnTo>
                    <a:pt x="58937" y="144557"/>
                  </a:lnTo>
                  <a:lnTo>
                    <a:pt x="58445" y="143966"/>
                  </a:lnTo>
                  <a:lnTo>
                    <a:pt x="58169" y="143636"/>
                  </a:lnTo>
                  <a:lnTo>
                    <a:pt x="57059" y="143491"/>
                  </a:lnTo>
                  <a:lnTo>
                    <a:pt x="56637" y="144069"/>
                  </a:lnTo>
                  <a:lnTo>
                    <a:pt x="56461" y="145337"/>
                  </a:lnTo>
                  <a:lnTo>
                    <a:pt x="56397" y="145616"/>
                  </a:lnTo>
                  <a:lnTo>
                    <a:pt x="55324" y="146751"/>
                  </a:lnTo>
                  <a:lnTo>
                    <a:pt x="55124" y="146964"/>
                  </a:lnTo>
                  <a:lnTo>
                    <a:pt x="53760" y="148407"/>
                  </a:lnTo>
                  <a:lnTo>
                    <a:pt x="53338" y="148853"/>
                  </a:lnTo>
                  <a:lnTo>
                    <a:pt x="52643" y="149107"/>
                  </a:lnTo>
                  <a:lnTo>
                    <a:pt x="51802" y="148993"/>
                  </a:lnTo>
                  <a:lnTo>
                    <a:pt x="51074" y="148274"/>
                  </a:lnTo>
                  <a:lnTo>
                    <a:pt x="51248" y="144198"/>
                  </a:lnTo>
                  <a:lnTo>
                    <a:pt x="51352" y="143636"/>
                  </a:lnTo>
                  <a:lnTo>
                    <a:pt x="51625" y="142158"/>
                  </a:lnTo>
                  <a:lnTo>
                    <a:pt x="50377" y="140709"/>
                  </a:lnTo>
                  <a:lnTo>
                    <a:pt x="49248" y="140472"/>
                  </a:lnTo>
                  <a:lnTo>
                    <a:pt x="48330" y="140798"/>
                  </a:lnTo>
                  <a:lnTo>
                    <a:pt x="47694" y="141478"/>
                  </a:lnTo>
                  <a:lnTo>
                    <a:pt x="47200" y="142572"/>
                  </a:lnTo>
                  <a:lnTo>
                    <a:pt x="47485" y="144331"/>
                  </a:lnTo>
                  <a:lnTo>
                    <a:pt x="47844" y="146549"/>
                  </a:lnTo>
                  <a:lnTo>
                    <a:pt x="47233" y="148603"/>
                  </a:lnTo>
                  <a:lnTo>
                    <a:pt x="47163" y="148836"/>
                  </a:lnTo>
                  <a:lnTo>
                    <a:pt x="47160" y="149006"/>
                  </a:lnTo>
                  <a:lnTo>
                    <a:pt x="47157" y="150003"/>
                  </a:lnTo>
                  <a:lnTo>
                    <a:pt x="47492" y="150723"/>
                  </a:lnTo>
                  <a:lnTo>
                    <a:pt x="47556" y="150860"/>
                  </a:lnTo>
                  <a:lnTo>
                    <a:pt x="47556" y="151100"/>
                  </a:lnTo>
                  <a:lnTo>
                    <a:pt x="47556" y="152020"/>
                  </a:lnTo>
                  <a:lnTo>
                    <a:pt x="46904" y="152225"/>
                  </a:lnTo>
                  <a:lnTo>
                    <a:pt x="45328" y="152088"/>
                  </a:lnTo>
                  <a:lnTo>
                    <a:pt x="44676" y="150450"/>
                  </a:lnTo>
                  <a:lnTo>
                    <a:pt x="44743" y="150143"/>
                  </a:lnTo>
                  <a:lnTo>
                    <a:pt x="45002" y="148948"/>
                  </a:lnTo>
                  <a:lnTo>
                    <a:pt x="45403" y="148523"/>
                  </a:lnTo>
                  <a:lnTo>
                    <a:pt x="46035" y="147856"/>
                  </a:lnTo>
                  <a:lnTo>
                    <a:pt x="45333" y="144524"/>
                  </a:lnTo>
                  <a:lnTo>
                    <a:pt x="45056" y="143213"/>
                  </a:lnTo>
                  <a:lnTo>
                    <a:pt x="44700" y="143064"/>
                  </a:lnTo>
                  <a:lnTo>
                    <a:pt x="44404" y="142940"/>
                  </a:lnTo>
                  <a:lnTo>
                    <a:pt x="43209" y="143691"/>
                  </a:lnTo>
                  <a:lnTo>
                    <a:pt x="43009" y="144466"/>
                  </a:lnTo>
                  <a:lnTo>
                    <a:pt x="42557" y="146217"/>
                  </a:lnTo>
                  <a:lnTo>
                    <a:pt x="42292" y="146360"/>
                  </a:lnTo>
                  <a:lnTo>
                    <a:pt x="41986" y="146524"/>
                  </a:lnTo>
                  <a:lnTo>
                    <a:pt x="41796" y="146627"/>
                  </a:lnTo>
                  <a:lnTo>
                    <a:pt x="40636" y="146354"/>
                  </a:lnTo>
                  <a:lnTo>
                    <a:pt x="40520" y="146488"/>
                  </a:lnTo>
                  <a:lnTo>
                    <a:pt x="39683" y="147464"/>
                  </a:lnTo>
                  <a:lnTo>
                    <a:pt x="38644" y="148675"/>
                  </a:lnTo>
                  <a:lnTo>
                    <a:pt x="38255" y="148808"/>
                  </a:lnTo>
                  <a:lnTo>
                    <a:pt x="38046" y="148880"/>
                  </a:lnTo>
                  <a:lnTo>
                    <a:pt x="37355" y="148631"/>
                  </a:lnTo>
                  <a:lnTo>
                    <a:pt x="35383" y="147924"/>
                  </a:lnTo>
                  <a:lnTo>
                    <a:pt x="34623" y="148060"/>
                  </a:lnTo>
                  <a:lnTo>
                    <a:pt x="34257" y="148473"/>
                  </a:lnTo>
                  <a:lnTo>
                    <a:pt x="34079" y="148675"/>
                  </a:lnTo>
                  <a:lnTo>
                    <a:pt x="33916" y="149426"/>
                  </a:lnTo>
                  <a:lnTo>
                    <a:pt x="33961" y="149736"/>
                  </a:lnTo>
                  <a:lnTo>
                    <a:pt x="34013" y="150097"/>
                  </a:lnTo>
                  <a:lnTo>
                    <a:pt x="34159" y="150993"/>
                  </a:lnTo>
                  <a:lnTo>
                    <a:pt x="34551" y="151975"/>
                  </a:lnTo>
                  <a:lnTo>
                    <a:pt x="34688" y="152322"/>
                  </a:lnTo>
                  <a:lnTo>
                    <a:pt x="34840" y="152703"/>
                  </a:lnTo>
                  <a:lnTo>
                    <a:pt x="36036" y="153112"/>
                  </a:lnTo>
                  <a:lnTo>
                    <a:pt x="36220" y="153953"/>
                  </a:lnTo>
                  <a:lnTo>
                    <a:pt x="36633" y="155843"/>
                  </a:lnTo>
                  <a:lnTo>
                    <a:pt x="36379" y="156174"/>
                  </a:lnTo>
                  <a:lnTo>
                    <a:pt x="35541" y="157266"/>
                  </a:lnTo>
                  <a:lnTo>
                    <a:pt x="34536" y="159053"/>
                  </a:lnTo>
                  <a:lnTo>
                    <a:pt x="34443" y="159217"/>
                  </a:lnTo>
                  <a:lnTo>
                    <a:pt x="34313" y="159517"/>
                  </a:lnTo>
                  <a:lnTo>
                    <a:pt x="33849" y="161926"/>
                  </a:lnTo>
                  <a:lnTo>
                    <a:pt x="33944" y="162674"/>
                  </a:lnTo>
                  <a:lnTo>
                    <a:pt x="34229" y="163485"/>
                  </a:lnTo>
                  <a:lnTo>
                    <a:pt x="34790" y="164139"/>
                  </a:lnTo>
                  <a:lnTo>
                    <a:pt x="35246" y="164657"/>
                  </a:lnTo>
                  <a:lnTo>
                    <a:pt x="37519" y="164805"/>
                  </a:lnTo>
                  <a:lnTo>
                    <a:pt x="38433" y="166353"/>
                  </a:lnTo>
                  <a:lnTo>
                    <a:pt x="38353" y="167063"/>
                  </a:lnTo>
                  <a:lnTo>
                    <a:pt x="38567" y="167815"/>
                  </a:lnTo>
                  <a:lnTo>
                    <a:pt x="38828" y="168700"/>
                  </a:lnTo>
                  <a:lnTo>
                    <a:pt x="39547" y="169800"/>
                  </a:lnTo>
                  <a:lnTo>
                    <a:pt x="39989" y="170475"/>
                  </a:lnTo>
                  <a:lnTo>
                    <a:pt x="39962" y="171022"/>
                  </a:lnTo>
                  <a:lnTo>
                    <a:pt x="39950" y="171262"/>
                  </a:lnTo>
                  <a:lnTo>
                    <a:pt x="38657" y="172989"/>
                  </a:lnTo>
                  <a:lnTo>
                    <a:pt x="38825" y="174053"/>
                  </a:lnTo>
                  <a:lnTo>
                    <a:pt x="38888" y="174369"/>
                  </a:lnTo>
                  <a:lnTo>
                    <a:pt x="39068" y="174632"/>
                  </a:lnTo>
                  <a:lnTo>
                    <a:pt x="39468" y="175275"/>
                  </a:lnTo>
                  <a:lnTo>
                    <a:pt x="39240" y="176574"/>
                  </a:lnTo>
                  <a:lnTo>
                    <a:pt x="38037" y="176285"/>
                  </a:lnTo>
                  <a:lnTo>
                    <a:pt x="36965" y="175686"/>
                  </a:lnTo>
                  <a:lnTo>
                    <a:pt x="35938" y="175113"/>
                  </a:lnTo>
                  <a:lnTo>
                    <a:pt x="35830" y="174755"/>
                  </a:lnTo>
                  <a:lnTo>
                    <a:pt x="34399" y="173238"/>
                  </a:lnTo>
                  <a:lnTo>
                    <a:pt x="33585" y="172763"/>
                  </a:lnTo>
                  <a:lnTo>
                    <a:pt x="33094" y="172477"/>
                  </a:lnTo>
                  <a:lnTo>
                    <a:pt x="32470" y="171915"/>
                  </a:lnTo>
                  <a:lnTo>
                    <a:pt x="31836" y="171343"/>
                  </a:lnTo>
                  <a:lnTo>
                    <a:pt x="31608" y="171137"/>
                  </a:lnTo>
                  <a:lnTo>
                    <a:pt x="31132" y="170708"/>
                  </a:lnTo>
                  <a:lnTo>
                    <a:pt x="30239" y="169903"/>
                  </a:lnTo>
                  <a:lnTo>
                    <a:pt x="29130" y="168903"/>
                  </a:lnTo>
                  <a:lnTo>
                    <a:pt x="28036" y="168822"/>
                  </a:lnTo>
                  <a:lnTo>
                    <a:pt x="27545" y="168786"/>
                  </a:lnTo>
                  <a:lnTo>
                    <a:pt x="27375" y="168683"/>
                  </a:lnTo>
                  <a:lnTo>
                    <a:pt x="26192" y="167966"/>
                  </a:lnTo>
                  <a:lnTo>
                    <a:pt x="26006" y="167321"/>
                  </a:lnTo>
                  <a:lnTo>
                    <a:pt x="25600" y="167004"/>
                  </a:lnTo>
                  <a:lnTo>
                    <a:pt x="24644" y="166710"/>
                  </a:lnTo>
                  <a:lnTo>
                    <a:pt x="24234" y="166584"/>
                  </a:lnTo>
                  <a:lnTo>
                    <a:pt x="24094" y="166541"/>
                  </a:lnTo>
                  <a:lnTo>
                    <a:pt x="20053" y="165297"/>
                  </a:lnTo>
                  <a:lnTo>
                    <a:pt x="18825" y="164920"/>
                  </a:lnTo>
                  <a:lnTo>
                    <a:pt x="17512" y="164054"/>
                  </a:lnTo>
                  <a:lnTo>
                    <a:pt x="13575" y="161459"/>
                  </a:lnTo>
                  <a:lnTo>
                    <a:pt x="13299" y="161278"/>
                  </a:lnTo>
                  <a:lnTo>
                    <a:pt x="12348" y="160172"/>
                  </a:lnTo>
                  <a:lnTo>
                    <a:pt x="10576" y="159731"/>
                  </a:lnTo>
                  <a:lnTo>
                    <a:pt x="9963" y="159807"/>
                  </a:lnTo>
                  <a:lnTo>
                    <a:pt x="8591" y="159975"/>
                  </a:lnTo>
                  <a:lnTo>
                    <a:pt x="8050" y="160395"/>
                  </a:lnTo>
                  <a:lnTo>
                    <a:pt x="7913" y="160607"/>
                  </a:lnTo>
                  <a:lnTo>
                    <a:pt x="7365" y="161451"/>
                  </a:lnTo>
                  <a:lnTo>
                    <a:pt x="6975" y="161715"/>
                  </a:lnTo>
                  <a:lnTo>
                    <a:pt x="6562" y="161993"/>
                  </a:lnTo>
                  <a:lnTo>
                    <a:pt x="4621" y="163303"/>
                  </a:lnTo>
                  <a:lnTo>
                    <a:pt x="4313" y="163511"/>
                  </a:lnTo>
                  <a:lnTo>
                    <a:pt x="147" y="162789"/>
                  </a:lnTo>
                  <a:lnTo>
                    <a:pt x="0" y="162098"/>
                  </a:lnTo>
                  <a:lnTo>
                    <a:pt x="382" y="159170"/>
                  </a:lnTo>
                  <a:lnTo>
                    <a:pt x="914" y="156723"/>
                  </a:lnTo>
                  <a:lnTo>
                    <a:pt x="1389" y="156153"/>
                  </a:lnTo>
                  <a:lnTo>
                    <a:pt x="1493" y="155734"/>
                  </a:lnTo>
                  <a:lnTo>
                    <a:pt x="1740" y="155694"/>
                  </a:lnTo>
                  <a:lnTo>
                    <a:pt x="2580" y="155197"/>
                  </a:lnTo>
                  <a:lnTo>
                    <a:pt x="3695" y="154210"/>
                  </a:lnTo>
                  <a:lnTo>
                    <a:pt x="3798" y="153852"/>
                  </a:lnTo>
                  <a:lnTo>
                    <a:pt x="3643" y="153515"/>
                  </a:lnTo>
                  <a:lnTo>
                    <a:pt x="3074" y="153165"/>
                  </a:lnTo>
                  <a:lnTo>
                    <a:pt x="2019" y="152809"/>
                  </a:lnTo>
                  <a:lnTo>
                    <a:pt x="1848" y="152578"/>
                  </a:lnTo>
                  <a:lnTo>
                    <a:pt x="1885" y="152302"/>
                  </a:lnTo>
                  <a:lnTo>
                    <a:pt x="2136" y="152079"/>
                  </a:lnTo>
                  <a:lnTo>
                    <a:pt x="4324" y="151288"/>
                  </a:lnTo>
                  <a:lnTo>
                    <a:pt x="4849" y="151027"/>
                  </a:lnTo>
                  <a:lnTo>
                    <a:pt x="5248" y="150653"/>
                  </a:lnTo>
                  <a:lnTo>
                    <a:pt x="5673" y="149833"/>
                  </a:lnTo>
                  <a:lnTo>
                    <a:pt x="6328" y="148962"/>
                  </a:lnTo>
                  <a:lnTo>
                    <a:pt x="6799" y="148583"/>
                  </a:lnTo>
                  <a:lnTo>
                    <a:pt x="7571" y="148120"/>
                  </a:lnTo>
                  <a:lnTo>
                    <a:pt x="7730" y="147874"/>
                  </a:lnTo>
                  <a:lnTo>
                    <a:pt x="7872" y="147413"/>
                  </a:lnTo>
                  <a:lnTo>
                    <a:pt x="7830" y="146223"/>
                  </a:lnTo>
                  <a:lnTo>
                    <a:pt x="7871" y="145855"/>
                  </a:lnTo>
                  <a:lnTo>
                    <a:pt x="8035" y="145275"/>
                  </a:lnTo>
                  <a:lnTo>
                    <a:pt x="8466" y="144517"/>
                  </a:lnTo>
                  <a:lnTo>
                    <a:pt x="7961" y="144036"/>
                  </a:lnTo>
                  <a:lnTo>
                    <a:pt x="8337" y="143783"/>
                  </a:lnTo>
                  <a:lnTo>
                    <a:pt x="8593" y="144006"/>
                  </a:lnTo>
                  <a:lnTo>
                    <a:pt x="9068" y="144185"/>
                  </a:lnTo>
                  <a:lnTo>
                    <a:pt x="9874" y="143769"/>
                  </a:lnTo>
                  <a:lnTo>
                    <a:pt x="10153" y="143270"/>
                  </a:lnTo>
                  <a:lnTo>
                    <a:pt x="10313" y="143226"/>
                  </a:lnTo>
                  <a:lnTo>
                    <a:pt x="10724" y="142790"/>
                  </a:lnTo>
                  <a:lnTo>
                    <a:pt x="11076" y="141418"/>
                  </a:lnTo>
                  <a:lnTo>
                    <a:pt x="11146" y="141738"/>
                  </a:lnTo>
                  <a:lnTo>
                    <a:pt x="11134" y="142545"/>
                  </a:lnTo>
                  <a:lnTo>
                    <a:pt x="11238" y="143236"/>
                  </a:lnTo>
                  <a:lnTo>
                    <a:pt x="11478" y="143311"/>
                  </a:lnTo>
                  <a:lnTo>
                    <a:pt x="12002" y="142845"/>
                  </a:lnTo>
                  <a:lnTo>
                    <a:pt x="12035" y="142659"/>
                  </a:lnTo>
                  <a:lnTo>
                    <a:pt x="11853" y="142593"/>
                  </a:lnTo>
                  <a:lnTo>
                    <a:pt x="12307" y="141105"/>
                  </a:lnTo>
                  <a:lnTo>
                    <a:pt x="12869" y="140427"/>
                  </a:lnTo>
                  <a:lnTo>
                    <a:pt x="13104" y="139572"/>
                  </a:lnTo>
                  <a:lnTo>
                    <a:pt x="13128" y="139044"/>
                  </a:lnTo>
                  <a:lnTo>
                    <a:pt x="12826" y="138642"/>
                  </a:lnTo>
                  <a:lnTo>
                    <a:pt x="12483" y="138810"/>
                  </a:lnTo>
                  <a:lnTo>
                    <a:pt x="12115" y="138836"/>
                  </a:lnTo>
                  <a:lnTo>
                    <a:pt x="11780" y="138300"/>
                  </a:lnTo>
                  <a:lnTo>
                    <a:pt x="11606" y="137806"/>
                  </a:lnTo>
                  <a:lnTo>
                    <a:pt x="11854" y="137430"/>
                  </a:lnTo>
                  <a:lnTo>
                    <a:pt x="12805" y="138017"/>
                  </a:lnTo>
                  <a:lnTo>
                    <a:pt x="13111" y="137935"/>
                  </a:lnTo>
                  <a:lnTo>
                    <a:pt x="13137" y="137715"/>
                  </a:lnTo>
                  <a:lnTo>
                    <a:pt x="13018" y="137463"/>
                  </a:lnTo>
                  <a:lnTo>
                    <a:pt x="13032" y="137013"/>
                  </a:lnTo>
                  <a:lnTo>
                    <a:pt x="13301" y="136897"/>
                  </a:lnTo>
                  <a:lnTo>
                    <a:pt x="13168" y="137098"/>
                  </a:lnTo>
                  <a:lnTo>
                    <a:pt x="13260" y="137310"/>
                  </a:lnTo>
                  <a:lnTo>
                    <a:pt x="13628" y="137753"/>
                  </a:lnTo>
                  <a:lnTo>
                    <a:pt x="13992" y="137924"/>
                  </a:lnTo>
                  <a:lnTo>
                    <a:pt x="14231" y="137805"/>
                  </a:lnTo>
                  <a:lnTo>
                    <a:pt x="15443" y="138314"/>
                  </a:lnTo>
                  <a:lnTo>
                    <a:pt x="15592" y="138727"/>
                  </a:lnTo>
                  <a:lnTo>
                    <a:pt x="15807" y="139999"/>
                  </a:lnTo>
                  <a:lnTo>
                    <a:pt x="15572" y="140311"/>
                  </a:lnTo>
                  <a:lnTo>
                    <a:pt x="15196" y="140505"/>
                  </a:lnTo>
                  <a:lnTo>
                    <a:pt x="14791" y="140337"/>
                  </a:lnTo>
                  <a:lnTo>
                    <a:pt x="14398" y="140289"/>
                  </a:lnTo>
                  <a:lnTo>
                    <a:pt x="13844" y="140457"/>
                  </a:lnTo>
                  <a:lnTo>
                    <a:pt x="13836" y="141082"/>
                  </a:lnTo>
                  <a:lnTo>
                    <a:pt x="13576" y="142547"/>
                  </a:lnTo>
                  <a:lnTo>
                    <a:pt x="13528" y="143745"/>
                  </a:lnTo>
                  <a:lnTo>
                    <a:pt x="13210" y="144400"/>
                  </a:lnTo>
                  <a:lnTo>
                    <a:pt x="12752" y="145661"/>
                  </a:lnTo>
                  <a:lnTo>
                    <a:pt x="12764" y="145873"/>
                  </a:lnTo>
                  <a:lnTo>
                    <a:pt x="12946" y="146211"/>
                  </a:lnTo>
                  <a:lnTo>
                    <a:pt x="13467" y="146527"/>
                  </a:lnTo>
                  <a:lnTo>
                    <a:pt x="14223" y="145857"/>
                  </a:lnTo>
                  <a:lnTo>
                    <a:pt x="15396" y="146523"/>
                  </a:lnTo>
                  <a:lnTo>
                    <a:pt x="16251" y="147717"/>
                  </a:lnTo>
                  <a:lnTo>
                    <a:pt x="16513" y="148454"/>
                  </a:lnTo>
                  <a:lnTo>
                    <a:pt x="17003" y="147573"/>
                  </a:lnTo>
                  <a:lnTo>
                    <a:pt x="17414" y="147649"/>
                  </a:lnTo>
                  <a:lnTo>
                    <a:pt x="17712" y="147129"/>
                  </a:lnTo>
                  <a:lnTo>
                    <a:pt x="18342" y="147311"/>
                  </a:lnTo>
                  <a:lnTo>
                    <a:pt x="18565" y="147263"/>
                  </a:lnTo>
                  <a:lnTo>
                    <a:pt x="19293" y="146198"/>
                  </a:lnTo>
                  <a:lnTo>
                    <a:pt x="20002" y="146806"/>
                  </a:lnTo>
                  <a:lnTo>
                    <a:pt x="20307" y="146373"/>
                  </a:lnTo>
                  <a:lnTo>
                    <a:pt x="19341" y="146110"/>
                  </a:lnTo>
                  <a:lnTo>
                    <a:pt x="17336" y="146952"/>
                  </a:lnTo>
                  <a:lnTo>
                    <a:pt x="20949" y="140188"/>
                  </a:lnTo>
                  <a:lnTo>
                    <a:pt x="24112" y="134256"/>
                  </a:lnTo>
                  <a:lnTo>
                    <a:pt x="24515" y="135492"/>
                  </a:lnTo>
                  <a:lnTo>
                    <a:pt x="25689" y="135987"/>
                  </a:lnTo>
                  <a:lnTo>
                    <a:pt x="26251" y="136560"/>
                  </a:lnTo>
                  <a:lnTo>
                    <a:pt x="26330" y="136177"/>
                  </a:lnTo>
                  <a:lnTo>
                    <a:pt x="26314" y="135698"/>
                  </a:lnTo>
                  <a:lnTo>
                    <a:pt x="26223" y="135307"/>
                  </a:lnTo>
                  <a:lnTo>
                    <a:pt x="25683" y="133674"/>
                  </a:lnTo>
                  <a:lnTo>
                    <a:pt x="25146" y="132528"/>
                  </a:lnTo>
                  <a:lnTo>
                    <a:pt x="25676" y="131705"/>
                  </a:lnTo>
                  <a:lnTo>
                    <a:pt x="25941" y="131530"/>
                  </a:lnTo>
                  <a:lnTo>
                    <a:pt x="29638" y="133379"/>
                  </a:lnTo>
                  <a:lnTo>
                    <a:pt x="29241" y="132537"/>
                  </a:lnTo>
                  <a:lnTo>
                    <a:pt x="28989" y="131540"/>
                  </a:lnTo>
                  <a:lnTo>
                    <a:pt x="28530" y="130731"/>
                  </a:lnTo>
                  <a:lnTo>
                    <a:pt x="28173" y="130434"/>
                  </a:lnTo>
                  <a:lnTo>
                    <a:pt x="27213" y="130064"/>
                  </a:lnTo>
                  <a:lnTo>
                    <a:pt x="26927" y="129769"/>
                  </a:lnTo>
                  <a:lnTo>
                    <a:pt x="26826" y="129559"/>
                  </a:lnTo>
                  <a:lnTo>
                    <a:pt x="26706" y="129248"/>
                  </a:lnTo>
                  <a:lnTo>
                    <a:pt x="26627" y="128692"/>
                  </a:lnTo>
                  <a:lnTo>
                    <a:pt x="26833" y="128178"/>
                  </a:lnTo>
                  <a:lnTo>
                    <a:pt x="26842" y="127233"/>
                  </a:lnTo>
                  <a:lnTo>
                    <a:pt x="26600" y="126362"/>
                  </a:lnTo>
                  <a:lnTo>
                    <a:pt x="26271" y="125619"/>
                  </a:lnTo>
                  <a:lnTo>
                    <a:pt x="29271" y="124510"/>
                  </a:lnTo>
                  <a:lnTo>
                    <a:pt x="30012" y="123154"/>
                  </a:lnTo>
                  <a:lnTo>
                    <a:pt x="31625" y="119039"/>
                  </a:lnTo>
                  <a:lnTo>
                    <a:pt x="31874" y="118545"/>
                  </a:lnTo>
                  <a:lnTo>
                    <a:pt x="25857" y="111666"/>
                  </a:lnTo>
                  <a:lnTo>
                    <a:pt x="25343" y="111685"/>
                  </a:lnTo>
                  <a:lnTo>
                    <a:pt x="24904" y="111413"/>
                  </a:lnTo>
                  <a:lnTo>
                    <a:pt x="24742" y="111234"/>
                  </a:lnTo>
                  <a:lnTo>
                    <a:pt x="24647" y="110479"/>
                  </a:lnTo>
                  <a:lnTo>
                    <a:pt x="24710" y="109985"/>
                  </a:lnTo>
                  <a:lnTo>
                    <a:pt x="33759" y="108461"/>
                  </a:lnTo>
                  <a:lnTo>
                    <a:pt x="33669" y="107929"/>
                  </a:lnTo>
                  <a:lnTo>
                    <a:pt x="35382" y="107631"/>
                  </a:lnTo>
                  <a:lnTo>
                    <a:pt x="35496" y="108102"/>
                  </a:lnTo>
                  <a:lnTo>
                    <a:pt x="41016" y="107226"/>
                  </a:lnTo>
                  <a:lnTo>
                    <a:pt x="41858" y="107092"/>
                  </a:lnTo>
                  <a:lnTo>
                    <a:pt x="42422" y="107709"/>
                  </a:lnTo>
                  <a:lnTo>
                    <a:pt x="42859" y="107184"/>
                  </a:lnTo>
                  <a:lnTo>
                    <a:pt x="44079" y="108221"/>
                  </a:lnTo>
                  <a:lnTo>
                    <a:pt x="46771" y="109946"/>
                  </a:lnTo>
                  <a:lnTo>
                    <a:pt x="47364" y="109756"/>
                  </a:lnTo>
                  <a:lnTo>
                    <a:pt x="46908" y="109645"/>
                  </a:lnTo>
                  <a:lnTo>
                    <a:pt x="46298" y="109269"/>
                  </a:lnTo>
                  <a:lnTo>
                    <a:pt x="46435" y="108990"/>
                  </a:lnTo>
                  <a:lnTo>
                    <a:pt x="46521" y="107905"/>
                  </a:lnTo>
                  <a:lnTo>
                    <a:pt x="46122" y="107872"/>
                  </a:lnTo>
                  <a:lnTo>
                    <a:pt x="45759" y="107246"/>
                  </a:lnTo>
                  <a:lnTo>
                    <a:pt x="45857" y="107127"/>
                  </a:lnTo>
                  <a:lnTo>
                    <a:pt x="43871" y="107288"/>
                  </a:lnTo>
                  <a:lnTo>
                    <a:pt x="43668" y="107169"/>
                  </a:lnTo>
                  <a:lnTo>
                    <a:pt x="43464" y="106774"/>
                  </a:lnTo>
                  <a:lnTo>
                    <a:pt x="42332" y="106671"/>
                  </a:lnTo>
                  <a:lnTo>
                    <a:pt x="42087" y="106783"/>
                  </a:lnTo>
                  <a:lnTo>
                    <a:pt x="41825" y="106286"/>
                  </a:lnTo>
                  <a:lnTo>
                    <a:pt x="41125" y="102187"/>
                  </a:lnTo>
                  <a:lnTo>
                    <a:pt x="39280" y="93509"/>
                  </a:lnTo>
                  <a:lnTo>
                    <a:pt x="39988" y="93425"/>
                  </a:lnTo>
                  <a:lnTo>
                    <a:pt x="40125" y="93120"/>
                  </a:lnTo>
                  <a:lnTo>
                    <a:pt x="39884" y="92220"/>
                  </a:lnTo>
                  <a:lnTo>
                    <a:pt x="39644" y="91897"/>
                  </a:lnTo>
                  <a:lnTo>
                    <a:pt x="38950" y="91254"/>
                  </a:lnTo>
                  <a:lnTo>
                    <a:pt x="38822" y="91219"/>
                  </a:lnTo>
                  <a:lnTo>
                    <a:pt x="49499" y="89319"/>
                  </a:lnTo>
                  <a:lnTo>
                    <a:pt x="47217" y="77732"/>
                  </a:lnTo>
                  <a:lnTo>
                    <a:pt x="45490" y="69076"/>
                  </a:lnTo>
                  <a:lnTo>
                    <a:pt x="44314" y="62727"/>
                  </a:lnTo>
                  <a:lnTo>
                    <a:pt x="43743" y="59939"/>
                  </a:lnTo>
                  <a:lnTo>
                    <a:pt x="43113" y="57820"/>
                  </a:lnTo>
                  <a:lnTo>
                    <a:pt x="42246" y="53924"/>
                  </a:lnTo>
                  <a:lnTo>
                    <a:pt x="58711" y="51271"/>
                  </a:lnTo>
                  <a:lnTo>
                    <a:pt x="55883" y="37353"/>
                  </a:lnTo>
                  <a:lnTo>
                    <a:pt x="56800" y="37201"/>
                  </a:lnTo>
                  <a:lnTo>
                    <a:pt x="57541" y="37078"/>
                  </a:lnTo>
                  <a:lnTo>
                    <a:pt x="72307" y="34609"/>
                  </a:lnTo>
                  <a:lnTo>
                    <a:pt x="71341" y="30584"/>
                  </a:lnTo>
                  <a:lnTo>
                    <a:pt x="70184" y="25106"/>
                  </a:lnTo>
                  <a:lnTo>
                    <a:pt x="67986" y="14879"/>
                  </a:lnTo>
                  <a:lnTo>
                    <a:pt x="81664" y="12695"/>
                  </a:lnTo>
                  <a:lnTo>
                    <a:pt x="83332" y="12427"/>
                  </a:lnTo>
                  <a:lnTo>
                    <a:pt x="83889" y="12337"/>
                  </a:lnTo>
                  <a:lnTo>
                    <a:pt x="94812" y="10252"/>
                  </a:lnTo>
                  <a:lnTo>
                    <a:pt x="100025" y="9403"/>
                  </a:lnTo>
                  <a:lnTo>
                    <a:pt x="102797" y="9228"/>
                  </a:lnTo>
                  <a:lnTo>
                    <a:pt x="103065" y="9211"/>
                  </a:lnTo>
                  <a:lnTo>
                    <a:pt x="104363" y="9082"/>
                  </a:lnTo>
                  <a:lnTo>
                    <a:pt x="105745" y="8866"/>
                  </a:lnTo>
                  <a:lnTo>
                    <a:pt x="111373" y="8040"/>
                  </a:lnTo>
                  <a:lnTo>
                    <a:pt x="112243" y="7911"/>
                  </a:lnTo>
                  <a:lnTo>
                    <a:pt x="113048" y="7773"/>
                  </a:lnTo>
                  <a:lnTo>
                    <a:pt x="114611" y="7546"/>
                  </a:lnTo>
                  <a:lnTo>
                    <a:pt x="116011" y="8420"/>
                  </a:lnTo>
                  <a:lnTo>
                    <a:pt x="116430" y="9457"/>
                  </a:lnTo>
                  <a:lnTo>
                    <a:pt x="116166" y="9937"/>
                  </a:lnTo>
                  <a:lnTo>
                    <a:pt x="115777" y="10063"/>
                  </a:lnTo>
                  <a:lnTo>
                    <a:pt x="116003" y="10661"/>
                  </a:lnTo>
                  <a:lnTo>
                    <a:pt x="116594" y="10921"/>
                  </a:lnTo>
                  <a:lnTo>
                    <a:pt x="117763" y="11765"/>
                  </a:lnTo>
                  <a:lnTo>
                    <a:pt x="118006" y="12055"/>
                  </a:lnTo>
                  <a:lnTo>
                    <a:pt x="119091" y="12268"/>
                  </a:lnTo>
                  <a:lnTo>
                    <a:pt x="119941" y="11863"/>
                  </a:lnTo>
                  <a:lnTo>
                    <a:pt x="120197" y="10978"/>
                  </a:lnTo>
                  <a:lnTo>
                    <a:pt x="120185" y="10840"/>
                  </a:lnTo>
                  <a:lnTo>
                    <a:pt x="119842" y="10338"/>
                  </a:lnTo>
                  <a:lnTo>
                    <a:pt x="119976" y="10175"/>
                  </a:lnTo>
                  <a:lnTo>
                    <a:pt x="120860" y="10013"/>
                  </a:lnTo>
                  <a:lnTo>
                    <a:pt x="121245" y="10091"/>
                  </a:lnTo>
                  <a:lnTo>
                    <a:pt x="122306" y="10503"/>
                  </a:lnTo>
                  <a:lnTo>
                    <a:pt x="122696" y="9828"/>
                  </a:lnTo>
                  <a:lnTo>
                    <a:pt x="122394" y="9050"/>
                  </a:lnTo>
                  <a:lnTo>
                    <a:pt x="122214" y="8883"/>
                  </a:lnTo>
                  <a:lnTo>
                    <a:pt x="121615" y="8708"/>
                  </a:lnTo>
                  <a:lnTo>
                    <a:pt x="120852" y="8302"/>
                  </a:lnTo>
                  <a:lnTo>
                    <a:pt x="120388" y="7811"/>
                  </a:lnTo>
                  <a:lnTo>
                    <a:pt x="119675" y="7361"/>
                  </a:lnTo>
                  <a:lnTo>
                    <a:pt x="119046" y="7137"/>
                  </a:lnTo>
                  <a:lnTo>
                    <a:pt x="118610" y="7238"/>
                  </a:lnTo>
                  <a:lnTo>
                    <a:pt x="118049" y="6899"/>
                  </a:lnTo>
                  <a:lnTo>
                    <a:pt x="118288" y="6394"/>
                  </a:lnTo>
                  <a:lnTo>
                    <a:pt x="118481" y="6241"/>
                  </a:lnTo>
                  <a:lnTo>
                    <a:pt x="119013" y="6461"/>
                  </a:lnTo>
                  <a:lnTo>
                    <a:pt x="120250" y="6692"/>
                  </a:lnTo>
                  <a:lnTo>
                    <a:pt x="120258" y="6550"/>
                  </a:lnTo>
                  <a:lnTo>
                    <a:pt x="119948" y="6227"/>
                  </a:lnTo>
                  <a:lnTo>
                    <a:pt x="119802" y="5457"/>
                  </a:lnTo>
                  <a:lnTo>
                    <a:pt x="119798" y="4959"/>
                  </a:lnTo>
                  <a:lnTo>
                    <a:pt x="119488" y="4676"/>
                  </a:lnTo>
                  <a:lnTo>
                    <a:pt x="119514" y="4463"/>
                  </a:lnTo>
                  <a:lnTo>
                    <a:pt x="120440" y="4434"/>
                  </a:lnTo>
                  <a:lnTo>
                    <a:pt x="121610" y="4223"/>
                  </a:lnTo>
                  <a:lnTo>
                    <a:pt x="123663" y="4384"/>
                  </a:lnTo>
                  <a:lnTo>
                    <a:pt x="125714" y="4903"/>
                  </a:lnTo>
                  <a:lnTo>
                    <a:pt x="127560" y="6360"/>
                  </a:lnTo>
                  <a:lnTo>
                    <a:pt x="127832" y="6505"/>
                  </a:lnTo>
                  <a:lnTo>
                    <a:pt x="128876" y="6553"/>
                  </a:lnTo>
                  <a:lnTo>
                    <a:pt x="129111" y="6557"/>
                  </a:lnTo>
                  <a:lnTo>
                    <a:pt x="130054" y="6895"/>
                  </a:lnTo>
                  <a:lnTo>
                    <a:pt x="130947" y="7326"/>
                  </a:lnTo>
                  <a:lnTo>
                    <a:pt x="132176" y="7382"/>
                  </a:lnTo>
                  <a:lnTo>
                    <a:pt x="131558" y="4595"/>
                  </a:lnTo>
                  <a:lnTo>
                    <a:pt x="133987" y="4135"/>
                  </a:lnTo>
                  <a:lnTo>
                    <a:pt x="135102" y="4932"/>
                  </a:lnTo>
                  <a:lnTo>
                    <a:pt x="135731" y="5471"/>
                  </a:lnTo>
                  <a:lnTo>
                    <a:pt x="136347" y="6085"/>
                  </a:lnTo>
                  <a:lnTo>
                    <a:pt x="137524" y="7473"/>
                  </a:lnTo>
                  <a:lnTo>
                    <a:pt x="138316" y="7930"/>
                  </a:lnTo>
                  <a:lnTo>
                    <a:pt x="138462" y="7936"/>
                  </a:lnTo>
                  <a:lnTo>
                    <a:pt x="138890" y="7161"/>
                  </a:lnTo>
                  <a:lnTo>
                    <a:pt x="137115" y="5029"/>
                  </a:lnTo>
                  <a:lnTo>
                    <a:pt x="137203" y="4866"/>
                  </a:lnTo>
                  <a:lnTo>
                    <a:pt x="137735" y="4494"/>
                  </a:lnTo>
                  <a:lnTo>
                    <a:pt x="138498" y="5223"/>
                  </a:lnTo>
                  <a:lnTo>
                    <a:pt x="138594" y="5041"/>
                  </a:lnTo>
                  <a:lnTo>
                    <a:pt x="138432" y="4037"/>
                  </a:lnTo>
                  <a:lnTo>
                    <a:pt x="138302" y="3725"/>
                  </a:lnTo>
                  <a:lnTo>
                    <a:pt x="138061" y="3397"/>
                  </a:lnTo>
                  <a:lnTo>
                    <a:pt x="139693" y="3100"/>
                  </a:lnTo>
                  <a:lnTo>
                    <a:pt x="139973" y="2901"/>
                  </a:lnTo>
                  <a:lnTo>
                    <a:pt x="141050" y="2661"/>
                  </a:lnTo>
                  <a:lnTo>
                    <a:pt x="143567" y="2315"/>
                  </a:lnTo>
                  <a:lnTo>
                    <a:pt x="144351" y="3593"/>
                  </a:lnTo>
                  <a:lnTo>
                    <a:pt x="144385" y="3965"/>
                  </a:lnTo>
                  <a:lnTo>
                    <a:pt x="145211" y="4284"/>
                  </a:lnTo>
                  <a:lnTo>
                    <a:pt x="145513" y="4221"/>
                  </a:lnTo>
                  <a:lnTo>
                    <a:pt x="146071" y="4898"/>
                  </a:lnTo>
                  <a:lnTo>
                    <a:pt x="146046" y="5634"/>
                  </a:lnTo>
                  <a:lnTo>
                    <a:pt x="145836" y="5864"/>
                  </a:lnTo>
                  <a:lnTo>
                    <a:pt x="145509" y="5965"/>
                  </a:lnTo>
                  <a:lnTo>
                    <a:pt x="145195" y="6686"/>
                  </a:lnTo>
                  <a:lnTo>
                    <a:pt x="144885" y="7668"/>
                  </a:lnTo>
                  <a:lnTo>
                    <a:pt x="144843" y="8263"/>
                  </a:lnTo>
                  <a:lnTo>
                    <a:pt x="144798" y="9316"/>
                  </a:lnTo>
                  <a:lnTo>
                    <a:pt x="144580" y="9572"/>
                  </a:lnTo>
                  <a:lnTo>
                    <a:pt x="143750" y="9996"/>
                  </a:lnTo>
                  <a:lnTo>
                    <a:pt x="143780" y="10371"/>
                  </a:lnTo>
                  <a:lnTo>
                    <a:pt x="143621" y="10851"/>
                  </a:lnTo>
                  <a:lnTo>
                    <a:pt x="143231" y="10866"/>
                  </a:lnTo>
                  <a:lnTo>
                    <a:pt x="143412" y="11293"/>
                  </a:lnTo>
                  <a:lnTo>
                    <a:pt x="144736" y="11709"/>
                  </a:lnTo>
                  <a:lnTo>
                    <a:pt x="145520" y="11583"/>
                  </a:lnTo>
                  <a:lnTo>
                    <a:pt x="146190" y="11694"/>
                  </a:lnTo>
                  <a:lnTo>
                    <a:pt x="146768" y="11679"/>
                  </a:lnTo>
                  <a:lnTo>
                    <a:pt x="146944" y="11590"/>
                  </a:lnTo>
                  <a:lnTo>
                    <a:pt x="147656" y="11088"/>
                  </a:lnTo>
                  <a:lnTo>
                    <a:pt x="148859" y="9144"/>
                  </a:lnTo>
                  <a:lnTo>
                    <a:pt x="148921" y="8393"/>
                  </a:lnTo>
                  <a:lnTo>
                    <a:pt x="147981" y="4247"/>
                  </a:lnTo>
                  <a:lnTo>
                    <a:pt x="147689" y="2261"/>
                  </a:lnTo>
                  <a:lnTo>
                    <a:pt x="147886" y="2090"/>
                  </a:lnTo>
                  <a:lnTo>
                    <a:pt x="149223" y="1860"/>
                  </a:lnTo>
                  <a:lnTo>
                    <a:pt x="149065" y="1644"/>
                  </a:lnTo>
                  <a:lnTo>
                    <a:pt x="148817" y="1517"/>
                  </a:lnTo>
                  <a:lnTo>
                    <a:pt x="148817" y="1276"/>
                  </a:lnTo>
                  <a:lnTo>
                    <a:pt x="152910" y="484"/>
                  </a:lnTo>
                  <a:lnTo>
                    <a:pt x="153212" y="621"/>
                  </a:lnTo>
                  <a:lnTo>
                    <a:pt x="156978" y="0"/>
                  </a:lnTo>
                  <a:lnTo>
                    <a:pt x="157246" y="110"/>
                  </a:lnTo>
                  <a:lnTo>
                    <a:pt x="157616" y="894"/>
                  </a:lnTo>
                  <a:lnTo>
                    <a:pt x="158434" y="994"/>
                  </a:lnTo>
                  <a:lnTo>
                    <a:pt x="160011" y="2050"/>
                  </a:lnTo>
                  <a:lnTo>
                    <a:pt x="161278" y="3767"/>
                  </a:lnTo>
                  <a:lnTo>
                    <a:pt x="161702" y="4719"/>
                  </a:lnTo>
                  <a:lnTo>
                    <a:pt x="162151" y="4749"/>
                  </a:lnTo>
                  <a:lnTo>
                    <a:pt x="161962" y="3406"/>
                  </a:lnTo>
                  <a:lnTo>
                    <a:pt x="162528" y="3269"/>
                  </a:lnTo>
                  <a:lnTo>
                    <a:pt x="162784" y="3347"/>
                  </a:lnTo>
                  <a:lnTo>
                    <a:pt x="163203" y="3652"/>
                  </a:lnTo>
                  <a:lnTo>
                    <a:pt x="163324" y="4157"/>
                  </a:lnTo>
                  <a:lnTo>
                    <a:pt x="164293" y="4838"/>
                  </a:lnTo>
                  <a:lnTo>
                    <a:pt x="164976" y="5708"/>
                  </a:lnTo>
                  <a:lnTo>
                    <a:pt x="165609" y="6377"/>
                  </a:lnTo>
                  <a:lnTo>
                    <a:pt x="166144" y="6764"/>
                  </a:lnTo>
                  <a:lnTo>
                    <a:pt x="166397" y="7017"/>
                  </a:lnTo>
                  <a:lnTo>
                    <a:pt x="166887" y="7222"/>
                  </a:lnTo>
                  <a:lnTo>
                    <a:pt x="167101" y="7437"/>
                  </a:lnTo>
                  <a:lnTo>
                    <a:pt x="167419" y="7969"/>
                  </a:lnTo>
                  <a:lnTo>
                    <a:pt x="168048" y="8353"/>
                  </a:lnTo>
                  <a:lnTo>
                    <a:pt x="167864" y="7475"/>
                  </a:lnTo>
                  <a:lnTo>
                    <a:pt x="167118" y="6857"/>
                  </a:lnTo>
                  <a:lnTo>
                    <a:pt x="166988" y="6967"/>
                  </a:lnTo>
                  <a:lnTo>
                    <a:pt x="166817" y="5043"/>
                  </a:lnTo>
                  <a:lnTo>
                    <a:pt x="167253" y="5638"/>
                  </a:lnTo>
                  <a:lnTo>
                    <a:pt x="167352" y="6161"/>
                  </a:lnTo>
                  <a:lnTo>
                    <a:pt x="167793" y="6415"/>
                  </a:lnTo>
                  <a:lnTo>
                    <a:pt x="167491" y="6062"/>
                  </a:lnTo>
                  <a:lnTo>
                    <a:pt x="167709" y="5984"/>
                  </a:lnTo>
                  <a:lnTo>
                    <a:pt x="168372" y="6189"/>
                  </a:lnTo>
                  <a:lnTo>
                    <a:pt x="168652" y="6397"/>
                  </a:lnTo>
                  <a:lnTo>
                    <a:pt x="168829" y="6133"/>
                  </a:lnTo>
                  <a:lnTo>
                    <a:pt x="169449" y="6420"/>
                  </a:lnTo>
                  <a:lnTo>
                    <a:pt x="169717" y="6873"/>
                  </a:lnTo>
                  <a:lnTo>
                    <a:pt x="169834" y="7256"/>
                  </a:lnTo>
                  <a:lnTo>
                    <a:pt x="169251" y="7260"/>
                  </a:lnTo>
                  <a:lnTo>
                    <a:pt x="169126" y="6940"/>
                  </a:lnTo>
                  <a:lnTo>
                    <a:pt x="168988" y="6821"/>
                  </a:lnTo>
                  <a:lnTo>
                    <a:pt x="168954" y="6962"/>
                  </a:lnTo>
                  <a:lnTo>
                    <a:pt x="169134" y="7330"/>
                  </a:lnTo>
                  <a:lnTo>
                    <a:pt x="169515" y="7691"/>
                  </a:lnTo>
                  <a:lnTo>
                    <a:pt x="169729" y="7684"/>
                  </a:lnTo>
                  <a:lnTo>
                    <a:pt x="170357" y="8275"/>
                  </a:lnTo>
                  <a:lnTo>
                    <a:pt x="170802" y="8220"/>
                  </a:lnTo>
                  <a:lnTo>
                    <a:pt x="170613" y="7811"/>
                  </a:lnTo>
                  <a:lnTo>
                    <a:pt x="170702" y="7524"/>
                  </a:lnTo>
                  <a:lnTo>
                    <a:pt x="170974" y="7577"/>
                  </a:lnTo>
                  <a:lnTo>
                    <a:pt x="171150" y="7826"/>
                  </a:lnTo>
                  <a:lnTo>
                    <a:pt x="171170" y="8094"/>
                  </a:lnTo>
                  <a:lnTo>
                    <a:pt x="171363" y="8060"/>
                  </a:lnTo>
                  <a:lnTo>
                    <a:pt x="171460" y="7889"/>
                  </a:lnTo>
                  <a:lnTo>
                    <a:pt x="171297" y="7358"/>
                  </a:lnTo>
                  <a:lnTo>
                    <a:pt x="170334" y="5929"/>
                  </a:lnTo>
                  <a:lnTo>
                    <a:pt x="170267" y="5732"/>
                  </a:lnTo>
                  <a:lnTo>
                    <a:pt x="171004" y="6063"/>
                  </a:lnTo>
                  <a:lnTo>
                    <a:pt x="172123" y="6313"/>
                  </a:lnTo>
                  <a:lnTo>
                    <a:pt x="172177" y="6112"/>
                  </a:lnTo>
                  <a:lnTo>
                    <a:pt x="172121" y="5941"/>
                  </a:lnTo>
                  <a:lnTo>
                    <a:pt x="171693" y="5305"/>
                  </a:lnTo>
                  <a:lnTo>
                    <a:pt x="171630" y="5071"/>
                  </a:lnTo>
                  <a:lnTo>
                    <a:pt x="172328" y="5684"/>
                  </a:lnTo>
                  <a:lnTo>
                    <a:pt x="172776" y="5643"/>
                  </a:lnTo>
                  <a:lnTo>
                    <a:pt x="172919" y="5762"/>
                  </a:lnTo>
                  <a:lnTo>
                    <a:pt x="173443" y="5780"/>
                  </a:lnTo>
                  <a:lnTo>
                    <a:pt x="173346" y="5386"/>
                  </a:lnTo>
                  <a:lnTo>
                    <a:pt x="171945" y="3863"/>
                  </a:lnTo>
                  <a:lnTo>
                    <a:pt x="171523" y="2847"/>
                  </a:lnTo>
                  <a:lnTo>
                    <a:pt x="171715" y="3037"/>
                  </a:lnTo>
                  <a:lnTo>
                    <a:pt x="172024" y="3673"/>
                  </a:lnTo>
                  <a:lnTo>
                    <a:pt x="172222" y="3896"/>
                  </a:lnTo>
                  <a:lnTo>
                    <a:pt x="172859" y="4059"/>
                  </a:lnTo>
                  <a:lnTo>
                    <a:pt x="173379" y="433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6" name="pg487">
              <a:extLst>
                <a:ext uri="{FF2B5EF4-FFF2-40B4-BE49-F238E27FC236}">
                  <a16:creationId xmlns:a16="http://schemas.microsoft.com/office/drawing/2014/main" id="{86EAD3CB-443A-F14C-B974-A768CC7D1C2F}"/>
                </a:ext>
              </a:extLst>
            </p:cNvPr>
            <p:cNvSpPr/>
            <p:nvPr/>
          </p:nvSpPr>
          <p:spPr>
            <a:xfrm>
              <a:off x="8131532" y="2175667"/>
              <a:ext cx="29588" cy="30318"/>
            </a:xfrm>
            <a:custGeom>
              <a:avLst/>
              <a:gdLst/>
              <a:ahLst/>
              <a:cxnLst/>
              <a:rect l="0" t="0" r="0" b="0"/>
              <a:pathLst>
                <a:path w="29588" h="30318">
                  <a:moveTo>
                    <a:pt x="4800" y="5536"/>
                  </a:moveTo>
                  <a:lnTo>
                    <a:pt x="3625" y="7689"/>
                  </a:lnTo>
                  <a:lnTo>
                    <a:pt x="2606" y="7936"/>
                  </a:lnTo>
                  <a:lnTo>
                    <a:pt x="0" y="8318"/>
                  </a:lnTo>
                  <a:lnTo>
                    <a:pt x="35" y="8552"/>
                  </a:lnTo>
                  <a:lnTo>
                    <a:pt x="1083" y="13295"/>
                  </a:lnTo>
                  <a:lnTo>
                    <a:pt x="2989" y="22589"/>
                  </a:lnTo>
                  <a:lnTo>
                    <a:pt x="6620" y="21978"/>
                  </a:lnTo>
                  <a:lnTo>
                    <a:pt x="7499" y="22949"/>
                  </a:lnTo>
                  <a:lnTo>
                    <a:pt x="7885" y="23912"/>
                  </a:lnTo>
                  <a:lnTo>
                    <a:pt x="7944" y="24291"/>
                  </a:lnTo>
                  <a:lnTo>
                    <a:pt x="7918" y="25247"/>
                  </a:lnTo>
                  <a:lnTo>
                    <a:pt x="8014" y="25805"/>
                  </a:lnTo>
                  <a:lnTo>
                    <a:pt x="8421" y="26660"/>
                  </a:lnTo>
                  <a:lnTo>
                    <a:pt x="8687" y="26828"/>
                  </a:lnTo>
                  <a:lnTo>
                    <a:pt x="8599" y="27464"/>
                  </a:lnTo>
                  <a:lnTo>
                    <a:pt x="8353" y="27983"/>
                  </a:lnTo>
                  <a:lnTo>
                    <a:pt x="8599" y="27955"/>
                  </a:lnTo>
                  <a:lnTo>
                    <a:pt x="8832" y="28055"/>
                  </a:lnTo>
                  <a:lnTo>
                    <a:pt x="9326" y="28539"/>
                  </a:lnTo>
                  <a:lnTo>
                    <a:pt x="10182" y="28815"/>
                  </a:lnTo>
                  <a:lnTo>
                    <a:pt x="10706" y="28900"/>
                  </a:lnTo>
                  <a:lnTo>
                    <a:pt x="11030" y="29563"/>
                  </a:lnTo>
                  <a:lnTo>
                    <a:pt x="12072" y="30318"/>
                  </a:lnTo>
                  <a:lnTo>
                    <a:pt x="12688" y="29671"/>
                  </a:lnTo>
                  <a:lnTo>
                    <a:pt x="12885" y="29355"/>
                  </a:lnTo>
                  <a:lnTo>
                    <a:pt x="14071" y="28759"/>
                  </a:lnTo>
                  <a:lnTo>
                    <a:pt x="14937" y="29536"/>
                  </a:lnTo>
                  <a:lnTo>
                    <a:pt x="15748" y="29740"/>
                  </a:lnTo>
                  <a:lnTo>
                    <a:pt x="16093" y="29725"/>
                  </a:lnTo>
                  <a:lnTo>
                    <a:pt x="16857" y="29316"/>
                  </a:lnTo>
                  <a:lnTo>
                    <a:pt x="17406" y="29160"/>
                  </a:lnTo>
                  <a:lnTo>
                    <a:pt x="18154" y="29208"/>
                  </a:lnTo>
                  <a:lnTo>
                    <a:pt x="18516" y="29937"/>
                  </a:lnTo>
                  <a:lnTo>
                    <a:pt x="18740" y="30096"/>
                  </a:lnTo>
                  <a:lnTo>
                    <a:pt x="19696" y="29624"/>
                  </a:lnTo>
                  <a:lnTo>
                    <a:pt x="19451" y="29148"/>
                  </a:lnTo>
                  <a:lnTo>
                    <a:pt x="19060" y="28914"/>
                  </a:lnTo>
                  <a:lnTo>
                    <a:pt x="18865" y="28665"/>
                  </a:lnTo>
                  <a:lnTo>
                    <a:pt x="18810" y="27973"/>
                  </a:lnTo>
                  <a:lnTo>
                    <a:pt x="18985" y="27318"/>
                  </a:lnTo>
                  <a:lnTo>
                    <a:pt x="18939" y="27006"/>
                  </a:lnTo>
                  <a:lnTo>
                    <a:pt x="18369" y="26247"/>
                  </a:lnTo>
                  <a:lnTo>
                    <a:pt x="18057" y="25414"/>
                  </a:lnTo>
                  <a:lnTo>
                    <a:pt x="17213" y="24146"/>
                  </a:lnTo>
                  <a:lnTo>
                    <a:pt x="16331" y="23261"/>
                  </a:lnTo>
                  <a:lnTo>
                    <a:pt x="15840" y="22927"/>
                  </a:lnTo>
                  <a:lnTo>
                    <a:pt x="15340" y="22674"/>
                  </a:lnTo>
                  <a:lnTo>
                    <a:pt x="14825" y="22593"/>
                  </a:lnTo>
                  <a:lnTo>
                    <a:pt x="14367" y="22344"/>
                  </a:lnTo>
                  <a:lnTo>
                    <a:pt x="12983" y="21050"/>
                  </a:lnTo>
                  <a:lnTo>
                    <a:pt x="20061" y="19884"/>
                  </a:lnTo>
                  <a:lnTo>
                    <a:pt x="20194" y="19805"/>
                  </a:lnTo>
                  <a:lnTo>
                    <a:pt x="20385" y="19184"/>
                  </a:lnTo>
                  <a:lnTo>
                    <a:pt x="20643" y="19229"/>
                  </a:lnTo>
                  <a:lnTo>
                    <a:pt x="21488" y="19623"/>
                  </a:lnTo>
                  <a:lnTo>
                    <a:pt x="25861" y="18873"/>
                  </a:lnTo>
                  <a:lnTo>
                    <a:pt x="26236" y="18691"/>
                  </a:lnTo>
                  <a:lnTo>
                    <a:pt x="26648" y="18289"/>
                  </a:lnTo>
                  <a:lnTo>
                    <a:pt x="26032" y="17899"/>
                  </a:lnTo>
                  <a:lnTo>
                    <a:pt x="25858" y="17194"/>
                  </a:lnTo>
                  <a:lnTo>
                    <a:pt x="26049" y="17125"/>
                  </a:lnTo>
                  <a:lnTo>
                    <a:pt x="26220" y="17207"/>
                  </a:lnTo>
                  <a:lnTo>
                    <a:pt x="26594" y="17620"/>
                  </a:lnTo>
                  <a:lnTo>
                    <a:pt x="26735" y="18107"/>
                  </a:lnTo>
                  <a:lnTo>
                    <a:pt x="27438" y="19220"/>
                  </a:lnTo>
                  <a:lnTo>
                    <a:pt x="27970" y="19402"/>
                  </a:lnTo>
                  <a:lnTo>
                    <a:pt x="29497" y="19280"/>
                  </a:lnTo>
                  <a:lnTo>
                    <a:pt x="29588" y="18060"/>
                  </a:lnTo>
                  <a:lnTo>
                    <a:pt x="29119" y="17580"/>
                  </a:lnTo>
                  <a:lnTo>
                    <a:pt x="28392" y="17208"/>
                  </a:lnTo>
                  <a:lnTo>
                    <a:pt x="27411" y="16419"/>
                  </a:lnTo>
                  <a:lnTo>
                    <a:pt x="27294" y="16256"/>
                  </a:lnTo>
                  <a:lnTo>
                    <a:pt x="27310" y="15953"/>
                  </a:lnTo>
                  <a:lnTo>
                    <a:pt x="27500" y="15953"/>
                  </a:lnTo>
                  <a:lnTo>
                    <a:pt x="27374" y="15344"/>
                  </a:lnTo>
                  <a:lnTo>
                    <a:pt x="26263" y="14224"/>
                  </a:lnTo>
                  <a:lnTo>
                    <a:pt x="26059" y="14105"/>
                  </a:lnTo>
                  <a:lnTo>
                    <a:pt x="25576" y="14202"/>
                  </a:lnTo>
                  <a:lnTo>
                    <a:pt x="25472" y="14540"/>
                  </a:lnTo>
                  <a:lnTo>
                    <a:pt x="25339" y="14611"/>
                  </a:lnTo>
                  <a:lnTo>
                    <a:pt x="24952" y="14544"/>
                  </a:lnTo>
                  <a:lnTo>
                    <a:pt x="24348" y="14149"/>
                  </a:lnTo>
                  <a:lnTo>
                    <a:pt x="23924" y="14201"/>
                  </a:lnTo>
                  <a:lnTo>
                    <a:pt x="23466" y="14361"/>
                  </a:lnTo>
                  <a:lnTo>
                    <a:pt x="23224" y="14651"/>
                  </a:lnTo>
                  <a:lnTo>
                    <a:pt x="22920" y="14818"/>
                  </a:lnTo>
                  <a:lnTo>
                    <a:pt x="22650" y="14703"/>
                  </a:lnTo>
                  <a:lnTo>
                    <a:pt x="22308" y="14119"/>
                  </a:lnTo>
                  <a:lnTo>
                    <a:pt x="21938" y="13918"/>
                  </a:lnTo>
                  <a:lnTo>
                    <a:pt x="19619" y="13799"/>
                  </a:lnTo>
                  <a:lnTo>
                    <a:pt x="19278" y="14019"/>
                  </a:lnTo>
                  <a:lnTo>
                    <a:pt x="17853" y="12394"/>
                  </a:lnTo>
                  <a:lnTo>
                    <a:pt x="17736" y="11713"/>
                  </a:lnTo>
                  <a:lnTo>
                    <a:pt x="17798" y="10516"/>
                  </a:lnTo>
                  <a:lnTo>
                    <a:pt x="17911" y="9898"/>
                  </a:lnTo>
                  <a:lnTo>
                    <a:pt x="18394" y="9028"/>
                  </a:lnTo>
                  <a:lnTo>
                    <a:pt x="18997" y="8239"/>
                  </a:lnTo>
                  <a:lnTo>
                    <a:pt x="19010" y="7838"/>
                  </a:lnTo>
                  <a:lnTo>
                    <a:pt x="18926" y="7388"/>
                  </a:lnTo>
                  <a:lnTo>
                    <a:pt x="18714" y="7574"/>
                  </a:lnTo>
                  <a:lnTo>
                    <a:pt x="18039" y="7845"/>
                  </a:lnTo>
                  <a:lnTo>
                    <a:pt x="17152" y="7868"/>
                  </a:lnTo>
                  <a:lnTo>
                    <a:pt x="16566" y="7295"/>
                  </a:lnTo>
                  <a:lnTo>
                    <a:pt x="16192" y="5458"/>
                  </a:lnTo>
                  <a:lnTo>
                    <a:pt x="13597" y="5910"/>
                  </a:lnTo>
                  <a:lnTo>
                    <a:pt x="13368" y="5728"/>
                  </a:lnTo>
                  <a:lnTo>
                    <a:pt x="12809" y="5062"/>
                  </a:lnTo>
                  <a:lnTo>
                    <a:pt x="11926" y="3552"/>
                  </a:lnTo>
                  <a:lnTo>
                    <a:pt x="11898" y="2972"/>
                  </a:lnTo>
                  <a:lnTo>
                    <a:pt x="12211" y="1927"/>
                  </a:lnTo>
                  <a:lnTo>
                    <a:pt x="12612" y="1663"/>
                  </a:lnTo>
                  <a:lnTo>
                    <a:pt x="12641" y="941"/>
                  </a:lnTo>
                  <a:lnTo>
                    <a:pt x="12233" y="614"/>
                  </a:lnTo>
                  <a:lnTo>
                    <a:pt x="11916" y="632"/>
                  </a:lnTo>
                  <a:lnTo>
                    <a:pt x="11512" y="506"/>
                  </a:lnTo>
                  <a:lnTo>
                    <a:pt x="11270" y="379"/>
                  </a:lnTo>
                  <a:lnTo>
                    <a:pt x="11083" y="152"/>
                  </a:lnTo>
                  <a:lnTo>
                    <a:pt x="10716" y="0"/>
                  </a:lnTo>
                  <a:lnTo>
                    <a:pt x="9886" y="278"/>
                  </a:lnTo>
                  <a:lnTo>
                    <a:pt x="9570" y="306"/>
                  </a:lnTo>
                  <a:lnTo>
                    <a:pt x="9236" y="293"/>
                  </a:lnTo>
                  <a:lnTo>
                    <a:pt x="8548" y="497"/>
                  </a:lnTo>
                  <a:lnTo>
                    <a:pt x="7980" y="817"/>
                  </a:lnTo>
                  <a:lnTo>
                    <a:pt x="6292" y="3888"/>
                  </a:lnTo>
                  <a:lnTo>
                    <a:pt x="6266" y="4368"/>
                  </a:lnTo>
                  <a:lnTo>
                    <a:pt x="5466" y="509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7" name="pg488">
              <a:extLst>
                <a:ext uri="{FF2B5EF4-FFF2-40B4-BE49-F238E27FC236}">
                  <a16:creationId xmlns:a16="http://schemas.microsoft.com/office/drawing/2014/main" id="{8F51F6DC-5A44-9A46-9610-05D47F12A305}"/>
                </a:ext>
              </a:extLst>
            </p:cNvPr>
            <p:cNvSpPr/>
            <p:nvPr/>
          </p:nvSpPr>
          <p:spPr>
            <a:xfrm>
              <a:off x="8233801" y="2123726"/>
              <a:ext cx="1039" cy="1089"/>
            </a:xfrm>
            <a:custGeom>
              <a:avLst/>
              <a:gdLst/>
              <a:ahLst/>
              <a:cxnLst/>
              <a:rect l="0" t="0" r="0" b="0"/>
              <a:pathLst>
                <a:path w="1039" h="1089">
                  <a:moveTo>
                    <a:pt x="695" y="1089"/>
                  </a:moveTo>
                  <a:lnTo>
                    <a:pt x="892" y="1030"/>
                  </a:lnTo>
                  <a:lnTo>
                    <a:pt x="1039" y="862"/>
                  </a:lnTo>
                  <a:lnTo>
                    <a:pt x="972" y="316"/>
                  </a:lnTo>
                  <a:lnTo>
                    <a:pt x="809" y="156"/>
                  </a:lnTo>
                  <a:lnTo>
                    <a:pt x="415" y="0"/>
                  </a:lnTo>
                  <a:lnTo>
                    <a:pt x="16" y="115"/>
                  </a:lnTo>
                  <a:lnTo>
                    <a:pt x="0" y="654"/>
                  </a:lnTo>
                  <a:lnTo>
                    <a:pt x="255" y="107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8" name="pg489">
              <a:extLst>
                <a:ext uri="{FF2B5EF4-FFF2-40B4-BE49-F238E27FC236}">
                  <a16:creationId xmlns:a16="http://schemas.microsoft.com/office/drawing/2014/main" id="{16691755-92C0-3348-A299-81E430C2D2C1}"/>
                </a:ext>
              </a:extLst>
            </p:cNvPr>
            <p:cNvSpPr/>
            <p:nvPr/>
          </p:nvSpPr>
          <p:spPr>
            <a:xfrm>
              <a:off x="8231901" y="2121395"/>
              <a:ext cx="859" cy="1215"/>
            </a:xfrm>
            <a:custGeom>
              <a:avLst/>
              <a:gdLst/>
              <a:ahLst/>
              <a:cxnLst/>
              <a:rect l="0" t="0" r="0" b="0"/>
              <a:pathLst>
                <a:path w="859" h="1215">
                  <a:moveTo>
                    <a:pt x="771" y="1215"/>
                  </a:moveTo>
                  <a:lnTo>
                    <a:pt x="859" y="970"/>
                  </a:lnTo>
                  <a:lnTo>
                    <a:pt x="498" y="78"/>
                  </a:lnTo>
                  <a:lnTo>
                    <a:pt x="301" y="0"/>
                  </a:lnTo>
                  <a:lnTo>
                    <a:pt x="0" y="237"/>
                  </a:lnTo>
                  <a:lnTo>
                    <a:pt x="46" y="46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9" name="pg490">
              <a:extLst>
                <a:ext uri="{FF2B5EF4-FFF2-40B4-BE49-F238E27FC236}">
                  <a16:creationId xmlns:a16="http://schemas.microsoft.com/office/drawing/2014/main" id="{4895DC10-7919-2248-ACA0-BDCF63016A4C}"/>
                </a:ext>
              </a:extLst>
            </p:cNvPr>
            <p:cNvSpPr/>
            <p:nvPr/>
          </p:nvSpPr>
          <p:spPr>
            <a:xfrm>
              <a:off x="5372288" y="3953854"/>
              <a:ext cx="183706" cy="139728"/>
            </a:xfrm>
            <a:custGeom>
              <a:avLst/>
              <a:gdLst/>
              <a:ahLst/>
              <a:cxnLst/>
              <a:rect l="0" t="0" r="0" b="0"/>
              <a:pathLst>
                <a:path w="183706" h="139728">
                  <a:moveTo>
                    <a:pt x="60770" y="42470"/>
                  </a:moveTo>
                  <a:lnTo>
                    <a:pt x="60842" y="38357"/>
                  </a:lnTo>
                  <a:lnTo>
                    <a:pt x="61312" y="38230"/>
                  </a:lnTo>
                  <a:lnTo>
                    <a:pt x="61706" y="38219"/>
                  </a:lnTo>
                  <a:lnTo>
                    <a:pt x="62696" y="37459"/>
                  </a:lnTo>
                  <a:lnTo>
                    <a:pt x="62963" y="36986"/>
                  </a:lnTo>
                  <a:lnTo>
                    <a:pt x="62952" y="36327"/>
                  </a:lnTo>
                  <a:lnTo>
                    <a:pt x="64522" y="36007"/>
                  </a:lnTo>
                  <a:lnTo>
                    <a:pt x="64799" y="36685"/>
                  </a:lnTo>
                  <a:lnTo>
                    <a:pt x="64934" y="36808"/>
                  </a:lnTo>
                  <a:lnTo>
                    <a:pt x="65262" y="36899"/>
                  </a:lnTo>
                  <a:lnTo>
                    <a:pt x="66003" y="36186"/>
                  </a:lnTo>
                  <a:lnTo>
                    <a:pt x="66504" y="35434"/>
                  </a:lnTo>
                  <a:lnTo>
                    <a:pt x="66755" y="34613"/>
                  </a:lnTo>
                  <a:lnTo>
                    <a:pt x="67663" y="34603"/>
                  </a:lnTo>
                  <a:lnTo>
                    <a:pt x="67783" y="32585"/>
                  </a:lnTo>
                  <a:lnTo>
                    <a:pt x="67922" y="32313"/>
                  </a:lnTo>
                  <a:lnTo>
                    <a:pt x="67975" y="32041"/>
                  </a:lnTo>
                  <a:lnTo>
                    <a:pt x="68185" y="31781"/>
                  </a:lnTo>
                  <a:lnTo>
                    <a:pt x="68874" y="31736"/>
                  </a:lnTo>
                  <a:lnTo>
                    <a:pt x="69574" y="31819"/>
                  </a:lnTo>
                  <a:lnTo>
                    <a:pt x="69610" y="31584"/>
                  </a:lnTo>
                  <a:lnTo>
                    <a:pt x="69855" y="31189"/>
                  </a:lnTo>
                  <a:lnTo>
                    <a:pt x="70380" y="31096"/>
                  </a:lnTo>
                  <a:lnTo>
                    <a:pt x="71023" y="31099"/>
                  </a:lnTo>
                  <a:lnTo>
                    <a:pt x="71076" y="30660"/>
                  </a:lnTo>
                  <a:lnTo>
                    <a:pt x="71206" y="30531"/>
                  </a:lnTo>
                  <a:lnTo>
                    <a:pt x="72231" y="30514"/>
                  </a:lnTo>
                  <a:lnTo>
                    <a:pt x="72476" y="30395"/>
                  </a:lnTo>
                  <a:lnTo>
                    <a:pt x="74405" y="28766"/>
                  </a:lnTo>
                  <a:lnTo>
                    <a:pt x="76135" y="28781"/>
                  </a:lnTo>
                  <a:lnTo>
                    <a:pt x="76690" y="30319"/>
                  </a:lnTo>
                  <a:lnTo>
                    <a:pt x="76679" y="31153"/>
                  </a:lnTo>
                  <a:lnTo>
                    <a:pt x="77034" y="30889"/>
                  </a:lnTo>
                  <a:lnTo>
                    <a:pt x="78800" y="29183"/>
                  </a:lnTo>
                  <a:lnTo>
                    <a:pt x="79561" y="28073"/>
                  </a:lnTo>
                  <a:lnTo>
                    <a:pt x="80378" y="27235"/>
                  </a:lnTo>
                  <a:lnTo>
                    <a:pt x="81302" y="26122"/>
                  </a:lnTo>
                  <a:lnTo>
                    <a:pt x="81875" y="25302"/>
                  </a:lnTo>
                  <a:lnTo>
                    <a:pt x="82330" y="24920"/>
                  </a:lnTo>
                  <a:lnTo>
                    <a:pt x="83428" y="27931"/>
                  </a:lnTo>
                  <a:lnTo>
                    <a:pt x="83477" y="28288"/>
                  </a:lnTo>
                  <a:lnTo>
                    <a:pt x="83234" y="29034"/>
                  </a:lnTo>
                  <a:lnTo>
                    <a:pt x="83405" y="29188"/>
                  </a:lnTo>
                  <a:lnTo>
                    <a:pt x="83892" y="29266"/>
                  </a:lnTo>
                  <a:lnTo>
                    <a:pt x="84396" y="29657"/>
                  </a:lnTo>
                  <a:lnTo>
                    <a:pt x="85181" y="30462"/>
                  </a:lnTo>
                  <a:lnTo>
                    <a:pt x="85837" y="31238"/>
                  </a:lnTo>
                  <a:lnTo>
                    <a:pt x="86448" y="32329"/>
                  </a:lnTo>
                  <a:lnTo>
                    <a:pt x="87117" y="33289"/>
                  </a:lnTo>
                  <a:lnTo>
                    <a:pt x="87137" y="33522"/>
                  </a:lnTo>
                  <a:lnTo>
                    <a:pt x="86195" y="34735"/>
                  </a:lnTo>
                  <a:lnTo>
                    <a:pt x="85371" y="34072"/>
                  </a:lnTo>
                  <a:lnTo>
                    <a:pt x="85050" y="33935"/>
                  </a:lnTo>
                  <a:lnTo>
                    <a:pt x="84935" y="35495"/>
                  </a:lnTo>
                  <a:lnTo>
                    <a:pt x="86412" y="36534"/>
                  </a:lnTo>
                  <a:lnTo>
                    <a:pt x="89264" y="36916"/>
                  </a:lnTo>
                  <a:lnTo>
                    <a:pt x="90847" y="37013"/>
                  </a:lnTo>
                  <a:lnTo>
                    <a:pt x="91334" y="37124"/>
                  </a:lnTo>
                  <a:lnTo>
                    <a:pt x="92215" y="36856"/>
                  </a:lnTo>
                  <a:lnTo>
                    <a:pt x="93546" y="35802"/>
                  </a:lnTo>
                  <a:lnTo>
                    <a:pt x="94419" y="35782"/>
                  </a:lnTo>
                  <a:lnTo>
                    <a:pt x="94426" y="34566"/>
                  </a:lnTo>
                  <a:lnTo>
                    <a:pt x="100935" y="34626"/>
                  </a:lnTo>
                  <a:lnTo>
                    <a:pt x="107971" y="34683"/>
                  </a:lnTo>
                  <a:lnTo>
                    <a:pt x="107984" y="34200"/>
                  </a:lnTo>
                  <a:lnTo>
                    <a:pt x="108119" y="33627"/>
                  </a:lnTo>
                  <a:lnTo>
                    <a:pt x="108395" y="32925"/>
                  </a:lnTo>
                  <a:lnTo>
                    <a:pt x="108974" y="32881"/>
                  </a:lnTo>
                  <a:lnTo>
                    <a:pt x="109212" y="32367"/>
                  </a:lnTo>
                  <a:lnTo>
                    <a:pt x="112428" y="32352"/>
                  </a:lnTo>
                  <a:lnTo>
                    <a:pt x="112535" y="30002"/>
                  </a:lnTo>
                  <a:lnTo>
                    <a:pt x="115651" y="30035"/>
                  </a:lnTo>
                  <a:lnTo>
                    <a:pt x="115566" y="30197"/>
                  </a:lnTo>
                  <a:lnTo>
                    <a:pt x="115615" y="30390"/>
                  </a:lnTo>
                  <a:lnTo>
                    <a:pt x="116176" y="31195"/>
                  </a:lnTo>
                  <a:lnTo>
                    <a:pt x="116659" y="31482"/>
                  </a:lnTo>
                  <a:lnTo>
                    <a:pt x="116986" y="31561"/>
                  </a:lnTo>
                  <a:lnTo>
                    <a:pt x="118395" y="34811"/>
                  </a:lnTo>
                  <a:lnTo>
                    <a:pt x="121764" y="34786"/>
                  </a:lnTo>
                  <a:lnTo>
                    <a:pt x="121743" y="25320"/>
                  </a:lnTo>
                  <a:lnTo>
                    <a:pt x="121751" y="12075"/>
                  </a:lnTo>
                  <a:lnTo>
                    <a:pt x="121768" y="11156"/>
                  </a:lnTo>
                  <a:lnTo>
                    <a:pt x="121874" y="10971"/>
                  </a:lnTo>
                  <a:lnTo>
                    <a:pt x="122567" y="10892"/>
                  </a:lnTo>
                  <a:lnTo>
                    <a:pt x="123130" y="10959"/>
                  </a:lnTo>
                  <a:lnTo>
                    <a:pt x="123286" y="11518"/>
                  </a:lnTo>
                  <a:lnTo>
                    <a:pt x="123415" y="11637"/>
                  </a:lnTo>
                  <a:lnTo>
                    <a:pt x="124304" y="12013"/>
                  </a:lnTo>
                  <a:lnTo>
                    <a:pt x="124439" y="12337"/>
                  </a:lnTo>
                  <a:lnTo>
                    <a:pt x="124831" y="12687"/>
                  </a:lnTo>
                  <a:lnTo>
                    <a:pt x="125425" y="12899"/>
                  </a:lnTo>
                  <a:lnTo>
                    <a:pt x="126023" y="12676"/>
                  </a:lnTo>
                  <a:lnTo>
                    <a:pt x="126937" y="12911"/>
                  </a:lnTo>
                  <a:lnTo>
                    <a:pt x="129256" y="14140"/>
                  </a:lnTo>
                  <a:lnTo>
                    <a:pt x="129662" y="14718"/>
                  </a:lnTo>
                  <a:lnTo>
                    <a:pt x="129914" y="14703"/>
                  </a:lnTo>
                  <a:lnTo>
                    <a:pt x="129900" y="14159"/>
                  </a:lnTo>
                  <a:lnTo>
                    <a:pt x="129339" y="11183"/>
                  </a:lnTo>
                  <a:lnTo>
                    <a:pt x="129239" y="10955"/>
                  </a:lnTo>
                  <a:lnTo>
                    <a:pt x="128876" y="10728"/>
                  </a:lnTo>
                  <a:lnTo>
                    <a:pt x="128542" y="10624"/>
                  </a:lnTo>
                  <a:lnTo>
                    <a:pt x="127257" y="9104"/>
                  </a:lnTo>
                  <a:lnTo>
                    <a:pt x="126603" y="7848"/>
                  </a:lnTo>
                  <a:lnTo>
                    <a:pt x="125670" y="5624"/>
                  </a:lnTo>
                  <a:lnTo>
                    <a:pt x="124819" y="4600"/>
                  </a:lnTo>
                  <a:lnTo>
                    <a:pt x="124726" y="3818"/>
                  </a:lnTo>
                  <a:lnTo>
                    <a:pt x="129950" y="3837"/>
                  </a:lnTo>
                  <a:lnTo>
                    <a:pt x="130498" y="3930"/>
                  </a:lnTo>
                  <a:lnTo>
                    <a:pt x="130857" y="4373"/>
                  </a:lnTo>
                  <a:lnTo>
                    <a:pt x="130914" y="4571"/>
                  </a:lnTo>
                  <a:lnTo>
                    <a:pt x="130963" y="6243"/>
                  </a:lnTo>
                  <a:lnTo>
                    <a:pt x="135704" y="6222"/>
                  </a:lnTo>
                  <a:lnTo>
                    <a:pt x="135518" y="4996"/>
                  </a:lnTo>
                  <a:lnTo>
                    <a:pt x="135201" y="4029"/>
                  </a:lnTo>
                  <a:lnTo>
                    <a:pt x="134870" y="3324"/>
                  </a:lnTo>
                  <a:lnTo>
                    <a:pt x="134652" y="3097"/>
                  </a:lnTo>
                  <a:lnTo>
                    <a:pt x="134556" y="2326"/>
                  </a:lnTo>
                  <a:lnTo>
                    <a:pt x="136165" y="2575"/>
                  </a:lnTo>
                  <a:lnTo>
                    <a:pt x="138081" y="2608"/>
                  </a:lnTo>
                  <a:lnTo>
                    <a:pt x="139840" y="1795"/>
                  </a:lnTo>
                  <a:lnTo>
                    <a:pt x="140876" y="826"/>
                  </a:lnTo>
                  <a:lnTo>
                    <a:pt x="140965" y="279"/>
                  </a:lnTo>
                  <a:lnTo>
                    <a:pt x="141193" y="89"/>
                  </a:lnTo>
                  <a:lnTo>
                    <a:pt x="141438" y="0"/>
                  </a:lnTo>
                  <a:lnTo>
                    <a:pt x="141823" y="59"/>
                  </a:lnTo>
                  <a:lnTo>
                    <a:pt x="142183" y="253"/>
                  </a:lnTo>
                  <a:lnTo>
                    <a:pt x="143041" y="178"/>
                  </a:lnTo>
                  <a:lnTo>
                    <a:pt x="143240" y="338"/>
                  </a:lnTo>
                  <a:lnTo>
                    <a:pt x="143344" y="1378"/>
                  </a:lnTo>
                  <a:lnTo>
                    <a:pt x="142731" y="2026"/>
                  </a:lnTo>
                  <a:lnTo>
                    <a:pt x="142542" y="2037"/>
                  </a:lnTo>
                  <a:lnTo>
                    <a:pt x="141684" y="3322"/>
                  </a:lnTo>
                  <a:lnTo>
                    <a:pt x="142068" y="4253"/>
                  </a:lnTo>
                  <a:lnTo>
                    <a:pt x="142421" y="4581"/>
                  </a:lnTo>
                  <a:lnTo>
                    <a:pt x="142702" y="4655"/>
                  </a:lnTo>
                  <a:lnTo>
                    <a:pt x="144041" y="4555"/>
                  </a:lnTo>
                  <a:lnTo>
                    <a:pt x="144268" y="4629"/>
                  </a:lnTo>
                  <a:lnTo>
                    <a:pt x="144436" y="4890"/>
                  </a:lnTo>
                  <a:lnTo>
                    <a:pt x="144464" y="5084"/>
                  </a:lnTo>
                  <a:lnTo>
                    <a:pt x="144073" y="5281"/>
                  </a:lnTo>
                  <a:lnTo>
                    <a:pt x="143875" y="5837"/>
                  </a:lnTo>
                  <a:lnTo>
                    <a:pt x="144726" y="5984"/>
                  </a:lnTo>
                  <a:lnTo>
                    <a:pt x="147414" y="5804"/>
                  </a:lnTo>
                  <a:lnTo>
                    <a:pt x="147654" y="5787"/>
                  </a:lnTo>
                  <a:lnTo>
                    <a:pt x="148010" y="5763"/>
                  </a:lnTo>
                  <a:lnTo>
                    <a:pt x="148012" y="5960"/>
                  </a:lnTo>
                  <a:lnTo>
                    <a:pt x="147735" y="6504"/>
                  </a:lnTo>
                  <a:lnTo>
                    <a:pt x="147667" y="6656"/>
                  </a:lnTo>
                  <a:lnTo>
                    <a:pt x="147544" y="7084"/>
                  </a:lnTo>
                  <a:lnTo>
                    <a:pt x="146413" y="11441"/>
                  </a:lnTo>
                  <a:lnTo>
                    <a:pt x="146321" y="11834"/>
                  </a:lnTo>
                  <a:lnTo>
                    <a:pt x="146113" y="12249"/>
                  </a:lnTo>
                  <a:lnTo>
                    <a:pt x="145896" y="12916"/>
                  </a:lnTo>
                  <a:lnTo>
                    <a:pt x="145890" y="13756"/>
                  </a:lnTo>
                  <a:lnTo>
                    <a:pt x="146267" y="14545"/>
                  </a:lnTo>
                  <a:lnTo>
                    <a:pt x="145958" y="15065"/>
                  </a:lnTo>
                  <a:lnTo>
                    <a:pt x="145918" y="15745"/>
                  </a:lnTo>
                  <a:lnTo>
                    <a:pt x="146071" y="16548"/>
                  </a:lnTo>
                  <a:lnTo>
                    <a:pt x="146706" y="17462"/>
                  </a:lnTo>
                  <a:lnTo>
                    <a:pt x="146671" y="17818"/>
                  </a:lnTo>
                  <a:lnTo>
                    <a:pt x="146484" y="18181"/>
                  </a:lnTo>
                  <a:lnTo>
                    <a:pt x="146244" y="18148"/>
                  </a:lnTo>
                  <a:lnTo>
                    <a:pt x="146092" y="17837"/>
                  </a:lnTo>
                  <a:lnTo>
                    <a:pt x="145328" y="18062"/>
                  </a:lnTo>
                  <a:lnTo>
                    <a:pt x="144441" y="19247"/>
                  </a:lnTo>
                  <a:lnTo>
                    <a:pt x="143880" y="20331"/>
                  </a:lnTo>
                  <a:lnTo>
                    <a:pt x="143814" y="20640"/>
                  </a:lnTo>
                  <a:lnTo>
                    <a:pt x="143984" y="21560"/>
                  </a:lnTo>
                  <a:lnTo>
                    <a:pt x="144081" y="21800"/>
                  </a:lnTo>
                  <a:lnTo>
                    <a:pt x="144507" y="22318"/>
                  </a:lnTo>
                  <a:lnTo>
                    <a:pt x="144730" y="22470"/>
                  </a:lnTo>
                  <a:lnTo>
                    <a:pt x="145252" y="23266"/>
                  </a:lnTo>
                  <a:lnTo>
                    <a:pt x="145299" y="23861"/>
                  </a:lnTo>
                  <a:lnTo>
                    <a:pt x="145564" y="24691"/>
                  </a:lnTo>
                  <a:lnTo>
                    <a:pt x="146258" y="25171"/>
                  </a:lnTo>
                  <a:lnTo>
                    <a:pt x="146467" y="24953"/>
                  </a:lnTo>
                  <a:lnTo>
                    <a:pt x="146468" y="24633"/>
                  </a:lnTo>
                  <a:lnTo>
                    <a:pt x="146668" y="24149"/>
                  </a:lnTo>
                  <a:lnTo>
                    <a:pt x="147662" y="23172"/>
                  </a:lnTo>
                  <a:lnTo>
                    <a:pt x="148154" y="23170"/>
                  </a:lnTo>
                  <a:lnTo>
                    <a:pt x="148265" y="24515"/>
                  </a:lnTo>
                  <a:lnTo>
                    <a:pt x="148489" y="24427"/>
                  </a:lnTo>
                  <a:lnTo>
                    <a:pt x="148539" y="24215"/>
                  </a:lnTo>
                  <a:lnTo>
                    <a:pt x="148518" y="23813"/>
                  </a:lnTo>
                  <a:lnTo>
                    <a:pt x="148593" y="23649"/>
                  </a:lnTo>
                  <a:lnTo>
                    <a:pt x="149272" y="23422"/>
                  </a:lnTo>
                  <a:lnTo>
                    <a:pt x="149720" y="23176"/>
                  </a:lnTo>
                  <a:lnTo>
                    <a:pt x="149642" y="23042"/>
                  </a:lnTo>
                  <a:lnTo>
                    <a:pt x="149070" y="23124"/>
                  </a:lnTo>
                  <a:lnTo>
                    <a:pt x="148888" y="23224"/>
                  </a:lnTo>
                  <a:lnTo>
                    <a:pt x="148341" y="22900"/>
                  </a:lnTo>
                  <a:lnTo>
                    <a:pt x="148608" y="22613"/>
                  </a:lnTo>
                  <a:lnTo>
                    <a:pt x="148992" y="22371"/>
                  </a:lnTo>
                  <a:lnTo>
                    <a:pt x="149251" y="22431"/>
                  </a:lnTo>
                  <a:lnTo>
                    <a:pt x="149457" y="22774"/>
                  </a:lnTo>
                  <a:lnTo>
                    <a:pt x="149656" y="22849"/>
                  </a:lnTo>
                  <a:lnTo>
                    <a:pt x="150246" y="22739"/>
                  </a:lnTo>
                  <a:lnTo>
                    <a:pt x="150474" y="22607"/>
                  </a:lnTo>
                  <a:lnTo>
                    <a:pt x="151249" y="22584"/>
                  </a:lnTo>
                  <a:lnTo>
                    <a:pt x="151797" y="22684"/>
                  </a:lnTo>
                  <a:lnTo>
                    <a:pt x="152593" y="23045"/>
                  </a:lnTo>
                  <a:lnTo>
                    <a:pt x="152871" y="23090"/>
                  </a:lnTo>
                  <a:lnTo>
                    <a:pt x="153973" y="22933"/>
                  </a:lnTo>
                  <a:lnTo>
                    <a:pt x="154773" y="22572"/>
                  </a:lnTo>
                  <a:lnTo>
                    <a:pt x="155000" y="21495"/>
                  </a:lnTo>
                  <a:lnTo>
                    <a:pt x="154964" y="21279"/>
                  </a:lnTo>
                  <a:lnTo>
                    <a:pt x="155117" y="20951"/>
                  </a:lnTo>
                  <a:lnTo>
                    <a:pt x="155946" y="20560"/>
                  </a:lnTo>
                  <a:lnTo>
                    <a:pt x="157660" y="19371"/>
                  </a:lnTo>
                  <a:lnTo>
                    <a:pt x="158339" y="18775"/>
                  </a:lnTo>
                  <a:lnTo>
                    <a:pt x="158837" y="18231"/>
                  </a:lnTo>
                  <a:lnTo>
                    <a:pt x="159214" y="18041"/>
                  </a:lnTo>
                  <a:lnTo>
                    <a:pt x="159723" y="17981"/>
                  </a:lnTo>
                  <a:lnTo>
                    <a:pt x="160445" y="17206"/>
                  </a:lnTo>
                  <a:lnTo>
                    <a:pt x="160530" y="16808"/>
                  </a:lnTo>
                  <a:lnTo>
                    <a:pt x="161149" y="16242"/>
                  </a:lnTo>
                  <a:lnTo>
                    <a:pt x="161352" y="16216"/>
                  </a:lnTo>
                  <a:lnTo>
                    <a:pt x="163213" y="15423"/>
                  </a:lnTo>
                  <a:lnTo>
                    <a:pt x="163455" y="15251"/>
                  </a:lnTo>
                  <a:lnTo>
                    <a:pt x="163476" y="15084"/>
                  </a:lnTo>
                  <a:lnTo>
                    <a:pt x="163839" y="14853"/>
                  </a:lnTo>
                  <a:lnTo>
                    <a:pt x="164522" y="14801"/>
                  </a:lnTo>
                  <a:lnTo>
                    <a:pt x="165576" y="15308"/>
                  </a:lnTo>
                  <a:lnTo>
                    <a:pt x="165893" y="15571"/>
                  </a:lnTo>
                  <a:lnTo>
                    <a:pt x="166488" y="16714"/>
                  </a:lnTo>
                  <a:lnTo>
                    <a:pt x="165192" y="17283"/>
                  </a:lnTo>
                  <a:lnTo>
                    <a:pt x="165526" y="17829"/>
                  </a:lnTo>
                  <a:lnTo>
                    <a:pt x="165693" y="17962"/>
                  </a:lnTo>
                  <a:lnTo>
                    <a:pt x="166038" y="18070"/>
                  </a:lnTo>
                  <a:lnTo>
                    <a:pt x="166479" y="18069"/>
                  </a:lnTo>
                  <a:lnTo>
                    <a:pt x="167454" y="18707"/>
                  </a:lnTo>
                  <a:lnTo>
                    <a:pt x="166973" y="19653"/>
                  </a:lnTo>
                  <a:lnTo>
                    <a:pt x="166714" y="20573"/>
                  </a:lnTo>
                  <a:lnTo>
                    <a:pt x="166950" y="21810"/>
                  </a:lnTo>
                  <a:lnTo>
                    <a:pt x="167284" y="22533"/>
                  </a:lnTo>
                  <a:lnTo>
                    <a:pt x="167590" y="22905"/>
                  </a:lnTo>
                  <a:lnTo>
                    <a:pt x="168113" y="23285"/>
                  </a:lnTo>
                  <a:lnTo>
                    <a:pt x="168529" y="24171"/>
                  </a:lnTo>
                  <a:lnTo>
                    <a:pt x="169908" y="23191"/>
                  </a:lnTo>
                  <a:lnTo>
                    <a:pt x="170067" y="23361"/>
                  </a:lnTo>
                  <a:lnTo>
                    <a:pt x="169105" y="24249"/>
                  </a:lnTo>
                  <a:lnTo>
                    <a:pt x="168575" y="24448"/>
                  </a:lnTo>
                  <a:lnTo>
                    <a:pt x="168355" y="24676"/>
                  </a:lnTo>
                  <a:lnTo>
                    <a:pt x="167932" y="25484"/>
                  </a:lnTo>
                  <a:lnTo>
                    <a:pt x="167393" y="27526"/>
                  </a:lnTo>
                  <a:lnTo>
                    <a:pt x="167244" y="27877"/>
                  </a:lnTo>
                  <a:lnTo>
                    <a:pt x="166871" y="28264"/>
                  </a:lnTo>
                  <a:lnTo>
                    <a:pt x="166520" y="28905"/>
                  </a:lnTo>
                  <a:lnTo>
                    <a:pt x="166494" y="29170"/>
                  </a:lnTo>
                  <a:lnTo>
                    <a:pt x="166687" y="29889"/>
                  </a:lnTo>
                  <a:lnTo>
                    <a:pt x="166873" y="31256"/>
                  </a:lnTo>
                  <a:lnTo>
                    <a:pt x="166646" y="31692"/>
                  </a:lnTo>
                  <a:lnTo>
                    <a:pt x="166481" y="32925"/>
                  </a:lnTo>
                  <a:lnTo>
                    <a:pt x="166470" y="33559"/>
                  </a:lnTo>
                  <a:lnTo>
                    <a:pt x="166558" y="33883"/>
                  </a:lnTo>
                  <a:lnTo>
                    <a:pt x="166383" y="34135"/>
                  </a:lnTo>
                  <a:lnTo>
                    <a:pt x="166367" y="35127"/>
                  </a:lnTo>
                  <a:lnTo>
                    <a:pt x="166183" y="35432"/>
                  </a:lnTo>
                  <a:lnTo>
                    <a:pt x="165944" y="36472"/>
                  </a:lnTo>
                  <a:lnTo>
                    <a:pt x="166897" y="36397"/>
                  </a:lnTo>
                  <a:lnTo>
                    <a:pt x="167249" y="35943"/>
                  </a:lnTo>
                  <a:lnTo>
                    <a:pt x="167625" y="35201"/>
                  </a:lnTo>
                  <a:lnTo>
                    <a:pt x="167770" y="35078"/>
                  </a:lnTo>
                  <a:lnTo>
                    <a:pt x="169422" y="34694"/>
                  </a:lnTo>
                  <a:lnTo>
                    <a:pt x="170047" y="34723"/>
                  </a:lnTo>
                  <a:lnTo>
                    <a:pt x="170886" y="34034"/>
                  </a:lnTo>
                  <a:lnTo>
                    <a:pt x="171501" y="35285"/>
                  </a:lnTo>
                  <a:lnTo>
                    <a:pt x="172066" y="36265"/>
                  </a:lnTo>
                  <a:lnTo>
                    <a:pt x="172162" y="36623"/>
                  </a:lnTo>
                  <a:lnTo>
                    <a:pt x="172118" y="37204"/>
                  </a:lnTo>
                  <a:lnTo>
                    <a:pt x="172520" y="38095"/>
                  </a:lnTo>
                  <a:lnTo>
                    <a:pt x="172737" y="38235"/>
                  </a:lnTo>
                  <a:lnTo>
                    <a:pt x="172986" y="38229"/>
                  </a:lnTo>
                  <a:lnTo>
                    <a:pt x="174167" y="38174"/>
                  </a:lnTo>
                  <a:lnTo>
                    <a:pt x="174542" y="37684"/>
                  </a:lnTo>
                  <a:lnTo>
                    <a:pt x="174950" y="36686"/>
                  </a:lnTo>
                  <a:lnTo>
                    <a:pt x="174769" y="36246"/>
                  </a:lnTo>
                  <a:lnTo>
                    <a:pt x="174694" y="35479"/>
                  </a:lnTo>
                  <a:lnTo>
                    <a:pt x="175206" y="34316"/>
                  </a:lnTo>
                  <a:lnTo>
                    <a:pt x="175199" y="34145"/>
                  </a:lnTo>
                  <a:lnTo>
                    <a:pt x="174801" y="33996"/>
                  </a:lnTo>
                  <a:lnTo>
                    <a:pt x="175398" y="32606"/>
                  </a:lnTo>
                  <a:lnTo>
                    <a:pt x="174971" y="32479"/>
                  </a:lnTo>
                  <a:lnTo>
                    <a:pt x="174826" y="32006"/>
                  </a:lnTo>
                  <a:lnTo>
                    <a:pt x="175323" y="30691"/>
                  </a:lnTo>
                  <a:lnTo>
                    <a:pt x="175689" y="29935"/>
                  </a:lnTo>
                  <a:lnTo>
                    <a:pt x="176119" y="29838"/>
                  </a:lnTo>
                  <a:lnTo>
                    <a:pt x="177090" y="29935"/>
                  </a:lnTo>
                  <a:lnTo>
                    <a:pt x="177285" y="29428"/>
                  </a:lnTo>
                  <a:lnTo>
                    <a:pt x="177296" y="29198"/>
                  </a:lnTo>
                  <a:lnTo>
                    <a:pt x="176976" y="28720"/>
                  </a:lnTo>
                  <a:lnTo>
                    <a:pt x="176646" y="26802"/>
                  </a:lnTo>
                  <a:lnTo>
                    <a:pt x="177072" y="26530"/>
                  </a:lnTo>
                  <a:lnTo>
                    <a:pt x="177695" y="24883"/>
                  </a:lnTo>
                  <a:lnTo>
                    <a:pt x="177453" y="24540"/>
                  </a:lnTo>
                  <a:lnTo>
                    <a:pt x="177142" y="24361"/>
                  </a:lnTo>
                  <a:lnTo>
                    <a:pt x="177518" y="23067"/>
                  </a:lnTo>
                  <a:lnTo>
                    <a:pt x="178510" y="23094"/>
                  </a:lnTo>
                  <a:lnTo>
                    <a:pt x="180866" y="22915"/>
                  </a:lnTo>
                  <a:lnTo>
                    <a:pt x="180995" y="22920"/>
                  </a:lnTo>
                  <a:lnTo>
                    <a:pt x="181009" y="23102"/>
                  </a:lnTo>
                  <a:lnTo>
                    <a:pt x="180070" y="23377"/>
                  </a:lnTo>
                  <a:lnTo>
                    <a:pt x="179994" y="24239"/>
                  </a:lnTo>
                  <a:lnTo>
                    <a:pt x="178562" y="34440"/>
                  </a:lnTo>
                  <a:lnTo>
                    <a:pt x="178350" y="35511"/>
                  </a:lnTo>
                  <a:lnTo>
                    <a:pt x="177494" y="35356"/>
                  </a:lnTo>
                  <a:lnTo>
                    <a:pt x="176694" y="35330"/>
                  </a:lnTo>
                  <a:lnTo>
                    <a:pt x="176647" y="36451"/>
                  </a:lnTo>
                  <a:lnTo>
                    <a:pt x="177604" y="36548"/>
                  </a:lnTo>
                  <a:lnTo>
                    <a:pt x="177874" y="36489"/>
                  </a:lnTo>
                  <a:lnTo>
                    <a:pt x="178495" y="36064"/>
                  </a:lnTo>
                  <a:lnTo>
                    <a:pt x="179011" y="35941"/>
                  </a:lnTo>
                  <a:lnTo>
                    <a:pt x="179241" y="36299"/>
                  </a:lnTo>
                  <a:lnTo>
                    <a:pt x="180349" y="37205"/>
                  </a:lnTo>
                  <a:lnTo>
                    <a:pt x="180832" y="37410"/>
                  </a:lnTo>
                  <a:lnTo>
                    <a:pt x="181383" y="37455"/>
                  </a:lnTo>
                  <a:lnTo>
                    <a:pt x="182509" y="36979"/>
                  </a:lnTo>
                  <a:lnTo>
                    <a:pt x="183706" y="36113"/>
                  </a:lnTo>
                  <a:lnTo>
                    <a:pt x="183524" y="37281"/>
                  </a:lnTo>
                  <a:lnTo>
                    <a:pt x="183379" y="39560"/>
                  </a:lnTo>
                  <a:lnTo>
                    <a:pt x="182758" y="45529"/>
                  </a:lnTo>
                  <a:lnTo>
                    <a:pt x="182328" y="49662"/>
                  </a:lnTo>
                  <a:lnTo>
                    <a:pt x="182045" y="53043"/>
                  </a:lnTo>
                  <a:lnTo>
                    <a:pt x="182022" y="53531"/>
                  </a:lnTo>
                  <a:lnTo>
                    <a:pt x="181827" y="55633"/>
                  </a:lnTo>
                  <a:lnTo>
                    <a:pt x="181799" y="55764"/>
                  </a:lnTo>
                  <a:lnTo>
                    <a:pt x="181014" y="63896"/>
                  </a:lnTo>
                  <a:lnTo>
                    <a:pt x="180419" y="70049"/>
                  </a:lnTo>
                  <a:lnTo>
                    <a:pt x="180400" y="70414"/>
                  </a:lnTo>
                  <a:lnTo>
                    <a:pt x="180269" y="71544"/>
                  </a:lnTo>
                  <a:lnTo>
                    <a:pt x="180151" y="72863"/>
                  </a:lnTo>
                  <a:lnTo>
                    <a:pt x="180092" y="73520"/>
                  </a:lnTo>
                  <a:lnTo>
                    <a:pt x="180025" y="73857"/>
                  </a:lnTo>
                  <a:lnTo>
                    <a:pt x="179927" y="74850"/>
                  </a:lnTo>
                  <a:lnTo>
                    <a:pt x="179808" y="76055"/>
                  </a:lnTo>
                  <a:lnTo>
                    <a:pt x="179433" y="79845"/>
                  </a:lnTo>
                  <a:lnTo>
                    <a:pt x="179150" y="82699"/>
                  </a:lnTo>
                  <a:lnTo>
                    <a:pt x="179070" y="83354"/>
                  </a:lnTo>
                  <a:lnTo>
                    <a:pt x="176062" y="114734"/>
                  </a:lnTo>
                  <a:lnTo>
                    <a:pt x="175808" y="117377"/>
                  </a:lnTo>
                  <a:lnTo>
                    <a:pt x="175672" y="118798"/>
                  </a:lnTo>
                  <a:lnTo>
                    <a:pt x="175575" y="119809"/>
                  </a:lnTo>
                  <a:lnTo>
                    <a:pt x="175535" y="120228"/>
                  </a:lnTo>
                  <a:lnTo>
                    <a:pt x="175415" y="121481"/>
                  </a:lnTo>
                  <a:lnTo>
                    <a:pt x="175109" y="124674"/>
                  </a:lnTo>
                  <a:lnTo>
                    <a:pt x="174935" y="126488"/>
                  </a:lnTo>
                  <a:lnTo>
                    <a:pt x="174903" y="126815"/>
                  </a:lnTo>
                  <a:lnTo>
                    <a:pt x="174891" y="126947"/>
                  </a:lnTo>
                  <a:lnTo>
                    <a:pt x="174870" y="127161"/>
                  </a:lnTo>
                  <a:lnTo>
                    <a:pt x="174793" y="127960"/>
                  </a:lnTo>
                  <a:lnTo>
                    <a:pt x="174524" y="130771"/>
                  </a:lnTo>
                  <a:lnTo>
                    <a:pt x="174382" y="131933"/>
                  </a:lnTo>
                  <a:lnTo>
                    <a:pt x="174210" y="131733"/>
                  </a:lnTo>
                  <a:lnTo>
                    <a:pt x="174263" y="131252"/>
                  </a:lnTo>
                  <a:lnTo>
                    <a:pt x="174100" y="131096"/>
                  </a:lnTo>
                  <a:lnTo>
                    <a:pt x="173045" y="130574"/>
                  </a:lnTo>
                  <a:lnTo>
                    <a:pt x="172883" y="130533"/>
                  </a:lnTo>
                  <a:lnTo>
                    <a:pt x="172163" y="130984"/>
                  </a:lnTo>
                  <a:lnTo>
                    <a:pt x="171993" y="131003"/>
                  </a:lnTo>
                  <a:lnTo>
                    <a:pt x="171927" y="130507"/>
                  </a:lnTo>
                  <a:lnTo>
                    <a:pt x="171987" y="129855"/>
                  </a:lnTo>
                  <a:lnTo>
                    <a:pt x="171951" y="127072"/>
                  </a:lnTo>
                  <a:lnTo>
                    <a:pt x="171039" y="126943"/>
                  </a:lnTo>
                  <a:lnTo>
                    <a:pt x="170984" y="127199"/>
                  </a:lnTo>
                  <a:lnTo>
                    <a:pt x="170532" y="127661"/>
                  </a:lnTo>
                  <a:lnTo>
                    <a:pt x="169625" y="128008"/>
                  </a:lnTo>
                  <a:lnTo>
                    <a:pt x="168796" y="127922"/>
                  </a:lnTo>
                  <a:lnTo>
                    <a:pt x="167477" y="127536"/>
                  </a:lnTo>
                  <a:lnTo>
                    <a:pt x="167479" y="127156"/>
                  </a:lnTo>
                  <a:lnTo>
                    <a:pt x="165228" y="127185"/>
                  </a:lnTo>
                  <a:lnTo>
                    <a:pt x="164787" y="127330"/>
                  </a:lnTo>
                  <a:lnTo>
                    <a:pt x="164035" y="127907"/>
                  </a:lnTo>
                  <a:lnTo>
                    <a:pt x="162920" y="128376"/>
                  </a:lnTo>
                  <a:lnTo>
                    <a:pt x="159274" y="128387"/>
                  </a:lnTo>
                  <a:lnTo>
                    <a:pt x="159299" y="131975"/>
                  </a:lnTo>
                  <a:lnTo>
                    <a:pt x="161582" y="131971"/>
                  </a:lnTo>
                  <a:lnTo>
                    <a:pt x="161278" y="133071"/>
                  </a:lnTo>
                  <a:lnTo>
                    <a:pt x="161010" y="133249"/>
                  </a:lnTo>
                  <a:lnTo>
                    <a:pt x="161013" y="134349"/>
                  </a:lnTo>
                  <a:lnTo>
                    <a:pt x="163553" y="134346"/>
                  </a:lnTo>
                  <a:lnTo>
                    <a:pt x="163568" y="131939"/>
                  </a:lnTo>
                  <a:lnTo>
                    <a:pt x="164538" y="131948"/>
                  </a:lnTo>
                  <a:lnTo>
                    <a:pt x="165646" y="133076"/>
                  </a:lnTo>
                  <a:lnTo>
                    <a:pt x="166650" y="134295"/>
                  </a:lnTo>
                  <a:lnTo>
                    <a:pt x="167105" y="134958"/>
                  </a:lnTo>
                  <a:lnTo>
                    <a:pt x="167302" y="135400"/>
                  </a:lnTo>
                  <a:lnTo>
                    <a:pt x="166954" y="135476"/>
                  </a:lnTo>
                  <a:lnTo>
                    <a:pt x="166942" y="139049"/>
                  </a:lnTo>
                  <a:lnTo>
                    <a:pt x="166253" y="138910"/>
                  </a:lnTo>
                  <a:lnTo>
                    <a:pt x="165244" y="138415"/>
                  </a:lnTo>
                  <a:lnTo>
                    <a:pt x="165238" y="137331"/>
                  </a:lnTo>
                  <a:lnTo>
                    <a:pt x="164903" y="136947"/>
                  </a:lnTo>
                  <a:lnTo>
                    <a:pt x="163799" y="136991"/>
                  </a:lnTo>
                  <a:lnTo>
                    <a:pt x="163729" y="137147"/>
                  </a:lnTo>
                  <a:lnTo>
                    <a:pt x="163841" y="137882"/>
                  </a:lnTo>
                  <a:lnTo>
                    <a:pt x="162356" y="137453"/>
                  </a:lnTo>
                  <a:lnTo>
                    <a:pt x="161856" y="137430"/>
                  </a:lnTo>
                  <a:lnTo>
                    <a:pt x="161006" y="137557"/>
                  </a:lnTo>
                  <a:lnTo>
                    <a:pt x="160660" y="137489"/>
                  </a:lnTo>
                  <a:lnTo>
                    <a:pt x="160477" y="137158"/>
                  </a:lnTo>
                  <a:lnTo>
                    <a:pt x="160124" y="136867"/>
                  </a:lnTo>
                  <a:lnTo>
                    <a:pt x="159168" y="136427"/>
                  </a:lnTo>
                  <a:lnTo>
                    <a:pt x="158731" y="136092"/>
                  </a:lnTo>
                  <a:lnTo>
                    <a:pt x="158244" y="134590"/>
                  </a:lnTo>
                  <a:lnTo>
                    <a:pt x="157923" y="133182"/>
                  </a:lnTo>
                  <a:lnTo>
                    <a:pt x="141258" y="133294"/>
                  </a:lnTo>
                  <a:lnTo>
                    <a:pt x="141000" y="130630"/>
                  </a:lnTo>
                  <a:lnTo>
                    <a:pt x="139670" y="130608"/>
                  </a:lnTo>
                  <a:lnTo>
                    <a:pt x="139645" y="129561"/>
                  </a:lnTo>
                  <a:lnTo>
                    <a:pt x="139292" y="128771"/>
                  </a:lnTo>
                  <a:lnTo>
                    <a:pt x="138643" y="128570"/>
                  </a:lnTo>
                  <a:lnTo>
                    <a:pt x="129732" y="128636"/>
                  </a:lnTo>
                  <a:lnTo>
                    <a:pt x="129632" y="131037"/>
                  </a:lnTo>
                  <a:lnTo>
                    <a:pt x="128989" y="131677"/>
                  </a:lnTo>
                  <a:lnTo>
                    <a:pt x="128449" y="133115"/>
                  </a:lnTo>
                  <a:lnTo>
                    <a:pt x="127962" y="133428"/>
                  </a:lnTo>
                  <a:lnTo>
                    <a:pt x="127045" y="133447"/>
                  </a:lnTo>
                  <a:lnTo>
                    <a:pt x="126682" y="133763"/>
                  </a:lnTo>
                  <a:lnTo>
                    <a:pt x="126410" y="134129"/>
                  </a:lnTo>
                  <a:lnTo>
                    <a:pt x="126456" y="135023"/>
                  </a:lnTo>
                  <a:lnTo>
                    <a:pt x="126414" y="137116"/>
                  </a:lnTo>
                  <a:lnTo>
                    <a:pt x="126583" y="137947"/>
                  </a:lnTo>
                  <a:lnTo>
                    <a:pt x="126576" y="138711"/>
                  </a:lnTo>
                  <a:lnTo>
                    <a:pt x="126280" y="138935"/>
                  </a:lnTo>
                  <a:lnTo>
                    <a:pt x="125638" y="139218"/>
                  </a:lnTo>
                  <a:lnTo>
                    <a:pt x="125613" y="139520"/>
                  </a:lnTo>
                  <a:lnTo>
                    <a:pt x="125462" y="139635"/>
                  </a:lnTo>
                  <a:lnTo>
                    <a:pt x="124982" y="139728"/>
                  </a:lnTo>
                  <a:lnTo>
                    <a:pt x="123233" y="139050"/>
                  </a:lnTo>
                  <a:lnTo>
                    <a:pt x="122464" y="138201"/>
                  </a:lnTo>
                  <a:lnTo>
                    <a:pt x="121441" y="137896"/>
                  </a:lnTo>
                  <a:lnTo>
                    <a:pt x="121420" y="137121"/>
                  </a:lnTo>
                  <a:lnTo>
                    <a:pt x="121642" y="137035"/>
                  </a:lnTo>
                  <a:lnTo>
                    <a:pt x="121931" y="136782"/>
                  </a:lnTo>
                  <a:lnTo>
                    <a:pt x="121924" y="135828"/>
                  </a:lnTo>
                  <a:lnTo>
                    <a:pt x="121564" y="135530"/>
                  </a:lnTo>
                  <a:lnTo>
                    <a:pt x="120911" y="135255"/>
                  </a:lnTo>
                  <a:lnTo>
                    <a:pt x="120921" y="133049"/>
                  </a:lnTo>
                  <a:lnTo>
                    <a:pt x="119722" y="132837"/>
                  </a:lnTo>
                  <a:lnTo>
                    <a:pt x="119704" y="132338"/>
                  </a:lnTo>
                  <a:lnTo>
                    <a:pt x="118698" y="132313"/>
                  </a:lnTo>
                  <a:lnTo>
                    <a:pt x="118659" y="131918"/>
                  </a:lnTo>
                  <a:lnTo>
                    <a:pt x="118539" y="131740"/>
                  </a:lnTo>
                  <a:lnTo>
                    <a:pt x="115703" y="137022"/>
                  </a:lnTo>
                  <a:lnTo>
                    <a:pt x="114489" y="137132"/>
                  </a:lnTo>
                  <a:lnTo>
                    <a:pt x="114080" y="136871"/>
                  </a:lnTo>
                  <a:lnTo>
                    <a:pt x="113205" y="136636"/>
                  </a:lnTo>
                  <a:lnTo>
                    <a:pt x="112754" y="137091"/>
                  </a:lnTo>
                  <a:lnTo>
                    <a:pt x="111784" y="137221"/>
                  </a:lnTo>
                  <a:lnTo>
                    <a:pt x="110846" y="137072"/>
                  </a:lnTo>
                  <a:lnTo>
                    <a:pt x="110331" y="136796"/>
                  </a:lnTo>
                  <a:lnTo>
                    <a:pt x="109700" y="136685"/>
                  </a:lnTo>
                  <a:lnTo>
                    <a:pt x="109720" y="120117"/>
                  </a:lnTo>
                  <a:lnTo>
                    <a:pt x="109388" y="120118"/>
                  </a:lnTo>
                  <a:lnTo>
                    <a:pt x="98401" y="120137"/>
                  </a:lnTo>
                  <a:lnTo>
                    <a:pt x="98524" y="120405"/>
                  </a:lnTo>
                  <a:lnTo>
                    <a:pt x="98535" y="120831"/>
                  </a:lnTo>
                  <a:lnTo>
                    <a:pt x="98281" y="121333"/>
                  </a:lnTo>
                  <a:lnTo>
                    <a:pt x="98369" y="121505"/>
                  </a:lnTo>
                  <a:lnTo>
                    <a:pt x="99936" y="122008"/>
                  </a:lnTo>
                  <a:lnTo>
                    <a:pt x="101098" y="122162"/>
                  </a:lnTo>
                  <a:lnTo>
                    <a:pt x="101182" y="122787"/>
                  </a:lnTo>
                  <a:lnTo>
                    <a:pt x="101177" y="125731"/>
                  </a:lnTo>
                  <a:lnTo>
                    <a:pt x="98073" y="127692"/>
                  </a:lnTo>
                  <a:lnTo>
                    <a:pt x="97248" y="128750"/>
                  </a:lnTo>
                  <a:lnTo>
                    <a:pt x="96101" y="129647"/>
                  </a:lnTo>
                  <a:lnTo>
                    <a:pt x="94905" y="130016"/>
                  </a:lnTo>
                  <a:lnTo>
                    <a:pt x="94217" y="130481"/>
                  </a:lnTo>
                  <a:lnTo>
                    <a:pt x="92859" y="131029"/>
                  </a:lnTo>
                  <a:lnTo>
                    <a:pt x="92541" y="131521"/>
                  </a:lnTo>
                  <a:lnTo>
                    <a:pt x="92372" y="131659"/>
                  </a:lnTo>
                  <a:lnTo>
                    <a:pt x="91913" y="131551"/>
                  </a:lnTo>
                  <a:lnTo>
                    <a:pt x="91627" y="131391"/>
                  </a:lnTo>
                  <a:lnTo>
                    <a:pt x="90841" y="131886"/>
                  </a:lnTo>
                  <a:lnTo>
                    <a:pt x="90237" y="131335"/>
                  </a:lnTo>
                  <a:lnTo>
                    <a:pt x="89856" y="130873"/>
                  </a:lnTo>
                  <a:lnTo>
                    <a:pt x="89472" y="130609"/>
                  </a:lnTo>
                  <a:lnTo>
                    <a:pt x="89101" y="130773"/>
                  </a:lnTo>
                  <a:lnTo>
                    <a:pt x="88660" y="131276"/>
                  </a:lnTo>
                  <a:lnTo>
                    <a:pt x="88385" y="131433"/>
                  </a:lnTo>
                  <a:lnTo>
                    <a:pt x="87362" y="131322"/>
                  </a:lnTo>
                  <a:lnTo>
                    <a:pt x="86833" y="131098"/>
                  </a:lnTo>
                  <a:lnTo>
                    <a:pt x="86745" y="130953"/>
                  </a:lnTo>
                  <a:lnTo>
                    <a:pt x="86748" y="130614"/>
                  </a:lnTo>
                  <a:lnTo>
                    <a:pt x="85961" y="129210"/>
                  </a:lnTo>
                  <a:lnTo>
                    <a:pt x="85268" y="129325"/>
                  </a:lnTo>
                  <a:lnTo>
                    <a:pt x="83574" y="129391"/>
                  </a:lnTo>
                  <a:lnTo>
                    <a:pt x="82636" y="129849"/>
                  </a:lnTo>
                  <a:lnTo>
                    <a:pt x="81376" y="129435"/>
                  </a:lnTo>
                  <a:lnTo>
                    <a:pt x="80354" y="128685"/>
                  </a:lnTo>
                  <a:lnTo>
                    <a:pt x="80343" y="127884"/>
                  </a:lnTo>
                  <a:lnTo>
                    <a:pt x="79715" y="127271"/>
                  </a:lnTo>
                  <a:lnTo>
                    <a:pt x="79263" y="126630"/>
                  </a:lnTo>
                  <a:lnTo>
                    <a:pt x="79637" y="126336"/>
                  </a:lnTo>
                  <a:lnTo>
                    <a:pt x="79779" y="126021"/>
                  </a:lnTo>
                  <a:lnTo>
                    <a:pt x="79818" y="125065"/>
                  </a:lnTo>
                  <a:lnTo>
                    <a:pt x="79716" y="124424"/>
                  </a:lnTo>
                  <a:lnTo>
                    <a:pt x="79246" y="124614"/>
                  </a:lnTo>
                  <a:lnTo>
                    <a:pt x="78915" y="125076"/>
                  </a:lnTo>
                  <a:lnTo>
                    <a:pt x="78703" y="125672"/>
                  </a:lnTo>
                  <a:lnTo>
                    <a:pt x="78635" y="126231"/>
                  </a:lnTo>
                  <a:lnTo>
                    <a:pt x="77767" y="126187"/>
                  </a:lnTo>
                  <a:lnTo>
                    <a:pt x="76868" y="125597"/>
                  </a:lnTo>
                  <a:lnTo>
                    <a:pt x="76466" y="125165"/>
                  </a:lnTo>
                  <a:lnTo>
                    <a:pt x="75689" y="125016"/>
                  </a:lnTo>
                  <a:lnTo>
                    <a:pt x="75389" y="125106"/>
                  </a:lnTo>
                  <a:lnTo>
                    <a:pt x="75181" y="125043"/>
                  </a:lnTo>
                  <a:lnTo>
                    <a:pt x="74634" y="124443"/>
                  </a:lnTo>
                  <a:lnTo>
                    <a:pt x="74687" y="123840"/>
                  </a:lnTo>
                  <a:lnTo>
                    <a:pt x="74531" y="123221"/>
                  </a:lnTo>
                  <a:lnTo>
                    <a:pt x="74203" y="122901"/>
                  </a:lnTo>
                  <a:lnTo>
                    <a:pt x="73836" y="122894"/>
                  </a:lnTo>
                  <a:lnTo>
                    <a:pt x="73423" y="124361"/>
                  </a:lnTo>
                  <a:lnTo>
                    <a:pt x="73371" y="125509"/>
                  </a:lnTo>
                  <a:lnTo>
                    <a:pt x="73808" y="125367"/>
                  </a:lnTo>
                  <a:lnTo>
                    <a:pt x="74285" y="125639"/>
                  </a:lnTo>
                  <a:lnTo>
                    <a:pt x="74962" y="126496"/>
                  </a:lnTo>
                  <a:lnTo>
                    <a:pt x="75371" y="127167"/>
                  </a:lnTo>
                  <a:lnTo>
                    <a:pt x="75474" y="127506"/>
                  </a:lnTo>
                  <a:lnTo>
                    <a:pt x="76557" y="128586"/>
                  </a:lnTo>
                  <a:lnTo>
                    <a:pt x="77792" y="128943"/>
                  </a:lnTo>
                  <a:lnTo>
                    <a:pt x="78367" y="128854"/>
                  </a:lnTo>
                  <a:lnTo>
                    <a:pt x="78681" y="128727"/>
                  </a:lnTo>
                  <a:lnTo>
                    <a:pt x="78872" y="129033"/>
                  </a:lnTo>
                  <a:lnTo>
                    <a:pt x="79104" y="129756"/>
                  </a:lnTo>
                  <a:lnTo>
                    <a:pt x="79397" y="130277"/>
                  </a:lnTo>
                  <a:lnTo>
                    <a:pt x="80325" y="131201"/>
                  </a:lnTo>
                  <a:lnTo>
                    <a:pt x="80730" y="131927"/>
                  </a:lnTo>
                  <a:lnTo>
                    <a:pt x="80752" y="132166"/>
                  </a:lnTo>
                  <a:lnTo>
                    <a:pt x="80593" y="132479"/>
                  </a:lnTo>
                  <a:lnTo>
                    <a:pt x="80578" y="133026"/>
                  </a:lnTo>
                  <a:lnTo>
                    <a:pt x="80674" y="133261"/>
                  </a:lnTo>
                  <a:lnTo>
                    <a:pt x="80801" y="133373"/>
                  </a:lnTo>
                  <a:lnTo>
                    <a:pt x="80825" y="133864"/>
                  </a:lnTo>
                  <a:lnTo>
                    <a:pt x="80268" y="134356"/>
                  </a:lnTo>
                  <a:lnTo>
                    <a:pt x="79873" y="135589"/>
                  </a:lnTo>
                  <a:lnTo>
                    <a:pt x="79947" y="136159"/>
                  </a:lnTo>
                  <a:lnTo>
                    <a:pt x="80137" y="136602"/>
                  </a:lnTo>
                  <a:lnTo>
                    <a:pt x="80324" y="137348"/>
                  </a:lnTo>
                  <a:lnTo>
                    <a:pt x="79467" y="137724"/>
                  </a:lnTo>
                  <a:lnTo>
                    <a:pt x="79442" y="137437"/>
                  </a:lnTo>
                  <a:lnTo>
                    <a:pt x="79075" y="137455"/>
                  </a:lnTo>
                  <a:lnTo>
                    <a:pt x="78511" y="137012"/>
                  </a:lnTo>
                  <a:lnTo>
                    <a:pt x="78511" y="136539"/>
                  </a:lnTo>
                  <a:lnTo>
                    <a:pt x="78131" y="135321"/>
                  </a:lnTo>
                  <a:lnTo>
                    <a:pt x="78039" y="134129"/>
                  </a:lnTo>
                  <a:lnTo>
                    <a:pt x="78088" y="133913"/>
                  </a:lnTo>
                  <a:lnTo>
                    <a:pt x="77852" y="133033"/>
                  </a:lnTo>
                  <a:lnTo>
                    <a:pt x="77471" y="133235"/>
                  </a:lnTo>
                  <a:lnTo>
                    <a:pt x="76350" y="133283"/>
                  </a:lnTo>
                  <a:lnTo>
                    <a:pt x="76173" y="133235"/>
                  </a:lnTo>
                  <a:lnTo>
                    <a:pt x="75793" y="132832"/>
                  </a:lnTo>
                  <a:lnTo>
                    <a:pt x="75922" y="132584"/>
                  </a:lnTo>
                  <a:lnTo>
                    <a:pt x="76148" y="132359"/>
                  </a:lnTo>
                  <a:lnTo>
                    <a:pt x="76256" y="131986"/>
                  </a:lnTo>
                  <a:lnTo>
                    <a:pt x="76054" y="131490"/>
                  </a:lnTo>
                  <a:lnTo>
                    <a:pt x="75720" y="130193"/>
                  </a:lnTo>
                  <a:lnTo>
                    <a:pt x="75758" y="129965"/>
                  </a:lnTo>
                  <a:lnTo>
                    <a:pt x="75911" y="129778"/>
                  </a:lnTo>
                  <a:lnTo>
                    <a:pt x="75872" y="129636"/>
                  </a:lnTo>
                  <a:lnTo>
                    <a:pt x="75333" y="129061"/>
                  </a:lnTo>
                  <a:lnTo>
                    <a:pt x="74996" y="129423"/>
                  </a:lnTo>
                  <a:lnTo>
                    <a:pt x="74824" y="129483"/>
                  </a:lnTo>
                  <a:lnTo>
                    <a:pt x="73490" y="129302"/>
                  </a:lnTo>
                  <a:lnTo>
                    <a:pt x="72644" y="127790"/>
                  </a:lnTo>
                  <a:lnTo>
                    <a:pt x="71437" y="128123"/>
                  </a:lnTo>
                  <a:lnTo>
                    <a:pt x="71415" y="134490"/>
                  </a:lnTo>
                  <a:lnTo>
                    <a:pt x="67134" y="134555"/>
                  </a:lnTo>
                  <a:lnTo>
                    <a:pt x="66703" y="134555"/>
                  </a:lnTo>
                  <a:lnTo>
                    <a:pt x="62399" y="134566"/>
                  </a:lnTo>
                  <a:lnTo>
                    <a:pt x="59528" y="134571"/>
                  </a:lnTo>
                  <a:lnTo>
                    <a:pt x="59428" y="134200"/>
                  </a:lnTo>
                  <a:lnTo>
                    <a:pt x="58549" y="132144"/>
                  </a:lnTo>
                  <a:lnTo>
                    <a:pt x="58168" y="131708"/>
                  </a:lnTo>
                  <a:lnTo>
                    <a:pt x="57900" y="131757"/>
                  </a:lnTo>
                  <a:lnTo>
                    <a:pt x="56331" y="131141"/>
                  </a:lnTo>
                  <a:lnTo>
                    <a:pt x="56228" y="130427"/>
                  </a:lnTo>
                  <a:lnTo>
                    <a:pt x="56093" y="129966"/>
                  </a:lnTo>
                  <a:lnTo>
                    <a:pt x="55779" y="129523"/>
                  </a:lnTo>
                  <a:lnTo>
                    <a:pt x="54626" y="129241"/>
                  </a:lnTo>
                  <a:lnTo>
                    <a:pt x="54594" y="129402"/>
                  </a:lnTo>
                  <a:lnTo>
                    <a:pt x="54409" y="129622"/>
                  </a:lnTo>
                  <a:lnTo>
                    <a:pt x="51937" y="127819"/>
                  </a:lnTo>
                  <a:lnTo>
                    <a:pt x="51603" y="128260"/>
                  </a:lnTo>
                  <a:lnTo>
                    <a:pt x="51674" y="128510"/>
                  </a:lnTo>
                  <a:lnTo>
                    <a:pt x="51155" y="129128"/>
                  </a:lnTo>
                  <a:lnTo>
                    <a:pt x="50813" y="129288"/>
                  </a:lnTo>
                  <a:lnTo>
                    <a:pt x="50420" y="129355"/>
                  </a:lnTo>
                  <a:lnTo>
                    <a:pt x="50358" y="128677"/>
                  </a:lnTo>
                  <a:lnTo>
                    <a:pt x="50076" y="128688"/>
                  </a:lnTo>
                  <a:lnTo>
                    <a:pt x="48393" y="128386"/>
                  </a:lnTo>
                  <a:lnTo>
                    <a:pt x="47811" y="127179"/>
                  </a:lnTo>
                  <a:lnTo>
                    <a:pt x="47380" y="128255"/>
                  </a:lnTo>
                  <a:lnTo>
                    <a:pt x="47264" y="128408"/>
                  </a:lnTo>
                  <a:lnTo>
                    <a:pt x="44438" y="130829"/>
                  </a:lnTo>
                  <a:lnTo>
                    <a:pt x="44548" y="120248"/>
                  </a:lnTo>
                  <a:lnTo>
                    <a:pt x="37879" y="120204"/>
                  </a:lnTo>
                  <a:lnTo>
                    <a:pt x="33763" y="120200"/>
                  </a:lnTo>
                  <a:lnTo>
                    <a:pt x="32930" y="120203"/>
                  </a:lnTo>
                  <a:lnTo>
                    <a:pt x="32563" y="121224"/>
                  </a:lnTo>
                  <a:lnTo>
                    <a:pt x="31751" y="122780"/>
                  </a:lnTo>
                  <a:lnTo>
                    <a:pt x="31260" y="123886"/>
                  </a:lnTo>
                  <a:lnTo>
                    <a:pt x="31116" y="123946"/>
                  </a:lnTo>
                  <a:lnTo>
                    <a:pt x="29993" y="123961"/>
                  </a:lnTo>
                  <a:lnTo>
                    <a:pt x="29404" y="123949"/>
                  </a:lnTo>
                  <a:lnTo>
                    <a:pt x="28173" y="123465"/>
                  </a:lnTo>
                  <a:lnTo>
                    <a:pt x="28138" y="122954"/>
                  </a:lnTo>
                  <a:lnTo>
                    <a:pt x="30196" y="120200"/>
                  </a:lnTo>
                  <a:lnTo>
                    <a:pt x="26758" y="120195"/>
                  </a:lnTo>
                  <a:lnTo>
                    <a:pt x="18293" y="120204"/>
                  </a:lnTo>
                  <a:lnTo>
                    <a:pt x="14838" y="120212"/>
                  </a:lnTo>
                  <a:lnTo>
                    <a:pt x="14135" y="120214"/>
                  </a:lnTo>
                  <a:lnTo>
                    <a:pt x="13304" y="119424"/>
                  </a:lnTo>
                  <a:lnTo>
                    <a:pt x="12806" y="119279"/>
                  </a:lnTo>
                  <a:lnTo>
                    <a:pt x="11998" y="119308"/>
                  </a:lnTo>
                  <a:lnTo>
                    <a:pt x="11056" y="118996"/>
                  </a:lnTo>
                  <a:lnTo>
                    <a:pt x="11038" y="118616"/>
                  </a:lnTo>
                  <a:lnTo>
                    <a:pt x="9894" y="117208"/>
                  </a:lnTo>
                  <a:lnTo>
                    <a:pt x="9502" y="116315"/>
                  </a:lnTo>
                  <a:lnTo>
                    <a:pt x="9272" y="115976"/>
                  </a:lnTo>
                  <a:lnTo>
                    <a:pt x="8743" y="115570"/>
                  </a:lnTo>
                  <a:lnTo>
                    <a:pt x="8470" y="114673"/>
                  </a:lnTo>
                  <a:lnTo>
                    <a:pt x="8241" y="113295"/>
                  </a:lnTo>
                  <a:lnTo>
                    <a:pt x="8548" y="112457"/>
                  </a:lnTo>
                  <a:lnTo>
                    <a:pt x="8812" y="111343"/>
                  </a:lnTo>
                  <a:lnTo>
                    <a:pt x="8812" y="111079"/>
                  </a:lnTo>
                  <a:lnTo>
                    <a:pt x="8557" y="110587"/>
                  </a:lnTo>
                  <a:lnTo>
                    <a:pt x="7434" y="110826"/>
                  </a:lnTo>
                  <a:lnTo>
                    <a:pt x="7237" y="111143"/>
                  </a:lnTo>
                  <a:lnTo>
                    <a:pt x="7110" y="111210"/>
                  </a:lnTo>
                  <a:lnTo>
                    <a:pt x="6220" y="111237"/>
                  </a:lnTo>
                  <a:lnTo>
                    <a:pt x="5623" y="111032"/>
                  </a:lnTo>
                  <a:lnTo>
                    <a:pt x="3942" y="111345"/>
                  </a:lnTo>
                  <a:lnTo>
                    <a:pt x="3980" y="112848"/>
                  </a:lnTo>
                  <a:lnTo>
                    <a:pt x="3041" y="113158"/>
                  </a:lnTo>
                  <a:lnTo>
                    <a:pt x="1914" y="113310"/>
                  </a:lnTo>
                  <a:lnTo>
                    <a:pt x="1841" y="105412"/>
                  </a:lnTo>
                  <a:lnTo>
                    <a:pt x="1836" y="102394"/>
                  </a:lnTo>
                  <a:lnTo>
                    <a:pt x="3061" y="101830"/>
                  </a:lnTo>
                  <a:lnTo>
                    <a:pt x="3495" y="101756"/>
                  </a:lnTo>
                  <a:lnTo>
                    <a:pt x="3785" y="101447"/>
                  </a:lnTo>
                  <a:lnTo>
                    <a:pt x="3524" y="100653"/>
                  </a:lnTo>
                  <a:lnTo>
                    <a:pt x="3506" y="100422"/>
                  </a:lnTo>
                  <a:lnTo>
                    <a:pt x="3461" y="99197"/>
                  </a:lnTo>
                  <a:lnTo>
                    <a:pt x="3617" y="98937"/>
                  </a:lnTo>
                  <a:lnTo>
                    <a:pt x="4288" y="98609"/>
                  </a:lnTo>
                  <a:lnTo>
                    <a:pt x="5186" y="98919"/>
                  </a:lnTo>
                  <a:lnTo>
                    <a:pt x="5854" y="98952"/>
                  </a:lnTo>
                  <a:lnTo>
                    <a:pt x="6006" y="98885"/>
                  </a:lnTo>
                  <a:lnTo>
                    <a:pt x="6359" y="98631"/>
                  </a:lnTo>
                  <a:lnTo>
                    <a:pt x="6458" y="98237"/>
                  </a:lnTo>
                  <a:lnTo>
                    <a:pt x="6843" y="97589"/>
                  </a:lnTo>
                  <a:lnTo>
                    <a:pt x="7882" y="96914"/>
                  </a:lnTo>
                  <a:lnTo>
                    <a:pt x="8702" y="96675"/>
                  </a:lnTo>
                  <a:lnTo>
                    <a:pt x="9020" y="96685"/>
                  </a:lnTo>
                  <a:lnTo>
                    <a:pt x="9098" y="96251"/>
                  </a:lnTo>
                  <a:lnTo>
                    <a:pt x="9094" y="95446"/>
                  </a:lnTo>
                  <a:lnTo>
                    <a:pt x="8885" y="94261"/>
                  </a:lnTo>
                  <a:lnTo>
                    <a:pt x="7531" y="94263"/>
                  </a:lnTo>
                  <a:lnTo>
                    <a:pt x="7103" y="93943"/>
                  </a:lnTo>
                  <a:lnTo>
                    <a:pt x="6891" y="93868"/>
                  </a:lnTo>
                  <a:lnTo>
                    <a:pt x="6534" y="94006"/>
                  </a:lnTo>
                  <a:lnTo>
                    <a:pt x="5877" y="94841"/>
                  </a:lnTo>
                  <a:lnTo>
                    <a:pt x="5725" y="95399"/>
                  </a:lnTo>
                  <a:lnTo>
                    <a:pt x="5916" y="95638"/>
                  </a:lnTo>
                  <a:lnTo>
                    <a:pt x="5714" y="95694"/>
                  </a:lnTo>
                  <a:lnTo>
                    <a:pt x="5170" y="95661"/>
                  </a:lnTo>
                  <a:lnTo>
                    <a:pt x="4880" y="95538"/>
                  </a:lnTo>
                  <a:lnTo>
                    <a:pt x="3463" y="95325"/>
                  </a:lnTo>
                  <a:lnTo>
                    <a:pt x="3300" y="94766"/>
                  </a:lnTo>
                  <a:lnTo>
                    <a:pt x="3000" y="94382"/>
                  </a:lnTo>
                  <a:lnTo>
                    <a:pt x="1936" y="93849"/>
                  </a:lnTo>
                  <a:lnTo>
                    <a:pt x="1218" y="93637"/>
                  </a:lnTo>
                  <a:lnTo>
                    <a:pt x="724" y="92687"/>
                  </a:lnTo>
                  <a:lnTo>
                    <a:pt x="215" y="91413"/>
                  </a:lnTo>
                  <a:lnTo>
                    <a:pt x="0" y="90535"/>
                  </a:lnTo>
                  <a:lnTo>
                    <a:pt x="1028" y="89667"/>
                  </a:lnTo>
                  <a:lnTo>
                    <a:pt x="1322" y="89619"/>
                  </a:lnTo>
                  <a:lnTo>
                    <a:pt x="2337" y="89753"/>
                  </a:lnTo>
                  <a:lnTo>
                    <a:pt x="3405" y="89597"/>
                  </a:lnTo>
                  <a:lnTo>
                    <a:pt x="2511" y="88554"/>
                  </a:lnTo>
                  <a:lnTo>
                    <a:pt x="2072" y="88323"/>
                  </a:lnTo>
                  <a:lnTo>
                    <a:pt x="1807" y="87869"/>
                  </a:lnTo>
                  <a:lnTo>
                    <a:pt x="2005" y="87560"/>
                  </a:lnTo>
                  <a:lnTo>
                    <a:pt x="2780" y="87228"/>
                  </a:lnTo>
                  <a:lnTo>
                    <a:pt x="4114" y="87199"/>
                  </a:lnTo>
                  <a:lnTo>
                    <a:pt x="4358" y="87494"/>
                  </a:lnTo>
                  <a:lnTo>
                    <a:pt x="4432" y="87695"/>
                  </a:lnTo>
                  <a:lnTo>
                    <a:pt x="5647" y="89233"/>
                  </a:lnTo>
                  <a:lnTo>
                    <a:pt x="5874" y="89434"/>
                  </a:lnTo>
                  <a:lnTo>
                    <a:pt x="6935" y="88688"/>
                  </a:lnTo>
                  <a:lnTo>
                    <a:pt x="6765" y="88435"/>
                  </a:lnTo>
                  <a:lnTo>
                    <a:pt x="6711" y="87352"/>
                  </a:lnTo>
                  <a:lnTo>
                    <a:pt x="6909" y="87303"/>
                  </a:lnTo>
                  <a:lnTo>
                    <a:pt x="7104" y="87053"/>
                  </a:lnTo>
                  <a:lnTo>
                    <a:pt x="7224" y="86696"/>
                  </a:lnTo>
                  <a:lnTo>
                    <a:pt x="7269" y="86215"/>
                  </a:lnTo>
                  <a:lnTo>
                    <a:pt x="7411" y="86055"/>
                  </a:lnTo>
                  <a:lnTo>
                    <a:pt x="7602" y="85996"/>
                  </a:lnTo>
                  <a:lnTo>
                    <a:pt x="8157" y="85973"/>
                  </a:lnTo>
                  <a:lnTo>
                    <a:pt x="8543" y="85522"/>
                  </a:lnTo>
                  <a:lnTo>
                    <a:pt x="8564" y="85357"/>
                  </a:lnTo>
                  <a:lnTo>
                    <a:pt x="8716" y="85357"/>
                  </a:lnTo>
                  <a:lnTo>
                    <a:pt x="8732" y="87088"/>
                  </a:lnTo>
                  <a:lnTo>
                    <a:pt x="10819" y="87074"/>
                  </a:lnTo>
                  <a:lnTo>
                    <a:pt x="10864" y="88114"/>
                  </a:lnTo>
                  <a:lnTo>
                    <a:pt x="11536" y="88039"/>
                  </a:lnTo>
                  <a:lnTo>
                    <a:pt x="11504" y="86992"/>
                  </a:lnTo>
                  <a:lnTo>
                    <a:pt x="10305" y="85142"/>
                  </a:lnTo>
                  <a:lnTo>
                    <a:pt x="10387" y="84375"/>
                  </a:lnTo>
                  <a:lnTo>
                    <a:pt x="10412" y="83159"/>
                  </a:lnTo>
                  <a:lnTo>
                    <a:pt x="9491" y="81746"/>
                  </a:lnTo>
                  <a:lnTo>
                    <a:pt x="8924" y="81318"/>
                  </a:lnTo>
                  <a:lnTo>
                    <a:pt x="8716" y="80953"/>
                  </a:lnTo>
                  <a:lnTo>
                    <a:pt x="8676" y="78957"/>
                  </a:lnTo>
                  <a:lnTo>
                    <a:pt x="8771" y="78294"/>
                  </a:lnTo>
                  <a:lnTo>
                    <a:pt x="9115" y="77717"/>
                  </a:lnTo>
                  <a:lnTo>
                    <a:pt x="9539" y="77371"/>
                  </a:lnTo>
                  <a:lnTo>
                    <a:pt x="9621" y="77806"/>
                  </a:lnTo>
                  <a:lnTo>
                    <a:pt x="10025" y="78748"/>
                  </a:lnTo>
                  <a:lnTo>
                    <a:pt x="10202" y="78979"/>
                  </a:lnTo>
                  <a:lnTo>
                    <a:pt x="10541" y="79218"/>
                  </a:lnTo>
                  <a:lnTo>
                    <a:pt x="10619" y="79363"/>
                  </a:lnTo>
                  <a:lnTo>
                    <a:pt x="10687" y="80707"/>
                  </a:lnTo>
                  <a:lnTo>
                    <a:pt x="11437" y="80737"/>
                  </a:lnTo>
                  <a:lnTo>
                    <a:pt x="11706" y="80647"/>
                  </a:lnTo>
                  <a:lnTo>
                    <a:pt x="12906" y="80029"/>
                  </a:lnTo>
                  <a:lnTo>
                    <a:pt x="13589" y="79473"/>
                  </a:lnTo>
                  <a:lnTo>
                    <a:pt x="13104" y="78614"/>
                  </a:lnTo>
                  <a:lnTo>
                    <a:pt x="12630" y="78268"/>
                  </a:lnTo>
                  <a:lnTo>
                    <a:pt x="11950" y="77501"/>
                  </a:lnTo>
                  <a:lnTo>
                    <a:pt x="10973" y="75672"/>
                  </a:lnTo>
                  <a:lnTo>
                    <a:pt x="10781" y="75036"/>
                  </a:lnTo>
                  <a:lnTo>
                    <a:pt x="10246" y="72459"/>
                  </a:lnTo>
                  <a:lnTo>
                    <a:pt x="10456" y="71056"/>
                  </a:lnTo>
                  <a:lnTo>
                    <a:pt x="10795" y="71088"/>
                  </a:lnTo>
                  <a:lnTo>
                    <a:pt x="10915" y="71692"/>
                  </a:lnTo>
                  <a:lnTo>
                    <a:pt x="11078" y="71822"/>
                  </a:lnTo>
                  <a:lnTo>
                    <a:pt x="12360" y="71818"/>
                  </a:lnTo>
                  <a:lnTo>
                    <a:pt x="13178" y="72492"/>
                  </a:lnTo>
                  <a:lnTo>
                    <a:pt x="13320" y="72931"/>
                  </a:lnTo>
                  <a:lnTo>
                    <a:pt x="13607" y="73356"/>
                  </a:lnTo>
                  <a:lnTo>
                    <a:pt x="13979" y="73296"/>
                  </a:lnTo>
                  <a:lnTo>
                    <a:pt x="14581" y="73013"/>
                  </a:lnTo>
                  <a:lnTo>
                    <a:pt x="14822" y="73092"/>
                  </a:lnTo>
                  <a:lnTo>
                    <a:pt x="14871" y="73862"/>
                  </a:lnTo>
                  <a:lnTo>
                    <a:pt x="15045" y="74270"/>
                  </a:lnTo>
                  <a:lnTo>
                    <a:pt x="15738" y="75054"/>
                  </a:lnTo>
                  <a:lnTo>
                    <a:pt x="16022" y="75229"/>
                  </a:lnTo>
                  <a:lnTo>
                    <a:pt x="16259" y="76377"/>
                  </a:lnTo>
                  <a:lnTo>
                    <a:pt x="17062" y="77311"/>
                  </a:lnTo>
                  <a:lnTo>
                    <a:pt x="18213" y="77215"/>
                  </a:lnTo>
                  <a:lnTo>
                    <a:pt x="18227" y="75960"/>
                  </a:lnTo>
                  <a:lnTo>
                    <a:pt x="17983" y="75431"/>
                  </a:lnTo>
                  <a:lnTo>
                    <a:pt x="17661" y="74984"/>
                  </a:lnTo>
                  <a:lnTo>
                    <a:pt x="17704" y="74332"/>
                  </a:lnTo>
                  <a:lnTo>
                    <a:pt x="18019" y="74195"/>
                  </a:lnTo>
                  <a:lnTo>
                    <a:pt x="19099" y="74124"/>
                  </a:lnTo>
                  <a:lnTo>
                    <a:pt x="19850" y="73104"/>
                  </a:lnTo>
                  <a:lnTo>
                    <a:pt x="19921" y="72881"/>
                  </a:lnTo>
                  <a:lnTo>
                    <a:pt x="19922" y="62865"/>
                  </a:lnTo>
                  <a:lnTo>
                    <a:pt x="20440" y="63025"/>
                  </a:lnTo>
                  <a:lnTo>
                    <a:pt x="21213" y="63394"/>
                  </a:lnTo>
                  <a:lnTo>
                    <a:pt x="21940" y="64220"/>
                  </a:lnTo>
                  <a:lnTo>
                    <a:pt x="22801" y="64350"/>
                  </a:lnTo>
                  <a:lnTo>
                    <a:pt x="23329" y="64737"/>
                  </a:lnTo>
                  <a:lnTo>
                    <a:pt x="23591" y="65194"/>
                  </a:lnTo>
                  <a:lnTo>
                    <a:pt x="23694" y="65488"/>
                  </a:lnTo>
                  <a:lnTo>
                    <a:pt x="23832" y="66348"/>
                  </a:lnTo>
                  <a:lnTo>
                    <a:pt x="23964" y="66534"/>
                  </a:lnTo>
                  <a:lnTo>
                    <a:pt x="24796" y="66676"/>
                  </a:lnTo>
                  <a:lnTo>
                    <a:pt x="25480" y="66281"/>
                  </a:lnTo>
                  <a:lnTo>
                    <a:pt x="25515" y="66068"/>
                  </a:lnTo>
                  <a:lnTo>
                    <a:pt x="25342" y="65890"/>
                  </a:lnTo>
                  <a:lnTo>
                    <a:pt x="25161" y="65510"/>
                  </a:lnTo>
                  <a:lnTo>
                    <a:pt x="25370" y="64781"/>
                  </a:lnTo>
                  <a:lnTo>
                    <a:pt x="26171" y="64193"/>
                  </a:lnTo>
                  <a:lnTo>
                    <a:pt x="26975" y="63939"/>
                  </a:lnTo>
                  <a:lnTo>
                    <a:pt x="27347" y="63586"/>
                  </a:lnTo>
                  <a:lnTo>
                    <a:pt x="27206" y="63332"/>
                  </a:lnTo>
                  <a:lnTo>
                    <a:pt x="27407" y="60930"/>
                  </a:lnTo>
                  <a:lnTo>
                    <a:pt x="27535" y="60759"/>
                  </a:lnTo>
                  <a:lnTo>
                    <a:pt x="27914" y="60688"/>
                  </a:lnTo>
                  <a:lnTo>
                    <a:pt x="28194" y="60472"/>
                  </a:lnTo>
                  <a:lnTo>
                    <a:pt x="28254" y="59921"/>
                  </a:lnTo>
                  <a:lnTo>
                    <a:pt x="28176" y="59679"/>
                  </a:lnTo>
                  <a:lnTo>
                    <a:pt x="26347" y="58603"/>
                  </a:lnTo>
                  <a:lnTo>
                    <a:pt x="26120" y="58227"/>
                  </a:lnTo>
                  <a:lnTo>
                    <a:pt x="26478" y="57828"/>
                  </a:lnTo>
                  <a:lnTo>
                    <a:pt x="28917" y="56472"/>
                  </a:lnTo>
                  <a:lnTo>
                    <a:pt x="28240" y="56271"/>
                  </a:lnTo>
                  <a:lnTo>
                    <a:pt x="27474" y="55839"/>
                  </a:lnTo>
                  <a:lnTo>
                    <a:pt x="27396" y="55523"/>
                  </a:lnTo>
                  <a:lnTo>
                    <a:pt x="26641" y="55180"/>
                  </a:lnTo>
                  <a:lnTo>
                    <a:pt x="26052" y="55169"/>
                  </a:lnTo>
                  <a:lnTo>
                    <a:pt x="25914" y="54935"/>
                  </a:lnTo>
                  <a:lnTo>
                    <a:pt x="25846" y="54566"/>
                  </a:lnTo>
                  <a:lnTo>
                    <a:pt x="25545" y="54265"/>
                  </a:lnTo>
                  <a:lnTo>
                    <a:pt x="25201" y="54063"/>
                  </a:lnTo>
                  <a:lnTo>
                    <a:pt x="25268" y="53676"/>
                  </a:lnTo>
                  <a:lnTo>
                    <a:pt x="25612" y="53170"/>
                  </a:lnTo>
                  <a:lnTo>
                    <a:pt x="26087" y="53032"/>
                  </a:lnTo>
                  <a:lnTo>
                    <a:pt x="27637" y="51920"/>
                  </a:lnTo>
                  <a:lnTo>
                    <a:pt x="27722" y="51424"/>
                  </a:lnTo>
                  <a:lnTo>
                    <a:pt x="27931" y="50648"/>
                  </a:lnTo>
                  <a:lnTo>
                    <a:pt x="27806" y="49305"/>
                  </a:lnTo>
                  <a:lnTo>
                    <a:pt x="28271" y="49306"/>
                  </a:lnTo>
                  <a:lnTo>
                    <a:pt x="49568" y="49326"/>
                  </a:lnTo>
                  <a:lnTo>
                    <a:pt x="48529" y="48872"/>
                  </a:lnTo>
                  <a:lnTo>
                    <a:pt x="48110" y="48279"/>
                  </a:lnTo>
                  <a:lnTo>
                    <a:pt x="48135" y="48067"/>
                  </a:lnTo>
                  <a:lnTo>
                    <a:pt x="47436" y="47434"/>
                  </a:lnTo>
                  <a:lnTo>
                    <a:pt x="46638" y="47713"/>
                  </a:lnTo>
                  <a:lnTo>
                    <a:pt x="46017" y="47229"/>
                  </a:lnTo>
                  <a:lnTo>
                    <a:pt x="45639" y="46758"/>
                  </a:lnTo>
                  <a:lnTo>
                    <a:pt x="46783" y="45128"/>
                  </a:lnTo>
                  <a:lnTo>
                    <a:pt x="46979" y="45948"/>
                  </a:lnTo>
                  <a:lnTo>
                    <a:pt x="47862" y="46804"/>
                  </a:lnTo>
                  <a:lnTo>
                    <a:pt x="49107" y="46969"/>
                  </a:lnTo>
                  <a:lnTo>
                    <a:pt x="49884" y="47323"/>
                  </a:lnTo>
                  <a:lnTo>
                    <a:pt x="50693" y="47379"/>
                  </a:lnTo>
                  <a:lnTo>
                    <a:pt x="51275" y="46988"/>
                  </a:lnTo>
                  <a:lnTo>
                    <a:pt x="51471" y="46444"/>
                  </a:lnTo>
                  <a:lnTo>
                    <a:pt x="51361" y="45238"/>
                  </a:lnTo>
                  <a:lnTo>
                    <a:pt x="51128" y="43784"/>
                  </a:lnTo>
                  <a:lnTo>
                    <a:pt x="51466" y="43684"/>
                  </a:lnTo>
                  <a:lnTo>
                    <a:pt x="51902" y="43803"/>
                  </a:lnTo>
                  <a:lnTo>
                    <a:pt x="52257" y="44325"/>
                  </a:lnTo>
                  <a:lnTo>
                    <a:pt x="52438" y="44426"/>
                  </a:lnTo>
                  <a:lnTo>
                    <a:pt x="53461" y="44561"/>
                  </a:lnTo>
                  <a:lnTo>
                    <a:pt x="54515" y="44161"/>
                  </a:lnTo>
                  <a:lnTo>
                    <a:pt x="54962" y="43949"/>
                  </a:lnTo>
                  <a:lnTo>
                    <a:pt x="55147" y="43763"/>
                  </a:lnTo>
                  <a:lnTo>
                    <a:pt x="55448" y="43837"/>
                  </a:lnTo>
                  <a:lnTo>
                    <a:pt x="56006" y="44127"/>
                  </a:lnTo>
                  <a:lnTo>
                    <a:pt x="56481" y="44932"/>
                  </a:lnTo>
                  <a:lnTo>
                    <a:pt x="57326" y="45218"/>
                  </a:lnTo>
                  <a:lnTo>
                    <a:pt x="57712" y="45225"/>
                  </a:lnTo>
                  <a:lnTo>
                    <a:pt x="58898" y="44938"/>
                  </a:lnTo>
                  <a:lnTo>
                    <a:pt x="60718" y="447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0" name="pg491">
              <a:extLst>
                <a:ext uri="{FF2B5EF4-FFF2-40B4-BE49-F238E27FC236}">
                  <a16:creationId xmlns:a16="http://schemas.microsoft.com/office/drawing/2014/main" id="{A9A94D7B-7EB2-DE4C-80BC-356B45F942AC}"/>
                </a:ext>
              </a:extLst>
            </p:cNvPr>
            <p:cNvSpPr/>
            <p:nvPr/>
          </p:nvSpPr>
          <p:spPr>
            <a:xfrm>
              <a:off x="5391629" y="4030371"/>
              <a:ext cx="606" cy="1723"/>
            </a:xfrm>
            <a:custGeom>
              <a:avLst/>
              <a:gdLst/>
              <a:ahLst/>
              <a:cxnLst/>
              <a:rect l="0" t="0" r="0" b="0"/>
              <a:pathLst>
                <a:path w="606" h="1723">
                  <a:moveTo>
                    <a:pt x="587" y="1723"/>
                  </a:moveTo>
                  <a:lnTo>
                    <a:pt x="60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1" name="pg492">
              <a:extLst>
                <a:ext uri="{FF2B5EF4-FFF2-40B4-BE49-F238E27FC236}">
                  <a16:creationId xmlns:a16="http://schemas.microsoft.com/office/drawing/2014/main" id="{ECC4D8D1-3E2B-8640-A855-4F5AE17CCF67}"/>
                </a:ext>
              </a:extLst>
            </p:cNvPr>
            <p:cNvSpPr/>
            <p:nvPr/>
          </p:nvSpPr>
          <p:spPr>
            <a:xfrm>
              <a:off x="5882177" y="3187287"/>
              <a:ext cx="110750" cy="215921"/>
            </a:xfrm>
            <a:custGeom>
              <a:avLst/>
              <a:gdLst/>
              <a:ahLst/>
              <a:cxnLst/>
              <a:rect l="0" t="0" r="0" b="0"/>
              <a:pathLst>
                <a:path w="110750" h="215921">
                  <a:moveTo>
                    <a:pt x="92678" y="29314"/>
                  </a:moveTo>
                  <a:lnTo>
                    <a:pt x="93234" y="29984"/>
                  </a:lnTo>
                  <a:lnTo>
                    <a:pt x="93175" y="30170"/>
                  </a:lnTo>
                  <a:lnTo>
                    <a:pt x="92978" y="30335"/>
                  </a:lnTo>
                  <a:lnTo>
                    <a:pt x="92134" y="30654"/>
                  </a:lnTo>
                  <a:lnTo>
                    <a:pt x="91957" y="30875"/>
                  </a:lnTo>
                  <a:lnTo>
                    <a:pt x="91873" y="31134"/>
                  </a:lnTo>
                  <a:lnTo>
                    <a:pt x="91836" y="32069"/>
                  </a:lnTo>
                  <a:lnTo>
                    <a:pt x="91682" y="32573"/>
                  </a:lnTo>
                  <a:lnTo>
                    <a:pt x="90240" y="34833"/>
                  </a:lnTo>
                  <a:lnTo>
                    <a:pt x="89668" y="36874"/>
                  </a:lnTo>
                  <a:lnTo>
                    <a:pt x="89809" y="37525"/>
                  </a:lnTo>
                  <a:lnTo>
                    <a:pt x="90024" y="37767"/>
                  </a:lnTo>
                  <a:lnTo>
                    <a:pt x="90337" y="37920"/>
                  </a:lnTo>
                  <a:lnTo>
                    <a:pt x="90948" y="38031"/>
                  </a:lnTo>
                  <a:lnTo>
                    <a:pt x="91254" y="37906"/>
                  </a:lnTo>
                  <a:lnTo>
                    <a:pt x="92289" y="36682"/>
                  </a:lnTo>
                  <a:lnTo>
                    <a:pt x="92871" y="36176"/>
                  </a:lnTo>
                  <a:lnTo>
                    <a:pt x="93529" y="35829"/>
                  </a:lnTo>
                  <a:lnTo>
                    <a:pt x="94261" y="35682"/>
                  </a:lnTo>
                  <a:lnTo>
                    <a:pt x="94692" y="35674"/>
                  </a:lnTo>
                  <a:lnTo>
                    <a:pt x="95674" y="35683"/>
                  </a:lnTo>
                  <a:lnTo>
                    <a:pt x="96014" y="35810"/>
                  </a:lnTo>
                  <a:lnTo>
                    <a:pt x="96419" y="36223"/>
                  </a:lnTo>
                  <a:lnTo>
                    <a:pt x="96463" y="36571"/>
                  </a:lnTo>
                  <a:lnTo>
                    <a:pt x="95114" y="38211"/>
                  </a:lnTo>
                  <a:lnTo>
                    <a:pt x="94725" y="38884"/>
                  </a:lnTo>
                  <a:lnTo>
                    <a:pt x="94488" y="39629"/>
                  </a:lnTo>
                  <a:lnTo>
                    <a:pt x="94614" y="40294"/>
                  </a:lnTo>
                  <a:lnTo>
                    <a:pt x="94728" y="40510"/>
                  </a:lnTo>
                  <a:lnTo>
                    <a:pt x="94967" y="40690"/>
                  </a:lnTo>
                  <a:lnTo>
                    <a:pt x="96238" y="41071"/>
                  </a:lnTo>
                  <a:lnTo>
                    <a:pt x="97544" y="41695"/>
                  </a:lnTo>
                  <a:lnTo>
                    <a:pt x="99195" y="43005"/>
                  </a:lnTo>
                  <a:lnTo>
                    <a:pt x="99514" y="43606"/>
                  </a:lnTo>
                  <a:lnTo>
                    <a:pt x="99721" y="44368"/>
                  </a:lnTo>
                  <a:lnTo>
                    <a:pt x="99791" y="44937"/>
                  </a:lnTo>
                  <a:lnTo>
                    <a:pt x="99760" y="45638"/>
                  </a:lnTo>
                  <a:lnTo>
                    <a:pt x="99290" y="46492"/>
                  </a:lnTo>
                  <a:lnTo>
                    <a:pt x="99197" y="47178"/>
                  </a:lnTo>
                  <a:lnTo>
                    <a:pt x="99020" y="47653"/>
                  </a:lnTo>
                  <a:lnTo>
                    <a:pt x="98520" y="48329"/>
                  </a:lnTo>
                  <a:lnTo>
                    <a:pt x="98279" y="48803"/>
                  </a:lnTo>
                  <a:lnTo>
                    <a:pt x="98759" y="49583"/>
                  </a:lnTo>
                  <a:lnTo>
                    <a:pt x="99364" y="50271"/>
                  </a:lnTo>
                  <a:lnTo>
                    <a:pt x="99875" y="50556"/>
                  </a:lnTo>
                  <a:lnTo>
                    <a:pt x="100679" y="50587"/>
                  </a:lnTo>
                  <a:lnTo>
                    <a:pt x="101144" y="50462"/>
                  </a:lnTo>
                  <a:lnTo>
                    <a:pt x="101473" y="50277"/>
                  </a:lnTo>
                  <a:lnTo>
                    <a:pt x="101553" y="50128"/>
                  </a:lnTo>
                  <a:lnTo>
                    <a:pt x="101615" y="49710"/>
                  </a:lnTo>
                  <a:lnTo>
                    <a:pt x="101494" y="46904"/>
                  </a:lnTo>
                  <a:lnTo>
                    <a:pt x="101580" y="46400"/>
                  </a:lnTo>
                  <a:lnTo>
                    <a:pt x="101808" y="45835"/>
                  </a:lnTo>
                  <a:lnTo>
                    <a:pt x="102343" y="45129"/>
                  </a:lnTo>
                  <a:lnTo>
                    <a:pt x="103039" y="44559"/>
                  </a:lnTo>
                  <a:lnTo>
                    <a:pt x="103440" y="44378"/>
                  </a:lnTo>
                  <a:lnTo>
                    <a:pt x="103797" y="44455"/>
                  </a:lnTo>
                  <a:lnTo>
                    <a:pt x="104687" y="44942"/>
                  </a:lnTo>
                  <a:lnTo>
                    <a:pt x="105009" y="45387"/>
                  </a:lnTo>
                  <a:lnTo>
                    <a:pt x="105166" y="45791"/>
                  </a:lnTo>
                  <a:lnTo>
                    <a:pt x="105290" y="46372"/>
                  </a:lnTo>
                  <a:lnTo>
                    <a:pt x="105237" y="46726"/>
                  </a:lnTo>
                  <a:lnTo>
                    <a:pt x="105167" y="46876"/>
                  </a:lnTo>
                  <a:lnTo>
                    <a:pt x="104900" y="47125"/>
                  </a:lnTo>
                  <a:lnTo>
                    <a:pt x="103449" y="47915"/>
                  </a:lnTo>
                  <a:lnTo>
                    <a:pt x="103058" y="48301"/>
                  </a:lnTo>
                  <a:lnTo>
                    <a:pt x="102887" y="48617"/>
                  </a:lnTo>
                  <a:lnTo>
                    <a:pt x="102826" y="48977"/>
                  </a:lnTo>
                  <a:lnTo>
                    <a:pt x="102890" y="49391"/>
                  </a:lnTo>
                  <a:lnTo>
                    <a:pt x="103016" y="49670"/>
                  </a:lnTo>
                  <a:lnTo>
                    <a:pt x="103288" y="49821"/>
                  </a:lnTo>
                  <a:lnTo>
                    <a:pt x="104327" y="49876"/>
                  </a:lnTo>
                  <a:lnTo>
                    <a:pt x="105066" y="50329"/>
                  </a:lnTo>
                  <a:lnTo>
                    <a:pt x="106984" y="50814"/>
                  </a:lnTo>
                  <a:lnTo>
                    <a:pt x="108825" y="51652"/>
                  </a:lnTo>
                  <a:lnTo>
                    <a:pt x="109068" y="51897"/>
                  </a:lnTo>
                  <a:lnTo>
                    <a:pt x="108997" y="52392"/>
                  </a:lnTo>
                  <a:lnTo>
                    <a:pt x="108221" y="53572"/>
                  </a:lnTo>
                  <a:lnTo>
                    <a:pt x="107963" y="54586"/>
                  </a:lnTo>
                  <a:lnTo>
                    <a:pt x="107094" y="55843"/>
                  </a:lnTo>
                  <a:lnTo>
                    <a:pt x="106760" y="56619"/>
                  </a:lnTo>
                  <a:lnTo>
                    <a:pt x="106627" y="58169"/>
                  </a:lnTo>
                  <a:lnTo>
                    <a:pt x="106701" y="58440"/>
                  </a:lnTo>
                  <a:lnTo>
                    <a:pt x="106778" y="58583"/>
                  </a:lnTo>
                  <a:lnTo>
                    <a:pt x="107153" y="58877"/>
                  </a:lnTo>
                  <a:lnTo>
                    <a:pt x="107663" y="58965"/>
                  </a:lnTo>
                  <a:lnTo>
                    <a:pt x="109418" y="59239"/>
                  </a:lnTo>
                  <a:lnTo>
                    <a:pt x="110158" y="59600"/>
                  </a:lnTo>
                  <a:lnTo>
                    <a:pt x="110526" y="59920"/>
                  </a:lnTo>
                  <a:lnTo>
                    <a:pt x="110745" y="60482"/>
                  </a:lnTo>
                  <a:lnTo>
                    <a:pt x="110750" y="60906"/>
                  </a:lnTo>
                  <a:lnTo>
                    <a:pt x="110702" y="61281"/>
                  </a:lnTo>
                  <a:lnTo>
                    <a:pt x="110532" y="61773"/>
                  </a:lnTo>
                  <a:lnTo>
                    <a:pt x="110300" y="61942"/>
                  </a:lnTo>
                  <a:lnTo>
                    <a:pt x="108764" y="61950"/>
                  </a:lnTo>
                  <a:lnTo>
                    <a:pt x="108446" y="62721"/>
                  </a:lnTo>
                  <a:lnTo>
                    <a:pt x="108582" y="62126"/>
                  </a:lnTo>
                  <a:lnTo>
                    <a:pt x="108740" y="61891"/>
                  </a:lnTo>
                  <a:lnTo>
                    <a:pt x="110059" y="61884"/>
                  </a:lnTo>
                  <a:lnTo>
                    <a:pt x="110443" y="61761"/>
                  </a:lnTo>
                  <a:lnTo>
                    <a:pt x="110560" y="61522"/>
                  </a:lnTo>
                  <a:lnTo>
                    <a:pt x="110695" y="60830"/>
                  </a:lnTo>
                  <a:lnTo>
                    <a:pt x="110664" y="60421"/>
                  </a:lnTo>
                  <a:lnTo>
                    <a:pt x="110570" y="60164"/>
                  </a:lnTo>
                  <a:lnTo>
                    <a:pt x="110122" y="59636"/>
                  </a:lnTo>
                  <a:lnTo>
                    <a:pt x="109802" y="59461"/>
                  </a:lnTo>
                  <a:lnTo>
                    <a:pt x="109103" y="59241"/>
                  </a:lnTo>
                  <a:lnTo>
                    <a:pt x="108283" y="59092"/>
                  </a:lnTo>
                  <a:lnTo>
                    <a:pt x="107368" y="59020"/>
                  </a:lnTo>
                  <a:lnTo>
                    <a:pt x="106991" y="58861"/>
                  </a:lnTo>
                  <a:lnTo>
                    <a:pt x="106604" y="58474"/>
                  </a:lnTo>
                  <a:lnTo>
                    <a:pt x="106062" y="58794"/>
                  </a:lnTo>
                  <a:lnTo>
                    <a:pt x="105912" y="59180"/>
                  </a:lnTo>
                  <a:lnTo>
                    <a:pt x="105779" y="59199"/>
                  </a:lnTo>
                  <a:lnTo>
                    <a:pt x="105667" y="58999"/>
                  </a:lnTo>
                  <a:lnTo>
                    <a:pt x="93845" y="65382"/>
                  </a:lnTo>
                  <a:lnTo>
                    <a:pt x="94110" y="65410"/>
                  </a:lnTo>
                  <a:lnTo>
                    <a:pt x="98358" y="65854"/>
                  </a:lnTo>
                  <a:lnTo>
                    <a:pt x="98345" y="66222"/>
                  </a:lnTo>
                  <a:lnTo>
                    <a:pt x="98097" y="66341"/>
                  </a:lnTo>
                  <a:lnTo>
                    <a:pt x="97913" y="67465"/>
                  </a:lnTo>
                  <a:lnTo>
                    <a:pt x="97985" y="67870"/>
                  </a:lnTo>
                  <a:lnTo>
                    <a:pt x="98545" y="66910"/>
                  </a:lnTo>
                  <a:lnTo>
                    <a:pt x="99105" y="67241"/>
                  </a:lnTo>
                  <a:lnTo>
                    <a:pt x="100282" y="67870"/>
                  </a:lnTo>
                  <a:lnTo>
                    <a:pt x="100125" y="67986"/>
                  </a:lnTo>
                  <a:lnTo>
                    <a:pt x="100046" y="68362"/>
                  </a:lnTo>
                  <a:lnTo>
                    <a:pt x="100264" y="68749"/>
                  </a:lnTo>
                  <a:lnTo>
                    <a:pt x="100565" y="68864"/>
                  </a:lnTo>
                  <a:lnTo>
                    <a:pt x="101035" y="69184"/>
                  </a:lnTo>
                  <a:lnTo>
                    <a:pt x="101114" y="69366"/>
                  </a:lnTo>
                  <a:lnTo>
                    <a:pt x="101106" y="69865"/>
                  </a:lnTo>
                  <a:lnTo>
                    <a:pt x="100929" y="70159"/>
                  </a:lnTo>
                  <a:lnTo>
                    <a:pt x="100805" y="70796"/>
                  </a:lnTo>
                  <a:lnTo>
                    <a:pt x="100798" y="71105"/>
                  </a:lnTo>
                  <a:lnTo>
                    <a:pt x="100952" y="71480"/>
                  </a:lnTo>
                  <a:lnTo>
                    <a:pt x="100802" y="71842"/>
                  </a:lnTo>
                  <a:lnTo>
                    <a:pt x="100422" y="72177"/>
                  </a:lnTo>
                  <a:lnTo>
                    <a:pt x="99877" y="72173"/>
                  </a:lnTo>
                  <a:lnTo>
                    <a:pt x="98971" y="72396"/>
                  </a:lnTo>
                  <a:lnTo>
                    <a:pt x="98155" y="73085"/>
                  </a:lnTo>
                  <a:lnTo>
                    <a:pt x="98084" y="73361"/>
                  </a:lnTo>
                  <a:lnTo>
                    <a:pt x="98133" y="73535"/>
                  </a:lnTo>
                  <a:lnTo>
                    <a:pt x="97629" y="74109"/>
                  </a:lnTo>
                  <a:lnTo>
                    <a:pt x="97441" y="74228"/>
                  </a:lnTo>
                  <a:lnTo>
                    <a:pt x="95904" y="74363"/>
                  </a:lnTo>
                  <a:lnTo>
                    <a:pt x="95205" y="74099"/>
                  </a:lnTo>
                  <a:lnTo>
                    <a:pt x="94450" y="75309"/>
                  </a:lnTo>
                  <a:lnTo>
                    <a:pt x="93687" y="75238"/>
                  </a:lnTo>
                  <a:lnTo>
                    <a:pt x="93416" y="82657"/>
                  </a:lnTo>
                  <a:lnTo>
                    <a:pt x="93343" y="83397"/>
                  </a:lnTo>
                  <a:lnTo>
                    <a:pt x="93151" y="83265"/>
                  </a:lnTo>
                  <a:lnTo>
                    <a:pt x="92671" y="83194"/>
                  </a:lnTo>
                  <a:lnTo>
                    <a:pt x="92449" y="83414"/>
                  </a:lnTo>
                  <a:lnTo>
                    <a:pt x="92208" y="84058"/>
                  </a:lnTo>
                  <a:lnTo>
                    <a:pt x="91645" y="84177"/>
                  </a:lnTo>
                  <a:lnTo>
                    <a:pt x="91412" y="84054"/>
                  </a:lnTo>
                  <a:lnTo>
                    <a:pt x="90901" y="84046"/>
                  </a:lnTo>
                  <a:lnTo>
                    <a:pt x="90601" y="84180"/>
                  </a:lnTo>
                  <a:lnTo>
                    <a:pt x="90397" y="85006"/>
                  </a:lnTo>
                  <a:lnTo>
                    <a:pt x="90093" y="85832"/>
                  </a:lnTo>
                  <a:lnTo>
                    <a:pt x="89041" y="85932"/>
                  </a:lnTo>
                  <a:lnTo>
                    <a:pt x="88568" y="86100"/>
                  </a:lnTo>
                  <a:lnTo>
                    <a:pt x="88110" y="86420"/>
                  </a:lnTo>
                  <a:lnTo>
                    <a:pt x="87903" y="87432"/>
                  </a:lnTo>
                  <a:lnTo>
                    <a:pt x="87501" y="88471"/>
                  </a:lnTo>
                  <a:lnTo>
                    <a:pt x="86473" y="88824"/>
                  </a:lnTo>
                  <a:lnTo>
                    <a:pt x="86293" y="88824"/>
                  </a:lnTo>
                  <a:lnTo>
                    <a:pt x="85012" y="88452"/>
                  </a:lnTo>
                  <a:lnTo>
                    <a:pt x="84907" y="89271"/>
                  </a:lnTo>
                  <a:lnTo>
                    <a:pt x="84982" y="90425"/>
                  </a:lnTo>
                  <a:lnTo>
                    <a:pt x="85178" y="90629"/>
                  </a:lnTo>
                  <a:lnTo>
                    <a:pt x="85579" y="91351"/>
                  </a:lnTo>
                  <a:lnTo>
                    <a:pt x="85838" y="91541"/>
                  </a:lnTo>
                  <a:lnTo>
                    <a:pt x="86450" y="91806"/>
                  </a:lnTo>
                  <a:lnTo>
                    <a:pt x="87231" y="91828"/>
                  </a:lnTo>
                  <a:lnTo>
                    <a:pt x="88041" y="92033"/>
                  </a:lnTo>
                  <a:lnTo>
                    <a:pt x="89388" y="92528"/>
                  </a:lnTo>
                  <a:lnTo>
                    <a:pt x="92615" y="94246"/>
                  </a:lnTo>
                  <a:lnTo>
                    <a:pt x="92662" y="94413"/>
                  </a:lnTo>
                  <a:lnTo>
                    <a:pt x="91893" y="95622"/>
                  </a:lnTo>
                  <a:lnTo>
                    <a:pt x="91639" y="95929"/>
                  </a:lnTo>
                  <a:lnTo>
                    <a:pt x="91400" y="96080"/>
                  </a:lnTo>
                  <a:lnTo>
                    <a:pt x="94350" y="96412"/>
                  </a:lnTo>
                  <a:lnTo>
                    <a:pt x="94891" y="96672"/>
                  </a:lnTo>
                  <a:lnTo>
                    <a:pt x="95041" y="97219"/>
                  </a:lnTo>
                  <a:lnTo>
                    <a:pt x="97129" y="100197"/>
                  </a:lnTo>
                  <a:lnTo>
                    <a:pt x="97183" y="100371"/>
                  </a:lnTo>
                  <a:lnTo>
                    <a:pt x="96907" y="100551"/>
                  </a:lnTo>
                  <a:lnTo>
                    <a:pt x="97133" y="100998"/>
                  </a:lnTo>
                  <a:lnTo>
                    <a:pt x="97301" y="101061"/>
                  </a:lnTo>
                  <a:lnTo>
                    <a:pt x="97354" y="101243"/>
                  </a:lnTo>
                  <a:lnTo>
                    <a:pt x="97452" y="102125"/>
                  </a:lnTo>
                  <a:lnTo>
                    <a:pt x="97425" y="102479"/>
                  </a:lnTo>
                  <a:lnTo>
                    <a:pt x="97745" y="103491"/>
                  </a:lnTo>
                  <a:lnTo>
                    <a:pt x="98161" y="103968"/>
                  </a:lnTo>
                  <a:lnTo>
                    <a:pt x="98221" y="104176"/>
                  </a:lnTo>
                  <a:lnTo>
                    <a:pt x="98021" y="104466"/>
                  </a:lnTo>
                  <a:lnTo>
                    <a:pt x="97159" y="104962"/>
                  </a:lnTo>
                  <a:lnTo>
                    <a:pt x="96167" y="105151"/>
                  </a:lnTo>
                  <a:lnTo>
                    <a:pt x="95042" y="104760"/>
                  </a:lnTo>
                  <a:lnTo>
                    <a:pt x="93908" y="103712"/>
                  </a:lnTo>
                  <a:lnTo>
                    <a:pt x="93755" y="103058"/>
                  </a:lnTo>
                  <a:lnTo>
                    <a:pt x="93210" y="102585"/>
                  </a:lnTo>
                  <a:lnTo>
                    <a:pt x="92224" y="102462"/>
                  </a:lnTo>
                  <a:lnTo>
                    <a:pt x="91699" y="102443"/>
                  </a:lnTo>
                  <a:lnTo>
                    <a:pt x="90492" y="102815"/>
                  </a:lnTo>
                  <a:lnTo>
                    <a:pt x="89775" y="103268"/>
                  </a:lnTo>
                  <a:lnTo>
                    <a:pt x="88995" y="103324"/>
                  </a:lnTo>
                  <a:lnTo>
                    <a:pt x="88286" y="103532"/>
                  </a:lnTo>
                  <a:lnTo>
                    <a:pt x="88140" y="103681"/>
                  </a:lnTo>
                  <a:lnTo>
                    <a:pt x="88095" y="103904"/>
                  </a:lnTo>
                  <a:lnTo>
                    <a:pt x="87926" y="104184"/>
                  </a:lnTo>
                  <a:lnTo>
                    <a:pt x="87326" y="104172"/>
                  </a:lnTo>
                  <a:lnTo>
                    <a:pt x="86668" y="105422"/>
                  </a:lnTo>
                  <a:lnTo>
                    <a:pt x="86410" y="106297"/>
                  </a:lnTo>
                  <a:lnTo>
                    <a:pt x="86453" y="106739"/>
                  </a:lnTo>
                  <a:lnTo>
                    <a:pt x="86729" y="107739"/>
                  </a:lnTo>
                  <a:lnTo>
                    <a:pt x="87158" y="107906"/>
                  </a:lnTo>
                  <a:lnTo>
                    <a:pt x="87333" y="108207"/>
                  </a:lnTo>
                  <a:lnTo>
                    <a:pt x="86430" y="108544"/>
                  </a:lnTo>
                  <a:lnTo>
                    <a:pt x="85838" y="108952"/>
                  </a:lnTo>
                  <a:lnTo>
                    <a:pt x="85523" y="109797"/>
                  </a:lnTo>
                  <a:lnTo>
                    <a:pt x="85073" y="110176"/>
                  </a:lnTo>
                  <a:lnTo>
                    <a:pt x="84297" y="110530"/>
                  </a:lnTo>
                  <a:lnTo>
                    <a:pt x="83949" y="111267"/>
                  </a:lnTo>
                  <a:lnTo>
                    <a:pt x="83807" y="111889"/>
                  </a:lnTo>
                  <a:lnTo>
                    <a:pt x="83477" y="112604"/>
                  </a:lnTo>
                  <a:lnTo>
                    <a:pt x="82698" y="113374"/>
                  </a:lnTo>
                  <a:lnTo>
                    <a:pt x="81851" y="113598"/>
                  </a:lnTo>
                  <a:lnTo>
                    <a:pt x="81499" y="113538"/>
                  </a:lnTo>
                  <a:lnTo>
                    <a:pt x="81091" y="113654"/>
                  </a:lnTo>
                  <a:lnTo>
                    <a:pt x="80675" y="114030"/>
                  </a:lnTo>
                  <a:lnTo>
                    <a:pt x="80351" y="114010"/>
                  </a:lnTo>
                  <a:lnTo>
                    <a:pt x="79420" y="115359"/>
                  </a:lnTo>
                  <a:lnTo>
                    <a:pt x="79556" y="115803"/>
                  </a:lnTo>
                  <a:lnTo>
                    <a:pt x="80395" y="116085"/>
                  </a:lnTo>
                  <a:lnTo>
                    <a:pt x="82219" y="115377"/>
                  </a:lnTo>
                  <a:lnTo>
                    <a:pt x="82477" y="115146"/>
                  </a:lnTo>
                  <a:lnTo>
                    <a:pt x="82803" y="114997"/>
                  </a:lnTo>
                  <a:lnTo>
                    <a:pt x="83069" y="115072"/>
                  </a:lnTo>
                  <a:lnTo>
                    <a:pt x="83612" y="115425"/>
                  </a:lnTo>
                  <a:lnTo>
                    <a:pt x="83710" y="115563"/>
                  </a:lnTo>
                  <a:lnTo>
                    <a:pt x="83788" y="115868"/>
                  </a:lnTo>
                  <a:lnTo>
                    <a:pt x="83747" y="116025"/>
                  </a:lnTo>
                  <a:lnTo>
                    <a:pt x="84470" y="117342"/>
                  </a:lnTo>
                  <a:lnTo>
                    <a:pt x="84347" y="117577"/>
                  </a:lnTo>
                  <a:lnTo>
                    <a:pt x="83950" y="117781"/>
                  </a:lnTo>
                  <a:lnTo>
                    <a:pt x="83819" y="118161"/>
                  </a:lnTo>
                  <a:lnTo>
                    <a:pt x="83722" y="119215"/>
                  </a:lnTo>
                  <a:lnTo>
                    <a:pt x="82381" y="118891"/>
                  </a:lnTo>
                  <a:lnTo>
                    <a:pt x="80813" y="120422"/>
                  </a:lnTo>
                  <a:lnTo>
                    <a:pt x="80001" y="121509"/>
                  </a:lnTo>
                  <a:lnTo>
                    <a:pt x="79432" y="122514"/>
                  </a:lnTo>
                  <a:lnTo>
                    <a:pt x="78634" y="122872"/>
                  </a:lnTo>
                  <a:lnTo>
                    <a:pt x="78436" y="123049"/>
                  </a:lnTo>
                  <a:lnTo>
                    <a:pt x="78264" y="123219"/>
                  </a:lnTo>
                  <a:lnTo>
                    <a:pt x="77670" y="123432"/>
                  </a:lnTo>
                  <a:lnTo>
                    <a:pt x="77422" y="123647"/>
                  </a:lnTo>
                  <a:lnTo>
                    <a:pt x="77345" y="123992"/>
                  </a:lnTo>
                  <a:lnTo>
                    <a:pt x="77170" y="124151"/>
                  </a:lnTo>
                  <a:lnTo>
                    <a:pt x="76813" y="124677"/>
                  </a:lnTo>
                  <a:lnTo>
                    <a:pt x="76523" y="124827"/>
                  </a:lnTo>
                  <a:lnTo>
                    <a:pt x="76211" y="124929"/>
                  </a:lnTo>
                  <a:lnTo>
                    <a:pt x="75592" y="125032"/>
                  </a:lnTo>
                  <a:lnTo>
                    <a:pt x="75431" y="124839"/>
                  </a:lnTo>
                  <a:lnTo>
                    <a:pt x="75090" y="124582"/>
                  </a:lnTo>
                  <a:lnTo>
                    <a:pt x="74973" y="124316"/>
                  </a:lnTo>
                  <a:lnTo>
                    <a:pt x="74794" y="124381"/>
                  </a:lnTo>
                  <a:lnTo>
                    <a:pt x="74647" y="124296"/>
                  </a:lnTo>
                  <a:lnTo>
                    <a:pt x="74462" y="124108"/>
                  </a:lnTo>
                  <a:lnTo>
                    <a:pt x="74336" y="123979"/>
                  </a:lnTo>
                  <a:lnTo>
                    <a:pt x="74453" y="123672"/>
                  </a:lnTo>
                  <a:lnTo>
                    <a:pt x="74292" y="123870"/>
                  </a:lnTo>
                  <a:lnTo>
                    <a:pt x="73984" y="124049"/>
                  </a:lnTo>
                  <a:lnTo>
                    <a:pt x="73772" y="123997"/>
                  </a:lnTo>
                  <a:lnTo>
                    <a:pt x="73495" y="124116"/>
                  </a:lnTo>
                  <a:lnTo>
                    <a:pt x="73032" y="124023"/>
                  </a:lnTo>
                  <a:lnTo>
                    <a:pt x="72722" y="124001"/>
                  </a:lnTo>
                  <a:lnTo>
                    <a:pt x="72471" y="123953"/>
                  </a:lnTo>
                  <a:lnTo>
                    <a:pt x="72352" y="123766"/>
                  </a:lnTo>
                  <a:lnTo>
                    <a:pt x="72130" y="123814"/>
                  </a:lnTo>
                  <a:lnTo>
                    <a:pt x="71802" y="123495"/>
                  </a:lnTo>
                  <a:lnTo>
                    <a:pt x="71782" y="122957"/>
                  </a:lnTo>
                  <a:lnTo>
                    <a:pt x="71856" y="122690"/>
                  </a:lnTo>
                  <a:lnTo>
                    <a:pt x="71901" y="122478"/>
                  </a:lnTo>
                  <a:lnTo>
                    <a:pt x="72047" y="122068"/>
                  </a:lnTo>
                  <a:lnTo>
                    <a:pt x="71964" y="121883"/>
                  </a:lnTo>
                  <a:lnTo>
                    <a:pt x="71791" y="121685"/>
                  </a:lnTo>
                  <a:lnTo>
                    <a:pt x="72008" y="122019"/>
                  </a:lnTo>
                  <a:lnTo>
                    <a:pt x="71997" y="122156"/>
                  </a:lnTo>
                  <a:lnTo>
                    <a:pt x="71877" y="122383"/>
                  </a:lnTo>
                  <a:lnTo>
                    <a:pt x="71836" y="122718"/>
                  </a:lnTo>
                  <a:lnTo>
                    <a:pt x="71626" y="123016"/>
                  </a:lnTo>
                  <a:lnTo>
                    <a:pt x="71723" y="123251"/>
                  </a:lnTo>
                  <a:lnTo>
                    <a:pt x="71794" y="123805"/>
                  </a:lnTo>
                  <a:lnTo>
                    <a:pt x="71805" y="124111"/>
                  </a:lnTo>
                  <a:lnTo>
                    <a:pt x="71764" y="124338"/>
                  </a:lnTo>
                  <a:lnTo>
                    <a:pt x="71803" y="124566"/>
                  </a:lnTo>
                  <a:lnTo>
                    <a:pt x="71843" y="124814"/>
                  </a:lnTo>
                  <a:lnTo>
                    <a:pt x="72489" y="128797"/>
                  </a:lnTo>
                  <a:lnTo>
                    <a:pt x="73754" y="136597"/>
                  </a:lnTo>
                  <a:lnTo>
                    <a:pt x="73967" y="136567"/>
                  </a:lnTo>
                  <a:lnTo>
                    <a:pt x="74225" y="136701"/>
                  </a:lnTo>
                  <a:lnTo>
                    <a:pt x="74232" y="137223"/>
                  </a:lnTo>
                  <a:lnTo>
                    <a:pt x="74479" y="137729"/>
                  </a:lnTo>
                  <a:lnTo>
                    <a:pt x="75623" y="137603"/>
                  </a:lnTo>
                  <a:lnTo>
                    <a:pt x="75728" y="137194"/>
                  </a:lnTo>
                  <a:lnTo>
                    <a:pt x="75571" y="136773"/>
                  </a:lnTo>
                  <a:lnTo>
                    <a:pt x="74663" y="136344"/>
                  </a:lnTo>
                  <a:lnTo>
                    <a:pt x="74655" y="135931"/>
                  </a:lnTo>
                  <a:lnTo>
                    <a:pt x="74910" y="135920"/>
                  </a:lnTo>
                  <a:lnTo>
                    <a:pt x="76136" y="136457"/>
                  </a:lnTo>
                  <a:lnTo>
                    <a:pt x="76383" y="136390"/>
                  </a:lnTo>
                  <a:lnTo>
                    <a:pt x="76529" y="136167"/>
                  </a:lnTo>
                  <a:lnTo>
                    <a:pt x="76441" y="135635"/>
                  </a:lnTo>
                  <a:lnTo>
                    <a:pt x="76978" y="134827"/>
                  </a:lnTo>
                  <a:lnTo>
                    <a:pt x="77028" y="133929"/>
                  </a:lnTo>
                  <a:lnTo>
                    <a:pt x="77264" y="133457"/>
                  </a:lnTo>
                  <a:lnTo>
                    <a:pt x="77922" y="133661"/>
                  </a:lnTo>
                  <a:lnTo>
                    <a:pt x="78297" y="133999"/>
                  </a:lnTo>
                  <a:lnTo>
                    <a:pt x="79146" y="134434"/>
                  </a:lnTo>
                  <a:lnTo>
                    <a:pt x="79497" y="134431"/>
                  </a:lnTo>
                  <a:lnTo>
                    <a:pt x="79718" y="134661"/>
                  </a:lnTo>
                  <a:lnTo>
                    <a:pt x="79793" y="135082"/>
                  </a:lnTo>
                  <a:lnTo>
                    <a:pt x="79569" y="135629"/>
                  </a:lnTo>
                  <a:lnTo>
                    <a:pt x="79576" y="137342"/>
                  </a:lnTo>
                  <a:lnTo>
                    <a:pt x="80045" y="137671"/>
                  </a:lnTo>
                  <a:lnTo>
                    <a:pt x="80786" y="137823"/>
                  </a:lnTo>
                  <a:lnTo>
                    <a:pt x="81355" y="138196"/>
                  </a:lnTo>
                  <a:lnTo>
                    <a:pt x="80804" y="138100"/>
                  </a:lnTo>
                  <a:lnTo>
                    <a:pt x="80681" y="138294"/>
                  </a:lnTo>
                  <a:lnTo>
                    <a:pt x="80632" y="139210"/>
                  </a:lnTo>
                  <a:lnTo>
                    <a:pt x="80868" y="139921"/>
                  </a:lnTo>
                  <a:lnTo>
                    <a:pt x="81051" y="140073"/>
                  </a:lnTo>
                  <a:lnTo>
                    <a:pt x="81436" y="140220"/>
                  </a:lnTo>
                  <a:lnTo>
                    <a:pt x="81578" y="140144"/>
                  </a:lnTo>
                  <a:lnTo>
                    <a:pt x="81930" y="139734"/>
                  </a:lnTo>
                  <a:lnTo>
                    <a:pt x="82139" y="139675"/>
                  </a:lnTo>
                  <a:lnTo>
                    <a:pt x="82930" y="140295"/>
                  </a:lnTo>
                  <a:lnTo>
                    <a:pt x="83193" y="140196"/>
                  </a:lnTo>
                  <a:lnTo>
                    <a:pt x="83500" y="140245"/>
                  </a:lnTo>
                  <a:lnTo>
                    <a:pt x="83691" y="140445"/>
                  </a:lnTo>
                  <a:lnTo>
                    <a:pt x="84061" y="141118"/>
                  </a:lnTo>
                  <a:lnTo>
                    <a:pt x="84031" y="141263"/>
                  </a:lnTo>
                  <a:lnTo>
                    <a:pt x="83714" y="141621"/>
                  </a:lnTo>
                  <a:lnTo>
                    <a:pt x="83542" y="141718"/>
                  </a:lnTo>
                  <a:lnTo>
                    <a:pt x="82585" y="141774"/>
                  </a:lnTo>
                  <a:lnTo>
                    <a:pt x="82364" y="141848"/>
                  </a:lnTo>
                  <a:lnTo>
                    <a:pt x="82028" y="142373"/>
                  </a:lnTo>
                  <a:lnTo>
                    <a:pt x="82185" y="142719"/>
                  </a:lnTo>
                  <a:lnTo>
                    <a:pt x="82450" y="142630"/>
                  </a:lnTo>
                  <a:lnTo>
                    <a:pt x="82906" y="142258"/>
                  </a:lnTo>
                  <a:lnTo>
                    <a:pt x="83052" y="142380"/>
                  </a:lnTo>
                  <a:lnTo>
                    <a:pt x="83067" y="142723"/>
                  </a:lnTo>
                  <a:lnTo>
                    <a:pt x="82895" y="143765"/>
                  </a:lnTo>
                  <a:lnTo>
                    <a:pt x="83194" y="144033"/>
                  </a:lnTo>
                  <a:lnTo>
                    <a:pt x="84498" y="143999"/>
                  </a:lnTo>
                  <a:lnTo>
                    <a:pt x="84577" y="143865"/>
                  </a:lnTo>
                  <a:lnTo>
                    <a:pt x="84566" y="143393"/>
                  </a:lnTo>
                  <a:lnTo>
                    <a:pt x="84910" y="143013"/>
                  </a:lnTo>
                  <a:lnTo>
                    <a:pt x="86360" y="142254"/>
                  </a:lnTo>
                  <a:lnTo>
                    <a:pt x="86562" y="142317"/>
                  </a:lnTo>
                  <a:lnTo>
                    <a:pt x="86715" y="142510"/>
                  </a:lnTo>
                  <a:lnTo>
                    <a:pt x="86685" y="143099"/>
                  </a:lnTo>
                  <a:lnTo>
                    <a:pt x="86801" y="143367"/>
                  </a:lnTo>
                  <a:lnTo>
                    <a:pt x="87025" y="143415"/>
                  </a:lnTo>
                  <a:lnTo>
                    <a:pt x="87384" y="143125"/>
                  </a:lnTo>
                  <a:lnTo>
                    <a:pt x="87582" y="143099"/>
                  </a:lnTo>
                  <a:lnTo>
                    <a:pt x="88280" y="143453"/>
                  </a:lnTo>
                  <a:lnTo>
                    <a:pt x="88538" y="143460"/>
                  </a:lnTo>
                  <a:lnTo>
                    <a:pt x="88512" y="143226"/>
                  </a:lnTo>
                  <a:lnTo>
                    <a:pt x="88142" y="142559"/>
                  </a:lnTo>
                  <a:lnTo>
                    <a:pt x="88931" y="142328"/>
                  </a:lnTo>
                  <a:lnTo>
                    <a:pt x="90071" y="141030"/>
                  </a:lnTo>
                  <a:lnTo>
                    <a:pt x="90624" y="141380"/>
                  </a:lnTo>
                  <a:lnTo>
                    <a:pt x="91533" y="141280"/>
                  </a:lnTo>
                  <a:lnTo>
                    <a:pt x="91806" y="140967"/>
                  </a:lnTo>
                  <a:lnTo>
                    <a:pt x="91832" y="140829"/>
                  </a:lnTo>
                  <a:lnTo>
                    <a:pt x="91981" y="140748"/>
                  </a:lnTo>
                  <a:lnTo>
                    <a:pt x="92946" y="141180"/>
                  </a:lnTo>
                  <a:lnTo>
                    <a:pt x="93153" y="141464"/>
                  </a:lnTo>
                  <a:lnTo>
                    <a:pt x="92799" y="141642"/>
                  </a:lnTo>
                  <a:lnTo>
                    <a:pt x="91891" y="141857"/>
                  </a:lnTo>
                  <a:lnTo>
                    <a:pt x="91715" y="141954"/>
                  </a:lnTo>
                  <a:lnTo>
                    <a:pt x="91340" y="142370"/>
                  </a:lnTo>
                  <a:lnTo>
                    <a:pt x="90844" y="142556"/>
                  </a:lnTo>
                  <a:lnTo>
                    <a:pt x="89843" y="143174"/>
                  </a:lnTo>
                  <a:lnTo>
                    <a:pt x="89312" y="143784"/>
                  </a:lnTo>
                  <a:lnTo>
                    <a:pt x="89218" y="144115"/>
                  </a:lnTo>
                  <a:lnTo>
                    <a:pt x="89363" y="144834"/>
                  </a:lnTo>
                  <a:lnTo>
                    <a:pt x="89520" y="144927"/>
                  </a:lnTo>
                  <a:lnTo>
                    <a:pt x="89845" y="144882"/>
                  </a:lnTo>
                  <a:lnTo>
                    <a:pt x="90141" y="144559"/>
                  </a:lnTo>
                  <a:lnTo>
                    <a:pt x="90731" y="144671"/>
                  </a:lnTo>
                  <a:lnTo>
                    <a:pt x="90955" y="145084"/>
                  </a:lnTo>
                  <a:lnTo>
                    <a:pt x="91138" y="145214"/>
                  </a:lnTo>
                  <a:lnTo>
                    <a:pt x="92039" y="145200"/>
                  </a:lnTo>
                  <a:lnTo>
                    <a:pt x="92181" y="145051"/>
                  </a:lnTo>
                  <a:lnTo>
                    <a:pt x="92207" y="144802"/>
                  </a:lnTo>
                  <a:lnTo>
                    <a:pt x="92353" y="144690"/>
                  </a:lnTo>
                  <a:lnTo>
                    <a:pt x="92562" y="144701"/>
                  </a:lnTo>
                  <a:lnTo>
                    <a:pt x="92760" y="144873"/>
                  </a:lnTo>
                  <a:lnTo>
                    <a:pt x="92756" y="145163"/>
                  </a:lnTo>
                  <a:lnTo>
                    <a:pt x="92285" y="145740"/>
                  </a:lnTo>
                  <a:lnTo>
                    <a:pt x="92008" y="145944"/>
                  </a:lnTo>
                  <a:lnTo>
                    <a:pt x="91605" y="146045"/>
                  </a:lnTo>
                  <a:lnTo>
                    <a:pt x="91283" y="145769"/>
                  </a:lnTo>
                  <a:lnTo>
                    <a:pt x="91097" y="145754"/>
                  </a:lnTo>
                  <a:lnTo>
                    <a:pt x="90207" y="146699"/>
                  </a:lnTo>
                  <a:lnTo>
                    <a:pt x="90110" y="147265"/>
                  </a:lnTo>
                  <a:lnTo>
                    <a:pt x="90173" y="147522"/>
                  </a:lnTo>
                  <a:lnTo>
                    <a:pt x="90457" y="147533"/>
                  </a:lnTo>
                  <a:lnTo>
                    <a:pt x="90760" y="147075"/>
                  </a:lnTo>
                  <a:lnTo>
                    <a:pt x="91115" y="146997"/>
                  </a:lnTo>
                  <a:lnTo>
                    <a:pt x="91398" y="147366"/>
                  </a:lnTo>
                  <a:lnTo>
                    <a:pt x="91331" y="147694"/>
                  </a:lnTo>
                  <a:lnTo>
                    <a:pt x="91215" y="147910"/>
                  </a:lnTo>
                  <a:lnTo>
                    <a:pt x="90184" y="148110"/>
                  </a:lnTo>
                  <a:lnTo>
                    <a:pt x="89900" y="148244"/>
                  </a:lnTo>
                  <a:lnTo>
                    <a:pt x="89545" y="148542"/>
                  </a:lnTo>
                  <a:lnTo>
                    <a:pt x="88678" y="148742"/>
                  </a:lnTo>
                  <a:lnTo>
                    <a:pt x="87042" y="148009"/>
                  </a:lnTo>
                  <a:lnTo>
                    <a:pt x="86957" y="147551"/>
                  </a:lnTo>
                  <a:lnTo>
                    <a:pt x="86180" y="146672"/>
                  </a:lnTo>
                  <a:lnTo>
                    <a:pt x="85836" y="146564"/>
                  </a:lnTo>
                  <a:lnTo>
                    <a:pt x="85597" y="146360"/>
                  </a:lnTo>
                  <a:lnTo>
                    <a:pt x="85709" y="145682"/>
                  </a:lnTo>
                  <a:lnTo>
                    <a:pt x="86636" y="145444"/>
                  </a:lnTo>
                  <a:lnTo>
                    <a:pt x="86710" y="145258"/>
                  </a:lnTo>
                  <a:lnTo>
                    <a:pt x="86303" y="144528"/>
                  </a:lnTo>
                  <a:lnTo>
                    <a:pt x="85679" y="143724"/>
                  </a:lnTo>
                  <a:lnTo>
                    <a:pt x="85164" y="143590"/>
                  </a:lnTo>
                  <a:lnTo>
                    <a:pt x="84969" y="143817"/>
                  </a:lnTo>
                  <a:lnTo>
                    <a:pt x="84977" y="144331"/>
                  </a:lnTo>
                  <a:lnTo>
                    <a:pt x="83747" y="145276"/>
                  </a:lnTo>
                  <a:lnTo>
                    <a:pt x="83019" y="145619"/>
                  </a:lnTo>
                  <a:lnTo>
                    <a:pt x="82612" y="146044"/>
                  </a:lnTo>
                  <a:lnTo>
                    <a:pt x="82380" y="146446"/>
                  </a:lnTo>
                  <a:lnTo>
                    <a:pt x="82261" y="146788"/>
                  </a:lnTo>
                  <a:lnTo>
                    <a:pt x="82623" y="147105"/>
                  </a:lnTo>
                  <a:lnTo>
                    <a:pt x="83079" y="147320"/>
                  </a:lnTo>
                  <a:lnTo>
                    <a:pt x="83748" y="147488"/>
                  </a:lnTo>
                  <a:lnTo>
                    <a:pt x="84599" y="148001"/>
                  </a:lnTo>
                  <a:lnTo>
                    <a:pt x="85388" y="148597"/>
                  </a:lnTo>
                  <a:lnTo>
                    <a:pt x="85668" y="149010"/>
                  </a:lnTo>
                  <a:lnTo>
                    <a:pt x="86049" y="149375"/>
                  </a:lnTo>
                  <a:lnTo>
                    <a:pt x="86549" y="149543"/>
                  </a:lnTo>
                  <a:lnTo>
                    <a:pt x="86840" y="149863"/>
                  </a:lnTo>
                  <a:lnTo>
                    <a:pt x="87076" y="150272"/>
                  </a:lnTo>
                  <a:lnTo>
                    <a:pt x="87097" y="150469"/>
                  </a:lnTo>
                  <a:lnTo>
                    <a:pt x="87494" y="150663"/>
                  </a:lnTo>
                  <a:lnTo>
                    <a:pt x="88330" y="150481"/>
                  </a:lnTo>
                  <a:lnTo>
                    <a:pt x="89167" y="150492"/>
                  </a:lnTo>
                  <a:lnTo>
                    <a:pt x="90100" y="151222"/>
                  </a:lnTo>
                  <a:lnTo>
                    <a:pt x="90840" y="151353"/>
                  </a:lnTo>
                  <a:lnTo>
                    <a:pt x="91246" y="152049"/>
                  </a:lnTo>
                  <a:lnTo>
                    <a:pt x="91751" y="151993"/>
                  </a:lnTo>
                  <a:lnTo>
                    <a:pt x="92042" y="151767"/>
                  </a:lnTo>
                  <a:lnTo>
                    <a:pt x="92423" y="151808"/>
                  </a:lnTo>
                  <a:lnTo>
                    <a:pt x="92571" y="151923"/>
                  </a:lnTo>
                  <a:lnTo>
                    <a:pt x="91963" y="157795"/>
                  </a:lnTo>
                  <a:lnTo>
                    <a:pt x="91161" y="157748"/>
                  </a:lnTo>
                  <a:lnTo>
                    <a:pt x="90337" y="156263"/>
                  </a:lnTo>
                  <a:lnTo>
                    <a:pt x="90218" y="156095"/>
                  </a:lnTo>
                  <a:lnTo>
                    <a:pt x="89856" y="155909"/>
                  </a:lnTo>
                  <a:lnTo>
                    <a:pt x="89239" y="156806"/>
                  </a:lnTo>
                  <a:lnTo>
                    <a:pt x="88575" y="157446"/>
                  </a:lnTo>
                  <a:lnTo>
                    <a:pt x="88089" y="158808"/>
                  </a:lnTo>
                  <a:lnTo>
                    <a:pt x="87763" y="161082"/>
                  </a:lnTo>
                  <a:lnTo>
                    <a:pt x="87869" y="162054"/>
                  </a:lnTo>
                  <a:lnTo>
                    <a:pt x="88320" y="163160"/>
                  </a:lnTo>
                  <a:lnTo>
                    <a:pt x="88999" y="163640"/>
                  </a:lnTo>
                  <a:lnTo>
                    <a:pt x="89492" y="164487"/>
                  </a:lnTo>
                  <a:lnTo>
                    <a:pt x="89822" y="166447"/>
                  </a:lnTo>
                  <a:lnTo>
                    <a:pt x="89852" y="167221"/>
                  </a:lnTo>
                  <a:lnTo>
                    <a:pt x="89956" y="167869"/>
                  </a:lnTo>
                  <a:lnTo>
                    <a:pt x="90124" y="168696"/>
                  </a:lnTo>
                  <a:lnTo>
                    <a:pt x="90276" y="169161"/>
                  </a:lnTo>
                  <a:lnTo>
                    <a:pt x="90459" y="169403"/>
                  </a:lnTo>
                  <a:lnTo>
                    <a:pt x="90477" y="169656"/>
                  </a:lnTo>
                  <a:lnTo>
                    <a:pt x="90287" y="170189"/>
                  </a:lnTo>
                  <a:lnTo>
                    <a:pt x="90067" y="170587"/>
                  </a:lnTo>
                  <a:lnTo>
                    <a:pt x="90063" y="171223"/>
                  </a:lnTo>
                  <a:lnTo>
                    <a:pt x="89930" y="171533"/>
                  </a:lnTo>
                  <a:lnTo>
                    <a:pt x="89399" y="172444"/>
                  </a:lnTo>
                  <a:lnTo>
                    <a:pt x="89521" y="173096"/>
                  </a:lnTo>
                  <a:lnTo>
                    <a:pt x="89044" y="173717"/>
                  </a:lnTo>
                  <a:lnTo>
                    <a:pt x="88906" y="174093"/>
                  </a:lnTo>
                  <a:lnTo>
                    <a:pt x="88820" y="174655"/>
                  </a:lnTo>
                  <a:lnTo>
                    <a:pt x="88839" y="174987"/>
                  </a:lnTo>
                  <a:lnTo>
                    <a:pt x="88872" y="175147"/>
                  </a:lnTo>
                  <a:lnTo>
                    <a:pt x="89029" y="175389"/>
                  </a:lnTo>
                  <a:lnTo>
                    <a:pt x="88246" y="176680"/>
                  </a:lnTo>
                  <a:lnTo>
                    <a:pt x="87933" y="176896"/>
                  </a:lnTo>
                  <a:lnTo>
                    <a:pt x="87847" y="177164"/>
                  </a:lnTo>
                  <a:lnTo>
                    <a:pt x="88216" y="177354"/>
                  </a:lnTo>
                  <a:lnTo>
                    <a:pt x="88700" y="177462"/>
                  </a:lnTo>
                  <a:lnTo>
                    <a:pt x="89822" y="177572"/>
                  </a:lnTo>
                  <a:lnTo>
                    <a:pt x="89694" y="179075"/>
                  </a:lnTo>
                  <a:lnTo>
                    <a:pt x="89618" y="179982"/>
                  </a:lnTo>
                  <a:lnTo>
                    <a:pt x="80928" y="180061"/>
                  </a:lnTo>
                  <a:lnTo>
                    <a:pt x="80470" y="180452"/>
                  </a:lnTo>
                  <a:lnTo>
                    <a:pt x="80485" y="181248"/>
                  </a:lnTo>
                  <a:lnTo>
                    <a:pt x="79964" y="182186"/>
                  </a:lnTo>
                  <a:lnTo>
                    <a:pt x="79959" y="182538"/>
                  </a:lnTo>
                  <a:lnTo>
                    <a:pt x="79507" y="184654"/>
                  </a:lnTo>
                  <a:lnTo>
                    <a:pt x="79027" y="184848"/>
                  </a:lnTo>
                  <a:lnTo>
                    <a:pt x="78986" y="185477"/>
                  </a:lnTo>
                  <a:lnTo>
                    <a:pt x="79861" y="185902"/>
                  </a:lnTo>
                  <a:lnTo>
                    <a:pt x="80874" y="186027"/>
                  </a:lnTo>
                  <a:lnTo>
                    <a:pt x="80968" y="186172"/>
                  </a:lnTo>
                  <a:lnTo>
                    <a:pt x="80919" y="186806"/>
                  </a:lnTo>
                  <a:lnTo>
                    <a:pt x="79766" y="189538"/>
                  </a:lnTo>
                  <a:lnTo>
                    <a:pt x="79677" y="190294"/>
                  </a:lnTo>
                  <a:lnTo>
                    <a:pt x="79580" y="190592"/>
                  </a:lnTo>
                  <a:lnTo>
                    <a:pt x="79313" y="190994"/>
                  </a:lnTo>
                  <a:lnTo>
                    <a:pt x="77724" y="192578"/>
                  </a:lnTo>
                  <a:lnTo>
                    <a:pt x="77814" y="193132"/>
                  </a:lnTo>
                  <a:lnTo>
                    <a:pt x="78083" y="193920"/>
                  </a:lnTo>
                  <a:lnTo>
                    <a:pt x="78313" y="194264"/>
                  </a:lnTo>
                  <a:lnTo>
                    <a:pt x="79021" y="195011"/>
                  </a:lnTo>
                  <a:lnTo>
                    <a:pt x="79494" y="195808"/>
                  </a:lnTo>
                  <a:lnTo>
                    <a:pt x="79542" y="196686"/>
                  </a:lnTo>
                  <a:lnTo>
                    <a:pt x="79498" y="196962"/>
                  </a:lnTo>
                  <a:lnTo>
                    <a:pt x="79829" y="197850"/>
                  </a:lnTo>
                  <a:lnTo>
                    <a:pt x="80681" y="197393"/>
                  </a:lnTo>
                  <a:lnTo>
                    <a:pt x="81101" y="197010"/>
                  </a:lnTo>
                  <a:lnTo>
                    <a:pt x="81157" y="196738"/>
                  </a:lnTo>
                  <a:lnTo>
                    <a:pt x="80796" y="195982"/>
                  </a:lnTo>
                  <a:lnTo>
                    <a:pt x="81019" y="195919"/>
                  </a:lnTo>
                  <a:lnTo>
                    <a:pt x="81391" y="195952"/>
                  </a:lnTo>
                  <a:lnTo>
                    <a:pt x="81644" y="196060"/>
                  </a:lnTo>
                  <a:lnTo>
                    <a:pt x="81775" y="196272"/>
                  </a:lnTo>
                  <a:lnTo>
                    <a:pt x="82013" y="196417"/>
                  </a:lnTo>
                  <a:lnTo>
                    <a:pt x="82463" y="196547"/>
                  </a:lnTo>
                  <a:lnTo>
                    <a:pt x="82805" y="196559"/>
                  </a:lnTo>
                  <a:lnTo>
                    <a:pt x="83129" y="196317"/>
                  </a:lnTo>
                  <a:lnTo>
                    <a:pt x="83386" y="196000"/>
                  </a:lnTo>
                  <a:lnTo>
                    <a:pt x="83423" y="195635"/>
                  </a:lnTo>
                  <a:lnTo>
                    <a:pt x="83278" y="195032"/>
                  </a:lnTo>
                  <a:lnTo>
                    <a:pt x="83036" y="194500"/>
                  </a:lnTo>
                  <a:lnTo>
                    <a:pt x="83188" y="194221"/>
                  </a:lnTo>
                  <a:lnTo>
                    <a:pt x="83598" y="194347"/>
                  </a:lnTo>
                  <a:lnTo>
                    <a:pt x="83803" y="194657"/>
                  </a:lnTo>
                  <a:lnTo>
                    <a:pt x="84625" y="193882"/>
                  </a:lnTo>
                  <a:lnTo>
                    <a:pt x="86705" y="193334"/>
                  </a:lnTo>
                  <a:lnTo>
                    <a:pt x="87803" y="193390"/>
                  </a:lnTo>
                  <a:lnTo>
                    <a:pt x="88443" y="192981"/>
                  </a:lnTo>
                  <a:lnTo>
                    <a:pt x="88515" y="192421"/>
                  </a:lnTo>
                  <a:lnTo>
                    <a:pt x="87867" y="201625"/>
                  </a:lnTo>
                  <a:lnTo>
                    <a:pt x="87935" y="204494"/>
                  </a:lnTo>
                  <a:lnTo>
                    <a:pt x="89009" y="203567"/>
                  </a:lnTo>
                  <a:lnTo>
                    <a:pt x="89823" y="203134"/>
                  </a:lnTo>
                  <a:lnTo>
                    <a:pt x="89977" y="203381"/>
                  </a:lnTo>
                  <a:lnTo>
                    <a:pt x="90424" y="203701"/>
                  </a:lnTo>
                  <a:lnTo>
                    <a:pt x="91510" y="203230"/>
                  </a:lnTo>
                  <a:lnTo>
                    <a:pt x="91730" y="203321"/>
                  </a:lnTo>
                  <a:lnTo>
                    <a:pt x="91739" y="203617"/>
                  </a:lnTo>
                  <a:lnTo>
                    <a:pt x="91899" y="203826"/>
                  </a:lnTo>
                  <a:lnTo>
                    <a:pt x="92694" y="204046"/>
                  </a:lnTo>
                  <a:lnTo>
                    <a:pt x="93077" y="204254"/>
                  </a:lnTo>
                  <a:lnTo>
                    <a:pt x="93218" y="204426"/>
                  </a:lnTo>
                  <a:lnTo>
                    <a:pt x="93720" y="205628"/>
                  </a:lnTo>
                  <a:lnTo>
                    <a:pt x="93773" y="206019"/>
                  </a:lnTo>
                  <a:lnTo>
                    <a:pt x="93676" y="206261"/>
                  </a:lnTo>
                  <a:lnTo>
                    <a:pt x="93710" y="206633"/>
                  </a:lnTo>
                  <a:lnTo>
                    <a:pt x="94264" y="207035"/>
                  </a:lnTo>
                  <a:lnTo>
                    <a:pt x="94859" y="207347"/>
                  </a:lnTo>
                  <a:lnTo>
                    <a:pt x="95711" y="208094"/>
                  </a:lnTo>
                  <a:lnTo>
                    <a:pt x="95772" y="208286"/>
                  </a:lnTo>
                  <a:lnTo>
                    <a:pt x="95573" y="208255"/>
                  </a:lnTo>
                  <a:lnTo>
                    <a:pt x="94425" y="209428"/>
                  </a:lnTo>
                  <a:lnTo>
                    <a:pt x="93612" y="210077"/>
                  </a:lnTo>
                  <a:lnTo>
                    <a:pt x="92215" y="210631"/>
                  </a:lnTo>
                  <a:lnTo>
                    <a:pt x="91412" y="210407"/>
                  </a:lnTo>
                  <a:lnTo>
                    <a:pt x="91130" y="210120"/>
                  </a:lnTo>
                  <a:lnTo>
                    <a:pt x="90892" y="210072"/>
                  </a:lnTo>
                  <a:lnTo>
                    <a:pt x="90472" y="210254"/>
                  </a:lnTo>
                  <a:lnTo>
                    <a:pt x="89844" y="210980"/>
                  </a:lnTo>
                  <a:lnTo>
                    <a:pt x="89687" y="210965"/>
                  </a:lnTo>
                  <a:lnTo>
                    <a:pt x="89405" y="210686"/>
                  </a:lnTo>
                  <a:lnTo>
                    <a:pt x="88368" y="210626"/>
                  </a:lnTo>
                  <a:lnTo>
                    <a:pt x="87874" y="210775"/>
                  </a:lnTo>
                  <a:lnTo>
                    <a:pt x="87728" y="215578"/>
                  </a:lnTo>
                  <a:lnTo>
                    <a:pt x="87552" y="215361"/>
                  </a:lnTo>
                  <a:lnTo>
                    <a:pt x="87206" y="215409"/>
                  </a:lnTo>
                  <a:lnTo>
                    <a:pt x="86360" y="214831"/>
                  </a:lnTo>
                  <a:lnTo>
                    <a:pt x="85612" y="214600"/>
                  </a:lnTo>
                  <a:lnTo>
                    <a:pt x="84547" y="215225"/>
                  </a:lnTo>
                  <a:lnTo>
                    <a:pt x="83969" y="215342"/>
                  </a:lnTo>
                  <a:lnTo>
                    <a:pt x="83766" y="215290"/>
                  </a:lnTo>
                  <a:lnTo>
                    <a:pt x="82169" y="214576"/>
                  </a:lnTo>
                  <a:lnTo>
                    <a:pt x="81614" y="213719"/>
                  </a:lnTo>
                  <a:lnTo>
                    <a:pt x="81158" y="213426"/>
                  </a:lnTo>
                  <a:lnTo>
                    <a:pt x="79878" y="214052"/>
                  </a:lnTo>
                  <a:lnTo>
                    <a:pt x="78860" y="213994"/>
                  </a:lnTo>
                  <a:lnTo>
                    <a:pt x="78518" y="214633"/>
                  </a:lnTo>
                  <a:lnTo>
                    <a:pt x="78214" y="214820"/>
                  </a:lnTo>
                  <a:lnTo>
                    <a:pt x="77460" y="214913"/>
                  </a:lnTo>
                  <a:lnTo>
                    <a:pt x="77109" y="215442"/>
                  </a:lnTo>
                  <a:lnTo>
                    <a:pt x="76239" y="215803"/>
                  </a:lnTo>
                  <a:lnTo>
                    <a:pt x="75508" y="215586"/>
                  </a:lnTo>
                  <a:lnTo>
                    <a:pt x="75118" y="215586"/>
                  </a:lnTo>
                  <a:lnTo>
                    <a:pt x="74003" y="215921"/>
                  </a:lnTo>
                  <a:lnTo>
                    <a:pt x="73111" y="215772"/>
                  </a:lnTo>
                  <a:lnTo>
                    <a:pt x="72294" y="215399"/>
                  </a:lnTo>
                  <a:lnTo>
                    <a:pt x="72025" y="214962"/>
                  </a:lnTo>
                  <a:lnTo>
                    <a:pt x="71254" y="214543"/>
                  </a:lnTo>
                  <a:lnTo>
                    <a:pt x="70812" y="214208"/>
                  </a:lnTo>
                  <a:lnTo>
                    <a:pt x="69920" y="214055"/>
                  </a:lnTo>
                  <a:lnTo>
                    <a:pt x="69920" y="212677"/>
                  </a:lnTo>
                  <a:lnTo>
                    <a:pt x="69735" y="212044"/>
                  </a:lnTo>
                  <a:lnTo>
                    <a:pt x="69475" y="211598"/>
                  </a:lnTo>
                  <a:lnTo>
                    <a:pt x="69326" y="211188"/>
                  </a:lnTo>
                  <a:lnTo>
                    <a:pt x="69066" y="209662"/>
                  </a:lnTo>
                  <a:lnTo>
                    <a:pt x="69103" y="209438"/>
                  </a:lnTo>
                  <a:lnTo>
                    <a:pt x="69252" y="209215"/>
                  </a:lnTo>
                  <a:lnTo>
                    <a:pt x="69057" y="208829"/>
                  </a:lnTo>
                  <a:lnTo>
                    <a:pt x="68427" y="208715"/>
                  </a:lnTo>
                  <a:lnTo>
                    <a:pt x="68158" y="209077"/>
                  </a:lnTo>
                  <a:lnTo>
                    <a:pt x="68219" y="209329"/>
                  </a:lnTo>
                  <a:lnTo>
                    <a:pt x="68010" y="209925"/>
                  </a:lnTo>
                  <a:lnTo>
                    <a:pt x="66882" y="210548"/>
                  </a:lnTo>
                  <a:lnTo>
                    <a:pt x="65763" y="210309"/>
                  </a:lnTo>
                  <a:lnTo>
                    <a:pt x="65613" y="210090"/>
                  </a:lnTo>
                  <a:lnTo>
                    <a:pt x="65799" y="209364"/>
                  </a:lnTo>
                  <a:lnTo>
                    <a:pt x="65947" y="209215"/>
                  </a:lnTo>
                  <a:lnTo>
                    <a:pt x="66021" y="208322"/>
                  </a:lnTo>
                  <a:lnTo>
                    <a:pt x="65426" y="207875"/>
                  </a:lnTo>
                  <a:lnTo>
                    <a:pt x="64701" y="205880"/>
                  </a:lnTo>
                  <a:lnTo>
                    <a:pt x="64726" y="204264"/>
                  </a:lnTo>
                  <a:lnTo>
                    <a:pt x="64823" y="203415"/>
                  </a:lnTo>
                  <a:lnTo>
                    <a:pt x="65020" y="203114"/>
                  </a:lnTo>
                  <a:lnTo>
                    <a:pt x="65020" y="202965"/>
                  </a:lnTo>
                  <a:lnTo>
                    <a:pt x="64462" y="202630"/>
                  </a:lnTo>
                  <a:lnTo>
                    <a:pt x="63908" y="202407"/>
                  </a:lnTo>
                  <a:lnTo>
                    <a:pt x="63610" y="202370"/>
                  </a:lnTo>
                  <a:lnTo>
                    <a:pt x="62780" y="201217"/>
                  </a:lnTo>
                  <a:lnTo>
                    <a:pt x="61159" y="201030"/>
                  </a:lnTo>
                  <a:lnTo>
                    <a:pt x="60476" y="200758"/>
                  </a:lnTo>
                  <a:lnTo>
                    <a:pt x="59908" y="200165"/>
                  </a:lnTo>
                  <a:lnTo>
                    <a:pt x="59536" y="199577"/>
                  </a:lnTo>
                  <a:lnTo>
                    <a:pt x="58963" y="199219"/>
                  </a:lnTo>
                  <a:lnTo>
                    <a:pt x="58710" y="199428"/>
                  </a:lnTo>
                  <a:lnTo>
                    <a:pt x="58606" y="199737"/>
                  </a:lnTo>
                  <a:lnTo>
                    <a:pt x="58412" y="199971"/>
                  </a:lnTo>
                  <a:lnTo>
                    <a:pt x="58074" y="199990"/>
                  </a:lnTo>
                  <a:lnTo>
                    <a:pt x="57657" y="199506"/>
                  </a:lnTo>
                  <a:lnTo>
                    <a:pt x="56091" y="199122"/>
                  </a:lnTo>
                  <a:lnTo>
                    <a:pt x="55786" y="199468"/>
                  </a:lnTo>
                  <a:lnTo>
                    <a:pt x="55324" y="200179"/>
                  </a:lnTo>
                  <a:lnTo>
                    <a:pt x="55656" y="201293"/>
                  </a:lnTo>
                  <a:lnTo>
                    <a:pt x="54581" y="203195"/>
                  </a:lnTo>
                  <a:lnTo>
                    <a:pt x="54228" y="203392"/>
                  </a:lnTo>
                  <a:lnTo>
                    <a:pt x="53815" y="202767"/>
                  </a:lnTo>
                  <a:lnTo>
                    <a:pt x="53592" y="202566"/>
                  </a:lnTo>
                  <a:lnTo>
                    <a:pt x="52539" y="201951"/>
                  </a:lnTo>
                  <a:lnTo>
                    <a:pt x="51580" y="201728"/>
                  </a:lnTo>
                  <a:lnTo>
                    <a:pt x="51598" y="202156"/>
                  </a:lnTo>
                  <a:lnTo>
                    <a:pt x="51230" y="204319"/>
                  </a:lnTo>
                  <a:lnTo>
                    <a:pt x="51360" y="204543"/>
                  </a:lnTo>
                  <a:lnTo>
                    <a:pt x="51368" y="205641"/>
                  </a:lnTo>
                  <a:lnTo>
                    <a:pt x="51323" y="205805"/>
                  </a:lnTo>
                  <a:lnTo>
                    <a:pt x="51156" y="205842"/>
                  </a:lnTo>
                  <a:lnTo>
                    <a:pt x="50728" y="205589"/>
                  </a:lnTo>
                  <a:lnTo>
                    <a:pt x="51159" y="204785"/>
                  </a:lnTo>
                  <a:lnTo>
                    <a:pt x="51119" y="204423"/>
                  </a:lnTo>
                  <a:lnTo>
                    <a:pt x="50780" y="204159"/>
                  </a:lnTo>
                  <a:lnTo>
                    <a:pt x="50568" y="204103"/>
                  </a:lnTo>
                  <a:lnTo>
                    <a:pt x="49612" y="204220"/>
                  </a:lnTo>
                  <a:lnTo>
                    <a:pt x="49531" y="204011"/>
                  </a:lnTo>
                  <a:lnTo>
                    <a:pt x="49479" y="203799"/>
                  </a:lnTo>
                  <a:lnTo>
                    <a:pt x="49735" y="203110"/>
                  </a:lnTo>
                  <a:lnTo>
                    <a:pt x="50032" y="202588"/>
                  </a:lnTo>
                  <a:lnTo>
                    <a:pt x="50136" y="202052"/>
                  </a:lnTo>
                  <a:lnTo>
                    <a:pt x="49976" y="201490"/>
                  </a:lnTo>
                  <a:lnTo>
                    <a:pt x="49593" y="201298"/>
                  </a:lnTo>
                  <a:lnTo>
                    <a:pt x="49459" y="201466"/>
                  </a:lnTo>
                  <a:lnTo>
                    <a:pt x="48316" y="201386"/>
                  </a:lnTo>
                  <a:lnTo>
                    <a:pt x="47744" y="201036"/>
                  </a:lnTo>
                  <a:lnTo>
                    <a:pt x="47268" y="200619"/>
                  </a:lnTo>
                  <a:lnTo>
                    <a:pt x="46817" y="199760"/>
                  </a:lnTo>
                  <a:lnTo>
                    <a:pt x="47025" y="199283"/>
                  </a:lnTo>
                  <a:lnTo>
                    <a:pt x="47315" y="199007"/>
                  </a:lnTo>
                  <a:lnTo>
                    <a:pt x="47300" y="198788"/>
                  </a:lnTo>
                  <a:lnTo>
                    <a:pt x="46634" y="198844"/>
                  </a:lnTo>
                  <a:lnTo>
                    <a:pt x="46288" y="199019"/>
                  </a:lnTo>
                  <a:lnTo>
                    <a:pt x="46253" y="198777"/>
                  </a:lnTo>
                  <a:lnTo>
                    <a:pt x="46359" y="198297"/>
                  </a:lnTo>
                  <a:lnTo>
                    <a:pt x="46522" y="198241"/>
                  </a:lnTo>
                  <a:lnTo>
                    <a:pt x="46876" y="198356"/>
                  </a:lnTo>
                  <a:lnTo>
                    <a:pt x="47159" y="198076"/>
                  </a:lnTo>
                  <a:lnTo>
                    <a:pt x="47307" y="197533"/>
                  </a:lnTo>
                  <a:lnTo>
                    <a:pt x="47032" y="197209"/>
                  </a:lnTo>
                  <a:lnTo>
                    <a:pt x="46012" y="197027"/>
                  </a:lnTo>
                  <a:lnTo>
                    <a:pt x="45658" y="197057"/>
                  </a:lnTo>
                  <a:lnTo>
                    <a:pt x="44640" y="197345"/>
                  </a:lnTo>
                  <a:lnTo>
                    <a:pt x="44156" y="197691"/>
                  </a:lnTo>
                  <a:lnTo>
                    <a:pt x="44104" y="198912"/>
                  </a:lnTo>
                  <a:lnTo>
                    <a:pt x="44512" y="199604"/>
                  </a:lnTo>
                  <a:lnTo>
                    <a:pt x="44657" y="200584"/>
                  </a:lnTo>
                  <a:lnTo>
                    <a:pt x="44352" y="201648"/>
                  </a:lnTo>
                  <a:lnTo>
                    <a:pt x="44481" y="203052"/>
                  </a:lnTo>
                  <a:lnTo>
                    <a:pt x="44365" y="203819"/>
                  </a:lnTo>
                  <a:lnTo>
                    <a:pt x="44521" y="204165"/>
                  </a:lnTo>
                  <a:lnTo>
                    <a:pt x="45110" y="204906"/>
                  </a:lnTo>
                  <a:lnTo>
                    <a:pt x="45619" y="205312"/>
                  </a:lnTo>
                  <a:lnTo>
                    <a:pt x="45977" y="205926"/>
                  </a:lnTo>
                  <a:lnTo>
                    <a:pt x="46061" y="206656"/>
                  </a:lnTo>
                  <a:lnTo>
                    <a:pt x="45620" y="206820"/>
                  </a:lnTo>
                  <a:lnTo>
                    <a:pt x="44777" y="206640"/>
                  </a:lnTo>
                  <a:lnTo>
                    <a:pt x="44104" y="206919"/>
                  </a:lnTo>
                  <a:lnTo>
                    <a:pt x="41992" y="206414"/>
                  </a:lnTo>
                  <a:lnTo>
                    <a:pt x="41579" y="205783"/>
                  </a:lnTo>
                  <a:lnTo>
                    <a:pt x="41226" y="205411"/>
                  </a:lnTo>
                  <a:lnTo>
                    <a:pt x="40839" y="205556"/>
                  </a:lnTo>
                  <a:lnTo>
                    <a:pt x="39260" y="205569"/>
                  </a:lnTo>
                  <a:lnTo>
                    <a:pt x="38569" y="205423"/>
                  </a:lnTo>
                  <a:lnTo>
                    <a:pt x="38117" y="205112"/>
                  </a:lnTo>
                  <a:lnTo>
                    <a:pt x="36719" y="204740"/>
                  </a:lnTo>
                  <a:lnTo>
                    <a:pt x="36341" y="204860"/>
                  </a:lnTo>
                  <a:lnTo>
                    <a:pt x="36036" y="205070"/>
                  </a:lnTo>
                  <a:lnTo>
                    <a:pt x="36194" y="205816"/>
                  </a:lnTo>
                  <a:lnTo>
                    <a:pt x="36046" y="206061"/>
                  </a:lnTo>
                  <a:lnTo>
                    <a:pt x="35119" y="206350"/>
                  </a:lnTo>
                  <a:lnTo>
                    <a:pt x="34333" y="206165"/>
                  </a:lnTo>
                  <a:lnTo>
                    <a:pt x="34137" y="206330"/>
                  </a:lnTo>
                  <a:lnTo>
                    <a:pt x="34144" y="206576"/>
                  </a:lnTo>
                  <a:lnTo>
                    <a:pt x="34002" y="206694"/>
                  </a:lnTo>
                  <a:lnTo>
                    <a:pt x="33178" y="206823"/>
                  </a:lnTo>
                  <a:lnTo>
                    <a:pt x="32820" y="205740"/>
                  </a:lnTo>
                  <a:lnTo>
                    <a:pt x="32248" y="203525"/>
                  </a:lnTo>
                  <a:lnTo>
                    <a:pt x="32211" y="202645"/>
                  </a:lnTo>
                  <a:lnTo>
                    <a:pt x="31415" y="201576"/>
                  </a:lnTo>
                  <a:lnTo>
                    <a:pt x="30949" y="201293"/>
                  </a:lnTo>
                  <a:lnTo>
                    <a:pt x="30487" y="200360"/>
                  </a:lnTo>
                  <a:lnTo>
                    <a:pt x="29946" y="199010"/>
                  </a:lnTo>
                  <a:lnTo>
                    <a:pt x="29806" y="199105"/>
                  </a:lnTo>
                  <a:lnTo>
                    <a:pt x="29627" y="198994"/>
                  </a:lnTo>
                  <a:lnTo>
                    <a:pt x="29602" y="198248"/>
                  </a:lnTo>
                  <a:lnTo>
                    <a:pt x="24945" y="199842"/>
                  </a:lnTo>
                  <a:lnTo>
                    <a:pt x="22380" y="196434"/>
                  </a:lnTo>
                  <a:lnTo>
                    <a:pt x="21900" y="196129"/>
                  </a:lnTo>
                  <a:lnTo>
                    <a:pt x="21133" y="196352"/>
                  </a:lnTo>
                  <a:lnTo>
                    <a:pt x="20962" y="197257"/>
                  </a:lnTo>
                  <a:lnTo>
                    <a:pt x="20784" y="197406"/>
                  </a:lnTo>
                  <a:lnTo>
                    <a:pt x="20311" y="197559"/>
                  </a:lnTo>
                  <a:lnTo>
                    <a:pt x="19820" y="197261"/>
                  </a:lnTo>
                  <a:lnTo>
                    <a:pt x="19611" y="196885"/>
                  </a:lnTo>
                  <a:lnTo>
                    <a:pt x="17777" y="196252"/>
                  </a:lnTo>
                  <a:lnTo>
                    <a:pt x="17617" y="195969"/>
                  </a:lnTo>
                  <a:lnTo>
                    <a:pt x="16843" y="195712"/>
                  </a:lnTo>
                  <a:lnTo>
                    <a:pt x="16705" y="195768"/>
                  </a:lnTo>
                  <a:lnTo>
                    <a:pt x="16672" y="196070"/>
                  </a:lnTo>
                  <a:lnTo>
                    <a:pt x="16318" y="195940"/>
                  </a:lnTo>
                  <a:lnTo>
                    <a:pt x="16013" y="195672"/>
                  </a:lnTo>
                  <a:lnTo>
                    <a:pt x="16042" y="195400"/>
                  </a:lnTo>
                  <a:lnTo>
                    <a:pt x="16411" y="195083"/>
                  </a:lnTo>
                  <a:lnTo>
                    <a:pt x="16563" y="194592"/>
                  </a:lnTo>
                  <a:lnTo>
                    <a:pt x="16559" y="194394"/>
                  </a:lnTo>
                  <a:lnTo>
                    <a:pt x="16395" y="193985"/>
                  </a:lnTo>
                  <a:lnTo>
                    <a:pt x="16060" y="194078"/>
                  </a:lnTo>
                  <a:lnTo>
                    <a:pt x="15953" y="194372"/>
                  </a:lnTo>
                  <a:lnTo>
                    <a:pt x="15860" y="194942"/>
                  </a:lnTo>
                  <a:lnTo>
                    <a:pt x="15703" y="194916"/>
                  </a:lnTo>
                  <a:lnTo>
                    <a:pt x="15186" y="194194"/>
                  </a:lnTo>
                  <a:lnTo>
                    <a:pt x="15227" y="194037"/>
                  </a:lnTo>
                  <a:lnTo>
                    <a:pt x="15675" y="193859"/>
                  </a:lnTo>
                  <a:lnTo>
                    <a:pt x="15684" y="193726"/>
                  </a:lnTo>
                  <a:lnTo>
                    <a:pt x="15447" y="193523"/>
                  </a:lnTo>
                  <a:lnTo>
                    <a:pt x="14884" y="193475"/>
                  </a:lnTo>
                  <a:lnTo>
                    <a:pt x="14449" y="194064"/>
                  </a:lnTo>
                  <a:lnTo>
                    <a:pt x="14107" y="194630"/>
                  </a:lnTo>
                  <a:lnTo>
                    <a:pt x="12756" y="194716"/>
                  </a:lnTo>
                  <a:lnTo>
                    <a:pt x="12531" y="194322"/>
                  </a:lnTo>
                  <a:lnTo>
                    <a:pt x="12427" y="193898"/>
                  </a:lnTo>
                  <a:lnTo>
                    <a:pt x="12844" y="192791"/>
                  </a:lnTo>
                  <a:lnTo>
                    <a:pt x="14172" y="191510"/>
                  </a:lnTo>
                  <a:lnTo>
                    <a:pt x="14317" y="191539"/>
                  </a:lnTo>
                  <a:lnTo>
                    <a:pt x="14522" y="191953"/>
                  </a:lnTo>
                  <a:lnTo>
                    <a:pt x="14839" y="191803"/>
                  </a:lnTo>
                  <a:lnTo>
                    <a:pt x="14835" y="191256"/>
                  </a:lnTo>
                  <a:lnTo>
                    <a:pt x="15169" y="190586"/>
                  </a:lnTo>
                  <a:lnTo>
                    <a:pt x="15251" y="190269"/>
                  </a:lnTo>
                  <a:lnTo>
                    <a:pt x="15077" y="189321"/>
                  </a:lnTo>
                  <a:lnTo>
                    <a:pt x="15176" y="188352"/>
                  </a:lnTo>
                  <a:lnTo>
                    <a:pt x="15008" y="187507"/>
                  </a:lnTo>
                  <a:lnTo>
                    <a:pt x="14948" y="186579"/>
                  </a:lnTo>
                  <a:lnTo>
                    <a:pt x="15514" y="186099"/>
                  </a:lnTo>
                  <a:lnTo>
                    <a:pt x="16441" y="185950"/>
                  </a:lnTo>
                  <a:lnTo>
                    <a:pt x="16944" y="185946"/>
                  </a:lnTo>
                  <a:lnTo>
                    <a:pt x="17443" y="184162"/>
                  </a:lnTo>
                  <a:lnTo>
                    <a:pt x="17219" y="184147"/>
                  </a:lnTo>
                  <a:lnTo>
                    <a:pt x="16854" y="184471"/>
                  </a:lnTo>
                  <a:lnTo>
                    <a:pt x="16545" y="184579"/>
                  </a:lnTo>
                  <a:lnTo>
                    <a:pt x="14384" y="183854"/>
                  </a:lnTo>
                  <a:lnTo>
                    <a:pt x="14000" y="183430"/>
                  </a:lnTo>
                  <a:lnTo>
                    <a:pt x="13821" y="182823"/>
                  </a:lnTo>
                  <a:lnTo>
                    <a:pt x="13840" y="182663"/>
                  </a:lnTo>
                  <a:lnTo>
                    <a:pt x="13966" y="182488"/>
                  </a:lnTo>
                  <a:lnTo>
                    <a:pt x="14235" y="182365"/>
                  </a:lnTo>
                  <a:lnTo>
                    <a:pt x="15285" y="182208"/>
                  </a:lnTo>
                  <a:lnTo>
                    <a:pt x="16079" y="182483"/>
                  </a:lnTo>
                  <a:lnTo>
                    <a:pt x="16411" y="182871"/>
                  </a:lnTo>
                  <a:lnTo>
                    <a:pt x="16720" y="182815"/>
                  </a:lnTo>
                  <a:lnTo>
                    <a:pt x="17413" y="182267"/>
                  </a:lnTo>
                  <a:lnTo>
                    <a:pt x="17379" y="181984"/>
                  </a:lnTo>
                  <a:lnTo>
                    <a:pt x="17140" y="181776"/>
                  </a:lnTo>
                  <a:lnTo>
                    <a:pt x="17405" y="181329"/>
                  </a:lnTo>
                  <a:lnTo>
                    <a:pt x="17777" y="180885"/>
                  </a:lnTo>
                  <a:lnTo>
                    <a:pt x="18488" y="180730"/>
                  </a:lnTo>
                  <a:lnTo>
                    <a:pt x="18481" y="180551"/>
                  </a:lnTo>
                  <a:lnTo>
                    <a:pt x="17959" y="179866"/>
                  </a:lnTo>
                  <a:lnTo>
                    <a:pt x="17165" y="179315"/>
                  </a:lnTo>
                  <a:lnTo>
                    <a:pt x="16163" y="179223"/>
                  </a:lnTo>
                  <a:lnTo>
                    <a:pt x="15425" y="178877"/>
                  </a:lnTo>
                  <a:lnTo>
                    <a:pt x="14691" y="178519"/>
                  </a:lnTo>
                  <a:lnTo>
                    <a:pt x="13882" y="178397"/>
                  </a:lnTo>
                  <a:lnTo>
                    <a:pt x="13785" y="177641"/>
                  </a:lnTo>
                  <a:lnTo>
                    <a:pt x="13233" y="177310"/>
                  </a:lnTo>
                  <a:lnTo>
                    <a:pt x="12756" y="177132"/>
                  </a:lnTo>
                  <a:lnTo>
                    <a:pt x="12606" y="176765"/>
                  </a:lnTo>
                  <a:lnTo>
                    <a:pt x="12018" y="176216"/>
                  </a:lnTo>
                  <a:lnTo>
                    <a:pt x="11127" y="175169"/>
                  </a:lnTo>
                  <a:lnTo>
                    <a:pt x="9752" y="175004"/>
                  </a:lnTo>
                  <a:lnTo>
                    <a:pt x="9107" y="175116"/>
                  </a:lnTo>
                  <a:lnTo>
                    <a:pt x="8820" y="175093"/>
                  </a:lnTo>
                  <a:lnTo>
                    <a:pt x="8518" y="174907"/>
                  </a:lnTo>
                  <a:lnTo>
                    <a:pt x="8332" y="174620"/>
                  </a:lnTo>
                  <a:lnTo>
                    <a:pt x="8015" y="174322"/>
                  </a:lnTo>
                  <a:lnTo>
                    <a:pt x="5935" y="172888"/>
                  </a:lnTo>
                  <a:lnTo>
                    <a:pt x="5234" y="172873"/>
                  </a:lnTo>
                  <a:lnTo>
                    <a:pt x="4626" y="173216"/>
                  </a:lnTo>
                  <a:lnTo>
                    <a:pt x="4540" y="173540"/>
                  </a:lnTo>
                  <a:lnTo>
                    <a:pt x="4369" y="173573"/>
                  </a:lnTo>
                  <a:lnTo>
                    <a:pt x="2799" y="172933"/>
                  </a:lnTo>
                  <a:lnTo>
                    <a:pt x="703" y="171791"/>
                  </a:lnTo>
                  <a:lnTo>
                    <a:pt x="1945" y="169604"/>
                  </a:lnTo>
                  <a:lnTo>
                    <a:pt x="1206" y="168353"/>
                  </a:lnTo>
                  <a:lnTo>
                    <a:pt x="523" y="167821"/>
                  </a:lnTo>
                  <a:lnTo>
                    <a:pt x="131" y="167337"/>
                  </a:lnTo>
                  <a:lnTo>
                    <a:pt x="0" y="166803"/>
                  </a:lnTo>
                  <a:lnTo>
                    <a:pt x="4224" y="165643"/>
                  </a:lnTo>
                  <a:lnTo>
                    <a:pt x="5421" y="163539"/>
                  </a:lnTo>
                  <a:lnTo>
                    <a:pt x="5824" y="163997"/>
                  </a:lnTo>
                  <a:lnTo>
                    <a:pt x="6145" y="163852"/>
                  </a:lnTo>
                  <a:lnTo>
                    <a:pt x="6596" y="163833"/>
                  </a:lnTo>
                  <a:lnTo>
                    <a:pt x="7328" y="164139"/>
                  </a:lnTo>
                  <a:lnTo>
                    <a:pt x="8201" y="165047"/>
                  </a:lnTo>
                  <a:lnTo>
                    <a:pt x="9044" y="165305"/>
                  </a:lnTo>
                  <a:lnTo>
                    <a:pt x="9913" y="166109"/>
                  </a:lnTo>
                  <a:lnTo>
                    <a:pt x="10364" y="166925"/>
                  </a:lnTo>
                  <a:lnTo>
                    <a:pt x="10151" y="167323"/>
                  </a:lnTo>
                  <a:lnTo>
                    <a:pt x="9781" y="167394"/>
                  </a:lnTo>
                  <a:lnTo>
                    <a:pt x="9752" y="167565"/>
                  </a:lnTo>
                  <a:lnTo>
                    <a:pt x="10322" y="167897"/>
                  </a:lnTo>
                  <a:lnTo>
                    <a:pt x="10598" y="167945"/>
                  </a:lnTo>
                  <a:lnTo>
                    <a:pt x="10993" y="168738"/>
                  </a:lnTo>
                  <a:lnTo>
                    <a:pt x="11000" y="168995"/>
                  </a:lnTo>
                  <a:lnTo>
                    <a:pt x="10918" y="169334"/>
                  </a:lnTo>
                  <a:lnTo>
                    <a:pt x="11522" y="169744"/>
                  </a:lnTo>
                  <a:lnTo>
                    <a:pt x="12522" y="169748"/>
                  </a:lnTo>
                  <a:lnTo>
                    <a:pt x="14947" y="168645"/>
                  </a:lnTo>
                  <a:lnTo>
                    <a:pt x="15703" y="168859"/>
                  </a:lnTo>
                  <a:lnTo>
                    <a:pt x="16380" y="169318"/>
                  </a:lnTo>
                  <a:lnTo>
                    <a:pt x="16846" y="169806"/>
                  </a:lnTo>
                  <a:lnTo>
                    <a:pt x="16921" y="170156"/>
                  </a:lnTo>
                  <a:lnTo>
                    <a:pt x="16708" y="170685"/>
                  </a:lnTo>
                  <a:lnTo>
                    <a:pt x="16824" y="171493"/>
                  </a:lnTo>
                  <a:lnTo>
                    <a:pt x="16455" y="172275"/>
                  </a:lnTo>
                  <a:lnTo>
                    <a:pt x="16362" y="173224"/>
                  </a:lnTo>
                  <a:lnTo>
                    <a:pt x="18062" y="173123"/>
                  </a:lnTo>
                  <a:lnTo>
                    <a:pt x="18763" y="173216"/>
                  </a:lnTo>
                  <a:lnTo>
                    <a:pt x="19222" y="172687"/>
                  </a:lnTo>
                  <a:lnTo>
                    <a:pt x="19352" y="172389"/>
                  </a:lnTo>
                  <a:lnTo>
                    <a:pt x="18215" y="171328"/>
                  </a:lnTo>
                  <a:lnTo>
                    <a:pt x="18066" y="171109"/>
                  </a:lnTo>
                  <a:lnTo>
                    <a:pt x="18330" y="170111"/>
                  </a:lnTo>
                  <a:lnTo>
                    <a:pt x="18293" y="168264"/>
                  </a:lnTo>
                  <a:lnTo>
                    <a:pt x="18054" y="166525"/>
                  </a:lnTo>
                  <a:lnTo>
                    <a:pt x="18464" y="165490"/>
                  </a:lnTo>
                  <a:lnTo>
                    <a:pt x="18800" y="165088"/>
                  </a:lnTo>
                  <a:lnTo>
                    <a:pt x="19139" y="164865"/>
                  </a:lnTo>
                  <a:lnTo>
                    <a:pt x="19348" y="164313"/>
                  </a:lnTo>
                  <a:lnTo>
                    <a:pt x="19341" y="163978"/>
                  </a:lnTo>
                  <a:lnTo>
                    <a:pt x="19497" y="163733"/>
                  </a:lnTo>
                  <a:lnTo>
                    <a:pt x="20423" y="163237"/>
                  </a:lnTo>
                  <a:lnTo>
                    <a:pt x="21374" y="163282"/>
                  </a:lnTo>
                  <a:lnTo>
                    <a:pt x="21856" y="162839"/>
                  </a:lnTo>
                  <a:lnTo>
                    <a:pt x="22024" y="162363"/>
                  </a:lnTo>
                  <a:lnTo>
                    <a:pt x="22162" y="162251"/>
                  </a:lnTo>
                  <a:lnTo>
                    <a:pt x="21979" y="161841"/>
                  </a:lnTo>
                  <a:lnTo>
                    <a:pt x="20520" y="161186"/>
                  </a:lnTo>
                  <a:lnTo>
                    <a:pt x="20564" y="160858"/>
                  </a:lnTo>
                  <a:lnTo>
                    <a:pt x="20777" y="160512"/>
                  </a:lnTo>
                  <a:lnTo>
                    <a:pt x="21650" y="159775"/>
                  </a:lnTo>
                  <a:lnTo>
                    <a:pt x="21620" y="159541"/>
                  </a:lnTo>
                  <a:lnTo>
                    <a:pt x="21374" y="159377"/>
                  </a:lnTo>
                  <a:lnTo>
                    <a:pt x="21139" y="159459"/>
                  </a:lnTo>
                  <a:lnTo>
                    <a:pt x="20549" y="160050"/>
                  </a:lnTo>
                  <a:lnTo>
                    <a:pt x="19340" y="160322"/>
                  </a:lnTo>
                  <a:lnTo>
                    <a:pt x="19194" y="160449"/>
                  </a:lnTo>
                  <a:lnTo>
                    <a:pt x="18837" y="161502"/>
                  </a:lnTo>
                  <a:lnTo>
                    <a:pt x="18572" y="161663"/>
                  </a:lnTo>
                  <a:lnTo>
                    <a:pt x="18325" y="161599"/>
                  </a:lnTo>
                  <a:lnTo>
                    <a:pt x="17743" y="161082"/>
                  </a:lnTo>
                  <a:lnTo>
                    <a:pt x="16821" y="160567"/>
                  </a:lnTo>
                  <a:lnTo>
                    <a:pt x="15563" y="160567"/>
                  </a:lnTo>
                  <a:lnTo>
                    <a:pt x="15201" y="160446"/>
                  </a:lnTo>
                  <a:lnTo>
                    <a:pt x="14850" y="160234"/>
                  </a:lnTo>
                  <a:lnTo>
                    <a:pt x="14402" y="159739"/>
                  </a:lnTo>
                  <a:lnTo>
                    <a:pt x="14088" y="159594"/>
                  </a:lnTo>
                  <a:lnTo>
                    <a:pt x="12969" y="160124"/>
                  </a:lnTo>
                  <a:lnTo>
                    <a:pt x="12434" y="160266"/>
                  </a:lnTo>
                  <a:lnTo>
                    <a:pt x="12199" y="160239"/>
                  </a:lnTo>
                  <a:lnTo>
                    <a:pt x="11938" y="159919"/>
                  </a:lnTo>
                  <a:lnTo>
                    <a:pt x="11640" y="159278"/>
                  </a:lnTo>
                  <a:lnTo>
                    <a:pt x="10953" y="159166"/>
                  </a:lnTo>
                  <a:lnTo>
                    <a:pt x="10461" y="159263"/>
                  </a:lnTo>
                  <a:lnTo>
                    <a:pt x="10095" y="159140"/>
                  </a:lnTo>
                  <a:lnTo>
                    <a:pt x="9472" y="158052"/>
                  </a:lnTo>
                  <a:lnTo>
                    <a:pt x="9327" y="157207"/>
                  </a:lnTo>
                  <a:lnTo>
                    <a:pt x="7744" y="155345"/>
                  </a:lnTo>
                  <a:lnTo>
                    <a:pt x="7633" y="155089"/>
                  </a:lnTo>
                  <a:lnTo>
                    <a:pt x="8263" y="155066"/>
                  </a:lnTo>
                  <a:lnTo>
                    <a:pt x="9182" y="155375"/>
                  </a:lnTo>
                  <a:lnTo>
                    <a:pt x="9428" y="155390"/>
                  </a:lnTo>
                  <a:lnTo>
                    <a:pt x="10123" y="155085"/>
                  </a:lnTo>
                  <a:lnTo>
                    <a:pt x="11027" y="154419"/>
                  </a:lnTo>
                  <a:lnTo>
                    <a:pt x="11573" y="153425"/>
                  </a:lnTo>
                  <a:lnTo>
                    <a:pt x="11808" y="152595"/>
                  </a:lnTo>
                  <a:lnTo>
                    <a:pt x="12997" y="152204"/>
                  </a:lnTo>
                  <a:lnTo>
                    <a:pt x="13464" y="152219"/>
                  </a:lnTo>
                  <a:lnTo>
                    <a:pt x="14308" y="151787"/>
                  </a:lnTo>
                  <a:lnTo>
                    <a:pt x="15151" y="151576"/>
                  </a:lnTo>
                  <a:lnTo>
                    <a:pt x="15305" y="150740"/>
                  </a:lnTo>
                  <a:lnTo>
                    <a:pt x="15174" y="150431"/>
                  </a:lnTo>
                  <a:lnTo>
                    <a:pt x="15293" y="150043"/>
                  </a:lnTo>
                  <a:lnTo>
                    <a:pt x="15883" y="149395"/>
                  </a:lnTo>
                  <a:lnTo>
                    <a:pt x="16212" y="149280"/>
                  </a:lnTo>
                  <a:lnTo>
                    <a:pt x="17665" y="149101"/>
                  </a:lnTo>
                  <a:lnTo>
                    <a:pt x="18136" y="149376"/>
                  </a:lnTo>
                  <a:lnTo>
                    <a:pt x="18312" y="149093"/>
                  </a:lnTo>
                  <a:lnTo>
                    <a:pt x="18252" y="148378"/>
                  </a:lnTo>
                  <a:lnTo>
                    <a:pt x="18549" y="146613"/>
                  </a:lnTo>
                  <a:lnTo>
                    <a:pt x="18553" y="146063"/>
                  </a:lnTo>
                  <a:lnTo>
                    <a:pt x="18459" y="145657"/>
                  </a:lnTo>
                  <a:lnTo>
                    <a:pt x="18517" y="145456"/>
                  </a:lnTo>
                  <a:lnTo>
                    <a:pt x="18898" y="144676"/>
                  </a:lnTo>
                  <a:lnTo>
                    <a:pt x="19602" y="144647"/>
                  </a:lnTo>
                  <a:lnTo>
                    <a:pt x="18193" y="144509"/>
                  </a:lnTo>
                  <a:lnTo>
                    <a:pt x="17941" y="144790"/>
                  </a:lnTo>
                  <a:lnTo>
                    <a:pt x="17358" y="144756"/>
                  </a:lnTo>
                  <a:lnTo>
                    <a:pt x="16794" y="144447"/>
                  </a:lnTo>
                  <a:lnTo>
                    <a:pt x="16506" y="143907"/>
                  </a:lnTo>
                  <a:lnTo>
                    <a:pt x="15537" y="142608"/>
                  </a:lnTo>
                  <a:lnTo>
                    <a:pt x="15249" y="142437"/>
                  </a:lnTo>
                  <a:lnTo>
                    <a:pt x="14920" y="142411"/>
                  </a:lnTo>
                  <a:lnTo>
                    <a:pt x="14434" y="142687"/>
                  </a:lnTo>
                  <a:lnTo>
                    <a:pt x="14289" y="142400"/>
                  </a:lnTo>
                  <a:lnTo>
                    <a:pt x="14083" y="141659"/>
                  </a:lnTo>
                  <a:lnTo>
                    <a:pt x="14105" y="141145"/>
                  </a:lnTo>
                  <a:lnTo>
                    <a:pt x="15361" y="141048"/>
                  </a:lnTo>
                  <a:lnTo>
                    <a:pt x="15218" y="140076"/>
                  </a:lnTo>
                  <a:lnTo>
                    <a:pt x="14787" y="138934"/>
                  </a:lnTo>
                  <a:lnTo>
                    <a:pt x="14473" y="138710"/>
                  </a:lnTo>
                  <a:lnTo>
                    <a:pt x="13718" y="138413"/>
                  </a:lnTo>
                  <a:lnTo>
                    <a:pt x="13086" y="138022"/>
                  </a:lnTo>
                  <a:lnTo>
                    <a:pt x="12503" y="136593"/>
                  </a:lnTo>
                  <a:lnTo>
                    <a:pt x="12537" y="136217"/>
                  </a:lnTo>
                  <a:lnTo>
                    <a:pt x="12684" y="135897"/>
                  </a:lnTo>
                  <a:lnTo>
                    <a:pt x="12515" y="135450"/>
                  </a:lnTo>
                  <a:lnTo>
                    <a:pt x="11710" y="135759"/>
                  </a:lnTo>
                  <a:lnTo>
                    <a:pt x="10648" y="135706"/>
                  </a:lnTo>
                  <a:lnTo>
                    <a:pt x="10495" y="135199"/>
                  </a:lnTo>
                  <a:lnTo>
                    <a:pt x="9617" y="134261"/>
                  </a:lnTo>
                  <a:lnTo>
                    <a:pt x="9130" y="134059"/>
                  </a:lnTo>
                  <a:lnTo>
                    <a:pt x="8035" y="133192"/>
                  </a:lnTo>
                  <a:lnTo>
                    <a:pt x="7627" y="131605"/>
                  </a:lnTo>
                  <a:lnTo>
                    <a:pt x="7968" y="131520"/>
                  </a:lnTo>
                  <a:lnTo>
                    <a:pt x="9311" y="131755"/>
                  </a:lnTo>
                  <a:lnTo>
                    <a:pt x="9812" y="132291"/>
                  </a:lnTo>
                  <a:lnTo>
                    <a:pt x="10126" y="132779"/>
                  </a:lnTo>
                  <a:lnTo>
                    <a:pt x="10609" y="133047"/>
                  </a:lnTo>
                  <a:lnTo>
                    <a:pt x="11069" y="132992"/>
                  </a:lnTo>
                  <a:lnTo>
                    <a:pt x="12643" y="131845"/>
                  </a:lnTo>
                  <a:lnTo>
                    <a:pt x="13860" y="131382"/>
                  </a:lnTo>
                  <a:lnTo>
                    <a:pt x="14484" y="131770"/>
                  </a:lnTo>
                  <a:lnTo>
                    <a:pt x="15101" y="132333"/>
                  </a:lnTo>
                  <a:lnTo>
                    <a:pt x="15571" y="132908"/>
                  </a:lnTo>
                  <a:lnTo>
                    <a:pt x="16389" y="133196"/>
                  </a:lnTo>
                  <a:lnTo>
                    <a:pt x="16996" y="133054"/>
                  </a:lnTo>
                  <a:lnTo>
                    <a:pt x="17441" y="132663"/>
                  </a:lnTo>
                  <a:lnTo>
                    <a:pt x="18574" y="132305"/>
                  </a:lnTo>
                  <a:lnTo>
                    <a:pt x="19674" y="132573"/>
                  </a:lnTo>
                  <a:lnTo>
                    <a:pt x="20187" y="132339"/>
                  </a:lnTo>
                  <a:lnTo>
                    <a:pt x="20295" y="132201"/>
                  </a:lnTo>
                  <a:lnTo>
                    <a:pt x="20864" y="132484"/>
                  </a:lnTo>
                  <a:lnTo>
                    <a:pt x="21462" y="132380"/>
                  </a:lnTo>
                  <a:lnTo>
                    <a:pt x="22095" y="131970"/>
                  </a:lnTo>
                  <a:lnTo>
                    <a:pt x="22416" y="131643"/>
                  </a:lnTo>
                  <a:lnTo>
                    <a:pt x="22967" y="130217"/>
                  </a:lnTo>
                  <a:lnTo>
                    <a:pt x="23008" y="129967"/>
                  </a:lnTo>
                  <a:lnTo>
                    <a:pt x="23169" y="129699"/>
                  </a:lnTo>
                  <a:lnTo>
                    <a:pt x="24149" y="129044"/>
                  </a:lnTo>
                  <a:lnTo>
                    <a:pt x="24688" y="128795"/>
                  </a:lnTo>
                  <a:lnTo>
                    <a:pt x="24917" y="128576"/>
                  </a:lnTo>
                  <a:lnTo>
                    <a:pt x="25482" y="127515"/>
                  </a:lnTo>
                  <a:lnTo>
                    <a:pt x="25614" y="126796"/>
                  </a:lnTo>
                  <a:lnTo>
                    <a:pt x="25142" y="126085"/>
                  </a:lnTo>
                  <a:lnTo>
                    <a:pt x="24363" y="125643"/>
                  </a:lnTo>
                  <a:lnTo>
                    <a:pt x="24158" y="125291"/>
                  </a:lnTo>
                  <a:lnTo>
                    <a:pt x="24110" y="124986"/>
                  </a:lnTo>
                  <a:lnTo>
                    <a:pt x="24200" y="124744"/>
                  </a:lnTo>
                  <a:lnTo>
                    <a:pt x="24591" y="124233"/>
                  </a:lnTo>
                  <a:lnTo>
                    <a:pt x="24271" y="124171"/>
                  </a:lnTo>
                  <a:lnTo>
                    <a:pt x="22882" y="124446"/>
                  </a:lnTo>
                  <a:lnTo>
                    <a:pt x="22650" y="124271"/>
                  </a:lnTo>
                  <a:lnTo>
                    <a:pt x="22553" y="124100"/>
                  </a:lnTo>
                  <a:lnTo>
                    <a:pt x="22530" y="123902"/>
                  </a:lnTo>
                  <a:lnTo>
                    <a:pt x="22643" y="123560"/>
                  </a:lnTo>
                  <a:lnTo>
                    <a:pt x="22849" y="123452"/>
                  </a:lnTo>
                  <a:lnTo>
                    <a:pt x="23096" y="123158"/>
                  </a:lnTo>
                  <a:lnTo>
                    <a:pt x="23085" y="122324"/>
                  </a:lnTo>
                  <a:lnTo>
                    <a:pt x="22849" y="121966"/>
                  </a:lnTo>
                  <a:lnTo>
                    <a:pt x="22025" y="121427"/>
                  </a:lnTo>
                  <a:lnTo>
                    <a:pt x="22010" y="120563"/>
                  </a:lnTo>
                  <a:lnTo>
                    <a:pt x="21321" y="120808"/>
                  </a:lnTo>
                  <a:lnTo>
                    <a:pt x="21003" y="120696"/>
                  </a:lnTo>
                  <a:lnTo>
                    <a:pt x="20977" y="120417"/>
                  </a:lnTo>
                  <a:lnTo>
                    <a:pt x="21193" y="119964"/>
                  </a:lnTo>
                  <a:lnTo>
                    <a:pt x="21456" y="119810"/>
                  </a:lnTo>
                  <a:lnTo>
                    <a:pt x="21009" y="118428"/>
                  </a:lnTo>
                  <a:lnTo>
                    <a:pt x="20549" y="118340"/>
                  </a:lnTo>
                  <a:lnTo>
                    <a:pt x="19627" y="118428"/>
                  </a:lnTo>
                  <a:lnTo>
                    <a:pt x="18521" y="118912"/>
                  </a:lnTo>
                  <a:lnTo>
                    <a:pt x="17885" y="119329"/>
                  </a:lnTo>
                  <a:lnTo>
                    <a:pt x="17588" y="119406"/>
                  </a:lnTo>
                  <a:lnTo>
                    <a:pt x="16737" y="119339"/>
                  </a:lnTo>
                  <a:lnTo>
                    <a:pt x="15046" y="118688"/>
                  </a:lnTo>
                  <a:lnTo>
                    <a:pt x="14916" y="117965"/>
                  </a:lnTo>
                  <a:lnTo>
                    <a:pt x="14932" y="117457"/>
                  </a:lnTo>
                  <a:lnTo>
                    <a:pt x="14792" y="117124"/>
                  </a:lnTo>
                  <a:lnTo>
                    <a:pt x="14342" y="117158"/>
                  </a:lnTo>
                  <a:lnTo>
                    <a:pt x="13892" y="114655"/>
                  </a:lnTo>
                  <a:lnTo>
                    <a:pt x="13481" y="113995"/>
                  </a:lnTo>
                  <a:lnTo>
                    <a:pt x="12636" y="114098"/>
                  </a:lnTo>
                  <a:lnTo>
                    <a:pt x="12998" y="115274"/>
                  </a:lnTo>
                  <a:lnTo>
                    <a:pt x="12629" y="115557"/>
                  </a:lnTo>
                  <a:lnTo>
                    <a:pt x="12038" y="115830"/>
                  </a:lnTo>
                  <a:lnTo>
                    <a:pt x="11634" y="115070"/>
                  </a:lnTo>
                  <a:lnTo>
                    <a:pt x="11535" y="114659"/>
                  </a:lnTo>
                  <a:lnTo>
                    <a:pt x="11092" y="114263"/>
                  </a:lnTo>
                  <a:lnTo>
                    <a:pt x="10101" y="114099"/>
                  </a:lnTo>
                  <a:lnTo>
                    <a:pt x="9397" y="114152"/>
                  </a:lnTo>
                  <a:lnTo>
                    <a:pt x="8722" y="114409"/>
                  </a:lnTo>
                  <a:lnTo>
                    <a:pt x="8224" y="114237"/>
                  </a:lnTo>
                  <a:lnTo>
                    <a:pt x="8775" y="113912"/>
                  </a:lnTo>
                  <a:lnTo>
                    <a:pt x="12100" y="113498"/>
                  </a:lnTo>
                  <a:lnTo>
                    <a:pt x="13364" y="113545"/>
                  </a:lnTo>
                  <a:lnTo>
                    <a:pt x="13505" y="113493"/>
                  </a:lnTo>
                  <a:lnTo>
                    <a:pt x="13683" y="113248"/>
                  </a:lnTo>
                  <a:lnTo>
                    <a:pt x="13816" y="112574"/>
                  </a:lnTo>
                  <a:lnTo>
                    <a:pt x="14131" y="111768"/>
                  </a:lnTo>
                  <a:lnTo>
                    <a:pt x="14313" y="111593"/>
                  </a:lnTo>
                  <a:lnTo>
                    <a:pt x="14535" y="111531"/>
                  </a:lnTo>
                  <a:lnTo>
                    <a:pt x="15334" y="110344"/>
                  </a:lnTo>
                  <a:lnTo>
                    <a:pt x="15465" y="109391"/>
                  </a:lnTo>
                  <a:lnTo>
                    <a:pt x="16927" y="108054"/>
                  </a:lnTo>
                  <a:lnTo>
                    <a:pt x="16904" y="107926"/>
                  </a:lnTo>
                  <a:lnTo>
                    <a:pt x="16366" y="107382"/>
                  </a:lnTo>
                  <a:lnTo>
                    <a:pt x="21450" y="107949"/>
                  </a:lnTo>
                  <a:lnTo>
                    <a:pt x="24990" y="106387"/>
                  </a:lnTo>
                  <a:lnTo>
                    <a:pt x="26856" y="105569"/>
                  </a:lnTo>
                  <a:lnTo>
                    <a:pt x="28210" y="104980"/>
                  </a:lnTo>
                  <a:lnTo>
                    <a:pt x="29369" y="104962"/>
                  </a:lnTo>
                  <a:lnTo>
                    <a:pt x="29641" y="105061"/>
                  </a:lnTo>
                  <a:lnTo>
                    <a:pt x="30353" y="105581"/>
                  </a:lnTo>
                  <a:lnTo>
                    <a:pt x="30722" y="105636"/>
                  </a:lnTo>
                  <a:lnTo>
                    <a:pt x="31990" y="104759"/>
                  </a:lnTo>
                  <a:lnTo>
                    <a:pt x="31700" y="103749"/>
                  </a:lnTo>
                  <a:lnTo>
                    <a:pt x="31394" y="103591"/>
                  </a:lnTo>
                  <a:lnTo>
                    <a:pt x="37998" y="100740"/>
                  </a:lnTo>
                  <a:lnTo>
                    <a:pt x="38614" y="96048"/>
                  </a:lnTo>
                  <a:lnTo>
                    <a:pt x="38169" y="95780"/>
                  </a:lnTo>
                  <a:lnTo>
                    <a:pt x="37459" y="95767"/>
                  </a:lnTo>
                  <a:lnTo>
                    <a:pt x="36862" y="95663"/>
                  </a:lnTo>
                  <a:lnTo>
                    <a:pt x="36421" y="95561"/>
                  </a:lnTo>
                  <a:lnTo>
                    <a:pt x="35752" y="95233"/>
                  </a:lnTo>
                  <a:lnTo>
                    <a:pt x="35313" y="95155"/>
                  </a:lnTo>
                  <a:lnTo>
                    <a:pt x="32885" y="95194"/>
                  </a:lnTo>
                  <a:lnTo>
                    <a:pt x="32713" y="94741"/>
                  </a:lnTo>
                  <a:lnTo>
                    <a:pt x="33028" y="94731"/>
                  </a:lnTo>
                  <a:lnTo>
                    <a:pt x="33189" y="94445"/>
                  </a:lnTo>
                  <a:lnTo>
                    <a:pt x="33573" y="93404"/>
                  </a:lnTo>
                  <a:lnTo>
                    <a:pt x="34011" y="92530"/>
                  </a:lnTo>
                  <a:lnTo>
                    <a:pt x="34314" y="92098"/>
                  </a:lnTo>
                  <a:lnTo>
                    <a:pt x="33484" y="91264"/>
                  </a:lnTo>
                  <a:lnTo>
                    <a:pt x="31789" y="90080"/>
                  </a:lnTo>
                  <a:lnTo>
                    <a:pt x="31240" y="89903"/>
                  </a:lnTo>
                  <a:lnTo>
                    <a:pt x="30749" y="90304"/>
                  </a:lnTo>
                  <a:lnTo>
                    <a:pt x="30471" y="89773"/>
                  </a:lnTo>
                  <a:lnTo>
                    <a:pt x="30902" y="88911"/>
                  </a:lnTo>
                  <a:lnTo>
                    <a:pt x="31342" y="88813"/>
                  </a:lnTo>
                  <a:lnTo>
                    <a:pt x="33179" y="88851"/>
                  </a:lnTo>
                  <a:lnTo>
                    <a:pt x="34357" y="89093"/>
                  </a:lnTo>
                  <a:lnTo>
                    <a:pt x="34465" y="88888"/>
                  </a:lnTo>
                  <a:lnTo>
                    <a:pt x="34457" y="88729"/>
                  </a:lnTo>
                  <a:lnTo>
                    <a:pt x="34405" y="88357"/>
                  </a:lnTo>
                  <a:lnTo>
                    <a:pt x="34215" y="88055"/>
                  </a:lnTo>
                  <a:lnTo>
                    <a:pt x="33427" y="87735"/>
                  </a:lnTo>
                  <a:lnTo>
                    <a:pt x="33199" y="87818"/>
                  </a:lnTo>
                  <a:lnTo>
                    <a:pt x="32721" y="87662"/>
                  </a:lnTo>
                  <a:lnTo>
                    <a:pt x="32715" y="87462"/>
                  </a:lnTo>
                  <a:lnTo>
                    <a:pt x="32851" y="87292"/>
                  </a:lnTo>
                  <a:lnTo>
                    <a:pt x="33974" y="86754"/>
                  </a:lnTo>
                  <a:lnTo>
                    <a:pt x="34144" y="86735"/>
                  </a:lnTo>
                  <a:lnTo>
                    <a:pt x="34956" y="84528"/>
                  </a:lnTo>
                  <a:lnTo>
                    <a:pt x="36392" y="83677"/>
                  </a:lnTo>
                  <a:lnTo>
                    <a:pt x="36541" y="83396"/>
                  </a:lnTo>
                  <a:lnTo>
                    <a:pt x="36557" y="83110"/>
                  </a:lnTo>
                  <a:lnTo>
                    <a:pt x="36762" y="82355"/>
                  </a:lnTo>
                  <a:lnTo>
                    <a:pt x="37108" y="81366"/>
                  </a:lnTo>
                  <a:lnTo>
                    <a:pt x="38772" y="81712"/>
                  </a:lnTo>
                  <a:lnTo>
                    <a:pt x="40413" y="82261"/>
                  </a:lnTo>
                  <a:lnTo>
                    <a:pt x="41045" y="77309"/>
                  </a:lnTo>
                  <a:lnTo>
                    <a:pt x="41668" y="77140"/>
                  </a:lnTo>
                  <a:lnTo>
                    <a:pt x="42553" y="77035"/>
                  </a:lnTo>
                  <a:lnTo>
                    <a:pt x="43371" y="77061"/>
                  </a:lnTo>
                  <a:lnTo>
                    <a:pt x="45066" y="76294"/>
                  </a:lnTo>
                  <a:lnTo>
                    <a:pt x="45042" y="75225"/>
                  </a:lnTo>
                  <a:lnTo>
                    <a:pt x="44813" y="74625"/>
                  </a:lnTo>
                  <a:lnTo>
                    <a:pt x="44506" y="73478"/>
                  </a:lnTo>
                  <a:lnTo>
                    <a:pt x="44512" y="72819"/>
                  </a:lnTo>
                  <a:lnTo>
                    <a:pt x="45237" y="73103"/>
                  </a:lnTo>
                  <a:lnTo>
                    <a:pt x="45522" y="73143"/>
                  </a:lnTo>
                  <a:lnTo>
                    <a:pt x="46236" y="73033"/>
                  </a:lnTo>
                  <a:lnTo>
                    <a:pt x="45653" y="72351"/>
                  </a:lnTo>
                  <a:lnTo>
                    <a:pt x="45326" y="71152"/>
                  </a:lnTo>
                  <a:lnTo>
                    <a:pt x="44519" y="70417"/>
                  </a:lnTo>
                  <a:lnTo>
                    <a:pt x="44017" y="70446"/>
                  </a:lnTo>
                  <a:lnTo>
                    <a:pt x="43825" y="70326"/>
                  </a:lnTo>
                  <a:lnTo>
                    <a:pt x="43580" y="69871"/>
                  </a:lnTo>
                  <a:lnTo>
                    <a:pt x="43416" y="69931"/>
                  </a:lnTo>
                  <a:lnTo>
                    <a:pt x="42691" y="69899"/>
                  </a:lnTo>
                  <a:lnTo>
                    <a:pt x="42215" y="70373"/>
                  </a:lnTo>
                  <a:lnTo>
                    <a:pt x="41815" y="70420"/>
                  </a:lnTo>
                  <a:lnTo>
                    <a:pt x="41467" y="70337"/>
                  </a:lnTo>
                  <a:lnTo>
                    <a:pt x="40587" y="70560"/>
                  </a:lnTo>
                  <a:lnTo>
                    <a:pt x="40471" y="70904"/>
                  </a:lnTo>
                  <a:lnTo>
                    <a:pt x="40502" y="71469"/>
                  </a:lnTo>
                  <a:lnTo>
                    <a:pt x="40647" y="71971"/>
                  </a:lnTo>
                  <a:lnTo>
                    <a:pt x="40537" y="72184"/>
                  </a:lnTo>
                  <a:lnTo>
                    <a:pt x="40143" y="72132"/>
                  </a:lnTo>
                  <a:lnTo>
                    <a:pt x="40007" y="71994"/>
                  </a:lnTo>
                  <a:lnTo>
                    <a:pt x="39551" y="70774"/>
                  </a:lnTo>
                  <a:lnTo>
                    <a:pt x="39259" y="70675"/>
                  </a:lnTo>
                  <a:lnTo>
                    <a:pt x="38163" y="70683"/>
                  </a:lnTo>
                  <a:lnTo>
                    <a:pt x="38266" y="71641"/>
                  </a:lnTo>
                  <a:lnTo>
                    <a:pt x="38457" y="72052"/>
                  </a:lnTo>
                  <a:lnTo>
                    <a:pt x="38242" y="72356"/>
                  </a:lnTo>
                  <a:lnTo>
                    <a:pt x="37622" y="72263"/>
                  </a:lnTo>
                  <a:lnTo>
                    <a:pt x="36829" y="71604"/>
                  </a:lnTo>
                  <a:lnTo>
                    <a:pt x="35907" y="71271"/>
                  </a:lnTo>
                  <a:lnTo>
                    <a:pt x="35702" y="71393"/>
                  </a:lnTo>
                  <a:lnTo>
                    <a:pt x="35321" y="71846"/>
                  </a:lnTo>
                  <a:lnTo>
                    <a:pt x="35076" y="71617"/>
                  </a:lnTo>
                  <a:lnTo>
                    <a:pt x="35043" y="71440"/>
                  </a:lnTo>
                  <a:lnTo>
                    <a:pt x="35462" y="71056"/>
                  </a:lnTo>
                  <a:lnTo>
                    <a:pt x="35588" y="70818"/>
                  </a:lnTo>
                  <a:lnTo>
                    <a:pt x="35457" y="70524"/>
                  </a:lnTo>
                  <a:lnTo>
                    <a:pt x="34716" y="71188"/>
                  </a:lnTo>
                  <a:lnTo>
                    <a:pt x="34571" y="72593"/>
                  </a:lnTo>
                  <a:lnTo>
                    <a:pt x="34376" y="72653"/>
                  </a:lnTo>
                  <a:lnTo>
                    <a:pt x="33879" y="72476"/>
                  </a:lnTo>
                  <a:lnTo>
                    <a:pt x="33618" y="72471"/>
                  </a:lnTo>
                  <a:lnTo>
                    <a:pt x="33630" y="72723"/>
                  </a:lnTo>
                  <a:lnTo>
                    <a:pt x="33817" y="73257"/>
                  </a:lnTo>
                  <a:lnTo>
                    <a:pt x="33680" y="73486"/>
                  </a:lnTo>
                  <a:lnTo>
                    <a:pt x="32951" y="73533"/>
                  </a:lnTo>
                  <a:lnTo>
                    <a:pt x="27796" y="70001"/>
                  </a:lnTo>
                  <a:lnTo>
                    <a:pt x="25378" y="68244"/>
                  </a:lnTo>
                  <a:lnTo>
                    <a:pt x="23854" y="65868"/>
                  </a:lnTo>
                  <a:lnTo>
                    <a:pt x="25435" y="65324"/>
                  </a:lnTo>
                  <a:lnTo>
                    <a:pt x="25197" y="64736"/>
                  </a:lnTo>
                  <a:lnTo>
                    <a:pt x="23960" y="63763"/>
                  </a:lnTo>
                  <a:lnTo>
                    <a:pt x="22510" y="63620"/>
                  </a:lnTo>
                  <a:lnTo>
                    <a:pt x="22232" y="63211"/>
                  </a:lnTo>
                  <a:lnTo>
                    <a:pt x="21383" y="63133"/>
                  </a:lnTo>
                  <a:lnTo>
                    <a:pt x="21310" y="63659"/>
                  </a:lnTo>
                  <a:lnTo>
                    <a:pt x="21596" y="64223"/>
                  </a:lnTo>
                  <a:lnTo>
                    <a:pt x="21486" y="64681"/>
                  </a:lnTo>
                  <a:lnTo>
                    <a:pt x="21022" y="65251"/>
                  </a:lnTo>
                  <a:lnTo>
                    <a:pt x="22870" y="66540"/>
                  </a:lnTo>
                  <a:lnTo>
                    <a:pt x="21242" y="67661"/>
                  </a:lnTo>
                  <a:lnTo>
                    <a:pt x="20509" y="67948"/>
                  </a:lnTo>
                  <a:lnTo>
                    <a:pt x="18899" y="68351"/>
                  </a:lnTo>
                  <a:lnTo>
                    <a:pt x="17410" y="69196"/>
                  </a:lnTo>
                  <a:lnTo>
                    <a:pt x="16892" y="68432"/>
                  </a:lnTo>
                  <a:lnTo>
                    <a:pt x="16296" y="68708"/>
                  </a:lnTo>
                  <a:lnTo>
                    <a:pt x="16011" y="68318"/>
                  </a:lnTo>
                  <a:lnTo>
                    <a:pt x="14121" y="67911"/>
                  </a:lnTo>
                  <a:lnTo>
                    <a:pt x="13487" y="68139"/>
                  </a:lnTo>
                  <a:lnTo>
                    <a:pt x="12179" y="67098"/>
                  </a:lnTo>
                  <a:lnTo>
                    <a:pt x="11273" y="66659"/>
                  </a:lnTo>
                  <a:lnTo>
                    <a:pt x="11324" y="67618"/>
                  </a:lnTo>
                  <a:lnTo>
                    <a:pt x="11221" y="68123"/>
                  </a:lnTo>
                  <a:lnTo>
                    <a:pt x="11001" y="68237"/>
                  </a:lnTo>
                  <a:lnTo>
                    <a:pt x="10742" y="68188"/>
                  </a:lnTo>
                  <a:lnTo>
                    <a:pt x="10585" y="68047"/>
                  </a:lnTo>
                  <a:lnTo>
                    <a:pt x="10400" y="68228"/>
                  </a:lnTo>
                  <a:lnTo>
                    <a:pt x="10444" y="68399"/>
                  </a:lnTo>
                  <a:lnTo>
                    <a:pt x="9810" y="68367"/>
                  </a:lnTo>
                  <a:lnTo>
                    <a:pt x="9421" y="68529"/>
                  </a:lnTo>
                  <a:lnTo>
                    <a:pt x="10227" y="66019"/>
                  </a:lnTo>
                  <a:lnTo>
                    <a:pt x="9211" y="65916"/>
                  </a:lnTo>
                  <a:lnTo>
                    <a:pt x="9303" y="65671"/>
                  </a:lnTo>
                  <a:lnTo>
                    <a:pt x="9856" y="64195"/>
                  </a:lnTo>
                  <a:lnTo>
                    <a:pt x="10817" y="61181"/>
                  </a:lnTo>
                  <a:lnTo>
                    <a:pt x="10917" y="60421"/>
                  </a:lnTo>
                  <a:lnTo>
                    <a:pt x="10851" y="58683"/>
                  </a:lnTo>
                  <a:lnTo>
                    <a:pt x="10938" y="58012"/>
                  </a:lnTo>
                  <a:lnTo>
                    <a:pt x="11206" y="57002"/>
                  </a:lnTo>
                  <a:lnTo>
                    <a:pt x="11350" y="56457"/>
                  </a:lnTo>
                  <a:lnTo>
                    <a:pt x="11574" y="55614"/>
                  </a:lnTo>
                  <a:lnTo>
                    <a:pt x="11853" y="54831"/>
                  </a:lnTo>
                  <a:lnTo>
                    <a:pt x="11959" y="54534"/>
                  </a:lnTo>
                  <a:lnTo>
                    <a:pt x="13038" y="52130"/>
                  </a:lnTo>
                  <a:lnTo>
                    <a:pt x="13206" y="51380"/>
                  </a:lnTo>
                  <a:lnTo>
                    <a:pt x="13181" y="51151"/>
                  </a:lnTo>
                  <a:lnTo>
                    <a:pt x="14850" y="48518"/>
                  </a:lnTo>
                  <a:lnTo>
                    <a:pt x="15342" y="48062"/>
                  </a:lnTo>
                  <a:lnTo>
                    <a:pt x="17423" y="46696"/>
                  </a:lnTo>
                  <a:lnTo>
                    <a:pt x="19042" y="46241"/>
                  </a:lnTo>
                  <a:lnTo>
                    <a:pt x="21884" y="46145"/>
                  </a:lnTo>
                  <a:lnTo>
                    <a:pt x="23190" y="45930"/>
                  </a:lnTo>
                  <a:lnTo>
                    <a:pt x="24054" y="45787"/>
                  </a:lnTo>
                  <a:lnTo>
                    <a:pt x="25268" y="45428"/>
                  </a:lnTo>
                  <a:lnTo>
                    <a:pt x="25598" y="45304"/>
                  </a:lnTo>
                  <a:lnTo>
                    <a:pt x="26095" y="45117"/>
                  </a:lnTo>
                  <a:lnTo>
                    <a:pt x="26592" y="44929"/>
                  </a:lnTo>
                  <a:lnTo>
                    <a:pt x="27185" y="44646"/>
                  </a:lnTo>
                  <a:lnTo>
                    <a:pt x="28091" y="44212"/>
                  </a:lnTo>
                  <a:lnTo>
                    <a:pt x="28980" y="43757"/>
                  </a:lnTo>
                  <a:lnTo>
                    <a:pt x="29896" y="42758"/>
                  </a:lnTo>
                  <a:lnTo>
                    <a:pt x="31059" y="40849"/>
                  </a:lnTo>
                  <a:lnTo>
                    <a:pt x="31214" y="40535"/>
                  </a:lnTo>
                  <a:lnTo>
                    <a:pt x="31443" y="39533"/>
                  </a:lnTo>
                  <a:lnTo>
                    <a:pt x="31677" y="38917"/>
                  </a:lnTo>
                  <a:lnTo>
                    <a:pt x="32106" y="37981"/>
                  </a:lnTo>
                  <a:lnTo>
                    <a:pt x="32382" y="37622"/>
                  </a:lnTo>
                  <a:lnTo>
                    <a:pt x="33098" y="36971"/>
                  </a:lnTo>
                  <a:lnTo>
                    <a:pt x="33638" y="36594"/>
                  </a:lnTo>
                  <a:lnTo>
                    <a:pt x="34159" y="36301"/>
                  </a:lnTo>
                  <a:lnTo>
                    <a:pt x="36331" y="35359"/>
                  </a:lnTo>
                  <a:lnTo>
                    <a:pt x="37443" y="34754"/>
                  </a:lnTo>
                  <a:lnTo>
                    <a:pt x="38394" y="33970"/>
                  </a:lnTo>
                  <a:lnTo>
                    <a:pt x="38745" y="33506"/>
                  </a:lnTo>
                  <a:lnTo>
                    <a:pt x="39490" y="32013"/>
                  </a:lnTo>
                  <a:lnTo>
                    <a:pt x="39713" y="31106"/>
                  </a:lnTo>
                  <a:lnTo>
                    <a:pt x="39756" y="29629"/>
                  </a:lnTo>
                  <a:lnTo>
                    <a:pt x="39742" y="29367"/>
                  </a:lnTo>
                  <a:lnTo>
                    <a:pt x="39724" y="29043"/>
                  </a:lnTo>
                  <a:lnTo>
                    <a:pt x="39692" y="28438"/>
                  </a:lnTo>
                  <a:lnTo>
                    <a:pt x="39661" y="28233"/>
                  </a:lnTo>
                  <a:lnTo>
                    <a:pt x="39159" y="26679"/>
                  </a:lnTo>
                  <a:lnTo>
                    <a:pt x="38068" y="24597"/>
                  </a:lnTo>
                  <a:lnTo>
                    <a:pt x="37050" y="22655"/>
                  </a:lnTo>
                  <a:lnTo>
                    <a:pt x="36885" y="22097"/>
                  </a:lnTo>
                  <a:lnTo>
                    <a:pt x="36736" y="21498"/>
                  </a:lnTo>
                  <a:lnTo>
                    <a:pt x="36655" y="20829"/>
                  </a:lnTo>
                  <a:lnTo>
                    <a:pt x="36638" y="20688"/>
                  </a:lnTo>
                  <a:lnTo>
                    <a:pt x="36637" y="20531"/>
                  </a:lnTo>
                  <a:lnTo>
                    <a:pt x="36634" y="19699"/>
                  </a:lnTo>
                  <a:lnTo>
                    <a:pt x="36630" y="18548"/>
                  </a:lnTo>
                  <a:lnTo>
                    <a:pt x="36624" y="17113"/>
                  </a:lnTo>
                  <a:lnTo>
                    <a:pt x="36669" y="16571"/>
                  </a:lnTo>
                  <a:lnTo>
                    <a:pt x="36746" y="15641"/>
                  </a:lnTo>
                  <a:lnTo>
                    <a:pt x="36847" y="14424"/>
                  </a:lnTo>
                  <a:lnTo>
                    <a:pt x="36741" y="13042"/>
                  </a:lnTo>
                  <a:lnTo>
                    <a:pt x="36717" y="12729"/>
                  </a:lnTo>
                  <a:lnTo>
                    <a:pt x="35931" y="10978"/>
                  </a:lnTo>
                  <a:lnTo>
                    <a:pt x="34549" y="9025"/>
                  </a:lnTo>
                  <a:lnTo>
                    <a:pt x="34420" y="8540"/>
                  </a:lnTo>
                  <a:lnTo>
                    <a:pt x="34356" y="7879"/>
                  </a:lnTo>
                  <a:lnTo>
                    <a:pt x="34468" y="6966"/>
                  </a:lnTo>
                  <a:lnTo>
                    <a:pt x="34487" y="6818"/>
                  </a:lnTo>
                  <a:lnTo>
                    <a:pt x="34815" y="5353"/>
                  </a:lnTo>
                  <a:lnTo>
                    <a:pt x="34876" y="5079"/>
                  </a:lnTo>
                  <a:lnTo>
                    <a:pt x="34986" y="4591"/>
                  </a:lnTo>
                  <a:lnTo>
                    <a:pt x="35407" y="3937"/>
                  </a:lnTo>
                  <a:lnTo>
                    <a:pt x="36321" y="2772"/>
                  </a:lnTo>
                  <a:lnTo>
                    <a:pt x="36843" y="1816"/>
                  </a:lnTo>
                  <a:lnTo>
                    <a:pt x="37322" y="1320"/>
                  </a:lnTo>
                  <a:lnTo>
                    <a:pt x="38246" y="802"/>
                  </a:lnTo>
                  <a:lnTo>
                    <a:pt x="38540" y="637"/>
                  </a:lnTo>
                  <a:lnTo>
                    <a:pt x="38882" y="445"/>
                  </a:lnTo>
                  <a:lnTo>
                    <a:pt x="39580" y="211"/>
                  </a:lnTo>
                  <a:lnTo>
                    <a:pt x="40318" y="80"/>
                  </a:lnTo>
                  <a:lnTo>
                    <a:pt x="41471" y="233"/>
                  </a:lnTo>
                  <a:lnTo>
                    <a:pt x="41671" y="259"/>
                  </a:lnTo>
                  <a:lnTo>
                    <a:pt x="41978" y="333"/>
                  </a:lnTo>
                  <a:lnTo>
                    <a:pt x="42383" y="430"/>
                  </a:lnTo>
                  <a:lnTo>
                    <a:pt x="45321" y="1138"/>
                  </a:lnTo>
                  <a:lnTo>
                    <a:pt x="46416" y="1154"/>
                  </a:lnTo>
                  <a:lnTo>
                    <a:pt x="46706" y="1119"/>
                  </a:lnTo>
                  <a:lnTo>
                    <a:pt x="47513" y="1021"/>
                  </a:lnTo>
                  <a:lnTo>
                    <a:pt x="47977" y="965"/>
                  </a:lnTo>
                  <a:lnTo>
                    <a:pt x="49378" y="598"/>
                  </a:lnTo>
                  <a:lnTo>
                    <a:pt x="49589" y="525"/>
                  </a:lnTo>
                  <a:lnTo>
                    <a:pt x="49948" y="400"/>
                  </a:lnTo>
                  <a:lnTo>
                    <a:pt x="50404" y="241"/>
                  </a:lnTo>
                  <a:lnTo>
                    <a:pt x="50631" y="1094"/>
                  </a:lnTo>
                  <a:lnTo>
                    <a:pt x="52765" y="475"/>
                  </a:lnTo>
                  <a:lnTo>
                    <a:pt x="54925" y="59"/>
                  </a:lnTo>
                  <a:lnTo>
                    <a:pt x="56722" y="0"/>
                  </a:lnTo>
                  <a:lnTo>
                    <a:pt x="58476" y="270"/>
                  </a:lnTo>
                  <a:lnTo>
                    <a:pt x="58606" y="793"/>
                  </a:lnTo>
                  <a:lnTo>
                    <a:pt x="59275" y="1136"/>
                  </a:lnTo>
                  <a:lnTo>
                    <a:pt x="59733" y="1467"/>
                  </a:lnTo>
                  <a:lnTo>
                    <a:pt x="59925" y="1654"/>
                  </a:lnTo>
                  <a:lnTo>
                    <a:pt x="60836" y="2950"/>
                  </a:lnTo>
                  <a:lnTo>
                    <a:pt x="61327" y="3372"/>
                  </a:lnTo>
                  <a:lnTo>
                    <a:pt x="60892" y="4375"/>
                  </a:lnTo>
                  <a:lnTo>
                    <a:pt x="59874" y="5119"/>
                  </a:lnTo>
                  <a:lnTo>
                    <a:pt x="59645" y="5599"/>
                  </a:lnTo>
                  <a:lnTo>
                    <a:pt x="60324" y="5183"/>
                  </a:lnTo>
                  <a:lnTo>
                    <a:pt x="61912" y="3790"/>
                  </a:lnTo>
                  <a:lnTo>
                    <a:pt x="62609" y="4318"/>
                  </a:lnTo>
                  <a:lnTo>
                    <a:pt x="63172" y="4951"/>
                  </a:lnTo>
                  <a:lnTo>
                    <a:pt x="63861" y="6011"/>
                  </a:lnTo>
                  <a:lnTo>
                    <a:pt x="63112" y="6287"/>
                  </a:lnTo>
                  <a:lnTo>
                    <a:pt x="62640" y="7032"/>
                  </a:lnTo>
                  <a:lnTo>
                    <a:pt x="62202" y="7423"/>
                  </a:lnTo>
                  <a:lnTo>
                    <a:pt x="61234" y="7818"/>
                  </a:lnTo>
                  <a:lnTo>
                    <a:pt x="60912" y="7777"/>
                  </a:lnTo>
                  <a:lnTo>
                    <a:pt x="60749" y="7952"/>
                  </a:lnTo>
                  <a:lnTo>
                    <a:pt x="60673" y="8235"/>
                  </a:lnTo>
                  <a:lnTo>
                    <a:pt x="60711" y="8432"/>
                  </a:lnTo>
                  <a:lnTo>
                    <a:pt x="60851" y="8619"/>
                  </a:lnTo>
                  <a:lnTo>
                    <a:pt x="60805" y="9557"/>
                  </a:lnTo>
                  <a:lnTo>
                    <a:pt x="60672" y="9765"/>
                  </a:lnTo>
                  <a:lnTo>
                    <a:pt x="60290" y="10111"/>
                  </a:lnTo>
                  <a:lnTo>
                    <a:pt x="60071" y="11231"/>
                  </a:lnTo>
                  <a:lnTo>
                    <a:pt x="60376" y="11507"/>
                  </a:lnTo>
                  <a:lnTo>
                    <a:pt x="60300" y="12672"/>
                  </a:lnTo>
                  <a:lnTo>
                    <a:pt x="60349" y="13163"/>
                  </a:lnTo>
                  <a:lnTo>
                    <a:pt x="60814" y="13163"/>
                  </a:lnTo>
                  <a:lnTo>
                    <a:pt x="60707" y="13792"/>
                  </a:lnTo>
                  <a:lnTo>
                    <a:pt x="60818" y="14217"/>
                  </a:lnTo>
                  <a:lnTo>
                    <a:pt x="61550" y="15120"/>
                  </a:lnTo>
                  <a:lnTo>
                    <a:pt x="60131" y="14524"/>
                  </a:lnTo>
                  <a:lnTo>
                    <a:pt x="60257" y="14931"/>
                  </a:lnTo>
                  <a:lnTo>
                    <a:pt x="60207" y="16111"/>
                  </a:lnTo>
                  <a:lnTo>
                    <a:pt x="60028" y="17092"/>
                  </a:lnTo>
                  <a:lnTo>
                    <a:pt x="59553" y="18301"/>
                  </a:lnTo>
                  <a:lnTo>
                    <a:pt x="59109" y="19768"/>
                  </a:lnTo>
                  <a:lnTo>
                    <a:pt x="60542" y="20548"/>
                  </a:lnTo>
                  <a:lnTo>
                    <a:pt x="61675" y="20984"/>
                  </a:lnTo>
                  <a:lnTo>
                    <a:pt x="63368" y="21380"/>
                  </a:lnTo>
                  <a:lnTo>
                    <a:pt x="63162" y="21084"/>
                  </a:lnTo>
                  <a:lnTo>
                    <a:pt x="62780" y="20917"/>
                  </a:lnTo>
                  <a:lnTo>
                    <a:pt x="62463" y="20924"/>
                  </a:lnTo>
                  <a:lnTo>
                    <a:pt x="62168" y="20645"/>
                  </a:lnTo>
                  <a:lnTo>
                    <a:pt x="61964" y="20411"/>
                  </a:lnTo>
                  <a:lnTo>
                    <a:pt x="61911" y="19778"/>
                  </a:lnTo>
                  <a:lnTo>
                    <a:pt x="62300" y="19674"/>
                  </a:lnTo>
                  <a:lnTo>
                    <a:pt x="62983" y="19003"/>
                  </a:lnTo>
                  <a:lnTo>
                    <a:pt x="63683" y="18707"/>
                  </a:lnTo>
                  <a:lnTo>
                    <a:pt x="63591" y="18985"/>
                  </a:lnTo>
                  <a:lnTo>
                    <a:pt x="63746" y="19461"/>
                  </a:lnTo>
                  <a:lnTo>
                    <a:pt x="64158" y="19896"/>
                  </a:lnTo>
                  <a:lnTo>
                    <a:pt x="64661" y="20168"/>
                  </a:lnTo>
                  <a:lnTo>
                    <a:pt x="65031" y="20551"/>
                  </a:lnTo>
                  <a:lnTo>
                    <a:pt x="65118" y="20741"/>
                  </a:lnTo>
                  <a:lnTo>
                    <a:pt x="65176" y="21226"/>
                  </a:lnTo>
                  <a:lnTo>
                    <a:pt x="65182" y="20581"/>
                  </a:lnTo>
                  <a:lnTo>
                    <a:pt x="64933" y="20157"/>
                  </a:lnTo>
                  <a:lnTo>
                    <a:pt x="65329" y="19903"/>
                  </a:lnTo>
                  <a:lnTo>
                    <a:pt x="65488" y="20063"/>
                  </a:lnTo>
                  <a:lnTo>
                    <a:pt x="65541" y="20320"/>
                  </a:lnTo>
                  <a:lnTo>
                    <a:pt x="66016" y="20491"/>
                  </a:lnTo>
                  <a:lnTo>
                    <a:pt x="66783" y="19933"/>
                  </a:lnTo>
                  <a:lnTo>
                    <a:pt x="66979" y="20056"/>
                  </a:lnTo>
                  <a:lnTo>
                    <a:pt x="67028" y="20960"/>
                  </a:lnTo>
                  <a:lnTo>
                    <a:pt x="67149" y="21109"/>
                  </a:lnTo>
                  <a:lnTo>
                    <a:pt x="67897" y="20934"/>
                  </a:lnTo>
                  <a:lnTo>
                    <a:pt x="68018" y="20480"/>
                  </a:lnTo>
                  <a:lnTo>
                    <a:pt x="68879" y="19836"/>
                  </a:lnTo>
                  <a:lnTo>
                    <a:pt x="69513" y="20201"/>
                  </a:lnTo>
                  <a:lnTo>
                    <a:pt x="70114" y="20912"/>
                  </a:lnTo>
                  <a:lnTo>
                    <a:pt x="70472" y="20767"/>
                  </a:lnTo>
                  <a:lnTo>
                    <a:pt x="70824" y="20361"/>
                  </a:lnTo>
                  <a:lnTo>
                    <a:pt x="71084" y="19780"/>
                  </a:lnTo>
                  <a:lnTo>
                    <a:pt x="71333" y="19602"/>
                  </a:lnTo>
                  <a:lnTo>
                    <a:pt x="71685" y="19587"/>
                  </a:lnTo>
                  <a:lnTo>
                    <a:pt x="72466" y="20015"/>
                  </a:lnTo>
                  <a:lnTo>
                    <a:pt x="71786" y="20785"/>
                  </a:lnTo>
                  <a:lnTo>
                    <a:pt x="71159" y="22088"/>
                  </a:lnTo>
                  <a:lnTo>
                    <a:pt x="71099" y="22334"/>
                  </a:lnTo>
                  <a:lnTo>
                    <a:pt x="71121" y="22855"/>
                  </a:lnTo>
                  <a:lnTo>
                    <a:pt x="70759" y="23517"/>
                  </a:lnTo>
                  <a:lnTo>
                    <a:pt x="70721" y="23290"/>
                  </a:lnTo>
                  <a:lnTo>
                    <a:pt x="70374" y="23093"/>
                  </a:lnTo>
                  <a:lnTo>
                    <a:pt x="69381" y="23380"/>
                  </a:lnTo>
                  <a:lnTo>
                    <a:pt x="69211" y="23547"/>
                  </a:lnTo>
                  <a:lnTo>
                    <a:pt x="69113" y="24053"/>
                  </a:lnTo>
                  <a:lnTo>
                    <a:pt x="69294" y="24749"/>
                  </a:lnTo>
                  <a:lnTo>
                    <a:pt x="69309" y="25084"/>
                  </a:lnTo>
                  <a:lnTo>
                    <a:pt x="71429" y="24744"/>
                  </a:lnTo>
                  <a:lnTo>
                    <a:pt x="71357" y="24078"/>
                  </a:lnTo>
                  <a:lnTo>
                    <a:pt x="71131" y="23485"/>
                  </a:lnTo>
                  <a:lnTo>
                    <a:pt x="71480" y="22124"/>
                  </a:lnTo>
                  <a:lnTo>
                    <a:pt x="72267" y="20870"/>
                  </a:lnTo>
                  <a:lnTo>
                    <a:pt x="73094" y="20082"/>
                  </a:lnTo>
                  <a:lnTo>
                    <a:pt x="73545" y="19040"/>
                  </a:lnTo>
                  <a:lnTo>
                    <a:pt x="73742" y="18769"/>
                  </a:lnTo>
                  <a:lnTo>
                    <a:pt x="74623" y="18354"/>
                  </a:lnTo>
                  <a:lnTo>
                    <a:pt x="75477" y="19323"/>
                  </a:lnTo>
                  <a:lnTo>
                    <a:pt x="75646" y="19116"/>
                  </a:lnTo>
                  <a:lnTo>
                    <a:pt x="75760" y="18524"/>
                  </a:lnTo>
                  <a:lnTo>
                    <a:pt x="75672" y="18116"/>
                  </a:lnTo>
                  <a:lnTo>
                    <a:pt x="76005" y="17982"/>
                  </a:lnTo>
                  <a:lnTo>
                    <a:pt x="76942" y="17905"/>
                  </a:lnTo>
                  <a:lnTo>
                    <a:pt x="77063" y="18177"/>
                  </a:lnTo>
                  <a:lnTo>
                    <a:pt x="77777" y="19018"/>
                  </a:lnTo>
                  <a:lnTo>
                    <a:pt x="77756" y="18781"/>
                  </a:lnTo>
                  <a:lnTo>
                    <a:pt x="77616" y="18625"/>
                  </a:lnTo>
                  <a:lnTo>
                    <a:pt x="77498" y="17871"/>
                  </a:lnTo>
                  <a:lnTo>
                    <a:pt x="77917" y="17756"/>
                  </a:lnTo>
                  <a:lnTo>
                    <a:pt x="78045" y="17867"/>
                  </a:lnTo>
                  <a:lnTo>
                    <a:pt x="78174" y="18202"/>
                  </a:lnTo>
                  <a:lnTo>
                    <a:pt x="78703" y="18220"/>
                  </a:lnTo>
                  <a:lnTo>
                    <a:pt x="79303" y="18168"/>
                  </a:lnTo>
                  <a:lnTo>
                    <a:pt x="79488" y="17893"/>
                  </a:lnTo>
                  <a:lnTo>
                    <a:pt x="79941" y="17944"/>
                  </a:lnTo>
                  <a:lnTo>
                    <a:pt x="80327" y="18086"/>
                  </a:lnTo>
                  <a:lnTo>
                    <a:pt x="80606" y="18301"/>
                  </a:lnTo>
                  <a:lnTo>
                    <a:pt x="81563" y="19524"/>
                  </a:lnTo>
                  <a:lnTo>
                    <a:pt x="82911" y="20726"/>
                  </a:lnTo>
                  <a:lnTo>
                    <a:pt x="82956" y="21001"/>
                  </a:lnTo>
                  <a:lnTo>
                    <a:pt x="82775" y="21682"/>
                  </a:lnTo>
                  <a:lnTo>
                    <a:pt x="82772" y="22051"/>
                  </a:lnTo>
                  <a:lnTo>
                    <a:pt x="82908" y="22285"/>
                  </a:lnTo>
                  <a:lnTo>
                    <a:pt x="83572" y="22661"/>
                  </a:lnTo>
                  <a:lnTo>
                    <a:pt x="83917" y="22882"/>
                  </a:lnTo>
                  <a:lnTo>
                    <a:pt x="83929" y="23426"/>
                  </a:lnTo>
                  <a:lnTo>
                    <a:pt x="83720" y="24738"/>
                  </a:lnTo>
                  <a:lnTo>
                    <a:pt x="83705" y="25920"/>
                  </a:lnTo>
                  <a:lnTo>
                    <a:pt x="84074" y="26617"/>
                  </a:lnTo>
                  <a:lnTo>
                    <a:pt x="85016" y="27860"/>
                  </a:lnTo>
                  <a:lnTo>
                    <a:pt x="85477" y="28205"/>
                  </a:lnTo>
                  <a:lnTo>
                    <a:pt x="85713" y="28157"/>
                  </a:lnTo>
                  <a:lnTo>
                    <a:pt x="86029" y="27962"/>
                  </a:lnTo>
                  <a:lnTo>
                    <a:pt x="87144" y="27151"/>
                  </a:lnTo>
                  <a:lnTo>
                    <a:pt x="87952" y="26681"/>
                  </a:lnTo>
                  <a:lnTo>
                    <a:pt x="88181" y="26605"/>
                  </a:lnTo>
                  <a:lnTo>
                    <a:pt x="88351" y="26650"/>
                  </a:lnTo>
                  <a:lnTo>
                    <a:pt x="88640" y="26788"/>
                  </a:lnTo>
                  <a:lnTo>
                    <a:pt x="88976" y="27072"/>
                  </a:lnTo>
                  <a:lnTo>
                    <a:pt x="90493" y="27805"/>
                  </a:lnTo>
                  <a:lnTo>
                    <a:pt x="91237" y="28247"/>
                  </a:lnTo>
                  <a:lnTo>
                    <a:pt x="92064" y="28535"/>
                  </a:lnTo>
                  <a:lnTo>
                    <a:pt x="92311" y="2872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2" name="pg493">
              <a:extLst>
                <a:ext uri="{FF2B5EF4-FFF2-40B4-BE49-F238E27FC236}">
                  <a16:creationId xmlns:a16="http://schemas.microsoft.com/office/drawing/2014/main" id="{7DB3BC01-524D-2347-9BEE-F8CF897DEFFE}"/>
                </a:ext>
              </a:extLst>
            </p:cNvPr>
            <p:cNvSpPr/>
            <p:nvPr/>
          </p:nvSpPr>
          <p:spPr>
            <a:xfrm>
              <a:off x="5758445" y="3280119"/>
              <a:ext cx="149346" cy="107584"/>
            </a:xfrm>
            <a:custGeom>
              <a:avLst/>
              <a:gdLst/>
              <a:ahLst/>
              <a:cxnLst/>
              <a:rect l="0" t="0" r="0" b="0"/>
              <a:pathLst>
                <a:path w="149346" h="107584">
                  <a:moveTo>
                    <a:pt x="27921" y="7611"/>
                  </a:moveTo>
                  <a:lnTo>
                    <a:pt x="28596" y="6885"/>
                  </a:lnTo>
                  <a:lnTo>
                    <a:pt x="29544" y="6448"/>
                  </a:lnTo>
                  <a:lnTo>
                    <a:pt x="31921" y="6660"/>
                  </a:lnTo>
                  <a:lnTo>
                    <a:pt x="33562" y="7998"/>
                  </a:lnTo>
                  <a:lnTo>
                    <a:pt x="35334" y="9932"/>
                  </a:lnTo>
                  <a:lnTo>
                    <a:pt x="35777" y="9998"/>
                  </a:lnTo>
                  <a:lnTo>
                    <a:pt x="36481" y="9609"/>
                  </a:lnTo>
                  <a:lnTo>
                    <a:pt x="36873" y="8685"/>
                  </a:lnTo>
                  <a:lnTo>
                    <a:pt x="37646" y="6869"/>
                  </a:lnTo>
                  <a:lnTo>
                    <a:pt x="38609" y="6114"/>
                  </a:lnTo>
                  <a:lnTo>
                    <a:pt x="39185" y="5894"/>
                  </a:lnTo>
                  <a:lnTo>
                    <a:pt x="42145" y="6246"/>
                  </a:lnTo>
                  <a:lnTo>
                    <a:pt x="44480" y="6056"/>
                  </a:lnTo>
                  <a:lnTo>
                    <a:pt x="45261" y="5528"/>
                  </a:lnTo>
                  <a:lnTo>
                    <a:pt x="45901" y="4527"/>
                  </a:lnTo>
                  <a:lnTo>
                    <a:pt x="45908" y="3230"/>
                  </a:lnTo>
                  <a:lnTo>
                    <a:pt x="45579" y="2040"/>
                  </a:lnTo>
                  <a:lnTo>
                    <a:pt x="45832" y="1352"/>
                  </a:lnTo>
                  <a:lnTo>
                    <a:pt x="46493" y="587"/>
                  </a:lnTo>
                  <a:lnTo>
                    <a:pt x="47127" y="245"/>
                  </a:lnTo>
                  <a:lnTo>
                    <a:pt x="47311" y="146"/>
                  </a:lnTo>
                  <a:lnTo>
                    <a:pt x="48304" y="0"/>
                  </a:lnTo>
                  <a:lnTo>
                    <a:pt x="48502" y="128"/>
                  </a:lnTo>
                  <a:lnTo>
                    <a:pt x="49064" y="491"/>
                  </a:lnTo>
                  <a:lnTo>
                    <a:pt x="50521" y="1433"/>
                  </a:lnTo>
                  <a:lnTo>
                    <a:pt x="51767" y="3411"/>
                  </a:lnTo>
                  <a:lnTo>
                    <a:pt x="52589" y="4715"/>
                  </a:lnTo>
                  <a:lnTo>
                    <a:pt x="52656" y="5842"/>
                  </a:lnTo>
                  <a:lnTo>
                    <a:pt x="52664" y="5978"/>
                  </a:lnTo>
                  <a:lnTo>
                    <a:pt x="52501" y="6846"/>
                  </a:lnTo>
                  <a:lnTo>
                    <a:pt x="52315" y="7843"/>
                  </a:lnTo>
                  <a:lnTo>
                    <a:pt x="52201" y="8448"/>
                  </a:lnTo>
                  <a:lnTo>
                    <a:pt x="51879" y="10169"/>
                  </a:lnTo>
                  <a:lnTo>
                    <a:pt x="51701" y="11118"/>
                  </a:lnTo>
                  <a:lnTo>
                    <a:pt x="51693" y="12616"/>
                  </a:lnTo>
                  <a:lnTo>
                    <a:pt x="51782" y="13090"/>
                  </a:lnTo>
                  <a:lnTo>
                    <a:pt x="52225" y="15458"/>
                  </a:lnTo>
                  <a:lnTo>
                    <a:pt x="52358" y="16171"/>
                  </a:lnTo>
                  <a:lnTo>
                    <a:pt x="52881" y="17196"/>
                  </a:lnTo>
                  <a:lnTo>
                    <a:pt x="53225" y="17850"/>
                  </a:lnTo>
                  <a:lnTo>
                    <a:pt x="54073" y="18658"/>
                  </a:lnTo>
                  <a:lnTo>
                    <a:pt x="55208" y="19528"/>
                  </a:lnTo>
                  <a:lnTo>
                    <a:pt x="55415" y="19687"/>
                  </a:lnTo>
                  <a:lnTo>
                    <a:pt x="55685" y="19818"/>
                  </a:lnTo>
                  <a:lnTo>
                    <a:pt x="57605" y="20748"/>
                  </a:lnTo>
                  <a:lnTo>
                    <a:pt x="58581" y="21728"/>
                  </a:lnTo>
                  <a:lnTo>
                    <a:pt x="59248" y="22600"/>
                  </a:lnTo>
                  <a:lnTo>
                    <a:pt x="61052" y="23583"/>
                  </a:lnTo>
                  <a:lnTo>
                    <a:pt x="63140" y="24511"/>
                  </a:lnTo>
                  <a:lnTo>
                    <a:pt x="64607" y="25302"/>
                  </a:lnTo>
                  <a:lnTo>
                    <a:pt x="65487" y="25528"/>
                  </a:lnTo>
                  <a:lnTo>
                    <a:pt x="66118" y="25535"/>
                  </a:lnTo>
                  <a:lnTo>
                    <a:pt x="67859" y="25069"/>
                  </a:lnTo>
                  <a:lnTo>
                    <a:pt x="69516" y="24625"/>
                  </a:lnTo>
                  <a:lnTo>
                    <a:pt x="71019" y="24550"/>
                  </a:lnTo>
                  <a:lnTo>
                    <a:pt x="71263" y="24537"/>
                  </a:lnTo>
                  <a:lnTo>
                    <a:pt x="71994" y="24609"/>
                  </a:lnTo>
                  <a:lnTo>
                    <a:pt x="72304" y="24639"/>
                  </a:lnTo>
                  <a:lnTo>
                    <a:pt x="72475" y="24656"/>
                  </a:lnTo>
                  <a:lnTo>
                    <a:pt x="72965" y="24770"/>
                  </a:lnTo>
                  <a:lnTo>
                    <a:pt x="73255" y="24838"/>
                  </a:lnTo>
                  <a:lnTo>
                    <a:pt x="73777" y="24959"/>
                  </a:lnTo>
                  <a:lnTo>
                    <a:pt x="73905" y="25018"/>
                  </a:lnTo>
                  <a:lnTo>
                    <a:pt x="75217" y="25615"/>
                  </a:lnTo>
                  <a:lnTo>
                    <a:pt x="75381" y="25689"/>
                  </a:lnTo>
                  <a:lnTo>
                    <a:pt x="76448" y="26308"/>
                  </a:lnTo>
                  <a:lnTo>
                    <a:pt x="76637" y="26443"/>
                  </a:lnTo>
                  <a:lnTo>
                    <a:pt x="77204" y="26851"/>
                  </a:lnTo>
                  <a:lnTo>
                    <a:pt x="77428" y="27014"/>
                  </a:lnTo>
                  <a:lnTo>
                    <a:pt x="78019" y="27638"/>
                  </a:lnTo>
                  <a:lnTo>
                    <a:pt x="78196" y="27899"/>
                  </a:lnTo>
                  <a:lnTo>
                    <a:pt x="78127" y="28334"/>
                  </a:lnTo>
                  <a:lnTo>
                    <a:pt x="78504" y="29224"/>
                  </a:lnTo>
                  <a:lnTo>
                    <a:pt x="79383" y="31108"/>
                  </a:lnTo>
                  <a:lnTo>
                    <a:pt x="79546" y="31389"/>
                  </a:lnTo>
                  <a:lnTo>
                    <a:pt x="79788" y="31806"/>
                  </a:lnTo>
                  <a:lnTo>
                    <a:pt x="79944" y="32001"/>
                  </a:lnTo>
                  <a:lnTo>
                    <a:pt x="80575" y="32786"/>
                  </a:lnTo>
                  <a:lnTo>
                    <a:pt x="80923" y="33186"/>
                  </a:lnTo>
                  <a:lnTo>
                    <a:pt x="81506" y="33751"/>
                  </a:lnTo>
                  <a:lnTo>
                    <a:pt x="81927" y="33931"/>
                  </a:lnTo>
                  <a:lnTo>
                    <a:pt x="82078" y="33947"/>
                  </a:lnTo>
                  <a:lnTo>
                    <a:pt x="82337" y="33954"/>
                  </a:lnTo>
                  <a:lnTo>
                    <a:pt x="82836" y="33754"/>
                  </a:lnTo>
                  <a:lnTo>
                    <a:pt x="83118" y="33371"/>
                  </a:lnTo>
                  <a:lnTo>
                    <a:pt x="83332" y="32896"/>
                  </a:lnTo>
                  <a:lnTo>
                    <a:pt x="83458" y="31959"/>
                  </a:lnTo>
                  <a:lnTo>
                    <a:pt x="83213" y="30195"/>
                  </a:lnTo>
                  <a:lnTo>
                    <a:pt x="83222" y="30043"/>
                  </a:lnTo>
                  <a:lnTo>
                    <a:pt x="83236" y="29795"/>
                  </a:lnTo>
                  <a:lnTo>
                    <a:pt x="83295" y="29487"/>
                  </a:lnTo>
                  <a:lnTo>
                    <a:pt x="83504" y="28942"/>
                  </a:lnTo>
                  <a:lnTo>
                    <a:pt x="83625" y="28699"/>
                  </a:lnTo>
                  <a:lnTo>
                    <a:pt x="83764" y="28550"/>
                  </a:lnTo>
                  <a:lnTo>
                    <a:pt x="83960" y="28339"/>
                  </a:lnTo>
                  <a:lnTo>
                    <a:pt x="85106" y="27773"/>
                  </a:lnTo>
                  <a:lnTo>
                    <a:pt x="86599" y="27381"/>
                  </a:lnTo>
                  <a:lnTo>
                    <a:pt x="88034" y="27159"/>
                  </a:lnTo>
                  <a:lnTo>
                    <a:pt x="88223" y="27130"/>
                  </a:lnTo>
                  <a:lnTo>
                    <a:pt x="90884" y="26563"/>
                  </a:lnTo>
                  <a:lnTo>
                    <a:pt x="93023" y="26403"/>
                  </a:lnTo>
                  <a:lnTo>
                    <a:pt x="93179" y="26391"/>
                  </a:lnTo>
                  <a:lnTo>
                    <a:pt x="93650" y="26305"/>
                  </a:lnTo>
                  <a:lnTo>
                    <a:pt x="93821" y="26274"/>
                  </a:lnTo>
                  <a:lnTo>
                    <a:pt x="94064" y="26229"/>
                  </a:lnTo>
                  <a:lnTo>
                    <a:pt x="94435" y="26022"/>
                  </a:lnTo>
                  <a:lnTo>
                    <a:pt x="95616" y="25360"/>
                  </a:lnTo>
                  <a:lnTo>
                    <a:pt x="96243" y="24796"/>
                  </a:lnTo>
                  <a:lnTo>
                    <a:pt x="96813" y="24163"/>
                  </a:lnTo>
                  <a:lnTo>
                    <a:pt x="97437" y="23326"/>
                  </a:lnTo>
                  <a:lnTo>
                    <a:pt x="97828" y="22477"/>
                  </a:lnTo>
                  <a:lnTo>
                    <a:pt x="97961" y="21915"/>
                  </a:lnTo>
                  <a:lnTo>
                    <a:pt x="98195" y="20460"/>
                  </a:lnTo>
                  <a:lnTo>
                    <a:pt x="98348" y="18323"/>
                  </a:lnTo>
                  <a:lnTo>
                    <a:pt x="98550" y="16987"/>
                  </a:lnTo>
                  <a:lnTo>
                    <a:pt x="98652" y="16548"/>
                  </a:lnTo>
                  <a:lnTo>
                    <a:pt x="99417" y="16468"/>
                  </a:lnTo>
                  <a:lnTo>
                    <a:pt x="99668" y="16446"/>
                  </a:lnTo>
                  <a:lnTo>
                    <a:pt x="100292" y="16899"/>
                  </a:lnTo>
                  <a:lnTo>
                    <a:pt x="99774" y="18038"/>
                  </a:lnTo>
                  <a:lnTo>
                    <a:pt x="100447" y="18524"/>
                  </a:lnTo>
                  <a:lnTo>
                    <a:pt x="100791" y="19636"/>
                  </a:lnTo>
                  <a:lnTo>
                    <a:pt x="99438" y="21337"/>
                  </a:lnTo>
                  <a:lnTo>
                    <a:pt x="98667" y="22419"/>
                  </a:lnTo>
                  <a:lnTo>
                    <a:pt x="98545" y="22742"/>
                  </a:lnTo>
                  <a:lnTo>
                    <a:pt x="98561" y="23179"/>
                  </a:lnTo>
                  <a:lnTo>
                    <a:pt x="101133" y="19462"/>
                  </a:lnTo>
                  <a:lnTo>
                    <a:pt x="101391" y="19609"/>
                  </a:lnTo>
                  <a:lnTo>
                    <a:pt x="101487" y="20012"/>
                  </a:lnTo>
                  <a:lnTo>
                    <a:pt x="101420" y="20228"/>
                  </a:lnTo>
                  <a:lnTo>
                    <a:pt x="101099" y="20587"/>
                  </a:lnTo>
                  <a:lnTo>
                    <a:pt x="100849" y="20645"/>
                  </a:lnTo>
                  <a:lnTo>
                    <a:pt x="100441" y="21112"/>
                  </a:lnTo>
                  <a:lnTo>
                    <a:pt x="100330" y="22385"/>
                  </a:lnTo>
                  <a:lnTo>
                    <a:pt x="101030" y="22332"/>
                  </a:lnTo>
                  <a:lnTo>
                    <a:pt x="101898" y="21665"/>
                  </a:lnTo>
                  <a:lnTo>
                    <a:pt x="102900" y="21048"/>
                  </a:lnTo>
                  <a:lnTo>
                    <a:pt x="103231" y="20510"/>
                  </a:lnTo>
                  <a:lnTo>
                    <a:pt x="104470" y="20114"/>
                  </a:lnTo>
                  <a:lnTo>
                    <a:pt x="105997" y="19583"/>
                  </a:lnTo>
                  <a:lnTo>
                    <a:pt x="106860" y="19409"/>
                  </a:lnTo>
                  <a:lnTo>
                    <a:pt x="107063" y="19305"/>
                  </a:lnTo>
                  <a:lnTo>
                    <a:pt x="107293" y="19312"/>
                  </a:lnTo>
                  <a:lnTo>
                    <a:pt x="107677" y="19445"/>
                  </a:lnTo>
                  <a:lnTo>
                    <a:pt x="108994" y="18724"/>
                  </a:lnTo>
                  <a:lnTo>
                    <a:pt x="109705" y="18912"/>
                  </a:lnTo>
                  <a:lnTo>
                    <a:pt x="110332" y="18875"/>
                  </a:lnTo>
                  <a:lnTo>
                    <a:pt x="111410" y="18141"/>
                  </a:lnTo>
                  <a:lnTo>
                    <a:pt x="111439" y="17683"/>
                  </a:lnTo>
                  <a:lnTo>
                    <a:pt x="114886" y="16452"/>
                  </a:lnTo>
                  <a:lnTo>
                    <a:pt x="115110" y="16270"/>
                  </a:lnTo>
                  <a:lnTo>
                    <a:pt x="115470" y="15648"/>
                  </a:lnTo>
                  <a:lnTo>
                    <a:pt x="115271" y="14368"/>
                  </a:lnTo>
                  <a:lnTo>
                    <a:pt x="114190" y="13868"/>
                  </a:lnTo>
                  <a:lnTo>
                    <a:pt x="114708" y="11999"/>
                  </a:lnTo>
                  <a:lnTo>
                    <a:pt x="115234" y="11591"/>
                  </a:lnTo>
                  <a:lnTo>
                    <a:pt x="115558" y="11239"/>
                  </a:lnTo>
                  <a:lnTo>
                    <a:pt x="115817" y="10832"/>
                  </a:lnTo>
                  <a:lnTo>
                    <a:pt x="115933" y="10474"/>
                  </a:lnTo>
                  <a:lnTo>
                    <a:pt x="115928" y="10003"/>
                  </a:lnTo>
                  <a:lnTo>
                    <a:pt x="115389" y="8620"/>
                  </a:lnTo>
                  <a:lnTo>
                    <a:pt x="115674" y="8392"/>
                  </a:lnTo>
                  <a:lnTo>
                    <a:pt x="115674" y="7237"/>
                  </a:lnTo>
                  <a:lnTo>
                    <a:pt x="115441" y="6912"/>
                  </a:lnTo>
                  <a:lnTo>
                    <a:pt x="115765" y="6717"/>
                  </a:lnTo>
                  <a:lnTo>
                    <a:pt x="116101" y="6635"/>
                  </a:lnTo>
                  <a:lnTo>
                    <a:pt x="118898" y="6782"/>
                  </a:lnTo>
                  <a:lnTo>
                    <a:pt x="120296" y="6603"/>
                  </a:lnTo>
                  <a:lnTo>
                    <a:pt x="121371" y="6277"/>
                  </a:lnTo>
                  <a:lnTo>
                    <a:pt x="121785" y="8262"/>
                  </a:lnTo>
                  <a:lnTo>
                    <a:pt x="121980" y="8473"/>
                  </a:lnTo>
                  <a:lnTo>
                    <a:pt x="122228" y="8163"/>
                  </a:lnTo>
                  <a:lnTo>
                    <a:pt x="123034" y="8317"/>
                  </a:lnTo>
                  <a:lnTo>
                    <a:pt x="123707" y="8548"/>
                  </a:lnTo>
                  <a:lnTo>
                    <a:pt x="124248" y="8580"/>
                  </a:lnTo>
                  <a:lnTo>
                    <a:pt x="125113" y="8434"/>
                  </a:lnTo>
                  <a:lnTo>
                    <a:pt x="126112" y="8509"/>
                  </a:lnTo>
                  <a:lnTo>
                    <a:pt x="126423" y="8611"/>
                  </a:lnTo>
                  <a:lnTo>
                    <a:pt x="126524" y="11450"/>
                  </a:lnTo>
                  <a:lnTo>
                    <a:pt x="126511" y="13109"/>
                  </a:lnTo>
                  <a:lnTo>
                    <a:pt x="125009" y="12963"/>
                  </a:lnTo>
                  <a:lnTo>
                    <a:pt x="124077" y="13305"/>
                  </a:lnTo>
                  <a:lnTo>
                    <a:pt x="124780" y="14862"/>
                  </a:lnTo>
                  <a:lnTo>
                    <a:pt x="125565" y="15760"/>
                  </a:lnTo>
                  <a:lnTo>
                    <a:pt x="125940" y="15885"/>
                  </a:lnTo>
                  <a:lnTo>
                    <a:pt x="126149" y="16065"/>
                  </a:lnTo>
                  <a:lnTo>
                    <a:pt x="126475" y="16978"/>
                  </a:lnTo>
                  <a:lnTo>
                    <a:pt x="126959" y="16835"/>
                  </a:lnTo>
                  <a:lnTo>
                    <a:pt x="127995" y="17210"/>
                  </a:lnTo>
                  <a:lnTo>
                    <a:pt x="128136" y="17272"/>
                  </a:lnTo>
                  <a:lnTo>
                    <a:pt x="128084" y="17640"/>
                  </a:lnTo>
                  <a:lnTo>
                    <a:pt x="128859" y="16554"/>
                  </a:lnTo>
                  <a:lnTo>
                    <a:pt x="129185" y="16448"/>
                  </a:lnTo>
                  <a:lnTo>
                    <a:pt x="131014" y="16153"/>
                  </a:lnTo>
                  <a:lnTo>
                    <a:pt x="131154" y="16463"/>
                  </a:lnTo>
                  <a:lnTo>
                    <a:pt x="131152" y="16640"/>
                  </a:lnTo>
                  <a:lnTo>
                    <a:pt x="132176" y="16474"/>
                  </a:lnTo>
                  <a:lnTo>
                    <a:pt x="132536" y="14912"/>
                  </a:lnTo>
                  <a:lnTo>
                    <a:pt x="132460" y="14488"/>
                  </a:lnTo>
                  <a:lnTo>
                    <a:pt x="132478" y="14139"/>
                  </a:lnTo>
                  <a:lnTo>
                    <a:pt x="132791" y="13777"/>
                  </a:lnTo>
                  <a:lnTo>
                    <a:pt x="134034" y="13923"/>
                  </a:lnTo>
                  <a:lnTo>
                    <a:pt x="133475" y="14019"/>
                  </a:lnTo>
                  <a:lnTo>
                    <a:pt x="133605" y="14305"/>
                  </a:lnTo>
                  <a:lnTo>
                    <a:pt x="133899" y="14261"/>
                  </a:lnTo>
                  <a:lnTo>
                    <a:pt x="133939" y="14576"/>
                  </a:lnTo>
                  <a:lnTo>
                    <a:pt x="133779" y="15576"/>
                  </a:lnTo>
                  <a:lnTo>
                    <a:pt x="133529" y="16294"/>
                  </a:lnTo>
                  <a:lnTo>
                    <a:pt x="133506" y="16736"/>
                  </a:lnTo>
                  <a:lnTo>
                    <a:pt x="133960" y="16986"/>
                  </a:lnTo>
                  <a:lnTo>
                    <a:pt x="134204" y="17004"/>
                  </a:lnTo>
                  <a:lnTo>
                    <a:pt x="134160" y="16539"/>
                  </a:lnTo>
                  <a:lnTo>
                    <a:pt x="134436" y="16299"/>
                  </a:lnTo>
                  <a:lnTo>
                    <a:pt x="134718" y="16726"/>
                  </a:lnTo>
                  <a:lnTo>
                    <a:pt x="134997" y="16976"/>
                  </a:lnTo>
                  <a:lnTo>
                    <a:pt x="135919" y="17296"/>
                  </a:lnTo>
                  <a:lnTo>
                    <a:pt x="136327" y="17132"/>
                  </a:lnTo>
                  <a:lnTo>
                    <a:pt x="137496" y="15107"/>
                  </a:lnTo>
                  <a:lnTo>
                    <a:pt x="137570" y="14558"/>
                  </a:lnTo>
                  <a:lnTo>
                    <a:pt x="137496" y="14290"/>
                  </a:lnTo>
                  <a:lnTo>
                    <a:pt x="139052" y="14459"/>
                  </a:lnTo>
                  <a:lnTo>
                    <a:pt x="140098" y="14550"/>
                  </a:lnTo>
                  <a:lnTo>
                    <a:pt x="140636" y="15094"/>
                  </a:lnTo>
                  <a:lnTo>
                    <a:pt x="140659" y="15222"/>
                  </a:lnTo>
                  <a:lnTo>
                    <a:pt x="139197" y="16560"/>
                  </a:lnTo>
                  <a:lnTo>
                    <a:pt x="139066" y="17512"/>
                  </a:lnTo>
                  <a:lnTo>
                    <a:pt x="138266" y="18699"/>
                  </a:lnTo>
                  <a:lnTo>
                    <a:pt x="138045" y="18761"/>
                  </a:lnTo>
                  <a:lnTo>
                    <a:pt x="137863" y="18936"/>
                  </a:lnTo>
                  <a:lnTo>
                    <a:pt x="137548" y="19743"/>
                  </a:lnTo>
                  <a:lnTo>
                    <a:pt x="137415" y="20417"/>
                  </a:lnTo>
                  <a:lnTo>
                    <a:pt x="137237" y="20661"/>
                  </a:lnTo>
                  <a:lnTo>
                    <a:pt x="137096" y="20713"/>
                  </a:lnTo>
                  <a:lnTo>
                    <a:pt x="135832" y="20666"/>
                  </a:lnTo>
                  <a:lnTo>
                    <a:pt x="132507" y="21080"/>
                  </a:lnTo>
                  <a:lnTo>
                    <a:pt x="131944" y="21523"/>
                  </a:lnTo>
                  <a:lnTo>
                    <a:pt x="132453" y="21577"/>
                  </a:lnTo>
                  <a:lnTo>
                    <a:pt x="133129" y="21320"/>
                  </a:lnTo>
                  <a:lnTo>
                    <a:pt x="133833" y="21268"/>
                  </a:lnTo>
                  <a:lnTo>
                    <a:pt x="134824" y="21432"/>
                  </a:lnTo>
                  <a:lnTo>
                    <a:pt x="135267" y="21827"/>
                  </a:lnTo>
                  <a:lnTo>
                    <a:pt x="135366" y="22238"/>
                  </a:lnTo>
                  <a:lnTo>
                    <a:pt x="135770" y="22998"/>
                  </a:lnTo>
                  <a:lnTo>
                    <a:pt x="136361" y="22725"/>
                  </a:lnTo>
                  <a:lnTo>
                    <a:pt x="136730" y="22442"/>
                  </a:lnTo>
                  <a:lnTo>
                    <a:pt x="136368" y="21266"/>
                  </a:lnTo>
                  <a:lnTo>
                    <a:pt x="137213" y="21163"/>
                  </a:lnTo>
                  <a:lnTo>
                    <a:pt x="137624" y="21823"/>
                  </a:lnTo>
                  <a:lnTo>
                    <a:pt x="138074" y="24326"/>
                  </a:lnTo>
                  <a:lnTo>
                    <a:pt x="138523" y="24292"/>
                  </a:lnTo>
                  <a:lnTo>
                    <a:pt x="138664" y="24625"/>
                  </a:lnTo>
                  <a:lnTo>
                    <a:pt x="138648" y="25133"/>
                  </a:lnTo>
                  <a:lnTo>
                    <a:pt x="138778" y="25856"/>
                  </a:lnTo>
                  <a:lnTo>
                    <a:pt x="140469" y="26507"/>
                  </a:lnTo>
                  <a:lnTo>
                    <a:pt x="141320" y="26575"/>
                  </a:lnTo>
                  <a:lnTo>
                    <a:pt x="141617" y="26497"/>
                  </a:lnTo>
                  <a:lnTo>
                    <a:pt x="142252" y="26080"/>
                  </a:lnTo>
                  <a:lnTo>
                    <a:pt x="143359" y="25596"/>
                  </a:lnTo>
                  <a:lnTo>
                    <a:pt x="144281" y="25508"/>
                  </a:lnTo>
                  <a:lnTo>
                    <a:pt x="144863" y="25679"/>
                  </a:lnTo>
                  <a:lnTo>
                    <a:pt x="145188" y="26978"/>
                  </a:lnTo>
                  <a:lnTo>
                    <a:pt x="144925" y="27132"/>
                  </a:lnTo>
                  <a:lnTo>
                    <a:pt x="144709" y="27585"/>
                  </a:lnTo>
                  <a:lnTo>
                    <a:pt x="144735" y="27865"/>
                  </a:lnTo>
                  <a:lnTo>
                    <a:pt x="145053" y="27976"/>
                  </a:lnTo>
                  <a:lnTo>
                    <a:pt x="145742" y="27731"/>
                  </a:lnTo>
                  <a:lnTo>
                    <a:pt x="145757" y="28595"/>
                  </a:lnTo>
                  <a:lnTo>
                    <a:pt x="146581" y="29135"/>
                  </a:lnTo>
                  <a:lnTo>
                    <a:pt x="146817" y="29492"/>
                  </a:lnTo>
                  <a:lnTo>
                    <a:pt x="146828" y="30326"/>
                  </a:lnTo>
                  <a:lnTo>
                    <a:pt x="146581" y="30620"/>
                  </a:lnTo>
                  <a:lnTo>
                    <a:pt x="146375" y="30728"/>
                  </a:lnTo>
                  <a:lnTo>
                    <a:pt x="146262" y="31071"/>
                  </a:lnTo>
                  <a:lnTo>
                    <a:pt x="146285" y="31268"/>
                  </a:lnTo>
                  <a:lnTo>
                    <a:pt x="146382" y="31439"/>
                  </a:lnTo>
                  <a:lnTo>
                    <a:pt x="146614" y="31614"/>
                  </a:lnTo>
                  <a:lnTo>
                    <a:pt x="148003" y="31339"/>
                  </a:lnTo>
                  <a:lnTo>
                    <a:pt x="148323" y="31401"/>
                  </a:lnTo>
                  <a:lnTo>
                    <a:pt x="147932" y="31912"/>
                  </a:lnTo>
                  <a:lnTo>
                    <a:pt x="147842" y="32154"/>
                  </a:lnTo>
                  <a:lnTo>
                    <a:pt x="147890" y="32460"/>
                  </a:lnTo>
                  <a:lnTo>
                    <a:pt x="148095" y="32811"/>
                  </a:lnTo>
                  <a:lnTo>
                    <a:pt x="148874" y="33253"/>
                  </a:lnTo>
                  <a:lnTo>
                    <a:pt x="149346" y="33964"/>
                  </a:lnTo>
                  <a:lnTo>
                    <a:pt x="149214" y="34683"/>
                  </a:lnTo>
                  <a:lnTo>
                    <a:pt x="148649" y="35744"/>
                  </a:lnTo>
                  <a:lnTo>
                    <a:pt x="148420" y="35963"/>
                  </a:lnTo>
                  <a:lnTo>
                    <a:pt x="147881" y="36213"/>
                  </a:lnTo>
                  <a:lnTo>
                    <a:pt x="146901" y="36868"/>
                  </a:lnTo>
                  <a:lnTo>
                    <a:pt x="146740" y="37136"/>
                  </a:lnTo>
                  <a:lnTo>
                    <a:pt x="146699" y="37385"/>
                  </a:lnTo>
                  <a:lnTo>
                    <a:pt x="146148" y="38811"/>
                  </a:lnTo>
                  <a:lnTo>
                    <a:pt x="145827" y="39138"/>
                  </a:lnTo>
                  <a:lnTo>
                    <a:pt x="145194" y="39548"/>
                  </a:lnTo>
                  <a:lnTo>
                    <a:pt x="144596" y="39652"/>
                  </a:lnTo>
                  <a:lnTo>
                    <a:pt x="144027" y="39369"/>
                  </a:lnTo>
                  <a:lnTo>
                    <a:pt x="143926" y="39603"/>
                  </a:lnTo>
                  <a:lnTo>
                    <a:pt x="143406" y="39741"/>
                  </a:lnTo>
                  <a:lnTo>
                    <a:pt x="142306" y="39473"/>
                  </a:lnTo>
                  <a:lnTo>
                    <a:pt x="141173" y="39831"/>
                  </a:lnTo>
                  <a:lnTo>
                    <a:pt x="140728" y="40222"/>
                  </a:lnTo>
                  <a:lnTo>
                    <a:pt x="140121" y="40364"/>
                  </a:lnTo>
                  <a:lnTo>
                    <a:pt x="139303" y="40076"/>
                  </a:lnTo>
                  <a:lnTo>
                    <a:pt x="138833" y="39502"/>
                  </a:lnTo>
                  <a:lnTo>
                    <a:pt x="138216" y="38938"/>
                  </a:lnTo>
                  <a:lnTo>
                    <a:pt x="137592" y="38550"/>
                  </a:lnTo>
                  <a:lnTo>
                    <a:pt x="136375" y="39014"/>
                  </a:lnTo>
                  <a:lnTo>
                    <a:pt x="134801" y="40160"/>
                  </a:lnTo>
                  <a:lnTo>
                    <a:pt x="134340" y="40216"/>
                  </a:lnTo>
                  <a:lnTo>
                    <a:pt x="133858" y="39947"/>
                  </a:lnTo>
                  <a:lnTo>
                    <a:pt x="133544" y="39459"/>
                  </a:lnTo>
                  <a:lnTo>
                    <a:pt x="133043" y="38923"/>
                  </a:lnTo>
                  <a:lnTo>
                    <a:pt x="131700" y="38688"/>
                  </a:lnTo>
                  <a:lnTo>
                    <a:pt x="131359" y="38773"/>
                  </a:lnTo>
                  <a:lnTo>
                    <a:pt x="131767" y="40360"/>
                  </a:lnTo>
                  <a:lnTo>
                    <a:pt x="132862" y="41228"/>
                  </a:lnTo>
                  <a:lnTo>
                    <a:pt x="133349" y="41429"/>
                  </a:lnTo>
                  <a:lnTo>
                    <a:pt x="134227" y="42368"/>
                  </a:lnTo>
                  <a:lnTo>
                    <a:pt x="134380" y="42874"/>
                  </a:lnTo>
                  <a:lnTo>
                    <a:pt x="135442" y="42927"/>
                  </a:lnTo>
                  <a:lnTo>
                    <a:pt x="136247" y="42618"/>
                  </a:lnTo>
                  <a:lnTo>
                    <a:pt x="136416" y="43065"/>
                  </a:lnTo>
                  <a:lnTo>
                    <a:pt x="136269" y="43385"/>
                  </a:lnTo>
                  <a:lnTo>
                    <a:pt x="136235" y="43761"/>
                  </a:lnTo>
                  <a:lnTo>
                    <a:pt x="136818" y="45191"/>
                  </a:lnTo>
                  <a:lnTo>
                    <a:pt x="137450" y="45581"/>
                  </a:lnTo>
                  <a:lnTo>
                    <a:pt x="138205" y="45878"/>
                  </a:lnTo>
                  <a:lnTo>
                    <a:pt x="138519" y="46102"/>
                  </a:lnTo>
                  <a:lnTo>
                    <a:pt x="138950" y="47245"/>
                  </a:lnTo>
                  <a:lnTo>
                    <a:pt x="139093" y="48216"/>
                  </a:lnTo>
                  <a:lnTo>
                    <a:pt x="137784" y="48418"/>
                  </a:lnTo>
                  <a:lnTo>
                    <a:pt x="137815" y="48827"/>
                  </a:lnTo>
                  <a:lnTo>
                    <a:pt x="138020" y="49568"/>
                  </a:lnTo>
                  <a:lnTo>
                    <a:pt x="138166" y="49855"/>
                  </a:lnTo>
                  <a:lnTo>
                    <a:pt x="138652" y="49579"/>
                  </a:lnTo>
                  <a:lnTo>
                    <a:pt x="138981" y="49605"/>
                  </a:lnTo>
                  <a:lnTo>
                    <a:pt x="139269" y="49776"/>
                  </a:lnTo>
                  <a:lnTo>
                    <a:pt x="140238" y="51075"/>
                  </a:lnTo>
                  <a:lnTo>
                    <a:pt x="140526" y="51615"/>
                  </a:lnTo>
                  <a:lnTo>
                    <a:pt x="141090" y="51924"/>
                  </a:lnTo>
                  <a:lnTo>
                    <a:pt x="141673" y="51958"/>
                  </a:lnTo>
                  <a:lnTo>
                    <a:pt x="141925" y="51677"/>
                  </a:lnTo>
                  <a:lnTo>
                    <a:pt x="143334" y="51816"/>
                  </a:lnTo>
                  <a:lnTo>
                    <a:pt x="142630" y="51844"/>
                  </a:lnTo>
                  <a:lnTo>
                    <a:pt x="142249" y="52624"/>
                  </a:lnTo>
                  <a:lnTo>
                    <a:pt x="142191" y="52826"/>
                  </a:lnTo>
                  <a:lnTo>
                    <a:pt x="142285" y="53231"/>
                  </a:lnTo>
                  <a:lnTo>
                    <a:pt x="142281" y="53781"/>
                  </a:lnTo>
                  <a:lnTo>
                    <a:pt x="141984" y="55546"/>
                  </a:lnTo>
                  <a:lnTo>
                    <a:pt x="142044" y="56261"/>
                  </a:lnTo>
                  <a:lnTo>
                    <a:pt x="141868" y="56544"/>
                  </a:lnTo>
                  <a:lnTo>
                    <a:pt x="141397" y="56269"/>
                  </a:lnTo>
                  <a:lnTo>
                    <a:pt x="139944" y="56448"/>
                  </a:lnTo>
                  <a:lnTo>
                    <a:pt x="139615" y="56564"/>
                  </a:lnTo>
                  <a:lnTo>
                    <a:pt x="139025" y="57212"/>
                  </a:lnTo>
                  <a:lnTo>
                    <a:pt x="138906" y="57599"/>
                  </a:lnTo>
                  <a:lnTo>
                    <a:pt x="139037" y="57908"/>
                  </a:lnTo>
                  <a:lnTo>
                    <a:pt x="138883" y="58744"/>
                  </a:lnTo>
                  <a:lnTo>
                    <a:pt x="138040" y="58955"/>
                  </a:lnTo>
                  <a:lnTo>
                    <a:pt x="137196" y="59387"/>
                  </a:lnTo>
                  <a:lnTo>
                    <a:pt x="136729" y="59372"/>
                  </a:lnTo>
                  <a:lnTo>
                    <a:pt x="135540" y="59763"/>
                  </a:lnTo>
                  <a:lnTo>
                    <a:pt x="135305" y="60593"/>
                  </a:lnTo>
                  <a:lnTo>
                    <a:pt x="134759" y="61587"/>
                  </a:lnTo>
                  <a:lnTo>
                    <a:pt x="133855" y="62253"/>
                  </a:lnTo>
                  <a:lnTo>
                    <a:pt x="133160" y="62558"/>
                  </a:lnTo>
                  <a:lnTo>
                    <a:pt x="132914" y="62543"/>
                  </a:lnTo>
                  <a:lnTo>
                    <a:pt x="131995" y="62234"/>
                  </a:lnTo>
                  <a:lnTo>
                    <a:pt x="131365" y="62257"/>
                  </a:lnTo>
                  <a:lnTo>
                    <a:pt x="131476" y="62513"/>
                  </a:lnTo>
                  <a:lnTo>
                    <a:pt x="133059" y="64375"/>
                  </a:lnTo>
                  <a:lnTo>
                    <a:pt x="133204" y="65220"/>
                  </a:lnTo>
                  <a:lnTo>
                    <a:pt x="133827" y="66308"/>
                  </a:lnTo>
                  <a:lnTo>
                    <a:pt x="134193" y="66431"/>
                  </a:lnTo>
                  <a:lnTo>
                    <a:pt x="134685" y="66335"/>
                  </a:lnTo>
                  <a:lnTo>
                    <a:pt x="135372" y="66447"/>
                  </a:lnTo>
                  <a:lnTo>
                    <a:pt x="135670" y="67087"/>
                  </a:lnTo>
                  <a:lnTo>
                    <a:pt x="135931" y="67407"/>
                  </a:lnTo>
                  <a:lnTo>
                    <a:pt x="136166" y="67434"/>
                  </a:lnTo>
                  <a:lnTo>
                    <a:pt x="136700" y="67292"/>
                  </a:lnTo>
                  <a:lnTo>
                    <a:pt x="137820" y="66762"/>
                  </a:lnTo>
                  <a:lnTo>
                    <a:pt x="138134" y="66907"/>
                  </a:lnTo>
                  <a:lnTo>
                    <a:pt x="138582" y="67402"/>
                  </a:lnTo>
                  <a:lnTo>
                    <a:pt x="138933" y="67615"/>
                  </a:lnTo>
                  <a:lnTo>
                    <a:pt x="139295" y="67736"/>
                  </a:lnTo>
                  <a:lnTo>
                    <a:pt x="140552" y="67735"/>
                  </a:lnTo>
                  <a:lnTo>
                    <a:pt x="141475" y="68250"/>
                  </a:lnTo>
                  <a:lnTo>
                    <a:pt x="142057" y="68767"/>
                  </a:lnTo>
                  <a:lnTo>
                    <a:pt x="142304" y="68831"/>
                  </a:lnTo>
                  <a:lnTo>
                    <a:pt x="142569" y="68671"/>
                  </a:lnTo>
                  <a:lnTo>
                    <a:pt x="142926" y="67617"/>
                  </a:lnTo>
                  <a:lnTo>
                    <a:pt x="143072" y="67490"/>
                  </a:lnTo>
                  <a:lnTo>
                    <a:pt x="144281" y="67219"/>
                  </a:lnTo>
                  <a:lnTo>
                    <a:pt x="144871" y="66627"/>
                  </a:lnTo>
                  <a:lnTo>
                    <a:pt x="145106" y="66545"/>
                  </a:lnTo>
                  <a:lnTo>
                    <a:pt x="145352" y="66709"/>
                  </a:lnTo>
                  <a:lnTo>
                    <a:pt x="145382" y="66943"/>
                  </a:lnTo>
                  <a:lnTo>
                    <a:pt x="144509" y="67680"/>
                  </a:lnTo>
                  <a:lnTo>
                    <a:pt x="144296" y="68026"/>
                  </a:lnTo>
                  <a:lnTo>
                    <a:pt x="144360" y="68477"/>
                  </a:lnTo>
                  <a:lnTo>
                    <a:pt x="145711" y="69010"/>
                  </a:lnTo>
                  <a:lnTo>
                    <a:pt x="145894" y="69419"/>
                  </a:lnTo>
                  <a:lnTo>
                    <a:pt x="145756" y="69531"/>
                  </a:lnTo>
                  <a:lnTo>
                    <a:pt x="145587" y="70007"/>
                  </a:lnTo>
                  <a:lnTo>
                    <a:pt x="145106" y="70451"/>
                  </a:lnTo>
                  <a:lnTo>
                    <a:pt x="144155" y="70406"/>
                  </a:lnTo>
                  <a:lnTo>
                    <a:pt x="143229" y="70901"/>
                  </a:lnTo>
                  <a:lnTo>
                    <a:pt x="143072" y="71147"/>
                  </a:lnTo>
                  <a:lnTo>
                    <a:pt x="143080" y="71482"/>
                  </a:lnTo>
                  <a:lnTo>
                    <a:pt x="142871" y="72033"/>
                  </a:lnTo>
                  <a:lnTo>
                    <a:pt x="142532" y="72256"/>
                  </a:lnTo>
                  <a:lnTo>
                    <a:pt x="142196" y="72658"/>
                  </a:lnTo>
                  <a:lnTo>
                    <a:pt x="141786" y="73693"/>
                  </a:lnTo>
                  <a:lnTo>
                    <a:pt x="142025" y="75432"/>
                  </a:lnTo>
                  <a:lnTo>
                    <a:pt x="142062" y="77279"/>
                  </a:lnTo>
                  <a:lnTo>
                    <a:pt x="141798" y="78277"/>
                  </a:lnTo>
                  <a:lnTo>
                    <a:pt x="141947" y="78497"/>
                  </a:lnTo>
                  <a:lnTo>
                    <a:pt x="143084" y="79558"/>
                  </a:lnTo>
                  <a:lnTo>
                    <a:pt x="142954" y="79856"/>
                  </a:lnTo>
                  <a:lnTo>
                    <a:pt x="142495" y="80384"/>
                  </a:lnTo>
                  <a:lnTo>
                    <a:pt x="141794" y="80291"/>
                  </a:lnTo>
                  <a:lnTo>
                    <a:pt x="140094" y="80392"/>
                  </a:lnTo>
                  <a:lnTo>
                    <a:pt x="140187" y="79443"/>
                  </a:lnTo>
                  <a:lnTo>
                    <a:pt x="140556" y="78661"/>
                  </a:lnTo>
                  <a:lnTo>
                    <a:pt x="140440" y="77853"/>
                  </a:lnTo>
                  <a:lnTo>
                    <a:pt x="140653" y="77324"/>
                  </a:lnTo>
                  <a:lnTo>
                    <a:pt x="140578" y="76974"/>
                  </a:lnTo>
                  <a:lnTo>
                    <a:pt x="140112" y="76486"/>
                  </a:lnTo>
                  <a:lnTo>
                    <a:pt x="139435" y="76028"/>
                  </a:lnTo>
                  <a:lnTo>
                    <a:pt x="138679" y="75813"/>
                  </a:lnTo>
                  <a:lnTo>
                    <a:pt x="136254" y="76917"/>
                  </a:lnTo>
                  <a:lnTo>
                    <a:pt x="135254" y="76912"/>
                  </a:lnTo>
                  <a:lnTo>
                    <a:pt x="134650" y="76502"/>
                  </a:lnTo>
                  <a:lnTo>
                    <a:pt x="134732" y="76164"/>
                  </a:lnTo>
                  <a:lnTo>
                    <a:pt x="134725" y="75907"/>
                  </a:lnTo>
                  <a:lnTo>
                    <a:pt x="134330" y="75113"/>
                  </a:lnTo>
                  <a:lnTo>
                    <a:pt x="134054" y="75065"/>
                  </a:lnTo>
                  <a:lnTo>
                    <a:pt x="133483" y="74733"/>
                  </a:lnTo>
                  <a:lnTo>
                    <a:pt x="133513" y="74562"/>
                  </a:lnTo>
                  <a:lnTo>
                    <a:pt x="133883" y="74491"/>
                  </a:lnTo>
                  <a:lnTo>
                    <a:pt x="134096" y="74093"/>
                  </a:lnTo>
                  <a:lnTo>
                    <a:pt x="133645" y="73277"/>
                  </a:lnTo>
                  <a:lnTo>
                    <a:pt x="132776" y="72473"/>
                  </a:lnTo>
                  <a:lnTo>
                    <a:pt x="131933" y="72216"/>
                  </a:lnTo>
                  <a:lnTo>
                    <a:pt x="131060" y="71307"/>
                  </a:lnTo>
                  <a:lnTo>
                    <a:pt x="130328" y="71001"/>
                  </a:lnTo>
                  <a:lnTo>
                    <a:pt x="129877" y="71020"/>
                  </a:lnTo>
                  <a:lnTo>
                    <a:pt x="129556" y="71165"/>
                  </a:lnTo>
                  <a:lnTo>
                    <a:pt x="129153" y="70707"/>
                  </a:lnTo>
                  <a:lnTo>
                    <a:pt x="129344" y="70543"/>
                  </a:lnTo>
                  <a:lnTo>
                    <a:pt x="129683" y="70457"/>
                  </a:lnTo>
                  <a:lnTo>
                    <a:pt x="129657" y="69921"/>
                  </a:lnTo>
                  <a:lnTo>
                    <a:pt x="129321" y="70022"/>
                  </a:lnTo>
                  <a:lnTo>
                    <a:pt x="128955" y="70476"/>
                  </a:lnTo>
                  <a:lnTo>
                    <a:pt x="128575" y="70662"/>
                  </a:lnTo>
                  <a:lnTo>
                    <a:pt x="128377" y="70636"/>
                  </a:lnTo>
                  <a:lnTo>
                    <a:pt x="128176" y="70469"/>
                  </a:lnTo>
                  <a:lnTo>
                    <a:pt x="128224" y="70279"/>
                  </a:lnTo>
                  <a:lnTo>
                    <a:pt x="128567" y="69936"/>
                  </a:lnTo>
                  <a:lnTo>
                    <a:pt x="128758" y="69262"/>
                  </a:lnTo>
                  <a:lnTo>
                    <a:pt x="128620" y="68488"/>
                  </a:lnTo>
                  <a:lnTo>
                    <a:pt x="128597" y="67208"/>
                  </a:lnTo>
                  <a:lnTo>
                    <a:pt x="128866" y="66497"/>
                  </a:lnTo>
                  <a:lnTo>
                    <a:pt x="128515" y="66329"/>
                  </a:lnTo>
                  <a:lnTo>
                    <a:pt x="128179" y="66780"/>
                  </a:lnTo>
                  <a:lnTo>
                    <a:pt x="128033" y="66873"/>
                  </a:lnTo>
                  <a:lnTo>
                    <a:pt x="127492" y="66932"/>
                  </a:lnTo>
                  <a:lnTo>
                    <a:pt x="127373" y="66802"/>
                  </a:lnTo>
                  <a:lnTo>
                    <a:pt x="127130" y="65856"/>
                  </a:lnTo>
                  <a:lnTo>
                    <a:pt x="126656" y="65786"/>
                  </a:lnTo>
                  <a:lnTo>
                    <a:pt x="126010" y="64858"/>
                  </a:lnTo>
                  <a:lnTo>
                    <a:pt x="125782" y="64843"/>
                  </a:lnTo>
                  <a:lnTo>
                    <a:pt x="125282" y="65205"/>
                  </a:lnTo>
                  <a:lnTo>
                    <a:pt x="124931" y="65153"/>
                  </a:lnTo>
                  <a:lnTo>
                    <a:pt x="124588" y="64959"/>
                  </a:lnTo>
                  <a:lnTo>
                    <a:pt x="124241" y="65187"/>
                  </a:lnTo>
                  <a:lnTo>
                    <a:pt x="123281" y="65284"/>
                  </a:lnTo>
                  <a:lnTo>
                    <a:pt x="122908" y="65252"/>
                  </a:lnTo>
                  <a:lnTo>
                    <a:pt x="122604" y="65400"/>
                  </a:lnTo>
                  <a:lnTo>
                    <a:pt x="122334" y="67030"/>
                  </a:lnTo>
                  <a:lnTo>
                    <a:pt x="122593" y="67468"/>
                  </a:lnTo>
                  <a:lnTo>
                    <a:pt x="122114" y="67854"/>
                  </a:lnTo>
                  <a:lnTo>
                    <a:pt x="121055" y="68370"/>
                  </a:lnTo>
                  <a:lnTo>
                    <a:pt x="120849" y="68408"/>
                  </a:lnTo>
                  <a:lnTo>
                    <a:pt x="120663" y="68065"/>
                  </a:lnTo>
                  <a:lnTo>
                    <a:pt x="120670" y="67909"/>
                  </a:lnTo>
                  <a:lnTo>
                    <a:pt x="120964" y="67701"/>
                  </a:lnTo>
                  <a:lnTo>
                    <a:pt x="121110" y="67485"/>
                  </a:lnTo>
                  <a:lnTo>
                    <a:pt x="121803" y="66323"/>
                  </a:lnTo>
                  <a:lnTo>
                    <a:pt x="121751" y="66014"/>
                  </a:lnTo>
                  <a:lnTo>
                    <a:pt x="121228" y="65798"/>
                  </a:lnTo>
                  <a:lnTo>
                    <a:pt x="120601" y="65330"/>
                  </a:lnTo>
                  <a:lnTo>
                    <a:pt x="120067" y="64359"/>
                  </a:lnTo>
                  <a:lnTo>
                    <a:pt x="119615" y="63997"/>
                  </a:lnTo>
                  <a:lnTo>
                    <a:pt x="119372" y="63688"/>
                  </a:lnTo>
                  <a:lnTo>
                    <a:pt x="119235" y="63371"/>
                  </a:lnTo>
                  <a:lnTo>
                    <a:pt x="119231" y="63118"/>
                  </a:lnTo>
                  <a:lnTo>
                    <a:pt x="119474" y="61848"/>
                  </a:lnTo>
                  <a:lnTo>
                    <a:pt x="120080" y="61741"/>
                  </a:lnTo>
                  <a:lnTo>
                    <a:pt x="120207" y="61640"/>
                  </a:lnTo>
                  <a:lnTo>
                    <a:pt x="120050" y="60668"/>
                  </a:lnTo>
                  <a:lnTo>
                    <a:pt x="119849" y="60050"/>
                  </a:lnTo>
                  <a:lnTo>
                    <a:pt x="119449" y="60832"/>
                  </a:lnTo>
                  <a:lnTo>
                    <a:pt x="119146" y="61163"/>
                  </a:lnTo>
                  <a:lnTo>
                    <a:pt x="118840" y="61319"/>
                  </a:lnTo>
                  <a:lnTo>
                    <a:pt x="117738" y="61564"/>
                  </a:lnTo>
                  <a:lnTo>
                    <a:pt x="117247" y="61892"/>
                  </a:lnTo>
                  <a:lnTo>
                    <a:pt x="117095" y="62756"/>
                  </a:lnTo>
                  <a:lnTo>
                    <a:pt x="116953" y="63057"/>
                  </a:lnTo>
                  <a:lnTo>
                    <a:pt x="116367" y="63731"/>
                  </a:lnTo>
                  <a:lnTo>
                    <a:pt x="115743" y="64330"/>
                  </a:lnTo>
                  <a:lnTo>
                    <a:pt x="115026" y="64643"/>
                  </a:lnTo>
                  <a:lnTo>
                    <a:pt x="114548" y="65019"/>
                  </a:lnTo>
                  <a:lnTo>
                    <a:pt x="114281" y="65668"/>
                  </a:lnTo>
                  <a:lnTo>
                    <a:pt x="113348" y="66145"/>
                  </a:lnTo>
                  <a:lnTo>
                    <a:pt x="112669" y="66816"/>
                  </a:lnTo>
                  <a:lnTo>
                    <a:pt x="112058" y="67851"/>
                  </a:lnTo>
                  <a:lnTo>
                    <a:pt x="111931" y="68417"/>
                  </a:lnTo>
                  <a:lnTo>
                    <a:pt x="111062" y="69043"/>
                  </a:lnTo>
                  <a:lnTo>
                    <a:pt x="109969" y="70307"/>
                  </a:lnTo>
                  <a:lnTo>
                    <a:pt x="109854" y="70648"/>
                  </a:lnTo>
                  <a:lnTo>
                    <a:pt x="109621" y="70617"/>
                  </a:lnTo>
                  <a:lnTo>
                    <a:pt x="109632" y="69690"/>
                  </a:lnTo>
                  <a:lnTo>
                    <a:pt x="109382" y="69050"/>
                  </a:lnTo>
                  <a:lnTo>
                    <a:pt x="109095" y="68867"/>
                  </a:lnTo>
                  <a:lnTo>
                    <a:pt x="108210" y="68614"/>
                  </a:lnTo>
                  <a:lnTo>
                    <a:pt x="108284" y="67692"/>
                  </a:lnTo>
                  <a:lnTo>
                    <a:pt x="109206" y="65845"/>
                  </a:lnTo>
                  <a:lnTo>
                    <a:pt x="109784" y="65089"/>
                  </a:lnTo>
                  <a:lnTo>
                    <a:pt x="110426" y="63563"/>
                  </a:lnTo>
                  <a:lnTo>
                    <a:pt x="109952" y="63820"/>
                  </a:lnTo>
                  <a:lnTo>
                    <a:pt x="109657" y="63812"/>
                  </a:lnTo>
                  <a:lnTo>
                    <a:pt x="108847" y="63205"/>
                  </a:lnTo>
                  <a:lnTo>
                    <a:pt x="109439" y="61438"/>
                  </a:lnTo>
                  <a:lnTo>
                    <a:pt x="109055" y="61006"/>
                  </a:lnTo>
                  <a:lnTo>
                    <a:pt x="107738" y="60877"/>
                  </a:lnTo>
                  <a:lnTo>
                    <a:pt x="107997" y="60526"/>
                  </a:lnTo>
                  <a:lnTo>
                    <a:pt x="107992" y="59503"/>
                  </a:lnTo>
                  <a:lnTo>
                    <a:pt x="107695" y="58796"/>
                  </a:lnTo>
                  <a:lnTo>
                    <a:pt x="107100" y="58793"/>
                  </a:lnTo>
                  <a:lnTo>
                    <a:pt x="106142" y="58787"/>
                  </a:lnTo>
                  <a:lnTo>
                    <a:pt x="105801" y="58290"/>
                  </a:lnTo>
                  <a:lnTo>
                    <a:pt x="105171" y="58451"/>
                  </a:lnTo>
                  <a:lnTo>
                    <a:pt x="104840" y="59132"/>
                  </a:lnTo>
                  <a:lnTo>
                    <a:pt x="104282" y="59270"/>
                  </a:lnTo>
                  <a:lnTo>
                    <a:pt x="104124" y="58941"/>
                  </a:lnTo>
                  <a:lnTo>
                    <a:pt x="103970" y="58989"/>
                  </a:lnTo>
                  <a:lnTo>
                    <a:pt x="102662" y="59997"/>
                  </a:lnTo>
                  <a:lnTo>
                    <a:pt x="102421" y="60072"/>
                  </a:lnTo>
                  <a:lnTo>
                    <a:pt x="100949" y="60056"/>
                  </a:lnTo>
                  <a:lnTo>
                    <a:pt x="100197" y="59963"/>
                  </a:lnTo>
                  <a:lnTo>
                    <a:pt x="99732" y="59772"/>
                  </a:lnTo>
                  <a:lnTo>
                    <a:pt x="98585" y="60048"/>
                  </a:lnTo>
                  <a:lnTo>
                    <a:pt x="98958" y="61373"/>
                  </a:lnTo>
                  <a:lnTo>
                    <a:pt x="98305" y="60409"/>
                  </a:lnTo>
                  <a:lnTo>
                    <a:pt x="97598" y="60755"/>
                  </a:lnTo>
                  <a:lnTo>
                    <a:pt x="97194" y="60665"/>
                  </a:lnTo>
                  <a:lnTo>
                    <a:pt x="96539" y="59665"/>
                  </a:lnTo>
                  <a:lnTo>
                    <a:pt x="97487" y="61946"/>
                  </a:lnTo>
                  <a:lnTo>
                    <a:pt x="97823" y="63391"/>
                  </a:lnTo>
                  <a:lnTo>
                    <a:pt x="98562" y="65201"/>
                  </a:lnTo>
                  <a:lnTo>
                    <a:pt x="98681" y="65573"/>
                  </a:lnTo>
                  <a:lnTo>
                    <a:pt x="98623" y="65934"/>
                  </a:lnTo>
                  <a:lnTo>
                    <a:pt x="98734" y="66281"/>
                  </a:lnTo>
                  <a:lnTo>
                    <a:pt x="99266" y="67361"/>
                  </a:lnTo>
                  <a:lnTo>
                    <a:pt x="99713" y="67223"/>
                  </a:lnTo>
                  <a:lnTo>
                    <a:pt x="99822" y="67702"/>
                  </a:lnTo>
                  <a:lnTo>
                    <a:pt x="98837" y="68625"/>
                  </a:lnTo>
                  <a:lnTo>
                    <a:pt x="98344" y="68949"/>
                  </a:lnTo>
                  <a:lnTo>
                    <a:pt x="97740" y="68614"/>
                  </a:lnTo>
                  <a:lnTo>
                    <a:pt x="97431" y="68649"/>
                  </a:lnTo>
                  <a:lnTo>
                    <a:pt x="97512" y="69649"/>
                  </a:lnTo>
                  <a:lnTo>
                    <a:pt x="96725" y="70271"/>
                  </a:lnTo>
                  <a:lnTo>
                    <a:pt x="93672" y="68211"/>
                  </a:lnTo>
                  <a:lnTo>
                    <a:pt x="92458" y="67924"/>
                  </a:lnTo>
                  <a:lnTo>
                    <a:pt x="92544" y="68748"/>
                  </a:lnTo>
                  <a:lnTo>
                    <a:pt x="92854" y="69194"/>
                  </a:lnTo>
                  <a:lnTo>
                    <a:pt x="93530" y="69183"/>
                  </a:lnTo>
                  <a:lnTo>
                    <a:pt x="94239" y="69783"/>
                  </a:lnTo>
                  <a:lnTo>
                    <a:pt x="93937" y="70453"/>
                  </a:lnTo>
                  <a:lnTo>
                    <a:pt x="93877" y="70982"/>
                  </a:lnTo>
                  <a:lnTo>
                    <a:pt x="94205" y="71992"/>
                  </a:lnTo>
                  <a:lnTo>
                    <a:pt x="94926" y="72315"/>
                  </a:lnTo>
                  <a:lnTo>
                    <a:pt x="95433" y="72765"/>
                  </a:lnTo>
                  <a:lnTo>
                    <a:pt x="94738" y="73805"/>
                  </a:lnTo>
                  <a:lnTo>
                    <a:pt x="93172" y="72676"/>
                  </a:lnTo>
                  <a:lnTo>
                    <a:pt x="93116" y="72847"/>
                  </a:lnTo>
                  <a:lnTo>
                    <a:pt x="92613" y="73368"/>
                  </a:lnTo>
                  <a:lnTo>
                    <a:pt x="91471" y="73317"/>
                  </a:lnTo>
                  <a:lnTo>
                    <a:pt x="91120" y="73529"/>
                  </a:lnTo>
                  <a:lnTo>
                    <a:pt x="90594" y="73347"/>
                  </a:lnTo>
                  <a:lnTo>
                    <a:pt x="88751" y="72272"/>
                  </a:lnTo>
                  <a:lnTo>
                    <a:pt x="88004" y="72298"/>
                  </a:lnTo>
                  <a:lnTo>
                    <a:pt x="87733" y="72396"/>
                  </a:lnTo>
                  <a:lnTo>
                    <a:pt x="87454" y="72731"/>
                  </a:lnTo>
                  <a:lnTo>
                    <a:pt x="86401" y="73054"/>
                  </a:lnTo>
                  <a:lnTo>
                    <a:pt x="85528" y="73042"/>
                  </a:lnTo>
                  <a:lnTo>
                    <a:pt x="85126" y="72107"/>
                  </a:lnTo>
                  <a:lnTo>
                    <a:pt x="84457" y="70894"/>
                  </a:lnTo>
                  <a:lnTo>
                    <a:pt x="83869" y="71127"/>
                  </a:lnTo>
                  <a:lnTo>
                    <a:pt x="83906" y="71519"/>
                  </a:lnTo>
                  <a:lnTo>
                    <a:pt x="83686" y="71653"/>
                  </a:lnTo>
                  <a:lnTo>
                    <a:pt x="82995" y="71779"/>
                  </a:lnTo>
                  <a:lnTo>
                    <a:pt x="82812" y="71552"/>
                  </a:lnTo>
                  <a:lnTo>
                    <a:pt x="82555" y="70993"/>
                  </a:lnTo>
                  <a:lnTo>
                    <a:pt x="82275" y="70811"/>
                  </a:lnTo>
                  <a:lnTo>
                    <a:pt x="82081" y="70877"/>
                  </a:lnTo>
                  <a:lnTo>
                    <a:pt x="81868" y="71123"/>
                  </a:lnTo>
                  <a:lnTo>
                    <a:pt x="81615" y="71220"/>
                  </a:lnTo>
                  <a:lnTo>
                    <a:pt x="79271" y="70702"/>
                  </a:lnTo>
                  <a:lnTo>
                    <a:pt x="78502" y="70404"/>
                  </a:lnTo>
                  <a:lnTo>
                    <a:pt x="78047" y="70766"/>
                  </a:lnTo>
                  <a:lnTo>
                    <a:pt x="78271" y="71659"/>
                  </a:lnTo>
                  <a:lnTo>
                    <a:pt x="78413" y="71894"/>
                  </a:lnTo>
                  <a:lnTo>
                    <a:pt x="78077" y="73741"/>
                  </a:lnTo>
                  <a:lnTo>
                    <a:pt x="77517" y="73574"/>
                  </a:lnTo>
                  <a:lnTo>
                    <a:pt x="76652" y="73592"/>
                  </a:lnTo>
                  <a:lnTo>
                    <a:pt x="75655" y="73406"/>
                  </a:lnTo>
                  <a:lnTo>
                    <a:pt x="75524" y="71813"/>
                  </a:lnTo>
                  <a:lnTo>
                    <a:pt x="75755" y="70695"/>
                  </a:lnTo>
                  <a:lnTo>
                    <a:pt x="75722" y="70238"/>
                  </a:lnTo>
                  <a:lnTo>
                    <a:pt x="75475" y="70100"/>
                  </a:lnTo>
                  <a:lnTo>
                    <a:pt x="75144" y="71150"/>
                  </a:lnTo>
                  <a:lnTo>
                    <a:pt x="74651" y="71091"/>
                  </a:lnTo>
                  <a:lnTo>
                    <a:pt x="74084" y="71404"/>
                  </a:lnTo>
                  <a:lnTo>
                    <a:pt x="73711" y="72316"/>
                  </a:lnTo>
                  <a:lnTo>
                    <a:pt x="72483" y="71788"/>
                  </a:lnTo>
                  <a:lnTo>
                    <a:pt x="71548" y="71669"/>
                  </a:lnTo>
                  <a:lnTo>
                    <a:pt x="71177" y="71405"/>
                  </a:lnTo>
                  <a:lnTo>
                    <a:pt x="69349" y="70540"/>
                  </a:lnTo>
                  <a:lnTo>
                    <a:pt x="69076" y="70126"/>
                  </a:lnTo>
                  <a:lnTo>
                    <a:pt x="68170" y="69497"/>
                  </a:lnTo>
                  <a:lnTo>
                    <a:pt x="66886" y="68964"/>
                  </a:lnTo>
                  <a:lnTo>
                    <a:pt x="66226" y="66464"/>
                  </a:lnTo>
                  <a:lnTo>
                    <a:pt x="66435" y="65697"/>
                  </a:lnTo>
                  <a:lnTo>
                    <a:pt x="66532" y="64647"/>
                  </a:lnTo>
                  <a:lnTo>
                    <a:pt x="66237" y="64528"/>
                  </a:lnTo>
                  <a:lnTo>
                    <a:pt x="66211" y="64304"/>
                  </a:lnTo>
                  <a:lnTo>
                    <a:pt x="66479" y="63381"/>
                  </a:lnTo>
                  <a:lnTo>
                    <a:pt x="59048" y="79072"/>
                  </a:lnTo>
                  <a:lnTo>
                    <a:pt x="59625" y="78836"/>
                  </a:lnTo>
                  <a:lnTo>
                    <a:pt x="60166" y="78780"/>
                  </a:lnTo>
                  <a:lnTo>
                    <a:pt x="61587" y="79230"/>
                  </a:lnTo>
                  <a:lnTo>
                    <a:pt x="61930" y="79524"/>
                  </a:lnTo>
                  <a:lnTo>
                    <a:pt x="62180" y="79878"/>
                  </a:lnTo>
                  <a:lnTo>
                    <a:pt x="62225" y="80277"/>
                  </a:lnTo>
                  <a:lnTo>
                    <a:pt x="62061" y="80522"/>
                  </a:lnTo>
                  <a:lnTo>
                    <a:pt x="62165" y="80880"/>
                  </a:lnTo>
                  <a:lnTo>
                    <a:pt x="62314" y="80965"/>
                  </a:lnTo>
                  <a:lnTo>
                    <a:pt x="63511" y="80910"/>
                  </a:lnTo>
                  <a:lnTo>
                    <a:pt x="63657" y="81055"/>
                  </a:lnTo>
                  <a:lnTo>
                    <a:pt x="63672" y="81442"/>
                  </a:lnTo>
                  <a:lnTo>
                    <a:pt x="63936" y="81714"/>
                  </a:lnTo>
                  <a:lnTo>
                    <a:pt x="63415" y="82429"/>
                  </a:lnTo>
                  <a:lnTo>
                    <a:pt x="63575" y="83081"/>
                  </a:lnTo>
                  <a:lnTo>
                    <a:pt x="63862" y="83166"/>
                  </a:lnTo>
                  <a:lnTo>
                    <a:pt x="63996" y="83453"/>
                  </a:lnTo>
                  <a:lnTo>
                    <a:pt x="63772" y="83580"/>
                  </a:lnTo>
                  <a:lnTo>
                    <a:pt x="62736" y="83811"/>
                  </a:lnTo>
                  <a:lnTo>
                    <a:pt x="62072" y="83848"/>
                  </a:lnTo>
                  <a:lnTo>
                    <a:pt x="61867" y="84161"/>
                  </a:lnTo>
                  <a:lnTo>
                    <a:pt x="61957" y="84354"/>
                  </a:lnTo>
                  <a:lnTo>
                    <a:pt x="61554" y="85099"/>
                  </a:lnTo>
                  <a:lnTo>
                    <a:pt x="61189" y="84861"/>
                  </a:lnTo>
                  <a:lnTo>
                    <a:pt x="61032" y="83405"/>
                  </a:lnTo>
                  <a:lnTo>
                    <a:pt x="61341" y="82515"/>
                  </a:lnTo>
                  <a:lnTo>
                    <a:pt x="61886" y="82157"/>
                  </a:lnTo>
                  <a:lnTo>
                    <a:pt x="61807" y="81960"/>
                  </a:lnTo>
                  <a:lnTo>
                    <a:pt x="61640" y="81737"/>
                  </a:lnTo>
                  <a:lnTo>
                    <a:pt x="61434" y="81629"/>
                  </a:lnTo>
                  <a:lnTo>
                    <a:pt x="59018" y="81067"/>
                  </a:lnTo>
                  <a:lnTo>
                    <a:pt x="58977" y="80285"/>
                  </a:lnTo>
                  <a:lnTo>
                    <a:pt x="58729" y="79746"/>
                  </a:lnTo>
                  <a:lnTo>
                    <a:pt x="55670" y="86221"/>
                  </a:lnTo>
                  <a:lnTo>
                    <a:pt x="52111" y="93269"/>
                  </a:lnTo>
                  <a:lnTo>
                    <a:pt x="51789" y="93017"/>
                  </a:lnTo>
                  <a:lnTo>
                    <a:pt x="51626" y="92980"/>
                  </a:lnTo>
                  <a:lnTo>
                    <a:pt x="51439" y="93092"/>
                  </a:lnTo>
                  <a:lnTo>
                    <a:pt x="51081" y="93542"/>
                  </a:lnTo>
                  <a:lnTo>
                    <a:pt x="50444" y="93583"/>
                  </a:lnTo>
                  <a:lnTo>
                    <a:pt x="50411" y="93821"/>
                  </a:lnTo>
                  <a:lnTo>
                    <a:pt x="50489" y="94183"/>
                  </a:lnTo>
                  <a:lnTo>
                    <a:pt x="50232" y="94279"/>
                  </a:lnTo>
                  <a:lnTo>
                    <a:pt x="50008" y="94168"/>
                  </a:lnTo>
                  <a:lnTo>
                    <a:pt x="49673" y="93598"/>
                  </a:lnTo>
                  <a:lnTo>
                    <a:pt x="49431" y="93523"/>
                  </a:lnTo>
                  <a:lnTo>
                    <a:pt x="49204" y="93989"/>
                  </a:lnTo>
                  <a:lnTo>
                    <a:pt x="49129" y="94428"/>
                  </a:lnTo>
                  <a:lnTo>
                    <a:pt x="48999" y="94566"/>
                  </a:lnTo>
                  <a:lnTo>
                    <a:pt x="48813" y="94592"/>
                  </a:lnTo>
                  <a:lnTo>
                    <a:pt x="48552" y="94316"/>
                  </a:lnTo>
                  <a:lnTo>
                    <a:pt x="48507" y="94138"/>
                  </a:lnTo>
                  <a:lnTo>
                    <a:pt x="49079" y="93439"/>
                  </a:lnTo>
                  <a:lnTo>
                    <a:pt x="49133" y="93054"/>
                  </a:lnTo>
                  <a:lnTo>
                    <a:pt x="48843" y="92994"/>
                  </a:lnTo>
                  <a:lnTo>
                    <a:pt x="48198" y="93359"/>
                  </a:lnTo>
                  <a:lnTo>
                    <a:pt x="48061" y="93527"/>
                  </a:lnTo>
                  <a:lnTo>
                    <a:pt x="48154" y="94045"/>
                  </a:lnTo>
                  <a:lnTo>
                    <a:pt x="48142" y="94421"/>
                  </a:lnTo>
                  <a:lnTo>
                    <a:pt x="47502" y="95612"/>
                  </a:lnTo>
                  <a:lnTo>
                    <a:pt x="47029" y="95232"/>
                  </a:lnTo>
                  <a:lnTo>
                    <a:pt x="46939" y="94972"/>
                  </a:lnTo>
                  <a:lnTo>
                    <a:pt x="47207" y="94648"/>
                  </a:lnTo>
                  <a:lnTo>
                    <a:pt x="47278" y="94439"/>
                  </a:lnTo>
                  <a:lnTo>
                    <a:pt x="47125" y="94227"/>
                  </a:lnTo>
                  <a:lnTo>
                    <a:pt x="46727" y="94357"/>
                  </a:lnTo>
                  <a:lnTo>
                    <a:pt x="46168" y="94789"/>
                  </a:lnTo>
                  <a:lnTo>
                    <a:pt x="45614" y="95059"/>
                  </a:lnTo>
                  <a:lnTo>
                    <a:pt x="47390" y="93817"/>
                  </a:lnTo>
                  <a:lnTo>
                    <a:pt x="48221" y="93121"/>
                  </a:lnTo>
                  <a:lnTo>
                    <a:pt x="49271" y="92697"/>
                  </a:lnTo>
                  <a:lnTo>
                    <a:pt x="49256" y="92361"/>
                  </a:lnTo>
                  <a:lnTo>
                    <a:pt x="48868" y="91730"/>
                  </a:lnTo>
                  <a:lnTo>
                    <a:pt x="48284" y="89654"/>
                  </a:lnTo>
                  <a:lnTo>
                    <a:pt x="48165" y="87874"/>
                  </a:lnTo>
                  <a:lnTo>
                    <a:pt x="48463" y="87289"/>
                  </a:lnTo>
                  <a:lnTo>
                    <a:pt x="47833" y="87151"/>
                  </a:lnTo>
                  <a:lnTo>
                    <a:pt x="47569" y="87200"/>
                  </a:lnTo>
                  <a:lnTo>
                    <a:pt x="47122" y="87632"/>
                  </a:lnTo>
                  <a:lnTo>
                    <a:pt x="45762" y="88567"/>
                  </a:lnTo>
                  <a:lnTo>
                    <a:pt x="44498" y="88749"/>
                  </a:lnTo>
                  <a:lnTo>
                    <a:pt x="43671" y="87837"/>
                  </a:lnTo>
                  <a:lnTo>
                    <a:pt x="43290" y="87731"/>
                  </a:lnTo>
                  <a:lnTo>
                    <a:pt x="42199" y="87952"/>
                  </a:lnTo>
                  <a:lnTo>
                    <a:pt x="41676" y="87413"/>
                  </a:lnTo>
                  <a:lnTo>
                    <a:pt x="41397" y="86900"/>
                  </a:lnTo>
                  <a:lnTo>
                    <a:pt x="40908" y="86226"/>
                  </a:lnTo>
                  <a:lnTo>
                    <a:pt x="40614" y="86029"/>
                  </a:lnTo>
                  <a:lnTo>
                    <a:pt x="39578" y="86424"/>
                  </a:lnTo>
                  <a:lnTo>
                    <a:pt x="39577" y="86167"/>
                  </a:lnTo>
                  <a:lnTo>
                    <a:pt x="39406" y="85839"/>
                  </a:lnTo>
                  <a:lnTo>
                    <a:pt x="38932" y="85564"/>
                  </a:lnTo>
                  <a:lnTo>
                    <a:pt x="38868" y="86331"/>
                  </a:lnTo>
                  <a:lnTo>
                    <a:pt x="37623" y="86286"/>
                  </a:lnTo>
                  <a:lnTo>
                    <a:pt x="37460" y="86133"/>
                  </a:lnTo>
                  <a:lnTo>
                    <a:pt x="37326" y="85719"/>
                  </a:lnTo>
                  <a:lnTo>
                    <a:pt x="37043" y="85317"/>
                  </a:lnTo>
                  <a:lnTo>
                    <a:pt x="36029" y="85075"/>
                  </a:lnTo>
                  <a:lnTo>
                    <a:pt x="34936" y="85350"/>
                  </a:lnTo>
                  <a:lnTo>
                    <a:pt x="35108" y="85447"/>
                  </a:lnTo>
                  <a:lnTo>
                    <a:pt x="34916" y="85964"/>
                  </a:lnTo>
                  <a:lnTo>
                    <a:pt x="35574" y="86110"/>
                  </a:lnTo>
                  <a:lnTo>
                    <a:pt x="36155" y="86553"/>
                  </a:lnTo>
                  <a:lnTo>
                    <a:pt x="36222" y="86713"/>
                  </a:lnTo>
                  <a:lnTo>
                    <a:pt x="36203" y="87101"/>
                  </a:lnTo>
                  <a:lnTo>
                    <a:pt x="36620" y="87656"/>
                  </a:lnTo>
                  <a:lnTo>
                    <a:pt x="36952" y="87723"/>
                  </a:lnTo>
                  <a:lnTo>
                    <a:pt x="37563" y="87652"/>
                  </a:lnTo>
                  <a:lnTo>
                    <a:pt x="37980" y="88230"/>
                  </a:lnTo>
                  <a:lnTo>
                    <a:pt x="38203" y="88755"/>
                  </a:lnTo>
                  <a:lnTo>
                    <a:pt x="37546" y="88884"/>
                  </a:lnTo>
                  <a:lnTo>
                    <a:pt x="35880" y="88704"/>
                  </a:lnTo>
                  <a:lnTo>
                    <a:pt x="34875" y="89242"/>
                  </a:lnTo>
                  <a:lnTo>
                    <a:pt x="34533" y="89309"/>
                  </a:lnTo>
                  <a:lnTo>
                    <a:pt x="34371" y="89341"/>
                  </a:lnTo>
                  <a:lnTo>
                    <a:pt x="34111" y="89392"/>
                  </a:lnTo>
                  <a:lnTo>
                    <a:pt x="32912" y="89972"/>
                  </a:lnTo>
                  <a:lnTo>
                    <a:pt x="33221" y="90485"/>
                  </a:lnTo>
                  <a:lnTo>
                    <a:pt x="32669" y="91062"/>
                  </a:lnTo>
                  <a:lnTo>
                    <a:pt x="31287" y="92026"/>
                  </a:lnTo>
                  <a:lnTo>
                    <a:pt x="30959" y="91963"/>
                  </a:lnTo>
                  <a:lnTo>
                    <a:pt x="29838" y="92469"/>
                  </a:lnTo>
                  <a:lnTo>
                    <a:pt x="29301" y="93229"/>
                  </a:lnTo>
                  <a:lnTo>
                    <a:pt x="29488" y="93751"/>
                  </a:lnTo>
                  <a:lnTo>
                    <a:pt x="28978" y="94622"/>
                  </a:lnTo>
                  <a:lnTo>
                    <a:pt x="28724" y="94805"/>
                  </a:lnTo>
                  <a:lnTo>
                    <a:pt x="28225" y="95006"/>
                  </a:lnTo>
                  <a:lnTo>
                    <a:pt x="27674" y="94951"/>
                  </a:lnTo>
                  <a:lnTo>
                    <a:pt x="27771" y="95144"/>
                  </a:lnTo>
                  <a:lnTo>
                    <a:pt x="28103" y="95207"/>
                  </a:lnTo>
                  <a:lnTo>
                    <a:pt x="28587" y="95184"/>
                  </a:lnTo>
                  <a:lnTo>
                    <a:pt x="28952" y="95054"/>
                  </a:lnTo>
                  <a:lnTo>
                    <a:pt x="29216" y="94860"/>
                  </a:lnTo>
                  <a:lnTo>
                    <a:pt x="29343" y="94600"/>
                  </a:lnTo>
                  <a:lnTo>
                    <a:pt x="29436" y="94089"/>
                  </a:lnTo>
                  <a:lnTo>
                    <a:pt x="29525" y="93959"/>
                  </a:lnTo>
                  <a:lnTo>
                    <a:pt x="29801" y="93777"/>
                  </a:lnTo>
                  <a:lnTo>
                    <a:pt x="30363" y="93743"/>
                  </a:lnTo>
                  <a:lnTo>
                    <a:pt x="30345" y="94294"/>
                  </a:lnTo>
                  <a:lnTo>
                    <a:pt x="30054" y="95270"/>
                  </a:lnTo>
                  <a:lnTo>
                    <a:pt x="30054" y="96071"/>
                  </a:lnTo>
                  <a:lnTo>
                    <a:pt x="30211" y="96178"/>
                  </a:lnTo>
                  <a:lnTo>
                    <a:pt x="30475" y="96063"/>
                  </a:lnTo>
                  <a:lnTo>
                    <a:pt x="30628" y="95881"/>
                  </a:lnTo>
                  <a:lnTo>
                    <a:pt x="30814" y="95326"/>
                  </a:lnTo>
                  <a:lnTo>
                    <a:pt x="31004" y="95050"/>
                  </a:lnTo>
                  <a:lnTo>
                    <a:pt x="31280" y="94849"/>
                  </a:lnTo>
                  <a:lnTo>
                    <a:pt x="32192" y="94540"/>
                  </a:lnTo>
                  <a:lnTo>
                    <a:pt x="32568" y="94116"/>
                  </a:lnTo>
                  <a:lnTo>
                    <a:pt x="32814" y="93795"/>
                  </a:lnTo>
                  <a:lnTo>
                    <a:pt x="33008" y="93836"/>
                  </a:lnTo>
                  <a:lnTo>
                    <a:pt x="32758" y="94536"/>
                  </a:lnTo>
                  <a:lnTo>
                    <a:pt x="32438" y="94667"/>
                  </a:lnTo>
                  <a:lnTo>
                    <a:pt x="32185" y="94902"/>
                  </a:lnTo>
                  <a:lnTo>
                    <a:pt x="31641" y="95620"/>
                  </a:lnTo>
                  <a:lnTo>
                    <a:pt x="31592" y="95895"/>
                  </a:lnTo>
                  <a:lnTo>
                    <a:pt x="31764" y="96097"/>
                  </a:lnTo>
                  <a:lnTo>
                    <a:pt x="32080" y="96041"/>
                  </a:lnTo>
                  <a:lnTo>
                    <a:pt x="32322" y="95855"/>
                  </a:lnTo>
                  <a:lnTo>
                    <a:pt x="32650" y="95367"/>
                  </a:lnTo>
                  <a:lnTo>
                    <a:pt x="32874" y="95266"/>
                  </a:lnTo>
                  <a:lnTo>
                    <a:pt x="33522" y="95415"/>
                  </a:lnTo>
                  <a:lnTo>
                    <a:pt x="33648" y="95546"/>
                  </a:lnTo>
                  <a:lnTo>
                    <a:pt x="33883" y="96410"/>
                  </a:lnTo>
                  <a:lnTo>
                    <a:pt x="34486" y="95903"/>
                  </a:lnTo>
                  <a:lnTo>
                    <a:pt x="34892" y="95848"/>
                  </a:lnTo>
                  <a:lnTo>
                    <a:pt x="35041" y="96000"/>
                  </a:lnTo>
                  <a:lnTo>
                    <a:pt x="35097" y="96287"/>
                  </a:lnTo>
                  <a:lnTo>
                    <a:pt x="34836" y="97065"/>
                  </a:lnTo>
                  <a:lnTo>
                    <a:pt x="34843" y="97553"/>
                  </a:lnTo>
                  <a:lnTo>
                    <a:pt x="35785" y="97539"/>
                  </a:lnTo>
                  <a:lnTo>
                    <a:pt x="36702" y="97267"/>
                  </a:lnTo>
                  <a:lnTo>
                    <a:pt x="36840" y="96787"/>
                  </a:lnTo>
                  <a:lnTo>
                    <a:pt x="36776" y="97137"/>
                  </a:lnTo>
                  <a:lnTo>
                    <a:pt x="36899" y="97396"/>
                  </a:lnTo>
                  <a:lnTo>
                    <a:pt x="37262" y="97669"/>
                  </a:lnTo>
                  <a:lnTo>
                    <a:pt x="37106" y="98161"/>
                  </a:lnTo>
                  <a:lnTo>
                    <a:pt x="37280" y="98495"/>
                  </a:lnTo>
                  <a:lnTo>
                    <a:pt x="37327" y="98869"/>
                  </a:lnTo>
                  <a:lnTo>
                    <a:pt x="37737" y="99288"/>
                  </a:lnTo>
                  <a:lnTo>
                    <a:pt x="37771" y="99435"/>
                  </a:lnTo>
                  <a:lnTo>
                    <a:pt x="37461" y="99648"/>
                  </a:lnTo>
                  <a:lnTo>
                    <a:pt x="37436" y="100260"/>
                  </a:lnTo>
                  <a:lnTo>
                    <a:pt x="37314" y="100639"/>
                  </a:lnTo>
                  <a:lnTo>
                    <a:pt x="36949" y="100639"/>
                  </a:lnTo>
                  <a:lnTo>
                    <a:pt x="36692" y="100400"/>
                  </a:lnTo>
                  <a:lnTo>
                    <a:pt x="36684" y="101210"/>
                  </a:lnTo>
                  <a:lnTo>
                    <a:pt x="36384" y="101833"/>
                  </a:lnTo>
                  <a:lnTo>
                    <a:pt x="36639" y="101917"/>
                  </a:lnTo>
                  <a:lnTo>
                    <a:pt x="36949" y="101909"/>
                  </a:lnTo>
                  <a:lnTo>
                    <a:pt x="37416" y="101678"/>
                  </a:lnTo>
                  <a:lnTo>
                    <a:pt x="38255" y="101449"/>
                  </a:lnTo>
                  <a:lnTo>
                    <a:pt x="38340" y="101942"/>
                  </a:lnTo>
                  <a:lnTo>
                    <a:pt x="38239" y="102130"/>
                  </a:lnTo>
                  <a:lnTo>
                    <a:pt x="38018" y="102323"/>
                  </a:lnTo>
                  <a:lnTo>
                    <a:pt x="37982" y="102452"/>
                  </a:lnTo>
                  <a:lnTo>
                    <a:pt x="38083" y="103051"/>
                  </a:lnTo>
                  <a:lnTo>
                    <a:pt x="37924" y="102470"/>
                  </a:lnTo>
                  <a:lnTo>
                    <a:pt x="38013" y="102239"/>
                  </a:lnTo>
                  <a:lnTo>
                    <a:pt x="38285" y="101927"/>
                  </a:lnTo>
                  <a:lnTo>
                    <a:pt x="38215" y="101484"/>
                  </a:lnTo>
                  <a:lnTo>
                    <a:pt x="37362" y="101747"/>
                  </a:lnTo>
                  <a:lnTo>
                    <a:pt x="36938" y="102004"/>
                  </a:lnTo>
                  <a:lnTo>
                    <a:pt x="36625" y="102045"/>
                  </a:lnTo>
                  <a:lnTo>
                    <a:pt x="36156" y="101862"/>
                  </a:lnTo>
                  <a:lnTo>
                    <a:pt x="36025" y="102101"/>
                  </a:lnTo>
                  <a:lnTo>
                    <a:pt x="35854" y="102160"/>
                  </a:lnTo>
                  <a:lnTo>
                    <a:pt x="35899" y="101926"/>
                  </a:lnTo>
                  <a:lnTo>
                    <a:pt x="36096" y="101717"/>
                  </a:lnTo>
                  <a:lnTo>
                    <a:pt x="36312" y="101710"/>
                  </a:lnTo>
                  <a:lnTo>
                    <a:pt x="36558" y="101367"/>
                  </a:lnTo>
                  <a:lnTo>
                    <a:pt x="36670" y="100991"/>
                  </a:lnTo>
                  <a:lnTo>
                    <a:pt x="36823" y="100273"/>
                  </a:lnTo>
                  <a:lnTo>
                    <a:pt x="37020" y="100615"/>
                  </a:lnTo>
                  <a:lnTo>
                    <a:pt x="37162" y="100675"/>
                  </a:lnTo>
                  <a:lnTo>
                    <a:pt x="37370" y="100425"/>
                  </a:lnTo>
                  <a:lnTo>
                    <a:pt x="37374" y="99640"/>
                  </a:lnTo>
                  <a:lnTo>
                    <a:pt x="37713" y="99405"/>
                  </a:lnTo>
                  <a:lnTo>
                    <a:pt x="37512" y="99111"/>
                  </a:lnTo>
                  <a:lnTo>
                    <a:pt x="37159" y="98995"/>
                  </a:lnTo>
                  <a:lnTo>
                    <a:pt x="36821" y="98655"/>
                  </a:lnTo>
                  <a:lnTo>
                    <a:pt x="36403" y="98559"/>
                  </a:lnTo>
                  <a:lnTo>
                    <a:pt x="35986" y="98656"/>
                  </a:lnTo>
                  <a:lnTo>
                    <a:pt x="36202" y="98500"/>
                  </a:lnTo>
                  <a:lnTo>
                    <a:pt x="36496" y="98474"/>
                  </a:lnTo>
                  <a:lnTo>
                    <a:pt x="36891" y="98582"/>
                  </a:lnTo>
                  <a:lnTo>
                    <a:pt x="37110" y="98701"/>
                  </a:lnTo>
                  <a:lnTo>
                    <a:pt x="37207" y="98470"/>
                  </a:lnTo>
                  <a:lnTo>
                    <a:pt x="37085" y="98277"/>
                  </a:lnTo>
                  <a:lnTo>
                    <a:pt x="37025" y="98005"/>
                  </a:lnTo>
                  <a:lnTo>
                    <a:pt x="37185" y="97703"/>
                  </a:lnTo>
                  <a:lnTo>
                    <a:pt x="36720" y="97465"/>
                  </a:lnTo>
                  <a:lnTo>
                    <a:pt x="35398" y="97687"/>
                  </a:lnTo>
                  <a:lnTo>
                    <a:pt x="35249" y="97829"/>
                  </a:lnTo>
                  <a:lnTo>
                    <a:pt x="35070" y="97874"/>
                  </a:lnTo>
                  <a:lnTo>
                    <a:pt x="34746" y="97766"/>
                  </a:lnTo>
                  <a:lnTo>
                    <a:pt x="34586" y="97538"/>
                  </a:lnTo>
                  <a:lnTo>
                    <a:pt x="34564" y="97255"/>
                  </a:lnTo>
                  <a:lnTo>
                    <a:pt x="34788" y="96082"/>
                  </a:lnTo>
                  <a:lnTo>
                    <a:pt x="34501" y="96209"/>
                  </a:lnTo>
                  <a:lnTo>
                    <a:pt x="34155" y="96518"/>
                  </a:lnTo>
                  <a:lnTo>
                    <a:pt x="33923" y="97441"/>
                  </a:lnTo>
                  <a:lnTo>
                    <a:pt x="33376" y="97367"/>
                  </a:lnTo>
                  <a:lnTo>
                    <a:pt x="33164" y="97136"/>
                  </a:lnTo>
                  <a:lnTo>
                    <a:pt x="33335" y="96883"/>
                  </a:lnTo>
                  <a:lnTo>
                    <a:pt x="33589" y="96704"/>
                  </a:lnTo>
                  <a:lnTo>
                    <a:pt x="33555" y="95978"/>
                  </a:lnTo>
                  <a:lnTo>
                    <a:pt x="33414" y="95769"/>
                  </a:lnTo>
                  <a:lnTo>
                    <a:pt x="32903" y="95505"/>
                  </a:lnTo>
                  <a:lnTo>
                    <a:pt x="32624" y="95817"/>
                  </a:lnTo>
                  <a:lnTo>
                    <a:pt x="32758" y="96145"/>
                  </a:lnTo>
                  <a:lnTo>
                    <a:pt x="32758" y="96298"/>
                  </a:lnTo>
                  <a:lnTo>
                    <a:pt x="32464" y="96711"/>
                  </a:lnTo>
                  <a:lnTo>
                    <a:pt x="32002" y="97728"/>
                  </a:lnTo>
                  <a:lnTo>
                    <a:pt x="31831" y="97750"/>
                  </a:lnTo>
                  <a:lnTo>
                    <a:pt x="31268" y="98465"/>
                  </a:lnTo>
                  <a:lnTo>
                    <a:pt x="31171" y="98271"/>
                  </a:lnTo>
                  <a:lnTo>
                    <a:pt x="31719" y="97463"/>
                  </a:lnTo>
                  <a:lnTo>
                    <a:pt x="31987" y="97419"/>
                  </a:lnTo>
                  <a:lnTo>
                    <a:pt x="32330" y="96864"/>
                  </a:lnTo>
                  <a:lnTo>
                    <a:pt x="32237" y="96491"/>
                  </a:lnTo>
                  <a:lnTo>
                    <a:pt x="32486" y="96104"/>
                  </a:lnTo>
                  <a:lnTo>
                    <a:pt x="32002" y="96316"/>
                  </a:lnTo>
                  <a:lnTo>
                    <a:pt x="31745" y="96301"/>
                  </a:lnTo>
                  <a:lnTo>
                    <a:pt x="31440" y="96108"/>
                  </a:lnTo>
                  <a:lnTo>
                    <a:pt x="31376" y="95490"/>
                  </a:lnTo>
                  <a:lnTo>
                    <a:pt x="31633" y="95039"/>
                  </a:lnTo>
                  <a:lnTo>
                    <a:pt x="31142" y="95244"/>
                  </a:lnTo>
                  <a:lnTo>
                    <a:pt x="30900" y="95981"/>
                  </a:lnTo>
                  <a:lnTo>
                    <a:pt x="30635" y="96260"/>
                  </a:lnTo>
                  <a:lnTo>
                    <a:pt x="30218" y="96521"/>
                  </a:lnTo>
                  <a:lnTo>
                    <a:pt x="29928" y="96368"/>
                  </a:lnTo>
                  <a:lnTo>
                    <a:pt x="29779" y="96167"/>
                  </a:lnTo>
                  <a:lnTo>
                    <a:pt x="29771" y="95843"/>
                  </a:lnTo>
                  <a:lnTo>
                    <a:pt x="29860" y="94979"/>
                  </a:lnTo>
                  <a:lnTo>
                    <a:pt x="30143" y="94104"/>
                  </a:lnTo>
                  <a:lnTo>
                    <a:pt x="29972" y="94041"/>
                  </a:lnTo>
                  <a:lnTo>
                    <a:pt x="29661" y="94286"/>
                  </a:lnTo>
                  <a:lnTo>
                    <a:pt x="29633" y="95020"/>
                  </a:lnTo>
                  <a:lnTo>
                    <a:pt x="29712" y="95486"/>
                  </a:lnTo>
                  <a:lnTo>
                    <a:pt x="29373" y="96365"/>
                  </a:lnTo>
                  <a:lnTo>
                    <a:pt x="29053" y="96927"/>
                  </a:lnTo>
                  <a:lnTo>
                    <a:pt x="28572" y="98205"/>
                  </a:lnTo>
                  <a:lnTo>
                    <a:pt x="28636" y="98380"/>
                  </a:lnTo>
                  <a:lnTo>
                    <a:pt x="29950" y="98767"/>
                  </a:lnTo>
                  <a:lnTo>
                    <a:pt x="29611" y="98897"/>
                  </a:lnTo>
                  <a:lnTo>
                    <a:pt x="29377" y="99098"/>
                  </a:lnTo>
                  <a:lnTo>
                    <a:pt x="28606" y="100026"/>
                  </a:lnTo>
                  <a:lnTo>
                    <a:pt x="28245" y="101221"/>
                  </a:lnTo>
                  <a:lnTo>
                    <a:pt x="28357" y="101672"/>
                  </a:lnTo>
                  <a:lnTo>
                    <a:pt x="28342" y="101854"/>
                  </a:lnTo>
                  <a:lnTo>
                    <a:pt x="28182" y="102245"/>
                  </a:lnTo>
                  <a:lnTo>
                    <a:pt x="27888" y="102689"/>
                  </a:lnTo>
                  <a:lnTo>
                    <a:pt x="27732" y="104059"/>
                  </a:lnTo>
                  <a:lnTo>
                    <a:pt x="26549" y="103910"/>
                  </a:lnTo>
                  <a:lnTo>
                    <a:pt x="26363" y="103974"/>
                  </a:lnTo>
                  <a:lnTo>
                    <a:pt x="25161" y="105442"/>
                  </a:lnTo>
                  <a:lnTo>
                    <a:pt x="24856" y="105747"/>
                  </a:lnTo>
                  <a:lnTo>
                    <a:pt x="24484" y="105934"/>
                  </a:lnTo>
                  <a:lnTo>
                    <a:pt x="24213" y="106217"/>
                  </a:lnTo>
                  <a:lnTo>
                    <a:pt x="24101" y="106467"/>
                  </a:lnTo>
                  <a:lnTo>
                    <a:pt x="23949" y="107584"/>
                  </a:lnTo>
                  <a:lnTo>
                    <a:pt x="23592" y="107528"/>
                  </a:lnTo>
                  <a:lnTo>
                    <a:pt x="22912" y="107219"/>
                  </a:lnTo>
                  <a:lnTo>
                    <a:pt x="22005" y="106478"/>
                  </a:lnTo>
                  <a:lnTo>
                    <a:pt x="21722" y="105897"/>
                  </a:lnTo>
                  <a:lnTo>
                    <a:pt x="21402" y="105867"/>
                  </a:lnTo>
                  <a:lnTo>
                    <a:pt x="20862" y="106205"/>
                  </a:lnTo>
                  <a:lnTo>
                    <a:pt x="18490" y="106082"/>
                  </a:lnTo>
                  <a:lnTo>
                    <a:pt x="16877" y="106185"/>
                  </a:lnTo>
                  <a:lnTo>
                    <a:pt x="16468" y="106308"/>
                  </a:lnTo>
                  <a:lnTo>
                    <a:pt x="16144" y="106528"/>
                  </a:lnTo>
                  <a:lnTo>
                    <a:pt x="13331" y="105486"/>
                  </a:lnTo>
                  <a:lnTo>
                    <a:pt x="12780" y="105631"/>
                  </a:lnTo>
                  <a:lnTo>
                    <a:pt x="12199" y="105974"/>
                  </a:lnTo>
                  <a:lnTo>
                    <a:pt x="10729" y="105412"/>
                  </a:lnTo>
                  <a:lnTo>
                    <a:pt x="9244" y="105357"/>
                  </a:lnTo>
                  <a:lnTo>
                    <a:pt x="9304" y="104764"/>
                  </a:lnTo>
                  <a:lnTo>
                    <a:pt x="9058" y="104459"/>
                  </a:lnTo>
                  <a:lnTo>
                    <a:pt x="8730" y="104277"/>
                  </a:lnTo>
                  <a:lnTo>
                    <a:pt x="8283" y="103752"/>
                  </a:lnTo>
                  <a:lnTo>
                    <a:pt x="8339" y="103208"/>
                  </a:lnTo>
                  <a:lnTo>
                    <a:pt x="8190" y="102765"/>
                  </a:lnTo>
                  <a:lnTo>
                    <a:pt x="7739" y="102162"/>
                  </a:lnTo>
                  <a:lnTo>
                    <a:pt x="7698" y="101968"/>
                  </a:lnTo>
                  <a:lnTo>
                    <a:pt x="7817" y="101506"/>
                  </a:lnTo>
                  <a:lnTo>
                    <a:pt x="7943" y="101287"/>
                  </a:lnTo>
                  <a:lnTo>
                    <a:pt x="8300" y="101063"/>
                  </a:lnTo>
                  <a:lnTo>
                    <a:pt x="8554" y="101048"/>
                  </a:lnTo>
                  <a:lnTo>
                    <a:pt x="9116" y="100608"/>
                  </a:lnTo>
                  <a:lnTo>
                    <a:pt x="9201" y="100459"/>
                  </a:lnTo>
                  <a:lnTo>
                    <a:pt x="9007" y="100217"/>
                  </a:lnTo>
                  <a:lnTo>
                    <a:pt x="8628" y="100161"/>
                  </a:lnTo>
                  <a:lnTo>
                    <a:pt x="7507" y="99689"/>
                  </a:lnTo>
                  <a:lnTo>
                    <a:pt x="7332" y="99432"/>
                  </a:lnTo>
                  <a:lnTo>
                    <a:pt x="7033" y="98643"/>
                  </a:lnTo>
                  <a:lnTo>
                    <a:pt x="6899" y="97835"/>
                  </a:lnTo>
                  <a:lnTo>
                    <a:pt x="6767" y="97749"/>
                  </a:lnTo>
                  <a:lnTo>
                    <a:pt x="6406" y="97708"/>
                  </a:lnTo>
                  <a:lnTo>
                    <a:pt x="5225" y="98158"/>
                  </a:lnTo>
                  <a:lnTo>
                    <a:pt x="4714" y="98810"/>
                  </a:lnTo>
                  <a:lnTo>
                    <a:pt x="4488" y="98448"/>
                  </a:lnTo>
                  <a:lnTo>
                    <a:pt x="4179" y="98299"/>
                  </a:lnTo>
                  <a:lnTo>
                    <a:pt x="3959" y="98336"/>
                  </a:lnTo>
                  <a:lnTo>
                    <a:pt x="3803" y="98254"/>
                  </a:lnTo>
                  <a:lnTo>
                    <a:pt x="3710" y="97815"/>
                  </a:lnTo>
                  <a:lnTo>
                    <a:pt x="3870" y="97364"/>
                  </a:lnTo>
                  <a:lnTo>
                    <a:pt x="4310" y="97402"/>
                  </a:lnTo>
                  <a:lnTo>
                    <a:pt x="4638" y="97190"/>
                  </a:lnTo>
                  <a:lnTo>
                    <a:pt x="4735" y="96307"/>
                  </a:lnTo>
                  <a:lnTo>
                    <a:pt x="5044" y="95492"/>
                  </a:lnTo>
                  <a:lnTo>
                    <a:pt x="6333" y="95757"/>
                  </a:lnTo>
                  <a:lnTo>
                    <a:pt x="6147" y="95410"/>
                  </a:lnTo>
                  <a:lnTo>
                    <a:pt x="6333" y="94967"/>
                  </a:lnTo>
                  <a:lnTo>
                    <a:pt x="7675" y="94645"/>
                  </a:lnTo>
                  <a:lnTo>
                    <a:pt x="7544" y="94114"/>
                  </a:lnTo>
                  <a:lnTo>
                    <a:pt x="7544" y="93597"/>
                  </a:lnTo>
                  <a:lnTo>
                    <a:pt x="6861" y="92772"/>
                  </a:lnTo>
                  <a:lnTo>
                    <a:pt x="6797" y="91497"/>
                  </a:lnTo>
                  <a:lnTo>
                    <a:pt x="5677" y="89954"/>
                  </a:lnTo>
                  <a:lnTo>
                    <a:pt x="4820" y="89052"/>
                  </a:lnTo>
                  <a:lnTo>
                    <a:pt x="5077" y="82162"/>
                  </a:lnTo>
                  <a:lnTo>
                    <a:pt x="7220" y="83247"/>
                  </a:lnTo>
                  <a:lnTo>
                    <a:pt x="4351" y="74331"/>
                  </a:lnTo>
                  <a:lnTo>
                    <a:pt x="3163" y="70617"/>
                  </a:lnTo>
                  <a:lnTo>
                    <a:pt x="2556" y="68721"/>
                  </a:lnTo>
                  <a:lnTo>
                    <a:pt x="448" y="62235"/>
                  </a:lnTo>
                  <a:lnTo>
                    <a:pt x="0" y="60839"/>
                  </a:lnTo>
                  <a:lnTo>
                    <a:pt x="329" y="59336"/>
                  </a:lnTo>
                  <a:lnTo>
                    <a:pt x="550" y="58329"/>
                  </a:lnTo>
                  <a:lnTo>
                    <a:pt x="1112" y="55765"/>
                  </a:lnTo>
                  <a:lnTo>
                    <a:pt x="1192" y="55406"/>
                  </a:lnTo>
                  <a:lnTo>
                    <a:pt x="1538" y="53851"/>
                  </a:lnTo>
                  <a:lnTo>
                    <a:pt x="2427" y="53467"/>
                  </a:lnTo>
                  <a:lnTo>
                    <a:pt x="2484" y="53321"/>
                  </a:lnTo>
                  <a:lnTo>
                    <a:pt x="2936" y="52759"/>
                  </a:lnTo>
                  <a:lnTo>
                    <a:pt x="3296" y="52901"/>
                  </a:lnTo>
                  <a:lnTo>
                    <a:pt x="3877" y="52935"/>
                  </a:lnTo>
                  <a:lnTo>
                    <a:pt x="5141" y="52725"/>
                  </a:lnTo>
                  <a:lnTo>
                    <a:pt x="5658" y="52542"/>
                  </a:lnTo>
                  <a:lnTo>
                    <a:pt x="6760" y="51985"/>
                  </a:lnTo>
                  <a:lnTo>
                    <a:pt x="8126" y="51076"/>
                  </a:lnTo>
                  <a:lnTo>
                    <a:pt x="8909" y="50661"/>
                  </a:lnTo>
                  <a:lnTo>
                    <a:pt x="9497" y="50195"/>
                  </a:lnTo>
                  <a:lnTo>
                    <a:pt x="10341" y="48713"/>
                  </a:lnTo>
                  <a:lnTo>
                    <a:pt x="10443" y="48261"/>
                  </a:lnTo>
                  <a:lnTo>
                    <a:pt x="10422" y="48047"/>
                  </a:lnTo>
                  <a:lnTo>
                    <a:pt x="10175" y="47514"/>
                  </a:lnTo>
                  <a:lnTo>
                    <a:pt x="10314" y="46593"/>
                  </a:lnTo>
                  <a:lnTo>
                    <a:pt x="10335" y="45920"/>
                  </a:lnTo>
                  <a:lnTo>
                    <a:pt x="10083" y="43210"/>
                  </a:lnTo>
                  <a:lnTo>
                    <a:pt x="10115" y="42309"/>
                  </a:lnTo>
                  <a:lnTo>
                    <a:pt x="10296" y="41624"/>
                  </a:lnTo>
                  <a:lnTo>
                    <a:pt x="10597" y="41083"/>
                  </a:lnTo>
                  <a:lnTo>
                    <a:pt x="11574" y="39966"/>
                  </a:lnTo>
                  <a:lnTo>
                    <a:pt x="11838" y="39783"/>
                  </a:lnTo>
                  <a:lnTo>
                    <a:pt x="12643" y="39643"/>
                  </a:lnTo>
                  <a:lnTo>
                    <a:pt x="12985" y="39673"/>
                  </a:lnTo>
                  <a:lnTo>
                    <a:pt x="13969" y="39759"/>
                  </a:lnTo>
                  <a:lnTo>
                    <a:pt x="14465" y="39802"/>
                  </a:lnTo>
                  <a:lnTo>
                    <a:pt x="16763" y="40505"/>
                  </a:lnTo>
                  <a:lnTo>
                    <a:pt x="17771" y="40663"/>
                  </a:lnTo>
                  <a:lnTo>
                    <a:pt x="18621" y="40641"/>
                  </a:lnTo>
                  <a:lnTo>
                    <a:pt x="19382" y="40379"/>
                  </a:lnTo>
                  <a:lnTo>
                    <a:pt x="19515" y="40314"/>
                  </a:lnTo>
                  <a:lnTo>
                    <a:pt x="19692" y="40226"/>
                  </a:lnTo>
                  <a:lnTo>
                    <a:pt x="20552" y="39803"/>
                  </a:lnTo>
                  <a:lnTo>
                    <a:pt x="21272" y="39368"/>
                  </a:lnTo>
                  <a:lnTo>
                    <a:pt x="21734" y="39035"/>
                  </a:lnTo>
                  <a:lnTo>
                    <a:pt x="22059" y="38660"/>
                  </a:lnTo>
                  <a:lnTo>
                    <a:pt x="22186" y="38411"/>
                  </a:lnTo>
                  <a:lnTo>
                    <a:pt x="22131" y="37480"/>
                  </a:lnTo>
                  <a:lnTo>
                    <a:pt x="21827" y="36496"/>
                  </a:lnTo>
                  <a:lnTo>
                    <a:pt x="21413" y="35771"/>
                  </a:lnTo>
                  <a:lnTo>
                    <a:pt x="20638" y="34982"/>
                  </a:lnTo>
                  <a:lnTo>
                    <a:pt x="20388" y="34553"/>
                  </a:lnTo>
                  <a:lnTo>
                    <a:pt x="19958" y="33295"/>
                  </a:lnTo>
                  <a:lnTo>
                    <a:pt x="19821" y="32518"/>
                  </a:lnTo>
                  <a:lnTo>
                    <a:pt x="19784" y="32310"/>
                  </a:lnTo>
                  <a:lnTo>
                    <a:pt x="19821" y="30097"/>
                  </a:lnTo>
                  <a:lnTo>
                    <a:pt x="19795" y="29528"/>
                  </a:lnTo>
                  <a:lnTo>
                    <a:pt x="19764" y="28865"/>
                  </a:lnTo>
                  <a:lnTo>
                    <a:pt x="19697" y="27404"/>
                  </a:lnTo>
                  <a:lnTo>
                    <a:pt x="19719" y="25979"/>
                  </a:lnTo>
                  <a:lnTo>
                    <a:pt x="19851" y="25044"/>
                  </a:lnTo>
                  <a:lnTo>
                    <a:pt x="19886" y="24115"/>
                  </a:lnTo>
                  <a:lnTo>
                    <a:pt x="19810" y="22607"/>
                  </a:lnTo>
                  <a:lnTo>
                    <a:pt x="20217" y="20907"/>
                  </a:lnTo>
                  <a:lnTo>
                    <a:pt x="20531" y="20433"/>
                  </a:lnTo>
                  <a:lnTo>
                    <a:pt x="20893" y="20170"/>
                  </a:lnTo>
                  <a:lnTo>
                    <a:pt x="21520" y="19912"/>
                  </a:lnTo>
                  <a:lnTo>
                    <a:pt x="23036" y="19699"/>
                  </a:lnTo>
                  <a:lnTo>
                    <a:pt x="25582" y="19728"/>
                  </a:lnTo>
                  <a:lnTo>
                    <a:pt x="26681" y="19624"/>
                  </a:lnTo>
                  <a:lnTo>
                    <a:pt x="27183" y="19487"/>
                  </a:lnTo>
                  <a:lnTo>
                    <a:pt x="28328" y="19175"/>
                  </a:lnTo>
                  <a:lnTo>
                    <a:pt x="29233" y="18929"/>
                  </a:lnTo>
                  <a:lnTo>
                    <a:pt x="31040" y="17313"/>
                  </a:lnTo>
                  <a:lnTo>
                    <a:pt x="31745" y="16216"/>
                  </a:lnTo>
                  <a:lnTo>
                    <a:pt x="32095" y="14350"/>
                  </a:lnTo>
                  <a:lnTo>
                    <a:pt x="31963" y="14010"/>
                  </a:lnTo>
                  <a:lnTo>
                    <a:pt x="31697" y="13325"/>
                  </a:lnTo>
                  <a:lnTo>
                    <a:pt x="31582" y="13029"/>
                  </a:lnTo>
                  <a:lnTo>
                    <a:pt x="31105" y="12795"/>
                  </a:lnTo>
                  <a:lnTo>
                    <a:pt x="30638" y="12567"/>
                  </a:lnTo>
                  <a:lnTo>
                    <a:pt x="29979" y="12244"/>
                  </a:lnTo>
                  <a:lnTo>
                    <a:pt x="28378" y="11461"/>
                  </a:lnTo>
                  <a:lnTo>
                    <a:pt x="27723" y="10684"/>
                  </a:lnTo>
                  <a:lnTo>
                    <a:pt x="27417" y="9773"/>
                  </a:lnTo>
                  <a:lnTo>
                    <a:pt x="27435" y="8527"/>
                  </a:lnTo>
                  <a:lnTo>
                    <a:pt x="27802" y="774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3" name="pg494">
              <a:extLst>
                <a:ext uri="{FF2B5EF4-FFF2-40B4-BE49-F238E27FC236}">
                  <a16:creationId xmlns:a16="http://schemas.microsoft.com/office/drawing/2014/main" id="{20165FE4-6D63-E448-9C6B-AEFEFC4C4FE8}"/>
                </a:ext>
              </a:extLst>
            </p:cNvPr>
            <p:cNvSpPr/>
            <p:nvPr/>
          </p:nvSpPr>
          <p:spPr>
            <a:xfrm>
              <a:off x="5856991" y="3250421"/>
              <a:ext cx="71423" cy="52878"/>
            </a:xfrm>
            <a:custGeom>
              <a:avLst/>
              <a:gdLst/>
              <a:ahLst/>
              <a:cxnLst/>
              <a:rect l="0" t="0" r="0" b="0"/>
              <a:pathLst>
                <a:path w="71423" h="52878">
                  <a:moveTo>
                    <a:pt x="34398" y="2783"/>
                  </a:moveTo>
                  <a:lnTo>
                    <a:pt x="35414" y="2886"/>
                  </a:lnTo>
                  <a:lnTo>
                    <a:pt x="34608" y="5396"/>
                  </a:lnTo>
                  <a:lnTo>
                    <a:pt x="34996" y="5233"/>
                  </a:lnTo>
                  <a:lnTo>
                    <a:pt x="35631" y="5266"/>
                  </a:lnTo>
                  <a:lnTo>
                    <a:pt x="35586" y="5095"/>
                  </a:lnTo>
                  <a:lnTo>
                    <a:pt x="35772" y="4913"/>
                  </a:lnTo>
                  <a:lnTo>
                    <a:pt x="35928" y="5054"/>
                  </a:lnTo>
                  <a:lnTo>
                    <a:pt x="36187" y="5103"/>
                  </a:lnTo>
                  <a:lnTo>
                    <a:pt x="36407" y="4989"/>
                  </a:lnTo>
                  <a:lnTo>
                    <a:pt x="36511" y="4485"/>
                  </a:lnTo>
                  <a:lnTo>
                    <a:pt x="36459" y="3525"/>
                  </a:lnTo>
                  <a:lnTo>
                    <a:pt x="37366" y="3964"/>
                  </a:lnTo>
                  <a:lnTo>
                    <a:pt x="38673" y="5005"/>
                  </a:lnTo>
                  <a:lnTo>
                    <a:pt x="39308" y="4778"/>
                  </a:lnTo>
                  <a:lnTo>
                    <a:pt x="41198" y="5184"/>
                  </a:lnTo>
                  <a:lnTo>
                    <a:pt x="41483" y="5575"/>
                  </a:lnTo>
                  <a:lnTo>
                    <a:pt x="42079" y="5298"/>
                  </a:lnTo>
                  <a:lnTo>
                    <a:pt x="42596" y="6062"/>
                  </a:lnTo>
                  <a:lnTo>
                    <a:pt x="44085" y="5217"/>
                  </a:lnTo>
                  <a:lnTo>
                    <a:pt x="45695" y="4814"/>
                  </a:lnTo>
                  <a:lnTo>
                    <a:pt x="46428" y="4528"/>
                  </a:lnTo>
                  <a:lnTo>
                    <a:pt x="48057" y="3406"/>
                  </a:lnTo>
                  <a:lnTo>
                    <a:pt x="46209" y="2118"/>
                  </a:lnTo>
                  <a:lnTo>
                    <a:pt x="46673" y="1548"/>
                  </a:lnTo>
                  <a:lnTo>
                    <a:pt x="46783" y="1090"/>
                  </a:lnTo>
                  <a:lnTo>
                    <a:pt x="46497" y="525"/>
                  </a:lnTo>
                  <a:lnTo>
                    <a:pt x="46569" y="0"/>
                  </a:lnTo>
                  <a:lnTo>
                    <a:pt x="47419" y="78"/>
                  </a:lnTo>
                  <a:lnTo>
                    <a:pt x="47696" y="486"/>
                  </a:lnTo>
                  <a:lnTo>
                    <a:pt x="49146" y="629"/>
                  </a:lnTo>
                  <a:lnTo>
                    <a:pt x="50383" y="1603"/>
                  </a:lnTo>
                  <a:lnTo>
                    <a:pt x="50621" y="2191"/>
                  </a:lnTo>
                  <a:lnTo>
                    <a:pt x="49041" y="2735"/>
                  </a:lnTo>
                  <a:lnTo>
                    <a:pt x="50507" y="5119"/>
                  </a:lnTo>
                  <a:lnTo>
                    <a:pt x="52983" y="6867"/>
                  </a:lnTo>
                  <a:lnTo>
                    <a:pt x="58185" y="10422"/>
                  </a:lnTo>
                  <a:lnTo>
                    <a:pt x="58866" y="10352"/>
                  </a:lnTo>
                  <a:lnTo>
                    <a:pt x="59003" y="10123"/>
                  </a:lnTo>
                  <a:lnTo>
                    <a:pt x="58817" y="9590"/>
                  </a:lnTo>
                  <a:lnTo>
                    <a:pt x="58804" y="9337"/>
                  </a:lnTo>
                  <a:lnTo>
                    <a:pt x="59065" y="9342"/>
                  </a:lnTo>
                  <a:lnTo>
                    <a:pt x="59562" y="9519"/>
                  </a:lnTo>
                  <a:lnTo>
                    <a:pt x="59757" y="9459"/>
                  </a:lnTo>
                  <a:lnTo>
                    <a:pt x="59902" y="8054"/>
                  </a:lnTo>
                  <a:lnTo>
                    <a:pt x="60756" y="7466"/>
                  </a:lnTo>
                  <a:lnTo>
                    <a:pt x="60774" y="7685"/>
                  </a:lnTo>
                  <a:lnTo>
                    <a:pt x="60648" y="7922"/>
                  </a:lnTo>
                  <a:lnTo>
                    <a:pt x="60229" y="8307"/>
                  </a:lnTo>
                  <a:lnTo>
                    <a:pt x="60263" y="8484"/>
                  </a:lnTo>
                  <a:lnTo>
                    <a:pt x="60627" y="8645"/>
                  </a:lnTo>
                  <a:lnTo>
                    <a:pt x="60888" y="8260"/>
                  </a:lnTo>
                  <a:lnTo>
                    <a:pt x="61093" y="8137"/>
                  </a:lnTo>
                  <a:lnTo>
                    <a:pt x="62015" y="8471"/>
                  </a:lnTo>
                  <a:lnTo>
                    <a:pt x="62809" y="9129"/>
                  </a:lnTo>
                  <a:lnTo>
                    <a:pt x="63428" y="9223"/>
                  </a:lnTo>
                  <a:lnTo>
                    <a:pt x="63644" y="8918"/>
                  </a:lnTo>
                  <a:lnTo>
                    <a:pt x="63453" y="8507"/>
                  </a:lnTo>
                  <a:lnTo>
                    <a:pt x="63424" y="7424"/>
                  </a:lnTo>
                  <a:lnTo>
                    <a:pt x="64445" y="7541"/>
                  </a:lnTo>
                  <a:lnTo>
                    <a:pt x="64737" y="7640"/>
                  </a:lnTo>
                  <a:lnTo>
                    <a:pt x="65193" y="8861"/>
                  </a:lnTo>
                  <a:lnTo>
                    <a:pt x="65330" y="8999"/>
                  </a:lnTo>
                  <a:lnTo>
                    <a:pt x="65812" y="8978"/>
                  </a:lnTo>
                  <a:lnTo>
                    <a:pt x="65833" y="8837"/>
                  </a:lnTo>
                  <a:lnTo>
                    <a:pt x="65688" y="8335"/>
                  </a:lnTo>
                  <a:lnTo>
                    <a:pt x="65657" y="7770"/>
                  </a:lnTo>
                  <a:lnTo>
                    <a:pt x="65773" y="7427"/>
                  </a:lnTo>
                  <a:lnTo>
                    <a:pt x="66654" y="7203"/>
                  </a:lnTo>
                  <a:lnTo>
                    <a:pt x="67002" y="7286"/>
                  </a:lnTo>
                  <a:lnTo>
                    <a:pt x="67401" y="7239"/>
                  </a:lnTo>
                  <a:lnTo>
                    <a:pt x="67878" y="6766"/>
                  </a:lnTo>
                  <a:lnTo>
                    <a:pt x="68603" y="6797"/>
                  </a:lnTo>
                  <a:lnTo>
                    <a:pt x="68767" y="6737"/>
                  </a:lnTo>
                  <a:lnTo>
                    <a:pt x="69011" y="7193"/>
                  </a:lnTo>
                  <a:lnTo>
                    <a:pt x="69204" y="7312"/>
                  </a:lnTo>
                  <a:lnTo>
                    <a:pt x="69705" y="7284"/>
                  </a:lnTo>
                  <a:lnTo>
                    <a:pt x="70512" y="8018"/>
                  </a:lnTo>
                  <a:lnTo>
                    <a:pt x="70840" y="9217"/>
                  </a:lnTo>
                  <a:lnTo>
                    <a:pt x="71423" y="9900"/>
                  </a:lnTo>
                  <a:lnTo>
                    <a:pt x="70709" y="10010"/>
                  </a:lnTo>
                  <a:lnTo>
                    <a:pt x="70423" y="9969"/>
                  </a:lnTo>
                  <a:lnTo>
                    <a:pt x="69699" y="9686"/>
                  </a:lnTo>
                  <a:lnTo>
                    <a:pt x="69693" y="10344"/>
                  </a:lnTo>
                  <a:lnTo>
                    <a:pt x="69999" y="11492"/>
                  </a:lnTo>
                  <a:lnTo>
                    <a:pt x="70229" y="12091"/>
                  </a:lnTo>
                  <a:lnTo>
                    <a:pt x="70252" y="13161"/>
                  </a:lnTo>
                  <a:lnTo>
                    <a:pt x="68557" y="13928"/>
                  </a:lnTo>
                  <a:lnTo>
                    <a:pt x="67739" y="13902"/>
                  </a:lnTo>
                  <a:lnTo>
                    <a:pt x="66855" y="14006"/>
                  </a:lnTo>
                  <a:lnTo>
                    <a:pt x="66231" y="14175"/>
                  </a:lnTo>
                  <a:lnTo>
                    <a:pt x="65600" y="19127"/>
                  </a:lnTo>
                  <a:lnTo>
                    <a:pt x="63958" y="18579"/>
                  </a:lnTo>
                  <a:lnTo>
                    <a:pt x="62295" y="18233"/>
                  </a:lnTo>
                  <a:lnTo>
                    <a:pt x="61949" y="19222"/>
                  </a:lnTo>
                  <a:lnTo>
                    <a:pt x="61744" y="19976"/>
                  </a:lnTo>
                  <a:lnTo>
                    <a:pt x="61727" y="20263"/>
                  </a:lnTo>
                  <a:lnTo>
                    <a:pt x="61578" y="20544"/>
                  </a:lnTo>
                  <a:lnTo>
                    <a:pt x="60143" y="21395"/>
                  </a:lnTo>
                  <a:lnTo>
                    <a:pt x="59331" y="23602"/>
                  </a:lnTo>
                  <a:lnTo>
                    <a:pt x="59161" y="23620"/>
                  </a:lnTo>
                  <a:lnTo>
                    <a:pt x="58038" y="24159"/>
                  </a:lnTo>
                  <a:lnTo>
                    <a:pt x="57901" y="24328"/>
                  </a:lnTo>
                  <a:lnTo>
                    <a:pt x="57907" y="24528"/>
                  </a:lnTo>
                  <a:lnTo>
                    <a:pt x="58386" y="24685"/>
                  </a:lnTo>
                  <a:lnTo>
                    <a:pt x="58614" y="24601"/>
                  </a:lnTo>
                  <a:lnTo>
                    <a:pt x="59401" y="24921"/>
                  </a:lnTo>
                  <a:lnTo>
                    <a:pt x="59592" y="25223"/>
                  </a:lnTo>
                  <a:lnTo>
                    <a:pt x="59643" y="25596"/>
                  </a:lnTo>
                  <a:lnTo>
                    <a:pt x="59652" y="25754"/>
                  </a:lnTo>
                  <a:lnTo>
                    <a:pt x="59432" y="25989"/>
                  </a:lnTo>
                  <a:lnTo>
                    <a:pt x="58365" y="25718"/>
                  </a:lnTo>
                  <a:lnTo>
                    <a:pt x="56528" y="25679"/>
                  </a:lnTo>
                  <a:lnTo>
                    <a:pt x="56088" y="25777"/>
                  </a:lnTo>
                  <a:lnTo>
                    <a:pt x="55658" y="26639"/>
                  </a:lnTo>
                  <a:lnTo>
                    <a:pt x="55935" y="27170"/>
                  </a:lnTo>
                  <a:lnTo>
                    <a:pt x="56426" y="26769"/>
                  </a:lnTo>
                  <a:lnTo>
                    <a:pt x="56975" y="26946"/>
                  </a:lnTo>
                  <a:lnTo>
                    <a:pt x="58671" y="28130"/>
                  </a:lnTo>
                  <a:lnTo>
                    <a:pt x="59501" y="28964"/>
                  </a:lnTo>
                  <a:lnTo>
                    <a:pt x="59198" y="29396"/>
                  </a:lnTo>
                  <a:lnTo>
                    <a:pt x="58760" y="30270"/>
                  </a:lnTo>
                  <a:lnTo>
                    <a:pt x="58375" y="31312"/>
                  </a:lnTo>
                  <a:lnTo>
                    <a:pt x="58214" y="31597"/>
                  </a:lnTo>
                  <a:lnTo>
                    <a:pt x="57899" y="31608"/>
                  </a:lnTo>
                  <a:lnTo>
                    <a:pt x="58071" y="32061"/>
                  </a:lnTo>
                  <a:lnTo>
                    <a:pt x="60499" y="32022"/>
                  </a:lnTo>
                  <a:lnTo>
                    <a:pt x="60938" y="32100"/>
                  </a:lnTo>
                  <a:lnTo>
                    <a:pt x="61607" y="32428"/>
                  </a:lnTo>
                  <a:lnTo>
                    <a:pt x="62049" y="32529"/>
                  </a:lnTo>
                  <a:lnTo>
                    <a:pt x="62645" y="32633"/>
                  </a:lnTo>
                  <a:lnTo>
                    <a:pt x="63356" y="32646"/>
                  </a:lnTo>
                  <a:lnTo>
                    <a:pt x="63801" y="32914"/>
                  </a:lnTo>
                  <a:lnTo>
                    <a:pt x="63184" y="37607"/>
                  </a:lnTo>
                  <a:lnTo>
                    <a:pt x="56580" y="40457"/>
                  </a:lnTo>
                  <a:lnTo>
                    <a:pt x="56887" y="40616"/>
                  </a:lnTo>
                  <a:lnTo>
                    <a:pt x="57177" y="41625"/>
                  </a:lnTo>
                  <a:lnTo>
                    <a:pt x="55909" y="42503"/>
                  </a:lnTo>
                  <a:lnTo>
                    <a:pt x="55540" y="42448"/>
                  </a:lnTo>
                  <a:lnTo>
                    <a:pt x="54827" y="41927"/>
                  </a:lnTo>
                  <a:lnTo>
                    <a:pt x="54556" y="41828"/>
                  </a:lnTo>
                  <a:lnTo>
                    <a:pt x="53397" y="41846"/>
                  </a:lnTo>
                  <a:lnTo>
                    <a:pt x="52043" y="42436"/>
                  </a:lnTo>
                  <a:lnTo>
                    <a:pt x="50177" y="43253"/>
                  </a:lnTo>
                  <a:lnTo>
                    <a:pt x="46637" y="44815"/>
                  </a:lnTo>
                  <a:lnTo>
                    <a:pt x="41552" y="44249"/>
                  </a:lnTo>
                  <a:lnTo>
                    <a:pt x="40506" y="44157"/>
                  </a:lnTo>
                  <a:lnTo>
                    <a:pt x="38951" y="43988"/>
                  </a:lnTo>
                  <a:lnTo>
                    <a:pt x="39025" y="44256"/>
                  </a:lnTo>
                  <a:lnTo>
                    <a:pt x="38950" y="44806"/>
                  </a:lnTo>
                  <a:lnTo>
                    <a:pt x="37782" y="46830"/>
                  </a:lnTo>
                  <a:lnTo>
                    <a:pt x="37374" y="46994"/>
                  </a:lnTo>
                  <a:lnTo>
                    <a:pt x="36452" y="46674"/>
                  </a:lnTo>
                  <a:lnTo>
                    <a:pt x="36172" y="46424"/>
                  </a:lnTo>
                  <a:lnTo>
                    <a:pt x="35781" y="45966"/>
                  </a:lnTo>
                  <a:lnTo>
                    <a:pt x="35615" y="46237"/>
                  </a:lnTo>
                  <a:lnTo>
                    <a:pt x="35659" y="46703"/>
                  </a:lnTo>
                  <a:lnTo>
                    <a:pt x="35414" y="46685"/>
                  </a:lnTo>
                  <a:lnTo>
                    <a:pt x="34960" y="46435"/>
                  </a:lnTo>
                  <a:lnTo>
                    <a:pt x="34983" y="45992"/>
                  </a:lnTo>
                  <a:lnTo>
                    <a:pt x="35234" y="45274"/>
                  </a:lnTo>
                  <a:lnTo>
                    <a:pt x="35393" y="44275"/>
                  </a:lnTo>
                  <a:lnTo>
                    <a:pt x="35354" y="43960"/>
                  </a:lnTo>
                  <a:lnTo>
                    <a:pt x="35060" y="44004"/>
                  </a:lnTo>
                  <a:lnTo>
                    <a:pt x="34929" y="43717"/>
                  </a:lnTo>
                  <a:lnTo>
                    <a:pt x="35489" y="43621"/>
                  </a:lnTo>
                  <a:lnTo>
                    <a:pt x="34246" y="43475"/>
                  </a:lnTo>
                  <a:lnTo>
                    <a:pt x="33933" y="43837"/>
                  </a:lnTo>
                  <a:lnTo>
                    <a:pt x="33914" y="44186"/>
                  </a:lnTo>
                  <a:lnTo>
                    <a:pt x="33991" y="44610"/>
                  </a:lnTo>
                  <a:lnTo>
                    <a:pt x="33630" y="46172"/>
                  </a:lnTo>
                  <a:lnTo>
                    <a:pt x="32607" y="46338"/>
                  </a:lnTo>
                  <a:lnTo>
                    <a:pt x="32609" y="46161"/>
                  </a:lnTo>
                  <a:lnTo>
                    <a:pt x="32468" y="45852"/>
                  </a:lnTo>
                  <a:lnTo>
                    <a:pt x="30639" y="46146"/>
                  </a:lnTo>
                  <a:lnTo>
                    <a:pt x="30314" y="46252"/>
                  </a:lnTo>
                  <a:lnTo>
                    <a:pt x="29539" y="47338"/>
                  </a:lnTo>
                  <a:lnTo>
                    <a:pt x="29591" y="46971"/>
                  </a:lnTo>
                  <a:lnTo>
                    <a:pt x="29450" y="46908"/>
                  </a:lnTo>
                  <a:lnTo>
                    <a:pt x="28414" y="46533"/>
                  </a:lnTo>
                  <a:lnTo>
                    <a:pt x="27929" y="46677"/>
                  </a:lnTo>
                  <a:lnTo>
                    <a:pt x="27604" y="45763"/>
                  </a:lnTo>
                  <a:lnTo>
                    <a:pt x="27395" y="45583"/>
                  </a:lnTo>
                  <a:lnTo>
                    <a:pt x="27020" y="45458"/>
                  </a:lnTo>
                  <a:lnTo>
                    <a:pt x="26235" y="44561"/>
                  </a:lnTo>
                  <a:lnTo>
                    <a:pt x="25532" y="43003"/>
                  </a:lnTo>
                  <a:lnTo>
                    <a:pt x="26464" y="42661"/>
                  </a:lnTo>
                  <a:lnTo>
                    <a:pt x="27966" y="42808"/>
                  </a:lnTo>
                  <a:lnTo>
                    <a:pt x="27979" y="41149"/>
                  </a:lnTo>
                  <a:lnTo>
                    <a:pt x="27877" y="38309"/>
                  </a:lnTo>
                  <a:lnTo>
                    <a:pt x="27567" y="38208"/>
                  </a:lnTo>
                  <a:lnTo>
                    <a:pt x="26568" y="38132"/>
                  </a:lnTo>
                  <a:lnTo>
                    <a:pt x="25702" y="38278"/>
                  </a:lnTo>
                  <a:lnTo>
                    <a:pt x="25161" y="38247"/>
                  </a:lnTo>
                  <a:lnTo>
                    <a:pt x="24488" y="38015"/>
                  </a:lnTo>
                  <a:lnTo>
                    <a:pt x="23682" y="37861"/>
                  </a:lnTo>
                  <a:lnTo>
                    <a:pt x="23434" y="38172"/>
                  </a:lnTo>
                  <a:lnTo>
                    <a:pt x="23240" y="37960"/>
                  </a:lnTo>
                  <a:lnTo>
                    <a:pt x="22826" y="35976"/>
                  </a:lnTo>
                  <a:lnTo>
                    <a:pt x="21751" y="36301"/>
                  </a:lnTo>
                  <a:lnTo>
                    <a:pt x="20353" y="36480"/>
                  </a:lnTo>
                  <a:lnTo>
                    <a:pt x="17556" y="36334"/>
                  </a:lnTo>
                  <a:lnTo>
                    <a:pt x="17219" y="36415"/>
                  </a:lnTo>
                  <a:lnTo>
                    <a:pt x="16896" y="36610"/>
                  </a:lnTo>
                  <a:lnTo>
                    <a:pt x="17129" y="36935"/>
                  </a:lnTo>
                  <a:lnTo>
                    <a:pt x="17129" y="38090"/>
                  </a:lnTo>
                  <a:lnTo>
                    <a:pt x="16844" y="38318"/>
                  </a:lnTo>
                  <a:lnTo>
                    <a:pt x="17382" y="39701"/>
                  </a:lnTo>
                  <a:lnTo>
                    <a:pt x="17388" y="40172"/>
                  </a:lnTo>
                  <a:lnTo>
                    <a:pt x="17271" y="40530"/>
                  </a:lnTo>
                  <a:lnTo>
                    <a:pt x="17012" y="40937"/>
                  </a:lnTo>
                  <a:lnTo>
                    <a:pt x="16688" y="41289"/>
                  </a:lnTo>
                  <a:lnTo>
                    <a:pt x="16162" y="41697"/>
                  </a:lnTo>
                  <a:lnTo>
                    <a:pt x="15644" y="43566"/>
                  </a:lnTo>
                  <a:lnTo>
                    <a:pt x="16726" y="44066"/>
                  </a:lnTo>
                  <a:lnTo>
                    <a:pt x="16925" y="45346"/>
                  </a:lnTo>
                  <a:lnTo>
                    <a:pt x="16564" y="45968"/>
                  </a:lnTo>
                  <a:lnTo>
                    <a:pt x="16340" y="46151"/>
                  </a:lnTo>
                  <a:lnTo>
                    <a:pt x="12893" y="47381"/>
                  </a:lnTo>
                  <a:lnTo>
                    <a:pt x="12864" y="47839"/>
                  </a:lnTo>
                  <a:lnTo>
                    <a:pt x="11787" y="48573"/>
                  </a:lnTo>
                  <a:lnTo>
                    <a:pt x="11159" y="48610"/>
                  </a:lnTo>
                  <a:lnTo>
                    <a:pt x="10449" y="48422"/>
                  </a:lnTo>
                  <a:lnTo>
                    <a:pt x="9131" y="49143"/>
                  </a:lnTo>
                  <a:lnTo>
                    <a:pt x="8748" y="49011"/>
                  </a:lnTo>
                  <a:lnTo>
                    <a:pt x="8518" y="49003"/>
                  </a:lnTo>
                  <a:lnTo>
                    <a:pt x="8315" y="49107"/>
                  </a:lnTo>
                  <a:lnTo>
                    <a:pt x="7451" y="49281"/>
                  </a:lnTo>
                  <a:lnTo>
                    <a:pt x="5924" y="49812"/>
                  </a:lnTo>
                  <a:lnTo>
                    <a:pt x="4686" y="50208"/>
                  </a:lnTo>
                  <a:lnTo>
                    <a:pt x="4354" y="50746"/>
                  </a:lnTo>
                  <a:lnTo>
                    <a:pt x="3352" y="51363"/>
                  </a:lnTo>
                  <a:lnTo>
                    <a:pt x="2485" y="52030"/>
                  </a:lnTo>
                  <a:lnTo>
                    <a:pt x="1734" y="52079"/>
                  </a:lnTo>
                  <a:lnTo>
                    <a:pt x="1896" y="50810"/>
                  </a:lnTo>
                  <a:lnTo>
                    <a:pt x="2303" y="50343"/>
                  </a:lnTo>
                  <a:lnTo>
                    <a:pt x="2680" y="50166"/>
                  </a:lnTo>
                  <a:lnTo>
                    <a:pt x="2875" y="49927"/>
                  </a:lnTo>
                  <a:lnTo>
                    <a:pt x="2941" y="49711"/>
                  </a:lnTo>
                  <a:lnTo>
                    <a:pt x="2846" y="49307"/>
                  </a:lnTo>
                  <a:lnTo>
                    <a:pt x="2588" y="49161"/>
                  </a:lnTo>
                  <a:lnTo>
                    <a:pt x="16" y="52878"/>
                  </a:lnTo>
                  <a:lnTo>
                    <a:pt x="0" y="52440"/>
                  </a:lnTo>
                  <a:lnTo>
                    <a:pt x="122" y="52118"/>
                  </a:lnTo>
                  <a:lnTo>
                    <a:pt x="892" y="51035"/>
                  </a:lnTo>
                  <a:lnTo>
                    <a:pt x="2245" y="49334"/>
                  </a:lnTo>
                  <a:lnTo>
                    <a:pt x="1901" y="48222"/>
                  </a:lnTo>
                  <a:lnTo>
                    <a:pt x="1229" y="47736"/>
                  </a:lnTo>
                  <a:lnTo>
                    <a:pt x="1747" y="46597"/>
                  </a:lnTo>
                  <a:lnTo>
                    <a:pt x="1123" y="46144"/>
                  </a:lnTo>
                  <a:lnTo>
                    <a:pt x="872" y="46166"/>
                  </a:lnTo>
                  <a:lnTo>
                    <a:pt x="106" y="46246"/>
                  </a:lnTo>
                  <a:lnTo>
                    <a:pt x="157" y="46028"/>
                  </a:lnTo>
                  <a:lnTo>
                    <a:pt x="478" y="44906"/>
                  </a:lnTo>
                  <a:lnTo>
                    <a:pt x="1384" y="42823"/>
                  </a:lnTo>
                  <a:lnTo>
                    <a:pt x="1591" y="40530"/>
                  </a:lnTo>
                  <a:lnTo>
                    <a:pt x="1514" y="38773"/>
                  </a:lnTo>
                  <a:lnTo>
                    <a:pt x="957" y="34056"/>
                  </a:lnTo>
                  <a:lnTo>
                    <a:pt x="1048" y="30624"/>
                  </a:lnTo>
                  <a:lnTo>
                    <a:pt x="2102" y="27867"/>
                  </a:lnTo>
                  <a:lnTo>
                    <a:pt x="2485" y="26867"/>
                  </a:lnTo>
                  <a:lnTo>
                    <a:pt x="2860" y="26184"/>
                  </a:lnTo>
                  <a:lnTo>
                    <a:pt x="4738" y="23760"/>
                  </a:lnTo>
                  <a:lnTo>
                    <a:pt x="6252" y="22361"/>
                  </a:lnTo>
                  <a:lnTo>
                    <a:pt x="8470" y="20536"/>
                  </a:lnTo>
                  <a:lnTo>
                    <a:pt x="9243" y="19384"/>
                  </a:lnTo>
                  <a:lnTo>
                    <a:pt x="9994" y="17839"/>
                  </a:lnTo>
                  <a:lnTo>
                    <a:pt x="10214" y="15985"/>
                  </a:lnTo>
                  <a:lnTo>
                    <a:pt x="10201" y="14976"/>
                  </a:lnTo>
                  <a:lnTo>
                    <a:pt x="10616" y="13236"/>
                  </a:lnTo>
                  <a:lnTo>
                    <a:pt x="11328" y="11821"/>
                  </a:lnTo>
                  <a:lnTo>
                    <a:pt x="12053" y="11203"/>
                  </a:lnTo>
                  <a:lnTo>
                    <a:pt x="13037" y="10812"/>
                  </a:lnTo>
                  <a:lnTo>
                    <a:pt x="14798" y="10487"/>
                  </a:lnTo>
                  <a:lnTo>
                    <a:pt x="15639" y="10210"/>
                  </a:lnTo>
                  <a:lnTo>
                    <a:pt x="15898" y="10015"/>
                  </a:lnTo>
                  <a:lnTo>
                    <a:pt x="16222" y="9901"/>
                  </a:lnTo>
                  <a:lnTo>
                    <a:pt x="17595" y="9918"/>
                  </a:lnTo>
                  <a:lnTo>
                    <a:pt x="18579" y="10292"/>
                  </a:lnTo>
                  <a:lnTo>
                    <a:pt x="19227" y="10919"/>
                  </a:lnTo>
                  <a:lnTo>
                    <a:pt x="19537" y="11219"/>
                  </a:lnTo>
                  <a:lnTo>
                    <a:pt x="19563" y="11349"/>
                  </a:lnTo>
                  <a:lnTo>
                    <a:pt x="19459" y="11674"/>
                  </a:lnTo>
                  <a:lnTo>
                    <a:pt x="20230" y="12538"/>
                  </a:lnTo>
                  <a:lnTo>
                    <a:pt x="21551" y="13279"/>
                  </a:lnTo>
                  <a:lnTo>
                    <a:pt x="22269" y="13382"/>
                  </a:lnTo>
                  <a:lnTo>
                    <a:pt x="23061" y="13025"/>
                  </a:lnTo>
                  <a:lnTo>
                    <a:pt x="30206" y="8779"/>
                  </a:lnTo>
                  <a:lnTo>
                    <a:pt x="31312" y="7828"/>
                  </a:lnTo>
                  <a:lnTo>
                    <a:pt x="32130" y="6331"/>
                  </a:lnTo>
                  <a:lnTo>
                    <a:pt x="33269" y="4887"/>
                  </a:lnTo>
                  <a:lnTo>
                    <a:pt x="34079" y="363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4" name="pg495">
              <a:extLst>
                <a:ext uri="{FF2B5EF4-FFF2-40B4-BE49-F238E27FC236}">
                  <a16:creationId xmlns:a16="http://schemas.microsoft.com/office/drawing/2014/main" id="{521A092C-46E4-814C-B8AE-A65837AEA733}"/>
                </a:ext>
              </a:extLst>
            </p:cNvPr>
            <p:cNvSpPr/>
            <p:nvPr/>
          </p:nvSpPr>
          <p:spPr>
            <a:xfrm>
              <a:off x="5953804" y="3202781"/>
              <a:ext cx="259838" cy="178834"/>
            </a:xfrm>
            <a:custGeom>
              <a:avLst/>
              <a:gdLst/>
              <a:ahLst/>
              <a:cxnLst/>
              <a:rect l="0" t="0" r="0" b="0"/>
              <a:pathLst>
                <a:path w="259838" h="178834">
                  <a:moveTo>
                    <a:pt x="9729" y="122702"/>
                  </a:moveTo>
                  <a:lnTo>
                    <a:pt x="9160" y="122330"/>
                  </a:lnTo>
                  <a:lnTo>
                    <a:pt x="8419" y="122177"/>
                  </a:lnTo>
                  <a:lnTo>
                    <a:pt x="7949" y="121849"/>
                  </a:lnTo>
                  <a:lnTo>
                    <a:pt x="7942" y="120136"/>
                  </a:lnTo>
                  <a:lnTo>
                    <a:pt x="8167" y="119588"/>
                  </a:lnTo>
                  <a:lnTo>
                    <a:pt x="8092" y="119168"/>
                  </a:lnTo>
                  <a:lnTo>
                    <a:pt x="7871" y="118937"/>
                  </a:lnTo>
                  <a:lnTo>
                    <a:pt x="7519" y="118941"/>
                  </a:lnTo>
                  <a:lnTo>
                    <a:pt x="6670" y="118506"/>
                  </a:lnTo>
                  <a:lnTo>
                    <a:pt x="6296" y="118167"/>
                  </a:lnTo>
                  <a:lnTo>
                    <a:pt x="5539" y="117963"/>
                  </a:lnTo>
                  <a:lnTo>
                    <a:pt x="5401" y="118436"/>
                  </a:lnTo>
                  <a:lnTo>
                    <a:pt x="5352" y="119333"/>
                  </a:lnTo>
                  <a:lnTo>
                    <a:pt x="4814" y="120141"/>
                  </a:lnTo>
                  <a:lnTo>
                    <a:pt x="4902" y="120673"/>
                  </a:lnTo>
                  <a:lnTo>
                    <a:pt x="4756" y="120896"/>
                  </a:lnTo>
                  <a:lnTo>
                    <a:pt x="4509" y="120963"/>
                  </a:lnTo>
                  <a:lnTo>
                    <a:pt x="3283" y="120426"/>
                  </a:lnTo>
                  <a:lnTo>
                    <a:pt x="2917" y="120560"/>
                  </a:lnTo>
                  <a:lnTo>
                    <a:pt x="3145" y="120929"/>
                  </a:lnTo>
                  <a:lnTo>
                    <a:pt x="3945" y="121279"/>
                  </a:lnTo>
                  <a:lnTo>
                    <a:pt x="4102" y="121700"/>
                  </a:lnTo>
                  <a:lnTo>
                    <a:pt x="3997" y="122110"/>
                  </a:lnTo>
                  <a:lnTo>
                    <a:pt x="2852" y="122236"/>
                  </a:lnTo>
                  <a:lnTo>
                    <a:pt x="2606" y="121729"/>
                  </a:lnTo>
                  <a:lnTo>
                    <a:pt x="2599" y="121208"/>
                  </a:lnTo>
                  <a:lnTo>
                    <a:pt x="2341" y="121074"/>
                  </a:lnTo>
                  <a:lnTo>
                    <a:pt x="2128" y="121103"/>
                  </a:lnTo>
                  <a:lnTo>
                    <a:pt x="863" y="113304"/>
                  </a:lnTo>
                  <a:lnTo>
                    <a:pt x="217" y="109321"/>
                  </a:lnTo>
                  <a:lnTo>
                    <a:pt x="177" y="109072"/>
                  </a:lnTo>
                  <a:lnTo>
                    <a:pt x="138" y="108845"/>
                  </a:lnTo>
                  <a:lnTo>
                    <a:pt x="179" y="108617"/>
                  </a:lnTo>
                  <a:lnTo>
                    <a:pt x="168" y="108312"/>
                  </a:lnTo>
                  <a:lnTo>
                    <a:pt x="22" y="107660"/>
                  </a:lnTo>
                  <a:lnTo>
                    <a:pt x="0" y="107522"/>
                  </a:lnTo>
                  <a:lnTo>
                    <a:pt x="209" y="107225"/>
                  </a:lnTo>
                  <a:lnTo>
                    <a:pt x="250" y="106890"/>
                  </a:lnTo>
                  <a:lnTo>
                    <a:pt x="370" y="106663"/>
                  </a:lnTo>
                  <a:lnTo>
                    <a:pt x="382" y="106525"/>
                  </a:lnTo>
                  <a:lnTo>
                    <a:pt x="167" y="106160"/>
                  </a:lnTo>
                  <a:lnTo>
                    <a:pt x="337" y="106390"/>
                  </a:lnTo>
                  <a:lnTo>
                    <a:pt x="432" y="106682"/>
                  </a:lnTo>
                  <a:lnTo>
                    <a:pt x="275" y="106985"/>
                  </a:lnTo>
                  <a:lnTo>
                    <a:pt x="247" y="107310"/>
                  </a:lnTo>
                  <a:lnTo>
                    <a:pt x="156" y="107464"/>
                  </a:lnTo>
                  <a:lnTo>
                    <a:pt x="176" y="108002"/>
                  </a:lnTo>
                  <a:lnTo>
                    <a:pt x="556" y="108334"/>
                  </a:lnTo>
                  <a:lnTo>
                    <a:pt x="725" y="108273"/>
                  </a:lnTo>
                  <a:lnTo>
                    <a:pt x="942" y="108545"/>
                  </a:lnTo>
                  <a:lnTo>
                    <a:pt x="1199" y="108566"/>
                  </a:lnTo>
                  <a:lnTo>
                    <a:pt x="1510" y="108624"/>
                  </a:lnTo>
                  <a:lnTo>
                    <a:pt x="1869" y="108622"/>
                  </a:lnTo>
                  <a:lnTo>
                    <a:pt x="2146" y="108503"/>
                  </a:lnTo>
                  <a:lnTo>
                    <a:pt x="2358" y="108556"/>
                  </a:lnTo>
                  <a:lnTo>
                    <a:pt x="2666" y="108376"/>
                  </a:lnTo>
                  <a:lnTo>
                    <a:pt x="2826" y="108179"/>
                  </a:lnTo>
                  <a:lnTo>
                    <a:pt x="2709" y="108486"/>
                  </a:lnTo>
                  <a:lnTo>
                    <a:pt x="2954" y="108663"/>
                  </a:lnTo>
                  <a:lnTo>
                    <a:pt x="3021" y="108803"/>
                  </a:lnTo>
                  <a:lnTo>
                    <a:pt x="3167" y="108887"/>
                  </a:lnTo>
                  <a:lnTo>
                    <a:pt x="3346" y="108822"/>
                  </a:lnTo>
                  <a:lnTo>
                    <a:pt x="3641" y="109311"/>
                  </a:lnTo>
                  <a:lnTo>
                    <a:pt x="3832" y="109445"/>
                  </a:lnTo>
                  <a:lnTo>
                    <a:pt x="3966" y="109539"/>
                  </a:lnTo>
                  <a:lnTo>
                    <a:pt x="4584" y="109435"/>
                  </a:lnTo>
                  <a:lnTo>
                    <a:pt x="4897" y="109334"/>
                  </a:lnTo>
                  <a:lnTo>
                    <a:pt x="5186" y="109184"/>
                  </a:lnTo>
                  <a:lnTo>
                    <a:pt x="5543" y="108658"/>
                  </a:lnTo>
                  <a:lnTo>
                    <a:pt x="5718" y="108498"/>
                  </a:lnTo>
                  <a:lnTo>
                    <a:pt x="5895" y="108028"/>
                  </a:lnTo>
                  <a:lnTo>
                    <a:pt x="6043" y="107938"/>
                  </a:lnTo>
                  <a:lnTo>
                    <a:pt x="6637" y="107726"/>
                  </a:lnTo>
                  <a:lnTo>
                    <a:pt x="6928" y="107508"/>
                  </a:lnTo>
                  <a:lnTo>
                    <a:pt x="7070" y="107514"/>
                  </a:lnTo>
                  <a:lnTo>
                    <a:pt x="7806" y="107021"/>
                  </a:lnTo>
                  <a:lnTo>
                    <a:pt x="8374" y="106016"/>
                  </a:lnTo>
                  <a:lnTo>
                    <a:pt x="9186" y="104928"/>
                  </a:lnTo>
                  <a:lnTo>
                    <a:pt x="10754" y="103398"/>
                  </a:lnTo>
                  <a:lnTo>
                    <a:pt x="12095" y="103722"/>
                  </a:lnTo>
                  <a:lnTo>
                    <a:pt x="12192" y="102668"/>
                  </a:lnTo>
                  <a:lnTo>
                    <a:pt x="12323" y="102288"/>
                  </a:lnTo>
                  <a:lnTo>
                    <a:pt x="12720" y="102083"/>
                  </a:lnTo>
                  <a:lnTo>
                    <a:pt x="12844" y="101849"/>
                  </a:lnTo>
                  <a:lnTo>
                    <a:pt x="12121" y="100531"/>
                  </a:lnTo>
                  <a:lnTo>
                    <a:pt x="12162" y="100375"/>
                  </a:lnTo>
                  <a:lnTo>
                    <a:pt x="12083" y="100070"/>
                  </a:lnTo>
                  <a:lnTo>
                    <a:pt x="11986" y="99932"/>
                  </a:lnTo>
                  <a:lnTo>
                    <a:pt x="11443" y="99578"/>
                  </a:lnTo>
                  <a:lnTo>
                    <a:pt x="11177" y="99504"/>
                  </a:lnTo>
                  <a:lnTo>
                    <a:pt x="10851" y="99653"/>
                  </a:lnTo>
                  <a:lnTo>
                    <a:pt x="10592" y="99884"/>
                  </a:lnTo>
                  <a:lnTo>
                    <a:pt x="8768" y="100592"/>
                  </a:lnTo>
                  <a:lnTo>
                    <a:pt x="7929" y="100309"/>
                  </a:lnTo>
                  <a:lnTo>
                    <a:pt x="7793" y="99866"/>
                  </a:lnTo>
                  <a:lnTo>
                    <a:pt x="8724" y="98516"/>
                  </a:lnTo>
                  <a:lnTo>
                    <a:pt x="9049" y="98537"/>
                  </a:lnTo>
                  <a:lnTo>
                    <a:pt x="9464" y="98160"/>
                  </a:lnTo>
                  <a:lnTo>
                    <a:pt x="9873" y="98045"/>
                  </a:lnTo>
                  <a:lnTo>
                    <a:pt x="10225" y="98104"/>
                  </a:lnTo>
                  <a:lnTo>
                    <a:pt x="11071" y="97881"/>
                  </a:lnTo>
                  <a:lnTo>
                    <a:pt x="11851" y="97110"/>
                  </a:lnTo>
                  <a:lnTo>
                    <a:pt x="12180" y="96395"/>
                  </a:lnTo>
                  <a:lnTo>
                    <a:pt x="12322" y="95774"/>
                  </a:lnTo>
                  <a:lnTo>
                    <a:pt x="12671" y="95037"/>
                  </a:lnTo>
                  <a:lnTo>
                    <a:pt x="13447" y="94683"/>
                  </a:lnTo>
                  <a:lnTo>
                    <a:pt x="13896" y="94303"/>
                  </a:lnTo>
                  <a:lnTo>
                    <a:pt x="14211" y="93458"/>
                  </a:lnTo>
                  <a:lnTo>
                    <a:pt x="14804" y="93050"/>
                  </a:lnTo>
                  <a:lnTo>
                    <a:pt x="15707" y="92713"/>
                  </a:lnTo>
                  <a:lnTo>
                    <a:pt x="15531" y="92413"/>
                  </a:lnTo>
                  <a:lnTo>
                    <a:pt x="15103" y="92245"/>
                  </a:lnTo>
                  <a:lnTo>
                    <a:pt x="14826" y="91245"/>
                  </a:lnTo>
                  <a:lnTo>
                    <a:pt x="14784" y="90803"/>
                  </a:lnTo>
                  <a:lnTo>
                    <a:pt x="15041" y="89929"/>
                  </a:lnTo>
                  <a:lnTo>
                    <a:pt x="15700" y="88679"/>
                  </a:lnTo>
                  <a:lnTo>
                    <a:pt x="16300" y="88690"/>
                  </a:lnTo>
                  <a:lnTo>
                    <a:pt x="16469" y="88411"/>
                  </a:lnTo>
                  <a:lnTo>
                    <a:pt x="16514" y="88188"/>
                  </a:lnTo>
                  <a:lnTo>
                    <a:pt x="16660" y="88039"/>
                  </a:lnTo>
                  <a:lnTo>
                    <a:pt x="17369" y="87831"/>
                  </a:lnTo>
                  <a:lnTo>
                    <a:pt x="18149" y="87775"/>
                  </a:lnTo>
                  <a:lnTo>
                    <a:pt x="18865" y="87321"/>
                  </a:lnTo>
                  <a:lnTo>
                    <a:pt x="20073" y="86949"/>
                  </a:lnTo>
                  <a:lnTo>
                    <a:pt x="20598" y="86968"/>
                  </a:lnTo>
                  <a:lnTo>
                    <a:pt x="21584" y="87092"/>
                  </a:lnTo>
                  <a:lnTo>
                    <a:pt x="22128" y="87564"/>
                  </a:lnTo>
                  <a:lnTo>
                    <a:pt x="22281" y="88218"/>
                  </a:lnTo>
                  <a:lnTo>
                    <a:pt x="23415" y="89266"/>
                  </a:lnTo>
                  <a:lnTo>
                    <a:pt x="24541" y="89658"/>
                  </a:lnTo>
                  <a:lnTo>
                    <a:pt x="25533" y="89468"/>
                  </a:lnTo>
                  <a:lnTo>
                    <a:pt x="26395" y="88972"/>
                  </a:lnTo>
                  <a:lnTo>
                    <a:pt x="26594" y="88683"/>
                  </a:lnTo>
                  <a:lnTo>
                    <a:pt x="26534" y="88474"/>
                  </a:lnTo>
                  <a:lnTo>
                    <a:pt x="26118" y="87998"/>
                  </a:lnTo>
                  <a:lnTo>
                    <a:pt x="25799" y="86986"/>
                  </a:lnTo>
                  <a:lnTo>
                    <a:pt x="25825" y="86632"/>
                  </a:lnTo>
                  <a:lnTo>
                    <a:pt x="25727" y="85750"/>
                  </a:lnTo>
                  <a:lnTo>
                    <a:pt x="25675" y="85567"/>
                  </a:lnTo>
                  <a:lnTo>
                    <a:pt x="25506" y="85504"/>
                  </a:lnTo>
                  <a:lnTo>
                    <a:pt x="25281" y="85058"/>
                  </a:lnTo>
                  <a:lnTo>
                    <a:pt x="25557" y="84878"/>
                  </a:lnTo>
                  <a:lnTo>
                    <a:pt x="26177" y="85092"/>
                  </a:lnTo>
                  <a:lnTo>
                    <a:pt x="27324" y="86630"/>
                  </a:lnTo>
                  <a:lnTo>
                    <a:pt x="32400" y="88274"/>
                  </a:lnTo>
                  <a:lnTo>
                    <a:pt x="32520" y="88488"/>
                  </a:lnTo>
                  <a:lnTo>
                    <a:pt x="32742" y="88676"/>
                  </a:lnTo>
                  <a:lnTo>
                    <a:pt x="33133" y="88928"/>
                  </a:lnTo>
                  <a:lnTo>
                    <a:pt x="33924" y="89264"/>
                  </a:lnTo>
                  <a:lnTo>
                    <a:pt x="34561" y="89286"/>
                  </a:lnTo>
                  <a:lnTo>
                    <a:pt x="34572" y="88889"/>
                  </a:lnTo>
                  <a:lnTo>
                    <a:pt x="35574" y="88699"/>
                  </a:lnTo>
                  <a:lnTo>
                    <a:pt x="36057" y="88729"/>
                  </a:lnTo>
                  <a:lnTo>
                    <a:pt x="36646" y="88569"/>
                  </a:lnTo>
                  <a:lnTo>
                    <a:pt x="36789" y="88093"/>
                  </a:lnTo>
                  <a:lnTo>
                    <a:pt x="37044" y="87958"/>
                  </a:lnTo>
                  <a:lnTo>
                    <a:pt x="37250" y="87872"/>
                  </a:lnTo>
                  <a:lnTo>
                    <a:pt x="37377" y="87732"/>
                  </a:lnTo>
                  <a:lnTo>
                    <a:pt x="37351" y="87430"/>
                  </a:lnTo>
                  <a:lnTo>
                    <a:pt x="37813" y="87263"/>
                  </a:lnTo>
                  <a:lnTo>
                    <a:pt x="37775" y="87088"/>
                  </a:lnTo>
                  <a:lnTo>
                    <a:pt x="37622" y="86835"/>
                  </a:lnTo>
                  <a:lnTo>
                    <a:pt x="37899" y="86591"/>
                  </a:lnTo>
                  <a:lnTo>
                    <a:pt x="38087" y="86543"/>
                  </a:lnTo>
                  <a:lnTo>
                    <a:pt x="38546" y="86107"/>
                  </a:lnTo>
                  <a:lnTo>
                    <a:pt x="38527" y="85727"/>
                  </a:lnTo>
                  <a:lnTo>
                    <a:pt x="38337" y="85745"/>
                  </a:lnTo>
                  <a:lnTo>
                    <a:pt x="38436" y="85446"/>
                  </a:lnTo>
                  <a:lnTo>
                    <a:pt x="38917" y="85396"/>
                  </a:lnTo>
                  <a:lnTo>
                    <a:pt x="39406" y="85464"/>
                  </a:lnTo>
                  <a:lnTo>
                    <a:pt x="39582" y="84790"/>
                  </a:lnTo>
                  <a:lnTo>
                    <a:pt x="39356" y="84272"/>
                  </a:lnTo>
                  <a:lnTo>
                    <a:pt x="39262" y="82782"/>
                  </a:lnTo>
                  <a:lnTo>
                    <a:pt x="39482" y="81502"/>
                  </a:lnTo>
                  <a:lnTo>
                    <a:pt x="39326" y="82909"/>
                  </a:lnTo>
                  <a:lnTo>
                    <a:pt x="39420" y="84249"/>
                  </a:lnTo>
                  <a:lnTo>
                    <a:pt x="39634" y="84587"/>
                  </a:lnTo>
                  <a:lnTo>
                    <a:pt x="39692" y="84886"/>
                  </a:lnTo>
                  <a:lnTo>
                    <a:pt x="39404" y="85719"/>
                  </a:lnTo>
                  <a:lnTo>
                    <a:pt x="39395" y="86008"/>
                  </a:lnTo>
                  <a:lnTo>
                    <a:pt x="39542" y="86758"/>
                  </a:lnTo>
                  <a:lnTo>
                    <a:pt x="39729" y="86836"/>
                  </a:lnTo>
                  <a:lnTo>
                    <a:pt x="40129" y="86786"/>
                  </a:lnTo>
                  <a:lnTo>
                    <a:pt x="40400" y="86708"/>
                  </a:lnTo>
                  <a:lnTo>
                    <a:pt x="40485" y="86578"/>
                  </a:lnTo>
                  <a:lnTo>
                    <a:pt x="41906" y="86505"/>
                  </a:lnTo>
                  <a:lnTo>
                    <a:pt x="42801" y="86255"/>
                  </a:lnTo>
                  <a:lnTo>
                    <a:pt x="42486" y="85050"/>
                  </a:lnTo>
                  <a:lnTo>
                    <a:pt x="43296" y="84803"/>
                  </a:lnTo>
                  <a:lnTo>
                    <a:pt x="43895" y="84918"/>
                  </a:lnTo>
                  <a:lnTo>
                    <a:pt x="45136" y="85597"/>
                  </a:lnTo>
                  <a:lnTo>
                    <a:pt x="45848" y="86232"/>
                  </a:lnTo>
                  <a:lnTo>
                    <a:pt x="46312" y="86057"/>
                  </a:lnTo>
                  <a:lnTo>
                    <a:pt x="46600" y="85521"/>
                  </a:lnTo>
                  <a:lnTo>
                    <a:pt x="46547" y="84837"/>
                  </a:lnTo>
                  <a:lnTo>
                    <a:pt x="46659" y="83573"/>
                  </a:lnTo>
                  <a:lnTo>
                    <a:pt x="47166" y="82832"/>
                  </a:lnTo>
                  <a:lnTo>
                    <a:pt x="48538" y="82944"/>
                  </a:lnTo>
                  <a:lnTo>
                    <a:pt x="49439" y="82182"/>
                  </a:lnTo>
                  <a:lnTo>
                    <a:pt x="47691" y="79486"/>
                  </a:lnTo>
                  <a:lnTo>
                    <a:pt x="47552" y="79326"/>
                  </a:lnTo>
                  <a:lnTo>
                    <a:pt x="46867" y="77873"/>
                  </a:lnTo>
                  <a:lnTo>
                    <a:pt x="50303" y="76193"/>
                  </a:lnTo>
                  <a:lnTo>
                    <a:pt x="50863" y="74924"/>
                  </a:lnTo>
                  <a:lnTo>
                    <a:pt x="51877" y="75424"/>
                  </a:lnTo>
                  <a:lnTo>
                    <a:pt x="54672" y="74051"/>
                  </a:lnTo>
                  <a:lnTo>
                    <a:pt x="54617" y="73775"/>
                  </a:lnTo>
                  <a:lnTo>
                    <a:pt x="54737" y="73535"/>
                  </a:lnTo>
                  <a:lnTo>
                    <a:pt x="54890" y="73336"/>
                  </a:lnTo>
                  <a:lnTo>
                    <a:pt x="55112" y="73306"/>
                  </a:lnTo>
                  <a:lnTo>
                    <a:pt x="55251" y="72990"/>
                  </a:lnTo>
                  <a:lnTo>
                    <a:pt x="55228" y="72789"/>
                  </a:lnTo>
                  <a:lnTo>
                    <a:pt x="55003" y="72666"/>
                  </a:lnTo>
                  <a:lnTo>
                    <a:pt x="54856" y="72699"/>
                  </a:lnTo>
                  <a:lnTo>
                    <a:pt x="54558" y="73000"/>
                  </a:lnTo>
                  <a:lnTo>
                    <a:pt x="54499" y="73270"/>
                  </a:lnTo>
                  <a:lnTo>
                    <a:pt x="53953" y="73374"/>
                  </a:lnTo>
                  <a:lnTo>
                    <a:pt x="53578" y="73269"/>
                  </a:lnTo>
                  <a:lnTo>
                    <a:pt x="53432" y="73329"/>
                  </a:lnTo>
                  <a:lnTo>
                    <a:pt x="53161" y="73883"/>
                  </a:lnTo>
                  <a:lnTo>
                    <a:pt x="52553" y="74460"/>
                  </a:lnTo>
                  <a:lnTo>
                    <a:pt x="52279" y="74259"/>
                  </a:lnTo>
                  <a:lnTo>
                    <a:pt x="52088" y="73607"/>
                  </a:lnTo>
                  <a:lnTo>
                    <a:pt x="52350" y="73347"/>
                  </a:lnTo>
                  <a:lnTo>
                    <a:pt x="52542" y="73347"/>
                  </a:lnTo>
                  <a:lnTo>
                    <a:pt x="52760" y="72718"/>
                  </a:lnTo>
                  <a:lnTo>
                    <a:pt x="52441" y="71873"/>
                  </a:lnTo>
                  <a:lnTo>
                    <a:pt x="53215" y="71014"/>
                  </a:lnTo>
                  <a:lnTo>
                    <a:pt x="54008" y="69931"/>
                  </a:lnTo>
                  <a:lnTo>
                    <a:pt x="55397" y="66770"/>
                  </a:lnTo>
                  <a:lnTo>
                    <a:pt x="55825" y="66320"/>
                  </a:lnTo>
                  <a:lnTo>
                    <a:pt x="56047" y="66275"/>
                  </a:lnTo>
                  <a:lnTo>
                    <a:pt x="56496" y="65868"/>
                  </a:lnTo>
                  <a:lnTo>
                    <a:pt x="56263" y="62185"/>
                  </a:lnTo>
                  <a:lnTo>
                    <a:pt x="55706" y="61731"/>
                  </a:lnTo>
                  <a:lnTo>
                    <a:pt x="55281" y="60875"/>
                  </a:lnTo>
                  <a:lnTo>
                    <a:pt x="55811" y="59573"/>
                  </a:lnTo>
                  <a:lnTo>
                    <a:pt x="56062" y="59306"/>
                  </a:lnTo>
                  <a:lnTo>
                    <a:pt x="55842" y="56055"/>
                  </a:lnTo>
                  <a:lnTo>
                    <a:pt x="55818" y="54150"/>
                  </a:lnTo>
                  <a:lnTo>
                    <a:pt x="54878" y="53253"/>
                  </a:lnTo>
                  <a:lnTo>
                    <a:pt x="54716" y="52929"/>
                  </a:lnTo>
                  <a:lnTo>
                    <a:pt x="54546" y="52334"/>
                  </a:lnTo>
                  <a:lnTo>
                    <a:pt x="54197" y="51665"/>
                  </a:lnTo>
                  <a:lnTo>
                    <a:pt x="53408" y="50444"/>
                  </a:lnTo>
                  <a:lnTo>
                    <a:pt x="52507" y="48720"/>
                  </a:lnTo>
                  <a:lnTo>
                    <a:pt x="51890" y="48472"/>
                  </a:lnTo>
                  <a:lnTo>
                    <a:pt x="48696" y="49403"/>
                  </a:lnTo>
                  <a:lnTo>
                    <a:pt x="48214" y="49090"/>
                  </a:lnTo>
                  <a:lnTo>
                    <a:pt x="48015" y="48856"/>
                  </a:lnTo>
                  <a:lnTo>
                    <a:pt x="47993" y="48655"/>
                  </a:lnTo>
                  <a:lnTo>
                    <a:pt x="47425" y="48067"/>
                  </a:lnTo>
                  <a:lnTo>
                    <a:pt x="46676" y="47635"/>
                  </a:lnTo>
                  <a:lnTo>
                    <a:pt x="46213" y="47542"/>
                  </a:lnTo>
                  <a:lnTo>
                    <a:pt x="45913" y="47698"/>
                  </a:lnTo>
                  <a:lnTo>
                    <a:pt x="45769" y="47873"/>
                  </a:lnTo>
                  <a:lnTo>
                    <a:pt x="44250" y="47799"/>
                  </a:lnTo>
                  <a:lnTo>
                    <a:pt x="43521" y="47304"/>
                  </a:lnTo>
                  <a:lnTo>
                    <a:pt x="43083" y="46649"/>
                  </a:lnTo>
                  <a:lnTo>
                    <a:pt x="42910" y="46448"/>
                  </a:lnTo>
                  <a:lnTo>
                    <a:pt x="42762" y="46420"/>
                  </a:lnTo>
                  <a:lnTo>
                    <a:pt x="41422" y="46787"/>
                  </a:lnTo>
                  <a:lnTo>
                    <a:pt x="40637" y="46662"/>
                  </a:lnTo>
                  <a:lnTo>
                    <a:pt x="40290" y="46387"/>
                  </a:lnTo>
                  <a:lnTo>
                    <a:pt x="39973" y="46476"/>
                  </a:lnTo>
                  <a:lnTo>
                    <a:pt x="38673" y="46449"/>
                  </a:lnTo>
                  <a:lnTo>
                    <a:pt x="38905" y="46280"/>
                  </a:lnTo>
                  <a:lnTo>
                    <a:pt x="39076" y="45787"/>
                  </a:lnTo>
                  <a:lnTo>
                    <a:pt x="39123" y="45412"/>
                  </a:lnTo>
                  <a:lnTo>
                    <a:pt x="39118" y="44989"/>
                  </a:lnTo>
                  <a:lnTo>
                    <a:pt x="38899" y="44427"/>
                  </a:lnTo>
                  <a:lnTo>
                    <a:pt x="38531" y="44107"/>
                  </a:lnTo>
                  <a:lnTo>
                    <a:pt x="37791" y="43745"/>
                  </a:lnTo>
                  <a:lnTo>
                    <a:pt x="36036" y="43471"/>
                  </a:lnTo>
                  <a:lnTo>
                    <a:pt x="35526" y="43383"/>
                  </a:lnTo>
                  <a:lnTo>
                    <a:pt x="35152" y="43090"/>
                  </a:lnTo>
                  <a:lnTo>
                    <a:pt x="35074" y="42947"/>
                  </a:lnTo>
                  <a:lnTo>
                    <a:pt x="35001" y="42676"/>
                  </a:lnTo>
                  <a:lnTo>
                    <a:pt x="35134" y="41125"/>
                  </a:lnTo>
                  <a:lnTo>
                    <a:pt x="35467" y="40349"/>
                  </a:lnTo>
                  <a:lnTo>
                    <a:pt x="36336" y="39092"/>
                  </a:lnTo>
                  <a:lnTo>
                    <a:pt x="36595" y="38079"/>
                  </a:lnTo>
                  <a:lnTo>
                    <a:pt x="37371" y="36898"/>
                  </a:lnTo>
                  <a:lnTo>
                    <a:pt x="37442" y="36404"/>
                  </a:lnTo>
                  <a:lnTo>
                    <a:pt x="37199" y="36158"/>
                  </a:lnTo>
                  <a:lnTo>
                    <a:pt x="35357" y="35320"/>
                  </a:lnTo>
                  <a:lnTo>
                    <a:pt x="33440" y="34836"/>
                  </a:lnTo>
                  <a:lnTo>
                    <a:pt x="32700" y="34382"/>
                  </a:lnTo>
                  <a:lnTo>
                    <a:pt x="31662" y="34327"/>
                  </a:lnTo>
                  <a:lnTo>
                    <a:pt x="31389" y="34176"/>
                  </a:lnTo>
                  <a:lnTo>
                    <a:pt x="31264" y="33897"/>
                  </a:lnTo>
                  <a:lnTo>
                    <a:pt x="31200" y="33483"/>
                  </a:lnTo>
                  <a:lnTo>
                    <a:pt x="31261" y="33124"/>
                  </a:lnTo>
                  <a:lnTo>
                    <a:pt x="31432" y="32807"/>
                  </a:lnTo>
                  <a:lnTo>
                    <a:pt x="31822" y="32421"/>
                  </a:lnTo>
                  <a:lnTo>
                    <a:pt x="33274" y="31631"/>
                  </a:lnTo>
                  <a:lnTo>
                    <a:pt x="33541" y="31382"/>
                  </a:lnTo>
                  <a:lnTo>
                    <a:pt x="33610" y="31233"/>
                  </a:lnTo>
                  <a:lnTo>
                    <a:pt x="33663" y="30878"/>
                  </a:lnTo>
                  <a:lnTo>
                    <a:pt x="33539" y="30298"/>
                  </a:lnTo>
                  <a:lnTo>
                    <a:pt x="33382" y="29893"/>
                  </a:lnTo>
                  <a:lnTo>
                    <a:pt x="33060" y="29449"/>
                  </a:lnTo>
                  <a:lnTo>
                    <a:pt x="32170" y="28962"/>
                  </a:lnTo>
                  <a:lnTo>
                    <a:pt x="31813" y="28884"/>
                  </a:lnTo>
                  <a:lnTo>
                    <a:pt x="31412" y="29066"/>
                  </a:lnTo>
                  <a:lnTo>
                    <a:pt x="30716" y="29635"/>
                  </a:lnTo>
                  <a:lnTo>
                    <a:pt x="30181" y="30341"/>
                  </a:lnTo>
                  <a:lnTo>
                    <a:pt x="29953" y="30906"/>
                  </a:lnTo>
                  <a:lnTo>
                    <a:pt x="29868" y="31410"/>
                  </a:lnTo>
                  <a:lnTo>
                    <a:pt x="29988" y="34216"/>
                  </a:lnTo>
                  <a:lnTo>
                    <a:pt x="29926" y="34635"/>
                  </a:lnTo>
                  <a:lnTo>
                    <a:pt x="29846" y="34783"/>
                  </a:lnTo>
                  <a:lnTo>
                    <a:pt x="29517" y="34968"/>
                  </a:lnTo>
                  <a:lnTo>
                    <a:pt x="29053" y="35093"/>
                  </a:lnTo>
                  <a:lnTo>
                    <a:pt x="28249" y="35063"/>
                  </a:lnTo>
                  <a:lnTo>
                    <a:pt x="27737" y="34778"/>
                  </a:lnTo>
                  <a:lnTo>
                    <a:pt x="27133" y="34089"/>
                  </a:lnTo>
                  <a:lnTo>
                    <a:pt x="26652" y="33309"/>
                  </a:lnTo>
                  <a:lnTo>
                    <a:pt x="26893" y="32835"/>
                  </a:lnTo>
                  <a:lnTo>
                    <a:pt x="27393" y="32159"/>
                  </a:lnTo>
                  <a:lnTo>
                    <a:pt x="27570" y="31685"/>
                  </a:lnTo>
                  <a:lnTo>
                    <a:pt x="27664" y="30999"/>
                  </a:lnTo>
                  <a:lnTo>
                    <a:pt x="28133" y="30144"/>
                  </a:lnTo>
                  <a:lnTo>
                    <a:pt x="28165" y="29444"/>
                  </a:lnTo>
                  <a:lnTo>
                    <a:pt x="28095" y="28875"/>
                  </a:lnTo>
                  <a:lnTo>
                    <a:pt x="27887" y="28112"/>
                  </a:lnTo>
                  <a:lnTo>
                    <a:pt x="27569" y="27511"/>
                  </a:lnTo>
                  <a:lnTo>
                    <a:pt x="25917" y="26201"/>
                  </a:lnTo>
                  <a:lnTo>
                    <a:pt x="24611" y="25578"/>
                  </a:lnTo>
                  <a:lnTo>
                    <a:pt x="23341" y="25197"/>
                  </a:lnTo>
                  <a:lnTo>
                    <a:pt x="23101" y="25017"/>
                  </a:lnTo>
                  <a:lnTo>
                    <a:pt x="22988" y="24801"/>
                  </a:lnTo>
                  <a:lnTo>
                    <a:pt x="22861" y="24135"/>
                  </a:lnTo>
                  <a:lnTo>
                    <a:pt x="23099" y="23390"/>
                  </a:lnTo>
                  <a:lnTo>
                    <a:pt x="23488" y="22717"/>
                  </a:lnTo>
                  <a:lnTo>
                    <a:pt x="24836" y="21077"/>
                  </a:lnTo>
                  <a:lnTo>
                    <a:pt x="24793" y="20729"/>
                  </a:lnTo>
                  <a:lnTo>
                    <a:pt x="24387" y="20316"/>
                  </a:lnTo>
                  <a:lnTo>
                    <a:pt x="24048" y="20189"/>
                  </a:lnTo>
                  <a:lnTo>
                    <a:pt x="23065" y="20180"/>
                  </a:lnTo>
                  <a:lnTo>
                    <a:pt x="22634" y="20188"/>
                  </a:lnTo>
                  <a:lnTo>
                    <a:pt x="21903" y="20336"/>
                  </a:lnTo>
                  <a:lnTo>
                    <a:pt x="21245" y="20683"/>
                  </a:lnTo>
                  <a:lnTo>
                    <a:pt x="20663" y="21188"/>
                  </a:lnTo>
                  <a:lnTo>
                    <a:pt x="19627" y="22412"/>
                  </a:lnTo>
                  <a:lnTo>
                    <a:pt x="19322" y="22537"/>
                  </a:lnTo>
                  <a:lnTo>
                    <a:pt x="18710" y="22427"/>
                  </a:lnTo>
                  <a:lnTo>
                    <a:pt x="18397" y="22273"/>
                  </a:lnTo>
                  <a:lnTo>
                    <a:pt x="18146" y="21931"/>
                  </a:lnTo>
                  <a:lnTo>
                    <a:pt x="18041" y="21381"/>
                  </a:lnTo>
                  <a:lnTo>
                    <a:pt x="18614" y="19339"/>
                  </a:lnTo>
                  <a:lnTo>
                    <a:pt x="20055" y="17079"/>
                  </a:lnTo>
                  <a:lnTo>
                    <a:pt x="20210" y="16575"/>
                  </a:lnTo>
                  <a:lnTo>
                    <a:pt x="20246" y="15640"/>
                  </a:lnTo>
                  <a:lnTo>
                    <a:pt x="20331" y="15382"/>
                  </a:lnTo>
                  <a:lnTo>
                    <a:pt x="20508" y="15161"/>
                  </a:lnTo>
                  <a:lnTo>
                    <a:pt x="21352" y="14841"/>
                  </a:lnTo>
                  <a:lnTo>
                    <a:pt x="21549" y="14676"/>
                  </a:lnTo>
                  <a:lnTo>
                    <a:pt x="21608" y="14491"/>
                  </a:lnTo>
                  <a:lnTo>
                    <a:pt x="21052" y="13821"/>
                  </a:lnTo>
                  <a:lnTo>
                    <a:pt x="21043" y="13690"/>
                  </a:lnTo>
                  <a:lnTo>
                    <a:pt x="20979" y="13553"/>
                  </a:lnTo>
                  <a:lnTo>
                    <a:pt x="21387" y="13598"/>
                  </a:lnTo>
                  <a:lnTo>
                    <a:pt x="21198" y="13401"/>
                  </a:lnTo>
                  <a:lnTo>
                    <a:pt x="21229" y="13088"/>
                  </a:lnTo>
                  <a:lnTo>
                    <a:pt x="21827" y="12191"/>
                  </a:lnTo>
                  <a:lnTo>
                    <a:pt x="23029" y="11740"/>
                  </a:lnTo>
                  <a:lnTo>
                    <a:pt x="23972" y="11836"/>
                  </a:lnTo>
                  <a:lnTo>
                    <a:pt x="24131" y="12060"/>
                  </a:lnTo>
                  <a:lnTo>
                    <a:pt x="24448" y="12968"/>
                  </a:lnTo>
                  <a:lnTo>
                    <a:pt x="24565" y="13128"/>
                  </a:lnTo>
                  <a:lnTo>
                    <a:pt x="24984" y="13351"/>
                  </a:lnTo>
                  <a:lnTo>
                    <a:pt x="25626" y="13269"/>
                  </a:lnTo>
                  <a:lnTo>
                    <a:pt x="25573" y="13492"/>
                  </a:lnTo>
                  <a:lnTo>
                    <a:pt x="25735" y="13511"/>
                  </a:lnTo>
                  <a:lnTo>
                    <a:pt x="25833" y="13660"/>
                  </a:lnTo>
                  <a:lnTo>
                    <a:pt x="26079" y="14277"/>
                  </a:lnTo>
                  <a:lnTo>
                    <a:pt x="26271" y="14553"/>
                  </a:lnTo>
                  <a:lnTo>
                    <a:pt x="26543" y="14705"/>
                  </a:lnTo>
                  <a:lnTo>
                    <a:pt x="26780" y="14731"/>
                  </a:lnTo>
                  <a:lnTo>
                    <a:pt x="28214" y="14351"/>
                  </a:lnTo>
                  <a:lnTo>
                    <a:pt x="28542" y="14024"/>
                  </a:lnTo>
                  <a:lnTo>
                    <a:pt x="28644" y="13555"/>
                  </a:lnTo>
                  <a:lnTo>
                    <a:pt x="28493" y="12717"/>
                  </a:lnTo>
                  <a:lnTo>
                    <a:pt x="28565" y="12230"/>
                  </a:lnTo>
                  <a:lnTo>
                    <a:pt x="28810" y="11895"/>
                  </a:lnTo>
                  <a:lnTo>
                    <a:pt x="29187" y="11683"/>
                  </a:lnTo>
                  <a:lnTo>
                    <a:pt x="29381" y="11638"/>
                  </a:lnTo>
                  <a:lnTo>
                    <a:pt x="30319" y="12010"/>
                  </a:lnTo>
                  <a:lnTo>
                    <a:pt x="30674" y="12032"/>
                  </a:lnTo>
                  <a:lnTo>
                    <a:pt x="32297" y="11448"/>
                  </a:lnTo>
                  <a:lnTo>
                    <a:pt x="33765" y="11385"/>
                  </a:lnTo>
                  <a:lnTo>
                    <a:pt x="34176" y="11505"/>
                  </a:lnTo>
                  <a:lnTo>
                    <a:pt x="34458" y="11389"/>
                  </a:lnTo>
                  <a:lnTo>
                    <a:pt x="34973" y="10757"/>
                  </a:lnTo>
                  <a:lnTo>
                    <a:pt x="34898" y="9186"/>
                  </a:lnTo>
                  <a:lnTo>
                    <a:pt x="34600" y="8911"/>
                  </a:lnTo>
                  <a:lnTo>
                    <a:pt x="34604" y="8300"/>
                  </a:lnTo>
                  <a:lnTo>
                    <a:pt x="34861" y="7537"/>
                  </a:lnTo>
                  <a:lnTo>
                    <a:pt x="35073" y="5606"/>
                  </a:lnTo>
                  <a:lnTo>
                    <a:pt x="34975" y="5237"/>
                  </a:lnTo>
                  <a:lnTo>
                    <a:pt x="34745" y="4750"/>
                  </a:lnTo>
                  <a:lnTo>
                    <a:pt x="35671" y="4367"/>
                  </a:lnTo>
                  <a:lnTo>
                    <a:pt x="36400" y="3947"/>
                  </a:lnTo>
                  <a:lnTo>
                    <a:pt x="36751" y="3653"/>
                  </a:lnTo>
                  <a:lnTo>
                    <a:pt x="37714" y="3449"/>
                  </a:lnTo>
                  <a:lnTo>
                    <a:pt x="37906" y="3475"/>
                  </a:lnTo>
                  <a:lnTo>
                    <a:pt x="38401" y="3780"/>
                  </a:lnTo>
                  <a:lnTo>
                    <a:pt x="39579" y="3838"/>
                  </a:lnTo>
                  <a:lnTo>
                    <a:pt x="41094" y="4359"/>
                  </a:lnTo>
                  <a:lnTo>
                    <a:pt x="41164" y="2502"/>
                  </a:lnTo>
                  <a:lnTo>
                    <a:pt x="41360" y="1943"/>
                  </a:lnTo>
                  <a:lnTo>
                    <a:pt x="41829" y="1984"/>
                  </a:lnTo>
                  <a:lnTo>
                    <a:pt x="43052" y="1757"/>
                  </a:lnTo>
                  <a:lnTo>
                    <a:pt x="43279" y="1615"/>
                  </a:lnTo>
                  <a:lnTo>
                    <a:pt x="43271" y="1213"/>
                  </a:lnTo>
                  <a:lnTo>
                    <a:pt x="44476" y="655"/>
                  </a:lnTo>
                  <a:lnTo>
                    <a:pt x="46568" y="0"/>
                  </a:lnTo>
                  <a:lnTo>
                    <a:pt x="46772" y="386"/>
                  </a:lnTo>
                  <a:lnTo>
                    <a:pt x="47210" y="412"/>
                  </a:lnTo>
                  <a:lnTo>
                    <a:pt x="47426" y="337"/>
                  </a:lnTo>
                  <a:lnTo>
                    <a:pt x="48415" y="282"/>
                  </a:lnTo>
                  <a:lnTo>
                    <a:pt x="49378" y="707"/>
                  </a:lnTo>
                  <a:lnTo>
                    <a:pt x="49850" y="774"/>
                  </a:lnTo>
                  <a:lnTo>
                    <a:pt x="50847" y="751"/>
                  </a:lnTo>
                  <a:lnTo>
                    <a:pt x="51129" y="3892"/>
                  </a:lnTo>
                  <a:lnTo>
                    <a:pt x="53131" y="5499"/>
                  </a:lnTo>
                  <a:lnTo>
                    <a:pt x="60300" y="11147"/>
                  </a:lnTo>
                  <a:lnTo>
                    <a:pt x="60262" y="11396"/>
                  </a:lnTo>
                  <a:lnTo>
                    <a:pt x="59919" y="11935"/>
                  </a:lnTo>
                  <a:lnTo>
                    <a:pt x="59617" y="11984"/>
                  </a:lnTo>
                  <a:lnTo>
                    <a:pt x="58965" y="12368"/>
                  </a:lnTo>
                  <a:lnTo>
                    <a:pt x="58927" y="12777"/>
                  </a:lnTo>
                  <a:lnTo>
                    <a:pt x="58599" y="13134"/>
                  </a:lnTo>
                  <a:lnTo>
                    <a:pt x="58437" y="13097"/>
                  </a:lnTo>
                  <a:lnTo>
                    <a:pt x="58270" y="12788"/>
                  </a:lnTo>
                  <a:lnTo>
                    <a:pt x="58104" y="12677"/>
                  </a:lnTo>
                  <a:lnTo>
                    <a:pt x="57640" y="12643"/>
                  </a:lnTo>
                  <a:lnTo>
                    <a:pt x="57320" y="12833"/>
                  </a:lnTo>
                  <a:lnTo>
                    <a:pt x="57342" y="13019"/>
                  </a:lnTo>
                  <a:lnTo>
                    <a:pt x="58026" y="13726"/>
                  </a:lnTo>
                  <a:lnTo>
                    <a:pt x="57885" y="13937"/>
                  </a:lnTo>
                  <a:lnTo>
                    <a:pt x="57892" y="14203"/>
                  </a:lnTo>
                  <a:lnTo>
                    <a:pt x="57713" y="14415"/>
                  </a:lnTo>
                  <a:lnTo>
                    <a:pt x="57505" y="14301"/>
                  </a:lnTo>
                  <a:lnTo>
                    <a:pt x="57120" y="14437"/>
                  </a:lnTo>
                  <a:lnTo>
                    <a:pt x="56985" y="14716"/>
                  </a:lnTo>
                  <a:lnTo>
                    <a:pt x="56988" y="14951"/>
                  </a:lnTo>
                  <a:lnTo>
                    <a:pt x="57128" y="15062"/>
                  </a:lnTo>
                  <a:lnTo>
                    <a:pt x="57313" y="14861"/>
                  </a:lnTo>
                  <a:lnTo>
                    <a:pt x="57759" y="14861"/>
                  </a:lnTo>
                  <a:lnTo>
                    <a:pt x="57890" y="15070"/>
                  </a:lnTo>
                  <a:lnTo>
                    <a:pt x="57547" y="15818"/>
                  </a:lnTo>
                  <a:lnTo>
                    <a:pt x="57559" y="15970"/>
                  </a:lnTo>
                  <a:lnTo>
                    <a:pt x="57917" y="16093"/>
                  </a:lnTo>
                  <a:lnTo>
                    <a:pt x="59015" y="16807"/>
                  </a:lnTo>
                  <a:lnTo>
                    <a:pt x="59192" y="16949"/>
                  </a:lnTo>
                  <a:lnTo>
                    <a:pt x="59298" y="17150"/>
                  </a:lnTo>
                  <a:lnTo>
                    <a:pt x="59275" y="17328"/>
                  </a:lnTo>
                  <a:lnTo>
                    <a:pt x="59022" y="17574"/>
                  </a:lnTo>
                  <a:lnTo>
                    <a:pt x="58694" y="17682"/>
                  </a:lnTo>
                  <a:lnTo>
                    <a:pt x="58344" y="17920"/>
                  </a:lnTo>
                  <a:lnTo>
                    <a:pt x="58215" y="18069"/>
                  </a:lnTo>
                  <a:lnTo>
                    <a:pt x="58174" y="18408"/>
                  </a:lnTo>
                  <a:lnTo>
                    <a:pt x="58359" y="18456"/>
                  </a:lnTo>
                  <a:lnTo>
                    <a:pt x="58898" y="18329"/>
                  </a:lnTo>
                  <a:lnTo>
                    <a:pt x="59200" y="18359"/>
                  </a:lnTo>
                  <a:lnTo>
                    <a:pt x="59713" y="18586"/>
                  </a:lnTo>
                  <a:lnTo>
                    <a:pt x="60079" y="18943"/>
                  </a:lnTo>
                  <a:lnTo>
                    <a:pt x="60297" y="19033"/>
                  </a:lnTo>
                  <a:lnTo>
                    <a:pt x="60463" y="18988"/>
                  </a:lnTo>
                  <a:lnTo>
                    <a:pt x="60761" y="18679"/>
                  </a:lnTo>
                  <a:lnTo>
                    <a:pt x="60935" y="18381"/>
                  </a:lnTo>
                  <a:lnTo>
                    <a:pt x="61421" y="18251"/>
                  </a:lnTo>
                  <a:lnTo>
                    <a:pt x="61704" y="18549"/>
                  </a:lnTo>
                  <a:lnTo>
                    <a:pt x="61659" y="18679"/>
                  </a:lnTo>
                  <a:lnTo>
                    <a:pt x="61052" y="19207"/>
                  </a:lnTo>
                  <a:lnTo>
                    <a:pt x="60886" y="19576"/>
                  </a:lnTo>
                  <a:lnTo>
                    <a:pt x="60889" y="19751"/>
                  </a:lnTo>
                  <a:lnTo>
                    <a:pt x="61123" y="19907"/>
                  </a:lnTo>
                  <a:lnTo>
                    <a:pt x="61523" y="19472"/>
                  </a:lnTo>
                  <a:lnTo>
                    <a:pt x="61847" y="19360"/>
                  </a:lnTo>
                  <a:lnTo>
                    <a:pt x="62160" y="19416"/>
                  </a:lnTo>
                  <a:lnTo>
                    <a:pt x="62228" y="19687"/>
                  </a:lnTo>
                  <a:lnTo>
                    <a:pt x="62058" y="19810"/>
                  </a:lnTo>
                  <a:lnTo>
                    <a:pt x="61598" y="19911"/>
                  </a:lnTo>
                  <a:lnTo>
                    <a:pt x="61406" y="20056"/>
                  </a:lnTo>
                  <a:lnTo>
                    <a:pt x="61410" y="20465"/>
                  </a:lnTo>
                  <a:lnTo>
                    <a:pt x="61893" y="20726"/>
                  </a:lnTo>
                  <a:lnTo>
                    <a:pt x="61976" y="20915"/>
                  </a:lnTo>
                  <a:lnTo>
                    <a:pt x="61968" y="21098"/>
                  </a:lnTo>
                  <a:lnTo>
                    <a:pt x="61832" y="21306"/>
                  </a:lnTo>
                  <a:lnTo>
                    <a:pt x="61286" y="21455"/>
                  </a:lnTo>
                  <a:lnTo>
                    <a:pt x="61229" y="21950"/>
                  </a:lnTo>
                  <a:lnTo>
                    <a:pt x="61610" y="21756"/>
                  </a:lnTo>
                  <a:lnTo>
                    <a:pt x="61859" y="21875"/>
                  </a:lnTo>
                  <a:lnTo>
                    <a:pt x="61881" y="22147"/>
                  </a:lnTo>
                  <a:lnTo>
                    <a:pt x="61651" y="22694"/>
                  </a:lnTo>
                  <a:lnTo>
                    <a:pt x="61715" y="23025"/>
                  </a:lnTo>
                  <a:lnTo>
                    <a:pt x="61984" y="23231"/>
                  </a:lnTo>
                  <a:lnTo>
                    <a:pt x="62316" y="23213"/>
                  </a:lnTo>
                  <a:lnTo>
                    <a:pt x="62594" y="23332"/>
                  </a:lnTo>
                  <a:lnTo>
                    <a:pt x="62877" y="23589"/>
                  </a:lnTo>
                  <a:lnTo>
                    <a:pt x="62911" y="23805"/>
                  </a:lnTo>
                  <a:lnTo>
                    <a:pt x="62824" y="23991"/>
                  </a:lnTo>
                  <a:lnTo>
                    <a:pt x="61942" y="24415"/>
                  </a:lnTo>
                  <a:lnTo>
                    <a:pt x="62029" y="24638"/>
                  </a:lnTo>
                  <a:lnTo>
                    <a:pt x="62632" y="24832"/>
                  </a:lnTo>
                  <a:lnTo>
                    <a:pt x="62632" y="25021"/>
                  </a:lnTo>
                  <a:lnTo>
                    <a:pt x="61739" y="26451"/>
                  </a:lnTo>
                  <a:lnTo>
                    <a:pt x="61384" y="26436"/>
                  </a:lnTo>
                  <a:lnTo>
                    <a:pt x="61143" y="26652"/>
                  </a:lnTo>
                  <a:lnTo>
                    <a:pt x="61256" y="28140"/>
                  </a:lnTo>
                  <a:lnTo>
                    <a:pt x="60006" y="28944"/>
                  </a:lnTo>
                  <a:lnTo>
                    <a:pt x="59757" y="29201"/>
                  </a:lnTo>
                  <a:lnTo>
                    <a:pt x="63321" y="35676"/>
                  </a:lnTo>
                  <a:lnTo>
                    <a:pt x="63686" y="35788"/>
                  </a:lnTo>
                  <a:lnTo>
                    <a:pt x="64458" y="36628"/>
                  </a:lnTo>
                  <a:lnTo>
                    <a:pt x="64905" y="37448"/>
                  </a:lnTo>
                  <a:lnTo>
                    <a:pt x="65146" y="37921"/>
                  </a:lnTo>
                  <a:lnTo>
                    <a:pt x="65138" y="38055"/>
                  </a:lnTo>
                  <a:lnTo>
                    <a:pt x="64999" y="38405"/>
                  </a:lnTo>
                  <a:lnTo>
                    <a:pt x="64799" y="38588"/>
                  </a:lnTo>
                  <a:lnTo>
                    <a:pt x="65040" y="39042"/>
                  </a:lnTo>
                  <a:lnTo>
                    <a:pt x="66952" y="37068"/>
                  </a:lnTo>
                  <a:lnTo>
                    <a:pt x="67299" y="36707"/>
                  </a:lnTo>
                  <a:lnTo>
                    <a:pt x="70456" y="34491"/>
                  </a:lnTo>
                  <a:lnTo>
                    <a:pt x="71364" y="33468"/>
                  </a:lnTo>
                  <a:lnTo>
                    <a:pt x="76198" y="27545"/>
                  </a:lnTo>
                  <a:lnTo>
                    <a:pt x="78877" y="24408"/>
                  </a:lnTo>
                  <a:lnTo>
                    <a:pt x="79005" y="24813"/>
                  </a:lnTo>
                  <a:lnTo>
                    <a:pt x="78960" y="25598"/>
                  </a:lnTo>
                  <a:lnTo>
                    <a:pt x="78813" y="26834"/>
                  </a:lnTo>
                  <a:lnTo>
                    <a:pt x="79544" y="27251"/>
                  </a:lnTo>
                  <a:lnTo>
                    <a:pt x="80003" y="27824"/>
                  </a:lnTo>
                  <a:lnTo>
                    <a:pt x="79491" y="29569"/>
                  </a:lnTo>
                  <a:lnTo>
                    <a:pt x="79110" y="30369"/>
                  </a:lnTo>
                  <a:lnTo>
                    <a:pt x="78522" y="31352"/>
                  </a:lnTo>
                  <a:lnTo>
                    <a:pt x="78639" y="31553"/>
                  </a:lnTo>
                  <a:lnTo>
                    <a:pt x="79336" y="31698"/>
                  </a:lnTo>
                  <a:lnTo>
                    <a:pt x="79505" y="31609"/>
                  </a:lnTo>
                  <a:lnTo>
                    <a:pt x="80308" y="31497"/>
                  </a:lnTo>
                  <a:lnTo>
                    <a:pt x="81532" y="31650"/>
                  </a:lnTo>
                  <a:lnTo>
                    <a:pt x="82376" y="31502"/>
                  </a:lnTo>
                  <a:lnTo>
                    <a:pt x="82688" y="30973"/>
                  </a:lnTo>
                  <a:lnTo>
                    <a:pt x="82677" y="30326"/>
                  </a:lnTo>
                  <a:lnTo>
                    <a:pt x="82656" y="30157"/>
                  </a:lnTo>
                  <a:lnTo>
                    <a:pt x="82323" y="29728"/>
                  </a:lnTo>
                  <a:lnTo>
                    <a:pt x="81043" y="29075"/>
                  </a:lnTo>
                  <a:lnTo>
                    <a:pt x="80671" y="28661"/>
                  </a:lnTo>
                  <a:lnTo>
                    <a:pt x="80513" y="28359"/>
                  </a:lnTo>
                  <a:lnTo>
                    <a:pt x="79953" y="26482"/>
                  </a:lnTo>
                  <a:lnTo>
                    <a:pt x="79745" y="24736"/>
                  </a:lnTo>
                  <a:lnTo>
                    <a:pt x="79651" y="24558"/>
                  </a:lnTo>
                  <a:lnTo>
                    <a:pt x="79215" y="24286"/>
                  </a:lnTo>
                  <a:lnTo>
                    <a:pt x="79578" y="24285"/>
                  </a:lnTo>
                  <a:lnTo>
                    <a:pt x="79759" y="24598"/>
                  </a:lnTo>
                  <a:lnTo>
                    <a:pt x="79951" y="25878"/>
                  </a:lnTo>
                  <a:lnTo>
                    <a:pt x="80034" y="26030"/>
                  </a:lnTo>
                  <a:lnTo>
                    <a:pt x="80648" y="25807"/>
                  </a:lnTo>
                  <a:lnTo>
                    <a:pt x="80885" y="26112"/>
                  </a:lnTo>
                  <a:lnTo>
                    <a:pt x="80927" y="26406"/>
                  </a:lnTo>
                  <a:lnTo>
                    <a:pt x="82264" y="26556"/>
                  </a:lnTo>
                  <a:lnTo>
                    <a:pt x="82558" y="26463"/>
                  </a:lnTo>
                  <a:lnTo>
                    <a:pt x="83425" y="25711"/>
                  </a:lnTo>
                  <a:lnTo>
                    <a:pt x="84319" y="24800"/>
                  </a:lnTo>
                  <a:lnTo>
                    <a:pt x="84443" y="24610"/>
                  </a:lnTo>
                  <a:lnTo>
                    <a:pt x="84621" y="24205"/>
                  </a:lnTo>
                  <a:lnTo>
                    <a:pt x="85809" y="23539"/>
                  </a:lnTo>
                  <a:lnTo>
                    <a:pt x="86532" y="23648"/>
                  </a:lnTo>
                  <a:lnTo>
                    <a:pt x="88074" y="23696"/>
                  </a:lnTo>
                  <a:lnTo>
                    <a:pt x="88353" y="24208"/>
                  </a:lnTo>
                  <a:lnTo>
                    <a:pt x="89187" y="27066"/>
                  </a:lnTo>
                  <a:lnTo>
                    <a:pt x="90593" y="27356"/>
                  </a:lnTo>
                  <a:lnTo>
                    <a:pt x="90446" y="27758"/>
                  </a:lnTo>
                  <a:lnTo>
                    <a:pt x="90058" y="28152"/>
                  </a:lnTo>
                  <a:lnTo>
                    <a:pt x="89708" y="28368"/>
                  </a:lnTo>
                  <a:lnTo>
                    <a:pt x="88183" y="28573"/>
                  </a:lnTo>
                  <a:lnTo>
                    <a:pt x="87116" y="29478"/>
                  </a:lnTo>
                  <a:lnTo>
                    <a:pt x="87071" y="30014"/>
                  </a:lnTo>
                  <a:lnTo>
                    <a:pt x="87200" y="30915"/>
                  </a:lnTo>
                  <a:lnTo>
                    <a:pt x="87343" y="30929"/>
                  </a:lnTo>
                  <a:lnTo>
                    <a:pt x="87694" y="31532"/>
                  </a:lnTo>
                  <a:lnTo>
                    <a:pt x="87818" y="32183"/>
                  </a:lnTo>
                  <a:lnTo>
                    <a:pt x="88516" y="32972"/>
                  </a:lnTo>
                  <a:lnTo>
                    <a:pt x="91615" y="34109"/>
                  </a:lnTo>
                  <a:lnTo>
                    <a:pt x="92515" y="34128"/>
                  </a:lnTo>
                  <a:lnTo>
                    <a:pt x="92851" y="34753"/>
                  </a:lnTo>
                  <a:lnTo>
                    <a:pt x="92978" y="34818"/>
                  </a:lnTo>
                  <a:lnTo>
                    <a:pt x="94274" y="35140"/>
                  </a:lnTo>
                  <a:lnTo>
                    <a:pt x="95919" y="35881"/>
                  </a:lnTo>
                  <a:lnTo>
                    <a:pt x="96612" y="37261"/>
                  </a:lnTo>
                  <a:lnTo>
                    <a:pt x="97143" y="37206"/>
                  </a:lnTo>
                  <a:lnTo>
                    <a:pt x="97346" y="36986"/>
                  </a:lnTo>
                  <a:lnTo>
                    <a:pt x="97862" y="36819"/>
                  </a:lnTo>
                  <a:lnTo>
                    <a:pt x="98494" y="36975"/>
                  </a:lnTo>
                  <a:lnTo>
                    <a:pt x="98517" y="37396"/>
                  </a:lnTo>
                  <a:lnTo>
                    <a:pt x="99104" y="37831"/>
                  </a:lnTo>
                  <a:lnTo>
                    <a:pt x="99751" y="38085"/>
                  </a:lnTo>
                  <a:lnTo>
                    <a:pt x="100639" y="38290"/>
                  </a:lnTo>
                  <a:lnTo>
                    <a:pt x="101302" y="38595"/>
                  </a:lnTo>
                  <a:lnTo>
                    <a:pt x="101983" y="39116"/>
                  </a:lnTo>
                  <a:lnTo>
                    <a:pt x="102739" y="40084"/>
                  </a:lnTo>
                  <a:lnTo>
                    <a:pt x="103034" y="40783"/>
                  </a:lnTo>
                  <a:lnTo>
                    <a:pt x="102985" y="41814"/>
                  </a:lnTo>
                  <a:lnTo>
                    <a:pt x="102762" y="42860"/>
                  </a:lnTo>
                  <a:lnTo>
                    <a:pt x="102003" y="43716"/>
                  </a:lnTo>
                  <a:lnTo>
                    <a:pt x="100825" y="43380"/>
                  </a:lnTo>
                  <a:lnTo>
                    <a:pt x="100385" y="43149"/>
                  </a:lnTo>
                  <a:lnTo>
                    <a:pt x="100227" y="42971"/>
                  </a:lnTo>
                  <a:lnTo>
                    <a:pt x="97928" y="42654"/>
                  </a:lnTo>
                  <a:lnTo>
                    <a:pt x="97585" y="42977"/>
                  </a:lnTo>
                  <a:lnTo>
                    <a:pt x="97296" y="43416"/>
                  </a:lnTo>
                  <a:lnTo>
                    <a:pt x="97108" y="43963"/>
                  </a:lnTo>
                  <a:lnTo>
                    <a:pt x="96871" y="44934"/>
                  </a:lnTo>
                  <a:lnTo>
                    <a:pt x="96803" y="45749"/>
                  </a:lnTo>
                  <a:lnTo>
                    <a:pt x="96649" y="46192"/>
                  </a:lnTo>
                  <a:lnTo>
                    <a:pt x="96543" y="46337"/>
                  </a:lnTo>
                  <a:lnTo>
                    <a:pt x="96254" y="46448"/>
                  </a:lnTo>
                  <a:lnTo>
                    <a:pt x="96114" y="46601"/>
                  </a:lnTo>
                  <a:lnTo>
                    <a:pt x="95625" y="47546"/>
                  </a:lnTo>
                  <a:lnTo>
                    <a:pt x="95584" y="47788"/>
                  </a:lnTo>
                  <a:lnTo>
                    <a:pt x="95219" y="48696"/>
                  </a:lnTo>
                  <a:lnTo>
                    <a:pt x="94636" y="49500"/>
                  </a:lnTo>
                  <a:lnTo>
                    <a:pt x="95392" y="50400"/>
                  </a:lnTo>
                  <a:lnTo>
                    <a:pt x="95892" y="50873"/>
                  </a:lnTo>
                  <a:lnTo>
                    <a:pt x="95719" y="51089"/>
                  </a:lnTo>
                  <a:lnTo>
                    <a:pt x="95166" y="51435"/>
                  </a:lnTo>
                  <a:lnTo>
                    <a:pt x="93909" y="51746"/>
                  </a:lnTo>
                  <a:lnTo>
                    <a:pt x="93793" y="52203"/>
                  </a:lnTo>
                  <a:lnTo>
                    <a:pt x="94345" y="52779"/>
                  </a:lnTo>
                  <a:lnTo>
                    <a:pt x="94724" y="53523"/>
                  </a:lnTo>
                  <a:lnTo>
                    <a:pt x="95079" y="54538"/>
                  </a:lnTo>
                  <a:lnTo>
                    <a:pt x="95320" y="55755"/>
                  </a:lnTo>
                  <a:lnTo>
                    <a:pt x="95179" y="56048"/>
                  </a:lnTo>
                  <a:lnTo>
                    <a:pt x="94815" y="56271"/>
                  </a:lnTo>
                  <a:lnTo>
                    <a:pt x="94548" y="56134"/>
                  </a:lnTo>
                  <a:lnTo>
                    <a:pt x="94396" y="56183"/>
                  </a:lnTo>
                  <a:lnTo>
                    <a:pt x="94176" y="56557"/>
                  </a:lnTo>
                  <a:lnTo>
                    <a:pt x="93774" y="58162"/>
                  </a:lnTo>
                  <a:lnTo>
                    <a:pt x="93901" y="58348"/>
                  </a:lnTo>
                  <a:lnTo>
                    <a:pt x="94065" y="58414"/>
                  </a:lnTo>
                  <a:lnTo>
                    <a:pt x="94279" y="58329"/>
                  </a:lnTo>
                  <a:lnTo>
                    <a:pt x="94783" y="58362"/>
                  </a:lnTo>
                  <a:lnTo>
                    <a:pt x="95210" y="58841"/>
                  </a:lnTo>
                  <a:lnTo>
                    <a:pt x="95786" y="58990"/>
                  </a:lnTo>
                  <a:lnTo>
                    <a:pt x="96312" y="58766"/>
                  </a:lnTo>
                  <a:lnTo>
                    <a:pt x="96661" y="58453"/>
                  </a:lnTo>
                  <a:lnTo>
                    <a:pt x="96766" y="58312"/>
                  </a:lnTo>
                  <a:lnTo>
                    <a:pt x="96763" y="58014"/>
                  </a:lnTo>
                  <a:lnTo>
                    <a:pt x="97015" y="57802"/>
                  </a:lnTo>
                  <a:lnTo>
                    <a:pt x="97428" y="57672"/>
                  </a:lnTo>
                  <a:lnTo>
                    <a:pt x="98289" y="57985"/>
                  </a:lnTo>
                  <a:lnTo>
                    <a:pt x="99525" y="58182"/>
                  </a:lnTo>
                  <a:lnTo>
                    <a:pt x="100761" y="58536"/>
                  </a:lnTo>
                  <a:lnTo>
                    <a:pt x="101854" y="59062"/>
                  </a:lnTo>
                  <a:lnTo>
                    <a:pt x="102343" y="59174"/>
                  </a:lnTo>
                  <a:lnTo>
                    <a:pt x="103174" y="58968"/>
                  </a:lnTo>
                  <a:lnTo>
                    <a:pt x="103714" y="58246"/>
                  </a:lnTo>
                  <a:lnTo>
                    <a:pt x="103827" y="57967"/>
                  </a:lnTo>
                  <a:lnTo>
                    <a:pt x="103869" y="57625"/>
                  </a:lnTo>
                  <a:lnTo>
                    <a:pt x="103902" y="57305"/>
                  </a:lnTo>
                  <a:lnTo>
                    <a:pt x="104397" y="56344"/>
                  </a:lnTo>
                  <a:lnTo>
                    <a:pt x="104766" y="56307"/>
                  </a:lnTo>
                  <a:lnTo>
                    <a:pt x="104961" y="56512"/>
                  </a:lnTo>
                  <a:lnTo>
                    <a:pt x="105052" y="56776"/>
                  </a:lnTo>
                  <a:lnTo>
                    <a:pt x="104931" y="57196"/>
                  </a:lnTo>
                  <a:lnTo>
                    <a:pt x="105450" y="57561"/>
                  </a:lnTo>
                  <a:lnTo>
                    <a:pt x="106300" y="57955"/>
                  </a:lnTo>
                  <a:lnTo>
                    <a:pt x="106792" y="58070"/>
                  </a:lnTo>
                  <a:lnTo>
                    <a:pt x="107765" y="57392"/>
                  </a:lnTo>
                  <a:lnTo>
                    <a:pt x="107551" y="57058"/>
                  </a:lnTo>
                  <a:lnTo>
                    <a:pt x="107171" y="56782"/>
                  </a:lnTo>
                  <a:lnTo>
                    <a:pt x="107021" y="56503"/>
                  </a:lnTo>
                  <a:lnTo>
                    <a:pt x="107122" y="56317"/>
                  </a:lnTo>
                  <a:lnTo>
                    <a:pt x="107476" y="56217"/>
                  </a:lnTo>
                  <a:lnTo>
                    <a:pt x="107833" y="56537"/>
                  </a:lnTo>
                  <a:lnTo>
                    <a:pt x="108363" y="56786"/>
                  </a:lnTo>
                  <a:lnTo>
                    <a:pt x="109971" y="56320"/>
                  </a:lnTo>
                  <a:lnTo>
                    <a:pt x="110136" y="56231"/>
                  </a:lnTo>
                  <a:lnTo>
                    <a:pt x="110298" y="55993"/>
                  </a:lnTo>
                  <a:lnTo>
                    <a:pt x="110509" y="55353"/>
                  </a:lnTo>
                  <a:lnTo>
                    <a:pt x="110873" y="55044"/>
                  </a:lnTo>
                  <a:lnTo>
                    <a:pt x="111896" y="54840"/>
                  </a:lnTo>
                  <a:lnTo>
                    <a:pt x="111911" y="54709"/>
                  </a:lnTo>
                  <a:lnTo>
                    <a:pt x="111798" y="54579"/>
                  </a:lnTo>
                  <a:lnTo>
                    <a:pt x="111445" y="54374"/>
                  </a:lnTo>
                  <a:lnTo>
                    <a:pt x="111208" y="54400"/>
                  </a:lnTo>
                  <a:lnTo>
                    <a:pt x="111208" y="53846"/>
                  </a:lnTo>
                  <a:lnTo>
                    <a:pt x="111392" y="53637"/>
                  </a:lnTo>
                  <a:lnTo>
                    <a:pt x="111753" y="53518"/>
                  </a:lnTo>
                  <a:lnTo>
                    <a:pt x="112038" y="53526"/>
                  </a:lnTo>
                  <a:lnTo>
                    <a:pt x="112670" y="53775"/>
                  </a:lnTo>
                  <a:lnTo>
                    <a:pt x="113106" y="54181"/>
                  </a:lnTo>
                  <a:lnTo>
                    <a:pt x="113249" y="54177"/>
                  </a:lnTo>
                  <a:lnTo>
                    <a:pt x="113373" y="53947"/>
                  </a:lnTo>
                  <a:lnTo>
                    <a:pt x="113336" y="53642"/>
                  </a:lnTo>
                  <a:lnTo>
                    <a:pt x="113193" y="53329"/>
                  </a:lnTo>
                  <a:lnTo>
                    <a:pt x="112847" y="53016"/>
                  </a:lnTo>
                  <a:lnTo>
                    <a:pt x="112858" y="52845"/>
                  </a:lnTo>
                  <a:lnTo>
                    <a:pt x="113035" y="52767"/>
                  </a:lnTo>
                  <a:lnTo>
                    <a:pt x="113355" y="52763"/>
                  </a:lnTo>
                  <a:lnTo>
                    <a:pt x="113682" y="52871"/>
                  </a:lnTo>
                  <a:lnTo>
                    <a:pt x="113821" y="53180"/>
                  </a:lnTo>
                  <a:lnTo>
                    <a:pt x="113745" y="53604"/>
                  </a:lnTo>
                  <a:lnTo>
                    <a:pt x="113918" y="53705"/>
                  </a:lnTo>
                  <a:lnTo>
                    <a:pt x="114132" y="53753"/>
                  </a:lnTo>
                  <a:lnTo>
                    <a:pt x="114527" y="53698"/>
                  </a:lnTo>
                  <a:lnTo>
                    <a:pt x="115057" y="53493"/>
                  </a:lnTo>
                  <a:lnTo>
                    <a:pt x="115347" y="53184"/>
                  </a:lnTo>
                  <a:lnTo>
                    <a:pt x="118275" y="50818"/>
                  </a:lnTo>
                  <a:lnTo>
                    <a:pt x="126239" y="44009"/>
                  </a:lnTo>
                  <a:lnTo>
                    <a:pt x="138133" y="29729"/>
                  </a:lnTo>
                  <a:lnTo>
                    <a:pt x="138704" y="29567"/>
                  </a:lnTo>
                  <a:lnTo>
                    <a:pt x="139002" y="29611"/>
                  </a:lnTo>
                  <a:lnTo>
                    <a:pt x="139510" y="29957"/>
                  </a:lnTo>
                  <a:lnTo>
                    <a:pt x="139955" y="30414"/>
                  </a:lnTo>
                  <a:lnTo>
                    <a:pt x="140158" y="30508"/>
                  </a:lnTo>
                  <a:lnTo>
                    <a:pt x="140407" y="30485"/>
                  </a:lnTo>
                  <a:lnTo>
                    <a:pt x="141009" y="30202"/>
                  </a:lnTo>
                  <a:lnTo>
                    <a:pt x="141766" y="30076"/>
                  </a:lnTo>
                  <a:lnTo>
                    <a:pt x="142037" y="30113"/>
                  </a:lnTo>
                  <a:lnTo>
                    <a:pt x="144742" y="31382"/>
                  </a:lnTo>
                  <a:lnTo>
                    <a:pt x="145743" y="31713"/>
                  </a:lnTo>
                  <a:lnTo>
                    <a:pt x="146496" y="32111"/>
                  </a:lnTo>
                  <a:lnTo>
                    <a:pt x="147313" y="32726"/>
                  </a:lnTo>
                  <a:lnTo>
                    <a:pt x="147520" y="32800"/>
                  </a:lnTo>
                  <a:lnTo>
                    <a:pt x="147750" y="32770"/>
                  </a:lnTo>
                  <a:lnTo>
                    <a:pt x="148066" y="32585"/>
                  </a:lnTo>
                  <a:lnTo>
                    <a:pt x="148635" y="32030"/>
                  </a:lnTo>
                  <a:lnTo>
                    <a:pt x="149011" y="31990"/>
                  </a:lnTo>
                  <a:lnTo>
                    <a:pt x="149188" y="32098"/>
                  </a:lnTo>
                  <a:lnTo>
                    <a:pt x="149471" y="32541"/>
                  </a:lnTo>
                  <a:lnTo>
                    <a:pt x="150080" y="34100"/>
                  </a:lnTo>
                  <a:lnTo>
                    <a:pt x="150520" y="34353"/>
                  </a:lnTo>
                  <a:lnTo>
                    <a:pt x="150810" y="34324"/>
                  </a:lnTo>
                  <a:lnTo>
                    <a:pt x="150968" y="34067"/>
                  </a:lnTo>
                  <a:lnTo>
                    <a:pt x="150980" y="33710"/>
                  </a:lnTo>
                  <a:lnTo>
                    <a:pt x="150837" y="33118"/>
                  </a:lnTo>
                  <a:lnTo>
                    <a:pt x="150856" y="32884"/>
                  </a:lnTo>
                  <a:lnTo>
                    <a:pt x="151105" y="32635"/>
                  </a:lnTo>
                  <a:lnTo>
                    <a:pt x="151434" y="32594"/>
                  </a:lnTo>
                  <a:lnTo>
                    <a:pt x="151671" y="32929"/>
                  </a:lnTo>
                  <a:lnTo>
                    <a:pt x="151664" y="34682"/>
                  </a:lnTo>
                  <a:lnTo>
                    <a:pt x="151435" y="35585"/>
                  </a:lnTo>
                  <a:lnTo>
                    <a:pt x="151483" y="35794"/>
                  </a:lnTo>
                  <a:lnTo>
                    <a:pt x="151613" y="35708"/>
                  </a:lnTo>
                  <a:lnTo>
                    <a:pt x="152200" y="35317"/>
                  </a:lnTo>
                  <a:lnTo>
                    <a:pt x="152348" y="34857"/>
                  </a:lnTo>
                  <a:lnTo>
                    <a:pt x="152391" y="34665"/>
                  </a:lnTo>
                  <a:lnTo>
                    <a:pt x="152489" y="33717"/>
                  </a:lnTo>
                  <a:lnTo>
                    <a:pt x="153117" y="33739"/>
                  </a:lnTo>
                  <a:lnTo>
                    <a:pt x="153787" y="33522"/>
                  </a:lnTo>
                  <a:lnTo>
                    <a:pt x="153991" y="33269"/>
                  </a:lnTo>
                  <a:lnTo>
                    <a:pt x="153965" y="33032"/>
                  </a:lnTo>
                  <a:lnTo>
                    <a:pt x="157949" y="35699"/>
                  </a:lnTo>
                  <a:lnTo>
                    <a:pt x="161518" y="42118"/>
                  </a:lnTo>
                  <a:lnTo>
                    <a:pt x="162234" y="45891"/>
                  </a:lnTo>
                  <a:lnTo>
                    <a:pt x="162673" y="45244"/>
                  </a:lnTo>
                  <a:lnTo>
                    <a:pt x="163151" y="45050"/>
                  </a:lnTo>
                  <a:lnTo>
                    <a:pt x="163772" y="44943"/>
                  </a:lnTo>
                  <a:lnTo>
                    <a:pt x="165235" y="45178"/>
                  </a:lnTo>
                  <a:lnTo>
                    <a:pt x="165566" y="45435"/>
                  </a:lnTo>
                  <a:lnTo>
                    <a:pt x="165626" y="45572"/>
                  </a:lnTo>
                  <a:lnTo>
                    <a:pt x="165490" y="46041"/>
                  </a:lnTo>
                  <a:lnTo>
                    <a:pt x="164809" y="46335"/>
                  </a:lnTo>
                  <a:lnTo>
                    <a:pt x="164309" y="46833"/>
                  </a:lnTo>
                  <a:lnTo>
                    <a:pt x="164218" y="47276"/>
                  </a:lnTo>
                  <a:lnTo>
                    <a:pt x="164282" y="47644"/>
                  </a:lnTo>
                  <a:lnTo>
                    <a:pt x="164478" y="47864"/>
                  </a:lnTo>
                  <a:lnTo>
                    <a:pt x="164658" y="47871"/>
                  </a:lnTo>
                  <a:lnTo>
                    <a:pt x="165151" y="47700"/>
                  </a:lnTo>
                  <a:lnTo>
                    <a:pt x="165937" y="47217"/>
                  </a:lnTo>
                  <a:lnTo>
                    <a:pt x="166416" y="45930"/>
                  </a:lnTo>
                  <a:lnTo>
                    <a:pt x="167565" y="45611"/>
                  </a:lnTo>
                  <a:lnTo>
                    <a:pt x="167905" y="45607"/>
                  </a:lnTo>
                  <a:lnTo>
                    <a:pt x="168025" y="45774"/>
                  </a:lnTo>
                  <a:lnTo>
                    <a:pt x="168274" y="47151"/>
                  </a:lnTo>
                  <a:lnTo>
                    <a:pt x="168542" y="47631"/>
                  </a:lnTo>
                  <a:lnTo>
                    <a:pt x="168858" y="47653"/>
                  </a:lnTo>
                  <a:lnTo>
                    <a:pt x="169327" y="47288"/>
                  </a:lnTo>
                  <a:lnTo>
                    <a:pt x="169515" y="47251"/>
                  </a:lnTo>
                  <a:lnTo>
                    <a:pt x="169895" y="47336"/>
                  </a:lnTo>
                  <a:lnTo>
                    <a:pt x="169918" y="47619"/>
                  </a:lnTo>
                  <a:lnTo>
                    <a:pt x="169648" y="48281"/>
                  </a:lnTo>
                  <a:lnTo>
                    <a:pt x="169636" y="48556"/>
                  </a:lnTo>
                  <a:lnTo>
                    <a:pt x="169716" y="50037"/>
                  </a:lnTo>
                  <a:lnTo>
                    <a:pt x="169852" y="50268"/>
                  </a:lnTo>
                  <a:lnTo>
                    <a:pt x="170138" y="50387"/>
                  </a:lnTo>
                  <a:lnTo>
                    <a:pt x="170897" y="50338"/>
                  </a:lnTo>
                  <a:lnTo>
                    <a:pt x="171371" y="49519"/>
                  </a:lnTo>
                  <a:lnTo>
                    <a:pt x="171649" y="49322"/>
                  </a:lnTo>
                  <a:lnTo>
                    <a:pt x="171934" y="49255"/>
                  </a:lnTo>
                  <a:lnTo>
                    <a:pt x="172077" y="49326"/>
                  </a:lnTo>
                  <a:lnTo>
                    <a:pt x="172141" y="49486"/>
                  </a:lnTo>
                  <a:lnTo>
                    <a:pt x="171867" y="50367"/>
                  </a:lnTo>
                  <a:lnTo>
                    <a:pt x="171033" y="51581"/>
                  </a:lnTo>
                  <a:lnTo>
                    <a:pt x="170999" y="51849"/>
                  </a:lnTo>
                  <a:lnTo>
                    <a:pt x="171052" y="52005"/>
                  </a:lnTo>
                  <a:lnTo>
                    <a:pt x="171255" y="52169"/>
                  </a:lnTo>
                  <a:lnTo>
                    <a:pt x="171947" y="52202"/>
                  </a:lnTo>
                  <a:lnTo>
                    <a:pt x="172206" y="52369"/>
                  </a:lnTo>
                  <a:lnTo>
                    <a:pt x="172778" y="52953"/>
                  </a:lnTo>
                  <a:lnTo>
                    <a:pt x="172913" y="53399"/>
                  </a:lnTo>
                  <a:lnTo>
                    <a:pt x="172797" y="53571"/>
                  </a:lnTo>
                  <a:lnTo>
                    <a:pt x="172267" y="53522"/>
                  </a:lnTo>
                  <a:lnTo>
                    <a:pt x="172098" y="53645"/>
                  </a:lnTo>
                  <a:lnTo>
                    <a:pt x="171993" y="53939"/>
                  </a:lnTo>
                  <a:lnTo>
                    <a:pt x="171929" y="54568"/>
                  </a:lnTo>
                  <a:lnTo>
                    <a:pt x="170990" y="55811"/>
                  </a:lnTo>
                  <a:lnTo>
                    <a:pt x="170952" y="55941"/>
                  </a:lnTo>
                  <a:lnTo>
                    <a:pt x="170996" y="56201"/>
                  </a:lnTo>
                  <a:lnTo>
                    <a:pt x="171219" y="56265"/>
                  </a:lnTo>
                  <a:lnTo>
                    <a:pt x="171681" y="55651"/>
                  </a:lnTo>
                  <a:lnTo>
                    <a:pt x="172102" y="55267"/>
                  </a:lnTo>
                  <a:lnTo>
                    <a:pt x="172673" y="55249"/>
                  </a:lnTo>
                  <a:lnTo>
                    <a:pt x="174507" y="55606"/>
                  </a:lnTo>
                  <a:lnTo>
                    <a:pt x="174601" y="55777"/>
                  </a:lnTo>
                  <a:lnTo>
                    <a:pt x="174417" y="56342"/>
                  </a:lnTo>
                  <a:lnTo>
                    <a:pt x="174432" y="56562"/>
                  </a:lnTo>
                  <a:lnTo>
                    <a:pt x="174605" y="56692"/>
                  </a:lnTo>
                  <a:lnTo>
                    <a:pt x="175139" y="56826"/>
                  </a:lnTo>
                  <a:lnTo>
                    <a:pt x="175489" y="57187"/>
                  </a:lnTo>
                  <a:lnTo>
                    <a:pt x="175308" y="57812"/>
                  </a:lnTo>
                  <a:lnTo>
                    <a:pt x="175331" y="58128"/>
                  </a:lnTo>
                  <a:lnTo>
                    <a:pt x="175474" y="58482"/>
                  </a:lnTo>
                  <a:lnTo>
                    <a:pt x="175605" y="58590"/>
                  </a:lnTo>
                  <a:lnTo>
                    <a:pt x="176015" y="58616"/>
                  </a:lnTo>
                  <a:lnTo>
                    <a:pt x="176759" y="58974"/>
                  </a:lnTo>
                  <a:lnTo>
                    <a:pt x="177089" y="59070"/>
                  </a:lnTo>
                  <a:lnTo>
                    <a:pt x="177424" y="58512"/>
                  </a:lnTo>
                  <a:lnTo>
                    <a:pt x="177604" y="57488"/>
                  </a:lnTo>
                  <a:lnTo>
                    <a:pt x="177781" y="57079"/>
                  </a:lnTo>
                  <a:lnTo>
                    <a:pt x="178051" y="56893"/>
                  </a:lnTo>
                  <a:lnTo>
                    <a:pt x="178953" y="56633"/>
                  </a:lnTo>
                  <a:lnTo>
                    <a:pt x="179284" y="56585"/>
                  </a:lnTo>
                  <a:lnTo>
                    <a:pt x="179479" y="56659"/>
                  </a:lnTo>
                  <a:lnTo>
                    <a:pt x="180141" y="57835"/>
                  </a:lnTo>
                  <a:lnTo>
                    <a:pt x="180268" y="57991"/>
                  </a:lnTo>
                  <a:lnTo>
                    <a:pt x="180452" y="58021"/>
                  </a:lnTo>
                  <a:lnTo>
                    <a:pt x="180745" y="57805"/>
                  </a:lnTo>
                  <a:lnTo>
                    <a:pt x="181208" y="56954"/>
                  </a:lnTo>
                  <a:lnTo>
                    <a:pt x="181468" y="56641"/>
                  </a:lnTo>
                  <a:lnTo>
                    <a:pt x="181922" y="56455"/>
                  </a:lnTo>
                  <a:lnTo>
                    <a:pt x="182294" y="56511"/>
                  </a:lnTo>
                  <a:lnTo>
                    <a:pt x="182452" y="56690"/>
                  </a:lnTo>
                  <a:lnTo>
                    <a:pt x="182523" y="56917"/>
                  </a:lnTo>
                  <a:lnTo>
                    <a:pt x="182538" y="57635"/>
                  </a:lnTo>
                  <a:lnTo>
                    <a:pt x="182733" y="58104"/>
                  </a:lnTo>
                  <a:lnTo>
                    <a:pt x="183045" y="58238"/>
                  </a:lnTo>
                  <a:lnTo>
                    <a:pt x="184541" y="58164"/>
                  </a:lnTo>
                  <a:lnTo>
                    <a:pt x="184932" y="57963"/>
                  </a:lnTo>
                  <a:lnTo>
                    <a:pt x="185067" y="57647"/>
                  </a:lnTo>
                  <a:lnTo>
                    <a:pt x="185070" y="57304"/>
                  </a:lnTo>
                  <a:lnTo>
                    <a:pt x="185138" y="57126"/>
                  </a:lnTo>
                  <a:lnTo>
                    <a:pt x="185664" y="56720"/>
                  </a:lnTo>
                  <a:lnTo>
                    <a:pt x="186427" y="56693"/>
                  </a:lnTo>
                  <a:lnTo>
                    <a:pt x="186867" y="56820"/>
                  </a:lnTo>
                  <a:lnTo>
                    <a:pt x="187059" y="57274"/>
                  </a:lnTo>
                  <a:lnTo>
                    <a:pt x="187153" y="58033"/>
                  </a:lnTo>
                  <a:lnTo>
                    <a:pt x="186954" y="58356"/>
                  </a:lnTo>
                  <a:lnTo>
                    <a:pt x="186138" y="58360"/>
                  </a:lnTo>
                  <a:lnTo>
                    <a:pt x="185860" y="58621"/>
                  </a:lnTo>
                  <a:lnTo>
                    <a:pt x="185283" y="60705"/>
                  </a:lnTo>
                  <a:lnTo>
                    <a:pt x="185302" y="61222"/>
                  </a:lnTo>
                  <a:lnTo>
                    <a:pt x="185505" y="61632"/>
                  </a:lnTo>
                  <a:lnTo>
                    <a:pt x="185888" y="61870"/>
                  </a:lnTo>
                  <a:lnTo>
                    <a:pt x="186181" y="61698"/>
                  </a:lnTo>
                  <a:lnTo>
                    <a:pt x="186512" y="61047"/>
                  </a:lnTo>
                  <a:lnTo>
                    <a:pt x="186838" y="60745"/>
                  </a:lnTo>
                  <a:lnTo>
                    <a:pt x="188739" y="60849"/>
                  </a:lnTo>
                  <a:lnTo>
                    <a:pt x="189081" y="60979"/>
                  </a:lnTo>
                  <a:lnTo>
                    <a:pt x="189483" y="61671"/>
                  </a:lnTo>
                  <a:lnTo>
                    <a:pt x="189416" y="62140"/>
                  </a:lnTo>
                  <a:lnTo>
                    <a:pt x="189175" y="62449"/>
                  </a:lnTo>
                  <a:lnTo>
                    <a:pt x="188375" y="62777"/>
                  </a:lnTo>
                  <a:lnTo>
                    <a:pt x="188165" y="62985"/>
                  </a:lnTo>
                  <a:lnTo>
                    <a:pt x="188007" y="63361"/>
                  </a:lnTo>
                  <a:lnTo>
                    <a:pt x="188056" y="63625"/>
                  </a:lnTo>
                  <a:lnTo>
                    <a:pt x="188679" y="64623"/>
                  </a:lnTo>
                  <a:lnTo>
                    <a:pt x="188942" y="64790"/>
                  </a:lnTo>
                  <a:lnTo>
                    <a:pt x="189100" y="64861"/>
                  </a:lnTo>
                  <a:lnTo>
                    <a:pt x="189543" y="64820"/>
                  </a:lnTo>
                  <a:lnTo>
                    <a:pt x="190396" y="64429"/>
                  </a:lnTo>
                  <a:lnTo>
                    <a:pt x="190726" y="64157"/>
                  </a:lnTo>
                  <a:lnTo>
                    <a:pt x="190952" y="63922"/>
                  </a:lnTo>
                  <a:lnTo>
                    <a:pt x="191106" y="63628"/>
                  </a:lnTo>
                  <a:lnTo>
                    <a:pt x="191193" y="62958"/>
                  </a:lnTo>
                  <a:lnTo>
                    <a:pt x="191166" y="62497"/>
                  </a:lnTo>
                  <a:lnTo>
                    <a:pt x="191309" y="62102"/>
                  </a:lnTo>
                  <a:lnTo>
                    <a:pt x="191580" y="61898"/>
                  </a:lnTo>
                  <a:lnTo>
                    <a:pt x="191801" y="61969"/>
                  </a:lnTo>
                  <a:lnTo>
                    <a:pt x="192042" y="62497"/>
                  </a:lnTo>
                  <a:lnTo>
                    <a:pt x="192188" y="63044"/>
                  </a:lnTo>
                  <a:lnTo>
                    <a:pt x="192222" y="63498"/>
                  </a:lnTo>
                  <a:lnTo>
                    <a:pt x="190967" y="64540"/>
                  </a:lnTo>
                  <a:lnTo>
                    <a:pt x="190805" y="64890"/>
                  </a:lnTo>
                  <a:lnTo>
                    <a:pt x="190862" y="65377"/>
                  </a:lnTo>
                  <a:lnTo>
                    <a:pt x="190986" y="65746"/>
                  </a:lnTo>
                  <a:lnTo>
                    <a:pt x="191271" y="66140"/>
                  </a:lnTo>
                  <a:lnTo>
                    <a:pt x="191331" y="66326"/>
                  </a:lnTo>
                  <a:lnTo>
                    <a:pt x="191328" y="66988"/>
                  </a:lnTo>
                  <a:lnTo>
                    <a:pt x="191234" y="67189"/>
                  </a:lnTo>
                  <a:lnTo>
                    <a:pt x="190701" y="67643"/>
                  </a:lnTo>
                  <a:lnTo>
                    <a:pt x="190509" y="68220"/>
                  </a:lnTo>
                  <a:lnTo>
                    <a:pt x="190479" y="69151"/>
                  </a:lnTo>
                  <a:lnTo>
                    <a:pt x="190663" y="69850"/>
                  </a:lnTo>
                  <a:lnTo>
                    <a:pt x="190097" y="70643"/>
                  </a:lnTo>
                  <a:lnTo>
                    <a:pt x="190138" y="71674"/>
                  </a:lnTo>
                  <a:lnTo>
                    <a:pt x="190453" y="72150"/>
                  </a:lnTo>
                  <a:lnTo>
                    <a:pt x="190750" y="72384"/>
                  </a:lnTo>
                  <a:lnTo>
                    <a:pt x="191407" y="72447"/>
                  </a:lnTo>
                  <a:lnTo>
                    <a:pt x="191658" y="72246"/>
                  </a:lnTo>
                  <a:lnTo>
                    <a:pt x="191583" y="71900"/>
                  </a:lnTo>
                  <a:lnTo>
                    <a:pt x="191080" y="70803"/>
                  </a:lnTo>
                  <a:lnTo>
                    <a:pt x="190960" y="70401"/>
                  </a:lnTo>
                  <a:lnTo>
                    <a:pt x="191737" y="70103"/>
                  </a:lnTo>
                  <a:lnTo>
                    <a:pt x="192075" y="69671"/>
                  </a:lnTo>
                  <a:lnTo>
                    <a:pt x="192274" y="69578"/>
                  </a:lnTo>
                  <a:lnTo>
                    <a:pt x="192484" y="69731"/>
                  </a:lnTo>
                  <a:lnTo>
                    <a:pt x="192942" y="71048"/>
                  </a:lnTo>
                  <a:lnTo>
                    <a:pt x="193625" y="72254"/>
                  </a:lnTo>
                  <a:lnTo>
                    <a:pt x="193831" y="72500"/>
                  </a:lnTo>
                  <a:lnTo>
                    <a:pt x="193985" y="72503"/>
                  </a:lnTo>
                  <a:lnTo>
                    <a:pt x="194428" y="71774"/>
                  </a:lnTo>
                  <a:lnTo>
                    <a:pt x="194939" y="71581"/>
                  </a:lnTo>
                  <a:lnTo>
                    <a:pt x="195521" y="71759"/>
                  </a:lnTo>
                  <a:lnTo>
                    <a:pt x="196162" y="73144"/>
                  </a:lnTo>
                  <a:lnTo>
                    <a:pt x="196728" y="74759"/>
                  </a:lnTo>
                  <a:lnTo>
                    <a:pt x="196664" y="75157"/>
                  </a:lnTo>
                  <a:lnTo>
                    <a:pt x="196683" y="75671"/>
                  </a:lnTo>
                  <a:lnTo>
                    <a:pt x="196762" y="75931"/>
                  </a:lnTo>
                  <a:lnTo>
                    <a:pt x="196975" y="76262"/>
                  </a:lnTo>
                  <a:lnTo>
                    <a:pt x="197110" y="76690"/>
                  </a:lnTo>
                  <a:lnTo>
                    <a:pt x="197433" y="76456"/>
                  </a:lnTo>
                  <a:lnTo>
                    <a:pt x="198101" y="75530"/>
                  </a:lnTo>
                  <a:lnTo>
                    <a:pt x="198421" y="74488"/>
                  </a:lnTo>
                  <a:lnTo>
                    <a:pt x="198447" y="74134"/>
                  </a:lnTo>
                  <a:lnTo>
                    <a:pt x="198590" y="73978"/>
                  </a:lnTo>
                  <a:lnTo>
                    <a:pt x="198563" y="73686"/>
                  </a:lnTo>
                  <a:lnTo>
                    <a:pt x="198817" y="73210"/>
                  </a:lnTo>
                  <a:lnTo>
                    <a:pt x="200302" y="72804"/>
                  </a:lnTo>
                  <a:lnTo>
                    <a:pt x="200511" y="72868"/>
                  </a:lnTo>
                  <a:lnTo>
                    <a:pt x="200729" y="73139"/>
                  </a:lnTo>
                  <a:lnTo>
                    <a:pt x="201176" y="73097"/>
                  </a:lnTo>
                  <a:lnTo>
                    <a:pt x="201426" y="72292"/>
                  </a:lnTo>
                  <a:lnTo>
                    <a:pt x="201891" y="71690"/>
                  </a:lnTo>
                  <a:lnTo>
                    <a:pt x="202725" y="71540"/>
                  </a:lnTo>
                  <a:lnTo>
                    <a:pt x="203139" y="71336"/>
                  </a:lnTo>
                  <a:lnTo>
                    <a:pt x="203312" y="70915"/>
                  </a:lnTo>
                  <a:lnTo>
                    <a:pt x="204188" y="70279"/>
                  </a:lnTo>
                  <a:lnTo>
                    <a:pt x="204848" y="69506"/>
                  </a:lnTo>
                  <a:lnTo>
                    <a:pt x="204836" y="69021"/>
                  </a:lnTo>
                  <a:lnTo>
                    <a:pt x="205457" y="68937"/>
                  </a:lnTo>
                  <a:lnTo>
                    <a:pt x="205759" y="69176"/>
                  </a:lnTo>
                  <a:lnTo>
                    <a:pt x="205963" y="69443"/>
                  </a:lnTo>
                  <a:lnTo>
                    <a:pt x="206000" y="69670"/>
                  </a:lnTo>
                  <a:lnTo>
                    <a:pt x="206238" y="69725"/>
                  </a:lnTo>
                  <a:lnTo>
                    <a:pt x="207839" y="69228"/>
                  </a:lnTo>
                  <a:lnTo>
                    <a:pt x="208224" y="68751"/>
                  </a:lnTo>
                  <a:lnTo>
                    <a:pt x="208335" y="68250"/>
                  </a:lnTo>
                  <a:lnTo>
                    <a:pt x="208432" y="67902"/>
                  </a:lnTo>
                  <a:lnTo>
                    <a:pt x="208376" y="66906"/>
                  </a:lnTo>
                  <a:lnTo>
                    <a:pt x="208819" y="65887"/>
                  </a:lnTo>
                  <a:lnTo>
                    <a:pt x="209201" y="65446"/>
                  </a:lnTo>
                  <a:lnTo>
                    <a:pt x="210188" y="64902"/>
                  </a:lnTo>
                  <a:lnTo>
                    <a:pt x="211009" y="64620"/>
                  </a:lnTo>
                  <a:lnTo>
                    <a:pt x="211497" y="64003"/>
                  </a:lnTo>
                  <a:lnTo>
                    <a:pt x="211208" y="63858"/>
                  </a:lnTo>
                  <a:lnTo>
                    <a:pt x="211337" y="63469"/>
                  </a:lnTo>
                  <a:lnTo>
                    <a:pt x="211641" y="63137"/>
                  </a:lnTo>
                  <a:lnTo>
                    <a:pt x="212311" y="62941"/>
                  </a:lnTo>
                  <a:lnTo>
                    <a:pt x="212858" y="63041"/>
                  </a:lnTo>
                  <a:lnTo>
                    <a:pt x="213028" y="62965"/>
                  </a:lnTo>
                  <a:lnTo>
                    <a:pt x="213377" y="62611"/>
                  </a:lnTo>
                  <a:lnTo>
                    <a:pt x="213272" y="62379"/>
                  </a:lnTo>
                  <a:lnTo>
                    <a:pt x="213007" y="62164"/>
                  </a:lnTo>
                  <a:lnTo>
                    <a:pt x="213193" y="61029"/>
                  </a:lnTo>
                  <a:lnTo>
                    <a:pt x="213420" y="60932"/>
                  </a:lnTo>
                  <a:lnTo>
                    <a:pt x="214196" y="60916"/>
                  </a:lnTo>
                  <a:lnTo>
                    <a:pt x="215144" y="60699"/>
                  </a:lnTo>
                  <a:lnTo>
                    <a:pt x="215390" y="60209"/>
                  </a:lnTo>
                  <a:lnTo>
                    <a:pt x="215085" y="60057"/>
                  </a:lnTo>
                  <a:lnTo>
                    <a:pt x="215061" y="59696"/>
                  </a:lnTo>
                  <a:lnTo>
                    <a:pt x="215114" y="59520"/>
                  </a:lnTo>
                  <a:lnTo>
                    <a:pt x="215089" y="59270"/>
                  </a:lnTo>
                  <a:lnTo>
                    <a:pt x="214864" y="58380"/>
                  </a:lnTo>
                  <a:lnTo>
                    <a:pt x="214559" y="58227"/>
                  </a:lnTo>
                  <a:lnTo>
                    <a:pt x="214287" y="56903"/>
                  </a:lnTo>
                  <a:lnTo>
                    <a:pt x="214527" y="56770"/>
                  </a:lnTo>
                  <a:lnTo>
                    <a:pt x="215337" y="56675"/>
                  </a:lnTo>
                  <a:lnTo>
                    <a:pt x="215577" y="56369"/>
                  </a:lnTo>
                  <a:lnTo>
                    <a:pt x="215643" y="56000"/>
                  </a:lnTo>
                  <a:lnTo>
                    <a:pt x="215442" y="55719"/>
                  </a:lnTo>
                  <a:lnTo>
                    <a:pt x="215440" y="55003"/>
                  </a:lnTo>
                  <a:lnTo>
                    <a:pt x="215946" y="53003"/>
                  </a:lnTo>
                  <a:lnTo>
                    <a:pt x="216725" y="51731"/>
                  </a:lnTo>
                  <a:lnTo>
                    <a:pt x="217164" y="51732"/>
                  </a:lnTo>
                  <a:lnTo>
                    <a:pt x="217277" y="51950"/>
                  </a:lnTo>
                  <a:lnTo>
                    <a:pt x="217465" y="51902"/>
                  </a:lnTo>
                  <a:lnTo>
                    <a:pt x="217663" y="51714"/>
                  </a:lnTo>
                  <a:lnTo>
                    <a:pt x="217581" y="51312"/>
                  </a:lnTo>
                  <a:lnTo>
                    <a:pt x="217310" y="50918"/>
                  </a:lnTo>
                  <a:lnTo>
                    <a:pt x="217199" y="51090"/>
                  </a:lnTo>
                  <a:lnTo>
                    <a:pt x="216989" y="51104"/>
                  </a:lnTo>
                  <a:lnTo>
                    <a:pt x="216469" y="50127"/>
                  </a:lnTo>
                  <a:lnTo>
                    <a:pt x="216654" y="50045"/>
                  </a:lnTo>
                  <a:lnTo>
                    <a:pt x="216796" y="49805"/>
                  </a:lnTo>
                  <a:lnTo>
                    <a:pt x="216635" y="49230"/>
                  </a:lnTo>
                  <a:lnTo>
                    <a:pt x="216481" y="49174"/>
                  </a:lnTo>
                  <a:lnTo>
                    <a:pt x="216120" y="48854"/>
                  </a:lnTo>
                  <a:lnTo>
                    <a:pt x="216169" y="47724"/>
                  </a:lnTo>
                  <a:lnTo>
                    <a:pt x="216574" y="47466"/>
                  </a:lnTo>
                  <a:lnTo>
                    <a:pt x="217295" y="47206"/>
                  </a:lnTo>
                  <a:lnTo>
                    <a:pt x="217564" y="47287"/>
                  </a:lnTo>
                  <a:lnTo>
                    <a:pt x="217881" y="46955"/>
                  </a:lnTo>
                  <a:lnTo>
                    <a:pt x="218414" y="45984"/>
                  </a:lnTo>
                  <a:lnTo>
                    <a:pt x="219534" y="45860"/>
                  </a:lnTo>
                  <a:lnTo>
                    <a:pt x="219806" y="46214"/>
                  </a:lnTo>
                  <a:lnTo>
                    <a:pt x="219630" y="46380"/>
                  </a:lnTo>
                  <a:lnTo>
                    <a:pt x="219769" y="46660"/>
                  </a:lnTo>
                  <a:lnTo>
                    <a:pt x="219950" y="46718"/>
                  </a:lnTo>
                  <a:lnTo>
                    <a:pt x="220367" y="46490"/>
                  </a:lnTo>
                  <a:lnTo>
                    <a:pt x="220928" y="46006"/>
                  </a:lnTo>
                  <a:lnTo>
                    <a:pt x="221375" y="45526"/>
                  </a:lnTo>
                  <a:lnTo>
                    <a:pt x="220789" y="44780"/>
                  </a:lnTo>
                  <a:lnTo>
                    <a:pt x="220638" y="43987"/>
                  </a:lnTo>
                  <a:lnTo>
                    <a:pt x="220861" y="43780"/>
                  </a:lnTo>
                  <a:lnTo>
                    <a:pt x="221290" y="43806"/>
                  </a:lnTo>
                  <a:lnTo>
                    <a:pt x="221683" y="43555"/>
                  </a:lnTo>
                  <a:lnTo>
                    <a:pt x="221986" y="43114"/>
                  </a:lnTo>
                  <a:lnTo>
                    <a:pt x="222213" y="42389"/>
                  </a:lnTo>
                  <a:lnTo>
                    <a:pt x="222403" y="42479"/>
                  </a:lnTo>
                  <a:lnTo>
                    <a:pt x="223030" y="42561"/>
                  </a:lnTo>
                  <a:lnTo>
                    <a:pt x="223306" y="42145"/>
                  </a:lnTo>
                  <a:lnTo>
                    <a:pt x="223371" y="41791"/>
                  </a:lnTo>
                  <a:lnTo>
                    <a:pt x="223399" y="41495"/>
                  </a:lnTo>
                  <a:lnTo>
                    <a:pt x="224804" y="41153"/>
                  </a:lnTo>
                  <a:lnTo>
                    <a:pt x="225473" y="41332"/>
                  </a:lnTo>
                  <a:lnTo>
                    <a:pt x="225732" y="41128"/>
                  </a:lnTo>
                  <a:lnTo>
                    <a:pt x="225851" y="40836"/>
                  </a:lnTo>
                  <a:lnTo>
                    <a:pt x="226835" y="40068"/>
                  </a:lnTo>
                  <a:lnTo>
                    <a:pt x="227484" y="40081"/>
                  </a:lnTo>
                  <a:lnTo>
                    <a:pt x="227457" y="40274"/>
                  </a:lnTo>
                  <a:lnTo>
                    <a:pt x="227797" y="40596"/>
                  </a:lnTo>
                  <a:lnTo>
                    <a:pt x="227962" y="40705"/>
                  </a:lnTo>
                  <a:lnTo>
                    <a:pt x="228439" y="40763"/>
                  </a:lnTo>
                  <a:lnTo>
                    <a:pt x="228947" y="41073"/>
                  </a:lnTo>
                  <a:lnTo>
                    <a:pt x="228971" y="41214"/>
                  </a:lnTo>
                  <a:lnTo>
                    <a:pt x="228946" y="41349"/>
                  </a:lnTo>
                  <a:lnTo>
                    <a:pt x="229030" y="41799"/>
                  </a:lnTo>
                  <a:lnTo>
                    <a:pt x="228913" y="42734"/>
                  </a:lnTo>
                  <a:lnTo>
                    <a:pt x="229021" y="43470"/>
                  </a:lnTo>
                  <a:lnTo>
                    <a:pt x="229501" y="43608"/>
                  </a:lnTo>
                  <a:lnTo>
                    <a:pt x="229721" y="43840"/>
                  </a:lnTo>
                  <a:lnTo>
                    <a:pt x="229970" y="44335"/>
                  </a:lnTo>
                  <a:lnTo>
                    <a:pt x="230474" y="44663"/>
                  </a:lnTo>
                  <a:lnTo>
                    <a:pt x="231089" y="45242"/>
                  </a:lnTo>
                  <a:lnTo>
                    <a:pt x="231890" y="45552"/>
                  </a:lnTo>
                  <a:lnTo>
                    <a:pt x="231772" y="46203"/>
                  </a:lnTo>
                  <a:lnTo>
                    <a:pt x="232304" y="47295"/>
                  </a:lnTo>
                  <a:lnTo>
                    <a:pt x="232631" y="47722"/>
                  </a:lnTo>
                  <a:lnTo>
                    <a:pt x="233067" y="47839"/>
                  </a:lnTo>
                  <a:lnTo>
                    <a:pt x="233763" y="48668"/>
                  </a:lnTo>
                  <a:lnTo>
                    <a:pt x="233714" y="49454"/>
                  </a:lnTo>
                  <a:lnTo>
                    <a:pt x="233893" y="50674"/>
                  </a:lnTo>
                  <a:lnTo>
                    <a:pt x="234379" y="51834"/>
                  </a:lnTo>
                  <a:lnTo>
                    <a:pt x="234745" y="52153"/>
                  </a:lnTo>
                  <a:lnTo>
                    <a:pt x="235703" y="52221"/>
                  </a:lnTo>
                  <a:lnTo>
                    <a:pt x="236653" y="52509"/>
                  </a:lnTo>
                  <a:lnTo>
                    <a:pt x="236668" y="53339"/>
                  </a:lnTo>
                  <a:lnTo>
                    <a:pt x="237066" y="53640"/>
                  </a:lnTo>
                  <a:lnTo>
                    <a:pt x="237919" y="55170"/>
                  </a:lnTo>
                  <a:lnTo>
                    <a:pt x="237790" y="55406"/>
                  </a:lnTo>
                  <a:lnTo>
                    <a:pt x="237790" y="56276"/>
                  </a:lnTo>
                  <a:lnTo>
                    <a:pt x="238610" y="57195"/>
                  </a:lnTo>
                  <a:lnTo>
                    <a:pt x="238361" y="57605"/>
                  </a:lnTo>
                  <a:lnTo>
                    <a:pt x="238094" y="57554"/>
                  </a:lnTo>
                  <a:lnTo>
                    <a:pt x="237487" y="57852"/>
                  </a:lnTo>
                  <a:lnTo>
                    <a:pt x="237886" y="58585"/>
                  </a:lnTo>
                  <a:lnTo>
                    <a:pt x="238377" y="59219"/>
                  </a:lnTo>
                  <a:lnTo>
                    <a:pt x="238598" y="59286"/>
                  </a:lnTo>
                  <a:lnTo>
                    <a:pt x="239042" y="59714"/>
                  </a:lnTo>
                  <a:lnTo>
                    <a:pt x="239282" y="60182"/>
                  </a:lnTo>
                  <a:lnTo>
                    <a:pt x="240014" y="60086"/>
                  </a:lnTo>
                  <a:lnTo>
                    <a:pt x="240172" y="60373"/>
                  </a:lnTo>
                  <a:lnTo>
                    <a:pt x="240153" y="60708"/>
                  </a:lnTo>
                  <a:lnTo>
                    <a:pt x="240337" y="61497"/>
                  </a:lnTo>
                  <a:lnTo>
                    <a:pt x="241103" y="61996"/>
                  </a:lnTo>
                  <a:lnTo>
                    <a:pt x="240983" y="62513"/>
                  </a:lnTo>
                  <a:lnTo>
                    <a:pt x="240292" y="63187"/>
                  </a:lnTo>
                  <a:lnTo>
                    <a:pt x="240452" y="63401"/>
                  </a:lnTo>
                  <a:lnTo>
                    <a:pt x="240782" y="63220"/>
                  </a:lnTo>
                  <a:lnTo>
                    <a:pt x="240990" y="63439"/>
                  </a:lnTo>
                  <a:lnTo>
                    <a:pt x="240874" y="64408"/>
                  </a:lnTo>
                  <a:lnTo>
                    <a:pt x="240365" y="64828"/>
                  </a:lnTo>
                  <a:lnTo>
                    <a:pt x="240943" y="66946"/>
                  </a:lnTo>
                  <a:lnTo>
                    <a:pt x="241104" y="67794"/>
                  </a:lnTo>
                  <a:lnTo>
                    <a:pt x="241567" y="68064"/>
                  </a:lnTo>
                  <a:lnTo>
                    <a:pt x="242146" y="68682"/>
                  </a:lnTo>
                  <a:lnTo>
                    <a:pt x="242346" y="68993"/>
                  </a:lnTo>
                  <a:lnTo>
                    <a:pt x="242325" y="69381"/>
                  </a:lnTo>
                  <a:lnTo>
                    <a:pt x="242174" y="69767"/>
                  </a:lnTo>
                  <a:lnTo>
                    <a:pt x="241849" y="69964"/>
                  </a:lnTo>
                  <a:lnTo>
                    <a:pt x="241852" y="70358"/>
                  </a:lnTo>
                  <a:lnTo>
                    <a:pt x="242071" y="70460"/>
                  </a:lnTo>
                  <a:lnTo>
                    <a:pt x="242970" y="70219"/>
                  </a:lnTo>
                  <a:lnTo>
                    <a:pt x="243233" y="69634"/>
                  </a:lnTo>
                  <a:lnTo>
                    <a:pt x="243560" y="69413"/>
                  </a:lnTo>
                  <a:lnTo>
                    <a:pt x="243895" y="69795"/>
                  </a:lnTo>
                  <a:lnTo>
                    <a:pt x="243885" y="70532"/>
                  </a:lnTo>
                  <a:lnTo>
                    <a:pt x="243754" y="70945"/>
                  </a:lnTo>
                  <a:lnTo>
                    <a:pt x="244201" y="71269"/>
                  </a:lnTo>
                  <a:lnTo>
                    <a:pt x="244591" y="71446"/>
                  </a:lnTo>
                  <a:lnTo>
                    <a:pt x="244736" y="71476"/>
                  </a:lnTo>
                  <a:lnTo>
                    <a:pt x="245163" y="71323"/>
                  </a:lnTo>
                  <a:lnTo>
                    <a:pt x="245391" y="71637"/>
                  </a:lnTo>
                  <a:lnTo>
                    <a:pt x="245509" y="72239"/>
                  </a:lnTo>
                  <a:lnTo>
                    <a:pt x="245472" y="72461"/>
                  </a:lnTo>
                  <a:lnTo>
                    <a:pt x="246329" y="73322"/>
                  </a:lnTo>
                  <a:lnTo>
                    <a:pt x="246840" y="73469"/>
                  </a:lnTo>
                  <a:lnTo>
                    <a:pt x="247116" y="73421"/>
                  </a:lnTo>
                  <a:lnTo>
                    <a:pt x="247698" y="73044"/>
                  </a:lnTo>
                  <a:lnTo>
                    <a:pt x="248576" y="73090"/>
                  </a:lnTo>
                  <a:lnTo>
                    <a:pt x="248995" y="73307"/>
                  </a:lnTo>
                  <a:lnTo>
                    <a:pt x="249229" y="73182"/>
                  </a:lnTo>
                  <a:lnTo>
                    <a:pt x="249091" y="73929"/>
                  </a:lnTo>
                  <a:lnTo>
                    <a:pt x="249220" y="74029"/>
                  </a:lnTo>
                  <a:lnTo>
                    <a:pt x="248847" y="74335"/>
                  </a:lnTo>
                  <a:lnTo>
                    <a:pt x="248177" y="74201"/>
                  </a:lnTo>
                  <a:lnTo>
                    <a:pt x="247985" y="74059"/>
                  </a:lnTo>
                  <a:lnTo>
                    <a:pt x="247853" y="73784"/>
                  </a:lnTo>
                  <a:lnTo>
                    <a:pt x="247703" y="73674"/>
                  </a:lnTo>
                  <a:lnTo>
                    <a:pt x="247202" y="73570"/>
                  </a:lnTo>
                  <a:lnTo>
                    <a:pt x="246632" y="74026"/>
                  </a:lnTo>
                  <a:lnTo>
                    <a:pt x="247524" y="74674"/>
                  </a:lnTo>
                  <a:lnTo>
                    <a:pt x="248689" y="75196"/>
                  </a:lnTo>
                  <a:lnTo>
                    <a:pt x="249515" y="75706"/>
                  </a:lnTo>
                  <a:lnTo>
                    <a:pt x="250044" y="75620"/>
                  </a:lnTo>
                  <a:lnTo>
                    <a:pt x="250697" y="75764"/>
                  </a:lnTo>
                  <a:lnTo>
                    <a:pt x="251087" y="75898"/>
                  </a:lnTo>
                  <a:lnTo>
                    <a:pt x="251448" y="76151"/>
                  </a:lnTo>
                  <a:lnTo>
                    <a:pt x="252435" y="75983"/>
                  </a:lnTo>
                  <a:lnTo>
                    <a:pt x="252525" y="75790"/>
                  </a:lnTo>
                  <a:lnTo>
                    <a:pt x="252851" y="75689"/>
                  </a:lnTo>
                  <a:lnTo>
                    <a:pt x="253403" y="75830"/>
                  </a:lnTo>
                  <a:lnTo>
                    <a:pt x="254274" y="76143"/>
                  </a:lnTo>
                  <a:lnTo>
                    <a:pt x="255062" y="76835"/>
                  </a:lnTo>
                  <a:lnTo>
                    <a:pt x="255081" y="77073"/>
                  </a:lnTo>
                  <a:lnTo>
                    <a:pt x="256105" y="77333"/>
                  </a:lnTo>
                  <a:lnTo>
                    <a:pt x="256999" y="77936"/>
                  </a:lnTo>
                  <a:lnTo>
                    <a:pt x="258661" y="77870"/>
                  </a:lnTo>
                  <a:lnTo>
                    <a:pt x="259760" y="78692"/>
                  </a:lnTo>
                  <a:lnTo>
                    <a:pt x="259838" y="79149"/>
                  </a:lnTo>
                  <a:lnTo>
                    <a:pt x="259464" y="79001"/>
                  </a:lnTo>
                  <a:lnTo>
                    <a:pt x="258683" y="78975"/>
                  </a:lnTo>
                  <a:lnTo>
                    <a:pt x="258417" y="79072"/>
                  </a:lnTo>
                  <a:lnTo>
                    <a:pt x="257696" y="79946"/>
                  </a:lnTo>
                  <a:lnTo>
                    <a:pt x="257197" y="80270"/>
                  </a:lnTo>
                  <a:lnTo>
                    <a:pt x="256680" y="80877"/>
                  </a:lnTo>
                  <a:lnTo>
                    <a:pt x="256496" y="81517"/>
                  </a:lnTo>
                  <a:lnTo>
                    <a:pt x="256529" y="82010"/>
                  </a:lnTo>
                  <a:lnTo>
                    <a:pt x="256747" y="82406"/>
                  </a:lnTo>
                  <a:lnTo>
                    <a:pt x="257146" y="83851"/>
                  </a:lnTo>
                  <a:lnTo>
                    <a:pt x="256365" y="83534"/>
                  </a:lnTo>
                  <a:lnTo>
                    <a:pt x="255543" y="82764"/>
                  </a:lnTo>
                  <a:lnTo>
                    <a:pt x="255104" y="82760"/>
                  </a:lnTo>
                  <a:lnTo>
                    <a:pt x="254808" y="82958"/>
                  </a:lnTo>
                  <a:lnTo>
                    <a:pt x="254275" y="83557"/>
                  </a:lnTo>
                  <a:lnTo>
                    <a:pt x="254178" y="83795"/>
                  </a:lnTo>
                  <a:lnTo>
                    <a:pt x="254227" y="84000"/>
                  </a:lnTo>
                  <a:lnTo>
                    <a:pt x="253818" y="84929"/>
                  </a:lnTo>
                  <a:lnTo>
                    <a:pt x="253548" y="85127"/>
                  </a:lnTo>
                  <a:lnTo>
                    <a:pt x="253053" y="85134"/>
                  </a:lnTo>
                  <a:lnTo>
                    <a:pt x="251703" y="85578"/>
                  </a:lnTo>
                  <a:lnTo>
                    <a:pt x="251497" y="85824"/>
                  </a:lnTo>
                  <a:lnTo>
                    <a:pt x="251252" y="86394"/>
                  </a:lnTo>
                  <a:lnTo>
                    <a:pt x="251212" y="86777"/>
                  </a:lnTo>
                  <a:lnTo>
                    <a:pt x="251550" y="87227"/>
                  </a:lnTo>
                  <a:lnTo>
                    <a:pt x="251906" y="87297"/>
                  </a:lnTo>
                  <a:lnTo>
                    <a:pt x="252547" y="87643"/>
                  </a:lnTo>
                  <a:lnTo>
                    <a:pt x="252675" y="87799"/>
                  </a:lnTo>
                  <a:lnTo>
                    <a:pt x="252679" y="89586"/>
                  </a:lnTo>
                  <a:lnTo>
                    <a:pt x="252747" y="89936"/>
                  </a:lnTo>
                  <a:lnTo>
                    <a:pt x="252859" y="90159"/>
                  </a:lnTo>
                  <a:lnTo>
                    <a:pt x="251518" y="90565"/>
                  </a:lnTo>
                  <a:lnTo>
                    <a:pt x="250975" y="91451"/>
                  </a:lnTo>
                  <a:lnTo>
                    <a:pt x="250196" y="92300"/>
                  </a:lnTo>
                  <a:lnTo>
                    <a:pt x="249450" y="92539"/>
                  </a:lnTo>
                  <a:lnTo>
                    <a:pt x="249019" y="92365"/>
                  </a:lnTo>
                  <a:lnTo>
                    <a:pt x="248873" y="92379"/>
                  </a:lnTo>
                  <a:lnTo>
                    <a:pt x="247798" y="93402"/>
                  </a:lnTo>
                  <a:lnTo>
                    <a:pt x="246595" y="94105"/>
                  </a:lnTo>
                  <a:lnTo>
                    <a:pt x="246160" y="94168"/>
                  </a:lnTo>
                  <a:lnTo>
                    <a:pt x="245928" y="93788"/>
                  </a:lnTo>
                  <a:lnTo>
                    <a:pt x="245808" y="93368"/>
                  </a:lnTo>
                  <a:lnTo>
                    <a:pt x="245782" y="92605"/>
                  </a:lnTo>
                  <a:lnTo>
                    <a:pt x="245827" y="92229"/>
                  </a:lnTo>
                  <a:lnTo>
                    <a:pt x="246049" y="91600"/>
                  </a:lnTo>
                  <a:lnTo>
                    <a:pt x="246371" y="91038"/>
                  </a:lnTo>
                  <a:lnTo>
                    <a:pt x="246747" y="89821"/>
                  </a:lnTo>
                  <a:lnTo>
                    <a:pt x="246683" y="89040"/>
                  </a:lnTo>
                  <a:lnTo>
                    <a:pt x="247119" y="88318"/>
                  </a:lnTo>
                  <a:lnTo>
                    <a:pt x="247055" y="87920"/>
                  </a:lnTo>
                  <a:lnTo>
                    <a:pt x="246543" y="87324"/>
                  </a:lnTo>
                  <a:lnTo>
                    <a:pt x="246213" y="87077"/>
                  </a:lnTo>
                  <a:lnTo>
                    <a:pt x="246133" y="86631"/>
                  </a:lnTo>
                  <a:lnTo>
                    <a:pt x="246614" y="86032"/>
                  </a:lnTo>
                  <a:lnTo>
                    <a:pt x="246778" y="85711"/>
                  </a:lnTo>
                  <a:lnTo>
                    <a:pt x="245414" y="86307"/>
                  </a:lnTo>
                  <a:lnTo>
                    <a:pt x="245252" y="86679"/>
                  </a:lnTo>
                  <a:lnTo>
                    <a:pt x="245020" y="86985"/>
                  </a:lnTo>
                  <a:lnTo>
                    <a:pt x="244364" y="87129"/>
                  </a:lnTo>
                  <a:lnTo>
                    <a:pt x="243914" y="87516"/>
                  </a:lnTo>
                  <a:lnTo>
                    <a:pt x="243779" y="87874"/>
                  </a:lnTo>
                  <a:lnTo>
                    <a:pt x="242088" y="88231"/>
                  </a:lnTo>
                  <a:lnTo>
                    <a:pt x="241986" y="88581"/>
                  </a:lnTo>
                  <a:lnTo>
                    <a:pt x="242095" y="89459"/>
                  </a:lnTo>
                  <a:lnTo>
                    <a:pt x="241589" y="89723"/>
                  </a:lnTo>
                  <a:lnTo>
                    <a:pt x="240993" y="89686"/>
                  </a:lnTo>
                  <a:lnTo>
                    <a:pt x="239434" y="90043"/>
                  </a:lnTo>
                  <a:lnTo>
                    <a:pt x="239209" y="90386"/>
                  </a:lnTo>
                  <a:lnTo>
                    <a:pt x="238804" y="90599"/>
                  </a:lnTo>
                  <a:lnTo>
                    <a:pt x="237571" y="90703"/>
                  </a:lnTo>
                  <a:lnTo>
                    <a:pt x="237631" y="90275"/>
                  </a:lnTo>
                  <a:lnTo>
                    <a:pt x="237582" y="90051"/>
                  </a:lnTo>
                  <a:lnTo>
                    <a:pt x="237162" y="90167"/>
                  </a:lnTo>
                  <a:lnTo>
                    <a:pt x="236960" y="90327"/>
                  </a:lnTo>
                  <a:lnTo>
                    <a:pt x="236889" y="90498"/>
                  </a:lnTo>
                  <a:lnTo>
                    <a:pt x="237042" y="90699"/>
                  </a:lnTo>
                  <a:lnTo>
                    <a:pt x="237121" y="91075"/>
                  </a:lnTo>
                  <a:lnTo>
                    <a:pt x="236672" y="91752"/>
                  </a:lnTo>
                  <a:lnTo>
                    <a:pt x="236443" y="91764"/>
                  </a:lnTo>
                  <a:lnTo>
                    <a:pt x="236046" y="92817"/>
                  </a:lnTo>
                  <a:lnTo>
                    <a:pt x="236447" y="93230"/>
                  </a:lnTo>
                  <a:lnTo>
                    <a:pt x="236032" y="93435"/>
                  </a:lnTo>
                  <a:lnTo>
                    <a:pt x="235211" y="93651"/>
                  </a:lnTo>
                  <a:lnTo>
                    <a:pt x="235001" y="93581"/>
                  </a:lnTo>
                  <a:lnTo>
                    <a:pt x="234433" y="93787"/>
                  </a:lnTo>
                  <a:lnTo>
                    <a:pt x="234286" y="93788"/>
                  </a:lnTo>
                  <a:lnTo>
                    <a:pt x="233739" y="93688"/>
                  </a:lnTo>
                  <a:lnTo>
                    <a:pt x="233200" y="93454"/>
                  </a:lnTo>
                  <a:lnTo>
                    <a:pt x="232782" y="93183"/>
                  </a:lnTo>
                  <a:lnTo>
                    <a:pt x="232713" y="93318"/>
                  </a:lnTo>
                  <a:lnTo>
                    <a:pt x="232705" y="93982"/>
                  </a:lnTo>
                  <a:lnTo>
                    <a:pt x="232839" y="94257"/>
                  </a:lnTo>
                  <a:lnTo>
                    <a:pt x="232852" y="94489"/>
                  </a:lnTo>
                  <a:lnTo>
                    <a:pt x="232764" y="94815"/>
                  </a:lnTo>
                  <a:lnTo>
                    <a:pt x="232423" y="94867"/>
                  </a:lnTo>
                  <a:lnTo>
                    <a:pt x="231678" y="94408"/>
                  </a:lnTo>
                  <a:lnTo>
                    <a:pt x="231465" y="94464"/>
                  </a:lnTo>
                  <a:lnTo>
                    <a:pt x="231286" y="95252"/>
                  </a:lnTo>
                  <a:lnTo>
                    <a:pt x="230831" y="95647"/>
                  </a:lnTo>
                  <a:lnTo>
                    <a:pt x="230358" y="95613"/>
                  </a:lnTo>
                  <a:lnTo>
                    <a:pt x="230270" y="95929"/>
                  </a:lnTo>
                  <a:lnTo>
                    <a:pt x="230265" y="96168"/>
                  </a:lnTo>
                  <a:lnTo>
                    <a:pt x="230102" y="96679"/>
                  </a:lnTo>
                  <a:lnTo>
                    <a:pt x="229565" y="97047"/>
                  </a:lnTo>
                  <a:lnTo>
                    <a:pt x="229689" y="97519"/>
                  </a:lnTo>
                  <a:lnTo>
                    <a:pt x="229671" y="97663"/>
                  </a:lnTo>
                  <a:lnTo>
                    <a:pt x="229415" y="97988"/>
                  </a:lnTo>
                  <a:lnTo>
                    <a:pt x="229197" y="98161"/>
                  </a:lnTo>
                  <a:lnTo>
                    <a:pt x="228762" y="98141"/>
                  </a:lnTo>
                  <a:lnTo>
                    <a:pt x="228140" y="97286"/>
                  </a:lnTo>
                  <a:lnTo>
                    <a:pt x="228035" y="97496"/>
                  </a:lnTo>
                  <a:lnTo>
                    <a:pt x="228139" y="98089"/>
                  </a:lnTo>
                  <a:lnTo>
                    <a:pt x="227920" y="98117"/>
                  </a:lnTo>
                  <a:lnTo>
                    <a:pt x="227751" y="97984"/>
                  </a:lnTo>
                  <a:lnTo>
                    <a:pt x="227589" y="97787"/>
                  </a:lnTo>
                  <a:lnTo>
                    <a:pt x="227484" y="97593"/>
                  </a:lnTo>
                  <a:lnTo>
                    <a:pt x="227355" y="97150"/>
                  </a:lnTo>
                  <a:lnTo>
                    <a:pt x="227000" y="97020"/>
                  </a:lnTo>
                  <a:lnTo>
                    <a:pt x="226884" y="96673"/>
                  </a:lnTo>
                  <a:lnTo>
                    <a:pt x="226357" y="96738"/>
                  </a:lnTo>
                  <a:lnTo>
                    <a:pt x="226107" y="96879"/>
                  </a:lnTo>
                  <a:lnTo>
                    <a:pt x="225750" y="97086"/>
                  </a:lnTo>
                  <a:lnTo>
                    <a:pt x="225453" y="96907"/>
                  </a:lnTo>
                  <a:lnTo>
                    <a:pt x="225160" y="97051"/>
                  </a:lnTo>
                  <a:lnTo>
                    <a:pt x="225001" y="97359"/>
                  </a:lnTo>
                  <a:lnTo>
                    <a:pt x="224576" y="97523"/>
                  </a:lnTo>
                  <a:lnTo>
                    <a:pt x="224447" y="97514"/>
                  </a:lnTo>
                  <a:lnTo>
                    <a:pt x="224279" y="97701"/>
                  </a:lnTo>
                  <a:lnTo>
                    <a:pt x="224046" y="97983"/>
                  </a:lnTo>
                  <a:lnTo>
                    <a:pt x="224477" y="97997"/>
                  </a:lnTo>
                  <a:lnTo>
                    <a:pt x="224865" y="98122"/>
                  </a:lnTo>
                  <a:lnTo>
                    <a:pt x="224881" y="98266"/>
                  </a:lnTo>
                  <a:lnTo>
                    <a:pt x="224790" y="98440"/>
                  </a:lnTo>
                  <a:lnTo>
                    <a:pt x="224763" y="98645"/>
                  </a:lnTo>
                  <a:lnTo>
                    <a:pt x="224668" y="98935"/>
                  </a:lnTo>
                  <a:lnTo>
                    <a:pt x="224651" y="99150"/>
                  </a:lnTo>
                  <a:lnTo>
                    <a:pt x="223360" y="113438"/>
                  </a:lnTo>
                  <a:lnTo>
                    <a:pt x="223324" y="113842"/>
                  </a:lnTo>
                  <a:lnTo>
                    <a:pt x="222080" y="115402"/>
                  </a:lnTo>
                  <a:lnTo>
                    <a:pt x="216615" y="122254"/>
                  </a:lnTo>
                  <a:lnTo>
                    <a:pt x="216285" y="124620"/>
                  </a:lnTo>
                  <a:lnTo>
                    <a:pt x="216223" y="124884"/>
                  </a:lnTo>
                  <a:lnTo>
                    <a:pt x="215258" y="125734"/>
                  </a:lnTo>
                  <a:lnTo>
                    <a:pt x="215779" y="125977"/>
                  </a:lnTo>
                  <a:lnTo>
                    <a:pt x="216470" y="125961"/>
                  </a:lnTo>
                  <a:lnTo>
                    <a:pt x="216605" y="126055"/>
                  </a:lnTo>
                  <a:lnTo>
                    <a:pt x="217148" y="126594"/>
                  </a:lnTo>
                  <a:lnTo>
                    <a:pt x="216741" y="126945"/>
                  </a:lnTo>
                  <a:lnTo>
                    <a:pt x="216173" y="127753"/>
                  </a:lnTo>
                  <a:lnTo>
                    <a:pt x="215514" y="127926"/>
                  </a:lnTo>
                  <a:lnTo>
                    <a:pt x="213929" y="128576"/>
                  </a:lnTo>
                  <a:lnTo>
                    <a:pt x="213388" y="129920"/>
                  </a:lnTo>
                  <a:lnTo>
                    <a:pt x="213205" y="130211"/>
                  </a:lnTo>
                  <a:lnTo>
                    <a:pt x="212950" y="130449"/>
                  </a:lnTo>
                  <a:lnTo>
                    <a:pt x="212685" y="131524"/>
                  </a:lnTo>
                  <a:lnTo>
                    <a:pt x="212296" y="132090"/>
                  </a:lnTo>
                  <a:lnTo>
                    <a:pt x="211874" y="132540"/>
                  </a:lnTo>
                  <a:lnTo>
                    <a:pt x="211437" y="132830"/>
                  </a:lnTo>
                  <a:lnTo>
                    <a:pt x="211004" y="132666"/>
                  </a:lnTo>
                  <a:lnTo>
                    <a:pt x="210070" y="132975"/>
                  </a:lnTo>
                  <a:lnTo>
                    <a:pt x="209913" y="133235"/>
                  </a:lnTo>
                  <a:lnTo>
                    <a:pt x="209428" y="133489"/>
                  </a:lnTo>
                  <a:lnTo>
                    <a:pt x="208419" y="133656"/>
                  </a:lnTo>
                  <a:lnTo>
                    <a:pt x="207968" y="133451"/>
                  </a:lnTo>
                  <a:lnTo>
                    <a:pt x="208061" y="132956"/>
                  </a:lnTo>
                  <a:lnTo>
                    <a:pt x="207770" y="132912"/>
                  </a:lnTo>
                  <a:lnTo>
                    <a:pt x="207210" y="133496"/>
                  </a:lnTo>
                  <a:lnTo>
                    <a:pt x="206446" y="133758"/>
                  </a:lnTo>
                  <a:lnTo>
                    <a:pt x="206078" y="133641"/>
                  </a:lnTo>
                  <a:lnTo>
                    <a:pt x="205510" y="133322"/>
                  </a:lnTo>
                  <a:lnTo>
                    <a:pt x="205450" y="132979"/>
                  </a:lnTo>
                  <a:lnTo>
                    <a:pt x="204943" y="132961"/>
                  </a:lnTo>
                  <a:lnTo>
                    <a:pt x="204909" y="133634"/>
                  </a:lnTo>
                  <a:lnTo>
                    <a:pt x="204812" y="133813"/>
                  </a:lnTo>
                  <a:lnTo>
                    <a:pt x="204372" y="134014"/>
                  </a:lnTo>
                  <a:lnTo>
                    <a:pt x="203640" y="133717"/>
                  </a:lnTo>
                  <a:lnTo>
                    <a:pt x="203378" y="133341"/>
                  </a:lnTo>
                  <a:lnTo>
                    <a:pt x="203419" y="132812"/>
                  </a:lnTo>
                  <a:lnTo>
                    <a:pt x="203086" y="132105"/>
                  </a:lnTo>
                  <a:lnTo>
                    <a:pt x="202138" y="132418"/>
                  </a:lnTo>
                  <a:lnTo>
                    <a:pt x="202014" y="132291"/>
                  </a:lnTo>
                  <a:lnTo>
                    <a:pt x="202406" y="132028"/>
                  </a:lnTo>
                  <a:lnTo>
                    <a:pt x="202470" y="131826"/>
                  </a:lnTo>
                  <a:lnTo>
                    <a:pt x="201588" y="131507"/>
                  </a:lnTo>
                  <a:lnTo>
                    <a:pt x="200905" y="131251"/>
                  </a:lnTo>
                  <a:lnTo>
                    <a:pt x="200494" y="131392"/>
                  </a:lnTo>
                  <a:lnTo>
                    <a:pt x="200386" y="131556"/>
                  </a:lnTo>
                  <a:lnTo>
                    <a:pt x="199935" y="133015"/>
                  </a:lnTo>
                  <a:lnTo>
                    <a:pt x="199677" y="133264"/>
                  </a:lnTo>
                  <a:lnTo>
                    <a:pt x="199481" y="133320"/>
                  </a:lnTo>
                  <a:lnTo>
                    <a:pt x="199344" y="133155"/>
                  </a:lnTo>
                  <a:lnTo>
                    <a:pt x="199132" y="132876"/>
                  </a:lnTo>
                  <a:lnTo>
                    <a:pt x="196411" y="137728"/>
                  </a:lnTo>
                  <a:lnTo>
                    <a:pt x="195960" y="137047"/>
                  </a:lnTo>
                  <a:lnTo>
                    <a:pt x="195792" y="136943"/>
                  </a:lnTo>
                  <a:lnTo>
                    <a:pt x="195512" y="136905"/>
                  </a:lnTo>
                  <a:lnTo>
                    <a:pt x="194732" y="137326"/>
                  </a:lnTo>
                  <a:lnTo>
                    <a:pt x="193172" y="137571"/>
                  </a:lnTo>
                  <a:lnTo>
                    <a:pt x="192761" y="137969"/>
                  </a:lnTo>
                  <a:lnTo>
                    <a:pt x="192593" y="138036"/>
                  </a:lnTo>
                  <a:lnTo>
                    <a:pt x="192179" y="138014"/>
                  </a:lnTo>
                  <a:lnTo>
                    <a:pt x="190928" y="137605"/>
                  </a:lnTo>
                  <a:lnTo>
                    <a:pt x="190383" y="137501"/>
                  </a:lnTo>
                  <a:lnTo>
                    <a:pt x="189737" y="137497"/>
                  </a:lnTo>
                  <a:lnTo>
                    <a:pt x="189749" y="137932"/>
                  </a:lnTo>
                  <a:lnTo>
                    <a:pt x="191186" y="138918"/>
                  </a:lnTo>
                  <a:lnTo>
                    <a:pt x="191373" y="139298"/>
                  </a:lnTo>
                  <a:lnTo>
                    <a:pt x="191944" y="139677"/>
                  </a:lnTo>
                  <a:lnTo>
                    <a:pt x="192365" y="139729"/>
                  </a:lnTo>
                  <a:lnTo>
                    <a:pt x="193351" y="140288"/>
                  </a:lnTo>
                  <a:lnTo>
                    <a:pt x="193392" y="140459"/>
                  </a:lnTo>
                  <a:lnTo>
                    <a:pt x="193227" y="141367"/>
                  </a:lnTo>
                  <a:lnTo>
                    <a:pt x="193280" y="141921"/>
                  </a:lnTo>
                  <a:lnTo>
                    <a:pt x="193601" y="142278"/>
                  </a:lnTo>
                  <a:lnTo>
                    <a:pt x="193921" y="142163"/>
                  </a:lnTo>
                  <a:lnTo>
                    <a:pt x="193803" y="142368"/>
                  </a:lnTo>
                  <a:lnTo>
                    <a:pt x="193563" y="142783"/>
                  </a:lnTo>
                  <a:lnTo>
                    <a:pt x="189082" y="150584"/>
                  </a:lnTo>
                  <a:lnTo>
                    <a:pt x="188762" y="150138"/>
                  </a:lnTo>
                  <a:lnTo>
                    <a:pt x="188557" y="150049"/>
                  </a:lnTo>
                  <a:lnTo>
                    <a:pt x="187355" y="150626"/>
                  </a:lnTo>
                  <a:lnTo>
                    <a:pt x="186609" y="150621"/>
                  </a:lnTo>
                  <a:lnTo>
                    <a:pt x="185779" y="150448"/>
                  </a:lnTo>
                  <a:lnTo>
                    <a:pt x="184438" y="150598"/>
                  </a:lnTo>
                  <a:lnTo>
                    <a:pt x="183819" y="150822"/>
                  </a:lnTo>
                  <a:lnTo>
                    <a:pt x="183334" y="151430"/>
                  </a:lnTo>
                  <a:lnTo>
                    <a:pt x="183345" y="151803"/>
                  </a:lnTo>
                  <a:lnTo>
                    <a:pt x="182911" y="151887"/>
                  </a:lnTo>
                  <a:lnTo>
                    <a:pt x="182719" y="152148"/>
                  </a:lnTo>
                  <a:lnTo>
                    <a:pt x="182226" y="153235"/>
                  </a:lnTo>
                  <a:lnTo>
                    <a:pt x="182222" y="153406"/>
                  </a:lnTo>
                  <a:lnTo>
                    <a:pt x="182675" y="154092"/>
                  </a:lnTo>
                  <a:lnTo>
                    <a:pt x="182965" y="154343"/>
                  </a:lnTo>
                  <a:lnTo>
                    <a:pt x="183219" y="154801"/>
                  </a:lnTo>
                  <a:lnTo>
                    <a:pt x="183944" y="156528"/>
                  </a:lnTo>
                  <a:lnTo>
                    <a:pt x="183908" y="156678"/>
                  </a:lnTo>
                  <a:lnTo>
                    <a:pt x="183439" y="157113"/>
                  </a:lnTo>
                  <a:lnTo>
                    <a:pt x="183100" y="156681"/>
                  </a:lnTo>
                  <a:lnTo>
                    <a:pt x="182922" y="156201"/>
                  </a:lnTo>
                  <a:lnTo>
                    <a:pt x="182531" y="155665"/>
                  </a:lnTo>
                  <a:lnTo>
                    <a:pt x="181968" y="155307"/>
                  </a:lnTo>
                  <a:lnTo>
                    <a:pt x="181592" y="155281"/>
                  </a:lnTo>
                  <a:lnTo>
                    <a:pt x="181237" y="155407"/>
                  </a:lnTo>
                  <a:lnTo>
                    <a:pt x="181316" y="155728"/>
                  </a:lnTo>
                  <a:lnTo>
                    <a:pt x="180633" y="156661"/>
                  </a:lnTo>
                  <a:lnTo>
                    <a:pt x="180592" y="157331"/>
                  </a:lnTo>
                  <a:lnTo>
                    <a:pt x="181202" y="157575"/>
                  </a:lnTo>
                  <a:lnTo>
                    <a:pt x="181631" y="157897"/>
                  </a:lnTo>
                  <a:lnTo>
                    <a:pt x="182484" y="159390"/>
                  </a:lnTo>
                  <a:lnTo>
                    <a:pt x="182569" y="159643"/>
                  </a:lnTo>
                  <a:lnTo>
                    <a:pt x="182543" y="160246"/>
                  </a:lnTo>
                  <a:lnTo>
                    <a:pt x="182480" y="160462"/>
                  </a:lnTo>
                  <a:lnTo>
                    <a:pt x="182278" y="160670"/>
                  </a:lnTo>
                  <a:lnTo>
                    <a:pt x="182207" y="160915"/>
                  </a:lnTo>
                  <a:lnTo>
                    <a:pt x="182263" y="161295"/>
                  </a:lnTo>
                  <a:lnTo>
                    <a:pt x="182483" y="161531"/>
                  </a:lnTo>
                  <a:lnTo>
                    <a:pt x="182576" y="161801"/>
                  </a:lnTo>
                  <a:lnTo>
                    <a:pt x="182490" y="161984"/>
                  </a:lnTo>
                  <a:lnTo>
                    <a:pt x="182337" y="161961"/>
                  </a:lnTo>
                  <a:lnTo>
                    <a:pt x="182147" y="161760"/>
                  </a:lnTo>
                  <a:lnTo>
                    <a:pt x="181615" y="162102"/>
                  </a:lnTo>
                  <a:lnTo>
                    <a:pt x="181562" y="162333"/>
                  </a:lnTo>
                  <a:lnTo>
                    <a:pt x="181607" y="162765"/>
                  </a:lnTo>
                  <a:lnTo>
                    <a:pt x="181055" y="162746"/>
                  </a:lnTo>
                  <a:lnTo>
                    <a:pt x="180791" y="162597"/>
                  </a:lnTo>
                  <a:lnTo>
                    <a:pt x="179625" y="162507"/>
                  </a:lnTo>
                  <a:lnTo>
                    <a:pt x="179260" y="163119"/>
                  </a:lnTo>
                  <a:lnTo>
                    <a:pt x="179271" y="163419"/>
                  </a:lnTo>
                  <a:lnTo>
                    <a:pt x="178787" y="163363"/>
                  </a:lnTo>
                  <a:lnTo>
                    <a:pt x="178392" y="163143"/>
                  </a:lnTo>
                  <a:lnTo>
                    <a:pt x="177815" y="163057"/>
                  </a:lnTo>
                  <a:lnTo>
                    <a:pt x="177286" y="163117"/>
                  </a:lnTo>
                  <a:lnTo>
                    <a:pt x="177081" y="163217"/>
                  </a:lnTo>
                  <a:lnTo>
                    <a:pt x="176876" y="163735"/>
                  </a:lnTo>
                  <a:lnTo>
                    <a:pt x="177017" y="164066"/>
                  </a:lnTo>
                  <a:lnTo>
                    <a:pt x="176764" y="164189"/>
                  </a:lnTo>
                  <a:lnTo>
                    <a:pt x="176332" y="163909"/>
                  </a:lnTo>
                  <a:lnTo>
                    <a:pt x="176546" y="163154"/>
                  </a:lnTo>
                  <a:lnTo>
                    <a:pt x="176542" y="162755"/>
                  </a:lnTo>
                  <a:lnTo>
                    <a:pt x="176456" y="162480"/>
                  </a:lnTo>
                  <a:lnTo>
                    <a:pt x="176020" y="162186"/>
                  </a:lnTo>
                  <a:lnTo>
                    <a:pt x="175689" y="162071"/>
                  </a:lnTo>
                  <a:lnTo>
                    <a:pt x="175395" y="162229"/>
                  </a:lnTo>
                  <a:lnTo>
                    <a:pt x="174227" y="162659"/>
                  </a:lnTo>
                  <a:lnTo>
                    <a:pt x="173158" y="162525"/>
                  </a:lnTo>
                  <a:lnTo>
                    <a:pt x="172164" y="162533"/>
                  </a:lnTo>
                  <a:lnTo>
                    <a:pt x="170924" y="162865"/>
                  </a:lnTo>
                  <a:lnTo>
                    <a:pt x="168148" y="162323"/>
                  </a:lnTo>
                  <a:lnTo>
                    <a:pt x="167794" y="162182"/>
                  </a:lnTo>
                  <a:lnTo>
                    <a:pt x="167504" y="161839"/>
                  </a:lnTo>
                  <a:lnTo>
                    <a:pt x="167218" y="161210"/>
                  </a:lnTo>
                  <a:lnTo>
                    <a:pt x="166704" y="159762"/>
                  </a:lnTo>
                  <a:lnTo>
                    <a:pt x="166444" y="159379"/>
                  </a:lnTo>
                  <a:lnTo>
                    <a:pt x="166112" y="159051"/>
                  </a:lnTo>
                  <a:lnTo>
                    <a:pt x="166917" y="158862"/>
                  </a:lnTo>
                  <a:lnTo>
                    <a:pt x="167308" y="159175"/>
                  </a:lnTo>
                  <a:lnTo>
                    <a:pt x="167527" y="158516"/>
                  </a:lnTo>
                  <a:lnTo>
                    <a:pt x="166936" y="158281"/>
                  </a:lnTo>
                  <a:lnTo>
                    <a:pt x="166254" y="158158"/>
                  </a:lnTo>
                  <a:lnTo>
                    <a:pt x="166266" y="157972"/>
                  </a:lnTo>
                  <a:lnTo>
                    <a:pt x="166620" y="157682"/>
                  </a:lnTo>
                  <a:lnTo>
                    <a:pt x="168018" y="157117"/>
                  </a:lnTo>
                  <a:lnTo>
                    <a:pt x="168402" y="157541"/>
                  </a:lnTo>
                  <a:lnTo>
                    <a:pt x="168697" y="157504"/>
                  </a:lnTo>
                  <a:lnTo>
                    <a:pt x="168909" y="157366"/>
                  </a:lnTo>
                  <a:lnTo>
                    <a:pt x="169122" y="157623"/>
                  </a:lnTo>
                  <a:lnTo>
                    <a:pt x="169446" y="158359"/>
                  </a:lnTo>
                  <a:lnTo>
                    <a:pt x="169853" y="159006"/>
                  </a:lnTo>
                  <a:lnTo>
                    <a:pt x="170185" y="159345"/>
                  </a:lnTo>
                  <a:lnTo>
                    <a:pt x="170546" y="159259"/>
                  </a:lnTo>
                  <a:lnTo>
                    <a:pt x="171593" y="158749"/>
                  </a:lnTo>
                  <a:lnTo>
                    <a:pt x="171816" y="158879"/>
                  </a:lnTo>
                  <a:lnTo>
                    <a:pt x="172048" y="159381"/>
                  </a:lnTo>
                  <a:lnTo>
                    <a:pt x="172241" y="159586"/>
                  </a:lnTo>
                  <a:lnTo>
                    <a:pt x="173288" y="159653"/>
                  </a:lnTo>
                  <a:lnTo>
                    <a:pt x="173393" y="159299"/>
                  </a:lnTo>
                  <a:lnTo>
                    <a:pt x="172744" y="159039"/>
                  </a:lnTo>
                  <a:lnTo>
                    <a:pt x="172465" y="158804"/>
                  </a:lnTo>
                  <a:lnTo>
                    <a:pt x="172118" y="158332"/>
                  </a:lnTo>
                  <a:lnTo>
                    <a:pt x="171879" y="158243"/>
                  </a:lnTo>
                  <a:lnTo>
                    <a:pt x="171332" y="158381"/>
                  </a:lnTo>
                  <a:lnTo>
                    <a:pt x="170944" y="158846"/>
                  </a:lnTo>
                  <a:lnTo>
                    <a:pt x="170673" y="158954"/>
                  </a:lnTo>
                  <a:lnTo>
                    <a:pt x="170225" y="158720"/>
                  </a:lnTo>
                  <a:lnTo>
                    <a:pt x="169483" y="157697"/>
                  </a:lnTo>
                  <a:lnTo>
                    <a:pt x="169557" y="156555"/>
                  </a:lnTo>
                  <a:lnTo>
                    <a:pt x="169937" y="155862"/>
                  </a:lnTo>
                  <a:lnTo>
                    <a:pt x="169974" y="155672"/>
                  </a:lnTo>
                  <a:lnTo>
                    <a:pt x="169739" y="154645"/>
                  </a:lnTo>
                  <a:lnTo>
                    <a:pt x="169690" y="154035"/>
                  </a:lnTo>
                  <a:lnTo>
                    <a:pt x="169816" y="152428"/>
                  </a:lnTo>
                  <a:lnTo>
                    <a:pt x="169733" y="151509"/>
                  </a:lnTo>
                  <a:lnTo>
                    <a:pt x="170176" y="150559"/>
                  </a:lnTo>
                  <a:lnTo>
                    <a:pt x="170724" y="149711"/>
                  </a:lnTo>
                  <a:lnTo>
                    <a:pt x="170698" y="149149"/>
                  </a:lnTo>
                  <a:lnTo>
                    <a:pt x="170578" y="148941"/>
                  </a:lnTo>
                  <a:lnTo>
                    <a:pt x="170545" y="148717"/>
                  </a:lnTo>
                  <a:lnTo>
                    <a:pt x="170727" y="147538"/>
                  </a:lnTo>
                  <a:lnTo>
                    <a:pt x="171413" y="146559"/>
                  </a:lnTo>
                  <a:lnTo>
                    <a:pt x="171890" y="146134"/>
                  </a:lnTo>
                  <a:lnTo>
                    <a:pt x="172169" y="145267"/>
                  </a:lnTo>
                  <a:lnTo>
                    <a:pt x="172002" y="144221"/>
                  </a:lnTo>
                  <a:lnTo>
                    <a:pt x="172293" y="143886"/>
                  </a:lnTo>
                  <a:lnTo>
                    <a:pt x="173137" y="143556"/>
                  </a:lnTo>
                  <a:lnTo>
                    <a:pt x="173681" y="143551"/>
                  </a:lnTo>
                  <a:lnTo>
                    <a:pt x="173860" y="143305"/>
                  </a:lnTo>
                  <a:lnTo>
                    <a:pt x="173897" y="143050"/>
                  </a:lnTo>
                  <a:lnTo>
                    <a:pt x="173772" y="142893"/>
                  </a:lnTo>
                  <a:lnTo>
                    <a:pt x="173348" y="142668"/>
                  </a:lnTo>
                  <a:lnTo>
                    <a:pt x="172945" y="142726"/>
                  </a:lnTo>
                  <a:lnTo>
                    <a:pt x="172187" y="142955"/>
                  </a:lnTo>
                  <a:lnTo>
                    <a:pt x="171737" y="143075"/>
                  </a:lnTo>
                  <a:lnTo>
                    <a:pt x="171335" y="143516"/>
                  </a:lnTo>
                  <a:lnTo>
                    <a:pt x="170722" y="143733"/>
                  </a:lnTo>
                  <a:lnTo>
                    <a:pt x="170416" y="143783"/>
                  </a:lnTo>
                  <a:lnTo>
                    <a:pt x="170189" y="143660"/>
                  </a:lnTo>
                  <a:lnTo>
                    <a:pt x="169566" y="143757"/>
                  </a:lnTo>
                  <a:lnTo>
                    <a:pt x="169409" y="143906"/>
                  </a:lnTo>
                  <a:lnTo>
                    <a:pt x="169214" y="144312"/>
                  </a:lnTo>
                  <a:lnTo>
                    <a:pt x="168749" y="144786"/>
                  </a:lnTo>
                  <a:lnTo>
                    <a:pt x="168183" y="144637"/>
                  </a:lnTo>
                  <a:lnTo>
                    <a:pt x="167745" y="144617"/>
                  </a:lnTo>
                  <a:lnTo>
                    <a:pt x="167565" y="144755"/>
                  </a:lnTo>
                  <a:lnTo>
                    <a:pt x="167348" y="144807"/>
                  </a:lnTo>
                  <a:lnTo>
                    <a:pt x="166293" y="143947"/>
                  </a:lnTo>
                  <a:lnTo>
                    <a:pt x="164927" y="143499"/>
                  </a:lnTo>
                  <a:lnTo>
                    <a:pt x="164434" y="143471"/>
                  </a:lnTo>
                  <a:lnTo>
                    <a:pt x="163898" y="143623"/>
                  </a:lnTo>
                  <a:lnTo>
                    <a:pt x="163689" y="143760"/>
                  </a:lnTo>
                  <a:lnTo>
                    <a:pt x="163495" y="143633"/>
                  </a:lnTo>
                  <a:lnTo>
                    <a:pt x="163425" y="143306"/>
                  </a:lnTo>
                  <a:lnTo>
                    <a:pt x="163023" y="143024"/>
                  </a:lnTo>
                  <a:lnTo>
                    <a:pt x="162796" y="143274"/>
                  </a:lnTo>
                  <a:lnTo>
                    <a:pt x="162278" y="144887"/>
                  </a:lnTo>
                  <a:lnTo>
                    <a:pt x="162474" y="145132"/>
                  </a:lnTo>
                  <a:lnTo>
                    <a:pt x="162784" y="146268"/>
                  </a:lnTo>
                  <a:lnTo>
                    <a:pt x="162971" y="147143"/>
                  </a:lnTo>
                  <a:lnTo>
                    <a:pt x="162989" y="147805"/>
                  </a:lnTo>
                  <a:lnTo>
                    <a:pt x="162747" y="148475"/>
                  </a:lnTo>
                  <a:lnTo>
                    <a:pt x="162157" y="149327"/>
                  </a:lnTo>
                  <a:lnTo>
                    <a:pt x="161963" y="150439"/>
                  </a:lnTo>
                  <a:lnTo>
                    <a:pt x="161874" y="151567"/>
                  </a:lnTo>
                  <a:lnTo>
                    <a:pt x="161915" y="151924"/>
                  </a:lnTo>
                  <a:lnTo>
                    <a:pt x="161724" y="152415"/>
                  </a:lnTo>
                  <a:lnTo>
                    <a:pt x="160818" y="153137"/>
                  </a:lnTo>
                  <a:lnTo>
                    <a:pt x="160178" y="153892"/>
                  </a:lnTo>
                  <a:lnTo>
                    <a:pt x="159149" y="154424"/>
                  </a:lnTo>
                  <a:lnTo>
                    <a:pt x="159022" y="154127"/>
                  </a:lnTo>
                  <a:lnTo>
                    <a:pt x="159048" y="153967"/>
                  </a:lnTo>
                  <a:lnTo>
                    <a:pt x="158850" y="153643"/>
                  </a:lnTo>
                  <a:lnTo>
                    <a:pt x="158067" y="152821"/>
                  </a:lnTo>
                  <a:lnTo>
                    <a:pt x="157873" y="152752"/>
                  </a:lnTo>
                  <a:lnTo>
                    <a:pt x="157803" y="152998"/>
                  </a:lnTo>
                  <a:lnTo>
                    <a:pt x="157883" y="153460"/>
                  </a:lnTo>
                  <a:lnTo>
                    <a:pt x="157312" y="154477"/>
                  </a:lnTo>
                  <a:lnTo>
                    <a:pt x="157162" y="155165"/>
                  </a:lnTo>
                  <a:lnTo>
                    <a:pt x="156905" y="155593"/>
                  </a:lnTo>
                  <a:lnTo>
                    <a:pt x="156171" y="156259"/>
                  </a:lnTo>
                  <a:lnTo>
                    <a:pt x="156673" y="156775"/>
                  </a:lnTo>
                  <a:lnTo>
                    <a:pt x="156794" y="156984"/>
                  </a:lnTo>
                  <a:lnTo>
                    <a:pt x="157133" y="157595"/>
                  </a:lnTo>
                  <a:lnTo>
                    <a:pt x="157308" y="157570"/>
                  </a:lnTo>
                  <a:lnTo>
                    <a:pt x="157805" y="157304"/>
                  </a:lnTo>
                  <a:lnTo>
                    <a:pt x="158266" y="156743"/>
                  </a:lnTo>
                  <a:lnTo>
                    <a:pt x="158409" y="156674"/>
                  </a:lnTo>
                  <a:lnTo>
                    <a:pt x="158990" y="156651"/>
                  </a:lnTo>
                  <a:lnTo>
                    <a:pt x="159432" y="157209"/>
                  </a:lnTo>
                  <a:lnTo>
                    <a:pt x="160269" y="157361"/>
                  </a:lnTo>
                  <a:lnTo>
                    <a:pt x="160602" y="157270"/>
                  </a:lnTo>
                  <a:lnTo>
                    <a:pt x="160477" y="156733"/>
                  </a:lnTo>
                  <a:lnTo>
                    <a:pt x="160541" y="156315"/>
                  </a:lnTo>
                  <a:lnTo>
                    <a:pt x="160693" y="156276"/>
                  </a:lnTo>
                  <a:lnTo>
                    <a:pt x="162014" y="156524"/>
                  </a:lnTo>
                  <a:lnTo>
                    <a:pt x="162092" y="157035"/>
                  </a:lnTo>
                  <a:lnTo>
                    <a:pt x="162410" y="157664"/>
                  </a:lnTo>
                  <a:lnTo>
                    <a:pt x="162593" y="157953"/>
                  </a:lnTo>
                  <a:lnTo>
                    <a:pt x="163964" y="158946"/>
                  </a:lnTo>
                  <a:lnTo>
                    <a:pt x="164127" y="158961"/>
                  </a:lnTo>
                  <a:lnTo>
                    <a:pt x="164262" y="158894"/>
                  </a:lnTo>
                  <a:lnTo>
                    <a:pt x="164617" y="158582"/>
                  </a:lnTo>
                  <a:lnTo>
                    <a:pt x="164843" y="158479"/>
                  </a:lnTo>
                  <a:lnTo>
                    <a:pt x="165127" y="158440"/>
                  </a:lnTo>
                  <a:lnTo>
                    <a:pt x="165404" y="158499"/>
                  </a:lnTo>
                  <a:lnTo>
                    <a:pt x="166205" y="159250"/>
                  </a:lnTo>
                  <a:lnTo>
                    <a:pt x="166484" y="159535"/>
                  </a:lnTo>
                  <a:lnTo>
                    <a:pt x="166663" y="159815"/>
                  </a:lnTo>
                  <a:lnTo>
                    <a:pt x="166982" y="160581"/>
                  </a:lnTo>
                  <a:lnTo>
                    <a:pt x="167324" y="161638"/>
                  </a:lnTo>
                  <a:lnTo>
                    <a:pt x="167432" y="161829"/>
                  </a:lnTo>
                  <a:lnTo>
                    <a:pt x="167686" y="162128"/>
                  </a:lnTo>
                  <a:lnTo>
                    <a:pt x="167953" y="162307"/>
                  </a:lnTo>
                  <a:lnTo>
                    <a:pt x="168891" y="162541"/>
                  </a:lnTo>
                  <a:lnTo>
                    <a:pt x="170299" y="162776"/>
                  </a:lnTo>
                  <a:lnTo>
                    <a:pt x="170793" y="162902"/>
                  </a:lnTo>
                  <a:lnTo>
                    <a:pt x="170994" y="162907"/>
                  </a:lnTo>
                  <a:lnTo>
                    <a:pt x="172134" y="162586"/>
                  </a:lnTo>
                  <a:lnTo>
                    <a:pt x="173345" y="162599"/>
                  </a:lnTo>
                  <a:lnTo>
                    <a:pt x="174183" y="162732"/>
                  </a:lnTo>
                  <a:lnTo>
                    <a:pt x="175419" y="162281"/>
                  </a:lnTo>
                  <a:lnTo>
                    <a:pt x="175709" y="162224"/>
                  </a:lnTo>
                  <a:lnTo>
                    <a:pt x="175887" y="162274"/>
                  </a:lnTo>
                  <a:lnTo>
                    <a:pt x="176189" y="162430"/>
                  </a:lnTo>
                  <a:lnTo>
                    <a:pt x="176363" y="162646"/>
                  </a:lnTo>
                  <a:lnTo>
                    <a:pt x="176394" y="163015"/>
                  </a:lnTo>
                  <a:lnTo>
                    <a:pt x="176339" y="163256"/>
                  </a:lnTo>
                  <a:lnTo>
                    <a:pt x="176074" y="163815"/>
                  </a:lnTo>
                  <a:lnTo>
                    <a:pt x="174863" y="164182"/>
                  </a:lnTo>
                  <a:lnTo>
                    <a:pt x="173272" y="163615"/>
                  </a:lnTo>
                  <a:lnTo>
                    <a:pt x="173111" y="163617"/>
                  </a:lnTo>
                  <a:lnTo>
                    <a:pt x="171968" y="164288"/>
                  </a:lnTo>
                  <a:lnTo>
                    <a:pt x="169660" y="166000"/>
                  </a:lnTo>
                  <a:lnTo>
                    <a:pt x="168708" y="166997"/>
                  </a:lnTo>
                  <a:lnTo>
                    <a:pt x="168639" y="167275"/>
                  </a:lnTo>
                  <a:lnTo>
                    <a:pt x="168796" y="167640"/>
                  </a:lnTo>
                  <a:lnTo>
                    <a:pt x="169265" y="168042"/>
                  </a:lnTo>
                  <a:lnTo>
                    <a:pt x="169679" y="168109"/>
                  </a:lnTo>
                  <a:lnTo>
                    <a:pt x="163594" y="178834"/>
                  </a:lnTo>
                  <a:lnTo>
                    <a:pt x="161312" y="176161"/>
                  </a:lnTo>
                  <a:lnTo>
                    <a:pt x="159535" y="174300"/>
                  </a:lnTo>
                  <a:lnTo>
                    <a:pt x="159134" y="174310"/>
                  </a:lnTo>
                  <a:lnTo>
                    <a:pt x="158483" y="174567"/>
                  </a:lnTo>
                  <a:lnTo>
                    <a:pt x="157638" y="173931"/>
                  </a:lnTo>
                  <a:lnTo>
                    <a:pt x="157173" y="173380"/>
                  </a:lnTo>
                  <a:lnTo>
                    <a:pt x="156458" y="172870"/>
                  </a:lnTo>
                  <a:lnTo>
                    <a:pt x="155874" y="172718"/>
                  </a:lnTo>
                  <a:lnTo>
                    <a:pt x="155354" y="172750"/>
                  </a:lnTo>
                  <a:lnTo>
                    <a:pt x="153286" y="173478"/>
                  </a:lnTo>
                  <a:lnTo>
                    <a:pt x="153099" y="173284"/>
                  </a:lnTo>
                  <a:lnTo>
                    <a:pt x="152982" y="172634"/>
                  </a:lnTo>
                  <a:lnTo>
                    <a:pt x="152056" y="172687"/>
                  </a:lnTo>
                  <a:lnTo>
                    <a:pt x="151380" y="172875"/>
                  </a:lnTo>
                  <a:lnTo>
                    <a:pt x="150664" y="172720"/>
                  </a:lnTo>
                  <a:lnTo>
                    <a:pt x="150145" y="171600"/>
                  </a:lnTo>
                  <a:lnTo>
                    <a:pt x="150168" y="171031"/>
                  </a:lnTo>
                  <a:lnTo>
                    <a:pt x="149720" y="170491"/>
                  </a:lnTo>
                  <a:lnTo>
                    <a:pt x="149311" y="170435"/>
                  </a:lnTo>
                  <a:lnTo>
                    <a:pt x="149128" y="170643"/>
                  </a:lnTo>
                  <a:lnTo>
                    <a:pt x="149057" y="171186"/>
                  </a:lnTo>
                  <a:lnTo>
                    <a:pt x="148432" y="171845"/>
                  </a:lnTo>
                  <a:lnTo>
                    <a:pt x="147612" y="172302"/>
                  </a:lnTo>
                  <a:lnTo>
                    <a:pt x="147858" y="172890"/>
                  </a:lnTo>
                  <a:lnTo>
                    <a:pt x="147627" y="173504"/>
                  </a:lnTo>
                  <a:lnTo>
                    <a:pt x="146663" y="174813"/>
                  </a:lnTo>
                  <a:lnTo>
                    <a:pt x="146335" y="175103"/>
                  </a:lnTo>
                  <a:lnTo>
                    <a:pt x="146041" y="175207"/>
                  </a:lnTo>
                  <a:lnTo>
                    <a:pt x="145836" y="175181"/>
                  </a:lnTo>
                  <a:lnTo>
                    <a:pt x="145499" y="175474"/>
                  </a:lnTo>
                  <a:lnTo>
                    <a:pt x="139655" y="175037"/>
                  </a:lnTo>
                  <a:lnTo>
                    <a:pt x="137153" y="169514"/>
                  </a:lnTo>
                  <a:lnTo>
                    <a:pt x="136768" y="170061"/>
                  </a:lnTo>
                  <a:lnTo>
                    <a:pt x="136875" y="170523"/>
                  </a:lnTo>
                  <a:lnTo>
                    <a:pt x="136778" y="171000"/>
                  </a:lnTo>
                  <a:lnTo>
                    <a:pt x="135847" y="170803"/>
                  </a:lnTo>
                  <a:lnTo>
                    <a:pt x="135143" y="171221"/>
                  </a:lnTo>
                  <a:lnTo>
                    <a:pt x="132728" y="171022"/>
                  </a:lnTo>
                  <a:lnTo>
                    <a:pt x="131882" y="171212"/>
                  </a:lnTo>
                  <a:lnTo>
                    <a:pt x="131771" y="170754"/>
                  </a:lnTo>
                  <a:lnTo>
                    <a:pt x="131853" y="170188"/>
                  </a:lnTo>
                  <a:lnTo>
                    <a:pt x="131716" y="169798"/>
                  </a:lnTo>
                  <a:lnTo>
                    <a:pt x="131139" y="169008"/>
                  </a:lnTo>
                  <a:lnTo>
                    <a:pt x="130644" y="168599"/>
                  </a:lnTo>
                  <a:lnTo>
                    <a:pt x="129289" y="168487"/>
                  </a:lnTo>
                  <a:lnTo>
                    <a:pt x="128939" y="169082"/>
                  </a:lnTo>
                  <a:lnTo>
                    <a:pt x="128235" y="169793"/>
                  </a:lnTo>
                  <a:lnTo>
                    <a:pt x="127755" y="169413"/>
                  </a:lnTo>
                  <a:lnTo>
                    <a:pt x="127707" y="169212"/>
                  </a:lnTo>
                  <a:lnTo>
                    <a:pt x="127736" y="168740"/>
                  </a:lnTo>
                  <a:lnTo>
                    <a:pt x="127521" y="168297"/>
                  </a:lnTo>
                  <a:lnTo>
                    <a:pt x="127037" y="167776"/>
                  </a:lnTo>
                  <a:lnTo>
                    <a:pt x="126761" y="167579"/>
                  </a:lnTo>
                  <a:lnTo>
                    <a:pt x="126411" y="167564"/>
                  </a:lnTo>
                  <a:lnTo>
                    <a:pt x="126191" y="167679"/>
                  </a:lnTo>
                  <a:lnTo>
                    <a:pt x="126031" y="167887"/>
                  </a:lnTo>
                  <a:lnTo>
                    <a:pt x="125871" y="167925"/>
                  </a:lnTo>
                  <a:lnTo>
                    <a:pt x="124491" y="167958"/>
                  </a:lnTo>
                  <a:lnTo>
                    <a:pt x="124497" y="167683"/>
                  </a:lnTo>
                  <a:lnTo>
                    <a:pt x="124802" y="166968"/>
                  </a:lnTo>
                  <a:lnTo>
                    <a:pt x="125144" y="165186"/>
                  </a:lnTo>
                  <a:lnTo>
                    <a:pt x="125736" y="163687"/>
                  </a:lnTo>
                  <a:lnTo>
                    <a:pt x="127595" y="164315"/>
                  </a:lnTo>
                  <a:lnTo>
                    <a:pt x="128253" y="163371"/>
                  </a:lnTo>
                  <a:lnTo>
                    <a:pt x="128269" y="162433"/>
                  </a:lnTo>
                  <a:lnTo>
                    <a:pt x="128168" y="161796"/>
                  </a:lnTo>
                  <a:lnTo>
                    <a:pt x="127308" y="160955"/>
                  </a:lnTo>
                  <a:lnTo>
                    <a:pt x="126473" y="160553"/>
                  </a:lnTo>
                  <a:lnTo>
                    <a:pt x="126264" y="160023"/>
                  </a:lnTo>
                  <a:lnTo>
                    <a:pt x="126730" y="159791"/>
                  </a:lnTo>
                  <a:lnTo>
                    <a:pt x="127338" y="158964"/>
                  </a:lnTo>
                  <a:lnTo>
                    <a:pt x="127487" y="157796"/>
                  </a:lnTo>
                  <a:lnTo>
                    <a:pt x="128560" y="157461"/>
                  </a:lnTo>
                  <a:lnTo>
                    <a:pt x="129924" y="157703"/>
                  </a:lnTo>
                  <a:lnTo>
                    <a:pt x="131511" y="157775"/>
                  </a:lnTo>
                  <a:lnTo>
                    <a:pt x="131642" y="157763"/>
                  </a:lnTo>
                  <a:lnTo>
                    <a:pt x="132026" y="157514"/>
                  </a:lnTo>
                  <a:lnTo>
                    <a:pt x="132417" y="157436"/>
                  </a:lnTo>
                  <a:lnTo>
                    <a:pt x="132596" y="157883"/>
                  </a:lnTo>
                  <a:lnTo>
                    <a:pt x="132912" y="158114"/>
                  </a:lnTo>
                  <a:lnTo>
                    <a:pt x="134075" y="158606"/>
                  </a:lnTo>
                  <a:lnTo>
                    <a:pt x="135490" y="158925"/>
                  </a:lnTo>
                  <a:lnTo>
                    <a:pt x="135680" y="159033"/>
                  </a:lnTo>
                  <a:lnTo>
                    <a:pt x="135937" y="159357"/>
                  </a:lnTo>
                  <a:lnTo>
                    <a:pt x="136459" y="159628"/>
                  </a:lnTo>
                  <a:lnTo>
                    <a:pt x="137915" y="159672"/>
                  </a:lnTo>
                  <a:lnTo>
                    <a:pt x="138559" y="159618"/>
                  </a:lnTo>
                  <a:lnTo>
                    <a:pt x="139521" y="159050"/>
                  </a:lnTo>
                  <a:lnTo>
                    <a:pt x="139826" y="158466"/>
                  </a:lnTo>
                  <a:lnTo>
                    <a:pt x="139394" y="158514"/>
                  </a:lnTo>
                  <a:lnTo>
                    <a:pt x="138850" y="157964"/>
                  </a:lnTo>
                  <a:lnTo>
                    <a:pt x="138332" y="156785"/>
                  </a:lnTo>
                  <a:lnTo>
                    <a:pt x="138361" y="156636"/>
                  </a:lnTo>
                  <a:lnTo>
                    <a:pt x="138853" y="155865"/>
                  </a:lnTo>
                  <a:lnTo>
                    <a:pt x="139364" y="155430"/>
                  </a:lnTo>
                  <a:lnTo>
                    <a:pt x="139494" y="155035"/>
                  </a:lnTo>
                  <a:lnTo>
                    <a:pt x="139523" y="153863"/>
                  </a:lnTo>
                  <a:lnTo>
                    <a:pt x="139419" y="152925"/>
                  </a:lnTo>
                  <a:lnTo>
                    <a:pt x="139266" y="152140"/>
                  </a:lnTo>
                  <a:lnTo>
                    <a:pt x="138986" y="151493"/>
                  </a:lnTo>
                  <a:lnTo>
                    <a:pt x="139057" y="151311"/>
                  </a:lnTo>
                  <a:lnTo>
                    <a:pt x="139217" y="151244"/>
                  </a:lnTo>
                  <a:lnTo>
                    <a:pt x="139340" y="150931"/>
                  </a:lnTo>
                  <a:lnTo>
                    <a:pt x="138579" y="150391"/>
                  </a:lnTo>
                  <a:lnTo>
                    <a:pt x="138195" y="150239"/>
                  </a:lnTo>
                  <a:lnTo>
                    <a:pt x="137509" y="150310"/>
                  </a:lnTo>
                  <a:lnTo>
                    <a:pt x="136845" y="149912"/>
                  </a:lnTo>
                  <a:lnTo>
                    <a:pt x="136771" y="149637"/>
                  </a:lnTo>
                  <a:lnTo>
                    <a:pt x="136319" y="149396"/>
                  </a:lnTo>
                  <a:lnTo>
                    <a:pt x="135428" y="148607"/>
                  </a:lnTo>
                  <a:lnTo>
                    <a:pt x="135327" y="148176"/>
                  </a:lnTo>
                  <a:lnTo>
                    <a:pt x="133090" y="146616"/>
                  </a:lnTo>
                  <a:lnTo>
                    <a:pt x="132769" y="146526"/>
                  </a:lnTo>
                  <a:lnTo>
                    <a:pt x="132639" y="146571"/>
                  </a:lnTo>
                  <a:lnTo>
                    <a:pt x="132635" y="146928"/>
                  </a:lnTo>
                  <a:lnTo>
                    <a:pt x="133108" y="147364"/>
                  </a:lnTo>
                  <a:lnTo>
                    <a:pt x="132978" y="147446"/>
                  </a:lnTo>
                  <a:lnTo>
                    <a:pt x="132463" y="147408"/>
                  </a:lnTo>
                  <a:lnTo>
                    <a:pt x="132120" y="147267"/>
                  </a:lnTo>
                  <a:lnTo>
                    <a:pt x="131274" y="146615"/>
                  </a:lnTo>
                  <a:lnTo>
                    <a:pt x="130506" y="145885"/>
                  </a:lnTo>
                  <a:lnTo>
                    <a:pt x="130468" y="144899"/>
                  </a:lnTo>
                  <a:lnTo>
                    <a:pt x="130613" y="144635"/>
                  </a:lnTo>
                  <a:lnTo>
                    <a:pt x="129551" y="142625"/>
                  </a:lnTo>
                  <a:lnTo>
                    <a:pt x="129301" y="142287"/>
                  </a:lnTo>
                  <a:lnTo>
                    <a:pt x="128894" y="142260"/>
                  </a:lnTo>
                  <a:lnTo>
                    <a:pt x="128495" y="141721"/>
                  </a:lnTo>
                  <a:lnTo>
                    <a:pt x="128831" y="141155"/>
                  </a:lnTo>
                  <a:lnTo>
                    <a:pt x="129480" y="141304"/>
                  </a:lnTo>
                  <a:lnTo>
                    <a:pt x="129961" y="141107"/>
                  </a:lnTo>
                  <a:lnTo>
                    <a:pt x="130215" y="140921"/>
                  </a:lnTo>
                  <a:lnTo>
                    <a:pt x="130335" y="139645"/>
                  </a:lnTo>
                  <a:lnTo>
                    <a:pt x="130831" y="139440"/>
                  </a:lnTo>
                  <a:lnTo>
                    <a:pt x="131279" y="139857"/>
                  </a:lnTo>
                  <a:lnTo>
                    <a:pt x="132112" y="139310"/>
                  </a:lnTo>
                  <a:lnTo>
                    <a:pt x="132631" y="138589"/>
                  </a:lnTo>
                  <a:lnTo>
                    <a:pt x="132601" y="138284"/>
                  </a:lnTo>
                  <a:lnTo>
                    <a:pt x="132299" y="137365"/>
                  </a:lnTo>
                  <a:lnTo>
                    <a:pt x="131467" y="136705"/>
                  </a:lnTo>
                  <a:lnTo>
                    <a:pt x="130885" y="136687"/>
                  </a:lnTo>
                  <a:lnTo>
                    <a:pt x="130564" y="136445"/>
                  </a:lnTo>
                  <a:lnTo>
                    <a:pt x="130500" y="136314"/>
                  </a:lnTo>
                  <a:lnTo>
                    <a:pt x="130971" y="135503"/>
                  </a:lnTo>
                  <a:lnTo>
                    <a:pt x="131531" y="135206"/>
                  </a:lnTo>
                  <a:lnTo>
                    <a:pt x="131722" y="135031"/>
                  </a:lnTo>
                  <a:lnTo>
                    <a:pt x="132110" y="134324"/>
                  </a:lnTo>
                  <a:lnTo>
                    <a:pt x="132536" y="133763"/>
                  </a:lnTo>
                  <a:lnTo>
                    <a:pt x="133332" y="133231"/>
                  </a:lnTo>
                  <a:lnTo>
                    <a:pt x="134474" y="132748"/>
                  </a:lnTo>
                  <a:lnTo>
                    <a:pt x="134576" y="132119"/>
                  </a:lnTo>
                  <a:lnTo>
                    <a:pt x="135254" y="131148"/>
                  </a:lnTo>
                  <a:lnTo>
                    <a:pt x="137048" y="130387"/>
                  </a:lnTo>
                  <a:lnTo>
                    <a:pt x="138101" y="130115"/>
                  </a:lnTo>
                  <a:lnTo>
                    <a:pt x="138295" y="129896"/>
                  </a:lnTo>
                  <a:lnTo>
                    <a:pt x="138448" y="129486"/>
                  </a:lnTo>
                  <a:lnTo>
                    <a:pt x="138571" y="129345"/>
                  </a:lnTo>
                  <a:lnTo>
                    <a:pt x="138750" y="129259"/>
                  </a:lnTo>
                  <a:lnTo>
                    <a:pt x="139299" y="129285"/>
                  </a:lnTo>
                  <a:lnTo>
                    <a:pt x="140910" y="128475"/>
                  </a:lnTo>
                  <a:lnTo>
                    <a:pt x="140592" y="129821"/>
                  </a:lnTo>
                  <a:lnTo>
                    <a:pt x="140121" y="130617"/>
                  </a:lnTo>
                  <a:lnTo>
                    <a:pt x="139670" y="131109"/>
                  </a:lnTo>
                  <a:lnTo>
                    <a:pt x="139352" y="131116"/>
                  </a:lnTo>
                  <a:lnTo>
                    <a:pt x="138224" y="130398"/>
                  </a:lnTo>
                  <a:lnTo>
                    <a:pt x="138056" y="130380"/>
                  </a:lnTo>
                  <a:lnTo>
                    <a:pt x="137866" y="130514"/>
                  </a:lnTo>
                  <a:lnTo>
                    <a:pt x="137650" y="131608"/>
                  </a:lnTo>
                  <a:lnTo>
                    <a:pt x="137071" y="132933"/>
                  </a:lnTo>
                  <a:lnTo>
                    <a:pt x="136769" y="133305"/>
                  </a:lnTo>
                  <a:lnTo>
                    <a:pt x="136041" y="133815"/>
                  </a:lnTo>
                  <a:lnTo>
                    <a:pt x="135739" y="134169"/>
                  </a:lnTo>
                  <a:lnTo>
                    <a:pt x="135568" y="134920"/>
                  </a:lnTo>
                  <a:lnTo>
                    <a:pt x="135546" y="135702"/>
                  </a:lnTo>
                  <a:lnTo>
                    <a:pt x="135714" y="136104"/>
                  </a:lnTo>
                  <a:lnTo>
                    <a:pt x="136155" y="136301"/>
                  </a:lnTo>
                  <a:lnTo>
                    <a:pt x="136468" y="136312"/>
                  </a:lnTo>
                  <a:lnTo>
                    <a:pt x="136707" y="136174"/>
                  </a:lnTo>
                  <a:lnTo>
                    <a:pt x="137416" y="135444"/>
                  </a:lnTo>
                  <a:lnTo>
                    <a:pt x="138442" y="134618"/>
                  </a:lnTo>
                  <a:lnTo>
                    <a:pt x="138819" y="134472"/>
                  </a:lnTo>
                  <a:lnTo>
                    <a:pt x="139323" y="134722"/>
                  </a:lnTo>
                  <a:lnTo>
                    <a:pt x="140294" y="135469"/>
                  </a:lnTo>
                  <a:lnTo>
                    <a:pt x="141224" y="135543"/>
                  </a:lnTo>
                  <a:lnTo>
                    <a:pt x="141496" y="135692"/>
                  </a:lnTo>
                  <a:lnTo>
                    <a:pt x="141597" y="135856"/>
                  </a:lnTo>
                  <a:lnTo>
                    <a:pt x="141758" y="136686"/>
                  </a:lnTo>
                  <a:lnTo>
                    <a:pt x="141474" y="137117"/>
                  </a:lnTo>
                  <a:lnTo>
                    <a:pt x="140612" y="137921"/>
                  </a:lnTo>
                  <a:lnTo>
                    <a:pt x="139698" y="138561"/>
                  </a:lnTo>
                  <a:lnTo>
                    <a:pt x="138918" y="139328"/>
                  </a:lnTo>
                  <a:lnTo>
                    <a:pt x="137291" y="139612"/>
                  </a:lnTo>
                  <a:lnTo>
                    <a:pt x="137172" y="139787"/>
                  </a:lnTo>
                  <a:lnTo>
                    <a:pt x="137127" y="140334"/>
                  </a:lnTo>
                  <a:lnTo>
                    <a:pt x="137280" y="140750"/>
                  </a:lnTo>
                  <a:lnTo>
                    <a:pt x="137493" y="141014"/>
                  </a:lnTo>
                  <a:lnTo>
                    <a:pt x="137978" y="141319"/>
                  </a:lnTo>
                  <a:lnTo>
                    <a:pt x="138814" y="141605"/>
                  </a:lnTo>
                  <a:lnTo>
                    <a:pt x="139975" y="141758"/>
                  </a:lnTo>
                  <a:lnTo>
                    <a:pt x="140680" y="142204"/>
                  </a:lnTo>
                  <a:lnTo>
                    <a:pt x="140631" y="142472"/>
                  </a:lnTo>
                  <a:lnTo>
                    <a:pt x="139908" y="143250"/>
                  </a:lnTo>
                  <a:lnTo>
                    <a:pt x="139680" y="143856"/>
                  </a:lnTo>
                  <a:lnTo>
                    <a:pt x="139759" y="144292"/>
                  </a:lnTo>
                  <a:lnTo>
                    <a:pt x="139972" y="144642"/>
                  </a:lnTo>
                  <a:lnTo>
                    <a:pt x="140696" y="145268"/>
                  </a:lnTo>
                  <a:lnTo>
                    <a:pt x="140892" y="145282"/>
                  </a:lnTo>
                  <a:lnTo>
                    <a:pt x="140690" y="145176"/>
                  </a:lnTo>
                  <a:lnTo>
                    <a:pt x="140012" y="144575"/>
                  </a:lnTo>
                  <a:lnTo>
                    <a:pt x="139782" y="144171"/>
                  </a:lnTo>
                  <a:lnTo>
                    <a:pt x="139757" y="143939"/>
                  </a:lnTo>
                  <a:lnTo>
                    <a:pt x="139918" y="143333"/>
                  </a:lnTo>
                  <a:lnTo>
                    <a:pt x="140741" y="142422"/>
                  </a:lnTo>
                  <a:lnTo>
                    <a:pt x="140742" y="142161"/>
                  </a:lnTo>
                  <a:lnTo>
                    <a:pt x="140478" y="141900"/>
                  </a:lnTo>
                  <a:lnTo>
                    <a:pt x="140102" y="141741"/>
                  </a:lnTo>
                  <a:lnTo>
                    <a:pt x="138720" y="141525"/>
                  </a:lnTo>
                  <a:lnTo>
                    <a:pt x="137650" y="141083"/>
                  </a:lnTo>
                  <a:lnTo>
                    <a:pt x="137297" y="140657"/>
                  </a:lnTo>
                  <a:lnTo>
                    <a:pt x="137198" y="140441"/>
                  </a:lnTo>
                  <a:lnTo>
                    <a:pt x="137258" y="139756"/>
                  </a:lnTo>
                  <a:lnTo>
                    <a:pt x="137443" y="139615"/>
                  </a:lnTo>
                  <a:lnTo>
                    <a:pt x="138733" y="139437"/>
                  </a:lnTo>
                  <a:lnTo>
                    <a:pt x="139031" y="139304"/>
                  </a:lnTo>
                  <a:lnTo>
                    <a:pt x="141398" y="137260"/>
                  </a:lnTo>
                  <a:lnTo>
                    <a:pt x="141697" y="136961"/>
                  </a:lnTo>
                  <a:lnTo>
                    <a:pt x="141815" y="136621"/>
                  </a:lnTo>
                  <a:lnTo>
                    <a:pt x="141678" y="135915"/>
                  </a:lnTo>
                  <a:lnTo>
                    <a:pt x="141551" y="135658"/>
                  </a:lnTo>
                  <a:lnTo>
                    <a:pt x="141226" y="135487"/>
                  </a:lnTo>
                  <a:lnTo>
                    <a:pt x="140482" y="135458"/>
                  </a:lnTo>
                  <a:lnTo>
                    <a:pt x="140215" y="135361"/>
                  </a:lnTo>
                  <a:lnTo>
                    <a:pt x="139437" y="134709"/>
                  </a:lnTo>
                  <a:lnTo>
                    <a:pt x="139029" y="134479"/>
                  </a:lnTo>
                  <a:lnTo>
                    <a:pt x="138749" y="134414"/>
                  </a:lnTo>
                  <a:lnTo>
                    <a:pt x="138503" y="134502"/>
                  </a:lnTo>
                  <a:lnTo>
                    <a:pt x="137710" y="135104"/>
                  </a:lnTo>
                  <a:lnTo>
                    <a:pt x="136676" y="136126"/>
                  </a:lnTo>
                  <a:lnTo>
                    <a:pt x="136440" y="136275"/>
                  </a:lnTo>
                  <a:lnTo>
                    <a:pt x="136058" y="136227"/>
                  </a:lnTo>
                  <a:lnTo>
                    <a:pt x="135765" y="136088"/>
                  </a:lnTo>
                  <a:lnTo>
                    <a:pt x="135639" y="135891"/>
                  </a:lnTo>
                  <a:lnTo>
                    <a:pt x="135582" y="135522"/>
                  </a:lnTo>
                  <a:lnTo>
                    <a:pt x="135631" y="134778"/>
                  </a:lnTo>
                  <a:lnTo>
                    <a:pt x="135817" y="134171"/>
                  </a:lnTo>
                  <a:lnTo>
                    <a:pt x="135919" y="134011"/>
                  </a:lnTo>
                  <a:lnTo>
                    <a:pt x="136786" y="133371"/>
                  </a:lnTo>
                  <a:lnTo>
                    <a:pt x="137163" y="132919"/>
                  </a:lnTo>
                  <a:lnTo>
                    <a:pt x="137664" y="131754"/>
                  </a:lnTo>
                  <a:lnTo>
                    <a:pt x="137896" y="130589"/>
                  </a:lnTo>
                  <a:lnTo>
                    <a:pt x="138232" y="130467"/>
                  </a:lnTo>
                  <a:lnTo>
                    <a:pt x="139193" y="131115"/>
                  </a:lnTo>
                  <a:lnTo>
                    <a:pt x="139659" y="131169"/>
                  </a:lnTo>
                  <a:lnTo>
                    <a:pt x="140180" y="130631"/>
                  </a:lnTo>
                  <a:lnTo>
                    <a:pt x="140621" y="129915"/>
                  </a:lnTo>
                  <a:lnTo>
                    <a:pt x="140756" y="129508"/>
                  </a:lnTo>
                  <a:lnTo>
                    <a:pt x="140958" y="128425"/>
                  </a:lnTo>
                  <a:lnTo>
                    <a:pt x="139926" y="127152"/>
                  </a:lnTo>
                  <a:lnTo>
                    <a:pt x="139739" y="127019"/>
                  </a:lnTo>
                  <a:lnTo>
                    <a:pt x="139260" y="127022"/>
                  </a:lnTo>
                  <a:lnTo>
                    <a:pt x="138780" y="127190"/>
                  </a:lnTo>
                  <a:lnTo>
                    <a:pt x="138427" y="127426"/>
                  </a:lnTo>
                  <a:lnTo>
                    <a:pt x="137451" y="128806"/>
                  </a:lnTo>
                  <a:lnTo>
                    <a:pt x="137105" y="128872"/>
                  </a:lnTo>
                  <a:lnTo>
                    <a:pt x="136408" y="128509"/>
                  </a:lnTo>
                  <a:lnTo>
                    <a:pt x="135912" y="127684"/>
                  </a:lnTo>
                  <a:lnTo>
                    <a:pt x="135790" y="127368"/>
                  </a:lnTo>
                  <a:lnTo>
                    <a:pt x="135470" y="126925"/>
                  </a:lnTo>
                  <a:lnTo>
                    <a:pt x="135079" y="126455"/>
                  </a:lnTo>
                  <a:lnTo>
                    <a:pt x="134864" y="126201"/>
                  </a:lnTo>
                  <a:lnTo>
                    <a:pt x="134563" y="125998"/>
                  </a:lnTo>
                  <a:lnTo>
                    <a:pt x="134407" y="125973"/>
                  </a:lnTo>
                  <a:lnTo>
                    <a:pt x="132854" y="126053"/>
                  </a:lnTo>
                  <a:lnTo>
                    <a:pt x="131863" y="126246"/>
                  </a:lnTo>
                  <a:lnTo>
                    <a:pt x="130426" y="127014"/>
                  </a:lnTo>
                  <a:lnTo>
                    <a:pt x="129893" y="127023"/>
                  </a:lnTo>
                  <a:lnTo>
                    <a:pt x="129714" y="126885"/>
                  </a:lnTo>
                  <a:lnTo>
                    <a:pt x="129438" y="126316"/>
                  </a:lnTo>
                  <a:lnTo>
                    <a:pt x="129363" y="125421"/>
                  </a:lnTo>
                  <a:lnTo>
                    <a:pt x="129303" y="125127"/>
                  </a:lnTo>
                  <a:lnTo>
                    <a:pt x="129152" y="124899"/>
                  </a:lnTo>
                  <a:lnTo>
                    <a:pt x="128958" y="124746"/>
                  </a:lnTo>
                  <a:lnTo>
                    <a:pt x="127850" y="124225"/>
                  </a:lnTo>
                  <a:lnTo>
                    <a:pt x="127399" y="124118"/>
                  </a:lnTo>
                  <a:lnTo>
                    <a:pt x="126629" y="124340"/>
                  </a:lnTo>
                  <a:lnTo>
                    <a:pt x="125832" y="124800"/>
                  </a:lnTo>
                  <a:lnTo>
                    <a:pt x="124835" y="125577"/>
                  </a:lnTo>
                  <a:lnTo>
                    <a:pt x="124088" y="125715"/>
                  </a:lnTo>
                  <a:lnTo>
                    <a:pt x="123417" y="125709"/>
                  </a:lnTo>
                  <a:lnTo>
                    <a:pt x="122930" y="125526"/>
                  </a:lnTo>
                  <a:lnTo>
                    <a:pt x="122637" y="125278"/>
                  </a:lnTo>
                  <a:lnTo>
                    <a:pt x="122041" y="123758"/>
                  </a:lnTo>
                  <a:lnTo>
                    <a:pt x="121697" y="123293"/>
                  </a:lnTo>
                  <a:lnTo>
                    <a:pt x="121290" y="122992"/>
                  </a:lnTo>
                  <a:lnTo>
                    <a:pt x="120727" y="122823"/>
                  </a:lnTo>
                  <a:lnTo>
                    <a:pt x="119954" y="122970"/>
                  </a:lnTo>
                  <a:lnTo>
                    <a:pt x="119011" y="123355"/>
                  </a:lnTo>
                  <a:lnTo>
                    <a:pt x="118721" y="123534"/>
                  </a:lnTo>
                  <a:lnTo>
                    <a:pt x="117841" y="124533"/>
                  </a:lnTo>
                  <a:lnTo>
                    <a:pt x="117621" y="124647"/>
                  </a:lnTo>
                  <a:lnTo>
                    <a:pt x="117416" y="124598"/>
                  </a:lnTo>
                  <a:lnTo>
                    <a:pt x="117113" y="124257"/>
                  </a:lnTo>
                  <a:lnTo>
                    <a:pt x="116983" y="123586"/>
                  </a:lnTo>
                  <a:lnTo>
                    <a:pt x="117039" y="123279"/>
                  </a:lnTo>
                  <a:lnTo>
                    <a:pt x="117377" y="122781"/>
                  </a:lnTo>
                  <a:lnTo>
                    <a:pt x="117513" y="121441"/>
                  </a:lnTo>
                  <a:lnTo>
                    <a:pt x="117279" y="120913"/>
                  </a:lnTo>
                  <a:lnTo>
                    <a:pt x="116378" y="119661"/>
                  </a:lnTo>
                  <a:lnTo>
                    <a:pt x="116357" y="119481"/>
                  </a:lnTo>
                  <a:lnTo>
                    <a:pt x="116562" y="118719"/>
                  </a:lnTo>
                  <a:lnTo>
                    <a:pt x="116552" y="118157"/>
                  </a:lnTo>
                  <a:lnTo>
                    <a:pt x="116368" y="117949"/>
                  </a:lnTo>
                  <a:lnTo>
                    <a:pt x="116104" y="117904"/>
                  </a:lnTo>
                  <a:lnTo>
                    <a:pt x="114381" y="118737"/>
                  </a:lnTo>
                  <a:lnTo>
                    <a:pt x="112722" y="119937"/>
                  </a:lnTo>
                  <a:lnTo>
                    <a:pt x="112494" y="120010"/>
                  </a:lnTo>
                  <a:lnTo>
                    <a:pt x="111876" y="120025"/>
                  </a:lnTo>
                  <a:lnTo>
                    <a:pt x="111356" y="120166"/>
                  </a:lnTo>
                  <a:lnTo>
                    <a:pt x="110579" y="120559"/>
                  </a:lnTo>
                  <a:lnTo>
                    <a:pt x="108904" y="121157"/>
                  </a:lnTo>
                  <a:lnTo>
                    <a:pt x="108181" y="121524"/>
                  </a:lnTo>
                  <a:lnTo>
                    <a:pt x="107791" y="121860"/>
                  </a:lnTo>
                  <a:lnTo>
                    <a:pt x="107632" y="122024"/>
                  </a:lnTo>
                  <a:lnTo>
                    <a:pt x="107822" y="121727"/>
                  </a:lnTo>
                  <a:lnTo>
                    <a:pt x="108464" y="121298"/>
                  </a:lnTo>
                  <a:lnTo>
                    <a:pt x="110505" y="120541"/>
                  </a:lnTo>
                  <a:lnTo>
                    <a:pt x="111371" y="120090"/>
                  </a:lnTo>
                  <a:lnTo>
                    <a:pt x="112672" y="119890"/>
                  </a:lnTo>
                  <a:lnTo>
                    <a:pt x="113467" y="119317"/>
                  </a:lnTo>
                  <a:lnTo>
                    <a:pt x="113331" y="119317"/>
                  </a:lnTo>
                  <a:lnTo>
                    <a:pt x="113200" y="118979"/>
                  </a:lnTo>
                  <a:lnTo>
                    <a:pt x="112751" y="116957"/>
                  </a:lnTo>
                  <a:lnTo>
                    <a:pt x="113169" y="116574"/>
                  </a:lnTo>
                  <a:lnTo>
                    <a:pt x="113291" y="115257"/>
                  </a:lnTo>
                  <a:lnTo>
                    <a:pt x="112947" y="113870"/>
                  </a:lnTo>
                  <a:lnTo>
                    <a:pt x="112554" y="113365"/>
                  </a:lnTo>
                  <a:lnTo>
                    <a:pt x="112231" y="113363"/>
                  </a:lnTo>
                  <a:lnTo>
                    <a:pt x="111323" y="113836"/>
                  </a:lnTo>
                  <a:lnTo>
                    <a:pt x="111207" y="114995"/>
                  </a:lnTo>
                  <a:lnTo>
                    <a:pt x="111035" y="115112"/>
                  </a:lnTo>
                  <a:lnTo>
                    <a:pt x="108864" y="115203"/>
                  </a:lnTo>
                  <a:lnTo>
                    <a:pt x="108477" y="115468"/>
                  </a:lnTo>
                  <a:lnTo>
                    <a:pt x="107996" y="115632"/>
                  </a:lnTo>
                  <a:lnTo>
                    <a:pt x="107598" y="115676"/>
                  </a:lnTo>
                  <a:lnTo>
                    <a:pt x="107373" y="115580"/>
                  </a:lnTo>
                  <a:lnTo>
                    <a:pt x="107404" y="115122"/>
                  </a:lnTo>
                  <a:lnTo>
                    <a:pt x="107621" y="114474"/>
                  </a:lnTo>
                  <a:lnTo>
                    <a:pt x="108381" y="113563"/>
                  </a:lnTo>
                  <a:lnTo>
                    <a:pt x="108773" y="113269"/>
                  </a:lnTo>
                  <a:lnTo>
                    <a:pt x="109502" y="113183"/>
                  </a:lnTo>
                  <a:lnTo>
                    <a:pt x="110159" y="112887"/>
                  </a:lnTo>
                  <a:lnTo>
                    <a:pt x="110287" y="112707"/>
                  </a:lnTo>
                  <a:lnTo>
                    <a:pt x="110681" y="112408"/>
                  </a:lnTo>
                  <a:lnTo>
                    <a:pt x="111091" y="112249"/>
                  </a:lnTo>
                  <a:lnTo>
                    <a:pt x="111029" y="111934"/>
                  </a:lnTo>
                  <a:lnTo>
                    <a:pt x="109790" y="112035"/>
                  </a:lnTo>
                  <a:lnTo>
                    <a:pt x="109606" y="111861"/>
                  </a:lnTo>
                  <a:lnTo>
                    <a:pt x="109519" y="111632"/>
                  </a:lnTo>
                  <a:lnTo>
                    <a:pt x="109554" y="111486"/>
                  </a:lnTo>
                  <a:lnTo>
                    <a:pt x="109933" y="110932"/>
                  </a:lnTo>
                  <a:lnTo>
                    <a:pt x="110660" y="110831"/>
                  </a:lnTo>
                  <a:lnTo>
                    <a:pt x="110967" y="110544"/>
                  </a:lnTo>
                  <a:lnTo>
                    <a:pt x="110996" y="110354"/>
                  </a:lnTo>
                  <a:lnTo>
                    <a:pt x="110890" y="109792"/>
                  </a:lnTo>
                  <a:lnTo>
                    <a:pt x="109579" y="110180"/>
                  </a:lnTo>
                  <a:lnTo>
                    <a:pt x="109392" y="109985"/>
                  </a:lnTo>
                  <a:lnTo>
                    <a:pt x="109409" y="109626"/>
                  </a:lnTo>
                  <a:lnTo>
                    <a:pt x="109618" y="109235"/>
                  </a:lnTo>
                  <a:lnTo>
                    <a:pt x="109784" y="108720"/>
                  </a:lnTo>
                  <a:lnTo>
                    <a:pt x="109840" y="107845"/>
                  </a:lnTo>
                  <a:lnTo>
                    <a:pt x="109743" y="107283"/>
                  </a:lnTo>
                  <a:lnTo>
                    <a:pt x="109380" y="106838"/>
                  </a:lnTo>
                  <a:lnTo>
                    <a:pt x="109231" y="106148"/>
                  </a:lnTo>
                  <a:lnTo>
                    <a:pt x="109423" y="105753"/>
                  </a:lnTo>
                  <a:lnTo>
                    <a:pt x="109883" y="105485"/>
                  </a:lnTo>
                  <a:lnTo>
                    <a:pt x="109985" y="105269"/>
                  </a:lnTo>
                  <a:lnTo>
                    <a:pt x="109972" y="104983"/>
                  </a:lnTo>
                  <a:lnTo>
                    <a:pt x="109832" y="104904"/>
                  </a:lnTo>
                  <a:lnTo>
                    <a:pt x="109629" y="104324"/>
                  </a:lnTo>
                  <a:lnTo>
                    <a:pt x="114766" y="101370"/>
                  </a:lnTo>
                  <a:lnTo>
                    <a:pt x="114431" y="100889"/>
                  </a:lnTo>
                  <a:lnTo>
                    <a:pt x="114114" y="100847"/>
                  </a:lnTo>
                  <a:lnTo>
                    <a:pt x="113944" y="100488"/>
                  </a:lnTo>
                  <a:lnTo>
                    <a:pt x="113747" y="99712"/>
                  </a:lnTo>
                  <a:lnTo>
                    <a:pt x="113772" y="99535"/>
                  </a:lnTo>
                  <a:lnTo>
                    <a:pt x="113664" y="99122"/>
                  </a:lnTo>
                  <a:lnTo>
                    <a:pt x="113938" y="98539"/>
                  </a:lnTo>
                  <a:lnTo>
                    <a:pt x="114290" y="98341"/>
                  </a:lnTo>
                  <a:lnTo>
                    <a:pt x="114516" y="97904"/>
                  </a:lnTo>
                  <a:lnTo>
                    <a:pt x="114514" y="96792"/>
                  </a:lnTo>
                  <a:lnTo>
                    <a:pt x="114302" y="95564"/>
                  </a:lnTo>
                  <a:lnTo>
                    <a:pt x="112848" y="94192"/>
                  </a:lnTo>
                  <a:lnTo>
                    <a:pt x="111417" y="93221"/>
                  </a:lnTo>
                  <a:lnTo>
                    <a:pt x="110138" y="92819"/>
                  </a:lnTo>
                  <a:lnTo>
                    <a:pt x="109823" y="92959"/>
                  </a:lnTo>
                  <a:lnTo>
                    <a:pt x="108514" y="93193"/>
                  </a:lnTo>
                  <a:lnTo>
                    <a:pt x="108116" y="90921"/>
                  </a:lnTo>
                  <a:lnTo>
                    <a:pt x="107292" y="88654"/>
                  </a:lnTo>
                  <a:lnTo>
                    <a:pt x="106303" y="84836"/>
                  </a:lnTo>
                  <a:lnTo>
                    <a:pt x="106069" y="84704"/>
                  </a:lnTo>
                  <a:lnTo>
                    <a:pt x="104744" y="83561"/>
                  </a:lnTo>
                  <a:lnTo>
                    <a:pt x="104037" y="82447"/>
                  </a:lnTo>
                  <a:lnTo>
                    <a:pt x="107633" y="79517"/>
                  </a:lnTo>
                  <a:lnTo>
                    <a:pt x="106902" y="78679"/>
                  </a:lnTo>
                  <a:lnTo>
                    <a:pt x="105568" y="77677"/>
                  </a:lnTo>
                  <a:lnTo>
                    <a:pt x="104625" y="76834"/>
                  </a:lnTo>
                  <a:lnTo>
                    <a:pt x="104804" y="76521"/>
                  </a:lnTo>
                  <a:lnTo>
                    <a:pt x="105087" y="75228"/>
                  </a:lnTo>
                  <a:lnTo>
                    <a:pt x="104727" y="74486"/>
                  </a:lnTo>
                  <a:lnTo>
                    <a:pt x="104810" y="74304"/>
                  </a:lnTo>
                  <a:lnTo>
                    <a:pt x="105050" y="74067"/>
                  </a:lnTo>
                  <a:lnTo>
                    <a:pt x="104942" y="72846"/>
                  </a:lnTo>
                  <a:lnTo>
                    <a:pt x="104789" y="72701"/>
                  </a:lnTo>
                  <a:lnTo>
                    <a:pt x="103857" y="72516"/>
                  </a:lnTo>
                  <a:lnTo>
                    <a:pt x="103834" y="72173"/>
                  </a:lnTo>
                  <a:lnTo>
                    <a:pt x="103722" y="71894"/>
                  </a:lnTo>
                  <a:lnTo>
                    <a:pt x="103297" y="71902"/>
                  </a:lnTo>
                  <a:lnTo>
                    <a:pt x="102898" y="71462"/>
                  </a:lnTo>
                  <a:lnTo>
                    <a:pt x="102838" y="71085"/>
                  </a:lnTo>
                  <a:lnTo>
                    <a:pt x="103080" y="70647"/>
                  </a:lnTo>
                  <a:lnTo>
                    <a:pt x="102556" y="70210"/>
                  </a:lnTo>
                  <a:lnTo>
                    <a:pt x="102311" y="70098"/>
                  </a:lnTo>
                  <a:lnTo>
                    <a:pt x="100658" y="70611"/>
                  </a:lnTo>
                  <a:lnTo>
                    <a:pt x="100113" y="72217"/>
                  </a:lnTo>
                  <a:lnTo>
                    <a:pt x="99887" y="72714"/>
                  </a:lnTo>
                  <a:lnTo>
                    <a:pt x="98489" y="72443"/>
                  </a:lnTo>
                  <a:lnTo>
                    <a:pt x="96979" y="71730"/>
                  </a:lnTo>
                  <a:lnTo>
                    <a:pt x="89098" y="75236"/>
                  </a:lnTo>
                  <a:lnTo>
                    <a:pt x="89082" y="74791"/>
                  </a:lnTo>
                  <a:lnTo>
                    <a:pt x="88837" y="74513"/>
                  </a:lnTo>
                  <a:lnTo>
                    <a:pt x="88464" y="74441"/>
                  </a:lnTo>
                  <a:lnTo>
                    <a:pt x="88018" y="74606"/>
                  </a:lnTo>
                  <a:lnTo>
                    <a:pt x="88118" y="75673"/>
                  </a:lnTo>
                  <a:lnTo>
                    <a:pt x="81586" y="78609"/>
                  </a:lnTo>
                  <a:lnTo>
                    <a:pt x="81995" y="80136"/>
                  </a:lnTo>
                  <a:lnTo>
                    <a:pt x="80874" y="79579"/>
                  </a:lnTo>
                  <a:lnTo>
                    <a:pt x="80611" y="79072"/>
                  </a:lnTo>
                  <a:lnTo>
                    <a:pt x="80174" y="79257"/>
                  </a:lnTo>
                  <a:lnTo>
                    <a:pt x="78591" y="78583"/>
                  </a:lnTo>
                  <a:lnTo>
                    <a:pt x="78255" y="79431"/>
                  </a:lnTo>
                  <a:lnTo>
                    <a:pt x="78547" y="79806"/>
                  </a:lnTo>
                  <a:lnTo>
                    <a:pt x="78483" y="80037"/>
                  </a:lnTo>
                  <a:lnTo>
                    <a:pt x="76436" y="80961"/>
                  </a:lnTo>
                  <a:lnTo>
                    <a:pt x="73805" y="79556"/>
                  </a:lnTo>
                  <a:lnTo>
                    <a:pt x="72107" y="78822"/>
                  </a:lnTo>
                  <a:lnTo>
                    <a:pt x="71516" y="80108"/>
                  </a:lnTo>
                  <a:lnTo>
                    <a:pt x="70598" y="81362"/>
                  </a:lnTo>
                  <a:lnTo>
                    <a:pt x="71686" y="82713"/>
                  </a:lnTo>
                  <a:lnTo>
                    <a:pt x="72136" y="82913"/>
                  </a:lnTo>
                  <a:lnTo>
                    <a:pt x="71013" y="83423"/>
                  </a:lnTo>
                  <a:lnTo>
                    <a:pt x="70225" y="83069"/>
                  </a:lnTo>
                  <a:lnTo>
                    <a:pt x="70026" y="82845"/>
                  </a:lnTo>
                  <a:lnTo>
                    <a:pt x="69389" y="82409"/>
                  </a:lnTo>
                  <a:lnTo>
                    <a:pt x="69186" y="82718"/>
                  </a:lnTo>
                  <a:lnTo>
                    <a:pt x="68926" y="83615"/>
                  </a:lnTo>
                  <a:lnTo>
                    <a:pt x="69167" y="83775"/>
                  </a:lnTo>
                  <a:lnTo>
                    <a:pt x="69310" y="84222"/>
                  </a:lnTo>
                  <a:lnTo>
                    <a:pt x="69299" y="84620"/>
                  </a:lnTo>
                  <a:lnTo>
                    <a:pt x="69107" y="84868"/>
                  </a:lnTo>
                  <a:lnTo>
                    <a:pt x="68904" y="84855"/>
                  </a:lnTo>
                  <a:lnTo>
                    <a:pt x="68820" y="84238"/>
                  </a:lnTo>
                  <a:lnTo>
                    <a:pt x="68481" y="83596"/>
                  </a:lnTo>
                  <a:lnTo>
                    <a:pt x="68031" y="83585"/>
                  </a:lnTo>
                  <a:lnTo>
                    <a:pt x="67843" y="83752"/>
                  </a:lnTo>
                  <a:lnTo>
                    <a:pt x="68000" y="84009"/>
                  </a:lnTo>
                  <a:lnTo>
                    <a:pt x="68475" y="84454"/>
                  </a:lnTo>
                  <a:lnTo>
                    <a:pt x="68471" y="84682"/>
                  </a:lnTo>
                  <a:lnTo>
                    <a:pt x="68349" y="84889"/>
                  </a:lnTo>
                  <a:lnTo>
                    <a:pt x="68096" y="85021"/>
                  </a:lnTo>
                  <a:lnTo>
                    <a:pt x="67636" y="85099"/>
                  </a:lnTo>
                  <a:lnTo>
                    <a:pt x="67354" y="84917"/>
                  </a:lnTo>
                  <a:lnTo>
                    <a:pt x="66869" y="84805"/>
                  </a:lnTo>
                  <a:lnTo>
                    <a:pt x="66724" y="84860"/>
                  </a:lnTo>
                  <a:lnTo>
                    <a:pt x="66807" y="85505"/>
                  </a:lnTo>
                  <a:lnTo>
                    <a:pt x="67186" y="86213"/>
                  </a:lnTo>
                  <a:lnTo>
                    <a:pt x="67532" y="85971"/>
                  </a:lnTo>
                  <a:lnTo>
                    <a:pt x="67764" y="85646"/>
                  </a:lnTo>
                  <a:lnTo>
                    <a:pt x="68131" y="85620"/>
                  </a:lnTo>
                  <a:lnTo>
                    <a:pt x="68732" y="86130"/>
                  </a:lnTo>
                  <a:lnTo>
                    <a:pt x="69339" y="86479"/>
                  </a:lnTo>
                  <a:lnTo>
                    <a:pt x="70439" y="85565"/>
                  </a:lnTo>
                  <a:lnTo>
                    <a:pt x="68114" y="94354"/>
                  </a:lnTo>
                  <a:lnTo>
                    <a:pt x="67255" y="97750"/>
                  </a:lnTo>
                  <a:lnTo>
                    <a:pt x="66207" y="101719"/>
                  </a:lnTo>
                  <a:lnTo>
                    <a:pt x="65879" y="103869"/>
                  </a:lnTo>
                  <a:lnTo>
                    <a:pt x="73082" y="106185"/>
                  </a:lnTo>
                  <a:lnTo>
                    <a:pt x="73256" y="106239"/>
                  </a:lnTo>
                  <a:lnTo>
                    <a:pt x="74665" y="106696"/>
                  </a:lnTo>
                  <a:lnTo>
                    <a:pt x="74808" y="106771"/>
                  </a:lnTo>
                  <a:lnTo>
                    <a:pt x="75410" y="107078"/>
                  </a:lnTo>
                  <a:lnTo>
                    <a:pt x="76672" y="107721"/>
                  </a:lnTo>
                  <a:lnTo>
                    <a:pt x="81113" y="109998"/>
                  </a:lnTo>
                  <a:lnTo>
                    <a:pt x="89291" y="114240"/>
                  </a:lnTo>
                  <a:lnTo>
                    <a:pt x="90010" y="115445"/>
                  </a:lnTo>
                  <a:lnTo>
                    <a:pt x="90267" y="117064"/>
                  </a:lnTo>
                  <a:lnTo>
                    <a:pt x="90275" y="117402"/>
                  </a:lnTo>
                  <a:lnTo>
                    <a:pt x="90594" y="117529"/>
                  </a:lnTo>
                  <a:lnTo>
                    <a:pt x="91096" y="117796"/>
                  </a:lnTo>
                  <a:lnTo>
                    <a:pt x="91207" y="118021"/>
                  </a:lnTo>
                  <a:lnTo>
                    <a:pt x="91587" y="118464"/>
                  </a:lnTo>
                  <a:lnTo>
                    <a:pt x="92751" y="119286"/>
                  </a:lnTo>
                  <a:lnTo>
                    <a:pt x="92815" y="119841"/>
                  </a:lnTo>
                  <a:lnTo>
                    <a:pt x="93345" y="121785"/>
                  </a:lnTo>
                  <a:lnTo>
                    <a:pt x="93590" y="122378"/>
                  </a:lnTo>
                  <a:lnTo>
                    <a:pt x="94014" y="122841"/>
                  </a:lnTo>
                  <a:lnTo>
                    <a:pt x="94089" y="123375"/>
                  </a:lnTo>
                  <a:lnTo>
                    <a:pt x="94041" y="123567"/>
                  </a:lnTo>
                  <a:lnTo>
                    <a:pt x="93882" y="123554"/>
                  </a:lnTo>
                  <a:lnTo>
                    <a:pt x="93412" y="123794"/>
                  </a:lnTo>
                  <a:lnTo>
                    <a:pt x="92575" y="124637"/>
                  </a:lnTo>
                  <a:lnTo>
                    <a:pt x="91717" y="126188"/>
                  </a:lnTo>
                  <a:lnTo>
                    <a:pt x="91682" y="126847"/>
                  </a:lnTo>
                  <a:lnTo>
                    <a:pt x="91804" y="127234"/>
                  </a:lnTo>
                  <a:lnTo>
                    <a:pt x="92152" y="127645"/>
                  </a:lnTo>
                  <a:lnTo>
                    <a:pt x="92274" y="127455"/>
                  </a:lnTo>
                  <a:lnTo>
                    <a:pt x="92405" y="127596"/>
                  </a:lnTo>
                  <a:lnTo>
                    <a:pt x="92730" y="128442"/>
                  </a:lnTo>
                  <a:lnTo>
                    <a:pt x="92718" y="129381"/>
                  </a:lnTo>
                  <a:lnTo>
                    <a:pt x="92494" y="129454"/>
                  </a:lnTo>
                  <a:lnTo>
                    <a:pt x="91562" y="129246"/>
                  </a:lnTo>
                  <a:lnTo>
                    <a:pt x="91021" y="129407"/>
                  </a:lnTo>
                  <a:lnTo>
                    <a:pt x="90611" y="128772"/>
                  </a:lnTo>
                  <a:lnTo>
                    <a:pt x="90261" y="128395"/>
                  </a:lnTo>
                  <a:lnTo>
                    <a:pt x="90010" y="128265"/>
                  </a:lnTo>
                  <a:lnTo>
                    <a:pt x="89687" y="128301"/>
                  </a:lnTo>
                  <a:lnTo>
                    <a:pt x="89266" y="128692"/>
                  </a:lnTo>
                  <a:lnTo>
                    <a:pt x="88771" y="129376"/>
                  </a:lnTo>
                  <a:lnTo>
                    <a:pt x="88564" y="129891"/>
                  </a:lnTo>
                  <a:lnTo>
                    <a:pt x="88558" y="130350"/>
                  </a:lnTo>
                  <a:lnTo>
                    <a:pt x="88676" y="131060"/>
                  </a:lnTo>
                  <a:lnTo>
                    <a:pt x="88958" y="131849"/>
                  </a:lnTo>
                  <a:lnTo>
                    <a:pt x="89440" y="132806"/>
                  </a:lnTo>
                  <a:lnTo>
                    <a:pt x="89795" y="133146"/>
                  </a:lnTo>
                  <a:lnTo>
                    <a:pt x="90205" y="133496"/>
                  </a:lnTo>
                  <a:lnTo>
                    <a:pt x="90360" y="133720"/>
                  </a:lnTo>
                  <a:lnTo>
                    <a:pt x="91362" y="135670"/>
                  </a:lnTo>
                  <a:lnTo>
                    <a:pt x="91564" y="136341"/>
                  </a:lnTo>
                  <a:lnTo>
                    <a:pt x="91492" y="136645"/>
                  </a:lnTo>
                  <a:lnTo>
                    <a:pt x="91231" y="137165"/>
                  </a:lnTo>
                  <a:lnTo>
                    <a:pt x="90940" y="137532"/>
                  </a:lnTo>
                  <a:lnTo>
                    <a:pt x="90742" y="137628"/>
                  </a:lnTo>
                  <a:lnTo>
                    <a:pt x="90526" y="137625"/>
                  </a:lnTo>
                  <a:lnTo>
                    <a:pt x="90161" y="137563"/>
                  </a:lnTo>
                  <a:lnTo>
                    <a:pt x="90032" y="137451"/>
                  </a:lnTo>
                  <a:lnTo>
                    <a:pt x="89731" y="136749"/>
                  </a:lnTo>
                  <a:lnTo>
                    <a:pt x="89561" y="136586"/>
                  </a:lnTo>
                  <a:lnTo>
                    <a:pt x="89251" y="136569"/>
                  </a:lnTo>
                  <a:lnTo>
                    <a:pt x="88922" y="136671"/>
                  </a:lnTo>
                  <a:lnTo>
                    <a:pt x="88777" y="136799"/>
                  </a:lnTo>
                  <a:lnTo>
                    <a:pt x="88559" y="137531"/>
                  </a:lnTo>
                  <a:lnTo>
                    <a:pt x="87625" y="138881"/>
                  </a:lnTo>
                  <a:lnTo>
                    <a:pt x="87187" y="139401"/>
                  </a:lnTo>
                  <a:lnTo>
                    <a:pt x="86642" y="139613"/>
                  </a:lnTo>
                  <a:lnTo>
                    <a:pt x="85302" y="139870"/>
                  </a:lnTo>
                  <a:lnTo>
                    <a:pt x="85048" y="139954"/>
                  </a:lnTo>
                  <a:lnTo>
                    <a:pt x="83772" y="140611"/>
                  </a:lnTo>
                  <a:lnTo>
                    <a:pt x="83620" y="140887"/>
                  </a:lnTo>
                  <a:lnTo>
                    <a:pt x="83616" y="141161"/>
                  </a:lnTo>
                  <a:lnTo>
                    <a:pt x="83649" y="141533"/>
                  </a:lnTo>
                  <a:lnTo>
                    <a:pt x="83547" y="141765"/>
                  </a:lnTo>
                  <a:lnTo>
                    <a:pt x="83381" y="141955"/>
                  </a:lnTo>
                  <a:lnTo>
                    <a:pt x="83189" y="141973"/>
                  </a:lnTo>
                  <a:lnTo>
                    <a:pt x="82672" y="141754"/>
                  </a:lnTo>
                  <a:lnTo>
                    <a:pt x="82513" y="141712"/>
                  </a:lnTo>
                  <a:lnTo>
                    <a:pt x="82383" y="141725"/>
                  </a:lnTo>
                  <a:lnTo>
                    <a:pt x="82143" y="141824"/>
                  </a:lnTo>
                  <a:lnTo>
                    <a:pt x="81790" y="142136"/>
                  </a:lnTo>
                  <a:lnTo>
                    <a:pt x="81618" y="142428"/>
                  </a:lnTo>
                  <a:lnTo>
                    <a:pt x="81580" y="142759"/>
                  </a:lnTo>
                  <a:lnTo>
                    <a:pt x="81693" y="143591"/>
                  </a:lnTo>
                  <a:lnTo>
                    <a:pt x="81638" y="144175"/>
                  </a:lnTo>
                  <a:lnTo>
                    <a:pt x="81475" y="144440"/>
                  </a:lnTo>
                  <a:lnTo>
                    <a:pt x="81251" y="144570"/>
                  </a:lnTo>
                  <a:lnTo>
                    <a:pt x="80638" y="144686"/>
                  </a:lnTo>
                  <a:lnTo>
                    <a:pt x="80187" y="144836"/>
                  </a:lnTo>
                  <a:lnTo>
                    <a:pt x="79812" y="145034"/>
                  </a:lnTo>
                  <a:lnTo>
                    <a:pt x="79319" y="145398"/>
                  </a:lnTo>
                  <a:lnTo>
                    <a:pt x="78974" y="145916"/>
                  </a:lnTo>
                  <a:lnTo>
                    <a:pt x="78777" y="146483"/>
                  </a:lnTo>
                  <a:lnTo>
                    <a:pt x="78752" y="146636"/>
                  </a:lnTo>
                  <a:lnTo>
                    <a:pt x="78438" y="147379"/>
                  </a:lnTo>
                  <a:lnTo>
                    <a:pt x="77682" y="148431"/>
                  </a:lnTo>
                  <a:lnTo>
                    <a:pt x="77473" y="148576"/>
                  </a:lnTo>
                  <a:lnTo>
                    <a:pt x="77280" y="148607"/>
                  </a:lnTo>
                  <a:lnTo>
                    <a:pt x="76303" y="148221"/>
                  </a:lnTo>
                  <a:lnTo>
                    <a:pt x="75442" y="147659"/>
                  </a:lnTo>
                  <a:lnTo>
                    <a:pt x="75288" y="147458"/>
                  </a:lnTo>
                  <a:lnTo>
                    <a:pt x="75077" y="146825"/>
                  </a:lnTo>
                  <a:lnTo>
                    <a:pt x="75010" y="146460"/>
                  </a:lnTo>
                  <a:lnTo>
                    <a:pt x="75455" y="145593"/>
                  </a:lnTo>
                  <a:lnTo>
                    <a:pt x="75599" y="145017"/>
                  </a:lnTo>
                  <a:lnTo>
                    <a:pt x="75567" y="144834"/>
                  </a:lnTo>
                  <a:lnTo>
                    <a:pt x="75424" y="144648"/>
                  </a:lnTo>
                  <a:lnTo>
                    <a:pt x="75046" y="144494"/>
                  </a:lnTo>
                  <a:lnTo>
                    <a:pt x="74787" y="144474"/>
                  </a:lnTo>
                  <a:lnTo>
                    <a:pt x="74454" y="144513"/>
                  </a:lnTo>
                  <a:lnTo>
                    <a:pt x="73995" y="144671"/>
                  </a:lnTo>
                  <a:lnTo>
                    <a:pt x="73786" y="144831"/>
                  </a:lnTo>
                  <a:lnTo>
                    <a:pt x="73545" y="145132"/>
                  </a:lnTo>
                  <a:lnTo>
                    <a:pt x="73015" y="146228"/>
                  </a:lnTo>
                  <a:lnTo>
                    <a:pt x="72848" y="146282"/>
                  </a:lnTo>
                  <a:lnTo>
                    <a:pt x="71692" y="145820"/>
                  </a:lnTo>
                  <a:lnTo>
                    <a:pt x="71599" y="145659"/>
                  </a:lnTo>
                  <a:lnTo>
                    <a:pt x="71578" y="145433"/>
                  </a:lnTo>
                  <a:lnTo>
                    <a:pt x="71677" y="145304"/>
                  </a:lnTo>
                  <a:lnTo>
                    <a:pt x="72358" y="144850"/>
                  </a:lnTo>
                  <a:lnTo>
                    <a:pt x="72949" y="144302"/>
                  </a:lnTo>
                  <a:lnTo>
                    <a:pt x="73085" y="144119"/>
                  </a:lnTo>
                  <a:lnTo>
                    <a:pt x="73139" y="143967"/>
                  </a:lnTo>
                  <a:lnTo>
                    <a:pt x="73088" y="143663"/>
                  </a:lnTo>
                  <a:lnTo>
                    <a:pt x="72432" y="142760"/>
                  </a:lnTo>
                  <a:lnTo>
                    <a:pt x="72144" y="142419"/>
                  </a:lnTo>
                  <a:lnTo>
                    <a:pt x="71823" y="142210"/>
                  </a:lnTo>
                  <a:lnTo>
                    <a:pt x="71439" y="142061"/>
                  </a:lnTo>
                  <a:lnTo>
                    <a:pt x="70873" y="141668"/>
                  </a:lnTo>
                  <a:lnTo>
                    <a:pt x="70457" y="141323"/>
                  </a:lnTo>
                  <a:lnTo>
                    <a:pt x="70118" y="141211"/>
                  </a:lnTo>
                  <a:lnTo>
                    <a:pt x="69478" y="141416"/>
                  </a:lnTo>
                  <a:lnTo>
                    <a:pt x="69070" y="141457"/>
                  </a:lnTo>
                  <a:lnTo>
                    <a:pt x="68752" y="141321"/>
                  </a:lnTo>
                  <a:lnTo>
                    <a:pt x="68412" y="141001"/>
                  </a:lnTo>
                  <a:lnTo>
                    <a:pt x="68244" y="140786"/>
                  </a:lnTo>
                  <a:lnTo>
                    <a:pt x="68095" y="140516"/>
                  </a:lnTo>
                  <a:lnTo>
                    <a:pt x="67863" y="139385"/>
                  </a:lnTo>
                  <a:lnTo>
                    <a:pt x="67874" y="139001"/>
                  </a:lnTo>
                  <a:lnTo>
                    <a:pt x="67919" y="138817"/>
                  </a:lnTo>
                  <a:lnTo>
                    <a:pt x="67990" y="138616"/>
                  </a:lnTo>
                  <a:lnTo>
                    <a:pt x="68208" y="138304"/>
                  </a:lnTo>
                  <a:lnTo>
                    <a:pt x="68628" y="138008"/>
                  </a:lnTo>
                  <a:lnTo>
                    <a:pt x="69372" y="137622"/>
                  </a:lnTo>
                  <a:lnTo>
                    <a:pt x="69894" y="137486"/>
                  </a:lnTo>
                  <a:lnTo>
                    <a:pt x="70142" y="137474"/>
                  </a:lnTo>
                  <a:lnTo>
                    <a:pt x="70457" y="137563"/>
                  </a:lnTo>
                  <a:lnTo>
                    <a:pt x="71526" y="138304"/>
                  </a:lnTo>
                  <a:lnTo>
                    <a:pt x="71959" y="138434"/>
                  </a:lnTo>
                  <a:lnTo>
                    <a:pt x="72320" y="138380"/>
                  </a:lnTo>
                  <a:lnTo>
                    <a:pt x="72556" y="138204"/>
                  </a:lnTo>
                  <a:lnTo>
                    <a:pt x="72676" y="138002"/>
                  </a:lnTo>
                  <a:lnTo>
                    <a:pt x="72713" y="137756"/>
                  </a:lnTo>
                  <a:lnTo>
                    <a:pt x="72692" y="137463"/>
                  </a:lnTo>
                  <a:lnTo>
                    <a:pt x="72625" y="137209"/>
                  </a:lnTo>
                  <a:lnTo>
                    <a:pt x="72535" y="137038"/>
                  </a:lnTo>
                  <a:lnTo>
                    <a:pt x="72310" y="136846"/>
                  </a:lnTo>
                  <a:lnTo>
                    <a:pt x="71574" y="136389"/>
                  </a:lnTo>
                  <a:lnTo>
                    <a:pt x="71072" y="136206"/>
                  </a:lnTo>
                  <a:lnTo>
                    <a:pt x="70164" y="136205"/>
                  </a:lnTo>
                  <a:lnTo>
                    <a:pt x="68641" y="136018"/>
                  </a:lnTo>
                  <a:lnTo>
                    <a:pt x="68239" y="135916"/>
                  </a:lnTo>
                  <a:lnTo>
                    <a:pt x="67753" y="135674"/>
                  </a:lnTo>
                  <a:lnTo>
                    <a:pt x="67442" y="135473"/>
                  </a:lnTo>
                  <a:lnTo>
                    <a:pt x="67315" y="135451"/>
                  </a:lnTo>
                  <a:lnTo>
                    <a:pt x="66279" y="135412"/>
                  </a:lnTo>
                  <a:lnTo>
                    <a:pt x="65976" y="135532"/>
                  </a:lnTo>
                  <a:lnTo>
                    <a:pt x="65881" y="135744"/>
                  </a:lnTo>
                  <a:lnTo>
                    <a:pt x="65960" y="136194"/>
                  </a:lnTo>
                  <a:lnTo>
                    <a:pt x="66082" y="136488"/>
                  </a:lnTo>
                  <a:lnTo>
                    <a:pt x="66805" y="137394"/>
                  </a:lnTo>
                  <a:lnTo>
                    <a:pt x="67218" y="138050"/>
                  </a:lnTo>
                  <a:lnTo>
                    <a:pt x="67309" y="138304"/>
                  </a:lnTo>
                  <a:lnTo>
                    <a:pt x="67213" y="138770"/>
                  </a:lnTo>
                  <a:lnTo>
                    <a:pt x="66713" y="139378"/>
                  </a:lnTo>
                  <a:lnTo>
                    <a:pt x="66235" y="139675"/>
                  </a:lnTo>
                  <a:lnTo>
                    <a:pt x="65450" y="139783"/>
                  </a:lnTo>
                  <a:lnTo>
                    <a:pt x="65088" y="139745"/>
                  </a:lnTo>
                  <a:lnTo>
                    <a:pt x="64502" y="139471"/>
                  </a:lnTo>
                  <a:lnTo>
                    <a:pt x="63918" y="138942"/>
                  </a:lnTo>
                  <a:lnTo>
                    <a:pt x="63641" y="138349"/>
                  </a:lnTo>
                  <a:lnTo>
                    <a:pt x="63441" y="137558"/>
                  </a:lnTo>
                  <a:lnTo>
                    <a:pt x="63362" y="136687"/>
                  </a:lnTo>
                  <a:lnTo>
                    <a:pt x="63415" y="136143"/>
                  </a:lnTo>
                  <a:lnTo>
                    <a:pt x="63540" y="135348"/>
                  </a:lnTo>
                  <a:lnTo>
                    <a:pt x="63934" y="134140"/>
                  </a:lnTo>
                  <a:lnTo>
                    <a:pt x="63969" y="133641"/>
                  </a:lnTo>
                  <a:lnTo>
                    <a:pt x="63867" y="132740"/>
                  </a:lnTo>
                  <a:lnTo>
                    <a:pt x="63731" y="132453"/>
                  </a:lnTo>
                  <a:lnTo>
                    <a:pt x="63587" y="132324"/>
                  </a:lnTo>
                  <a:lnTo>
                    <a:pt x="63269" y="132135"/>
                  </a:lnTo>
                  <a:lnTo>
                    <a:pt x="63022" y="132103"/>
                  </a:lnTo>
                  <a:lnTo>
                    <a:pt x="62296" y="132186"/>
                  </a:lnTo>
                  <a:lnTo>
                    <a:pt x="61552" y="132384"/>
                  </a:lnTo>
                  <a:lnTo>
                    <a:pt x="60873" y="132813"/>
                  </a:lnTo>
                  <a:lnTo>
                    <a:pt x="60096" y="133774"/>
                  </a:lnTo>
                  <a:lnTo>
                    <a:pt x="59759" y="134036"/>
                  </a:lnTo>
                  <a:lnTo>
                    <a:pt x="59163" y="134373"/>
                  </a:lnTo>
                  <a:lnTo>
                    <a:pt x="58652" y="134573"/>
                  </a:lnTo>
                  <a:lnTo>
                    <a:pt x="58921" y="135261"/>
                  </a:lnTo>
                  <a:lnTo>
                    <a:pt x="59022" y="135890"/>
                  </a:lnTo>
                  <a:lnTo>
                    <a:pt x="58604" y="136654"/>
                  </a:lnTo>
                  <a:lnTo>
                    <a:pt x="58559" y="136910"/>
                  </a:lnTo>
                  <a:lnTo>
                    <a:pt x="58656" y="137052"/>
                  </a:lnTo>
                  <a:lnTo>
                    <a:pt x="59269" y="136955"/>
                  </a:lnTo>
                  <a:lnTo>
                    <a:pt x="59545" y="137026"/>
                  </a:lnTo>
                  <a:lnTo>
                    <a:pt x="59549" y="137241"/>
                  </a:lnTo>
                  <a:lnTo>
                    <a:pt x="59097" y="137889"/>
                  </a:lnTo>
                  <a:lnTo>
                    <a:pt x="59209" y="138060"/>
                  </a:lnTo>
                  <a:lnTo>
                    <a:pt x="59822" y="138057"/>
                  </a:lnTo>
                  <a:lnTo>
                    <a:pt x="60165" y="138224"/>
                  </a:lnTo>
                  <a:lnTo>
                    <a:pt x="60322" y="138589"/>
                  </a:lnTo>
                  <a:lnTo>
                    <a:pt x="60370" y="138916"/>
                  </a:lnTo>
                  <a:lnTo>
                    <a:pt x="60244" y="139352"/>
                  </a:lnTo>
                  <a:lnTo>
                    <a:pt x="59407" y="140074"/>
                  </a:lnTo>
                  <a:lnTo>
                    <a:pt x="59274" y="141075"/>
                  </a:lnTo>
                  <a:lnTo>
                    <a:pt x="58765" y="141752"/>
                  </a:lnTo>
                  <a:lnTo>
                    <a:pt x="58712" y="142012"/>
                  </a:lnTo>
                  <a:lnTo>
                    <a:pt x="58934" y="142258"/>
                  </a:lnTo>
                  <a:lnTo>
                    <a:pt x="59489" y="142571"/>
                  </a:lnTo>
                  <a:lnTo>
                    <a:pt x="59848" y="142594"/>
                  </a:lnTo>
                  <a:lnTo>
                    <a:pt x="60464" y="142412"/>
                  </a:lnTo>
                  <a:lnTo>
                    <a:pt x="60732" y="142473"/>
                  </a:lnTo>
                  <a:lnTo>
                    <a:pt x="61255" y="142790"/>
                  </a:lnTo>
                  <a:lnTo>
                    <a:pt x="61539" y="143071"/>
                  </a:lnTo>
                  <a:lnTo>
                    <a:pt x="61568" y="143515"/>
                  </a:lnTo>
                  <a:lnTo>
                    <a:pt x="61417" y="143891"/>
                  </a:lnTo>
                  <a:lnTo>
                    <a:pt x="61112" y="144078"/>
                  </a:lnTo>
                  <a:lnTo>
                    <a:pt x="60339" y="144264"/>
                  </a:lnTo>
                  <a:lnTo>
                    <a:pt x="60080" y="145450"/>
                  </a:lnTo>
                  <a:lnTo>
                    <a:pt x="60267" y="145764"/>
                  </a:lnTo>
                  <a:lnTo>
                    <a:pt x="60477" y="145908"/>
                  </a:lnTo>
                  <a:lnTo>
                    <a:pt x="61436" y="145861"/>
                  </a:lnTo>
                  <a:lnTo>
                    <a:pt x="62007" y="146093"/>
                  </a:lnTo>
                  <a:lnTo>
                    <a:pt x="62260" y="146570"/>
                  </a:lnTo>
                  <a:lnTo>
                    <a:pt x="62217" y="147522"/>
                  </a:lnTo>
                  <a:lnTo>
                    <a:pt x="62022" y="147604"/>
                  </a:lnTo>
                  <a:lnTo>
                    <a:pt x="61730" y="147388"/>
                  </a:lnTo>
                  <a:lnTo>
                    <a:pt x="61575" y="147131"/>
                  </a:lnTo>
                  <a:lnTo>
                    <a:pt x="61208" y="146905"/>
                  </a:lnTo>
                  <a:lnTo>
                    <a:pt x="61077" y="146904"/>
                  </a:lnTo>
                  <a:lnTo>
                    <a:pt x="59901" y="147493"/>
                  </a:lnTo>
                  <a:lnTo>
                    <a:pt x="59809" y="147812"/>
                  </a:lnTo>
                  <a:lnTo>
                    <a:pt x="59879" y="148099"/>
                  </a:lnTo>
                  <a:lnTo>
                    <a:pt x="61765" y="148527"/>
                  </a:lnTo>
                  <a:lnTo>
                    <a:pt x="61956" y="148626"/>
                  </a:lnTo>
                  <a:lnTo>
                    <a:pt x="61965" y="148760"/>
                  </a:lnTo>
                  <a:lnTo>
                    <a:pt x="61744" y="149063"/>
                  </a:lnTo>
                  <a:lnTo>
                    <a:pt x="61244" y="149480"/>
                  </a:lnTo>
                  <a:lnTo>
                    <a:pt x="60757" y="149644"/>
                  </a:lnTo>
                  <a:lnTo>
                    <a:pt x="60494" y="149152"/>
                  </a:lnTo>
                  <a:lnTo>
                    <a:pt x="60324" y="149132"/>
                  </a:lnTo>
                  <a:lnTo>
                    <a:pt x="59336" y="149371"/>
                  </a:lnTo>
                  <a:lnTo>
                    <a:pt x="58114" y="149260"/>
                  </a:lnTo>
                  <a:lnTo>
                    <a:pt x="57624" y="148996"/>
                  </a:lnTo>
                  <a:lnTo>
                    <a:pt x="57331" y="148658"/>
                  </a:lnTo>
                  <a:lnTo>
                    <a:pt x="57076" y="148627"/>
                  </a:lnTo>
                  <a:lnTo>
                    <a:pt x="56779" y="148881"/>
                  </a:lnTo>
                  <a:lnTo>
                    <a:pt x="56764" y="149014"/>
                  </a:lnTo>
                  <a:lnTo>
                    <a:pt x="57096" y="149554"/>
                  </a:lnTo>
                  <a:lnTo>
                    <a:pt x="57568" y="150553"/>
                  </a:lnTo>
                  <a:lnTo>
                    <a:pt x="57475" y="150978"/>
                  </a:lnTo>
                  <a:lnTo>
                    <a:pt x="57133" y="150892"/>
                  </a:lnTo>
                  <a:lnTo>
                    <a:pt x="56213" y="150255"/>
                  </a:lnTo>
                  <a:lnTo>
                    <a:pt x="55726" y="150271"/>
                  </a:lnTo>
                  <a:lnTo>
                    <a:pt x="55267" y="150417"/>
                  </a:lnTo>
                  <a:lnTo>
                    <a:pt x="55051" y="150575"/>
                  </a:lnTo>
                  <a:lnTo>
                    <a:pt x="54698" y="151127"/>
                  </a:lnTo>
                  <a:lnTo>
                    <a:pt x="51024" y="150738"/>
                  </a:lnTo>
                  <a:lnTo>
                    <a:pt x="50517" y="150684"/>
                  </a:lnTo>
                  <a:lnTo>
                    <a:pt x="48633" y="150487"/>
                  </a:lnTo>
                  <a:lnTo>
                    <a:pt x="46791" y="152502"/>
                  </a:lnTo>
                  <a:lnTo>
                    <a:pt x="40790" y="153526"/>
                  </a:lnTo>
                  <a:lnTo>
                    <a:pt x="39142" y="153770"/>
                  </a:lnTo>
                  <a:lnTo>
                    <a:pt x="32397" y="154823"/>
                  </a:lnTo>
                  <a:lnTo>
                    <a:pt x="25691" y="155894"/>
                  </a:lnTo>
                  <a:lnTo>
                    <a:pt x="25621" y="155569"/>
                  </a:lnTo>
                  <a:lnTo>
                    <a:pt x="25740" y="154817"/>
                  </a:lnTo>
                  <a:lnTo>
                    <a:pt x="25667" y="154635"/>
                  </a:lnTo>
                  <a:lnTo>
                    <a:pt x="24755" y="154516"/>
                  </a:lnTo>
                  <a:lnTo>
                    <a:pt x="23319" y="155147"/>
                  </a:lnTo>
                  <a:lnTo>
                    <a:pt x="23077" y="155388"/>
                  </a:lnTo>
                  <a:lnTo>
                    <a:pt x="21902" y="155551"/>
                  </a:lnTo>
                  <a:lnTo>
                    <a:pt x="20446" y="154502"/>
                  </a:lnTo>
                  <a:lnTo>
                    <a:pt x="19813" y="154286"/>
                  </a:lnTo>
                  <a:lnTo>
                    <a:pt x="19324" y="154427"/>
                  </a:lnTo>
                  <a:lnTo>
                    <a:pt x="18832" y="153910"/>
                  </a:lnTo>
                  <a:lnTo>
                    <a:pt x="18650" y="153668"/>
                  </a:lnTo>
                  <a:lnTo>
                    <a:pt x="18497" y="153202"/>
                  </a:lnTo>
                  <a:lnTo>
                    <a:pt x="18329" y="152376"/>
                  </a:lnTo>
                  <a:lnTo>
                    <a:pt x="18225" y="151728"/>
                  </a:lnTo>
                  <a:lnTo>
                    <a:pt x="18196" y="150954"/>
                  </a:lnTo>
                  <a:lnTo>
                    <a:pt x="17866" y="148994"/>
                  </a:lnTo>
                  <a:lnTo>
                    <a:pt x="17372" y="148147"/>
                  </a:lnTo>
                  <a:lnTo>
                    <a:pt x="16694" y="147666"/>
                  </a:lnTo>
                  <a:lnTo>
                    <a:pt x="16242" y="146561"/>
                  </a:lnTo>
                  <a:lnTo>
                    <a:pt x="16137" y="145589"/>
                  </a:lnTo>
                  <a:lnTo>
                    <a:pt x="16463" y="143315"/>
                  </a:lnTo>
                  <a:lnTo>
                    <a:pt x="16948" y="141952"/>
                  </a:lnTo>
                  <a:lnTo>
                    <a:pt x="17613" y="141312"/>
                  </a:lnTo>
                  <a:lnTo>
                    <a:pt x="18229" y="140415"/>
                  </a:lnTo>
                  <a:lnTo>
                    <a:pt x="18591" y="140602"/>
                  </a:lnTo>
                  <a:lnTo>
                    <a:pt x="18711" y="140769"/>
                  </a:lnTo>
                  <a:lnTo>
                    <a:pt x="19643" y="142314"/>
                  </a:lnTo>
                  <a:lnTo>
                    <a:pt x="20337" y="142302"/>
                  </a:lnTo>
                  <a:lnTo>
                    <a:pt x="20945" y="136429"/>
                  </a:lnTo>
                  <a:lnTo>
                    <a:pt x="20796" y="136314"/>
                  </a:lnTo>
                  <a:lnTo>
                    <a:pt x="20416" y="136273"/>
                  </a:lnTo>
                  <a:lnTo>
                    <a:pt x="20124" y="136500"/>
                  </a:lnTo>
                  <a:lnTo>
                    <a:pt x="19620" y="136556"/>
                  </a:lnTo>
                  <a:lnTo>
                    <a:pt x="19213" y="135859"/>
                  </a:lnTo>
                  <a:lnTo>
                    <a:pt x="18474" y="135729"/>
                  </a:lnTo>
                  <a:lnTo>
                    <a:pt x="17540" y="134999"/>
                  </a:lnTo>
                  <a:lnTo>
                    <a:pt x="16704" y="134987"/>
                  </a:lnTo>
                  <a:lnTo>
                    <a:pt x="15867" y="135169"/>
                  </a:lnTo>
                  <a:lnTo>
                    <a:pt x="15471" y="134975"/>
                  </a:lnTo>
                  <a:lnTo>
                    <a:pt x="15449" y="134779"/>
                  </a:lnTo>
                  <a:lnTo>
                    <a:pt x="15214" y="134369"/>
                  </a:lnTo>
                  <a:lnTo>
                    <a:pt x="14923" y="134049"/>
                  </a:lnTo>
                  <a:lnTo>
                    <a:pt x="14422" y="133882"/>
                  </a:lnTo>
                  <a:lnTo>
                    <a:pt x="14041" y="133517"/>
                  </a:lnTo>
                  <a:lnTo>
                    <a:pt x="13761" y="133103"/>
                  </a:lnTo>
                  <a:lnTo>
                    <a:pt x="12973" y="132508"/>
                  </a:lnTo>
                  <a:lnTo>
                    <a:pt x="12121" y="131994"/>
                  </a:lnTo>
                  <a:lnTo>
                    <a:pt x="11452" y="131827"/>
                  </a:lnTo>
                  <a:lnTo>
                    <a:pt x="10997" y="131611"/>
                  </a:lnTo>
                  <a:lnTo>
                    <a:pt x="10634" y="131295"/>
                  </a:lnTo>
                  <a:lnTo>
                    <a:pt x="10754" y="130952"/>
                  </a:lnTo>
                  <a:lnTo>
                    <a:pt x="10985" y="130550"/>
                  </a:lnTo>
                  <a:lnTo>
                    <a:pt x="11392" y="130126"/>
                  </a:lnTo>
                  <a:lnTo>
                    <a:pt x="12121" y="129783"/>
                  </a:lnTo>
                  <a:lnTo>
                    <a:pt x="13399" y="128733"/>
                  </a:lnTo>
                  <a:lnTo>
                    <a:pt x="13343" y="128324"/>
                  </a:lnTo>
                  <a:lnTo>
                    <a:pt x="13537" y="128097"/>
                  </a:lnTo>
                  <a:lnTo>
                    <a:pt x="14053" y="128230"/>
                  </a:lnTo>
                  <a:lnTo>
                    <a:pt x="14677" y="129035"/>
                  </a:lnTo>
                  <a:lnTo>
                    <a:pt x="15084" y="129764"/>
                  </a:lnTo>
                  <a:lnTo>
                    <a:pt x="15009" y="129950"/>
                  </a:lnTo>
                  <a:lnTo>
                    <a:pt x="14082" y="130189"/>
                  </a:lnTo>
                  <a:lnTo>
                    <a:pt x="13970" y="130866"/>
                  </a:lnTo>
                  <a:lnTo>
                    <a:pt x="14209" y="131071"/>
                  </a:lnTo>
                  <a:lnTo>
                    <a:pt x="14553" y="131179"/>
                  </a:lnTo>
                  <a:lnTo>
                    <a:pt x="15330" y="132057"/>
                  </a:lnTo>
                  <a:lnTo>
                    <a:pt x="15416" y="132515"/>
                  </a:lnTo>
                  <a:lnTo>
                    <a:pt x="17052" y="133249"/>
                  </a:lnTo>
                  <a:lnTo>
                    <a:pt x="17918" y="133048"/>
                  </a:lnTo>
                  <a:lnTo>
                    <a:pt x="18274" y="132750"/>
                  </a:lnTo>
                  <a:lnTo>
                    <a:pt x="18557" y="132617"/>
                  </a:lnTo>
                  <a:lnTo>
                    <a:pt x="19589" y="132416"/>
                  </a:lnTo>
                  <a:lnTo>
                    <a:pt x="19704" y="132200"/>
                  </a:lnTo>
                  <a:lnTo>
                    <a:pt x="19772" y="131873"/>
                  </a:lnTo>
                  <a:lnTo>
                    <a:pt x="19488" y="131504"/>
                  </a:lnTo>
                  <a:lnTo>
                    <a:pt x="19133" y="131582"/>
                  </a:lnTo>
                  <a:lnTo>
                    <a:pt x="18830" y="132040"/>
                  </a:lnTo>
                  <a:lnTo>
                    <a:pt x="18547" y="132028"/>
                  </a:lnTo>
                  <a:lnTo>
                    <a:pt x="18483" y="131772"/>
                  </a:lnTo>
                  <a:lnTo>
                    <a:pt x="18580" y="131206"/>
                  </a:lnTo>
                  <a:lnTo>
                    <a:pt x="19470" y="130261"/>
                  </a:lnTo>
                  <a:lnTo>
                    <a:pt x="19657" y="130276"/>
                  </a:lnTo>
                  <a:lnTo>
                    <a:pt x="19978" y="130551"/>
                  </a:lnTo>
                  <a:lnTo>
                    <a:pt x="20382" y="130451"/>
                  </a:lnTo>
                  <a:lnTo>
                    <a:pt x="20658" y="130246"/>
                  </a:lnTo>
                  <a:lnTo>
                    <a:pt x="21129" y="129669"/>
                  </a:lnTo>
                  <a:lnTo>
                    <a:pt x="21133" y="129379"/>
                  </a:lnTo>
                  <a:lnTo>
                    <a:pt x="20935" y="129208"/>
                  </a:lnTo>
                  <a:lnTo>
                    <a:pt x="20726" y="129197"/>
                  </a:lnTo>
                  <a:lnTo>
                    <a:pt x="20580" y="129308"/>
                  </a:lnTo>
                  <a:lnTo>
                    <a:pt x="20554" y="129558"/>
                  </a:lnTo>
                  <a:lnTo>
                    <a:pt x="20412" y="129706"/>
                  </a:lnTo>
                  <a:lnTo>
                    <a:pt x="19512" y="129721"/>
                  </a:lnTo>
                  <a:lnTo>
                    <a:pt x="19328" y="129590"/>
                  </a:lnTo>
                  <a:lnTo>
                    <a:pt x="19104" y="129177"/>
                  </a:lnTo>
                  <a:lnTo>
                    <a:pt x="18514" y="129065"/>
                  </a:lnTo>
                  <a:lnTo>
                    <a:pt x="18219" y="129389"/>
                  </a:lnTo>
                  <a:lnTo>
                    <a:pt x="17894" y="129433"/>
                  </a:lnTo>
                  <a:lnTo>
                    <a:pt x="17737" y="129340"/>
                  </a:lnTo>
                  <a:lnTo>
                    <a:pt x="17591" y="128622"/>
                  </a:lnTo>
                  <a:lnTo>
                    <a:pt x="17685" y="128291"/>
                  </a:lnTo>
                  <a:lnTo>
                    <a:pt x="18216" y="127680"/>
                  </a:lnTo>
                  <a:lnTo>
                    <a:pt x="19218" y="127063"/>
                  </a:lnTo>
                  <a:lnTo>
                    <a:pt x="19714" y="126877"/>
                  </a:lnTo>
                  <a:lnTo>
                    <a:pt x="20160" y="126501"/>
                  </a:lnTo>
                  <a:lnTo>
                    <a:pt x="20265" y="126363"/>
                  </a:lnTo>
                  <a:lnTo>
                    <a:pt x="21173" y="126148"/>
                  </a:lnTo>
                  <a:lnTo>
                    <a:pt x="21527" y="125971"/>
                  </a:lnTo>
                  <a:lnTo>
                    <a:pt x="21319" y="125687"/>
                  </a:lnTo>
                  <a:lnTo>
                    <a:pt x="20355" y="125254"/>
                  </a:lnTo>
                  <a:lnTo>
                    <a:pt x="20205" y="125336"/>
                  </a:lnTo>
                  <a:lnTo>
                    <a:pt x="20179" y="125474"/>
                  </a:lnTo>
                  <a:lnTo>
                    <a:pt x="19906" y="125786"/>
                  </a:lnTo>
                  <a:lnTo>
                    <a:pt x="18998" y="125886"/>
                  </a:lnTo>
                  <a:lnTo>
                    <a:pt x="18329" y="125529"/>
                  </a:lnTo>
                  <a:lnTo>
                    <a:pt x="17304" y="126835"/>
                  </a:lnTo>
                  <a:lnTo>
                    <a:pt x="16392" y="127174"/>
                  </a:lnTo>
                  <a:lnTo>
                    <a:pt x="16942" y="127836"/>
                  </a:lnTo>
                  <a:lnTo>
                    <a:pt x="16912" y="127967"/>
                  </a:lnTo>
                  <a:lnTo>
                    <a:pt x="16654" y="127959"/>
                  </a:lnTo>
                  <a:lnTo>
                    <a:pt x="15955" y="127605"/>
                  </a:lnTo>
                  <a:lnTo>
                    <a:pt x="15757" y="127631"/>
                  </a:lnTo>
                  <a:lnTo>
                    <a:pt x="15398" y="127922"/>
                  </a:lnTo>
                  <a:lnTo>
                    <a:pt x="15174" y="127873"/>
                  </a:lnTo>
                  <a:lnTo>
                    <a:pt x="15058" y="127605"/>
                  </a:lnTo>
                  <a:lnTo>
                    <a:pt x="15088" y="127017"/>
                  </a:lnTo>
                  <a:lnTo>
                    <a:pt x="14935" y="126823"/>
                  </a:lnTo>
                  <a:lnTo>
                    <a:pt x="14733" y="126760"/>
                  </a:lnTo>
                  <a:lnTo>
                    <a:pt x="13283" y="127520"/>
                  </a:lnTo>
                  <a:lnTo>
                    <a:pt x="12939" y="127899"/>
                  </a:lnTo>
                  <a:lnTo>
                    <a:pt x="12950" y="128372"/>
                  </a:lnTo>
                  <a:lnTo>
                    <a:pt x="12872" y="128506"/>
                  </a:lnTo>
                  <a:lnTo>
                    <a:pt x="11568" y="128540"/>
                  </a:lnTo>
                  <a:lnTo>
                    <a:pt x="11269" y="128272"/>
                  </a:lnTo>
                  <a:lnTo>
                    <a:pt x="11441" y="127229"/>
                  </a:lnTo>
                  <a:lnTo>
                    <a:pt x="11426" y="126887"/>
                  </a:lnTo>
                  <a:lnTo>
                    <a:pt x="11157" y="126783"/>
                  </a:lnTo>
                  <a:lnTo>
                    <a:pt x="10824" y="127136"/>
                  </a:lnTo>
                  <a:lnTo>
                    <a:pt x="10454" y="127148"/>
                  </a:lnTo>
                  <a:lnTo>
                    <a:pt x="10402" y="126880"/>
                  </a:lnTo>
                  <a:lnTo>
                    <a:pt x="10738" y="126355"/>
                  </a:lnTo>
                  <a:lnTo>
                    <a:pt x="10958" y="126280"/>
                  </a:lnTo>
                  <a:lnTo>
                    <a:pt x="11915" y="126224"/>
                  </a:lnTo>
                  <a:lnTo>
                    <a:pt x="12087" y="126127"/>
                  </a:lnTo>
                  <a:lnTo>
                    <a:pt x="12405" y="125770"/>
                  </a:lnTo>
                  <a:lnTo>
                    <a:pt x="12435" y="125625"/>
                  </a:lnTo>
                  <a:lnTo>
                    <a:pt x="12065" y="124951"/>
                  </a:lnTo>
                  <a:lnTo>
                    <a:pt x="11873" y="124752"/>
                  </a:lnTo>
                  <a:lnTo>
                    <a:pt x="11567" y="124702"/>
                  </a:lnTo>
                  <a:lnTo>
                    <a:pt x="11304" y="124801"/>
                  </a:lnTo>
                  <a:lnTo>
                    <a:pt x="10512" y="124181"/>
                  </a:lnTo>
                  <a:lnTo>
                    <a:pt x="10303" y="124241"/>
                  </a:lnTo>
                  <a:lnTo>
                    <a:pt x="9952" y="124650"/>
                  </a:lnTo>
                  <a:lnTo>
                    <a:pt x="9810" y="124726"/>
                  </a:lnTo>
                  <a:lnTo>
                    <a:pt x="9425" y="124580"/>
                  </a:lnTo>
                  <a:lnTo>
                    <a:pt x="9242" y="124427"/>
                  </a:lnTo>
                  <a:lnTo>
                    <a:pt x="9006" y="123716"/>
                  </a:lnTo>
                  <a:lnTo>
                    <a:pt x="9054" y="122801"/>
                  </a:lnTo>
                  <a:lnTo>
                    <a:pt x="9177" y="12260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5" name="pg496">
              <a:extLst>
                <a:ext uri="{FF2B5EF4-FFF2-40B4-BE49-F238E27FC236}">
                  <a16:creationId xmlns:a16="http://schemas.microsoft.com/office/drawing/2014/main" id="{09E78ABE-3230-564F-8EEC-F30EF81472AA}"/>
                </a:ext>
              </a:extLst>
            </p:cNvPr>
            <p:cNvSpPr/>
            <p:nvPr/>
          </p:nvSpPr>
          <p:spPr>
            <a:xfrm>
              <a:off x="6129011" y="3350151"/>
              <a:ext cx="5839" cy="10667"/>
            </a:xfrm>
            <a:custGeom>
              <a:avLst/>
              <a:gdLst/>
              <a:ahLst/>
              <a:cxnLst/>
              <a:rect l="0" t="0" r="0" b="0"/>
              <a:pathLst>
                <a:path w="5839" h="10667">
                  <a:moveTo>
                    <a:pt x="5177" y="6459"/>
                  </a:moveTo>
                  <a:lnTo>
                    <a:pt x="4976" y="5752"/>
                  </a:lnTo>
                  <a:lnTo>
                    <a:pt x="4984" y="5280"/>
                  </a:lnTo>
                  <a:lnTo>
                    <a:pt x="5055" y="5146"/>
                  </a:lnTo>
                  <a:lnTo>
                    <a:pt x="4750" y="3289"/>
                  </a:lnTo>
                  <a:lnTo>
                    <a:pt x="4914" y="3036"/>
                  </a:lnTo>
                  <a:lnTo>
                    <a:pt x="5473" y="2690"/>
                  </a:lnTo>
                  <a:lnTo>
                    <a:pt x="5619" y="2288"/>
                  </a:lnTo>
                  <a:lnTo>
                    <a:pt x="5235" y="1641"/>
                  </a:lnTo>
                  <a:lnTo>
                    <a:pt x="5227" y="1172"/>
                  </a:lnTo>
                  <a:lnTo>
                    <a:pt x="5549" y="810"/>
                  </a:lnTo>
                  <a:lnTo>
                    <a:pt x="5834" y="715"/>
                  </a:lnTo>
                  <a:lnTo>
                    <a:pt x="5839" y="100"/>
                  </a:lnTo>
                  <a:lnTo>
                    <a:pt x="5250" y="0"/>
                  </a:lnTo>
                  <a:lnTo>
                    <a:pt x="3870" y="974"/>
                  </a:lnTo>
                  <a:lnTo>
                    <a:pt x="3575" y="1770"/>
                  </a:lnTo>
                  <a:lnTo>
                    <a:pt x="3519" y="2730"/>
                  </a:lnTo>
                  <a:lnTo>
                    <a:pt x="3803" y="3010"/>
                  </a:lnTo>
                  <a:lnTo>
                    <a:pt x="3623" y="3601"/>
                  </a:lnTo>
                  <a:lnTo>
                    <a:pt x="3523" y="3780"/>
                  </a:lnTo>
                  <a:lnTo>
                    <a:pt x="3004" y="4185"/>
                  </a:lnTo>
                  <a:lnTo>
                    <a:pt x="2598" y="4635"/>
                  </a:lnTo>
                  <a:lnTo>
                    <a:pt x="2691" y="4937"/>
                  </a:lnTo>
                  <a:lnTo>
                    <a:pt x="2296" y="5495"/>
                  </a:lnTo>
                  <a:lnTo>
                    <a:pt x="1651" y="5677"/>
                  </a:lnTo>
                  <a:lnTo>
                    <a:pt x="909" y="5101"/>
                  </a:lnTo>
                  <a:lnTo>
                    <a:pt x="327" y="5335"/>
                  </a:lnTo>
                  <a:lnTo>
                    <a:pt x="249" y="5484"/>
                  </a:lnTo>
                  <a:lnTo>
                    <a:pt x="0" y="7530"/>
                  </a:lnTo>
                  <a:lnTo>
                    <a:pt x="622" y="8301"/>
                  </a:lnTo>
                  <a:lnTo>
                    <a:pt x="715" y="9272"/>
                  </a:lnTo>
                  <a:lnTo>
                    <a:pt x="586" y="9640"/>
                  </a:lnTo>
                  <a:lnTo>
                    <a:pt x="607" y="9975"/>
                  </a:lnTo>
                  <a:lnTo>
                    <a:pt x="965" y="10303"/>
                  </a:lnTo>
                  <a:lnTo>
                    <a:pt x="1065" y="10507"/>
                  </a:lnTo>
                  <a:lnTo>
                    <a:pt x="1067" y="10667"/>
                  </a:lnTo>
                  <a:lnTo>
                    <a:pt x="1665" y="10291"/>
                  </a:lnTo>
                  <a:lnTo>
                    <a:pt x="1751" y="9544"/>
                  </a:lnTo>
                  <a:lnTo>
                    <a:pt x="2109" y="9283"/>
                  </a:lnTo>
                  <a:lnTo>
                    <a:pt x="2310" y="9198"/>
                  </a:lnTo>
                  <a:lnTo>
                    <a:pt x="2750" y="9198"/>
                  </a:lnTo>
                  <a:lnTo>
                    <a:pt x="3235" y="8896"/>
                  </a:lnTo>
                  <a:lnTo>
                    <a:pt x="3399" y="8439"/>
                  </a:lnTo>
                  <a:lnTo>
                    <a:pt x="3738" y="8107"/>
                  </a:lnTo>
                  <a:lnTo>
                    <a:pt x="4252" y="8070"/>
                  </a:lnTo>
                  <a:lnTo>
                    <a:pt x="4506" y="7925"/>
                  </a:lnTo>
                  <a:lnTo>
                    <a:pt x="4905" y="7349"/>
                  </a:lnTo>
                  <a:lnTo>
                    <a:pt x="4894" y="699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6" name="pg497">
              <a:extLst>
                <a:ext uri="{FF2B5EF4-FFF2-40B4-BE49-F238E27FC236}">
                  <a16:creationId xmlns:a16="http://schemas.microsoft.com/office/drawing/2014/main" id="{BABEBCD2-ACE3-1D4A-BC3B-EE135D4198D4}"/>
                </a:ext>
              </a:extLst>
            </p:cNvPr>
            <p:cNvSpPr/>
            <p:nvPr/>
          </p:nvSpPr>
          <p:spPr>
            <a:xfrm>
              <a:off x="5963533" y="3324099"/>
              <a:ext cx="4465" cy="2095"/>
            </a:xfrm>
            <a:custGeom>
              <a:avLst/>
              <a:gdLst/>
              <a:ahLst/>
              <a:cxnLst/>
              <a:rect l="0" t="0" r="0" b="0"/>
              <a:pathLst>
                <a:path w="4465" h="2095">
                  <a:moveTo>
                    <a:pt x="0" y="1384"/>
                  </a:moveTo>
                  <a:lnTo>
                    <a:pt x="316" y="1385"/>
                  </a:lnTo>
                  <a:lnTo>
                    <a:pt x="506" y="1497"/>
                  </a:lnTo>
                  <a:lnTo>
                    <a:pt x="1489" y="1656"/>
                  </a:lnTo>
                  <a:lnTo>
                    <a:pt x="2622" y="1712"/>
                  </a:lnTo>
                  <a:lnTo>
                    <a:pt x="2974" y="1824"/>
                  </a:lnTo>
                  <a:lnTo>
                    <a:pt x="3041" y="2047"/>
                  </a:lnTo>
                  <a:lnTo>
                    <a:pt x="3295" y="2095"/>
                  </a:lnTo>
                  <a:lnTo>
                    <a:pt x="3546" y="1972"/>
                  </a:lnTo>
                  <a:lnTo>
                    <a:pt x="4465" y="971"/>
                  </a:lnTo>
                  <a:lnTo>
                    <a:pt x="3669" y="85"/>
                  </a:lnTo>
                  <a:lnTo>
                    <a:pt x="3527" y="0"/>
                  </a:lnTo>
                  <a:lnTo>
                    <a:pt x="3363" y="44"/>
                  </a:lnTo>
                  <a:lnTo>
                    <a:pt x="3325" y="204"/>
                  </a:lnTo>
                  <a:lnTo>
                    <a:pt x="3606" y="811"/>
                  </a:lnTo>
                  <a:lnTo>
                    <a:pt x="3673" y="1098"/>
                  </a:lnTo>
                  <a:lnTo>
                    <a:pt x="3613" y="1313"/>
                  </a:lnTo>
                  <a:lnTo>
                    <a:pt x="3272" y="1759"/>
                  </a:lnTo>
                  <a:lnTo>
                    <a:pt x="2838" y="1275"/>
                  </a:lnTo>
                  <a:lnTo>
                    <a:pt x="2499" y="1269"/>
                  </a:lnTo>
                  <a:lnTo>
                    <a:pt x="2207" y="1362"/>
                  </a:lnTo>
                  <a:lnTo>
                    <a:pt x="1624" y="264"/>
                  </a:lnTo>
                  <a:lnTo>
                    <a:pt x="846" y="113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7" name="pg498">
              <a:extLst>
                <a:ext uri="{FF2B5EF4-FFF2-40B4-BE49-F238E27FC236}">
                  <a16:creationId xmlns:a16="http://schemas.microsoft.com/office/drawing/2014/main" id="{A45B872C-606D-EB4D-B53E-9288BE683F60}"/>
                </a:ext>
              </a:extLst>
            </p:cNvPr>
            <p:cNvSpPr/>
            <p:nvPr/>
          </p:nvSpPr>
          <p:spPr>
            <a:xfrm>
              <a:off x="5970025" y="3320685"/>
              <a:ext cx="163389" cy="124560"/>
            </a:xfrm>
            <a:custGeom>
              <a:avLst/>
              <a:gdLst/>
              <a:ahLst/>
              <a:cxnLst/>
              <a:rect l="0" t="0" r="0" b="0"/>
              <a:pathLst>
                <a:path w="163389" h="124560">
                  <a:moveTo>
                    <a:pt x="72337" y="12445"/>
                  </a:moveTo>
                  <a:lnTo>
                    <a:pt x="72339" y="12172"/>
                  </a:lnTo>
                  <a:lnTo>
                    <a:pt x="72418" y="11909"/>
                  </a:lnTo>
                  <a:lnTo>
                    <a:pt x="72561" y="11594"/>
                  </a:lnTo>
                  <a:lnTo>
                    <a:pt x="73286" y="10595"/>
                  </a:lnTo>
                  <a:lnTo>
                    <a:pt x="73565" y="10420"/>
                  </a:lnTo>
                  <a:lnTo>
                    <a:pt x="73814" y="10431"/>
                  </a:lnTo>
                  <a:lnTo>
                    <a:pt x="74088" y="10623"/>
                  </a:lnTo>
                  <a:lnTo>
                    <a:pt x="74347" y="10917"/>
                  </a:lnTo>
                  <a:lnTo>
                    <a:pt x="74763" y="11573"/>
                  </a:lnTo>
                  <a:lnTo>
                    <a:pt x="75279" y="12115"/>
                  </a:lnTo>
                  <a:lnTo>
                    <a:pt x="75774" y="12396"/>
                  </a:lnTo>
                  <a:lnTo>
                    <a:pt x="76188" y="12541"/>
                  </a:lnTo>
                  <a:lnTo>
                    <a:pt x="76967" y="12599"/>
                  </a:lnTo>
                  <a:lnTo>
                    <a:pt x="77272" y="12560"/>
                  </a:lnTo>
                  <a:lnTo>
                    <a:pt x="77618" y="12432"/>
                  </a:lnTo>
                  <a:lnTo>
                    <a:pt x="78086" y="12143"/>
                  </a:lnTo>
                  <a:lnTo>
                    <a:pt x="78732" y="11446"/>
                  </a:lnTo>
                  <a:lnTo>
                    <a:pt x="79708" y="10360"/>
                  </a:lnTo>
                  <a:lnTo>
                    <a:pt x="80300" y="8476"/>
                  </a:lnTo>
                  <a:lnTo>
                    <a:pt x="80570" y="7841"/>
                  </a:lnTo>
                  <a:lnTo>
                    <a:pt x="80924" y="7524"/>
                  </a:lnTo>
                  <a:lnTo>
                    <a:pt x="81324" y="7373"/>
                  </a:lnTo>
                  <a:lnTo>
                    <a:pt x="81908" y="7482"/>
                  </a:lnTo>
                  <a:lnTo>
                    <a:pt x="82134" y="7706"/>
                  </a:lnTo>
                  <a:lnTo>
                    <a:pt x="82519" y="8435"/>
                  </a:lnTo>
                  <a:lnTo>
                    <a:pt x="82772" y="9273"/>
                  </a:lnTo>
                  <a:lnTo>
                    <a:pt x="83613" y="10207"/>
                  </a:lnTo>
                  <a:lnTo>
                    <a:pt x="84179" y="11277"/>
                  </a:lnTo>
                  <a:lnTo>
                    <a:pt x="84531" y="11633"/>
                  </a:lnTo>
                  <a:lnTo>
                    <a:pt x="84870" y="11748"/>
                  </a:lnTo>
                  <a:lnTo>
                    <a:pt x="85158" y="11724"/>
                  </a:lnTo>
                  <a:lnTo>
                    <a:pt x="85455" y="11506"/>
                  </a:lnTo>
                  <a:lnTo>
                    <a:pt x="86263" y="10655"/>
                  </a:lnTo>
                  <a:lnTo>
                    <a:pt x="86588" y="10511"/>
                  </a:lnTo>
                  <a:lnTo>
                    <a:pt x="87341" y="10301"/>
                  </a:lnTo>
                  <a:lnTo>
                    <a:pt x="87659" y="9983"/>
                  </a:lnTo>
                  <a:lnTo>
                    <a:pt x="87765" y="9733"/>
                  </a:lnTo>
                  <a:lnTo>
                    <a:pt x="87827" y="9226"/>
                  </a:lnTo>
                  <a:lnTo>
                    <a:pt x="87754" y="8895"/>
                  </a:lnTo>
                  <a:lnTo>
                    <a:pt x="86936" y="6759"/>
                  </a:lnTo>
                  <a:lnTo>
                    <a:pt x="86683" y="6202"/>
                  </a:lnTo>
                  <a:lnTo>
                    <a:pt x="86196" y="5400"/>
                  </a:lnTo>
                  <a:lnTo>
                    <a:pt x="85898" y="4406"/>
                  </a:lnTo>
                  <a:lnTo>
                    <a:pt x="85521" y="3927"/>
                  </a:lnTo>
                  <a:lnTo>
                    <a:pt x="85465" y="3472"/>
                  </a:lnTo>
                  <a:lnTo>
                    <a:pt x="85593" y="3079"/>
                  </a:lnTo>
                  <a:lnTo>
                    <a:pt x="85732" y="2870"/>
                  </a:lnTo>
                  <a:lnTo>
                    <a:pt x="86066" y="2626"/>
                  </a:lnTo>
                  <a:lnTo>
                    <a:pt x="86594" y="2600"/>
                  </a:lnTo>
                  <a:lnTo>
                    <a:pt x="87827" y="3274"/>
                  </a:lnTo>
                  <a:lnTo>
                    <a:pt x="88867" y="4247"/>
                  </a:lnTo>
                  <a:lnTo>
                    <a:pt x="89886" y="4963"/>
                  </a:lnTo>
                  <a:lnTo>
                    <a:pt x="90304" y="5723"/>
                  </a:lnTo>
                  <a:lnTo>
                    <a:pt x="90642" y="5889"/>
                  </a:lnTo>
                  <a:lnTo>
                    <a:pt x="91009" y="5749"/>
                  </a:lnTo>
                  <a:lnTo>
                    <a:pt x="91195" y="5450"/>
                  </a:lnTo>
                  <a:lnTo>
                    <a:pt x="91336" y="5033"/>
                  </a:lnTo>
                  <a:lnTo>
                    <a:pt x="91467" y="4154"/>
                  </a:lnTo>
                  <a:lnTo>
                    <a:pt x="91570" y="3956"/>
                  </a:lnTo>
                  <a:lnTo>
                    <a:pt x="91960" y="3620"/>
                  </a:lnTo>
                  <a:lnTo>
                    <a:pt x="92683" y="3253"/>
                  </a:lnTo>
                  <a:lnTo>
                    <a:pt x="94359" y="2654"/>
                  </a:lnTo>
                  <a:lnTo>
                    <a:pt x="95135" y="2261"/>
                  </a:lnTo>
                  <a:lnTo>
                    <a:pt x="95656" y="2121"/>
                  </a:lnTo>
                  <a:lnTo>
                    <a:pt x="96273" y="2105"/>
                  </a:lnTo>
                  <a:lnTo>
                    <a:pt x="96501" y="2032"/>
                  </a:lnTo>
                  <a:lnTo>
                    <a:pt x="98160" y="833"/>
                  </a:lnTo>
                  <a:lnTo>
                    <a:pt x="99883" y="0"/>
                  </a:lnTo>
                  <a:lnTo>
                    <a:pt x="100147" y="44"/>
                  </a:lnTo>
                  <a:lnTo>
                    <a:pt x="100331" y="252"/>
                  </a:lnTo>
                  <a:lnTo>
                    <a:pt x="100342" y="814"/>
                  </a:lnTo>
                  <a:lnTo>
                    <a:pt x="100137" y="1577"/>
                  </a:lnTo>
                  <a:lnTo>
                    <a:pt x="100157" y="1757"/>
                  </a:lnTo>
                  <a:lnTo>
                    <a:pt x="101058" y="3008"/>
                  </a:lnTo>
                  <a:lnTo>
                    <a:pt x="101292" y="3537"/>
                  </a:lnTo>
                  <a:lnTo>
                    <a:pt x="101156" y="4877"/>
                  </a:lnTo>
                  <a:lnTo>
                    <a:pt x="100818" y="5374"/>
                  </a:lnTo>
                  <a:lnTo>
                    <a:pt x="100762" y="5681"/>
                  </a:lnTo>
                  <a:lnTo>
                    <a:pt x="100893" y="6353"/>
                  </a:lnTo>
                  <a:lnTo>
                    <a:pt x="101195" y="6694"/>
                  </a:lnTo>
                  <a:lnTo>
                    <a:pt x="101400" y="6743"/>
                  </a:lnTo>
                  <a:lnTo>
                    <a:pt x="101620" y="6629"/>
                  </a:lnTo>
                  <a:lnTo>
                    <a:pt x="102500" y="5629"/>
                  </a:lnTo>
                  <a:lnTo>
                    <a:pt x="102790" y="5451"/>
                  </a:lnTo>
                  <a:lnTo>
                    <a:pt x="103733" y="5065"/>
                  </a:lnTo>
                  <a:lnTo>
                    <a:pt x="104506" y="4918"/>
                  </a:lnTo>
                  <a:lnTo>
                    <a:pt x="105069" y="5088"/>
                  </a:lnTo>
                  <a:lnTo>
                    <a:pt x="105476" y="5388"/>
                  </a:lnTo>
                  <a:lnTo>
                    <a:pt x="105821" y="5853"/>
                  </a:lnTo>
                  <a:lnTo>
                    <a:pt x="106417" y="7374"/>
                  </a:lnTo>
                  <a:lnTo>
                    <a:pt x="106710" y="7621"/>
                  </a:lnTo>
                  <a:lnTo>
                    <a:pt x="107196" y="7804"/>
                  </a:lnTo>
                  <a:lnTo>
                    <a:pt x="107867" y="7811"/>
                  </a:lnTo>
                  <a:lnTo>
                    <a:pt x="108615" y="7672"/>
                  </a:lnTo>
                  <a:lnTo>
                    <a:pt x="109611" y="6895"/>
                  </a:lnTo>
                  <a:lnTo>
                    <a:pt x="110408" y="6435"/>
                  </a:lnTo>
                  <a:lnTo>
                    <a:pt x="111178" y="6214"/>
                  </a:lnTo>
                  <a:lnTo>
                    <a:pt x="111629" y="6321"/>
                  </a:lnTo>
                  <a:lnTo>
                    <a:pt x="112738" y="6841"/>
                  </a:lnTo>
                  <a:lnTo>
                    <a:pt x="112931" y="6995"/>
                  </a:lnTo>
                  <a:lnTo>
                    <a:pt x="113083" y="7222"/>
                  </a:lnTo>
                  <a:lnTo>
                    <a:pt x="113143" y="7516"/>
                  </a:lnTo>
                  <a:lnTo>
                    <a:pt x="113217" y="8412"/>
                  </a:lnTo>
                  <a:lnTo>
                    <a:pt x="113493" y="8981"/>
                  </a:lnTo>
                  <a:lnTo>
                    <a:pt x="113672" y="9119"/>
                  </a:lnTo>
                  <a:lnTo>
                    <a:pt x="114205" y="9110"/>
                  </a:lnTo>
                  <a:lnTo>
                    <a:pt x="115642" y="8342"/>
                  </a:lnTo>
                  <a:lnTo>
                    <a:pt x="116633" y="8148"/>
                  </a:lnTo>
                  <a:lnTo>
                    <a:pt x="118186" y="8068"/>
                  </a:lnTo>
                  <a:lnTo>
                    <a:pt x="118342" y="8094"/>
                  </a:lnTo>
                  <a:lnTo>
                    <a:pt x="118643" y="8296"/>
                  </a:lnTo>
                  <a:lnTo>
                    <a:pt x="118858" y="8550"/>
                  </a:lnTo>
                  <a:lnTo>
                    <a:pt x="119250" y="9020"/>
                  </a:lnTo>
                  <a:lnTo>
                    <a:pt x="119569" y="9464"/>
                  </a:lnTo>
                  <a:lnTo>
                    <a:pt x="119691" y="9779"/>
                  </a:lnTo>
                  <a:lnTo>
                    <a:pt x="120187" y="10604"/>
                  </a:lnTo>
                  <a:lnTo>
                    <a:pt x="120885" y="10968"/>
                  </a:lnTo>
                  <a:lnTo>
                    <a:pt x="121230" y="10902"/>
                  </a:lnTo>
                  <a:lnTo>
                    <a:pt x="122206" y="9522"/>
                  </a:lnTo>
                  <a:lnTo>
                    <a:pt x="122559" y="9285"/>
                  </a:lnTo>
                  <a:lnTo>
                    <a:pt x="123039" y="9117"/>
                  </a:lnTo>
                  <a:lnTo>
                    <a:pt x="123519" y="9114"/>
                  </a:lnTo>
                  <a:lnTo>
                    <a:pt x="123705" y="9248"/>
                  </a:lnTo>
                  <a:lnTo>
                    <a:pt x="124737" y="10521"/>
                  </a:lnTo>
                  <a:lnTo>
                    <a:pt x="124535" y="11603"/>
                  </a:lnTo>
                  <a:lnTo>
                    <a:pt x="124400" y="12011"/>
                  </a:lnTo>
                  <a:lnTo>
                    <a:pt x="123959" y="12727"/>
                  </a:lnTo>
                  <a:lnTo>
                    <a:pt x="123439" y="13265"/>
                  </a:lnTo>
                  <a:lnTo>
                    <a:pt x="122972" y="13210"/>
                  </a:lnTo>
                  <a:lnTo>
                    <a:pt x="122011" y="12562"/>
                  </a:lnTo>
                  <a:lnTo>
                    <a:pt x="121675" y="12685"/>
                  </a:lnTo>
                  <a:lnTo>
                    <a:pt x="121444" y="13850"/>
                  </a:lnTo>
                  <a:lnTo>
                    <a:pt x="120942" y="15014"/>
                  </a:lnTo>
                  <a:lnTo>
                    <a:pt x="120566" y="15467"/>
                  </a:lnTo>
                  <a:lnTo>
                    <a:pt x="119698" y="16106"/>
                  </a:lnTo>
                  <a:lnTo>
                    <a:pt x="119596" y="16266"/>
                  </a:lnTo>
                  <a:lnTo>
                    <a:pt x="119410" y="16873"/>
                  </a:lnTo>
                  <a:lnTo>
                    <a:pt x="119361" y="17618"/>
                  </a:lnTo>
                  <a:lnTo>
                    <a:pt x="119418" y="17986"/>
                  </a:lnTo>
                  <a:lnTo>
                    <a:pt x="119544" y="18184"/>
                  </a:lnTo>
                  <a:lnTo>
                    <a:pt x="119837" y="18322"/>
                  </a:lnTo>
                  <a:lnTo>
                    <a:pt x="120219" y="18370"/>
                  </a:lnTo>
                  <a:lnTo>
                    <a:pt x="120455" y="18222"/>
                  </a:lnTo>
                  <a:lnTo>
                    <a:pt x="121490" y="17200"/>
                  </a:lnTo>
                  <a:lnTo>
                    <a:pt x="122282" y="16597"/>
                  </a:lnTo>
                  <a:lnTo>
                    <a:pt x="122528" y="16509"/>
                  </a:lnTo>
                  <a:lnTo>
                    <a:pt x="122808" y="16574"/>
                  </a:lnTo>
                  <a:lnTo>
                    <a:pt x="123216" y="16805"/>
                  </a:lnTo>
                  <a:lnTo>
                    <a:pt x="123994" y="17456"/>
                  </a:lnTo>
                  <a:lnTo>
                    <a:pt x="124262" y="17553"/>
                  </a:lnTo>
                  <a:lnTo>
                    <a:pt x="125006" y="17583"/>
                  </a:lnTo>
                  <a:lnTo>
                    <a:pt x="125330" y="17754"/>
                  </a:lnTo>
                  <a:lnTo>
                    <a:pt x="125457" y="18011"/>
                  </a:lnTo>
                  <a:lnTo>
                    <a:pt x="125594" y="18717"/>
                  </a:lnTo>
                  <a:lnTo>
                    <a:pt x="125476" y="19057"/>
                  </a:lnTo>
                  <a:lnTo>
                    <a:pt x="125177" y="19356"/>
                  </a:lnTo>
                  <a:lnTo>
                    <a:pt x="122810" y="21400"/>
                  </a:lnTo>
                  <a:lnTo>
                    <a:pt x="122513" y="21532"/>
                  </a:lnTo>
                  <a:lnTo>
                    <a:pt x="121222" y="21711"/>
                  </a:lnTo>
                  <a:lnTo>
                    <a:pt x="121037" y="21851"/>
                  </a:lnTo>
                  <a:lnTo>
                    <a:pt x="120977" y="22537"/>
                  </a:lnTo>
                  <a:lnTo>
                    <a:pt x="121076" y="22753"/>
                  </a:lnTo>
                  <a:lnTo>
                    <a:pt x="121429" y="23178"/>
                  </a:lnTo>
                  <a:lnTo>
                    <a:pt x="122500" y="23620"/>
                  </a:lnTo>
                  <a:lnTo>
                    <a:pt x="123881" y="23836"/>
                  </a:lnTo>
                  <a:lnTo>
                    <a:pt x="124257" y="23996"/>
                  </a:lnTo>
                  <a:lnTo>
                    <a:pt x="124521" y="24257"/>
                  </a:lnTo>
                  <a:lnTo>
                    <a:pt x="124520" y="24517"/>
                  </a:lnTo>
                  <a:lnTo>
                    <a:pt x="123697" y="25429"/>
                  </a:lnTo>
                  <a:lnTo>
                    <a:pt x="123536" y="26034"/>
                  </a:lnTo>
                  <a:lnTo>
                    <a:pt x="123561" y="26266"/>
                  </a:lnTo>
                  <a:lnTo>
                    <a:pt x="123791" y="26671"/>
                  </a:lnTo>
                  <a:lnTo>
                    <a:pt x="124469" y="27272"/>
                  </a:lnTo>
                  <a:lnTo>
                    <a:pt x="124699" y="27460"/>
                  </a:lnTo>
                  <a:lnTo>
                    <a:pt x="124476" y="27363"/>
                  </a:lnTo>
                  <a:lnTo>
                    <a:pt x="123751" y="26737"/>
                  </a:lnTo>
                  <a:lnTo>
                    <a:pt x="123538" y="26387"/>
                  </a:lnTo>
                  <a:lnTo>
                    <a:pt x="123460" y="25952"/>
                  </a:lnTo>
                  <a:lnTo>
                    <a:pt x="123687" y="25345"/>
                  </a:lnTo>
                  <a:lnTo>
                    <a:pt x="124411" y="24568"/>
                  </a:lnTo>
                  <a:lnTo>
                    <a:pt x="124407" y="24181"/>
                  </a:lnTo>
                  <a:lnTo>
                    <a:pt x="123754" y="23853"/>
                  </a:lnTo>
                  <a:lnTo>
                    <a:pt x="122593" y="23701"/>
                  </a:lnTo>
                  <a:lnTo>
                    <a:pt x="121757" y="23415"/>
                  </a:lnTo>
                  <a:lnTo>
                    <a:pt x="121272" y="23110"/>
                  </a:lnTo>
                  <a:lnTo>
                    <a:pt x="121059" y="22846"/>
                  </a:lnTo>
                  <a:lnTo>
                    <a:pt x="120906" y="22429"/>
                  </a:lnTo>
                  <a:lnTo>
                    <a:pt x="120951" y="21882"/>
                  </a:lnTo>
                  <a:lnTo>
                    <a:pt x="121190" y="21637"/>
                  </a:lnTo>
                  <a:lnTo>
                    <a:pt x="122697" y="21424"/>
                  </a:lnTo>
                  <a:lnTo>
                    <a:pt x="123477" y="20657"/>
                  </a:lnTo>
                  <a:lnTo>
                    <a:pt x="124391" y="20017"/>
                  </a:lnTo>
                  <a:lnTo>
                    <a:pt x="125253" y="19213"/>
                  </a:lnTo>
                  <a:lnTo>
                    <a:pt x="125537" y="18781"/>
                  </a:lnTo>
                  <a:lnTo>
                    <a:pt x="125376" y="17952"/>
                  </a:lnTo>
                  <a:lnTo>
                    <a:pt x="125275" y="17788"/>
                  </a:lnTo>
                  <a:lnTo>
                    <a:pt x="125003" y="17639"/>
                  </a:lnTo>
                  <a:lnTo>
                    <a:pt x="124073" y="17565"/>
                  </a:lnTo>
                  <a:lnTo>
                    <a:pt x="123102" y="16817"/>
                  </a:lnTo>
                  <a:lnTo>
                    <a:pt x="122598" y="16568"/>
                  </a:lnTo>
                  <a:lnTo>
                    <a:pt x="122221" y="16713"/>
                  </a:lnTo>
                  <a:lnTo>
                    <a:pt x="121195" y="17540"/>
                  </a:lnTo>
                  <a:lnTo>
                    <a:pt x="120486" y="18269"/>
                  </a:lnTo>
                  <a:lnTo>
                    <a:pt x="120247" y="18407"/>
                  </a:lnTo>
                  <a:lnTo>
                    <a:pt x="119934" y="18396"/>
                  </a:lnTo>
                  <a:lnTo>
                    <a:pt x="119493" y="18199"/>
                  </a:lnTo>
                  <a:lnTo>
                    <a:pt x="119325" y="17797"/>
                  </a:lnTo>
                  <a:lnTo>
                    <a:pt x="119347" y="17016"/>
                  </a:lnTo>
                  <a:lnTo>
                    <a:pt x="119518" y="16264"/>
                  </a:lnTo>
                  <a:lnTo>
                    <a:pt x="119820" y="15911"/>
                  </a:lnTo>
                  <a:lnTo>
                    <a:pt x="120548" y="15400"/>
                  </a:lnTo>
                  <a:lnTo>
                    <a:pt x="120851" y="15028"/>
                  </a:lnTo>
                  <a:lnTo>
                    <a:pt x="121429" y="13703"/>
                  </a:lnTo>
                  <a:lnTo>
                    <a:pt x="121645" y="12609"/>
                  </a:lnTo>
                  <a:lnTo>
                    <a:pt x="121835" y="12475"/>
                  </a:lnTo>
                  <a:lnTo>
                    <a:pt x="122003" y="12494"/>
                  </a:lnTo>
                  <a:lnTo>
                    <a:pt x="123131" y="13212"/>
                  </a:lnTo>
                  <a:lnTo>
                    <a:pt x="123449" y="13204"/>
                  </a:lnTo>
                  <a:lnTo>
                    <a:pt x="123901" y="12713"/>
                  </a:lnTo>
                  <a:lnTo>
                    <a:pt x="124371" y="11916"/>
                  </a:lnTo>
                  <a:lnTo>
                    <a:pt x="124689" y="10570"/>
                  </a:lnTo>
                  <a:lnTo>
                    <a:pt x="123079" y="11381"/>
                  </a:lnTo>
                  <a:lnTo>
                    <a:pt x="122530" y="11355"/>
                  </a:lnTo>
                  <a:lnTo>
                    <a:pt x="122350" y="11441"/>
                  </a:lnTo>
                  <a:lnTo>
                    <a:pt x="122227" y="11582"/>
                  </a:lnTo>
                  <a:lnTo>
                    <a:pt x="122074" y="11991"/>
                  </a:lnTo>
                  <a:lnTo>
                    <a:pt x="121880" y="12211"/>
                  </a:lnTo>
                  <a:lnTo>
                    <a:pt x="120827" y="12483"/>
                  </a:lnTo>
                  <a:lnTo>
                    <a:pt x="119033" y="13243"/>
                  </a:lnTo>
                  <a:lnTo>
                    <a:pt x="118355" y="14215"/>
                  </a:lnTo>
                  <a:lnTo>
                    <a:pt x="118190" y="14910"/>
                  </a:lnTo>
                  <a:lnTo>
                    <a:pt x="117111" y="15326"/>
                  </a:lnTo>
                  <a:lnTo>
                    <a:pt x="116315" y="15858"/>
                  </a:lnTo>
                  <a:lnTo>
                    <a:pt x="115889" y="16420"/>
                  </a:lnTo>
                  <a:lnTo>
                    <a:pt x="115501" y="17127"/>
                  </a:lnTo>
                  <a:lnTo>
                    <a:pt x="115310" y="17301"/>
                  </a:lnTo>
                  <a:lnTo>
                    <a:pt x="114750" y="17599"/>
                  </a:lnTo>
                  <a:lnTo>
                    <a:pt x="114279" y="18410"/>
                  </a:lnTo>
                  <a:lnTo>
                    <a:pt x="114343" y="18540"/>
                  </a:lnTo>
                  <a:lnTo>
                    <a:pt x="114664" y="18782"/>
                  </a:lnTo>
                  <a:lnTo>
                    <a:pt x="115246" y="18801"/>
                  </a:lnTo>
                  <a:lnTo>
                    <a:pt x="116078" y="19460"/>
                  </a:lnTo>
                  <a:lnTo>
                    <a:pt x="116380" y="20379"/>
                  </a:lnTo>
                  <a:lnTo>
                    <a:pt x="116410" y="20684"/>
                  </a:lnTo>
                  <a:lnTo>
                    <a:pt x="115891" y="21406"/>
                  </a:lnTo>
                  <a:lnTo>
                    <a:pt x="114943" y="21908"/>
                  </a:lnTo>
                  <a:lnTo>
                    <a:pt x="114611" y="21536"/>
                  </a:lnTo>
                  <a:lnTo>
                    <a:pt x="114114" y="21740"/>
                  </a:lnTo>
                  <a:lnTo>
                    <a:pt x="113994" y="23017"/>
                  </a:lnTo>
                  <a:lnTo>
                    <a:pt x="113741" y="23203"/>
                  </a:lnTo>
                  <a:lnTo>
                    <a:pt x="113259" y="23400"/>
                  </a:lnTo>
                  <a:lnTo>
                    <a:pt x="112610" y="23251"/>
                  </a:lnTo>
                  <a:lnTo>
                    <a:pt x="112274" y="23816"/>
                  </a:lnTo>
                  <a:lnTo>
                    <a:pt x="112673" y="24356"/>
                  </a:lnTo>
                  <a:lnTo>
                    <a:pt x="113080" y="24382"/>
                  </a:lnTo>
                  <a:lnTo>
                    <a:pt x="113330" y="24721"/>
                  </a:lnTo>
                  <a:lnTo>
                    <a:pt x="114393" y="26730"/>
                  </a:lnTo>
                  <a:lnTo>
                    <a:pt x="114247" y="26994"/>
                  </a:lnTo>
                  <a:lnTo>
                    <a:pt x="114285" y="27981"/>
                  </a:lnTo>
                  <a:lnTo>
                    <a:pt x="115053" y="28710"/>
                  </a:lnTo>
                  <a:lnTo>
                    <a:pt x="115899" y="29362"/>
                  </a:lnTo>
                  <a:lnTo>
                    <a:pt x="116242" y="29504"/>
                  </a:lnTo>
                  <a:lnTo>
                    <a:pt x="116757" y="29541"/>
                  </a:lnTo>
                  <a:lnTo>
                    <a:pt x="116887" y="29459"/>
                  </a:lnTo>
                  <a:lnTo>
                    <a:pt x="116414" y="29024"/>
                  </a:lnTo>
                  <a:lnTo>
                    <a:pt x="116418" y="28667"/>
                  </a:lnTo>
                  <a:lnTo>
                    <a:pt x="116549" y="28622"/>
                  </a:lnTo>
                  <a:lnTo>
                    <a:pt x="116869" y="28711"/>
                  </a:lnTo>
                  <a:lnTo>
                    <a:pt x="119106" y="30271"/>
                  </a:lnTo>
                  <a:lnTo>
                    <a:pt x="119207" y="30703"/>
                  </a:lnTo>
                  <a:lnTo>
                    <a:pt x="120099" y="31491"/>
                  </a:lnTo>
                  <a:lnTo>
                    <a:pt x="120550" y="31733"/>
                  </a:lnTo>
                  <a:lnTo>
                    <a:pt x="120624" y="32008"/>
                  </a:lnTo>
                  <a:lnTo>
                    <a:pt x="121288" y="32406"/>
                  </a:lnTo>
                  <a:lnTo>
                    <a:pt x="121974" y="32335"/>
                  </a:lnTo>
                  <a:lnTo>
                    <a:pt x="122358" y="32486"/>
                  </a:lnTo>
                  <a:lnTo>
                    <a:pt x="123119" y="33027"/>
                  </a:lnTo>
                  <a:lnTo>
                    <a:pt x="122996" y="33339"/>
                  </a:lnTo>
                  <a:lnTo>
                    <a:pt x="122836" y="33406"/>
                  </a:lnTo>
                  <a:lnTo>
                    <a:pt x="122765" y="33589"/>
                  </a:lnTo>
                  <a:lnTo>
                    <a:pt x="123045" y="34236"/>
                  </a:lnTo>
                  <a:lnTo>
                    <a:pt x="123198" y="35021"/>
                  </a:lnTo>
                  <a:lnTo>
                    <a:pt x="123302" y="35959"/>
                  </a:lnTo>
                  <a:lnTo>
                    <a:pt x="123273" y="37131"/>
                  </a:lnTo>
                  <a:lnTo>
                    <a:pt x="123143" y="37525"/>
                  </a:lnTo>
                  <a:lnTo>
                    <a:pt x="122632" y="37961"/>
                  </a:lnTo>
                  <a:lnTo>
                    <a:pt x="122141" y="38731"/>
                  </a:lnTo>
                  <a:lnTo>
                    <a:pt x="122111" y="38880"/>
                  </a:lnTo>
                  <a:lnTo>
                    <a:pt x="122629" y="40059"/>
                  </a:lnTo>
                  <a:lnTo>
                    <a:pt x="123173" y="40610"/>
                  </a:lnTo>
                  <a:lnTo>
                    <a:pt x="123628" y="40651"/>
                  </a:lnTo>
                  <a:lnTo>
                    <a:pt x="123300" y="41146"/>
                  </a:lnTo>
                  <a:lnTo>
                    <a:pt x="122338" y="41714"/>
                  </a:lnTo>
                  <a:lnTo>
                    <a:pt x="121695" y="41768"/>
                  </a:lnTo>
                  <a:lnTo>
                    <a:pt x="120238" y="41724"/>
                  </a:lnTo>
                  <a:lnTo>
                    <a:pt x="119716" y="41452"/>
                  </a:lnTo>
                  <a:lnTo>
                    <a:pt x="119459" y="41129"/>
                  </a:lnTo>
                  <a:lnTo>
                    <a:pt x="119269" y="41021"/>
                  </a:lnTo>
                  <a:lnTo>
                    <a:pt x="117854" y="40701"/>
                  </a:lnTo>
                  <a:lnTo>
                    <a:pt x="116692" y="40209"/>
                  </a:lnTo>
                  <a:lnTo>
                    <a:pt x="116375" y="39979"/>
                  </a:lnTo>
                  <a:lnTo>
                    <a:pt x="116196" y="39532"/>
                  </a:lnTo>
                  <a:lnTo>
                    <a:pt x="115805" y="39610"/>
                  </a:lnTo>
                  <a:lnTo>
                    <a:pt x="115421" y="39859"/>
                  </a:lnTo>
                  <a:lnTo>
                    <a:pt x="115290" y="39870"/>
                  </a:lnTo>
                  <a:lnTo>
                    <a:pt x="113703" y="39799"/>
                  </a:lnTo>
                  <a:lnTo>
                    <a:pt x="112339" y="39557"/>
                  </a:lnTo>
                  <a:lnTo>
                    <a:pt x="111266" y="39892"/>
                  </a:lnTo>
                  <a:lnTo>
                    <a:pt x="111117" y="41060"/>
                  </a:lnTo>
                  <a:lnTo>
                    <a:pt x="110510" y="41886"/>
                  </a:lnTo>
                  <a:lnTo>
                    <a:pt x="110043" y="42118"/>
                  </a:lnTo>
                  <a:lnTo>
                    <a:pt x="110253" y="42649"/>
                  </a:lnTo>
                  <a:lnTo>
                    <a:pt x="111087" y="43051"/>
                  </a:lnTo>
                  <a:lnTo>
                    <a:pt x="111948" y="43892"/>
                  </a:lnTo>
                  <a:lnTo>
                    <a:pt x="112048" y="44528"/>
                  </a:lnTo>
                  <a:lnTo>
                    <a:pt x="112032" y="45466"/>
                  </a:lnTo>
                  <a:lnTo>
                    <a:pt x="111374" y="46411"/>
                  </a:lnTo>
                  <a:lnTo>
                    <a:pt x="109515" y="45782"/>
                  </a:lnTo>
                  <a:lnTo>
                    <a:pt x="108923" y="47282"/>
                  </a:lnTo>
                  <a:lnTo>
                    <a:pt x="108582" y="49064"/>
                  </a:lnTo>
                  <a:lnTo>
                    <a:pt x="108276" y="49778"/>
                  </a:lnTo>
                  <a:lnTo>
                    <a:pt x="108270" y="50054"/>
                  </a:lnTo>
                  <a:lnTo>
                    <a:pt x="109650" y="50020"/>
                  </a:lnTo>
                  <a:lnTo>
                    <a:pt x="109810" y="49983"/>
                  </a:lnTo>
                  <a:lnTo>
                    <a:pt x="109971" y="49775"/>
                  </a:lnTo>
                  <a:lnTo>
                    <a:pt x="110190" y="49659"/>
                  </a:lnTo>
                  <a:lnTo>
                    <a:pt x="110540" y="49674"/>
                  </a:lnTo>
                  <a:lnTo>
                    <a:pt x="110816" y="49871"/>
                  </a:lnTo>
                  <a:lnTo>
                    <a:pt x="111300" y="50392"/>
                  </a:lnTo>
                  <a:lnTo>
                    <a:pt x="111516" y="50835"/>
                  </a:lnTo>
                  <a:lnTo>
                    <a:pt x="111486" y="51308"/>
                  </a:lnTo>
                  <a:lnTo>
                    <a:pt x="111534" y="51509"/>
                  </a:lnTo>
                  <a:lnTo>
                    <a:pt x="112014" y="51888"/>
                  </a:lnTo>
                  <a:lnTo>
                    <a:pt x="112718" y="51178"/>
                  </a:lnTo>
                  <a:lnTo>
                    <a:pt x="113068" y="50582"/>
                  </a:lnTo>
                  <a:lnTo>
                    <a:pt x="114423" y="50694"/>
                  </a:lnTo>
                  <a:lnTo>
                    <a:pt x="114918" y="51104"/>
                  </a:lnTo>
                  <a:lnTo>
                    <a:pt x="115495" y="51893"/>
                  </a:lnTo>
                  <a:lnTo>
                    <a:pt x="115633" y="52284"/>
                  </a:lnTo>
                  <a:lnTo>
                    <a:pt x="115550" y="52849"/>
                  </a:lnTo>
                  <a:lnTo>
                    <a:pt x="115742" y="53410"/>
                  </a:lnTo>
                  <a:lnTo>
                    <a:pt x="116507" y="53118"/>
                  </a:lnTo>
                  <a:lnTo>
                    <a:pt x="118922" y="53317"/>
                  </a:lnTo>
                  <a:lnTo>
                    <a:pt x="119627" y="52899"/>
                  </a:lnTo>
                  <a:lnTo>
                    <a:pt x="120635" y="53006"/>
                  </a:lnTo>
                  <a:lnTo>
                    <a:pt x="120654" y="52618"/>
                  </a:lnTo>
                  <a:lnTo>
                    <a:pt x="120547" y="52157"/>
                  </a:lnTo>
                  <a:lnTo>
                    <a:pt x="120932" y="51610"/>
                  </a:lnTo>
                  <a:lnTo>
                    <a:pt x="123434" y="57133"/>
                  </a:lnTo>
                  <a:lnTo>
                    <a:pt x="129279" y="57569"/>
                  </a:lnTo>
                  <a:lnTo>
                    <a:pt x="129616" y="57277"/>
                  </a:lnTo>
                  <a:lnTo>
                    <a:pt x="129820" y="57303"/>
                  </a:lnTo>
                  <a:lnTo>
                    <a:pt x="130114" y="57199"/>
                  </a:lnTo>
                  <a:lnTo>
                    <a:pt x="130442" y="56909"/>
                  </a:lnTo>
                  <a:lnTo>
                    <a:pt x="131406" y="55599"/>
                  </a:lnTo>
                  <a:lnTo>
                    <a:pt x="131522" y="54896"/>
                  </a:lnTo>
                  <a:lnTo>
                    <a:pt x="131392" y="54397"/>
                  </a:lnTo>
                  <a:lnTo>
                    <a:pt x="132211" y="53940"/>
                  </a:lnTo>
                  <a:lnTo>
                    <a:pt x="132836" y="53282"/>
                  </a:lnTo>
                  <a:lnTo>
                    <a:pt x="132907" y="52739"/>
                  </a:lnTo>
                  <a:lnTo>
                    <a:pt x="133090" y="52530"/>
                  </a:lnTo>
                  <a:lnTo>
                    <a:pt x="133499" y="52587"/>
                  </a:lnTo>
                  <a:lnTo>
                    <a:pt x="133947" y="53126"/>
                  </a:lnTo>
                  <a:lnTo>
                    <a:pt x="133924" y="53696"/>
                  </a:lnTo>
                  <a:lnTo>
                    <a:pt x="134443" y="54816"/>
                  </a:lnTo>
                  <a:lnTo>
                    <a:pt x="135159" y="54971"/>
                  </a:lnTo>
                  <a:lnTo>
                    <a:pt x="135835" y="54782"/>
                  </a:lnTo>
                  <a:lnTo>
                    <a:pt x="136761" y="54730"/>
                  </a:lnTo>
                  <a:lnTo>
                    <a:pt x="136878" y="55380"/>
                  </a:lnTo>
                  <a:lnTo>
                    <a:pt x="137066" y="55574"/>
                  </a:lnTo>
                  <a:lnTo>
                    <a:pt x="139133" y="54845"/>
                  </a:lnTo>
                  <a:lnTo>
                    <a:pt x="139653" y="54814"/>
                  </a:lnTo>
                  <a:lnTo>
                    <a:pt x="140237" y="54966"/>
                  </a:lnTo>
                  <a:lnTo>
                    <a:pt x="140952" y="55476"/>
                  </a:lnTo>
                  <a:lnTo>
                    <a:pt x="141417" y="56026"/>
                  </a:lnTo>
                  <a:lnTo>
                    <a:pt x="142262" y="56662"/>
                  </a:lnTo>
                  <a:lnTo>
                    <a:pt x="142913" y="56406"/>
                  </a:lnTo>
                  <a:lnTo>
                    <a:pt x="143314" y="56396"/>
                  </a:lnTo>
                  <a:lnTo>
                    <a:pt x="145091" y="58257"/>
                  </a:lnTo>
                  <a:lnTo>
                    <a:pt x="147373" y="60929"/>
                  </a:lnTo>
                  <a:lnTo>
                    <a:pt x="148091" y="62133"/>
                  </a:lnTo>
                  <a:lnTo>
                    <a:pt x="148913" y="62851"/>
                  </a:lnTo>
                  <a:lnTo>
                    <a:pt x="148991" y="63071"/>
                  </a:lnTo>
                  <a:lnTo>
                    <a:pt x="148979" y="63525"/>
                  </a:lnTo>
                  <a:lnTo>
                    <a:pt x="149295" y="64091"/>
                  </a:lnTo>
                  <a:lnTo>
                    <a:pt x="149585" y="64322"/>
                  </a:lnTo>
                  <a:lnTo>
                    <a:pt x="150005" y="64966"/>
                  </a:lnTo>
                  <a:lnTo>
                    <a:pt x="150351" y="65236"/>
                  </a:lnTo>
                  <a:lnTo>
                    <a:pt x="150506" y="65304"/>
                  </a:lnTo>
                  <a:lnTo>
                    <a:pt x="151198" y="65223"/>
                  </a:lnTo>
                  <a:lnTo>
                    <a:pt x="152311" y="65927"/>
                  </a:lnTo>
                  <a:lnTo>
                    <a:pt x="152394" y="67108"/>
                  </a:lnTo>
                  <a:lnTo>
                    <a:pt x="152714" y="67607"/>
                  </a:lnTo>
                  <a:lnTo>
                    <a:pt x="153595" y="67730"/>
                  </a:lnTo>
                  <a:lnTo>
                    <a:pt x="154090" y="68191"/>
                  </a:lnTo>
                  <a:lnTo>
                    <a:pt x="153808" y="68616"/>
                  </a:lnTo>
                  <a:lnTo>
                    <a:pt x="153246" y="68359"/>
                  </a:lnTo>
                  <a:lnTo>
                    <a:pt x="152908" y="68367"/>
                  </a:lnTo>
                  <a:lnTo>
                    <a:pt x="150508" y="68800"/>
                  </a:lnTo>
                  <a:lnTo>
                    <a:pt x="150191" y="71607"/>
                  </a:lnTo>
                  <a:lnTo>
                    <a:pt x="151864" y="74516"/>
                  </a:lnTo>
                  <a:lnTo>
                    <a:pt x="152630" y="75822"/>
                  </a:lnTo>
                  <a:lnTo>
                    <a:pt x="153659" y="76252"/>
                  </a:lnTo>
                  <a:lnTo>
                    <a:pt x="154536" y="76400"/>
                  </a:lnTo>
                  <a:lnTo>
                    <a:pt x="154856" y="76828"/>
                  </a:lnTo>
                  <a:lnTo>
                    <a:pt x="155262" y="77580"/>
                  </a:lnTo>
                  <a:lnTo>
                    <a:pt x="155310" y="78115"/>
                  </a:lnTo>
                  <a:lnTo>
                    <a:pt x="155109" y="78294"/>
                  </a:lnTo>
                  <a:lnTo>
                    <a:pt x="155867" y="78718"/>
                  </a:lnTo>
                  <a:lnTo>
                    <a:pt x="155763" y="78930"/>
                  </a:lnTo>
                  <a:lnTo>
                    <a:pt x="155670" y="79109"/>
                  </a:lnTo>
                  <a:lnTo>
                    <a:pt x="155682" y="79477"/>
                  </a:lnTo>
                  <a:lnTo>
                    <a:pt x="155856" y="79942"/>
                  </a:lnTo>
                  <a:lnTo>
                    <a:pt x="156369" y="80969"/>
                  </a:lnTo>
                  <a:lnTo>
                    <a:pt x="157308" y="82242"/>
                  </a:lnTo>
                  <a:lnTo>
                    <a:pt x="157509" y="82361"/>
                  </a:lnTo>
                  <a:lnTo>
                    <a:pt x="158182" y="83202"/>
                  </a:lnTo>
                  <a:lnTo>
                    <a:pt x="158984" y="83503"/>
                  </a:lnTo>
                  <a:lnTo>
                    <a:pt x="159247" y="83853"/>
                  </a:lnTo>
                  <a:lnTo>
                    <a:pt x="159778" y="84284"/>
                  </a:lnTo>
                  <a:lnTo>
                    <a:pt x="159942" y="84203"/>
                  </a:lnTo>
                  <a:lnTo>
                    <a:pt x="160533" y="84204"/>
                  </a:lnTo>
                  <a:lnTo>
                    <a:pt x="160655" y="84391"/>
                  </a:lnTo>
                  <a:lnTo>
                    <a:pt x="160677" y="85211"/>
                  </a:lnTo>
                  <a:lnTo>
                    <a:pt x="160543" y="86584"/>
                  </a:lnTo>
                  <a:lnTo>
                    <a:pt x="160161" y="87139"/>
                  </a:lnTo>
                  <a:lnTo>
                    <a:pt x="159374" y="87775"/>
                  </a:lnTo>
                  <a:lnTo>
                    <a:pt x="159681" y="88559"/>
                  </a:lnTo>
                  <a:lnTo>
                    <a:pt x="159505" y="88996"/>
                  </a:lnTo>
                  <a:lnTo>
                    <a:pt x="161041" y="91053"/>
                  </a:lnTo>
                  <a:lnTo>
                    <a:pt x="162127" y="92073"/>
                  </a:lnTo>
                  <a:lnTo>
                    <a:pt x="162575" y="91966"/>
                  </a:lnTo>
                  <a:lnTo>
                    <a:pt x="163297" y="93019"/>
                  </a:lnTo>
                  <a:lnTo>
                    <a:pt x="163389" y="93345"/>
                  </a:lnTo>
                  <a:lnTo>
                    <a:pt x="162945" y="94409"/>
                  </a:lnTo>
                  <a:lnTo>
                    <a:pt x="162105" y="95507"/>
                  </a:lnTo>
                  <a:lnTo>
                    <a:pt x="161702" y="95582"/>
                  </a:lnTo>
                  <a:lnTo>
                    <a:pt x="160877" y="95537"/>
                  </a:lnTo>
                  <a:lnTo>
                    <a:pt x="161193" y="96437"/>
                  </a:lnTo>
                  <a:lnTo>
                    <a:pt x="161258" y="96839"/>
                  </a:lnTo>
                  <a:lnTo>
                    <a:pt x="160264" y="97155"/>
                  </a:lnTo>
                  <a:lnTo>
                    <a:pt x="159359" y="97572"/>
                  </a:lnTo>
                  <a:lnTo>
                    <a:pt x="158791" y="97662"/>
                  </a:lnTo>
                  <a:lnTo>
                    <a:pt x="158469" y="97557"/>
                  </a:lnTo>
                  <a:lnTo>
                    <a:pt x="157571" y="96828"/>
                  </a:lnTo>
                  <a:lnTo>
                    <a:pt x="156673" y="96903"/>
                  </a:lnTo>
                  <a:lnTo>
                    <a:pt x="156713" y="96489"/>
                  </a:lnTo>
                  <a:lnTo>
                    <a:pt x="152867" y="99361"/>
                  </a:lnTo>
                  <a:lnTo>
                    <a:pt x="150798" y="99286"/>
                  </a:lnTo>
                  <a:lnTo>
                    <a:pt x="150434" y="99307"/>
                  </a:lnTo>
                  <a:lnTo>
                    <a:pt x="150491" y="99826"/>
                  </a:lnTo>
                  <a:lnTo>
                    <a:pt x="150828" y="100191"/>
                  </a:lnTo>
                  <a:lnTo>
                    <a:pt x="151088" y="101292"/>
                  </a:lnTo>
                  <a:lnTo>
                    <a:pt x="149602" y="102759"/>
                  </a:lnTo>
                  <a:lnTo>
                    <a:pt x="149647" y="103374"/>
                  </a:lnTo>
                  <a:lnTo>
                    <a:pt x="149598" y="104057"/>
                  </a:lnTo>
                  <a:lnTo>
                    <a:pt x="149340" y="104552"/>
                  </a:lnTo>
                  <a:lnTo>
                    <a:pt x="148392" y="105315"/>
                  </a:lnTo>
                  <a:lnTo>
                    <a:pt x="148095" y="105821"/>
                  </a:lnTo>
                  <a:lnTo>
                    <a:pt x="148072" y="106072"/>
                  </a:lnTo>
                  <a:lnTo>
                    <a:pt x="148239" y="106524"/>
                  </a:lnTo>
                  <a:lnTo>
                    <a:pt x="148233" y="107440"/>
                  </a:lnTo>
                  <a:lnTo>
                    <a:pt x="147884" y="107957"/>
                  </a:lnTo>
                  <a:lnTo>
                    <a:pt x="147650" y="107960"/>
                  </a:lnTo>
                  <a:lnTo>
                    <a:pt x="146839" y="107597"/>
                  </a:lnTo>
                  <a:lnTo>
                    <a:pt x="145768" y="106853"/>
                  </a:lnTo>
                  <a:lnTo>
                    <a:pt x="145190" y="106674"/>
                  </a:lnTo>
                  <a:lnTo>
                    <a:pt x="144204" y="107087"/>
                  </a:lnTo>
                  <a:lnTo>
                    <a:pt x="143574" y="107139"/>
                  </a:lnTo>
                  <a:lnTo>
                    <a:pt x="143293" y="107050"/>
                  </a:lnTo>
                  <a:lnTo>
                    <a:pt x="142955" y="107121"/>
                  </a:lnTo>
                  <a:lnTo>
                    <a:pt x="142462" y="108304"/>
                  </a:lnTo>
                  <a:lnTo>
                    <a:pt x="142346" y="108466"/>
                  </a:lnTo>
                  <a:lnTo>
                    <a:pt x="135652" y="108050"/>
                  </a:lnTo>
                  <a:lnTo>
                    <a:pt x="135208" y="108024"/>
                  </a:lnTo>
                  <a:lnTo>
                    <a:pt x="134417" y="108015"/>
                  </a:lnTo>
                  <a:lnTo>
                    <a:pt x="129423" y="105752"/>
                  </a:lnTo>
                  <a:lnTo>
                    <a:pt x="129208" y="105845"/>
                  </a:lnTo>
                  <a:lnTo>
                    <a:pt x="128601" y="105637"/>
                  </a:lnTo>
                  <a:lnTo>
                    <a:pt x="127863" y="105227"/>
                  </a:lnTo>
                  <a:lnTo>
                    <a:pt x="127852" y="104460"/>
                  </a:lnTo>
                  <a:lnTo>
                    <a:pt x="127912" y="104237"/>
                  </a:lnTo>
                  <a:lnTo>
                    <a:pt x="128449" y="103780"/>
                  </a:lnTo>
                  <a:lnTo>
                    <a:pt x="128338" y="103218"/>
                  </a:lnTo>
                  <a:lnTo>
                    <a:pt x="127863" y="102920"/>
                  </a:lnTo>
                  <a:lnTo>
                    <a:pt x="127437" y="102749"/>
                  </a:lnTo>
                  <a:lnTo>
                    <a:pt x="127267" y="102790"/>
                  </a:lnTo>
                  <a:lnTo>
                    <a:pt x="127133" y="102923"/>
                  </a:lnTo>
                  <a:lnTo>
                    <a:pt x="125728" y="102823"/>
                  </a:lnTo>
                  <a:lnTo>
                    <a:pt x="125358" y="102592"/>
                  </a:lnTo>
                  <a:lnTo>
                    <a:pt x="124553" y="101725"/>
                  </a:lnTo>
                  <a:lnTo>
                    <a:pt x="123704" y="101625"/>
                  </a:lnTo>
                  <a:lnTo>
                    <a:pt x="122146" y="100193"/>
                  </a:lnTo>
                  <a:lnTo>
                    <a:pt x="122250" y="99970"/>
                  </a:lnTo>
                  <a:lnTo>
                    <a:pt x="122224" y="99810"/>
                  </a:lnTo>
                  <a:lnTo>
                    <a:pt x="121753" y="99568"/>
                  </a:lnTo>
                  <a:lnTo>
                    <a:pt x="121137" y="99006"/>
                  </a:lnTo>
                  <a:lnTo>
                    <a:pt x="121093" y="98794"/>
                  </a:lnTo>
                  <a:lnTo>
                    <a:pt x="121297" y="98716"/>
                  </a:lnTo>
                  <a:lnTo>
                    <a:pt x="121623" y="98824"/>
                  </a:lnTo>
                  <a:lnTo>
                    <a:pt x="122936" y="98362"/>
                  </a:lnTo>
                  <a:lnTo>
                    <a:pt x="122961" y="98183"/>
                  </a:lnTo>
                  <a:lnTo>
                    <a:pt x="122446" y="97763"/>
                  </a:lnTo>
                  <a:lnTo>
                    <a:pt x="121908" y="97894"/>
                  </a:lnTo>
                  <a:lnTo>
                    <a:pt x="121259" y="97764"/>
                  </a:lnTo>
                  <a:lnTo>
                    <a:pt x="121355" y="97466"/>
                  </a:lnTo>
                  <a:lnTo>
                    <a:pt x="121151" y="96130"/>
                  </a:lnTo>
                  <a:lnTo>
                    <a:pt x="120375" y="95669"/>
                  </a:lnTo>
                  <a:lnTo>
                    <a:pt x="120223" y="95185"/>
                  </a:lnTo>
                  <a:lnTo>
                    <a:pt x="119744" y="94612"/>
                  </a:lnTo>
                  <a:lnTo>
                    <a:pt x="119069" y="94631"/>
                  </a:lnTo>
                  <a:lnTo>
                    <a:pt x="118568" y="94874"/>
                  </a:lnTo>
                  <a:lnTo>
                    <a:pt x="118479" y="95115"/>
                  </a:lnTo>
                  <a:lnTo>
                    <a:pt x="118590" y="95562"/>
                  </a:lnTo>
                  <a:lnTo>
                    <a:pt x="118345" y="95830"/>
                  </a:lnTo>
                  <a:lnTo>
                    <a:pt x="117911" y="96012"/>
                  </a:lnTo>
                  <a:lnTo>
                    <a:pt x="117659" y="96239"/>
                  </a:lnTo>
                  <a:lnTo>
                    <a:pt x="117569" y="96603"/>
                  </a:lnTo>
                  <a:lnTo>
                    <a:pt x="117291" y="97180"/>
                  </a:lnTo>
                  <a:lnTo>
                    <a:pt x="117387" y="97727"/>
                  </a:lnTo>
                  <a:lnTo>
                    <a:pt x="117583" y="98196"/>
                  </a:lnTo>
                  <a:lnTo>
                    <a:pt x="117561" y="98486"/>
                  </a:lnTo>
                  <a:lnTo>
                    <a:pt x="117294" y="98903"/>
                  </a:lnTo>
                  <a:lnTo>
                    <a:pt x="116849" y="98944"/>
                  </a:lnTo>
                  <a:lnTo>
                    <a:pt x="116396" y="98943"/>
                  </a:lnTo>
                  <a:lnTo>
                    <a:pt x="115829" y="98746"/>
                  </a:lnTo>
                  <a:lnTo>
                    <a:pt x="115369" y="98790"/>
                  </a:lnTo>
                  <a:lnTo>
                    <a:pt x="115554" y="99070"/>
                  </a:lnTo>
                  <a:lnTo>
                    <a:pt x="116059" y="99468"/>
                  </a:lnTo>
                  <a:lnTo>
                    <a:pt x="116021" y="99978"/>
                  </a:lnTo>
                  <a:lnTo>
                    <a:pt x="115788" y="100060"/>
                  </a:lnTo>
                  <a:lnTo>
                    <a:pt x="114449" y="100096"/>
                  </a:lnTo>
                  <a:lnTo>
                    <a:pt x="114000" y="100606"/>
                  </a:lnTo>
                  <a:lnTo>
                    <a:pt x="112899" y="100383"/>
                  </a:lnTo>
                  <a:lnTo>
                    <a:pt x="112673" y="99612"/>
                  </a:lnTo>
                  <a:lnTo>
                    <a:pt x="111749" y="99876"/>
                  </a:lnTo>
                  <a:lnTo>
                    <a:pt x="111757" y="100018"/>
                  </a:lnTo>
                  <a:lnTo>
                    <a:pt x="111979" y="100468"/>
                  </a:lnTo>
                  <a:lnTo>
                    <a:pt x="111979" y="100632"/>
                  </a:lnTo>
                  <a:lnTo>
                    <a:pt x="111612" y="101227"/>
                  </a:lnTo>
                  <a:lnTo>
                    <a:pt x="110952" y="101588"/>
                  </a:lnTo>
                  <a:lnTo>
                    <a:pt x="110785" y="102239"/>
                  </a:lnTo>
                  <a:lnTo>
                    <a:pt x="110437" y="102801"/>
                  </a:lnTo>
                  <a:lnTo>
                    <a:pt x="110170" y="102831"/>
                  </a:lnTo>
                  <a:lnTo>
                    <a:pt x="109703" y="102723"/>
                  </a:lnTo>
                  <a:lnTo>
                    <a:pt x="109469" y="102816"/>
                  </a:lnTo>
                  <a:lnTo>
                    <a:pt x="109336" y="103103"/>
                  </a:lnTo>
                  <a:lnTo>
                    <a:pt x="109277" y="103516"/>
                  </a:lnTo>
                  <a:lnTo>
                    <a:pt x="109140" y="103642"/>
                  </a:lnTo>
                  <a:lnTo>
                    <a:pt x="107957" y="103732"/>
                  </a:lnTo>
                  <a:lnTo>
                    <a:pt x="107330" y="103446"/>
                  </a:lnTo>
                  <a:lnTo>
                    <a:pt x="107157" y="104380"/>
                  </a:lnTo>
                  <a:lnTo>
                    <a:pt x="106978" y="109795"/>
                  </a:lnTo>
                  <a:lnTo>
                    <a:pt x="106418" y="110351"/>
                  </a:lnTo>
                  <a:lnTo>
                    <a:pt x="106170" y="110400"/>
                  </a:lnTo>
                  <a:lnTo>
                    <a:pt x="105573" y="109905"/>
                  </a:lnTo>
                  <a:lnTo>
                    <a:pt x="105477" y="109667"/>
                  </a:lnTo>
                  <a:lnTo>
                    <a:pt x="105491" y="109347"/>
                  </a:lnTo>
                  <a:lnTo>
                    <a:pt x="105421" y="108934"/>
                  </a:lnTo>
                  <a:lnTo>
                    <a:pt x="104935" y="108882"/>
                  </a:lnTo>
                  <a:lnTo>
                    <a:pt x="104295" y="109675"/>
                  </a:lnTo>
                  <a:lnTo>
                    <a:pt x="104187" y="109972"/>
                  </a:lnTo>
                  <a:lnTo>
                    <a:pt x="104125" y="110531"/>
                  </a:lnTo>
                  <a:lnTo>
                    <a:pt x="104192" y="110780"/>
                  </a:lnTo>
                  <a:lnTo>
                    <a:pt x="104381" y="111074"/>
                  </a:lnTo>
                  <a:lnTo>
                    <a:pt x="104614" y="111267"/>
                  </a:lnTo>
                  <a:lnTo>
                    <a:pt x="104655" y="111446"/>
                  </a:lnTo>
                  <a:lnTo>
                    <a:pt x="104529" y="111885"/>
                  </a:lnTo>
                  <a:lnTo>
                    <a:pt x="104029" y="112086"/>
                  </a:lnTo>
                  <a:lnTo>
                    <a:pt x="103584" y="111833"/>
                  </a:lnTo>
                  <a:lnTo>
                    <a:pt x="103047" y="111209"/>
                  </a:lnTo>
                  <a:lnTo>
                    <a:pt x="102708" y="110212"/>
                  </a:lnTo>
                  <a:lnTo>
                    <a:pt x="102527" y="110141"/>
                  </a:lnTo>
                  <a:lnTo>
                    <a:pt x="102171" y="110386"/>
                  </a:lnTo>
                  <a:lnTo>
                    <a:pt x="101982" y="110788"/>
                  </a:lnTo>
                  <a:lnTo>
                    <a:pt x="101855" y="111179"/>
                  </a:lnTo>
                  <a:lnTo>
                    <a:pt x="101825" y="111886"/>
                  </a:lnTo>
                  <a:lnTo>
                    <a:pt x="101751" y="112143"/>
                  </a:lnTo>
                  <a:lnTo>
                    <a:pt x="100728" y="112719"/>
                  </a:lnTo>
                  <a:lnTo>
                    <a:pt x="100547" y="113054"/>
                  </a:lnTo>
                  <a:lnTo>
                    <a:pt x="100732" y="113430"/>
                  </a:lnTo>
                  <a:lnTo>
                    <a:pt x="101120" y="113836"/>
                  </a:lnTo>
                  <a:lnTo>
                    <a:pt x="101016" y="113985"/>
                  </a:lnTo>
                  <a:lnTo>
                    <a:pt x="100805" y="114107"/>
                  </a:lnTo>
                  <a:lnTo>
                    <a:pt x="100005" y="114423"/>
                  </a:lnTo>
                  <a:lnTo>
                    <a:pt x="99920" y="114572"/>
                  </a:lnTo>
                  <a:lnTo>
                    <a:pt x="99938" y="114714"/>
                  </a:lnTo>
                  <a:lnTo>
                    <a:pt x="101549" y="115619"/>
                  </a:lnTo>
                  <a:lnTo>
                    <a:pt x="101590" y="115816"/>
                  </a:lnTo>
                  <a:lnTo>
                    <a:pt x="101293" y="116274"/>
                  </a:lnTo>
                  <a:lnTo>
                    <a:pt x="100911" y="116638"/>
                  </a:lnTo>
                  <a:lnTo>
                    <a:pt x="100622" y="116679"/>
                  </a:lnTo>
                  <a:lnTo>
                    <a:pt x="100112" y="116537"/>
                  </a:lnTo>
                  <a:lnTo>
                    <a:pt x="99778" y="116530"/>
                  </a:lnTo>
                  <a:lnTo>
                    <a:pt x="98959" y="116850"/>
                  </a:lnTo>
                  <a:lnTo>
                    <a:pt x="98797" y="116998"/>
                  </a:lnTo>
                  <a:lnTo>
                    <a:pt x="98789" y="117259"/>
                  </a:lnTo>
                  <a:lnTo>
                    <a:pt x="99081" y="118755"/>
                  </a:lnTo>
                  <a:lnTo>
                    <a:pt x="99329" y="118896"/>
                  </a:lnTo>
                  <a:lnTo>
                    <a:pt x="100192" y="118982"/>
                  </a:lnTo>
                  <a:lnTo>
                    <a:pt x="100580" y="119154"/>
                  </a:lnTo>
                  <a:lnTo>
                    <a:pt x="100699" y="119325"/>
                  </a:lnTo>
                  <a:lnTo>
                    <a:pt x="100769" y="119653"/>
                  </a:lnTo>
                  <a:lnTo>
                    <a:pt x="100288" y="120106"/>
                  </a:lnTo>
                  <a:lnTo>
                    <a:pt x="99791" y="120169"/>
                  </a:lnTo>
                  <a:lnTo>
                    <a:pt x="99206" y="120374"/>
                  </a:lnTo>
                  <a:lnTo>
                    <a:pt x="98270" y="121114"/>
                  </a:lnTo>
                  <a:lnTo>
                    <a:pt x="96652" y="121367"/>
                  </a:lnTo>
                  <a:lnTo>
                    <a:pt x="96341" y="121497"/>
                  </a:lnTo>
                  <a:lnTo>
                    <a:pt x="96311" y="121895"/>
                  </a:lnTo>
                  <a:lnTo>
                    <a:pt x="96715" y="122435"/>
                  </a:lnTo>
                  <a:lnTo>
                    <a:pt x="96925" y="122595"/>
                  </a:lnTo>
                  <a:lnTo>
                    <a:pt x="97547" y="122725"/>
                  </a:lnTo>
                  <a:lnTo>
                    <a:pt x="97754" y="122882"/>
                  </a:lnTo>
                  <a:lnTo>
                    <a:pt x="97828" y="123112"/>
                  </a:lnTo>
                  <a:lnTo>
                    <a:pt x="97865" y="123753"/>
                  </a:lnTo>
                  <a:lnTo>
                    <a:pt x="97732" y="124560"/>
                  </a:lnTo>
                  <a:lnTo>
                    <a:pt x="97503" y="124093"/>
                  </a:lnTo>
                  <a:lnTo>
                    <a:pt x="97563" y="123833"/>
                  </a:lnTo>
                  <a:lnTo>
                    <a:pt x="97346" y="123052"/>
                  </a:lnTo>
                  <a:lnTo>
                    <a:pt x="96984" y="122954"/>
                  </a:lnTo>
                  <a:lnTo>
                    <a:pt x="96266" y="122578"/>
                  </a:lnTo>
                  <a:lnTo>
                    <a:pt x="90540" y="116764"/>
                  </a:lnTo>
                  <a:lnTo>
                    <a:pt x="82602" y="108785"/>
                  </a:lnTo>
                  <a:lnTo>
                    <a:pt x="78602" y="105033"/>
                  </a:lnTo>
                  <a:lnTo>
                    <a:pt x="76970" y="103416"/>
                  </a:lnTo>
                  <a:lnTo>
                    <a:pt x="76154" y="102503"/>
                  </a:lnTo>
                  <a:lnTo>
                    <a:pt x="74439" y="100582"/>
                  </a:lnTo>
                  <a:lnTo>
                    <a:pt x="70942" y="96637"/>
                  </a:lnTo>
                  <a:lnTo>
                    <a:pt x="70997" y="97002"/>
                  </a:lnTo>
                  <a:lnTo>
                    <a:pt x="70838" y="97266"/>
                  </a:lnTo>
                  <a:lnTo>
                    <a:pt x="70463" y="97315"/>
                  </a:lnTo>
                  <a:lnTo>
                    <a:pt x="70465" y="96943"/>
                  </a:lnTo>
                  <a:lnTo>
                    <a:pt x="70278" y="96355"/>
                  </a:lnTo>
                  <a:lnTo>
                    <a:pt x="69896" y="96310"/>
                  </a:lnTo>
                  <a:lnTo>
                    <a:pt x="69621" y="96534"/>
                  </a:lnTo>
                  <a:lnTo>
                    <a:pt x="69351" y="96630"/>
                  </a:lnTo>
                  <a:lnTo>
                    <a:pt x="68794" y="96272"/>
                  </a:lnTo>
                  <a:lnTo>
                    <a:pt x="68238" y="96053"/>
                  </a:lnTo>
                  <a:lnTo>
                    <a:pt x="68034" y="96205"/>
                  </a:lnTo>
                  <a:lnTo>
                    <a:pt x="68034" y="96540"/>
                  </a:lnTo>
                  <a:lnTo>
                    <a:pt x="67699" y="97180"/>
                  </a:lnTo>
                  <a:lnTo>
                    <a:pt x="66145" y="98155"/>
                  </a:lnTo>
                  <a:lnTo>
                    <a:pt x="66230" y="98438"/>
                  </a:lnTo>
                  <a:lnTo>
                    <a:pt x="66245" y="98814"/>
                  </a:lnTo>
                  <a:lnTo>
                    <a:pt x="66059" y="99316"/>
                  </a:lnTo>
                  <a:lnTo>
                    <a:pt x="65492" y="99565"/>
                  </a:lnTo>
                  <a:lnTo>
                    <a:pt x="65213" y="99360"/>
                  </a:lnTo>
                  <a:lnTo>
                    <a:pt x="65199" y="97894"/>
                  </a:lnTo>
                  <a:lnTo>
                    <a:pt x="65444" y="97205"/>
                  </a:lnTo>
                  <a:lnTo>
                    <a:pt x="65441" y="96390"/>
                  </a:lnTo>
                  <a:lnTo>
                    <a:pt x="65307" y="95854"/>
                  </a:lnTo>
                  <a:lnTo>
                    <a:pt x="64936" y="95839"/>
                  </a:lnTo>
                  <a:lnTo>
                    <a:pt x="64428" y="95523"/>
                  </a:lnTo>
                  <a:lnTo>
                    <a:pt x="64280" y="95340"/>
                  </a:lnTo>
                  <a:lnTo>
                    <a:pt x="63768" y="95887"/>
                  </a:lnTo>
                  <a:lnTo>
                    <a:pt x="63352" y="96181"/>
                  </a:lnTo>
                  <a:lnTo>
                    <a:pt x="63163" y="95314"/>
                  </a:lnTo>
                  <a:lnTo>
                    <a:pt x="62328" y="94268"/>
                  </a:lnTo>
                  <a:lnTo>
                    <a:pt x="61905" y="93840"/>
                  </a:lnTo>
                  <a:lnTo>
                    <a:pt x="61211" y="93468"/>
                  </a:lnTo>
                  <a:lnTo>
                    <a:pt x="60814" y="93416"/>
                  </a:lnTo>
                  <a:lnTo>
                    <a:pt x="51272" y="102008"/>
                  </a:lnTo>
                  <a:lnTo>
                    <a:pt x="50868" y="100199"/>
                  </a:lnTo>
                  <a:lnTo>
                    <a:pt x="50119" y="100443"/>
                  </a:lnTo>
                  <a:lnTo>
                    <a:pt x="49842" y="100458"/>
                  </a:lnTo>
                  <a:lnTo>
                    <a:pt x="49221" y="98855"/>
                  </a:lnTo>
                  <a:lnTo>
                    <a:pt x="49051" y="98635"/>
                  </a:lnTo>
                  <a:lnTo>
                    <a:pt x="48269" y="99175"/>
                  </a:lnTo>
                  <a:lnTo>
                    <a:pt x="48042" y="99465"/>
                  </a:lnTo>
                  <a:lnTo>
                    <a:pt x="47823" y="99621"/>
                  </a:lnTo>
                  <a:lnTo>
                    <a:pt x="47349" y="98810"/>
                  </a:lnTo>
                  <a:lnTo>
                    <a:pt x="47330" y="98549"/>
                  </a:lnTo>
                  <a:lnTo>
                    <a:pt x="47601" y="97176"/>
                  </a:lnTo>
                  <a:lnTo>
                    <a:pt x="47784" y="96664"/>
                  </a:lnTo>
                  <a:lnTo>
                    <a:pt x="48054" y="95389"/>
                  </a:lnTo>
                  <a:lnTo>
                    <a:pt x="47887" y="95247"/>
                  </a:lnTo>
                  <a:lnTo>
                    <a:pt x="47731" y="95247"/>
                  </a:lnTo>
                  <a:lnTo>
                    <a:pt x="46659" y="95467"/>
                  </a:lnTo>
                  <a:lnTo>
                    <a:pt x="46232" y="95482"/>
                  </a:lnTo>
                  <a:lnTo>
                    <a:pt x="46218" y="96304"/>
                  </a:lnTo>
                  <a:lnTo>
                    <a:pt x="45501" y="98560"/>
                  </a:lnTo>
                  <a:lnTo>
                    <a:pt x="44344" y="100161"/>
                  </a:lnTo>
                  <a:lnTo>
                    <a:pt x="43922" y="100358"/>
                  </a:lnTo>
                  <a:lnTo>
                    <a:pt x="43590" y="99934"/>
                  </a:lnTo>
                  <a:lnTo>
                    <a:pt x="43706" y="100476"/>
                  </a:lnTo>
                  <a:lnTo>
                    <a:pt x="43399" y="100690"/>
                  </a:lnTo>
                  <a:lnTo>
                    <a:pt x="42705" y="101472"/>
                  </a:lnTo>
                  <a:lnTo>
                    <a:pt x="41667" y="102213"/>
                  </a:lnTo>
                  <a:lnTo>
                    <a:pt x="41389" y="102619"/>
                  </a:lnTo>
                  <a:lnTo>
                    <a:pt x="41579" y="103322"/>
                  </a:lnTo>
                  <a:lnTo>
                    <a:pt x="39739" y="102835"/>
                  </a:lnTo>
                  <a:lnTo>
                    <a:pt x="38860" y="102519"/>
                  </a:lnTo>
                  <a:lnTo>
                    <a:pt x="37587" y="101589"/>
                  </a:lnTo>
                  <a:lnTo>
                    <a:pt x="35133" y="100561"/>
                  </a:lnTo>
                  <a:lnTo>
                    <a:pt x="34862" y="100293"/>
                  </a:lnTo>
                  <a:lnTo>
                    <a:pt x="34487" y="99719"/>
                  </a:lnTo>
                  <a:lnTo>
                    <a:pt x="34391" y="99522"/>
                  </a:lnTo>
                  <a:lnTo>
                    <a:pt x="34328" y="99038"/>
                  </a:lnTo>
                  <a:lnTo>
                    <a:pt x="33631" y="97370"/>
                  </a:lnTo>
                  <a:lnTo>
                    <a:pt x="33320" y="96975"/>
                  </a:lnTo>
                  <a:lnTo>
                    <a:pt x="33090" y="97083"/>
                  </a:lnTo>
                  <a:lnTo>
                    <a:pt x="32752" y="96968"/>
                  </a:lnTo>
                  <a:lnTo>
                    <a:pt x="32218" y="96670"/>
                  </a:lnTo>
                  <a:lnTo>
                    <a:pt x="32044" y="96450"/>
                  </a:lnTo>
                  <a:lnTo>
                    <a:pt x="31294" y="95944"/>
                  </a:lnTo>
                  <a:lnTo>
                    <a:pt x="30348" y="95564"/>
                  </a:lnTo>
                  <a:lnTo>
                    <a:pt x="29543" y="94994"/>
                  </a:lnTo>
                  <a:lnTo>
                    <a:pt x="29432" y="94831"/>
                  </a:lnTo>
                  <a:lnTo>
                    <a:pt x="29732" y="94950"/>
                  </a:lnTo>
                  <a:lnTo>
                    <a:pt x="30051" y="94939"/>
                  </a:lnTo>
                  <a:lnTo>
                    <a:pt x="32233" y="93897"/>
                  </a:lnTo>
                  <a:lnTo>
                    <a:pt x="33785" y="92322"/>
                  </a:lnTo>
                  <a:lnTo>
                    <a:pt x="35917" y="90324"/>
                  </a:lnTo>
                  <a:lnTo>
                    <a:pt x="36247" y="90091"/>
                  </a:lnTo>
                  <a:lnTo>
                    <a:pt x="37004" y="90671"/>
                  </a:lnTo>
                  <a:lnTo>
                    <a:pt x="37627" y="91665"/>
                  </a:lnTo>
                  <a:lnTo>
                    <a:pt x="37657" y="92038"/>
                  </a:lnTo>
                  <a:lnTo>
                    <a:pt x="37797" y="92458"/>
                  </a:lnTo>
                  <a:lnTo>
                    <a:pt x="38450" y="93120"/>
                  </a:lnTo>
                  <a:lnTo>
                    <a:pt x="39037" y="92982"/>
                  </a:lnTo>
                  <a:lnTo>
                    <a:pt x="40866" y="91273"/>
                  </a:lnTo>
                  <a:lnTo>
                    <a:pt x="41014" y="90960"/>
                  </a:lnTo>
                  <a:lnTo>
                    <a:pt x="41073" y="90338"/>
                  </a:lnTo>
                  <a:lnTo>
                    <a:pt x="39892" y="89619"/>
                  </a:lnTo>
                  <a:lnTo>
                    <a:pt x="38275" y="88809"/>
                  </a:lnTo>
                  <a:lnTo>
                    <a:pt x="37847" y="88609"/>
                  </a:lnTo>
                  <a:lnTo>
                    <a:pt x="32079" y="85710"/>
                  </a:lnTo>
                  <a:lnTo>
                    <a:pt x="27201" y="81627"/>
                  </a:lnTo>
                  <a:lnTo>
                    <a:pt x="26827" y="83354"/>
                  </a:lnTo>
                  <a:lnTo>
                    <a:pt x="27002" y="83470"/>
                  </a:lnTo>
                  <a:lnTo>
                    <a:pt x="27202" y="83451"/>
                  </a:lnTo>
                  <a:lnTo>
                    <a:pt x="27451" y="83630"/>
                  </a:lnTo>
                  <a:lnTo>
                    <a:pt x="27741" y="84020"/>
                  </a:lnTo>
                  <a:lnTo>
                    <a:pt x="27760" y="84348"/>
                  </a:lnTo>
                  <a:lnTo>
                    <a:pt x="27656" y="85271"/>
                  </a:lnTo>
                  <a:lnTo>
                    <a:pt x="27207" y="85952"/>
                  </a:lnTo>
                  <a:lnTo>
                    <a:pt x="26705" y="86038"/>
                  </a:lnTo>
                  <a:lnTo>
                    <a:pt x="25777" y="85815"/>
                  </a:lnTo>
                  <a:lnTo>
                    <a:pt x="25747" y="85469"/>
                  </a:lnTo>
                  <a:lnTo>
                    <a:pt x="25097" y="85149"/>
                  </a:lnTo>
                  <a:lnTo>
                    <a:pt x="24410" y="84584"/>
                  </a:lnTo>
                  <a:lnTo>
                    <a:pt x="24376" y="84159"/>
                  </a:lnTo>
                  <a:lnTo>
                    <a:pt x="23414" y="84063"/>
                  </a:lnTo>
                  <a:lnTo>
                    <a:pt x="22923" y="86967"/>
                  </a:lnTo>
                  <a:lnTo>
                    <a:pt x="22681" y="87879"/>
                  </a:lnTo>
                  <a:lnTo>
                    <a:pt x="22335" y="87377"/>
                  </a:lnTo>
                  <a:lnTo>
                    <a:pt x="21805" y="87299"/>
                  </a:lnTo>
                  <a:lnTo>
                    <a:pt x="20509" y="88274"/>
                  </a:lnTo>
                  <a:lnTo>
                    <a:pt x="20108" y="88290"/>
                  </a:lnTo>
                  <a:lnTo>
                    <a:pt x="19751" y="88091"/>
                  </a:lnTo>
                  <a:lnTo>
                    <a:pt x="19273" y="88541"/>
                  </a:lnTo>
                  <a:lnTo>
                    <a:pt x="19755" y="88839"/>
                  </a:lnTo>
                  <a:lnTo>
                    <a:pt x="19859" y="89379"/>
                  </a:lnTo>
                  <a:lnTo>
                    <a:pt x="18971" y="91210"/>
                  </a:lnTo>
                  <a:lnTo>
                    <a:pt x="18262" y="91392"/>
                  </a:lnTo>
                  <a:lnTo>
                    <a:pt x="17527" y="91328"/>
                  </a:lnTo>
                  <a:lnTo>
                    <a:pt x="16862" y="91607"/>
                  </a:lnTo>
                  <a:lnTo>
                    <a:pt x="16446" y="91991"/>
                  </a:lnTo>
                  <a:lnTo>
                    <a:pt x="15028" y="90970"/>
                  </a:lnTo>
                  <a:lnTo>
                    <a:pt x="14884" y="90427"/>
                  </a:lnTo>
                  <a:lnTo>
                    <a:pt x="14528" y="89813"/>
                  </a:lnTo>
                  <a:lnTo>
                    <a:pt x="13906" y="89572"/>
                  </a:lnTo>
                  <a:lnTo>
                    <a:pt x="14208" y="88711"/>
                  </a:lnTo>
                  <a:lnTo>
                    <a:pt x="14794" y="88097"/>
                  </a:lnTo>
                  <a:lnTo>
                    <a:pt x="15169" y="87464"/>
                  </a:lnTo>
                  <a:lnTo>
                    <a:pt x="14858" y="87100"/>
                  </a:lnTo>
                  <a:lnTo>
                    <a:pt x="14512" y="85849"/>
                  </a:lnTo>
                  <a:lnTo>
                    <a:pt x="14383" y="85041"/>
                  </a:lnTo>
                  <a:lnTo>
                    <a:pt x="14371" y="84043"/>
                  </a:lnTo>
                  <a:lnTo>
                    <a:pt x="14186" y="83206"/>
                  </a:lnTo>
                  <a:lnTo>
                    <a:pt x="13996" y="82915"/>
                  </a:lnTo>
                  <a:lnTo>
                    <a:pt x="13380" y="81087"/>
                  </a:lnTo>
                  <a:lnTo>
                    <a:pt x="13320" y="80343"/>
                  </a:lnTo>
                  <a:lnTo>
                    <a:pt x="13253" y="80175"/>
                  </a:lnTo>
                  <a:lnTo>
                    <a:pt x="12845" y="79766"/>
                  </a:lnTo>
                  <a:lnTo>
                    <a:pt x="12596" y="78493"/>
                  </a:lnTo>
                  <a:lnTo>
                    <a:pt x="12882" y="77938"/>
                  </a:lnTo>
                  <a:lnTo>
                    <a:pt x="13268" y="77636"/>
                  </a:lnTo>
                  <a:lnTo>
                    <a:pt x="13851" y="77588"/>
                  </a:lnTo>
                  <a:lnTo>
                    <a:pt x="14264" y="77458"/>
                  </a:lnTo>
                  <a:lnTo>
                    <a:pt x="15461" y="76464"/>
                  </a:lnTo>
                  <a:lnTo>
                    <a:pt x="15970" y="75850"/>
                  </a:lnTo>
                  <a:lnTo>
                    <a:pt x="16186" y="75388"/>
                  </a:lnTo>
                  <a:lnTo>
                    <a:pt x="16261" y="74713"/>
                  </a:lnTo>
                  <a:lnTo>
                    <a:pt x="16056" y="73620"/>
                  </a:lnTo>
                  <a:lnTo>
                    <a:pt x="15974" y="73490"/>
                  </a:lnTo>
                  <a:lnTo>
                    <a:pt x="15674" y="73297"/>
                  </a:lnTo>
                  <a:lnTo>
                    <a:pt x="14713" y="72807"/>
                  </a:lnTo>
                  <a:lnTo>
                    <a:pt x="12049" y="72730"/>
                  </a:lnTo>
                  <a:lnTo>
                    <a:pt x="11182" y="72868"/>
                  </a:lnTo>
                  <a:lnTo>
                    <a:pt x="10766" y="72447"/>
                  </a:lnTo>
                  <a:lnTo>
                    <a:pt x="10918" y="72436"/>
                  </a:lnTo>
                  <a:lnTo>
                    <a:pt x="10967" y="72276"/>
                  </a:lnTo>
                  <a:lnTo>
                    <a:pt x="10914" y="71472"/>
                  </a:lnTo>
                  <a:lnTo>
                    <a:pt x="11011" y="70832"/>
                  </a:lnTo>
                  <a:lnTo>
                    <a:pt x="11346" y="70377"/>
                  </a:lnTo>
                  <a:lnTo>
                    <a:pt x="11624" y="69745"/>
                  </a:lnTo>
                  <a:lnTo>
                    <a:pt x="11539" y="68401"/>
                  </a:lnTo>
                  <a:lnTo>
                    <a:pt x="11598" y="67742"/>
                  </a:lnTo>
                  <a:lnTo>
                    <a:pt x="11873" y="67515"/>
                  </a:lnTo>
                  <a:lnTo>
                    <a:pt x="12144" y="67567"/>
                  </a:lnTo>
                  <a:lnTo>
                    <a:pt x="12635" y="67400"/>
                  </a:lnTo>
                  <a:lnTo>
                    <a:pt x="12747" y="67232"/>
                  </a:lnTo>
                  <a:lnTo>
                    <a:pt x="12416" y="66689"/>
                  </a:lnTo>
                  <a:lnTo>
                    <a:pt x="11854" y="66082"/>
                  </a:lnTo>
                  <a:lnTo>
                    <a:pt x="11463" y="65889"/>
                  </a:lnTo>
                  <a:lnTo>
                    <a:pt x="11511" y="64753"/>
                  </a:lnTo>
                  <a:lnTo>
                    <a:pt x="10964" y="63417"/>
                  </a:lnTo>
                  <a:lnTo>
                    <a:pt x="10693" y="63119"/>
                  </a:lnTo>
                  <a:lnTo>
                    <a:pt x="10551" y="62825"/>
                  </a:lnTo>
                  <a:lnTo>
                    <a:pt x="10527" y="62507"/>
                  </a:lnTo>
                  <a:lnTo>
                    <a:pt x="12333" y="62618"/>
                  </a:lnTo>
                  <a:lnTo>
                    <a:pt x="12460" y="62784"/>
                  </a:lnTo>
                  <a:lnTo>
                    <a:pt x="12850" y="62888"/>
                  </a:lnTo>
                  <a:lnTo>
                    <a:pt x="13360" y="62899"/>
                  </a:lnTo>
                  <a:lnTo>
                    <a:pt x="13822" y="63078"/>
                  </a:lnTo>
                  <a:lnTo>
                    <a:pt x="14986" y="63833"/>
                  </a:lnTo>
                  <a:lnTo>
                    <a:pt x="16322" y="64299"/>
                  </a:lnTo>
                  <a:lnTo>
                    <a:pt x="17743" y="64534"/>
                  </a:lnTo>
                  <a:lnTo>
                    <a:pt x="18104" y="64016"/>
                  </a:lnTo>
                  <a:lnTo>
                    <a:pt x="19052" y="63849"/>
                  </a:lnTo>
                  <a:lnTo>
                    <a:pt x="19142" y="63574"/>
                  </a:lnTo>
                  <a:lnTo>
                    <a:pt x="19131" y="63269"/>
                  </a:lnTo>
                  <a:lnTo>
                    <a:pt x="18844" y="62995"/>
                  </a:lnTo>
                  <a:lnTo>
                    <a:pt x="18815" y="62818"/>
                  </a:lnTo>
                  <a:lnTo>
                    <a:pt x="18861" y="62674"/>
                  </a:lnTo>
                  <a:lnTo>
                    <a:pt x="14714" y="62590"/>
                  </a:lnTo>
                  <a:lnTo>
                    <a:pt x="14073" y="61917"/>
                  </a:lnTo>
                  <a:lnTo>
                    <a:pt x="13445" y="60818"/>
                  </a:lnTo>
                  <a:lnTo>
                    <a:pt x="13413" y="60617"/>
                  </a:lnTo>
                  <a:lnTo>
                    <a:pt x="13521" y="59936"/>
                  </a:lnTo>
                  <a:lnTo>
                    <a:pt x="13383" y="59420"/>
                  </a:lnTo>
                  <a:lnTo>
                    <a:pt x="13216" y="59191"/>
                  </a:lnTo>
                  <a:lnTo>
                    <a:pt x="12693" y="58971"/>
                  </a:lnTo>
                  <a:lnTo>
                    <a:pt x="11414" y="59106"/>
                  </a:lnTo>
                  <a:lnTo>
                    <a:pt x="10706" y="58994"/>
                  </a:lnTo>
                  <a:lnTo>
                    <a:pt x="10204" y="59333"/>
                  </a:lnTo>
                  <a:lnTo>
                    <a:pt x="9903" y="59382"/>
                  </a:lnTo>
                  <a:lnTo>
                    <a:pt x="8797" y="59289"/>
                  </a:lnTo>
                  <a:lnTo>
                    <a:pt x="5121" y="60188"/>
                  </a:lnTo>
                  <a:lnTo>
                    <a:pt x="4834" y="60110"/>
                  </a:lnTo>
                  <a:lnTo>
                    <a:pt x="4533" y="59797"/>
                  </a:lnTo>
                  <a:lnTo>
                    <a:pt x="4012" y="59536"/>
                  </a:lnTo>
                  <a:lnTo>
                    <a:pt x="3703" y="59692"/>
                  </a:lnTo>
                  <a:lnTo>
                    <a:pt x="2624" y="59669"/>
                  </a:lnTo>
                  <a:lnTo>
                    <a:pt x="2122" y="58560"/>
                  </a:lnTo>
                  <a:lnTo>
                    <a:pt x="2472" y="57964"/>
                  </a:lnTo>
                  <a:lnTo>
                    <a:pt x="3492" y="57618"/>
                  </a:lnTo>
                  <a:lnTo>
                    <a:pt x="4077" y="57515"/>
                  </a:lnTo>
                  <a:lnTo>
                    <a:pt x="5395" y="56920"/>
                  </a:lnTo>
                  <a:lnTo>
                    <a:pt x="5681" y="56510"/>
                  </a:lnTo>
                  <a:lnTo>
                    <a:pt x="7504" y="55772"/>
                  </a:lnTo>
                  <a:lnTo>
                    <a:pt x="7910" y="55753"/>
                  </a:lnTo>
                  <a:lnTo>
                    <a:pt x="8565" y="55306"/>
                  </a:lnTo>
                  <a:lnTo>
                    <a:pt x="9250" y="54598"/>
                  </a:lnTo>
                  <a:lnTo>
                    <a:pt x="11346" y="53738"/>
                  </a:lnTo>
                  <a:lnTo>
                    <a:pt x="11692" y="53250"/>
                  </a:lnTo>
                  <a:lnTo>
                    <a:pt x="11874" y="52286"/>
                  </a:lnTo>
                  <a:lnTo>
                    <a:pt x="11855" y="51453"/>
                  </a:lnTo>
                  <a:lnTo>
                    <a:pt x="9576" y="51084"/>
                  </a:lnTo>
                  <a:lnTo>
                    <a:pt x="8370" y="51170"/>
                  </a:lnTo>
                  <a:lnTo>
                    <a:pt x="7956" y="50881"/>
                  </a:lnTo>
                  <a:lnTo>
                    <a:pt x="6723" y="50780"/>
                  </a:lnTo>
                  <a:lnTo>
                    <a:pt x="6541" y="51175"/>
                  </a:lnTo>
                  <a:lnTo>
                    <a:pt x="5998" y="51782"/>
                  </a:lnTo>
                  <a:lnTo>
                    <a:pt x="5616" y="52003"/>
                  </a:lnTo>
                  <a:lnTo>
                    <a:pt x="5411" y="50438"/>
                  </a:lnTo>
                  <a:lnTo>
                    <a:pt x="5422" y="50130"/>
                  </a:lnTo>
                  <a:lnTo>
                    <a:pt x="5924" y="49562"/>
                  </a:lnTo>
                  <a:lnTo>
                    <a:pt x="5930" y="48977"/>
                  </a:lnTo>
                  <a:lnTo>
                    <a:pt x="5744" y="47686"/>
                  </a:lnTo>
                  <a:lnTo>
                    <a:pt x="5571" y="47444"/>
                  </a:lnTo>
                  <a:lnTo>
                    <a:pt x="4264" y="47449"/>
                  </a:lnTo>
                  <a:lnTo>
                    <a:pt x="3713" y="47222"/>
                  </a:lnTo>
                  <a:lnTo>
                    <a:pt x="3867" y="46150"/>
                  </a:lnTo>
                  <a:lnTo>
                    <a:pt x="3394" y="45323"/>
                  </a:lnTo>
                  <a:lnTo>
                    <a:pt x="3206" y="45297"/>
                  </a:lnTo>
                  <a:lnTo>
                    <a:pt x="1847" y="45677"/>
                  </a:lnTo>
                  <a:lnTo>
                    <a:pt x="1975" y="44174"/>
                  </a:lnTo>
                  <a:lnTo>
                    <a:pt x="853" y="44064"/>
                  </a:lnTo>
                  <a:lnTo>
                    <a:pt x="368" y="43956"/>
                  </a:lnTo>
                  <a:lnTo>
                    <a:pt x="0" y="43766"/>
                  </a:lnTo>
                  <a:lnTo>
                    <a:pt x="85" y="43498"/>
                  </a:lnTo>
                  <a:lnTo>
                    <a:pt x="398" y="43282"/>
                  </a:lnTo>
                  <a:lnTo>
                    <a:pt x="1181" y="41872"/>
                  </a:lnTo>
                  <a:lnTo>
                    <a:pt x="1025" y="41749"/>
                  </a:lnTo>
                  <a:lnTo>
                    <a:pt x="991" y="41589"/>
                  </a:lnTo>
                  <a:lnTo>
                    <a:pt x="973" y="41257"/>
                  </a:lnTo>
                  <a:lnTo>
                    <a:pt x="1059" y="40695"/>
                  </a:lnTo>
                  <a:lnTo>
                    <a:pt x="1197" y="40319"/>
                  </a:lnTo>
                  <a:lnTo>
                    <a:pt x="1674" y="39698"/>
                  </a:lnTo>
                  <a:lnTo>
                    <a:pt x="1551" y="39046"/>
                  </a:lnTo>
                  <a:lnTo>
                    <a:pt x="2082" y="38135"/>
                  </a:lnTo>
                  <a:lnTo>
                    <a:pt x="2215" y="37825"/>
                  </a:lnTo>
                  <a:lnTo>
                    <a:pt x="2219" y="37189"/>
                  </a:lnTo>
                  <a:lnTo>
                    <a:pt x="2440" y="36791"/>
                  </a:lnTo>
                  <a:lnTo>
                    <a:pt x="2630" y="36258"/>
                  </a:lnTo>
                  <a:lnTo>
                    <a:pt x="2611" y="36005"/>
                  </a:lnTo>
                  <a:lnTo>
                    <a:pt x="3223" y="36564"/>
                  </a:lnTo>
                  <a:lnTo>
                    <a:pt x="3592" y="36382"/>
                  </a:lnTo>
                  <a:lnTo>
                    <a:pt x="4226" y="36598"/>
                  </a:lnTo>
                  <a:lnTo>
                    <a:pt x="5681" y="37647"/>
                  </a:lnTo>
                  <a:lnTo>
                    <a:pt x="6857" y="37483"/>
                  </a:lnTo>
                  <a:lnTo>
                    <a:pt x="7098" y="37243"/>
                  </a:lnTo>
                  <a:lnTo>
                    <a:pt x="8534" y="36612"/>
                  </a:lnTo>
                  <a:lnTo>
                    <a:pt x="9446" y="36731"/>
                  </a:lnTo>
                  <a:lnTo>
                    <a:pt x="9519" y="36913"/>
                  </a:lnTo>
                  <a:lnTo>
                    <a:pt x="9400" y="37665"/>
                  </a:lnTo>
                  <a:lnTo>
                    <a:pt x="9471" y="37990"/>
                  </a:lnTo>
                  <a:lnTo>
                    <a:pt x="16176" y="36918"/>
                  </a:lnTo>
                  <a:lnTo>
                    <a:pt x="22921" y="35866"/>
                  </a:lnTo>
                  <a:lnTo>
                    <a:pt x="24569" y="35622"/>
                  </a:lnTo>
                  <a:lnTo>
                    <a:pt x="30571" y="34597"/>
                  </a:lnTo>
                  <a:lnTo>
                    <a:pt x="32413" y="32583"/>
                  </a:lnTo>
                  <a:lnTo>
                    <a:pt x="34296" y="32780"/>
                  </a:lnTo>
                  <a:lnTo>
                    <a:pt x="34803" y="32833"/>
                  </a:lnTo>
                  <a:lnTo>
                    <a:pt x="38478" y="33222"/>
                  </a:lnTo>
                  <a:lnTo>
                    <a:pt x="38831" y="32670"/>
                  </a:lnTo>
                  <a:lnTo>
                    <a:pt x="39047" y="32512"/>
                  </a:lnTo>
                  <a:lnTo>
                    <a:pt x="39505" y="32366"/>
                  </a:lnTo>
                  <a:lnTo>
                    <a:pt x="39992" y="32350"/>
                  </a:lnTo>
                  <a:lnTo>
                    <a:pt x="40912" y="32987"/>
                  </a:lnTo>
                  <a:lnTo>
                    <a:pt x="41366" y="32955"/>
                  </a:lnTo>
                  <a:lnTo>
                    <a:pt x="41347" y="32649"/>
                  </a:lnTo>
                  <a:lnTo>
                    <a:pt x="40876" y="31649"/>
                  </a:lnTo>
                  <a:lnTo>
                    <a:pt x="40544" y="31109"/>
                  </a:lnTo>
                  <a:lnTo>
                    <a:pt x="40558" y="30977"/>
                  </a:lnTo>
                  <a:lnTo>
                    <a:pt x="40855" y="30722"/>
                  </a:lnTo>
                  <a:lnTo>
                    <a:pt x="41110" y="30753"/>
                  </a:lnTo>
                  <a:lnTo>
                    <a:pt x="41403" y="31091"/>
                  </a:lnTo>
                  <a:lnTo>
                    <a:pt x="41893" y="31356"/>
                  </a:lnTo>
                  <a:lnTo>
                    <a:pt x="43116" y="31467"/>
                  </a:lnTo>
                  <a:lnTo>
                    <a:pt x="44103" y="31228"/>
                  </a:lnTo>
                  <a:lnTo>
                    <a:pt x="44273" y="31247"/>
                  </a:lnTo>
                  <a:lnTo>
                    <a:pt x="44536" y="31740"/>
                  </a:lnTo>
                  <a:lnTo>
                    <a:pt x="45023" y="31576"/>
                  </a:lnTo>
                  <a:lnTo>
                    <a:pt x="45523" y="31158"/>
                  </a:lnTo>
                  <a:lnTo>
                    <a:pt x="45744" y="30855"/>
                  </a:lnTo>
                  <a:lnTo>
                    <a:pt x="45735" y="30722"/>
                  </a:lnTo>
                  <a:lnTo>
                    <a:pt x="45544" y="30622"/>
                  </a:lnTo>
                  <a:lnTo>
                    <a:pt x="43658" y="30195"/>
                  </a:lnTo>
                  <a:lnTo>
                    <a:pt x="43588" y="29908"/>
                  </a:lnTo>
                  <a:lnTo>
                    <a:pt x="43680" y="29588"/>
                  </a:lnTo>
                  <a:lnTo>
                    <a:pt x="44856" y="29000"/>
                  </a:lnTo>
                  <a:lnTo>
                    <a:pt x="44987" y="29001"/>
                  </a:lnTo>
                  <a:lnTo>
                    <a:pt x="45354" y="29226"/>
                  </a:lnTo>
                  <a:lnTo>
                    <a:pt x="45509" y="29483"/>
                  </a:lnTo>
                  <a:lnTo>
                    <a:pt x="45801" y="29699"/>
                  </a:lnTo>
                  <a:lnTo>
                    <a:pt x="46040" y="29505"/>
                  </a:lnTo>
                  <a:lnTo>
                    <a:pt x="46039" y="28666"/>
                  </a:lnTo>
                  <a:lnTo>
                    <a:pt x="45786" y="28189"/>
                  </a:lnTo>
                  <a:lnTo>
                    <a:pt x="45216" y="27956"/>
                  </a:lnTo>
                  <a:lnTo>
                    <a:pt x="44256" y="28004"/>
                  </a:lnTo>
                  <a:lnTo>
                    <a:pt x="44046" y="27859"/>
                  </a:lnTo>
                  <a:lnTo>
                    <a:pt x="43859" y="27546"/>
                  </a:lnTo>
                  <a:lnTo>
                    <a:pt x="44118" y="26359"/>
                  </a:lnTo>
                  <a:lnTo>
                    <a:pt x="44891" y="26173"/>
                  </a:lnTo>
                  <a:lnTo>
                    <a:pt x="45196" y="25986"/>
                  </a:lnTo>
                  <a:lnTo>
                    <a:pt x="45347" y="25610"/>
                  </a:lnTo>
                  <a:lnTo>
                    <a:pt x="45318" y="25166"/>
                  </a:lnTo>
                  <a:lnTo>
                    <a:pt x="45034" y="24885"/>
                  </a:lnTo>
                  <a:lnTo>
                    <a:pt x="44511" y="24569"/>
                  </a:lnTo>
                  <a:lnTo>
                    <a:pt x="44243" y="24508"/>
                  </a:lnTo>
                  <a:lnTo>
                    <a:pt x="43627" y="24689"/>
                  </a:lnTo>
                  <a:lnTo>
                    <a:pt x="43268" y="24667"/>
                  </a:lnTo>
                  <a:lnTo>
                    <a:pt x="42713" y="24354"/>
                  </a:lnTo>
                  <a:lnTo>
                    <a:pt x="42491" y="24108"/>
                  </a:lnTo>
                  <a:lnTo>
                    <a:pt x="42544" y="23848"/>
                  </a:lnTo>
                  <a:lnTo>
                    <a:pt x="43053" y="23170"/>
                  </a:lnTo>
                  <a:lnTo>
                    <a:pt x="43186" y="22170"/>
                  </a:lnTo>
                  <a:lnTo>
                    <a:pt x="44023" y="21447"/>
                  </a:lnTo>
                  <a:lnTo>
                    <a:pt x="44150" y="21012"/>
                  </a:lnTo>
                  <a:lnTo>
                    <a:pt x="44101" y="20684"/>
                  </a:lnTo>
                  <a:lnTo>
                    <a:pt x="43944" y="20319"/>
                  </a:lnTo>
                  <a:lnTo>
                    <a:pt x="43601" y="20152"/>
                  </a:lnTo>
                  <a:lnTo>
                    <a:pt x="42988" y="20156"/>
                  </a:lnTo>
                  <a:lnTo>
                    <a:pt x="42899" y="19866"/>
                  </a:lnTo>
                  <a:lnTo>
                    <a:pt x="43328" y="19337"/>
                  </a:lnTo>
                  <a:lnTo>
                    <a:pt x="43324" y="19121"/>
                  </a:lnTo>
                  <a:lnTo>
                    <a:pt x="43048" y="19050"/>
                  </a:lnTo>
                  <a:lnTo>
                    <a:pt x="42436" y="19147"/>
                  </a:lnTo>
                  <a:lnTo>
                    <a:pt x="42339" y="19006"/>
                  </a:lnTo>
                  <a:lnTo>
                    <a:pt x="42383" y="18749"/>
                  </a:lnTo>
                  <a:lnTo>
                    <a:pt x="42801" y="17986"/>
                  </a:lnTo>
                  <a:lnTo>
                    <a:pt x="42700" y="17357"/>
                  </a:lnTo>
                  <a:lnTo>
                    <a:pt x="42385" y="16598"/>
                  </a:lnTo>
                  <a:lnTo>
                    <a:pt x="42943" y="16469"/>
                  </a:lnTo>
                  <a:lnTo>
                    <a:pt x="43538" y="16132"/>
                  </a:lnTo>
                  <a:lnTo>
                    <a:pt x="43875" y="15870"/>
                  </a:lnTo>
                  <a:lnTo>
                    <a:pt x="44652" y="14909"/>
                  </a:lnTo>
                  <a:lnTo>
                    <a:pt x="45331" y="14479"/>
                  </a:lnTo>
                  <a:lnTo>
                    <a:pt x="46075" y="14282"/>
                  </a:lnTo>
                  <a:lnTo>
                    <a:pt x="46801" y="14198"/>
                  </a:lnTo>
                  <a:lnTo>
                    <a:pt x="47048" y="14230"/>
                  </a:lnTo>
                  <a:lnTo>
                    <a:pt x="47367" y="14420"/>
                  </a:lnTo>
                  <a:lnTo>
                    <a:pt x="47510" y="14548"/>
                  </a:lnTo>
                  <a:lnTo>
                    <a:pt x="47646" y="14836"/>
                  </a:lnTo>
                  <a:lnTo>
                    <a:pt x="47748" y="15737"/>
                  </a:lnTo>
                  <a:lnTo>
                    <a:pt x="47713" y="16235"/>
                  </a:lnTo>
                  <a:lnTo>
                    <a:pt x="47320" y="17443"/>
                  </a:lnTo>
                  <a:lnTo>
                    <a:pt x="47194" y="18239"/>
                  </a:lnTo>
                  <a:lnTo>
                    <a:pt x="47141" y="18783"/>
                  </a:lnTo>
                  <a:lnTo>
                    <a:pt x="47220" y="19654"/>
                  </a:lnTo>
                  <a:lnTo>
                    <a:pt x="47420" y="20444"/>
                  </a:lnTo>
                  <a:lnTo>
                    <a:pt x="47697" y="21037"/>
                  </a:lnTo>
                  <a:lnTo>
                    <a:pt x="48281" y="21567"/>
                  </a:lnTo>
                  <a:lnTo>
                    <a:pt x="48868" y="21841"/>
                  </a:lnTo>
                  <a:lnTo>
                    <a:pt x="49230" y="21879"/>
                  </a:lnTo>
                  <a:lnTo>
                    <a:pt x="50014" y="21770"/>
                  </a:lnTo>
                  <a:lnTo>
                    <a:pt x="50492" y="21473"/>
                  </a:lnTo>
                  <a:lnTo>
                    <a:pt x="50993" y="20866"/>
                  </a:lnTo>
                  <a:lnTo>
                    <a:pt x="51088" y="20400"/>
                  </a:lnTo>
                  <a:lnTo>
                    <a:pt x="50997" y="20145"/>
                  </a:lnTo>
                  <a:lnTo>
                    <a:pt x="50584" y="19490"/>
                  </a:lnTo>
                  <a:lnTo>
                    <a:pt x="49861" y="18584"/>
                  </a:lnTo>
                  <a:lnTo>
                    <a:pt x="49739" y="18290"/>
                  </a:lnTo>
                  <a:lnTo>
                    <a:pt x="49660" y="17839"/>
                  </a:lnTo>
                  <a:lnTo>
                    <a:pt x="49756" y="17628"/>
                  </a:lnTo>
                  <a:lnTo>
                    <a:pt x="50058" y="17508"/>
                  </a:lnTo>
                  <a:lnTo>
                    <a:pt x="51094" y="17546"/>
                  </a:lnTo>
                  <a:lnTo>
                    <a:pt x="51221" y="17568"/>
                  </a:lnTo>
                  <a:lnTo>
                    <a:pt x="51532" y="17769"/>
                  </a:lnTo>
                  <a:lnTo>
                    <a:pt x="52018" y="18011"/>
                  </a:lnTo>
                  <a:lnTo>
                    <a:pt x="52420" y="18114"/>
                  </a:lnTo>
                  <a:lnTo>
                    <a:pt x="53944" y="18301"/>
                  </a:lnTo>
                  <a:lnTo>
                    <a:pt x="54851" y="18302"/>
                  </a:lnTo>
                  <a:lnTo>
                    <a:pt x="55353" y="18484"/>
                  </a:lnTo>
                  <a:lnTo>
                    <a:pt x="56089" y="18942"/>
                  </a:lnTo>
                  <a:lnTo>
                    <a:pt x="56315" y="19134"/>
                  </a:lnTo>
                  <a:lnTo>
                    <a:pt x="56404" y="19305"/>
                  </a:lnTo>
                  <a:lnTo>
                    <a:pt x="56472" y="19559"/>
                  </a:lnTo>
                  <a:lnTo>
                    <a:pt x="56492" y="19852"/>
                  </a:lnTo>
                  <a:lnTo>
                    <a:pt x="56455" y="20097"/>
                  </a:lnTo>
                  <a:lnTo>
                    <a:pt x="56238" y="20408"/>
                  </a:lnTo>
                  <a:lnTo>
                    <a:pt x="56099" y="20476"/>
                  </a:lnTo>
                  <a:lnTo>
                    <a:pt x="55738" y="20530"/>
                  </a:lnTo>
                  <a:lnTo>
                    <a:pt x="55305" y="20399"/>
                  </a:lnTo>
                  <a:lnTo>
                    <a:pt x="54236" y="19658"/>
                  </a:lnTo>
                  <a:lnTo>
                    <a:pt x="53921" y="19569"/>
                  </a:lnTo>
                  <a:lnTo>
                    <a:pt x="53673" y="19581"/>
                  </a:lnTo>
                  <a:lnTo>
                    <a:pt x="53151" y="19717"/>
                  </a:lnTo>
                  <a:lnTo>
                    <a:pt x="52408" y="20103"/>
                  </a:lnTo>
                  <a:lnTo>
                    <a:pt x="51884" y="20519"/>
                  </a:lnTo>
                  <a:lnTo>
                    <a:pt x="51769" y="20711"/>
                  </a:lnTo>
                  <a:lnTo>
                    <a:pt x="51698" y="20913"/>
                  </a:lnTo>
                  <a:lnTo>
                    <a:pt x="51653" y="21096"/>
                  </a:lnTo>
                  <a:lnTo>
                    <a:pt x="51643" y="21480"/>
                  </a:lnTo>
                  <a:lnTo>
                    <a:pt x="51874" y="22611"/>
                  </a:lnTo>
                  <a:lnTo>
                    <a:pt x="52023" y="22882"/>
                  </a:lnTo>
                  <a:lnTo>
                    <a:pt x="52191" y="23097"/>
                  </a:lnTo>
                  <a:lnTo>
                    <a:pt x="52532" y="23417"/>
                  </a:lnTo>
                  <a:lnTo>
                    <a:pt x="52850" y="23553"/>
                  </a:lnTo>
                  <a:lnTo>
                    <a:pt x="53257" y="23512"/>
                  </a:lnTo>
                  <a:lnTo>
                    <a:pt x="53898" y="23306"/>
                  </a:lnTo>
                  <a:lnTo>
                    <a:pt x="54236" y="23419"/>
                  </a:lnTo>
                  <a:lnTo>
                    <a:pt x="54652" y="23764"/>
                  </a:lnTo>
                  <a:lnTo>
                    <a:pt x="55218" y="24156"/>
                  </a:lnTo>
                  <a:lnTo>
                    <a:pt x="55602" y="24305"/>
                  </a:lnTo>
                  <a:lnTo>
                    <a:pt x="55923" y="24514"/>
                  </a:lnTo>
                  <a:lnTo>
                    <a:pt x="56211" y="24855"/>
                  </a:lnTo>
                  <a:lnTo>
                    <a:pt x="56868" y="25759"/>
                  </a:lnTo>
                  <a:lnTo>
                    <a:pt x="56919" y="26062"/>
                  </a:lnTo>
                  <a:lnTo>
                    <a:pt x="56865" y="26215"/>
                  </a:lnTo>
                  <a:lnTo>
                    <a:pt x="56728" y="26398"/>
                  </a:lnTo>
                  <a:lnTo>
                    <a:pt x="56137" y="26946"/>
                  </a:lnTo>
                  <a:lnTo>
                    <a:pt x="55456" y="27399"/>
                  </a:lnTo>
                  <a:lnTo>
                    <a:pt x="55338" y="27609"/>
                  </a:lnTo>
                  <a:lnTo>
                    <a:pt x="55379" y="27754"/>
                  </a:lnTo>
                  <a:lnTo>
                    <a:pt x="55471" y="27916"/>
                  </a:lnTo>
                  <a:lnTo>
                    <a:pt x="56627" y="28378"/>
                  </a:lnTo>
                  <a:lnTo>
                    <a:pt x="56980" y="28100"/>
                  </a:lnTo>
                  <a:lnTo>
                    <a:pt x="57325" y="27228"/>
                  </a:lnTo>
                  <a:lnTo>
                    <a:pt x="57565" y="26926"/>
                  </a:lnTo>
                  <a:lnTo>
                    <a:pt x="57774" y="26766"/>
                  </a:lnTo>
                  <a:lnTo>
                    <a:pt x="58233" y="26608"/>
                  </a:lnTo>
                  <a:lnTo>
                    <a:pt x="58566" y="26569"/>
                  </a:lnTo>
                  <a:lnTo>
                    <a:pt x="58826" y="26590"/>
                  </a:lnTo>
                  <a:lnTo>
                    <a:pt x="59203" y="26743"/>
                  </a:lnTo>
                  <a:lnTo>
                    <a:pt x="59346" y="26929"/>
                  </a:lnTo>
                  <a:lnTo>
                    <a:pt x="59378" y="27113"/>
                  </a:lnTo>
                  <a:lnTo>
                    <a:pt x="59234" y="27689"/>
                  </a:lnTo>
                  <a:lnTo>
                    <a:pt x="58789" y="28556"/>
                  </a:lnTo>
                  <a:lnTo>
                    <a:pt x="58856" y="28921"/>
                  </a:lnTo>
                  <a:lnTo>
                    <a:pt x="59067" y="29554"/>
                  </a:lnTo>
                  <a:lnTo>
                    <a:pt x="59222" y="29755"/>
                  </a:lnTo>
                  <a:lnTo>
                    <a:pt x="60082" y="30317"/>
                  </a:lnTo>
                  <a:lnTo>
                    <a:pt x="61059" y="30702"/>
                  </a:lnTo>
                  <a:lnTo>
                    <a:pt x="61252" y="30671"/>
                  </a:lnTo>
                  <a:lnTo>
                    <a:pt x="61462" y="30527"/>
                  </a:lnTo>
                  <a:lnTo>
                    <a:pt x="62218" y="29475"/>
                  </a:lnTo>
                  <a:lnTo>
                    <a:pt x="62532" y="28731"/>
                  </a:lnTo>
                  <a:lnTo>
                    <a:pt x="62556" y="28579"/>
                  </a:lnTo>
                  <a:lnTo>
                    <a:pt x="62754" y="28012"/>
                  </a:lnTo>
                  <a:lnTo>
                    <a:pt x="63098" y="27494"/>
                  </a:lnTo>
                  <a:lnTo>
                    <a:pt x="63591" y="27130"/>
                  </a:lnTo>
                  <a:lnTo>
                    <a:pt x="63966" y="26932"/>
                  </a:lnTo>
                  <a:lnTo>
                    <a:pt x="64418" y="26782"/>
                  </a:lnTo>
                  <a:lnTo>
                    <a:pt x="65031" y="26665"/>
                  </a:lnTo>
                  <a:lnTo>
                    <a:pt x="65346" y="26413"/>
                  </a:lnTo>
                  <a:lnTo>
                    <a:pt x="65417" y="26271"/>
                  </a:lnTo>
                  <a:lnTo>
                    <a:pt x="65472" y="25686"/>
                  </a:lnTo>
                  <a:lnTo>
                    <a:pt x="65359" y="24855"/>
                  </a:lnTo>
                  <a:lnTo>
                    <a:pt x="65397" y="24523"/>
                  </a:lnTo>
                  <a:lnTo>
                    <a:pt x="65569" y="24231"/>
                  </a:lnTo>
                  <a:lnTo>
                    <a:pt x="65923" y="23920"/>
                  </a:lnTo>
                  <a:lnTo>
                    <a:pt x="66162" y="23821"/>
                  </a:lnTo>
                  <a:lnTo>
                    <a:pt x="66292" y="23807"/>
                  </a:lnTo>
                  <a:lnTo>
                    <a:pt x="66451" y="23849"/>
                  </a:lnTo>
                  <a:lnTo>
                    <a:pt x="66968" y="24069"/>
                  </a:lnTo>
                  <a:lnTo>
                    <a:pt x="67161" y="24051"/>
                  </a:lnTo>
                  <a:lnTo>
                    <a:pt x="67326" y="23861"/>
                  </a:lnTo>
                  <a:lnTo>
                    <a:pt x="67428" y="23628"/>
                  </a:lnTo>
                  <a:lnTo>
                    <a:pt x="67395" y="23257"/>
                  </a:lnTo>
                  <a:lnTo>
                    <a:pt x="67433" y="22879"/>
                  </a:lnTo>
                  <a:lnTo>
                    <a:pt x="67663" y="22622"/>
                  </a:lnTo>
                  <a:lnTo>
                    <a:pt x="68827" y="22050"/>
                  </a:lnTo>
                  <a:lnTo>
                    <a:pt x="69081" y="21966"/>
                  </a:lnTo>
                  <a:lnTo>
                    <a:pt x="70421" y="21709"/>
                  </a:lnTo>
                  <a:lnTo>
                    <a:pt x="70967" y="21497"/>
                  </a:lnTo>
                  <a:lnTo>
                    <a:pt x="71404" y="20977"/>
                  </a:lnTo>
                  <a:lnTo>
                    <a:pt x="72338" y="19627"/>
                  </a:lnTo>
                  <a:lnTo>
                    <a:pt x="72557" y="18895"/>
                  </a:lnTo>
                  <a:lnTo>
                    <a:pt x="72701" y="18766"/>
                  </a:lnTo>
                  <a:lnTo>
                    <a:pt x="73030" y="18665"/>
                  </a:lnTo>
                  <a:lnTo>
                    <a:pt x="73341" y="18682"/>
                  </a:lnTo>
                  <a:lnTo>
                    <a:pt x="73510" y="18845"/>
                  </a:lnTo>
                  <a:lnTo>
                    <a:pt x="73812" y="19547"/>
                  </a:lnTo>
                  <a:lnTo>
                    <a:pt x="73940" y="19658"/>
                  </a:lnTo>
                  <a:lnTo>
                    <a:pt x="74305" y="19721"/>
                  </a:lnTo>
                  <a:lnTo>
                    <a:pt x="74521" y="19724"/>
                  </a:lnTo>
                  <a:lnTo>
                    <a:pt x="74719" y="19628"/>
                  </a:lnTo>
                  <a:lnTo>
                    <a:pt x="75010" y="19260"/>
                  </a:lnTo>
                  <a:lnTo>
                    <a:pt x="75271" y="18741"/>
                  </a:lnTo>
                  <a:lnTo>
                    <a:pt x="75343" y="18436"/>
                  </a:lnTo>
                  <a:lnTo>
                    <a:pt x="75141" y="17766"/>
                  </a:lnTo>
                  <a:lnTo>
                    <a:pt x="74139" y="15815"/>
                  </a:lnTo>
                  <a:lnTo>
                    <a:pt x="73984" y="15592"/>
                  </a:lnTo>
                  <a:lnTo>
                    <a:pt x="73574" y="15242"/>
                  </a:lnTo>
                  <a:lnTo>
                    <a:pt x="73220" y="14902"/>
                  </a:lnTo>
                  <a:lnTo>
                    <a:pt x="72737" y="13944"/>
                  </a:lnTo>
                  <a:lnTo>
                    <a:pt x="72455" y="1315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8" name="pg499">
              <a:extLst>
                <a:ext uri="{FF2B5EF4-FFF2-40B4-BE49-F238E27FC236}">
                  <a16:creationId xmlns:a16="http://schemas.microsoft.com/office/drawing/2014/main" id="{458544F4-3285-DB4D-8F58-994FF75656EB}"/>
                </a:ext>
              </a:extLst>
            </p:cNvPr>
            <p:cNvSpPr/>
            <p:nvPr/>
          </p:nvSpPr>
          <p:spPr>
            <a:xfrm>
              <a:off x="6019684" y="3272879"/>
              <a:ext cx="48886" cy="60404"/>
            </a:xfrm>
            <a:custGeom>
              <a:avLst/>
              <a:gdLst/>
              <a:ahLst/>
              <a:cxnLst/>
              <a:rect l="0" t="0" r="0" b="0"/>
              <a:pathLst>
                <a:path w="48886" h="60404">
                  <a:moveTo>
                    <a:pt x="22647" y="60248"/>
                  </a:moveTo>
                  <a:lnTo>
                    <a:pt x="22684" y="59793"/>
                  </a:lnTo>
                  <a:lnTo>
                    <a:pt x="22891" y="59277"/>
                  </a:lnTo>
                  <a:lnTo>
                    <a:pt x="23386" y="58593"/>
                  </a:lnTo>
                  <a:lnTo>
                    <a:pt x="23807" y="58203"/>
                  </a:lnTo>
                  <a:lnTo>
                    <a:pt x="24130" y="58166"/>
                  </a:lnTo>
                  <a:lnTo>
                    <a:pt x="24381" y="58296"/>
                  </a:lnTo>
                  <a:lnTo>
                    <a:pt x="24731" y="58674"/>
                  </a:lnTo>
                  <a:lnTo>
                    <a:pt x="25141" y="59309"/>
                  </a:lnTo>
                  <a:lnTo>
                    <a:pt x="25682" y="59147"/>
                  </a:lnTo>
                  <a:lnTo>
                    <a:pt x="26614" y="59355"/>
                  </a:lnTo>
                  <a:lnTo>
                    <a:pt x="26838" y="59283"/>
                  </a:lnTo>
                  <a:lnTo>
                    <a:pt x="26850" y="58343"/>
                  </a:lnTo>
                  <a:lnTo>
                    <a:pt x="26525" y="57497"/>
                  </a:lnTo>
                  <a:lnTo>
                    <a:pt x="26395" y="57357"/>
                  </a:lnTo>
                  <a:lnTo>
                    <a:pt x="26146" y="57534"/>
                  </a:lnTo>
                  <a:lnTo>
                    <a:pt x="25924" y="57135"/>
                  </a:lnTo>
                  <a:lnTo>
                    <a:pt x="25802" y="56748"/>
                  </a:lnTo>
                  <a:lnTo>
                    <a:pt x="25837" y="56089"/>
                  </a:lnTo>
                  <a:lnTo>
                    <a:pt x="26695" y="54538"/>
                  </a:lnTo>
                  <a:lnTo>
                    <a:pt x="27532" y="53695"/>
                  </a:lnTo>
                  <a:lnTo>
                    <a:pt x="28002" y="53456"/>
                  </a:lnTo>
                  <a:lnTo>
                    <a:pt x="28162" y="53469"/>
                  </a:lnTo>
                  <a:lnTo>
                    <a:pt x="28209" y="53276"/>
                  </a:lnTo>
                  <a:lnTo>
                    <a:pt x="28135" y="52742"/>
                  </a:lnTo>
                  <a:lnTo>
                    <a:pt x="27710" y="52279"/>
                  </a:lnTo>
                  <a:lnTo>
                    <a:pt x="27466" y="51686"/>
                  </a:lnTo>
                  <a:lnTo>
                    <a:pt x="26935" y="49742"/>
                  </a:lnTo>
                  <a:lnTo>
                    <a:pt x="26871" y="49187"/>
                  </a:lnTo>
                  <a:lnTo>
                    <a:pt x="25707" y="48365"/>
                  </a:lnTo>
                  <a:lnTo>
                    <a:pt x="25328" y="47923"/>
                  </a:lnTo>
                  <a:lnTo>
                    <a:pt x="25216" y="47698"/>
                  </a:lnTo>
                  <a:lnTo>
                    <a:pt x="24714" y="47431"/>
                  </a:lnTo>
                  <a:lnTo>
                    <a:pt x="24395" y="47303"/>
                  </a:lnTo>
                  <a:lnTo>
                    <a:pt x="24387" y="46965"/>
                  </a:lnTo>
                  <a:lnTo>
                    <a:pt x="24130" y="45346"/>
                  </a:lnTo>
                  <a:lnTo>
                    <a:pt x="23411" y="44141"/>
                  </a:lnTo>
                  <a:lnTo>
                    <a:pt x="15233" y="39899"/>
                  </a:lnTo>
                  <a:lnTo>
                    <a:pt x="10792" y="37622"/>
                  </a:lnTo>
                  <a:lnTo>
                    <a:pt x="9530" y="36979"/>
                  </a:lnTo>
                  <a:lnTo>
                    <a:pt x="8928" y="36672"/>
                  </a:lnTo>
                  <a:lnTo>
                    <a:pt x="8785" y="36597"/>
                  </a:lnTo>
                  <a:lnTo>
                    <a:pt x="7376" y="36140"/>
                  </a:lnTo>
                  <a:lnTo>
                    <a:pt x="7203" y="36086"/>
                  </a:lnTo>
                  <a:lnTo>
                    <a:pt x="0" y="33770"/>
                  </a:lnTo>
                  <a:lnTo>
                    <a:pt x="327" y="31620"/>
                  </a:lnTo>
                  <a:lnTo>
                    <a:pt x="1375" y="27652"/>
                  </a:lnTo>
                  <a:lnTo>
                    <a:pt x="2249" y="24198"/>
                  </a:lnTo>
                  <a:lnTo>
                    <a:pt x="4559" y="15467"/>
                  </a:lnTo>
                  <a:lnTo>
                    <a:pt x="3459" y="16380"/>
                  </a:lnTo>
                  <a:lnTo>
                    <a:pt x="2852" y="16031"/>
                  </a:lnTo>
                  <a:lnTo>
                    <a:pt x="2251" y="15521"/>
                  </a:lnTo>
                  <a:lnTo>
                    <a:pt x="1885" y="15547"/>
                  </a:lnTo>
                  <a:lnTo>
                    <a:pt x="1652" y="15873"/>
                  </a:lnTo>
                  <a:lnTo>
                    <a:pt x="1307" y="16115"/>
                  </a:lnTo>
                  <a:lnTo>
                    <a:pt x="927" y="15407"/>
                  </a:lnTo>
                  <a:lnTo>
                    <a:pt x="845" y="14761"/>
                  </a:lnTo>
                  <a:lnTo>
                    <a:pt x="990" y="14707"/>
                  </a:lnTo>
                  <a:lnTo>
                    <a:pt x="1474" y="14818"/>
                  </a:lnTo>
                  <a:lnTo>
                    <a:pt x="1756" y="15001"/>
                  </a:lnTo>
                  <a:lnTo>
                    <a:pt x="2216" y="14923"/>
                  </a:lnTo>
                  <a:lnTo>
                    <a:pt x="2469" y="14790"/>
                  </a:lnTo>
                  <a:lnTo>
                    <a:pt x="2591" y="14583"/>
                  </a:lnTo>
                  <a:lnTo>
                    <a:pt x="2595" y="14355"/>
                  </a:lnTo>
                  <a:lnTo>
                    <a:pt x="2121" y="13910"/>
                  </a:lnTo>
                  <a:lnTo>
                    <a:pt x="1963" y="13590"/>
                  </a:lnTo>
                  <a:lnTo>
                    <a:pt x="2151" y="13486"/>
                  </a:lnTo>
                  <a:lnTo>
                    <a:pt x="2721" y="13576"/>
                  </a:lnTo>
                  <a:lnTo>
                    <a:pt x="2940" y="14139"/>
                  </a:lnTo>
                  <a:lnTo>
                    <a:pt x="3070" y="14813"/>
                  </a:lnTo>
                  <a:lnTo>
                    <a:pt x="3227" y="14769"/>
                  </a:lnTo>
                  <a:lnTo>
                    <a:pt x="3420" y="14522"/>
                  </a:lnTo>
                  <a:lnTo>
                    <a:pt x="3430" y="14124"/>
                  </a:lnTo>
                  <a:lnTo>
                    <a:pt x="3287" y="13676"/>
                  </a:lnTo>
                  <a:lnTo>
                    <a:pt x="3046" y="13516"/>
                  </a:lnTo>
                  <a:lnTo>
                    <a:pt x="3307" y="12619"/>
                  </a:lnTo>
                  <a:lnTo>
                    <a:pt x="3509" y="12311"/>
                  </a:lnTo>
                  <a:lnTo>
                    <a:pt x="4147" y="12747"/>
                  </a:lnTo>
                  <a:lnTo>
                    <a:pt x="4345" y="12970"/>
                  </a:lnTo>
                  <a:lnTo>
                    <a:pt x="5133" y="13325"/>
                  </a:lnTo>
                  <a:lnTo>
                    <a:pt x="6256" y="12815"/>
                  </a:lnTo>
                  <a:lnTo>
                    <a:pt x="5806" y="12614"/>
                  </a:lnTo>
                  <a:lnTo>
                    <a:pt x="4719" y="11263"/>
                  </a:lnTo>
                  <a:lnTo>
                    <a:pt x="5636" y="10009"/>
                  </a:lnTo>
                  <a:lnTo>
                    <a:pt x="6227" y="8723"/>
                  </a:lnTo>
                  <a:lnTo>
                    <a:pt x="7926" y="9457"/>
                  </a:lnTo>
                  <a:lnTo>
                    <a:pt x="10556" y="10863"/>
                  </a:lnTo>
                  <a:lnTo>
                    <a:pt x="12603" y="9939"/>
                  </a:lnTo>
                  <a:lnTo>
                    <a:pt x="12668" y="9707"/>
                  </a:lnTo>
                  <a:lnTo>
                    <a:pt x="12375" y="9332"/>
                  </a:lnTo>
                  <a:lnTo>
                    <a:pt x="12711" y="8484"/>
                  </a:lnTo>
                  <a:lnTo>
                    <a:pt x="14294" y="9158"/>
                  </a:lnTo>
                  <a:lnTo>
                    <a:pt x="14731" y="8973"/>
                  </a:lnTo>
                  <a:lnTo>
                    <a:pt x="14994" y="9481"/>
                  </a:lnTo>
                  <a:lnTo>
                    <a:pt x="16115" y="10038"/>
                  </a:lnTo>
                  <a:lnTo>
                    <a:pt x="15707" y="8510"/>
                  </a:lnTo>
                  <a:lnTo>
                    <a:pt x="22239" y="5574"/>
                  </a:lnTo>
                  <a:lnTo>
                    <a:pt x="22138" y="4507"/>
                  </a:lnTo>
                  <a:lnTo>
                    <a:pt x="22584" y="4342"/>
                  </a:lnTo>
                  <a:lnTo>
                    <a:pt x="22957" y="4414"/>
                  </a:lnTo>
                  <a:lnTo>
                    <a:pt x="23202" y="4692"/>
                  </a:lnTo>
                  <a:lnTo>
                    <a:pt x="23218" y="5137"/>
                  </a:lnTo>
                  <a:lnTo>
                    <a:pt x="31099" y="1631"/>
                  </a:lnTo>
                  <a:lnTo>
                    <a:pt x="32609" y="2344"/>
                  </a:lnTo>
                  <a:lnTo>
                    <a:pt x="34008" y="2615"/>
                  </a:lnTo>
                  <a:lnTo>
                    <a:pt x="34233" y="2118"/>
                  </a:lnTo>
                  <a:lnTo>
                    <a:pt x="34778" y="512"/>
                  </a:lnTo>
                  <a:lnTo>
                    <a:pt x="36432" y="0"/>
                  </a:lnTo>
                  <a:lnTo>
                    <a:pt x="36676" y="111"/>
                  </a:lnTo>
                  <a:lnTo>
                    <a:pt x="37192" y="655"/>
                  </a:lnTo>
                  <a:lnTo>
                    <a:pt x="36958" y="986"/>
                  </a:lnTo>
                  <a:lnTo>
                    <a:pt x="37018" y="1363"/>
                  </a:lnTo>
                  <a:lnTo>
                    <a:pt x="37418" y="1803"/>
                  </a:lnTo>
                  <a:lnTo>
                    <a:pt x="37842" y="1795"/>
                  </a:lnTo>
                  <a:lnTo>
                    <a:pt x="37954" y="2074"/>
                  </a:lnTo>
                  <a:lnTo>
                    <a:pt x="37977" y="2417"/>
                  </a:lnTo>
                  <a:lnTo>
                    <a:pt x="38909" y="2602"/>
                  </a:lnTo>
                  <a:lnTo>
                    <a:pt x="39062" y="2748"/>
                  </a:lnTo>
                  <a:lnTo>
                    <a:pt x="39170" y="3968"/>
                  </a:lnTo>
                  <a:lnTo>
                    <a:pt x="38930" y="4205"/>
                  </a:lnTo>
                  <a:lnTo>
                    <a:pt x="38847" y="4387"/>
                  </a:lnTo>
                  <a:lnTo>
                    <a:pt x="39208" y="5129"/>
                  </a:lnTo>
                  <a:lnTo>
                    <a:pt x="38924" y="6422"/>
                  </a:lnTo>
                  <a:lnTo>
                    <a:pt x="38745" y="6735"/>
                  </a:lnTo>
                  <a:lnTo>
                    <a:pt x="39688" y="7578"/>
                  </a:lnTo>
                  <a:lnTo>
                    <a:pt x="41022" y="8580"/>
                  </a:lnTo>
                  <a:lnTo>
                    <a:pt x="41754" y="9418"/>
                  </a:lnTo>
                  <a:lnTo>
                    <a:pt x="38157" y="12348"/>
                  </a:lnTo>
                  <a:lnTo>
                    <a:pt x="38864" y="13462"/>
                  </a:lnTo>
                  <a:lnTo>
                    <a:pt x="40190" y="14605"/>
                  </a:lnTo>
                  <a:lnTo>
                    <a:pt x="40424" y="14738"/>
                  </a:lnTo>
                  <a:lnTo>
                    <a:pt x="41412" y="18555"/>
                  </a:lnTo>
                  <a:lnTo>
                    <a:pt x="42236" y="20822"/>
                  </a:lnTo>
                  <a:lnTo>
                    <a:pt x="42634" y="23094"/>
                  </a:lnTo>
                  <a:lnTo>
                    <a:pt x="43943" y="22860"/>
                  </a:lnTo>
                  <a:lnTo>
                    <a:pt x="44258" y="22721"/>
                  </a:lnTo>
                  <a:lnTo>
                    <a:pt x="45537" y="23122"/>
                  </a:lnTo>
                  <a:lnTo>
                    <a:pt x="46969" y="24094"/>
                  </a:lnTo>
                  <a:lnTo>
                    <a:pt x="48422" y="25465"/>
                  </a:lnTo>
                  <a:lnTo>
                    <a:pt x="48634" y="26693"/>
                  </a:lnTo>
                  <a:lnTo>
                    <a:pt x="48636" y="27805"/>
                  </a:lnTo>
                  <a:lnTo>
                    <a:pt x="48410" y="28242"/>
                  </a:lnTo>
                  <a:lnTo>
                    <a:pt x="48058" y="28440"/>
                  </a:lnTo>
                  <a:lnTo>
                    <a:pt x="47784" y="29023"/>
                  </a:lnTo>
                  <a:lnTo>
                    <a:pt x="47892" y="29437"/>
                  </a:lnTo>
                  <a:lnTo>
                    <a:pt x="47867" y="29614"/>
                  </a:lnTo>
                  <a:lnTo>
                    <a:pt x="48064" y="30389"/>
                  </a:lnTo>
                  <a:lnTo>
                    <a:pt x="48234" y="30748"/>
                  </a:lnTo>
                  <a:lnTo>
                    <a:pt x="48551" y="30790"/>
                  </a:lnTo>
                  <a:lnTo>
                    <a:pt x="48886" y="31271"/>
                  </a:lnTo>
                  <a:lnTo>
                    <a:pt x="43749" y="34225"/>
                  </a:lnTo>
                  <a:lnTo>
                    <a:pt x="43952" y="34806"/>
                  </a:lnTo>
                  <a:lnTo>
                    <a:pt x="44093" y="34884"/>
                  </a:lnTo>
                  <a:lnTo>
                    <a:pt x="44105" y="35170"/>
                  </a:lnTo>
                  <a:lnTo>
                    <a:pt x="44004" y="35386"/>
                  </a:lnTo>
                  <a:lnTo>
                    <a:pt x="43544" y="35654"/>
                  </a:lnTo>
                  <a:lnTo>
                    <a:pt x="43351" y="36050"/>
                  </a:lnTo>
                  <a:lnTo>
                    <a:pt x="43500" y="36739"/>
                  </a:lnTo>
                  <a:lnTo>
                    <a:pt x="43863" y="37184"/>
                  </a:lnTo>
                  <a:lnTo>
                    <a:pt x="43960" y="37747"/>
                  </a:lnTo>
                  <a:lnTo>
                    <a:pt x="43904" y="38621"/>
                  </a:lnTo>
                  <a:lnTo>
                    <a:pt x="43738" y="39136"/>
                  </a:lnTo>
                  <a:lnTo>
                    <a:pt x="43529" y="39527"/>
                  </a:lnTo>
                  <a:lnTo>
                    <a:pt x="43558" y="40011"/>
                  </a:lnTo>
                  <a:lnTo>
                    <a:pt x="43699" y="40081"/>
                  </a:lnTo>
                  <a:lnTo>
                    <a:pt x="45010" y="39693"/>
                  </a:lnTo>
                  <a:lnTo>
                    <a:pt x="45116" y="40255"/>
                  </a:lnTo>
                  <a:lnTo>
                    <a:pt x="45087" y="40445"/>
                  </a:lnTo>
                  <a:lnTo>
                    <a:pt x="44780" y="40732"/>
                  </a:lnTo>
                  <a:lnTo>
                    <a:pt x="44053" y="40833"/>
                  </a:lnTo>
                  <a:lnTo>
                    <a:pt x="43674" y="41388"/>
                  </a:lnTo>
                  <a:lnTo>
                    <a:pt x="43639" y="41533"/>
                  </a:lnTo>
                  <a:lnTo>
                    <a:pt x="43726" y="41762"/>
                  </a:lnTo>
                  <a:lnTo>
                    <a:pt x="43910" y="41937"/>
                  </a:lnTo>
                  <a:lnTo>
                    <a:pt x="45273" y="41957"/>
                  </a:lnTo>
                  <a:lnTo>
                    <a:pt x="45211" y="42150"/>
                  </a:lnTo>
                  <a:lnTo>
                    <a:pt x="44801" y="42309"/>
                  </a:lnTo>
                  <a:lnTo>
                    <a:pt x="44408" y="42608"/>
                  </a:lnTo>
                  <a:lnTo>
                    <a:pt x="44279" y="42788"/>
                  </a:lnTo>
                  <a:lnTo>
                    <a:pt x="43622" y="43084"/>
                  </a:lnTo>
                  <a:lnTo>
                    <a:pt x="42893" y="43170"/>
                  </a:lnTo>
                  <a:lnTo>
                    <a:pt x="42502" y="43464"/>
                  </a:lnTo>
                  <a:lnTo>
                    <a:pt x="41741" y="44375"/>
                  </a:lnTo>
                  <a:lnTo>
                    <a:pt x="41524" y="45023"/>
                  </a:lnTo>
                  <a:lnTo>
                    <a:pt x="41493" y="45481"/>
                  </a:lnTo>
                  <a:lnTo>
                    <a:pt x="41719" y="45578"/>
                  </a:lnTo>
                  <a:lnTo>
                    <a:pt x="42116" y="45533"/>
                  </a:lnTo>
                  <a:lnTo>
                    <a:pt x="42597" y="45369"/>
                  </a:lnTo>
                  <a:lnTo>
                    <a:pt x="42984" y="45104"/>
                  </a:lnTo>
                  <a:lnTo>
                    <a:pt x="45155" y="45013"/>
                  </a:lnTo>
                  <a:lnTo>
                    <a:pt x="45327" y="44896"/>
                  </a:lnTo>
                  <a:lnTo>
                    <a:pt x="45443" y="43738"/>
                  </a:lnTo>
                  <a:lnTo>
                    <a:pt x="46351" y="43264"/>
                  </a:lnTo>
                  <a:lnTo>
                    <a:pt x="46674" y="43267"/>
                  </a:lnTo>
                  <a:lnTo>
                    <a:pt x="47068" y="43771"/>
                  </a:lnTo>
                  <a:lnTo>
                    <a:pt x="47411" y="45159"/>
                  </a:lnTo>
                  <a:lnTo>
                    <a:pt x="47173" y="46548"/>
                  </a:lnTo>
                  <a:lnTo>
                    <a:pt x="46871" y="46858"/>
                  </a:lnTo>
                  <a:lnTo>
                    <a:pt x="47320" y="48880"/>
                  </a:lnTo>
                  <a:lnTo>
                    <a:pt x="47451" y="49219"/>
                  </a:lnTo>
                  <a:lnTo>
                    <a:pt x="47588" y="49219"/>
                  </a:lnTo>
                  <a:lnTo>
                    <a:pt x="46792" y="49791"/>
                  </a:lnTo>
                  <a:lnTo>
                    <a:pt x="45491" y="49992"/>
                  </a:lnTo>
                  <a:lnTo>
                    <a:pt x="44625" y="50442"/>
                  </a:lnTo>
                  <a:lnTo>
                    <a:pt x="42585" y="51199"/>
                  </a:lnTo>
                  <a:lnTo>
                    <a:pt x="41942" y="51629"/>
                  </a:lnTo>
                  <a:lnTo>
                    <a:pt x="41808" y="51959"/>
                  </a:lnTo>
                  <a:lnTo>
                    <a:pt x="41677" y="52839"/>
                  </a:lnTo>
                  <a:lnTo>
                    <a:pt x="41536" y="53255"/>
                  </a:lnTo>
                  <a:lnTo>
                    <a:pt x="41350" y="53554"/>
                  </a:lnTo>
                  <a:lnTo>
                    <a:pt x="40983" y="53695"/>
                  </a:lnTo>
                  <a:lnTo>
                    <a:pt x="40645" y="53528"/>
                  </a:lnTo>
                  <a:lnTo>
                    <a:pt x="40227" y="52769"/>
                  </a:lnTo>
                  <a:lnTo>
                    <a:pt x="39208" y="52053"/>
                  </a:lnTo>
                  <a:lnTo>
                    <a:pt x="38168" y="51079"/>
                  </a:lnTo>
                  <a:lnTo>
                    <a:pt x="36935" y="50405"/>
                  </a:lnTo>
                  <a:lnTo>
                    <a:pt x="36407" y="50431"/>
                  </a:lnTo>
                  <a:lnTo>
                    <a:pt x="36073" y="50676"/>
                  </a:lnTo>
                  <a:lnTo>
                    <a:pt x="35934" y="50884"/>
                  </a:lnTo>
                  <a:lnTo>
                    <a:pt x="35806" y="51277"/>
                  </a:lnTo>
                  <a:lnTo>
                    <a:pt x="35862" y="51733"/>
                  </a:lnTo>
                  <a:lnTo>
                    <a:pt x="36239" y="52212"/>
                  </a:lnTo>
                  <a:lnTo>
                    <a:pt x="36537" y="53206"/>
                  </a:lnTo>
                  <a:lnTo>
                    <a:pt x="37024" y="54007"/>
                  </a:lnTo>
                  <a:lnTo>
                    <a:pt x="37277" y="54564"/>
                  </a:lnTo>
                  <a:lnTo>
                    <a:pt x="38095" y="56701"/>
                  </a:lnTo>
                  <a:lnTo>
                    <a:pt x="38168" y="57032"/>
                  </a:lnTo>
                  <a:lnTo>
                    <a:pt x="38106" y="57539"/>
                  </a:lnTo>
                  <a:lnTo>
                    <a:pt x="38000" y="57789"/>
                  </a:lnTo>
                  <a:lnTo>
                    <a:pt x="37682" y="58107"/>
                  </a:lnTo>
                  <a:lnTo>
                    <a:pt x="36929" y="58317"/>
                  </a:lnTo>
                  <a:lnTo>
                    <a:pt x="36604" y="58460"/>
                  </a:lnTo>
                  <a:lnTo>
                    <a:pt x="35796" y="59311"/>
                  </a:lnTo>
                  <a:lnTo>
                    <a:pt x="35499" y="59530"/>
                  </a:lnTo>
                  <a:lnTo>
                    <a:pt x="35211" y="59553"/>
                  </a:lnTo>
                  <a:lnTo>
                    <a:pt x="34872" y="59439"/>
                  </a:lnTo>
                  <a:lnTo>
                    <a:pt x="34520" y="59082"/>
                  </a:lnTo>
                  <a:lnTo>
                    <a:pt x="33954" y="58013"/>
                  </a:lnTo>
                  <a:lnTo>
                    <a:pt x="33113" y="57078"/>
                  </a:lnTo>
                  <a:lnTo>
                    <a:pt x="32860" y="56240"/>
                  </a:lnTo>
                  <a:lnTo>
                    <a:pt x="32475" y="55512"/>
                  </a:lnTo>
                  <a:lnTo>
                    <a:pt x="32249" y="55288"/>
                  </a:lnTo>
                  <a:lnTo>
                    <a:pt x="31665" y="55178"/>
                  </a:lnTo>
                  <a:lnTo>
                    <a:pt x="31265" y="55329"/>
                  </a:lnTo>
                  <a:lnTo>
                    <a:pt x="30911" y="55647"/>
                  </a:lnTo>
                  <a:lnTo>
                    <a:pt x="30641" y="56282"/>
                  </a:lnTo>
                  <a:lnTo>
                    <a:pt x="30049" y="58166"/>
                  </a:lnTo>
                  <a:lnTo>
                    <a:pt x="29073" y="59251"/>
                  </a:lnTo>
                  <a:lnTo>
                    <a:pt x="28427" y="59949"/>
                  </a:lnTo>
                  <a:lnTo>
                    <a:pt x="27959" y="60238"/>
                  </a:lnTo>
                  <a:lnTo>
                    <a:pt x="27613" y="60365"/>
                  </a:lnTo>
                  <a:lnTo>
                    <a:pt x="27308" y="60404"/>
                  </a:lnTo>
                  <a:lnTo>
                    <a:pt x="26529" y="60347"/>
                  </a:lnTo>
                  <a:lnTo>
                    <a:pt x="26115" y="60201"/>
                  </a:lnTo>
                  <a:lnTo>
                    <a:pt x="25620" y="59920"/>
                  </a:lnTo>
                  <a:lnTo>
                    <a:pt x="25104" y="59379"/>
                  </a:lnTo>
                  <a:lnTo>
                    <a:pt x="24688" y="58723"/>
                  </a:lnTo>
                  <a:lnTo>
                    <a:pt x="24429" y="58429"/>
                  </a:lnTo>
                  <a:lnTo>
                    <a:pt x="24155" y="58236"/>
                  </a:lnTo>
                  <a:lnTo>
                    <a:pt x="23906" y="58226"/>
                  </a:lnTo>
                  <a:lnTo>
                    <a:pt x="23527" y="58502"/>
                  </a:lnTo>
                  <a:lnTo>
                    <a:pt x="22902" y="59400"/>
                  </a:lnTo>
                  <a:lnTo>
                    <a:pt x="22759" y="59715"/>
                  </a:lnTo>
                  <a:lnTo>
                    <a:pt x="22680" y="5997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9" name="pg500">
              <a:extLst>
                <a:ext uri="{FF2B5EF4-FFF2-40B4-BE49-F238E27FC236}">
                  <a16:creationId xmlns:a16="http://schemas.microsoft.com/office/drawing/2014/main" id="{C881B988-9E2D-7941-ACCF-70A9B6D9EC6B}"/>
                </a:ext>
              </a:extLst>
            </p:cNvPr>
            <p:cNvSpPr/>
            <p:nvPr/>
          </p:nvSpPr>
          <p:spPr>
            <a:xfrm>
              <a:off x="5967085" y="3245762"/>
              <a:ext cx="43215" cy="46305"/>
            </a:xfrm>
            <a:custGeom>
              <a:avLst/>
              <a:gdLst/>
              <a:ahLst/>
              <a:cxnLst/>
              <a:rect l="0" t="0" r="0" b="0"/>
              <a:pathLst>
                <a:path w="43215" h="46305">
                  <a:moveTo>
                    <a:pt x="25422" y="3516"/>
                  </a:moveTo>
                  <a:lnTo>
                    <a:pt x="26721" y="3494"/>
                  </a:lnTo>
                  <a:lnTo>
                    <a:pt x="27009" y="3406"/>
                  </a:lnTo>
                  <a:lnTo>
                    <a:pt x="27356" y="3681"/>
                  </a:lnTo>
                  <a:lnTo>
                    <a:pt x="28140" y="3806"/>
                  </a:lnTo>
                  <a:lnTo>
                    <a:pt x="29480" y="3439"/>
                  </a:lnTo>
                  <a:lnTo>
                    <a:pt x="29629" y="3467"/>
                  </a:lnTo>
                  <a:lnTo>
                    <a:pt x="29806" y="3791"/>
                  </a:lnTo>
                  <a:lnTo>
                    <a:pt x="30239" y="4323"/>
                  </a:lnTo>
                  <a:lnTo>
                    <a:pt x="30968" y="4817"/>
                  </a:lnTo>
                  <a:lnTo>
                    <a:pt x="32488" y="4892"/>
                  </a:lnTo>
                  <a:lnTo>
                    <a:pt x="32631" y="4717"/>
                  </a:lnTo>
                  <a:lnTo>
                    <a:pt x="32932" y="4561"/>
                  </a:lnTo>
                  <a:lnTo>
                    <a:pt x="33395" y="4654"/>
                  </a:lnTo>
                  <a:lnTo>
                    <a:pt x="34143" y="5086"/>
                  </a:lnTo>
                  <a:lnTo>
                    <a:pt x="34711" y="5674"/>
                  </a:lnTo>
                  <a:lnTo>
                    <a:pt x="34734" y="5875"/>
                  </a:lnTo>
                  <a:lnTo>
                    <a:pt x="34933" y="6109"/>
                  </a:lnTo>
                  <a:lnTo>
                    <a:pt x="35415" y="6422"/>
                  </a:lnTo>
                  <a:lnTo>
                    <a:pt x="38609" y="5491"/>
                  </a:lnTo>
                  <a:lnTo>
                    <a:pt x="39225" y="5739"/>
                  </a:lnTo>
                  <a:lnTo>
                    <a:pt x="40127" y="7463"/>
                  </a:lnTo>
                  <a:lnTo>
                    <a:pt x="40916" y="8684"/>
                  </a:lnTo>
                  <a:lnTo>
                    <a:pt x="41265" y="9353"/>
                  </a:lnTo>
                  <a:lnTo>
                    <a:pt x="41435" y="9948"/>
                  </a:lnTo>
                  <a:lnTo>
                    <a:pt x="41597" y="10272"/>
                  </a:lnTo>
                  <a:lnTo>
                    <a:pt x="42537" y="11168"/>
                  </a:lnTo>
                  <a:lnTo>
                    <a:pt x="42561" y="13074"/>
                  </a:lnTo>
                  <a:lnTo>
                    <a:pt x="42781" y="16325"/>
                  </a:lnTo>
                  <a:lnTo>
                    <a:pt x="42530" y="16592"/>
                  </a:lnTo>
                  <a:lnTo>
                    <a:pt x="41999" y="17894"/>
                  </a:lnTo>
                  <a:lnTo>
                    <a:pt x="42425" y="18750"/>
                  </a:lnTo>
                  <a:lnTo>
                    <a:pt x="42982" y="19204"/>
                  </a:lnTo>
                  <a:lnTo>
                    <a:pt x="43215" y="22887"/>
                  </a:lnTo>
                  <a:lnTo>
                    <a:pt x="42766" y="23294"/>
                  </a:lnTo>
                  <a:lnTo>
                    <a:pt x="42544" y="23339"/>
                  </a:lnTo>
                  <a:lnTo>
                    <a:pt x="42116" y="23789"/>
                  </a:lnTo>
                  <a:lnTo>
                    <a:pt x="40727" y="26950"/>
                  </a:lnTo>
                  <a:lnTo>
                    <a:pt x="39934" y="28033"/>
                  </a:lnTo>
                  <a:lnTo>
                    <a:pt x="39160" y="28892"/>
                  </a:lnTo>
                  <a:lnTo>
                    <a:pt x="39479" y="29737"/>
                  </a:lnTo>
                  <a:lnTo>
                    <a:pt x="39261" y="30366"/>
                  </a:lnTo>
                  <a:lnTo>
                    <a:pt x="39069" y="30366"/>
                  </a:lnTo>
                  <a:lnTo>
                    <a:pt x="38806" y="30626"/>
                  </a:lnTo>
                  <a:lnTo>
                    <a:pt x="38997" y="31278"/>
                  </a:lnTo>
                  <a:lnTo>
                    <a:pt x="39271" y="31479"/>
                  </a:lnTo>
                  <a:lnTo>
                    <a:pt x="39880" y="30902"/>
                  </a:lnTo>
                  <a:lnTo>
                    <a:pt x="40150" y="30348"/>
                  </a:lnTo>
                  <a:lnTo>
                    <a:pt x="40297" y="30288"/>
                  </a:lnTo>
                  <a:lnTo>
                    <a:pt x="40672" y="30393"/>
                  </a:lnTo>
                  <a:lnTo>
                    <a:pt x="41218" y="30289"/>
                  </a:lnTo>
                  <a:lnTo>
                    <a:pt x="41277" y="30019"/>
                  </a:lnTo>
                  <a:lnTo>
                    <a:pt x="41575" y="29718"/>
                  </a:lnTo>
                  <a:lnTo>
                    <a:pt x="41721" y="29685"/>
                  </a:lnTo>
                  <a:lnTo>
                    <a:pt x="41947" y="29807"/>
                  </a:lnTo>
                  <a:lnTo>
                    <a:pt x="41969" y="30008"/>
                  </a:lnTo>
                  <a:lnTo>
                    <a:pt x="41831" y="30325"/>
                  </a:lnTo>
                  <a:lnTo>
                    <a:pt x="41609" y="30355"/>
                  </a:lnTo>
                  <a:lnTo>
                    <a:pt x="41455" y="30554"/>
                  </a:lnTo>
                  <a:lnTo>
                    <a:pt x="41335" y="30794"/>
                  </a:lnTo>
                  <a:lnTo>
                    <a:pt x="41391" y="31070"/>
                  </a:lnTo>
                  <a:lnTo>
                    <a:pt x="38596" y="32443"/>
                  </a:lnTo>
                  <a:lnTo>
                    <a:pt x="37582" y="31943"/>
                  </a:lnTo>
                  <a:lnTo>
                    <a:pt x="37022" y="33212"/>
                  </a:lnTo>
                  <a:lnTo>
                    <a:pt x="33586" y="34892"/>
                  </a:lnTo>
                  <a:lnTo>
                    <a:pt x="34271" y="36345"/>
                  </a:lnTo>
                  <a:lnTo>
                    <a:pt x="34466" y="36457"/>
                  </a:lnTo>
                  <a:lnTo>
                    <a:pt x="36157" y="39200"/>
                  </a:lnTo>
                  <a:lnTo>
                    <a:pt x="35257" y="39963"/>
                  </a:lnTo>
                  <a:lnTo>
                    <a:pt x="33884" y="39851"/>
                  </a:lnTo>
                  <a:lnTo>
                    <a:pt x="33378" y="40592"/>
                  </a:lnTo>
                  <a:lnTo>
                    <a:pt x="33265" y="41856"/>
                  </a:lnTo>
                  <a:lnTo>
                    <a:pt x="33319" y="42540"/>
                  </a:lnTo>
                  <a:lnTo>
                    <a:pt x="33031" y="43076"/>
                  </a:lnTo>
                  <a:lnTo>
                    <a:pt x="32567" y="43251"/>
                  </a:lnTo>
                  <a:lnTo>
                    <a:pt x="31855" y="42616"/>
                  </a:lnTo>
                  <a:lnTo>
                    <a:pt x="30614" y="41937"/>
                  </a:lnTo>
                  <a:lnTo>
                    <a:pt x="30015" y="41822"/>
                  </a:lnTo>
                  <a:lnTo>
                    <a:pt x="29205" y="42069"/>
                  </a:lnTo>
                  <a:lnTo>
                    <a:pt x="29520" y="43274"/>
                  </a:lnTo>
                  <a:lnTo>
                    <a:pt x="28625" y="43524"/>
                  </a:lnTo>
                  <a:lnTo>
                    <a:pt x="27204" y="43597"/>
                  </a:lnTo>
                  <a:lnTo>
                    <a:pt x="27119" y="43727"/>
                  </a:lnTo>
                  <a:lnTo>
                    <a:pt x="26847" y="43805"/>
                  </a:lnTo>
                  <a:lnTo>
                    <a:pt x="26448" y="43855"/>
                  </a:lnTo>
                  <a:lnTo>
                    <a:pt x="26261" y="43777"/>
                  </a:lnTo>
                  <a:lnTo>
                    <a:pt x="26114" y="43027"/>
                  </a:lnTo>
                  <a:lnTo>
                    <a:pt x="26122" y="42738"/>
                  </a:lnTo>
                  <a:lnTo>
                    <a:pt x="26410" y="41905"/>
                  </a:lnTo>
                  <a:lnTo>
                    <a:pt x="26243" y="41525"/>
                  </a:lnTo>
                  <a:lnTo>
                    <a:pt x="26139" y="41268"/>
                  </a:lnTo>
                  <a:lnTo>
                    <a:pt x="26045" y="39928"/>
                  </a:lnTo>
                  <a:lnTo>
                    <a:pt x="26138" y="38552"/>
                  </a:lnTo>
                  <a:lnTo>
                    <a:pt x="25980" y="39800"/>
                  </a:lnTo>
                  <a:lnTo>
                    <a:pt x="26075" y="41291"/>
                  </a:lnTo>
                  <a:lnTo>
                    <a:pt x="26301" y="41809"/>
                  </a:lnTo>
                  <a:lnTo>
                    <a:pt x="26124" y="42483"/>
                  </a:lnTo>
                  <a:lnTo>
                    <a:pt x="25636" y="42415"/>
                  </a:lnTo>
                  <a:lnTo>
                    <a:pt x="25062" y="42548"/>
                  </a:lnTo>
                  <a:lnTo>
                    <a:pt x="25055" y="42764"/>
                  </a:lnTo>
                  <a:lnTo>
                    <a:pt x="25323" y="42811"/>
                  </a:lnTo>
                  <a:lnTo>
                    <a:pt x="25265" y="43126"/>
                  </a:lnTo>
                  <a:lnTo>
                    <a:pt x="24806" y="43562"/>
                  </a:lnTo>
                  <a:lnTo>
                    <a:pt x="24618" y="43610"/>
                  </a:lnTo>
                  <a:lnTo>
                    <a:pt x="24337" y="43966"/>
                  </a:lnTo>
                  <a:lnTo>
                    <a:pt x="24494" y="44107"/>
                  </a:lnTo>
                  <a:lnTo>
                    <a:pt x="24479" y="44371"/>
                  </a:lnTo>
                  <a:lnTo>
                    <a:pt x="24070" y="44449"/>
                  </a:lnTo>
                  <a:lnTo>
                    <a:pt x="24096" y="44751"/>
                  </a:lnTo>
                  <a:lnTo>
                    <a:pt x="23968" y="44891"/>
                  </a:lnTo>
                  <a:lnTo>
                    <a:pt x="23762" y="44977"/>
                  </a:lnTo>
                  <a:lnTo>
                    <a:pt x="23507" y="45111"/>
                  </a:lnTo>
                  <a:lnTo>
                    <a:pt x="23282" y="45666"/>
                  </a:lnTo>
                  <a:lnTo>
                    <a:pt x="22776" y="45747"/>
                  </a:lnTo>
                  <a:lnTo>
                    <a:pt x="22292" y="45718"/>
                  </a:lnTo>
                  <a:lnTo>
                    <a:pt x="21290" y="45908"/>
                  </a:lnTo>
                  <a:lnTo>
                    <a:pt x="21280" y="46305"/>
                  </a:lnTo>
                  <a:lnTo>
                    <a:pt x="20643" y="46282"/>
                  </a:lnTo>
                  <a:lnTo>
                    <a:pt x="19852" y="45947"/>
                  </a:lnTo>
                  <a:lnTo>
                    <a:pt x="19460" y="45695"/>
                  </a:lnTo>
                  <a:lnTo>
                    <a:pt x="19238" y="45506"/>
                  </a:lnTo>
                  <a:lnTo>
                    <a:pt x="19119" y="45293"/>
                  </a:lnTo>
                  <a:lnTo>
                    <a:pt x="14042" y="43649"/>
                  </a:lnTo>
                  <a:lnTo>
                    <a:pt x="12896" y="42111"/>
                  </a:lnTo>
                  <a:lnTo>
                    <a:pt x="12275" y="41896"/>
                  </a:lnTo>
                  <a:lnTo>
                    <a:pt x="12221" y="41723"/>
                  </a:lnTo>
                  <a:lnTo>
                    <a:pt x="10133" y="38744"/>
                  </a:lnTo>
                  <a:lnTo>
                    <a:pt x="9983" y="38197"/>
                  </a:lnTo>
                  <a:lnTo>
                    <a:pt x="9443" y="37937"/>
                  </a:lnTo>
                  <a:lnTo>
                    <a:pt x="6493" y="37606"/>
                  </a:lnTo>
                  <a:lnTo>
                    <a:pt x="6731" y="37455"/>
                  </a:lnTo>
                  <a:lnTo>
                    <a:pt x="6985" y="37065"/>
                  </a:lnTo>
                  <a:lnTo>
                    <a:pt x="7754" y="35938"/>
                  </a:lnTo>
                  <a:lnTo>
                    <a:pt x="7707" y="35771"/>
                  </a:lnTo>
                  <a:lnTo>
                    <a:pt x="4481" y="34054"/>
                  </a:lnTo>
                  <a:lnTo>
                    <a:pt x="3133" y="33558"/>
                  </a:lnTo>
                  <a:lnTo>
                    <a:pt x="2323" y="33353"/>
                  </a:lnTo>
                  <a:lnTo>
                    <a:pt x="1542" y="33331"/>
                  </a:lnTo>
                  <a:lnTo>
                    <a:pt x="930" y="33067"/>
                  </a:lnTo>
                  <a:lnTo>
                    <a:pt x="671" y="32877"/>
                  </a:lnTo>
                  <a:lnTo>
                    <a:pt x="270" y="32155"/>
                  </a:lnTo>
                  <a:lnTo>
                    <a:pt x="75" y="31950"/>
                  </a:lnTo>
                  <a:lnTo>
                    <a:pt x="0" y="30796"/>
                  </a:lnTo>
                  <a:lnTo>
                    <a:pt x="105" y="29977"/>
                  </a:lnTo>
                  <a:lnTo>
                    <a:pt x="1385" y="30349"/>
                  </a:lnTo>
                  <a:lnTo>
                    <a:pt x="1565" y="30349"/>
                  </a:lnTo>
                  <a:lnTo>
                    <a:pt x="2594" y="29996"/>
                  </a:lnTo>
                  <a:lnTo>
                    <a:pt x="2996" y="28957"/>
                  </a:lnTo>
                  <a:lnTo>
                    <a:pt x="3202" y="27945"/>
                  </a:lnTo>
                  <a:lnTo>
                    <a:pt x="3661" y="27625"/>
                  </a:lnTo>
                  <a:lnTo>
                    <a:pt x="4134" y="27458"/>
                  </a:lnTo>
                  <a:lnTo>
                    <a:pt x="5185" y="27358"/>
                  </a:lnTo>
                  <a:lnTo>
                    <a:pt x="5490" y="26531"/>
                  </a:lnTo>
                  <a:lnTo>
                    <a:pt x="5693" y="25705"/>
                  </a:lnTo>
                  <a:lnTo>
                    <a:pt x="5993" y="25571"/>
                  </a:lnTo>
                  <a:lnTo>
                    <a:pt x="6504" y="25579"/>
                  </a:lnTo>
                  <a:lnTo>
                    <a:pt x="6737" y="25702"/>
                  </a:lnTo>
                  <a:lnTo>
                    <a:pt x="7300" y="25583"/>
                  </a:lnTo>
                  <a:lnTo>
                    <a:pt x="7541" y="24939"/>
                  </a:lnTo>
                  <a:lnTo>
                    <a:pt x="7763" y="24720"/>
                  </a:lnTo>
                  <a:lnTo>
                    <a:pt x="8243" y="24791"/>
                  </a:lnTo>
                  <a:lnTo>
                    <a:pt x="8436" y="24922"/>
                  </a:lnTo>
                  <a:lnTo>
                    <a:pt x="8508" y="24183"/>
                  </a:lnTo>
                  <a:lnTo>
                    <a:pt x="8779" y="16763"/>
                  </a:lnTo>
                  <a:lnTo>
                    <a:pt x="9542" y="16834"/>
                  </a:lnTo>
                  <a:lnTo>
                    <a:pt x="10297" y="15624"/>
                  </a:lnTo>
                  <a:lnTo>
                    <a:pt x="10996" y="15888"/>
                  </a:lnTo>
                  <a:lnTo>
                    <a:pt x="12534" y="15753"/>
                  </a:lnTo>
                  <a:lnTo>
                    <a:pt x="12722" y="15634"/>
                  </a:lnTo>
                  <a:lnTo>
                    <a:pt x="13225" y="15061"/>
                  </a:lnTo>
                  <a:lnTo>
                    <a:pt x="13176" y="14886"/>
                  </a:lnTo>
                  <a:lnTo>
                    <a:pt x="13248" y="14610"/>
                  </a:lnTo>
                  <a:lnTo>
                    <a:pt x="14063" y="13922"/>
                  </a:lnTo>
                  <a:lnTo>
                    <a:pt x="14969" y="13698"/>
                  </a:lnTo>
                  <a:lnTo>
                    <a:pt x="15514" y="13702"/>
                  </a:lnTo>
                  <a:lnTo>
                    <a:pt x="15894" y="13367"/>
                  </a:lnTo>
                  <a:lnTo>
                    <a:pt x="16044" y="13006"/>
                  </a:lnTo>
                  <a:lnTo>
                    <a:pt x="15890" y="12630"/>
                  </a:lnTo>
                  <a:lnTo>
                    <a:pt x="15898" y="12321"/>
                  </a:lnTo>
                  <a:lnTo>
                    <a:pt x="16022" y="11685"/>
                  </a:lnTo>
                  <a:lnTo>
                    <a:pt x="16198" y="11390"/>
                  </a:lnTo>
                  <a:lnTo>
                    <a:pt x="16206" y="10892"/>
                  </a:lnTo>
                  <a:lnTo>
                    <a:pt x="16127" y="10709"/>
                  </a:lnTo>
                  <a:lnTo>
                    <a:pt x="15657" y="10389"/>
                  </a:lnTo>
                  <a:lnTo>
                    <a:pt x="15356" y="10274"/>
                  </a:lnTo>
                  <a:lnTo>
                    <a:pt x="15138" y="9887"/>
                  </a:lnTo>
                  <a:lnTo>
                    <a:pt x="15217" y="9511"/>
                  </a:lnTo>
                  <a:lnTo>
                    <a:pt x="15360" y="9276"/>
                  </a:lnTo>
                  <a:lnTo>
                    <a:pt x="14198" y="8767"/>
                  </a:lnTo>
                  <a:lnTo>
                    <a:pt x="13637" y="8436"/>
                  </a:lnTo>
                  <a:lnTo>
                    <a:pt x="13078" y="9395"/>
                  </a:lnTo>
                  <a:lnTo>
                    <a:pt x="13005" y="8990"/>
                  </a:lnTo>
                  <a:lnTo>
                    <a:pt x="13189" y="7866"/>
                  </a:lnTo>
                  <a:lnTo>
                    <a:pt x="13438" y="7747"/>
                  </a:lnTo>
                  <a:lnTo>
                    <a:pt x="13450" y="7379"/>
                  </a:lnTo>
                  <a:lnTo>
                    <a:pt x="9202" y="6935"/>
                  </a:lnTo>
                  <a:lnTo>
                    <a:pt x="8937" y="6908"/>
                  </a:lnTo>
                  <a:lnTo>
                    <a:pt x="20759" y="524"/>
                  </a:lnTo>
                  <a:lnTo>
                    <a:pt x="20871" y="725"/>
                  </a:lnTo>
                  <a:lnTo>
                    <a:pt x="21095" y="594"/>
                  </a:lnTo>
                  <a:lnTo>
                    <a:pt x="21256" y="193"/>
                  </a:lnTo>
                  <a:lnTo>
                    <a:pt x="21696" y="0"/>
                  </a:lnTo>
                  <a:lnTo>
                    <a:pt x="22084" y="387"/>
                  </a:lnTo>
                  <a:lnTo>
                    <a:pt x="22461" y="546"/>
                  </a:lnTo>
                  <a:lnTo>
                    <a:pt x="23375" y="617"/>
                  </a:lnTo>
                  <a:lnTo>
                    <a:pt x="24196" y="767"/>
                  </a:lnTo>
                  <a:lnTo>
                    <a:pt x="24894" y="986"/>
                  </a:lnTo>
                  <a:lnTo>
                    <a:pt x="25214" y="1161"/>
                  </a:lnTo>
                  <a:lnTo>
                    <a:pt x="25662" y="1689"/>
                  </a:lnTo>
                  <a:lnTo>
                    <a:pt x="25757" y="1946"/>
                  </a:lnTo>
                  <a:lnTo>
                    <a:pt x="25787" y="2355"/>
                  </a:lnTo>
                  <a:lnTo>
                    <a:pt x="25652" y="3048"/>
                  </a:lnTo>
                  <a:lnTo>
                    <a:pt x="25535" y="3286"/>
                  </a:lnTo>
                  <a:lnTo>
                    <a:pt x="25152" y="3409"/>
                  </a:lnTo>
                  <a:lnTo>
                    <a:pt x="23832" y="3416"/>
                  </a:lnTo>
                  <a:lnTo>
                    <a:pt x="23674" y="3651"/>
                  </a:lnTo>
                  <a:lnTo>
                    <a:pt x="23538" y="4246"/>
                  </a:lnTo>
                  <a:lnTo>
                    <a:pt x="23857" y="347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0" name="pg501">
              <a:extLst>
                <a:ext uri="{FF2B5EF4-FFF2-40B4-BE49-F238E27FC236}">
                  <a16:creationId xmlns:a16="http://schemas.microsoft.com/office/drawing/2014/main" id="{53058ED6-DC75-0149-BFA5-A041D071B24B}"/>
                </a:ext>
              </a:extLst>
            </p:cNvPr>
            <p:cNvSpPr/>
            <p:nvPr/>
          </p:nvSpPr>
          <p:spPr>
            <a:xfrm>
              <a:off x="6056816" y="3415298"/>
              <a:ext cx="68173" cy="121245"/>
            </a:xfrm>
            <a:custGeom>
              <a:avLst/>
              <a:gdLst/>
              <a:ahLst/>
              <a:cxnLst/>
              <a:rect l="0" t="0" r="0" b="0"/>
              <a:pathLst>
                <a:path w="68173" h="121245">
                  <a:moveTo>
                    <a:pt x="55721" y="13943"/>
                  </a:moveTo>
                  <a:lnTo>
                    <a:pt x="55683" y="14278"/>
                  </a:lnTo>
                  <a:lnTo>
                    <a:pt x="56064" y="21405"/>
                  </a:lnTo>
                  <a:lnTo>
                    <a:pt x="55964" y="21733"/>
                  </a:lnTo>
                  <a:lnTo>
                    <a:pt x="55753" y="22034"/>
                  </a:lnTo>
                  <a:lnTo>
                    <a:pt x="55605" y="22079"/>
                  </a:lnTo>
                  <a:lnTo>
                    <a:pt x="55453" y="21922"/>
                  </a:lnTo>
                  <a:lnTo>
                    <a:pt x="55294" y="21937"/>
                  </a:lnTo>
                  <a:lnTo>
                    <a:pt x="54842" y="22712"/>
                  </a:lnTo>
                  <a:lnTo>
                    <a:pt x="54343" y="24527"/>
                  </a:lnTo>
                  <a:lnTo>
                    <a:pt x="54354" y="24706"/>
                  </a:lnTo>
                  <a:lnTo>
                    <a:pt x="53321" y="25726"/>
                  </a:lnTo>
                  <a:lnTo>
                    <a:pt x="52884" y="25778"/>
                  </a:lnTo>
                  <a:lnTo>
                    <a:pt x="52426" y="26132"/>
                  </a:lnTo>
                  <a:lnTo>
                    <a:pt x="52392" y="26285"/>
                  </a:lnTo>
                  <a:lnTo>
                    <a:pt x="52500" y="26601"/>
                  </a:lnTo>
                  <a:lnTo>
                    <a:pt x="52382" y="27085"/>
                  </a:lnTo>
                  <a:lnTo>
                    <a:pt x="53896" y="28401"/>
                  </a:lnTo>
                  <a:lnTo>
                    <a:pt x="55039" y="29651"/>
                  </a:lnTo>
                  <a:lnTo>
                    <a:pt x="55843" y="30969"/>
                  </a:lnTo>
                  <a:lnTo>
                    <a:pt x="55954" y="31326"/>
                  </a:lnTo>
                  <a:lnTo>
                    <a:pt x="55940" y="31551"/>
                  </a:lnTo>
                  <a:lnTo>
                    <a:pt x="56105" y="31640"/>
                  </a:lnTo>
                  <a:lnTo>
                    <a:pt x="56361" y="32165"/>
                  </a:lnTo>
                  <a:lnTo>
                    <a:pt x="56767" y="33299"/>
                  </a:lnTo>
                  <a:lnTo>
                    <a:pt x="56942" y="34012"/>
                  </a:lnTo>
                  <a:lnTo>
                    <a:pt x="56811" y="34189"/>
                  </a:lnTo>
                  <a:lnTo>
                    <a:pt x="56709" y="34565"/>
                  </a:lnTo>
                  <a:lnTo>
                    <a:pt x="56778" y="34874"/>
                  </a:lnTo>
                  <a:lnTo>
                    <a:pt x="57107" y="35456"/>
                  </a:lnTo>
                  <a:lnTo>
                    <a:pt x="58035" y="36466"/>
                  </a:lnTo>
                  <a:lnTo>
                    <a:pt x="58780" y="36763"/>
                  </a:lnTo>
                  <a:lnTo>
                    <a:pt x="59307" y="36360"/>
                  </a:lnTo>
                  <a:lnTo>
                    <a:pt x="59544" y="36339"/>
                  </a:lnTo>
                  <a:lnTo>
                    <a:pt x="60390" y="36477"/>
                  </a:lnTo>
                  <a:lnTo>
                    <a:pt x="60795" y="36661"/>
                  </a:lnTo>
                  <a:lnTo>
                    <a:pt x="61572" y="36375"/>
                  </a:lnTo>
                  <a:lnTo>
                    <a:pt x="61543" y="36150"/>
                  </a:lnTo>
                  <a:lnTo>
                    <a:pt x="61917" y="35811"/>
                  </a:lnTo>
                  <a:lnTo>
                    <a:pt x="63131" y="35268"/>
                  </a:lnTo>
                  <a:lnTo>
                    <a:pt x="63770" y="36078"/>
                  </a:lnTo>
                  <a:lnTo>
                    <a:pt x="63646" y="36321"/>
                  </a:lnTo>
                  <a:lnTo>
                    <a:pt x="63425" y="36426"/>
                  </a:lnTo>
                  <a:lnTo>
                    <a:pt x="63393" y="36712"/>
                  </a:lnTo>
                  <a:lnTo>
                    <a:pt x="63541" y="36893"/>
                  </a:lnTo>
                  <a:lnTo>
                    <a:pt x="64471" y="37192"/>
                  </a:lnTo>
                  <a:lnTo>
                    <a:pt x="64838" y="37048"/>
                  </a:lnTo>
                  <a:lnTo>
                    <a:pt x="65130" y="37207"/>
                  </a:lnTo>
                  <a:lnTo>
                    <a:pt x="65634" y="37712"/>
                  </a:lnTo>
                  <a:lnTo>
                    <a:pt x="65574" y="38246"/>
                  </a:lnTo>
                  <a:lnTo>
                    <a:pt x="65664" y="38468"/>
                  </a:lnTo>
                  <a:lnTo>
                    <a:pt x="65510" y="38866"/>
                  </a:lnTo>
                  <a:lnTo>
                    <a:pt x="65679" y="39332"/>
                  </a:lnTo>
                  <a:lnTo>
                    <a:pt x="65858" y="39474"/>
                  </a:lnTo>
                  <a:lnTo>
                    <a:pt x="66074" y="39521"/>
                  </a:lnTo>
                  <a:lnTo>
                    <a:pt x="66325" y="39447"/>
                  </a:lnTo>
                  <a:lnTo>
                    <a:pt x="66625" y="38993"/>
                  </a:lnTo>
                  <a:lnTo>
                    <a:pt x="66880" y="38866"/>
                  </a:lnTo>
                  <a:lnTo>
                    <a:pt x="67268" y="38985"/>
                  </a:lnTo>
                  <a:lnTo>
                    <a:pt x="67272" y="39473"/>
                  </a:lnTo>
                  <a:lnTo>
                    <a:pt x="67531" y="39487"/>
                  </a:lnTo>
                  <a:lnTo>
                    <a:pt x="67878" y="38951"/>
                  </a:lnTo>
                  <a:lnTo>
                    <a:pt x="67962" y="38703"/>
                  </a:lnTo>
                  <a:lnTo>
                    <a:pt x="68173" y="38723"/>
                  </a:lnTo>
                  <a:lnTo>
                    <a:pt x="68108" y="39532"/>
                  </a:lnTo>
                  <a:lnTo>
                    <a:pt x="67794" y="40042"/>
                  </a:lnTo>
                  <a:lnTo>
                    <a:pt x="67620" y="41110"/>
                  </a:lnTo>
                  <a:lnTo>
                    <a:pt x="66948" y="42239"/>
                  </a:lnTo>
                  <a:lnTo>
                    <a:pt x="66530" y="42216"/>
                  </a:lnTo>
                  <a:lnTo>
                    <a:pt x="66213" y="42290"/>
                  </a:lnTo>
                  <a:lnTo>
                    <a:pt x="65747" y="42510"/>
                  </a:lnTo>
                  <a:lnTo>
                    <a:pt x="65414" y="42786"/>
                  </a:lnTo>
                  <a:lnTo>
                    <a:pt x="65078" y="42912"/>
                  </a:lnTo>
                  <a:lnTo>
                    <a:pt x="64342" y="42618"/>
                  </a:lnTo>
                  <a:lnTo>
                    <a:pt x="64209" y="42428"/>
                  </a:lnTo>
                  <a:lnTo>
                    <a:pt x="64190" y="42290"/>
                  </a:lnTo>
                  <a:lnTo>
                    <a:pt x="64489" y="42142"/>
                  </a:lnTo>
                  <a:lnTo>
                    <a:pt x="64507" y="42008"/>
                  </a:lnTo>
                  <a:lnTo>
                    <a:pt x="64438" y="41822"/>
                  </a:lnTo>
                  <a:lnTo>
                    <a:pt x="64170" y="41596"/>
                  </a:lnTo>
                  <a:lnTo>
                    <a:pt x="63742" y="42080"/>
                  </a:lnTo>
                  <a:lnTo>
                    <a:pt x="63347" y="41981"/>
                  </a:lnTo>
                  <a:lnTo>
                    <a:pt x="63127" y="42041"/>
                  </a:lnTo>
                  <a:lnTo>
                    <a:pt x="62868" y="42436"/>
                  </a:lnTo>
                  <a:lnTo>
                    <a:pt x="63101" y="43193"/>
                  </a:lnTo>
                  <a:lnTo>
                    <a:pt x="63326" y="44595"/>
                  </a:lnTo>
                  <a:lnTo>
                    <a:pt x="63740" y="44611"/>
                  </a:lnTo>
                  <a:lnTo>
                    <a:pt x="64162" y="44367"/>
                  </a:lnTo>
                  <a:lnTo>
                    <a:pt x="64393" y="44457"/>
                  </a:lnTo>
                  <a:lnTo>
                    <a:pt x="64999" y="45159"/>
                  </a:lnTo>
                  <a:lnTo>
                    <a:pt x="65059" y="45700"/>
                  </a:lnTo>
                  <a:lnTo>
                    <a:pt x="64683" y="45942"/>
                  </a:lnTo>
                  <a:lnTo>
                    <a:pt x="64529" y="46174"/>
                  </a:lnTo>
                  <a:lnTo>
                    <a:pt x="64449" y="46719"/>
                  </a:lnTo>
                  <a:lnTo>
                    <a:pt x="64218" y="47065"/>
                  </a:lnTo>
                  <a:lnTo>
                    <a:pt x="63471" y="47492"/>
                  </a:lnTo>
                  <a:lnTo>
                    <a:pt x="62509" y="47493"/>
                  </a:lnTo>
                  <a:lnTo>
                    <a:pt x="61408" y="48439"/>
                  </a:lnTo>
                  <a:lnTo>
                    <a:pt x="61154" y="48919"/>
                  </a:lnTo>
                  <a:lnTo>
                    <a:pt x="60639" y="49223"/>
                  </a:lnTo>
                  <a:lnTo>
                    <a:pt x="59125" y="48637"/>
                  </a:lnTo>
                  <a:lnTo>
                    <a:pt x="58730" y="48575"/>
                  </a:lnTo>
                  <a:lnTo>
                    <a:pt x="58434" y="48691"/>
                  </a:lnTo>
                  <a:lnTo>
                    <a:pt x="58185" y="49119"/>
                  </a:lnTo>
                  <a:lnTo>
                    <a:pt x="58150" y="50681"/>
                  </a:lnTo>
                  <a:lnTo>
                    <a:pt x="57522" y="52402"/>
                  </a:lnTo>
                  <a:lnTo>
                    <a:pt x="56892" y="53499"/>
                  </a:lnTo>
                  <a:lnTo>
                    <a:pt x="56818" y="54468"/>
                  </a:lnTo>
                  <a:lnTo>
                    <a:pt x="56965" y="54641"/>
                  </a:lnTo>
                  <a:lnTo>
                    <a:pt x="56758" y="55275"/>
                  </a:lnTo>
                  <a:lnTo>
                    <a:pt x="55878" y="56251"/>
                  </a:lnTo>
                  <a:lnTo>
                    <a:pt x="55411" y="56544"/>
                  </a:lnTo>
                  <a:lnTo>
                    <a:pt x="54660" y="56658"/>
                  </a:lnTo>
                  <a:lnTo>
                    <a:pt x="54453" y="56902"/>
                  </a:lnTo>
                  <a:lnTo>
                    <a:pt x="54427" y="57032"/>
                  </a:lnTo>
                  <a:lnTo>
                    <a:pt x="60963" y="66431"/>
                  </a:lnTo>
                  <a:lnTo>
                    <a:pt x="60814" y="66786"/>
                  </a:lnTo>
                  <a:lnTo>
                    <a:pt x="60630" y="66808"/>
                  </a:lnTo>
                  <a:lnTo>
                    <a:pt x="60475" y="66972"/>
                  </a:lnTo>
                  <a:lnTo>
                    <a:pt x="60408" y="67411"/>
                  </a:lnTo>
                  <a:lnTo>
                    <a:pt x="60611" y="68099"/>
                  </a:lnTo>
                  <a:lnTo>
                    <a:pt x="61092" y="68785"/>
                  </a:lnTo>
                  <a:lnTo>
                    <a:pt x="60033" y="69411"/>
                  </a:lnTo>
                  <a:lnTo>
                    <a:pt x="59747" y="69338"/>
                  </a:lnTo>
                  <a:lnTo>
                    <a:pt x="59496" y="69031"/>
                  </a:lnTo>
                  <a:lnTo>
                    <a:pt x="58909" y="68965"/>
                  </a:lnTo>
                  <a:lnTo>
                    <a:pt x="57300" y="69611"/>
                  </a:lnTo>
                  <a:lnTo>
                    <a:pt x="56944" y="70101"/>
                  </a:lnTo>
                  <a:lnTo>
                    <a:pt x="56678" y="71169"/>
                  </a:lnTo>
                  <a:lnTo>
                    <a:pt x="56903" y="71474"/>
                  </a:lnTo>
                  <a:lnTo>
                    <a:pt x="56981" y="71753"/>
                  </a:lnTo>
                  <a:lnTo>
                    <a:pt x="56995" y="72974"/>
                  </a:lnTo>
                  <a:lnTo>
                    <a:pt x="57371" y="73562"/>
                  </a:lnTo>
                  <a:lnTo>
                    <a:pt x="57677" y="73651"/>
                  </a:lnTo>
                  <a:lnTo>
                    <a:pt x="58245" y="73650"/>
                  </a:lnTo>
                  <a:lnTo>
                    <a:pt x="57867" y="74941"/>
                  </a:lnTo>
                  <a:lnTo>
                    <a:pt x="57279" y="76211"/>
                  </a:lnTo>
                  <a:lnTo>
                    <a:pt x="56876" y="76551"/>
                  </a:lnTo>
                  <a:lnTo>
                    <a:pt x="56990" y="77537"/>
                  </a:lnTo>
                  <a:lnTo>
                    <a:pt x="57297" y="77830"/>
                  </a:lnTo>
                  <a:lnTo>
                    <a:pt x="57479" y="77259"/>
                  </a:lnTo>
                  <a:lnTo>
                    <a:pt x="57982" y="76988"/>
                  </a:lnTo>
                  <a:lnTo>
                    <a:pt x="58941" y="77580"/>
                  </a:lnTo>
                  <a:lnTo>
                    <a:pt x="58808" y="77982"/>
                  </a:lnTo>
                  <a:lnTo>
                    <a:pt x="58915" y="79330"/>
                  </a:lnTo>
                  <a:lnTo>
                    <a:pt x="54434" y="77138"/>
                  </a:lnTo>
                  <a:lnTo>
                    <a:pt x="53721" y="77655"/>
                  </a:lnTo>
                  <a:lnTo>
                    <a:pt x="53345" y="77536"/>
                  </a:lnTo>
                  <a:lnTo>
                    <a:pt x="52386" y="77857"/>
                  </a:lnTo>
                  <a:lnTo>
                    <a:pt x="52192" y="78243"/>
                  </a:lnTo>
                  <a:lnTo>
                    <a:pt x="51528" y="78902"/>
                  </a:lnTo>
                  <a:lnTo>
                    <a:pt x="51661" y="79371"/>
                  </a:lnTo>
                  <a:lnTo>
                    <a:pt x="52199" y="79691"/>
                  </a:lnTo>
                  <a:lnTo>
                    <a:pt x="52399" y="79929"/>
                  </a:lnTo>
                  <a:lnTo>
                    <a:pt x="52844" y="81436"/>
                  </a:lnTo>
                  <a:lnTo>
                    <a:pt x="52469" y="82166"/>
                  </a:lnTo>
                  <a:lnTo>
                    <a:pt x="52127" y="82076"/>
                  </a:lnTo>
                  <a:lnTo>
                    <a:pt x="51994" y="82627"/>
                  </a:lnTo>
                  <a:lnTo>
                    <a:pt x="52278" y="82861"/>
                  </a:lnTo>
                  <a:lnTo>
                    <a:pt x="52381" y="83315"/>
                  </a:lnTo>
                  <a:lnTo>
                    <a:pt x="52120" y="83580"/>
                  </a:lnTo>
                  <a:lnTo>
                    <a:pt x="51342" y="83383"/>
                  </a:lnTo>
                  <a:lnTo>
                    <a:pt x="51151" y="83543"/>
                  </a:lnTo>
                  <a:lnTo>
                    <a:pt x="51671" y="84912"/>
                  </a:lnTo>
                  <a:lnTo>
                    <a:pt x="51741" y="85530"/>
                  </a:lnTo>
                  <a:lnTo>
                    <a:pt x="51550" y="86118"/>
                  </a:lnTo>
                  <a:lnTo>
                    <a:pt x="51068" y="86919"/>
                  </a:lnTo>
                  <a:lnTo>
                    <a:pt x="51068" y="87123"/>
                  </a:lnTo>
                  <a:lnTo>
                    <a:pt x="53359" y="87494"/>
                  </a:lnTo>
                  <a:lnTo>
                    <a:pt x="53470" y="87349"/>
                  </a:lnTo>
                  <a:lnTo>
                    <a:pt x="54906" y="87297"/>
                  </a:lnTo>
                  <a:lnTo>
                    <a:pt x="55042" y="87211"/>
                  </a:lnTo>
                  <a:lnTo>
                    <a:pt x="55370" y="86731"/>
                  </a:lnTo>
                  <a:lnTo>
                    <a:pt x="55908" y="86534"/>
                  </a:lnTo>
                  <a:lnTo>
                    <a:pt x="55956" y="87639"/>
                  </a:lnTo>
                  <a:lnTo>
                    <a:pt x="55945" y="87818"/>
                  </a:lnTo>
                  <a:lnTo>
                    <a:pt x="55514" y="88618"/>
                  </a:lnTo>
                  <a:lnTo>
                    <a:pt x="54586" y="88707"/>
                  </a:lnTo>
                  <a:lnTo>
                    <a:pt x="54557" y="89504"/>
                  </a:lnTo>
                  <a:lnTo>
                    <a:pt x="54435" y="90162"/>
                  </a:lnTo>
                  <a:lnTo>
                    <a:pt x="53198" y="90873"/>
                  </a:lnTo>
                  <a:lnTo>
                    <a:pt x="53010" y="91145"/>
                  </a:lnTo>
                  <a:lnTo>
                    <a:pt x="52771" y="91633"/>
                  </a:lnTo>
                  <a:lnTo>
                    <a:pt x="52492" y="92660"/>
                  </a:lnTo>
                  <a:lnTo>
                    <a:pt x="52411" y="93494"/>
                  </a:lnTo>
                  <a:lnTo>
                    <a:pt x="51359" y="93177"/>
                  </a:lnTo>
                  <a:lnTo>
                    <a:pt x="50942" y="93770"/>
                  </a:lnTo>
                  <a:lnTo>
                    <a:pt x="50659" y="93859"/>
                  </a:lnTo>
                  <a:lnTo>
                    <a:pt x="50272" y="93800"/>
                  </a:lnTo>
                  <a:lnTo>
                    <a:pt x="50114" y="93878"/>
                  </a:lnTo>
                  <a:lnTo>
                    <a:pt x="50132" y="94340"/>
                  </a:lnTo>
                  <a:lnTo>
                    <a:pt x="49912" y="94567"/>
                  </a:lnTo>
                  <a:lnTo>
                    <a:pt x="49341" y="94813"/>
                  </a:lnTo>
                  <a:lnTo>
                    <a:pt x="48314" y="94847"/>
                  </a:lnTo>
                  <a:lnTo>
                    <a:pt x="47634" y="94377"/>
                  </a:lnTo>
                  <a:lnTo>
                    <a:pt x="47303" y="94027"/>
                  </a:lnTo>
                  <a:lnTo>
                    <a:pt x="46736" y="93316"/>
                  </a:lnTo>
                  <a:lnTo>
                    <a:pt x="46618" y="93498"/>
                  </a:lnTo>
                  <a:lnTo>
                    <a:pt x="46618" y="93636"/>
                  </a:lnTo>
                  <a:lnTo>
                    <a:pt x="46780" y="94425"/>
                  </a:lnTo>
                  <a:lnTo>
                    <a:pt x="46507" y="94942"/>
                  </a:lnTo>
                  <a:lnTo>
                    <a:pt x="46581" y="95346"/>
                  </a:lnTo>
                  <a:lnTo>
                    <a:pt x="46688" y="95501"/>
                  </a:lnTo>
                  <a:lnTo>
                    <a:pt x="46984" y="95599"/>
                  </a:lnTo>
                  <a:lnTo>
                    <a:pt x="51498" y="96224"/>
                  </a:lnTo>
                  <a:lnTo>
                    <a:pt x="51351" y="97006"/>
                  </a:lnTo>
                  <a:lnTo>
                    <a:pt x="50987" y="97780"/>
                  </a:lnTo>
                  <a:lnTo>
                    <a:pt x="50458" y="98235"/>
                  </a:lnTo>
                  <a:lnTo>
                    <a:pt x="51315" y="98841"/>
                  </a:lnTo>
                  <a:lnTo>
                    <a:pt x="51551" y="99317"/>
                  </a:lnTo>
                  <a:lnTo>
                    <a:pt x="51549" y="100311"/>
                  </a:lnTo>
                  <a:lnTo>
                    <a:pt x="52340" y="101293"/>
                  </a:lnTo>
                  <a:lnTo>
                    <a:pt x="52961" y="101802"/>
                  </a:lnTo>
                  <a:lnTo>
                    <a:pt x="53171" y="101713"/>
                  </a:lnTo>
                  <a:lnTo>
                    <a:pt x="53642" y="101214"/>
                  </a:lnTo>
                  <a:lnTo>
                    <a:pt x="54380" y="100719"/>
                  </a:lnTo>
                  <a:lnTo>
                    <a:pt x="55514" y="100648"/>
                  </a:lnTo>
                  <a:lnTo>
                    <a:pt x="56545" y="101188"/>
                  </a:lnTo>
                  <a:lnTo>
                    <a:pt x="56969" y="101007"/>
                  </a:lnTo>
                  <a:lnTo>
                    <a:pt x="64242" y="105571"/>
                  </a:lnTo>
                  <a:lnTo>
                    <a:pt x="64061" y="106677"/>
                  </a:lnTo>
                  <a:lnTo>
                    <a:pt x="61730" y="107962"/>
                  </a:lnTo>
                  <a:lnTo>
                    <a:pt x="59050" y="109800"/>
                  </a:lnTo>
                  <a:lnTo>
                    <a:pt x="58726" y="109718"/>
                  </a:lnTo>
                  <a:lnTo>
                    <a:pt x="58092" y="109800"/>
                  </a:lnTo>
                  <a:lnTo>
                    <a:pt x="56758" y="110613"/>
                  </a:lnTo>
                  <a:lnTo>
                    <a:pt x="54881" y="111508"/>
                  </a:lnTo>
                  <a:lnTo>
                    <a:pt x="54492" y="111784"/>
                  </a:lnTo>
                  <a:lnTo>
                    <a:pt x="54065" y="112289"/>
                  </a:lnTo>
                  <a:lnTo>
                    <a:pt x="53965" y="112392"/>
                  </a:lnTo>
                  <a:lnTo>
                    <a:pt x="51918" y="113919"/>
                  </a:lnTo>
                  <a:lnTo>
                    <a:pt x="49810" y="115836"/>
                  </a:lnTo>
                  <a:lnTo>
                    <a:pt x="48553" y="116417"/>
                  </a:lnTo>
                  <a:lnTo>
                    <a:pt x="47816" y="117061"/>
                  </a:lnTo>
                  <a:lnTo>
                    <a:pt x="47420" y="117518"/>
                  </a:lnTo>
                  <a:lnTo>
                    <a:pt x="45219" y="119304"/>
                  </a:lnTo>
                  <a:lnTo>
                    <a:pt x="43794" y="120059"/>
                  </a:lnTo>
                  <a:lnTo>
                    <a:pt x="42665" y="120559"/>
                  </a:lnTo>
                  <a:lnTo>
                    <a:pt x="41761" y="121245"/>
                  </a:lnTo>
                  <a:lnTo>
                    <a:pt x="37503" y="121176"/>
                  </a:lnTo>
                  <a:lnTo>
                    <a:pt x="32813" y="121099"/>
                  </a:lnTo>
                  <a:lnTo>
                    <a:pt x="31850" y="121083"/>
                  </a:lnTo>
                  <a:lnTo>
                    <a:pt x="31125" y="121076"/>
                  </a:lnTo>
                  <a:lnTo>
                    <a:pt x="30519" y="121071"/>
                  </a:lnTo>
                  <a:lnTo>
                    <a:pt x="22772" y="120996"/>
                  </a:lnTo>
                  <a:lnTo>
                    <a:pt x="18919" y="120959"/>
                  </a:lnTo>
                  <a:lnTo>
                    <a:pt x="18948" y="120777"/>
                  </a:lnTo>
                  <a:lnTo>
                    <a:pt x="18837" y="119887"/>
                  </a:lnTo>
                  <a:lnTo>
                    <a:pt x="18363" y="119147"/>
                  </a:lnTo>
                  <a:lnTo>
                    <a:pt x="17948" y="118856"/>
                  </a:lnTo>
                  <a:lnTo>
                    <a:pt x="17679" y="118544"/>
                  </a:lnTo>
                  <a:lnTo>
                    <a:pt x="17320" y="117499"/>
                  </a:lnTo>
                  <a:lnTo>
                    <a:pt x="14341" y="115314"/>
                  </a:lnTo>
                  <a:lnTo>
                    <a:pt x="13376" y="114298"/>
                  </a:lnTo>
                  <a:lnTo>
                    <a:pt x="12093" y="114885"/>
                  </a:lnTo>
                  <a:lnTo>
                    <a:pt x="11236" y="115149"/>
                  </a:lnTo>
                  <a:lnTo>
                    <a:pt x="11030" y="115146"/>
                  </a:lnTo>
                  <a:lnTo>
                    <a:pt x="9115" y="114219"/>
                  </a:lnTo>
                  <a:lnTo>
                    <a:pt x="8932" y="113872"/>
                  </a:lnTo>
                  <a:lnTo>
                    <a:pt x="8601" y="113467"/>
                  </a:lnTo>
                  <a:lnTo>
                    <a:pt x="6288" y="112715"/>
                  </a:lnTo>
                  <a:lnTo>
                    <a:pt x="5620" y="112832"/>
                  </a:lnTo>
                  <a:lnTo>
                    <a:pt x="5913" y="111774"/>
                  </a:lnTo>
                  <a:lnTo>
                    <a:pt x="6127" y="111411"/>
                  </a:lnTo>
                  <a:lnTo>
                    <a:pt x="5099" y="111358"/>
                  </a:lnTo>
                  <a:lnTo>
                    <a:pt x="4240" y="111529"/>
                  </a:lnTo>
                  <a:lnTo>
                    <a:pt x="3673" y="111180"/>
                  </a:lnTo>
                  <a:lnTo>
                    <a:pt x="3494" y="111238"/>
                  </a:lnTo>
                  <a:lnTo>
                    <a:pt x="3652" y="110475"/>
                  </a:lnTo>
                  <a:lnTo>
                    <a:pt x="3994" y="110378"/>
                  </a:lnTo>
                  <a:lnTo>
                    <a:pt x="4159" y="109782"/>
                  </a:lnTo>
                  <a:lnTo>
                    <a:pt x="4024" y="108485"/>
                  </a:lnTo>
                  <a:lnTo>
                    <a:pt x="3676" y="107121"/>
                  </a:lnTo>
                  <a:lnTo>
                    <a:pt x="3470" y="106820"/>
                  </a:lnTo>
                  <a:lnTo>
                    <a:pt x="3459" y="105536"/>
                  </a:lnTo>
                  <a:lnTo>
                    <a:pt x="3893" y="105022"/>
                  </a:lnTo>
                  <a:lnTo>
                    <a:pt x="4014" y="104333"/>
                  </a:lnTo>
                  <a:lnTo>
                    <a:pt x="3705" y="103176"/>
                  </a:lnTo>
                  <a:lnTo>
                    <a:pt x="3359" y="102457"/>
                  </a:lnTo>
                  <a:lnTo>
                    <a:pt x="3167" y="102398"/>
                  </a:lnTo>
                  <a:lnTo>
                    <a:pt x="2880" y="102495"/>
                  </a:lnTo>
                  <a:lnTo>
                    <a:pt x="2398" y="102123"/>
                  </a:lnTo>
                  <a:lnTo>
                    <a:pt x="2324" y="101985"/>
                  </a:lnTo>
                  <a:lnTo>
                    <a:pt x="2162" y="101300"/>
                  </a:lnTo>
                  <a:lnTo>
                    <a:pt x="2372" y="100969"/>
                  </a:lnTo>
                  <a:lnTo>
                    <a:pt x="2018" y="100604"/>
                  </a:lnTo>
                  <a:lnTo>
                    <a:pt x="1430" y="100467"/>
                  </a:lnTo>
                  <a:lnTo>
                    <a:pt x="1126" y="100572"/>
                  </a:lnTo>
                  <a:lnTo>
                    <a:pt x="1319" y="100407"/>
                  </a:lnTo>
                  <a:lnTo>
                    <a:pt x="1742" y="100288"/>
                  </a:lnTo>
                  <a:lnTo>
                    <a:pt x="1897" y="99987"/>
                  </a:lnTo>
                  <a:lnTo>
                    <a:pt x="1915" y="99291"/>
                  </a:lnTo>
                  <a:lnTo>
                    <a:pt x="1841" y="98747"/>
                  </a:lnTo>
                  <a:lnTo>
                    <a:pt x="1311" y="98107"/>
                  </a:lnTo>
                  <a:lnTo>
                    <a:pt x="645" y="98480"/>
                  </a:lnTo>
                  <a:lnTo>
                    <a:pt x="299" y="98264"/>
                  </a:lnTo>
                  <a:lnTo>
                    <a:pt x="516" y="98000"/>
                  </a:lnTo>
                  <a:lnTo>
                    <a:pt x="460" y="97225"/>
                  </a:lnTo>
                  <a:lnTo>
                    <a:pt x="151" y="96842"/>
                  </a:lnTo>
                  <a:lnTo>
                    <a:pt x="0" y="96533"/>
                  </a:lnTo>
                  <a:lnTo>
                    <a:pt x="3" y="95696"/>
                  </a:lnTo>
                  <a:lnTo>
                    <a:pt x="594" y="95211"/>
                  </a:lnTo>
                  <a:lnTo>
                    <a:pt x="1731" y="93627"/>
                  </a:lnTo>
                  <a:lnTo>
                    <a:pt x="2236" y="93772"/>
                  </a:lnTo>
                  <a:lnTo>
                    <a:pt x="2773" y="93783"/>
                  </a:lnTo>
                  <a:lnTo>
                    <a:pt x="2825" y="93526"/>
                  </a:lnTo>
                  <a:lnTo>
                    <a:pt x="2625" y="92022"/>
                  </a:lnTo>
                  <a:lnTo>
                    <a:pt x="2272" y="91531"/>
                  </a:lnTo>
                  <a:lnTo>
                    <a:pt x="1391" y="90612"/>
                  </a:lnTo>
                  <a:lnTo>
                    <a:pt x="1137" y="90631"/>
                  </a:lnTo>
                  <a:lnTo>
                    <a:pt x="779" y="90389"/>
                  </a:lnTo>
                  <a:lnTo>
                    <a:pt x="1037" y="90028"/>
                  </a:lnTo>
                  <a:lnTo>
                    <a:pt x="1935" y="89250"/>
                  </a:lnTo>
                  <a:lnTo>
                    <a:pt x="2739" y="90176"/>
                  </a:lnTo>
                  <a:lnTo>
                    <a:pt x="3140" y="90794"/>
                  </a:lnTo>
                  <a:lnTo>
                    <a:pt x="2978" y="90127"/>
                  </a:lnTo>
                  <a:lnTo>
                    <a:pt x="3125" y="88609"/>
                  </a:lnTo>
                  <a:lnTo>
                    <a:pt x="3123" y="88358"/>
                  </a:lnTo>
                  <a:lnTo>
                    <a:pt x="2986" y="87955"/>
                  </a:lnTo>
                  <a:lnTo>
                    <a:pt x="2986" y="87629"/>
                  </a:lnTo>
                  <a:lnTo>
                    <a:pt x="3128" y="87353"/>
                  </a:lnTo>
                  <a:lnTo>
                    <a:pt x="3336" y="87093"/>
                  </a:lnTo>
                  <a:lnTo>
                    <a:pt x="3582" y="86637"/>
                  </a:lnTo>
                  <a:lnTo>
                    <a:pt x="3685" y="86393"/>
                  </a:lnTo>
                  <a:lnTo>
                    <a:pt x="3685" y="86263"/>
                  </a:lnTo>
                  <a:lnTo>
                    <a:pt x="3620" y="86117"/>
                  </a:lnTo>
                  <a:lnTo>
                    <a:pt x="3387" y="85922"/>
                  </a:lnTo>
                  <a:lnTo>
                    <a:pt x="2856" y="85987"/>
                  </a:lnTo>
                  <a:lnTo>
                    <a:pt x="2468" y="85857"/>
                  </a:lnTo>
                  <a:lnTo>
                    <a:pt x="2339" y="85727"/>
                  </a:lnTo>
                  <a:lnTo>
                    <a:pt x="2261" y="85564"/>
                  </a:lnTo>
                  <a:lnTo>
                    <a:pt x="2235" y="85271"/>
                  </a:lnTo>
                  <a:lnTo>
                    <a:pt x="2326" y="85043"/>
                  </a:lnTo>
                  <a:lnTo>
                    <a:pt x="3064" y="84295"/>
                  </a:lnTo>
                  <a:lnTo>
                    <a:pt x="3504" y="83791"/>
                  </a:lnTo>
                  <a:lnTo>
                    <a:pt x="4151" y="83238"/>
                  </a:lnTo>
                  <a:lnTo>
                    <a:pt x="4566" y="83026"/>
                  </a:lnTo>
                  <a:lnTo>
                    <a:pt x="5627" y="82733"/>
                  </a:lnTo>
                  <a:lnTo>
                    <a:pt x="6184" y="82489"/>
                  </a:lnTo>
                  <a:lnTo>
                    <a:pt x="6935" y="82034"/>
                  </a:lnTo>
                  <a:lnTo>
                    <a:pt x="7142" y="81741"/>
                  </a:lnTo>
                  <a:lnTo>
                    <a:pt x="7181" y="81530"/>
                  </a:lnTo>
                  <a:lnTo>
                    <a:pt x="7090" y="81286"/>
                  </a:lnTo>
                  <a:lnTo>
                    <a:pt x="6935" y="81221"/>
                  </a:lnTo>
                  <a:lnTo>
                    <a:pt x="5977" y="81188"/>
                  </a:lnTo>
                  <a:lnTo>
                    <a:pt x="5472" y="80944"/>
                  </a:lnTo>
                  <a:lnTo>
                    <a:pt x="5317" y="80895"/>
                  </a:lnTo>
                  <a:lnTo>
                    <a:pt x="5097" y="80895"/>
                  </a:lnTo>
                  <a:lnTo>
                    <a:pt x="4799" y="81025"/>
                  </a:lnTo>
                  <a:lnTo>
                    <a:pt x="4527" y="81253"/>
                  </a:lnTo>
                  <a:lnTo>
                    <a:pt x="4164" y="81335"/>
                  </a:lnTo>
                  <a:lnTo>
                    <a:pt x="3996" y="81286"/>
                  </a:lnTo>
                  <a:lnTo>
                    <a:pt x="3776" y="81156"/>
                  </a:lnTo>
                  <a:lnTo>
                    <a:pt x="3672" y="80928"/>
                  </a:lnTo>
                  <a:lnTo>
                    <a:pt x="3672" y="80733"/>
                  </a:lnTo>
                  <a:lnTo>
                    <a:pt x="3724" y="80424"/>
                  </a:lnTo>
                  <a:lnTo>
                    <a:pt x="4085" y="79923"/>
                  </a:lnTo>
                  <a:lnTo>
                    <a:pt x="4310" y="79806"/>
                  </a:lnTo>
                  <a:lnTo>
                    <a:pt x="4980" y="79757"/>
                  </a:lnTo>
                  <a:lnTo>
                    <a:pt x="5187" y="79692"/>
                  </a:lnTo>
                  <a:lnTo>
                    <a:pt x="5433" y="79480"/>
                  </a:lnTo>
                  <a:lnTo>
                    <a:pt x="5524" y="79318"/>
                  </a:lnTo>
                  <a:lnTo>
                    <a:pt x="5589" y="78976"/>
                  </a:lnTo>
                  <a:lnTo>
                    <a:pt x="5679" y="78732"/>
                  </a:lnTo>
                  <a:lnTo>
                    <a:pt x="5744" y="78602"/>
                  </a:lnTo>
                  <a:lnTo>
                    <a:pt x="6055" y="78260"/>
                  </a:lnTo>
                  <a:lnTo>
                    <a:pt x="6301" y="78211"/>
                  </a:lnTo>
                  <a:lnTo>
                    <a:pt x="7065" y="78081"/>
                  </a:lnTo>
                  <a:lnTo>
                    <a:pt x="7401" y="78032"/>
                  </a:lnTo>
                  <a:lnTo>
                    <a:pt x="7557" y="77837"/>
                  </a:lnTo>
                  <a:lnTo>
                    <a:pt x="7608" y="77626"/>
                  </a:lnTo>
                  <a:lnTo>
                    <a:pt x="7414" y="77268"/>
                  </a:lnTo>
                  <a:lnTo>
                    <a:pt x="6896" y="76992"/>
                  </a:lnTo>
                  <a:lnTo>
                    <a:pt x="6560" y="76748"/>
                  </a:lnTo>
                  <a:lnTo>
                    <a:pt x="6430" y="76601"/>
                  </a:lnTo>
                  <a:lnTo>
                    <a:pt x="6262" y="76276"/>
                  </a:lnTo>
                  <a:lnTo>
                    <a:pt x="6223" y="75999"/>
                  </a:lnTo>
                  <a:lnTo>
                    <a:pt x="6236" y="75658"/>
                  </a:lnTo>
                  <a:lnTo>
                    <a:pt x="6587" y="75119"/>
                  </a:lnTo>
                  <a:lnTo>
                    <a:pt x="7298" y="74600"/>
                  </a:lnTo>
                  <a:lnTo>
                    <a:pt x="7518" y="74194"/>
                  </a:lnTo>
                  <a:lnTo>
                    <a:pt x="7634" y="73657"/>
                  </a:lnTo>
                  <a:lnTo>
                    <a:pt x="7621" y="73413"/>
                  </a:lnTo>
                  <a:lnTo>
                    <a:pt x="7298" y="72925"/>
                  </a:lnTo>
                  <a:lnTo>
                    <a:pt x="6637" y="72339"/>
                  </a:lnTo>
                  <a:lnTo>
                    <a:pt x="6534" y="72079"/>
                  </a:lnTo>
                  <a:lnTo>
                    <a:pt x="6521" y="71786"/>
                  </a:lnTo>
                  <a:lnTo>
                    <a:pt x="6611" y="71542"/>
                  </a:lnTo>
                  <a:lnTo>
                    <a:pt x="7331" y="70459"/>
                  </a:lnTo>
                  <a:lnTo>
                    <a:pt x="7477" y="69948"/>
                  </a:lnTo>
                  <a:lnTo>
                    <a:pt x="7854" y="69593"/>
                  </a:lnTo>
                  <a:lnTo>
                    <a:pt x="8487" y="69367"/>
                  </a:lnTo>
                  <a:lnTo>
                    <a:pt x="8955" y="69102"/>
                  </a:lnTo>
                  <a:lnTo>
                    <a:pt x="9007" y="68810"/>
                  </a:lnTo>
                  <a:lnTo>
                    <a:pt x="8722" y="67525"/>
                  </a:lnTo>
                  <a:lnTo>
                    <a:pt x="8463" y="67150"/>
                  </a:lnTo>
                  <a:lnTo>
                    <a:pt x="7997" y="66858"/>
                  </a:lnTo>
                  <a:lnTo>
                    <a:pt x="7815" y="66549"/>
                  </a:lnTo>
                  <a:lnTo>
                    <a:pt x="7790" y="66353"/>
                  </a:lnTo>
                  <a:lnTo>
                    <a:pt x="8191" y="65670"/>
                  </a:lnTo>
                  <a:lnTo>
                    <a:pt x="9227" y="64987"/>
                  </a:lnTo>
                  <a:lnTo>
                    <a:pt x="9758" y="64467"/>
                  </a:lnTo>
                  <a:lnTo>
                    <a:pt x="10004" y="63930"/>
                  </a:lnTo>
                  <a:lnTo>
                    <a:pt x="9874" y="63426"/>
                  </a:lnTo>
                  <a:lnTo>
                    <a:pt x="9564" y="63295"/>
                  </a:lnTo>
                  <a:lnTo>
                    <a:pt x="9266" y="63328"/>
                  </a:lnTo>
                  <a:lnTo>
                    <a:pt x="8592" y="63865"/>
                  </a:lnTo>
                  <a:lnTo>
                    <a:pt x="8282" y="64011"/>
                  </a:lnTo>
                  <a:lnTo>
                    <a:pt x="7958" y="64060"/>
                  </a:lnTo>
                  <a:lnTo>
                    <a:pt x="7362" y="63914"/>
                  </a:lnTo>
                  <a:lnTo>
                    <a:pt x="6534" y="63409"/>
                  </a:lnTo>
                  <a:lnTo>
                    <a:pt x="6275" y="63393"/>
                  </a:lnTo>
                  <a:lnTo>
                    <a:pt x="4320" y="64320"/>
                  </a:lnTo>
                  <a:lnTo>
                    <a:pt x="3012" y="64483"/>
                  </a:lnTo>
                  <a:lnTo>
                    <a:pt x="1873" y="64434"/>
                  </a:lnTo>
                  <a:lnTo>
                    <a:pt x="1199" y="63979"/>
                  </a:lnTo>
                  <a:lnTo>
                    <a:pt x="785" y="63523"/>
                  </a:lnTo>
                  <a:lnTo>
                    <a:pt x="643" y="63182"/>
                  </a:lnTo>
                  <a:lnTo>
                    <a:pt x="720" y="62726"/>
                  </a:lnTo>
                  <a:lnTo>
                    <a:pt x="1406" y="62352"/>
                  </a:lnTo>
                  <a:lnTo>
                    <a:pt x="1989" y="61718"/>
                  </a:lnTo>
                  <a:lnTo>
                    <a:pt x="2093" y="61409"/>
                  </a:lnTo>
                  <a:lnTo>
                    <a:pt x="2002" y="61230"/>
                  </a:lnTo>
                  <a:lnTo>
                    <a:pt x="3025" y="60563"/>
                  </a:lnTo>
                  <a:lnTo>
                    <a:pt x="3608" y="59587"/>
                  </a:lnTo>
                  <a:lnTo>
                    <a:pt x="3737" y="59180"/>
                  </a:lnTo>
                  <a:lnTo>
                    <a:pt x="3465" y="58025"/>
                  </a:lnTo>
                  <a:lnTo>
                    <a:pt x="3504" y="57521"/>
                  </a:lnTo>
                  <a:lnTo>
                    <a:pt x="3465" y="57196"/>
                  </a:lnTo>
                  <a:lnTo>
                    <a:pt x="3426" y="57066"/>
                  </a:lnTo>
                  <a:lnTo>
                    <a:pt x="2986" y="56594"/>
                  </a:lnTo>
                  <a:lnTo>
                    <a:pt x="2986" y="56447"/>
                  </a:lnTo>
                  <a:lnTo>
                    <a:pt x="3284" y="56268"/>
                  </a:lnTo>
                  <a:lnTo>
                    <a:pt x="4786" y="56090"/>
                  </a:lnTo>
                  <a:lnTo>
                    <a:pt x="5045" y="55927"/>
                  </a:lnTo>
                  <a:lnTo>
                    <a:pt x="5368" y="55488"/>
                  </a:lnTo>
                  <a:lnTo>
                    <a:pt x="5770" y="55097"/>
                  </a:lnTo>
                  <a:lnTo>
                    <a:pt x="6327" y="54902"/>
                  </a:lnTo>
                  <a:lnTo>
                    <a:pt x="6883" y="54918"/>
                  </a:lnTo>
                  <a:lnTo>
                    <a:pt x="7116" y="54853"/>
                  </a:lnTo>
                  <a:lnTo>
                    <a:pt x="7421" y="54609"/>
                  </a:lnTo>
                  <a:lnTo>
                    <a:pt x="7598" y="54265"/>
                  </a:lnTo>
                  <a:lnTo>
                    <a:pt x="7728" y="53768"/>
                  </a:lnTo>
                  <a:lnTo>
                    <a:pt x="7734" y="53268"/>
                  </a:lnTo>
                  <a:lnTo>
                    <a:pt x="6913" y="52661"/>
                  </a:lnTo>
                  <a:lnTo>
                    <a:pt x="6431" y="52419"/>
                  </a:lnTo>
                  <a:lnTo>
                    <a:pt x="6095" y="52126"/>
                  </a:lnTo>
                  <a:lnTo>
                    <a:pt x="5477" y="51190"/>
                  </a:lnTo>
                  <a:lnTo>
                    <a:pt x="5350" y="50587"/>
                  </a:lnTo>
                  <a:lnTo>
                    <a:pt x="5432" y="50406"/>
                  </a:lnTo>
                  <a:lnTo>
                    <a:pt x="5768" y="50110"/>
                  </a:lnTo>
                  <a:lnTo>
                    <a:pt x="6197" y="49925"/>
                  </a:lnTo>
                  <a:lnTo>
                    <a:pt x="6928" y="49958"/>
                  </a:lnTo>
                  <a:lnTo>
                    <a:pt x="7115" y="50150"/>
                  </a:lnTo>
                  <a:lnTo>
                    <a:pt x="7376" y="50790"/>
                  </a:lnTo>
                  <a:lnTo>
                    <a:pt x="7574" y="50920"/>
                  </a:lnTo>
                  <a:lnTo>
                    <a:pt x="7857" y="50831"/>
                  </a:lnTo>
                  <a:lnTo>
                    <a:pt x="8146" y="50624"/>
                  </a:lnTo>
                  <a:lnTo>
                    <a:pt x="8316" y="50229"/>
                  </a:lnTo>
                  <a:lnTo>
                    <a:pt x="8463" y="49493"/>
                  </a:lnTo>
                  <a:lnTo>
                    <a:pt x="8704" y="49040"/>
                  </a:lnTo>
                  <a:lnTo>
                    <a:pt x="9133" y="48352"/>
                  </a:lnTo>
                  <a:lnTo>
                    <a:pt x="9070" y="47891"/>
                  </a:lnTo>
                  <a:lnTo>
                    <a:pt x="8638" y="47905"/>
                  </a:lnTo>
                  <a:lnTo>
                    <a:pt x="8279" y="48359"/>
                  </a:lnTo>
                  <a:lnTo>
                    <a:pt x="7921" y="48467"/>
                  </a:lnTo>
                  <a:lnTo>
                    <a:pt x="7732" y="48423"/>
                  </a:lnTo>
                  <a:lnTo>
                    <a:pt x="7348" y="48054"/>
                  </a:lnTo>
                  <a:lnTo>
                    <a:pt x="7237" y="47838"/>
                  </a:lnTo>
                  <a:lnTo>
                    <a:pt x="7174" y="47440"/>
                  </a:lnTo>
                  <a:lnTo>
                    <a:pt x="7200" y="47023"/>
                  </a:lnTo>
                  <a:lnTo>
                    <a:pt x="7385" y="46744"/>
                  </a:lnTo>
                  <a:lnTo>
                    <a:pt x="7488" y="45746"/>
                  </a:lnTo>
                  <a:lnTo>
                    <a:pt x="7104" y="44987"/>
                  </a:lnTo>
                  <a:lnTo>
                    <a:pt x="6889" y="44798"/>
                  </a:lnTo>
                  <a:lnTo>
                    <a:pt x="6557" y="44712"/>
                  </a:lnTo>
                  <a:lnTo>
                    <a:pt x="6320" y="44563"/>
                  </a:lnTo>
                  <a:lnTo>
                    <a:pt x="6305" y="43622"/>
                  </a:lnTo>
                  <a:lnTo>
                    <a:pt x="7130" y="43138"/>
                  </a:lnTo>
                  <a:lnTo>
                    <a:pt x="7318" y="42821"/>
                  </a:lnTo>
                  <a:lnTo>
                    <a:pt x="7411" y="42460"/>
                  </a:lnTo>
                  <a:lnTo>
                    <a:pt x="7659" y="42047"/>
                  </a:lnTo>
                  <a:lnTo>
                    <a:pt x="7973" y="41947"/>
                  </a:lnTo>
                  <a:lnTo>
                    <a:pt x="8417" y="41995"/>
                  </a:lnTo>
                  <a:lnTo>
                    <a:pt x="8831" y="41783"/>
                  </a:lnTo>
                  <a:lnTo>
                    <a:pt x="9049" y="41485"/>
                  </a:lnTo>
                  <a:lnTo>
                    <a:pt x="9193" y="40506"/>
                  </a:lnTo>
                  <a:lnTo>
                    <a:pt x="9360" y="40317"/>
                  </a:lnTo>
                  <a:lnTo>
                    <a:pt x="9733" y="40235"/>
                  </a:lnTo>
                  <a:lnTo>
                    <a:pt x="10661" y="40432"/>
                  </a:lnTo>
                  <a:lnTo>
                    <a:pt x="11504" y="40094"/>
                  </a:lnTo>
                  <a:lnTo>
                    <a:pt x="11515" y="39774"/>
                  </a:lnTo>
                  <a:lnTo>
                    <a:pt x="11175" y="39119"/>
                  </a:lnTo>
                  <a:lnTo>
                    <a:pt x="12060" y="38248"/>
                  </a:lnTo>
                  <a:lnTo>
                    <a:pt x="12089" y="38058"/>
                  </a:lnTo>
                  <a:lnTo>
                    <a:pt x="10699" y="36644"/>
                  </a:lnTo>
                  <a:lnTo>
                    <a:pt x="10437" y="36115"/>
                  </a:lnTo>
                  <a:lnTo>
                    <a:pt x="10644" y="35918"/>
                  </a:lnTo>
                  <a:lnTo>
                    <a:pt x="11018" y="35884"/>
                  </a:lnTo>
                  <a:lnTo>
                    <a:pt x="11772" y="36007"/>
                  </a:lnTo>
                  <a:lnTo>
                    <a:pt x="12061" y="35941"/>
                  </a:lnTo>
                  <a:lnTo>
                    <a:pt x="12198" y="35807"/>
                  </a:lnTo>
                  <a:lnTo>
                    <a:pt x="12264" y="35230"/>
                  </a:lnTo>
                  <a:lnTo>
                    <a:pt x="11584" y="34656"/>
                  </a:lnTo>
                  <a:lnTo>
                    <a:pt x="11388" y="34574"/>
                  </a:lnTo>
                  <a:lnTo>
                    <a:pt x="11077" y="34574"/>
                  </a:lnTo>
                  <a:lnTo>
                    <a:pt x="10171" y="34935"/>
                  </a:lnTo>
                  <a:lnTo>
                    <a:pt x="9904" y="34801"/>
                  </a:lnTo>
                  <a:lnTo>
                    <a:pt x="10001" y="34345"/>
                  </a:lnTo>
                  <a:lnTo>
                    <a:pt x="10492" y="34120"/>
                  </a:lnTo>
                  <a:lnTo>
                    <a:pt x="10840" y="33691"/>
                  </a:lnTo>
                  <a:lnTo>
                    <a:pt x="10851" y="33427"/>
                  </a:lnTo>
                  <a:lnTo>
                    <a:pt x="10603" y="32925"/>
                  </a:lnTo>
                  <a:lnTo>
                    <a:pt x="10474" y="32430"/>
                  </a:lnTo>
                  <a:lnTo>
                    <a:pt x="10603" y="31715"/>
                  </a:lnTo>
                  <a:lnTo>
                    <a:pt x="10296" y="31108"/>
                  </a:lnTo>
                  <a:lnTo>
                    <a:pt x="10293" y="30963"/>
                  </a:lnTo>
                  <a:lnTo>
                    <a:pt x="10356" y="30688"/>
                  </a:lnTo>
                  <a:lnTo>
                    <a:pt x="10489" y="30476"/>
                  </a:lnTo>
                  <a:lnTo>
                    <a:pt x="10941" y="29947"/>
                  </a:lnTo>
                  <a:lnTo>
                    <a:pt x="11074" y="29140"/>
                  </a:lnTo>
                  <a:lnTo>
                    <a:pt x="11037" y="28500"/>
                  </a:lnTo>
                  <a:lnTo>
                    <a:pt x="10963" y="28269"/>
                  </a:lnTo>
                  <a:lnTo>
                    <a:pt x="10756" y="28113"/>
                  </a:lnTo>
                  <a:lnTo>
                    <a:pt x="10134" y="27982"/>
                  </a:lnTo>
                  <a:lnTo>
                    <a:pt x="9923" y="27822"/>
                  </a:lnTo>
                  <a:lnTo>
                    <a:pt x="9520" y="27282"/>
                  </a:lnTo>
                  <a:lnTo>
                    <a:pt x="9550" y="26884"/>
                  </a:lnTo>
                  <a:lnTo>
                    <a:pt x="9861" y="26754"/>
                  </a:lnTo>
                  <a:lnTo>
                    <a:pt x="11478" y="26501"/>
                  </a:lnTo>
                  <a:lnTo>
                    <a:pt x="12415" y="25761"/>
                  </a:lnTo>
                  <a:lnTo>
                    <a:pt x="13000" y="25556"/>
                  </a:lnTo>
                  <a:lnTo>
                    <a:pt x="13496" y="25494"/>
                  </a:lnTo>
                  <a:lnTo>
                    <a:pt x="13978" y="25040"/>
                  </a:lnTo>
                  <a:lnTo>
                    <a:pt x="13908" y="24712"/>
                  </a:lnTo>
                  <a:lnTo>
                    <a:pt x="13789" y="24541"/>
                  </a:lnTo>
                  <a:lnTo>
                    <a:pt x="13401" y="24370"/>
                  </a:lnTo>
                  <a:lnTo>
                    <a:pt x="12538" y="24284"/>
                  </a:lnTo>
                  <a:lnTo>
                    <a:pt x="12290" y="24142"/>
                  </a:lnTo>
                  <a:lnTo>
                    <a:pt x="11998" y="22646"/>
                  </a:lnTo>
                  <a:lnTo>
                    <a:pt x="12006" y="22385"/>
                  </a:lnTo>
                  <a:lnTo>
                    <a:pt x="12168" y="22237"/>
                  </a:lnTo>
                  <a:lnTo>
                    <a:pt x="12987" y="21917"/>
                  </a:lnTo>
                  <a:lnTo>
                    <a:pt x="13320" y="21924"/>
                  </a:lnTo>
                  <a:lnTo>
                    <a:pt x="13831" y="22066"/>
                  </a:lnTo>
                  <a:lnTo>
                    <a:pt x="14120" y="22025"/>
                  </a:lnTo>
                  <a:lnTo>
                    <a:pt x="14502" y="21661"/>
                  </a:lnTo>
                  <a:lnTo>
                    <a:pt x="14798" y="21203"/>
                  </a:lnTo>
                  <a:lnTo>
                    <a:pt x="14758" y="21006"/>
                  </a:lnTo>
                  <a:lnTo>
                    <a:pt x="13147" y="20101"/>
                  </a:lnTo>
                  <a:lnTo>
                    <a:pt x="13129" y="19959"/>
                  </a:lnTo>
                  <a:lnTo>
                    <a:pt x="13214" y="19810"/>
                  </a:lnTo>
                  <a:lnTo>
                    <a:pt x="14014" y="19494"/>
                  </a:lnTo>
                  <a:lnTo>
                    <a:pt x="14225" y="19372"/>
                  </a:lnTo>
                  <a:lnTo>
                    <a:pt x="14307" y="19108"/>
                  </a:lnTo>
                  <a:lnTo>
                    <a:pt x="13940" y="18817"/>
                  </a:lnTo>
                  <a:lnTo>
                    <a:pt x="13767" y="18385"/>
                  </a:lnTo>
                  <a:lnTo>
                    <a:pt x="13937" y="18106"/>
                  </a:lnTo>
                  <a:lnTo>
                    <a:pt x="14960" y="17530"/>
                  </a:lnTo>
                  <a:lnTo>
                    <a:pt x="15034" y="17273"/>
                  </a:lnTo>
                  <a:lnTo>
                    <a:pt x="15064" y="16566"/>
                  </a:lnTo>
                  <a:lnTo>
                    <a:pt x="15190" y="16175"/>
                  </a:lnTo>
                  <a:lnTo>
                    <a:pt x="15380" y="15774"/>
                  </a:lnTo>
                  <a:lnTo>
                    <a:pt x="15735" y="15528"/>
                  </a:lnTo>
                  <a:lnTo>
                    <a:pt x="15917" y="15599"/>
                  </a:lnTo>
                  <a:lnTo>
                    <a:pt x="16256" y="16596"/>
                  </a:lnTo>
                  <a:lnTo>
                    <a:pt x="16793" y="17221"/>
                  </a:lnTo>
                  <a:lnTo>
                    <a:pt x="17238" y="17473"/>
                  </a:lnTo>
                  <a:lnTo>
                    <a:pt x="17738" y="17272"/>
                  </a:lnTo>
                  <a:lnTo>
                    <a:pt x="17864" y="16833"/>
                  </a:lnTo>
                  <a:lnTo>
                    <a:pt x="17823" y="16654"/>
                  </a:lnTo>
                  <a:lnTo>
                    <a:pt x="17589" y="16461"/>
                  </a:lnTo>
                  <a:lnTo>
                    <a:pt x="17400" y="16167"/>
                  </a:lnTo>
                  <a:lnTo>
                    <a:pt x="17334" y="15918"/>
                  </a:lnTo>
                  <a:lnTo>
                    <a:pt x="17396" y="15359"/>
                  </a:lnTo>
                  <a:lnTo>
                    <a:pt x="17504" y="15062"/>
                  </a:lnTo>
                  <a:lnTo>
                    <a:pt x="18263" y="14224"/>
                  </a:lnTo>
                  <a:lnTo>
                    <a:pt x="18630" y="14321"/>
                  </a:lnTo>
                  <a:lnTo>
                    <a:pt x="18700" y="14734"/>
                  </a:lnTo>
                  <a:lnTo>
                    <a:pt x="18686" y="15054"/>
                  </a:lnTo>
                  <a:lnTo>
                    <a:pt x="18782" y="15292"/>
                  </a:lnTo>
                  <a:lnTo>
                    <a:pt x="19379" y="15787"/>
                  </a:lnTo>
                  <a:lnTo>
                    <a:pt x="19627" y="15738"/>
                  </a:lnTo>
                  <a:lnTo>
                    <a:pt x="20186" y="15182"/>
                  </a:lnTo>
                  <a:lnTo>
                    <a:pt x="20366" y="9767"/>
                  </a:lnTo>
                  <a:lnTo>
                    <a:pt x="20539" y="8833"/>
                  </a:lnTo>
                  <a:lnTo>
                    <a:pt x="21166" y="9119"/>
                  </a:lnTo>
                  <a:lnTo>
                    <a:pt x="22348" y="9030"/>
                  </a:lnTo>
                  <a:lnTo>
                    <a:pt x="22485" y="8903"/>
                  </a:lnTo>
                  <a:lnTo>
                    <a:pt x="22545" y="8490"/>
                  </a:lnTo>
                  <a:lnTo>
                    <a:pt x="22678" y="8203"/>
                  </a:lnTo>
                  <a:lnTo>
                    <a:pt x="22912" y="8110"/>
                  </a:lnTo>
                  <a:lnTo>
                    <a:pt x="23379" y="8218"/>
                  </a:lnTo>
                  <a:lnTo>
                    <a:pt x="23646" y="8188"/>
                  </a:lnTo>
                  <a:lnTo>
                    <a:pt x="23994" y="7627"/>
                  </a:lnTo>
                  <a:lnTo>
                    <a:pt x="24161" y="6975"/>
                  </a:lnTo>
                  <a:lnTo>
                    <a:pt x="24821" y="6614"/>
                  </a:lnTo>
                  <a:lnTo>
                    <a:pt x="25188" y="6019"/>
                  </a:lnTo>
                  <a:lnTo>
                    <a:pt x="25188" y="5855"/>
                  </a:lnTo>
                  <a:lnTo>
                    <a:pt x="24966" y="5405"/>
                  </a:lnTo>
                  <a:lnTo>
                    <a:pt x="25032" y="5159"/>
                  </a:lnTo>
                  <a:lnTo>
                    <a:pt x="25882" y="4999"/>
                  </a:lnTo>
                  <a:lnTo>
                    <a:pt x="26108" y="5770"/>
                  </a:lnTo>
                  <a:lnTo>
                    <a:pt x="27209" y="5993"/>
                  </a:lnTo>
                  <a:lnTo>
                    <a:pt x="27658" y="5484"/>
                  </a:lnTo>
                  <a:lnTo>
                    <a:pt x="28996" y="5447"/>
                  </a:lnTo>
                  <a:lnTo>
                    <a:pt x="29312" y="5246"/>
                  </a:lnTo>
                  <a:lnTo>
                    <a:pt x="29267" y="4855"/>
                  </a:lnTo>
                  <a:lnTo>
                    <a:pt x="28763" y="4457"/>
                  </a:lnTo>
                  <a:lnTo>
                    <a:pt x="28596" y="4107"/>
                  </a:lnTo>
                  <a:lnTo>
                    <a:pt x="29038" y="4133"/>
                  </a:lnTo>
                  <a:lnTo>
                    <a:pt x="29605" y="4331"/>
                  </a:lnTo>
                  <a:lnTo>
                    <a:pt x="30058" y="4331"/>
                  </a:lnTo>
                  <a:lnTo>
                    <a:pt x="30617" y="4194"/>
                  </a:lnTo>
                  <a:lnTo>
                    <a:pt x="30770" y="3874"/>
                  </a:lnTo>
                  <a:lnTo>
                    <a:pt x="30792" y="3583"/>
                  </a:lnTo>
                  <a:lnTo>
                    <a:pt x="30596" y="3114"/>
                  </a:lnTo>
                  <a:lnTo>
                    <a:pt x="30500" y="2567"/>
                  </a:lnTo>
                  <a:lnTo>
                    <a:pt x="30778" y="1991"/>
                  </a:lnTo>
                  <a:lnTo>
                    <a:pt x="30867" y="1626"/>
                  </a:lnTo>
                  <a:lnTo>
                    <a:pt x="31120" y="1399"/>
                  </a:lnTo>
                  <a:lnTo>
                    <a:pt x="31554" y="1217"/>
                  </a:lnTo>
                  <a:lnTo>
                    <a:pt x="31799" y="949"/>
                  </a:lnTo>
                  <a:lnTo>
                    <a:pt x="31688" y="503"/>
                  </a:lnTo>
                  <a:lnTo>
                    <a:pt x="31777" y="261"/>
                  </a:lnTo>
                  <a:lnTo>
                    <a:pt x="32278" y="19"/>
                  </a:lnTo>
                  <a:lnTo>
                    <a:pt x="32953" y="0"/>
                  </a:lnTo>
                  <a:lnTo>
                    <a:pt x="33432" y="572"/>
                  </a:lnTo>
                  <a:lnTo>
                    <a:pt x="33584" y="1056"/>
                  </a:lnTo>
                  <a:lnTo>
                    <a:pt x="34360" y="1517"/>
                  </a:lnTo>
                  <a:lnTo>
                    <a:pt x="34564" y="2853"/>
                  </a:lnTo>
                  <a:lnTo>
                    <a:pt x="34490" y="3266"/>
                  </a:lnTo>
                  <a:lnTo>
                    <a:pt x="35117" y="3281"/>
                  </a:lnTo>
                  <a:lnTo>
                    <a:pt x="35655" y="3150"/>
                  </a:lnTo>
                  <a:lnTo>
                    <a:pt x="36170" y="3571"/>
                  </a:lnTo>
                  <a:lnTo>
                    <a:pt x="36059" y="3831"/>
                  </a:lnTo>
                  <a:lnTo>
                    <a:pt x="34832" y="4211"/>
                  </a:lnTo>
                  <a:lnTo>
                    <a:pt x="34505" y="4103"/>
                  </a:lnTo>
                  <a:lnTo>
                    <a:pt x="34302" y="4181"/>
                  </a:lnTo>
                  <a:lnTo>
                    <a:pt x="34431" y="4490"/>
                  </a:lnTo>
                  <a:lnTo>
                    <a:pt x="34962" y="4955"/>
                  </a:lnTo>
                  <a:lnTo>
                    <a:pt x="35433" y="5197"/>
                  </a:lnTo>
                  <a:lnTo>
                    <a:pt x="35459" y="5357"/>
                  </a:lnTo>
                  <a:lnTo>
                    <a:pt x="35355" y="5580"/>
                  </a:lnTo>
                  <a:lnTo>
                    <a:pt x="36913" y="7012"/>
                  </a:lnTo>
                  <a:lnTo>
                    <a:pt x="37762" y="7113"/>
                  </a:lnTo>
                  <a:lnTo>
                    <a:pt x="38566" y="7980"/>
                  </a:lnTo>
                  <a:lnTo>
                    <a:pt x="38937" y="8210"/>
                  </a:lnTo>
                  <a:lnTo>
                    <a:pt x="40342" y="8311"/>
                  </a:lnTo>
                  <a:lnTo>
                    <a:pt x="40475" y="8177"/>
                  </a:lnTo>
                  <a:lnTo>
                    <a:pt x="40646" y="8136"/>
                  </a:lnTo>
                  <a:lnTo>
                    <a:pt x="41072" y="8307"/>
                  </a:lnTo>
                  <a:lnTo>
                    <a:pt x="41547" y="8605"/>
                  </a:lnTo>
                  <a:lnTo>
                    <a:pt x="41658" y="9167"/>
                  </a:lnTo>
                  <a:lnTo>
                    <a:pt x="41120" y="9624"/>
                  </a:lnTo>
                  <a:lnTo>
                    <a:pt x="41061" y="9848"/>
                  </a:lnTo>
                  <a:lnTo>
                    <a:pt x="41072" y="10614"/>
                  </a:lnTo>
                  <a:lnTo>
                    <a:pt x="41810" y="11024"/>
                  </a:lnTo>
                  <a:lnTo>
                    <a:pt x="42417" y="11232"/>
                  </a:lnTo>
                  <a:lnTo>
                    <a:pt x="42632" y="11139"/>
                  </a:lnTo>
                  <a:lnTo>
                    <a:pt x="47625" y="13402"/>
                  </a:lnTo>
                  <a:lnTo>
                    <a:pt x="48417" y="13411"/>
                  </a:lnTo>
                  <a:lnTo>
                    <a:pt x="48861" y="1343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1" name="pg502">
              <a:extLst>
                <a:ext uri="{FF2B5EF4-FFF2-40B4-BE49-F238E27FC236}">
                  <a16:creationId xmlns:a16="http://schemas.microsoft.com/office/drawing/2014/main" id="{F3378A00-0617-824E-8CC6-3A4132895E37}"/>
                </a:ext>
              </a:extLst>
            </p:cNvPr>
            <p:cNvSpPr/>
            <p:nvPr/>
          </p:nvSpPr>
          <p:spPr>
            <a:xfrm>
              <a:off x="6152976" y="3448475"/>
              <a:ext cx="118348" cy="76282"/>
            </a:xfrm>
            <a:custGeom>
              <a:avLst/>
              <a:gdLst/>
              <a:ahLst/>
              <a:cxnLst/>
              <a:rect l="0" t="0" r="0" b="0"/>
              <a:pathLst>
                <a:path w="118348" h="76282">
                  <a:moveTo>
                    <a:pt x="11017" y="6926"/>
                  </a:moveTo>
                  <a:lnTo>
                    <a:pt x="11266" y="7280"/>
                  </a:lnTo>
                  <a:lnTo>
                    <a:pt x="11588" y="7531"/>
                  </a:lnTo>
                  <a:lnTo>
                    <a:pt x="12952" y="7715"/>
                  </a:lnTo>
                  <a:lnTo>
                    <a:pt x="13540" y="7556"/>
                  </a:lnTo>
                  <a:lnTo>
                    <a:pt x="13444" y="7109"/>
                  </a:lnTo>
                  <a:lnTo>
                    <a:pt x="13507" y="6655"/>
                  </a:lnTo>
                  <a:lnTo>
                    <a:pt x="13604" y="6465"/>
                  </a:lnTo>
                  <a:lnTo>
                    <a:pt x="14417" y="5981"/>
                  </a:lnTo>
                  <a:lnTo>
                    <a:pt x="14965" y="5751"/>
                  </a:lnTo>
                  <a:lnTo>
                    <a:pt x="15420" y="5755"/>
                  </a:lnTo>
                  <a:lnTo>
                    <a:pt x="15642" y="5844"/>
                  </a:lnTo>
                  <a:lnTo>
                    <a:pt x="16026" y="6347"/>
                  </a:lnTo>
                  <a:lnTo>
                    <a:pt x="16577" y="6786"/>
                  </a:lnTo>
                  <a:lnTo>
                    <a:pt x="17595" y="6772"/>
                  </a:lnTo>
                  <a:lnTo>
                    <a:pt x="17866" y="6616"/>
                  </a:lnTo>
                  <a:lnTo>
                    <a:pt x="18222" y="5748"/>
                  </a:lnTo>
                  <a:lnTo>
                    <a:pt x="18157" y="5010"/>
                  </a:lnTo>
                  <a:lnTo>
                    <a:pt x="18338" y="4920"/>
                  </a:lnTo>
                  <a:lnTo>
                    <a:pt x="18630" y="4994"/>
                  </a:lnTo>
                  <a:lnTo>
                    <a:pt x="19177" y="5949"/>
                  </a:lnTo>
                  <a:lnTo>
                    <a:pt x="20373" y="6549"/>
                  </a:lnTo>
                  <a:lnTo>
                    <a:pt x="20554" y="6585"/>
                  </a:lnTo>
                  <a:lnTo>
                    <a:pt x="21367" y="6368"/>
                  </a:lnTo>
                  <a:lnTo>
                    <a:pt x="21733" y="6623"/>
                  </a:lnTo>
                  <a:lnTo>
                    <a:pt x="21966" y="7152"/>
                  </a:lnTo>
                  <a:lnTo>
                    <a:pt x="22119" y="7237"/>
                  </a:lnTo>
                  <a:lnTo>
                    <a:pt x="22272" y="7114"/>
                  </a:lnTo>
                  <a:lnTo>
                    <a:pt x="22469" y="6433"/>
                  </a:lnTo>
                  <a:lnTo>
                    <a:pt x="22724" y="6373"/>
                  </a:lnTo>
                  <a:lnTo>
                    <a:pt x="23525" y="6526"/>
                  </a:lnTo>
                  <a:lnTo>
                    <a:pt x="24158" y="6355"/>
                  </a:lnTo>
                  <a:lnTo>
                    <a:pt x="24820" y="5437"/>
                  </a:lnTo>
                  <a:lnTo>
                    <a:pt x="25884" y="5099"/>
                  </a:lnTo>
                  <a:lnTo>
                    <a:pt x="25861" y="4599"/>
                  </a:lnTo>
                  <a:lnTo>
                    <a:pt x="25939" y="3888"/>
                  </a:lnTo>
                  <a:lnTo>
                    <a:pt x="26050" y="3713"/>
                  </a:lnTo>
                  <a:lnTo>
                    <a:pt x="26486" y="3456"/>
                  </a:lnTo>
                  <a:lnTo>
                    <a:pt x="27333" y="3069"/>
                  </a:lnTo>
                  <a:lnTo>
                    <a:pt x="28188" y="3010"/>
                  </a:lnTo>
                  <a:lnTo>
                    <a:pt x="28965" y="3166"/>
                  </a:lnTo>
                  <a:lnTo>
                    <a:pt x="29587" y="2783"/>
                  </a:lnTo>
                  <a:lnTo>
                    <a:pt x="30005" y="2377"/>
                  </a:lnTo>
                  <a:lnTo>
                    <a:pt x="30859" y="2381"/>
                  </a:lnTo>
                  <a:lnTo>
                    <a:pt x="31511" y="2679"/>
                  </a:lnTo>
                  <a:lnTo>
                    <a:pt x="32073" y="2598"/>
                  </a:lnTo>
                  <a:lnTo>
                    <a:pt x="32484" y="2036"/>
                  </a:lnTo>
                  <a:lnTo>
                    <a:pt x="32010" y="1389"/>
                  </a:lnTo>
                  <a:lnTo>
                    <a:pt x="32021" y="1247"/>
                  </a:lnTo>
                  <a:lnTo>
                    <a:pt x="33133" y="0"/>
                  </a:lnTo>
                  <a:lnTo>
                    <a:pt x="33354" y="44"/>
                  </a:lnTo>
                  <a:lnTo>
                    <a:pt x="33391" y="283"/>
                  </a:lnTo>
                  <a:lnTo>
                    <a:pt x="33640" y="744"/>
                  </a:lnTo>
                  <a:lnTo>
                    <a:pt x="34613" y="822"/>
                  </a:lnTo>
                  <a:lnTo>
                    <a:pt x="34822" y="1098"/>
                  </a:lnTo>
                  <a:lnTo>
                    <a:pt x="34857" y="1530"/>
                  </a:lnTo>
                  <a:lnTo>
                    <a:pt x="35120" y="1745"/>
                  </a:lnTo>
                  <a:lnTo>
                    <a:pt x="35390" y="1835"/>
                  </a:lnTo>
                  <a:lnTo>
                    <a:pt x="36096" y="1767"/>
                  </a:lnTo>
                  <a:lnTo>
                    <a:pt x="36344" y="1920"/>
                  </a:lnTo>
                  <a:lnTo>
                    <a:pt x="36433" y="2277"/>
                  </a:lnTo>
                  <a:lnTo>
                    <a:pt x="36223" y="2553"/>
                  </a:lnTo>
                  <a:lnTo>
                    <a:pt x="36417" y="2883"/>
                  </a:lnTo>
                  <a:lnTo>
                    <a:pt x="35591" y="3740"/>
                  </a:lnTo>
                  <a:lnTo>
                    <a:pt x="34802" y="4377"/>
                  </a:lnTo>
                  <a:lnTo>
                    <a:pt x="32849" y="6212"/>
                  </a:lnTo>
                  <a:lnTo>
                    <a:pt x="33010" y="6537"/>
                  </a:lnTo>
                  <a:lnTo>
                    <a:pt x="33381" y="7728"/>
                  </a:lnTo>
                  <a:lnTo>
                    <a:pt x="33388" y="7888"/>
                  </a:lnTo>
                  <a:lnTo>
                    <a:pt x="33085" y="8454"/>
                  </a:lnTo>
                  <a:lnTo>
                    <a:pt x="33079" y="8603"/>
                  </a:lnTo>
                  <a:lnTo>
                    <a:pt x="33412" y="9482"/>
                  </a:lnTo>
                  <a:lnTo>
                    <a:pt x="33797" y="9961"/>
                  </a:lnTo>
                  <a:lnTo>
                    <a:pt x="34813" y="9980"/>
                  </a:lnTo>
                  <a:lnTo>
                    <a:pt x="35338" y="9588"/>
                  </a:lnTo>
                  <a:lnTo>
                    <a:pt x="36425" y="9499"/>
                  </a:lnTo>
                  <a:lnTo>
                    <a:pt x="37161" y="9316"/>
                  </a:lnTo>
                  <a:lnTo>
                    <a:pt x="37664" y="9364"/>
                  </a:lnTo>
                  <a:lnTo>
                    <a:pt x="38440" y="9664"/>
                  </a:lnTo>
                  <a:lnTo>
                    <a:pt x="39517" y="9319"/>
                  </a:lnTo>
                  <a:lnTo>
                    <a:pt x="40020" y="8772"/>
                  </a:lnTo>
                  <a:lnTo>
                    <a:pt x="40081" y="8073"/>
                  </a:lnTo>
                  <a:lnTo>
                    <a:pt x="40310" y="8125"/>
                  </a:lnTo>
                  <a:lnTo>
                    <a:pt x="41291" y="10513"/>
                  </a:lnTo>
                  <a:lnTo>
                    <a:pt x="41226" y="10739"/>
                  </a:lnTo>
                  <a:lnTo>
                    <a:pt x="41018" y="11009"/>
                  </a:lnTo>
                  <a:lnTo>
                    <a:pt x="40818" y="11260"/>
                  </a:lnTo>
                  <a:lnTo>
                    <a:pt x="40641" y="11688"/>
                  </a:lnTo>
                  <a:lnTo>
                    <a:pt x="40701" y="12524"/>
                  </a:lnTo>
                  <a:lnTo>
                    <a:pt x="40870" y="12864"/>
                  </a:lnTo>
                  <a:lnTo>
                    <a:pt x="41031" y="12866"/>
                  </a:lnTo>
                  <a:lnTo>
                    <a:pt x="41396" y="12616"/>
                  </a:lnTo>
                  <a:lnTo>
                    <a:pt x="41684" y="12617"/>
                  </a:lnTo>
                  <a:lnTo>
                    <a:pt x="42535" y="13545"/>
                  </a:lnTo>
                  <a:lnTo>
                    <a:pt x="42555" y="13987"/>
                  </a:lnTo>
                  <a:lnTo>
                    <a:pt x="43577" y="14070"/>
                  </a:lnTo>
                  <a:lnTo>
                    <a:pt x="44283" y="14443"/>
                  </a:lnTo>
                  <a:lnTo>
                    <a:pt x="44677" y="14570"/>
                  </a:lnTo>
                  <a:lnTo>
                    <a:pt x="44893" y="14787"/>
                  </a:lnTo>
                  <a:lnTo>
                    <a:pt x="45630" y="14863"/>
                  </a:lnTo>
                  <a:lnTo>
                    <a:pt x="46275" y="14746"/>
                  </a:lnTo>
                  <a:lnTo>
                    <a:pt x="46710" y="15223"/>
                  </a:lnTo>
                  <a:lnTo>
                    <a:pt x="47479" y="15456"/>
                  </a:lnTo>
                  <a:lnTo>
                    <a:pt x="48675" y="15456"/>
                  </a:lnTo>
                  <a:lnTo>
                    <a:pt x="48919" y="15595"/>
                  </a:lnTo>
                  <a:lnTo>
                    <a:pt x="49128" y="16421"/>
                  </a:lnTo>
                  <a:lnTo>
                    <a:pt x="49671" y="17126"/>
                  </a:lnTo>
                  <a:lnTo>
                    <a:pt x="50515" y="17515"/>
                  </a:lnTo>
                  <a:lnTo>
                    <a:pt x="51552" y="17579"/>
                  </a:lnTo>
                  <a:lnTo>
                    <a:pt x="51826" y="17452"/>
                  </a:lnTo>
                  <a:lnTo>
                    <a:pt x="52530" y="17519"/>
                  </a:lnTo>
                  <a:lnTo>
                    <a:pt x="52730" y="18794"/>
                  </a:lnTo>
                  <a:lnTo>
                    <a:pt x="52610" y="19535"/>
                  </a:lnTo>
                  <a:lnTo>
                    <a:pt x="52222" y="20099"/>
                  </a:lnTo>
                  <a:lnTo>
                    <a:pt x="52418" y="20530"/>
                  </a:lnTo>
                  <a:lnTo>
                    <a:pt x="53401" y="20758"/>
                  </a:lnTo>
                  <a:lnTo>
                    <a:pt x="53915" y="20570"/>
                  </a:lnTo>
                  <a:lnTo>
                    <a:pt x="54526" y="20857"/>
                  </a:lnTo>
                  <a:lnTo>
                    <a:pt x="55268" y="20868"/>
                  </a:lnTo>
                  <a:lnTo>
                    <a:pt x="55495" y="20711"/>
                  </a:lnTo>
                  <a:lnTo>
                    <a:pt x="55665" y="20300"/>
                  </a:lnTo>
                  <a:lnTo>
                    <a:pt x="56353" y="19952"/>
                  </a:lnTo>
                  <a:lnTo>
                    <a:pt x="57361" y="20527"/>
                  </a:lnTo>
                  <a:lnTo>
                    <a:pt x="57591" y="20493"/>
                  </a:lnTo>
                  <a:lnTo>
                    <a:pt x="58159" y="19285"/>
                  </a:lnTo>
                  <a:lnTo>
                    <a:pt x="58171" y="18814"/>
                  </a:lnTo>
                  <a:lnTo>
                    <a:pt x="58085" y="18052"/>
                  </a:lnTo>
                  <a:lnTo>
                    <a:pt x="58621" y="18200"/>
                  </a:lnTo>
                  <a:lnTo>
                    <a:pt x="58792" y="18289"/>
                  </a:lnTo>
                  <a:lnTo>
                    <a:pt x="58896" y="18571"/>
                  </a:lnTo>
                  <a:lnTo>
                    <a:pt x="59300" y="18703"/>
                  </a:lnTo>
                  <a:lnTo>
                    <a:pt x="59669" y="18524"/>
                  </a:lnTo>
                  <a:lnTo>
                    <a:pt x="59975" y="18125"/>
                  </a:lnTo>
                  <a:lnTo>
                    <a:pt x="60357" y="18002"/>
                  </a:lnTo>
                  <a:lnTo>
                    <a:pt x="60839" y="18088"/>
                  </a:lnTo>
                  <a:lnTo>
                    <a:pt x="60733" y="18302"/>
                  </a:lnTo>
                  <a:lnTo>
                    <a:pt x="60894" y="19067"/>
                  </a:lnTo>
                  <a:lnTo>
                    <a:pt x="60976" y="19223"/>
                  </a:lnTo>
                  <a:lnTo>
                    <a:pt x="61572" y="18936"/>
                  </a:lnTo>
                  <a:lnTo>
                    <a:pt x="61985" y="18975"/>
                  </a:lnTo>
                  <a:lnTo>
                    <a:pt x="62604" y="19373"/>
                  </a:lnTo>
                  <a:lnTo>
                    <a:pt x="63079" y="19946"/>
                  </a:lnTo>
                  <a:lnTo>
                    <a:pt x="63218" y="20374"/>
                  </a:lnTo>
                  <a:lnTo>
                    <a:pt x="63384" y="20532"/>
                  </a:lnTo>
                  <a:lnTo>
                    <a:pt x="63960" y="20779"/>
                  </a:lnTo>
                  <a:lnTo>
                    <a:pt x="65039" y="20866"/>
                  </a:lnTo>
                  <a:lnTo>
                    <a:pt x="65632" y="20516"/>
                  </a:lnTo>
                  <a:lnTo>
                    <a:pt x="65776" y="20805"/>
                  </a:lnTo>
                  <a:lnTo>
                    <a:pt x="65870" y="21266"/>
                  </a:lnTo>
                  <a:lnTo>
                    <a:pt x="65386" y="21968"/>
                  </a:lnTo>
                  <a:lnTo>
                    <a:pt x="65296" y="22260"/>
                  </a:lnTo>
                  <a:lnTo>
                    <a:pt x="64700" y="22765"/>
                  </a:lnTo>
                  <a:lnTo>
                    <a:pt x="64247" y="22781"/>
                  </a:lnTo>
                  <a:lnTo>
                    <a:pt x="63794" y="23074"/>
                  </a:lnTo>
                  <a:lnTo>
                    <a:pt x="62991" y="23854"/>
                  </a:lnTo>
                  <a:lnTo>
                    <a:pt x="62538" y="23871"/>
                  </a:lnTo>
                  <a:lnTo>
                    <a:pt x="62357" y="24440"/>
                  </a:lnTo>
                  <a:lnTo>
                    <a:pt x="62421" y="24863"/>
                  </a:lnTo>
                  <a:lnTo>
                    <a:pt x="62538" y="25074"/>
                  </a:lnTo>
                  <a:lnTo>
                    <a:pt x="62512" y="25416"/>
                  </a:lnTo>
                  <a:lnTo>
                    <a:pt x="62227" y="25839"/>
                  </a:lnTo>
                  <a:lnTo>
                    <a:pt x="61968" y="25920"/>
                  </a:lnTo>
                  <a:lnTo>
                    <a:pt x="61800" y="26083"/>
                  </a:lnTo>
                  <a:lnTo>
                    <a:pt x="61787" y="26213"/>
                  </a:lnTo>
                  <a:lnTo>
                    <a:pt x="62020" y="26799"/>
                  </a:lnTo>
                  <a:lnTo>
                    <a:pt x="62188" y="26994"/>
                  </a:lnTo>
                  <a:lnTo>
                    <a:pt x="61968" y="27856"/>
                  </a:lnTo>
                  <a:lnTo>
                    <a:pt x="61735" y="28214"/>
                  </a:lnTo>
                  <a:lnTo>
                    <a:pt x="61774" y="28490"/>
                  </a:lnTo>
                  <a:lnTo>
                    <a:pt x="62188" y="28897"/>
                  </a:lnTo>
                  <a:lnTo>
                    <a:pt x="62745" y="28669"/>
                  </a:lnTo>
                  <a:lnTo>
                    <a:pt x="62900" y="28539"/>
                  </a:lnTo>
                  <a:lnTo>
                    <a:pt x="63612" y="28279"/>
                  </a:lnTo>
                  <a:lnTo>
                    <a:pt x="65179" y="27970"/>
                  </a:lnTo>
                  <a:lnTo>
                    <a:pt x="68028" y="26782"/>
                  </a:lnTo>
                  <a:lnTo>
                    <a:pt x="68740" y="26555"/>
                  </a:lnTo>
                  <a:lnTo>
                    <a:pt x="69114" y="26530"/>
                  </a:lnTo>
                  <a:lnTo>
                    <a:pt x="69556" y="26424"/>
                  </a:lnTo>
                  <a:lnTo>
                    <a:pt x="69698" y="26262"/>
                  </a:lnTo>
                  <a:lnTo>
                    <a:pt x="72857" y="25204"/>
                  </a:lnTo>
                  <a:lnTo>
                    <a:pt x="76768" y="24001"/>
                  </a:lnTo>
                  <a:lnTo>
                    <a:pt x="78425" y="25091"/>
                  </a:lnTo>
                  <a:lnTo>
                    <a:pt x="79021" y="25042"/>
                  </a:lnTo>
                  <a:lnTo>
                    <a:pt x="80775" y="22734"/>
                  </a:lnTo>
                  <a:lnTo>
                    <a:pt x="80924" y="22569"/>
                  </a:lnTo>
                  <a:lnTo>
                    <a:pt x="81995" y="22182"/>
                  </a:lnTo>
                  <a:lnTo>
                    <a:pt x="82204" y="22183"/>
                  </a:lnTo>
                  <a:lnTo>
                    <a:pt x="82211" y="22353"/>
                  </a:lnTo>
                  <a:lnTo>
                    <a:pt x="82826" y="21962"/>
                  </a:lnTo>
                  <a:lnTo>
                    <a:pt x="83690" y="21791"/>
                  </a:lnTo>
                  <a:lnTo>
                    <a:pt x="84553" y="21699"/>
                  </a:lnTo>
                  <a:lnTo>
                    <a:pt x="85323" y="21391"/>
                  </a:lnTo>
                  <a:lnTo>
                    <a:pt x="85801" y="21300"/>
                  </a:lnTo>
                  <a:lnTo>
                    <a:pt x="85915" y="21483"/>
                  </a:lnTo>
                  <a:lnTo>
                    <a:pt x="86157" y="21431"/>
                  </a:lnTo>
                  <a:lnTo>
                    <a:pt x="86294" y="21213"/>
                  </a:lnTo>
                  <a:lnTo>
                    <a:pt x="86878" y="20779"/>
                  </a:lnTo>
                  <a:lnTo>
                    <a:pt x="87024" y="20495"/>
                  </a:lnTo>
                  <a:lnTo>
                    <a:pt x="87584" y="20002"/>
                  </a:lnTo>
                  <a:lnTo>
                    <a:pt x="88579" y="19591"/>
                  </a:lnTo>
                  <a:lnTo>
                    <a:pt x="88749" y="19345"/>
                  </a:lnTo>
                  <a:lnTo>
                    <a:pt x="89562" y="18927"/>
                  </a:lnTo>
                  <a:lnTo>
                    <a:pt x="89742" y="19060"/>
                  </a:lnTo>
                  <a:lnTo>
                    <a:pt x="91589" y="18049"/>
                  </a:lnTo>
                  <a:lnTo>
                    <a:pt x="92030" y="17722"/>
                  </a:lnTo>
                  <a:lnTo>
                    <a:pt x="94249" y="16661"/>
                  </a:lnTo>
                  <a:lnTo>
                    <a:pt x="96667" y="14919"/>
                  </a:lnTo>
                  <a:lnTo>
                    <a:pt x="98167" y="13542"/>
                  </a:lnTo>
                  <a:lnTo>
                    <a:pt x="98707" y="13211"/>
                  </a:lnTo>
                  <a:lnTo>
                    <a:pt x="99975" y="12655"/>
                  </a:lnTo>
                  <a:lnTo>
                    <a:pt x="101151" y="11873"/>
                  </a:lnTo>
                  <a:lnTo>
                    <a:pt x="101672" y="11377"/>
                  </a:lnTo>
                  <a:lnTo>
                    <a:pt x="102208" y="11184"/>
                  </a:lnTo>
                  <a:lnTo>
                    <a:pt x="102733" y="11362"/>
                  </a:lnTo>
                  <a:lnTo>
                    <a:pt x="103058" y="11317"/>
                  </a:lnTo>
                  <a:lnTo>
                    <a:pt x="103180" y="11164"/>
                  </a:lnTo>
                  <a:lnTo>
                    <a:pt x="103154" y="10934"/>
                  </a:lnTo>
                  <a:lnTo>
                    <a:pt x="103398" y="10684"/>
                  </a:lnTo>
                  <a:lnTo>
                    <a:pt x="103816" y="10457"/>
                  </a:lnTo>
                  <a:lnTo>
                    <a:pt x="104190" y="10546"/>
                  </a:lnTo>
                  <a:lnTo>
                    <a:pt x="104445" y="10475"/>
                  </a:lnTo>
                  <a:lnTo>
                    <a:pt x="105085" y="9883"/>
                  </a:lnTo>
                  <a:lnTo>
                    <a:pt x="105451" y="9913"/>
                  </a:lnTo>
                  <a:lnTo>
                    <a:pt x="105881" y="9552"/>
                  </a:lnTo>
                  <a:lnTo>
                    <a:pt x="106246" y="9109"/>
                  </a:lnTo>
                  <a:lnTo>
                    <a:pt x="106331" y="8852"/>
                  </a:lnTo>
                  <a:lnTo>
                    <a:pt x="106564" y="8628"/>
                  </a:lnTo>
                  <a:lnTo>
                    <a:pt x="107078" y="8431"/>
                  </a:lnTo>
                  <a:lnTo>
                    <a:pt x="107601" y="8356"/>
                  </a:lnTo>
                  <a:lnTo>
                    <a:pt x="109070" y="7083"/>
                  </a:lnTo>
                  <a:lnTo>
                    <a:pt x="110228" y="6564"/>
                  </a:lnTo>
                  <a:lnTo>
                    <a:pt x="110855" y="5960"/>
                  </a:lnTo>
                  <a:lnTo>
                    <a:pt x="110880" y="5730"/>
                  </a:lnTo>
                  <a:lnTo>
                    <a:pt x="110937" y="5528"/>
                  </a:lnTo>
                  <a:lnTo>
                    <a:pt x="112509" y="4432"/>
                  </a:lnTo>
                  <a:lnTo>
                    <a:pt x="113080" y="4617"/>
                  </a:lnTo>
                  <a:lnTo>
                    <a:pt x="113395" y="4504"/>
                  </a:lnTo>
                  <a:lnTo>
                    <a:pt x="116177" y="3174"/>
                  </a:lnTo>
                  <a:lnTo>
                    <a:pt x="116828" y="2672"/>
                  </a:lnTo>
                  <a:lnTo>
                    <a:pt x="117093" y="2784"/>
                  </a:lnTo>
                  <a:lnTo>
                    <a:pt x="117102" y="3033"/>
                  </a:lnTo>
                  <a:lnTo>
                    <a:pt x="117111" y="3252"/>
                  </a:lnTo>
                  <a:lnTo>
                    <a:pt x="117675" y="4254"/>
                  </a:lnTo>
                  <a:lnTo>
                    <a:pt x="117717" y="4972"/>
                  </a:lnTo>
                  <a:lnTo>
                    <a:pt x="117707" y="5126"/>
                  </a:lnTo>
                  <a:lnTo>
                    <a:pt x="117644" y="6105"/>
                  </a:lnTo>
                  <a:lnTo>
                    <a:pt x="117362" y="6320"/>
                  </a:lnTo>
                  <a:lnTo>
                    <a:pt x="117285" y="6496"/>
                  </a:lnTo>
                  <a:lnTo>
                    <a:pt x="117532" y="7621"/>
                  </a:lnTo>
                  <a:lnTo>
                    <a:pt x="117849" y="8135"/>
                  </a:lnTo>
                  <a:lnTo>
                    <a:pt x="118161" y="8322"/>
                  </a:lnTo>
                  <a:lnTo>
                    <a:pt x="118288" y="8507"/>
                  </a:lnTo>
                  <a:lnTo>
                    <a:pt x="118348" y="8885"/>
                  </a:lnTo>
                  <a:lnTo>
                    <a:pt x="118139" y="9131"/>
                  </a:lnTo>
                  <a:lnTo>
                    <a:pt x="117709" y="9215"/>
                  </a:lnTo>
                  <a:lnTo>
                    <a:pt x="117441" y="9161"/>
                  </a:lnTo>
                  <a:lnTo>
                    <a:pt x="117017" y="9568"/>
                  </a:lnTo>
                  <a:lnTo>
                    <a:pt x="117109" y="10568"/>
                  </a:lnTo>
                  <a:lnTo>
                    <a:pt x="117420" y="11272"/>
                  </a:lnTo>
                  <a:lnTo>
                    <a:pt x="117634" y="12020"/>
                  </a:lnTo>
                  <a:lnTo>
                    <a:pt x="117521" y="12916"/>
                  </a:lnTo>
                  <a:lnTo>
                    <a:pt x="117501" y="13700"/>
                  </a:lnTo>
                  <a:lnTo>
                    <a:pt x="117606" y="14109"/>
                  </a:lnTo>
                  <a:lnTo>
                    <a:pt x="117254" y="14523"/>
                  </a:lnTo>
                  <a:lnTo>
                    <a:pt x="117050" y="14578"/>
                  </a:lnTo>
                  <a:lnTo>
                    <a:pt x="116408" y="14378"/>
                  </a:lnTo>
                  <a:lnTo>
                    <a:pt x="116124" y="14212"/>
                  </a:lnTo>
                  <a:lnTo>
                    <a:pt x="115019" y="14454"/>
                  </a:lnTo>
                  <a:lnTo>
                    <a:pt x="114859" y="14712"/>
                  </a:lnTo>
                  <a:lnTo>
                    <a:pt x="114616" y="16592"/>
                  </a:lnTo>
                  <a:lnTo>
                    <a:pt x="114303" y="17344"/>
                  </a:lnTo>
                  <a:lnTo>
                    <a:pt x="113949" y="17524"/>
                  </a:lnTo>
                  <a:lnTo>
                    <a:pt x="113802" y="17278"/>
                  </a:lnTo>
                  <a:lnTo>
                    <a:pt x="113517" y="17121"/>
                  </a:lnTo>
                  <a:lnTo>
                    <a:pt x="112854" y="17000"/>
                  </a:lnTo>
                  <a:lnTo>
                    <a:pt x="111917" y="17687"/>
                  </a:lnTo>
                  <a:lnTo>
                    <a:pt x="111830" y="18040"/>
                  </a:lnTo>
                  <a:lnTo>
                    <a:pt x="111220" y="18889"/>
                  </a:lnTo>
                  <a:lnTo>
                    <a:pt x="110498" y="18960"/>
                  </a:lnTo>
                  <a:lnTo>
                    <a:pt x="110366" y="19409"/>
                  </a:lnTo>
                  <a:lnTo>
                    <a:pt x="109840" y="20106"/>
                  </a:lnTo>
                  <a:lnTo>
                    <a:pt x="108980" y="20145"/>
                  </a:lnTo>
                  <a:lnTo>
                    <a:pt x="108747" y="20346"/>
                  </a:lnTo>
                  <a:lnTo>
                    <a:pt x="108417" y="20552"/>
                  </a:lnTo>
                  <a:lnTo>
                    <a:pt x="108238" y="20486"/>
                  </a:lnTo>
                  <a:lnTo>
                    <a:pt x="108125" y="20355"/>
                  </a:lnTo>
                  <a:lnTo>
                    <a:pt x="108062" y="20063"/>
                  </a:lnTo>
                  <a:lnTo>
                    <a:pt x="107893" y="19875"/>
                  </a:lnTo>
                  <a:lnTo>
                    <a:pt x="107499" y="20153"/>
                  </a:lnTo>
                  <a:lnTo>
                    <a:pt x="105810" y="20580"/>
                  </a:lnTo>
                  <a:lnTo>
                    <a:pt x="105529" y="20275"/>
                  </a:lnTo>
                  <a:lnTo>
                    <a:pt x="105237" y="20443"/>
                  </a:lnTo>
                  <a:lnTo>
                    <a:pt x="105015" y="20435"/>
                  </a:lnTo>
                  <a:lnTo>
                    <a:pt x="104631" y="20774"/>
                  </a:lnTo>
                  <a:lnTo>
                    <a:pt x="104302" y="20424"/>
                  </a:lnTo>
                  <a:lnTo>
                    <a:pt x="103866" y="20517"/>
                  </a:lnTo>
                  <a:lnTo>
                    <a:pt x="103689" y="20867"/>
                  </a:lnTo>
                  <a:lnTo>
                    <a:pt x="103608" y="21292"/>
                  </a:lnTo>
                  <a:lnTo>
                    <a:pt x="103797" y="21846"/>
                  </a:lnTo>
                  <a:lnTo>
                    <a:pt x="103560" y="22524"/>
                  </a:lnTo>
                  <a:lnTo>
                    <a:pt x="103186" y="22751"/>
                  </a:lnTo>
                  <a:lnTo>
                    <a:pt x="102906" y="23261"/>
                  </a:lnTo>
                  <a:lnTo>
                    <a:pt x="102577" y="23556"/>
                  </a:lnTo>
                  <a:lnTo>
                    <a:pt x="102382" y="23542"/>
                  </a:lnTo>
                  <a:lnTo>
                    <a:pt x="102227" y="23583"/>
                  </a:lnTo>
                  <a:lnTo>
                    <a:pt x="101741" y="24079"/>
                  </a:lnTo>
                  <a:lnTo>
                    <a:pt x="101168" y="24133"/>
                  </a:lnTo>
                  <a:lnTo>
                    <a:pt x="100913" y="23967"/>
                  </a:lnTo>
                  <a:lnTo>
                    <a:pt x="100611" y="23857"/>
                  </a:lnTo>
                  <a:lnTo>
                    <a:pt x="100263" y="24338"/>
                  </a:lnTo>
                  <a:lnTo>
                    <a:pt x="100053" y="24979"/>
                  </a:lnTo>
                  <a:lnTo>
                    <a:pt x="99727" y="24981"/>
                  </a:lnTo>
                  <a:lnTo>
                    <a:pt x="99421" y="24703"/>
                  </a:lnTo>
                  <a:lnTo>
                    <a:pt x="98824" y="25102"/>
                  </a:lnTo>
                  <a:lnTo>
                    <a:pt x="98705" y="25271"/>
                  </a:lnTo>
                  <a:lnTo>
                    <a:pt x="98611" y="25645"/>
                  </a:lnTo>
                  <a:lnTo>
                    <a:pt x="98571" y="26022"/>
                  </a:lnTo>
                  <a:lnTo>
                    <a:pt x="98524" y="26463"/>
                  </a:lnTo>
                  <a:lnTo>
                    <a:pt x="98475" y="27058"/>
                  </a:lnTo>
                  <a:lnTo>
                    <a:pt x="98847" y="27434"/>
                  </a:lnTo>
                  <a:lnTo>
                    <a:pt x="98930" y="27707"/>
                  </a:lnTo>
                  <a:lnTo>
                    <a:pt x="99100" y="28264"/>
                  </a:lnTo>
                  <a:lnTo>
                    <a:pt x="99254" y="28280"/>
                  </a:lnTo>
                  <a:lnTo>
                    <a:pt x="99428" y="28316"/>
                  </a:lnTo>
                  <a:lnTo>
                    <a:pt x="99730" y="28600"/>
                  </a:lnTo>
                  <a:lnTo>
                    <a:pt x="100001" y="28922"/>
                  </a:lnTo>
                  <a:lnTo>
                    <a:pt x="100192" y="28942"/>
                  </a:lnTo>
                  <a:lnTo>
                    <a:pt x="100356" y="28959"/>
                  </a:lnTo>
                  <a:lnTo>
                    <a:pt x="100305" y="29177"/>
                  </a:lnTo>
                  <a:lnTo>
                    <a:pt x="100153" y="29344"/>
                  </a:lnTo>
                  <a:lnTo>
                    <a:pt x="99804" y="29729"/>
                  </a:lnTo>
                  <a:lnTo>
                    <a:pt x="99749" y="30064"/>
                  </a:lnTo>
                  <a:lnTo>
                    <a:pt x="99626" y="30540"/>
                  </a:lnTo>
                  <a:lnTo>
                    <a:pt x="99592" y="31338"/>
                  </a:lnTo>
                  <a:lnTo>
                    <a:pt x="99730" y="31622"/>
                  </a:lnTo>
                  <a:lnTo>
                    <a:pt x="100000" y="32397"/>
                  </a:lnTo>
                  <a:lnTo>
                    <a:pt x="100063" y="32908"/>
                  </a:lnTo>
                  <a:lnTo>
                    <a:pt x="99976" y="33192"/>
                  </a:lnTo>
                  <a:lnTo>
                    <a:pt x="99795" y="33606"/>
                  </a:lnTo>
                  <a:lnTo>
                    <a:pt x="99526" y="33804"/>
                  </a:lnTo>
                  <a:lnTo>
                    <a:pt x="99351" y="34083"/>
                  </a:lnTo>
                  <a:lnTo>
                    <a:pt x="99127" y="34308"/>
                  </a:lnTo>
                  <a:lnTo>
                    <a:pt x="98878" y="34789"/>
                  </a:lnTo>
                  <a:lnTo>
                    <a:pt x="98362" y="35372"/>
                  </a:lnTo>
                  <a:lnTo>
                    <a:pt x="98228" y="35523"/>
                  </a:lnTo>
                  <a:lnTo>
                    <a:pt x="98016" y="35711"/>
                  </a:lnTo>
                  <a:lnTo>
                    <a:pt x="97700" y="36050"/>
                  </a:lnTo>
                  <a:lnTo>
                    <a:pt x="97537" y="36417"/>
                  </a:lnTo>
                  <a:lnTo>
                    <a:pt x="98173" y="37162"/>
                  </a:lnTo>
                  <a:lnTo>
                    <a:pt x="98496" y="37429"/>
                  </a:lnTo>
                  <a:lnTo>
                    <a:pt x="98089" y="38157"/>
                  </a:lnTo>
                  <a:lnTo>
                    <a:pt x="97629" y="38378"/>
                  </a:lnTo>
                  <a:lnTo>
                    <a:pt x="97422" y="38813"/>
                  </a:lnTo>
                  <a:lnTo>
                    <a:pt x="97480" y="39066"/>
                  </a:lnTo>
                  <a:lnTo>
                    <a:pt x="97276" y="39487"/>
                  </a:lnTo>
                  <a:lnTo>
                    <a:pt x="96611" y="39586"/>
                  </a:lnTo>
                  <a:lnTo>
                    <a:pt x="96223" y="39844"/>
                  </a:lnTo>
                  <a:lnTo>
                    <a:pt x="95912" y="40267"/>
                  </a:lnTo>
                  <a:lnTo>
                    <a:pt x="95210" y="40616"/>
                  </a:lnTo>
                  <a:lnTo>
                    <a:pt x="93584" y="41415"/>
                  </a:lnTo>
                  <a:lnTo>
                    <a:pt x="93678" y="41673"/>
                  </a:lnTo>
                  <a:lnTo>
                    <a:pt x="93614" y="41826"/>
                  </a:lnTo>
                  <a:lnTo>
                    <a:pt x="93285" y="41932"/>
                  </a:lnTo>
                  <a:lnTo>
                    <a:pt x="93090" y="41901"/>
                  </a:lnTo>
                  <a:lnTo>
                    <a:pt x="91719" y="41953"/>
                  </a:lnTo>
                  <a:lnTo>
                    <a:pt x="89756" y="43035"/>
                  </a:lnTo>
                  <a:lnTo>
                    <a:pt x="87929" y="43217"/>
                  </a:lnTo>
                  <a:lnTo>
                    <a:pt x="86728" y="43805"/>
                  </a:lnTo>
                  <a:lnTo>
                    <a:pt x="85470" y="44591"/>
                  </a:lnTo>
                  <a:lnTo>
                    <a:pt x="85717" y="44325"/>
                  </a:lnTo>
                  <a:lnTo>
                    <a:pt x="85855" y="43003"/>
                  </a:lnTo>
                  <a:lnTo>
                    <a:pt x="85212" y="42997"/>
                  </a:lnTo>
                  <a:lnTo>
                    <a:pt x="84815" y="43448"/>
                  </a:lnTo>
                  <a:lnTo>
                    <a:pt x="84353" y="43412"/>
                  </a:lnTo>
                  <a:lnTo>
                    <a:pt x="83752" y="43498"/>
                  </a:lnTo>
                  <a:lnTo>
                    <a:pt x="83274" y="43221"/>
                  </a:lnTo>
                  <a:lnTo>
                    <a:pt x="83119" y="43243"/>
                  </a:lnTo>
                  <a:lnTo>
                    <a:pt x="82820" y="43373"/>
                  </a:lnTo>
                  <a:lnTo>
                    <a:pt x="82606" y="43094"/>
                  </a:lnTo>
                  <a:lnTo>
                    <a:pt x="81946" y="42827"/>
                  </a:lnTo>
                  <a:lnTo>
                    <a:pt x="81688" y="42810"/>
                  </a:lnTo>
                  <a:lnTo>
                    <a:pt x="81329" y="42908"/>
                  </a:lnTo>
                  <a:lnTo>
                    <a:pt x="80728" y="42688"/>
                  </a:lnTo>
                  <a:lnTo>
                    <a:pt x="80419" y="42422"/>
                  </a:lnTo>
                  <a:lnTo>
                    <a:pt x="80151" y="41388"/>
                  </a:lnTo>
                  <a:lnTo>
                    <a:pt x="79918" y="40963"/>
                  </a:lnTo>
                  <a:lnTo>
                    <a:pt x="79889" y="40498"/>
                  </a:lnTo>
                  <a:lnTo>
                    <a:pt x="79766" y="40283"/>
                  </a:lnTo>
                  <a:lnTo>
                    <a:pt x="78874" y="40210"/>
                  </a:lnTo>
                  <a:lnTo>
                    <a:pt x="78792" y="38399"/>
                  </a:lnTo>
                  <a:lnTo>
                    <a:pt x="79120" y="38276"/>
                  </a:lnTo>
                  <a:lnTo>
                    <a:pt x="79643" y="37511"/>
                  </a:lnTo>
                  <a:lnTo>
                    <a:pt x="79741" y="37235"/>
                  </a:lnTo>
                  <a:lnTo>
                    <a:pt x="79942" y="35908"/>
                  </a:lnTo>
                  <a:lnTo>
                    <a:pt x="80249" y="35074"/>
                  </a:lnTo>
                  <a:lnTo>
                    <a:pt x="80171" y="34523"/>
                  </a:lnTo>
                  <a:lnTo>
                    <a:pt x="80339" y="34366"/>
                  </a:lnTo>
                  <a:lnTo>
                    <a:pt x="80523" y="34511"/>
                  </a:lnTo>
                  <a:lnTo>
                    <a:pt x="80475" y="34214"/>
                  </a:lnTo>
                  <a:lnTo>
                    <a:pt x="79900" y="34217"/>
                  </a:lnTo>
                  <a:lnTo>
                    <a:pt x="79856" y="34644"/>
                  </a:lnTo>
                  <a:lnTo>
                    <a:pt x="79533" y="35327"/>
                  </a:lnTo>
                  <a:lnTo>
                    <a:pt x="79403" y="35468"/>
                  </a:lnTo>
                  <a:lnTo>
                    <a:pt x="78872" y="35657"/>
                  </a:lnTo>
                  <a:lnTo>
                    <a:pt x="78732" y="34946"/>
                  </a:lnTo>
                  <a:lnTo>
                    <a:pt x="78603" y="34738"/>
                  </a:lnTo>
                  <a:lnTo>
                    <a:pt x="78282" y="34630"/>
                  </a:lnTo>
                  <a:lnTo>
                    <a:pt x="77924" y="34785"/>
                  </a:lnTo>
                  <a:lnTo>
                    <a:pt x="77857" y="34958"/>
                  </a:lnTo>
                  <a:lnTo>
                    <a:pt x="77791" y="35428"/>
                  </a:lnTo>
                  <a:lnTo>
                    <a:pt x="76760" y="35517"/>
                  </a:lnTo>
                  <a:lnTo>
                    <a:pt x="76302" y="35424"/>
                  </a:lnTo>
                  <a:lnTo>
                    <a:pt x="76130" y="35058"/>
                  </a:lnTo>
                  <a:lnTo>
                    <a:pt x="75446" y="34993"/>
                  </a:lnTo>
                  <a:lnTo>
                    <a:pt x="74900" y="35276"/>
                  </a:lnTo>
                  <a:lnTo>
                    <a:pt x="74496" y="35641"/>
                  </a:lnTo>
                  <a:lnTo>
                    <a:pt x="74135" y="36010"/>
                  </a:lnTo>
                  <a:lnTo>
                    <a:pt x="74057" y="36309"/>
                  </a:lnTo>
                  <a:lnTo>
                    <a:pt x="74093" y="36508"/>
                  </a:lnTo>
                  <a:lnTo>
                    <a:pt x="74724" y="37515"/>
                  </a:lnTo>
                  <a:lnTo>
                    <a:pt x="75798" y="36862"/>
                  </a:lnTo>
                  <a:lnTo>
                    <a:pt x="76153" y="36436"/>
                  </a:lnTo>
                  <a:lnTo>
                    <a:pt x="76301" y="36349"/>
                  </a:lnTo>
                  <a:lnTo>
                    <a:pt x="76094" y="36859"/>
                  </a:lnTo>
                  <a:lnTo>
                    <a:pt x="75659" y="37263"/>
                  </a:lnTo>
                  <a:lnTo>
                    <a:pt x="73606" y="38581"/>
                  </a:lnTo>
                  <a:lnTo>
                    <a:pt x="73668" y="38938"/>
                  </a:lnTo>
                  <a:lnTo>
                    <a:pt x="74418" y="39405"/>
                  </a:lnTo>
                  <a:lnTo>
                    <a:pt x="73623" y="38962"/>
                  </a:lnTo>
                  <a:lnTo>
                    <a:pt x="73060" y="37830"/>
                  </a:lnTo>
                  <a:lnTo>
                    <a:pt x="72850" y="37119"/>
                  </a:lnTo>
                  <a:lnTo>
                    <a:pt x="72599" y="36717"/>
                  </a:lnTo>
                  <a:lnTo>
                    <a:pt x="72229" y="36764"/>
                  </a:lnTo>
                  <a:lnTo>
                    <a:pt x="71551" y="36680"/>
                  </a:lnTo>
                  <a:lnTo>
                    <a:pt x="71131" y="36174"/>
                  </a:lnTo>
                  <a:lnTo>
                    <a:pt x="70492" y="35919"/>
                  </a:lnTo>
                  <a:lnTo>
                    <a:pt x="70304" y="35988"/>
                  </a:lnTo>
                  <a:lnTo>
                    <a:pt x="69843" y="35925"/>
                  </a:lnTo>
                  <a:lnTo>
                    <a:pt x="68841" y="35382"/>
                  </a:lnTo>
                  <a:lnTo>
                    <a:pt x="68304" y="36037"/>
                  </a:lnTo>
                  <a:lnTo>
                    <a:pt x="67594" y="36292"/>
                  </a:lnTo>
                  <a:lnTo>
                    <a:pt x="67025" y="37123"/>
                  </a:lnTo>
                  <a:lnTo>
                    <a:pt x="66577" y="38607"/>
                  </a:lnTo>
                  <a:lnTo>
                    <a:pt x="66921" y="39124"/>
                  </a:lnTo>
                  <a:lnTo>
                    <a:pt x="69047" y="40773"/>
                  </a:lnTo>
                  <a:lnTo>
                    <a:pt x="69368" y="40750"/>
                  </a:lnTo>
                  <a:lnTo>
                    <a:pt x="69202" y="40683"/>
                  </a:lnTo>
                  <a:lnTo>
                    <a:pt x="69770" y="40620"/>
                  </a:lnTo>
                  <a:lnTo>
                    <a:pt x="70464" y="40813"/>
                  </a:lnTo>
                  <a:lnTo>
                    <a:pt x="70467" y="41312"/>
                  </a:lnTo>
                  <a:lnTo>
                    <a:pt x="70608" y="41141"/>
                  </a:lnTo>
                  <a:lnTo>
                    <a:pt x="70755" y="40671"/>
                  </a:lnTo>
                  <a:lnTo>
                    <a:pt x="70906" y="40530"/>
                  </a:lnTo>
                  <a:lnTo>
                    <a:pt x="70899" y="41062"/>
                  </a:lnTo>
                  <a:lnTo>
                    <a:pt x="70633" y="41763"/>
                  </a:lnTo>
                  <a:lnTo>
                    <a:pt x="70742" y="42440"/>
                  </a:lnTo>
                  <a:lnTo>
                    <a:pt x="71193" y="42759"/>
                  </a:lnTo>
                  <a:lnTo>
                    <a:pt x="72063" y="43117"/>
                  </a:lnTo>
                  <a:lnTo>
                    <a:pt x="72032" y="43311"/>
                  </a:lnTo>
                  <a:lnTo>
                    <a:pt x="71698" y="43951"/>
                  </a:lnTo>
                  <a:lnTo>
                    <a:pt x="71820" y="44304"/>
                  </a:lnTo>
                  <a:lnTo>
                    <a:pt x="72258" y="45126"/>
                  </a:lnTo>
                  <a:lnTo>
                    <a:pt x="71886" y="45749"/>
                  </a:lnTo>
                  <a:lnTo>
                    <a:pt x="72119" y="46676"/>
                  </a:lnTo>
                  <a:lnTo>
                    <a:pt x="71938" y="47327"/>
                  </a:lnTo>
                  <a:lnTo>
                    <a:pt x="71355" y="47375"/>
                  </a:lnTo>
                  <a:lnTo>
                    <a:pt x="70410" y="47766"/>
                  </a:lnTo>
                  <a:lnTo>
                    <a:pt x="70151" y="48124"/>
                  </a:lnTo>
                  <a:lnTo>
                    <a:pt x="69853" y="48384"/>
                  </a:lnTo>
                  <a:lnTo>
                    <a:pt x="68869" y="48807"/>
                  </a:lnTo>
                  <a:lnTo>
                    <a:pt x="68494" y="49246"/>
                  </a:lnTo>
                  <a:lnTo>
                    <a:pt x="68460" y="49419"/>
                  </a:lnTo>
                  <a:lnTo>
                    <a:pt x="68507" y="49636"/>
                  </a:lnTo>
                  <a:lnTo>
                    <a:pt x="68753" y="49929"/>
                  </a:lnTo>
                  <a:lnTo>
                    <a:pt x="68869" y="50238"/>
                  </a:lnTo>
                  <a:lnTo>
                    <a:pt x="68921" y="51653"/>
                  </a:lnTo>
                  <a:lnTo>
                    <a:pt x="68817" y="51868"/>
                  </a:lnTo>
                  <a:lnTo>
                    <a:pt x="68325" y="52890"/>
                  </a:lnTo>
                  <a:lnTo>
                    <a:pt x="67677" y="53630"/>
                  </a:lnTo>
                  <a:lnTo>
                    <a:pt x="67328" y="53914"/>
                  </a:lnTo>
                  <a:lnTo>
                    <a:pt x="66823" y="54614"/>
                  </a:lnTo>
                  <a:lnTo>
                    <a:pt x="66247" y="55680"/>
                  </a:lnTo>
                  <a:lnTo>
                    <a:pt x="65704" y="56148"/>
                  </a:lnTo>
                  <a:lnTo>
                    <a:pt x="64998" y="56354"/>
                  </a:lnTo>
                  <a:lnTo>
                    <a:pt x="64622" y="56989"/>
                  </a:lnTo>
                  <a:lnTo>
                    <a:pt x="64927" y="57696"/>
                  </a:lnTo>
                  <a:lnTo>
                    <a:pt x="65036" y="57948"/>
                  </a:lnTo>
                  <a:lnTo>
                    <a:pt x="64985" y="58876"/>
                  </a:lnTo>
                  <a:lnTo>
                    <a:pt x="64680" y="59328"/>
                  </a:lnTo>
                  <a:lnTo>
                    <a:pt x="64545" y="59571"/>
                  </a:lnTo>
                  <a:lnTo>
                    <a:pt x="64521" y="59769"/>
                  </a:lnTo>
                  <a:lnTo>
                    <a:pt x="65224" y="60156"/>
                  </a:lnTo>
                  <a:lnTo>
                    <a:pt x="65395" y="60276"/>
                  </a:lnTo>
                  <a:lnTo>
                    <a:pt x="65266" y="60321"/>
                  </a:lnTo>
                  <a:lnTo>
                    <a:pt x="64995" y="60831"/>
                  </a:lnTo>
                  <a:lnTo>
                    <a:pt x="65065" y="61074"/>
                  </a:lnTo>
                  <a:lnTo>
                    <a:pt x="65122" y="61976"/>
                  </a:lnTo>
                  <a:lnTo>
                    <a:pt x="64713" y="62145"/>
                  </a:lnTo>
                  <a:lnTo>
                    <a:pt x="64285" y="62666"/>
                  </a:lnTo>
                  <a:lnTo>
                    <a:pt x="64013" y="63235"/>
                  </a:lnTo>
                  <a:lnTo>
                    <a:pt x="62758" y="63446"/>
                  </a:lnTo>
                  <a:lnTo>
                    <a:pt x="61385" y="63381"/>
                  </a:lnTo>
                  <a:lnTo>
                    <a:pt x="60764" y="63756"/>
                  </a:lnTo>
                  <a:lnTo>
                    <a:pt x="60000" y="63869"/>
                  </a:lnTo>
                  <a:lnTo>
                    <a:pt x="58925" y="63804"/>
                  </a:lnTo>
                  <a:lnTo>
                    <a:pt x="56478" y="63821"/>
                  </a:lnTo>
                  <a:lnTo>
                    <a:pt x="55817" y="64146"/>
                  </a:lnTo>
                  <a:lnTo>
                    <a:pt x="53189" y="65154"/>
                  </a:lnTo>
                  <a:lnTo>
                    <a:pt x="51299" y="65791"/>
                  </a:lnTo>
                  <a:lnTo>
                    <a:pt x="50969" y="65859"/>
                  </a:lnTo>
                  <a:lnTo>
                    <a:pt x="50794" y="65838"/>
                  </a:lnTo>
                  <a:lnTo>
                    <a:pt x="49784" y="66130"/>
                  </a:lnTo>
                  <a:lnTo>
                    <a:pt x="48488" y="66713"/>
                  </a:lnTo>
                  <a:lnTo>
                    <a:pt x="47544" y="66830"/>
                  </a:lnTo>
                  <a:lnTo>
                    <a:pt x="46806" y="67236"/>
                  </a:lnTo>
                  <a:lnTo>
                    <a:pt x="46391" y="67350"/>
                  </a:lnTo>
                  <a:lnTo>
                    <a:pt x="46003" y="67318"/>
                  </a:lnTo>
                  <a:lnTo>
                    <a:pt x="44682" y="67773"/>
                  </a:lnTo>
                  <a:lnTo>
                    <a:pt x="44410" y="68001"/>
                  </a:lnTo>
                  <a:lnTo>
                    <a:pt x="43865" y="68086"/>
                  </a:lnTo>
                  <a:lnTo>
                    <a:pt x="41911" y="68391"/>
                  </a:lnTo>
                  <a:lnTo>
                    <a:pt x="41589" y="68495"/>
                  </a:lnTo>
                  <a:lnTo>
                    <a:pt x="41048" y="68807"/>
                  </a:lnTo>
                  <a:lnTo>
                    <a:pt x="40798" y="68912"/>
                  </a:lnTo>
                  <a:lnTo>
                    <a:pt x="40634" y="68964"/>
                  </a:lnTo>
                  <a:lnTo>
                    <a:pt x="37589" y="69938"/>
                  </a:lnTo>
                  <a:lnTo>
                    <a:pt x="37289" y="70034"/>
                  </a:lnTo>
                  <a:lnTo>
                    <a:pt x="36156" y="70699"/>
                  </a:lnTo>
                  <a:lnTo>
                    <a:pt x="35889" y="70781"/>
                  </a:lnTo>
                  <a:lnTo>
                    <a:pt x="35761" y="70869"/>
                  </a:lnTo>
                  <a:lnTo>
                    <a:pt x="35528" y="71108"/>
                  </a:lnTo>
                  <a:lnTo>
                    <a:pt x="35165" y="71287"/>
                  </a:lnTo>
                  <a:lnTo>
                    <a:pt x="35036" y="71287"/>
                  </a:lnTo>
                  <a:lnTo>
                    <a:pt x="34790" y="71092"/>
                  </a:lnTo>
                  <a:lnTo>
                    <a:pt x="34544" y="71124"/>
                  </a:lnTo>
                  <a:lnTo>
                    <a:pt x="34091" y="71433"/>
                  </a:lnTo>
                  <a:lnTo>
                    <a:pt x="31683" y="72425"/>
                  </a:lnTo>
                  <a:lnTo>
                    <a:pt x="31268" y="72686"/>
                  </a:lnTo>
                  <a:lnTo>
                    <a:pt x="30452" y="73662"/>
                  </a:lnTo>
                  <a:lnTo>
                    <a:pt x="30543" y="73889"/>
                  </a:lnTo>
                  <a:lnTo>
                    <a:pt x="30426" y="74020"/>
                  </a:lnTo>
                  <a:lnTo>
                    <a:pt x="28355" y="74996"/>
                  </a:lnTo>
                  <a:lnTo>
                    <a:pt x="27358" y="75370"/>
                  </a:lnTo>
                  <a:lnTo>
                    <a:pt x="26814" y="75549"/>
                  </a:lnTo>
                  <a:lnTo>
                    <a:pt x="25778" y="75695"/>
                  </a:lnTo>
                  <a:lnTo>
                    <a:pt x="25157" y="75744"/>
                  </a:lnTo>
                  <a:lnTo>
                    <a:pt x="24600" y="75630"/>
                  </a:lnTo>
                  <a:lnTo>
                    <a:pt x="23655" y="75890"/>
                  </a:lnTo>
                  <a:lnTo>
                    <a:pt x="22800" y="75972"/>
                  </a:lnTo>
                  <a:lnTo>
                    <a:pt x="22373" y="75809"/>
                  </a:lnTo>
                  <a:lnTo>
                    <a:pt x="22010" y="75955"/>
                  </a:lnTo>
                  <a:lnTo>
                    <a:pt x="22186" y="71983"/>
                  </a:lnTo>
                  <a:lnTo>
                    <a:pt x="20431" y="72242"/>
                  </a:lnTo>
                  <a:lnTo>
                    <a:pt x="17105" y="73380"/>
                  </a:lnTo>
                  <a:lnTo>
                    <a:pt x="16149" y="73818"/>
                  </a:lnTo>
                  <a:lnTo>
                    <a:pt x="16065" y="73952"/>
                  </a:lnTo>
                  <a:lnTo>
                    <a:pt x="16168" y="74153"/>
                  </a:lnTo>
                  <a:lnTo>
                    <a:pt x="15873" y="74328"/>
                  </a:lnTo>
                  <a:lnTo>
                    <a:pt x="15209" y="74482"/>
                  </a:lnTo>
                  <a:lnTo>
                    <a:pt x="14642" y="74152"/>
                  </a:lnTo>
                  <a:lnTo>
                    <a:pt x="14329" y="74096"/>
                  </a:lnTo>
                  <a:lnTo>
                    <a:pt x="10411" y="76075"/>
                  </a:lnTo>
                  <a:lnTo>
                    <a:pt x="9100" y="76282"/>
                  </a:lnTo>
                  <a:lnTo>
                    <a:pt x="8901" y="75741"/>
                  </a:lnTo>
                  <a:lnTo>
                    <a:pt x="8928" y="75247"/>
                  </a:lnTo>
                  <a:lnTo>
                    <a:pt x="8842" y="75051"/>
                  </a:lnTo>
                  <a:lnTo>
                    <a:pt x="8558" y="74875"/>
                  </a:lnTo>
                  <a:lnTo>
                    <a:pt x="8082" y="74964"/>
                  </a:lnTo>
                  <a:lnTo>
                    <a:pt x="7696" y="74787"/>
                  </a:lnTo>
                  <a:lnTo>
                    <a:pt x="7563" y="74572"/>
                  </a:lnTo>
                  <a:lnTo>
                    <a:pt x="6586" y="75283"/>
                  </a:lnTo>
                  <a:lnTo>
                    <a:pt x="5339" y="75875"/>
                  </a:lnTo>
                  <a:lnTo>
                    <a:pt x="5104" y="75436"/>
                  </a:lnTo>
                  <a:lnTo>
                    <a:pt x="4839" y="75127"/>
                  </a:lnTo>
                  <a:lnTo>
                    <a:pt x="4144" y="74793"/>
                  </a:lnTo>
                  <a:lnTo>
                    <a:pt x="3438" y="74640"/>
                  </a:lnTo>
                  <a:lnTo>
                    <a:pt x="3243" y="74700"/>
                  </a:lnTo>
                  <a:lnTo>
                    <a:pt x="2809" y="75106"/>
                  </a:lnTo>
                  <a:lnTo>
                    <a:pt x="2371" y="75266"/>
                  </a:lnTo>
                  <a:lnTo>
                    <a:pt x="1661" y="75144"/>
                  </a:lnTo>
                  <a:lnTo>
                    <a:pt x="1463" y="74984"/>
                  </a:lnTo>
                  <a:lnTo>
                    <a:pt x="1525" y="74656"/>
                  </a:lnTo>
                  <a:lnTo>
                    <a:pt x="1716" y="74373"/>
                  </a:lnTo>
                  <a:lnTo>
                    <a:pt x="1914" y="73781"/>
                  </a:lnTo>
                  <a:lnTo>
                    <a:pt x="1855" y="73443"/>
                  </a:lnTo>
                  <a:lnTo>
                    <a:pt x="1712" y="73208"/>
                  </a:lnTo>
                  <a:lnTo>
                    <a:pt x="1185" y="72844"/>
                  </a:lnTo>
                  <a:lnTo>
                    <a:pt x="233" y="72832"/>
                  </a:lnTo>
                  <a:lnTo>
                    <a:pt x="204" y="72545"/>
                  </a:lnTo>
                  <a:lnTo>
                    <a:pt x="1126" y="72021"/>
                  </a:lnTo>
                  <a:lnTo>
                    <a:pt x="2270" y="71086"/>
                  </a:lnTo>
                  <a:lnTo>
                    <a:pt x="3642" y="70725"/>
                  </a:lnTo>
                  <a:lnTo>
                    <a:pt x="3516" y="69984"/>
                  </a:lnTo>
                  <a:lnTo>
                    <a:pt x="3126" y="69281"/>
                  </a:lnTo>
                  <a:lnTo>
                    <a:pt x="3118" y="68722"/>
                  </a:lnTo>
                  <a:lnTo>
                    <a:pt x="3317" y="68238"/>
                  </a:lnTo>
                  <a:lnTo>
                    <a:pt x="3088" y="67029"/>
                  </a:lnTo>
                  <a:lnTo>
                    <a:pt x="2637" y="66700"/>
                  </a:lnTo>
                  <a:lnTo>
                    <a:pt x="2433" y="66646"/>
                  </a:lnTo>
                  <a:lnTo>
                    <a:pt x="1214" y="66471"/>
                  </a:lnTo>
                  <a:lnTo>
                    <a:pt x="699" y="66679"/>
                  </a:lnTo>
                  <a:lnTo>
                    <a:pt x="608" y="66519"/>
                  </a:lnTo>
                  <a:lnTo>
                    <a:pt x="1501" y="65831"/>
                  </a:lnTo>
                  <a:lnTo>
                    <a:pt x="1880" y="65648"/>
                  </a:lnTo>
                  <a:lnTo>
                    <a:pt x="2395" y="64770"/>
                  </a:lnTo>
                  <a:lnTo>
                    <a:pt x="2619" y="64613"/>
                  </a:lnTo>
                  <a:lnTo>
                    <a:pt x="3418" y="64311"/>
                  </a:lnTo>
                  <a:lnTo>
                    <a:pt x="3609" y="63902"/>
                  </a:lnTo>
                  <a:lnTo>
                    <a:pt x="3502" y="63675"/>
                  </a:lnTo>
                  <a:lnTo>
                    <a:pt x="2696" y="63489"/>
                  </a:lnTo>
                  <a:lnTo>
                    <a:pt x="2581" y="63281"/>
                  </a:lnTo>
                  <a:lnTo>
                    <a:pt x="2552" y="62949"/>
                  </a:lnTo>
                  <a:lnTo>
                    <a:pt x="2651" y="62599"/>
                  </a:lnTo>
                  <a:lnTo>
                    <a:pt x="2890" y="62173"/>
                  </a:lnTo>
                  <a:lnTo>
                    <a:pt x="3040" y="62074"/>
                  </a:lnTo>
                  <a:lnTo>
                    <a:pt x="2861" y="61726"/>
                  </a:lnTo>
                  <a:lnTo>
                    <a:pt x="2659" y="61551"/>
                  </a:lnTo>
                  <a:lnTo>
                    <a:pt x="2125" y="61522"/>
                  </a:lnTo>
                  <a:lnTo>
                    <a:pt x="1977" y="61552"/>
                  </a:lnTo>
                  <a:lnTo>
                    <a:pt x="1775" y="61805"/>
                  </a:lnTo>
                  <a:lnTo>
                    <a:pt x="921" y="61738"/>
                  </a:lnTo>
                  <a:lnTo>
                    <a:pt x="762" y="61500"/>
                  </a:lnTo>
                  <a:lnTo>
                    <a:pt x="0" y="59697"/>
                  </a:lnTo>
                  <a:lnTo>
                    <a:pt x="2345" y="58402"/>
                  </a:lnTo>
                  <a:lnTo>
                    <a:pt x="2540" y="58953"/>
                  </a:lnTo>
                  <a:lnTo>
                    <a:pt x="3643" y="59714"/>
                  </a:lnTo>
                  <a:lnTo>
                    <a:pt x="3909" y="59826"/>
                  </a:lnTo>
                  <a:lnTo>
                    <a:pt x="4720" y="59101"/>
                  </a:lnTo>
                  <a:lnTo>
                    <a:pt x="5890" y="57649"/>
                  </a:lnTo>
                  <a:lnTo>
                    <a:pt x="6597" y="57208"/>
                  </a:lnTo>
                  <a:lnTo>
                    <a:pt x="7692" y="58036"/>
                  </a:lnTo>
                  <a:lnTo>
                    <a:pt x="8091" y="58535"/>
                  </a:lnTo>
                  <a:lnTo>
                    <a:pt x="8426" y="59253"/>
                  </a:lnTo>
                  <a:lnTo>
                    <a:pt x="8581" y="59779"/>
                  </a:lnTo>
                  <a:lnTo>
                    <a:pt x="8991" y="59960"/>
                  </a:lnTo>
                  <a:lnTo>
                    <a:pt x="8951" y="59558"/>
                  </a:lnTo>
                  <a:lnTo>
                    <a:pt x="9021" y="59019"/>
                  </a:lnTo>
                  <a:lnTo>
                    <a:pt x="8966" y="58594"/>
                  </a:lnTo>
                  <a:lnTo>
                    <a:pt x="8491" y="57824"/>
                  </a:lnTo>
                  <a:lnTo>
                    <a:pt x="8317" y="57347"/>
                  </a:lnTo>
                  <a:lnTo>
                    <a:pt x="8815" y="56957"/>
                  </a:lnTo>
                  <a:lnTo>
                    <a:pt x="10325" y="56085"/>
                  </a:lnTo>
                  <a:lnTo>
                    <a:pt x="10507" y="55867"/>
                  </a:lnTo>
                  <a:lnTo>
                    <a:pt x="9678" y="54644"/>
                  </a:lnTo>
                  <a:lnTo>
                    <a:pt x="8980" y="54641"/>
                  </a:lnTo>
                  <a:lnTo>
                    <a:pt x="9792" y="53944"/>
                  </a:lnTo>
                  <a:lnTo>
                    <a:pt x="10229" y="53831"/>
                  </a:lnTo>
                  <a:lnTo>
                    <a:pt x="11290" y="52669"/>
                  </a:lnTo>
                  <a:lnTo>
                    <a:pt x="11813" y="52223"/>
                  </a:lnTo>
                  <a:lnTo>
                    <a:pt x="12180" y="51544"/>
                  </a:lnTo>
                  <a:lnTo>
                    <a:pt x="12365" y="50823"/>
                  </a:lnTo>
                  <a:lnTo>
                    <a:pt x="12875" y="50168"/>
                  </a:lnTo>
                  <a:lnTo>
                    <a:pt x="13245" y="49858"/>
                  </a:lnTo>
                  <a:lnTo>
                    <a:pt x="13989" y="49547"/>
                  </a:lnTo>
                  <a:lnTo>
                    <a:pt x="16588" y="48722"/>
                  </a:lnTo>
                  <a:lnTo>
                    <a:pt x="18127" y="48028"/>
                  </a:lnTo>
                  <a:lnTo>
                    <a:pt x="19246" y="46078"/>
                  </a:lnTo>
                  <a:lnTo>
                    <a:pt x="19259" y="45929"/>
                  </a:lnTo>
                  <a:lnTo>
                    <a:pt x="20777" y="45053"/>
                  </a:lnTo>
                  <a:lnTo>
                    <a:pt x="22230" y="43920"/>
                  </a:lnTo>
                  <a:lnTo>
                    <a:pt x="23170" y="43448"/>
                  </a:lnTo>
                  <a:lnTo>
                    <a:pt x="24055" y="42816"/>
                  </a:lnTo>
                  <a:lnTo>
                    <a:pt x="24066" y="42614"/>
                  </a:lnTo>
                  <a:lnTo>
                    <a:pt x="20965" y="44536"/>
                  </a:lnTo>
                  <a:lnTo>
                    <a:pt x="19882" y="45471"/>
                  </a:lnTo>
                  <a:lnTo>
                    <a:pt x="19194" y="45812"/>
                  </a:lnTo>
                  <a:lnTo>
                    <a:pt x="18429" y="45086"/>
                  </a:lnTo>
                  <a:lnTo>
                    <a:pt x="18297" y="44917"/>
                  </a:lnTo>
                  <a:lnTo>
                    <a:pt x="17742" y="43696"/>
                  </a:lnTo>
                  <a:lnTo>
                    <a:pt x="17749" y="42757"/>
                  </a:lnTo>
                  <a:lnTo>
                    <a:pt x="17756" y="42587"/>
                  </a:lnTo>
                  <a:lnTo>
                    <a:pt x="17632" y="41764"/>
                  </a:lnTo>
                  <a:lnTo>
                    <a:pt x="17361" y="40982"/>
                  </a:lnTo>
                  <a:lnTo>
                    <a:pt x="17335" y="40427"/>
                  </a:lnTo>
                  <a:lnTo>
                    <a:pt x="17722" y="38915"/>
                  </a:lnTo>
                  <a:lnTo>
                    <a:pt x="18229" y="38348"/>
                  </a:lnTo>
                  <a:lnTo>
                    <a:pt x="17867" y="38267"/>
                  </a:lnTo>
                  <a:lnTo>
                    <a:pt x="17776" y="38429"/>
                  </a:lnTo>
                  <a:lnTo>
                    <a:pt x="17012" y="38462"/>
                  </a:lnTo>
                  <a:lnTo>
                    <a:pt x="16882" y="38423"/>
                  </a:lnTo>
                  <a:lnTo>
                    <a:pt x="16378" y="37925"/>
                  </a:lnTo>
                  <a:lnTo>
                    <a:pt x="16313" y="37063"/>
                  </a:lnTo>
                  <a:lnTo>
                    <a:pt x="16481" y="36787"/>
                  </a:lnTo>
                  <a:lnTo>
                    <a:pt x="17336" y="36136"/>
                  </a:lnTo>
                  <a:lnTo>
                    <a:pt x="18281" y="35827"/>
                  </a:lnTo>
                  <a:lnTo>
                    <a:pt x="18333" y="35583"/>
                  </a:lnTo>
                  <a:lnTo>
                    <a:pt x="18139" y="34883"/>
                  </a:lnTo>
                  <a:lnTo>
                    <a:pt x="17918" y="34639"/>
                  </a:lnTo>
                  <a:lnTo>
                    <a:pt x="17232" y="34444"/>
                  </a:lnTo>
                  <a:lnTo>
                    <a:pt x="16779" y="33875"/>
                  </a:lnTo>
                  <a:lnTo>
                    <a:pt x="16404" y="33680"/>
                  </a:lnTo>
                  <a:lnTo>
                    <a:pt x="16093" y="33924"/>
                  </a:lnTo>
                  <a:lnTo>
                    <a:pt x="15899" y="33956"/>
                  </a:lnTo>
                  <a:lnTo>
                    <a:pt x="15717" y="33875"/>
                  </a:lnTo>
                  <a:lnTo>
                    <a:pt x="15523" y="33615"/>
                  </a:lnTo>
                  <a:lnTo>
                    <a:pt x="15458" y="33127"/>
                  </a:lnTo>
                  <a:lnTo>
                    <a:pt x="15562" y="32281"/>
                  </a:lnTo>
                  <a:lnTo>
                    <a:pt x="15769" y="31468"/>
                  </a:lnTo>
                  <a:lnTo>
                    <a:pt x="15471" y="31614"/>
                  </a:lnTo>
                  <a:lnTo>
                    <a:pt x="15186" y="31646"/>
                  </a:lnTo>
                  <a:lnTo>
                    <a:pt x="14138" y="31581"/>
                  </a:lnTo>
                  <a:lnTo>
                    <a:pt x="12856" y="30685"/>
                  </a:lnTo>
                  <a:lnTo>
                    <a:pt x="12716" y="29716"/>
                  </a:lnTo>
                  <a:lnTo>
                    <a:pt x="12720" y="29046"/>
                  </a:lnTo>
                  <a:lnTo>
                    <a:pt x="12949" y="28420"/>
                  </a:lnTo>
                  <a:lnTo>
                    <a:pt x="12927" y="28089"/>
                  </a:lnTo>
                  <a:lnTo>
                    <a:pt x="12831" y="27561"/>
                  </a:lnTo>
                  <a:lnTo>
                    <a:pt x="12370" y="26905"/>
                  </a:lnTo>
                  <a:lnTo>
                    <a:pt x="12137" y="26291"/>
                  </a:lnTo>
                  <a:lnTo>
                    <a:pt x="12049" y="25234"/>
                  </a:lnTo>
                  <a:lnTo>
                    <a:pt x="12053" y="24933"/>
                  </a:lnTo>
                  <a:lnTo>
                    <a:pt x="12141" y="24676"/>
                  </a:lnTo>
                  <a:lnTo>
                    <a:pt x="12684" y="24538"/>
                  </a:lnTo>
                  <a:lnTo>
                    <a:pt x="12825" y="24386"/>
                  </a:lnTo>
                  <a:lnTo>
                    <a:pt x="12286" y="22956"/>
                  </a:lnTo>
                  <a:lnTo>
                    <a:pt x="12227" y="22565"/>
                  </a:lnTo>
                  <a:lnTo>
                    <a:pt x="12282" y="21817"/>
                  </a:lnTo>
                  <a:lnTo>
                    <a:pt x="12356" y="21631"/>
                  </a:lnTo>
                  <a:lnTo>
                    <a:pt x="12631" y="21167"/>
                  </a:lnTo>
                  <a:lnTo>
                    <a:pt x="12904" y="20914"/>
                  </a:lnTo>
                  <a:lnTo>
                    <a:pt x="13420" y="20687"/>
                  </a:lnTo>
                  <a:lnTo>
                    <a:pt x="13779" y="20989"/>
                  </a:lnTo>
                  <a:lnTo>
                    <a:pt x="13978" y="21633"/>
                  </a:lnTo>
                  <a:lnTo>
                    <a:pt x="14338" y="23830"/>
                  </a:lnTo>
                  <a:lnTo>
                    <a:pt x="18343" y="20132"/>
                  </a:lnTo>
                  <a:lnTo>
                    <a:pt x="18934" y="19369"/>
                  </a:lnTo>
                  <a:lnTo>
                    <a:pt x="18493" y="19528"/>
                  </a:lnTo>
                  <a:lnTo>
                    <a:pt x="18179" y="19476"/>
                  </a:lnTo>
                  <a:lnTo>
                    <a:pt x="16684" y="18899"/>
                  </a:lnTo>
                  <a:lnTo>
                    <a:pt x="15867" y="19140"/>
                  </a:lnTo>
                  <a:lnTo>
                    <a:pt x="15731" y="19118"/>
                  </a:lnTo>
                  <a:lnTo>
                    <a:pt x="15587" y="18913"/>
                  </a:lnTo>
                  <a:lnTo>
                    <a:pt x="15587" y="18734"/>
                  </a:lnTo>
                  <a:lnTo>
                    <a:pt x="15465" y="18451"/>
                  </a:lnTo>
                  <a:lnTo>
                    <a:pt x="15079" y="17917"/>
                  </a:lnTo>
                  <a:lnTo>
                    <a:pt x="14575" y="17379"/>
                  </a:lnTo>
                  <a:lnTo>
                    <a:pt x="13649" y="17179"/>
                  </a:lnTo>
                  <a:lnTo>
                    <a:pt x="13419" y="17263"/>
                  </a:lnTo>
                  <a:lnTo>
                    <a:pt x="12909" y="16667"/>
                  </a:lnTo>
                  <a:lnTo>
                    <a:pt x="12689" y="15640"/>
                  </a:lnTo>
                  <a:lnTo>
                    <a:pt x="12562" y="15506"/>
                  </a:lnTo>
                  <a:lnTo>
                    <a:pt x="11712" y="15673"/>
                  </a:lnTo>
                  <a:lnTo>
                    <a:pt x="11649" y="15535"/>
                  </a:lnTo>
                  <a:lnTo>
                    <a:pt x="11682" y="15267"/>
                  </a:lnTo>
                  <a:lnTo>
                    <a:pt x="12011" y="14842"/>
                  </a:lnTo>
                  <a:lnTo>
                    <a:pt x="12159" y="14706"/>
                  </a:lnTo>
                  <a:lnTo>
                    <a:pt x="12111" y="14575"/>
                  </a:lnTo>
                  <a:lnTo>
                    <a:pt x="11790" y="14553"/>
                  </a:lnTo>
                  <a:lnTo>
                    <a:pt x="11387" y="14724"/>
                  </a:lnTo>
                  <a:lnTo>
                    <a:pt x="10925" y="14631"/>
                  </a:lnTo>
                  <a:lnTo>
                    <a:pt x="10884" y="14456"/>
                  </a:lnTo>
                  <a:lnTo>
                    <a:pt x="11176" y="13630"/>
                  </a:lnTo>
                  <a:lnTo>
                    <a:pt x="11553" y="13697"/>
                  </a:lnTo>
                  <a:lnTo>
                    <a:pt x="11920" y="13150"/>
                  </a:lnTo>
                  <a:lnTo>
                    <a:pt x="11594" y="12867"/>
                  </a:lnTo>
                  <a:lnTo>
                    <a:pt x="11576" y="12628"/>
                  </a:lnTo>
                  <a:lnTo>
                    <a:pt x="11605" y="12495"/>
                  </a:lnTo>
                  <a:lnTo>
                    <a:pt x="11938" y="12152"/>
                  </a:lnTo>
                  <a:lnTo>
                    <a:pt x="11968" y="11977"/>
                  </a:lnTo>
                  <a:lnTo>
                    <a:pt x="11565" y="11489"/>
                  </a:lnTo>
                  <a:lnTo>
                    <a:pt x="11576" y="11352"/>
                  </a:lnTo>
                  <a:lnTo>
                    <a:pt x="11957" y="10835"/>
                  </a:lnTo>
                  <a:lnTo>
                    <a:pt x="11987" y="10321"/>
                  </a:lnTo>
                  <a:lnTo>
                    <a:pt x="11658" y="9532"/>
                  </a:lnTo>
                  <a:lnTo>
                    <a:pt x="11377" y="9133"/>
                  </a:lnTo>
                  <a:lnTo>
                    <a:pt x="11162" y="8426"/>
                  </a:lnTo>
                  <a:lnTo>
                    <a:pt x="10948" y="8366"/>
                  </a:lnTo>
                  <a:lnTo>
                    <a:pt x="10083" y="849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2" name="pg503">
              <a:extLst>
                <a:ext uri="{FF2B5EF4-FFF2-40B4-BE49-F238E27FC236}">
                  <a16:creationId xmlns:a16="http://schemas.microsoft.com/office/drawing/2014/main" id="{DC1965E9-8C12-9647-992F-1B7268A57E06}"/>
                </a:ext>
              </a:extLst>
            </p:cNvPr>
            <p:cNvSpPr/>
            <p:nvPr/>
          </p:nvSpPr>
          <p:spPr>
            <a:xfrm>
              <a:off x="7914803" y="1768548"/>
              <a:ext cx="290389" cy="295593"/>
            </a:xfrm>
            <a:custGeom>
              <a:avLst/>
              <a:gdLst/>
              <a:ahLst/>
              <a:cxnLst/>
              <a:rect l="0" t="0" r="0" b="0"/>
              <a:pathLst>
                <a:path w="290389" h="295593">
                  <a:moveTo>
                    <a:pt x="0" y="144071"/>
                  </a:moveTo>
                  <a:lnTo>
                    <a:pt x="456" y="141110"/>
                  </a:lnTo>
                  <a:lnTo>
                    <a:pt x="3390" y="124346"/>
                  </a:lnTo>
                  <a:lnTo>
                    <a:pt x="3758" y="123804"/>
                  </a:lnTo>
                  <a:lnTo>
                    <a:pt x="9487" y="116653"/>
                  </a:lnTo>
                  <a:lnTo>
                    <a:pt x="10377" y="115432"/>
                  </a:lnTo>
                  <a:lnTo>
                    <a:pt x="19260" y="104372"/>
                  </a:lnTo>
                  <a:lnTo>
                    <a:pt x="26506" y="95100"/>
                  </a:lnTo>
                  <a:lnTo>
                    <a:pt x="59155" y="54434"/>
                  </a:lnTo>
                  <a:lnTo>
                    <a:pt x="75623" y="34102"/>
                  </a:lnTo>
                  <a:lnTo>
                    <a:pt x="103431" y="0"/>
                  </a:lnTo>
                  <a:lnTo>
                    <a:pt x="104004" y="411"/>
                  </a:lnTo>
                  <a:lnTo>
                    <a:pt x="106089" y="1217"/>
                  </a:lnTo>
                  <a:lnTo>
                    <a:pt x="108929" y="663"/>
                  </a:lnTo>
                  <a:lnTo>
                    <a:pt x="109388" y="499"/>
                  </a:lnTo>
                  <a:lnTo>
                    <a:pt x="111207" y="1406"/>
                  </a:lnTo>
                  <a:lnTo>
                    <a:pt x="112280" y="1407"/>
                  </a:lnTo>
                  <a:lnTo>
                    <a:pt x="113527" y="1760"/>
                  </a:lnTo>
                  <a:lnTo>
                    <a:pt x="116639" y="2896"/>
                  </a:lnTo>
                  <a:lnTo>
                    <a:pt x="118476" y="3880"/>
                  </a:lnTo>
                  <a:lnTo>
                    <a:pt x="119733" y="4630"/>
                  </a:lnTo>
                  <a:lnTo>
                    <a:pt x="119881" y="4775"/>
                  </a:lnTo>
                  <a:lnTo>
                    <a:pt x="119960" y="5314"/>
                  </a:lnTo>
                  <a:lnTo>
                    <a:pt x="121805" y="5808"/>
                  </a:lnTo>
                  <a:lnTo>
                    <a:pt x="122045" y="5793"/>
                  </a:lnTo>
                  <a:lnTo>
                    <a:pt x="123850" y="4789"/>
                  </a:lnTo>
                  <a:lnTo>
                    <a:pt x="124565" y="4332"/>
                  </a:lnTo>
                  <a:lnTo>
                    <a:pt x="125306" y="4458"/>
                  </a:lnTo>
                  <a:lnTo>
                    <a:pt x="126797" y="5213"/>
                  </a:lnTo>
                  <a:lnTo>
                    <a:pt x="126959" y="5373"/>
                  </a:lnTo>
                  <a:lnTo>
                    <a:pt x="127399" y="6102"/>
                  </a:lnTo>
                  <a:lnTo>
                    <a:pt x="127712" y="8410"/>
                  </a:lnTo>
                  <a:lnTo>
                    <a:pt x="127420" y="9046"/>
                  </a:lnTo>
                  <a:lnTo>
                    <a:pt x="127221" y="9272"/>
                  </a:lnTo>
                  <a:lnTo>
                    <a:pt x="127004" y="9540"/>
                  </a:lnTo>
                  <a:lnTo>
                    <a:pt x="127049" y="9827"/>
                  </a:lnTo>
                  <a:lnTo>
                    <a:pt x="127084" y="10143"/>
                  </a:lnTo>
                  <a:lnTo>
                    <a:pt x="126888" y="10165"/>
                  </a:lnTo>
                  <a:lnTo>
                    <a:pt x="126609" y="11024"/>
                  </a:lnTo>
                  <a:lnTo>
                    <a:pt x="126757" y="11455"/>
                  </a:lnTo>
                  <a:lnTo>
                    <a:pt x="126936" y="11686"/>
                  </a:lnTo>
                  <a:lnTo>
                    <a:pt x="127332" y="11935"/>
                  </a:lnTo>
                  <a:lnTo>
                    <a:pt x="127402" y="12139"/>
                  </a:lnTo>
                  <a:lnTo>
                    <a:pt x="126796" y="12362"/>
                  </a:lnTo>
                  <a:lnTo>
                    <a:pt x="126474" y="12321"/>
                  </a:lnTo>
                  <a:lnTo>
                    <a:pt x="125947" y="12860"/>
                  </a:lnTo>
                  <a:lnTo>
                    <a:pt x="125638" y="13176"/>
                  </a:lnTo>
                  <a:lnTo>
                    <a:pt x="125511" y="13306"/>
                  </a:lnTo>
                  <a:lnTo>
                    <a:pt x="125588" y="21490"/>
                  </a:lnTo>
                  <a:lnTo>
                    <a:pt x="125414" y="23386"/>
                  </a:lnTo>
                  <a:lnTo>
                    <a:pt x="126128" y="24921"/>
                  </a:lnTo>
                  <a:lnTo>
                    <a:pt x="125841" y="26011"/>
                  </a:lnTo>
                  <a:lnTo>
                    <a:pt x="125675" y="26252"/>
                  </a:lnTo>
                  <a:lnTo>
                    <a:pt x="125658" y="26884"/>
                  </a:lnTo>
                  <a:lnTo>
                    <a:pt x="125719" y="27100"/>
                  </a:lnTo>
                  <a:lnTo>
                    <a:pt x="125923" y="27186"/>
                  </a:lnTo>
                  <a:lnTo>
                    <a:pt x="126002" y="27357"/>
                  </a:lnTo>
                  <a:lnTo>
                    <a:pt x="126093" y="28465"/>
                  </a:lnTo>
                  <a:lnTo>
                    <a:pt x="126057" y="28636"/>
                  </a:lnTo>
                  <a:lnTo>
                    <a:pt x="126023" y="28800"/>
                  </a:lnTo>
                  <a:lnTo>
                    <a:pt x="125953" y="29134"/>
                  </a:lnTo>
                  <a:lnTo>
                    <a:pt x="126066" y="29747"/>
                  </a:lnTo>
                  <a:lnTo>
                    <a:pt x="126207" y="30005"/>
                  </a:lnTo>
                  <a:lnTo>
                    <a:pt x="126313" y="30402"/>
                  </a:lnTo>
                  <a:lnTo>
                    <a:pt x="126342" y="30745"/>
                  </a:lnTo>
                  <a:lnTo>
                    <a:pt x="126392" y="31327"/>
                  </a:lnTo>
                  <a:lnTo>
                    <a:pt x="126262" y="31985"/>
                  </a:lnTo>
                  <a:lnTo>
                    <a:pt x="126101" y="32138"/>
                  </a:lnTo>
                  <a:lnTo>
                    <a:pt x="125966" y="32510"/>
                  </a:lnTo>
                  <a:lnTo>
                    <a:pt x="125970" y="33030"/>
                  </a:lnTo>
                  <a:lnTo>
                    <a:pt x="127283" y="34904"/>
                  </a:lnTo>
                  <a:lnTo>
                    <a:pt x="128156" y="35574"/>
                  </a:lnTo>
                  <a:lnTo>
                    <a:pt x="128594" y="35644"/>
                  </a:lnTo>
                  <a:lnTo>
                    <a:pt x="129403" y="36002"/>
                  </a:lnTo>
                  <a:lnTo>
                    <a:pt x="129872" y="36247"/>
                  </a:lnTo>
                  <a:lnTo>
                    <a:pt x="131956" y="37334"/>
                  </a:lnTo>
                  <a:lnTo>
                    <a:pt x="133440" y="38244"/>
                  </a:lnTo>
                  <a:lnTo>
                    <a:pt x="134935" y="39006"/>
                  </a:lnTo>
                  <a:lnTo>
                    <a:pt x="135713" y="39526"/>
                  </a:lnTo>
                  <a:lnTo>
                    <a:pt x="136091" y="39912"/>
                  </a:lnTo>
                  <a:lnTo>
                    <a:pt x="136833" y="40172"/>
                  </a:lnTo>
                  <a:lnTo>
                    <a:pt x="136928" y="40333"/>
                  </a:lnTo>
                  <a:lnTo>
                    <a:pt x="137123" y="40661"/>
                  </a:lnTo>
                  <a:lnTo>
                    <a:pt x="137257" y="40887"/>
                  </a:lnTo>
                  <a:lnTo>
                    <a:pt x="137520" y="41332"/>
                  </a:lnTo>
                  <a:lnTo>
                    <a:pt x="137872" y="41347"/>
                  </a:lnTo>
                  <a:lnTo>
                    <a:pt x="138636" y="41250"/>
                  </a:lnTo>
                  <a:lnTo>
                    <a:pt x="138732" y="41765"/>
                  </a:lnTo>
                  <a:lnTo>
                    <a:pt x="138910" y="41837"/>
                  </a:lnTo>
                  <a:lnTo>
                    <a:pt x="139101" y="41781"/>
                  </a:lnTo>
                  <a:lnTo>
                    <a:pt x="139934" y="41201"/>
                  </a:lnTo>
                  <a:lnTo>
                    <a:pt x="140811" y="41874"/>
                  </a:lnTo>
                  <a:lnTo>
                    <a:pt x="141185" y="42270"/>
                  </a:lnTo>
                  <a:lnTo>
                    <a:pt x="141575" y="42685"/>
                  </a:lnTo>
                  <a:lnTo>
                    <a:pt x="141819" y="42733"/>
                  </a:lnTo>
                  <a:lnTo>
                    <a:pt x="142014" y="42588"/>
                  </a:lnTo>
                  <a:lnTo>
                    <a:pt x="142244" y="42599"/>
                  </a:lnTo>
                  <a:lnTo>
                    <a:pt x="142813" y="43046"/>
                  </a:lnTo>
                  <a:lnTo>
                    <a:pt x="142877" y="43890"/>
                  </a:lnTo>
                  <a:lnTo>
                    <a:pt x="143251" y="43975"/>
                  </a:lnTo>
                  <a:lnTo>
                    <a:pt x="144309" y="44671"/>
                  </a:lnTo>
                  <a:lnTo>
                    <a:pt x="144537" y="45014"/>
                  </a:lnTo>
                  <a:lnTo>
                    <a:pt x="144756" y="45344"/>
                  </a:lnTo>
                  <a:lnTo>
                    <a:pt x="145121" y="45682"/>
                  </a:lnTo>
                  <a:lnTo>
                    <a:pt x="145307" y="45734"/>
                  </a:lnTo>
                  <a:lnTo>
                    <a:pt x="145594" y="45273"/>
                  </a:lnTo>
                  <a:lnTo>
                    <a:pt x="145994" y="45024"/>
                  </a:lnTo>
                  <a:lnTo>
                    <a:pt x="146315" y="45009"/>
                  </a:lnTo>
                  <a:lnTo>
                    <a:pt x="146710" y="45129"/>
                  </a:lnTo>
                  <a:lnTo>
                    <a:pt x="147712" y="44947"/>
                  </a:lnTo>
                  <a:lnTo>
                    <a:pt x="148294" y="44420"/>
                  </a:lnTo>
                  <a:lnTo>
                    <a:pt x="148738" y="44126"/>
                  </a:lnTo>
                  <a:lnTo>
                    <a:pt x="149177" y="43988"/>
                  </a:lnTo>
                  <a:lnTo>
                    <a:pt x="150245" y="43943"/>
                  </a:lnTo>
                  <a:lnTo>
                    <a:pt x="150935" y="43712"/>
                  </a:lnTo>
                  <a:lnTo>
                    <a:pt x="151464" y="43307"/>
                  </a:lnTo>
                  <a:lnTo>
                    <a:pt x="152102" y="42637"/>
                  </a:lnTo>
                  <a:lnTo>
                    <a:pt x="154372" y="41436"/>
                  </a:lnTo>
                  <a:lnTo>
                    <a:pt x="155311" y="40777"/>
                  </a:lnTo>
                  <a:lnTo>
                    <a:pt x="156248" y="40119"/>
                  </a:lnTo>
                  <a:lnTo>
                    <a:pt x="156808" y="39725"/>
                  </a:lnTo>
                  <a:lnTo>
                    <a:pt x="157924" y="39632"/>
                  </a:lnTo>
                  <a:lnTo>
                    <a:pt x="160900" y="38726"/>
                  </a:lnTo>
                  <a:lnTo>
                    <a:pt x="162303" y="38767"/>
                  </a:lnTo>
                  <a:lnTo>
                    <a:pt x="162980" y="38608"/>
                  </a:lnTo>
                  <a:lnTo>
                    <a:pt x="164584" y="37906"/>
                  </a:lnTo>
                  <a:lnTo>
                    <a:pt x="165472" y="37185"/>
                  </a:lnTo>
                  <a:lnTo>
                    <a:pt x="166749" y="36418"/>
                  </a:lnTo>
                  <a:lnTo>
                    <a:pt x="167855" y="36011"/>
                  </a:lnTo>
                  <a:lnTo>
                    <a:pt x="169016" y="35584"/>
                  </a:lnTo>
                  <a:lnTo>
                    <a:pt x="169564" y="35573"/>
                  </a:lnTo>
                  <a:lnTo>
                    <a:pt x="169916" y="35680"/>
                  </a:lnTo>
                  <a:lnTo>
                    <a:pt x="170220" y="35944"/>
                  </a:lnTo>
                  <a:lnTo>
                    <a:pt x="170642" y="36048"/>
                  </a:lnTo>
                  <a:lnTo>
                    <a:pt x="172180" y="35234"/>
                  </a:lnTo>
                  <a:lnTo>
                    <a:pt x="172571" y="35085"/>
                  </a:lnTo>
                  <a:lnTo>
                    <a:pt x="172927" y="35048"/>
                  </a:lnTo>
                  <a:lnTo>
                    <a:pt x="174448" y="35306"/>
                  </a:lnTo>
                  <a:lnTo>
                    <a:pt x="175982" y="36260"/>
                  </a:lnTo>
                  <a:lnTo>
                    <a:pt x="176255" y="36331"/>
                  </a:lnTo>
                  <a:lnTo>
                    <a:pt x="176707" y="36197"/>
                  </a:lnTo>
                  <a:lnTo>
                    <a:pt x="177298" y="35818"/>
                  </a:lnTo>
                  <a:lnTo>
                    <a:pt x="178059" y="35781"/>
                  </a:lnTo>
                  <a:lnTo>
                    <a:pt x="179228" y="35507"/>
                  </a:lnTo>
                  <a:lnTo>
                    <a:pt x="181045" y="35345"/>
                  </a:lnTo>
                  <a:lnTo>
                    <a:pt x="181720" y="35210"/>
                  </a:lnTo>
                  <a:lnTo>
                    <a:pt x="183254" y="34514"/>
                  </a:lnTo>
                  <a:lnTo>
                    <a:pt x="183653" y="34202"/>
                  </a:lnTo>
                  <a:lnTo>
                    <a:pt x="184036" y="33777"/>
                  </a:lnTo>
                  <a:lnTo>
                    <a:pt x="184302" y="33483"/>
                  </a:lnTo>
                  <a:lnTo>
                    <a:pt x="184869" y="32855"/>
                  </a:lnTo>
                  <a:lnTo>
                    <a:pt x="185043" y="32598"/>
                  </a:lnTo>
                  <a:lnTo>
                    <a:pt x="185047" y="32282"/>
                  </a:lnTo>
                  <a:lnTo>
                    <a:pt x="184921" y="31966"/>
                  </a:lnTo>
                  <a:lnTo>
                    <a:pt x="184451" y="31201"/>
                  </a:lnTo>
                  <a:lnTo>
                    <a:pt x="184442" y="30874"/>
                  </a:lnTo>
                  <a:lnTo>
                    <a:pt x="184681" y="30572"/>
                  </a:lnTo>
                  <a:lnTo>
                    <a:pt x="185246" y="30085"/>
                  </a:lnTo>
                  <a:lnTo>
                    <a:pt x="185494" y="29219"/>
                  </a:lnTo>
                  <a:lnTo>
                    <a:pt x="185737" y="28947"/>
                  </a:lnTo>
                  <a:lnTo>
                    <a:pt x="186480" y="28334"/>
                  </a:lnTo>
                  <a:lnTo>
                    <a:pt x="187054" y="27999"/>
                  </a:lnTo>
                  <a:lnTo>
                    <a:pt x="188020" y="28081"/>
                  </a:lnTo>
                  <a:lnTo>
                    <a:pt x="189407" y="28627"/>
                  </a:lnTo>
                  <a:lnTo>
                    <a:pt x="190246" y="28861"/>
                  </a:lnTo>
                  <a:lnTo>
                    <a:pt x="190525" y="28865"/>
                  </a:lnTo>
                  <a:lnTo>
                    <a:pt x="191186" y="28743"/>
                  </a:lnTo>
                  <a:lnTo>
                    <a:pt x="192099" y="28386"/>
                  </a:lnTo>
                  <a:lnTo>
                    <a:pt x="193461" y="27171"/>
                  </a:lnTo>
                  <a:lnTo>
                    <a:pt x="194183" y="26825"/>
                  </a:lnTo>
                  <a:lnTo>
                    <a:pt x="194896" y="26610"/>
                  </a:lnTo>
                  <a:lnTo>
                    <a:pt x="196262" y="26521"/>
                  </a:lnTo>
                  <a:lnTo>
                    <a:pt x="196706" y="26570"/>
                  </a:lnTo>
                  <a:lnTo>
                    <a:pt x="197649" y="26875"/>
                  </a:lnTo>
                  <a:lnTo>
                    <a:pt x="198380" y="26934"/>
                  </a:lnTo>
                  <a:lnTo>
                    <a:pt x="198941" y="26844"/>
                  </a:lnTo>
                  <a:lnTo>
                    <a:pt x="199946" y="26479"/>
                  </a:lnTo>
                  <a:lnTo>
                    <a:pt x="200481" y="26375"/>
                  </a:lnTo>
                  <a:lnTo>
                    <a:pt x="201072" y="26494"/>
                  </a:lnTo>
                  <a:lnTo>
                    <a:pt x="201590" y="26808"/>
                  </a:lnTo>
                  <a:lnTo>
                    <a:pt x="201890" y="27230"/>
                  </a:lnTo>
                  <a:lnTo>
                    <a:pt x="202395" y="28241"/>
                  </a:lnTo>
                  <a:lnTo>
                    <a:pt x="202630" y="28475"/>
                  </a:lnTo>
                  <a:lnTo>
                    <a:pt x="203848" y="28813"/>
                  </a:lnTo>
                  <a:lnTo>
                    <a:pt x="204581" y="28662"/>
                  </a:lnTo>
                  <a:lnTo>
                    <a:pt x="205957" y="28913"/>
                  </a:lnTo>
                  <a:lnTo>
                    <a:pt x="206435" y="28909"/>
                  </a:lnTo>
                  <a:lnTo>
                    <a:pt x="206905" y="28709"/>
                  </a:lnTo>
                  <a:lnTo>
                    <a:pt x="208118" y="27958"/>
                  </a:lnTo>
                  <a:lnTo>
                    <a:pt x="208471" y="27847"/>
                  </a:lnTo>
                  <a:lnTo>
                    <a:pt x="211485" y="28145"/>
                  </a:lnTo>
                  <a:lnTo>
                    <a:pt x="212354" y="28142"/>
                  </a:lnTo>
                  <a:lnTo>
                    <a:pt x="212933" y="27997"/>
                  </a:lnTo>
                  <a:lnTo>
                    <a:pt x="213172" y="27841"/>
                  </a:lnTo>
                  <a:lnTo>
                    <a:pt x="213299" y="27590"/>
                  </a:lnTo>
                  <a:lnTo>
                    <a:pt x="213329" y="27232"/>
                  </a:lnTo>
                  <a:lnTo>
                    <a:pt x="213238" y="26908"/>
                  </a:lnTo>
                  <a:lnTo>
                    <a:pt x="213156" y="26685"/>
                  </a:lnTo>
                  <a:lnTo>
                    <a:pt x="212934" y="26395"/>
                  </a:lnTo>
                  <a:lnTo>
                    <a:pt x="212230" y="25729"/>
                  </a:lnTo>
                  <a:lnTo>
                    <a:pt x="212122" y="25499"/>
                  </a:lnTo>
                  <a:lnTo>
                    <a:pt x="212152" y="25145"/>
                  </a:lnTo>
                  <a:lnTo>
                    <a:pt x="212535" y="24703"/>
                  </a:lnTo>
                  <a:lnTo>
                    <a:pt x="212592" y="24484"/>
                  </a:lnTo>
                  <a:lnTo>
                    <a:pt x="212163" y="22346"/>
                  </a:lnTo>
                  <a:lnTo>
                    <a:pt x="212207" y="21591"/>
                  </a:lnTo>
                  <a:lnTo>
                    <a:pt x="212718" y="19428"/>
                  </a:lnTo>
                  <a:lnTo>
                    <a:pt x="212941" y="18956"/>
                  </a:lnTo>
                  <a:lnTo>
                    <a:pt x="213475" y="18246"/>
                  </a:lnTo>
                  <a:lnTo>
                    <a:pt x="214022" y="17670"/>
                  </a:lnTo>
                  <a:lnTo>
                    <a:pt x="214609" y="17223"/>
                  </a:lnTo>
                  <a:lnTo>
                    <a:pt x="215149" y="16929"/>
                  </a:lnTo>
                  <a:lnTo>
                    <a:pt x="215976" y="16691"/>
                  </a:lnTo>
                  <a:lnTo>
                    <a:pt x="218428" y="16248"/>
                  </a:lnTo>
                  <a:lnTo>
                    <a:pt x="219251" y="16177"/>
                  </a:lnTo>
                  <a:lnTo>
                    <a:pt x="220117" y="16233"/>
                  </a:lnTo>
                  <a:lnTo>
                    <a:pt x="221833" y="16827"/>
                  </a:lnTo>
                  <a:lnTo>
                    <a:pt x="222630" y="16942"/>
                  </a:lnTo>
                  <a:lnTo>
                    <a:pt x="223027" y="16850"/>
                  </a:lnTo>
                  <a:lnTo>
                    <a:pt x="224067" y="16300"/>
                  </a:lnTo>
                  <a:lnTo>
                    <a:pt x="224503" y="16181"/>
                  </a:lnTo>
                  <a:lnTo>
                    <a:pt x="225178" y="16151"/>
                  </a:lnTo>
                  <a:lnTo>
                    <a:pt x="225931" y="16441"/>
                  </a:lnTo>
                  <a:lnTo>
                    <a:pt x="226680" y="17040"/>
                  </a:lnTo>
                  <a:lnTo>
                    <a:pt x="227041" y="17234"/>
                  </a:lnTo>
                  <a:lnTo>
                    <a:pt x="227633" y="17427"/>
                  </a:lnTo>
                  <a:lnTo>
                    <a:pt x="229854" y="17432"/>
                  </a:lnTo>
                  <a:lnTo>
                    <a:pt x="230866" y="17155"/>
                  </a:lnTo>
                  <a:lnTo>
                    <a:pt x="231587" y="17022"/>
                  </a:lnTo>
                  <a:lnTo>
                    <a:pt x="232493" y="17345"/>
                  </a:lnTo>
                  <a:lnTo>
                    <a:pt x="232876" y="17713"/>
                  </a:lnTo>
                  <a:lnTo>
                    <a:pt x="232937" y="17869"/>
                  </a:lnTo>
                  <a:lnTo>
                    <a:pt x="232942" y="18378"/>
                  </a:lnTo>
                  <a:lnTo>
                    <a:pt x="233103" y="18731"/>
                  </a:lnTo>
                  <a:lnTo>
                    <a:pt x="233774" y="19330"/>
                  </a:lnTo>
                  <a:lnTo>
                    <a:pt x="234183" y="19527"/>
                  </a:lnTo>
                  <a:lnTo>
                    <a:pt x="234614" y="19612"/>
                  </a:lnTo>
                  <a:lnTo>
                    <a:pt x="235515" y="19512"/>
                  </a:lnTo>
                  <a:lnTo>
                    <a:pt x="235763" y="19564"/>
                  </a:lnTo>
                  <a:lnTo>
                    <a:pt x="239167" y="21218"/>
                  </a:lnTo>
                  <a:lnTo>
                    <a:pt x="241073" y="21460"/>
                  </a:lnTo>
                  <a:lnTo>
                    <a:pt x="241874" y="21839"/>
                  </a:lnTo>
                  <a:lnTo>
                    <a:pt x="242078" y="22044"/>
                  </a:lnTo>
                  <a:lnTo>
                    <a:pt x="242222" y="22471"/>
                  </a:lnTo>
                  <a:lnTo>
                    <a:pt x="242086" y="23691"/>
                  </a:lnTo>
                  <a:lnTo>
                    <a:pt x="242117" y="24066"/>
                  </a:lnTo>
                  <a:lnTo>
                    <a:pt x="242243" y="24367"/>
                  </a:lnTo>
                  <a:lnTo>
                    <a:pt x="243129" y="25308"/>
                  </a:lnTo>
                  <a:lnTo>
                    <a:pt x="243307" y="25521"/>
                  </a:lnTo>
                  <a:lnTo>
                    <a:pt x="244216" y="26614"/>
                  </a:lnTo>
                  <a:lnTo>
                    <a:pt x="245360" y="26919"/>
                  </a:lnTo>
                  <a:lnTo>
                    <a:pt x="245725" y="27250"/>
                  </a:lnTo>
                  <a:lnTo>
                    <a:pt x="246235" y="27882"/>
                  </a:lnTo>
                  <a:lnTo>
                    <a:pt x="246466" y="28041"/>
                  </a:lnTo>
                  <a:lnTo>
                    <a:pt x="249985" y="29765"/>
                  </a:lnTo>
                  <a:lnTo>
                    <a:pt x="251229" y="30541"/>
                  </a:lnTo>
                  <a:lnTo>
                    <a:pt x="251581" y="30868"/>
                  </a:lnTo>
                  <a:lnTo>
                    <a:pt x="251925" y="31396"/>
                  </a:lnTo>
                  <a:lnTo>
                    <a:pt x="252121" y="32140"/>
                  </a:lnTo>
                  <a:lnTo>
                    <a:pt x="252373" y="32519"/>
                  </a:lnTo>
                  <a:lnTo>
                    <a:pt x="253955" y="33058"/>
                  </a:lnTo>
                  <a:lnTo>
                    <a:pt x="256850" y="34657"/>
                  </a:lnTo>
                  <a:lnTo>
                    <a:pt x="257128" y="34810"/>
                  </a:lnTo>
                  <a:lnTo>
                    <a:pt x="257571" y="35142"/>
                  </a:lnTo>
                  <a:lnTo>
                    <a:pt x="259408" y="36053"/>
                  </a:lnTo>
                  <a:lnTo>
                    <a:pt x="259877" y="36637"/>
                  </a:lnTo>
                  <a:lnTo>
                    <a:pt x="261144" y="37939"/>
                  </a:lnTo>
                  <a:lnTo>
                    <a:pt x="262199" y="39338"/>
                  </a:lnTo>
                  <a:lnTo>
                    <a:pt x="263014" y="40281"/>
                  </a:lnTo>
                  <a:lnTo>
                    <a:pt x="263234" y="40444"/>
                  </a:lnTo>
                  <a:lnTo>
                    <a:pt x="263765" y="40720"/>
                  </a:lnTo>
                  <a:lnTo>
                    <a:pt x="265669" y="41078"/>
                  </a:lnTo>
                  <a:lnTo>
                    <a:pt x="265966" y="41208"/>
                  </a:lnTo>
                  <a:lnTo>
                    <a:pt x="266691" y="41778"/>
                  </a:lnTo>
                  <a:lnTo>
                    <a:pt x="267702" y="42315"/>
                  </a:lnTo>
                  <a:lnTo>
                    <a:pt x="268142" y="42868"/>
                  </a:lnTo>
                  <a:lnTo>
                    <a:pt x="268271" y="43469"/>
                  </a:lnTo>
                  <a:lnTo>
                    <a:pt x="268362" y="44657"/>
                  </a:lnTo>
                  <a:lnTo>
                    <a:pt x="268517" y="45080"/>
                  </a:lnTo>
                  <a:lnTo>
                    <a:pt x="269126" y="45974"/>
                  </a:lnTo>
                  <a:lnTo>
                    <a:pt x="269333" y="46121"/>
                  </a:lnTo>
                  <a:lnTo>
                    <a:pt x="269838" y="46885"/>
                  </a:lnTo>
                  <a:lnTo>
                    <a:pt x="270265" y="47959"/>
                  </a:lnTo>
                  <a:lnTo>
                    <a:pt x="271209" y="49203"/>
                  </a:lnTo>
                  <a:lnTo>
                    <a:pt x="271573" y="49683"/>
                  </a:lnTo>
                  <a:lnTo>
                    <a:pt x="272350" y="50171"/>
                  </a:lnTo>
                  <a:lnTo>
                    <a:pt x="273567" y="50675"/>
                  </a:lnTo>
                  <a:lnTo>
                    <a:pt x="274473" y="52383"/>
                  </a:lnTo>
                  <a:lnTo>
                    <a:pt x="274758" y="52790"/>
                  </a:lnTo>
                  <a:lnTo>
                    <a:pt x="275781" y="53636"/>
                  </a:lnTo>
                  <a:lnTo>
                    <a:pt x="275924" y="53847"/>
                  </a:lnTo>
                  <a:lnTo>
                    <a:pt x="276201" y="54492"/>
                  </a:lnTo>
                  <a:lnTo>
                    <a:pt x="276313" y="55453"/>
                  </a:lnTo>
                  <a:lnTo>
                    <a:pt x="276308" y="56326"/>
                  </a:lnTo>
                  <a:lnTo>
                    <a:pt x="276378" y="56609"/>
                  </a:lnTo>
                  <a:lnTo>
                    <a:pt x="276767" y="57315"/>
                  </a:lnTo>
                  <a:lnTo>
                    <a:pt x="277001" y="57557"/>
                  </a:lnTo>
                  <a:lnTo>
                    <a:pt x="277330" y="57870"/>
                  </a:lnTo>
                  <a:lnTo>
                    <a:pt x="277742" y="58111"/>
                  </a:lnTo>
                  <a:lnTo>
                    <a:pt x="278746" y="58360"/>
                  </a:lnTo>
                  <a:lnTo>
                    <a:pt x="279496" y="58635"/>
                  </a:lnTo>
                  <a:lnTo>
                    <a:pt x="281511" y="59571"/>
                  </a:lnTo>
                  <a:lnTo>
                    <a:pt x="283080" y="60615"/>
                  </a:lnTo>
                  <a:lnTo>
                    <a:pt x="283665" y="60856"/>
                  </a:lnTo>
                  <a:lnTo>
                    <a:pt x="284839" y="61057"/>
                  </a:lnTo>
                  <a:lnTo>
                    <a:pt x="285160" y="61187"/>
                  </a:lnTo>
                  <a:lnTo>
                    <a:pt x="285740" y="61566"/>
                  </a:lnTo>
                  <a:lnTo>
                    <a:pt x="286469" y="62395"/>
                  </a:lnTo>
                  <a:lnTo>
                    <a:pt x="287272" y="62834"/>
                  </a:lnTo>
                  <a:lnTo>
                    <a:pt x="288576" y="63407"/>
                  </a:lnTo>
                  <a:lnTo>
                    <a:pt x="289085" y="63724"/>
                  </a:lnTo>
                  <a:lnTo>
                    <a:pt x="289182" y="64078"/>
                  </a:lnTo>
                  <a:lnTo>
                    <a:pt x="289221" y="64599"/>
                  </a:lnTo>
                  <a:lnTo>
                    <a:pt x="289206" y="66648"/>
                  </a:lnTo>
                  <a:lnTo>
                    <a:pt x="289195" y="68177"/>
                  </a:lnTo>
                  <a:lnTo>
                    <a:pt x="289217" y="68737"/>
                  </a:lnTo>
                  <a:lnTo>
                    <a:pt x="289286" y="70568"/>
                  </a:lnTo>
                  <a:lnTo>
                    <a:pt x="289208" y="72260"/>
                  </a:lnTo>
                  <a:lnTo>
                    <a:pt x="289247" y="74179"/>
                  </a:lnTo>
                  <a:lnTo>
                    <a:pt x="289182" y="74765"/>
                  </a:lnTo>
                  <a:lnTo>
                    <a:pt x="289223" y="86244"/>
                  </a:lnTo>
                  <a:lnTo>
                    <a:pt x="289251" y="94130"/>
                  </a:lnTo>
                  <a:lnTo>
                    <a:pt x="289244" y="95569"/>
                  </a:lnTo>
                  <a:lnTo>
                    <a:pt x="289178" y="107956"/>
                  </a:lnTo>
                  <a:lnTo>
                    <a:pt x="289177" y="108139"/>
                  </a:lnTo>
                  <a:lnTo>
                    <a:pt x="289232" y="112911"/>
                  </a:lnTo>
                  <a:lnTo>
                    <a:pt x="289244" y="114100"/>
                  </a:lnTo>
                  <a:lnTo>
                    <a:pt x="289273" y="120470"/>
                  </a:lnTo>
                  <a:lnTo>
                    <a:pt x="289294" y="125290"/>
                  </a:lnTo>
                  <a:lnTo>
                    <a:pt x="289358" y="139544"/>
                  </a:lnTo>
                  <a:lnTo>
                    <a:pt x="289364" y="139867"/>
                  </a:lnTo>
                  <a:lnTo>
                    <a:pt x="289773" y="161542"/>
                  </a:lnTo>
                  <a:lnTo>
                    <a:pt x="289825" y="164263"/>
                  </a:lnTo>
                  <a:lnTo>
                    <a:pt x="289862" y="166256"/>
                  </a:lnTo>
                  <a:lnTo>
                    <a:pt x="289913" y="170492"/>
                  </a:lnTo>
                  <a:lnTo>
                    <a:pt x="289989" y="176764"/>
                  </a:lnTo>
                  <a:lnTo>
                    <a:pt x="290139" y="189247"/>
                  </a:lnTo>
                  <a:lnTo>
                    <a:pt x="290157" y="190740"/>
                  </a:lnTo>
                  <a:lnTo>
                    <a:pt x="290172" y="191988"/>
                  </a:lnTo>
                  <a:lnTo>
                    <a:pt x="290389" y="231177"/>
                  </a:lnTo>
                  <a:lnTo>
                    <a:pt x="290386" y="236709"/>
                  </a:lnTo>
                  <a:lnTo>
                    <a:pt x="290376" y="237272"/>
                  </a:lnTo>
                  <a:lnTo>
                    <a:pt x="285355" y="237217"/>
                  </a:lnTo>
                  <a:lnTo>
                    <a:pt x="285276" y="236813"/>
                  </a:lnTo>
                  <a:lnTo>
                    <a:pt x="284664" y="235858"/>
                  </a:lnTo>
                  <a:lnTo>
                    <a:pt x="284329" y="235657"/>
                  </a:lnTo>
                  <a:lnTo>
                    <a:pt x="283713" y="235524"/>
                  </a:lnTo>
                  <a:lnTo>
                    <a:pt x="282969" y="234784"/>
                  </a:lnTo>
                  <a:lnTo>
                    <a:pt x="282791" y="234857"/>
                  </a:lnTo>
                  <a:lnTo>
                    <a:pt x="282761" y="235119"/>
                  </a:lnTo>
                  <a:lnTo>
                    <a:pt x="283144" y="235855"/>
                  </a:lnTo>
                  <a:lnTo>
                    <a:pt x="283093" y="237015"/>
                  </a:lnTo>
                  <a:lnTo>
                    <a:pt x="282992" y="237208"/>
                  </a:lnTo>
                  <a:lnTo>
                    <a:pt x="280575" y="237084"/>
                  </a:lnTo>
                  <a:lnTo>
                    <a:pt x="280516" y="236771"/>
                  </a:lnTo>
                  <a:lnTo>
                    <a:pt x="279409" y="233637"/>
                  </a:lnTo>
                  <a:lnTo>
                    <a:pt x="279450" y="232845"/>
                  </a:lnTo>
                  <a:lnTo>
                    <a:pt x="279697" y="232588"/>
                  </a:lnTo>
                  <a:lnTo>
                    <a:pt x="279739" y="232235"/>
                  </a:lnTo>
                  <a:lnTo>
                    <a:pt x="279292" y="231685"/>
                  </a:lnTo>
                  <a:lnTo>
                    <a:pt x="278799" y="231350"/>
                  </a:lnTo>
                  <a:lnTo>
                    <a:pt x="278553" y="231350"/>
                  </a:lnTo>
                  <a:lnTo>
                    <a:pt x="278481" y="231585"/>
                  </a:lnTo>
                  <a:lnTo>
                    <a:pt x="278458" y="233623"/>
                  </a:lnTo>
                  <a:lnTo>
                    <a:pt x="278693" y="233533"/>
                  </a:lnTo>
                  <a:lnTo>
                    <a:pt x="278819" y="234578"/>
                  </a:lnTo>
                  <a:lnTo>
                    <a:pt x="278811" y="235875"/>
                  </a:lnTo>
                  <a:lnTo>
                    <a:pt x="277379" y="235821"/>
                  </a:lnTo>
                  <a:lnTo>
                    <a:pt x="277199" y="235564"/>
                  </a:lnTo>
                  <a:lnTo>
                    <a:pt x="277046" y="234713"/>
                  </a:lnTo>
                  <a:lnTo>
                    <a:pt x="276353" y="234578"/>
                  </a:lnTo>
                  <a:lnTo>
                    <a:pt x="275763" y="234719"/>
                  </a:lnTo>
                  <a:lnTo>
                    <a:pt x="274851" y="234539"/>
                  </a:lnTo>
                  <a:lnTo>
                    <a:pt x="273984" y="234525"/>
                  </a:lnTo>
                  <a:lnTo>
                    <a:pt x="274048" y="235379"/>
                  </a:lnTo>
                  <a:lnTo>
                    <a:pt x="274451" y="236796"/>
                  </a:lnTo>
                  <a:lnTo>
                    <a:pt x="274668" y="236993"/>
                  </a:lnTo>
                  <a:lnTo>
                    <a:pt x="274574" y="237136"/>
                  </a:lnTo>
                  <a:lnTo>
                    <a:pt x="273508" y="237116"/>
                  </a:lnTo>
                  <a:lnTo>
                    <a:pt x="273325" y="237423"/>
                  </a:lnTo>
                  <a:lnTo>
                    <a:pt x="273233" y="239210"/>
                  </a:lnTo>
                  <a:lnTo>
                    <a:pt x="273031" y="240920"/>
                  </a:lnTo>
                  <a:lnTo>
                    <a:pt x="272641" y="241589"/>
                  </a:lnTo>
                  <a:lnTo>
                    <a:pt x="272462" y="241771"/>
                  </a:lnTo>
                  <a:lnTo>
                    <a:pt x="271563" y="242139"/>
                  </a:lnTo>
                  <a:lnTo>
                    <a:pt x="271232" y="241537"/>
                  </a:lnTo>
                  <a:lnTo>
                    <a:pt x="271092" y="241429"/>
                  </a:lnTo>
                  <a:lnTo>
                    <a:pt x="270892" y="241641"/>
                  </a:lnTo>
                  <a:lnTo>
                    <a:pt x="270832" y="241913"/>
                  </a:lnTo>
                  <a:lnTo>
                    <a:pt x="270268" y="242485"/>
                  </a:lnTo>
                  <a:lnTo>
                    <a:pt x="268531" y="242381"/>
                  </a:lnTo>
                  <a:lnTo>
                    <a:pt x="268401" y="242115"/>
                  </a:lnTo>
                  <a:lnTo>
                    <a:pt x="264460" y="241998"/>
                  </a:lnTo>
                  <a:lnTo>
                    <a:pt x="264126" y="242758"/>
                  </a:lnTo>
                  <a:lnTo>
                    <a:pt x="263385" y="245338"/>
                  </a:lnTo>
                  <a:lnTo>
                    <a:pt x="262031" y="245300"/>
                  </a:lnTo>
                  <a:lnTo>
                    <a:pt x="259169" y="245376"/>
                  </a:lnTo>
                  <a:lnTo>
                    <a:pt x="259408" y="245506"/>
                  </a:lnTo>
                  <a:lnTo>
                    <a:pt x="260019" y="246450"/>
                  </a:lnTo>
                  <a:lnTo>
                    <a:pt x="260213" y="247060"/>
                  </a:lnTo>
                  <a:lnTo>
                    <a:pt x="260179" y="247774"/>
                  </a:lnTo>
                  <a:lnTo>
                    <a:pt x="259822" y="249072"/>
                  </a:lnTo>
                  <a:lnTo>
                    <a:pt x="259117" y="249417"/>
                  </a:lnTo>
                  <a:lnTo>
                    <a:pt x="258298" y="250711"/>
                  </a:lnTo>
                  <a:lnTo>
                    <a:pt x="257981" y="251448"/>
                  </a:lnTo>
                  <a:lnTo>
                    <a:pt x="257509" y="251820"/>
                  </a:lnTo>
                  <a:lnTo>
                    <a:pt x="256376" y="252271"/>
                  </a:lnTo>
                  <a:lnTo>
                    <a:pt x="256614" y="253034"/>
                  </a:lnTo>
                  <a:lnTo>
                    <a:pt x="257275" y="254410"/>
                  </a:lnTo>
                  <a:lnTo>
                    <a:pt x="257627" y="254652"/>
                  </a:lnTo>
                  <a:lnTo>
                    <a:pt x="258114" y="255221"/>
                  </a:lnTo>
                  <a:lnTo>
                    <a:pt x="258456" y="256489"/>
                  </a:lnTo>
                  <a:lnTo>
                    <a:pt x="258096" y="256723"/>
                  </a:lnTo>
                  <a:lnTo>
                    <a:pt x="257697" y="256449"/>
                  </a:lnTo>
                  <a:lnTo>
                    <a:pt x="257302" y="256287"/>
                  </a:lnTo>
                  <a:lnTo>
                    <a:pt x="255710" y="256958"/>
                  </a:lnTo>
                  <a:lnTo>
                    <a:pt x="254888" y="257190"/>
                  </a:lnTo>
                  <a:lnTo>
                    <a:pt x="254590" y="257128"/>
                  </a:lnTo>
                  <a:lnTo>
                    <a:pt x="254047" y="256615"/>
                  </a:lnTo>
                  <a:lnTo>
                    <a:pt x="253741" y="256769"/>
                  </a:lnTo>
                  <a:lnTo>
                    <a:pt x="253137" y="256982"/>
                  </a:lnTo>
                  <a:lnTo>
                    <a:pt x="252110" y="257194"/>
                  </a:lnTo>
                  <a:lnTo>
                    <a:pt x="250874" y="257258"/>
                  </a:lnTo>
                  <a:lnTo>
                    <a:pt x="250884" y="257441"/>
                  </a:lnTo>
                  <a:lnTo>
                    <a:pt x="251003" y="257686"/>
                  </a:lnTo>
                  <a:lnTo>
                    <a:pt x="251719" y="257697"/>
                  </a:lnTo>
                  <a:lnTo>
                    <a:pt x="252304" y="259221"/>
                  </a:lnTo>
                  <a:lnTo>
                    <a:pt x="252914" y="259482"/>
                  </a:lnTo>
                  <a:lnTo>
                    <a:pt x="253181" y="259489"/>
                  </a:lnTo>
                  <a:lnTo>
                    <a:pt x="253317" y="259352"/>
                  </a:lnTo>
                  <a:lnTo>
                    <a:pt x="253651" y="259311"/>
                  </a:lnTo>
                  <a:lnTo>
                    <a:pt x="254160" y="259392"/>
                  </a:lnTo>
                  <a:lnTo>
                    <a:pt x="254490" y="259656"/>
                  </a:lnTo>
                  <a:lnTo>
                    <a:pt x="254748" y="259999"/>
                  </a:lnTo>
                  <a:lnTo>
                    <a:pt x="254973" y="260467"/>
                  </a:lnTo>
                  <a:lnTo>
                    <a:pt x="255307" y="260705"/>
                  </a:lnTo>
                  <a:lnTo>
                    <a:pt x="255549" y="261490"/>
                  </a:lnTo>
                  <a:lnTo>
                    <a:pt x="255692" y="263408"/>
                  </a:lnTo>
                  <a:lnTo>
                    <a:pt x="255997" y="263803"/>
                  </a:lnTo>
                  <a:lnTo>
                    <a:pt x="256433" y="263985"/>
                  </a:lnTo>
                  <a:lnTo>
                    <a:pt x="256556" y="264119"/>
                  </a:lnTo>
                  <a:lnTo>
                    <a:pt x="256721" y="264364"/>
                  </a:lnTo>
                  <a:lnTo>
                    <a:pt x="256729" y="264606"/>
                  </a:lnTo>
                  <a:lnTo>
                    <a:pt x="256454" y="264952"/>
                  </a:lnTo>
                  <a:lnTo>
                    <a:pt x="256082" y="265219"/>
                  </a:lnTo>
                  <a:lnTo>
                    <a:pt x="256280" y="266034"/>
                  </a:lnTo>
                  <a:lnTo>
                    <a:pt x="256030" y="266524"/>
                  </a:lnTo>
                  <a:lnTo>
                    <a:pt x="256073" y="266848"/>
                  </a:lnTo>
                  <a:lnTo>
                    <a:pt x="256420" y="267934"/>
                  </a:lnTo>
                  <a:lnTo>
                    <a:pt x="256733" y="268421"/>
                  </a:lnTo>
                  <a:lnTo>
                    <a:pt x="257134" y="268741"/>
                  </a:lnTo>
                  <a:lnTo>
                    <a:pt x="257388" y="269143"/>
                  </a:lnTo>
                  <a:lnTo>
                    <a:pt x="257511" y="269946"/>
                  </a:lnTo>
                  <a:lnTo>
                    <a:pt x="256448" y="270678"/>
                  </a:lnTo>
                  <a:lnTo>
                    <a:pt x="253835" y="271840"/>
                  </a:lnTo>
                  <a:lnTo>
                    <a:pt x="253588" y="271384"/>
                  </a:lnTo>
                  <a:lnTo>
                    <a:pt x="253321" y="270626"/>
                  </a:lnTo>
                  <a:lnTo>
                    <a:pt x="252644" y="270626"/>
                  </a:lnTo>
                  <a:lnTo>
                    <a:pt x="251849" y="271039"/>
                  </a:lnTo>
                  <a:lnTo>
                    <a:pt x="251481" y="271570"/>
                  </a:lnTo>
                  <a:lnTo>
                    <a:pt x="251320" y="271359"/>
                  </a:lnTo>
                  <a:lnTo>
                    <a:pt x="251168" y="270846"/>
                  </a:lnTo>
                  <a:lnTo>
                    <a:pt x="250981" y="270589"/>
                  </a:lnTo>
                  <a:lnTo>
                    <a:pt x="250427" y="270214"/>
                  </a:lnTo>
                  <a:lnTo>
                    <a:pt x="250160" y="269730"/>
                  </a:lnTo>
                  <a:lnTo>
                    <a:pt x="249986" y="268897"/>
                  </a:lnTo>
                  <a:lnTo>
                    <a:pt x="248643" y="267825"/>
                  </a:lnTo>
                  <a:lnTo>
                    <a:pt x="247920" y="267151"/>
                  </a:lnTo>
                  <a:lnTo>
                    <a:pt x="245797" y="264906"/>
                  </a:lnTo>
                  <a:lnTo>
                    <a:pt x="245042" y="264783"/>
                  </a:lnTo>
                  <a:lnTo>
                    <a:pt x="245079" y="265136"/>
                  </a:lnTo>
                  <a:lnTo>
                    <a:pt x="244959" y="266728"/>
                  </a:lnTo>
                  <a:lnTo>
                    <a:pt x="245056" y="267196"/>
                  </a:lnTo>
                  <a:lnTo>
                    <a:pt x="245449" y="268245"/>
                  </a:lnTo>
                  <a:lnTo>
                    <a:pt x="245063" y="269494"/>
                  </a:lnTo>
                  <a:lnTo>
                    <a:pt x="244675" y="269624"/>
                  </a:lnTo>
                  <a:lnTo>
                    <a:pt x="244157" y="269665"/>
                  </a:lnTo>
                  <a:lnTo>
                    <a:pt x="243057" y="270367"/>
                  </a:lnTo>
                  <a:lnTo>
                    <a:pt x="243010" y="270523"/>
                  </a:lnTo>
                  <a:lnTo>
                    <a:pt x="242282" y="269872"/>
                  </a:lnTo>
                  <a:lnTo>
                    <a:pt x="242147" y="269824"/>
                  </a:lnTo>
                  <a:lnTo>
                    <a:pt x="241948" y="269891"/>
                  </a:lnTo>
                  <a:lnTo>
                    <a:pt x="241589" y="269448"/>
                  </a:lnTo>
                  <a:lnTo>
                    <a:pt x="241077" y="268373"/>
                  </a:lnTo>
                  <a:lnTo>
                    <a:pt x="241136" y="268172"/>
                  </a:lnTo>
                  <a:lnTo>
                    <a:pt x="241348" y="268120"/>
                  </a:lnTo>
                  <a:lnTo>
                    <a:pt x="241314" y="267808"/>
                  </a:lnTo>
                  <a:lnTo>
                    <a:pt x="240768" y="267161"/>
                  </a:lnTo>
                  <a:lnTo>
                    <a:pt x="240536" y="267000"/>
                  </a:lnTo>
                  <a:lnTo>
                    <a:pt x="240503" y="271605"/>
                  </a:lnTo>
                  <a:lnTo>
                    <a:pt x="241126" y="272326"/>
                  </a:lnTo>
                  <a:lnTo>
                    <a:pt x="242361" y="273148"/>
                  </a:lnTo>
                  <a:lnTo>
                    <a:pt x="242780" y="274006"/>
                  </a:lnTo>
                  <a:lnTo>
                    <a:pt x="242471" y="274003"/>
                  </a:lnTo>
                  <a:lnTo>
                    <a:pt x="241443" y="273932"/>
                  </a:lnTo>
                  <a:lnTo>
                    <a:pt x="240424" y="273319"/>
                  </a:lnTo>
                  <a:lnTo>
                    <a:pt x="240153" y="273229"/>
                  </a:lnTo>
                  <a:lnTo>
                    <a:pt x="238888" y="273069"/>
                  </a:lnTo>
                  <a:lnTo>
                    <a:pt x="237213" y="273136"/>
                  </a:lnTo>
                  <a:lnTo>
                    <a:pt x="236172" y="272894"/>
                  </a:lnTo>
                  <a:lnTo>
                    <a:pt x="234620" y="271820"/>
                  </a:lnTo>
                  <a:lnTo>
                    <a:pt x="232990" y="271579"/>
                  </a:lnTo>
                  <a:lnTo>
                    <a:pt x="232551" y="271802"/>
                  </a:lnTo>
                  <a:lnTo>
                    <a:pt x="232514" y="271935"/>
                  </a:lnTo>
                  <a:lnTo>
                    <a:pt x="232420" y="272222"/>
                  </a:lnTo>
                  <a:lnTo>
                    <a:pt x="232229" y="272382"/>
                  </a:lnTo>
                  <a:lnTo>
                    <a:pt x="231997" y="272379"/>
                  </a:lnTo>
                  <a:lnTo>
                    <a:pt x="231523" y="272070"/>
                  </a:lnTo>
                  <a:lnTo>
                    <a:pt x="230694" y="272365"/>
                  </a:lnTo>
                  <a:lnTo>
                    <a:pt x="230105" y="271978"/>
                  </a:lnTo>
                  <a:lnTo>
                    <a:pt x="229991" y="271807"/>
                  </a:lnTo>
                  <a:lnTo>
                    <a:pt x="230194" y="272201"/>
                  </a:lnTo>
                  <a:lnTo>
                    <a:pt x="230153" y="272703"/>
                  </a:lnTo>
                  <a:lnTo>
                    <a:pt x="229726" y="272983"/>
                  </a:lnTo>
                  <a:lnTo>
                    <a:pt x="229163" y="273789"/>
                  </a:lnTo>
                  <a:lnTo>
                    <a:pt x="228917" y="274009"/>
                  </a:lnTo>
                  <a:lnTo>
                    <a:pt x="228528" y="274053"/>
                  </a:lnTo>
                  <a:lnTo>
                    <a:pt x="227813" y="274450"/>
                  </a:lnTo>
                  <a:lnTo>
                    <a:pt x="227152" y="275655"/>
                  </a:lnTo>
                  <a:lnTo>
                    <a:pt x="226526" y="275703"/>
                  </a:lnTo>
                  <a:lnTo>
                    <a:pt x="225152" y="276554"/>
                  </a:lnTo>
                  <a:lnTo>
                    <a:pt x="224746" y="276870"/>
                  </a:lnTo>
                  <a:lnTo>
                    <a:pt x="224530" y="277629"/>
                  </a:lnTo>
                  <a:lnTo>
                    <a:pt x="224390" y="277644"/>
                  </a:lnTo>
                  <a:lnTo>
                    <a:pt x="223456" y="277316"/>
                  </a:lnTo>
                  <a:lnTo>
                    <a:pt x="223215" y="277372"/>
                  </a:lnTo>
                  <a:lnTo>
                    <a:pt x="223172" y="277625"/>
                  </a:lnTo>
                  <a:lnTo>
                    <a:pt x="223257" y="278009"/>
                  </a:lnTo>
                  <a:lnTo>
                    <a:pt x="223020" y="278866"/>
                  </a:lnTo>
                  <a:lnTo>
                    <a:pt x="222230" y="279758"/>
                  </a:lnTo>
                  <a:lnTo>
                    <a:pt x="222099" y="279788"/>
                  </a:lnTo>
                  <a:lnTo>
                    <a:pt x="221287" y="280108"/>
                  </a:lnTo>
                  <a:lnTo>
                    <a:pt x="221080" y="280312"/>
                  </a:lnTo>
                  <a:lnTo>
                    <a:pt x="221625" y="281316"/>
                  </a:lnTo>
                  <a:lnTo>
                    <a:pt x="222335" y="283570"/>
                  </a:lnTo>
                  <a:lnTo>
                    <a:pt x="222914" y="284016"/>
                  </a:lnTo>
                  <a:lnTo>
                    <a:pt x="223509" y="285113"/>
                  </a:lnTo>
                  <a:lnTo>
                    <a:pt x="223488" y="285738"/>
                  </a:lnTo>
                  <a:lnTo>
                    <a:pt x="224425" y="287092"/>
                  </a:lnTo>
                  <a:lnTo>
                    <a:pt x="224801" y="287478"/>
                  </a:lnTo>
                  <a:lnTo>
                    <a:pt x="224826" y="287772"/>
                  </a:lnTo>
                  <a:lnTo>
                    <a:pt x="224704" y="288523"/>
                  </a:lnTo>
                  <a:lnTo>
                    <a:pt x="225016" y="289315"/>
                  </a:lnTo>
                  <a:lnTo>
                    <a:pt x="225518" y="289840"/>
                  </a:lnTo>
                  <a:lnTo>
                    <a:pt x="225678" y="290721"/>
                  </a:lnTo>
                  <a:lnTo>
                    <a:pt x="225695" y="291249"/>
                  </a:lnTo>
                  <a:lnTo>
                    <a:pt x="226319" y="292700"/>
                  </a:lnTo>
                  <a:lnTo>
                    <a:pt x="226412" y="293150"/>
                  </a:lnTo>
                  <a:lnTo>
                    <a:pt x="226842" y="293418"/>
                  </a:lnTo>
                  <a:lnTo>
                    <a:pt x="227095" y="294087"/>
                  </a:lnTo>
                  <a:lnTo>
                    <a:pt x="227196" y="294756"/>
                  </a:lnTo>
                  <a:lnTo>
                    <a:pt x="227127" y="295085"/>
                  </a:lnTo>
                  <a:lnTo>
                    <a:pt x="226697" y="295570"/>
                  </a:lnTo>
                  <a:lnTo>
                    <a:pt x="226267" y="295593"/>
                  </a:lnTo>
                  <a:lnTo>
                    <a:pt x="225334" y="295317"/>
                  </a:lnTo>
                  <a:lnTo>
                    <a:pt x="224874" y="294852"/>
                  </a:lnTo>
                  <a:lnTo>
                    <a:pt x="224086" y="293871"/>
                  </a:lnTo>
                  <a:lnTo>
                    <a:pt x="223987" y="293546"/>
                  </a:lnTo>
                  <a:lnTo>
                    <a:pt x="223690" y="293061"/>
                  </a:lnTo>
                  <a:lnTo>
                    <a:pt x="223227" y="292648"/>
                  </a:lnTo>
                  <a:lnTo>
                    <a:pt x="223191" y="292783"/>
                  </a:lnTo>
                  <a:lnTo>
                    <a:pt x="222866" y="292379"/>
                  </a:lnTo>
                  <a:lnTo>
                    <a:pt x="222081" y="290847"/>
                  </a:lnTo>
                  <a:lnTo>
                    <a:pt x="222068" y="290382"/>
                  </a:lnTo>
                  <a:lnTo>
                    <a:pt x="222241" y="290021"/>
                  </a:lnTo>
                  <a:lnTo>
                    <a:pt x="222499" y="289679"/>
                  </a:lnTo>
                  <a:lnTo>
                    <a:pt x="221845" y="289296"/>
                  </a:lnTo>
                  <a:lnTo>
                    <a:pt x="221312" y="289702"/>
                  </a:lnTo>
                  <a:lnTo>
                    <a:pt x="220307" y="288285"/>
                  </a:lnTo>
                  <a:lnTo>
                    <a:pt x="220020" y="288047"/>
                  </a:lnTo>
                  <a:lnTo>
                    <a:pt x="219543" y="288185"/>
                  </a:lnTo>
                  <a:lnTo>
                    <a:pt x="219449" y="288462"/>
                  </a:lnTo>
                  <a:lnTo>
                    <a:pt x="219089" y="288655"/>
                  </a:lnTo>
                  <a:lnTo>
                    <a:pt x="216404" y="289251"/>
                  </a:lnTo>
                  <a:lnTo>
                    <a:pt x="215956" y="289465"/>
                  </a:lnTo>
                  <a:lnTo>
                    <a:pt x="215136" y="290028"/>
                  </a:lnTo>
                  <a:lnTo>
                    <a:pt x="212834" y="290288"/>
                  </a:lnTo>
                  <a:lnTo>
                    <a:pt x="212340" y="290162"/>
                  </a:lnTo>
                  <a:lnTo>
                    <a:pt x="211673" y="289246"/>
                  </a:lnTo>
                  <a:lnTo>
                    <a:pt x="211450" y="288722"/>
                  </a:lnTo>
                  <a:lnTo>
                    <a:pt x="211353" y="288182"/>
                  </a:lnTo>
                  <a:lnTo>
                    <a:pt x="211100" y="287409"/>
                  </a:lnTo>
                  <a:lnTo>
                    <a:pt x="210420" y="286851"/>
                  </a:lnTo>
                  <a:lnTo>
                    <a:pt x="210171" y="286814"/>
                  </a:lnTo>
                  <a:lnTo>
                    <a:pt x="209022" y="287497"/>
                  </a:lnTo>
                  <a:lnTo>
                    <a:pt x="208971" y="287929"/>
                  </a:lnTo>
                  <a:lnTo>
                    <a:pt x="209199" y="288423"/>
                  </a:lnTo>
                  <a:lnTo>
                    <a:pt x="209220" y="288643"/>
                  </a:lnTo>
                  <a:lnTo>
                    <a:pt x="208653" y="290011"/>
                  </a:lnTo>
                  <a:lnTo>
                    <a:pt x="208168" y="290606"/>
                  </a:lnTo>
                  <a:lnTo>
                    <a:pt x="207703" y="291528"/>
                  </a:lnTo>
                  <a:lnTo>
                    <a:pt x="207834" y="291900"/>
                  </a:lnTo>
                  <a:lnTo>
                    <a:pt x="207834" y="292249"/>
                  </a:lnTo>
                  <a:lnTo>
                    <a:pt x="207314" y="293205"/>
                  </a:lnTo>
                  <a:lnTo>
                    <a:pt x="206934" y="293380"/>
                  </a:lnTo>
                  <a:lnTo>
                    <a:pt x="206702" y="293082"/>
                  </a:lnTo>
                  <a:lnTo>
                    <a:pt x="206668" y="292919"/>
                  </a:lnTo>
                  <a:lnTo>
                    <a:pt x="206804" y="292692"/>
                  </a:lnTo>
                  <a:lnTo>
                    <a:pt x="206715" y="291918"/>
                  </a:lnTo>
                  <a:lnTo>
                    <a:pt x="205966" y="291115"/>
                  </a:lnTo>
                  <a:lnTo>
                    <a:pt x="206099" y="276523"/>
                  </a:lnTo>
                  <a:lnTo>
                    <a:pt x="206558" y="276530"/>
                  </a:lnTo>
                  <a:lnTo>
                    <a:pt x="206552" y="274616"/>
                  </a:lnTo>
                  <a:lnTo>
                    <a:pt x="206570" y="269891"/>
                  </a:lnTo>
                  <a:lnTo>
                    <a:pt x="206139" y="270029"/>
                  </a:lnTo>
                  <a:lnTo>
                    <a:pt x="206096" y="269552"/>
                  </a:lnTo>
                  <a:lnTo>
                    <a:pt x="205872" y="269355"/>
                  </a:lnTo>
                  <a:lnTo>
                    <a:pt x="206193" y="268793"/>
                  </a:lnTo>
                  <a:lnTo>
                    <a:pt x="206240" y="268459"/>
                  </a:lnTo>
                  <a:lnTo>
                    <a:pt x="206168" y="268035"/>
                  </a:lnTo>
                  <a:lnTo>
                    <a:pt x="205897" y="267622"/>
                  </a:lnTo>
                  <a:lnTo>
                    <a:pt x="205419" y="267499"/>
                  </a:lnTo>
                  <a:lnTo>
                    <a:pt x="205453" y="267284"/>
                  </a:lnTo>
                  <a:lnTo>
                    <a:pt x="205271" y="266785"/>
                  </a:lnTo>
                  <a:lnTo>
                    <a:pt x="204577" y="266120"/>
                  </a:lnTo>
                  <a:lnTo>
                    <a:pt x="204327" y="265941"/>
                  </a:lnTo>
                  <a:lnTo>
                    <a:pt x="203880" y="265950"/>
                  </a:lnTo>
                  <a:lnTo>
                    <a:pt x="203222" y="265700"/>
                  </a:lnTo>
                  <a:lnTo>
                    <a:pt x="202739" y="265339"/>
                  </a:lnTo>
                  <a:lnTo>
                    <a:pt x="202485" y="264979"/>
                  </a:lnTo>
                  <a:lnTo>
                    <a:pt x="202357" y="264544"/>
                  </a:lnTo>
                  <a:lnTo>
                    <a:pt x="201942" y="263703"/>
                  </a:lnTo>
                  <a:lnTo>
                    <a:pt x="201760" y="264287"/>
                  </a:lnTo>
                  <a:lnTo>
                    <a:pt x="201286" y="264942"/>
                  </a:lnTo>
                  <a:lnTo>
                    <a:pt x="201075" y="265143"/>
                  </a:lnTo>
                  <a:lnTo>
                    <a:pt x="200546" y="265403"/>
                  </a:lnTo>
                  <a:lnTo>
                    <a:pt x="200169" y="265017"/>
                  </a:lnTo>
                  <a:lnTo>
                    <a:pt x="199537" y="264571"/>
                  </a:lnTo>
                  <a:lnTo>
                    <a:pt x="199182" y="264586"/>
                  </a:lnTo>
                  <a:lnTo>
                    <a:pt x="198911" y="264727"/>
                  </a:lnTo>
                  <a:lnTo>
                    <a:pt x="198233" y="264605"/>
                  </a:lnTo>
                  <a:lnTo>
                    <a:pt x="197784" y="264103"/>
                  </a:lnTo>
                  <a:lnTo>
                    <a:pt x="197653" y="263906"/>
                  </a:lnTo>
                  <a:lnTo>
                    <a:pt x="197930" y="265698"/>
                  </a:lnTo>
                  <a:lnTo>
                    <a:pt x="197851" y="266145"/>
                  </a:lnTo>
                  <a:lnTo>
                    <a:pt x="197545" y="266815"/>
                  </a:lnTo>
                  <a:lnTo>
                    <a:pt x="196544" y="268574"/>
                  </a:lnTo>
                  <a:lnTo>
                    <a:pt x="195972" y="270134"/>
                  </a:lnTo>
                  <a:lnTo>
                    <a:pt x="195838" y="270777"/>
                  </a:lnTo>
                  <a:lnTo>
                    <a:pt x="195933" y="271521"/>
                  </a:lnTo>
                  <a:lnTo>
                    <a:pt x="195859" y="272120"/>
                  </a:lnTo>
                  <a:lnTo>
                    <a:pt x="195306" y="274361"/>
                  </a:lnTo>
                  <a:lnTo>
                    <a:pt x="195085" y="274680"/>
                  </a:lnTo>
                  <a:lnTo>
                    <a:pt x="194890" y="274795"/>
                  </a:lnTo>
                  <a:lnTo>
                    <a:pt x="192888" y="274956"/>
                  </a:lnTo>
                  <a:lnTo>
                    <a:pt x="192106" y="275164"/>
                  </a:lnTo>
                  <a:lnTo>
                    <a:pt x="191455" y="275134"/>
                  </a:lnTo>
                  <a:lnTo>
                    <a:pt x="191281" y="275063"/>
                  </a:lnTo>
                  <a:lnTo>
                    <a:pt x="190609" y="274483"/>
                  </a:lnTo>
                  <a:lnTo>
                    <a:pt x="190011" y="273623"/>
                  </a:lnTo>
                  <a:lnTo>
                    <a:pt x="189928" y="273479"/>
                  </a:lnTo>
                  <a:lnTo>
                    <a:pt x="188849" y="273699"/>
                  </a:lnTo>
                  <a:lnTo>
                    <a:pt x="187690" y="274461"/>
                  </a:lnTo>
                  <a:lnTo>
                    <a:pt x="187390" y="274889"/>
                  </a:lnTo>
                  <a:lnTo>
                    <a:pt x="187521" y="275015"/>
                  </a:lnTo>
                  <a:lnTo>
                    <a:pt x="187610" y="275283"/>
                  </a:lnTo>
                  <a:lnTo>
                    <a:pt x="187564" y="275830"/>
                  </a:lnTo>
                  <a:lnTo>
                    <a:pt x="187348" y="276718"/>
                  </a:lnTo>
                  <a:lnTo>
                    <a:pt x="187446" y="277254"/>
                  </a:lnTo>
                  <a:lnTo>
                    <a:pt x="187365" y="277395"/>
                  </a:lnTo>
                  <a:lnTo>
                    <a:pt x="186858" y="277689"/>
                  </a:lnTo>
                  <a:lnTo>
                    <a:pt x="186769" y="277927"/>
                  </a:lnTo>
                  <a:lnTo>
                    <a:pt x="186757" y="278305"/>
                  </a:lnTo>
                  <a:lnTo>
                    <a:pt x="186533" y="278655"/>
                  </a:lnTo>
                  <a:lnTo>
                    <a:pt x="186115" y="279934"/>
                  </a:lnTo>
                  <a:lnTo>
                    <a:pt x="185815" y="280429"/>
                  </a:lnTo>
                  <a:lnTo>
                    <a:pt x="185684" y="281232"/>
                  </a:lnTo>
                  <a:lnTo>
                    <a:pt x="185883" y="281745"/>
                  </a:lnTo>
                  <a:lnTo>
                    <a:pt x="185891" y="282102"/>
                  </a:lnTo>
                  <a:lnTo>
                    <a:pt x="185038" y="283616"/>
                  </a:lnTo>
                  <a:lnTo>
                    <a:pt x="184946" y="284252"/>
                  </a:lnTo>
                  <a:lnTo>
                    <a:pt x="185068" y="284731"/>
                  </a:lnTo>
                  <a:lnTo>
                    <a:pt x="185491" y="285229"/>
                  </a:lnTo>
                  <a:lnTo>
                    <a:pt x="185757" y="285932"/>
                  </a:lnTo>
                  <a:lnTo>
                    <a:pt x="186024" y="286274"/>
                  </a:lnTo>
                  <a:lnTo>
                    <a:pt x="185990" y="286561"/>
                  </a:lnTo>
                  <a:lnTo>
                    <a:pt x="185834" y="286895"/>
                  </a:lnTo>
                  <a:lnTo>
                    <a:pt x="185931" y="287464"/>
                  </a:lnTo>
                  <a:lnTo>
                    <a:pt x="186062" y="287676"/>
                  </a:lnTo>
                  <a:lnTo>
                    <a:pt x="187063" y="288431"/>
                  </a:lnTo>
                  <a:lnTo>
                    <a:pt x="187275" y="289067"/>
                  </a:lnTo>
                  <a:lnTo>
                    <a:pt x="187697" y="289338"/>
                  </a:lnTo>
                  <a:lnTo>
                    <a:pt x="187862" y="289639"/>
                  </a:lnTo>
                  <a:lnTo>
                    <a:pt x="187984" y="290197"/>
                  </a:lnTo>
                  <a:lnTo>
                    <a:pt x="188445" y="290684"/>
                  </a:lnTo>
                  <a:lnTo>
                    <a:pt x="188568" y="291207"/>
                  </a:lnTo>
                  <a:lnTo>
                    <a:pt x="188346" y="291203"/>
                  </a:lnTo>
                  <a:lnTo>
                    <a:pt x="188018" y="290777"/>
                  </a:lnTo>
                  <a:lnTo>
                    <a:pt x="187697" y="289743"/>
                  </a:lnTo>
                  <a:lnTo>
                    <a:pt x="187355" y="289509"/>
                  </a:lnTo>
                  <a:lnTo>
                    <a:pt x="187042" y="289123"/>
                  </a:lnTo>
                  <a:lnTo>
                    <a:pt x="186988" y="288669"/>
                  </a:lnTo>
                  <a:lnTo>
                    <a:pt x="186874" y="288468"/>
                  </a:lnTo>
                  <a:lnTo>
                    <a:pt x="186366" y="288041"/>
                  </a:lnTo>
                  <a:lnTo>
                    <a:pt x="185720" y="287661"/>
                  </a:lnTo>
                  <a:lnTo>
                    <a:pt x="185665" y="286936"/>
                  </a:lnTo>
                  <a:lnTo>
                    <a:pt x="185855" y="286412"/>
                  </a:lnTo>
                  <a:lnTo>
                    <a:pt x="185398" y="285326"/>
                  </a:lnTo>
                  <a:lnTo>
                    <a:pt x="184865" y="284620"/>
                  </a:lnTo>
                  <a:lnTo>
                    <a:pt x="184806" y="284118"/>
                  </a:lnTo>
                  <a:lnTo>
                    <a:pt x="184966" y="283497"/>
                  </a:lnTo>
                  <a:lnTo>
                    <a:pt x="185524" y="282571"/>
                  </a:lnTo>
                  <a:lnTo>
                    <a:pt x="185714" y="282113"/>
                  </a:lnTo>
                  <a:lnTo>
                    <a:pt x="185567" y="281092"/>
                  </a:lnTo>
                  <a:lnTo>
                    <a:pt x="185766" y="280244"/>
                  </a:lnTo>
                  <a:lnTo>
                    <a:pt x="185945" y="279544"/>
                  </a:lnTo>
                  <a:lnTo>
                    <a:pt x="186174" y="279179"/>
                  </a:lnTo>
                  <a:lnTo>
                    <a:pt x="186300" y="278733"/>
                  </a:lnTo>
                  <a:lnTo>
                    <a:pt x="186617" y="278313"/>
                  </a:lnTo>
                  <a:lnTo>
                    <a:pt x="186554" y="278031"/>
                  </a:lnTo>
                  <a:lnTo>
                    <a:pt x="186634" y="277767"/>
                  </a:lnTo>
                  <a:lnTo>
                    <a:pt x="187145" y="277365"/>
                  </a:lnTo>
                  <a:lnTo>
                    <a:pt x="187302" y="277254"/>
                  </a:lnTo>
                  <a:lnTo>
                    <a:pt x="187204" y="276804"/>
                  </a:lnTo>
                  <a:lnTo>
                    <a:pt x="187297" y="276280"/>
                  </a:lnTo>
                  <a:lnTo>
                    <a:pt x="187225" y="276053"/>
                  </a:lnTo>
                  <a:lnTo>
                    <a:pt x="187293" y="275845"/>
                  </a:lnTo>
                  <a:lnTo>
                    <a:pt x="187361" y="276109"/>
                  </a:lnTo>
                  <a:lnTo>
                    <a:pt x="187504" y="275588"/>
                  </a:lnTo>
                  <a:lnTo>
                    <a:pt x="187289" y="275242"/>
                  </a:lnTo>
                  <a:lnTo>
                    <a:pt x="186582" y="274829"/>
                  </a:lnTo>
                  <a:lnTo>
                    <a:pt x="186882" y="274815"/>
                  </a:lnTo>
                  <a:lnTo>
                    <a:pt x="187449" y="275250"/>
                  </a:lnTo>
                  <a:lnTo>
                    <a:pt x="187014" y="274640"/>
                  </a:lnTo>
                  <a:lnTo>
                    <a:pt x="186413" y="274101"/>
                  </a:lnTo>
                  <a:lnTo>
                    <a:pt x="186637" y="274112"/>
                  </a:lnTo>
                  <a:lnTo>
                    <a:pt x="186662" y="273833"/>
                  </a:lnTo>
                  <a:lnTo>
                    <a:pt x="185981" y="273443"/>
                  </a:lnTo>
                  <a:lnTo>
                    <a:pt x="185757" y="272818"/>
                  </a:lnTo>
                  <a:lnTo>
                    <a:pt x="185291" y="272390"/>
                  </a:lnTo>
                  <a:lnTo>
                    <a:pt x="185321" y="272126"/>
                  </a:lnTo>
                  <a:lnTo>
                    <a:pt x="185473" y="271970"/>
                  </a:lnTo>
                  <a:lnTo>
                    <a:pt x="185401" y="272390"/>
                  </a:lnTo>
                  <a:lnTo>
                    <a:pt x="185574" y="271892"/>
                  </a:lnTo>
                  <a:lnTo>
                    <a:pt x="185536" y="271535"/>
                  </a:lnTo>
                  <a:lnTo>
                    <a:pt x="184660" y="270550"/>
                  </a:lnTo>
                  <a:lnTo>
                    <a:pt x="184490" y="270197"/>
                  </a:lnTo>
                  <a:lnTo>
                    <a:pt x="184689" y="269609"/>
                  </a:lnTo>
                  <a:lnTo>
                    <a:pt x="184249" y="269669"/>
                  </a:lnTo>
                  <a:lnTo>
                    <a:pt x="184084" y="269531"/>
                  </a:lnTo>
                  <a:lnTo>
                    <a:pt x="183736" y="268509"/>
                  </a:lnTo>
                  <a:lnTo>
                    <a:pt x="183951" y="267560"/>
                  </a:lnTo>
                  <a:lnTo>
                    <a:pt x="184306" y="266716"/>
                  </a:lnTo>
                  <a:lnTo>
                    <a:pt x="184277" y="266262"/>
                  </a:lnTo>
                  <a:lnTo>
                    <a:pt x="184149" y="266106"/>
                  </a:lnTo>
                  <a:lnTo>
                    <a:pt x="183319" y="265776"/>
                  </a:lnTo>
                  <a:lnTo>
                    <a:pt x="183192" y="265560"/>
                  </a:lnTo>
                  <a:lnTo>
                    <a:pt x="183285" y="265385"/>
                  </a:lnTo>
                  <a:lnTo>
                    <a:pt x="183653" y="265125"/>
                  </a:lnTo>
                  <a:lnTo>
                    <a:pt x="183586" y="264842"/>
                  </a:lnTo>
                  <a:lnTo>
                    <a:pt x="183615" y="264712"/>
                  </a:lnTo>
                  <a:lnTo>
                    <a:pt x="184013" y="264496"/>
                  </a:lnTo>
                  <a:lnTo>
                    <a:pt x="184115" y="264299"/>
                  </a:lnTo>
                  <a:lnTo>
                    <a:pt x="183627" y="263768"/>
                  </a:lnTo>
                  <a:lnTo>
                    <a:pt x="183246" y="263667"/>
                  </a:lnTo>
                  <a:lnTo>
                    <a:pt x="182958" y="263500"/>
                  </a:lnTo>
                  <a:lnTo>
                    <a:pt x="182720" y="263132"/>
                  </a:lnTo>
                  <a:lnTo>
                    <a:pt x="182436" y="262377"/>
                  </a:lnTo>
                  <a:lnTo>
                    <a:pt x="182483" y="262203"/>
                  </a:lnTo>
                  <a:lnTo>
                    <a:pt x="182872" y="261860"/>
                  </a:lnTo>
                  <a:lnTo>
                    <a:pt x="182859" y="261604"/>
                  </a:lnTo>
                  <a:lnTo>
                    <a:pt x="182702" y="261466"/>
                  </a:lnTo>
                  <a:lnTo>
                    <a:pt x="182173" y="261262"/>
                  </a:lnTo>
                  <a:lnTo>
                    <a:pt x="181969" y="260898"/>
                  </a:lnTo>
                  <a:lnTo>
                    <a:pt x="181202" y="260233"/>
                  </a:lnTo>
                  <a:lnTo>
                    <a:pt x="181010" y="259894"/>
                  </a:lnTo>
                  <a:lnTo>
                    <a:pt x="180997" y="259734"/>
                  </a:lnTo>
                  <a:lnTo>
                    <a:pt x="181108" y="259483"/>
                  </a:lnTo>
                  <a:lnTo>
                    <a:pt x="181323" y="258102"/>
                  </a:lnTo>
                  <a:lnTo>
                    <a:pt x="181463" y="258031"/>
                  </a:lnTo>
                  <a:lnTo>
                    <a:pt x="181645" y="257757"/>
                  </a:lnTo>
                  <a:lnTo>
                    <a:pt x="181712" y="257507"/>
                  </a:lnTo>
                  <a:lnTo>
                    <a:pt x="181602" y="257240"/>
                  </a:lnTo>
                  <a:lnTo>
                    <a:pt x="181211" y="256786"/>
                  </a:lnTo>
                  <a:lnTo>
                    <a:pt x="180970" y="256299"/>
                  </a:lnTo>
                  <a:lnTo>
                    <a:pt x="180941" y="255994"/>
                  </a:lnTo>
                  <a:lnTo>
                    <a:pt x="181550" y="256143"/>
                  </a:lnTo>
                  <a:lnTo>
                    <a:pt x="182058" y="255942"/>
                  </a:lnTo>
                  <a:lnTo>
                    <a:pt x="182088" y="255804"/>
                  </a:lnTo>
                  <a:lnTo>
                    <a:pt x="181872" y="255525"/>
                  </a:lnTo>
                  <a:lnTo>
                    <a:pt x="181871" y="255351"/>
                  </a:lnTo>
                  <a:lnTo>
                    <a:pt x="181931" y="255153"/>
                  </a:lnTo>
                  <a:lnTo>
                    <a:pt x="182333" y="254640"/>
                  </a:lnTo>
                  <a:lnTo>
                    <a:pt x="182417" y="253933"/>
                  </a:lnTo>
                  <a:lnTo>
                    <a:pt x="182167" y="253948"/>
                  </a:lnTo>
                  <a:lnTo>
                    <a:pt x="181590" y="253759"/>
                  </a:lnTo>
                  <a:lnTo>
                    <a:pt x="181289" y="253506"/>
                  </a:lnTo>
                  <a:lnTo>
                    <a:pt x="180269" y="253078"/>
                  </a:lnTo>
                  <a:lnTo>
                    <a:pt x="178858" y="253070"/>
                  </a:lnTo>
                  <a:lnTo>
                    <a:pt x="178315" y="253252"/>
                  </a:lnTo>
                  <a:lnTo>
                    <a:pt x="177916" y="253810"/>
                  </a:lnTo>
                  <a:lnTo>
                    <a:pt x="175877" y="254672"/>
                  </a:lnTo>
                  <a:lnTo>
                    <a:pt x="175631" y="254642"/>
                  </a:lnTo>
                  <a:lnTo>
                    <a:pt x="175114" y="254003"/>
                  </a:lnTo>
                  <a:lnTo>
                    <a:pt x="174953" y="253478"/>
                  </a:lnTo>
                  <a:lnTo>
                    <a:pt x="174062" y="252452"/>
                  </a:lnTo>
                  <a:lnTo>
                    <a:pt x="172667" y="251451"/>
                  </a:lnTo>
                  <a:lnTo>
                    <a:pt x="172371" y="251083"/>
                  </a:lnTo>
                  <a:lnTo>
                    <a:pt x="172477" y="250655"/>
                  </a:lnTo>
                  <a:lnTo>
                    <a:pt x="171569" y="249916"/>
                  </a:lnTo>
                  <a:lnTo>
                    <a:pt x="171111" y="249882"/>
                  </a:lnTo>
                  <a:lnTo>
                    <a:pt x="170513" y="249362"/>
                  </a:lnTo>
                  <a:lnTo>
                    <a:pt x="170228" y="248715"/>
                  </a:lnTo>
                  <a:lnTo>
                    <a:pt x="170300" y="248425"/>
                  </a:lnTo>
                  <a:lnTo>
                    <a:pt x="169575" y="247707"/>
                  </a:lnTo>
                  <a:lnTo>
                    <a:pt x="169116" y="247685"/>
                  </a:lnTo>
                  <a:lnTo>
                    <a:pt x="168730" y="247499"/>
                  </a:lnTo>
                  <a:lnTo>
                    <a:pt x="167873" y="246897"/>
                  </a:lnTo>
                  <a:lnTo>
                    <a:pt x="166579" y="246270"/>
                  </a:lnTo>
                  <a:lnTo>
                    <a:pt x="166065" y="245690"/>
                  </a:lnTo>
                  <a:lnTo>
                    <a:pt x="163764" y="244935"/>
                  </a:lnTo>
                  <a:lnTo>
                    <a:pt x="162721" y="244153"/>
                  </a:lnTo>
                  <a:lnTo>
                    <a:pt x="162263" y="243517"/>
                  </a:lnTo>
                  <a:lnTo>
                    <a:pt x="161431" y="242821"/>
                  </a:lnTo>
                  <a:lnTo>
                    <a:pt x="160761" y="242487"/>
                  </a:lnTo>
                  <a:lnTo>
                    <a:pt x="159874" y="242167"/>
                  </a:lnTo>
                  <a:lnTo>
                    <a:pt x="159369" y="242096"/>
                  </a:lnTo>
                  <a:lnTo>
                    <a:pt x="158159" y="242453"/>
                  </a:lnTo>
                  <a:lnTo>
                    <a:pt x="157004" y="243196"/>
                  </a:lnTo>
                  <a:lnTo>
                    <a:pt x="155977" y="243464"/>
                  </a:lnTo>
                  <a:lnTo>
                    <a:pt x="155472" y="243757"/>
                  </a:lnTo>
                  <a:lnTo>
                    <a:pt x="155536" y="237425"/>
                  </a:lnTo>
                  <a:lnTo>
                    <a:pt x="155512" y="210300"/>
                  </a:lnTo>
                  <a:lnTo>
                    <a:pt x="155512" y="210041"/>
                  </a:lnTo>
                  <a:lnTo>
                    <a:pt x="155524" y="208427"/>
                  </a:lnTo>
                  <a:lnTo>
                    <a:pt x="155526" y="208195"/>
                  </a:lnTo>
                  <a:lnTo>
                    <a:pt x="155538" y="206761"/>
                  </a:lnTo>
                  <a:lnTo>
                    <a:pt x="155505" y="206090"/>
                  </a:lnTo>
                  <a:lnTo>
                    <a:pt x="155565" y="202754"/>
                  </a:lnTo>
                  <a:lnTo>
                    <a:pt x="155567" y="202460"/>
                  </a:lnTo>
                  <a:lnTo>
                    <a:pt x="155520" y="196760"/>
                  </a:lnTo>
                  <a:lnTo>
                    <a:pt x="155622" y="189902"/>
                  </a:lnTo>
                  <a:lnTo>
                    <a:pt x="155711" y="187740"/>
                  </a:lnTo>
                  <a:lnTo>
                    <a:pt x="155725" y="186775"/>
                  </a:lnTo>
                  <a:lnTo>
                    <a:pt x="155879" y="173071"/>
                  </a:lnTo>
                  <a:lnTo>
                    <a:pt x="155648" y="173070"/>
                  </a:lnTo>
                  <a:lnTo>
                    <a:pt x="155553" y="161470"/>
                  </a:lnTo>
                  <a:lnTo>
                    <a:pt x="155610" y="145792"/>
                  </a:lnTo>
                  <a:lnTo>
                    <a:pt x="155540" y="144316"/>
                  </a:lnTo>
                  <a:lnTo>
                    <a:pt x="138032" y="144373"/>
                  </a:lnTo>
                  <a:lnTo>
                    <a:pt x="131872" y="144297"/>
                  </a:lnTo>
                  <a:lnTo>
                    <a:pt x="122369" y="144364"/>
                  </a:lnTo>
                  <a:lnTo>
                    <a:pt x="106810" y="144261"/>
                  </a:lnTo>
                  <a:lnTo>
                    <a:pt x="100184" y="144139"/>
                  </a:lnTo>
                  <a:lnTo>
                    <a:pt x="87397" y="144192"/>
                  </a:lnTo>
                  <a:lnTo>
                    <a:pt x="87109" y="144193"/>
                  </a:lnTo>
                  <a:lnTo>
                    <a:pt x="86905" y="144194"/>
                  </a:lnTo>
                  <a:lnTo>
                    <a:pt x="86472" y="144195"/>
                  </a:lnTo>
                  <a:lnTo>
                    <a:pt x="69191" y="144100"/>
                  </a:lnTo>
                  <a:lnTo>
                    <a:pt x="67815" y="144155"/>
                  </a:lnTo>
                  <a:lnTo>
                    <a:pt x="25838" y="144065"/>
                  </a:lnTo>
                  <a:lnTo>
                    <a:pt x="25477" y="144065"/>
                  </a:lnTo>
                  <a:lnTo>
                    <a:pt x="19963" y="144079"/>
                  </a:lnTo>
                  <a:lnTo>
                    <a:pt x="18897" y="144141"/>
                  </a:lnTo>
                  <a:lnTo>
                    <a:pt x="18675" y="144139"/>
                  </a:lnTo>
                  <a:lnTo>
                    <a:pt x="16881" y="144125"/>
                  </a:lnTo>
                  <a:lnTo>
                    <a:pt x="16611" y="14412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3" name="pg504">
              <a:extLst>
                <a:ext uri="{FF2B5EF4-FFF2-40B4-BE49-F238E27FC236}">
                  <a16:creationId xmlns:a16="http://schemas.microsoft.com/office/drawing/2014/main" id="{874F4BBF-083F-E641-9547-327DA67A0909}"/>
                </a:ext>
              </a:extLst>
            </p:cNvPr>
            <p:cNvSpPr/>
            <p:nvPr/>
          </p:nvSpPr>
          <p:spPr>
            <a:xfrm>
              <a:off x="6098577" y="3409245"/>
              <a:ext cx="78465" cy="128572"/>
            </a:xfrm>
            <a:custGeom>
              <a:avLst/>
              <a:gdLst/>
              <a:ahLst/>
              <a:cxnLst/>
              <a:rect l="0" t="0" r="0" b="0"/>
              <a:pathLst>
                <a:path w="78465" h="128572">
                  <a:moveTo>
                    <a:pt x="67808" y="16101"/>
                  </a:moveTo>
                  <a:lnTo>
                    <a:pt x="67948" y="15776"/>
                  </a:lnTo>
                  <a:lnTo>
                    <a:pt x="68292" y="15493"/>
                  </a:lnTo>
                  <a:lnTo>
                    <a:pt x="68578" y="15508"/>
                  </a:lnTo>
                  <a:lnTo>
                    <a:pt x="68759" y="15650"/>
                  </a:lnTo>
                  <a:lnTo>
                    <a:pt x="69064" y="15627"/>
                  </a:lnTo>
                  <a:lnTo>
                    <a:pt x="69743" y="15386"/>
                  </a:lnTo>
                  <a:lnTo>
                    <a:pt x="70451" y="15021"/>
                  </a:lnTo>
                  <a:lnTo>
                    <a:pt x="70736" y="15010"/>
                  </a:lnTo>
                  <a:lnTo>
                    <a:pt x="72079" y="15346"/>
                  </a:lnTo>
                  <a:lnTo>
                    <a:pt x="72161" y="15711"/>
                  </a:lnTo>
                  <a:lnTo>
                    <a:pt x="72117" y="15986"/>
                  </a:lnTo>
                  <a:lnTo>
                    <a:pt x="71910" y="16351"/>
                  </a:lnTo>
                  <a:lnTo>
                    <a:pt x="71639" y="16467"/>
                  </a:lnTo>
                  <a:lnTo>
                    <a:pt x="71446" y="16731"/>
                  </a:lnTo>
                  <a:lnTo>
                    <a:pt x="71235" y="17456"/>
                  </a:lnTo>
                  <a:lnTo>
                    <a:pt x="70853" y="17750"/>
                  </a:lnTo>
                  <a:lnTo>
                    <a:pt x="70653" y="17802"/>
                  </a:lnTo>
                  <a:lnTo>
                    <a:pt x="69971" y="17720"/>
                  </a:lnTo>
                  <a:lnTo>
                    <a:pt x="69600" y="18319"/>
                  </a:lnTo>
                  <a:lnTo>
                    <a:pt x="69655" y="18672"/>
                  </a:lnTo>
                  <a:lnTo>
                    <a:pt x="69494" y="19029"/>
                  </a:lnTo>
                  <a:lnTo>
                    <a:pt x="69873" y="19183"/>
                  </a:lnTo>
                  <a:lnTo>
                    <a:pt x="70093" y="20363"/>
                  </a:lnTo>
                  <a:lnTo>
                    <a:pt x="69974" y="21027"/>
                  </a:lnTo>
                  <a:lnTo>
                    <a:pt x="69862" y="21233"/>
                  </a:lnTo>
                  <a:lnTo>
                    <a:pt x="69940" y="21511"/>
                  </a:lnTo>
                  <a:lnTo>
                    <a:pt x="70331" y="22294"/>
                  </a:lnTo>
                  <a:lnTo>
                    <a:pt x="67561" y="23104"/>
                  </a:lnTo>
                  <a:lnTo>
                    <a:pt x="70674" y="27458"/>
                  </a:lnTo>
                  <a:lnTo>
                    <a:pt x="68876" y="29245"/>
                  </a:lnTo>
                  <a:lnTo>
                    <a:pt x="64672" y="33413"/>
                  </a:lnTo>
                  <a:lnTo>
                    <a:pt x="64673" y="33781"/>
                  </a:lnTo>
                  <a:lnTo>
                    <a:pt x="64701" y="41270"/>
                  </a:lnTo>
                  <a:lnTo>
                    <a:pt x="66756" y="43912"/>
                  </a:lnTo>
                  <a:lnTo>
                    <a:pt x="65415" y="46157"/>
                  </a:lnTo>
                  <a:lnTo>
                    <a:pt x="64482" y="47720"/>
                  </a:lnTo>
                  <a:lnTo>
                    <a:pt x="65347" y="47597"/>
                  </a:lnTo>
                  <a:lnTo>
                    <a:pt x="65561" y="47657"/>
                  </a:lnTo>
                  <a:lnTo>
                    <a:pt x="65775" y="48364"/>
                  </a:lnTo>
                  <a:lnTo>
                    <a:pt x="66056" y="48762"/>
                  </a:lnTo>
                  <a:lnTo>
                    <a:pt x="66385" y="49551"/>
                  </a:lnTo>
                  <a:lnTo>
                    <a:pt x="66356" y="50065"/>
                  </a:lnTo>
                  <a:lnTo>
                    <a:pt x="65975" y="50582"/>
                  </a:lnTo>
                  <a:lnTo>
                    <a:pt x="65964" y="50720"/>
                  </a:lnTo>
                  <a:lnTo>
                    <a:pt x="66366" y="51208"/>
                  </a:lnTo>
                  <a:lnTo>
                    <a:pt x="66337" y="51383"/>
                  </a:lnTo>
                  <a:lnTo>
                    <a:pt x="66004" y="51725"/>
                  </a:lnTo>
                  <a:lnTo>
                    <a:pt x="65974" y="51859"/>
                  </a:lnTo>
                  <a:lnTo>
                    <a:pt x="65993" y="52097"/>
                  </a:lnTo>
                  <a:lnTo>
                    <a:pt x="66322" y="52470"/>
                  </a:lnTo>
                  <a:lnTo>
                    <a:pt x="65952" y="52927"/>
                  </a:lnTo>
                  <a:lnTo>
                    <a:pt x="65574" y="52861"/>
                  </a:lnTo>
                  <a:lnTo>
                    <a:pt x="65283" y="53686"/>
                  </a:lnTo>
                  <a:lnTo>
                    <a:pt x="65446" y="53954"/>
                  </a:lnTo>
                  <a:lnTo>
                    <a:pt x="65786" y="53954"/>
                  </a:lnTo>
                  <a:lnTo>
                    <a:pt x="66188" y="53783"/>
                  </a:lnTo>
                  <a:lnTo>
                    <a:pt x="66510" y="53806"/>
                  </a:lnTo>
                  <a:lnTo>
                    <a:pt x="66558" y="53936"/>
                  </a:lnTo>
                  <a:lnTo>
                    <a:pt x="66410" y="54072"/>
                  </a:lnTo>
                  <a:lnTo>
                    <a:pt x="66081" y="54498"/>
                  </a:lnTo>
                  <a:lnTo>
                    <a:pt x="66048" y="54766"/>
                  </a:lnTo>
                  <a:lnTo>
                    <a:pt x="66207" y="54971"/>
                  </a:lnTo>
                  <a:lnTo>
                    <a:pt x="66961" y="54736"/>
                  </a:lnTo>
                  <a:lnTo>
                    <a:pt x="67088" y="54870"/>
                  </a:lnTo>
                  <a:lnTo>
                    <a:pt x="67308" y="55898"/>
                  </a:lnTo>
                  <a:lnTo>
                    <a:pt x="67817" y="56494"/>
                  </a:lnTo>
                  <a:lnTo>
                    <a:pt x="68047" y="56410"/>
                  </a:lnTo>
                  <a:lnTo>
                    <a:pt x="68974" y="56609"/>
                  </a:lnTo>
                  <a:lnTo>
                    <a:pt x="69477" y="57148"/>
                  </a:lnTo>
                  <a:lnTo>
                    <a:pt x="69864" y="57682"/>
                  </a:lnTo>
                  <a:lnTo>
                    <a:pt x="69986" y="57965"/>
                  </a:lnTo>
                  <a:lnTo>
                    <a:pt x="69985" y="58143"/>
                  </a:lnTo>
                  <a:lnTo>
                    <a:pt x="70129" y="58348"/>
                  </a:lnTo>
                  <a:lnTo>
                    <a:pt x="70266" y="58371"/>
                  </a:lnTo>
                  <a:lnTo>
                    <a:pt x="71083" y="58129"/>
                  </a:lnTo>
                  <a:lnTo>
                    <a:pt x="72578" y="58706"/>
                  </a:lnTo>
                  <a:lnTo>
                    <a:pt x="72892" y="58758"/>
                  </a:lnTo>
                  <a:lnTo>
                    <a:pt x="73332" y="58600"/>
                  </a:lnTo>
                  <a:lnTo>
                    <a:pt x="72741" y="59362"/>
                  </a:lnTo>
                  <a:lnTo>
                    <a:pt x="68737" y="63061"/>
                  </a:lnTo>
                  <a:lnTo>
                    <a:pt x="68376" y="60863"/>
                  </a:lnTo>
                  <a:lnTo>
                    <a:pt x="68178" y="60219"/>
                  </a:lnTo>
                  <a:lnTo>
                    <a:pt x="67819" y="59918"/>
                  </a:lnTo>
                  <a:lnTo>
                    <a:pt x="67303" y="60145"/>
                  </a:lnTo>
                  <a:lnTo>
                    <a:pt x="67029" y="60398"/>
                  </a:lnTo>
                  <a:lnTo>
                    <a:pt x="66755" y="60862"/>
                  </a:lnTo>
                  <a:lnTo>
                    <a:pt x="66681" y="61048"/>
                  </a:lnTo>
                  <a:lnTo>
                    <a:pt x="66625" y="61796"/>
                  </a:lnTo>
                  <a:lnTo>
                    <a:pt x="66684" y="62187"/>
                  </a:lnTo>
                  <a:lnTo>
                    <a:pt x="67223" y="63616"/>
                  </a:lnTo>
                  <a:lnTo>
                    <a:pt x="67083" y="63769"/>
                  </a:lnTo>
                  <a:lnTo>
                    <a:pt x="66540" y="63906"/>
                  </a:lnTo>
                  <a:lnTo>
                    <a:pt x="66451" y="64163"/>
                  </a:lnTo>
                  <a:lnTo>
                    <a:pt x="66448" y="64465"/>
                  </a:lnTo>
                  <a:lnTo>
                    <a:pt x="66536" y="65522"/>
                  </a:lnTo>
                  <a:lnTo>
                    <a:pt x="66769" y="66136"/>
                  </a:lnTo>
                  <a:lnTo>
                    <a:pt x="67230" y="66791"/>
                  </a:lnTo>
                  <a:lnTo>
                    <a:pt x="67326" y="67320"/>
                  </a:lnTo>
                  <a:lnTo>
                    <a:pt x="67348" y="67651"/>
                  </a:lnTo>
                  <a:lnTo>
                    <a:pt x="67119" y="68276"/>
                  </a:lnTo>
                  <a:lnTo>
                    <a:pt x="67115" y="68946"/>
                  </a:lnTo>
                  <a:lnTo>
                    <a:pt x="67255" y="69916"/>
                  </a:lnTo>
                  <a:lnTo>
                    <a:pt x="68536" y="70812"/>
                  </a:lnTo>
                  <a:lnTo>
                    <a:pt x="69585" y="70877"/>
                  </a:lnTo>
                  <a:lnTo>
                    <a:pt x="69870" y="70844"/>
                  </a:lnTo>
                  <a:lnTo>
                    <a:pt x="70168" y="70698"/>
                  </a:lnTo>
                  <a:lnTo>
                    <a:pt x="69961" y="71511"/>
                  </a:lnTo>
                  <a:lnTo>
                    <a:pt x="69857" y="72357"/>
                  </a:lnTo>
                  <a:lnTo>
                    <a:pt x="69922" y="72845"/>
                  </a:lnTo>
                  <a:lnTo>
                    <a:pt x="70116" y="73105"/>
                  </a:lnTo>
                  <a:lnTo>
                    <a:pt x="70297" y="73187"/>
                  </a:lnTo>
                  <a:lnTo>
                    <a:pt x="70492" y="73154"/>
                  </a:lnTo>
                  <a:lnTo>
                    <a:pt x="70802" y="72910"/>
                  </a:lnTo>
                  <a:lnTo>
                    <a:pt x="71178" y="73105"/>
                  </a:lnTo>
                  <a:lnTo>
                    <a:pt x="71631" y="73675"/>
                  </a:lnTo>
                  <a:lnTo>
                    <a:pt x="72317" y="73870"/>
                  </a:lnTo>
                  <a:lnTo>
                    <a:pt x="72537" y="74114"/>
                  </a:lnTo>
                  <a:lnTo>
                    <a:pt x="72731" y="74813"/>
                  </a:lnTo>
                  <a:lnTo>
                    <a:pt x="72680" y="75057"/>
                  </a:lnTo>
                  <a:lnTo>
                    <a:pt x="71735" y="75366"/>
                  </a:lnTo>
                  <a:lnTo>
                    <a:pt x="70880" y="76017"/>
                  </a:lnTo>
                  <a:lnTo>
                    <a:pt x="70712" y="76294"/>
                  </a:lnTo>
                  <a:lnTo>
                    <a:pt x="70867" y="77270"/>
                  </a:lnTo>
                  <a:lnTo>
                    <a:pt x="71280" y="77654"/>
                  </a:lnTo>
                  <a:lnTo>
                    <a:pt x="71411" y="77692"/>
                  </a:lnTo>
                  <a:lnTo>
                    <a:pt x="72175" y="77660"/>
                  </a:lnTo>
                  <a:lnTo>
                    <a:pt x="72356" y="77465"/>
                  </a:lnTo>
                  <a:lnTo>
                    <a:pt x="72650" y="77695"/>
                  </a:lnTo>
                  <a:lnTo>
                    <a:pt x="72120" y="78146"/>
                  </a:lnTo>
                  <a:lnTo>
                    <a:pt x="71734" y="79657"/>
                  </a:lnTo>
                  <a:lnTo>
                    <a:pt x="71760" y="80212"/>
                  </a:lnTo>
                  <a:lnTo>
                    <a:pt x="72031" y="80995"/>
                  </a:lnTo>
                  <a:lnTo>
                    <a:pt x="72155" y="81818"/>
                  </a:lnTo>
                  <a:lnTo>
                    <a:pt x="72148" y="82026"/>
                  </a:lnTo>
                  <a:lnTo>
                    <a:pt x="72141" y="82927"/>
                  </a:lnTo>
                  <a:lnTo>
                    <a:pt x="72695" y="84148"/>
                  </a:lnTo>
                  <a:lnTo>
                    <a:pt x="72828" y="84316"/>
                  </a:lnTo>
                  <a:lnTo>
                    <a:pt x="73593" y="85043"/>
                  </a:lnTo>
                  <a:lnTo>
                    <a:pt x="74280" y="84701"/>
                  </a:lnTo>
                  <a:lnTo>
                    <a:pt x="75364" y="83766"/>
                  </a:lnTo>
                  <a:lnTo>
                    <a:pt x="78465" y="81845"/>
                  </a:lnTo>
                  <a:lnTo>
                    <a:pt x="78453" y="82047"/>
                  </a:lnTo>
                  <a:lnTo>
                    <a:pt x="77568" y="82679"/>
                  </a:lnTo>
                  <a:lnTo>
                    <a:pt x="76629" y="83150"/>
                  </a:lnTo>
                  <a:lnTo>
                    <a:pt x="75176" y="84284"/>
                  </a:lnTo>
                  <a:lnTo>
                    <a:pt x="73658" y="85160"/>
                  </a:lnTo>
                  <a:lnTo>
                    <a:pt x="73644" y="85309"/>
                  </a:lnTo>
                  <a:lnTo>
                    <a:pt x="72526" y="87258"/>
                  </a:lnTo>
                  <a:lnTo>
                    <a:pt x="70987" y="87952"/>
                  </a:lnTo>
                  <a:lnTo>
                    <a:pt x="68387" y="88777"/>
                  </a:lnTo>
                  <a:lnTo>
                    <a:pt x="67644" y="89088"/>
                  </a:lnTo>
                  <a:lnTo>
                    <a:pt x="67273" y="89398"/>
                  </a:lnTo>
                  <a:lnTo>
                    <a:pt x="66763" y="90053"/>
                  </a:lnTo>
                  <a:lnTo>
                    <a:pt x="66578" y="90775"/>
                  </a:lnTo>
                  <a:lnTo>
                    <a:pt x="66212" y="91453"/>
                  </a:lnTo>
                  <a:lnTo>
                    <a:pt x="65689" y="91900"/>
                  </a:lnTo>
                  <a:lnTo>
                    <a:pt x="64628" y="93061"/>
                  </a:lnTo>
                  <a:lnTo>
                    <a:pt x="64191" y="93174"/>
                  </a:lnTo>
                  <a:lnTo>
                    <a:pt x="63378" y="93871"/>
                  </a:lnTo>
                  <a:lnTo>
                    <a:pt x="64076" y="93875"/>
                  </a:lnTo>
                  <a:lnTo>
                    <a:pt x="64905" y="95098"/>
                  </a:lnTo>
                  <a:lnTo>
                    <a:pt x="64723" y="95316"/>
                  </a:lnTo>
                  <a:lnTo>
                    <a:pt x="63213" y="96187"/>
                  </a:lnTo>
                  <a:lnTo>
                    <a:pt x="62716" y="96578"/>
                  </a:lnTo>
                  <a:lnTo>
                    <a:pt x="62889" y="97054"/>
                  </a:lnTo>
                  <a:lnTo>
                    <a:pt x="63364" y="97825"/>
                  </a:lnTo>
                  <a:lnTo>
                    <a:pt x="63420" y="98249"/>
                  </a:lnTo>
                  <a:lnTo>
                    <a:pt x="63349" y="98789"/>
                  </a:lnTo>
                  <a:lnTo>
                    <a:pt x="63390" y="99191"/>
                  </a:lnTo>
                  <a:lnTo>
                    <a:pt x="62980" y="99009"/>
                  </a:lnTo>
                  <a:lnTo>
                    <a:pt x="62825" y="98484"/>
                  </a:lnTo>
                  <a:lnTo>
                    <a:pt x="62490" y="97766"/>
                  </a:lnTo>
                  <a:lnTo>
                    <a:pt x="62090" y="97267"/>
                  </a:lnTo>
                  <a:lnTo>
                    <a:pt x="60996" y="96439"/>
                  </a:lnTo>
                  <a:lnTo>
                    <a:pt x="60289" y="96880"/>
                  </a:lnTo>
                  <a:lnTo>
                    <a:pt x="59118" y="98332"/>
                  </a:lnTo>
                  <a:lnTo>
                    <a:pt x="58308" y="99056"/>
                  </a:lnTo>
                  <a:lnTo>
                    <a:pt x="58041" y="98944"/>
                  </a:lnTo>
                  <a:lnTo>
                    <a:pt x="56939" y="98183"/>
                  </a:lnTo>
                  <a:lnTo>
                    <a:pt x="56743" y="97632"/>
                  </a:lnTo>
                  <a:lnTo>
                    <a:pt x="54398" y="98928"/>
                  </a:lnTo>
                  <a:lnTo>
                    <a:pt x="55161" y="100730"/>
                  </a:lnTo>
                  <a:lnTo>
                    <a:pt x="55320" y="100969"/>
                  </a:lnTo>
                  <a:lnTo>
                    <a:pt x="56174" y="101035"/>
                  </a:lnTo>
                  <a:lnTo>
                    <a:pt x="56376" y="100782"/>
                  </a:lnTo>
                  <a:lnTo>
                    <a:pt x="56523" y="100752"/>
                  </a:lnTo>
                  <a:lnTo>
                    <a:pt x="57057" y="100782"/>
                  </a:lnTo>
                  <a:lnTo>
                    <a:pt x="57260" y="100957"/>
                  </a:lnTo>
                  <a:lnTo>
                    <a:pt x="57439" y="101304"/>
                  </a:lnTo>
                  <a:lnTo>
                    <a:pt x="57289" y="101403"/>
                  </a:lnTo>
                  <a:lnTo>
                    <a:pt x="57050" y="101830"/>
                  </a:lnTo>
                  <a:lnTo>
                    <a:pt x="56950" y="102180"/>
                  </a:lnTo>
                  <a:lnTo>
                    <a:pt x="56980" y="102511"/>
                  </a:lnTo>
                  <a:lnTo>
                    <a:pt x="57094" y="102719"/>
                  </a:lnTo>
                  <a:lnTo>
                    <a:pt x="57901" y="102905"/>
                  </a:lnTo>
                  <a:lnTo>
                    <a:pt x="58008" y="103132"/>
                  </a:lnTo>
                  <a:lnTo>
                    <a:pt x="57816" y="103542"/>
                  </a:lnTo>
                  <a:lnTo>
                    <a:pt x="57018" y="103844"/>
                  </a:lnTo>
                  <a:lnTo>
                    <a:pt x="56793" y="104000"/>
                  </a:lnTo>
                  <a:lnTo>
                    <a:pt x="56279" y="104879"/>
                  </a:lnTo>
                  <a:lnTo>
                    <a:pt x="55900" y="105061"/>
                  </a:lnTo>
                  <a:lnTo>
                    <a:pt x="55007" y="105750"/>
                  </a:lnTo>
                  <a:lnTo>
                    <a:pt x="55098" y="105910"/>
                  </a:lnTo>
                  <a:lnTo>
                    <a:pt x="55613" y="105702"/>
                  </a:lnTo>
                  <a:lnTo>
                    <a:pt x="56831" y="105876"/>
                  </a:lnTo>
                  <a:lnTo>
                    <a:pt x="57035" y="105931"/>
                  </a:lnTo>
                  <a:lnTo>
                    <a:pt x="57486" y="106259"/>
                  </a:lnTo>
                  <a:lnTo>
                    <a:pt x="57715" y="107469"/>
                  </a:lnTo>
                  <a:lnTo>
                    <a:pt x="57517" y="107953"/>
                  </a:lnTo>
                  <a:lnTo>
                    <a:pt x="57525" y="108511"/>
                  </a:lnTo>
                  <a:lnTo>
                    <a:pt x="57915" y="109214"/>
                  </a:lnTo>
                  <a:lnTo>
                    <a:pt x="58040" y="109955"/>
                  </a:lnTo>
                  <a:lnTo>
                    <a:pt x="56668" y="110317"/>
                  </a:lnTo>
                  <a:lnTo>
                    <a:pt x="55525" y="111252"/>
                  </a:lnTo>
                  <a:lnTo>
                    <a:pt x="54569" y="111895"/>
                  </a:lnTo>
                  <a:lnTo>
                    <a:pt x="54632" y="112062"/>
                  </a:lnTo>
                  <a:lnTo>
                    <a:pt x="55584" y="112074"/>
                  </a:lnTo>
                  <a:lnTo>
                    <a:pt x="56110" y="112439"/>
                  </a:lnTo>
                  <a:lnTo>
                    <a:pt x="56254" y="112673"/>
                  </a:lnTo>
                  <a:lnTo>
                    <a:pt x="56313" y="113012"/>
                  </a:lnTo>
                  <a:lnTo>
                    <a:pt x="56115" y="113604"/>
                  </a:lnTo>
                  <a:lnTo>
                    <a:pt x="55924" y="113887"/>
                  </a:lnTo>
                  <a:lnTo>
                    <a:pt x="55861" y="114214"/>
                  </a:lnTo>
                  <a:lnTo>
                    <a:pt x="56060" y="114374"/>
                  </a:lnTo>
                  <a:lnTo>
                    <a:pt x="56770" y="114497"/>
                  </a:lnTo>
                  <a:lnTo>
                    <a:pt x="57207" y="114336"/>
                  </a:lnTo>
                  <a:lnTo>
                    <a:pt x="57641" y="113930"/>
                  </a:lnTo>
                  <a:lnTo>
                    <a:pt x="57836" y="113871"/>
                  </a:lnTo>
                  <a:lnTo>
                    <a:pt x="58542" y="114023"/>
                  </a:lnTo>
                  <a:lnTo>
                    <a:pt x="59238" y="114358"/>
                  </a:lnTo>
                  <a:lnTo>
                    <a:pt x="59503" y="114667"/>
                  </a:lnTo>
                  <a:lnTo>
                    <a:pt x="59738" y="115106"/>
                  </a:lnTo>
                  <a:lnTo>
                    <a:pt x="60985" y="114514"/>
                  </a:lnTo>
                  <a:lnTo>
                    <a:pt x="61962" y="113802"/>
                  </a:lnTo>
                  <a:lnTo>
                    <a:pt x="62095" y="114018"/>
                  </a:lnTo>
                  <a:lnTo>
                    <a:pt x="62480" y="114194"/>
                  </a:lnTo>
                  <a:lnTo>
                    <a:pt x="62956" y="114106"/>
                  </a:lnTo>
                  <a:lnTo>
                    <a:pt x="63241" y="114281"/>
                  </a:lnTo>
                  <a:lnTo>
                    <a:pt x="63327" y="114478"/>
                  </a:lnTo>
                  <a:lnTo>
                    <a:pt x="63237" y="115087"/>
                  </a:lnTo>
                  <a:lnTo>
                    <a:pt x="63499" y="115512"/>
                  </a:lnTo>
                  <a:lnTo>
                    <a:pt x="64809" y="115305"/>
                  </a:lnTo>
                  <a:lnTo>
                    <a:pt x="68728" y="113327"/>
                  </a:lnTo>
                  <a:lnTo>
                    <a:pt x="69041" y="113382"/>
                  </a:lnTo>
                  <a:lnTo>
                    <a:pt x="69608" y="113712"/>
                  </a:lnTo>
                  <a:lnTo>
                    <a:pt x="70272" y="113558"/>
                  </a:lnTo>
                  <a:lnTo>
                    <a:pt x="70581" y="113317"/>
                  </a:lnTo>
                  <a:lnTo>
                    <a:pt x="70463" y="113183"/>
                  </a:lnTo>
                  <a:lnTo>
                    <a:pt x="70548" y="113049"/>
                  </a:lnTo>
                  <a:lnTo>
                    <a:pt x="71504" y="112610"/>
                  </a:lnTo>
                  <a:lnTo>
                    <a:pt x="74830" y="111472"/>
                  </a:lnTo>
                  <a:lnTo>
                    <a:pt x="76584" y="111214"/>
                  </a:lnTo>
                  <a:lnTo>
                    <a:pt x="76409" y="115186"/>
                  </a:lnTo>
                  <a:lnTo>
                    <a:pt x="75674" y="115216"/>
                  </a:lnTo>
                  <a:lnTo>
                    <a:pt x="73586" y="114974"/>
                  </a:lnTo>
                  <a:lnTo>
                    <a:pt x="72770" y="114730"/>
                  </a:lnTo>
                  <a:lnTo>
                    <a:pt x="72123" y="114340"/>
                  </a:lnTo>
                  <a:lnTo>
                    <a:pt x="71592" y="114275"/>
                  </a:lnTo>
                  <a:lnTo>
                    <a:pt x="71346" y="114324"/>
                  </a:lnTo>
                  <a:lnTo>
                    <a:pt x="71152" y="114503"/>
                  </a:lnTo>
                  <a:lnTo>
                    <a:pt x="70440" y="114568"/>
                  </a:lnTo>
                  <a:lnTo>
                    <a:pt x="69818" y="114503"/>
                  </a:lnTo>
                  <a:lnTo>
                    <a:pt x="69262" y="114747"/>
                  </a:lnTo>
                  <a:lnTo>
                    <a:pt x="67824" y="115007"/>
                  </a:lnTo>
                  <a:lnTo>
                    <a:pt x="67501" y="114975"/>
                  </a:lnTo>
                  <a:lnTo>
                    <a:pt x="67203" y="115170"/>
                  </a:lnTo>
                  <a:lnTo>
                    <a:pt x="67060" y="115446"/>
                  </a:lnTo>
                  <a:lnTo>
                    <a:pt x="67047" y="115674"/>
                  </a:lnTo>
                  <a:lnTo>
                    <a:pt x="65921" y="116536"/>
                  </a:lnTo>
                  <a:lnTo>
                    <a:pt x="65209" y="116878"/>
                  </a:lnTo>
                  <a:lnTo>
                    <a:pt x="64328" y="116992"/>
                  </a:lnTo>
                  <a:lnTo>
                    <a:pt x="63228" y="117398"/>
                  </a:lnTo>
                  <a:lnTo>
                    <a:pt x="62827" y="117870"/>
                  </a:lnTo>
                  <a:lnTo>
                    <a:pt x="62296" y="118309"/>
                  </a:lnTo>
                  <a:lnTo>
                    <a:pt x="61325" y="118943"/>
                  </a:lnTo>
                  <a:lnTo>
                    <a:pt x="60392" y="119009"/>
                  </a:lnTo>
                  <a:lnTo>
                    <a:pt x="58295" y="119708"/>
                  </a:lnTo>
                  <a:lnTo>
                    <a:pt x="57997" y="119741"/>
                  </a:lnTo>
                  <a:lnTo>
                    <a:pt x="57829" y="119611"/>
                  </a:lnTo>
                  <a:lnTo>
                    <a:pt x="57660" y="119594"/>
                  </a:lnTo>
                  <a:lnTo>
                    <a:pt x="57363" y="119708"/>
                  </a:lnTo>
                  <a:lnTo>
                    <a:pt x="56508" y="120212"/>
                  </a:lnTo>
                  <a:lnTo>
                    <a:pt x="56262" y="120635"/>
                  </a:lnTo>
                  <a:lnTo>
                    <a:pt x="55809" y="121188"/>
                  </a:lnTo>
                  <a:lnTo>
                    <a:pt x="55149" y="121644"/>
                  </a:lnTo>
                  <a:lnTo>
                    <a:pt x="54644" y="121823"/>
                  </a:lnTo>
                  <a:lnTo>
                    <a:pt x="53854" y="122018"/>
                  </a:lnTo>
                  <a:lnTo>
                    <a:pt x="53232" y="121709"/>
                  </a:lnTo>
                  <a:lnTo>
                    <a:pt x="52533" y="121806"/>
                  </a:lnTo>
                  <a:lnTo>
                    <a:pt x="52132" y="122050"/>
                  </a:lnTo>
                  <a:lnTo>
                    <a:pt x="51976" y="123026"/>
                  </a:lnTo>
                  <a:lnTo>
                    <a:pt x="50915" y="123824"/>
                  </a:lnTo>
                  <a:lnTo>
                    <a:pt x="50151" y="124637"/>
                  </a:lnTo>
                  <a:lnTo>
                    <a:pt x="49892" y="124800"/>
                  </a:lnTo>
                  <a:lnTo>
                    <a:pt x="48921" y="124979"/>
                  </a:lnTo>
                  <a:lnTo>
                    <a:pt x="48727" y="125239"/>
                  </a:lnTo>
                  <a:lnTo>
                    <a:pt x="48623" y="125608"/>
                  </a:lnTo>
                  <a:lnTo>
                    <a:pt x="48597" y="125971"/>
                  </a:lnTo>
                  <a:lnTo>
                    <a:pt x="48403" y="126296"/>
                  </a:lnTo>
                  <a:lnTo>
                    <a:pt x="48092" y="126703"/>
                  </a:lnTo>
                  <a:lnTo>
                    <a:pt x="47639" y="127012"/>
                  </a:lnTo>
                  <a:lnTo>
                    <a:pt x="47056" y="127825"/>
                  </a:lnTo>
                  <a:lnTo>
                    <a:pt x="46888" y="128281"/>
                  </a:lnTo>
                  <a:lnTo>
                    <a:pt x="46532" y="128572"/>
                  </a:lnTo>
                  <a:lnTo>
                    <a:pt x="33914" y="128362"/>
                  </a:lnTo>
                  <a:lnTo>
                    <a:pt x="30900" y="128269"/>
                  </a:lnTo>
                  <a:lnTo>
                    <a:pt x="27015" y="128148"/>
                  </a:lnTo>
                  <a:lnTo>
                    <a:pt x="20411" y="127944"/>
                  </a:lnTo>
                  <a:lnTo>
                    <a:pt x="20267" y="127939"/>
                  </a:lnTo>
                  <a:lnTo>
                    <a:pt x="18584" y="127868"/>
                  </a:lnTo>
                  <a:lnTo>
                    <a:pt x="14566" y="127700"/>
                  </a:lnTo>
                  <a:lnTo>
                    <a:pt x="8303" y="127437"/>
                  </a:lnTo>
                  <a:lnTo>
                    <a:pt x="8172" y="127432"/>
                  </a:lnTo>
                  <a:lnTo>
                    <a:pt x="7997" y="127429"/>
                  </a:lnTo>
                  <a:lnTo>
                    <a:pt x="4159" y="127366"/>
                  </a:lnTo>
                  <a:lnTo>
                    <a:pt x="0" y="127298"/>
                  </a:lnTo>
                  <a:lnTo>
                    <a:pt x="904" y="126613"/>
                  </a:lnTo>
                  <a:lnTo>
                    <a:pt x="2033" y="126112"/>
                  </a:lnTo>
                  <a:lnTo>
                    <a:pt x="3458" y="125357"/>
                  </a:lnTo>
                  <a:lnTo>
                    <a:pt x="5659" y="123572"/>
                  </a:lnTo>
                  <a:lnTo>
                    <a:pt x="6054" y="123115"/>
                  </a:lnTo>
                  <a:lnTo>
                    <a:pt x="6792" y="122471"/>
                  </a:lnTo>
                  <a:lnTo>
                    <a:pt x="8049" y="121889"/>
                  </a:lnTo>
                  <a:lnTo>
                    <a:pt x="10157" y="119972"/>
                  </a:lnTo>
                  <a:lnTo>
                    <a:pt x="12268" y="118519"/>
                  </a:lnTo>
                  <a:lnTo>
                    <a:pt x="12304" y="118342"/>
                  </a:lnTo>
                  <a:lnTo>
                    <a:pt x="12731" y="117838"/>
                  </a:lnTo>
                  <a:lnTo>
                    <a:pt x="13120" y="117561"/>
                  </a:lnTo>
                  <a:lnTo>
                    <a:pt x="14997" y="116666"/>
                  </a:lnTo>
                  <a:lnTo>
                    <a:pt x="16331" y="115853"/>
                  </a:lnTo>
                  <a:lnTo>
                    <a:pt x="16965" y="115772"/>
                  </a:lnTo>
                  <a:lnTo>
                    <a:pt x="17289" y="115853"/>
                  </a:lnTo>
                  <a:lnTo>
                    <a:pt x="19969" y="114015"/>
                  </a:lnTo>
                  <a:lnTo>
                    <a:pt x="22300" y="112730"/>
                  </a:lnTo>
                  <a:lnTo>
                    <a:pt x="22424" y="111530"/>
                  </a:lnTo>
                  <a:lnTo>
                    <a:pt x="15207" y="107061"/>
                  </a:lnTo>
                  <a:lnTo>
                    <a:pt x="14784" y="107241"/>
                  </a:lnTo>
                  <a:lnTo>
                    <a:pt x="13753" y="106702"/>
                  </a:lnTo>
                  <a:lnTo>
                    <a:pt x="12619" y="106772"/>
                  </a:lnTo>
                  <a:lnTo>
                    <a:pt x="11881" y="107268"/>
                  </a:lnTo>
                  <a:lnTo>
                    <a:pt x="11410" y="107766"/>
                  </a:lnTo>
                  <a:lnTo>
                    <a:pt x="11200" y="107855"/>
                  </a:lnTo>
                  <a:lnTo>
                    <a:pt x="10578" y="107346"/>
                  </a:lnTo>
                  <a:lnTo>
                    <a:pt x="9787" y="106364"/>
                  </a:lnTo>
                  <a:lnTo>
                    <a:pt x="9790" y="105370"/>
                  </a:lnTo>
                  <a:lnTo>
                    <a:pt x="9554" y="104894"/>
                  </a:lnTo>
                  <a:lnTo>
                    <a:pt x="8697" y="104288"/>
                  </a:lnTo>
                  <a:lnTo>
                    <a:pt x="9226" y="103834"/>
                  </a:lnTo>
                  <a:lnTo>
                    <a:pt x="9590" y="103059"/>
                  </a:lnTo>
                  <a:lnTo>
                    <a:pt x="9737" y="102278"/>
                  </a:lnTo>
                  <a:lnTo>
                    <a:pt x="5223" y="101652"/>
                  </a:lnTo>
                  <a:lnTo>
                    <a:pt x="4927" y="101554"/>
                  </a:lnTo>
                  <a:lnTo>
                    <a:pt x="4820" y="101399"/>
                  </a:lnTo>
                  <a:lnTo>
                    <a:pt x="4746" y="100996"/>
                  </a:lnTo>
                  <a:lnTo>
                    <a:pt x="5018" y="100478"/>
                  </a:lnTo>
                  <a:lnTo>
                    <a:pt x="4857" y="99690"/>
                  </a:lnTo>
                  <a:lnTo>
                    <a:pt x="4857" y="99552"/>
                  </a:lnTo>
                  <a:lnTo>
                    <a:pt x="5063" y="99399"/>
                  </a:lnTo>
                  <a:lnTo>
                    <a:pt x="5542" y="100081"/>
                  </a:lnTo>
                  <a:lnTo>
                    <a:pt x="5873" y="100431"/>
                  </a:lnTo>
                  <a:lnTo>
                    <a:pt x="6553" y="100900"/>
                  </a:lnTo>
                  <a:lnTo>
                    <a:pt x="7580" y="100866"/>
                  </a:lnTo>
                  <a:lnTo>
                    <a:pt x="8150" y="100620"/>
                  </a:lnTo>
                  <a:lnTo>
                    <a:pt x="8291" y="100346"/>
                  </a:lnTo>
                  <a:lnTo>
                    <a:pt x="8353" y="99931"/>
                  </a:lnTo>
                  <a:lnTo>
                    <a:pt x="8511" y="99853"/>
                  </a:lnTo>
                  <a:lnTo>
                    <a:pt x="8897" y="99913"/>
                  </a:lnTo>
                  <a:lnTo>
                    <a:pt x="9181" y="99823"/>
                  </a:lnTo>
                  <a:lnTo>
                    <a:pt x="9598" y="99231"/>
                  </a:lnTo>
                  <a:lnTo>
                    <a:pt x="10650" y="99547"/>
                  </a:lnTo>
                  <a:lnTo>
                    <a:pt x="10730" y="98713"/>
                  </a:lnTo>
                  <a:lnTo>
                    <a:pt x="11010" y="97686"/>
                  </a:lnTo>
                  <a:lnTo>
                    <a:pt x="11249" y="97199"/>
                  </a:lnTo>
                  <a:lnTo>
                    <a:pt x="11437" y="96927"/>
                  </a:lnTo>
                  <a:lnTo>
                    <a:pt x="12674" y="96216"/>
                  </a:lnTo>
                  <a:lnTo>
                    <a:pt x="12795" y="95557"/>
                  </a:lnTo>
                  <a:lnTo>
                    <a:pt x="12928" y="94701"/>
                  </a:lnTo>
                  <a:lnTo>
                    <a:pt x="13859" y="94563"/>
                  </a:lnTo>
                  <a:lnTo>
                    <a:pt x="14184" y="93871"/>
                  </a:lnTo>
                  <a:lnTo>
                    <a:pt x="14195" y="93692"/>
                  </a:lnTo>
                  <a:lnTo>
                    <a:pt x="14147" y="92587"/>
                  </a:lnTo>
                  <a:lnTo>
                    <a:pt x="13609" y="92785"/>
                  </a:lnTo>
                  <a:lnTo>
                    <a:pt x="13281" y="93265"/>
                  </a:lnTo>
                  <a:lnTo>
                    <a:pt x="13145" y="93350"/>
                  </a:lnTo>
                  <a:lnTo>
                    <a:pt x="11708" y="93403"/>
                  </a:lnTo>
                  <a:lnTo>
                    <a:pt x="11598" y="93548"/>
                  </a:lnTo>
                  <a:lnTo>
                    <a:pt x="9307" y="93177"/>
                  </a:lnTo>
                  <a:lnTo>
                    <a:pt x="9307" y="92972"/>
                  </a:lnTo>
                  <a:lnTo>
                    <a:pt x="9789" y="92172"/>
                  </a:lnTo>
                  <a:lnTo>
                    <a:pt x="9980" y="91583"/>
                  </a:lnTo>
                  <a:lnTo>
                    <a:pt x="9910" y="90966"/>
                  </a:lnTo>
                  <a:lnTo>
                    <a:pt x="9390" y="89596"/>
                  </a:lnTo>
                  <a:lnTo>
                    <a:pt x="9581" y="89436"/>
                  </a:lnTo>
                  <a:lnTo>
                    <a:pt x="10359" y="89633"/>
                  </a:lnTo>
                  <a:lnTo>
                    <a:pt x="10620" y="89369"/>
                  </a:lnTo>
                  <a:lnTo>
                    <a:pt x="10517" y="88915"/>
                  </a:lnTo>
                  <a:lnTo>
                    <a:pt x="10233" y="88681"/>
                  </a:lnTo>
                  <a:lnTo>
                    <a:pt x="10365" y="88130"/>
                  </a:lnTo>
                  <a:lnTo>
                    <a:pt x="10708" y="88219"/>
                  </a:lnTo>
                  <a:lnTo>
                    <a:pt x="11083" y="87490"/>
                  </a:lnTo>
                  <a:lnTo>
                    <a:pt x="10637" y="85982"/>
                  </a:lnTo>
                  <a:lnTo>
                    <a:pt x="10438" y="85744"/>
                  </a:lnTo>
                  <a:lnTo>
                    <a:pt x="9900" y="85424"/>
                  </a:lnTo>
                  <a:lnTo>
                    <a:pt x="9767" y="84956"/>
                  </a:lnTo>
                  <a:lnTo>
                    <a:pt x="10430" y="84297"/>
                  </a:lnTo>
                  <a:lnTo>
                    <a:pt x="10625" y="83911"/>
                  </a:lnTo>
                  <a:lnTo>
                    <a:pt x="11584" y="83589"/>
                  </a:lnTo>
                  <a:lnTo>
                    <a:pt x="11960" y="83708"/>
                  </a:lnTo>
                  <a:lnTo>
                    <a:pt x="12673" y="83191"/>
                  </a:lnTo>
                  <a:lnTo>
                    <a:pt x="17154" y="85383"/>
                  </a:lnTo>
                  <a:lnTo>
                    <a:pt x="17047" y="84035"/>
                  </a:lnTo>
                  <a:lnTo>
                    <a:pt x="17091" y="83522"/>
                  </a:lnTo>
                  <a:lnTo>
                    <a:pt x="16221" y="83042"/>
                  </a:lnTo>
                  <a:lnTo>
                    <a:pt x="15718" y="83313"/>
                  </a:lnTo>
                  <a:lnTo>
                    <a:pt x="15536" y="83883"/>
                  </a:lnTo>
                  <a:lnTo>
                    <a:pt x="15229" y="83590"/>
                  </a:lnTo>
                  <a:lnTo>
                    <a:pt x="15115" y="82604"/>
                  </a:lnTo>
                  <a:lnTo>
                    <a:pt x="15518" y="82265"/>
                  </a:lnTo>
                  <a:lnTo>
                    <a:pt x="16106" y="80994"/>
                  </a:lnTo>
                  <a:lnTo>
                    <a:pt x="16484" y="79704"/>
                  </a:lnTo>
                  <a:lnTo>
                    <a:pt x="15916" y="79705"/>
                  </a:lnTo>
                  <a:lnTo>
                    <a:pt x="15610" y="79615"/>
                  </a:lnTo>
                  <a:lnTo>
                    <a:pt x="15234" y="79027"/>
                  </a:lnTo>
                  <a:lnTo>
                    <a:pt x="15219" y="77807"/>
                  </a:lnTo>
                  <a:lnTo>
                    <a:pt x="15142" y="77527"/>
                  </a:lnTo>
                  <a:lnTo>
                    <a:pt x="14910" y="77114"/>
                  </a:lnTo>
                  <a:lnTo>
                    <a:pt x="15183" y="76154"/>
                  </a:lnTo>
                  <a:lnTo>
                    <a:pt x="15538" y="75664"/>
                  </a:lnTo>
                  <a:lnTo>
                    <a:pt x="17148" y="75018"/>
                  </a:lnTo>
                  <a:lnTo>
                    <a:pt x="17735" y="75084"/>
                  </a:lnTo>
                  <a:lnTo>
                    <a:pt x="17986" y="75392"/>
                  </a:lnTo>
                  <a:lnTo>
                    <a:pt x="18272" y="75464"/>
                  </a:lnTo>
                  <a:lnTo>
                    <a:pt x="19331" y="74838"/>
                  </a:lnTo>
                  <a:lnTo>
                    <a:pt x="18850" y="74153"/>
                  </a:lnTo>
                  <a:lnTo>
                    <a:pt x="18647" y="73464"/>
                  </a:lnTo>
                  <a:lnTo>
                    <a:pt x="18713" y="73025"/>
                  </a:lnTo>
                  <a:lnTo>
                    <a:pt x="18868" y="72861"/>
                  </a:lnTo>
                  <a:lnTo>
                    <a:pt x="19053" y="72839"/>
                  </a:lnTo>
                  <a:lnTo>
                    <a:pt x="19202" y="72485"/>
                  </a:lnTo>
                  <a:lnTo>
                    <a:pt x="12666" y="63086"/>
                  </a:lnTo>
                  <a:lnTo>
                    <a:pt x="12692" y="62955"/>
                  </a:lnTo>
                  <a:lnTo>
                    <a:pt x="12899" y="62711"/>
                  </a:lnTo>
                  <a:lnTo>
                    <a:pt x="13650" y="62597"/>
                  </a:lnTo>
                  <a:lnTo>
                    <a:pt x="14116" y="62304"/>
                  </a:lnTo>
                  <a:lnTo>
                    <a:pt x="14997" y="61328"/>
                  </a:lnTo>
                  <a:lnTo>
                    <a:pt x="15204" y="60694"/>
                  </a:lnTo>
                  <a:lnTo>
                    <a:pt x="15057" y="60521"/>
                  </a:lnTo>
                  <a:lnTo>
                    <a:pt x="15131" y="59552"/>
                  </a:lnTo>
                  <a:lnTo>
                    <a:pt x="15761" y="58455"/>
                  </a:lnTo>
                  <a:lnTo>
                    <a:pt x="16389" y="56734"/>
                  </a:lnTo>
                  <a:lnTo>
                    <a:pt x="16424" y="55173"/>
                  </a:lnTo>
                  <a:lnTo>
                    <a:pt x="16672" y="54744"/>
                  </a:lnTo>
                  <a:lnTo>
                    <a:pt x="16969" y="54629"/>
                  </a:lnTo>
                  <a:lnTo>
                    <a:pt x="17364" y="54690"/>
                  </a:lnTo>
                  <a:lnTo>
                    <a:pt x="18878" y="55276"/>
                  </a:lnTo>
                  <a:lnTo>
                    <a:pt x="19393" y="54972"/>
                  </a:lnTo>
                  <a:lnTo>
                    <a:pt x="19647" y="54493"/>
                  </a:lnTo>
                  <a:lnTo>
                    <a:pt x="20748" y="53547"/>
                  </a:lnTo>
                  <a:lnTo>
                    <a:pt x="21710" y="53545"/>
                  </a:lnTo>
                  <a:lnTo>
                    <a:pt x="22457" y="53118"/>
                  </a:lnTo>
                  <a:lnTo>
                    <a:pt x="22688" y="52772"/>
                  </a:lnTo>
                  <a:lnTo>
                    <a:pt x="22768" y="52228"/>
                  </a:lnTo>
                  <a:lnTo>
                    <a:pt x="22921" y="51996"/>
                  </a:lnTo>
                  <a:lnTo>
                    <a:pt x="23297" y="51754"/>
                  </a:lnTo>
                  <a:lnTo>
                    <a:pt x="23238" y="51213"/>
                  </a:lnTo>
                  <a:lnTo>
                    <a:pt x="22632" y="50510"/>
                  </a:lnTo>
                  <a:lnTo>
                    <a:pt x="22401" y="50421"/>
                  </a:lnTo>
                  <a:lnTo>
                    <a:pt x="21979" y="50664"/>
                  </a:lnTo>
                  <a:lnTo>
                    <a:pt x="21491" y="50541"/>
                  </a:lnTo>
                  <a:lnTo>
                    <a:pt x="21340" y="49246"/>
                  </a:lnTo>
                  <a:lnTo>
                    <a:pt x="21107" y="48489"/>
                  </a:lnTo>
                  <a:lnTo>
                    <a:pt x="21366" y="48094"/>
                  </a:lnTo>
                  <a:lnTo>
                    <a:pt x="21585" y="48034"/>
                  </a:lnTo>
                  <a:lnTo>
                    <a:pt x="21981" y="48134"/>
                  </a:lnTo>
                  <a:lnTo>
                    <a:pt x="22409" y="47650"/>
                  </a:lnTo>
                  <a:lnTo>
                    <a:pt x="22677" y="47875"/>
                  </a:lnTo>
                  <a:lnTo>
                    <a:pt x="22746" y="48061"/>
                  </a:lnTo>
                  <a:lnTo>
                    <a:pt x="22728" y="48195"/>
                  </a:lnTo>
                  <a:lnTo>
                    <a:pt x="22429" y="48344"/>
                  </a:lnTo>
                  <a:lnTo>
                    <a:pt x="22447" y="48481"/>
                  </a:lnTo>
                  <a:lnTo>
                    <a:pt x="22580" y="48671"/>
                  </a:lnTo>
                  <a:lnTo>
                    <a:pt x="23317" y="48966"/>
                  </a:lnTo>
                  <a:lnTo>
                    <a:pt x="23653" y="48839"/>
                  </a:lnTo>
                  <a:lnTo>
                    <a:pt x="23986" y="48563"/>
                  </a:lnTo>
                  <a:lnTo>
                    <a:pt x="24451" y="48344"/>
                  </a:lnTo>
                  <a:lnTo>
                    <a:pt x="24769" y="48269"/>
                  </a:lnTo>
                  <a:lnTo>
                    <a:pt x="25187" y="48293"/>
                  </a:lnTo>
                  <a:lnTo>
                    <a:pt x="25859" y="47163"/>
                  </a:lnTo>
                  <a:lnTo>
                    <a:pt x="26033" y="46095"/>
                  </a:lnTo>
                  <a:lnTo>
                    <a:pt x="26347" y="45585"/>
                  </a:lnTo>
                  <a:lnTo>
                    <a:pt x="26411" y="44777"/>
                  </a:lnTo>
                  <a:lnTo>
                    <a:pt x="26200" y="44756"/>
                  </a:lnTo>
                  <a:lnTo>
                    <a:pt x="26117" y="45005"/>
                  </a:lnTo>
                  <a:lnTo>
                    <a:pt x="25770" y="45541"/>
                  </a:lnTo>
                  <a:lnTo>
                    <a:pt x="25511" y="45526"/>
                  </a:lnTo>
                  <a:lnTo>
                    <a:pt x="25507" y="45038"/>
                  </a:lnTo>
                  <a:lnTo>
                    <a:pt x="25119" y="44920"/>
                  </a:lnTo>
                  <a:lnTo>
                    <a:pt x="24864" y="45046"/>
                  </a:lnTo>
                  <a:lnTo>
                    <a:pt x="24564" y="45500"/>
                  </a:lnTo>
                  <a:lnTo>
                    <a:pt x="24313" y="45575"/>
                  </a:lnTo>
                  <a:lnTo>
                    <a:pt x="24096" y="45528"/>
                  </a:lnTo>
                  <a:lnTo>
                    <a:pt x="23918" y="45385"/>
                  </a:lnTo>
                  <a:lnTo>
                    <a:pt x="23749" y="44919"/>
                  </a:lnTo>
                  <a:lnTo>
                    <a:pt x="23903" y="44522"/>
                  </a:lnTo>
                  <a:lnTo>
                    <a:pt x="23812" y="44300"/>
                  </a:lnTo>
                  <a:lnTo>
                    <a:pt x="23873" y="43765"/>
                  </a:lnTo>
                  <a:lnTo>
                    <a:pt x="23369" y="43261"/>
                  </a:lnTo>
                  <a:lnTo>
                    <a:pt x="23077" y="43102"/>
                  </a:lnTo>
                  <a:lnTo>
                    <a:pt x="22710" y="43246"/>
                  </a:lnTo>
                  <a:lnTo>
                    <a:pt x="21780" y="42947"/>
                  </a:lnTo>
                  <a:lnTo>
                    <a:pt x="21631" y="42765"/>
                  </a:lnTo>
                  <a:lnTo>
                    <a:pt x="21664" y="42479"/>
                  </a:lnTo>
                  <a:lnTo>
                    <a:pt x="21885" y="42375"/>
                  </a:lnTo>
                  <a:lnTo>
                    <a:pt x="22009" y="42131"/>
                  </a:lnTo>
                  <a:lnTo>
                    <a:pt x="21370" y="41322"/>
                  </a:lnTo>
                  <a:lnTo>
                    <a:pt x="20156" y="41864"/>
                  </a:lnTo>
                  <a:lnTo>
                    <a:pt x="19782" y="42203"/>
                  </a:lnTo>
                  <a:lnTo>
                    <a:pt x="19758" y="42477"/>
                  </a:lnTo>
                  <a:lnTo>
                    <a:pt x="19034" y="42714"/>
                  </a:lnTo>
                  <a:lnTo>
                    <a:pt x="18628" y="42531"/>
                  </a:lnTo>
                  <a:lnTo>
                    <a:pt x="17783" y="42392"/>
                  </a:lnTo>
                  <a:lnTo>
                    <a:pt x="17545" y="42414"/>
                  </a:lnTo>
                  <a:lnTo>
                    <a:pt x="17019" y="42816"/>
                  </a:lnTo>
                  <a:lnTo>
                    <a:pt x="16274" y="42519"/>
                  </a:lnTo>
                  <a:lnTo>
                    <a:pt x="15346" y="41509"/>
                  </a:lnTo>
                  <a:lnTo>
                    <a:pt x="15017" y="40928"/>
                  </a:lnTo>
                  <a:lnTo>
                    <a:pt x="14948" y="40618"/>
                  </a:lnTo>
                  <a:lnTo>
                    <a:pt x="15050" y="40243"/>
                  </a:lnTo>
                  <a:lnTo>
                    <a:pt x="15181" y="40065"/>
                  </a:lnTo>
                  <a:lnTo>
                    <a:pt x="15005" y="39352"/>
                  </a:lnTo>
                  <a:lnTo>
                    <a:pt x="14600" y="38219"/>
                  </a:lnTo>
                  <a:lnTo>
                    <a:pt x="14343" y="37694"/>
                  </a:lnTo>
                  <a:lnTo>
                    <a:pt x="14179" y="37605"/>
                  </a:lnTo>
                  <a:lnTo>
                    <a:pt x="14192" y="37379"/>
                  </a:lnTo>
                  <a:lnTo>
                    <a:pt x="14081" y="37022"/>
                  </a:lnTo>
                  <a:lnTo>
                    <a:pt x="13278" y="35705"/>
                  </a:lnTo>
                  <a:lnTo>
                    <a:pt x="12135" y="34455"/>
                  </a:lnTo>
                  <a:lnTo>
                    <a:pt x="10620" y="33138"/>
                  </a:lnTo>
                  <a:lnTo>
                    <a:pt x="10739" y="32654"/>
                  </a:lnTo>
                  <a:lnTo>
                    <a:pt x="10631" y="32338"/>
                  </a:lnTo>
                  <a:lnTo>
                    <a:pt x="10664" y="32185"/>
                  </a:lnTo>
                  <a:lnTo>
                    <a:pt x="11123" y="31832"/>
                  </a:lnTo>
                  <a:lnTo>
                    <a:pt x="11560" y="31779"/>
                  </a:lnTo>
                  <a:lnTo>
                    <a:pt x="12593" y="30759"/>
                  </a:lnTo>
                  <a:lnTo>
                    <a:pt x="12582" y="30581"/>
                  </a:lnTo>
                  <a:lnTo>
                    <a:pt x="13081" y="28765"/>
                  </a:lnTo>
                  <a:lnTo>
                    <a:pt x="13533" y="27991"/>
                  </a:lnTo>
                  <a:lnTo>
                    <a:pt x="13692" y="27976"/>
                  </a:lnTo>
                  <a:lnTo>
                    <a:pt x="13844" y="28132"/>
                  </a:lnTo>
                  <a:lnTo>
                    <a:pt x="13992" y="28087"/>
                  </a:lnTo>
                  <a:lnTo>
                    <a:pt x="14203" y="27786"/>
                  </a:lnTo>
                  <a:lnTo>
                    <a:pt x="14303" y="27459"/>
                  </a:lnTo>
                  <a:lnTo>
                    <a:pt x="13922" y="20331"/>
                  </a:lnTo>
                  <a:lnTo>
                    <a:pt x="13946" y="19916"/>
                  </a:lnTo>
                  <a:lnTo>
                    <a:pt x="13910" y="19745"/>
                  </a:lnTo>
                  <a:lnTo>
                    <a:pt x="14403" y="18561"/>
                  </a:lnTo>
                  <a:lnTo>
                    <a:pt x="14740" y="18491"/>
                  </a:lnTo>
                  <a:lnTo>
                    <a:pt x="15022" y="18580"/>
                  </a:lnTo>
                  <a:lnTo>
                    <a:pt x="15652" y="18528"/>
                  </a:lnTo>
                  <a:lnTo>
                    <a:pt x="16637" y="18115"/>
                  </a:lnTo>
                  <a:lnTo>
                    <a:pt x="17216" y="18294"/>
                  </a:lnTo>
                  <a:lnTo>
                    <a:pt x="18286" y="19038"/>
                  </a:lnTo>
                  <a:lnTo>
                    <a:pt x="19097" y="19401"/>
                  </a:lnTo>
                  <a:lnTo>
                    <a:pt x="19331" y="19397"/>
                  </a:lnTo>
                  <a:lnTo>
                    <a:pt x="19680" y="18880"/>
                  </a:lnTo>
                  <a:lnTo>
                    <a:pt x="19687" y="17965"/>
                  </a:lnTo>
                  <a:lnTo>
                    <a:pt x="19520" y="17512"/>
                  </a:lnTo>
                  <a:lnTo>
                    <a:pt x="19542" y="17262"/>
                  </a:lnTo>
                  <a:lnTo>
                    <a:pt x="19839" y="16755"/>
                  </a:lnTo>
                  <a:lnTo>
                    <a:pt x="20787" y="15993"/>
                  </a:lnTo>
                  <a:lnTo>
                    <a:pt x="21046" y="15498"/>
                  </a:lnTo>
                  <a:lnTo>
                    <a:pt x="21095" y="14815"/>
                  </a:lnTo>
                  <a:lnTo>
                    <a:pt x="21050" y="14199"/>
                  </a:lnTo>
                  <a:lnTo>
                    <a:pt x="22536" y="12733"/>
                  </a:lnTo>
                  <a:lnTo>
                    <a:pt x="22276" y="11632"/>
                  </a:lnTo>
                  <a:lnTo>
                    <a:pt x="21939" y="11266"/>
                  </a:lnTo>
                  <a:lnTo>
                    <a:pt x="21882" y="10748"/>
                  </a:lnTo>
                  <a:lnTo>
                    <a:pt x="22245" y="10727"/>
                  </a:lnTo>
                  <a:lnTo>
                    <a:pt x="24314" y="10801"/>
                  </a:lnTo>
                  <a:lnTo>
                    <a:pt x="28161" y="7929"/>
                  </a:lnTo>
                  <a:lnTo>
                    <a:pt x="28121" y="8343"/>
                  </a:lnTo>
                  <a:lnTo>
                    <a:pt x="29018" y="8269"/>
                  </a:lnTo>
                  <a:lnTo>
                    <a:pt x="29916" y="8998"/>
                  </a:lnTo>
                  <a:lnTo>
                    <a:pt x="30239" y="9102"/>
                  </a:lnTo>
                  <a:lnTo>
                    <a:pt x="30806" y="9013"/>
                  </a:lnTo>
                  <a:lnTo>
                    <a:pt x="31711" y="8596"/>
                  </a:lnTo>
                  <a:lnTo>
                    <a:pt x="32768" y="8246"/>
                  </a:lnTo>
                  <a:lnTo>
                    <a:pt x="32531" y="7833"/>
                  </a:lnTo>
                  <a:lnTo>
                    <a:pt x="32325" y="6978"/>
                  </a:lnTo>
                  <a:lnTo>
                    <a:pt x="33149" y="7023"/>
                  </a:lnTo>
                  <a:lnTo>
                    <a:pt x="33553" y="6948"/>
                  </a:lnTo>
                  <a:lnTo>
                    <a:pt x="34393" y="5850"/>
                  </a:lnTo>
                  <a:lnTo>
                    <a:pt x="34837" y="4785"/>
                  </a:lnTo>
                  <a:lnTo>
                    <a:pt x="34744" y="4459"/>
                  </a:lnTo>
                  <a:lnTo>
                    <a:pt x="34022" y="3406"/>
                  </a:lnTo>
                  <a:lnTo>
                    <a:pt x="33574" y="3513"/>
                  </a:lnTo>
                  <a:lnTo>
                    <a:pt x="32488" y="2494"/>
                  </a:lnTo>
                  <a:lnTo>
                    <a:pt x="30953" y="436"/>
                  </a:lnTo>
                  <a:lnTo>
                    <a:pt x="31129" y="0"/>
                  </a:lnTo>
                  <a:lnTo>
                    <a:pt x="31466" y="305"/>
                  </a:lnTo>
                  <a:lnTo>
                    <a:pt x="32034" y="614"/>
                  </a:lnTo>
                  <a:lnTo>
                    <a:pt x="32357" y="729"/>
                  </a:lnTo>
                  <a:lnTo>
                    <a:pt x="32858" y="781"/>
                  </a:lnTo>
                  <a:lnTo>
                    <a:pt x="33456" y="469"/>
                  </a:lnTo>
                  <a:lnTo>
                    <a:pt x="34250" y="268"/>
                  </a:lnTo>
                  <a:lnTo>
                    <a:pt x="35991" y="491"/>
                  </a:lnTo>
                  <a:lnTo>
                    <a:pt x="36551" y="1124"/>
                  </a:lnTo>
                  <a:lnTo>
                    <a:pt x="36268" y="1801"/>
                  </a:lnTo>
                  <a:lnTo>
                    <a:pt x="36335" y="2464"/>
                  </a:lnTo>
                  <a:lnTo>
                    <a:pt x="36483" y="3026"/>
                  </a:lnTo>
                  <a:lnTo>
                    <a:pt x="36372" y="3476"/>
                  </a:lnTo>
                  <a:lnTo>
                    <a:pt x="36980" y="4165"/>
                  </a:lnTo>
                  <a:lnTo>
                    <a:pt x="37188" y="4280"/>
                  </a:lnTo>
                  <a:lnTo>
                    <a:pt x="37596" y="3782"/>
                  </a:lnTo>
                  <a:lnTo>
                    <a:pt x="37455" y="3313"/>
                  </a:lnTo>
                  <a:lnTo>
                    <a:pt x="37422" y="2803"/>
                  </a:lnTo>
                  <a:lnTo>
                    <a:pt x="37716" y="2316"/>
                  </a:lnTo>
                  <a:lnTo>
                    <a:pt x="38406" y="1739"/>
                  </a:lnTo>
                  <a:lnTo>
                    <a:pt x="39464" y="1472"/>
                  </a:lnTo>
                  <a:lnTo>
                    <a:pt x="40494" y="523"/>
                  </a:lnTo>
                  <a:lnTo>
                    <a:pt x="41627" y="257"/>
                  </a:lnTo>
                  <a:lnTo>
                    <a:pt x="42822" y="603"/>
                  </a:lnTo>
                  <a:lnTo>
                    <a:pt x="43598" y="629"/>
                  </a:lnTo>
                  <a:lnTo>
                    <a:pt x="44220" y="772"/>
                  </a:lnTo>
                  <a:lnTo>
                    <a:pt x="44252" y="1049"/>
                  </a:lnTo>
                  <a:lnTo>
                    <a:pt x="44085" y="1432"/>
                  </a:lnTo>
                  <a:lnTo>
                    <a:pt x="44040" y="2024"/>
                  </a:lnTo>
                  <a:lnTo>
                    <a:pt x="44189" y="2448"/>
                  </a:lnTo>
                  <a:lnTo>
                    <a:pt x="44467" y="2597"/>
                  </a:lnTo>
                  <a:lnTo>
                    <a:pt x="45095" y="2742"/>
                  </a:lnTo>
                  <a:lnTo>
                    <a:pt x="46226" y="3166"/>
                  </a:lnTo>
                  <a:lnTo>
                    <a:pt x="46507" y="3086"/>
                  </a:lnTo>
                  <a:lnTo>
                    <a:pt x="46709" y="2421"/>
                  </a:lnTo>
                  <a:lnTo>
                    <a:pt x="46649" y="2177"/>
                  </a:lnTo>
                  <a:lnTo>
                    <a:pt x="46961" y="2079"/>
                  </a:lnTo>
                  <a:lnTo>
                    <a:pt x="47640" y="2272"/>
                  </a:lnTo>
                  <a:lnTo>
                    <a:pt x="47637" y="3746"/>
                  </a:lnTo>
                  <a:lnTo>
                    <a:pt x="47585" y="4122"/>
                  </a:lnTo>
                  <a:lnTo>
                    <a:pt x="47477" y="4286"/>
                  </a:lnTo>
                  <a:lnTo>
                    <a:pt x="46776" y="4748"/>
                  </a:lnTo>
                  <a:lnTo>
                    <a:pt x="46572" y="5094"/>
                  </a:lnTo>
                  <a:lnTo>
                    <a:pt x="46627" y="5403"/>
                  </a:lnTo>
                  <a:lnTo>
                    <a:pt x="46880" y="5711"/>
                  </a:lnTo>
                  <a:lnTo>
                    <a:pt x="46800" y="5886"/>
                  </a:lnTo>
                  <a:lnTo>
                    <a:pt x="47006" y="5760"/>
                  </a:lnTo>
                  <a:lnTo>
                    <a:pt x="48030" y="5853"/>
                  </a:lnTo>
                  <a:lnTo>
                    <a:pt x="48564" y="5559"/>
                  </a:lnTo>
                  <a:lnTo>
                    <a:pt x="48687" y="5306"/>
                  </a:lnTo>
                  <a:lnTo>
                    <a:pt x="48668" y="4357"/>
                  </a:lnTo>
                  <a:lnTo>
                    <a:pt x="49373" y="3132"/>
                  </a:lnTo>
                  <a:lnTo>
                    <a:pt x="49655" y="2809"/>
                  </a:lnTo>
                  <a:lnTo>
                    <a:pt x="49967" y="2686"/>
                  </a:lnTo>
                  <a:lnTo>
                    <a:pt x="51452" y="2429"/>
                  </a:lnTo>
                  <a:lnTo>
                    <a:pt x="51626" y="2649"/>
                  </a:lnTo>
                  <a:lnTo>
                    <a:pt x="51611" y="2898"/>
                  </a:lnTo>
                  <a:lnTo>
                    <a:pt x="51496" y="3192"/>
                  </a:lnTo>
                  <a:lnTo>
                    <a:pt x="51589" y="3602"/>
                  </a:lnTo>
                  <a:lnTo>
                    <a:pt x="51821" y="3927"/>
                  </a:lnTo>
                  <a:lnTo>
                    <a:pt x="52388" y="4322"/>
                  </a:lnTo>
                  <a:lnTo>
                    <a:pt x="53040" y="4390"/>
                  </a:lnTo>
                  <a:lnTo>
                    <a:pt x="53445" y="4749"/>
                  </a:lnTo>
                  <a:lnTo>
                    <a:pt x="53956" y="5510"/>
                  </a:lnTo>
                  <a:lnTo>
                    <a:pt x="54281" y="6186"/>
                  </a:lnTo>
                  <a:lnTo>
                    <a:pt x="54239" y="6534"/>
                  </a:lnTo>
                  <a:lnTo>
                    <a:pt x="54061" y="6851"/>
                  </a:lnTo>
                  <a:lnTo>
                    <a:pt x="54565" y="7394"/>
                  </a:lnTo>
                  <a:lnTo>
                    <a:pt x="54949" y="7294"/>
                  </a:lnTo>
                  <a:lnTo>
                    <a:pt x="55317" y="7610"/>
                  </a:lnTo>
                  <a:lnTo>
                    <a:pt x="55581" y="8430"/>
                  </a:lnTo>
                  <a:lnTo>
                    <a:pt x="55505" y="9452"/>
                  </a:lnTo>
                  <a:lnTo>
                    <a:pt x="55758" y="9583"/>
                  </a:lnTo>
                  <a:lnTo>
                    <a:pt x="55943" y="9560"/>
                  </a:lnTo>
                  <a:lnTo>
                    <a:pt x="56179" y="9786"/>
                  </a:lnTo>
                  <a:lnTo>
                    <a:pt x="56333" y="10222"/>
                  </a:lnTo>
                  <a:lnTo>
                    <a:pt x="56257" y="10563"/>
                  </a:lnTo>
                  <a:lnTo>
                    <a:pt x="56444" y="10680"/>
                  </a:lnTo>
                  <a:lnTo>
                    <a:pt x="56730" y="10777"/>
                  </a:lnTo>
                  <a:lnTo>
                    <a:pt x="57019" y="10365"/>
                  </a:lnTo>
                  <a:lnTo>
                    <a:pt x="57240" y="10458"/>
                  </a:lnTo>
                  <a:lnTo>
                    <a:pt x="57281" y="11095"/>
                  </a:lnTo>
                  <a:lnTo>
                    <a:pt x="57192" y="11368"/>
                  </a:lnTo>
                  <a:lnTo>
                    <a:pt x="57184" y="11661"/>
                  </a:lnTo>
                  <a:lnTo>
                    <a:pt x="57867" y="12053"/>
                  </a:lnTo>
                  <a:lnTo>
                    <a:pt x="58419" y="12619"/>
                  </a:lnTo>
                  <a:lnTo>
                    <a:pt x="58568" y="12938"/>
                  </a:lnTo>
                  <a:lnTo>
                    <a:pt x="59718" y="13299"/>
                  </a:lnTo>
                  <a:lnTo>
                    <a:pt x="60307" y="12994"/>
                  </a:lnTo>
                  <a:lnTo>
                    <a:pt x="60596" y="12716"/>
                  </a:lnTo>
                  <a:lnTo>
                    <a:pt x="61747" y="13774"/>
                  </a:lnTo>
                  <a:lnTo>
                    <a:pt x="61749" y="14466"/>
                  </a:lnTo>
                  <a:lnTo>
                    <a:pt x="61523" y="14841"/>
                  </a:lnTo>
                  <a:lnTo>
                    <a:pt x="61664" y="15054"/>
                  </a:lnTo>
                  <a:lnTo>
                    <a:pt x="61769" y="15265"/>
                  </a:lnTo>
                  <a:lnTo>
                    <a:pt x="62063" y="15611"/>
                  </a:lnTo>
                  <a:lnTo>
                    <a:pt x="62397" y="15821"/>
                  </a:lnTo>
                  <a:lnTo>
                    <a:pt x="62848" y="15821"/>
                  </a:lnTo>
                  <a:lnTo>
                    <a:pt x="62840" y="16554"/>
                  </a:lnTo>
                  <a:lnTo>
                    <a:pt x="62605" y="17113"/>
                  </a:lnTo>
                  <a:lnTo>
                    <a:pt x="62780" y="17509"/>
                  </a:lnTo>
                  <a:lnTo>
                    <a:pt x="63063" y="17548"/>
                  </a:lnTo>
                  <a:lnTo>
                    <a:pt x="64927" y="17076"/>
                  </a:lnTo>
                  <a:lnTo>
                    <a:pt x="65890" y="17026"/>
                  </a:lnTo>
                  <a:lnTo>
                    <a:pt x="66881" y="18566"/>
                  </a:lnTo>
                  <a:lnTo>
                    <a:pt x="67048" y="18922"/>
                  </a:lnTo>
                  <a:lnTo>
                    <a:pt x="67398" y="19068"/>
                  </a:lnTo>
                  <a:lnTo>
                    <a:pt x="67558" y="18980"/>
                  </a:lnTo>
                  <a:lnTo>
                    <a:pt x="67723" y="18699"/>
                  </a:lnTo>
                  <a:lnTo>
                    <a:pt x="67712" y="18388"/>
                  </a:lnTo>
                  <a:lnTo>
                    <a:pt x="68102" y="17937"/>
                  </a:lnTo>
                  <a:lnTo>
                    <a:pt x="68547" y="17659"/>
                  </a:lnTo>
                  <a:lnTo>
                    <a:pt x="68317" y="16513"/>
                  </a:lnTo>
                  <a:lnTo>
                    <a:pt x="68071" y="1619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4" name="pg505">
              <a:extLst>
                <a:ext uri="{FF2B5EF4-FFF2-40B4-BE49-F238E27FC236}">
                  <a16:creationId xmlns:a16="http://schemas.microsoft.com/office/drawing/2014/main" id="{3AB1AAFE-7DBE-6048-9BE1-8AA176CA245C}"/>
                </a:ext>
              </a:extLst>
            </p:cNvPr>
            <p:cNvSpPr/>
            <p:nvPr/>
          </p:nvSpPr>
          <p:spPr>
            <a:xfrm>
              <a:off x="5932582" y="3120616"/>
              <a:ext cx="243434" cy="158855"/>
            </a:xfrm>
            <a:custGeom>
              <a:avLst/>
              <a:gdLst/>
              <a:ahLst/>
              <a:cxnLst/>
              <a:rect l="0" t="0" r="0" b="0"/>
              <a:pathLst>
                <a:path w="243434" h="158855">
                  <a:moveTo>
                    <a:pt x="80403" y="2780"/>
                  </a:moveTo>
                  <a:lnTo>
                    <a:pt x="81708" y="4635"/>
                  </a:lnTo>
                  <a:lnTo>
                    <a:pt x="83288" y="7043"/>
                  </a:lnTo>
                  <a:lnTo>
                    <a:pt x="83922" y="7644"/>
                  </a:lnTo>
                  <a:lnTo>
                    <a:pt x="84906" y="8002"/>
                  </a:lnTo>
                  <a:lnTo>
                    <a:pt x="86343" y="8051"/>
                  </a:lnTo>
                  <a:lnTo>
                    <a:pt x="87496" y="8457"/>
                  </a:lnTo>
                  <a:lnTo>
                    <a:pt x="88389" y="9076"/>
                  </a:lnTo>
                  <a:lnTo>
                    <a:pt x="90707" y="11499"/>
                  </a:lnTo>
                  <a:lnTo>
                    <a:pt x="91724" y="11841"/>
                  </a:lnTo>
                  <a:lnTo>
                    <a:pt x="92011" y="11938"/>
                  </a:lnTo>
                  <a:lnTo>
                    <a:pt x="92304" y="12037"/>
                  </a:lnTo>
                  <a:lnTo>
                    <a:pt x="92450" y="12040"/>
                  </a:lnTo>
                  <a:lnTo>
                    <a:pt x="93494" y="12063"/>
                  </a:lnTo>
                  <a:lnTo>
                    <a:pt x="93983" y="12054"/>
                  </a:lnTo>
                  <a:lnTo>
                    <a:pt x="94417" y="11978"/>
                  </a:lnTo>
                  <a:lnTo>
                    <a:pt x="94690" y="11929"/>
                  </a:lnTo>
                  <a:lnTo>
                    <a:pt x="94873" y="11831"/>
                  </a:lnTo>
                  <a:lnTo>
                    <a:pt x="95194" y="11658"/>
                  </a:lnTo>
                  <a:lnTo>
                    <a:pt x="95890" y="11283"/>
                  </a:lnTo>
                  <a:lnTo>
                    <a:pt x="98514" y="10637"/>
                  </a:lnTo>
                  <a:lnTo>
                    <a:pt x="99576" y="9775"/>
                  </a:lnTo>
                  <a:lnTo>
                    <a:pt x="100404" y="8555"/>
                  </a:lnTo>
                  <a:lnTo>
                    <a:pt x="100806" y="8100"/>
                  </a:lnTo>
                  <a:lnTo>
                    <a:pt x="101272" y="7823"/>
                  </a:lnTo>
                  <a:lnTo>
                    <a:pt x="102217" y="7774"/>
                  </a:lnTo>
                  <a:lnTo>
                    <a:pt x="102502" y="7856"/>
                  </a:lnTo>
                  <a:lnTo>
                    <a:pt x="104664" y="8994"/>
                  </a:lnTo>
                  <a:lnTo>
                    <a:pt x="105325" y="9011"/>
                  </a:lnTo>
                  <a:lnTo>
                    <a:pt x="106593" y="8750"/>
                  </a:lnTo>
                  <a:lnTo>
                    <a:pt x="107588" y="8265"/>
                  </a:lnTo>
                  <a:lnTo>
                    <a:pt x="108303" y="7677"/>
                  </a:lnTo>
                  <a:lnTo>
                    <a:pt x="108665" y="7319"/>
                  </a:lnTo>
                  <a:lnTo>
                    <a:pt x="109442" y="5969"/>
                  </a:lnTo>
                  <a:lnTo>
                    <a:pt x="110322" y="4993"/>
                  </a:lnTo>
                  <a:lnTo>
                    <a:pt x="110931" y="4602"/>
                  </a:lnTo>
                  <a:lnTo>
                    <a:pt x="111669" y="4228"/>
                  </a:lnTo>
                  <a:lnTo>
                    <a:pt x="112770" y="4180"/>
                  </a:lnTo>
                  <a:lnTo>
                    <a:pt x="113637" y="4407"/>
                  </a:lnTo>
                  <a:lnTo>
                    <a:pt x="114355" y="4831"/>
                  </a:lnTo>
                  <a:lnTo>
                    <a:pt x="114945" y="5367"/>
                  </a:lnTo>
                  <a:lnTo>
                    <a:pt x="115540" y="6148"/>
                  </a:lnTo>
                  <a:lnTo>
                    <a:pt x="116201" y="7351"/>
                  </a:lnTo>
                  <a:lnTo>
                    <a:pt x="116550" y="8653"/>
                  </a:lnTo>
                  <a:lnTo>
                    <a:pt x="116408" y="8945"/>
                  </a:lnTo>
                  <a:lnTo>
                    <a:pt x="116317" y="9856"/>
                  </a:lnTo>
                  <a:lnTo>
                    <a:pt x="116537" y="10328"/>
                  </a:lnTo>
                  <a:lnTo>
                    <a:pt x="116576" y="11255"/>
                  </a:lnTo>
                  <a:lnTo>
                    <a:pt x="116511" y="12117"/>
                  </a:lnTo>
                  <a:lnTo>
                    <a:pt x="116615" y="12996"/>
                  </a:lnTo>
                  <a:lnTo>
                    <a:pt x="116939" y="14508"/>
                  </a:lnTo>
                  <a:lnTo>
                    <a:pt x="117188" y="15045"/>
                  </a:lnTo>
                  <a:lnTo>
                    <a:pt x="117471" y="15354"/>
                  </a:lnTo>
                  <a:lnTo>
                    <a:pt x="118023" y="15699"/>
                  </a:lnTo>
                  <a:lnTo>
                    <a:pt x="119904" y="16558"/>
                  </a:lnTo>
                  <a:lnTo>
                    <a:pt x="120474" y="16558"/>
                  </a:lnTo>
                  <a:lnTo>
                    <a:pt x="120681" y="16444"/>
                  </a:lnTo>
                  <a:lnTo>
                    <a:pt x="121561" y="16623"/>
                  </a:lnTo>
                  <a:lnTo>
                    <a:pt x="122506" y="16639"/>
                  </a:lnTo>
                  <a:lnTo>
                    <a:pt x="125925" y="17257"/>
                  </a:lnTo>
                  <a:lnTo>
                    <a:pt x="127789" y="17973"/>
                  </a:lnTo>
                  <a:lnTo>
                    <a:pt x="129045" y="18640"/>
                  </a:lnTo>
                  <a:lnTo>
                    <a:pt x="130314" y="19518"/>
                  </a:lnTo>
                  <a:lnTo>
                    <a:pt x="131220" y="20446"/>
                  </a:lnTo>
                  <a:lnTo>
                    <a:pt x="131979" y="21223"/>
                  </a:lnTo>
                  <a:lnTo>
                    <a:pt x="133142" y="22935"/>
                  </a:lnTo>
                  <a:lnTo>
                    <a:pt x="133832" y="24638"/>
                  </a:lnTo>
                  <a:lnTo>
                    <a:pt x="134105" y="25661"/>
                  </a:lnTo>
                  <a:lnTo>
                    <a:pt x="134207" y="26375"/>
                  </a:lnTo>
                  <a:lnTo>
                    <a:pt x="134387" y="29142"/>
                  </a:lnTo>
                  <a:lnTo>
                    <a:pt x="135282" y="31176"/>
                  </a:lnTo>
                  <a:lnTo>
                    <a:pt x="136350" y="32904"/>
                  </a:lnTo>
                  <a:lnTo>
                    <a:pt x="136998" y="33499"/>
                  </a:lnTo>
                  <a:lnTo>
                    <a:pt x="138826" y="35925"/>
                  </a:lnTo>
                  <a:lnTo>
                    <a:pt x="139316" y="36476"/>
                  </a:lnTo>
                  <a:lnTo>
                    <a:pt x="140787" y="39107"/>
                  </a:lnTo>
                  <a:lnTo>
                    <a:pt x="141170" y="39733"/>
                  </a:lnTo>
                  <a:lnTo>
                    <a:pt x="141498" y="40103"/>
                  </a:lnTo>
                  <a:lnTo>
                    <a:pt x="142236" y="41353"/>
                  </a:lnTo>
                  <a:lnTo>
                    <a:pt x="142510" y="42801"/>
                  </a:lnTo>
                  <a:lnTo>
                    <a:pt x="142537" y="43426"/>
                  </a:lnTo>
                  <a:lnTo>
                    <a:pt x="142566" y="44360"/>
                  </a:lnTo>
                  <a:lnTo>
                    <a:pt x="142575" y="44664"/>
                  </a:lnTo>
                  <a:lnTo>
                    <a:pt x="142407" y="46826"/>
                  </a:lnTo>
                  <a:lnTo>
                    <a:pt x="142360" y="47425"/>
                  </a:lnTo>
                  <a:lnTo>
                    <a:pt x="142330" y="47802"/>
                  </a:lnTo>
                  <a:lnTo>
                    <a:pt x="142355" y="48516"/>
                  </a:lnTo>
                  <a:lnTo>
                    <a:pt x="142376" y="49159"/>
                  </a:lnTo>
                  <a:lnTo>
                    <a:pt x="142390" y="49576"/>
                  </a:lnTo>
                  <a:lnTo>
                    <a:pt x="142506" y="50476"/>
                  </a:lnTo>
                  <a:lnTo>
                    <a:pt x="142600" y="51207"/>
                  </a:lnTo>
                  <a:lnTo>
                    <a:pt x="142644" y="51547"/>
                  </a:lnTo>
                  <a:lnTo>
                    <a:pt x="142761" y="52070"/>
                  </a:lnTo>
                  <a:lnTo>
                    <a:pt x="142790" y="52199"/>
                  </a:lnTo>
                  <a:lnTo>
                    <a:pt x="143422" y="53644"/>
                  </a:lnTo>
                  <a:lnTo>
                    <a:pt x="143841" y="54280"/>
                  </a:lnTo>
                  <a:lnTo>
                    <a:pt x="145027" y="55589"/>
                  </a:lnTo>
                  <a:lnTo>
                    <a:pt x="145973" y="56096"/>
                  </a:lnTo>
                  <a:lnTo>
                    <a:pt x="146910" y="56367"/>
                  </a:lnTo>
                  <a:lnTo>
                    <a:pt x="152406" y="57345"/>
                  </a:lnTo>
                  <a:lnTo>
                    <a:pt x="155102" y="58227"/>
                  </a:lnTo>
                  <a:lnTo>
                    <a:pt x="157618" y="59328"/>
                  </a:lnTo>
                  <a:lnTo>
                    <a:pt x="158501" y="59893"/>
                  </a:lnTo>
                  <a:lnTo>
                    <a:pt x="160378" y="60544"/>
                  </a:lnTo>
                  <a:lnTo>
                    <a:pt x="162378" y="61068"/>
                  </a:lnTo>
                  <a:lnTo>
                    <a:pt x="163411" y="61312"/>
                  </a:lnTo>
                  <a:lnTo>
                    <a:pt x="164382" y="61210"/>
                  </a:lnTo>
                  <a:lnTo>
                    <a:pt x="165917" y="61171"/>
                  </a:lnTo>
                  <a:lnTo>
                    <a:pt x="166832" y="61304"/>
                  </a:lnTo>
                  <a:lnTo>
                    <a:pt x="168916" y="60754"/>
                  </a:lnTo>
                  <a:lnTo>
                    <a:pt x="169600" y="60574"/>
                  </a:lnTo>
                  <a:lnTo>
                    <a:pt x="169818" y="60492"/>
                  </a:lnTo>
                  <a:lnTo>
                    <a:pt x="171802" y="59745"/>
                  </a:lnTo>
                  <a:lnTo>
                    <a:pt x="173182" y="59459"/>
                  </a:lnTo>
                  <a:lnTo>
                    <a:pt x="174408" y="58978"/>
                  </a:lnTo>
                  <a:lnTo>
                    <a:pt x="175335" y="58615"/>
                  </a:lnTo>
                  <a:lnTo>
                    <a:pt x="177496" y="58569"/>
                  </a:lnTo>
                  <a:lnTo>
                    <a:pt x="178607" y="58766"/>
                  </a:lnTo>
                  <a:lnTo>
                    <a:pt x="179846" y="59182"/>
                  </a:lnTo>
                  <a:lnTo>
                    <a:pt x="181665" y="60512"/>
                  </a:lnTo>
                  <a:lnTo>
                    <a:pt x="181856" y="60651"/>
                  </a:lnTo>
                  <a:lnTo>
                    <a:pt x="181838" y="61038"/>
                  </a:lnTo>
                  <a:lnTo>
                    <a:pt x="182046" y="61143"/>
                  </a:lnTo>
                  <a:lnTo>
                    <a:pt x="183310" y="61451"/>
                  </a:lnTo>
                  <a:lnTo>
                    <a:pt x="183867" y="61435"/>
                  </a:lnTo>
                  <a:lnTo>
                    <a:pt x="185025" y="61696"/>
                  </a:lnTo>
                  <a:lnTo>
                    <a:pt x="187209" y="62113"/>
                  </a:lnTo>
                  <a:lnTo>
                    <a:pt x="189014" y="62630"/>
                  </a:lnTo>
                  <a:lnTo>
                    <a:pt x="189873" y="62991"/>
                  </a:lnTo>
                  <a:lnTo>
                    <a:pt x="190844" y="63545"/>
                  </a:lnTo>
                  <a:lnTo>
                    <a:pt x="191743" y="64417"/>
                  </a:lnTo>
                  <a:lnTo>
                    <a:pt x="192177" y="65109"/>
                  </a:lnTo>
                  <a:lnTo>
                    <a:pt x="192343" y="65513"/>
                  </a:lnTo>
                  <a:lnTo>
                    <a:pt x="192504" y="65904"/>
                  </a:lnTo>
                  <a:lnTo>
                    <a:pt x="192703" y="66693"/>
                  </a:lnTo>
                  <a:lnTo>
                    <a:pt x="192953" y="67844"/>
                  </a:lnTo>
                  <a:lnTo>
                    <a:pt x="192984" y="68388"/>
                  </a:lnTo>
                  <a:lnTo>
                    <a:pt x="193089" y="68836"/>
                  </a:lnTo>
                  <a:lnTo>
                    <a:pt x="193231" y="69219"/>
                  </a:lnTo>
                  <a:lnTo>
                    <a:pt x="193736" y="69878"/>
                  </a:lnTo>
                  <a:lnTo>
                    <a:pt x="194083" y="70179"/>
                  </a:lnTo>
                  <a:lnTo>
                    <a:pt x="195657" y="71226"/>
                  </a:lnTo>
                  <a:lnTo>
                    <a:pt x="196690" y="71572"/>
                  </a:lnTo>
                  <a:lnTo>
                    <a:pt x="197669" y="71707"/>
                  </a:lnTo>
                  <a:lnTo>
                    <a:pt x="198466" y="71958"/>
                  </a:lnTo>
                  <a:lnTo>
                    <a:pt x="198675" y="72024"/>
                  </a:lnTo>
                  <a:lnTo>
                    <a:pt x="199694" y="72510"/>
                  </a:lnTo>
                  <a:lnTo>
                    <a:pt x="200156" y="72866"/>
                  </a:lnTo>
                  <a:lnTo>
                    <a:pt x="200608" y="73492"/>
                  </a:lnTo>
                  <a:lnTo>
                    <a:pt x="201082" y="75238"/>
                  </a:lnTo>
                  <a:lnTo>
                    <a:pt x="201447" y="77467"/>
                  </a:lnTo>
                  <a:lnTo>
                    <a:pt x="201625" y="78192"/>
                  </a:lnTo>
                  <a:lnTo>
                    <a:pt x="202092" y="79590"/>
                  </a:lnTo>
                  <a:lnTo>
                    <a:pt x="202456" y="80067"/>
                  </a:lnTo>
                  <a:lnTo>
                    <a:pt x="203007" y="80447"/>
                  </a:lnTo>
                  <a:lnTo>
                    <a:pt x="203349" y="80574"/>
                  </a:lnTo>
                  <a:lnTo>
                    <a:pt x="204971" y="80979"/>
                  </a:lnTo>
                  <a:lnTo>
                    <a:pt x="206488" y="81252"/>
                  </a:lnTo>
                  <a:lnTo>
                    <a:pt x="208744" y="81452"/>
                  </a:lnTo>
                  <a:lnTo>
                    <a:pt x="209115" y="81689"/>
                  </a:lnTo>
                  <a:lnTo>
                    <a:pt x="209242" y="81948"/>
                  </a:lnTo>
                  <a:lnTo>
                    <a:pt x="209699" y="82284"/>
                  </a:lnTo>
                  <a:lnTo>
                    <a:pt x="210377" y="82568"/>
                  </a:lnTo>
                  <a:lnTo>
                    <a:pt x="210916" y="82588"/>
                  </a:lnTo>
                  <a:lnTo>
                    <a:pt x="211132" y="82703"/>
                  </a:lnTo>
                  <a:lnTo>
                    <a:pt x="213309" y="83862"/>
                  </a:lnTo>
                  <a:lnTo>
                    <a:pt x="213635" y="83988"/>
                  </a:lnTo>
                  <a:lnTo>
                    <a:pt x="213847" y="84069"/>
                  </a:lnTo>
                  <a:lnTo>
                    <a:pt x="214091" y="84163"/>
                  </a:lnTo>
                  <a:lnTo>
                    <a:pt x="214222" y="84192"/>
                  </a:lnTo>
                  <a:lnTo>
                    <a:pt x="215019" y="84365"/>
                  </a:lnTo>
                  <a:lnTo>
                    <a:pt x="215563" y="84483"/>
                  </a:lnTo>
                  <a:lnTo>
                    <a:pt x="215704" y="84489"/>
                  </a:lnTo>
                  <a:lnTo>
                    <a:pt x="215911" y="84498"/>
                  </a:lnTo>
                  <a:lnTo>
                    <a:pt x="216107" y="84506"/>
                  </a:lnTo>
                  <a:lnTo>
                    <a:pt x="216704" y="84398"/>
                  </a:lnTo>
                  <a:lnTo>
                    <a:pt x="217206" y="84212"/>
                  </a:lnTo>
                  <a:lnTo>
                    <a:pt x="217531" y="84071"/>
                  </a:lnTo>
                  <a:lnTo>
                    <a:pt x="217942" y="83721"/>
                  </a:lnTo>
                  <a:lnTo>
                    <a:pt x="218343" y="83161"/>
                  </a:lnTo>
                  <a:lnTo>
                    <a:pt x="219141" y="83376"/>
                  </a:lnTo>
                  <a:lnTo>
                    <a:pt x="221206" y="87196"/>
                  </a:lnTo>
                  <a:lnTo>
                    <a:pt x="221145" y="87505"/>
                  </a:lnTo>
                  <a:lnTo>
                    <a:pt x="219845" y="95594"/>
                  </a:lnTo>
                  <a:lnTo>
                    <a:pt x="219757" y="96147"/>
                  </a:lnTo>
                  <a:lnTo>
                    <a:pt x="218948" y="101191"/>
                  </a:lnTo>
                  <a:lnTo>
                    <a:pt x="219123" y="101639"/>
                  </a:lnTo>
                  <a:lnTo>
                    <a:pt x="219661" y="102406"/>
                  </a:lnTo>
                  <a:lnTo>
                    <a:pt x="219884" y="102377"/>
                  </a:lnTo>
                  <a:lnTo>
                    <a:pt x="220076" y="101897"/>
                  </a:lnTo>
                  <a:lnTo>
                    <a:pt x="220295" y="101703"/>
                  </a:lnTo>
                  <a:lnTo>
                    <a:pt x="220597" y="101696"/>
                  </a:lnTo>
                  <a:lnTo>
                    <a:pt x="220973" y="102083"/>
                  </a:lnTo>
                  <a:lnTo>
                    <a:pt x="221030" y="102355"/>
                  </a:lnTo>
                  <a:lnTo>
                    <a:pt x="220991" y="103408"/>
                  </a:lnTo>
                  <a:lnTo>
                    <a:pt x="220871" y="103583"/>
                  </a:lnTo>
                  <a:lnTo>
                    <a:pt x="220162" y="103891"/>
                  </a:lnTo>
                  <a:lnTo>
                    <a:pt x="220211" y="104092"/>
                  </a:lnTo>
                  <a:lnTo>
                    <a:pt x="221156" y="104688"/>
                  </a:lnTo>
                  <a:lnTo>
                    <a:pt x="222079" y="104584"/>
                  </a:lnTo>
                  <a:lnTo>
                    <a:pt x="222641" y="104963"/>
                  </a:lnTo>
                  <a:lnTo>
                    <a:pt x="223086" y="104993"/>
                  </a:lnTo>
                  <a:lnTo>
                    <a:pt x="223301" y="104900"/>
                  </a:lnTo>
                  <a:lnTo>
                    <a:pt x="223338" y="104583"/>
                  </a:lnTo>
                  <a:lnTo>
                    <a:pt x="223470" y="104308"/>
                  </a:lnTo>
                  <a:lnTo>
                    <a:pt x="223917" y="104396"/>
                  </a:lnTo>
                  <a:lnTo>
                    <a:pt x="223802" y="104773"/>
                  </a:lnTo>
                  <a:lnTo>
                    <a:pt x="223983" y="105149"/>
                  </a:lnTo>
                  <a:lnTo>
                    <a:pt x="224454" y="104988"/>
                  </a:lnTo>
                  <a:lnTo>
                    <a:pt x="224680" y="105303"/>
                  </a:lnTo>
                  <a:lnTo>
                    <a:pt x="224623" y="105491"/>
                  </a:lnTo>
                  <a:lnTo>
                    <a:pt x="224423" y="105692"/>
                  </a:lnTo>
                  <a:lnTo>
                    <a:pt x="224303" y="105964"/>
                  </a:lnTo>
                  <a:lnTo>
                    <a:pt x="224443" y="106105"/>
                  </a:lnTo>
                  <a:lnTo>
                    <a:pt x="224601" y="106161"/>
                  </a:lnTo>
                  <a:lnTo>
                    <a:pt x="225068" y="106131"/>
                  </a:lnTo>
                  <a:lnTo>
                    <a:pt x="225238" y="106376"/>
                  </a:lnTo>
                  <a:lnTo>
                    <a:pt x="224850" y="106793"/>
                  </a:lnTo>
                  <a:lnTo>
                    <a:pt x="225333" y="107582"/>
                  </a:lnTo>
                  <a:lnTo>
                    <a:pt x="226083" y="107626"/>
                  </a:lnTo>
                  <a:lnTo>
                    <a:pt x="226384" y="108173"/>
                  </a:lnTo>
                  <a:lnTo>
                    <a:pt x="226392" y="108307"/>
                  </a:lnTo>
                  <a:lnTo>
                    <a:pt x="226000" y="109323"/>
                  </a:lnTo>
                  <a:lnTo>
                    <a:pt x="225807" y="109467"/>
                  </a:lnTo>
                  <a:lnTo>
                    <a:pt x="226170" y="109658"/>
                  </a:lnTo>
                  <a:lnTo>
                    <a:pt x="226562" y="110052"/>
                  </a:lnTo>
                  <a:lnTo>
                    <a:pt x="226720" y="111392"/>
                  </a:lnTo>
                  <a:lnTo>
                    <a:pt x="226796" y="111589"/>
                  </a:lnTo>
                  <a:lnTo>
                    <a:pt x="227045" y="111593"/>
                  </a:lnTo>
                  <a:lnTo>
                    <a:pt x="227312" y="112281"/>
                  </a:lnTo>
                  <a:lnTo>
                    <a:pt x="227293" y="112445"/>
                  </a:lnTo>
                  <a:lnTo>
                    <a:pt x="227064" y="112564"/>
                  </a:lnTo>
                  <a:lnTo>
                    <a:pt x="226992" y="112928"/>
                  </a:lnTo>
                  <a:lnTo>
                    <a:pt x="227211" y="113844"/>
                  </a:lnTo>
                  <a:lnTo>
                    <a:pt x="227554" y="114514"/>
                  </a:lnTo>
                  <a:lnTo>
                    <a:pt x="227750" y="114510"/>
                  </a:lnTo>
                  <a:lnTo>
                    <a:pt x="229196" y="115038"/>
                  </a:lnTo>
                  <a:lnTo>
                    <a:pt x="230484" y="114610"/>
                  </a:lnTo>
                  <a:lnTo>
                    <a:pt x="231324" y="116047"/>
                  </a:lnTo>
                  <a:lnTo>
                    <a:pt x="231508" y="116214"/>
                  </a:lnTo>
                  <a:lnTo>
                    <a:pt x="232431" y="116713"/>
                  </a:lnTo>
                  <a:lnTo>
                    <a:pt x="232634" y="116724"/>
                  </a:lnTo>
                  <a:lnTo>
                    <a:pt x="232830" y="116397"/>
                  </a:lnTo>
                  <a:lnTo>
                    <a:pt x="233282" y="114186"/>
                  </a:lnTo>
                  <a:lnTo>
                    <a:pt x="233013" y="114197"/>
                  </a:lnTo>
                  <a:lnTo>
                    <a:pt x="232898" y="114048"/>
                  </a:lnTo>
                  <a:lnTo>
                    <a:pt x="233252" y="113554"/>
                  </a:lnTo>
                  <a:lnTo>
                    <a:pt x="233753" y="113744"/>
                  </a:lnTo>
                  <a:lnTo>
                    <a:pt x="234408" y="115136"/>
                  </a:lnTo>
                  <a:lnTo>
                    <a:pt x="234306" y="115292"/>
                  </a:lnTo>
                  <a:lnTo>
                    <a:pt x="234382" y="115739"/>
                  </a:lnTo>
                  <a:lnTo>
                    <a:pt x="234954" y="116431"/>
                  </a:lnTo>
                  <a:lnTo>
                    <a:pt x="235382" y="116726"/>
                  </a:lnTo>
                  <a:lnTo>
                    <a:pt x="235808" y="117286"/>
                  </a:lnTo>
                  <a:lnTo>
                    <a:pt x="234915" y="117864"/>
                  </a:lnTo>
                  <a:lnTo>
                    <a:pt x="234125" y="118042"/>
                  </a:lnTo>
                  <a:lnTo>
                    <a:pt x="233087" y="117973"/>
                  </a:lnTo>
                  <a:lnTo>
                    <a:pt x="231948" y="118540"/>
                  </a:lnTo>
                  <a:lnTo>
                    <a:pt x="232630" y="118938"/>
                  </a:lnTo>
                  <a:lnTo>
                    <a:pt x="232984" y="118819"/>
                  </a:lnTo>
                  <a:lnTo>
                    <a:pt x="233664" y="119748"/>
                  </a:lnTo>
                  <a:lnTo>
                    <a:pt x="234291" y="120155"/>
                  </a:lnTo>
                  <a:lnTo>
                    <a:pt x="234916" y="119768"/>
                  </a:lnTo>
                  <a:lnTo>
                    <a:pt x="235206" y="119511"/>
                  </a:lnTo>
                  <a:lnTo>
                    <a:pt x="235321" y="119247"/>
                  </a:lnTo>
                  <a:lnTo>
                    <a:pt x="235694" y="119190"/>
                  </a:lnTo>
                  <a:lnTo>
                    <a:pt x="236663" y="119932"/>
                  </a:lnTo>
                  <a:lnTo>
                    <a:pt x="236858" y="120413"/>
                  </a:lnTo>
                  <a:lnTo>
                    <a:pt x="237598" y="121327"/>
                  </a:lnTo>
                  <a:lnTo>
                    <a:pt x="238357" y="120939"/>
                  </a:lnTo>
                  <a:lnTo>
                    <a:pt x="239184" y="120772"/>
                  </a:lnTo>
                  <a:lnTo>
                    <a:pt x="239718" y="120992"/>
                  </a:lnTo>
                  <a:lnTo>
                    <a:pt x="240289" y="121364"/>
                  </a:lnTo>
                  <a:lnTo>
                    <a:pt x="240747" y="121785"/>
                  </a:lnTo>
                  <a:lnTo>
                    <a:pt x="241638" y="121764"/>
                  </a:lnTo>
                  <a:lnTo>
                    <a:pt x="241928" y="122154"/>
                  </a:lnTo>
                  <a:lnTo>
                    <a:pt x="241887" y="122295"/>
                  </a:lnTo>
                  <a:lnTo>
                    <a:pt x="242715" y="123487"/>
                  </a:lnTo>
                  <a:lnTo>
                    <a:pt x="242625" y="123854"/>
                  </a:lnTo>
                  <a:lnTo>
                    <a:pt x="242637" y="123983"/>
                  </a:lnTo>
                  <a:lnTo>
                    <a:pt x="243075" y="124615"/>
                  </a:lnTo>
                  <a:lnTo>
                    <a:pt x="243434" y="124554"/>
                  </a:lnTo>
                  <a:lnTo>
                    <a:pt x="243208" y="125279"/>
                  </a:lnTo>
                  <a:lnTo>
                    <a:pt x="242905" y="125721"/>
                  </a:lnTo>
                  <a:lnTo>
                    <a:pt x="242512" y="125971"/>
                  </a:lnTo>
                  <a:lnTo>
                    <a:pt x="242082" y="125945"/>
                  </a:lnTo>
                  <a:lnTo>
                    <a:pt x="241859" y="126152"/>
                  </a:lnTo>
                  <a:lnTo>
                    <a:pt x="242010" y="126945"/>
                  </a:lnTo>
                  <a:lnTo>
                    <a:pt x="242596" y="127691"/>
                  </a:lnTo>
                  <a:lnTo>
                    <a:pt x="242149" y="128171"/>
                  </a:lnTo>
                  <a:lnTo>
                    <a:pt x="241589" y="128655"/>
                  </a:lnTo>
                  <a:lnTo>
                    <a:pt x="241172" y="128883"/>
                  </a:lnTo>
                  <a:lnTo>
                    <a:pt x="240990" y="128825"/>
                  </a:lnTo>
                  <a:lnTo>
                    <a:pt x="240852" y="128545"/>
                  </a:lnTo>
                  <a:lnTo>
                    <a:pt x="241015" y="128293"/>
                  </a:lnTo>
                  <a:lnTo>
                    <a:pt x="240756" y="128025"/>
                  </a:lnTo>
                  <a:lnTo>
                    <a:pt x="239636" y="128150"/>
                  </a:lnTo>
                  <a:lnTo>
                    <a:pt x="239103" y="129120"/>
                  </a:lnTo>
                  <a:lnTo>
                    <a:pt x="238786" y="129452"/>
                  </a:lnTo>
                  <a:lnTo>
                    <a:pt x="238517" y="129371"/>
                  </a:lnTo>
                  <a:lnTo>
                    <a:pt x="237796" y="129631"/>
                  </a:lnTo>
                  <a:lnTo>
                    <a:pt x="237391" y="129889"/>
                  </a:lnTo>
                  <a:lnTo>
                    <a:pt x="237341" y="131019"/>
                  </a:lnTo>
                  <a:lnTo>
                    <a:pt x="237702" y="131339"/>
                  </a:lnTo>
                  <a:lnTo>
                    <a:pt x="237856" y="131395"/>
                  </a:lnTo>
                  <a:lnTo>
                    <a:pt x="238018" y="131970"/>
                  </a:lnTo>
                  <a:lnTo>
                    <a:pt x="237875" y="132211"/>
                  </a:lnTo>
                  <a:lnTo>
                    <a:pt x="237690" y="132292"/>
                  </a:lnTo>
                  <a:lnTo>
                    <a:pt x="238210" y="133269"/>
                  </a:lnTo>
                  <a:lnTo>
                    <a:pt x="238421" y="133255"/>
                  </a:lnTo>
                  <a:lnTo>
                    <a:pt x="238532" y="133083"/>
                  </a:lnTo>
                  <a:lnTo>
                    <a:pt x="238803" y="133477"/>
                  </a:lnTo>
                  <a:lnTo>
                    <a:pt x="238884" y="133880"/>
                  </a:lnTo>
                  <a:lnTo>
                    <a:pt x="238687" y="134067"/>
                  </a:lnTo>
                  <a:lnTo>
                    <a:pt x="238498" y="134115"/>
                  </a:lnTo>
                  <a:lnTo>
                    <a:pt x="238385" y="133897"/>
                  </a:lnTo>
                  <a:lnTo>
                    <a:pt x="237946" y="133897"/>
                  </a:lnTo>
                  <a:lnTo>
                    <a:pt x="237167" y="135168"/>
                  </a:lnTo>
                  <a:lnTo>
                    <a:pt x="236662" y="137168"/>
                  </a:lnTo>
                  <a:lnTo>
                    <a:pt x="236664" y="137884"/>
                  </a:lnTo>
                  <a:lnTo>
                    <a:pt x="236865" y="138165"/>
                  </a:lnTo>
                  <a:lnTo>
                    <a:pt x="236799" y="138534"/>
                  </a:lnTo>
                  <a:lnTo>
                    <a:pt x="236558" y="138840"/>
                  </a:lnTo>
                  <a:lnTo>
                    <a:pt x="235749" y="138935"/>
                  </a:lnTo>
                  <a:lnTo>
                    <a:pt x="235482" y="139154"/>
                  </a:lnTo>
                  <a:lnTo>
                    <a:pt x="235781" y="140392"/>
                  </a:lnTo>
                  <a:lnTo>
                    <a:pt x="236085" y="140545"/>
                  </a:lnTo>
                  <a:lnTo>
                    <a:pt x="236310" y="141435"/>
                  </a:lnTo>
                  <a:lnTo>
                    <a:pt x="236336" y="141685"/>
                  </a:lnTo>
                  <a:lnTo>
                    <a:pt x="236282" y="141861"/>
                  </a:lnTo>
                  <a:lnTo>
                    <a:pt x="236306" y="142223"/>
                  </a:lnTo>
                  <a:lnTo>
                    <a:pt x="236612" y="142374"/>
                  </a:lnTo>
                  <a:lnTo>
                    <a:pt x="236366" y="142864"/>
                  </a:lnTo>
                  <a:lnTo>
                    <a:pt x="235417" y="143081"/>
                  </a:lnTo>
                  <a:lnTo>
                    <a:pt x="234642" y="143097"/>
                  </a:lnTo>
                  <a:lnTo>
                    <a:pt x="234414" y="143194"/>
                  </a:lnTo>
                  <a:lnTo>
                    <a:pt x="234228" y="144329"/>
                  </a:lnTo>
                  <a:lnTo>
                    <a:pt x="234493" y="144544"/>
                  </a:lnTo>
                  <a:lnTo>
                    <a:pt x="234598" y="144776"/>
                  </a:lnTo>
                  <a:lnTo>
                    <a:pt x="234249" y="145130"/>
                  </a:lnTo>
                  <a:lnTo>
                    <a:pt x="234080" y="145207"/>
                  </a:lnTo>
                  <a:lnTo>
                    <a:pt x="233532" y="145107"/>
                  </a:lnTo>
                  <a:lnTo>
                    <a:pt x="232862" y="145303"/>
                  </a:lnTo>
                  <a:lnTo>
                    <a:pt x="232558" y="145635"/>
                  </a:lnTo>
                  <a:lnTo>
                    <a:pt x="232429" y="146023"/>
                  </a:lnTo>
                  <a:lnTo>
                    <a:pt x="232725" y="146236"/>
                  </a:lnTo>
                  <a:lnTo>
                    <a:pt x="232231" y="146785"/>
                  </a:lnTo>
                  <a:lnTo>
                    <a:pt x="231409" y="147067"/>
                  </a:lnTo>
                  <a:lnTo>
                    <a:pt x="230423" y="147611"/>
                  </a:lnTo>
                  <a:lnTo>
                    <a:pt x="230041" y="148052"/>
                  </a:lnTo>
                  <a:lnTo>
                    <a:pt x="229598" y="149071"/>
                  </a:lnTo>
                  <a:lnTo>
                    <a:pt x="229653" y="150067"/>
                  </a:lnTo>
                  <a:lnTo>
                    <a:pt x="229557" y="150415"/>
                  </a:lnTo>
                  <a:lnTo>
                    <a:pt x="229446" y="150916"/>
                  </a:lnTo>
                  <a:lnTo>
                    <a:pt x="229061" y="151393"/>
                  </a:lnTo>
                  <a:lnTo>
                    <a:pt x="227459" y="151890"/>
                  </a:lnTo>
                  <a:lnTo>
                    <a:pt x="227221" y="151835"/>
                  </a:lnTo>
                  <a:lnTo>
                    <a:pt x="227185" y="151608"/>
                  </a:lnTo>
                  <a:lnTo>
                    <a:pt x="226981" y="151341"/>
                  </a:lnTo>
                  <a:lnTo>
                    <a:pt x="226678" y="151102"/>
                  </a:lnTo>
                  <a:lnTo>
                    <a:pt x="226058" y="151186"/>
                  </a:lnTo>
                  <a:lnTo>
                    <a:pt x="225987" y="151792"/>
                  </a:lnTo>
                  <a:lnTo>
                    <a:pt x="225410" y="152444"/>
                  </a:lnTo>
                  <a:lnTo>
                    <a:pt x="224534" y="153080"/>
                  </a:lnTo>
                  <a:lnTo>
                    <a:pt x="224361" y="153501"/>
                  </a:lnTo>
                  <a:lnTo>
                    <a:pt x="223946" y="153706"/>
                  </a:lnTo>
                  <a:lnTo>
                    <a:pt x="223112" y="153855"/>
                  </a:lnTo>
                  <a:lnTo>
                    <a:pt x="222648" y="154457"/>
                  </a:lnTo>
                  <a:lnTo>
                    <a:pt x="222397" y="155262"/>
                  </a:lnTo>
                  <a:lnTo>
                    <a:pt x="221950" y="155304"/>
                  </a:lnTo>
                  <a:lnTo>
                    <a:pt x="221733" y="155033"/>
                  </a:lnTo>
                  <a:lnTo>
                    <a:pt x="221524" y="154970"/>
                  </a:lnTo>
                  <a:lnTo>
                    <a:pt x="220038" y="155375"/>
                  </a:lnTo>
                  <a:lnTo>
                    <a:pt x="219784" y="155852"/>
                  </a:lnTo>
                  <a:lnTo>
                    <a:pt x="219812" y="156143"/>
                  </a:lnTo>
                  <a:lnTo>
                    <a:pt x="219669" y="156300"/>
                  </a:lnTo>
                  <a:lnTo>
                    <a:pt x="219642" y="156653"/>
                  </a:lnTo>
                  <a:lnTo>
                    <a:pt x="219323" y="157695"/>
                  </a:lnTo>
                  <a:lnTo>
                    <a:pt x="218655" y="158621"/>
                  </a:lnTo>
                  <a:lnTo>
                    <a:pt x="218332" y="158855"/>
                  </a:lnTo>
                  <a:lnTo>
                    <a:pt x="218197" y="158427"/>
                  </a:lnTo>
                  <a:lnTo>
                    <a:pt x="217983" y="158096"/>
                  </a:lnTo>
                  <a:lnTo>
                    <a:pt x="217904" y="157836"/>
                  </a:lnTo>
                  <a:lnTo>
                    <a:pt x="217886" y="157322"/>
                  </a:lnTo>
                  <a:lnTo>
                    <a:pt x="217950" y="156924"/>
                  </a:lnTo>
                  <a:lnTo>
                    <a:pt x="217384" y="155309"/>
                  </a:lnTo>
                  <a:lnTo>
                    <a:pt x="216645" y="153854"/>
                  </a:lnTo>
                  <a:lnTo>
                    <a:pt x="216161" y="153746"/>
                  </a:lnTo>
                  <a:lnTo>
                    <a:pt x="215650" y="153939"/>
                  </a:lnTo>
                  <a:lnTo>
                    <a:pt x="215207" y="154668"/>
                  </a:lnTo>
                  <a:lnTo>
                    <a:pt x="215053" y="154665"/>
                  </a:lnTo>
                  <a:lnTo>
                    <a:pt x="214847" y="154419"/>
                  </a:lnTo>
                  <a:lnTo>
                    <a:pt x="214164" y="153213"/>
                  </a:lnTo>
                  <a:lnTo>
                    <a:pt x="213706" y="151896"/>
                  </a:lnTo>
                  <a:lnTo>
                    <a:pt x="213495" y="151743"/>
                  </a:lnTo>
                  <a:lnTo>
                    <a:pt x="213297" y="151836"/>
                  </a:lnTo>
                  <a:lnTo>
                    <a:pt x="212959" y="152268"/>
                  </a:lnTo>
                  <a:lnTo>
                    <a:pt x="212182" y="152566"/>
                  </a:lnTo>
                  <a:lnTo>
                    <a:pt x="212302" y="152968"/>
                  </a:lnTo>
                  <a:lnTo>
                    <a:pt x="212805" y="154066"/>
                  </a:lnTo>
                  <a:lnTo>
                    <a:pt x="212824" y="154520"/>
                  </a:lnTo>
                  <a:lnTo>
                    <a:pt x="212629" y="154613"/>
                  </a:lnTo>
                  <a:lnTo>
                    <a:pt x="211972" y="154549"/>
                  </a:lnTo>
                  <a:lnTo>
                    <a:pt x="211675" y="154315"/>
                  </a:lnTo>
                  <a:lnTo>
                    <a:pt x="211360" y="153839"/>
                  </a:lnTo>
                  <a:lnTo>
                    <a:pt x="211318" y="152808"/>
                  </a:lnTo>
                  <a:lnTo>
                    <a:pt x="211885" y="152015"/>
                  </a:lnTo>
                  <a:lnTo>
                    <a:pt x="211701" y="151316"/>
                  </a:lnTo>
                  <a:lnTo>
                    <a:pt x="211731" y="150385"/>
                  </a:lnTo>
                  <a:lnTo>
                    <a:pt x="211922" y="149809"/>
                  </a:lnTo>
                  <a:lnTo>
                    <a:pt x="212455" y="149355"/>
                  </a:lnTo>
                  <a:lnTo>
                    <a:pt x="212549" y="149154"/>
                  </a:lnTo>
                  <a:lnTo>
                    <a:pt x="212553" y="148491"/>
                  </a:lnTo>
                  <a:lnTo>
                    <a:pt x="212493" y="148305"/>
                  </a:lnTo>
                  <a:lnTo>
                    <a:pt x="212207" y="147911"/>
                  </a:lnTo>
                  <a:lnTo>
                    <a:pt x="212083" y="147543"/>
                  </a:lnTo>
                  <a:lnTo>
                    <a:pt x="212027" y="147055"/>
                  </a:lnTo>
                  <a:lnTo>
                    <a:pt x="212188" y="146705"/>
                  </a:lnTo>
                  <a:lnTo>
                    <a:pt x="213443" y="145663"/>
                  </a:lnTo>
                  <a:lnTo>
                    <a:pt x="213410" y="145209"/>
                  </a:lnTo>
                  <a:lnTo>
                    <a:pt x="213263" y="144662"/>
                  </a:lnTo>
                  <a:lnTo>
                    <a:pt x="213023" y="144134"/>
                  </a:lnTo>
                  <a:lnTo>
                    <a:pt x="212801" y="144063"/>
                  </a:lnTo>
                  <a:lnTo>
                    <a:pt x="212531" y="144268"/>
                  </a:lnTo>
                  <a:lnTo>
                    <a:pt x="212388" y="144662"/>
                  </a:lnTo>
                  <a:lnTo>
                    <a:pt x="212414" y="145123"/>
                  </a:lnTo>
                  <a:lnTo>
                    <a:pt x="212328" y="145793"/>
                  </a:lnTo>
                  <a:lnTo>
                    <a:pt x="212173" y="146088"/>
                  </a:lnTo>
                  <a:lnTo>
                    <a:pt x="211948" y="146322"/>
                  </a:lnTo>
                  <a:lnTo>
                    <a:pt x="211617" y="146594"/>
                  </a:lnTo>
                  <a:lnTo>
                    <a:pt x="210765" y="146985"/>
                  </a:lnTo>
                  <a:lnTo>
                    <a:pt x="210322" y="147026"/>
                  </a:lnTo>
                  <a:lnTo>
                    <a:pt x="210164" y="146955"/>
                  </a:lnTo>
                  <a:lnTo>
                    <a:pt x="209901" y="146788"/>
                  </a:lnTo>
                  <a:lnTo>
                    <a:pt x="209278" y="145790"/>
                  </a:lnTo>
                  <a:lnTo>
                    <a:pt x="209229" y="145526"/>
                  </a:lnTo>
                  <a:lnTo>
                    <a:pt x="209387" y="145150"/>
                  </a:lnTo>
                  <a:lnTo>
                    <a:pt x="209597" y="144942"/>
                  </a:lnTo>
                  <a:lnTo>
                    <a:pt x="210397" y="144614"/>
                  </a:lnTo>
                  <a:lnTo>
                    <a:pt x="210637" y="144305"/>
                  </a:lnTo>
                  <a:lnTo>
                    <a:pt x="210705" y="143836"/>
                  </a:lnTo>
                  <a:lnTo>
                    <a:pt x="210303" y="143144"/>
                  </a:lnTo>
                  <a:lnTo>
                    <a:pt x="209961" y="143014"/>
                  </a:lnTo>
                  <a:lnTo>
                    <a:pt x="208060" y="142910"/>
                  </a:lnTo>
                  <a:lnTo>
                    <a:pt x="207733" y="143212"/>
                  </a:lnTo>
                  <a:lnTo>
                    <a:pt x="207403" y="143863"/>
                  </a:lnTo>
                  <a:lnTo>
                    <a:pt x="207110" y="144035"/>
                  </a:lnTo>
                  <a:lnTo>
                    <a:pt x="206727" y="143797"/>
                  </a:lnTo>
                  <a:lnTo>
                    <a:pt x="206523" y="143388"/>
                  </a:lnTo>
                  <a:lnTo>
                    <a:pt x="206504" y="142870"/>
                  </a:lnTo>
                  <a:lnTo>
                    <a:pt x="207082" y="140786"/>
                  </a:lnTo>
                  <a:lnTo>
                    <a:pt x="207360" y="140526"/>
                  </a:lnTo>
                  <a:lnTo>
                    <a:pt x="208288" y="140421"/>
                  </a:lnTo>
                  <a:lnTo>
                    <a:pt x="208374" y="140198"/>
                  </a:lnTo>
                  <a:lnTo>
                    <a:pt x="208280" y="139439"/>
                  </a:lnTo>
                  <a:lnTo>
                    <a:pt x="208088" y="138985"/>
                  </a:lnTo>
                  <a:lnTo>
                    <a:pt x="207648" y="138858"/>
                  </a:lnTo>
                  <a:lnTo>
                    <a:pt x="206885" y="138885"/>
                  </a:lnTo>
                  <a:lnTo>
                    <a:pt x="206360" y="139291"/>
                  </a:lnTo>
                  <a:lnTo>
                    <a:pt x="206292" y="139469"/>
                  </a:lnTo>
                  <a:lnTo>
                    <a:pt x="206288" y="139812"/>
                  </a:lnTo>
                  <a:lnTo>
                    <a:pt x="206153" y="140128"/>
                  </a:lnTo>
                  <a:lnTo>
                    <a:pt x="205763" y="140329"/>
                  </a:lnTo>
                  <a:lnTo>
                    <a:pt x="204267" y="140403"/>
                  </a:lnTo>
                  <a:lnTo>
                    <a:pt x="203955" y="140269"/>
                  </a:lnTo>
                  <a:lnTo>
                    <a:pt x="203759" y="139800"/>
                  </a:lnTo>
                  <a:lnTo>
                    <a:pt x="203745" y="139082"/>
                  </a:lnTo>
                  <a:lnTo>
                    <a:pt x="203674" y="138855"/>
                  </a:lnTo>
                  <a:lnTo>
                    <a:pt x="203516" y="138676"/>
                  </a:lnTo>
                  <a:lnTo>
                    <a:pt x="203144" y="138620"/>
                  </a:lnTo>
                  <a:lnTo>
                    <a:pt x="202689" y="138806"/>
                  </a:lnTo>
                  <a:lnTo>
                    <a:pt x="202430" y="139119"/>
                  </a:lnTo>
                  <a:lnTo>
                    <a:pt x="201967" y="139971"/>
                  </a:lnTo>
                  <a:lnTo>
                    <a:pt x="201674" y="140186"/>
                  </a:lnTo>
                  <a:lnTo>
                    <a:pt x="201490" y="140156"/>
                  </a:lnTo>
                  <a:lnTo>
                    <a:pt x="201362" y="140000"/>
                  </a:lnTo>
                  <a:lnTo>
                    <a:pt x="200701" y="138824"/>
                  </a:lnTo>
                  <a:lnTo>
                    <a:pt x="200506" y="138750"/>
                  </a:lnTo>
                  <a:lnTo>
                    <a:pt x="200175" y="138798"/>
                  </a:lnTo>
                  <a:lnTo>
                    <a:pt x="199273" y="139058"/>
                  </a:lnTo>
                  <a:lnTo>
                    <a:pt x="199002" y="139244"/>
                  </a:lnTo>
                  <a:lnTo>
                    <a:pt x="198826" y="139653"/>
                  </a:lnTo>
                  <a:lnTo>
                    <a:pt x="198645" y="140677"/>
                  </a:lnTo>
                  <a:lnTo>
                    <a:pt x="198198" y="141261"/>
                  </a:lnTo>
                  <a:lnTo>
                    <a:pt x="197981" y="141139"/>
                  </a:lnTo>
                  <a:lnTo>
                    <a:pt x="197236" y="140781"/>
                  </a:lnTo>
                  <a:lnTo>
                    <a:pt x="196827" y="140755"/>
                  </a:lnTo>
                  <a:lnTo>
                    <a:pt x="196695" y="140647"/>
                  </a:lnTo>
                  <a:lnTo>
                    <a:pt x="196552" y="140293"/>
                  </a:lnTo>
                  <a:lnTo>
                    <a:pt x="196530" y="139977"/>
                  </a:lnTo>
                  <a:lnTo>
                    <a:pt x="196710" y="139352"/>
                  </a:lnTo>
                  <a:lnTo>
                    <a:pt x="196361" y="138991"/>
                  </a:lnTo>
                  <a:lnTo>
                    <a:pt x="195827" y="138857"/>
                  </a:lnTo>
                  <a:lnTo>
                    <a:pt x="195654" y="138727"/>
                  </a:lnTo>
                  <a:lnTo>
                    <a:pt x="195639" y="138507"/>
                  </a:lnTo>
                  <a:lnTo>
                    <a:pt x="195823" y="137942"/>
                  </a:lnTo>
                  <a:lnTo>
                    <a:pt x="195729" y="137771"/>
                  </a:lnTo>
                  <a:lnTo>
                    <a:pt x="193895" y="137414"/>
                  </a:lnTo>
                  <a:lnTo>
                    <a:pt x="193324" y="137433"/>
                  </a:lnTo>
                  <a:lnTo>
                    <a:pt x="192903" y="137816"/>
                  </a:lnTo>
                  <a:lnTo>
                    <a:pt x="192441" y="138430"/>
                  </a:lnTo>
                  <a:lnTo>
                    <a:pt x="192217" y="138366"/>
                  </a:lnTo>
                  <a:lnTo>
                    <a:pt x="192174" y="138106"/>
                  </a:lnTo>
                  <a:lnTo>
                    <a:pt x="192211" y="137976"/>
                  </a:lnTo>
                  <a:lnTo>
                    <a:pt x="193150" y="136733"/>
                  </a:lnTo>
                  <a:lnTo>
                    <a:pt x="193214" y="136104"/>
                  </a:lnTo>
                  <a:lnTo>
                    <a:pt x="193319" y="135810"/>
                  </a:lnTo>
                  <a:lnTo>
                    <a:pt x="193488" y="135688"/>
                  </a:lnTo>
                  <a:lnTo>
                    <a:pt x="194018" y="135736"/>
                  </a:lnTo>
                  <a:lnTo>
                    <a:pt x="194135" y="135565"/>
                  </a:lnTo>
                  <a:lnTo>
                    <a:pt x="193999" y="135118"/>
                  </a:lnTo>
                  <a:lnTo>
                    <a:pt x="193428" y="134534"/>
                  </a:lnTo>
                  <a:lnTo>
                    <a:pt x="193168" y="134367"/>
                  </a:lnTo>
                  <a:lnTo>
                    <a:pt x="192477" y="134334"/>
                  </a:lnTo>
                  <a:lnTo>
                    <a:pt x="192274" y="134170"/>
                  </a:lnTo>
                  <a:lnTo>
                    <a:pt x="192221" y="134014"/>
                  </a:lnTo>
                  <a:lnTo>
                    <a:pt x="192255" y="133746"/>
                  </a:lnTo>
                  <a:lnTo>
                    <a:pt x="193089" y="132533"/>
                  </a:lnTo>
                  <a:lnTo>
                    <a:pt x="193363" y="131651"/>
                  </a:lnTo>
                  <a:lnTo>
                    <a:pt x="193299" y="131491"/>
                  </a:lnTo>
                  <a:lnTo>
                    <a:pt x="193156" y="131420"/>
                  </a:lnTo>
                  <a:lnTo>
                    <a:pt x="192870" y="131487"/>
                  </a:lnTo>
                  <a:lnTo>
                    <a:pt x="192592" y="131684"/>
                  </a:lnTo>
                  <a:lnTo>
                    <a:pt x="192119" y="132503"/>
                  </a:lnTo>
                  <a:lnTo>
                    <a:pt x="191359" y="132552"/>
                  </a:lnTo>
                  <a:lnTo>
                    <a:pt x="191073" y="132433"/>
                  </a:lnTo>
                  <a:lnTo>
                    <a:pt x="190938" y="132202"/>
                  </a:lnTo>
                  <a:lnTo>
                    <a:pt x="190858" y="130722"/>
                  </a:lnTo>
                  <a:lnTo>
                    <a:pt x="190869" y="130446"/>
                  </a:lnTo>
                  <a:lnTo>
                    <a:pt x="191140" y="129784"/>
                  </a:lnTo>
                  <a:lnTo>
                    <a:pt x="191117" y="129501"/>
                  </a:lnTo>
                  <a:lnTo>
                    <a:pt x="190737" y="129416"/>
                  </a:lnTo>
                  <a:lnTo>
                    <a:pt x="190549" y="129453"/>
                  </a:lnTo>
                  <a:lnTo>
                    <a:pt x="190079" y="129818"/>
                  </a:lnTo>
                  <a:lnTo>
                    <a:pt x="189763" y="129796"/>
                  </a:lnTo>
                  <a:lnTo>
                    <a:pt x="189496" y="129316"/>
                  </a:lnTo>
                  <a:lnTo>
                    <a:pt x="189247" y="127940"/>
                  </a:lnTo>
                  <a:lnTo>
                    <a:pt x="189126" y="127772"/>
                  </a:lnTo>
                  <a:lnTo>
                    <a:pt x="188787" y="127776"/>
                  </a:lnTo>
                  <a:lnTo>
                    <a:pt x="187637" y="128095"/>
                  </a:lnTo>
                  <a:lnTo>
                    <a:pt x="187159" y="129382"/>
                  </a:lnTo>
                  <a:lnTo>
                    <a:pt x="186372" y="129865"/>
                  </a:lnTo>
                  <a:lnTo>
                    <a:pt x="185880" y="130036"/>
                  </a:lnTo>
                  <a:lnTo>
                    <a:pt x="185699" y="130029"/>
                  </a:lnTo>
                  <a:lnTo>
                    <a:pt x="185504" y="129809"/>
                  </a:lnTo>
                  <a:lnTo>
                    <a:pt x="185440" y="129441"/>
                  </a:lnTo>
                  <a:lnTo>
                    <a:pt x="185530" y="128998"/>
                  </a:lnTo>
                  <a:lnTo>
                    <a:pt x="186031" y="128500"/>
                  </a:lnTo>
                  <a:lnTo>
                    <a:pt x="186798" y="128083"/>
                  </a:lnTo>
                  <a:lnTo>
                    <a:pt x="186847" y="127737"/>
                  </a:lnTo>
                  <a:lnTo>
                    <a:pt x="186787" y="127600"/>
                  </a:lnTo>
                  <a:lnTo>
                    <a:pt x="186456" y="127343"/>
                  </a:lnTo>
                  <a:lnTo>
                    <a:pt x="184993" y="127108"/>
                  </a:lnTo>
                  <a:lnTo>
                    <a:pt x="184372" y="127216"/>
                  </a:lnTo>
                  <a:lnTo>
                    <a:pt x="183895" y="127409"/>
                  </a:lnTo>
                  <a:lnTo>
                    <a:pt x="183455" y="128056"/>
                  </a:lnTo>
                  <a:lnTo>
                    <a:pt x="182740" y="124283"/>
                  </a:lnTo>
                  <a:lnTo>
                    <a:pt x="179171" y="117864"/>
                  </a:lnTo>
                  <a:lnTo>
                    <a:pt x="175186" y="115211"/>
                  </a:lnTo>
                  <a:lnTo>
                    <a:pt x="175212" y="115434"/>
                  </a:lnTo>
                  <a:lnTo>
                    <a:pt x="175009" y="115688"/>
                  </a:lnTo>
                  <a:lnTo>
                    <a:pt x="174339" y="115904"/>
                  </a:lnTo>
                  <a:lnTo>
                    <a:pt x="173709" y="115919"/>
                  </a:lnTo>
                  <a:lnTo>
                    <a:pt x="173613" y="116831"/>
                  </a:lnTo>
                  <a:lnTo>
                    <a:pt x="173570" y="117022"/>
                  </a:lnTo>
                  <a:lnTo>
                    <a:pt x="173421" y="117482"/>
                  </a:lnTo>
                  <a:lnTo>
                    <a:pt x="172835" y="117873"/>
                  </a:lnTo>
                  <a:lnTo>
                    <a:pt x="172705" y="117959"/>
                  </a:lnTo>
                  <a:lnTo>
                    <a:pt x="172656" y="117750"/>
                  </a:lnTo>
                  <a:lnTo>
                    <a:pt x="172886" y="116847"/>
                  </a:lnTo>
                  <a:lnTo>
                    <a:pt x="172893" y="115094"/>
                  </a:lnTo>
                  <a:lnTo>
                    <a:pt x="172602" y="114755"/>
                  </a:lnTo>
                  <a:lnTo>
                    <a:pt x="172326" y="114800"/>
                  </a:lnTo>
                  <a:lnTo>
                    <a:pt x="172077" y="115049"/>
                  </a:lnTo>
                  <a:lnTo>
                    <a:pt x="172058" y="115283"/>
                  </a:lnTo>
                  <a:lnTo>
                    <a:pt x="172201" y="115875"/>
                  </a:lnTo>
                  <a:lnTo>
                    <a:pt x="172190" y="116232"/>
                  </a:lnTo>
                  <a:lnTo>
                    <a:pt x="172031" y="116489"/>
                  </a:lnTo>
                  <a:lnTo>
                    <a:pt x="171741" y="116518"/>
                  </a:lnTo>
                  <a:lnTo>
                    <a:pt x="171301" y="116265"/>
                  </a:lnTo>
                  <a:lnTo>
                    <a:pt x="170692" y="114706"/>
                  </a:lnTo>
                  <a:lnTo>
                    <a:pt x="170410" y="114263"/>
                  </a:lnTo>
                  <a:lnTo>
                    <a:pt x="170233" y="114155"/>
                  </a:lnTo>
                  <a:lnTo>
                    <a:pt x="169856" y="114195"/>
                  </a:lnTo>
                  <a:lnTo>
                    <a:pt x="169288" y="114750"/>
                  </a:lnTo>
                  <a:lnTo>
                    <a:pt x="168971" y="114936"/>
                  </a:lnTo>
                  <a:lnTo>
                    <a:pt x="168741" y="114965"/>
                  </a:lnTo>
                  <a:lnTo>
                    <a:pt x="168534" y="114891"/>
                  </a:lnTo>
                  <a:lnTo>
                    <a:pt x="167718" y="114276"/>
                  </a:lnTo>
                  <a:lnTo>
                    <a:pt x="166965" y="113878"/>
                  </a:lnTo>
                  <a:lnTo>
                    <a:pt x="165963" y="113547"/>
                  </a:lnTo>
                  <a:lnTo>
                    <a:pt x="163259" y="112278"/>
                  </a:lnTo>
                  <a:lnTo>
                    <a:pt x="162988" y="112241"/>
                  </a:lnTo>
                  <a:lnTo>
                    <a:pt x="162231" y="112367"/>
                  </a:lnTo>
                  <a:lnTo>
                    <a:pt x="161628" y="112650"/>
                  </a:lnTo>
                  <a:lnTo>
                    <a:pt x="161380" y="112673"/>
                  </a:lnTo>
                  <a:lnTo>
                    <a:pt x="161176" y="112580"/>
                  </a:lnTo>
                  <a:lnTo>
                    <a:pt x="160732" y="112122"/>
                  </a:lnTo>
                  <a:lnTo>
                    <a:pt x="160223" y="111776"/>
                  </a:lnTo>
                  <a:lnTo>
                    <a:pt x="159926" y="111732"/>
                  </a:lnTo>
                  <a:lnTo>
                    <a:pt x="159355" y="111894"/>
                  </a:lnTo>
                  <a:lnTo>
                    <a:pt x="147460" y="126174"/>
                  </a:lnTo>
                  <a:lnTo>
                    <a:pt x="139497" y="132983"/>
                  </a:lnTo>
                  <a:lnTo>
                    <a:pt x="136568" y="135350"/>
                  </a:lnTo>
                  <a:lnTo>
                    <a:pt x="136279" y="135658"/>
                  </a:lnTo>
                  <a:lnTo>
                    <a:pt x="135749" y="135863"/>
                  </a:lnTo>
                  <a:lnTo>
                    <a:pt x="135354" y="135919"/>
                  </a:lnTo>
                  <a:lnTo>
                    <a:pt x="135140" y="135870"/>
                  </a:lnTo>
                  <a:lnTo>
                    <a:pt x="134967" y="135770"/>
                  </a:lnTo>
                  <a:lnTo>
                    <a:pt x="135042" y="135345"/>
                  </a:lnTo>
                  <a:lnTo>
                    <a:pt x="134903" y="135036"/>
                  </a:lnTo>
                  <a:lnTo>
                    <a:pt x="134576" y="134928"/>
                  </a:lnTo>
                  <a:lnTo>
                    <a:pt x="134257" y="134932"/>
                  </a:lnTo>
                  <a:lnTo>
                    <a:pt x="134080" y="135010"/>
                  </a:lnTo>
                  <a:lnTo>
                    <a:pt x="134069" y="135181"/>
                  </a:lnTo>
                  <a:lnTo>
                    <a:pt x="134414" y="135494"/>
                  </a:lnTo>
                  <a:lnTo>
                    <a:pt x="134557" y="135807"/>
                  </a:lnTo>
                  <a:lnTo>
                    <a:pt x="134595" y="136112"/>
                  </a:lnTo>
                  <a:lnTo>
                    <a:pt x="134470" y="136342"/>
                  </a:lnTo>
                  <a:lnTo>
                    <a:pt x="134328" y="136346"/>
                  </a:lnTo>
                  <a:lnTo>
                    <a:pt x="133892" y="135940"/>
                  </a:lnTo>
                  <a:lnTo>
                    <a:pt x="133260" y="135691"/>
                  </a:lnTo>
                  <a:lnTo>
                    <a:pt x="132974" y="135683"/>
                  </a:lnTo>
                  <a:lnTo>
                    <a:pt x="132614" y="135803"/>
                  </a:lnTo>
                  <a:lnTo>
                    <a:pt x="132429" y="136011"/>
                  </a:lnTo>
                  <a:lnTo>
                    <a:pt x="132429" y="136565"/>
                  </a:lnTo>
                  <a:lnTo>
                    <a:pt x="132666" y="136539"/>
                  </a:lnTo>
                  <a:lnTo>
                    <a:pt x="133019" y="136744"/>
                  </a:lnTo>
                  <a:lnTo>
                    <a:pt x="133132" y="136874"/>
                  </a:lnTo>
                  <a:lnTo>
                    <a:pt x="133117" y="137005"/>
                  </a:lnTo>
                  <a:lnTo>
                    <a:pt x="132095" y="137209"/>
                  </a:lnTo>
                  <a:lnTo>
                    <a:pt x="131730" y="137518"/>
                  </a:lnTo>
                  <a:lnTo>
                    <a:pt x="131520" y="138158"/>
                  </a:lnTo>
                  <a:lnTo>
                    <a:pt x="131358" y="138396"/>
                  </a:lnTo>
                  <a:lnTo>
                    <a:pt x="131193" y="138485"/>
                  </a:lnTo>
                  <a:lnTo>
                    <a:pt x="129584" y="138951"/>
                  </a:lnTo>
                  <a:lnTo>
                    <a:pt x="129054" y="138702"/>
                  </a:lnTo>
                  <a:lnTo>
                    <a:pt x="128697" y="138382"/>
                  </a:lnTo>
                  <a:lnTo>
                    <a:pt x="128344" y="138482"/>
                  </a:lnTo>
                  <a:lnTo>
                    <a:pt x="128242" y="138668"/>
                  </a:lnTo>
                  <a:lnTo>
                    <a:pt x="128393" y="138947"/>
                  </a:lnTo>
                  <a:lnTo>
                    <a:pt x="128772" y="139223"/>
                  </a:lnTo>
                  <a:lnTo>
                    <a:pt x="128987" y="139558"/>
                  </a:lnTo>
                  <a:lnTo>
                    <a:pt x="128014" y="140235"/>
                  </a:lnTo>
                  <a:lnTo>
                    <a:pt x="127521" y="140120"/>
                  </a:lnTo>
                  <a:lnTo>
                    <a:pt x="126672" y="139726"/>
                  </a:lnTo>
                  <a:lnTo>
                    <a:pt x="126123" y="139257"/>
                  </a:lnTo>
                  <a:lnTo>
                    <a:pt x="126273" y="138941"/>
                  </a:lnTo>
                  <a:lnTo>
                    <a:pt x="126183" y="138677"/>
                  </a:lnTo>
                  <a:lnTo>
                    <a:pt x="125987" y="138472"/>
                  </a:lnTo>
                  <a:lnTo>
                    <a:pt x="125619" y="138510"/>
                  </a:lnTo>
                  <a:lnTo>
                    <a:pt x="125123" y="139470"/>
                  </a:lnTo>
                  <a:lnTo>
                    <a:pt x="125090" y="139790"/>
                  </a:lnTo>
                  <a:lnTo>
                    <a:pt x="125048" y="140132"/>
                  </a:lnTo>
                  <a:lnTo>
                    <a:pt x="124936" y="140411"/>
                  </a:lnTo>
                  <a:lnTo>
                    <a:pt x="124395" y="141134"/>
                  </a:lnTo>
                  <a:lnTo>
                    <a:pt x="123564" y="141339"/>
                  </a:lnTo>
                  <a:lnTo>
                    <a:pt x="123076" y="141227"/>
                  </a:lnTo>
                  <a:lnTo>
                    <a:pt x="121982" y="140702"/>
                  </a:lnTo>
                  <a:lnTo>
                    <a:pt x="120746" y="140348"/>
                  </a:lnTo>
                  <a:lnTo>
                    <a:pt x="119510" y="140150"/>
                  </a:lnTo>
                  <a:lnTo>
                    <a:pt x="118649" y="139837"/>
                  </a:lnTo>
                  <a:lnTo>
                    <a:pt x="118236" y="139967"/>
                  </a:lnTo>
                  <a:lnTo>
                    <a:pt x="117984" y="140179"/>
                  </a:lnTo>
                  <a:lnTo>
                    <a:pt x="117988" y="140477"/>
                  </a:lnTo>
                  <a:lnTo>
                    <a:pt x="117883" y="140618"/>
                  </a:lnTo>
                  <a:lnTo>
                    <a:pt x="117533" y="140931"/>
                  </a:lnTo>
                  <a:lnTo>
                    <a:pt x="117007" y="141155"/>
                  </a:lnTo>
                  <a:lnTo>
                    <a:pt x="116432" y="141006"/>
                  </a:lnTo>
                  <a:lnTo>
                    <a:pt x="116005" y="140528"/>
                  </a:lnTo>
                  <a:lnTo>
                    <a:pt x="115501" y="140494"/>
                  </a:lnTo>
                  <a:lnTo>
                    <a:pt x="115287" y="140579"/>
                  </a:lnTo>
                  <a:lnTo>
                    <a:pt x="115122" y="140513"/>
                  </a:lnTo>
                  <a:lnTo>
                    <a:pt x="114996" y="140327"/>
                  </a:lnTo>
                  <a:lnTo>
                    <a:pt x="115398" y="138722"/>
                  </a:lnTo>
                  <a:lnTo>
                    <a:pt x="115618" y="138349"/>
                  </a:lnTo>
                  <a:lnTo>
                    <a:pt x="115769" y="138299"/>
                  </a:lnTo>
                  <a:lnTo>
                    <a:pt x="116036" y="138436"/>
                  </a:lnTo>
                  <a:lnTo>
                    <a:pt x="116400" y="138213"/>
                  </a:lnTo>
                  <a:lnTo>
                    <a:pt x="116542" y="137920"/>
                  </a:lnTo>
                  <a:lnTo>
                    <a:pt x="116301" y="136703"/>
                  </a:lnTo>
                  <a:lnTo>
                    <a:pt x="115946" y="135689"/>
                  </a:lnTo>
                  <a:lnTo>
                    <a:pt x="115567" y="134944"/>
                  </a:lnTo>
                  <a:lnTo>
                    <a:pt x="115015" y="134368"/>
                  </a:lnTo>
                  <a:lnTo>
                    <a:pt x="115131" y="133911"/>
                  </a:lnTo>
                  <a:lnTo>
                    <a:pt x="116388" y="133600"/>
                  </a:lnTo>
                  <a:lnTo>
                    <a:pt x="116940" y="133254"/>
                  </a:lnTo>
                  <a:lnTo>
                    <a:pt x="117113" y="133038"/>
                  </a:lnTo>
                  <a:lnTo>
                    <a:pt x="116613" y="132565"/>
                  </a:lnTo>
                  <a:lnTo>
                    <a:pt x="115857" y="131665"/>
                  </a:lnTo>
                  <a:lnTo>
                    <a:pt x="116440" y="130861"/>
                  </a:lnTo>
                  <a:lnTo>
                    <a:pt x="116805" y="129953"/>
                  </a:lnTo>
                  <a:lnTo>
                    <a:pt x="116847" y="129711"/>
                  </a:lnTo>
                  <a:lnTo>
                    <a:pt x="117336" y="128766"/>
                  </a:lnTo>
                  <a:lnTo>
                    <a:pt x="117475" y="128613"/>
                  </a:lnTo>
                  <a:lnTo>
                    <a:pt x="117765" y="128502"/>
                  </a:lnTo>
                  <a:lnTo>
                    <a:pt x="117870" y="128357"/>
                  </a:lnTo>
                  <a:lnTo>
                    <a:pt x="118025" y="127914"/>
                  </a:lnTo>
                  <a:lnTo>
                    <a:pt x="118092" y="127099"/>
                  </a:lnTo>
                  <a:lnTo>
                    <a:pt x="118330" y="126128"/>
                  </a:lnTo>
                  <a:lnTo>
                    <a:pt x="118517" y="125581"/>
                  </a:lnTo>
                  <a:lnTo>
                    <a:pt x="118807" y="125142"/>
                  </a:lnTo>
                  <a:lnTo>
                    <a:pt x="119150" y="124819"/>
                  </a:lnTo>
                  <a:lnTo>
                    <a:pt x="121448" y="125136"/>
                  </a:lnTo>
                  <a:lnTo>
                    <a:pt x="121606" y="125314"/>
                  </a:lnTo>
                  <a:lnTo>
                    <a:pt x="122046" y="125545"/>
                  </a:lnTo>
                  <a:lnTo>
                    <a:pt x="123225" y="125881"/>
                  </a:lnTo>
                  <a:lnTo>
                    <a:pt x="123984" y="125025"/>
                  </a:lnTo>
                  <a:lnTo>
                    <a:pt x="124207" y="123979"/>
                  </a:lnTo>
                  <a:lnTo>
                    <a:pt x="124255" y="122948"/>
                  </a:lnTo>
                  <a:lnTo>
                    <a:pt x="123960" y="122250"/>
                  </a:lnTo>
                  <a:lnTo>
                    <a:pt x="123204" y="121282"/>
                  </a:lnTo>
                  <a:lnTo>
                    <a:pt x="122523" y="120760"/>
                  </a:lnTo>
                  <a:lnTo>
                    <a:pt x="121861" y="120455"/>
                  </a:lnTo>
                  <a:lnTo>
                    <a:pt x="120973" y="120250"/>
                  </a:lnTo>
                  <a:lnTo>
                    <a:pt x="120325" y="119996"/>
                  </a:lnTo>
                  <a:lnTo>
                    <a:pt x="119738" y="119561"/>
                  </a:lnTo>
                  <a:lnTo>
                    <a:pt x="119716" y="119140"/>
                  </a:lnTo>
                  <a:lnTo>
                    <a:pt x="119083" y="118984"/>
                  </a:lnTo>
                  <a:lnTo>
                    <a:pt x="118568" y="119151"/>
                  </a:lnTo>
                  <a:lnTo>
                    <a:pt x="118364" y="119371"/>
                  </a:lnTo>
                  <a:lnTo>
                    <a:pt x="117833" y="119426"/>
                  </a:lnTo>
                  <a:lnTo>
                    <a:pt x="117043" y="117964"/>
                  </a:lnTo>
                  <a:lnTo>
                    <a:pt x="115495" y="117305"/>
                  </a:lnTo>
                  <a:lnTo>
                    <a:pt x="114199" y="116983"/>
                  </a:lnTo>
                  <a:lnTo>
                    <a:pt x="114072" y="116918"/>
                  </a:lnTo>
                  <a:lnTo>
                    <a:pt x="113737" y="116293"/>
                  </a:lnTo>
                  <a:lnTo>
                    <a:pt x="112837" y="116275"/>
                  </a:lnTo>
                  <a:lnTo>
                    <a:pt x="109737" y="115137"/>
                  </a:lnTo>
                  <a:lnTo>
                    <a:pt x="109040" y="114348"/>
                  </a:lnTo>
                  <a:lnTo>
                    <a:pt x="108915" y="113697"/>
                  </a:lnTo>
                  <a:lnTo>
                    <a:pt x="108565" y="113095"/>
                  </a:lnTo>
                  <a:lnTo>
                    <a:pt x="108422" y="113080"/>
                  </a:lnTo>
                  <a:lnTo>
                    <a:pt x="108293" y="112179"/>
                  </a:lnTo>
                  <a:lnTo>
                    <a:pt x="108338" y="111643"/>
                  </a:lnTo>
                  <a:lnTo>
                    <a:pt x="109405" y="110738"/>
                  </a:lnTo>
                  <a:lnTo>
                    <a:pt x="110929" y="110533"/>
                  </a:lnTo>
                  <a:lnTo>
                    <a:pt x="111279" y="110317"/>
                  </a:lnTo>
                  <a:lnTo>
                    <a:pt x="111667" y="109923"/>
                  </a:lnTo>
                  <a:lnTo>
                    <a:pt x="111814" y="109521"/>
                  </a:lnTo>
                  <a:lnTo>
                    <a:pt x="110409" y="109231"/>
                  </a:lnTo>
                  <a:lnTo>
                    <a:pt x="109575" y="106373"/>
                  </a:lnTo>
                  <a:lnTo>
                    <a:pt x="109295" y="105862"/>
                  </a:lnTo>
                  <a:lnTo>
                    <a:pt x="107754" y="105813"/>
                  </a:lnTo>
                  <a:lnTo>
                    <a:pt x="106906" y="105760"/>
                  </a:lnTo>
                  <a:lnTo>
                    <a:pt x="105729" y="106482"/>
                  </a:lnTo>
                  <a:lnTo>
                    <a:pt x="105665" y="106776"/>
                  </a:lnTo>
                  <a:lnTo>
                    <a:pt x="105541" y="106965"/>
                  </a:lnTo>
                  <a:lnTo>
                    <a:pt x="104647" y="107876"/>
                  </a:lnTo>
                  <a:lnTo>
                    <a:pt x="103780" y="108628"/>
                  </a:lnTo>
                  <a:lnTo>
                    <a:pt x="103486" y="108721"/>
                  </a:lnTo>
                  <a:lnTo>
                    <a:pt x="102148" y="108571"/>
                  </a:lnTo>
                  <a:lnTo>
                    <a:pt x="102107" y="108278"/>
                  </a:lnTo>
                  <a:lnTo>
                    <a:pt x="101870" y="107972"/>
                  </a:lnTo>
                  <a:lnTo>
                    <a:pt x="101255" y="108195"/>
                  </a:lnTo>
                  <a:lnTo>
                    <a:pt x="101173" y="108043"/>
                  </a:lnTo>
                  <a:lnTo>
                    <a:pt x="100980" y="106763"/>
                  </a:lnTo>
                  <a:lnTo>
                    <a:pt x="100799" y="106450"/>
                  </a:lnTo>
                  <a:lnTo>
                    <a:pt x="100436" y="106451"/>
                  </a:lnTo>
                  <a:lnTo>
                    <a:pt x="100872" y="106723"/>
                  </a:lnTo>
                  <a:lnTo>
                    <a:pt x="100966" y="106901"/>
                  </a:lnTo>
                  <a:lnTo>
                    <a:pt x="101174" y="108647"/>
                  </a:lnTo>
                  <a:lnTo>
                    <a:pt x="101735" y="110524"/>
                  </a:lnTo>
                  <a:lnTo>
                    <a:pt x="101892" y="110826"/>
                  </a:lnTo>
                  <a:lnTo>
                    <a:pt x="102264" y="111240"/>
                  </a:lnTo>
                  <a:lnTo>
                    <a:pt x="103544" y="111893"/>
                  </a:lnTo>
                  <a:lnTo>
                    <a:pt x="103887" y="112331"/>
                  </a:lnTo>
                  <a:lnTo>
                    <a:pt x="103835" y="112547"/>
                  </a:lnTo>
                  <a:lnTo>
                    <a:pt x="103910" y="113138"/>
                  </a:lnTo>
                  <a:lnTo>
                    <a:pt x="103597" y="113667"/>
                  </a:lnTo>
                  <a:lnTo>
                    <a:pt x="102753" y="113815"/>
                  </a:lnTo>
                  <a:lnTo>
                    <a:pt x="101529" y="113662"/>
                  </a:lnTo>
                  <a:lnTo>
                    <a:pt x="100727" y="113774"/>
                  </a:lnTo>
                  <a:lnTo>
                    <a:pt x="100558" y="113863"/>
                  </a:lnTo>
                  <a:lnTo>
                    <a:pt x="99861" y="113718"/>
                  </a:lnTo>
                  <a:lnTo>
                    <a:pt x="99744" y="113517"/>
                  </a:lnTo>
                  <a:lnTo>
                    <a:pt x="100331" y="112535"/>
                  </a:lnTo>
                  <a:lnTo>
                    <a:pt x="100712" y="111734"/>
                  </a:lnTo>
                  <a:lnTo>
                    <a:pt x="101225" y="109989"/>
                  </a:lnTo>
                  <a:lnTo>
                    <a:pt x="100765" y="109416"/>
                  </a:lnTo>
                  <a:lnTo>
                    <a:pt x="99989" y="108888"/>
                  </a:lnTo>
                  <a:lnTo>
                    <a:pt x="100181" y="107764"/>
                  </a:lnTo>
                  <a:lnTo>
                    <a:pt x="100227" y="106978"/>
                  </a:lnTo>
                  <a:lnTo>
                    <a:pt x="99997" y="106561"/>
                  </a:lnTo>
                  <a:lnTo>
                    <a:pt x="97420" y="109710"/>
                  </a:lnTo>
                  <a:lnTo>
                    <a:pt x="92585" y="115633"/>
                  </a:lnTo>
                  <a:lnTo>
                    <a:pt x="91678" y="116656"/>
                  </a:lnTo>
                  <a:lnTo>
                    <a:pt x="88521" y="118872"/>
                  </a:lnTo>
                  <a:lnTo>
                    <a:pt x="88173" y="119233"/>
                  </a:lnTo>
                  <a:lnTo>
                    <a:pt x="86262" y="121207"/>
                  </a:lnTo>
                  <a:lnTo>
                    <a:pt x="86021" y="120753"/>
                  </a:lnTo>
                  <a:lnTo>
                    <a:pt x="86221" y="120570"/>
                  </a:lnTo>
                  <a:lnTo>
                    <a:pt x="86360" y="120220"/>
                  </a:lnTo>
                  <a:lnTo>
                    <a:pt x="86368" y="120086"/>
                  </a:lnTo>
                  <a:lnTo>
                    <a:pt x="86127" y="119613"/>
                  </a:lnTo>
                  <a:lnTo>
                    <a:pt x="85680" y="118793"/>
                  </a:lnTo>
                  <a:lnTo>
                    <a:pt x="84908" y="117953"/>
                  </a:lnTo>
                  <a:lnTo>
                    <a:pt x="84542" y="117841"/>
                  </a:lnTo>
                  <a:lnTo>
                    <a:pt x="80979" y="111366"/>
                  </a:lnTo>
                  <a:lnTo>
                    <a:pt x="81227" y="111109"/>
                  </a:lnTo>
                  <a:lnTo>
                    <a:pt x="82478" y="110305"/>
                  </a:lnTo>
                  <a:lnTo>
                    <a:pt x="82365" y="108817"/>
                  </a:lnTo>
                  <a:lnTo>
                    <a:pt x="82606" y="108601"/>
                  </a:lnTo>
                  <a:lnTo>
                    <a:pt x="82960" y="108616"/>
                  </a:lnTo>
                  <a:lnTo>
                    <a:pt x="83853" y="107187"/>
                  </a:lnTo>
                  <a:lnTo>
                    <a:pt x="83853" y="106997"/>
                  </a:lnTo>
                  <a:lnTo>
                    <a:pt x="83160" y="106718"/>
                  </a:lnTo>
                  <a:lnTo>
                    <a:pt x="83164" y="106580"/>
                  </a:lnTo>
                  <a:lnTo>
                    <a:pt x="84046" y="106156"/>
                  </a:lnTo>
                  <a:lnTo>
                    <a:pt x="84133" y="105970"/>
                  </a:lnTo>
                  <a:lnTo>
                    <a:pt x="84099" y="105754"/>
                  </a:lnTo>
                  <a:lnTo>
                    <a:pt x="83816" y="105497"/>
                  </a:lnTo>
                  <a:lnTo>
                    <a:pt x="83537" y="105378"/>
                  </a:lnTo>
                  <a:lnTo>
                    <a:pt x="83205" y="105397"/>
                  </a:lnTo>
                  <a:lnTo>
                    <a:pt x="82937" y="105191"/>
                  </a:lnTo>
                  <a:lnTo>
                    <a:pt x="82873" y="104859"/>
                  </a:lnTo>
                  <a:lnTo>
                    <a:pt x="83103" y="104312"/>
                  </a:lnTo>
                  <a:lnTo>
                    <a:pt x="83080" y="104041"/>
                  </a:lnTo>
                  <a:lnTo>
                    <a:pt x="82831" y="103922"/>
                  </a:lnTo>
                  <a:lnTo>
                    <a:pt x="82255" y="103981"/>
                  </a:lnTo>
                  <a:lnTo>
                    <a:pt x="82507" y="103620"/>
                  </a:lnTo>
                  <a:lnTo>
                    <a:pt x="83054" y="103471"/>
                  </a:lnTo>
                  <a:lnTo>
                    <a:pt x="83190" y="103263"/>
                  </a:lnTo>
                  <a:lnTo>
                    <a:pt x="83197" y="103081"/>
                  </a:lnTo>
                  <a:lnTo>
                    <a:pt x="83114" y="102891"/>
                  </a:lnTo>
                  <a:lnTo>
                    <a:pt x="82549" y="102519"/>
                  </a:lnTo>
                  <a:lnTo>
                    <a:pt x="82628" y="102221"/>
                  </a:lnTo>
                  <a:lnTo>
                    <a:pt x="82820" y="102076"/>
                  </a:lnTo>
                  <a:lnTo>
                    <a:pt x="83280" y="101975"/>
                  </a:lnTo>
                  <a:lnTo>
                    <a:pt x="83461" y="101737"/>
                  </a:lnTo>
                  <a:lnTo>
                    <a:pt x="83382" y="101581"/>
                  </a:lnTo>
                  <a:lnTo>
                    <a:pt x="83069" y="101525"/>
                  </a:lnTo>
                  <a:lnTo>
                    <a:pt x="82745" y="101637"/>
                  </a:lnTo>
                  <a:lnTo>
                    <a:pt x="82247" y="102065"/>
                  </a:lnTo>
                  <a:lnTo>
                    <a:pt x="82111" y="101916"/>
                  </a:lnTo>
                  <a:lnTo>
                    <a:pt x="82107" y="101741"/>
                  </a:lnTo>
                  <a:lnTo>
                    <a:pt x="82273" y="101372"/>
                  </a:lnTo>
                  <a:lnTo>
                    <a:pt x="82880" y="100844"/>
                  </a:lnTo>
                  <a:lnTo>
                    <a:pt x="82892" y="100595"/>
                  </a:lnTo>
                  <a:lnTo>
                    <a:pt x="82643" y="100416"/>
                  </a:lnTo>
                  <a:lnTo>
                    <a:pt x="82156" y="100546"/>
                  </a:lnTo>
                  <a:lnTo>
                    <a:pt x="81983" y="100844"/>
                  </a:lnTo>
                  <a:lnTo>
                    <a:pt x="81685" y="101153"/>
                  </a:lnTo>
                  <a:lnTo>
                    <a:pt x="81519" y="101198"/>
                  </a:lnTo>
                  <a:lnTo>
                    <a:pt x="81300" y="101108"/>
                  </a:lnTo>
                  <a:lnTo>
                    <a:pt x="80934" y="100751"/>
                  </a:lnTo>
                  <a:lnTo>
                    <a:pt x="80422" y="100524"/>
                  </a:lnTo>
                  <a:lnTo>
                    <a:pt x="80120" y="100495"/>
                  </a:lnTo>
                  <a:lnTo>
                    <a:pt x="79581" y="100621"/>
                  </a:lnTo>
                  <a:lnTo>
                    <a:pt x="79364" y="100448"/>
                  </a:lnTo>
                  <a:lnTo>
                    <a:pt x="79437" y="100234"/>
                  </a:lnTo>
                  <a:lnTo>
                    <a:pt x="79565" y="100085"/>
                  </a:lnTo>
                  <a:lnTo>
                    <a:pt x="79916" y="99847"/>
                  </a:lnTo>
                  <a:lnTo>
                    <a:pt x="80244" y="99739"/>
                  </a:lnTo>
                  <a:lnTo>
                    <a:pt x="80497" y="99493"/>
                  </a:lnTo>
                  <a:lnTo>
                    <a:pt x="80519" y="99315"/>
                  </a:lnTo>
                  <a:lnTo>
                    <a:pt x="80414" y="99114"/>
                  </a:lnTo>
                  <a:lnTo>
                    <a:pt x="80236" y="98972"/>
                  </a:lnTo>
                  <a:lnTo>
                    <a:pt x="79139" y="98258"/>
                  </a:lnTo>
                  <a:lnTo>
                    <a:pt x="78780" y="98135"/>
                  </a:lnTo>
                  <a:lnTo>
                    <a:pt x="78769" y="97983"/>
                  </a:lnTo>
                  <a:lnTo>
                    <a:pt x="79112" y="97235"/>
                  </a:lnTo>
                  <a:lnTo>
                    <a:pt x="78980" y="97026"/>
                  </a:lnTo>
                  <a:lnTo>
                    <a:pt x="78534" y="97027"/>
                  </a:lnTo>
                  <a:lnTo>
                    <a:pt x="78350" y="97228"/>
                  </a:lnTo>
                  <a:lnTo>
                    <a:pt x="78210" y="97116"/>
                  </a:lnTo>
                  <a:lnTo>
                    <a:pt x="78206" y="96882"/>
                  </a:lnTo>
                  <a:lnTo>
                    <a:pt x="78342" y="96602"/>
                  </a:lnTo>
                  <a:lnTo>
                    <a:pt x="78726" y="96466"/>
                  </a:lnTo>
                  <a:lnTo>
                    <a:pt x="79028" y="96555"/>
                  </a:lnTo>
                  <a:lnTo>
                    <a:pt x="79114" y="96368"/>
                  </a:lnTo>
                  <a:lnTo>
                    <a:pt x="79107" y="96102"/>
                  </a:lnTo>
                  <a:lnTo>
                    <a:pt x="79247" y="95891"/>
                  </a:lnTo>
                  <a:lnTo>
                    <a:pt x="78564" y="95184"/>
                  </a:lnTo>
                  <a:lnTo>
                    <a:pt x="78605" y="94898"/>
                  </a:lnTo>
                  <a:lnTo>
                    <a:pt x="78862" y="94808"/>
                  </a:lnTo>
                  <a:lnTo>
                    <a:pt x="79326" y="94842"/>
                  </a:lnTo>
                  <a:lnTo>
                    <a:pt x="79492" y="94953"/>
                  </a:lnTo>
                  <a:lnTo>
                    <a:pt x="79658" y="95262"/>
                  </a:lnTo>
                  <a:lnTo>
                    <a:pt x="79820" y="95299"/>
                  </a:lnTo>
                  <a:lnTo>
                    <a:pt x="80148" y="94942"/>
                  </a:lnTo>
                  <a:lnTo>
                    <a:pt x="80186" y="94533"/>
                  </a:lnTo>
                  <a:lnTo>
                    <a:pt x="80839" y="94149"/>
                  </a:lnTo>
                  <a:lnTo>
                    <a:pt x="81141" y="94101"/>
                  </a:lnTo>
                  <a:lnTo>
                    <a:pt x="81484" y="93561"/>
                  </a:lnTo>
                  <a:lnTo>
                    <a:pt x="81522" y="93312"/>
                  </a:lnTo>
                  <a:lnTo>
                    <a:pt x="74353" y="87664"/>
                  </a:lnTo>
                  <a:lnTo>
                    <a:pt x="72351" y="86057"/>
                  </a:lnTo>
                  <a:lnTo>
                    <a:pt x="72068" y="82916"/>
                  </a:lnTo>
                  <a:lnTo>
                    <a:pt x="71072" y="82939"/>
                  </a:lnTo>
                  <a:lnTo>
                    <a:pt x="70600" y="82872"/>
                  </a:lnTo>
                  <a:lnTo>
                    <a:pt x="69637" y="82447"/>
                  </a:lnTo>
                  <a:lnTo>
                    <a:pt x="68647" y="82502"/>
                  </a:lnTo>
                  <a:lnTo>
                    <a:pt x="68432" y="82578"/>
                  </a:lnTo>
                  <a:lnTo>
                    <a:pt x="67994" y="82552"/>
                  </a:lnTo>
                  <a:lnTo>
                    <a:pt x="67680" y="82109"/>
                  </a:lnTo>
                  <a:lnTo>
                    <a:pt x="65697" y="82820"/>
                  </a:lnTo>
                  <a:lnTo>
                    <a:pt x="64493" y="83378"/>
                  </a:lnTo>
                  <a:lnTo>
                    <a:pt x="64500" y="83780"/>
                  </a:lnTo>
                  <a:lnTo>
                    <a:pt x="64274" y="83922"/>
                  </a:lnTo>
                  <a:lnTo>
                    <a:pt x="63050" y="84149"/>
                  </a:lnTo>
                  <a:lnTo>
                    <a:pt x="62582" y="84108"/>
                  </a:lnTo>
                  <a:lnTo>
                    <a:pt x="62386" y="84667"/>
                  </a:lnTo>
                  <a:lnTo>
                    <a:pt x="62315" y="86524"/>
                  </a:lnTo>
                  <a:lnTo>
                    <a:pt x="60801" y="86004"/>
                  </a:lnTo>
                  <a:lnTo>
                    <a:pt x="59623" y="85945"/>
                  </a:lnTo>
                  <a:lnTo>
                    <a:pt x="59128" y="85640"/>
                  </a:lnTo>
                  <a:lnTo>
                    <a:pt x="58936" y="85614"/>
                  </a:lnTo>
                  <a:lnTo>
                    <a:pt x="57972" y="85818"/>
                  </a:lnTo>
                  <a:lnTo>
                    <a:pt x="57621" y="86112"/>
                  </a:lnTo>
                  <a:lnTo>
                    <a:pt x="56892" y="86532"/>
                  </a:lnTo>
                  <a:lnTo>
                    <a:pt x="55967" y="86915"/>
                  </a:lnTo>
                  <a:lnTo>
                    <a:pt x="56197" y="87403"/>
                  </a:lnTo>
                  <a:lnTo>
                    <a:pt x="56295" y="87771"/>
                  </a:lnTo>
                  <a:lnTo>
                    <a:pt x="56083" y="89703"/>
                  </a:lnTo>
                  <a:lnTo>
                    <a:pt x="55826" y="90465"/>
                  </a:lnTo>
                  <a:lnTo>
                    <a:pt x="55822" y="91076"/>
                  </a:lnTo>
                  <a:lnTo>
                    <a:pt x="56120" y="91351"/>
                  </a:lnTo>
                  <a:lnTo>
                    <a:pt x="56194" y="92922"/>
                  </a:lnTo>
                  <a:lnTo>
                    <a:pt x="55679" y="93554"/>
                  </a:lnTo>
                  <a:lnTo>
                    <a:pt x="55398" y="93670"/>
                  </a:lnTo>
                  <a:lnTo>
                    <a:pt x="54986" y="93550"/>
                  </a:lnTo>
                  <a:lnTo>
                    <a:pt x="53518" y="93613"/>
                  </a:lnTo>
                  <a:lnTo>
                    <a:pt x="51896" y="94198"/>
                  </a:lnTo>
                  <a:lnTo>
                    <a:pt x="51541" y="94175"/>
                  </a:lnTo>
                  <a:lnTo>
                    <a:pt x="50603" y="93803"/>
                  </a:lnTo>
                  <a:lnTo>
                    <a:pt x="50409" y="93848"/>
                  </a:lnTo>
                  <a:lnTo>
                    <a:pt x="50032" y="94060"/>
                  </a:lnTo>
                  <a:lnTo>
                    <a:pt x="49786" y="94395"/>
                  </a:lnTo>
                  <a:lnTo>
                    <a:pt x="49715" y="94882"/>
                  </a:lnTo>
                  <a:lnTo>
                    <a:pt x="49866" y="95720"/>
                  </a:lnTo>
                  <a:lnTo>
                    <a:pt x="49764" y="96189"/>
                  </a:lnTo>
                  <a:lnTo>
                    <a:pt x="49436" y="96516"/>
                  </a:lnTo>
                  <a:lnTo>
                    <a:pt x="48002" y="96896"/>
                  </a:lnTo>
                  <a:lnTo>
                    <a:pt x="47764" y="96870"/>
                  </a:lnTo>
                  <a:lnTo>
                    <a:pt x="47493" y="96718"/>
                  </a:lnTo>
                  <a:lnTo>
                    <a:pt x="47300" y="96442"/>
                  </a:lnTo>
                  <a:lnTo>
                    <a:pt x="47055" y="95825"/>
                  </a:lnTo>
                  <a:lnTo>
                    <a:pt x="46957" y="95676"/>
                  </a:lnTo>
                  <a:lnTo>
                    <a:pt x="46794" y="95657"/>
                  </a:lnTo>
                  <a:lnTo>
                    <a:pt x="46847" y="95434"/>
                  </a:lnTo>
                  <a:lnTo>
                    <a:pt x="46206" y="95516"/>
                  </a:lnTo>
                  <a:lnTo>
                    <a:pt x="45787" y="95293"/>
                  </a:lnTo>
                  <a:lnTo>
                    <a:pt x="45670" y="95133"/>
                  </a:lnTo>
                  <a:lnTo>
                    <a:pt x="45352" y="94225"/>
                  </a:lnTo>
                  <a:lnTo>
                    <a:pt x="45194" y="94002"/>
                  </a:lnTo>
                  <a:lnTo>
                    <a:pt x="44250" y="93905"/>
                  </a:lnTo>
                  <a:lnTo>
                    <a:pt x="43049" y="94356"/>
                  </a:lnTo>
                  <a:lnTo>
                    <a:pt x="42450" y="95253"/>
                  </a:lnTo>
                  <a:lnTo>
                    <a:pt x="42590" y="95577"/>
                  </a:lnTo>
                  <a:lnTo>
                    <a:pt x="42608" y="95763"/>
                  </a:lnTo>
                  <a:lnTo>
                    <a:pt x="42201" y="95718"/>
                  </a:lnTo>
                  <a:lnTo>
                    <a:pt x="42264" y="95856"/>
                  </a:lnTo>
                  <a:lnTo>
                    <a:pt x="42273" y="95986"/>
                  </a:lnTo>
                  <a:lnTo>
                    <a:pt x="41906" y="95399"/>
                  </a:lnTo>
                  <a:lnTo>
                    <a:pt x="41659" y="95207"/>
                  </a:lnTo>
                  <a:lnTo>
                    <a:pt x="40832" y="94918"/>
                  </a:lnTo>
                  <a:lnTo>
                    <a:pt x="40088" y="94477"/>
                  </a:lnTo>
                  <a:lnTo>
                    <a:pt x="38571" y="93744"/>
                  </a:lnTo>
                  <a:lnTo>
                    <a:pt x="38235" y="93459"/>
                  </a:lnTo>
                  <a:lnTo>
                    <a:pt x="37946" y="93321"/>
                  </a:lnTo>
                  <a:lnTo>
                    <a:pt x="37776" y="93277"/>
                  </a:lnTo>
                  <a:lnTo>
                    <a:pt x="37547" y="93353"/>
                  </a:lnTo>
                  <a:lnTo>
                    <a:pt x="36739" y="93822"/>
                  </a:lnTo>
                  <a:lnTo>
                    <a:pt x="35624" y="94634"/>
                  </a:lnTo>
                  <a:lnTo>
                    <a:pt x="35308" y="94828"/>
                  </a:lnTo>
                  <a:lnTo>
                    <a:pt x="35072" y="94877"/>
                  </a:lnTo>
                  <a:lnTo>
                    <a:pt x="34611" y="94532"/>
                  </a:lnTo>
                  <a:lnTo>
                    <a:pt x="33669" y="93289"/>
                  </a:lnTo>
                  <a:lnTo>
                    <a:pt x="33300" y="92591"/>
                  </a:lnTo>
                  <a:lnTo>
                    <a:pt x="33315" y="91410"/>
                  </a:lnTo>
                  <a:lnTo>
                    <a:pt x="33524" y="90098"/>
                  </a:lnTo>
                  <a:lnTo>
                    <a:pt x="33386" y="89573"/>
                  </a:lnTo>
                  <a:lnTo>
                    <a:pt x="33167" y="89333"/>
                  </a:lnTo>
                  <a:lnTo>
                    <a:pt x="32503" y="88957"/>
                  </a:lnTo>
                  <a:lnTo>
                    <a:pt x="32367" y="88723"/>
                  </a:lnTo>
                  <a:lnTo>
                    <a:pt x="32370" y="88354"/>
                  </a:lnTo>
                  <a:lnTo>
                    <a:pt x="32551" y="87673"/>
                  </a:lnTo>
                  <a:lnTo>
                    <a:pt x="32506" y="87397"/>
                  </a:lnTo>
                  <a:lnTo>
                    <a:pt x="31158" y="86195"/>
                  </a:lnTo>
                  <a:lnTo>
                    <a:pt x="30202" y="84972"/>
                  </a:lnTo>
                  <a:lnTo>
                    <a:pt x="29922" y="84757"/>
                  </a:lnTo>
                  <a:lnTo>
                    <a:pt x="29536" y="84616"/>
                  </a:lnTo>
                  <a:lnTo>
                    <a:pt x="29083" y="84564"/>
                  </a:lnTo>
                  <a:lnTo>
                    <a:pt x="28898" y="84840"/>
                  </a:lnTo>
                  <a:lnTo>
                    <a:pt x="28298" y="84892"/>
                  </a:lnTo>
                  <a:lnTo>
                    <a:pt x="27769" y="84874"/>
                  </a:lnTo>
                  <a:lnTo>
                    <a:pt x="27640" y="84539"/>
                  </a:lnTo>
                  <a:lnTo>
                    <a:pt x="27512" y="84427"/>
                  </a:lnTo>
                  <a:lnTo>
                    <a:pt x="27093" y="84543"/>
                  </a:lnTo>
                  <a:lnTo>
                    <a:pt x="27211" y="85297"/>
                  </a:lnTo>
                  <a:lnTo>
                    <a:pt x="27351" y="85453"/>
                  </a:lnTo>
                  <a:lnTo>
                    <a:pt x="27372" y="85690"/>
                  </a:lnTo>
                  <a:lnTo>
                    <a:pt x="26658" y="84848"/>
                  </a:lnTo>
                  <a:lnTo>
                    <a:pt x="26537" y="84577"/>
                  </a:lnTo>
                  <a:lnTo>
                    <a:pt x="25600" y="84654"/>
                  </a:lnTo>
                  <a:lnTo>
                    <a:pt x="25267" y="84787"/>
                  </a:lnTo>
                  <a:lnTo>
                    <a:pt x="25355" y="85196"/>
                  </a:lnTo>
                  <a:lnTo>
                    <a:pt x="25241" y="85787"/>
                  </a:lnTo>
                  <a:lnTo>
                    <a:pt x="25072" y="85995"/>
                  </a:lnTo>
                  <a:lnTo>
                    <a:pt x="24218" y="85026"/>
                  </a:lnTo>
                  <a:lnTo>
                    <a:pt x="23337" y="85440"/>
                  </a:lnTo>
                  <a:lnTo>
                    <a:pt x="23140" y="85712"/>
                  </a:lnTo>
                  <a:lnTo>
                    <a:pt x="22689" y="86753"/>
                  </a:lnTo>
                  <a:lnTo>
                    <a:pt x="21862" y="87542"/>
                  </a:lnTo>
                  <a:lnTo>
                    <a:pt x="21075" y="88795"/>
                  </a:lnTo>
                  <a:lnTo>
                    <a:pt x="20726" y="90156"/>
                  </a:lnTo>
                  <a:lnTo>
                    <a:pt x="20952" y="90749"/>
                  </a:lnTo>
                  <a:lnTo>
                    <a:pt x="21024" y="91416"/>
                  </a:lnTo>
                  <a:lnTo>
                    <a:pt x="18904" y="91756"/>
                  </a:lnTo>
                  <a:lnTo>
                    <a:pt x="18889" y="91421"/>
                  </a:lnTo>
                  <a:lnTo>
                    <a:pt x="18708" y="90725"/>
                  </a:lnTo>
                  <a:lnTo>
                    <a:pt x="18806" y="90219"/>
                  </a:lnTo>
                  <a:lnTo>
                    <a:pt x="18976" y="90051"/>
                  </a:lnTo>
                  <a:lnTo>
                    <a:pt x="19969" y="89765"/>
                  </a:lnTo>
                  <a:lnTo>
                    <a:pt x="20316" y="89962"/>
                  </a:lnTo>
                  <a:lnTo>
                    <a:pt x="20456" y="90308"/>
                  </a:lnTo>
                  <a:lnTo>
                    <a:pt x="20716" y="89526"/>
                  </a:lnTo>
                  <a:lnTo>
                    <a:pt x="20694" y="89005"/>
                  </a:lnTo>
                  <a:lnTo>
                    <a:pt x="20754" y="88760"/>
                  </a:lnTo>
                  <a:lnTo>
                    <a:pt x="21381" y="87457"/>
                  </a:lnTo>
                  <a:lnTo>
                    <a:pt x="22061" y="86687"/>
                  </a:lnTo>
                  <a:lnTo>
                    <a:pt x="21280" y="86258"/>
                  </a:lnTo>
                  <a:lnTo>
                    <a:pt x="20928" y="86273"/>
                  </a:lnTo>
                  <a:lnTo>
                    <a:pt x="20679" y="86452"/>
                  </a:lnTo>
                  <a:lnTo>
                    <a:pt x="20419" y="87033"/>
                  </a:lnTo>
                  <a:lnTo>
                    <a:pt x="20067" y="87438"/>
                  </a:lnTo>
                  <a:lnTo>
                    <a:pt x="19709" y="87583"/>
                  </a:lnTo>
                  <a:lnTo>
                    <a:pt x="19108" y="86872"/>
                  </a:lnTo>
                  <a:lnTo>
                    <a:pt x="18474" y="86507"/>
                  </a:lnTo>
                  <a:lnTo>
                    <a:pt x="17613" y="87151"/>
                  </a:lnTo>
                  <a:lnTo>
                    <a:pt x="17492" y="87606"/>
                  </a:lnTo>
                  <a:lnTo>
                    <a:pt x="16744" y="87781"/>
                  </a:lnTo>
                  <a:lnTo>
                    <a:pt x="16623" y="87632"/>
                  </a:lnTo>
                  <a:lnTo>
                    <a:pt x="16574" y="86727"/>
                  </a:lnTo>
                  <a:lnTo>
                    <a:pt x="16378" y="86604"/>
                  </a:lnTo>
                  <a:lnTo>
                    <a:pt x="15611" y="87163"/>
                  </a:lnTo>
                  <a:lnTo>
                    <a:pt x="15136" y="86992"/>
                  </a:lnTo>
                  <a:lnTo>
                    <a:pt x="15083" y="86735"/>
                  </a:lnTo>
                  <a:lnTo>
                    <a:pt x="14924" y="86575"/>
                  </a:lnTo>
                  <a:lnTo>
                    <a:pt x="14528" y="86828"/>
                  </a:lnTo>
                  <a:lnTo>
                    <a:pt x="14777" y="87252"/>
                  </a:lnTo>
                  <a:lnTo>
                    <a:pt x="14771" y="87898"/>
                  </a:lnTo>
                  <a:lnTo>
                    <a:pt x="14713" y="87413"/>
                  </a:lnTo>
                  <a:lnTo>
                    <a:pt x="14626" y="87223"/>
                  </a:lnTo>
                  <a:lnTo>
                    <a:pt x="14256" y="86839"/>
                  </a:lnTo>
                  <a:lnTo>
                    <a:pt x="13753" y="86568"/>
                  </a:lnTo>
                  <a:lnTo>
                    <a:pt x="13341" y="86133"/>
                  </a:lnTo>
                  <a:lnTo>
                    <a:pt x="13187" y="85656"/>
                  </a:lnTo>
                  <a:lnTo>
                    <a:pt x="13278" y="85378"/>
                  </a:lnTo>
                  <a:lnTo>
                    <a:pt x="12578" y="85675"/>
                  </a:lnTo>
                  <a:lnTo>
                    <a:pt x="11895" y="86345"/>
                  </a:lnTo>
                  <a:lnTo>
                    <a:pt x="11506" y="86450"/>
                  </a:lnTo>
                  <a:lnTo>
                    <a:pt x="11559" y="87083"/>
                  </a:lnTo>
                  <a:lnTo>
                    <a:pt x="11763" y="87317"/>
                  </a:lnTo>
                  <a:lnTo>
                    <a:pt x="12058" y="87596"/>
                  </a:lnTo>
                  <a:lnTo>
                    <a:pt x="12375" y="87588"/>
                  </a:lnTo>
                  <a:lnTo>
                    <a:pt x="12757" y="87756"/>
                  </a:lnTo>
                  <a:lnTo>
                    <a:pt x="12963" y="88051"/>
                  </a:lnTo>
                  <a:lnTo>
                    <a:pt x="11270" y="87655"/>
                  </a:lnTo>
                  <a:lnTo>
                    <a:pt x="10137" y="87220"/>
                  </a:lnTo>
                  <a:lnTo>
                    <a:pt x="8704" y="86440"/>
                  </a:lnTo>
                  <a:lnTo>
                    <a:pt x="9148" y="84972"/>
                  </a:lnTo>
                  <a:lnTo>
                    <a:pt x="9623" y="83764"/>
                  </a:lnTo>
                  <a:lnTo>
                    <a:pt x="9802" y="82783"/>
                  </a:lnTo>
                  <a:lnTo>
                    <a:pt x="9852" y="81603"/>
                  </a:lnTo>
                  <a:lnTo>
                    <a:pt x="9726" y="81196"/>
                  </a:lnTo>
                  <a:lnTo>
                    <a:pt x="11145" y="81792"/>
                  </a:lnTo>
                  <a:lnTo>
                    <a:pt x="10413" y="80889"/>
                  </a:lnTo>
                  <a:lnTo>
                    <a:pt x="10302" y="80464"/>
                  </a:lnTo>
                  <a:lnTo>
                    <a:pt x="10409" y="79835"/>
                  </a:lnTo>
                  <a:lnTo>
                    <a:pt x="9944" y="79835"/>
                  </a:lnTo>
                  <a:lnTo>
                    <a:pt x="9895" y="79343"/>
                  </a:lnTo>
                  <a:lnTo>
                    <a:pt x="9971" y="78178"/>
                  </a:lnTo>
                  <a:lnTo>
                    <a:pt x="9666" y="77780"/>
                  </a:lnTo>
                  <a:lnTo>
                    <a:pt x="9885" y="76782"/>
                  </a:lnTo>
                  <a:lnTo>
                    <a:pt x="10267" y="76436"/>
                  </a:lnTo>
                  <a:lnTo>
                    <a:pt x="10400" y="76228"/>
                  </a:lnTo>
                  <a:lnTo>
                    <a:pt x="10446" y="75290"/>
                  </a:lnTo>
                  <a:lnTo>
                    <a:pt x="10306" y="75104"/>
                  </a:lnTo>
                  <a:lnTo>
                    <a:pt x="10268" y="74907"/>
                  </a:lnTo>
                  <a:lnTo>
                    <a:pt x="10344" y="74624"/>
                  </a:lnTo>
                  <a:lnTo>
                    <a:pt x="10507" y="74449"/>
                  </a:lnTo>
                  <a:lnTo>
                    <a:pt x="10829" y="74490"/>
                  </a:lnTo>
                  <a:lnTo>
                    <a:pt x="11797" y="74095"/>
                  </a:lnTo>
                  <a:lnTo>
                    <a:pt x="12235" y="73704"/>
                  </a:lnTo>
                  <a:lnTo>
                    <a:pt x="12707" y="72959"/>
                  </a:lnTo>
                  <a:lnTo>
                    <a:pt x="13456" y="72683"/>
                  </a:lnTo>
                  <a:lnTo>
                    <a:pt x="12767" y="71622"/>
                  </a:lnTo>
                  <a:lnTo>
                    <a:pt x="12204" y="70990"/>
                  </a:lnTo>
                  <a:lnTo>
                    <a:pt x="11507" y="70462"/>
                  </a:lnTo>
                  <a:lnTo>
                    <a:pt x="9919" y="71854"/>
                  </a:lnTo>
                  <a:lnTo>
                    <a:pt x="9240" y="72271"/>
                  </a:lnTo>
                  <a:lnTo>
                    <a:pt x="9469" y="71791"/>
                  </a:lnTo>
                  <a:lnTo>
                    <a:pt x="10487" y="71047"/>
                  </a:lnTo>
                  <a:lnTo>
                    <a:pt x="10922" y="70044"/>
                  </a:lnTo>
                  <a:lnTo>
                    <a:pt x="10431" y="69621"/>
                  </a:lnTo>
                  <a:lnTo>
                    <a:pt x="9520" y="68325"/>
                  </a:lnTo>
                  <a:lnTo>
                    <a:pt x="9328" y="68139"/>
                  </a:lnTo>
                  <a:lnTo>
                    <a:pt x="8870" y="67808"/>
                  </a:lnTo>
                  <a:lnTo>
                    <a:pt x="8201" y="67465"/>
                  </a:lnTo>
                  <a:lnTo>
                    <a:pt x="8071" y="66942"/>
                  </a:lnTo>
                  <a:lnTo>
                    <a:pt x="6317" y="66671"/>
                  </a:lnTo>
                  <a:lnTo>
                    <a:pt x="4520" y="66730"/>
                  </a:lnTo>
                  <a:lnTo>
                    <a:pt x="2360" y="67147"/>
                  </a:lnTo>
                  <a:lnTo>
                    <a:pt x="226" y="67766"/>
                  </a:lnTo>
                  <a:lnTo>
                    <a:pt x="0" y="66913"/>
                  </a:lnTo>
                  <a:lnTo>
                    <a:pt x="287" y="66813"/>
                  </a:lnTo>
                  <a:lnTo>
                    <a:pt x="3492" y="66008"/>
                  </a:lnTo>
                  <a:lnTo>
                    <a:pt x="5670" y="65885"/>
                  </a:lnTo>
                  <a:lnTo>
                    <a:pt x="7454" y="66086"/>
                  </a:lnTo>
                  <a:lnTo>
                    <a:pt x="8465" y="66293"/>
                  </a:lnTo>
                  <a:lnTo>
                    <a:pt x="9604" y="66642"/>
                  </a:lnTo>
                  <a:lnTo>
                    <a:pt x="11202" y="67607"/>
                  </a:lnTo>
                  <a:lnTo>
                    <a:pt x="11729" y="68516"/>
                  </a:lnTo>
                  <a:lnTo>
                    <a:pt x="12217" y="69124"/>
                  </a:lnTo>
                  <a:lnTo>
                    <a:pt x="13849" y="71896"/>
                  </a:lnTo>
                  <a:lnTo>
                    <a:pt x="14488" y="72627"/>
                  </a:lnTo>
                  <a:lnTo>
                    <a:pt x="15566" y="73556"/>
                  </a:lnTo>
                  <a:lnTo>
                    <a:pt x="16640" y="74134"/>
                  </a:lnTo>
                  <a:lnTo>
                    <a:pt x="17033" y="74266"/>
                  </a:lnTo>
                  <a:lnTo>
                    <a:pt x="18452" y="74743"/>
                  </a:lnTo>
                  <a:lnTo>
                    <a:pt x="18870" y="74799"/>
                  </a:lnTo>
                  <a:lnTo>
                    <a:pt x="20186" y="74669"/>
                  </a:lnTo>
                  <a:lnTo>
                    <a:pt x="20780" y="74722"/>
                  </a:lnTo>
                  <a:lnTo>
                    <a:pt x="22731" y="74097"/>
                  </a:lnTo>
                  <a:lnTo>
                    <a:pt x="22899" y="74043"/>
                  </a:lnTo>
                  <a:lnTo>
                    <a:pt x="24103" y="73527"/>
                  </a:lnTo>
                  <a:lnTo>
                    <a:pt x="25162" y="72918"/>
                  </a:lnTo>
                  <a:lnTo>
                    <a:pt x="25891" y="72397"/>
                  </a:lnTo>
                  <a:lnTo>
                    <a:pt x="27405" y="70956"/>
                  </a:lnTo>
                  <a:lnTo>
                    <a:pt x="29277" y="69401"/>
                  </a:lnTo>
                  <a:lnTo>
                    <a:pt x="29267" y="69265"/>
                  </a:lnTo>
                  <a:lnTo>
                    <a:pt x="29741" y="68664"/>
                  </a:lnTo>
                  <a:lnTo>
                    <a:pt x="30046" y="68424"/>
                  </a:lnTo>
                  <a:lnTo>
                    <a:pt x="32478" y="67019"/>
                  </a:lnTo>
                  <a:lnTo>
                    <a:pt x="33230" y="66359"/>
                  </a:lnTo>
                  <a:lnTo>
                    <a:pt x="33805" y="66022"/>
                  </a:lnTo>
                  <a:lnTo>
                    <a:pt x="35315" y="65472"/>
                  </a:lnTo>
                  <a:lnTo>
                    <a:pt x="36246" y="64911"/>
                  </a:lnTo>
                  <a:lnTo>
                    <a:pt x="36739" y="64613"/>
                  </a:lnTo>
                  <a:lnTo>
                    <a:pt x="36907" y="64512"/>
                  </a:lnTo>
                  <a:lnTo>
                    <a:pt x="37817" y="63810"/>
                  </a:lnTo>
                  <a:lnTo>
                    <a:pt x="38781" y="63331"/>
                  </a:lnTo>
                  <a:lnTo>
                    <a:pt x="39338" y="63054"/>
                  </a:lnTo>
                  <a:lnTo>
                    <a:pt x="41594" y="61932"/>
                  </a:lnTo>
                  <a:lnTo>
                    <a:pt x="43124" y="60630"/>
                  </a:lnTo>
                  <a:lnTo>
                    <a:pt x="43644" y="60298"/>
                  </a:lnTo>
                  <a:lnTo>
                    <a:pt x="43840" y="60230"/>
                  </a:lnTo>
                  <a:lnTo>
                    <a:pt x="44232" y="60095"/>
                  </a:lnTo>
                  <a:lnTo>
                    <a:pt x="44412" y="60033"/>
                  </a:lnTo>
                  <a:lnTo>
                    <a:pt x="44678" y="60007"/>
                  </a:lnTo>
                  <a:lnTo>
                    <a:pt x="45597" y="59915"/>
                  </a:lnTo>
                  <a:lnTo>
                    <a:pt x="45873" y="59887"/>
                  </a:lnTo>
                  <a:lnTo>
                    <a:pt x="46581" y="59956"/>
                  </a:lnTo>
                  <a:lnTo>
                    <a:pt x="47969" y="60090"/>
                  </a:lnTo>
                  <a:lnTo>
                    <a:pt x="49897" y="60539"/>
                  </a:lnTo>
                  <a:lnTo>
                    <a:pt x="50748" y="60482"/>
                  </a:lnTo>
                  <a:lnTo>
                    <a:pt x="51796" y="60174"/>
                  </a:lnTo>
                  <a:lnTo>
                    <a:pt x="52032" y="60064"/>
                  </a:lnTo>
                  <a:lnTo>
                    <a:pt x="54093" y="59106"/>
                  </a:lnTo>
                  <a:lnTo>
                    <a:pt x="55823" y="58045"/>
                  </a:lnTo>
                  <a:lnTo>
                    <a:pt x="56014" y="57952"/>
                  </a:lnTo>
                  <a:lnTo>
                    <a:pt x="56544" y="57691"/>
                  </a:lnTo>
                  <a:lnTo>
                    <a:pt x="56886" y="57534"/>
                  </a:lnTo>
                  <a:lnTo>
                    <a:pt x="57629" y="57387"/>
                  </a:lnTo>
                  <a:lnTo>
                    <a:pt x="58978" y="57629"/>
                  </a:lnTo>
                  <a:lnTo>
                    <a:pt x="61645" y="58107"/>
                  </a:lnTo>
                  <a:lnTo>
                    <a:pt x="62808" y="58452"/>
                  </a:lnTo>
                  <a:lnTo>
                    <a:pt x="64394" y="59073"/>
                  </a:lnTo>
                  <a:lnTo>
                    <a:pt x="65295" y="59248"/>
                  </a:lnTo>
                  <a:lnTo>
                    <a:pt x="66311" y="59247"/>
                  </a:lnTo>
                  <a:lnTo>
                    <a:pt x="67491" y="58279"/>
                  </a:lnTo>
                  <a:lnTo>
                    <a:pt x="67495" y="58106"/>
                  </a:lnTo>
                  <a:lnTo>
                    <a:pt x="67499" y="57955"/>
                  </a:lnTo>
                  <a:lnTo>
                    <a:pt x="67505" y="57694"/>
                  </a:lnTo>
                  <a:lnTo>
                    <a:pt x="67208" y="56483"/>
                  </a:lnTo>
                  <a:lnTo>
                    <a:pt x="66876" y="55652"/>
                  </a:lnTo>
                  <a:lnTo>
                    <a:pt x="65504" y="53486"/>
                  </a:lnTo>
                  <a:lnTo>
                    <a:pt x="65143" y="52385"/>
                  </a:lnTo>
                  <a:lnTo>
                    <a:pt x="65134" y="51534"/>
                  </a:lnTo>
                  <a:lnTo>
                    <a:pt x="65454" y="50839"/>
                  </a:lnTo>
                  <a:lnTo>
                    <a:pt x="65988" y="50141"/>
                  </a:lnTo>
                  <a:lnTo>
                    <a:pt x="66790" y="49454"/>
                  </a:lnTo>
                  <a:lnTo>
                    <a:pt x="68592" y="48266"/>
                  </a:lnTo>
                  <a:lnTo>
                    <a:pt x="69898" y="47025"/>
                  </a:lnTo>
                  <a:lnTo>
                    <a:pt x="70178" y="46664"/>
                  </a:lnTo>
                  <a:lnTo>
                    <a:pt x="70527" y="46054"/>
                  </a:lnTo>
                  <a:lnTo>
                    <a:pt x="70851" y="45213"/>
                  </a:lnTo>
                  <a:lnTo>
                    <a:pt x="71009" y="44265"/>
                  </a:lnTo>
                  <a:lnTo>
                    <a:pt x="70773" y="43143"/>
                  </a:lnTo>
                  <a:lnTo>
                    <a:pt x="70548" y="42898"/>
                  </a:lnTo>
                  <a:lnTo>
                    <a:pt x="69357" y="41990"/>
                  </a:lnTo>
                  <a:lnTo>
                    <a:pt x="68873" y="41660"/>
                  </a:lnTo>
                  <a:lnTo>
                    <a:pt x="67755" y="41203"/>
                  </a:lnTo>
                  <a:lnTo>
                    <a:pt x="67297" y="41038"/>
                  </a:lnTo>
                  <a:lnTo>
                    <a:pt x="66543" y="40988"/>
                  </a:lnTo>
                  <a:lnTo>
                    <a:pt x="65067" y="40697"/>
                  </a:lnTo>
                  <a:lnTo>
                    <a:pt x="61082" y="40616"/>
                  </a:lnTo>
                  <a:lnTo>
                    <a:pt x="60237" y="40392"/>
                  </a:lnTo>
                  <a:lnTo>
                    <a:pt x="59880" y="40104"/>
                  </a:lnTo>
                  <a:lnTo>
                    <a:pt x="59039" y="38784"/>
                  </a:lnTo>
                  <a:lnTo>
                    <a:pt x="58808" y="38071"/>
                  </a:lnTo>
                  <a:lnTo>
                    <a:pt x="58749" y="37630"/>
                  </a:lnTo>
                  <a:lnTo>
                    <a:pt x="58976" y="36890"/>
                  </a:lnTo>
                  <a:lnTo>
                    <a:pt x="59851" y="35496"/>
                  </a:lnTo>
                  <a:lnTo>
                    <a:pt x="60632" y="34575"/>
                  </a:lnTo>
                  <a:lnTo>
                    <a:pt x="61530" y="33694"/>
                  </a:lnTo>
                  <a:lnTo>
                    <a:pt x="64503" y="30749"/>
                  </a:lnTo>
                  <a:lnTo>
                    <a:pt x="64693" y="30421"/>
                  </a:lnTo>
                  <a:lnTo>
                    <a:pt x="64790" y="30254"/>
                  </a:lnTo>
                  <a:lnTo>
                    <a:pt x="64831" y="30104"/>
                  </a:lnTo>
                  <a:lnTo>
                    <a:pt x="65147" y="28965"/>
                  </a:lnTo>
                  <a:lnTo>
                    <a:pt x="65030" y="28014"/>
                  </a:lnTo>
                  <a:lnTo>
                    <a:pt x="64679" y="26991"/>
                  </a:lnTo>
                  <a:lnTo>
                    <a:pt x="64158" y="25854"/>
                  </a:lnTo>
                  <a:lnTo>
                    <a:pt x="63856" y="25402"/>
                  </a:lnTo>
                  <a:lnTo>
                    <a:pt x="62879" y="24353"/>
                  </a:lnTo>
                  <a:lnTo>
                    <a:pt x="62717" y="24041"/>
                  </a:lnTo>
                  <a:lnTo>
                    <a:pt x="62611" y="23835"/>
                  </a:lnTo>
                  <a:lnTo>
                    <a:pt x="62559" y="23668"/>
                  </a:lnTo>
                  <a:lnTo>
                    <a:pt x="62420" y="23342"/>
                  </a:lnTo>
                  <a:lnTo>
                    <a:pt x="61638" y="22110"/>
                  </a:lnTo>
                  <a:lnTo>
                    <a:pt x="60057" y="20001"/>
                  </a:lnTo>
                  <a:lnTo>
                    <a:pt x="59901" y="19806"/>
                  </a:lnTo>
                  <a:lnTo>
                    <a:pt x="58945" y="19004"/>
                  </a:lnTo>
                  <a:lnTo>
                    <a:pt x="58285" y="18450"/>
                  </a:lnTo>
                  <a:lnTo>
                    <a:pt x="57481" y="17345"/>
                  </a:lnTo>
                  <a:lnTo>
                    <a:pt x="56806" y="15922"/>
                  </a:lnTo>
                  <a:lnTo>
                    <a:pt x="56431" y="15460"/>
                  </a:lnTo>
                  <a:lnTo>
                    <a:pt x="56414" y="14639"/>
                  </a:lnTo>
                  <a:lnTo>
                    <a:pt x="56509" y="14464"/>
                  </a:lnTo>
                  <a:lnTo>
                    <a:pt x="56780" y="13968"/>
                  </a:lnTo>
                  <a:lnTo>
                    <a:pt x="56858" y="13824"/>
                  </a:lnTo>
                  <a:lnTo>
                    <a:pt x="57506" y="13188"/>
                  </a:lnTo>
                  <a:lnTo>
                    <a:pt x="61155" y="11275"/>
                  </a:lnTo>
                  <a:lnTo>
                    <a:pt x="62594" y="9628"/>
                  </a:lnTo>
                  <a:lnTo>
                    <a:pt x="63896" y="8485"/>
                  </a:lnTo>
                  <a:lnTo>
                    <a:pt x="64973" y="7407"/>
                  </a:lnTo>
                  <a:lnTo>
                    <a:pt x="65614" y="7041"/>
                  </a:lnTo>
                  <a:lnTo>
                    <a:pt x="66403" y="6828"/>
                  </a:lnTo>
                  <a:lnTo>
                    <a:pt x="67230" y="6663"/>
                  </a:lnTo>
                  <a:lnTo>
                    <a:pt x="67428" y="6564"/>
                  </a:lnTo>
                  <a:lnTo>
                    <a:pt x="67620" y="6232"/>
                  </a:lnTo>
                  <a:lnTo>
                    <a:pt x="69813" y="5614"/>
                  </a:lnTo>
                  <a:lnTo>
                    <a:pt x="70608" y="5231"/>
                  </a:lnTo>
                  <a:lnTo>
                    <a:pt x="71085" y="4781"/>
                  </a:lnTo>
                  <a:lnTo>
                    <a:pt x="73318" y="1447"/>
                  </a:lnTo>
                  <a:lnTo>
                    <a:pt x="74910" y="130"/>
                  </a:lnTo>
                  <a:lnTo>
                    <a:pt x="75389" y="16"/>
                  </a:lnTo>
                  <a:lnTo>
                    <a:pt x="76244" y="0"/>
                  </a:lnTo>
                  <a:lnTo>
                    <a:pt x="77811" y="487"/>
                  </a:lnTo>
                  <a:lnTo>
                    <a:pt x="78575" y="894"/>
                  </a:lnTo>
                  <a:lnTo>
                    <a:pt x="79559" y="1691"/>
                  </a:lnTo>
                  <a:lnTo>
                    <a:pt x="80141" y="240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5" name="pg506">
              <a:extLst>
                <a:ext uri="{FF2B5EF4-FFF2-40B4-BE49-F238E27FC236}">
                  <a16:creationId xmlns:a16="http://schemas.microsoft.com/office/drawing/2014/main" id="{0B6F3D1C-9CC5-6944-804B-458A3FF375B9}"/>
                </a:ext>
              </a:extLst>
            </p:cNvPr>
            <p:cNvSpPr/>
            <p:nvPr/>
          </p:nvSpPr>
          <p:spPr>
            <a:xfrm>
              <a:off x="6151020" y="3184196"/>
              <a:ext cx="139060" cy="132981"/>
            </a:xfrm>
            <a:custGeom>
              <a:avLst/>
              <a:gdLst/>
              <a:ahLst/>
              <a:cxnLst/>
              <a:rect l="0" t="0" r="0" b="0"/>
              <a:pathLst>
                <a:path w="139060" h="132981">
                  <a:moveTo>
                    <a:pt x="133790" y="46060"/>
                  </a:moveTo>
                  <a:lnTo>
                    <a:pt x="134119" y="46481"/>
                  </a:lnTo>
                  <a:lnTo>
                    <a:pt x="134251" y="46730"/>
                  </a:lnTo>
                  <a:lnTo>
                    <a:pt x="134357" y="46931"/>
                  </a:lnTo>
                  <a:lnTo>
                    <a:pt x="134889" y="48266"/>
                  </a:lnTo>
                  <a:lnTo>
                    <a:pt x="135320" y="51913"/>
                  </a:lnTo>
                  <a:lnTo>
                    <a:pt x="135817" y="53656"/>
                  </a:lnTo>
                  <a:lnTo>
                    <a:pt x="136238" y="54453"/>
                  </a:lnTo>
                  <a:lnTo>
                    <a:pt x="135900" y="55124"/>
                  </a:lnTo>
                  <a:lnTo>
                    <a:pt x="135795" y="56010"/>
                  </a:lnTo>
                  <a:lnTo>
                    <a:pt x="135803" y="56384"/>
                  </a:lnTo>
                  <a:lnTo>
                    <a:pt x="136066" y="57784"/>
                  </a:lnTo>
                  <a:lnTo>
                    <a:pt x="135703" y="58788"/>
                  </a:lnTo>
                  <a:lnTo>
                    <a:pt x="135517" y="59111"/>
                  </a:lnTo>
                  <a:lnTo>
                    <a:pt x="135453" y="59567"/>
                  </a:lnTo>
                  <a:lnTo>
                    <a:pt x="135513" y="59832"/>
                  </a:lnTo>
                  <a:lnTo>
                    <a:pt x="136016" y="60812"/>
                  </a:lnTo>
                  <a:lnTo>
                    <a:pt x="136324" y="62053"/>
                  </a:lnTo>
                  <a:lnTo>
                    <a:pt x="136202" y="62580"/>
                  </a:lnTo>
                  <a:lnTo>
                    <a:pt x="135852" y="63313"/>
                  </a:lnTo>
                  <a:lnTo>
                    <a:pt x="135739" y="63719"/>
                  </a:lnTo>
                  <a:lnTo>
                    <a:pt x="135653" y="64851"/>
                  </a:lnTo>
                  <a:lnTo>
                    <a:pt x="135698" y="66992"/>
                  </a:lnTo>
                  <a:lnTo>
                    <a:pt x="135868" y="67296"/>
                  </a:lnTo>
                  <a:lnTo>
                    <a:pt x="136384" y="67490"/>
                  </a:lnTo>
                  <a:lnTo>
                    <a:pt x="136749" y="67717"/>
                  </a:lnTo>
                  <a:lnTo>
                    <a:pt x="136979" y="67988"/>
                  </a:lnTo>
                  <a:lnTo>
                    <a:pt x="137314" y="68725"/>
                  </a:lnTo>
                  <a:lnTo>
                    <a:pt x="138405" y="69667"/>
                  </a:lnTo>
                  <a:lnTo>
                    <a:pt x="138954" y="71208"/>
                  </a:lnTo>
                  <a:lnTo>
                    <a:pt x="139007" y="71453"/>
                  </a:lnTo>
                  <a:lnTo>
                    <a:pt x="139060" y="71699"/>
                  </a:lnTo>
                  <a:lnTo>
                    <a:pt x="139049" y="72053"/>
                  </a:lnTo>
                  <a:lnTo>
                    <a:pt x="138928" y="72317"/>
                  </a:lnTo>
                  <a:lnTo>
                    <a:pt x="138221" y="73378"/>
                  </a:lnTo>
                  <a:lnTo>
                    <a:pt x="137819" y="74194"/>
                  </a:lnTo>
                  <a:lnTo>
                    <a:pt x="137612" y="74782"/>
                  </a:lnTo>
                  <a:lnTo>
                    <a:pt x="137643" y="75002"/>
                  </a:lnTo>
                  <a:lnTo>
                    <a:pt x="138041" y="75612"/>
                  </a:lnTo>
                  <a:lnTo>
                    <a:pt x="138075" y="76718"/>
                  </a:lnTo>
                  <a:lnTo>
                    <a:pt x="138166" y="77235"/>
                  </a:lnTo>
                  <a:lnTo>
                    <a:pt x="138433" y="77924"/>
                  </a:lnTo>
                  <a:lnTo>
                    <a:pt x="138707" y="78378"/>
                  </a:lnTo>
                  <a:lnTo>
                    <a:pt x="138700" y="80143"/>
                  </a:lnTo>
                  <a:lnTo>
                    <a:pt x="138234" y="81617"/>
                  </a:lnTo>
                  <a:lnTo>
                    <a:pt x="137776" y="82628"/>
                  </a:lnTo>
                  <a:lnTo>
                    <a:pt x="137490" y="82989"/>
                  </a:lnTo>
                  <a:lnTo>
                    <a:pt x="137223" y="83112"/>
                  </a:lnTo>
                  <a:lnTo>
                    <a:pt x="136070" y="83139"/>
                  </a:lnTo>
                  <a:lnTo>
                    <a:pt x="134871" y="82838"/>
                  </a:lnTo>
                  <a:lnTo>
                    <a:pt x="134728" y="82838"/>
                  </a:lnTo>
                  <a:lnTo>
                    <a:pt x="134495" y="83054"/>
                  </a:lnTo>
                  <a:lnTo>
                    <a:pt x="133831" y="84662"/>
                  </a:lnTo>
                  <a:lnTo>
                    <a:pt x="133798" y="84912"/>
                  </a:lnTo>
                  <a:lnTo>
                    <a:pt x="133965" y="85674"/>
                  </a:lnTo>
                  <a:lnTo>
                    <a:pt x="134076" y="86177"/>
                  </a:lnTo>
                  <a:lnTo>
                    <a:pt x="134261" y="86684"/>
                  </a:lnTo>
                  <a:lnTo>
                    <a:pt x="134674" y="87093"/>
                  </a:lnTo>
                  <a:lnTo>
                    <a:pt x="135373" y="87450"/>
                  </a:lnTo>
                  <a:lnTo>
                    <a:pt x="135621" y="87703"/>
                  </a:lnTo>
                  <a:lnTo>
                    <a:pt x="135569" y="90191"/>
                  </a:lnTo>
                  <a:lnTo>
                    <a:pt x="135566" y="90368"/>
                  </a:lnTo>
                  <a:lnTo>
                    <a:pt x="135506" y="90983"/>
                  </a:lnTo>
                  <a:lnTo>
                    <a:pt x="135344" y="91380"/>
                  </a:lnTo>
                  <a:lnTo>
                    <a:pt x="134868" y="92543"/>
                  </a:lnTo>
                  <a:lnTo>
                    <a:pt x="134626" y="93234"/>
                  </a:lnTo>
                  <a:lnTo>
                    <a:pt x="134156" y="94573"/>
                  </a:lnTo>
                  <a:lnTo>
                    <a:pt x="133943" y="94140"/>
                  </a:lnTo>
                  <a:lnTo>
                    <a:pt x="134009" y="93902"/>
                  </a:lnTo>
                  <a:lnTo>
                    <a:pt x="133802" y="93254"/>
                  </a:lnTo>
                  <a:lnTo>
                    <a:pt x="133262" y="92663"/>
                  </a:lnTo>
                  <a:lnTo>
                    <a:pt x="132886" y="92410"/>
                  </a:lnTo>
                  <a:lnTo>
                    <a:pt x="131764" y="92007"/>
                  </a:lnTo>
                  <a:lnTo>
                    <a:pt x="130356" y="92118"/>
                  </a:lnTo>
                  <a:lnTo>
                    <a:pt x="130255" y="92338"/>
                  </a:lnTo>
                  <a:lnTo>
                    <a:pt x="129196" y="92070"/>
                  </a:lnTo>
                  <a:lnTo>
                    <a:pt x="128656" y="91295"/>
                  </a:lnTo>
                  <a:lnTo>
                    <a:pt x="128727" y="90662"/>
                  </a:lnTo>
                  <a:lnTo>
                    <a:pt x="128382" y="90111"/>
                  </a:lnTo>
                  <a:lnTo>
                    <a:pt x="128198" y="90014"/>
                  </a:lnTo>
                  <a:lnTo>
                    <a:pt x="127849" y="90178"/>
                  </a:lnTo>
                  <a:lnTo>
                    <a:pt x="127653" y="90182"/>
                  </a:lnTo>
                  <a:lnTo>
                    <a:pt x="127225" y="89832"/>
                  </a:lnTo>
                  <a:lnTo>
                    <a:pt x="127339" y="89055"/>
                  </a:lnTo>
                  <a:lnTo>
                    <a:pt x="127205" y="88858"/>
                  </a:lnTo>
                  <a:lnTo>
                    <a:pt x="126525" y="88613"/>
                  </a:lnTo>
                  <a:lnTo>
                    <a:pt x="125586" y="88139"/>
                  </a:lnTo>
                  <a:lnTo>
                    <a:pt x="125091" y="87638"/>
                  </a:lnTo>
                  <a:lnTo>
                    <a:pt x="124908" y="87553"/>
                  </a:lnTo>
                  <a:lnTo>
                    <a:pt x="124589" y="87551"/>
                  </a:lnTo>
                  <a:lnTo>
                    <a:pt x="124396" y="87632"/>
                  </a:lnTo>
                  <a:lnTo>
                    <a:pt x="123966" y="88005"/>
                  </a:lnTo>
                  <a:lnTo>
                    <a:pt x="123746" y="87920"/>
                  </a:lnTo>
                  <a:lnTo>
                    <a:pt x="123235" y="86944"/>
                  </a:lnTo>
                  <a:lnTo>
                    <a:pt x="123346" y="85935"/>
                  </a:lnTo>
                  <a:lnTo>
                    <a:pt x="123854" y="85150"/>
                  </a:lnTo>
                  <a:lnTo>
                    <a:pt x="124549" y="84891"/>
                  </a:lnTo>
                  <a:lnTo>
                    <a:pt x="124910" y="84629"/>
                  </a:lnTo>
                  <a:lnTo>
                    <a:pt x="124980" y="84288"/>
                  </a:lnTo>
                  <a:lnTo>
                    <a:pt x="124691" y="83630"/>
                  </a:lnTo>
                  <a:lnTo>
                    <a:pt x="124071" y="83015"/>
                  </a:lnTo>
                  <a:lnTo>
                    <a:pt x="123834" y="82919"/>
                  </a:lnTo>
                  <a:lnTo>
                    <a:pt x="123274" y="82907"/>
                  </a:lnTo>
                  <a:lnTo>
                    <a:pt x="123012" y="82578"/>
                  </a:lnTo>
                  <a:lnTo>
                    <a:pt x="123444" y="81873"/>
                  </a:lnTo>
                  <a:lnTo>
                    <a:pt x="123748" y="81668"/>
                  </a:lnTo>
                  <a:lnTo>
                    <a:pt x="123887" y="81408"/>
                  </a:lnTo>
                  <a:lnTo>
                    <a:pt x="122989" y="80663"/>
                  </a:lnTo>
                  <a:lnTo>
                    <a:pt x="122970" y="80805"/>
                  </a:lnTo>
                  <a:lnTo>
                    <a:pt x="122816" y="80797"/>
                  </a:lnTo>
                  <a:lnTo>
                    <a:pt x="122620" y="80477"/>
                  </a:lnTo>
                  <a:lnTo>
                    <a:pt x="121791" y="81900"/>
                  </a:lnTo>
                  <a:lnTo>
                    <a:pt x="121374" y="81926"/>
                  </a:lnTo>
                  <a:lnTo>
                    <a:pt x="121155" y="81718"/>
                  </a:lnTo>
                  <a:lnTo>
                    <a:pt x="119697" y="82444"/>
                  </a:lnTo>
                  <a:lnTo>
                    <a:pt x="119592" y="82661"/>
                  </a:lnTo>
                  <a:lnTo>
                    <a:pt x="119597" y="82985"/>
                  </a:lnTo>
                  <a:lnTo>
                    <a:pt x="119326" y="83473"/>
                  </a:lnTo>
                  <a:lnTo>
                    <a:pt x="118941" y="83647"/>
                  </a:lnTo>
                  <a:lnTo>
                    <a:pt x="118693" y="83448"/>
                  </a:lnTo>
                  <a:lnTo>
                    <a:pt x="117924" y="83620"/>
                  </a:lnTo>
                  <a:lnTo>
                    <a:pt x="117863" y="84050"/>
                  </a:lnTo>
                  <a:lnTo>
                    <a:pt x="117695" y="84437"/>
                  </a:lnTo>
                  <a:lnTo>
                    <a:pt x="117361" y="84546"/>
                  </a:lnTo>
                  <a:lnTo>
                    <a:pt x="116443" y="84483"/>
                  </a:lnTo>
                  <a:lnTo>
                    <a:pt x="116013" y="84405"/>
                  </a:lnTo>
                  <a:lnTo>
                    <a:pt x="115434" y="84472"/>
                  </a:lnTo>
                  <a:lnTo>
                    <a:pt x="114362" y="84878"/>
                  </a:lnTo>
                  <a:lnTo>
                    <a:pt x="113871" y="84822"/>
                  </a:lnTo>
                  <a:lnTo>
                    <a:pt x="113164" y="84495"/>
                  </a:lnTo>
                  <a:lnTo>
                    <a:pt x="112530" y="83891"/>
                  </a:lnTo>
                  <a:lnTo>
                    <a:pt x="112337" y="83859"/>
                  </a:lnTo>
                  <a:lnTo>
                    <a:pt x="112147" y="84121"/>
                  </a:lnTo>
                  <a:lnTo>
                    <a:pt x="111849" y="84325"/>
                  </a:lnTo>
                  <a:lnTo>
                    <a:pt x="111343" y="84091"/>
                  </a:lnTo>
                  <a:lnTo>
                    <a:pt x="111269" y="83885"/>
                  </a:lnTo>
                  <a:lnTo>
                    <a:pt x="111340" y="83689"/>
                  </a:lnTo>
                  <a:lnTo>
                    <a:pt x="111116" y="83277"/>
                  </a:lnTo>
                  <a:lnTo>
                    <a:pt x="110429" y="83268"/>
                  </a:lnTo>
                  <a:lnTo>
                    <a:pt x="110272" y="83395"/>
                  </a:lnTo>
                  <a:lnTo>
                    <a:pt x="110234" y="83976"/>
                  </a:lnTo>
                  <a:lnTo>
                    <a:pt x="109900" y="84739"/>
                  </a:lnTo>
                  <a:lnTo>
                    <a:pt x="110527" y="85905"/>
                  </a:lnTo>
                  <a:lnTo>
                    <a:pt x="111192" y="86642"/>
                  </a:lnTo>
                  <a:lnTo>
                    <a:pt x="111499" y="87137"/>
                  </a:lnTo>
                  <a:lnTo>
                    <a:pt x="110016" y="87825"/>
                  </a:lnTo>
                  <a:lnTo>
                    <a:pt x="109088" y="87848"/>
                  </a:lnTo>
                  <a:lnTo>
                    <a:pt x="107706" y="88484"/>
                  </a:lnTo>
                  <a:lnTo>
                    <a:pt x="107499" y="88782"/>
                  </a:lnTo>
                  <a:lnTo>
                    <a:pt x="107346" y="89392"/>
                  </a:lnTo>
                  <a:lnTo>
                    <a:pt x="106718" y="90406"/>
                  </a:lnTo>
                  <a:lnTo>
                    <a:pt x="105866" y="90986"/>
                  </a:lnTo>
                  <a:lnTo>
                    <a:pt x="105555" y="91485"/>
                  </a:lnTo>
                  <a:lnTo>
                    <a:pt x="104661" y="92058"/>
                  </a:lnTo>
                  <a:lnTo>
                    <a:pt x="104264" y="92200"/>
                  </a:lnTo>
                  <a:lnTo>
                    <a:pt x="104872" y="93030"/>
                  </a:lnTo>
                  <a:lnTo>
                    <a:pt x="104887" y="93782"/>
                  </a:lnTo>
                  <a:lnTo>
                    <a:pt x="105207" y="94448"/>
                  </a:lnTo>
                  <a:lnTo>
                    <a:pt x="105372" y="94463"/>
                  </a:lnTo>
                  <a:lnTo>
                    <a:pt x="106032" y="94262"/>
                  </a:lnTo>
                  <a:lnTo>
                    <a:pt x="106760" y="94619"/>
                  </a:lnTo>
                  <a:lnTo>
                    <a:pt x="107173" y="94310"/>
                  </a:lnTo>
                  <a:lnTo>
                    <a:pt x="107808" y="93409"/>
                  </a:lnTo>
                  <a:lnTo>
                    <a:pt x="109159" y="93000"/>
                  </a:lnTo>
                  <a:lnTo>
                    <a:pt x="111122" y="93067"/>
                  </a:lnTo>
                  <a:lnTo>
                    <a:pt x="112103" y="93017"/>
                  </a:lnTo>
                  <a:lnTo>
                    <a:pt x="112714" y="93529"/>
                  </a:lnTo>
                  <a:lnTo>
                    <a:pt x="112915" y="94343"/>
                  </a:lnTo>
                  <a:lnTo>
                    <a:pt x="113679" y="94326"/>
                  </a:lnTo>
                  <a:lnTo>
                    <a:pt x="114750" y="94046"/>
                  </a:lnTo>
                  <a:lnTo>
                    <a:pt x="115644" y="95165"/>
                  </a:lnTo>
                  <a:lnTo>
                    <a:pt x="115864" y="95590"/>
                  </a:lnTo>
                  <a:lnTo>
                    <a:pt x="115911" y="95823"/>
                  </a:lnTo>
                  <a:lnTo>
                    <a:pt x="115879" y="96405"/>
                  </a:lnTo>
                  <a:lnTo>
                    <a:pt x="113864" y="96628"/>
                  </a:lnTo>
                  <a:lnTo>
                    <a:pt x="113437" y="96206"/>
                  </a:lnTo>
                  <a:lnTo>
                    <a:pt x="113156" y="95815"/>
                  </a:lnTo>
                  <a:lnTo>
                    <a:pt x="112695" y="95513"/>
                  </a:lnTo>
                  <a:lnTo>
                    <a:pt x="111820" y="95866"/>
                  </a:lnTo>
                  <a:lnTo>
                    <a:pt x="111328" y="96346"/>
                  </a:lnTo>
                  <a:lnTo>
                    <a:pt x="111238" y="96532"/>
                  </a:lnTo>
                  <a:lnTo>
                    <a:pt x="111159" y="97065"/>
                  </a:lnTo>
                  <a:lnTo>
                    <a:pt x="110528" y="97429"/>
                  </a:lnTo>
                  <a:lnTo>
                    <a:pt x="109936" y="97589"/>
                  </a:lnTo>
                  <a:lnTo>
                    <a:pt x="109722" y="97787"/>
                  </a:lnTo>
                  <a:lnTo>
                    <a:pt x="109177" y="98695"/>
                  </a:lnTo>
                  <a:lnTo>
                    <a:pt x="108907" y="99465"/>
                  </a:lnTo>
                  <a:lnTo>
                    <a:pt x="109053" y="100400"/>
                  </a:lnTo>
                  <a:lnTo>
                    <a:pt x="108862" y="101174"/>
                  </a:lnTo>
                  <a:lnTo>
                    <a:pt x="108678" y="101546"/>
                  </a:lnTo>
                  <a:lnTo>
                    <a:pt x="108693" y="101930"/>
                  </a:lnTo>
                  <a:lnTo>
                    <a:pt x="109563" y="103809"/>
                  </a:lnTo>
                  <a:lnTo>
                    <a:pt x="110287" y="102853"/>
                  </a:lnTo>
                  <a:lnTo>
                    <a:pt x="110663" y="101803"/>
                  </a:lnTo>
                  <a:lnTo>
                    <a:pt x="110989" y="100590"/>
                  </a:lnTo>
                  <a:lnTo>
                    <a:pt x="111271" y="100288"/>
                  </a:lnTo>
                  <a:lnTo>
                    <a:pt x="113331" y="99898"/>
                  </a:lnTo>
                  <a:lnTo>
                    <a:pt x="114070" y="100275"/>
                  </a:lnTo>
                  <a:lnTo>
                    <a:pt x="114768" y="99836"/>
                  </a:lnTo>
                  <a:lnTo>
                    <a:pt x="115248" y="99207"/>
                  </a:lnTo>
                  <a:lnTo>
                    <a:pt x="115361" y="98701"/>
                  </a:lnTo>
                  <a:lnTo>
                    <a:pt x="115455" y="98559"/>
                  </a:lnTo>
                  <a:lnTo>
                    <a:pt x="115703" y="98239"/>
                  </a:lnTo>
                  <a:lnTo>
                    <a:pt x="116013" y="97992"/>
                  </a:lnTo>
                  <a:lnTo>
                    <a:pt x="116689" y="98076"/>
                  </a:lnTo>
                  <a:lnTo>
                    <a:pt x="117415" y="98808"/>
                  </a:lnTo>
                  <a:lnTo>
                    <a:pt x="117516" y="99266"/>
                  </a:lnTo>
                  <a:lnTo>
                    <a:pt x="117235" y="99624"/>
                  </a:lnTo>
                  <a:lnTo>
                    <a:pt x="116744" y="99628"/>
                  </a:lnTo>
                  <a:lnTo>
                    <a:pt x="116257" y="101169"/>
                  </a:lnTo>
                  <a:lnTo>
                    <a:pt x="116411" y="101467"/>
                  </a:lnTo>
                  <a:lnTo>
                    <a:pt x="116662" y="101616"/>
                  </a:lnTo>
                  <a:lnTo>
                    <a:pt x="116588" y="102063"/>
                  </a:lnTo>
                  <a:lnTo>
                    <a:pt x="116400" y="102431"/>
                  </a:lnTo>
                  <a:lnTo>
                    <a:pt x="115489" y="102791"/>
                  </a:lnTo>
                  <a:lnTo>
                    <a:pt x="114574" y="102936"/>
                  </a:lnTo>
                  <a:lnTo>
                    <a:pt x="114094" y="102906"/>
                  </a:lnTo>
                  <a:lnTo>
                    <a:pt x="113047" y="103114"/>
                  </a:lnTo>
                  <a:lnTo>
                    <a:pt x="112972" y="103650"/>
                  </a:lnTo>
                  <a:lnTo>
                    <a:pt x="113197" y="103896"/>
                  </a:lnTo>
                  <a:lnTo>
                    <a:pt x="113668" y="104017"/>
                  </a:lnTo>
                  <a:lnTo>
                    <a:pt x="113932" y="104886"/>
                  </a:lnTo>
                  <a:lnTo>
                    <a:pt x="114310" y="105483"/>
                  </a:lnTo>
                  <a:lnTo>
                    <a:pt x="114468" y="105858"/>
                  </a:lnTo>
                  <a:lnTo>
                    <a:pt x="114438" y="106249"/>
                  </a:lnTo>
                  <a:lnTo>
                    <a:pt x="114546" y="106699"/>
                  </a:lnTo>
                  <a:lnTo>
                    <a:pt x="114718" y="106897"/>
                  </a:lnTo>
                  <a:lnTo>
                    <a:pt x="115757" y="107512"/>
                  </a:lnTo>
                  <a:lnTo>
                    <a:pt x="116074" y="107508"/>
                  </a:lnTo>
                  <a:lnTo>
                    <a:pt x="116298" y="107356"/>
                  </a:lnTo>
                  <a:lnTo>
                    <a:pt x="116534" y="107359"/>
                  </a:lnTo>
                  <a:lnTo>
                    <a:pt x="117146" y="108293"/>
                  </a:lnTo>
                  <a:lnTo>
                    <a:pt x="116959" y="108621"/>
                  </a:lnTo>
                  <a:lnTo>
                    <a:pt x="116599" y="108293"/>
                  </a:lnTo>
                  <a:lnTo>
                    <a:pt x="116355" y="108241"/>
                  </a:lnTo>
                  <a:lnTo>
                    <a:pt x="116134" y="108346"/>
                  </a:lnTo>
                  <a:lnTo>
                    <a:pt x="115921" y="108662"/>
                  </a:lnTo>
                  <a:lnTo>
                    <a:pt x="115565" y="108866"/>
                  </a:lnTo>
                  <a:lnTo>
                    <a:pt x="115418" y="108874"/>
                  </a:lnTo>
                  <a:lnTo>
                    <a:pt x="114860" y="108646"/>
                  </a:lnTo>
                  <a:lnTo>
                    <a:pt x="113821" y="108743"/>
                  </a:lnTo>
                  <a:lnTo>
                    <a:pt x="112401" y="108530"/>
                  </a:lnTo>
                  <a:lnTo>
                    <a:pt x="111433" y="108626"/>
                  </a:lnTo>
                  <a:lnTo>
                    <a:pt x="110754" y="108954"/>
                  </a:lnTo>
                  <a:lnTo>
                    <a:pt x="110664" y="109121"/>
                  </a:lnTo>
                  <a:lnTo>
                    <a:pt x="110668" y="109270"/>
                  </a:lnTo>
                  <a:lnTo>
                    <a:pt x="111639" y="109903"/>
                  </a:lnTo>
                  <a:lnTo>
                    <a:pt x="112306" y="110212"/>
                  </a:lnTo>
                  <a:lnTo>
                    <a:pt x="112737" y="110559"/>
                  </a:lnTo>
                  <a:lnTo>
                    <a:pt x="113434" y="111382"/>
                  </a:lnTo>
                  <a:lnTo>
                    <a:pt x="113698" y="111429"/>
                  </a:lnTo>
                  <a:lnTo>
                    <a:pt x="113561" y="112007"/>
                  </a:lnTo>
                  <a:lnTo>
                    <a:pt x="112808" y="112502"/>
                  </a:lnTo>
                  <a:lnTo>
                    <a:pt x="112875" y="113321"/>
                  </a:lnTo>
                  <a:lnTo>
                    <a:pt x="112811" y="113474"/>
                  </a:lnTo>
                  <a:lnTo>
                    <a:pt x="112343" y="113779"/>
                  </a:lnTo>
                  <a:lnTo>
                    <a:pt x="112136" y="113857"/>
                  </a:lnTo>
                  <a:lnTo>
                    <a:pt x="111986" y="114043"/>
                  </a:lnTo>
                  <a:lnTo>
                    <a:pt x="112147" y="114277"/>
                  </a:lnTo>
                  <a:lnTo>
                    <a:pt x="112299" y="114345"/>
                  </a:lnTo>
                  <a:lnTo>
                    <a:pt x="112743" y="113809"/>
                  </a:lnTo>
                  <a:lnTo>
                    <a:pt x="113125" y="113494"/>
                  </a:lnTo>
                  <a:lnTo>
                    <a:pt x="113654" y="113772"/>
                  </a:lnTo>
                  <a:lnTo>
                    <a:pt x="114249" y="113951"/>
                  </a:lnTo>
                  <a:lnTo>
                    <a:pt x="115295" y="113814"/>
                  </a:lnTo>
                  <a:lnTo>
                    <a:pt x="115187" y="114398"/>
                  </a:lnTo>
                  <a:lnTo>
                    <a:pt x="114920" y="115220"/>
                  </a:lnTo>
                  <a:lnTo>
                    <a:pt x="114496" y="116069"/>
                  </a:lnTo>
                  <a:lnTo>
                    <a:pt x="113911" y="116482"/>
                  </a:lnTo>
                  <a:lnTo>
                    <a:pt x="113672" y="116839"/>
                  </a:lnTo>
                  <a:lnTo>
                    <a:pt x="113769" y="117293"/>
                  </a:lnTo>
                  <a:lnTo>
                    <a:pt x="114038" y="117870"/>
                  </a:lnTo>
                  <a:lnTo>
                    <a:pt x="113851" y="118358"/>
                  </a:lnTo>
                  <a:lnTo>
                    <a:pt x="113401" y="118916"/>
                  </a:lnTo>
                  <a:lnTo>
                    <a:pt x="113341" y="119207"/>
                  </a:lnTo>
                  <a:lnTo>
                    <a:pt x="113685" y="119568"/>
                  </a:lnTo>
                  <a:lnTo>
                    <a:pt x="114468" y="120160"/>
                  </a:lnTo>
                  <a:lnTo>
                    <a:pt x="114869" y="120361"/>
                  </a:lnTo>
                  <a:lnTo>
                    <a:pt x="115430" y="120440"/>
                  </a:lnTo>
                  <a:lnTo>
                    <a:pt x="115961" y="120742"/>
                  </a:lnTo>
                  <a:lnTo>
                    <a:pt x="115913" y="120928"/>
                  </a:lnTo>
                  <a:lnTo>
                    <a:pt x="115778" y="121114"/>
                  </a:lnTo>
                  <a:lnTo>
                    <a:pt x="115332" y="121382"/>
                  </a:lnTo>
                  <a:lnTo>
                    <a:pt x="114871" y="122144"/>
                  </a:lnTo>
                  <a:lnTo>
                    <a:pt x="114690" y="123125"/>
                  </a:lnTo>
                  <a:lnTo>
                    <a:pt x="114731" y="123599"/>
                  </a:lnTo>
                  <a:lnTo>
                    <a:pt x="113982" y="124108"/>
                  </a:lnTo>
                  <a:lnTo>
                    <a:pt x="113334" y="124149"/>
                  </a:lnTo>
                  <a:lnTo>
                    <a:pt x="113177" y="125095"/>
                  </a:lnTo>
                  <a:lnTo>
                    <a:pt x="112847" y="125493"/>
                  </a:lnTo>
                  <a:lnTo>
                    <a:pt x="112140" y="125779"/>
                  </a:lnTo>
                  <a:lnTo>
                    <a:pt x="111731" y="125355"/>
                  </a:lnTo>
                  <a:lnTo>
                    <a:pt x="111335" y="125485"/>
                  </a:lnTo>
                  <a:lnTo>
                    <a:pt x="110697" y="125894"/>
                  </a:lnTo>
                  <a:lnTo>
                    <a:pt x="110616" y="126040"/>
                  </a:lnTo>
                  <a:lnTo>
                    <a:pt x="110571" y="126449"/>
                  </a:lnTo>
                  <a:lnTo>
                    <a:pt x="110657" y="127771"/>
                  </a:lnTo>
                  <a:lnTo>
                    <a:pt x="111173" y="129352"/>
                  </a:lnTo>
                  <a:lnTo>
                    <a:pt x="111561" y="129895"/>
                  </a:lnTo>
                  <a:lnTo>
                    <a:pt x="112246" y="132387"/>
                  </a:lnTo>
                  <a:lnTo>
                    <a:pt x="112311" y="132981"/>
                  </a:lnTo>
                  <a:lnTo>
                    <a:pt x="105416" y="128296"/>
                  </a:lnTo>
                  <a:lnTo>
                    <a:pt x="105108" y="128201"/>
                  </a:lnTo>
                  <a:lnTo>
                    <a:pt x="102579" y="127489"/>
                  </a:lnTo>
                  <a:lnTo>
                    <a:pt x="99828" y="126711"/>
                  </a:lnTo>
                  <a:lnTo>
                    <a:pt x="96314" y="125233"/>
                  </a:lnTo>
                  <a:lnTo>
                    <a:pt x="94017" y="124266"/>
                  </a:lnTo>
                  <a:lnTo>
                    <a:pt x="92490" y="123638"/>
                  </a:lnTo>
                  <a:lnTo>
                    <a:pt x="91363" y="123283"/>
                  </a:lnTo>
                  <a:lnTo>
                    <a:pt x="90351" y="122989"/>
                  </a:lnTo>
                  <a:lnTo>
                    <a:pt x="89748" y="123078"/>
                  </a:lnTo>
                  <a:lnTo>
                    <a:pt x="89620" y="123656"/>
                  </a:lnTo>
                  <a:lnTo>
                    <a:pt x="88924" y="123715"/>
                  </a:lnTo>
                  <a:lnTo>
                    <a:pt x="88066" y="124047"/>
                  </a:lnTo>
                  <a:lnTo>
                    <a:pt x="87409" y="124554"/>
                  </a:lnTo>
                  <a:lnTo>
                    <a:pt x="87479" y="124861"/>
                  </a:lnTo>
                  <a:lnTo>
                    <a:pt x="87441" y="125077"/>
                  </a:lnTo>
                  <a:lnTo>
                    <a:pt x="87048" y="125535"/>
                  </a:lnTo>
                  <a:lnTo>
                    <a:pt x="86637" y="125587"/>
                  </a:lnTo>
                  <a:lnTo>
                    <a:pt x="86477" y="127208"/>
                  </a:lnTo>
                  <a:lnTo>
                    <a:pt x="86018" y="127994"/>
                  </a:lnTo>
                  <a:lnTo>
                    <a:pt x="85085" y="128502"/>
                  </a:lnTo>
                  <a:lnTo>
                    <a:pt x="85049" y="128928"/>
                  </a:lnTo>
                  <a:lnTo>
                    <a:pt x="84648" y="129333"/>
                  </a:lnTo>
                  <a:lnTo>
                    <a:pt x="84489" y="129334"/>
                  </a:lnTo>
                  <a:lnTo>
                    <a:pt x="82467" y="128250"/>
                  </a:lnTo>
                  <a:lnTo>
                    <a:pt x="82221" y="127956"/>
                  </a:lnTo>
                  <a:lnTo>
                    <a:pt x="82328" y="127679"/>
                  </a:lnTo>
                  <a:lnTo>
                    <a:pt x="82100" y="127399"/>
                  </a:lnTo>
                  <a:lnTo>
                    <a:pt x="81581" y="127032"/>
                  </a:lnTo>
                  <a:lnTo>
                    <a:pt x="81341" y="126319"/>
                  </a:lnTo>
                  <a:lnTo>
                    <a:pt x="80772" y="126008"/>
                  </a:lnTo>
                  <a:lnTo>
                    <a:pt x="80788" y="125477"/>
                  </a:lnTo>
                  <a:lnTo>
                    <a:pt x="80764" y="125205"/>
                  </a:lnTo>
                  <a:lnTo>
                    <a:pt x="80772" y="125028"/>
                  </a:lnTo>
                  <a:lnTo>
                    <a:pt x="80497" y="125037"/>
                  </a:lnTo>
                  <a:lnTo>
                    <a:pt x="80358" y="124516"/>
                  </a:lnTo>
                  <a:lnTo>
                    <a:pt x="80381" y="124232"/>
                  </a:lnTo>
                  <a:lnTo>
                    <a:pt x="80822" y="123780"/>
                  </a:lnTo>
                  <a:lnTo>
                    <a:pt x="81124" y="123187"/>
                  </a:lnTo>
                  <a:lnTo>
                    <a:pt x="80703" y="122919"/>
                  </a:lnTo>
                  <a:lnTo>
                    <a:pt x="80491" y="122481"/>
                  </a:lnTo>
                  <a:lnTo>
                    <a:pt x="80799" y="122148"/>
                  </a:lnTo>
                  <a:lnTo>
                    <a:pt x="80755" y="121913"/>
                  </a:lnTo>
                  <a:lnTo>
                    <a:pt x="80474" y="121905"/>
                  </a:lnTo>
                  <a:lnTo>
                    <a:pt x="80423" y="121769"/>
                  </a:lnTo>
                  <a:lnTo>
                    <a:pt x="80477" y="121508"/>
                  </a:lnTo>
                  <a:lnTo>
                    <a:pt x="80023" y="121462"/>
                  </a:lnTo>
                  <a:lnTo>
                    <a:pt x="79845" y="121515"/>
                  </a:lnTo>
                  <a:lnTo>
                    <a:pt x="78997" y="122394"/>
                  </a:lnTo>
                  <a:lnTo>
                    <a:pt x="78862" y="122702"/>
                  </a:lnTo>
                  <a:lnTo>
                    <a:pt x="78889" y="122922"/>
                  </a:lnTo>
                  <a:lnTo>
                    <a:pt x="78586" y="123114"/>
                  </a:lnTo>
                  <a:lnTo>
                    <a:pt x="77370" y="123617"/>
                  </a:lnTo>
                  <a:lnTo>
                    <a:pt x="76469" y="123337"/>
                  </a:lnTo>
                  <a:lnTo>
                    <a:pt x="76229" y="123178"/>
                  </a:lnTo>
                  <a:lnTo>
                    <a:pt x="76329" y="122628"/>
                  </a:lnTo>
                  <a:lnTo>
                    <a:pt x="75982" y="122060"/>
                  </a:lnTo>
                  <a:lnTo>
                    <a:pt x="75767" y="122071"/>
                  </a:lnTo>
                  <a:lnTo>
                    <a:pt x="75200" y="121785"/>
                  </a:lnTo>
                  <a:lnTo>
                    <a:pt x="74579" y="122285"/>
                  </a:lnTo>
                  <a:lnTo>
                    <a:pt x="74358" y="122772"/>
                  </a:lnTo>
                  <a:lnTo>
                    <a:pt x="74108" y="122814"/>
                  </a:lnTo>
                  <a:lnTo>
                    <a:pt x="74052" y="122619"/>
                  </a:lnTo>
                  <a:lnTo>
                    <a:pt x="73904" y="122605"/>
                  </a:lnTo>
                  <a:lnTo>
                    <a:pt x="73342" y="121945"/>
                  </a:lnTo>
                  <a:lnTo>
                    <a:pt x="72331" y="121778"/>
                  </a:lnTo>
                  <a:lnTo>
                    <a:pt x="71587" y="121768"/>
                  </a:lnTo>
                  <a:lnTo>
                    <a:pt x="71120" y="121473"/>
                  </a:lnTo>
                  <a:lnTo>
                    <a:pt x="70388" y="121690"/>
                  </a:lnTo>
                  <a:lnTo>
                    <a:pt x="70049" y="122086"/>
                  </a:lnTo>
                  <a:lnTo>
                    <a:pt x="69597" y="122279"/>
                  </a:lnTo>
                  <a:lnTo>
                    <a:pt x="69258" y="122272"/>
                  </a:lnTo>
                  <a:lnTo>
                    <a:pt x="68968" y="122121"/>
                  </a:lnTo>
                  <a:lnTo>
                    <a:pt x="68812" y="122199"/>
                  </a:lnTo>
                  <a:lnTo>
                    <a:pt x="68758" y="122358"/>
                  </a:lnTo>
                  <a:lnTo>
                    <a:pt x="67787" y="122680"/>
                  </a:lnTo>
                  <a:lnTo>
                    <a:pt x="67573" y="122339"/>
                  </a:lnTo>
                  <a:lnTo>
                    <a:pt x="66372" y="122286"/>
                  </a:lnTo>
                  <a:lnTo>
                    <a:pt x="66074" y="122338"/>
                  </a:lnTo>
                  <a:lnTo>
                    <a:pt x="65918" y="122427"/>
                  </a:lnTo>
                  <a:lnTo>
                    <a:pt x="65484" y="123050"/>
                  </a:lnTo>
                  <a:lnTo>
                    <a:pt x="65264" y="123512"/>
                  </a:lnTo>
                  <a:lnTo>
                    <a:pt x="64891" y="123627"/>
                  </a:lnTo>
                  <a:lnTo>
                    <a:pt x="64833" y="123407"/>
                  </a:lnTo>
                  <a:lnTo>
                    <a:pt x="64581" y="123006"/>
                  </a:lnTo>
                  <a:lnTo>
                    <a:pt x="63971" y="122207"/>
                  </a:lnTo>
                  <a:lnTo>
                    <a:pt x="64012" y="121464"/>
                  </a:lnTo>
                  <a:lnTo>
                    <a:pt x="63847" y="121326"/>
                  </a:lnTo>
                  <a:lnTo>
                    <a:pt x="63458" y="121316"/>
                  </a:lnTo>
                  <a:lnTo>
                    <a:pt x="63033" y="121747"/>
                  </a:lnTo>
                  <a:lnTo>
                    <a:pt x="62010" y="121143"/>
                  </a:lnTo>
                  <a:lnTo>
                    <a:pt x="61349" y="120640"/>
                  </a:lnTo>
                  <a:lnTo>
                    <a:pt x="61162" y="120407"/>
                  </a:lnTo>
                  <a:lnTo>
                    <a:pt x="60841" y="120705"/>
                  </a:lnTo>
                  <a:lnTo>
                    <a:pt x="60764" y="120995"/>
                  </a:lnTo>
                  <a:lnTo>
                    <a:pt x="58797" y="121203"/>
                  </a:lnTo>
                  <a:lnTo>
                    <a:pt x="58337" y="121125"/>
                  </a:lnTo>
                  <a:lnTo>
                    <a:pt x="57367" y="120800"/>
                  </a:lnTo>
                  <a:lnTo>
                    <a:pt x="57198" y="120636"/>
                  </a:lnTo>
                  <a:lnTo>
                    <a:pt x="56461" y="119464"/>
                  </a:lnTo>
                  <a:lnTo>
                    <a:pt x="56044" y="118618"/>
                  </a:lnTo>
                  <a:lnTo>
                    <a:pt x="56358" y="117907"/>
                  </a:lnTo>
                  <a:lnTo>
                    <a:pt x="56313" y="117546"/>
                  </a:lnTo>
                  <a:lnTo>
                    <a:pt x="57096" y="116071"/>
                  </a:lnTo>
                  <a:lnTo>
                    <a:pt x="57916" y="115733"/>
                  </a:lnTo>
                  <a:lnTo>
                    <a:pt x="58605" y="115591"/>
                  </a:lnTo>
                  <a:lnTo>
                    <a:pt x="60001" y="113436"/>
                  </a:lnTo>
                  <a:lnTo>
                    <a:pt x="59861" y="113313"/>
                  </a:lnTo>
                  <a:lnTo>
                    <a:pt x="59362" y="113205"/>
                  </a:lnTo>
                  <a:lnTo>
                    <a:pt x="58054" y="113213"/>
                  </a:lnTo>
                  <a:lnTo>
                    <a:pt x="56698" y="113340"/>
                  </a:lnTo>
                  <a:lnTo>
                    <a:pt x="55888" y="113158"/>
                  </a:lnTo>
                  <a:lnTo>
                    <a:pt x="55206" y="112841"/>
                  </a:lnTo>
                  <a:lnTo>
                    <a:pt x="54356" y="113054"/>
                  </a:lnTo>
                  <a:lnTo>
                    <a:pt x="53959" y="112976"/>
                  </a:lnTo>
                  <a:lnTo>
                    <a:pt x="53617" y="112332"/>
                  </a:lnTo>
                  <a:lnTo>
                    <a:pt x="53306" y="112563"/>
                  </a:lnTo>
                  <a:lnTo>
                    <a:pt x="52839" y="113799"/>
                  </a:lnTo>
                  <a:lnTo>
                    <a:pt x="52877" y="114354"/>
                  </a:lnTo>
                  <a:lnTo>
                    <a:pt x="52305" y="114781"/>
                  </a:lnTo>
                  <a:lnTo>
                    <a:pt x="51748" y="114915"/>
                  </a:lnTo>
                  <a:lnTo>
                    <a:pt x="51234" y="114888"/>
                  </a:lnTo>
                  <a:lnTo>
                    <a:pt x="50405" y="114201"/>
                  </a:lnTo>
                  <a:lnTo>
                    <a:pt x="49835" y="114022"/>
                  </a:lnTo>
                  <a:lnTo>
                    <a:pt x="49247" y="113534"/>
                  </a:lnTo>
                  <a:lnTo>
                    <a:pt x="48917" y="113441"/>
                  </a:lnTo>
                  <a:lnTo>
                    <a:pt x="48944" y="112752"/>
                  </a:lnTo>
                  <a:lnTo>
                    <a:pt x="49379" y="112689"/>
                  </a:lnTo>
                  <a:lnTo>
                    <a:pt x="50582" y="111987"/>
                  </a:lnTo>
                  <a:lnTo>
                    <a:pt x="51656" y="110964"/>
                  </a:lnTo>
                  <a:lnTo>
                    <a:pt x="51803" y="110949"/>
                  </a:lnTo>
                  <a:lnTo>
                    <a:pt x="52234" y="111123"/>
                  </a:lnTo>
                  <a:lnTo>
                    <a:pt x="52979" y="110885"/>
                  </a:lnTo>
                  <a:lnTo>
                    <a:pt x="53759" y="110036"/>
                  </a:lnTo>
                  <a:lnTo>
                    <a:pt x="54302" y="109150"/>
                  </a:lnTo>
                  <a:lnTo>
                    <a:pt x="55643" y="108743"/>
                  </a:lnTo>
                  <a:lnTo>
                    <a:pt x="55531" y="108520"/>
                  </a:lnTo>
                  <a:lnTo>
                    <a:pt x="55463" y="108170"/>
                  </a:lnTo>
                  <a:lnTo>
                    <a:pt x="55459" y="106384"/>
                  </a:lnTo>
                  <a:lnTo>
                    <a:pt x="55331" y="106227"/>
                  </a:lnTo>
                  <a:lnTo>
                    <a:pt x="54690" y="105882"/>
                  </a:lnTo>
                  <a:lnTo>
                    <a:pt x="54334" y="105811"/>
                  </a:lnTo>
                  <a:lnTo>
                    <a:pt x="53996" y="105361"/>
                  </a:lnTo>
                  <a:lnTo>
                    <a:pt x="54036" y="104978"/>
                  </a:lnTo>
                  <a:lnTo>
                    <a:pt x="54280" y="104408"/>
                  </a:lnTo>
                  <a:lnTo>
                    <a:pt x="54487" y="104162"/>
                  </a:lnTo>
                  <a:lnTo>
                    <a:pt x="55836" y="103719"/>
                  </a:lnTo>
                  <a:lnTo>
                    <a:pt x="56331" y="103711"/>
                  </a:lnTo>
                  <a:lnTo>
                    <a:pt x="56601" y="103514"/>
                  </a:lnTo>
                  <a:lnTo>
                    <a:pt x="57011" y="102584"/>
                  </a:lnTo>
                  <a:lnTo>
                    <a:pt x="56962" y="102379"/>
                  </a:lnTo>
                  <a:lnTo>
                    <a:pt x="57059" y="102141"/>
                  </a:lnTo>
                  <a:lnTo>
                    <a:pt x="57592" y="101542"/>
                  </a:lnTo>
                  <a:lnTo>
                    <a:pt x="57888" y="101344"/>
                  </a:lnTo>
                  <a:lnTo>
                    <a:pt x="58327" y="101348"/>
                  </a:lnTo>
                  <a:lnTo>
                    <a:pt x="59148" y="102119"/>
                  </a:lnTo>
                  <a:lnTo>
                    <a:pt x="59967" y="102399"/>
                  </a:lnTo>
                  <a:lnTo>
                    <a:pt x="59530" y="100990"/>
                  </a:lnTo>
                  <a:lnTo>
                    <a:pt x="59313" y="100594"/>
                  </a:lnTo>
                  <a:lnTo>
                    <a:pt x="59280" y="100101"/>
                  </a:lnTo>
                  <a:lnTo>
                    <a:pt x="59463" y="99461"/>
                  </a:lnTo>
                  <a:lnTo>
                    <a:pt x="59981" y="98854"/>
                  </a:lnTo>
                  <a:lnTo>
                    <a:pt x="60480" y="98530"/>
                  </a:lnTo>
                  <a:lnTo>
                    <a:pt x="61201" y="97656"/>
                  </a:lnTo>
                  <a:lnTo>
                    <a:pt x="61467" y="97559"/>
                  </a:lnTo>
                  <a:lnTo>
                    <a:pt x="62247" y="97585"/>
                  </a:lnTo>
                  <a:lnTo>
                    <a:pt x="62622" y="97733"/>
                  </a:lnTo>
                  <a:lnTo>
                    <a:pt x="62544" y="97277"/>
                  </a:lnTo>
                  <a:lnTo>
                    <a:pt x="61445" y="96454"/>
                  </a:lnTo>
                  <a:lnTo>
                    <a:pt x="59782" y="96521"/>
                  </a:lnTo>
                  <a:lnTo>
                    <a:pt x="58889" y="95918"/>
                  </a:lnTo>
                  <a:lnTo>
                    <a:pt x="57865" y="95657"/>
                  </a:lnTo>
                  <a:lnTo>
                    <a:pt x="57752" y="95296"/>
                  </a:lnTo>
                  <a:lnTo>
                    <a:pt x="57058" y="94727"/>
                  </a:lnTo>
                  <a:lnTo>
                    <a:pt x="56187" y="94415"/>
                  </a:lnTo>
                  <a:lnTo>
                    <a:pt x="55635" y="94273"/>
                  </a:lnTo>
                  <a:lnTo>
                    <a:pt x="55309" y="94374"/>
                  </a:lnTo>
                  <a:lnTo>
                    <a:pt x="55219" y="94567"/>
                  </a:lnTo>
                  <a:lnTo>
                    <a:pt x="54232" y="94735"/>
                  </a:lnTo>
                  <a:lnTo>
                    <a:pt x="53871" y="94483"/>
                  </a:lnTo>
                  <a:lnTo>
                    <a:pt x="53481" y="94349"/>
                  </a:lnTo>
                  <a:lnTo>
                    <a:pt x="52828" y="94204"/>
                  </a:lnTo>
                  <a:lnTo>
                    <a:pt x="52299" y="94290"/>
                  </a:lnTo>
                  <a:lnTo>
                    <a:pt x="51473" y="93780"/>
                  </a:lnTo>
                  <a:lnTo>
                    <a:pt x="50308" y="93258"/>
                  </a:lnTo>
                  <a:lnTo>
                    <a:pt x="49413" y="92486"/>
                  </a:lnTo>
                  <a:lnTo>
                    <a:pt x="49986" y="92154"/>
                  </a:lnTo>
                  <a:lnTo>
                    <a:pt x="50487" y="92258"/>
                  </a:lnTo>
                  <a:lnTo>
                    <a:pt x="50637" y="92368"/>
                  </a:lnTo>
                  <a:lnTo>
                    <a:pt x="50769" y="92643"/>
                  </a:lnTo>
                  <a:lnTo>
                    <a:pt x="50961" y="92786"/>
                  </a:lnTo>
                  <a:lnTo>
                    <a:pt x="51631" y="92919"/>
                  </a:lnTo>
                  <a:lnTo>
                    <a:pt x="52004" y="92613"/>
                  </a:lnTo>
                  <a:lnTo>
                    <a:pt x="51875" y="92513"/>
                  </a:lnTo>
                  <a:lnTo>
                    <a:pt x="52013" y="91766"/>
                  </a:lnTo>
                  <a:lnTo>
                    <a:pt x="51779" y="91891"/>
                  </a:lnTo>
                  <a:lnTo>
                    <a:pt x="51360" y="91675"/>
                  </a:lnTo>
                  <a:lnTo>
                    <a:pt x="50482" y="91628"/>
                  </a:lnTo>
                  <a:lnTo>
                    <a:pt x="49900" y="92006"/>
                  </a:lnTo>
                  <a:lnTo>
                    <a:pt x="49623" y="92054"/>
                  </a:lnTo>
                  <a:lnTo>
                    <a:pt x="49113" y="91906"/>
                  </a:lnTo>
                  <a:lnTo>
                    <a:pt x="48256" y="91045"/>
                  </a:lnTo>
                  <a:lnTo>
                    <a:pt x="48293" y="90823"/>
                  </a:lnTo>
                  <a:lnTo>
                    <a:pt x="48175" y="90221"/>
                  </a:lnTo>
                  <a:lnTo>
                    <a:pt x="47873" y="89856"/>
                  </a:lnTo>
                  <a:lnTo>
                    <a:pt x="47520" y="90060"/>
                  </a:lnTo>
                  <a:lnTo>
                    <a:pt x="47375" y="90030"/>
                  </a:lnTo>
                  <a:lnTo>
                    <a:pt x="46984" y="89853"/>
                  </a:lnTo>
                  <a:lnTo>
                    <a:pt x="46538" y="89530"/>
                  </a:lnTo>
                  <a:lnTo>
                    <a:pt x="46669" y="89116"/>
                  </a:lnTo>
                  <a:lnTo>
                    <a:pt x="46679" y="88379"/>
                  </a:lnTo>
                  <a:lnTo>
                    <a:pt x="46344" y="87997"/>
                  </a:lnTo>
                  <a:lnTo>
                    <a:pt x="46017" y="88218"/>
                  </a:lnTo>
                  <a:lnTo>
                    <a:pt x="45754" y="88803"/>
                  </a:lnTo>
                  <a:lnTo>
                    <a:pt x="44855" y="89044"/>
                  </a:lnTo>
                  <a:lnTo>
                    <a:pt x="44636" y="88942"/>
                  </a:lnTo>
                  <a:lnTo>
                    <a:pt x="44718" y="88432"/>
                  </a:lnTo>
                  <a:lnTo>
                    <a:pt x="44958" y="88351"/>
                  </a:lnTo>
                  <a:lnTo>
                    <a:pt x="45109" y="87965"/>
                  </a:lnTo>
                  <a:lnTo>
                    <a:pt x="45129" y="87577"/>
                  </a:lnTo>
                  <a:lnTo>
                    <a:pt x="44930" y="87267"/>
                  </a:lnTo>
                  <a:lnTo>
                    <a:pt x="44242" y="86682"/>
                  </a:lnTo>
                  <a:lnTo>
                    <a:pt x="43888" y="86378"/>
                  </a:lnTo>
                  <a:lnTo>
                    <a:pt x="43727" y="85531"/>
                  </a:lnTo>
                  <a:lnTo>
                    <a:pt x="43149" y="83413"/>
                  </a:lnTo>
                  <a:lnTo>
                    <a:pt x="43658" y="82992"/>
                  </a:lnTo>
                  <a:lnTo>
                    <a:pt x="43774" y="82024"/>
                  </a:lnTo>
                  <a:lnTo>
                    <a:pt x="43566" y="81805"/>
                  </a:lnTo>
                  <a:lnTo>
                    <a:pt x="43236" y="81986"/>
                  </a:lnTo>
                  <a:lnTo>
                    <a:pt x="43076" y="81771"/>
                  </a:lnTo>
                  <a:lnTo>
                    <a:pt x="43767" y="81097"/>
                  </a:lnTo>
                  <a:lnTo>
                    <a:pt x="43887" y="80580"/>
                  </a:lnTo>
                  <a:lnTo>
                    <a:pt x="43121" y="80081"/>
                  </a:lnTo>
                  <a:lnTo>
                    <a:pt x="42937" y="79292"/>
                  </a:lnTo>
                  <a:lnTo>
                    <a:pt x="42955" y="78957"/>
                  </a:lnTo>
                  <a:lnTo>
                    <a:pt x="42798" y="78671"/>
                  </a:lnTo>
                  <a:lnTo>
                    <a:pt x="42066" y="78766"/>
                  </a:lnTo>
                  <a:lnTo>
                    <a:pt x="41826" y="78298"/>
                  </a:lnTo>
                  <a:lnTo>
                    <a:pt x="41382" y="77871"/>
                  </a:lnTo>
                  <a:lnTo>
                    <a:pt x="41161" y="77803"/>
                  </a:lnTo>
                  <a:lnTo>
                    <a:pt x="40670" y="77170"/>
                  </a:lnTo>
                  <a:lnTo>
                    <a:pt x="40271" y="76436"/>
                  </a:lnTo>
                  <a:lnTo>
                    <a:pt x="40878" y="76138"/>
                  </a:lnTo>
                  <a:lnTo>
                    <a:pt x="41145" y="76189"/>
                  </a:lnTo>
                  <a:lnTo>
                    <a:pt x="41394" y="75780"/>
                  </a:lnTo>
                  <a:lnTo>
                    <a:pt x="40574" y="74860"/>
                  </a:lnTo>
                  <a:lnTo>
                    <a:pt x="40574" y="73991"/>
                  </a:lnTo>
                  <a:lnTo>
                    <a:pt x="40703" y="73755"/>
                  </a:lnTo>
                  <a:lnTo>
                    <a:pt x="39850" y="72225"/>
                  </a:lnTo>
                  <a:lnTo>
                    <a:pt x="39452" y="71923"/>
                  </a:lnTo>
                  <a:lnTo>
                    <a:pt x="39437" y="71093"/>
                  </a:lnTo>
                  <a:lnTo>
                    <a:pt x="38487" y="70805"/>
                  </a:lnTo>
                  <a:lnTo>
                    <a:pt x="37529" y="70737"/>
                  </a:lnTo>
                  <a:lnTo>
                    <a:pt x="37163" y="70418"/>
                  </a:lnTo>
                  <a:lnTo>
                    <a:pt x="36677" y="69259"/>
                  </a:lnTo>
                  <a:lnTo>
                    <a:pt x="36498" y="68038"/>
                  </a:lnTo>
                  <a:lnTo>
                    <a:pt x="36547" y="67253"/>
                  </a:lnTo>
                  <a:lnTo>
                    <a:pt x="35851" y="66423"/>
                  </a:lnTo>
                  <a:lnTo>
                    <a:pt x="35415" y="66306"/>
                  </a:lnTo>
                  <a:lnTo>
                    <a:pt x="35088" y="65880"/>
                  </a:lnTo>
                  <a:lnTo>
                    <a:pt x="34556" y="64788"/>
                  </a:lnTo>
                  <a:lnTo>
                    <a:pt x="34674" y="64136"/>
                  </a:lnTo>
                  <a:lnTo>
                    <a:pt x="33873" y="63826"/>
                  </a:lnTo>
                  <a:lnTo>
                    <a:pt x="33258" y="63247"/>
                  </a:lnTo>
                  <a:lnTo>
                    <a:pt x="32754" y="62919"/>
                  </a:lnTo>
                  <a:lnTo>
                    <a:pt x="32505" y="62424"/>
                  </a:lnTo>
                  <a:lnTo>
                    <a:pt x="32285" y="62193"/>
                  </a:lnTo>
                  <a:lnTo>
                    <a:pt x="31805" y="62054"/>
                  </a:lnTo>
                  <a:lnTo>
                    <a:pt x="31697" y="61318"/>
                  </a:lnTo>
                  <a:lnTo>
                    <a:pt x="31814" y="60383"/>
                  </a:lnTo>
                  <a:lnTo>
                    <a:pt x="31730" y="59934"/>
                  </a:lnTo>
                  <a:lnTo>
                    <a:pt x="31755" y="59799"/>
                  </a:lnTo>
                  <a:lnTo>
                    <a:pt x="31731" y="59657"/>
                  </a:lnTo>
                  <a:lnTo>
                    <a:pt x="31223" y="59348"/>
                  </a:lnTo>
                  <a:lnTo>
                    <a:pt x="30745" y="59289"/>
                  </a:lnTo>
                  <a:lnTo>
                    <a:pt x="30581" y="59180"/>
                  </a:lnTo>
                  <a:lnTo>
                    <a:pt x="30241" y="58858"/>
                  </a:lnTo>
                  <a:lnTo>
                    <a:pt x="30268" y="58666"/>
                  </a:lnTo>
                  <a:lnTo>
                    <a:pt x="29619" y="58652"/>
                  </a:lnTo>
                  <a:lnTo>
                    <a:pt x="28635" y="59420"/>
                  </a:lnTo>
                  <a:lnTo>
                    <a:pt x="28516" y="59713"/>
                  </a:lnTo>
                  <a:lnTo>
                    <a:pt x="28257" y="59916"/>
                  </a:lnTo>
                  <a:lnTo>
                    <a:pt x="27588" y="59737"/>
                  </a:lnTo>
                  <a:lnTo>
                    <a:pt x="26183" y="60079"/>
                  </a:lnTo>
                  <a:lnTo>
                    <a:pt x="26155" y="60375"/>
                  </a:lnTo>
                  <a:lnTo>
                    <a:pt x="26090" y="60729"/>
                  </a:lnTo>
                  <a:lnTo>
                    <a:pt x="25814" y="61145"/>
                  </a:lnTo>
                  <a:lnTo>
                    <a:pt x="25187" y="61064"/>
                  </a:lnTo>
                  <a:lnTo>
                    <a:pt x="24997" y="60973"/>
                  </a:lnTo>
                  <a:lnTo>
                    <a:pt x="24637" y="61034"/>
                  </a:lnTo>
                  <a:lnTo>
                    <a:pt x="24199" y="60402"/>
                  </a:lnTo>
                  <a:lnTo>
                    <a:pt x="24187" y="60273"/>
                  </a:lnTo>
                  <a:lnTo>
                    <a:pt x="24277" y="59906"/>
                  </a:lnTo>
                  <a:lnTo>
                    <a:pt x="23450" y="58714"/>
                  </a:lnTo>
                  <a:lnTo>
                    <a:pt x="23490" y="58573"/>
                  </a:lnTo>
                  <a:lnTo>
                    <a:pt x="23200" y="58183"/>
                  </a:lnTo>
                  <a:lnTo>
                    <a:pt x="22310" y="58204"/>
                  </a:lnTo>
                  <a:lnTo>
                    <a:pt x="21852" y="57783"/>
                  </a:lnTo>
                  <a:lnTo>
                    <a:pt x="21280" y="57411"/>
                  </a:lnTo>
                  <a:lnTo>
                    <a:pt x="20746" y="57191"/>
                  </a:lnTo>
                  <a:lnTo>
                    <a:pt x="19920" y="57358"/>
                  </a:lnTo>
                  <a:lnTo>
                    <a:pt x="19160" y="57746"/>
                  </a:lnTo>
                  <a:lnTo>
                    <a:pt x="18420" y="56832"/>
                  </a:lnTo>
                  <a:lnTo>
                    <a:pt x="18225" y="56351"/>
                  </a:lnTo>
                  <a:lnTo>
                    <a:pt x="17256" y="55610"/>
                  </a:lnTo>
                  <a:lnTo>
                    <a:pt x="16883" y="55666"/>
                  </a:lnTo>
                  <a:lnTo>
                    <a:pt x="16768" y="55930"/>
                  </a:lnTo>
                  <a:lnTo>
                    <a:pt x="16479" y="56187"/>
                  </a:lnTo>
                  <a:lnTo>
                    <a:pt x="15854" y="56574"/>
                  </a:lnTo>
                  <a:lnTo>
                    <a:pt x="15226" y="56167"/>
                  </a:lnTo>
                  <a:lnTo>
                    <a:pt x="14546" y="55239"/>
                  </a:lnTo>
                  <a:lnTo>
                    <a:pt x="14192" y="55357"/>
                  </a:lnTo>
                  <a:lnTo>
                    <a:pt x="13510" y="54959"/>
                  </a:lnTo>
                  <a:lnTo>
                    <a:pt x="14650" y="54393"/>
                  </a:lnTo>
                  <a:lnTo>
                    <a:pt x="15687" y="54461"/>
                  </a:lnTo>
                  <a:lnTo>
                    <a:pt x="16478" y="54283"/>
                  </a:lnTo>
                  <a:lnTo>
                    <a:pt x="17370" y="53706"/>
                  </a:lnTo>
                  <a:lnTo>
                    <a:pt x="16944" y="53145"/>
                  </a:lnTo>
                  <a:lnTo>
                    <a:pt x="16516" y="52850"/>
                  </a:lnTo>
                  <a:lnTo>
                    <a:pt x="15944" y="52158"/>
                  </a:lnTo>
                  <a:lnTo>
                    <a:pt x="15869" y="51711"/>
                  </a:lnTo>
                  <a:lnTo>
                    <a:pt x="15970" y="51555"/>
                  </a:lnTo>
                  <a:lnTo>
                    <a:pt x="15316" y="50163"/>
                  </a:lnTo>
                  <a:lnTo>
                    <a:pt x="14815" y="49973"/>
                  </a:lnTo>
                  <a:lnTo>
                    <a:pt x="14460" y="50467"/>
                  </a:lnTo>
                  <a:lnTo>
                    <a:pt x="14576" y="50616"/>
                  </a:lnTo>
                  <a:lnTo>
                    <a:pt x="14844" y="50605"/>
                  </a:lnTo>
                  <a:lnTo>
                    <a:pt x="14392" y="52816"/>
                  </a:lnTo>
                  <a:lnTo>
                    <a:pt x="14196" y="53143"/>
                  </a:lnTo>
                  <a:lnTo>
                    <a:pt x="13993" y="53132"/>
                  </a:lnTo>
                  <a:lnTo>
                    <a:pt x="13070" y="52633"/>
                  </a:lnTo>
                  <a:lnTo>
                    <a:pt x="12886" y="52466"/>
                  </a:lnTo>
                  <a:lnTo>
                    <a:pt x="12046" y="51030"/>
                  </a:lnTo>
                  <a:lnTo>
                    <a:pt x="10758" y="51457"/>
                  </a:lnTo>
                  <a:lnTo>
                    <a:pt x="9312" y="50929"/>
                  </a:lnTo>
                  <a:lnTo>
                    <a:pt x="9116" y="50933"/>
                  </a:lnTo>
                  <a:lnTo>
                    <a:pt x="8773" y="50263"/>
                  </a:lnTo>
                  <a:lnTo>
                    <a:pt x="8555" y="49348"/>
                  </a:lnTo>
                  <a:lnTo>
                    <a:pt x="8626" y="48983"/>
                  </a:lnTo>
                  <a:lnTo>
                    <a:pt x="8856" y="48864"/>
                  </a:lnTo>
                  <a:lnTo>
                    <a:pt x="8875" y="48700"/>
                  </a:lnTo>
                  <a:lnTo>
                    <a:pt x="8607" y="48012"/>
                  </a:lnTo>
                  <a:lnTo>
                    <a:pt x="8358" y="48008"/>
                  </a:lnTo>
                  <a:lnTo>
                    <a:pt x="8283" y="47811"/>
                  </a:lnTo>
                  <a:lnTo>
                    <a:pt x="8124" y="46471"/>
                  </a:lnTo>
                  <a:lnTo>
                    <a:pt x="7732" y="46077"/>
                  </a:lnTo>
                  <a:lnTo>
                    <a:pt x="7369" y="45886"/>
                  </a:lnTo>
                  <a:lnTo>
                    <a:pt x="7563" y="45742"/>
                  </a:lnTo>
                  <a:lnTo>
                    <a:pt x="7954" y="44726"/>
                  </a:lnTo>
                  <a:lnTo>
                    <a:pt x="7947" y="44592"/>
                  </a:lnTo>
                  <a:lnTo>
                    <a:pt x="7645" y="44045"/>
                  </a:lnTo>
                  <a:lnTo>
                    <a:pt x="6895" y="44001"/>
                  </a:lnTo>
                  <a:lnTo>
                    <a:pt x="6412" y="43212"/>
                  </a:lnTo>
                  <a:lnTo>
                    <a:pt x="6800" y="42717"/>
                  </a:lnTo>
                  <a:lnTo>
                    <a:pt x="6631" y="42550"/>
                  </a:lnTo>
                  <a:lnTo>
                    <a:pt x="6163" y="42580"/>
                  </a:lnTo>
                  <a:lnTo>
                    <a:pt x="6005" y="42524"/>
                  </a:lnTo>
                  <a:lnTo>
                    <a:pt x="5865" y="42383"/>
                  </a:lnTo>
                  <a:lnTo>
                    <a:pt x="5985" y="42111"/>
                  </a:lnTo>
                  <a:lnTo>
                    <a:pt x="6186" y="41910"/>
                  </a:lnTo>
                  <a:lnTo>
                    <a:pt x="6242" y="41722"/>
                  </a:lnTo>
                  <a:lnTo>
                    <a:pt x="6017" y="41408"/>
                  </a:lnTo>
                  <a:lnTo>
                    <a:pt x="5545" y="41568"/>
                  </a:lnTo>
                  <a:lnTo>
                    <a:pt x="5364" y="41192"/>
                  </a:lnTo>
                  <a:lnTo>
                    <a:pt x="5479" y="40815"/>
                  </a:lnTo>
                  <a:lnTo>
                    <a:pt x="5032" y="40727"/>
                  </a:lnTo>
                  <a:lnTo>
                    <a:pt x="4900" y="41002"/>
                  </a:lnTo>
                  <a:lnTo>
                    <a:pt x="4863" y="41319"/>
                  </a:lnTo>
                  <a:lnTo>
                    <a:pt x="4648" y="41412"/>
                  </a:lnTo>
                  <a:lnTo>
                    <a:pt x="4203" y="41382"/>
                  </a:lnTo>
                  <a:lnTo>
                    <a:pt x="3642" y="41003"/>
                  </a:lnTo>
                  <a:lnTo>
                    <a:pt x="2718" y="41108"/>
                  </a:lnTo>
                  <a:lnTo>
                    <a:pt x="1773" y="40511"/>
                  </a:lnTo>
                  <a:lnTo>
                    <a:pt x="1807" y="40184"/>
                  </a:lnTo>
                  <a:lnTo>
                    <a:pt x="2433" y="40002"/>
                  </a:lnTo>
                  <a:lnTo>
                    <a:pt x="2554" y="39827"/>
                  </a:lnTo>
                  <a:lnTo>
                    <a:pt x="2592" y="38774"/>
                  </a:lnTo>
                  <a:lnTo>
                    <a:pt x="2536" y="38502"/>
                  </a:lnTo>
                  <a:lnTo>
                    <a:pt x="2159" y="38115"/>
                  </a:lnTo>
                  <a:lnTo>
                    <a:pt x="1857" y="38122"/>
                  </a:lnTo>
                  <a:lnTo>
                    <a:pt x="1639" y="38316"/>
                  </a:lnTo>
                  <a:lnTo>
                    <a:pt x="1446" y="38796"/>
                  </a:lnTo>
                  <a:lnTo>
                    <a:pt x="1224" y="38825"/>
                  </a:lnTo>
                  <a:lnTo>
                    <a:pt x="685" y="38059"/>
                  </a:lnTo>
                  <a:lnTo>
                    <a:pt x="510" y="37610"/>
                  </a:lnTo>
                  <a:lnTo>
                    <a:pt x="1319" y="32566"/>
                  </a:lnTo>
                  <a:lnTo>
                    <a:pt x="1408" y="32013"/>
                  </a:lnTo>
                  <a:lnTo>
                    <a:pt x="2708" y="23924"/>
                  </a:lnTo>
                  <a:lnTo>
                    <a:pt x="2769" y="23615"/>
                  </a:lnTo>
                  <a:lnTo>
                    <a:pt x="703" y="19796"/>
                  </a:lnTo>
                  <a:lnTo>
                    <a:pt x="0" y="19449"/>
                  </a:lnTo>
                  <a:lnTo>
                    <a:pt x="378" y="18429"/>
                  </a:lnTo>
                  <a:lnTo>
                    <a:pt x="771" y="16934"/>
                  </a:lnTo>
                  <a:lnTo>
                    <a:pt x="855" y="15780"/>
                  </a:lnTo>
                  <a:lnTo>
                    <a:pt x="1024" y="14861"/>
                  </a:lnTo>
                  <a:lnTo>
                    <a:pt x="1105" y="14419"/>
                  </a:lnTo>
                  <a:lnTo>
                    <a:pt x="1256" y="13987"/>
                  </a:lnTo>
                  <a:lnTo>
                    <a:pt x="1540" y="13537"/>
                  </a:lnTo>
                  <a:lnTo>
                    <a:pt x="2458" y="12555"/>
                  </a:lnTo>
                  <a:lnTo>
                    <a:pt x="4006" y="11755"/>
                  </a:lnTo>
                  <a:lnTo>
                    <a:pt x="9213" y="10394"/>
                  </a:lnTo>
                  <a:lnTo>
                    <a:pt x="9165" y="10545"/>
                  </a:lnTo>
                  <a:lnTo>
                    <a:pt x="9945" y="10366"/>
                  </a:lnTo>
                  <a:lnTo>
                    <a:pt x="10881" y="9955"/>
                  </a:lnTo>
                  <a:lnTo>
                    <a:pt x="12509" y="9399"/>
                  </a:lnTo>
                  <a:lnTo>
                    <a:pt x="13148" y="9233"/>
                  </a:lnTo>
                  <a:lnTo>
                    <a:pt x="14350" y="8919"/>
                  </a:lnTo>
                  <a:lnTo>
                    <a:pt x="14687" y="8849"/>
                  </a:lnTo>
                  <a:lnTo>
                    <a:pt x="16179" y="8707"/>
                  </a:lnTo>
                  <a:lnTo>
                    <a:pt x="17264" y="8923"/>
                  </a:lnTo>
                  <a:lnTo>
                    <a:pt x="17435" y="8987"/>
                  </a:lnTo>
                  <a:lnTo>
                    <a:pt x="17951" y="9182"/>
                  </a:lnTo>
                  <a:lnTo>
                    <a:pt x="18326" y="9323"/>
                  </a:lnTo>
                  <a:lnTo>
                    <a:pt x="18711" y="9545"/>
                  </a:lnTo>
                  <a:lnTo>
                    <a:pt x="19607" y="10063"/>
                  </a:lnTo>
                  <a:lnTo>
                    <a:pt x="19754" y="10148"/>
                  </a:lnTo>
                  <a:lnTo>
                    <a:pt x="20643" y="10813"/>
                  </a:lnTo>
                  <a:lnTo>
                    <a:pt x="21945" y="12088"/>
                  </a:lnTo>
                  <a:lnTo>
                    <a:pt x="22497" y="12761"/>
                  </a:lnTo>
                  <a:lnTo>
                    <a:pt x="23027" y="13192"/>
                  </a:lnTo>
                  <a:lnTo>
                    <a:pt x="24095" y="13494"/>
                  </a:lnTo>
                  <a:lnTo>
                    <a:pt x="24525" y="13472"/>
                  </a:lnTo>
                  <a:lnTo>
                    <a:pt x="25755" y="14059"/>
                  </a:lnTo>
                  <a:lnTo>
                    <a:pt x="26608" y="14186"/>
                  </a:lnTo>
                  <a:lnTo>
                    <a:pt x="29224" y="14338"/>
                  </a:lnTo>
                  <a:lnTo>
                    <a:pt x="30280" y="14651"/>
                  </a:lnTo>
                  <a:lnTo>
                    <a:pt x="33813" y="15193"/>
                  </a:lnTo>
                  <a:lnTo>
                    <a:pt x="34728" y="15424"/>
                  </a:lnTo>
                  <a:lnTo>
                    <a:pt x="34907" y="15469"/>
                  </a:lnTo>
                  <a:lnTo>
                    <a:pt x="36156" y="15947"/>
                  </a:lnTo>
                  <a:lnTo>
                    <a:pt x="37478" y="16683"/>
                  </a:lnTo>
                  <a:lnTo>
                    <a:pt x="39607" y="18039"/>
                  </a:lnTo>
                  <a:lnTo>
                    <a:pt x="41208" y="19370"/>
                  </a:lnTo>
                  <a:lnTo>
                    <a:pt x="41888" y="20488"/>
                  </a:lnTo>
                  <a:lnTo>
                    <a:pt x="42128" y="21774"/>
                  </a:lnTo>
                  <a:lnTo>
                    <a:pt x="42184" y="22859"/>
                  </a:lnTo>
                  <a:lnTo>
                    <a:pt x="42313" y="23478"/>
                  </a:lnTo>
                  <a:lnTo>
                    <a:pt x="42409" y="23710"/>
                  </a:lnTo>
                  <a:lnTo>
                    <a:pt x="42515" y="23965"/>
                  </a:lnTo>
                  <a:lnTo>
                    <a:pt x="43979" y="25451"/>
                  </a:lnTo>
                  <a:lnTo>
                    <a:pt x="44404" y="25691"/>
                  </a:lnTo>
                  <a:lnTo>
                    <a:pt x="44534" y="25765"/>
                  </a:lnTo>
                  <a:lnTo>
                    <a:pt x="44716" y="25811"/>
                  </a:lnTo>
                  <a:lnTo>
                    <a:pt x="45276" y="25956"/>
                  </a:lnTo>
                  <a:lnTo>
                    <a:pt x="45609" y="26000"/>
                  </a:lnTo>
                  <a:lnTo>
                    <a:pt x="45820" y="25931"/>
                  </a:lnTo>
                  <a:lnTo>
                    <a:pt x="46062" y="25851"/>
                  </a:lnTo>
                  <a:lnTo>
                    <a:pt x="46226" y="25797"/>
                  </a:lnTo>
                  <a:lnTo>
                    <a:pt x="46533" y="25592"/>
                  </a:lnTo>
                  <a:lnTo>
                    <a:pt x="48864" y="23011"/>
                  </a:lnTo>
                  <a:lnTo>
                    <a:pt x="48969" y="22504"/>
                  </a:lnTo>
                  <a:lnTo>
                    <a:pt x="49587" y="21892"/>
                  </a:lnTo>
                  <a:lnTo>
                    <a:pt x="49820" y="21772"/>
                  </a:lnTo>
                  <a:lnTo>
                    <a:pt x="50670" y="21661"/>
                  </a:lnTo>
                  <a:lnTo>
                    <a:pt x="51117" y="21203"/>
                  </a:lnTo>
                  <a:lnTo>
                    <a:pt x="51834" y="20924"/>
                  </a:lnTo>
                  <a:lnTo>
                    <a:pt x="52066" y="20893"/>
                  </a:lnTo>
                  <a:lnTo>
                    <a:pt x="52618" y="20818"/>
                  </a:lnTo>
                  <a:lnTo>
                    <a:pt x="53538" y="20984"/>
                  </a:lnTo>
                  <a:lnTo>
                    <a:pt x="54035" y="21212"/>
                  </a:lnTo>
                  <a:lnTo>
                    <a:pt x="54607" y="21474"/>
                  </a:lnTo>
                  <a:lnTo>
                    <a:pt x="54746" y="21539"/>
                  </a:lnTo>
                  <a:lnTo>
                    <a:pt x="56306" y="22446"/>
                  </a:lnTo>
                  <a:lnTo>
                    <a:pt x="57416" y="22710"/>
                  </a:lnTo>
                  <a:lnTo>
                    <a:pt x="58847" y="22606"/>
                  </a:lnTo>
                  <a:lnTo>
                    <a:pt x="61275" y="22174"/>
                  </a:lnTo>
                  <a:lnTo>
                    <a:pt x="62299" y="22204"/>
                  </a:lnTo>
                  <a:lnTo>
                    <a:pt x="63311" y="22126"/>
                  </a:lnTo>
                  <a:lnTo>
                    <a:pt x="64030" y="21836"/>
                  </a:lnTo>
                  <a:lnTo>
                    <a:pt x="65135" y="21389"/>
                  </a:lnTo>
                  <a:lnTo>
                    <a:pt x="65687" y="20867"/>
                  </a:lnTo>
                  <a:lnTo>
                    <a:pt x="66144" y="20309"/>
                  </a:lnTo>
                  <a:lnTo>
                    <a:pt x="66257" y="20110"/>
                  </a:lnTo>
                  <a:lnTo>
                    <a:pt x="66930" y="18924"/>
                  </a:lnTo>
                  <a:lnTo>
                    <a:pt x="67275" y="18109"/>
                  </a:lnTo>
                  <a:lnTo>
                    <a:pt x="67762" y="15839"/>
                  </a:lnTo>
                  <a:lnTo>
                    <a:pt x="68369" y="14721"/>
                  </a:lnTo>
                  <a:lnTo>
                    <a:pt x="69080" y="13808"/>
                  </a:lnTo>
                  <a:lnTo>
                    <a:pt x="69719" y="13233"/>
                  </a:lnTo>
                  <a:lnTo>
                    <a:pt x="70326" y="12892"/>
                  </a:lnTo>
                  <a:lnTo>
                    <a:pt x="72724" y="12278"/>
                  </a:lnTo>
                  <a:lnTo>
                    <a:pt x="75301" y="10995"/>
                  </a:lnTo>
                  <a:lnTo>
                    <a:pt x="76753" y="9880"/>
                  </a:lnTo>
                  <a:lnTo>
                    <a:pt x="78147" y="7849"/>
                  </a:lnTo>
                  <a:lnTo>
                    <a:pt x="78652" y="6538"/>
                  </a:lnTo>
                  <a:lnTo>
                    <a:pt x="78972" y="5924"/>
                  </a:lnTo>
                  <a:lnTo>
                    <a:pt x="79354" y="5330"/>
                  </a:lnTo>
                  <a:lnTo>
                    <a:pt x="79654" y="5019"/>
                  </a:lnTo>
                  <a:lnTo>
                    <a:pt x="80032" y="4781"/>
                  </a:lnTo>
                  <a:lnTo>
                    <a:pt x="80183" y="4731"/>
                  </a:lnTo>
                  <a:lnTo>
                    <a:pt x="80860" y="4512"/>
                  </a:lnTo>
                  <a:lnTo>
                    <a:pt x="82099" y="4313"/>
                  </a:lnTo>
                  <a:lnTo>
                    <a:pt x="83720" y="4424"/>
                  </a:lnTo>
                  <a:lnTo>
                    <a:pt x="84406" y="4554"/>
                  </a:lnTo>
                  <a:lnTo>
                    <a:pt x="85429" y="4928"/>
                  </a:lnTo>
                  <a:lnTo>
                    <a:pt x="86297" y="4977"/>
                  </a:lnTo>
                  <a:lnTo>
                    <a:pt x="87682" y="4521"/>
                  </a:lnTo>
                  <a:lnTo>
                    <a:pt x="88951" y="3513"/>
                  </a:lnTo>
                  <a:lnTo>
                    <a:pt x="90712" y="2346"/>
                  </a:lnTo>
                  <a:lnTo>
                    <a:pt x="90990" y="2162"/>
                  </a:lnTo>
                  <a:lnTo>
                    <a:pt x="91753" y="1827"/>
                  </a:lnTo>
                  <a:lnTo>
                    <a:pt x="93508" y="1057"/>
                  </a:lnTo>
                  <a:lnTo>
                    <a:pt x="97186" y="39"/>
                  </a:lnTo>
                  <a:lnTo>
                    <a:pt x="97328" y="0"/>
                  </a:lnTo>
                  <a:lnTo>
                    <a:pt x="97975" y="81"/>
                  </a:lnTo>
                  <a:lnTo>
                    <a:pt x="98567" y="433"/>
                  </a:lnTo>
                  <a:lnTo>
                    <a:pt x="99248" y="851"/>
                  </a:lnTo>
                  <a:lnTo>
                    <a:pt x="99749" y="1512"/>
                  </a:lnTo>
                  <a:lnTo>
                    <a:pt x="100125" y="2277"/>
                  </a:lnTo>
                  <a:lnTo>
                    <a:pt x="100293" y="2797"/>
                  </a:lnTo>
                  <a:lnTo>
                    <a:pt x="100311" y="2979"/>
                  </a:lnTo>
                  <a:lnTo>
                    <a:pt x="100474" y="4619"/>
                  </a:lnTo>
                  <a:lnTo>
                    <a:pt x="100410" y="5611"/>
                  </a:lnTo>
                  <a:lnTo>
                    <a:pt x="100306" y="6213"/>
                  </a:lnTo>
                  <a:lnTo>
                    <a:pt x="99775" y="8393"/>
                  </a:lnTo>
                  <a:lnTo>
                    <a:pt x="99568" y="9629"/>
                  </a:lnTo>
                  <a:lnTo>
                    <a:pt x="99478" y="10800"/>
                  </a:lnTo>
                  <a:lnTo>
                    <a:pt x="99563" y="11092"/>
                  </a:lnTo>
                  <a:lnTo>
                    <a:pt x="99671" y="11461"/>
                  </a:lnTo>
                  <a:lnTo>
                    <a:pt x="99827" y="11996"/>
                  </a:lnTo>
                  <a:lnTo>
                    <a:pt x="100513" y="12752"/>
                  </a:lnTo>
                  <a:lnTo>
                    <a:pt x="101329" y="14200"/>
                  </a:lnTo>
                  <a:lnTo>
                    <a:pt x="101834" y="15647"/>
                  </a:lnTo>
                  <a:lnTo>
                    <a:pt x="102235" y="17973"/>
                  </a:lnTo>
                  <a:lnTo>
                    <a:pt x="102171" y="20120"/>
                  </a:lnTo>
                  <a:lnTo>
                    <a:pt x="102300" y="22083"/>
                  </a:lnTo>
                  <a:lnTo>
                    <a:pt x="102450" y="23009"/>
                  </a:lnTo>
                  <a:lnTo>
                    <a:pt x="102494" y="23280"/>
                  </a:lnTo>
                  <a:lnTo>
                    <a:pt x="102880" y="24763"/>
                  </a:lnTo>
                  <a:lnTo>
                    <a:pt x="103414" y="26254"/>
                  </a:lnTo>
                  <a:lnTo>
                    <a:pt x="103787" y="26955"/>
                  </a:lnTo>
                  <a:lnTo>
                    <a:pt x="104482" y="27787"/>
                  </a:lnTo>
                  <a:lnTo>
                    <a:pt x="106913" y="29908"/>
                  </a:lnTo>
                  <a:lnTo>
                    <a:pt x="107445" y="30225"/>
                  </a:lnTo>
                  <a:lnTo>
                    <a:pt x="109509" y="31457"/>
                  </a:lnTo>
                  <a:lnTo>
                    <a:pt x="110695" y="31922"/>
                  </a:lnTo>
                  <a:lnTo>
                    <a:pt x="110928" y="31992"/>
                  </a:lnTo>
                  <a:lnTo>
                    <a:pt x="111893" y="32101"/>
                  </a:lnTo>
                  <a:lnTo>
                    <a:pt x="112248" y="32126"/>
                  </a:lnTo>
                  <a:lnTo>
                    <a:pt x="114224" y="31910"/>
                  </a:lnTo>
                  <a:lnTo>
                    <a:pt x="117346" y="32139"/>
                  </a:lnTo>
                  <a:lnTo>
                    <a:pt x="118463" y="32094"/>
                  </a:lnTo>
                  <a:lnTo>
                    <a:pt x="119254" y="32365"/>
                  </a:lnTo>
                  <a:lnTo>
                    <a:pt x="119925" y="33005"/>
                  </a:lnTo>
                  <a:lnTo>
                    <a:pt x="120640" y="33513"/>
                  </a:lnTo>
                  <a:lnTo>
                    <a:pt x="122465" y="34522"/>
                  </a:lnTo>
                  <a:lnTo>
                    <a:pt x="122909" y="34884"/>
                  </a:lnTo>
                  <a:lnTo>
                    <a:pt x="123770" y="35891"/>
                  </a:lnTo>
                  <a:lnTo>
                    <a:pt x="125614" y="39212"/>
                  </a:lnTo>
                  <a:lnTo>
                    <a:pt x="126932" y="40789"/>
                  </a:lnTo>
                  <a:lnTo>
                    <a:pt x="127299" y="41277"/>
                  </a:lnTo>
                  <a:lnTo>
                    <a:pt x="128032" y="42252"/>
                  </a:lnTo>
                  <a:lnTo>
                    <a:pt x="128294" y="42497"/>
                  </a:lnTo>
                  <a:lnTo>
                    <a:pt x="128877" y="43043"/>
                  </a:lnTo>
                  <a:lnTo>
                    <a:pt x="129182" y="43321"/>
                  </a:lnTo>
                  <a:lnTo>
                    <a:pt x="129352" y="43440"/>
                  </a:lnTo>
                  <a:lnTo>
                    <a:pt x="130536" y="44264"/>
                  </a:lnTo>
                  <a:lnTo>
                    <a:pt x="132297" y="45037"/>
                  </a:lnTo>
                  <a:lnTo>
                    <a:pt x="132430" y="45114"/>
                  </a:lnTo>
                  <a:lnTo>
                    <a:pt x="132663" y="45249"/>
                  </a:lnTo>
                  <a:lnTo>
                    <a:pt x="133027" y="4546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6" name="pg507">
              <a:extLst>
                <a:ext uri="{FF2B5EF4-FFF2-40B4-BE49-F238E27FC236}">
                  <a16:creationId xmlns:a16="http://schemas.microsoft.com/office/drawing/2014/main" id="{6247B98C-4DB3-794A-BAF8-158D958A140D}"/>
                </a:ext>
              </a:extLst>
            </p:cNvPr>
            <p:cNvSpPr/>
            <p:nvPr/>
          </p:nvSpPr>
          <p:spPr>
            <a:xfrm>
              <a:off x="6234060" y="3264674"/>
              <a:ext cx="89810" cy="96501"/>
            </a:xfrm>
            <a:custGeom>
              <a:avLst/>
              <a:gdLst/>
              <a:ahLst/>
              <a:cxnLst/>
              <a:rect l="0" t="0" r="0" b="0"/>
              <a:pathLst>
                <a:path w="89810" h="96501">
                  <a:moveTo>
                    <a:pt x="2008" y="48451"/>
                  </a:moveTo>
                  <a:lnTo>
                    <a:pt x="2045" y="48024"/>
                  </a:lnTo>
                  <a:lnTo>
                    <a:pt x="2978" y="47516"/>
                  </a:lnTo>
                  <a:lnTo>
                    <a:pt x="3437" y="46730"/>
                  </a:lnTo>
                  <a:lnTo>
                    <a:pt x="3690" y="45009"/>
                  </a:lnTo>
                  <a:lnTo>
                    <a:pt x="4008" y="45057"/>
                  </a:lnTo>
                  <a:lnTo>
                    <a:pt x="4401" y="44599"/>
                  </a:lnTo>
                  <a:lnTo>
                    <a:pt x="4439" y="44383"/>
                  </a:lnTo>
                  <a:lnTo>
                    <a:pt x="4369" y="44076"/>
                  </a:lnTo>
                  <a:lnTo>
                    <a:pt x="5026" y="43569"/>
                  </a:lnTo>
                  <a:lnTo>
                    <a:pt x="5884" y="43237"/>
                  </a:lnTo>
                  <a:lnTo>
                    <a:pt x="6703" y="43066"/>
                  </a:lnTo>
                  <a:lnTo>
                    <a:pt x="6767" y="42546"/>
                  </a:lnTo>
                  <a:lnTo>
                    <a:pt x="7311" y="42511"/>
                  </a:lnTo>
                  <a:lnTo>
                    <a:pt x="8323" y="42805"/>
                  </a:lnTo>
                  <a:lnTo>
                    <a:pt x="9450" y="43160"/>
                  </a:lnTo>
                  <a:lnTo>
                    <a:pt x="10977" y="43788"/>
                  </a:lnTo>
                  <a:lnTo>
                    <a:pt x="13274" y="44755"/>
                  </a:lnTo>
                  <a:lnTo>
                    <a:pt x="16788" y="46233"/>
                  </a:lnTo>
                  <a:lnTo>
                    <a:pt x="19539" y="47011"/>
                  </a:lnTo>
                  <a:lnTo>
                    <a:pt x="22068" y="47724"/>
                  </a:lnTo>
                  <a:lnTo>
                    <a:pt x="22376" y="47818"/>
                  </a:lnTo>
                  <a:lnTo>
                    <a:pt x="29270" y="52503"/>
                  </a:lnTo>
                  <a:lnTo>
                    <a:pt x="29206" y="51909"/>
                  </a:lnTo>
                  <a:lnTo>
                    <a:pt x="28521" y="49418"/>
                  </a:lnTo>
                  <a:lnTo>
                    <a:pt x="28133" y="48874"/>
                  </a:lnTo>
                  <a:lnTo>
                    <a:pt x="27617" y="47293"/>
                  </a:lnTo>
                  <a:lnTo>
                    <a:pt x="27531" y="45971"/>
                  </a:lnTo>
                  <a:lnTo>
                    <a:pt x="27576" y="45562"/>
                  </a:lnTo>
                  <a:lnTo>
                    <a:pt x="27657" y="45417"/>
                  </a:lnTo>
                  <a:lnTo>
                    <a:pt x="28294" y="45007"/>
                  </a:lnTo>
                  <a:lnTo>
                    <a:pt x="28691" y="44877"/>
                  </a:lnTo>
                  <a:lnTo>
                    <a:pt x="29100" y="45302"/>
                  </a:lnTo>
                  <a:lnTo>
                    <a:pt x="29807" y="45015"/>
                  </a:lnTo>
                  <a:lnTo>
                    <a:pt x="30137" y="44617"/>
                  </a:lnTo>
                  <a:lnTo>
                    <a:pt x="30367" y="43614"/>
                  </a:lnTo>
                  <a:lnTo>
                    <a:pt x="30942" y="43630"/>
                  </a:lnTo>
                  <a:lnTo>
                    <a:pt x="31691" y="43121"/>
                  </a:lnTo>
                  <a:lnTo>
                    <a:pt x="31650" y="42647"/>
                  </a:lnTo>
                  <a:lnTo>
                    <a:pt x="31831" y="41667"/>
                  </a:lnTo>
                  <a:lnTo>
                    <a:pt x="32292" y="40904"/>
                  </a:lnTo>
                  <a:lnTo>
                    <a:pt x="32738" y="40636"/>
                  </a:lnTo>
                  <a:lnTo>
                    <a:pt x="32873" y="40450"/>
                  </a:lnTo>
                  <a:lnTo>
                    <a:pt x="32854" y="40178"/>
                  </a:lnTo>
                  <a:lnTo>
                    <a:pt x="32390" y="39962"/>
                  </a:lnTo>
                  <a:lnTo>
                    <a:pt x="31828" y="39883"/>
                  </a:lnTo>
                  <a:lnTo>
                    <a:pt x="31428" y="39682"/>
                  </a:lnTo>
                  <a:lnTo>
                    <a:pt x="30645" y="39090"/>
                  </a:lnTo>
                  <a:lnTo>
                    <a:pt x="30301" y="38729"/>
                  </a:lnTo>
                  <a:lnTo>
                    <a:pt x="30361" y="38439"/>
                  </a:lnTo>
                  <a:lnTo>
                    <a:pt x="30811" y="37880"/>
                  </a:lnTo>
                  <a:lnTo>
                    <a:pt x="30998" y="37393"/>
                  </a:lnTo>
                  <a:lnTo>
                    <a:pt x="30729" y="36815"/>
                  </a:lnTo>
                  <a:lnTo>
                    <a:pt x="30631" y="36361"/>
                  </a:lnTo>
                  <a:lnTo>
                    <a:pt x="30871" y="36004"/>
                  </a:lnTo>
                  <a:lnTo>
                    <a:pt x="31456" y="35591"/>
                  </a:lnTo>
                  <a:lnTo>
                    <a:pt x="31880" y="34742"/>
                  </a:lnTo>
                  <a:lnTo>
                    <a:pt x="32147" y="33920"/>
                  </a:lnTo>
                  <a:lnTo>
                    <a:pt x="32255" y="33336"/>
                  </a:lnTo>
                  <a:lnTo>
                    <a:pt x="31209" y="33473"/>
                  </a:lnTo>
                  <a:lnTo>
                    <a:pt x="30614" y="33294"/>
                  </a:lnTo>
                  <a:lnTo>
                    <a:pt x="30085" y="33016"/>
                  </a:lnTo>
                  <a:lnTo>
                    <a:pt x="29703" y="33331"/>
                  </a:lnTo>
                  <a:lnTo>
                    <a:pt x="29259" y="33867"/>
                  </a:lnTo>
                  <a:lnTo>
                    <a:pt x="29107" y="33800"/>
                  </a:lnTo>
                  <a:lnTo>
                    <a:pt x="28946" y="33565"/>
                  </a:lnTo>
                  <a:lnTo>
                    <a:pt x="29096" y="33379"/>
                  </a:lnTo>
                  <a:lnTo>
                    <a:pt x="29497" y="33398"/>
                  </a:lnTo>
                  <a:lnTo>
                    <a:pt x="29771" y="32996"/>
                  </a:lnTo>
                  <a:lnTo>
                    <a:pt x="29835" y="32843"/>
                  </a:lnTo>
                  <a:lnTo>
                    <a:pt x="29768" y="32024"/>
                  </a:lnTo>
                  <a:lnTo>
                    <a:pt x="30607" y="31425"/>
                  </a:lnTo>
                  <a:lnTo>
                    <a:pt x="30657" y="30951"/>
                  </a:lnTo>
                  <a:lnTo>
                    <a:pt x="30394" y="30904"/>
                  </a:lnTo>
                  <a:lnTo>
                    <a:pt x="29697" y="30081"/>
                  </a:lnTo>
                  <a:lnTo>
                    <a:pt x="29266" y="29735"/>
                  </a:lnTo>
                  <a:lnTo>
                    <a:pt x="28599" y="29426"/>
                  </a:lnTo>
                  <a:lnTo>
                    <a:pt x="27628" y="28792"/>
                  </a:lnTo>
                  <a:lnTo>
                    <a:pt x="27624" y="28644"/>
                  </a:lnTo>
                  <a:lnTo>
                    <a:pt x="27714" y="28476"/>
                  </a:lnTo>
                  <a:lnTo>
                    <a:pt x="28393" y="28149"/>
                  </a:lnTo>
                  <a:lnTo>
                    <a:pt x="29361" y="28052"/>
                  </a:lnTo>
                  <a:lnTo>
                    <a:pt x="30781" y="28265"/>
                  </a:lnTo>
                  <a:lnTo>
                    <a:pt x="31820" y="28169"/>
                  </a:lnTo>
                  <a:lnTo>
                    <a:pt x="32378" y="28396"/>
                  </a:lnTo>
                  <a:lnTo>
                    <a:pt x="32525" y="28388"/>
                  </a:lnTo>
                  <a:lnTo>
                    <a:pt x="32881" y="28184"/>
                  </a:lnTo>
                  <a:lnTo>
                    <a:pt x="33094" y="27868"/>
                  </a:lnTo>
                  <a:lnTo>
                    <a:pt x="33315" y="27764"/>
                  </a:lnTo>
                  <a:lnTo>
                    <a:pt x="33559" y="27816"/>
                  </a:lnTo>
                  <a:lnTo>
                    <a:pt x="33919" y="28143"/>
                  </a:lnTo>
                  <a:lnTo>
                    <a:pt x="34106" y="27815"/>
                  </a:lnTo>
                  <a:lnTo>
                    <a:pt x="33494" y="26881"/>
                  </a:lnTo>
                  <a:lnTo>
                    <a:pt x="33258" y="26878"/>
                  </a:lnTo>
                  <a:lnTo>
                    <a:pt x="33033" y="27031"/>
                  </a:lnTo>
                  <a:lnTo>
                    <a:pt x="32717" y="27034"/>
                  </a:lnTo>
                  <a:lnTo>
                    <a:pt x="31678" y="26419"/>
                  </a:lnTo>
                  <a:lnTo>
                    <a:pt x="31506" y="26221"/>
                  </a:lnTo>
                  <a:lnTo>
                    <a:pt x="31397" y="25771"/>
                  </a:lnTo>
                  <a:lnTo>
                    <a:pt x="31428" y="25380"/>
                  </a:lnTo>
                  <a:lnTo>
                    <a:pt x="31270" y="25005"/>
                  </a:lnTo>
                  <a:lnTo>
                    <a:pt x="30892" y="24408"/>
                  </a:lnTo>
                  <a:lnTo>
                    <a:pt x="30628" y="23540"/>
                  </a:lnTo>
                  <a:lnTo>
                    <a:pt x="30157" y="23418"/>
                  </a:lnTo>
                  <a:lnTo>
                    <a:pt x="29932" y="23172"/>
                  </a:lnTo>
                  <a:lnTo>
                    <a:pt x="30007" y="22636"/>
                  </a:lnTo>
                  <a:lnTo>
                    <a:pt x="31054" y="22428"/>
                  </a:lnTo>
                  <a:lnTo>
                    <a:pt x="31534" y="22458"/>
                  </a:lnTo>
                  <a:lnTo>
                    <a:pt x="32449" y="22314"/>
                  </a:lnTo>
                  <a:lnTo>
                    <a:pt x="33360" y="21953"/>
                  </a:lnTo>
                  <a:lnTo>
                    <a:pt x="33548" y="21585"/>
                  </a:lnTo>
                  <a:lnTo>
                    <a:pt x="33622" y="21138"/>
                  </a:lnTo>
                  <a:lnTo>
                    <a:pt x="33371" y="20989"/>
                  </a:lnTo>
                  <a:lnTo>
                    <a:pt x="33217" y="20691"/>
                  </a:lnTo>
                  <a:lnTo>
                    <a:pt x="33786" y="19094"/>
                  </a:lnTo>
                  <a:lnTo>
                    <a:pt x="34195" y="19146"/>
                  </a:lnTo>
                  <a:lnTo>
                    <a:pt x="34476" y="18789"/>
                  </a:lnTo>
                  <a:lnTo>
                    <a:pt x="34375" y="18330"/>
                  </a:lnTo>
                  <a:lnTo>
                    <a:pt x="33649" y="17599"/>
                  </a:lnTo>
                  <a:lnTo>
                    <a:pt x="32973" y="17514"/>
                  </a:lnTo>
                  <a:lnTo>
                    <a:pt x="32663" y="17761"/>
                  </a:lnTo>
                  <a:lnTo>
                    <a:pt x="32415" y="18081"/>
                  </a:lnTo>
                  <a:lnTo>
                    <a:pt x="32321" y="18223"/>
                  </a:lnTo>
                  <a:lnTo>
                    <a:pt x="32208" y="18729"/>
                  </a:lnTo>
                  <a:lnTo>
                    <a:pt x="31728" y="19358"/>
                  </a:lnTo>
                  <a:lnTo>
                    <a:pt x="31029" y="19797"/>
                  </a:lnTo>
                  <a:lnTo>
                    <a:pt x="30291" y="19420"/>
                  </a:lnTo>
                  <a:lnTo>
                    <a:pt x="28231" y="19811"/>
                  </a:lnTo>
                  <a:lnTo>
                    <a:pt x="27949" y="20112"/>
                  </a:lnTo>
                  <a:lnTo>
                    <a:pt x="27623" y="21326"/>
                  </a:lnTo>
                  <a:lnTo>
                    <a:pt x="27247" y="22375"/>
                  </a:lnTo>
                  <a:lnTo>
                    <a:pt x="26523" y="23331"/>
                  </a:lnTo>
                  <a:lnTo>
                    <a:pt x="25653" y="21452"/>
                  </a:lnTo>
                  <a:lnTo>
                    <a:pt x="25638" y="21068"/>
                  </a:lnTo>
                  <a:lnTo>
                    <a:pt x="25822" y="20696"/>
                  </a:lnTo>
                  <a:lnTo>
                    <a:pt x="26013" y="19922"/>
                  </a:lnTo>
                  <a:lnTo>
                    <a:pt x="25867" y="18988"/>
                  </a:lnTo>
                  <a:lnTo>
                    <a:pt x="26137" y="18217"/>
                  </a:lnTo>
                  <a:lnTo>
                    <a:pt x="26682" y="17309"/>
                  </a:lnTo>
                  <a:lnTo>
                    <a:pt x="26895" y="17111"/>
                  </a:lnTo>
                  <a:lnTo>
                    <a:pt x="27488" y="16952"/>
                  </a:lnTo>
                  <a:lnTo>
                    <a:pt x="28119" y="16587"/>
                  </a:lnTo>
                  <a:lnTo>
                    <a:pt x="28198" y="16055"/>
                  </a:lnTo>
                  <a:lnTo>
                    <a:pt x="28288" y="15868"/>
                  </a:lnTo>
                  <a:lnTo>
                    <a:pt x="28780" y="15388"/>
                  </a:lnTo>
                  <a:lnTo>
                    <a:pt x="29654" y="15035"/>
                  </a:lnTo>
                  <a:lnTo>
                    <a:pt x="30116" y="15337"/>
                  </a:lnTo>
                  <a:lnTo>
                    <a:pt x="30397" y="15728"/>
                  </a:lnTo>
                  <a:lnTo>
                    <a:pt x="30824" y="16150"/>
                  </a:lnTo>
                  <a:lnTo>
                    <a:pt x="32839" y="15927"/>
                  </a:lnTo>
                  <a:lnTo>
                    <a:pt x="32871" y="15346"/>
                  </a:lnTo>
                  <a:lnTo>
                    <a:pt x="32824" y="15113"/>
                  </a:lnTo>
                  <a:lnTo>
                    <a:pt x="32603" y="14687"/>
                  </a:lnTo>
                  <a:lnTo>
                    <a:pt x="31710" y="13568"/>
                  </a:lnTo>
                  <a:lnTo>
                    <a:pt x="30639" y="13848"/>
                  </a:lnTo>
                  <a:lnTo>
                    <a:pt x="29875" y="13865"/>
                  </a:lnTo>
                  <a:lnTo>
                    <a:pt x="29674" y="13051"/>
                  </a:lnTo>
                  <a:lnTo>
                    <a:pt x="29063" y="12539"/>
                  </a:lnTo>
                  <a:lnTo>
                    <a:pt x="28082" y="12589"/>
                  </a:lnTo>
                  <a:lnTo>
                    <a:pt x="26119" y="12522"/>
                  </a:lnTo>
                  <a:lnTo>
                    <a:pt x="24768" y="12931"/>
                  </a:lnTo>
                  <a:lnTo>
                    <a:pt x="24133" y="13832"/>
                  </a:lnTo>
                  <a:lnTo>
                    <a:pt x="23720" y="14141"/>
                  </a:lnTo>
                  <a:lnTo>
                    <a:pt x="22992" y="13784"/>
                  </a:lnTo>
                  <a:lnTo>
                    <a:pt x="22332" y="13985"/>
                  </a:lnTo>
                  <a:lnTo>
                    <a:pt x="22166" y="13970"/>
                  </a:lnTo>
                  <a:lnTo>
                    <a:pt x="21847" y="13304"/>
                  </a:lnTo>
                  <a:lnTo>
                    <a:pt x="21832" y="12552"/>
                  </a:lnTo>
                  <a:lnTo>
                    <a:pt x="21223" y="11722"/>
                  </a:lnTo>
                  <a:lnTo>
                    <a:pt x="21621" y="11580"/>
                  </a:lnTo>
                  <a:lnTo>
                    <a:pt x="22515" y="11007"/>
                  </a:lnTo>
                  <a:lnTo>
                    <a:pt x="22826" y="10508"/>
                  </a:lnTo>
                  <a:lnTo>
                    <a:pt x="23678" y="9928"/>
                  </a:lnTo>
                  <a:lnTo>
                    <a:pt x="24305" y="8915"/>
                  </a:lnTo>
                  <a:lnTo>
                    <a:pt x="24459" y="8304"/>
                  </a:lnTo>
                  <a:lnTo>
                    <a:pt x="24666" y="8006"/>
                  </a:lnTo>
                  <a:lnTo>
                    <a:pt x="26048" y="7370"/>
                  </a:lnTo>
                  <a:lnTo>
                    <a:pt x="26976" y="7348"/>
                  </a:lnTo>
                  <a:lnTo>
                    <a:pt x="28459" y="6659"/>
                  </a:lnTo>
                  <a:lnTo>
                    <a:pt x="28152" y="6164"/>
                  </a:lnTo>
                  <a:lnTo>
                    <a:pt x="27487" y="5427"/>
                  </a:lnTo>
                  <a:lnTo>
                    <a:pt x="26859" y="4262"/>
                  </a:lnTo>
                  <a:lnTo>
                    <a:pt x="27194" y="3498"/>
                  </a:lnTo>
                  <a:lnTo>
                    <a:pt x="27232" y="2917"/>
                  </a:lnTo>
                  <a:lnTo>
                    <a:pt x="27389" y="2790"/>
                  </a:lnTo>
                  <a:lnTo>
                    <a:pt x="28076" y="2800"/>
                  </a:lnTo>
                  <a:lnTo>
                    <a:pt x="28300" y="3211"/>
                  </a:lnTo>
                  <a:lnTo>
                    <a:pt x="28229" y="3407"/>
                  </a:lnTo>
                  <a:lnTo>
                    <a:pt x="28302" y="3613"/>
                  </a:lnTo>
                  <a:lnTo>
                    <a:pt x="28809" y="3847"/>
                  </a:lnTo>
                  <a:lnTo>
                    <a:pt x="29107" y="3643"/>
                  </a:lnTo>
                  <a:lnTo>
                    <a:pt x="29297" y="3381"/>
                  </a:lnTo>
                  <a:lnTo>
                    <a:pt x="29490" y="3414"/>
                  </a:lnTo>
                  <a:lnTo>
                    <a:pt x="30124" y="4017"/>
                  </a:lnTo>
                  <a:lnTo>
                    <a:pt x="30831" y="4345"/>
                  </a:lnTo>
                  <a:lnTo>
                    <a:pt x="31322" y="4400"/>
                  </a:lnTo>
                  <a:lnTo>
                    <a:pt x="32394" y="3994"/>
                  </a:lnTo>
                  <a:lnTo>
                    <a:pt x="32972" y="3927"/>
                  </a:lnTo>
                  <a:lnTo>
                    <a:pt x="33438" y="4079"/>
                  </a:lnTo>
                  <a:lnTo>
                    <a:pt x="34321" y="4068"/>
                  </a:lnTo>
                  <a:lnTo>
                    <a:pt x="34655" y="3959"/>
                  </a:lnTo>
                  <a:lnTo>
                    <a:pt x="34823" y="3573"/>
                  </a:lnTo>
                  <a:lnTo>
                    <a:pt x="34884" y="3142"/>
                  </a:lnTo>
                  <a:lnTo>
                    <a:pt x="35653" y="2970"/>
                  </a:lnTo>
                  <a:lnTo>
                    <a:pt x="35901" y="3169"/>
                  </a:lnTo>
                  <a:lnTo>
                    <a:pt x="36286" y="2995"/>
                  </a:lnTo>
                  <a:lnTo>
                    <a:pt x="36557" y="2507"/>
                  </a:lnTo>
                  <a:lnTo>
                    <a:pt x="36552" y="2183"/>
                  </a:lnTo>
                  <a:lnTo>
                    <a:pt x="36657" y="1966"/>
                  </a:lnTo>
                  <a:lnTo>
                    <a:pt x="38115" y="1240"/>
                  </a:lnTo>
                  <a:lnTo>
                    <a:pt x="38334" y="1448"/>
                  </a:lnTo>
                  <a:lnTo>
                    <a:pt x="38846" y="1345"/>
                  </a:lnTo>
                  <a:lnTo>
                    <a:pt x="39580" y="0"/>
                  </a:lnTo>
                  <a:lnTo>
                    <a:pt x="39776" y="320"/>
                  </a:lnTo>
                  <a:lnTo>
                    <a:pt x="39930" y="327"/>
                  </a:lnTo>
                  <a:lnTo>
                    <a:pt x="40058" y="148"/>
                  </a:lnTo>
                  <a:lnTo>
                    <a:pt x="40847" y="930"/>
                  </a:lnTo>
                  <a:lnTo>
                    <a:pt x="40708" y="1191"/>
                  </a:lnTo>
                  <a:lnTo>
                    <a:pt x="40404" y="1395"/>
                  </a:lnTo>
                  <a:lnTo>
                    <a:pt x="40005" y="2210"/>
                  </a:lnTo>
                  <a:lnTo>
                    <a:pt x="40234" y="2430"/>
                  </a:lnTo>
                  <a:lnTo>
                    <a:pt x="40794" y="2441"/>
                  </a:lnTo>
                  <a:lnTo>
                    <a:pt x="41031" y="2537"/>
                  </a:lnTo>
                  <a:lnTo>
                    <a:pt x="41651" y="3152"/>
                  </a:lnTo>
                  <a:lnTo>
                    <a:pt x="41940" y="3811"/>
                  </a:lnTo>
                  <a:lnTo>
                    <a:pt x="41870" y="4152"/>
                  </a:lnTo>
                  <a:lnTo>
                    <a:pt x="41509" y="4413"/>
                  </a:lnTo>
                  <a:lnTo>
                    <a:pt x="40814" y="4673"/>
                  </a:lnTo>
                  <a:lnTo>
                    <a:pt x="40306" y="5458"/>
                  </a:lnTo>
                  <a:lnTo>
                    <a:pt x="40195" y="6466"/>
                  </a:lnTo>
                  <a:lnTo>
                    <a:pt x="40706" y="7442"/>
                  </a:lnTo>
                  <a:lnTo>
                    <a:pt x="40926" y="7527"/>
                  </a:lnTo>
                  <a:lnTo>
                    <a:pt x="41356" y="7154"/>
                  </a:lnTo>
                  <a:lnTo>
                    <a:pt x="41549" y="7074"/>
                  </a:lnTo>
                  <a:lnTo>
                    <a:pt x="41868" y="7075"/>
                  </a:lnTo>
                  <a:lnTo>
                    <a:pt x="42051" y="7160"/>
                  </a:lnTo>
                  <a:lnTo>
                    <a:pt x="42546" y="7661"/>
                  </a:lnTo>
                  <a:lnTo>
                    <a:pt x="43485" y="8135"/>
                  </a:lnTo>
                  <a:lnTo>
                    <a:pt x="44165" y="8381"/>
                  </a:lnTo>
                  <a:lnTo>
                    <a:pt x="44299" y="8577"/>
                  </a:lnTo>
                  <a:lnTo>
                    <a:pt x="44185" y="9354"/>
                  </a:lnTo>
                  <a:lnTo>
                    <a:pt x="44613" y="9704"/>
                  </a:lnTo>
                  <a:lnTo>
                    <a:pt x="44809" y="9700"/>
                  </a:lnTo>
                  <a:lnTo>
                    <a:pt x="45158" y="9537"/>
                  </a:lnTo>
                  <a:lnTo>
                    <a:pt x="45342" y="9633"/>
                  </a:lnTo>
                  <a:lnTo>
                    <a:pt x="45687" y="10184"/>
                  </a:lnTo>
                  <a:lnTo>
                    <a:pt x="45616" y="10817"/>
                  </a:lnTo>
                  <a:lnTo>
                    <a:pt x="46156" y="11592"/>
                  </a:lnTo>
                  <a:lnTo>
                    <a:pt x="47278" y="11827"/>
                  </a:lnTo>
                  <a:lnTo>
                    <a:pt x="47316" y="11641"/>
                  </a:lnTo>
                  <a:lnTo>
                    <a:pt x="48724" y="11530"/>
                  </a:lnTo>
                  <a:lnTo>
                    <a:pt x="49846" y="11932"/>
                  </a:lnTo>
                  <a:lnTo>
                    <a:pt x="50221" y="12185"/>
                  </a:lnTo>
                  <a:lnTo>
                    <a:pt x="50762" y="12776"/>
                  </a:lnTo>
                  <a:lnTo>
                    <a:pt x="50969" y="13424"/>
                  </a:lnTo>
                  <a:lnTo>
                    <a:pt x="50903" y="13662"/>
                  </a:lnTo>
                  <a:lnTo>
                    <a:pt x="51116" y="14095"/>
                  </a:lnTo>
                  <a:lnTo>
                    <a:pt x="51001" y="14424"/>
                  </a:lnTo>
                  <a:lnTo>
                    <a:pt x="50910" y="14682"/>
                  </a:lnTo>
                  <a:lnTo>
                    <a:pt x="50632" y="14895"/>
                  </a:lnTo>
                  <a:lnTo>
                    <a:pt x="50450" y="14942"/>
                  </a:lnTo>
                  <a:lnTo>
                    <a:pt x="49863" y="15092"/>
                  </a:lnTo>
                  <a:lnTo>
                    <a:pt x="49082" y="14854"/>
                  </a:lnTo>
                  <a:lnTo>
                    <a:pt x="47266" y="14781"/>
                  </a:lnTo>
                  <a:lnTo>
                    <a:pt x="46811" y="15006"/>
                  </a:lnTo>
                  <a:lnTo>
                    <a:pt x="46586" y="15668"/>
                  </a:lnTo>
                  <a:lnTo>
                    <a:pt x="47068" y="16584"/>
                  </a:lnTo>
                  <a:lnTo>
                    <a:pt x="47336" y="17091"/>
                  </a:lnTo>
                  <a:lnTo>
                    <a:pt x="47407" y="17836"/>
                  </a:lnTo>
                  <a:lnTo>
                    <a:pt x="47421" y="19246"/>
                  </a:lnTo>
                  <a:lnTo>
                    <a:pt x="47563" y="19994"/>
                  </a:lnTo>
                  <a:lnTo>
                    <a:pt x="47657" y="20162"/>
                  </a:lnTo>
                  <a:lnTo>
                    <a:pt x="47942" y="20356"/>
                  </a:lnTo>
                  <a:lnTo>
                    <a:pt x="48989" y="20654"/>
                  </a:lnTo>
                  <a:lnTo>
                    <a:pt x="49514" y="20885"/>
                  </a:lnTo>
                  <a:lnTo>
                    <a:pt x="49638" y="21116"/>
                  </a:lnTo>
                  <a:lnTo>
                    <a:pt x="49638" y="22540"/>
                  </a:lnTo>
                  <a:lnTo>
                    <a:pt x="49860" y="22946"/>
                  </a:lnTo>
                  <a:lnTo>
                    <a:pt x="50288" y="23031"/>
                  </a:lnTo>
                  <a:lnTo>
                    <a:pt x="50858" y="22985"/>
                  </a:lnTo>
                  <a:lnTo>
                    <a:pt x="51554" y="22953"/>
                  </a:lnTo>
                  <a:lnTo>
                    <a:pt x="52040" y="23336"/>
                  </a:lnTo>
                  <a:lnTo>
                    <a:pt x="52422" y="23544"/>
                  </a:lnTo>
                  <a:lnTo>
                    <a:pt x="52636" y="23730"/>
                  </a:lnTo>
                  <a:lnTo>
                    <a:pt x="53206" y="24552"/>
                  </a:lnTo>
                  <a:lnTo>
                    <a:pt x="53443" y="24709"/>
                  </a:lnTo>
                  <a:lnTo>
                    <a:pt x="53960" y="24876"/>
                  </a:lnTo>
                  <a:lnTo>
                    <a:pt x="54230" y="25181"/>
                  </a:lnTo>
                  <a:lnTo>
                    <a:pt x="54302" y="26637"/>
                  </a:lnTo>
                  <a:lnTo>
                    <a:pt x="54257" y="27255"/>
                  </a:lnTo>
                  <a:lnTo>
                    <a:pt x="54445" y="27839"/>
                  </a:lnTo>
                  <a:lnTo>
                    <a:pt x="55189" y="28642"/>
                  </a:lnTo>
                  <a:lnTo>
                    <a:pt x="55735" y="29231"/>
                  </a:lnTo>
                  <a:lnTo>
                    <a:pt x="56335" y="29364"/>
                  </a:lnTo>
                  <a:lnTo>
                    <a:pt x="56815" y="29469"/>
                  </a:lnTo>
                  <a:lnTo>
                    <a:pt x="57334" y="30299"/>
                  </a:lnTo>
                  <a:lnTo>
                    <a:pt x="57610" y="30739"/>
                  </a:lnTo>
                  <a:lnTo>
                    <a:pt x="58379" y="30975"/>
                  </a:lnTo>
                  <a:lnTo>
                    <a:pt x="58689" y="31070"/>
                  </a:lnTo>
                  <a:lnTo>
                    <a:pt x="58907" y="31431"/>
                  </a:lnTo>
                  <a:lnTo>
                    <a:pt x="58929" y="32329"/>
                  </a:lnTo>
                  <a:lnTo>
                    <a:pt x="59204" y="32649"/>
                  </a:lnTo>
                  <a:lnTo>
                    <a:pt x="59520" y="33172"/>
                  </a:lnTo>
                  <a:lnTo>
                    <a:pt x="59524" y="33420"/>
                  </a:lnTo>
                  <a:lnTo>
                    <a:pt x="59528" y="33760"/>
                  </a:lnTo>
                  <a:lnTo>
                    <a:pt x="59640" y="34106"/>
                  </a:lnTo>
                  <a:lnTo>
                    <a:pt x="59986" y="34706"/>
                  </a:lnTo>
                  <a:lnTo>
                    <a:pt x="60293" y="35023"/>
                  </a:lnTo>
                  <a:lnTo>
                    <a:pt x="60493" y="35312"/>
                  </a:lnTo>
                  <a:lnTo>
                    <a:pt x="60485" y="35460"/>
                  </a:lnTo>
                  <a:lnTo>
                    <a:pt x="60475" y="35641"/>
                  </a:lnTo>
                  <a:lnTo>
                    <a:pt x="60267" y="36114"/>
                  </a:lnTo>
                  <a:lnTo>
                    <a:pt x="60323" y="36506"/>
                  </a:lnTo>
                  <a:lnTo>
                    <a:pt x="60797" y="37341"/>
                  </a:lnTo>
                  <a:lnTo>
                    <a:pt x="61394" y="37903"/>
                  </a:lnTo>
                  <a:lnTo>
                    <a:pt x="61821" y="38099"/>
                  </a:lnTo>
                  <a:lnTo>
                    <a:pt x="61983" y="38291"/>
                  </a:lnTo>
                  <a:lnTo>
                    <a:pt x="61981" y="39404"/>
                  </a:lnTo>
                  <a:lnTo>
                    <a:pt x="62401" y="40477"/>
                  </a:lnTo>
                  <a:lnTo>
                    <a:pt x="62903" y="41297"/>
                  </a:lnTo>
                  <a:lnTo>
                    <a:pt x="63047" y="41420"/>
                  </a:lnTo>
                  <a:lnTo>
                    <a:pt x="63079" y="41752"/>
                  </a:lnTo>
                  <a:lnTo>
                    <a:pt x="63025" y="42202"/>
                  </a:lnTo>
                  <a:lnTo>
                    <a:pt x="63079" y="42391"/>
                  </a:lnTo>
                  <a:lnTo>
                    <a:pt x="63258" y="42598"/>
                  </a:lnTo>
                  <a:lnTo>
                    <a:pt x="63608" y="42639"/>
                  </a:lnTo>
                  <a:lnTo>
                    <a:pt x="63777" y="42542"/>
                  </a:lnTo>
                  <a:lnTo>
                    <a:pt x="64056" y="42383"/>
                  </a:lnTo>
                  <a:lnTo>
                    <a:pt x="64394" y="42340"/>
                  </a:lnTo>
                  <a:lnTo>
                    <a:pt x="64921" y="42553"/>
                  </a:lnTo>
                  <a:lnTo>
                    <a:pt x="65203" y="42667"/>
                  </a:lnTo>
                  <a:lnTo>
                    <a:pt x="65342" y="42723"/>
                  </a:lnTo>
                  <a:lnTo>
                    <a:pt x="66946" y="42917"/>
                  </a:lnTo>
                  <a:lnTo>
                    <a:pt x="67073" y="43154"/>
                  </a:lnTo>
                  <a:lnTo>
                    <a:pt x="67143" y="43285"/>
                  </a:lnTo>
                  <a:lnTo>
                    <a:pt x="67181" y="44318"/>
                  </a:lnTo>
                  <a:lnTo>
                    <a:pt x="67251" y="44714"/>
                  </a:lnTo>
                  <a:lnTo>
                    <a:pt x="67414" y="45107"/>
                  </a:lnTo>
                  <a:lnTo>
                    <a:pt x="67566" y="45187"/>
                  </a:lnTo>
                  <a:lnTo>
                    <a:pt x="67964" y="45060"/>
                  </a:lnTo>
                  <a:lnTo>
                    <a:pt x="68110" y="45013"/>
                  </a:lnTo>
                  <a:lnTo>
                    <a:pt x="69094" y="44762"/>
                  </a:lnTo>
                  <a:lnTo>
                    <a:pt x="69380" y="44859"/>
                  </a:lnTo>
                  <a:lnTo>
                    <a:pt x="69954" y="45285"/>
                  </a:lnTo>
                  <a:lnTo>
                    <a:pt x="69978" y="45792"/>
                  </a:lnTo>
                  <a:lnTo>
                    <a:pt x="69926" y="46036"/>
                  </a:lnTo>
                  <a:lnTo>
                    <a:pt x="69859" y="46350"/>
                  </a:lnTo>
                  <a:lnTo>
                    <a:pt x="69290" y="46969"/>
                  </a:lnTo>
                  <a:lnTo>
                    <a:pt x="67920" y="46951"/>
                  </a:lnTo>
                  <a:lnTo>
                    <a:pt x="67419" y="47211"/>
                  </a:lnTo>
                  <a:lnTo>
                    <a:pt x="67344" y="47483"/>
                  </a:lnTo>
                  <a:lnTo>
                    <a:pt x="67299" y="48157"/>
                  </a:lnTo>
                  <a:lnTo>
                    <a:pt x="67363" y="48500"/>
                  </a:lnTo>
                  <a:lnTo>
                    <a:pt x="68041" y="48767"/>
                  </a:lnTo>
                  <a:lnTo>
                    <a:pt x="68865" y="48975"/>
                  </a:lnTo>
                  <a:lnTo>
                    <a:pt x="68977" y="49236"/>
                  </a:lnTo>
                  <a:lnTo>
                    <a:pt x="68550" y="49921"/>
                  </a:lnTo>
                  <a:lnTo>
                    <a:pt x="67791" y="50860"/>
                  </a:lnTo>
                  <a:lnTo>
                    <a:pt x="67253" y="51363"/>
                  </a:lnTo>
                  <a:lnTo>
                    <a:pt x="66901" y="51486"/>
                  </a:lnTo>
                  <a:lnTo>
                    <a:pt x="65935" y="51270"/>
                  </a:lnTo>
                  <a:lnTo>
                    <a:pt x="65676" y="51562"/>
                  </a:lnTo>
                  <a:lnTo>
                    <a:pt x="65677" y="51738"/>
                  </a:lnTo>
                  <a:lnTo>
                    <a:pt x="65737" y="51978"/>
                  </a:lnTo>
                  <a:lnTo>
                    <a:pt x="66138" y="52272"/>
                  </a:lnTo>
                  <a:lnTo>
                    <a:pt x="66729" y="52677"/>
                  </a:lnTo>
                  <a:lnTo>
                    <a:pt x="66655" y="52893"/>
                  </a:lnTo>
                  <a:lnTo>
                    <a:pt x="66468" y="53027"/>
                  </a:lnTo>
                  <a:lnTo>
                    <a:pt x="65644" y="52868"/>
                  </a:lnTo>
                  <a:lnTo>
                    <a:pt x="65276" y="52912"/>
                  </a:lnTo>
                  <a:lnTo>
                    <a:pt x="65074" y="53199"/>
                  </a:lnTo>
                  <a:lnTo>
                    <a:pt x="65155" y="53568"/>
                  </a:lnTo>
                  <a:lnTo>
                    <a:pt x="65567" y="54249"/>
                  </a:lnTo>
                  <a:lnTo>
                    <a:pt x="65877" y="54454"/>
                  </a:lnTo>
                  <a:lnTo>
                    <a:pt x="67404" y="54456"/>
                  </a:lnTo>
                  <a:lnTo>
                    <a:pt x="67872" y="54650"/>
                  </a:lnTo>
                  <a:lnTo>
                    <a:pt x="67786" y="54899"/>
                  </a:lnTo>
                  <a:lnTo>
                    <a:pt x="66929" y="55615"/>
                  </a:lnTo>
                  <a:lnTo>
                    <a:pt x="66843" y="55905"/>
                  </a:lnTo>
                  <a:lnTo>
                    <a:pt x="66937" y="56091"/>
                  </a:lnTo>
                  <a:lnTo>
                    <a:pt x="68003" y="56441"/>
                  </a:lnTo>
                  <a:lnTo>
                    <a:pt x="68494" y="56909"/>
                  </a:lnTo>
                  <a:lnTo>
                    <a:pt x="68606" y="57163"/>
                  </a:lnTo>
                  <a:lnTo>
                    <a:pt x="68662" y="57542"/>
                  </a:lnTo>
                  <a:lnTo>
                    <a:pt x="68610" y="57892"/>
                  </a:lnTo>
                  <a:lnTo>
                    <a:pt x="68452" y="58254"/>
                  </a:lnTo>
                  <a:lnTo>
                    <a:pt x="68451" y="58493"/>
                  </a:lnTo>
                  <a:lnTo>
                    <a:pt x="68618" y="58804"/>
                  </a:lnTo>
                  <a:lnTo>
                    <a:pt x="69105" y="58868"/>
                  </a:lnTo>
                  <a:lnTo>
                    <a:pt x="69207" y="58700"/>
                  </a:lnTo>
                  <a:lnTo>
                    <a:pt x="69396" y="58201"/>
                  </a:lnTo>
                  <a:lnTo>
                    <a:pt x="69346" y="57069"/>
                  </a:lnTo>
                  <a:lnTo>
                    <a:pt x="69444" y="56600"/>
                  </a:lnTo>
                  <a:lnTo>
                    <a:pt x="70229" y="56593"/>
                  </a:lnTo>
                  <a:lnTo>
                    <a:pt x="70312" y="56723"/>
                  </a:lnTo>
                  <a:lnTo>
                    <a:pt x="70409" y="57106"/>
                  </a:lnTo>
                  <a:lnTo>
                    <a:pt x="70536" y="57296"/>
                  </a:lnTo>
                  <a:lnTo>
                    <a:pt x="70791" y="57374"/>
                  </a:lnTo>
                  <a:lnTo>
                    <a:pt x="71426" y="57389"/>
                  </a:lnTo>
                  <a:lnTo>
                    <a:pt x="71625" y="57474"/>
                  </a:lnTo>
                  <a:lnTo>
                    <a:pt x="72111" y="58144"/>
                  </a:lnTo>
                  <a:lnTo>
                    <a:pt x="73278" y="58811"/>
                  </a:lnTo>
                  <a:lnTo>
                    <a:pt x="73431" y="59030"/>
                  </a:lnTo>
                  <a:lnTo>
                    <a:pt x="73683" y="59431"/>
                  </a:lnTo>
                  <a:lnTo>
                    <a:pt x="73923" y="60019"/>
                  </a:lnTo>
                  <a:lnTo>
                    <a:pt x="74116" y="60494"/>
                  </a:lnTo>
                  <a:lnTo>
                    <a:pt x="74516" y="60758"/>
                  </a:lnTo>
                  <a:lnTo>
                    <a:pt x="75492" y="61186"/>
                  </a:lnTo>
                  <a:lnTo>
                    <a:pt x="75712" y="61484"/>
                  </a:lnTo>
                  <a:lnTo>
                    <a:pt x="75787" y="61767"/>
                  </a:lnTo>
                  <a:lnTo>
                    <a:pt x="75770" y="62903"/>
                  </a:lnTo>
                  <a:lnTo>
                    <a:pt x="75797" y="63047"/>
                  </a:lnTo>
                  <a:lnTo>
                    <a:pt x="75829" y="63216"/>
                  </a:lnTo>
                  <a:lnTo>
                    <a:pt x="75853" y="63346"/>
                  </a:lnTo>
                  <a:lnTo>
                    <a:pt x="75984" y="63625"/>
                  </a:lnTo>
                  <a:lnTo>
                    <a:pt x="76160" y="63793"/>
                  </a:lnTo>
                  <a:lnTo>
                    <a:pt x="76407" y="63889"/>
                  </a:lnTo>
                  <a:lnTo>
                    <a:pt x="76941" y="63923"/>
                  </a:lnTo>
                  <a:lnTo>
                    <a:pt x="77308" y="64143"/>
                  </a:lnTo>
                  <a:lnTo>
                    <a:pt x="77180" y="64374"/>
                  </a:lnTo>
                  <a:lnTo>
                    <a:pt x="77005" y="64482"/>
                  </a:lnTo>
                  <a:lnTo>
                    <a:pt x="75408" y="64716"/>
                  </a:lnTo>
                  <a:lnTo>
                    <a:pt x="75154" y="64865"/>
                  </a:lnTo>
                  <a:lnTo>
                    <a:pt x="75132" y="65081"/>
                  </a:lnTo>
                  <a:lnTo>
                    <a:pt x="75229" y="65308"/>
                  </a:lnTo>
                  <a:lnTo>
                    <a:pt x="75427" y="65457"/>
                  </a:lnTo>
                  <a:lnTo>
                    <a:pt x="76352" y="66048"/>
                  </a:lnTo>
                  <a:lnTo>
                    <a:pt x="76258" y="66336"/>
                  </a:lnTo>
                  <a:lnTo>
                    <a:pt x="75621" y="67504"/>
                  </a:lnTo>
                  <a:lnTo>
                    <a:pt x="76025" y="67691"/>
                  </a:lnTo>
                  <a:lnTo>
                    <a:pt x="76716" y="67890"/>
                  </a:lnTo>
                  <a:lnTo>
                    <a:pt x="76826" y="68240"/>
                  </a:lnTo>
                  <a:lnTo>
                    <a:pt x="77116" y="69158"/>
                  </a:lnTo>
                  <a:lnTo>
                    <a:pt x="77254" y="69344"/>
                  </a:lnTo>
                  <a:lnTo>
                    <a:pt x="78321" y="70302"/>
                  </a:lnTo>
                  <a:lnTo>
                    <a:pt x="78475" y="71597"/>
                  </a:lnTo>
                  <a:lnTo>
                    <a:pt x="77989" y="73056"/>
                  </a:lnTo>
                  <a:lnTo>
                    <a:pt x="77985" y="73332"/>
                  </a:lnTo>
                  <a:lnTo>
                    <a:pt x="78059" y="73477"/>
                  </a:lnTo>
                  <a:lnTo>
                    <a:pt x="78440" y="73689"/>
                  </a:lnTo>
                  <a:lnTo>
                    <a:pt x="78665" y="73652"/>
                  </a:lnTo>
                  <a:lnTo>
                    <a:pt x="79083" y="73220"/>
                  </a:lnTo>
                  <a:lnTo>
                    <a:pt x="79670" y="72320"/>
                  </a:lnTo>
                  <a:lnTo>
                    <a:pt x="80010" y="72156"/>
                  </a:lnTo>
                  <a:lnTo>
                    <a:pt x="80182" y="72286"/>
                  </a:lnTo>
                  <a:lnTo>
                    <a:pt x="80917" y="73344"/>
                  </a:lnTo>
                  <a:lnTo>
                    <a:pt x="81055" y="73765"/>
                  </a:lnTo>
                  <a:lnTo>
                    <a:pt x="81200" y="74629"/>
                  </a:lnTo>
                  <a:lnTo>
                    <a:pt x="81527" y="74767"/>
                  </a:lnTo>
                  <a:lnTo>
                    <a:pt x="82161" y="74834"/>
                  </a:lnTo>
                  <a:lnTo>
                    <a:pt x="82495" y="75082"/>
                  </a:lnTo>
                  <a:lnTo>
                    <a:pt x="82625" y="75252"/>
                  </a:lnTo>
                  <a:lnTo>
                    <a:pt x="82769" y="75512"/>
                  </a:lnTo>
                  <a:lnTo>
                    <a:pt x="82808" y="75641"/>
                  </a:lnTo>
                  <a:lnTo>
                    <a:pt x="82961" y="75861"/>
                  </a:lnTo>
                  <a:lnTo>
                    <a:pt x="83297" y="76025"/>
                  </a:lnTo>
                  <a:lnTo>
                    <a:pt x="84224" y="76281"/>
                  </a:lnTo>
                  <a:lnTo>
                    <a:pt x="84660" y="76880"/>
                  </a:lnTo>
                  <a:lnTo>
                    <a:pt x="84896" y="77204"/>
                  </a:lnTo>
                  <a:lnTo>
                    <a:pt x="86080" y="77475"/>
                  </a:lnTo>
                  <a:lnTo>
                    <a:pt x="86252" y="78302"/>
                  </a:lnTo>
                  <a:lnTo>
                    <a:pt x="86159" y="78652"/>
                  </a:lnTo>
                  <a:lnTo>
                    <a:pt x="86185" y="78883"/>
                  </a:lnTo>
                  <a:lnTo>
                    <a:pt x="86616" y="79271"/>
                  </a:lnTo>
                  <a:lnTo>
                    <a:pt x="86999" y="79307"/>
                  </a:lnTo>
                  <a:lnTo>
                    <a:pt x="87354" y="79039"/>
                  </a:lnTo>
                  <a:lnTo>
                    <a:pt x="87876" y="78994"/>
                  </a:lnTo>
                  <a:lnTo>
                    <a:pt x="88153" y="79180"/>
                  </a:lnTo>
                  <a:lnTo>
                    <a:pt x="88242" y="79363"/>
                  </a:lnTo>
                  <a:lnTo>
                    <a:pt x="88153" y="79586"/>
                  </a:lnTo>
                  <a:lnTo>
                    <a:pt x="87658" y="79928"/>
                  </a:lnTo>
                  <a:lnTo>
                    <a:pt x="87067" y="80355"/>
                  </a:lnTo>
                  <a:lnTo>
                    <a:pt x="86831" y="80599"/>
                  </a:lnTo>
                  <a:lnTo>
                    <a:pt x="86897" y="80806"/>
                  </a:lnTo>
                  <a:lnTo>
                    <a:pt x="87186" y="81116"/>
                  </a:lnTo>
                  <a:lnTo>
                    <a:pt x="87679" y="81262"/>
                  </a:lnTo>
                  <a:lnTo>
                    <a:pt x="87867" y="81197"/>
                  </a:lnTo>
                  <a:lnTo>
                    <a:pt x="88941" y="80829"/>
                  </a:lnTo>
                  <a:lnTo>
                    <a:pt x="89713" y="80926"/>
                  </a:lnTo>
                  <a:lnTo>
                    <a:pt x="89810" y="81299"/>
                  </a:lnTo>
                  <a:lnTo>
                    <a:pt x="89542" y="81515"/>
                  </a:lnTo>
                  <a:lnTo>
                    <a:pt x="88933" y="81686"/>
                  </a:lnTo>
                  <a:lnTo>
                    <a:pt x="88758" y="81805"/>
                  </a:lnTo>
                  <a:lnTo>
                    <a:pt x="88500" y="82367"/>
                  </a:lnTo>
                  <a:lnTo>
                    <a:pt x="88448" y="83045"/>
                  </a:lnTo>
                  <a:lnTo>
                    <a:pt x="87567" y="83499"/>
                  </a:lnTo>
                  <a:lnTo>
                    <a:pt x="86881" y="84431"/>
                  </a:lnTo>
                  <a:lnTo>
                    <a:pt x="87030" y="84804"/>
                  </a:lnTo>
                  <a:lnTo>
                    <a:pt x="85486" y="84059"/>
                  </a:lnTo>
                  <a:lnTo>
                    <a:pt x="85163" y="84692"/>
                  </a:lnTo>
                  <a:lnTo>
                    <a:pt x="84270" y="84752"/>
                  </a:lnTo>
                  <a:lnTo>
                    <a:pt x="81403" y="85062"/>
                  </a:lnTo>
                  <a:lnTo>
                    <a:pt x="81588" y="85186"/>
                  </a:lnTo>
                  <a:lnTo>
                    <a:pt x="81571" y="85536"/>
                  </a:lnTo>
                  <a:lnTo>
                    <a:pt x="80970" y="85704"/>
                  </a:lnTo>
                  <a:lnTo>
                    <a:pt x="80764" y="85631"/>
                  </a:lnTo>
                  <a:lnTo>
                    <a:pt x="80365" y="85887"/>
                  </a:lnTo>
                  <a:lnTo>
                    <a:pt x="78946" y="86984"/>
                  </a:lnTo>
                  <a:lnTo>
                    <a:pt x="78827" y="87558"/>
                  </a:lnTo>
                  <a:lnTo>
                    <a:pt x="78231" y="88104"/>
                  </a:lnTo>
                  <a:lnTo>
                    <a:pt x="78046" y="88152"/>
                  </a:lnTo>
                  <a:lnTo>
                    <a:pt x="77775" y="88101"/>
                  </a:lnTo>
                  <a:lnTo>
                    <a:pt x="77178" y="88536"/>
                  </a:lnTo>
                  <a:lnTo>
                    <a:pt x="76570" y="89471"/>
                  </a:lnTo>
                  <a:lnTo>
                    <a:pt x="76695" y="89821"/>
                  </a:lnTo>
                  <a:lnTo>
                    <a:pt x="78473" y="90420"/>
                  </a:lnTo>
                  <a:lnTo>
                    <a:pt x="79173" y="91137"/>
                  </a:lnTo>
                  <a:lnTo>
                    <a:pt x="79639" y="91243"/>
                  </a:lnTo>
                  <a:lnTo>
                    <a:pt x="80046" y="91771"/>
                  </a:lnTo>
                  <a:lnTo>
                    <a:pt x="80016" y="92518"/>
                  </a:lnTo>
                  <a:lnTo>
                    <a:pt x="79423" y="93227"/>
                  </a:lnTo>
                  <a:lnTo>
                    <a:pt x="79199" y="93191"/>
                  </a:lnTo>
                  <a:lnTo>
                    <a:pt x="78709" y="93834"/>
                  </a:lnTo>
                  <a:lnTo>
                    <a:pt x="78310" y="94704"/>
                  </a:lnTo>
                  <a:lnTo>
                    <a:pt x="78185" y="95091"/>
                  </a:lnTo>
                  <a:lnTo>
                    <a:pt x="78203" y="95234"/>
                  </a:lnTo>
                  <a:lnTo>
                    <a:pt x="78374" y="95413"/>
                  </a:lnTo>
                  <a:lnTo>
                    <a:pt x="78312" y="95644"/>
                  </a:lnTo>
                  <a:lnTo>
                    <a:pt x="77805" y="96031"/>
                  </a:lnTo>
                  <a:lnTo>
                    <a:pt x="77516" y="96057"/>
                  </a:lnTo>
                  <a:lnTo>
                    <a:pt x="77246" y="95763"/>
                  </a:lnTo>
                  <a:lnTo>
                    <a:pt x="77332" y="95424"/>
                  </a:lnTo>
                  <a:lnTo>
                    <a:pt x="77024" y="94745"/>
                  </a:lnTo>
                  <a:lnTo>
                    <a:pt x="75873" y="94508"/>
                  </a:lnTo>
                  <a:lnTo>
                    <a:pt x="75601" y="94701"/>
                  </a:lnTo>
                  <a:lnTo>
                    <a:pt x="75566" y="95028"/>
                  </a:lnTo>
                  <a:lnTo>
                    <a:pt x="75306" y="95310"/>
                  </a:lnTo>
                  <a:lnTo>
                    <a:pt x="74343" y="94976"/>
                  </a:lnTo>
                  <a:lnTo>
                    <a:pt x="73248" y="95276"/>
                  </a:lnTo>
                  <a:lnTo>
                    <a:pt x="72781" y="95558"/>
                  </a:lnTo>
                  <a:lnTo>
                    <a:pt x="72593" y="96020"/>
                  </a:lnTo>
                  <a:lnTo>
                    <a:pt x="71417" y="96385"/>
                  </a:lnTo>
                  <a:lnTo>
                    <a:pt x="71056" y="96501"/>
                  </a:lnTo>
                  <a:lnTo>
                    <a:pt x="70707" y="96186"/>
                  </a:lnTo>
                  <a:lnTo>
                    <a:pt x="70631" y="95911"/>
                  </a:lnTo>
                  <a:lnTo>
                    <a:pt x="70835" y="95499"/>
                  </a:lnTo>
                  <a:lnTo>
                    <a:pt x="70947" y="95273"/>
                  </a:lnTo>
                  <a:lnTo>
                    <a:pt x="70354" y="94642"/>
                  </a:lnTo>
                  <a:lnTo>
                    <a:pt x="69583" y="94257"/>
                  </a:lnTo>
                  <a:lnTo>
                    <a:pt x="68450" y="94160"/>
                  </a:lnTo>
                  <a:lnTo>
                    <a:pt x="67027" y="94593"/>
                  </a:lnTo>
                  <a:lnTo>
                    <a:pt x="66823" y="94847"/>
                  </a:lnTo>
                  <a:lnTo>
                    <a:pt x="66584" y="94931"/>
                  </a:lnTo>
                  <a:lnTo>
                    <a:pt x="66056" y="94602"/>
                  </a:lnTo>
                  <a:lnTo>
                    <a:pt x="65824" y="94255"/>
                  </a:lnTo>
                  <a:lnTo>
                    <a:pt x="65793" y="93898"/>
                  </a:lnTo>
                  <a:lnTo>
                    <a:pt x="66233" y="93288"/>
                  </a:lnTo>
                  <a:lnTo>
                    <a:pt x="66117" y="93077"/>
                  </a:lnTo>
                  <a:lnTo>
                    <a:pt x="65569" y="93024"/>
                  </a:lnTo>
                  <a:lnTo>
                    <a:pt x="64756" y="93254"/>
                  </a:lnTo>
                  <a:lnTo>
                    <a:pt x="64516" y="93536"/>
                  </a:lnTo>
                  <a:lnTo>
                    <a:pt x="64223" y="93651"/>
                  </a:lnTo>
                  <a:lnTo>
                    <a:pt x="63032" y="92825"/>
                  </a:lnTo>
                  <a:lnTo>
                    <a:pt x="62686" y="92335"/>
                  </a:lnTo>
                  <a:lnTo>
                    <a:pt x="62517" y="92284"/>
                  </a:lnTo>
                  <a:lnTo>
                    <a:pt x="62019" y="92523"/>
                  </a:lnTo>
                  <a:lnTo>
                    <a:pt x="61876" y="92774"/>
                  </a:lnTo>
                  <a:lnTo>
                    <a:pt x="61909" y="92948"/>
                  </a:lnTo>
                  <a:lnTo>
                    <a:pt x="61762" y="93177"/>
                  </a:lnTo>
                  <a:lnTo>
                    <a:pt x="61352" y="93411"/>
                  </a:lnTo>
                  <a:lnTo>
                    <a:pt x="60819" y="93434"/>
                  </a:lnTo>
                  <a:lnTo>
                    <a:pt x="60726" y="93296"/>
                  </a:lnTo>
                  <a:lnTo>
                    <a:pt x="60665" y="92932"/>
                  </a:lnTo>
                  <a:lnTo>
                    <a:pt x="60253" y="92893"/>
                  </a:lnTo>
                  <a:lnTo>
                    <a:pt x="59253" y="93003"/>
                  </a:lnTo>
                  <a:lnTo>
                    <a:pt x="58969" y="93346"/>
                  </a:lnTo>
                  <a:lnTo>
                    <a:pt x="58740" y="93379"/>
                  </a:lnTo>
                  <a:lnTo>
                    <a:pt x="58678" y="92982"/>
                  </a:lnTo>
                  <a:lnTo>
                    <a:pt x="58248" y="92786"/>
                  </a:lnTo>
                  <a:lnTo>
                    <a:pt x="58050" y="92772"/>
                  </a:lnTo>
                  <a:lnTo>
                    <a:pt x="57791" y="93220"/>
                  </a:lnTo>
                  <a:lnTo>
                    <a:pt x="57099" y="93866"/>
                  </a:lnTo>
                  <a:lnTo>
                    <a:pt x="56937" y="93163"/>
                  </a:lnTo>
                  <a:lnTo>
                    <a:pt x="55555" y="93345"/>
                  </a:lnTo>
                  <a:lnTo>
                    <a:pt x="55344" y="92561"/>
                  </a:lnTo>
                  <a:lnTo>
                    <a:pt x="55402" y="92276"/>
                  </a:lnTo>
                  <a:lnTo>
                    <a:pt x="54789" y="92235"/>
                  </a:lnTo>
                  <a:lnTo>
                    <a:pt x="54533" y="92340"/>
                  </a:lnTo>
                  <a:lnTo>
                    <a:pt x="54216" y="92737"/>
                  </a:lnTo>
                  <a:lnTo>
                    <a:pt x="53678" y="92622"/>
                  </a:lnTo>
                  <a:lnTo>
                    <a:pt x="52664" y="91375"/>
                  </a:lnTo>
                  <a:lnTo>
                    <a:pt x="52281" y="91108"/>
                  </a:lnTo>
                  <a:lnTo>
                    <a:pt x="50989" y="90663"/>
                  </a:lnTo>
                  <a:lnTo>
                    <a:pt x="50950" y="90534"/>
                  </a:lnTo>
                  <a:lnTo>
                    <a:pt x="50470" y="90302"/>
                  </a:lnTo>
                  <a:lnTo>
                    <a:pt x="50174" y="90280"/>
                  </a:lnTo>
                  <a:lnTo>
                    <a:pt x="49948" y="90376"/>
                  </a:lnTo>
                  <a:lnTo>
                    <a:pt x="48546" y="89343"/>
                  </a:lnTo>
                  <a:lnTo>
                    <a:pt x="48196" y="88957"/>
                  </a:lnTo>
                  <a:lnTo>
                    <a:pt x="48168" y="88591"/>
                  </a:lnTo>
                  <a:lnTo>
                    <a:pt x="47814" y="88618"/>
                  </a:lnTo>
                  <a:lnTo>
                    <a:pt x="47113" y="88094"/>
                  </a:lnTo>
                  <a:lnTo>
                    <a:pt x="46771" y="87721"/>
                  </a:lnTo>
                  <a:lnTo>
                    <a:pt x="46205" y="87415"/>
                  </a:lnTo>
                  <a:lnTo>
                    <a:pt x="44876" y="87098"/>
                  </a:lnTo>
                  <a:lnTo>
                    <a:pt x="43867" y="87094"/>
                  </a:lnTo>
                  <a:lnTo>
                    <a:pt x="43347" y="86953"/>
                  </a:lnTo>
                  <a:lnTo>
                    <a:pt x="43046" y="87186"/>
                  </a:lnTo>
                  <a:lnTo>
                    <a:pt x="42825" y="87216"/>
                  </a:lnTo>
                  <a:lnTo>
                    <a:pt x="42431" y="86921"/>
                  </a:lnTo>
                  <a:lnTo>
                    <a:pt x="41759" y="86612"/>
                  </a:lnTo>
                  <a:lnTo>
                    <a:pt x="41494" y="86701"/>
                  </a:lnTo>
                  <a:lnTo>
                    <a:pt x="41065" y="86557"/>
                  </a:lnTo>
                  <a:lnTo>
                    <a:pt x="41039" y="86389"/>
                  </a:lnTo>
                  <a:lnTo>
                    <a:pt x="41128" y="86165"/>
                  </a:lnTo>
                  <a:lnTo>
                    <a:pt x="41414" y="86002"/>
                  </a:lnTo>
                  <a:lnTo>
                    <a:pt x="41491" y="85865"/>
                  </a:lnTo>
                  <a:lnTo>
                    <a:pt x="41377" y="85627"/>
                  </a:lnTo>
                  <a:lnTo>
                    <a:pt x="39989" y="85206"/>
                  </a:lnTo>
                  <a:lnTo>
                    <a:pt x="39224" y="85323"/>
                  </a:lnTo>
                  <a:lnTo>
                    <a:pt x="38289" y="84634"/>
                  </a:lnTo>
                  <a:lnTo>
                    <a:pt x="38093" y="84341"/>
                  </a:lnTo>
                  <a:lnTo>
                    <a:pt x="37726" y="84133"/>
                  </a:lnTo>
                  <a:lnTo>
                    <a:pt x="37326" y="84129"/>
                  </a:lnTo>
                  <a:lnTo>
                    <a:pt x="37114" y="84274"/>
                  </a:lnTo>
                  <a:lnTo>
                    <a:pt x="36746" y="84167"/>
                  </a:lnTo>
                  <a:lnTo>
                    <a:pt x="36445" y="83646"/>
                  </a:lnTo>
                  <a:lnTo>
                    <a:pt x="36389" y="83386"/>
                  </a:lnTo>
                  <a:lnTo>
                    <a:pt x="35911" y="83449"/>
                  </a:lnTo>
                  <a:lnTo>
                    <a:pt x="35489" y="83758"/>
                  </a:lnTo>
                  <a:lnTo>
                    <a:pt x="34585" y="84098"/>
                  </a:lnTo>
                  <a:lnTo>
                    <a:pt x="34390" y="84265"/>
                  </a:lnTo>
                  <a:lnTo>
                    <a:pt x="34519" y="83815"/>
                  </a:lnTo>
                  <a:lnTo>
                    <a:pt x="34388" y="83599"/>
                  </a:lnTo>
                  <a:lnTo>
                    <a:pt x="33516" y="83605"/>
                  </a:lnTo>
                  <a:lnTo>
                    <a:pt x="32595" y="82964"/>
                  </a:lnTo>
                  <a:lnTo>
                    <a:pt x="31274" y="82283"/>
                  </a:lnTo>
                  <a:lnTo>
                    <a:pt x="31072" y="82807"/>
                  </a:lnTo>
                  <a:lnTo>
                    <a:pt x="31091" y="83101"/>
                  </a:lnTo>
                  <a:lnTo>
                    <a:pt x="31176" y="83303"/>
                  </a:lnTo>
                  <a:lnTo>
                    <a:pt x="31022" y="84160"/>
                  </a:lnTo>
                  <a:lnTo>
                    <a:pt x="30787" y="84577"/>
                  </a:lnTo>
                  <a:lnTo>
                    <a:pt x="29482" y="84463"/>
                  </a:lnTo>
                  <a:lnTo>
                    <a:pt x="28154" y="83946"/>
                  </a:lnTo>
                  <a:lnTo>
                    <a:pt x="28026" y="83988"/>
                  </a:lnTo>
                  <a:lnTo>
                    <a:pt x="27664" y="84126"/>
                  </a:lnTo>
                  <a:lnTo>
                    <a:pt x="28033" y="84334"/>
                  </a:lnTo>
                  <a:lnTo>
                    <a:pt x="28209" y="84152"/>
                  </a:lnTo>
                  <a:lnTo>
                    <a:pt x="28541" y="84160"/>
                  </a:lnTo>
                  <a:lnTo>
                    <a:pt x="29313" y="84566"/>
                  </a:lnTo>
                  <a:lnTo>
                    <a:pt x="29600" y="84882"/>
                  </a:lnTo>
                  <a:lnTo>
                    <a:pt x="29693" y="85336"/>
                  </a:lnTo>
                  <a:lnTo>
                    <a:pt x="30335" y="85214"/>
                  </a:lnTo>
                  <a:lnTo>
                    <a:pt x="30843" y="84990"/>
                  </a:lnTo>
                  <a:lnTo>
                    <a:pt x="31062" y="85031"/>
                  </a:lnTo>
                  <a:lnTo>
                    <a:pt x="31809" y="85453"/>
                  </a:lnTo>
                  <a:lnTo>
                    <a:pt x="32003" y="85691"/>
                  </a:lnTo>
                  <a:lnTo>
                    <a:pt x="32379" y="86666"/>
                  </a:lnTo>
                  <a:lnTo>
                    <a:pt x="31905" y="86737"/>
                  </a:lnTo>
                  <a:lnTo>
                    <a:pt x="30678" y="86387"/>
                  </a:lnTo>
                  <a:lnTo>
                    <a:pt x="30227" y="86442"/>
                  </a:lnTo>
                  <a:lnTo>
                    <a:pt x="29894" y="86632"/>
                  </a:lnTo>
                  <a:lnTo>
                    <a:pt x="29816" y="86770"/>
                  </a:lnTo>
                  <a:lnTo>
                    <a:pt x="29988" y="87184"/>
                  </a:lnTo>
                  <a:lnTo>
                    <a:pt x="29285" y="87723"/>
                  </a:lnTo>
                  <a:lnTo>
                    <a:pt x="27551" y="88300"/>
                  </a:lnTo>
                  <a:lnTo>
                    <a:pt x="27197" y="88038"/>
                  </a:lnTo>
                  <a:lnTo>
                    <a:pt x="26917" y="87994"/>
                  </a:lnTo>
                  <a:lnTo>
                    <a:pt x="25872" y="88470"/>
                  </a:lnTo>
                  <a:lnTo>
                    <a:pt x="25048" y="88664"/>
                  </a:lnTo>
                  <a:lnTo>
                    <a:pt x="23780" y="88828"/>
                  </a:lnTo>
                  <a:lnTo>
                    <a:pt x="22687" y="88634"/>
                  </a:lnTo>
                  <a:lnTo>
                    <a:pt x="22105" y="88199"/>
                  </a:lnTo>
                  <a:lnTo>
                    <a:pt x="21053" y="88312"/>
                  </a:lnTo>
                  <a:lnTo>
                    <a:pt x="20590" y="87857"/>
                  </a:lnTo>
                  <a:lnTo>
                    <a:pt x="20187" y="87321"/>
                  </a:lnTo>
                  <a:lnTo>
                    <a:pt x="20220" y="86949"/>
                  </a:lnTo>
                  <a:lnTo>
                    <a:pt x="19933" y="86693"/>
                  </a:lnTo>
                  <a:lnTo>
                    <a:pt x="18393" y="86887"/>
                  </a:lnTo>
                  <a:lnTo>
                    <a:pt x="18042" y="86408"/>
                  </a:lnTo>
                  <a:lnTo>
                    <a:pt x="17902" y="86326"/>
                  </a:lnTo>
                  <a:lnTo>
                    <a:pt x="17682" y="86393"/>
                  </a:lnTo>
                  <a:lnTo>
                    <a:pt x="17336" y="86634"/>
                  </a:lnTo>
                  <a:lnTo>
                    <a:pt x="16906" y="87522"/>
                  </a:lnTo>
                  <a:lnTo>
                    <a:pt x="16922" y="87947"/>
                  </a:lnTo>
                  <a:lnTo>
                    <a:pt x="16736" y="88187"/>
                  </a:lnTo>
                  <a:lnTo>
                    <a:pt x="15500" y="88814"/>
                  </a:lnTo>
                  <a:lnTo>
                    <a:pt x="14720" y="89803"/>
                  </a:lnTo>
                  <a:lnTo>
                    <a:pt x="13742" y="90286"/>
                  </a:lnTo>
                  <a:lnTo>
                    <a:pt x="13438" y="90860"/>
                  </a:lnTo>
                  <a:lnTo>
                    <a:pt x="13096" y="90776"/>
                  </a:lnTo>
                  <a:lnTo>
                    <a:pt x="13075" y="90246"/>
                  </a:lnTo>
                  <a:lnTo>
                    <a:pt x="12450" y="89317"/>
                  </a:lnTo>
                  <a:lnTo>
                    <a:pt x="11531" y="89277"/>
                  </a:lnTo>
                  <a:lnTo>
                    <a:pt x="10148" y="88572"/>
                  </a:lnTo>
                  <a:lnTo>
                    <a:pt x="8594" y="88536"/>
                  </a:lnTo>
                  <a:lnTo>
                    <a:pt x="8266" y="88727"/>
                  </a:lnTo>
                  <a:lnTo>
                    <a:pt x="7288" y="88145"/>
                  </a:lnTo>
                  <a:lnTo>
                    <a:pt x="7476" y="83338"/>
                  </a:lnTo>
                  <a:lnTo>
                    <a:pt x="7333" y="81447"/>
                  </a:lnTo>
                  <a:lnTo>
                    <a:pt x="6969" y="75979"/>
                  </a:lnTo>
                  <a:lnTo>
                    <a:pt x="2781" y="73401"/>
                  </a:lnTo>
                  <a:lnTo>
                    <a:pt x="2129" y="72727"/>
                  </a:lnTo>
                  <a:lnTo>
                    <a:pt x="1942" y="72154"/>
                  </a:lnTo>
                  <a:lnTo>
                    <a:pt x="2241" y="71528"/>
                  </a:lnTo>
                  <a:lnTo>
                    <a:pt x="2338" y="70208"/>
                  </a:lnTo>
                  <a:lnTo>
                    <a:pt x="2560" y="69794"/>
                  </a:lnTo>
                  <a:lnTo>
                    <a:pt x="2833" y="69794"/>
                  </a:lnTo>
                  <a:lnTo>
                    <a:pt x="2968" y="69333"/>
                  </a:lnTo>
                  <a:lnTo>
                    <a:pt x="2664" y="68402"/>
                  </a:lnTo>
                  <a:lnTo>
                    <a:pt x="0" y="65506"/>
                  </a:lnTo>
                  <a:lnTo>
                    <a:pt x="723" y="64040"/>
                  </a:lnTo>
                  <a:lnTo>
                    <a:pt x="867" y="63900"/>
                  </a:lnTo>
                  <a:lnTo>
                    <a:pt x="1367" y="63616"/>
                  </a:lnTo>
                  <a:lnTo>
                    <a:pt x="1711" y="63529"/>
                  </a:lnTo>
                  <a:lnTo>
                    <a:pt x="1856" y="63724"/>
                  </a:lnTo>
                  <a:lnTo>
                    <a:pt x="1999" y="63744"/>
                  </a:lnTo>
                  <a:lnTo>
                    <a:pt x="2151" y="63584"/>
                  </a:lnTo>
                  <a:lnTo>
                    <a:pt x="2557" y="62723"/>
                  </a:lnTo>
                  <a:lnTo>
                    <a:pt x="2730" y="62197"/>
                  </a:lnTo>
                  <a:lnTo>
                    <a:pt x="2791" y="61365"/>
                  </a:lnTo>
                  <a:lnTo>
                    <a:pt x="2114" y="60252"/>
                  </a:lnTo>
                  <a:lnTo>
                    <a:pt x="2175" y="59392"/>
                  </a:lnTo>
                  <a:lnTo>
                    <a:pt x="2358" y="59101"/>
                  </a:lnTo>
                  <a:lnTo>
                    <a:pt x="2916" y="59062"/>
                  </a:lnTo>
                  <a:lnTo>
                    <a:pt x="3133" y="59294"/>
                  </a:lnTo>
                  <a:lnTo>
                    <a:pt x="3211" y="59581"/>
                  </a:lnTo>
                  <a:lnTo>
                    <a:pt x="3633" y="59955"/>
                  </a:lnTo>
                  <a:lnTo>
                    <a:pt x="3973" y="59577"/>
                  </a:lnTo>
                  <a:lnTo>
                    <a:pt x="4486" y="59211"/>
                  </a:lnTo>
                  <a:lnTo>
                    <a:pt x="4666" y="59269"/>
                  </a:lnTo>
                  <a:lnTo>
                    <a:pt x="4711" y="59489"/>
                  </a:lnTo>
                  <a:lnTo>
                    <a:pt x="4921" y="59873"/>
                  </a:lnTo>
                  <a:lnTo>
                    <a:pt x="5098" y="60009"/>
                  </a:lnTo>
                  <a:lnTo>
                    <a:pt x="5306" y="60064"/>
                  </a:lnTo>
                  <a:lnTo>
                    <a:pt x="5584" y="59860"/>
                  </a:lnTo>
                  <a:lnTo>
                    <a:pt x="5499" y="59554"/>
                  </a:lnTo>
                  <a:lnTo>
                    <a:pt x="5339" y="59273"/>
                  </a:lnTo>
                  <a:lnTo>
                    <a:pt x="5326" y="58580"/>
                  </a:lnTo>
                  <a:lnTo>
                    <a:pt x="5420" y="58136"/>
                  </a:lnTo>
                  <a:lnTo>
                    <a:pt x="5641" y="57739"/>
                  </a:lnTo>
                  <a:lnTo>
                    <a:pt x="5571" y="56781"/>
                  </a:lnTo>
                  <a:lnTo>
                    <a:pt x="5304" y="56744"/>
                  </a:lnTo>
                  <a:lnTo>
                    <a:pt x="4993" y="56879"/>
                  </a:lnTo>
                  <a:lnTo>
                    <a:pt x="4831" y="57070"/>
                  </a:lnTo>
                  <a:lnTo>
                    <a:pt x="4443" y="57046"/>
                  </a:lnTo>
                  <a:lnTo>
                    <a:pt x="4289" y="56933"/>
                  </a:lnTo>
                  <a:lnTo>
                    <a:pt x="4069" y="56558"/>
                  </a:lnTo>
                  <a:lnTo>
                    <a:pt x="4410" y="55754"/>
                  </a:lnTo>
                  <a:lnTo>
                    <a:pt x="4617" y="55638"/>
                  </a:lnTo>
                  <a:lnTo>
                    <a:pt x="4710" y="55437"/>
                  </a:lnTo>
                  <a:lnTo>
                    <a:pt x="4667" y="54922"/>
                  </a:lnTo>
                  <a:lnTo>
                    <a:pt x="4568" y="54769"/>
                  </a:lnTo>
                  <a:lnTo>
                    <a:pt x="4363" y="54686"/>
                  </a:lnTo>
                  <a:lnTo>
                    <a:pt x="3767" y="53847"/>
                  </a:lnTo>
                  <a:lnTo>
                    <a:pt x="3662" y="53141"/>
                  </a:lnTo>
                  <a:lnTo>
                    <a:pt x="3726" y="52912"/>
                  </a:lnTo>
                  <a:lnTo>
                    <a:pt x="3536" y="52475"/>
                  </a:lnTo>
                  <a:lnTo>
                    <a:pt x="2685" y="52051"/>
                  </a:lnTo>
                  <a:lnTo>
                    <a:pt x="2502" y="51869"/>
                  </a:lnTo>
                  <a:lnTo>
                    <a:pt x="2453" y="51708"/>
                  </a:lnTo>
                  <a:lnTo>
                    <a:pt x="2569" y="51512"/>
                  </a:lnTo>
                  <a:lnTo>
                    <a:pt x="2758" y="51538"/>
                  </a:lnTo>
                  <a:lnTo>
                    <a:pt x="3079" y="51635"/>
                  </a:lnTo>
                  <a:lnTo>
                    <a:pt x="3102" y="50992"/>
                  </a:lnTo>
                  <a:lnTo>
                    <a:pt x="3018" y="50761"/>
                  </a:lnTo>
                  <a:lnTo>
                    <a:pt x="2835" y="50594"/>
                  </a:lnTo>
                  <a:lnTo>
                    <a:pt x="2635" y="5057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7" name="pg508">
              <a:extLst>
                <a:ext uri="{FF2B5EF4-FFF2-40B4-BE49-F238E27FC236}">
                  <a16:creationId xmlns:a16="http://schemas.microsoft.com/office/drawing/2014/main" id="{96FD4870-423E-1C45-85F8-BA66FD6F2F32}"/>
                </a:ext>
              </a:extLst>
            </p:cNvPr>
            <p:cNvSpPr/>
            <p:nvPr/>
          </p:nvSpPr>
          <p:spPr>
            <a:xfrm>
              <a:off x="6117398" y="3328263"/>
              <a:ext cx="123935" cy="100050"/>
            </a:xfrm>
            <a:custGeom>
              <a:avLst/>
              <a:gdLst/>
              <a:ahLst/>
              <a:cxnLst/>
              <a:rect l="0" t="0" r="0" b="0"/>
              <a:pathLst>
                <a:path w="123935" h="100050">
                  <a:moveTo>
                    <a:pt x="53147" y="1462"/>
                  </a:moveTo>
                  <a:lnTo>
                    <a:pt x="53253" y="1708"/>
                  </a:lnTo>
                  <a:lnTo>
                    <a:pt x="54569" y="2749"/>
                  </a:lnTo>
                  <a:lnTo>
                    <a:pt x="55349" y="3074"/>
                  </a:lnTo>
                  <a:lnTo>
                    <a:pt x="55238" y="3278"/>
                  </a:lnTo>
                  <a:lnTo>
                    <a:pt x="54810" y="3325"/>
                  </a:lnTo>
                  <a:lnTo>
                    <a:pt x="54728" y="3493"/>
                  </a:lnTo>
                  <a:lnTo>
                    <a:pt x="54595" y="3416"/>
                  </a:lnTo>
                  <a:lnTo>
                    <a:pt x="54533" y="4381"/>
                  </a:lnTo>
                  <a:lnTo>
                    <a:pt x="55006" y="4937"/>
                  </a:lnTo>
                  <a:lnTo>
                    <a:pt x="55263" y="5015"/>
                  </a:lnTo>
                  <a:lnTo>
                    <a:pt x="55560" y="4874"/>
                  </a:lnTo>
                  <a:lnTo>
                    <a:pt x="55703" y="4607"/>
                  </a:lnTo>
                  <a:lnTo>
                    <a:pt x="57092" y="4446"/>
                  </a:lnTo>
                  <a:lnTo>
                    <a:pt x="58291" y="4587"/>
                  </a:lnTo>
                  <a:lnTo>
                    <a:pt x="58231" y="5023"/>
                  </a:lnTo>
                  <a:lnTo>
                    <a:pt x="58670" y="5618"/>
                  </a:lnTo>
                  <a:lnTo>
                    <a:pt x="59475" y="5591"/>
                  </a:lnTo>
                  <a:lnTo>
                    <a:pt x="60156" y="5859"/>
                  </a:lnTo>
                  <a:lnTo>
                    <a:pt x="60220" y="6115"/>
                  </a:lnTo>
                  <a:lnTo>
                    <a:pt x="59951" y="6400"/>
                  </a:lnTo>
                  <a:lnTo>
                    <a:pt x="59810" y="6699"/>
                  </a:lnTo>
                  <a:lnTo>
                    <a:pt x="59966" y="7179"/>
                  </a:lnTo>
                  <a:lnTo>
                    <a:pt x="60866" y="7827"/>
                  </a:lnTo>
                  <a:lnTo>
                    <a:pt x="61157" y="8271"/>
                  </a:lnTo>
                  <a:lnTo>
                    <a:pt x="61445" y="8511"/>
                  </a:lnTo>
                  <a:lnTo>
                    <a:pt x="61559" y="8136"/>
                  </a:lnTo>
                  <a:lnTo>
                    <a:pt x="61989" y="7299"/>
                  </a:lnTo>
                  <a:lnTo>
                    <a:pt x="62919" y="6781"/>
                  </a:lnTo>
                  <a:lnTo>
                    <a:pt x="63453" y="6353"/>
                  </a:lnTo>
                  <a:lnTo>
                    <a:pt x="64193" y="5538"/>
                  </a:lnTo>
                  <a:lnTo>
                    <a:pt x="64824" y="4638"/>
                  </a:lnTo>
                  <a:lnTo>
                    <a:pt x="64903" y="4392"/>
                  </a:lnTo>
                  <a:lnTo>
                    <a:pt x="65213" y="4017"/>
                  </a:lnTo>
                  <a:lnTo>
                    <a:pt x="66099" y="3299"/>
                  </a:lnTo>
                  <a:lnTo>
                    <a:pt x="66701" y="2406"/>
                  </a:lnTo>
                  <a:lnTo>
                    <a:pt x="67283" y="1843"/>
                  </a:lnTo>
                  <a:lnTo>
                    <a:pt x="68255" y="1770"/>
                  </a:lnTo>
                  <a:lnTo>
                    <a:pt x="68580" y="1952"/>
                  </a:lnTo>
                  <a:lnTo>
                    <a:pt x="68859" y="1901"/>
                  </a:lnTo>
                  <a:lnTo>
                    <a:pt x="69361" y="921"/>
                  </a:lnTo>
                  <a:lnTo>
                    <a:pt x="69656" y="758"/>
                  </a:lnTo>
                  <a:lnTo>
                    <a:pt x="69849" y="746"/>
                  </a:lnTo>
                  <a:lnTo>
                    <a:pt x="70628" y="958"/>
                  </a:lnTo>
                  <a:lnTo>
                    <a:pt x="71123" y="985"/>
                  </a:lnTo>
                  <a:lnTo>
                    <a:pt x="72004" y="671"/>
                  </a:lnTo>
                  <a:lnTo>
                    <a:pt x="73499" y="685"/>
                  </a:lnTo>
                  <a:lnTo>
                    <a:pt x="74923" y="342"/>
                  </a:lnTo>
                  <a:lnTo>
                    <a:pt x="75584" y="137"/>
                  </a:lnTo>
                  <a:lnTo>
                    <a:pt x="75793" y="0"/>
                  </a:lnTo>
                  <a:lnTo>
                    <a:pt x="77457" y="303"/>
                  </a:lnTo>
                  <a:lnTo>
                    <a:pt x="77027" y="1630"/>
                  </a:lnTo>
                  <a:lnTo>
                    <a:pt x="76665" y="3108"/>
                  </a:lnTo>
                  <a:lnTo>
                    <a:pt x="76075" y="4394"/>
                  </a:lnTo>
                  <a:lnTo>
                    <a:pt x="74851" y="5634"/>
                  </a:lnTo>
                  <a:lnTo>
                    <a:pt x="75682" y="7243"/>
                  </a:lnTo>
                  <a:lnTo>
                    <a:pt x="76246" y="7149"/>
                  </a:lnTo>
                  <a:lnTo>
                    <a:pt x="77494" y="7239"/>
                  </a:lnTo>
                  <a:lnTo>
                    <a:pt x="78361" y="7529"/>
                  </a:lnTo>
                  <a:lnTo>
                    <a:pt x="78704" y="7402"/>
                  </a:lnTo>
                  <a:lnTo>
                    <a:pt x="78988" y="7414"/>
                  </a:lnTo>
                  <a:lnTo>
                    <a:pt x="79242" y="7570"/>
                  </a:lnTo>
                  <a:lnTo>
                    <a:pt x="79193" y="8136"/>
                  </a:lnTo>
                  <a:lnTo>
                    <a:pt x="78640" y="8683"/>
                  </a:lnTo>
                  <a:lnTo>
                    <a:pt x="78558" y="9948"/>
                  </a:lnTo>
                  <a:lnTo>
                    <a:pt x="78580" y="11098"/>
                  </a:lnTo>
                  <a:lnTo>
                    <a:pt x="78327" y="11993"/>
                  </a:lnTo>
                  <a:lnTo>
                    <a:pt x="78308" y="12286"/>
                  </a:lnTo>
                  <a:lnTo>
                    <a:pt x="78621" y="12319"/>
                  </a:lnTo>
                  <a:lnTo>
                    <a:pt x="78939" y="12215"/>
                  </a:lnTo>
                  <a:lnTo>
                    <a:pt x="79178" y="12170"/>
                  </a:lnTo>
                  <a:lnTo>
                    <a:pt x="79581" y="12252"/>
                  </a:lnTo>
                  <a:lnTo>
                    <a:pt x="79965" y="13198"/>
                  </a:lnTo>
                  <a:lnTo>
                    <a:pt x="80653" y="13772"/>
                  </a:lnTo>
                  <a:lnTo>
                    <a:pt x="80966" y="13336"/>
                  </a:lnTo>
                  <a:lnTo>
                    <a:pt x="81130" y="13224"/>
                  </a:lnTo>
                  <a:lnTo>
                    <a:pt x="81816" y="13289"/>
                  </a:lnTo>
                  <a:lnTo>
                    <a:pt x="81675" y="14278"/>
                  </a:lnTo>
                  <a:lnTo>
                    <a:pt x="81985" y="13042"/>
                  </a:lnTo>
                  <a:lnTo>
                    <a:pt x="82019" y="12673"/>
                  </a:lnTo>
                  <a:lnTo>
                    <a:pt x="82153" y="12409"/>
                  </a:lnTo>
                  <a:lnTo>
                    <a:pt x="82396" y="12186"/>
                  </a:lnTo>
                  <a:lnTo>
                    <a:pt x="82982" y="11889"/>
                  </a:lnTo>
                  <a:lnTo>
                    <a:pt x="83192" y="11535"/>
                  </a:lnTo>
                  <a:lnTo>
                    <a:pt x="83524" y="11353"/>
                  </a:lnTo>
                  <a:lnTo>
                    <a:pt x="84420" y="11294"/>
                  </a:lnTo>
                  <a:lnTo>
                    <a:pt x="85811" y="11462"/>
                  </a:lnTo>
                  <a:lnTo>
                    <a:pt x="86122" y="12098"/>
                  </a:lnTo>
                  <a:lnTo>
                    <a:pt x="86406" y="12243"/>
                  </a:lnTo>
                  <a:lnTo>
                    <a:pt x="86559" y="12239"/>
                  </a:lnTo>
                  <a:lnTo>
                    <a:pt x="87596" y="11718"/>
                  </a:lnTo>
                  <a:lnTo>
                    <a:pt x="87954" y="10642"/>
                  </a:lnTo>
                  <a:lnTo>
                    <a:pt x="88756" y="8933"/>
                  </a:lnTo>
                  <a:lnTo>
                    <a:pt x="89641" y="7272"/>
                  </a:lnTo>
                  <a:lnTo>
                    <a:pt x="90056" y="6978"/>
                  </a:lnTo>
                  <a:lnTo>
                    <a:pt x="90309" y="6654"/>
                  </a:lnTo>
                  <a:lnTo>
                    <a:pt x="90705" y="3394"/>
                  </a:lnTo>
                  <a:lnTo>
                    <a:pt x="90989" y="3025"/>
                  </a:lnTo>
                  <a:lnTo>
                    <a:pt x="91298" y="2775"/>
                  </a:lnTo>
                  <a:lnTo>
                    <a:pt x="92117" y="4391"/>
                  </a:lnTo>
                  <a:lnTo>
                    <a:pt x="92233" y="5091"/>
                  </a:lnTo>
                  <a:lnTo>
                    <a:pt x="92170" y="5604"/>
                  </a:lnTo>
                  <a:lnTo>
                    <a:pt x="92596" y="6724"/>
                  </a:lnTo>
                  <a:lnTo>
                    <a:pt x="92693" y="7897"/>
                  </a:lnTo>
                  <a:lnTo>
                    <a:pt x="92845" y="8616"/>
                  </a:lnTo>
                  <a:lnTo>
                    <a:pt x="92590" y="8687"/>
                  </a:lnTo>
                  <a:lnTo>
                    <a:pt x="92048" y="8788"/>
                  </a:lnTo>
                  <a:lnTo>
                    <a:pt x="91331" y="8359"/>
                  </a:lnTo>
                  <a:lnTo>
                    <a:pt x="90882" y="8247"/>
                  </a:lnTo>
                  <a:lnTo>
                    <a:pt x="90642" y="8337"/>
                  </a:lnTo>
                  <a:lnTo>
                    <a:pt x="90354" y="8402"/>
                  </a:lnTo>
                  <a:lnTo>
                    <a:pt x="89242" y="9865"/>
                  </a:lnTo>
                  <a:lnTo>
                    <a:pt x="88997" y="10443"/>
                  </a:lnTo>
                  <a:lnTo>
                    <a:pt x="88949" y="10856"/>
                  </a:lnTo>
                  <a:lnTo>
                    <a:pt x="88063" y="12063"/>
                  </a:lnTo>
                  <a:lnTo>
                    <a:pt x="88013" y="12299"/>
                  </a:lnTo>
                  <a:lnTo>
                    <a:pt x="88249" y="12599"/>
                  </a:lnTo>
                  <a:lnTo>
                    <a:pt x="88309" y="12889"/>
                  </a:lnTo>
                  <a:lnTo>
                    <a:pt x="88125" y="13142"/>
                  </a:lnTo>
                  <a:lnTo>
                    <a:pt x="87599" y="12899"/>
                  </a:lnTo>
                  <a:lnTo>
                    <a:pt x="87043" y="12806"/>
                  </a:lnTo>
                  <a:lnTo>
                    <a:pt x="85912" y="13532"/>
                  </a:lnTo>
                  <a:lnTo>
                    <a:pt x="84730" y="14604"/>
                  </a:lnTo>
                  <a:lnTo>
                    <a:pt x="84886" y="14958"/>
                  </a:lnTo>
                  <a:lnTo>
                    <a:pt x="84649" y="15219"/>
                  </a:lnTo>
                  <a:lnTo>
                    <a:pt x="82204" y="16550"/>
                  </a:lnTo>
                  <a:lnTo>
                    <a:pt x="82224" y="16862"/>
                  </a:lnTo>
                  <a:lnTo>
                    <a:pt x="82325" y="17047"/>
                  </a:lnTo>
                  <a:lnTo>
                    <a:pt x="85783" y="20676"/>
                  </a:lnTo>
                  <a:lnTo>
                    <a:pt x="85862" y="21560"/>
                  </a:lnTo>
                  <a:lnTo>
                    <a:pt x="84746" y="22395"/>
                  </a:lnTo>
                  <a:lnTo>
                    <a:pt x="84852" y="22966"/>
                  </a:lnTo>
                  <a:lnTo>
                    <a:pt x="84481" y="23761"/>
                  </a:lnTo>
                  <a:lnTo>
                    <a:pt x="83788" y="23684"/>
                  </a:lnTo>
                  <a:lnTo>
                    <a:pt x="83635" y="23552"/>
                  </a:lnTo>
                  <a:lnTo>
                    <a:pt x="83424" y="23663"/>
                  </a:lnTo>
                  <a:lnTo>
                    <a:pt x="83241" y="24527"/>
                  </a:lnTo>
                  <a:lnTo>
                    <a:pt x="83342" y="25184"/>
                  </a:lnTo>
                  <a:lnTo>
                    <a:pt x="83322" y="25745"/>
                  </a:lnTo>
                  <a:lnTo>
                    <a:pt x="83407" y="26089"/>
                  </a:lnTo>
                  <a:lnTo>
                    <a:pt x="83655" y="26521"/>
                  </a:lnTo>
                  <a:lnTo>
                    <a:pt x="84208" y="26593"/>
                  </a:lnTo>
                  <a:lnTo>
                    <a:pt x="84759" y="27113"/>
                  </a:lnTo>
                  <a:lnTo>
                    <a:pt x="85330" y="27805"/>
                  </a:lnTo>
                  <a:lnTo>
                    <a:pt x="85534" y="28331"/>
                  </a:lnTo>
                  <a:lnTo>
                    <a:pt x="84029" y="29914"/>
                  </a:lnTo>
                  <a:lnTo>
                    <a:pt x="83805" y="31030"/>
                  </a:lnTo>
                  <a:lnTo>
                    <a:pt x="83951" y="31515"/>
                  </a:lnTo>
                  <a:lnTo>
                    <a:pt x="84116" y="31740"/>
                  </a:lnTo>
                  <a:lnTo>
                    <a:pt x="84895" y="32238"/>
                  </a:lnTo>
                  <a:lnTo>
                    <a:pt x="85059" y="32735"/>
                  </a:lnTo>
                  <a:lnTo>
                    <a:pt x="85358" y="33171"/>
                  </a:lnTo>
                  <a:lnTo>
                    <a:pt x="85608" y="33205"/>
                  </a:lnTo>
                  <a:lnTo>
                    <a:pt x="85962" y="33074"/>
                  </a:lnTo>
                  <a:lnTo>
                    <a:pt x="86193" y="33189"/>
                  </a:lnTo>
                  <a:lnTo>
                    <a:pt x="86577" y="33026"/>
                  </a:lnTo>
                  <a:lnTo>
                    <a:pt x="86886" y="33521"/>
                  </a:lnTo>
                  <a:lnTo>
                    <a:pt x="87079" y="34092"/>
                  </a:lnTo>
                  <a:lnTo>
                    <a:pt x="87444" y="34866"/>
                  </a:lnTo>
                  <a:lnTo>
                    <a:pt x="88334" y="35606"/>
                  </a:lnTo>
                  <a:lnTo>
                    <a:pt x="88874" y="35931"/>
                  </a:lnTo>
                  <a:lnTo>
                    <a:pt x="89045" y="36119"/>
                  </a:lnTo>
                  <a:lnTo>
                    <a:pt x="89479" y="36007"/>
                  </a:lnTo>
                  <a:lnTo>
                    <a:pt x="90031" y="36015"/>
                  </a:lnTo>
                  <a:lnTo>
                    <a:pt x="90662" y="36804"/>
                  </a:lnTo>
                  <a:lnTo>
                    <a:pt x="91233" y="36861"/>
                  </a:lnTo>
                  <a:lnTo>
                    <a:pt x="91771" y="36516"/>
                  </a:lnTo>
                  <a:lnTo>
                    <a:pt x="91860" y="36330"/>
                  </a:lnTo>
                  <a:lnTo>
                    <a:pt x="92245" y="36329"/>
                  </a:lnTo>
                  <a:lnTo>
                    <a:pt x="92056" y="36800"/>
                  </a:lnTo>
                  <a:lnTo>
                    <a:pt x="92740" y="37383"/>
                  </a:lnTo>
                  <a:lnTo>
                    <a:pt x="93079" y="37619"/>
                  </a:lnTo>
                  <a:lnTo>
                    <a:pt x="93265" y="37444"/>
                  </a:lnTo>
                  <a:lnTo>
                    <a:pt x="93305" y="37248"/>
                  </a:lnTo>
                  <a:lnTo>
                    <a:pt x="93480" y="37055"/>
                  </a:lnTo>
                  <a:lnTo>
                    <a:pt x="93774" y="36939"/>
                  </a:lnTo>
                  <a:lnTo>
                    <a:pt x="94624" y="36999"/>
                  </a:lnTo>
                  <a:lnTo>
                    <a:pt x="95023" y="37278"/>
                  </a:lnTo>
                  <a:lnTo>
                    <a:pt x="94963" y="37435"/>
                  </a:lnTo>
                  <a:lnTo>
                    <a:pt x="94724" y="37635"/>
                  </a:lnTo>
                  <a:lnTo>
                    <a:pt x="94769" y="37796"/>
                  </a:lnTo>
                  <a:lnTo>
                    <a:pt x="95425" y="38317"/>
                  </a:lnTo>
                  <a:lnTo>
                    <a:pt x="96166" y="38422"/>
                  </a:lnTo>
                  <a:lnTo>
                    <a:pt x="96562" y="38736"/>
                  </a:lnTo>
                  <a:lnTo>
                    <a:pt x="96952" y="39337"/>
                  </a:lnTo>
                  <a:lnTo>
                    <a:pt x="97396" y="39004"/>
                  </a:lnTo>
                  <a:lnTo>
                    <a:pt x="97700" y="39300"/>
                  </a:lnTo>
                  <a:lnTo>
                    <a:pt x="98155" y="40217"/>
                  </a:lnTo>
                  <a:lnTo>
                    <a:pt x="98528" y="40718"/>
                  </a:lnTo>
                  <a:lnTo>
                    <a:pt x="98847" y="40948"/>
                  </a:lnTo>
                  <a:lnTo>
                    <a:pt x="99485" y="41721"/>
                  </a:lnTo>
                  <a:lnTo>
                    <a:pt x="99571" y="42128"/>
                  </a:lnTo>
                  <a:lnTo>
                    <a:pt x="99457" y="42484"/>
                  </a:lnTo>
                  <a:lnTo>
                    <a:pt x="99569" y="42726"/>
                  </a:lnTo>
                  <a:lnTo>
                    <a:pt x="99796" y="42968"/>
                  </a:lnTo>
                  <a:lnTo>
                    <a:pt x="100240" y="43061"/>
                  </a:lnTo>
                  <a:lnTo>
                    <a:pt x="101024" y="42828"/>
                  </a:lnTo>
                  <a:lnTo>
                    <a:pt x="101676" y="41886"/>
                  </a:lnTo>
                  <a:lnTo>
                    <a:pt x="101839" y="41880"/>
                  </a:lnTo>
                  <a:lnTo>
                    <a:pt x="102213" y="42164"/>
                  </a:lnTo>
                  <a:lnTo>
                    <a:pt x="102402" y="42193"/>
                  </a:lnTo>
                  <a:lnTo>
                    <a:pt x="102669" y="41979"/>
                  </a:lnTo>
                  <a:lnTo>
                    <a:pt x="103171" y="41135"/>
                  </a:lnTo>
                  <a:lnTo>
                    <a:pt x="103970" y="40602"/>
                  </a:lnTo>
                  <a:lnTo>
                    <a:pt x="104417" y="40559"/>
                  </a:lnTo>
                  <a:lnTo>
                    <a:pt x="105059" y="40632"/>
                  </a:lnTo>
                  <a:lnTo>
                    <a:pt x="105388" y="40130"/>
                  </a:lnTo>
                  <a:lnTo>
                    <a:pt x="105406" y="39569"/>
                  </a:lnTo>
                  <a:lnTo>
                    <a:pt x="105424" y="39121"/>
                  </a:lnTo>
                  <a:lnTo>
                    <a:pt x="105559" y="38938"/>
                  </a:lnTo>
                  <a:lnTo>
                    <a:pt x="105760" y="38835"/>
                  </a:lnTo>
                  <a:lnTo>
                    <a:pt x="106387" y="39222"/>
                  </a:lnTo>
                  <a:lnTo>
                    <a:pt x="106513" y="39381"/>
                  </a:lnTo>
                  <a:lnTo>
                    <a:pt x="106721" y="40058"/>
                  </a:lnTo>
                  <a:lnTo>
                    <a:pt x="106570" y="40211"/>
                  </a:lnTo>
                  <a:lnTo>
                    <a:pt x="106537" y="40344"/>
                  </a:lnTo>
                  <a:lnTo>
                    <a:pt x="106575" y="40500"/>
                  </a:lnTo>
                  <a:lnTo>
                    <a:pt x="106758" y="40704"/>
                  </a:lnTo>
                  <a:lnTo>
                    <a:pt x="107625" y="40678"/>
                  </a:lnTo>
                  <a:lnTo>
                    <a:pt x="107828" y="40946"/>
                  </a:lnTo>
                  <a:lnTo>
                    <a:pt x="107979" y="41530"/>
                  </a:lnTo>
                  <a:lnTo>
                    <a:pt x="107892" y="42271"/>
                  </a:lnTo>
                  <a:lnTo>
                    <a:pt x="107959" y="42548"/>
                  </a:lnTo>
                  <a:lnTo>
                    <a:pt x="108639" y="42870"/>
                  </a:lnTo>
                  <a:lnTo>
                    <a:pt x="108783" y="42557"/>
                  </a:lnTo>
                  <a:lnTo>
                    <a:pt x="108793" y="42238"/>
                  </a:lnTo>
                  <a:lnTo>
                    <a:pt x="109121" y="42228"/>
                  </a:lnTo>
                  <a:lnTo>
                    <a:pt x="109705" y="44098"/>
                  </a:lnTo>
                  <a:lnTo>
                    <a:pt x="109567" y="44669"/>
                  </a:lnTo>
                  <a:lnTo>
                    <a:pt x="110058" y="45073"/>
                  </a:lnTo>
                  <a:lnTo>
                    <a:pt x="110320" y="44868"/>
                  </a:lnTo>
                  <a:lnTo>
                    <a:pt x="111655" y="45486"/>
                  </a:lnTo>
                  <a:lnTo>
                    <a:pt x="111977" y="45866"/>
                  </a:lnTo>
                  <a:lnTo>
                    <a:pt x="112175" y="46278"/>
                  </a:lnTo>
                  <a:lnTo>
                    <a:pt x="112590" y="46314"/>
                  </a:lnTo>
                  <a:lnTo>
                    <a:pt x="113716" y="45759"/>
                  </a:lnTo>
                  <a:lnTo>
                    <a:pt x="114869" y="46510"/>
                  </a:lnTo>
                  <a:lnTo>
                    <a:pt x="115365" y="46672"/>
                  </a:lnTo>
                  <a:lnTo>
                    <a:pt x="115573" y="46928"/>
                  </a:lnTo>
                  <a:lnTo>
                    <a:pt x="115652" y="47416"/>
                  </a:lnTo>
                  <a:lnTo>
                    <a:pt x="115968" y="47880"/>
                  </a:lnTo>
                  <a:lnTo>
                    <a:pt x="115794" y="48449"/>
                  </a:lnTo>
                  <a:lnTo>
                    <a:pt x="115451" y="48861"/>
                  </a:lnTo>
                  <a:lnTo>
                    <a:pt x="115129" y="48835"/>
                  </a:lnTo>
                  <a:lnTo>
                    <a:pt x="114909" y="49283"/>
                  </a:lnTo>
                  <a:lnTo>
                    <a:pt x="115297" y="50134"/>
                  </a:lnTo>
                  <a:lnTo>
                    <a:pt x="115018" y="51077"/>
                  </a:lnTo>
                  <a:lnTo>
                    <a:pt x="114860" y="51293"/>
                  </a:lnTo>
                  <a:lnTo>
                    <a:pt x="115006" y="52127"/>
                  </a:lnTo>
                  <a:lnTo>
                    <a:pt x="115824" y="52296"/>
                  </a:lnTo>
                  <a:lnTo>
                    <a:pt x="116274" y="52185"/>
                  </a:lnTo>
                  <a:lnTo>
                    <a:pt x="117070" y="52893"/>
                  </a:lnTo>
                  <a:lnTo>
                    <a:pt x="116913" y="53544"/>
                  </a:lnTo>
                  <a:lnTo>
                    <a:pt x="116891" y="54002"/>
                  </a:lnTo>
                  <a:lnTo>
                    <a:pt x="117556" y="55705"/>
                  </a:lnTo>
                  <a:lnTo>
                    <a:pt x="117800" y="55729"/>
                  </a:lnTo>
                  <a:lnTo>
                    <a:pt x="118701" y="56228"/>
                  </a:lnTo>
                  <a:lnTo>
                    <a:pt x="118979" y="56617"/>
                  </a:lnTo>
                  <a:lnTo>
                    <a:pt x="120135" y="57078"/>
                  </a:lnTo>
                  <a:lnTo>
                    <a:pt x="120496" y="57139"/>
                  </a:lnTo>
                  <a:lnTo>
                    <a:pt x="120831" y="56789"/>
                  </a:lnTo>
                  <a:lnTo>
                    <a:pt x="121250" y="56850"/>
                  </a:lnTo>
                  <a:lnTo>
                    <a:pt x="122495" y="57601"/>
                  </a:lnTo>
                  <a:lnTo>
                    <a:pt x="122614" y="57827"/>
                  </a:lnTo>
                  <a:lnTo>
                    <a:pt x="123108" y="58205"/>
                  </a:lnTo>
                  <a:lnTo>
                    <a:pt x="123389" y="58019"/>
                  </a:lnTo>
                  <a:lnTo>
                    <a:pt x="123663" y="58266"/>
                  </a:lnTo>
                  <a:lnTo>
                    <a:pt x="123659" y="58569"/>
                  </a:lnTo>
                  <a:lnTo>
                    <a:pt x="123120" y="59316"/>
                  </a:lnTo>
                  <a:lnTo>
                    <a:pt x="123298" y="59585"/>
                  </a:lnTo>
                  <a:lnTo>
                    <a:pt x="123587" y="59447"/>
                  </a:lnTo>
                  <a:lnTo>
                    <a:pt x="123773" y="59491"/>
                  </a:lnTo>
                  <a:lnTo>
                    <a:pt x="123935" y="59820"/>
                  </a:lnTo>
                  <a:lnTo>
                    <a:pt x="123429" y="59964"/>
                  </a:lnTo>
                  <a:lnTo>
                    <a:pt x="123203" y="60190"/>
                  </a:lnTo>
                  <a:lnTo>
                    <a:pt x="122773" y="60312"/>
                  </a:lnTo>
                  <a:lnTo>
                    <a:pt x="122598" y="60206"/>
                  </a:lnTo>
                  <a:lnTo>
                    <a:pt x="121754" y="60240"/>
                  </a:lnTo>
                  <a:lnTo>
                    <a:pt x="121207" y="60387"/>
                  </a:lnTo>
                  <a:lnTo>
                    <a:pt x="121270" y="61422"/>
                  </a:lnTo>
                  <a:lnTo>
                    <a:pt x="120958" y="62037"/>
                  </a:lnTo>
                  <a:lnTo>
                    <a:pt x="120977" y="62223"/>
                  </a:lnTo>
                  <a:lnTo>
                    <a:pt x="121542" y="62539"/>
                  </a:lnTo>
                  <a:lnTo>
                    <a:pt x="122099" y="62619"/>
                  </a:lnTo>
                  <a:lnTo>
                    <a:pt x="122160" y="62793"/>
                  </a:lnTo>
                  <a:lnTo>
                    <a:pt x="122117" y="62989"/>
                  </a:lnTo>
                  <a:lnTo>
                    <a:pt x="121832" y="63660"/>
                  </a:lnTo>
                  <a:lnTo>
                    <a:pt x="121077" y="64106"/>
                  </a:lnTo>
                  <a:lnTo>
                    <a:pt x="120624" y="64234"/>
                  </a:lnTo>
                  <a:lnTo>
                    <a:pt x="120343" y="64179"/>
                  </a:lnTo>
                  <a:lnTo>
                    <a:pt x="119953" y="63907"/>
                  </a:lnTo>
                  <a:lnTo>
                    <a:pt x="118838" y="64860"/>
                  </a:lnTo>
                  <a:lnTo>
                    <a:pt x="118820" y="65084"/>
                  </a:lnTo>
                  <a:lnTo>
                    <a:pt x="118043" y="66068"/>
                  </a:lnTo>
                  <a:lnTo>
                    <a:pt x="117663" y="66208"/>
                  </a:lnTo>
                  <a:lnTo>
                    <a:pt x="117406" y="65857"/>
                  </a:lnTo>
                  <a:lnTo>
                    <a:pt x="116808" y="65544"/>
                  </a:lnTo>
                  <a:lnTo>
                    <a:pt x="115994" y="66128"/>
                  </a:lnTo>
                  <a:lnTo>
                    <a:pt x="115726" y="65906"/>
                  </a:lnTo>
                  <a:lnTo>
                    <a:pt x="114865" y="65489"/>
                  </a:lnTo>
                  <a:lnTo>
                    <a:pt x="114493" y="65407"/>
                  </a:lnTo>
                  <a:lnTo>
                    <a:pt x="113909" y="65139"/>
                  </a:lnTo>
                  <a:lnTo>
                    <a:pt x="113461" y="64769"/>
                  </a:lnTo>
                  <a:lnTo>
                    <a:pt x="112343" y="64308"/>
                  </a:lnTo>
                  <a:lnTo>
                    <a:pt x="111955" y="64414"/>
                  </a:lnTo>
                  <a:lnTo>
                    <a:pt x="111273" y="65193"/>
                  </a:lnTo>
                  <a:lnTo>
                    <a:pt x="110768" y="65204"/>
                  </a:lnTo>
                  <a:lnTo>
                    <a:pt x="110069" y="65342"/>
                  </a:lnTo>
                  <a:lnTo>
                    <a:pt x="109805" y="65632"/>
                  </a:lnTo>
                  <a:lnTo>
                    <a:pt x="109630" y="65655"/>
                  </a:lnTo>
                  <a:lnTo>
                    <a:pt x="108701" y="64948"/>
                  </a:lnTo>
                  <a:lnTo>
                    <a:pt x="108619" y="64076"/>
                  </a:lnTo>
                  <a:lnTo>
                    <a:pt x="108429" y="64084"/>
                  </a:lnTo>
                  <a:lnTo>
                    <a:pt x="108132" y="64307"/>
                  </a:lnTo>
                  <a:lnTo>
                    <a:pt x="107949" y="64278"/>
                  </a:lnTo>
                  <a:lnTo>
                    <a:pt x="106098" y="62666"/>
                  </a:lnTo>
                  <a:lnTo>
                    <a:pt x="105949" y="62372"/>
                  </a:lnTo>
                  <a:lnTo>
                    <a:pt x="105841" y="61948"/>
                  </a:lnTo>
                  <a:lnTo>
                    <a:pt x="105904" y="61549"/>
                  </a:lnTo>
                  <a:lnTo>
                    <a:pt x="106079" y="61255"/>
                  </a:lnTo>
                  <a:lnTo>
                    <a:pt x="106026" y="60954"/>
                  </a:lnTo>
                  <a:lnTo>
                    <a:pt x="105721" y="60745"/>
                  </a:lnTo>
                  <a:lnTo>
                    <a:pt x="105401" y="60638"/>
                  </a:lnTo>
                  <a:lnTo>
                    <a:pt x="105149" y="60740"/>
                  </a:lnTo>
                  <a:lnTo>
                    <a:pt x="103553" y="62725"/>
                  </a:lnTo>
                  <a:lnTo>
                    <a:pt x="101090" y="65725"/>
                  </a:lnTo>
                  <a:lnTo>
                    <a:pt x="99794" y="67302"/>
                  </a:lnTo>
                  <a:lnTo>
                    <a:pt x="101081" y="75355"/>
                  </a:lnTo>
                  <a:lnTo>
                    <a:pt x="101145" y="75743"/>
                  </a:lnTo>
                  <a:lnTo>
                    <a:pt x="100438" y="75565"/>
                  </a:lnTo>
                  <a:lnTo>
                    <a:pt x="99615" y="75673"/>
                  </a:lnTo>
                  <a:lnTo>
                    <a:pt x="98708" y="75930"/>
                  </a:lnTo>
                  <a:lnTo>
                    <a:pt x="97628" y="75199"/>
                  </a:lnTo>
                  <a:lnTo>
                    <a:pt x="95894" y="74839"/>
                  </a:lnTo>
                  <a:lnTo>
                    <a:pt x="95028" y="75162"/>
                  </a:lnTo>
                  <a:lnTo>
                    <a:pt x="94246" y="75111"/>
                  </a:lnTo>
                  <a:lnTo>
                    <a:pt x="93489" y="74930"/>
                  </a:lnTo>
                  <a:lnTo>
                    <a:pt x="93081" y="74489"/>
                  </a:lnTo>
                  <a:lnTo>
                    <a:pt x="92447" y="74731"/>
                  </a:lnTo>
                  <a:lnTo>
                    <a:pt x="91905" y="74601"/>
                  </a:lnTo>
                  <a:lnTo>
                    <a:pt x="91389" y="74216"/>
                  </a:lnTo>
                  <a:lnTo>
                    <a:pt x="90587" y="72418"/>
                  </a:lnTo>
                  <a:lnTo>
                    <a:pt x="90736" y="72023"/>
                  </a:lnTo>
                  <a:lnTo>
                    <a:pt x="91026" y="71799"/>
                  </a:lnTo>
                  <a:lnTo>
                    <a:pt x="91040" y="71584"/>
                  </a:lnTo>
                  <a:lnTo>
                    <a:pt x="89871" y="70176"/>
                  </a:lnTo>
                  <a:lnTo>
                    <a:pt x="89781" y="69720"/>
                  </a:lnTo>
                  <a:lnTo>
                    <a:pt x="89391" y="69568"/>
                  </a:lnTo>
                  <a:lnTo>
                    <a:pt x="89424" y="69896"/>
                  </a:lnTo>
                  <a:lnTo>
                    <a:pt x="88882" y="70499"/>
                  </a:lnTo>
                  <a:lnTo>
                    <a:pt x="88826" y="70760"/>
                  </a:lnTo>
                  <a:lnTo>
                    <a:pt x="89934" y="72475"/>
                  </a:lnTo>
                  <a:lnTo>
                    <a:pt x="89827" y="73428"/>
                  </a:lnTo>
                  <a:lnTo>
                    <a:pt x="90313" y="73759"/>
                  </a:lnTo>
                  <a:lnTo>
                    <a:pt x="90414" y="74556"/>
                  </a:lnTo>
                  <a:lnTo>
                    <a:pt x="90355" y="75576"/>
                  </a:lnTo>
                  <a:lnTo>
                    <a:pt x="90281" y="75825"/>
                  </a:lnTo>
                  <a:lnTo>
                    <a:pt x="90069" y="76000"/>
                  </a:lnTo>
                  <a:lnTo>
                    <a:pt x="89602" y="75955"/>
                  </a:lnTo>
                  <a:lnTo>
                    <a:pt x="89152" y="76299"/>
                  </a:lnTo>
                  <a:lnTo>
                    <a:pt x="88825" y="76325"/>
                  </a:lnTo>
                  <a:lnTo>
                    <a:pt x="88494" y="76005"/>
                  </a:lnTo>
                  <a:lnTo>
                    <a:pt x="87896" y="75971"/>
                  </a:lnTo>
                  <a:lnTo>
                    <a:pt x="87072" y="76575"/>
                  </a:lnTo>
                  <a:lnTo>
                    <a:pt x="86611" y="76262"/>
                  </a:lnTo>
                  <a:lnTo>
                    <a:pt x="86481" y="75994"/>
                  </a:lnTo>
                  <a:lnTo>
                    <a:pt x="86158" y="75619"/>
                  </a:lnTo>
                  <a:lnTo>
                    <a:pt x="85668" y="75783"/>
                  </a:lnTo>
                  <a:lnTo>
                    <a:pt x="85304" y="76025"/>
                  </a:lnTo>
                  <a:lnTo>
                    <a:pt x="84469" y="76013"/>
                  </a:lnTo>
                  <a:lnTo>
                    <a:pt x="84250" y="75883"/>
                  </a:lnTo>
                  <a:lnTo>
                    <a:pt x="84064" y="75496"/>
                  </a:lnTo>
                  <a:lnTo>
                    <a:pt x="83775" y="75306"/>
                  </a:lnTo>
                  <a:lnTo>
                    <a:pt x="83195" y="75888"/>
                  </a:lnTo>
                  <a:lnTo>
                    <a:pt x="82371" y="76716"/>
                  </a:lnTo>
                  <a:lnTo>
                    <a:pt x="82504" y="77017"/>
                  </a:lnTo>
                  <a:lnTo>
                    <a:pt x="82660" y="77140"/>
                  </a:lnTo>
                  <a:lnTo>
                    <a:pt x="82801" y="77114"/>
                  </a:lnTo>
                  <a:lnTo>
                    <a:pt x="83046" y="76910"/>
                  </a:lnTo>
                  <a:lnTo>
                    <a:pt x="83696" y="76802"/>
                  </a:lnTo>
                  <a:lnTo>
                    <a:pt x="83837" y="76869"/>
                  </a:lnTo>
                  <a:lnTo>
                    <a:pt x="84034" y="77219"/>
                  </a:lnTo>
                  <a:lnTo>
                    <a:pt x="84063" y="77476"/>
                  </a:lnTo>
                  <a:lnTo>
                    <a:pt x="83870" y="78138"/>
                  </a:lnTo>
                  <a:lnTo>
                    <a:pt x="84273" y="78814"/>
                  </a:lnTo>
                  <a:lnTo>
                    <a:pt x="84605" y="78645"/>
                  </a:lnTo>
                  <a:lnTo>
                    <a:pt x="84679" y="78459"/>
                  </a:lnTo>
                  <a:lnTo>
                    <a:pt x="84632" y="78164"/>
                  </a:lnTo>
                  <a:lnTo>
                    <a:pt x="84851" y="77937"/>
                  </a:lnTo>
                  <a:lnTo>
                    <a:pt x="85067" y="78017"/>
                  </a:lnTo>
                  <a:lnTo>
                    <a:pt x="85703" y="78467"/>
                  </a:lnTo>
                  <a:lnTo>
                    <a:pt x="86178" y="79222"/>
                  </a:lnTo>
                  <a:lnTo>
                    <a:pt x="86138" y="79680"/>
                  </a:lnTo>
                  <a:lnTo>
                    <a:pt x="86542" y="80726"/>
                  </a:lnTo>
                  <a:lnTo>
                    <a:pt x="86532" y="82859"/>
                  </a:lnTo>
                  <a:lnTo>
                    <a:pt x="86180" y="83418"/>
                  </a:lnTo>
                  <a:lnTo>
                    <a:pt x="85041" y="83329"/>
                  </a:lnTo>
                  <a:lnTo>
                    <a:pt x="84081" y="83983"/>
                  </a:lnTo>
                  <a:lnTo>
                    <a:pt x="83872" y="84351"/>
                  </a:lnTo>
                  <a:lnTo>
                    <a:pt x="83695" y="83926"/>
                  </a:lnTo>
                  <a:lnTo>
                    <a:pt x="83833" y="83586"/>
                  </a:lnTo>
                  <a:lnTo>
                    <a:pt x="84407" y="82718"/>
                  </a:lnTo>
                  <a:lnTo>
                    <a:pt x="84549" y="82630"/>
                  </a:lnTo>
                  <a:lnTo>
                    <a:pt x="84806" y="82042"/>
                  </a:lnTo>
                  <a:lnTo>
                    <a:pt x="84768" y="81240"/>
                  </a:lnTo>
                  <a:lnTo>
                    <a:pt x="84547" y="81064"/>
                  </a:lnTo>
                  <a:lnTo>
                    <a:pt x="84034" y="81196"/>
                  </a:lnTo>
                  <a:lnTo>
                    <a:pt x="83746" y="81394"/>
                  </a:lnTo>
                  <a:lnTo>
                    <a:pt x="83593" y="81334"/>
                  </a:lnTo>
                  <a:lnTo>
                    <a:pt x="83415" y="81001"/>
                  </a:lnTo>
                  <a:lnTo>
                    <a:pt x="83197" y="79981"/>
                  </a:lnTo>
                  <a:lnTo>
                    <a:pt x="82830" y="79298"/>
                  </a:lnTo>
                  <a:lnTo>
                    <a:pt x="83250" y="78999"/>
                  </a:lnTo>
                  <a:lnTo>
                    <a:pt x="83273" y="78522"/>
                  </a:lnTo>
                  <a:lnTo>
                    <a:pt x="82686" y="77846"/>
                  </a:lnTo>
                  <a:lnTo>
                    <a:pt x="82292" y="77226"/>
                  </a:lnTo>
                  <a:lnTo>
                    <a:pt x="82322" y="76775"/>
                  </a:lnTo>
                  <a:lnTo>
                    <a:pt x="81679" y="77003"/>
                  </a:lnTo>
                  <a:lnTo>
                    <a:pt x="81344" y="76869"/>
                  </a:lnTo>
                  <a:lnTo>
                    <a:pt x="80814" y="77372"/>
                  </a:lnTo>
                  <a:lnTo>
                    <a:pt x="79915" y="78058"/>
                  </a:lnTo>
                  <a:lnTo>
                    <a:pt x="79280" y="78181"/>
                  </a:lnTo>
                  <a:lnTo>
                    <a:pt x="78429" y="78554"/>
                  </a:lnTo>
                  <a:lnTo>
                    <a:pt x="78029" y="78920"/>
                  </a:lnTo>
                  <a:lnTo>
                    <a:pt x="77901" y="79282"/>
                  </a:lnTo>
                  <a:lnTo>
                    <a:pt x="77545" y="79890"/>
                  </a:lnTo>
                  <a:lnTo>
                    <a:pt x="77384" y="79984"/>
                  </a:lnTo>
                  <a:lnTo>
                    <a:pt x="76969" y="80226"/>
                  </a:lnTo>
                  <a:lnTo>
                    <a:pt x="76690" y="80112"/>
                  </a:lnTo>
                  <a:lnTo>
                    <a:pt x="76454" y="79826"/>
                  </a:lnTo>
                  <a:lnTo>
                    <a:pt x="75857" y="79703"/>
                  </a:lnTo>
                  <a:lnTo>
                    <a:pt x="75642" y="79994"/>
                  </a:lnTo>
                  <a:lnTo>
                    <a:pt x="75481" y="80058"/>
                  </a:lnTo>
                  <a:lnTo>
                    <a:pt x="74945" y="79684"/>
                  </a:lnTo>
                  <a:lnTo>
                    <a:pt x="74009" y="79979"/>
                  </a:lnTo>
                  <a:lnTo>
                    <a:pt x="73922" y="80280"/>
                  </a:lnTo>
                  <a:lnTo>
                    <a:pt x="73248" y="81163"/>
                  </a:lnTo>
                  <a:lnTo>
                    <a:pt x="73243" y="81605"/>
                  </a:lnTo>
                  <a:lnTo>
                    <a:pt x="72269" y="82787"/>
                  </a:lnTo>
                  <a:lnTo>
                    <a:pt x="71048" y="83252"/>
                  </a:lnTo>
                  <a:lnTo>
                    <a:pt x="70926" y="83453"/>
                  </a:lnTo>
                  <a:lnTo>
                    <a:pt x="70465" y="83375"/>
                  </a:lnTo>
                  <a:lnTo>
                    <a:pt x="70440" y="83208"/>
                  </a:lnTo>
                  <a:lnTo>
                    <a:pt x="70761" y="82444"/>
                  </a:lnTo>
                  <a:lnTo>
                    <a:pt x="71106" y="81975"/>
                  </a:lnTo>
                  <a:lnTo>
                    <a:pt x="71972" y="81505"/>
                  </a:lnTo>
                  <a:lnTo>
                    <a:pt x="71395" y="81675"/>
                  </a:lnTo>
                  <a:lnTo>
                    <a:pt x="71023" y="81949"/>
                  </a:lnTo>
                  <a:lnTo>
                    <a:pt x="70440" y="82501"/>
                  </a:lnTo>
                  <a:lnTo>
                    <a:pt x="69721" y="83360"/>
                  </a:lnTo>
                  <a:lnTo>
                    <a:pt x="69719" y="84321"/>
                  </a:lnTo>
                  <a:lnTo>
                    <a:pt x="69795" y="84550"/>
                  </a:lnTo>
                  <a:lnTo>
                    <a:pt x="69551" y="85144"/>
                  </a:lnTo>
                  <a:lnTo>
                    <a:pt x="69389" y="85295"/>
                  </a:lnTo>
                  <a:lnTo>
                    <a:pt x="69140" y="85088"/>
                  </a:lnTo>
                  <a:lnTo>
                    <a:pt x="68667" y="85118"/>
                  </a:lnTo>
                  <a:lnTo>
                    <a:pt x="68457" y="85426"/>
                  </a:lnTo>
                  <a:lnTo>
                    <a:pt x="68262" y="86228"/>
                  </a:lnTo>
                  <a:lnTo>
                    <a:pt x="67931" y="86593"/>
                  </a:lnTo>
                  <a:lnTo>
                    <a:pt x="66776" y="86806"/>
                  </a:lnTo>
                  <a:lnTo>
                    <a:pt x="65750" y="86819"/>
                  </a:lnTo>
                  <a:lnTo>
                    <a:pt x="65370" y="86628"/>
                  </a:lnTo>
                  <a:lnTo>
                    <a:pt x="64833" y="86564"/>
                  </a:lnTo>
                  <a:lnTo>
                    <a:pt x="63808" y="85524"/>
                  </a:lnTo>
                  <a:lnTo>
                    <a:pt x="63637" y="85186"/>
                  </a:lnTo>
                  <a:lnTo>
                    <a:pt x="63672" y="84460"/>
                  </a:lnTo>
                  <a:lnTo>
                    <a:pt x="63301" y="84099"/>
                  </a:lnTo>
                  <a:lnTo>
                    <a:pt x="62974" y="84112"/>
                  </a:lnTo>
                  <a:lnTo>
                    <a:pt x="62690" y="84627"/>
                  </a:lnTo>
                  <a:lnTo>
                    <a:pt x="62152" y="84223"/>
                  </a:lnTo>
                  <a:lnTo>
                    <a:pt x="61927" y="83939"/>
                  </a:lnTo>
                  <a:lnTo>
                    <a:pt x="62074" y="83774"/>
                  </a:lnTo>
                  <a:lnTo>
                    <a:pt x="62124" y="83560"/>
                  </a:lnTo>
                  <a:lnTo>
                    <a:pt x="61278" y="83017"/>
                  </a:lnTo>
                  <a:lnTo>
                    <a:pt x="60992" y="82581"/>
                  </a:lnTo>
                  <a:lnTo>
                    <a:pt x="60823" y="82064"/>
                  </a:lnTo>
                  <a:lnTo>
                    <a:pt x="60265" y="81646"/>
                  </a:lnTo>
                  <a:lnTo>
                    <a:pt x="59482" y="81346"/>
                  </a:lnTo>
                  <a:lnTo>
                    <a:pt x="59308" y="80970"/>
                  </a:lnTo>
                  <a:lnTo>
                    <a:pt x="59331" y="80332"/>
                  </a:lnTo>
                  <a:lnTo>
                    <a:pt x="59252" y="80124"/>
                  </a:lnTo>
                  <a:lnTo>
                    <a:pt x="59030" y="80006"/>
                  </a:lnTo>
                  <a:lnTo>
                    <a:pt x="58256" y="80189"/>
                  </a:lnTo>
                  <a:lnTo>
                    <a:pt x="58121" y="80238"/>
                  </a:lnTo>
                  <a:lnTo>
                    <a:pt x="57915" y="80518"/>
                  </a:lnTo>
                  <a:lnTo>
                    <a:pt x="57441" y="80866"/>
                  </a:lnTo>
                  <a:lnTo>
                    <a:pt x="57057" y="80987"/>
                  </a:lnTo>
                  <a:lnTo>
                    <a:pt x="56529" y="80865"/>
                  </a:lnTo>
                  <a:lnTo>
                    <a:pt x="56300" y="80645"/>
                  </a:lnTo>
                  <a:lnTo>
                    <a:pt x="55520" y="80236"/>
                  </a:lnTo>
                  <a:lnTo>
                    <a:pt x="54686" y="81149"/>
                  </a:lnTo>
                  <a:lnTo>
                    <a:pt x="54018" y="83420"/>
                  </a:lnTo>
                  <a:lnTo>
                    <a:pt x="53347" y="84181"/>
                  </a:lnTo>
                  <a:lnTo>
                    <a:pt x="53048" y="84129"/>
                  </a:lnTo>
                  <a:lnTo>
                    <a:pt x="52596" y="84348"/>
                  </a:lnTo>
                  <a:lnTo>
                    <a:pt x="52097" y="85037"/>
                  </a:lnTo>
                  <a:lnTo>
                    <a:pt x="52145" y="85501"/>
                  </a:lnTo>
                  <a:lnTo>
                    <a:pt x="51951" y="86028"/>
                  </a:lnTo>
                  <a:lnTo>
                    <a:pt x="50904" y="86277"/>
                  </a:lnTo>
                  <a:lnTo>
                    <a:pt x="50373" y="86095"/>
                  </a:lnTo>
                  <a:lnTo>
                    <a:pt x="50452" y="86752"/>
                  </a:lnTo>
                  <a:lnTo>
                    <a:pt x="50256" y="86947"/>
                  </a:lnTo>
                  <a:lnTo>
                    <a:pt x="50068" y="86790"/>
                  </a:lnTo>
                  <a:lnTo>
                    <a:pt x="50014" y="86578"/>
                  </a:lnTo>
                  <a:lnTo>
                    <a:pt x="49870" y="86452"/>
                  </a:lnTo>
                  <a:lnTo>
                    <a:pt x="49575" y="86508"/>
                  </a:lnTo>
                  <a:lnTo>
                    <a:pt x="49086" y="86938"/>
                  </a:lnTo>
                  <a:lnTo>
                    <a:pt x="48750" y="86999"/>
                  </a:lnTo>
                  <a:lnTo>
                    <a:pt x="48228" y="87413"/>
                  </a:lnTo>
                  <a:lnTo>
                    <a:pt x="47946" y="87680"/>
                  </a:lnTo>
                  <a:lnTo>
                    <a:pt x="47714" y="87962"/>
                  </a:lnTo>
                  <a:lnTo>
                    <a:pt x="47529" y="87919"/>
                  </a:lnTo>
                  <a:lnTo>
                    <a:pt x="46318" y="87234"/>
                  </a:lnTo>
                  <a:lnTo>
                    <a:pt x="45837" y="87502"/>
                  </a:lnTo>
                  <a:lnTo>
                    <a:pt x="45801" y="88445"/>
                  </a:lnTo>
                  <a:lnTo>
                    <a:pt x="46060" y="88604"/>
                  </a:lnTo>
                  <a:lnTo>
                    <a:pt x="46390" y="88968"/>
                  </a:lnTo>
                  <a:lnTo>
                    <a:pt x="46417" y="90340"/>
                  </a:lnTo>
                  <a:lnTo>
                    <a:pt x="46186" y="91000"/>
                  </a:lnTo>
                  <a:lnTo>
                    <a:pt x="45964" y="91169"/>
                  </a:lnTo>
                  <a:lnTo>
                    <a:pt x="45625" y="91180"/>
                  </a:lnTo>
                  <a:lnTo>
                    <a:pt x="45582" y="91905"/>
                  </a:lnTo>
                  <a:lnTo>
                    <a:pt x="45963" y="91698"/>
                  </a:lnTo>
                  <a:lnTo>
                    <a:pt x="46133" y="91783"/>
                  </a:lnTo>
                  <a:lnTo>
                    <a:pt x="46321" y="92448"/>
                  </a:lnTo>
                  <a:lnTo>
                    <a:pt x="46208" y="93373"/>
                  </a:lnTo>
                  <a:lnTo>
                    <a:pt x="45874" y="94087"/>
                  </a:lnTo>
                  <a:lnTo>
                    <a:pt x="45823" y="95025"/>
                  </a:lnTo>
                  <a:lnTo>
                    <a:pt x="46452" y="95480"/>
                  </a:lnTo>
                  <a:lnTo>
                    <a:pt x="46967" y="95439"/>
                  </a:lnTo>
                  <a:lnTo>
                    <a:pt x="47374" y="95160"/>
                  </a:lnTo>
                  <a:lnTo>
                    <a:pt x="47756" y="95470"/>
                  </a:lnTo>
                  <a:lnTo>
                    <a:pt x="48239" y="96467"/>
                  </a:lnTo>
                  <a:lnTo>
                    <a:pt x="48988" y="97082"/>
                  </a:lnTo>
                  <a:lnTo>
                    <a:pt x="49250" y="97180"/>
                  </a:lnTo>
                  <a:lnTo>
                    <a:pt x="49496" y="97495"/>
                  </a:lnTo>
                  <a:lnTo>
                    <a:pt x="49726" y="98640"/>
                  </a:lnTo>
                  <a:lnTo>
                    <a:pt x="49281" y="98919"/>
                  </a:lnTo>
                  <a:lnTo>
                    <a:pt x="48891" y="99369"/>
                  </a:lnTo>
                  <a:lnTo>
                    <a:pt x="48902" y="99680"/>
                  </a:lnTo>
                  <a:lnTo>
                    <a:pt x="48737" y="99962"/>
                  </a:lnTo>
                  <a:lnTo>
                    <a:pt x="48577" y="100050"/>
                  </a:lnTo>
                  <a:lnTo>
                    <a:pt x="48227" y="99903"/>
                  </a:lnTo>
                  <a:lnTo>
                    <a:pt x="48060" y="99547"/>
                  </a:lnTo>
                  <a:lnTo>
                    <a:pt x="47069" y="98008"/>
                  </a:lnTo>
                  <a:lnTo>
                    <a:pt x="46106" y="98057"/>
                  </a:lnTo>
                  <a:lnTo>
                    <a:pt x="44242" y="98530"/>
                  </a:lnTo>
                  <a:lnTo>
                    <a:pt x="43959" y="98490"/>
                  </a:lnTo>
                  <a:lnTo>
                    <a:pt x="43784" y="98095"/>
                  </a:lnTo>
                  <a:lnTo>
                    <a:pt x="44019" y="97535"/>
                  </a:lnTo>
                  <a:lnTo>
                    <a:pt x="44027" y="96803"/>
                  </a:lnTo>
                  <a:lnTo>
                    <a:pt x="43576" y="96803"/>
                  </a:lnTo>
                  <a:lnTo>
                    <a:pt x="43242" y="96592"/>
                  </a:lnTo>
                  <a:lnTo>
                    <a:pt x="42948" y="96247"/>
                  </a:lnTo>
                  <a:lnTo>
                    <a:pt x="42843" y="96035"/>
                  </a:lnTo>
                  <a:lnTo>
                    <a:pt x="42702" y="95822"/>
                  </a:lnTo>
                  <a:lnTo>
                    <a:pt x="42928" y="95448"/>
                  </a:lnTo>
                  <a:lnTo>
                    <a:pt x="42927" y="94756"/>
                  </a:lnTo>
                  <a:lnTo>
                    <a:pt x="41775" y="93698"/>
                  </a:lnTo>
                  <a:lnTo>
                    <a:pt x="41486" y="93975"/>
                  </a:lnTo>
                  <a:lnTo>
                    <a:pt x="40897" y="94280"/>
                  </a:lnTo>
                  <a:lnTo>
                    <a:pt x="39747" y="93920"/>
                  </a:lnTo>
                  <a:lnTo>
                    <a:pt x="39598" y="93600"/>
                  </a:lnTo>
                  <a:lnTo>
                    <a:pt x="39046" y="93035"/>
                  </a:lnTo>
                  <a:lnTo>
                    <a:pt x="38364" y="92643"/>
                  </a:lnTo>
                  <a:lnTo>
                    <a:pt x="38372" y="92349"/>
                  </a:lnTo>
                  <a:lnTo>
                    <a:pt x="38460" y="92076"/>
                  </a:lnTo>
                  <a:lnTo>
                    <a:pt x="38419" y="91439"/>
                  </a:lnTo>
                  <a:lnTo>
                    <a:pt x="38198" y="91346"/>
                  </a:lnTo>
                  <a:lnTo>
                    <a:pt x="37909" y="91758"/>
                  </a:lnTo>
                  <a:lnTo>
                    <a:pt x="37623" y="91661"/>
                  </a:lnTo>
                  <a:lnTo>
                    <a:pt x="37436" y="91545"/>
                  </a:lnTo>
                  <a:lnTo>
                    <a:pt x="37512" y="91203"/>
                  </a:lnTo>
                  <a:lnTo>
                    <a:pt x="37358" y="90767"/>
                  </a:lnTo>
                  <a:lnTo>
                    <a:pt x="37122" y="90542"/>
                  </a:lnTo>
                  <a:lnTo>
                    <a:pt x="36937" y="90564"/>
                  </a:lnTo>
                  <a:lnTo>
                    <a:pt x="36684" y="90433"/>
                  </a:lnTo>
                  <a:lnTo>
                    <a:pt x="36760" y="89412"/>
                  </a:lnTo>
                  <a:lnTo>
                    <a:pt x="36496" y="88591"/>
                  </a:lnTo>
                  <a:lnTo>
                    <a:pt x="36128" y="88275"/>
                  </a:lnTo>
                  <a:lnTo>
                    <a:pt x="35745" y="88375"/>
                  </a:lnTo>
                  <a:lnTo>
                    <a:pt x="35240" y="87832"/>
                  </a:lnTo>
                  <a:lnTo>
                    <a:pt x="35419" y="87516"/>
                  </a:lnTo>
                  <a:lnTo>
                    <a:pt x="35460" y="87167"/>
                  </a:lnTo>
                  <a:lnTo>
                    <a:pt x="35135" y="86492"/>
                  </a:lnTo>
                  <a:lnTo>
                    <a:pt x="34625" y="85731"/>
                  </a:lnTo>
                  <a:lnTo>
                    <a:pt x="34219" y="85372"/>
                  </a:lnTo>
                  <a:lnTo>
                    <a:pt x="33567" y="85304"/>
                  </a:lnTo>
                  <a:lnTo>
                    <a:pt x="33000" y="84909"/>
                  </a:lnTo>
                  <a:lnTo>
                    <a:pt x="32768" y="84583"/>
                  </a:lnTo>
                  <a:lnTo>
                    <a:pt x="32675" y="84174"/>
                  </a:lnTo>
                  <a:lnTo>
                    <a:pt x="32790" y="83880"/>
                  </a:lnTo>
                  <a:lnTo>
                    <a:pt x="32805" y="83630"/>
                  </a:lnTo>
                  <a:lnTo>
                    <a:pt x="32631" y="83411"/>
                  </a:lnTo>
                  <a:lnTo>
                    <a:pt x="31146" y="83667"/>
                  </a:lnTo>
                  <a:lnTo>
                    <a:pt x="30834" y="83790"/>
                  </a:lnTo>
                  <a:lnTo>
                    <a:pt x="30552" y="84114"/>
                  </a:lnTo>
                  <a:lnTo>
                    <a:pt x="29847" y="85338"/>
                  </a:lnTo>
                  <a:lnTo>
                    <a:pt x="29866" y="86287"/>
                  </a:lnTo>
                  <a:lnTo>
                    <a:pt x="29743" y="86540"/>
                  </a:lnTo>
                  <a:lnTo>
                    <a:pt x="29209" y="86834"/>
                  </a:lnTo>
                  <a:lnTo>
                    <a:pt x="28185" y="86741"/>
                  </a:lnTo>
                  <a:lnTo>
                    <a:pt x="27979" y="86867"/>
                  </a:lnTo>
                  <a:lnTo>
                    <a:pt x="28059" y="86693"/>
                  </a:lnTo>
                  <a:lnTo>
                    <a:pt x="27806" y="86384"/>
                  </a:lnTo>
                  <a:lnTo>
                    <a:pt x="27751" y="86075"/>
                  </a:lnTo>
                  <a:lnTo>
                    <a:pt x="27955" y="85729"/>
                  </a:lnTo>
                  <a:lnTo>
                    <a:pt x="28656" y="85268"/>
                  </a:lnTo>
                  <a:lnTo>
                    <a:pt x="28764" y="85104"/>
                  </a:lnTo>
                  <a:lnTo>
                    <a:pt x="28816" y="84728"/>
                  </a:lnTo>
                  <a:lnTo>
                    <a:pt x="28819" y="83254"/>
                  </a:lnTo>
                  <a:lnTo>
                    <a:pt x="28140" y="83060"/>
                  </a:lnTo>
                  <a:lnTo>
                    <a:pt x="27828" y="83158"/>
                  </a:lnTo>
                  <a:lnTo>
                    <a:pt x="27889" y="83403"/>
                  </a:lnTo>
                  <a:lnTo>
                    <a:pt x="27686" y="84068"/>
                  </a:lnTo>
                  <a:lnTo>
                    <a:pt x="27405" y="84147"/>
                  </a:lnTo>
                  <a:lnTo>
                    <a:pt x="26274" y="83723"/>
                  </a:lnTo>
                  <a:lnTo>
                    <a:pt x="25646" y="83578"/>
                  </a:lnTo>
                  <a:lnTo>
                    <a:pt x="25368" y="83430"/>
                  </a:lnTo>
                  <a:lnTo>
                    <a:pt x="25220" y="83005"/>
                  </a:lnTo>
                  <a:lnTo>
                    <a:pt x="25264" y="82414"/>
                  </a:lnTo>
                  <a:lnTo>
                    <a:pt x="25431" y="82030"/>
                  </a:lnTo>
                  <a:lnTo>
                    <a:pt x="25399" y="81754"/>
                  </a:lnTo>
                  <a:lnTo>
                    <a:pt x="24777" y="81610"/>
                  </a:lnTo>
                  <a:lnTo>
                    <a:pt x="24002" y="81584"/>
                  </a:lnTo>
                  <a:lnTo>
                    <a:pt x="22806" y="81239"/>
                  </a:lnTo>
                  <a:lnTo>
                    <a:pt x="21673" y="81505"/>
                  </a:lnTo>
                  <a:lnTo>
                    <a:pt x="20643" y="82453"/>
                  </a:lnTo>
                  <a:lnTo>
                    <a:pt x="19585" y="82721"/>
                  </a:lnTo>
                  <a:lnTo>
                    <a:pt x="18895" y="83297"/>
                  </a:lnTo>
                  <a:lnTo>
                    <a:pt x="18601" y="83785"/>
                  </a:lnTo>
                  <a:lnTo>
                    <a:pt x="18634" y="84294"/>
                  </a:lnTo>
                  <a:lnTo>
                    <a:pt x="18775" y="84763"/>
                  </a:lnTo>
                  <a:lnTo>
                    <a:pt x="18367" y="85262"/>
                  </a:lnTo>
                  <a:lnTo>
                    <a:pt x="18159" y="85146"/>
                  </a:lnTo>
                  <a:lnTo>
                    <a:pt x="17551" y="84458"/>
                  </a:lnTo>
                  <a:lnTo>
                    <a:pt x="17662" y="84007"/>
                  </a:lnTo>
                  <a:lnTo>
                    <a:pt x="17514" y="83445"/>
                  </a:lnTo>
                  <a:lnTo>
                    <a:pt x="17447" y="82783"/>
                  </a:lnTo>
                  <a:lnTo>
                    <a:pt x="17730" y="82106"/>
                  </a:lnTo>
                  <a:lnTo>
                    <a:pt x="17170" y="81473"/>
                  </a:lnTo>
                  <a:lnTo>
                    <a:pt x="15429" y="81249"/>
                  </a:lnTo>
                  <a:lnTo>
                    <a:pt x="14635" y="81450"/>
                  </a:lnTo>
                  <a:lnTo>
                    <a:pt x="14037" y="81763"/>
                  </a:lnTo>
                  <a:lnTo>
                    <a:pt x="13536" y="81710"/>
                  </a:lnTo>
                  <a:lnTo>
                    <a:pt x="13213" y="81595"/>
                  </a:lnTo>
                  <a:lnTo>
                    <a:pt x="12645" y="81286"/>
                  </a:lnTo>
                  <a:lnTo>
                    <a:pt x="12308" y="80981"/>
                  </a:lnTo>
                  <a:lnTo>
                    <a:pt x="12000" y="80197"/>
                  </a:lnTo>
                  <a:lnTo>
                    <a:pt x="12787" y="79561"/>
                  </a:lnTo>
                  <a:lnTo>
                    <a:pt x="13170" y="79006"/>
                  </a:lnTo>
                  <a:lnTo>
                    <a:pt x="13304" y="77633"/>
                  </a:lnTo>
                  <a:lnTo>
                    <a:pt x="13282" y="76813"/>
                  </a:lnTo>
                  <a:lnTo>
                    <a:pt x="13160" y="76626"/>
                  </a:lnTo>
                  <a:lnTo>
                    <a:pt x="12568" y="76625"/>
                  </a:lnTo>
                  <a:lnTo>
                    <a:pt x="12405" y="76706"/>
                  </a:lnTo>
                  <a:lnTo>
                    <a:pt x="11874" y="76275"/>
                  </a:lnTo>
                  <a:lnTo>
                    <a:pt x="11611" y="75925"/>
                  </a:lnTo>
                  <a:lnTo>
                    <a:pt x="10808" y="75624"/>
                  </a:lnTo>
                  <a:lnTo>
                    <a:pt x="10136" y="74783"/>
                  </a:lnTo>
                  <a:lnTo>
                    <a:pt x="9935" y="74664"/>
                  </a:lnTo>
                  <a:lnTo>
                    <a:pt x="8996" y="73391"/>
                  </a:lnTo>
                  <a:lnTo>
                    <a:pt x="8483" y="72364"/>
                  </a:lnTo>
                  <a:lnTo>
                    <a:pt x="8308" y="71899"/>
                  </a:lnTo>
                  <a:lnTo>
                    <a:pt x="8297" y="71531"/>
                  </a:lnTo>
                  <a:lnTo>
                    <a:pt x="8486" y="71322"/>
                  </a:lnTo>
                  <a:lnTo>
                    <a:pt x="8494" y="71140"/>
                  </a:lnTo>
                  <a:lnTo>
                    <a:pt x="7736" y="70716"/>
                  </a:lnTo>
                  <a:lnTo>
                    <a:pt x="7936" y="70537"/>
                  </a:lnTo>
                  <a:lnTo>
                    <a:pt x="7888" y="70002"/>
                  </a:lnTo>
                  <a:lnTo>
                    <a:pt x="7483" y="69250"/>
                  </a:lnTo>
                  <a:lnTo>
                    <a:pt x="7163" y="68822"/>
                  </a:lnTo>
                  <a:lnTo>
                    <a:pt x="6286" y="68674"/>
                  </a:lnTo>
                  <a:lnTo>
                    <a:pt x="5257" y="68244"/>
                  </a:lnTo>
                  <a:lnTo>
                    <a:pt x="4490" y="66938"/>
                  </a:lnTo>
                  <a:lnTo>
                    <a:pt x="2817" y="64029"/>
                  </a:lnTo>
                  <a:lnTo>
                    <a:pt x="3134" y="61222"/>
                  </a:lnTo>
                  <a:lnTo>
                    <a:pt x="5535" y="60789"/>
                  </a:lnTo>
                  <a:lnTo>
                    <a:pt x="5873" y="60781"/>
                  </a:lnTo>
                  <a:lnTo>
                    <a:pt x="6435" y="61038"/>
                  </a:lnTo>
                  <a:lnTo>
                    <a:pt x="6717" y="60613"/>
                  </a:lnTo>
                  <a:lnTo>
                    <a:pt x="6221" y="60152"/>
                  </a:lnTo>
                  <a:lnTo>
                    <a:pt x="5340" y="60029"/>
                  </a:lnTo>
                  <a:lnTo>
                    <a:pt x="5021" y="59530"/>
                  </a:lnTo>
                  <a:lnTo>
                    <a:pt x="4938" y="58349"/>
                  </a:lnTo>
                  <a:lnTo>
                    <a:pt x="3825" y="57645"/>
                  </a:lnTo>
                  <a:lnTo>
                    <a:pt x="3133" y="57726"/>
                  </a:lnTo>
                  <a:lnTo>
                    <a:pt x="2978" y="57658"/>
                  </a:lnTo>
                  <a:lnTo>
                    <a:pt x="2632" y="57388"/>
                  </a:lnTo>
                  <a:lnTo>
                    <a:pt x="2212" y="56744"/>
                  </a:lnTo>
                  <a:lnTo>
                    <a:pt x="1922" y="56513"/>
                  </a:lnTo>
                  <a:lnTo>
                    <a:pt x="1606" y="55947"/>
                  </a:lnTo>
                  <a:lnTo>
                    <a:pt x="1617" y="55493"/>
                  </a:lnTo>
                  <a:lnTo>
                    <a:pt x="1539" y="55273"/>
                  </a:lnTo>
                  <a:lnTo>
                    <a:pt x="718" y="54555"/>
                  </a:lnTo>
                  <a:lnTo>
                    <a:pt x="0" y="53351"/>
                  </a:lnTo>
                  <a:lnTo>
                    <a:pt x="6085" y="42626"/>
                  </a:lnTo>
                  <a:lnTo>
                    <a:pt x="5671" y="42560"/>
                  </a:lnTo>
                  <a:lnTo>
                    <a:pt x="5202" y="42157"/>
                  </a:lnTo>
                  <a:lnTo>
                    <a:pt x="5044" y="41792"/>
                  </a:lnTo>
                  <a:lnTo>
                    <a:pt x="5114" y="41514"/>
                  </a:lnTo>
                  <a:lnTo>
                    <a:pt x="6066" y="40518"/>
                  </a:lnTo>
                  <a:lnTo>
                    <a:pt x="8374" y="38806"/>
                  </a:lnTo>
                  <a:lnTo>
                    <a:pt x="9517" y="38134"/>
                  </a:lnTo>
                  <a:lnTo>
                    <a:pt x="9678" y="38133"/>
                  </a:lnTo>
                  <a:lnTo>
                    <a:pt x="11269" y="38700"/>
                  </a:lnTo>
                  <a:lnTo>
                    <a:pt x="12480" y="38333"/>
                  </a:lnTo>
                  <a:lnTo>
                    <a:pt x="12745" y="37774"/>
                  </a:lnTo>
                  <a:lnTo>
                    <a:pt x="12800" y="37532"/>
                  </a:lnTo>
                  <a:lnTo>
                    <a:pt x="12769" y="37164"/>
                  </a:lnTo>
                  <a:lnTo>
                    <a:pt x="12595" y="36947"/>
                  </a:lnTo>
                  <a:lnTo>
                    <a:pt x="12293" y="36792"/>
                  </a:lnTo>
                  <a:lnTo>
                    <a:pt x="12115" y="36742"/>
                  </a:lnTo>
                  <a:lnTo>
                    <a:pt x="11766" y="36671"/>
                  </a:lnTo>
                  <a:lnTo>
                    <a:pt x="12094" y="36589"/>
                  </a:lnTo>
                  <a:lnTo>
                    <a:pt x="12426" y="36704"/>
                  </a:lnTo>
                  <a:lnTo>
                    <a:pt x="12862" y="36997"/>
                  </a:lnTo>
                  <a:lnTo>
                    <a:pt x="12948" y="37273"/>
                  </a:lnTo>
                  <a:lnTo>
                    <a:pt x="12952" y="37671"/>
                  </a:lnTo>
                  <a:lnTo>
                    <a:pt x="12738" y="38427"/>
                  </a:lnTo>
                  <a:lnTo>
                    <a:pt x="13170" y="38706"/>
                  </a:lnTo>
                  <a:lnTo>
                    <a:pt x="13289" y="38457"/>
                  </a:lnTo>
                  <a:lnTo>
                    <a:pt x="13282" y="38252"/>
                  </a:lnTo>
                  <a:lnTo>
                    <a:pt x="13487" y="37735"/>
                  </a:lnTo>
                  <a:lnTo>
                    <a:pt x="13692" y="37634"/>
                  </a:lnTo>
                  <a:lnTo>
                    <a:pt x="14220" y="37575"/>
                  </a:lnTo>
                  <a:lnTo>
                    <a:pt x="14798" y="37661"/>
                  </a:lnTo>
                  <a:lnTo>
                    <a:pt x="15193" y="37880"/>
                  </a:lnTo>
                  <a:lnTo>
                    <a:pt x="15677" y="37936"/>
                  </a:lnTo>
                  <a:lnTo>
                    <a:pt x="15666" y="37637"/>
                  </a:lnTo>
                  <a:lnTo>
                    <a:pt x="16031" y="37025"/>
                  </a:lnTo>
                  <a:lnTo>
                    <a:pt x="17197" y="37114"/>
                  </a:lnTo>
                  <a:lnTo>
                    <a:pt x="17461" y="37263"/>
                  </a:lnTo>
                  <a:lnTo>
                    <a:pt x="18012" y="37282"/>
                  </a:lnTo>
                  <a:lnTo>
                    <a:pt x="17968" y="36851"/>
                  </a:lnTo>
                  <a:lnTo>
                    <a:pt x="18020" y="36620"/>
                  </a:lnTo>
                  <a:lnTo>
                    <a:pt x="18553" y="36278"/>
                  </a:lnTo>
                  <a:lnTo>
                    <a:pt x="18743" y="36479"/>
                  </a:lnTo>
                  <a:lnTo>
                    <a:pt x="18896" y="36501"/>
                  </a:lnTo>
                  <a:lnTo>
                    <a:pt x="18982" y="36319"/>
                  </a:lnTo>
                  <a:lnTo>
                    <a:pt x="18889" y="36049"/>
                  </a:lnTo>
                  <a:lnTo>
                    <a:pt x="18669" y="35813"/>
                  </a:lnTo>
                  <a:lnTo>
                    <a:pt x="18613" y="35433"/>
                  </a:lnTo>
                  <a:lnTo>
                    <a:pt x="18684" y="35187"/>
                  </a:lnTo>
                  <a:lnTo>
                    <a:pt x="18885" y="34979"/>
                  </a:lnTo>
                  <a:lnTo>
                    <a:pt x="18949" y="34763"/>
                  </a:lnTo>
                  <a:lnTo>
                    <a:pt x="18975" y="34161"/>
                  </a:lnTo>
                  <a:lnTo>
                    <a:pt x="18890" y="33907"/>
                  </a:lnTo>
                  <a:lnTo>
                    <a:pt x="18037" y="32415"/>
                  </a:lnTo>
                  <a:lnTo>
                    <a:pt x="17607" y="32093"/>
                  </a:lnTo>
                  <a:lnTo>
                    <a:pt x="16998" y="31849"/>
                  </a:lnTo>
                  <a:lnTo>
                    <a:pt x="17039" y="31179"/>
                  </a:lnTo>
                  <a:lnTo>
                    <a:pt x="17721" y="30245"/>
                  </a:lnTo>
                  <a:lnTo>
                    <a:pt x="17643" y="29925"/>
                  </a:lnTo>
                  <a:lnTo>
                    <a:pt x="17997" y="29799"/>
                  </a:lnTo>
                  <a:lnTo>
                    <a:pt x="18374" y="29825"/>
                  </a:lnTo>
                  <a:lnTo>
                    <a:pt x="18936" y="30182"/>
                  </a:lnTo>
                  <a:lnTo>
                    <a:pt x="19327" y="30718"/>
                  </a:lnTo>
                  <a:lnTo>
                    <a:pt x="19506" y="31199"/>
                  </a:lnTo>
                  <a:lnTo>
                    <a:pt x="19845" y="31631"/>
                  </a:lnTo>
                  <a:lnTo>
                    <a:pt x="20314" y="31196"/>
                  </a:lnTo>
                  <a:lnTo>
                    <a:pt x="20350" y="31045"/>
                  </a:lnTo>
                  <a:lnTo>
                    <a:pt x="19625" y="29318"/>
                  </a:lnTo>
                  <a:lnTo>
                    <a:pt x="19371" y="28860"/>
                  </a:lnTo>
                  <a:lnTo>
                    <a:pt x="19081" y="28610"/>
                  </a:lnTo>
                  <a:lnTo>
                    <a:pt x="18628" y="27924"/>
                  </a:lnTo>
                  <a:lnTo>
                    <a:pt x="18632" y="27752"/>
                  </a:lnTo>
                  <a:lnTo>
                    <a:pt x="19125" y="26666"/>
                  </a:lnTo>
                  <a:lnTo>
                    <a:pt x="19317" y="26404"/>
                  </a:lnTo>
                  <a:lnTo>
                    <a:pt x="19751" y="26320"/>
                  </a:lnTo>
                  <a:lnTo>
                    <a:pt x="19740" y="25948"/>
                  </a:lnTo>
                  <a:lnTo>
                    <a:pt x="20225" y="25340"/>
                  </a:lnTo>
                  <a:lnTo>
                    <a:pt x="20844" y="25116"/>
                  </a:lnTo>
                  <a:lnTo>
                    <a:pt x="22185" y="24966"/>
                  </a:lnTo>
                  <a:lnTo>
                    <a:pt x="23015" y="25138"/>
                  </a:lnTo>
                  <a:lnTo>
                    <a:pt x="23761" y="25144"/>
                  </a:lnTo>
                  <a:lnTo>
                    <a:pt x="24963" y="24566"/>
                  </a:lnTo>
                  <a:lnTo>
                    <a:pt x="25168" y="24655"/>
                  </a:lnTo>
                  <a:lnTo>
                    <a:pt x="25572" y="25123"/>
                  </a:lnTo>
                  <a:lnTo>
                    <a:pt x="30023" y="17207"/>
                  </a:lnTo>
                  <a:lnTo>
                    <a:pt x="30209" y="16886"/>
                  </a:lnTo>
                  <a:lnTo>
                    <a:pt x="30327" y="16681"/>
                  </a:lnTo>
                  <a:lnTo>
                    <a:pt x="30006" y="16796"/>
                  </a:lnTo>
                  <a:lnTo>
                    <a:pt x="29685" y="16439"/>
                  </a:lnTo>
                  <a:lnTo>
                    <a:pt x="29633" y="15884"/>
                  </a:lnTo>
                  <a:lnTo>
                    <a:pt x="29798" y="14976"/>
                  </a:lnTo>
                  <a:lnTo>
                    <a:pt x="29756" y="14805"/>
                  </a:lnTo>
                  <a:lnTo>
                    <a:pt x="28771" y="14247"/>
                  </a:lnTo>
                  <a:lnTo>
                    <a:pt x="28349" y="14195"/>
                  </a:lnTo>
                  <a:lnTo>
                    <a:pt x="27778" y="13816"/>
                  </a:lnTo>
                  <a:lnTo>
                    <a:pt x="27592" y="13436"/>
                  </a:lnTo>
                  <a:lnTo>
                    <a:pt x="26155" y="12450"/>
                  </a:lnTo>
                  <a:lnTo>
                    <a:pt x="26143" y="12015"/>
                  </a:lnTo>
                  <a:lnTo>
                    <a:pt x="26789" y="12018"/>
                  </a:lnTo>
                  <a:lnTo>
                    <a:pt x="27334" y="12122"/>
                  </a:lnTo>
                  <a:lnTo>
                    <a:pt x="28585" y="12531"/>
                  </a:lnTo>
                  <a:lnTo>
                    <a:pt x="28999" y="12554"/>
                  </a:lnTo>
                  <a:lnTo>
                    <a:pt x="29167" y="12487"/>
                  </a:lnTo>
                  <a:lnTo>
                    <a:pt x="29578" y="12089"/>
                  </a:lnTo>
                  <a:lnTo>
                    <a:pt x="31138" y="11843"/>
                  </a:lnTo>
                  <a:lnTo>
                    <a:pt x="31918" y="11423"/>
                  </a:lnTo>
                  <a:lnTo>
                    <a:pt x="32198" y="11460"/>
                  </a:lnTo>
                  <a:lnTo>
                    <a:pt x="32366" y="11564"/>
                  </a:lnTo>
                  <a:lnTo>
                    <a:pt x="32817" y="12245"/>
                  </a:lnTo>
                  <a:lnTo>
                    <a:pt x="35538" y="7394"/>
                  </a:lnTo>
                  <a:lnTo>
                    <a:pt x="35750" y="7672"/>
                  </a:lnTo>
                  <a:lnTo>
                    <a:pt x="35887" y="7838"/>
                  </a:lnTo>
                  <a:lnTo>
                    <a:pt x="36083" y="7781"/>
                  </a:lnTo>
                  <a:lnTo>
                    <a:pt x="36341" y="7532"/>
                  </a:lnTo>
                  <a:lnTo>
                    <a:pt x="36792" y="6074"/>
                  </a:lnTo>
                  <a:lnTo>
                    <a:pt x="36900" y="5910"/>
                  </a:lnTo>
                  <a:lnTo>
                    <a:pt x="37311" y="5768"/>
                  </a:lnTo>
                  <a:lnTo>
                    <a:pt x="37994" y="6025"/>
                  </a:lnTo>
                  <a:lnTo>
                    <a:pt x="38876" y="6344"/>
                  </a:lnTo>
                  <a:lnTo>
                    <a:pt x="38812" y="6545"/>
                  </a:lnTo>
                  <a:lnTo>
                    <a:pt x="38420" y="6809"/>
                  </a:lnTo>
                  <a:lnTo>
                    <a:pt x="38544" y="6936"/>
                  </a:lnTo>
                  <a:lnTo>
                    <a:pt x="39492" y="6623"/>
                  </a:lnTo>
                  <a:lnTo>
                    <a:pt x="39825" y="7330"/>
                  </a:lnTo>
                  <a:lnTo>
                    <a:pt x="39825" y="7963"/>
                  </a:lnTo>
                  <a:lnTo>
                    <a:pt x="40046" y="8234"/>
                  </a:lnTo>
                  <a:lnTo>
                    <a:pt x="40778" y="8532"/>
                  </a:lnTo>
                  <a:lnTo>
                    <a:pt x="41218" y="8330"/>
                  </a:lnTo>
                  <a:lnTo>
                    <a:pt x="41315" y="8152"/>
                  </a:lnTo>
                  <a:lnTo>
                    <a:pt x="41438" y="7385"/>
                  </a:lnTo>
                  <a:lnTo>
                    <a:pt x="41856" y="7497"/>
                  </a:lnTo>
                  <a:lnTo>
                    <a:pt x="41916" y="7839"/>
                  </a:lnTo>
                  <a:lnTo>
                    <a:pt x="42484" y="8159"/>
                  </a:lnTo>
                  <a:lnTo>
                    <a:pt x="42852" y="8276"/>
                  </a:lnTo>
                  <a:lnTo>
                    <a:pt x="43616" y="8014"/>
                  </a:lnTo>
                  <a:lnTo>
                    <a:pt x="44176" y="7429"/>
                  </a:lnTo>
                  <a:lnTo>
                    <a:pt x="44467" y="7474"/>
                  </a:lnTo>
                  <a:lnTo>
                    <a:pt x="44374" y="7969"/>
                  </a:lnTo>
                  <a:lnTo>
                    <a:pt x="44825" y="8173"/>
                  </a:lnTo>
                  <a:lnTo>
                    <a:pt x="45834" y="8006"/>
                  </a:lnTo>
                  <a:lnTo>
                    <a:pt x="46319" y="7753"/>
                  </a:lnTo>
                  <a:lnTo>
                    <a:pt x="46476" y="7493"/>
                  </a:lnTo>
                  <a:lnTo>
                    <a:pt x="47410" y="7184"/>
                  </a:lnTo>
                  <a:lnTo>
                    <a:pt x="47843" y="7348"/>
                  </a:lnTo>
                  <a:lnTo>
                    <a:pt x="48280" y="7057"/>
                  </a:lnTo>
                  <a:lnTo>
                    <a:pt x="48702" y="6607"/>
                  </a:lnTo>
                  <a:lnTo>
                    <a:pt x="49091" y="6042"/>
                  </a:lnTo>
                  <a:lnTo>
                    <a:pt x="49356" y="4966"/>
                  </a:lnTo>
                  <a:lnTo>
                    <a:pt x="49610" y="4728"/>
                  </a:lnTo>
                  <a:lnTo>
                    <a:pt x="49794" y="4438"/>
                  </a:lnTo>
                  <a:lnTo>
                    <a:pt x="50335" y="3093"/>
                  </a:lnTo>
                  <a:lnTo>
                    <a:pt x="51920" y="2444"/>
                  </a:lnTo>
                  <a:lnTo>
                    <a:pt x="52579" y="227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8" name="pg509">
              <a:extLst>
                <a:ext uri="{FF2B5EF4-FFF2-40B4-BE49-F238E27FC236}">
                  <a16:creationId xmlns:a16="http://schemas.microsoft.com/office/drawing/2014/main" id="{03EEE632-4942-B741-9170-0C5515C8E7C5}"/>
                </a:ext>
              </a:extLst>
            </p:cNvPr>
            <p:cNvSpPr/>
            <p:nvPr/>
          </p:nvSpPr>
          <p:spPr>
            <a:xfrm>
              <a:off x="6169107" y="3288492"/>
              <a:ext cx="78893" cy="88455"/>
            </a:xfrm>
            <a:custGeom>
              <a:avLst/>
              <a:gdLst/>
              <a:ahLst/>
              <a:cxnLst/>
              <a:rect l="0" t="0" r="0" b="0"/>
              <a:pathLst>
                <a:path w="78893" h="88455">
                  <a:moveTo>
                    <a:pt x="30857" y="8457"/>
                  </a:moveTo>
                  <a:lnTo>
                    <a:pt x="30831" y="9146"/>
                  </a:lnTo>
                  <a:lnTo>
                    <a:pt x="31160" y="9239"/>
                  </a:lnTo>
                  <a:lnTo>
                    <a:pt x="31748" y="9727"/>
                  </a:lnTo>
                  <a:lnTo>
                    <a:pt x="32318" y="9906"/>
                  </a:lnTo>
                  <a:lnTo>
                    <a:pt x="33148" y="10592"/>
                  </a:lnTo>
                  <a:lnTo>
                    <a:pt x="33662" y="10619"/>
                  </a:lnTo>
                  <a:lnTo>
                    <a:pt x="34218" y="10486"/>
                  </a:lnTo>
                  <a:lnTo>
                    <a:pt x="34790" y="10058"/>
                  </a:lnTo>
                  <a:lnTo>
                    <a:pt x="34752" y="9504"/>
                  </a:lnTo>
                  <a:lnTo>
                    <a:pt x="35220" y="8268"/>
                  </a:lnTo>
                  <a:lnTo>
                    <a:pt x="35531" y="8037"/>
                  </a:lnTo>
                  <a:lnTo>
                    <a:pt x="35966" y="8721"/>
                  </a:lnTo>
                  <a:lnTo>
                    <a:pt x="36269" y="8759"/>
                  </a:lnTo>
                  <a:lnTo>
                    <a:pt x="37120" y="8546"/>
                  </a:lnTo>
                  <a:lnTo>
                    <a:pt x="37802" y="8862"/>
                  </a:lnTo>
                  <a:lnTo>
                    <a:pt x="38611" y="9044"/>
                  </a:lnTo>
                  <a:lnTo>
                    <a:pt x="39968" y="8917"/>
                  </a:lnTo>
                  <a:lnTo>
                    <a:pt x="41275" y="8910"/>
                  </a:lnTo>
                  <a:lnTo>
                    <a:pt x="41774" y="9018"/>
                  </a:lnTo>
                  <a:lnTo>
                    <a:pt x="41914" y="9141"/>
                  </a:lnTo>
                  <a:lnTo>
                    <a:pt x="40519" y="11296"/>
                  </a:lnTo>
                  <a:lnTo>
                    <a:pt x="39829" y="11437"/>
                  </a:lnTo>
                  <a:lnTo>
                    <a:pt x="39009" y="11776"/>
                  </a:lnTo>
                  <a:lnTo>
                    <a:pt x="38226" y="13250"/>
                  </a:lnTo>
                  <a:lnTo>
                    <a:pt x="38271" y="13611"/>
                  </a:lnTo>
                  <a:lnTo>
                    <a:pt x="37957" y="14322"/>
                  </a:lnTo>
                  <a:lnTo>
                    <a:pt x="38374" y="15169"/>
                  </a:lnTo>
                  <a:lnTo>
                    <a:pt x="39111" y="16340"/>
                  </a:lnTo>
                  <a:lnTo>
                    <a:pt x="39280" y="16505"/>
                  </a:lnTo>
                  <a:lnTo>
                    <a:pt x="40250" y="16829"/>
                  </a:lnTo>
                  <a:lnTo>
                    <a:pt x="40710" y="16907"/>
                  </a:lnTo>
                  <a:lnTo>
                    <a:pt x="42677" y="16700"/>
                  </a:lnTo>
                  <a:lnTo>
                    <a:pt x="42754" y="16410"/>
                  </a:lnTo>
                  <a:lnTo>
                    <a:pt x="43075" y="16112"/>
                  </a:lnTo>
                  <a:lnTo>
                    <a:pt x="43262" y="16345"/>
                  </a:lnTo>
                  <a:lnTo>
                    <a:pt x="43923" y="16848"/>
                  </a:lnTo>
                  <a:lnTo>
                    <a:pt x="44946" y="17451"/>
                  </a:lnTo>
                  <a:lnTo>
                    <a:pt x="45371" y="17021"/>
                  </a:lnTo>
                  <a:lnTo>
                    <a:pt x="45761" y="17030"/>
                  </a:lnTo>
                  <a:lnTo>
                    <a:pt x="45925" y="17168"/>
                  </a:lnTo>
                  <a:lnTo>
                    <a:pt x="45884" y="17912"/>
                  </a:lnTo>
                  <a:lnTo>
                    <a:pt x="46494" y="18711"/>
                  </a:lnTo>
                  <a:lnTo>
                    <a:pt x="46746" y="19112"/>
                  </a:lnTo>
                  <a:lnTo>
                    <a:pt x="46804" y="19332"/>
                  </a:lnTo>
                  <a:lnTo>
                    <a:pt x="47177" y="19217"/>
                  </a:lnTo>
                  <a:lnTo>
                    <a:pt x="47397" y="18755"/>
                  </a:lnTo>
                  <a:lnTo>
                    <a:pt x="47831" y="18131"/>
                  </a:lnTo>
                  <a:lnTo>
                    <a:pt x="47987" y="18042"/>
                  </a:lnTo>
                  <a:lnTo>
                    <a:pt x="48285" y="17990"/>
                  </a:lnTo>
                  <a:lnTo>
                    <a:pt x="49486" y="18044"/>
                  </a:lnTo>
                  <a:lnTo>
                    <a:pt x="49700" y="18385"/>
                  </a:lnTo>
                  <a:lnTo>
                    <a:pt x="50671" y="18063"/>
                  </a:lnTo>
                  <a:lnTo>
                    <a:pt x="50725" y="17904"/>
                  </a:lnTo>
                  <a:lnTo>
                    <a:pt x="50881" y="17825"/>
                  </a:lnTo>
                  <a:lnTo>
                    <a:pt x="51171" y="17977"/>
                  </a:lnTo>
                  <a:lnTo>
                    <a:pt x="51510" y="17984"/>
                  </a:lnTo>
                  <a:lnTo>
                    <a:pt x="51962" y="17790"/>
                  </a:lnTo>
                  <a:lnTo>
                    <a:pt x="52302" y="17394"/>
                  </a:lnTo>
                  <a:lnTo>
                    <a:pt x="53033" y="17178"/>
                  </a:lnTo>
                  <a:lnTo>
                    <a:pt x="53500" y="17472"/>
                  </a:lnTo>
                  <a:lnTo>
                    <a:pt x="54244" y="17483"/>
                  </a:lnTo>
                  <a:lnTo>
                    <a:pt x="55255" y="17650"/>
                  </a:lnTo>
                  <a:lnTo>
                    <a:pt x="55818" y="18309"/>
                  </a:lnTo>
                  <a:lnTo>
                    <a:pt x="55965" y="18324"/>
                  </a:lnTo>
                  <a:lnTo>
                    <a:pt x="56021" y="18519"/>
                  </a:lnTo>
                  <a:lnTo>
                    <a:pt x="56271" y="18477"/>
                  </a:lnTo>
                  <a:lnTo>
                    <a:pt x="56492" y="17989"/>
                  </a:lnTo>
                  <a:lnTo>
                    <a:pt x="57113" y="17490"/>
                  </a:lnTo>
                  <a:lnTo>
                    <a:pt x="57680" y="17775"/>
                  </a:lnTo>
                  <a:lnTo>
                    <a:pt x="57895" y="17765"/>
                  </a:lnTo>
                  <a:lnTo>
                    <a:pt x="58242" y="18333"/>
                  </a:lnTo>
                  <a:lnTo>
                    <a:pt x="58143" y="18883"/>
                  </a:lnTo>
                  <a:lnTo>
                    <a:pt x="58382" y="19041"/>
                  </a:lnTo>
                  <a:lnTo>
                    <a:pt x="59284" y="19321"/>
                  </a:lnTo>
                  <a:lnTo>
                    <a:pt x="60499" y="18819"/>
                  </a:lnTo>
                  <a:lnTo>
                    <a:pt x="60802" y="18627"/>
                  </a:lnTo>
                  <a:lnTo>
                    <a:pt x="60775" y="18407"/>
                  </a:lnTo>
                  <a:lnTo>
                    <a:pt x="60910" y="18098"/>
                  </a:lnTo>
                  <a:lnTo>
                    <a:pt x="61759" y="17219"/>
                  </a:lnTo>
                  <a:lnTo>
                    <a:pt x="61936" y="17166"/>
                  </a:lnTo>
                  <a:lnTo>
                    <a:pt x="62390" y="17212"/>
                  </a:lnTo>
                  <a:lnTo>
                    <a:pt x="62336" y="17473"/>
                  </a:lnTo>
                  <a:lnTo>
                    <a:pt x="62387" y="17609"/>
                  </a:lnTo>
                  <a:lnTo>
                    <a:pt x="62669" y="17618"/>
                  </a:lnTo>
                  <a:lnTo>
                    <a:pt x="62712" y="17852"/>
                  </a:lnTo>
                  <a:lnTo>
                    <a:pt x="62404" y="18186"/>
                  </a:lnTo>
                  <a:lnTo>
                    <a:pt x="62617" y="18623"/>
                  </a:lnTo>
                  <a:lnTo>
                    <a:pt x="63037" y="18891"/>
                  </a:lnTo>
                  <a:lnTo>
                    <a:pt x="62736" y="19485"/>
                  </a:lnTo>
                  <a:lnTo>
                    <a:pt x="62294" y="19936"/>
                  </a:lnTo>
                  <a:lnTo>
                    <a:pt x="62272" y="20220"/>
                  </a:lnTo>
                  <a:lnTo>
                    <a:pt x="62410" y="20742"/>
                  </a:lnTo>
                  <a:lnTo>
                    <a:pt x="62685" y="20732"/>
                  </a:lnTo>
                  <a:lnTo>
                    <a:pt x="62677" y="20910"/>
                  </a:lnTo>
                  <a:lnTo>
                    <a:pt x="62701" y="21181"/>
                  </a:lnTo>
                  <a:lnTo>
                    <a:pt x="62685" y="21713"/>
                  </a:lnTo>
                  <a:lnTo>
                    <a:pt x="63254" y="22023"/>
                  </a:lnTo>
                  <a:lnTo>
                    <a:pt x="63495" y="22737"/>
                  </a:lnTo>
                  <a:lnTo>
                    <a:pt x="64014" y="23104"/>
                  </a:lnTo>
                  <a:lnTo>
                    <a:pt x="64241" y="23384"/>
                  </a:lnTo>
                  <a:lnTo>
                    <a:pt x="64135" y="23660"/>
                  </a:lnTo>
                  <a:lnTo>
                    <a:pt x="64381" y="23955"/>
                  </a:lnTo>
                  <a:lnTo>
                    <a:pt x="66403" y="25039"/>
                  </a:lnTo>
                  <a:lnTo>
                    <a:pt x="66561" y="25038"/>
                  </a:lnTo>
                  <a:lnTo>
                    <a:pt x="66962" y="24633"/>
                  </a:lnTo>
                  <a:lnTo>
                    <a:pt x="67588" y="26754"/>
                  </a:lnTo>
                  <a:lnTo>
                    <a:pt x="67789" y="26776"/>
                  </a:lnTo>
                  <a:lnTo>
                    <a:pt x="67971" y="26943"/>
                  </a:lnTo>
                  <a:lnTo>
                    <a:pt x="68055" y="27175"/>
                  </a:lnTo>
                  <a:lnTo>
                    <a:pt x="67994" y="27900"/>
                  </a:lnTo>
                  <a:lnTo>
                    <a:pt x="67712" y="27720"/>
                  </a:lnTo>
                  <a:lnTo>
                    <a:pt x="67522" y="27695"/>
                  </a:lnTo>
                  <a:lnTo>
                    <a:pt x="67406" y="27890"/>
                  </a:lnTo>
                  <a:lnTo>
                    <a:pt x="67456" y="28052"/>
                  </a:lnTo>
                  <a:lnTo>
                    <a:pt x="67638" y="28233"/>
                  </a:lnTo>
                  <a:lnTo>
                    <a:pt x="68489" y="28657"/>
                  </a:lnTo>
                  <a:lnTo>
                    <a:pt x="68679" y="29095"/>
                  </a:lnTo>
                  <a:lnTo>
                    <a:pt x="68615" y="29323"/>
                  </a:lnTo>
                  <a:lnTo>
                    <a:pt x="68721" y="30030"/>
                  </a:lnTo>
                  <a:lnTo>
                    <a:pt x="69316" y="30868"/>
                  </a:lnTo>
                  <a:lnTo>
                    <a:pt x="69522" y="30951"/>
                  </a:lnTo>
                  <a:lnTo>
                    <a:pt x="69620" y="31105"/>
                  </a:lnTo>
                  <a:lnTo>
                    <a:pt x="69664" y="31620"/>
                  </a:lnTo>
                  <a:lnTo>
                    <a:pt x="69570" y="31820"/>
                  </a:lnTo>
                  <a:lnTo>
                    <a:pt x="69363" y="31937"/>
                  </a:lnTo>
                  <a:lnTo>
                    <a:pt x="69022" y="32741"/>
                  </a:lnTo>
                  <a:lnTo>
                    <a:pt x="69242" y="33115"/>
                  </a:lnTo>
                  <a:lnTo>
                    <a:pt x="69396" y="33228"/>
                  </a:lnTo>
                  <a:lnTo>
                    <a:pt x="69887" y="33224"/>
                  </a:lnTo>
                  <a:lnTo>
                    <a:pt x="69946" y="33061"/>
                  </a:lnTo>
                  <a:lnTo>
                    <a:pt x="70257" y="32927"/>
                  </a:lnTo>
                  <a:lnTo>
                    <a:pt x="70524" y="32964"/>
                  </a:lnTo>
                  <a:lnTo>
                    <a:pt x="70594" y="33921"/>
                  </a:lnTo>
                  <a:lnTo>
                    <a:pt x="70374" y="34318"/>
                  </a:lnTo>
                  <a:lnTo>
                    <a:pt x="70280" y="34763"/>
                  </a:lnTo>
                  <a:lnTo>
                    <a:pt x="70292" y="35456"/>
                  </a:lnTo>
                  <a:lnTo>
                    <a:pt x="70452" y="35736"/>
                  </a:lnTo>
                  <a:lnTo>
                    <a:pt x="70537" y="36042"/>
                  </a:lnTo>
                  <a:lnTo>
                    <a:pt x="70259" y="36247"/>
                  </a:lnTo>
                  <a:lnTo>
                    <a:pt x="70051" y="36191"/>
                  </a:lnTo>
                  <a:lnTo>
                    <a:pt x="69874" y="36056"/>
                  </a:lnTo>
                  <a:lnTo>
                    <a:pt x="69664" y="35672"/>
                  </a:lnTo>
                  <a:lnTo>
                    <a:pt x="69619" y="35451"/>
                  </a:lnTo>
                  <a:lnTo>
                    <a:pt x="69439" y="35393"/>
                  </a:lnTo>
                  <a:lnTo>
                    <a:pt x="68926" y="35760"/>
                  </a:lnTo>
                  <a:lnTo>
                    <a:pt x="68488" y="36112"/>
                  </a:lnTo>
                  <a:lnTo>
                    <a:pt x="68165" y="35764"/>
                  </a:lnTo>
                  <a:lnTo>
                    <a:pt x="68086" y="35476"/>
                  </a:lnTo>
                  <a:lnTo>
                    <a:pt x="67870" y="35245"/>
                  </a:lnTo>
                  <a:lnTo>
                    <a:pt x="67312" y="35283"/>
                  </a:lnTo>
                  <a:lnTo>
                    <a:pt x="67128" y="35575"/>
                  </a:lnTo>
                  <a:lnTo>
                    <a:pt x="67067" y="36434"/>
                  </a:lnTo>
                  <a:lnTo>
                    <a:pt x="67744" y="37547"/>
                  </a:lnTo>
                  <a:lnTo>
                    <a:pt x="67683" y="38379"/>
                  </a:lnTo>
                  <a:lnTo>
                    <a:pt x="67510" y="38905"/>
                  </a:lnTo>
                  <a:lnTo>
                    <a:pt x="67104" y="39766"/>
                  </a:lnTo>
                  <a:lnTo>
                    <a:pt x="66952" y="39927"/>
                  </a:lnTo>
                  <a:lnTo>
                    <a:pt x="66809" y="39907"/>
                  </a:lnTo>
                  <a:lnTo>
                    <a:pt x="66665" y="39712"/>
                  </a:lnTo>
                  <a:lnTo>
                    <a:pt x="66320" y="39798"/>
                  </a:lnTo>
                  <a:lnTo>
                    <a:pt x="65821" y="40083"/>
                  </a:lnTo>
                  <a:lnTo>
                    <a:pt x="65676" y="40222"/>
                  </a:lnTo>
                  <a:lnTo>
                    <a:pt x="64953" y="41688"/>
                  </a:lnTo>
                  <a:lnTo>
                    <a:pt x="67617" y="44585"/>
                  </a:lnTo>
                  <a:lnTo>
                    <a:pt x="67941" y="45625"/>
                  </a:lnTo>
                  <a:lnTo>
                    <a:pt x="67786" y="45977"/>
                  </a:lnTo>
                  <a:lnTo>
                    <a:pt x="67513" y="45977"/>
                  </a:lnTo>
                  <a:lnTo>
                    <a:pt x="67291" y="46390"/>
                  </a:lnTo>
                  <a:lnTo>
                    <a:pt x="67194" y="47711"/>
                  </a:lnTo>
                  <a:lnTo>
                    <a:pt x="66896" y="48336"/>
                  </a:lnTo>
                  <a:lnTo>
                    <a:pt x="67083" y="48910"/>
                  </a:lnTo>
                  <a:lnTo>
                    <a:pt x="67735" y="49584"/>
                  </a:lnTo>
                  <a:lnTo>
                    <a:pt x="71922" y="52161"/>
                  </a:lnTo>
                  <a:lnTo>
                    <a:pt x="72286" y="57629"/>
                  </a:lnTo>
                  <a:lnTo>
                    <a:pt x="72429" y="59521"/>
                  </a:lnTo>
                  <a:lnTo>
                    <a:pt x="72241" y="64328"/>
                  </a:lnTo>
                  <a:lnTo>
                    <a:pt x="73219" y="64909"/>
                  </a:lnTo>
                  <a:lnTo>
                    <a:pt x="72978" y="67926"/>
                  </a:lnTo>
                  <a:lnTo>
                    <a:pt x="72668" y="70676"/>
                  </a:lnTo>
                  <a:lnTo>
                    <a:pt x="73081" y="72100"/>
                  </a:lnTo>
                  <a:lnTo>
                    <a:pt x="73401" y="72736"/>
                  </a:lnTo>
                  <a:lnTo>
                    <a:pt x="74169" y="73733"/>
                  </a:lnTo>
                  <a:lnTo>
                    <a:pt x="74311" y="73759"/>
                  </a:lnTo>
                  <a:lnTo>
                    <a:pt x="74520" y="73749"/>
                  </a:lnTo>
                  <a:lnTo>
                    <a:pt x="75365" y="74674"/>
                  </a:lnTo>
                  <a:lnTo>
                    <a:pt x="76050" y="75086"/>
                  </a:lnTo>
                  <a:lnTo>
                    <a:pt x="76957" y="75152"/>
                  </a:lnTo>
                  <a:lnTo>
                    <a:pt x="77341" y="75834"/>
                  </a:lnTo>
                  <a:lnTo>
                    <a:pt x="77228" y="76077"/>
                  </a:lnTo>
                  <a:lnTo>
                    <a:pt x="76886" y="76293"/>
                  </a:lnTo>
                  <a:lnTo>
                    <a:pt x="76842" y="76682"/>
                  </a:lnTo>
                  <a:lnTo>
                    <a:pt x="77839" y="77560"/>
                  </a:lnTo>
                  <a:lnTo>
                    <a:pt x="77639" y="78801"/>
                  </a:lnTo>
                  <a:lnTo>
                    <a:pt x="77869" y="79086"/>
                  </a:lnTo>
                  <a:lnTo>
                    <a:pt x="78274" y="79407"/>
                  </a:lnTo>
                  <a:lnTo>
                    <a:pt x="78289" y="80160"/>
                  </a:lnTo>
                  <a:lnTo>
                    <a:pt x="77892" y="80485"/>
                  </a:lnTo>
                  <a:lnTo>
                    <a:pt x="77747" y="80769"/>
                  </a:lnTo>
                  <a:lnTo>
                    <a:pt x="77688" y="82064"/>
                  </a:lnTo>
                  <a:lnTo>
                    <a:pt x="77976" y="83415"/>
                  </a:lnTo>
                  <a:lnTo>
                    <a:pt x="78178" y="83877"/>
                  </a:lnTo>
                  <a:lnTo>
                    <a:pt x="77952" y="84705"/>
                  </a:lnTo>
                  <a:lnTo>
                    <a:pt x="78170" y="85009"/>
                  </a:lnTo>
                  <a:lnTo>
                    <a:pt x="78473" y="85202"/>
                  </a:lnTo>
                  <a:lnTo>
                    <a:pt x="78880" y="85833"/>
                  </a:lnTo>
                  <a:lnTo>
                    <a:pt x="78893" y="86877"/>
                  </a:lnTo>
                  <a:lnTo>
                    <a:pt x="78781" y="87096"/>
                  </a:lnTo>
                  <a:lnTo>
                    <a:pt x="78479" y="87168"/>
                  </a:lnTo>
                  <a:lnTo>
                    <a:pt x="78218" y="87514"/>
                  </a:lnTo>
                  <a:lnTo>
                    <a:pt x="78347" y="87838"/>
                  </a:lnTo>
                  <a:lnTo>
                    <a:pt x="77997" y="88366"/>
                  </a:lnTo>
                  <a:lnTo>
                    <a:pt x="77818" y="88455"/>
                  </a:lnTo>
                  <a:lnTo>
                    <a:pt x="76616" y="88072"/>
                  </a:lnTo>
                  <a:lnTo>
                    <a:pt x="75749" y="88161"/>
                  </a:lnTo>
                  <a:lnTo>
                    <a:pt x="75492" y="88328"/>
                  </a:lnTo>
                  <a:lnTo>
                    <a:pt x="74576" y="88189"/>
                  </a:lnTo>
                  <a:lnTo>
                    <a:pt x="74032" y="87547"/>
                  </a:lnTo>
                  <a:lnTo>
                    <a:pt x="73991" y="87163"/>
                  </a:lnTo>
                  <a:lnTo>
                    <a:pt x="73790" y="86921"/>
                  </a:lnTo>
                  <a:lnTo>
                    <a:pt x="73544" y="86873"/>
                  </a:lnTo>
                  <a:lnTo>
                    <a:pt x="73306" y="87230"/>
                  </a:lnTo>
                  <a:lnTo>
                    <a:pt x="72986" y="87163"/>
                  </a:lnTo>
                  <a:lnTo>
                    <a:pt x="72491" y="85890"/>
                  </a:lnTo>
                  <a:lnTo>
                    <a:pt x="72800" y="84907"/>
                  </a:lnTo>
                  <a:lnTo>
                    <a:pt x="71750" y="84643"/>
                  </a:lnTo>
                  <a:lnTo>
                    <a:pt x="70110" y="83002"/>
                  </a:lnTo>
                  <a:lnTo>
                    <a:pt x="69332" y="82448"/>
                  </a:lnTo>
                  <a:lnTo>
                    <a:pt x="68240" y="82173"/>
                  </a:lnTo>
                  <a:lnTo>
                    <a:pt x="67633" y="82180"/>
                  </a:lnTo>
                  <a:lnTo>
                    <a:pt x="67279" y="83582"/>
                  </a:lnTo>
                  <a:lnTo>
                    <a:pt x="66867" y="83789"/>
                  </a:lnTo>
                  <a:lnTo>
                    <a:pt x="65732" y="85041"/>
                  </a:lnTo>
                  <a:lnTo>
                    <a:pt x="65825" y="85547"/>
                  </a:lnTo>
                  <a:lnTo>
                    <a:pt x="65597" y="86489"/>
                  </a:lnTo>
                  <a:lnTo>
                    <a:pt x="64638" y="87210"/>
                  </a:lnTo>
                  <a:lnTo>
                    <a:pt x="64113" y="87118"/>
                  </a:lnTo>
                  <a:lnTo>
                    <a:pt x="63944" y="87187"/>
                  </a:lnTo>
                  <a:lnTo>
                    <a:pt x="63864" y="86699"/>
                  </a:lnTo>
                  <a:lnTo>
                    <a:pt x="63656" y="86443"/>
                  </a:lnTo>
                  <a:lnTo>
                    <a:pt x="63160" y="86282"/>
                  </a:lnTo>
                  <a:lnTo>
                    <a:pt x="62007" y="85531"/>
                  </a:lnTo>
                  <a:lnTo>
                    <a:pt x="60881" y="86086"/>
                  </a:lnTo>
                  <a:lnTo>
                    <a:pt x="60466" y="86049"/>
                  </a:lnTo>
                  <a:lnTo>
                    <a:pt x="60268" y="85638"/>
                  </a:lnTo>
                  <a:lnTo>
                    <a:pt x="59946" y="85258"/>
                  </a:lnTo>
                  <a:lnTo>
                    <a:pt x="58611" y="84640"/>
                  </a:lnTo>
                  <a:lnTo>
                    <a:pt x="58349" y="84844"/>
                  </a:lnTo>
                  <a:lnTo>
                    <a:pt x="57858" y="84440"/>
                  </a:lnTo>
                  <a:lnTo>
                    <a:pt x="57996" y="83869"/>
                  </a:lnTo>
                  <a:lnTo>
                    <a:pt x="57412" y="82000"/>
                  </a:lnTo>
                  <a:lnTo>
                    <a:pt x="57085" y="82009"/>
                  </a:lnTo>
                  <a:lnTo>
                    <a:pt x="57074" y="82328"/>
                  </a:lnTo>
                  <a:lnTo>
                    <a:pt x="56931" y="82641"/>
                  </a:lnTo>
                  <a:lnTo>
                    <a:pt x="56250" y="82320"/>
                  </a:lnTo>
                  <a:lnTo>
                    <a:pt x="56183" y="82043"/>
                  </a:lnTo>
                  <a:lnTo>
                    <a:pt x="56271" y="81302"/>
                  </a:lnTo>
                  <a:lnTo>
                    <a:pt x="56119" y="80717"/>
                  </a:lnTo>
                  <a:lnTo>
                    <a:pt x="55917" y="80449"/>
                  </a:lnTo>
                  <a:lnTo>
                    <a:pt x="55050" y="80475"/>
                  </a:lnTo>
                  <a:lnTo>
                    <a:pt x="54866" y="80272"/>
                  </a:lnTo>
                  <a:lnTo>
                    <a:pt x="54829" y="80115"/>
                  </a:lnTo>
                  <a:lnTo>
                    <a:pt x="54861" y="79983"/>
                  </a:lnTo>
                  <a:lnTo>
                    <a:pt x="55067" y="79751"/>
                  </a:lnTo>
                  <a:lnTo>
                    <a:pt x="54804" y="79153"/>
                  </a:lnTo>
                  <a:lnTo>
                    <a:pt x="54678" y="78994"/>
                  </a:lnTo>
                  <a:lnTo>
                    <a:pt x="54051" y="78606"/>
                  </a:lnTo>
                  <a:lnTo>
                    <a:pt x="53850" y="78710"/>
                  </a:lnTo>
                  <a:lnTo>
                    <a:pt x="53715" y="78893"/>
                  </a:lnTo>
                  <a:lnTo>
                    <a:pt x="53697" y="79341"/>
                  </a:lnTo>
                  <a:lnTo>
                    <a:pt x="53679" y="79901"/>
                  </a:lnTo>
                  <a:lnTo>
                    <a:pt x="53350" y="80403"/>
                  </a:lnTo>
                  <a:lnTo>
                    <a:pt x="52708" y="80330"/>
                  </a:lnTo>
                  <a:lnTo>
                    <a:pt x="52261" y="80374"/>
                  </a:lnTo>
                  <a:lnTo>
                    <a:pt x="51462" y="80906"/>
                  </a:lnTo>
                  <a:lnTo>
                    <a:pt x="50960" y="81750"/>
                  </a:lnTo>
                  <a:lnTo>
                    <a:pt x="50693" y="81964"/>
                  </a:lnTo>
                  <a:lnTo>
                    <a:pt x="50504" y="81935"/>
                  </a:lnTo>
                  <a:lnTo>
                    <a:pt x="50131" y="81651"/>
                  </a:lnTo>
                  <a:lnTo>
                    <a:pt x="49968" y="81658"/>
                  </a:lnTo>
                  <a:lnTo>
                    <a:pt x="49315" y="82600"/>
                  </a:lnTo>
                  <a:lnTo>
                    <a:pt x="48531" y="82832"/>
                  </a:lnTo>
                  <a:lnTo>
                    <a:pt x="48087" y="82739"/>
                  </a:lnTo>
                  <a:lnTo>
                    <a:pt x="47860" y="82497"/>
                  </a:lnTo>
                  <a:lnTo>
                    <a:pt x="47748" y="82255"/>
                  </a:lnTo>
                  <a:lnTo>
                    <a:pt x="47862" y="81899"/>
                  </a:lnTo>
                  <a:lnTo>
                    <a:pt x="47776" y="81492"/>
                  </a:lnTo>
                  <a:lnTo>
                    <a:pt x="47138" y="80719"/>
                  </a:lnTo>
                  <a:lnTo>
                    <a:pt x="46819" y="80489"/>
                  </a:lnTo>
                  <a:lnTo>
                    <a:pt x="46446" y="79988"/>
                  </a:lnTo>
                  <a:lnTo>
                    <a:pt x="45991" y="79071"/>
                  </a:lnTo>
                  <a:lnTo>
                    <a:pt x="45688" y="78775"/>
                  </a:lnTo>
                  <a:lnTo>
                    <a:pt x="45159" y="79094"/>
                  </a:lnTo>
                  <a:lnTo>
                    <a:pt x="44853" y="78507"/>
                  </a:lnTo>
                  <a:lnTo>
                    <a:pt x="44457" y="78193"/>
                  </a:lnTo>
                  <a:lnTo>
                    <a:pt x="43716" y="78088"/>
                  </a:lnTo>
                  <a:lnTo>
                    <a:pt x="43060" y="77567"/>
                  </a:lnTo>
                  <a:lnTo>
                    <a:pt x="43016" y="77407"/>
                  </a:lnTo>
                  <a:lnTo>
                    <a:pt x="43254" y="77206"/>
                  </a:lnTo>
                  <a:lnTo>
                    <a:pt x="43314" y="77050"/>
                  </a:lnTo>
                  <a:lnTo>
                    <a:pt x="42915" y="76770"/>
                  </a:lnTo>
                  <a:lnTo>
                    <a:pt x="42065" y="76711"/>
                  </a:lnTo>
                  <a:lnTo>
                    <a:pt x="41771" y="76826"/>
                  </a:lnTo>
                  <a:lnTo>
                    <a:pt x="41596" y="77020"/>
                  </a:lnTo>
                  <a:lnTo>
                    <a:pt x="41557" y="77215"/>
                  </a:lnTo>
                  <a:lnTo>
                    <a:pt x="41370" y="77390"/>
                  </a:lnTo>
                  <a:lnTo>
                    <a:pt x="41031" y="77155"/>
                  </a:lnTo>
                  <a:lnTo>
                    <a:pt x="40347" y="76572"/>
                  </a:lnTo>
                  <a:lnTo>
                    <a:pt x="40536" y="76101"/>
                  </a:lnTo>
                  <a:lnTo>
                    <a:pt x="40151" y="76101"/>
                  </a:lnTo>
                  <a:lnTo>
                    <a:pt x="40062" y="76288"/>
                  </a:lnTo>
                  <a:lnTo>
                    <a:pt x="39524" y="76632"/>
                  </a:lnTo>
                  <a:lnTo>
                    <a:pt x="38954" y="76575"/>
                  </a:lnTo>
                  <a:lnTo>
                    <a:pt x="38323" y="75787"/>
                  </a:lnTo>
                  <a:lnTo>
                    <a:pt x="37770" y="75778"/>
                  </a:lnTo>
                  <a:lnTo>
                    <a:pt x="37336" y="75890"/>
                  </a:lnTo>
                  <a:lnTo>
                    <a:pt x="37165" y="75703"/>
                  </a:lnTo>
                  <a:lnTo>
                    <a:pt x="36625" y="75377"/>
                  </a:lnTo>
                  <a:lnTo>
                    <a:pt x="35735" y="74637"/>
                  </a:lnTo>
                  <a:lnTo>
                    <a:pt x="35370" y="73864"/>
                  </a:lnTo>
                  <a:lnTo>
                    <a:pt x="35177" y="73292"/>
                  </a:lnTo>
                  <a:lnTo>
                    <a:pt x="34868" y="72797"/>
                  </a:lnTo>
                  <a:lnTo>
                    <a:pt x="34484" y="72961"/>
                  </a:lnTo>
                  <a:lnTo>
                    <a:pt x="34253" y="72845"/>
                  </a:lnTo>
                  <a:lnTo>
                    <a:pt x="33899" y="72976"/>
                  </a:lnTo>
                  <a:lnTo>
                    <a:pt x="33650" y="72943"/>
                  </a:lnTo>
                  <a:lnTo>
                    <a:pt x="33350" y="72506"/>
                  </a:lnTo>
                  <a:lnTo>
                    <a:pt x="33187" y="72009"/>
                  </a:lnTo>
                  <a:lnTo>
                    <a:pt x="32407" y="71512"/>
                  </a:lnTo>
                  <a:lnTo>
                    <a:pt x="32242" y="71286"/>
                  </a:lnTo>
                  <a:lnTo>
                    <a:pt x="32096" y="70802"/>
                  </a:lnTo>
                  <a:lnTo>
                    <a:pt x="32320" y="69685"/>
                  </a:lnTo>
                  <a:lnTo>
                    <a:pt x="33825" y="68103"/>
                  </a:lnTo>
                  <a:lnTo>
                    <a:pt x="33621" y="67576"/>
                  </a:lnTo>
                  <a:lnTo>
                    <a:pt x="33050" y="66884"/>
                  </a:lnTo>
                  <a:lnTo>
                    <a:pt x="32500" y="66364"/>
                  </a:lnTo>
                  <a:lnTo>
                    <a:pt x="31946" y="66292"/>
                  </a:lnTo>
                  <a:lnTo>
                    <a:pt x="31698" y="65860"/>
                  </a:lnTo>
                  <a:lnTo>
                    <a:pt x="31613" y="65516"/>
                  </a:lnTo>
                  <a:lnTo>
                    <a:pt x="31633" y="64956"/>
                  </a:lnTo>
                  <a:lnTo>
                    <a:pt x="31532" y="64298"/>
                  </a:lnTo>
                  <a:lnTo>
                    <a:pt x="31715" y="63435"/>
                  </a:lnTo>
                  <a:lnTo>
                    <a:pt x="31926" y="63323"/>
                  </a:lnTo>
                  <a:lnTo>
                    <a:pt x="32079" y="63456"/>
                  </a:lnTo>
                  <a:lnTo>
                    <a:pt x="32772" y="63533"/>
                  </a:lnTo>
                  <a:lnTo>
                    <a:pt x="33143" y="62737"/>
                  </a:lnTo>
                  <a:lnTo>
                    <a:pt x="33037" y="62166"/>
                  </a:lnTo>
                  <a:lnTo>
                    <a:pt x="34153" y="61331"/>
                  </a:lnTo>
                  <a:lnTo>
                    <a:pt x="34074" y="60448"/>
                  </a:lnTo>
                  <a:lnTo>
                    <a:pt x="30616" y="56819"/>
                  </a:lnTo>
                  <a:lnTo>
                    <a:pt x="30515" y="56634"/>
                  </a:lnTo>
                  <a:lnTo>
                    <a:pt x="30495" y="56322"/>
                  </a:lnTo>
                  <a:lnTo>
                    <a:pt x="32940" y="54990"/>
                  </a:lnTo>
                  <a:lnTo>
                    <a:pt x="33177" y="54730"/>
                  </a:lnTo>
                  <a:lnTo>
                    <a:pt x="33021" y="54375"/>
                  </a:lnTo>
                  <a:lnTo>
                    <a:pt x="34203" y="53304"/>
                  </a:lnTo>
                  <a:lnTo>
                    <a:pt x="35334" y="52577"/>
                  </a:lnTo>
                  <a:lnTo>
                    <a:pt x="35890" y="52670"/>
                  </a:lnTo>
                  <a:lnTo>
                    <a:pt x="36417" y="52913"/>
                  </a:lnTo>
                  <a:lnTo>
                    <a:pt x="36600" y="52660"/>
                  </a:lnTo>
                  <a:lnTo>
                    <a:pt x="36540" y="52370"/>
                  </a:lnTo>
                  <a:lnTo>
                    <a:pt x="36304" y="52071"/>
                  </a:lnTo>
                  <a:lnTo>
                    <a:pt x="36354" y="51834"/>
                  </a:lnTo>
                  <a:lnTo>
                    <a:pt x="37240" y="50628"/>
                  </a:lnTo>
                  <a:lnTo>
                    <a:pt x="37288" y="50214"/>
                  </a:lnTo>
                  <a:lnTo>
                    <a:pt x="37533" y="49637"/>
                  </a:lnTo>
                  <a:lnTo>
                    <a:pt x="38645" y="48174"/>
                  </a:lnTo>
                  <a:lnTo>
                    <a:pt x="38933" y="48109"/>
                  </a:lnTo>
                  <a:lnTo>
                    <a:pt x="39174" y="48019"/>
                  </a:lnTo>
                  <a:lnTo>
                    <a:pt x="39622" y="48130"/>
                  </a:lnTo>
                  <a:lnTo>
                    <a:pt x="40339" y="48560"/>
                  </a:lnTo>
                  <a:lnTo>
                    <a:pt x="40881" y="48458"/>
                  </a:lnTo>
                  <a:lnTo>
                    <a:pt x="41137" y="48387"/>
                  </a:lnTo>
                  <a:lnTo>
                    <a:pt x="40984" y="47668"/>
                  </a:lnTo>
                  <a:lnTo>
                    <a:pt x="40767" y="46392"/>
                  </a:lnTo>
                  <a:lnTo>
                    <a:pt x="40461" y="45376"/>
                  </a:lnTo>
                  <a:lnTo>
                    <a:pt x="40524" y="44862"/>
                  </a:lnTo>
                  <a:lnTo>
                    <a:pt x="40408" y="44162"/>
                  </a:lnTo>
                  <a:lnTo>
                    <a:pt x="39589" y="42546"/>
                  </a:lnTo>
                  <a:lnTo>
                    <a:pt x="39280" y="42796"/>
                  </a:lnTo>
                  <a:lnTo>
                    <a:pt x="38996" y="43165"/>
                  </a:lnTo>
                  <a:lnTo>
                    <a:pt x="38601" y="46426"/>
                  </a:lnTo>
                  <a:lnTo>
                    <a:pt x="38347" y="46749"/>
                  </a:lnTo>
                  <a:lnTo>
                    <a:pt x="37932" y="47044"/>
                  </a:lnTo>
                  <a:lnTo>
                    <a:pt x="37048" y="48704"/>
                  </a:lnTo>
                  <a:lnTo>
                    <a:pt x="36245" y="50413"/>
                  </a:lnTo>
                  <a:lnTo>
                    <a:pt x="35887" y="51489"/>
                  </a:lnTo>
                  <a:lnTo>
                    <a:pt x="34850" y="52010"/>
                  </a:lnTo>
                  <a:lnTo>
                    <a:pt x="34697" y="52014"/>
                  </a:lnTo>
                  <a:lnTo>
                    <a:pt x="34413" y="51869"/>
                  </a:lnTo>
                  <a:lnTo>
                    <a:pt x="34103" y="51233"/>
                  </a:lnTo>
                  <a:lnTo>
                    <a:pt x="32711" y="51065"/>
                  </a:lnTo>
                  <a:lnTo>
                    <a:pt x="31815" y="51124"/>
                  </a:lnTo>
                  <a:lnTo>
                    <a:pt x="31483" y="51307"/>
                  </a:lnTo>
                  <a:lnTo>
                    <a:pt x="31274" y="51660"/>
                  </a:lnTo>
                  <a:lnTo>
                    <a:pt x="30687" y="51958"/>
                  </a:lnTo>
                  <a:lnTo>
                    <a:pt x="30444" y="52181"/>
                  </a:lnTo>
                  <a:lnTo>
                    <a:pt x="30310" y="52445"/>
                  </a:lnTo>
                  <a:lnTo>
                    <a:pt x="30276" y="52813"/>
                  </a:lnTo>
                  <a:lnTo>
                    <a:pt x="29853" y="54039"/>
                  </a:lnTo>
                  <a:lnTo>
                    <a:pt x="30107" y="53060"/>
                  </a:lnTo>
                  <a:lnTo>
                    <a:pt x="29421" y="52995"/>
                  </a:lnTo>
                  <a:lnTo>
                    <a:pt x="29257" y="53107"/>
                  </a:lnTo>
                  <a:lnTo>
                    <a:pt x="28944" y="53543"/>
                  </a:lnTo>
                  <a:lnTo>
                    <a:pt x="28256" y="52969"/>
                  </a:lnTo>
                  <a:lnTo>
                    <a:pt x="27872" y="52024"/>
                  </a:lnTo>
                  <a:lnTo>
                    <a:pt x="27469" y="51942"/>
                  </a:lnTo>
                  <a:lnTo>
                    <a:pt x="27230" y="51986"/>
                  </a:lnTo>
                  <a:lnTo>
                    <a:pt x="26849" y="52217"/>
                  </a:lnTo>
                  <a:lnTo>
                    <a:pt x="26599" y="52057"/>
                  </a:lnTo>
                  <a:lnTo>
                    <a:pt x="26619" y="51765"/>
                  </a:lnTo>
                  <a:lnTo>
                    <a:pt x="26872" y="50870"/>
                  </a:lnTo>
                  <a:lnTo>
                    <a:pt x="26849" y="49720"/>
                  </a:lnTo>
                  <a:lnTo>
                    <a:pt x="26932" y="48454"/>
                  </a:lnTo>
                  <a:lnTo>
                    <a:pt x="27484" y="47907"/>
                  </a:lnTo>
                  <a:lnTo>
                    <a:pt x="27533" y="47341"/>
                  </a:lnTo>
                  <a:lnTo>
                    <a:pt x="27279" y="47185"/>
                  </a:lnTo>
                  <a:lnTo>
                    <a:pt x="26995" y="47174"/>
                  </a:lnTo>
                  <a:lnTo>
                    <a:pt x="26652" y="47300"/>
                  </a:lnTo>
                  <a:lnTo>
                    <a:pt x="25785" y="47010"/>
                  </a:lnTo>
                  <a:lnTo>
                    <a:pt x="24538" y="46921"/>
                  </a:lnTo>
                  <a:lnTo>
                    <a:pt x="23974" y="47014"/>
                  </a:lnTo>
                  <a:lnTo>
                    <a:pt x="23143" y="45405"/>
                  </a:lnTo>
                  <a:lnTo>
                    <a:pt x="24366" y="44165"/>
                  </a:lnTo>
                  <a:lnTo>
                    <a:pt x="24956" y="42879"/>
                  </a:lnTo>
                  <a:lnTo>
                    <a:pt x="25318" y="41402"/>
                  </a:lnTo>
                  <a:lnTo>
                    <a:pt x="25748" y="40075"/>
                  </a:lnTo>
                  <a:lnTo>
                    <a:pt x="24085" y="39771"/>
                  </a:lnTo>
                  <a:lnTo>
                    <a:pt x="23875" y="39909"/>
                  </a:lnTo>
                  <a:lnTo>
                    <a:pt x="23214" y="40113"/>
                  </a:lnTo>
                  <a:lnTo>
                    <a:pt x="21790" y="40456"/>
                  </a:lnTo>
                  <a:lnTo>
                    <a:pt x="20295" y="40442"/>
                  </a:lnTo>
                  <a:lnTo>
                    <a:pt x="19414" y="40756"/>
                  </a:lnTo>
                  <a:lnTo>
                    <a:pt x="18919" y="40729"/>
                  </a:lnTo>
                  <a:lnTo>
                    <a:pt x="18140" y="40517"/>
                  </a:lnTo>
                  <a:lnTo>
                    <a:pt x="17947" y="40529"/>
                  </a:lnTo>
                  <a:lnTo>
                    <a:pt x="17652" y="40692"/>
                  </a:lnTo>
                  <a:lnTo>
                    <a:pt x="17150" y="41672"/>
                  </a:lnTo>
                  <a:lnTo>
                    <a:pt x="16872" y="41724"/>
                  </a:lnTo>
                  <a:lnTo>
                    <a:pt x="16547" y="41541"/>
                  </a:lnTo>
                  <a:lnTo>
                    <a:pt x="15574" y="41614"/>
                  </a:lnTo>
                  <a:lnTo>
                    <a:pt x="14992" y="42177"/>
                  </a:lnTo>
                  <a:lnTo>
                    <a:pt x="14390" y="43070"/>
                  </a:lnTo>
                  <a:lnTo>
                    <a:pt x="13504" y="43788"/>
                  </a:lnTo>
                  <a:lnTo>
                    <a:pt x="13194" y="44164"/>
                  </a:lnTo>
                  <a:lnTo>
                    <a:pt x="13116" y="44409"/>
                  </a:lnTo>
                  <a:lnTo>
                    <a:pt x="12484" y="45310"/>
                  </a:lnTo>
                  <a:lnTo>
                    <a:pt x="11744" y="46125"/>
                  </a:lnTo>
                  <a:lnTo>
                    <a:pt x="11210" y="46553"/>
                  </a:lnTo>
                  <a:lnTo>
                    <a:pt x="10280" y="47070"/>
                  </a:lnTo>
                  <a:lnTo>
                    <a:pt x="9850" y="47907"/>
                  </a:lnTo>
                  <a:lnTo>
                    <a:pt x="9736" y="48282"/>
                  </a:lnTo>
                  <a:lnTo>
                    <a:pt x="9448" y="48042"/>
                  </a:lnTo>
                  <a:lnTo>
                    <a:pt x="9157" y="47598"/>
                  </a:lnTo>
                  <a:lnTo>
                    <a:pt x="8258" y="46951"/>
                  </a:lnTo>
                  <a:lnTo>
                    <a:pt x="8102" y="46470"/>
                  </a:lnTo>
                  <a:lnTo>
                    <a:pt x="8242" y="46172"/>
                  </a:lnTo>
                  <a:lnTo>
                    <a:pt x="8511" y="45886"/>
                  </a:lnTo>
                  <a:lnTo>
                    <a:pt x="8447" y="45631"/>
                  </a:lnTo>
                  <a:lnTo>
                    <a:pt x="7766" y="45363"/>
                  </a:lnTo>
                  <a:lnTo>
                    <a:pt x="6962" y="45390"/>
                  </a:lnTo>
                  <a:lnTo>
                    <a:pt x="6522" y="44795"/>
                  </a:lnTo>
                  <a:lnTo>
                    <a:pt x="6582" y="44358"/>
                  </a:lnTo>
                  <a:lnTo>
                    <a:pt x="5383" y="44217"/>
                  </a:lnTo>
                  <a:lnTo>
                    <a:pt x="3994" y="44378"/>
                  </a:lnTo>
                  <a:lnTo>
                    <a:pt x="3852" y="44646"/>
                  </a:lnTo>
                  <a:lnTo>
                    <a:pt x="3554" y="44787"/>
                  </a:lnTo>
                  <a:lnTo>
                    <a:pt x="3297" y="44709"/>
                  </a:lnTo>
                  <a:lnTo>
                    <a:pt x="2824" y="44152"/>
                  </a:lnTo>
                  <a:lnTo>
                    <a:pt x="2886" y="43188"/>
                  </a:lnTo>
                  <a:lnTo>
                    <a:pt x="3020" y="43264"/>
                  </a:lnTo>
                  <a:lnTo>
                    <a:pt x="3102" y="43097"/>
                  </a:lnTo>
                  <a:lnTo>
                    <a:pt x="3529" y="43049"/>
                  </a:lnTo>
                  <a:lnTo>
                    <a:pt x="3640" y="42845"/>
                  </a:lnTo>
                  <a:lnTo>
                    <a:pt x="2860" y="42520"/>
                  </a:lnTo>
                  <a:lnTo>
                    <a:pt x="1544" y="41479"/>
                  </a:lnTo>
                  <a:lnTo>
                    <a:pt x="1438" y="41234"/>
                  </a:lnTo>
                  <a:lnTo>
                    <a:pt x="1845" y="40883"/>
                  </a:lnTo>
                  <a:lnTo>
                    <a:pt x="1302" y="40344"/>
                  </a:lnTo>
                  <a:lnTo>
                    <a:pt x="1167" y="40250"/>
                  </a:lnTo>
                  <a:lnTo>
                    <a:pt x="476" y="40266"/>
                  </a:lnTo>
                  <a:lnTo>
                    <a:pt x="0" y="39921"/>
                  </a:lnTo>
                  <a:lnTo>
                    <a:pt x="920" y="39173"/>
                  </a:lnTo>
                  <a:lnTo>
                    <a:pt x="982" y="38909"/>
                  </a:lnTo>
                  <a:lnTo>
                    <a:pt x="1312" y="36543"/>
                  </a:lnTo>
                  <a:lnTo>
                    <a:pt x="6777" y="29691"/>
                  </a:lnTo>
                  <a:lnTo>
                    <a:pt x="8021" y="28131"/>
                  </a:lnTo>
                  <a:lnTo>
                    <a:pt x="8057" y="27727"/>
                  </a:lnTo>
                  <a:lnTo>
                    <a:pt x="9348" y="13439"/>
                  </a:lnTo>
                  <a:lnTo>
                    <a:pt x="9365" y="13224"/>
                  </a:lnTo>
                  <a:lnTo>
                    <a:pt x="9460" y="12934"/>
                  </a:lnTo>
                  <a:lnTo>
                    <a:pt x="9487" y="12728"/>
                  </a:lnTo>
                  <a:lnTo>
                    <a:pt x="9578" y="12555"/>
                  </a:lnTo>
                  <a:lnTo>
                    <a:pt x="9562" y="12410"/>
                  </a:lnTo>
                  <a:lnTo>
                    <a:pt x="9174" y="12286"/>
                  </a:lnTo>
                  <a:lnTo>
                    <a:pt x="8698" y="12154"/>
                  </a:lnTo>
                  <a:lnTo>
                    <a:pt x="8976" y="11990"/>
                  </a:lnTo>
                  <a:lnTo>
                    <a:pt x="9144" y="11803"/>
                  </a:lnTo>
                  <a:lnTo>
                    <a:pt x="9273" y="11812"/>
                  </a:lnTo>
                  <a:lnTo>
                    <a:pt x="9698" y="11648"/>
                  </a:lnTo>
                  <a:lnTo>
                    <a:pt x="9879" y="11121"/>
                  </a:lnTo>
                  <a:lnTo>
                    <a:pt x="10150" y="11196"/>
                  </a:lnTo>
                  <a:lnTo>
                    <a:pt x="10538" y="11391"/>
                  </a:lnTo>
                  <a:lnTo>
                    <a:pt x="10804" y="11168"/>
                  </a:lnTo>
                  <a:lnTo>
                    <a:pt x="11054" y="11027"/>
                  </a:lnTo>
                  <a:lnTo>
                    <a:pt x="11636" y="11000"/>
                  </a:lnTo>
                  <a:lnTo>
                    <a:pt x="11751" y="11387"/>
                  </a:lnTo>
                  <a:lnTo>
                    <a:pt x="12173" y="11529"/>
                  </a:lnTo>
                  <a:lnTo>
                    <a:pt x="12181" y="11882"/>
                  </a:lnTo>
                  <a:lnTo>
                    <a:pt x="12286" y="12076"/>
                  </a:lnTo>
                  <a:lnTo>
                    <a:pt x="12448" y="12273"/>
                  </a:lnTo>
                  <a:lnTo>
                    <a:pt x="12617" y="12406"/>
                  </a:lnTo>
                  <a:lnTo>
                    <a:pt x="12919" y="12279"/>
                  </a:lnTo>
                  <a:lnTo>
                    <a:pt x="12732" y="11785"/>
                  </a:lnTo>
                  <a:lnTo>
                    <a:pt x="13030" y="11541"/>
                  </a:lnTo>
                  <a:lnTo>
                    <a:pt x="13459" y="12430"/>
                  </a:lnTo>
                  <a:lnTo>
                    <a:pt x="13894" y="12450"/>
                  </a:lnTo>
                  <a:lnTo>
                    <a:pt x="14112" y="12277"/>
                  </a:lnTo>
                  <a:lnTo>
                    <a:pt x="14368" y="11952"/>
                  </a:lnTo>
                  <a:lnTo>
                    <a:pt x="14386" y="11808"/>
                  </a:lnTo>
                  <a:lnTo>
                    <a:pt x="14262" y="11335"/>
                  </a:lnTo>
                  <a:lnTo>
                    <a:pt x="14848" y="10868"/>
                  </a:lnTo>
                  <a:lnTo>
                    <a:pt x="14962" y="10457"/>
                  </a:lnTo>
                  <a:lnTo>
                    <a:pt x="14967" y="10218"/>
                  </a:lnTo>
                  <a:lnTo>
                    <a:pt x="15095" y="9861"/>
                  </a:lnTo>
                  <a:lnTo>
                    <a:pt x="15528" y="9936"/>
                  </a:lnTo>
                  <a:lnTo>
                    <a:pt x="15986" y="9429"/>
                  </a:lnTo>
                  <a:lnTo>
                    <a:pt x="16217" y="8667"/>
                  </a:lnTo>
                  <a:lnTo>
                    <a:pt x="16375" y="8697"/>
                  </a:lnTo>
                  <a:lnTo>
                    <a:pt x="17120" y="9156"/>
                  </a:lnTo>
                  <a:lnTo>
                    <a:pt x="17508" y="9025"/>
                  </a:lnTo>
                  <a:lnTo>
                    <a:pt x="17549" y="8778"/>
                  </a:lnTo>
                  <a:lnTo>
                    <a:pt x="17536" y="8546"/>
                  </a:lnTo>
                  <a:lnTo>
                    <a:pt x="17399" y="8210"/>
                  </a:lnTo>
                  <a:lnTo>
                    <a:pt x="17410" y="7607"/>
                  </a:lnTo>
                  <a:lnTo>
                    <a:pt x="17578" y="7496"/>
                  </a:lnTo>
                  <a:lnTo>
                    <a:pt x="17897" y="7743"/>
                  </a:lnTo>
                  <a:lnTo>
                    <a:pt x="18436" y="7977"/>
                  </a:lnTo>
                  <a:lnTo>
                    <a:pt x="18983" y="8077"/>
                  </a:lnTo>
                  <a:lnTo>
                    <a:pt x="19298" y="7977"/>
                  </a:lnTo>
                  <a:lnTo>
                    <a:pt x="19698" y="7869"/>
                  </a:lnTo>
                  <a:lnTo>
                    <a:pt x="19908" y="7940"/>
                  </a:lnTo>
                  <a:lnTo>
                    <a:pt x="20729" y="7724"/>
                  </a:lnTo>
                  <a:lnTo>
                    <a:pt x="21144" y="7430"/>
                  </a:lnTo>
                  <a:lnTo>
                    <a:pt x="20724" y="7017"/>
                  </a:lnTo>
                  <a:lnTo>
                    <a:pt x="21140" y="6053"/>
                  </a:lnTo>
                  <a:lnTo>
                    <a:pt x="21369" y="6041"/>
                  </a:lnTo>
                  <a:lnTo>
                    <a:pt x="21818" y="5364"/>
                  </a:lnTo>
                  <a:lnTo>
                    <a:pt x="21739" y="4988"/>
                  </a:lnTo>
                  <a:lnTo>
                    <a:pt x="21586" y="4787"/>
                  </a:lnTo>
                  <a:lnTo>
                    <a:pt x="21657" y="4616"/>
                  </a:lnTo>
                  <a:lnTo>
                    <a:pt x="21859" y="4456"/>
                  </a:lnTo>
                  <a:lnTo>
                    <a:pt x="22279" y="4340"/>
                  </a:lnTo>
                  <a:lnTo>
                    <a:pt x="22328" y="4563"/>
                  </a:lnTo>
                  <a:lnTo>
                    <a:pt x="22332" y="5088"/>
                  </a:lnTo>
                  <a:lnTo>
                    <a:pt x="23501" y="4887"/>
                  </a:lnTo>
                  <a:lnTo>
                    <a:pt x="23906" y="4675"/>
                  </a:lnTo>
                  <a:lnTo>
                    <a:pt x="24131" y="4332"/>
                  </a:lnTo>
                  <a:lnTo>
                    <a:pt x="25690" y="3975"/>
                  </a:lnTo>
                  <a:lnTo>
                    <a:pt x="26286" y="4012"/>
                  </a:lnTo>
                  <a:lnTo>
                    <a:pt x="26841" y="3547"/>
                  </a:lnTo>
                  <a:lnTo>
                    <a:pt x="26683" y="2870"/>
                  </a:lnTo>
                  <a:lnTo>
                    <a:pt x="26785" y="2520"/>
                  </a:lnTo>
                  <a:lnTo>
                    <a:pt x="28476" y="2163"/>
                  </a:lnTo>
                  <a:lnTo>
                    <a:pt x="28611" y="1805"/>
                  </a:lnTo>
                  <a:lnTo>
                    <a:pt x="29061" y="1418"/>
                  </a:lnTo>
                  <a:lnTo>
                    <a:pt x="29717" y="1273"/>
                  </a:lnTo>
                  <a:lnTo>
                    <a:pt x="29949" y="968"/>
                  </a:lnTo>
                  <a:lnTo>
                    <a:pt x="30111" y="596"/>
                  </a:lnTo>
                  <a:lnTo>
                    <a:pt x="31475" y="0"/>
                  </a:lnTo>
                  <a:lnTo>
                    <a:pt x="31311" y="321"/>
                  </a:lnTo>
                  <a:lnTo>
                    <a:pt x="30830" y="920"/>
                  </a:lnTo>
                  <a:lnTo>
                    <a:pt x="30910" y="1366"/>
                  </a:lnTo>
                  <a:lnTo>
                    <a:pt x="31240" y="1613"/>
                  </a:lnTo>
                  <a:lnTo>
                    <a:pt x="31752" y="2208"/>
                  </a:lnTo>
                  <a:lnTo>
                    <a:pt x="31816" y="2607"/>
                  </a:lnTo>
                  <a:lnTo>
                    <a:pt x="31380" y="3329"/>
                  </a:lnTo>
                  <a:lnTo>
                    <a:pt x="31444" y="4110"/>
                  </a:lnTo>
                  <a:lnTo>
                    <a:pt x="31068" y="5327"/>
                  </a:lnTo>
                  <a:lnTo>
                    <a:pt x="30746" y="5889"/>
                  </a:lnTo>
                  <a:lnTo>
                    <a:pt x="30525" y="6518"/>
                  </a:lnTo>
                  <a:lnTo>
                    <a:pt x="30479" y="6894"/>
                  </a:lnTo>
                  <a:lnTo>
                    <a:pt x="30505" y="7657"/>
                  </a:lnTo>
                  <a:lnTo>
                    <a:pt x="30625" y="807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29" name="pg510">
              <a:extLst>
                <a:ext uri="{FF2B5EF4-FFF2-40B4-BE49-F238E27FC236}">
                  <a16:creationId xmlns:a16="http://schemas.microsoft.com/office/drawing/2014/main" id="{DE9A2362-8EAB-0743-AB4B-AC12436BEDDE}"/>
                </a:ext>
              </a:extLst>
            </p:cNvPr>
            <p:cNvSpPr/>
            <p:nvPr/>
          </p:nvSpPr>
          <p:spPr>
            <a:xfrm>
              <a:off x="6269257" y="3348734"/>
              <a:ext cx="99401" cy="99040"/>
            </a:xfrm>
            <a:custGeom>
              <a:avLst/>
              <a:gdLst/>
              <a:ahLst/>
              <a:cxnLst/>
              <a:rect l="0" t="0" r="0" b="0"/>
              <a:pathLst>
                <a:path w="99401" h="99040">
                  <a:moveTo>
                    <a:pt x="51832" y="744"/>
                  </a:moveTo>
                  <a:lnTo>
                    <a:pt x="52549" y="1427"/>
                  </a:lnTo>
                  <a:lnTo>
                    <a:pt x="53661" y="2064"/>
                  </a:lnTo>
                  <a:lnTo>
                    <a:pt x="53682" y="2377"/>
                  </a:lnTo>
                  <a:lnTo>
                    <a:pt x="53727" y="2898"/>
                  </a:lnTo>
                  <a:lnTo>
                    <a:pt x="53926" y="3821"/>
                  </a:lnTo>
                  <a:lnTo>
                    <a:pt x="54508" y="4272"/>
                  </a:lnTo>
                  <a:lnTo>
                    <a:pt x="54587" y="4506"/>
                  </a:lnTo>
                  <a:lnTo>
                    <a:pt x="54643" y="5162"/>
                  </a:lnTo>
                  <a:lnTo>
                    <a:pt x="55087" y="6078"/>
                  </a:lnTo>
                  <a:lnTo>
                    <a:pt x="55288" y="6234"/>
                  </a:lnTo>
                  <a:lnTo>
                    <a:pt x="55638" y="6287"/>
                  </a:lnTo>
                  <a:lnTo>
                    <a:pt x="55900" y="6327"/>
                  </a:lnTo>
                  <a:lnTo>
                    <a:pt x="56273" y="6651"/>
                  </a:lnTo>
                  <a:lnTo>
                    <a:pt x="56459" y="6934"/>
                  </a:lnTo>
                  <a:lnTo>
                    <a:pt x="56370" y="7355"/>
                  </a:lnTo>
                  <a:lnTo>
                    <a:pt x="55769" y="7939"/>
                  </a:lnTo>
                  <a:lnTo>
                    <a:pt x="55661" y="8382"/>
                  </a:lnTo>
                  <a:lnTo>
                    <a:pt x="55829" y="8826"/>
                  </a:lnTo>
                  <a:lnTo>
                    <a:pt x="56310" y="9317"/>
                  </a:lnTo>
                  <a:lnTo>
                    <a:pt x="56526" y="9574"/>
                  </a:lnTo>
                  <a:lnTo>
                    <a:pt x="56396" y="9891"/>
                  </a:lnTo>
                  <a:lnTo>
                    <a:pt x="55512" y="11268"/>
                  </a:lnTo>
                  <a:lnTo>
                    <a:pt x="55724" y="11301"/>
                  </a:lnTo>
                  <a:lnTo>
                    <a:pt x="56448" y="10892"/>
                  </a:lnTo>
                  <a:lnTo>
                    <a:pt x="56750" y="10911"/>
                  </a:lnTo>
                  <a:lnTo>
                    <a:pt x="56783" y="11655"/>
                  </a:lnTo>
                  <a:lnTo>
                    <a:pt x="56708" y="11838"/>
                  </a:lnTo>
                  <a:lnTo>
                    <a:pt x="56749" y="12132"/>
                  </a:lnTo>
                  <a:lnTo>
                    <a:pt x="57089" y="12344"/>
                  </a:lnTo>
                  <a:lnTo>
                    <a:pt x="57555" y="12493"/>
                  </a:lnTo>
                  <a:lnTo>
                    <a:pt x="57778" y="12184"/>
                  </a:lnTo>
                  <a:lnTo>
                    <a:pt x="58006" y="11347"/>
                  </a:lnTo>
                  <a:lnTo>
                    <a:pt x="58159" y="11216"/>
                  </a:lnTo>
                  <a:lnTo>
                    <a:pt x="58316" y="11257"/>
                  </a:lnTo>
                  <a:lnTo>
                    <a:pt x="58892" y="12211"/>
                  </a:lnTo>
                  <a:lnTo>
                    <a:pt x="59683" y="13232"/>
                  </a:lnTo>
                  <a:lnTo>
                    <a:pt x="60218" y="13471"/>
                  </a:lnTo>
                  <a:lnTo>
                    <a:pt x="60942" y="13944"/>
                  </a:lnTo>
                  <a:lnTo>
                    <a:pt x="61646" y="14357"/>
                  </a:lnTo>
                  <a:lnTo>
                    <a:pt x="62203" y="14335"/>
                  </a:lnTo>
                  <a:lnTo>
                    <a:pt x="63116" y="13779"/>
                  </a:lnTo>
                  <a:lnTo>
                    <a:pt x="63286" y="13675"/>
                  </a:lnTo>
                  <a:lnTo>
                    <a:pt x="63871" y="13593"/>
                  </a:lnTo>
                  <a:lnTo>
                    <a:pt x="64338" y="13963"/>
                  </a:lnTo>
                  <a:lnTo>
                    <a:pt x="64646" y="14207"/>
                  </a:lnTo>
                  <a:lnTo>
                    <a:pt x="65061" y="14536"/>
                  </a:lnTo>
                  <a:lnTo>
                    <a:pt x="65590" y="14955"/>
                  </a:lnTo>
                  <a:lnTo>
                    <a:pt x="65665" y="15141"/>
                  </a:lnTo>
                  <a:lnTo>
                    <a:pt x="65740" y="15946"/>
                  </a:lnTo>
                  <a:lnTo>
                    <a:pt x="65915" y="16344"/>
                  </a:lnTo>
                  <a:lnTo>
                    <a:pt x="66467" y="16608"/>
                  </a:lnTo>
                  <a:lnTo>
                    <a:pt x="66810" y="16868"/>
                  </a:lnTo>
                  <a:lnTo>
                    <a:pt x="66810" y="17092"/>
                  </a:lnTo>
                  <a:lnTo>
                    <a:pt x="66674" y="17383"/>
                  </a:lnTo>
                  <a:lnTo>
                    <a:pt x="66501" y="17751"/>
                  </a:lnTo>
                  <a:lnTo>
                    <a:pt x="66348" y="17934"/>
                  </a:lnTo>
                  <a:lnTo>
                    <a:pt x="66356" y="18075"/>
                  </a:lnTo>
                  <a:lnTo>
                    <a:pt x="67053" y="19106"/>
                  </a:lnTo>
                  <a:lnTo>
                    <a:pt x="66945" y="19322"/>
                  </a:lnTo>
                  <a:lnTo>
                    <a:pt x="67224" y="19458"/>
                  </a:lnTo>
                  <a:lnTo>
                    <a:pt x="67716" y="19508"/>
                  </a:lnTo>
                  <a:lnTo>
                    <a:pt x="68274" y="19415"/>
                  </a:lnTo>
                  <a:lnTo>
                    <a:pt x="68532" y="19340"/>
                  </a:lnTo>
                  <a:lnTo>
                    <a:pt x="68651" y="19121"/>
                  </a:lnTo>
                  <a:lnTo>
                    <a:pt x="68815" y="19054"/>
                  </a:lnTo>
                  <a:lnTo>
                    <a:pt x="69956" y="19426"/>
                  </a:lnTo>
                  <a:lnTo>
                    <a:pt x="70717" y="18974"/>
                  </a:lnTo>
                  <a:lnTo>
                    <a:pt x="70742" y="18826"/>
                  </a:lnTo>
                  <a:lnTo>
                    <a:pt x="70668" y="18202"/>
                  </a:lnTo>
                  <a:lnTo>
                    <a:pt x="70632" y="17896"/>
                  </a:lnTo>
                  <a:lnTo>
                    <a:pt x="70593" y="17568"/>
                  </a:lnTo>
                  <a:lnTo>
                    <a:pt x="70545" y="17322"/>
                  </a:lnTo>
                  <a:lnTo>
                    <a:pt x="70306" y="17021"/>
                  </a:lnTo>
                  <a:lnTo>
                    <a:pt x="70105" y="16618"/>
                  </a:lnTo>
                  <a:lnTo>
                    <a:pt x="70079" y="16373"/>
                  </a:lnTo>
                  <a:lnTo>
                    <a:pt x="70526" y="15851"/>
                  </a:lnTo>
                  <a:lnTo>
                    <a:pt x="70854" y="15632"/>
                  </a:lnTo>
                  <a:lnTo>
                    <a:pt x="71209" y="15630"/>
                  </a:lnTo>
                  <a:lnTo>
                    <a:pt x="71868" y="15628"/>
                  </a:lnTo>
                  <a:lnTo>
                    <a:pt x="72256" y="15877"/>
                  </a:lnTo>
                  <a:lnTo>
                    <a:pt x="72221" y="16085"/>
                  </a:lnTo>
                  <a:lnTo>
                    <a:pt x="71905" y="16805"/>
                  </a:lnTo>
                  <a:lnTo>
                    <a:pt x="71883" y="17017"/>
                  </a:lnTo>
                  <a:lnTo>
                    <a:pt x="72084" y="17508"/>
                  </a:lnTo>
                  <a:lnTo>
                    <a:pt x="72513" y="18337"/>
                  </a:lnTo>
                  <a:lnTo>
                    <a:pt x="72292" y="18615"/>
                  </a:lnTo>
                  <a:lnTo>
                    <a:pt x="71379" y="19232"/>
                  </a:lnTo>
                  <a:lnTo>
                    <a:pt x="71245" y="19692"/>
                  </a:lnTo>
                  <a:lnTo>
                    <a:pt x="71375" y="20038"/>
                  </a:lnTo>
                  <a:lnTo>
                    <a:pt x="71990" y="20630"/>
                  </a:lnTo>
                  <a:lnTo>
                    <a:pt x="72504" y="20362"/>
                  </a:lnTo>
                  <a:lnTo>
                    <a:pt x="72918" y="20016"/>
                  </a:lnTo>
                  <a:lnTo>
                    <a:pt x="73227" y="20042"/>
                  </a:lnTo>
                  <a:lnTo>
                    <a:pt x="73607" y="20307"/>
                  </a:lnTo>
                  <a:lnTo>
                    <a:pt x="73533" y="20616"/>
                  </a:lnTo>
                  <a:lnTo>
                    <a:pt x="72963" y="21598"/>
                  </a:lnTo>
                  <a:lnTo>
                    <a:pt x="72977" y="21986"/>
                  </a:lnTo>
                  <a:lnTo>
                    <a:pt x="73096" y="22209"/>
                  </a:lnTo>
                  <a:lnTo>
                    <a:pt x="73573" y="22288"/>
                  </a:lnTo>
                  <a:lnTo>
                    <a:pt x="74337" y="22038"/>
                  </a:lnTo>
                  <a:lnTo>
                    <a:pt x="74575" y="22118"/>
                  </a:lnTo>
                  <a:lnTo>
                    <a:pt x="74654" y="22787"/>
                  </a:lnTo>
                  <a:lnTo>
                    <a:pt x="74459" y="24116"/>
                  </a:lnTo>
                  <a:lnTo>
                    <a:pt x="74575" y="24764"/>
                  </a:lnTo>
                  <a:lnTo>
                    <a:pt x="75647" y="25070"/>
                  </a:lnTo>
                  <a:lnTo>
                    <a:pt x="75908" y="24787"/>
                  </a:lnTo>
                  <a:lnTo>
                    <a:pt x="76538" y="24377"/>
                  </a:lnTo>
                  <a:lnTo>
                    <a:pt x="77778" y="24642"/>
                  </a:lnTo>
                  <a:lnTo>
                    <a:pt x="78013" y="24967"/>
                  </a:lnTo>
                  <a:lnTo>
                    <a:pt x="78381" y="25760"/>
                  </a:lnTo>
                  <a:lnTo>
                    <a:pt x="78490" y="26366"/>
                  </a:lnTo>
                  <a:lnTo>
                    <a:pt x="78771" y="27201"/>
                  </a:lnTo>
                  <a:lnTo>
                    <a:pt x="78763" y="27428"/>
                  </a:lnTo>
                  <a:lnTo>
                    <a:pt x="78383" y="28035"/>
                  </a:lnTo>
                  <a:lnTo>
                    <a:pt x="78085" y="28150"/>
                  </a:lnTo>
                  <a:lnTo>
                    <a:pt x="76503" y="28317"/>
                  </a:lnTo>
                  <a:lnTo>
                    <a:pt x="76290" y="28410"/>
                  </a:lnTo>
                  <a:lnTo>
                    <a:pt x="76138" y="28745"/>
                  </a:lnTo>
                  <a:lnTo>
                    <a:pt x="76149" y="28968"/>
                  </a:lnTo>
                  <a:lnTo>
                    <a:pt x="76327" y="29158"/>
                  </a:lnTo>
                  <a:lnTo>
                    <a:pt x="77174" y="29398"/>
                  </a:lnTo>
                  <a:lnTo>
                    <a:pt x="77304" y="29523"/>
                  </a:lnTo>
                  <a:lnTo>
                    <a:pt x="77551" y="29854"/>
                  </a:lnTo>
                  <a:lnTo>
                    <a:pt x="77546" y="30108"/>
                  </a:lnTo>
                  <a:lnTo>
                    <a:pt x="77425" y="30540"/>
                  </a:lnTo>
                  <a:lnTo>
                    <a:pt x="77451" y="31002"/>
                  </a:lnTo>
                  <a:lnTo>
                    <a:pt x="77607" y="31237"/>
                  </a:lnTo>
                  <a:lnTo>
                    <a:pt x="77804" y="31330"/>
                  </a:lnTo>
                  <a:lnTo>
                    <a:pt x="78606" y="31502"/>
                  </a:lnTo>
                  <a:lnTo>
                    <a:pt x="78865" y="31468"/>
                  </a:lnTo>
                  <a:lnTo>
                    <a:pt x="79072" y="31275"/>
                  </a:lnTo>
                  <a:lnTo>
                    <a:pt x="79250" y="30586"/>
                  </a:lnTo>
                  <a:lnTo>
                    <a:pt x="79771" y="30164"/>
                  </a:lnTo>
                  <a:lnTo>
                    <a:pt x="80858" y="30113"/>
                  </a:lnTo>
                  <a:lnTo>
                    <a:pt x="81625" y="30186"/>
                  </a:lnTo>
                  <a:lnTo>
                    <a:pt x="81666" y="30406"/>
                  </a:lnTo>
                  <a:lnTo>
                    <a:pt x="81361" y="30804"/>
                  </a:lnTo>
                  <a:lnTo>
                    <a:pt x="81332" y="31191"/>
                  </a:lnTo>
                  <a:lnTo>
                    <a:pt x="81544" y="31229"/>
                  </a:lnTo>
                  <a:lnTo>
                    <a:pt x="82058" y="31187"/>
                  </a:lnTo>
                  <a:lnTo>
                    <a:pt x="83383" y="30758"/>
                  </a:lnTo>
                  <a:lnTo>
                    <a:pt x="83553" y="30786"/>
                  </a:lnTo>
                  <a:lnTo>
                    <a:pt x="83912" y="30844"/>
                  </a:lnTo>
                  <a:lnTo>
                    <a:pt x="84596" y="30807"/>
                  </a:lnTo>
                  <a:lnTo>
                    <a:pt x="85382" y="30907"/>
                  </a:lnTo>
                  <a:lnTo>
                    <a:pt x="86431" y="32475"/>
                  </a:lnTo>
                  <a:lnTo>
                    <a:pt x="86558" y="32759"/>
                  </a:lnTo>
                  <a:lnTo>
                    <a:pt x="86611" y="33073"/>
                  </a:lnTo>
                  <a:lnTo>
                    <a:pt x="86486" y="33573"/>
                  </a:lnTo>
                  <a:lnTo>
                    <a:pt x="86525" y="33860"/>
                  </a:lnTo>
                  <a:lnTo>
                    <a:pt x="86667" y="33968"/>
                  </a:lnTo>
                  <a:lnTo>
                    <a:pt x="86935" y="34001"/>
                  </a:lnTo>
                  <a:lnTo>
                    <a:pt x="87426" y="33856"/>
                  </a:lnTo>
                  <a:lnTo>
                    <a:pt x="87772" y="33878"/>
                  </a:lnTo>
                  <a:lnTo>
                    <a:pt x="88446" y="34128"/>
                  </a:lnTo>
                  <a:lnTo>
                    <a:pt x="88591" y="34333"/>
                  </a:lnTo>
                  <a:lnTo>
                    <a:pt x="88624" y="35144"/>
                  </a:lnTo>
                  <a:lnTo>
                    <a:pt x="88825" y="35271"/>
                  </a:lnTo>
                  <a:lnTo>
                    <a:pt x="89119" y="35137"/>
                  </a:lnTo>
                  <a:lnTo>
                    <a:pt x="89376" y="34340"/>
                  </a:lnTo>
                  <a:lnTo>
                    <a:pt x="89377" y="34039"/>
                  </a:lnTo>
                  <a:lnTo>
                    <a:pt x="89064" y="33056"/>
                  </a:lnTo>
                  <a:lnTo>
                    <a:pt x="89019" y="32616"/>
                  </a:lnTo>
                  <a:lnTo>
                    <a:pt x="89068" y="32259"/>
                  </a:lnTo>
                  <a:lnTo>
                    <a:pt x="89321" y="31991"/>
                  </a:lnTo>
                  <a:lnTo>
                    <a:pt x="89820" y="32061"/>
                  </a:lnTo>
                  <a:lnTo>
                    <a:pt x="89943" y="32225"/>
                  </a:lnTo>
                  <a:lnTo>
                    <a:pt x="90084" y="32907"/>
                  </a:lnTo>
                  <a:lnTo>
                    <a:pt x="91134" y="33730"/>
                  </a:lnTo>
                  <a:lnTo>
                    <a:pt x="91595" y="33634"/>
                  </a:lnTo>
                  <a:lnTo>
                    <a:pt x="92146" y="33265"/>
                  </a:lnTo>
                  <a:lnTo>
                    <a:pt x="92422" y="33258"/>
                  </a:lnTo>
                  <a:lnTo>
                    <a:pt x="92674" y="33586"/>
                  </a:lnTo>
                  <a:lnTo>
                    <a:pt x="92805" y="34274"/>
                  </a:lnTo>
                  <a:lnTo>
                    <a:pt x="93058" y="34398"/>
                  </a:lnTo>
                  <a:lnTo>
                    <a:pt x="93675" y="34450"/>
                  </a:lnTo>
                  <a:lnTo>
                    <a:pt x="93906" y="34379"/>
                  </a:lnTo>
                  <a:lnTo>
                    <a:pt x="94886" y="32931"/>
                  </a:lnTo>
                  <a:lnTo>
                    <a:pt x="95102" y="32849"/>
                  </a:lnTo>
                  <a:lnTo>
                    <a:pt x="95266" y="32894"/>
                  </a:lnTo>
                  <a:lnTo>
                    <a:pt x="95266" y="33338"/>
                  </a:lnTo>
                  <a:lnTo>
                    <a:pt x="95266" y="33583"/>
                  </a:lnTo>
                  <a:lnTo>
                    <a:pt x="95470" y="33668"/>
                  </a:lnTo>
                  <a:lnTo>
                    <a:pt x="95638" y="33739"/>
                  </a:lnTo>
                  <a:lnTo>
                    <a:pt x="95824" y="33623"/>
                  </a:lnTo>
                  <a:lnTo>
                    <a:pt x="96058" y="33272"/>
                  </a:lnTo>
                  <a:lnTo>
                    <a:pt x="96278" y="32942"/>
                  </a:lnTo>
                  <a:lnTo>
                    <a:pt x="96483" y="32890"/>
                  </a:lnTo>
                  <a:lnTo>
                    <a:pt x="97134" y="33057"/>
                  </a:lnTo>
                  <a:lnTo>
                    <a:pt x="97346" y="32967"/>
                  </a:lnTo>
                  <a:lnTo>
                    <a:pt x="97923" y="32468"/>
                  </a:lnTo>
                  <a:lnTo>
                    <a:pt x="98804" y="32354"/>
                  </a:lnTo>
                  <a:lnTo>
                    <a:pt x="99401" y="32858"/>
                  </a:lnTo>
                  <a:lnTo>
                    <a:pt x="99345" y="33160"/>
                  </a:lnTo>
                  <a:lnTo>
                    <a:pt x="98970" y="33709"/>
                  </a:lnTo>
                  <a:lnTo>
                    <a:pt x="93753" y="38254"/>
                  </a:lnTo>
                  <a:lnTo>
                    <a:pt x="88277" y="43025"/>
                  </a:lnTo>
                  <a:lnTo>
                    <a:pt x="86658" y="44655"/>
                  </a:lnTo>
                  <a:lnTo>
                    <a:pt x="81488" y="49224"/>
                  </a:lnTo>
                  <a:lnTo>
                    <a:pt x="80349" y="50230"/>
                  </a:lnTo>
                  <a:lnTo>
                    <a:pt x="79646" y="50851"/>
                  </a:lnTo>
                  <a:lnTo>
                    <a:pt x="78700" y="51687"/>
                  </a:lnTo>
                  <a:lnTo>
                    <a:pt x="76125" y="53882"/>
                  </a:lnTo>
                  <a:lnTo>
                    <a:pt x="74748" y="55056"/>
                  </a:lnTo>
                  <a:lnTo>
                    <a:pt x="71403" y="57906"/>
                  </a:lnTo>
                  <a:lnTo>
                    <a:pt x="70258" y="58882"/>
                  </a:lnTo>
                  <a:lnTo>
                    <a:pt x="68745" y="60172"/>
                  </a:lnTo>
                  <a:lnTo>
                    <a:pt x="68519" y="60437"/>
                  </a:lnTo>
                  <a:lnTo>
                    <a:pt x="61934" y="66249"/>
                  </a:lnTo>
                  <a:lnTo>
                    <a:pt x="57774" y="69881"/>
                  </a:lnTo>
                  <a:lnTo>
                    <a:pt x="57071" y="70495"/>
                  </a:lnTo>
                  <a:lnTo>
                    <a:pt x="55770" y="71576"/>
                  </a:lnTo>
                  <a:lnTo>
                    <a:pt x="55266" y="71995"/>
                  </a:lnTo>
                  <a:lnTo>
                    <a:pt x="54804" y="72378"/>
                  </a:lnTo>
                  <a:lnTo>
                    <a:pt x="54099" y="73073"/>
                  </a:lnTo>
                  <a:lnTo>
                    <a:pt x="53948" y="73222"/>
                  </a:lnTo>
                  <a:lnTo>
                    <a:pt x="53812" y="73424"/>
                  </a:lnTo>
                  <a:lnTo>
                    <a:pt x="53771" y="73857"/>
                  </a:lnTo>
                  <a:lnTo>
                    <a:pt x="53569" y="74418"/>
                  </a:lnTo>
                  <a:lnTo>
                    <a:pt x="52836" y="75125"/>
                  </a:lnTo>
                  <a:lnTo>
                    <a:pt x="51936" y="75283"/>
                  </a:lnTo>
                  <a:lnTo>
                    <a:pt x="51240" y="75685"/>
                  </a:lnTo>
                  <a:lnTo>
                    <a:pt x="50605" y="75498"/>
                  </a:lnTo>
                  <a:lnTo>
                    <a:pt x="50577" y="76600"/>
                  </a:lnTo>
                  <a:lnTo>
                    <a:pt x="49370" y="77775"/>
                  </a:lnTo>
                  <a:lnTo>
                    <a:pt x="48858" y="78046"/>
                  </a:lnTo>
                  <a:lnTo>
                    <a:pt x="47668" y="78177"/>
                  </a:lnTo>
                  <a:lnTo>
                    <a:pt x="46106" y="78912"/>
                  </a:lnTo>
                  <a:lnTo>
                    <a:pt x="45474" y="78882"/>
                  </a:lnTo>
                  <a:lnTo>
                    <a:pt x="45240" y="78870"/>
                  </a:lnTo>
                  <a:lnTo>
                    <a:pt x="45060" y="78920"/>
                  </a:lnTo>
                  <a:lnTo>
                    <a:pt x="44932" y="78955"/>
                  </a:lnTo>
                  <a:lnTo>
                    <a:pt x="44351" y="79142"/>
                  </a:lnTo>
                  <a:lnTo>
                    <a:pt x="44098" y="79224"/>
                  </a:lnTo>
                  <a:lnTo>
                    <a:pt x="40734" y="80306"/>
                  </a:lnTo>
                  <a:lnTo>
                    <a:pt x="39059" y="81047"/>
                  </a:lnTo>
                  <a:lnTo>
                    <a:pt x="38450" y="81093"/>
                  </a:lnTo>
                  <a:lnTo>
                    <a:pt x="36711" y="81513"/>
                  </a:lnTo>
                  <a:lnTo>
                    <a:pt x="36344" y="81732"/>
                  </a:lnTo>
                  <a:lnTo>
                    <a:pt x="35694" y="82427"/>
                  </a:lnTo>
                  <a:lnTo>
                    <a:pt x="34910" y="82426"/>
                  </a:lnTo>
                  <a:lnTo>
                    <a:pt x="33589" y="82869"/>
                  </a:lnTo>
                  <a:lnTo>
                    <a:pt x="31771" y="83681"/>
                  </a:lnTo>
                  <a:lnTo>
                    <a:pt x="31783" y="84133"/>
                  </a:lnTo>
                  <a:lnTo>
                    <a:pt x="31231" y="84575"/>
                  </a:lnTo>
                  <a:lnTo>
                    <a:pt x="30744" y="84490"/>
                  </a:lnTo>
                  <a:lnTo>
                    <a:pt x="30607" y="84172"/>
                  </a:lnTo>
                  <a:lnTo>
                    <a:pt x="30276" y="84256"/>
                  </a:lnTo>
                  <a:lnTo>
                    <a:pt x="29049" y="85014"/>
                  </a:lnTo>
                  <a:lnTo>
                    <a:pt x="29085" y="85245"/>
                  </a:lnTo>
                  <a:lnTo>
                    <a:pt x="28908" y="85577"/>
                  </a:lnTo>
                  <a:lnTo>
                    <a:pt x="28441" y="85907"/>
                  </a:lnTo>
                  <a:lnTo>
                    <a:pt x="27524" y="86556"/>
                  </a:lnTo>
                  <a:lnTo>
                    <a:pt x="26961" y="86222"/>
                  </a:lnTo>
                  <a:lnTo>
                    <a:pt x="26292" y="86498"/>
                  </a:lnTo>
                  <a:lnTo>
                    <a:pt x="26040" y="87165"/>
                  </a:lnTo>
                  <a:lnTo>
                    <a:pt x="25288" y="87540"/>
                  </a:lnTo>
                  <a:lnTo>
                    <a:pt x="24781" y="87593"/>
                  </a:lnTo>
                  <a:lnTo>
                    <a:pt x="24198" y="88156"/>
                  </a:lnTo>
                  <a:lnTo>
                    <a:pt x="23607" y="87930"/>
                  </a:lnTo>
                  <a:lnTo>
                    <a:pt x="23158" y="88193"/>
                  </a:lnTo>
                  <a:lnTo>
                    <a:pt x="22596" y="88719"/>
                  </a:lnTo>
                  <a:lnTo>
                    <a:pt x="21670" y="89287"/>
                  </a:lnTo>
                  <a:lnTo>
                    <a:pt x="19902" y="90526"/>
                  </a:lnTo>
                  <a:lnTo>
                    <a:pt x="19633" y="90652"/>
                  </a:lnTo>
                  <a:lnTo>
                    <a:pt x="18901" y="90994"/>
                  </a:lnTo>
                  <a:lnTo>
                    <a:pt x="18159" y="91445"/>
                  </a:lnTo>
                  <a:lnTo>
                    <a:pt x="18057" y="91573"/>
                  </a:lnTo>
                  <a:lnTo>
                    <a:pt x="18118" y="91845"/>
                  </a:lnTo>
                  <a:lnTo>
                    <a:pt x="17512" y="92382"/>
                  </a:lnTo>
                  <a:lnTo>
                    <a:pt x="16108" y="93039"/>
                  </a:lnTo>
                  <a:lnTo>
                    <a:pt x="14925" y="93839"/>
                  </a:lnTo>
                  <a:lnTo>
                    <a:pt x="13960" y="94685"/>
                  </a:lnTo>
                  <a:lnTo>
                    <a:pt x="12845" y="96094"/>
                  </a:lnTo>
                  <a:lnTo>
                    <a:pt x="11903" y="96248"/>
                  </a:lnTo>
                  <a:lnTo>
                    <a:pt x="11721" y="96278"/>
                  </a:lnTo>
                  <a:lnTo>
                    <a:pt x="10852" y="95391"/>
                  </a:lnTo>
                  <a:lnTo>
                    <a:pt x="7994" y="96336"/>
                  </a:lnTo>
                  <a:lnTo>
                    <a:pt x="7933" y="96773"/>
                  </a:lnTo>
                  <a:lnTo>
                    <a:pt x="7477" y="96916"/>
                  </a:lnTo>
                  <a:lnTo>
                    <a:pt x="7387" y="96164"/>
                  </a:lnTo>
                  <a:lnTo>
                    <a:pt x="6946" y="95988"/>
                  </a:lnTo>
                  <a:lnTo>
                    <a:pt x="6709" y="96036"/>
                  </a:lnTo>
                  <a:lnTo>
                    <a:pt x="6379" y="96369"/>
                  </a:lnTo>
                  <a:lnTo>
                    <a:pt x="5757" y="96723"/>
                  </a:lnTo>
                  <a:lnTo>
                    <a:pt x="5344" y="96859"/>
                  </a:lnTo>
                  <a:lnTo>
                    <a:pt x="3878" y="96840"/>
                  </a:lnTo>
                  <a:lnTo>
                    <a:pt x="3597" y="96693"/>
                  </a:lnTo>
                  <a:lnTo>
                    <a:pt x="3339" y="97416"/>
                  </a:lnTo>
                  <a:lnTo>
                    <a:pt x="3432" y="97952"/>
                  </a:lnTo>
                  <a:lnTo>
                    <a:pt x="3347" y="98142"/>
                  </a:lnTo>
                  <a:lnTo>
                    <a:pt x="2673" y="98611"/>
                  </a:lnTo>
                  <a:lnTo>
                    <a:pt x="1966" y="98965"/>
                  </a:lnTo>
                  <a:lnTo>
                    <a:pt x="1570" y="99040"/>
                  </a:lnTo>
                  <a:lnTo>
                    <a:pt x="728" y="98804"/>
                  </a:lnTo>
                  <a:lnTo>
                    <a:pt x="337" y="98620"/>
                  </a:lnTo>
                  <a:lnTo>
                    <a:pt x="430" y="98180"/>
                  </a:lnTo>
                  <a:lnTo>
                    <a:pt x="544" y="97983"/>
                  </a:lnTo>
                  <a:lnTo>
                    <a:pt x="748" y="97860"/>
                  </a:lnTo>
                  <a:lnTo>
                    <a:pt x="1311" y="97733"/>
                  </a:lnTo>
                  <a:lnTo>
                    <a:pt x="1092" y="97212"/>
                  </a:lnTo>
                  <a:lnTo>
                    <a:pt x="610" y="96456"/>
                  </a:lnTo>
                  <a:lnTo>
                    <a:pt x="218" y="96159"/>
                  </a:lnTo>
                  <a:lnTo>
                    <a:pt x="566" y="95898"/>
                  </a:lnTo>
                  <a:lnTo>
                    <a:pt x="1143" y="95678"/>
                  </a:lnTo>
                  <a:lnTo>
                    <a:pt x="2436" y="95625"/>
                  </a:lnTo>
                  <a:lnTo>
                    <a:pt x="2728" y="95744"/>
                  </a:lnTo>
                  <a:lnTo>
                    <a:pt x="2947" y="96081"/>
                  </a:lnTo>
                  <a:lnTo>
                    <a:pt x="3443" y="96493"/>
                  </a:lnTo>
                  <a:lnTo>
                    <a:pt x="4587" y="95457"/>
                  </a:lnTo>
                  <a:lnTo>
                    <a:pt x="5521" y="94306"/>
                  </a:lnTo>
                  <a:lnTo>
                    <a:pt x="5816" y="94515"/>
                  </a:lnTo>
                  <a:lnTo>
                    <a:pt x="5866" y="94648"/>
                  </a:lnTo>
                  <a:lnTo>
                    <a:pt x="5811" y="95058"/>
                  </a:lnTo>
                  <a:lnTo>
                    <a:pt x="6350" y="95012"/>
                  </a:lnTo>
                  <a:lnTo>
                    <a:pt x="6786" y="94601"/>
                  </a:lnTo>
                  <a:lnTo>
                    <a:pt x="7166" y="93674"/>
                  </a:lnTo>
                  <a:lnTo>
                    <a:pt x="6864" y="93346"/>
                  </a:lnTo>
                  <a:lnTo>
                    <a:pt x="6686" y="92184"/>
                  </a:lnTo>
                  <a:lnTo>
                    <a:pt x="6853" y="92173"/>
                  </a:lnTo>
                  <a:lnTo>
                    <a:pt x="7435" y="91879"/>
                  </a:lnTo>
                  <a:lnTo>
                    <a:pt x="8209" y="92673"/>
                  </a:lnTo>
                  <a:lnTo>
                    <a:pt x="8365" y="92514"/>
                  </a:lnTo>
                  <a:lnTo>
                    <a:pt x="10545" y="91410"/>
                  </a:lnTo>
                  <a:lnTo>
                    <a:pt x="10690" y="91088"/>
                  </a:lnTo>
                  <a:lnTo>
                    <a:pt x="10732" y="90685"/>
                  </a:lnTo>
                  <a:lnTo>
                    <a:pt x="10454" y="89706"/>
                  </a:lnTo>
                  <a:lnTo>
                    <a:pt x="9598" y="88971"/>
                  </a:lnTo>
                  <a:lnTo>
                    <a:pt x="10429" y="87940"/>
                  </a:lnTo>
                  <a:lnTo>
                    <a:pt x="11025" y="87553"/>
                  </a:lnTo>
                  <a:lnTo>
                    <a:pt x="11518" y="85103"/>
                  </a:lnTo>
                  <a:lnTo>
                    <a:pt x="11474" y="84969"/>
                  </a:lnTo>
                  <a:lnTo>
                    <a:pt x="11333" y="84896"/>
                  </a:lnTo>
                  <a:lnTo>
                    <a:pt x="10890" y="84858"/>
                  </a:lnTo>
                  <a:lnTo>
                    <a:pt x="10706" y="84743"/>
                  </a:lnTo>
                  <a:lnTo>
                    <a:pt x="10530" y="84489"/>
                  </a:lnTo>
                  <a:lnTo>
                    <a:pt x="10465" y="84285"/>
                  </a:lnTo>
                  <a:lnTo>
                    <a:pt x="10505" y="84061"/>
                  </a:lnTo>
                  <a:lnTo>
                    <a:pt x="10398" y="83151"/>
                  </a:lnTo>
                  <a:lnTo>
                    <a:pt x="10194" y="82862"/>
                  </a:lnTo>
                  <a:lnTo>
                    <a:pt x="9353" y="82674"/>
                  </a:lnTo>
                  <a:lnTo>
                    <a:pt x="8796" y="82940"/>
                  </a:lnTo>
                  <a:lnTo>
                    <a:pt x="8520" y="83748"/>
                  </a:lnTo>
                  <a:lnTo>
                    <a:pt x="7893" y="84225"/>
                  </a:lnTo>
                  <a:lnTo>
                    <a:pt x="7062" y="83885"/>
                  </a:lnTo>
                  <a:lnTo>
                    <a:pt x="6543" y="84054"/>
                  </a:lnTo>
                  <a:lnTo>
                    <a:pt x="6271" y="83992"/>
                  </a:lnTo>
                  <a:lnTo>
                    <a:pt x="5292" y="83525"/>
                  </a:lnTo>
                  <a:lnTo>
                    <a:pt x="4993" y="83185"/>
                  </a:lnTo>
                  <a:lnTo>
                    <a:pt x="4937" y="83044"/>
                  </a:lnTo>
                  <a:lnTo>
                    <a:pt x="5379" y="82429"/>
                  </a:lnTo>
                  <a:lnTo>
                    <a:pt x="5381" y="81942"/>
                  </a:lnTo>
                  <a:lnTo>
                    <a:pt x="4734" y="81722"/>
                  </a:lnTo>
                  <a:lnTo>
                    <a:pt x="4334" y="81883"/>
                  </a:lnTo>
                  <a:lnTo>
                    <a:pt x="3580" y="81730"/>
                  </a:lnTo>
                  <a:lnTo>
                    <a:pt x="3531" y="81418"/>
                  </a:lnTo>
                  <a:lnTo>
                    <a:pt x="3649" y="81133"/>
                  </a:lnTo>
                  <a:lnTo>
                    <a:pt x="4005" y="81112"/>
                  </a:lnTo>
                  <a:lnTo>
                    <a:pt x="4208" y="80998"/>
                  </a:lnTo>
                  <a:lnTo>
                    <a:pt x="4410" y="80591"/>
                  </a:lnTo>
                  <a:lnTo>
                    <a:pt x="4266" y="79598"/>
                  </a:lnTo>
                  <a:lnTo>
                    <a:pt x="3941" y="79193"/>
                  </a:lnTo>
                  <a:lnTo>
                    <a:pt x="3476" y="79247"/>
                  </a:lnTo>
                  <a:lnTo>
                    <a:pt x="2755" y="79101"/>
                  </a:lnTo>
                  <a:lnTo>
                    <a:pt x="2450" y="79405"/>
                  </a:lnTo>
                  <a:lnTo>
                    <a:pt x="1782" y="79484"/>
                  </a:lnTo>
                  <a:lnTo>
                    <a:pt x="1125" y="79415"/>
                  </a:lnTo>
                  <a:lnTo>
                    <a:pt x="941" y="79245"/>
                  </a:lnTo>
                  <a:lnTo>
                    <a:pt x="869" y="78976"/>
                  </a:lnTo>
                  <a:lnTo>
                    <a:pt x="1096" y="78568"/>
                  </a:lnTo>
                  <a:lnTo>
                    <a:pt x="1204" y="78250"/>
                  </a:lnTo>
                  <a:lnTo>
                    <a:pt x="765" y="77721"/>
                  </a:lnTo>
                  <a:lnTo>
                    <a:pt x="325" y="77423"/>
                  </a:lnTo>
                  <a:lnTo>
                    <a:pt x="75" y="77341"/>
                  </a:lnTo>
                  <a:lnTo>
                    <a:pt x="0" y="77023"/>
                  </a:lnTo>
                  <a:lnTo>
                    <a:pt x="513" y="76407"/>
                  </a:lnTo>
                  <a:lnTo>
                    <a:pt x="800" y="75819"/>
                  </a:lnTo>
                  <a:lnTo>
                    <a:pt x="1011" y="75539"/>
                  </a:lnTo>
                  <a:lnTo>
                    <a:pt x="1234" y="75401"/>
                  </a:lnTo>
                  <a:lnTo>
                    <a:pt x="1468" y="75426"/>
                  </a:lnTo>
                  <a:lnTo>
                    <a:pt x="1587" y="75562"/>
                  </a:lnTo>
                  <a:lnTo>
                    <a:pt x="1807" y="75608"/>
                  </a:lnTo>
                  <a:lnTo>
                    <a:pt x="2869" y="75034"/>
                  </a:lnTo>
                  <a:lnTo>
                    <a:pt x="2836" y="74780"/>
                  </a:lnTo>
                  <a:lnTo>
                    <a:pt x="3023" y="74529"/>
                  </a:lnTo>
                  <a:lnTo>
                    <a:pt x="3489" y="74443"/>
                  </a:lnTo>
                  <a:lnTo>
                    <a:pt x="4178" y="74027"/>
                  </a:lnTo>
                  <a:lnTo>
                    <a:pt x="4331" y="73147"/>
                  </a:lnTo>
                  <a:lnTo>
                    <a:pt x="4128" y="72429"/>
                  </a:lnTo>
                  <a:lnTo>
                    <a:pt x="4219" y="72260"/>
                  </a:lnTo>
                  <a:lnTo>
                    <a:pt x="5153" y="71373"/>
                  </a:lnTo>
                  <a:lnTo>
                    <a:pt x="6329" y="71007"/>
                  </a:lnTo>
                  <a:lnTo>
                    <a:pt x="6685" y="71371"/>
                  </a:lnTo>
                  <a:lnTo>
                    <a:pt x="7061" y="71345"/>
                  </a:lnTo>
                  <a:lnTo>
                    <a:pt x="7430" y="71401"/>
                  </a:lnTo>
                  <a:lnTo>
                    <a:pt x="7816" y="71310"/>
                  </a:lnTo>
                  <a:lnTo>
                    <a:pt x="7879" y="71017"/>
                  </a:lnTo>
                  <a:lnTo>
                    <a:pt x="7825" y="70289"/>
                  </a:lnTo>
                  <a:lnTo>
                    <a:pt x="8003" y="69168"/>
                  </a:lnTo>
                  <a:lnTo>
                    <a:pt x="8455" y="68688"/>
                  </a:lnTo>
                  <a:lnTo>
                    <a:pt x="8671" y="67959"/>
                  </a:lnTo>
                  <a:lnTo>
                    <a:pt x="9310" y="66434"/>
                  </a:lnTo>
                  <a:lnTo>
                    <a:pt x="9003" y="66013"/>
                  </a:lnTo>
                  <a:lnTo>
                    <a:pt x="8999" y="65508"/>
                  </a:lnTo>
                  <a:lnTo>
                    <a:pt x="9105" y="65285"/>
                  </a:lnTo>
                  <a:lnTo>
                    <a:pt x="9235" y="65315"/>
                  </a:lnTo>
                  <a:lnTo>
                    <a:pt x="9382" y="65244"/>
                  </a:lnTo>
                  <a:lnTo>
                    <a:pt x="9668" y="64955"/>
                  </a:lnTo>
                  <a:lnTo>
                    <a:pt x="10156" y="64452"/>
                  </a:lnTo>
                  <a:lnTo>
                    <a:pt x="10495" y="64026"/>
                  </a:lnTo>
                  <a:lnTo>
                    <a:pt x="11092" y="63743"/>
                  </a:lnTo>
                  <a:lnTo>
                    <a:pt x="11015" y="63525"/>
                  </a:lnTo>
                  <a:lnTo>
                    <a:pt x="10673" y="63336"/>
                  </a:lnTo>
                  <a:lnTo>
                    <a:pt x="10321" y="63506"/>
                  </a:lnTo>
                  <a:lnTo>
                    <a:pt x="9277" y="62907"/>
                  </a:lnTo>
                  <a:lnTo>
                    <a:pt x="8954" y="62594"/>
                  </a:lnTo>
                  <a:lnTo>
                    <a:pt x="8875" y="62024"/>
                  </a:lnTo>
                  <a:lnTo>
                    <a:pt x="8937" y="61531"/>
                  </a:lnTo>
                  <a:lnTo>
                    <a:pt x="8813" y="61357"/>
                  </a:lnTo>
                  <a:lnTo>
                    <a:pt x="8605" y="61010"/>
                  </a:lnTo>
                  <a:lnTo>
                    <a:pt x="8983" y="60547"/>
                  </a:lnTo>
                  <a:lnTo>
                    <a:pt x="9392" y="60419"/>
                  </a:lnTo>
                  <a:lnTo>
                    <a:pt x="9698" y="60173"/>
                  </a:lnTo>
                  <a:lnTo>
                    <a:pt x="10243" y="59289"/>
                  </a:lnTo>
                  <a:lnTo>
                    <a:pt x="10453" y="59271"/>
                  </a:lnTo>
                  <a:lnTo>
                    <a:pt x="10800" y="59391"/>
                  </a:lnTo>
                  <a:lnTo>
                    <a:pt x="10946" y="59404"/>
                  </a:lnTo>
                  <a:lnTo>
                    <a:pt x="11487" y="59127"/>
                  </a:lnTo>
                  <a:lnTo>
                    <a:pt x="12305" y="59134"/>
                  </a:lnTo>
                  <a:lnTo>
                    <a:pt x="12441" y="59350"/>
                  </a:lnTo>
                  <a:lnTo>
                    <a:pt x="12695" y="59483"/>
                  </a:lnTo>
                  <a:lnTo>
                    <a:pt x="12939" y="59482"/>
                  </a:lnTo>
                  <a:lnTo>
                    <a:pt x="13511" y="59214"/>
                  </a:lnTo>
                  <a:lnTo>
                    <a:pt x="14739" y="58293"/>
                  </a:lnTo>
                  <a:lnTo>
                    <a:pt x="14748" y="58088"/>
                  </a:lnTo>
                  <a:lnTo>
                    <a:pt x="14609" y="57587"/>
                  </a:lnTo>
                  <a:lnTo>
                    <a:pt x="14653" y="56905"/>
                  </a:lnTo>
                  <a:lnTo>
                    <a:pt x="14910" y="56476"/>
                  </a:lnTo>
                  <a:lnTo>
                    <a:pt x="15469" y="56212"/>
                  </a:lnTo>
                  <a:lnTo>
                    <a:pt x="15630" y="56006"/>
                  </a:lnTo>
                  <a:lnTo>
                    <a:pt x="15483" y="55096"/>
                  </a:lnTo>
                  <a:lnTo>
                    <a:pt x="15546" y="54682"/>
                  </a:lnTo>
                  <a:lnTo>
                    <a:pt x="15724" y="54538"/>
                  </a:lnTo>
                  <a:lnTo>
                    <a:pt x="16201" y="54345"/>
                  </a:lnTo>
                  <a:lnTo>
                    <a:pt x="16571" y="54444"/>
                  </a:lnTo>
                  <a:lnTo>
                    <a:pt x="16610" y="54045"/>
                  </a:lnTo>
                  <a:lnTo>
                    <a:pt x="16316" y="52909"/>
                  </a:lnTo>
                  <a:lnTo>
                    <a:pt x="16317" y="52722"/>
                  </a:lnTo>
                  <a:lnTo>
                    <a:pt x="16638" y="52041"/>
                  </a:lnTo>
                  <a:lnTo>
                    <a:pt x="17111" y="51634"/>
                  </a:lnTo>
                  <a:lnTo>
                    <a:pt x="17239" y="51257"/>
                  </a:lnTo>
                  <a:lnTo>
                    <a:pt x="17262" y="50693"/>
                  </a:lnTo>
                  <a:lnTo>
                    <a:pt x="16925" y="50251"/>
                  </a:lnTo>
                  <a:lnTo>
                    <a:pt x="16915" y="50030"/>
                  </a:lnTo>
                  <a:lnTo>
                    <a:pt x="17310" y="49664"/>
                  </a:lnTo>
                  <a:lnTo>
                    <a:pt x="17468" y="49601"/>
                  </a:lnTo>
                  <a:lnTo>
                    <a:pt x="17804" y="49648"/>
                  </a:lnTo>
                  <a:lnTo>
                    <a:pt x="18158" y="49369"/>
                  </a:lnTo>
                  <a:lnTo>
                    <a:pt x="18673" y="48536"/>
                  </a:lnTo>
                  <a:lnTo>
                    <a:pt x="18614" y="47563"/>
                  </a:lnTo>
                  <a:lnTo>
                    <a:pt x="18432" y="47329"/>
                  </a:lnTo>
                  <a:lnTo>
                    <a:pt x="18823" y="46401"/>
                  </a:lnTo>
                  <a:lnTo>
                    <a:pt x="18753" y="45742"/>
                  </a:lnTo>
                  <a:lnTo>
                    <a:pt x="18891" y="45536"/>
                  </a:lnTo>
                  <a:lnTo>
                    <a:pt x="19060" y="45008"/>
                  </a:lnTo>
                  <a:lnTo>
                    <a:pt x="18864" y="44246"/>
                  </a:lnTo>
                  <a:lnTo>
                    <a:pt x="18513" y="43514"/>
                  </a:lnTo>
                  <a:lnTo>
                    <a:pt x="18462" y="42790"/>
                  </a:lnTo>
                  <a:lnTo>
                    <a:pt x="18285" y="42415"/>
                  </a:lnTo>
                  <a:lnTo>
                    <a:pt x="18072" y="42167"/>
                  </a:lnTo>
                  <a:lnTo>
                    <a:pt x="17894" y="41685"/>
                  </a:lnTo>
                  <a:lnTo>
                    <a:pt x="17837" y="41317"/>
                  </a:lnTo>
                  <a:lnTo>
                    <a:pt x="17559" y="41033"/>
                  </a:lnTo>
                  <a:lnTo>
                    <a:pt x="17238" y="40929"/>
                  </a:lnTo>
                  <a:lnTo>
                    <a:pt x="17131" y="40775"/>
                  </a:lnTo>
                  <a:lnTo>
                    <a:pt x="17678" y="40146"/>
                  </a:lnTo>
                  <a:lnTo>
                    <a:pt x="17668" y="39841"/>
                  </a:lnTo>
                  <a:lnTo>
                    <a:pt x="17488" y="39440"/>
                  </a:lnTo>
                  <a:lnTo>
                    <a:pt x="16847" y="38901"/>
                  </a:lnTo>
                  <a:lnTo>
                    <a:pt x="16415" y="38897"/>
                  </a:lnTo>
                  <a:lnTo>
                    <a:pt x="15624" y="39305"/>
                  </a:lnTo>
                  <a:lnTo>
                    <a:pt x="14433" y="39330"/>
                  </a:lnTo>
                  <a:lnTo>
                    <a:pt x="14127" y="39217"/>
                  </a:lnTo>
                  <a:lnTo>
                    <a:pt x="14074" y="39063"/>
                  </a:lnTo>
                  <a:lnTo>
                    <a:pt x="14072" y="38173"/>
                  </a:lnTo>
                  <a:lnTo>
                    <a:pt x="14288" y="37560"/>
                  </a:lnTo>
                  <a:lnTo>
                    <a:pt x="14309" y="37189"/>
                  </a:lnTo>
                  <a:lnTo>
                    <a:pt x="14246" y="36846"/>
                  </a:lnTo>
                  <a:lnTo>
                    <a:pt x="14025" y="36423"/>
                  </a:lnTo>
                  <a:lnTo>
                    <a:pt x="14493" y="35399"/>
                  </a:lnTo>
                  <a:lnTo>
                    <a:pt x="14977" y="32268"/>
                  </a:lnTo>
                  <a:lnTo>
                    <a:pt x="15491" y="28940"/>
                  </a:lnTo>
                  <a:lnTo>
                    <a:pt x="16066" y="25215"/>
                  </a:lnTo>
                  <a:lnTo>
                    <a:pt x="16558" y="22028"/>
                  </a:lnTo>
                  <a:lnTo>
                    <a:pt x="17408" y="16687"/>
                  </a:lnTo>
                  <a:lnTo>
                    <a:pt x="16386" y="15534"/>
                  </a:lnTo>
                  <a:lnTo>
                    <a:pt x="16761" y="14596"/>
                  </a:lnTo>
                  <a:lnTo>
                    <a:pt x="16992" y="14239"/>
                  </a:lnTo>
                  <a:lnTo>
                    <a:pt x="16952" y="13939"/>
                  </a:lnTo>
                  <a:lnTo>
                    <a:pt x="16127" y="13725"/>
                  </a:lnTo>
                  <a:lnTo>
                    <a:pt x="15516" y="13710"/>
                  </a:lnTo>
                  <a:lnTo>
                    <a:pt x="15209" y="12565"/>
                  </a:lnTo>
                  <a:lnTo>
                    <a:pt x="15329" y="12077"/>
                  </a:lnTo>
                  <a:lnTo>
                    <a:pt x="15990" y="11481"/>
                  </a:lnTo>
                  <a:lnTo>
                    <a:pt x="16464" y="11395"/>
                  </a:lnTo>
                  <a:lnTo>
                    <a:pt x="16771" y="11516"/>
                  </a:lnTo>
                  <a:lnTo>
                    <a:pt x="17311" y="11116"/>
                  </a:lnTo>
                  <a:lnTo>
                    <a:pt x="17486" y="10758"/>
                  </a:lnTo>
                  <a:lnTo>
                    <a:pt x="18402" y="10435"/>
                  </a:lnTo>
                  <a:lnTo>
                    <a:pt x="18699" y="10409"/>
                  </a:lnTo>
                  <a:lnTo>
                    <a:pt x="18891" y="10487"/>
                  </a:lnTo>
                  <a:lnTo>
                    <a:pt x="18973" y="10837"/>
                  </a:lnTo>
                  <a:lnTo>
                    <a:pt x="19301" y="11030"/>
                  </a:lnTo>
                  <a:lnTo>
                    <a:pt x="19540" y="10803"/>
                  </a:lnTo>
                  <a:lnTo>
                    <a:pt x="19536" y="10572"/>
                  </a:lnTo>
                  <a:lnTo>
                    <a:pt x="20993" y="10497"/>
                  </a:lnTo>
                  <a:lnTo>
                    <a:pt x="21266" y="10685"/>
                  </a:lnTo>
                  <a:lnTo>
                    <a:pt x="21492" y="10563"/>
                  </a:lnTo>
                  <a:lnTo>
                    <a:pt x="21649" y="10363"/>
                  </a:lnTo>
                  <a:lnTo>
                    <a:pt x="21901" y="9807"/>
                  </a:lnTo>
                  <a:lnTo>
                    <a:pt x="22593" y="9161"/>
                  </a:lnTo>
                  <a:lnTo>
                    <a:pt x="22853" y="8713"/>
                  </a:lnTo>
                  <a:lnTo>
                    <a:pt x="23051" y="8727"/>
                  </a:lnTo>
                  <a:lnTo>
                    <a:pt x="23481" y="8923"/>
                  </a:lnTo>
                  <a:lnTo>
                    <a:pt x="23543" y="9320"/>
                  </a:lnTo>
                  <a:lnTo>
                    <a:pt x="23771" y="9287"/>
                  </a:lnTo>
                  <a:lnTo>
                    <a:pt x="24055" y="8944"/>
                  </a:lnTo>
                  <a:lnTo>
                    <a:pt x="25056" y="8834"/>
                  </a:lnTo>
                  <a:lnTo>
                    <a:pt x="25468" y="8873"/>
                  </a:lnTo>
                  <a:lnTo>
                    <a:pt x="25529" y="9236"/>
                  </a:lnTo>
                  <a:lnTo>
                    <a:pt x="25621" y="9375"/>
                  </a:lnTo>
                  <a:lnTo>
                    <a:pt x="26155" y="9352"/>
                  </a:lnTo>
                  <a:lnTo>
                    <a:pt x="26565" y="9118"/>
                  </a:lnTo>
                  <a:lnTo>
                    <a:pt x="26711" y="8889"/>
                  </a:lnTo>
                  <a:lnTo>
                    <a:pt x="26678" y="8715"/>
                  </a:lnTo>
                  <a:lnTo>
                    <a:pt x="26821" y="8464"/>
                  </a:lnTo>
                  <a:lnTo>
                    <a:pt x="27319" y="8225"/>
                  </a:lnTo>
                  <a:lnTo>
                    <a:pt x="27488" y="8276"/>
                  </a:lnTo>
                  <a:lnTo>
                    <a:pt x="27835" y="8766"/>
                  </a:lnTo>
                  <a:lnTo>
                    <a:pt x="29026" y="9592"/>
                  </a:lnTo>
                  <a:lnTo>
                    <a:pt x="29319" y="9477"/>
                  </a:lnTo>
                  <a:lnTo>
                    <a:pt x="29559" y="9195"/>
                  </a:lnTo>
                  <a:lnTo>
                    <a:pt x="30371" y="8965"/>
                  </a:lnTo>
                  <a:lnTo>
                    <a:pt x="30966" y="9102"/>
                  </a:lnTo>
                  <a:lnTo>
                    <a:pt x="31036" y="9229"/>
                  </a:lnTo>
                  <a:lnTo>
                    <a:pt x="30596" y="9839"/>
                  </a:lnTo>
                  <a:lnTo>
                    <a:pt x="30627" y="10195"/>
                  </a:lnTo>
                  <a:lnTo>
                    <a:pt x="30858" y="10542"/>
                  </a:lnTo>
                  <a:lnTo>
                    <a:pt x="31387" y="10872"/>
                  </a:lnTo>
                  <a:lnTo>
                    <a:pt x="31626" y="10788"/>
                  </a:lnTo>
                  <a:lnTo>
                    <a:pt x="31829" y="10534"/>
                  </a:lnTo>
                  <a:lnTo>
                    <a:pt x="33252" y="10101"/>
                  </a:lnTo>
                  <a:lnTo>
                    <a:pt x="34386" y="10197"/>
                  </a:lnTo>
                  <a:lnTo>
                    <a:pt x="35156" y="10583"/>
                  </a:lnTo>
                  <a:lnTo>
                    <a:pt x="35784" y="11315"/>
                  </a:lnTo>
                  <a:lnTo>
                    <a:pt x="35638" y="11440"/>
                  </a:lnTo>
                  <a:lnTo>
                    <a:pt x="35434" y="11852"/>
                  </a:lnTo>
                  <a:lnTo>
                    <a:pt x="35510" y="12126"/>
                  </a:lnTo>
                  <a:lnTo>
                    <a:pt x="35859" y="12442"/>
                  </a:lnTo>
                  <a:lnTo>
                    <a:pt x="36219" y="12325"/>
                  </a:lnTo>
                  <a:lnTo>
                    <a:pt x="37396" y="11961"/>
                  </a:lnTo>
                  <a:lnTo>
                    <a:pt x="37584" y="11499"/>
                  </a:lnTo>
                  <a:lnTo>
                    <a:pt x="38051" y="11217"/>
                  </a:lnTo>
                  <a:lnTo>
                    <a:pt x="39146" y="10917"/>
                  </a:lnTo>
                  <a:lnTo>
                    <a:pt x="40109" y="11250"/>
                  </a:lnTo>
                  <a:lnTo>
                    <a:pt x="40369" y="10968"/>
                  </a:lnTo>
                  <a:lnTo>
                    <a:pt x="40404" y="10642"/>
                  </a:lnTo>
                  <a:lnTo>
                    <a:pt x="40675" y="10449"/>
                  </a:lnTo>
                  <a:lnTo>
                    <a:pt x="41827" y="10686"/>
                  </a:lnTo>
                  <a:lnTo>
                    <a:pt x="42135" y="11365"/>
                  </a:lnTo>
                  <a:lnTo>
                    <a:pt x="42049" y="11703"/>
                  </a:lnTo>
                  <a:lnTo>
                    <a:pt x="42319" y="11998"/>
                  </a:lnTo>
                  <a:lnTo>
                    <a:pt x="42608" y="11971"/>
                  </a:lnTo>
                  <a:lnTo>
                    <a:pt x="43115" y="11585"/>
                  </a:lnTo>
                  <a:lnTo>
                    <a:pt x="43176" y="11353"/>
                  </a:lnTo>
                  <a:lnTo>
                    <a:pt x="43005" y="11175"/>
                  </a:lnTo>
                  <a:lnTo>
                    <a:pt x="42988" y="11032"/>
                  </a:lnTo>
                  <a:lnTo>
                    <a:pt x="43113" y="10645"/>
                  </a:lnTo>
                  <a:lnTo>
                    <a:pt x="43511" y="9775"/>
                  </a:lnTo>
                  <a:lnTo>
                    <a:pt x="44001" y="9132"/>
                  </a:lnTo>
                  <a:lnTo>
                    <a:pt x="44225" y="9168"/>
                  </a:lnTo>
                  <a:lnTo>
                    <a:pt x="44819" y="8459"/>
                  </a:lnTo>
                  <a:lnTo>
                    <a:pt x="44849" y="7712"/>
                  </a:lnTo>
                  <a:lnTo>
                    <a:pt x="44441" y="7184"/>
                  </a:lnTo>
                  <a:lnTo>
                    <a:pt x="43976" y="7078"/>
                  </a:lnTo>
                  <a:lnTo>
                    <a:pt x="43276" y="6361"/>
                  </a:lnTo>
                  <a:lnTo>
                    <a:pt x="41498" y="5762"/>
                  </a:lnTo>
                  <a:lnTo>
                    <a:pt x="41392" y="5291"/>
                  </a:lnTo>
                  <a:lnTo>
                    <a:pt x="41980" y="4477"/>
                  </a:lnTo>
                  <a:lnTo>
                    <a:pt x="42578" y="4042"/>
                  </a:lnTo>
                  <a:lnTo>
                    <a:pt x="42848" y="4093"/>
                  </a:lnTo>
                  <a:lnTo>
                    <a:pt x="43034" y="4045"/>
                  </a:lnTo>
                  <a:lnTo>
                    <a:pt x="43630" y="3498"/>
                  </a:lnTo>
                  <a:lnTo>
                    <a:pt x="43748" y="2925"/>
                  </a:lnTo>
                  <a:lnTo>
                    <a:pt x="45168" y="1828"/>
                  </a:lnTo>
                  <a:lnTo>
                    <a:pt x="45566" y="1571"/>
                  </a:lnTo>
                  <a:lnTo>
                    <a:pt x="45772" y="1645"/>
                  </a:lnTo>
                  <a:lnTo>
                    <a:pt x="46435" y="1352"/>
                  </a:lnTo>
                  <a:lnTo>
                    <a:pt x="46391" y="1127"/>
                  </a:lnTo>
                  <a:lnTo>
                    <a:pt x="46204" y="886"/>
                  </a:lnTo>
                  <a:lnTo>
                    <a:pt x="49073" y="693"/>
                  </a:lnTo>
                  <a:lnTo>
                    <a:pt x="49965" y="633"/>
                  </a:lnTo>
                  <a:lnTo>
                    <a:pt x="50289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0" name="pg511">
              <a:extLst>
                <a:ext uri="{FF2B5EF4-FFF2-40B4-BE49-F238E27FC236}">
                  <a16:creationId xmlns:a16="http://schemas.microsoft.com/office/drawing/2014/main" id="{AEBD25AA-7671-2C4E-85AD-A0BDE7DD0F34}"/>
                </a:ext>
              </a:extLst>
            </p:cNvPr>
            <p:cNvSpPr/>
            <p:nvPr/>
          </p:nvSpPr>
          <p:spPr>
            <a:xfrm>
              <a:off x="6218489" y="3346957"/>
              <a:ext cx="72670" cy="76556"/>
            </a:xfrm>
            <a:custGeom>
              <a:avLst/>
              <a:gdLst/>
              <a:ahLst/>
              <a:cxnLst/>
              <a:rect l="0" t="0" r="0" b="0"/>
              <a:pathLst>
                <a:path w="72670" h="76556">
                  <a:moveTo>
                    <a:pt x="23912" y="6346"/>
                  </a:moveTo>
                  <a:lnTo>
                    <a:pt x="24166" y="6253"/>
                  </a:lnTo>
                  <a:lnTo>
                    <a:pt x="25720" y="6289"/>
                  </a:lnTo>
                  <a:lnTo>
                    <a:pt x="27103" y="6994"/>
                  </a:lnTo>
                  <a:lnTo>
                    <a:pt x="28021" y="7034"/>
                  </a:lnTo>
                  <a:lnTo>
                    <a:pt x="28646" y="7963"/>
                  </a:lnTo>
                  <a:lnTo>
                    <a:pt x="28722" y="8565"/>
                  </a:lnTo>
                  <a:lnTo>
                    <a:pt x="29009" y="8577"/>
                  </a:lnTo>
                  <a:lnTo>
                    <a:pt x="29314" y="8003"/>
                  </a:lnTo>
                  <a:lnTo>
                    <a:pt x="30292" y="7520"/>
                  </a:lnTo>
                  <a:lnTo>
                    <a:pt x="31071" y="6531"/>
                  </a:lnTo>
                  <a:lnTo>
                    <a:pt x="32307" y="5904"/>
                  </a:lnTo>
                  <a:lnTo>
                    <a:pt x="32494" y="5664"/>
                  </a:lnTo>
                  <a:lnTo>
                    <a:pt x="32478" y="5239"/>
                  </a:lnTo>
                  <a:lnTo>
                    <a:pt x="32907" y="4350"/>
                  </a:lnTo>
                  <a:lnTo>
                    <a:pt x="33253" y="4110"/>
                  </a:lnTo>
                  <a:lnTo>
                    <a:pt x="33473" y="4043"/>
                  </a:lnTo>
                  <a:lnTo>
                    <a:pt x="33613" y="4125"/>
                  </a:lnTo>
                  <a:lnTo>
                    <a:pt x="33965" y="4604"/>
                  </a:lnTo>
                  <a:lnTo>
                    <a:pt x="35504" y="4410"/>
                  </a:lnTo>
                  <a:lnTo>
                    <a:pt x="35792" y="4666"/>
                  </a:lnTo>
                  <a:lnTo>
                    <a:pt x="35759" y="5038"/>
                  </a:lnTo>
                  <a:lnTo>
                    <a:pt x="36162" y="5574"/>
                  </a:lnTo>
                  <a:lnTo>
                    <a:pt x="36624" y="6028"/>
                  </a:lnTo>
                  <a:lnTo>
                    <a:pt x="37676" y="5916"/>
                  </a:lnTo>
                  <a:lnTo>
                    <a:pt x="38258" y="6351"/>
                  </a:lnTo>
                  <a:lnTo>
                    <a:pt x="39351" y="6545"/>
                  </a:lnTo>
                  <a:lnTo>
                    <a:pt x="40620" y="6381"/>
                  </a:lnTo>
                  <a:lnTo>
                    <a:pt x="41444" y="6187"/>
                  </a:lnTo>
                  <a:lnTo>
                    <a:pt x="42489" y="5711"/>
                  </a:lnTo>
                  <a:lnTo>
                    <a:pt x="42768" y="5755"/>
                  </a:lnTo>
                  <a:lnTo>
                    <a:pt x="43122" y="6017"/>
                  </a:lnTo>
                  <a:lnTo>
                    <a:pt x="44857" y="5440"/>
                  </a:lnTo>
                  <a:lnTo>
                    <a:pt x="45559" y="4901"/>
                  </a:lnTo>
                  <a:lnTo>
                    <a:pt x="45388" y="4487"/>
                  </a:lnTo>
                  <a:lnTo>
                    <a:pt x="45466" y="4349"/>
                  </a:lnTo>
                  <a:lnTo>
                    <a:pt x="45798" y="4159"/>
                  </a:lnTo>
                  <a:lnTo>
                    <a:pt x="46250" y="4104"/>
                  </a:lnTo>
                  <a:lnTo>
                    <a:pt x="47477" y="4454"/>
                  </a:lnTo>
                  <a:lnTo>
                    <a:pt x="47951" y="4383"/>
                  </a:lnTo>
                  <a:lnTo>
                    <a:pt x="47574" y="3408"/>
                  </a:lnTo>
                  <a:lnTo>
                    <a:pt x="47381" y="3170"/>
                  </a:lnTo>
                  <a:lnTo>
                    <a:pt x="46633" y="2748"/>
                  </a:lnTo>
                  <a:lnTo>
                    <a:pt x="46415" y="2707"/>
                  </a:lnTo>
                  <a:lnTo>
                    <a:pt x="45907" y="2931"/>
                  </a:lnTo>
                  <a:lnTo>
                    <a:pt x="45265" y="3053"/>
                  </a:lnTo>
                  <a:lnTo>
                    <a:pt x="45172" y="2599"/>
                  </a:lnTo>
                  <a:lnTo>
                    <a:pt x="44885" y="2283"/>
                  </a:lnTo>
                  <a:lnTo>
                    <a:pt x="44112" y="1877"/>
                  </a:lnTo>
                  <a:lnTo>
                    <a:pt x="43780" y="1869"/>
                  </a:lnTo>
                  <a:lnTo>
                    <a:pt x="43605" y="2051"/>
                  </a:lnTo>
                  <a:lnTo>
                    <a:pt x="43246" y="1839"/>
                  </a:lnTo>
                  <a:lnTo>
                    <a:pt x="43597" y="1705"/>
                  </a:lnTo>
                  <a:lnTo>
                    <a:pt x="43933" y="1594"/>
                  </a:lnTo>
                  <a:lnTo>
                    <a:pt x="45053" y="2180"/>
                  </a:lnTo>
                  <a:lnTo>
                    <a:pt x="46406" y="2197"/>
                  </a:lnTo>
                  <a:lnTo>
                    <a:pt x="46594" y="1877"/>
                  </a:lnTo>
                  <a:lnTo>
                    <a:pt x="46747" y="1020"/>
                  </a:lnTo>
                  <a:lnTo>
                    <a:pt x="46662" y="818"/>
                  </a:lnTo>
                  <a:lnTo>
                    <a:pt x="46644" y="524"/>
                  </a:lnTo>
                  <a:lnTo>
                    <a:pt x="46845" y="0"/>
                  </a:lnTo>
                  <a:lnTo>
                    <a:pt x="48166" y="681"/>
                  </a:lnTo>
                  <a:lnTo>
                    <a:pt x="49087" y="1322"/>
                  </a:lnTo>
                  <a:lnTo>
                    <a:pt x="50061" y="1375"/>
                  </a:lnTo>
                  <a:lnTo>
                    <a:pt x="50091" y="1532"/>
                  </a:lnTo>
                  <a:lnTo>
                    <a:pt x="49962" y="1982"/>
                  </a:lnTo>
                  <a:lnTo>
                    <a:pt x="50157" y="1815"/>
                  </a:lnTo>
                  <a:lnTo>
                    <a:pt x="51061" y="1475"/>
                  </a:lnTo>
                  <a:lnTo>
                    <a:pt x="51482" y="1166"/>
                  </a:lnTo>
                  <a:lnTo>
                    <a:pt x="51986" y="1178"/>
                  </a:lnTo>
                  <a:lnTo>
                    <a:pt x="52016" y="1363"/>
                  </a:lnTo>
                  <a:lnTo>
                    <a:pt x="52318" y="1884"/>
                  </a:lnTo>
                  <a:lnTo>
                    <a:pt x="52685" y="1991"/>
                  </a:lnTo>
                  <a:lnTo>
                    <a:pt x="52897" y="1846"/>
                  </a:lnTo>
                  <a:lnTo>
                    <a:pt x="53297" y="1850"/>
                  </a:lnTo>
                  <a:lnTo>
                    <a:pt x="53774" y="2145"/>
                  </a:lnTo>
                  <a:lnTo>
                    <a:pt x="53860" y="2351"/>
                  </a:lnTo>
                  <a:lnTo>
                    <a:pt x="54796" y="3040"/>
                  </a:lnTo>
                  <a:lnTo>
                    <a:pt x="55560" y="2923"/>
                  </a:lnTo>
                  <a:lnTo>
                    <a:pt x="56948" y="3344"/>
                  </a:lnTo>
                  <a:lnTo>
                    <a:pt x="57062" y="3582"/>
                  </a:lnTo>
                  <a:lnTo>
                    <a:pt x="56985" y="3719"/>
                  </a:lnTo>
                  <a:lnTo>
                    <a:pt x="56699" y="3882"/>
                  </a:lnTo>
                  <a:lnTo>
                    <a:pt x="56610" y="4106"/>
                  </a:lnTo>
                  <a:lnTo>
                    <a:pt x="56637" y="4274"/>
                  </a:lnTo>
                  <a:lnTo>
                    <a:pt x="57065" y="4418"/>
                  </a:lnTo>
                  <a:lnTo>
                    <a:pt x="57330" y="4329"/>
                  </a:lnTo>
                  <a:lnTo>
                    <a:pt x="58003" y="4638"/>
                  </a:lnTo>
                  <a:lnTo>
                    <a:pt x="58396" y="4933"/>
                  </a:lnTo>
                  <a:lnTo>
                    <a:pt x="58618" y="4903"/>
                  </a:lnTo>
                  <a:lnTo>
                    <a:pt x="58918" y="4669"/>
                  </a:lnTo>
                  <a:lnTo>
                    <a:pt x="59439" y="4811"/>
                  </a:lnTo>
                  <a:lnTo>
                    <a:pt x="60447" y="4815"/>
                  </a:lnTo>
                  <a:lnTo>
                    <a:pt x="61777" y="5132"/>
                  </a:lnTo>
                  <a:lnTo>
                    <a:pt x="62343" y="5438"/>
                  </a:lnTo>
                  <a:lnTo>
                    <a:pt x="62684" y="5811"/>
                  </a:lnTo>
                  <a:lnTo>
                    <a:pt x="63386" y="6335"/>
                  </a:lnTo>
                  <a:lnTo>
                    <a:pt x="63739" y="6308"/>
                  </a:lnTo>
                  <a:lnTo>
                    <a:pt x="63767" y="6674"/>
                  </a:lnTo>
                  <a:lnTo>
                    <a:pt x="64117" y="7060"/>
                  </a:lnTo>
                  <a:lnTo>
                    <a:pt x="65519" y="8092"/>
                  </a:lnTo>
                  <a:lnTo>
                    <a:pt x="65745" y="7997"/>
                  </a:lnTo>
                  <a:lnTo>
                    <a:pt x="66042" y="8019"/>
                  </a:lnTo>
                  <a:lnTo>
                    <a:pt x="66521" y="8251"/>
                  </a:lnTo>
                  <a:lnTo>
                    <a:pt x="66560" y="8380"/>
                  </a:lnTo>
                  <a:lnTo>
                    <a:pt x="67852" y="8825"/>
                  </a:lnTo>
                  <a:lnTo>
                    <a:pt x="68236" y="9092"/>
                  </a:lnTo>
                  <a:lnTo>
                    <a:pt x="69250" y="10339"/>
                  </a:lnTo>
                  <a:lnTo>
                    <a:pt x="69912" y="10415"/>
                  </a:lnTo>
                  <a:lnTo>
                    <a:pt x="70104" y="10057"/>
                  </a:lnTo>
                  <a:lnTo>
                    <a:pt x="70360" y="9952"/>
                  </a:lnTo>
                  <a:lnTo>
                    <a:pt x="70973" y="9993"/>
                  </a:lnTo>
                  <a:lnTo>
                    <a:pt x="70915" y="10278"/>
                  </a:lnTo>
                  <a:lnTo>
                    <a:pt x="71127" y="11062"/>
                  </a:lnTo>
                  <a:lnTo>
                    <a:pt x="72508" y="10880"/>
                  </a:lnTo>
                  <a:lnTo>
                    <a:pt x="72670" y="11583"/>
                  </a:lnTo>
                  <a:lnTo>
                    <a:pt x="72418" y="12139"/>
                  </a:lnTo>
                  <a:lnTo>
                    <a:pt x="72261" y="12339"/>
                  </a:lnTo>
                  <a:lnTo>
                    <a:pt x="72035" y="12461"/>
                  </a:lnTo>
                  <a:lnTo>
                    <a:pt x="71762" y="12274"/>
                  </a:lnTo>
                  <a:lnTo>
                    <a:pt x="70238" y="12446"/>
                  </a:lnTo>
                  <a:lnTo>
                    <a:pt x="70308" y="12580"/>
                  </a:lnTo>
                  <a:lnTo>
                    <a:pt x="70070" y="12807"/>
                  </a:lnTo>
                  <a:lnTo>
                    <a:pt x="69742" y="12613"/>
                  </a:lnTo>
                  <a:lnTo>
                    <a:pt x="69660" y="12263"/>
                  </a:lnTo>
                  <a:lnTo>
                    <a:pt x="69467" y="12185"/>
                  </a:lnTo>
                  <a:lnTo>
                    <a:pt x="69171" y="12211"/>
                  </a:lnTo>
                  <a:lnTo>
                    <a:pt x="68254" y="12534"/>
                  </a:lnTo>
                  <a:lnTo>
                    <a:pt x="68080" y="12892"/>
                  </a:lnTo>
                  <a:lnTo>
                    <a:pt x="67540" y="13293"/>
                  </a:lnTo>
                  <a:lnTo>
                    <a:pt x="67233" y="13172"/>
                  </a:lnTo>
                  <a:lnTo>
                    <a:pt x="66759" y="13257"/>
                  </a:lnTo>
                  <a:lnTo>
                    <a:pt x="66098" y="13854"/>
                  </a:lnTo>
                  <a:lnTo>
                    <a:pt x="65978" y="14341"/>
                  </a:lnTo>
                  <a:lnTo>
                    <a:pt x="66285" y="15487"/>
                  </a:lnTo>
                  <a:lnTo>
                    <a:pt x="66896" y="15501"/>
                  </a:lnTo>
                  <a:lnTo>
                    <a:pt x="67767" y="15800"/>
                  </a:lnTo>
                  <a:lnTo>
                    <a:pt x="67761" y="16015"/>
                  </a:lnTo>
                  <a:lnTo>
                    <a:pt x="67530" y="16372"/>
                  </a:lnTo>
                  <a:lnTo>
                    <a:pt x="67155" y="17311"/>
                  </a:lnTo>
                  <a:lnTo>
                    <a:pt x="68176" y="18464"/>
                  </a:lnTo>
                  <a:lnTo>
                    <a:pt x="67327" y="23804"/>
                  </a:lnTo>
                  <a:lnTo>
                    <a:pt x="66835" y="26991"/>
                  </a:lnTo>
                  <a:lnTo>
                    <a:pt x="66260" y="30717"/>
                  </a:lnTo>
                  <a:lnTo>
                    <a:pt x="65746" y="34045"/>
                  </a:lnTo>
                  <a:lnTo>
                    <a:pt x="65262" y="37176"/>
                  </a:lnTo>
                  <a:lnTo>
                    <a:pt x="64794" y="38199"/>
                  </a:lnTo>
                  <a:lnTo>
                    <a:pt x="65015" y="38622"/>
                  </a:lnTo>
                  <a:lnTo>
                    <a:pt x="65078" y="38966"/>
                  </a:lnTo>
                  <a:lnTo>
                    <a:pt x="65057" y="39336"/>
                  </a:lnTo>
                  <a:lnTo>
                    <a:pt x="64841" y="39949"/>
                  </a:lnTo>
                  <a:lnTo>
                    <a:pt x="64842" y="40839"/>
                  </a:lnTo>
                  <a:lnTo>
                    <a:pt x="64896" y="40993"/>
                  </a:lnTo>
                  <a:lnTo>
                    <a:pt x="65202" y="41106"/>
                  </a:lnTo>
                  <a:lnTo>
                    <a:pt x="66392" y="41081"/>
                  </a:lnTo>
                  <a:lnTo>
                    <a:pt x="67184" y="40673"/>
                  </a:lnTo>
                  <a:lnTo>
                    <a:pt x="67616" y="40677"/>
                  </a:lnTo>
                  <a:lnTo>
                    <a:pt x="68257" y="41216"/>
                  </a:lnTo>
                  <a:lnTo>
                    <a:pt x="68437" y="41617"/>
                  </a:lnTo>
                  <a:lnTo>
                    <a:pt x="68447" y="41923"/>
                  </a:lnTo>
                  <a:lnTo>
                    <a:pt x="67900" y="42551"/>
                  </a:lnTo>
                  <a:lnTo>
                    <a:pt x="68007" y="42705"/>
                  </a:lnTo>
                  <a:lnTo>
                    <a:pt x="68328" y="42809"/>
                  </a:lnTo>
                  <a:lnTo>
                    <a:pt x="68605" y="43093"/>
                  </a:lnTo>
                  <a:lnTo>
                    <a:pt x="68663" y="43462"/>
                  </a:lnTo>
                  <a:lnTo>
                    <a:pt x="68841" y="43943"/>
                  </a:lnTo>
                  <a:lnTo>
                    <a:pt x="69053" y="44192"/>
                  </a:lnTo>
                  <a:lnTo>
                    <a:pt x="69231" y="44566"/>
                  </a:lnTo>
                  <a:lnTo>
                    <a:pt x="69282" y="45290"/>
                  </a:lnTo>
                  <a:lnTo>
                    <a:pt x="69632" y="46023"/>
                  </a:lnTo>
                  <a:lnTo>
                    <a:pt x="69829" y="46784"/>
                  </a:lnTo>
                  <a:lnTo>
                    <a:pt x="69660" y="47312"/>
                  </a:lnTo>
                  <a:lnTo>
                    <a:pt x="69522" y="47518"/>
                  </a:lnTo>
                  <a:lnTo>
                    <a:pt x="69592" y="48177"/>
                  </a:lnTo>
                  <a:lnTo>
                    <a:pt x="69201" y="49106"/>
                  </a:lnTo>
                  <a:lnTo>
                    <a:pt x="69383" y="49340"/>
                  </a:lnTo>
                  <a:lnTo>
                    <a:pt x="69442" y="50312"/>
                  </a:lnTo>
                  <a:lnTo>
                    <a:pt x="68927" y="51145"/>
                  </a:lnTo>
                  <a:lnTo>
                    <a:pt x="68573" y="51424"/>
                  </a:lnTo>
                  <a:lnTo>
                    <a:pt x="68237" y="51377"/>
                  </a:lnTo>
                  <a:lnTo>
                    <a:pt x="68079" y="51440"/>
                  </a:lnTo>
                  <a:lnTo>
                    <a:pt x="67683" y="51807"/>
                  </a:lnTo>
                  <a:lnTo>
                    <a:pt x="67693" y="52027"/>
                  </a:lnTo>
                  <a:lnTo>
                    <a:pt x="68030" y="52470"/>
                  </a:lnTo>
                  <a:lnTo>
                    <a:pt x="68008" y="53034"/>
                  </a:lnTo>
                  <a:lnTo>
                    <a:pt x="67880" y="53410"/>
                  </a:lnTo>
                  <a:lnTo>
                    <a:pt x="67407" y="53817"/>
                  </a:lnTo>
                  <a:lnTo>
                    <a:pt x="67086" y="54499"/>
                  </a:lnTo>
                  <a:lnTo>
                    <a:pt x="67084" y="54685"/>
                  </a:lnTo>
                  <a:lnTo>
                    <a:pt x="67379" y="55821"/>
                  </a:lnTo>
                  <a:lnTo>
                    <a:pt x="67258" y="56242"/>
                  </a:lnTo>
                  <a:lnTo>
                    <a:pt x="66970" y="56121"/>
                  </a:lnTo>
                  <a:lnTo>
                    <a:pt x="66493" y="56314"/>
                  </a:lnTo>
                  <a:lnTo>
                    <a:pt x="66315" y="56458"/>
                  </a:lnTo>
                  <a:lnTo>
                    <a:pt x="66252" y="56873"/>
                  </a:lnTo>
                  <a:lnTo>
                    <a:pt x="66399" y="57782"/>
                  </a:lnTo>
                  <a:lnTo>
                    <a:pt x="66238" y="57988"/>
                  </a:lnTo>
                  <a:lnTo>
                    <a:pt x="65678" y="58252"/>
                  </a:lnTo>
                  <a:lnTo>
                    <a:pt x="65421" y="58682"/>
                  </a:lnTo>
                  <a:lnTo>
                    <a:pt x="65378" y="59364"/>
                  </a:lnTo>
                  <a:lnTo>
                    <a:pt x="65517" y="59864"/>
                  </a:lnTo>
                  <a:lnTo>
                    <a:pt x="65508" y="60070"/>
                  </a:lnTo>
                  <a:lnTo>
                    <a:pt x="64280" y="60990"/>
                  </a:lnTo>
                  <a:lnTo>
                    <a:pt x="63708" y="61259"/>
                  </a:lnTo>
                  <a:lnTo>
                    <a:pt x="63464" y="61259"/>
                  </a:lnTo>
                  <a:lnTo>
                    <a:pt x="63210" y="61126"/>
                  </a:lnTo>
                  <a:lnTo>
                    <a:pt x="62981" y="60877"/>
                  </a:lnTo>
                  <a:lnTo>
                    <a:pt x="62256" y="60904"/>
                  </a:lnTo>
                  <a:lnTo>
                    <a:pt x="61715" y="61180"/>
                  </a:lnTo>
                  <a:lnTo>
                    <a:pt x="61569" y="61167"/>
                  </a:lnTo>
                  <a:lnTo>
                    <a:pt x="61222" y="61048"/>
                  </a:lnTo>
                  <a:lnTo>
                    <a:pt x="61012" y="61065"/>
                  </a:lnTo>
                  <a:lnTo>
                    <a:pt x="60467" y="61949"/>
                  </a:lnTo>
                  <a:lnTo>
                    <a:pt x="60161" y="62195"/>
                  </a:lnTo>
                  <a:lnTo>
                    <a:pt x="59752" y="62324"/>
                  </a:lnTo>
                  <a:lnTo>
                    <a:pt x="59374" y="62786"/>
                  </a:lnTo>
                  <a:lnTo>
                    <a:pt x="59582" y="63134"/>
                  </a:lnTo>
                  <a:lnTo>
                    <a:pt x="59706" y="63308"/>
                  </a:lnTo>
                  <a:lnTo>
                    <a:pt x="59643" y="63800"/>
                  </a:lnTo>
                  <a:lnTo>
                    <a:pt x="59723" y="64370"/>
                  </a:lnTo>
                  <a:lnTo>
                    <a:pt x="60046" y="64683"/>
                  </a:lnTo>
                  <a:lnTo>
                    <a:pt x="61090" y="65282"/>
                  </a:lnTo>
                  <a:lnTo>
                    <a:pt x="61442" y="65112"/>
                  </a:lnTo>
                  <a:lnTo>
                    <a:pt x="61784" y="65301"/>
                  </a:lnTo>
                  <a:lnTo>
                    <a:pt x="61861" y="65519"/>
                  </a:lnTo>
                  <a:lnTo>
                    <a:pt x="61264" y="65802"/>
                  </a:lnTo>
                  <a:lnTo>
                    <a:pt x="60925" y="66228"/>
                  </a:lnTo>
                  <a:lnTo>
                    <a:pt x="60437" y="66731"/>
                  </a:lnTo>
                  <a:lnTo>
                    <a:pt x="60151" y="67020"/>
                  </a:lnTo>
                  <a:lnTo>
                    <a:pt x="60004" y="67091"/>
                  </a:lnTo>
                  <a:lnTo>
                    <a:pt x="59874" y="67061"/>
                  </a:lnTo>
                  <a:lnTo>
                    <a:pt x="59768" y="67284"/>
                  </a:lnTo>
                  <a:lnTo>
                    <a:pt x="59772" y="67790"/>
                  </a:lnTo>
                  <a:lnTo>
                    <a:pt x="60079" y="68210"/>
                  </a:lnTo>
                  <a:lnTo>
                    <a:pt x="59440" y="69735"/>
                  </a:lnTo>
                  <a:lnTo>
                    <a:pt x="59223" y="70464"/>
                  </a:lnTo>
                  <a:lnTo>
                    <a:pt x="58772" y="70944"/>
                  </a:lnTo>
                  <a:lnTo>
                    <a:pt x="58594" y="72066"/>
                  </a:lnTo>
                  <a:lnTo>
                    <a:pt x="58648" y="72793"/>
                  </a:lnTo>
                  <a:lnTo>
                    <a:pt x="58585" y="73086"/>
                  </a:lnTo>
                  <a:lnTo>
                    <a:pt x="58198" y="73177"/>
                  </a:lnTo>
                  <a:lnTo>
                    <a:pt x="57830" y="73121"/>
                  </a:lnTo>
                  <a:lnTo>
                    <a:pt x="57454" y="73148"/>
                  </a:lnTo>
                  <a:lnTo>
                    <a:pt x="57013" y="72775"/>
                  </a:lnTo>
                  <a:lnTo>
                    <a:pt x="55800" y="73204"/>
                  </a:lnTo>
                  <a:lnTo>
                    <a:pt x="54988" y="74036"/>
                  </a:lnTo>
                  <a:lnTo>
                    <a:pt x="54959" y="74280"/>
                  </a:lnTo>
                  <a:lnTo>
                    <a:pt x="55100" y="74923"/>
                  </a:lnTo>
                  <a:lnTo>
                    <a:pt x="54947" y="75803"/>
                  </a:lnTo>
                  <a:lnTo>
                    <a:pt x="54140" y="76157"/>
                  </a:lnTo>
                  <a:lnTo>
                    <a:pt x="53791" y="76305"/>
                  </a:lnTo>
                  <a:lnTo>
                    <a:pt x="53605" y="76556"/>
                  </a:lnTo>
                  <a:lnTo>
                    <a:pt x="53447" y="76438"/>
                  </a:lnTo>
                  <a:lnTo>
                    <a:pt x="53282" y="75995"/>
                  </a:lnTo>
                  <a:lnTo>
                    <a:pt x="51936" y="76032"/>
                  </a:lnTo>
                  <a:lnTo>
                    <a:pt x="51666" y="75975"/>
                  </a:lnTo>
                  <a:lnTo>
                    <a:pt x="51427" y="75761"/>
                  </a:lnTo>
                  <a:lnTo>
                    <a:pt x="51339" y="75193"/>
                  </a:lnTo>
                  <a:lnTo>
                    <a:pt x="51787" y="73814"/>
                  </a:lnTo>
                  <a:lnTo>
                    <a:pt x="51599" y="73447"/>
                  </a:lnTo>
                  <a:lnTo>
                    <a:pt x="51255" y="73244"/>
                  </a:lnTo>
                  <a:lnTo>
                    <a:pt x="50986" y="73245"/>
                  </a:lnTo>
                  <a:lnTo>
                    <a:pt x="50533" y="73445"/>
                  </a:lnTo>
                  <a:lnTo>
                    <a:pt x="50085" y="73807"/>
                  </a:lnTo>
                  <a:lnTo>
                    <a:pt x="49895" y="73869"/>
                  </a:lnTo>
                  <a:lnTo>
                    <a:pt x="48975" y="73180"/>
                  </a:lnTo>
                  <a:lnTo>
                    <a:pt x="48720" y="73147"/>
                  </a:lnTo>
                  <a:lnTo>
                    <a:pt x="48162" y="72424"/>
                  </a:lnTo>
                  <a:lnTo>
                    <a:pt x="48434" y="71770"/>
                  </a:lnTo>
                  <a:lnTo>
                    <a:pt x="48790" y="71422"/>
                  </a:lnTo>
                  <a:lnTo>
                    <a:pt x="48418" y="69885"/>
                  </a:lnTo>
                  <a:lnTo>
                    <a:pt x="48026" y="69665"/>
                  </a:lnTo>
                  <a:lnTo>
                    <a:pt x="48029" y="68899"/>
                  </a:lnTo>
                  <a:lnTo>
                    <a:pt x="48091" y="68566"/>
                  </a:lnTo>
                  <a:lnTo>
                    <a:pt x="48420" y="68013"/>
                  </a:lnTo>
                  <a:lnTo>
                    <a:pt x="47999" y="66988"/>
                  </a:lnTo>
                  <a:lnTo>
                    <a:pt x="47798" y="66861"/>
                  </a:lnTo>
                  <a:lnTo>
                    <a:pt x="47443" y="66867"/>
                  </a:lnTo>
                  <a:lnTo>
                    <a:pt x="47151" y="66415"/>
                  </a:lnTo>
                  <a:lnTo>
                    <a:pt x="46869" y="65820"/>
                  </a:lnTo>
                  <a:lnTo>
                    <a:pt x="46800" y="65357"/>
                  </a:lnTo>
                  <a:lnTo>
                    <a:pt x="46981" y="64199"/>
                  </a:lnTo>
                  <a:lnTo>
                    <a:pt x="47273" y="63976"/>
                  </a:lnTo>
                  <a:lnTo>
                    <a:pt x="47621" y="63491"/>
                  </a:lnTo>
                  <a:lnTo>
                    <a:pt x="47600" y="63318"/>
                  </a:lnTo>
                  <a:lnTo>
                    <a:pt x="47552" y="63111"/>
                  </a:lnTo>
                  <a:lnTo>
                    <a:pt x="47624" y="62863"/>
                  </a:lnTo>
                  <a:lnTo>
                    <a:pt x="48263" y="62572"/>
                  </a:lnTo>
                  <a:lnTo>
                    <a:pt x="48362" y="62390"/>
                  </a:lnTo>
                  <a:lnTo>
                    <a:pt x="48282" y="62136"/>
                  </a:lnTo>
                  <a:lnTo>
                    <a:pt x="47982" y="62043"/>
                  </a:lnTo>
                  <a:lnTo>
                    <a:pt x="47751" y="61557"/>
                  </a:lnTo>
                  <a:lnTo>
                    <a:pt x="47690" y="61057"/>
                  </a:lnTo>
                  <a:lnTo>
                    <a:pt x="47714" y="60238"/>
                  </a:lnTo>
                  <a:lnTo>
                    <a:pt x="47951" y="58724"/>
                  </a:lnTo>
                  <a:lnTo>
                    <a:pt x="48188" y="57887"/>
                  </a:lnTo>
                  <a:lnTo>
                    <a:pt x="47881" y="57787"/>
                  </a:lnTo>
                  <a:lnTo>
                    <a:pt x="47629" y="57574"/>
                  </a:lnTo>
                  <a:lnTo>
                    <a:pt x="47039" y="56216"/>
                  </a:lnTo>
                  <a:lnTo>
                    <a:pt x="47140" y="56086"/>
                  </a:lnTo>
                  <a:lnTo>
                    <a:pt x="47396" y="55991"/>
                  </a:lnTo>
                  <a:lnTo>
                    <a:pt x="47784" y="55582"/>
                  </a:lnTo>
                  <a:lnTo>
                    <a:pt x="47510" y="55206"/>
                  </a:lnTo>
                  <a:lnTo>
                    <a:pt x="46812" y="54520"/>
                  </a:lnTo>
                  <a:lnTo>
                    <a:pt x="46899" y="54274"/>
                  </a:lnTo>
                  <a:lnTo>
                    <a:pt x="46893" y="53828"/>
                  </a:lnTo>
                  <a:lnTo>
                    <a:pt x="46690" y="53663"/>
                  </a:lnTo>
                  <a:lnTo>
                    <a:pt x="46205" y="53414"/>
                  </a:lnTo>
                  <a:lnTo>
                    <a:pt x="45876" y="53781"/>
                  </a:lnTo>
                  <a:lnTo>
                    <a:pt x="45170" y="53931"/>
                  </a:lnTo>
                  <a:lnTo>
                    <a:pt x="44934" y="53930"/>
                  </a:lnTo>
                  <a:lnTo>
                    <a:pt x="44513" y="53394"/>
                  </a:lnTo>
                  <a:lnTo>
                    <a:pt x="44181" y="53254"/>
                  </a:lnTo>
                  <a:lnTo>
                    <a:pt x="43781" y="53231"/>
                  </a:lnTo>
                  <a:lnTo>
                    <a:pt x="43032" y="53489"/>
                  </a:lnTo>
                  <a:lnTo>
                    <a:pt x="42727" y="53625"/>
                  </a:lnTo>
                  <a:lnTo>
                    <a:pt x="42609" y="53792"/>
                  </a:lnTo>
                  <a:lnTo>
                    <a:pt x="42624" y="54245"/>
                  </a:lnTo>
                  <a:lnTo>
                    <a:pt x="42514" y="54949"/>
                  </a:lnTo>
                  <a:lnTo>
                    <a:pt x="41917" y="54937"/>
                  </a:lnTo>
                  <a:lnTo>
                    <a:pt x="41430" y="55318"/>
                  </a:lnTo>
                  <a:lnTo>
                    <a:pt x="41321" y="55581"/>
                  </a:lnTo>
                  <a:lnTo>
                    <a:pt x="40702" y="56038"/>
                  </a:lnTo>
                  <a:lnTo>
                    <a:pt x="40031" y="56107"/>
                  </a:lnTo>
                  <a:lnTo>
                    <a:pt x="39532" y="55930"/>
                  </a:lnTo>
                  <a:lnTo>
                    <a:pt x="39402" y="55831"/>
                  </a:lnTo>
                  <a:lnTo>
                    <a:pt x="39331" y="55381"/>
                  </a:lnTo>
                  <a:lnTo>
                    <a:pt x="38989" y="55497"/>
                  </a:lnTo>
                  <a:lnTo>
                    <a:pt x="38467" y="55878"/>
                  </a:lnTo>
                  <a:lnTo>
                    <a:pt x="38067" y="55892"/>
                  </a:lnTo>
                  <a:lnTo>
                    <a:pt x="37757" y="55644"/>
                  </a:lnTo>
                  <a:lnTo>
                    <a:pt x="37241" y="54110"/>
                  </a:lnTo>
                  <a:lnTo>
                    <a:pt x="37472" y="53116"/>
                  </a:lnTo>
                  <a:lnTo>
                    <a:pt x="38111" y="52005"/>
                  </a:lnTo>
                  <a:lnTo>
                    <a:pt x="38444" y="51892"/>
                  </a:lnTo>
                  <a:lnTo>
                    <a:pt x="38772" y="51612"/>
                  </a:lnTo>
                  <a:lnTo>
                    <a:pt x="38629" y="51075"/>
                  </a:lnTo>
                  <a:lnTo>
                    <a:pt x="38415" y="50789"/>
                  </a:lnTo>
                  <a:lnTo>
                    <a:pt x="38364" y="49786"/>
                  </a:lnTo>
                  <a:lnTo>
                    <a:pt x="38726" y="49559"/>
                  </a:lnTo>
                  <a:lnTo>
                    <a:pt x="38746" y="49432"/>
                  </a:lnTo>
                  <a:lnTo>
                    <a:pt x="38334" y="47785"/>
                  </a:lnTo>
                  <a:lnTo>
                    <a:pt x="38137" y="47224"/>
                  </a:lnTo>
                  <a:lnTo>
                    <a:pt x="37975" y="47049"/>
                  </a:lnTo>
                  <a:lnTo>
                    <a:pt x="36559" y="46787"/>
                  </a:lnTo>
                  <a:lnTo>
                    <a:pt x="36044" y="47299"/>
                  </a:lnTo>
                  <a:lnTo>
                    <a:pt x="35638" y="47491"/>
                  </a:lnTo>
                  <a:lnTo>
                    <a:pt x="35489" y="48310"/>
                  </a:lnTo>
                  <a:lnTo>
                    <a:pt x="35059" y="49195"/>
                  </a:lnTo>
                  <a:lnTo>
                    <a:pt x="34750" y="49286"/>
                  </a:lnTo>
                  <a:lnTo>
                    <a:pt x="34613" y="49213"/>
                  </a:lnTo>
                  <a:lnTo>
                    <a:pt x="34493" y="49026"/>
                  </a:lnTo>
                  <a:lnTo>
                    <a:pt x="33458" y="48654"/>
                  </a:lnTo>
                  <a:lnTo>
                    <a:pt x="32572" y="49627"/>
                  </a:lnTo>
                  <a:lnTo>
                    <a:pt x="32821" y="49975"/>
                  </a:lnTo>
                  <a:lnTo>
                    <a:pt x="31669" y="50504"/>
                  </a:lnTo>
                  <a:lnTo>
                    <a:pt x="31155" y="50130"/>
                  </a:lnTo>
                  <a:lnTo>
                    <a:pt x="29953" y="51047"/>
                  </a:lnTo>
                  <a:lnTo>
                    <a:pt x="29923" y="51250"/>
                  </a:lnTo>
                  <a:lnTo>
                    <a:pt x="28677" y="52194"/>
                  </a:lnTo>
                  <a:lnTo>
                    <a:pt x="28336" y="52745"/>
                  </a:lnTo>
                  <a:lnTo>
                    <a:pt x="28249" y="53408"/>
                  </a:lnTo>
                  <a:lnTo>
                    <a:pt x="27694" y="53470"/>
                  </a:lnTo>
                  <a:lnTo>
                    <a:pt x="27541" y="53616"/>
                  </a:lnTo>
                  <a:lnTo>
                    <a:pt x="27296" y="53956"/>
                  </a:lnTo>
                  <a:lnTo>
                    <a:pt x="27228" y="54651"/>
                  </a:lnTo>
                  <a:lnTo>
                    <a:pt x="25567" y="54558"/>
                  </a:lnTo>
                  <a:lnTo>
                    <a:pt x="25307" y="54200"/>
                  </a:lnTo>
                  <a:lnTo>
                    <a:pt x="25284" y="54056"/>
                  </a:lnTo>
                  <a:lnTo>
                    <a:pt x="25270" y="53641"/>
                  </a:lnTo>
                  <a:lnTo>
                    <a:pt x="25374" y="53151"/>
                  </a:lnTo>
                  <a:lnTo>
                    <a:pt x="24925" y="53690"/>
                  </a:lnTo>
                  <a:lnTo>
                    <a:pt x="23502" y="54494"/>
                  </a:lnTo>
                  <a:lnTo>
                    <a:pt x="22925" y="55007"/>
                  </a:lnTo>
                  <a:lnTo>
                    <a:pt x="22217" y="56273"/>
                  </a:lnTo>
                  <a:lnTo>
                    <a:pt x="21842" y="57238"/>
                  </a:lnTo>
                  <a:lnTo>
                    <a:pt x="21723" y="57826"/>
                  </a:lnTo>
                  <a:lnTo>
                    <a:pt x="21523" y="58129"/>
                  </a:lnTo>
                  <a:lnTo>
                    <a:pt x="21177" y="58058"/>
                  </a:lnTo>
                  <a:lnTo>
                    <a:pt x="20367" y="57392"/>
                  </a:lnTo>
                  <a:lnTo>
                    <a:pt x="20193" y="56994"/>
                  </a:lnTo>
                  <a:lnTo>
                    <a:pt x="19553" y="56350"/>
                  </a:lnTo>
                  <a:lnTo>
                    <a:pt x="18944" y="55859"/>
                  </a:lnTo>
                  <a:lnTo>
                    <a:pt x="18264" y="55040"/>
                  </a:lnTo>
                  <a:lnTo>
                    <a:pt x="17829" y="55078"/>
                  </a:lnTo>
                  <a:lnTo>
                    <a:pt x="17636" y="54862"/>
                  </a:lnTo>
                  <a:lnTo>
                    <a:pt x="17379" y="54214"/>
                  </a:lnTo>
                  <a:lnTo>
                    <a:pt x="16580" y="53387"/>
                  </a:lnTo>
                  <a:lnTo>
                    <a:pt x="15261" y="52594"/>
                  </a:lnTo>
                  <a:lnTo>
                    <a:pt x="14733" y="53324"/>
                  </a:lnTo>
                  <a:lnTo>
                    <a:pt x="14150" y="53893"/>
                  </a:lnTo>
                  <a:lnTo>
                    <a:pt x="14123" y="54586"/>
                  </a:lnTo>
                  <a:lnTo>
                    <a:pt x="14316" y="55293"/>
                  </a:lnTo>
                  <a:lnTo>
                    <a:pt x="13330" y="55925"/>
                  </a:lnTo>
                  <a:lnTo>
                    <a:pt x="13117" y="55965"/>
                  </a:lnTo>
                  <a:lnTo>
                    <a:pt x="12673" y="55677"/>
                  </a:lnTo>
                  <a:lnTo>
                    <a:pt x="12377" y="55702"/>
                  </a:lnTo>
                  <a:lnTo>
                    <a:pt x="12127" y="55918"/>
                  </a:lnTo>
                  <a:lnTo>
                    <a:pt x="12052" y="56267"/>
                  </a:lnTo>
                  <a:lnTo>
                    <a:pt x="11327" y="56184"/>
                  </a:lnTo>
                  <a:lnTo>
                    <a:pt x="11010" y="55702"/>
                  </a:lnTo>
                  <a:lnTo>
                    <a:pt x="10412" y="54256"/>
                  </a:lnTo>
                  <a:lnTo>
                    <a:pt x="10404" y="53442"/>
                  </a:lnTo>
                  <a:lnTo>
                    <a:pt x="10757" y="53036"/>
                  </a:lnTo>
                  <a:lnTo>
                    <a:pt x="10875" y="51771"/>
                  </a:lnTo>
                  <a:lnTo>
                    <a:pt x="10693" y="51728"/>
                  </a:lnTo>
                  <a:lnTo>
                    <a:pt x="10187" y="51342"/>
                  </a:lnTo>
                  <a:lnTo>
                    <a:pt x="10179" y="50950"/>
                  </a:lnTo>
                  <a:lnTo>
                    <a:pt x="10411" y="50607"/>
                  </a:lnTo>
                  <a:lnTo>
                    <a:pt x="10405" y="50356"/>
                  </a:lnTo>
                  <a:lnTo>
                    <a:pt x="9971" y="50010"/>
                  </a:lnTo>
                  <a:lnTo>
                    <a:pt x="9758" y="49966"/>
                  </a:lnTo>
                  <a:lnTo>
                    <a:pt x="8943" y="48853"/>
                  </a:lnTo>
                  <a:lnTo>
                    <a:pt x="8523" y="48846"/>
                  </a:lnTo>
                  <a:lnTo>
                    <a:pt x="8231" y="48634"/>
                  </a:lnTo>
                  <a:lnTo>
                    <a:pt x="7707" y="47960"/>
                  </a:lnTo>
                  <a:lnTo>
                    <a:pt x="6435" y="46927"/>
                  </a:lnTo>
                  <a:lnTo>
                    <a:pt x="4645" y="45979"/>
                  </a:lnTo>
                  <a:lnTo>
                    <a:pt x="3907" y="45923"/>
                  </a:lnTo>
                  <a:lnTo>
                    <a:pt x="3706" y="45983"/>
                  </a:lnTo>
                  <a:lnTo>
                    <a:pt x="3476" y="46102"/>
                  </a:lnTo>
                  <a:lnTo>
                    <a:pt x="2956" y="46582"/>
                  </a:lnTo>
                  <a:lnTo>
                    <a:pt x="2900" y="46820"/>
                  </a:lnTo>
                  <a:lnTo>
                    <a:pt x="3101" y="47301"/>
                  </a:lnTo>
                  <a:lnTo>
                    <a:pt x="2949" y="47632"/>
                  </a:lnTo>
                  <a:lnTo>
                    <a:pt x="1711" y="47819"/>
                  </a:lnTo>
                  <a:lnTo>
                    <a:pt x="324" y="47336"/>
                  </a:lnTo>
                  <a:lnTo>
                    <a:pt x="0" y="47031"/>
                  </a:lnTo>
                  <a:lnTo>
                    <a:pt x="2463" y="44031"/>
                  </a:lnTo>
                  <a:lnTo>
                    <a:pt x="4058" y="42045"/>
                  </a:lnTo>
                  <a:lnTo>
                    <a:pt x="4311" y="41943"/>
                  </a:lnTo>
                  <a:lnTo>
                    <a:pt x="4631" y="42051"/>
                  </a:lnTo>
                  <a:lnTo>
                    <a:pt x="4936" y="42260"/>
                  </a:lnTo>
                  <a:lnTo>
                    <a:pt x="4988" y="42561"/>
                  </a:lnTo>
                  <a:lnTo>
                    <a:pt x="4813" y="42855"/>
                  </a:lnTo>
                  <a:lnTo>
                    <a:pt x="4750" y="43253"/>
                  </a:lnTo>
                  <a:lnTo>
                    <a:pt x="4858" y="43678"/>
                  </a:lnTo>
                  <a:lnTo>
                    <a:pt x="5007" y="43972"/>
                  </a:lnTo>
                  <a:lnTo>
                    <a:pt x="6859" y="45583"/>
                  </a:lnTo>
                  <a:lnTo>
                    <a:pt x="7041" y="45613"/>
                  </a:lnTo>
                  <a:lnTo>
                    <a:pt x="7338" y="45390"/>
                  </a:lnTo>
                  <a:lnTo>
                    <a:pt x="7528" y="45382"/>
                  </a:lnTo>
                  <a:lnTo>
                    <a:pt x="7610" y="46253"/>
                  </a:lnTo>
                  <a:lnTo>
                    <a:pt x="8540" y="46960"/>
                  </a:lnTo>
                  <a:lnTo>
                    <a:pt x="8714" y="46938"/>
                  </a:lnTo>
                  <a:lnTo>
                    <a:pt x="8978" y="46648"/>
                  </a:lnTo>
                  <a:lnTo>
                    <a:pt x="9677" y="46510"/>
                  </a:lnTo>
                  <a:lnTo>
                    <a:pt x="10183" y="46499"/>
                  </a:lnTo>
                  <a:lnTo>
                    <a:pt x="10865" y="45720"/>
                  </a:lnTo>
                  <a:lnTo>
                    <a:pt x="11252" y="45614"/>
                  </a:lnTo>
                  <a:lnTo>
                    <a:pt x="12371" y="46074"/>
                  </a:lnTo>
                  <a:lnTo>
                    <a:pt x="12818" y="46444"/>
                  </a:lnTo>
                  <a:lnTo>
                    <a:pt x="13402" y="46713"/>
                  </a:lnTo>
                  <a:lnTo>
                    <a:pt x="13774" y="46795"/>
                  </a:lnTo>
                  <a:lnTo>
                    <a:pt x="14636" y="47212"/>
                  </a:lnTo>
                  <a:lnTo>
                    <a:pt x="14982" y="47438"/>
                  </a:lnTo>
                  <a:lnTo>
                    <a:pt x="15718" y="46849"/>
                  </a:lnTo>
                  <a:lnTo>
                    <a:pt x="16315" y="47163"/>
                  </a:lnTo>
                  <a:lnTo>
                    <a:pt x="16573" y="47514"/>
                  </a:lnTo>
                  <a:lnTo>
                    <a:pt x="16952" y="47374"/>
                  </a:lnTo>
                  <a:lnTo>
                    <a:pt x="17729" y="46389"/>
                  </a:lnTo>
                  <a:lnTo>
                    <a:pt x="17747" y="46165"/>
                  </a:lnTo>
                  <a:lnTo>
                    <a:pt x="18862" y="45212"/>
                  </a:lnTo>
                  <a:lnTo>
                    <a:pt x="19252" y="45485"/>
                  </a:lnTo>
                  <a:lnTo>
                    <a:pt x="19533" y="45540"/>
                  </a:lnTo>
                  <a:lnTo>
                    <a:pt x="19986" y="45412"/>
                  </a:lnTo>
                  <a:lnTo>
                    <a:pt x="20741" y="44966"/>
                  </a:lnTo>
                  <a:lnTo>
                    <a:pt x="21027" y="44295"/>
                  </a:lnTo>
                  <a:lnTo>
                    <a:pt x="21069" y="44098"/>
                  </a:lnTo>
                  <a:lnTo>
                    <a:pt x="21008" y="43925"/>
                  </a:lnTo>
                  <a:lnTo>
                    <a:pt x="20452" y="43845"/>
                  </a:lnTo>
                  <a:lnTo>
                    <a:pt x="19886" y="43529"/>
                  </a:lnTo>
                  <a:lnTo>
                    <a:pt x="19868" y="43342"/>
                  </a:lnTo>
                  <a:lnTo>
                    <a:pt x="20180" y="42728"/>
                  </a:lnTo>
                  <a:lnTo>
                    <a:pt x="20116" y="41692"/>
                  </a:lnTo>
                  <a:lnTo>
                    <a:pt x="20663" y="41546"/>
                  </a:lnTo>
                  <a:lnTo>
                    <a:pt x="21508" y="41511"/>
                  </a:lnTo>
                  <a:lnTo>
                    <a:pt x="21767" y="41651"/>
                  </a:lnTo>
                  <a:lnTo>
                    <a:pt x="22112" y="41496"/>
                  </a:lnTo>
                  <a:lnTo>
                    <a:pt x="22338" y="41270"/>
                  </a:lnTo>
                  <a:lnTo>
                    <a:pt x="22844" y="41126"/>
                  </a:lnTo>
                  <a:lnTo>
                    <a:pt x="22682" y="40797"/>
                  </a:lnTo>
                  <a:lnTo>
                    <a:pt x="22497" y="40753"/>
                  </a:lnTo>
                  <a:lnTo>
                    <a:pt x="22208" y="40890"/>
                  </a:lnTo>
                  <a:lnTo>
                    <a:pt x="22027" y="40515"/>
                  </a:lnTo>
                  <a:lnTo>
                    <a:pt x="22568" y="39875"/>
                  </a:lnTo>
                  <a:lnTo>
                    <a:pt x="22572" y="39572"/>
                  </a:lnTo>
                  <a:lnTo>
                    <a:pt x="22299" y="39325"/>
                  </a:lnTo>
                  <a:lnTo>
                    <a:pt x="22017" y="39511"/>
                  </a:lnTo>
                  <a:lnTo>
                    <a:pt x="21524" y="39132"/>
                  </a:lnTo>
                  <a:lnTo>
                    <a:pt x="21404" y="38906"/>
                  </a:lnTo>
                  <a:lnTo>
                    <a:pt x="20159" y="38155"/>
                  </a:lnTo>
                  <a:lnTo>
                    <a:pt x="19740" y="38094"/>
                  </a:lnTo>
                  <a:lnTo>
                    <a:pt x="19406" y="38444"/>
                  </a:lnTo>
                  <a:lnTo>
                    <a:pt x="19044" y="38384"/>
                  </a:lnTo>
                  <a:lnTo>
                    <a:pt x="17888" y="37923"/>
                  </a:lnTo>
                  <a:lnTo>
                    <a:pt x="17610" y="37534"/>
                  </a:lnTo>
                  <a:lnTo>
                    <a:pt x="16709" y="37035"/>
                  </a:lnTo>
                  <a:lnTo>
                    <a:pt x="16465" y="37011"/>
                  </a:lnTo>
                  <a:lnTo>
                    <a:pt x="15800" y="35308"/>
                  </a:lnTo>
                  <a:lnTo>
                    <a:pt x="15823" y="34850"/>
                  </a:lnTo>
                  <a:lnTo>
                    <a:pt x="15979" y="34198"/>
                  </a:lnTo>
                  <a:lnTo>
                    <a:pt x="15183" y="33491"/>
                  </a:lnTo>
                  <a:lnTo>
                    <a:pt x="14733" y="33602"/>
                  </a:lnTo>
                  <a:lnTo>
                    <a:pt x="13915" y="33433"/>
                  </a:lnTo>
                  <a:lnTo>
                    <a:pt x="13770" y="32598"/>
                  </a:lnTo>
                  <a:lnTo>
                    <a:pt x="13927" y="32383"/>
                  </a:lnTo>
                  <a:lnTo>
                    <a:pt x="14206" y="31440"/>
                  </a:lnTo>
                  <a:lnTo>
                    <a:pt x="13818" y="30589"/>
                  </a:lnTo>
                  <a:lnTo>
                    <a:pt x="14039" y="30141"/>
                  </a:lnTo>
                  <a:lnTo>
                    <a:pt x="14361" y="30167"/>
                  </a:lnTo>
                  <a:lnTo>
                    <a:pt x="14703" y="29755"/>
                  </a:lnTo>
                  <a:lnTo>
                    <a:pt x="14877" y="29185"/>
                  </a:lnTo>
                  <a:lnTo>
                    <a:pt x="14562" y="28722"/>
                  </a:lnTo>
                  <a:lnTo>
                    <a:pt x="14731" y="28652"/>
                  </a:lnTo>
                  <a:lnTo>
                    <a:pt x="15257" y="28744"/>
                  </a:lnTo>
                  <a:lnTo>
                    <a:pt x="16215" y="28023"/>
                  </a:lnTo>
                  <a:lnTo>
                    <a:pt x="16443" y="27081"/>
                  </a:lnTo>
                  <a:lnTo>
                    <a:pt x="16350" y="26575"/>
                  </a:lnTo>
                  <a:lnTo>
                    <a:pt x="17485" y="25323"/>
                  </a:lnTo>
                  <a:lnTo>
                    <a:pt x="17897" y="25116"/>
                  </a:lnTo>
                  <a:lnTo>
                    <a:pt x="18251" y="23715"/>
                  </a:lnTo>
                  <a:lnTo>
                    <a:pt x="18858" y="23707"/>
                  </a:lnTo>
                  <a:lnTo>
                    <a:pt x="19950" y="23982"/>
                  </a:lnTo>
                  <a:lnTo>
                    <a:pt x="20728" y="24536"/>
                  </a:lnTo>
                  <a:lnTo>
                    <a:pt x="22368" y="26178"/>
                  </a:lnTo>
                  <a:lnTo>
                    <a:pt x="23418" y="26442"/>
                  </a:lnTo>
                  <a:lnTo>
                    <a:pt x="23109" y="27424"/>
                  </a:lnTo>
                  <a:lnTo>
                    <a:pt x="23604" y="28698"/>
                  </a:lnTo>
                  <a:lnTo>
                    <a:pt x="24047" y="28675"/>
                  </a:lnTo>
                  <a:lnTo>
                    <a:pt x="24163" y="28407"/>
                  </a:lnTo>
                  <a:lnTo>
                    <a:pt x="24408" y="28456"/>
                  </a:lnTo>
                  <a:lnTo>
                    <a:pt x="24609" y="28698"/>
                  </a:lnTo>
                  <a:lnTo>
                    <a:pt x="24651" y="29081"/>
                  </a:lnTo>
                  <a:lnTo>
                    <a:pt x="25194" y="29723"/>
                  </a:lnTo>
                  <a:lnTo>
                    <a:pt x="26110" y="29863"/>
                  </a:lnTo>
                  <a:lnTo>
                    <a:pt x="26367" y="29695"/>
                  </a:lnTo>
                  <a:lnTo>
                    <a:pt x="27234" y="29606"/>
                  </a:lnTo>
                  <a:lnTo>
                    <a:pt x="28437" y="29990"/>
                  </a:lnTo>
                  <a:lnTo>
                    <a:pt x="28615" y="29901"/>
                  </a:lnTo>
                  <a:lnTo>
                    <a:pt x="28965" y="29372"/>
                  </a:lnTo>
                  <a:lnTo>
                    <a:pt x="28836" y="29048"/>
                  </a:lnTo>
                  <a:lnTo>
                    <a:pt x="29097" y="28702"/>
                  </a:lnTo>
                  <a:lnTo>
                    <a:pt x="29399" y="28630"/>
                  </a:lnTo>
                  <a:lnTo>
                    <a:pt x="29511" y="28412"/>
                  </a:lnTo>
                  <a:lnTo>
                    <a:pt x="29498" y="27368"/>
                  </a:lnTo>
                  <a:lnTo>
                    <a:pt x="29091" y="26736"/>
                  </a:lnTo>
                  <a:lnTo>
                    <a:pt x="28789" y="26543"/>
                  </a:lnTo>
                  <a:lnTo>
                    <a:pt x="28570" y="26239"/>
                  </a:lnTo>
                  <a:lnTo>
                    <a:pt x="28796" y="25411"/>
                  </a:lnTo>
                  <a:lnTo>
                    <a:pt x="28595" y="24949"/>
                  </a:lnTo>
                  <a:lnTo>
                    <a:pt x="28306" y="23599"/>
                  </a:lnTo>
                  <a:lnTo>
                    <a:pt x="28365" y="22304"/>
                  </a:lnTo>
                  <a:lnTo>
                    <a:pt x="28511" y="22020"/>
                  </a:lnTo>
                  <a:lnTo>
                    <a:pt x="28860" y="21628"/>
                  </a:lnTo>
                  <a:lnTo>
                    <a:pt x="28892" y="20941"/>
                  </a:lnTo>
                  <a:lnTo>
                    <a:pt x="28488" y="20620"/>
                  </a:lnTo>
                  <a:lnTo>
                    <a:pt x="28258" y="20336"/>
                  </a:lnTo>
                  <a:lnTo>
                    <a:pt x="28457" y="19095"/>
                  </a:lnTo>
                  <a:lnTo>
                    <a:pt x="27460" y="18217"/>
                  </a:lnTo>
                  <a:lnTo>
                    <a:pt x="27504" y="17827"/>
                  </a:lnTo>
                  <a:lnTo>
                    <a:pt x="27846" y="17611"/>
                  </a:lnTo>
                  <a:lnTo>
                    <a:pt x="27959" y="17369"/>
                  </a:lnTo>
                  <a:lnTo>
                    <a:pt x="27575" y="16687"/>
                  </a:lnTo>
                  <a:lnTo>
                    <a:pt x="26668" y="16621"/>
                  </a:lnTo>
                  <a:lnTo>
                    <a:pt x="25983" y="16208"/>
                  </a:lnTo>
                  <a:lnTo>
                    <a:pt x="25138" y="15283"/>
                  </a:lnTo>
                  <a:lnTo>
                    <a:pt x="24930" y="15293"/>
                  </a:lnTo>
                  <a:lnTo>
                    <a:pt x="24788" y="15268"/>
                  </a:lnTo>
                  <a:lnTo>
                    <a:pt x="24020" y="14270"/>
                  </a:lnTo>
                  <a:lnTo>
                    <a:pt x="23700" y="13635"/>
                  </a:lnTo>
                  <a:lnTo>
                    <a:pt x="23287" y="12210"/>
                  </a:lnTo>
                  <a:lnTo>
                    <a:pt x="23596" y="946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1" name="pg512">
              <a:extLst>
                <a:ext uri="{FF2B5EF4-FFF2-40B4-BE49-F238E27FC236}">
                  <a16:creationId xmlns:a16="http://schemas.microsoft.com/office/drawing/2014/main" id="{1E772025-11E9-714C-8E48-22DE6D05BCC4}"/>
                </a:ext>
              </a:extLst>
            </p:cNvPr>
            <p:cNvSpPr/>
            <p:nvPr/>
          </p:nvSpPr>
          <p:spPr>
            <a:xfrm>
              <a:off x="6162927" y="3392881"/>
              <a:ext cx="77760" cy="78326"/>
            </a:xfrm>
            <a:custGeom>
              <a:avLst/>
              <a:gdLst/>
              <a:ahLst/>
              <a:cxnLst/>
              <a:rect l="0" t="0" r="0" b="0"/>
              <a:pathLst>
                <a:path w="77760" h="78326">
                  <a:moveTo>
                    <a:pt x="55561" y="1107"/>
                  </a:moveTo>
                  <a:lnTo>
                    <a:pt x="55886" y="1413"/>
                  </a:lnTo>
                  <a:lnTo>
                    <a:pt x="57273" y="1895"/>
                  </a:lnTo>
                  <a:lnTo>
                    <a:pt x="58511" y="1709"/>
                  </a:lnTo>
                  <a:lnTo>
                    <a:pt x="58663" y="1377"/>
                  </a:lnTo>
                  <a:lnTo>
                    <a:pt x="58462" y="897"/>
                  </a:lnTo>
                  <a:lnTo>
                    <a:pt x="58518" y="659"/>
                  </a:lnTo>
                  <a:lnTo>
                    <a:pt x="59038" y="178"/>
                  </a:lnTo>
                  <a:lnTo>
                    <a:pt x="59268" y="59"/>
                  </a:lnTo>
                  <a:lnTo>
                    <a:pt x="59469" y="0"/>
                  </a:lnTo>
                  <a:lnTo>
                    <a:pt x="60207" y="56"/>
                  </a:lnTo>
                  <a:lnTo>
                    <a:pt x="61997" y="1003"/>
                  </a:lnTo>
                  <a:lnTo>
                    <a:pt x="63269" y="2036"/>
                  </a:lnTo>
                  <a:lnTo>
                    <a:pt x="63793" y="2711"/>
                  </a:lnTo>
                  <a:lnTo>
                    <a:pt x="64085" y="2923"/>
                  </a:lnTo>
                  <a:lnTo>
                    <a:pt x="64505" y="2930"/>
                  </a:lnTo>
                  <a:lnTo>
                    <a:pt x="65320" y="4042"/>
                  </a:lnTo>
                  <a:lnTo>
                    <a:pt x="65533" y="4087"/>
                  </a:lnTo>
                  <a:lnTo>
                    <a:pt x="65967" y="4433"/>
                  </a:lnTo>
                  <a:lnTo>
                    <a:pt x="65973" y="4684"/>
                  </a:lnTo>
                  <a:lnTo>
                    <a:pt x="65741" y="5026"/>
                  </a:lnTo>
                  <a:lnTo>
                    <a:pt x="65749" y="5419"/>
                  </a:lnTo>
                  <a:lnTo>
                    <a:pt x="66255" y="5805"/>
                  </a:lnTo>
                  <a:lnTo>
                    <a:pt x="66554" y="6044"/>
                  </a:lnTo>
                  <a:lnTo>
                    <a:pt x="66319" y="7113"/>
                  </a:lnTo>
                  <a:lnTo>
                    <a:pt x="65966" y="7519"/>
                  </a:lnTo>
                  <a:lnTo>
                    <a:pt x="65974" y="8333"/>
                  </a:lnTo>
                  <a:lnTo>
                    <a:pt x="66572" y="9779"/>
                  </a:lnTo>
                  <a:lnTo>
                    <a:pt x="66889" y="10261"/>
                  </a:lnTo>
                  <a:lnTo>
                    <a:pt x="67716" y="10267"/>
                  </a:lnTo>
                  <a:lnTo>
                    <a:pt x="67739" y="9888"/>
                  </a:lnTo>
                  <a:lnTo>
                    <a:pt x="67939" y="9779"/>
                  </a:lnTo>
                  <a:lnTo>
                    <a:pt x="68235" y="9754"/>
                  </a:lnTo>
                  <a:lnTo>
                    <a:pt x="68679" y="10041"/>
                  </a:lnTo>
                  <a:lnTo>
                    <a:pt x="68892" y="10002"/>
                  </a:lnTo>
                  <a:lnTo>
                    <a:pt x="69986" y="9251"/>
                  </a:lnTo>
                  <a:lnTo>
                    <a:pt x="69685" y="8662"/>
                  </a:lnTo>
                  <a:lnTo>
                    <a:pt x="69712" y="7970"/>
                  </a:lnTo>
                  <a:lnTo>
                    <a:pt x="70295" y="7401"/>
                  </a:lnTo>
                  <a:lnTo>
                    <a:pt x="70823" y="6671"/>
                  </a:lnTo>
                  <a:lnTo>
                    <a:pt x="72142" y="7464"/>
                  </a:lnTo>
                  <a:lnTo>
                    <a:pt x="72941" y="8291"/>
                  </a:lnTo>
                  <a:lnTo>
                    <a:pt x="73198" y="8938"/>
                  </a:lnTo>
                  <a:lnTo>
                    <a:pt x="73391" y="9154"/>
                  </a:lnTo>
                  <a:lnTo>
                    <a:pt x="73826" y="9117"/>
                  </a:lnTo>
                  <a:lnTo>
                    <a:pt x="73662" y="9579"/>
                  </a:lnTo>
                  <a:lnTo>
                    <a:pt x="73359" y="11578"/>
                  </a:lnTo>
                  <a:lnTo>
                    <a:pt x="72895" y="12531"/>
                  </a:lnTo>
                  <a:lnTo>
                    <a:pt x="74058" y="13275"/>
                  </a:lnTo>
                  <a:lnTo>
                    <a:pt x="74463" y="12970"/>
                  </a:lnTo>
                  <a:lnTo>
                    <a:pt x="74875" y="12917"/>
                  </a:lnTo>
                  <a:lnTo>
                    <a:pt x="75804" y="13498"/>
                  </a:lnTo>
                  <a:lnTo>
                    <a:pt x="75908" y="13803"/>
                  </a:lnTo>
                  <a:lnTo>
                    <a:pt x="75782" y="14106"/>
                  </a:lnTo>
                  <a:lnTo>
                    <a:pt x="75618" y="14448"/>
                  </a:lnTo>
                  <a:lnTo>
                    <a:pt x="75565" y="16027"/>
                  </a:lnTo>
                  <a:lnTo>
                    <a:pt x="75406" y="16803"/>
                  </a:lnTo>
                  <a:lnTo>
                    <a:pt x="75145" y="17605"/>
                  </a:lnTo>
                  <a:lnTo>
                    <a:pt x="74934" y="17822"/>
                  </a:lnTo>
                  <a:lnTo>
                    <a:pt x="72692" y="19405"/>
                  </a:lnTo>
                  <a:lnTo>
                    <a:pt x="70860" y="18922"/>
                  </a:lnTo>
                  <a:lnTo>
                    <a:pt x="70018" y="18910"/>
                  </a:lnTo>
                  <a:lnTo>
                    <a:pt x="69999" y="19137"/>
                  </a:lnTo>
                  <a:lnTo>
                    <a:pt x="70288" y="20418"/>
                  </a:lnTo>
                  <a:lnTo>
                    <a:pt x="70603" y="21118"/>
                  </a:lnTo>
                  <a:lnTo>
                    <a:pt x="71050" y="21671"/>
                  </a:lnTo>
                  <a:lnTo>
                    <a:pt x="70885" y="22131"/>
                  </a:lnTo>
                  <a:lnTo>
                    <a:pt x="70200" y="22702"/>
                  </a:lnTo>
                  <a:lnTo>
                    <a:pt x="70573" y="22436"/>
                  </a:lnTo>
                  <a:lnTo>
                    <a:pt x="70755" y="22562"/>
                  </a:lnTo>
                  <a:lnTo>
                    <a:pt x="70677" y="22797"/>
                  </a:lnTo>
                  <a:lnTo>
                    <a:pt x="71159" y="23318"/>
                  </a:lnTo>
                  <a:lnTo>
                    <a:pt x="71567" y="23467"/>
                  </a:lnTo>
                  <a:lnTo>
                    <a:pt x="72138" y="24265"/>
                  </a:lnTo>
                  <a:lnTo>
                    <a:pt x="73080" y="24877"/>
                  </a:lnTo>
                  <a:lnTo>
                    <a:pt x="74078" y="25032"/>
                  </a:lnTo>
                  <a:lnTo>
                    <a:pt x="74966" y="24812"/>
                  </a:lnTo>
                  <a:lnTo>
                    <a:pt x="75321" y="25137"/>
                  </a:lnTo>
                  <a:lnTo>
                    <a:pt x="75222" y="26456"/>
                  </a:lnTo>
                  <a:lnTo>
                    <a:pt x="75159" y="26735"/>
                  </a:lnTo>
                  <a:lnTo>
                    <a:pt x="74948" y="27163"/>
                  </a:lnTo>
                  <a:lnTo>
                    <a:pt x="74911" y="27718"/>
                  </a:lnTo>
                  <a:lnTo>
                    <a:pt x="75019" y="28816"/>
                  </a:lnTo>
                  <a:lnTo>
                    <a:pt x="75319" y="29265"/>
                  </a:lnTo>
                  <a:lnTo>
                    <a:pt x="75954" y="29270"/>
                  </a:lnTo>
                  <a:lnTo>
                    <a:pt x="76291" y="29102"/>
                  </a:lnTo>
                  <a:lnTo>
                    <a:pt x="76551" y="29080"/>
                  </a:lnTo>
                  <a:lnTo>
                    <a:pt x="77527" y="29276"/>
                  </a:lnTo>
                  <a:lnTo>
                    <a:pt x="77760" y="29463"/>
                  </a:lnTo>
                  <a:lnTo>
                    <a:pt x="77741" y="29638"/>
                  </a:lnTo>
                  <a:lnTo>
                    <a:pt x="77463" y="30159"/>
                  </a:lnTo>
                  <a:lnTo>
                    <a:pt x="77130" y="30472"/>
                  </a:lnTo>
                  <a:lnTo>
                    <a:pt x="75417" y="31407"/>
                  </a:lnTo>
                  <a:lnTo>
                    <a:pt x="74590" y="32055"/>
                  </a:lnTo>
                  <a:lnTo>
                    <a:pt x="73860" y="33392"/>
                  </a:lnTo>
                  <a:lnTo>
                    <a:pt x="73586" y="34293"/>
                  </a:lnTo>
                  <a:lnTo>
                    <a:pt x="72949" y="35149"/>
                  </a:lnTo>
                  <a:lnTo>
                    <a:pt x="72886" y="35354"/>
                  </a:lnTo>
                  <a:lnTo>
                    <a:pt x="72872" y="36091"/>
                  </a:lnTo>
                  <a:lnTo>
                    <a:pt x="72516" y="36574"/>
                  </a:lnTo>
                  <a:lnTo>
                    <a:pt x="72412" y="36797"/>
                  </a:lnTo>
                  <a:lnTo>
                    <a:pt x="72601" y="36637"/>
                  </a:lnTo>
                  <a:lnTo>
                    <a:pt x="73031" y="36013"/>
                  </a:lnTo>
                  <a:lnTo>
                    <a:pt x="73001" y="35388"/>
                  </a:lnTo>
                  <a:lnTo>
                    <a:pt x="73153" y="35086"/>
                  </a:lnTo>
                  <a:lnTo>
                    <a:pt x="73609" y="34851"/>
                  </a:lnTo>
                  <a:lnTo>
                    <a:pt x="75048" y="35053"/>
                  </a:lnTo>
                  <a:lnTo>
                    <a:pt x="75324" y="35003"/>
                  </a:lnTo>
                  <a:lnTo>
                    <a:pt x="75518" y="34913"/>
                  </a:lnTo>
                  <a:lnTo>
                    <a:pt x="75843" y="34439"/>
                  </a:lnTo>
                  <a:lnTo>
                    <a:pt x="76690" y="34451"/>
                  </a:lnTo>
                  <a:lnTo>
                    <a:pt x="76704" y="35785"/>
                  </a:lnTo>
                  <a:lnTo>
                    <a:pt x="76603" y="36486"/>
                  </a:lnTo>
                  <a:lnTo>
                    <a:pt x="76391" y="37127"/>
                  </a:lnTo>
                  <a:lnTo>
                    <a:pt x="75827" y="37845"/>
                  </a:lnTo>
                  <a:lnTo>
                    <a:pt x="75757" y="38482"/>
                  </a:lnTo>
                  <a:lnTo>
                    <a:pt x="75790" y="39044"/>
                  </a:lnTo>
                  <a:lnTo>
                    <a:pt x="75342" y="39333"/>
                  </a:lnTo>
                  <a:lnTo>
                    <a:pt x="74692" y="40488"/>
                  </a:lnTo>
                  <a:lnTo>
                    <a:pt x="74842" y="40788"/>
                  </a:lnTo>
                  <a:lnTo>
                    <a:pt x="75317" y="41088"/>
                  </a:lnTo>
                  <a:lnTo>
                    <a:pt x="74590" y="41217"/>
                  </a:lnTo>
                  <a:lnTo>
                    <a:pt x="74024" y="40303"/>
                  </a:lnTo>
                  <a:lnTo>
                    <a:pt x="73449" y="39883"/>
                  </a:lnTo>
                  <a:lnTo>
                    <a:pt x="73549" y="39163"/>
                  </a:lnTo>
                  <a:lnTo>
                    <a:pt x="73384" y="39119"/>
                  </a:lnTo>
                  <a:lnTo>
                    <a:pt x="73132" y="39162"/>
                  </a:lnTo>
                  <a:lnTo>
                    <a:pt x="72814" y="39426"/>
                  </a:lnTo>
                  <a:lnTo>
                    <a:pt x="72592" y="39639"/>
                  </a:lnTo>
                  <a:lnTo>
                    <a:pt x="72450" y="39951"/>
                  </a:lnTo>
                  <a:lnTo>
                    <a:pt x="72236" y="40110"/>
                  </a:lnTo>
                  <a:lnTo>
                    <a:pt x="71928" y="40168"/>
                  </a:lnTo>
                  <a:lnTo>
                    <a:pt x="72579" y="40209"/>
                  </a:lnTo>
                  <a:lnTo>
                    <a:pt x="72982" y="40659"/>
                  </a:lnTo>
                  <a:lnTo>
                    <a:pt x="73150" y="41069"/>
                  </a:lnTo>
                  <a:lnTo>
                    <a:pt x="72564" y="41905"/>
                  </a:lnTo>
                  <a:lnTo>
                    <a:pt x="71547" y="44020"/>
                  </a:lnTo>
                  <a:lnTo>
                    <a:pt x="71435" y="44373"/>
                  </a:lnTo>
                  <a:lnTo>
                    <a:pt x="71451" y="44683"/>
                  </a:lnTo>
                  <a:lnTo>
                    <a:pt x="71718" y="45158"/>
                  </a:lnTo>
                  <a:lnTo>
                    <a:pt x="71353" y="45652"/>
                  </a:lnTo>
                  <a:lnTo>
                    <a:pt x="70589" y="46111"/>
                  </a:lnTo>
                  <a:lnTo>
                    <a:pt x="70509" y="46292"/>
                  </a:lnTo>
                  <a:lnTo>
                    <a:pt x="70513" y="46757"/>
                  </a:lnTo>
                  <a:lnTo>
                    <a:pt x="69688" y="48098"/>
                  </a:lnTo>
                  <a:lnTo>
                    <a:pt x="69481" y="48202"/>
                  </a:lnTo>
                  <a:lnTo>
                    <a:pt x="68990" y="48079"/>
                  </a:lnTo>
                  <a:lnTo>
                    <a:pt x="68806" y="48650"/>
                  </a:lnTo>
                  <a:lnTo>
                    <a:pt x="68015" y="49484"/>
                  </a:lnTo>
                  <a:lnTo>
                    <a:pt x="67291" y="49611"/>
                  </a:lnTo>
                  <a:lnTo>
                    <a:pt x="66557" y="49610"/>
                  </a:lnTo>
                  <a:lnTo>
                    <a:pt x="66203" y="49327"/>
                  </a:lnTo>
                  <a:lnTo>
                    <a:pt x="65992" y="49285"/>
                  </a:lnTo>
                  <a:lnTo>
                    <a:pt x="65432" y="49461"/>
                  </a:lnTo>
                  <a:lnTo>
                    <a:pt x="66929" y="50685"/>
                  </a:lnTo>
                  <a:lnTo>
                    <a:pt x="67045" y="50862"/>
                  </a:lnTo>
                  <a:lnTo>
                    <a:pt x="67106" y="51475"/>
                  </a:lnTo>
                  <a:lnTo>
                    <a:pt x="65712" y="54132"/>
                  </a:lnTo>
                  <a:lnTo>
                    <a:pt x="66391" y="53976"/>
                  </a:lnTo>
                  <a:lnTo>
                    <a:pt x="66359" y="54180"/>
                  </a:lnTo>
                  <a:lnTo>
                    <a:pt x="65639" y="55542"/>
                  </a:lnTo>
                  <a:lnTo>
                    <a:pt x="65261" y="55888"/>
                  </a:lnTo>
                  <a:lnTo>
                    <a:pt x="65051" y="55953"/>
                  </a:lnTo>
                  <a:lnTo>
                    <a:pt x="64999" y="56128"/>
                  </a:lnTo>
                  <a:lnTo>
                    <a:pt x="65288" y="56296"/>
                  </a:lnTo>
                  <a:lnTo>
                    <a:pt x="65466" y="56296"/>
                  </a:lnTo>
                  <a:lnTo>
                    <a:pt x="66497" y="55906"/>
                  </a:lnTo>
                  <a:lnTo>
                    <a:pt x="67425" y="54881"/>
                  </a:lnTo>
                  <a:lnTo>
                    <a:pt x="68922" y="54068"/>
                  </a:lnTo>
                  <a:lnTo>
                    <a:pt x="69286" y="54039"/>
                  </a:lnTo>
                  <a:lnTo>
                    <a:pt x="69574" y="54166"/>
                  </a:lnTo>
                  <a:lnTo>
                    <a:pt x="69669" y="54532"/>
                  </a:lnTo>
                  <a:lnTo>
                    <a:pt x="69493" y="54867"/>
                  </a:lnTo>
                  <a:lnTo>
                    <a:pt x="69216" y="54394"/>
                  </a:lnTo>
                  <a:lnTo>
                    <a:pt x="68934" y="54335"/>
                  </a:lnTo>
                  <a:lnTo>
                    <a:pt x="67490" y="54978"/>
                  </a:lnTo>
                  <a:lnTo>
                    <a:pt x="66924" y="55734"/>
                  </a:lnTo>
                  <a:lnTo>
                    <a:pt x="66458" y="56102"/>
                  </a:lnTo>
                  <a:lnTo>
                    <a:pt x="65695" y="56370"/>
                  </a:lnTo>
                  <a:lnTo>
                    <a:pt x="65329" y="56422"/>
                  </a:lnTo>
                  <a:lnTo>
                    <a:pt x="64611" y="56023"/>
                  </a:lnTo>
                  <a:lnTo>
                    <a:pt x="64385" y="56239"/>
                  </a:lnTo>
                  <a:lnTo>
                    <a:pt x="64146" y="56692"/>
                  </a:lnTo>
                  <a:lnTo>
                    <a:pt x="63783" y="57829"/>
                  </a:lnTo>
                  <a:lnTo>
                    <a:pt x="63774" y="58107"/>
                  </a:lnTo>
                  <a:lnTo>
                    <a:pt x="64127" y="58763"/>
                  </a:lnTo>
                  <a:lnTo>
                    <a:pt x="64550" y="59164"/>
                  </a:lnTo>
                  <a:lnTo>
                    <a:pt x="64637" y="59546"/>
                  </a:lnTo>
                  <a:lnTo>
                    <a:pt x="64603" y="60130"/>
                  </a:lnTo>
                  <a:lnTo>
                    <a:pt x="64893" y="60294"/>
                  </a:lnTo>
                  <a:lnTo>
                    <a:pt x="65319" y="60132"/>
                  </a:lnTo>
                  <a:lnTo>
                    <a:pt x="65643" y="60357"/>
                  </a:lnTo>
                  <a:lnTo>
                    <a:pt x="65690" y="60700"/>
                  </a:lnTo>
                  <a:lnTo>
                    <a:pt x="65609" y="60976"/>
                  </a:lnTo>
                  <a:lnTo>
                    <a:pt x="65428" y="61089"/>
                  </a:lnTo>
                  <a:lnTo>
                    <a:pt x="65173" y="61084"/>
                  </a:lnTo>
                  <a:lnTo>
                    <a:pt x="65004" y="61359"/>
                  </a:lnTo>
                  <a:lnTo>
                    <a:pt x="65087" y="62057"/>
                  </a:lnTo>
                  <a:lnTo>
                    <a:pt x="65663" y="63035"/>
                  </a:lnTo>
                  <a:lnTo>
                    <a:pt x="66444" y="64018"/>
                  </a:lnTo>
                  <a:lnTo>
                    <a:pt x="66490" y="64204"/>
                  </a:lnTo>
                  <a:lnTo>
                    <a:pt x="66431" y="64345"/>
                  </a:lnTo>
                  <a:lnTo>
                    <a:pt x="66195" y="64424"/>
                  </a:lnTo>
                  <a:lnTo>
                    <a:pt x="65912" y="65651"/>
                  </a:lnTo>
                  <a:lnTo>
                    <a:pt x="65916" y="66330"/>
                  </a:lnTo>
                  <a:lnTo>
                    <a:pt x="66171" y="66960"/>
                  </a:lnTo>
                  <a:lnTo>
                    <a:pt x="65408" y="67501"/>
                  </a:lnTo>
                  <a:lnTo>
                    <a:pt x="64210" y="66966"/>
                  </a:lnTo>
                  <a:lnTo>
                    <a:pt x="64281" y="67752"/>
                  </a:lnTo>
                  <a:lnTo>
                    <a:pt x="63638" y="68667"/>
                  </a:lnTo>
                  <a:lnTo>
                    <a:pt x="63453" y="68764"/>
                  </a:lnTo>
                  <a:lnTo>
                    <a:pt x="62954" y="68762"/>
                  </a:lnTo>
                  <a:lnTo>
                    <a:pt x="62725" y="68849"/>
                  </a:lnTo>
                  <a:lnTo>
                    <a:pt x="62199" y="69381"/>
                  </a:lnTo>
                  <a:lnTo>
                    <a:pt x="62398" y="70179"/>
                  </a:lnTo>
                  <a:lnTo>
                    <a:pt x="62605" y="70094"/>
                  </a:lnTo>
                  <a:lnTo>
                    <a:pt x="63174" y="70340"/>
                  </a:lnTo>
                  <a:lnTo>
                    <a:pt x="64184" y="71287"/>
                  </a:lnTo>
                  <a:lnTo>
                    <a:pt x="65306" y="72237"/>
                  </a:lnTo>
                  <a:lnTo>
                    <a:pt x="64367" y="72759"/>
                  </a:lnTo>
                  <a:lnTo>
                    <a:pt x="64175" y="72953"/>
                  </a:lnTo>
                  <a:lnTo>
                    <a:pt x="64262" y="73416"/>
                  </a:lnTo>
                  <a:lnTo>
                    <a:pt x="64670" y="73807"/>
                  </a:lnTo>
                  <a:lnTo>
                    <a:pt x="64706" y="73975"/>
                  </a:lnTo>
                  <a:lnTo>
                    <a:pt x="64630" y="74131"/>
                  </a:lnTo>
                  <a:lnTo>
                    <a:pt x="64232" y="74489"/>
                  </a:lnTo>
                  <a:lnTo>
                    <a:pt x="63966" y="74508"/>
                  </a:lnTo>
                  <a:lnTo>
                    <a:pt x="63703" y="74358"/>
                  </a:lnTo>
                  <a:lnTo>
                    <a:pt x="63194" y="74617"/>
                  </a:lnTo>
                  <a:lnTo>
                    <a:pt x="62584" y="75149"/>
                  </a:lnTo>
                  <a:lnTo>
                    <a:pt x="62223" y="75094"/>
                  </a:lnTo>
                  <a:lnTo>
                    <a:pt x="61522" y="75593"/>
                  </a:lnTo>
                  <a:lnTo>
                    <a:pt x="60717" y="76737"/>
                  </a:lnTo>
                  <a:lnTo>
                    <a:pt x="59747" y="77285"/>
                  </a:lnTo>
                  <a:lnTo>
                    <a:pt x="59514" y="77318"/>
                  </a:lnTo>
                  <a:lnTo>
                    <a:pt x="59372" y="77237"/>
                  </a:lnTo>
                  <a:lnTo>
                    <a:pt x="58750" y="77627"/>
                  </a:lnTo>
                  <a:lnTo>
                    <a:pt x="58323" y="78115"/>
                  </a:lnTo>
                  <a:lnTo>
                    <a:pt x="57688" y="78326"/>
                  </a:lnTo>
                  <a:lnTo>
                    <a:pt x="57391" y="78310"/>
                  </a:lnTo>
                  <a:lnTo>
                    <a:pt x="57106" y="77904"/>
                  </a:lnTo>
                  <a:lnTo>
                    <a:pt x="57119" y="77611"/>
                  </a:lnTo>
                  <a:lnTo>
                    <a:pt x="56950" y="77318"/>
                  </a:lnTo>
                  <a:lnTo>
                    <a:pt x="56174" y="77155"/>
                  </a:lnTo>
                  <a:lnTo>
                    <a:pt x="55919" y="76860"/>
                  </a:lnTo>
                  <a:lnTo>
                    <a:pt x="55825" y="76399"/>
                  </a:lnTo>
                  <a:lnTo>
                    <a:pt x="55681" y="76111"/>
                  </a:lnTo>
                  <a:lnTo>
                    <a:pt x="55088" y="76460"/>
                  </a:lnTo>
                  <a:lnTo>
                    <a:pt x="54009" y="76373"/>
                  </a:lnTo>
                  <a:lnTo>
                    <a:pt x="53433" y="76127"/>
                  </a:lnTo>
                  <a:lnTo>
                    <a:pt x="53267" y="75968"/>
                  </a:lnTo>
                  <a:lnTo>
                    <a:pt x="53129" y="75540"/>
                  </a:lnTo>
                  <a:lnTo>
                    <a:pt x="52653" y="74968"/>
                  </a:lnTo>
                  <a:lnTo>
                    <a:pt x="52035" y="74569"/>
                  </a:lnTo>
                  <a:lnTo>
                    <a:pt x="51621" y="74531"/>
                  </a:lnTo>
                  <a:lnTo>
                    <a:pt x="51025" y="74817"/>
                  </a:lnTo>
                  <a:lnTo>
                    <a:pt x="50943" y="74661"/>
                  </a:lnTo>
                  <a:lnTo>
                    <a:pt x="50782" y="73896"/>
                  </a:lnTo>
                  <a:lnTo>
                    <a:pt x="50806" y="73613"/>
                  </a:lnTo>
                  <a:lnTo>
                    <a:pt x="50406" y="73597"/>
                  </a:lnTo>
                  <a:lnTo>
                    <a:pt x="50024" y="73720"/>
                  </a:lnTo>
                  <a:lnTo>
                    <a:pt x="49718" y="74119"/>
                  </a:lnTo>
                  <a:lnTo>
                    <a:pt x="49350" y="74297"/>
                  </a:lnTo>
                  <a:lnTo>
                    <a:pt x="48945" y="74166"/>
                  </a:lnTo>
                  <a:lnTo>
                    <a:pt x="48842" y="73884"/>
                  </a:lnTo>
                  <a:lnTo>
                    <a:pt x="48671" y="73794"/>
                  </a:lnTo>
                  <a:lnTo>
                    <a:pt x="48134" y="73647"/>
                  </a:lnTo>
                  <a:lnTo>
                    <a:pt x="48220" y="74408"/>
                  </a:lnTo>
                  <a:lnTo>
                    <a:pt x="48208" y="74880"/>
                  </a:lnTo>
                  <a:lnTo>
                    <a:pt x="47640" y="76087"/>
                  </a:lnTo>
                  <a:lnTo>
                    <a:pt x="47410" y="76122"/>
                  </a:lnTo>
                  <a:lnTo>
                    <a:pt x="46402" y="75546"/>
                  </a:lnTo>
                  <a:lnTo>
                    <a:pt x="45714" y="75895"/>
                  </a:lnTo>
                  <a:lnTo>
                    <a:pt x="45544" y="76305"/>
                  </a:lnTo>
                  <a:lnTo>
                    <a:pt x="45317" y="76462"/>
                  </a:lnTo>
                  <a:lnTo>
                    <a:pt x="44575" y="76451"/>
                  </a:lnTo>
                  <a:lnTo>
                    <a:pt x="43964" y="76165"/>
                  </a:lnTo>
                  <a:lnTo>
                    <a:pt x="43450" y="76353"/>
                  </a:lnTo>
                  <a:lnTo>
                    <a:pt x="42467" y="76124"/>
                  </a:lnTo>
                  <a:lnTo>
                    <a:pt x="42271" y="75694"/>
                  </a:lnTo>
                  <a:lnTo>
                    <a:pt x="42659" y="75129"/>
                  </a:lnTo>
                  <a:lnTo>
                    <a:pt x="42779" y="74388"/>
                  </a:lnTo>
                  <a:lnTo>
                    <a:pt x="42579" y="73114"/>
                  </a:lnTo>
                  <a:lnTo>
                    <a:pt x="41875" y="73047"/>
                  </a:lnTo>
                  <a:lnTo>
                    <a:pt x="41601" y="73174"/>
                  </a:lnTo>
                  <a:lnTo>
                    <a:pt x="40564" y="73109"/>
                  </a:lnTo>
                  <a:lnTo>
                    <a:pt x="39720" y="72721"/>
                  </a:lnTo>
                  <a:lnTo>
                    <a:pt x="39177" y="72015"/>
                  </a:lnTo>
                  <a:lnTo>
                    <a:pt x="38968" y="71189"/>
                  </a:lnTo>
                  <a:lnTo>
                    <a:pt x="38724" y="71051"/>
                  </a:lnTo>
                  <a:lnTo>
                    <a:pt x="37529" y="71051"/>
                  </a:lnTo>
                  <a:lnTo>
                    <a:pt x="36759" y="70818"/>
                  </a:lnTo>
                  <a:lnTo>
                    <a:pt x="36325" y="70340"/>
                  </a:lnTo>
                  <a:lnTo>
                    <a:pt x="35679" y="70458"/>
                  </a:lnTo>
                  <a:lnTo>
                    <a:pt x="34942" y="70381"/>
                  </a:lnTo>
                  <a:lnTo>
                    <a:pt x="34726" y="70164"/>
                  </a:lnTo>
                  <a:lnTo>
                    <a:pt x="34332" y="70037"/>
                  </a:lnTo>
                  <a:lnTo>
                    <a:pt x="33626" y="69664"/>
                  </a:lnTo>
                  <a:lnTo>
                    <a:pt x="32604" y="69582"/>
                  </a:lnTo>
                  <a:lnTo>
                    <a:pt x="32584" y="69139"/>
                  </a:lnTo>
                  <a:lnTo>
                    <a:pt x="31733" y="68211"/>
                  </a:lnTo>
                  <a:lnTo>
                    <a:pt x="31445" y="68210"/>
                  </a:lnTo>
                  <a:lnTo>
                    <a:pt x="31080" y="68460"/>
                  </a:lnTo>
                  <a:lnTo>
                    <a:pt x="30919" y="68459"/>
                  </a:lnTo>
                  <a:lnTo>
                    <a:pt x="30750" y="68119"/>
                  </a:lnTo>
                  <a:lnTo>
                    <a:pt x="30690" y="67282"/>
                  </a:lnTo>
                  <a:lnTo>
                    <a:pt x="30867" y="66854"/>
                  </a:lnTo>
                  <a:lnTo>
                    <a:pt x="31067" y="66603"/>
                  </a:lnTo>
                  <a:lnTo>
                    <a:pt x="31275" y="66333"/>
                  </a:lnTo>
                  <a:lnTo>
                    <a:pt x="31340" y="66107"/>
                  </a:lnTo>
                  <a:lnTo>
                    <a:pt x="30359" y="63720"/>
                  </a:lnTo>
                  <a:lnTo>
                    <a:pt x="30130" y="63668"/>
                  </a:lnTo>
                  <a:lnTo>
                    <a:pt x="30069" y="64366"/>
                  </a:lnTo>
                  <a:lnTo>
                    <a:pt x="29566" y="64913"/>
                  </a:lnTo>
                  <a:lnTo>
                    <a:pt x="28490" y="65259"/>
                  </a:lnTo>
                  <a:lnTo>
                    <a:pt x="27713" y="64958"/>
                  </a:lnTo>
                  <a:lnTo>
                    <a:pt x="27210" y="64910"/>
                  </a:lnTo>
                  <a:lnTo>
                    <a:pt x="26475" y="65093"/>
                  </a:lnTo>
                  <a:lnTo>
                    <a:pt x="25387" y="65183"/>
                  </a:lnTo>
                  <a:lnTo>
                    <a:pt x="24863" y="65574"/>
                  </a:lnTo>
                  <a:lnTo>
                    <a:pt x="23846" y="65556"/>
                  </a:lnTo>
                  <a:lnTo>
                    <a:pt x="23461" y="65076"/>
                  </a:lnTo>
                  <a:lnTo>
                    <a:pt x="23128" y="64197"/>
                  </a:lnTo>
                  <a:lnTo>
                    <a:pt x="23134" y="64048"/>
                  </a:lnTo>
                  <a:lnTo>
                    <a:pt x="23438" y="63483"/>
                  </a:lnTo>
                  <a:lnTo>
                    <a:pt x="23430" y="63323"/>
                  </a:lnTo>
                  <a:lnTo>
                    <a:pt x="23059" y="62131"/>
                  </a:lnTo>
                  <a:lnTo>
                    <a:pt x="22898" y="61806"/>
                  </a:lnTo>
                  <a:lnTo>
                    <a:pt x="24851" y="59971"/>
                  </a:lnTo>
                  <a:lnTo>
                    <a:pt x="25640" y="59335"/>
                  </a:lnTo>
                  <a:lnTo>
                    <a:pt x="26466" y="58478"/>
                  </a:lnTo>
                  <a:lnTo>
                    <a:pt x="26272" y="58147"/>
                  </a:lnTo>
                  <a:lnTo>
                    <a:pt x="26483" y="57871"/>
                  </a:lnTo>
                  <a:lnTo>
                    <a:pt x="26323" y="57444"/>
                  </a:lnTo>
                  <a:lnTo>
                    <a:pt x="26146" y="57362"/>
                  </a:lnTo>
                  <a:lnTo>
                    <a:pt x="25439" y="57429"/>
                  </a:lnTo>
                  <a:lnTo>
                    <a:pt x="25169" y="57340"/>
                  </a:lnTo>
                  <a:lnTo>
                    <a:pt x="24906" y="57124"/>
                  </a:lnTo>
                  <a:lnTo>
                    <a:pt x="24871" y="56693"/>
                  </a:lnTo>
                  <a:lnTo>
                    <a:pt x="24662" y="56416"/>
                  </a:lnTo>
                  <a:lnTo>
                    <a:pt x="23689" y="56338"/>
                  </a:lnTo>
                  <a:lnTo>
                    <a:pt x="23440" y="55877"/>
                  </a:lnTo>
                  <a:lnTo>
                    <a:pt x="23403" y="55639"/>
                  </a:lnTo>
                  <a:lnTo>
                    <a:pt x="23182" y="55594"/>
                  </a:lnTo>
                  <a:lnTo>
                    <a:pt x="22070" y="56842"/>
                  </a:lnTo>
                  <a:lnTo>
                    <a:pt x="22060" y="56984"/>
                  </a:lnTo>
                  <a:lnTo>
                    <a:pt x="22559" y="57753"/>
                  </a:lnTo>
                  <a:lnTo>
                    <a:pt x="22122" y="58192"/>
                  </a:lnTo>
                  <a:lnTo>
                    <a:pt x="21560" y="58274"/>
                  </a:lnTo>
                  <a:lnTo>
                    <a:pt x="20909" y="57976"/>
                  </a:lnTo>
                  <a:lnTo>
                    <a:pt x="20054" y="57972"/>
                  </a:lnTo>
                  <a:lnTo>
                    <a:pt x="19636" y="58378"/>
                  </a:lnTo>
                  <a:lnTo>
                    <a:pt x="19014" y="58761"/>
                  </a:lnTo>
                  <a:lnTo>
                    <a:pt x="18237" y="58604"/>
                  </a:lnTo>
                  <a:lnTo>
                    <a:pt x="17383" y="58664"/>
                  </a:lnTo>
                  <a:lnTo>
                    <a:pt x="16535" y="59051"/>
                  </a:lnTo>
                  <a:lnTo>
                    <a:pt x="16099" y="59308"/>
                  </a:lnTo>
                  <a:lnTo>
                    <a:pt x="15988" y="59483"/>
                  </a:lnTo>
                  <a:lnTo>
                    <a:pt x="15910" y="60193"/>
                  </a:lnTo>
                  <a:lnTo>
                    <a:pt x="15933" y="60693"/>
                  </a:lnTo>
                  <a:lnTo>
                    <a:pt x="14869" y="61031"/>
                  </a:lnTo>
                  <a:lnTo>
                    <a:pt x="14207" y="61950"/>
                  </a:lnTo>
                  <a:lnTo>
                    <a:pt x="13574" y="62120"/>
                  </a:lnTo>
                  <a:lnTo>
                    <a:pt x="12773" y="61967"/>
                  </a:lnTo>
                  <a:lnTo>
                    <a:pt x="12518" y="62028"/>
                  </a:lnTo>
                  <a:lnTo>
                    <a:pt x="12321" y="62708"/>
                  </a:lnTo>
                  <a:lnTo>
                    <a:pt x="12168" y="62831"/>
                  </a:lnTo>
                  <a:lnTo>
                    <a:pt x="12015" y="62747"/>
                  </a:lnTo>
                  <a:lnTo>
                    <a:pt x="11782" y="62218"/>
                  </a:lnTo>
                  <a:lnTo>
                    <a:pt x="11417" y="61962"/>
                  </a:lnTo>
                  <a:lnTo>
                    <a:pt x="10604" y="62179"/>
                  </a:lnTo>
                  <a:lnTo>
                    <a:pt x="10422" y="62144"/>
                  </a:lnTo>
                  <a:lnTo>
                    <a:pt x="9226" y="61543"/>
                  </a:lnTo>
                  <a:lnTo>
                    <a:pt x="8679" y="60589"/>
                  </a:lnTo>
                  <a:lnTo>
                    <a:pt x="8387" y="60514"/>
                  </a:lnTo>
                  <a:lnTo>
                    <a:pt x="8206" y="60604"/>
                  </a:lnTo>
                  <a:lnTo>
                    <a:pt x="8271" y="61342"/>
                  </a:lnTo>
                  <a:lnTo>
                    <a:pt x="7915" y="62210"/>
                  </a:lnTo>
                  <a:lnTo>
                    <a:pt x="7644" y="62366"/>
                  </a:lnTo>
                  <a:lnTo>
                    <a:pt x="6626" y="62381"/>
                  </a:lnTo>
                  <a:lnTo>
                    <a:pt x="6075" y="61941"/>
                  </a:lnTo>
                  <a:lnTo>
                    <a:pt x="5691" y="61439"/>
                  </a:lnTo>
                  <a:lnTo>
                    <a:pt x="5469" y="61349"/>
                  </a:lnTo>
                  <a:lnTo>
                    <a:pt x="5014" y="61345"/>
                  </a:lnTo>
                  <a:lnTo>
                    <a:pt x="4466" y="61576"/>
                  </a:lnTo>
                  <a:lnTo>
                    <a:pt x="3653" y="62060"/>
                  </a:lnTo>
                  <a:lnTo>
                    <a:pt x="3556" y="62249"/>
                  </a:lnTo>
                  <a:lnTo>
                    <a:pt x="3493" y="62703"/>
                  </a:lnTo>
                  <a:lnTo>
                    <a:pt x="3589" y="63150"/>
                  </a:lnTo>
                  <a:lnTo>
                    <a:pt x="3001" y="63310"/>
                  </a:lnTo>
                  <a:lnTo>
                    <a:pt x="1637" y="63125"/>
                  </a:lnTo>
                  <a:lnTo>
                    <a:pt x="1315" y="62874"/>
                  </a:lnTo>
                  <a:lnTo>
                    <a:pt x="1066" y="62521"/>
                  </a:lnTo>
                  <a:lnTo>
                    <a:pt x="2407" y="60276"/>
                  </a:lnTo>
                  <a:lnTo>
                    <a:pt x="352" y="57634"/>
                  </a:lnTo>
                  <a:lnTo>
                    <a:pt x="323" y="50145"/>
                  </a:lnTo>
                  <a:lnTo>
                    <a:pt x="322" y="49777"/>
                  </a:lnTo>
                  <a:lnTo>
                    <a:pt x="4527" y="45609"/>
                  </a:lnTo>
                  <a:lnTo>
                    <a:pt x="6325" y="43822"/>
                  </a:lnTo>
                  <a:lnTo>
                    <a:pt x="3211" y="39468"/>
                  </a:lnTo>
                  <a:lnTo>
                    <a:pt x="5982" y="38657"/>
                  </a:lnTo>
                  <a:lnTo>
                    <a:pt x="5591" y="37875"/>
                  </a:lnTo>
                  <a:lnTo>
                    <a:pt x="5513" y="37597"/>
                  </a:lnTo>
                  <a:lnTo>
                    <a:pt x="5624" y="37391"/>
                  </a:lnTo>
                  <a:lnTo>
                    <a:pt x="5744" y="36727"/>
                  </a:lnTo>
                  <a:lnTo>
                    <a:pt x="5523" y="35547"/>
                  </a:lnTo>
                  <a:lnTo>
                    <a:pt x="5144" y="35393"/>
                  </a:lnTo>
                  <a:lnTo>
                    <a:pt x="5305" y="35036"/>
                  </a:lnTo>
                  <a:lnTo>
                    <a:pt x="5250" y="34683"/>
                  </a:lnTo>
                  <a:lnTo>
                    <a:pt x="5621" y="34083"/>
                  </a:lnTo>
                  <a:lnTo>
                    <a:pt x="6303" y="34166"/>
                  </a:lnTo>
                  <a:lnTo>
                    <a:pt x="6503" y="34114"/>
                  </a:lnTo>
                  <a:lnTo>
                    <a:pt x="6885" y="33820"/>
                  </a:lnTo>
                  <a:lnTo>
                    <a:pt x="7097" y="33095"/>
                  </a:lnTo>
                  <a:lnTo>
                    <a:pt x="7290" y="32830"/>
                  </a:lnTo>
                  <a:lnTo>
                    <a:pt x="7560" y="32715"/>
                  </a:lnTo>
                  <a:lnTo>
                    <a:pt x="7767" y="32350"/>
                  </a:lnTo>
                  <a:lnTo>
                    <a:pt x="7812" y="32074"/>
                  </a:lnTo>
                  <a:lnTo>
                    <a:pt x="7730" y="31710"/>
                  </a:lnTo>
                  <a:lnTo>
                    <a:pt x="6386" y="31374"/>
                  </a:lnTo>
                  <a:lnTo>
                    <a:pt x="6101" y="31385"/>
                  </a:lnTo>
                  <a:lnTo>
                    <a:pt x="5393" y="31750"/>
                  </a:lnTo>
                  <a:lnTo>
                    <a:pt x="4714" y="31991"/>
                  </a:lnTo>
                  <a:lnTo>
                    <a:pt x="4410" y="32013"/>
                  </a:lnTo>
                  <a:lnTo>
                    <a:pt x="4228" y="31872"/>
                  </a:lnTo>
                  <a:lnTo>
                    <a:pt x="3943" y="31857"/>
                  </a:lnTo>
                  <a:lnTo>
                    <a:pt x="3598" y="32140"/>
                  </a:lnTo>
                  <a:lnTo>
                    <a:pt x="3459" y="32464"/>
                  </a:lnTo>
                  <a:lnTo>
                    <a:pt x="2711" y="31849"/>
                  </a:lnTo>
                  <a:lnTo>
                    <a:pt x="2227" y="30853"/>
                  </a:lnTo>
                  <a:lnTo>
                    <a:pt x="1846" y="30542"/>
                  </a:lnTo>
                  <a:lnTo>
                    <a:pt x="1438" y="30821"/>
                  </a:lnTo>
                  <a:lnTo>
                    <a:pt x="923" y="30862"/>
                  </a:lnTo>
                  <a:lnTo>
                    <a:pt x="295" y="30407"/>
                  </a:lnTo>
                  <a:lnTo>
                    <a:pt x="346" y="29470"/>
                  </a:lnTo>
                  <a:lnTo>
                    <a:pt x="679" y="28755"/>
                  </a:lnTo>
                  <a:lnTo>
                    <a:pt x="792" y="27831"/>
                  </a:lnTo>
                  <a:lnTo>
                    <a:pt x="604" y="27165"/>
                  </a:lnTo>
                  <a:lnTo>
                    <a:pt x="434" y="27080"/>
                  </a:lnTo>
                  <a:lnTo>
                    <a:pt x="0" y="27195"/>
                  </a:lnTo>
                  <a:lnTo>
                    <a:pt x="97" y="26562"/>
                  </a:lnTo>
                  <a:lnTo>
                    <a:pt x="435" y="26551"/>
                  </a:lnTo>
                  <a:lnTo>
                    <a:pt x="657" y="26382"/>
                  </a:lnTo>
                  <a:lnTo>
                    <a:pt x="888" y="25722"/>
                  </a:lnTo>
                  <a:lnTo>
                    <a:pt x="862" y="24350"/>
                  </a:lnTo>
                  <a:lnTo>
                    <a:pt x="531" y="23986"/>
                  </a:lnTo>
                  <a:lnTo>
                    <a:pt x="272" y="23827"/>
                  </a:lnTo>
                  <a:lnTo>
                    <a:pt x="309" y="22884"/>
                  </a:lnTo>
                  <a:lnTo>
                    <a:pt x="789" y="22616"/>
                  </a:lnTo>
                  <a:lnTo>
                    <a:pt x="2001" y="23302"/>
                  </a:lnTo>
                  <a:lnTo>
                    <a:pt x="2284" y="23309"/>
                  </a:lnTo>
                  <a:lnTo>
                    <a:pt x="2417" y="23062"/>
                  </a:lnTo>
                  <a:lnTo>
                    <a:pt x="2700" y="22795"/>
                  </a:lnTo>
                  <a:lnTo>
                    <a:pt x="3222" y="22382"/>
                  </a:lnTo>
                  <a:lnTo>
                    <a:pt x="3557" y="22321"/>
                  </a:lnTo>
                  <a:lnTo>
                    <a:pt x="4046" y="21890"/>
                  </a:lnTo>
                  <a:lnTo>
                    <a:pt x="4342" y="21835"/>
                  </a:lnTo>
                  <a:lnTo>
                    <a:pt x="4485" y="21960"/>
                  </a:lnTo>
                  <a:lnTo>
                    <a:pt x="4540" y="22173"/>
                  </a:lnTo>
                  <a:lnTo>
                    <a:pt x="4841" y="22286"/>
                  </a:lnTo>
                  <a:lnTo>
                    <a:pt x="4924" y="22135"/>
                  </a:lnTo>
                  <a:lnTo>
                    <a:pt x="4845" y="21478"/>
                  </a:lnTo>
                  <a:lnTo>
                    <a:pt x="5375" y="21660"/>
                  </a:lnTo>
                  <a:lnTo>
                    <a:pt x="6423" y="21410"/>
                  </a:lnTo>
                  <a:lnTo>
                    <a:pt x="6616" y="20884"/>
                  </a:lnTo>
                  <a:lnTo>
                    <a:pt x="6568" y="20420"/>
                  </a:lnTo>
                  <a:lnTo>
                    <a:pt x="7067" y="19730"/>
                  </a:lnTo>
                  <a:lnTo>
                    <a:pt x="7519" y="19511"/>
                  </a:lnTo>
                  <a:lnTo>
                    <a:pt x="7818" y="19563"/>
                  </a:lnTo>
                  <a:lnTo>
                    <a:pt x="8489" y="18803"/>
                  </a:lnTo>
                  <a:lnTo>
                    <a:pt x="9157" y="16531"/>
                  </a:lnTo>
                  <a:lnTo>
                    <a:pt x="9991" y="15619"/>
                  </a:lnTo>
                  <a:lnTo>
                    <a:pt x="10772" y="16028"/>
                  </a:lnTo>
                  <a:lnTo>
                    <a:pt x="11115" y="16279"/>
                  </a:lnTo>
                  <a:lnTo>
                    <a:pt x="11528" y="16369"/>
                  </a:lnTo>
                  <a:lnTo>
                    <a:pt x="11912" y="16248"/>
                  </a:lnTo>
                  <a:lnTo>
                    <a:pt x="12386" y="15900"/>
                  </a:lnTo>
                  <a:lnTo>
                    <a:pt x="12592" y="15620"/>
                  </a:lnTo>
                  <a:lnTo>
                    <a:pt x="12727" y="15571"/>
                  </a:lnTo>
                  <a:lnTo>
                    <a:pt x="13501" y="15389"/>
                  </a:lnTo>
                  <a:lnTo>
                    <a:pt x="13723" y="15506"/>
                  </a:lnTo>
                  <a:lnTo>
                    <a:pt x="13802" y="15715"/>
                  </a:lnTo>
                  <a:lnTo>
                    <a:pt x="13779" y="16353"/>
                  </a:lnTo>
                  <a:lnTo>
                    <a:pt x="13954" y="16729"/>
                  </a:lnTo>
                  <a:lnTo>
                    <a:pt x="14737" y="17028"/>
                  </a:lnTo>
                  <a:lnTo>
                    <a:pt x="15294" y="17446"/>
                  </a:lnTo>
                  <a:lnTo>
                    <a:pt x="15463" y="17963"/>
                  </a:lnTo>
                  <a:lnTo>
                    <a:pt x="15749" y="18400"/>
                  </a:lnTo>
                  <a:lnTo>
                    <a:pt x="16595" y="18943"/>
                  </a:lnTo>
                  <a:lnTo>
                    <a:pt x="16546" y="19157"/>
                  </a:lnTo>
                  <a:lnTo>
                    <a:pt x="16399" y="19321"/>
                  </a:lnTo>
                  <a:lnTo>
                    <a:pt x="16623" y="19606"/>
                  </a:lnTo>
                  <a:lnTo>
                    <a:pt x="17288" y="19976"/>
                  </a:lnTo>
                  <a:lnTo>
                    <a:pt x="17446" y="19495"/>
                  </a:lnTo>
                  <a:lnTo>
                    <a:pt x="17772" y="19482"/>
                  </a:lnTo>
                  <a:lnTo>
                    <a:pt x="18143" y="19843"/>
                  </a:lnTo>
                  <a:lnTo>
                    <a:pt x="18109" y="20569"/>
                  </a:lnTo>
                  <a:lnTo>
                    <a:pt x="18279" y="20907"/>
                  </a:lnTo>
                  <a:lnTo>
                    <a:pt x="19305" y="21947"/>
                  </a:lnTo>
                  <a:lnTo>
                    <a:pt x="19841" y="22011"/>
                  </a:lnTo>
                  <a:lnTo>
                    <a:pt x="20222" y="22201"/>
                  </a:lnTo>
                  <a:lnTo>
                    <a:pt x="21247" y="22188"/>
                  </a:lnTo>
                  <a:lnTo>
                    <a:pt x="22403" y="21976"/>
                  </a:lnTo>
                  <a:lnTo>
                    <a:pt x="22733" y="21611"/>
                  </a:lnTo>
                  <a:lnTo>
                    <a:pt x="22928" y="20808"/>
                  </a:lnTo>
                  <a:lnTo>
                    <a:pt x="23138" y="20501"/>
                  </a:lnTo>
                  <a:lnTo>
                    <a:pt x="23611" y="20470"/>
                  </a:lnTo>
                  <a:lnTo>
                    <a:pt x="23860" y="20677"/>
                  </a:lnTo>
                  <a:lnTo>
                    <a:pt x="24022" y="20527"/>
                  </a:lnTo>
                  <a:lnTo>
                    <a:pt x="24267" y="19933"/>
                  </a:lnTo>
                  <a:lnTo>
                    <a:pt x="24190" y="19703"/>
                  </a:lnTo>
                  <a:lnTo>
                    <a:pt x="24193" y="18742"/>
                  </a:lnTo>
                  <a:lnTo>
                    <a:pt x="24911" y="17884"/>
                  </a:lnTo>
                  <a:lnTo>
                    <a:pt x="25494" y="17331"/>
                  </a:lnTo>
                  <a:lnTo>
                    <a:pt x="25866" y="17057"/>
                  </a:lnTo>
                  <a:lnTo>
                    <a:pt x="26443" y="16888"/>
                  </a:lnTo>
                  <a:lnTo>
                    <a:pt x="25578" y="17358"/>
                  </a:lnTo>
                  <a:lnTo>
                    <a:pt x="25232" y="17826"/>
                  </a:lnTo>
                  <a:lnTo>
                    <a:pt x="24911" y="18590"/>
                  </a:lnTo>
                  <a:lnTo>
                    <a:pt x="24936" y="18758"/>
                  </a:lnTo>
                  <a:lnTo>
                    <a:pt x="25397" y="18835"/>
                  </a:lnTo>
                  <a:lnTo>
                    <a:pt x="25519" y="18634"/>
                  </a:lnTo>
                  <a:lnTo>
                    <a:pt x="26741" y="18169"/>
                  </a:lnTo>
                  <a:lnTo>
                    <a:pt x="27714" y="16987"/>
                  </a:lnTo>
                  <a:lnTo>
                    <a:pt x="27720" y="16546"/>
                  </a:lnTo>
                  <a:lnTo>
                    <a:pt x="28393" y="15543"/>
                  </a:lnTo>
                  <a:lnTo>
                    <a:pt x="28481" y="15361"/>
                  </a:lnTo>
                  <a:lnTo>
                    <a:pt x="29416" y="15067"/>
                  </a:lnTo>
                  <a:lnTo>
                    <a:pt x="29952" y="15441"/>
                  </a:lnTo>
                  <a:lnTo>
                    <a:pt x="30113" y="15376"/>
                  </a:lnTo>
                  <a:lnTo>
                    <a:pt x="30454" y="15054"/>
                  </a:lnTo>
                  <a:lnTo>
                    <a:pt x="30925" y="15208"/>
                  </a:lnTo>
                  <a:lnTo>
                    <a:pt x="31161" y="15495"/>
                  </a:lnTo>
                  <a:lnTo>
                    <a:pt x="31441" y="15609"/>
                  </a:lnTo>
                  <a:lnTo>
                    <a:pt x="31855" y="15366"/>
                  </a:lnTo>
                  <a:lnTo>
                    <a:pt x="32017" y="15272"/>
                  </a:lnTo>
                  <a:lnTo>
                    <a:pt x="32373" y="14665"/>
                  </a:lnTo>
                  <a:lnTo>
                    <a:pt x="32501" y="14303"/>
                  </a:lnTo>
                  <a:lnTo>
                    <a:pt x="32900" y="13937"/>
                  </a:lnTo>
                  <a:lnTo>
                    <a:pt x="33751" y="13563"/>
                  </a:lnTo>
                  <a:lnTo>
                    <a:pt x="34386" y="13441"/>
                  </a:lnTo>
                  <a:lnTo>
                    <a:pt x="35285" y="12755"/>
                  </a:lnTo>
                  <a:lnTo>
                    <a:pt x="35815" y="12252"/>
                  </a:lnTo>
                  <a:lnTo>
                    <a:pt x="36151" y="12386"/>
                  </a:lnTo>
                  <a:lnTo>
                    <a:pt x="36793" y="12158"/>
                  </a:lnTo>
                  <a:lnTo>
                    <a:pt x="36763" y="12608"/>
                  </a:lnTo>
                  <a:lnTo>
                    <a:pt x="37157" y="13229"/>
                  </a:lnTo>
                  <a:lnTo>
                    <a:pt x="37745" y="13905"/>
                  </a:lnTo>
                  <a:lnTo>
                    <a:pt x="37721" y="14381"/>
                  </a:lnTo>
                  <a:lnTo>
                    <a:pt x="37302" y="14681"/>
                  </a:lnTo>
                  <a:lnTo>
                    <a:pt x="37668" y="15363"/>
                  </a:lnTo>
                  <a:lnTo>
                    <a:pt x="37886" y="16384"/>
                  </a:lnTo>
                  <a:lnTo>
                    <a:pt x="38065" y="16716"/>
                  </a:lnTo>
                  <a:lnTo>
                    <a:pt x="38218" y="16776"/>
                  </a:lnTo>
                  <a:lnTo>
                    <a:pt x="38505" y="16579"/>
                  </a:lnTo>
                  <a:lnTo>
                    <a:pt x="39018" y="16446"/>
                  </a:lnTo>
                  <a:lnTo>
                    <a:pt x="39240" y="16623"/>
                  </a:lnTo>
                  <a:lnTo>
                    <a:pt x="39278" y="17425"/>
                  </a:lnTo>
                  <a:lnTo>
                    <a:pt x="39021" y="18012"/>
                  </a:lnTo>
                  <a:lnTo>
                    <a:pt x="38878" y="18100"/>
                  </a:lnTo>
                  <a:lnTo>
                    <a:pt x="38304" y="18969"/>
                  </a:lnTo>
                  <a:lnTo>
                    <a:pt x="38166" y="19309"/>
                  </a:lnTo>
                  <a:lnTo>
                    <a:pt x="38343" y="19733"/>
                  </a:lnTo>
                  <a:lnTo>
                    <a:pt x="38553" y="19366"/>
                  </a:lnTo>
                  <a:lnTo>
                    <a:pt x="39512" y="18712"/>
                  </a:lnTo>
                  <a:lnTo>
                    <a:pt x="40651" y="18800"/>
                  </a:lnTo>
                  <a:lnTo>
                    <a:pt x="41004" y="18242"/>
                  </a:lnTo>
                  <a:lnTo>
                    <a:pt x="41014" y="16109"/>
                  </a:lnTo>
                  <a:lnTo>
                    <a:pt x="40609" y="15062"/>
                  </a:lnTo>
                  <a:lnTo>
                    <a:pt x="40650" y="14604"/>
                  </a:lnTo>
                  <a:lnTo>
                    <a:pt x="40174" y="13849"/>
                  </a:lnTo>
                  <a:lnTo>
                    <a:pt x="39539" y="13399"/>
                  </a:lnTo>
                  <a:lnTo>
                    <a:pt x="39322" y="13320"/>
                  </a:lnTo>
                  <a:lnTo>
                    <a:pt x="39104" y="13546"/>
                  </a:lnTo>
                  <a:lnTo>
                    <a:pt x="39151" y="13841"/>
                  </a:lnTo>
                  <a:lnTo>
                    <a:pt x="39076" y="14027"/>
                  </a:lnTo>
                  <a:lnTo>
                    <a:pt x="38744" y="14197"/>
                  </a:lnTo>
                  <a:lnTo>
                    <a:pt x="38341" y="13521"/>
                  </a:lnTo>
                  <a:lnTo>
                    <a:pt x="38535" y="12858"/>
                  </a:lnTo>
                  <a:lnTo>
                    <a:pt x="38505" y="12602"/>
                  </a:lnTo>
                  <a:lnTo>
                    <a:pt x="38309" y="12252"/>
                  </a:lnTo>
                  <a:lnTo>
                    <a:pt x="38167" y="12184"/>
                  </a:lnTo>
                  <a:lnTo>
                    <a:pt x="37517" y="12292"/>
                  </a:lnTo>
                  <a:lnTo>
                    <a:pt x="37272" y="12497"/>
                  </a:lnTo>
                  <a:lnTo>
                    <a:pt x="37131" y="12523"/>
                  </a:lnTo>
                  <a:lnTo>
                    <a:pt x="36975" y="12400"/>
                  </a:lnTo>
                  <a:lnTo>
                    <a:pt x="36843" y="12099"/>
                  </a:lnTo>
                  <a:lnTo>
                    <a:pt x="37667" y="11271"/>
                  </a:lnTo>
                  <a:lnTo>
                    <a:pt x="38246" y="10688"/>
                  </a:lnTo>
                  <a:lnTo>
                    <a:pt x="38536" y="10878"/>
                  </a:lnTo>
                  <a:lnTo>
                    <a:pt x="38721" y="11265"/>
                  </a:lnTo>
                  <a:lnTo>
                    <a:pt x="38940" y="11396"/>
                  </a:lnTo>
                  <a:lnTo>
                    <a:pt x="39775" y="11407"/>
                  </a:lnTo>
                  <a:lnTo>
                    <a:pt x="40139" y="11165"/>
                  </a:lnTo>
                  <a:lnTo>
                    <a:pt x="40629" y="11001"/>
                  </a:lnTo>
                  <a:lnTo>
                    <a:pt x="40952" y="11377"/>
                  </a:lnTo>
                  <a:lnTo>
                    <a:pt x="41082" y="11645"/>
                  </a:lnTo>
                  <a:lnTo>
                    <a:pt x="41543" y="11957"/>
                  </a:lnTo>
                  <a:lnTo>
                    <a:pt x="42368" y="11354"/>
                  </a:lnTo>
                  <a:lnTo>
                    <a:pt x="42965" y="11387"/>
                  </a:lnTo>
                  <a:lnTo>
                    <a:pt x="43296" y="11707"/>
                  </a:lnTo>
                  <a:lnTo>
                    <a:pt x="43623" y="11681"/>
                  </a:lnTo>
                  <a:lnTo>
                    <a:pt x="44074" y="11337"/>
                  </a:lnTo>
                  <a:lnTo>
                    <a:pt x="44540" y="11383"/>
                  </a:lnTo>
                  <a:lnTo>
                    <a:pt x="44752" y="11208"/>
                  </a:lnTo>
                  <a:lnTo>
                    <a:pt x="44826" y="10958"/>
                  </a:lnTo>
                  <a:lnTo>
                    <a:pt x="44885" y="9939"/>
                  </a:lnTo>
                  <a:lnTo>
                    <a:pt x="44785" y="9142"/>
                  </a:lnTo>
                  <a:lnTo>
                    <a:pt x="44246" y="8688"/>
                  </a:lnTo>
                  <a:lnTo>
                    <a:pt x="44406" y="7858"/>
                  </a:lnTo>
                  <a:lnTo>
                    <a:pt x="43298" y="6142"/>
                  </a:lnTo>
                  <a:lnTo>
                    <a:pt x="43353" y="5882"/>
                  </a:lnTo>
                  <a:lnTo>
                    <a:pt x="43896" y="5278"/>
                  </a:lnTo>
                  <a:lnTo>
                    <a:pt x="43955" y="4854"/>
                  </a:lnTo>
                  <a:lnTo>
                    <a:pt x="44252" y="5103"/>
                  </a:lnTo>
                  <a:lnTo>
                    <a:pt x="44342" y="5559"/>
                  </a:lnTo>
                  <a:lnTo>
                    <a:pt x="45511" y="6967"/>
                  </a:lnTo>
                  <a:lnTo>
                    <a:pt x="45498" y="7182"/>
                  </a:lnTo>
                  <a:lnTo>
                    <a:pt x="45208" y="7406"/>
                  </a:lnTo>
                  <a:lnTo>
                    <a:pt x="45059" y="7801"/>
                  </a:lnTo>
                  <a:lnTo>
                    <a:pt x="45860" y="9598"/>
                  </a:lnTo>
                  <a:lnTo>
                    <a:pt x="46376" y="9984"/>
                  </a:lnTo>
                  <a:lnTo>
                    <a:pt x="46918" y="10114"/>
                  </a:lnTo>
                  <a:lnTo>
                    <a:pt x="47552" y="9872"/>
                  </a:lnTo>
                  <a:lnTo>
                    <a:pt x="47960" y="10313"/>
                  </a:lnTo>
                  <a:lnTo>
                    <a:pt x="48718" y="10493"/>
                  </a:lnTo>
                  <a:lnTo>
                    <a:pt x="49499" y="10544"/>
                  </a:lnTo>
                  <a:lnTo>
                    <a:pt x="50365" y="10221"/>
                  </a:lnTo>
                  <a:lnTo>
                    <a:pt x="52100" y="10581"/>
                  </a:lnTo>
                  <a:lnTo>
                    <a:pt x="53179" y="11312"/>
                  </a:lnTo>
                  <a:lnTo>
                    <a:pt x="54087" y="11055"/>
                  </a:lnTo>
                  <a:lnTo>
                    <a:pt x="54910" y="10947"/>
                  </a:lnTo>
                  <a:lnTo>
                    <a:pt x="55616" y="11125"/>
                  </a:lnTo>
                  <a:lnTo>
                    <a:pt x="55552" y="10737"/>
                  </a:lnTo>
                  <a:lnTo>
                    <a:pt x="54265" y="268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2" name="pg513">
              <a:extLst>
                <a:ext uri="{FF2B5EF4-FFF2-40B4-BE49-F238E27FC236}">
                  <a16:creationId xmlns:a16="http://schemas.microsoft.com/office/drawing/2014/main" id="{C1792A74-6B77-D64B-A56A-69F4986F8CF9}"/>
                </a:ext>
              </a:extLst>
            </p:cNvPr>
            <p:cNvSpPr/>
            <p:nvPr/>
          </p:nvSpPr>
          <p:spPr>
            <a:xfrm>
              <a:off x="6214711" y="3393745"/>
              <a:ext cx="66268" cy="83627"/>
            </a:xfrm>
            <a:custGeom>
              <a:avLst/>
              <a:gdLst/>
              <a:ahLst/>
              <a:cxnLst/>
              <a:rect l="0" t="0" r="0" b="0"/>
              <a:pathLst>
                <a:path w="66268" h="83627">
                  <a:moveTo>
                    <a:pt x="22041" y="8252"/>
                  </a:moveTo>
                  <a:lnTo>
                    <a:pt x="22721" y="9071"/>
                  </a:lnTo>
                  <a:lnTo>
                    <a:pt x="23331" y="9562"/>
                  </a:lnTo>
                  <a:lnTo>
                    <a:pt x="23970" y="10206"/>
                  </a:lnTo>
                  <a:lnTo>
                    <a:pt x="24145" y="10604"/>
                  </a:lnTo>
                  <a:lnTo>
                    <a:pt x="24955" y="11271"/>
                  </a:lnTo>
                  <a:lnTo>
                    <a:pt x="25300" y="11341"/>
                  </a:lnTo>
                  <a:lnTo>
                    <a:pt x="25501" y="11039"/>
                  </a:lnTo>
                  <a:lnTo>
                    <a:pt x="25619" y="10450"/>
                  </a:lnTo>
                  <a:lnTo>
                    <a:pt x="25995" y="9485"/>
                  </a:lnTo>
                  <a:lnTo>
                    <a:pt x="26702" y="8219"/>
                  </a:lnTo>
                  <a:lnTo>
                    <a:pt x="27280" y="7706"/>
                  </a:lnTo>
                  <a:lnTo>
                    <a:pt x="28703" y="6902"/>
                  </a:lnTo>
                  <a:lnTo>
                    <a:pt x="29152" y="6363"/>
                  </a:lnTo>
                  <a:lnTo>
                    <a:pt x="29047" y="6854"/>
                  </a:lnTo>
                  <a:lnTo>
                    <a:pt x="29061" y="7268"/>
                  </a:lnTo>
                  <a:lnTo>
                    <a:pt x="29084" y="7413"/>
                  </a:lnTo>
                  <a:lnTo>
                    <a:pt x="29344" y="7770"/>
                  </a:lnTo>
                  <a:lnTo>
                    <a:pt x="31006" y="7863"/>
                  </a:lnTo>
                  <a:lnTo>
                    <a:pt x="31073" y="7168"/>
                  </a:lnTo>
                  <a:lnTo>
                    <a:pt x="31318" y="6828"/>
                  </a:lnTo>
                  <a:lnTo>
                    <a:pt x="31472" y="6682"/>
                  </a:lnTo>
                  <a:lnTo>
                    <a:pt x="32026" y="6621"/>
                  </a:lnTo>
                  <a:lnTo>
                    <a:pt x="32113" y="5958"/>
                  </a:lnTo>
                  <a:lnTo>
                    <a:pt x="32454" y="5406"/>
                  </a:lnTo>
                  <a:lnTo>
                    <a:pt x="33701" y="4462"/>
                  </a:lnTo>
                  <a:lnTo>
                    <a:pt x="33731" y="4259"/>
                  </a:lnTo>
                  <a:lnTo>
                    <a:pt x="34933" y="3342"/>
                  </a:lnTo>
                  <a:lnTo>
                    <a:pt x="35447" y="3717"/>
                  </a:lnTo>
                  <a:lnTo>
                    <a:pt x="36598" y="3187"/>
                  </a:lnTo>
                  <a:lnTo>
                    <a:pt x="36346" y="2726"/>
                  </a:lnTo>
                  <a:lnTo>
                    <a:pt x="37235" y="1866"/>
                  </a:lnTo>
                  <a:lnTo>
                    <a:pt x="38270" y="2238"/>
                  </a:lnTo>
                  <a:lnTo>
                    <a:pt x="38391" y="2425"/>
                  </a:lnTo>
                  <a:lnTo>
                    <a:pt x="38528" y="2498"/>
                  </a:lnTo>
                  <a:lnTo>
                    <a:pt x="38924" y="2324"/>
                  </a:lnTo>
                  <a:lnTo>
                    <a:pt x="39266" y="1523"/>
                  </a:lnTo>
                  <a:lnTo>
                    <a:pt x="39415" y="703"/>
                  </a:lnTo>
                  <a:lnTo>
                    <a:pt x="39821" y="512"/>
                  </a:lnTo>
                  <a:lnTo>
                    <a:pt x="40336" y="0"/>
                  </a:lnTo>
                  <a:lnTo>
                    <a:pt x="41752" y="261"/>
                  </a:lnTo>
                  <a:lnTo>
                    <a:pt x="41914" y="436"/>
                  </a:lnTo>
                  <a:lnTo>
                    <a:pt x="42112" y="998"/>
                  </a:lnTo>
                  <a:lnTo>
                    <a:pt x="42524" y="2645"/>
                  </a:lnTo>
                  <a:lnTo>
                    <a:pt x="42503" y="2772"/>
                  </a:lnTo>
                  <a:lnTo>
                    <a:pt x="42142" y="2999"/>
                  </a:lnTo>
                  <a:lnTo>
                    <a:pt x="42192" y="4001"/>
                  </a:lnTo>
                  <a:lnTo>
                    <a:pt x="42406" y="4287"/>
                  </a:lnTo>
                  <a:lnTo>
                    <a:pt x="42549" y="4824"/>
                  </a:lnTo>
                  <a:lnTo>
                    <a:pt x="42222" y="5104"/>
                  </a:lnTo>
                  <a:lnTo>
                    <a:pt x="41889" y="5217"/>
                  </a:lnTo>
                  <a:lnTo>
                    <a:pt x="41250" y="6328"/>
                  </a:lnTo>
                  <a:lnTo>
                    <a:pt x="41019" y="7322"/>
                  </a:lnTo>
                  <a:lnTo>
                    <a:pt x="41534" y="8856"/>
                  </a:lnTo>
                  <a:lnTo>
                    <a:pt x="41924" y="9153"/>
                  </a:lnTo>
                  <a:lnTo>
                    <a:pt x="42245" y="9090"/>
                  </a:lnTo>
                  <a:lnTo>
                    <a:pt x="42766" y="8709"/>
                  </a:lnTo>
                  <a:lnTo>
                    <a:pt x="43193" y="8661"/>
                  </a:lnTo>
                  <a:lnTo>
                    <a:pt x="43179" y="9043"/>
                  </a:lnTo>
                  <a:lnTo>
                    <a:pt x="43309" y="9142"/>
                  </a:lnTo>
                  <a:lnTo>
                    <a:pt x="43808" y="9319"/>
                  </a:lnTo>
                  <a:lnTo>
                    <a:pt x="44480" y="9251"/>
                  </a:lnTo>
                  <a:lnTo>
                    <a:pt x="45099" y="8793"/>
                  </a:lnTo>
                  <a:lnTo>
                    <a:pt x="45208" y="8530"/>
                  </a:lnTo>
                  <a:lnTo>
                    <a:pt x="45694" y="8149"/>
                  </a:lnTo>
                  <a:lnTo>
                    <a:pt x="46292" y="8161"/>
                  </a:lnTo>
                  <a:lnTo>
                    <a:pt x="46401" y="7457"/>
                  </a:lnTo>
                  <a:lnTo>
                    <a:pt x="46386" y="7004"/>
                  </a:lnTo>
                  <a:lnTo>
                    <a:pt x="46505" y="6837"/>
                  </a:lnTo>
                  <a:lnTo>
                    <a:pt x="46809" y="6701"/>
                  </a:lnTo>
                  <a:lnTo>
                    <a:pt x="47558" y="6443"/>
                  </a:lnTo>
                  <a:lnTo>
                    <a:pt x="47959" y="6466"/>
                  </a:lnTo>
                  <a:lnTo>
                    <a:pt x="48290" y="6606"/>
                  </a:lnTo>
                  <a:lnTo>
                    <a:pt x="48712" y="7143"/>
                  </a:lnTo>
                  <a:lnTo>
                    <a:pt x="48947" y="7143"/>
                  </a:lnTo>
                  <a:lnTo>
                    <a:pt x="49654" y="6994"/>
                  </a:lnTo>
                  <a:lnTo>
                    <a:pt x="49982" y="6626"/>
                  </a:lnTo>
                  <a:lnTo>
                    <a:pt x="50467" y="6875"/>
                  </a:lnTo>
                  <a:lnTo>
                    <a:pt x="50670" y="7040"/>
                  </a:lnTo>
                  <a:lnTo>
                    <a:pt x="50676" y="7486"/>
                  </a:lnTo>
                  <a:lnTo>
                    <a:pt x="50590" y="7733"/>
                  </a:lnTo>
                  <a:lnTo>
                    <a:pt x="51288" y="8418"/>
                  </a:lnTo>
                  <a:lnTo>
                    <a:pt x="51567" y="8917"/>
                  </a:lnTo>
                  <a:lnTo>
                    <a:pt x="51174" y="9204"/>
                  </a:lnTo>
                  <a:lnTo>
                    <a:pt x="50918" y="9299"/>
                  </a:lnTo>
                  <a:lnTo>
                    <a:pt x="50816" y="9428"/>
                  </a:lnTo>
                  <a:lnTo>
                    <a:pt x="51406" y="10786"/>
                  </a:lnTo>
                  <a:lnTo>
                    <a:pt x="51658" y="11000"/>
                  </a:lnTo>
                  <a:lnTo>
                    <a:pt x="51965" y="11099"/>
                  </a:lnTo>
                  <a:lnTo>
                    <a:pt x="51728" y="11936"/>
                  </a:lnTo>
                  <a:lnTo>
                    <a:pt x="51491" y="13451"/>
                  </a:lnTo>
                  <a:lnTo>
                    <a:pt x="51467" y="14270"/>
                  </a:lnTo>
                  <a:lnTo>
                    <a:pt x="51528" y="14769"/>
                  </a:lnTo>
                  <a:lnTo>
                    <a:pt x="51759" y="15255"/>
                  </a:lnTo>
                  <a:lnTo>
                    <a:pt x="52059" y="15349"/>
                  </a:lnTo>
                  <a:lnTo>
                    <a:pt x="52140" y="15602"/>
                  </a:lnTo>
                  <a:lnTo>
                    <a:pt x="52041" y="15784"/>
                  </a:lnTo>
                  <a:lnTo>
                    <a:pt x="51401" y="16075"/>
                  </a:lnTo>
                  <a:lnTo>
                    <a:pt x="51329" y="16323"/>
                  </a:lnTo>
                  <a:lnTo>
                    <a:pt x="51378" y="16531"/>
                  </a:lnTo>
                  <a:lnTo>
                    <a:pt x="51399" y="16703"/>
                  </a:lnTo>
                  <a:lnTo>
                    <a:pt x="51051" y="17188"/>
                  </a:lnTo>
                  <a:lnTo>
                    <a:pt x="50758" y="17412"/>
                  </a:lnTo>
                  <a:lnTo>
                    <a:pt x="50578" y="18570"/>
                  </a:lnTo>
                  <a:lnTo>
                    <a:pt x="50647" y="19032"/>
                  </a:lnTo>
                  <a:lnTo>
                    <a:pt x="50928" y="19627"/>
                  </a:lnTo>
                  <a:lnTo>
                    <a:pt x="51221" y="20079"/>
                  </a:lnTo>
                  <a:lnTo>
                    <a:pt x="51575" y="20074"/>
                  </a:lnTo>
                  <a:lnTo>
                    <a:pt x="51777" y="20201"/>
                  </a:lnTo>
                  <a:lnTo>
                    <a:pt x="52198" y="21225"/>
                  </a:lnTo>
                  <a:lnTo>
                    <a:pt x="51868" y="21778"/>
                  </a:lnTo>
                  <a:lnTo>
                    <a:pt x="51807" y="22112"/>
                  </a:lnTo>
                  <a:lnTo>
                    <a:pt x="51929" y="22883"/>
                  </a:lnTo>
                  <a:lnTo>
                    <a:pt x="52195" y="23098"/>
                  </a:lnTo>
                  <a:lnTo>
                    <a:pt x="52567" y="24634"/>
                  </a:lnTo>
                  <a:lnTo>
                    <a:pt x="52212" y="24982"/>
                  </a:lnTo>
                  <a:lnTo>
                    <a:pt x="51939" y="25636"/>
                  </a:lnTo>
                  <a:lnTo>
                    <a:pt x="52497" y="26359"/>
                  </a:lnTo>
                  <a:lnTo>
                    <a:pt x="52752" y="26392"/>
                  </a:lnTo>
                  <a:lnTo>
                    <a:pt x="53672" y="27081"/>
                  </a:lnTo>
                  <a:lnTo>
                    <a:pt x="53863" y="27019"/>
                  </a:lnTo>
                  <a:lnTo>
                    <a:pt x="54310" y="26657"/>
                  </a:lnTo>
                  <a:lnTo>
                    <a:pt x="54763" y="26457"/>
                  </a:lnTo>
                  <a:lnTo>
                    <a:pt x="55032" y="26457"/>
                  </a:lnTo>
                  <a:lnTo>
                    <a:pt x="55376" y="26659"/>
                  </a:lnTo>
                  <a:lnTo>
                    <a:pt x="55559" y="27139"/>
                  </a:lnTo>
                  <a:lnTo>
                    <a:pt x="55116" y="28405"/>
                  </a:lnTo>
                  <a:lnTo>
                    <a:pt x="55204" y="28973"/>
                  </a:lnTo>
                  <a:lnTo>
                    <a:pt x="55443" y="29188"/>
                  </a:lnTo>
                  <a:lnTo>
                    <a:pt x="55713" y="29244"/>
                  </a:lnTo>
                  <a:lnTo>
                    <a:pt x="57060" y="29208"/>
                  </a:lnTo>
                  <a:lnTo>
                    <a:pt x="57224" y="29650"/>
                  </a:lnTo>
                  <a:lnTo>
                    <a:pt x="57382" y="29768"/>
                  </a:lnTo>
                  <a:lnTo>
                    <a:pt x="57415" y="30022"/>
                  </a:lnTo>
                  <a:lnTo>
                    <a:pt x="56353" y="30596"/>
                  </a:lnTo>
                  <a:lnTo>
                    <a:pt x="56133" y="30551"/>
                  </a:lnTo>
                  <a:lnTo>
                    <a:pt x="56014" y="30414"/>
                  </a:lnTo>
                  <a:lnTo>
                    <a:pt x="55781" y="30390"/>
                  </a:lnTo>
                  <a:lnTo>
                    <a:pt x="55558" y="30528"/>
                  </a:lnTo>
                  <a:lnTo>
                    <a:pt x="55346" y="30807"/>
                  </a:lnTo>
                  <a:lnTo>
                    <a:pt x="55060" y="31396"/>
                  </a:lnTo>
                  <a:lnTo>
                    <a:pt x="54546" y="32011"/>
                  </a:lnTo>
                  <a:lnTo>
                    <a:pt x="54622" y="32329"/>
                  </a:lnTo>
                  <a:lnTo>
                    <a:pt x="54871" y="32412"/>
                  </a:lnTo>
                  <a:lnTo>
                    <a:pt x="55311" y="32710"/>
                  </a:lnTo>
                  <a:lnTo>
                    <a:pt x="55750" y="33238"/>
                  </a:lnTo>
                  <a:lnTo>
                    <a:pt x="55540" y="33592"/>
                  </a:lnTo>
                  <a:lnTo>
                    <a:pt x="55415" y="33965"/>
                  </a:lnTo>
                  <a:lnTo>
                    <a:pt x="55487" y="34233"/>
                  </a:lnTo>
                  <a:lnTo>
                    <a:pt x="55671" y="34403"/>
                  </a:lnTo>
                  <a:lnTo>
                    <a:pt x="56328" y="34473"/>
                  </a:lnTo>
                  <a:lnTo>
                    <a:pt x="56996" y="34393"/>
                  </a:lnTo>
                  <a:lnTo>
                    <a:pt x="57443" y="33955"/>
                  </a:lnTo>
                  <a:lnTo>
                    <a:pt x="58022" y="34236"/>
                  </a:lnTo>
                  <a:lnTo>
                    <a:pt x="58488" y="34182"/>
                  </a:lnTo>
                  <a:lnTo>
                    <a:pt x="58813" y="34586"/>
                  </a:lnTo>
                  <a:lnTo>
                    <a:pt x="58956" y="35580"/>
                  </a:lnTo>
                  <a:lnTo>
                    <a:pt x="58754" y="35987"/>
                  </a:lnTo>
                  <a:lnTo>
                    <a:pt x="58552" y="36100"/>
                  </a:lnTo>
                  <a:lnTo>
                    <a:pt x="58195" y="36122"/>
                  </a:lnTo>
                  <a:lnTo>
                    <a:pt x="58077" y="36406"/>
                  </a:lnTo>
                  <a:lnTo>
                    <a:pt x="58126" y="36719"/>
                  </a:lnTo>
                  <a:lnTo>
                    <a:pt x="58881" y="36871"/>
                  </a:lnTo>
                  <a:lnTo>
                    <a:pt x="59281" y="36711"/>
                  </a:lnTo>
                  <a:lnTo>
                    <a:pt x="59927" y="36931"/>
                  </a:lnTo>
                  <a:lnTo>
                    <a:pt x="59925" y="37417"/>
                  </a:lnTo>
                  <a:lnTo>
                    <a:pt x="59484" y="38032"/>
                  </a:lnTo>
                  <a:lnTo>
                    <a:pt x="59539" y="38173"/>
                  </a:lnTo>
                  <a:lnTo>
                    <a:pt x="59838" y="38514"/>
                  </a:lnTo>
                  <a:lnTo>
                    <a:pt x="60818" y="38981"/>
                  </a:lnTo>
                  <a:lnTo>
                    <a:pt x="61089" y="39043"/>
                  </a:lnTo>
                  <a:lnTo>
                    <a:pt x="61608" y="38874"/>
                  </a:lnTo>
                  <a:lnTo>
                    <a:pt x="62439" y="39213"/>
                  </a:lnTo>
                  <a:lnTo>
                    <a:pt x="63067" y="38737"/>
                  </a:lnTo>
                  <a:lnTo>
                    <a:pt x="63343" y="37928"/>
                  </a:lnTo>
                  <a:lnTo>
                    <a:pt x="63899" y="37663"/>
                  </a:lnTo>
                  <a:lnTo>
                    <a:pt x="64740" y="37851"/>
                  </a:lnTo>
                  <a:lnTo>
                    <a:pt x="64944" y="38140"/>
                  </a:lnTo>
                  <a:lnTo>
                    <a:pt x="65051" y="39050"/>
                  </a:lnTo>
                  <a:lnTo>
                    <a:pt x="65011" y="39274"/>
                  </a:lnTo>
                  <a:lnTo>
                    <a:pt x="65076" y="39478"/>
                  </a:lnTo>
                  <a:lnTo>
                    <a:pt x="65252" y="39732"/>
                  </a:lnTo>
                  <a:lnTo>
                    <a:pt x="65436" y="39847"/>
                  </a:lnTo>
                  <a:lnTo>
                    <a:pt x="65880" y="39885"/>
                  </a:lnTo>
                  <a:lnTo>
                    <a:pt x="66020" y="39957"/>
                  </a:lnTo>
                  <a:lnTo>
                    <a:pt x="66064" y="40092"/>
                  </a:lnTo>
                  <a:lnTo>
                    <a:pt x="65571" y="42542"/>
                  </a:lnTo>
                  <a:lnTo>
                    <a:pt x="64975" y="42929"/>
                  </a:lnTo>
                  <a:lnTo>
                    <a:pt x="64144" y="43960"/>
                  </a:lnTo>
                  <a:lnTo>
                    <a:pt x="65000" y="44694"/>
                  </a:lnTo>
                  <a:lnTo>
                    <a:pt x="65279" y="45674"/>
                  </a:lnTo>
                  <a:lnTo>
                    <a:pt x="65237" y="46077"/>
                  </a:lnTo>
                  <a:lnTo>
                    <a:pt x="65091" y="46398"/>
                  </a:lnTo>
                  <a:lnTo>
                    <a:pt x="62911" y="47502"/>
                  </a:lnTo>
                  <a:lnTo>
                    <a:pt x="62755" y="47662"/>
                  </a:lnTo>
                  <a:lnTo>
                    <a:pt x="61981" y="46868"/>
                  </a:lnTo>
                  <a:lnTo>
                    <a:pt x="61399" y="47162"/>
                  </a:lnTo>
                  <a:lnTo>
                    <a:pt x="61233" y="47173"/>
                  </a:lnTo>
                  <a:lnTo>
                    <a:pt x="61410" y="48335"/>
                  </a:lnTo>
                  <a:lnTo>
                    <a:pt x="61712" y="48662"/>
                  </a:lnTo>
                  <a:lnTo>
                    <a:pt x="61333" y="49590"/>
                  </a:lnTo>
                  <a:lnTo>
                    <a:pt x="60897" y="50001"/>
                  </a:lnTo>
                  <a:lnTo>
                    <a:pt x="60357" y="50046"/>
                  </a:lnTo>
                  <a:lnTo>
                    <a:pt x="60412" y="49637"/>
                  </a:lnTo>
                  <a:lnTo>
                    <a:pt x="60362" y="49503"/>
                  </a:lnTo>
                  <a:lnTo>
                    <a:pt x="60067" y="49294"/>
                  </a:lnTo>
                  <a:lnTo>
                    <a:pt x="59133" y="50446"/>
                  </a:lnTo>
                  <a:lnTo>
                    <a:pt x="57989" y="51481"/>
                  </a:lnTo>
                  <a:lnTo>
                    <a:pt x="57493" y="51070"/>
                  </a:lnTo>
                  <a:lnTo>
                    <a:pt x="57274" y="50733"/>
                  </a:lnTo>
                  <a:lnTo>
                    <a:pt x="56982" y="50614"/>
                  </a:lnTo>
                  <a:lnTo>
                    <a:pt x="55690" y="50667"/>
                  </a:lnTo>
                  <a:lnTo>
                    <a:pt x="55112" y="50887"/>
                  </a:lnTo>
                  <a:lnTo>
                    <a:pt x="54890" y="51136"/>
                  </a:lnTo>
                  <a:lnTo>
                    <a:pt x="55157" y="51445"/>
                  </a:lnTo>
                  <a:lnTo>
                    <a:pt x="55638" y="52201"/>
                  </a:lnTo>
                  <a:lnTo>
                    <a:pt x="55857" y="52722"/>
                  </a:lnTo>
                  <a:lnTo>
                    <a:pt x="55294" y="52849"/>
                  </a:lnTo>
                  <a:lnTo>
                    <a:pt x="55091" y="52972"/>
                  </a:lnTo>
                  <a:lnTo>
                    <a:pt x="54976" y="53169"/>
                  </a:lnTo>
                  <a:lnTo>
                    <a:pt x="54884" y="53608"/>
                  </a:lnTo>
                  <a:lnTo>
                    <a:pt x="55274" y="53793"/>
                  </a:lnTo>
                  <a:lnTo>
                    <a:pt x="56117" y="54028"/>
                  </a:lnTo>
                  <a:lnTo>
                    <a:pt x="56513" y="53954"/>
                  </a:lnTo>
                  <a:lnTo>
                    <a:pt x="57220" y="53600"/>
                  </a:lnTo>
                  <a:lnTo>
                    <a:pt x="57893" y="53131"/>
                  </a:lnTo>
                  <a:lnTo>
                    <a:pt x="57978" y="52941"/>
                  </a:lnTo>
                  <a:lnTo>
                    <a:pt x="57886" y="52405"/>
                  </a:lnTo>
                  <a:lnTo>
                    <a:pt x="58143" y="51681"/>
                  </a:lnTo>
                  <a:lnTo>
                    <a:pt x="58424" y="51829"/>
                  </a:lnTo>
                  <a:lnTo>
                    <a:pt x="59891" y="51847"/>
                  </a:lnTo>
                  <a:lnTo>
                    <a:pt x="60303" y="51712"/>
                  </a:lnTo>
                  <a:lnTo>
                    <a:pt x="60925" y="51358"/>
                  </a:lnTo>
                  <a:lnTo>
                    <a:pt x="61255" y="51024"/>
                  </a:lnTo>
                  <a:lnTo>
                    <a:pt x="61492" y="50976"/>
                  </a:lnTo>
                  <a:lnTo>
                    <a:pt x="61934" y="51153"/>
                  </a:lnTo>
                  <a:lnTo>
                    <a:pt x="62023" y="51905"/>
                  </a:lnTo>
                  <a:lnTo>
                    <a:pt x="62479" y="51761"/>
                  </a:lnTo>
                  <a:lnTo>
                    <a:pt x="62540" y="51324"/>
                  </a:lnTo>
                  <a:lnTo>
                    <a:pt x="65398" y="50380"/>
                  </a:lnTo>
                  <a:lnTo>
                    <a:pt x="66268" y="51266"/>
                  </a:lnTo>
                  <a:lnTo>
                    <a:pt x="65041" y="51466"/>
                  </a:lnTo>
                  <a:lnTo>
                    <a:pt x="64831" y="51563"/>
                  </a:lnTo>
                  <a:lnTo>
                    <a:pt x="64637" y="51679"/>
                  </a:lnTo>
                  <a:lnTo>
                    <a:pt x="64287" y="52586"/>
                  </a:lnTo>
                  <a:lnTo>
                    <a:pt x="63642" y="52775"/>
                  </a:lnTo>
                  <a:lnTo>
                    <a:pt x="62960" y="53086"/>
                  </a:lnTo>
                  <a:lnTo>
                    <a:pt x="62466" y="53656"/>
                  </a:lnTo>
                  <a:lnTo>
                    <a:pt x="61788" y="54222"/>
                  </a:lnTo>
                  <a:lnTo>
                    <a:pt x="61444" y="54123"/>
                  </a:lnTo>
                  <a:lnTo>
                    <a:pt x="60774" y="54081"/>
                  </a:lnTo>
                  <a:lnTo>
                    <a:pt x="59341" y="54784"/>
                  </a:lnTo>
                  <a:lnTo>
                    <a:pt x="57761" y="55764"/>
                  </a:lnTo>
                  <a:lnTo>
                    <a:pt x="56665" y="56316"/>
                  </a:lnTo>
                  <a:lnTo>
                    <a:pt x="56406" y="56288"/>
                  </a:lnTo>
                  <a:lnTo>
                    <a:pt x="55919" y="56629"/>
                  </a:lnTo>
                  <a:lnTo>
                    <a:pt x="55820" y="56758"/>
                  </a:lnTo>
                  <a:lnTo>
                    <a:pt x="55357" y="57514"/>
                  </a:lnTo>
                  <a:lnTo>
                    <a:pt x="55092" y="57402"/>
                  </a:lnTo>
                  <a:lnTo>
                    <a:pt x="54442" y="57904"/>
                  </a:lnTo>
                  <a:lnTo>
                    <a:pt x="51659" y="59234"/>
                  </a:lnTo>
                  <a:lnTo>
                    <a:pt x="51257" y="59225"/>
                  </a:lnTo>
                  <a:lnTo>
                    <a:pt x="50773" y="59162"/>
                  </a:lnTo>
                  <a:lnTo>
                    <a:pt x="49202" y="60258"/>
                  </a:lnTo>
                  <a:lnTo>
                    <a:pt x="49196" y="60562"/>
                  </a:lnTo>
                  <a:lnTo>
                    <a:pt x="49120" y="60690"/>
                  </a:lnTo>
                  <a:lnTo>
                    <a:pt x="48492" y="61294"/>
                  </a:lnTo>
                  <a:lnTo>
                    <a:pt x="47335" y="61813"/>
                  </a:lnTo>
                  <a:lnTo>
                    <a:pt x="45866" y="63086"/>
                  </a:lnTo>
                  <a:lnTo>
                    <a:pt x="45343" y="63161"/>
                  </a:lnTo>
                  <a:lnTo>
                    <a:pt x="44829" y="63359"/>
                  </a:lnTo>
                  <a:lnTo>
                    <a:pt x="44596" y="63582"/>
                  </a:lnTo>
                  <a:lnTo>
                    <a:pt x="44510" y="63839"/>
                  </a:lnTo>
                  <a:lnTo>
                    <a:pt x="44145" y="64282"/>
                  </a:lnTo>
                  <a:lnTo>
                    <a:pt x="43715" y="64643"/>
                  </a:lnTo>
                  <a:lnTo>
                    <a:pt x="43349" y="64613"/>
                  </a:lnTo>
                  <a:lnTo>
                    <a:pt x="42709" y="65205"/>
                  </a:lnTo>
                  <a:lnTo>
                    <a:pt x="42454" y="65276"/>
                  </a:lnTo>
                  <a:lnTo>
                    <a:pt x="42081" y="65187"/>
                  </a:lnTo>
                  <a:lnTo>
                    <a:pt x="41663" y="65414"/>
                  </a:lnTo>
                  <a:lnTo>
                    <a:pt x="41419" y="65664"/>
                  </a:lnTo>
                  <a:lnTo>
                    <a:pt x="41445" y="65895"/>
                  </a:lnTo>
                  <a:lnTo>
                    <a:pt x="41323" y="66047"/>
                  </a:lnTo>
                  <a:lnTo>
                    <a:pt x="40998" y="66092"/>
                  </a:lnTo>
                  <a:lnTo>
                    <a:pt x="40472" y="65914"/>
                  </a:lnTo>
                  <a:lnTo>
                    <a:pt x="39936" y="66107"/>
                  </a:lnTo>
                  <a:lnTo>
                    <a:pt x="39415" y="66603"/>
                  </a:lnTo>
                  <a:lnTo>
                    <a:pt x="38240" y="67385"/>
                  </a:lnTo>
                  <a:lnTo>
                    <a:pt x="36972" y="67941"/>
                  </a:lnTo>
                  <a:lnTo>
                    <a:pt x="36432" y="68272"/>
                  </a:lnTo>
                  <a:lnTo>
                    <a:pt x="34932" y="69649"/>
                  </a:lnTo>
                  <a:lnTo>
                    <a:pt x="32514" y="71391"/>
                  </a:lnTo>
                  <a:lnTo>
                    <a:pt x="30295" y="72453"/>
                  </a:lnTo>
                  <a:lnTo>
                    <a:pt x="29853" y="72779"/>
                  </a:lnTo>
                  <a:lnTo>
                    <a:pt x="28007" y="73790"/>
                  </a:lnTo>
                  <a:lnTo>
                    <a:pt x="27827" y="73657"/>
                  </a:lnTo>
                  <a:lnTo>
                    <a:pt x="27013" y="74075"/>
                  </a:lnTo>
                  <a:lnTo>
                    <a:pt x="26844" y="74321"/>
                  </a:lnTo>
                  <a:lnTo>
                    <a:pt x="25848" y="74732"/>
                  </a:lnTo>
                  <a:lnTo>
                    <a:pt x="25289" y="75226"/>
                  </a:lnTo>
                  <a:lnTo>
                    <a:pt x="25143" y="75510"/>
                  </a:lnTo>
                  <a:lnTo>
                    <a:pt x="24559" y="75943"/>
                  </a:lnTo>
                  <a:lnTo>
                    <a:pt x="24421" y="76161"/>
                  </a:lnTo>
                  <a:lnTo>
                    <a:pt x="24180" y="76213"/>
                  </a:lnTo>
                  <a:lnTo>
                    <a:pt x="24065" y="76030"/>
                  </a:lnTo>
                  <a:lnTo>
                    <a:pt x="23588" y="76121"/>
                  </a:lnTo>
                  <a:lnTo>
                    <a:pt x="22817" y="76429"/>
                  </a:lnTo>
                  <a:lnTo>
                    <a:pt x="21955" y="76521"/>
                  </a:lnTo>
                  <a:lnTo>
                    <a:pt x="21091" y="76692"/>
                  </a:lnTo>
                  <a:lnTo>
                    <a:pt x="20476" y="77083"/>
                  </a:lnTo>
                  <a:lnTo>
                    <a:pt x="20468" y="76913"/>
                  </a:lnTo>
                  <a:lnTo>
                    <a:pt x="20260" y="76912"/>
                  </a:lnTo>
                  <a:lnTo>
                    <a:pt x="19189" y="77299"/>
                  </a:lnTo>
                  <a:lnTo>
                    <a:pt x="19039" y="77464"/>
                  </a:lnTo>
                  <a:lnTo>
                    <a:pt x="17285" y="79772"/>
                  </a:lnTo>
                  <a:lnTo>
                    <a:pt x="16690" y="79821"/>
                  </a:lnTo>
                  <a:lnTo>
                    <a:pt x="15032" y="78731"/>
                  </a:lnTo>
                  <a:lnTo>
                    <a:pt x="11122" y="79935"/>
                  </a:lnTo>
                  <a:lnTo>
                    <a:pt x="7963" y="80992"/>
                  </a:lnTo>
                  <a:lnTo>
                    <a:pt x="7820" y="81154"/>
                  </a:lnTo>
                  <a:lnTo>
                    <a:pt x="7328" y="81268"/>
                  </a:lnTo>
                  <a:lnTo>
                    <a:pt x="7004" y="81285"/>
                  </a:lnTo>
                  <a:lnTo>
                    <a:pt x="6292" y="81512"/>
                  </a:lnTo>
                  <a:lnTo>
                    <a:pt x="3444" y="82700"/>
                  </a:lnTo>
                  <a:lnTo>
                    <a:pt x="1877" y="83009"/>
                  </a:lnTo>
                  <a:lnTo>
                    <a:pt x="1165" y="83269"/>
                  </a:lnTo>
                  <a:lnTo>
                    <a:pt x="944" y="83454"/>
                  </a:lnTo>
                  <a:lnTo>
                    <a:pt x="453" y="83627"/>
                  </a:lnTo>
                  <a:lnTo>
                    <a:pt x="38" y="83220"/>
                  </a:lnTo>
                  <a:lnTo>
                    <a:pt x="0" y="82944"/>
                  </a:lnTo>
                  <a:lnTo>
                    <a:pt x="233" y="82586"/>
                  </a:lnTo>
                  <a:lnTo>
                    <a:pt x="453" y="81724"/>
                  </a:lnTo>
                  <a:lnTo>
                    <a:pt x="284" y="81529"/>
                  </a:lnTo>
                  <a:lnTo>
                    <a:pt x="51" y="80943"/>
                  </a:lnTo>
                  <a:lnTo>
                    <a:pt x="64" y="80813"/>
                  </a:lnTo>
                  <a:lnTo>
                    <a:pt x="233" y="80650"/>
                  </a:lnTo>
                  <a:lnTo>
                    <a:pt x="492" y="80569"/>
                  </a:lnTo>
                  <a:lnTo>
                    <a:pt x="776" y="80146"/>
                  </a:lnTo>
                  <a:lnTo>
                    <a:pt x="802" y="79804"/>
                  </a:lnTo>
                  <a:lnTo>
                    <a:pt x="686" y="79593"/>
                  </a:lnTo>
                  <a:lnTo>
                    <a:pt x="621" y="79170"/>
                  </a:lnTo>
                  <a:lnTo>
                    <a:pt x="802" y="78601"/>
                  </a:lnTo>
                  <a:lnTo>
                    <a:pt x="1256" y="78584"/>
                  </a:lnTo>
                  <a:lnTo>
                    <a:pt x="2058" y="77804"/>
                  </a:lnTo>
                  <a:lnTo>
                    <a:pt x="2512" y="77511"/>
                  </a:lnTo>
                  <a:lnTo>
                    <a:pt x="2965" y="77495"/>
                  </a:lnTo>
                  <a:lnTo>
                    <a:pt x="3560" y="76990"/>
                  </a:lnTo>
                  <a:lnTo>
                    <a:pt x="3651" y="76698"/>
                  </a:lnTo>
                  <a:lnTo>
                    <a:pt x="4134" y="75996"/>
                  </a:lnTo>
                  <a:lnTo>
                    <a:pt x="4389" y="76291"/>
                  </a:lnTo>
                  <a:lnTo>
                    <a:pt x="5166" y="76454"/>
                  </a:lnTo>
                  <a:lnTo>
                    <a:pt x="5334" y="76746"/>
                  </a:lnTo>
                  <a:lnTo>
                    <a:pt x="5321" y="77039"/>
                  </a:lnTo>
                  <a:lnTo>
                    <a:pt x="5606" y="77446"/>
                  </a:lnTo>
                  <a:lnTo>
                    <a:pt x="5904" y="77462"/>
                  </a:lnTo>
                  <a:lnTo>
                    <a:pt x="6538" y="77251"/>
                  </a:lnTo>
                  <a:lnTo>
                    <a:pt x="6966" y="76763"/>
                  </a:lnTo>
                  <a:lnTo>
                    <a:pt x="7587" y="76372"/>
                  </a:lnTo>
                  <a:lnTo>
                    <a:pt x="7730" y="76454"/>
                  </a:lnTo>
                  <a:lnTo>
                    <a:pt x="7963" y="76421"/>
                  </a:lnTo>
                  <a:lnTo>
                    <a:pt x="8932" y="75872"/>
                  </a:lnTo>
                  <a:lnTo>
                    <a:pt x="9738" y="74728"/>
                  </a:lnTo>
                  <a:lnTo>
                    <a:pt x="10438" y="74229"/>
                  </a:lnTo>
                  <a:lnTo>
                    <a:pt x="10799" y="74285"/>
                  </a:lnTo>
                  <a:lnTo>
                    <a:pt x="11409" y="73753"/>
                  </a:lnTo>
                  <a:lnTo>
                    <a:pt x="11919" y="73494"/>
                  </a:lnTo>
                  <a:lnTo>
                    <a:pt x="12181" y="73644"/>
                  </a:lnTo>
                  <a:lnTo>
                    <a:pt x="12448" y="73624"/>
                  </a:lnTo>
                  <a:lnTo>
                    <a:pt x="12845" y="73267"/>
                  </a:lnTo>
                  <a:lnTo>
                    <a:pt x="12922" y="73110"/>
                  </a:lnTo>
                  <a:lnTo>
                    <a:pt x="12885" y="72943"/>
                  </a:lnTo>
                  <a:lnTo>
                    <a:pt x="12477" y="72552"/>
                  </a:lnTo>
                  <a:lnTo>
                    <a:pt x="12391" y="72088"/>
                  </a:lnTo>
                  <a:lnTo>
                    <a:pt x="12583" y="71895"/>
                  </a:lnTo>
                  <a:lnTo>
                    <a:pt x="13500" y="71307"/>
                  </a:lnTo>
                  <a:lnTo>
                    <a:pt x="12400" y="70423"/>
                  </a:lnTo>
                  <a:lnTo>
                    <a:pt x="11389" y="69476"/>
                  </a:lnTo>
                  <a:lnTo>
                    <a:pt x="10820" y="69230"/>
                  </a:lnTo>
                  <a:lnTo>
                    <a:pt x="10613" y="69314"/>
                  </a:lnTo>
                  <a:lnTo>
                    <a:pt x="10415" y="68516"/>
                  </a:lnTo>
                  <a:lnTo>
                    <a:pt x="10940" y="67985"/>
                  </a:lnTo>
                  <a:lnTo>
                    <a:pt x="11170" y="67897"/>
                  </a:lnTo>
                  <a:lnTo>
                    <a:pt x="11668" y="67899"/>
                  </a:lnTo>
                  <a:lnTo>
                    <a:pt x="11854" y="67802"/>
                  </a:lnTo>
                  <a:lnTo>
                    <a:pt x="12496" y="66888"/>
                  </a:lnTo>
                  <a:lnTo>
                    <a:pt x="12548" y="66047"/>
                  </a:lnTo>
                  <a:lnTo>
                    <a:pt x="13624" y="66637"/>
                  </a:lnTo>
                  <a:lnTo>
                    <a:pt x="14386" y="66096"/>
                  </a:lnTo>
                  <a:lnTo>
                    <a:pt x="14131" y="65466"/>
                  </a:lnTo>
                  <a:lnTo>
                    <a:pt x="14127" y="64787"/>
                  </a:lnTo>
                  <a:lnTo>
                    <a:pt x="14411" y="63560"/>
                  </a:lnTo>
                  <a:lnTo>
                    <a:pt x="14647" y="63480"/>
                  </a:lnTo>
                  <a:lnTo>
                    <a:pt x="14705" y="63339"/>
                  </a:lnTo>
                  <a:lnTo>
                    <a:pt x="14659" y="63154"/>
                  </a:lnTo>
                  <a:lnTo>
                    <a:pt x="13879" y="62171"/>
                  </a:lnTo>
                  <a:lnTo>
                    <a:pt x="13302" y="61193"/>
                  </a:lnTo>
                  <a:lnTo>
                    <a:pt x="13220" y="60495"/>
                  </a:lnTo>
                  <a:lnTo>
                    <a:pt x="13388" y="60219"/>
                  </a:lnTo>
                  <a:lnTo>
                    <a:pt x="13643" y="60225"/>
                  </a:lnTo>
                  <a:lnTo>
                    <a:pt x="13825" y="60112"/>
                  </a:lnTo>
                  <a:lnTo>
                    <a:pt x="13905" y="59836"/>
                  </a:lnTo>
                  <a:lnTo>
                    <a:pt x="13859" y="59493"/>
                  </a:lnTo>
                  <a:lnTo>
                    <a:pt x="13534" y="59267"/>
                  </a:lnTo>
                  <a:lnTo>
                    <a:pt x="13109" y="59430"/>
                  </a:lnTo>
                  <a:lnTo>
                    <a:pt x="12818" y="59266"/>
                  </a:lnTo>
                  <a:lnTo>
                    <a:pt x="12852" y="58682"/>
                  </a:lnTo>
                  <a:lnTo>
                    <a:pt x="12765" y="58300"/>
                  </a:lnTo>
                  <a:lnTo>
                    <a:pt x="12342" y="57898"/>
                  </a:lnTo>
                  <a:lnTo>
                    <a:pt x="11989" y="57243"/>
                  </a:lnTo>
                  <a:lnTo>
                    <a:pt x="11999" y="56965"/>
                  </a:lnTo>
                  <a:lnTo>
                    <a:pt x="12362" y="55828"/>
                  </a:lnTo>
                  <a:lnTo>
                    <a:pt x="12601" y="55374"/>
                  </a:lnTo>
                  <a:lnTo>
                    <a:pt x="12827" y="55158"/>
                  </a:lnTo>
                  <a:lnTo>
                    <a:pt x="13544" y="55558"/>
                  </a:lnTo>
                  <a:lnTo>
                    <a:pt x="13910" y="55506"/>
                  </a:lnTo>
                  <a:lnTo>
                    <a:pt x="14673" y="55238"/>
                  </a:lnTo>
                  <a:lnTo>
                    <a:pt x="15139" y="54870"/>
                  </a:lnTo>
                  <a:lnTo>
                    <a:pt x="15706" y="54114"/>
                  </a:lnTo>
                  <a:lnTo>
                    <a:pt x="17150" y="53470"/>
                  </a:lnTo>
                  <a:lnTo>
                    <a:pt x="17431" y="53530"/>
                  </a:lnTo>
                  <a:lnTo>
                    <a:pt x="17708" y="54003"/>
                  </a:lnTo>
                  <a:lnTo>
                    <a:pt x="17885" y="53668"/>
                  </a:lnTo>
                  <a:lnTo>
                    <a:pt x="17790" y="53301"/>
                  </a:lnTo>
                  <a:lnTo>
                    <a:pt x="17502" y="53174"/>
                  </a:lnTo>
                  <a:lnTo>
                    <a:pt x="17137" y="53204"/>
                  </a:lnTo>
                  <a:lnTo>
                    <a:pt x="15640" y="54016"/>
                  </a:lnTo>
                  <a:lnTo>
                    <a:pt x="14713" y="55042"/>
                  </a:lnTo>
                  <a:lnTo>
                    <a:pt x="13681" y="55431"/>
                  </a:lnTo>
                  <a:lnTo>
                    <a:pt x="13503" y="55431"/>
                  </a:lnTo>
                  <a:lnTo>
                    <a:pt x="13215" y="55264"/>
                  </a:lnTo>
                  <a:lnTo>
                    <a:pt x="13267" y="55089"/>
                  </a:lnTo>
                  <a:lnTo>
                    <a:pt x="13477" y="55023"/>
                  </a:lnTo>
                  <a:lnTo>
                    <a:pt x="13855" y="54678"/>
                  </a:lnTo>
                  <a:lnTo>
                    <a:pt x="14574" y="53316"/>
                  </a:lnTo>
                  <a:lnTo>
                    <a:pt x="14607" y="53112"/>
                  </a:lnTo>
                  <a:lnTo>
                    <a:pt x="13927" y="53267"/>
                  </a:lnTo>
                  <a:lnTo>
                    <a:pt x="15345" y="50529"/>
                  </a:lnTo>
                  <a:lnTo>
                    <a:pt x="15260" y="49998"/>
                  </a:lnTo>
                  <a:lnTo>
                    <a:pt x="15144" y="49821"/>
                  </a:lnTo>
                  <a:lnTo>
                    <a:pt x="13647" y="48597"/>
                  </a:lnTo>
                  <a:lnTo>
                    <a:pt x="14208" y="48421"/>
                  </a:lnTo>
                  <a:lnTo>
                    <a:pt x="14419" y="48463"/>
                  </a:lnTo>
                  <a:lnTo>
                    <a:pt x="14772" y="48745"/>
                  </a:lnTo>
                  <a:lnTo>
                    <a:pt x="15507" y="48747"/>
                  </a:lnTo>
                  <a:lnTo>
                    <a:pt x="16231" y="48619"/>
                  </a:lnTo>
                  <a:lnTo>
                    <a:pt x="17021" y="47786"/>
                  </a:lnTo>
                  <a:lnTo>
                    <a:pt x="17206" y="47214"/>
                  </a:lnTo>
                  <a:lnTo>
                    <a:pt x="17697" y="47337"/>
                  </a:lnTo>
                  <a:lnTo>
                    <a:pt x="17903" y="47233"/>
                  </a:lnTo>
                  <a:lnTo>
                    <a:pt x="18729" y="45892"/>
                  </a:lnTo>
                  <a:lnTo>
                    <a:pt x="18724" y="45428"/>
                  </a:lnTo>
                  <a:lnTo>
                    <a:pt x="18805" y="45246"/>
                  </a:lnTo>
                  <a:lnTo>
                    <a:pt x="19569" y="44787"/>
                  </a:lnTo>
                  <a:lnTo>
                    <a:pt x="19934" y="44293"/>
                  </a:lnTo>
                  <a:lnTo>
                    <a:pt x="19666" y="43818"/>
                  </a:lnTo>
                  <a:lnTo>
                    <a:pt x="19651" y="43509"/>
                  </a:lnTo>
                  <a:lnTo>
                    <a:pt x="19762" y="43155"/>
                  </a:lnTo>
                  <a:lnTo>
                    <a:pt x="20779" y="41041"/>
                  </a:lnTo>
                  <a:lnTo>
                    <a:pt x="21365" y="40205"/>
                  </a:lnTo>
                  <a:lnTo>
                    <a:pt x="21197" y="39794"/>
                  </a:lnTo>
                  <a:lnTo>
                    <a:pt x="20794" y="39345"/>
                  </a:lnTo>
                  <a:lnTo>
                    <a:pt x="20144" y="39303"/>
                  </a:lnTo>
                  <a:lnTo>
                    <a:pt x="20451" y="39246"/>
                  </a:lnTo>
                  <a:lnTo>
                    <a:pt x="20666" y="39086"/>
                  </a:lnTo>
                  <a:lnTo>
                    <a:pt x="20808" y="38775"/>
                  </a:lnTo>
                  <a:lnTo>
                    <a:pt x="21030" y="38562"/>
                  </a:lnTo>
                  <a:lnTo>
                    <a:pt x="21347" y="38298"/>
                  </a:lnTo>
                  <a:lnTo>
                    <a:pt x="21599" y="38255"/>
                  </a:lnTo>
                  <a:lnTo>
                    <a:pt x="21764" y="38298"/>
                  </a:lnTo>
                  <a:lnTo>
                    <a:pt x="21664" y="39019"/>
                  </a:lnTo>
                  <a:lnTo>
                    <a:pt x="22239" y="39438"/>
                  </a:lnTo>
                  <a:lnTo>
                    <a:pt x="22806" y="40353"/>
                  </a:lnTo>
                  <a:lnTo>
                    <a:pt x="23533" y="40223"/>
                  </a:lnTo>
                  <a:lnTo>
                    <a:pt x="23057" y="39923"/>
                  </a:lnTo>
                  <a:lnTo>
                    <a:pt x="22834" y="39572"/>
                  </a:lnTo>
                  <a:lnTo>
                    <a:pt x="23557" y="38469"/>
                  </a:lnTo>
                  <a:lnTo>
                    <a:pt x="24005" y="38180"/>
                  </a:lnTo>
                  <a:lnTo>
                    <a:pt x="23973" y="37618"/>
                  </a:lnTo>
                  <a:lnTo>
                    <a:pt x="24042" y="36981"/>
                  </a:lnTo>
                  <a:lnTo>
                    <a:pt x="24607" y="36263"/>
                  </a:lnTo>
                  <a:lnTo>
                    <a:pt x="24818" y="35622"/>
                  </a:lnTo>
                  <a:lnTo>
                    <a:pt x="24920" y="34921"/>
                  </a:lnTo>
                  <a:lnTo>
                    <a:pt x="24759" y="33436"/>
                  </a:lnTo>
                  <a:lnTo>
                    <a:pt x="24058" y="33575"/>
                  </a:lnTo>
                  <a:lnTo>
                    <a:pt x="23734" y="34048"/>
                  </a:lnTo>
                  <a:lnTo>
                    <a:pt x="23539" y="34138"/>
                  </a:lnTo>
                  <a:lnTo>
                    <a:pt x="23264" y="34189"/>
                  </a:lnTo>
                  <a:lnTo>
                    <a:pt x="21824" y="33986"/>
                  </a:lnTo>
                  <a:lnTo>
                    <a:pt x="21368" y="34222"/>
                  </a:lnTo>
                  <a:lnTo>
                    <a:pt x="21216" y="34523"/>
                  </a:lnTo>
                  <a:lnTo>
                    <a:pt x="21247" y="35149"/>
                  </a:lnTo>
                  <a:lnTo>
                    <a:pt x="20816" y="35773"/>
                  </a:lnTo>
                  <a:lnTo>
                    <a:pt x="20564" y="35825"/>
                  </a:lnTo>
                  <a:lnTo>
                    <a:pt x="20731" y="35709"/>
                  </a:lnTo>
                  <a:lnTo>
                    <a:pt x="21087" y="35227"/>
                  </a:lnTo>
                  <a:lnTo>
                    <a:pt x="21102" y="34490"/>
                  </a:lnTo>
                  <a:lnTo>
                    <a:pt x="21165" y="34285"/>
                  </a:lnTo>
                  <a:lnTo>
                    <a:pt x="21802" y="33428"/>
                  </a:lnTo>
                  <a:lnTo>
                    <a:pt x="22076" y="32527"/>
                  </a:lnTo>
                  <a:lnTo>
                    <a:pt x="22805" y="31191"/>
                  </a:lnTo>
                  <a:lnTo>
                    <a:pt x="23632" y="30542"/>
                  </a:lnTo>
                  <a:lnTo>
                    <a:pt x="25345" y="29607"/>
                  </a:lnTo>
                  <a:lnTo>
                    <a:pt x="25679" y="29295"/>
                  </a:lnTo>
                  <a:lnTo>
                    <a:pt x="25957" y="28773"/>
                  </a:lnTo>
                  <a:lnTo>
                    <a:pt x="25975" y="28598"/>
                  </a:lnTo>
                  <a:lnTo>
                    <a:pt x="25743" y="28411"/>
                  </a:lnTo>
                  <a:lnTo>
                    <a:pt x="24766" y="28215"/>
                  </a:lnTo>
                  <a:lnTo>
                    <a:pt x="24507" y="28238"/>
                  </a:lnTo>
                  <a:lnTo>
                    <a:pt x="24169" y="28405"/>
                  </a:lnTo>
                  <a:lnTo>
                    <a:pt x="23534" y="28401"/>
                  </a:lnTo>
                  <a:lnTo>
                    <a:pt x="23234" y="27951"/>
                  </a:lnTo>
                  <a:lnTo>
                    <a:pt x="23126" y="26853"/>
                  </a:lnTo>
                  <a:lnTo>
                    <a:pt x="23163" y="26299"/>
                  </a:lnTo>
                  <a:lnTo>
                    <a:pt x="23374" y="25870"/>
                  </a:lnTo>
                  <a:lnTo>
                    <a:pt x="23437" y="25591"/>
                  </a:lnTo>
                  <a:lnTo>
                    <a:pt x="23537" y="24273"/>
                  </a:lnTo>
                  <a:lnTo>
                    <a:pt x="23181" y="23948"/>
                  </a:lnTo>
                  <a:lnTo>
                    <a:pt x="22294" y="24167"/>
                  </a:lnTo>
                  <a:lnTo>
                    <a:pt x="21295" y="24013"/>
                  </a:lnTo>
                  <a:lnTo>
                    <a:pt x="20354" y="23401"/>
                  </a:lnTo>
                  <a:lnTo>
                    <a:pt x="19782" y="22603"/>
                  </a:lnTo>
                  <a:lnTo>
                    <a:pt x="19374" y="22454"/>
                  </a:lnTo>
                  <a:lnTo>
                    <a:pt x="18892" y="21932"/>
                  </a:lnTo>
                  <a:lnTo>
                    <a:pt x="18970" y="21698"/>
                  </a:lnTo>
                  <a:lnTo>
                    <a:pt x="18788" y="21571"/>
                  </a:lnTo>
                  <a:lnTo>
                    <a:pt x="18347" y="21745"/>
                  </a:lnTo>
                  <a:lnTo>
                    <a:pt x="19100" y="21266"/>
                  </a:lnTo>
                  <a:lnTo>
                    <a:pt x="19265" y="20806"/>
                  </a:lnTo>
                  <a:lnTo>
                    <a:pt x="18819" y="20253"/>
                  </a:lnTo>
                  <a:lnTo>
                    <a:pt x="18504" y="19553"/>
                  </a:lnTo>
                  <a:lnTo>
                    <a:pt x="18215" y="18273"/>
                  </a:lnTo>
                  <a:lnTo>
                    <a:pt x="18233" y="18045"/>
                  </a:lnTo>
                  <a:lnTo>
                    <a:pt x="19075" y="18058"/>
                  </a:lnTo>
                  <a:lnTo>
                    <a:pt x="20908" y="18541"/>
                  </a:lnTo>
                  <a:lnTo>
                    <a:pt x="23150" y="16958"/>
                  </a:lnTo>
                  <a:lnTo>
                    <a:pt x="23361" y="16741"/>
                  </a:lnTo>
                  <a:lnTo>
                    <a:pt x="23621" y="15939"/>
                  </a:lnTo>
                  <a:lnTo>
                    <a:pt x="23780" y="15162"/>
                  </a:lnTo>
                  <a:lnTo>
                    <a:pt x="23834" y="13584"/>
                  </a:lnTo>
                  <a:lnTo>
                    <a:pt x="24116" y="13139"/>
                  </a:lnTo>
                  <a:lnTo>
                    <a:pt x="24123" y="12939"/>
                  </a:lnTo>
                  <a:lnTo>
                    <a:pt x="24019" y="12633"/>
                  </a:lnTo>
                  <a:lnTo>
                    <a:pt x="23090" y="12053"/>
                  </a:lnTo>
                  <a:lnTo>
                    <a:pt x="22678" y="12105"/>
                  </a:lnTo>
                  <a:lnTo>
                    <a:pt x="22273" y="12411"/>
                  </a:lnTo>
                  <a:lnTo>
                    <a:pt x="21111" y="11667"/>
                  </a:lnTo>
                  <a:lnTo>
                    <a:pt x="21574" y="10713"/>
                  </a:lnTo>
                  <a:lnTo>
                    <a:pt x="21878" y="871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3" name="pg514">
              <a:extLst>
                <a:ext uri="{FF2B5EF4-FFF2-40B4-BE49-F238E27FC236}">
                  <a16:creationId xmlns:a16="http://schemas.microsoft.com/office/drawing/2014/main" id="{A39EF4F0-0278-DE43-959A-C30AEF5F06E9}"/>
                </a:ext>
              </a:extLst>
            </p:cNvPr>
            <p:cNvSpPr/>
            <p:nvPr/>
          </p:nvSpPr>
          <p:spPr>
            <a:xfrm>
              <a:off x="7998894" y="2267054"/>
              <a:ext cx="55108" cy="77027"/>
            </a:xfrm>
            <a:custGeom>
              <a:avLst/>
              <a:gdLst/>
              <a:ahLst/>
              <a:cxnLst/>
              <a:rect l="0" t="0" r="0" b="0"/>
              <a:pathLst>
                <a:path w="55108" h="77027">
                  <a:moveTo>
                    <a:pt x="50598" y="122"/>
                  </a:moveTo>
                  <a:lnTo>
                    <a:pt x="51152" y="1412"/>
                  </a:lnTo>
                  <a:lnTo>
                    <a:pt x="51492" y="1606"/>
                  </a:lnTo>
                  <a:lnTo>
                    <a:pt x="52284" y="2058"/>
                  </a:lnTo>
                  <a:lnTo>
                    <a:pt x="52630" y="2256"/>
                  </a:lnTo>
                  <a:lnTo>
                    <a:pt x="53431" y="3236"/>
                  </a:lnTo>
                  <a:lnTo>
                    <a:pt x="53873" y="4059"/>
                  </a:lnTo>
                  <a:lnTo>
                    <a:pt x="54213" y="4692"/>
                  </a:lnTo>
                  <a:lnTo>
                    <a:pt x="54819" y="5821"/>
                  </a:lnTo>
                  <a:lnTo>
                    <a:pt x="55108" y="6359"/>
                  </a:lnTo>
                  <a:lnTo>
                    <a:pt x="54850" y="7993"/>
                  </a:lnTo>
                  <a:lnTo>
                    <a:pt x="54693" y="8989"/>
                  </a:lnTo>
                  <a:lnTo>
                    <a:pt x="54292" y="11536"/>
                  </a:lnTo>
                  <a:lnTo>
                    <a:pt x="53719" y="13114"/>
                  </a:lnTo>
                  <a:lnTo>
                    <a:pt x="52802" y="14146"/>
                  </a:lnTo>
                  <a:lnTo>
                    <a:pt x="52415" y="14581"/>
                  </a:lnTo>
                  <a:lnTo>
                    <a:pt x="51443" y="15676"/>
                  </a:lnTo>
                  <a:lnTo>
                    <a:pt x="51115" y="16046"/>
                  </a:lnTo>
                  <a:lnTo>
                    <a:pt x="50774" y="16076"/>
                  </a:lnTo>
                  <a:lnTo>
                    <a:pt x="47920" y="16330"/>
                  </a:lnTo>
                  <a:lnTo>
                    <a:pt x="47865" y="17341"/>
                  </a:lnTo>
                  <a:lnTo>
                    <a:pt x="47740" y="19666"/>
                  </a:lnTo>
                  <a:lnTo>
                    <a:pt x="47435" y="20209"/>
                  </a:lnTo>
                  <a:lnTo>
                    <a:pt x="47242" y="20552"/>
                  </a:lnTo>
                  <a:lnTo>
                    <a:pt x="46189" y="22429"/>
                  </a:lnTo>
                  <a:lnTo>
                    <a:pt x="44585" y="23816"/>
                  </a:lnTo>
                  <a:lnTo>
                    <a:pt x="43192" y="26237"/>
                  </a:lnTo>
                  <a:lnTo>
                    <a:pt x="42751" y="27643"/>
                  </a:lnTo>
                  <a:lnTo>
                    <a:pt x="42854" y="29246"/>
                  </a:lnTo>
                  <a:lnTo>
                    <a:pt x="42054" y="31394"/>
                  </a:lnTo>
                  <a:lnTo>
                    <a:pt x="41997" y="31548"/>
                  </a:lnTo>
                  <a:lnTo>
                    <a:pt x="41683" y="32438"/>
                  </a:lnTo>
                  <a:lnTo>
                    <a:pt x="41663" y="32661"/>
                  </a:lnTo>
                  <a:lnTo>
                    <a:pt x="41614" y="33206"/>
                  </a:lnTo>
                  <a:lnTo>
                    <a:pt x="41334" y="36343"/>
                  </a:lnTo>
                  <a:lnTo>
                    <a:pt x="40677" y="37088"/>
                  </a:lnTo>
                  <a:lnTo>
                    <a:pt x="40467" y="37326"/>
                  </a:lnTo>
                  <a:lnTo>
                    <a:pt x="38326" y="37400"/>
                  </a:lnTo>
                  <a:lnTo>
                    <a:pt x="38113" y="37932"/>
                  </a:lnTo>
                  <a:lnTo>
                    <a:pt x="38060" y="38066"/>
                  </a:lnTo>
                  <a:lnTo>
                    <a:pt x="37912" y="38746"/>
                  </a:lnTo>
                  <a:lnTo>
                    <a:pt x="38115" y="40944"/>
                  </a:lnTo>
                  <a:lnTo>
                    <a:pt x="38437" y="42380"/>
                  </a:lnTo>
                  <a:lnTo>
                    <a:pt x="38599" y="43102"/>
                  </a:lnTo>
                  <a:lnTo>
                    <a:pt x="38241" y="44278"/>
                  </a:lnTo>
                  <a:lnTo>
                    <a:pt x="37873" y="45181"/>
                  </a:lnTo>
                  <a:lnTo>
                    <a:pt x="37667" y="45348"/>
                  </a:lnTo>
                  <a:lnTo>
                    <a:pt x="37473" y="45506"/>
                  </a:lnTo>
                  <a:lnTo>
                    <a:pt x="35335" y="47360"/>
                  </a:lnTo>
                  <a:lnTo>
                    <a:pt x="35305" y="49021"/>
                  </a:lnTo>
                  <a:lnTo>
                    <a:pt x="36054" y="49834"/>
                  </a:lnTo>
                  <a:lnTo>
                    <a:pt x="36485" y="50301"/>
                  </a:lnTo>
                  <a:lnTo>
                    <a:pt x="36678" y="50335"/>
                  </a:lnTo>
                  <a:lnTo>
                    <a:pt x="36863" y="50367"/>
                  </a:lnTo>
                  <a:lnTo>
                    <a:pt x="38498" y="49504"/>
                  </a:lnTo>
                  <a:lnTo>
                    <a:pt x="41106" y="48767"/>
                  </a:lnTo>
                  <a:lnTo>
                    <a:pt x="41817" y="48812"/>
                  </a:lnTo>
                  <a:lnTo>
                    <a:pt x="42777" y="49255"/>
                  </a:lnTo>
                  <a:lnTo>
                    <a:pt x="43539" y="50346"/>
                  </a:lnTo>
                  <a:lnTo>
                    <a:pt x="43842" y="50779"/>
                  </a:lnTo>
                  <a:lnTo>
                    <a:pt x="44269" y="51390"/>
                  </a:lnTo>
                  <a:lnTo>
                    <a:pt x="42819" y="53157"/>
                  </a:lnTo>
                  <a:lnTo>
                    <a:pt x="42063" y="54079"/>
                  </a:lnTo>
                  <a:lnTo>
                    <a:pt x="41849" y="53974"/>
                  </a:lnTo>
                  <a:lnTo>
                    <a:pt x="41842" y="53183"/>
                  </a:lnTo>
                  <a:lnTo>
                    <a:pt x="41134" y="52943"/>
                  </a:lnTo>
                  <a:lnTo>
                    <a:pt x="40033" y="52906"/>
                  </a:lnTo>
                  <a:lnTo>
                    <a:pt x="39608" y="53251"/>
                  </a:lnTo>
                  <a:lnTo>
                    <a:pt x="39155" y="53839"/>
                  </a:lnTo>
                  <a:lnTo>
                    <a:pt x="38924" y="54140"/>
                  </a:lnTo>
                  <a:lnTo>
                    <a:pt x="38069" y="55269"/>
                  </a:lnTo>
                  <a:lnTo>
                    <a:pt x="38314" y="55734"/>
                  </a:lnTo>
                  <a:lnTo>
                    <a:pt x="38813" y="56769"/>
                  </a:lnTo>
                  <a:lnTo>
                    <a:pt x="37892" y="57529"/>
                  </a:lnTo>
                  <a:lnTo>
                    <a:pt x="36203" y="57906"/>
                  </a:lnTo>
                  <a:lnTo>
                    <a:pt x="36072" y="57993"/>
                  </a:lnTo>
                  <a:lnTo>
                    <a:pt x="35051" y="58677"/>
                  </a:lnTo>
                  <a:lnTo>
                    <a:pt x="34893" y="58784"/>
                  </a:lnTo>
                  <a:lnTo>
                    <a:pt x="33678" y="59615"/>
                  </a:lnTo>
                  <a:lnTo>
                    <a:pt x="32914" y="60319"/>
                  </a:lnTo>
                  <a:lnTo>
                    <a:pt x="32116" y="61054"/>
                  </a:lnTo>
                  <a:lnTo>
                    <a:pt x="31817" y="61431"/>
                  </a:lnTo>
                  <a:lnTo>
                    <a:pt x="32280" y="63039"/>
                  </a:lnTo>
                  <a:lnTo>
                    <a:pt x="31549" y="63372"/>
                  </a:lnTo>
                  <a:lnTo>
                    <a:pt x="31026" y="63610"/>
                  </a:lnTo>
                  <a:lnTo>
                    <a:pt x="30745" y="63738"/>
                  </a:lnTo>
                  <a:lnTo>
                    <a:pt x="29251" y="64417"/>
                  </a:lnTo>
                  <a:lnTo>
                    <a:pt x="29010" y="64473"/>
                  </a:lnTo>
                  <a:lnTo>
                    <a:pt x="27349" y="64408"/>
                  </a:lnTo>
                  <a:lnTo>
                    <a:pt x="26679" y="64772"/>
                  </a:lnTo>
                  <a:lnTo>
                    <a:pt x="26525" y="64856"/>
                  </a:lnTo>
                  <a:lnTo>
                    <a:pt x="26341" y="64956"/>
                  </a:lnTo>
                  <a:lnTo>
                    <a:pt x="26081" y="65235"/>
                  </a:lnTo>
                  <a:lnTo>
                    <a:pt x="25615" y="65738"/>
                  </a:lnTo>
                  <a:lnTo>
                    <a:pt x="24988" y="66412"/>
                  </a:lnTo>
                  <a:lnTo>
                    <a:pt x="24323" y="67128"/>
                  </a:lnTo>
                  <a:lnTo>
                    <a:pt x="23432" y="68086"/>
                  </a:lnTo>
                  <a:lnTo>
                    <a:pt x="23274" y="68299"/>
                  </a:lnTo>
                  <a:lnTo>
                    <a:pt x="22786" y="69525"/>
                  </a:lnTo>
                  <a:lnTo>
                    <a:pt x="23157" y="70433"/>
                  </a:lnTo>
                  <a:lnTo>
                    <a:pt x="23303" y="70791"/>
                  </a:lnTo>
                  <a:lnTo>
                    <a:pt x="22977" y="72297"/>
                  </a:lnTo>
                  <a:lnTo>
                    <a:pt x="22026" y="73712"/>
                  </a:lnTo>
                  <a:lnTo>
                    <a:pt x="20662" y="74724"/>
                  </a:lnTo>
                  <a:lnTo>
                    <a:pt x="19983" y="74871"/>
                  </a:lnTo>
                  <a:lnTo>
                    <a:pt x="18714" y="75146"/>
                  </a:lnTo>
                  <a:lnTo>
                    <a:pt x="17663" y="75373"/>
                  </a:lnTo>
                  <a:lnTo>
                    <a:pt x="16933" y="76382"/>
                  </a:lnTo>
                  <a:lnTo>
                    <a:pt x="14977" y="76961"/>
                  </a:lnTo>
                  <a:lnTo>
                    <a:pt x="14754" y="77027"/>
                  </a:lnTo>
                  <a:lnTo>
                    <a:pt x="14052" y="75081"/>
                  </a:lnTo>
                  <a:lnTo>
                    <a:pt x="13864" y="74002"/>
                  </a:lnTo>
                  <a:lnTo>
                    <a:pt x="13760" y="73409"/>
                  </a:lnTo>
                  <a:lnTo>
                    <a:pt x="13374" y="72895"/>
                  </a:lnTo>
                  <a:lnTo>
                    <a:pt x="12808" y="72141"/>
                  </a:lnTo>
                  <a:lnTo>
                    <a:pt x="12079" y="71169"/>
                  </a:lnTo>
                  <a:lnTo>
                    <a:pt x="11764" y="71041"/>
                  </a:lnTo>
                  <a:lnTo>
                    <a:pt x="16094" y="65793"/>
                  </a:lnTo>
                  <a:lnTo>
                    <a:pt x="17933" y="64233"/>
                  </a:lnTo>
                  <a:lnTo>
                    <a:pt x="18032" y="63966"/>
                  </a:lnTo>
                  <a:lnTo>
                    <a:pt x="17955" y="63416"/>
                  </a:lnTo>
                  <a:lnTo>
                    <a:pt x="18810" y="63150"/>
                  </a:lnTo>
                  <a:lnTo>
                    <a:pt x="19006" y="63018"/>
                  </a:lnTo>
                  <a:lnTo>
                    <a:pt x="19928" y="62242"/>
                  </a:lnTo>
                  <a:lnTo>
                    <a:pt x="21018" y="61047"/>
                  </a:lnTo>
                  <a:lnTo>
                    <a:pt x="21129" y="60857"/>
                  </a:lnTo>
                  <a:lnTo>
                    <a:pt x="21208" y="60259"/>
                  </a:lnTo>
                  <a:lnTo>
                    <a:pt x="21359" y="59988"/>
                  </a:lnTo>
                  <a:lnTo>
                    <a:pt x="21754" y="59594"/>
                  </a:lnTo>
                  <a:lnTo>
                    <a:pt x="22264" y="59290"/>
                  </a:lnTo>
                  <a:lnTo>
                    <a:pt x="22383" y="58600"/>
                  </a:lnTo>
                  <a:lnTo>
                    <a:pt x="22993" y="57501"/>
                  </a:lnTo>
                  <a:lnTo>
                    <a:pt x="23508" y="56236"/>
                  </a:lnTo>
                  <a:lnTo>
                    <a:pt x="24303" y="54887"/>
                  </a:lnTo>
                  <a:lnTo>
                    <a:pt x="24451" y="54251"/>
                  </a:lnTo>
                  <a:lnTo>
                    <a:pt x="23808" y="54133"/>
                  </a:lnTo>
                  <a:lnTo>
                    <a:pt x="21459" y="53689"/>
                  </a:lnTo>
                  <a:lnTo>
                    <a:pt x="21183" y="53636"/>
                  </a:lnTo>
                  <a:lnTo>
                    <a:pt x="16094" y="54585"/>
                  </a:lnTo>
                  <a:lnTo>
                    <a:pt x="11877" y="55117"/>
                  </a:lnTo>
                  <a:lnTo>
                    <a:pt x="11793" y="53570"/>
                  </a:lnTo>
                  <a:lnTo>
                    <a:pt x="9094" y="48645"/>
                  </a:lnTo>
                  <a:lnTo>
                    <a:pt x="8819" y="48957"/>
                  </a:lnTo>
                  <a:lnTo>
                    <a:pt x="8096" y="48657"/>
                  </a:lnTo>
                  <a:lnTo>
                    <a:pt x="8170" y="48128"/>
                  </a:lnTo>
                  <a:lnTo>
                    <a:pt x="8599" y="45537"/>
                  </a:lnTo>
                  <a:lnTo>
                    <a:pt x="8658" y="45188"/>
                  </a:lnTo>
                  <a:lnTo>
                    <a:pt x="9068" y="42625"/>
                  </a:lnTo>
                  <a:lnTo>
                    <a:pt x="7426" y="37973"/>
                  </a:lnTo>
                  <a:lnTo>
                    <a:pt x="7114" y="37073"/>
                  </a:lnTo>
                  <a:lnTo>
                    <a:pt x="6777" y="36129"/>
                  </a:lnTo>
                  <a:lnTo>
                    <a:pt x="6521" y="35424"/>
                  </a:lnTo>
                  <a:lnTo>
                    <a:pt x="6482" y="35282"/>
                  </a:lnTo>
                  <a:lnTo>
                    <a:pt x="5830" y="33427"/>
                  </a:lnTo>
                  <a:lnTo>
                    <a:pt x="5477" y="32382"/>
                  </a:lnTo>
                  <a:lnTo>
                    <a:pt x="4668" y="30186"/>
                  </a:lnTo>
                  <a:lnTo>
                    <a:pt x="4050" y="30284"/>
                  </a:lnTo>
                  <a:lnTo>
                    <a:pt x="2987" y="30430"/>
                  </a:lnTo>
                  <a:lnTo>
                    <a:pt x="212" y="30835"/>
                  </a:lnTo>
                  <a:lnTo>
                    <a:pt x="391" y="30651"/>
                  </a:lnTo>
                  <a:lnTo>
                    <a:pt x="379" y="30417"/>
                  </a:lnTo>
                  <a:lnTo>
                    <a:pt x="132" y="30283"/>
                  </a:lnTo>
                  <a:lnTo>
                    <a:pt x="0" y="29867"/>
                  </a:lnTo>
                  <a:lnTo>
                    <a:pt x="8" y="29710"/>
                  </a:lnTo>
                  <a:lnTo>
                    <a:pt x="719" y="28843"/>
                  </a:lnTo>
                  <a:lnTo>
                    <a:pt x="867" y="28895"/>
                  </a:lnTo>
                  <a:lnTo>
                    <a:pt x="921" y="29081"/>
                  </a:lnTo>
                  <a:lnTo>
                    <a:pt x="1176" y="29129"/>
                  </a:lnTo>
                  <a:lnTo>
                    <a:pt x="1394" y="29070"/>
                  </a:lnTo>
                  <a:lnTo>
                    <a:pt x="1789" y="27682"/>
                  </a:lnTo>
                  <a:lnTo>
                    <a:pt x="2130" y="27310"/>
                  </a:lnTo>
                  <a:lnTo>
                    <a:pt x="2991" y="27254"/>
                  </a:lnTo>
                  <a:lnTo>
                    <a:pt x="3184" y="27499"/>
                  </a:lnTo>
                  <a:lnTo>
                    <a:pt x="3526" y="27644"/>
                  </a:lnTo>
                  <a:lnTo>
                    <a:pt x="3777" y="27551"/>
                  </a:lnTo>
                  <a:lnTo>
                    <a:pt x="3838" y="27046"/>
                  </a:lnTo>
                  <a:lnTo>
                    <a:pt x="3575" y="25345"/>
                  </a:lnTo>
                  <a:lnTo>
                    <a:pt x="3723" y="24810"/>
                  </a:lnTo>
                  <a:lnTo>
                    <a:pt x="4499" y="23464"/>
                  </a:lnTo>
                  <a:lnTo>
                    <a:pt x="5044" y="22874"/>
                  </a:lnTo>
                  <a:lnTo>
                    <a:pt x="5575" y="22740"/>
                  </a:lnTo>
                  <a:lnTo>
                    <a:pt x="6222" y="22368"/>
                  </a:lnTo>
                  <a:lnTo>
                    <a:pt x="6486" y="22015"/>
                  </a:lnTo>
                  <a:lnTo>
                    <a:pt x="5567" y="20828"/>
                  </a:lnTo>
                  <a:lnTo>
                    <a:pt x="5484" y="20483"/>
                  </a:lnTo>
                  <a:lnTo>
                    <a:pt x="4363" y="19639"/>
                  </a:lnTo>
                  <a:lnTo>
                    <a:pt x="3679" y="19352"/>
                  </a:lnTo>
                  <a:lnTo>
                    <a:pt x="3275" y="19393"/>
                  </a:lnTo>
                  <a:lnTo>
                    <a:pt x="3495" y="18955"/>
                  </a:lnTo>
                  <a:lnTo>
                    <a:pt x="5113" y="18176"/>
                  </a:lnTo>
                  <a:lnTo>
                    <a:pt x="5615" y="16748"/>
                  </a:lnTo>
                  <a:lnTo>
                    <a:pt x="5755" y="16116"/>
                  </a:lnTo>
                  <a:lnTo>
                    <a:pt x="3567" y="14102"/>
                  </a:lnTo>
                  <a:lnTo>
                    <a:pt x="4497" y="13171"/>
                  </a:lnTo>
                  <a:lnTo>
                    <a:pt x="13519" y="4944"/>
                  </a:lnTo>
                  <a:lnTo>
                    <a:pt x="16094" y="7239"/>
                  </a:lnTo>
                  <a:lnTo>
                    <a:pt x="24121" y="14692"/>
                  </a:lnTo>
                  <a:lnTo>
                    <a:pt x="26251" y="16686"/>
                  </a:lnTo>
                  <a:lnTo>
                    <a:pt x="34354" y="9358"/>
                  </a:lnTo>
                  <a:lnTo>
                    <a:pt x="38286" y="5900"/>
                  </a:lnTo>
                  <a:lnTo>
                    <a:pt x="37766" y="5560"/>
                  </a:lnTo>
                  <a:lnTo>
                    <a:pt x="39916" y="3607"/>
                  </a:lnTo>
                  <a:lnTo>
                    <a:pt x="40584" y="4493"/>
                  </a:lnTo>
                  <a:lnTo>
                    <a:pt x="48673" y="64"/>
                  </a:lnTo>
                  <a:lnTo>
                    <a:pt x="48753" y="290"/>
                  </a:lnTo>
                  <a:lnTo>
                    <a:pt x="48933" y="320"/>
                  </a:lnTo>
                  <a:lnTo>
                    <a:pt x="49597" y="0"/>
                  </a:lnTo>
                  <a:lnTo>
                    <a:pt x="49769" y="38"/>
                  </a:lnTo>
                  <a:lnTo>
                    <a:pt x="50099" y="346"/>
                  </a:lnTo>
                  <a:lnTo>
                    <a:pt x="50363" y="12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4" name="pg515">
              <a:extLst>
                <a:ext uri="{FF2B5EF4-FFF2-40B4-BE49-F238E27FC236}">
                  <a16:creationId xmlns:a16="http://schemas.microsoft.com/office/drawing/2014/main" id="{D7129C91-0F75-B44C-86D8-A6F0C3811A16}"/>
                </a:ext>
              </a:extLst>
            </p:cNvPr>
            <p:cNvSpPr/>
            <p:nvPr/>
          </p:nvSpPr>
          <p:spPr>
            <a:xfrm>
              <a:off x="5403774" y="3380959"/>
              <a:ext cx="209228" cy="170759"/>
            </a:xfrm>
            <a:custGeom>
              <a:avLst/>
              <a:gdLst/>
              <a:ahLst/>
              <a:cxnLst/>
              <a:rect l="0" t="0" r="0" b="0"/>
              <a:pathLst>
                <a:path w="209228" h="170759">
                  <a:moveTo>
                    <a:pt x="199427" y="95458"/>
                  </a:moveTo>
                  <a:lnTo>
                    <a:pt x="198438" y="95278"/>
                  </a:lnTo>
                  <a:lnTo>
                    <a:pt x="197547" y="95373"/>
                  </a:lnTo>
                  <a:lnTo>
                    <a:pt x="196556" y="96068"/>
                  </a:lnTo>
                  <a:lnTo>
                    <a:pt x="186825" y="101565"/>
                  </a:lnTo>
                  <a:lnTo>
                    <a:pt x="186911" y="102510"/>
                  </a:lnTo>
                  <a:lnTo>
                    <a:pt x="186164" y="101913"/>
                  </a:lnTo>
                  <a:lnTo>
                    <a:pt x="185951" y="102027"/>
                  </a:lnTo>
                  <a:lnTo>
                    <a:pt x="185481" y="102278"/>
                  </a:lnTo>
                  <a:lnTo>
                    <a:pt x="185231" y="102418"/>
                  </a:lnTo>
                  <a:lnTo>
                    <a:pt x="185011" y="102545"/>
                  </a:lnTo>
                  <a:lnTo>
                    <a:pt x="183500" y="103398"/>
                  </a:lnTo>
                  <a:lnTo>
                    <a:pt x="181419" y="104162"/>
                  </a:lnTo>
                  <a:lnTo>
                    <a:pt x="180331" y="104432"/>
                  </a:lnTo>
                  <a:lnTo>
                    <a:pt x="179404" y="104726"/>
                  </a:lnTo>
                  <a:lnTo>
                    <a:pt x="167814" y="108924"/>
                  </a:lnTo>
                  <a:lnTo>
                    <a:pt x="166312" y="109594"/>
                  </a:lnTo>
                  <a:lnTo>
                    <a:pt x="163638" y="110408"/>
                  </a:lnTo>
                  <a:lnTo>
                    <a:pt x="163132" y="110566"/>
                  </a:lnTo>
                  <a:lnTo>
                    <a:pt x="163656" y="111751"/>
                  </a:lnTo>
                  <a:lnTo>
                    <a:pt x="164056" y="112871"/>
                  </a:lnTo>
                  <a:lnTo>
                    <a:pt x="164249" y="113699"/>
                  </a:lnTo>
                  <a:lnTo>
                    <a:pt x="165596" y="117070"/>
                  </a:lnTo>
                  <a:lnTo>
                    <a:pt x="166750" y="120510"/>
                  </a:lnTo>
                  <a:lnTo>
                    <a:pt x="166968" y="121438"/>
                  </a:lnTo>
                  <a:lnTo>
                    <a:pt x="167141" y="123192"/>
                  </a:lnTo>
                  <a:lnTo>
                    <a:pt x="167315" y="124227"/>
                  </a:lnTo>
                  <a:lnTo>
                    <a:pt x="168071" y="126335"/>
                  </a:lnTo>
                  <a:lnTo>
                    <a:pt x="168762" y="127713"/>
                  </a:lnTo>
                  <a:lnTo>
                    <a:pt x="168767" y="128038"/>
                  </a:lnTo>
                  <a:lnTo>
                    <a:pt x="168663" y="128346"/>
                  </a:lnTo>
                  <a:lnTo>
                    <a:pt x="168679" y="128692"/>
                  </a:lnTo>
                  <a:lnTo>
                    <a:pt x="168949" y="129618"/>
                  </a:lnTo>
                  <a:lnTo>
                    <a:pt x="169164" y="130130"/>
                  </a:lnTo>
                  <a:lnTo>
                    <a:pt x="170254" y="132356"/>
                  </a:lnTo>
                  <a:lnTo>
                    <a:pt x="172086" y="134788"/>
                  </a:lnTo>
                  <a:lnTo>
                    <a:pt x="173029" y="136465"/>
                  </a:lnTo>
                  <a:lnTo>
                    <a:pt x="173399" y="137385"/>
                  </a:lnTo>
                  <a:lnTo>
                    <a:pt x="174156" y="139642"/>
                  </a:lnTo>
                  <a:lnTo>
                    <a:pt x="174371" y="141319"/>
                  </a:lnTo>
                  <a:lnTo>
                    <a:pt x="174671" y="144307"/>
                  </a:lnTo>
                  <a:lnTo>
                    <a:pt x="175164" y="145754"/>
                  </a:lnTo>
                  <a:lnTo>
                    <a:pt x="175918" y="146980"/>
                  </a:lnTo>
                  <a:lnTo>
                    <a:pt x="176117" y="147431"/>
                  </a:lnTo>
                  <a:lnTo>
                    <a:pt x="176303" y="148217"/>
                  </a:lnTo>
                  <a:lnTo>
                    <a:pt x="176286" y="149068"/>
                  </a:lnTo>
                  <a:lnTo>
                    <a:pt x="177660" y="153547"/>
                  </a:lnTo>
                  <a:lnTo>
                    <a:pt x="178169" y="156608"/>
                  </a:lnTo>
                  <a:lnTo>
                    <a:pt x="178372" y="158453"/>
                  </a:lnTo>
                  <a:lnTo>
                    <a:pt x="178890" y="160250"/>
                  </a:lnTo>
                  <a:lnTo>
                    <a:pt x="179126" y="161877"/>
                  </a:lnTo>
                  <a:lnTo>
                    <a:pt x="179296" y="163677"/>
                  </a:lnTo>
                  <a:lnTo>
                    <a:pt x="179083" y="165230"/>
                  </a:lnTo>
                  <a:lnTo>
                    <a:pt x="178860" y="166077"/>
                  </a:lnTo>
                  <a:lnTo>
                    <a:pt x="178677" y="166423"/>
                  </a:lnTo>
                  <a:lnTo>
                    <a:pt x="178605" y="166873"/>
                  </a:lnTo>
                  <a:lnTo>
                    <a:pt x="178669" y="167391"/>
                  </a:lnTo>
                  <a:lnTo>
                    <a:pt x="178606" y="168039"/>
                  </a:lnTo>
                  <a:lnTo>
                    <a:pt x="178391" y="168599"/>
                  </a:lnTo>
                  <a:lnTo>
                    <a:pt x="177637" y="169628"/>
                  </a:lnTo>
                  <a:lnTo>
                    <a:pt x="176969" y="170283"/>
                  </a:lnTo>
                  <a:lnTo>
                    <a:pt x="176614" y="170759"/>
                  </a:lnTo>
                  <a:lnTo>
                    <a:pt x="176052" y="170745"/>
                  </a:lnTo>
                  <a:lnTo>
                    <a:pt x="175799" y="170739"/>
                  </a:lnTo>
                  <a:lnTo>
                    <a:pt x="175585" y="170734"/>
                  </a:lnTo>
                  <a:lnTo>
                    <a:pt x="171459" y="170635"/>
                  </a:lnTo>
                  <a:lnTo>
                    <a:pt x="167010" y="170529"/>
                  </a:lnTo>
                  <a:lnTo>
                    <a:pt x="164067" y="170493"/>
                  </a:lnTo>
                  <a:lnTo>
                    <a:pt x="163728" y="170489"/>
                  </a:lnTo>
                  <a:lnTo>
                    <a:pt x="149903" y="170319"/>
                  </a:lnTo>
                  <a:lnTo>
                    <a:pt x="144440" y="170252"/>
                  </a:lnTo>
                  <a:lnTo>
                    <a:pt x="142585" y="170229"/>
                  </a:lnTo>
                  <a:lnTo>
                    <a:pt x="141968" y="170221"/>
                  </a:lnTo>
                  <a:lnTo>
                    <a:pt x="141308" y="170213"/>
                  </a:lnTo>
                  <a:lnTo>
                    <a:pt x="140673" y="170205"/>
                  </a:lnTo>
                  <a:lnTo>
                    <a:pt x="132735" y="170179"/>
                  </a:lnTo>
                  <a:lnTo>
                    <a:pt x="130006" y="170170"/>
                  </a:lnTo>
                  <a:lnTo>
                    <a:pt x="129595" y="170169"/>
                  </a:lnTo>
                  <a:lnTo>
                    <a:pt x="129459" y="170167"/>
                  </a:lnTo>
                  <a:lnTo>
                    <a:pt x="128881" y="170159"/>
                  </a:lnTo>
                  <a:lnTo>
                    <a:pt x="125218" y="170112"/>
                  </a:lnTo>
                  <a:lnTo>
                    <a:pt x="124910" y="170150"/>
                  </a:lnTo>
                  <a:lnTo>
                    <a:pt x="122706" y="170128"/>
                  </a:lnTo>
                  <a:lnTo>
                    <a:pt x="122318" y="170124"/>
                  </a:lnTo>
                  <a:lnTo>
                    <a:pt x="121423" y="170122"/>
                  </a:lnTo>
                  <a:lnTo>
                    <a:pt x="120162" y="170118"/>
                  </a:lnTo>
                  <a:lnTo>
                    <a:pt x="120005" y="170114"/>
                  </a:lnTo>
                  <a:lnTo>
                    <a:pt x="119665" y="170107"/>
                  </a:lnTo>
                  <a:lnTo>
                    <a:pt x="117177" y="170047"/>
                  </a:lnTo>
                  <a:lnTo>
                    <a:pt x="116639" y="170059"/>
                  </a:lnTo>
                  <a:lnTo>
                    <a:pt x="112914" y="169996"/>
                  </a:lnTo>
                  <a:lnTo>
                    <a:pt x="108759" y="169976"/>
                  </a:lnTo>
                  <a:lnTo>
                    <a:pt x="105096" y="169959"/>
                  </a:lnTo>
                  <a:lnTo>
                    <a:pt x="99885" y="169936"/>
                  </a:lnTo>
                  <a:lnTo>
                    <a:pt x="97903" y="169927"/>
                  </a:lnTo>
                  <a:lnTo>
                    <a:pt x="90895" y="169859"/>
                  </a:lnTo>
                  <a:lnTo>
                    <a:pt x="88857" y="169845"/>
                  </a:lnTo>
                  <a:lnTo>
                    <a:pt x="86718" y="169831"/>
                  </a:lnTo>
                  <a:lnTo>
                    <a:pt x="81474" y="169840"/>
                  </a:lnTo>
                  <a:lnTo>
                    <a:pt x="79976" y="169843"/>
                  </a:lnTo>
                  <a:lnTo>
                    <a:pt x="79596" y="169841"/>
                  </a:lnTo>
                  <a:lnTo>
                    <a:pt x="77526" y="169833"/>
                  </a:lnTo>
                  <a:lnTo>
                    <a:pt x="76426" y="169828"/>
                  </a:lnTo>
                  <a:lnTo>
                    <a:pt x="75440" y="169818"/>
                  </a:lnTo>
                  <a:lnTo>
                    <a:pt x="74864" y="169826"/>
                  </a:lnTo>
                  <a:lnTo>
                    <a:pt x="71730" y="169872"/>
                  </a:lnTo>
                  <a:lnTo>
                    <a:pt x="70248" y="169894"/>
                  </a:lnTo>
                  <a:lnTo>
                    <a:pt x="68975" y="170014"/>
                  </a:lnTo>
                  <a:lnTo>
                    <a:pt x="67039" y="169931"/>
                  </a:lnTo>
                  <a:lnTo>
                    <a:pt x="58628" y="169935"/>
                  </a:lnTo>
                  <a:lnTo>
                    <a:pt x="55853" y="169892"/>
                  </a:lnTo>
                  <a:lnTo>
                    <a:pt x="54020" y="169863"/>
                  </a:lnTo>
                  <a:lnTo>
                    <a:pt x="53145" y="169855"/>
                  </a:lnTo>
                  <a:lnTo>
                    <a:pt x="52677" y="169851"/>
                  </a:lnTo>
                  <a:lnTo>
                    <a:pt x="51365" y="169833"/>
                  </a:lnTo>
                  <a:lnTo>
                    <a:pt x="49542" y="169809"/>
                  </a:lnTo>
                  <a:lnTo>
                    <a:pt x="46406" y="169778"/>
                  </a:lnTo>
                  <a:lnTo>
                    <a:pt x="44691" y="169763"/>
                  </a:lnTo>
                  <a:lnTo>
                    <a:pt x="42357" y="169740"/>
                  </a:lnTo>
                  <a:lnTo>
                    <a:pt x="38810" y="169705"/>
                  </a:lnTo>
                  <a:lnTo>
                    <a:pt x="38517" y="169698"/>
                  </a:lnTo>
                  <a:lnTo>
                    <a:pt x="38251" y="169692"/>
                  </a:lnTo>
                  <a:lnTo>
                    <a:pt x="32868" y="169555"/>
                  </a:lnTo>
                  <a:lnTo>
                    <a:pt x="26656" y="169376"/>
                  </a:lnTo>
                  <a:lnTo>
                    <a:pt x="22462" y="169307"/>
                  </a:lnTo>
                  <a:lnTo>
                    <a:pt x="22246" y="169304"/>
                  </a:lnTo>
                  <a:lnTo>
                    <a:pt x="17893" y="169232"/>
                  </a:lnTo>
                  <a:lnTo>
                    <a:pt x="17478" y="169188"/>
                  </a:lnTo>
                  <a:lnTo>
                    <a:pt x="15149" y="169129"/>
                  </a:lnTo>
                  <a:lnTo>
                    <a:pt x="9223" y="169769"/>
                  </a:lnTo>
                  <a:lnTo>
                    <a:pt x="7859" y="169934"/>
                  </a:lnTo>
                  <a:lnTo>
                    <a:pt x="7425" y="169976"/>
                  </a:lnTo>
                  <a:lnTo>
                    <a:pt x="4817" y="170224"/>
                  </a:lnTo>
                  <a:lnTo>
                    <a:pt x="4596" y="170281"/>
                  </a:lnTo>
                  <a:lnTo>
                    <a:pt x="4043" y="170355"/>
                  </a:lnTo>
                  <a:lnTo>
                    <a:pt x="3398" y="170441"/>
                  </a:lnTo>
                  <a:lnTo>
                    <a:pt x="2434" y="170435"/>
                  </a:lnTo>
                  <a:lnTo>
                    <a:pt x="1732" y="170431"/>
                  </a:lnTo>
                  <a:lnTo>
                    <a:pt x="0" y="170449"/>
                  </a:lnTo>
                  <a:lnTo>
                    <a:pt x="1506" y="165710"/>
                  </a:lnTo>
                  <a:lnTo>
                    <a:pt x="2409" y="163406"/>
                  </a:lnTo>
                  <a:lnTo>
                    <a:pt x="2651" y="161837"/>
                  </a:lnTo>
                  <a:lnTo>
                    <a:pt x="2675" y="161113"/>
                  </a:lnTo>
                  <a:lnTo>
                    <a:pt x="2768" y="160589"/>
                  </a:lnTo>
                  <a:lnTo>
                    <a:pt x="4470" y="156693"/>
                  </a:lnTo>
                  <a:lnTo>
                    <a:pt x="4745" y="155468"/>
                  </a:lnTo>
                  <a:lnTo>
                    <a:pt x="5085" y="152709"/>
                  </a:lnTo>
                  <a:lnTo>
                    <a:pt x="5298" y="151770"/>
                  </a:lnTo>
                  <a:lnTo>
                    <a:pt x="5417" y="151469"/>
                  </a:lnTo>
                  <a:lnTo>
                    <a:pt x="5993" y="150636"/>
                  </a:lnTo>
                  <a:lnTo>
                    <a:pt x="6788" y="149908"/>
                  </a:lnTo>
                  <a:lnTo>
                    <a:pt x="7869" y="149400"/>
                  </a:lnTo>
                  <a:lnTo>
                    <a:pt x="9521" y="148985"/>
                  </a:lnTo>
                  <a:lnTo>
                    <a:pt x="10778" y="148780"/>
                  </a:lnTo>
                  <a:lnTo>
                    <a:pt x="11725" y="148790"/>
                  </a:lnTo>
                  <a:lnTo>
                    <a:pt x="12835" y="149949"/>
                  </a:lnTo>
                  <a:lnTo>
                    <a:pt x="13450" y="150753"/>
                  </a:lnTo>
                  <a:lnTo>
                    <a:pt x="14991" y="153352"/>
                  </a:lnTo>
                  <a:lnTo>
                    <a:pt x="15880" y="155046"/>
                  </a:lnTo>
                  <a:lnTo>
                    <a:pt x="17913" y="157653"/>
                  </a:lnTo>
                  <a:lnTo>
                    <a:pt x="18849" y="158680"/>
                  </a:lnTo>
                  <a:lnTo>
                    <a:pt x="19322" y="159083"/>
                  </a:lnTo>
                  <a:lnTo>
                    <a:pt x="20366" y="159694"/>
                  </a:lnTo>
                  <a:lnTo>
                    <a:pt x="20583" y="159727"/>
                  </a:lnTo>
                  <a:lnTo>
                    <a:pt x="23402" y="159422"/>
                  </a:lnTo>
                  <a:lnTo>
                    <a:pt x="24596" y="159007"/>
                  </a:lnTo>
                  <a:lnTo>
                    <a:pt x="25874" y="157903"/>
                  </a:lnTo>
                  <a:lnTo>
                    <a:pt x="26377" y="157259"/>
                  </a:lnTo>
                  <a:lnTo>
                    <a:pt x="27796" y="153769"/>
                  </a:lnTo>
                  <a:lnTo>
                    <a:pt x="28017" y="151069"/>
                  </a:lnTo>
                  <a:lnTo>
                    <a:pt x="28245" y="149853"/>
                  </a:lnTo>
                  <a:lnTo>
                    <a:pt x="28437" y="149319"/>
                  </a:lnTo>
                  <a:lnTo>
                    <a:pt x="29099" y="148170"/>
                  </a:lnTo>
                  <a:lnTo>
                    <a:pt x="29720" y="147338"/>
                  </a:lnTo>
                  <a:lnTo>
                    <a:pt x="30293" y="146756"/>
                  </a:lnTo>
                  <a:lnTo>
                    <a:pt x="31404" y="145825"/>
                  </a:lnTo>
                  <a:lnTo>
                    <a:pt x="32717" y="144244"/>
                  </a:lnTo>
                  <a:lnTo>
                    <a:pt x="33431" y="143233"/>
                  </a:lnTo>
                  <a:lnTo>
                    <a:pt x="32630" y="142654"/>
                  </a:lnTo>
                  <a:lnTo>
                    <a:pt x="32183" y="142332"/>
                  </a:lnTo>
                  <a:lnTo>
                    <a:pt x="31774" y="142228"/>
                  </a:lnTo>
                  <a:lnTo>
                    <a:pt x="32087" y="141892"/>
                  </a:lnTo>
                  <a:lnTo>
                    <a:pt x="32281" y="141217"/>
                  </a:lnTo>
                  <a:lnTo>
                    <a:pt x="32274" y="140116"/>
                  </a:lnTo>
                  <a:lnTo>
                    <a:pt x="32079" y="139569"/>
                  </a:lnTo>
                  <a:lnTo>
                    <a:pt x="31391" y="138742"/>
                  </a:lnTo>
                  <a:lnTo>
                    <a:pt x="30159" y="137558"/>
                  </a:lnTo>
                  <a:lnTo>
                    <a:pt x="28646" y="135805"/>
                  </a:lnTo>
                  <a:lnTo>
                    <a:pt x="28552" y="135667"/>
                  </a:lnTo>
                  <a:lnTo>
                    <a:pt x="28201" y="135150"/>
                  </a:lnTo>
                  <a:lnTo>
                    <a:pt x="28108" y="134771"/>
                  </a:lnTo>
                  <a:lnTo>
                    <a:pt x="28039" y="134483"/>
                  </a:lnTo>
                  <a:lnTo>
                    <a:pt x="28032" y="134345"/>
                  </a:lnTo>
                  <a:lnTo>
                    <a:pt x="27998" y="133567"/>
                  </a:lnTo>
                  <a:lnTo>
                    <a:pt x="28017" y="133404"/>
                  </a:lnTo>
                  <a:lnTo>
                    <a:pt x="28127" y="132469"/>
                  </a:lnTo>
                  <a:lnTo>
                    <a:pt x="28160" y="132194"/>
                  </a:lnTo>
                  <a:lnTo>
                    <a:pt x="28235" y="131946"/>
                  </a:lnTo>
                  <a:lnTo>
                    <a:pt x="28375" y="131486"/>
                  </a:lnTo>
                  <a:lnTo>
                    <a:pt x="28483" y="131246"/>
                  </a:lnTo>
                  <a:lnTo>
                    <a:pt x="29227" y="130079"/>
                  </a:lnTo>
                  <a:lnTo>
                    <a:pt x="30137" y="129035"/>
                  </a:lnTo>
                  <a:lnTo>
                    <a:pt x="30782" y="128629"/>
                  </a:lnTo>
                  <a:lnTo>
                    <a:pt x="31362" y="128396"/>
                  </a:lnTo>
                  <a:lnTo>
                    <a:pt x="31550" y="128320"/>
                  </a:lnTo>
                  <a:lnTo>
                    <a:pt x="31968" y="128152"/>
                  </a:lnTo>
                  <a:lnTo>
                    <a:pt x="32133" y="128086"/>
                  </a:lnTo>
                  <a:lnTo>
                    <a:pt x="32421" y="128060"/>
                  </a:lnTo>
                  <a:lnTo>
                    <a:pt x="33702" y="128656"/>
                  </a:lnTo>
                  <a:lnTo>
                    <a:pt x="34380" y="128608"/>
                  </a:lnTo>
                  <a:lnTo>
                    <a:pt x="34764" y="128653"/>
                  </a:lnTo>
                  <a:lnTo>
                    <a:pt x="35475" y="128738"/>
                  </a:lnTo>
                  <a:lnTo>
                    <a:pt x="35646" y="128780"/>
                  </a:lnTo>
                  <a:lnTo>
                    <a:pt x="35897" y="128939"/>
                  </a:lnTo>
                  <a:lnTo>
                    <a:pt x="36299" y="129193"/>
                  </a:lnTo>
                  <a:lnTo>
                    <a:pt x="36527" y="129311"/>
                  </a:lnTo>
                  <a:lnTo>
                    <a:pt x="36909" y="129335"/>
                  </a:lnTo>
                  <a:lnTo>
                    <a:pt x="37145" y="129350"/>
                  </a:lnTo>
                  <a:lnTo>
                    <a:pt x="37697" y="129344"/>
                  </a:lnTo>
                  <a:lnTo>
                    <a:pt x="38177" y="128839"/>
                  </a:lnTo>
                  <a:lnTo>
                    <a:pt x="38595" y="128032"/>
                  </a:lnTo>
                  <a:lnTo>
                    <a:pt x="38878" y="126987"/>
                  </a:lnTo>
                  <a:lnTo>
                    <a:pt x="38936" y="126771"/>
                  </a:lnTo>
                  <a:lnTo>
                    <a:pt x="38963" y="126443"/>
                  </a:lnTo>
                  <a:lnTo>
                    <a:pt x="38992" y="125935"/>
                  </a:lnTo>
                  <a:lnTo>
                    <a:pt x="38900" y="125461"/>
                  </a:lnTo>
                  <a:lnTo>
                    <a:pt x="38435" y="124410"/>
                  </a:lnTo>
                  <a:lnTo>
                    <a:pt x="38034" y="123883"/>
                  </a:lnTo>
                  <a:lnTo>
                    <a:pt x="37336" y="123498"/>
                  </a:lnTo>
                  <a:lnTo>
                    <a:pt x="36781" y="123408"/>
                  </a:lnTo>
                  <a:lnTo>
                    <a:pt x="35357" y="123388"/>
                  </a:lnTo>
                  <a:lnTo>
                    <a:pt x="33844" y="123262"/>
                  </a:lnTo>
                  <a:lnTo>
                    <a:pt x="33199" y="122971"/>
                  </a:lnTo>
                  <a:lnTo>
                    <a:pt x="32217" y="122214"/>
                  </a:lnTo>
                  <a:lnTo>
                    <a:pt x="32104" y="122075"/>
                  </a:lnTo>
                  <a:lnTo>
                    <a:pt x="31992" y="121937"/>
                  </a:lnTo>
                  <a:lnTo>
                    <a:pt x="31879" y="121799"/>
                  </a:lnTo>
                  <a:lnTo>
                    <a:pt x="31581" y="121260"/>
                  </a:lnTo>
                  <a:lnTo>
                    <a:pt x="31142" y="120465"/>
                  </a:lnTo>
                  <a:lnTo>
                    <a:pt x="31057" y="120311"/>
                  </a:lnTo>
                  <a:lnTo>
                    <a:pt x="30885" y="119879"/>
                  </a:lnTo>
                  <a:lnTo>
                    <a:pt x="30823" y="119393"/>
                  </a:lnTo>
                  <a:lnTo>
                    <a:pt x="30907" y="118801"/>
                  </a:lnTo>
                  <a:lnTo>
                    <a:pt x="30886" y="116287"/>
                  </a:lnTo>
                  <a:lnTo>
                    <a:pt x="30962" y="115868"/>
                  </a:lnTo>
                  <a:lnTo>
                    <a:pt x="31088" y="115674"/>
                  </a:lnTo>
                  <a:lnTo>
                    <a:pt x="31575" y="115019"/>
                  </a:lnTo>
                  <a:lnTo>
                    <a:pt x="32088" y="114696"/>
                  </a:lnTo>
                  <a:lnTo>
                    <a:pt x="32427" y="114576"/>
                  </a:lnTo>
                  <a:lnTo>
                    <a:pt x="33381" y="114580"/>
                  </a:lnTo>
                  <a:lnTo>
                    <a:pt x="33658" y="114450"/>
                  </a:lnTo>
                  <a:lnTo>
                    <a:pt x="34186" y="113910"/>
                  </a:lnTo>
                  <a:lnTo>
                    <a:pt x="34663" y="113853"/>
                  </a:lnTo>
                  <a:lnTo>
                    <a:pt x="34908" y="113824"/>
                  </a:lnTo>
                  <a:lnTo>
                    <a:pt x="35124" y="113819"/>
                  </a:lnTo>
                  <a:lnTo>
                    <a:pt x="35328" y="113814"/>
                  </a:lnTo>
                  <a:lnTo>
                    <a:pt x="36165" y="113792"/>
                  </a:lnTo>
                  <a:lnTo>
                    <a:pt x="36945" y="112151"/>
                  </a:lnTo>
                  <a:lnTo>
                    <a:pt x="37624" y="109770"/>
                  </a:lnTo>
                  <a:lnTo>
                    <a:pt x="38516" y="108027"/>
                  </a:lnTo>
                  <a:lnTo>
                    <a:pt x="38806" y="107284"/>
                  </a:lnTo>
                  <a:lnTo>
                    <a:pt x="39867" y="101964"/>
                  </a:lnTo>
                  <a:lnTo>
                    <a:pt x="40804" y="98859"/>
                  </a:lnTo>
                  <a:lnTo>
                    <a:pt x="40982" y="98075"/>
                  </a:lnTo>
                  <a:lnTo>
                    <a:pt x="41231" y="95818"/>
                  </a:lnTo>
                  <a:lnTo>
                    <a:pt x="41209" y="95242"/>
                  </a:lnTo>
                  <a:lnTo>
                    <a:pt x="41133" y="94729"/>
                  </a:lnTo>
                  <a:lnTo>
                    <a:pt x="40836" y="94142"/>
                  </a:lnTo>
                  <a:lnTo>
                    <a:pt x="40708" y="93890"/>
                  </a:lnTo>
                  <a:lnTo>
                    <a:pt x="40428" y="93525"/>
                  </a:lnTo>
                  <a:lnTo>
                    <a:pt x="40192" y="93217"/>
                  </a:lnTo>
                  <a:lnTo>
                    <a:pt x="39851" y="92774"/>
                  </a:lnTo>
                  <a:lnTo>
                    <a:pt x="39673" y="92621"/>
                  </a:lnTo>
                  <a:lnTo>
                    <a:pt x="39341" y="92337"/>
                  </a:lnTo>
                  <a:lnTo>
                    <a:pt x="39135" y="92160"/>
                  </a:lnTo>
                  <a:lnTo>
                    <a:pt x="38711" y="91909"/>
                  </a:lnTo>
                  <a:lnTo>
                    <a:pt x="37835" y="91646"/>
                  </a:lnTo>
                  <a:lnTo>
                    <a:pt x="37343" y="91684"/>
                  </a:lnTo>
                  <a:lnTo>
                    <a:pt x="36849" y="91857"/>
                  </a:lnTo>
                  <a:lnTo>
                    <a:pt x="36104" y="91387"/>
                  </a:lnTo>
                  <a:lnTo>
                    <a:pt x="33226" y="88953"/>
                  </a:lnTo>
                  <a:lnTo>
                    <a:pt x="32478" y="88419"/>
                  </a:lnTo>
                  <a:lnTo>
                    <a:pt x="31873" y="87649"/>
                  </a:lnTo>
                  <a:lnTo>
                    <a:pt x="31552" y="87106"/>
                  </a:lnTo>
                  <a:lnTo>
                    <a:pt x="30856" y="85557"/>
                  </a:lnTo>
                  <a:lnTo>
                    <a:pt x="30613" y="84595"/>
                  </a:lnTo>
                  <a:lnTo>
                    <a:pt x="30398" y="82898"/>
                  </a:lnTo>
                  <a:lnTo>
                    <a:pt x="30505" y="81832"/>
                  </a:lnTo>
                  <a:lnTo>
                    <a:pt x="30518" y="81701"/>
                  </a:lnTo>
                  <a:lnTo>
                    <a:pt x="30546" y="81430"/>
                  </a:lnTo>
                  <a:lnTo>
                    <a:pt x="30581" y="81281"/>
                  </a:lnTo>
                  <a:lnTo>
                    <a:pt x="30621" y="81111"/>
                  </a:lnTo>
                  <a:lnTo>
                    <a:pt x="30763" y="80508"/>
                  </a:lnTo>
                  <a:lnTo>
                    <a:pt x="30803" y="80339"/>
                  </a:lnTo>
                  <a:lnTo>
                    <a:pt x="30851" y="80188"/>
                  </a:lnTo>
                  <a:lnTo>
                    <a:pt x="30972" y="79811"/>
                  </a:lnTo>
                  <a:lnTo>
                    <a:pt x="31212" y="79064"/>
                  </a:lnTo>
                  <a:lnTo>
                    <a:pt x="31276" y="78865"/>
                  </a:lnTo>
                  <a:lnTo>
                    <a:pt x="31648" y="78122"/>
                  </a:lnTo>
                  <a:lnTo>
                    <a:pt x="31735" y="77950"/>
                  </a:lnTo>
                  <a:lnTo>
                    <a:pt x="32265" y="76889"/>
                  </a:lnTo>
                  <a:lnTo>
                    <a:pt x="34024" y="74500"/>
                  </a:lnTo>
                  <a:lnTo>
                    <a:pt x="34440" y="74243"/>
                  </a:lnTo>
                  <a:lnTo>
                    <a:pt x="34633" y="74350"/>
                  </a:lnTo>
                  <a:lnTo>
                    <a:pt x="35048" y="74206"/>
                  </a:lnTo>
                  <a:lnTo>
                    <a:pt x="35731" y="73693"/>
                  </a:lnTo>
                  <a:lnTo>
                    <a:pt x="36131" y="73199"/>
                  </a:lnTo>
                  <a:lnTo>
                    <a:pt x="36440" y="72338"/>
                  </a:lnTo>
                  <a:lnTo>
                    <a:pt x="36558" y="72162"/>
                  </a:lnTo>
                  <a:lnTo>
                    <a:pt x="37835" y="71262"/>
                  </a:lnTo>
                  <a:lnTo>
                    <a:pt x="38230" y="70851"/>
                  </a:lnTo>
                  <a:lnTo>
                    <a:pt x="38431" y="70502"/>
                  </a:lnTo>
                  <a:lnTo>
                    <a:pt x="39064" y="70129"/>
                  </a:lnTo>
                  <a:lnTo>
                    <a:pt x="39632" y="69597"/>
                  </a:lnTo>
                  <a:lnTo>
                    <a:pt x="41204" y="66032"/>
                  </a:lnTo>
                  <a:lnTo>
                    <a:pt x="41512" y="65181"/>
                  </a:lnTo>
                  <a:lnTo>
                    <a:pt x="41631" y="64499"/>
                  </a:lnTo>
                  <a:lnTo>
                    <a:pt x="41996" y="63515"/>
                  </a:lnTo>
                  <a:lnTo>
                    <a:pt x="42825" y="62025"/>
                  </a:lnTo>
                  <a:lnTo>
                    <a:pt x="44160" y="60476"/>
                  </a:lnTo>
                  <a:lnTo>
                    <a:pt x="46514" y="58257"/>
                  </a:lnTo>
                  <a:lnTo>
                    <a:pt x="48686" y="55961"/>
                  </a:lnTo>
                  <a:lnTo>
                    <a:pt x="49164" y="55790"/>
                  </a:lnTo>
                  <a:lnTo>
                    <a:pt x="50146" y="54617"/>
                  </a:lnTo>
                  <a:lnTo>
                    <a:pt x="52215" y="53812"/>
                  </a:lnTo>
                  <a:lnTo>
                    <a:pt x="53262" y="52981"/>
                  </a:lnTo>
                  <a:lnTo>
                    <a:pt x="52924" y="53081"/>
                  </a:lnTo>
                  <a:lnTo>
                    <a:pt x="53903" y="52460"/>
                  </a:lnTo>
                  <a:lnTo>
                    <a:pt x="56196" y="51764"/>
                  </a:lnTo>
                  <a:lnTo>
                    <a:pt x="58323" y="51567"/>
                  </a:lnTo>
                  <a:lnTo>
                    <a:pt x="61523" y="51743"/>
                  </a:lnTo>
                  <a:lnTo>
                    <a:pt x="62866" y="51941"/>
                  </a:lnTo>
                  <a:lnTo>
                    <a:pt x="63347" y="52098"/>
                  </a:lnTo>
                  <a:lnTo>
                    <a:pt x="64273" y="52401"/>
                  </a:lnTo>
                  <a:lnTo>
                    <a:pt x="64783" y="52478"/>
                  </a:lnTo>
                  <a:lnTo>
                    <a:pt x="66608" y="53290"/>
                  </a:lnTo>
                  <a:lnTo>
                    <a:pt x="67415" y="53582"/>
                  </a:lnTo>
                  <a:lnTo>
                    <a:pt x="68507" y="53977"/>
                  </a:lnTo>
                  <a:lnTo>
                    <a:pt x="69271" y="54253"/>
                  </a:lnTo>
                  <a:lnTo>
                    <a:pt x="70921" y="54850"/>
                  </a:lnTo>
                  <a:lnTo>
                    <a:pt x="72261" y="55496"/>
                  </a:lnTo>
                  <a:lnTo>
                    <a:pt x="72477" y="55600"/>
                  </a:lnTo>
                  <a:lnTo>
                    <a:pt x="72687" y="55701"/>
                  </a:lnTo>
                  <a:lnTo>
                    <a:pt x="73370" y="56030"/>
                  </a:lnTo>
                  <a:lnTo>
                    <a:pt x="75385" y="57001"/>
                  </a:lnTo>
                  <a:lnTo>
                    <a:pt x="77213" y="57698"/>
                  </a:lnTo>
                  <a:lnTo>
                    <a:pt x="77557" y="57800"/>
                  </a:lnTo>
                  <a:lnTo>
                    <a:pt x="77691" y="57840"/>
                  </a:lnTo>
                  <a:lnTo>
                    <a:pt x="79250" y="58323"/>
                  </a:lnTo>
                  <a:lnTo>
                    <a:pt x="80263" y="58893"/>
                  </a:lnTo>
                  <a:lnTo>
                    <a:pt x="81133" y="59550"/>
                  </a:lnTo>
                  <a:lnTo>
                    <a:pt x="81613" y="59913"/>
                  </a:lnTo>
                  <a:lnTo>
                    <a:pt x="82582" y="60903"/>
                  </a:lnTo>
                  <a:lnTo>
                    <a:pt x="83037" y="61508"/>
                  </a:lnTo>
                  <a:lnTo>
                    <a:pt x="83395" y="61768"/>
                  </a:lnTo>
                  <a:lnTo>
                    <a:pt x="84409" y="62503"/>
                  </a:lnTo>
                  <a:lnTo>
                    <a:pt x="85380" y="63293"/>
                  </a:lnTo>
                  <a:lnTo>
                    <a:pt x="85741" y="63587"/>
                  </a:lnTo>
                  <a:lnTo>
                    <a:pt x="86000" y="63798"/>
                  </a:lnTo>
                  <a:lnTo>
                    <a:pt x="87016" y="64394"/>
                  </a:lnTo>
                  <a:lnTo>
                    <a:pt x="87959" y="65130"/>
                  </a:lnTo>
                  <a:lnTo>
                    <a:pt x="88838" y="65595"/>
                  </a:lnTo>
                  <a:lnTo>
                    <a:pt x="89090" y="65696"/>
                  </a:lnTo>
                  <a:lnTo>
                    <a:pt x="89836" y="65995"/>
                  </a:lnTo>
                  <a:lnTo>
                    <a:pt x="90252" y="66085"/>
                  </a:lnTo>
                  <a:lnTo>
                    <a:pt x="91205" y="65949"/>
                  </a:lnTo>
                  <a:lnTo>
                    <a:pt x="91473" y="65911"/>
                  </a:lnTo>
                  <a:lnTo>
                    <a:pt x="92212" y="65805"/>
                  </a:lnTo>
                  <a:lnTo>
                    <a:pt x="92540" y="65759"/>
                  </a:lnTo>
                  <a:lnTo>
                    <a:pt x="93758" y="66040"/>
                  </a:lnTo>
                  <a:lnTo>
                    <a:pt x="94525" y="66324"/>
                  </a:lnTo>
                  <a:lnTo>
                    <a:pt x="100008" y="68980"/>
                  </a:lnTo>
                  <a:lnTo>
                    <a:pt x="100901" y="69229"/>
                  </a:lnTo>
                  <a:lnTo>
                    <a:pt x="101855" y="69279"/>
                  </a:lnTo>
                  <a:lnTo>
                    <a:pt x="102466" y="69530"/>
                  </a:lnTo>
                  <a:lnTo>
                    <a:pt x="104337" y="70622"/>
                  </a:lnTo>
                  <a:lnTo>
                    <a:pt x="105670" y="71544"/>
                  </a:lnTo>
                  <a:lnTo>
                    <a:pt x="106605" y="72409"/>
                  </a:lnTo>
                  <a:lnTo>
                    <a:pt x="107215" y="72752"/>
                  </a:lnTo>
                  <a:lnTo>
                    <a:pt x="108196" y="74230"/>
                  </a:lnTo>
                  <a:lnTo>
                    <a:pt x="108832" y="74997"/>
                  </a:lnTo>
                  <a:lnTo>
                    <a:pt x="109196" y="75223"/>
                  </a:lnTo>
                  <a:lnTo>
                    <a:pt x="109783" y="75589"/>
                  </a:lnTo>
                  <a:lnTo>
                    <a:pt x="110993" y="76598"/>
                  </a:lnTo>
                  <a:lnTo>
                    <a:pt x="112887" y="77575"/>
                  </a:lnTo>
                  <a:lnTo>
                    <a:pt x="114677" y="78032"/>
                  </a:lnTo>
                  <a:lnTo>
                    <a:pt x="114902" y="78077"/>
                  </a:lnTo>
                  <a:lnTo>
                    <a:pt x="115759" y="78248"/>
                  </a:lnTo>
                  <a:lnTo>
                    <a:pt x="115990" y="78294"/>
                  </a:lnTo>
                  <a:lnTo>
                    <a:pt x="116247" y="78310"/>
                  </a:lnTo>
                  <a:lnTo>
                    <a:pt x="116531" y="78328"/>
                  </a:lnTo>
                  <a:lnTo>
                    <a:pt x="116907" y="78351"/>
                  </a:lnTo>
                  <a:lnTo>
                    <a:pt x="118191" y="78346"/>
                  </a:lnTo>
                  <a:lnTo>
                    <a:pt x="118943" y="78174"/>
                  </a:lnTo>
                  <a:lnTo>
                    <a:pt x="120051" y="77921"/>
                  </a:lnTo>
                  <a:lnTo>
                    <a:pt x="120985" y="78045"/>
                  </a:lnTo>
                  <a:lnTo>
                    <a:pt x="121856" y="77864"/>
                  </a:lnTo>
                  <a:lnTo>
                    <a:pt x="124081" y="76958"/>
                  </a:lnTo>
                  <a:lnTo>
                    <a:pt x="125938" y="72923"/>
                  </a:lnTo>
                  <a:lnTo>
                    <a:pt x="126076" y="71200"/>
                  </a:lnTo>
                  <a:lnTo>
                    <a:pt x="127074" y="68620"/>
                  </a:lnTo>
                  <a:lnTo>
                    <a:pt x="127220" y="68397"/>
                  </a:lnTo>
                  <a:lnTo>
                    <a:pt x="128505" y="64579"/>
                  </a:lnTo>
                  <a:lnTo>
                    <a:pt x="128553" y="64168"/>
                  </a:lnTo>
                  <a:lnTo>
                    <a:pt x="127989" y="63246"/>
                  </a:lnTo>
                  <a:lnTo>
                    <a:pt x="127841" y="63153"/>
                  </a:lnTo>
                  <a:lnTo>
                    <a:pt x="127636" y="62887"/>
                  </a:lnTo>
                  <a:lnTo>
                    <a:pt x="127339" y="62274"/>
                  </a:lnTo>
                  <a:lnTo>
                    <a:pt x="127381" y="61981"/>
                  </a:lnTo>
                  <a:lnTo>
                    <a:pt x="127284" y="61581"/>
                  </a:lnTo>
                  <a:lnTo>
                    <a:pt x="126821" y="59682"/>
                  </a:lnTo>
                  <a:lnTo>
                    <a:pt x="126595" y="59400"/>
                  </a:lnTo>
                  <a:lnTo>
                    <a:pt x="126281" y="58213"/>
                  </a:lnTo>
                  <a:lnTo>
                    <a:pt x="125529" y="55856"/>
                  </a:lnTo>
                  <a:lnTo>
                    <a:pt x="125155" y="55283"/>
                  </a:lnTo>
                  <a:lnTo>
                    <a:pt x="124105" y="54228"/>
                  </a:lnTo>
                  <a:lnTo>
                    <a:pt x="123041" y="53660"/>
                  </a:lnTo>
                  <a:lnTo>
                    <a:pt x="122423" y="53151"/>
                  </a:lnTo>
                  <a:lnTo>
                    <a:pt x="121591" y="51997"/>
                  </a:lnTo>
                  <a:lnTo>
                    <a:pt x="121390" y="51614"/>
                  </a:lnTo>
                  <a:lnTo>
                    <a:pt x="120710" y="49797"/>
                  </a:lnTo>
                  <a:lnTo>
                    <a:pt x="120413" y="49260"/>
                  </a:lnTo>
                  <a:lnTo>
                    <a:pt x="120190" y="49020"/>
                  </a:lnTo>
                  <a:lnTo>
                    <a:pt x="119752" y="48549"/>
                  </a:lnTo>
                  <a:lnTo>
                    <a:pt x="118665" y="47714"/>
                  </a:lnTo>
                  <a:lnTo>
                    <a:pt x="117726" y="46627"/>
                  </a:lnTo>
                  <a:lnTo>
                    <a:pt x="117558" y="46323"/>
                  </a:lnTo>
                  <a:lnTo>
                    <a:pt x="117867" y="45587"/>
                  </a:lnTo>
                  <a:lnTo>
                    <a:pt x="117524" y="44491"/>
                  </a:lnTo>
                  <a:lnTo>
                    <a:pt x="116711" y="42697"/>
                  </a:lnTo>
                  <a:lnTo>
                    <a:pt x="116867" y="41636"/>
                  </a:lnTo>
                  <a:lnTo>
                    <a:pt x="117277" y="40403"/>
                  </a:lnTo>
                  <a:lnTo>
                    <a:pt x="117645" y="39618"/>
                  </a:lnTo>
                  <a:lnTo>
                    <a:pt x="118107" y="38885"/>
                  </a:lnTo>
                  <a:lnTo>
                    <a:pt x="118692" y="37265"/>
                  </a:lnTo>
                  <a:lnTo>
                    <a:pt x="119525" y="35660"/>
                  </a:lnTo>
                  <a:lnTo>
                    <a:pt x="120020" y="34464"/>
                  </a:lnTo>
                  <a:lnTo>
                    <a:pt x="120485" y="33633"/>
                  </a:lnTo>
                  <a:lnTo>
                    <a:pt x="120777" y="32745"/>
                  </a:lnTo>
                  <a:lnTo>
                    <a:pt x="121017" y="31231"/>
                  </a:lnTo>
                  <a:lnTo>
                    <a:pt x="121081" y="29653"/>
                  </a:lnTo>
                  <a:lnTo>
                    <a:pt x="121546" y="27956"/>
                  </a:lnTo>
                  <a:lnTo>
                    <a:pt x="121796" y="26032"/>
                  </a:lnTo>
                  <a:lnTo>
                    <a:pt x="122621" y="24507"/>
                  </a:lnTo>
                  <a:lnTo>
                    <a:pt x="123186" y="23809"/>
                  </a:lnTo>
                  <a:lnTo>
                    <a:pt x="124462" y="22518"/>
                  </a:lnTo>
                  <a:lnTo>
                    <a:pt x="125223" y="21992"/>
                  </a:lnTo>
                  <a:lnTo>
                    <a:pt x="126620" y="21227"/>
                  </a:lnTo>
                  <a:lnTo>
                    <a:pt x="127417" y="20942"/>
                  </a:lnTo>
                  <a:lnTo>
                    <a:pt x="128349" y="20735"/>
                  </a:lnTo>
                  <a:lnTo>
                    <a:pt x="129305" y="20321"/>
                  </a:lnTo>
                  <a:lnTo>
                    <a:pt x="130016" y="19918"/>
                  </a:lnTo>
                  <a:lnTo>
                    <a:pt x="130145" y="19889"/>
                  </a:lnTo>
                  <a:lnTo>
                    <a:pt x="130572" y="19796"/>
                  </a:lnTo>
                  <a:lnTo>
                    <a:pt x="131179" y="19970"/>
                  </a:lnTo>
                  <a:lnTo>
                    <a:pt x="132057" y="20377"/>
                  </a:lnTo>
                  <a:lnTo>
                    <a:pt x="133309" y="21217"/>
                  </a:lnTo>
                  <a:lnTo>
                    <a:pt x="134625" y="22299"/>
                  </a:lnTo>
                  <a:lnTo>
                    <a:pt x="135151" y="23191"/>
                  </a:lnTo>
                  <a:lnTo>
                    <a:pt x="135440" y="23453"/>
                  </a:lnTo>
                  <a:lnTo>
                    <a:pt x="136234" y="23606"/>
                  </a:lnTo>
                  <a:lnTo>
                    <a:pt x="136809" y="23329"/>
                  </a:lnTo>
                  <a:lnTo>
                    <a:pt x="137094" y="23107"/>
                  </a:lnTo>
                  <a:lnTo>
                    <a:pt x="138393" y="22153"/>
                  </a:lnTo>
                  <a:lnTo>
                    <a:pt x="140364" y="19472"/>
                  </a:lnTo>
                  <a:lnTo>
                    <a:pt x="140696" y="19129"/>
                  </a:lnTo>
                  <a:lnTo>
                    <a:pt x="141661" y="18435"/>
                  </a:lnTo>
                  <a:lnTo>
                    <a:pt x="141916" y="18252"/>
                  </a:lnTo>
                  <a:lnTo>
                    <a:pt x="142391" y="18013"/>
                  </a:lnTo>
                  <a:lnTo>
                    <a:pt x="143031" y="17295"/>
                  </a:lnTo>
                  <a:lnTo>
                    <a:pt x="144942" y="16282"/>
                  </a:lnTo>
                  <a:lnTo>
                    <a:pt x="147034" y="15342"/>
                  </a:lnTo>
                  <a:lnTo>
                    <a:pt x="150462" y="14667"/>
                  </a:lnTo>
                  <a:lnTo>
                    <a:pt x="152716" y="14657"/>
                  </a:lnTo>
                  <a:lnTo>
                    <a:pt x="154369" y="14562"/>
                  </a:lnTo>
                  <a:lnTo>
                    <a:pt x="156711" y="14107"/>
                  </a:lnTo>
                  <a:lnTo>
                    <a:pt x="159082" y="13830"/>
                  </a:lnTo>
                  <a:lnTo>
                    <a:pt x="160808" y="13521"/>
                  </a:lnTo>
                  <a:lnTo>
                    <a:pt x="161264" y="13225"/>
                  </a:lnTo>
                  <a:lnTo>
                    <a:pt x="163167" y="13010"/>
                  </a:lnTo>
                  <a:lnTo>
                    <a:pt x="166005" y="12247"/>
                  </a:lnTo>
                  <a:lnTo>
                    <a:pt x="166331" y="12258"/>
                  </a:lnTo>
                  <a:lnTo>
                    <a:pt x="166929" y="12429"/>
                  </a:lnTo>
                  <a:lnTo>
                    <a:pt x="169336" y="12126"/>
                  </a:lnTo>
                  <a:lnTo>
                    <a:pt x="171097" y="12019"/>
                  </a:lnTo>
                  <a:lnTo>
                    <a:pt x="171700" y="12072"/>
                  </a:lnTo>
                  <a:lnTo>
                    <a:pt x="171801" y="12339"/>
                  </a:lnTo>
                  <a:lnTo>
                    <a:pt x="172152" y="12339"/>
                  </a:lnTo>
                  <a:lnTo>
                    <a:pt x="172605" y="12072"/>
                  </a:lnTo>
                  <a:lnTo>
                    <a:pt x="173405" y="10861"/>
                  </a:lnTo>
                  <a:lnTo>
                    <a:pt x="174131" y="10305"/>
                  </a:lnTo>
                  <a:lnTo>
                    <a:pt x="174734" y="10626"/>
                  </a:lnTo>
                  <a:lnTo>
                    <a:pt x="175186" y="10145"/>
                  </a:lnTo>
                  <a:lnTo>
                    <a:pt x="175437" y="9610"/>
                  </a:lnTo>
                  <a:lnTo>
                    <a:pt x="175352" y="9358"/>
                  </a:lnTo>
                  <a:lnTo>
                    <a:pt x="175201" y="8931"/>
                  </a:lnTo>
                  <a:lnTo>
                    <a:pt x="175402" y="8290"/>
                  </a:lnTo>
                  <a:lnTo>
                    <a:pt x="175567" y="6780"/>
                  </a:lnTo>
                  <a:lnTo>
                    <a:pt x="176155" y="6749"/>
                  </a:lnTo>
                  <a:lnTo>
                    <a:pt x="176371" y="6556"/>
                  </a:lnTo>
                  <a:lnTo>
                    <a:pt x="176765" y="6407"/>
                  </a:lnTo>
                  <a:lnTo>
                    <a:pt x="177398" y="4683"/>
                  </a:lnTo>
                  <a:lnTo>
                    <a:pt x="177781" y="4701"/>
                  </a:lnTo>
                  <a:lnTo>
                    <a:pt x="178075" y="4854"/>
                  </a:lnTo>
                  <a:lnTo>
                    <a:pt x="178250" y="5059"/>
                  </a:lnTo>
                  <a:lnTo>
                    <a:pt x="178388" y="5394"/>
                  </a:lnTo>
                  <a:lnTo>
                    <a:pt x="178555" y="5472"/>
                  </a:lnTo>
                  <a:lnTo>
                    <a:pt x="179091" y="5428"/>
                  </a:lnTo>
                  <a:lnTo>
                    <a:pt x="179541" y="4978"/>
                  </a:lnTo>
                  <a:lnTo>
                    <a:pt x="179623" y="4769"/>
                  </a:lnTo>
                  <a:lnTo>
                    <a:pt x="179642" y="4274"/>
                  </a:lnTo>
                  <a:lnTo>
                    <a:pt x="180044" y="3790"/>
                  </a:lnTo>
                  <a:lnTo>
                    <a:pt x="180379" y="3511"/>
                  </a:lnTo>
                  <a:lnTo>
                    <a:pt x="180878" y="2796"/>
                  </a:lnTo>
                  <a:lnTo>
                    <a:pt x="180893" y="2509"/>
                  </a:lnTo>
                  <a:lnTo>
                    <a:pt x="180819" y="2144"/>
                  </a:lnTo>
                  <a:lnTo>
                    <a:pt x="180551" y="1798"/>
                  </a:lnTo>
                  <a:lnTo>
                    <a:pt x="180480" y="1474"/>
                  </a:lnTo>
                  <a:lnTo>
                    <a:pt x="180793" y="535"/>
                  </a:lnTo>
                  <a:lnTo>
                    <a:pt x="181337" y="0"/>
                  </a:lnTo>
                  <a:lnTo>
                    <a:pt x="183120" y="135"/>
                  </a:lnTo>
                  <a:lnTo>
                    <a:pt x="183276" y="205"/>
                  </a:lnTo>
                  <a:lnTo>
                    <a:pt x="183548" y="630"/>
                  </a:lnTo>
                  <a:lnTo>
                    <a:pt x="183630" y="1252"/>
                  </a:lnTo>
                  <a:lnTo>
                    <a:pt x="183661" y="2589"/>
                  </a:lnTo>
                  <a:lnTo>
                    <a:pt x="183576" y="3717"/>
                  </a:lnTo>
                  <a:lnTo>
                    <a:pt x="183628" y="4235"/>
                  </a:lnTo>
                  <a:lnTo>
                    <a:pt x="183397" y="4190"/>
                  </a:lnTo>
                  <a:lnTo>
                    <a:pt x="183103" y="3832"/>
                  </a:lnTo>
                  <a:lnTo>
                    <a:pt x="182921" y="3732"/>
                  </a:lnTo>
                  <a:lnTo>
                    <a:pt x="182193" y="3846"/>
                  </a:lnTo>
                  <a:lnTo>
                    <a:pt x="181904" y="4647"/>
                  </a:lnTo>
                  <a:lnTo>
                    <a:pt x="181815" y="5217"/>
                  </a:lnTo>
                  <a:lnTo>
                    <a:pt x="181822" y="5891"/>
                  </a:lnTo>
                  <a:lnTo>
                    <a:pt x="181450" y="6196"/>
                  </a:lnTo>
                  <a:lnTo>
                    <a:pt x="181171" y="6106"/>
                  </a:lnTo>
                  <a:lnTo>
                    <a:pt x="180996" y="5902"/>
                  </a:lnTo>
                  <a:lnTo>
                    <a:pt x="180665" y="6006"/>
                  </a:lnTo>
                  <a:lnTo>
                    <a:pt x="180043" y="6929"/>
                  </a:lnTo>
                  <a:lnTo>
                    <a:pt x="179942" y="7253"/>
                  </a:lnTo>
                  <a:lnTo>
                    <a:pt x="179603" y="7708"/>
                  </a:lnTo>
                  <a:lnTo>
                    <a:pt x="179064" y="8095"/>
                  </a:lnTo>
                  <a:lnTo>
                    <a:pt x="178450" y="8348"/>
                  </a:lnTo>
                  <a:lnTo>
                    <a:pt x="178215" y="8932"/>
                  </a:lnTo>
                  <a:lnTo>
                    <a:pt x="178264" y="9167"/>
                  </a:lnTo>
                  <a:lnTo>
                    <a:pt x="178208" y="9681"/>
                  </a:lnTo>
                  <a:lnTo>
                    <a:pt x="177665" y="10638"/>
                  </a:lnTo>
                  <a:lnTo>
                    <a:pt x="177668" y="11047"/>
                  </a:lnTo>
                  <a:lnTo>
                    <a:pt x="178055" y="12772"/>
                  </a:lnTo>
                  <a:lnTo>
                    <a:pt x="179278" y="12828"/>
                  </a:lnTo>
                  <a:lnTo>
                    <a:pt x="179884" y="13022"/>
                  </a:lnTo>
                  <a:lnTo>
                    <a:pt x="179925" y="13483"/>
                  </a:lnTo>
                  <a:lnTo>
                    <a:pt x="180289" y="13893"/>
                  </a:lnTo>
                  <a:lnTo>
                    <a:pt x="181515" y="16027"/>
                  </a:lnTo>
                  <a:lnTo>
                    <a:pt x="181742" y="16191"/>
                  </a:lnTo>
                  <a:lnTo>
                    <a:pt x="182270" y="16292"/>
                  </a:lnTo>
                  <a:lnTo>
                    <a:pt x="183188" y="16732"/>
                  </a:lnTo>
                  <a:lnTo>
                    <a:pt x="183310" y="17250"/>
                  </a:lnTo>
                  <a:lnTo>
                    <a:pt x="183678" y="17939"/>
                  </a:lnTo>
                  <a:lnTo>
                    <a:pt x="184098" y="17473"/>
                  </a:lnTo>
                  <a:lnTo>
                    <a:pt x="184633" y="17380"/>
                  </a:lnTo>
                  <a:lnTo>
                    <a:pt x="184864" y="17469"/>
                  </a:lnTo>
                  <a:lnTo>
                    <a:pt x="184860" y="17726"/>
                  </a:lnTo>
                  <a:lnTo>
                    <a:pt x="184961" y="18132"/>
                  </a:lnTo>
                  <a:lnTo>
                    <a:pt x="186031" y="18392"/>
                  </a:lnTo>
                  <a:lnTo>
                    <a:pt x="186723" y="18235"/>
                  </a:lnTo>
                  <a:lnTo>
                    <a:pt x="187228" y="18429"/>
                  </a:lnTo>
                  <a:lnTo>
                    <a:pt x="187463" y="18414"/>
                  </a:lnTo>
                  <a:lnTo>
                    <a:pt x="188329" y="18253"/>
                  </a:lnTo>
                  <a:lnTo>
                    <a:pt x="188511" y="17944"/>
                  </a:lnTo>
                  <a:lnTo>
                    <a:pt x="189105" y="17721"/>
                  </a:lnTo>
                  <a:lnTo>
                    <a:pt x="189570" y="17586"/>
                  </a:lnTo>
                  <a:lnTo>
                    <a:pt x="190124" y="17642"/>
                  </a:lnTo>
                  <a:lnTo>
                    <a:pt x="191027" y="16290"/>
                  </a:lnTo>
                  <a:lnTo>
                    <a:pt x="190986" y="15918"/>
                  </a:lnTo>
                  <a:lnTo>
                    <a:pt x="190666" y="15382"/>
                  </a:lnTo>
                  <a:lnTo>
                    <a:pt x="189491" y="14492"/>
                  </a:lnTo>
                  <a:lnTo>
                    <a:pt x="190071" y="13773"/>
                  </a:lnTo>
                  <a:lnTo>
                    <a:pt x="189829" y="13043"/>
                  </a:lnTo>
                  <a:lnTo>
                    <a:pt x="189782" y="11932"/>
                  </a:lnTo>
                  <a:lnTo>
                    <a:pt x="190104" y="11583"/>
                  </a:lnTo>
                  <a:lnTo>
                    <a:pt x="190465" y="11744"/>
                  </a:lnTo>
                  <a:lnTo>
                    <a:pt x="190644" y="11695"/>
                  </a:lnTo>
                  <a:lnTo>
                    <a:pt x="190752" y="11509"/>
                  </a:lnTo>
                  <a:lnTo>
                    <a:pt x="190740" y="11323"/>
                  </a:lnTo>
                  <a:lnTo>
                    <a:pt x="191142" y="11245"/>
                  </a:lnTo>
                  <a:lnTo>
                    <a:pt x="191704" y="10880"/>
                  </a:lnTo>
                  <a:lnTo>
                    <a:pt x="192172" y="10925"/>
                  </a:lnTo>
                  <a:lnTo>
                    <a:pt x="192340" y="11107"/>
                  </a:lnTo>
                  <a:lnTo>
                    <a:pt x="192224" y="11487"/>
                  </a:lnTo>
                  <a:lnTo>
                    <a:pt x="191116" y="12559"/>
                  </a:lnTo>
                  <a:lnTo>
                    <a:pt x="190763" y="13278"/>
                  </a:lnTo>
                  <a:lnTo>
                    <a:pt x="190990" y="14730"/>
                  </a:lnTo>
                  <a:lnTo>
                    <a:pt x="191027" y="15449"/>
                  </a:lnTo>
                  <a:lnTo>
                    <a:pt x="191450" y="16280"/>
                  </a:lnTo>
                  <a:lnTo>
                    <a:pt x="191516" y="16425"/>
                  </a:lnTo>
                  <a:lnTo>
                    <a:pt x="191603" y="16663"/>
                  </a:lnTo>
                  <a:lnTo>
                    <a:pt x="191704" y="17549"/>
                  </a:lnTo>
                  <a:lnTo>
                    <a:pt x="191380" y="18145"/>
                  </a:lnTo>
                  <a:lnTo>
                    <a:pt x="191280" y="18703"/>
                  </a:lnTo>
                  <a:lnTo>
                    <a:pt x="191574" y="19910"/>
                  </a:lnTo>
                  <a:lnTo>
                    <a:pt x="192120" y="20938"/>
                  </a:lnTo>
                  <a:lnTo>
                    <a:pt x="192206" y="21347"/>
                  </a:lnTo>
                  <a:lnTo>
                    <a:pt x="192194" y="21798"/>
                  </a:lnTo>
                  <a:lnTo>
                    <a:pt x="192551" y="22405"/>
                  </a:lnTo>
                  <a:lnTo>
                    <a:pt x="192718" y="22494"/>
                  </a:lnTo>
                  <a:lnTo>
                    <a:pt x="193818" y="22390"/>
                  </a:lnTo>
                  <a:lnTo>
                    <a:pt x="194617" y="22078"/>
                  </a:lnTo>
                  <a:lnTo>
                    <a:pt x="194803" y="22227"/>
                  </a:lnTo>
                  <a:lnTo>
                    <a:pt x="194911" y="22733"/>
                  </a:lnTo>
                  <a:lnTo>
                    <a:pt x="194777" y="22927"/>
                  </a:lnTo>
                  <a:lnTo>
                    <a:pt x="194647" y="23269"/>
                  </a:lnTo>
                  <a:lnTo>
                    <a:pt x="195984" y="24163"/>
                  </a:lnTo>
                  <a:lnTo>
                    <a:pt x="196255" y="24115"/>
                  </a:lnTo>
                  <a:lnTo>
                    <a:pt x="196538" y="23873"/>
                  </a:lnTo>
                  <a:lnTo>
                    <a:pt x="196868" y="24384"/>
                  </a:lnTo>
                  <a:lnTo>
                    <a:pt x="197128" y="24343"/>
                  </a:lnTo>
                  <a:lnTo>
                    <a:pt x="197567" y="23952"/>
                  </a:lnTo>
                  <a:lnTo>
                    <a:pt x="197723" y="23967"/>
                  </a:lnTo>
                  <a:lnTo>
                    <a:pt x="198027" y="24250"/>
                  </a:lnTo>
                  <a:lnTo>
                    <a:pt x="198235" y="24641"/>
                  </a:lnTo>
                  <a:lnTo>
                    <a:pt x="198354" y="24909"/>
                  </a:lnTo>
                  <a:lnTo>
                    <a:pt x="198506" y="25461"/>
                  </a:lnTo>
                  <a:lnTo>
                    <a:pt x="198889" y="25565"/>
                  </a:lnTo>
                  <a:lnTo>
                    <a:pt x="199517" y="24199"/>
                  </a:lnTo>
                  <a:lnTo>
                    <a:pt x="200090" y="23830"/>
                  </a:lnTo>
                  <a:lnTo>
                    <a:pt x="200313" y="23778"/>
                  </a:lnTo>
                  <a:lnTo>
                    <a:pt x="200024" y="25897"/>
                  </a:lnTo>
                  <a:lnTo>
                    <a:pt x="200378" y="26143"/>
                  </a:lnTo>
                  <a:lnTo>
                    <a:pt x="201110" y="27259"/>
                  </a:lnTo>
                  <a:lnTo>
                    <a:pt x="201066" y="29687"/>
                  </a:lnTo>
                  <a:lnTo>
                    <a:pt x="200974" y="29866"/>
                  </a:lnTo>
                  <a:lnTo>
                    <a:pt x="200781" y="29944"/>
                  </a:lnTo>
                  <a:lnTo>
                    <a:pt x="200648" y="30726"/>
                  </a:lnTo>
                  <a:lnTo>
                    <a:pt x="200674" y="30901"/>
                  </a:lnTo>
                  <a:lnTo>
                    <a:pt x="200945" y="31210"/>
                  </a:lnTo>
                  <a:lnTo>
                    <a:pt x="201079" y="31233"/>
                  </a:lnTo>
                  <a:lnTo>
                    <a:pt x="201109" y="31709"/>
                  </a:lnTo>
                  <a:lnTo>
                    <a:pt x="200645" y="32249"/>
                  </a:lnTo>
                  <a:lnTo>
                    <a:pt x="201139" y="32588"/>
                  </a:lnTo>
                  <a:lnTo>
                    <a:pt x="201161" y="33000"/>
                  </a:lnTo>
                  <a:lnTo>
                    <a:pt x="208979" y="27464"/>
                  </a:lnTo>
                  <a:lnTo>
                    <a:pt x="209228" y="27281"/>
                  </a:lnTo>
                  <a:lnTo>
                    <a:pt x="208672" y="28698"/>
                  </a:lnTo>
                  <a:lnTo>
                    <a:pt x="208052" y="29637"/>
                  </a:lnTo>
                  <a:lnTo>
                    <a:pt x="207755" y="29730"/>
                  </a:lnTo>
                  <a:lnTo>
                    <a:pt x="207153" y="29417"/>
                  </a:lnTo>
                  <a:lnTo>
                    <a:pt x="206804" y="29443"/>
                  </a:lnTo>
                  <a:lnTo>
                    <a:pt x="206515" y="29562"/>
                  </a:lnTo>
                  <a:lnTo>
                    <a:pt x="206400" y="29752"/>
                  </a:lnTo>
                  <a:lnTo>
                    <a:pt x="206752" y="30337"/>
                  </a:lnTo>
                  <a:lnTo>
                    <a:pt x="206712" y="30586"/>
                  </a:lnTo>
                  <a:lnTo>
                    <a:pt x="206552" y="30627"/>
                  </a:lnTo>
                  <a:lnTo>
                    <a:pt x="206062" y="30304"/>
                  </a:lnTo>
                  <a:lnTo>
                    <a:pt x="205735" y="30605"/>
                  </a:lnTo>
                  <a:lnTo>
                    <a:pt x="205769" y="31477"/>
                  </a:lnTo>
                  <a:lnTo>
                    <a:pt x="205887" y="31674"/>
                  </a:lnTo>
                  <a:lnTo>
                    <a:pt x="206107" y="31711"/>
                  </a:lnTo>
                  <a:lnTo>
                    <a:pt x="206488" y="31580"/>
                  </a:lnTo>
                  <a:lnTo>
                    <a:pt x="207380" y="31774"/>
                  </a:lnTo>
                  <a:lnTo>
                    <a:pt x="207666" y="31931"/>
                  </a:lnTo>
                  <a:lnTo>
                    <a:pt x="207547" y="32810"/>
                  </a:lnTo>
                  <a:lnTo>
                    <a:pt x="207428" y="33227"/>
                  </a:lnTo>
                  <a:lnTo>
                    <a:pt x="207102" y="33137"/>
                  </a:lnTo>
                  <a:lnTo>
                    <a:pt x="207165" y="32839"/>
                  </a:lnTo>
                  <a:lnTo>
                    <a:pt x="206927" y="32635"/>
                  </a:lnTo>
                  <a:lnTo>
                    <a:pt x="206652" y="32612"/>
                  </a:lnTo>
                  <a:lnTo>
                    <a:pt x="206452" y="32791"/>
                  </a:lnTo>
                  <a:lnTo>
                    <a:pt x="206029" y="33491"/>
                  </a:lnTo>
                  <a:lnTo>
                    <a:pt x="205038" y="33659"/>
                  </a:lnTo>
                  <a:lnTo>
                    <a:pt x="204871" y="34013"/>
                  </a:lnTo>
                  <a:lnTo>
                    <a:pt x="204667" y="35171"/>
                  </a:lnTo>
                  <a:lnTo>
                    <a:pt x="203535" y="35920"/>
                  </a:lnTo>
                  <a:lnTo>
                    <a:pt x="202848" y="36553"/>
                  </a:lnTo>
                  <a:lnTo>
                    <a:pt x="202693" y="37168"/>
                  </a:lnTo>
                  <a:lnTo>
                    <a:pt x="203068" y="37112"/>
                  </a:lnTo>
                  <a:lnTo>
                    <a:pt x="203387" y="37606"/>
                  </a:lnTo>
                  <a:lnTo>
                    <a:pt x="203124" y="38080"/>
                  </a:lnTo>
                  <a:lnTo>
                    <a:pt x="202393" y="38069"/>
                  </a:lnTo>
                  <a:lnTo>
                    <a:pt x="199917" y="37054"/>
                  </a:lnTo>
                  <a:lnTo>
                    <a:pt x="199038" y="36904"/>
                  </a:lnTo>
                  <a:lnTo>
                    <a:pt x="197865" y="36829"/>
                  </a:lnTo>
                  <a:lnTo>
                    <a:pt x="198056" y="36528"/>
                  </a:lnTo>
                  <a:lnTo>
                    <a:pt x="198398" y="36454"/>
                  </a:lnTo>
                  <a:lnTo>
                    <a:pt x="198796" y="36139"/>
                  </a:lnTo>
                  <a:lnTo>
                    <a:pt x="198421" y="35411"/>
                  </a:lnTo>
                  <a:lnTo>
                    <a:pt x="198049" y="35206"/>
                  </a:lnTo>
                  <a:lnTo>
                    <a:pt x="191926" y="39543"/>
                  </a:lnTo>
                  <a:lnTo>
                    <a:pt x="192398" y="39963"/>
                  </a:lnTo>
                  <a:lnTo>
                    <a:pt x="192620" y="41203"/>
                  </a:lnTo>
                  <a:lnTo>
                    <a:pt x="192494" y="41609"/>
                  </a:lnTo>
                  <a:lnTo>
                    <a:pt x="192171" y="41776"/>
                  </a:lnTo>
                  <a:lnTo>
                    <a:pt x="192643" y="42357"/>
                  </a:lnTo>
                  <a:lnTo>
                    <a:pt x="193140" y="42622"/>
                  </a:lnTo>
                  <a:lnTo>
                    <a:pt x="193259" y="43039"/>
                  </a:lnTo>
                  <a:lnTo>
                    <a:pt x="193333" y="43683"/>
                  </a:lnTo>
                  <a:lnTo>
                    <a:pt x="193203" y="44774"/>
                  </a:lnTo>
                  <a:lnTo>
                    <a:pt x="193099" y="45002"/>
                  </a:lnTo>
                  <a:lnTo>
                    <a:pt x="192709" y="45132"/>
                  </a:lnTo>
                  <a:lnTo>
                    <a:pt x="192342" y="45110"/>
                  </a:lnTo>
                  <a:lnTo>
                    <a:pt x="191715" y="44689"/>
                  </a:lnTo>
                  <a:lnTo>
                    <a:pt x="190866" y="44380"/>
                  </a:lnTo>
                  <a:lnTo>
                    <a:pt x="190187" y="44249"/>
                  </a:lnTo>
                  <a:lnTo>
                    <a:pt x="189293" y="44287"/>
                  </a:lnTo>
                  <a:lnTo>
                    <a:pt x="188993" y="44633"/>
                  </a:lnTo>
                  <a:lnTo>
                    <a:pt x="188622" y="45676"/>
                  </a:lnTo>
                  <a:lnTo>
                    <a:pt x="188437" y="45441"/>
                  </a:lnTo>
                  <a:lnTo>
                    <a:pt x="187994" y="45121"/>
                  </a:lnTo>
                  <a:lnTo>
                    <a:pt x="188021" y="45304"/>
                  </a:lnTo>
                  <a:lnTo>
                    <a:pt x="188355" y="46037"/>
                  </a:lnTo>
                  <a:lnTo>
                    <a:pt x="187510" y="46290"/>
                  </a:lnTo>
                  <a:lnTo>
                    <a:pt x="186227" y="46857"/>
                  </a:lnTo>
                  <a:lnTo>
                    <a:pt x="186101" y="47062"/>
                  </a:lnTo>
                  <a:lnTo>
                    <a:pt x="184748" y="48061"/>
                  </a:lnTo>
                  <a:lnTo>
                    <a:pt x="184112" y="48288"/>
                  </a:lnTo>
                  <a:lnTo>
                    <a:pt x="182242" y="48529"/>
                  </a:lnTo>
                  <a:lnTo>
                    <a:pt x="181637" y="48288"/>
                  </a:lnTo>
                  <a:lnTo>
                    <a:pt x="181556" y="47594"/>
                  </a:lnTo>
                  <a:lnTo>
                    <a:pt x="181712" y="47006"/>
                  </a:lnTo>
                  <a:lnTo>
                    <a:pt x="181653" y="46812"/>
                  </a:lnTo>
                  <a:lnTo>
                    <a:pt x="178240" y="49228"/>
                  </a:lnTo>
                  <a:lnTo>
                    <a:pt x="178088" y="49228"/>
                  </a:lnTo>
                  <a:lnTo>
                    <a:pt x="178033" y="49060"/>
                  </a:lnTo>
                  <a:lnTo>
                    <a:pt x="178660" y="48029"/>
                  </a:lnTo>
                  <a:lnTo>
                    <a:pt x="178875" y="47366"/>
                  </a:lnTo>
                  <a:lnTo>
                    <a:pt x="178827" y="46964"/>
                  </a:lnTo>
                  <a:lnTo>
                    <a:pt x="178360" y="45984"/>
                  </a:lnTo>
                  <a:lnTo>
                    <a:pt x="177500" y="45087"/>
                  </a:lnTo>
                  <a:lnTo>
                    <a:pt x="176227" y="44815"/>
                  </a:lnTo>
                  <a:lnTo>
                    <a:pt x="175512" y="45012"/>
                  </a:lnTo>
                  <a:lnTo>
                    <a:pt x="174937" y="44919"/>
                  </a:lnTo>
                  <a:lnTo>
                    <a:pt x="174981" y="44156"/>
                  </a:lnTo>
                  <a:lnTo>
                    <a:pt x="174347" y="44159"/>
                  </a:lnTo>
                  <a:lnTo>
                    <a:pt x="174210" y="44699"/>
                  </a:lnTo>
                  <a:lnTo>
                    <a:pt x="173125" y="45174"/>
                  </a:lnTo>
                  <a:lnTo>
                    <a:pt x="173070" y="46181"/>
                  </a:lnTo>
                  <a:lnTo>
                    <a:pt x="173161" y="46952"/>
                  </a:lnTo>
                  <a:lnTo>
                    <a:pt x="173758" y="47172"/>
                  </a:lnTo>
                  <a:lnTo>
                    <a:pt x="174084" y="47187"/>
                  </a:lnTo>
                  <a:lnTo>
                    <a:pt x="174440" y="47001"/>
                  </a:lnTo>
                  <a:lnTo>
                    <a:pt x="174841" y="46960"/>
                  </a:lnTo>
                  <a:lnTo>
                    <a:pt x="175983" y="47433"/>
                  </a:lnTo>
                  <a:lnTo>
                    <a:pt x="176228" y="47644"/>
                  </a:lnTo>
                  <a:lnTo>
                    <a:pt x="176409" y="47976"/>
                  </a:lnTo>
                  <a:lnTo>
                    <a:pt x="176324" y="48423"/>
                  </a:lnTo>
                  <a:lnTo>
                    <a:pt x="176172" y="48762"/>
                  </a:lnTo>
                  <a:lnTo>
                    <a:pt x="175938" y="48892"/>
                  </a:lnTo>
                  <a:lnTo>
                    <a:pt x="175782" y="49082"/>
                  </a:lnTo>
                  <a:lnTo>
                    <a:pt x="175764" y="49377"/>
                  </a:lnTo>
                  <a:lnTo>
                    <a:pt x="176171" y="49995"/>
                  </a:lnTo>
                  <a:lnTo>
                    <a:pt x="176602" y="50200"/>
                  </a:lnTo>
                  <a:lnTo>
                    <a:pt x="176694" y="50348"/>
                  </a:lnTo>
                  <a:lnTo>
                    <a:pt x="176690" y="51362"/>
                  </a:lnTo>
                  <a:lnTo>
                    <a:pt x="176509" y="51600"/>
                  </a:lnTo>
                  <a:lnTo>
                    <a:pt x="175374" y="51287"/>
                  </a:lnTo>
                  <a:lnTo>
                    <a:pt x="174177" y="51734"/>
                  </a:lnTo>
                  <a:lnTo>
                    <a:pt x="173856" y="51972"/>
                  </a:lnTo>
                  <a:lnTo>
                    <a:pt x="173058" y="51440"/>
                  </a:lnTo>
                  <a:lnTo>
                    <a:pt x="172601" y="50922"/>
                  </a:lnTo>
                  <a:lnTo>
                    <a:pt x="172397" y="50479"/>
                  </a:lnTo>
                  <a:lnTo>
                    <a:pt x="172275" y="49910"/>
                  </a:lnTo>
                  <a:lnTo>
                    <a:pt x="171708" y="50394"/>
                  </a:lnTo>
                  <a:lnTo>
                    <a:pt x="171185" y="51199"/>
                  </a:lnTo>
                  <a:lnTo>
                    <a:pt x="171016" y="53364"/>
                  </a:lnTo>
                  <a:lnTo>
                    <a:pt x="170649" y="53195"/>
                  </a:lnTo>
                  <a:lnTo>
                    <a:pt x="169485" y="53742"/>
                  </a:lnTo>
                  <a:lnTo>
                    <a:pt x="168077" y="54231"/>
                  </a:lnTo>
                  <a:lnTo>
                    <a:pt x="167469" y="54101"/>
                  </a:lnTo>
                  <a:lnTo>
                    <a:pt x="167024" y="54097"/>
                  </a:lnTo>
                  <a:lnTo>
                    <a:pt x="165994" y="54216"/>
                  </a:lnTo>
                  <a:lnTo>
                    <a:pt x="166297" y="55616"/>
                  </a:lnTo>
                  <a:lnTo>
                    <a:pt x="166464" y="55854"/>
                  </a:lnTo>
                  <a:lnTo>
                    <a:pt x="166370" y="57493"/>
                  </a:lnTo>
                  <a:lnTo>
                    <a:pt x="166244" y="57865"/>
                  </a:lnTo>
                  <a:lnTo>
                    <a:pt x="166321" y="58301"/>
                  </a:lnTo>
                  <a:lnTo>
                    <a:pt x="166525" y="58744"/>
                  </a:lnTo>
                  <a:lnTo>
                    <a:pt x="166743" y="59031"/>
                  </a:lnTo>
                  <a:lnTo>
                    <a:pt x="167047" y="59072"/>
                  </a:lnTo>
                  <a:lnTo>
                    <a:pt x="167639" y="58972"/>
                  </a:lnTo>
                  <a:lnTo>
                    <a:pt x="168635" y="58535"/>
                  </a:lnTo>
                  <a:lnTo>
                    <a:pt x="168639" y="58666"/>
                  </a:lnTo>
                  <a:lnTo>
                    <a:pt x="169870" y="60211"/>
                  </a:lnTo>
                  <a:lnTo>
                    <a:pt x="170073" y="60032"/>
                  </a:lnTo>
                  <a:lnTo>
                    <a:pt x="170433" y="59484"/>
                  </a:lnTo>
                  <a:lnTo>
                    <a:pt x="170840" y="59670"/>
                  </a:lnTo>
                  <a:lnTo>
                    <a:pt x="170570" y="59864"/>
                  </a:lnTo>
                  <a:lnTo>
                    <a:pt x="171066" y="59758"/>
                  </a:lnTo>
                  <a:lnTo>
                    <a:pt x="173553" y="60227"/>
                  </a:lnTo>
                  <a:lnTo>
                    <a:pt x="174902" y="60088"/>
                  </a:lnTo>
                  <a:lnTo>
                    <a:pt x="178076" y="60594"/>
                  </a:lnTo>
                  <a:lnTo>
                    <a:pt x="177782" y="61323"/>
                  </a:lnTo>
                  <a:lnTo>
                    <a:pt x="176737" y="62645"/>
                  </a:lnTo>
                  <a:lnTo>
                    <a:pt x="174234" y="62239"/>
                  </a:lnTo>
                  <a:lnTo>
                    <a:pt x="174289" y="62622"/>
                  </a:lnTo>
                  <a:lnTo>
                    <a:pt x="173845" y="62965"/>
                  </a:lnTo>
                  <a:lnTo>
                    <a:pt x="173227" y="63259"/>
                  </a:lnTo>
                  <a:lnTo>
                    <a:pt x="172634" y="64652"/>
                  </a:lnTo>
                  <a:lnTo>
                    <a:pt x="172775" y="64902"/>
                  </a:lnTo>
                  <a:lnTo>
                    <a:pt x="173064" y="65155"/>
                  </a:lnTo>
                  <a:lnTo>
                    <a:pt x="174219" y="66004"/>
                  </a:lnTo>
                  <a:lnTo>
                    <a:pt x="174397" y="66577"/>
                  </a:lnTo>
                  <a:lnTo>
                    <a:pt x="174893" y="66838"/>
                  </a:lnTo>
                  <a:lnTo>
                    <a:pt x="175463" y="65873"/>
                  </a:lnTo>
                  <a:lnTo>
                    <a:pt x="175734" y="65780"/>
                  </a:lnTo>
                  <a:lnTo>
                    <a:pt x="176345" y="65698"/>
                  </a:lnTo>
                  <a:lnTo>
                    <a:pt x="177289" y="66064"/>
                  </a:lnTo>
                  <a:lnTo>
                    <a:pt x="177733" y="66499"/>
                  </a:lnTo>
                  <a:lnTo>
                    <a:pt x="178300" y="66377"/>
                  </a:lnTo>
                  <a:lnTo>
                    <a:pt x="178685" y="65349"/>
                  </a:lnTo>
                  <a:lnTo>
                    <a:pt x="178833" y="65330"/>
                  </a:lnTo>
                  <a:lnTo>
                    <a:pt x="179474" y="65520"/>
                  </a:lnTo>
                  <a:lnTo>
                    <a:pt x="179254" y="67587"/>
                  </a:lnTo>
                  <a:lnTo>
                    <a:pt x="179128" y="68272"/>
                  </a:lnTo>
                  <a:lnTo>
                    <a:pt x="178658" y="68429"/>
                  </a:lnTo>
                  <a:lnTo>
                    <a:pt x="179002" y="69899"/>
                  </a:lnTo>
                  <a:lnTo>
                    <a:pt x="179549" y="71207"/>
                  </a:lnTo>
                  <a:lnTo>
                    <a:pt x="178631" y="71996"/>
                  </a:lnTo>
                  <a:lnTo>
                    <a:pt x="179242" y="71910"/>
                  </a:lnTo>
                  <a:lnTo>
                    <a:pt x="179778" y="71389"/>
                  </a:lnTo>
                  <a:lnTo>
                    <a:pt x="180330" y="71136"/>
                  </a:lnTo>
                  <a:lnTo>
                    <a:pt x="180867" y="71084"/>
                  </a:lnTo>
                  <a:lnTo>
                    <a:pt x="181978" y="71169"/>
                  </a:lnTo>
                  <a:lnTo>
                    <a:pt x="183354" y="71298"/>
                  </a:lnTo>
                  <a:lnTo>
                    <a:pt x="183253" y="72705"/>
                  </a:lnTo>
                  <a:lnTo>
                    <a:pt x="183107" y="73302"/>
                  </a:lnTo>
                  <a:lnTo>
                    <a:pt x="180966" y="72857"/>
                  </a:lnTo>
                  <a:lnTo>
                    <a:pt x="180818" y="73173"/>
                  </a:lnTo>
                  <a:lnTo>
                    <a:pt x="180913" y="74473"/>
                  </a:lnTo>
                  <a:lnTo>
                    <a:pt x="179296" y="75638"/>
                  </a:lnTo>
                  <a:lnTo>
                    <a:pt x="178735" y="75849"/>
                  </a:lnTo>
                  <a:lnTo>
                    <a:pt x="178933" y="76397"/>
                  </a:lnTo>
                  <a:lnTo>
                    <a:pt x="179425" y="76964"/>
                  </a:lnTo>
                  <a:lnTo>
                    <a:pt x="179802" y="77165"/>
                  </a:lnTo>
                  <a:lnTo>
                    <a:pt x="182049" y="75773"/>
                  </a:lnTo>
                  <a:lnTo>
                    <a:pt x="182618" y="76202"/>
                  </a:lnTo>
                  <a:lnTo>
                    <a:pt x="182747" y="77505"/>
                  </a:lnTo>
                  <a:lnTo>
                    <a:pt x="182921" y="77736"/>
                  </a:lnTo>
                  <a:lnTo>
                    <a:pt x="183393" y="79215"/>
                  </a:lnTo>
                  <a:lnTo>
                    <a:pt x="183870" y="79241"/>
                  </a:lnTo>
                  <a:lnTo>
                    <a:pt x="185338" y="79810"/>
                  </a:lnTo>
                  <a:lnTo>
                    <a:pt x="185401" y="80004"/>
                  </a:lnTo>
                  <a:lnTo>
                    <a:pt x="185287" y="80343"/>
                  </a:lnTo>
                  <a:lnTo>
                    <a:pt x="185483" y="80883"/>
                  </a:lnTo>
                  <a:lnTo>
                    <a:pt x="185620" y="80942"/>
                  </a:lnTo>
                  <a:lnTo>
                    <a:pt x="186078" y="80730"/>
                  </a:lnTo>
                  <a:lnTo>
                    <a:pt x="186208" y="80573"/>
                  </a:lnTo>
                  <a:lnTo>
                    <a:pt x="186507" y="79061"/>
                  </a:lnTo>
                  <a:lnTo>
                    <a:pt x="186532" y="78473"/>
                  </a:lnTo>
                  <a:lnTo>
                    <a:pt x="186599" y="78163"/>
                  </a:lnTo>
                  <a:lnTo>
                    <a:pt x="186738" y="77977"/>
                  </a:lnTo>
                  <a:lnTo>
                    <a:pt x="191031" y="84020"/>
                  </a:lnTo>
                  <a:lnTo>
                    <a:pt x="190646" y="84579"/>
                  </a:lnTo>
                  <a:lnTo>
                    <a:pt x="190384" y="84631"/>
                  </a:lnTo>
                  <a:lnTo>
                    <a:pt x="190199" y="84430"/>
                  </a:lnTo>
                  <a:lnTo>
                    <a:pt x="189944" y="84344"/>
                  </a:lnTo>
                  <a:lnTo>
                    <a:pt x="188761" y="85228"/>
                  </a:lnTo>
                  <a:lnTo>
                    <a:pt x="189190" y="86482"/>
                  </a:lnTo>
                  <a:lnTo>
                    <a:pt x="189482" y="86974"/>
                  </a:lnTo>
                  <a:lnTo>
                    <a:pt x="190288" y="87331"/>
                  </a:lnTo>
                  <a:lnTo>
                    <a:pt x="191071" y="87476"/>
                  </a:lnTo>
                  <a:lnTo>
                    <a:pt x="191411" y="87666"/>
                  </a:lnTo>
                  <a:lnTo>
                    <a:pt x="191563" y="88106"/>
                  </a:lnTo>
                  <a:lnTo>
                    <a:pt x="191578" y="88331"/>
                  </a:lnTo>
                  <a:lnTo>
                    <a:pt x="191223" y="89680"/>
                  </a:lnTo>
                  <a:lnTo>
                    <a:pt x="191374" y="90439"/>
                  </a:lnTo>
                  <a:lnTo>
                    <a:pt x="197997" y="9352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5" name="pg516">
              <a:extLst>
                <a:ext uri="{FF2B5EF4-FFF2-40B4-BE49-F238E27FC236}">
                  <a16:creationId xmlns:a16="http://schemas.microsoft.com/office/drawing/2014/main" id="{846761D6-7EE3-D649-8B23-EF3309281957}"/>
                </a:ext>
              </a:extLst>
            </p:cNvPr>
            <p:cNvSpPr/>
            <p:nvPr/>
          </p:nvSpPr>
          <p:spPr>
            <a:xfrm>
              <a:off x="5564246" y="3435640"/>
              <a:ext cx="7936" cy="10684"/>
            </a:xfrm>
            <a:custGeom>
              <a:avLst/>
              <a:gdLst/>
              <a:ahLst/>
              <a:cxnLst/>
              <a:rect l="0" t="0" r="0" b="0"/>
              <a:pathLst>
                <a:path w="7936" h="10684">
                  <a:moveTo>
                    <a:pt x="7936" y="8746"/>
                  </a:moveTo>
                  <a:lnTo>
                    <a:pt x="7229" y="7840"/>
                  </a:lnTo>
                  <a:lnTo>
                    <a:pt x="7280" y="7129"/>
                  </a:lnTo>
                  <a:lnTo>
                    <a:pt x="7380" y="6954"/>
                  </a:lnTo>
                  <a:lnTo>
                    <a:pt x="7343" y="6399"/>
                  </a:lnTo>
                  <a:lnTo>
                    <a:pt x="6903" y="5632"/>
                  </a:lnTo>
                  <a:lnTo>
                    <a:pt x="6630" y="5468"/>
                  </a:lnTo>
                  <a:lnTo>
                    <a:pt x="5772" y="3709"/>
                  </a:lnTo>
                  <a:lnTo>
                    <a:pt x="5583" y="2912"/>
                  </a:lnTo>
                  <a:lnTo>
                    <a:pt x="5350" y="2361"/>
                  </a:lnTo>
                  <a:lnTo>
                    <a:pt x="3743" y="506"/>
                  </a:lnTo>
                  <a:lnTo>
                    <a:pt x="3747" y="178"/>
                  </a:lnTo>
                  <a:lnTo>
                    <a:pt x="3658" y="0"/>
                  </a:lnTo>
                  <a:lnTo>
                    <a:pt x="2668" y="1094"/>
                  </a:lnTo>
                  <a:lnTo>
                    <a:pt x="1471" y="2125"/>
                  </a:lnTo>
                  <a:lnTo>
                    <a:pt x="1326" y="2356"/>
                  </a:lnTo>
                  <a:lnTo>
                    <a:pt x="1274" y="3168"/>
                  </a:lnTo>
                  <a:lnTo>
                    <a:pt x="1530" y="4251"/>
                  </a:lnTo>
                  <a:lnTo>
                    <a:pt x="1718" y="5670"/>
                  </a:lnTo>
                  <a:lnTo>
                    <a:pt x="1692" y="6108"/>
                  </a:lnTo>
                  <a:lnTo>
                    <a:pt x="1540" y="6385"/>
                  </a:lnTo>
                  <a:lnTo>
                    <a:pt x="988" y="6821"/>
                  </a:lnTo>
                  <a:lnTo>
                    <a:pt x="481" y="7606"/>
                  </a:lnTo>
                  <a:lnTo>
                    <a:pt x="0" y="7847"/>
                  </a:lnTo>
                  <a:lnTo>
                    <a:pt x="84" y="8069"/>
                  </a:lnTo>
                  <a:lnTo>
                    <a:pt x="1184" y="8214"/>
                  </a:lnTo>
                  <a:lnTo>
                    <a:pt x="1592" y="8199"/>
                  </a:lnTo>
                  <a:lnTo>
                    <a:pt x="2192" y="7990"/>
                  </a:lnTo>
                  <a:lnTo>
                    <a:pt x="3133" y="8244"/>
                  </a:lnTo>
                  <a:lnTo>
                    <a:pt x="3511" y="7950"/>
                  </a:lnTo>
                  <a:lnTo>
                    <a:pt x="3725" y="8114"/>
                  </a:lnTo>
                  <a:lnTo>
                    <a:pt x="4362" y="9183"/>
                  </a:lnTo>
                  <a:lnTo>
                    <a:pt x="4635" y="9723"/>
                  </a:lnTo>
                  <a:lnTo>
                    <a:pt x="4624" y="10136"/>
                  </a:lnTo>
                  <a:lnTo>
                    <a:pt x="5664" y="10643"/>
                  </a:lnTo>
                  <a:lnTo>
                    <a:pt x="5897" y="10684"/>
                  </a:lnTo>
                  <a:lnTo>
                    <a:pt x="6009" y="10494"/>
                  </a:lnTo>
                  <a:lnTo>
                    <a:pt x="5757" y="10152"/>
                  </a:lnTo>
                  <a:lnTo>
                    <a:pt x="5806" y="9563"/>
                  </a:lnTo>
                  <a:lnTo>
                    <a:pt x="5984" y="8644"/>
                  </a:lnTo>
                  <a:lnTo>
                    <a:pt x="6073" y="8491"/>
                  </a:lnTo>
                  <a:lnTo>
                    <a:pt x="6458" y="8253"/>
                  </a:lnTo>
                  <a:lnTo>
                    <a:pt x="6687" y="9359"/>
                  </a:lnTo>
                  <a:lnTo>
                    <a:pt x="7085" y="9303"/>
                  </a:lnTo>
                  <a:lnTo>
                    <a:pt x="7241" y="908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6" name="pg517">
              <a:extLst>
                <a:ext uri="{FF2B5EF4-FFF2-40B4-BE49-F238E27FC236}">
                  <a16:creationId xmlns:a16="http://schemas.microsoft.com/office/drawing/2014/main" id="{CD452537-A4E7-3B4A-AD76-1B147B2DF81B}"/>
                </a:ext>
              </a:extLst>
            </p:cNvPr>
            <p:cNvSpPr/>
            <p:nvPr/>
          </p:nvSpPr>
          <p:spPr>
            <a:xfrm>
              <a:off x="5740830" y="3432913"/>
              <a:ext cx="178325" cy="99632"/>
            </a:xfrm>
            <a:custGeom>
              <a:avLst/>
              <a:gdLst/>
              <a:ahLst/>
              <a:cxnLst/>
              <a:rect l="0" t="0" r="0" b="0"/>
              <a:pathLst>
                <a:path w="178325" h="99632">
                  <a:moveTo>
                    <a:pt x="99038" y="1940"/>
                  </a:moveTo>
                  <a:lnTo>
                    <a:pt x="98660" y="5133"/>
                  </a:lnTo>
                  <a:lnTo>
                    <a:pt x="99308" y="5187"/>
                  </a:lnTo>
                  <a:lnTo>
                    <a:pt x="100353" y="4983"/>
                  </a:lnTo>
                  <a:lnTo>
                    <a:pt x="100931" y="4677"/>
                  </a:lnTo>
                  <a:lnTo>
                    <a:pt x="101027" y="4424"/>
                  </a:lnTo>
                  <a:lnTo>
                    <a:pt x="101405" y="4074"/>
                  </a:lnTo>
                  <a:lnTo>
                    <a:pt x="102450" y="3829"/>
                  </a:lnTo>
                  <a:lnTo>
                    <a:pt x="103006" y="4213"/>
                  </a:lnTo>
                  <a:lnTo>
                    <a:pt x="103876" y="5092"/>
                  </a:lnTo>
                  <a:lnTo>
                    <a:pt x="103739" y="6291"/>
                  </a:lnTo>
                  <a:lnTo>
                    <a:pt x="104179" y="7494"/>
                  </a:lnTo>
                  <a:lnTo>
                    <a:pt x="104542" y="7956"/>
                  </a:lnTo>
                  <a:lnTo>
                    <a:pt x="105399" y="8612"/>
                  </a:lnTo>
                  <a:lnTo>
                    <a:pt x="105787" y="8690"/>
                  </a:lnTo>
                  <a:lnTo>
                    <a:pt x="106743" y="9192"/>
                  </a:lnTo>
                  <a:lnTo>
                    <a:pt x="107725" y="9996"/>
                  </a:lnTo>
                  <a:lnTo>
                    <a:pt x="108855" y="11362"/>
                  </a:lnTo>
                  <a:lnTo>
                    <a:pt x="109373" y="11671"/>
                  </a:lnTo>
                  <a:lnTo>
                    <a:pt x="110016" y="11740"/>
                  </a:lnTo>
                  <a:lnTo>
                    <a:pt x="113859" y="12445"/>
                  </a:lnTo>
                  <a:lnTo>
                    <a:pt x="114069" y="12470"/>
                  </a:lnTo>
                  <a:lnTo>
                    <a:pt x="115644" y="12655"/>
                  </a:lnTo>
                  <a:lnTo>
                    <a:pt x="116394" y="12743"/>
                  </a:lnTo>
                  <a:lnTo>
                    <a:pt x="117555" y="12880"/>
                  </a:lnTo>
                  <a:lnTo>
                    <a:pt x="120967" y="12703"/>
                  </a:lnTo>
                  <a:lnTo>
                    <a:pt x="123842" y="12509"/>
                  </a:lnTo>
                  <a:lnTo>
                    <a:pt x="125111" y="12149"/>
                  </a:lnTo>
                  <a:lnTo>
                    <a:pt x="128237" y="11265"/>
                  </a:lnTo>
                  <a:lnTo>
                    <a:pt x="129520" y="10902"/>
                  </a:lnTo>
                  <a:lnTo>
                    <a:pt x="129524" y="12206"/>
                  </a:lnTo>
                  <a:lnTo>
                    <a:pt x="129587" y="12682"/>
                  </a:lnTo>
                  <a:lnTo>
                    <a:pt x="129739" y="13088"/>
                  </a:lnTo>
                  <a:lnTo>
                    <a:pt x="129472" y="14098"/>
                  </a:lnTo>
                  <a:lnTo>
                    <a:pt x="129369" y="14299"/>
                  </a:lnTo>
                  <a:lnTo>
                    <a:pt x="129357" y="14570"/>
                  </a:lnTo>
                  <a:lnTo>
                    <a:pt x="129532" y="14839"/>
                  </a:lnTo>
                  <a:lnTo>
                    <a:pt x="130853" y="14775"/>
                  </a:lnTo>
                  <a:lnTo>
                    <a:pt x="133012" y="13469"/>
                  </a:lnTo>
                  <a:lnTo>
                    <a:pt x="133349" y="14091"/>
                  </a:lnTo>
                  <a:lnTo>
                    <a:pt x="133848" y="14411"/>
                  </a:lnTo>
                  <a:lnTo>
                    <a:pt x="134211" y="14556"/>
                  </a:lnTo>
                  <a:lnTo>
                    <a:pt x="134551" y="14312"/>
                  </a:lnTo>
                  <a:lnTo>
                    <a:pt x="134279" y="14545"/>
                  </a:lnTo>
                  <a:lnTo>
                    <a:pt x="134962" y="19190"/>
                  </a:lnTo>
                  <a:lnTo>
                    <a:pt x="136173" y="18822"/>
                  </a:lnTo>
                  <a:lnTo>
                    <a:pt x="136508" y="18900"/>
                  </a:lnTo>
                  <a:lnTo>
                    <a:pt x="136983" y="19135"/>
                  </a:lnTo>
                  <a:lnTo>
                    <a:pt x="136718" y="20806"/>
                  </a:lnTo>
                  <a:lnTo>
                    <a:pt x="137650" y="21619"/>
                  </a:lnTo>
                  <a:lnTo>
                    <a:pt x="138091" y="22225"/>
                  </a:lnTo>
                  <a:lnTo>
                    <a:pt x="138599" y="22435"/>
                  </a:lnTo>
                  <a:lnTo>
                    <a:pt x="138964" y="22415"/>
                  </a:lnTo>
                  <a:lnTo>
                    <a:pt x="139604" y="22679"/>
                  </a:lnTo>
                  <a:lnTo>
                    <a:pt x="140444" y="23263"/>
                  </a:lnTo>
                  <a:lnTo>
                    <a:pt x="142379" y="23527"/>
                  </a:lnTo>
                  <a:lnTo>
                    <a:pt x="143260" y="23962"/>
                  </a:lnTo>
                  <a:lnTo>
                    <a:pt x="143308" y="24405"/>
                  </a:lnTo>
                  <a:lnTo>
                    <a:pt x="144769" y="24267"/>
                  </a:lnTo>
                  <a:lnTo>
                    <a:pt x="147684" y="22875"/>
                  </a:lnTo>
                  <a:lnTo>
                    <a:pt x="147444" y="22610"/>
                  </a:lnTo>
                  <a:lnTo>
                    <a:pt x="147270" y="22130"/>
                  </a:lnTo>
                  <a:lnTo>
                    <a:pt x="147570" y="21568"/>
                  </a:lnTo>
                  <a:lnTo>
                    <a:pt x="147170" y="21147"/>
                  </a:lnTo>
                  <a:lnTo>
                    <a:pt x="146279" y="21162"/>
                  </a:lnTo>
                  <a:lnTo>
                    <a:pt x="145265" y="20830"/>
                  </a:lnTo>
                  <a:lnTo>
                    <a:pt x="144862" y="19795"/>
                  </a:lnTo>
                  <a:lnTo>
                    <a:pt x="144543" y="17978"/>
                  </a:lnTo>
                  <a:lnTo>
                    <a:pt x="144806" y="16666"/>
                  </a:lnTo>
                  <a:lnTo>
                    <a:pt x="144872" y="15981"/>
                  </a:lnTo>
                  <a:lnTo>
                    <a:pt x="145176" y="14920"/>
                  </a:lnTo>
                  <a:lnTo>
                    <a:pt x="145390" y="15125"/>
                  </a:lnTo>
                  <a:lnTo>
                    <a:pt x="145809" y="15240"/>
                  </a:lnTo>
                  <a:lnTo>
                    <a:pt x="146779" y="15389"/>
                  </a:lnTo>
                  <a:lnTo>
                    <a:pt x="147563" y="15378"/>
                  </a:lnTo>
                  <a:lnTo>
                    <a:pt x="147733" y="14778"/>
                  </a:lnTo>
                  <a:lnTo>
                    <a:pt x="147674" y="14040"/>
                  </a:lnTo>
                  <a:lnTo>
                    <a:pt x="148212" y="13889"/>
                  </a:lnTo>
                  <a:lnTo>
                    <a:pt x="148467" y="13937"/>
                  </a:lnTo>
                  <a:lnTo>
                    <a:pt x="149255" y="14924"/>
                  </a:lnTo>
                  <a:lnTo>
                    <a:pt x="150532" y="15438"/>
                  </a:lnTo>
                  <a:lnTo>
                    <a:pt x="151317" y="15997"/>
                  </a:lnTo>
                  <a:lnTo>
                    <a:pt x="151576" y="15990"/>
                  </a:lnTo>
                  <a:lnTo>
                    <a:pt x="151720" y="15685"/>
                  </a:lnTo>
                  <a:lnTo>
                    <a:pt x="153045" y="16678"/>
                  </a:lnTo>
                  <a:lnTo>
                    <a:pt x="154947" y="17169"/>
                  </a:lnTo>
                  <a:lnTo>
                    <a:pt x="155714" y="17384"/>
                  </a:lnTo>
                  <a:lnTo>
                    <a:pt x="158358" y="18115"/>
                  </a:lnTo>
                  <a:lnTo>
                    <a:pt x="166660" y="19226"/>
                  </a:lnTo>
                  <a:lnTo>
                    <a:pt x="166869" y="21953"/>
                  </a:lnTo>
                  <a:lnTo>
                    <a:pt x="166957" y="23110"/>
                  </a:lnTo>
                  <a:lnTo>
                    <a:pt x="168483" y="21677"/>
                  </a:lnTo>
                  <a:lnTo>
                    <a:pt x="169963" y="21287"/>
                  </a:lnTo>
                  <a:lnTo>
                    <a:pt x="170427" y="21972"/>
                  </a:lnTo>
                  <a:lnTo>
                    <a:pt x="170664" y="22567"/>
                  </a:lnTo>
                  <a:lnTo>
                    <a:pt x="170288" y="24333"/>
                  </a:lnTo>
                  <a:lnTo>
                    <a:pt x="170181" y="24467"/>
                  </a:lnTo>
                  <a:lnTo>
                    <a:pt x="170181" y="25018"/>
                  </a:lnTo>
                  <a:lnTo>
                    <a:pt x="170389" y="26053"/>
                  </a:lnTo>
                  <a:lnTo>
                    <a:pt x="170441" y="26727"/>
                  </a:lnTo>
                  <a:lnTo>
                    <a:pt x="170382" y="26962"/>
                  </a:lnTo>
                  <a:lnTo>
                    <a:pt x="170797" y="27449"/>
                  </a:lnTo>
                  <a:lnTo>
                    <a:pt x="170974" y="27561"/>
                  </a:lnTo>
                  <a:lnTo>
                    <a:pt x="172250" y="27932"/>
                  </a:lnTo>
                  <a:lnTo>
                    <a:pt x="172709" y="28200"/>
                  </a:lnTo>
                  <a:lnTo>
                    <a:pt x="173044" y="28734"/>
                  </a:lnTo>
                  <a:lnTo>
                    <a:pt x="173127" y="29131"/>
                  </a:lnTo>
                  <a:lnTo>
                    <a:pt x="173863" y="30609"/>
                  </a:lnTo>
                  <a:lnTo>
                    <a:pt x="173749" y="31007"/>
                  </a:lnTo>
                  <a:lnTo>
                    <a:pt x="173849" y="31871"/>
                  </a:lnTo>
                  <a:lnTo>
                    <a:pt x="175054" y="32210"/>
                  </a:lnTo>
                  <a:lnTo>
                    <a:pt x="176141" y="32265"/>
                  </a:lnTo>
                  <a:lnTo>
                    <a:pt x="176636" y="33099"/>
                  </a:lnTo>
                  <a:lnTo>
                    <a:pt x="176278" y="33643"/>
                  </a:lnTo>
                  <a:lnTo>
                    <a:pt x="176023" y="34172"/>
                  </a:lnTo>
                  <a:lnTo>
                    <a:pt x="175983" y="34451"/>
                  </a:lnTo>
                  <a:lnTo>
                    <a:pt x="175159" y="35114"/>
                  </a:lnTo>
                  <a:lnTo>
                    <a:pt x="174493" y="34947"/>
                  </a:lnTo>
                  <a:lnTo>
                    <a:pt x="174002" y="35353"/>
                  </a:lnTo>
                  <a:lnTo>
                    <a:pt x="173447" y="35509"/>
                  </a:lnTo>
                  <a:lnTo>
                    <a:pt x="172443" y="35471"/>
                  </a:lnTo>
                  <a:lnTo>
                    <a:pt x="172058" y="35759"/>
                  </a:lnTo>
                  <a:lnTo>
                    <a:pt x="172454" y="37060"/>
                  </a:lnTo>
                  <a:lnTo>
                    <a:pt x="172613" y="37340"/>
                  </a:lnTo>
                  <a:lnTo>
                    <a:pt x="172843" y="37429"/>
                  </a:lnTo>
                  <a:lnTo>
                    <a:pt x="172924" y="37291"/>
                  </a:lnTo>
                  <a:lnTo>
                    <a:pt x="173304" y="37399"/>
                  </a:lnTo>
                  <a:lnTo>
                    <a:pt x="173463" y="37615"/>
                  </a:lnTo>
                  <a:lnTo>
                    <a:pt x="173441" y="38006"/>
                  </a:lnTo>
                  <a:lnTo>
                    <a:pt x="172848" y="39225"/>
                  </a:lnTo>
                  <a:lnTo>
                    <a:pt x="175792" y="42414"/>
                  </a:lnTo>
                  <a:lnTo>
                    <a:pt x="177693" y="44473"/>
                  </a:lnTo>
                  <a:lnTo>
                    <a:pt x="176356" y="47084"/>
                  </a:lnTo>
                  <a:lnTo>
                    <a:pt x="175132" y="47001"/>
                  </a:lnTo>
                  <a:lnTo>
                    <a:pt x="174885" y="47098"/>
                  </a:lnTo>
                  <a:lnTo>
                    <a:pt x="173640" y="46819"/>
                  </a:lnTo>
                  <a:lnTo>
                    <a:pt x="172961" y="47911"/>
                  </a:lnTo>
                  <a:lnTo>
                    <a:pt x="172847" y="48384"/>
                  </a:lnTo>
                  <a:lnTo>
                    <a:pt x="172017" y="49870"/>
                  </a:lnTo>
                  <a:lnTo>
                    <a:pt x="171836" y="49948"/>
                  </a:lnTo>
                  <a:lnTo>
                    <a:pt x="171611" y="49855"/>
                  </a:lnTo>
                  <a:lnTo>
                    <a:pt x="171120" y="50217"/>
                  </a:lnTo>
                  <a:lnTo>
                    <a:pt x="170947" y="50578"/>
                  </a:lnTo>
                  <a:lnTo>
                    <a:pt x="170815" y="52187"/>
                  </a:lnTo>
                  <a:lnTo>
                    <a:pt x="172026" y="53199"/>
                  </a:lnTo>
                  <a:lnTo>
                    <a:pt x="172539" y="53020"/>
                  </a:lnTo>
                  <a:lnTo>
                    <a:pt x="173022" y="53351"/>
                  </a:lnTo>
                  <a:lnTo>
                    <a:pt x="173189" y="53571"/>
                  </a:lnTo>
                  <a:lnTo>
                    <a:pt x="173318" y="54062"/>
                  </a:lnTo>
                  <a:lnTo>
                    <a:pt x="173474" y="54261"/>
                  </a:lnTo>
                  <a:lnTo>
                    <a:pt x="174702" y="54698"/>
                  </a:lnTo>
                  <a:lnTo>
                    <a:pt x="175753" y="54814"/>
                  </a:lnTo>
                  <a:lnTo>
                    <a:pt x="176318" y="55234"/>
                  </a:lnTo>
                  <a:lnTo>
                    <a:pt x="176802" y="55480"/>
                  </a:lnTo>
                  <a:lnTo>
                    <a:pt x="177304" y="55562"/>
                  </a:lnTo>
                  <a:lnTo>
                    <a:pt x="171342" y="57136"/>
                  </a:lnTo>
                  <a:lnTo>
                    <a:pt x="170695" y="57543"/>
                  </a:lnTo>
                  <a:lnTo>
                    <a:pt x="170731" y="58492"/>
                  </a:lnTo>
                  <a:lnTo>
                    <a:pt x="170853" y="59415"/>
                  </a:lnTo>
                  <a:lnTo>
                    <a:pt x="170625" y="60097"/>
                  </a:lnTo>
                  <a:lnTo>
                    <a:pt x="170429" y="60212"/>
                  </a:lnTo>
                  <a:lnTo>
                    <a:pt x="170083" y="60220"/>
                  </a:lnTo>
                  <a:lnTo>
                    <a:pt x="169474" y="59490"/>
                  </a:lnTo>
                  <a:lnTo>
                    <a:pt x="168434" y="59299"/>
                  </a:lnTo>
                  <a:lnTo>
                    <a:pt x="167818" y="59400"/>
                  </a:lnTo>
                  <a:lnTo>
                    <a:pt x="167147" y="59005"/>
                  </a:lnTo>
                  <a:lnTo>
                    <a:pt x="166205" y="59219"/>
                  </a:lnTo>
                  <a:lnTo>
                    <a:pt x="165681" y="59341"/>
                  </a:lnTo>
                  <a:lnTo>
                    <a:pt x="165502" y="59028"/>
                  </a:lnTo>
                  <a:lnTo>
                    <a:pt x="165517" y="58831"/>
                  </a:lnTo>
                  <a:lnTo>
                    <a:pt x="165993" y="58053"/>
                  </a:lnTo>
                  <a:lnTo>
                    <a:pt x="165977" y="57742"/>
                  </a:lnTo>
                  <a:lnTo>
                    <a:pt x="165797" y="57197"/>
                  </a:lnTo>
                  <a:lnTo>
                    <a:pt x="165302" y="57012"/>
                  </a:lnTo>
                  <a:lnTo>
                    <a:pt x="162863" y="56856"/>
                  </a:lnTo>
                  <a:lnTo>
                    <a:pt x="162359" y="56564"/>
                  </a:lnTo>
                  <a:lnTo>
                    <a:pt x="162126" y="56110"/>
                  </a:lnTo>
                  <a:lnTo>
                    <a:pt x="161768" y="55894"/>
                  </a:lnTo>
                  <a:lnTo>
                    <a:pt x="161366" y="55812"/>
                  </a:lnTo>
                  <a:lnTo>
                    <a:pt x="160155" y="55905"/>
                  </a:lnTo>
                  <a:lnTo>
                    <a:pt x="160418" y="56292"/>
                  </a:lnTo>
                  <a:lnTo>
                    <a:pt x="160791" y="56132"/>
                  </a:lnTo>
                  <a:lnTo>
                    <a:pt x="161580" y="56225"/>
                  </a:lnTo>
                  <a:lnTo>
                    <a:pt x="161998" y="56539"/>
                  </a:lnTo>
                  <a:lnTo>
                    <a:pt x="162551" y="57503"/>
                  </a:lnTo>
                  <a:lnTo>
                    <a:pt x="162558" y="57752"/>
                  </a:lnTo>
                  <a:lnTo>
                    <a:pt x="162381" y="58020"/>
                  </a:lnTo>
                  <a:lnTo>
                    <a:pt x="162403" y="58419"/>
                  </a:lnTo>
                  <a:lnTo>
                    <a:pt x="163314" y="60437"/>
                  </a:lnTo>
                  <a:lnTo>
                    <a:pt x="163448" y="60559"/>
                  </a:lnTo>
                  <a:lnTo>
                    <a:pt x="162287" y="61261"/>
                  </a:lnTo>
                  <a:lnTo>
                    <a:pt x="160369" y="59188"/>
                  </a:lnTo>
                  <a:lnTo>
                    <a:pt x="160348" y="58996"/>
                  </a:lnTo>
                  <a:lnTo>
                    <a:pt x="159802" y="58378"/>
                  </a:lnTo>
                  <a:lnTo>
                    <a:pt x="158799" y="57891"/>
                  </a:lnTo>
                  <a:lnTo>
                    <a:pt x="157341" y="57587"/>
                  </a:lnTo>
                  <a:lnTo>
                    <a:pt x="156978" y="57847"/>
                  </a:lnTo>
                  <a:lnTo>
                    <a:pt x="157143" y="58146"/>
                  </a:lnTo>
                  <a:lnTo>
                    <a:pt x="157502" y="58593"/>
                  </a:lnTo>
                  <a:lnTo>
                    <a:pt x="157979" y="59441"/>
                  </a:lnTo>
                  <a:lnTo>
                    <a:pt x="157992" y="59965"/>
                  </a:lnTo>
                  <a:lnTo>
                    <a:pt x="158850" y="61308"/>
                  </a:lnTo>
                  <a:lnTo>
                    <a:pt x="160471" y="63302"/>
                  </a:lnTo>
                  <a:lnTo>
                    <a:pt x="159726" y="65510"/>
                  </a:lnTo>
                  <a:lnTo>
                    <a:pt x="159559" y="65823"/>
                  </a:lnTo>
                  <a:lnTo>
                    <a:pt x="158339" y="66336"/>
                  </a:lnTo>
                  <a:lnTo>
                    <a:pt x="157693" y="66602"/>
                  </a:lnTo>
                  <a:lnTo>
                    <a:pt x="157927" y="68187"/>
                  </a:lnTo>
                  <a:lnTo>
                    <a:pt x="158221" y="70171"/>
                  </a:lnTo>
                  <a:lnTo>
                    <a:pt x="158263" y="70457"/>
                  </a:lnTo>
                  <a:lnTo>
                    <a:pt x="158508" y="72112"/>
                  </a:lnTo>
                  <a:lnTo>
                    <a:pt x="158672" y="73226"/>
                  </a:lnTo>
                  <a:lnTo>
                    <a:pt x="159179" y="73272"/>
                  </a:lnTo>
                  <a:lnTo>
                    <a:pt x="159551" y="73067"/>
                  </a:lnTo>
                  <a:lnTo>
                    <a:pt x="160392" y="73220"/>
                  </a:lnTo>
                  <a:lnTo>
                    <a:pt x="160348" y="73429"/>
                  </a:lnTo>
                  <a:lnTo>
                    <a:pt x="160526" y="74044"/>
                  </a:lnTo>
                  <a:lnTo>
                    <a:pt x="161274" y="74326"/>
                  </a:lnTo>
                  <a:lnTo>
                    <a:pt x="162313" y="73990"/>
                  </a:lnTo>
                  <a:lnTo>
                    <a:pt x="162613" y="73885"/>
                  </a:lnTo>
                  <a:lnTo>
                    <a:pt x="162858" y="74091"/>
                  </a:lnTo>
                  <a:lnTo>
                    <a:pt x="163099" y="74068"/>
                  </a:lnTo>
                  <a:lnTo>
                    <a:pt x="163649" y="73844"/>
                  </a:lnTo>
                  <a:lnTo>
                    <a:pt x="164658" y="73663"/>
                  </a:lnTo>
                  <a:lnTo>
                    <a:pt x="165079" y="74059"/>
                  </a:lnTo>
                  <a:lnTo>
                    <a:pt x="165064" y="74338"/>
                  </a:lnTo>
                  <a:lnTo>
                    <a:pt x="164920" y="74394"/>
                  </a:lnTo>
                  <a:lnTo>
                    <a:pt x="164851" y="74537"/>
                  </a:lnTo>
                  <a:lnTo>
                    <a:pt x="164841" y="75356"/>
                  </a:lnTo>
                  <a:lnTo>
                    <a:pt x="165058" y="76253"/>
                  </a:lnTo>
                  <a:lnTo>
                    <a:pt x="165188" y="76424"/>
                  </a:lnTo>
                  <a:lnTo>
                    <a:pt x="165484" y="76398"/>
                  </a:lnTo>
                  <a:lnTo>
                    <a:pt x="166050" y="76702"/>
                  </a:lnTo>
                  <a:lnTo>
                    <a:pt x="166544" y="77477"/>
                  </a:lnTo>
                  <a:lnTo>
                    <a:pt x="167324" y="79902"/>
                  </a:lnTo>
                  <a:lnTo>
                    <a:pt x="167678" y="80605"/>
                  </a:lnTo>
                  <a:lnTo>
                    <a:pt x="168403" y="80735"/>
                  </a:lnTo>
                  <a:lnTo>
                    <a:pt x="168569" y="80672"/>
                  </a:lnTo>
                  <a:lnTo>
                    <a:pt x="168708" y="80471"/>
                  </a:lnTo>
                  <a:lnTo>
                    <a:pt x="168662" y="80073"/>
                  </a:lnTo>
                  <a:lnTo>
                    <a:pt x="169047" y="79817"/>
                  </a:lnTo>
                  <a:lnTo>
                    <a:pt x="170249" y="80298"/>
                  </a:lnTo>
                  <a:lnTo>
                    <a:pt x="172458" y="80013"/>
                  </a:lnTo>
                  <a:lnTo>
                    <a:pt x="173526" y="80215"/>
                  </a:lnTo>
                  <a:lnTo>
                    <a:pt x="173851" y="80378"/>
                  </a:lnTo>
                  <a:lnTo>
                    <a:pt x="174031" y="80696"/>
                  </a:lnTo>
                  <a:lnTo>
                    <a:pt x="173949" y="81137"/>
                  </a:lnTo>
                  <a:lnTo>
                    <a:pt x="173219" y="82338"/>
                  </a:lnTo>
                  <a:lnTo>
                    <a:pt x="172935" y="82841"/>
                  </a:lnTo>
                  <a:lnTo>
                    <a:pt x="172432" y="83910"/>
                  </a:lnTo>
                  <a:lnTo>
                    <a:pt x="171992" y="84561"/>
                  </a:lnTo>
                  <a:lnTo>
                    <a:pt x="171266" y="86066"/>
                  </a:lnTo>
                  <a:lnTo>
                    <a:pt x="170590" y="87395"/>
                  </a:lnTo>
                  <a:lnTo>
                    <a:pt x="178325" y="99062"/>
                  </a:lnTo>
                  <a:lnTo>
                    <a:pt x="171641" y="99632"/>
                  </a:lnTo>
                  <a:lnTo>
                    <a:pt x="170118" y="99610"/>
                  </a:lnTo>
                  <a:lnTo>
                    <a:pt x="169937" y="99607"/>
                  </a:lnTo>
                  <a:lnTo>
                    <a:pt x="169762" y="99605"/>
                  </a:lnTo>
                  <a:lnTo>
                    <a:pt x="169033" y="99594"/>
                  </a:lnTo>
                  <a:lnTo>
                    <a:pt x="164761" y="99532"/>
                  </a:lnTo>
                  <a:lnTo>
                    <a:pt x="163398" y="99504"/>
                  </a:lnTo>
                  <a:lnTo>
                    <a:pt x="159682" y="99416"/>
                  </a:lnTo>
                  <a:lnTo>
                    <a:pt x="159480" y="99411"/>
                  </a:lnTo>
                  <a:lnTo>
                    <a:pt x="158960" y="99399"/>
                  </a:lnTo>
                  <a:lnTo>
                    <a:pt x="158800" y="99395"/>
                  </a:lnTo>
                  <a:lnTo>
                    <a:pt x="147114" y="99118"/>
                  </a:lnTo>
                  <a:lnTo>
                    <a:pt x="145014" y="99007"/>
                  </a:lnTo>
                  <a:lnTo>
                    <a:pt x="144233" y="98966"/>
                  </a:lnTo>
                  <a:lnTo>
                    <a:pt x="140113" y="98748"/>
                  </a:lnTo>
                  <a:lnTo>
                    <a:pt x="138425" y="98695"/>
                  </a:lnTo>
                  <a:lnTo>
                    <a:pt x="135255" y="98596"/>
                  </a:lnTo>
                  <a:lnTo>
                    <a:pt x="132761" y="98518"/>
                  </a:lnTo>
                  <a:lnTo>
                    <a:pt x="131098" y="98425"/>
                  </a:lnTo>
                  <a:lnTo>
                    <a:pt x="127125" y="98485"/>
                  </a:lnTo>
                  <a:lnTo>
                    <a:pt x="121728" y="98226"/>
                  </a:lnTo>
                  <a:lnTo>
                    <a:pt x="117665" y="97960"/>
                  </a:lnTo>
                  <a:lnTo>
                    <a:pt x="115971" y="97850"/>
                  </a:lnTo>
                  <a:lnTo>
                    <a:pt x="110577" y="97497"/>
                  </a:lnTo>
                  <a:lnTo>
                    <a:pt x="109044" y="97438"/>
                  </a:lnTo>
                  <a:lnTo>
                    <a:pt x="108655" y="97423"/>
                  </a:lnTo>
                  <a:lnTo>
                    <a:pt x="107885" y="97393"/>
                  </a:lnTo>
                  <a:lnTo>
                    <a:pt x="101105" y="97124"/>
                  </a:lnTo>
                  <a:lnTo>
                    <a:pt x="100428" y="97061"/>
                  </a:lnTo>
                  <a:lnTo>
                    <a:pt x="94952" y="96551"/>
                  </a:lnTo>
                  <a:lnTo>
                    <a:pt x="94786" y="96566"/>
                  </a:lnTo>
                  <a:lnTo>
                    <a:pt x="90587" y="96314"/>
                  </a:lnTo>
                  <a:lnTo>
                    <a:pt x="79815" y="95668"/>
                  </a:lnTo>
                  <a:lnTo>
                    <a:pt x="78872" y="95607"/>
                  </a:lnTo>
                  <a:lnTo>
                    <a:pt x="78225" y="95551"/>
                  </a:lnTo>
                  <a:lnTo>
                    <a:pt x="77376" y="95468"/>
                  </a:lnTo>
                  <a:lnTo>
                    <a:pt x="77030" y="95431"/>
                  </a:lnTo>
                  <a:lnTo>
                    <a:pt x="76633" y="95420"/>
                  </a:lnTo>
                  <a:lnTo>
                    <a:pt x="72614" y="95103"/>
                  </a:lnTo>
                  <a:lnTo>
                    <a:pt x="67414" y="94694"/>
                  </a:lnTo>
                  <a:lnTo>
                    <a:pt x="62274" y="94137"/>
                  </a:lnTo>
                  <a:lnTo>
                    <a:pt x="58905" y="93963"/>
                  </a:lnTo>
                  <a:lnTo>
                    <a:pt x="57000" y="93918"/>
                  </a:lnTo>
                  <a:lnTo>
                    <a:pt x="56844" y="93970"/>
                  </a:lnTo>
                  <a:lnTo>
                    <a:pt x="53419" y="93877"/>
                  </a:lnTo>
                  <a:lnTo>
                    <a:pt x="47033" y="93702"/>
                  </a:lnTo>
                  <a:lnTo>
                    <a:pt x="46493" y="93687"/>
                  </a:lnTo>
                  <a:lnTo>
                    <a:pt x="44737" y="93639"/>
                  </a:lnTo>
                  <a:lnTo>
                    <a:pt x="44474" y="93646"/>
                  </a:lnTo>
                  <a:lnTo>
                    <a:pt x="44259" y="93651"/>
                  </a:lnTo>
                  <a:lnTo>
                    <a:pt x="44090" y="93666"/>
                  </a:lnTo>
                  <a:lnTo>
                    <a:pt x="39652" y="93541"/>
                  </a:lnTo>
                  <a:lnTo>
                    <a:pt x="34991" y="95478"/>
                  </a:lnTo>
                  <a:lnTo>
                    <a:pt x="35041" y="94932"/>
                  </a:lnTo>
                  <a:lnTo>
                    <a:pt x="34178" y="94781"/>
                  </a:lnTo>
                  <a:lnTo>
                    <a:pt x="34018" y="95893"/>
                  </a:lnTo>
                  <a:lnTo>
                    <a:pt x="32354" y="96627"/>
                  </a:lnTo>
                  <a:lnTo>
                    <a:pt x="29018" y="93534"/>
                  </a:lnTo>
                  <a:lnTo>
                    <a:pt x="27058" y="93593"/>
                  </a:lnTo>
                  <a:lnTo>
                    <a:pt x="26883" y="93596"/>
                  </a:lnTo>
                  <a:lnTo>
                    <a:pt x="23703" y="93698"/>
                  </a:lnTo>
                  <a:lnTo>
                    <a:pt x="17481" y="93900"/>
                  </a:lnTo>
                  <a:lnTo>
                    <a:pt x="12979" y="94045"/>
                  </a:lnTo>
                  <a:lnTo>
                    <a:pt x="10943" y="94064"/>
                  </a:lnTo>
                  <a:lnTo>
                    <a:pt x="9761" y="94074"/>
                  </a:lnTo>
                  <a:lnTo>
                    <a:pt x="7135" y="94098"/>
                  </a:lnTo>
                  <a:lnTo>
                    <a:pt x="5014" y="94165"/>
                  </a:lnTo>
                  <a:lnTo>
                    <a:pt x="4979" y="92727"/>
                  </a:lnTo>
                  <a:lnTo>
                    <a:pt x="4500" y="92672"/>
                  </a:lnTo>
                  <a:lnTo>
                    <a:pt x="4338" y="92519"/>
                  </a:lnTo>
                  <a:lnTo>
                    <a:pt x="4331" y="91979"/>
                  </a:lnTo>
                  <a:lnTo>
                    <a:pt x="4441" y="91603"/>
                  </a:lnTo>
                  <a:lnTo>
                    <a:pt x="4121" y="91424"/>
                  </a:lnTo>
                  <a:lnTo>
                    <a:pt x="2925" y="91640"/>
                  </a:lnTo>
                  <a:lnTo>
                    <a:pt x="2730" y="91852"/>
                  </a:lnTo>
                  <a:lnTo>
                    <a:pt x="2594" y="91882"/>
                  </a:lnTo>
                  <a:lnTo>
                    <a:pt x="1917" y="91774"/>
                  </a:lnTo>
                  <a:lnTo>
                    <a:pt x="1339" y="91487"/>
                  </a:lnTo>
                  <a:lnTo>
                    <a:pt x="0" y="91371"/>
                  </a:lnTo>
                  <a:lnTo>
                    <a:pt x="110" y="89661"/>
                  </a:lnTo>
                  <a:lnTo>
                    <a:pt x="1177" y="88522"/>
                  </a:lnTo>
                  <a:lnTo>
                    <a:pt x="2304" y="88209"/>
                  </a:lnTo>
                  <a:lnTo>
                    <a:pt x="3710" y="88403"/>
                  </a:lnTo>
                  <a:lnTo>
                    <a:pt x="3773" y="87952"/>
                  </a:lnTo>
                  <a:lnTo>
                    <a:pt x="3960" y="87904"/>
                  </a:lnTo>
                  <a:lnTo>
                    <a:pt x="4906" y="88180"/>
                  </a:lnTo>
                  <a:lnTo>
                    <a:pt x="5065" y="87722"/>
                  </a:lnTo>
                  <a:lnTo>
                    <a:pt x="6721" y="88233"/>
                  </a:lnTo>
                  <a:lnTo>
                    <a:pt x="6834" y="89138"/>
                  </a:lnTo>
                  <a:lnTo>
                    <a:pt x="7178" y="89649"/>
                  </a:lnTo>
                  <a:lnTo>
                    <a:pt x="7865" y="84573"/>
                  </a:lnTo>
                  <a:lnTo>
                    <a:pt x="8098" y="81805"/>
                  </a:lnTo>
                  <a:lnTo>
                    <a:pt x="8126" y="81401"/>
                  </a:lnTo>
                  <a:lnTo>
                    <a:pt x="9537" y="76853"/>
                  </a:lnTo>
                  <a:lnTo>
                    <a:pt x="11101" y="73587"/>
                  </a:lnTo>
                  <a:lnTo>
                    <a:pt x="11601" y="72542"/>
                  </a:lnTo>
                  <a:lnTo>
                    <a:pt x="12613" y="72942"/>
                  </a:lnTo>
                  <a:lnTo>
                    <a:pt x="13556" y="73427"/>
                  </a:lnTo>
                  <a:lnTo>
                    <a:pt x="14164" y="73743"/>
                  </a:lnTo>
                  <a:lnTo>
                    <a:pt x="14171" y="72640"/>
                  </a:lnTo>
                  <a:lnTo>
                    <a:pt x="14441" y="71625"/>
                  </a:lnTo>
                  <a:lnTo>
                    <a:pt x="15303" y="71653"/>
                  </a:lnTo>
                  <a:lnTo>
                    <a:pt x="16287" y="71821"/>
                  </a:lnTo>
                  <a:lnTo>
                    <a:pt x="17739" y="72290"/>
                  </a:lnTo>
                  <a:lnTo>
                    <a:pt x="18325" y="72674"/>
                  </a:lnTo>
                  <a:lnTo>
                    <a:pt x="19043" y="72715"/>
                  </a:lnTo>
                  <a:lnTo>
                    <a:pt x="20223" y="72406"/>
                  </a:lnTo>
                  <a:lnTo>
                    <a:pt x="20168" y="71479"/>
                  </a:lnTo>
                  <a:lnTo>
                    <a:pt x="20666" y="70522"/>
                  </a:lnTo>
                  <a:lnTo>
                    <a:pt x="21610" y="69014"/>
                  </a:lnTo>
                  <a:lnTo>
                    <a:pt x="21994" y="68593"/>
                  </a:lnTo>
                  <a:lnTo>
                    <a:pt x="22853" y="68240"/>
                  </a:lnTo>
                  <a:lnTo>
                    <a:pt x="22746" y="67733"/>
                  </a:lnTo>
                  <a:lnTo>
                    <a:pt x="22824" y="67044"/>
                  </a:lnTo>
                  <a:lnTo>
                    <a:pt x="22304" y="66947"/>
                  </a:lnTo>
                  <a:lnTo>
                    <a:pt x="20973" y="66417"/>
                  </a:lnTo>
                  <a:lnTo>
                    <a:pt x="20837" y="65866"/>
                  </a:lnTo>
                  <a:lnTo>
                    <a:pt x="21929" y="64164"/>
                  </a:lnTo>
                  <a:lnTo>
                    <a:pt x="22597" y="63506"/>
                  </a:lnTo>
                  <a:lnTo>
                    <a:pt x="22215" y="61639"/>
                  </a:lnTo>
                  <a:lnTo>
                    <a:pt x="21938" y="61527"/>
                  </a:lnTo>
                  <a:lnTo>
                    <a:pt x="21108" y="62127"/>
                  </a:lnTo>
                  <a:lnTo>
                    <a:pt x="20835" y="62231"/>
                  </a:lnTo>
                  <a:lnTo>
                    <a:pt x="20385" y="62123"/>
                  </a:lnTo>
                  <a:lnTo>
                    <a:pt x="20285" y="62380"/>
                  </a:lnTo>
                  <a:lnTo>
                    <a:pt x="19872" y="64234"/>
                  </a:lnTo>
                  <a:lnTo>
                    <a:pt x="18798" y="64044"/>
                  </a:lnTo>
                  <a:lnTo>
                    <a:pt x="18869" y="63586"/>
                  </a:lnTo>
                  <a:lnTo>
                    <a:pt x="17622" y="61906"/>
                  </a:lnTo>
                  <a:lnTo>
                    <a:pt x="17833" y="61552"/>
                  </a:lnTo>
                  <a:lnTo>
                    <a:pt x="17408" y="61093"/>
                  </a:lnTo>
                  <a:lnTo>
                    <a:pt x="17982" y="60582"/>
                  </a:lnTo>
                  <a:lnTo>
                    <a:pt x="20433" y="57165"/>
                  </a:lnTo>
                  <a:lnTo>
                    <a:pt x="23489" y="56061"/>
                  </a:lnTo>
                  <a:lnTo>
                    <a:pt x="26220" y="56068"/>
                  </a:lnTo>
                  <a:lnTo>
                    <a:pt x="25796" y="55070"/>
                  </a:lnTo>
                  <a:lnTo>
                    <a:pt x="26379" y="54761"/>
                  </a:lnTo>
                  <a:lnTo>
                    <a:pt x="31636" y="51933"/>
                  </a:lnTo>
                  <a:lnTo>
                    <a:pt x="31773" y="52128"/>
                  </a:lnTo>
                  <a:lnTo>
                    <a:pt x="32158" y="51883"/>
                  </a:lnTo>
                  <a:lnTo>
                    <a:pt x="32250" y="51592"/>
                  </a:lnTo>
                  <a:lnTo>
                    <a:pt x="31803" y="50896"/>
                  </a:lnTo>
                  <a:lnTo>
                    <a:pt x="32996" y="50103"/>
                  </a:lnTo>
                  <a:lnTo>
                    <a:pt x="33867" y="49295"/>
                  </a:lnTo>
                  <a:lnTo>
                    <a:pt x="34912" y="48498"/>
                  </a:lnTo>
                  <a:lnTo>
                    <a:pt x="35097" y="48263"/>
                  </a:lnTo>
                  <a:lnTo>
                    <a:pt x="35185" y="48114"/>
                  </a:lnTo>
                  <a:lnTo>
                    <a:pt x="34739" y="48211"/>
                  </a:lnTo>
                  <a:lnTo>
                    <a:pt x="33871" y="48196"/>
                  </a:lnTo>
                  <a:lnTo>
                    <a:pt x="32501" y="48025"/>
                  </a:lnTo>
                  <a:lnTo>
                    <a:pt x="32763" y="46393"/>
                  </a:lnTo>
                  <a:lnTo>
                    <a:pt x="32730" y="45242"/>
                  </a:lnTo>
                  <a:lnTo>
                    <a:pt x="32586" y="45138"/>
                  </a:lnTo>
                  <a:lnTo>
                    <a:pt x="32601" y="44438"/>
                  </a:lnTo>
                  <a:lnTo>
                    <a:pt x="32907" y="44274"/>
                  </a:lnTo>
                  <a:lnTo>
                    <a:pt x="33424" y="44267"/>
                  </a:lnTo>
                  <a:lnTo>
                    <a:pt x="34152" y="44695"/>
                  </a:lnTo>
                  <a:lnTo>
                    <a:pt x="34263" y="44837"/>
                  </a:lnTo>
                  <a:lnTo>
                    <a:pt x="34717" y="44568"/>
                  </a:lnTo>
                  <a:lnTo>
                    <a:pt x="34924" y="43995"/>
                  </a:lnTo>
                  <a:lnTo>
                    <a:pt x="34887" y="43656"/>
                  </a:lnTo>
                  <a:lnTo>
                    <a:pt x="34732" y="43272"/>
                  </a:lnTo>
                  <a:lnTo>
                    <a:pt x="35043" y="42028"/>
                  </a:lnTo>
                  <a:lnTo>
                    <a:pt x="35139" y="41079"/>
                  </a:lnTo>
                  <a:lnTo>
                    <a:pt x="34045" y="40989"/>
                  </a:lnTo>
                  <a:lnTo>
                    <a:pt x="33225" y="40456"/>
                  </a:lnTo>
                  <a:lnTo>
                    <a:pt x="32549" y="40512"/>
                  </a:lnTo>
                  <a:lnTo>
                    <a:pt x="31888" y="40374"/>
                  </a:lnTo>
                  <a:lnTo>
                    <a:pt x="31684" y="40289"/>
                  </a:lnTo>
                  <a:lnTo>
                    <a:pt x="31296" y="39872"/>
                  </a:lnTo>
                  <a:lnTo>
                    <a:pt x="30820" y="39883"/>
                  </a:lnTo>
                  <a:lnTo>
                    <a:pt x="30539" y="40319"/>
                  </a:lnTo>
                  <a:lnTo>
                    <a:pt x="29715" y="40453"/>
                  </a:lnTo>
                  <a:lnTo>
                    <a:pt x="27087" y="39105"/>
                  </a:lnTo>
                  <a:lnTo>
                    <a:pt x="26688" y="38532"/>
                  </a:lnTo>
                  <a:lnTo>
                    <a:pt x="26569" y="37616"/>
                  </a:lnTo>
                  <a:lnTo>
                    <a:pt x="26661" y="36714"/>
                  </a:lnTo>
                  <a:lnTo>
                    <a:pt x="26927" y="36095"/>
                  </a:lnTo>
                  <a:lnTo>
                    <a:pt x="27056" y="35969"/>
                  </a:lnTo>
                  <a:lnTo>
                    <a:pt x="27108" y="35752"/>
                  </a:lnTo>
                  <a:lnTo>
                    <a:pt x="27064" y="35618"/>
                  </a:lnTo>
                  <a:lnTo>
                    <a:pt x="26091" y="34952"/>
                  </a:lnTo>
                  <a:lnTo>
                    <a:pt x="25954" y="34971"/>
                  </a:lnTo>
                  <a:lnTo>
                    <a:pt x="25748" y="35593"/>
                  </a:lnTo>
                  <a:lnTo>
                    <a:pt x="25452" y="35955"/>
                  </a:lnTo>
                  <a:lnTo>
                    <a:pt x="24594" y="35795"/>
                  </a:lnTo>
                  <a:lnTo>
                    <a:pt x="24404" y="35836"/>
                  </a:lnTo>
                  <a:lnTo>
                    <a:pt x="24440" y="37000"/>
                  </a:lnTo>
                  <a:lnTo>
                    <a:pt x="24085" y="37744"/>
                  </a:lnTo>
                  <a:lnTo>
                    <a:pt x="23589" y="38529"/>
                  </a:lnTo>
                  <a:lnTo>
                    <a:pt x="23416" y="38302"/>
                  </a:lnTo>
                  <a:lnTo>
                    <a:pt x="23139" y="37635"/>
                  </a:lnTo>
                  <a:lnTo>
                    <a:pt x="23088" y="37000"/>
                  </a:lnTo>
                  <a:lnTo>
                    <a:pt x="22001" y="35909"/>
                  </a:lnTo>
                  <a:lnTo>
                    <a:pt x="20046" y="34564"/>
                  </a:lnTo>
                  <a:lnTo>
                    <a:pt x="19470" y="34419"/>
                  </a:lnTo>
                  <a:lnTo>
                    <a:pt x="18989" y="34049"/>
                  </a:lnTo>
                  <a:lnTo>
                    <a:pt x="20002" y="30783"/>
                  </a:lnTo>
                  <a:lnTo>
                    <a:pt x="19667" y="30977"/>
                  </a:lnTo>
                  <a:lnTo>
                    <a:pt x="19567" y="31677"/>
                  </a:lnTo>
                  <a:lnTo>
                    <a:pt x="18469" y="31729"/>
                  </a:lnTo>
                  <a:lnTo>
                    <a:pt x="18687" y="29766"/>
                  </a:lnTo>
                  <a:lnTo>
                    <a:pt x="18106" y="29696"/>
                  </a:lnTo>
                  <a:lnTo>
                    <a:pt x="17441" y="29003"/>
                  </a:lnTo>
                  <a:lnTo>
                    <a:pt x="17585" y="28548"/>
                  </a:lnTo>
                  <a:lnTo>
                    <a:pt x="17888" y="28120"/>
                  </a:lnTo>
                  <a:lnTo>
                    <a:pt x="17870" y="27792"/>
                  </a:lnTo>
                  <a:lnTo>
                    <a:pt x="17722" y="27170"/>
                  </a:lnTo>
                  <a:lnTo>
                    <a:pt x="17356" y="26507"/>
                  </a:lnTo>
                  <a:lnTo>
                    <a:pt x="17119" y="25904"/>
                  </a:lnTo>
                  <a:lnTo>
                    <a:pt x="17071" y="25453"/>
                  </a:lnTo>
                  <a:lnTo>
                    <a:pt x="16735" y="24790"/>
                  </a:lnTo>
                  <a:lnTo>
                    <a:pt x="16368" y="24276"/>
                  </a:lnTo>
                  <a:lnTo>
                    <a:pt x="16493" y="24144"/>
                  </a:lnTo>
                  <a:lnTo>
                    <a:pt x="16900" y="24268"/>
                  </a:lnTo>
                  <a:lnTo>
                    <a:pt x="19112" y="25097"/>
                  </a:lnTo>
                  <a:lnTo>
                    <a:pt x="21442" y="26154"/>
                  </a:lnTo>
                  <a:lnTo>
                    <a:pt x="21590" y="25679"/>
                  </a:lnTo>
                  <a:lnTo>
                    <a:pt x="23060" y="20972"/>
                  </a:lnTo>
                  <a:lnTo>
                    <a:pt x="22756" y="20602"/>
                  </a:lnTo>
                  <a:lnTo>
                    <a:pt x="22553" y="20189"/>
                  </a:lnTo>
                  <a:lnTo>
                    <a:pt x="22365" y="19488"/>
                  </a:lnTo>
                  <a:lnTo>
                    <a:pt x="21755" y="19003"/>
                  </a:lnTo>
                  <a:lnTo>
                    <a:pt x="21069" y="18985"/>
                  </a:lnTo>
                  <a:lnTo>
                    <a:pt x="20952" y="18036"/>
                  </a:lnTo>
                  <a:lnTo>
                    <a:pt x="21281" y="17238"/>
                  </a:lnTo>
                  <a:lnTo>
                    <a:pt x="21822" y="16481"/>
                  </a:lnTo>
                  <a:lnTo>
                    <a:pt x="21404" y="15304"/>
                  </a:lnTo>
                  <a:lnTo>
                    <a:pt x="20960" y="14287"/>
                  </a:lnTo>
                  <a:lnTo>
                    <a:pt x="20376" y="13177"/>
                  </a:lnTo>
                  <a:lnTo>
                    <a:pt x="20498" y="12272"/>
                  </a:lnTo>
                  <a:lnTo>
                    <a:pt x="20239" y="11080"/>
                  </a:lnTo>
                  <a:lnTo>
                    <a:pt x="20503" y="10749"/>
                  </a:lnTo>
                  <a:lnTo>
                    <a:pt x="22054" y="14820"/>
                  </a:lnTo>
                  <a:lnTo>
                    <a:pt x="22326" y="15051"/>
                  </a:lnTo>
                  <a:lnTo>
                    <a:pt x="22445" y="14671"/>
                  </a:lnTo>
                  <a:lnTo>
                    <a:pt x="22167" y="14157"/>
                  </a:lnTo>
                  <a:lnTo>
                    <a:pt x="22349" y="13062"/>
                  </a:lnTo>
                  <a:lnTo>
                    <a:pt x="22468" y="12898"/>
                  </a:lnTo>
                  <a:lnTo>
                    <a:pt x="23090" y="12474"/>
                  </a:lnTo>
                  <a:lnTo>
                    <a:pt x="25055" y="13707"/>
                  </a:lnTo>
                  <a:lnTo>
                    <a:pt x="25292" y="13688"/>
                  </a:lnTo>
                  <a:lnTo>
                    <a:pt x="25442" y="13176"/>
                  </a:lnTo>
                  <a:lnTo>
                    <a:pt x="25272" y="12839"/>
                  </a:lnTo>
                  <a:lnTo>
                    <a:pt x="25794" y="12432"/>
                  </a:lnTo>
                  <a:lnTo>
                    <a:pt x="25953" y="12147"/>
                  </a:lnTo>
                  <a:lnTo>
                    <a:pt x="25989" y="11979"/>
                  </a:lnTo>
                  <a:lnTo>
                    <a:pt x="25975" y="11562"/>
                  </a:lnTo>
                  <a:lnTo>
                    <a:pt x="25845" y="11033"/>
                  </a:lnTo>
                  <a:lnTo>
                    <a:pt x="25870" y="10676"/>
                  </a:lnTo>
                  <a:lnTo>
                    <a:pt x="25970" y="10263"/>
                  </a:lnTo>
                  <a:lnTo>
                    <a:pt x="25954" y="9955"/>
                  </a:lnTo>
                  <a:lnTo>
                    <a:pt x="25868" y="9818"/>
                  </a:lnTo>
                  <a:lnTo>
                    <a:pt x="25324" y="9508"/>
                  </a:lnTo>
                  <a:lnTo>
                    <a:pt x="25192" y="9378"/>
                  </a:lnTo>
                  <a:lnTo>
                    <a:pt x="24729" y="8739"/>
                  </a:lnTo>
                  <a:lnTo>
                    <a:pt x="24651" y="8575"/>
                  </a:lnTo>
                  <a:lnTo>
                    <a:pt x="24645" y="8430"/>
                  </a:lnTo>
                  <a:lnTo>
                    <a:pt x="24751" y="7924"/>
                  </a:lnTo>
                  <a:lnTo>
                    <a:pt x="24683" y="7574"/>
                  </a:lnTo>
                  <a:lnTo>
                    <a:pt x="25584" y="7149"/>
                  </a:lnTo>
                  <a:lnTo>
                    <a:pt x="25880" y="7591"/>
                  </a:lnTo>
                  <a:lnTo>
                    <a:pt x="26219" y="7620"/>
                  </a:lnTo>
                  <a:lnTo>
                    <a:pt x="26661" y="6987"/>
                  </a:lnTo>
                  <a:lnTo>
                    <a:pt x="26841" y="6899"/>
                  </a:lnTo>
                  <a:lnTo>
                    <a:pt x="27074" y="6854"/>
                  </a:lnTo>
                  <a:lnTo>
                    <a:pt x="27814" y="6979"/>
                  </a:lnTo>
                  <a:lnTo>
                    <a:pt x="28374" y="6918"/>
                  </a:lnTo>
                  <a:lnTo>
                    <a:pt x="28637" y="7035"/>
                  </a:lnTo>
                  <a:lnTo>
                    <a:pt x="28749" y="7184"/>
                  </a:lnTo>
                  <a:lnTo>
                    <a:pt x="29079" y="7877"/>
                  </a:lnTo>
                  <a:lnTo>
                    <a:pt x="29255" y="7901"/>
                  </a:lnTo>
                  <a:lnTo>
                    <a:pt x="30051" y="7602"/>
                  </a:lnTo>
                  <a:lnTo>
                    <a:pt x="30133" y="7442"/>
                  </a:lnTo>
                  <a:lnTo>
                    <a:pt x="30113" y="7070"/>
                  </a:lnTo>
                  <a:lnTo>
                    <a:pt x="30143" y="6939"/>
                  </a:lnTo>
                  <a:lnTo>
                    <a:pt x="30411" y="6798"/>
                  </a:lnTo>
                  <a:lnTo>
                    <a:pt x="30696" y="6988"/>
                  </a:lnTo>
                  <a:lnTo>
                    <a:pt x="31024" y="7101"/>
                  </a:lnTo>
                  <a:lnTo>
                    <a:pt x="31208" y="7036"/>
                  </a:lnTo>
                  <a:lnTo>
                    <a:pt x="31568" y="6783"/>
                  </a:lnTo>
                  <a:lnTo>
                    <a:pt x="32648" y="6647"/>
                  </a:lnTo>
                  <a:lnTo>
                    <a:pt x="32617" y="6795"/>
                  </a:lnTo>
                  <a:lnTo>
                    <a:pt x="32357" y="7114"/>
                  </a:lnTo>
                  <a:lnTo>
                    <a:pt x="32322" y="7340"/>
                  </a:lnTo>
                  <a:lnTo>
                    <a:pt x="32409" y="7607"/>
                  </a:lnTo>
                  <a:lnTo>
                    <a:pt x="32639" y="7819"/>
                  </a:lnTo>
                  <a:lnTo>
                    <a:pt x="32853" y="7950"/>
                  </a:lnTo>
                  <a:lnTo>
                    <a:pt x="33760" y="8289"/>
                  </a:lnTo>
                  <a:lnTo>
                    <a:pt x="34010" y="8334"/>
                  </a:lnTo>
                  <a:lnTo>
                    <a:pt x="34620" y="8326"/>
                  </a:lnTo>
                  <a:lnTo>
                    <a:pt x="35452" y="8265"/>
                  </a:lnTo>
                  <a:lnTo>
                    <a:pt x="35565" y="7907"/>
                  </a:lnTo>
                  <a:lnTo>
                    <a:pt x="35738" y="7664"/>
                  </a:lnTo>
                  <a:lnTo>
                    <a:pt x="36068" y="7416"/>
                  </a:lnTo>
                  <a:lnTo>
                    <a:pt x="36196" y="7385"/>
                  </a:lnTo>
                  <a:lnTo>
                    <a:pt x="36347" y="7403"/>
                  </a:lnTo>
                  <a:lnTo>
                    <a:pt x="36493" y="7486"/>
                  </a:lnTo>
                  <a:lnTo>
                    <a:pt x="36720" y="8081"/>
                  </a:lnTo>
                  <a:lnTo>
                    <a:pt x="36841" y="8224"/>
                  </a:lnTo>
                  <a:lnTo>
                    <a:pt x="37005" y="8284"/>
                  </a:lnTo>
                  <a:lnTo>
                    <a:pt x="37170" y="8263"/>
                  </a:lnTo>
                  <a:lnTo>
                    <a:pt x="37308" y="8111"/>
                  </a:lnTo>
                  <a:lnTo>
                    <a:pt x="37453" y="7505"/>
                  </a:lnTo>
                  <a:lnTo>
                    <a:pt x="37580" y="7297"/>
                  </a:lnTo>
                  <a:lnTo>
                    <a:pt x="37781" y="7066"/>
                  </a:lnTo>
                  <a:lnTo>
                    <a:pt x="38197" y="6768"/>
                  </a:lnTo>
                  <a:lnTo>
                    <a:pt x="38466" y="6672"/>
                  </a:lnTo>
                  <a:lnTo>
                    <a:pt x="39268" y="6826"/>
                  </a:lnTo>
                  <a:lnTo>
                    <a:pt x="39647" y="6792"/>
                  </a:lnTo>
                  <a:lnTo>
                    <a:pt x="40511" y="6501"/>
                  </a:lnTo>
                  <a:lnTo>
                    <a:pt x="40821" y="6281"/>
                  </a:lnTo>
                  <a:lnTo>
                    <a:pt x="41015" y="6027"/>
                  </a:lnTo>
                  <a:lnTo>
                    <a:pt x="41383" y="6142"/>
                  </a:lnTo>
                  <a:lnTo>
                    <a:pt x="41521" y="6665"/>
                  </a:lnTo>
                  <a:lnTo>
                    <a:pt x="41728" y="6948"/>
                  </a:lnTo>
                  <a:lnTo>
                    <a:pt x="42112" y="7133"/>
                  </a:lnTo>
                  <a:lnTo>
                    <a:pt x="42492" y="7222"/>
                  </a:lnTo>
                  <a:lnTo>
                    <a:pt x="42644" y="7342"/>
                  </a:lnTo>
                  <a:lnTo>
                    <a:pt x="42683" y="7484"/>
                  </a:lnTo>
                  <a:lnTo>
                    <a:pt x="42713" y="7975"/>
                  </a:lnTo>
                  <a:lnTo>
                    <a:pt x="42787" y="8199"/>
                  </a:lnTo>
                  <a:lnTo>
                    <a:pt x="43089" y="8520"/>
                  </a:lnTo>
                  <a:lnTo>
                    <a:pt x="44571" y="10390"/>
                  </a:lnTo>
                  <a:lnTo>
                    <a:pt x="44776" y="10866"/>
                  </a:lnTo>
                  <a:lnTo>
                    <a:pt x="44848" y="11269"/>
                  </a:lnTo>
                  <a:lnTo>
                    <a:pt x="44889" y="11931"/>
                  </a:lnTo>
                  <a:lnTo>
                    <a:pt x="45068" y="12201"/>
                  </a:lnTo>
                  <a:lnTo>
                    <a:pt x="45221" y="12268"/>
                  </a:lnTo>
                  <a:lnTo>
                    <a:pt x="46381" y="12544"/>
                  </a:lnTo>
                  <a:lnTo>
                    <a:pt x="46934" y="12505"/>
                  </a:lnTo>
                  <a:lnTo>
                    <a:pt x="47267" y="12411"/>
                  </a:lnTo>
                  <a:lnTo>
                    <a:pt x="47924" y="11908"/>
                  </a:lnTo>
                  <a:lnTo>
                    <a:pt x="47999" y="11773"/>
                  </a:lnTo>
                  <a:lnTo>
                    <a:pt x="48025" y="11551"/>
                  </a:lnTo>
                  <a:lnTo>
                    <a:pt x="48015" y="11413"/>
                  </a:lnTo>
                  <a:lnTo>
                    <a:pt x="47857" y="10927"/>
                  </a:lnTo>
                  <a:lnTo>
                    <a:pt x="47857" y="10732"/>
                  </a:lnTo>
                  <a:lnTo>
                    <a:pt x="47901" y="10509"/>
                  </a:lnTo>
                  <a:lnTo>
                    <a:pt x="48075" y="10058"/>
                  </a:lnTo>
                  <a:lnTo>
                    <a:pt x="48387" y="9900"/>
                  </a:lnTo>
                  <a:lnTo>
                    <a:pt x="48528" y="9888"/>
                  </a:lnTo>
                  <a:lnTo>
                    <a:pt x="48669" y="9932"/>
                  </a:lnTo>
                  <a:lnTo>
                    <a:pt x="48866" y="10096"/>
                  </a:lnTo>
                  <a:lnTo>
                    <a:pt x="49333" y="10717"/>
                  </a:lnTo>
                  <a:lnTo>
                    <a:pt x="49925" y="11040"/>
                  </a:lnTo>
                  <a:lnTo>
                    <a:pt x="50719" y="11364"/>
                  </a:lnTo>
                  <a:lnTo>
                    <a:pt x="51572" y="12142"/>
                  </a:lnTo>
                  <a:lnTo>
                    <a:pt x="51956" y="12270"/>
                  </a:lnTo>
                  <a:lnTo>
                    <a:pt x="52131" y="12285"/>
                  </a:lnTo>
                  <a:lnTo>
                    <a:pt x="52288" y="12231"/>
                  </a:lnTo>
                  <a:lnTo>
                    <a:pt x="52419" y="12142"/>
                  </a:lnTo>
                  <a:lnTo>
                    <a:pt x="52479" y="11991"/>
                  </a:lnTo>
                  <a:lnTo>
                    <a:pt x="52079" y="10665"/>
                  </a:lnTo>
                  <a:lnTo>
                    <a:pt x="52126" y="10199"/>
                  </a:lnTo>
                  <a:lnTo>
                    <a:pt x="52184" y="10068"/>
                  </a:lnTo>
                  <a:lnTo>
                    <a:pt x="52258" y="9940"/>
                  </a:lnTo>
                  <a:lnTo>
                    <a:pt x="52439" y="9769"/>
                  </a:lnTo>
                  <a:lnTo>
                    <a:pt x="53244" y="9544"/>
                  </a:lnTo>
                  <a:lnTo>
                    <a:pt x="53668" y="9310"/>
                  </a:lnTo>
                  <a:lnTo>
                    <a:pt x="53843" y="9270"/>
                  </a:lnTo>
                  <a:lnTo>
                    <a:pt x="53972" y="9133"/>
                  </a:lnTo>
                  <a:lnTo>
                    <a:pt x="54351" y="8540"/>
                  </a:lnTo>
                  <a:lnTo>
                    <a:pt x="54521" y="8380"/>
                  </a:lnTo>
                  <a:lnTo>
                    <a:pt x="54784" y="8358"/>
                  </a:lnTo>
                  <a:lnTo>
                    <a:pt x="55040" y="8463"/>
                  </a:lnTo>
                  <a:lnTo>
                    <a:pt x="55410" y="8694"/>
                  </a:lnTo>
                  <a:lnTo>
                    <a:pt x="55802" y="9007"/>
                  </a:lnTo>
                  <a:lnTo>
                    <a:pt x="55973" y="9081"/>
                  </a:lnTo>
                  <a:lnTo>
                    <a:pt x="56436" y="9186"/>
                  </a:lnTo>
                  <a:lnTo>
                    <a:pt x="56602" y="9082"/>
                  </a:lnTo>
                  <a:lnTo>
                    <a:pt x="56751" y="8799"/>
                  </a:lnTo>
                  <a:lnTo>
                    <a:pt x="57147" y="8247"/>
                  </a:lnTo>
                  <a:lnTo>
                    <a:pt x="57551" y="8005"/>
                  </a:lnTo>
                  <a:lnTo>
                    <a:pt x="58118" y="8023"/>
                  </a:lnTo>
                  <a:lnTo>
                    <a:pt x="58451" y="7949"/>
                  </a:lnTo>
                  <a:lnTo>
                    <a:pt x="58833" y="7941"/>
                  </a:lnTo>
                  <a:lnTo>
                    <a:pt x="58977" y="7986"/>
                  </a:lnTo>
                  <a:lnTo>
                    <a:pt x="59255" y="8224"/>
                  </a:lnTo>
                  <a:lnTo>
                    <a:pt x="59903" y="8510"/>
                  </a:lnTo>
                  <a:lnTo>
                    <a:pt x="60055" y="8533"/>
                  </a:lnTo>
                  <a:lnTo>
                    <a:pt x="60518" y="8465"/>
                  </a:lnTo>
                  <a:lnTo>
                    <a:pt x="61422" y="8659"/>
                  </a:lnTo>
                  <a:lnTo>
                    <a:pt x="62119" y="8633"/>
                  </a:lnTo>
                  <a:lnTo>
                    <a:pt x="63082" y="8722"/>
                  </a:lnTo>
                  <a:lnTo>
                    <a:pt x="63412" y="8867"/>
                  </a:lnTo>
                  <a:lnTo>
                    <a:pt x="63712" y="9250"/>
                  </a:lnTo>
                  <a:lnTo>
                    <a:pt x="64467" y="10189"/>
                  </a:lnTo>
                  <a:lnTo>
                    <a:pt x="64686" y="10331"/>
                  </a:lnTo>
                  <a:lnTo>
                    <a:pt x="65056" y="10658"/>
                  </a:lnTo>
                  <a:lnTo>
                    <a:pt x="65553" y="11150"/>
                  </a:lnTo>
                  <a:lnTo>
                    <a:pt x="65667" y="11332"/>
                  </a:lnTo>
                  <a:lnTo>
                    <a:pt x="65708" y="11504"/>
                  </a:lnTo>
                  <a:lnTo>
                    <a:pt x="65789" y="12301"/>
                  </a:lnTo>
                  <a:lnTo>
                    <a:pt x="65963" y="12554"/>
                  </a:lnTo>
                  <a:lnTo>
                    <a:pt x="66215" y="12710"/>
                  </a:lnTo>
                  <a:lnTo>
                    <a:pt x="66378" y="12762"/>
                  </a:lnTo>
                  <a:lnTo>
                    <a:pt x="66793" y="12681"/>
                  </a:lnTo>
                  <a:lnTo>
                    <a:pt x="67030" y="12558"/>
                  </a:lnTo>
                  <a:lnTo>
                    <a:pt x="67286" y="12226"/>
                  </a:lnTo>
                  <a:lnTo>
                    <a:pt x="67371" y="12018"/>
                  </a:lnTo>
                  <a:lnTo>
                    <a:pt x="67382" y="11765"/>
                  </a:lnTo>
                  <a:lnTo>
                    <a:pt x="67278" y="11455"/>
                  </a:lnTo>
                  <a:lnTo>
                    <a:pt x="66875" y="10569"/>
                  </a:lnTo>
                  <a:lnTo>
                    <a:pt x="66816" y="10264"/>
                  </a:lnTo>
                  <a:lnTo>
                    <a:pt x="66823" y="9813"/>
                  </a:lnTo>
                  <a:lnTo>
                    <a:pt x="66975" y="9645"/>
                  </a:lnTo>
                  <a:lnTo>
                    <a:pt x="67175" y="9523"/>
                  </a:lnTo>
                  <a:lnTo>
                    <a:pt x="68379" y="9005"/>
                  </a:lnTo>
                  <a:lnTo>
                    <a:pt x="68572" y="8879"/>
                  </a:lnTo>
                  <a:lnTo>
                    <a:pt x="68727" y="8592"/>
                  </a:lnTo>
                  <a:lnTo>
                    <a:pt x="68676" y="8331"/>
                  </a:lnTo>
                  <a:lnTo>
                    <a:pt x="68409" y="8152"/>
                  </a:lnTo>
                  <a:lnTo>
                    <a:pt x="67590" y="7958"/>
                  </a:lnTo>
                  <a:lnTo>
                    <a:pt x="67331" y="7802"/>
                  </a:lnTo>
                  <a:lnTo>
                    <a:pt x="67183" y="7601"/>
                  </a:lnTo>
                  <a:lnTo>
                    <a:pt x="67216" y="7333"/>
                  </a:lnTo>
                  <a:lnTo>
                    <a:pt x="67387" y="7113"/>
                  </a:lnTo>
                  <a:lnTo>
                    <a:pt x="67605" y="6953"/>
                  </a:lnTo>
                  <a:lnTo>
                    <a:pt x="67957" y="6782"/>
                  </a:lnTo>
                  <a:lnTo>
                    <a:pt x="68273" y="6499"/>
                  </a:lnTo>
                  <a:lnTo>
                    <a:pt x="68988" y="5244"/>
                  </a:lnTo>
                  <a:lnTo>
                    <a:pt x="69203" y="5073"/>
                  </a:lnTo>
                  <a:lnTo>
                    <a:pt x="69366" y="5002"/>
                  </a:lnTo>
                  <a:lnTo>
                    <a:pt x="70026" y="4883"/>
                  </a:lnTo>
                  <a:lnTo>
                    <a:pt x="70474" y="4876"/>
                  </a:lnTo>
                  <a:lnTo>
                    <a:pt x="71056" y="4783"/>
                  </a:lnTo>
                  <a:lnTo>
                    <a:pt x="71367" y="4653"/>
                  </a:lnTo>
                  <a:lnTo>
                    <a:pt x="71590" y="4429"/>
                  </a:lnTo>
                  <a:lnTo>
                    <a:pt x="71753" y="4039"/>
                  </a:lnTo>
                  <a:lnTo>
                    <a:pt x="71746" y="3789"/>
                  </a:lnTo>
                  <a:lnTo>
                    <a:pt x="71683" y="3565"/>
                  </a:lnTo>
                  <a:lnTo>
                    <a:pt x="71179" y="3077"/>
                  </a:lnTo>
                  <a:lnTo>
                    <a:pt x="70957" y="2936"/>
                  </a:lnTo>
                  <a:lnTo>
                    <a:pt x="70687" y="2563"/>
                  </a:lnTo>
                  <a:lnTo>
                    <a:pt x="70646" y="2392"/>
                  </a:lnTo>
                  <a:lnTo>
                    <a:pt x="70650" y="2250"/>
                  </a:lnTo>
                  <a:lnTo>
                    <a:pt x="70690" y="2045"/>
                  </a:lnTo>
                  <a:lnTo>
                    <a:pt x="70787" y="1885"/>
                  </a:lnTo>
                  <a:lnTo>
                    <a:pt x="70995" y="1725"/>
                  </a:lnTo>
                  <a:lnTo>
                    <a:pt x="71295" y="1621"/>
                  </a:lnTo>
                  <a:lnTo>
                    <a:pt x="71891" y="1819"/>
                  </a:lnTo>
                  <a:lnTo>
                    <a:pt x="72143" y="1949"/>
                  </a:lnTo>
                  <a:lnTo>
                    <a:pt x="72433" y="1972"/>
                  </a:lnTo>
                  <a:lnTo>
                    <a:pt x="73113" y="1942"/>
                  </a:lnTo>
                  <a:lnTo>
                    <a:pt x="73710" y="2374"/>
                  </a:lnTo>
                  <a:lnTo>
                    <a:pt x="73851" y="2657"/>
                  </a:lnTo>
                  <a:lnTo>
                    <a:pt x="73844" y="3182"/>
                  </a:lnTo>
                  <a:lnTo>
                    <a:pt x="73437" y="3726"/>
                  </a:lnTo>
                  <a:lnTo>
                    <a:pt x="73385" y="3987"/>
                  </a:lnTo>
                  <a:lnTo>
                    <a:pt x="73526" y="4191"/>
                  </a:lnTo>
                  <a:lnTo>
                    <a:pt x="73978" y="4333"/>
                  </a:lnTo>
                  <a:lnTo>
                    <a:pt x="74301" y="4292"/>
                  </a:lnTo>
                  <a:lnTo>
                    <a:pt x="74508" y="4105"/>
                  </a:lnTo>
                  <a:lnTo>
                    <a:pt x="74693" y="3636"/>
                  </a:lnTo>
                  <a:lnTo>
                    <a:pt x="74863" y="2776"/>
                  </a:lnTo>
                  <a:lnTo>
                    <a:pt x="74974" y="2556"/>
                  </a:lnTo>
                  <a:lnTo>
                    <a:pt x="75374" y="2217"/>
                  </a:lnTo>
                  <a:lnTo>
                    <a:pt x="75686" y="2127"/>
                  </a:lnTo>
                  <a:lnTo>
                    <a:pt x="76394" y="2157"/>
                  </a:lnTo>
                  <a:lnTo>
                    <a:pt x="76824" y="2384"/>
                  </a:lnTo>
                  <a:lnTo>
                    <a:pt x="77320" y="2842"/>
                  </a:lnTo>
                  <a:lnTo>
                    <a:pt x="77925" y="3836"/>
                  </a:lnTo>
                  <a:lnTo>
                    <a:pt x="78206" y="4033"/>
                  </a:lnTo>
                  <a:lnTo>
                    <a:pt x="78469" y="4026"/>
                  </a:lnTo>
                  <a:lnTo>
                    <a:pt x="78799" y="3649"/>
                  </a:lnTo>
                  <a:lnTo>
                    <a:pt x="79562" y="3225"/>
                  </a:lnTo>
                  <a:lnTo>
                    <a:pt x="79944" y="3254"/>
                  </a:lnTo>
                  <a:lnTo>
                    <a:pt x="80137" y="3564"/>
                  </a:lnTo>
                  <a:lnTo>
                    <a:pt x="80263" y="4279"/>
                  </a:lnTo>
                  <a:lnTo>
                    <a:pt x="80500" y="4796"/>
                  </a:lnTo>
                  <a:lnTo>
                    <a:pt x="81178" y="6122"/>
                  </a:lnTo>
                  <a:lnTo>
                    <a:pt x="81623" y="6558"/>
                  </a:lnTo>
                  <a:lnTo>
                    <a:pt x="82286" y="6807"/>
                  </a:lnTo>
                  <a:lnTo>
                    <a:pt x="83123" y="6707"/>
                  </a:lnTo>
                  <a:lnTo>
                    <a:pt x="83427" y="6599"/>
                  </a:lnTo>
                  <a:lnTo>
                    <a:pt x="83897" y="6595"/>
                  </a:lnTo>
                  <a:lnTo>
                    <a:pt x="84409" y="6785"/>
                  </a:lnTo>
                  <a:lnTo>
                    <a:pt x="84642" y="6983"/>
                  </a:lnTo>
                  <a:lnTo>
                    <a:pt x="84949" y="7538"/>
                  </a:lnTo>
                  <a:lnTo>
                    <a:pt x="85053" y="8026"/>
                  </a:lnTo>
                  <a:lnTo>
                    <a:pt x="84912" y="8499"/>
                  </a:lnTo>
                  <a:lnTo>
                    <a:pt x="84667" y="8793"/>
                  </a:lnTo>
                  <a:lnTo>
                    <a:pt x="84504" y="9217"/>
                  </a:lnTo>
                  <a:lnTo>
                    <a:pt x="84856" y="9906"/>
                  </a:lnTo>
                  <a:lnTo>
                    <a:pt x="85052" y="9936"/>
                  </a:lnTo>
                  <a:lnTo>
                    <a:pt x="85800" y="9717"/>
                  </a:lnTo>
                  <a:lnTo>
                    <a:pt x="86026" y="9493"/>
                  </a:lnTo>
                  <a:lnTo>
                    <a:pt x="85819" y="8804"/>
                  </a:lnTo>
                  <a:lnTo>
                    <a:pt x="85579" y="8573"/>
                  </a:lnTo>
                  <a:lnTo>
                    <a:pt x="85368" y="8182"/>
                  </a:lnTo>
                  <a:lnTo>
                    <a:pt x="85371" y="7873"/>
                  </a:lnTo>
                  <a:lnTo>
                    <a:pt x="85568" y="7311"/>
                  </a:lnTo>
                  <a:lnTo>
                    <a:pt x="85798" y="6946"/>
                  </a:lnTo>
                  <a:lnTo>
                    <a:pt x="86873" y="6149"/>
                  </a:lnTo>
                  <a:lnTo>
                    <a:pt x="87621" y="6027"/>
                  </a:lnTo>
                  <a:lnTo>
                    <a:pt x="88718" y="6087"/>
                  </a:lnTo>
                  <a:lnTo>
                    <a:pt x="89092" y="6329"/>
                  </a:lnTo>
                  <a:lnTo>
                    <a:pt x="89575" y="6861"/>
                  </a:lnTo>
                  <a:lnTo>
                    <a:pt x="89783" y="7401"/>
                  </a:lnTo>
                  <a:lnTo>
                    <a:pt x="90087" y="7774"/>
                  </a:lnTo>
                  <a:lnTo>
                    <a:pt x="90435" y="7993"/>
                  </a:lnTo>
                  <a:lnTo>
                    <a:pt x="90709" y="7892"/>
                  </a:lnTo>
                  <a:lnTo>
                    <a:pt x="90850" y="7423"/>
                  </a:lnTo>
                  <a:lnTo>
                    <a:pt x="90916" y="6801"/>
                  </a:lnTo>
                  <a:lnTo>
                    <a:pt x="91142" y="6224"/>
                  </a:lnTo>
                  <a:lnTo>
                    <a:pt x="91264" y="6038"/>
                  </a:lnTo>
                  <a:lnTo>
                    <a:pt x="91901" y="5386"/>
                  </a:lnTo>
                  <a:lnTo>
                    <a:pt x="91879" y="5252"/>
                  </a:lnTo>
                  <a:lnTo>
                    <a:pt x="91352" y="4507"/>
                  </a:lnTo>
                  <a:lnTo>
                    <a:pt x="91060" y="4317"/>
                  </a:lnTo>
                  <a:lnTo>
                    <a:pt x="90833" y="3930"/>
                  </a:lnTo>
                  <a:lnTo>
                    <a:pt x="90896" y="3662"/>
                  </a:lnTo>
                  <a:lnTo>
                    <a:pt x="91389" y="3151"/>
                  </a:lnTo>
                  <a:lnTo>
                    <a:pt x="91507" y="2932"/>
                  </a:lnTo>
                  <a:lnTo>
                    <a:pt x="91329" y="2168"/>
                  </a:lnTo>
                  <a:lnTo>
                    <a:pt x="91336" y="1800"/>
                  </a:lnTo>
                  <a:lnTo>
                    <a:pt x="91621" y="995"/>
                  </a:lnTo>
                  <a:lnTo>
                    <a:pt x="91836" y="697"/>
                  </a:lnTo>
                  <a:lnTo>
                    <a:pt x="92455" y="455"/>
                  </a:lnTo>
                  <a:lnTo>
                    <a:pt x="93037" y="544"/>
                  </a:lnTo>
                  <a:lnTo>
                    <a:pt x="93653" y="864"/>
                  </a:lnTo>
                  <a:lnTo>
                    <a:pt x="94138" y="1359"/>
                  </a:lnTo>
                  <a:lnTo>
                    <a:pt x="94468" y="1478"/>
                  </a:lnTo>
                  <a:lnTo>
                    <a:pt x="94687" y="1169"/>
                  </a:lnTo>
                  <a:lnTo>
                    <a:pt x="94942" y="465"/>
                  </a:lnTo>
                  <a:lnTo>
                    <a:pt x="95209" y="122"/>
                  </a:lnTo>
                  <a:lnTo>
                    <a:pt x="95509" y="0"/>
                  </a:lnTo>
                  <a:lnTo>
                    <a:pt x="96900" y="618"/>
                  </a:lnTo>
                  <a:lnTo>
                    <a:pt x="97396" y="1068"/>
                  </a:lnTo>
                  <a:lnTo>
                    <a:pt x="97893" y="1798"/>
                  </a:lnTo>
                  <a:lnTo>
                    <a:pt x="98256" y="2048"/>
                  </a:lnTo>
                  <a:lnTo>
                    <a:pt x="98541" y="2130"/>
                  </a:lnTo>
                  <a:lnTo>
                    <a:pt x="98927" y="201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7" name="pg518">
              <a:extLst>
                <a:ext uri="{FF2B5EF4-FFF2-40B4-BE49-F238E27FC236}">
                  <a16:creationId xmlns:a16="http://schemas.microsoft.com/office/drawing/2014/main" id="{D96FEBE6-91DD-CC4C-A962-9D5A72B1650F}"/>
                </a:ext>
              </a:extLst>
            </p:cNvPr>
            <p:cNvSpPr/>
            <p:nvPr/>
          </p:nvSpPr>
          <p:spPr>
            <a:xfrm>
              <a:off x="5807673" y="3434654"/>
              <a:ext cx="16511" cy="15619"/>
            </a:xfrm>
            <a:custGeom>
              <a:avLst/>
              <a:gdLst/>
              <a:ahLst/>
              <a:cxnLst/>
              <a:rect l="0" t="0" r="0" b="0"/>
              <a:pathLst>
                <a:path w="16511" h="15619">
                  <a:moveTo>
                    <a:pt x="13247" y="2025"/>
                  </a:moveTo>
                  <a:lnTo>
                    <a:pt x="13149" y="1838"/>
                  </a:lnTo>
                  <a:lnTo>
                    <a:pt x="12879" y="1618"/>
                  </a:lnTo>
                  <a:lnTo>
                    <a:pt x="12664" y="1610"/>
                  </a:lnTo>
                  <a:lnTo>
                    <a:pt x="12056" y="1964"/>
                  </a:lnTo>
                  <a:lnTo>
                    <a:pt x="11626" y="2400"/>
                  </a:lnTo>
                  <a:lnTo>
                    <a:pt x="11341" y="2385"/>
                  </a:lnTo>
                  <a:lnTo>
                    <a:pt x="11130" y="2259"/>
                  </a:lnTo>
                  <a:lnTo>
                    <a:pt x="10863" y="1942"/>
                  </a:lnTo>
                  <a:lnTo>
                    <a:pt x="10629" y="1473"/>
                  </a:lnTo>
                  <a:lnTo>
                    <a:pt x="10125" y="892"/>
                  </a:lnTo>
                  <a:lnTo>
                    <a:pt x="9680" y="580"/>
                  </a:lnTo>
                  <a:lnTo>
                    <a:pt x="8980" y="457"/>
                  </a:lnTo>
                  <a:lnTo>
                    <a:pt x="8561" y="573"/>
                  </a:lnTo>
                  <a:lnTo>
                    <a:pt x="8168" y="908"/>
                  </a:lnTo>
                  <a:lnTo>
                    <a:pt x="7787" y="2368"/>
                  </a:lnTo>
                  <a:lnTo>
                    <a:pt x="7461" y="2659"/>
                  </a:lnTo>
                  <a:lnTo>
                    <a:pt x="6991" y="2674"/>
                  </a:lnTo>
                  <a:lnTo>
                    <a:pt x="6605" y="2506"/>
                  </a:lnTo>
                  <a:lnTo>
                    <a:pt x="6460" y="2045"/>
                  </a:lnTo>
                  <a:lnTo>
                    <a:pt x="6868" y="1471"/>
                  </a:lnTo>
                  <a:lnTo>
                    <a:pt x="6930" y="1236"/>
                  </a:lnTo>
                  <a:lnTo>
                    <a:pt x="6901" y="879"/>
                  </a:lnTo>
                  <a:lnTo>
                    <a:pt x="6804" y="696"/>
                  </a:lnTo>
                  <a:lnTo>
                    <a:pt x="6382" y="369"/>
                  </a:lnTo>
                  <a:lnTo>
                    <a:pt x="6187" y="302"/>
                  </a:lnTo>
                  <a:lnTo>
                    <a:pt x="5393" y="354"/>
                  </a:lnTo>
                  <a:lnTo>
                    <a:pt x="4522" y="0"/>
                  </a:lnTo>
                  <a:lnTo>
                    <a:pt x="4073" y="152"/>
                  </a:lnTo>
                  <a:lnTo>
                    <a:pt x="3925" y="398"/>
                  </a:lnTo>
                  <a:lnTo>
                    <a:pt x="3903" y="692"/>
                  </a:lnTo>
                  <a:lnTo>
                    <a:pt x="3977" y="897"/>
                  </a:lnTo>
                  <a:lnTo>
                    <a:pt x="4199" y="1154"/>
                  </a:lnTo>
                  <a:lnTo>
                    <a:pt x="4689" y="1502"/>
                  </a:lnTo>
                  <a:lnTo>
                    <a:pt x="4875" y="1852"/>
                  </a:lnTo>
                  <a:lnTo>
                    <a:pt x="4926" y="2014"/>
                  </a:lnTo>
                  <a:lnTo>
                    <a:pt x="4938" y="2224"/>
                  </a:lnTo>
                  <a:lnTo>
                    <a:pt x="4890" y="2476"/>
                  </a:lnTo>
                  <a:lnTo>
                    <a:pt x="4768" y="2698"/>
                  </a:lnTo>
                  <a:lnTo>
                    <a:pt x="4580" y="2916"/>
                  </a:lnTo>
                  <a:lnTo>
                    <a:pt x="4253" y="3066"/>
                  </a:lnTo>
                  <a:lnTo>
                    <a:pt x="3878" y="3154"/>
                  </a:lnTo>
                  <a:lnTo>
                    <a:pt x="3072" y="3202"/>
                  </a:lnTo>
                  <a:lnTo>
                    <a:pt x="2288" y="3435"/>
                  </a:lnTo>
                  <a:lnTo>
                    <a:pt x="2133" y="3567"/>
                  </a:lnTo>
                  <a:lnTo>
                    <a:pt x="1523" y="4688"/>
                  </a:lnTo>
                  <a:lnTo>
                    <a:pt x="1285" y="4989"/>
                  </a:lnTo>
                  <a:lnTo>
                    <a:pt x="877" y="5203"/>
                  </a:lnTo>
                  <a:lnTo>
                    <a:pt x="513" y="5507"/>
                  </a:lnTo>
                  <a:lnTo>
                    <a:pt x="388" y="5721"/>
                  </a:lnTo>
                  <a:lnTo>
                    <a:pt x="505" y="6034"/>
                  </a:lnTo>
                  <a:lnTo>
                    <a:pt x="642" y="6130"/>
                  </a:lnTo>
                  <a:lnTo>
                    <a:pt x="1404" y="6323"/>
                  </a:lnTo>
                  <a:lnTo>
                    <a:pt x="1710" y="6450"/>
                  </a:lnTo>
                  <a:lnTo>
                    <a:pt x="1859" y="6560"/>
                  </a:lnTo>
                  <a:lnTo>
                    <a:pt x="1933" y="6780"/>
                  </a:lnTo>
                  <a:lnTo>
                    <a:pt x="1925" y="6926"/>
                  </a:lnTo>
                  <a:lnTo>
                    <a:pt x="1835" y="7101"/>
                  </a:lnTo>
                  <a:lnTo>
                    <a:pt x="1656" y="7239"/>
                  </a:lnTo>
                  <a:lnTo>
                    <a:pt x="490" y="7760"/>
                  </a:lnTo>
                  <a:lnTo>
                    <a:pt x="114" y="7995"/>
                  </a:lnTo>
                  <a:lnTo>
                    <a:pt x="29" y="8146"/>
                  </a:lnTo>
                  <a:lnTo>
                    <a:pt x="0" y="8341"/>
                  </a:lnTo>
                  <a:lnTo>
                    <a:pt x="27" y="8608"/>
                  </a:lnTo>
                  <a:lnTo>
                    <a:pt x="127" y="8986"/>
                  </a:lnTo>
                  <a:lnTo>
                    <a:pt x="434" y="9618"/>
                  </a:lnTo>
                  <a:lnTo>
                    <a:pt x="585" y="10092"/>
                  </a:lnTo>
                  <a:lnTo>
                    <a:pt x="549" y="10292"/>
                  </a:lnTo>
                  <a:lnTo>
                    <a:pt x="376" y="10802"/>
                  </a:lnTo>
                  <a:lnTo>
                    <a:pt x="527" y="10884"/>
                  </a:lnTo>
                  <a:lnTo>
                    <a:pt x="1016" y="11625"/>
                  </a:lnTo>
                  <a:lnTo>
                    <a:pt x="1668" y="12095"/>
                  </a:lnTo>
                  <a:lnTo>
                    <a:pt x="1902" y="12105"/>
                  </a:lnTo>
                  <a:lnTo>
                    <a:pt x="2786" y="11711"/>
                  </a:lnTo>
                  <a:lnTo>
                    <a:pt x="2801" y="11886"/>
                  </a:lnTo>
                  <a:lnTo>
                    <a:pt x="2486" y="12691"/>
                  </a:lnTo>
                  <a:lnTo>
                    <a:pt x="2459" y="13719"/>
                  </a:lnTo>
                  <a:lnTo>
                    <a:pt x="2807" y="14140"/>
                  </a:lnTo>
                  <a:lnTo>
                    <a:pt x="2903" y="13905"/>
                  </a:lnTo>
                  <a:lnTo>
                    <a:pt x="3448" y="13786"/>
                  </a:lnTo>
                  <a:lnTo>
                    <a:pt x="4018" y="13995"/>
                  </a:lnTo>
                  <a:lnTo>
                    <a:pt x="4259" y="13488"/>
                  </a:lnTo>
                  <a:lnTo>
                    <a:pt x="4418" y="13332"/>
                  </a:lnTo>
                  <a:lnTo>
                    <a:pt x="6360" y="13452"/>
                  </a:lnTo>
                  <a:lnTo>
                    <a:pt x="7322" y="12312"/>
                  </a:lnTo>
                  <a:lnTo>
                    <a:pt x="7799" y="11544"/>
                  </a:lnTo>
                  <a:lnTo>
                    <a:pt x="8380" y="11101"/>
                  </a:lnTo>
                  <a:lnTo>
                    <a:pt x="9187" y="11034"/>
                  </a:lnTo>
                  <a:lnTo>
                    <a:pt x="9488" y="13692"/>
                  </a:lnTo>
                  <a:lnTo>
                    <a:pt x="9670" y="13946"/>
                  </a:lnTo>
                  <a:lnTo>
                    <a:pt x="10162" y="14359"/>
                  </a:lnTo>
                  <a:lnTo>
                    <a:pt x="10395" y="14500"/>
                  </a:lnTo>
                  <a:lnTo>
                    <a:pt x="10965" y="14642"/>
                  </a:lnTo>
                  <a:lnTo>
                    <a:pt x="12014" y="15315"/>
                  </a:lnTo>
                  <a:lnTo>
                    <a:pt x="13727" y="15195"/>
                  </a:lnTo>
                  <a:lnTo>
                    <a:pt x="14723" y="15619"/>
                  </a:lnTo>
                  <a:lnTo>
                    <a:pt x="15108" y="15131"/>
                  </a:lnTo>
                  <a:lnTo>
                    <a:pt x="15286" y="14462"/>
                  </a:lnTo>
                  <a:lnTo>
                    <a:pt x="15393" y="14306"/>
                  </a:lnTo>
                  <a:lnTo>
                    <a:pt x="15852" y="13986"/>
                  </a:lnTo>
                  <a:lnTo>
                    <a:pt x="16511" y="13680"/>
                  </a:lnTo>
                  <a:lnTo>
                    <a:pt x="14727" y="12280"/>
                  </a:lnTo>
                  <a:lnTo>
                    <a:pt x="14609" y="10705"/>
                  </a:lnTo>
                  <a:lnTo>
                    <a:pt x="14386" y="9725"/>
                  </a:lnTo>
                  <a:lnTo>
                    <a:pt x="15135" y="8280"/>
                  </a:lnTo>
                  <a:lnTo>
                    <a:pt x="15372" y="7915"/>
                  </a:lnTo>
                  <a:lnTo>
                    <a:pt x="15439" y="7822"/>
                  </a:lnTo>
                  <a:lnTo>
                    <a:pt x="14332" y="7709"/>
                  </a:lnTo>
                  <a:lnTo>
                    <a:pt x="13917" y="7808"/>
                  </a:lnTo>
                  <a:lnTo>
                    <a:pt x="13443" y="7770"/>
                  </a:lnTo>
                  <a:lnTo>
                    <a:pt x="13219" y="6819"/>
                  </a:lnTo>
                  <a:lnTo>
                    <a:pt x="12875" y="6481"/>
                  </a:lnTo>
                  <a:lnTo>
                    <a:pt x="12651" y="5130"/>
                  </a:lnTo>
                  <a:lnTo>
                    <a:pt x="11360" y="5078"/>
                  </a:lnTo>
                  <a:lnTo>
                    <a:pt x="11371" y="4891"/>
                  </a:lnTo>
                  <a:lnTo>
                    <a:pt x="12038" y="3633"/>
                  </a:lnTo>
                  <a:lnTo>
                    <a:pt x="12886" y="3122"/>
                  </a:lnTo>
                  <a:lnTo>
                    <a:pt x="13123" y="287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8" name="pg519">
              <a:extLst>
                <a:ext uri="{FF2B5EF4-FFF2-40B4-BE49-F238E27FC236}">
                  <a16:creationId xmlns:a16="http://schemas.microsoft.com/office/drawing/2014/main" id="{F34FB5D6-B22A-B149-9706-D5E04A6DDAA2}"/>
                </a:ext>
              </a:extLst>
            </p:cNvPr>
            <p:cNvSpPr/>
            <p:nvPr/>
          </p:nvSpPr>
          <p:spPr>
            <a:xfrm>
              <a:off x="5566906" y="3405619"/>
              <a:ext cx="272862" cy="123957"/>
            </a:xfrm>
            <a:custGeom>
              <a:avLst/>
              <a:gdLst/>
              <a:ahLst/>
              <a:cxnLst/>
              <a:rect l="0" t="0" r="0" b="0"/>
              <a:pathLst>
                <a:path w="272862" h="123957">
                  <a:moveTo>
                    <a:pt x="200075" y="0"/>
                  </a:moveTo>
                  <a:lnTo>
                    <a:pt x="202695" y="843"/>
                  </a:lnTo>
                  <a:lnTo>
                    <a:pt x="202788" y="1164"/>
                  </a:lnTo>
                  <a:lnTo>
                    <a:pt x="203056" y="1656"/>
                  </a:lnTo>
                  <a:lnTo>
                    <a:pt x="203253" y="1812"/>
                  </a:lnTo>
                  <a:lnTo>
                    <a:pt x="203516" y="1894"/>
                  </a:lnTo>
                  <a:lnTo>
                    <a:pt x="204278" y="1823"/>
                  </a:lnTo>
                  <a:lnTo>
                    <a:pt x="204839" y="2072"/>
                  </a:lnTo>
                  <a:lnTo>
                    <a:pt x="206370" y="3241"/>
                  </a:lnTo>
                  <a:lnTo>
                    <a:pt x="206429" y="3378"/>
                  </a:lnTo>
                  <a:lnTo>
                    <a:pt x="207023" y="3167"/>
                  </a:lnTo>
                  <a:lnTo>
                    <a:pt x="207288" y="2453"/>
                  </a:lnTo>
                  <a:lnTo>
                    <a:pt x="208301" y="2854"/>
                  </a:lnTo>
                  <a:lnTo>
                    <a:pt x="208676" y="3164"/>
                  </a:lnTo>
                  <a:lnTo>
                    <a:pt x="207922" y="4220"/>
                  </a:lnTo>
                  <a:lnTo>
                    <a:pt x="207098" y="4976"/>
                  </a:lnTo>
                  <a:lnTo>
                    <a:pt x="206901" y="5296"/>
                  </a:lnTo>
                  <a:lnTo>
                    <a:pt x="207309" y="5892"/>
                  </a:lnTo>
                  <a:lnTo>
                    <a:pt x="208401" y="6618"/>
                  </a:lnTo>
                  <a:lnTo>
                    <a:pt x="208861" y="7360"/>
                  </a:lnTo>
                  <a:lnTo>
                    <a:pt x="208835" y="7892"/>
                  </a:lnTo>
                  <a:lnTo>
                    <a:pt x="209603" y="9151"/>
                  </a:lnTo>
                  <a:lnTo>
                    <a:pt x="209789" y="8995"/>
                  </a:lnTo>
                  <a:lnTo>
                    <a:pt x="211241" y="8694"/>
                  </a:lnTo>
                  <a:lnTo>
                    <a:pt x="211347" y="8398"/>
                  </a:lnTo>
                  <a:lnTo>
                    <a:pt x="211427" y="7759"/>
                  </a:lnTo>
                  <a:lnTo>
                    <a:pt x="211650" y="7677"/>
                  </a:lnTo>
                  <a:lnTo>
                    <a:pt x="211813" y="7867"/>
                  </a:lnTo>
                  <a:lnTo>
                    <a:pt x="211883" y="8340"/>
                  </a:lnTo>
                  <a:lnTo>
                    <a:pt x="211757" y="8582"/>
                  </a:lnTo>
                  <a:lnTo>
                    <a:pt x="211779" y="8850"/>
                  </a:lnTo>
                  <a:lnTo>
                    <a:pt x="212217" y="9565"/>
                  </a:lnTo>
                  <a:lnTo>
                    <a:pt x="212477" y="9137"/>
                  </a:lnTo>
                  <a:lnTo>
                    <a:pt x="212697" y="9078"/>
                  </a:lnTo>
                  <a:lnTo>
                    <a:pt x="213509" y="9108"/>
                  </a:lnTo>
                  <a:lnTo>
                    <a:pt x="213709" y="9231"/>
                  </a:lnTo>
                  <a:lnTo>
                    <a:pt x="214091" y="9756"/>
                  </a:lnTo>
                  <a:lnTo>
                    <a:pt x="215000" y="10188"/>
                  </a:lnTo>
                  <a:lnTo>
                    <a:pt x="215211" y="9901"/>
                  </a:lnTo>
                  <a:lnTo>
                    <a:pt x="216496" y="9744"/>
                  </a:lnTo>
                  <a:lnTo>
                    <a:pt x="216648" y="9983"/>
                  </a:lnTo>
                  <a:lnTo>
                    <a:pt x="216886" y="10873"/>
                  </a:lnTo>
                  <a:lnTo>
                    <a:pt x="217346" y="10567"/>
                  </a:lnTo>
                  <a:lnTo>
                    <a:pt x="218059" y="10517"/>
                  </a:lnTo>
                  <a:lnTo>
                    <a:pt x="218605" y="12084"/>
                  </a:lnTo>
                  <a:lnTo>
                    <a:pt x="220041" y="16259"/>
                  </a:lnTo>
                  <a:lnTo>
                    <a:pt x="220421" y="17340"/>
                  </a:lnTo>
                  <a:lnTo>
                    <a:pt x="221868" y="21221"/>
                  </a:lnTo>
                  <a:lnTo>
                    <a:pt x="221794" y="20811"/>
                  </a:lnTo>
                  <a:lnTo>
                    <a:pt x="221805" y="20651"/>
                  </a:lnTo>
                  <a:lnTo>
                    <a:pt x="221898" y="20502"/>
                  </a:lnTo>
                  <a:lnTo>
                    <a:pt x="222753" y="20196"/>
                  </a:lnTo>
                  <a:lnTo>
                    <a:pt x="222477" y="19634"/>
                  </a:lnTo>
                  <a:lnTo>
                    <a:pt x="222395" y="18778"/>
                  </a:lnTo>
                  <a:lnTo>
                    <a:pt x="222629" y="17027"/>
                  </a:lnTo>
                  <a:lnTo>
                    <a:pt x="223297" y="15653"/>
                  </a:lnTo>
                  <a:lnTo>
                    <a:pt x="223575" y="14819"/>
                  </a:lnTo>
                  <a:lnTo>
                    <a:pt x="223508" y="14182"/>
                  </a:lnTo>
                  <a:lnTo>
                    <a:pt x="223646" y="12860"/>
                  </a:lnTo>
                  <a:lnTo>
                    <a:pt x="223453" y="11856"/>
                  </a:lnTo>
                  <a:lnTo>
                    <a:pt x="230123" y="11536"/>
                  </a:lnTo>
                  <a:lnTo>
                    <a:pt x="235712" y="11286"/>
                  </a:lnTo>
                  <a:lnTo>
                    <a:pt x="247655" y="10474"/>
                  </a:lnTo>
                  <a:lnTo>
                    <a:pt x="248859" y="11882"/>
                  </a:lnTo>
                  <a:lnTo>
                    <a:pt x="248989" y="12373"/>
                  </a:lnTo>
                  <a:lnTo>
                    <a:pt x="249320" y="12846"/>
                  </a:lnTo>
                  <a:lnTo>
                    <a:pt x="249449" y="12940"/>
                  </a:lnTo>
                  <a:lnTo>
                    <a:pt x="249670" y="12791"/>
                  </a:lnTo>
                  <a:lnTo>
                    <a:pt x="250168" y="12900"/>
                  </a:lnTo>
                  <a:lnTo>
                    <a:pt x="250512" y="13282"/>
                  </a:lnTo>
                  <a:lnTo>
                    <a:pt x="251098" y="13724"/>
                  </a:lnTo>
                  <a:lnTo>
                    <a:pt x="251261" y="13676"/>
                  </a:lnTo>
                  <a:lnTo>
                    <a:pt x="251417" y="13359"/>
                  </a:lnTo>
                  <a:lnTo>
                    <a:pt x="251447" y="13132"/>
                  </a:lnTo>
                  <a:lnTo>
                    <a:pt x="251361" y="12864"/>
                  </a:lnTo>
                  <a:lnTo>
                    <a:pt x="250883" y="13196"/>
                  </a:lnTo>
                  <a:lnTo>
                    <a:pt x="250678" y="13170"/>
                  </a:lnTo>
                  <a:lnTo>
                    <a:pt x="250499" y="12920"/>
                  </a:lnTo>
                  <a:lnTo>
                    <a:pt x="250437" y="12671"/>
                  </a:lnTo>
                  <a:lnTo>
                    <a:pt x="250660" y="12227"/>
                  </a:lnTo>
                  <a:lnTo>
                    <a:pt x="250986" y="11967"/>
                  </a:lnTo>
                  <a:lnTo>
                    <a:pt x="250559" y="11274"/>
                  </a:lnTo>
                  <a:lnTo>
                    <a:pt x="250362" y="11125"/>
                  </a:lnTo>
                  <a:lnTo>
                    <a:pt x="249371" y="10872"/>
                  </a:lnTo>
                  <a:lnTo>
                    <a:pt x="250540" y="10827"/>
                  </a:lnTo>
                  <a:lnTo>
                    <a:pt x="250696" y="10611"/>
                  </a:lnTo>
                  <a:lnTo>
                    <a:pt x="250565" y="10274"/>
                  </a:lnTo>
                  <a:lnTo>
                    <a:pt x="250718" y="10264"/>
                  </a:lnTo>
                  <a:lnTo>
                    <a:pt x="251235" y="10230"/>
                  </a:lnTo>
                  <a:lnTo>
                    <a:pt x="250692" y="11017"/>
                  </a:lnTo>
                  <a:lnTo>
                    <a:pt x="250878" y="11244"/>
                  </a:lnTo>
                  <a:lnTo>
                    <a:pt x="251624" y="11330"/>
                  </a:lnTo>
                  <a:lnTo>
                    <a:pt x="251843" y="10924"/>
                  </a:lnTo>
                  <a:lnTo>
                    <a:pt x="251850" y="10477"/>
                  </a:lnTo>
                  <a:lnTo>
                    <a:pt x="252002" y="10178"/>
                  </a:lnTo>
                  <a:lnTo>
                    <a:pt x="252337" y="10156"/>
                  </a:lnTo>
                  <a:lnTo>
                    <a:pt x="253193" y="10565"/>
                  </a:lnTo>
                  <a:lnTo>
                    <a:pt x="253407" y="10840"/>
                  </a:lnTo>
                  <a:lnTo>
                    <a:pt x="253664" y="10967"/>
                  </a:lnTo>
                  <a:lnTo>
                    <a:pt x="254334" y="10951"/>
                  </a:lnTo>
                  <a:lnTo>
                    <a:pt x="254563" y="10644"/>
                  </a:lnTo>
                  <a:lnTo>
                    <a:pt x="254318" y="9960"/>
                  </a:lnTo>
                  <a:lnTo>
                    <a:pt x="254364" y="9494"/>
                  </a:lnTo>
                  <a:lnTo>
                    <a:pt x="254632" y="9051"/>
                  </a:lnTo>
                  <a:lnTo>
                    <a:pt x="255141" y="8960"/>
                  </a:lnTo>
                  <a:lnTo>
                    <a:pt x="255154" y="9471"/>
                  </a:lnTo>
                  <a:lnTo>
                    <a:pt x="255744" y="9378"/>
                  </a:lnTo>
                  <a:lnTo>
                    <a:pt x="256007" y="9464"/>
                  </a:lnTo>
                  <a:lnTo>
                    <a:pt x="256394" y="10176"/>
                  </a:lnTo>
                  <a:lnTo>
                    <a:pt x="256727" y="10311"/>
                  </a:lnTo>
                  <a:lnTo>
                    <a:pt x="257106" y="10304"/>
                  </a:lnTo>
                  <a:lnTo>
                    <a:pt x="258918" y="9696"/>
                  </a:lnTo>
                  <a:lnTo>
                    <a:pt x="259534" y="10716"/>
                  </a:lnTo>
                  <a:lnTo>
                    <a:pt x="259371" y="10593"/>
                  </a:lnTo>
                  <a:lnTo>
                    <a:pt x="258974" y="10086"/>
                  </a:lnTo>
                  <a:lnTo>
                    <a:pt x="258729" y="9918"/>
                  </a:lnTo>
                  <a:lnTo>
                    <a:pt x="258287" y="10026"/>
                  </a:lnTo>
                  <a:lnTo>
                    <a:pt x="258172" y="10242"/>
                  </a:lnTo>
                  <a:lnTo>
                    <a:pt x="257953" y="10328"/>
                  </a:lnTo>
                  <a:lnTo>
                    <a:pt x="257058" y="10417"/>
                  </a:lnTo>
                  <a:lnTo>
                    <a:pt x="256580" y="10372"/>
                  </a:lnTo>
                  <a:lnTo>
                    <a:pt x="256216" y="10499"/>
                  </a:lnTo>
                  <a:lnTo>
                    <a:pt x="255681" y="10834"/>
                  </a:lnTo>
                  <a:lnTo>
                    <a:pt x="255332" y="10610"/>
                  </a:lnTo>
                  <a:lnTo>
                    <a:pt x="255254" y="10376"/>
                  </a:lnTo>
                  <a:lnTo>
                    <a:pt x="255406" y="10044"/>
                  </a:lnTo>
                  <a:lnTo>
                    <a:pt x="255032" y="9240"/>
                  </a:lnTo>
                  <a:lnTo>
                    <a:pt x="254857" y="9270"/>
                  </a:lnTo>
                  <a:lnTo>
                    <a:pt x="254757" y="9698"/>
                  </a:lnTo>
                  <a:lnTo>
                    <a:pt x="254660" y="10823"/>
                  </a:lnTo>
                  <a:lnTo>
                    <a:pt x="254412" y="11024"/>
                  </a:lnTo>
                  <a:lnTo>
                    <a:pt x="254215" y="11080"/>
                  </a:lnTo>
                  <a:lnTo>
                    <a:pt x="253536" y="11039"/>
                  </a:lnTo>
                  <a:lnTo>
                    <a:pt x="253473" y="11378"/>
                  </a:lnTo>
                  <a:lnTo>
                    <a:pt x="253517" y="11616"/>
                  </a:lnTo>
                  <a:lnTo>
                    <a:pt x="253651" y="11780"/>
                  </a:lnTo>
                  <a:lnTo>
                    <a:pt x="255095" y="12644"/>
                  </a:lnTo>
                  <a:lnTo>
                    <a:pt x="257592" y="13873"/>
                  </a:lnTo>
                  <a:lnTo>
                    <a:pt x="258687" y="14302"/>
                  </a:lnTo>
                  <a:lnTo>
                    <a:pt x="259525" y="14451"/>
                  </a:lnTo>
                  <a:lnTo>
                    <a:pt x="259582" y="12496"/>
                  </a:lnTo>
                  <a:lnTo>
                    <a:pt x="259923" y="12406"/>
                  </a:lnTo>
                  <a:lnTo>
                    <a:pt x="260276" y="12116"/>
                  </a:lnTo>
                  <a:lnTo>
                    <a:pt x="260226" y="11560"/>
                  </a:lnTo>
                  <a:lnTo>
                    <a:pt x="260768" y="12328"/>
                  </a:lnTo>
                  <a:lnTo>
                    <a:pt x="260877" y="12483"/>
                  </a:lnTo>
                  <a:lnTo>
                    <a:pt x="261693" y="13644"/>
                  </a:lnTo>
                  <a:lnTo>
                    <a:pt x="260873" y="13528"/>
                  </a:lnTo>
                  <a:lnTo>
                    <a:pt x="260427" y="14064"/>
                  </a:lnTo>
                  <a:lnTo>
                    <a:pt x="260330" y="14544"/>
                  </a:lnTo>
                  <a:lnTo>
                    <a:pt x="260883" y="14883"/>
                  </a:lnTo>
                  <a:lnTo>
                    <a:pt x="261596" y="14954"/>
                  </a:lnTo>
                  <a:lnTo>
                    <a:pt x="262367" y="16191"/>
                  </a:lnTo>
                  <a:lnTo>
                    <a:pt x="262522" y="16694"/>
                  </a:lnTo>
                  <a:lnTo>
                    <a:pt x="262548" y="16914"/>
                  </a:lnTo>
                  <a:lnTo>
                    <a:pt x="262303" y="17316"/>
                  </a:lnTo>
                  <a:lnTo>
                    <a:pt x="263285" y="17931"/>
                  </a:lnTo>
                  <a:lnTo>
                    <a:pt x="264054" y="18777"/>
                  </a:lnTo>
                  <a:lnTo>
                    <a:pt x="262873" y="19212"/>
                  </a:lnTo>
                  <a:lnTo>
                    <a:pt x="262053" y="19867"/>
                  </a:lnTo>
                  <a:lnTo>
                    <a:pt x="261211" y="20403"/>
                  </a:lnTo>
                  <a:lnTo>
                    <a:pt x="260847" y="20443"/>
                  </a:lnTo>
                  <a:lnTo>
                    <a:pt x="260410" y="20369"/>
                  </a:lnTo>
                  <a:lnTo>
                    <a:pt x="260272" y="20611"/>
                  </a:lnTo>
                  <a:lnTo>
                    <a:pt x="260231" y="21657"/>
                  </a:lnTo>
                  <a:lnTo>
                    <a:pt x="260717" y="22149"/>
                  </a:lnTo>
                  <a:lnTo>
                    <a:pt x="262044" y="22831"/>
                  </a:lnTo>
                  <a:lnTo>
                    <a:pt x="263299" y="22899"/>
                  </a:lnTo>
                  <a:lnTo>
                    <a:pt x="264197" y="23349"/>
                  </a:lnTo>
                  <a:lnTo>
                    <a:pt x="264882" y="23218"/>
                  </a:lnTo>
                  <a:lnTo>
                    <a:pt x="265906" y="22871"/>
                  </a:lnTo>
                  <a:lnTo>
                    <a:pt x="267498" y="21707"/>
                  </a:lnTo>
                  <a:lnTo>
                    <a:pt x="272862" y="29108"/>
                  </a:lnTo>
                  <a:lnTo>
                    <a:pt x="272732" y="29394"/>
                  </a:lnTo>
                  <a:lnTo>
                    <a:pt x="272465" y="29424"/>
                  </a:lnTo>
                  <a:lnTo>
                    <a:pt x="272179" y="29342"/>
                  </a:lnTo>
                  <a:lnTo>
                    <a:pt x="271816" y="29092"/>
                  </a:lnTo>
                  <a:lnTo>
                    <a:pt x="271320" y="28362"/>
                  </a:lnTo>
                  <a:lnTo>
                    <a:pt x="270823" y="27912"/>
                  </a:lnTo>
                  <a:lnTo>
                    <a:pt x="269433" y="27294"/>
                  </a:lnTo>
                  <a:lnTo>
                    <a:pt x="269133" y="27417"/>
                  </a:lnTo>
                  <a:lnTo>
                    <a:pt x="268866" y="27759"/>
                  </a:lnTo>
                  <a:lnTo>
                    <a:pt x="268610" y="28463"/>
                  </a:lnTo>
                  <a:lnTo>
                    <a:pt x="268392" y="28772"/>
                  </a:lnTo>
                  <a:lnTo>
                    <a:pt x="268062" y="28653"/>
                  </a:lnTo>
                  <a:lnTo>
                    <a:pt x="267576" y="28158"/>
                  </a:lnTo>
                  <a:lnTo>
                    <a:pt x="266961" y="27838"/>
                  </a:lnTo>
                  <a:lnTo>
                    <a:pt x="266379" y="27749"/>
                  </a:lnTo>
                  <a:lnTo>
                    <a:pt x="265760" y="27991"/>
                  </a:lnTo>
                  <a:lnTo>
                    <a:pt x="265545" y="28289"/>
                  </a:lnTo>
                  <a:lnTo>
                    <a:pt x="265260" y="29094"/>
                  </a:lnTo>
                  <a:lnTo>
                    <a:pt x="265253" y="29462"/>
                  </a:lnTo>
                  <a:lnTo>
                    <a:pt x="265431" y="30226"/>
                  </a:lnTo>
                  <a:lnTo>
                    <a:pt x="265312" y="30446"/>
                  </a:lnTo>
                  <a:lnTo>
                    <a:pt x="264820" y="30956"/>
                  </a:lnTo>
                  <a:lnTo>
                    <a:pt x="264757" y="31224"/>
                  </a:lnTo>
                  <a:lnTo>
                    <a:pt x="264983" y="31611"/>
                  </a:lnTo>
                  <a:lnTo>
                    <a:pt x="265276" y="31801"/>
                  </a:lnTo>
                  <a:lnTo>
                    <a:pt x="265802" y="32546"/>
                  </a:lnTo>
                  <a:lnTo>
                    <a:pt x="265799" y="32795"/>
                  </a:lnTo>
                  <a:lnTo>
                    <a:pt x="265188" y="33332"/>
                  </a:lnTo>
                  <a:lnTo>
                    <a:pt x="265065" y="33518"/>
                  </a:lnTo>
                  <a:lnTo>
                    <a:pt x="264840" y="34095"/>
                  </a:lnTo>
                  <a:lnTo>
                    <a:pt x="264773" y="34717"/>
                  </a:lnTo>
                  <a:lnTo>
                    <a:pt x="264633" y="35187"/>
                  </a:lnTo>
                  <a:lnTo>
                    <a:pt x="264359" y="35287"/>
                  </a:lnTo>
                  <a:lnTo>
                    <a:pt x="264010" y="35068"/>
                  </a:lnTo>
                  <a:lnTo>
                    <a:pt x="263706" y="34696"/>
                  </a:lnTo>
                  <a:lnTo>
                    <a:pt x="263499" y="34156"/>
                  </a:lnTo>
                  <a:lnTo>
                    <a:pt x="263015" y="33624"/>
                  </a:lnTo>
                  <a:lnTo>
                    <a:pt x="262641" y="33381"/>
                  </a:lnTo>
                  <a:lnTo>
                    <a:pt x="261545" y="33321"/>
                  </a:lnTo>
                  <a:lnTo>
                    <a:pt x="260796" y="33444"/>
                  </a:lnTo>
                  <a:lnTo>
                    <a:pt x="259721" y="34240"/>
                  </a:lnTo>
                  <a:lnTo>
                    <a:pt x="259492" y="34605"/>
                  </a:lnTo>
                  <a:lnTo>
                    <a:pt x="259295" y="35167"/>
                  </a:lnTo>
                  <a:lnTo>
                    <a:pt x="259291" y="35476"/>
                  </a:lnTo>
                  <a:lnTo>
                    <a:pt x="259502" y="35867"/>
                  </a:lnTo>
                  <a:lnTo>
                    <a:pt x="259743" y="36098"/>
                  </a:lnTo>
                  <a:lnTo>
                    <a:pt x="259950" y="36788"/>
                  </a:lnTo>
                  <a:lnTo>
                    <a:pt x="259724" y="37011"/>
                  </a:lnTo>
                  <a:lnTo>
                    <a:pt x="258976" y="37230"/>
                  </a:lnTo>
                  <a:lnTo>
                    <a:pt x="258687" y="37107"/>
                  </a:lnTo>
                  <a:lnTo>
                    <a:pt x="258428" y="36511"/>
                  </a:lnTo>
                  <a:lnTo>
                    <a:pt x="258591" y="36087"/>
                  </a:lnTo>
                  <a:lnTo>
                    <a:pt x="258835" y="35793"/>
                  </a:lnTo>
                  <a:lnTo>
                    <a:pt x="258976" y="35320"/>
                  </a:lnTo>
                  <a:lnTo>
                    <a:pt x="258873" y="34832"/>
                  </a:lnTo>
                  <a:lnTo>
                    <a:pt x="258566" y="34277"/>
                  </a:lnTo>
                  <a:lnTo>
                    <a:pt x="258332" y="34079"/>
                  </a:lnTo>
                  <a:lnTo>
                    <a:pt x="257821" y="33890"/>
                  </a:lnTo>
                  <a:lnTo>
                    <a:pt x="257350" y="33893"/>
                  </a:lnTo>
                  <a:lnTo>
                    <a:pt x="257047" y="34001"/>
                  </a:lnTo>
                  <a:lnTo>
                    <a:pt x="256209" y="34101"/>
                  </a:lnTo>
                  <a:lnTo>
                    <a:pt x="255546" y="33852"/>
                  </a:lnTo>
                  <a:lnTo>
                    <a:pt x="255102" y="33416"/>
                  </a:lnTo>
                  <a:lnTo>
                    <a:pt x="254424" y="32090"/>
                  </a:lnTo>
                  <a:lnTo>
                    <a:pt x="254186" y="31573"/>
                  </a:lnTo>
                  <a:lnTo>
                    <a:pt x="254060" y="30858"/>
                  </a:lnTo>
                  <a:lnTo>
                    <a:pt x="253868" y="30549"/>
                  </a:lnTo>
                  <a:lnTo>
                    <a:pt x="253486" y="30519"/>
                  </a:lnTo>
                  <a:lnTo>
                    <a:pt x="252722" y="30944"/>
                  </a:lnTo>
                  <a:lnTo>
                    <a:pt x="252393" y="31320"/>
                  </a:lnTo>
                  <a:lnTo>
                    <a:pt x="252130" y="31327"/>
                  </a:lnTo>
                  <a:lnTo>
                    <a:pt x="251848" y="31130"/>
                  </a:lnTo>
                  <a:lnTo>
                    <a:pt x="251244" y="30136"/>
                  </a:lnTo>
                  <a:lnTo>
                    <a:pt x="250747" y="29678"/>
                  </a:lnTo>
                  <a:lnTo>
                    <a:pt x="250317" y="29451"/>
                  </a:lnTo>
                  <a:lnTo>
                    <a:pt x="249609" y="29421"/>
                  </a:lnTo>
                  <a:lnTo>
                    <a:pt x="249298" y="29511"/>
                  </a:lnTo>
                  <a:lnTo>
                    <a:pt x="248898" y="29850"/>
                  </a:lnTo>
                  <a:lnTo>
                    <a:pt x="248787" y="30070"/>
                  </a:lnTo>
                  <a:lnTo>
                    <a:pt x="248616" y="30930"/>
                  </a:lnTo>
                  <a:lnTo>
                    <a:pt x="248431" y="31399"/>
                  </a:lnTo>
                  <a:lnTo>
                    <a:pt x="248224" y="31586"/>
                  </a:lnTo>
                  <a:lnTo>
                    <a:pt x="247902" y="31627"/>
                  </a:lnTo>
                  <a:lnTo>
                    <a:pt x="247450" y="31486"/>
                  </a:lnTo>
                  <a:lnTo>
                    <a:pt x="247309" y="31281"/>
                  </a:lnTo>
                  <a:lnTo>
                    <a:pt x="247360" y="31020"/>
                  </a:lnTo>
                  <a:lnTo>
                    <a:pt x="247768" y="30476"/>
                  </a:lnTo>
                  <a:lnTo>
                    <a:pt x="247775" y="29951"/>
                  </a:lnTo>
                  <a:lnTo>
                    <a:pt x="247634" y="29668"/>
                  </a:lnTo>
                  <a:lnTo>
                    <a:pt x="247037" y="29236"/>
                  </a:lnTo>
                  <a:lnTo>
                    <a:pt x="246356" y="29266"/>
                  </a:lnTo>
                  <a:lnTo>
                    <a:pt x="246067" y="29244"/>
                  </a:lnTo>
                  <a:lnTo>
                    <a:pt x="245815" y="29113"/>
                  </a:lnTo>
                  <a:lnTo>
                    <a:pt x="245218" y="28915"/>
                  </a:lnTo>
                  <a:lnTo>
                    <a:pt x="244918" y="29020"/>
                  </a:lnTo>
                  <a:lnTo>
                    <a:pt x="244710" y="29180"/>
                  </a:lnTo>
                  <a:lnTo>
                    <a:pt x="244614" y="29340"/>
                  </a:lnTo>
                  <a:lnTo>
                    <a:pt x="244573" y="29544"/>
                  </a:lnTo>
                  <a:lnTo>
                    <a:pt x="244569" y="29686"/>
                  </a:lnTo>
                  <a:lnTo>
                    <a:pt x="244610" y="29857"/>
                  </a:lnTo>
                  <a:lnTo>
                    <a:pt x="244880" y="30230"/>
                  </a:lnTo>
                  <a:lnTo>
                    <a:pt x="245103" y="30372"/>
                  </a:lnTo>
                  <a:lnTo>
                    <a:pt x="245606" y="30860"/>
                  </a:lnTo>
                  <a:lnTo>
                    <a:pt x="245669" y="31083"/>
                  </a:lnTo>
                  <a:lnTo>
                    <a:pt x="245676" y="31333"/>
                  </a:lnTo>
                  <a:lnTo>
                    <a:pt x="245513" y="31724"/>
                  </a:lnTo>
                  <a:lnTo>
                    <a:pt x="245291" y="31947"/>
                  </a:lnTo>
                  <a:lnTo>
                    <a:pt x="244979" y="32077"/>
                  </a:lnTo>
                  <a:lnTo>
                    <a:pt x="244398" y="32170"/>
                  </a:lnTo>
                  <a:lnTo>
                    <a:pt x="243949" y="32177"/>
                  </a:lnTo>
                  <a:lnTo>
                    <a:pt x="243290" y="32296"/>
                  </a:lnTo>
                  <a:lnTo>
                    <a:pt x="243127" y="32367"/>
                  </a:lnTo>
                  <a:lnTo>
                    <a:pt x="242911" y="32538"/>
                  </a:lnTo>
                  <a:lnTo>
                    <a:pt x="242196" y="33793"/>
                  </a:lnTo>
                  <a:lnTo>
                    <a:pt x="241881" y="34076"/>
                  </a:lnTo>
                  <a:lnTo>
                    <a:pt x="241529" y="34247"/>
                  </a:lnTo>
                  <a:lnTo>
                    <a:pt x="241310" y="34407"/>
                  </a:lnTo>
                  <a:lnTo>
                    <a:pt x="241140" y="34627"/>
                  </a:lnTo>
                  <a:lnTo>
                    <a:pt x="241106" y="34895"/>
                  </a:lnTo>
                  <a:lnTo>
                    <a:pt x="241254" y="35096"/>
                  </a:lnTo>
                  <a:lnTo>
                    <a:pt x="241514" y="35253"/>
                  </a:lnTo>
                  <a:lnTo>
                    <a:pt x="242332" y="35447"/>
                  </a:lnTo>
                  <a:lnTo>
                    <a:pt x="242647" y="35745"/>
                  </a:lnTo>
                  <a:lnTo>
                    <a:pt x="242632" y="35964"/>
                  </a:lnTo>
                  <a:lnTo>
                    <a:pt x="242495" y="36173"/>
                  </a:lnTo>
                  <a:lnTo>
                    <a:pt x="242303" y="36299"/>
                  </a:lnTo>
                  <a:lnTo>
                    <a:pt x="241099" y="36817"/>
                  </a:lnTo>
                  <a:lnTo>
                    <a:pt x="240899" y="36940"/>
                  </a:lnTo>
                  <a:lnTo>
                    <a:pt x="240747" y="37107"/>
                  </a:lnTo>
                  <a:lnTo>
                    <a:pt x="240739" y="37558"/>
                  </a:lnTo>
                  <a:lnTo>
                    <a:pt x="240798" y="37863"/>
                  </a:lnTo>
                  <a:lnTo>
                    <a:pt x="241202" y="38750"/>
                  </a:lnTo>
                  <a:lnTo>
                    <a:pt x="241305" y="39059"/>
                  </a:lnTo>
                  <a:lnTo>
                    <a:pt x="241294" y="39312"/>
                  </a:lnTo>
                  <a:lnTo>
                    <a:pt x="241209" y="39521"/>
                  </a:lnTo>
                  <a:lnTo>
                    <a:pt x="240953" y="39852"/>
                  </a:lnTo>
                  <a:lnTo>
                    <a:pt x="240716" y="39975"/>
                  </a:lnTo>
                  <a:lnTo>
                    <a:pt x="240301" y="40057"/>
                  </a:lnTo>
                  <a:lnTo>
                    <a:pt x="240139" y="40004"/>
                  </a:lnTo>
                  <a:lnTo>
                    <a:pt x="239783" y="39744"/>
                  </a:lnTo>
                  <a:lnTo>
                    <a:pt x="239713" y="39595"/>
                  </a:lnTo>
                  <a:lnTo>
                    <a:pt x="239631" y="38798"/>
                  </a:lnTo>
                  <a:lnTo>
                    <a:pt x="239591" y="38627"/>
                  </a:lnTo>
                  <a:lnTo>
                    <a:pt x="239476" y="38444"/>
                  </a:lnTo>
                  <a:lnTo>
                    <a:pt x="238980" y="37952"/>
                  </a:lnTo>
                  <a:lnTo>
                    <a:pt x="238609" y="37625"/>
                  </a:lnTo>
                  <a:lnTo>
                    <a:pt x="238391" y="37483"/>
                  </a:lnTo>
                  <a:lnTo>
                    <a:pt x="237583" y="36418"/>
                  </a:lnTo>
                  <a:lnTo>
                    <a:pt x="237335" y="36161"/>
                  </a:lnTo>
                  <a:lnTo>
                    <a:pt x="237005" y="36016"/>
                  </a:lnTo>
                  <a:lnTo>
                    <a:pt x="236042" y="35927"/>
                  </a:lnTo>
                  <a:lnTo>
                    <a:pt x="235346" y="35953"/>
                  </a:lnTo>
                  <a:lnTo>
                    <a:pt x="234442" y="35760"/>
                  </a:lnTo>
                  <a:lnTo>
                    <a:pt x="233979" y="35827"/>
                  </a:lnTo>
                  <a:lnTo>
                    <a:pt x="233827" y="35805"/>
                  </a:lnTo>
                  <a:lnTo>
                    <a:pt x="233178" y="35518"/>
                  </a:lnTo>
                  <a:lnTo>
                    <a:pt x="232900" y="35280"/>
                  </a:lnTo>
                  <a:lnTo>
                    <a:pt x="232756" y="35235"/>
                  </a:lnTo>
                  <a:lnTo>
                    <a:pt x="232374" y="35243"/>
                  </a:lnTo>
                  <a:lnTo>
                    <a:pt x="232041" y="35318"/>
                  </a:lnTo>
                  <a:lnTo>
                    <a:pt x="231352" y="35355"/>
                  </a:lnTo>
                  <a:lnTo>
                    <a:pt x="230978" y="35642"/>
                  </a:lnTo>
                  <a:lnTo>
                    <a:pt x="230674" y="36093"/>
                  </a:lnTo>
                  <a:lnTo>
                    <a:pt x="230526" y="36376"/>
                  </a:lnTo>
                  <a:lnTo>
                    <a:pt x="230359" y="36480"/>
                  </a:lnTo>
                  <a:lnTo>
                    <a:pt x="229896" y="36376"/>
                  </a:lnTo>
                  <a:lnTo>
                    <a:pt x="229726" y="36301"/>
                  </a:lnTo>
                  <a:lnTo>
                    <a:pt x="229333" y="35988"/>
                  </a:lnTo>
                  <a:lnTo>
                    <a:pt x="228963" y="35757"/>
                  </a:lnTo>
                  <a:lnTo>
                    <a:pt x="228707" y="35652"/>
                  </a:lnTo>
                  <a:lnTo>
                    <a:pt x="228444" y="35675"/>
                  </a:lnTo>
                  <a:lnTo>
                    <a:pt x="228274" y="35835"/>
                  </a:lnTo>
                  <a:lnTo>
                    <a:pt x="227896" y="36427"/>
                  </a:lnTo>
                  <a:lnTo>
                    <a:pt x="227766" y="36564"/>
                  </a:lnTo>
                  <a:lnTo>
                    <a:pt x="227619" y="36666"/>
                  </a:lnTo>
                  <a:lnTo>
                    <a:pt x="227168" y="36839"/>
                  </a:lnTo>
                  <a:lnTo>
                    <a:pt x="226362" y="37063"/>
                  </a:lnTo>
                  <a:lnTo>
                    <a:pt x="226181" y="37235"/>
                  </a:lnTo>
                  <a:lnTo>
                    <a:pt x="226108" y="37362"/>
                  </a:lnTo>
                  <a:lnTo>
                    <a:pt x="226050" y="37493"/>
                  </a:lnTo>
                  <a:lnTo>
                    <a:pt x="226002" y="37959"/>
                  </a:lnTo>
                  <a:lnTo>
                    <a:pt x="226402" y="39285"/>
                  </a:lnTo>
                  <a:lnTo>
                    <a:pt x="226342" y="39437"/>
                  </a:lnTo>
                  <a:lnTo>
                    <a:pt x="226212" y="39525"/>
                  </a:lnTo>
                  <a:lnTo>
                    <a:pt x="226055" y="39580"/>
                  </a:lnTo>
                  <a:lnTo>
                    <a:pt x="225880" y="39565"/>
                  </a:lnTo>
                  <a:lnTo>
                    <a:pt x="225495" y="39436"/>
                  </a:lnTo>
                  <a:lnTo>
                    <a:pt x="224642" y="38659"/>
                  </a:lnTo>
                  <a:lnTo>
                    <a:pt x="223848" y="38335"/>
                  </a:lnTo>
                  <a:lnTo>
                    <a:pt x="223256" y="38011"/>
                  </a:lnTo>
                  <a:lnTo>
                    <a:pt x="222789" y="37390"/>
                  </a:lnTo>
                  <a:lnTo>
                    <a:pt x="222593" y="37226"/>
                  </a:lnTo>
                  <a:lnTo>
                    <a:pt x="222452" y="37183"/>
                  </a:lnTo>
                  <a:lnTo>
                    <a:pt x="222311" y="37194"/>
                  </a:lnTo>
                  <a:lnTo>
                    <a:pt x="221998" y="37352"/>
                  </a:lnTo>
                  <a:lnTo>
                    <a:pt x="221824" y="37803"/>
                  </a:lnTo>
                  <a:lnTo>
                    <a:pt x="221780" y="38026"/>
                  </a:lnTo>
                  <a:lnTo>
                    <a:pt x="221781" y="38221"/>
                  </a:lnTo>
                  <a:lnTo>
                    <a:pt x="221939" y="38707"/>
                  </a:lnTo>
                  <a:lnTo>
                    <a:pt x="221949" y="38845"/>
                  </a:lnTo>
                  <a:lnTo>
                    <a:pt x="221923" y="39067"/>
                  </a:lnTo>
                  <a:lnTo>
                    <a:pt x="221848" y="39202"/>
                  </a:lnTo>
                  <a:lnTo>
                    <a:pt x="221191" y="39706"/>
                  </a:lnTo>
                  <a:lnTo>
                    <a:pt x="220857" y="39799"/>
                  </a:lnTo>
                  <a:lnTo>
                    <a:pt x="220305" y="39838"/>
                  </a:lnTo>
                  <a:lnTo>
                    <a:pt x="219144" y="39562"/>
                  </a:lnTo>
                  <a:lnTo>
                    <a:pt x="218901" y="39411"/>
                  </a:lnTo>
                  <a:lnTo>
                    <a:pt x="218813" y="39225"/>
                  </a:lnTo>
                  <a:lnTo>
                    <a:pt x="218771" y="38563"/>
                  </a:lnTo>
                  <a:lnTo>
                    <a:pt x="218700" y="38160"/>
                  </a:lnTo>
                  <a:lnTo>
                    <a:pt x="218495" y="37684"/>
                  </a:lnTo>
                  <a:lnTo>
                    <a:pt x="217012" y="35814"/>
                  </a:lnTo>
                  <a:lnTo>
                    <a:pt x="216710" y="35493"/>
                  </a:lnTo>
                  <a:lnTo>
                    <a:pt x="216637" y="35270"/>
                  </a:lnTo>
                  <a:lnTo>
                    <a:pt x="216607" y="34778"/>
                  </a:lnTo>
                  <a:lnTo>
                    <a:pt x="216568" y="34636"/>
                  </a:lnTo>
                  <a:lnTo>
                    <a:pt x="216415" y="34517"/>
                  </a:lnTo>
                  <a:lnTo>
                    <a:pt x="216035" y="34428"/>
                  </a:lnTo>
                  <a:lnTo>
                    <a:pt x="215652" y="34242"/>
                  </a:lnTo>
                  <a:lnTo>
                    <a:pt x="215445" y="33959"/>
                  </a:lnTo>
                  <a:lnTo>
                    <a:pt x="215155" y="33283"/>
                  </a:lnTo>
                  <a:lnTo>
                    <a:pt x="214938" y="33321"/>
                  </a:lnTo>
                  <a:lnTo>
                    <a:pt x="214744" y="33575"/>
                  </a:lnTo>
                  <a:lnTo>
                    <a:pt x="214435" y="33795"/>
                  </a:lnTo>
                  <a:lnTo>
                    <a:pt x="213571" y="34086"/>
                  </a:lnTo>
                  <a:lnTo>
                    <a:pt x="213191" y="34120"/>
                  </a:lnTo>
                  <a:lnTo>
                    <a:pt x="212389" y="33967"/>
                  </a:lnTo>
                  <a:lnTo>
                    <a:pt x="212120" y="34062"/>
                  </a:lnTo>
                  <a:lnTo>
                    <a:pt x="211705" y="34361"/>
                  </a:lnTo>
                  <a:lnTo>
                    <a:pt x="211504" y="34591"/>
                  </a:lnTo>
                  <a:lnTo>
                    <a:pt x="211376" y="34799"/>
                  </a:lnTo>
                  <a:lnTo>
                    <a:pt x="211231" y="35405"/>
                  </a:lnTo>
                  <a:lnTo>
                    <a:pt x="211094" y="35557"/>
                  </a:lnTo>
                  <a:lnTo>
                    <a:pt x="210929" y="35578"/>
                  </a:lnTo>
                  <a:lnTo>
                    <a:pt x="210765" y="35518"/>
                  </a:lnTo>
                  <a:lnTo>
                    <a:pt x="210644" y="35375"/>
                  </a:lnTo>
                  <a:lnTo>
                    <a:pt x="210416" y="34780"/>
                  </a:lnTo>
                  <a:lnTo>
                    <a:pt x="210271" y="34697"/>
                  </a:lnTo>
                  <a:lnTo>
                    <a:pt x="210120" y="34679"/>
                  </a:lnTo>
                  <a:lnTo>
                    <a:pt x="209991" y="34710"/>
                  </a:lnTo>
                  <a:lnTo>
                    <a:pt x="209661" y="34958"/>
                  </a:lnTo>
                  <a:lnTo>
                    <a:pt x="209489" y="35201"/>
                  </a:lnTo>
                  <a:lnTo>
                    <a:pt x="209290" y="35666"/>
                  </a:lnTo>
                  <a:lnTo>
                    <a:pt x="208543" y="35621"/>
                  </a:lnTo>
                  <a:lnTo>
                    <a:pt x="207934" y="35629"/>
                  </a:lnTo>
                  <a:lnTo>
                    <a:pt x="207683" y="35583"/>
                  </a:lnTo>
                  <a:lnTo>
                    <a:pt x="206776" y="35244"/>
                  </a:lnTo>
                  <a:lnTo>
                    <a:pt x="206563" y="35113"/>
                  </a:lnTo>
                  <a:lnTo>
                    <a:pt x="206332" y="34901"/>
                  </a:lnTo>
                  <a:lnTo>
                    <a:pt x="206245" y="34634"/>
                  </a:lnTo>
                  <a:lnTo>
                    <a:pt x="206280" y="34408"/>
                  </a:lnTo>
                  <a:lnTo>
                    <a:pt x="206540" y="34089"/>
                  </a:lnTo>
                  <a:lnTo>
                    <a:pt x="206398" y="33843"/>
                  </a:lnTo>
                  <a:lnTo>
                    <a:pt x="205491" y="34077"/>
                  </a:lnTo>
                  <a:lnTo>
                    <a:pt x="205131" y="34330"/>
                  </a:lnTo>
                  <a:lnTo>
                    <a:pt x="204948" y="34395"/>
                  </a:lnTo>
                  <a:lnTo>
                    <a:pt x="204620" y="34282"/>
                  </a:lnTo>
                  <a:lnTo>
                    <a:pt x="204163" y="34101"/>
                  </a:lnTo>
                  <a:lnTo>
                    <a:pt x="204067" y="34233"/>
                  </a:lnTo>
                  <a:lnTo>
                    <a:pt x="204037" y="34364"/>
                  </a:lnTo>
                  <a:lnTo>
                    <a:pt x="204057" y="34736"/>
                  </a:lnTo>
                  <a:lnTo>
                    <a:pt x="203849" y="34982"/>
                  </a:lnTo>
                  <a:lnTo>
                    <a:pt x="203179" y="35195"/>
                  </a:lnTo>
                  <a:lnTo>
                    <a:pt x="202881" y="35061"/>
                  </a:lnTo>
                  <a:lnTo>
                    <a:pt x="202672" y="34478"/>
                  </a:lnTo>
                  <a:lnTo>
                    <a:pt x="202560" y="34329"/>
                  </a:lnTo>
                  <a:lnTo>
                    <a:pt x="202175" y="34195"/>
                  </a:lnTo>
                  <a:lnTo>
                    <a:pt x="201738" y="34273"/>
                  </a:lnTo>
                  <a:lnTo>
                    <a:pt x="200997" y="34148"/>
                  </a:lnTo>
                  <a:lnTo>
                    <a:pt x="200764" y="34193"/>
                  </a:lnTo>
                  <a:lnTo>
                    <a:pt x="200479" y="34381"/>
                  </a:lnTo>
                  <a:lnTo>
                    <a:pt x="200048" y="34946"/>
                  </a:lnTo>
                  <a:lnTo>
                    <a:pt x="199803" y="34885"/>
                  </a:lnTo>
                  <a:lnTo>
                    <a:pt x="199281" y="34385"/>
                  </a:lnTo>
                  <a:lnTo>
                    <a:pt x="198606" y="34868"/>
                  </a:lnTo>
                  <a:lnTo>
                    <a:pt x="198674" y="35218"/>
                  </a:lnTo>
                  <a:lnTo>
                    <a:pt x="198568" y="35724"/>
                  </a:lnTo>
                  <a:lnTo>
                    <a:pt x="198575" y="35870"/>
                  </a:lnTo>
                  <a:lnTo>
                    <a:pt x="198653" y="36033"/>
                  </a:lnTo>
                  <a:lnTo>
                    <a:pt x="199116" y="36672"/>
                  </a:lnTo>
                  <a:lnTo>
                    <a:pt x="199247" y="36802"/>
                  </a:lnTo>
                  <a:lnTo>
                    <a:pt x="199791" y="37112"/>
                  </a:lnTo>
                  <a:lnTo>
                    <a:pt x="199877" y="37249"/>
                  </a:lnTo>
                  <a:lnTo>
                    <a:pt x="199893" y="37558"/>
                  </a:lnTo>
                  <a:lnTo>
                    <a:pt x="199793" y="37971"/>
                  </a:lnTo>
                  <a:lnTo>
                    <a:pt x="199769" y="38327"/>
                  </a:lnTo>
                  <a:lnTo>
                    <a:pt x="199898" y="38857"/>
                  </a:lnTo>
                  <a:lnTo>
                    <a:pt x="199913" y="39273"/>
                  </a:lnTo>
                  <a:lnTo>
                    <a:pt x="199877" y="39441"/>
                  </a:lnTo>
                  <a:lnTo>
                    <a:pt x="199717" y="39726"/>
                  </a:lnTo>
                  <a:lnTo>
                    <a:pt x="199200" y="40348"/>
                  </a:lnTo>
                  <a:lnTo>
                    <a:pt x="199366" y="40470"/>
                  </a:lnTo>
                  <a:lnTo>
                    <a:pt x="199215" y="40982"/>
                  </a:lnTo>
                  <a:lnTo>
                    <a:pt x="198978" y="41002"/>
                  </a:lnTo>
                  <a:lnTo>
                    <a:pt x="197014" y="39768"/>
                  </a:lnTo>
                  <a:lnTo>
                    <a:pt x="196391" y="40193"/>
                  </a:lnTo>
                  <a:lnTo>
                    <a:pt x="196273" y="40356"/>
                  </a:lnTo>
                  <a:lnTo>
                    <a:pt x="196091" y="41451"/>
                  </a:lnTo>
                  <a:lnTo>
                    <a:pt x="196368" y="41965"/>
                  </a:lnTo>
                  <a:lnTo>
                    <a:pt x="196157" y="42336"/>
                  </a:lnTo>
                  <a:lnTo>
                    <a:pt x="195977" y="42114"/>
                  </a:lnTo>
                  <a:lnTo>
                    <a:pt x="194427" y="38043"/>
                  </a:lnTo>
                  <a:lnTo>
                    <a:pt x="194163" y="38374"/>
                  </a:lnTo>
                  <a:lnTo>
                    <a:pt x="194421" y="39566"/>
                  </a:lnTo>
                  <a:lnTo>
                    <a:pt x="194299" y="40471"/>
                  </a:lnTo>
                  <a:lnTo>
                    <a:pt x="194883" y="41581"/>
                  </a:lnTo>
                  <a:lnTo>
                    <a:pt x="195327" y="42598"/>
                  </a:lnTo>
                  <a:lnTo>
                    <a:pt x="195745" y="43775"/>
                  </a:lnTo>
                  <a:lnTo>
                    <a:pt x="195205" y="44532"/>
                  </a:lnTo>
                  <a:lnTo>
                    <a:pt x="194875" y="45330"/>
                  </a:lnTo>
                  <a:lnTo>
                    <a:pt x="194993" y="46279"/>
                  </a:lnTo>
                  <a:lnTo>
                    <a:pt x="195679" y="46297"/>
                  </a:lnTo>
                  <a:lnTo>
                    <a:pt x="196367" y="46870"/>
                  </a:lnTo>
                  <a:lnTo>
                    <a:pt x="196476" y="47483"/>
                  </a:lnTo>
                  <a:lnTo>
                    <a:pt x="196680" y="47896"/>
                  </a:lnTo>
                  <a:lnTo>
                    <a:pt x="196983" y="48266"/>
                  </a:lnTo>
                  <a:lnTo>
                    <a:pt x="195513" y="52973"/>
                  </a:lnTo>
                  <a:lnTo>
                    <a:pt x="195360" y="53467"/>
                  </a:lnTo>
                  <a:lnTo>
                    <a:pt x="193035" y="52391"/>
                  </a:lnTo>
                  <a:lnTo>
                    <a:pt x="190824" y="51562"/>
                  </a:lnTo>
                  <a:lnTo>
                    <a:pt x="190416" y="51438"/>
                  </a:lnTo>
                  <a:lnTo>
                    <a:pt x="190262" y="51682"/>
                  </a:lnTo>
                  <a:lnTo>
                    <a:pt x="190658" y="52085"/>
                  </a:lnTo>
                  <a:lnTo>
                    <a:pt x="190995" y="52748"/>
                  </a:lnTo>
                  <a:lnTo>
                    <a:pt x="191043" y="53198"/>
                  </a:lnTo>
                  <a:lnTo>
                    <a:pt x="191280" y="53802"/>
                  </a:lnTo>
                  <a:lnTo>
                    <a:pt x="191646" y="54464"/>
                  </a:lnTo>
                  <a:lnTo>
                    <a:pt x="191794" y="55086"/>
                  </a:lnTo>
                  <a:lnTo>
                    <a:pt x="191812" y="55414"/>
                  </a:lnTo>
                  <a:lnTo>
                    <a:pt x="191509" y="55842"/>
                  </a:lnTo>
                  <a:lnTo>
                    <a:pt x="191364" y="56297"/>
                  </a:lnTo>
                  <a:lnTo>
                    <a:pt x="192030" y="56990"/>
                  </a:lnTo>
                  <a:lnTo>
                    <a:pt x="192611" y="57060"/>
                  </a:lnTo>
                  <a:lnTo>
                    <a:pt x="192392" y="59023"/>
                  </a:lnTo>
                  <a:lnTo>
                    <a:pt x="193490" y="58971"/>
                  </a:lnTo>
                  <a:lnTo>
                    <a:pt x="193590" y="58271"/>
                  </a:lnTo>
                  <a:lnTo>
                    <a:pt x="193925" y="58077"/>
                  </a:lnTo>
                  <a:lnTo>
                    <a:pt x="192912" y="61344"/>
                  </a:lnTo>
                  <a:lnTo>
                    <a:pt x="193393" y="61713"/>
                  </a:lnTo>
                  <a:lnTo>
                    <a:pt x="193970" y="61858"/>
                  </a:lnTo>
                  <a:lnTo>
                    <a:pt x="195925" y="63203"/>
                  </a:lnTo>
                  <a:lnTo>
                    <a:pt x="197011" y="64295"/>
                  </a:lnTo>
                  <a:lnTo>
                    <a:pt x="197062" y="64929"/>
                  </a:lnTo>
                  <a:lnTo>
                    <a:pt x="197339" y="65596"/>
                  </a:lnTo>
                  <a:lnTo>
                    <a:pt x="197513" y="65823"/>
                  </a:lnTo>
                  <a:lnTo>
                    <a:pt x="198009" y="65038"/>
                  </a:lnTo>
                  <a:lnTo>
                    <a:pt x="198364" y="64295"/>
                  </a:lnTo>
                  <a:lnTo>
                    <a:pt x="198327" y="63130"/>
                  </a:lnTo>
                  <a:lnTo>
                    <a:pt x="198518" y="63089"/>
                  </a:lnTo>
                  <a:lnTo>
                    <a:pt x="199375" y="63249"/>
                  </a:lnTo>
                  <a:lnTo>
                    <a:pt x="199671" y="62887"/>
                  </a:lnTo>
                  <a:lnTo>
                    <a:pt x="199878" y="62265"/>
                  </a:lnTo>
                  <a:lnTo>
                    <a:pt x="200015" y="62247"/>
                  </a:lnTo>
                  <a:lnTo>
                    <a:pt x="200987" y="62913"/>
                  </a:lnTo>
                  <a:lnTo>
                    <a:pt x="201031" y="63047"/>
                  </a:lnTo>
                  <a:lnTo>
                    <a:pt x="200980" y="63263"/>
                  </a:lnTo>
                  <a:lnTo>
                    <a:pt x="200850" y="63389"/>
                  </a:lnTo>
                  <a:lnTo>
                    <a:pt x="200584" y="64008"/>
                  </a:lnTo>
                  <a:lnTo>
                    <a:pt x="200493" y="64910"/>
                  </a:lnTo>
                  <a:lnTo>
                    <a:pt x="200611" y="65826"/>
                  </a:lnTo>
                  <a:lnTo>
                    <a:pt x="201011" y="66400"/>
                  </a:lnTo>
                  <a:lnTo>
                    <a:pt x="203638" y="67747"/>
                  </a:lnTo>
                  <a:lnTo>
                    <a:pt x="204566" y="67565"/>
                  </a:lnTo>
                  <a:lnTo>
                    <a:pt x="204743" y="67177"/>
                  </a:lnTo>
                  <a:lnTo>
                    <a:pt x="205220" y="67166"/>
                  </a:lnTo>
                  <a:lnTo>
                    <a:pt x="205608" y="67583"/>
                  </a:lnTo>
                  <a:lnTo>
                    <a:pt x="205811" y="67669"/>
                  </a:lnTo>
                  <a:lnTo>
                    <a:pt x="206473" y="67806"/>
                  </a:lnTo>
                  <a:lnTo>
                    <a:pt x="207149" y="67751"/>
                  </a:lnTo>
                  <a:lnTo>
                    <a:pt x="207969" y="68283"/>
                  </a:lnTo>
                  <a:lnTo>
                    <a:pt x="209063" y="68373"/>
                  </a:lnTo>
                  <a:lnTo>
                    <a:pt x="208966" y="69323"/>
                  </a:lnTo>
                  <a:lnTo>
                    <a:pt x="208656" y="70566"/>
                  </a:lnTo>
                  <a:lnTo>
                    <a:pt x="208811" y="70950"/>
                  </a:lnTo>
                  <a:lnTo>
                    <a:pt x="208848" y="71289"/>
                  </a:lnTo>
                  <a:lnTo>
                    <a:pt x="208641" y="71863"/>
                  </a:lnTo>
                  <a:lnTo>
                    <a:pt x="208186" y="72131"/>
                  </a:lnTo>
                  <a:lnTo>
                    <a:pt x="208076" y="71989"/>
                  </a:lnTo>
                  <a:lnTo>
                    <a:pt x="207348" y="71561"/>
                  </a:lnTo>
                  <a:lnTo>
                    <a:pt x="206831" y="71568"/>
                  </a:lnTo>
                  <a:lnTo>
                    <a:pt x="206524" y="71732"/>
                  </a:lnTo>
                  <a:lnTo>
                    <a:pt x="206509" y="72432"/>
                  </a:lnTo>
                  <a:lnTo>
                    <a:pt x="206653" y="72537"/>
                  </a:lnTo>
                  <a:lnTo>
                    <a:pt x="206687" y="73687"/>
                  </a:lnTo>
                  <a:lnTo>
                    <a:pt x="206424" y="75319"/>
                  </a:lnTo>
                  <a:lnTo>
                    <a:pt x="207794" y="75490"/>
                  </a:lnTo>
                  <a:lnTo>
                    <a:pt x="208662" y="75505"/>
                  </a:lnTo>
                  <a:lnTo>
                    <a:pt x="209109" y="75408"/>
                  </a:lnTo>
                  <a:lnTo>
                    <a:pt x="209020" y="75557"/>
                  </a:lnTo>
                  <a:lnTo>
                    <a:pt x="208836" y="75792"/>
                  </a:lnTo>
                  <a:lnTo>
                    <a:pt x="207790" y="76589"/>
                  </a:lnTo>
                  <a:lnTo>
                    <a:pt x="206919" y="77397"/>
                  </a:lnTo>
                  <a:lnTo>
                    <a:pt x="205727" y="78190"/>
                  </a:lnTo>
                  <a:lnTo>
                    <a:pt x="206173" y="78887"/>
                  </a:lnTo>
                  <a:lnTo>
                    <a:pt x="206081" y="79177"/>
                  </a:lnTo>
                  <a:lnTo>
                    <a:pt x="205696" y="79422"/>
                  </a:lnTo>
                  <a:lnTo>
                    <a:pt x="205559" y="79227"/>
                  </a:lnTo>
                  <a:lnTo>
                    <a:pt x="200302" y="82056"/>
                  </a:lnTo>
                  <a:lnTo>
                    <a:pt x="199719" y="82364"/>
                  </a:lnTo>
                  <a:lnTo>
                    <a:pt x="200144" y="83363"/>
                  </a:lnTo>
                  <a:lnTo>
                    <a:pt x="197413" y="83355"/>
                  </a:lnTo>
                  <a:lnTo>
                    <a:pt x="194356" y="84459"/>
                  </a:lnTo>
                  <a:lnTo>
                    <a:pt x="191906" y="87876"/>
                  </a:lnTo>
                  <a:lnTo>
                    <a:pt x="191331" y="88387"/>
                  </a:lnTo>
                  <a:lnTo>
                    <a:pt x="191756" y="88847"/>
                  </a:lnTo>
                  <a:lnTo>
                    <a:pt x="191546" y="89200"/>
                  </a:lnTo>
                  <a:lnTo>
                    <a:pt x="192792" y="90880"/>
                  </a:lnTo>
                  <a:lnTo>
                    <a:pt x="192722" y="91338"/>
                  </a:lnTo>
                  <a:lnTo>
                    <a:pt x="193869" y="91529"/>
                  </a:lnTo>
                  <a:lnTo>
                    <a:pt x="194209" y="89674"/>
                  </a:lnTo>
                  <a:lnTo>
                    <a:pt x="194308" y="89417"/>
                  </a:lnTo>
                  <a:lnTo>
                    <a:pt x="194758" y="89525"/>
                  </a:lnTo>
                  <a:lnTo>
                    <a:pt x="195031" y="89421"/>
                  </a:lnTo>
                  <a:lnTo>
                    <a:pt x="195954" y="88796"/>
                  </a:lnTo>
                  <a:lnTo>
                    <a:pt x="196138" y="88934"/>
                  </a:lnTo>
                  <a:lnTo>
                    <a:pt x="196521" y="90800"/>
                  </a:lnTo>
                  <a:lnTo>
                    <a:pt x="195853" y="91459"/>
                  </a:lnTo>
                  <a:lnTo>
                    <a:pt x="194761" y="93160"/>
                  </a:lnTo>
                  <a:lnTo>
                    <a:pt x="194897" y="93712"/>
                  </a:lnTo>
                  <a:lnTo>
                    <a:pt x="196228" y="94241"/>
                  </a:lnTo>
                  <a:lnTo>
                    <a:pt x="196748" y="94338"/>
                  </a:lnTo>
                  <a:lnTo>
                    <a:pt x="196670" y="95027"/>
                  </a:lnTo>
                  <a:lnTo>
                    <a:pt x="196776" y="95534"/>
                  </a:lnTo>
                  <a:lnTo>
                    <a:pt x="195917" y="95887"/>
                  </a:lnTo>
                  <a:lnTo>
                    <a:pt x="195534" y="96308"/>
                  </a:lnTo>
                  <a:lnTo>
                    <a:pt x="194589" y="97816"/>
                  </a:lnTo>
                  <a:lnTo>
                    <a:pt x="194092" y="98773"/>
                  </a:lnTo>
                  <a:lnTo>
                    <a:pt x="194146" y="99700"/>
                  </a:lnTo>
                  <a:lnTo>
                    <a:pt x="192967" y="100009"/>
                  </a:lnTo>
                  <a:lnTo>
                    <a:pt x="192248" y="99968"/>
                  </a:lnTo>
                  <a:lnTo>
                    <a:pt x="191662" y="99584"/>
                  </a:lnTo>
                  <a:lnTo>
                    <a:pt x="190210" y="99115"/>
                  </a:lnTo>
                  <a:lnTo>
                    <a:pt x="189226" y="98948"/>
                  </a:lnTo>
                  <a:lnTo>
                    <a:pt x="188365" y="98919"/>
                  </a:lnTo>
                  <a:lnTo>
                    <a:pt x="188095" y="99935"/>
                  </a:lnTo>
                  <a:lnTo>
                    <a:pt x="187975" y="101070"/>
                  </a:lnTo>
                  <a:lnTo>
                    <a:pt x="187480" y="100721"/>
                  </a:lnTo>
                  <a:lnTo>
                    <a:pt x="186536" y="100237"/>
                  </a:lnTo>
                  <a:lnTo>
                    <a:pt x="185525" y="99836"/>
                  </a:lnTo>
                  <a:lnTo>
                    <a:pt x="185024" y="100881"/>
                  </a:lnTo>
                  <a:lnTo>
                    <a:pt x="183460" y="104147"/>
                  </a:lnTo>
                  <a:lnTo>
                    <a:pt x="182050" y="108695"/>
                  </a:lnTo>
                  <a:lnTo>
                    <a:pt x="182021" y="109099"/>
                  </a:lnTo>
                  <a:lnTo>
                    <a:pt x="181788" y="111867"/>
                  </a:lnTo>
                  <a:lnTo>
                    <a:pt x="181101" y="116943"/>
                  </a:lnTo>
                  <a:lnTo>
                    <a:pt x="180758" y="116432"/>
                  </a:lnTo>
                  <a:lnTo>
                    <a:pt x="180644" y="115527"/>
                  </a:lnTo>
                  <a:lnTo>
                    <a:pt x="178988" y="115016"/>
                  </a:lnTo>
                  <a:lnTo>
                    <a:pt x="178830" y="115474"/>
                  </a:lnTo>
                  <a:lnTo>
                    <a:pt x="177884" y="115198"/>
                  </a:lnTo>
                  <a:lnTo>
                    <a:pt x="177696" y="115247"/>
                  </a:lnTo>
                  <a:lnTo>
                    <a:pt x="177633" y="115697"/>
                  </a:lnTo>
                  <a:lnTo>
                    <a:pt x="176227" y="115503"/>
                  </a:lnTo>
                  <a:lnTo>
                    <a:pt x="175101" y="115816"/>
                  </a:lnTo>
                  <a:lnTo>
                    <a:pt x="174033" y="116956"/>
                  </a:lnTo>
                  <a:lnTo>
                    <a:pt x="173923" y="118665"/>
                  </a:lnTo>
                  <a:lnTo>
                    <a:pt x="175263" y="118781"/>
                  </a:lnTo>
                  <a:lnTo>
                    <a:pt x="175840" y="119068"/>
                  </a:lnTo>
                  <a:lnTo>
                    <a:pt x="176517" y="119176"/>
                  </a:lnTo>
                  <a:lnTo>
                    <a:pt x="176653" y="119146"/>
                  </a:lnTo>
                  <a:lnTo>
                    <a:pt x="176848" y="118934"/>
                  </a:lnTo>
                  <a:lnTo>
                    <a:pt x="178045" y="118718"/>
                  </a:lnTo>
                  <a:lnTo>
                    <a:pt x="178365" y="118897"/>
                  </a:lnTo>
                  <a:lnTo>
                    <a:pt x="178254" y="119273"/>
                  </a:lnTo>
                  <a:lnTo>
                    <a:pt x="178261" y="119813"/>
                  </a:lnTo>
                  <a:lnTo>
                    <a:pt x="178423" y="119966"/>
                  </a:lnTo>
                  <a:lnTo>
                    <a:pt x="178903" y="120021"/>
                  </a:lnTo>
                  <a:lnTo>
                    <a:pt x="178938" y="121460"/>
                  </a:lnTo>
                  <a:lnTo>
                    <a:pt x="177737" y="121498"/>
                  </a:lnTo>
                  <a:lnTo>
                    <a:pt x="174964" y="121586"/>
                  </a:lnTo>
                  <a:lnTo>
                    <a:pt x="173936" y="121612"/>
                  </a:lnTo>
                  <a:lnTo>
                    <a:pt x="173644" y="121603"/>
                  </a:lnTo>
                  <a:lnTo>
                    <a:pt x="173357" y="121616"/>
                  </a:lnTo>
                  <a:lnTo>
                    <a:pt x="171447" y="121686"/>
                  </a:lnTo>
                  <a:lnTo>
                    <a:pt x="168713" y="121739"/>
                  </a:lnTo>
                  <a:lnTo>
                    <a:pt x="161940" y="121842"/>
                  </a:lnTo>
                  <a:lnTo>
                    <a:pt x="158389" y="121940"/>
                  </a:lnTo>
                  <a:lnTo>
                    <a:pt x="157415" y="121967"/>
                  </a:lnTo>
                  <a:lnTo>
                    <a:pt x="153150" y="122084"/>
                  </a:lnTo>
                  <a:lnTo>
                    <a:pt x="152242" y="122109"/>
                  </a:lnTo>
                  <a:lnTo>
                    <a:pt x="151476" y="122130"/>
                  </a:lnTo>
                  <a:lnTo>
                    <a:pt x="149723" y="122179"/>
                  </a:lnTo>
                  <a:lnTo>
                    <a:pt x="148746" y="122206"/>
                  </a:lnTo>
                  <a:lnTo>
                    <a:pt x="148353" y="122217"/>
                  </a:lnTo>
                  <a:lnTo>
                    <a:pt x="144472" y="122289"/>
                  </a:lnTo>
                  <a:lnTo>
                    <a:pt x="143876" y="122300"/>
                  </a:lnTo>
                  <a:lnTo>
                    <a:pt x="140762" y="122358"/>
                  </a:lnTo>
                  <a:lnTo>
                    <a:pt x="134958" y="122466"/>
                  </a:lnTo>
                  <a:lnTo>
                    <a:pt x="128084" y="122505"/>
                  </a:lnTo>
                  <a:lnTo>
                    <a:pt x="127498" y="122508"/>
                  </a:lnTo>
                  <a:lnTo>
                    <a:pt x="119931" y="122552"/>
                  </a:lnTo>
                  <a:lnTo>
                    <a:pt x="119467" y="122554"/>
                  </a:lnTo>
                  <a:lnTo>
                    <a:pt x="117780" y="122560"/>
                  </a:lnTo>
                  <a:lnTo>
                    <a:pt x="117593" y="122561"/>
                  </a:lnTo>
                  <a:lnTo>
                    <a:pt x="113799" y="122580"/>
                  </a:lnTo>
                  <a:lnTo>
                    <a:pt x="113397" y="122573"/>
                  </a:lnTo>
                  <a:lnTo>
                    <a:pt x="105905" y="122610"/>
                  </a:lnTo>
                  <a:lnTo>
                    <a:pt x="105289" y="122613"/>
                  </a:lnTo>
                  <a:lnTo>
                    <a:pt x="104814" y="122625"/>
                  </a:lnTo>
                  <a:lnTo>
                    <a:pt x="104507" y="122627"/>
                  </a:lnTo>
                  <a:lnTo>
                    <a:pt x="96202" y="122689"/>
                  </a:lnTo>
                  <a:lnTo>
                    <a:pt x="94817" y="122689"/>
                  </a:lnTo>
                  <a:lnTo>
                    <a:pt x="93328" y="122738"/>
                  </a:lnTo>
                  <a:lnTo>
                    <a:pt x="89401" y="122801"/>
                  </a:lnTo>
                  <a:lnTo>
                    <a:pt x="88228" y="122820"/>
                  </a:lnTo>
                  <a:lnTo>
                    <a:pt x="77668" y="122992"/>
                  </a:lnTo>
                  <a:lnTo>
                    <a:pt x="76944" y="123003"/>
                  </a:lnTo>
                  <a:lnTo>
                    <a:pt x="76701" y="123003"/>
                  </a:lnTo>
                  <a:lnTo>
                    <a:pt x="70154" y="123120"/>
                  </a:lnTo>
                  <a:lnTo>
                    <a:pt x="66832" y="123179"/>
                  </a:lnTo>
                  <a:lnTo>
                    <a:pt x="59982" y="123335"/>
                  </a:lnTo>
                  <a:lnTo>
                    <a:pt x="59494" y="123346"/>
                  </a:lnTo>
                  <a:lnTo>
                    <a:pt x="53416" y="123485"/>
                  </a:lnTo>
                  <a:lnTo>
                    <a:pt x="46649" y="123713"/>
                  </a:lnTo>
                  <a:lnTo>
                    <a:pt x="39377" y="123957"/>
                  </a:lnTo>
                  <a:lnTo>
                    <a:pt x="39848" y="119004"/>
                  </a:lnTo>
                  <a:lnTo>
                    <a:pt x="36935" y="118778"/>
                  </a:lnTo>
                  <a:lnTo>
                    <a:pt x="33120" y="118369"/>
                  </a:lnTo>
                  <a:lnTo>
                    <a:pt x="32684" y="118322"/>
                  </a:lnTo>
                  <a:lnTo>
                    <a:pt x="31916" y="118239"/>
                  </a:lnTo>
                  <a:lnTo>
                    <a:pt x="31625" y="118208"/>
                  </a:lnTo>
                  <a:lnTo>
                    <a:pt x="31382" y="118182"/>
                  </a:lnTo>
                  <a:lnTo>
                    <a:pt x="31034" y="118145"/>
                  </a:lnTo>
                  <a:lnTo>
                    <a:pt x="25936" y="117598"/>
                  </a:lnTo>
                  <a:lnTo>
                    <a:pt x="25405" y="117541"/>
                  </a:lnTo>
                  <a:lnTo>
                    <a:pt x="18844" y="116837"/>
                  </a:lnTo>
                  <a:lnTo>
                    <a:pt x="14574" y="116681"/>
                  </a:lnTo>
                  <a:lnTo>
                    <a:pt x="13888" y="116676"/>
                  </a:lnTo>
                  <a:lnTo>
                    <a:pt x="11238" y="116659"/>
                  </a:lnTo>
                  <a:lnTo>
                    <a:pt x="11024" y="114982"/>
                  </a:lnTo>
                  <a:lnTo>
                    <a:pt x="10267" y="112725"/>
                  </a:lnTo>
                  <a:lnTo>
                    <a:pt x="9897" y="111805"/>
                  </a:lnTo>
                  <a:lnTo>
                    <a:pt x="8954" y="110127"/>
                  </a:lnTo>
                  <a:lnTo>
                    <a:pt x="7122" y="107696"/>
                  </a:lnTo>
                  <a:lnTo>
                    <a:pt x="6032" y="105470"/>
                  </a:lnTo>
                  <a:lnTo>
                    <a:pt x="5817" y="104958"/>
                  </a:lnTo>
                  <a:lnTo>
                    <a:pt x="5547" y="104032"/>
                  </a:lnTo>
                  <a:lnTo>
                    <a:pt x="5531" y="103686"/>
                  </a:lnTo>
                  <a:lnTo>
                    <a:pt x="5635" y="103378"/>
                  </a:lnTo>
                  <a:lnTo>
                    <a:pt x="5630" y="103053"/>
                  </a:lnTo>
                  <a:lnTo>
                    <a:pt x="4939" y="101675"/>
                  </a:lnTo>
                  <a:lnTo>
                    <a:pt x="4182" y="99566"/>
                  </a:lnTo>
                  <a:lnTo>
                    <a:pt x="4009" y="98532"/>
                  </a:lnTo>
                  <a:lnTo>
                    <a:pt x="3836" y="96777"/>
                  </a:lnTo>
                  <a:lnTo>
                    <a:pt x="3618" y="95850"/>
                  </a:lnTo>
                  <a:lnTo>
                    <a:pt x="2464" y="92410"/>
                  </a:lnTo>
                  <a:lnTo>
                    <a:pt x="1117" y="89039"/>
                  </a:lnTo>
                  <a:lnTo>
                    <a:pt x="924" y="88211"/>
                  </a:lnTo>
                  <a:lnTo>
                    <a:pt x="524" y="87091"/>
                  </a:lnTo>
                  <a:lnTo>
                    <a:pt x="0" y="85906"/>
                  </a:lnTo>
                  <a:lnTo>
                    <a:pt x="506" y="85748"/>
                  </a:lnTo>
                  <a:lnTo>
                    <a:pt x="3180" y="84934"/>
                  </a:lnTo>
                  <a:lnTo>
                    <a:pt x="4682" y="84264"/>
                  </a:lnTo>
                  <a:lnTo>
                    <a:pt x="16271" y="80065"/>
                  </a:lnTo>
                  <a:lnTo>
                    <a:pt x="17199" y="79772"/>
                  </a:lnTo>
                  <a:lnTo>
                    <a:pt x="18287" y="79502"/>
                  </a:lnTo>
                  <a:lnTo>
                    <a:pt x="20368" y="78738"/>
                  </a:lnTo>
                  <a:lnTo>
                    <a:pt x="21878" y="77885"/>
                  </a:lnTo>
                  <a:lnTo>
                    <a:pt x="22099" y="77758"/>
                  </a:lnTo>
                  <a:lnTo>
                    <a:pt x="22349" y="77618"/>
                  </a:lnTo>
                  <a:lnTo>
                    <a:pt x="22819" y="77367"/>
                  </a:lnTo>
                  <a:lnTo>
                    <a:pt x="23031" y="77253"/>
                  </a:lnTo>
                  <a:lnTo>
                    <a:pt x="23779" y="77850"/>
                  </a:lnTo>
                  <a:lnTo>
                    <a:pt x="23693" y="76905"/>
                  </a:lnTo>
                  <a:lnTo>
                    <a:pt x="33424" y="71408"/>
                  </a:lnTo>
                  <a:lnTo>
                    <a:pt x="34415" y="70713"/>
                  </a:lnTo>
                  <a:lnTo>
                    <a:pt x="35306" y="70618"/>
                  </a:lnTo>
                  <a:lnTo>
                    <a:pt x="36295" y="70798"/>
                  </a:lnTo>
                  <a:lnTo>
                    <a:pt x="37162" y="71112"/>
                  </a:lnTo>
                  <a:lnTo>
                    <a:pt x="38738" y="72330"/>
                  </a:lnTo>
                  <a:lnTo>
                    <a:pt x="40099" y="71887"/>
                  </a:lnTo>
                  <a:lnTo>
                    <a:pt x="39489" y="71281"/>
                  </a:lnTo>
                  <a:lnTo>
                    <a:pt x="38883" y="70809"/>
                  </a:lnTo>
                  <a:lnTo>
                    <a:pt x="38533" y="70631"/>
                  </a:lnTo>
                  <a:lnTo>
                    <a:pt x="38941" y="69826"/>
                  </a:lnTo>
                  <a:lnTo>
                    <a:pt x="39101" y="69730"/>
                  </a:lnTo>
                  <a:lnTo>
                    <a:pt x="40024" y="69821"/>
                  </a:lnTo>
                  <a:lnTo>
                    <a:pt x="40112" y="69382"/>
                  </a:lnTo>
                  <a:lnTo>
                    <a:pt x="40644" y="69300"/>
                  </a:lnTo>
                  <a:lnTo>
                    <a:pt x="40925" y="69400"/>
                  </a:lnTo>
                  <a:lnTo>
                    <a:pt x="42380" y="68934"/>
                  </a:lnTo>
                  <a:lnTo>
                    <a:pt x="43197" y="68550"/>
                  </a:lnTo>
                  <a:lnTo>
                    <a:pt x="43189" y="69012"/>
                  </a:lnTo>
                  <a:lnTo>
                    <a:pt x="43345" y="69239"/>
                  </a:lnTo>
                  <a:lnTo>
                    <a:pt x="43570" y="69493"/>
                  </a:lnTo>
                  <a:lnTo>
                    <a:pt x="44698" y="70370"/>
                  </a:lnTo>
                  <a:lnTo>
                    <a:pt x="50804" y="68423"/>
                  </a:lnTo>
                  <a:lnTo>
                    <a:pt x="51297" y="67885"/>
                  </a:lnTo>
                  <a:lnTo>
                    <a:pt x="53013" y="68431"/>
                  </a:lnTo>
                  <a:lnTo>
                    <a:pt x="53389" y="68296"/>
                  </a:lnTo>
                  <a:lnTo>
                    <a:pt x="54234" y="67234"/>
                  </a:lnTo>
                  <a:lnTo>
                    <a:pt x="54784" y="66120"/>
                  </a:lnTo>
                  <a:lnTo>
                    <a:pt x="56196" y="65032"/>
                  </a:lnTo>
                  <a:lnTo>
                    <a:pt x="56347" y="64839"/>
                  </a:lnTo>
                  <a:lnTo>
                    <a:pt x="54874" y="63968"/>
                  </a:lnTo>
                  <a:lnTo>
                    <a:pt x="57813" y="60797"/>
                  </a:lnTo>
                  <a:lnTo>
                    <a:pt x="59044" y="54139"/>
                  </a:lnTo>
                  <a:lnTo>
                    <a:pt x="61363" y="41890"/>
                  </a:lnTo>
                  <a:lnTo>
                    <a:pt x="62019" y="42209"/>
                  </a:lnTo>
                  <a:lnTo>
                    <a:pt x="62689" y="43122"/>
                  </a:lnTo>
                  <a:lnTo>
                    <a:pt x="62959" y="44312"/>
                  </a:lnTo>
                  <a:lnTo>
                    <a:pt x="62674" y="45243"/>
                  </a:lnTo>
                  <a:lnTo>
                    <a:pt x="63107" y="45183"/>
                  </a:lnTo>
                  <a:lnTo>
                    <a:pt x="63480" y="46219"/>
                  </a:lnTo>
                  <a:lnTo>
                    <a:pt x="63510" y="46695"/>
                  </a:lnTo>
                  <a:lnTo>
                    <a:pt x="63365" y="47679"/>
                  </a:lnTo>
                  <a:lnTo>
                    <a:pt x="63343" y="48513"/>
                  </a:lnTo>
                  <a:lnTo>
                    <a:pt x="62684" y="49552"/>
                  </a:lnTo>
                  <a:lnTo>
                    <a:pt x="62859" y="50612"/>
                  </a:lnTo>
                  <a:lnTo>
                    <a:pt x="61015" y="50323"/>
                  </a:lnTo>
                  <a:lnTo>
                    <a:pt x="60379" y="51153"/>
                  </a:lnTo>
                  <a:lnTo>
                    <a:pt x="60027" y="52133"/>
                  </a:lnTo>
                  <a:lnTo>
                    <a:pt x="60109" y="52337"/>
                  </a:lnTo>
                  <a:lnTo>
                    <a:pt x="60960" y="53496"/>
                  </a:lnTo>
                  <a:lnTo>
                    <a:pt x="60997" y="53827"/>
                  </a:lnTo>
                  <a:lnTo>
                    <a:pt x="61337" y="54393"/>
                  </a:lnTo>
                  <a:lnTo>
                    <a:pt x="62006" y="54658"/>
                  </a:lnTo>
                  <a:lnTo>
                    <a:pt x="62979" y="54896"/>
                  </a:lnTo>
                  <a:lnTo>
                    <a:pt x="63142" y="54881"/>
                  </a:lnTo>
                  <a:lnTo>
                    <a:pt x="63368" y="54714"/>
                  </a:lnTo>
                  <a:lnTo>
                    <a:pt x="63760" y="54695"/>
                  </a:lnTo>
                  <a:lnTo>
                    <a:pt x="65738" y="54889"/>
                  </a:lnTo>
                  <a:lnTo>
                    <a:pt x="66312" y="55214"/>
                  </a:lnTo>
                  <a:lnTo>
                    <a:pt x="66682" y="55266"/>
                  </a:lnTo>
                  <a:lnTo>
                    <a:pt x="66937" y="55214"/>
                  </a:lnTo>
                  <a:lnTo>
                    <a:pt x="69946" y="53351"/>
                  </a:lnTo>
                  <a:lnTo>
                    <a:pt x="70060" y="53159"/>
                  </a:lnTo>
                  <a:lnTo>
                    <a:pt x="71233" y="53125"/>
                  </a:lnTo>
                  <a:lnTo>
                    <a:pt x="73793" y="52606"/>
                  </a:lnTo>
                  <a:lnTo>
                    <a:pt x="74758" y="52245"/>
                  </a:lnTo>
                  <a:lnTo>
                    <a:pt x="74866" y="52111"/>
                  </a:lnTo>
                  <a:lnTo>
                    <a:pt x="74732" y="51846"/>
                  </a:lnTo>
                  <a:lnTo>
                    <a:pt x="74588" y="52126"/>
                  </a:lnTo>
                  <a:lnTo>
                    <a:pt x="74429" y="52222"/>
                  </a:lnTo>
                  <a:lnTo>
                    <a:pt x="73230" y="52424"/>
                  </a:lnTo>
                  <a:lnTo>
                    <a:pt x="72531" y="52022"/>
                  </a:lnTo>
                  <a:lnTo>
                    <a:pt x="71653" y="50495"/>
                  </a:lnTo>
                  <a:lnTo>
                    <a:pt x="71613" y="50313"/>
                  </a:lnTo>
                  <a:lnTo>
                    <a:pt x="71672" y="50089"/>
                  </a:lnTo>
                  <a:lnTo>
                    <a:pt x="71890" y="49903"/>
                  </a:lnTo>
                  <a:lnTo>
                    <a:pt x="72297" y="49810"/>
                  </a:lnTo>
                  <a:lnTo>
                    <a:pt x="72604" y="49482"/>
                  </a:lnTo>
                  <a:lnTo>
                    <a:pt x="72656" y="49329"/>
                  </a:lnTo>
                  <a:lnTo>
                    <a:pt x="72060" y="48711"/>
                  </a:lnTo>
                  <a:lnTo>
                    <a:pt x="71734" y="48633"/>
                  </a:lnTo>
                  <a:lnTo>
                    <a:pt x="70672" y="48030"/>
                  </a:lnTo>
                  <a:lnTo>
                    <a:pt x="70690" y="47747"/>
                  </a:lnTo>
                  <a:lnTo>
                    <a:pt x="71034" y="47151"/>
                  </a:lnTo>
                  <a:lnTo>
                    <a:pt x="70449" y="46917"/>
                  </a:lnTo>
                  <a:lnTo>
                    <a:pt x="69905" y="46254"/>
                  </a:lnTo>
                  <a:lnTo>
                    <a:pt x="70082" y="45982"/>
                  </a:lnTo>
                  <a:lnTo>
                    <a:pt x="69982" y="45673"/>
                  </a:lnTo>
                  <a:lnTo>
                    <a:pt x="69404" y="45346"/>
                  </a:lnTo>
                  <a:lnTo>
                    <a:pt x="68977" y="44683"/>
                  </a:lnTo>
                  <a:lnTo>
                    <a:pt x="69163" y="44035"/>
                  </a:lnTo>
                  <a:lnTo>
                    <a:pt x="69129" y="43162"/>
                  </a:lnTo>
                  <a:lnTo>
                    <a:pt x="68643" y="42681"/>
                  </a:lnTo>
                  <a:lnTo>
                    <a:pt x="67362" y="42092"/>
                  </a:lnTo>
                  <a:lnTo>
                    <a:pt x="67096" y="41548"/>
                  </a:lnTo>
                  <a:lnTo>
                    <a:pt x="67194" y="41224"/>
                  </a:lnTo>
                  <a:lnTo>
                    <a:pt x="68923" y="42159"/>
                  </a:lnTo>
                  <a:lnTo>
                    <a:pt x="73539" y="43962"/>
                  </a:lnTo>
                  <a:lnTo>
                    <a:pt x="77374" y="45356"/>
                  </a:lnTo>
                  <a:lnTo>
                    <a:pt x="78784" y="45879"/>
                  </a:lnTo>
                  <a:lnTo>
                    <a:pt x="79114" y="46308"/>
                  </a:lnTo>
                  <a:lnTo>
                    <a:pt x="79210" y="46587"/>
                  </a:lnTo>
                  <a:lnTo>
                    <a:pt x="79158" y="47578"/>
                  </a:lnTo>
                  <a:lnTo>
                    <a:pt x="80290" y="49481"/>
                  </a:lnTo>
                  <a:lnTo>
                    <a:pt x="81071" y="50033"/>
                  </a:lnTo>
                  <a:lnTo>
                    <a:pt x="81459" y="50573"/>
                  </a:lnTo>
                  <a:lnTo>
                    <a:pt x="81914" y="50745"/>
                  </a:lnTo>
                  <a:lnTo>
                    <a:pt x="82473" y="50693"/>
                  </a:lnTo>
                  <a:lnTo>
                    <a:pt x="83631" y="50354"/>
                  </a:lnTo>
                  <a:lnTo>
                    <a:pt x="84482" y="49975"/>
                  </a:lnTo>
                  <a:lnTo>
                    <a:pt x="85108" y="50055"/>
                  </a:lnTo>
                  <a:lnTo>
                    <a:pt x="85444" y="50225"/>
                  </a:lnTo>
                  <a:lnTo>
                    <a:pt x="85673" y="48821"/>
                  </a:lnTo>
                  <a:lnTo>
                    <a:pt x="85383" y="47219"/>
                  </a:lnTo>
                  <a:lnTo>
                    <a:pt x="85612" y="46359"/>
                  </a:lnTo>
                  <a:lnTo>
                    <a:pt x="86215" y="45468"/>
                  </a:lnTo>
                  <a:lnTo>
                    <a:pt x="86485" y="45174"/>
                  </a:lnTo>
                  <a:lnTo>
                    <a:pt x="87142" y="43968"/>
                  </a:lnTo>
                  <a:lnTo>
                    <a:pt x="87480" y="43794"/>
                  </a:lnTo>
                  <a:lnTo>
                    <a:pt x="87954" y="43884"/>
                  </a:lnTo>
                  <a:lnTo>
                    <a:pt x="87914" y="44805"/>
                  </a:lnTo>
                  <a:lnTo>
                    <a:pt x="87444" y="45944"/>
                  </a:lnTo>
                  <a:lnTo>
                    <a:pt x="87052" y="46645"/>
                  </a:lnTo>
                  <a:lnTo>
                    <a:pt x="87419" y="46864"/>
                  </a:lnTo>
                  <a:lnTo>
                    <a:pt x="87812" y="46897"/>
                  </a:lnTo>
                  <a:lnTo>
                    <a:pt x="87530" y="48289"/>
                  </a:lnTo>
                  <a:lnTo>
                    <a:pt x="85881" y="50626"/>
                  </a:lnTo>
                  <a:lnTo>
                    <a:pt x="86040" y="50999"/>
                  </a:lnTo>
                  <a:lnTo>
                    <a:pt x="86444" y="51345"/>
                  </a:lnTo>
                  <a:lnTo>
                    <a:pt x="86610" y="51595"/>
                  </a:lnTo>
                  <a:lnTo>
                    <a:pt x="86688" y="52216"/>
                  </a:lnTo>
                  <a:lnTo>
                    <a:pt x="87902" y="51575"/>
                  </a:lnTo>
                  <a:lnTo>
                    <a:pt x="88247" y="51510"/>
                  </a:lnTo>
                  <a:lnTo>
                    <a:pt x="88911" y="50860"/>
                  </a:lnTo>
                  <a:lnTo>
                    <a:pt x="89114" y="50545"/>
                  </a:lnTo>
                  <a:lnTo>
                    <a:pt x="89866" y="50316"/>
                  </a:lnTo>
                  <a:lnTo>
                    <a:pt x="89737" y="52104"/>
                  </a:lnTo>
                  <a:lnTo>
                    <a:pt x="91694" y="51701"/>
                  </a:lnTo>
                  <a:lnTo>
                    <a:pt x="91772" y="51533"/>
                  </a:lnTo>
                  <a:lnTo>
                    <a:pt x="91627" y="51217"/>
                  </a:lnTo>
                  <a:lnTo>
                    <a:pt x="91568" y="50774"/>
                  </a:lnTo>
                  <a:lnTo>
                    <a:pt x="92119" y="49947"/>
                  </a:lnTo>
                  <a:lnTo>
                    <a:pt x="93163" y="49217"/>
                  </a:lnTo>
                  <a:lnTo>
                    <a:pt x="94588" y="48715"/>
                  </a:lnTo>
                  <a:lnTo>
                    <a:pt x="94835" y="48975"/>
                  </a:lnTo>
                  <a:lnTo>
                    <a:pt x="95072" y="49102"/>
                  </a:lnTo>
                  <a:lnTo>
                    <a:pt x="95442" y="49042"/>
                  </a:lnTo>
                  <a:lnTo>
                    <a:pt x="95868" y="48286"/>
                  </a:lnTo>
                  <a:lnTo>
                    <a:pt x="95961" y="47876"/>
                  </a:lnTo>
                  <a:lnTo>
                    <a:pt x="95998" y="47225"/>
                  </a:lnTo>
                  <a:lnTo>
                    <a:pt x="96790" y="46286"/>
                  </a:lnTo>
                  <a:lnTo>
                    <a:pt x="97109" y="46223"/>
                  </a:lnTo>
                  <a:lnTo>
                    <a:pt x="97416" y="46260"/>
                  </a:lnTo>
                  <a:lnTo>
                    <a:pt x="97616" y="46130"/>
                  </a:lnTo>
                  <a:lnTo>
                    <a:pt x="97842" y="45702"/>
                  </a:lnTo>
                  <a:lnTo>
                    <a:pt x="97982" y="45218"/>
                  </a:lnTo>
                  <a:lnTo>
                    <a:pt x="98453" y="44596"/>
                  </a:lnTo>
                  <a:lnTo>
                    <a:pt x="99066" y="44209"/>
                  </a:lnTo>
                  <a:lnTo>
                    <a:pt x="99367" y="44339"/>
                  </a:lnTo>
                  <a:lnTo>
                    <a:pt x="99252" y="45121"/>
                  </a:lnTo>
                  <a:lnTo>
                    <a:pt x="99363" y="45405"/>
                  </a:lnTo>
                  <a:lnTo>
                    <a:pt x="99855" y="46150"/>
                  </a:lnTo>
                  <a:lnTo>
                    <a:pt x="100729" y="45878"/>
                  </a:lnTo>
                  <a:lnTo>
                    <a:pt x="101151" y="45573"/>
                  </a:lnTo>
                  <a:lnTo>
                    <a:pt x="101426" y="45521"/>
                  </a:lnTo>
                  <a:lnTo>
                    <a:pt x="101937" y="45882"/>
                  </a:lnTo>
                  <a:lnTo>
                    <a:pt x="102459" y="46392"/>
                  </a:lnTo>
                  <a:lnTo>
                    <a:pt x="102567" y="46898"/>
                  </a:lnTo>
                  <a:lnTo>
                    <a:pt x="102423" y="48087"/>
                  </a:lnTo>
                  <a:lnTo>
                    <a:pt x="102682" y="48522"/>
                  </a:lnTo>
                  <a:lnTo>
                    <a:pt x="102775" y="49423"/>
                  </a:lnTo>
                  <a:lnTo>
                    <a:pt x="102368" y="49409"/>
                  </a:lnTo>
                  <a:lnTo>
                    <a:pt x="102324" y="49591"/>
                  </a:lnTo>
                  <a:lnTo>
                    <a:pt x="102621" y="50559"/>
                  </a:lnTo>
                  <a:lnTo>
                    <a:pt x="102846" y="50984"/>
                  </a:lnTo>
                  <a:lnTo>
                    <a:pt x="103244" y="51189"/>
                  </a:lnTo>
                  <a:lnTo>
                    <a:pt x="103531" y="50600"/>
                  </a:lnTo>
                  <a:lnTo>
                    <a:pt x="104137" y="50350"/>
                  </a:lnTo>
                  <a:lnTo>
                    <a:pt x="104778" y="50480"/>
                  </a:lnTo>
                  <a:lnTo>
                    <a:pt x="105876" y="50148"/>
                  </a:lnTo>
                  <a:lnTo>
                    <a:pt x="106150" y="50383"/>
                  </a:lnTo>
                  <a:lnTo>
                    <a:pt x="106561" y="50532"/>
                  </a:lnTo>
                  <a:lnTo>
                    <a:pt x="107608" y="49027"/>
                  </a:lnTo>
                  <a:lnTo>
                    <a:pt x="108392" y="46941"/>
                  </a:lnTo>
                  <a:lnTo>
                    <a:pt x="108807" y="46092"/>
                  </a:lnTo>
                  <a:lnTo>
                    <a:pt x="109073" y="45984"/>
                  </a:lnTo>
                  <a:lnTo>
                    <a:pt x="109706" y="46029"/>
                  </a:lnTo>
                  <a:lnTo>
                    <a:pt x="110287" y="46487"/>
                  </a:lnTo>
                  <a:lnTo>
                    <a:pt x="110391" y="47023"/>
                  </a:lnTo>
                  <a:lnTo>
                    <a:pt x="110517" y="46759"/>
                  </a:lnTo>
                  <a:lnTo>
                    <a:pt x="110920" y="46744"/>
                  </a:lnTo>
                  <a:lnTo>
                    <a:pt x="111405" y="46379"/>
                  </a:lnTo>
                  <a:lnTo>
                    <a:pt x="111342" y="46059"/>
                  </a:lnTo>
                  <a:lnTo>
                    <a:pt x="111661" y="45999"/>
                  </a:lnTo>
                  <a:lnTo>
                    <a:pt x="111790" y="45999"/>
                  </a:lnTo>
                  <a:lnTo>
                    <a:pt x="113023" y="46733"/>
                  </a:lnTo>
                  <a:lnTo>
                    <a:pt x="113126" y="48003"/>
                  </a:lnTo>
                  <a:lnTo>
                    <a:pt x="113113" y="48729"/>
                  </a:lnTo>
                  <a:lnTo>
                    <a:pt x="113340" y="49430"/>
                  </a:lnTo>
                  <a:lnTo>
                    <a:pt x="113673" y="49463"/>
                  </a:lnTo>
                  <a:lnTo>
                    <a:pt x="113603" y="49858"/>
                  </a:lnTo>
                  <a:lnTo>
                    <a:pt x="113203" y="50044"/>
                  </a:lnTo>
                  <a:lnTo>
                    <a:pt x="112926" y="49843"/>
                  </a:lnTo>
                  <a:lnTo>
                    <a:pt x="112833" y="50175"/>
                  </a:lnTo>
                  <a:lnTo>
                    <a:pt x="112881" y="50513"/>
                  </a:lnTo>
                  <a:lnTo>
                    <a:pt x="113924" y="52063"/>
                  </a:lnTo>
                  <a:lnTo>
                    <a:pt x="113735" y="52164"/>
                  </a:lnTo>
                  <a:lnTo>
                    <a:pt x="113724" y="52294"/>
                  </a:lnTo>
                  <a:lnTo>
                    <a:pt x="114490" y="52831"/>
                  </a:lnTo>
                  <a:lnTo>
                    <a:pt x="114593" y="52484"/>
                  </a:lnTo>
                  <a:lnTo>
                    <a:pt x="115111" y="52272"/>
                  </a:lnTo>
                  <a:lnTo>
                    <a:pt x="115256" y="52436"/>
                  </a:lnTo>
                  <a:lnTo>
                    <a:pt x="114974" y="52809"/>
                  </a:lnTo>
                  <a:lnTo>
                    <a:pt x="115163" y="52928"/>
                  </a:lnTo>
                  <a:lnTo>
                    <a:pt x="116239" y="52621"/>
                  </a:lnTo>
                  <a:lnTo>
                    <a:pt x="116162" y="52113"/>
                  </a:lnTo>
                  <a:lnTo>
                    <a:pt x="116414" y="52031"/>
                  </a:lnTo>
                  <a:lnTo>
                    <a:pt x="117220" y="52095"/>
                  </a:lnTo>
                  <a:lnTo>
                    <a:pt x="117150" y="52258"/>
                  </a:lnTo>
                  <a:lnTo>
                    <a:pt x="117297" y="52921"/>
                  </a:lnTo>
                  <a:lnTo>
                    <a:pt x="118130" y="53878"/>
                  </a:lnTo>
                  <a:lnTo>
                    <a:pt x="118230" y="55014"/>
                  </a:lnTo>
                  <a:lnTo>
                    <a:pt x="117894" y="55461"/>
                  </a:lnTo>
                  <a:lnTo>
                    <a:pt x="117527" y="55525"/>
                  </a:lnTo>
                  <a:lnTo>
                    <a:pt x="117529" y="55819"/>
                  </a:lnTo>
                  <a:lnTo>
                    <a:pt x="117758" y="56113"/>
                  </a:lnTo>
                  <a:lnTo>
                    <a:pt x="118553" y="56456"/>
                  </a:lnTo>
                  <a:lnTo>
                    <a:pt x="117435" y="57035"/>
                  </a:lnTo>
                  <a:lnTo>
                    <a:pt x="117339" y="57268"/>
                  </a:lnTo>
                  <a:lnTo>
                    <a:pt x="117477" y="57731"/>
                  </a:lnTo>
                  <a:lnTo>
                    <a:pt x="129847" y="57199"/>
                  </a:lnTo>
                  <a:lnTo>
                    <a:pt x="133789" y="57080"/>
                  </a:lnTo>
                  <a:lnTo>
                    <a:pt x="134593" y="57024"/>
                  </a:lnTo>
                  <a:lnTo>
                    <a:pt x="141356" y="54894"/>
                  </a:lnTo>
                  <a:lnTo>
                    <a:pt x="141525" y="54841"/>
                  </a:lnTo>
                  <a:lnTo>
                    <a:pt x="142957" y="54388"/>
                  </a:lnTo>
                  <a:lnTo>
                    <a:pt x="143780" y="54221"/>
                  </a:lnTo>
                  <a:lnTo>
                    <a:pt x="144063" y="54163"/>
                  </a:lnTo>
                  <a:lnTo>
                    <a:pt x="144553" y="54064"/>
                  </a:lnTo>
                  <a:lnTo>
                    <a:pt x="144801" y="54013"/>
                  </a:lnTo>
                  <a:lnTo>
                    <a:pt x="145156" y="53941"/>
                  </a:lnTo>
                  <a:lnTo>
                    <a:pt x="145607" y="53850"/>
                  </a:lnTo>
                  <a:lnTo>
                    <a:pt x="145798" y="53811"/>
                  </a:lnTo>
                  <a:lnTo>
                    <a:pt x="146107" y="53748"/>
                  </a:lnTo>
                  <a:lnTo>
                    <a:pt x="146235" y="53722"/>
                  </a:lnTo>
                  <a:lnTo>
                    <a:pt x="151480" y="52631"/>
                  </a:lnTo>
                  <a:lnTo>
                    <a:pt x="152896" y="52311"/>
                  </a:lnTo>
                  <a:lnTo>
                    <a:pt x="155697" y="52785"/>
                  </a:lnTo>
                  <a:lnTo>
                    <a:pt x="157446" y="53064"/>
                  </a:lnTo>
                  <a:lnTo>
                    <a:pt x="157627" y="52859"/>
                  </a:lnTo>
                  <a:lnTo>
                    <a:pt x="157316" y="52546"/>
                  </a:lnTo>
                  <a:lnTo>
                    <a:pt x="157061" y="52598"/>
                  </a:lnTo>
                  <a:lnTo>
                    <a:pt x="156965" y="52386"/>
                  </a:lnTo>
                  <a:lnTo>
                    <a:pt x="157257" y="51820"/>
                  </a:lnTo>
                  <a:lnTo>
                    <a:pt x="158012" y="51369"/>
                  </a:lnTo>
                  <a:lnTo>
                    <a:pt x="158348" y="51529"/>
                  </a:lnTo>
                  <a:lnTo>
                    <a:pt x="158559" y="51529"/>
                  </a:lnTo>
                  <a:lnTo>
                    <a:pt x="160369" y="51228"/>
                  </a:lnTo>
                  <a:lnTo>
                    <a:pt x="161149" y="50733"/>
                  </a:lnTo>
                  <a:lnTo>
                    <a:pt x="162189" y="50484"/>
                  </a:lnTo>
                  <a:lnTo>
                    <a:pt x="163244" y="50104"/>
                  </a:lnTo>
                  <a:lnTo>
                    <a:pt x="163544" y="49765"/>
                  </a:lnTo>
                  <a:lnTo>
                    <a:pt x="162922" y="48771"/>
                  </a:lnTo>
                  <a:lnTo>
                    <a:pt x="162763" y="48629"/>
                  </a:lnTo>
                  <a:lnTo>
                    <a:pt x="162283" y="47728"/>
                  </a:lnTo>
                  <a:lnTo>
                    <a:pt x="162338" y="47377"/>
                  </a:lnTo>
                  <a:lnTo>
                    <a:pt x="162738" y="46309"/>
                  </a:lnTo>
                  <a:lnTo>
                    <a:pt x="163179" y="46257"/>
                  </a:lnTo>
                  <a:lnTo>
                    <a:pt x="164015" y="46421"/>
                  </a:lnTo>
                  <a:lnTo>
                    <a:pt x="164867" y="46429"/>
                  </a:lnTo>
                  <a:lnTo>
                    <a:pt x="165148" y="46165"/>
                  </a:lnTo>
                  <a:lnTo>
                    <a:pt x="165200" y="46008"/>
                  </a:lnTo>
                  <a:lnTo>
                    <a:pt x="164871" y="45777"/>
                  </a:lnTo>
                  <a:lnTo>
                    <a:pt x="164549" y="45941"/>
                  </a:lnTo>
                  <a:lnTo>
                    <a:pt x="163779" y="45657"/>
                  </a:lnTo>
                  <a:lnTo>
                    <a:pt x="163109" y="45232"/>
                  </a:lnTo>
                  <a:lnTo>
                    <a:pt x="163080" y="44655"/>
                  </a:lnTo>
                  <a:lnTo>
                    <a:pt x="163446" y="44380"/>
                  </a:lnTo>
                  <a:lnTo>
                    <a:pt x="164113" y="44443"/>
                  </a:lnTo>
                  <a:lnTo>
                    <a:pt x="164420" y="44675"/>
                  </a:lnTo>
                  <a:lnTo>
                    <a:pt x="164909" y="44537"/>
                  </a:lnTo>
                  <a:lnTo>
                    <a:pt x="165035" y="44202"/>
                  </a:lnTo>
                  <a:lnTo>
                    <a:pt x="165094" y="43739"/>
                  </a:lnTo>
                  <a:lnTo>
                    <a:pt x="165327" y="43620"/>
                  </a:lnTo>
                  <a:lnTo>
                    <a:pt x="166641" y="43286"/>
                  </a:lnTo>
                  <a:lnTo>
                    <a:pt x="166816" y="42721"/>
                  </a:lnTo>
                  <a:lnTo>
                    <a:pt x="166739" y="42074"/>
                  </a:lnTo>
                  <a:lnTo>
                    <a:pt x="166624" y="41765"/>
                  </a:lnTo>
                  <a:lnTo>
                    <a:pt x="165751" y="40712"/>
                  </a:lnTo>
                  <a:lnTo>
                    <a:pt x="164278" y="39549"/>
                  </a:lnTo>
                  <a:lnTo>
                    <a:pt x="163797" y="39332"/>
                  </a:lnTo>
                  <a:lnTo>
                    <a:pt x="163175" y="39176"/>
                  </a:lnTo>
                  <a:lnTo>
                    <a:pt x="162478" y="38632"/>
                  </a:lnTo>
                  <a:lnTo>
                    <a:pt x="162160" y="38173"/>
                  </a:lnTo>
                  <a:lnTo>
                    <a:pt x="162297" y="37827"/>
                  </a:lnTo>
                  <a:lnTo>
                    <a:pt x="162250" y="37531"/>
                  </a:lnTo>
                  <a:lnTo>
                    <a:pt x="161953" y="37328"/>
                  </a:lnTo>
                  <a:lnTo>
                    <a:pt x="160753" y="36047"/>
                  </a:lnTo>
                  <a:lnTo>
                    <a:pt x="160724" y="35559"/>
                  </a:lnTo>
                  <a:lnTo>
                    <a:pt x="160794" y="35417"/>
                  </a:lnTo>
                  <a:lnTo>
                    <a:pt x="160931" y="35346"/>
                  </a:lnTo>
                  <a:lnTo>
                    <a:pt x="161094" y="35425"/>
                  </a:lnTo>
                  <a:lnTo>
                    <a:pt x="161765" y="35346"/>
                  </a:lnTo>
                  <a:lnTo>
                    <a:pt x="162817" y="35608"/>
                  </a:lnTo>
                  <a:lnTo>
                    <a:pt x="162980" y="35600"/>
                  </a:lnTo>
                  <a:lnTo>
                    <a:pt x="163450" y="35358"/>
                  </a:lnTo>
                  <a:lnTo>
                    <a:pt x="163970" y="34208"/>
                  </a:lnTo>
                  <a:lnTo>
                    <a:pt x="163970" y="34003"/>
                  </a:lnTo>
                  <a:lnTo>
                    <a:pt x="163866" y="33820"/>
                  </a:lnTo>
                  <a:lnTo>
                    <a:pt x="163525" y="33820"/>
                  </a:lnTo>
                  <a:lnTo>
                    <a:pt x="163269" y="33921"/>
                  </a:lnTo>
                  <a:lnTo>
                    <a:pt x="162688" y="34297"/>
                  </a:lnTo>
                  <a:lnTo>
                    <a:pt x="162425" y="34155"/>
                  </a:lnTo>
                  <a:lnTo>
                    <a:pt x="161750" y="33514"/>
                  </a:lnTo>
                  <a:lnTo>
                    <a:pt x="161684" y="33343"/>
                  </a:lnTo>
                  <a:lnTo>
                    <a:pt x="161621" y="33131"/>
                  </a:lnTo>
                  <a:lnTo>
                    <a:pt x="161614" y="32613"/>
                  </a:lnTo>
                  <a:lnTo>
                    <a:pt x="161780" y="32639"/>
                  </a:lnTo>
                  <a:lnTo>
                    <a:pt x="162314" y="33164"/>
                  </a:lnTo>
                  <a:lnTo>
                    <a:pt x="162588" y="33041"/>
                  </a:lnTo>
                  <a:lnTo>
                    <a:pt x="162508" y="32513"/>
                  </a:lnTo>
                  <a:lnTo>
                    <a:pt x="162488" y="32278"/>
                  </a:lnTo>
                  <a:lnTo>
                    <a:pt x="162240" y="31987"/>
                  </a:lnTo>
                  <a:lnTo>
                    <a:pt x="162232" y="31780"/>
                  </a:lnTo>
                  <a:lnTo>
                    <a:pt x="162088" y="31365"/>
                  </a:lnTo>
                  <a:lnTo>
                    <a:pt x="161967" y="30393"/>
                  </a:lnTo>
                  <a:lnTo>
                    <a:pt x="162289" y="29839"/>
                  </a:lnTo>
                  <a:lnTo>
                    <a:pt x="162663" y="30084"/>
                  </a:lnTo>
                  <a:lnTo>
                    <a:pt x="162823" y="29920"/>
                  </a:lnTo>
                  <a:lnTo>
                    <a:pt x="162873" y="29773"/>
                  </a:lnTo>
                  <a:lnTo>
                    <a:pt x="163663" y="29190"/>
                  </a:lnTo>
                  <a:lnTo>
                    <a:pt x="164098" y="28962"/>
                  </a:lnTo>
                  <a:lnTo>
                    <a:pt x="164315" y="28718"/>
                  </a:lnTo>
                  <a:lnTo>
                    <a:pt x="164680" y="28054"/>
                  </a:lnTo>
                  <a:lnTo>
                    <a:pt x="164673" y="26658"/>
                  </a:lnTo>
                  <a:lnTo>
                    <a:pt x="164908" y="26061"/>
                  </a:lnTo>
                  <a:lnTo>
                    <a:pt x="166500" y="24103"/>
                  </a:lnTo>
                  <a:lnTo>
                    <a:pt x="166708" y="23920"/>
                  </a:lnTo>
                  <a:lnTo>
                    <a:pt x="167338" y="23629"/>
                  </a:lnTo>
                  <a:lnTo>
                    <a:pt x="167784" y="23330"/>
                  </a:lnTo>
                  <a:lnTo>
                    <a:pt x="167971" y="23323"/>
                  </a:lnTo>
                  <a:lnTo>
                    <a:pt x="168909" y="23502"/>
                  </a:lnTo>
                  <a:lnTo>
                    <a:pt x="169465" y="23368"/>
                  </a:lnTo>
                  <a:lnTo>
                    <a:pt x="169754" y="23382"/>
                  </a:lnTo>
                  <a:lnTo>
                    <a:pt x="170348" y="24002"/>
                  </a:lnTo>
                  <a:lnTo>
                    <a:pt x="170819" y="24076"/>
                  </a:lnTo>
                  <a:lnTo>
                    <a:pt x="171560" y="23808"/>
                  </a:lnTo>
                  <a:lnTo>
                    <a:pt x="172573" y="23629"/>
                  </a:lnTo>
                  <a:lnTo>
                    <a:pt x="173637" y="23565"/>
                  </a:lnTo>
                  <a:lnTo>
                    <a:pt x="173998" y="23629"/>
                  </a:lnTo>
                  <a:lnTo>
                    <a:pt x="174445" y="23905"/>
                  </a:lnTo>
                  <a:lnTo>
                    <a:pt x="174990" y="24527"/>
                  </a:lnTo>
                  <a:lnTo>
                    <a:pt x="175609" y="24970"/>
                  </a:lnTo>
                  <a:lnTo>
                    <a:pt x="176006" y="25067"/>
                  </a:lnTo>
                  <a:lnTo>
                    <a:pt x="177066" y="25044"/>
                  </a:lnTo>
                  <a:lnTo>
                    <a:pt x="177530" y="25275"/>
                  </a:lnTo>
                  <a:lnTo>
                    <a:pt x="177912" y="26125"/>
                  </a:lnTo>
                  <a:lnTo>
                    <a:pt x="178286" y="26717"/>
                  </a:lnTo>
                  <a:lnTo>
                    <a:pt x="180246" y="29109"/>
                  </a:lnTo>
                  <a:lnTo>
                    <a:pt x="181287" y="29106"/>
                  </a:lnTo>
                  <a:lnTo>
                    <a:pt x="182029" y="28786"/>
                  </a:lnTo>
                  <a:lnTo>
                    <a:pt x="182066" y="28480"/>
                  </a:lnTo>
                  <a:lnTo>
                    <a:pt x="182000" y="27434"/>
                  </a:lnTo>
                  <a:lnTo>
                    <a:pt x="181353" y="25180"/>
                  </a:lnTo>
                  <a:lnTo>
                    <a:pt x="180019" y="23387"/>
                  </a:lnTo>
                  <a:lnTo>
                    <a:pt x="179329" y="22947"/>
                  </a:lnTo>
                  <a:lnTo>
                    <a:pt x="179177" y="22753"/>
                  </a:lnTo>
                  <a:lnTo>
                    <a:pt x="178610" y="21535"/>
                  </a:lnTo>
                  <a:lnTo>
                    <a:pt x="178217" y="21192"/>
                  </a:lnTo>
                  <a:lnTo>
                    <a:pt x="177323" y="20834"/>
                  </a:lnTo>
                  <a:lnTo>
                    <a:pt x="175721" y="20696"/>
                  </a:lnTo>
                  <a:lnTo>
                    <a:pt x="175254" y="20417"/>
                  </a:lnTo>
                  <a:lnTo>
                    <a:pt x="174935" y="20089"/>
                  </a:lnTo>
                  <a:lnTo>
                    <a:pt x="174827" y="19773"/>
                  </a:lnTo>
                  <a:lnTo>
                    <a:pt x="174864" y="19404"/>
                  </a:lnTo>
                  <a:lnTo>
                    <a:pt x="175506" y="18611"/>
                  </a:lnTo>
                  <a:lnTo>
                    <a:pt x="175591" y="18160"/>
                  </a:lnTo>
                  <a:lnTo>
                    <a:pt x="175402" y="17728"/>
                  </a:lnTo>
                  <a:lnTo>
                    <a:pt x="174653" y="16876"/>
                  </a:lnTo>
                  <a:lnTo>
                    <a:pt x="174220" y="16044"/>
                  </a:lnTo>
                  <a:lnTo>
                    <a:pt x="173386" y="14781"/>
                  </a:lnTo>
                  <a:lnTo>
                    <a:pt x="172977" y="12115"/>
                  </a:lnTo>
                  <a:lnTo>
                    <a:pt x="173722" y="10779"/>
                  </a:lnTo>
                  <a:lnTo>
                    <a:pt x="174167" y="10512"/>
                  </a:lnTo>
                  <a:lnTo>
                    <a:pt x="175502" y="9961"/>
                  </a:lnTo>
                  <a:lnTo>
                    <a:pt x="175902" y="9868"/>
                  </a:lnTo>
                  <a:lnTo>
                    <a:pt x="176485" y="10012"/>
                  </a:lnTo>
                  <a:lnTo>
                    <a:pt x="177235" y="10572"/>
                  </a:lnTo>
                  <a:lnTo>
                    <a:pt x="178942" y="11262"/>
                  </a:lnTo>
                  <a:lnTo>
                    <a:pt x="179199" y="11664"/>
                  </a:lnTo>
                  <a:lnTo>
                    <a:pt x="179044" y="12326"/>
                  </a:lnTo>
                  <a:lnTo>
                    <a:pt x="179555" y="13865"/>
                  </a:lnTo>
                  <a:lnTo>
                    <a:pt x="179719" y="14094"/>
                  </a:lnTo>
                  <a:lnTo>
                    <a:pt x="180701" y="14592"/>
                  </a:lnTo>
                  <a:lnTo>
                    <a:pt x="180992" y="14818"/>
                  </a:lnTo>
                  <a:lnTo>
                    <a:pt x="181298" y="14996"/>
                  </a:lnTo>
                  <a:lnTo>
                    <a:pt x="181642" y="15308"/>
                  </a:lnTo>
                  <a:lnTo>
                    <a:pt x="181852" y="16011"/>
                  </a:lnTo>
                  <a:lnTo>
                    <a:pt x="181965" y="16238"/>
                  </a:lnTo>
                  <a:lnTo>
                    <a:pt x="182215" y="16482"/>
                  </a:lnTo>
                  <a:lnTo>
                    <a:pt x="182536" y="16725"/>
                  </a:lnTo>
                  <a:lnTo>
                    <a:pt x="182711" y="16910"/>
                  </a:lnTo>
                  <a:lnTo>
                    <a:pt x="182765" y="17042"/>
                  </a:lnTo>
                  <a:lnTo>
                    <a:pt x="182689" y="17315"/>
                  </a:lnTo>
                  <a:lnTo>
                    <a:pt x="182546" y="17391"/>
                  </a:lnTo>
                  <a:lnTo>
                    <a:pt x="181935" y="17296"/>
                  </a:lnTo>
                  <a:lnTo>
                    <a:pt x="181795" y="17307"/>
                  </a:lnTo>
                  <a:lnTo>
                    <a:pt x="181613" y="17416"/>
                  </a:lnTo>
                  <a:lnTo>
                    <a:pt x="181509" y="17608"/>
                  </a:lnTo>
                  <a:lnTo>
                    <a:pt x="181492" y="17855"/>
                  </a:lnTo>
                  <a:lnTo>
                    <a:pt x="181496" y="18095"/>
                  </a:lnTo>
                  <a:lnTo>
                    <a:pt x="181582" y="18252"/>
                  </a:lnTo>
                  <a:lnTo>
                    <a:pt x="181723" y="18336"/>
                  </a:lnTo>
                  <a:lnTo>
                    <a:pt x="181956" y="18387"/>
                  </a:lnTo>
                  <a:lnTo>
                    <a:pt x="182493" y="18316"/>
                  </a:lnTo>
                  <a:lnTo>
                    <a:pt x="183077" y="18283"/>
                  </a:lnTo>
                  <a:lnTo>
                    <a:pt x="183340" y="18259"/>
                  </a:lnTo>
                  <a:lnTo>
                    <a:pt x="183856" y="17957"/>
                  </a:lnTo>
                  <a:lnTo>
                    <a:pt x="184137" y="17942"/>
                  </a:lnTo>
                  <a:lnTo>
                    <a:pt x="184390" y="18027"/>
                  </a:lnTo>
                  <a:lnTo>
                    <a:pt x="184501" y="17025"/>
                  </a:lnTo>
                  <a:lnTo>
                    <a:pt x="185076" y="16813"/>
                  </a:lnTo>
                  <a:lnTo>
                    <a:pt x="185282" y="16533"/>
                  </a:lnTo>
                  <a:lnTo>
                    <a:pt x="184237" y="15660"/>
                  </a:lnTo>
                  <a:lnTo>
                    <a:pt x="183781" y="14896"/>
                  </a:lnTo>
                  <a:lnTo>
                    <a:pt x="183854" y="14266"/>
                  </a:lnTo>
                  <a:lnTo>
                    <a:pt x="183798" y="13722"/>
                  </a:lnTo>
                  <a:lnTo>
                    <a:pt x="183375" y="12897"/>
                  </a:lnTo>
                  <a:lnTo>
                    <a:pt x="188775" y="8713"/>
                  </a:lnTo>
                  <a:lnTo>
                    <a:pt x="195270" y="376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39" name="pg520">
              <a:extLst>
                <a:ext uri="{FF2B5EF4-FFF2-40B4-BE49-F238E27FC236}">
                  <a16:creationId xmlns:a16="http://schemas.microsoft.com/office/drawing/2014/main" id="{A2B65A62-E628-FE4E-8F01-01EFFE1B36B7}"/>
                </a:ext>
              </a:extLst>
            </p:cNvPr>
            <p:cNvSpPr/>
            <p:nvPr/>
          </p:nvSpPr>
          <p:spPr>
            <a:xfrm>
              <a:off x="5651275" y="3307378"/>
              <a:ext cx="117808" cy="155968"/>
            </a:xfrm>
            <a:custGeom>
              <a:avLst/>
              <a:gdLst/>
              <a:ahLst/>
              <a:cxnLst/>
              <a:rect l="0" t="0" r="0" b="0"/>
              <a:pathLst>
                <a:path w="117808" h="155968">
                  <a:moveTo>
                    <a:pt x="31545" y="138795"/>
                  </a:moveTo>
                  <a:lnTo>
                    <a:pt x="30107" y="138784"/>
                  </a:lnTo>
                  <a:lnTo>
                    <a:pt x="29014" y="139730"/>
                  </a:lnTo>
                  <a:lnTo>
                    <a:pt x="29253" y="138609"/>
                  </a:lnTo>
                  <a:lnTo>
                    <a:pt x="29071" y="137491"/>
                  </a:lnTo>
                  <a:lnTo>
                    <a:pt x="28708" y="137350"/>
                  </a:lnTo>
                  <a:lnTo>
                    <a:pt x="28386" y="137324"/>
                  </a:lnTo>
                  <a:lnTo>
                    <a:pt x="27801" y="137014"/>
                  </a:lnTo>
                  <a:lnTo>
                    <a:pt x="27145" y="136299"/>
                  </a:lnTo>
                  <a:lnTo>
                    <a:pt x="26453" y="136120"/>
                  </a:lnTo>
                  <a:lnTo>
                    <a:pt x="26353" y="135491"/>
                  </a:lnTo>
                  <a:lnTo>
                    <a:pt x="27457" y="132694"/>
                  </a:lnTo>
                  <a:lnTo>
                    <a:pt x="27450" y="132556"/>
                  </a:lnTo>
                  <a:lnTo>
                    <a:pt x="27124" y="132199"/>
                  </a:lnTo>
                  <a:lnTo>
                    <a:pt x="26579" y="131845"/>
                  </a:lnTo>
                  <a:lnTo>
                    <a:pt x="25901" y="131599"/>
                  </a:lnTo>
                  <a:lnTo>
                    <a:pt x="25712" y="131431"/>
                  </a:lnTo>
                  <a:lnTo>
                    <a:pt x="25697" y="131282"/>
                  </a:lnTo>
                  <a:lnTo>
                    <a:pt x="25067" y="130493"/>
                  </a:lnTo>
                  <a:lnTo>
                    <a:pt x="24582" y="130288"/>
                  </a:lnTo>
                  <a:lnTo>
                    <a:pt x="23982" y="130280"/>
                  </a:lnTo>
                  <a:lnTo>
                    <a:pt x="23919" y="129945"/>
                  </a:lnTo>
                  <a:lnTo>
                    <a:pt x="23474" y="130083"/>
                  </a:lnTo>
                  <a:lnTo>
                    <a:pt x="23448" y="130374"/>
                  </a:lnTo>
                  <a:lnTo>
                    <a:pt x="23530" y="130523"/>
                  </a:lnTo>
                  <a:lnTo>
                    <a:pt x="23363" y="130549"/>
                  </a:lnTo>
                  <a:lnTo>
                    <a:pt x="22681" y="130050"/>
                  </a:lnTo>
                  <a:lnTo>
                    <a:pt x="22614" y="129718"/>
                  </a:lnTo>
                  <a:lnTo>
                    <a:pt x="22117" y="128460"/>
                  </a:lnTo>
                  <a:lnTo>
                    <a:pt x="21895" y="128337"/>
                  </a:lnTo>
                  <a:lnTo>
                    <a:pt x="21584" y="128508"/>
                  </a:lnTo>
                  <a:lnTo>
                    <a:pt x="21346" y="128497"/>
                  </a:lnTo>
                  <a:lnTo>
                    <a:pt x="20792" y="128191"/>
                  </a:lnTo>
                  <a:lnTo>
                    <a:pt x="20175" y="127618"/>
                  </a:lnTo>
                  <a:lnTo>
                    <a:pt x="20127" y="127488"/>
                  </a:lnTo>
                  <a:lnTo>
                    <a:pt x="20434" y="126877"/>
                  </a:lnTo>
                  <a:lnTo>
                    <a:pt x="20564" y="126266"/>
                  </a:lnTo>
                  <a:lnTo>
                    <a:pt x="20184" y="125653"/>
                  </a:lnTo>
                  <a:lnTo>
                    <a:pt x="19681" y="125474"/>
                  </a:lnTo>
                  <a:lnTo>
                    <a:pt x="19095" y="124971"/>
                  </a:lnTo>
                  <a:lnTo>
                    <a:pt x="19332" y="124457"/>
                  </a:lnTo>
                  <a:lnTo>
                    <a:pt x="19614" y="124315"/>
                  </a:lnTo>
                  <a:lnTo>
                    <a:pt x="19584" y="124140"/>
                  </a:lnTo>
                  <a:lnTo>
                    <a:pt x="19388" y="124073"/>
                  </a:lnTo>
                  <a:lnTo>
                    <a:pt x="18787" y="124316"/>
                  </a:lnTo>
                  <a:lnTo>
                    <a:pt x="18086" y="123806"/>
                  </a:lnTo>
                  <a:lnTo>
                    <a:pt x="18164" y="123352"/>
                  </a:lnTo>
                  <a:lnTo>
                    <a:pt x="17455" y="123043"/>
                  </a:lnTo>
                  <a:lnTo>
                    <a:pt x="17285" y="123050"/>
                  </a:lnTo>
                  <a:lnTo>
                    <a:pt x="17322" y="122920"/>
                  </a:lnTo>
                  <a:lnTo>
                    <a:pt x="17937" y="122234"/>
                  </a:lnTo>
                  <a:lnTo>
                    <a:pt x="18156" y="122290"/>
                  </a:lnTo>
                  <a:lnTo>
                    <a:pt x="18319" y="122070"/>
                  </a:lnTo>
                  <a:lnTo>
                    <a:pt x="17176" y="121432"/>
                  </a:lnTo>
                  <a:lnTo>
                    <a:pt x="15762" y="121465"/>
                  </a:lnTo>
                  <a:lnTo>
                    <a:pt x="15317" y="121036"/>
                  </a:lnTo>
                  <a:lnTo>
                    <a:pt x="15195" y="120671"/>
                  </a:lnTo>
                  <a:lnTo>
                    <a:pt x="15210" y="120213"/>
                  </a:lnTo>
                  <a:lnTo>
                    <a:pt x="15519" y="118798"/>
                  </a:lnTo>
                  <a:lnTo>
                    <a:pt x="15374" y="118687"/>
                  </a:lnTo>
                  <a:lnTo>
                    <a:pt x="15389" y="118009"/>
                  </a:lnTo>
                  <a:lnTo>
                    <a:pt x="15504" y="117584"/>
                  </a:lnTo>
                  <a:lnTo>
                    <a:pt x="15690" y="117223"/>
                  </a:lnTo>
                  <a:lnTo>
                    <a:pt x="16106" y="116911"/>
                  </a:lnTo>
                  <a:lnTo>
                    <a:pt x="16170" y="115041"/>
                  </a:lnTo>
                  <a:lnTo>
                    <a:pt x="15855" y="114773"/>
                  </a:lnTo>
                  <a:lnTo>
                    <a:pt x="15506" y="114657"/>
                  </a:lnTo>
                  <a:lnTo>
                    <a:pt x="15525" y="114448"/>
                  </a:lnTo>
                  <a:lnTo>
                    <a:pt x="15747" y="114400"/>
                  </a:lnTo>
                  <a:lnTo>
                    <a:pt x="16063" y="114516"/>
                  </a:lnTo>
                  <a:lnTo>
                    <a:pt x="16204" y="114721"/>
                  </a:lnTo>
                  <a:lnTo>
                    <a:pt x="16341" y="114743"/>
                  </a:lnTo>
                  <a:lnTo>
                    <a:pt x="17275" y="114095"/>
                  </a:lnTo>
                  <a:lnTo>
                    <a:pt x="16924" y="112913"/>
                  </a:lnTo>
                  <a:lnTo>
                    <a:pt x="16286" y="113019"/>
                  </a:lnTo>
                  <a:lnTo>
                    <a:pt x="16294" y="112885"/>
                  </a:lnTo>
                  <a:lnTo>
                    <a:pt x="16521" y="112401"/>
                  </a:lnTo>
                  <a:lnTo>
                    <a:pt x="16309" y="111887"/>
                  </a:lnTo>
                  <a:lnTo>
                    <a:pt x="16502" y="111775"/>
                  </a:lnTo>
                  <a:lnTo>
                    <a:pt x="16923" y="111803"/>
                  </a:lnTo>
                  <a:lnTo>
                    <a:pt x="17025" y="111935"/>
                  </a:lnTo>
                  <a:lnTo>
                    <a:pt x="17052" y="112122"/>
                  </a:lnTo>
                  <a:lnTo>
                    <a:pt x="17215" y="112166"/>
                  </a:lnTo>
                  <a:lnTo>
                    <a:pt x="17319" y="112021"/>
                  </a:lnTo>
                  <a:lnTo>
                    <a:pt x="17474" y="111142"/>
                  </a:lnTo>
                  <a:lnTo>
                    <a:pt x="17668" y="110924"/>
                  </a:lnTo>
                  <a:lnTo>
                    <a:pt x="17927" y="110751"/>
                  </a:lnTo>
                  <a:lnTo>
                    <a:pt x="18094" y="110765"/>
                  </a:lnTo>
                  <a:lnTo>
                    <a:pt x="19055" y="111379"/>
                  </a:lnTo>
                  <a:lnTo>
                    <a:pt x="19516" y="111796"/>
                  </a:lnTo>
                  <a:lnTo>
                    <a:pt x="20436" y="112150"/>
                  </a:lnTo>
                  <a:lnTo>
                    <a:pt x="20777" y="112127"/>
                  </a:lnTo>
                  <a:lnTo>
                    <a:pt x="21519" y="111479"/>
                  </a:lnTo>
                  <a:lnTo>
                    <a:pt x="21338" y="111043"/>
                  </a:lnTo>
                  <a:lnTo>
                    <a:pt x="21055" y="110630"/>
                  </a:lnTo>
                  <a:lnTo>
                    <a:pt x="20944" y="110276"/>
                  </a:lnTo>
                  <a:lnTo>
                    <a:pt x="21055" y="109591"/>
                  </a:lnTo>
                  <a:lnTo>
                    <a:pt x="21953" y="109527"/>
                  </a:lnTo>
                  <a:lnTo>
                    <a:pt x="21919" y="109149"/>
                  </a:lnTo>
                  <a:lnTo>
                    <a:pt x="21686" y="108511"/>
                  </a:lnTo>
                  <a:lnTo>
                    <a:pt x="21711" y="107982"/>
                  </a:lnTo>
                  <a:lnTo>
                    <a:pt x="22235" y="107069"/>
                  </a:lnTo>
                  <a:lnTo>
                    <a:pt x="22751" y="106570"/>
                  </a:lnTo>
                  <a:lnTo>
                    <a:pt x="23118" y="106659"/>
                  </a:lnTo>
                  <a:lnTo>
                    <a:pt x="23586" y="106611"/>
                  </a:lnTo>
                  <a:lnTo>
                    <a:pt x="24072" y="106417"/>
                  </a:lnTo>
                  <a:lnTo>
                    <a:pt x="24381" y="105870"/>
                  </a:lnTo>
                  <a:lnTo>
                    <a:pt x="24284" y="105542"/>
                  </a:lnTo>
                  <a:lnTo>
                    <a:pt x="24043" y="105434"/>
                  </a:lnTo>
                  <a:lnTo>
                    <a:pt x="25090" y="103378"/>
                  </a:lnTo>
                  <a:lnTo>
                    <a:pt x="25833" y="102946"/>
                  </a:lnTo>
                  <a:lnTo>
                    <a:pt x="26007" y="102980"/>
                  </a:lnTo>
                  <a:lnTo>
                    <a:pt x="26256" y="102861"/>
                  </a:lnTo>
                  <a:lnTo>
                    <a:pt x="26668" y="102615"/>
                  </a:lnTo>
                  <a:lnTo>
                    <a:pt x="26772" y="102421"/>
                  </a:lnTo>
                  <a:lnTo>
                    <a:pt x="26787" y="102291"/>
                  </a:lnTo>
                  <a:lnTo>
                    <a:pt x="26471" y="101611"/>
                  </a:lnTo>
                  <a:lnTo>
                    <a:pt x="26029" y="101594"/>
                  </a:lnTo>
                  <a:lnTo>
                    <a:pt x="25725" y="101740"/>
                  </a:lnTo>
                  <a:lnTo>
                    <a:pt x="25328" y="101320"/>
                  </a:lnTo>
                  <a:lnTo>
                    <a:pt x="25365" y="101164"/>
                  </a:lnTo>
                  <a:lnTo>
                    <a:pt x="25970" y="100315"/>
                  </a:lnTo>
                  <a:lnTo>
                    <a:pt x="27140" y="99756"/>
                  </a:lnTo>
                  <a:lnTo>
                    <a:pt x="27215" y="99525"/>
                  </a:lnTo>
                  <a:lnTo>
                    <a:pt x="27189" y="98915"/>
                  </a:lnTo>
                  <a:lnTo>
                    <a:pt x="27085" y="98736"/>
                  </a:lnTo>
                  <a:lnTo>
                    <a:pt x="26918" y="98710"/>
                  </a:lnTo>
                  <a:lnTo>
                    <a:pt x="26431" y="99030"/>
                  </a:lnTo>
                  <a:lnTo>
                    <a:pt x="25932" y="98332"/>
                  </a:lnTo>
                  <a:lnTo>
                    <a:pt x="25588" y="97477"/>
                  </a:lnTo>
                  <a:lnTo>
                    <a:pt x="25179" y="97228"/>
                  </a:lnTo>
                  <a:lnTo>
                    <a:pt x="25045" y="97190"/>
                  </a:lnTo>
                  <a:lnTo>
                    <a:pt x="24165" y="97347"/>
                  </a:lnTo>
                  <a:lnTo>
                    <a:pt x="24101" y="97682"/>
                  </a:lnTo>
                  <a:lnTo>
                    <a:pt x="23986" y="97835"/>
                  </a:lnTo>
                  <a:lnTo>
                    <a:pt x="22879" y="97675"/>
                  </a:lnTo>
                  <a:lnTo>
                    <a:pt x="22797" y="97410"/>
                  </a:lnTo>
                  <a:lnTo>
                    <a:pt x="22790" y="97001"/>
                  </a:lnTo>
                  <a:lnTo>
                    <a:pt x="22909" y="96792"/>
                  </a:lnTo>
                  <a:lnTo>
                    <a:pt x="23280" y="96583"/>
                  </a:lnTo>
                  <a:lnTo>
                    <a:pt x="23395" y="96442"/>
                  </a:lnTo>
                  <a:lnTo>
                    <a:pt x="23369" y="96311"/>
                  </a:lnTo>
                  <a:lnTo>
                    <a:pt x="21879" y="95429"/>
                  </a:lnTo>
                  <a:lnTo>
                    <a:pt x="19897" y="93314"/>
                  </a:lnTo>
                  <a:lnTo>
                    <a:pt x="19808" y="93083"/>
                  </a:lnTo>
                  <a:lnTo>
                    <a:pt x="20012" y="91419"/>
                  </a:lnTo>
                  <a:lnTo>
                    <a:pt x="19483" y="90000"/>
                  </a:lnTo>
                  <a:lnTo>
                    <a:pt x="19415" y="87918"/>
                  </a:lnTo>
                  <a:lnTo>
                    <a:pt x="19080" y="86883"/>
                  </a:lnTo>
                  <a:lnTo>
                    <a:pt x="19154" y="86038"/>
                  </a:lnTo>
                  <a:lnTo>
                    <a:pt x="19489" y="85315"/>
                  </a:lnTo>
                  <a:lnTo>
                    <a:pt x="19566" y="84909"/>
                  </a:lnTo>
                  <a:lnTo>
                    <a:pt x="19566" y="84235"/>
                  </a:lnTo>
                  <a:lnTo>
                    <a:pt x="19484" y="83967"/>
                  </a:lnTo>
                  <a:lnTo>
                    <a:pt x="19227" y="83766"/>
                  </a:lnTo>
                  <a:lnTo>
                    <a:pt x="18814" y="83669"/>
                  </a:lnTo>
                  <a:lnTo>
                    <a:pt x="18639" y="83416"/>
                  </a:lnTo>
                  <a:lnTo>
                    <a:pt x="18688" y="82954"/>
                  </a:lnTo>
                  <a:lnTo>
                    <a:pt x="19156" y="82209"/>
                  </a:lnTo>
                  <a:lnTo>
                    <a:pt x="19234" y="81900"/>
                  </a:lnTo>
                  <a:lnTo>
                    <a:pt x="19185" y="81543"/>
                  </a:lnTo>
                  <a:lnTo>
                    <a:pt x="18917" y="80911"/>
                  </a:lnTo>
                  <a:lnTo>
                    <a:pt x="18925" y="80565"/>
                  </a:lnTo>
                  <a:lnTo>
                    <a:pt x="19159" y="80028"/>
                  </a:lnTo>
                  <a:lnTo>
                    <a:pt x="19731" y="79339"/>
                  </a:lnTo>
                  <a:lnTo>
                    <a:pt x="20152" y="78948"/>
                  </a:lnTo>
                  <a:lnTo>
                    <a:pt x="20248" y="78694"/>
                  </a:lnTo>
                  <a:lnTo>
                    <a:pt x="20192" y="78181"/>
                  </a:lnTo>
                  <a:lnTo>
                    <a:pt x="19768" y="77458"/>
                  </a:lnTo>
                  <a:lnTo>
                    <a:pt x="19612" y="76883"/>
                  </a:lnTo>
                  <a:lnTo>
                    <a:pt x="19559" y="76661"/>
                  </a:lnTo>
                  <a:lnTo>
                    <a:pt x="19450" y="76496"/>
                  </a:lnTo>
                  <a:lnTo>
                    <a:pt x="18871" y="75929"/>
                  </a:lnTo>
                  <a:lnTo>
                    <a:pt x="18627" y="75844"/>
                  </a:lnTo>
                  <a:lnTo>
                    <a:pt x="18023" y="75676"/>
                  </a:lnTo>
                  <a:lnTo>
                    <a:pt x="18117" y="75291"/>
                  </a:lnTo>
                  <a:lnTo>
                    <a:pt x="18243" y="75057"/>
                  </a:lnTo>
                  <a:lnTo>
                    <a:pt x="18547" y="74759"/>
                  </a:lnTo>
                  <a:lnTo>
                    <a:pt x="18662" y="74591"/>
                  </a:lnTo>
                  <a:lnTo>
                    <a:pt x="18858" y="74082"/>
                  </a:lnTo>
                  <a:lnTo>
                    <a:pt x="18883" y="73780"/>
                  </a:lnTo>
                  <a:lnTo>
                    <a:pt x="18821" y="73322"/>
                  </a:lnTo>
                  <a:lnTo>
                    <a:pt x="18631" y="72898"/>
                  </a:lnTo>
                  <a:lnTo>
                    <a:pt x="18400" y="72537"/>
                  </a:lnTo>
                  <a:lnTo>
                    <a:pt x="18176" y="72292"/>
                  </a:lnTo>
                  <a:lnTo>
                    <a:pt x="17594" y="71424"/>
                  </a:lnTo>
                  <a:lnTo>
                    <a:pt x="17292" y="70789"/>
                  </a:lnTo>
                  <a:lnTo>
                    <a:pt x="16917" y="69798"/>
                  </a:lnTo>
                  <a:lnTo>
                    <a:pt x="16343" y="68570"/>
                  </a:lnTo>
                  <a:lnTo>
                    <a:pt x="16019" y="68123"/>
                  </a:lnTo>
                  <a:lnTo>
                    <a:pt x="14601" y="66946"/>
                  </a:lnTo>
                  <a:lnTo>
                    <a:pt x="14335" y="66795"/>
                  </a:lnTo>
                  <a:lnTo>
                    <a:pt x="13886" y="66692"/>
                  </a:lnTo>
                  <a:lnTo>
                    <a:pt x="13187" y="66691"/>
                  </a:lnTo>
                  <a:lnTo>
                    <a:pt x="12149" y="66558"/>
                  </a:lnTo>
                  <a:lnTo>
                    <a:pt x="10633" y="66143"/>
                  </a:lnTo>
                  <a:lnTo>
                    <a:pt x="8390" y="66312"/>
                  </a:lnTo>
                  <a:lnTo>
                    <a:pt x="6102" y="66124"/>
                  </a:lnTo>
                  <a:lnTo>
                    <a:pt x="5214" y="65933"/>
                  </a:lnTo>
                  <a:lnTo>
                    <a:pt x="3109" y="64921"/>
                  </a:lnTo>
                  <a:lnTo>
                    <a:pt x="2902" y="64641"/>
                  </a:lnTo>
                  <a:lnTo>
                    <a:pt x="2478" y="63525"/>
                  </a:lnTo>
                  <a:lnTo>
                    <a:pt x="844" y="60639"/>
                  </a:lnTo>
                  <a:lnTo>
                    <a:pt x="775" y="59599"/>
                  </a:lnTo>
                  <a:lnTo>
                    <a:pt x="805" y="58618"/>
                  </a:lnTo>
                  <a:lnTo>
                    <a:pt x="1045" y="57766"/>
                  </a:lnTo>
                  <a:lnTo>
                    <a:pt x="1340" y="57216"/>
                  </a:lnTo>
                  <a:lnTo>
                    <a:pt x="1806" y="56661"/>
                  </a:lnTo>
                  <a:lnTo>
                    <a:pt x="2299" y="56292"/>
                  </a:lnTo>
                  <a:lnTo>
                    <a:pt x="4029" y="54623"/>
                  </a:lnTo>
                  <a:lnTo>
                    <a:pt x="4360" y="54352"/>
                  </a:lnTo>
                  <a:lnTo>
                    <a:pt x="4912" y="54063"/>
                  </a:lnTo>
                  <a:lnTo>
                    <a:pt x="5857" y="53839"/>
                  </a:lnTo>
                  <a:lnTo>
                    <a:pt x="8921" y="53404"/>
                  </a:lnTo>
                  <a:lnTo>
                    <a:pt x="10144" y="53572"/>
                  </a:lnTo>
                  <a:lnTo>
                    <a:pt x="10947" y="53567"/>
                  </a:lnTo>
                  <a:lnTo>
                    <a:pt x="11289" y="53411"/>
                  </a:lnTo>
                  <a:lnTo>
                    <a:pt x="11813" y="52953"/>
                  </a:lnTo>
                  <a:lnTo>
                    <a:pt x="12147" y="52519"/>
                  </a:lnTo>
                  <a:lnTo>
                    <a:pt x="12581" y="51384"/>
                  </a:lnTo>
                  <a:lnTo>
                    <a:pt x="12984" y="50427"/>
                  </a:lnTo>
                  <a:lnTo>
                    <a:pt x="13431" y="49772"/>
                  </a:lnTo>
                  <a:lnTo>
                    <a:pt x="14103" y="48506"/>
                  </a:lnTo>
                  <a:lnTo>
                    <a:pt x="14468" y="47113"/>
                  </a:lnTo>
                  <a:lnTo>
                    <a:pt x="14274" y="45443"/>
                  </a:lnTo>
                  <a:lnTo>
                    <a:pt x="14329" y="45115"/>
                  </a:lnTo>
                  <a:lnTo>
                    <a:pt x="14536" y="44677"/>
                  </a:lnTo>
                  <a:lnTo>
                    <a:pt x="15112" y="44065"/>
                  </a:lnTo>
                  <a:lnTo>
                    <a:pt x="16275" y="43125"/>
                  </a:lnTo>
                  <a:lnTo>
                    <a:pt x="17187" y="42631"/>
                  </a:lnTo>
                  <a:lnTo>
                    <a:pt x="21452" y="42342"/>
                  </a:lnTo>
                  <a:lnTo>
                    <a:pt x="22532" y="42157"/>
                  </a:lnTo>
                  <a:lnTo>
                    <a:pt x="23949" y="41774"/>
                  </a:lnTo>
                  <a:lnTo>
                    <a:pt x="26229" y="40182"/>
                  </a:lnTo>
                  <a:lnTo>
                    <a:pt x="27783" y="38943"/>
                  </a:lnTo>
                  <a:lnTo>
                    <a:pt x="28015" y="38669"/>
                  </a:lnTo>
                  <a:lnTo>
                    <a:pt x="28320" y="37784"/>
                  </a:lnTo>
                  <a:lnTo>
                    <a:pt x="28558" y="37399"/>
                  </a:lnTo>
                  <a:lnTo>
                    <a:pt x="30337" y="35609"/>
                  </a:lnTo>
                  <a:lnTo>
                    <a:pt x="30385" y="35421"/>
                  </a:lnTo>
                  <a:lnTo>
                    <a:pt x="30354" y="35247"/>
                  </a:lnTo>
                  <a:lnTo>
                    <a:pt x="30033" y="35013"/>
                  </a:lnTo>
                  <a:lnTo>
                    <a:pt x="29556" y="34966"/>
                  </a:lnTo>
                  <a:lnTo>
                    <a:pt x="27545" y="35112"/>
                  </a:lnTo>
                  <a:lnTo>
                    <a:pt x="27122" y="34906"/>
                  </a:lnTo>
                  <a:lnTo>
                    <a:pt x="26930" y="34544"/>
                  </a:lnTo>
                  <a:lnTo>
                    <a:pt x="26915" y="34105"/>
                  </a:lnTo>
                  <a:lnTo>
                    <a:pt x="27010" y="33558"/>
                  </a:lnTo>
                  <a:lnTo>
                    <a:pt x="26874" y="33235"/>
                  </a:lnTo>
                  <a:lnTo>
                    <a:pt x="26700" y="33131"/>
                  </a:lnTo>
                  <a:lnTo>
                    <a:pt x="25834" y="33144"/>
                  </a:lnTo>
                  <a:lnTo>
                    <a:pt x="25620" y="33022"/>
                  </a:lnTo>
                  <a:lnTo>
                    <a:pt x="25457" y="32790"/>
                  </a:lnTo>
                  <a:lnTo>
                    <a:pt x="25448" y="32525"/>
                  </a:lnTo>
                  <a:lnTo>
                    <a:pt x="25647" y="32036"/>
                  </a:lnTo>
                  <a:lnTo>
                    <a:pt x="26325" y="31221"/>
                  </a:lnTo>
                  <a:lnTo>
                    <a:pt x="26416" y="30901"/>
                  </a:lnTo>
                  <a:lnTo>
                    <a:pt x="26320" y="30560"/>
                  </a:lnTo>
                  <a:lnTo>
                    <a:pt x="25743" y="30058"/>
                  </a:lnTo>
                  <a:lnTo>
                    <a:pt x="25448" y="29951"/>
                  </a:lnTo>
                  <a:lnTo>
                    <a:pt x="24918" y="29956"/>
                  </a:lnTo>
                  <a:lnTo>
                    <a:pt x="24197" y="29430"/>
                  </a:lnTo>
                  <a:lnTo>
                    <a:pt x="23781" y="29318"/>
                  </a:lnTo>
                  <a:lnTo>
                    <a:pt x="24251" y="27078"/>
                  </a:lnTo>
                  <a:lnTo>
                    <a:pt x="22966" y="26128"/>
                  </a:lnTo>
                  <a:lnTo>
                    <a:pt x="23439" y="25485"/>
                  </a:lnTo>
                  <a:lnTo>
                    <a:pt x="23379" y="25235"/>
                  </a:lnTo>
                  <a:lnTo>
                    <a:pt x="21989" y="24748"/>
                  </a:lnTo>
                  <a:lnTo>
                    <a:pt x="21918" y="24506"/>
                  </a:lnTo>
                  <a:lnTo>
                    <a:pt x="21645" y="23265"/>
                  </a:lnTo>
                  <a:lnTo>
                    <a:pt x="23072" y="23921"/>
                  </a:lnTo>
                  <a:lnTo>
                    <a:pt x="23372" y="23421"/>
                  </a:lnTo>
                  <a:lnTo>
                    <a:pt x="21239" y="21930"/>
                  </a:lnTo>
                  <a:lnTo>
                    <a:pt x="23505" y="18921"/>
                  </a:lnTo>
                  <a:lnTo>
                    <a:pt x="23472" y="18749"/>
                  </a:lnTo>
                  <a:lnTo>
                    <a:pt x="22656" y="18172"/>
                  </a:lnTo>
                  <a:lnTo>
                    <a:pt x="20909" y="17480"/>
                  </a:lnTo>
                  <a:lnTo>
                    <a:pt x="18842" y="16959"/>
                  </a:lnTo>
                  <a:lnTo>
                    <a:pt x="17128" y="16930"/>
                  </a:lnTo>
                  <a:lnTo>
                    <a:pt x="17083" y="16774"/>
                  </a:lnTo>
                  <a:lnTo>
                    <a:pt x="18900" y="14265"/>
                  </a:lnTo>
                  <a:lnTo>
                    <a:pt x="18987" y="14060"/>
                  </a:lnTo>
                  <a:lnTo>
                    <a:pt x="18889" y="13789"/>
                  </a:lnTo>
                  <a:lnTo>
                    <a:pt x="17107" y="12272"/>
                  </a:lnTo>
                  <a:lnTo>
                    <a:pt x="17008" y="12483"/>
                  </a:lnTo>
                  <a:lnTo>
                    <a:pt x="16985" y="12777"/>
                  </a:lnTo>
                  <a:lnTo>
                    <a:pt x="14537" y="16334"/>
                  </a:lnTo>
                  <a:lnTo>
                    <a:pt x="12616" y="16022"/>
                  </a:lnTo>
                  <a:lnTo>
                    <a:pt x="11593" y="15752"/>
                  </a:lnTo>
                  <a:lnTo>
                    <a:pt x="10677" y="15648"/>
                  </a:lnTo>
                  <a:lnTo>
                    <a:pt x="10671" y="15809"/>
                  </a:lnTo>
                  <a:lnTo>
                    <a:pt x="11265" y="16892"/>
                  </a:lnTo>
                  <a:lnTo>
                    <a:pt x="12326" y="19697"/>
                  </a:lnTo>
                  <a:lnTo>
                    <a:pt x="12374" y="20145"/>
                  </a:lnTo>
                  <a:lnTo>
                    <a:pt x="12101" y="21811"/>
                  </a:lnTo>
                  <a:lnTo>
                    <a:pt x="12160" y="22251"/>
                  </a:lnTo>
                  <a:lnTo>
                    <a:pt x="11994" y="22258"/>
                  </a:lnTo>
                  <a:lnTo>
                    <a:pt x="11929" y="21659"/>
                  </a:lnTo>
                  <a:lnTo>
                    <a:pt x="12214" y="20340"/>
                  </a:lnTo>
                  <a:lnTo>
                    <a:pt x="12156" y="19640"/>
                  </a:lnTo>
                  <a:lnTo>
                    <a:pt x="11071" y="16876"/>
                  </a:lnTo>
                  <a:lnTo>
                    <a:pt x="10605" y="16033"/>
                  </a:lnTo>
                  <a:lnTo>
                    <a:pt x="10228" y="15632"/>
                  </a:lnTo>
                  <a:lnTo>
                    <a:pt x="9923" y="15432"/>
                  </a:lnTo>
                  <a:lnTo>
                    <a:pt x="9592" y="15372"/>
                  </a:lnTo>
                  <a:lnTo>
                    <a:pt x="9227" y="15460"/>
                  </a:lnTo>
                  <a:lnTo>
                    <a:pt x="8786" y="15710"/>
                  </a:lnTo>
                  <a:lnTo>
                    <a:pt x="8378" y="16147"/>
                  </a:lnTo>
                  <a:lnTo>
                    <a:pt x="7916" y="16944"/>
                  </a:lnTo>
                  <a:lnTo>
                    <a:pt x="7806" y="17659"/>
                  </a:lnTo>
                  <a:lnTo>
                    <a:pt x="7681" y="17982"/>
                  </a:lnTo>
                  <a:lnTo>
                    <a:pt x="7449" y="18188"/>
                  </a:lnTo>
                  <a:lnTo>
                    <a:pt x="7123" y="18184"/>
                  </a:lnTo>
                  <a:lnTo>
                    <a:pt x="6563" y="17983"/>
                  </a:lnTo>
                  <a:lnTo>
                    <a:pt x="6031" y="17667"/>
                  </a:lnTo>
                  <a:lnTo>
                    <a:pt x="5785" y="17273"/>
                  </a:lnTo>
                  <a:lnTo>
                    <a:pt x="5498" y="16153"/>
                  </a:lnTo>
                  <a:lnTo>
                    <a:pt x="5131" y="15941"/>
                  </a:lnTo>
                  <a:lnTo>
                    <a:pt x="4617" y="15806"/>
                  </a:lnTo>
                  <a:lnTo>
                    <a:pt x="4093" y="15778"/>
                  </a:lnTo>
                  <a:lnTo>
                    <a:pt x="841" y="15751"/>
                  </a:lnTo>
                  <a:lnTo>
                    <a:pt x="0" y="14944"/>
                  </a:lnTo>
                  <a:lnTo>
                    <a:pt x="592" y="14659"/>
                  </a:lnTo>
                  <a:lnTo>
                    <a:pt x="1980" y="13436"/>
                  </a:lnTo>
                  <a:lnTo>
                    <a:pt x="2506" y="12860"/>
                  </a:lnTo>
                  <a:lnTo>
                    <a:pt x="5235" y="10649"/>
                  </a:lnTo>
                  <a:lnTo>
                    <a:pt x="6738" y="9675"/>
                  </a:lnTo>
                  <a:lnTo>
                    <a:pt x="7279" y="9349"/>
                  </a:lnTo>
                  <a:lnTo>
                    <a:pt x="7499" y="9248"/>
                  </a:lnTo>
                  <a:lnTo>
                    <a:pt x="8914" y="8961"/>
                  </a:lnTo>
                  <a:lnTo>
                    <a:pt x="9993" y="8860"/>
                  </a:lnTo>
                  <a:lnTo>
                    <a:pt x="11292" y="8870"/>
                  </a:lnTo>
                  <a:lnTo>
                    <a:pt x="13345" y="9274"/>
                  </a:lnTo>
                  <a:lnTo>
                    <a:pt x="13536" y="9443"/>
                  </a:lnTo>
                  <a:lnTo>
                    <a:pt x="16244" y="10359"/>
                  </a:lnTo>
                  <a:lnTo>
                    <a:pt x="17306" y="10991"/>
                  </a:lnTo>
                  <a:lnTo>
                    <a:pt x="17269" y="11265"/>
                  </a:lnTo>
                  <a:lnTo>
                    <a:pt x="18396" y="12514"/>
                  </a:lnTo>
                  <a:lnTo>
                    <a:pt x="18653" y="12733"/>
                  </a:lnTo>
                  <a:lnTo>
                    <a:pt x="19086" y="12808"/>
                  </a:lnTo>
                  <a:lnTo>
                    <a:pt x="19550" y="13180"/>
                  </a:lnTo>
                  <a:lnTo>
                    <a:pt x="19821" y="13526"/>
                  </a:lnTo>
                  <a:lnTo>
                    <a:pt x="20816" y="14333"/>
                  </a:lnTo>
                  <a:lnTo>
                    <a:pt x="22051" y="14919"/>
                  </a:lnTo>
                  <a:lnTo>
                    <a:pt x="22210" y="14814"/>
                  </a:lnTo>
                  <a:lnTo>
                    <a:pt x="22521" y="14807"/>
                  </a:lnTo>
                  <a:lnTo>
                    <a:pt x="24039" y="15215"/>
                  </a:lnTo>
                  <a:lnTo>
                    <a:pt x="26333" y="16402"/>
                  </a:lnTo>
                  <a:lnTo>
                    <a:pt x="29952" y="18924"/>
                  </a:lnTo>
                  <a:lnTo>
                    <a:pt x="30248" y="19180"/>
                  </a:lnTo>
                  <a:lnTo>
                    <a:pt x="30532" y="19426"/>
                  </a:lnTo>
                  <a:lnTo>
                    <a:pt x="30667" y="19597"/>
                  </a:lnTo>
                  <a:lnTo>
                    <a:pt x="30773" y="19730"/>
                  </a:lnTo>
                  <a:lnTo>
                    <a:pt x="31239" y="20320"/>
                  </a:lnTo>
                  <a:lnTo>
                    <a:pt x="31433" y="20566"/>
                  </a:lnTo>
                  <a:lnTo>
                    <a:pt x="31869" y="20959"/>
                  </a:lnTo>
                  <a:lnTo>
                    <a:pt x="32428" y="21464"/>
                  </a:lnTo>
                  <a:lnTo>
                    <a:pt x="32600" y="21579"/>
                  </a:lnTo>
                  <a:lnTo>
                    <a:pt x="32938" y="21804"/>
                  </a:lnTo>
                  <a:lnTo>
                    <a:pt x="36298" y="24042"/>
                  </a:lnTo>
                  <a:lnTo>
                    <a:pt x="36726" y="24327"/>
                  </a:lnTo>
                  <a:lnTo>
                    <a:pt x="36869" y="24423"/>
                  </a:lnTo>
                  <a:lnTo>
                    <a:pt x="37014" y="24485"/>
                  </a:lnTo>
                  <a:lnTo>
                    <a:pt x="37973" y="24896"/>
                  </a:lnTo>
                  <a:lnTo>
                    <a:pt x="39291" y="25292"/>
                  </a:lnTo>
                  <a:lnTo>
                    <a:pt x="39535" y="25325"/>
                  </a:lnTo>
                  <a:lnTo>
                    <a:pt x="42162" y="25685"/>
                  </a:lnTo>
                  <a:lnTo>
                    <a:pt x="43358" y="25531"/>
                  </a:lnTo>
                  <a:lnTo>
                    <a:pt x="44130" y="25711"/>
                  </a:lnTo>
                  <a:lnTo>
                    <a:pt x="44460" y="25883"/>
                  </a:lnTo>
                  <a:lnTo>
                    <a:pt x="44905" y="26255"/>
                  </a:lnTo>
                  <a:lnTo>
                    <a:pt x="45603" y="27147"/>
                  </a:lnTo>
                  <a:lnTo>
                    <a:pt x="47097" y="29784"/>
                  </a:lnTo>
                  <a:lnTo>
                    <a:pt x="47673" y="31233"/>
                  </a:lnTo>
                  <a:lnTo>
                    <a:pt x="48236" y="33683"/>
                  </a:lnTo>
                  <a:lnTo>
                    <a:pt x="48692" y="34593"/>
                  </a:lnTo>
                  <a:lnTo>
                    <a:pt x="48964" y="34848"/>
                  </a:lnTo>
                  <a:lnTo>
                    <a:pt x="50087" y="35208"/>
                  </a:lnTo>
                  <a:lnTo>
                    <a:pt x="51087" y="35260"/>
                  </a:lnTo>
                  <a:lnTo>
                    <a:pt x="51864" y="35075"/>
                  </a:lnTo>
                  <a:lnTo>
                    <a:pt x="52541" y="34914"/>
                  </a:lnTo>
                  <a:lnTo>
                    <a:pt x="52723" y="34836"/>
                  </a:lnTo>
                  <a:lnTo>
                    <a:pt x="53855" y="34307"/>
                  </a:lnTo>
                  <a:lnTo>
                    <a:pt x="54670" y="33657"/>
                  </a:lnTo>
                  <a:lnTo>
                    <a:pt x="55454" y="33032"/>
                  </a:lnTo>
                  <a:lnTo>
                    <a:pt x="55595" y="32880"/>
                  </a:lnTo>
                  <a:lnTo>
                    <a:pt x="56185" y="32243"/>
                  </a:lnTo>
                  <a:lnTo>
                    <a:pt x="56318" y="32100"/>
                  </a:lnTo>
                  <a:lnTo>
                    <a:pt x="56436" y="31888"/>
                  </a:lnTo>
                  <a:lnTo>
                    <a:pt x="56693" y="31429"/>
                  </a:lnTo>
                  <a:lnTo>
                    <a:pt x="56763" y="31269"/>
                  </a:lnTo>
                  <a:lnTo>
                    <a:pt x="56874" y="31017"/>
                  </a:lnTo>
                  <a:lnTo>
                    <a:pt x="57010" y="30710"/>
                  </a:lnTo>
                  <a:lnTo>
                    <a:pt x="57988" y="27949"/>
                  </a:lnTo>
                  <a:lnTo>
                    <a:pt x="58302" y="26674"/>
                  </a:lnTo>
                  <a:lnTo>
                    <a:pt x="58814" y="23683"/>
                  </a:lnTo>
                  <a:lnTo>
                    <a:pt x="59098" y="22697"/>
                  </a:lnTo>
                  <a:lnTo>
                    <a:pt x="59553" y="21528"/>
                  </a:lnTo>
                  <a:lnTo>
                    <a:pt x="59798" y="20899"/>
                  </a:lnTo>
                  <a:lnTo>
                    <a:pt x="59902" y="20208"/>
                  </a:lnTo>
                  <a:lnTo>
                    <a:pt x="59856" y="19412"/>
                  </a:lnTo>
                  <a:lnTo>
                    <a:pt x="59760" y="18748"/>
                  </a:lnTo>
                  <a:lnTo>
                    <a:pt x="59534" y="18170"/>
                  </a:lnTo>
                  <a:lnTo>
                    <a:pt x="59489" y="17797"/>
                  </a:lnTo>
                  <a:lnTo>
                    <a:pt x="59604" y="17303"/>
                  </a:lnTo>
                  <a:lnTo>
                    <a:pt x="59636" y="17162"/>
                  </a:lnTo>
                  <a:lnTo>
                    <a:pt x="59747" y="16941"/>
                  </a:lnTo>
                  <a:lnTo>
                    <a:pt x="60006" y="16427"/>
                  </a:lnTo>
                  <a:lnTo>
                    <a:pt x="60165" y="16238"/>
                  </a:lnTo>
                  <a:lnTo>
                    <a:pt x="60829" y="15452"/>
                  </a:lnTo>
                  <a:lnTo>
                    <a:pt x="61242" y="15008"/>
                  </a:lnTo>
                  <a:lnTo>
                    <a:pt x="63140" y="13660"/>
                  </a:lnTo>
                  <a:lnTo>
                    <a:pt x="64140" y="12950"/>
                  </a:lnTo>
                  <a:lnTo>
                    <a:pt x="65048" y="12506"/>
                  </a:lnTo>
                  <a:lnTo>
                    <a:pt x="68200" y="11237"/>
                  </a:lnTo>
                  <a:lnTo>
                    <a:pt x="69484" y="10804"/>
                  </a:lnTo>
                  <a:lnTo>
                    <a:pt x="70110" y="10876"/>
                  </a:lnTo>
                  <a:lnTo>
                    <a:pt x="72644" y="10694"/>
                  </a:lnTo>
                  <a:lnTo>
                    <a:pt x="74104" y="10466"/>
                  </a:lnTo>
                  <a:lnTo>
                    <a:pt x="74831" y="10463"/>
                  </a:lnTo>
                  <a:lnTo>
                    <a:pt x="75075" y="10401"/>
                  </a:lnTo>
                  <a:lnTo>
                    <a:pt x="75921" y="10185"/>
                  </a:lnTo>
                  <a:lnTo>
                    <a:pt x="77500" y="9151"/>
                  </a:lnTo>
                  <a:lnTo>
                    <a:pt x="78111" y="8641"/>
                  </a:lnTo>
                  <a:lnTo>
                    <a:pt x="79448" y="7052"/>
                  </a:lnTo>
                  <a:lnTo>
                    <a:pt x="79907" y="6368"/>
                  </a:lnTo>
                  <a:lnTo>
                    <a:pt x="80391" y="5656"/>
                  </a:lnTo>
                  <a:lnTo>
                    <a:pt x="80840" y="5166"/>
                  </a:lnTo>
                  <a:lnTo>
                    <a:pt x="81547" y="4638"/>
                  </a:lnTo>
                  <a:lnTo>
                    <a:pt x="82257" y="3905"/>
                  </a:lnTo>
                  <a:lnTo>
                    <a:pt x="82704" y="3251"/>
                  </a:lnTo>
                  <a:lnTo>
                    <a:pt x="83185" y="2730"/>
                  </a:lnTo>
                  <a:lnTo>
                    <a:pt x="84127" y="1950"/>
                  </a:lnTo>
                  <a:lnTo>
                    <a:pt x="85023" y="1506"/>
                  </a:lnTo>
                  <a:lnTo>
                    <a:pt x="86818" y="900"/>
                  </a:lnTo>
                  <a:lnTo>
                    <a:pt x="87527" y="504"/>
                  </a:lnTo>
                  <a:lnTo>
                    <a:pt x="87962" y="261"/>
                  </a:lnTo>
                  <a:lnTo>
                    <a:pt x="88329" y="56"/>
                  </a:lnTo>
                  <a:lnTo>
                    <a:pt x="88902" y="0"/>
                  </a:lnTo>
                  <a:lnTo>
                    <a:pt x="89166" y="35"/>
                  </a:lnTo>
                  <a:lnTo>
                    <a:pt x="89616" y="176"/>
                  </a:lnTo>
                  <a:lnTo>
                    <a:pt x="89958" y="347"/>
                  </a:lnTo>
                  <a:lnTo>
                    <a:pt x="91327" y="1229"/>
                  </a:lnTo>
                  <a:lnTo>
                    <a:pt x="91800" y="1534"/>
                  </a:lnTo>
                  <a:lnTo>
                    <a:pt x="92020" y="1675"/>
                  </a:lnTo>
                  <a:lnTo>
                    <a:pt x="92081" y="1830"/>
                  </a:lnTo>
                  <a:lnTo>
                    <a:pt x="92588" y="3126"/>
                  </a:lnTo>
                  <a:lnTo>
                    <a:pt x="92816" y="3935"/>
                  </a:lnTo>
                  <a:lnTo>
                    <a:pt x="92919" y="4301"/>
                  </a:lnTo>
                  <a:lnTo>
                    <a:pt x="93476" y="5721"/>
                  </a:lnTo>
                  <a:lnTo>
                    <a:pt x="93961" y="6955"/>
                  </a:lnTo>
                  <a:lnTo>
                    <a:pt x="94424" y="7889"/>
                  </a:lnTo>
                  <a:lnTo>
                    <a:pt x="94577" y="8199"/>
                  </a:lnTo>
                  <a:lnTo>
                    <a:pt x="95067" y="9189"/>
                  </a:lnTo>
                  <a:lnTo>
                    <a:pt x="95346" y="9751"/>
                  </a:lnTo>
                  <a:lnTo>
                    <a:pt x="95578" y="10220"/>
                  </a:lnTo>
                  <a:lnTo>
                    <a:pt x="95895" y="10861"/>
                  </a:lnTo>
                  <a:lnTo>
                    <a:pt x="97377" y="13457"/>
                  </a:lnTo>
                  <a:lnTo>
                    <a:pt x="97716" y="14052"/>
                  </a:lnTo>
                  <a:lnTo>
                    <a:pt x="98353" y="14853"/>
                  </a:lnTo>
                  <a:lnTo>
                    <a:pt x="98484" y="15018"/>
                  </a:lnTo>
                  <a:lnTo>
                    <a:pt x="98685" y="15272"/>
                  </a:lnTo>
                  <a:lnTo>
                    <a:pt x="99316" y="16066"/>
                  </a:lnTo>
                  <a:lnTo>
                    <a:pt x="99823" y="16704"/>
                  </a:lnTo>
                  <a:lnTo>
                    <a:pt x="100245" y="17070"/>
                  </a:lnTo>
                  <a:lnTo>
                    <a:pt x="100731" y="17182"/>
                  </a:lnTo>
                  <a:lnTo>
                    <a:pt x="101438" y="17345"/>
                  </a:lnTo>
                  <a:lnTo>
                    <a:pt x="101928" y="17268"/>
                  </a:lnTo>
                  <a:lnTo>
                    <a:pt x="102229" y="17113"/>
                  </a:lnTo>
                  <a:lnTo>
                    <a:pt x="103306" y="16415"/>
                  </a:lnTo>
                  <a:lnTo>
                    <a:pt x="105355" y="14762"/>
                  </a:lnTo>
                  <a:lnTo>
                    <a:pt x="105563" y="14563"/>
                  </a:lnTo>
                  <a:lnTo>
                    <a:pt x="105853" y="14285"/>
                  </a:lnTo>
                  <a:lnTo>
                    <a:pt x="106129" y="14021"/>
                  </a:lnTo>
                  <a:lnTo>
                    <a:pt x="106787" y="13708"/>
                  </a:lnTo>
                  <a:lnTo>
                    <a:pt x="107809" y="13725"/>
                  </a:lnTo>
                  <a:lnTo>
                    <a:pt x="107950" y="13752"/>
                  </a:lnTo>
                  <a:lnTo>
                    <a:pt x="108133" y="13787"/>
                  </a:lnTo>
                  <a:lnTo>
                    <a:pt x="108323" y="13823"/>
                  </a:lnTo>
                  <a:lnTo>
                    <a:pt x="109382" y="14025"/>
                  </a:lnTo>
                  <a:lnTo>
                    <a:pt x="110781" y="14422"/>
                  </a:lnTo>
                  <a:lnTo>
                    <a:pt x="111170" y="14747"/>
                  </a:lnTo>
                  <a:lnTo>
                    <a:pt x="111373" y="15087"/>
                  </a:lnTo>
                  <a:lnTo>
                    <a:pt x="111550" y="15764"/>
                  </a:lnTo>
                  <a:lnTo>
                    <a:pt x="111564" y="16442"/>
                  </a:lnTo>
                  <a:lnTo>
                    <a:pt x="111471" y="16994"/>
                  </a:lnTo>
                  <a:lnTo>
                    <a:pt x="110957" y="18420"/>
                  </a:lnTo>
                  <a:lnTo>
                    <a:pt x="110164" y="20140"/>
                  </a:lnTo>
                  <a:lnTo>
                    <a:pt x="109886" y="20744"/>
                  </a:lnTo>
                  <a:lnTo>
                    <a:pt x="109706" y="21135"/>
                  </a:lnTo>
                  <a:lnTo>
                    <a:pt x="109338" y="22206"/>
                  </a:lnTo>
                  <a:lnTo>
                    <a:pt x="109174" y="23151"/>
                  </a:lnTo>
                  <a:lnTo>
                    <a:pt x="109248" y="23935"/>
                  </a:lnTo>
                  <a:lnTo>
                    <a:pt x="109266" y="24125"/>
                  </a:lnTo>
                  <a:lnTo>
                    <a:pt x="109285" y="24329"/>
                  </a:lnTo>
                  <a:lnTo>
                    <a:pt x="109373" y="24510"/>
                  </a:lnTo>
                  <a:lnTo>
                    <a:pt x="109721" y="25235"/>
                  </a:lnTo>
                  <a:lnTo>
                    <a:pt x="110106" y="25501"/>
                  </a:lnTo>
                  <a:lnTo>
                    <a:pt x="109654" y="26062"/>
                  </a:lnTo>
                  <a:lnTo>
                    <a:pt x="109597" y="26209"/>
                  </a:lnTo>
                  <a:lnTo>
                    <a:pt x="108708" y="26592"/>
                  </a:lnTo>
                  <a:lnTo>
                    <a:pt x="108362" y="28147"/>
                  </a:lnTo>
                  <a:lnTo>
                    <a:pt x="108282" y="28506"/>
                  </a:lnTo>
                  <a:lnTo>
                    <a:pt x="107720" y="31070"/>
                  </a:lnTo>
                  <a:lnTo>
                    <a:pt x="107499" y="32078"/>
                  </a:lnTo>
                  <a:lnTo>
                    <a:pt x="107169" y="33580"/>
                  </a:lnTo>
                  <a:lnTo>
                    <a:pt x="107618" y="34976"/>
                  </a:lnTo>
                  <a:lnTo>
                    <a:pt x="109726" y="41463"/>
                  </a:lnTo>
                  <a:lnTo>
                    <a:pt x="110333" y="43358"/>
                  </a:lnTo>
                  <a:lnTo>
                    <a:pt x="111521" y="47072"/>
                  </a:lnTo>
                  <a:lnTo>
                    <a:pt x="114389" y="55988"/>
                  </a:lnTo>
                  <a:lnTo>
                    <a:pt x="112247" y="54903"/>
                  </a:lnTo>
                  <a:lnTo>
                    <a:pt x="111990" y="61794"/>
                  </a:lnTo>
                  <a:lnTo>
                    <a:pt x="112847" y="62696"/>
                  </a:lnTo>
                  <a:lnTo>
                    <a:pt x="113967" y="64238"/>
                  </a:lnTo>
                  <a:lnTo>
                    <a:pt x="114031" y="65513"/>
                  </a:lnTo>
                  <a:lnTo>
                    <a:pt x="114714" y="66338"/>
                  </a:lnTo>
                  <a:lnTo>
                    <a:pt x="114714" y="66856"/>
                  </a:lnTo>
                  <a:lnTo>
                    <a:pt x="114845" y="67386"/>
                  </a:lnTo>
                  <a:lnTo>
                    <a:pt x="113503" y="67709"/>
                  </a:lnTo>
                  <a:lnTo>
                    <a:pt x="113317" y="68151"/>
                  </a:lnTo>
                  <a:lnTo>
                    <a:pt x="113503" y="68498"/>
                  </a:lnTo>
                  <a:lnTo>
                    <a:pt x="112214" y="68233"/>
                  </a:lnTo>
                  <a:lnTo>
                    <a:pt x="111905" y="69049"/>
                  </a:lnTo>
                  <a:lnTo>
                    <a:pt x="111808" y="69931"/>
                  </a:lnTo>
                  <a:lnTo>
                    <a:pt x="111480" y="70143"/>
                  </a:lnTo>
                  <a:lnTo>
                    <a:pt x="111040" y="70106"/>
                  </a:lnTo>
                  <a:lnTo>
                    <a:pt x="110880" y="70556"/>
                  </a:lnTo>
                  <a:lnTo>
                    <a:pt x="110973" y="70996"/>
                  </a:lnTo>
                  <a:lnTo>
                    <a:pt x="111129" y="71078"/>
                  </a:lnTo>
                  <a:lnTo>
                    <a:pt x="111349" y="71041"/>
                  </a:lnTo>
                  <a:lnTo>
                    <a:pt x="111658" y="71190"/>
                  </a:lnTo>
                  <a:lnTo>
                    <a:pt x="111884" y="71552"/>
                  </a:lnTo>
                  <a:lnTo>
                    <a:pt x="112395" y="70900"/>
                  </a:lnTo>
                  <a:lnTo>
                    <a:pt x="113576" y="70450"/>
                  </a:lnTo>
                  <a:lnTo>
                    <a:pt x="113937" y="70491"/>
                  </a:lnTo>
                  <a:lnTo>
                    <a:pt x="114069" y="70576"/>
                  </a:lnTo>
                  <a:lnTo>
                    <a:pt x="114203" y="71384"/>
                  </a:lnTo>
                  <a:lnTo>
                    <a:pt x="114501" y="72174"/>
                  </a:lnTo>
                  <a:lnTo>
                    <a:pt x="114677" y="72431"/>
                  </a:lnTo>
                  <a:lnTo>
                    <a:pt x="115798" y="72903"/>
                  </a:lnTo>
                  <a:lnTo>
                    <a:pt x="116177" y="72959"/>
                  </a:lnTo>
                  <a:lnTo>
                    <a:pt x="116371" y="73201"/>
                  </a:lnTo>
                  <a:lnTo>
                    <a:pt x="116286" y="73350"/>
                  </a:lnTo>
                  <a:lnTo>
                    <a:pt x="115724" y="73789"/>
                  </a:lnTo>
                  <a:lnTo>
                    <a:pt x="115470" y="73804"/>
                  </a:lnTo>
                  <a:lnTo>
                    <a:pt x="115113" y="74028"/>
                  </a:lnTo>
                  <a:lnTo>
                    <a:pt x="114987" y="74248"/>
                  </a:lnTo>
                  <a:lnTo>
                    <a:pt x="114868" y="74710"/>
                  </a:lnTo>
                  <a:lnTo>
                    <a:pt x="114909" y="74903"/>
                  </a:lnTo>
                  <a:lnTo>
                    <a:pt x="115360" y="75506"/>
                  </a:lnTo>
                  <a:lnTo>
                    <a:pt x="115509" y="75949"/>
                  </a:lnTo>
                  <a:lnTo>
                    <a:pt x="115498" y="76579"/>
                  </a:lnTo>
                  <a:lnTo>
                    <a:pt x="115900" y="77018"/>
                  </a:lnTo>
                  <a:lnTo>
                    <a:pt x="116228" y="77200"/>
                  </a:lnTo>
                  <a:lnTo>
                    <a:pt x="116474" y="77506"/>
                  </a:lnTo>
                  <a:lnTo>
                    <a:pt x="116414" y="78098"/>
                  </a:lnTo>
                  <a:lnTo>
                    <a:pt x="114367" y="78009"/>
                  </a:lnTo>
                  <a:lnTo>
                    <a:pt x="113206" y="78259"/>
                  </a:lnTo>
                  <a:lnTo>
                    <a:pt x="112926" y="79722"/>
                  </a:lnTo>
                  <a:lnTo>
                    <a:pt x="112930" y="80024"/>
                  </a:lnTo>
                  <a:lnTo>
                    <a:pt x="113056" y="80348"/>
                  </a:lnTo>
                  <a:lnTo>
                    <a:pt x="113647" y="81205"/>
                  </a:lnTo>
                  <a:lnTo>
                    <a:pt x="113766" y="81588"/>
                  </a:lnTo>
                  <a:lnTo>
                    <a:pt x="113409" y="82544"/>
                  </a:lnTo>
                  <a:lnTo>
                    <a:pt x="112902" y="83069"/>
                  </a:lnTo>
                  <a:lnTo>
                    <a:pt x="112214" y="82924"/>
                  </a:lnTo>
                  <a:lnTo>
                    <a:pt x="111578" y="82970"/>
                  </a:lnTo>
                  <a:lnTo>
                    <a:pt x="111623" y="83117"/>
                  </a:lnTo>
                  <a:lnTo>
                    <a:pt x="112270" y="83203"/>
                  </a:lnTo>
                  <a:lnTo>
                    <a:pt x="112891" y="83177"/>
                  </a:lnTo>
                  <a:lnTo>
                    <a:pt x="113189" y="83360"/>
                  </a:lnTo>
                  <a:lnTo>
                    <a:pt x="113285" y="83546"/>
                  </a:lnTo>
                  <a:lnTo>
                    <a:pt x="113981" y="84215"/>
                  </a:lnTo>
                  <a:lnTo>
                    <a:pt x="114833" y="84090"/>
                  </a:lnTo>
                  <a:lnTo>
                    <a:pt x="114856" y="83523"/>
                  </a:lnTo>
                  <a:lnTo>
                    <a:pt x="114980" y="83318"/>
                  </a:lnTo>
                  <a:lnTo>
                    <a:pt x="115353" y="82901"/>
                  </a:lnTo>
                  <a:lnTo>
                    <a:pt x="115701" y="82636"/>
                  </a:lnTo>
                  <a:lnTo>
                    <a:pt x="116444" y="82283"/>
                  </a:lnTo>
                  <a:lnTo>
                    <a:pt x="117056" y="82226"/>
                  </a:lnTo>
                  <a:lnTo>
                    <a:pt x="117443" y="82465"/>
                  </a:lnTo>
                  <a:lnTo>
                    <a:pt x="117611" y="82770"/>
                  </a:lnTo>
                  <a:lnTo>
                    <a:pt x="117808" y="83615"/>
                  </a:lnTo>
                  <a:lnTo>
                    <a:pt x="116622" y="84312"/>
                  </a:lnTo>
                  <a:lnTo>
                    <a:pt x="115529" y="85724"/>
                  </a:lnTo>
                  <a:lnTo>
                    <a:pt x="115704" y="86391"/>
                  </a:lnTo>
                  <a:lnTo>
                    <a:pt x="116058" y="86726"/>
                  </a:lnTo>
                  <a:lnTo>
                    <a:pt x="116236" y="86502"/>
                  </a:lnTo>
                  <a:lnTo>
                    <a:pt x="116612" y="86547"/>
                  </a:lnTo>
                  <a:lnTo>
                    <a:pt x="117259" y="87142"/>
                  </a:lnTo>
                  <a:lnTo>
                    <a:pt x="117155" y="87802"/>
                  </a:lnTo>
                  <a:lnTo>
                    <a:pt x="115884" y="89236"/>
                  </a:lnTo>
                  <a:lnTo>
                    <a:pt x="115371" y="89631"/>
                  </a:lnTo>
                  <a:lnTo>
                    <a:pt x="115100" y="90018"/>
                  </a:lnTo>
                  <a:lnTo>
                    <a:pt x="114918" y="90439"/>
                  </a:lnTo>
                  <a:lnTo>
                    <a:pt x="114896" y="90719"/>
                  </a:lnTo>
                  <a:lnTo>
                    <a:pt x="115313" y="91784"/>
                  </a:lnTo>
                  <a:lnTo>
                    <a:pt x="115685" y="92268"/>
                  </a:lnTo>
                  <a:lnTo>
                    <a:pt x="115986" y="92502"/>
                  </a:lnTo>
                  <a:lnTo>
                    <a:pt x="116031" y="93038"/>
                  </a:lnTo>
                  <a:lnTo>
                    <a:pt x="115964" y="93184"/>
                  </a:lnTo>
                  <a:lnTo>
                    <a:pt x="115485" y="93627"/>
                  </a:lnTo>
                  <a:lnTo>
                    <a:pt x="114838" y="93747"/>
                  </a:lnTo>
                  <a:lnTo>
                    <a:pt x="114486" y="93707"/>
                  </a:lnTo>
                  <a:lnTo>
                    <a:pt x="115706" y="98241"/>
                  </a:lnTo>
                  <a:lnTo>
                    <a:pt x="110901" y="102008"/>
                  </a:lnTo>
                  <a:lnTo>
                    <a:pt x="104406" y="106954"/>
                  </a:lnTo>
                  <a:lnTo>
                    <a:pt x="99006" y="111138"/>
                  </a:lnTo>
                  <a:lnTo>
                    <a:pt x="99429" y="111964"/>
                  </a:lnTo>
                  <a:lnTo>
                    <a:pt x="99485" y="112508"/>
                  </a:lnTo>
                  <a:lnTo>
                    <a:pt x="99412" y="113138"/>
                  </a:lnTo>
                  <a:lnTo>
                    <a:pt x="99868" y="113902"/>
                  </a:lnTo>
                  <a:lnTo>
                    <a:pt x="100913" y="114775"/>
                  </a:lnTo>
                  <a:lnTo>
                    <a:pt x="100707" y="115054"/>
                  </a:lnTo>
                  <a:lnTo>
                    <a:pt x="100132" y="115267"/>
                  </a:lnTo>
                  <a:lnTo>
                    <a:pt x="100021" y="116269"/>
                  </a:lnTo>
                  <a:lnTo>
                    <a:pt x="99768" y="116183"/>
                  </a:lnTo>
                  <a:lnTo>
                    <a:pt x="99487" y="116198"/>
                  </a:lnTo>
                  <a:lnTo>
                    <a:pt x="98971" y="116500"/>
                  </a:lnTo>
                  <a:lnTo>
                    <a:pt x="98692" y="116590"/>
                  </a:lnTo>
                  <a:lnTo>
                    <a:pt x="98124" y="116558"/>
                  </a:lnTo>
                  <a:lnTo>
                    <a:pt x="97587" y="116629"/>
                  </a:lnTo>
                  <a:lnTo>
                    <a:pt x="97354" y="116577"/>
                  </a:lnTo>
                  <a:lnTo>
                    <a:pt x="97213" y="116494"/>
                  </a:lnTo>
                  <a:lnTo>
                    <a:pt x="97127" y="116337"/>
                  </a:lnTo>
                  <a:lnTo>
                    <a:pt x="97123" y="116096"/>
                  </a:lnTo>
                  <a:lnTo>
                    <a:pt x="97140" y="115850"/>
                  </a:lnTo>
                  <a:lnTo>
                    <a:pt x="97244" y="115658"/>
                  </a:lnTo>
                  <a:lnTo>
                    <a:pt x="97426" y="115548"/>
                  </a:lnTo>
                  <a:lnTo>
                    <a:pt x="97566" y="115538"/>
                  </a:lnTo>
                  <a:lnTo>
                    <a:pt x="98177" y="115632"/>
                  </a:lnTo>
                  <a:lnTo>
                    <a:pt x="98373" y="115470"/>
                  </a:lnTo>
                  <a:lnTo>
                    <a:pt x="98396" y="115284"/>
                  </a:lnTo>
                  <a:lnTo>
                    <a:pt x="98342" y="115152"/>
                  </a:lnTo>
                  <a:lnTo>
                    <a:pt x="98167" y="114966"/>
                  </a:lnTo>
                  <a:lnTo>
                    <a:pt x="97846" y="114724"/>
                  </a:lnTo>
                  <a:lnTo>
                    <a:pt x="97596" y="114480"/>
                  </a:lnTo>
                  <a:lnTo>
                    <a:pt x="97483" y="114253"/>
                  </a:lnTo>
                  <a:lnTo>
                    <a:pt x="97273" y="113549"/>
                  </a:lnTo>
                  <a:lnTo>
                    <a:pt x="96929" y="113238"/>
                  </a:lnTo>
                  <a:lnTo>
                    <a:pt x="96623" y="113060"/>
                  </a:lnTo>
                  <a:lnTo>
                    <a:pt x="96332" y="112833"/>
                  </a:lnTo>
                  <a:lnTo>
                    <a:pt x="95350" y="112335"/>
                  </a:lnTo>
                  <a:lnTo>
                    <a:pt x="95186" y="112106"/>
                  </a:lnTo>
                  <a:lnTo>
                    <a:pt x="94675" y="110567"/>
                  </a:lnTo>
                  <a:lnTo>
                    <a:pt x="94830" y="109905"/>
                  </a:lnTo>
                  <a:lnTo>
                    <a:pt x="94573" y="109504"/>
                  </a:lnTo>
                  <a:lnTo>
                    <a:pt x="92866" y="108814"/>
                  </a:lnTo>
                  <a:lnTo>
                    <a:pt x="92116" y="108253"/>
                  </a:lnTo>
                  <a:lnTo>
                    <a:pt x="91533" y="108110"/>
                  </a:lnTo>
                  <a:lnTo>
                    <a:pt x="91133" y="108203"/>
                  </a:lnTo>
                  <a:lnTo>
                    <a:pt x="89798" y="108754"/>
                  </a:lnTo>
                  <a:lnTo>
                    <a:pt x="89353" y="109021"/>
                  </a:lnTo>
                  <a:lnTo>
                    <a:pt x="88608" y="110357"/>
                  </a:lnTo>
                  <a:lnTo>
                    <a:pt x="89017" y="113023"/>
                  </a:lnTo>
                  <a:lnTo>
                    <a:pt x="89851" y="114286"/>
                  </a:lnTo>
                  <a:lnTo>
                    <a:pt x="90214" y="115169"/>
                  </a:lnTo>
                  <a:lnTo>
                    <a:pt x="91033" y="115970"/>
                  </a:lnTo>
                  <a:lnTo>
                    <a:pt x="91223" y="116402"/>
                  </a:lnTo>
                  <a:lnTo>
                    <a:pt x="91137" y="116852"/>
                  </a:lnTo>
                  <a:lnTo>
                    <a:pt x="90495" y="117645"/>
                  </a:lnTo>
                  <a:lnTo>
                    <a:pt x="90458" y="118014"/>
                  </a:lnTo>
                  <a:lnTo>
                    <a:pt x="90566" y="118331"/>
                  </a:lnTo>
                  <a:lnTo>
                    <a:pt x="90885" y="118659"/>
                  </a:lnTo>
                  <a:lnTo>
                    <a:pt x="91352" y="118938"/>
                  </a:lnTo>
                  <a:lnTo>
                    <a:pt x="92954" y="119076"/>
                  </a:lnTo>
                  <a:lnTo>
                    <a:pt x="93848" y="119434"/>
                  </a:lnTo>
                  <a:lnTo>
                    <a:pt x="94241" y="119777"/>
                  </a:lnTo>
                  <a:lnTo>
                    <a:pt x="94808" y="120995"/>
                  </a:lnTo>
                  <a:lnTo>
                    <a:pt x="94960" y="121188"/>
                  </a:lnTo>
                  <a:lnTo>
                    <a:pt x="95650" y="121628"/>
                  </a:lnTo>
                  <a:lnTo>
                    <a:pt x="96984" y="123422"/>
                  </a:lnTo>
                  <a:lnTo>
                    <a:pt x="97631" y="125676"/>
                  </a:lnTo>
                  <a:lnTo>
                    <a:pt x="97697" y="126722"/>
                  </a:lnTo>
                  <a:lnTo>
                    <a:pt x="97660" y="127028"/>
                  </a:lnTo>
                  <a:lnTo>
                    <a:pt x="96918" y="127347"/>
                  </a:lnTo>
                  <a:lnTo>
                    <a:pt x="95877" y="127350"/>
                  </a:lnTo>
                  <a:lnTo>
                    <a:pt x="93917" y="124959"/>
                  </a:lnTo>
                  <a:lnTo>
                    <a:pt x="93543" y="124366"/>
                  </a:lnTo>
                  <a:lnTo>
                    <a:pt x="93161" y="123517"/>
                  </a:lnTo>
                  <a:lnTo>
                    <a:pt x="92697" y="123286"/>
                  </a:lnTo>
                  <a:lnTo>
                    <a:pt x="91637" y="123308"/>
                  </a:lnTo>
                  <a:lnTo>
                    <a:pt x="91240" y="123212"/>
                  </a:lnTo>
                  <a:lnTo>
                    <a:pt x="90621" y="122768"/>
                  </a:lnTo>
                  <a:lnTo>
                    <a:pt x="90076" y="122146"/>
                  </a:lnTo>
                  <a:lnTo>
                    <a:pt x="89629" y="121871"/>
                  </a:lnTo>
                  <a:lnTo>
                    <a:pt x="89268" y="121807"/>
                  </a:lnTo>
                  <a:lnTo>
                    <a:pt x="88204" y="121871"/>
                  </a:lnTo>
                  <a:lnTo>
                    <a:pt x="87191" y="122050"/>
                  </a:lnTo>
                  <a:lnTo>
                    <a:pt x="86450" y="122318"/>
                  </a:lnTo>
                  <a:lnTo>
                    <a:pt x="85979" y="122244"/>
                  </a:lnTo>
                  <a:lnTo>
                    <a:pt x="85385" y="121624"/>
                  </a:lnTo>
                  <a:lnTo>
                    <a:pt x="85096" y="121609"/>
                  </a:lnTo>
                  <a:lnTo>
                    <a:pt x="84487" y="121817"/>
                  </a:lnTo>
                  <a:lnTo>
                    <a:pt x="83602" y="121564"/>
                  </a:lnTo>
                  <a:lnTo>
                    <a:pt x="83415" y="121571"/>
                  </a:lnTo>
                  <a:lnTo>
                    <a:pt x="82969" y="121871"/>
                  </a:lnTo>
                  <a:lnTo>
                    <a:pt x="82339" y="122161"/>
                  </a:lnTo>
                  <a:lnTo>
                    <a:pt x="82131" y="122344"/>
                  </a:lnTo>
                  <a:lnTo>
                    <a:pt x="80539" y="124302"/>
                  </a:lnTo>
                  <a:lnTo>
                    <a:pt x="80304" y="124900"/>
                  </a:lnTo>
                  <a:lnTo>
                    <a:pt x="80311" y="126295"/>
                  </a:lnTo>
                  <a:lnTo>
                    <a:pt x="79946" y="126960"/>
                  </a:lnTo>
                  <a:lnTo>
                    <a:pt x="79729" y="127203"/>
                  </a:lnTo>
                  <a:lnTo>
                    <a:pt x="79294" y="127432"/>
                  </a:lnTo>
                  <a:lnTo>
                    <a:pt x="78504" y="128015"/>
                  </a:lnTo>
                  <a:lnTo>
                    <a:pt x="78454" y="128162"/>
                  </a:lnTo>
                  <a:lnTo>
                    <a:pt x="78294" y="128326"/>
                  </a:lnTo>
                  <a:lnTo>
                    <a:pt x="77920" y="128080"/>
                  </a:lnTo>
                  <a:lnTo>
                    <a:pt x="77598" y="128635"/>
                  </a:lnTo>
                  <a:lnTo>
                    <a:pt x="77719" y="129607"/>
                  </a:lnTo>
                  <a:lnTo>
                    <a:pt x="77863" y="130021"/>
                  </a:lnTo>
                  <a:lnTo>
                    <a:pt x="77871" y="130229"/>
                  </a:lnTo>
                  <a:lnTo>
                    <a:pt x="78119" y="130520"/>
                  </a:lnTo>
                  <a:lnTo>
                    <a:pt x="78139" y="130754"/>
                  </a:lnTo>
                  <a:lnTo>
                    <a:pt x="78167" y="131365"/>
                  </a:lnTo>
                  <a:lnTo>
                    <a:pt x="77945" y="131406"/>
                  </a:lnTo>
                  <a:lnTo>
                    <a:pt x="77411" y="130881"/>
                  </a:lnTo>
                  <a:lnTo>
                    <a:pt x="77245" y="130855"/>
                  </a:lnTo>
                  <a:lnTo>
                    <a:pt x="77252" y="131372"/>
                  </a:lnTo>
                  <a:lnTo>
                    <a:pt x="77315" y="131584"/>
                  </a:lnTo>
                  <a:lnTo>
                    <a:pt x="77381" y="131756"/>
                  </a:lnTo>
                  <a:lnTo>
                    <a:pt x="78056" y="132396"/>
                  </a:lnTo>
                  <a:lnTo>
                    <a:pt x="78319" y="132538"/>
                  </a:lnTo>
                  <a:lnTo>
                    <a:pt x="78900" y="132162"/>
                  </a:lnTo>
                  <a:lnTo>
                    <a:pt x="79156" y="132062"/>
                  </a:lnTo>
                  <a:lnTo>
                    <a:pt x="79497" y="132062"/>
                  </a:lnTo>
                  <a:lnTo>
                    <a:pt x="79601" y="132245"/>
                  </a:lnTo>
                  <a:lnTo>
                    <a:pt x="79601" y="132449"/>
                  </a:lnTo>
                  <a:lnTo>
                    <a:pt x="79081" y="133600"/>
                  </a:lnTo>
                  <a:lnTo>
                    <a:pt x="78611" y="133842"/>
                  </a:lnTo>
                  <a:lnTo>
                    <a:pt x="78448" y="133849"/>
                  </a:lnTo>
                  <a:lnTo>
                    <a:pt x="77396" y="133588"/>
                  </a:lnTo>
                  <a:lnTo>
                    <a:pt x="76725" y="133666"/>
                  </a:lnTo>
                  <a:lnTo>
                    <a:pt x="76562" y="133588"/>
                  </a:lnTo>
                  <a:lnTo>
                    <a:pt x="76425" y="133659"/>
                  </a:lnTo>
                  <a:lnTo>
                    <a:pt x="76355" y="133800"/>
                  </a:lnTo>
                  <a:lnTo>
                    <a:pt x="76384" y="134288"/>
                  </a:lnTo>
                  <a:lnTo>
                    <a:pt x="77584" y="135569"/>
                  </a:lnTo>
                  <a:lnTo>
                    <a:pt x="77881" y="135773"/>
                  </a:lnTo>
                  <a:lnTo>
                    <a:pt x="77928" y="136069"/>
                  </a:lnTo>
                  <a:lnTo>
                    <a:pt x="77791" y="136415"/>
                  </a:lnTo>
                  <a:lnTo>
                    <a:pt x="78109" y="136873"/>
                  </a:lnTo>
                  <a:lnTo>
                    <a:pt x="78806" y="137417"/>
                  </a:lnTo>
                  <a:lnTo>
                    <a:pt x="79428" y="137574"/>
                  </a:lnTo>
                  <a:lnTo>
                    <a:pt x="79909" y="137790"/>
                  </a:lnTo>
                  <a:lnTo>
                    <a:pt x="81382" y="138953"/>
                  </a:lnTo>
                  <a:lnTo>
                    <a:pt x="82255" y="140007"/>
                  </a:lnTo>
                  <a:lnTo>
                    <a:pt x="82370" y="140316"/>
                  </a:lnTo>
                  <a:lnTo>
                    <a:pt x="82447" y="140963"/>
                  </a:lnTo>
                  <a:lnTo>
                    <a:pt x="82272" y="141528"/>
                  </a:lnTo>
                  <a:lnTo>
                    <a:pt x="80958" y="141861"/>
                  </a:lnTo>
                  <a:lnTo>
                    <a:pt x="80725" y="141981"/>
                  </a:lnTo>
                  <a:lnTo>
                    <a:pt x="80666" y="142443"/>
                  </a:lnTo>
                  <a:lnTo>
                    <a:pt x="80540" y="142779"/>
                  </a:lnTo>
                  <a:lnTo>
                    <a:pt x="80051" y="142916"/>
                  </a:lnTo>
                  <a:lnTo>
                    <a:pt x="79744" y="142685"/>
                  </a:lnTo>
                  <a:lnTo>
                    <a:pt x="79077" y="142621"/>
                  </a:lnTo>
                  <a:lnTo>
                    <a:pt x="78711" y="142897"/>
                  </a:lnTo>
                  <a:lnTo>
                    <a:pt x="78740" y="143474"/>
                  </a:lnTo>
                  <a:lnTo>
                    <a:pt x="79410" y="143899"/>
                  </a:lnTo>
                  <a:lnTo>
                    <a:pt x="80180" y="144182"/>
                  </a:lnTo>
                  <a:lnTo>
                    <a:pt x="80502" y="144019"/>
                  </a:lnTo>
                  <a:lnTo>
                    <a:pt x="80831" y="144250"/>
                  </a:lnTo>
                  <a:lnTo>
                    <a:pt x="80779" y="144406"/>
                  </a:lnTo>
                  <a:lnTo>
                    <a:pt x="80498" y="144671"/>
                  </a:lnTo>
                  <a:lnTo>
                    <a:pt x="79646" y="144663"/>
                  </a:lnTo>
                  <a:lnTo>
                    <a:pt x="78810" y="144498"/>
                  </a:lnTo>
                  <a:lnTo>
                    <a:pt x="78369" y="144550"/>
                  </a:lnTo>
                  <a:lnTo>
                    <a:pt x="77969" y="145619"/>
                  </a:lnTo>
                  <a:lnTo>
                    <a:pt x="77914" y="145969"/>
                  </a:lnTo>
                  <a:lnTo>
                    <a:pt x="78394" y="146871"/>
                  </a:lnTo>
                  <a:lnTo>
                    <a:pt x="78738" y="147046"/>
                  </a:lnTo>
                  <a:lnTo>
                    <a:pt x="79160" y="148134"/>
                  </a:lnTo>
                  <a:lnTo>
                    <a:pt x="78875" y="148346"/>
                  </a:lnTo>
                  <a:lnTo>
                    <a:pt x="77820" y="148725"/>
                  </a:lnTo>
                  <a:lnTo>
                    <a:pt x="76780" y="148974"/>
                  </a:lnTo>
                  <a:lnTo>
                    <a:pt x="76000" y="149470"/>
                  </a:lnTo>
                  <a:lnTo>
                    <a:pt x="74190" y="149771"/>
                  </a:lnTo>
                  <a:lnTo>
                    <a:pt x="73979" y="149771"/>
                  </a:lnTo>
                  <a:lnTo>
                    <a:pt x="73643" y="149611"/>
                  </a:lnTo>
                  <a:lnTo>
                    <a:pt x="72888" y="150062"/>
                  </a:lnTo>
                  <a:lnTo>
                    <a:pt x="72596" y="150628"/>
                  </a:lnTo>
                  <a:lnTo>
                    <a:pt x="72692" y="150840"/>
                  </a:lnTo>
                  <a:lnTo>
                    <a:pt x="72947" y="150788"/>
                  </a:lnTo>
                  <a:lnTo>
                    <a:pt x="73243" y="151190"/>
                  </a:lnTo>
                  <a:lnTo>
                    <a:pt x="73077" y="151306"/>
                  </a:lnTo>
                  <a:lnTo>
                    <a:pt x="71328" y="151026"/>
                  </a:lnTo>
                  <a:lnTo>
                    <a:pt x="68527" y="150553"/>
                  </a:lnTo>
                  <a:lnTo>
                    <a:pt x="67111" y="150873"/>
                  </a:lnTo>
                  <a:lnTo>
                    <a:pt x="61866" y="151964"/>
                  </a:lnTo>
                  <a:lnTo>
                    <a:pt x="61738" y="151990"/>
                  </a:lnTo>
                  <a:lnTo>
                    <a:pt x="61429" y="152053"/>
                  </a:lnTo>
                  <a:lnTo>
                    <a:pt x="61238" y="152091"/>
                  </a:lnTo>
                  <a:lnTo>
                    <a:pt x="60787" y="152183"/>
                  </a:lnTo>
                  <a:lnTo>
                    <a:pt x="60432" y="152255"/>
                  </a:lnTo>
                  <a:lnTo>
                    <a:pt x="60184" y="152306"/>
                  </a:lnTo>
                  <a:lnTo>
                    <a:pt x="59615" y="152421"/>
                  </a:lnTo>
                  <a:lnTo>
                    <a:pt x="59411" y="152463"/>
                  </a:lnTo>
                  <a:lnTo>
                    <a:pt x="58588" y="152630"/>
                  </a:lnTo>
                  <a:lnTo>
                    <a:pt x="57156" y="153082"/>
                  </a:lnTo>
                  <a:lnTo>
                    <a:pt x="56987" y="153136"/>
                  </a:lnTo>
                  <a:lnTo>
                    <a:pt x="50224" y="155265"/>
                  </a:lnTo>
                  <a:lnTo>
                    <a:pt x="49420" y="155321"/>
                  </a:lnTo>
                  <a:lnTo>
                    <a:pt x="45478" y="155441"/>
                  </a:lnTo>
                  <a:lnTo>
                    <a:pt x="33058" y="155968"/>
                  </a:lnTo>
                  <a:lnTo>
                    <a:pt x="32970" y="155509"/>
                  </a:lnTo>
                  <a:lnTo>
                    <a:pt x="33066" y="155276"/>
                  </a:lnTo>
                  <a:lnTo>
                    <a:pt x="34184" y="154697"/>
                  </a:lnTo>
                  <a:lnTo>
                    <a:pt x="33389" y="154355"/>
                  </a:lnTo>
                  <a:lnTo>
                    <a:pt x="33160" y="154061"/>
                  </a:lnTo>
                  <a:lnTo>
                    <a:pt x="33158" y="153767"/>
                  </a:lnTo>
                  <a:lnTo>
                    <a:pt x="33525" y="153703"/>
                  </a:lnTo>
                  <a:lnTo>
                    <a:pt x="33861" y="153256"/>
                  </a:lnTo>
                  <a:lnTo>
                    <a:pt x="33761" y="152120"/>
                  </a:lnTo>
                  <a:lnTo>
                    <a:pt x="32928" y="151163"/>
                  </a:lnTo>
                  <a:lnTo>
                    <a:pt x="32781" y="150500"/>
                  </a:lnTo>
                  <a:lnTo>
                    <a:pt x="32803" y="150228"/>
                  </a:lnTo>
                  <a:lnTo>
                    <a:pt x="32045" y="150272"/>
                  </a:lnTo>
                  <a:lnTo>
                    <a:pt x="31793" y="150354"/>
                  </a:lnTo>
                  <a:lnTo>
                    <a:pt x="31870" y="150863"/>
                  </a:lnTo>
                  <a:lnTo>
                    <a:pt x="30794" y="151169"/>
                  </a:lnTo>
                  <a:lnTo>
                    <a:pt x="30572" y="150949"/>
                  </a:lnTo>
                  <a:lnTo>
                    <a:pt x="30887" y="150592"/>
                  </a:lnTo>
                  <a:lnTo>
                    <a:pt x="30742" y="150514"/>
                  </a:lnTo>
                  <a:lnTo>
                    <a:pt x="30224" y="150726"/>
                  </a:lnTo>
                  <a:lnTo>
                    <a:pt x="30050" y="151102"/>
                  </a:lnTo>
                  <a:lnTo>
                    <a:pt x="29355" y="150536"/>
                  </a:lnTo>
                  <a:lnTo>
                    <a:pt x="29366" y="150405"/>
                  </a:lnTo>
                  <a:lnTo>
                    <a:pt x="29555" y="150305"/>
                  </a:lnTo>
                  <a:lnTo>
                    <a:pt x="28512" y="148755"/>
                  </a:lnTo>
                  <a:lnTo>
                    <a:pt x="28464" y="148416"/>
                  </a:lnTo>
                  <a:lnTo>
                    <a:pt x="28664" y="148100"/>
                  </a:lnTo>
                  <a:lnTo>
                    <a:pt x="28834" y="148286"/>
                  </a:lnTo>
                  <a:lnTo>
                    <a:pt x="29289" y="148029"/>
                  </a:lnTo>
                  <a:lnTo>
                    <a:pt x="29182" y="147627"/>
                  </a:lnTo>
                  <a:lnTo>
                    <a:pt x="28971" y="147671"/>
                  </a:lnTo>
                  <a:lnTo>
                    <a:pt x="28744" y="146970"/>
                  </a:lnTo>
                  <a:lnTo>
                    <a:pt x="28757" y="146245"/>
                  </a:lnTo>
                  <a:lnTo>
                    <a:pt x="28594" y="144897"/>
                  </a:lnTo>
                  <a:lnTo>
                    <a:pt x="27421" y="144241"/>
                  </a:lnTo>
                  <a:lnTo>
                    <a:pt x="27292" y="144241"/>
                  </a:lnTo>
                  <a:lnTo>
                    <a:pt x="26922" y="144408"/>
                  </a:lnTo>
                  <a:lnTo>
                    <a:pt x="27036" y="144621"/>
                  </a:lnTo>
                  <a:lnTo>
                    <a:pt x="26551" y="144986"/>
                  </a:lnTo>
                  <a:lnTo>
                    <a:pt x="26148" y="145000"/>
                  </a:lnTo>
                  <a:lnTo>
                    <a:pt x="25889" y="145093"/>
                  </a:lnTo>
                  <a:lnTo>
                    <a:pt x="25918" y="144728"/>
                  </a:lnTo>
                  <a:lnTo>
                    <a:pt x="25337" y="144270"/>
                  </a:lnTo>
                  <a:lnTo>
                    <a:pt x="24704" y="144226"/>
                  </a:lnTo>
                  <a:lnTo>
                    <a:pt x="24360" y="144229"/>
                  </a:lnTo>
                  <a:lnTo>
                    <a:pt x="24434" y="144043"/>
                  </a:lnTo>
                  <a:lnTo>
                    <a:pt x="24604" y="143972"/>
                  </a:lnTo>
                  <a:lnTo>
                    <a:pt x="24764" y="144140"/>
                  </a:lnTo>
                  <a:lnTo>
                    <a:pt x="24997" y="144047"/>
                  </a:lnTo>
                  <a:lnTo>
                    <a:pt x="24938" y="143902"/>
                  </a:lnTo>
                  <a:lnTo>
                    <a:pt x="25311" y="143905"/>
                  </a:lnTo>
                  <a:lnTo>
                    <a:pt x="26344" y="143689"/>
                  </a:lnTo>
                  <a:lnTo>
                    <a:pt x="27773" y="143012"/>
                  </a:lnTo>
                  <a:lnTo>
                    <a:pt x="28051" y="142963"/>
                  </a:lnTo>
                  <a:lnTo>
                    <a:pt x="30691" y="143600"/>
                  </a:lnTo>
                  <a:lnTo>
                    <a:pt x="30849" y="143337"/>
                  </a:lnTo>
                  <a:lnTo>
                    <a:pt x="30683" y="142715"/>
                  </a:lnTo>
                  <a:lnTo>
                    <a:pt x="30439" y="142525"/>
                  </a:lnTo>
                  <a:lnTo>
                    <a:pt x="30228" y="142622"/>
                  </a:lnTo>
                  <a:lnTo>
                    <a:pt x="29484" y="142069"/>
                  </a:lnTo>
                  <a:lnTo>
                    <a:pt x="29455" y="140858"/>
                  </a:lnTo>
                  <a:lnTo>
                    <a:pt x="30577" y="140453"/>
                  </a:lnTo>
                  <a:lnTo>
                    <a:pt x="31081" y="140040"/>
                  </a:lnTo>
                  <a:lnTo>
                    <a:pt x="31422" y="13950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0" name="pg521">
              <a:extLst>
                <a:ext uri="{FF2B5EF4-FFF2-40B4-BE49-F238E27FC236}">
                  <a16:creationId xmlns:a16="http://schemas.microsoft.com/office/drawing/2014/main" id="{42BD0A20-21C3-4142-A0B3-53EEF05C9738}"/>
                </a:ext>
              </a:extLst>
            </p:cNvPr>
            <p:cNvSpPr/>
            <p:nvPr/>
          </p:nvSpPr>
          <p:spPr>
            <a:xfrm>
              <a:off x="5682821" y="3444156"/>
              <a:ext cx="1299" cy="2016"/>
            </a:xfrm>
            <a:custGeom>
              <a:avLst/>
              <a:gdLst/>
              <a:ahLst/>
              <a:cxnLst/>
              <a:rect l="0" t="0" r="0" b="0"/>
              <a:pathLst>
                <a:path w="1299" h="2016">
                  <a:moveTo>
                    <a:pt x="0" y="2016"/>
                  </a:moveTo>
                  <a:lnTo>
                    <a:pt x="846" y="1914"/>
                  </a:lnTo>
                  <a:lnTo>
                    <a:pt x="1299" y="361"/>
                  </a:lnTo>
                  <a:lnTo>
                    <a:pt x="1273" y="178"/>
                  </a:lnTo>
                  <a:lnTo>
                    <a:pt x="1036" y="0"/>
                  </a:lnTo>
                  <a:lnTo>
                    <a:pt x="139" y="147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1" name="pg522">
              <a:extLst>
                <a:ext uri="{FF2B5EF4-FFF2-40B4-BE49-F238E27FC236}">
                  <a16:creationId xmlns:a16="http://schemas.microsoft.com/office/drawing/2014/main" id="{4091A040-5760-6848-A74E-FB451432DDF7}"/>
                </a:ext>
              </a:extLst>
            </p:cNvPr>
            <p:cNvSpPr/>
            <p:nvPr/>
          </p:nvSpPr>
          <p:spPr>
            <a:xfrm>
              <a:off x="5566537" y="3311191"/>
              <a:ext cx="116283" cy="166759"/>
            </a:xfrm>
            <a:custGeom>
              <a:avLst/>
              <a:gdLst/>
              <a:ahLst/>
              <a:cxnLst/>
              <a:rect l="0" t="0" r="0" b="0"/>
              <a:pathLst>
                <a:path w="116283" h="166759">
                  <a:moveTo>
                    <a:pt x="59515" y="12752"/>
                  </a:moveTo>
                  <a:lnTo>
                    <a:pt x="61092" y="11934"/>
                  </a:lnTo>
                  <a:lnTo>
                    <a:pt x="61651" y="11767"/>
                  </a:lnTo>
                  <a:lnTo>
                    <a:pt x="61898" y="11786"/>
                  </a:lnTo>
                  <a:lnTo>
                    <a:pt x="62128" y="11803"/>
                  </a:lnTo>
                  <a:lnTo>
                    <a:pt x="62285" y="11861"/>
                  </a:lnTo>
                  <a:lnTo>
                    <a:pt x="62724" y="12022"/>
                  </a:lnTo>
                  <a:lnTo>
                    <a:pt x="63278" y="12418"/>
                  </a:lnTo>
                  <a:lnTo>
                    <a:pt x="63922" y="13021"/>
                  </a:lnTo>
                  <a:lnTo>
                    <a:pt x="64110" y="13391"/>
                  </a:lnTo>
                  <a:lnTo>
                    <a:pt x="64390" y="14682"/>
                  </a:lnTo>
                  <a:lnTo>
                    <a:pt x="64396" y="15353"/>
                  </a:lnTo>
                  <a:lnTo>
                    <a:pt x="64230" y="16049"/>
                  </a:lnTo>
                  <a:lnTo>
                    <a:pt x="63961" y="16541"/>
                  </a:lnTo>
                  <a:lnTo>
                    <a:pt x="63611" y="16972"/>
                  </a:lnTo>
                  <a:lnTo>
                    <a:pt x="63054" y="17474"/>
                  </a:lnTo>
                  <a:lnTo>
                    <a:pt x="62767" y="17875"/>
                  </a:lnTo>
                  <a:lnTo>
                    <a:pt x="61960" y="19507"/>
                  </a:lnTo>
                  <a:lnTo>
                    <a:pt x="61925" y="21053"/>
                  </a:lnTo>
                  <a:lnTo>
                    <a:pt x="62082" y="21995"/>
                  </a:lnTo>
                  <a:lnTo>
                    <a:pt x="62121" y="22133"/>
                  </a:lnTo>
                  <a:lnTo>
                    <a:pt x="62277" y="22694"/>
                  </a:lnTo>
                  <a:lnTo>
                    <a:pt x="62589" y="23187"/>
                  </a:lnTo>
                  <a:lnTo>
                    <a:pt x="62749" y="23440"/>
                  </a:lnTo>
                  <a:lnTo>
                    <a:pt x="63156" y="23864"/>
                  </a:lnTo>
                  <a:lnTo>
                    <a:pt x="63916" y="24136"/>
                  </a:lnTo>
                  <a:lnTo>
                    <a:pt x="64725" y="24263"/>
                  </a:lnTo>
                  <a:lnTo>
                    <a:pt x="65252" y="24346"/>
                  </a:lnTo>
                  <a:lnTo>
                    <a:pt x="65419" y="24367"/>
                  </a:lnTo>
                  <a:lnTo>
                    <a:pt x="66592" y="24389"/>
                  </a:lnTo>
                  <a:lnTo>
                    <a:pt x="67893" y="24208"/>
                  </a:lnTo>
                  <a:lnTo>
                    <a:pt x="69291" y="23872"/>
                  </a:lnTo>
                  <a:lnTo>
                    <a:pt x="70631" y="23326"/>
                  </a:lnTo>
                  <a:lnTo>
                    <a:pt x="70921" y="23098"/>
                  </a:lnTo>
                  <a:lnTo>
                    <a:pt x="71675" y="22312"/>
                  </a:lnTo>
                  <a:lnTo>
                    <a:pt x="73265" y="19933"/>
                  </a:lnTo>
                  <a:lnTo>
                    <a:pt x="73629" y="19389"/>
                  </a:lnTo>
                  <a:lnTo>
                    <a:pt x="73723" y="19205"/>
                  </a:lnTo>
                  <a:lnTo>
                    <a:pt x="73989" y="18682"/>
                  </a:lnTo>
                  <a:lnTo>
                    <a:pt x="74028" y="17412"/>
                  </a:lnTo>
                  <a:lnTo>
                    <a:pt x="73783" y="15617"/>
                  </a:lnTo>
                  <a:lnTo>
                    <a:pt x="73586" y="14380"/>
                  </a:lnTo>
                  <a:lnTo>
                    <a:pt x="72903" y="13573"/>
                  </a:lnTo>
                  <a:lnTo>
                    <a:pt x="72275" y="13032"/>
                  </a:lnTo>
                  <a:lnTo>
                    <a:pt x="71432" y="12532"/>
                  </a:lnTo>
                  <a:lnTo>
                    <a:pt x="69875" y="11162"/>
                  </a:lnTo>
                  <a:lnTo>
                    <a:pt x="69513" y="10588"/>
                  </a:lnTo>
                  <a:lnTo>
                    <a:pt x="69263" y="10016"/>
                  </a:lnTo>
                  <a:lnTo>
                    <a:pt x="69098" y="9612"/>
                  </a:lnTo>
                  <a:lnTo>
                    <a:pt x="68850" y="8847"/>
                  </a:lnTo>
                  <a:lnTo>
                    <a:pt x="68792" y="7960"/>
                  </a:lnTo>
                  <a:lnTo>
                    <a:pt x="69213" y="6896"/>
                  </a:lnTo>
                  <a:lnTo>
                    <a:pt x="70006" y="6067"/>
                  </a:lnTo>
                  <a:lnTo>
                    <a:pt x="71129" y="5081"/>
                  </a:lnTo>
                  <a:lnTo>
                    <a:pt x="71725" y="4261"/>
                  </a:lnTo>
                  <a:lnTo>
                    <a:pt x="72074" y="2748"/>
                  </a:lnTo>
                  <a:lnTo>
                    <a:pt x="71854" y="2342"/>
                  </a:lnTo>
                  <a:lnTo>
                    <a:pt x="71854" y="1740"/>
                  </a:lnTo>
                  <a:lnTo>
                    <a:pt x="71903" y="1573"/>
                  </a:lnTo>
                  <a:lnTo>
                    <a:pt x="72035" y="1122"/>
                  </a:lnTo>
                  <a:lnTo>
                    <a:pt x="72346" y="536"/>
                  </a:lnTo>
                  <a:lnTo>
                    <a:pt x="72955" y="162"/>
                  </a:lnTo>
                  <a:lnTo>
                    <a:pt x="73447" y="0"/>
                  </a:lnTo>
                  <a:lnTo>
                    <a:pt x="74153" y="26"/>
                  </a:lnTo>
                  <a:lnTo>
                    <a:pt x="74353" y="65"/>
                  </a:lnTo>
                  <a:lnTo>
                    <a:pt x="74974" y="390"/>
                  </a:lnTo>
                  <a:lnTo>
                    <a:pt x="75389" y="699"/>
                  </a:lnTo>
                  <a:lnTo>
                    <a:pt x="75803" y="1317"/>
                  </a:lnTo>
                  <a:lnTo>
                    <a:pt x="75971" y="2147"/>
                  </a:lnTo>
                  <a:lnTo>
                    <a:pt x="75859" y="3415"/>
                  </a:lnTo>
                  <a:lnTo>
                    <a:pt x="76081" y="4328"/>
                  </a:lnTo>
                  <a:lnTo>
                    <a:pt x="76151" y="4615"/>
                  </a:lnTo>
                  <a:lnTo>
                    <a:pt x="76224" y="4774"/>
                  </a:lnTo>
                  <a:lnTo>
                    <a:pt x="76557" y="5492"/>
                  </a:lnTo>
                  <a:lnTo>
                    <a:pt x="76621" y="5630"/>
                  </a:lnTo>
                  <a:lnTo>
                    <a:pt x="77080" y="6338"/>
                  </a:lnTo>
                  <a:lnTo>
                    <a:pt x="77592" y="7006"/>
                  </a:lnTo>
                  <a:lnTo>
                    <a:pt x="77794" y="7270"/>
                  </a:lnTo>
                  <a:lnTo>
                    <a:pt x="77941" y="7401"/>
                  </a:lnTo>
                  <a:lnTo>
                    <a:pt x="78863" y="8218"/>
                  </a:lnTo>
                  <a:lnTo>
                    <a:pt x="79002" y="8307"/>
                  </a:lnTo>
                  <a:lnTo>
                    <a:pt x="79534" y="8649"/>
                  </a:lnTo>
                  <a:lnTo>
                    <a:pt x="81394" y="9685"/>
                  </a:lnTo>
                  <a:lnTo>
                    <a:pt x="81855" y="9874"/>
                  </a:lnTo>
                  <a:lnTo>
                    <a:pt x="82851" y="10284"/>
                  </a:lnTo>
                  <a:lnTo>
                    <a:pt x="83988" y="11291"/>
                  </a:lnTo>
                  <a:lnTo>
                    <a:pt x="84558" y="11217"/>
                  </a:lnTo>
                  <a:lnTo>
                    <a:pt x="84738" y="11131"/>
                  </a:lnTo>
                  <a:lnTo>
                    <a:pt x="85579" y="11938"/>
                  </a:lnTo>
                  <a:lnTo>
                    <a:pt x="88831" y="11964"/>
                  </a:lnTo>
                  <a:lnTo>
                    <a:pt x="89355" y="11993"/>
                  </a:lnTo>
                  <a:lnTo>
                    <a:pt x="89869" y="12128"/>
                  </a:lnTo>
                  <a:lnTo>
                    <a:pt x="90236" y="12340"/>
                  </a:lnTo>
                  <a:lnTo>
                    <a:pt x="90523" y="13460"/>
                  </a:lnTo>
                  <a:lnTo>
                    <a:pt x="90769" y="13854"/>
                  </a:lnTo>
                  <a:lnTo>
                    <a:pt x="91301" y="14170"/>
                  </a:lnTo>
                  <a:lnTo>
                    <a:pt x="91891" y="14479"/>
                  </a:lnTo>
                  <a:lnTo>
                    <a:pt x="92188" y="14375"/>
                  </a:lnTo>
                  <a:lnTo>
                    <a:pt x="92420" y="14169"/>
                  </a:lnTo>
                  <a:lnTo>
                    <a:pt x="92544" y="13846"/>
                  </a:lnTo>
                  <a:lnTo>
                    <a:pt x="92654" y="13131"/>
                  </a:lnTo>
                  <a:lnTo>
                    <a:pt x="93116" y="12334"/>
                  </a:lnTo>
                  <a:lnTo>
                    <a:pt x="93524" y="11897"/>
                  </a:lnTo>
                  <a:lnTo>
                    <a:pt x="93965" y="11647"/>
                  </a:lnTo>
                  <a:lnTo>
                    <a:pt x="94330" y="11559"/>
                  </a:lnTo>
                  <a:lnTo>
                    <a:pt x="94661" y="11618"/>
                  </a:lnTo>
                  <a:lnTo>
                    <a:pt x="94966" y="11819"/>
                  </a:lnTo>
                  <a:lnTo>
                    <a:pt x="95343" y="12220"/>
                  </a:lnTo>
                  <a:lnTo>
                    <a:pt x="95809" y="13063"/>
                  </a:lnTo>
                  <a:lnTo>
                    <a:pt x="96895" y="15827"/>
                  </a:lnTo>
                  <a:lnTo>
                    <a:pt x="96952" y="16527"/>
                  </a:lnTo>
                  <a:lnTo>
                    <a:pt x="96667" y="17845"/>
                  </a:lnTo>
                  <a:lnTo>
                    <a:pt x="96733" y="18445"/>
                  </a:lnTo>
                  <a:lnTo>
                    <a:pt x="96898" y="18438"/>
                  </a:lnTo>
                  <a:lnTo>
                    <a:pt x="96839" y="17998"/>
                  </a:lnTo>
                  <a:lnTo>
                    <a:pt x="97112" y="16332"/>
                  </a:lnTo>
                  <a:lnTo>
                    <a:pt x="97064" y="15884"/>
                  </a:lnTo>
                  <a:lnTo>
                    <a:pt x="96004" y="13079"/>
                  </a:lnTo>
                  <a:lnTo>
                    <a:pt x="95409" y="11996"/>
                  </a:lnTo>
                  <a:lnTo>
                    <a:pt x="95502" y="11769"/>
                  </a:lnTo>
                  <a:lnTo>
                    <a:pt x="96331" y="11939"/>
                  </a:lnTo>
                  <a:lnTo>
                    <a:pt x="97338" y="12319"/>
                  </a:lnTo>
                  <a:lnTo>
                    <a:pt x="99275" y="12521"/>
                  </a:lnTo>
                  <a:lnTo>
                    <a:pt x="101723" y="8964"/>
                  </a:lnTo>
                  <a:lnTo>
                    <a:pt x="101746" y="8670"/>
                  </a:lnTo>
                  <a:lnTo>
                    <a:pt x="101846" y="8459"/>
                  </a:lnTo>
                  <a:lnTo>
                    <a:pt x="103627" y="9976"/>
                  </a:lnTo>
                  <a:lnTo>
                    <a:pt x="103725" y="10247"/>
                  </a:lnTo>
                  <a:lnTo>
                    <a:pt x="103638" y="10452"/>
                  </a:lnTo>
                  <a:lnTo>
                    <a:pt x="101821" y="12961"/>
                  </a:lnTo>
                  <a:lnTo>
                    <a:pt x="101866" y="13117"/>
                  </a:lnTo>
                  <a:lnTo>
                    <a:pt x="103580" y="13146"/>
                  </a:lnTo>
                  <a:lnTo>
                    <a:pt x="105647" y="13667"/>
                  </a:lnTo>
                  <a:lnTo>
                    <a:pt x="107394" y="14359"/>
                  </a:lnTo>
                  <a:lnTo>
                    <a:pt x="108210" y="14936"/>
                  </a:lnTo>
                  <a:lnTo>
                    <a:pt x="108243" y="15108"/>
                  </a:lnTo>
                  <a:lnTo>
                    <a:pt x="105977" y="18117"/>
                  </a:lnTo>
                  <a:lnTo>
                    <a:pt x="108110" y="19608"/>
                  </a:lnTo>
                  <a:lnTo>
                    <a:pt x="107810" y="20108"/>
                  </a:lnTo>
                  <a:lnTo>
                    <a:pt x="106383" y="19452"/>
                  </a:lnTo>
                  <a:lnTo>
                    <a:pt x="106656" y="20693"/>
                  </a:lnTo>
                  <a:lnTo>
                    <a:pt x="106727" y="20935"/>
                  </a:lnTo>
                  <a:lnTo>
                    <a:pt x="108117" y="21422"/>
                  </a:lnTo>
                  <a:lnTo>
                    <a:pt x="108177" y="21672"/>
                  </a:lnTo>
                  <a:lnTo>
                    <a:pt x="107704" y="22315"/>
                  </a:lnTo>
                  <a:lnTo>
                    <a:pt x="108989" y="23265"/>
                  </a:lnTo>
                  <a:lnTo>
                    <a:pt x="108494" y="25617"/>
                  </a:lnTo>
                  <a:lnTo>
                    <a:pt x="108935" y="25617"/>
                  </a:lnTo>
                  <a:lnTo>
                    <a:pt x="109656" y="26143"/>
                  </a:lnTo>
                  <a:lnTo>
                    <a:pt x="110186" y="26138"/>
                  </a:lnTo>
                  <a:lnTo>
                    <a:pt x="110481" y="26245"/>
                  </a:lnTo>
                  <a:lnTo>
                    <a:pt x="111059" y="26747"/>
                  </a:lnTo>
                  <a:lnTo>
                    <a:pt x="111154" y="27088"/>
                  </a:lnTo>
                  <a:lnTo>
                    <a:pt x="111063" y="27408"/>
                  </a:lnTo>
                  <a:lnTo>
                    <a:pt x="110385" y="28222"/>
                  </a:lnTo>
                  <a:lnTo>
                    <a:pt x="110186" y="28712"/>
                  </a:lnTo>
                  <a:lnTo>
                    <a:pt x="110195" y="28977"/>
                  </a:lnTo>
                  <a:lnTo>
                    <a:pt x="110358" y="29209"/>
                  </a:lnTo>
                  <a:lnTo>
                    <a:pt x="110572" y="29331"/>
                  </a:lnTo>
                  <a:lnTo>
                    <a:pt x="111438" y="29318"/>
                  </a:lnTo>
                  <a:lnTo>
                    <a:pt x="111612" y="29422"/>
                  </a:lnTo>
                  <a:lnTo>
                    <a:pt x="111748" y="29745"/>
                  </a:lnTo>
                  <a:lnTo>
                    <a:pt x="111653" y="30292"/>
                  </a:lnTo>
                  <a:lnTo>
                    <a:pt x="111668" y="30731"/>
                  </a:lnTo>
                  <a:lnTo>
                    <a:pt x="111860" y="31093"/>
                  </a:lnTo>
                  <a:lnTo>
                    <a:pt x="112283" y="31299"/>
                  </a:lnTo>
                  <a:lnTo>
                    <a:pt x="114295" y="31153"/>
                  </a:lnTo>
                  <a:lnTo>
                    <a:pt x="114771" y="31200"/>
                  </a:lnTo>
                  <a:lnTo>
                    <a:pt x="115092" y="31434"/>
                  </a:lnTo>
                  <a:lnTo>
                    <a:pt x="115123" y="31608"/>
                  </a:lnTo>
                  <a:lnTo>
                    <a:pt x="115076" y="31796"/>
                  </a:lnTo>
                  <a:lnTo>
                    <a:pt x="113296" y="33586"/>
                  </a:lnTo>
                  <a:lnTo>
                    <a:pt x="113058" y="33971"/>
                  </a:lnTo>
                  <a:lnTo>
                    <a:pt x="112753" y="34856"/>
                  </a:lnTo>
                  <a:lnTo>
                    <a:pt x="112521" y="35130"/>
                  </a:lnTo>
                  <a:lnTo>
                    <a:pt x="110968" y="36368"/>
                  </a:lnTo>
                  <a:lnTo>
                    <a:pt x="108687" y="37961"/>
                  </a:lnTo>
                  <a:lnTo>
                    <a:pt x="107270" y="38344"/>
                  </a:lnTo>
                  <a:lnTo>
                    <a:pt x="106190" y="38529"/>
                  </a:lnTo>
                  <a:lnTo>
                    <a:pt x="101925" y="38817"/>
                  </a:lnTo>
                  <a:lnTo>
                    <a:pt x="101013" y="39312"/>
                  </a:lnTo>
                  <a:lnTo>
                    <a:pt x="99850" y="40252"/>
                  </a:lnTo>
                  <a:lnTo>
                    <a:pt x="99275" y="40864"/>
                  </a:lnTo>
                  <a:lnTo>
                    <a:pt x="99067" y="41302"/>
                  </a:lnTo>
                  <a:lnTo>
                    <a:pt x="99012" y="41630"/>
                  </a:lnTo>
                  <a:lnTo>
                    <a:pt x="99206" y="43300"/>
                  </a:lnTo>
                  <a:lnTo>
                    <a:pt x="98842" y="44693"/>
                  </a:lnTo>
                  <a:lnTo>
                    <a:pt x="98169" y="45959"/>
                  </a:lnTo>
                  <a:lnTo>
                    <a:pt x="97722" y="46614"/>
                  </a:lnTo>
                  <a:lnTo>
                    <a:pt x="97319" y="47571"/>
                  </a:lnTo>
                  <a:lnTo>
                    <a:pt x="96885" y="48706"/>
                  </a:lnTo>
                  <a:lnTo>
                    <a:pt x="96552" y="49140"/>
                  </a:lnTo>
                  <a:lnTo>
                    <a:pt x="96027" y="49598"/>
                  </a:lnTo>
                  <a:lnTo>
                    <a:pt x="95685" y="49754"/>
                  </a:lnTo>
                  <a:lnTo>
                    <a:pt x="94882" y="49759"/>
                  </a:lnTo>
                  <a:lnTo>
                    <a:pt x="93659" y="49591"/>
                  </a:lnTo>
                  <a:lnTo>
                    <a:pt x="90595" y="50026"/>
                  </a:lnTo>
                  <a:lnTo>
                    <a:pt x="89650" y="50250"/>
                  </a:lnTo>
                  <a:lnTo>
                    <a:pt x="89098" y="50539"/>
                  </a:lnTo>
                  <a:lnTo>
                    <a:pt x="88767" y="50810"/>
                  </a:lnTo>
                  <a:lnTo>
                    <a:pt x="87037" y="52479"/>
                  </a:lnTo>
                  <a:lnTo>
                    <a:pt x="86544" y="52848"/>
                  </a:lnTo>
                  <a:lnTo>
                    <a:pt x="86079" y="53403"/>
                  </a:lnTo>
                  <a:lnTo>
                    <a:pt x="85783" y="53953"/>
                  </a:lnTo>
                  <a:lnTo>
                    <a:pt x="85543" y="54805"/>
                  </a:lnTo>
                  <a:lnTo>
                    <a:pt x="85513" y="55786"/>
                  </a:lnTo>
                  <a:lnTo>
                    <a:pt x="85582" y="56826"/>
                  </a:lnTo>
                  <a:lnTo>
                    <a:pt x="87217" y="59712"/>
                  </a:lnTo>
                  <a:lnTo>
                    <a:pt x="87640" y="60828"/>
                  </a:lnTo>
                  <a:lnTo>
                    <a:pt x="87847" y="61108"/>
                  </a:lnTo>
                  <a:lnTo>
                    <a:pt x="89952" y="62120"/>
                  </a:lnTo>
                  <a:lnTo>
                    <a:pt x="90840" y="62311"/>
                  </a:lnTo>
                  <a:lnTo>
                    <a:pt x="93128" y="62499"/>
                  </a:lnTo>
                  <a:lnTo>
                    <a:pt x="95371" y="62330"/>
                  </a:lnTo>
                  <a:lnTo>
                    <a:pt x="96887" y="62745"/>
                  </a:lnTo>
                  <a:lnTo>
                    <a:pt x="97925" y="62878"/>
                  </a:lnTo>
                  <a:lnTo>
                    <a:pt x="98624" y="62879"/>
                  </a:lnTo>
                  <a:lnTo>
                    <a:pt x="99073" y="62982"/>
                  </a:lnTo>
                  <a:lnTo>
                    <a:pt x="99339" y="63133"/>
                  </a:lnTo>
                  <a:lnTo>
                    <a:pt x="100758" y="64310"/>
                  </a:lnTo>
                  <a:lnTo>
                    <a:pt x="101081" y="64757"/>
                  </a:lnTo>
                  <a:lnTo>
                    <a:pt x="101655" y="65985"/>
                  </a:lnTo>
                  <a:lnTo>
                    <a:pt x="102030" y="66975"/>
                  </a:lnTo>
                  <a:lnTo>
                    <a:pt x="102332" y="67611"/>
                  </a:lnTo>
                  <a:lnTo>
                    <a:pt x="102914" y="68479"/>
                  </a:lnTo>
                  <a:lnTo>
                    <a:pt x="103138" y="68724"/>
                  </a:lnTo>
                  <a:lnTo>
                    <a:pt x="103369" y="69085"/>
                  </a:lnTo>
                  <a:lnTo>
                    <a:pt x="103560" y="69509"/>
                  </a:lnTo>
                  <a:lnTo>
                    <a:pt x="103621" y="69967"/>
                  </a:lnTo>
                  <a:lnTo>
                    <a:pt x="103596" y="70269"/>
                  </a:lnTo>
                  <a:lnTo>
                    <a:pt x="103400" y="70778"/>
                  </a:lnTo>
                  <a:lnTo>
                    <a:pt x="103286" y="70946"/>
                  </a:lnTo>
                  <a:lnTo>
                    <a:pt x="102982" y="71243"/>
                  </a:lnTo>
                  <a:lnTo>
                    <a:pt x="102856" y="71478"/>
                  </a:lnTo>
                  <a:lnTo>
                    <a:pt x="102996" y="72060"/>
                  </a:lnTo>
                  <a:lnTo>
                    <a:pt x="103365" y="72031"/>
                  </a:lnTo>
                  <a:lnTo>
                    <a:pt x="103609" y="72116"/>
                  </a:lnTo>
                  <a:lnTo>
                    <a:pt x="104188" y="72683"/>
                  </a:lnTo>
                  <a:lnTo>
                    <a:pt x="104297" y="72848"/>
                  </a:lnTo>
                  <a:lnTo>
                    <a:pt x="104361" y="73116"/>
                  </a:lnTo>
                  <a:lnTo>
                    <a:pt x="104506" y="73645"/>
                  </a:lnTo>
                  <a:lnTo>
                    <a:pt x="104930" y="74367"/>
                  </a:lnTo>
                  <a:lnTo>
                    <a:pt x="104987" y="74881"/>
                  </a:lnTo>
                  <a:lnTo>
                    <a:pt x="104890" y="75135"/>
                  </a:lnTo>
                  <a:lnTo>
                    <a:pt x="104470" y="75526"/>
                  </a:lnTo>
                  <a:lnTo>
                    <a:pt x="103897" y="76215"/>
                  </a:lnTo>
                  <a:lnTo>
                    <a:pt x="103663" y="76751"/>
                  </a:lnTo>
                  <a:lnTo>
                    <a:pt x="103655" y="77098"/>
                  </a:lnTo>
                  <a:lnTo>
                    <a:pt x="103924" y="77730"/>
                  </a:lnTo>
                  <a:lnTo>
                    <a:pt x="103972" y="78087"/>
                  </a:lnTo>
                  <a:lnTo>
                    <a:pt x="103894" y="78396"/>
                  </a:lnTo>
                  <a:lnTo>
                    <a:pt x="103426" y="79141"/>
                  </a:lnTo>
                  <a:lnTo>
                    <a:pt x="103378" y="79603"/>
                  </a:lnTo>
                  <a:lnTo>
                    <a:pt x="103553" y="79856"/>
                  </a:lnTo>
                  <a:lnTo>
                    <a:pt x="103965" y="79953"/>
                  </a:lnTo>
                  <a:lnTo>
                    <a:pt x="104222" y="80154"/>
                  </a:lnTo>
                  <a:lnTo>
                    <a:pt x="104304" y="80422"/>
                  </a:lnTo>
                  <a:lnTo>
                    <a:pt x="104304" y="81096"/>
                  </a:lnTo>
                  <a:lnTo>
                    <a:pt x="104227" y="81502"/>
                  </a:lnTo>
                  <a:lnTo>
                    <a:pt x="103892" y="82225"/>
                  </a:lnTo>
                  <a:lnTo>
                    <a:pt x="103818" y="83070"/>
                  </a:lnTo>
                  <a:lnTo>
                    <a:pt x="104153" y="84105"/>
                  </a:lnTo>
                  <a:lnTo>
                    <a:pt x="104221" y="86187"/>
                  </a:lnTo>
                  <a:lnTo>
                    <a:pt x="104750" y="87606"/>
                  </a:lnTo>
                  <a:lnTo>
                    <a:pt x="104546" y="89270"/>
                  </a:lnTo>
                  <a:lnTo>
                    <a:pt x="104636" y="89501"/>
                  </a:lnTo>
                  <a:lnTo>
                    <a:pt x="106617" y="91616"/>
                  </a:lnTo>
                  <a:lnTo>
                    <a:pt x="108107" y="92498"/>
                  </a:lnTo>
                  <a:lnTo>
                    <a:pt x="108133" y="92629"/>
                  </a:lnTo>
                  <a:lnTo>
                    <a:pt x="108018" y="92770"/>
                  </a:lnTo>
                  <a:lnTo>
                    <a:pt x="107647" y="92979"/>
                  </a:lnTo>
                  <a:lnTo>
                    <a:pt x="107528" y="93187"/>
                  </a:lnTo>
                  <a:lnTo>
                    <a:pt x="107535" y="93597"/>
                  </a:lnTo>
                  <a:lnTo>
                    <a:pt x="107706" y="93955"/>
                  </a:lnTo>
                  <a:lnTo>
                    <a:pt x="108724" y="94022"/>
                  </a:lnTo>
                  <a:lnTo>
                    <a:pt x="108840" y="93869"/>
                  </a:lnTo>
                  <a:lnTo>
                    <a:pt x="108903" y="93534"/>
                  </a:lnTo>
                  <a:lnTo>
                    <a:pt x="109783" y="93377"/>
                  </a:lnTo>
                  <a:lnTo>
                    <a:pt x="109917" y="93414"/>
                  </a:lnTo>
                  <a:lnTo>
                    <a:pt x="110326" y="93664"/>
                  </a:lnTo>
                  <a:lnTo>
                    <a:pt x="110671" y="94518"/>
                  </a:lnTo>
                  <a:lnTo>
                    <a:pt x="111295" y="95254"/>
                  </a:lnTo>
                  <a:lnTo>
                    <a:pt x="111656" y="94897"/>
                  </a:lnTo>
                  <a:lnTo>
                    <a:pt x="111823" y="94923"/>
                  </a:lnTo>
                  <a:lnTo>
                    <a:pt x="111927" y="95102"/>
                  </a:lnTo>
                  <a:lnTo>
                    <a:pt x="111953" y="95712"/>
                  </a:lnTo>
                  <a:lnTo>
                    <a:pt x="111774" y="96066"/>
                  </a:lnTo>
                  <a:lnTo>
                    <a:pt x="110708" y="96502"/>
                  </a:lnTo>
                  <a:lnTo>
                    <a:pt x="110103" y="97351"/>
                  </a:lnTo>
                  <a:lnTo>
                    <a:pt x="110066" y="97507"/>
                  </a:lnTo>
                  <a:lnTo>
                    <a:pt x="110463" y="97927"/>
                  </a:lnTo>
                  <a:lnTo>
                    <a:pt x="110768" y="97781"/>
                  </a:lnTo>
                  <a:lnTo>
                    <a:pt x="111210" y="97798"/>
                  </a:lnTo>
                  <a:lnTo>
                    <a:pt x="111525" y="98478"/>
                  </a:lnTo>
                  <a:lnTo>
                    <a:pt x="111510" y="98608"/>
                  </a:lnTo>
                  <a:lnTo>
                    <a:pt x="111406" y="98802"/>
                  </a:lnTo>
                  <a:lnTo>
                    <a:pt x="110994" y="99048"/>
                  </a:lnTo>
                  <a:lnTo>
                    <a:pt x="110745" y="99167"/>
                  </a:lnTo>
                  <a:lnTo>
                    <a:pt x="110571" y="99133"/>
                  </a:lnTo>
                  <a:lnTo>
                    <a:pt x="109828" y="99565"/>
                  </a:lnTo>
                  <a:lnTo>
                    <a:pt x="108781" y="101621"/>
                  </a:lnTo>
                  <a:lnTo>
                    <a:pt x="109022" y="101729"/>
                  </a:lnTo>
                  <a:lnTo>
                    <a:pt x="109119" y="102057"/>
                  </a:lnTo>
                  <a:lnTo>
                    <a:pt x="108811" y="102604"/>
                  </a:lnTo>
                  <a:lnTo>
                    <a:pt x="108324" y="102798"/>
                  </a:lnTo>
                  <a:lnTo>
                    <a:pt x="107856" y="102846"/>
                  </a:lnTo>
                  <a:lnTo>
                    <a:pt x="107489" y="102757"/>
                  </a:lnTo>
                  <a:lnTo>
                    <a:pt x="106973" y="103256"/>
                  </a:lnTo>
                  <a:lnTo>
                    <a:pt x="106450" y="104169"/>
                  </a:lnTo>
                  <a:lnTo>
                    <a:pt x="106424" y="104698"/>
                  </a:lnTo>
                  <a:lnTo>
                    <a:pt x="106777" y="105450"/>
                  </a:lnTo>
                  <a:lnTo>
                    <a:pt x="106691" y="105714"/>
                  </a:lnTo>
                  <a:lnTo>
                    <a:pt x="105715" y="105871"/>
                  </a:lnTo>
                  <a:lnTo>
                    <a:pt x="105682" y="106463"/>
                  </a:lnTo>
                  <a:lnTo>
                    <a:pt x="105793" y="106817"/>
                  </a:lnTo>
                  <a:lnTo>
                    <a:pt x="106076" y="107230"/>
                  </a:lnTo>
                  <a:lnTo>
                    <a:pt x="106258" y="107666"/>
                  </a:lnTo>
                  <a:lnTo>
                    <a:pt x="105516" y="108314"/>
                  </a:lnTo>
                  <a:lnTo>
                    <a:pt x="105174" y="108337"/>
                  </a:lnTo>
                  <a:lnTo>
                    <a:pt x="104254" y="107983"/>
                  </a:lnTo>
                  <a:lnTo>
                    <a:pt x="103793" y="107566"/>
                  </a:lnTo>
                  <a:lnTo>
                    <a:pt x="102832" y="106952"/>
                  </a:lnTo>
                  <a:lnTo>
                    <a:pt x="102665" y="106938"/>
                  </a:lnTo>
                  <a:lnTo>
                    <a:pt x="102406" y="107111"/>
                  </a:lnTo>
                  <a:lnTo>
                    <a:pt x="102212" y="107329"/>
                  </a:lnTo>
                  <a:lnTo>
                    <a:pt x="102057" y="108208"/>
                  </a:lnTo>
                  <a:lnTo>
                    <a:pt x="101953" y="108353"/>
                  </a:lnTo>
                  <a:lnTo>
                    <a:pt x="101790" y="108309"/>
                  </a:lnTo>
                  <a:lnTo>
                    <a:pt x="101764" y="108122"/>
                  </a:lnTo>
                  <a:lnTo>
                    <a:pt x="101661" y="107990"/>
                  </a:lnTo>
                  <a:lnTo>
                    <a:pt x="101240" y="107962"/>
                  </a:lnTo>
                  <a:lnTo>
                    <a:pt x="101018" y="108174"/>
                  </a:lnTo>
                  <a:lnTo>
                    <a:pt x="101259" y="108588"/>
                  </a:lnTo>
                  <a:lnTo>
                    <a:pt x="101032" y="109072"/>
                  </a:lnTo>
                  <a:lnTo>
                    <a:pt x="101024" y="109206"/>
                  </a:lnTo>
                  <a:lnTo>
                    <a:pt x="101662" y="109100"/>
                  </a:lnTo>
                  <a:lnTo>
                    <a:pt x="102014" y="110282"/>
                  </a:lnTo>
                  <a:lnTo>
                    <a:pt x="101079" y="110930"/>
                  </a:lnTo>
                  <a:lnTo>
                    <a:pt x="100942" y="110908"/>
                  </a:lnTo>
                  <a:lnTo>
                    <a:pt x="100801" y="110703"/>
                  </a:lnTo>
                  <a:lnTo>
                    <a:pt x="100485" y="110587"/>
                  </a:lnTo>
                  <a:lnTo>
                    <a:pt x="100263" y="110635"/>
                  </a:lnTo>
                  <a:lnTo>
                    <a:pt x="100244" y="110844"/>
                  </a:lnTo>
                  <a:lnTo>
                    <a:pt x="100593" y="110960"/>
                  </a:lnTo>
                  <a:lnTo>
                    <a:pt x="100908" y="111228"/>
                  </a:lnTo>
                  <a:lnTo>
                    <a:pt x="100844" y="113097"/>
                  </a:lnTo>
                  <a:lnTo>
                    <a:pt x="100428" y="113410"/>
                  </a:lnTo>
                  <a:lnTo>
                    <a:pt x="100243" y="113771"/>
                  </a:lnTo>
                  <a:lnTo>
                    <a:pt x="100127" y="114196"/>
                  </a:lnTo>
                  <a:lnTo>
                    <a:pt x="100112" y="114873"/>
                  </a:lnTo>
                  <a:lnTo>
                    <a:pt x="100257" y="114985"/>
                  </a:lnTo>
                  <a:lnTo>
                    <a:pt x="99900" y="116482"/>
                  </a:lnTo>
                  <a:lnTo>
                    <a:pt x="99933" y="116858"/>
                  </a:lnTo>
                  <a:lnTo>
                    <a:pt x="100055" y="117223"/>
                  </a:lnTo>
                  <a:lnTo>
                    <a:pt x="100500" y="117652"/>
                  </a:lnTo>
                  <a:lnTo>
                    <a:pt x="101914" y="117619"/>
                  </a:lnTo>
                  <a:lnTo>
                    <a:pt x="103057" y="118350"/>
                  </a:lnTo>
                  <a:lnTo>
                    <a:pt x="102894" y="118477"/>
                  </a:lnTo>
                  <a:lnTo>
                    <a:pt x="102675" y="118421"/>
                  </a:lnTo>
                  <a:lnTo>
                    <a:pt x="102060" y="119107"/>
                  </a:lnTo>
                  <a:lnTo>
                    <a:pt x="102023" y="119237"/>
                  </a:lnTo>
                  <a:lnTo>
                    <a:pt x="102193" y="119230"/>
                  </a:lnTo>
                  <a:lnTo>
                    <a:pt x="102902" y="119539"/>
                  </a:lnTo>
                  <a:lnTo>
                    <a:pt x="102824" y="119993"/>
                  </a:lnTo>
                  <a:lnTo>
                    <a:pt x="103525" y="120503"/>
                  </a:lnTo>
                  <a:lnTo>
                    <a:pt x="104126" y="120260"/>
                  </a:lnTo>
                  <a:lnTo>
                    <a:pt x="104322" y="120327"/>
                  </a:lnTo>
                  <a:lnTo>
                    <a:pt x="104352" y="120502"/>
                  </a:lnTo>
                  <a:lnTo>
                    <a:pt x="104070" y="120644"/>
                  </a:lnTo>
                  <a:lnTo>
                    <a:pt x="103833" y="121158"/>
                  </a:lnTo>
                  <a:lnTo>
                    <a:pt x="104419" y="121661"/>
                  </a:lnTo>
                  <a:lnTo>
                    <a:pt x="104922" y="121840"/>
                  </a:lnTo>
                  <a:lnTo>
                    <a:pt x="105302" y="122453"/>
                  </a:lnTo>
                  <a:lnTo>
                    <a:pt x="105172" y="123064"/>
                  </a:lnTo>
                  <a:lnTo>
                    <a:pt x="104865" y="123675"/>
                  </a:lnTo>
                  <a:lnTo>
                    <a:pt x="104913" y="123805"/>
                  </a:lnTo>
                  <a:lnTo>
                    <a:pt x="105530" y="124378"/>
                  </a:lnTo>
                  <a:lnTo>
                    <a:pt x="106084" y="124684"/>
                  </a:lnTo>
                  <a:lnTo>
                    <a:pt x="106355" y="124609"/>
                  </a:lnTo>
                  <a:lnTo>
                    <a:pt x="106633" y="124524"/>
                  </a:lnTo>
                  <a:lnTo>
                    <a:pt x="106855" y="124647"/>
                  </a:lnTo>
                  <a:lnTo>
                    <a:pt x="107352" y="125905"/>
                  </a:lnTo>
                  <a:lnTo>
                    <a:pt x="107419" y="126237"/>
                  </a:lnTo>
                  <a:lnTo>
                    <a:pt x="108101" y="126736"/>
                  </a:lnTo>
                  <a:lnTo>
                    <a:pt x="108268" y="126710"/>
                  </a:lnTo>
                  <a:lnTo>
                    <a:pt x="108186" y="126561"/>
                  </a:lnTo>
                  <a:lnTo>
                    <a:pt x="108212" y="126270"/>
                  </a:lnTo>
                  <a:lnTo>
                    <a:pt x="108657" y="126132"/>
                  </a:lnTo>
                  <a:lnTo>
                    <a:pt x="108720" y="126467"/>
                  </a:lnTo>
                  <a:lnTo>
                    <a:pt x="109320" y="126475"/>
                  </a:lnTo>
                  <a:lnTo>
                    <a:pt x="109806" y="126680"/>
                  </a:lnTo>
                  <a:lnTo>
                    <a:pt x="110435" y="127469"/>
                  </a:lnTo>
                  <a:lnTo>
                    <a:pt x="110450" y="127618"/>
                  </a:lnTo>
                  <a:lnTo>
                    <a:pt x="110639" y="127786"/>
                  </a:lnTo>
                  <a:lnTo>
                    <a:pt x="111317" y="128032"/>
                  </a:lnTo>
                  <a:lnTo>
                    <a:pt x="111862" y="128386"/>
                  </a:lnTo>
                  <a:lnTo>
                    <a:pt x="112188" y="128743"/>
                  </a:lnTo>
                  <a:lnTo>
                    <a:pt x="112195" y="128881"/>
                  </a:lnTo>
                  <a:lnTo>
                    <a:pt x="111091" y="131678"/>
                  </a:lnTo>
                  <a:lnTo>
                    <a:pt x="111191" y="132307"/>
                  </a:lnTo>
                  <a:lnTo>
                    <a:pt x="111883" y="132486"/>
                  </a:lnTo>
                  <a:lnTo>
                    <a:pt x="112539" y="133201"/>
                  </a:lnTo>
                  <a:lnTo>
                    <a:pt x="113124" y="133511"/>
                  </a:lnTo>
                  <a:lnTo>
                    <a:pt x="113446" y="133537"/>
                  </a:lnTo>
                  <a:lnTo>
                    <a:pt x="113809" y="133678"/>
                  </a:lnTo>
                  <a:lnTo>
                    <a:pt x="113992" y="134796"/>
                  </a:lnTo>
                  <a:lnTo>
                    <a:pt x="113753" y="135917"/>
                  </a:lnTo>
                  <a:lnTo>
                    <a:pt x="114845" y="134971"/>
                  </a:lnTo>
                  <a:lnTo>
                    <a:pt x="116283" y="134982"/>
                  </a:lnTo>
                  <a:lnTo>
                    <a:pt x="116160" y="135687"/>
                  </a:lnTo>
                  <a:lnTo>
                    <a:pt x="115819" y="136227"/>
                  </a:lnTo>
                  <a:lnTo>
                    <a:pt x="115315" y="136640"/>
                  </a:lnTo>
                  <a:lnTo>
                    <a:pt x="114193" y="137045"/>
                  </a:lnTo>
                  <a:lnTo>
                    <a:pt x="114222" y="138256"/>
                  </a:lnTo>
                  <a:lnTo>
                    <a:pt x="114966" y="138809"/>
                  </a:lnTo>
                  <a:lnTo>
                    <a:pt x="115177" y="138712"/>
                  </a:lnTo>
                  <a:lnTo>
                    <a:pt x="115421" y="138902"/>
                  </a:lnTo>
                  <a:lnTo>
                    <a:pt x="115587" y="139524"/>
                  </a:lnTo>
                  <a:lnTo>
                    <a:pt x="115429" y="139787"/>
                  </a:lnTo>
                  <a:lnTo>
                    <a:pt x="112789" y="139150"/>
                  </a:lnTo>
                  <a:lnTo>
                    <a:pt x="112511" y="139199"/>
                  </a:lnTo>
                  <a:lnTo>
                    <a:pt x="111082" y="139876"/>
                  </a:lnTo>
                  <a:lnTo>
                    <a:pt x="110050" y="140092"/>
                  </a:lnTo>
                  <a:lnTo>
                    <a:pt x="109676" y="140088"/>
                  </a:lnTo>
                  <a:lnTo>
                    <a:pt x="109657" y="140338"/>
                  </a:lnTo>
                  <a:lnTo>
                    <a:pt x="109502" y="140327"/>
                  </a:lnTo>
                  <a:lnTo>
                    <a:pt x="109343" y="140159"/>
                  </a:lnTo>
                  <a:lnTo>
                    <a:pt x="109172" y="140230"/>
                  </a:lnTo>
                  <a:lnTo>
                    <a:pt x="109176" y="140521"/>
                  </a:lnTo>
                  <a:lnTo>
                    <a:pt x="108762" y="141370"/>
                  </a:lnTo>
                  <a:lnTo>
                    <a:pt x="107977" y="143456"/>
                  </a:lnTo>
                  <a:lnTo>
                    <a:pt x="106930" y="144960"/>
                  </a:lnTo>
                  <a:lnTo>
                    <a:pt x="106520" y="144811"/>
                  </a:lnTo>
                  <a:lnTo>
                    <a:pt x="106246" y="144577"/>
                  </a:lnTo>
                  <a:lnTo>
                    <a:pt x="105147" y="144909"/>
                  </a:lnTo>
                  <a:lnTo>
                    <a:pt x="104507" y="144779"/>
                  </a:lnTo>
                  <a:lnTo>
                    <a:pt x="103900" y="145028"/>
                  </a:lnTo>
                  <a:lnTo>
                    <a:pt x="103613" y="145618"/>
                  </a:lnTo>
                  <a:lnTo>
                    <a:pt x="103216" y="145412"/>
                  </a:lnTo>
                  <a:lnTo>
                    <a:pt x="102990" y="144988"/>
                  </a:lnTo>
                  <a:lnTo>
                    <a:pt x="102693" y="144020"/>
                  </a:lnTo>
                  <a:lnTo>
                    <a:pt x="102808" y="143796"/>
                  </a:lnTo>
                  <a:lnTo>
                    <a:pt x="103222" y="143755"/>
                  </a:lnTo>
                  <a:lnTo>
                    <a:pt x="103051" y="142951"/>
                  </a:lnTo>
                  <a:lnTo>
                    <a:pt x="102792" y="142515"/>
                  </a:lnTo>
                  <a:lnTo>
                    <a:pt x="102936" y="141327"/>
                  </a:lnTo>
                  <a:lnTo>
                    <a:pt x="102828" y="140820"/>
                  </a:lnTo>
                  <a:lnTo>
                    <a:pt x="102306" y="140311"/>
                  </a:lnTo>
                  <a:lnTo>
                    <a:pt x="101795" y="139950"/>
                  </a:lnTo>
                  <a:lnTo>
                    <a:pt x="101520" y="140002"/>
                  </a:lnTo>
                  <a:lnTo>
                    <a:pt x="101098" y="140307"/>
                  </a:lnTo>
                  <a:lnTo>
                    <a:pt x="100224" y="140578"/>
                  </a:lnTo>
                  <a:lnTo>
                    <a:pt x="99732" y="139833"/>
                  </a:lnTo>
                  <a:lnTo>
                    <a:pt x="99621" y="139550"/>
                  </a:lnTo>
                  <a:lnTo>
                    <a:pt x="99696" y="138697"/>
                  </a:lnTo>
                  <a:lnTo>
                    <a:pt x="99435" y="138638"/>
                  </a:lnTo>
                  <a:lnTo>
                    <a:pt x="98822" y="139025"/>
                  </a:lnTo>
                  <a:lnTo>
                    <a:pt x="98352" y="139646"/>
                  </a:lnTo>
                  <a:lnTo>
                    <a:pt x="98211" y="140130"/>
                  </a:lnTo>
                  <a:lnTo>
                    <a:pt x="97985" y="140559"/>
                  </a:lnTo>
                  <a:lnTo>
                    <a:pt x="97785" y="140689"/>
                  </a:lnTo>
                  <a:lnTo>
                    <a:pt x="97478" y="140652"/>
                  </a:lnTo>
                  <a:lnTo>
                    <a:pt x="97159" y="140715"/>
                  </a:lnTo>
                  <a:lnTo>
                    <a:pt x="96322" y="141731"/>
                  </a:lnTo>
                  <a:lnTo>
                    <a:pt x="96330" y="142305"/>
                  </a:lnTo>
                  <a:lnTo>
                    <a:pt x="96237" y="142714"/>
                  </a:lnTo>
                  <a:lnTo>
                    <a:pt x="95811" y="143471"/>
                  </a:lnTo>
                  <a:lnTo>
                    <a:pt x="95441" y="143530"/>
                  </a:lnTo>
                  <a:lnTo>
                    <a:pt x="95205" y="143403"/>
                  </a:lnTo>
                  <a:lnTo>
                    <a:pt x="94957" y="143143"/>
                  </a:lnTo>
                  <a:lnTo>
                    <a:pt x="93532" y="143645"/>
                  </a:lnTo>
                  <a:lnTo>
                    <a:pt x="92488" y="144375"/>
                  </a:lnTo>
                  <a:lnTo>
                    <a:pt x="91937" y="145202"/>
                  </a:lnTo>
                  <a:lnTo>
                    <a:pt x="91996" y="145645"/>
                  </a:lnTo>
                  <a:lnTo>
                    <a:pt x="92141" y="145962"/>
                  </a:lnTo>
                  <a:lnTo>
                    <a:pt x="92063" y="146130"/>
                  </a:lnTo>
                  <a:lnTo>
                    <a:pt x="90007" y="146528"/>
                  </a:lnTo>
                  <a:lnTo>
                    <a:pt x="90235" y="144744"/>
                  </a:lnTo>
                  <a:lnTo>
                    <a:pt x="89484" y="144973"/>
                  </a:lnTo>
                  <a:lnTo>
                    <a:pt x="89281" y="145288"/>
                  </a:lnTo>
                  <a:lnTo>
                    <a:pt x="88616" y="145938"/>
                  </a:lnTo>
                  <a:lnTo>
                    <a:pt x="88271" y="146004"/>
                  </a:lnTo>
                  <a:lnTo>
                    <a:pt x="87058" y="146645"/>
                  </a:lnTo>
                  <a:lnTo>
                    <a:pt x="86980" y="146023"/>
                  </a:lnTo>
                  <a:lnTo>
                    <a:pt x="86813" y="145774"/>
                  </a:lnTo>
                  <a:lnTo>
                    <a:pt x="86410" y="145428"/>
                  </a:lnTo>
                  <a:lnTo>
                    <a:pt x="86250" y="145054"/>
                  </a:lnTo>
                  <a:lnTo>
                    <a:pt x="87899" y="142717"/>
                  </a:lnTo>
                  <a:lnTo>
                    <a:pt x="88181" y="141325"/>
                  </a:lnTo>
                  <a:lnTo>
                    <a:pt x="87788" y="141293"/>
                  </a:lnTo>
                  <a:lnTo>
                    <a:pt x="87421" y="141073"/>
                  </a:lnTo>
                  <a:lnTo>
                    <a:pt x="87813" y="140373"/>
                  </a:lnTo>
                  <a:lnTo>
                    <a:pt x="88283" y="139233"/>
                  </a:lnTo>
                  <a:lnTo>
                    <a:pt x="88323" y="138312"/>
                  </a:lnTo>
                  <a:lnTo>
                    <a:pt x="87849" y="138222"/>
                  </a:lnTo>
                  <a:lnTo>
                    <a:pt x="87511" y="138396"/>
                  </a:lnTo>
                  <a:lnTo>
                    <a:pt x="86854" y="139602"/>
                  </a:lnTo>
                  <a:lnTo>
                    <a:pt x="86584" y="139897"/>
                  </a:lnTo>
                  <a:lnTo>
                    <a:pt x="85981" y="140787"/>
                  </a:lnTo>
                  <a:lnTo>
                    <a:pt x="85752" y="141648"/>
                  </a:lnTo>
                  <a:lnTo>
                    <a:pt x="86042" y="143249"/>
                  </a:lnTo>
                  <a:lnTo>
                    <a:pt x="85813" y="144653"/>
                  </a:lnTo>
                  <a:lnTo>
                    <a:pt x="85477" y="144484"/>
                  </a:lnTo>
                  <a:lnTo>
                    <a:pt x="84851" y="144404"/>
                  </a:lnTo>
                  <a:lnTo>
                    <a:pt x="84000" y="144783"/>
                  </a:lnTo>
                  <a:lnTo>
                    <a:pt x="82842" y="145121"/>
                  </a:lnTo>
                  <a:lnTo>
                    <a:pt x="82283" y="145173"/>
                  </a:lnTo>
                  <a:lnTo>
                    <a:pt x="81828" y="145002"/>
                  </a:lnTo>
                  <a:lnTo>
                    <a:pt x="81440" y="144461"/>
                  </a:lnTo>
                  <a:lnTo>
                    <a:pt x="80659" y="143910"/>
                  </a:lnTo>
                  <a:lnTo>
                    <a:pt x="79527" y="142007"/>
                  </a:lnTo>
                  <a:lnTo>
                    <a:pt x="79579" y="141016"/>
                  </a:lnTo>
                  <a:lnTo>
                    <a:pt x="79483" y="140737"/>
                  </a:lnTo>
                  <a:lnTo>
                    <a:pt x="79153" y="140308"/>
                  </a:lnTo>
                  <a:lnTo>
                    <a:pt x="77743" y="139785"/>
                  </a:lnTo>
                  <a:lnTo>
                    <a:pt x="73908" y="138390"/>
                  </a:lnTo>
                  <a:lnTo>
                    <a:pt x="69292" y="136588"/>
                  </a:lnTo>
                  <a:lnTo>
                    <a:pt x="67564" y="135652"/>
                  </a:lnTo>
                  <a:lnTo>
                    <a:pt x="67465" y="135977"/>
                  </a:lnTo>
                  <a:lnTo>
                    <a:pt x="67731" y="136520"/>
                  </a:lnTo>
                  <a:lnTo>
                    <a:pt x="69012" y="137110"/>
                  </a:lnTo>
                  <a:lnTo>
                    <a:pt x="69498" y="137590"/>
                  </a:lnTo>
                  <a:lnTo>
                    <a:pt x="69532" y="138464"/>
                  </a:lnTo>
                  <a:lnTo>
                    <a:pt x="69346" y="139112"/>
                  </a:lnTo>
                  <a:lnTo>
                    <a:pt x="69774" y="139774"/>
                  </a:lnTo>
                  <a:lnTo>
                    <a:pt x="70351" y="140102"/>
                  </a:lnTo>
                  <a:lnTo>
                    <a:pt x="70451" y="140411"/>
                  </a:lnTo>
                  <a:lnTo>
                    <a:pt x="70274" y="140783"/>
                  </a:lnTo>
                  <a:lnTo>
                    <a:pt x="70818" y="141345"/>
                  </a:lnTo>
                  <a:lnTo>
                    <a:pt x="71403" y="141580"/>
                  </a:lnTo>
                  <a:lnTo>
                    <a:pt x="71059" y="142176"/>
                  </a:lnTo>
                  <a:lnTo>
                    <a:pt x="71041" y="142459"/>
                  </a:lnTo>
                  <a:lnTo>
                    <a:pt x="72200" y="143017"/>
                  </a:lnTo>
                  <a:lnTo>
                    <a:pt x="72429" y="143140"/>
                  </a:lnTo>
                  <a:lnTo>
                    <a:pt x="73025" y="143758"/>
                  </a:lnTo>
                  <a:lnTo>
                    <a:pt x="72973" y="143910"/>
                  </a:lnTo>
                  <a:lnTo>
                    <a:pt x="72666" y="144238"/>
                  </a:lnTo>
                  <a:lnTo>
                    <a:pt x="72259" y="144331"/>
                  </a:lnTo>
                  <a:lnTo>
                    <a:pt x="72041" y="144518"/>
                  </a:lnTo>
                  <a:lnTo>
                    <a:pt x="71982" y="144741"/>
                  </a:lnTo>
                  <a:lnTo>
                    <a:pt x="72023" y="144924"/>
                  </a:lnTo>
                  <a:lnTo>
                    <a:pt x="72900" y="146450"/>
                  </a:lnTo>
                  <a:lnTo>
                    <a:pt x="73600" y="146852"/>
                  </a:lnTo>
                  <a:lnTo>
                    <a:pt x="74798" y="146651"/>
                  </a:lnTo>
                  <a:lnTo>
                    <a:pt x="74957" y="146554"/>
                  </a:lnTo>
                  <a:lnTo>
                    <a:pt x="75190" y="146297"/>
                  </a:lnTo>
                  <a:lnTo>
                    <a:pt x="75235" y="146539"/>
                  </a:lnTo>
                  <a:lnTo>
                    <a:pt x="75127" y="146673"/>
                  </a:lnTo>
                  <a:lnTo>
                    <a:pt x="74162" y="147035"/>
                  </a:lnTo>
                  <a:lnTo>
                    <a:pt x="71602" y="147553"/>
                  </a:lnTo>
                  <a:lnTo>
                    <a:pt x="70430" y="147587"/>
                  </a:lnTo>
                  <a:lnTo>
                    <a:pt x="70316" y="147780"/>
                  </a:lnTo>
                  <a:lnTo>
                    <a:pt x="67306" y="149642"/>
                  </a:lnTo>
                  <a:lnTo>
                    <a:pt x="67051" y="149695"/>
                  </a:lnTo>
                  <a:lnTo>
                    <a:pt x="66681" y="149642"/>
                  </a:lnTo>
                  <a:lnTo>
                    <a:pt x="66108" y="149318"/>
                  </a:lnTo>
                  <a:lnTo>
                    <a:pt x="64129" y="149124"/>
                  </a:lnTo>
                  <a:lnTo>
                    <a:pt x="63737" y="149142"/>
                  </a:lnTo>
                  <a:lnTo>
                    <a:pt x="63511" y="149310"/>
                  </a:lnTo>
                  <a:lnTo>
                    <a:pt x="63348" y="149325"/>
                  </a:lnTo>
                  <a:lnTo>
                    <a:pt x="62376" y="149086"/>
                  </a:lnTo>
                  <a:lnTo>
                    <a:pt x="61706" y="148822"/>
                  </a:lnTo>
                  <a:lnTo>
                    <a:pt x="61366" y="148256"/>
                  </a:lnTo>
                  <a:lnTo>
                    <a:pt x="61329" y="147924"/>
                  </a:lnTo>
                  <a:lnTo>
                    <a:pt x="60478" y="146766"/>
                  </a:lnTo>
                  <a:lnTo>
                    <a:pt x="60397" y="146561"/>
                  </a:lnTo>
                  <a:lnTo>
                    <a:pt x="60748" y="145582"/>
                  </a:lnTo>
                  <a:lnTo>
                    <a:pt x="61384" y="144751"/>
                  </a:lnTo>
                  <a:lnTo>
                    <a:pt x="63228" y="145041"/>
                  </a:lnTo>
                  <a:lnTo>
                    <a:pt x="63053" y="143980"/>
                  </a:lnTo>
                  <a:lnTo>
                    <a:pt x="63712" y="142941"/>
                  </a:lnTo>
                  <a:lnTo>
                    <a:pt x="63694" y="142021"/>
                  </a:lnTo>
                  <a:lnTo>
                    <a:pt x="63879" y="141124"/>
                  </a:lnTo>
                  <a:lnTo>
                    <a:pt x="63849" y="140647"/>
                  </a:lnTo>
                  <a:lnTo>
                    <a:pt x="63476" y="139612"/>
                  </a:lnTo>
                  <a:lnTo>
                    <a:pt x="63043" y="139671"/>
                  </a:lnTo>
                  <a:lnTo>
                    <a:pt x="63328" y="138740"/>
                  </a:lnTo>
                  <a:lnTo>
                    <a:pt x="63058" y="137550"/>
                  </a:lnTo>
                  <a:lnTo>
                    <a:pt x="62388" y="136638"/>
                  </a:lnTo>
                  <a:lnTo>
                    <a:pt x="61732" y="136319"/>
                  </a:lnTo>
                  <a:lnTo>
                    <a:pt x="59413" y="148568"/>
                  </a:lnTo>
                  <a:lnTo>
                    <a:pt x="58182" y="155226"/>
                  </a:lnTo>
                  <a:lnTo>
                    <a:pt x="55243" y="158397"/>
                  </a:lnTo>
                  <a:lnTo>
                    <a:pt x="56716" y="159268"/>
                  </a:lnTo>
                  <a:lnTo>
                    <a:pt x="56565" y="159461"/>
                  </a:lnTo>
                  <a:lnTo>
                    <a:pt x="55154" y="160549"/>
                  </a:lnTo>
                  <a:lnTo>
                    <a:pt x="54604" y="161663"/>
                  </a:lnTo>
                  <a:lnTo>
                    <a:pt x="53758" y="162725"/>
                  </a:lnTo>
                  <a:lnTo>
                    <a:pt x="53382" y="162860"/>
                  </a:lnTo>
                  <a:lnTo>
                    <a:pt x="51666" y="162314"/>
                  </a:lnTo>
                  <a:lnTo>
                    <a:pt x="51173" y="162851"/>
                  </a:lnTo>
                  <a:lnTo>
                    <a:pt x="45067" y="164799"/>
                  </a:lnTo>
                  <a:lnTo>
                    <a:pt x="43939" y="163921"/>
                  </a:lnTo>
                  <a:lnTo>
                    <a:pt x="43714" y="163668"/>
                  </a:lnTo>
                  <a:lnTo>
                    <a:pt x="43559" y="163441"/>
                  </a:lnTo>
                  <a:lnTo>
                    <a:pt x="43496" y="162904"/>
                  </a:lnTo>
                  <a:lnTo>
                    <a:pt x="42749" y="163363"/>
                  </a:lnTo>
                  <a:lnTo>
                    <a:pt x="41294" y="163829"/>
                  </a:lnTo>
                  <a:lnTo>
                    <a:pt x="41013" y="163728"/>
                  </a:lnTo>
                  <a:lnTo>
                    <a:pt x="40481" y="163810"/>
                  </a:lnTo>
                  <a:lnTo>
                    <a:pt x="40393" y="164250"/>
                  </a:lnTo>
                  <a:lnTo>
                    <a:pt x="39470" y="164159"/>
                  </a:lnTo>
                  <a:lnTo>
                    <a:pt x="39310" y="164254"/>
                  </a:lnTo>
                  <a:lnTo>
                    <a:pt x="38902" y="165060"/>
                  </a:lnTo>
                  <a:lnTo>
                    <a:pt x="39252" y="165237"/>
                  </a:lnTo>
                  <a:lnTo>
                    <a:pt x="39858" y="165710"/>
                  </a:lnTo>
                  <a:lnTo>
                    <a:pt x="40468" y="166315"/>
                  </a:lnTo>
                  <a:lnTo>
                    <a:pt x="39107" y="166759"/>
                  </a:lnTo>
                  <a:lnTo>
                    <a:pt x="37531" y="165540"/>
                  </a:lnTo>
                  <a:lnTo>
                    <a:pt x="36664" y="165227"/>
                  </a:lnTo>
                  <a:lnTo>
                    <a:pt x="35234" y="163294"/>
                  </a:lnTo>
                  <a:lnTo>
                    <a:pt x="28611" y="160208"/>
                  </a:lnTo>
                  <a:lnTo>
                    <a:pt x="28460" y="159448"/>
                  </a:lnTo>
                  <a:lnTo>
                    <a:pt x="28815" y="158099"/>
                  </a:lnTo>
                  <a:lnTo>
                    <a:pt x="28800" y="157874"/>
                  </a:lnTo>
                  <a:lnTo>
                    <a:pt x="28648" y="157435"/>
                  </a:lnTo>
                  <a:lnTo>
                    <a:pt x="28308" y="157245"/>
                  </a:lnTo>
                  <a:lnTo>
                    <a:pt x="27525" y="157100"/>
                  </a:lnTo>
                  <a:lnTo>
                    <a:pt x="26719" y="156742"/>
                  </a:lnTo>
                  <a:lnTo>
                    <a:pt x="26427" y="156251"/>
                  </a:lnTo>
                  <a:lnTo>
                    <a:pt x="25998" y="154997"/>
                  </a:lnTo>
                  <a:lnTo>
                    <a:pt x="27181" y="154113"/>
                  </a:lnTo>
                  <a:lnTo>
                    <a:pt x="27436" y="154199"/>
                  </a:lnTo>
                  <a:lnTo>
                    <a:pt x="27621" y="154400"/>
                  </a:lnTo>
                  <a:lnTo>
                    <a:pt x="27883" y="154347"/>
                  </a:lnTo>
                  <a:lnTo>
                    <a:pt x="28268" y="153788"/>
                  </a:lnTo>
                  <a:lnTo>
                    <a:pt x="23975" y="147746"/>
                  </a:lnTo>
                  <a:lnTo>
                    <a:pt x="23836" y="147932"/>
                  </a:lnTo>
                  <a:lnTo>
                    <a:pt x="23769" y="148241"/>
                  </a:lnTo>
                  <a:lnTo>
                    <a:pt x="23744" y="148830"/>
                  </a:lnTo>
                  <a:lnTo>
                    <a:pt x="23445" y="150342"/>
                  </a:lnTo>
                  <a:lnTo>
                    <a:pt x="23315" y="150498"/>
                  </a:lnTo>
                  <a:lnTo>
                    <a:pt x="22857" y="150711"/>
                  </a:lnTo>
                  <a:lnTo>
                    <a:pt x="22720" y="150651"/>
                  </a:lnTo>
                  <a:lnTo>
                    <a:pt x="22524" y="150111"/>
                  </a:lnTo>
                  <a:lnTo>
                    <a:pt x="22638" y="149772"/>
                  </a:lnTo>
                  <a:lnTo>
                    <a:pt x="22575" y="149579"/>
                  </a:lnTo>
                  <a:lnTo>
                    <a:pt x="21107" y="149010"/>
                  </a:lnTo>
                  <a:lnTo>
                    <a:pt x="20630" y="148983"/>
                  </a:lnTo>
                  <a:lnTo>
                    <a:pt x="20157" y="147505"/>
                  </a:lnTo>
                  <a:lnTo>
                    <a:pt x="19984" y="147274"/>
                  </a:lnTo>
                  <a:lnTo>
                    <a:pt x="19763" y="145862"/>
                  </a:lnTo>
                  <a:lnTo>
                    <a:pt x="19286" y="145542"/>
                  </a:lnTo>
                  <a:lnTo>
                    <a:pt x="17039" y="146933"/>
                  </a:lnTo>
                  <a:lnTo>
                    <a:pt x="16662" y="146732"/>
                  </a:lnTo>
                  <a:lnTo>
                    <a:pt x="16170" y="146166"/>
                  </a:lnTo>
                  <a:lnTo>
                    <a:pt x="15972" y="145618"/>
                  </a:lnTo>
                  <a:lnTo>
                    <a:pt x="16533" y="145406"/>
                  </a:lnTo>
                  <a:lnTo>
                    <a:pt x="18150" y="144241"/>
                  </a:lnTo>
                  <a:lnTo>
                    <a:pt x="18055" y="142942"/>
                  </a:lnTo>
                  <a:lnTo>
                    <a:pt x="18203" y="142625"/>
                  </a:lnTo>
                  <a:lnTo>
                    <a:pt x="20344" y="143071"/>
                  </a:lnTo>
                  <a:lnTo>
                    <a:pt x="20490" y="142474"/>
                  </a:lnTo>
                  <a:lnTo>
                    <a:pt x="20591" y="141066"/>
                  </a:lnTo>
                  <a:lnTo>
                    <a:pt x="19215" y="140938"/>
                  </a:lnTo>
                  <a:lnTo>
                    <a:pt x="18104" y="140853"/>
                  </a:lnTo>
                  <a:lnTo>
                    <a:pt x="17567" y="140905"/>
                  </a:lnTo>
                  <a:lnTo>
                    <a:pt x="17015" y="141157"/>
                  </a:lnTo>
                  <a:lnTo>
                    <a:pt x="16479" y="141678"/>
                  </a:lnTo>
                  <a:lnTo>
                    <a:pt x="15861" y="141675"/>
                  </a:lnTo>
                  <a:lnTo>
                    <a:pt x="16786" y="140975"/>
                  </a:lnTo>
                  <a:lnTo>
                    <a:pt x="16239" y="139668"/>
                  </a:lnTo>
                  <a:lnTo>
                    <a:pt x="15895" y="138197"/>
                  </a:lnTo>
                  <a:lnTo>
                    <a:pt x="16365" y="138041"/>
                  </a:lnTo>
                  <a:lnTo>
                    <a:pt x="16491" y="137356"/>
                  </a:lnTo>
                  <a:lnTo>
                    <a:pt x="16710" y="135289"/>
                  </a:lnTo>
                  <a:lnTo>
                    <a:pt x="16070" y="135099"/>
                  </a:lnTo>
                  <a:lnTo>
                    <a:pt x="15922" y="135117"/>
                  </a:lnTo>
                  <a:lnTo>
                    <a:pt x="15537" y="136145"/>
                  </a:lnTo>
                  <a:lnTo>
                    <a:pt x="14970" y="136268"/>
                  </a:lnTo>
                  <a:lnTo>
                    <a:pt x="14526" y="135832"/>
                  </a:lnTo>
                  <a:lnTo>
                    <a:pt x="13582" y="135467"/>
                  </a:lnTo>
                  <a:lnTo>
                    <a:pt x="12971" y="135549"/>
                  </a:lnTo>
                  <a:lnTo>
                    <a:pt x="12700" y="135642"/>
                  </a:lnTo>
                  <a:lnTo>
                    <a:pt x="12130" y="136606"/>
                  </a:lnTo>
                  <a:lnTo>
                    <a:pt x="11634" y="136346"/>
                  </a:lnTo>
                  <a:lnTo>
                    <a:pt x="11456" y="135772"/>
                  </a:lnTo>
                  <a:lnTo>
                    <a:pt x="10301" y="134923"/>
                  </a:lnTo>
                  <a:lnTo>
                    <a:pt x="10012" y="134670"/>
                  </a:lnTo>
                  <a:lnTo>
                    <a:pt x="9871" y="134421"/>
                  </a:lnTo>
                  <a:lnTo>
                    <a:pt x="10463" y="133028"/>
                  </a:lnTo>
                  <a:lnTo>
                    <a:pt x="11082" y="132734"/>
                  </a:lnTo>
                  <a:lnTo>
                    <a:pt x="11526" y="132391"/>
                  </a:lnTo>
                  <a:lnTo>
                    <a:pt x="11471" y="132007"/>
                  </a:lnTo>
                  <a:lnTo>
                    <a:pt x="13974" y="132413"/>
                  </a:lnTo>
                  <a:lnTo>
                    <a:pt x="15019" y="131092"/>
                  </a:lnTo>
                  <a:lnTo>
                    <a:pt x="15313" y="130363"/>
                  </a:lnTo>
                  <a:lnTo>
                    <a:pt x="12139" y="129857"/>
                  </a:lnTo>
                  <a:lnTo>
                    <a:pt x="10790" y="129995"/>
                  </a:lnTo>
                  <a:lnTo>
                    <a:pt x="8303" y="129526"/>
                  </a:lnTo>
                  <a:lnTo>
                    <a:pt x="7807" y="129632"/>
                  </a:lnTo>
                  <a:lnTo>
                    <a:pt x="8037" y="129263"/>
                  </a:lnTo>
                  <a:lnTo>
                    <a:pt x="7670" y="129253"/>
                  </a:lnTo>
                  <a:lnTo>
                    <a:pt x="7310" y="129800"/>
                  </a:lnTo>
                  <a:lnTo>
                    <a:pt x="7107" y="129979"/>
                  </a:lnTo>
                  <a:lnTo>
                    <a:pt x="5876" y="128434"/>
                  </a:lnTo>
                  <a:lnTo>
                    <a:pt x="5783" y="128222"/>
                  </a:lnTo>
                  <a:lnTo>
                    <a:pt x="4876" y="128740"/>
                  </a:lnTo>
                  <a:lnTo>
                    <a:pt x="4284" y="128841"/>
                  </a:lnTo>
                  <a:lnTo>
                    <a:pt x="3980" y="128799"/>
                  </a:lnTo>
                  <a:lnTo>
                    <a:pt x="3762" y="128513"/>
                  </a:lnTo>
                  <a:lnTo>
                    <a:pt x="3558" y="128069"/>
                  </a:lnTo>
                  <a:lnTo>
                    <a:pt x="3481" y="127634"/>
                  </a:lnTo>
                  <a:lnTo>
                    <a:pt x="3607" y="127261"/>
                  </a:lnTo>
                  <a:lnTo>
                    <a:pt x="3701" y="125623"/>
                  </a:lnTo>
                  <a:lnTo>
                    <a:pt x="3534" y="125384"/>
                  </a:lnTo>
                  <a:lnTo>
                    <a:pt x="3231" y="123984"/>
                  </a:lnTo>
                  <a:lnTo>
                    <a:pt x="4261" y="123865"/>
                  </a:lnTo>
                  <a:lnTo>
                    <a:pt x="4706" y="123869"/>
                  </a:lnTo>
                  <a:lnTo>
                    <a:pt x="5314" y="123999"/>
                  </a:lnTo>
                  <a:lnTo>
                    <a:pt x="6722" y="123511"/>
                  </a:lnTo>
                  <a:lnTo>
                    <a:pt x="7886" y="122963"/>
                  </a:lnTo>
                  <a:lnTo>
                    <a:pt x="8253" y="123133"/>
                  </a:lnTo>
                  <a:lnTo>
                    <a:pt x="8422" y="120967"/>
                  </a:lnTo>
                  <a:lnTo>
                    <a:pt x="8945" y="120162"/>
                  </a:lnTo>
                  <a:lnTo>
                    <a:pt x="9512" y="119678"/>
                  </a:lnTo>
                  <a:lnTo>
                    <a:pt x="9634" y="120248"/>
                  </a:lnTo>
                  <a:lnTo>
                    <a:pt x="9838" y="120691"/>
                  </a:lnTo>
                  <a:lnTo>
                    <a:pt x="10295" y="121208"/>
                  </a:lnTo>
                  <a:lnTo>
                    <a:pt x="11093" y="121740"/>
                  </a:lnTo>
                  <a:lnTo>
                    <a:pt x="11414" y="121502"/>
                  </a:lnTo>
                  <a:lnTo>
                    <a:pt x="12611" y="121055"/>
                  </a:lnTo>
                  <a:lnTo>
                    <a:pt x="13746" y="121368"/>
                  </a:lnTo>
                  <a:lnTo>
                    <a:pt x="13927" y="121130"/>
                  </a:lnTo>
                  <a:lnTo>
                    <a:pt x="13931" y="120117"/>
                  </a:lnTo>
                  <a:lnTo>
                    <a:pt x="13838" y="119968"/>
                  </a:lnTo>
                  <a:lnTo>
                    <a:pt x="13408" y="119763"/>
                  </a:lnTo>
                  <a:lnTo>
                    <a:pt x="13001" y="119145"/>
                  </a:lnTo>
                  <a:lnTo>
                    <a:pt x="13019" y="118851"/>
                  </a:lnTo>
                  <a:lnTo>
                    <a:pt x="13175" y="118661"/>
                  </a:lnTo>
                  <a:lnTo>
                    <a:pt x="13409" y="118531"/>
                  </a:lnTo>
                  <a:lnTo>
                    <a:pt x="13561" y="118192"/>
                  </a:lnTo>
                  <a:lnTo>
                    <a:pt x="13646" y="117745"/>
                  </a:lnTo>
                  <a:lnTo>
                    <a:pt x="13465" y="117412"/>
                  </a:lnTo>
                  <a:lnTo>
                    <a:pt x="13220" y="117201"/>
                  </a:lnTo>
                  <a:lnTo>
                    <a:pt x="12078" y="116728"/>
                  </a:lnTo>
                  <a:lnTo>
                    <a:pt x="11569" y="116888"/>
                  </a:lnTo>
                  <a:lnTo>
                    <a:pt x="11321" y="116955"/>
                  </a:lnTo>
                  <a:lnTo>
                    <a:pt x="10995" y="116941"/>
                  </a:lnTo>
                  <a:lnTo>
                    <a:pt x="10398" y="116721"/>
                  </a:lnTo>
                  <a:lnTo>
                    <a:pt x="10307" y="115949"/>
                  </a:lnTo>
                  <a:lnTo>
                    <a:pt x="10362" y="114943"/>
                  </a:lnTo>
                  <a:lnTo>
                    <a:pt x="11447" y="114468"/>
                  </a:lnTo>
                  <a:lnTo>
                    <a:pt x="11584" y="113928"/>
                  </a:lnTo>
                  <a:lnTo>
                    <a:pt x="12218" y="113924"/>
                  </a:lnTo>
                  <a:lnTo>
                    <a:pt x="12230" y="114747"/>
                  </a:lnTo>
                  <a:lnTo>
                    <a:pt x="12749" y="114781"/>
                  </a:lnTo>
                  <a:lnTo>
                    <a:pt x="13464" y="114583"/>
                  </a:lnTo>
                  <a:lnTo>
                    <a:pt x="14737" y="114855"/>
                  </a:lnTo>
                  <a:lnTo>
                    <a:pt x="15597" y="115753"/>
                  </a:lnTo>
                  <a:lnTo>
                    <a:pt x="16064" y="116732"/>
                  </a:lnTo>
                  <a:lnTo>
                    <a:pt x="16112" y="117135"/>
                  </a:lnTo>
                  <a:lnTo>
                    <a:pt x="15897" y="117797"/>
                  </a:lnTo>
                  <a:lnTo>
                    <a:pt x="15270" y="118829"/>
                  </a:lnTo>
                  <a:lnTo>
                    <a:pt x="15325" y="118996"/>
                  </a:lnTo>
                  <a:lnTo>
                    <a:pt x="15477" y="118997"/>
                  </a:lnTo>
                  <a:lnTo>
                    <a:pt x="18890" y="116581"/>
                  </a:lnTo>
                  <a:lnTo>
                    <a:pt x="18949" y="116775"/>
                  </a:lnTo>
                  <a:lnTo>
                    <a:pt x="18793" y="117362"/>
                  </a:lnTo>
                  <a:lnTo>
                    <a:pt x="18948" y="118182"/>
                  </a:lnTo>
                  <a:lnTo>
                    <a:pt x="19479" y="118298"/>
                  </a:lnTo>
                  <a:lnTo>
                    <a:pt x="21349" y="118057"/>
                  </a:lnTo>
                  <a:lnTo>
                    <a:pt x="21985" y="117829"/>
                  </a:lnTo>
                  <a:lnTo>
                    <a:pt x="23338" y="116830"/>
                  </a:lnTo>
                  <a:lnTo>
                    <a:pt x="23464" y="116625"/>
                  </a:lnTo>
                  <a:lnTo>
                    <a:pt x="24747" y="116059"/>
                  </a:lnTo>
                  <a:lnTo>
                    <a:pt x="25592" y="115806"/>
                  </a:lnTo>
                  <a:lnTo>
                    <a:pt x="25258" y="115072"/>
                  </a:lnTo>
                  <a:lnTo>
                    <a:pt x="25231" y="114890"/>
                  </a:lnTo>
                  <a:lnTo>
                    <a:pt x="25674" y="115210"/>
                  </a:lnTo>
                  <a:lnTo>
                    <a:pt x="25859" y="115444"/>
                  </a:lnTo>
                  <a:lnTo>
                    <a:pt x="26230" y="114402"/>
                  </a:lnTo>
                  <a:lnTo>
                    <a:pt x="26530" y="114055"/>
                  </a:lnTo>
                  <a:lnTo>
                    <a:pt x="27424" y="114018"/>
                  </a:lnTo>
                  <a:lnTo>
                    <a:pt x="28103" y="114148"/>
                  </a:lnTo>
                  <a:lnTo>
                    <a:pt x="28952" y="114457"/>
                  </a:lnTo>
                  <a:lnTo>
                    <a:pt x="29579" y="114878"/>
                  </a:lnTo>
                  <a:lnTo>
                    <a:pt x="29946" y="114900"/>
                  </a:lnTo>
                  <a:lnTo>
                    <a:pt x="30336" y="114770"/>
                  </a:lnTo>
                  <a:lnTo>
                    <a:pt x="30440" y="114543"/>
                  </a:lnTo>
                  <a:lnTo>
                    <a:pt x="30570" y="113452"/>
                  </a:lnTo>
                  <a:lnTo>
                    <a:pt x="30496" y="112807"/>
                  </a:lnTo>
                  <a:lnTo>
                    <a:pt x="30377" y="112390"/>
                  </a:lnTo>
                  <a:lnTo>
                    <a:pt x="29880" y="112126"/>
                  </a:lnTo>
                  <a:lnTo>
                    <a:pt x="29408" y="111545"/>
                  </a:lnTo>
                  <a:lnTo>
                    <a:pt x="29731" y="111377"/>
                  </a:lnTo>
                  <a:lnTo>
                    <a:pt x="29857" y="110972"/>
                  </a:lnTo>
                  <a:lnTo>
                    <a:pt x="29635" y="109732"/>
                  </a:lnTo>
                  <a:lnTo>
                    <a:pt x="29163" y="109312"/>
                  </a:lnTo>
                  <a:lnTo>
                    <a:pt x="35286" y="104975"/>
                  </a:lnTo>
                  <a:lnTo>
                    <a:pt x="35658" y="105179"/>
                  </a:lnTo>
                  <a:lnTo>
                    <a:pt x="36032" y="105907"/>
                  </a:lnTo>
                  <a:lnTo>
                    <a:pt x="35634" y="106223"/>
                  </a:lnTo>
                  <a:lnTo>
                    <a:pt x="35293" y="106297"/>
                  </a:lnTo>
                  <a:lnTo>
                    <a:pt x="35102" y="106597"/>
                  </a:lnTo>
                  <a:lnTo>
                    <a:pt x="36275" y="106673"/>
                  </a:lnTo>
                  <a:lnTo>
                    <a:pt x="37154" y="106822"/>
                  </a:lnTo>
                  <a:lnTo>
                    <a:pt x="39630" y="107837"/>
                  </a:lnTo>
                  <a:lnTo>
                    <a:pt x="40361" y="107848"/>
                  </a:lnTo>
                  <a:lnTo>
                    <a:pt x="40624" y="107374"/>
                  </a:lnTo>
                  <a:lnTo>
                    <a:pt x="40305" y="106880"/>
                  </a:lnTo>
                  <a:lnTo>
                    <a:pt x="39930" y="106936"/>
                  </a:lnTo>
                  <a:lnTo>
                    <a:pt x="40085" y="106322"/>
                  </a:lnTo>
                  <a:lnTo>
                    <a:pt x="40772" y="105688"/>
                  </a:lnTo>
                  <a:lnTo>
                    <a:pt x="41904" y="104940"/>
                  </a:lnTo>
                  <a:lnTo>
                    <a:pt x="42108" y="103781"/>
                  </a:lnTo>
                  <a:lnTo>
                    <a:pt x="42275" y="103428"/>
                  </a:lnTo>
                  <a:lnTo>
                    <a:pt x="43266" y="103260"/>
                  </a:lnTo>
                  <a:lnTo>
                    <a:pt x="43689" y="102560"/>
                  </a:lnTo>
                  <a:lnTo>
                    <a:pt x="43889" y="102381"/>
                  </a:lnTo>
                  <a:lnTo>
                    <a:pt x="44164" y="102403"/>
                  </a:lnTo>
                  <a:lnTo>
                    <a:pt x="44402" y="102608"/>
                  </a:lnTo>
                  <a:lnTo>
                    <a:pt x="44339" y="102906"/>
                  </a:lnTo>
                  <a:lnTo>
                    <a:pt x="44665" y="102995"/>
                  </a:lnTo>
                  <a:lnTo>
                    <a:pt x="44784" y="102578"/>
                  </a:lnTo>
                  <a:lnTo>
                    <a:pt x="44903" y="101699"/>
                  </a:lnTo>
                  <a:lnTo>
                    <a:pt x="44617" y="101543"/>
                  </a:lnTo>
                  <a:lnTo>
                    <a:pt x="43725" y="101349"/>
                  </a:lnTo>
                  <a:lnTo>
                    <a:pt x="43344" y="101480"/>
                  </a:lnTo>
                  <a:lnTo>
                    <a:pt x="43124" y="101442"/>
                  </a:lnTo>
                  <a:lnTo>
                    <a:pt x="43006" y="101245"/>
                  </a:lnTo>
                  <a:lnTo>
                    <a:pt x="42972" y="100374"/>
                  </a:lnTo>
                  <a:lnTo>
                    <a:pt x="43299" y="100072"/>
                  </a:lnTo>
                  <a:lnTo>
                    <a:pt x="43789" y="100396"/>
                  </a:lnTo>
                  <a:lnTo>
                    <a:pt x="43949" y="100355"/>
                  </a:lnTo>
                  <a:lnTo>
                    <a:pt x="43989" y="100105"/>
                  </a:lnTo>
                  <a:lnTo>
                    <a:pt x="43637" y="99521"/>
                  </a:lnTo>
                  <a:lnTo>
                    <a:pt x="43752" y="99331"/>
                  </a:lnTo>
                  <a:lnTo>
                    <a:pt x="44041" y="99212"/>
                  </a:lnTo>
                  <a:lnTo>
                    <a:pt x="44390" y="99186"/>
                  </a:lnTo>
                  <a:lnTo>
                    <a:pt x="44992" y="99498"/>
                  </a:lnTo>
                  <a:lnTo>
                    <a:pt x="45289" y="99405"/>
                  </a:lnTo>
                  <a:lnTo>
                    <a:pt x="45909" y="98467"/>
                  </a:lnTo>
                  <a:lnTo>
                    <a:pt x="46465" y="97050"/>
                  </a:lnTo>
                  <a:lnTo>
                    <a:pt x="46216" y="97232"/>
                  </a:lnTo>
                  <a:lnTo>
                    <a:pt x="38398" y="102768"/>
                  </a:lnTo>
                  <a:lnTo>
                    <a:pt x="38376" y="102356"/>
                  </a:lnTo>
                  <a:lnTo>
                    <a:pt x="37882" y="102018"/>
                  </a:lnTo>
                  <a:lnTo>
                    <a:pt x="38346" y="101478"/>
                  </a:lnTo>
                  <a:lnTo>
                    <a:pt x="38316" y="101001"/>
                  </a:lnTo>
                  <a:lnTo>
                    <a:pt x="38182" y="100979"/>
                  </a:lnTo>
                  <a:lnTo>
                    <a:pt x="37911" y="100670"/>
                  </a:lnTo>
                  <a:lnTo>
                    <a:pt x="37885" y="100495"/>
                  </a:lnTo>
                  <a:lnTo>
                    <a:pt x="38018" y="99713"/>
                  </a:lnTo>
                  <a:lnTo>
                    <a:pt x="38211" y="99634"/>
                  </a:lnTo>
                  <a:lnTo>
                    <a:pt x="38303" y="99456"/>
                  </a:lnTo>
                  <a:lnTo>
                    <a:pt x="38347" y="97028"/>
                  </a:lnTo>
                  <a:lnTo>
                    <a:pt x="37615" y="95911"/>
                  </a:lnTo>
                  <a:lnTo>
                    <a:pt x="37261" y="95666"/>
                  </a:lnTo>
                  <a:lnTo>
                    <a:pt x="37550" y="93546"/>
                  </a:lnTo>
                  <a:lnTo>
                    <a:pt x="37327" y="93599"/>
                  </a:lnTo>
                  <a:lnTo>
                    <a:pt x="36754" y="93967"/>
                  </a:lnTo>
                  <a:lnTo>
                    <a:pt x="36126" y="95334"/>
                  </a:lnTo>
                  <a:lnTo>
                    <a:pt x="35684" y="95151"/>
                  </a:lnTo>
                  <a:lnTo>
                    <a:pt x="35591" y="94678"/>
                  </a:lnTo>
                  <a:lnTo>
                    <a:pt x="35472" y="94410"/>
                  </a:lnTo>
                  <a:lnTo>
                    <a:pt x="35264" y="94018"/>
                  </a:lnTo>
                  <a:lnTo>
                    <a:pt x="34960" y="93735"/>
                  </a:lnTo>
                  <a:lnTo>
                    <a:pt x="34804" y="93720"/>
                  </a:lnTo>
                  <a:lnTo>
                    <a:pt x="34365" y="94111"/>
                  </a:lnTo>
                  <a:lnTo>
                    <a:pt x="34105" y="94152"/>
                  </a:lnTo>
                  <a:lnTo>
                    <a:pt x="33775" y="93642"/>
                  </a:lnTo>
                  <a:lnTo>
                    <a:pt x="33492" y="93884"/>
                  </a:lnTo>
                  <a:lnTo>
                    <a:pt x="33221" y="93932"/>
                  </a:lnTo>
                  <a:lnTo>
                    <a:pt x="31884" y="93038"/>
                  </a:lnTo>
                  <a:lnTo>
                    <a:pt x="32118" y="92662"/>
                  </a:lnTo>
                  <a:lnTo>
                    <a:pt x="32148" y="92502"/>
                  </a:lnTo>
                  <a:lnTo>
                    <a:pt x="32040" y="91995"/>
                  </a:lnTo>
                  <a:lnTo>
                    <a:pt x="31854" y="91846"/>
                  </a:lnTo>
                  <a:lnTo>
                    <a:pt x="31055" y="92159"/>
                  </a:lnTo>
                  <a:lnTo>
                    <a:pt x="29955" y="92263"/>
                  </a:lnTo>
                  <a:lnTo>
                    <a:pt x="29788" y="92174"/>
                  </a:lnTo>
                  <a:lnTo>
                    <a:pt x="29431" y="91567"/>
                  </a:lnTo>
                  <a:lnTo>
                    <a:pt x="29442" y="91116"/>
                  </a:lnTo>
                  <a:lnTo>
                    <a:pt x="29357" y="90706"/>
                  </a:lnTo>
                  <a:lnTo>
                    <a:pt x="28811" y="89679"/>
                  </a:lnTo>
                  <a:lnTo>
                    <a:pt x="28517" y="88472"/>
                  </a:lnTo>
                  <a:lnTo>
                    <a:pt x="28617" y="87913"/>
                  </a:lnTo>
                  <a:lnTo>
                    <a:pt x="28941" y="87318"/>
                  </a:lnTo>
                  <a:lnTo>
                    <a:pt x="28840" y="86431"/>
                  </a:lnTo>
                  <a:lnTo>
                    <a:pt x="28753" y="86194"/>
                  </a:lnTo>
                  <a:lnTo>
                    <a:pt x="28687" y="86049"/>
                  </a:lnTo>
                  <a:lnTo>
                    <a:pt x="28264" y="85217"/>
                  </a:lnTo>
                  <a:lnTo>
                    <a:pt x="28227" y="84499"/>
                  </a:lnTo>
                  <a:lnTo>
                    <a:pt x="28000" y="83046"/>
                  </a:lnTo>
                  <a:lnTo>
                    <a:pt x="28353" y="82328"/>
                  </a:lnTo>
                  <a:lnTo>
                    <a:pt x="29461" y="81255"/>
                  </a:lnTo>
                  <a:lnTo>
                    <a:pt x="29576" y="80875"/>
                  </a:lnTo>
                  <a:lnTo>
                    <a:pt x="29409" y="80693"/>
                  </a:lnTo>
                  <a:lnTo>
                    <a:pt x="28941" y="80648"/>
                  </a:lnTo>
                  <a:lnTo>
                    <a:pt x="28379" y="81013"/>
                  </a:lnTo>
                  <a:lnTo>
                    <a:pt x="27977" y="81091"/>
                  </a:lnTo>
                  <a:lnTo>
                    <a:pt x="27988" y="81277"/>
                  </a:lnTo>
                  <a:lnTo>
                    <a:pt x="27881" y="81464"/>
                  </a:lnTo>
                  <a:lnTo>
                    <a:pt x="27702" y="81512"/>
                  </a:lnTo>
                  <a:lnTo>
                    <a:pt x="27341" y="81352"/>
                  </a:lnTo>
                  <a:lnTo>
                    <a:pt x="27019" y="81701"/>
                  </a:lnTo>
                  <a:lnTo>
                    <a:pt x="27066" y="82812"/>
                  </a:lnTo>
                  <a:lnTo>
                    <a:pt x="27308" y="83542"/>
                  </a:lnTo>
                  <a:lnTo>
                    <a:pt x="26728" y="84260"/>
                  </a:lnTo>
                  <a:lnTo>
                    <a:pt x="27903" y="85150"/>
                  </a:lnTo>
                  <a:lnTo>
                    <a:pt x="28223" y="85687"/>
                  </a:lnTo>
                  <a:lnTo>
                    <a:pt x="28264" y="86059"/>
                  </a:lnTo>
                  <a:lnTo>
                    <a:pt x="27361" y="87411"/>
                  </a:lnTo>
                  <a:lnTo>
                    <a:pt x="26807" y="87355"/>
                  </a:lnTo>
                  <a:lnTo>
                    <a:pt x="26342" y="87489"/>
                  </a:lnTo>
                  <a:lnTo>
                    <a:pt x="25748" y="87713"/>
                  </a:lnTo>
                  <a:lnTo>
                    <a:pt x="25566" y="88022"/>
                  </a:lnTo>
                  <a:lnTo>
                    <a:pt x="24700" y="88182"/>
                  </a:lnTo>
                  <a:lnTo>
                    <a:pt x="24465" y="88197"/>
                  </a:lnTo>
                  <a:lnTo>
                    <a:pt x="23960" y="88004"/>
                  </a:lnTo>
                  <a:lnTo>
                    <a:pt x="23268" y="88160"/>
                  </a:lnTo>
                  <a:lnTo>
                    <a:pt x="22198" y="87900"/>
                  </a:lnTo>
                  <a:lnTo>
                    <a:pt x="22097" y="87494"/>
                  </a:lnTo>
                  <a:lnTo>
                    <a:pt x="22101" y="87237"/>
                  </a:lnTo>
                  <a:lnTo>
                    <a:pt x="21870" y="87148"/>
                  </a:lnTo>
                  <a:lnTo>
                    <a:pt x="21335" y="87242"/>
                  </a:lnTo>
                  <a:lnTo>
                    <a:pt x="20915" y="87707"/>
                  </a:lnTo>
                  <a:lnTo>
                    <a:pt x="20547" y="87018"/>
                  </a:lnTo>
                  <a:lnTo>
                    <a:pt x="20425" y="86500"/>
                  </a:lnTo>
                  <a:lnTo>
                    <a:pt x="19507" y="86060"/>
                  </a:lnTo>
                  <a:lnTo>
                    <a:pt x="18979" y="85960"/>
                  </a:lnTo>
                  <a:lnTo>
                    <a:pt x="18752" y="85796"/>
                  </a:lnTo>
                  <a:lnTo>
                    <a:pt x="17526" y="83662"/>
                  </a:lnTo>
                  <a:lnTo>
                    <a:pt x="17162" y="83252"/>
                  </a:lnTo>
                  <a:lnTo>
                    <a:pt x="17121" y="82790"/>
                  </a:lnTo>
                  <a:lnTo>
                    <a:pt x="16515" y="82596"/>
                  </a:lnTo>
                  <a:lnTo>
                    <a:pt x="15292" y="82540"/>
                  </a:lnTo>
                  <a:lnTo>
                    <a:pt x="14905" y="80816"/>
                  </a:lnTo>
                  <a:lnTo>
                    <a:pt x="14901" y="80406"/>
                  </a:lnTo>
                  <a:lnTo>
                    <a:pt x="15445" y="79449"/>
                  </a:lnTo>
                  <a:lnTo>
                    <a:pt x="15501" y="78935"/>
                  </a:lnTo>
                  <a:lnTo>
                    <a:pt x="15452" y="78701"/>
                  </a:lnTo>
                  <a:lnTo>
                    <a:pt x="15687" y="78116"/>
                  </a:lnTo>
                  <a:lnTo>
                    <a:pt x="16301" y="77863"/>
                  </a:lnTo>
                  <a:lnTo>
                    <a:pt x="16840" y="77476"/>
                  </a:lnTo>
                  <a:lnTo>
                    <a:pt x="17179" y="77021"/>
                  </a:lnTo>
                  <a:lnTo>
                    <a:pt x="17280" y="76697"/>
                  </a:lnTo>
                  <a:lnTo>
                    <a:pt x="17902" y="75774"/>
                  </a:lnTo>
                  <a:lnTo>
                    <a:pt x="18233" y="75670"/>
                  </a:lnTo>
                  <a:lnTo>
                    <a:pt x="18408" y="75875"/>
                  </a:lnTo>
                  <a:lnTo>
                    <a:pt x="18687" y="75964"/>
                  </a:lnTo>
                  <a:lnTo>
                    <a:pt x="19059" y="75659"/>
                  </a:lnTo>
                  <a:lnTo>
                    <a:pt x="19052" y="74985"/>
                  </a:lnTo>
                  <a:lnTo>
                    <a:pt x="19141" y="74415"/>
                  </a:lnTo>
                  <a:lnTo>
                    <a:pt x="19430" y="73614"/>
                  </a:lnTo>
                  <a:lnTo>
                    <a:pt x="20158" y="73500"/>
                  </a:lnTo>
                  <a:lnTo>
                    <a:pt x="20340" y="73601"/>
                  </a:lnTo>
                  <a:lnTo>
                    <a:pt x="20634" y="73958"/>
                  </a:lnTo>
                  <a:lnTo>
                    <a:pt x="20865" y="74003"/>
                  </a:lnTo>
                  <a:lnTo>
                    <a:pt x="20813" y="73486"/>
                  </a:lnTo>
                  <a:lnTo>
                    <a:pt x="20898" y="72357"/>
                  </a:lnTo>
                  <a:lnTo>
                    <a:pt x="20867" y="71021"/>
                  </a:lnTo>
                  <a:lnTo>
                    <a:pt x="20785" y="70399"/>
                  </a:lnTo>
                  <a:lnTo>
                    <a:pt x="20513" y="69974"/>
                  </a:lnTo>
                  <a:lnTo>
                    <a:pt x="20357" y="69903"/>
                  </a:lnTo>
                  <a:lnTo>
                    <a:pt x="18574" y="69768"/>
                  </a:lnTo>
                  <a:lnTo>
                    <a:pt x="18030" y="70304"/>
                  </a:lnTo>
                  <a:lnTo>
                    <a:pt x="17717" y="71242"/>
                  </a:lnTo>
                  <a:lnTo>
                    <a:pt x="17788" y="71566"/>
                  </a:lnTo>
                  <a:lnTo>
                    <a:pt x="18056" y="71913"/>
                  </a:lnTo>
                  <a:lnTo>
                    <a:pt x="18130" y="72278"/>
                  </a:lnTo>
                  <a:lnTo>
                    <a:pt x="18115" y="72564"/>
                  </a:lnTo>
                  <a:lnTo>
                    <a:pt x="17616" y="73279"/>
                  </a:lnTo>
                  <a:lnTo>
                    <a:pt x="17281" y="73558"/>
                  </a:lnTo>
                  <a:lnTo>
                    <a:pt x="16879" y="74042"/>
                  </a:lnTo>
                  <a:lnTo>
                    <a:pt x="16860" y="74537"/>
                  </a:lnTo>
                  <a:lnTo>
                    <a:pt x="16778" y="74746"/>
                  </a:lnTo>
                  <a:lnTo>
                    <a:pt x="16328" y="75196"/>
                  </a:lnTo>
                  <a:lnTo>
                    <a:pt x="15792" y="75241"/>
                  </a:lnTo>
                  <a:lnTo>
                    <a:pt x="15625" y="75163"/>
                  </a:lnTo>
                  <a:lnTo>
                    <a:pt x="15487" y="74827"/>
                  </a:lnTo>
                  <a:lnTo>
                    <a:pt x="15312" y="74623"/>
                  </a:lnTo>
                  <a:lnTo>
                    <a:pt x="15018" y="74470"/>
                  </a:lnTo>
                  <a:lnTo>
                    <a:pt x="14557" y="74537"/>
                  </a:lnTo>
                  <a:lnTo>
                    <a:pt x="14002" y="76175"/>
                  </a:lnTo>
                  <a:lnTo>
                    <a:pt x="13608" y="76324"/>
                  </a:lnTo>
                  <a:lnTo>
                    <a:pt x="13392" y="76518"/>
                  </a:lnTo>
                  <a:lnTo>
                    <a:pt x="12804" y="76549"/>
                  </a:lnTo>
                  <a:lnTo>
                    <a:pt x="12605" y="76079"/>
                  </a:lnTo>
                  <a:lnTo>
                    <a:pt x="12639" y="75194"/>
                  </a:lnTo>
                  <a:lnTo>
                    <a:pt x="12542" y="74837"/>
                  </a:lnTo>
                  <a:lnTo>
                    <a:pt x="11804" y="73285"/>
                  </a:lnTo>
                  <a:lnTo>
                    <a:pt x="11386" y="72711"/>
                  </a:lnTo>
                  <a:lnTo>
                    <a:pt x="10635" y="72190"/>
                  </a:lnTo>
                  <a:lnTo>
                    <a:pt x="9880" y="71939"/>
                  </a:lnTo>
                  <a:lnTo>
                    <a:pt x="9517" y="71800"/>
                  </a:lnTo>
                  <a:lnTo>
                    <a:pt x="9340" y="71687"/>
                  </a:lnTo>
                  <a:lnTo>
                    <a:pt x="8723" y="70953"/>
                  </a:lnTo>
                  <a:lnTo>
                    <a:pt x="7640" y="69051"/>
                  </a:lnTo>
                  <a:lnTo>
                    <a:pt x="7069" y="68262"/>
                  </a:lnTo>
                  <a:lnTo>
                    <a:pt x="5937" y="67284"/>
                  </a:lnTo>
                  <a:lnTo>
                    <a:pt x="5006" y="66312"/>
                  </a:lnTo>
                  <a:lnTo>
                    <a:pt x="4870" y="66231"/>
                  </a:lnTo>
                  <a:lnTo>
                    <a:pt x="3871" y="65635"/>
                  </a:lnTo>
                  <a:lnTo>
                    <a:pt x="3698" y="65531"/>
                  </a:lnTo>
                  <a:lnTo>
                    <a:pt x="3469" y="65325"/>
                  </a:lnTo>
                  <a:lnTo>
                    <a:pt x="3110" y="64341"/>
                  </a:lnTo>
                  <a:lnTo>
                    <a:pt x="2617" y="63338"/>
                  </a:lnTo>
                  <a:lnTo>
                    <a:pt x="2491" y="62620"/>
                  </a:lnTo>
                  <a:lnTo>
                    <a:pt x="2584" y="61904"/>
                  </a:lnTo>
                  <a:lnTo>
                    <a:pt x="2538" y="61473"/>
                  </a:lnTo>
                  <a:lnTo>
                    <a:pt x="2487" y="61159"/>
                  </a:lnTo>
                  <a:lnTo>
                    <a:pt x="2375" y="60720"/>
                  </a:lnTo>
                  <a:lnTo>
                    <a:pt x="2283" y="60429"/>
                  </a:lnTo>
                  <a:lnTo>
                    <a:pt x="1918" y="59593"/>
                  </a:lnTo>
                  <a:lnTo>
                    <a:pt x="1419" y="58449"/>
                  </a:lnTo>
                  <a:lnTo>
                    <a:pt x="970" y="57421"/>
                  </a:lnTo>
                  <a:lnTo>
                    <a:pt x="435" y="55799"/>
                  </a:lnTo>
                  <a:lnTo>
                    <a:pt x="234" y="54636"/>
                  </a:lnTo>
                  <a:lnTo>
                    <a:pt x="200" y="53148"/>
                  </a:lnTo>
                  <a:lnTo>
                    <a:pt x="16" y="52296"/>
                  </a:lnTo>
                  <a:lnTo>
                    <a:pt x="0" y="51766"/>
                  </a:lnTo>
                  <a:lnTo>
                    <a:pt x="49" y="51444"/>
                  </a:lnTo>
                  <a:lnTo>
                    <a:pt x="84" y="51212"/>
                  </a:lnTo>
                  <a:lnTo>
                    <a:pt x="105" y="51074"/>
                  </a:lnTo>
                  <a:lnTo>
                    <a:pt x="256" y="50636"/>
                  </a:lnTo>
                  <a:lnTo>
                    <a:pt x="1186" y="48797"/>
                  </a:lnTo>
                  <a:lnTo>
                    <a:pt x="1910" y="47700"/>
                  </a:lnTo>
                  <a:lnTo>
                    <a:pt x="2529" y="47078"/>
                  </a:lnTo>
                  <a:lnTo>
                    <a:pt x="2800" y="46806"/>
                  </a:lnTo>
                  <a:lnTo>
                    <a:pt x="2930" y="46676"/>
                  </a:lnTo>
                  <a:lnTo>
                    <a:pt x="3354" y="46251"/>
                  </a:lnTo>
                  <a:lnTo>
                    <a:pt x="3605" y="45333"/>
                  </a:lnTo>
                  <a:lnTo>
                    <a:pt x="4551" y="43714"/>
                  </a:lnTo>
                  <a:lnTo>
                    <a:pt x="4944" y="43250"/>
                  </a:lnTo>
                  <a:lnTo>
                    <a:pt x="5487" y="42821"/>
                  </a:lnTo>
                  <a:lnTo>
                    <a:pt x="6874" y="42279"/>
                  </a:lnTo>
                  <a:lnTo>
                    <a:pt x="7553" y="41934"/>
                  </a:lnTo>
                  <a:lnTo>
                    <a:pt x="8436" y="41029"/>
                  </a:lnTo>
                  <a:lnTo>
                    <a:pt x="8772" y="40798"/>
                  </a:lnTo>
                  <a:lnTo>
                    <a:pt x="9433" y="40345"/>
                  </a:lnTo>
                  <a:lnTo>
                    <a:pt x="9618" y="40218"/>
                  </a:lnTo>
                  <a:lnTo>
                    <a:pt x="10132" y="39925"/>
                  </a:lnTo>
                  <a:lnTo>
                    <a:pt x="11348" y="39454"/>
                  </a:lnTo>
                  <a:lnTo>
                    <a:pt x="12264" y="38747"/>
                  </a:lnTo>
                  <a:lnTo>
                    <a:pt x="12479" y="38582"/>
                  </a:lnTo>
                  <a:lnTo>
                    <a:pt x="12859" y="38133"/>
                  </a:lnTo>
                  <a:lnTo>
                    <a:pt x="13024" y="37937"/>
                  </a:lnTo>
                  <a:lnTo>
                    <a:pt x="13567" y="37127"/>
                  </a:lnTo>
                  <a:lnTo>
                    <a:pt x="14309" y="35992"/>
                  </a:lnTo>
                  <a:lnTo>
                    <a:pt x="14494" y="35579"/>
                  </a:lnTo>
                  <a:lnTo>
                    <a:pt x="14745" y="35019"/>
                  </a:lnTo>
                  <a:lnTo>
                    <a:pt x="15056" y="34324"/>
                  </a:lnTo>
                  <a:lnTo>
                    <a:pt x="15255" y="33837"/>
                  </a:lnTo>
                  <a:lnTo>
                    <a:pt x="15309" y="33644"/>
                  </a:lnTo>
                  <a:lnTo>
                    <a:pt x="15448" y="33143"/>
                  </a:lnTo>
                  <a:lnTo>
                    <a:pt x="15467" y="33004"/>
                  </a:lnTo>
                  <a:lnTo>
                    <a:pt x="15720" y="31155"/>
                  </a:lnTo>
                  <a:lnTo>
                    <a:pt x="16101" y="29917"/>
                  </a:lnTo>
                  <a:lnTo>
                    <a:pt x="16540" y="29194"/>
                  </a:lnTo>
                  <a:lnTo>
                    <a:pt x="17110" y="28728"/>
                  </a:lnTo>
                  <a:lnTo>
                    <a:pt x="18018" y="28373"/>
                  </a:lnTo>
                  <a:lnTo>
                    <a:pt x="18779" y="28288"/>
                  </a:lnTo>
                  <a:lnTo>
                    <a:pt x="20130" y="28578"/>
                  </a:lnTo>
                  <a:lnTo>
                    <a:pt x="21115" y="28981"/>
                  </a:lnTo>
                  <a:lnTo>
                    <a:pt x="21633" y="29292"/>
                  </a:lnTo>
                  <a:lnTo>
                    <a:pt x="21883" y="29570"/>
                  </a:lnTo>
                  <a:lnTo>
                    <a:pt x="22402" y="29870"/>
                  </a:lnTo>
                  <a:lnTo>
                    <a:pt x="22765" y="29936"/>
                  </a:lnTo>
                  <a:lnTo>
                    <a:pt x="23797" y="30553"/>
                  </a:lnTo>
                  <a:lnTo>
                    <a:pt x="24390" y="31099"/>
                  </a:lnTo>
                  <a:lnTo>
                    <a:pt x="24590" y="31553"/>
                  </a:lnTo>
                  <a:lnTo>
                    <a:pt x="25915" y="32958"/>
                  </a:lnTo>
                  <a:lnTo>
                    <a:pt x="26878" y="33198"/>
                  </a:lnTo>
                  <a:lnTo>
                    <a:pt x="27395" y="33100"/>
                  </a:lnTo>
                  <a:lnTo>
                    <a:pt x="27671" y="32916"/>
                  </a:lnTo>
                  <a:lnTo>
                    <a:pt x="27925" y="32627"/>
                  </a:lnTo>
                  <a:lnTo>
                    <a:pt x="28690" y="30568"/>
                  </a:lnTo>
                  <a:lnTo>
                    <a:pt x="29044" y="30277"/>
                  </a:lnTo>
                  <a:lnTo>
                    <a:pt x="29195" y="29931"/>
                  </a:lnTo>
                  <a:lnTo>
                    <a:pt x="29164" y="29379"/>
                  </a:lnTo>
                  <a:lnTo>
                    <a:pt x="29472" y="28981"/>
                  </a:lnTo>
                  <a:lnTo>
                    <a:pt x="30121" y="28626"/>
                  </a:lnTo>
                  <a:lnTo>
                    <a:pt x="31209" y="28256"/>
                  </a:lnTo>
                  <a:lnTo>
                    <a:pt x="32252" y="27763"/>
                  </a:lnTo>
                  <a:lnTo>
                    <a:pt x="32805" y="27362"/>
                  </a:lnTo>
                  <a:lnTo>
                    <a:pt x="33092" y="26564"/>
                  </a:lnTo>
                  <a:lnTo>
                    <a:pt x="33195" y="25713"/>
                  </a:lnTo>
                  <a:lnTo>
                    <a:pt x="32681" y="22484"/>
                  </a:lnTo>
                  <a:lnTo>
                    <a:pt x="32357" y="21540"/>
                  </a:lnTo>
                  <a:lnTo>
                    <a:pt x="31759" y="20531"/>
                  </a:lnTo>
                  <a:lnTo>
                    <a:pt x="30152" y="19052"/>
                  </a:lnTo>
                  <a:lnTo>
                    <a:pt x="28996" y="17551"/>
                  </a:lnTo>
                  <a:lnTo>
                    <a:pt x="28750" y="17110"/>
                  </a:lnTo>
                  <a:lnTo>
                    <a:pt x="28652" y="16821"/>
                  </a:lnTo>
                  <a:lnTo>
                    <a:pt x="28507" y="16395"/>
                  </a:lnTo>
                  <a:lnTo>
                    <a:pt x="28480" y="16255"/>
                  </a:lnTo>
                  <a:lnTo>
                    <a:pt x="28376" y="15724"/>
                  </a:lnTo>
                  <a:lnTo>
                    <a:pt x="28399" y="15046"/>
                  </a:lnTo>
                  <a:lnTo>
                    <a:pt x="28419" y="14907"/>
                  </a:lnTo>
                  <a:lnTo>
                    <a:pt x="28499" y="14342"/>
                  </a:lnTo>
                  <a:lnTo>
                    <a:pt x="28720" y="13832"/>
                  </a:lnTo>
                  <a:lnTo>
                    <a:pt x="28924" y="13542"/>
                  </a:lnTo>
                  <a:lnTo>
                    <a:pt x="29527" y="12772"/>
                  </a:lnTo>
                  <a:lnTo>
                    <a:pt x="30092" y="12186"/>
                  </a:lnTo>
                  <a:lnTo>
                    <a:pt x="30181" y="12056"/>
                  </a:lnTo>
                  <a:lnTo>
                    <a:pt x="30872" y="11053"/>
                  </a:lnTo>
                  <a:lnTo>
                    <a:pt x="33067" y="8287"/>
                  </a:lnTo>
                  <a:lnTo>
                    <a:pt x="33938" y="7861"/>
                  </a:lnTo>
                  <a:lnTo>
                    <a:pt x="34662" y="7793"/>
                  </a:lnTo>
                  <a:lnTo>
                    <a:pt x="35847" y="8068"/>
                  </a:lnTo>
                  <a:lnTo>
                    <a:pt x="36031" y="8153"/>
                  </a:lnTo>
                  <a:lnTo>
                    <a:pt x="36669" y="8464"/>
                  </a:lnTo>
                  <a:lnTo>
                    <a:pt x="37242" y="8920"/>
                  </a:lnTo>
                  <a:lnTo>
                    <a:pt x="37457" y="9150"/>
                  </a:lnTo>
                  <a:lnTo>
                    <a:pt x="37951" y="9678"/>
                  </a:lnTo>
                  <a:lnTo>
                    <a:pt x="38146" y="9887"/>
                  </a:lnTo>
                  <a:lnTo>
                    <a:pt x="38465" y="10407"/>
                  </a:lnTo>
                  <a:lnTo>
                    <a:pt x="39029" y="11884"/>
                  </a:lnTo>
                  <a:lnTo>
                    <a:pt x="39223" y="12230"/>
                  </a:lnTo>
                  <a:lnTo>
                    <a:pt x="40732" y="13450"/>
                  </a:lnTo>
                  <a:lnTo>
                    <a:pt x="40848" y="13629"/>
                  </a:lnTo>
                  <a:lnTo>
                    <a:pt x="41236" y="14339"/>
                  </a:lnTo>
                  <a:lnTo>
                    <a:pt x="41246" y="15037"/>
                  </a:lnTo>
                  <a:lnTo>
                    <a:pt x="41301" y="15211"/>
                  </a:lnTo>
                  <a:lnTo>
                    <a:pt x="41701" y="15627"/>
                  </a:lnTo>
                  <a:lnTo>
                    <a:pt x="42430" y="16081"/>
                  </a:lnTo>
                  <a:lnTo>
                    <a:pt x="42675" y="16156"/>
                  </a:lnTo>
                  <a:lnTo>
                    <a:pt x="43346" y="16205"/>
                  </a:lnTo>
                  <a:lnTo>
                    <a:pt x="45597" y="16371"/>
                  </a:lnTo>
                  <a:lnTo>
                    <a:pt x="47258" y="16358"/>
                  </a:lnTo>
                  <a:lnTo>
                    <a:pt x="47813" y="16286"/>
                  </a:lnTo>
                  <a:lnTo>
                    <a:pt x="48394" y="16149"/>
                  </a:lnTo>
                  <a:lnTo>
                    <a:pt x="48752" y="15954"/>
                  </a:lnTo>
                  <a:lnTo>
                    <a:pt x="50128" y="14850"/>
                  </a:lnTo>
                  <a:lnTo>
                    <a:pt x="50389" y="14571"/>
                  </a:lnTo>
                  <a:lnTo>
                    <a:pt x="51521" y="13815"/>
                  </a:lnTo>
                  <a:lnTo>
                    <a:pt x="52804" y="13542"/>
                  </a:lnTo>
                  <a:lnTo>
                    <a:pt x="54384" y="13206"/>
                  </a:lnTo>
                  <a:lnTo>
                    <a:pt x="55270" y="13256"/>
                  </a:lnTo>
                  <a:lnTo>
                    <a:pt x="55980" y="13467"/>
                  </a:lnTo>
                  <a:lnTo>
                    <a:pt x="56522" y="13628"/>
                  </a:lnTo>
                  <a:lnTo>
                    <a:pt x="56671" y="13611"/>
                  </a:lnTo>
                  <a:lnTo>
                    <a:pt x="56894" y="13585"/>
                  </a:lnTo>
                  <a:lnTo>
                    <a:pt x="57255" y="13545"/>
                  </a:lnTo>
                  <a:lnTo>
                    <a:pt x="58200" y="133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2" name="pg523">
              <a:extLst>
                <a:ext uri="{FF2B5EF4-FFF2-40B4-BE49-F238E27FC236}">
                  <a16:creationId xmlns:a16="http://schemas.microsoft.com/office/drawing/2014/main" id="{9871B78C-652C-384A-AB2C-D28295C6F0E5}"/>
                </a:ext>
              </a:extLst>
            </p:cNvPr>
            <p:cNvSpPr/>
            <p:nvPr/>
          </p:nvSpPr>
          <p:spPr>
            <a:xfrm>
              <a:off x="5956659" y="3393204"/>
              <a:ext cx="112421" cy="100601"/>
            </a:xfrm>
            <a:custGeom>
              <a:avLst/>
              <a:gdLst/>
              <a:ahLst/>
              <a:cxnLst/>
              <a:rect l="0" t="0" r="0" b="0"/>
              <a:pathLst>
                <a:path w="112421" h="100601">
                  <a:moveTo>
                    <a:pt x="21290" y="2370"/>
                  </a:moveTo>
                  <a:lnTo>
                    <a:pt x="21880" y="2543"/>
                  </a:lnTo>
                  <a:lnTo>
                    <a:pt x="22225" y="2453"/>
                  </a:lnTo>
                  <a:lnTo>
                    <a:pt x="22597" y="2017"/>
                  </a:lnTo>
                  <a:lnTo>
                    <a:pt x="22731" y="1601"/>
                  </a:lnTo>
                  <a:lnTo>
                    <a:pt x="23158" y="711"/>
                  </a:lnTo>
                  <a:lnTo>
                    <a:pt x="23712" y="0"/>
                  </a:lnTo>
                  <a:lnTo>
                    <a:pt x="24143" y="3"/>
                  </a:lnTo>
                  <a:lnTo>
                    <a:pt x="24548" y="349"/>
                  </a:lnTo>
                  <a:lnTo>
                    <a:pt x="25414" y="211"/>
                  </a:lnTo>
                  <a:lnTo>
                    <a:pt x="28079" y="289"/>
                  </a:lnTo>
                  <a:lnTo>
                    <a:pt x="29039" y="778"/>
                  </a:lnTo>
                  <a:lnTo>
                    <a:pt x="29340" y="971"/>
                  </a:lnTo>
                  <a:lnTo>
                    <a:pt x="29422" y="1101"/>
                  </a:lnTo>
                  <a:lnTo>
                    <a:pt x="29627" y="2194"/>
                  </a:lnTo>
                  <a:lnTo>
                    <a:pt x="29552" y="2869"/>
                  </a:lnTo>
                  <a:lnTo>
                    <a:pt x="29336" y="3331"/>
                  </a:lnTo>
                  <a:lnTo>
                    <a:pt x="28827" y="3945"/>
                  </a:lnTo>
                  <a:lnTo>
                    <a:pt x="27630" y="4939"/>
                  </a:lnTo>
                  <a:lnTo>
                    <a:pt x="27217" y="5069"/>
                  </a:lnTo>
                  <a:lnTo>
                    <a:pt x="26634" y="5118"/>
                  </a:lnTo>
                  <a:lnTo>
                    <a:pt x="26247" y="5419"/>
                  </a:lnTo>
                  <a:lnTo>
                    <a:pt x="25961" y="5974"/>
                  </a:lnTo>
                  <a:lnTo>
                    <a:pt x="26210" y="7247"/>
                  </a:lnTo>
                  <a:lnTo>
                    <a:pt x="26619" y="7657"/>
                  </a:lnTo>
                  <a:lnTo>
                    <a:pt x="26686" y="7824"/>
                  </a:lnTo>
                  <a:lnTo>
                    <a:pt x="26745" y="8569"/>
                  </a:lnTo>
                  <a:lnTo>
                    <a:pt x="27362" y="10397"/>
                  </a:lnTo>
                  <a:lnTo>
                    <a:pt x="27552" y="10687"/>
                  </a:lnTo>
                  <a:lnTo>
                    <a:pt x="27737" y="11524"/>
                  </a:lnTo>
                  <a:lnTo>
                    <a:pt x="27748" y="12522"/>
                  </a:lnTo>
                  <a:lnTo>
                    <a:pt x="27878" y="13330"/>
                  </a:lnTo>
                  <a:lnTo>
                    <a:pt x="28223" y="14581"/>
                  </a:lnTo>
                  <a:lnTo>
                    <a:pt x="28535" y="14946"/>
                  </a:lnTo>
                  <a:lnTo>
                    <a:pt x="28160" y="15579"/>
                  </a:lnTo>
                  <a:lnTo>
                    <a:pt x="27574" y="16192"/>
                  </a:lnTo>
                  <a:lnTo>
                    <a:pt x="27272" y="17053"/>
                  </a:lnTo>
                  <a:lnTo>
                    <a:pt x="27893" y="17294"/>
                  </a:lnTo>
                  <a:lnTo>
                    <a:pt x="28250" y="17908"/>
                  </a:lnTo>
                  <a:lnTo>
                    <a:pt x="28480" y="18556"/>
                  </a:lnTo>
                  <a:lnTo>
                    <a:pt x="29812" y="19472"/>
                  </a:lnTo>
                  <a:lnTo>
                    <a:pt x="30228" y="19089"/>
                  </a:lnTo>
                  <a:lnTo>
                    <a:pt x="30892" y="18810"/>
                  </a:lnTo>
                  <a:lnTo>
                    <a:pt x="31627" y="18873"/>
                  </a:lnTo>
                  <a:lnTo>
                    <a:pt x="32336" y="18691"/>
                  </a:lnTo>
                  <a:lnTo>
                    <a:pt x="33225" y="16860"/>
                  </a:lnTo>
                  <a:lnTo>
                    <a:pt x="33121" y="16320"/>
                  </a:lnTo>
                  <a:lnTo>
                    <a:pt x="32653" y="15970"/>
                  </a:lnTo>
                  <a:lnTo>
                    <a:pt x="33117" y="15572"/>
                  </a:lnTo>
                  <a:lnTo>
                    <a:pt x="33474" y="15772"/>
                  </a:lnTo>
                  <a:lnTo>
                    <a:pt x="33875" y="15755"/>
                  </a:lnTo>
                  <a:lnTo>
                    <a:pt x="35171" y="14781"/>
                  </a:lnTo>
                  <a:lnTo>
                    <a:pt x="35701" y="14858"/>
                  </a:lnTo>
                  <a:lnTo>
                    <a:pt x="36047" y="15360"/>
                  </a:lnTo>
                  <a:lnTo>
                    <a:pt x="36289" y="14448"/>
                  </a:lnTo>
                  <a:lnTo>
                    <a:pt x="36780" y="11544"/>
                  </a:lnTo>
                  <a:lnTo>
                    <a:pt x="37742" y="11641"/>
                  </a:lnTo>
                  <a:lnTo>
                    <a:pt x="37835" y="12139"/>
                  </a:lnTo>
                  <a:lnTo>
                    <a:pt x="38463" y="12630"/>
                  </a:lnTo>
                  <a:lnTo>
                    <a:pt x="39113" y="12950"/>
                  </a:lnTo>
                  <a:lnTo>
                    <a:pt x="39243" y="13390"/>
                  </a:lnTo>
                  <a:lnTo>
                    <a:pt x="40071" y="13519"/>
                  </a:lnTo>
                  <a:lnTo>
                    <a:pt x="40572" y="13434"/>
                  </a:lnTo>
                  <a:lnTo>
                    <a:pt x="41022" y="12753"/>
                  </a:lnTo>
                  <a:lnTo>
                    <a:pt x="41125" y="11829"/>
                  </a:lnTo>
                  <a:lnTo>
                    <a:pt x="41107" y="11502"/>
                  </a:lnTo>
                  <a:lnTo>
                    <a:pt x="40817" y="11111"/>
                  </a:lnTo>
                  <a:lnTo>
                    <a:pt x="40568" y="10932"/>
                  </a:lnTo>
                  <a:lnTo>
                    <a:pt x="40368" y="10951"/>
                  </a:lnTo>
                  <a:lnTo>
                    <a:pt x="40193" y="10836"/>
                  </a:lnTo>
                  <a:lnTo>
                    <a:pt x="40567" y="9108"/>
                  </a:lnTo>
                  <a:lnTo>
                    <a:pt x="45444" y="13192"/>
                  </a:lnTo>
                  <a:lnTo>
                    <a:pt x="51213" y="16090"/>
                  </a:lnTo>
                  <a:lnTo>
                    <a:pt x="51640" y="16290"/>
                  </a:lnTo>
                  <a:lnTo>
                    <a:pt x="53258" y="17100"/>
                  </a:lnTo>
                  <a:lnTo>
                    <a:pt x="54439" y="17820"/>
                  </a:lnTo>
                  <a:lnTo>
                    <a:pt x="54380" y="18441"/>
                  </a:lnTo>
                  <a:lnTo>
                    <a:pt x="54232" y="18754"/>
                  </a:lnTo>
                  <a:lnTo>
                    <a:pt x="52402" y="20464"/>
                  </a:lnTo>
                  <a:lnTo>
                    <a:pt x="51749" y="20598"/>
                  </a:lnTo>
                  <a:lnTo>
                    <a:pt x="51163" y="19940"/>
                  </a:lnTo>
                  <a:lnTo>
                    <a:pt x="51022" y="19519"/>
                  </a:lnTo>
                  <a:lnTo>
                    <a:pt x="50993" y="19147"/>
                  </a:lnTo>
                  <a:lnTo>
                    <a:pt x="50370" y="18152"/>
                  </a:lnTo>
                  <a:lnTo>
                    <a:pt x="49613" y="17573"/>
                  </a:lnTo>
                  <a:lnTo>
                    <a:pt x="49283" y="17806"/>
                  </a:lnTo>
                  <a:lnTo>
                    <a:pt x="47150" y="19803"/>
                  </a:lnTo>
                  <a:lnTo>
                    <a:pt x="45599" y="21378"/>
                  </a:lnTo>
                  <a:lnTo>
                    <a:pt x="43417" y="22420"/>
                  </a:lnTo>
                  <a:lnTo>
                    <a:pt x="43098" y="22431"/>
                  </a:lnTo>
                  <a:lnTo>
                    <a:pt x="42798" y="22312"/>
                  </a:lnTo>
                  <a:lnTo>
                    <a:pt x="42909" y="22476"/>
                  </a:lnTo>
                  <a:lnTo>
                    <a:pt x="43714" y="23045"/>
                  </a:lnTo>
                  <a:lnTo>
                    <a:pt x="44660" y="23425"/>
                  </a:lnTo>
                  <a:lnTo>
                    <a:pt x="45409" y="23932"/>
                  </a:lnTo>
                  <a:lnTo>
                    <a:pt x="45584" y="24151"/>
                  </a:lnTo>
                  <a:lnTo>
                    <a:pt x="46118" y="24449"/>
                  </a:lnTo>
                  <a:lnTo>
                    <a:pt x="46456" y="24565"/>
                  </a:lnTo>
                  <a:lnTo>
                    <a:pt x="46686" y="24457"/>
                  </a:lnTo>
                  <a:lnTo>
                    <a:pt x="46997" y="24851"/>
                  </a:lnTo>
                  <a:lnTo>
                    <a:pt x="47694" y="26519"/>
                  </a:lnTo>
                  <a:lnTo>
                    <a:pt x="47757" y="27003"/>
                  </a:lnTo>
                  <a:lnTo>
                    <a:pt x="47853" y="27200"/>
                  </a:lnTo>
                  <a:lnTo>
                    <a:pt x="48228" y="27774"/>
                  </a:lnTo>
                  <a:lnTo>
                    <a:pt x="48498" y="28042"/>
                  </a:lnTo>
                  <a:lnTo>
                    <a:pt x="50953" y="29071"/>
                  </a:lnTo>
                  <a:lnTo>
                    <a:pt x="52226" y="30001"/>
                  </a:lnTo>
                  <a:lnTo>
                    <a:pt x="53105" y="30317"/>
                  </a:lnTo>
                  <a:lnTo>
                    <a:pt x="54944" y="30803"/>
                  </a:lnTo>
                  <a:lnTo>
                    <a:pt x="54755" y="30100"/>
                  </a:lnTo>
                  <a:lnTo>
                    <a:pt x="55033" y="29694"/>
                  </a:lnTo>
                  <a:lnTo>
                    <a:pt x="56071" y="28953"/>
                  </a:lnTo>
                  <a:lnTo>
                    <a:pt x="56764" y="28171"/>
                  </a:lnTo>
                  <a:lnTo>
                    <a:pt x="57072" y="27957"/>
                  </a:lnTo>
                  <a:lnTo>
                    <a:pt x="56956" y="27415"/>
                  </a:lnTo>
                  <a:lnTo>
                    <a:pt x="57395" y="27881"/>
                  </a:lnTo>
                  <a:lnTo>
                    <a:pt x="57710" y="27642"/>
                  </a:lnTo>
                  <a:lnTo>
                    <a:pt x="58867" y="26042"/>
                  </a:lnTo>
                  <a:lnTo>
                    <a:pt x="59583" y="23786"/>
                  </a:lnTo>
                  <a:lnTo>
                    <a:pt x="59598" y="22963"/>
                  </a:lnTo>
                  <a:lnTo>
                    <a:pt x="60025" y="22948"/>
                  </a:lnTo>
                  <a:lnTo>
                    <a:pt x="61097" y="22729"/>
                  </a:lnTo>
                  <a:lnTo>
                    <a:pt x="61253" y="22729"/>
                  </a:lnTo>
                  <a:lnTo>
                    <a:pt x="61420" y="22870"/>
                  </a:lnTo>
                  <a:lnTo>
                    <a:pt x="61150" y="24145"/>
                  </a:lnTo>
                  <a:lnTo>
                    <a:pt x="60967" y="24657"/>
                  </a:lnTo>
                  <a:lnTo>
                    <a:pt x="60696" y="26030"/>
                  </a:lnTo>
                  <a:lnTo>
                    <a:pt x="60715" y="26291"/>
                  </a:lnTo>
                  <a:lnTo>
                    <a:pt x="61189" y="27103"/>
                  </a:lnTo>
                  <a:lnTo>
                    <a:pt x="61408" y="26946"/>
                  </a:lnTo>
                  <a:lnTo>
                    <a:pt x="61634" y="26656"/>
                  </a:lnTo>
                  <a:lnTo>
                    <a:pt x="62417" y="26116"/>
                  </a:lnTo>
                  <a:lnTo>
                    <a:pt x="62587" y="26337"/>
                  </a:lnTo>
                  <a:lnTo>
                    <a:pt x="63207" y="27939"/>
                  </a:lnTo>
                  <a:lnTo>
                    <a:pt x="63485" y="27924"/>
                  </a:lnTo>
                  <a:lnTo>
                    <a:pt x="64234" y="27680"/>
                  </a:lnTo>
                  <a:lnTo>
                    <a:pt x="64638" y="29489"/>
                  </a:lnTo>
                  <a:lnTo>
                    <a:pt x="74179" y="20897"/>
                  </a:lnTo>
                  <a:lnTo>
                    <a:pt x="74577" y="20949"/>
                  </a:lnTo>
                  <a:lnTo>
                    <a:pt x="75271" y="21321"/>
                  </a:lnTo>
                  <a:lnTo>
                    <a:pt x="75694" y="21749"/>
                  </a:lnTo>
                  <a:lnTo>
                    <a:pt x="76529" y="22795"/>
                  </a:lnTo>
                  <a:lnTo>
                    <a:pt x="76718" y="23663"/>
                  </a:lnTo>
                  <a:lnTo>
                    <a:pt x="77133" y="23369"/>
                  </a:lnTo>
                  <a:lnTo>
                    <a:pt x="77645" y="22822"/>
                  </a:lnTo>
                  <a:lnTo>
                    <a:pt x="77794" y="23004"/>
                  </a:lnTo>
                  <a:lnTo>
                    <a:pt x="78302" y="23321"/>
                  </a:lnTo>
                  <a:lnTo>
                    <a:pt x="78673" y="23336"/>
                  </a:lnTo>
                  <a:lnTo>
                    <a:pt x="78806" y="23872"/>
                  </a:lnTo>
                  <a:lnTo>
                    <a:pt x="78810" y="24687"/>
                  </a:lnTo>
                  <a:lnTo>
                    <a:pt x="78565" y="25375"/>
                  </a:lnTo>
                  <a:lnTo>
                    <a:pt x="78579" y="26842"/>
                  </a:lnTo>
                  <a:lnTo>
                    <a:pt x="78857" y="27046"/>
                  </a:lnTo>
                  <a:lnTo>
                    <a:pt x="79425" y="26797"/>
                  </a:lnTo>
                  <a:lnTo>
                    <a:pt x="79610" y="26295"/>
                  </a:lnTo>
                  <a:lnTo>
                    <a:pt x="79596" y="25919"/>
                  </a:lnTo>
                  <a:lnTo>
                    <a:pt x="79510" y="25636"/>
                  </a:lnTo>
                  <a:lnTo>
                    <a:pt x="81065" y="24662"/>
                  </a:lnTo>
                  <a:lnTo>
                    <a:pt x="81399" y="24021"/>
                  </a:lnTo>
                  <a:lnTo>
                    <a:pt x="81400" y="23687"/>
                  </a:lnTo>
                  <a:lnTo>
                    <a:pt x="81604" y="23534"/>
                  </a:lnTo>
                  <a:lnTo>
                    <a:pt x="82160" y="23754"/>
                  </a:lnTo>
                  <a:lnTo>
                    <a:pt x="82716" y="24111"/>
                  </a:lnTo>
                  <a:lnTo>
                    <a:pt x="82987" y="24015"/>
                  </a:lnTo>
                  <a:lnTo>
                    <a:pt x="83262" y="23792"/>
                  </a:lnTo>
                  <a:lnTo>
                    <a:pt x="83644" y="23837"/>
                  </a:lnTo>
                  <a:lnTo>
                    <a:pt x="83831" y="24424"/>
                  </a:lnTo>
                  <a:lnTo>
                    <a:pt x="83944" y="24845"/>
                  </a:lnTo>
                  <a:lnTo>
                    <a:pt x="84204" y="24748"/>
                  </a:lnTo>
                  <a:lnTo>
                    <a:pt x="84363" y="24483"/>
                  </a:lnTo>
                  <a:lnTo>
                    <a:pt x="84307" y="24119"/>
                  </a:lnTo>
                  <a:lnTo>
                    <a:pt x="87804" y="28063"/>
                  </a:lnTo>
                  <a:lnTo>
                    <a:pt x="89520" y="29984"/>
                  </a:lnTo>
                  <a:lnTo>
                    <a:pt x="90336" y="30897"/>
                  </a:lnTo>
                  <a:lnTo>
                    <a:pt x="91968" y="32515"/>
                  </a:lnTo>
                  <a:lnTo>
                    <a:pt x="95968" y="36266"/>
                  </a:lnTo>
                  <a:lnTo>
                    <a:pt x="103906" y="44245"/>
                  </a:lnTo>
                  <a:lnTo>
                    <a:pt x="109632" y="50060"/>
                  </a:lnTo>
                  <a:lnTo>
                    <a:pt x="110350" y="50435"/>
                  </a:lnTo>
                  <a:lnTo>
                    <a:pt x="110711" y="50534"/>
                  </a:lnTo>
                  <a:lnTo>
                    <a:pt x="110928" y="51314"/>
                  </a:lnTo>
                  <a:lnTo>
                    <a:pt x="110868" y="51574"/>
                  </a:lnTo>
                  <a:lnTo>
                    <a:pt x="111098" y="52042"/>
                  </a:lnTo>
                  <a:lnTo>
                    <a:pt x="110646" y="52570"/>
                  </a:lnTo>
                  <a:lnTo>
                    <a:pt x="110513" y="52782"/>
                  </a:lnTo>
                  <a:lnTo>
                    <a:pt x="110450" y="53057"/>
                  </a:lnTo>
                  <a:lnTo>
                    <a:pt x="110453" y="53203"/>
                  </a:lnTo>
                  <a:lnTo>
                    <a:pt x="110760" y="53809"/>
                  </a:lnTo>
                  <a:lnTo>
                    <a:pt x="110631" y="54524"/>
                  </a:lnTo>
                  <a:lnTo>
                    <a:pt x="110760" y="55019"/>
                  </a:lnTo>
                  <a:lnTo>
                    <a:pt x="111008" y="55521"/>
                  </a:lnTo>
                  <a:lnTo>
                    <a:pt x="110997" y="55786"/>
                  </a:lnTo>
                  <a:lnTo>
                    <a:pt x="110649" y="56214"/>
                  </a:lnTo>
                  <a:lnTo>
                    <a:pt x="110158" y="56439"/>
                  </a:lnTo>
                  <a:lnTo>
                    <a:pt x="110121" y="57003"/>
                  </a:lnTo>
                  <a:lnTo>
                    <a:pt x="110328" y="57029"/>
                  </a:lnTo>
                  <a:lnTo>
                    <a:pt x="111234" y="56668"/>
                  </a:lnTo>
                  <a:lnTo>
                    <a:pt x="111545" y="56668"/>
                  </a:lnTo>
                  <a:lnTo>
                    <a:pt x="111741" y="56750"/>
                  </a:lnTo>
                  <a:lnTo>
                    <a:pt x="112421" y="57324"/>
                  </a:lnTo>
                  <a:lnTo>
                    <a:pt x="112355" y="57901"/>
                  </a:lnTo>
                  <a:lnTo>
                    <a:pt x="112218" y="58035"/>
                  </a:lnTo>
                  <a:lnTo>
                    <a:pt x="111929" y="58101"/>
                  </a:lnTo>
                  <a:lnTo>
                    <a:pt x="111174" y="57979"/>
                  </a:lnTo>
                  <a:lnTo>
                    <a:pt x="110801" y="58012"/>
                  </a:lnTo>
                  <a:lnTo>
                    <a:pt x="110571" y="58325"/>
                  </a:lnTo>
                  <a:lnTo>
                    <a:pt x="110856" y="58738"/>
                  </a:lnTo>
                  <a:lnTo>
                    <a:pt x="112246" y="60152"/>
                  </a:lnTo>
                  <a:lnTo>
                    <a:pt x="112217" y="60342"/>
                  </a:lnTo>
                  <a:lnTo>
                    <a:pt x="111344" y="61339"/>
                  </a:lnTo>
                  <a:lnTo>
                    <a:pt x="111672" y="61868"/>
                  </a:lnTo>
                  <a:lnTo>
                    <a:pt x="111661" y="62188"/>
                  </a:lnTo>
                  <a:lnTo>
                    <a:pt x="110818" y="62526"/>
                  </a:lnTo>
                  <a:lnTo>
                    <a:pt x="109890" y="62329"/>
                  </a:lnTo>
                  <a:lnTo>
                    <a:pt x="109517" y="62411"/>
                  </a:lnTo>
                  <a:lnTo>
                    <a:pt x="109350" y="62601"/>
                  </a:lnTo>
                  <a:lnTo>
                    <a:pt x="109206" y="63579"/>
                  </a:lnTo>
                  <a:lnTo>
                    <a:pt x="108988" y="63877"/>
                  </a:lnTo>
                  <a:lnTo>
                    <a:pt x="108573" y="64089"/>
                  </a:lnTo>
                  <a:lnTo>
                    <a:pt x="108130" y="64041"/>
                  </a:lnTo>
                  <a:lnTo>
                    <a:pt x="107816" y="64141"/>
                  </a:lnTo>
                  <a:lnTo>
                    <a:pt x="107568" y="64554"/>
                  </a:lnTo>
                  <a:lnTo>
                    <a:pt x="107475" y="64915"/>
                  </a:lnTo>
                  <a:lnTo>
                    <a:pt x="107287" y="65232"/>
                  </a:lnTo>
                  <a:lnTo>
                    <a:pt x="106462" y="65716"/>
                  </a:lnTo>
                  <a:lnTo>
                    <a:pt x="106477" y="66657"/>
                  </a:lnTo>
                  <a:lnTo>
                    <a:pt x="106714" y="66806"/>
                  </a:lnTo>
                  <a:lnTo>
                    <a:pt x="107046" y="66892"/>
                  </a:lnTo>
                  <a:lnTo>
                    <a:pt x="107261" y="67081"/>
                  </a:lnTo>
                  <a:lnTo>
                    <a:pt x="107645" y="67841"/>
                  </a:lnTo>
                  <a:lnTo>
                    <a:pt x="107542" y="68838"/>
                  </a:lnTo>
                  <a:lnTo>
                    <a:pt x="107357" y="69117"/>
                  </a:lnTo>
                  <a:lnTo>
                    <a:pt x="107331" y="69534"/>
                  </a:lnTo>
                  <a:lnTo>
                    <a:pt x="107394" y="69932"/>
                  </a:lnTo>
                  <a:lnTo>
                    <a:pt x="107505" y="70148"/>
                  </a:lnTo>
                  <a:lnTo>
                    <a:pt x="107889" y="70517"/>
                  </a:lnTo>
                  <a:lnTo>
                    <a:pt x="108078" y="70561"/>
                  </a:lnTo>
                  <a:lnTo>
                    <a:pt x="108436" y="70453"/>
                  </a:lnTo>
                  <a:lnTo>
                    <a:pt x="108795" y="69999"/>
                  </a:lnTo>
                  <a:lnTo>
                    <a:pt x="109334" y="70055"/>
                  </a:lnTo>
                  <a:lnTo>
                    <a:pt x="109290" y="70446"/>
                  </a:lnTo>
                  <a:lnTo>
                    <a:pt x="108861" y="71134"/>
                  </a:lnTo>
                  <a:lnTo>
                    <a:pt x="108620" y="71587"/>
                  </a:lnTo>
                  <a:lnTo>
                    <a:pt x="108473" y="72324"/>
                  </a:lnTo>
                  <a:lnTo>
                    <a:pt x="108303" y="72718"/>
                  </a:lnTo>
                  <a:lnTo>
                    <a:pt x="108014" y="72925"/>
                  </a:lnTo>
                  <a:lnTo>
                    <a:pt x="107731" y="73014"/>
                  </a:lnTo>
                  <a:lnTo>
                    <a:pt x="107533" y="72884"/>
                  </a:lnTo>
                  <a:lnTo>
                    <a:pt x="107271" y="72244"/>
                  </a:lnTo>
                  <a:lnTo>
                    <a:pt x="107085" y="72052"/>
                  </a:lnTo>
                  <a:lnTo>
                    <a:pt x="106354" y="72019"/>
                  </a:lnTo>
                  <a:lnTo>
                    <a:pt x="105925" y="72204"/>
                  </a:lnTo>
                  <a:lnTo>
                    <a:pt x="105589" y="72500"/>
                  </a:lnTo>
                  <a:lnTo>
                    <a:pt x="105507" y="72681"/>
                  </a:lnTo>
                  <a:lnTo>
                    <a:pt x="105634" y="73285"/>
                  </a:lnTo>
                  <a:lnTo>
                    <a:pt x="106252" y="74220"/>
                  </a:lnTo>
                  <a:lnTo>
                    <a:pt x="106588" y="74513"/>
                  </a:lnTo>
                  <a:lnTo>
                    <a:pt x="107070" y="74755"/>
                  </a:lnTo>
                  <a:lnTo>
                    <a:pt x="107891" y="75362"/>
                  </a:lnTo>
                  <a:lnTo>
                    <a:pt x="107885" y="75862"/>
                  </a:lnTo>
                  <a:lnTo>
                    <a:pt x="107755" y="76359"/>
                  </a:lnTo>
                  <a:lnTo>
                    <a:pt x="107578" y="76703"/>
                  </a:lnTo>
                  <a:lnTo>
                    <a:pt x="107273" y="76947"/>
                  </a:lnTo>
                  <a:lnTo>
                    <a:pt x="107040" y="77013"/>
                  </a:lnTo>
                  <a:lnTo>
                    <a:pt x="106484" y="76996"/>
                  </a:lnTo>
                  <a:lnTo>
                    <a:pt x="105927" y="77191"/>
                  </a:lnTo>
                  <a:lnTo>
                    <a:pt x="105525" y="77582"/>
                  </a:lnTo>
                  <a:lnTo>
                    <a:pt x="105202" y="78021"/>
                  </a:lnTo>
                  <a:lnTo>
                    <a:pt x="104943" y="78184"/>
                  </a:lnTo>
                  <a:lnTo>
                    <a:pt x="103441" y="78363"/>
                  </a:lnTo>
                  <a:lnTo>
                    <a:pt x="103143" y="78542"/>
                  </a:lnTo>
                  <a:lnTo>
                    <a:pt x="103143" y="78688"/>
                  </a:lnTo>
                  <a:lnTo>
                    <a:pt x="103583" y="79160"/>
                  </a:lnTo>
                  <a:lnTo>
                    <a:pt x="103622" y="79290"/>
                  </a:lnTo>
                  <a:lnTo>
                    <a:pt x="103661" y="79615"/>
                  </a:lnTo>
                  <a:lnTo>
                    <a:pt x="103622" y="80119"/>
                  </a:lnTo>
                  <a:lnTo>
                    <a:pt x="103894" y="81274"/>
                  </a:lnTo>
                  <a:lnTo>
                    <a:pt x="103765" y="81681"/>
                  </a:lnTo>
                  <a:lnTo>
                    <a:pt x="103182" y="82657"/>
                  </a:lnTo>
                  <a:lnTo>
                    <a:pt x="102159" y="83324"/>
                  </a:lnTo>
                  <a:lnTo>
                    <a:pt x="101538" y="82868"/>
                  </a:lnTo>
                  <a:lnTo>
                    <a:pt x="100929" y="82787"/>
                  </a:lnTo>
                  <a:lnTo>
                    <a:pt x="100605" y="82950"/>
                  </a:lnTo>
                  <a:lnTo>
                    <a:pt x="99298" y="84170"/>
                  </a:lnTo>
                  <a:lnTo>
                    <a:pt x="98702" y="84576"/>
                  </a:lnTo>
                  <a:lnTo>
                    <a:pt x="94468" y="85430"/>
                  </a:lnTo>
                  <a:lnTo>
                    <a:pt x="79155" y="94944"/>
                  </a:lnTo>
                  <a:lnTo>
                    <a:pt x="73869" y="98207"/>
                  </a:lnTo>
                  <a:lnTo>
                    <a:pt x="73661" y="98338"/>
                  </a:lnTo>
                  <a:lnTo>
                    <a:pt x="73584" y="97980"/>
                  </a:lnTo>
                  <a:lnTo>
                    <a:pt x="73014" y="97151"/>
                  </a:lnTo>
                  <a:lnTo>
                    <a:pt x="72379" y="96370"/>
                  </a:lnTo>
                  <a:lnTo>
                    <a:pt x="72263" y="96142"/>
                  </a:lnTo>
                  <a:lnTo>
                    <a:pt x="72146" y="95768"/>
                  </a:lnTo>
                  <a:lnTo>
                    <a:pt x="72185" y="95524"/>
                  </a:lnTo>
                  <a:lnTo>
                    <a:pt x="72418" y="95199"/>
                  </a:lnTo>
                  <a:lnTo>
                    <a:pt x="72690" y="94971"/>
                  </a:lnTo>
                  <a:lnTo>
                    <a:pt x="73040" y="94743"/>
                  </a:lnTo>
                  <a:lnTo>
                    <a:pt x="73104" y="94613"/>
                  </a:lnTo>
                  <a:lnTo>
                    <a:pt x="73130" y="94321"/>
                  </a:lnTo>
                  <a:lnTo>
                    <a:pt x="73040" y="94125"/>
                  </a:lnTo>
                  <a:lnTo>
                    <a:pt x="72871" y="93946"/>
                  </a:lnTo>
                  <a:lnTo>
                    <a:pt x="72612" y="93833"/>
                  </a:lnTo>
                  <a:lnTo>
                    <a:pt x="72211" y="93946"/>
                  </a:lnTo>
                  <a:lnTo>
                    <a:pt x="72108" y="94077"/>
                  </a:lnTo>
                  <a:lnTo>
                    <a:pt x="71978" y="94353"/>
                  </a:lnTo>
                  <a:lnTo>
                    <a:pt x="71719" y="95036"/>
                  </a:lnTo>
                  <a:lnTo>
                    <a:pt x="71512" y="95378"/>
                  </a:lnTo>
                  <a:lnTo>
                    <a:pt x="70709" y="96321"/>
                  </a:lnTo>
                  <a:lnTo>
                    <a:pt x="70489" y="96386"/>
                  </a:lnTo>
                  <a:lnTo>
                    <a:pt x="70360" y="96354"/>
                  </a:lnTo>
                  <a:lnTo>
                    <a:pt x="70140" y="96142"/>
                  </a:lnTo>
                  <a:lnTo>
                    <a:pt x="69686" y="95410"/>
                  </a:lnTo>
                  <a:lnTo>
                    <a:pt x="69026" y="94483"/>
                  </a:lnTo>
                  <a:lnTo>
                    <a:pt x="68664" y="94158"/>
                  </a:lnTo>
                  <a:lnTo>
                    <a:pt x="68392" y="93995"/>
                  </a:lnTo>
                  <a:lnTo>
                    <a:pt x="68249" y="93751"/>
                  </a:lnTo>
                  <a:lnTo>
                    <a:pt x="68210" y="93589"/>
                  </a:lnTo>
                  <a:lnTo>
                    <a:pt x="68144" y="93455"/>
                  </a:lnTo>
                  <a:lnTo>
                    <a:pt x="68220" y="93846"/>
                  </a:lnTo>
                  <a:lnTo>
                    <a:pt x="68349" y="94043"/>
                  </a:lnTo>
                  <a:lnTo>
                    <a:pt x="68899" y="94501"/>
                  </a:lnTo>
                  <a:lnTo>
                    <a:pt x="69338" y="95036"/>
                  </a:lnTo>
                  <a:lnTo>
                    <a:pt x="69781" y="95699"/>
                  </a:lnTo>
                  <a:lnTo>
                    <a:pt x="69855" y="95933"/>
                  </a:lnTo>
                  <a:lnTo>
                    <a:pt x="69752" y="96436"/>
                  </a:lnTo>
                  <a:lnTo>
                    <a:pt x="69262" y="96459"/>
                  </a:lnTo>
                  <a:lnTo>
                    <a:pt x="69155" y="96615"/>
                  </a:lnTo>
                  <a:lnTo>
                    <a:pt x="68727" y="96797"/>
                  </a:lnTo>
                  <a:lnTo>
                    <a:pt x="68463" y="97442"/>
                  </a:lnTo>
                  <a:lnTo>
                    <a:pt x="68607" y="97539"/>
                  </a:lnTo>
                  <a:lnTo>
                    <a:pt x="68316" y="98175"/>
                  </a:lnTo>
                  <a:lnTo>
                    <a:pt x="67866" y="98179"/>
                  </a:lnTo>
                  <a:lnTo>
                    <a:pt x="67380" y="97588"/>
                  </a:lnTo>
                  <a:lnTo>
                    <a:pt x="66414" y="97543"/>
                  </a:lnTo>
                  <a:lnTo>
                    <a:pt x="66026" y="98068"/>
                  </a:lnTo>
                  <a:lnTo>
                    <a:pt x="65691" y="98231"/>
                  </a:lnTo>
                  <a:lnTo>
                    <a:pt x="64713" y="98387"/>
                  </a:lnTo>
                  <a:lnTo>
                    <a:pt x="64241" y="98215"/>
                  </a:lnTo>
                  <a:lnTo>
                    <a:pt x="63825" y="98260"/>
                  </a:lnTo>
                  <a:lnTo>
                    <a:pt x="63175" y="98945"/>
                  </a:lnTo>
                  <a:lnTo>
                    <a:pt x="63242" y="99179"/>
                  </a:lnTo>
                  <a:lnTo>
                    <a:pt x="63607" y="99298"/>
                  </a:lnTo>
                  <a:lnTo>
                    <a:pt x="63680" y="100207"/>
                  </a:lnTo>
                  <a:lnTo>
                    <a:pt x="63053" y="100214"/>
                  </a:lnTo>
                  <a:lnTo>
                    <a:pt x="62452" y="100474"/>
                  </a:lnTo>
                  <a:lnTo>
                    <a:pt x="61818" y="100601"/>
                  </a:lnTo>
                  <a:lnTo>
                    <a:pt x="61512" y="100422"/>
                  </a:lnTo>
                  <a:lnTo>
                    <a:pt x="61266" y="100007"/>
                  </a:lnTo>
                  <a:lnTo>
                    <a:pt x="61350" y="99150"/>
                  </a:lnTo>
                  <a:lnTo>
                    <a:pt x="60232" y="97169"/>
                  </a:lnTo>
                  <a:lnTo>
                    <a:pt x="59964" y="97106"/>
                  </a:lnTo>
                  <a:lnTo>
                    <a:pt x="59683" y="97206"/>
                  </a:lnTo>
                  <a:lnTo>
                    <a:pt x="58536" y="98516"/>
                  </a:lnTo>
                  <a:lnTo>
                    <a:pt x="58002" y="98576"/>
                  </a:lnTo>
                  <a:lnTo>
                    <a:pt x="57891" y="98289"/>
                  </a:lnTo>
                  <a:lnTo>
                    <a:pt x="57814" y="97389"/>
                  </a:lnTo>
                  <a:lnTo>
                    <a:pt x="58193" y="96327"/>
                  </a:lnTo>
                  <a:lnTo>
                    <a:pt x="58580" y="94775"/>
                  </a:lnTo>
                  <a:lnTo>
                    <a:pt x="58904" y="94477"/>
                  </a:lnTo>
                  <a:lnTo>
                    <a:pt x="59443" y="94217"/>
                  </a:lnTo>
                  <a:lnTo>
                    <a:pt x="59679" y="93963"/>
                  </a:lnTo>
                  <a:lnTo>
                    <a:pt x="59646" y="93751"/>
                  </a:lnTo>
                  <a:lnTo>
                    <a:pt x="59627" y="93461"/>
                  </a:lnTo>
                  <a:lnTo>
                    <a:pt x="60391" y="93051"/>
                  </a:lnTo>
                  <a:lnTo>
                    <a:pt x="60251" y="92206"/>
                  </a:lnTo>
                  <a:lnTo>
                    <a:pt x="59816" y="91771"/>
                  </a:lnTo>
                  <a:lnTo>
                    <a:pt x="59026" y="88692"/>
                  </a:lnTo>
                  <a:lnTo>
                    <a:pt x="59085" y="88249"/>
                  </a:lnTo>
                  <a:lnTo>
                    <a:pt x="59572" y="87598"/>
                  </a:lnTo>
                  <a:lnTo>
                    <a:pt x="60251" y="86935"/>
                  </a:lnTo>
                  <a:lnTo>
                    <a:pt x="60484" y="86019"/>
                  </a:lnTo>
                  <a:lnTo>
                    <a:pt x="59982" y="85774"/>
                  </a:lnTo>
                  <a:lnTo>
                    <a:pt x="59938" y="85063"/>
                  </a:lnTo>
                  <a:lnTo>
                    <a:pt x="60015" y="84787"/>
                  </a:lnTo>
                  <a:lnTo>
                    <a:pt x="60595" y="84028"/>
                  </a:lnTo>
                  <a:lnTo>
                    <a:pt x="60617" y="82785"/>
                  </a:lnTo>
                  <a:lnTo>
                    <a:pt x="59676" y="81660"/>
                  </a:lnTo>
                  <a:lnTo>
                    <a:pt x="60082" y="81363"/>
                  </a:lnTo>
                  <a:lnTo>
                    <a:pt x="61140" y="80870"/>
                  </a:lnTo>
                  <a:lnTo>
                    <a:pt x="60673" y="80034"/>
                  </a:lnTo>
                  <a:lnTo>
                    <a:pt x="60545" y="79828"/>
                  </a:lnTo>
                  <a:lnTo>
                    <a:pt x="58409" y="79584"/>
                  </a:lnTo>
                  <a:lnTo>
                    <a:pt x="57619" y="79567"/>
                  </a:lnTo>
                  <a:lnTo>
                    <a:pt x="57205" y="79649"/>
                  </a:lnTo>
                  <a:lnTo>
                    <a:pt x="56842" y="80007"/>
                  </a:lnTo>
                  <a:lnTo>
                    <a:pt x="56428" y="80755"/>
                  </a:lnTo>
                  <a:lnTo>
                    <a:pt x="56195" y="81015"/>
                  </a:lnTo>
                  <a:lnTo>
                    <a:pt x="54421" y="81959"/>
                  </a:lnTo>
                  <a:lnTo>
                    <a:pt x="51883" y="82788"/>
                  </a:lnTo>
                  <a:lnTo>
                    <a:pt x="49708" y="83260"/>
                  </a:lnTo>
                  <a:lnTo>
                    <a:pt x="48792" y="83583"/>
                  </a:lnTo>
                  <a:lnTo>
                    <a:pt x="48229" y="84086"/>
                  </a:lnTo>
                  <a:lnTo>
                    <a:pt x="47956" y="84921"/>
                  </a:lnTo>
                  <a:lnTo>
                    <a:pt x="47872" y="85906"/>
                  </a:lnTo>
                  <a:lnTo>
                    <a:pt x="47569" y="86483"/>
                  </a:lnTo>
                  <a:lnTo>
                    <a:pt x="47138" y="86763"/>
                  </a:lnTo>
                  <a:lnTo>
                    <a:pt x="46840" y="86804"/>
                  </a:lnTo>
                  <a:lnTo>
                    <a:pt x="46538" y="86697"/>
                  </a:lnTo>
                  <a:lnTo>
                    <a:pt x="45665" y="86101"/>
                  </a:lnTo>
                  <a:lnTo>
                    <a:pt x="44578" y="85202"/>
                  </a:lnTo>
                  <a:lnTo>
                    <a:pt x="42317" y="83519"/>
                  </a:lnTo>
                  <a:lnTo>
                    <a:pt x="41566" y="83155"/>
                  </a:lnTo>
                  <a:lnTo>
                    <a:pt x="41242" y="83069"/>
                  </a:lnTo>
                  <a:lnTo>
                    <a:pt x="39864" y="83942"/>
                  </a:lnTo>
                  <a:lnTo>
                    <a:pt x="39500" y="83993"/>
                  </a:lnTo>
                  <a:lnTo>
                    <a:pt x="39094" y="83929"/>
                  </a:lnTo>
                  <a:lnTo>
                    <a:pt x="38955" y="83741"/>
                  </a:lnTo>
                  <a:lnTo>
                    <a:pt x="38881" y="82837"/>
                  </a:lnTo>
                  <a:lnTo>
                    <a:pt x="38776" y="82370"/>
                  </a:lnTo>
                  <a:lnTo>
                    <a:pt x="38181" y="81520"/>
                  </a:lnTo>
                  <a:lnTo>
                    <a:pt x="37338" y="81232"/>
                  </a:lnTo>
                  <a:lnTo>
                    <a:pt x="36698" y="81281"/>
                  </a:lnTo>
                  <a:lnTo>
                    <a:pt x="36370" y="81634"/>
                  </a:lnTo>
                  <a:lnTo>
                    <a:pt x="36150" y="82124"/>
                  </a:lnTo>
                  <a:lnTo>
                    <a:pt x="36091" y="82754"/>
                  </a:lnTo>
                  <a:lnTo>
                    <a:pt x="37956" y="89421"/>
                  </a:lnTo>
                  <a:lnTo>
                    <a:pt x="37851" y="90302"/>
                  </a:lnTo>
                  <a:lnTo>
                    <a:pt x="37416" y="91316"/>
                  </a:lnTo>
                  <a:lnTo>
                    <a:pt x="37043" y="91910"/>
                  </a:lnTo>
                  <a:lnTo>
                    <a:pt x="36086" y="92376"/>
                  </a:lnTo>
                  <a:lnTo>
                    <a:pt x="35232" y="92483"/>
                  </a:lnTo>
                  <a:lnTo>
                    <a:pt x="34038" y="92380"/>
                  </a:lnTo>
                  <a:lnTo>
                    <a:pt x="33094" y="91465"/>
                  </a:lnTo>
                  <a:lnTo>
                    <a:pt x="30908" y="85522"/>
                  </a:lnTo>
                  <a:lnTo>
                    <a:pt x="30312" y="84741"/>
                  </a:lnTo>
                  <a:lnTo>
                    <a:pt x="29367" y="83830"/>
                  </a:lnTo>
                  <a:lnTo>
                    <a:pt x="28318" y="83244"/>
                  </a:lnTo>
                  <a:lnTo>
                    <a:pt x="27619" y="83065"/>
                  </a:lnTo>
                  <a:lnTo>
                    <a:pt x="26816" y="83033"/>
                  </a:lnTo>
                  <a:lnTo>
                    <a:pt x="26285" y="83163"/>
                  </a:lnTo>
                  <a:lnTo>
                    <a:pt x="26039" y="83309"/>
                  </a:lnTo>
                  <a:lnTo>
                    <a:pt x="25508" y="83895"/>
                  </a:lnTo>
                  <a:lnTo>
                    <a:pt x="25237" y="84383"/>
                  </a:lnTo>
                  <a:lnTo>
                    <a:pt x="25133" y="84757"/>
                  </a:lnTo>
                  <a:lnTo>
                    <a:pt x="24861" y="86660"/>
                  </a:lnTo>
                  <a:lnTo>
                    <a:pt x="24848" y="88287"/>
                  </a:lnTo>
                  <a:lnTo>
                    <a:pt x="24641" y="89149"/>
                  </a:lnTo>
                  <a:lnTo>
                    <a:pt x="24045" y="90369"/>
                  </a:lnTo>
                  <a:lnTo>
                    <a:pt x="23424" y="90906"/>
                  </a:lnTo>
                  <a:lnTo>
                    <a:pt x="22660" y="91315"/>
                  </a:lnTo>
                  <a:lnTo>
                    <a:pt x="21548" y="91235"/>
                  </a:lnTo>
                  <a:lnTo>
                    <a:pt x="20899" y="91091"/>
                  </a:lnTo>
                  <a:lnTo>
                    <a:pt x="19733" y="90479"/>
                  </a:lnTo>
                  <a:lnTo>
                    <a:pt x="19024" y="89793"/>
                  </a:lnTo>
                  <a:lnTo>
                    <a:pt x="18370" y="87874"/>
                  </a:lnTo>
                  <a:lnTo>
                    <a:pt x="17628" y="86313"/>
                  </a:lnTo>
                  <a:lnTo>
                    <a:pt x="17584" y="86169"/>
                  </a:lnTo>
                  <a:lnTo>
                    <a:pt x="17617" y="86014"/>
                  </a:lnTo>
                  <a:lnTo>
                    <a:pt x="18357" y="85469"/>
                  </a:lnTo>
                  <a:lnTo>
                    <a:pt x="18535" y="84653"/>
                  </a:lnTo>
                  <a:lnTo>
                    <a:pt x="20819" y="84816"/>
                  </a:lnTo>
                  <a:lnTo>
                    <a:pt x="20954" y="84794"/>
                  </a:lnTo>
                  <a:lnTo>
                    <a:pt x="21198" y="84588"/>
                  </a:lnTo>
                  <a:lnTo>
                    <a:pt x="21245" y="84141"/>
                  </a:lnTo>
                  <a:lnTo>
                    <a:pt x="21395" y="84016"/>
                  </a:lnTo>
                  <a:lnTo>
                    <a:pt x="21887" y="84067"/>
                  </a:lnTo>
                  <a:lnTo>
                    <a:pt x="22185" y="84219"/>
                  </a:lnTo>
                  <a:lnTo>
                    <a:pt x="22627" y="84166"/>
                  </a:lnTo>
                  <a:lnTo>
                    <a:pt x="23089" y="83435"/>
                  </a:lnTo>
                  <a:lnTo>
                    <a:pt x="23772" y="82918"/>
                  </a:lnTo>
                  <a:lnTo>
                    <a:pt x="23844" y="82163"/>
                  </a:lnTo>
                  <a:lnTo>
                    <a:pt x="24035" y="81778"/>
                  </a:lnTo>
                  <a:lnTo>
                    <a:pt x="25013" y="81544"/>
                  </a:lnTo>
                  <a:lnTo>
                    <a:pt x="25479" y="80993"/>
                  </a:lnTo>
                  <a:lnTo>
                    <a:pt x="25577" y="80835"/>
                  </a:lnTo>
                  <a:lnTo>
                    <a:pt x="25601" y="80639"/>
                  </a:lnTo>
                  <a:lnTo>
                    <a:pt x="25367" y="80025"/>
                  </a:lnTo>
                  <a:lnTo>
                    <a:pt x="25314" y="79710"/>
                  </a:lnTo>
                  <a:lnTo>
                    <a:pt x="25702" y="79317"/>
                  </a:lnTo>
                  <a:lnTo>
                    <a:pt x="25980" y="79190"/>
                  </a:lnTo>
                  <a:lnTo>
                    <a:pt x="27139" y="79393"/>
                  </a:lnTo>
                  <a:lnTo>
                    <a:pt x="28540" y="78909"/>
                  </a:lnTo>
                  <a:lnTo>
                    <a:pt x="28876" y="78549"/>
                  </a:lnTo>
                  <a:lnTo>
                    <a:pt x="29037" y="77950"/>
                  </a:lnTo>
                  <a:lnTo>
                    <a:pt x="28610" y="76769"/>
                  </a:lnTo>
                  <a:lnTo>
                    <a:pt x="28579" y="76522"/>
                  </a:lnTo>
                  <a:lnTo>
                    <a:pt x="28778" y="75926"/>
                  </a:lnTo>
                  <a:lnTo>
                    <a:pt x="29054" y="75673"/>
                  </a:lnTo>
                  <a:lnTo>
                    <a:pt x="29460" y="75520"/>
                  </a:lnTo>
                  <a:lnTo>
                    <a:pt x="30271" y="75842"/>
                  </a:lnTo>
                  <a:lnTo>
                    <a:pt x="31186" y="75762"/>
                  </a:lnTo>
                  <a:lnTo>
                    <a:pt x="32050" y="75133"/>
                  </a:lnTo>
                  <a:lnTo>
                    <a:pt x="32139" y="74991"/>
                  </a:lnTo>
                  <a:lnTo>
                    <a:pt x="32171" y="74217"/>
                  </a:lnTo>
                  <a:lnTo>
                    <a:pt x="32447" y="73725"/>
                  </a:lnTo>
                  <a:lnTo>
                    <a:pt x="33017" y="73459"/>
                  </a:lnTo>
                  <a:lnTo>
                    <a:pt x="33761" y="72662"/>
                  </a:lnTo>
                  <a:lnTo>
                    <a:pt x="34107" y="72404"/>
                  </a:lnTo>
                  <a:lnTo>
                    <a:pt x="33116" y="71251"/>
                  </a:lnTo>
                  <a:lnTo>
                    <a:pt x="32996" y="71110"/>
                  </a:lnTo>
                  <a:lnTo>
                    <a:pt x="31226" y="69029"/>
                  </a:lnTo>
                  <a:lnTo>
                    <a:pt x="31176" y="66873"/>
                  </a:lnTo>
                  <a:lnTo>
                    <a:pt x="31150" y="65744"/>
                  </a:lnTo>
                  <a:lnTo>
                    <a:pt x="31129" y="64809"/>
                  </a:lnTo>
                  <a:lnTo>
                    <a:pt x="31389" y="65551"/>
                  </a:lnTo>
                  <a:lnTo>
                    <a:pt x="31588" y="65908"/>
                  </a:lnTo>
                  <a:lnTo>
                    <a:pt x="32688" y="67459"/>
                  </a:lnTo>
                  <a:lnTo>
                    <a:pt x="32774" y="67760"/>
                  </a:lnTo>
                  <a:lnTo>
                    <a:pt x="32756" y="68330"/>
                  </a:lnTo>
                  <a:lnTo>
                    <a:pt x="33025" y="68973"/>
                  </a:lnTo>
                  <a:lnTo>
                    <a:pt x="33206" y="69095"/>
                  </a:lnTo>
                  <a:lnTo>
                    <a:pt x="33779" y="69185"/>
                  </a:lnTo>
                  <a:lnTo>
                    <a:pt x="33757" y="68843"/>
                  </a:lnTo>
                  <a:lnTo>
                    <a:pt x="33058" y="68704"/>
                  </a:lnTo>
                  <a:lnTo>
                    <a:pt x="32915" y="67517"/>
                  </a:lnTo>
                  <a:lnTo>
                    <a:pt x="33104" y="66877"/>
                  </a:lnTo>
                  <a:lnTo>
                    <a:pt x="33748" y="66318"/>
                  </a:lnTo>
                  <a:lnTo>
                    <a:pt x="33873" y="65801"/>
                  </a:lnTo>
                  <a:lnTo>
                    <a:pt x="34314" y="64606"/>
                  </a:lnTo>
                  <a:lnTo>
                    <a:pt x="34844" y="63903"/>
                  </a:lnTo>
                  <a:lnTo>
                    <a:pt x="34792" y="63650"/>
                  </a:lnTo>
                  <a:lnTo>
                    <a:pt x="33609" y="62640"/>
                  </a:lnTo>
                  <a:lnTo>
                    <a:pt x="32747" y="62651"/>
                  </a:lnTo>
                  <a:lnTo>
                    <a:pt x="31091" y="62465"/>
                  </a:lnTo>
                  <a:lnTo>
                    <a:pt x="31597" y="60087"/>
                  </a:lnTo>
                  <a:lnTo>
                    <a:pt x="31836" y="57797"/>
                  </a:lnTo>
                  <a:lnTo>
                    <a:pt x="29870" y="59191"/>
                  </a:lnTo>
                  <a:lnTo>
                    <a:pt x="29338" y="58503"/>
                  </a:lnTo>
                  <a:lnTo>
                    <a:pt x="29245" y="58287"/>
                  </a:lnTo>
                  <a:lnTo>
                    <a:pt x="29597" y="57408"/>
                  </a:lnTo>
                  <a:lnTo>
                    <a:pt x="29960" y="56954"/>
                  </a:lnTo>
                  <a:lnTo>
                    <a:pt x="30111" y="56177"/>
                  </a:lnTo>
                  <a:lnTo>
                    <a:pt x="28605" y="57244"/>
                  </a:lnTo>
                  <a:lnTo>
                    <a:pt x="27221" y="57192"/>
                  </a:lnTo>
                  <a:lnTo>
                    <a:pt x="26245" y="57546"/>
                  </a:lnTo>
                  <a:lnTo>
                    <a:pt x="25875" y="57136"/>
                  </a:lnTo>
                  <a:lnTo>
                    <a:pt x="25319" y="56186"/>
                  </a:lnTo>
                  <a:lnTo>
                    <a:pt x="24313" y="56727"/>
                  </a:lnTo>
                  <a:lnTo>
                    <a:pt x="23913" y="56809"/>
                  </a:lnTo>
                  <a:lnTo>
                    <a:pt x="23721" y="56742"/>
                  </a:lnTo>
                  <a:lnTo>
                    <a:pt x="22759" y="56913"/>
                  </a:lnTo>
                  <a:lnTo>
                    <a:pt x="22570" y="57010"/>
                  </a:lnTo>
                  <a:lnTo>
                    <a:pt x="21573" y="56723"/>
                  </a:lnTo>
                  <a:lnTo>
                    <a:pt x="20940" y="55923"/>
                  </a:lnTo>
                  <a:lnTo>
                    <a:pt x="20815" y="56064"/>
                  </a:lnTo>
                  <a:lnTo>
                    <a:pt x="20522" y="55904"/>
                  </a:lnTo>
                  <a:lnTo>
                    <a:pt x="19500" y="54698"/>
                  </a:lnTo>
                  <a:lnTo>
                    <a:pt x="19289" y="54613"/>
                  </a:lnTo>
                  <a:lnTo>
                    <a:pt x="19271" y="55260"/>
                  </a:lnTo>
                  <a:lnTo>
                    <a:pt x="19371" y="56046"/>
                  </a:lnTo>
                  <a:lnTo>
                    <a:pt x="19972" y="57071"/>
                  </a:lnTo>
                  <a:lnTo>
                    <a:pt x="19425" y="57678"/>
                  </a:lnTo>
                  <a:lnTo>
                    <a:pt x="18939" y="57744"/>
                  </a:lnTo>
                  <a:lnTo>
                    <a:pt x="17194" y="57443"/>
                  </a:lnTo>
                  <a:lnTo>
                    <a:pt x="16017" y="56127"/>
                  </a:lnTo>
                  <a:lnTo>
                    <a:pt x="15066" y="56019"/>
                  </a:lnTo>
                  <a:lnTo>
                    <a:pt x="14245" y="55769"/>
                  </a:lnTo>
                  <a:lnTo>
                    <a:pt x="15078" y="53383"/>
                  </a:lnTo>
                  <a:lnTo>
                    <a:pt x="15419" y="52918"/>
                  </a:lnTo>
                  <a:lnTo>
                    <a:pt x="15790" y="52229"/>
                  </a:lnTo>
                  <a:lnTo>
                    <a:pt x="16205" y="51235"/>
                  </a:lnTo>
                  <a:lnTo>
                    <a:pt x="16724" y="50635"/>
                  </a:lnTo>
                  <a:lnTo>
                    <a:pt x="13445" y="46462"/>
                  </a:lnTo>
                  <a:lnTo>
                    <a:pt x="10562" y="51196"/>
                  </a:lnTo>
                  <a:lnTo>
                    <a:pt x="10514" y="50917"/>
                  </a:lnTo>
                  <a:lnTo>
                    <a:pt x="10262" y="50359"/>
                  </a:lnTo>
                  <a:lnTo>
                    <a:pt x="9403" y="49395"/>
                  </a:lnTo>
                  <a:lnTo>
                    <a:pt x="9351" y="49034"/>
                  </a:lnTo>
                  <a:lnTo>
                    <a:pt x="8970" y="48222"/>
                  </a:lnTo>
                  <a:lnTo>
                    <a:pt x="7995" y="47024"/>
                  </a:lnTo>
                  <a:lnTo>
                    <a:pt x="7629" y="46212"/>
                  </a:lnTo>
                  <a:lnTo>
                    <a:pt x="7614" y="45903"/>
                  </a:lnTo>
                  <a:lnTo>
                    <a:pt x="7243" y="46033"/>
                  </a:lnTo>
                  <a:lnTo>
                    <a:pt x="6762" y="45963"/>
                  </a:lnTo>
                  <a:lnTo>
                    <a:pt x="6362" y="45714"/>
                  </a:lnTo>
                  <a:lnTo>
                    <a:pt x="5347" y="45822"/>
                  </a:lnTo>
                  <a:lnTo>
                    <a:pt x="4632" y="46020"/>
                  </a:lnTo>
                  <a:lnTo>
                    <a:pt x="3543" y="46664"/>
                  </a:lnTo>
                  <a:lnTo>
                    <a:pt x="3188" y="47007"/>
                  </a:lnTo>
                  <a:lnTo>
                    <a:pt x="2339" y="45509"/>
                  </a:lnTo>
                  <a:lnTo>
                    <a:pt x="2779" y="44677"/>
                  </a:lnTo>
                  <a:lnTo>
                    <a:pt x="3138" y="44367"/>
                  </a:lnTo>
                  <a:lnTo>
                    <a:pt x="4360" y="43658"/>
                  </a:lnTo>
                  <a:lnTo>
                    <a:pt x="5157" y="44497"/>
                  </a:lnTo>
                  <a:lnTo>
                    <a:pt x="6243" y="44835"/>
                  </a:lnTo>
                  <a:lnTo>
                    <a:pt x="7284" y="45043"/>
                  </a:lnTo>
                  <a:lnTo>
                    <a:pt x="8120" y="43245"/>
                  </a:lnTo>
                  <a:lnTo>
                    <a:pt x="7972" y="42608"/>
                  </a:lnTo>
                  <a:lnTo>
                    <a:pt x="7672" y="42221"/>
                  </a:lnTo>
                  <a:lnTo>
                    <a:pt x="11251" y="42597"/>
                  </a:lnTo>
                  <a:lnTo>
                    <a:pt x="11633" y="42556"/>
                  </a:lnTo>
                  <a:lnTo>
                    <a:pt x="12004" y="42400"/>
                  </a:lnTo>
                  <a:lnTo>
                    <a:pt x="11661" y="34901"/>
                  </a:lnTo>
                  <a:lnTo>
                    <a:pt x="4570" y="30884"/>
                  </a:lnTo>
                  <a:lnTo>
                    <a:pt x="0" y="27241"/>
                  </a:lnTo>
                  <a:lnTo>
                    <a:pt x="1011" y="24373"/>
                  </a:lnTo>
                  <a:lnTo>
                    <a:pt x="1205" y="23197"/>
                  </a:lnTo>
                  <a:lnTo>
                    <a:pt x="1639" y="22169"/>
                  </a:lnTo>
                  <a:lnTo>
                    <a:pt x="2904" y="19731"/>
                  </a:lnTo>
                  <a:lnTo>
                    <a:pt x="3271" y="18796"/>
                  </a:lnTo>
                  <a:lnTo>
                    <a:pt x="3456" y="18014"/>
                  </a:lnTo>
                  <a:lnTo>
                    <a:pt x="3464" y="17661"/>
                  </a:lnTo>
                  <a:lnTo>
                    <a:pt x="3712" y="17683"/>
                  </a:lnTo>
                  <a:lnTo>
                    <a:pt x="3616" y="18215"/>
                  </a:lnTo>
                  <a:lnTo>
                    <a:pt x="2572" y="20799"/>
                  </a:lnTo>
                  <a:lnTo>
                    <a:pt x="1709" y="22440"/>
                  </a:lnTo>
                  <a:lnTo>
                    <a:pt x="1372" y="23536"/>
                  </a:lnTo>
                  <a:lnTo>
                    <a:pt x="1486" y="24079"/>
                  </a:lnTo>
                  <a:lnTo>
                    <a:pt x="1747" y="24483"/>
                  </a:lnTo>
                  <a:lnTo>
                    <a:pt x="2072" y="24500"/>
                  </a:lnTo>
                  <a:lnTo>
                    <a:pt x="2588" y="24322"/>
                  </a:lnTo>
                  <a:lnTo>
                    <a:pt x="2637" y="24173"/>
                  </a:lnTo>
                  <a:lnTo>
                    <a:pt x="2525" y="24002"/>
                  </a:lnTo>
                  <a:lnTo>
                    <a:pt x="2607" y="23626"/>
                  </a:lnTo>
                  <a:lnTo>
                    <a:pt x="3062" y="23220"/>
                  </a:lnTo>
                  <a:lnTo>
                    <a:pt x="3381" y="23160"/>
                  </a:lnTo>
                  <a:lnTo>
                    <a:pt x="3655" y="23003"/>
                  </a:lnTo>
                  <a:lnTo>
                    <a:pt x="4459" y="20438"/>
                  </a:lnTo>
                  <a:lnTo>
                    <a:pt x="4686" y="20330"/>
                  </a:lnTo>
                  <a:lnTo>
                    <a:pt x="5602" y="19223"/>
                  </a:lnTo>
                  <a:lnTo>
                    <a:pt x="7008" y="17272"/>
                  </a:lnTo>
                  <a:lnTo>
                    <a:pt x="7142" y="16513"/>
                  </a:lnTo>
                  <a:lnTo>
                    <a:pt x="7242" y="16367"/>
                  </a:lnTo>
                  <a:lnTo>
                    <a:pt x="8092" y="15627"/>
                  </a:lnTo>
                  <a:lnTo>
                    <a:pt x="8805" y="15367"/>
                  </a:lnTo>
                  <a:lnTo>
                    <a:pt x="9718" y="15271"/>
                  </a:lnTo>
                  <a:lnTo>
                    <a:pt x="9669" y="14597"/>
                  </a:lnTo>
                  <a:lnTo>
                    <a:pt x="12552" y="11842"/>
                  </a:lnTo>
                  <a:lnTo>
                    <a:pt x="12942" y="11740"/>
                  </a:lnTo>
                  <a:lnTo>
                    <a:pt x="13679" y="11130"/>
                  </a:lnTo>
                  <a:lnTo>
                    <a:pt x="14130" y="10488"/>
                  </a:lnTo>
                  <a:lnTo>
                    <a:pt x="14097" y="10200"/>
                  </a:lnTo>
                  <a:lnTo>
                    <a:pt x="13741" y="10050"/>
                  </a:lnTo>
                  <a:lnTo>
                    <a:pt x="13247" y="9662"/>
                  </a:lnTo>
                  <a:lnTo>
                    <a:pt x="13392" y="4858"/>
                  </a:lnTo>
                  <a:lnTo>
                    <a:pt x="13887" y="4709"/>
                  </a:lnTo>
                  <a:lnTo>
                    <a:pt x="14924" y="4769"/>
                  </a:lnTo>
                  <a:lnTo>
                    <a:pt x="15206" y="5048"/>
                  </a:lnTo>
                  <a:lnTo>
                    <a:pt x="15362" y="5063"/>
                  </a:lnTo>
                  <a:lnTo>
                    <a:pt x="15990" y="4337"/>
                  </a:lnTo>
                  <a:lnTo>
                    <a:pt x="16410" y="4155"/>
                  </a:lnTo>
                  <a:lnTo>
                    <a:pt x="16648" y="4204"/>
                  </a:lnTo>
                  <a:lnTo>
                    <a:pt x="16930" y="4490"/>
                  </a:lnTo>
                  <a:lnTo>
                    <a:pt x="17733" y="4714"/>
                  </a:lnTo>
                  <a:lnTo>
                    <a:pt x="19130" y="4160"/>
                  </a:lnTo>
                  <a:lnTo>
                    <a:pt x="19944" y="3512"/>
                  </a:lnTo>
                  <a:lnTo>
                    <a:pt x="21092" y="233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3" name="pg524">
              <a:extLst>
                <a:ext uri="{FF2B5EF4-FFF2-40B4-BE49-F238E27FC236}">
                  <a16:creationId xmlns:a16="http://schemas.microsoft.com/office/drawing/2014/main" id="{BD6B7B01-B66E-9E47-9FF8-D08A397DDEA2}"/>
                </a:ext>
              </a:extLst>
            </p:cNvPr>
            <p:cNvSpPr/>
            <p:nvPr/>
          </p:nvSpPr>
          <p:spPr>
            <a:xfrm>
              <a:off x="6022704" y="3422721"/>
              <a:ext cx="7873" cy="6055"/>
            </a:xfrm>
            <a:custGeom>
              <a:avLst/>
              <a:gdLst/>
              <a:ahLst/>
              <a:cxnLst/>
              <a:rect l="0" t="0" r="0" b="0"/>
              <a:pathLst>
                <a:path w="7873" h="6055">
                  <a:moveTo>
                    <a:pt x="685" y="379"/>
                  </a:moveTo>
                  <a:lnTo>
                    <a:pt x="487" y="528"/>
                  </a:lnTo>
                  <a:lnTo>
                    <a:pt x="272" y="1112"/>
                  </a:lnTo>
                  <a:lnTo>
                    <a:pt x="398" y="1659"/>
                  </a:lnTo>
                  <a:lnTo>
                    <a:pt x="509" y="2222"/>
                  </a:lnTo>
                  <a:lnTo>
                    <a:pt x="201" y="2932"/>
                  </a:lnTo>
                  <a:lnTo>
                    <a:pt x="0" y="4205"/>
                  </a:lnTo>
                  <a:lnTo>
                    <a:pt x="110" y="5035"/>
                  </a:lnTo>
                  <a:lnTo>
                    <a:pt x="829" y="6052"/>
                  </a:lnTo>
                  <a:lnTo>
                    <a:pt x="1007" y="5900"/>
                  </a:lnTo>
                  <a:lnTo>
                    <a:pt x="1029" y="5315"/>
                  </a:lnTo>
                  <a:lnTo>
                    <a:pt x="1684" y="5598"/>
                  </a:lnTo>
                  <a:lnTo>
                    <a:pt x="1758" y="5892"/>
                  </a:lnTo>
                  <a:lnTo>
                    <a:pt x="2948" y="6055"/>
                  </a:lnTo>
                  <a:lnTo>
                    <a:pt x="4997" y="6035"/>
                  </a:lnTo>
                  <a:lnTo>
                    <a:pt x="5127" y="5927"/>
                  </a:lnTo>
                  <a:lnTo>
                    <a:pt x="4986" y="5670"/>
                  </a:lnTo>
                  <a:lnTo>
                    <a:pt x="5027" y="5346"/>
                  </a:lnTo>
                  <a:lnTo>
                    <a:pt x="5319" y="5283"/>
                  </a:lnTo>
                  <a:lnTo>
                    <a:pt x="5887" y="5387"/>
                  </a:lnTo>
                  <a:lnTo>
                    <a:pt x="7054" y="5431"/>
                  </a:lnTo>
                  <a:lnTo>
                    <a:pt x="7047" y="4977"/>
                  </a:lnTo>
                  <a:lnTo>
                    <a:pt x="7328" y="4411"/>
                  </a:lnTo>
                  <a:lnTo>
                    <a:pt x="7799" y="3853"/>
                  </a:lnTo>
                  <a:lnTo>
                    <a:pt x="7873" y="3392"/>
                  </a:lnTo>
                  <a:lnTo>
                    <a:pt x="7719" y="2640"/>
                  </a:lnTo>
                  <a:lnTo>
                    <a:pt x="6720" y="2733"/>
                  </a:lnTo>
                  <a:lnTo>
                    <a:pt x="6557" y="2837"/>
                  </a:lnTo>
                  <a:lnTo>
                    <a:pt x="6346" y="3176"/>
                  </a:lnTo>
                  <a:lnTo>
                    <a:pt x="5886" y="3198"/>
                  </a:lnTo>
                  <a:lnTo>
                    <a:pt x="3690" y="1454"/>
                  </a:lnTo>
                  <a:lnTo>
                    <a:pt x="3138" y="1406"/>
                  </a:lnTo>
                  <a:lnTo>
                    <a:pt x="2767" y="1551"/>
                  </a:lnTo>
                  <a:lnTo>
                    <a:pt x="2159" y="997"/>
                  </a:lnTo>
                  <a:lnTo>
                    <a:pt x="1022" y="134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4" name="pg525">
              <a:extLst>
                <a:ext uri="{FF2B5EF4-FFF2-40B4-BE49-F238E27FC236}">
                  <a16:creationId xmlns:a16="http://schemas.microsoft.com/office/drawing/2014/main" id="{9A88B8C7-5015-8E40-A2DC-5FFC0E3D9CBA}"/>
                </a:ext>
              </a:extLst>
            </p:cNvPr>
            <p:cNvSpPr/>
            <p:nvPr/>
          </p:nvSpPr>
          <p:spPr>
            <a:xfrm>
              <a:off x="5940076" y="3439107"/>
              <a:ext cx="135688" cy="97198"/>
            </a:xfrm>
            <a:custGeom>
              <a:avLst/>
              <a:gdLst/>
              <a:ahLst/>
              <a:cxnLst/>
              <a:rect l="0" t="0" r="0" b="0"/>
              <a:pathLst>
                <a:path w="135688" h="97198">
                  <a:moveTo>
                    <a:pt x="23827" y="130"/>
                  </a:moveTo>
                  <a:lnTo>
                    <a:pt x="24197" y="0"/>
                  </a:lnTo>
                  <a:lnTo>
                    <a:pt x="24212" y="309"/>
                  </a:lnTo>
                  <a:lnTo>
                    <a:pt x="24579" y="1120"/>
                  </a:lnTo>
                  <a:lnTo>
                    <a:pt x="25553" y="2319"/>
                  </a:lnTo>
                  <a:lnTo>
                    <a:pt x="25934" y="3130"/>
                  </a:lnTo>
                  <a:lnTo>
                    <a:pt x="25986" y="3491"/>
                  </a:lnTo>
                  <a:lnTo>
                    <a:pt x="26845" y="4456"/>
                  </a:lnTo>
                  <a:lnTo>
                    <a:pt x="27097" y="5014"/>
                  </a:lnTo>
                  <a:lnTo>
                    <a:pt x="27145" y="5292"/>
                  </a:lnTo>
                  <a:lnTo>
                    <a:pt x="30028" y="558"/>
                  </a:lnTo>
                  <a:lnTo>
                    <a:pt x="33307" y="4732"/>
                  </a:lnTo>
                  <a:lnTo>
                    <a:pt x="32788" y="5332"/>
                  </a:lnTo>
                  <a:lnTo>
                    <a:pt x="32373" y="6326"/>
                  </a:lnTo>
                  <a:lnTo>
                    <a:pt x="32002" y="7014"/>
                  </a:lnTo>
                  <a:lnTo>
                    <a:pt x="31662" y="7479"/>
                  </a:lnTo>
                  <a:lnTo>
                    <a:pt x="30828" y="9866"/>
                  </a:lnTo>
                  <a:lnTo>
                    <a:pt x="31650" y="10115"/>
                  </a:lnTo>
                  <a:lnTo>
                    <a:pt x="32601" y="10224"/>
                  </a:lnTo>
                  <a:lnTo>
                    <a:pt x="33777" y="11540"/>
                  </a:lnTo>
                  <a:lnTo>
                    <a:pt x="35523" y="11840"/>
                  </a:lnTo>
                  <a:lnTo>
                    <a:pt x="36008" y="11775"/>
                  </a:lnTo>
                  <a:lnTo>
                    <a:pt x="36555" y="11168"/>
                  </a:lnTo>
                  <a:lnTo>
                    <a:pt x="35955" y="10142"/>
                  </a:lnTo>
                  <a:lnTo>
                    <a:pt x="35854" y="9357"/>
                  </a:lnTo>
                  <a:lnTo>
                    <a:pt x="35872" y="8709"/>
                  </a:lnTo>
                  <a:lnTo>
                    <a:pt x="36083" y="8795"/>
                  </a:lnTo>
                  <a:lnTo>
                    <a:pt x="37105" y="10000"/>
                  </a:lnTo>
                  <a:lnTo>
                    <a:pt x="37398" y="10160"/>
                  </a:lnTo>
                  <a:lnTo>
                    <a:pt x="37523" y="10019"/>
                  </a:lnTo>
                  <a:lnTo>
                    <a:pt x="38156" y="10820"/>
                  </a:lnTo>
                  <a:lnTo>
                    <a:pt x="39153" y="11107"/>
                  </a:lnTo>
                  <a:lnTo>
                    <a:pt x="39342" y="11010"/>
                  </a:lnTo>
                  <a:lnTo>
                    <a:pt x="40304" y="10838"/>
                  </a:lnTo>
                  <a:lnTo>
                    <a:pt x="40496" y="10905"/>
                  </a:lnTo>
                  <a:lnTo>
                    <a:pt x="40896" y="10823"/>
                  </a:lnTo>
                  <a:lnTo>
                    <a:pt x="41902" y="10283"/>
                  </a:lnTo>
                  <a:lnTo>
                    <a:pt x="42458" y="11233"/>
                  </a:lnTo>
                  <a:lnTo>
                    <a:pt x="42828" y="11642"/>
                  </a:lnTo>
                  <a:lnTo>
                    <a:pt x="43805" y="11289"/>
                  </a:lnTo>
                  <a:lnTo>
                    <a:pt x="45189" y="11341"/>
                  </a:lnTo>
                  <a:lnTo>
                    <a:pt x="46694" y="10274"/>
                  </a:lnTo>
                  <a:lnTo>
                    <a:pt x="46451" y="11073"/>
                  </a:lnTo>
                  <a:lnTo>
                    <a:pt x="46180" y="11505"/>
                  </a:lnTo>
                  <a:lnTo>
                    <a:pt x="45829" y="12383"/>
                  </a:lnTo>
                  <a:lnTo>
                    <a:pt x="45921" y="12599"/>
                  </a:lnTo>
                  <a:lnTo>
                    <a:pt x="46454" y="13288"/>
                  </a:lnTo>
                  <a:lnTo>
                    <a:pt x="48419" y="11893"/>
                  </a:lnTo>
                  <a:lnTo>
                    <a:pt x="48180" y="14184"/>
                  </a:lnTo>
                  <a:lnTo>
                    <a:pt x="47674" y="16562"/>
                  </a:lnTo>
                  <a:lnTo>
                    <a:pt x="49330" y="16748"/>
                  </a:lnTo>
                  <a:lnTo>
                    <a:pt x="50192" y="16737"/>
                  </a:lnTo>
                  <a:lnTo>
                    <a:pt x="51375" y="17747"/>
                  </a:lnTo>
                  <a:lnTo>
                    <a:pt x="51427" y="18000"/>
                  </a:lnTo>
                  <a:lnTo>
                    <a:pt x="50897" y="18703"/>
                  </a:lnTo>
                  <a:lnTo>
                    <a:pt x="50457" y="19898"/>
                  </a:lnTo>
                  <a:lnTo>
                    <a:pt x="50331" y="20415"/>
                  </a:lnTo>
                  <a:lnTo>
                    <a:pt x="49687" y="20973"/>
                  </a:lnTo>
                  <a:lnTo>
                    <a:pt x="49498" y="21613"/>
                  </a:lnTo>
                  <a:lnTo>
                    <a:pt x="49745" y="22890"/>
                  </a:lnTo>
                  <a:lnTo>
                    <a:pt x="50340" y="22939"/>
                  </a:lnTo>
                  <a:lnTo>
                    <a:pt x="50362" y="23282"/>
                  </a:lnTo>
                  <a:lnTo>
                    <a:pt x="49789" y="23192"/>
                  </a:lnTo>
                  <a:lnTo>
                    <a:pt x="49608" y="23069"/>
                  </a:lnTo>
                  <a:lnTo>
                    <a:pt x="49339" y="22427"/>
                  </a:lnTo>
                  <a:lnTo>
                    <a:pt x="49357" y="21857"/>
                  </a:lnTo>
                  <a:lnTo>
                    <a:pt x="49271" y="21555"/>
                  </a:lnTo>
                  <a:lnTo>
                    <a:pt x="48171" y="20005"/>
                  </a:lnTo>
                  <a:lnTo>
                    <a:pt x="47972" y="19647"/>
                  </a:lnTo>
                  <a:lnTo>
                    <a:pt x="47712" y="18905"/>
                  </a:lnTo>
                  <a:lnTo>
                    <a:pt x="47733" y="19840"/>
                  </a:lnTo>
                  <a:lnTo>
                    <a:pt x="47760" y="20970"/>
                  </a:lnTo>
                  <a:lnTo>
                    <a:pt x="47810" y="23126"/>
                  </a:lnTo>
                  <a:lnTo>
                    <a:pt x="49580" y="25206"/>
                  </a:lnTo>
                  <a:lnTo>
                    <a:pt x="49700" y="25348"/>
                  </a:lnTo>
                  <a:lnTo>
                    <a:pt x="50794" y="26609"/>
                  </a:lnTo>
                  <a:lnTo>
                    <a:pt x="50344" y="26759"/>
                  </a:lnTo>
                  <a:lnTo>
                    <a:pt x="49600" y="27556"/>
                  </a:lnTo>
                  <a:lnTo>
                    <a:pt x="49030" y="27822"/>
                  </a:lnTo>
                  <a:lnTo>
                    <a:pt x="48755" y="28313"/>
                  </a:lnTo>
                  <a:lnTo>
                    <a:pt x="48722" y="29088"/>
                  </a:lnTo>
                  <a:lnTo>
                    <a:pt x="48633" y="29230"/>
                  </a:lnTo>
                  <a:lnTo>
                    <a:pt x="47769" y="29859"/>
                  </a:lnTo>
                  <a:lnTo>
                    <a:pt x="46854" y="29939"/>
                  </a:lnTo>
                  <a:lnTo>
                    <a:pt x="46043" y="29617"/>
                  </a:lnTo>
                  <a:lnTo>
                    <a:pt x="45637" y="29770"/>
                  </a:lnTo>
                  <a:lnTo>
                    <a:pt x="45361" y="30022"/>
                  </a:lnTo>
                  <a:lnTo>
                    <a:pt x="45162" y="30619"/>
                  </a:lnTo>
                  <a:lnTo>
                    <a:pt x="45193" y="30866"/>
                  </a:lnTo>
                  <a:lnTo>
                    <a:pt x="45620" y="32047"/>
                  </a:lnTo>
                  <a:lnTo>
                    <a:pt x="45459" y="32646"/>
                  </a:lnTo>
                  <a:lnTo>
                    <a:pt x="45123" y="33006"/>
                  </a:lnTo>
                  <a:lnTo>
                    <a:pt x="43722" y="33489"/>
                  </a:lnTo>
                  <a:lnTo>
                    <a:pt x="42563" y="33287"/>
                  </a:lnTo>
                  <a:lnTo>
                    <a:pt x="42285" y="33414"/>
                  </a:lnTo>
                  <a:lnTo>
                    <a:pt x="41898" y="33806"/>
                  </a:lnTo>
                  <a:lnTo>
                    <a:pt x="41951" y="34122"/>
                  </a:lnTo>
                  <a:lnTo>
                    <a:pt x="42184" y="34735"/>
                  </a:lnTo>
                  <a:lnTo>
                    <a:pt x="42160" y="34931"/>
                  </a:lnTo>
                  <a:lnTo>
                    <a:pt x="42062" y="35090"/>
                  </a:lnTo>
                  <a:lnTo>
                    <a:pt x="41596" y="35640"/>
                  </a:lnTo>
                  <a:lnTo>
                    <a:pt x="40519" y="35981"/>
                  </a:lnTo>
                  <a:lnTo>
                    <a:pt x="40427" y="36260"/>
                  </a:lnTo>
                  <a:lnTo>
                    <a:pt x="40355" y="37015"/>
                  </a:lnTo>
                  <a:lnTo>
                    <a:pt x="39673" y="37532"/>
                  </a:lnTo>
                  <a:lnTo>
                    <a:pt x="39210" y="38263"/>
                  </a:lnTo>
                  <a:lnTo>
                    <a:pt x="38768" y="38316"/>
                  </a:lnTo>
                  <a:lnTo>
                    <a:pt x="38470" y="38164"/>
                  </a:lnTo>
                  <a:lnTo>
                    <a:pt x="37979" y="38113"/>
                  </a:lnTo>
                  <a:lnTo>
                    <a:pt x="37828" y="38238"/>
                  </a:lnTo>
                  <a:lnTo>
                    <a:pt x="37782" y="38685"/>
                  </a:lnTo>
                  <a:lnTo>
                    <a:pt x="37537" y="38891"/>
                  </a:lnTo>
                  <a:lnTo>
                    <a:pt x="37403" y="38913"/>
                  </a:lnTo>
                  <a:lnTo>
                    <a:pt x="35118" y="38750"/>
                  </a:lnTo>
                  <a:lnTo>
                    <a:pt x="34940" y="39565"/>
                  </a:lnTo>
                  <a:lnTo>
                    <a:pt x="34200" y="40110"/>
                  </a:lnTo>
                  <a:lnTo>
                    <a:pt x="34167" y="40266"/>
                  </a:lnTo>
                  <a:lnTo>
                    <a:pt x="34211" y="40410"/>
                  </a:lnTo>
                  <a:lnTo>
                    <a:pt x="34953" y="41971"/>
                  </a:lnTo>
                  <a:lnTo>
                    <a:pt x="35608" y="43889"/>
                  </a:lnTo>
                  <a:lnTo>
                    <a:pt x="36316" y="44576"/>
                  </a:lnTo>
                  <a:lnTo>
                    <a:pt x="37483" y="45188"/>
                  </a:lnTo>
                  <a:lnTo>
                    <a:pt x="38131" y="45332"/>
                  </a:lnTo>
                  <a:lnTo>
                    <a:pt x="39243" y="45412"/>
                  </a:lnTo>
                  <a:lnTo>
                    <a:pt x="40007" y="45002"/>
                  </a:lnTo>
                  <a:lnTo>
                    <a:pt x="40629" y="44466"/>
                  </a:lnTo>
                  <a:lnTo>
                    <a:pt x="41224" y="43246"/>
                  </a:lnTo>
                  <a:lnTo>
                    <a:pt x="41431" y="42384"/>
                  </a:lnTo>
                  <a:lnTo>
                    <a:pt x="41444" y="40757"/>
                  </a:lnTo>
                  <a:lnTo>
                    <a:pt x="41716" y="38854"/>
                  </a:lnTo>
                  <a:lnTo>
                    <a:pt x="41820" y="38480"/>
                  </a:lnTo>
                  <a:lnTo>
                    <a:pt x="42092" y="37992"/>
                  </a:lnTo>
                  <a:lnTo>
                    <a:pt x="42622" y="37406"/>
                  </a:lnTo>
                  <a:lnTo>
                    <a:pt x="42868" y="37260"/>
                  </a:lnTo>
                  <a:lnTo>
                    <a:pt x="43399" y="37130"/>
                  </a:lnTo>
                  <a:lnTo>
                    <a:pt x="44202" y="37162"/>
                  </a:lnTo>
                  <a:lnTo>
                    <a:pt x="44901" y="37341"/>
                  </a:lnTo>
                  <a:lnTo>
                    <a:pt x="45950" y="37927"/>
                  </a:lnTo>
                  <a:lnTo>
                    <a:pt x="46895" y="38838"/>
                  </a:lnTo>
                  <a:lnTo>
                    <a:pt x="47543" y="39683"/>
                  </a:lnTo>
                  <a:lnTo>
                    <a:pt x="49677" y="45562"/>
                  </a:lnTo>
                  <a:lnTo>
                    <a:pt x="50621" y="46477"/>
                  </a:lnTo>
                  <a:lnTo>
                    <a:pt x="51816" y="46579"/>
                  </a:lnTo>
                  <a:lnTo>
                    <a:pt x="52669" y="46473"/>
                  </a:lnTo>
                  <a:lnTo>
                    <a:pt x="53626" y="46006"/>
                  </a:lnTo>
                  <a:lnTo>
                    <a:pt x="53999" y="45413"/>
                  </a:lnTo>
                  <a:lnTo>
                    <a:pt x="54435" y="44399"/>
                  </a:lnTo>
                  <a:lnTo>
                    <a:pt x="54539" y="43518"/>
                  </a:lnTo>
                  <a:lnTo>
                    <a:pt x="52674" y="36850"/>
                  </a:lnTo>
                  <a:lnTo>
                    <a:pt x="52733" y="36221"/>
                  </a:lnTo>
                  <a:lnTo>
                    <a:pt x="52953" y="35730"/>
                  </a:lnTo>
                  <a:lnTo>
                    <a:pt x="53281" y="35377"/>
                  </a:lnTo>
                  <a:lnTo>
                    <a:pt x="53921" y="35329"/>
                  </a:lnTo>
                  <a:lnTo>
                    <a:pt x="54765" y="35617"/>
                  </a:lnTo>
                  <a:lnTo>
                    <a:pt x="55360" y="36467"/>
                  </a:lnTo>
                  <a:lnTo>
                    <a:pt x="55464" y="36933"/>
                  </a:lnTo>
                  <a:lnTo>
                    <a:pt x="55538" y="37838"/>
                  </a:lnTo>
                  <a:lnTo>
                    <a:pt x="55677" y="38025"/>
                  </a:lnTo>
                  <a:lnTo>
                    <a:pt x="56083" y="38090"/>
                  </a:lnTo>
                  <a:lnTo>
                    <a:pt x="56447" y="38039"/>
                  </a:lnTo>
                  <a:lnTo>
                    <a:pt x="57825" y="37166"/>
                  </a:lnTo>
                  <a:lnTo>
                    <a:pt x="58150" y="37251"/>
                  </a:lnTo>
                  <a:lnTo>
                    <a:pt x="58900" y="37615"/>
                  </a:lnTo>
                  <a:lnTo>
                    <a:pt x="61161" y="39299"/>
                  </a:lnTo>
                  <a:lnTo>
                    <a:pt x="62248" y="40198"/>
                  </a:lnTo>
                  <a:lnTo>
                    <a:pt x="63121" y="40793"/>
                  </a:lnTo>
                  <a:lnTo>
                    <a:pt x="63423" y="40901"/>
                  </a:lnTo>
                  <a:lnTo>
                    <a:pt x="63721" y="40860"/>
                  </a:lnTo>
                  <a:lnTo>
                    <a:pt x="64152" y="40580"/>
                  </a:lnTo>
                  <a:lnTo>
                    <a:pt x="64455" y="40003"/>
                  </a:lnTo>
                  <a:lnTo>
                    <a:pt x="64540" y="39018"/>
                  </a:lnTo>
                  <a:lnTo>
                    <a:pt x="64812" y="38183"/>
                  </a:lnTo>
                  <a:lnTo>
                    <a:pt x="65375" y="37679"/>
                  </a:lnTo>
                  <a:lnTo>
                    <a:pt x="66291" y="37357"/>
                  </a:lnTo>
                  <a:lnTo>
                    <a:pt x="68467" y="36885"/>
                  </a:lnTo>
                  <a:lnTo>
                    <a:pt x="71004" y="36055"/>
                  </a:lnTo>
                  <a:lnTo>
                    <a:pt x="72778" y="35112"/>
                  </a:lnTo>
                  <a:lnTo>
                    <a:pt x="73011" y="34852"/>
                  </a:lnTo>
                  <a:lnTo>
                    <a:pt x="73425" y="34103"/>
                  </a:lnTo>
                  <a:lnTo>
                    <a:pt x="73788" y="33745"/>
                  </a:lnTo>
                  <a:lnTo>
                    <a:pt x="74202" y="33664"/>
                  </a:lnTo>
                  <a:lnTo>
                    <a:pt x="74992" y="33680"/>
                  </a:lnTo>
                  <a:lnTo>
                    <a:pt x="77142" y="33924"/>
                  </a:lnTo>
                  <a:lnTo>
                    <a:pt x="77256" y="34130"/>
                  </a:lnTo>
                  <a:lnTo>
                    <a:pt x="77723" y="34967"/>
                  </a:lnTo>
                  <a:lnTo>
                    <a:pt x="76665" y="35459"/>
                  </a:lnTo>
                  <a:lnTo>
                    <a:pt x="76259" y="35757"/>
                  </a:lnTo>
                  <a:lnTo>
                    <a:pt x="77201" y="36881"/>
                  </a:lnTo>
                  <a:lnTo>
                    <a:pt x="77178" y="38125"/>
                  </a:lnTo>
                  <a:lnTo>
                    <a:pt x="76598" y="38884"/>
                  </a:lnTo>
                  <a:lnTo>
                    <a:pt x="76521" y="39159"/>
                  </a:lnTo>
                  <a:lnTo>
                    <a:pt x="76565" y="39870"/>
                  </a:lnTo>
                  <a:lnTo>
                    <a:pt x="77119" y="40235"/>
                  </a:lnTo>
                  <a:lnTo>
                    <a:pt x="76835" y="41032"/>
                  </a:lnTo>
                  <a:lnTo>
                    <a:pt x="76155" y="41694"/>
                  </a:lnTo>
                  <a:lnTo>
                    <a:pt x="75668" y="42346"/>
                  </a:lnTo>
                  <a:lnTo>
                    <a:pt x="75609" y="42789"/>
                  </a:lnTo>
                  <a:lnTo>
                    <a:pt x="76399" y="45868"/>
                  </a:lnTo>
                  <a:lnTo>
                    <a:pt x="76834" y="46303"/>
                  </a:lnTo>
                  <a:lnTo>
                    <a:pt x="76974" y="47148"/>
                  </a:lnTo>
                  <a:lnTo>
                    <a:pt x="76211" y="47558"/>
                  </a:lnTo>
                  <a:lnTo>
                    <a:pt x="76297" y="47909"/>
                  </a:lnTo>
                  <a:lnTo>
                    <a:pt x="76262" y="48060"/>
                  </a:lnTo>
                  <a:lnTo>
                    <a:pt x="76026" y="48313"/>
                  </a:lnTo>
                  <a:lnTo>
                    <a:pt x="75488" y="48574"/>
                  </a:lnTo>
                  <a:lnTo>
                    <a:pt x="75163" y="48872"/>
                  </a:lnTo>
                  <a:lnTo>
                    <a:pt x="74776" y="50424"/>
                  </a:lnTo>
                  <a:lnTo>
                    <a:pt x="74397" y="51486"/>
                  </a:lnTo>
                  <a:lnTo>
                    <a:pt x="74474" y="52386"/>
                  </a:lnTo>
                  <a:lnTo>
                    <a:pt x="74703" y="52776"/>
                  </a:lnTo>
                  <a:lnTo>
                    <a:pt x="75120" y="52613"/>
                  </a:lnTo>
                  <a:lnTo>
                    <a:pt x="76267" y="51302"/>
                  </a:lnTo>
                  <a:lnTo>
                    <a:pt x="76547" y="51203"/>
                  </a:lnTo>
                  <a:lnTo>
                    <a:pt x="76816" y="51266"/>
                  </a:lnTo>
                  <a:lnTo>
                    <a:pt x="77933" y="53247"/>
                  </a:lnTo>
                  <a:lnTo>
                    <a:pt x="77849" y="54103"/>
                  </a:lnTo>
                  <a:lnTo>
                    <a:pt x="78095" y="54519"/>
                  </a:lnTo>
                  <a:lnTo>
                    <a:pt x="78401" y="54698"/>
                  </a:lnTo>
                  <a:lnTo>
                    <a:pt x="79035" y="54571"/>
                  </a:lnTo>
                  <a:lnTo>
                    <a:pt x="79636" y="54311"/>
                  </a:lnTo>
                  <a:lnTo>
                    <a:pt x="80263" y="54304"/>
                  </a:lnTo>
                  <a:lnTo>
                    <a:pt x="80190" y="53395"/>
                  </a:lnTo>
                  <a:lnTo>
                    <a:pt x="79751" y="53175"/>
                  </a:lnTo>
                  <a:lnTo>
                    <a:pt x="79758" y="53041"/>
                  </a:lnTo>
                  <a:lnTo>
                    <a:pt x="80408" y="52357"/>
                  </a:lnTo>
                  <a:lnTo>
                    <a:pt x="80824" y="52312"/>
                  </a:lnTo>
                  <a:lnTo>
                    <a:pt x="81296" y="52484"/>
                  </a:lnTo>
                  <a:lnTo>
                    <a:pt x="82274" y="52328"/>
                  </a:lnTo>
                  <a:lnTo>
                    <a:pt x="82609" y="52164"/>
                  </a:lnTo>
                  <a:lnTo>
                    <a:pt x="82997" y="51640"/>
                  </a:lnTo>
                  <a:lnTo>
                    <a:pt x="83963" y="51685"/>
                  </a:lnTo>
                  <a:lnTo>
                    <a:pt x="84449" y="52276"/>
                  </a:lnTo>
                  <a:lnTo>
                    <a:pt x="84899" y="52272"/>
                  </a:lnTo>
                  <a:lnTo>
                    <a:pt x="85190" y="51635"/>
                  </a:lnTo>
                  <a:lnTo>
                    <a:pt x="85046" y="51539"/>
                  </a:lnTo>
                  <a:lnTo>
                    <a:pt x="85310" y="50894"/>
                  </a:lnTo>
                  <a:lnTo>
                    <a:pt x="85738" y="50712"/>
                  </a:lnTo>
                  <a:lnTo>
                    <a:pt x="85845" y="50555"/>
                  </a:lnTo>
                  <a:lnTo>
                    <a:pt x="86335" y="50533"/>
                  </a:lnTo>
                  <a:lnTo>
                    <a:pt x="86439" y="50030"/>
                  </a:lnTo>
                  <a:lnTo>
                    <a:pt x="86365" y="49795"/>
                  </a:lnTo>
                  <a:lnTo>
                    <a:pt x="85922" y="49133"/>
                  </a:lnTo>
                  <a:lnTo>
                    <a:pt x="85483" y="48597"/>
                  </a:lnTo>
                  <a:lnTo>
                    <a:pt x="84933" y="48140"/>
                  </a:lnTo>
                  <a:lnTo>
                    <a:pt x="84803" y="47943"/>
                  </a:lnTo>
                  <a:lnTo>
                    <a:pt x="84727" y="47552"/>
                  </a:lnTo>
                  <a:lnTo>
                    <a:pt x="84794" y="47685"/>
                  </a:lnTo>
                  <a:lnTo>
                    <a:pt x="84832" y="47848"/>
                  </a:lnTo>
                  <a:lnTo>
                    <a:pt x="84975" y="48092"/>
                  </a:lnTo>
                  <a:lnTo>
                    <a:pt x="85247" y="48255"/>
                  </a:lnTo>
                  <a:lnTo>
                    <a:pt x="85609" y="48580"/>
                  </a:lnTo>
                  <a:lnTo>
                    <a:pt x="86270" y="49507"/>
                  </a:lnTo>
                  <a:lnTo>
                    <a:pt x="86723" y="50239"/>
                  </a:lnTo>
                  <a:lnTo>
                    <a:pt x="86943" y="50450"/>
                  </a:lnTo>
                  <a:lnTo>
                    <a:pt x="87072" y="50483"/>
                  </a:lnTo>
                  <a:lnTo>
                    <a:pt x="87292" y="50418"/>
                  </a:lnTo>
                  <a:lnTo>
                    <a:pt x="88095" y="49474"/>
                  </a:lnTo>
                  <a:lnTo>
                    <a:pt x="88302" y="49133"/>
                  </a:lnTo>
                  <a:lnTo>
                    <a:pt x="88561" y="48450"/>
                  </a:lnTo>
                  <a:lnTo>
                    <a:pt x="88691" y="48173"/>
                  </a:lnTo>
                  <a:lnTo>
                    <a:pt x="88911" y="47978"/>
                  </a:lnTo>
                  <a:lnTo>
                    <a:pt x="89196" y="47929"/>
                  </a:lnTo>
                  <a:lnTo>
                    <a:pt x="89455" y="48043"/>
                  </a:lnTo>
                  <a:lnTo>
                    <a:pt x="89623" y="48222"/>
                  </a:lnTo>
                  <a:lnTo>
                    <a:pt x="89739" y="48515"/>
                  </a:lnTo>
                  <a:lnTo>
                    <a:pt x="89688" y="48710"/>
                  </a:lnTo>
                  <a:lnTo>
                    <a:pt x="89623" y="48840"/>
                  </a:lnTo>
                  <a:lnTo>
                    <a:pt x="89273" y="49068"/>
                  </a:lnTo>
                  <a:lnTo>
                    <a:pt x="89001" y="49296"/>
                  </a:lnTo>
                  <a:lnTo>
                    <a:pt x="88768" y="49621"/>
                  </a:lnTo>
                  <a:lnTo>
                    <a:pt x="88730" y="49865"/>
                  </a:lnTo>
                  <a:lnTo>
                    <a:pt x="88846" y="50239"/>
                  </a:lnTo>
                  <a:lnTo>
                    <a:pt x="88963" y="50467"/>
                  </a:lnTo>
                  <a:lnTo>
                    <a:pt x="89597" y="51247"/>
                  </a:lnTo>
                  <a:lnTo>
                    <a:pt x="90167" y="52077"/>
                  </a:lnTo>
                  <a:lnTo>
                    <a:pt x="90245" y="52435"/>
                  </a:lnTo>
                  <a:lnTo>
                    <a:pt x="90452" y="52304"/>
                  </a:lnTo>
                  <a:lnTo>
                    <a:pt x="95738" y="49041"/>
                  </a:lnTo>
                  <a:lnTo>
                    <a:pt x="111051" y="39526"/>
                  </a:lnTo>
                  <a:lnTo>
                    <a:pt x="115285" y="38673"/>
                  </a:lnTo>
                  <a:lnTo>
                    <a:pt x="115881" y="38266"/>
                  </a:lnTo>
                  <a:lnTo>
                    <a:pt x="117189" y="37046"/>
                  </a:lnTo>
                  <a:lnTo>
                    <a:pt x="117512" y="36884"/>
                  </a:lnTo>
                  <a:lnTo>
                    <a:pt x="118121" y="36965"/>
                  </a:lnTo>
                  <a:lnTo>
                    <a:pt x="118742" y="37421"/>
                  </a:lnTo>
                  <a:lnTo>
                    <a:pt x="118833" y="37600"/>
                  </a:lnTo>
                  <a:lnTo>
                    <a:pt x="118729" y="37909"/>
                  </a:lnTo>
                  <a:lnTo>
                    <a:pt x="118147" y="38543"/>
                  </a:lnTo>
                  <a:lnTo>
                    <a:pt x="117460" y="38917"/>
                  </a:lnTo>
                  <a:lnTo>
                    <a:pt x="117383" y="39372"/>
                  </a:lnTo>
                  <a:lnTo>
                    <a:pt x="117525" y="39714"/>
                  </a:lnTo>
                  <a:lnTo>
                    <a:pt x="117940" y="40170"/>
                  </a:lnTo>
                  <a:lnTo>
                    <a:pt x="118613" y="40625"/>
                  </a:lnTo>
                  <a:lnTo>
                    <a:pt x="119752" y="40674"/>
                  </a:lnTo>
                  <a:lnTo>
                    <a:pt x="121060" y="40511"/>
                  </a:lnTo>
                  <a:lnTo>
                    <a:pt x="123015" y="39584"/>
                  </a:lnTo>
                  <a:lnTo>
                    <a:pt x="123274" y="39600"/>
                  </a:lnTo>
                  <a:lnTo>
                    <a:pt x="124103" y="40104"/>
                  </a:lnTo>
                  <a:lnTo>
                    <a:pt x="124698" y="40251"/>
                  </a:lnTo>
                  <a:lnTo>
                    <a:pt x="125022" y="40202"/>
                  </a:lnTo>
                  <a:lnTo>
                    <a:pt x="125333" y="40056"/>
                  </a:lnTo>
                  <a:lnTo>
                    <a:pt x="126006" y="39519"/>
                  </a:lnTo>
                  <a:lnTo>
                    <a:pt x="126304" y="39486"/>
                  </a:lnTo>
                  <a:lnTo>
                    <a:pt x="126614" y="39616"/>
                  </a:lnTo>
                  <a:lnTo>
                    <a:pt x="126744" y="40121"/>
                  </a:lnTo>
                  <a:lnTo>
                    <a:pt x="126498" y="40657"/>
                  </a:lnTo>
                  <a:lnTo>
                    <a:pt x="125967" y="41178"/>
                  </a:lnTo>
                  <a:lnTo>
                    <a:pt x="124931" y="41861"/>
                  </a:lnTo>
                  <a:lnTo>
                    <a:pt x="124530" y="42544"/>
                  </a:lnTo>
                  <a:lnTo>
                    <a:pt x="124556" y="42739"/>
                  </a:lnTo>
                  <a:lnTo>
                    <a:pt x="124737" y="43048"/>
                  </a:lnTo>
                  <a:lnTo>
                    <a:pt x="125203" y="43341"/>
                  </a:lnTo>
                  <a:lnTo>
                    <a:pt x="125462" y="43715"/>
                  </a:lnTo>
                  <a:lnTo>
                    <a:pt x="125747" y="45000"/>
                  </a:lnTo>
                  <a:lnTo>
                    <a:pt x="125695" y="45293"/>
                  </a:lnTo>
                  <a:lnTo>
                    <a:pt x="125227" y="45558"/>
                  </a:lnTo>
                  <a:lnTo>
                    <a:pt x="124594" y="45784"/>
                  </a:lnTo>
                  <a:lnTo>
                    <a:pt x="124218" y="46138"/>
                  </a:lnTo>
                  <a:lnTo>
                    <a:pt x="124071" y="46649"/>
                  </a:lnTo>
                  <a:lnTo>
                    <a:pt x="123352" y="47733"/>
                  </a:lnTo>
                  <a:lnTo>
                    <a:pt x="123261" y="47977"/>
                  </a:lnTo>
                  <a:lnTo>
                    <a:pt x="123274" y="48270"/>
                  </a:lnTo>
                  <a:lnTo>
                    <a:pt x="123377" y="48530"/>
                  </a:lnTo>
                  <a:lnTo>
                    <a:pt x="124038" y="49116"/>
                  </a:lnTo>
                  <a:lnTo>
                    <a:pt x="124361" y="49604"/>
                  </a:lnTo>
                  <a:lnTo>
                    <a:pt x="124374" y="49848"/>
                  </a:lnTo>
                  <a:lnTo>
                    <a:pt x="124258" y="50384"/>
                  </a:lnTo>
                  <a:lnTo>
                    <a:pt x="124038" y="50791"/>
                  </a:lnTo>
                  <a:lnTo>
                    <a:pt x="123222" y="51426"/>
                  </a:lnTo>
                  <a:lnTo>
                    <a:pt x="122976" y="51849"/>
                  </a:lnTo>
                  <a:lnTo>
                    <a:pt x="122963" y="52190"/>
                  </a:lnTo>
                  <a:lnTo>
                    <a:pt x="123002" y="52467"/>
                  </a:lnTo>
                  <a:lnTo>
                    <a:pt x="123170" y="52792"/>
                  </a:lnTo>
                  <a:lnTo>
                    <a:pt x="123300" y="52938"/>
                  </a:lnTo>
                  <a:lnTo>
                    <a:pt x="123636" y="53182"/>
                  </a:lnTo>
                  <a:lnTo>
                    <a:pt x="124271" y="53556"/>
                  </a:lnTo>
                  <a:lnTo>
                    <a:pt x="124349" y="53817"/>
                  </a:lnTo>
                  <a:lnTo>
                    <a:pt x="124297" y="54028"/>
                  </a:lnTo>
                  <a:lnTo>
                    <a:pt x="124064" y="54272"/>
                  </a:lnTo>
                  <a:lnTo>
                    <a:pt x="123805" y="54272"/>
                  </a:lnTo>
                  <a:lnTo>
                    <a:pt x="123041" y="54402"/>
                  </a:lnTo>
                  <a:lnTo>
                    <a:pt x="122730" y="54500"/>
                  </a:lnTo>
                  <a:lnTo>
                    <a:pt x="122484" y="54793"/>
                  </a:lnTo>
                  <a:lnTo>
                    <a:pt x="122419" y="54923"/>
                  </a:lnTo>
                  <a:lnTo>
                    <a:pt x="122329" y="55167"/>
                  </a:lnTo>
                  <a:lnTo>
                    <a:pt x="122264" y="55508"/>
                  </a:lnTo>
                  <a:lnTo>
                    <a:pt x="122173" y="55671"/>
                  </a:lnTo>
                  <a:lnTo>
                    <a:pt x="121927" y="55882"/>
                  </a:lnTo>
                  <a:lnTo>
                    <a:pt x="121720" y="55948"/>
                  </a:lnTo>
                  <a:lnTo>
                    <a:pt x="121050" y="55997"/>
                  </a:lnTo>
                  <a:lnTo>
                    <a:pt x="120826" y="56114"/>
                  </a:lnTo>
                  <a:lnTo>
                    <a:pt x="120464" y="56614"/>
                  </a:lnTo>
                  <a:lnTo>
                    <a:pt x="120412" y="56924"/>
                  </a:lnTo>
                  <a:lnTo>
                    <a:pt x="120412" y="57119"/>
                  </a:lnTo>
                  <a:lnTo>
                    <a:pt x="120516" y="57346"/>
                  </a:lnTo>
                  <a:lnTo>
                    <a:pt x="120736" y="57477"/>
                  </a:lnTo>
                  <a:lnTo>
                    <a:pt x="120904" y="57525"/>
                  </a:lnTo>
                  <a:lnTo>
                    <a:pt x="121267" y="57444"/>
                  </a:lnTo>
                  <a:lnTo>
                    <a:pt x="121539" y="57216"/>
                  </a:lnTo>
                  <a:lnTo>
                    <a:pt x="121837" y="57086"/>
                  </a:lnTo>
                  <a:lnTo>
                    <a:pt x="122057" y="57086"/>
                  </a:lnTo>
                  <a:lnTo>
                    <a:pt x="122212" y="57135"/>
                  </a:lnTo>
                  <a:lnTo>
                    <a:pt x="122717" y="57379"/>
                  </a:lnTo>
                  <a:lnTo>
                    <a:pt x="123675" y="57411"/>
                  </a:lnTo>
                  <a:lnTo>
                    <a:pt x="123882" y="57558"/>
                  </a:lnTo>
                  <a:lnTo>
                    <a:pt x="123921" y="57721"/>
                  </a:lnTo>
                  <a:lnTo>
                    <a:pt x="123882" y="57932"/>
                  </a:lnTo>
                  <a:lnTo>
                    <a:pt x="123675" y="58225"/>
                  </a:lnTo>
                  <a:lnTo>
                    <a:pt x="122924" y="58680"/>
                  </a:lnTo>
                  <a:lnTo>
                    <a:pt x="122368" y="58924"/>
                  </a:lnTo>
                  <a:lnTo>
                    <a:pt x="121306" y="59217"/>
                  </a:lnTo>
                  <a:lnTo>
                    <a:pt x="120891" y="59428"/>
                  </a:lnTo>
                  <a:lnTo>
                    <a:pt x="120244" y="59982"/>
                  </a:lnTo>
                  <a:lnTo>
                    <a:pt x="119804" y="60486"/>
                  </a:lnTo>
                  <a:lnTo>
                    <a:pt x="119066" y="61234"/>
                  </a:lnTo>
                  <a:lnTo>
                    <a:pt x="118975" y="61462"/>
                  </a:lnTo>
                  <a:lnTo>
                    <a:pt x="119001" y="61755"/>
                  </a:lnTo>
                  <a:lnTo>
                    <a:pt x="119079" y="61917"/>
                  </a:lnTo>
                  <a:lnTo>
                    <a:pt x="119208" y="62047"/>
                  </a:lnTo>
                  <a:lnTo>
                    <a:pt x="119597" y="62177"/>
                  </a:lnTo>
                  <a:lnTo>
                    <a:pt x="120128" y="62112"/>
                  </a:lnTo>
                  <a:lnTo>
                    <a:pt x="120361" y="62308"/>
                  </a:lnTo>
                  <a:lnTo>
                    <a:pt x="120425" y="62454"/>
                  </a:lnTo>
                  <a:lnTo>
                    <a:pt x="120425" y="62584"/>
                  </a:lnTo>
                  <a:lnTo>
                    <a:pt x="120322" y="62828"/>
                  </a:lnTo>
                  <a:lnTo>
                    <a:pt x="120076" y="63284"/>
                  </a:lnTo>
                  <a:lnTo>
                    <a:pt x="119869" y="63544"/>
                  </a:lnTo>
                  <a:lnTo>
                    <a:pt x="119726" y="63820"/>
                  </a:lnTo>
                  <a:lnTo>
                    <a:pt x="119726" y="64146"/>
                  </a:lnTo>
                  <a:lnTo>
                    <a:pt x="119813" y="64565"/>
                  </a:lnTo>
                  <a:lnTo>
                    <a:pt x="119865" y="64800"/>
                  </a:lnTo>
                  <a:lnTo>
                    <a:pt x="119718" y="66318"/>
                  </a:lnTo>
                  <a:lnTo>
                    <a:pt x="119685" y="66929"/>
                  </a:lnTo>
                  <a:lnTo>
                    <a:pt x="119479" y="66367"/>
                  </a:lnTo>
                  <a:lnTo>
                    <a:pt x="118675" y="65440"/>
                  </a:lnTo>
                  <a:lnTo>
                    <a:pt x="117777" y="66219"/>
                  </a:lnTo>
                  <a:lnTo>
                    <a:pt x="117520" y="66580"/>
                  </a:lnTo>
                  <a:lnTo>
                    <a:pt x="117877" y="66822"/>
                  </a:lnTo>
                  <a:lnTo>
                    <a:pt x="118227" y="66874"/>
                  </a:lnTo>
                  <a:lnTo>
                    <a:pt x="119012" y="67722"/>
                  </a:lnTo>
                  <a:lnTo>
                    <a:pt x="119365" y="68213"/>
                  </a:lnTo>
                  <a:lnTo>
                    <a:pt x="119565" y="69717"/>
                  </a:lnTo>
                  <a:lnTo>
                    <a:pt x="119513" y="69973"/>
                  </a:lnTo>
                  <a:lnTo>
                    <a:pt x="118976" y="69963"/>
                  </a:lnTo>
                  <a:lnTo>
                    <a:pt x="118471" y="69818"/>
                  </a:lnTo>
                  <a:lnTo>
                    <a:pt x="117334" y="71402"/>
                  </a:lnTo>
                  <a:lnTo>
                    <a:pt x="116743" y="71887"/>
                  </a:lnTo>
                  <a:lnTo>
                    <a:pt x="116740" y="72724"/>
                  </a:lnTo>
                  <a:lnTo>
                    <a:pt x="116891" y="73033"/>
                  </a:lnTo>
                  <a:lnTo>
                    <a:pt x="117200" y="73416"/>
                  </a:lnTo>
                  <a:lnTo>
                    <a:pt x="117257" y="74191"/>
                  </a:lnTo>
                  <a:lnTo>
                    <a:pt x="117065" y="74544"/>
                  </a:lnTo>
                  <a:lnTo>
                    <a:pt x="117385" y="74671"/>
                  </a:lnTo>
                  <a:lnTo>
                    <a:pt x="118051" y="74298"/>
                  </a:lnTo>
                  <a:lnTo>
                    <a:pt x="118581" y="74938"/>
                  </a:lnTo>
                  <a:lnTo>
                    <a:pt x="118655" y="75481"/>
                  </a:lnTo>
                  <a:lnTo>
                    <a:pt x="118637" y="76177"/>
                  </a:lnTo>
                  <a:lnTo>
                    <a:pt x="118482" y="76479"/>
                  </a:lnTo>
                  <a:lnTo>
                    <a:pt x="118059" y="76598"/>
                  </a:lnTo>
                  <a:lnTo>
                    <a:pt x="117866" y="76763"/>
                  </a:lnTo>
                  <a:lnTo>
                    <a:pt x="118170" y="76658"/>
                  </a:lnTo>
                  <a:lnTo>
                    <a:pt x="118759" y="76795"/>
                  </a:lnTo>
                  <a:lnTo>
                    <a:pt x="119112" y="77160"/>
                  </a:lnTo>
                  <a:lnTo>
                    <a:pt x="118902" y="77491"/>
                  </a:lnTo>
                  <a:lnTo>
                    <a:pt x="119065" y="78176"/>
                  </a:lnTo>
                  <a:lnTo>
                    <a:pt x="119138" y="78314"/>
                  </a:lnTo>
                  <a:lnTo>
                    <a:pt x="119620" y="78686"/>
                  </a:lnTo>
                  <a:lnTo>
                    <a:pt x="119907" y="78589"/>
                  </a:lnTo>
                  <a:lnTo>
                    <a:pt x="120099" y="78648"/>
                  </a:lnTo>
                  <a:lnTo>
                    <a:pt x="120445" y="79367"/>
                  </a:lnTo>
                  <a:lnTo>
                    <a:pt x="120754" y="80524"/>
                  </a:lnTo>
                  <a:lnTo>
                    <a:pt x="120633" y="81213"/>
                  </a:lnTo>
                  <a:lnTo>
                    <a:pt x="120199" y="81726"/>
                  </a:lnTo>
                  <a:lnTo>
                    <a:pt x="120211" y="83011"/>
                  </a:lnTo>
                  <a:lnTo>
                    <a:pt x="120417" y="83312"/>
                  </a:lnTo>
                  <a:lnTo>
                    <a:pt x="120765" y="84676"/>
                  </a:lnTo>
                  <a:lnTo>
                    <a:pt x="120899" y="85973"/>
                  </a:lnTo>
                  <a:lnTo>
                    <a:pt x="120734" y="86569"/>
                  </a:lnTo>
                  <a:lnTo>
                    <a:pt x="120392" y="86666"/>
                  </a:lnTo>
                  <a:lnTo>
                    <a:pt x="120234" y="87429"/>
                  </a:lnTo>
                  <a:lnTo>
                    <a:pt x="120414" y="87371"/>
                  </a:lnTo>
                  <a:lnTo>
                    <a:pt x="120980" y="87720"/>
                  </a:lnTo>
                  <a:lnTo>
                    <a:pt x="121839" y="87549"/>
                  </a:lnTo>
                  <a:lnTo>
                    <a:pt x="122867" y="87602"/>
                  </a:lnTo>
                  <a:lnTo>
                    <a:pt x="122653" y="87965"/>
                  </a:lnTo>
                  <a:lnTo>
                    <a:pt x="122558" y="89155"/>
                  </a:lnTo>
                  <a:lnTo>
                    <a:pt x="123029" y="88906"/>
                  </a:lnTo>
                  <a:lnTo>
                    <a:pt x="125341" y="89658"/>
                  </a:lnTo>
                  <a:lnTo>
                    <a:pt x="125672" y="90063"/>
                  </a:lnTo>
                  <a:lnTo>
                    <a:pt x="125855" y="90409"/>
                  </a:lnTo>
                  <a:lnTo>
                    <a:pt x="127770" y="91336"/>
                  </a:lnTo>
                  <a:lnTo>
                    <a:pt x="127976" y="91340"/>
                  </a:lnTo>
                  <a:lnTo>
                    <a:pt x="128833" y="91076"/>
                  </a:lnTo>
                  <a:lnTo>
                    <a:pt x="130116" y="90489"/>
                  </a:lnTo>
                  <a:lnTo>
                    <a:pt x="131081" y="91505"/>
                  </a:lnTo>
                  <a:lnTo>
                    <a:pt x="134060" y="93690"/>
                  </a:lnTo>
                  <a:lnTo>
                    <a:pt x="134420" y="94735"/>
                  </a:lnTo>
                  <a:lnTo>
                    <a:pt x="134688" y="95047"/>
                  </a:lnTo>
                  <a:lnTo>
                    <a:pt x="135103" y="95337"/>
                  </a:lnTo>
                  <a:lnTo>
                    <a:pt x="135577" y="96078"/>
                  </a:lnTo>
                  <a:lnTo>
                    <a:pt x="135688" y="96967"/>
                  </a:lnTo>
                  <a:lnTo>
                    <a:pt x="135660" y="97149"/>
                  </a:lnTo>
                  <a:lnTo>
                    <a:pt x="131263" y="97182"/>
                  </a:lnTo>
                  <a:lnTo>
                    <a:pt x="129988" y="97198"/>
                  </a:lnTo>
                  <a:lnTo>
                    <a:pt x="108233" y="96530"/>
                  </a:lnTo>
                  <a:lnTo>
                    <a:pt x="108097" y="96526"/>
                  </a:lnTo>
                  <a:lnTo>
                    <a:pt x="107763" y="96515"/>
                  </a:lnTo>
                  <a:lnTo>
                    <a:pt x="102162" y="96441"/>
                  </a:lnTo>
                  <a:lnTo>
                    <a:pt x="100370" y="96418"/>
                  </a:lnTo>
                  <a:lnTo>
                    <a:pt x="97657" y="96449"/>
                  </a:lnTo>
                  <a:lnTo>
                    <a:pt x="94776" y="96483"/>
                  </a:lnTo>
                  <a:lnTo>
                    <a:pt x="86759" y="96077"/>
                  </a:lnTo>
                  <a:lnTo>
                    <a:pt x="84185" y="95947"/>
                  </a:lnTo>
                  <a:lnTo>
                    <a:pt x="82464" y="95895"/>
                  </a:lnTo>
                  <a:lnTo>
                    <a:pt x="81939" y="95880"/>
                  </a:lnTo>
                  <a:lnTo>
                    <a:pt x="70637" y="95544"/>
                  </a:lnTo>
                  <a:lnTo>
                    <a:pt x="64355" y="95357"/>
                  </a:lnTo>
                  <a:lnTo>
                    <a:pt x="63417" y="95329"/>
                  </a:lnTo>
                  <a:lnTo>
                    <a:pt x="61035" y="95184"/>
                  </a:lnTo>
                  <a:lnTo>
                    <a:pt x="55940" y="95044"/>
                  </a:lnTo>
                  <a:lnTo>
                    <a:pt x="53785" y="94821"/>
                  </a:lnTo>
                  <a:lnTo>
                    <a:pt x="42882" y="93833"/>
                  </a:lnTo>
                  <a:lnTo>
                    <a:pt x="38855" y="93345"/>
                  </a:lnTo>
                  <a:lnTo>
                    <a:pt x="37379" y="93166"/>
                  </a:lnTo>
                  <a:lnTo>
                    <a:pt x="32436" y="92729"/>
                  </a:lnTo>
                  <a:lnTo>
                    <a:pt x="32306" y="92723"/>
                  </a:lnTo>
                  <a:lnTo>
                    <a:pt x="26467" y="92419"/>
                  </a:lnTo>
                  <a:lnTo>
                    <a:pt x="24436" y="92313"/>
                  </a:lnTo>
                  <a:lnTo>
                    <a:pt x="23801" y="92266"/>
                  </a:lnTo>
                  <a:lnTo>
                    <a:pt x="23550" y="92248"/>
                  </a:lnTo>
                  <a:lnTo>
                    <a:pt x="23178" y="92220"/>
                  </a:lnTo>
                  <a:lnTo>
                    <a:pt x="22561" y="92197"/>
                  </a:lnTo>
                  <a:lnTo>
                    <a:pt x="22321" y="92188"/>
                  </a:lnTo>
                  <a:lnTo>
                    <a:pt x="15434" y="91925"/>
                  </a:lnTo>
                  <a:lnTo>
                    <a:pt x="13788" y="91862"/>
                  </a:lnTo>
                  <a:lnTo>
                    <a:pt x="13405" y="91847"/>
                  </a:lnTo>
                  <a:lnTo>
                    <a:pt x="12088" y="91797"/>
                  </a:lnTo>
                  <a:lnTo>
                    <a:pt x="11513" y="91775"/>
                  </a:lnTo>
                  <a:lnTo>
                    <a:pt x="10982" y="91755"/>
                  </a:lnTo>
                  <a:lnTo>
                    <a:pt x="10588" y="91740"/>
                  </a:lnTo>
                  <a:lnTo>
                    <a:pt x="10329" y="91730"/>
                  </a:lnTo>
                  <a:lnTo>
                    <a:pt x="9905" y="91723"/>
                  </a:lnTo>
                  <a:lnTo>
                    <a:pt x="9019" y="91709"/>
                  </a:lnTo>
                  <a:lnTo>
                    <a:pt x="8570" y="91702"/>
                  </a:lnTo>
                  <a:lnTo>
                    <a:pt x="6950" y="91677"/>
                  </a:lnTo>
                  <a:lnTo>
                    <a:pt x="6033" y="91662"/>
                  </a:lnTo>
                  <a:lnTo>
                    <a:pt x="4660" y="91641"/>
                  </a:lnTo>
                  <a:lnTo>
                    <a:pt x="3733" y="91626"/>
                  </a:lnTo>
                  <a:lnTo>
                    <a:pt x="3365" y="91620"/>
                  </a:lnTo>
                  <a:lnTo>
                    <a:pt x="3030" y="91615"/>
                  </a:lnTo>
                  <a:lnTo>
                    <a:pt x="1431" y="91590"/>
                  </a:lnTo>
                  <a:lnTo>
                    <a:pt x="879" y="89586"/>
                  </a:lnTo>
                  <a:lnTo>
                    <a:pt x="824" y="89166"/>
                  </a:lnTo>
                  <a:lnTo>
                    <a:pt x="872" y="88556"/>
                  </a:lnTo>
                  <a:lnTo>
                    <a:pt x="1091" y="87706"/>
                  </a:lnTo>
                  <a:lnTo>
                    <a:pt x="1284" y="87379"/>
                  </a:lnTo>
                  <a:lnTo>
                    <a:pt x="2084" y="86896"/>
                  </a:lnTo>
                  <a:lnTo>
                    <a:pt x="2593" y="86039"/>
                  </a:lnTo>
                  <a:lnTo>
                    <a:pt x="3096" y="85850"/>
                  </a:lnTo>
                  <a:lnTo>
                    <a:pt x="3398" y="85561"/>
                  </a:lnTo>
                  <a:lnTo>
                    <a:pt x="3329" y="85296"/>
                  </a:lnTo>
                  <a:lnTo>
                    <a:pt x="2996" y="84791"/>
                  </a:lnTo>
                  <a:lnTo>
                    <a:pt x="3278" y="84477"/>
                  </a:lnTo>
                  <a:lnTo>
                    <a:pt x="3418" y="84140"/>
                  </a:lnTo>
                  <a:lnTo>
                    <a:pt x="3579" y="83637"/>
                  </a:lnTo>
                  <a:lnTo>
                    <a:pt x="3629" y="83224"/>
                  </a:lnTo>
                  <a:lnTo>
                    <a:pt x="3891" y="83236"/>
                  </a:lnTo>
                  <a:lnTo>
                    <a:pt x="4137" y="83465"/>
                  </a:lnTo>
                  <a:lnTo>
                    <a:pt x="4269" y="83438"/>
                  </a:lnTo>
                  <a:lnTo>
                    <a:pt x="4143" y="83103"/>
                  </a:lnTo>
                  <a:lnTo>
                    <a:pt x="3870" y="82771"/>
                  </a:lnTo>
                  <a:lnTo>
                    <a:pt x="3775" y="82448"/>
                  </a:lnTo>
                  <a:lnTo>
                    <a:pt x="3827" y="82114"/>
                  </a:lnTo>
                  <a:lnTo>
                    <a:pt x="4011" y="81966"/>
                  </a:lnTo>
                  <a:lnTo>
                    <a:pt x="4604" y="81994"/>
                  </a:lnTo>
                  <a:lnTo>
                    <a:pt x="4987" y="81855"/>
                  </a:lnTo>
                  <a:lnTo>
                    <a:pt x="5150" y="81715"/>
                  </a:lnTo>
                  <a:lnTo>
                    <a:pt x="5369" y="81290"/>
                  </a:lnTo>
                  <a:lnTo>
                    <a:pt x="5562" y="81071"/>
                  </a:lnTo>
                  <a:lnTo>
                    <a:pt x="6315" y="80635"/>
                  </a:lnTo>
                  <a:lnTo>
                    <a:pt x="5752" y="80866"/>
                  </a:lnTo>
                  <a:lnTo>
                    <a:pt x="5314" y="81186"/>
                  </a:lnTo>
                  <a:lnTo>
                    <a:pt x="5149" y="81164"/>
                  </a:lnTo>
                  <a:lnTo>
                    <a:pt x="4364" y="79515"/>
                  </a:lnTo>
                  <a:lnTo>
                    <a:pt x="4448" y="79187"/>
                  </a:lnTo>
                  <a:lnTo>
                    <a:pt x="4412" y="78990"/>
                  </a:lnTo>
                  <a:lnTo>
                    <a:pt x="4095" y="78513"/>
                  </a:lnTo>
                  <a:lnTo>
                    <a:pt x="3546" y="78290"/>
                  </a:lnTo>
                  <a:lnTo>
                    <a:pt x="3039" y="77468"/>
                  </a:lnTo>
                  <a:lnTo>
                    <a:pt x="2708" y="76738"/>
                  </a:lnTo>
                  <a:lnTo>
                    <a:pt x="2646" y="76187"/>
                  </a:lnTo>
                  <a:lnTo>
                    <a:pt x="2503" y="76067"/>
                  </a:lnTo>
                  <a:lnTo>
                    <a:pt x="3798" y="72011"/>
                  </a:lnTo>
                  <a:lnTo>
                    <a:pt x="5670" y="63761"/>
                  </a:lnTo>
                  <a:lnTo>
                    <a:pt x="5829" y="63557"/>
                  </a:lnTo>
                  <a:lnTo>
                    <a:pt x="6069" y="63657"/>
                  </a:lnTo>
                  <a:lnTo>
                    <a:pt x="6489" y="63605"/>
                  </a:lnTo>
                  <a:lnTo>
                    <a:pt x="7756" y="62841"/>
                  </a:lnTo>
                  <a:lnTo>
                    <a:pt x="7907" y="62722"/>
                  </a:lnTo>
                  <a:lnTo>
                    <a:pt x="8029" y="62494"/>
                  </a:lnTo>
                  <a:lnTo>
                    <a:pt x="7749" y="62540"/>
                  </a:lnTo>
                  <a:lnTo>
                    <a:pt x="7565" y="62413"/>
                  </a:lnTo>
                  <a:lnTo>
                    <a:pt x="6945" y="61683"/>
                  </a:lnTo>
                  <a:lnTo>
                    <a:pt x="6816" y="61341"/>
                  </a:lnTo>
                  <a:lnTo>
                    <a:pt x="6624" y="61110"/>
                  </a:lnTo>
                  <a:lnTo>
                    <a:pt x="6281" y="60987"/>
                  </a:lnTo>
                  <a:lnTo>
                    <a:pt x="7725" y="54485"/>
                  </a:lnTo>
                  <a:lnTo>
                    <a:pt x="6751" y="54896"/>
                  </a:lnTo>
                  <a:lnTo>
                    <a:pt x="6338" y="54992"/>
                  </a:lnTo>
                  <a:lnTo>
                    <a:pt x="5945" y="54964"/>
                  </a:lnTo>
                  <a:lnTo>
                    <a:pt x="4938" y="54607"/>
                  </a:lnTo>
                  <a:lnTo>
                    <a:pt x="4492" y="54334"/>
                  </a:lnTo>
                  <a:lnTo>
                    <a:pt x="4102" y="53989"/>
                  </a:lnTo>
                  <a:lnTo>
                    <a:pt x="3818" y="53474"/>
                  </a:lnTo>
                  <a:lnTo>
                    <a:pt x="3885" y="51619"/>
                  </a:lnTo>
                  <a:lnTo>
                    <a:pt x="3821" y="51136"/>
                  </a:lnTo>
                  <a:lnTo>
                    <a:pt x="3686" y="50833"/>
                  </a:lnTo>
                  <a:lnTo>
                    <a:pt x="3110" y="50348"/>
                  </a:lnTo>
                  <a:lnTo>
                    <a:pt x="0" y="47439"/>
                  </a:lnTo>
                  <a:lnTo>
                    <a:pt x="5617" y="42948"/>
                  </a:lnTo>
                  <a:lnTo>
                    <a:pt x="7037" y="38376"/>
                  </a:lnTo>
                  <a:lnTo>
                    <a:pt x="7402" y="37207"/>
                  </a:lnTo>
                  <a:lnTo>
                    <a:pt x="7590" y="37583"/>
                  </a:lnTo>
                  <a:lnTo>
                    <a:pt x="7867" y="37780"/>
                  </a:lnTo>
                  <a:lnTo>
                    <a:pt x="8159" y="37653"/>
                  </a:lnTo>
                  <a:lnTo>
                    <a:pt x="8303" y="37419"/>
                  </a:lnTo>
                  <a:lnTo>
                    <a:pt x="8218" y="36276"/>
                  </a:lnTo>
                  <a:lnTo>
                    <a:pt x="7994" y="35281"/>
                  </a:lnTo>
                  <a:lnTo>
                    <a:pt x="8992" y="31352"/>
                  </a:lnTo>
                  <a:lnTo>
                    <a:pt x="10765" y="29132"/>
                  </a:lnTo>
                  <a:lnTo>
                    <a:pt x="11817" y="27870"/>
                  </a:lnTo>
                  <a:lnTo>
                    <a:pt x="13189" y="26386"/>
                  </a:lnTo>
                  <a:lnTo>
                    <a:pt x="12621" y="26055"/>
                  </a:lnTo>
                  <a:lnTo>
                    <a:pt x="12074" y="25947"/>
                  </a:lnTo>
                  <a:lnTo>
                    <a:pt x="11886" y="25578"/>
                  </a:lnTo>
                  <a:lnTo>
                    <a:pt x="11368" y="24089"/>
                  </a:lnTo>
                  <a:lnTo>
                    <a:pt x="11394" y="23002"/>
                  </a:lnTo>
                  <a:lnTo>
                    <a:pt x="10987" y="22224"/>
                  </a:lnTo>
                  <a:lnTo>
                    <a:pt x="11054" y="22060"/>
                  </a:lnTo>
                  <a:lnTo>
                    <a:pt x="11557" y="21762"/>
                  </a:lnTo>
                  <a:lnTo>
                    <a:pt x="12108" y="21963"/>
                  </a:lnTo>
                  <a:lnTo>
                    <a:pt x="12544" y="21956"/>
                  </a:lnTo>
                  <a:lnTo>
                    <a:pt x="12677" y="21777"/>
                  </a:lnTo>
                  <a:lnTo>
                    <a:pt x="12629" y="21100"/>
                  </a:lnTo>
                  <a:lnTo>
                    <a:pt x="11923" y="20779"/>
                  </a:lnTo>
                  <a:lnTo>
                    <a:pt x="9811" y="20116"/>
                  </a:lnTo>
                  <a:lnTo>
                    <a:pt x="7548" y="19209"/>
                  </a:lnTo>
                  <a:lnTo>
                    <a:pt x="7762" y="18789"/>
                  </a:lnTo>
                  <a:lnTo>
                    <a:pt x="8195" y="18910"/>
                  </a:lnTo>
                  <a:lnTo>
                    <a:pt x="8513" y="18642"/>
                  </a:lnTo>
                  <a:lnTo>
                    <a:pt x="8661" y="18032"/>
                  </a:lnTo>
                  <a:lnTo>
                    <a:pt x="10111" y="17544"/>
                  </a:lnTo>
                  <a:lnTo>
                    <a:pt x="10580" y="17551"/>
                  </a:lnTo>
                  <a:lnTo>
                    <a:pt x="12833" y="17979"/>
                  </a:lnTo>
                  <a:lnTo>
                    <a:pt x="12996" y="17209"/>
                  </a:lnTo>
                  <a:lnTo>
                    <a:pt x="13303" y="16676"/>
                  </a:lnTo>
                  <a:lnTo>
                    <a:pt x="14513" y="16438"/>
                  </a:lnTo>
                  <a:lnTo>
                    <a:pt x="15511" y="16770"/>
                  </a:lnTo>
                  <a:lnTo>
                    <a:pt x="16799" y="16610"/>
                  </a:lnTo>
                  <a:lnTo>
                    <a:pt x="17135" y="16525"/>
                  </a:lnTo>
                  <a:lnTo>
                    <a:pt x="17605" y="16145"/>
                  </a:lnTo>
                  <a:lnTo>
                    <a:pt x="18375" y="15997"/>
                  </a:lnTo>
                  <a:lnTo>
                    <a:pt x="18715" y="16300"/>
                  </a:lnTo>
                  <a:lnTo>
                    <a:pt x="19618" y="15446"/>
                  </a:lnTo>
                  <a:lnTo>
                    <a:pt x="20146" y="14660"/>
                  </a:lnTo>
                  <a:lnTo>
                    <a:pt x="19849" y="14159"/>
                  </a:lnTo>
                  <a:lnTo>
                    <a:pt x="19639" y="13324"/>
                  </a:lnTo>
                  <a:lnTo>
                    <a:pt x="20431" y="13271"/>
                  </a:lnTo>
                  <a:lnTo>
                    <a:pt x="21570" y="13386"/>
                  </a:lnTo>
                  <a:lnTo>
                    <a:pt x="22077" y="13247"/>
                  </a:lnTo>
                  <a:lnTo>
                    <a:pt x="22203" y="13067"/>
                  </a:lnTo>
                  <a:lnTo>
                    <a:pt x="22351" y="12559"/>
                  </a:lnTo>
                  <a:lnTo>
                    <a:pt x="21840" y="11964"/>
                  </a:lnTo>
                  <a:lnTo>
                    <a:pt x="20344" y="10706"/>
                  </a:lnTo>
                  <a:lnTo>
                    <a:pt x="21509" y="9517"/>
                  </a:lnTo>
                  <a:lnTo>
                    <a:pt x="21804" y="8526"/>
                  </a:lnTo>
                  <a:lnTo>
                    <a:pt x="22067" y="7260"/>
                  </a:lnTo>
                  <a:lnTo>
                    <a:pt x="21959" y="6650"/>
                  </a:lnTo>
                  <a:lnTo>
                    <a:pt x="22370" y="6389"/>
                  </a:lnTo>
                  <a:lnTo>
                    <a:pt x="23177" y="6199"/>
                  </a:lnTo>
                  <a:lnTo>
                    <a:pt x="23662" y="5689"/>
                  </a:lnTo>
                  <a:lnTo>
                    <a:pt x="23850" y="5361"/>
                  </a:lnTo>
                  <a:lnTo>
                    <a:pt x="23928" y="4389"/>
                  </a:lnTo>
                  <a:lnTo>
                    <a:pt x="24213" y="3488"/>
                  </a:lnTo>
                  <a:lnTo>
                    <a:pt x="24312" y="2468"/>
                  </a:lnTo>
                  <a:lnTo>
                    <a:pt x="24227" y="2003"/>
                  </a:lnTo>
                  <a:lnTo>
                    <a:pt x="23949" y="154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5" name="pg526">
              <a:extLst>
                <a:ext uri="{FF2B5EF4-FFF2-40B4-BE49-F238E27FC236}">
                  <a16:creationId xmlns:a16="http://schemas.microsoft.com/office/drawing/2014/main" id="{0AD20C2D-0525-3F44-A2CC-836EF1D61B9E}"/>
                </a:ext>
              </a:extLst>
            </p:cNvPr>
            <p:cNvSpPr/>
            <p:nvPr/>
          </p:nvSpPr>
          <p:spPr>
            <a:xfrm>
              <a:off x="5762854" y="3338409"/>
              <a:ext cx="207935" cy="193566"/>
            </a:xfrm>
            <a:custGeom>
              <a:avLst/>
              <a:gdLst/>
              <a:ahLst/>
              <a:cxnLst/>
              <a:rect l="0" t="0" r="0" b="0"/>
              <a:pathLst>
                <a:path w="207935" h="193566">
                  <a:moveTo>
                    <a:pt x="124745" y="12417"/>
                  </a:moveTo>
                  <a:lnTo>
                    <a:pt x="123548" y="14521"/>
                  </a:lnTo>
                  <a:lnTo>
                    <a:pt x="119323" y="15681"/>
                  </a:lnTo>
                  <a:lnTo>
                    <a:pt x="119455" y="16215"/>
                  </a:lnTo>
                  <a:lnTo>
                    <a:pt x="119846" y="16699"/>
                  </a:lnTo>
                  <a:lnTo>
                    <a:pt x="120529" y="17231"/>
                  </a:lnTo>
                  <a:lnTo>
                    <a:pt x="121268" y="18482"/>
                  </a:lnTo>
                  <a:lnTo>
                    <a:pt x="120027" y="20669"/>
                  </a:lnTo>
                  <a:lnTo>
                    <a:pt x="122122" y="21811"/>
                  </a:lnTo>
                  <a:lnTo>
                    <a:pt x="123692" y="22451"/>
                  </a:lnTo>
                  <a:lnTo>
                    <a:pt x="123864" y="22418"/>
                  </a:lnTo>
                  <a:lnTo>
                    <a:pt x="124028" y="22012"/>
                  </a:lnTo>
                  <a:lnTo>
                    <a:pt x="124557" y="21751"/>
                  </a:lnTo>
                  <a:lnTo>
                    <a:pt x="125258" y="21766"/>
                  </a:lnTo>
                  <a:lnTo>
                    <a:pt x="127338" y="23200"/>
                  </a:lnTo>
                  <a:lnTo>
                    <a:pt x="127655" y="23498"/>
                  </a:lnTo>
                  <a:lnTo>
                    <a:pt x="127841" y="23785"/>
                  </a:lnTo>
                  <a:lnTo>
                    <a:pt x="128143" y="23971"/>
                  </a:lnTo>
                  <a:lnTo>
                    <a:pt x="128430" y="23994"/>
                  </a:lnTo>
                  <a:lnTo>
                    <a:pt x="129075" y="23882"/>
                  </a:lnTo>
                  <a:lnTo>
                    <a:pt x="130451" y="24047"/>
                  </a:lnTo>
                  <a:lnTo>
                    <a:pt x="131341" y="25094"/>
                  </a:lnTo>
                  <a:lnTo>
                    <a:pt x="131930" y="25643"/>
                  </a:lnTo>
                  <a:lnTo>
                    <a:pt x="132079" y="26009"/>
                  </a:lnTo>
                  <a:lnTo>
                    <a:pt x="132556" y="26188"/>
                  </a:lnTo>
                  <a:lnTo>
                    <a:pt x="133108" y="26519"/>
                  </a:lnTo>
                  <a:lnTo>
                    <a:pt x="133205" y="27275"/>
                  </a:lnTo>
                  <a:lnTo>
                    <a:pt x="134014" y="27397"/>
                  </a:lnTo>
                  <a:lnTo>
                    <a:pt x="134711" y="27855"/>
                  </a:lnTo>
                  <a:lnTo>
                    <a:pt x="135486" y="28100"/>
                  </a:lnTo>
                  <a:lnTo>
                    <a:pt x="136489" y="28193"/>
                  </a:lnTo>
                  <a:lnTo>
                    <a:pt x="137283" y="28744"/>
                  </a:lnTo>
                  <a:lnTo>
                    <a:pt x="137804" y="29429"/>
                  </a:lnTo>
                  <a:lnTo>
                    <a:pt x="137752" y="29570"/>
                  </a:lnTo>
                  <a:lnTo>
                    <a:pt x="137100" y="29763"/>
                  </a:lnTo>
                  <a:lnTo>
                    <a:pt x="136728" y="30207"/>
                  </a:lnTo>
                  <a:lnTo>
                    <a:pt x="136464" y="30653"/>
                  </a:lnTo>
                  <a:lnTo>
                    <a:pt x="136758" y="30970"/>
                  </a:lnTo>
                  <a:lnTo>
                    <a:pt x="136736" y="31145"/>
                  </a:lnTo>
                  <a:lnTo>
                    <a:pt x="136043" y="31692"/>
                  </a:lnTo>
                  <a:lnTo>
                    <a:pt x="135734" y="31748"/>
                  </a:lnTo>
                  <a:lnTo>
                    <a:pt x="135402" y="31361"/>
                  </a:lnTo>
                  <a:lnTo>
                    <a:pt x="134609" y="31086"/>
                  </a:lnTo>
                  <a:lnTo>
                    <a:pt x="133558" y="31243"/>
                  </a:lnTo>
                  <a:lnTo>
                    <a:pt x="133290" y="31366"/>
                  </a:lnTo>
                  <a:lnTo>
                    <a:pt x="133163" y="31541"/>
                  </a:lnTo>
                  <a:lnTo>
                    <a:pt x="133145" y="31701"/>
                  </a:lnTo>
                  <a:lnTo>
                    <a:pt x="133324" y="32308"/>
                  </a:lnTo>
                  <a:lnTo>
                    <a:pt x="133708" y="32732"/>
                  </a:lnTo>
                  <a:lnTo>
                    <a:pt x="135868" y="33457"/>
                  </a:lnTo>
                  <a:lnTo>
                    <a:pt x="136178" y="33349"/>
                  </a:lnTo>
                  <a:lnTo>
                    <a:pt x="136543" y="33025"/>
                  </a:lnTo>
                  <a:lnTo>
                    <a:pt x="136803" y="33118"/>
                  </a:lnTo>
                  <a:lnTo>
                    <a:pt x="136267" y="34824"/>
                  </a:lnTo>
                  <a:lnTo>
                    <a:pt x="135765" y="34827"/>
                  </a:lnTo>
                  <a:lnTo>
                    <a:pt x="134837" y="34977"/>
                  </a:lnTo>
                  <a:lnTo>
                    <a:pt x="134271" y="35457"/>
                  </a:lnTo>
                  <a:lnTo>
                    <a:pt x="134331" y="36384"/>
                  </a:lnTo>
                  <a:lnTo>
                    <a:pt x="134499" y="37230"/>
                  </a:lnTo>
                  <a:lnTo>
                    <a:pt x="134400" y="38198"/>
                  </a:lnTo>
                  <a:lnTo>
                    <a:pt x="134575" y="39147"/>
                  </a:lnTo>
                  <a:lnTo>
                    <a:pt x="134493" y="39464"/>
                  </a:lnTo>
                  <a:lnTo>
                    <a:pt x="134158" y="40134"/>
                  </a:lnTo>
                  <a:lnTo>
                    <a:pt x="134084" y="40774"/>
                  </a:lnTo>
                  <a:lnTo>
                    <a:pt x="133719" y="40711"/>
                  </a:lnTo>
                  <a:lnTo>
                    <a:pt x="133641" y="40417"/>
                  </a:lnTo>
                  <a:lnTo>
                    <a:pt x="133495" y="40387"/>
                  </a:lnTo>
                  <a:lnTo>
                    <a:pt x="132167" y="41669"/>
                  </a:lnTo>
                  <a:lnTo>
                    <a:pt x="131751" y="42775"/>
                  </a:lnTo>
                  <a:lnTo>
                    <a:pt x="131854" y="43200"/>
                  </a:lnTo>
                  <a:lnTo>
                    <a:pt x="132079" y="43594"/>
                  </a:lnTo>
                  <a:lnTo>
                    <a:pt x="133504" y="43493"/>
                  </a:lnTo>
                  <a:lnTo>
                    <a:pt x="133772" y="42942"/>
                  </a:lnTo>
                  <a:lnTo>
                    <a:pt x="134207" y="42353"/>
                  </a:lnTo>
                  <a:lnTo>
                    <a:pt x="134770" y="42400"/>
                  </a:lnTo>
                  <a:lnTo>
                    <a:pt x="135007" y="42604"/>
                  </a:lnTo>
                  <a:lnTo>
                    <a:pt x="134906" y="42847"/>
                  </a:lnTo>
                  <a:lnTo>
                    <a:pt x="134550" y="42915"/>
                  </a:lnTo>
                  <a:lnTo>
                    <a:pt x="134509" y="43072"/>
                  </a:lnTo>
                  <a:lnTo>
                    <a:pt x="135027" y="43794"/>
                  </a:lnTo>
                  <a:lnTo>
                    <a:pt x="135306" y="43734"/>
                  </a:lnTo>
                  <a:lnTo>
                    <a:pt x="135276" y="43250"/>
                  </a:lnTo>
                  <a:lnTo>
                    <a:pt x="135503" y="42844"/>
                  </a:lnTo>
                  <a:lnTo>
                    <a:pt x="135719" y="42863"/>
                  </a:lnTo>
                  <a:lnTo>
                    <a:pt x="135883" y="43272"/>
                  </a:lnTo>
                  <a:lnTo>
                    <a:pt x="135886" y="43469"/>
                  </a:lnTo>
                  <a:lnTo>
                    <a:pt x="135734" y="43961"/>
                  </a:lnTo>
                  <a:lnTo>
                    <a:pt x="135295" y="44400"/>
                  </a:lnTo>
                  <a:lnTo>
                    <a:pt x="135336" y="44549"/>
                  </a:lnTo>
                  <a:lnTo>
                    <a:pt x="135641" y="44817"/>
                  </a:lnTo>
                  <a:lnTo>
                    <a:pt x="135995" y="44948"/>
                  </a:lnTo>
                  <a:lnTo>
                    <a:pt x="136028" y="44646"/>
                  </a:lnTo>
                  <a:lnTo>
                    <a:pt x="136166" y="44590"/>
                  </a:lnTo>
                  <a:lnTo>
                    <a:pt x="136940" y="44847"/>
                  </a:lnTo>
                  <a:lnTo>
                    <a:pt x="137100" y="45130"/>
                  </a:lnTo>
                  <a:lnTo>
                    <a:pt x="138935" y="45762"/>
                  </a:lnTo>
                  <a:lnTo>
                    <a:pt x="139143" y="46139"/>
                  </a:lnTo>
                  <a:lnTo>
                    <a:pt x="139634" y="46436"/>
                  </a:lnTo>
                  <a:lnTo>
                    <a:pt x="140107" y="46284"/>
                  </a:lnTo>
                  <a:lnTo>
                    <a:pt x="140285" y="46135"/>
                  </a:lnTo>
                  <a:lnTo>
                    <a:pt x="140457" y="45230"/>
                  </a:lnTo>
                  <a:lnTo>
                    <a:pt x="141223" y="45007"/>
                  </a:lnTo>
                  <a:lnTo>
                    <a:pt x="141703" y="45312"/>
                  </a:lnTo>
                  <a:lnTo>
                    <a:pt x="144268" y="48720"/>
                  </a:lnTo>
                  <a:lnTo>
                    <a:pt x="148925" y="47125"/>
                  </a:lnTo>
                  <a:lnTo>
                    <a:pt x="148951" y="47871"/>
                  </a:lnTo>
                  <a:lnTo>
                    <a:pt x="149129" y="47983"/>
                  </a:lnTo>
                  <a:lnTo>
                    <a:pt x="149390" y="47957"/>
                  </a:lnTo>
                  <a:lnTo>
                    <a:pt x="149811" y="49238"/>
                  </a:lnTo>
                  <a:lnTo>
                    <a:pt x="150272" y="50171"/>
                  </a:lnTo>
                  <a:lnTo>
                    <a:pt x="150738" y="50454"/>
                  </a:lnTo>
                  <a:lnTo>
                    <a:pt x="151534" y="51522"/>
                  </a:lnTo>
                  <a:lnTo>
                    <a:pt x="151572" y="52403"/>
                  </a:lnTo>
                  <a:lnTo>
                    <a:pt x="152144" y="54617"/>
                  </a:lnTo>
                  <a:lnTo>
                    <a:pt x="152501" y="55700"/>
                  </a:lnTo>
                  <a:lnTo>
                    <a:pt x="153325" y="55572"/>
                  </a:lnTo>
                  <a:lnTo>
                    <a:pt x="153467" y="55454"/>
                  </a:lnTo>
                  <a:lnTo>
                    <a:pt x="153461" y="55208"/>
                  </a:lnTo>
                  <a:lnTo>
                    <a:pt x="153656" y="55043"/>
                  </a:lnTo>
                  <a:lnTo>
                    <a:pt x="154442" y="55228"/>
                  </a:lnTo>
                  <a:lnTo>
                    <a:pt x="155369" y="54939"/>
                  </a:lnTo>
                  <a:lnTo>
                    <a:pt x="155517" y="54694"/>
                  </a:lnTo>
                  <a:lnTo>
                    <a:pt x="155359" y="53948"/>
                  </a:lnTo>
                  <a:lnTo>
                    <a:pt x="155664" y="53738"/>
                  </a:lnTo>
                  <a:lnTo>
                    <a:pt x="156042" y="53618"/>
                  </a:lnTo>
                  <a:lnTo>
                    <a:pt x="157440" y="53990"/>
                  </a:lnTo>
                  <a:lnTo>
                    <a:pt x="157892" y="54301"/>
                  </a:lnTo>
                  <a:lnTo>
                    <a:pt x="158583" y="54447"/>
                  </a:lnTo>
                  <a:lnTo>
                    <a:pt x="160162" y="54434"/>
                  </a:lnTo>
                  <a:lnTo>
                    <a:pt x="160549" y="54289"/>
                  </a:lnTo>
                  <a:lnTo>
                    <a:pt x="160902" y="54661"/>
                  </a:lnTo>
                  <a:lnTo>
                    <a:pt x="161315" y="55291"/>
                  </a:lnTo>
                  <a:lnTo>
                    <a:pt x="163427" y="55797"/>
                  </a:lnTo>
                  <a:lnTo>
                    <a:pt x="164100" y="55518"/>
                  </a:lnTo>
                  <a:lnTo>
                    <a:pt x="164943" y="55698"/>
                  </a:lnTo>
                  <a:lnTo>
                    <a:pt x="165308" y="55425"/>
                  </a:lnTo>
                  <a:lnTo>
                    <a:pt x="165300" y="54804"/>
                  </a:lnTo>
                  <a:lnTo>
                    <a:pt x="164942" y="54189"/>
                  </a:lnTo>
                  <a:lnTo>
                    <a:pt x="164433" y="53784"/>
                  </a:lnTo>
                  <a:lnTo>
                    <a:pt x="163844" y="53043"/>
                  </a:lnTo>
                  <a:lnTo>
                    <a:pt x="163688" y="52697"/>
                  </a:lnTo>
                  <a:lnTo>
                    <a:pt x="163804" y="51930"/>
                  </a:lnTo>
                  <a:lnTo>
                    <a:pt x="163675" y="50526"/>
                  </a:lnTo>
                  <a:lnTo>
                    <a:pt x="163980" y="49461"/>
                  </a:lnTo>
                  <a:lnTo>
                    <a:pt x="163836" y="48482"/>
                  </a:lnTo>
                  <a:lnTo>
                    <a:pt x="163427" y="47790"/>
                  </a:lnTo>
                  <a:lnTo>
                    <a:pt x="163480" y="46568"/>
                  </a:lnTo>
                  <a:lnTo>
                    <a:pt x="163964" y="46222"/>
                  </a:lnTo>
                  <a:lnTo>
                    <a:pt x="164982" y="45935"/>
                  </a:lnTo>
                  <a:lnTo>
                    <a:pt x="165335" y="45905"/>
                  </a:lnTo>
                  <a:lnTo>
                    <a:pt x="166355" y="46087"/>
                  </a:lnTo>
                  <a:lnTo>
                    <a:pt x="166630" y="46411"/>
                  </a:lnTo>
                  <a:lnTo>
                    <a:pt x="166482" y="46954"/>
                  </a:lnTo>
                  <a:lnTo>
                    <a:pt x="166199" y="47234"/>
                  </a:lnTo>
                  <a:lnTo>
                    <a:pt x="165846" y="47118"/>
                  </a:lnTo>
                  <a:lnTo>
                    <a:pt x="165682" y="47174"/>
                  </a:lnTo>
                  <a:lnTo>
                    <a:pt x="165576" y="47655"/>
                  </a:lnTo>
                  <a:lnTo>
                    <a:pt x="165612" y="47897"/>
                  </a:lnTo>
                  <a:lnTo>
                    <a:pt x="165958" y="47722"/>
                  </a:lnTo>
                  <a:lnTo>
                    <a:pt x="166624" y="47665"/>
                  </a:lnTo>
                  <a:lnTo>
                    <a:pt x="166639" y="47885"/>
                  </a:lnTo>
                  <a:lnTo>
                    <a:pt x="166349" y="48161"/>
                  </a:lnTo>
                  <a:lnTo>
                    <a:pt x="166140" y="48637"/>
                  </a:lnTo>
                  <a:lnTo>
                    <a:pt x="166591" y="49497"/>
                  </a:lnTo>
                  <a:lnTo>
                    <a:pt x="167067" y="49914"/>
                  </a:lnTo>
                  <a:lnTo>
                    <a:pt x="167640" y="50264"/>
                  </a:lnTo>
                  <a:lnTo>
                    <a:pt x="168783" y="50344"/>
                  </a:lnTo>
                  <a:lnTo>
                    <a:pt x="168916" y="50176"/>
                  </a:lnTo>
                  <a:lnTo>
                    <a:pt x="169300" y="50368"/>
                  </a:lnTo>
                  <a:lnTo>
                    <a:pt x="169460" y="50930"/>
                  </a:lnTo>
                  <a:lnTo>
                    <a:pt x="169356" y="51466"/>
                  </a:lnTo>
                  <a:lnTo>
                    <a:pt x="169058" y="51987"/>
                  </a:lnTo>
                  <a:lnTo>
                    <a:pt x="168802" y="52676"/>
                  </a:lnTo>
                  <a:lnTo>
                    <a:pt x="168854" y="52888"/>
                  </a:lnTo>
                  <a:lnTo>
                    <a:pt x="168935" y="53098"/>
                  </a:lnTo>
                  <a:lnTo>
                    <a:pt x="169892" y="52981"/>
                  </a:lnTo>
                  <a:lnTo>
                    <a:pt x="170103" y="53037"/>
                  </a:lnTo>
                  <a:lnTo>
                    <a:pt x="170443" y="53301"/>
                  </a:lnTo>
                  <a:lnTo>
                    <a:pt x="170483" y="53663"/>
                  </a:lnTo>
                  <a:lnTo>
                    <a:pt x="170052" y="54467"/>
                  </a:lnTo>
                  <a:lnTo>
                    <a:pt x="170479" y="54720"/>
                  </a:lnTo>
                  <a:lnTo>
                    <a:pt x="170647" y="54683"/>
                  </a:lnTo>
                  <a:lnTo>
                    <a:pt x="170691" y="54519"/>
                  </a:lnTo>
                  <a:lnTo>
                    <a:pt x="170684" y="53420"/>
                  </a:lnTo>
                  <a:lnTo>
                    <a:pt x="170554" y="53197"/>
                  </a:lnTo>
                  <a:lnTo>
                    <a:pt x="170921" y="51034"/>
                  </a:lnTo>
                  <a:lnTo>
                    <a:pt x="170903" y="50606"/>
                  </a:lnTo>
                  <a:lnTo>
                    <a:pt x="171862" y="50829"/>
                  </a:lnTo>
                  <a:lnTo>
                    <a:pt x="172915" y="51443"/>
                  </a:lnTo>
                  <a:lnTo>
                    <a:pt x="173138" y="51644"/>
                  </a:lnTo>
                  <a:lnTo>
                    <a:pt x="173551" y="52270"/>
                  </a:lnTo>
                  <a:lnTo>
                    <a:pt x="173904" y="52073"/>
                  </a:lnTo>
                  <a:lnTo>
                    <a:pt x="174980" y="50171"/>
                  </a:lnTo>
                  <a:lnTo>
                    <a:pt x="174647" y="49057"/>
                  </a:lnTo>
                  <a:lnTo>
                    <a:pt x="175110" y="48345"/>
                  </a:lnTo>
                  <a:lnTo>
                    <a:pt x="175415" y="47999"/>
                  </a:lnTo>
                  <a:lnTo>
                    <a:pt x="176981" y="48383"/>
                  </a:lnTo>
                  <a:lnTo>
                    <a:pt x="177490" y="48886"/>
                  </a:lnTo>
                  <a:lnTo>
                    <a:pt x="177736" y="48849"/>
                  </a:lnTo>
                  <a:lnTo>
                    <a:pt x="177929" y="48615"/>
                  </a:lnTo>
                  <a:lnTo>
                    <a:pt x="178034" y="48306"/>
                  </a:lnTo>
                  <a:lnTo>
                    <a:pt x="178287" y="48097"/>
                  </a:lnTo>
                  <a:lnTo>
                    <a:pt x="178859" y="48455"/>
                  </a:lnTo>
                  <a:lnTo>
                    <a:pt x="179231" y="49043"/>
                  </a:lnTo>
                  <a:lnTo>
                    <a:pt x="179800" y="49636"/>
                  </a:lnTo>
                  <a:lnTo>
                    <a:pt x="180483" y="49907"/>
                  </a:lnTo>
                  <a:lnTo>
                    <a:pt x="182103" y="50095"/>
                  </a:lnTo>
                  <a:lnTo>
                    <a:pt x="182933" y="51247"/>
                  </a:lnTo>
                  <a:lnTo>
                    <a:pt x="183231" y="51284"/>
                  </a:lnTo>
                  <a:lnTo>
                    <a:pt x="183785" y="51508"/>
                  </a:lnTo>
                  <a:lnTo>
                    <a:pt x="184343" y="51843"/>
                  </a:lnTo>
                  <a:lnTo>
                    <a:pt x="184343" y="51991"/>
                  </a:lnTo>
                  <a:lnTo>
                    <a:pt x="184146" y="52293"/>
                  </a:lnTo>
                  <a:lnTo>
                    <a:pt x="184050" y="53142"/>
                  </a:lnTo>
                  <a:lnTo>
                    <a:pt x="184024" y="54758"/>
                  </a:lnTo>
                  <a:lnTo>
                    <a:pt x="184750" y="56753"/>
                  </a:lnTo>
                  <a:lnTo>
                    <a:pt x="185345" y="57199"/>
                  </a:lnTo>
                  <a:lnTo>
                    <a:pt x="185270" y="58093"/>
                  </a:lnTo>
                  <a:lnTo>
                    <a:pt x="185122" y="58242"/>
                  </a:lnTo>
                  <a:lnTo>
                    <a:pt x="184936" y="58968"/>
                  </a:lnTo>
                  <a:lnTo>
                    <a:pt x="185087" y="59187"/>
                  </a:lnTo>
                  <a:lnTo>
                    <a:pt x="186205" y="59426"/>
                  </a:lnTo>
                  <a:lnTo>
                    <a:pt x="187333" y="58803"/>
                  </a:lnTo>
                  <a:lnTo>
                    <a:pt x="187542" y="58207"/>
                  </a:lnTo>
                  <a:lnTo>
                    <a:pt x="187482" y="57955"/>
                  </a:lnTo>
                  <a:lnTo>
                    <a:pt x="187750" y="57593"/>
                  </a:lnTo>
                  <a:lnTo>
                    <a:pt x="188380" y="57707"/>
                  </a:lnTo>
                  <a:lnTo>
                    <a:pt x="188575" y="58093"/>
                  </a:lnTo>
                  <a:lnTo>
                    <a:pt x="188426" y="58316"/>
                  </a:lnTo>
                  <a:lnTo>
                    <a:pt x="188389" y="58539"/>
                  </a:lnTo>
                  <a:lnTo>
                    <a:pt x="188649" y="60066"/>
                  </a:lnTo>
                  <a:lnTo>
                    <a:pt x="188798" y="60475"/>
                  </a:lnTo>
                  <a:lnTo>
                    <a:pt x="189058" y="60922"/>
                  </a:lnTo>
                  <a:lnTo>
                    <a:pt x="189244" y="61555"/>
                  </a:lnTo>
                  <a:lnTo>
                    <a:pt x="189244" y="62933"/>
                  </a:lnTo>
                  <a:lnTo>
                    <a:pt x="190135" y="63085"/>
                  </a:lnTo>
                  <a:lnTo>
                    <a:pt x="190577" y="63420"/>
                  </a:lnTo>
                  <a:lnTo>
                    <a:pt x="191348" y="63839"/>
                  </a:lnTo>
                  <a:lnTo>
                    <a:pt x="191617" y="64277"/>
                  </a:lnTo>
                  <a:lnTo>
                    <a:pt x="192435" y="64649"/>
                  </a:lnTo>
                  <a:lnTo>
                    <a:pt x="193326" y="64799"/>
                  </a:lnTo>
                  <a:lnTo>
                    <a:pt x="194441" y="64464"/>
                  </a:lnTo>
                  <a:lnTo>
                    <a:pt x="194831" y="64464"/>
                  </a:lnTo>
                  <a:lnTo>
                    <a:pt x="195563" y="64680"/>
                  </a:lnTo>
                  <a:lnTo>
                    <a:pt x="196432" y="64320"/>
                  </a:lnTo>
                  <a:lnTo>
                    <a:pt x="196783" y="63791"/>
                  </a:lnTo>
                  <a:lnTo>
                    <a:pt x="197537" y="63697"/>
                  </a:lnTo>
                  <a:lnTo>
                    <a:pt x="197842" y="63511"/>
                  </a:lnTo>
                  <a:lnTo>
                    <a:pt x="198183" y="62872"/>
                  </a:lnTo>
                  <a:lnTo>
                    <a:pt x="199201" y="62930"/>
                  </a:lnTo>
                  <a:lnTo>
                    <a:pt x="200481" y="62303"/>
                  </a:lnTo>
                  <a:lnTo>
                    <a:pt x="200937" y="62597"/>
                  </a:lnTo>
                  <a:lnTo>
                    <a:pt x="201493" y="63454"/>
                  </a:lnTo>
                  <a:lnTo>
                    <a:pt x="203090" y="64168"/>
                  </a:lnTo>
                  <a:lnTo>
                    <a:pt x="203292" y="64219"/>
                  </a:lnTo>
                  <a:lnTo>
                    <a:pt x="203870" y="64103"/>
                  </a:lnTo>
                  <a:lnTo>
                    <a:pt x="204936" y="63478"/>
                  </a:lnTo>
                  <a:lnTo>
                    <a:pt x="205684" y="63708"/>
                  </a:lnTo>
                  <a:lnTo>
                    <a:pt x="206529" y="64287"/>
                  </a:lnTo>
                  <a:lnTo>
                    <a:pt x="206875" y="64239"/>
                  </a:lnTo>
                  <a:lnTo>
                    <a:pt x="207051" y="64456"/>
                  </a:lnTo>
                  <a:lnTo>
                    <a:pt x="207546" y="64844"/>
                  </a:lnTo>
                  <a:lnTo>
                    <a:pt x="207902" y="64995"/>
                  </a:lnTo>
                  <a:lnTo>
                    <a:pt x="207935" y="65282"/>
                  </a:lnTo>
                  <a:lnTo>
                    <a:pt x="207483" y="65924"/>
                  </a:lnTo>
                  <a:lnTo>
                    <a:pt x="206746" y="66535"/>
                  </a:lnTo>
                  <a:lnTo>
                    <a:pt x="206357" y="66636"/>
                  </a:lnTo>
                  <a:lnTo>
                    <a:pt x="203474" y="69391"/>
                  </a:lnTo>
                  <a:lnTo>
                    <a:pt x="203523" y="70065"/>
                  </a:lnTo>
                  <a:lnTo>
                    <a:pt x="202609" y="70162"/>
                  </a:lnTo>
                  <a:lnTo>
                    <a:pt x="201897" y="70422"/>
                  </a:lnTo>
                  <a:lnTo>
                    <a:pt x="201047" y="71162"/>
                  </a:lnTo>
                  <a:lnTo>
                    <a:pt x="200947" y="71307"/>
                  </a:lnTo>
                  <a:lnTo>
                    <a:pt x="200813" y="72067"/>
                  </a:lnTo>
                  <a:lnTo>
                    <a:pt x="199407" y="74018"/>
                  </a:lnTo>
                  <a:lnTo>
                    <a:pt x="198491" y="75124"/>
                  </a:lnTo>
                  <a:lnTo>
                    <a:pt x="198264" y="75232"/>
                  </a:lnTo>
                  <a:lnTo>
                    <a:pt x="197460" y="77798"/>
                  </a:lnTo>
                  <a:lnTo>
                    <a:pt x="197186" y="77954"/>
                  </a:lnTo>
                  <a:lnTo>
                    <a:pt x="196867" y="78014"/>
                  </a:lnTo>
                  <a:lnTo>
                    <a:pt x="196412" y="78420"/>
                  </a:lnTo>
                  <a:lnTo>
                    <a:pt x="196330" y="78796"/>
                  </a:lnTo>
                  <a:lnTo>
                    <a:pt x="196441" y="78968"/>
                  </a:lnTo>
                  <a:lnTo>
                    <a:pt x="196393" y="79117"/>
                  </a:lnTo>
                  <a:lnTo>
                    <a:pt x="195877" y="79295"/>
                  </a:lnTo>
                  <a:lnTo>
                    <a:pt x="195552" y="79278"/>
                  </a:lnTo>
                  <a:lnTo>
                    <a:pt x="195291" y="78874"/>
                  </a:lnTo>
                  <a:lnTo>
                    <a:pt x="195177" y="78330"/>
                  </a:lnTo>
                  <a:lnTo>
                    <a:pt x="195514" y="77234"/>
                  </a:lnTo>
                  <a:lnTo>
                    <a:pt x="196377" y="75594"/>
                  </a:lnTo>
                  <a:lnTo>
                    <a:pt x="197420" y="73010"/>
                  </a:lnTo>
                  <a:lnTo>
                    <a:pt x="197472" y="72414"/>
                  </a:lnTo>
                  <a:lnTo>
                    <a:pt x="197269" y="72455"/>
                  </a:lnTo>
                  <a:lnTo>
                    <a:pt x="197261" y="72809"/>
                  </a:lnTo>
                  <a:lnTo>
                    <a:pt x="197076" y="73591"/>
                  </a:lnTo>
                  <a:lnTo>
                    <a:pt x="196709" y="74526"/>
                  </a:lnTo>
                  <a:lnTo>
                    <a:pt x="195443" y="76963"/>
                  </a:lnTo>
                  <a:lnTo>
                    <a:pt x="195010" y="77991"/>
                  </a:lnTo>
                  <a:lnTo>
                    <a:pt x="194816" y="79168"/>
                  </a:lnTo>
                  <a:lnTo>
                    <a:pt x="193804" y="82035"/>
                  </a:lnTo>
                  <a:lnTo>
                    <a:pt x="198375" y="85679"/>
                  </a:lnTo>
                  <a:lnTo>
                    <a:pt x="205472" y="89882"/>
                  </a:lnTo>
                  <a:lnTo>
                    <a:pt x="205809" y="97195"/>
                  </a:lnTo>
                  <a:lnTo>
                    <a:pt x="205438" y="97350"/>
                  </a:lnTo>
                  <a:lnTo>
                    <a:pt x="205056" y="97391"/>
                  </a:lnTo>
                  <a:lnTo>
                    <a:pt x="201477" y="97015"/>
                  </a:lnTo>
                  <a:lnTo>
                    <a:pt x="201777" y="97402"/>
                  </a:lnTo>
                  <a:lnTo>
                    <a:pt x="201925" y="98040"/>
                  </a:lnTo>
                  <a:lnTo>
                    <a:pt x="201089" y="99838"/>
                  </a:lnTo>
                  <a:lnTo>
                    <a:pt x="200048" y="99629"/>
                  </a:lnTo>
                  <a:lnTo>
                    <a:pt x="198962" y="99291"/>
                  </a:lnTo>
                  <a:lnTo>
                    <a:pt x="198165" y="98452"/>
                  </a:lnTo>
                  <a:lnTo>
                    <a:pt x="196943" y="99162"/>
                  </a:lnTo>
                  <a:lnTo>
                    <a:pt x="196584" y="99471"/>
                  </a:lnTo>
                  <a:lnTo>
                    <a:pt x="196144" y="100303"/>
                  </a:lnTo>
                  <a:lnTo>
                    <a:pt x="196993" y="101801"/>
                  </a:lnTo>
                  <a:lnTo>
                    <a:pt x="197348" y="101459"/>
                  </a:lnTo>
                  <a:lnTo>
                    <a:pt x="198437" y="100814"/>
                  </a:lnTo>
                  <a:lnTo>
                    <a:pt x="199152" y="100616"/>
                  </a:lnTo>
                  <a:lnTo>
                    <a:pt x="200167" y="100508"/>
                  </a:lnTo>
                  <a:lnTo>
                    <a:pt x="200567" y="100757"/>
                  </a:lnTo>
                  <a:lnTo>
                    <a:pt x="201048" y="100828"/>
                  </a:lnTo>
                  <a:lnTo>
                    <a:pt x="201171" y="102246"/>
                  </a:lnTo>
                  <a:lnTo>
                    <a:pt x="201449" y="102700"/>
                  </a:lnTo>
                  <a:lnTo>
                    <a:pt x="201534" y="103166"/>
                  </a:lnTo>
                  <a:lnTo>
                    <a:pt x="201434" y="104186"/>
                  </a:lnTo>
                  <a:lnTo>
                    <a:pt x="201149" y="105087"/>
                  </a:lnTo>
                  <a:lnTo>
                    <a:pt x="201072" y="106059"/>
                  </a:lnTo>
                  <a:lnTo>
                    <a:pt x="200883" y="106386"/>
                  </a:lnTo>
                  <a:lnTo>
                    <a:pt x="200398" y="106897"/>
                  </a:lnTo>
                  <a:lnTo>
                    <a:pt x="199592" y="107087"/>
                  </a:lnTo>
                  <a:lnTo>
                    <a:pt x="199181" y="107348"/>
                  </a:lnTo>
                  <a:lnTo>
                    <a:pt x="199288" y="107958"/>
                  </a:lnTo>
                  <a:lnTo>
                    <a:pt x="199026" y="109224"/>
                  </a:lnTo>
                  <a:lnTo>
                    <a:pt x="198730" y="110215"/>
                  </a:lnTo>
                  <a:lnTo>
                    <a:pt x="197566" y="111404"/>
                  </a:lnTo>
                  <a:lnTo>
                    <a:pt x="199061" y="112661"/>
                  </a:lnTo>
                  <a:lnTo>
                    <a:pt x="199572" y="113257"/>
                  </a:lnTo>
                  <a:lnTo>
                    <a:pt x="199424" y="113765"/>
                  </a:lnTo>
                  <a:lnTo>
                    <a:pt x="199299" y="113945"/>
                  </a:lnTo>
                  <a:lnTo>
                    <a:pt x="198792" y="114084"/>
                  </a:lnTo>
                  <a:lnTo>
                    <a:pt x="197652" y="113969"/>
                  </a:lnTo>
                  <a:lnTo>
                    <a:pt x="196861" y="114021"/>
                  </a:lnTo>
                  <a:lnTo>
                    <a:pt x="197071" y="114857"/>
                  </a:lnTo>
                  <a:lnTo>
                    <a:pt x="197368" y="115358"/>
                  </a:lnTo>
                  <a:lnTo>
                    <a:pt x="196840" y="116144"/>
                  </a:lnTo>
                  <a:lnTo>
                    <a:pt x="195936" y="116998"/>
                  </a:lnTo>
                  <a:lnTo>
                    <a:pt x="195493" y="116698"/>
                  </a:lnTo>
                  <a:lnTo>
                    <a:pt x="194827" y="116843"/>
                  </a:lnTo>
                  <a:lnTo>
                    <a:pt x="194357" y="117223"/>
                  </a:lnTo>
                  <a:lnTo>
                    <a:pt x="194020" y="117308"/>
                  </a:lnTo>
                  <a:lnTo>
                    <a:pt x="192733" y="117468"/>
                  </a:lnTo>
                  <a:lnTo>
                    <a:pt x="191734" y="117136"/>
                  </a:lnTo>
                  <a:lnTo>
                    <a:pt x="190525" y="117374"/>
                  </a:lnTo>
                  <a:lnTo>
                    <a:pt x="190217" y="117907"/>
                  </a:lnTo>
                  <a:lnTo>
                    <a:pt x="190055" y="118677"/>
                  </a:lnTo>
                  <a:lnTo>
                    <a:pt x="187802" y="118249"/>
                  </a:lnTo>
                  <a:lnTo>
                    <a:pt x="187332" y="118241"/>
                  </a:lnTo>
                  <a:lnTo>
                    <a:pt x="185882" y="118729"/>
                  </a:lnTo>
                  <a:lnTo>
                    <a:pt x="185735" y="119340"/>
                  </a:lnTo>
                  <a:lnTo>
                    <a:pt x="185417" y="119608"/>
                  </a:lnTo>
                  <a:lnTo>
                    <a:pt x="184984" y="119487"/>
                  </a:lnTo>
                  <a:lnTo>
                    <a:pt x="184769" y="119906"/>
                  </a:lnTo>
                  <a:lnTo>
                    <a:pt x="187033" y="120814"/>
                  </a:lnTo>
                  <a:lnTo>
                    <a:pt x="189144" y="121477"/>
                  </a:lnTo>
                  <a:lnTo>
                    <a:pt x="189851" y="121798"/>
                  </a:lnTo>
                  <a:lnTo>
                    <a:pt x="189899" y="122475"/>
                  </a:lnTo>
                  <a:lnTo>
                    <a:pt x="189766" y="122654"/>
                  </a:lnTo>
                  <a:lnTo>
                    <a:pt x="189329" y="122661"/>
                  </a:lnTo>
                  <a:lnTo>
                    <a:pt x="188778" y="122460"/>
                  </a:lnTo>
                  <a:lnTo>
                    <a:pt x="188275" y="122758"/>
                  </a:lnTo>
                  <a:lnTo>
                    <a:pt x="188209" y="122922"/>
                  </a:lnTo>
                  <a:lnTo>
                    <a:pt x="188616" y="123700"/>
                  </a:lnTo>
                  <a:lnTo>
                    <a:pt x="188590" y="124787"/>
                  </a:lnTo>
                  <a:lnTo>
                    <a:pt x="189107" y="126276"/>
                  </a:lnTo>
                  <a:lnTo>
                    <a:pt x="189296" y="126645"/>
                  </a:lnTo>
                  <a:lnTo>
                    <a:pt x="189843" y="126753"/>
                  </a:lnTo>
                  <a:lnTo>
                    <a:pt x="190410" y="127084"/>
                  </a:lnTo>
                  <a:lnTo>
                    <a:pt x="189039" y="128568"/>
                  </a:lnTo>
                  <a:lnTo>
                    <a:pt x="187987" y="129830"/>
                  </a:lnTo>
                  <a:lnTo>
                    <a:pt x="186213" y="132050"/>
                  </a:lnTo>
                  <a:lnTo>
                    <a:pt x="185216" y="135979"/>
                  </a:lnTo>
                  <a:lnTo>
                    <a:pt x="185440" y="136973"/>
                  </a:lnTo>
                  <a:lnTo>
                    <a:pt x="185525" y="138116"/>
                  </a:lnTo>
                  <a:lnTo>
                    <a:pt x="185381" y="138351"/>
                  </a:lnTo>
                  <a:lnTo>
                    <a:pt x="185089" y="138478"/>
                  </a:lnTo>
                  <a:lnTo>
                    <a:pt x="184812" y="138280"/>
                  </a:lnTo>
                  <a:lnTo>
                    <a:pt x="184624" y="137904"/>
                  </a:lnTo>
                  <a:lnTo>
                    <a:pt x="184259" y="139073"/>
                  </a:lnTo>
                  <a:lnTo>
                    <a:pt x="182814" y="143695"/>
                  </a:lnTo>
                  <a:lnTo>
                    <a:pt x="177221" y="148137"/>
                  </a:lnTo>
                  <a:lnTo>
                    <a:pt x="180332" y="151046"/>
                  </a:lnTo>
                  <a:lnTo>
                    <a:pt x="180908" y="151531"/>
                  </a:lnTo>
                  <a:lnTo>
                    <a:pt x="181043" y="151834"/>
                  </a:lnTo>
                  <a:lnTo>
                    <a:pt x="181107" y="152316"/>
                  </a:lnTo>
                  <a:lnTo>
                    <a:pt x="181040" y="154172"/>
                  </a:lnTo>
                  <a:lnTo>
                    <a:pt x="181324" y="154686"/>
                  </a:lnTo>
                  <a:lnTo>
                    <a:pt x="181714" y="155032"/>
                  </a:lnTo>
                  <a:lnTo>
                    <a:pt x="182160" y="155305"/>
                  </a:lnTo>
                  <a:lnTo>
                    <a:pt x="183167" y="155662"/>
                  </a:lnTo>
                  <a:lnTo>
                    <a:pt x="183559" y="155689"/>
                  </a:lnTo>
                  <a:lnTo>
                    <a:pt x="183973" y="155594"/>
                  </a:lnTo>
                  <a:lnTo>
                    <a:pt x="184934" y="155241"/>
                  </a:lnTo>
                  <a:lnTo>
                    <a:pt x="183503" y="161685"/>
                  </a:lnTo>
                  <a:lnTo>
                    <a:pt x="183846" y="161808"/>
                  </a:lnTo>
                  <a:lnTo>
                    <a:pt x="184038" y="162039"/>
                  </a:lnTo>
                  <a:lnTo>
                    <a:pt x="184167" y="162381"/>
                  </a:lnTo>
                  <a:lnTo>
                    <a:pt x="184786" y="163111"/>
                  </a:lnTo>
                  <a:lnTo>
                    <a:pt x="184971" y="163237"/>
                  </a:lnTo>
                  <a:lnTo>
                    <a:pt x="185250" y="163192"/>
                  </a:lnTo>
                  <a:lnTo>
                    <a:pt x="185129" y="163420"/>
                  </a:lnTo>
                  <a:lnTo>
                    <a:pt x="184978" y="163539"/>
                  </a:lnTo>
                  <a:lnTo>
                    <a:pt x="183710" y="164303"/>
                  </a:lnTo>
                  <a:lnTo>
                    <a:pt x="183290" y="164355"/>
                  </a:lnTo>
                  <a:lnTo>
                    <a:pt x="183051" y="164254"/>
                  </a:lnTo>
                  <a:lnTo>
                    <a:pt x="182892" y="164459"/>
                  </a:lnTo>
                  <a:lnTo>
                    <a:pt x="181020" y="172708"/>
                  </a:lnTo>
                  <a:lnTo>
                    <a:pt x="179724" y="176765"/>
                  </a:lnTo>
                  <a:lnTo>
                    <a:pt x="179868" y="176884"/>
                  </a:lnTo>
                  <a:lnTo>
                    <a:pt x="179930" y="177435"/>
                  </a:lnTo>
                  <a:lnTo>
                    <a:pt x="180261" y="178166"/>
                  </a:lnTo>
                  <a:lnTo>
                    <a:pt x="180768" y="178988"/>
                  </a:lnTo>
                  <a:lnTo>
                    <a:pt x="181316" y="179211"/>
                  </a:lnTo>
                  <a:lnTo>
                    <a:pt x="181633" y="179687"/>
                  </a:lnTo>
                  <a:lnTo>
                    <a:pt x="181670" y="179885"/>
                  </a:lnTo>
                  <a:lnTo>
                    <a:pt x="181586" y="180212"/>
                  </a:lnTo>
                  <a:lnTo>
                    <a:pt x="182370" y="181862"/>
                  </a:lnTo>
                  <a:lnTo>
                    <a:pt x="182536" y="181884"/>
                  </a:lnTo>
                  <a:lnTo>
                    <a:pt x="182974" y="181564"/>
                  </a:lnTo>
                  <a:lnTo>
                    <a:pt x="183537" y="181332"/>
                  </a:lnTo>
                  <a:lnTo>
                    <a:pt x="182784" y="181769"/>
                  </a:lnTo>
                  <a:lnTo>
                    <a:pt x="182590" y="181988"/>
                  </a:lnTo>
                  <a:lnTo>
                    <a:pt x="182372" y="182412"/>
                  </a:lnTo>
                  <a:lnTo>
                    <a:pt x="182209" y="182553"/>
                  </a:lnTo>
                  <a:lnTo>
                    <a:pt x="181825" y="182692"/>
                  </a:lnTo>
                  <a:lnTo>
                    <a:pt x="181233" y="182664"/>
                  </a:lnTo>
                  <a:lnTo>
                    <a:pt x="181049" y="182812"/>
                  </a:lnTo>
                  <a:lnTo>
                    <a:pt x="180997" y="183146"/>
                  </a:lnTo>
                  <a:lnTo>
                    <a:pt x="181092" y="183468"/>
                  </a:lnTo>
                  <a:lnTo>
                    <a:pt x="181364" y="183800"/>
                  </a:lnTo>
                  <a:lnTo>
                    <a:pt x="181491" y="184136"/>
                  </a:lnTo>
                  <a:lnTo>
                    <a:pt x="181359" y="184163"/>
                  </a:lnTo>
                  <a:lnTo>
                    <a:pt x="181113" y="183933"/>
                  </a:lnTo>
                  <a:lnTo>
                    <a:pt x="180850" y="183922"/>
                  </a:lnTo>
                  <a:lnTo>
                    <a:pt x="180801" y="184335"/>
                  </a:lnTo>
                  <a:lnTo>
                    <a:pt x="180640" y="184837"/>
                  </a:lnTo>
                  <a:lnTo>
                    <a:pt x="180499" y="185175"/>
                  </a:lnTo>
                  <a:lnTo>
                    <a:pt x="180218" y="185489"/>
                  </a:lnTo>
                  <a:lnTo>
                    <a:pt x="180551" y="185994"/>
                  </a:lnTo>
                  <a:lnTo>
                    <a:pt x="180620" y="186259"/>
                  </a:lnTo>
                  <a:lnTo>
                    <a:pt x="180318" y="186547"/>
                  </a:lnTo>
                  <a:lnTo>
                    <a:pt x="179815" y="186737"/>
                  </a:lnTo>
                  <a:lnTo>
                    <a:pt x="179306" y="187594"/>
                  </a:lnTo>
                  <a:lnTo>
                    <a:pt x="178506" y="188077"/>
                  </a:lnTo>
                  <a:lnTo>
                    <a:pt x="178313" y="188404"/>
                  </a:lnTo>
                  <a:lnTo>
                    <a:pt x="178094" y="189254"/>
                  </a:lnTo>
                  <a:lnTo>
                    <a:pt x="178046" y="189864"/>
                  </a:lnTo>
                  <a:lnTo>
                    <a:pt x="178100" y="190284"/>
                  </a:lnTo>
                  <a:lnTo>
                    <a:pt x="178653" y="192288"/>
                  </a:lnTo>
                  <a:lnTo>
                    <a:pt x="178063" y="192279"/>
                  </a:lnTo>
                  <a:lnTo>
                    <a:pt x="177748" y="192274"/>
                  </a:lnTo>
                  <a:lnTo>
                    <a:pt x="176978" y="192263"/>
                  </a:lnTo>
                  <a:lnTo>
                    <a:pt x="175400" y="192272"/>
                  </a:lnTo>
                  <a:lnTo>
                    <a:pt x="175217" y="192273"/>
                  </a:lnTo>
                  <a:lnTo>
                    <a:pt x="174769" y="192338"/>
                  </a:lnTo>
                  <a:lnTo>
                    <a:pt x="174512" y="192375"/>
                  </a:lnTo>
                  <a:lnTo>
                    <a:pt x="174121" y="192532"/>
                  </a:lnTo>
                  <a:lnTo>
                    <a:pt x="173952" y="192600"/>
                  </a:lnTo>
                  <a:lnTo>
                    <a:pt x="173529" y="192598"/>
                  </a:lnTo>
                  <a:lnTo>
                    <a:pt x="171816" y="192588"/>
                  </a:lnTo>
                  <a:lnTo>
                    <a:pt x="170812" y="192582"/>
                  </a:lnTo>
                  <a:lnTo>
                    <a:pt x="169954" y="192764"/>
                  </a:lnTo>
                  <a:lnTo>
                    <a:pt x="169789" y="192799"/>
                  </a:lnTo>
                  <a:lnTo>
                    <a:pt x="169586" y="192842"/>
                  </a:lnTo>
                  <a:lnTo>
                    <a:pt x="167496" y="192951"/>
                  </a:lnTo>
                  <a:lnTo>
                    <a:pt x="167324" y="192960"/>
                  </a:lnTo>
                  <a:lnTo>
                    <a:pt x="167116" y="192971"/>
                  </a:lnTo>
                  <a:lnTo>
                    <a:pt x="166742" y="192991"/>
                  </a:lnTo>
                  <a:lnTo>
                    <a:pt x="166436" y="193007"/>
                  </a:lnTo>
                  <a:lnTo>
                    <a:pt x="165863" y="193037"/>
                  </a:lnTo>
                  <a:lnTo>
                    <a:pt x="165008" y="193082"/>
                  </a:lnTo>
                  <a:lnTo>
                    <a:pt x="164673" y="193099"/>
                  </a:lnTo>
                  <a:lnTo>
                    <a:pt x="163425" y="193164"/>
                  </a:lnTo>
                  <a:lnTo>
                    <a:pt x="163145" y="193179"/>
                  </a:lnTo>
                  <a:lnTo>
                    <a:pt x="162050" y="193236"/>
                  </a:lnTo>
                  <a:lnTo>
                    <a:pt x="161695" y="193255"/>
                  </a:lnTo>
                  <a:lnTo>
                    <a:pt x="157156" y="193493"/>
                  </a:lnTo>
                  <a:lnTo>
                    <a:pt x="156301" y="193566"/>
                  </a:lnTo>
                  <a:lnTo>
                    <a:pt x="148516" y="181825"/>
                  </a:lnTo>
                  <a:lnTo>
                    <a:pt x="149242" y="180570"/>
                  </a:lnTo>
                  <a:lnTo>
                    <a:pt x="149968" y="179065"/>
                  </a:lnTo>
                  <a:lnTo>
                    <a:pt x="150407" y="178414"/>
                  </a:lnTo>
                  <a:lnTo>
                    <a:pt x="150911" y="177345"/>
                  </a:lnTo>
                  <a:lnTo>
                    <a:pt x="151195" y="176842"/>
                  </a:lnTo>
                  <a:lnTo>
                    <a:pt x="151925" y="175641"/>
                  </a:lnTo>
                  <a:lnTo>
                    <a:pt x="152006" y="175200"/>
                  </a:lnTo>
                  <a:lnTo>
                    <a:pt x="151826" y="174882"/>
                  </a:lnTo>
                  <a:lnTo>
                    <a:pt x="151502" y="174719"/>
                  </a:lnTo>
                  <a:lnTo>
                    <a:pt x="150433" y="174517"/>
                  </a:lnTo>
                  <a:lnTo>
                    <a:pt x="148225" y="174802"/>
                  </a:lnTo>
                  <a:lnTo>
                    <a:pt x="147023" y="174321"/>
                  </a:lnTo>
                  <a:lnTo>
                    <a:pt x="146607" y="174691"/>
                  </a:lnTo>
                  <a:lnTo>
                    <a:pt x="146684" y="174975"/>
                  </a:lnTo>
                  <a:lnTo>
                    <a:pt x="146545" y="175176"/>
                  </a:lnTo>
                  <a:lnTo>
                    <a:pt x="146379" y="175239"/>
                  </a:lnTo>
                  <a:lnTo>
                    <a:pt x="145654" y="175109"/>
                  </a:lnTo>
                  <a:lnTo>
                    <a:pt x="145300" y="174406"/>
                  </a:lnTo>
                  <a:lnTo>
                    <a:pt x="144520" y="171981"/>
                  </a:lnTo>
                  <a:lnTo>
                    <a:pt x="144026" y="171206"/>
                  </a:lnTo>
                  <a:lnTo>
                    <a:pt x="143459" y="170902"/>
                  </a:lnTo>
                  <a:lnTo>
                    <a:pt x="143164" y="170929"/>
                  </a:lnTo>
                  <a:lnTo>
                    <a:pt x="143034" y="170757"/>
                  </a:lnTo>
                  <a:lnTo>
                    <a:pt x="142816" y="169860"/>
                  </a:lnTo>
                  <a:lnTo>
                    <a:pt x="142826" y="169041"/>
                  </a:lnTo>
                  <a:lnTo>
                    <a:pt x="142896" y="168898"/>
                  </a:lnTo>
                  <a:lnTo>
                    <a:pt x="143040" y="168842"/>
                  </a:lnTo>
                  <a:lnTo>
                    <a:pt x="143055" y="168563"/>
                  </a:lnTo>
                  <a:lnTo>
                    <a:pt x="142633" y="168167"/>
                  </a:lnTo>
                  <a:lnTo>
                    <a:pt x="141625" y="168348"/>
                  </a:lnTo>
                  <a:lnTo>
                    <a:pt x="141075" y="168572"/>
                  </a:lnTo>
                  <a:lnTo>
                    <a:pt x="140834" y="168595"/>
                  </a:lnTo>
                  <a:lnTo>
                    <a:pt x="140589" y="168389"/>
                  </a:lnTo>
                  <a:lnTo>
                    <a:pt x="140289" y="168494"/>
                  </a:lnTo>
                  <a:lnTo>
                    <a:pt x="139250" y="168830"/>
                  </a:lnTo>
                  <a:lnTo>
                    <a:pt x="138502" y="168548"/>
                  </a:lnTo>
                  <a:lnTo>
                    <a:pt x="138323" y="167933"/>
                  </a:lnTo>
                  <a:lnTo>
                    <a:pt x="138265" y="167607"/>
                  </a:lnTo>
                  <a:lnTo>
                    <a:pt x="137526" y="167571"/>
                  </a:lnTo>
                  <a:lnTo>
                    <a:pt x="137155" y="167776"/>
                  </a:lnTo>
                  <a:lnTo>
                    <a:pt x="136648" y="167730"/>
                  </a:lnTo>
                  <a:lnTo>
                    <a:pt x="136483" y="166616"/>
                  </a:lnTo>
                  <a:lnTo>
                    <a:pt x="136239" y="164961"/>
                  </a:lnTo>
                  <a:lnTo>
                    <a:pt x="136196" y="164675"/>
                  </a:lnTo>
                  <a:lnTo>
                    <a:pt x="135903" y="162691"/>
                  </a:lnTo>
                  <a:lnTo>
                    <a:pt x="135669" y="161106"/>
                  </a:lnTo>
                  <a:lnTo>
                    <a:pt x="136315" y="160840"/>
                  </a:lnTo>
                  <a:lnTo>
                    <a:pt x="137535" y="160327"/>
                  </a:lnTo>
                  <a:lnTo>
                    <a:pt x="137702" y="160014"/>
                  </a:lnTo>
                  <a:lnTo>
                    <a:pt x="138447" y="157806"/>
                  </a:lnTo>
                  <a:lnTo>
                    <a:pt x="136825" y="155812"/>
                  </a:lnTo>
                  <a:lnTo>
                    <a:pt x="135968" y="154469"/>
                  </a:lnTo>
                  <a:lnTo>
                    <a:pt x="135955" y="153945"/>
                  </a:lnTo>
                  <a:lnTo>
                    <a:pt x="135478" y="153097"/>
                  </a:lnTo>
                  <a:lnTo>
                    <a:pt x="135119" y="152650"/>
                  </a:lnTo>
                  <a:lnTo>
                    <a:pt x="134975" y="152261"/>
                  </a:lnTo>
                  <a:lnTo>
                    <a:pt x="135317" y="152091"/>
                  </a:lnTo>
                  <a:lnTo>
                    <a:pt x="136775" y="152395"/>
                  </a:lnTo>
                  <a:lnTo>
                    <a:pt x="137778" y="152882"/>
                  </a:lnTo>
                  <a:lnTo>
                    <a:pt x="138324" y="153500"/>
                  </a:lnTo>
                  <a:lnTo>
                    <a:pt x="138345" y="153692"/>
                  </a:lnTo>
                  <a:lnTo>
                    <a:pt x="140263" y="155765"/>
                  </a:lnTo>
                  <a:lnTo>
                    <a:pt x="141424" y="155063"/>
                  </a:lnTo>
                  <a:lnTo>
                    <a:pt x="141290" y="154941"/>
                  </a:lnTo>
                  <a:lnTo>
                    <a:pt x="140379" y="152923"/>
                  </a:lnTo>
                  <a:lnTo>
                    <a:pt x="140357" y="152524"/>
                  </a:lnTo>
                  <a:lnTo>
                    <a:pt x="140533" y="152256"/>
                  </a:lnTo>
                  <a:lnTo>
                    <a:pt x="140527" y="152007"/>
                  </a:lnTo>
                  <a:lnTo>
                    <a:pt x="139974" y="151043"/>
                  </a:lnTo>
                  <a:lnTo>
                    <a:pt x="139556" y="150729"/>
                  </a:lnTo>
                  <a:lnTo>
                    <a:pt x="138766" y="150636"/>
                  </a:lnTo>
                  <a:lnTo>
                    <a:pt x="138394" y="150796"/>
                  </a:lnTo>
                  <a:lnTo>
                    <a:pt x="138131" y="150409"/>
                  </a:lnTo>
                  <a:lnTo>
                    <a:pt x="139342" y="150316"/>
                  </a:lnTo>
                  <a:lnTo>
                    <a:pt x="139744" y="150398"/>
                  </a:lnTo>
                  <a:lnTo>
                    <a:pt x="140102" y="150614"/>
                  </a:lnTo>
                  <a:lnTo>
                    <a:pt x="140334" y="151068"/>
                  </a:lnTo>
                  <a:lnTo>
                    <a:pt x="140839" y="151360"/>
                  </a:lnTo>
                  <a:lnTo>
                    <a:pt x="143278" y="151516"/>
                  </a:lnTo>
                  <a:lnTo>
                    <a:pt x="143773" y="151701"/>
                  </a:lnTo>
                  <a:lnTo>
                    <a:pt x="143953" y="152246"/>
                  </a:lnTo>
                  <a:lnTo>
                    <a:pt x="143969" y="152557"/>
                  </a:lnTo>
                  <a:lnTo>
                    <a:pt x="143493" y="153335"/>
                  </a:lnTo>
                  <a:lnTo>
                    <a:pt x="143478" y="153532"/>
                  </a:lnTo>
                  <a:lnTo>
                    <a:pt x="143657" y="153845"/>
                  </a:lnTo>
                  <a:lnTo>
                    <a:pt x="144181" y="153723"/>
                  </a:lnTo>
                  <a:lnTo>
                    <a:pt x="145123" y="153509"/>
                  </a:lnTo>
                  <a:lnTo>
                    <a:pt x="145794" y="153904"/>
                  </a:lnTo>
                  <a:lnTo>
                    <a:pt x="146410" y="153803"/>
                  </a:lnTo>
                  <a:lnTo>
                    <a:pt x="147450" y="153994"/>
                  </a:lnTo>
                  <a:lnTo>
                    <a:pt x="148059" y="154724"/>
                  </a:lnTo>
                  <a:lnTo>
                    <a:pt x="148405" y="154716"/>
                  </a:lnTo>
                  <a:lnTo>
                    <a:pt x="148600" y="154601"/>
                  </a:lnTo>
                  <a:lnTo>
                    <a:pt x="148829" y="153919"/>
                  </a:lnTo>
                  <a:lnTo>
                    <a:pt x="148707" y="152996"/>
                  </a:lnTo>
                  <a:lnTo>
                    <a:pt x="148671" y="152047"/>
                  </a:lnTo>
                  <a:lnTo>
                    <a:pt x="149318" y="151640"/>
                  </a:lnTo>
                  <a:lnTo>
                    <a:pt x="155279" y="150066"/>
                  </a:lnTo>
                  <a:lnTo>
                    <a:pt x="154778" y="149984"/>
                  </a:lnTo>
                  <a:lnTo>
                    <a:pt x="154294" y="149738"/>
                  </a:lnTo>
                  <a:lnTo>
                    <a:pt x="153728" y="149318"/>
                  </a:lnTo>
                  <a:lnTo>
                    <a:pt x="152678" y="149202"/>
                  </a:lnTo>
                  <a:lnTo>
                    <a:pt x="151450" y="148765"/>
                  </a:lnTo>
                  <a:lnTo>
                    <a:pt x="151294" y="148566"/>
                  </a:lnTo>
                  <a:lnTo>
                    <a:pt x="151165" y="148075"/>
                  </a:lnTo>
                  <a:lnTo>
                    <a:pt x="150998" y="147855"/>
                  </a:lnTo>
                  <a:lnTo>
                    <a:pt x="150515" y="147524"/>
                  </a:lnTo>
                  <a:lnTo>
                    <a:pt x="150002" y="147703"/>
                  </a:lnTo>
                  <a:lnTo>
                    <a:pt x="148791" y="146691"/>
                  </a:lnTo>
                  <a:lnTo>
                    <a:pt x="148923" y="145082"/>
                  </a:lnTo>
                  <a:lnTo>
                    <a:pt x="149096" y="144721"/>
                  </a:lnTo>
                  <a:lnTo>
                    <a:pt x="149587" y="144359"/>
                  </a:lnTo>
                  <a:lnTo>
                    <a:pt x="149812" y="144452"/>
                  </a:lnTo>
                  <a:lnTo>
                    <a:pt x="149993" y="144374"/>
                  </a:lnTo>
                  <a:lnTo>
                    <a:pt x="150823" y="142888"/>
                  </a:lnTo>
                  <a:lnTo>
                    <a:pt x="150937" y="142415"/>
                  </a:lnTo>
                  <a:lnTo>
                    <a:pt x="151727" y="141290"/>
                  </a:lnTo>
                  <a:lnTo>
                    <a:pt x="152860" y="141602"/>
                  </a:lnTo>
                  <a:lnTo>
                    <a:pt x="153108" y="141505"/>
                  </a:lnTo>
                  <a:lnTo>
                    <a:pt x="154332" y="141588"/>
                  </a:lnTo>
                  <a:lnTo>
                    <a:pt x="155669" y="138977"/>
                  </a:lnTo>
                  <a:lnTo>
                    <a:pt x="153768" y="136918"/>
                  </a:lnTo>
                  <a:lnTo>
                    <a:pt x="150824" y="133729"/>
                  </a:lnTo>
                  <a:lnTo>
                    <a:pt x="151417" y="132510"/>
                  </a:lnTo>
                  <a:lnTo>
                    <a:pt x="151439" y="132119"/>
                  </a:lnTo>
                  <a:lnTo>
                    <a:pt x="151280" y="131903"/>
                  </a:lnTo>
                  <a:lnTo>
                    <a:pt x="150900" y="131795"/>
                  </a:lnTo>
                  <a:lnTo>
                    <a:pt x="150819" y="131933"/>
                  </a:lnTo>
                  <a:lnTo>
                    <a:pt x="150589" y="131844"/>
                  </a:lnTo>
                  <a:lnTo>
                    <a:pt x="150430" y="131564"/>
                  </a:lnTo>
                  <a:lnTo>
                    <a:pt x="150034" y="130263"/>
                  </a:lnTo>
                  <a:lnTo>
                    <a:pt x="150419" y="129975"/>
                  </a:lnTo>
                  <a:lnTo>
                    <a:pt x="151423" y="130013"/>
                  </a:lnTo>
                  <a:lnTo>
                    <a:pt x="151978" y="129857"/>
                  </a:lnTo>
                  <a:lnTo>
                    <a:pt x="152469" y="129451"/>
                  </a:lnTo>
                  <a:lnTo>
                    <a:pt x="153134" y="129618"/>
                  </a:lnTo>
                  <a:lnTo>
                    <a:pt x="153958" y="128955"/>
                  </a:lnTo>
                  <a:lnTo>
                    <a:pt x="153999" y="128676"/>
                  </a:lnTo>
                  <a:lnTo>
                    <a:pt x="154254" y="128147"/>
                  </a:lnTo>
                  <a:lnTo>
                    <a:pt x="154612" y="127603"/>
                  </a:lnTo>
                  <a:lnTo>
                    <a:pt x="154117" y="126769"/>
                  </a:lnTo>
                  <a:lnTo>
                    <a:pt x="153030" y="126714"/>
                  </a:lnTo>
                  <a:lnTo>
                    <a:pt x="151825" y="126375"/>
                  </a:lnTo>
                  <a:lnTo>
                    <a:pt x="151725" y="125511"/>
                  </a:lnTo>
                  <a:lnTo>
                    <a:pt x="151839" y="125113"/>
                  </a:lnTo>
                  <a:lnTo>
                    <a:pt x="151103" y="123635"/>
                  </a:lnTo>
                  <a:lnTo>
                    <a:pt x="151020" y="123238"/>
                  </a:lnTo>
                  <a:lnTo>
                    <a:pt x="150685" y="122704"/>
                  </a:lnTo>
                  <a:lnTo>
                    <a:pt x="150226" y="122436"/>
                  </a:lnTo>
                  <a:lnTo>
                    <a:pt x="148950" y="122065"/>
                  </a:lnTo>
                  <a:lnTo>
                    <a:pt x="148772" y="121953"/>
                  </a:lnTo>
                  <a:lnTo>
                    <a:pt x="148358" y="121466"/>
                  </a:lnTo>
                  <a:lnTo>
                    <a:pt x="148417" y="121231"/>
                  </a:lnTo>
                  <a:lnTo>
                    <a:pt x="148365" y="120557"/>
                  </a:lnTo>
                  <a:lnTo>
                    <a:pt x="148157" y="119522"/>
                  </a:lnTo>
                  <a:lnTo>
                    <a:pt x="148156" y="118971"/>
                  </a:lnTo>
                  <a:lnTo>
                    <a:pt x="148264" y="118837"/>
                  </a:lnTo>
                  <a:lnTo>
                    <a:pt x="148640" y="117071"/>
                  </a:lnTo>
                  <a:lnTo>
                    <a:pt x="148403" y="116476"/>
                  </a:lnTo>
                  <a:lnTo>
                    <a:pt x="147939" y="115791"/>
                  </a:lnTo>
                  <a:lnTo>
                    <a:pt x="146459" y="116181"/>
                  </a:lnTo>
                  <a:lnTo>
                    <a:pt x="144933" y="117614"/>
                  </a:lnTo>
                  <a:lnTo>
                    <a:pt x="144841" y="116411"/>
                  </a:lnTo>
                  <a:lnTo>
                    <a:pt x="144636" y="113730"/>
                  </a:lnTo>
                  <a:lnTo>
                    <a:pt x="136334" y="112619"/>
                  </a:lnTo>
                  <a:lnTo>
                    <a:pt x="133690" y="111888"/>
                  </a:lnTo>
                  <a:lnTo>
                    <a:pt x="132923" y="111673"/>
                  </a:lnTo>
                  <a:lnTo>
                    <a:pt x="131021" y="111183"/>
                  </a:lnTo>
                  <a:lnTo>
                    <a:pt x="130651" y="110815"/>
                  </a:lnTo>
                  <a:lnTo>
                    <a:pt x="130681" y="110394"/>
                  </a:lnTo>
                  <a:lnTo>
                    <a:pt x="131003" y="110253"/>
                  </a:lnTo>
                  <a:lnTo>
                    <a:pt x="132114" y="110703"/>
                  </a:lnTo>
                  <a:lnTo>
                    <a:pt x="132284" y="110491"/>
                  </a:lnTo>
                  <a:lnTo>
                    <a:pt x="132291" y="109888"/>
                  </a:lnTo>
                  <a:lnTo>
                    <a:pt x="131979" y="109351"/>
                  </a:lnTo>
                  <a:lnTo>
                    <a:pt x="131766" y="109184"/>
                  </a:lnTo>
                  <a:lnTo>
                    <a:pt x="131626" y="109099"/>
                  </a:lnTo>
                  <a:lnTo>
                    <a:pt x="130545" y="108878"/>
                  </a:lnTo>
                  <a:lnTo>
                    <a:pt x="130474" y="108647"/>
                  </a:lnTo>
                  <a:lnTo>
                    <a:pt x="130708" y="108297"/>
                  </a:lnTo>
                  <a:lnTo>
                    <a:pt x="131326" y="108391"/>
                  </a:lnTo>
                  <a:lnTo>
                    <a:pt x="131763" y="108328"/>
                  </a:lnTo>
                  <a:lnTo>
                    <a:pt x="132009" y="108007"/>
                  </a:lnTo>
                  <a:lnTo>
                    <a:pt x="132031" y="107739"/>
                  </a:lnTo>
                  <a:lnTo>
                    <a:pt x="131929" y="107507"/>
                  </a:lnTo>
                  <a:lnTo>
                    <a:pt x="131741" y="107319"/>
                  </a:lnTo>
                  <a:lnTo>
                    <a:pt x="130638" y="107218"/>
                  </a:lnTo>
                  <a:lnTo>
                    <a:pt x="129828" y="106692"/>
                  </a:lnTo>
                  <a:lnTo>
                    <a:pt x="129761" y="106476"/>
                  </a:lnTo>
                  <a:lnTo>
                    <a:pt x="129902" y="106044"/>
                  </a:lnTo>
                  <a:lnTo>
                    <a:pt x="130487" y="105248"/>
                  </a:lnTo>
                  <a:lnTo>
                    <a:pt x="130528" y="104856"/>
                  </a:lnTo>
                  <a:lnTo>
                    <a:pt x="130410" y="104693"/>
                  </a:lnTo>
                  <a:lnTo>
                    <a:pt x="130177" y="104618"/>
                  </a:lnTo>
                  <a:lnTo>
                    <a:pt x="129929" y="104696"/>
                  </a:lnTo>
                  <a:lnTo>
                    <a:pt x="129451" y="105053"/>
                  </a:lnTo>
                  <a:lnTo>
                    <a:pt x="129295" y="105120"/>
                  </a:lnTo>
                  <a:lnTo>
                    <a:pt x="129117" y="105083"/>
                  </a:lnTo>
                  <a:lnTo>
                    <a:pt x="128784" y="104673"/>
                  </a:lnTo>
                  <a:lnTo>
                    <a:pt x="128651" y="104282"/>
                  </a:lnTo>
                  <a:lnTo>
                    <a:pt x="128659" y="104089"/>
                  </a:lnTo>
                  <a:lnTo>
                    <a:pt x="129066" y="103865"/>
                  </a:lnTo>
                  <a:lnTo>
                    <a:pt x="129273" y="103851"/>
                  </a:lnTo>
                  <a:lnTo>
                    <a:pt x="129022" y="103456"/>
                  </a:lnTo>
                  <a:lnTo>
                    <a:pt x="128488" y="103470"/>
                  </a:lnTo>
                  <a:lnTo>
                    <a:pt x="127488" y="104051"/>
                  </a:lnTo>
                  <a:lnTo>
                    <a:pt x="126962" y="104606"/>
                  </a:lnTo>
                  <a:lnTo>
                    <a:pt x="126640" y="105384"/>
                  </a:lnTo>
                  <a:lnTo>
                    <a:pt x="126425" y="105592"/>
                  </a:lnTo>
                  <a:lnTo>
                    <a:pt x="126158" y="105644"/>
                  </a:lnTo>
                  <a:lnTo>
                    <a:pt x="125782" y="105390"/>
                  </a:lnTo>
                  <a:lnTo>
                    <a:pt x="125556" y="104960"/>
                  </a:lnTo>
                  <a:lnTo>
                    <a:pt x="125521" y="105205"/>
                  </a:lnTo>
                  <a:lnTo>
                    <a:pt x="124225" y="104736"/>
                  </a:lnTo>
                  <a:lnTo>
                    <a:pt x="123370" y="104683"/>
                  </a:lnTo>
                  <a:lnTo>
                    <a:pt x="122248" y="104270"/>
                  </a:lnTo>
                  <a:lnTo>
                    <a:pt x="121896" y="103980"/>
                  </a:lnTo>
                  <a:lnTo>
                    <a:pt x="121644" y="103887"/>
                  </a:lnTo>
                  <a:lnTo>
                    <a:pt x="120848" y="104032"/>
                  </a:lnTo>
                  <a:lnTo>
                    <a:pt x="120985" y="104714"/>
                  </a:lnTo>
                  <a:lnTo>
                    <a:pt x="120345" y="106364"/>
                  </a:lnTo>
                  <a:lnTo>
                    <a:pt x="119504" y="106602"/>
                  </a:lnTo>
                  <a:lnTo>
                    <a:pt x="119341" y="106986"/>
                  </a:lnTo>
                  <a:lnTo>
                    <a:pt x="119530" y="108192"/>
                  </a:lnTo>
                  <a:lnTo>
                    <a:pt x="119471" y="108814"/>
                  </a:lnTo>
                  <a:lnTo>
                    <a:pt x="119131" y="108844"/>
                  </a:lnTo>
                  <a:lnTo>
                    <a:pt x="119290" y="109797"/>
                  </a:lnTo>
                  <a:lnTo>
                    <a:pt x="120312" y="110378"/>
                  </a:lnTo>
                  <a:lnTo>
                    <a:pt x="120383" y="110508"/>
                  </a:lnTo>
                  <a:lnTo>
                    <a:pt x="119731" y="110754"/>
                  </a:lnTo>
                  <a:lnTo>
                    <a:pt x="119394" y="111022"/>
                  </a:lnTo>
                  <a:lnTo>
                    <a:pt x="119491" y="112274"/>
                  </a:lnTo>
                  <a:lnTo>
                    <a:pt x="119884" y="112996"/>
                  </a:lnTo>
                  <a:lnTo>
                    <a:pt x="120650" y="112687"/>
                  </a:lnTo>
                  <a:lnTo>
                    <a:pt x="121879" y="112497"/>
                  </a:lnTo>
                  <a:lnTo>
                    <a:pt x="122519" y="112482"/>
                  </a:lnTo>
                  <a:lnTo>
                    <a:pt x="122837" y="114299"/>
                  </a:lnTo>
                  <a:lnTo>
                    <a:pt x="123241" y="115334"/>
                  </a:lnTo>
                  <a:lnTo>
                    <a:pt x="124255" y="115666"/>
                  </a:lnTo>
                  <a:lnTo>
                    <a:pt x="125146" y="115651"/>
                  </a:lnTo>
                  <a:lnTo>
                    <a:pt x="125546" y="116072"/>
                  </a:lnTo>
                  <a:lnTo>
                    <a:pt x="125242" y="116757"/>
                  </a:lnTo>
                  <a:lnTo>
                    <a:pt x="125420" y="117114"/>
                  </a:lnTo>
                  <a:lnTo>
                    <a:pt x="125660" y="117379"/>
                  </a:lnTo>
                  <a:lnTo>
                    <a:pt x="122745" y="118771"/>
                  </a:lnTo>
                  <a:lnTo>
                    <a:pt x="121284" y="118910"/>
                  </a:lnTo>
                  <a:lnTo>
                    <a:pt x="121236" y="118466"/>
                  </a:lnTo>
                  <a:lnTo>
                    <a:pt x="120355" y="118031"/>
                  </a:lnTo>
                  <a:lnTo>
                    <a:pt x="118420" y="117767"/>
                  </a:lnTo>
                  <a:lnTo>
                    <a:pt x="117580" y="117183"/>
                  </a:lnTo>
                  <a:lnTo>
                    <a:pt x="116940" y="116919"/>
                  </a:lnTo>
                  <a:lnTo>
                    <a:pt x="116575" y="116939"/>
                  </a:lnTo>
                  <a:lnTo>
                    <a:pt x="116067" y="116729"/>
                  </a:lnTo>
                  <a:lnTo>
                    <a:pt x="115626" y="116123"/>
                  </a:lnTo>
                  <a:lnTo>
                    <a:pt x="114694" y="115310"/>
                  </a:lnTo>
                  <a:lnTo>
                    <a:pt x="114959" y="113639"/>
                  </a:lnTo>
                  <a:lnTo>
                    <a:pt x="114484" y="113404"/>
                  </a:lnTo>
                  <a:lnTo>
                    <a:pt x="114149" y="113326"/>
                  </a:lnTo>
                  <a:lnTo>
                    <a:pt x="112938" y="113694"/>
                  </a:lnTo>
                  <a:lnTo>
                    <a:pt x="112254" y="109049"/>
                  </a:lnTo>
                  <a:lnTo>
                    <a:pt x="112527" y="108816"/>
                  </a:lnTo>
                  <a:lnTo>
                    <a:pt x="112187" y="109060"/>
                  </a:lnTo>
                  <a:lnTo>
                    <a:pt x="111824" y="108915"/>
                  </a:lnTo>
                  <a:lnTo>
                    <a:pt x="111325" y="108595"/>
                  </a:lnTo>
                  <a:lnTo>
                    <a:pt x="110988" y="107973"/>
                  </a:lnTo>
                  <a:lnTo>
                    <a:pt x="108829" y="109279"/>
                  </a:lnTo>
                  <a:lnTo>
                    <a:pt x="107507" y="109343"/>
                  </a:lnTo>
                  <a:lnTo>
                    <a:pt x="107333" y="109074"/>
                  </a:lnTo>
                  <a:lnTo>
                    <a:pt x="107345" y="108803"/>
                  </a:lnTo>
                  <a:lnTo>
                    <a:pt x="107448" y="108602"/>
                  </a:lnTo>
                  <a:lnTo>
                    <a:pt x="107715" y="107592"/>
                  </a:lnTo>
                  <a:lnTo>
                    <a:pt x="107563" y="107186"/>
                  </a:lnTo>
                  <a:lnTo>
                    <a:pt x="107500" y="106710"/>
                  </a:lnTo>
                  <a:lnTo>
                    <a:pt x="107496" y="105406"/>
                  </a:lnTo>
                  <a:lnTo>
                    <a:pt x="106213" y="105770"/>
                  </a:lnTo>
                  <a:lnTo>
                    <a:pt x="103087" y="106653"/>
                  </a:lnTo>
                  <a:lnTo>
                    <a:pt x="101818" y="107013"/>
                  </a:lnTo>
                  <a:lnTo>
                    <a:pt x="98943" y="107207"/>
                  </a:lnTo>
                  <a:lnTo>
                    <a:pt x="95531" y="107384"/>
                  </a:lnTo>
                  <a:lnTo>
                    <a:pt x="94370" y="107247"/>
                  </a:lnTo>
                  <a:lnTo>
                    <a:pt x="93620" y="107159"/>
                  </a:lnTo>
                  <a:lnTo>
                    <a:pt x="92045" y="106974"/>
                  </a:lnTo>
                  <a:lnTo>
                    <a:pt x="91835" y="106949"/>
                  </a:lnTo>
                  <a:lnTo>
                    <a:pt x="87991" y="106244"/>
                  </a:lnTo>
                  <a:lnTo>
                    <a:pt x="87349" y="106175"/>
                  </a:lnTo>
                  <a:lnTo>
                    <a:pt x="86831" y="105866"/>
                  </a:lnTo>
                  <a:lnTo>
                    <a:pt x="85700" y="104500"/>
                  </a:lnTo>
                  <a:lnTo>
                    <a:pt x="84719" y="103696"/>
                  </a:lnTo>
                  <a:lnTo>
                    <a:pt x="83763" y="103194"/>
                  </a:lnTo>
                  <a:lnTo>
                    <a:pt x="83375" y="103116"/>
                  </a:lnTo>
                  <a:lnTo>
                    <a:pt x="82518" y="102460"/>
                  </a:lnTo>
                  <a:lnTo>
                    <a:pt x="82155" y="101998"/>
                  </a:lnTo>
                  <a:lnTo>
                    <a:pt x="81715" y="100795"/>
                  </a:lnTo>
                  <a:lnTo>
                    <a:pt x="81852" y="99596"/>
                  </a:lnTo>
                  <a:lnTo>
                    <a:pt x="80982" y="98717"/>
                  </a:lnTo>
                  <a:lnTo>
                    <a:pt x="80426" y="98333"/>
                  </a:lnTo>
                  <a:lnTo>
                    <a:pt x="79381" y="98578"/>
                  </a:lnTo>
                  <a:lnTo>
                    <a:pt x="79003" y="98928"/>
                  </a:lnTo>
                  <a:lnTo>
                    <a:pt x="78907" y="99181"/>
                  </a:lnTo>
                  <a:lnTo>
                    <a:pt x="78329" y="99487"/>
                  </a:lnTo>
                  <a:lnTo>
                    <a:pt x="77284" y="99691"/>
                  </a:lnTo>
                  <a:lnTo>
                    <a:pt x="76636" y="99637"/>
                  </a:lnTo>
                  <a:lnTo>
                    <a:pt x="76915" y="96317"/>
                  </a:lnTo>
                  <a:lnTo>
                    <a:pt x="71551" y="88917"/>
                  </a:lnTo>
                  <a:lnTo>
                    <a:pt x="69958" y="90081"/>
                  </a:lnTo>
                  <a:lnTo>
                    <a:pt x="68935" y="90428"/>
                  </a:lnTo>
                  <a:lnTo>
                    <a:pt x="68249" y="90559"/>
                  </a:lnTo>
                  <a:lnTo>
                    <a:pt x="67351" y="90108"/>
                  </a:lnTo>
                  <a:lnTo>
                    <a:pt x="66096" y="90041"/>
                  </a:lnTo>
                  <a:lnTo>
                    <a:pt x="64769" y="89359"/>
                  </a:lnTo>
                  <a:lnTo>
                    <a:pt x="64283" y="88867"/>
                  </a:lnTo>
                  <a:lnTo>
                    <a:pt x="64325" y="87821"/>
                  </a:lnTo>
                  <a:lnTo>
                    <a:pt x="64462" y="87579"/>
                  </a:lnTo>
                  <a:lnTo>
                    <a:pt x="64900" y="87653"/>
                  </a:lnTo>
                  <a:lnTo>
                    <a:pt x="65263" y="87613"/>
                  </a:lnTo>
                  <a:lnTo>
                    <a:pt x="66105" y="87077"/>
                  </a:lnTo>
                  <a:lnTo>
                    <a:pt x="66925" y="86422"/>
                  </a:lnTo>
                  <a:lnTo>
                    <a:pt x="68106" y="85987"/>
                  </a:lnTo>
                  <a:lnTo>
                    <a:pt x="67337" y="85140"/>
                  </a:lnTo>
                  <a:lnTo>
                    <a:pt x="66329" y="84399"/>
                  </a:lnTo>
                  <a:lnTo>
                    <a:pt x="66600" y="84124"/>
                  </a:lnTo>
                  <a:lnTo>
                    <a:pt x="66575" y="83904"/>
                  </a:lnTo>
                  <a:lnTo>
                    <a:pt x="66419" y="83401"/>
                  </a:lnTo>
                  <a:lnTo>
                    <a:pt x="65522" y="82090"/>
                  </a:lnTo>
                  <a:lnTo>
                    <a:pt x="64936" y="82093"/>
                  </a:lnTo>
                  <a:lnTo>
                    <a:pt x="64364" y="81628"/>
                  </a:lnTo>
                  <a:lnTo>
                    <a:pt x="64480" y="81274"/>
                  </a:lnTo>
                  <a:lnTo>
                    <a:pt x="64925" y="80738"/>
                  </a:lnTo>
                  <a:lnTo>
                    <a:pt x="65745" y="80854"/>
                  </a:lnTo>
                  <a:lnTo>
                    <a:pt x="64929" y="79693"/>
                  </a:lnTo>
                  <a:lnTo>
                    <a:pt x="64820" y="79538"/>
                  </a:lnTo>
                  <a:lnTo>
                    <a:pt x="64278" y="78770"/>
                  </a:lnTo>
                  <a:lnTo>
                    <a:pt x="64328" y="79326"/>
                  </a:lnTo>
                  <a:lnTo>
                    <a:pt x="63976" y="79616"/>
                  </a:lnTo>
                  <a:lnTo>
                    <a:pt x="63634" y="79706"/>
                  </a:lnTo>
                  <a:lnTo>
                    <a:pt x="63578" y="81661"/>
                  </a:lnTo>
                  <a:lnTo>
                    <a:pt x="62739" y="81511"/>
                  </a:lnTo>
                  <a:lnTo>
                    <a:pt x="61644" y="81083"/>
                  </a:lnTo>
                  <a:lnTo>
                    <a:pt x="59103" y="79742"/>
                  </a:lnTo>
                  <a:lnTo>
                    <a:pt x="57703" y="78990"/>
                  </a:lnTo>
                  <a:lnTo>
                    <a:pt x="57570" y="78826"/>
                  </a:lnTo>
                  <a:lnTo>
                    <a:pt x="57525" y="78588"/>
                  </a:lnTo>
                  <a:lnTo>
                    <a:pt x="57588" y="78249"/>
                  </a:lnTo>
                  <a:lnTo>
                    <a:pt x="58267" y="78290"/>
                  </a:lnTo>
                  <a:lnTo>
                    <a:pt x="58464" y="78234"/>
                  </a:lnTo>
                  <a:lnTo>
                    <a:pt x="58713" y="78033"/>
                  </a:lnTo>
                  <a:lnTo>
                    <a:pt x="58809" y="76908"/>
                  </a:lnTo>
                  <a:lnTo>
                    <a:pt x="58910" y="76479"/>
                  </a:lnTo>
                  <a:lnTo>
                    <a:pt x="59084" y="76450"/>
                  </a:lnTo>
                  <a:lnTo>
                    <a:pt x="59459" y="77254"/>
                  </a:lnTo>
                  <a:lnTo>
                    <a:pt x="59307" y="77586"/>
                  </a:lnTo>
                  <a:lnTo>
                    <a:pt x="59385" y="77820"/>
                  </a:lnTo>
                  <a:lnTo>
                    <a:pt x="59734" y="78044"/>
                  </a:lnTo>
                  <a:lnTo>
                    <a:pt x="60268" y="77709"/>
                  </a:lnTo>
                  <a:lnTo>
                    <a:pt x="60632" y="77582"/>
                  </a:lnTo>
                  <a:lnTo>
                    <a:pt x="61111" y="77627"/>
                  </a:lnTo>
                  <a:lnTo>
                    <a:pt x="62005" y="77537"/>
                  </a:lnTo>
                  <a:lnTo>
                    <a:pt x="62224" y="77452"/>
                  </a:lnTo>
                  <a:lnTo>
                    <a:pt x="62339" y="77236"/>
                  </a:lnTo>
                  <a:lnTo>
                    <a:pt x="62781" y="77128"/>
                  </a:lnTo>
                  <a:lnTo>
                    <a:pt x="63026" y="77296"/>
                  </a:lnTo>
                  <a:lnTo>
                    <a:pt x="63423" y="77802"/>
                  </a:lnTo>
                  <a:lnTo>
                    <a:pt x="63646" y="77871"/>
                  </a:lnTo>
                  <a:lnTo>
                    <a:pt x="62970" y="76906"/>
                  </a:lnTo>
                  <a:lnTo>
                    <a:pt x="61159" y="77514"/>
                  </a:lnTo>
                  <a:lnTo>
                    <a:pt x="60779" y="77521"/>
                  </a:lnTo>
                  <a:lnTo>
                    <a:pt x="60333" y="77263"/>
                  </a:lnTo>
                  <a:lnTo>
                    <a:pt x="60059" y="76674"/>
                  </a:lnTo>
                  <a:lnTo>
                    <a:pt x="59796" y="76588"/>
                  </a:lnTo>
                  <a:lnTo>
                    <a:pt x="59206" y="76681"/>
                  </a:lnTo>
                  <a:lnTo>
                    <a:pt x="59069" y="76093"/>
                  </a:lnTo>
                  <a:lnTo>
                    <a:pt x="58685" y="76261"/>
                  </a:lnTo>
                  <a:lnTo>
                    <a:pt x="58416" y="76703"/>
                  </a:lnTo>
                  <a:lnTo>
                    <a:pt x="58370" y="77170"/>
                  </a:lnTo>
                  <a:lnTo>
                    <a:pt x="58616" y="77854"/>
                  </a:lnTo>
                  <a:lnTo>
                    <a:pt x="58386" y="78161"/>
                  </a:lnTo>
                  <a:lnTo>
                    <a:pt x="57716" y="78177"/>
                  </a:lnTo>
                  <a:lnTo>
                    <a:pt x="57459" y="78050"/>
                  </a:lnTo>
                  <a:lnTo>
                    <a:pt x="57245" y="77775"/>
                  </a:lnTo>
                  <a:lnTo>
                    <a:pt x="56389" y="77366"/>
                  </a:lnTo>
                  <a:lnTo>
                    <a:pt x="56054" y="77388"/>
                  </a:lnTo>
                  <a:lnTo>
                    <a:pt x="55903" y="77687"/>
                  </a:lnTo>
                  <a:lnTo>
                    <a:pt x="55896" y="78133"/>
                  </a:lnTo>
                  <a:lnTo>
                    <a:pt x="55677" y="78539"/>
                  </a:lnTo>
                  <a:lnTo>
                    <a:pt x="54931" y="78454"/>
                  </a:lnTo>
                  <a:lnTo>
                    <a:pt x="54745" y="78227"/>
                  </a:lnTo>
                  <a:lnTo>
                    <a:pt x="55224" y="77444"/>
                  </a:lnTo>
                  <a:lnTo>
                    <a:pt x="54771" y="77474"/>
                  </a:lnTo>
                  <a:lnTo>
                    <a:pt x="54617" y="77484"/>
                  </a:lnTo>
                  <a:lnTo>
                    <a:pt x="54749" y="77821"/>
                  </a:lnTo>
                  <a:lnTo>
                    <a:pt x="54593" y="78037"/>
                  </a:lnTo>
                  <a:lnTo>
                    <a:pt x="53423" y="78082"/>
                  </a:lnTo>
                  <a:lnTo>
                    <a:pt x="54415" y="78335"/>
                  </a:lnTo>
                  <a:lnTo>
                    <a:pt x="54611" y="78484"/>
                  </a:lnTo>
                  <a:lnTo>
                    <a:pt x="55039" y="79176"/>
                  </a:lnTo>
                  <a:lnTo>
                    <a:pt x="54712" y="79437"/>
                  </a:lnTo>
                  <a:lnTo>
                    <a:pt x="54489" y="79881"/>
                  </a:lnTo>
                  <a:lnTo>
                    <a:pt x="54551" y="80130"/>
                  </a:lnTo>
                  <a:lnTo>
                    <a:pt x="54731" y="80379"/>
                  </a:lnTo>
                  <a:lnTo>
                    <a:pt x="54935" y="80405"/>
                  </a:lnTo>
                  <a:lnTo>
                    <a:pt x="55414" y="80074"/>
                  </a:lnTo>
                  <a:lnTo>
                    <a:pt x="55499" y="80342"/>
                  </a:lnTo>
                  <a:lnTo>
                    <a:pt x="55469" y="80569"/>
                  </a:lnTo>
                  <a:lnTo>
                    <a:pt x="55314" y="80886"/>
                  </a:lnTo>
                  <a:lnTo>
                    <a:pt x="55150" y="80934"/>
                  </a:lnTo>
                  <a:lnTo>
                    <a:pt x="54564" y="80492"/>
                  </a:lnTo>
                  <a:lnTo>
                    <a:pt x="54221" y="80110"/>
                  </a:lnTo>
                  <a:lnTo>
                    <a:pt x="53722" y="80001"/>
                  </a:lnTo>
                  <a:lnTo>
                    <a:pt x="53501" y="80150"/>
                  </a:lnTo>
                  <a:lnTo>
                    <a:pt x="53372" y="80056"/>
                  </a:lnTo>
                  <a:lnTo>
                    <a:pt x="53042" y="79583"/>
                  </a:lnTo>
                  <a:lnTo>
                    <a:pt x="52912" y="79092"/>
                  </a:lnTo>
                  <a:lnTo>
                    <a:pt x="51707" y="77683"/>
                  </a:lnTo>
                  <a:lnTo>
                    <a:pt x="39764" y="78496"/>
                  </a:lnTo>
                  <a:lnTo>
                    <a:pt x="34175" y="78746"/>
                  </a:lnTo>
                  <a:lnTo>
                    <a:pt x="27506" y="79066"/>
                  </a:lnTo>
                  <a:lnTo>
                    <a:pt x="27698" y="80070"/>
                  </a:lnTo>
                  <a:lnTo>
                    <a:pt x="27561" y="81392"/>
                  </a:lnTo>
                  <a:lnTo>
                    <a:pt x="27627" y="82029"/>
                  </a:lnTo>
                  <a:lnTo>
                    <a:pt x="27349" y="82863"/>
                  </a:lnTo>
                  <a:lnTo>
                    <a:pt x="26681" y="84237"/>
                  </a:lnTo>
                  <a:lnTo>
                    <a:pt x="26447" y="85988"/>
                  </a:lnTo>
                  <a:lnTo>
                    <a:pt x="26529" y="86844"/>
                  </a:lnTo>
                  <a:lnTo>
                    <a:pt x="26806" y="87406"/>
                  </a:lnTo>
                  <a:lnTo>
                    <a:pt x="25950" y="87712"/>
                  </a:lnTo>
                  <a:lnTo>
                    <a:pt x="25858" y="87861"/>
                  </a:lnTo>
                  <a:lnTo>
                    <a:pt x="25846" y="88021"/>
                  </a:lnTo>
                  <a:lnTo>
                    <a:pt x="25921" y="88431"/>
                  </a:lnTo>
                  <a:lnTo>
                    <a:pt x="24473" y="84550"/>
                  </a:lnTo>
                  <a:lnTo>
                    <a:pt x="24090" y="83460"/>
                  </a:lnTo>
                  <a:lnTo>
                    <a:pt x="22657" y="79294"/>
                  </a:lnTo>
                  <a:lnTo>
                    <a:pt x="22112" y="77727"/>
                  </a:lnTo>
                  <a:lnTo>
                    <a:pt x="21399" y="77777"/>
                  </a:lnTo>
                  <a:lnTo>
                    <a:pt x="20938" y="78082"/>
                  </a:lnTo>
                  <a:lnTo>
                    <a:pt x="20701" y="77192"/>
                  </a:lnTo>
                  <a:lnTo>
                    <a:pt x="20548" y="76954"/>
                  </a:lnTo>
                  <a:lnTo>
                    <a:pt x="19264" y="77111"/>
                  </a:lnTo>
                  <a:lnTo>
                    <a:pt x="19052" y="77398"/>
                  </a:lnTo>
                  <a:lnTo>
                    <a:pt x="18144" y="76966"/>
                  </a:lnTo>
                  <a:lnTo>
                    <a:pt x="17762" y="76441"/>
                  </a:lnTo>
                  <a:lnTo>
                    <a:pt x="17561" y="76318"/>
                  </a:lnTo>
                  <a:lnTo>
                    <a:pt x="16749" y="76288"/>
                  </a:lnTo>
                  <a:lnTo>
                    <a:pt x="16529" y="76347"/>
                  </a:lnTo>
                  <a:lnTo>
                    <a:pt x="16193" y="76722"/>
                  </a:lnTo>
                  <a:lnTo>
                    <a:pt x="15831" y="76060"/>
                  </a:lnTo>
                  <a:lnTo>
                    <a:pt x="15809" y="75792"/>
                  </a:lnTo>
                  <a:lnTo>
                    <a:pt x="15936" y="75423"/>
                  </a:lnTo>
                  <a:lnTo>
                    <a:pt x="15865" y="75077"/>
                  </a:lnTo>
                  <a:lnTo>
                    <a:pt x="15702" y="74887"/>
                  </a:lnTo>
                  <a:lnTo>
                    <a:pt x="15479" y="74969"/>
                  </a:lnTo>
                  <a:lnTo>
                    <a:pt x="15400" y="75608"/>
                  </a:lnTo>
                  <a:lnTo>
                    <a:pt x="15293" y="75903"/>
                  </a:lnTo>
                  <a:lnTo>
                    <a:pt x="13841" y="76204"/>
                  </a:lnTo>
                  <a:lnTo>
                    <a:pt x="13555" y="76353"/>
                  </a:lnTo>
                  <a:lnTo>
                    <a:pt x="12887" y="75102"/>
                  </a:lnTo>
                  <a:lnTo>
                    <a:pt x="12914" y="74569"/>
                  </a:lnTo>
                  <a:lnTo>
                    <a:pt x="12453" y="73828"/>
                  </a:lnTo>
                  <a:lnTo>
                    <a:pt x="11362" y="73102"/>
                  </a:lnTo>
                  <a:lnTo>
                    <a:pt x="10953" y="72506"/>
                  </a:lnTo>
                  <a:lnTo>
                    <a:pt x="11150" y="72186"/>
                  </a:lnTo>
                  <a:lnTo>
                    <a:pt x="11974" y="71430"/>
                  </a:lnTo>
                  <a:lnTo>
                    <a:pt x="12729" y="70373"/>
                  </a:lnTo>
                  <a:lnTo>
                    <a:pt x="12353" y="70064"/>
                  </a:lnTo>
                  <a:lnTo>
                    <a:pt x="11340" y="69663"/>
                  </a:lnTo>
                  <a:lnTo>
                    <a:pt x="11076" y="70377"/>
                  </a:lnTo>
                  <a:lnTo>
                    <a:pt x="10481" y="70588"/>
                  </a:lnTo>
                  <a:lnTo>
                    <a:pt x="10422" y="70451"/>
                  </a:lnTo>
                  <a:lnTo>
                    <a:pt x="8891" y="69282"/>
                  </a:lnTo>
                  <a:lnTo>
                    <a:pt x="8330" y="69033"/>
                  </a:lnTo>
                  <a:lnTo>
                    <a:pt x="7569" y="69104"/>
                  </a:lnTo>
                  <a:lnTo>
                    <a:pt x="7305" y="69022"/>
                  </a:lnTo>
                  <a:lnTo>
                    <a:pt x="7108" y="68865"/>
                  </a:lnTo>
                  <a:lnTo>
                    <a:pt x="6841" y="68374"/>
                  </a:lnTo>
                  <a:lnTo>
                    <a:pt x="6747" y="68052"/>
                  </a:lnTo>
                  <a:lnTo>
                    <a:pt x="4128" y="67209"/>
                  </a:lnTo>
                  <a:lnTo>
                    <a:pt x="2908" y="62675"/>
                  </a:lnTo>
                  <a:lnTo>
                    <a:pt x="3260" y="62715"/>
                  </a:lnTo>
                  <a:lnTo>
                    <a:pt x="3906" y="62595"/>
                  </a:lnTo>
                  <a:lnTo>
                    <a:pt x="4385" y="62152"/>
                  </a:lnTo>
                  <a:lnTo>
                    <a:pt x="4452" y="62006"/>
                  </a:lnTo>
                  <a:lnTo>
                    <a:pt x="4407" y="61470"/>
                  </a:lnTo>
                  <a:lnTo>
                    <a:pt x="4106" y="61236"/>
                  </a:lnTo>
                  <a:lnTo>
                    <a:pt x="3734" y="60752"/>
                  </a:lnTo>
                  <a:lnTo>
                    <a:pt x="3317" y="59687"/>
                  </a:lnTo>
                  <a:lnTo>
                    <a:pt x="3339" y="59408"/>
                  </a:lnTo>
                  <a:lnTo>
                    <a:pt x="3521" y="58987"/>
                  </a:lnTo>
                  <a:lnTo>
                    <a:pt x="3793" y="58599"/>
                  </a:lnTo>
                  <a:lnTo>
                    <a:pt x="4305" y="58204"/>
                  </a:lnTo>
                  <a:lnTo>
                    <a:pt x="5577" y="56770"/>
                  </a:lnTo>
                  <a:lnTo>
                    <a:pt x="5680" y="56111"/>
                  </a:lnTo>
                  <a:lnTo>
                    <a:pt x="5033" y="55515"/>
                  </a:lnTo>
                  <a:lnTo>
                    <a:pt x="4657" y="55470"/>
                  </a:lnTo>
                  <a:lnTo>
                    <a:pt x="4353" y="55728"/>
                  </a:lnTo>
                  <a:lnTo>
                    <a:pt x="4125" y="55359"/>
                  </a:lnTo>
                  <a:lnTo>
                    <a:pt x="3950" y="54692"/>
                  </a:lnTo>
                  <a:lnTo>
                    <a:pt x="5043" y="53280"/>
                  </a:lnTo>
                  <a:lnTo>
                    <a:pt x="6230" y="52584"/>
                  </a:lnTo>
                  <a:lnTo>
                    <a:pt x="6032" y="51738"/>
                  </a:lnTo>
                  <a:lnTo>
                    <a:pt x="5865" y="51433"/>
                  </a:lnTo>
                  <a:lnTo>
                    <a:pt x="5478" y="51195"/>
                  </a:lnTo>
                  <a:lnTo>
                    <a:pt x="4865" y="51252"/>
                  </a:lnTo>
                  <a:lnTo>
                    <a:pt x="4122" y="51605"/>
                  </a:lnTo>
                  <a:lnTo>
                    <a:pt x="3774" y="51870"/>
                  </a:lnTo>
                  <a:lnTo>
                    <a:pt x="3402" y="52286"/>
                  </a:lnTo>
                  <a:lnTo>
                    <a:pt x="3278" y="52491"/>
                  </a:lnTo>
                  <a:lnTo>
                    <a:pt x="3254" y="53058"/>
                  </a:lnTo>
                  <a:lnTo>
                    <a:pt x="2402" y="53183"/>
                  </a:lnTo>
                  <a:lnTo>
                    <a:pt x="1707" y="52514"/>
                  </a:lnTo>
                  <a:lnTo>
                    <a:pt x="1610" y="52328"/>
                  </a:lnTo>
                  <a:lnTo>
                    <a:pt x="1312" y="52145"/>
                  </a:lnTo>
                  <a:lnTo>
                    <a:pt x="691" y="52171"/>
                  </a:lnTo>
                  <a:lnTo>
                    <a:pt x="44" y="52085"/>
                  </a:lnTo>
                  <a:lnTo>
                    <a:pt x="0" y="51938"/>
                  </a:lnTo>
                  <a:lnTo>
                    <a:pt x="636" y="51892"/>
                  </a:lnTo>
                  <a:lnTo>
                    <a:pt x="1324" y="52037"/>
                  </a:lnTo>
                  <a:lnTo>
                    <a:pt x="1830" y="51513"/>
                  </a:lnTo>
                  <a:lnTo>
                    <a:pt x="2188" y="50556"/>
                  </a:lnTo>
                  <a:lnTo>
                    <a:pt x="2069" y="50173"/>
                  </a:lnTo>
                  <a:lnTo>
                    <a:pt x="1478" y="49316"/>
                  </a:lnTo>
                  <a:lnTo>
                    <a:pt x="1351" y="48992"/>
                  </a:lnTo>
                  <a:lnTo>
                    <a:pt x="1348" y="48691"/>
                  </a:lnTo>
                  <a:lnTo>
                    <a:pt x="1628" y="47227"/>
                  </a:lnTo>
                  <a:lnTo>
                    <a:pt x="2789" y="46978"/>
                  </a:lnTo>
                  <a:lnTo>
                    <a:pt x="4836" y="47066"/>
                  </a:lnTo>
                  <a:lnTo>
                    <a:pt x="6321" y="47121"/>
                  </a:lnTo>
                  <a:lnTo>
                    <a:pt x="7791" y="47683"/>
                  </a:lnTo>
                  <a:lnTo>
                    <a:pt x="8371" y="47340"/>
                  </a:lnTo>
                  <a:lnTo>
                    <a:pt x="8922" y="47195"/>
                  </a:lnTo>
                  <a:lnTo>
                    <a:pt x="11735" y="48238"/>
                  </a:lnTo>
                  <a:lnTo>
                    <a:pt x="12059" y="48018"/>
                  </a:lnTo>
                  <a:lnTo>
                    <a:pt x="12468" y="47895"/>
                  </a:lnTo>
                  <a:lnTo>
                    <a:pt x="14081" y="47791"/>
                  </a:lnTo>
                  <a:lnTo>
                    <a:pt x="16454" y="47915"/>
                  </a:lnTo>
                  <a:lnTo>
                    <a:pt x="16994" y="47576"/>
                  </a:lnTo>
                  <a:lnTo>
                    <a:pt x="17314" y="47606"/>
                  </a:lnTo>
                  <a:lnTo>
                    <a:pt x="17596" y="48188"/>
                  </a:lnTo>
                  <a:lnTo>
                    <a:pt x="18504" y="48929"/>
                  </a:lnTo>
                  <a:lnTo>
                    <a:pt x="19183" y="49238"/>
                  </a:lnTo>
                  <a:lnTo>
                    <a:pt x="19623" y="49245"/>
                  </a:lnTo>
                  <a:lnTo>
                    <a:pt x="19693" y="48176"/>
                  </a:lnTo>
                  <a:lnTo>
                    <a:pt x="19804" y="47927"/>
                  </a:lnTo>
                  <a:lnTo>
                    <a:pt x="20076" y="47643"/>
                  </a:lnTo>
                  <a:lnTo>
                    <a:pt x="20448" y="47457"/>
                  </a:lnTo>
                  <a:lnTo>
                    <a:pt x="20753" y="47152"/>
                  </a:lnTo>
                  <a:lnTo>
                    <a:pt x="21954" y="45684"/>
                  </a:lnTo>
                  <a:lnTo>
                    <a:pt x="22140" y="45620"/>
                  </a:lnTo>
                  <a:lnTo>
                    <a:pt x="23324" y="45769"/>
                  </a:lnTo>
                  <a:lnTo>
                    <a:pt x="23480" y="44398"/>
                  </a:lnTo>
                  <a:lnTo>
                    <a:pt x="23774" y="43955"/>
                  </a:lnTo>
                  <a:lnTo>
                    <a:pt x="23934" y="43564"/>
                  </a:lnTo>
                  <a:lnTo>
                    <a:pt x="23949" y="43381"/>
                  </a:lnTo>
                  <a:lnTo>
                    <a:pt x="23837" y="42931"/>
                  </a:lnTo>
                  <a:lnTo>
                    <a:pt x="24198" y="41735"/>
                  </a:lnTo>
                  <a:lnTo>
                    <a:pt x="24968" y="40808"/>
                  </a:lnTo>
                  <a:lnTo>
                    <a:pt x="25203" y="40607"/>
                  </a:lnTo>
                  <a:lnTo>
                    <a:pt x="25422" y="40387"/>
                  </a:lnTo>
                  <a:lnTo>
                    <a:pt x="24227" y="40089"/>
                  </a:lnTo>
                  <a:lnTo>
                    <a:pt x="24164" y="39914"/>
                  </a:lnTo>
                  <a:lnTo>
                    <a:pt x="24644" y="38637"/>
                  </a:lnTo>
                  <a:lnTo>
                    <a:pt x="24964" y="38074"/>
                  </a:lnTo>
                  <a:lnTo>
                    <a:pt x="25303" y="37195"/>
                  </a:lnTo>
                  <a:lnTo>
                    <a:pt x="25225" y="36730"/>
                  </a:lnTo>
                  <a:lnTo>
                    <a:pt x="25252" y="35996"/>
                  </a:lnTo>
                  <a:lnTo>
                    <a:pt x="25564" y="35751"/>
                  </a:lnTo>
                  <a:lnTo>
                    <a:pt x="25735" y="35814"/>
                  </a:lnTo>
                  <a:lnTo>
                    <a:pt x="25452" y="36689"/>
                  </a:lnTo>
                  <a:lnTo>
                    <a:pt x="25362" y="37553"/>
                  </a:lnTo>
                  <a:lnTo>
                    <a:pt x="25370" y="37877"/>
                  </a:lnTo>
                  <a:lnTo>
                    <a:pt x="25519" y="38078"/>
                  </a:lnTo>
                  <a:lnTo>
                    <a:pt x="25810" y="38231"/>
                  </a:lnTo>
                  <a:lnTo>
                    <a:pt x="26227" y="37970"/>
                  </a:lnTo>
                  <a:lnTo>
                    <a:pt x="26491" y="37691"/>
                  </a:lnTo>
                  <a:lnTo>
                    <a:pt x="26733" y="36953"/>
                  </a:lnTo>
                  <a:lnTo>
                    <a:pt x="27251" y="36808"/>
                  </a:lnTo>
                  <a:lnTo>
                    <a:pt x="26968" y="37199"/>
                  </a:lnTo>
                  <a:lnTo>
                    <a:pt x="27031" y="37817"/>
                  </a:lnTo>
                  <a:lnTo>
                    <a:pt x="27336" y="38011"/>
                  </a:lnTo>
                  <a:lnTo>
                    <a:pt x="27593" y="38026"/>
                  </a:lnTo>
                  <a:lnTo>
                    <a:pt x="28078" y="37814"/>
                  </a:lnTo>
                  <a:lnTo>
                    <a:pt x="27828" y="38201"/>
                  </a:lnTo>
                  <a:lnTo>
                    <a:pt x="27921" y="38573"/>
                  </a:lnTo>
                  <a:lnTo>
                    <a:pt x="27578" y="39128"/>
                  </a:lnTo>
                  <a:lnTo>
                    <a:pt x="27310" y="39173"/>
                  </a:lnTo>
                  <a:lnTo>
                    <a:pt x="26763" y="39981"/>
                  </a:lnTo>
                  <a:lnTo>
                    <a:pt x="26860" y="40175"/>
                  </a:lnTo>
                  <a:lnTo>
                    <a:pt x="27422" y="39460"/>
                  </a:lnTo>
                  <a:lnTo>
                    <a:pt x="27593" y="39437"/>
                  </a:lnTo>
                  <a:lnTo>
                    <a:pt x="28055" y="38421"/>
                  </a:lnTo>
                  <a:lnTo>
                    <a:pt x="28349" y="38007"/>
                  </a:lnTo>
                  <a:lnTo>
                    <a:pt x="28349" y="37855"/>
                  </a:lnTo>
                  <a:lnTo>
                    <a:pt x="28215" y="37527"/>
                  </a:lnTo>
                  <a:lnTo>
                    <a:pt x="28495" y="37214"/>
                  </a:lnTo>
                  <a:lnTo>
                    <a:pt x="29005" y="37479"/>
                  </a:lnTo>
                  <a:lnTo>
                    <a:pt x="29147" y="37687"/>
                  </a:lnTo>
                  <a:lnTo>
                    <a:pt x="29180" y="38413"/>
                  </a:lnTo>
                  <a:lnTo>
                    <a:pt x="28927" y="38592"/>
                  </a:lnTo>
                  <a:lnTo>
                    <a:pt x="28755" y="38845"/>
                  </a:lnTo>
                  <a:lnTo>
                    <a:pt x="28967" y="39076"/>
                  </a:lnTo>
                  <a:lnTo>
                    <a:pt x="29515" y="39151"/>
                  </a:lnTo>
                  <a:lnTo>
                    <a:pt x="29746" y="38227"/>
                  </a:lnTo>
                  <a:lnTo>
                    <a:pt x="30092" y="37918"/>
                  </a:lnTo>
                  <a:lnTo>
                    <a:pt x="30487" y="38000"/>
                  </a:lnTo>
                  <a:lnTo>
                    <a:pt x="30155" y="38965"/>
                  </a:lnTo>
                  <a:lnTo>
                    <a:pt x="30178" y="39248"/>
                  </a:lnTo>
                  <a:lnTo>
                    <a:pt x="30338" y="39475"/>
                  </a:lnTo>
                  <a:lnTo>
                    <a:pt x="30662" y="39583"/>
                  </a:lnTo>
                  <a:lnTo>
                    <a:pt x="30840" y="39539"/>
                  </a:lnTo>
                  <a:lnTo>
                    <a:pt x="30989" y="39397"/>
                  </a:lnTo>
                  <a:lnTo>
                    <a:pt x="32312" y="39174"/>
                  </a:lnTo>
                  <a:lnTo>
                    <a:pt x="32795" y="39472"/>
                  </a:lnTo>
                  <a:lnTo>
                    <a:pt x="32617" y="39714"/>
                  </a:lnTo>
                  <a:lnTo>
                    <a:pt x="32676" y="39986"/>
                  </a:lnTo>
                  <a:lnTo>
                    <a:pt x="32799" y="40180"/>
                  </a:lnTo>
                  <a:lnTo>
                    <a:pt x="32639" y="40459"/>
                  </a:lnTo>
                  <a:lnTo>
                    <a:pt x="32482" y="40292"/>
                  </a:lnTo>
                  <a:lnTo>
                    <a:pt x="32088" y="40183"/>
                  </a:lnTo>
                  <a:lnTo>
                    <a:pt x="31793" y="40209"/>
                  </a:lnTo>
                  <a:lnTo>
                    <a:pt x="31578" y="40366"/>
                  </a:lnTo>
                  <a:lnTo>
                    <a:pt x="31995" y="40269"/>
                  </a:lnTo>
                  <a:lnTo>
                    <a:pt x="32412" y="40364"/>
                  </a:lnTo>
                  <a:lnTo>
                    <a:pt x="32750" y="40705"/>
                  </a:lnTo>
                  <a:lnTo>
                    <a:pt x="33104" y="40821"/>
                  </a:lnTo>
                  <a:lnTo>
                    <a:pt x="33305" y="41115"/>
                  </a:lnTo>
                  <a:lnTo>
                    <a:pt x="32966" y="41349"/>
                  </a:lnTo>
                  <a:lnTo>
                    <a:pt x="32962" y="42135"/>
                  </a:lnTo>
                  <a:lnTo>
                    <a:pt x="32753" y="42384"/>
                  </a:lnTo>
                  <a:lnTo>
                    <a:pt x="32612" y="42325"/>
                  </a:lnTo>
                  <a:lnTo>
                    <a:pt x="32187" y="42045"/>
                  </a:lnTo>
                  <a:lnTo>
                    <a:pt x="32262" y="42701"/>
                  </a:lnTo>
                  <a:lnTo>
                    <a:pt x="32150" y="43077"/>
                  </a:lnTo>
                  <a:lnTo>
                    <a:pt x="31904" y="43419"/>
                  </a:lnTo>
                  <a:lnTo>
                    <a:pt x="31688" y="43427"/>
                  </a:lnTo>
                  <a:lnTo>
                    <a:pt x="31490" y="43635"/>
                  </a:lnTo>
                  <a:lnTo>
                    <a:pt x="31446" y="43870"/>
                  </a:lnTo>
                  <a:lnTo>
                    <a:pt x="31617" y="43811"/>
                  </a:lnTo>
                  <a:lnTo>
                    <a:pt x="31747" y="43572"/>
                  </a:lnTo>
                  <a:lnTo>
                    <a:pt x="32216" y="43755"/>
                  </a:lnTo>
                  <a:lnTo>
                    <a:pt x="32529" y="43714"/>
                  </a:lnTo>
                  <a:lnTo>
                    <a:pt x="32954" y="43457"/>
                  </a:lnTo>
                  <a:lnTo>
                    <a:pt x="33806" y="43193"/>
                  </a:lnTo>
                  <a:lnTo>
                    <a:pt x="33877" y="43636"/>
                  </a:lnTo>
                  <a:lnTo>
                    <a:pt x="33605" y="43949"/>
                  </a:lnTo>
                  <a:lnTo>
                    <a:pt x="33515" y="44180"/>
                  </a:lnTo>
                  <a:lnTo>
                    <a:pt x="33742" y="44806"/>
                  </a:lnTo>
                  <a:lnTo>
                    <a:pt x="33573" y="44161"/>
                  </a:lnTo>
                  <a:lnTo>
                    <a:pt x="33609" y="44033"/>
                  </a:lnTo>
                  <a:lnTo>
                    <a:pt x="33831" y="43840"/>
                  </a:lnTo>
                  <a:lnTo>
                    <a:pt x="33931" y="43652"/>
                  </a:lnTo>
                  <a:lnTo>
                    <a:pt x="33846" y="43158"/>
                  </a:lnTo>
                  <a:lnTo>
                    <a:pt x="33008" y="43388"/>
                  </a:lnTo>
                  <a:lnTo>
                    <a:pt x="32540" y="43618"/>
                  </a:lnTo>
                  <a:lnTo>
                    <a:pt x="32231" y="43627"/>
                  </a:lnTo>
                  <a:lnTo>
                    <a:pt x="31976" y="43542"/>
                  </a:lnTo>
                  <a:lnTo>
                    <a:pt x="32275" y="42920"/>
                  </a:lnTo>
                  <a:lnTo>
                    <a:pt x="32407" y="42054"/>
                  </a:lnTo>
                  <a:lnTo>
                    <a:pt x="32636" y="42417"/>
                  </a:lnTo>
                  <a:lnTo>
                    <a:pt x="32905" y="42348"/>
                  </a:lnTo>
                  <a:lnTo>
                    <a:pt x="33028" y="41970"/>
                  </a:lnTo>
                  <a:lnTo>
                    <a:pt x="33052" y="41358"/>
                  </a:lnTo>
                  <a:lnTo>
                    <a:pt x="33363" y="41145"/>
                  </a:lnTo>
                  <a:lnTo>
                    <a:pt x="33328" y="40997"/>
                  </a:lnTo>
                  <a:lnTo>
                    <a:pt x="32919" y="40579"/>
                  </a:lnTo>
                  <a:lnTo>
                    <a:pt x="32871" y="40205"/>
                  </a:lnTo>
                  <a:lnTo>
                    <a:pt x="32688" y="39764"/>
                  </a:lnTo>
                  <a:lnTo>
                    <a:pt x="32854" y="39378"/>
                  </a:lnTo>
                  <a:lnTo>
                    <a:pt x="32471" y="39114"/>
                  </a:lnTo>
                  <a:lnTo>
                    <a:pt x="32367" y="38846"/>
                  </a:lnTo>
                  <a:lnTo>
                    <a:pt x="32431" y="38497"/>
                  </a:lnTo>
                  <a:lnTo>
                    <a:pt x="32219" y="39021"/>
                  </a:lnTo>
                  <a:lnTo>
                    <a:pt x="31377" y="39248"/>
                  </a:lnTo>
                  <a:lnTo>
                    <a:pt x="30435" y="39263"/>
                  </a:lnTo>
                  <a:lnTo>
                    <a:pt x="30427" y="38775"/>
                  </a:lnTo>
                  <a:lnTo>
                    <a:pt x="30688" y="37997"/>
                  </a:lnTo>
                  <a:lnTo>
                    <a:pt x="30632" y="37710"/>
                  </a:lnTo>
                  <a:lnTo>
                    <a:pt x="30484" y="37557"/>
                  </a:lnTo>
                  <a:lnTo>
                    <a:pt x="30078" y="37613"/>
                  </a:lnTo>
                  <a:lnTo>
                    <a:pt x="29474" y="38119"/>
                  </a:lnTo>
                  <a:lnTo>
                    <a:pt x="29240" y="37255"/>
                  </a:lnTo>
                  <a:lnTo>
                    <a:pt x="29113" y="37125"/>
                  </a:lnTo>
                  <a:lnTo>
                    <a:pt x="28465" y="36976"/>
                  </a:lnTo>
                  <a:lnTo>
                    <a:pt x="28242" y="37076"/>
                  </a:lnTo>
                  <a:lnTo>
                    <a:pt x="27914" y="37564"/>
                  </a:lnTo>
                  <a:lnTo>
                    <a:pt x="27672" y="37750"/>
                  </a:lnTo>
                  <a:lnTo>
                    <a:pt x="27355" y="37806"/>
                  </a:lnTo>
                  <a:lnTo>
                    <a:pt x="27184" y="37605"/>
                  </a:lnTo>
                  <a:lnTo>
                    <a:pt x="27232" y="37329"/>
                  </a:lnTo>
                  <a:lnTo>
                    <a:pt x="27776" y="36612"/>
                  </a:lnTo>
                  <a:lnTo>
                    <a:pt x="28029" y="36376"/>
                  </a:lnTo>
                  <a:lnTo>
                    <a:pt x="28350" y="36246"/>
                  </a:lnTo>
                  <a:lnTo>
                    <a:pt x="28599" y="35546"/>
                  </a:lnTo>
                  <a:lnTo>
                    <a:pt x="28320" y="35523"/>
                  </a:lnTo>
                  <a:lnTo>
                    <a:pt x="28160" y="35825"/>
                  </a:lnTo>
                  <a:lnTo>
                    <a:pt x="27784" y="36250"/>
                  </a:lnTo>
                  <a:lnTo>
                    <a:pt x="26871" y="36559"/>
                  </a:lnTo>
                  <a:lnTo>
                    <a:pt x="26595" y="36760"/>
                  </a:lnTo>
                  <a:lnTo>
                    <a:pt x="26405" y="37035"/>
                  </a:lnTo>
                  <a:lnTo>
                    <a:pt x="26219" y="37590"/>
                  </a:lnTo>
                  <a:lnTo>
                    <a:pt x="26066" y="37773"/>
                  </a:lnTo>
                  <a:lnTo>
                    <a:pt x="25802" y="37888"/>
                  </a:lnTo>
                  <a:lnTo>
                    <a:pt x="25646" y="37780"/>
                  </a:lnTo>
                  <a:lnTo>
                    <a:pt x="25646" y="36979"/>
                  </a:lnTo>
                  <a:lnTo>
                    <a:pt x="25936" y="36004"/>
                  </a:lnTo>
                  <a:lnTo>
                    <a:pt x="25955" y="35453"/>
                  </a:lnTo>
                  <a:lnTo>
                    <a:pt x="25392" y="35486"/>
                  </a:lnTo>
                  <a:lnTo>
                    <a:pt x="25116" y="35669"/>
                  </a:lnTo>
                  <a:lnTo>
                    <a:pt x="25027" y="35799"/>
                  </a:lnTo>
                  <a:lnTo>
                    <a:pt x="24934" y="36309"/>
                  </a:lnTo>
                  <a:lnTo>
                    <a:pt x="24807" y="36570"/>
                  </a:lnTo>
                  <a:lnTo>
                    <a:pt x="24543" y="36764"/>
                  </a:lnTo>
                  <a:lnTo>
                    <a:pt x="24178" y="36894"/>
                  </a:lnTo>
                  <a:lnTo>
                    <a:pt x="23694" y="36916"/>
                  </a:lnTo>
                  <a:lnTo>
                    <a:pt x="23362" y="36853"/>
                  </a:lnTo>
                  <a:lnTo>
                    <a:pt x="23266" y="36661"/>
                  </a:lnTo>
                  <a:lnTo>
                    <a:pt x="23817" y="36715"/>
                  </a:lnTo>
                  <a:lnTo>
                    <a:pt x="24316" y="36514"/>
                  </a:lnTo>
                  <a:lnTo>
                    <a:pt x="24569" y="36332"/>
                  </a:lnTo>
                  <a:lnTo>
                    <a:pt x="25079" y="35460"/>
                  </a:lnTo>
                  <a:lnTo>
                    <a:pt x="24893" y="34939"/>
                  </a:lnTo>
                  <a:lnTo>
                    <a:pt x="25429" y="34179"/>
                  </a:lnTo>
                  <a:lnTo>
                    <a:pt x="26551" y="33673"/>
                  </a:lnTo>
                  <a:lnTo>
                    <a:pt x="26879" y="33736"/>
                  </a:lnTo>
                  <a:lnTo>
                    <a:pt x="28261" y="32771"/>
                  </a:lnTo>
                  <a:lnTo>
                    <a:pt x="28812" y="32194"/>
                  </a:lnTo>
                  <a:lnTo>
                    <a:pt x="28503" y="31681"/>
                  </a:lnTo>
                  <a:lnTo>
                    <a:pt x="29702" y="31102"/>
                  </a:lnTo>
                  <a:lnTo>
                    <a:pt x="29963" y="31051"/>
                  </a:lnTo>
                  <a:lnTo>
                    <a:pt x="30124" y="31019"/>
                  </a:lnTo>
                  <a:lnTo>
                    <a:pt x="30466" y="30952"/>
                  </a:lnTo>
                  <a:lnTo>
                    <a:pt x="31471" y="30414"/>
                  </a:lnTo>
                  <a:lnTo>
                    <a:pt x="33137" y="30594"/>
                  </a:lnTo>
                  <a:lnTo>
                    <a:pt x="33795" y="30465"/>
                  </a:lnTo>
                  <a:lnTo>
                    <a:pt x="33572" y="29939"/>
                  </a:lnTo>
                  <a:lnTo>
                    <a:pt x="33155" y="29362"/>
                  </a:lnTo>
                  <a:lnTo>
                    <a:pt x="32543" y="29432"/>
                  </a:lnTo>
                  <a:lnTo>
                    <a:pt x="32212" y="29365"/>
                  </a:lnTo>
                  <a:lnTo>
                    <a:pt x="31795" y="28810"/>
                  </a:lnTo>
                  <a:lnTo>
                    <a:pt x="31813" y="28423"/>
                  </a:lnTo>
                  <a:lnTo>
                    <a:pt x="31746" y="28263"/>
                  </a:lnTo>
                  <a:lnTo>
                    <a:pt x="31165" y="27819"/>
                  </a:lnTo>
                  <a:lnTo>
                    <a:pt x="30508" y="27673"/>
                  </a:lnTo>
                  <a:lnTo>
                    <a:pt x="30699" y="27156"/>
                  </a:lnTo>
                  <a:lnTo>
                    <a:pt x="30584" y="26948"/>
                  </a:lnTo>
                  <a:lnTo>
                    <a:pt x="31620" y="26784"/>
                  </a:lnTo>
                  <a:lnTo>
                    <a:pt x="32634" y="27027"/>
                  </a:lnTo>
                  <a:lnTo>
                    <a:pt x="32917" y="27429"/>
                  </a:lnTo>
                  <a:lnTo>
                    <a:pt x="33051" y="27843"/>
                  </a:lnTo>
                  <a:lnTo>
                    <a:pt x="33215" y="27995"/>
                  </a:lnTo>
                  <a:lnTo>
                    <a:pt x="34460" y="28041"/>
                  </a:lnTo>
                  <a:lnTo>
                    <a:pt x="34524" y="27274"/>
                  </a:lnTo>
                  <a:lnTo>
                    <a:pt x="34997" y="27549"/>
                  </a:lnTo>
                  <a:lnTo>
                    <a:pt x="35169" y="27877"/>
                  </a:lnTo>
                  <a:lnTo>
                    <a:pt x="35262" y="28249"/>
                  </a:lnTo>
                  <a:lnTo>
                    <a:pt x="36205" y="27738"/>
                  </a:lnTo>
                  <a:lnTo>
                    <a:pt x="36499" y="27935"/>
                  </a:lnTo>
                  <a:lnTo>
                    <a:pt x="36988" y="28609"/>
                  </a:lnTo>
                  <a:lnTo>
                    <a:pt x="37268" y="29123"/>
                  </a:lnTo>
                  <a:lnTo>
                    <a:pt x="37791" y="29662"/>
                  </a:lnTo>
                  <a:lnTo>
                    <a:pt x="38881" y="29440"/>
                  </a:lnTo>
                  <a:lnTo>
                    <a:pt x="39262" y="29547"/>
                  </a:lnTo>
                  <a:lnTo>
                    <a:pt x="40090" y="30459"/>
                  </a:lnTo>
                  <a:lnTo>
                    <a:pt x="41353" y="30276"/>
                  </a:lnTo>
                  <a:lnTo>
                    <a:pt x="42713" y="29341"/>
                  </a:lnTo>
                  <a:lnTo>
                    <a:pt x="43160" y="28909"/>
                  </a:lnTo>
                  <a:lnTo>
                    <a:pt x="43425" y="28861"/>
                  </a:lnTo>
                  <a:lnTo>
                    <a:pt x="44055" y="28999"/>
                  </a:lnTo>
                  <a:lnTo>
                    <a:pt x="43756" y="29583"/>
                  </a:lnTo>
                  <a:lnTo>
                    <a:pt x="43876" y="31364"/>
                  </a:lnTo>
                  <a:lnTo>
                    <a:pt x="44459" y="33439"/>
                  </a:lnTo>
                  <a:lnTo>
                    <a:pt x="44848" y="34071"/>
                  </a:lnTo>
                  <a:lnTo>
                    <a:pt x="44863" y="34406"/>
                  </a:lnTo>
                  <a:lnTo>
                    <a:pt x="43812" y="34831"/>
                  </a:lnTo>
                  <a:lnTo>
                    <a:pt x="42981" y="35527"/>
                  </a:lnTo>
                  <a:lnTo>
                    <a:pt x="41206" y="36768"/>
                  </a:lnTo>
                  <a:lnTo>
                    <a:pt x="41760" y="36499"/>
                  </a:lnTo>
                  <a:lnTo>
                    <a:pt x="42318" y="36067"/>
                  </a:lnTo>
                  <a:lnTo>
                    <a:pt x="42802" y="35962"/>
                  </a:lnTo>
                  <a:lnTo>
                    <a:pt x="42870" y="36149"/>
                  </a:lnTo>
                  <a:lnTo>
                    <a:pt x="42799" y="36357"/>
                  </a:lnTo>
                  <a:lnTo>
                    <a:pt x="42531" y="36681"/>
                  </a:lnTo>
                  <a:lnTo>
                    <a:pt x="42620" y="36942"/>
                  </a:lnTo>
                  <a:lnTo>
                    <a:pt x="43220" y="37337"/>
                  </a:lnTo>
                  <a:lnTo>
                    <a:pt x="43734" y="36130"/>
                  </a:lnTo>
                  <a:lnTo>
                    <a:pt x="43745" y="35754"/>
                  </a:lnTo>
                  <a:lnTo>
                    <a:pt x="43652" y="35236"/>
                  </a:lnTo>
                  <a:lnTo>
                    <a:pt x="43790" y="35069"/>
                  </a:lnTo>
                  <a:lnTo>
                    <a:pt x="44434" y="34704"/>
                  </a:lnTo>
                  <a:lnTo>
                    <a:pt x="44725" y="34764"/>
                  </a:lnTo>
                  <a:lnTo>
                    <a:pt x="44670" y="35149"/>
                  </a:lnTo>
                  <a:lnTo>
                    <a:pt x="44099" y="35847"/>
                  </a:lnTo>
                  <a:lnTo>
                    <a:pt x="44144" y="36026"/>
                  </a:lnTo>
                  <a:lnTo>
                    <a:pt x="44404" y="36301"/>
                  </a:lnTo>
                  <a:lnTo>
                    <a:pt x="44590" y="36275"/>
                  </a:lnTo>
                  <a:lnTo>
                    <a:pt x="44721" y="36138"/>
                  </a:lnTo>
                  <a:lnTo>
                    <a:pt x="44795" y="35698"/>
                  </a:lnTo>
                  <a:lnTo>
                    <a:pt x="45023" y="35233"/>
                  </a:lnTo>
                  <a:lnTo>
                    <a:pt x="45265" y="35307"/>
                  </a:lnTo>
                  <a:lnTo>
                    <a:pt x="45600" y="35877"/>
                  </a:lnTo>
                  <a:lnTo>
                    <a:pt x="45823" y="35989"/>
                  </a:lnTo>
                  <a:lnTo>
                    <a:pt x="46080" y="35892"/>
                  </a:lnTo>
                  <a:lnTo>
                    <a:pt x="46002" y="35531"/>
                  </a:lnTo>
                  <a:lnTo>
                    <a:pt x="46036" y="35293"/>
                  </a:lnTo>
                  <a:lnTo>
                    <a:pt x="46673" y="35252"/>
                  </a:lnTo>
                  <a:lnTo>
                    <a:pt x="47031" y="34801"/>
                  </a:lnTo>
                  <a:lnTo>
                    <a:pt x="47217" y="34690"/>
                  </a:lnTo>
                  <a:lnTo>
                    <a:pt x="47381" y="34727"/>
                  </a:lnTo>
                  <a:lnTo>
                    <a:pt x="47703" y="34979"/>
                  </a:lnTo>
                  <a:lnTo>
                    <a:pt x="51261" y="27930"/>
                  </a:lnTo>
                  <a:lnTo>
                    <a:pt x="54320" y="21456"/>
                  </a:lnTo>
                  <a:lnTo>
                    <a:pt x="54568" y="21994"/>
                  </a:lnTo>
                  <a:lnTo>
                    <a:pt x="54610" y="22776"/>
                  </a:lnTo>
                  <a:lnTo>
                    <a:pt x="57026" y="23338"/>
                  </a:lnTo>
                  <a:lnTo>
                    <a:pt x="57231" y="23446"/>
                  </a:lnTo>
                  <a:lnTo>
                    <a:pt x="57399" y="23669"/>
                  </a:lnTo>
                  <a:lnTo>
                    <a:pt x="57447" y="23990"/>
                  </a:lnTo>
                  <a:lnTo>
                    <a:pt x="56933" y="24224"/>
                  </a:lnTo>
                  <a:lnTo>
                    <a:pt x="56624" y="25115"/>
                  </a:lnTo>
                  <a:lnTo>
                    <a:pt x="56820" y="26667"/>
                  </a:lnTo>
                  <a:lnTo>
                    <a:pt x="57146" y="26809"/>
                  </a:lnTo>
                  <a:lnTo>
                    <a:pt x="57548" y="26064"/>
                  </a:lnTo>
                  <a:lnTo>
                    <a:pt x="57459" y="25870"/>
                  </a:lnTo>
                  <a:lnTo>
                    <a:pt x="57664" y="25557"/>
                  </a:lnTo>
                  <a:lnTo>
                    <a:pt x="58327" y="25520"/>
                  </a:lnTo>
                  <a:lnTo>
                    <a:pt x="59364" y="25289"/>
                  </a:lnTo>
                  <a:lnTo>
                    <a:pt x="59587" y="25163"/>
                  </a:lnTo>
                  <a:lnTo>
                    <a:pt x="59453" y="24876"/>
                  </a:lnTo>
                  <a:lnTo>
                    <a:pt x="59054" y="24675"/>
                  </a:lnTo>
                  <a:lnTo>
                    <a:pt x="59006" y="24139"/>
                  </a:lnTo>
                  <a:lnTo>
                    <a:pt x="59528" y="23424"/>
                  </a:lnTo>
                  <a:lnTo>
                    <a:pt x="59263" y="23152"/>
                  </a:lnTo>
                  <a:lnTo>
                    <a:pt x="59248" y="22764"/>
                  </a:lnTo>
                  <a:lnTo>
                    <a:pt x="59103" y="22619"/>
                  </a:lnTo>
                  <a:lnTo>
                    <a:pt x="57906" y="22675"/>
                  </a:lnTo>
                  <a:lnTo>
                    <a:pt x="57757" y="22590"/>
                  </a:lnTo>
                  <a:lnTo>
                    <a:pt x="57652" y="22232"/>
                  </a:lnTo>
                  <a:lnTo>
                    <a:pt x="57816" y="21986"/>
                  </a:lnTo>
                  <a:lnTo>
                    <a:pt x="57771" y="21588"/>
                  </a:lnTo>
                  <a:lnTo>
                    <a:pt x="57521" y="21234"/>
                  </a:lnTo>
                  <a:lnTo>
                    <a:pt x="57178" y="20940"/>
                  </a:lnTo>
                  <a:lnTo>
                    <a:pt x="55757" y="20490"/>
                  </a:lnTo>
                  <a:lnTo>
                    <a:pt x="55217" y="20546"/>
                  </a:lnTo>
                  <a:lnTo>
                    <a:pt x="54639" y="20781"/>
                  </a:lnTo>
                  <a:lnTo>
                    <a:pt x="62146" y="5187"/>
                  </a:lnTo>
                  <a:lnTo>
                    <a:pt x="61802" y="6014"/>
                  </a:lnTo>
                  <a:lnTo>
                    <a:pt x="61829" y="6237"/>
                  </a:lnTo>
                  <a:lnTo>
                    <a:pt x="62124" y="6356"/>
                  </a:lnTo>
                  <a:lnTo>
                    <a:pt x="62026" y="7407"/>
                  </a:lnTo>
                  <a:lnTo>
                    <a:pt x="61817" y="8174"/>
                  </a:lnTo>
                  <a:lnTo>
                    <a:pt x="62477" y="10673"/>
                  </a:lnTo>
                  <a:lnTo>
                    <a:pt x="63761" y="11206"/>
                  </a:lnTo>
                  <a:lnTo>
                    <a:pt x="64668" y="11836"/>
                  </a:lnTo>
                  <a:lnTo>
                    <a:pt x="64940" y="12250"/>
                  </a:lnTo>
                  <a:lnTo>
                    <a:pt x="66768" y="13114"/>
                  </a:lnTo>
                  <a:lnTo>
                    <a:pt x="67139" y="13379"/>
                  </a:lnTo>
                  <a:lnTo>
                    <a:pt x="68075" y="13498"/>
                  </a:lnTo>
                  <a:lnTo>
                    <a:pt x="69303" y="14026"/>
                  </a:lnTo>
                  <a:lnTo>
                    <a:pt x="69675" y="13113"/>
                  </a:lnTo>
                  <a:lnTo>
                    <a:pt x="70242" y="12800"/>
                  </a:lnTo>
                  <a:lnTo>
                    <a:pt x="70810" y="12770"/>
                  </a:lnTo>
                  <a:lnTo>
                    <a:pt x="71149" y="11828"/>
                  </a:lnTo>
                  <a:lnTo>
                    <a:pt x="71313" y="11947"/>
                  </a:lnTo>
                  <a:lnTo>
                    <a:pt x="71347" y="12405"/>
                  </a:lnTo>
                  <a:lnTo>
                    <a:pt x="71116" y="13522"/>
                  </a:lnTo>
                  <a:lnTo>
                    <a:pt x="71246" y="15115"/>
                  </a:lnTo>
                  <a:lnTo>
                    <a:pt x="72243" y="15302"/>
                  </a:lnTo>
                  <a:lnTo>
                    <a:pt x="73109" y="15283"/>
                  </a:lnTo>
                  <a:lnTo>
                    <a:pt x="73668" y="15451"/>
                  </a:lnTo>
                  <a:lnTo>
                    <a:pt x="74004" y="13604"/>
                  </a:lnTo>
                  <a:lnTo>
                    <a:pt x="73862" y="13369"/>
                  </a:lnTo>
                  <a:lnTo>
                    <a:pt x="73668" y="12378"/>
                  </a:lnTo>
                  <a:lnTo>
                    <a:pt x="74094" y="12114"/>
                  </a:lnTo>
                  <a:lnTo>
                    <a:pt x="74862" y="12412"/>
                  </a:lnTo>
                  <a:lnTo>
                    <a:pt x="77206" y="12930"/>
                  </a:lnTo>
                  <a:lnTo>
                    <a:pt x="77460" y="12833"/>
                  </a:lnTo>
                  <a:lnTo>
                    <a:pt x="77672" y="12587"/>
                  </a:lnTo>
                  <a:lnTo>
                    <a:pt x="77867" y="12520"/>
                  </a:lnTo>
                  <a:lnTo>
                    <a:pt x="78146" y="12703"/>
                  </a:lnTo>
                  <a:lnTo>
                    <a:pt x="78404" y="13261"/>
                  </a:lnTo>
                  <a:lnTo>
                    <a:pt x="78586" y="13489"/>
                  </a:lnTo>
                  <a:lnTo>
                    <a:pt x="79277" y="13362"/>
                  </a:lnTo>
                  <a:lnTo>
                    <a:pt x="79497" y="13228"/>
                  </a:lnTo>
                  <a:lnTo>
                    <a:pt x="79460" y="12837"/>
                  </a:lnTo>
                  <a:lnTo>
                    <a:pt x="80048" y="12604"/>
                  </a:lnTo>
                  <a:lnTo>
                    <a:pt x="80717" y="13817"/>
                  </a:lnTo>
                  <a:lnTo>
                    <a:pt x="81120" y="14752"/>
                  </a:lnTo>
                  <a:lnTo>
                    <a:pt x="81993" y="14763"/>
                  </a:lnTo>
                  <a:lnTo>
                    <a:pt x="83045" y="14440"/>
                  </a:lnTo>
                  <a:lnTo>
                    <a:pt x="83324" y="14105"/>
                  </a:lnTo>
                  <a:lnTo>
                    <a:pt x="83596" y="14008"/>
                  </a:lnTo>
                  <a:lnTo>
                    <a:pt x="84342" y="13982"/>
                  </a:lnTo>
                  <a:lnTo>
                    <a:pt x="86186" y="15057"/>
                  </a:lnTo>
                  <a:lnTo>
                    <a:pt x="86712" y="15239"/>
                  </a:lnTo>
                  <a:lnTo>
                    <a:pt x="87062" y="15027"/>
                  </a:lnTo>
                  <a:lnTo>
                    <a:pt x="88205" y="15078"/>
                  </a:lnTo>
                  <a:lnTo>
                    <a:pt x="88708" y="14557"/>
                  </a:lnTo>
                  <a:lnTo>
                    <a:pt x="88835" y="14393"/>
                  </a:lnTo>
                  <a:lnTo>
                    <a:pt x="90329" y="15515"/>
                  </a:lnTo>
                  <a:lnTo>
                    <a:pt x="91025" y="14475"/>
                  </a:lnTo>
                  <a:lnTo>
                    <a:pt x="90517" y="14024"/>
                  </a:lnTo>
                  <a:lnTo>
                    <a:pt x="89796" y="13701"/>
                  </a:lnTo>
                  <a:lnTo>
                    <a:pt x="89469" y="12691"/>
                  </a:lnTo>
                  <a:lnTo>
                    <a:pt x="89528" y="12163"/>
                  </a:lnTo>
                  <a:lnTo>
                    <a:pt x="89831" y="11492"/>
                  </a:lnTo>
                  <a:lnTo>
                    <a:pt x="88998" y="10975"/>
                  </a:lnTo>
                  <a:lnTo>
                    <a:pt x="88446" y="10904"/>
                  </a:lnTo>
                  <a:lnTo>
                    <a:pt x="88136" y="10457"/>
                  </a:lnTo>
                  <a:lnTo>
                    <a:pt x="88049" y="9634"/>
                  </a:lnTo>
                  <a:lnTo>
                    <a:pt x="89263" y="9921"/>
                  </a:lnTo>
                  <a:lnTo>
                    <a:pt x="92316" y="11980"/>
                  </a:lnTo>
                  <a:lnTo>
                    <a:pt x="93104" y="11358"/>
                  </a:lnTo>
                  <a:lnTo>
                    <a:pt x="93023" y="10359"/>
                  </a:lnTo>
                  <a:lnTo>
                    <a:pt x="93331" y="10323"/>
                  </a:lnTo>
                  <a:lnTo>
                    <a:pt x="93936" y="10659"/>
                  </a:lnTo>
                  <a:lnTo>
                    <a:pt x="94429" y="10335"/>
                  </a:lnTo>
                  <a:lnTo>
                    <a:pt x="95413" y="9412"/>
                  </a:lnTo>
                  <a:lnTo>
                    <a:pt x="95305" y="8933"/>
                  </a:lnTo>
                  <a:lnTo>
                    <a:pt x="94857" y="9071"/>
                  </a:lnTo>
                  <a:lnTo>
                    <a:pt x="94325" y="7990"/>
                  </a:lnTo>
                  <a:lnTo>
                    <a:pt x="94214" y="7644"/>
                  </a:lnTo>
                  <a:lnTo>
                    <a:pt x="94272" y="7283"/>
                  </a:lnTo>
                  <a:lnTo>
                    <a:pt x="94034" y="6840"/>
                  </a:lnTo>
                  <a:lnTo>
                    <a:pt x="93414" y="5101"/>
                  </a:lnTo>
                  <a:lnTo>
                    <a:pt x="93078" y="3656"/>
                  </a:lnTo>
                  <a:lnTo>
                    <a:pt x="92130" y="1375"/>
                  </a:lnTo>
                  <a:lnTo>
                    <a:pt x="92785" y="2374"/>
                  </a:lnTo>
                  <a:lnTo>
                    <a:pt x="93189" y="2465"/>
                  </a:lnTo>
                  <a:lnTo>
                    <a:pt x="93896" y="2118"/>
                  </a:lnTo>
                  <a:lnTo>
                    <a:pt x="94665" y="3061"/>
                  </a:lnTo>
                  <a:lnTo>
                    <a:pt x="94177" y="1757"/>
                  </a:lnTo>
                  <a:lnTo>
                    <a:pt x="95323" y="1482"/>
                  </a:lnTo>
                  <a:lnTo>
                    <a:pt x="95789" y="1673"/>
                  </a:lnTo>
                  <a:lnTo>
                    <a:pt x="96540" y="1766"/>
                  </a:lnTo>
                  <a:lnTo>
                    <a:pt x="98012" y="1782"/>
                  </a:lnTo>
                  <a:lnTo>
                    <a:pt x="98253" y="1706"/>
                  </a:lnTo>
                  <a:lnTo>
                    <a:pt x="99561" y="698"/>
                  </a:lnTo>
                  <a:lnTo>
                    <a:pt x="99715" y="650"/>
                  </a:lnTo>
                  <a:lnTo>
                    <a:pt x="99874" y="979"/>
                  </a:lnTo>
                  <a:lnTo>
                    <a:pt x="100431" y="841"/>
                  </a:lnTo>
                  <a:lnTo>
                    <a:pt x="100762" y="161"/>
                  </a:lnTo>
                  <a:lnTo>
                    <a:pt x="101392" y="0"/>
                  </a:lnTo>
                  <a:lnTo>
                    <a:pt x="101734" y="497"/>
                  </a:lnTo>
                  <a:lnTo>
                    <a:pt x="102692" y="502"/>
                  </a:lnTo>
                  <a:lnTo>
                    <a:pt x="103287" y="506"/>
                  </a:lnTo>
                  <a:lnTo>
                    <a:pt x="103583" y="1212"/>
                  </a:lnTo>
                  <a:lnTo>
                    <a:pt x="103588" y="2236"/>
                  </a:lnTo>
                  <a:lnTo>
                    <a:pt x="103330" y="2586"/>
                  </a:lnTo>
                  <a:lnTo>
                    <a:pt x="104646" y="2716"/>
                  </a:lnTo>
                  <a:lnTo>
                    <a:pt x="105031" y="3147"/>
                  </a:lnTo>
                  <a:lnTo>
                    <a:pt x="104438" y="4915"/>
                  </a:lnTo>
                  <a:lnTo>
                    <a:pt x="105249" y="5522"/>
                  </a:lnTo>
                  <a:lnTo>
                    <a:pt x="105544" y="5529"/>
                  </a:lnTo>
                  <a:lnTo>
                    <a:pt x="106018" y="5272"/>
                  </a:lnTo>
                  <a:lnTo>
                    <a:pt x="105376" y="6799"/>
                  </a:lnTo>
                  <a:lnTo>
                    <a:pt x="104797" y="7555"/>
                  </a:lnTo>
                  <a:lnTo>
                    <a:pt x="103876" y="9402"/>
                  </a:lnTo>
                  <a:lnTo>
                    <a:pt x="103802" y="10324"/>
                  </a:lnTo>
                  <a:lnTo>
                    <a:pt x="104686" y="10577"/>
                  </a:lnTo>
                  <a:lnTo>
                    <a:pt x="104974" y="10759"/>
                  </a:lnTo>
                  <a:lnTo>
                    <a:pt x="105224" y="11400"/>
                  </a:lnTo>
                  <a:lnTo>
                    <a:pt x="105213" y="12327"/>
                  </a:lnTo>
                  <a:lnTo>
                    <a:pt x="105445" y="12358"/>
                  </a:lnTo>
                  <a:lnTo>
                    <a:pt x="105561" y="12016"/>
                  </a:lnTo>
                  <a:lnTo>
                    <a:pt x="106653" y="10753"/>
                  </a:lnTo>
                  <a:lnTo>
                    <a:pt x="107523" y="10127"/>
                  </a:lnTo>
                  <a:lnTo>
                    <a:pt x="107649" y="9561"/>
                  </a:lnTo>
                  <a:lnTo>
                    <a:pt x="108261" y="8525"/>
                  </a:lnTo>
                  <a:lnTo>
                    <a:pt x="108940" y="7855"/>
                  </a:lnTo>
                  <a:lnTo>
                    <a:pt x="109873" y="7378"/>
                  </a:lnTo>
                  <a:lnTo>
                    <a:pt x="110140" y="6728"/>
                  </a:lnTo>
                  <a:lnTo>
                    <a:pt x="110618" y="6352"/>
                  </a:lnTo>
                  <a:lnTo>
                    <a:pt x="111335" y="6040"/>
                  </a:lnTo>
                  <a:lnTo>
                    <a:pt x="111958" y="5441"/>
                  </a:lnTo>
                  <a:lnTo>
                    <a:pt x="112545" y="4767"/>
                  </a:lnTo>
                  <a:lnTo>
                    <a:pt x="112687" y="4465"/>
                  </a:lnTo>
                  <a:lnTo>
                    <a:pt x="112839" y="3602"/>
                  </a:lnTo>
                  <a:lnTo>
                    <a:pt x="113329" y="3274"/>
                  </a:lnTo>
                  <a:lnTo>
                    <a:pt x="114431" y="3029"/>
                  </a:lnTo>
                  <a:lnTo>
                    <a:pt x="114738" y="2873"/>
                  </a:lnTo>
                  <a:lnTo>
                    <a:pt x="115040" y="2542"/>
                  </a:lnTo>
                  <a:lnTo>
                    <a:pt x="115441" y="1760"/>
                  </a:lnTo>
                  <a:lnTo>
                    <a:pt x="115642" y="2378"/>
                  </a:lnTo>
                  <a:lnTo>
                    <a:pt x="115798" y="3350"/>
                  </a:lnTo>
                  <a:lnTo>
                    <a:pt x="115671" y="3450"/>
                  </a:lnTo>
                  <a:lnTo>
                    <a:pt x="115066" y="3558"/>
                  </a:lnTo>
                  <a:lnTo>
                    <a:pt x="114822" y="4828"/>
                  </a:lnTo>
                  <a:lnTo>
                    <a:pt x="114826" y="5081"/>
                  </a:lnTo>
                  <a:lnTo>
                    <a:pt x="114964" y="5397"/>
                  </a:lnTo>
                  <a:lnTo>
                    <a:pt x="115206" y="5707"/>
                  </a:lnTo>
                  <a:lnTo>
                    <a:pt x="115658" y="6069"/>
                  </a:lnTo>
                  <a:lnTo>
                    <a:pt x="116192" y="7039"/>
                  </a:lnTo>
                  <a:lnTo>
                    <a:pt x="116819" y="7508"/>
                  </a:lnTo>
                  <a:lnTo>
                    <a:pt x="117424" y="7824"/>
                  </a:lnTo>
                  <a:lnTo>
                    <a:pt x="117395" y="8033"/>
                  </a:lnTo>
                  <a:lnTo>
                    <a:pt x="116701" y="9195"/>
                  </a:lnTo>
                  <a:lnTo>
                    <a:pt x="116556" y="9411"/>
                  </a:lnTo>
                  <a:lnTo>
                    <a:pt x="116261" y="9618"/>
                  </a:lnTo>
                  <a:lnTo>
                    <a:pt x="116254" y="9775"/>
                  </a:lnTo>
                  <a:lnTo>
                    <a:pt x="116441" y="10117"/>
                  </a:lnTo>
                  <a:lnTo>
                    <a:pt x="116646" y="10080"/>
                  </a:lnTo>
                  <a:lnTo>
                    <a:pt x="117706" y="9563"/>
                  </a:lnTo>
                  <a:lnTo>
                    <a:pt x="118185" y="9178"/>
                  </a:lnTo>
                  <a:lnTo>
                    <a:pt x="117925" y="8740"/>
                  </a:lnTo>
                  <a:lnTo>
                    <a:pt x="118195" y="7110"/>
                  </a:lnTo>
                  <a:lnTo>
                    <a:pt x="118499" y="6961"/>
                  </a:lnTo>
                  <a:lnTo>
                    <a:pt x="118873" y="6993"/>
                  </a:lnTo>
                  <a:lnTo>
                    <a:pt x="119832" y="6896"/>
                  </a:lnTo>
                  <a:lnTo>
                    <a:pt x="120179" y="6669"/>
                  </a:lnTo>
                  <a:lnTo>
                    <a:pt x="120523" y="6862"/>
                  </a:lnTo>
                  <a:lnTo>
                    <a:pt x="120873" y="6914"/>
                  </a:lnTo>
                  <a:lnTo>
                    <a:pt x="121374" y="6553"/>
                  </a:lnTo>
                  <a:lnTo>
                    <a:pt x="121601" y="6568"/>
                  </a:lnTo>
                  <a:lnTo>
                    <a:pt x="122247" y="7495"/>
                  </a:lnTo>
                  <a:lnTo>
                    <a:pt x="122845" y="7659"/>
                  </a:lnTo>
                  <a:lnTo>
                    <a:pt x="122964" y="8511"/>
                  </a:lnTo>
                  <a:lnTo>
                    <a:pt x="123084" y="8642"/>
                  </a:lnTo>
                  <a:lnTo>
                    <a:pt x="123625" y="8582"/>
                  </a:lnTo>
                  <a:lnTo>
                    <a:pt x="123770" y="8489"/>
                  </a:lnTo>
                  <a:lnTo>
                    <a:pt x="124106" y="8039"/>
                  </a:lnTo>
                  <a:lnTo>
                    <a:pt x="124480" y="8277"/>
                  </a:lnTo>
                  <a:lnTo>
                    <a:pt x="124188" y="8917"/>
                  </a:lnTo>
                  <a:lnTo>
                    <a:pt x="124211" y="10197"/>
                  </a:lnTo>
                  <a:lnTo>
                    <a:pt x="124349" y="10972"/>
                  </a:lnTo>
                  <a:lnTo>
                    <a:pt x="124159" y="11646"/>
                  </a:lnTo>
                  <a:lnTo>
                    <a:pt x="123815" y="11988"/>
                  </a:lnTo>
                  <a:lnTo>
                    <a:pt x="123767" y="12178"/>
                  </a:lnTo>
                  <a:lnTo>
                    <a:pt x="123968" y="12346"/>
                  </a:lnTo>
                  <a:lnTo>
                    <a:pt x="124166" y="12372"/>
                  </a:lnTo>
                  <a:lnTo>
                    <a:pt x="124547" y="12186"/>
                  </a:lnTo>
                  <a:lnTo>
                    <a:pt x="124913" y="11732"/>
                  </a:lnTo>
                  <a:lnTo>
                    <a:pt x="125308" y="11746"/>
                  </a:lnTo>
                  <a:lnTo>
                    <a:pt x="125196" y="12238"/>
                  </a:lnTo>
                  <a:lnTo>
                    <a:pt x="124935" y="1225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6" name="pg527">
              <a:extLst>
                <a:ext uri="{FF2B5EF4-FFF2-40B4-BE49-F238E27FC236}">
                  <a16:creationId xmlns:a16="http://schemas.microsoft.com/office/drawing/2014/main" id="{E0852009-5078-EB4F-B51F-9829A5C0DC97}"/>
                </a:ext>
              </a:extLst>
            </p:cNvPr>
            <p:cNvSpPr/>
            <p:nvPr/>
          </p:nvSpPr>
          <p:spPr>
            <a:xfrm>
              <a:off x="6100681" y="2888309"/>
              <a:ext cx="252268" cy="126593"/>
            </a:xfrm>
            <a:custGeom>
              <a:avLst/>
              <a:gdLst/>
              <a:ahLst/>
              <a:cxnLst/>
              <a:rect l="0" t="0" r="0" b="0"/>
              <a:pathLst>
                <a:path w="252268" h="126593">
                  <a:moveTo>
                    <a:pt x="67441" y="35737"/>
                  </a:moveTo>
                  <a:lnTo>
                    <a:pt x="67778" y="34182"/>
                  </a:lnTo>
                  <a:lnTo>
                    <a:pt x="70115" y="32921"/>
                  </a:lnTo>
                  <a:lnTo>
                    <a:pt x="70301" y="32172"/>
                  </a:lnTo>
                  <a:lnTo>
                    <a:pt x="71978" y="32569"/>
                  </a:lnTo>
                  <a:lnTo>
                    <a:pt x="72905" y="28342"/>
                  </a:lnTo>
                  <a:lnTo>
                    <a:pt x="75280" y="28807"/>
                  </a:lnTo>
                  <a:lnTo>
                    <a:pt x="75442" y="26247"/>
                  </a:lnTo>
                  <a:lnTo>
                    <a:pt x="75581" y="26440"/>
                  </a:lnTo>
                  <a:lnTo>
                    <a:pt x="75876" y="27017"/>
                  </a:lnTo>
                  <a:lnTo>
                    <a:pt x="76596" y="27222"/>
                  </a:lnTo>
                  <a:lnTo>
                    <a:pt x="76918" y="26950"/>
                  </a:lnTo>
                  <a:lnTo>
                    <a:pt x="77472" y="26905"/>
                  </a:lnTo>
                  <a:lnTo>
                    <a:pt x="77852" y="26920"/>
                  </a:lnTo>
                  <a:lnTo>
                    <a:pt x="79366" y="27263"/>
                  </a:lnTo>
                  <a:lnTo>
                    <a:pt x="79746" y="27653"/>
                  </a:lnTo>
                  <a:lnTo>
                    <a:pt x="79765" y="28089"/>
                  </a:lnTo>
                  <a:lnTo>
                    <a:pt x="80083" y="28246"/>
                  </a:lnTo>
                  <a:lnTo>
                    <a:pt x="80625" y="28342"/>
                  </a:lnTo>
                  <a:lnTo>
                    <a:pt x="80532" y="28892"/>
                  </a:lnTo>
                  <a:lnTo>
                    <a:pt x="83746" y="31242"/>
                  </a:lnTo>
                  <a:lnTo>
                    <a:pt x="83485" y="32186"/>
                  </a:lnTo>
                  <a:lnTo>
                    <a:pt x="81511" y="31962"/>
                  </a:lnTo>
                  <a:lnTo>
                    <a:pt x="81629" y="33067"/>
                  </a:lnTo>
                  <a:lnTo>
                    <a:pt x="82498" y="36661"/>
                  </a:lnTo>
                  <a:lnTo>
                    <a:pt x="82832" y="36535"/>
                  </a:lnTo>
                  <a:lnTo>
                    <a:pt x="83552" y="36714"/>
                  </a:lnTo>
                  <a:lnTo>
                    <a:pt x="83722" y="37316"/>
                  </a:lnTo>
                  <a:lnTo>
                    <a:pt x="84895" y="37012"/>
                  </a:lnTo>
                  <a:lnTo>
                    <a:pt x="85497" y="34681"/>
                  </a:lnTo>
                  <a:lnTo>
                    <a:pt x="86335" y="34810"/>
                  </a:lnTo>
                  <a:lnTo>
                    <a:pt x="87826" y="34352"/>
                  </a:lnTo>
                  <a:lnTo>
                    <a:pt x="87984" y="34407"/>
                  </a:lnTo>
                  <a:lnTo>
                    <a:pt x="88209" y="34828"/>
                  </a:lnTo>
                  <a:lnTo>
                    <a:pt x="88918" y="34805"/>
                  </a:lnTo>
                  <a:lnTo>
                    <a:pt x="88910" y="34474"/>
                  </a:lnTo>
                  <a:lnTo>
                    <a:pt x="89219" y="34262"/>
                  </a:lnTo>
                  <a:lnTo>
                    <a:pt x="89545" y="34277"/>
                  </a:lnTo>
                  <a:lnTo>
                    <a:pt x="90482" y="34630"/>
                  </a:lnTo>
                  <a:lnTo>
                    <a:pt x="90551" y="34950"/>
                  </a:lnTo>
                  <a:lnTo>
                    <a:pt x="91008" y="35121"/>
                  </a:lnTo>
                  <a:lnTo>
                    <a:pt x="91380" y="35012"/>
                  </a:lnTo>
                  <a:lnTo>
                    <a:pt x="91624" y="35023"/>
                  </a:lnTo>
                  <a:lnTo>
                    <a:pt x="92011" y="35198"/>
                  </a:lnTo>
                  <a:lnTo>
                    <a:pt x="92162" y="35395"/>
                  </a:lnTo>
                  <a:lnTo>
                    <a:pt x="92855" y="35875"/>
                  </a:lnTo>
                  <a:lnTo>
                    <a:pt x="94279" y="36225"/>
                  </a:lnTo>
                  <a:lnTo>
                    <a:pt x="94845" y="36530"/>
                  </a:lnTo>
                  <a:lnTo>
                    <a:pt x="96479" y="33677"/>
                  </a:lnTo>
                  <a:lnTo>
                    <a:pt x="97880" y="34001"/>
                  </a:lnTo>
                  <a:lnTo>
                    <a:pt x="101453" y="34616"/>
                  </a:lnTo>
                  <a:lnTo>
                    <a:pt x="102210" y="34445"/>
                  </a:lnTo>
                  <a:lnTo>
                    <a:pt x="101956" y="34039"/>
                  </a:lnTo>
                  <a:lnTo>
                    <a:pt x="101825" y="33836"/>
                  </a:lnTo>
                  <a:lnTo>
                    <a:pt x="101742" y="33254"/>
                  </a:lnTo>
                  <a:lnTo>
                    <a:pt x="101651" y="32625"/>
                  </a:lnTo>
                  <a:lnTo>
                    <a:pt x="101680" y="26985"/>
                  </a:lnTo>
                  <a:lnTo>
                    <a:pt x="103724" y="27618"/>
                  </a:lnTo>
                  <a:lnTo>
                    <a:pt x="105173" y="27848"/>
                  </a:lnTo>
                  <a:lnTo>
                    <a:pt x="105350" y="23148"/>
                  </a:lnTo>
                  <a:lnTo>
                    <a:pt x="106834" y="23129"/>
                  </a:lnTo>
                  <a:lnTo>
                    <a:pt x="106946" y="22962"/>
                  </a:lnTo>
                  <a:lnTo>
                    <a:pt x="108687" y="22977"/>
                  </a:lnTo>
                  <a:lnTo>
                    <a:pt x="108834" y="21886"/>
                  </a:lnTo>
                  <a:lnTo>
                    <a:pt x="109233" y="21916"/>
                  </a:lnTo>
                  <a:lnTo>
                    <a:pt x="108931" y="22377"/>
                  </a:lnTo>
                  <a:lnTo>
                    <a:pt x="108908" y="22508"/>
                  </a:lnTo>
                  <a:lnTo>
                    <a:pt x="108915" y="22977"/>
                  </a:lnTo>
                  <a:lnTo>
                    <a:pt x="109094" y="23829"/>
                  </a:lnTo>
                  <a:lnTo>
                    <a:pt x="110504" y="23974"/>
                  </a:lnTo>
                  <a:lnTo>
                    <a:pt x="111058" y="23966"/>
                  </a:lnTo>
                  <a:lnTo>
                    <a:pt x="110989" y="23627"/>
                  </a:lnTo>
                  <a:lnTo>
                    <a:pt x="110384" y="22642"/>
                  </a:lnTo>
                  <a:lnTo>
                    <a:pt x="110145" y="21973"/>
                  </a:lnTo>
                  <a:lnTo>
                    <a:pt x="122061" y="22672"/>
                  </a:lnTo>
                  <a:lnTo>
                    <a:pt x="126430" y="22872"/>
                  </a:lnTo>
                  <a:lnTo>
                    <a:pt x="126375" y="23025"/>
                  </a:lnTo>
                  <a:lnTo>
                    <a:pt x="126747" y="23479"/>
                  </a:lnTo>
                  <a:lnTo>
                    <a:pt x="127614" y="23035"/>
                  </a:lnTo>
                  <a:lnTo>
                    <a:pt x="131087" y="25935"/>
                  </a:lnTo>
                  <a:lnTo>
                    <a:pt x="131351" y="25374"/>
                  </a:lnTo>
                  <a:lnTo>
                    <a:pt x="131719" y="24894"/>
                  </a:lnTo>
                  <a:lnTo>
                    <a:pt x="132260" y="24429"/>
                  </a:lnTo>
                  <a:lnTo>
                    <a:pt x="132239" y="23733"/>
                  </a:lnTo>
                  <a:lnTo>
                    <a:pt x="131949" y="23106"/>
                  </a:lnTo>
                  <a:lnTo>
                    <a:pt x="132558" y="23138"/>
                  </a:lnTo>
                  <a:lnTo>
                    <a:pt x="132597" y="22550"/>
                  </a:lnTo>
                  <a:lnTo>
                    <a:pt x="131320" y="21976"/>
                  </a:lnTo>
                  <a:lnTo>
                    <a:pt x="131491" y="19402"/>
                  </a:lnTo>
                  <a:lnTo>
                    <a:pt x="132800" y="19443"/>
                  </a:lnTo>
                  <a:lnTo>
                    <a:pt x="137698" y="19762"/>
                  </a:lnTo>
                  <a:lnTo>
                    <a:pt x="138920" y="19583"/>
                  </a:lnTo>
                  <a:lnTo>
                    <a:pt x="139707" y="19724"/>
                  </a:lnTo>
                  <a:lnTo>
                    <a:pt x="138726" y="21336"/>
                  </a:lnTo>
                  <a:lnTo>
                    <a:pt x="137800" y="22173"/>
                  </a:lnTo>
                  <a:lnTo>
                    <a:pt x="146041" y="22612"/>
                  </a:lnTo>
                  <a:lnTo>
                    <a:pt x="145963" y="23803"/>
                  </a:lnTo>
                  <a:lnTo>
                    <a:pt x="145781" y="23855"/>
                  </a:lnTo>
                  <a:lnTo>
                    <a:pt x="145711" y="25001"/>
                  </a:lnTo>
                  <a:lnTo>
                    <a:pt x="145604" y="26825"/>
                  </a:lnTo>
                  <a:lnTo>
                    <a:pt x="145777" y="27290"/>
                  </a:lnTo>
                  <a:lnTo>
                    <a:pt x="146569" y="27432"/>
                  </a:lnTo>
                  <a:lnTo>
                    <a:pt x="146508" y="27580"/>
                  </a:lnTo>
                  <a:lnTo>
                    <a:pt x="146012" y="27615"/>
                  </a:lnTo>
                  <a:lnTo>
                    <a:pt x="145839" y="27659"/>
                  </a:lnTo>
                  <a:lnTo>
                    <a:pt x="145524" y="27989"/>
                  </a:lnTo>
                  <a:lnTo>
                    <a:pt x="145318" y="31591"/>
                  </a:lnTo>
                  <a:lnTo>
                    <a:pt x="145457" y="32624"/>
                  </a:lnTo>
                  <a:lnTo>
                    <a:pt x="145336" y="34041"/>
                  </a:lnTo>
                  <a:lnTo>
                    <a:pt x="145875" y="33989"/>
                  </a:lnTo>
                  <a:lnTo>
                    <a:pt x="146668" y="34685"/>
                  </a:lnTo>
                  <a:lnTo>
                    <a:pt x="146134" y="35210"/>
                  </a:lnTo>
                  <a:lnTo>
                    <a:pt x="145865" y="35358"/>
                  </a:lnTo>
                  <a:lnTo>
                    <a:pt x="145264" y="35163"/>
                  </a:lnTo>
                  <a:lnTo>
                    <a:pt x="144646" y="35093"/>
                  </a:lnTo>
                  <a:lnTo>
                    <a:pt x="144265" y="35423"/>
                  </a:lnTo>
                  <a:lnTo>
                    <a:pt x="151066" y="35864"/>
                  </a:lnTo>
                  <a:lnTo>
                    <a:pt x="151653" y="35903"/>
                  </a:lnTo>
                  <a:lnTo>
                    <a:pt x="156624" y="36216"/>
                  </a:lnTo>
                  <a:lnTo>
                    <a:pt x="157199" y="36240"/>
                  </a:lnTo>
                  <a:lnTo>
                    <a:pt x="156577" y="37529"/>
                  </a:lnTo>
                  <a:lnTo>
                    <a:pt x="156430" y="38588"/>
                  </a:lnTo>
                  <a:lnTo>
                    <a:pt x="157916" y="38637"/>
                  </a:lnTo>
                  <a:lnTo>
                    <a:pt x="158288" y="37214"/>
                  </a:lnTo>
                  <a:lnTo>
                    <a:pt x="159846" y="37196"/>
                  </a:lnTo>
                  <a:lnTo>
                    <a:pt x="160559" y="37232"/>
                  </a:lnTo>
                  <a:lnTo>
                    <a:pt x="160497" y="38388"/>
                  </a:lnTo>
                  <a:lnTo>
                    <a:pt x="161930" y="37261"/>
                  </a:lnTo>
                  <a:lnTo>
                    <a:pt x="162084" y="37646"/>
                  </a:lnTo>
                  <a:lnTo>
                    <a:pt x="162693" y="37469"/>
                  </a:lnTo>
                  <a:lnTo>
                    <a:pt x="162780" y="36584"/>
                  </a:lnTo>
                  <a:lnTo>
                    <a:pt x="165581" y="34247"/>
                  </a:lnTo>
                  <a:lnTo>
                    <a:pt x="167536" y="33338"/>
                  </a:lnTo>
                  <a:lnTo>
                    <a:pt x="169809" y="31547"/>
                  </a:lnTo>
                  <a:lnTo>
                    <a:pt x="172749" y="29407"/>
                  </a:lnTo>
                  <a:lnTo>
                    <a:pt x="172904" y="29600"/>
                  </a:lnTo>
                  <a:lnTo>
                    <a:pt x="173276" y="30110"/>
                  </a:lnTo>
                  <a:lnTo>
                    <a:pt x="173303" y="30951"/>
                  </a:lnTo>
                  <a:lnTo>
                    <a:pt x="176538" y="31152"/>
                  </a:lnTo>
                  <a:lnTo>
                    <a:pt x="176487" y="30858"/>
                  </a:lnTo>
                  <a:lnTo>
                    <a:pt x="175693" y="29861"/>
                  </a:lnTo>
                  <a:lnTo>
                    <a:pt x="175744" y="29023"/>
                  </a:lnTo>
                  <a:lnTo>
                    <a:pt x="179026" y="28451"/>
                  </a:lnTo>
                  <a:lnTo>
                    <a:pt x="179053" y="27941"/>
                  </a:lnTo>
                  <a:lnTo>
                    <a:pt x="178801" y="27911"/>
                  </a:lnTo>
                  <a:lnTo>
                    <a:pt x="177933" y="27550"/>
                  </a:lnTo>
                  <a:lnTo>
                    <a:pt x="175217" y="27338"/>
                  </a:lnTo>
                  <a:lnTo>
                    <a:pt x="175296" y="25616"/>
                  </a:lnTo>
                  <a:lnTo>
                    <a:pt x="172837" y="24855"/>
                  </a:lnTo>
                  <a:lnTo>
                    <a:pt x="173062" y="22496"/>
                  </a:lnTo>
                  <a:lnTo>
                    <a:pt x="173255" y="19255"/>
                  </a:lnTo>
                  <a:lnTo>
                    <a:pt x="173379" y="18552"/>
                  </a:lnTo>
                  <a:lnTo>
                    <a:pt x="173577" y="17930"/>
                  </a:lnTo>
                  <a:lnTo>
                    <a:pt x="173895" y="17398"/>
                  </a:lnTo>
                  <a:lnTo>
                    <a:pt x="174674" y="16695"/>
                  </a:lnTo>
                  <a:lnTo>
                    <a:pt x="174895" y="16404"/>
                  </a:lnTo>
                  <a:lnTo>
                    <a:pt x="174876" y="15872"/>
                  </a:lnTo>
                  <a:lnTo>
                    <a:pt x="175203" y="15666"/>
                  </a:lnTo>
                  <a:lnTo>
                    <a:pt x="178262" y="16952"/>
                  </a:lnTo>
                  <a:lnTo>
                    <a:pt x="178472" y="16238"/>
                  </a:lnTo>
                  <a:lnTo>
                    <a:pt x="178530" y="15225"/>
                  </a:lnTo>
                  <a:lnTo>
                    <a:pt x="178364" y="15047"/>
                  </a:lnTo>
                  <a:lnTo>
                    <a:pt x="177999" y="13807"/>
                  </a:lnTo>
                  <a:lnTo>
                    <a:pt x="178093" y="12673"/>
                  </a:lnTo>
                  <a:lnTo>
                    <a:pt x="177813" y="12646"/>
                  </a:lnTo>
                  <a:lnTo>
                    <a:pt x="177115" y="12357"/>
                  </a:lnTo>
                  <a:lnTo>
                    <a:pt x="176056" y="11787"/>
                  </a:lnTo>
                  <a:lnTo>
                    <a:pt x="176576" y="10299"/>
                  </a:lnTo>
                  <a:lnTo>
                    <a:pt x="177287" y="7913"/>
                  </a:lnTo>
                  <a:lnTo>
                    <a:pt x="177474" y="6831"/>
                  </a:lnTo>
                  <a:lnTo>
                    <a:pt x="177416" y="6191"/>
                  </a:lnTo>
                  <a:lnTo>
                    <a:pt x="174787" y="8981"/>
                  </a:lnTo>
                  <a:lnTo>
                    <a:pt x="174314" y="8918"/>
                  </a:lnTo>
                  <a:lnTo>
                    <a:pt x="174263" y="8423"/>
                  </a:lnTo>
                  <a:lnTo>
                    <a:pt x="174527" y="6547"/>
                  </a:lnTo>
                  <a:lnTo>
                    <a:pt x="171379" y="6421"/>
                  </a:lnTo>
                  <a:lnTo>
                    <a:pt x="171498" y="1684"/>
                  </a:lnTo>
                  <a:lnTo>
                    <a:pt x="173144" y="1695"/>
                  </a:lnTo>
                  <a:lnTo>
                    <a:pt x="173525" y="2011"/>
                  </a:lnTo>
                  <a:lnTo>
                    <a:pt x="173770" y="2558"/>
                  </a:lnTo>
                  <a:lnTo>
                    <a:pt x="173952" y="2789"/>
                  </a:lnTo>
                  <a:lnTo>
                    <a:pt x="174224" y="2908"/>
                  </a:lnTo>
                  <a:lnTo>
                    <a:pt x="174725" y="2983"/>
                  </a:lnTo>
                  <a:lnTo>
                    <a:pt x="174721" y="2771"/>
                  </a:lnTo>
                  <a:lnTo>
                    <a:pt x="174585" y="2618"/>
                  </a:lnTo>
                  <a:lnTo>
                    <a:pt x="174589" y="2071"/>
                  </a:lnTo>
                  <a:lnTo>
                    <a:pt x="174752" y="1755"/>
                  </a:lnTo>
                  <a:lnTo>
                    <a:pt x="175176" y="1301"/>
                  </a:lnTo>
                  <a:lnTo>
                    <a:pt x="175215" y="564"/>
                  </a:lnTo>
                  <a:lnTo>
                    <a:pt x="177576" y="594"/>
                  </a:lnTo>
                  <a:lnTo>
                    <a:pt x="177707" y="355"/>
                  </a:lnTo>
                  <a:lnTo>
                    <a:pt x="177843" y="568"/>
                  </a:lnTo>
                  <a:lnTo>
                    <a:pt x="182908" y="600"/>
                  </a:lnTo>
                  <a:lnTo>
                    <a:pt x="183433" y="812"/>
                  </a:lnTo>
                  <a:lnTo>
                    <a:pt x="184671" y="4"/>
                  </a:lnTo>
                  <a:lnTo>
                    <a:pt x="185091" y="0"/>
                  </a:lnTo>
                  <a:lnTo>
                    <a:pt x="185147" y="2977"/>
                  </a:lnTo>
                  <a:lnTo>
                    <a:pt x="190549" y="2986"/>
                  </a:lnTo>
                  <a:lnTo>
                    <a:pt x="190794" y="3530"/>
                  </a:lnTo>
                  <a:lnTo>
                    <a:pt x="190798" y="4162"/>
                  </a:lnTo>
                  <a:lnTo>
                    <a:pt x="195547" y="4126"/>
                  </a:lnTo>
                  <a:lnTo>
                    <a:pt x="195464" y="6973"/>
                  </a:lnTo>
                  <a:lnTo>
                    <a:pt x="196404" y="6701"/>
                  </a:lnTo>
                  <a:lnTo>
                    <a:pt x="197937" y="6754"/>
                  </a:lnTo>
                  <a:lnTo>
                    <a:pt x="197930" y="6226"/>
                  </a:lnTo>
                  <a:lnTo>
                    <a:pt x="202405" y="5618"/>
                  </a:lnTo>
                  <a:lnTo>
                    <a:pt x="202541" y="5905"/>
                  </a:lnTo>
                  <a:lnTo>
                    <a:pt x="203129" y="5479"/>
                  </a:lnTo>
                  <a:lnTo>
                    <a:pt x="205091" y="4107"/>
                  </a:lnTo>
                  <a:lnTo>
                    <a:pt x="205192" y="4553"/>
                  </a:lnTo>
                  <a:lnTo>
                    <a:pt x="205224" y="7720"/>
                  </a:lnTo>
                  <a:lnTo>
                    <a:pt x="205492" y="8148"/>
                  </a:lnTo>
                  <a:lnTo>
                    <a:pt x="207492" y="8318"/>
                  </a:lnTo>
                  <a:lnTo>
                    <a:pt x="207829" y="8773"/>
                  </a:lnTo>
                  <a:lnTo>
                    <a:pt x="208477" y="9324"/>
                  </a:lnTo>
                  <a:lnTo>
                    <a:pt x="209886" y="10340"/>
                  </a:lnTo>
                  <a:lnTo>
                    <a:pt x="209548" y="10683"/>
                  </a:lnTo>
                  <a:lnTo>
                    <a:pt x="209420" y="11270"/>
                  </a:lnTo>
                  <a:lnTo>
                    <a:pt x="209567" y="12292"/>
                  </a:lnTo>
                  <a:lnTo>
                    <a:pt x="209306" y="13159"/>
                  </a:lnTo>
                  <a:lnTo>
                    <a:pt x="209197" y="14216"/>
                  </a:lnTo>
                  <a:lnTo>
                    <a:pt x="209228" y="14785"/>
                  </a:lnTo>
                  <a:lnTo>
                    <a:pt x="209333" y="14938"/>
                  </a:lnTo>
                  <a:lnTo>
                    <a:pt x="209224" y="15645"/>
                  </a:lnTo>
                  <a:lnTo>
                    <a:pt x="208227" y="16847"/>
                  </a:lnTo>
                  <a:lnTo>
                    <a:pt x="210942" y="17022"/>
                  </a:lnTo>
                  <a:lnTo>
                    <a:pt x="211184" y="13375"/>
                  </a:lnTo>
                  <a:lnTo>
                    <a:pt x="213877" y="13559"/>
                  </a:lnTo>
                  <a:lnTo>
                    <a:pt x="213899" y="13040"/>
                  </a:lnTo>
                  <a:lnTo>
                    <a:pt x="214070" y="9914"/>
                  </a:lnTo>
                  <a:lnTo>
                    <a:pt x="214671" y="9933"/>
                  </a:lnTo>
                  <a:lnTo>
                    <a:pt x="215722" y="8865"/>
                  </a:lnTo>
                  <a:lnTo>
                    <a:pt x="216230" y="8567"/>
                  </a:lnTo>
                  <a:lnTo>
                    <a:pt x="216626" y="8168"/>
                  </a:lnTo>
                  <a:lnTo>
                    <a:pt x="216691" y="7787"/>
                  </a:lnTo>
                  <a:lnTo>
                    <a:pt x="221577" y="8066"/>
                  </a:lnTo>
                  <a:lnTo>
                    <a:pt x="221536" y="8940"/>
                  </a:lnTo>
                  <a:lnTo>
                    <a:pt x="223353" y="7858"/>
                  </a:lnTo>
                  <a:lnTo>
                    <a:pt x="223736" y="7483"/>
                  </a:lnTo>
                  <a:lnTo>
                    <a:pt x="223113" y="7065"/>
                  </a:lnTo>
                  <a:lnTo>
                    <a:pt x="221921" y="6570"/>
                  </a:lnTo>
                  <a:lnTo>
                    <a:pt x="220841" y="6786"/>
                  </a:lnTo>
                  <a:lnTo>
                    <a:pt x="218155" y="6679"/>
                  </a:lnTo>
                  <a:lnTo>
                    <a:pt x="218283" y="6530"/>
                  </a:lnTo>
                  <a:lnTo>
                    <a:pt x="219144" y="6165"/>
                  </a:lnTo>
                  <a:lnTo>
                    <a:pt x="220301" y="6120"/>
                  </a:lnTo>
                  <a:lnTo>
                    <a:pt x="220305" y="5409"/>
                  </a:lnTo>
                  <a:lnTo>
                    <a:pt x="219696" y="4996"/>
                  </a:lnTo>
                  <a:lnTo>
                    <a:pt x="218992" y="3873"/>
                  </a:lnTo>
                  <a:lnTo>
                    <a:pt x="218578" y="3527"/>
                  </a:lnTo>
                  <a:lnTo>
                    <a:pt x="219814" y="3355"/>
                  </a:lnTo>
                  <a:lnTo>
                    <a:pt x="221155" y="3168"/>
                  </a:lnTo>
                  <a:lnTo>
                    <a:pt x="223911" y="2784"/>
                  </a:lnTo>
                  <a:lnTo>
                    <a:pt x="228534" y="2139"/>
                  </a:lnTo>
                  <a:lnTo>
                    <a:pt x="229636" y="1985"/>
                  </a:lnTo>
                  <a:lnTo>
                    <a:pt x="229700" y="2392"/>
                  </a:lnTo>
                  <a:lnTo>
                    <a:pt x="230073" y="2858"/>
                  </a:lnTo>
                  <a:lnTo>
                    <a:pt x="230305" y="3349"/>
                  </a:lnTo>
                  <a:lnTo>
                    <a:pt x="230157" y="3795"/>
                  </a:lnTo>
                  <a:lnTo>
                    <a:pt x="229781" y="4216"/>
                  </a:lnTo>
                  <a:lnTo>
                    <a:pt x="229594" y="4607"/>
                  </a:lnTo>
                  <a:lnTo>
                    <a:pt x="229558" y="6155"/>
                  </a:lnTo>
                  <a:lnTo>
                    <a:pt x="229954" y="6884"/>
                  </a:lnTo>
                  <a:lnTo>
                    <a:pt x="231653" y="6989"/>
                  </a:lnTo>
                  <a:lnTo>
                    <a:pt x="232251" y="7197"/>
                  </a:lnTo>
                  <a:lnTo>
                    <a:pt x="233040" y="8797"/>
                  </a:lnTo>
                  <a:lnTo>
                    <a:pt x="233157" y="9597"/>
                  </a:lnTo>
                  <a:lnTo>
                    <a:pt x="233367" y="10099"/>
                  </a:lnTo>
                  <a:lnTo>
                    <a:pt x="233642" y="10449"/>
                  </a:lnTo>
                  <a:lnTo>
                    <a:pt x="234144" y="10760"/>
                  </a:lnTo>
                  <a:lnTo>
                    <a:pt x="234764" y="10505"/>
                  </a:lnTo>
                  <a:lnTo>
                    <a:pt x="234939" y="10356"/>
                  </a:lnTo>
                  <a:lnTo>
                    <a:pt x="235757" y="10370"/>
                  </a:lnTo>
                  <a:lnTo>
                    <a:pt x="236083" y="9886"/>
                  </a:lnTo>
                  <a:lnTo>
                    <a:pt x="236315" y="9710"/>
                  </a:lnTo>
                  <a:lnTo>
                    <a:pt x="237714" y="10277"/>
                  </a:lnTo>
                  <a:lnTo>
                    <a:pt x="238428" y="10805"/>
                  </a:lnTo>
                  <a:lnTo>
                    <a:pt x="238960" y="10779"/>
                  </a:lnTo>
                  <a:lnTo>
                    <a:pt x="239592" y="10608"/>
                  </a:lnTo>
                  <a:lnTo>
                    <a:pt x="239592" y="10291"/>
                  </a:lnTo>
                  <a:lnTo>
                    <a:pt x="239921" y="10271"/>
                  </a:lnTo>
                  <a:lnTo>
                    <a:pt x="240326" y="10202"/>
                  </a:lnTo>
                  <a:lnTo>
                    <a:pt x="240912" y="10307"/>
                  </a:lnTo>
                  <a:lnTo>
                    <a:pt x="241747" y="10753"/>
                  </a:lnTo>
                  <a:lnTo>
                    <a:pt x="243202" y="11785"/>
                  </a:lnTo>
                  <a:lnTo>
                    <a:pt x="243096" y="13546"/>
                  </a:lnTo>
                  <a:lnTo>
                    <a:pt x="244543" y="13579"/>
                  </a:lnTo>
                  <a:lnTo>
                    <a:pt x="244260" y="13267"/>
                  </a:lnTo>
                  <a:lnTo>
                    <a:pt x="244241" y="13066"/>
                  </a:lnTo>
                  <a:lnTo>
                    <a:pt x="244385" y="12586"/>
                  </a:lnTo>
                  <a:lnTo>
                    <a:pt x="244919" y="12291"/>
                  </a:lnTo>
                  <a:lnTo>
                    <a:pt x="245573" y="12214"/>
                  </a:lnTo>
                  <a:lnTo>
                    <a:pt x="246017" y="12039"/>
                  </a:lnTo>
                  <a:lnTo>
                    <a:pt x="246054" y="12368"/>
                  </a:lnTo>
                  <a:lnTo>
                    <a:pt x="246697" y="12840"/>
                  </a:lnTo>
                  <a:lnTo>
                    <a:pt x="246841" y="13119"/>
                  </a:lnTo>
                  <a:lnTo>
                    <a:pt x="246715" y="16115"/>
                  </a:lnTo>
                  <a:lnTo>
                    <a:pt x="245477" y="15954"/>
                  </a:lnTo>
                  <a:lnTo>
                    <a:pt x="244196" y="16198"/>
                  </a:lnTo>
                  <a:lnTo>
                    <a:pt x="243921" y="16761"/>
                  </a:lnTo>
                  <a:lnTo>
                    <a:pt x="243735" y="17841"/>
                  </a:lnTo>
                  <a:lnTo>
                    <a:pt x="244631" y="18176"/>
                  </a:lnTo>
                  <a:lnTo>
                    <a:pt x="245736" y="18240"/>
                  </a:lnTo>
                  <a:lnTo>
                    <a:pt x="246477" y="18095"/>
                  </a:lnTo>
                  <a:lnTo>
                    <a:pt x="246636" y="18143"/>
                  </a:lnTo>
                  <a:lnTo>
                    <a:pt x="246558" y="19753"/>
                  </a:lnTo>
                  <a:lnTo>
                    <a:pt x="250922" y="19921"/>
                  </a:lnTo>
                  <a:lnTo>
                    <a:pt x="251705" y="19170"/>
                  </a:lnTo>
                  <a:lnTo>
                    <a:pt x="251802" y="19496"/>
                  </a:lnTo>
                  <a:lnTo>
                    <a:pt x="251802" y="19961"/>
                  </a:lnTo>
                  <a:lnTo>
                    <a:pt x="252035" y="20215"/>
                  </a:lnTo>
                  <a:lnTo>
                    <a:pt x="252268" y="20308"/>
                  </a:lnTo>
                  <a:lnTo>
                    <a:pt x="252132" y="24603"/>
                  </a:lnTo>
                  <a:lnTo>
                    <a:pt x="251924" y="24718"/>
                  </a:lnTo>
                  <a:lnTo>
                    <a:pt x="251180" y="24722"/>
                  </a:lnTo>
                  <a:lnTo>
                    <a:pt x="250681" y="25820"/>
                  </a:lnTo>
                  <a:lnTo>
                    <a:pt x="250103" y="26628"/>
                  </a:lnTo>
                  <a:lnTo>
                    <a:pt x="249964" y="26736"/>
                  </a:lnTo>
                  <a:lnTo>
                    <a:pt x="249723" y="26769"/>
                  </a:lnTo>
                  <a:lnTo>
                    <a:pt x="249332" y="26494"/>
                  </a:lnTo>
                  <a:lnTo>
                    <a:pt x="248712" y="26223"/>
                  </a:lnTo>
                  <a:lnTo>
                    <a:pt x="248707" y="25791"/>
                  </a:lnTo>
                  <a:lnTo>
                    <a:pt x="245546" y="25609"/>
                  </a:lnTo>
                  <a:lnTo>
                    <a:pt x="245516" y="24581"/>
                  </a:lnTo>
                  <a:lnTo>
                    <a:pt x="244942" y="23383"/>
                  </a:lnTo>
                  <a:lnTo>
                    <a:pt x="242907" y="23155"/>
                  </a:lnTo>
                  <a:lnTo>
                    <a:pt x="242399" y="23330"/>
                  </a:lnTo>
                  <a:lnTo>
                    <a:pt x="241620" y="23944"/>
                  </a:lnTo>
                  <a:lnTo>
                    <a:pt x="241221" y="24088"/>
                  </a:lnTo>
                  <a:lnTo>
                    <a:pt x="241213" y="23270"/>
                  </a:lnTo>
                  <a:lnTo>
                    <a:pt x="241155" y="23017"/>
                  </a:lnTo>
                  <a:lnTo>
                    <a:pt x="240717" y="21971"/>
                  </a:lnTo>
                  <a:lnTo>
                    <a:pt x="240240" y="21428"/>
                  </a:lnTo>
                  <a:lnTo>
                    <a:pt x="239573" y="21554"/>
                  </a:lnTo>
                  <a:lnTo>
                    <a:pt x="239466" y="21794"/>
                  </a:lnTo>
                  <a:lnTo>
                    <a:pt x="239241" y="27576"/>
                  </a:lnTo>
                  <a:lnTo>
                    <a:pt x="239192" y="28714"/>
                  </a:lnTo>
                  <a:lnTo>
                    <a:pt x="239076" y="31291"/>
                  </a:lnTo>
                  <a:lnTo>
                    <a:pt x="238993" y="32933"/>
                  </a:lnTo>
                  <a:lnTo>
                    <a:pt x="238787" y="37189"/>
                  </a:lnTo>
                  <a:lnTo>
                    <a:pt x="238705" y="37014"/>
                  </a:lnTo>
                  <a:lnTo>
                    <a:pt x="238342" y="36970"/>
                  </a:lnTo>
                  <a:lnTo>
                    <a:pt x="237741" y="37066"/>
                  </a:lnTo>
                  <a:lnTo>
                    <a:pt x="237312" y="36717"/>
                  </a:lnTo>
                  <a:lnTo>
                    <a:pt x="236126" y="36438"/>
                  </a:lnTo>
                  <a:lnTo>
                    <a:pt x="234659" y="36435"/>
                  </a:lnTo>
                  <a:lnTo>
                    <a:pt x="234656" y="37414"/>
                  </a:lnTo>
                  <a:lnTo>
                    <a:pt x="234091" y="37883"/>
                  </a:lnTo>
                  <a:lnTo>
                    <a:pt x="234327" y="38913"/>
                  </a:lnTo>
                  <a:lnTo>
                    <a:pt x="234312" y="39308"/>
                  </a:lnTo>
                  <a:lnTo>
                    <a:pt x="233669" y="39301"/>
                  </a:lnTo>
                  <a:lnTo>
                    <a:pt x="233600" y="40436"/>
                  </a:lnTo>
                  <a:lnTo>
                    <a:pt x="233668" y="41585"/>
                  </a:lnTo>
                  <a:lnTo>
                    <a:pt x="235882" y="45478"/>
                  </a:lnTo>
                  <a:lnTo>
                    <a:pt x="235870" y="45910"/>
                  </a:lnTo>
                  <a:lnTo>
                    <a:pt x="234899" y="45873"/>
                  </a:lnTo>
                  <a:lnTo>
                    <a:pt x="233820" y="45687"/>
                  </a:lnTo>
                  <a:lnTo>
                    <a:pt x="233363" y="45166"/>
                  </a:lnTo>
                  <a:lnTo>
                    <a:pt x="233162" y="45096"/>
                  </a:lnTo>
                  <a:lnTo>
                    <a:pt x="230643" y="45011"/>
                  </a:lnTo>
                  <a:lnTo>
                    <a:pt x="229513" y="45044"/>
                  </a:lnTo>
                  <a:lnTo>
                    <a:pt x="229497" y="46086"/>
                  </a:lnTo>
                  <a:lnTo>
                    <a:pt x="229307" y="46037"/>
                  </a:lnTo>
                  <a:lnTo>
                    <a:pt x="228843" y="45646"/>
                  </a:lnTo>
                  <a:lnTo>
                    <a:pt x="228305" y="45631"/>
                  </a:lnTo>
                  <a:lnTo>
                    <a:pt x="227942" y="45806"/>
                  </a:lnTo>
                  <a:lnTo>
                    <a:pt x="227853" y="45985"/>
                  </a:lnTo>
                  <a:lnTo>
                    <a:pt x="227025" y="46457"/>
                  </a:lnTo>
                  <a:lnTo>
                    <a:pt x="227492" y="46937"/>
                  </a:lnTo>
                  <a:lnTo>
                    <a:pt x="227403" y="47298"/>
                  </a:lnTo>
                  <a:lnTo>
                    <a:pt x="227129" y="47432"/>
                  </a:lnTo>
                  <a:lnTo>
                    <a:pt x="227098" y="47596"/>
                  </a:lnTo>
                  <a:lnTo>
                    <a:pt x="227353" y="47827"/>
                  </a:lnTo>
                  <a:lnTo>
                    <a:pt x="227960" y="47953"/>
                  </a:lnTo>
                  <a:lnTo>
                    <a:pt x="228130" y="48173"/>
                  </a:lnTo>
                  <a:lnTo>
                    <a:pt x="228183" y="48693"/>
                  </a:lnTo>
                  <a:lnTo>
                    <a:pt x="228374" y="49052"/>
                  </a:lnTo>
                  <a:lnTo>
                    <a:pt x="227824" y="49781"/>
                  </a:lnTo>
                  <a:lnTo>
                    <a:pt x="226931" y="50149"/>
                  </a:lnTo>
                  <a:lnTo>
                    <a:pt x="227089" y="51701"/>
                  </a:lnTo>
                  <a:lnTo>
                    <a:pt x="227135" y="51947"/>
                  </a:lnTo>
                  <a:lnTo>
                    <a:pt x="227707" y="52878"/>
                  </a:lnTo>
                  <a:lnTo>
                    <a:pt x="228514" y="53168"/>
                  </a:lnTo>
                  <a:lnTo>
                    <a:pt x="228657" y="53968"/>
                  </a:lnTo>
                  <a:lnTo>
                    <a:pt x="229059" y="54021"/>
                  </a:lnTo>
                  <a:lnTo>
                    <a:pt x="229083" y="54566"/>
                  </a:lnTo>
                  <a:lnTo>
                    <a:pt x="230737" y="54572"/>
                  </a:lnTo>
                  <a:lnTo>
                    <a:pt x="230934" y="54788"/>
                  </a:lnTo>
                  <a:lnTo>
                    <a:pt x="231103" y="55490"/>
                  </a:lnTo>
                  <a:lnTo>
                    <a:pt x="230972" y="55540"/>
                  </a:lnTo>
                  <a:lnTo>
                    <a:pt x="230129" y="55644"/>
                  </a:lnTo>
                  <a:lnTo>
                    <a:pt x="229189" y="56079"/>
                  </a:lnTo>
                  <a:lnTo>
                    <a:pt x="228807" y="56395"/>
                  </a:lnTo>
                  <a:lnTo>
                    <a:pt x="227694" y="55669"/>
                  </a:lnTo>
                  <a:lnTo>
                    <a:pt x="227439" y="55557"/>
                  </a:lnTo>
                  <a:lnTo>
                    <a:pt x="227044" y="55598"/>
                  </a:lnTo>
                  <a:lnTo>
                    <a:pt x="227028" y="57403"/>
                  </a:lnTo>
                  <a:lnTo>
                    <a:pt x="226823" y="57611"/>
                  </a:lnTo>
                  <a:lnTo>
                    <a:pt x="226603" y="57630"/>
                  </a:lnTo>
                  <a:lnTo>
                    <a:pt x="226298" y="57820"/>
                  </a:lnTo>
                  <a:lnTo>
                    <a:pt x="226479" y="59219"/>
                  </a:lnTo>
                  <a:lnTo>
                    <a:pt x="226448" y="60592"/>
                  </a:lnTo>
                  <a:lnTo>
                    <a:pt x="226753" y="60686"/>
                  </a:lnTo>
                  <a:lnTo>
                    <a:pt x="228039" y="60727"/>
                  </a:lnTo>
                  <a:lnTo>
                    <a:pt x="228789" y="61263"/>
                  </a:lnTo>
                  <a:lnTo>
                    <a:pt x="229604" y="61591"/>
                  </a:lnTo>
                  <a:lnTo>
                    <a:pt x="230025" y="61595"/>
                  </a:lnTo>
                  <a:lnTo>
                    <a:pt x="230377" y="61491"/>
                  </a:lnTo>
                  <a:lnTo>
                    <a:pt x="230813" y="61112"/>
                  </a:lnTo>
                  <a:lnTo>
                    <a:pt x="231393" y="60743"/>
                  </a:lnTo>
                  <a:lnTo>
                    <a:pt x="231861" y="60564"/>
                  </a:lnTo>
                  <a:lnTo>
                    <a:pt x="232939" y="60716"/>
                  </a:lnTo>
                  <a:lnTo>
                    <a:pt x="233140" y="60981"/>
                  </a:lnTo>
                  <a:lnTo>
                    <a:pt x="233405" y="61532"/>
                  </a:lnTo>
                  <a:lnTo>
                    <a:pt x="233430" y="62530"/>
                  </a:lnTo>
                  <a:lnTo>
                    <a:pt x="233245" y="62492"/>
                  </a:lnTo>
                  <a:lnTo>
                    <a:pt x="232901" y="62239"/>
                  </a:lnTo>
                  <a:lnTo>
                    <a:pt x="232580" y="62284"/>
                  </a:lnTo>
                  <a:lnTo>
                    <a:pt x="231468" y="63051"/>
                  </a:lnTo>
                  <a:lnTo>
                    <a:pt x="231380" y="63338"/>
                  </a:lnTo>
                  <a:lnTo>
                    <a:pt x="231288" y="64462"/>
                  </a:lnTo>
                  <a:lnTo>
                    <a:pt x="231439" y="65124"/>
                  </a:lnTo>
                  <a:lnTo>
                    <a:pt x="231899" y="65794"/>
                  </a:lnTo>
                  <a:lnTo>
                    <a:pt x="232073" y="66315"/>
                  </a:lnTo>
                  <a:lnTo>
                    <a:pt x="232178" y="67052"/>
                  </a:lnTo>
                  <a:lnTo>
                    <a:pt x="232147" y="67655"/>
                  </a:lnTo>
                  <a:lnTo>
                    <a:pt x="233175" y="67714"/>
                  </a:lnTo>
                  <a:lnTo>
                    <a:pt x="233673" y="67591"/>
                  </a:lnTo>
                  <a:lnTo>
                    <a:pt x="233939" y="67732"/>
                  </a:lnTo>
                  <a:lnTo>
                    <a:pt x="235071" y="69194"/>
                  </a:lnTo>
                  <a:lnTo>
                    <a:pt x="235961" y="71187"/>
                  </a:lnTo>
                  <a:lnTo>
                    <a:pt x="235091" y="71145"/>
                  </a:lnTo>
                  <a:lnTo>
                    <a:pt x="234037" y="71397"/>
                  </a:lnTo>
                  <a:lnTo>
                    <a:pt x="234099" y="70720"/>
                  </a:lnTo>
                  <a:lnTo>
                    <a:pt x="234014" y="70579"/>
                  </a:lnTo>
                  <a:lnTo>
                    <a:pt x="233705" y="70389"/>
                  </a:lnTo>
                  <a:lnTo>
                    <a:pt x="232566" y="70252"/>
                  </a:lnTo>
                  <a:lnTo>
                    <a:pt x="232277" y="70807"/>
                  </a:lnTo>
                  <a:lnTo>
                    <a:pt x="232389" y="71094"/>
                  </a:lnTo>
                  <a:lnTo>
                    <a:pt x="232219" y="71172"/>
                  </a:lnTo>
                  <a:lnTo>
                    <a:pt x="231266" y="71213"/>
                  </a:lnTo>
                  <a:lnTo>
                    <a:pt x="231090" y="71520"/>
                  </a:lnTo>
                  <a:lnTo>
                    <a:pt x="231235" y="72014"/>
                  </a:lnTo>
                  <a:lnTo>
                    <a:pt x="231247" y="72434"/>
                  </a:lnTo>
                  <a:lnTo>
                    <a:pt x="231142" y="73026"/>
                  </a:lnTo>
                  <a:lnTo>
                    <a:pt x="230941" y="72979"/>
                  </a:lnTo>
                  <a:lnTo>
                    <a:pt x="230921" y="73145"/>
                  </a:lnTo>
                  <a:lnTo>
                    <a:pt x="231017" y="73670"/>
                  </a:lnTo>
                  <a:lnTo>
                    <a:pt x="231507" y="74667"/>
                  </a:lnTo>
                  <a:lnTo>
                    <a:pt x="231413" y="76726"/>
                  </a:lnTo>
                  <a:lnTo>
                    <a:pt x="233875" y="76754"/>
                  </a:lnTo>
                  <a:lnTo>
                    <a:pt x="233832" y="77308"/>
                  </a:lnTo>
                  <a:lnTo>
                    <a:pt x="232636" y="78544"/>
                  </a:lnTo>
                  <a:lnTo>
                    <a:pt x="231333" y="78564"/>
                  </a:lnTo>
                  <a:lnTo>
                    <a:pt x="231257" y="80991"/>
                  </a:lnTo>
                  <a:lnTo>
                    <a:pt x="231651" y="81240"/>
                  </a:lnTo>
                  <a:lnTo>
                    <a:pt x="232002" y="81161"/>
                  </a:lnTo>
                  <a:lnTo>
                    <a:pt x="232654" y="81394"/>
                  </a:lnTo>
                  <a:lnTo>
                    <a:pt x="232905" y="81831"/>
                  </a:lnTo>
                  <a:lnTo>
                    <a:pt x="233383" y="81883"/>
                  </a:lnTo>
                  <a:lnTo>
                    <a:pt x="233510" y="81298"/>
                  </a:lnTo>
                  <a:lnTo>
                    <a:pt x="234019" y="81287"/>
                  </a:lnTo>
                  <a:lnTo>
                    <a:pt x="233942" y="83003"/>
                  </a:lnTo>
                  <a:lnTo>
                    <a:pt x="234143" y="83405"/>
                  </a:lnTo>
                  <a:lnTo>
                    <a:pt x="234301" y="83505"/>
                  </a:lnTo>
                  <a:lnTo>
                    <a:pt x="234691" y="83441"/>
                  </a:lnTo>
                  <a:lnTo>
                    <a:pt x="235030" y="83605"/>
                  </a:lnTo>
                  <a:lnTo>
                    <a:pt x="235061" y="83881"/>
                  </a:lnTo>
                  <a:lnTo>
                    <a:pt x="234898" y="84365"/>
                  </a:lnTo>
                  <a:lnTo>
                    <a:pt x="235335" y="84383"/>
                  </a:lnTo>
                  <a:lnTo>
                    <a:pt x="235497" y="84565"/>
                  </a:lnTo>
                  <a:lnTo>
                    <a:pt x="236176" y="84796"/>
                  </a:lnTo>
                  <a:lnTo>
                    <a:pt x="236904" y="84412"/>
                  </a:lnTo>
                  <a:lnTo>
                    <a:pt x="237331" y="84749"/>
                  </a:lnTo>
                  <a:lnTo>
                    <a:pt x="238101" y="84663"/>
                  </a:lnTo>
                  <a:lnTo>
                    <a:pt x="237968" y="84227"/>
                  </a:lnTo>
                  <a:lnTo>
                    <a:pt x="238464" y="84545"/>
                  </a:lnTo>
                  <a:lnTo>
                    <a:pt x="238181" y="91946"/>
                  </a:lnTo>
                  <a:lnTo>
                    <a:pt x="237549" y="92750"/>
                  </a:lnTo>
                  <a:lnTo>
                    <a:pt x="237053" y="93556"/>
                  </a:lnTo>
                  <a:lnTo>
                    <a:pt x="236775" y="96251"/>
                  </a:lnTo>
                  <a:lnTo>
                    <a:pt x="236429" y="96259"/>
                  </a:lnTo>
                  <a:lnTo>
                    <a:pt x="236052" y="96508"/>
                  </a:lnTo>
                  <a:lnTo>
                    <a:pt x="235902" y="97752"/>
                  </a:lnTo>
                  <a:lnTo>
                    <a:pt x="235849" y="99363"/>
                  </a:lnTo>
                  <a:lnTo>
                    <a:pt x="236010" y="100014"/>
                  </a:lnTo>
                  <a:lnTo>
                    <a:pt x="235849" y="100513"/>
                  </a:lnTo>
                  <a:lnTo>
                    <a:pt x="235495" y="101213"/>
                  </a:lnTo>
                  <a:lnTo>
                    <a:pt x="235553" y="101369"/>
                  </a:lnTo>
                  <a:lnTo>
                    <a:pt x="234856" y="101609"/>
                  </a:lnTo>
                  <a:lnTo>
                    <a:pt x="234704" y="101603"/>
                  </a:lnTo>
                  <a:lnTo>
                    <a:pt x="234262" y="101594"/>
                  </a:lnTo>
                  <a:lnTo>
                    <a:pt x="234267" y="101094"/>
                  </a:lnTo>
                  <a:lnTo>
                    <a:pt x="234105" y="100343"/>
                  </a:lnTo>
                  <a:lnTo>
                    <a:pt x="234143" y="99260"/>
                  </a:lnTo>
                  <a:lnTo>
                    <a:pt x="233411" y="99163"/>
                  </a:lnTo>
                  <a:lnTo>
                    <a:pt x="232995" y="98724"/>
                  </a:lnTo>
                  <a:lnTo>
                    <a:pt x="232998" y="97987"/>
                  </a:lnTo>
                  <a:lnTo>
                    <a:pt x="231666" y="97925"/>
                  </a:lnTo>
                  <a:lnTo>
                    <a:pt x="231705" y="97179"/>
                  </a:lnTo>
                  <a:lnTo>
                    <a:pt x="231807" y="95803"/>
                  </a:lnTo>
                  <a:lnTo>
                    <a:pt x="231518" y="95915"/>
                  </a:lnTo>
                  <a:lnTo>
                    <a:pt x="231245" y="95904"/>
                  </a:lnTo>
                  <a:lnTo>
                    <a:pt x="230200" y="95192"/>
                  </a:lnTo>
                  <a:lnTo>
                    <a:pt x="229811" y="95203"/>
                  </a:lnTo>
                  <a:lnTo>
                    <a:pt x="228170" y="95843"/>
                  </a:lnTo>
                  <a:lnTo>
                    <a:pt x="226837" y="96002"/>
                  </a:lnTo>
                  <a:lnTo>
                    <a:pt x="226674" y="99706"/>
                  </a:lnTo>
                  <a:lnTo>
                    <a:pt x="226393" y="99572"/>
                  </a:lnTo>
                  <a:lnTo>
                    <a:pt x="226136" y="99299"/>
                  </a:lnTo>
                  <a:lnTo>
                    <a:pt x="226155" y="99735"/>
                  </a:lnTo>
                  <a:lnTo>
                    <a:pt x="226529" y="100057"/>
                  </a:lnTo>
                  <a:lnTo>
                    <a:pt x="228803" y="98798"/>
                  </a:lnTo>
                  <a:lnTo>
                    <a:pt x="229004" y="99558"/>
                  </a:lnTo>
                  <a:lnTo>
                    <a:pt x="229783" y="101439"/>
                  </a:lnTo>
                  <a:lnTo>
                    <a:pt x="229861" y="101962"/>
                  </a:lnTo>
                  <a:lnTo>
                    <a:pt x="229810" y="103462"/>
                  </a:lnTo>
                  <a:lnTo>
                    <a:pt x="229900" y="103710"/>
                  </a:lnTo>
                  <a:lnTo>
                    <a:pt x="230372" y="103611"/>
                  </a:lnTo>
                  <a:lnTo>
                    <a:pt x="230260" y="104043"/>
                  </a:lnTo>
                  <a:lnTo>
                    <a:pt x="227843" y="103901"/>
                  </a:lnTo>
                  <a:lnTo>
                    <a:pt x="227451" y="103997"/>
                  </a:lnTo>
                  <a:lnTo>
                    <a:pt x="227300" y="104258"/>
                  </a:lnTo>
                  <a:lnTo>
                    <a:pt x="226954" y="104589"/>
                  </a:lnTo>
                  <a:lnTo>
                    <a:pt x="226623" y="104611"/>
                  </a:lnTo>
                  <a:lnTo>
                    <a:pt x="226354" y="104265"/>
                  </a:lnTo>
                  <a:lnTo>
                    <a:pt x="226123" y="103800"/>
                  </a:lnTo>
                  <a:lnTo>
                    <a:pt x="224306" y="103699"/>
                  </a:lnTo>
                  <a:lnTo>
                    <a:pt x="224175" y="104849"/>
                  </a:lnTo>
                  <a:lnTo>
                    <a:pt x="222163" y="104745"/>
                  </a:lnTo>
                  <a:lnTo>
                    <a:pt x="222136" y="105057"/>
                  </a:lnTo>
                  <a:lnTo>
                    <a:pt x="222240" y="106475"/>
                  </a:lnTo>
                  <a:lnTo>
                    <a:pt x="222410" y="107169"/>
                  </a:lnTo>
                  <a:lnTo>
                    <a:pt x="219843" y="106989"/>
                  </a:lnTo>
                  <a:lnTo>
                    <a:pt x="219812" y="107341"/>
                  </a:lnTo>
                  <a:lnTo>
                    <a:pt x="220258" y="107499"/>
                  </a:lnTo>
                  <a:lnTo>
                    <a:pt x="220985" y="108425"/>
                  </a:lnTo>
                  <a:lnTo>
                    <a:pt x="219008" y="108311"/>
                  </a:lnTo>
                  <a:lnTo>
                    <a:pt x="218281" y="108427"/>
                  </a:lnTo>
                  <a:lnTo>
                    <a:pt x="218035" y="109171"/>
                  </a:lnTo>
                  <a:lnTo>
                    <a:pt x="217447" y="117184"/>
                  </a:lnTo>
                  <a:lnTo>
                    <a:pt x="218657" y="116893"/>
                  </a:lnTo>
                  <a:lnTo>
                    <a:pt x="218919" y="116770"/>
                  </a:lnTo>
                  <a:lnTo>
                    <a:pt x="219207" y="116491"/>
                  </a:lnTo>
                  <a:lnTo>
                    <a:pt x="220126" y="116569"/>
                  </a:lnTo>
                  <a:lnTo>
                    <a:pt x="220257" y="117042"/>
                  </a:lnTo>
                  <a:lnTo>
                    <a:pt x="219855" y="118141"/>
                  </a:lnTo>
                  <a:lnTo>
                    <a:pt x="219816" y="118685"/>
                  </a:lnTo>
                  <a:lnTo>
                    <a:pt x="219550" y="118903"/>
                  </a:lnTo>
                  <a:lnTo>
                    <a:pt x="218328" y="118816"/>
                  </a:lnTo>
                  <a:lnTo>
                    <a:pt x="219683" y="120528"/>
                  </a:lnTo>
                  <a:lnTo>
                    <a:pt x="219620" y="121330"/>
                  </a:lnTo>
                  <a:lnTo>
                    <a:pt x="217133" y="121130"/>
                  </a:lnTo>
                  <a:lnTo>
                    <a:pt x="217072" y="121964"/>
                  </a:lnTo>
                  <a:lnTo>
                    <a:pt x="216397" y="122254"/>
                  </a:lnTo>
                  <a:lnTo>
                    <a:pt x="215548" y="122832"/>
                  </a:lnTo>
                  <a:lnTo>
                    <a:pt x="215048" y="122888"/>
                  </a:lnTo>
                  <a:lnTo>
                    <a:pt x="214746" y="122765"/>
                  </a:lnTo>
                  <a:lnTo>
                    <a:pt x="213993" y="123136"/>
                  </a:lnTo>
                  <a:lnTo>
                    <a:pt x="213516" y="123668"/>
                  </a:lnTo>
                  <a:lnTo>
                    <a:pt x="213025" y="123586"/>
                  </a:lnTo>
                  <a:lnTo>
                    <a:pt x="211742" y="123642"/>
                  </a:lnTo>
                  <a:lnTo>
                    <a:pt x="211688" y="123187"/>
                  </a:lnTo>
                  <a:lnTo>
                    <a:pt x="208999" y="123019"/>
                  </a:lnTo>
                  <a:lnTo>
                    <a:pt x="208849" y="122922"/>
                  </a:lnTo>
                  <a:lnTo>
                    <a:pt x="208764" y="122710"/>
                  </a:lnTo>
                  <a:lnTo>
                    <a:pt x="208257" y="122837"/>
                  </a:lnTo>
                  <a:lnTo>
                    <a:pt x="208016" y="126180"/>
                  </a:lnTo>
                  <a:lnTo>
                    <a:pt x="207688" y="126027"/>
                  </a:lnTo>
                  <a:lnTo>
                    <a:pt x="207078" y="126090"/>
                  </a:lnTo>
                  <a:lnTo>
                    <a:pt x="206356" y="126272"/>
                  </a:lnTo>
                  <a:lnTo>
                    <a:pt x="206321" y="126428"/>
                  </a:lnTo>
                  <a:lnTo>
                    <a:pt x="205949" y="126593"/>
                  </a:lnTo>
                  <a:lnTo>
                    <a:pt x="205814" y="126473"/>
                  </a:lnTo>
                  <a:lnTo>
                    <a:pt x="205856" y="125919"/>
                  </a:lnTo>
                  <a:lnTo>
                    <a:pt x="206014" y="125215"/>
                  </a:lnTo>
                  <a:lnTo>
                    <a:pt x="205576" y="125161"/>
                  </a:lnTo>
                  <a:lnTo>
                    <a:pt x="204654" y="123422"/>
                  </a:lnTo>
                  <a:lnTo>
                    <a:pt x="204486" y="122473"/>
                  </a:lnTo>
                  <a:lnTo>
                    <a:pt x="204538" y="121735"/>
                  </a:lnTo>
                  <a:lnTo>
                    <a:pt x="203393" y="122149"/>
                  </a:lnTo>
                  <a:lnTo>
                    <a:pt x="202882" y="121479"/>
                  </a:lnTo>
                  <a:lnTo>
                    <a:pt x="202470" y="120124"/>
                  </a:lnTo>
                  <a:lnTo>
                    <a:pt x="202322" y="119011"/>
                  </a:lnTo>
                  <a:lnTo>
                    <a:pt x="202871" y="118868"/>
                  </a:lnTo>
                  <a:lnTo>
                    <a:pt x="204452" y="117867"/>
                  </a:lnTo>
                  <a:lnTo>
                    <a:pt x="205136" y="117019"/>
                  </a:lnTo>
                  <a:lnTo>
                    <a:pt x="205040" y="116845"/>
                  </a:lnTo>
                  <a:lnTo>
                    <a:pt x="204756" y="116852"/>
                  </a:lnTo>
                  <a:lnTo>
                    <a:pt x="204606" y="116618"/>
                  </a:lnTo>
                  <a:lnTo>
                    <a:pt x="205986" y="114556"/>
                  </a:lnTo>
                  <a:lnTo>
                    <a:pt x="204990" y="114574"/>
                  </a:lnTo>
                  <a:lnTo>
                    <a:pt x="204309" y="114441"/>
                  </a:lnTo>
                  <a:lnTo>
                    <a:pt x="203710" y="114753"/>
                  </a:lnTo>
                  <a:lnTo>
                    <a:pt x="203221" y="115245"/>
                  </a:lnTo>
                  <a:lnTo>
                    <a:pt x="202664" y="115457"/>
                  </a:lnTo>
                  <a:lnTo>
                    <a:pt x="202741" y="114616"/>
                  </a:lnTo>
                  <a:lnTo>
                    <a:pt x="201507" y="114509"/>
                  </a:lnTo>
                  <a:lnTo>
                    <a:pt x="201464" y="114214"/>
                  </a:lnTo>
                  <a:lnTo>
                    <a:pt x="200490" y="114139"/>
                  </a:lnTo>
                  <a:lnTo>
                    <a:pt x="200957" y="114661"/>
                  </a:lnTo>
                  <a:lnTo>
                    <a:pt x="200669" y="115082"/>
                  </a:lnTo>
                  <a:lnTo>
                    <a:pt x="200188" y="115069"/>
                  </a:lnTo>
                  <a:lnTo>
                    <a:pt x="198935" y="115340"/>
                  </a:lnTo>
                  <a:lnTo>
                    <a:pt x="198490" y="115128"/>
                  </a:lnTo>
                  <a:lnTo>
                    <a:pt x="197559" y="115305"/>
                  </a:lnTo>
                  <a:lnTo>
                    <a:pt x="197489" y="116322"/>
                  </a:lnTo>
                  <a:lnTo>
                    <a:pt x="200062" y="116504"/>
                  </a:lnTo>
                  <a:lnTo>
                    <a:pt x="199837" y="119058"/>
                  </a:lnTo>
                  <a:lnTo>
                    <a:pt x="198494" y="119594"/>
                  </a:lnTo>
                  <a:lnTo>
                    <a:pt x="198094" y="119951"/>
                  </a:lnTo>
                  <a:lnTo>
                    <a:pt x="197241" y="119876"/>
                  </a:lnTo>
                  <a:lnTo>
                    <a:pt x="196907" y="119705"/>
                  </a:lnTo>
                  <a:lnTo>
                    <a:pt x="196450" y="119671"/>
                  </a:lnTo>
                  <a:lnTo>
                    <a:pt x="196161" y="119820"/>
                  </a:lnTo>
                  <a:lnTo>
                    <a:pt x="195024" y="119745"/>
                  </a:lnTo>
                  <a:lnTo>
                    <a:pt x="194801" y="119607"/>
                  </a:lnTo>
                  <a:lnTo>
                    <a:pt x="194981" y="117196"/>
                  </a:lnTo>
                  <a:lnTo>
                    <a:pt x="193772" y="116101"/>
                  </a:lnTo>
                  <a:lnTo>
                    <a:pt x="193861" y="114869"/>
                  </a:lnTo>
                  <a:lnTo>
                    <a:pt x="193202" y="114831"/>
                  </a:lnTo>
                  <a:lnTo>
                    <a:pt x="193154" y="115481"/>
                  </a:lnTo>
                  <a:lnTo>
                    <a:pt x="191023" y="113357"/>
                  </a:lnTo>
                  <a:lnTo>
                    <a:pt x="190131" y="114649"/>
                  </a:lnTo>
                  <a:lnTo>
                    <a:pt x="188749" y="114568"/>
                  </a:lnTo>
                  <a:lnTo>
                    <a:pt x="189339" y="112801"/>
                  </a:lnTo>
                  <a:lnTo>
                    <a:pt x="189859" y="112159"/>
                  </a:lnTo>
                  <a:lnTo>
                    <a:pt x="187379" y="109672"/>
                  </a:lnTo>
                  <a:lnTo>
                    <a:pt x="185441" y="108146"/>
                  </a:lnTo>
                  <a:lnTo>
                    <a:pt x="185621" y="104878"/>
                  </a:lnTo>
                  <a:lnTo>
                    <a:pt x="181925" y="104684"/>
                  </a:lnTo>
                  <a:lnTo>
                    <a:pt x="179422" y="104493"/>
                  </a:lnTo>
                  <a:lnTo>
                    <a:pt x="179329" y="105729"/>
                  </a:lnTo>
                  <a:lnTo>
                    <a:pt x="178082" y="105650"/>
                  </a:lnTo>
                  <a:lnTo>
                    <a:pt x="178038" y="106288"/>
                  </a:lnTo>
                  <a:lnTo>
                    <a:pt x="177601" y="107016"/>
                  </a:lnTo>
                  <a:lnTo>
                    <a:pt x="177305" y="108046"/>
                  </a:lnTo>
                  <a:lnTo>
                    <a:pt x="177347" y="108672"/>
                  </a:lnTo>
                  <a:lnTo>
                    <a:pt x="177244" y="109215"/>
                  </a:lnTo>
                  <a:lnTo>
                    <a:pt x="177047" y="109204"/>
                  </a:lnTo>
                  <a:lnTo>
                    <a:pt x="176510" y="108693"/>
                  </a:lnTo>
                  <a:lnTo>
                    <a:pt x="176047" y="108143"/>
                  </a:lnTo>
                  <a:lnTo>
                    <a:pt x="175485" y="107298"/>
                  </a:lnTo>
                  <a:lnTo>
                    <a:pt x="175558" y="105497"/>
                  </a:lnTo>
                  <a:lnTo>
                    <a:pt x="175347" y="105482"/>
                  </a:lnTo>
                  <a:lnTo>
                    <a:pt x="175251" y="104246"/>
                  </a:lnTo>
                  <a:lnTo>
                    <a:pt x="168829" y="103872"/>
                  </a:lnTo>
                  <a:lnTo>
                    <a:pt x="168754" y="103090"/>
                  </a:lnTo>
                  <a:lnTo>
                    <a:pt x="168762" y="102662"/>
                  </a:lnTo>
                  <a:lnTo>
                    <a:pt x="167826" y="102600"/>
                  </a:lnTo>
                  <a:lnTo>
                    <a:pt x="167599" y="102819"/>
                  </a:lnTo>
                  <a:lnTo>
                    <a:pt x="167502" y="103794"/>
                  </a:lnTo>
                  <a:lnTo>
                    <a:pt x="163941" y="103576"/>
                  </a:lnTo>
                  <a:lnTo>
                    <a:pt x="160536" y="104650"/>
                  </a:lnTo>
                  <a:lnTo>
                    <a:pt x="160468" y="105309"/>
                  </a:lnTo>
                  <a:lnTo>
                    <a:pt x="159552" y="105691"/>
                  </a:lnTo>
                  <a:lnTo>
                    <a:pt x="159397" y="107708"/>
                  </a:lnTo>
                  <a:lnTo>
                    <a:pt x="158853" y="107870"/>
                  </a:lnTo>
                  <a:lnTo>
                    <a:pt x="158607" y="108033"/>
                  </a:lnTo>
                  <a:lnTo>
                    <a:pt x="157752" y="107431"/>
                  </a:lnTo>
                  <a:lnTo>
                    <a:pt x="156781" y="107334"/>
                  </a:lnTo>
                  <a:lnTo>
                    <a:pt x="156056" y="107008"/>
                  </a:lnTo>
                  <a:lnTo>
                    <a:pt x="155693" y="106797"/>
                  </a:lnTo>
                  <a:lnTo>
                    <a:pt x="155460" y="106650"/>
                  </a:lnTo>
                  <a:lnTo>
                    <a:pt x="155486" y="106488"/>
                  </a:lnTo>
                  <a:lnTo>
                    <a:pt x="155728" y="106259"/>
                  </a:lnTo>
                  <a:lnTo>
                    <a:pt x="155823" y="105756"/>
                  </a:lnTo>
                  <a:lnTo>
                    <a:pt x="156152" y="101011"/>
                  </a:lnTo>
                  <a:lnTo>
                    <a:pt x="155603" y="101022"/>
                  </a:lnTo>
                  <a:lnTo>
                    <a:pt x="155642" y="100746"/>
                  </a:lnTo>
                  <a:lnTo>
                    <a:pt x="156148" y="100737"/>
                  </a:lnTo>
                  <a:lnTo>
                    <a:pt x="156237" y="100551"/>
                  </a:lnTo>
                  <a:lnTo>
                    <a:pt x="156296" y="99759"/>
                  </a:lnTo>
                  <a:lnTo>
                    <a:pt x="156229" y="98766"/>
                  </a:lnTo>
                  <a:lnTo>
                    <a:pt x="156126" y="98306"/>
                  </a:lnTo>
                  <a:lnTo>
                    <a:pt x="155826" y="98306"/>
                  </a:lnTo>
                  <a:lnTo>
                    <a:pt x="155831" y="97098"/>
                  </a:lnTo>
                  <a:lnTo>
                    <a:pt x="156415" y="97096"/>
                  </a:lnTo>
                  <a:lnTo>
                    <a:pt x="157623" y="96826"/>
                  </a:lnTo>
                  <a:lnTo>
                    <a:pt x="157739" y="96631"/>
                  </a:lnTo>
                  <a:lnTo>
                    <a:pt x="158037" y="96484"/>
                  </a:lnTo>
                  <a:lnTo>
                    <a:pt x="156431" y="96647"/>
                  </a:lnTo>
                  <a:lnTo>
                    <a:pt x="156444" y="96256"/>
                  </a:lnTo>
                  <a:lnTo>
                    <a:pt x="156561" y="96094"/>
                  </a:lnTo>
                  <a:lnTo>
                    <a:pt x="156470" y="95817"/>
                  </a:lnTo>
                  <a:lnTo>
                    <a:pt x="155892" y="95823"/>
                  </a:lnTo>
                  <a:lnTo>
                    <a:pt x="155888" y="96744"/>
                  </a:lnTo>
                  <a:lnTo>
                    <a:pt x="154204" y="97037"/>
                  </a:lnTo>
                  <a:lnTo>
                    <a:pt x="154243" y="96224"/>
                  </a:lnTo>
                  <a:lnTo>
                    <a:pt x="154384" y="95655"/>
                  </a:lnTo>
                  <a:lnTo>
                    <a:pt x="154308" y="95459"/>
                  </a:lnTo>
                  <a:lnTo>
                    <a:pt x="158252" y="94229"/>
                  </a:lnTo>
                  <a:lnTo>
                    <a:pt x="158438" y="93963"/>
                  </a:lnTo>
                  <a:lnTo>
                    <a:pt x="158464" y="93556"/>
                  </a:lnTo>
                  <a:lnTo>
                    <a:pt x="157079" y="93377"/>
                  </a:lnTo>
                  <a:lnTo>
                    <a:pt x="155305" y="93280"/>
                  </a:lnTo>
                  <a:lnTo>
                    <a:pt x="155447" y="92206"/>
                  </a:lnTo>
                  <a:lnTo>
                    <a:pt x="155460" y="90905"/>
                  </a:lnTo>
                  <a:lnTo>
                    <a:pt x="155667" y="90840"/>
                  </a:lnTo>
                  <a:lnTo>
                    <a:pt x="155758" y="89750"/>
                  </a:lnTo>
                  <a:lnTo>
                    <a:pt x="154955" y="89945"/>
                  </a:lnTo>
                  <a:lnTo>
                    <a:pt x="154606" y="90124"/>
                  </a:lnTo>
                  <a:lnTo>
                    <a:pt x="154256" y="90498"/>
                  </a:lnTo>
                  <a:lnTo>
                    <a:pt x="153259" y="90531"/>
                  </a:lnTo>
                  <a:lnTo>
                    <a:pt x="153609" y="90515"/>
                  </a:lnTo>
                  <a:lnTo>
                    <a:pt x="154179" y="90336"/>
                  </a:lnTo>
                  <a:lnTo>
                    <a:pt x="154437" y="89539"/>
                  </a:lnTo>
                  <a:lnTo>
                    <a:pt x="154981" y="88449"/>
                  </a:lnTo>
                  <a:lnTo>
                    <a:pt x="155849" y="88514"/>
                  </a:lnTo>
                  <a:lnTo>
                    <a:pt x="155875" y="87766"/>
                  </a:lnTo>
                  <a:lnTo>
                    <a:pt x="156302" y="87554"/>
                  </a:lnTo>
                  <a:lnTo>
                    <a:pt x="156872" y="86725"/>
                  </a:lnTo>
                  <a:lnTo>
                    <a:pt x="155098" y="86578"/>
                  </a:lnTo>
                  <a:lnTo>
                    <a:pt x="155163" y="85879"/>
                  </a:lnTo>
                  <a:lnTo>
                    <a:pt x="154741" y="85336"/>
                  </a:lnTo>
                  <a:lnTo>
                    <a:pt x="154489" y="84805"/>
                  </a:lnTo>
                  <a:lnTo>
                    <a:pt x="155965" y="83439"/>
                  </a:lnTo>
                  <a:lnTo>
                    <a:pt x="155129" y="83391"/>
                  </a:lnTo>
                  <a:lnTo>
                    <a:pt x="155140" y="83112"/>
                  </a:lnTo>
                  <a:lnTo>
                    <a:pt x="155991" y="83075"/>
                  </a:lnTo>
                  <a:lnTo>
                    <a:pt x="155680" y="81829"/>
                  </a:lnTo>
                  <a:lnTo>
                    <a:pt x="155357" y="81910"/>
                  </a:lnTo>
                  <a:lnTo>
                    <a:pt x="154709" y="82251"/>
                  </a:lnTo>
                  <a:lnTo>
                    <a:pt x="154502" y="82837"/>
                  </a:lnTo>
                  <a:lnTo>
                    <a:pt x="154489" y="83244"/>
                  </a:lnTo>
                  <a:lnTo>
                    <a:pt x="151672" y="83172"/>
                  </a:lnTo>
                  <a:lnTo>
                    <a:pt x="151668" y="82139"/>
                  </a:lnTo>
                  <a:lnTo>
                    <a:pt x="151757" y="80836"/>
                  </a:lnTo>
                  <a:lnTo>
                    <a:pt x="147941" y="80629"/>
                  </a:lnTo>
                  <a:lnTo>
                    <a:pt x="147236" y="80348"/>
                  </a:lnTo>
                  <a:lnTo>
                    <a:pt x="146591" y="80267"/>
                  </a:lnTo>
                  <a:lnTo>
                    <a:pt x="145102" y="80202"/>
                  </a:lnTo>
                  <a:lnTo>
                    <a:pt x="144493" y="80413"/>
                  </a:lnTo>
                  <a:lnTo>
                    <a:pt x="143548" y="80641"/>
                  </a:lnTo>
                  <a:lnTo>
                    <a:pt x="143030" y="80576"/>
                  </a:lnTo>
                  <a:lnTo>
                    <a:pt x="143315" y="79275"/>
                  </a:lnTo>
                  <a:lnTo>
                    <a:pt x="143134" y="79291"/>
                  </a:lnTo>
                  <a:lnTo>
                    <a:pt x="142668" y="79112"/>
                  </a:lnTo>
                  <a:lnTo>
                    <a:pt x="142279" y="78738"/>
                  </a:lnTo>
                  <a:lnTo>
                    <a:pt x="142396" y="77762"/>
                  </a:lnTo>
                  <a:lnTo>
                    <a:pt x="141826" y="76932"/>
                  </a:lnTo>
                  <a:lnTo>
                    <a:pt x="141632" y="76428"/>
                  </a:lnTo>
                  <a:lnTo>
                    <a:pt x="141606" y="76054"/>
                  </a:lnTo>
                  <a:lnTo>
                    <a:pt x="141362" y="75615"/>
                  </a:lnTo>
                  <a:lnTo>
                    <a:pt x="140946" y="75550"/>
                  </a:lnTo>
                  <a:lnTo>
                    <a:pt x="140531" y="75615"/>
                  </a:lnTo>
                  <a:lnTo>
                    <a:pt x="139858" y="75810"/>
                  </a:lnTo>
                  <a:lnTo>
                    <a:pt x="138911" y="75944"/>
                  </a:lnTo>
                  <a:lnTo>
                    <a:pt x="136854" y="75517"/>
                  </a:lnTo>
                  <a:lnTo>
                    <a:pt x="134472" y="75452"/>
                  </a:lnTo>
                  <a:lnTo>
                    <a:pt x="134277" y="75989"/>
                  </a:lnTo>
                  <a:lnTo>
                    <a:pt x="133837" y="76266"/>
                  </a:lnTo>
                  <a:lnTo>
                    <a:pt x="133552" y="76575"/>
                  </a:lnTo>
                  <a:lnTo>
                    <a:pt x="133822" y="79901"/>
                  </a:lnTo>
                  <a:lnTo>
                    <a:pt x="133889" y="81454"/>
                  </a:lnTo>
                  <a:lnTo>
                    <a:pt x="133758" y="81181"/>
                  </a:lnTo>
                  <a:lnTo>
                    <a:pt x="132857" y="81124"/>
                  </a:lnTo>
                  <a:lnTo>
                    <a:pt x="131571" y="81547"/>
                  </a:lnTo>
                  <a:lnTo>
                    <a:pt x="129435" y="81468"/>
                  </a:lnTo>
                  <a:lnTo>
                    <a:pt x="129176" y="81436"/>
                  </a:lnTo>
                  <a:lnTo>
                    <a:pt x="128930" y="80918"/>
                  </a:lnTo>
                  <a:lnTo>
                    <a:pt x="128943" y="80592"/>
                  </a:lnTo>
                  <a:lnTo>
                    <a:pt x="128800" y="80300"/>
                  </a:lnTo>
                  <a:lnTo>
                    <a:pt x="128218" y="80283"/>
                  </a:lnTo>
                  <a:lnTo>
                    <a:pt x="128140" y="80576"/>
                  </a:lnTo>
                  <a:lnTo>
                    <a:pt x="127985" y="80576"/>
                  </a:lnTo>
                  <a:lnTo>
                    <a:pt x="127378" y="80202"/>
                  </a:lnTo>
                  <a:lnTo>
                    <a:pt x="126767" y="76786"/>
                  </a:lnTo>
                  <a:lnTo>
                    <a:pt x="128179" y="76835"/>
                  </a:lnTo>
                  <a:lnTo>
                    <a:pt x="128430" y="76926"/>
                  </a:lnTo>
                  <a:lnTo>
                    <a:pt x="129254" y="76916"/>
                  </a:lnTo>
                  <a:lnTo>
                    <a:pt x="129279" y="76135"/>
                  </a:lnTo>
                  <a:lnTo>
                    <a:pt x="129357" y="75680"/>
                  </a:lnTo>
                  <a:lnTo>
                    <a:pt x="129836" y="75387"/>
                  </a:lnTo>
                  <a:lnTo>
                    <a:pt x="133501" y="75420"/>
                  </a:lnTo>
                  <a:lnTo>
                    <a:pt x="133358" y="72899"/>
                  </a:lnTo>
                  <a:lnTo>
                    <a:pt x="133258" y="71454"/>
                  </a:lnTo>
                  <a:lnTo>
                    <a:pt x="132465" y="71411"/>
                  </a:lnTo>
                  <a:lnTo>
                    <a:pt x="131775" y="71386"/>
                  </a:lnTo>
                  <a:lnTo>
                    <a:pt x="129929" y="71312"/>
                  </a:lnTo>
                  <a:lnTo>
                    <a:pt x="125667" y="71109"/>
                  </a:lnTo>
                  <a:lnTo>
                    <a:pt x="125809" y="71353"/>
                  </a:lnTo>
                  <a:lnTo>
                    <a:pt x="126431" y="74639"/>
                  </a:lnTo>
                  <a:lnTo>
                    <a:pt x="125253" y="74558"/>
                  </a:lnTo>
                  <a:lnTo>
                    <a:pt x="122249" y="74460"/>
                  </a:lnTo>
                  <a:lnTo>
                    <a:pt x="122236" y="75989"/>
                  </a:lnTo>
                  <a:lnTo>
                    <a:pt x="122184" y="77509"/>
                  </a:lnTo>
                  <a:lnTo>
                    <a:pt x="121645" y="77546"/>
                  </a:lnTo>
                  <a:lnTo>
                    <a:pt x="123026" y="78510"/>
                  </a:lnTo>
                  <a:lnTo>
                    <a:pt x="123175" y="78537"/>
                  </a:lnTo>
                  <a:lnTo>
                    <a:pt x="123143" y="80008"/>
                  </a:lnTo>
                  <a:lnTo>
                    <a:pt x="124533" y="80004"/>
                  </a:lnTo>
                  <a:lnTo>
                    <a:pt x="124535" y="81254"/>
                  </a:lnTo>
                  <a:lnTo>
                    <a:pt x="125035" y="81259"/>
                  </a:lnTo>
                  <a:lnTo>
                    <a:pt x="125029" y="81796"/>
                  </a:lnTo>
                  <a:lnTo>
                    <a:pt x="122055" y="81665"/>
                  </a:lnTo>
                  <a:lnTo>
                    <a:pt x="121463" y="81856"/>
                  </a:lnTo>
                  <a:lnTo>
                    <a:pt x="120294" y="82512"/>
                  </a:lnTo>
                  <a:lnTo>
                    <a:pt x="120112" y="82561"/>
                  </a:lnTo>
                  <a:lnTo>
                    <a:pt x="119465" y="80202"/>
                  </a:lnTo>
                  <a:lnTo>
                    <a:pt x="119750" y="81812"/>
                  </a:lnTo>
                  <a:lnTo>
                    <a:pt x="119957" y="82674"/>
                  </a:lnTo>
                  <a:lnTo>
                    <a:pt x="119426" y="82675"/>
                  </a:lnTo>
                  <a:lnTo>
                    <a:pt x="119031" y="82690"/>
                  </a:lnTo>
                  <a:lnTo>
                    <a:pt x="116862" y="83358"/>
                  </a:lnTo>
                  <a:lnTo>
                    <a:pt x="117065" y="84522"/>
                  </a:lnTo>
                  <a:lnTo>
                    <a:pt x="117123" y="84707"/>
                  </a:lnTo>
                  <a:lnTo>
                    <a:pt x="118083" y="84172"/>
                  </a:lnTo>
                  <a:lnTo>
                    <a:pt x="118222" y="84400"/>
                  </a:lnTo>
                  <a:lnTo>
                    <a:pt x="117907" y="84577"/>
                  </a:lnTo>
                  <a:lnTo>
                    <a:pt x="118277" y="85101"/>
                  </a:lnTo>
                  <a:lnTo>
                    <a:pt x="119600" y="84862"/>
                  </a:lnTo>
                  <a:lnTo>
                    <a:pt x="119864" y="84254"/>
                  </a:lnTo>
                  <a:lnTo>
                    <a:pt x="119633" y="83797"/>
                  </a:lnTo>
                  <a:lnTo>
                    <a:pt x="119494" y="83237"/>
                  </a:lnTo>
                  <a:lnTo>
                    <a:pt x="120081" y="83028"/>
                  </a:lnTo>
                  <a:lnTo>
                    <a:pt x="120332" y="83748"/>
                  </a:lnTo>
                  <a:lnTo>
                    <a:pt x="120889" y="84480"/>
                  </a:lnTo>
                  <a:lnTo>
                    <a:pt x="120514" y="84350"/>
                  </a:lnTo>
                  <a:lnTo>
                    <a:pt x="120242" y="84919"/>
                  </a:lnTo>
                  <a:lnTo>
                    <a:pt x="120497" y="85952"/>
                  </a:lnTo>
                  <a:lnTo>
                    <a:pt x="120682" y="87652"/>
                  </a:lnTo>
                  <a:lnTo>
                    <a:pt x="120617" y="87782"/>
                  </a:lnTo>
                  <a:lnTo>
                    <a:pt x="119530" y="87945"/>
                  </a:lnTo>
                  <a:lnTo>
                    <a:pt x="119763" y="89181"/>
                  </a:lnTo>
                  <a:lnTo>
                    <a:pt x="119918" y="89506"/>
                  </a:lnTo>
                  <a:lnTo>
                    <a:pt x="120708" y="89457"/>
                  </a:lnTo>
                  <a:lnTo>
                    <a:pt x="120717" y="89586"/>
                  </a:lnTo>
                  <a:lnTo>
                    <a:pt x="120449" y="89994"/>
                  </a:lnTo>
                  <a:lnTo>
                    <a:pt x="118881" y="90356"/>
                  </a:lnTo>
                  <a:lnTo>
                    <a:pt x="118772" y="90645"/>
                  </a:lnTo>
                  <a:lnTo>
                    <a:pt x="119672" y="91669"/>
                  </a:lnTo>
                  <a:lnTo>
                    <a:pt x="118740" y="91946"/>
                  </a:lnTo>
                  <a:lnTo>
                    <a:pt x="117488" y="91232"/>
                  </a:lnTo>
                  <a:lnTo>
                    <a:pt x="115887" y="90496"/>
                  </a:lnTo>
                  <a:lnTo>
                    <a:pt x="115736" y="90807"/>
                  </a:lnTo>
                  <a:lnTo>
                    <a:pt x="115749" y="91409"/>
                  </a:lnTo>
                  <a:lnTo>
                    <a:pt x="116306" y="95459"/>
                  </a:lnTo>
                  <a:lnTo>
                    <a:pt x="116071" y="96544"/>
                  </a:lnTo>
                  <a:lnTo>
                    <a:pt x="114746" y="96710"/>
                  </a:lnTo>
                  <a:lnTo>
                    <a:pt x="112590" y="96371"/>
                  </a:lnTo>
                  <a:lnTo>
                    <a:pt x="112577" y="95460"/>
                  </a:lnTo>
                  <a:lnTo>
                    <a:pt x="112266" y="95476"/>
                  </a:lnTo>
                  <a:lnTo>
                    <a:pt x="112020" y="95671"/>
                  </a:lnTo>
                  <a:lnTo>
                    <a:pt x="112020" y="96013"/>
                  </a:lnTo>
                  <a:lnTo>
                    <a:pt x="111826" y="96159"/>
                  </a:lnTo>
                  <a:lnTo>
                    <a:pt x="110777" y="96110"/>
                  </a:lnTo>
                  <a:lnTo>
                    <a:pt x="110725" y="95606"/>
                  </a:lnTo>
                  <a:lnTo>
                    <a:pt x="109629" y="95308"/>
                  </a:lnTo>
                  <a:lnTo>
                    <a:pt x="109383" y="96224"/>
                  </a:lnTo>
                  <a:lnTo>
                    <a:pt x="109379" y="96458"/>
                  </a:lnTo>
                  <a:lnTo>
                    <a:pt x="109575" y="96570"/>
                  </a:lnTo>
                  <a:lnTo>
                    <a:pt x="109691" y="96737"/>
                  </a:lnTo>
                  <a:lnTo>
                    <a:pt x="109716" y="97052"/>
                  </a:lnTo>
                  <a:lnTo>
                    <a:pt x="105138" y="96791"/>
                  </a:lnTo>
                  <a:lnTo>
                    <a:pt x="104334" y="96255"/>
                  </a:lnTo>
                  <a:lnTo>
                    <a:pt x="103667" y="96700"/>
                  </a:lnTo>
                  <a:lnTo>
                    <a:pt x="102724" y="96641"/>
                  </a:lnTo>
                  <a:lnTo>
                    <a:pt x="101668" y="96742"/>
                  </a:lnTo>
                  <a:lnTo>
                    <a:pt x="101838" y="96172"/>
                  </a:lnTo>
                  <a:lnTo>
                    <a:pt x="101347" y="95808"/>
                  </a:lnTo>
                  <a:lnTo>
                    <a:pt x="100986" y="95792"/>
                  </a:lnTo>
                  <a:lnTo>
                    <a:pt x="100421" y="95940"/>
                  </a:lnTo>
                  <a:lnTo>
                    <a:pt x="100104" y="96110"/>
                  </a:lnTo>
                  <a:lnTo>
                    <a:pt x="99727" y="95959"/>
                  </a:lnTo>
                  <a:lnTo>
                    <a:pt x="99797" y="93783"/>
                  </a:lnTo>
                  <a:lnTo>
                    <a:pt x="100031" y="92765"/>
                  </a:lnTo>
                  <a:lnTo>
                    <a:pt x="100050" y="92289"/>
                  </a:lnTo>
                  <a:lnTo>
                    <a:pt x="99350" y="92190"/>
                  </a:lnTo>
                  <a:lnTo>
                    <a:pt x="98794" y="92263"/>
                  </a:lnTo>
                  <a:lnTo>
                    <a:pt x="97543" y="92149"/>
                  </a:lnTo>
                  <a:lnTo>
                    <a:pt x="96226" y="92490"/>
                  </a:lnTo>
                  <a:lnTo>
                    <a:pt x="95428" y="92440"/>
                  </a:lnTo>
                  <a:lnTo>
                    <a:pt x="94287" y="91207"/>
                  </a:lnTo>
                  <a:lnTo>
                    <a:pt x="90346" y="95490"/>
                  </a:lnTo>
                  <a:lnTo>
                    <a:pt x="89486" y="94655"/>
                  </a:lnTo>
                  <a:lnTo>
                    <a:pt x="87755" y="92612"/>
                  </a:lnTo>
                  <a:lnTo>
                    <a:pt x="87003" y="91410"/>
                  </a:lnTo>
                  <a:lnTo>
                    <a:pt x="86095" y="88544"/>
                  </a:lnTo>
                  <a:lnTo>
                    <a:pt x="87317" y="87435"/>
                  </a:lnTo>
                  <a:lnTo>
                    <a:pt x="86456" y="86944"/>
                  </a:lnTo>
                  <a:lnTo>
                    <a:pt x="83587" y="85936"/>
                  </a:lnTo>
                  <a:lnTo>
                    <a:pt x="82525" y="86648"/>
                  </a:lnTo>
                  <a:lnTo>
                    <a:pt x="82496" y="86248"/>
                  </a:lnTo>
                  <a:lnTo>
                    <a:pt x="82932" y="84764"/>
                  </a:lnTo>
                  <a:lnTo>
                    <a:pt x="82921" y="84265"/>
                  </a:lnTo>
                  <a:lnTo>
                    <a:pt x="82691" y="83919"/>
                  </a:lnTo>
                  <a:lnTo>
                    <a:pt x="81198" y="83744"/>
                  </a:lnTo>
                  <a:lnTo>
                    <a:pt x="76712" y="83066"/>
                  </a:lnTo>
                  <a:lnTo>
                    <a:pt x="76993" y="84234"/>
                  </a:lnTo>
                  <a:lnTo>
                    <a:pt x="77020" y="84629"/>
                  </a:lnTo>
                  <a:lnTo>
                    <a:pt x="76997" y="85149"/>
                  </a:lnTo>
                  <a:lnTo>
                    <a:pt x="76816" y="86087"/>
                  </a:lnTo>
                  <a:lnTo>
                    <a:pt x="75637" y="86742"/>
                  </a:lnTo>
                  <a:lnTo>
                    <a:pt x="75425" y="86921"/>
                  </a:lnTo>
                  <a:lnTo>
                    <a:pt x="75056" y="87460"/>
                  </a:lnTo>
                  <a:lnTo>
                    <a:pt x="74802" y="88141"/>
                  </a:lnTo>
                  <a:lnTo>
                    <a:pt x="74640" y="89194"/>
                  </a:lnTo>
                  <a:lnTo>
                    <a:pt x="74428" y="90068"/>
                  </a:lnTo>
                  <a:lnTo>
                    <a:pt x="74298" y="90258"/>
                  </a:lnTo>
                  <a:lnTo>
                    <a:pt x="72954" y="91520"/>
                  </a:lnTo>
                  <a:lnTo>
                    <a:pt x="72268" y="91926"/>
                  </a:lnTo>
                  <a:lnTo>
                    <a:pt x="71776" y="92454"/>
                  </a:lnTo>
                  <a:lnTo>
                    <a:pt x="70067" y="93177"/>
                  </a:lnTo>
                  <a:lnTo>
                    <a:pt x="69435" y="93006"/>
                  </a:lnTo>
                  <a:lnTo>
                    <a:pt x="67670" y="91053"/>
                  </a:lnTo>
                  <a:lnTo>
                    <a:pt x="67324" y="90494"/>
                  </a:lnTo>
                  <a:lnTo>
                    <a:pt x="67280" y="91800"/>
                  </a:lnTo>
                  <a:lnTo>
                    <a:pt x="68182" y="91912"/>
                  </a:lnTo>
                  <a:lnTo>
                    <a:pt x="67597" y="94066"/>
                  </a:lnTo>
                  <a:lnTo>
                    <a:pt x="67388" y="94835"/>
                  </a:lnTo>
                  <a:lnTo>
                    <a:pt x="67260" y="95273"/>
                  </a:lnTo>
                  <a:lnTo>
                    <a:pt x="66398" y="98130"/>
                  </a:lnTo>
                  <a:lnTo>
                    <a:pt x="66145" y="97911"/>
                  </a:lnTo>
                  <a:lnTo>
                    <a:pt x="66251" y="97690"/>
                  </a:lnTo>
                  <a:lnTo>
                    <a:pt x="66531" y="97513"/>
                  </a:lnTo>
                  <a:lnTo>
                    <a:pt x="66593" y="97286"/>
                  </a:lnTo>
                  <a:lnTo>
                    <a:pt x="66566" y="96885"/>
                  </a:lnTo>
                  <a:lnTo>
                    <a:pt x="66392" y="96573"/>
                  </a:lnTo>
                  <a:lnTo>
                    <a:pt x="64728" y="94819"/>
                  </a:lnTo>
                  <a:lnTo>
                    <a:pt x="64370" y="94608"/>
                  </a:lnTo>
                  <a:lnTo>
                    <a:pt x="63850" y="94541"/>
                  </a:lnTo>
                  <a:lnTo>
                    <a:pt x="61737" y="93893"/>
                  </a:lnTo>
                  <a:lnTo>
                    <a:pt x="61372" y="94317"/>
                  </a:lnTo>
                  <a:lnTo>
                    <a:pt x="60206" y="94564"/>
                  </a:lnTo>
                  <a:lnTo>
                    <a:pt x="59493" y="94512"/>
                  </a:lnTo>
                  <a:lnTo>
                    <a:pt x="57875" y="95098"/>
                  </a:lnTo>
                  <a:lnTo>
                    <a:pt x="58157" y="95998"/>
                  </a:lnTo>
                  <a:lnTo>
                    <a:pt x="55957" y="96578"/>
                  </a:lnTo>
                  <a:lnTo>
                    <a:pt x="56378" y="97180"/>
                  </a:lnTo>
                  <a:lnTo>
                    <a:pt x="56587" y="97807"/>
                  </a:lnTo>
                  <a:lnTo>
                    <a:pt x="53684" y="98582"/>
                  </a:lnTo>
                  <a:lnTo>
                    <a:pt x="53558" y="98135"/>
                  </a:lnTo>
                  <a:lnTo>
                    <a:pt x="51016" y="97940"/>
                  </a:lnTo>
                  <a:lnTo>
                    <a:pt x="51213" y="95347"/>
                  </a:lnTo>
                  <a:lnTo>
                    <a:pt x="49986" y="95163"/>
                  </a:lnTo>
                  <a:lnTo>
                    <a:pt x="50156" y="92680"/>
                  </a:lnTo>
                  <a:lnTo>
                    <a:pt x="49885" y="92570"/>
                  </a:lnTo>
                  <a:lnTo>
                    <a:pt x="49520" y="92263"/>
                  </a:lnTo>
                  <a:lnTo>
                    <a:pt x="50703" y="91173"/>
                  </a:lnTo>
                  <a:lnTo>
                    <a:pt x="51213" y="90965"/>
                  </a:lnTo>
                  <a:lnTo>
                    <a:pt x="51542" y="90926"/>
                  </a:lnTo>
                  <a:lnTo>
                    <a:pt x="47919" y="90590"/>
                  </a:lnTo>
                  <a:lnTo>
                    <a:pt x="44383" y="90299"/>
                  </a:lnTo>
                  <a:lnTo>
                    <a:pt x="41623" y="90027"/>
                  </a:lnTo>
                  <a:lnTo>
                    <a:pt x="39342" y="89971"/>
                  </a:lnTo>
                  <a:lnTo>
                    <a:pt x="35447" y="89604"/>
                  </a:lnTo>
                  <a:lnTo>
                    <a:pt x="32273" y="89330"/>
                  </a:lnTo>
                  <a:lnTo>
                    <a:pt x="31277" y="89263"/>
                  </a:lnTo>
                  <a:lnTo>
                    <a:pt x="27143" y="89027"/>
                  </a:lnTo>
                  <a:lnTo>
                    <a:pt x="26931" y="89016"/>
                  </a:lnTo>
                  <a:lnTo>
                    <a:pt x="19633" y="88558"/>
                  </a:lnTo>
                  <a:lnTo>
                    <a:pt x="19495" y="89800"/>
                  </a:lnTo>
                  <a:lnTo>
                    <a:pt x="18757" y="89653"/>
                  </a:lnTo>
                  <a:lnTo>
                    <a:pt x="18239" y="89149"/>
                  </a:lnTo>
                  <a:lnTo>
                    <a:pt x="18200" y="88954"/>
                  </a:lnTo>
                  <a:lnTo>
                    <a:pt x="18239" y="88742"/>
                  </a:lnTo>
                  <a:lnTo>
                    <a:pt x="18118" y="88555"/>
                  </a:lnTo>
                  <a:lnTo>
                    <a:pt x="17930" y="88438"/>
                  </a:lnTo>
                  <a:lnTo>
                    <a:pt x="18311" y="88469"/>
                  </a:lnTo>
                  <a:lnTo>
                    <a:pt x="17992" y="87785"/>
                  </a:lnTo>
                  <a:lnTo>
                    <a:pt x="17789" y="87506"/>
                  </a:lnTo>
                  <a:lnTo>
                    <a:pt x="17393" y="87157"/>
                  </a:lnTo>
                  <a:lnTo>
                    <a:pt x="17039" y="87116"/>
                  </a:lnTo>
                  <a:lnTo>
                    <a:pt x="16463" y="86405"/>
                  </a:lnTo>
                  <a:lnTo>
                    <a:pt x="15955" y="85393"/>
                  </a:lnTo>
                  <a:lnTo>
                    <a:pt x="15257" y="84849"/>
                  </a:lnTo>
                  <a:lnTo>
                    <a:pt x="14994" y="84737"/>
                  </a:lnTo>
                  <a:lnTo>
                    <a:pt x="14862" y="84818"/>
                  </a:lnTo>
                  <a:lnTo>
                    <a:pt x="14980" y="84956"/>
                  </a:lnTo>
                  <a:lnTo>
                    <a:pt x="14721" y="88092"/>
                  </a:lnTo>
                  <a:lnTo>
                    <a:pt x="11698" y="87876"/>
                  </a:lnTo>
                  <a:lnTo>
                    <a:pt x="7240" y="87535"/>
                  </a:lnTo>
                  <a:lnTo>
                    <a:pt x="7725" y="86387"/>
                  </a:lnTo>
                  <a:lnTo>
                    <a:pt x="5032" y="86200"/>
                  </a:lnTo>
                  <a:lnTo>
                    <a:pt x="4943" y="87381"/>
                  </a:lnTo>
                  <a:lnTo>
                    <a:pt x="4703" y="87394"/>
                  </a:lnTo>
                  <a:lnTo>
                    <a:pt x="2065" y="87264"/>
                  </a:lnTo>
                  <a:lnTo>
                    <a:pt x="1825" y="86895"/>
                  </a:lnTo>
                  <a:lnTo>
                    <a:pt x="1889" y="85981"/>
                  </a:lnTo>
                  <a:lnTo>
                    <a:pt x="1098" y="85914"/>
                  </a:lnTo>
                  <a:lnTo>
                    <a:pt x="1100" y="85148"/>
                  </a:lnTo>
                  <a:lnTo>
                    <a:pt x="1560" y="85057"/>
                  </a:lnTo>
                  <a:lnTo>
                    <a:pt x="1705" y="84834"/>
                  </a:lnTo>
                  <a:lnTo>
                    <a:pt x="1787" y="83905"/>
                  </a:lnTo>
                  <a:lnTo>
                    <a:pt x="1183" y="83962"/>
                  </a:lnTo>
                  <a:lnTo>
                    <a:pt x="621" y="84145"/>
                  </a:lnTo>
                  <a:lnTo>
                    <a:pt x="600" y="84607"/>
                  </a:lnTo>
                  <a:lnTo>
                    <a:pt x="0" y="84566"/>
                  </a:lnTo>
                  <a:lnTo>
                    <a:pt x="627" y="75506"/>
                  </a:lnTo>
                  <a:lnTo>
                    <a:pt x="795" y="73186"/>
                  </a:lnTo>
                  <a:lnTo>
                    <a:pt x="818" y="73955"/>
                  </a:lnTo>
                  <a:lnTo>
                    <a:pt x="2131" y="74049"/>
                  </a:lnTo>
                  <a:lnTo>
                    <a:pt x="2197" y="72703"/>
                  </a:lnTo>
                  <a:lnTo>
                    <a:pt x="2374" y="72870"/>
                  </a:lnTo>
                  <a:lnTo>
                    <a:pt x="2885" y="72917"/>
                  </a:lnTo>
                  <a:lnTo>
                    <a:pt x="4222" y="72521"/>
                  </a:lnTo>
                  <a:lnTo>
                    <a:pt x="4387" y="72300"/>
                  </a:lnTo>
                  <a:lnTo>
                    <a:pt x="4402" y="72003"/>
                  </a:lnTo>
                  <a:lnTo>
                    <a:pt x="4288" y="71584"/>
                  </a:lnTo>
                  <a:lnTo>
                    <a:pt x="965" y="70814"/>
                  </a:lnTo>
                  <a:lnTo>
                    <a:pt x="1369" y="65461"/>
                  </a:lnTo>
                  <a:lnTo>
                    <a:pt x="2742" y="65570"/>
                  </a:lnTo>
                  <a:lnTo>
                    <a:pt x="2823" y="64438"/>
                  </a:lnTo>
                  <a:lnTo>
                    <a:pt x="4197" y="64420"/>
                  </a:lnTo>
                  <a:lnTo>
                    <a:pt x="4257" y="63602"/>
                  </a:lnTo>
                  <a:lnTo>
                    <a:pt x="5113" y="63570"/>
                  </a:lnTo>
                  <a:lnTo>
                    <a:pt x="6787" y="62606"/>
                  </a:lnTo>
                  <a:lnTo>
                    <a:pt x="6930" y="61565"/>
                  </a:lnTo>
                  <a:lnTo>
                    <a:pt x="7767" y="62166"/>
                  </a:lnTo>
                  <a:lnTo>
                    <a:pt x="7841" y="61895"/>
                  </a:lnTo>
                  <a:lnTo>
                    <a:pt x="7138" y="61542"/>
                  </a:lnTo>
                  <a:lnTo>
                    <a:pt x="8016" y="61454"/>
                  </a:lnTo>
                  <a:lnTo>
                    <a:pt x="10962" y="61674"/>
                  </a:lnTo>
                  <a:lnTo>
                    <a:pt x="12439" y="61764"/>
                  </a:lnTo>
                  <a:lnTo>
                    <a:pt x="12539" y="61202"/>
                  </a:lnTo>
                  <a:lnTo>
                    <a:pt x="13115" y="61221"/>
                  </a:lnTo>
                  <a:lnTo>
                    <a:pt x="13211" y="60644"/>
                  </a:lnTo>
                  <a:lnTo>
                    <a:pt x="16864" y="60920"/>
                  </a:lnTo>
                  <a:lnTo>
                    <a:pt x="18088" y="60991"/>
                  </a:lnTo>
                  <a:lnTo>
                    <a:pt x="18426" y="56297"/>
                  </a:lnTo>
                  <a:lnTo>
                    <a:pt x="22126" y="56543"/>
                  </a:lnTo>
                  <a:lnTo>
                    <a:pt x="21962" y="58913"/>
                  </a:lnTo>
                  <a:lnTo>
                    <a:pt x="28067" y="59360"/>
                  </a:lnTo>
                  <a:lnTo>
                    <a:pt x="28164" y="58182"/>
                  </a:lnTo>
                  <a:lnTo>
                    <a:pt x="29407" y="58274"/>
                  </a:lnTo>
                  <a:lnTo>
                    <a:pt x="29218" y="60610"/>
                  </a:lnTo>
                  <a:lnTo>
                    <a:pt x="29504" y="60673"/>
                  </a:lnTo>
                  <a:lnTo>
                    <a:pt x="29376" y="61834"/>
                  </a:lnTo>
                  <a:lnTo>
                    <a:pt x="30830" y="61943"/>
                  </a:lnTo>
                  <a:lnTo>
                    <a:pt x="31129" y="63222"/>
                  </a:lnTo>
                  <a:lnTo>
                    <a:pt x="31925" y="62307"/>
                  </a:lnTo>
                  <a:lnTo>
                    <a:pt x="32863" y="62095"/>
                  </a:lnTo>
                  <a:lnTo>
                    <a:pt x="32941" y="61309"/>
                  </a:lnTo>
                  <a:lnTo>
                    <a:pt x="33412" y="61184"/>
                  </a:lnTo>
                  <a:lnTo>
                    <a:pt x="34060" y="61192"/>
                  </a:lnTo>
                  <a:lnTo>
                    <a:pt x="35636" y="60099"/>
                  </a:lnTo>
                  <a:lnTo>
                    <a:pt x="36201" y="59150"/>
                  </a:lnTo>
                  <a:lnTo>
                    <a:pt x="36744" y="58569"/>
                  </a:lnTo>
                  <a:lnTo>
                    <a:pt x="37103" y="59040"/>
                  </a:lnTo>
                  <a:lnTo>
                    <a:pt x="37119" y="59315"/>
                  </a:lnTo>
                  <a:lnTo>
                    <a:pt x="37378" y="59597"/>
                  </a:lnTo>
                  <a:lnTo>
                    <a:pt x="37648" y="59847"/>
                  </a:lnTo>
                  <a:lnTo>
                    <a:pt x="38185" y="60125"/>
                  </a:lnTo>
                  <a:lnTo>
                    <a:pt x="41993" y="60447"/>
                  </a:lnTo>
                  <a:lnTo>
                    <a:pt x="42116" y="59245"/>
                  </a:lnTo>
                  <a:lnTo>
                    <a:pt x="43151" y="59319"/>
                  </a:lnTo>
                  <a:lnTo>
                    <a:pt x="42339" y="56370"/>
                  </a:lnTo>
                  <a:lnTo>
                    <a:pt x="47390" y="54975"/>
                  </a:lnTo>
                  <a:lnTo>
                    <a:pt x="50483" y="55257"/>
                  </a:lnTo>
                  <a:lnTo>
                    <a:pt x="51183" y="54931"/>
                  </a:lnTo>
                  <a:lnTo>
                    <a:pt x="53132" y="53011"/>
                  </a:lnTo>
                  <a:lnTo>
                    <a:pt x="53743" y="52058"/>
                  </a:lnTo>
                  <a:lnTo>
                    <a:pt x="54167" y="51726"/>
                  </a:lnTo>
                  <a:lnTo>
                    <a:pt x="54635" y="51231"/>
                  </a:lnTo>
                  <a:lnTo>
                    <a:pt x="55631" y="49869"/>
                  </a:lnTo>
                  <a:lnTo>
                    <a:pt x="56164" y="48459"/>
                  </a:lnTo>
                  <a:lnTo>
                    <a:pt x="58740" y="52178"/>
                  </a:lnTo>
                  <a:lnTo>
                    <a:pt x="60027" y="51575"/>
                  </a:lnTo>
                  <a:lnTo>
                    <a:pt x="60942" y="51025"/>
                  </a:lnTo>
                  <a:lnTo>
                    <a:pt x="61635" y="51043"/>
                  </a:lnTo>
                  <a:lnTo>
                    <a:pt x="62717" y="51564"/>
                  </a:lnTo>
                  <a:lnTo>
                    <a:pt x="62981" y="51895"/>
                  </a:lnTo>
                  <a:lnTo>
                    <a:pt x="63028" y="51363"/>
                  </a:lnTo>
                  <a:lnTo>
                    <a:pt x="63177" y="49693"/>
                  </a:lnTo>
                  <a:lnTo>
                    <a:pt x="64094" y="49120"/>
                  </a:lnTo>
                  <a:lnTo>
                    <a:pt x="63327" y="47999"/>
                  </a:lnTo>
                  <a:lnTo>
                    <a:pt x="63563" y="45309"/>
                  </a:lnTo>
                  <a:lnTo>
                    <a:pt x="64395" y="35654"/>
                  </a:lnTo>
                  <a:lnTo>
                    <a:pt x="64809" y="36245"/>
                  </a:lnTo>
                  <a:lnTo>
                    <a:pt x="65037" y="36394"/>
                  </a:lnTo>
                  <a:lnTo>
                    <a:pt x="65463" y="36294"/>
                  </a:lnTo>
                  <a:lnTo>
                    <a:pt x="65687" y="36052"/>
                  </a:lnTo>
                  <a:lnTo>
                    <a:pt x="65761" y="35665"/>
                  </a:lnTo>
                  <a:lnTo>
                    <a:pt x="65920" y="35554"/>
                  </a:lnTo>
                  <a:lnTo>
                    <a:pt x="67030" y="3574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7" name="pg528">
              <a:extLst>
                <a:ext uri="{FF2B5EF4-FFF2-40B4-BE49-F238E27FC236}">
                  <a16:creationId xmlns:a16="http://schemas.microsoft.com/office/drawing/2014/main" id="{86DE3328-BBB1-1340-A85C-C42A38B3E7B2}"/>
                </a:ext>
              </a:extLst>
            </p:cNvPr>
            <p:cNvSpPr/>
            <p:nvPr/>
          </p:nvSpPr>
          <p:spPr>
            <a:xfrm>
              <a:off x="6234046" y="2956361"/>
              <a:ext cx="4318" cy="3594"/>
            </a:xfrm>
            <a:custGeom>
              <a:avLst/>
              <a:gdLst/>
              <a:ahLst/>
              <a:cxnLst/>
              <a:rect l="0" t="0" r="0" b="0"/>
              <a:pathLst>
                <a:path w="4318" h="3594">
                  <a:moveTo>
                    <a:pt x="4273" y="1860"/>
                  </a:moveTo>
                  <a:lnTo>
                    <a:pt x="4318" y="113"/>
                  </a:lnTo>
                  <a:lnTo>
                    <a:pt x="1262" y="0"/>
                  </a:lnTo>
                  <a:lnTo>
                    <a:pt x="370" y="2836"/>
                  </a:lnTo>
                  <a:lnTo>
                    <a:pt x="0" y="3401"/>
                  </a:lnTo>
                  <a:lnTo>
                    <a:pt x="402" y="3420"/>
                  </a:lnTo>
                  <a:lnTo>
                    <a:pt x="935" y="3446"/>
                  </a:lnTo>
                  <a:lnTo>
                    <a:pt x="1271" y="3462"/>
                  </a:lnTo>
                  <a:lnTo>
                    <a:pt x="1657" y="3481"/>
                  </a:lnTo>
                  <a:lnTo>
                    <a:pt x="4072" y="3578"/>
                  </a:lnTo>
                  <a:lnTo>
                    <a:pt x="4292" y="359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8" name="pg529">
              <a:extLst>
                <a:ext uri="{FF2B5EF4-FFF2-40B4-BE49-F238E27FC236}">
                  <a16:creationId xmlns:a16="http://schemas.microsoft.com/office/drawing/2014/main" id="{6B6811AE-54AA-0A4B-8B1A-64478E7DCF6E}"/>
                </a:ext>
              </a:extLst>
            </p:cNvPr>
            <p:cNvSpPr/>
            <p:nvPr/>
          </p:nvSpPr>
          <p:spPr>
            <a:xfrm>
              <a:off x="6167933" y="2924046"/>
              <a:ext cx="3955" cy="2492"/>
            </a:xfrm>
            <a:custGeom>
              <a:avLst/>
              <a:gdLst/>
              <a:ahLst/>
              <a:cxnLst/>
              <a:rect l="0" t="0" r="0" b="0"/>
              <a:pathLst>
                <a:path w="3955" h="2492">
                  <a:moveTo>
                    <a:pt x="190" y="0"/>
                  </a:moveTo>
                  <a:lnTo>
                    <a:pt x="0" y="929"/>
                  </a:lnTo>
                  <a:lnTo>
                    <a:pt x="266" y="985"/>
                  </a:lnTo>
                  <a:lnTo>
                    <a:pt x="3370" y="2399"/>
                  </a:lnTo>
                  <a:lnTo>
                    <a:pt x="3955" y="2492"/>
                  </a:lnTo>
                  <a:lnTo>
                    <a:pt x="3743" y="1575"/>
                  </a:lnTo>
                  <a:lnTo>
                    <a:pt x="2634" y="1031"/>
                  </a:lnTo>
                  <a:lnTo>
                    <a:pt x="2052" y="994"/>
                  </a:lnTo>
                  <a:lnTo>
                    <a:pt x="1834" y="1068"/>
                  </a:lnTo>
                  <a:lnTo>
                    <a:pt x="1037" y="907"/>
                  </a:lnTo>
                  <a:lnTo>
                    <a:pt x="839" y="777"/>
                  </a:lnTo>
                  <a:lnTo>
                    <a:pt x="754" y="535"/>
                  </a:lnTo>
                  <a:lnTo>
                    <a:pt x="453" y="14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49" name="pg530">
              <a:extLst>
                <a:ext uri="{FF2B5EF4-FFF2-40B4-BE49-F238E27FC236}">
                  <a16:creationId xmlns:a16="http://schemas.microsoft.com/office/drawing/2014/main" id="{279D6A0A-003D-4041-8B25-31D2CCB3A040}"/>
                </a:ext>
              </a:extLst>
            </p:cNvPr>
            <p:cNvSpPr/>
            <p:nvPr/>
          </p:nvSpPr>
          <p:spPr>
            <a:xfrm>
              <a:off x="6146770" y="2971375"/>
              <a:ext cx="183932" cy="125005"/>
            </a:xfrm>
            <a:custGeom>
              <a:avLst/>
              <a:gdLst/>
              <a:ahLst/>
              <a:cxnLst/>
              <a:rect l="0" t="0" r="0" b="0"/>
              <a:pathLst>
                <a:path w="183932" h="125005">
                  <a:moveTo>
                    <a:pt x="63628" y="13985"/>
                  </a:moveTo>
                  <a:lnTo>
                    <a:pt x="64628" y="14087"/>
                  </a:lnTo>
                  <a:lnTo>
                    <a:pt x="64701" y="14882"/>
                  </a:lnTo>
                  <a:lnTo>
                    <a:pt x="66980" y="15028"/>
                  </a:lnTo>
                  <a:lnTo>
                    <a:pt x="66864" y="16183"/>
                  </a:lnTo>
                  <a:lnTo>
                    <a:pt x="67459" y="16785"/>
                  </a:lnTo>
                  <a:lnTo>
                    <a:pt x="68892" y="16640"/>
                  </a:lnTo>
                  <a:lnTo>
                    <a:pt x="69078" y="17436"/>
                  </a:lnTo>
                  <a:lnTo>
                    <a:pt x="68909" y="18460"/>
                  </a:lnTo>
                  <a:lnTo>
                    <a:pt x="69391" y="18432"/>
                  </a:lnTo>
                  <a:lnTo>
                    <a:pt x="69774" y="18615"/>
                  </a:lnTo>
                  <a:lnTo>
                    <a:pt x="69487" y="19743"/>
                  </a:lnTo>
                  <a:lnTo>
                    <a:pt x="68666" y="19732"/>
                  </a:lnTo>
                  <a:lnTo>
                    <a:pt x="68275" y="20217"/>
                  </a:lnTo>
                  <a:lnTo>
                    <a:pt x="68663" y="21177"/>
                  </a:lnTo>
                  <a:lnTo>
                    <a:pt x="69129" y="21242"/>
                  </a:lnTo>
                  <a:lnTo>
                    <a:pt x="69227" y="21926"/>
                  </a:lnTo>
                  <a:lnTo>
                    <a:pt x="69194" y="24040"/>
                  </a:lnTo>
                  <a:lnTo>
                    <a:pt x="69259" y="24983"/>
                  </a:lnTo>
                  <a:lnTo>
                    <a:pt x="72522" y="25129"/>
                  </a:lnTo>
                  <a:lnTo>
                    <a:pt x="73249" y="24929"/>
                  </a:lnTo>
                  <a:lnTo>
                    <a:pt x="73678" y="24713"/>
                  </a:lnTo>
                  <a:lnTo>
                    <a:pt x="74516" y="24218"/>
                  </a:lnTo>
                  <a:lnTo>
                    <a:pt x="74757" y="23854"/>
                  </a:lnTo>
                  <a:lnTo>
                    <a:pt x="75280" y="23698"/>
                  </a:lnTo>
                  <a:lnTo>
                    <a:pt x="75254" y="24121"/>
                  </a:lnTo>
                  <a:lnTo>
                    <a:pt x="76580" y="24397"/>
                  </a:lnTo>
                  <a:lnTo>
                    <a:pt x="77460" y="24194"/>
                  </a:lnTo>
                  <a:lnTo>
                    <a:pt x="78061" y="24145"/>
                  </a:lnTo>
                  <a:lnTo>
                    <a:pt x="78896" y="24303"/>
                  </a:lnTo>
                  <a:lnTo>
                    <a:pt x="79616" y="23297"/>
                  </a:lnTo>
                  <a:lnTo>
                    <a:pt x="85211" y="24593"/>
                  </a:lnTo>
                  <a:lnTo>
                    <a:pt x="86001" y="23974"/>
                  </a:lnTo>
                  <a:lnTo>
                    <a:pt x="85697" y="24573"/>
                  </a:lnTo>
                  <a:lnTo>
                    <a:pt x="84509" y="25966"/>
                  </a:lnTo>
                  <a:lnTo>
                    <a:pt x="84214" y="26431"/>
                  </a:lnTo>
                  <a:lnTo>
                    <a:pt x="84575" y="26695"/>
                  </a:lnTo>
                  <a:lnTo>
                    <a:pt x="84731" y="26678"/>
                  </a:lnTo>
                  <a:lnTo>
                    <a:pt x="84685" y="26987"/>
                  </a:lnTo>
                  <a:lnTo>
                    <a:pt x="84512" y="29489"/>
                  </a:lnTo>
                  <a:lnTo>
                    <a:pt x="85496" y="30123"/>
                  </a:lnTo>
                  <a:lnTo>
                    <a:pt x="86752" y="30806"/>
                  </a:lnTo>
                  <a:lnTo>
                    <a:pt x="87231" y="30969"/>
                  </a:lnTo>
                  <a:lnTo>
                    <a:pt x="88020" y="31099"/>
                  </a:lnTo>
                  <a:lnTo>
                    <a:pt x="89406" y="31148"/>
                  </a:lnTo>
                  <a:lnTo>
                    <a:pt x="88992" y="37361"/>
                  </a:lnTo>
                  <a:lnTo>
                    <a:pt x="89238" y="37296"/>
                  </a:lnTo>
                  <a:lnTo>
                    <a:pt x="90455" y="37979"/>
                  </a:lnTo>
                  <a:lnTo>
                    <a:pt x="90183" y="36629"/>
                  </a:lnTo>
                  <a:lnTo>
                    <a:pt x="90286" y="35572"/>
                  </a:lnTo>
                  <a:lnTo>
                    <a:pt x="91607" y="34970"/>
                  </a:lnTo>
                  <a:lnTo>
                    <a:pt x="91840" y="31408"/>
                  </a:lnTo>
                  <a:lnTo>
                    <a:pt x="93096" y="31408"/>
                  </a:lnTo>
                  <a:lnTo>
                    <a:pt x="93769" y="33620"/>
                  </a:lnTo>
                  <a:lnTo>
                    <a:pt x="94559" y="33441"/>
                  </a:lnTo>
                  <a:lnTo>
                    <a:pt x="94948" y="33897"/>
                  </a:lnTo>
                  <a:lnTo>
                    <a:pt x="95867" y="33897"/>
                  </a:lnTo>
                  <a:lnTo>
                    <a:pt x="95971" y="32774"/>
                  </a:lnTo>
                  <a:lnTo>
                    <a:pt x="96385" y="32026"/>
                  </a:lnTo>
                  <a:lnTo>
                    <a:pt x="96716" y="31620"/>
                  </a:lnTo>
                  <a:lnTo>
                    <a:pt x="97437" y="31683"/>
                  </a:lnTo>
                  <a:lnTo>
                    <a:pt x="97615" y="30985"/>
                  </a:lnTo>
                  <a:lnTo>
                    <a:pt x="98949" y="31424"/>
                  </a:lnTo>
                  <a:lnTo>
                    <a:pt x="99708" y="30709"/>
                  </a:lnTo>
                  <a:lnTo>
                    <a:pt x="99830" y="30491"/>
                  </a:lnTo>
                  <a:lnTo>
                    <a:pt x="99920" y="29846"/>
                  </a:lnTo>
                  <a:lnTo>
                    <a:pt x="99544" y="29440"/>
                  </a:lnTo>
                  <a:lnTo>
                    <a:pt x="99144" y="28820"/>
                  </a:lnTo>
                  <a:lnTo>
                    <a:pt x="100972" y="26525"/>
                  </a:lnTo>
                  <a:lnTo>
                    <a:pt x="101223" y="26209"/>
                  </a:lnTo>
                  <a:lnTo>
                    <a:pt x="101703" y="26139"/>
                  </a:lnTo>
                  <a:lnTo>
                    <a:pt x="105305" y="28192"/>
                  </a:lnTo>
                  <a:lnTo>
                    <a:pt x="105552" y="28334"/>
                  </a:lnTo>
                  <a:lnTo>
                    <a:pt x="105774" y="28199"/>
                  </a:lnTo>
                  <a:lnTo>
                    <a:pt x="106123" y="27787"/>
                  </a:lnTo>
                  <a:lnTo>
                    <a:pt x="106277" y="27320"/>
                  </a:lnTo>
                  <a:lnTo>
                    <a:pt x="106116" y="27154"/>
                  </a:lnTo>
                  <a:lnTo>
                    <a:pt x="106144" y="26962"/>
                  </a:lnTo>
                  <a:lnTo>
                    <a:pt x="106536" y="26544"/>
                  </a:lnTo>
                  <a:lnTo>
                    <a:pt x="107208" y="26127"/>
                  </a:lnTo>
                  <a:lnTo>
                    <a:pt x="108427" y="25715"/>
                  </a:lnTo>
                  <a:lnTo>
                    <a:pt x="108569" y="25455"/>
                  </a:lnTo>
                  <a:lnTo>
                    <a:pt x="108880" y="25536"/>
                  </a:lnTo>
                  <a:lnTo>
                    <a:pt x="109359" y="24983"/>
                  </a:lnTo>
                  <a:lnTo>
                    <a:pt x="109605" y="23730"/>
                  </a:lnTo>
                  <a:lnTo>
                    <a:pt x="109967" y="23942"/>
                  </a:lnTo>
                  <a:lnTo>
                    <a:pt x="110692" y="24267"/>
                  </a:lnTo>
                  <a:lnTo>
                    <a:pt x="111664" y="24365"/>
                  </a:lnTo>
                  <a:lnTo>
                    <a:pt x="112518" y="24967"/>
                  </a:lnTo>
                  <a:lnTo>
                    <a:pt x="112764" y="24804"/>
                  </a:lnTo>
                  <a:lnTo>
                    <a:pt x="113308" y="24641"/>
                  </a:lnTo>
                  <a:lnTo>
                    <a:pt x="113463" y="22624"/>
                  </a:lnTo>
                  <a:lnTo>
                    <a:pt x="114379" y="22243"/>
                  </a:lnTo>
                  <a:lnTo>
                    <a:pt x="114447" y="21583"/>
                  </a:lnTo>
                  <a:lnTo>
                    <a:pt x="117853" y="20510"/>
                  </a:lnTo>
                  <a:lnTo>
                    <a:pt x="121413" y="20728"/>
                  </a:lnTo>
                  <a:lnTo>
                    <a:pt x="121511" y="19753"/>
                  </a:lnTo>
                  <a:lnTo>
                    <a:pt x="121738" y="19533"/>
                  </a:lnTo>
                  <a:lnTo>
                    <a:pt x="122673" y="19596"/>
                  </a:lnTo>
                  <a:lnTo>
                    <a:pt x="122666" y="20024"/>
                  </a:lnTo>
                  <a:lnTo>
                    <a:pt x="122740" y="20806"/>
                  </a:lnTo>
                  <a:lnTo>
                    <a:pt x="129162" y="21180"/>
                  </a:lnTo>
                  <a:lnTo>
                    <a:pt x="129258" y="22416"/>
                  </a:lnTo>
                  <a:lnTo>
                    <a:pt x="129470" y="22430"/>
                  </a:lnTo>
                  <a:lnTo>
                    <a:pt x="129396" y="24232"/>
                  </a:lnTo>
                  <a:lnTo>
                    <a:pt x="129958" y="25077"/>
                  </a:lnTo>
                  <a:lnTo>
                    <a:pt x="130421" y="25626"/>
                  </a:lnTo>
                  <a:lnTo>
                    <a:pt x="130958" y="26138"/>
                  </a:lnTo>
                  <a:lnTo>
                    <a:pt x="131156" y="26149"/>
                  </a:lnTo>
                  <a:lnTo>
                    <a:pt x="131258" y="25605"/>
                  </a:lnTo>
                  <a:lnTo>
                    <a:pt x="131216" y="24980"/>
                  </a:lnTo>
                  <a:lnTo>
                    <a:pt x="131512" y="23949"/>
                  </a:lnTo>
                  <a:lnTo>
                    <a:pt x="131949" y="23222"/>
                  </a:lnTo>
                  <a:lnTo>
                    <a:pt x="131994" y="22584"/>
                  </a:lnTo>
                  <a:lnTo>
                    <a:pt x="133240" y="22662"/>
                  </a:lnTo>
                  <a:lnTo>
                    <a:pt x="133333" y="21427"/>
                  </a:lnTo>
                  <a:lnTo>
                    <a:pt x="135836" y="21617"/>
                  </a:lnTo>
                  <a:lnTo>
                    <a:pt x="139532" y="21811"/>
                  </a:lnTo>
                  <a:lnTo>
                    <a:pt x="139353" y="25080"/>
                  </a:lnTo>
                  <a:lnTo>
                    <a:pt x="141290" y="26605"/>
                  </a:lnTo>
                  <a:lnTo>
                    <a:pt x="143770" y="29092"/>
                  </a:lnTo>
                  <a:lnTo>
                    <a:pt x="143250" y="29735"/>
                  </a:lnTo>
                  <a:lnTo>
                    <a:pt x="142661" y="31502"/>
                  </a:lnTo>
                  <a:lnTo>
                    <a:pt x="144043" y="31583"/>
                  </a:lnTo>
                  <a:lnTo>
                    <a:pt x="144934" y="30291"/>
                  </a:lnTo>
                  <a:lnTo>
                    <a:pt x="147065" y="32415"/>
                  </a:lnTo>
                  <a:lnTo>
                    <a:pt x="147114" y="31764"/>
                  </a:lnTo>
                  <a:lnTo>
                    <a:pt x="147772" y="31803"/>
                  </a:lnTo>
                  <a:lnTo>
                    <a:pt x="147683" y="33034"/>
                  </a:lnTo>
                  <a:lnTo>
                    <a:pt x="148892" y="34130"/>
                  </a:lnTo>
                  <a:lnTo>
                    <a:pt x="148712" y="36541"/>
                  </a:lnTo>
                  <a:lnTo>
                    <a:pt x="148935" y="36678"/>
                  </a:lnTo>
                  <a:lnTo>
                    <a:pt x="150073" y="36753"/>
                  </a:lnTo>
                  <a:lnTo>
                    <a:pt x="150361" y="36605"/>
                  </a:lnTo>
                  <a:lnTo>
                    <a:pt x="150818" y="36638"/>
                  </a:lnTo>
                  <a:lnTo>
                    <a:pt x="151153" y="36810"/>
                  </a:lnTo>
                  <a:lnTo>
                    <a:pt x="152006" y="36884"/>
                  </a:lnTo>
                  <a:lnTo>
                    <a:pt x="152406" y="36527"/>
                  </a:lnTo>
                  <a:lnTo>
                    <a:pt x="153748" y="35991"/>
                  </a:lnTo>
                  <a:lnTo>
                    <a:pt x="153973" y="33438"/>
                  </a:lnTo>
                  <a:lnTo>
                    <a:pt x="151401" y="33255"/>
                  </a:lnTo>
                  <a:lnTo>
                    <a:pt x="151470" y="32239"/>
                  </a:lnTo>
                  <a:lnTo>
                    <a:pt x="152401" y="32061"/>
                  </a:lnTo>
                  <a:lnTo>
                    <a:pt x="152846" y="32274"/>
                  </a:lnTo>
                  <a:lnTo>
                    <a:pt x="154099" y="32002"/>
                  </a:lnTo>
                  <a:lnTo>
                    <a:pt x="154580" y="32016"/>
                  </a:lnTo>
                  <a:lnTo>
                    <a:pt x="154868" y="31595"/>
                  </a:lnTo>
                  <a:lnTo>
                    <a:pt x="154402" y="31073"/>
                  </a:lnTo>
                  <a:lnTo>
                    <a:pt x="155375" y="31148"/>
                  </a:lnTo>
                  <a:lnTo>
                    <a:pt x="155418" y="31442"/>
                  </a:lnTo>
                  <a:lnTo>
                    <a:pt x="156652" y="31550"/>
                  </a:lnTo>
                  <a:lnTo>
                    <a:pt x="156576" y="32391"/>
                  </a:lnTo>
                  <a:lnTo>
                    <a:pt x="157133" y="32178"/>
                  </a:lnTo>
                  <a:lnTo>
                    <a:pt x="157621" y="31687"/>
                  </a:lnTo>
                  <a:lnTo>
                    <a:pt x="158221" y="31374"/>
                  </a:lnTo>
                  <a:lnTo>
                    <a:pt x="158901" y="31508"/>
                  </a:lnTo>
                  <a:lnTo>
                    <a:pt x="159897" y="31489"/>
                  </a:lnTo>
                  <a:lnTo>
                    <a:pt x="158517" y="33551"/>
                  </a:lnTo>
                  <a:lnTo>
                    <a:pt x="158667" y="33786"/>
                  </a:lnTo>
                  <a:lnTo>
                    <a:pt x="158952" y="33778"/>
                  </a:lnTo>
                  <a:lnTo>
                    <a:pt x="159047" y="33952"/>
                  </a:lnTo>
                  <a:lnTo>
                    <a:pt x="158363" y="34800"/>
                  </a:lnTo>
                  <a:lnTo>
                    <a:pt x="156782" y="35802"/>
                  </a:lnTo>
                  <a:lnTo>
                    <a:pt x="156233" y="35945"/>
                  </a:lnTo>
                  <a:lnTo>
                    <a:pt x="156382" y="37058"/>
                  </a:lnTo>
                  <a:lnTo>
                    <a:pt x="156793" y="38413"/>
                  </a:lnTo>
                  <a:lnTo>
                    <a:pt x="157304" y="39082"/>
                  </a:lnTo>
                  <a:lnTo>
                    <a:pt x="158449" y="38669"/>
                  </a:lnTo>
                  <a:lnTo>
                    <a:pt x="158397" y="39407"/>
                  </a:lnTo>
                  <a:lnTo>
                    <a:pt x="158565" y="40355"/>
                  </a:lnTo>
                  <a:lnTo>
                    <a:pt x="159487" y="42094"/>
                  </a:lnTo>
                  <a:lnTo>
                    <a:pt x="159925" y="42149"/>
                  </a:lnTo>
                  <a:lnTo>
                    <a:pt x="159768" y="42852"/>
                  </a:lnTo>
                  <a:lnTo>
                    <a:pt x="159725" y="43407"/>
                  </a:lnTo>
                  <a:lnTo>
                    <a:pt x="159861" y="43526"/>
                  </a:lnTo>
                  <a:lnTo>
                    <a:pt x="160232" y="43362"/>
                  </a:lnTo>
                  <a:lnTo>
                    <a:pt x="160267" y="43206"/>
                  </a:lnTo>
                  <a:lnTo>
                    <a:pt x="160989" y="43023"/>
                  </a:lnTo>
                  <a:lnTo>
                    <a:pt x="161600" y="42960"/>
                  </a:lnTo>
                  <a:lnTo>
                    <a:pt x="161927" y="43114"/>
                  </a:lnTo>
                  <a:lnTo>
                    <a:pt x="162169" y="39770"/>
                  </a:lnTo>
                  <a:lnTo>
                    <a:pt x="162737" y="39640"/>
                  </a:lnTo>
                  <a:lnTo>
                    <a:pt x="162760" y="39856"/>
                  </a:lnTo>
                  <a:lnTo>
                    <a:pt x="162910" y="39953"/>
                  </a:lnTo>
                  <a:lnTo>
                    <a:pt x="165649" y="40210"/>
                  </a:lnTo>
                  <a:lnTo>
                    <a:pt x="165653" y="40575"/>
                  </a:lnTo>
                  <a:lnTo>
                    <a:pt x="166936" y="40520"/>
                  </a:lnTo>
                  <a:lnTo>
                    <a:pt x="167428" y="40602"/>
                  </a:lnTo>
                  <a:lnTo>
                    <a:pt x="166978" y="42042"/>
                  </a:lnTo>
                  <a:lnTo>
                    <a:pt x="166931" y="42574"/>
                  </a:lnTo>
                  <a:lnTo>
                    <a:pt x="167273" y="42600"/>
                  </a:lnTo>
                  <a:lnTo>
                    <a:pt x="167192" y="43769"/>
                  </a:lnTo>
                  <a:lnTo>
                    <a:pt x="169366" y="43934"/>
                  </a:lnTo>
                  <a:lnTo>
                    <a:pt x="170510" y="43594"/>
                  </a:lnTo>
                  <a:lnTo>
                    <a:pt x="170575" y="43341"/>
                  </a:lnTo>
                  <a:lnTo>
                    <a:pt x="170356" y="43040"/>
                  </a:lnTo>
                  <a:lnTo>
                    <a:pt x="169795" y="42675"/>
                  </a:lnTo>
                  <a:lnTo>
                    <a:pt x="169584" y="42303"/>
                  </a:lnTo>
                  <a:lnTo>
                    <a:pt x="169630" y="41559"/>
                  </a:lnTo>
                  <a:lnTo>
                    <a:pt x="171558" y="41632"/>
                  </a:lnTo>
                  <a:lnTo>
                    <a:pt x="171382" y="44044"/>
                  </a:lnTo>
                  <a:lnTo>
                    <a:pt x="171514" y="44726"/>
                  </a:lnTo>
                  <a:lnTo>
                    <a:pt x="171909" y="44870"/>
                  </a:lnTo>
                  <a:lnTo>
                    <a:pt x="172108" y="44707"/>
                  </a:lnTo>
                  <a:lnTo>
                    <a:pt x="172389" y="44051"/>
                  </a:lnTo>
                  <a:lnTo>
                    <a:pt x="173398" y="43452"/>
                  </a:lnTo>
                  <a:lnTo>
                    <a:pt x="174764" y="43132"/>
                  </a:lnTo>
                  <a:lnTo>
                    <a:pt x="176606" y="43280"/>
                  </a:lnTo>
                  <a:lnTo>
                    <a:pt x="174462" y="44311"/>
                  </a:lnTo>
                  <a:lnTo>
                    <a:pt x="172051" y="45827"/>
                  </a:lnTo>
                  <a:lnTo>
                    <a:pt x="171968" y="47178"/>
                  </a:lnTo>
                  <a:lnTo>
                    <a:pt x="171277" y="47525"/>
                  </a:lnTo>
                  <a:lnTo>
                    <a:pt x="171841" y="48444"/>
                  </a:lnTo>
                  <a:lnTo>
                    <a:pt x="171632" y="51161"/>
                  </a:lnTo>
                  <a:lnTo>
                    <a:pt x="171712" y="51297"/>
                  </a:lnTo>
                  <a:lnTo>
                    <a:pt x="172119" y="51610"/>
                  </a:lnTo>
                  <a:lnTo>
                    <a:pt x="172465" y="52663"/>
                  </a:lnTo>
                  <a:lnTo>
                    <a:pt x="172381" y="53817"/>
                  </a:lnTo>
                  <a:lnTo>
                    <a:pt x="171433" y="53743"/>
                  </a:lnTo>
                  <a:lnTo>
                    <a:pt x="171429" y="54201"/>
                  </a:lnTo>
                  <a:lnTo>
                    <a:pt x="171759" y="54967"/>
                  </a:lnTo>
                  <a:lnTo>
                    <a:pt x="170254" y="53884"/>
                  </a:lnTo>
                  <a:lnTo>
                    <a:pt x="169815" y="54311"/>
                  </a:lnTo>
                  <a:lnTo>
                    <a:pt x="169429" y="59306"/>
                  </a:lnTo>
                  <a:lnTo>
                    <a:pt x="169932" y="59144"/>
                  </a:lnTo>
                  <a:lnTo>
                    <a:pt x="170412" y="59278"/>
                  </a:lnTo>
                  <a:lnTo>
                    <a:pt x="171791" y="58699"/>
                  </a:lnTo>
                  <a:lnTo>
                    <a:pt x="171970" y="59266"/>
                  </a:lnTo>
                  <a:lnTo>
                    <a:pt x="171939" y="59677"/>
                  </a:lnTo>
                  <a:lnTo>
                    <a:pt x="169349" y="60336"/>
                  </a:lnTo>
                  <a:lnTo>
                    <a:pt x="169230" y="61863"/>
                  </a:lnTo>
                  <a:lnTo>
                    <a:pt x="169386" y="61873"/>
                  </a:lnTo>
                  <a:lnTo>
                    <a:pt x="169812" y="62453"/>
                  </a:lnTo>
                  <a:lnTo>
                    <a:pt x="169591" y="65424"/>
                  </a:lnTo>
                  <a:lnTo>
                    <a:pt x="169473" y="66053"/>
                  </a:lnTo>
                  <a:lnTo>
                    <a:pt x="169603" y="66455"/>
                  </a:lnTo>
                  <a:lnTo>
                    <a:pt x="169795" y="66767"/>
                  </a:lnTo>
                  <a:lnTo>
                    <a:pt x="170117" y="66771"/>
                  </a:lnTo>
                  <a:lnTo>
                    <a:pt x="170366" y="66458"/>
                  </a:lnTo>
                  <a:lnTo>
                    <a:pt x="170864" y="66383"/>
                  </a:lnTo>
                  <a:lnTo>
                    <a:pt x="173256" y="66870"/>
                  </a:lnTo>
                  <a:lnTo>
                    <a:pt x="173977" y="67558"/>
                  </a:lnTo>
                  <a:lnTo>
                    <a:pt x="174360" y="67394"/>
                  </a:lnTo>
                  <a:lnTo>
                    <a:pt x="174652" y="67123"/>
                  </a:lnTo>
                  <a:lnTo>
                    <a:pt x="175387" y="67249"/>
                  </a:lnTo>
                  <a:lnTo>
                    <a:pt x="175303" y="68087"/>
                  </a:lnTo>
                  <a:lnTo>
                    <a:pt x="175380" y="68284"/>
                  </a:lnTo>
                  <a:lnTo>
                    <a:pt x="175165" y="68596"/>
                  </a:lnTo>
                  <a:lnTo>
                    <a:pt x="175066" y="69378"/>
                  </a:lnTo>
                  <a:lnTo>
                    <a:pt x="174652" y="70145"/>
                  </a:lnTo>
                  <a:lnTo>
                    <a:pt x="174671" y="70536"/>
                  </a:lnTo>
                  <a:lnTo>
                    <a:pt x="174928" y="71139"/>
                  </a:lnTo>
                  <a:lnTo>
                    <a:pt x="175104" y="71651"/>
                  </a:lnTo>
                  <a:lnTo>
                    <a:pt x="174219" y="72738"/>
                  </a:lnTo>
                  <a:lnTo>
                    <a:pt x="174204" y="73065"/>
                  </a:lnTo>
                  <a:lnTo>
                    <a:pt x="173569" y="74781"/>
                  </a:lnTo>
                  <a:lnTo>
                    <a:pt x="173362" y="76110"/>
                  </a:lnTo>
                  <a:lnTo>
                    <a:pt x="173489" y="76507"/>
                  </a:lnTo>
                  <a:lnTo>
                    <a:pt x="179544" y="76942"/>
                  </a:lnTo>
                  <a:lnTo>
                    <a:pt x="179505" y="77319"/>
                  </a:lnTo>
                  <a:lnTo>
                    <a:pt x="179559" y="77561"/>
                  </a:lnTo>
                  <a:lnTo>
                    <a:pt x="180190" y="78049"/>
                  </a:lnTo>
                  <a:lnTo>
                    <a:pt x="181423" y="78750"/>
                  </a:lnTo>
                  <a:lnTo>
                    <a:pt x="181017" y="79040"/>
                  </a:lnTo>
                  <a:lnTo>
                    <a:pt x="180849" y="79080"/>
                  </a:lnTo>
                  <a:lnTo>
                    <a:pt x="180845" y="79389"/>
                  </a:lnTo>
                  <a:lnTo>
                    <a:pt x="181545" y="80406"/>
                  </a:lnTo>
                  <a:lnTo>
                    <a:pt x="181935" y="80681"/>
                  </a:lnTo>
                  <a:lnTo>
                    <a:pt x="182123" y="80949"/>
                  </a:lnTo>
                  <a:lnTo>
                    <a:pt x="182331" y="81935"/>
                  </a:lnTo>
                  <a:lnTo>
                    <a:pt x="182450" y="82174"/>
                  </a:lnTo>
                  <a:lnTo>
                    <a:pt x="183292" y="82435"/>
                  </a:lnTo>
                  <a:lnTo>
                    <a:pt x="183865" y="82475"/>
                  </a:lnTo>
                  <a:lnTo>
                    <a:pt x="183932" y="83221"/>
                  </a:lnTo>
                  <a:lnTo>
                    <a:pt x="183912" y="83501"/>
                  </a:lnTo>
                  <a:lnTo>
                    <a:pt x="183633" y="84322"/>
                  </a:lnTo>
                  <a:lnTo>
                    <a:pt x="183372" y="84624"/>
                  </a:lnTo>
                  <a:lnTo>
                    <a:pt x="183001" y="84612"/>
                  </a:lnTo>
                  <a:lnTo>
                    <a:pt x="182423" y="84743"/>
                  </a:lnTo>
                  <a:lnTo>
                    <a:pt x="181681" y="85319"/>
                  </a:lnTo>
                  <a:lnTo>
                    <a:pt x="181611" y="86289"/>
                  </a:lnTo>
                  <a:lnTo>
                    <a:pt x="181594" y="86726"/>
                  </a:lnTo>
                  <a:lnTo>
                    <a:pt x="182099" y="87608"/>
                  </a:lnTo>
                  <a:lnTo>
                    <a:pt x="182727" y="88435"/>
                  </a:lnTo>
                  <a:lnTo>
                    <a:pt x="183703" y="88968"/>
                  </a:lnTo>
                  <a:lnTo>
                    <a:pt x="183624" y="90146"/>
                  </a:lnTo>
                  <a:lnTo>
                    <a:pt x="183155" y="90564"/>
                  </a:lnTo>
                  <a:lnTo>
                    <a:pt x="182960" y="90587"/>
                  </a:lnTo>
                  <a:lnTo>
                    <a:pt x="182501" y="90464"/>
                  </a:lnTo>
                  <a:lnTo>
                    <a:pt x="181809" y="89994"/>
                  </a:lnTo>
                  <a:lnTo>
                    <a:pt x="181412" y="89863"/>
                  </a:lnTo>
                  <a:lnTo>
                    <a:pt x="181216" y="93292"/>
                  </a:lnTo>
                  <a:lnTo>
                    <a:pt x="180943" y="93397"/>
                  </a:lnTo>
                  <a:lnTo>
                    <a:pt x="180465" y="93103"/>
                  </a:lnTo>
                  <a:lnTo>
                    <a:pt x="180251" y="93051"/>
                  </a:lnTo>
                  <a:lnTo>
                    <a:pt x="179815" y="93237"/>
                  </a:lnTo>
                  <a:lnTo>
                    <a:pt x="179608" y="93438"/>
                  </a:lnTo>
                  <a:lnTo>
                    <a:pt x="179608" y="94235"/>
                  </a:lnTo>
                  <a:lnTo>
                    <a:pt x="180204" y="95009"/>
                  </a:lnTo>
                  <a:lnTo>
                    <a:pt x="180652" y="95363"/>
                  </a:lnTo>
                  <a:lnTo>
                    <a:pt x="181099" y="96037"/>
                  </a:lnTo>
                  <a:lnTo>
                    <a:pt x="181078" y="96357"/>
                  </a:lnTo>
                  <a:lnTo>
                    <a:pt x="175746" y="95995"/>
                  </a:lnTo>
                  <a:lnTo>
                    <a:pt x="175145" y="95708"/>
                  </a:lnTo>
                  <a:lnTo>
                    <a:pt x="174791" y="96048"/>
                  </a:lnTo>
                  <a:lnTo>
                    <a:pt x="174301" y="96345"/>
                  </a:lnTo>
                  <a:lnTo>
                    <a:pt x="173854" y="96472"/>
                  </a:lnTo>
                  <a:lnTo>
                    <a:pt x="173842" y="96714"/>
                  </a:lnTo>
                  <a:lnTo>
                    <a:pt x="174015" y="97700"/>
                  </a:lnTo>
                  <a:lnTo>
                    <a:pt x="174353" y="98062"/>
                  </a:lnTo>
                  <a:lnTo>
                    <a:pt x="176100" y="99077"/>
                  </a:lnTo>
                  <a:lnTo>
                    <a:pt x="175556" y="99118"/>
                  </a:lnTo>
                  <a:lnTo>
                    <a:pt x="175284" y="98888"/>
                  </a:lnTo>
                  <a:lnTo>
                    <a:pt x="174566" y="98523"/>
                  </a:lnTo>
                  <a:lnTo>
                    <a:pt x="173408" y="98430"/>
                  </a:lnTo>
                  <a:lnTo>
                    <a:pt x="173305" y="98754"/>
                  </a:lnTo>
                  <a:lnTo>
                    <a:pt x="173461" y="99193"/>
                  </a:lnTo>
                  <a:lnTo>
                    <a:pt x="173633" y="99409"/>
                  </a:lnTo>
                  <a:lnTo>
                    <a:pt x="173870" y="99513"/>
                  </a:lnTo>
                  <a:lnTo>
                    <a:pt x="173878" y="99737"/>
                  </a:lnTo>
                  <a:lnTo>
                    <a:pt x="172797" y="100012"/>
                  </a:lnTo>
                  <a:lnTo>
                    <a:pt x="172388" y="100660"/>
                  </a:lnTo>
                  <a:lnTo>
                    <a:pt x="172136" y="100638"/>
                  </a:lnTo>
                  <a:lnTo>
                    <a:pt x="171723" y="100366"/>
                  </a:lnTo>
                  <a:lnTo>
                    <a:pt x="171318" y="100337"/>
                  </a:lnTo>
                  <a:lnTo>
                    <a:pt x="171027" y="100065"/>
                  </a:lnTo>
                  <a:lnTo>
                    <a:pt x="171189" y="98676"/>
                  </a:lnTo>
                  <a:lnTo>
                    <a:pt x="171023" y="98712"/>
                  </a:lnTo>
                  <a:lnTo>
                    <a:pt x="171014" y="99416"/>
                  </a:lnTo>
                  <a:lnTo>
                    <a:pt x="170862" y="99895"/>
                  </a:lnTo>
                  <a:lnTo>
                    <a:pt x="170168" y="101078"/>
                  </a:lnTo>
                  <a:lnTo>
                    <a:pt x="169278" y="101228"/>
                  </a:lnTo>
                  <a:lnTo>
                    <a:pt x="168442" y="101521"/>
                  </a:lnTo>
                  <a:lnTo>
                    <a:pt x="167789" y="101566"/>
                  </a:lnTo>
                  <a:lnTo>
                    <a:pt x="167969" y="100751"/>
                  </a:lnTo>
                  <a:lnTo>
                    <a:pt x="167904" y="100349"/>
                  </a:lnTo>
                  <a:lnTo>
                    <a:pt x="167343" y="100412"/>
                  </a:lnTo>
                  <a:lnTo>
                    <a:pt x="166854" y="100568"/>
                  </a:lnTo>
                  <a:lnTo>
                    <a:pt x="165806" y="101085"/>
                  </a:lnTo>
                  <a:lnTo>
                    <a:pt x="165283" y="101118"/>
                  </a:lnTo>
                  <a:lnTo>
                    <a:pt x="164984" y="101736"/>
                  </a:lnTo>
                  <a:lnTo>
                    <a:pt x="164808" y="102670"/>
                  </a:lnTo>
                  <a:lnTo>
                    <a:pt x="164216" y="103656"/>
                  </a:lnTo>
                  <a:lnTo>
                    <a:pt x="164250" y="104099"/>
                  </a:lnTo>
                  <a:lnTo>
                    <a:pt x="163891" y="104951"/>
                  </a:lnTo>
                  <a:lnTo>
                    <a:pt x="163065" y="105766"/>
                  </a:lnTo>
                  <a:lnTo>
                    <a:pt x="162397" y="106064"/>
                  </a:lnTo>
                  <a:lnTo>
                    <a:pt x="161832" y="106972"/>
                  </a:lnTo>
                  <a:lnTo>
                    <a:pt x="161572" y="108647"/>
                  </a:lnTo>
                  <a:lnTo>
                    <a:pt x="161537" y="109261"/>
                  </a:lnTo>
                  <a:lnTo>
                    <a:pt x="161725" y="109507"/>
                  </a:lnTo>
                  <a:lnTo>
                    <a:pt x="162908" y="109600"/>
                  </a:lnTo>
                  <a:lnTo>
                    <a:pt x="162832" y="110797"/>
                  </a:lnTo>
                  <a:lnTo>
                    <a:pt x="161255" y="110907"/>
                  </a:lnTo>
                  <a:lnTo>
                    <a:pt x="161033" y="110813"/>
                  </a:lnTo>
                  <a:lnTo>
                    <a:pt x="160602" y="110021"/>
                  </a:lnTo>
                  <a:lnTo>
                    <a:pt x="159596" y="109400"/>
                  </a:lnTo>
                  <a:lnTo>
                    <a:pt x="158223" y="109310"/>
                  </a:lnTo>
                  <a:lnTo>
                    <a:pt x="157035" y="109258"/>
                  </a:lnTo>
                  <a:lnTo>
                    <a:pt x="156658" y="109225"/>
                  </a:lnTo>
                  <a:lnTo>
                    <a:pt x="152967" y="109015"/>
                  </a:lnTo>
                  <a:lnTo>
                    <a:pt x="152873" y="108669"/>
                  </a:lnTo>
                  <a:lnTo>
                    <a:pt x="153152" y="108356"/>
                  </a:lnTo>
                  <a:lnTo>
                    <a:pt x="153300" y="107907"/>
                  </a:lnTo>
                  <a:lnTo>
                    <a:pt x="153170" y="107168"/>
                  </a:lnTo>
                  <a:lnTo>
                    <a:pt x="151811" y="106911"/>
                  </a:lnTo>
                  <a:lnTo>
                    <a:pt x="151509" y="107417"/>
                  </a:lnTo>
                  <a:lnTo>
                    <a:pt x="151138" y="107703"/>
                  </a:lnTo>
                  <a:lnTo>
                    <a:pt x="150462" y="107893"/>
                  </a:lnTo>
                  <a:lnTo>
                    <a:pt x="148721" y="107308"/>
                  </a:lnTo>
                  <a:lnTo>
                    <a:pt x="147491" y="109124"/>
                  </a:lnTo>
                  <a:lnTo>
                    <a:pt x="146731" y="108804"/>
                  </a:lnTo>
                  <a:lnTo>
                    <a:pt x="146036" y="108933"/>
                  </a:lnTo>
                  <a:lnTo>
                    <a:pt x="145937" y="109790"/>
                  </a:lnTo>
                  <a:lnTo>
                    <a:pt x="146143" y="111833"/>
                  </a:lnTo>
                  <a:lnTo>
                    <a:pt x="145844" y="112830"/>
                  </a:lnTo>
                  <a:lnTo>
                    <a:pt x="148183" y="112985"/>
                  </a:lnTo>
                  <a:lnTo>
                    <a:pt x="148157" y="113165"/>
                  </a:lnTo>
                  <a:lnTo>
                    <a:pt x="147866" y="113486"/>
                  </a:lnTo>
                  <a:lnTo>
                    <a:pt x="147184" y="113431"/>
                  </a:lnTo>
                  <a:lnTo>
                    <a:pt x="145743" y="113833"/>
                  </a:lnTo>
                  <a:lnTo>
                    <a:pt x="141586" y="114335"/>
                  </a:lnTo>
                  <a:lnTo>
                    <a:pt x="137133" y="114865"/>
                  </a:lnTo>
                  <a:lnTo>
                    <a:pt x="136845" y="114984"/>
                  </a:lnTo>
                  <a:lnTo>
                    <a:pt x="135921" y="115746"/>
                  </a:lnTo>
                  <a:lnTo>
                    <a:pt x="134286" y="119378"/>
                  </a:lnTo>
                  <a:lnTo>
                    <a:pt x="133595" y="119549"/>
                  </a:lnTo>
                  <a:lnTo>
                    <a:pt x="133401" y="119329"/>
                  </a:lnTo>
                  <a:lnTo>
                    <a:pt x="131534" y="119524"/>
                  </a:lnTo>
                  <a:lnTo>
                    <a:pt x="131318" y="120032"/>
                  </a:lnTo>
                  <a:lnTo>
                    <a:pt x="131272" y="120523"/>
                  </a:lnTo>
                  <a:lnTo>
                    <a:pt x="131531" y="120996"/>
                  </a:lnTo>
                  <a:lnTo>
                    <a:pt x="131890" y="121286"/>
                  </a:lnTo>
                  <a:lnTo>
                    <a:pt x="132462" y="121555"/>
                  </a:lnTo>
                  <a:lnTo>
                    <a:pt x="132682" y="123174"/>
                  </a:lnTo>
                  <a:lnTo>
                    <a:pt x="132510" y="124134"/>
                  </a:lnTo>
                  <a:lnTo>
                    <a:pt x="132316" y="124584"/>
                  </a:lnTo>
                  <a:lnTo>
                    <a:pt x="132270" y="125005"/>
                  </a:lnTo>
                  <a:lnTo>
                    <a:pt x="132037" y="124930"/>
                  </a:lnTo>
                  <a:lnTo>
                    <a:pt x="131622" y="123769"/>
                  </a:lnTo>
                  <a:lnTo>
                    <a:pt x="131473" y="123594"/>
                  </a:lnTo>
                  <a:lnTo>
                    <a:pt x="130945" y="123263"/>
                  </a:lnTo>
                  <a:lnTo>
                    <a:pt x="130549" y="122651"/>
                  </a:lnTo>
                  <a:lnTo>
                    <a:pt x="130109" y="121739"/>
                  </a:lnTo>
                  <a:lnTo>
                    <a:pt x="130372" y="120881"/>
                  </a:lnTo>
                  <a:lnTo>
                    <a:pt x="130662" y="120252"/>
                  </a:lnTo>
                  <a:lnTo>
                    <a:pt x="130700" y="119991"/>
                  </a:lnTo>
                  <a:lnTo>
                    <a:pt x="130719" y="119649"/>
                  </a:lnTo>
                  <a:lnTo>
                    <a:pt x="130409" y="119261"/>
                  </a:lnTo>
                  <a:lnTo>
                    <a:pt x="130204" y="119228"/>
                  </a:lnTo>
                  <a:lnTo>
                    <a:pt x="129830" y="119656"/>
                  </a:lnTo>
                  <a:lnTo>
                    <a:pt x="129678" y="119716"/>
                  </a:lnTo>
                  <a:lnTo>
                    <a:pt x="129269" y="119730"/>
                  </a:lnTo>
                  <a:lnTo>
                    <a:pt x="129029" y="119582"/>
                  </a:lnTo>
                  <a:lnTo>
                    <a:pt x="129069" y="119312"/>
                  </a:lnTo>
                  <a:lnTo>
                    <a:pt x="127881" y="119422"/>
                  </a:lnTo>
                  <a:lnTo>
                    <a:pt x="127847" y="119861"/>
                  </a:lnTo>
                  <a:lnTo>
                    <a:pt x="127511" y="120512"/>
                  </a:lnTo>
                  <a:lnTo>
                    <a:pt x="127030" y="120948"/>
                  </a:lnTo>
                  <a:lnTo>
                    <a:pt x="126347" y="120940"/>
                  </a:lnTo>
                  <a:lnTo>
                    <a:pt x="125093" y="121358"/>
                  </a:lnTo>
                  <a:lnTo>
                    <a:pt x="124544" y="122203"/>
                  </a:lnTo>
                  <a:lnTo>
                    <a:pt x="124002" y="122501"/>
                  </a:lnTo>
                  <a:lnTo>
                    <a:pt x="123671" y="122553"/>
                  </a:lnTo>
                  <a:lnTo>
                    <a:pt x="123495" y="122426"/>
                  </a:lnTo>
                  <a:lnTo>
                    <a:pt x="122770" y="120513"/>
                  </a:lnTo>
                  <a:lnTo>
                    <a:pt x="122906" y="119196"/>
                  </a:lnTo>
                  <a:lnTo>
                    <a:pt x="121376" y="118672"/>
                  </a:lnTo>
                  <a:lnTo>
                    <a:pt x="121056" y="118624"/>
                  </a:lnTo>
                  <a:lnTo>
                    <a:pt x="120021" y="118952"/>
                  </a:lnTo>
                  <a:lnTo>
                    <a:pt x="120226" y="115956"/>
                  </a:lnTo>
                  <a:lnTo>
                    <a:pt x="120613" y="110510"/>
                  </a:lnTo>
                  <a:lnTo>
                    <a:pt x="120019" y="109375"/>
                  </a:lnTo>
                  <a:lnTo>
                    <a:pt x="120087" y="110317"/>
                  </a:lnTo>
                  <a:lnTo>
                    <a:pt x="119717" y="110276"/>
                  </a:lnTo>
                  <a:lnTo>
                    <a:pt x="119686" y="109714"/>
                  </a:lnTo>
                  <a:lnTo>
                    <a:pt x="118747" y="109252"/>
                  </a:lnTo>
                  <a:lnTo>
                    <a:pt x="118018" y="108946"/>
                  </a:lnTo>
                  <a:lnTo>
                    <a:pt x="117965" y="108079"/>
                  </a:lnTo>
                  <a:lnTo>
                    <a:pt x="118374" y="107755"/>
                  </a:lnTo>
                  <a:lnTo>
                    <a:pt x="118623" y="107167"/>
                  </a:lnTo>
                  <a:lnTo>
                    <a:pt x="118890" y="106948"/>
                  </a:lnTo>
                  <a:lnTo>
                    <a:pt x="119612" y="106706"/>
                  </a:lnTo>
                  <a:lnTo>
                    <a:pt x="120210" y="106286"/>
                  </a:lnTo>
                  <a:lnTo>
                    <a:pt x="120242" y="106079"/>
                  </a:lnTo>
                  <a:lnTo>
                    <a:pt x="119872" y="105501"/>
                  </a:lnTo>
                  <a:lnTo>
                    <a:pt x="119162" y="105210"/>
                  </a:lnTo>
                  <a:lnTo>
                    <a:pt x="118757" y="105392"/>
                  </a:lnTo>
                  <a:lnTo>
                    <a:pt x="118627" y="105362"/>
                  </a:lnTo>
                  <a:lnTo>
                    <a:pt x="117559" y="103914"/>
                  </a:lnTo>
                  <a:lnTo>
                    <a:pt x="117231" y="102172"/>
                  </a:lnTo>
                  <a:lnTo>
                    <a:pt x="116651" y="101152"/>
                  </a:lnTo>
                  <a:lnTo>
                    <a:pt x="116387" y="100240"/>
                  </a:lnTo>
                  <a:lnTo>
                    <a:pt x="116422" y="99466"/>
                  </a:lnTo>
                  <a:lnTo>
                    <a:pt x="116365" y="99239"/>
                  </a:lnTo>
                  <a:lnTo>
                    <a:pt x="115990" y="98826"/>
                  </a:lnTo>
                  <a:lnTo>
                    <a:pt x="116052" y="98673"/>
                  </a:lnTo>
                  <a:lnTo>
                    <a:pt x="116671" y="98100"/>
                  </a:lnTo>
                  <a:lnTo>
                    <a:pt x="117202" y="97420"/>
                  </a:lnTo>
                  <a:lnTo>
                    <a:pt x="117149" y="97207"/>
                  </a:lnTo>
                  <a:lnTo>
                    <a:pt x="116728" y="96841"/>
                  </a:lnTo>
                  <a:lnTo>
                    <a:pt x="114860" y="96731"/>
                  </a:lnTo>
                  <a:lnTo>
                    <a:pt x="115211" y="96109"/>
                  </a:lnTo>
                  <a:lnTo>
                    <a:pt x="116087" y="95480"/>
                  </a:lnTo>
                  <a:lnTo>
                    <a:pt x="116729" y="95253"/>
                  </a:lnTo>
                  <a:lnTo>
                    <a:pt x="117245" y="95405"/>
                  </a:lnTo>
                  <a:lnTo>
                    <a:pt x="117310" y="94572"/>
                  </a:lnTo>
                  <a:lnTo>
                    <a:pt x="119417" y="94659"/>
                  </a:lnTo>
                  <a:lnTo>
                    <a:pt x="119349" y="93557"/>
                  </a:lnTo>
                  <a:lnTo>
                    <a:pt x="119154" y="93125"/>
                  </a:lnTo>
                  <a:lnTo>
                    <a:pt x="117155" y="91669"/>
                  </a:lnTo>
                  <a:lnTo>
                    <a:pt x="116964" y="93677"/>
                  </a:lnTo>
                  <a:lnTo>
                    <a:pt x="116901" y="94535"/>
                  </a:lnTo>
                  <a:lnTo>
                    <a:pt x="113319" y="94300"/>
                  </a:lnTo>
                  <a:lnTo>
                    <a:pt x="113407" y="93068"/>
                  </a:lnTo>
                  <a:lnTo>
                    <a:pt x="112635" y="93008"/>
                  </a:lnTo>
                  <a:lnTo>
                    <a:pt x="112501" y="92138"/>
                  </a:lnTo>
                  <a:lnTo>
                    <a:pt x="112536" y="91318"/>
                  </a:lnTo>
                  <a:lnTo>
                    <a:pt x="112444" y="91046"/>
                  </a:lnTo>
                  <a:lnTo>
                    <a:pt x="112330" y="90909"/>
                  </a:lnTo>
                  <a:lnTo>
                    <a:pt x="111412" y="90421"/>
                  </a:lnTo>
                  <a:lnTo>
                    <a:pt x="110972" y="89759"/>
                  </a:lnTo>
                  <a:lnTo>
                    <a:pt x="110114" y="89232"/>
                  </a:lnTo>
                  <a:lnTo>
                    <a:pt x="110062" y="89926"/>
                  </a:lnTo>
                  <a:lnTo>
                    <a:pt x="109538" y="89971"/>
                  </a:lnTo>
                  <a:lnTo>
                    <a:pt x="109040" y="89927"/>
                  </a:lnTo>
                  <a:lnTo>
                    <a:pt x="107679" y="89562"/>
                  </a:lnTo>
                  <a:lnTo>
                    <a:pt x="106352" y="89753"/>
                  </a:lnTo>
                  <a:lnTo>
                    <a:pt x="104382" y="89516"/>
                  </a:lnTo>
                  <a:lnTo>
                    <a:pt x="103893" y="89999"/>
                  </a:lnTo>
                  <a:lnTo>
                    <a:pt x="103800" y="91134"/>
                  </a:lnTo>
                  <a:lnTo>
                    <a:pt x="103173" y="90773"/>
                  </a:lnTo>
                  <a:lnTo>
                    <a:pt x="102687" y="91331"/>
                  </a:lnTo>
                  <a:lnTo>
                    <a:pt x="102059" y="92279"/>
                  </a:lnTo>
                  <a:lnTo>
                    <a:pt x="100992" y="92131"/>
                  </a:lnTo>
                  <a:lnTo>
                    <a:pt x="99036" y="92126"/>
                  </a:lnTo>
                  <a:lnTo>
                    <a:pt x="97769" y="92041"/>
                  </a:lnTo>
                  <a:lnTo>
                    <a:pt x="97633" y="91885"/>
                  </a:lnTo>
                  <a:lnTo>
                    <a:pt x="97439" y="92213"/>
                  </a:lnTo>
                  <a:lnTo>
                    <a:pt x="98169" y="93752"/>
                  </a:lnTo>
                  <a:lnTo>
                    <a:pt x="98711" y="95277"/>
                  </a:lnTo>
                  <a:lnTo>
                    <a:pt x="98684" y="95709"/>
                  </a:lnTo>
                  <a:lnTo>
                    <a:pt x="98117" y="95676"/>
                  </a:lnTo>
                  <a:lnTo>
                    <a:pt x="97180" y="95621"/>
                  </a:lnTo>
                  <a:lnTo>
                    <a:pt x="96532" y="95582"/>
                  </a:lnTo>
                  <a:lnTo>
                    <a:pt x="95315" y="95502"/>
                  </a:lnTo>
                  <a:lnTo>
                    <a:pt x="93860" y="95418"/>
                  </a:lnTo>
                  <a:lnTo>
                    <a:pt x="93568" y="95398"/>
                  </a:lnTo>
                  <a:lnTo>
                    <a:pt x="91537" y="95284"/>
                  </a:lnTo>
                  <a:lnTo>
                    <a:pt x="88111" y="95139"/>
                  </a:lnTo>
                  <a:lnTo>
                    <a:pt x="88513" y="93821"/>
                  </a:lnTo>
                  <a:lnTo>
                    <a:pt x="88797" y="93544"/>
                  </a:lnTo>
                  <a:lnTo>
                    <a:pt x="89367" y="93349"/>
                  </a:lnTo>
                  <a:lnTo>
                    <a:pt x="89743" y="93414"/>
                  </a:lnTo>
                  <a:lnTo>
                    <a:pt x="90170" y="93626"/>
                  </a:lnTo>
                  <a:lnTo>
                    <a:pt x="90377" y="93544"/>
                  </a:lnTo>
                  <a:lnTo>
                    <a:pt x="90623" y="92455"/>
                  </a:lnTo>
                  <a:lnTo>
                    <a:pt x="90619" y="91885"/>
                  </a:lnTo>
                  <a:lnTo>
                    <a:pt x="90573" y="91685"/>
                  </a:lnTo>
                  <a:lnTo>
                    <a:pt x="90223" y="91574"/>
                  </a:lnTo>
                  <a:lnTo>
                    <a:pt x="90109" y="91090"/>
                  </a:lnTo>
                  <a:lnTo>
                    <a:pt x="89961" y="90816"/>
                  </a:lnTo>
                  <a:lnTo>
                    <a:pt x="89755" y="90791"/>
                  </a:lnTo>
                  <a:lnTo>
                    <a:pt x="89121" y="90927"/>
                  </a:lnTo>
                  <a:lnTo>
                    <a:pt x="88722" y="90852"/>
                  </a:lnTo>
                  <a:lnTo>
                    <a:pt x="83077" y="90624"/>
                  </a:lnTo>
                  <a:lnTo>
                    <a:pt x="82173" y="93013"/>
                  </a:lnTo>
                  <a:lnTo>
                    <a:pt x="83786" y="93639"/>
                  </a:lnTo>
                  <a:lnTo>
                    <a:pt x="81029" y="94517"/>
                  </a:lnTo>
                  <a:lnTo>
                    <a:pt x="80911" y="94836"/>
                  </a:lnTo>
                  <a:lnTo>
                    <a:pt x="80089" y="94576"/>
                  </a:lnTo>
                  <a:lnTo>
                    <a:pt x="79172" y="93996"/>
                  </a:lnTo>
                  <a:lnTo>
                    <a:pt x="78090" y="93672"/>
                  </a:lnTo>
                  <a:lnTo>
                    <a:pt x="77348" y="93333"/>
                  </a:lnTo>
                  <a:lnTo>
                    <a:pt x="77126" y="93672"/>
                  </a:lnTo>
                  <a:lnTo>
                    <a:pt x="77023" y="94051"/>
                  </a:lnTo>
                  <a:lnTo>
                    <a:pt x="77226" y="94178"/>
                  </a:lnTo>
                  <a:lnTo>
                    <a:pt x="77440" y="94632"/>
                  </a:lnTo>
                  <a:lnTo>
                    <a:pt x="78969" y="95841"/>
                  </a:lnTo>
                  <a:lnTo>
                    <a:pt x="79279" y="95938"/>
                  </a:lnTo>
                  <a:lnTo>
                    <a:pt x="79799" y="95767"/>
                  </a:lnTo>
                  <a:lnTo>
                    <a:pt x="80410" y="95733"/>
                  </a:lnTo>
                  <a:lnTo>
                    <a:pt x="81675" y="96262"/>
                  </a:lnTo>
                  <a:lnTo>
                    <a:pt x="82147" y="96951"/>
                  </a:lnTo>
                  <a:lnTo>
                    <a:pt x="82184" y="97125"/>
                  </a:lnTo>
                  <a:lnTo>
                    <a:pt x="82103" y="97289"/>
                  </a:lnTo>
                  <a:lnTo>
                    <a:pt x="81293" y="97315"/>
                  </a:lnTo>
                  <a:lnTo>
                    <a:pt x="80166" y="97959"/>
                  </a:lnTo>
                  <a:lnTo>
                    <a:pt x="79195" y="97706"/>
                  </a:lnTo>
                  <a:lnTo>
                    <a:pt x="78197" y="98130"/>
                  </a:lnTo>
                  <a:lnTo>
                    <a:pt x="78159" y="98595"/>
                  </a:lnTo>
                  <a:lnTo>
                    <a:pt x="77926" y="99194"/>
                  </a:lnTo>
                  <a:lnTo>
                    <a:pt x="75962" y="97907"/>
                  </a:lnTo>
                  <a:lnTo>
                    <a:pt x="74723" y="97220"/>
                  </a:lnTo>
                  <a:lnTo>
                    <a:pt x="73580" y="96740"/>
                  </a:lnTo>
                  <a:lnTo>
                    <a:pt x="72671" y="96815"/>
                  </a:lnTo>
                  <a:lnTo>
                    <a:pt x="71925" y="97211"/>
                  </a:lnTo>
                  <a:lnTo>
                    <a:pt x="71774" y="97906"/>
                  </a:lnTo>
                  <a:lnTo>
                    <a:pt x="72070" y="100343"/>
                  </a:lnTo>
                  <a:lnTo>
                    <a:pt x="71925" y="100548"/>
                  </a:lnTo>
                  <a:lnTo>
                    <a:pt x="68635" y="97882"/>
                  </a:lnTo>
                  <a:lnTo>
                    <a:pt x="67531" y="97085"/>
                  </a:lnTo>
                  <a:lnTo>
                    <a:pt x="66705" y="98901"/>
                  </a:lnTo>
                  <a:lnTo>
                    <a:pt x="66197" y="98822"/>
                  </a:lnTo>
                  <a:lnTo>
                    <a:pt x="66239" y="99887"/>
                  </a:lnTo>
                  <a:lnTo>
                    <a:pt x="66185" y="100025"/>
                  </a:lnTo>
                  <a:lnTo>
                    <a:pt x="63190" y="98766"/>
                  </a:lnTo>
                  <a:lnTo>
                    <a:pt x="62517" y="99980"/>
                  </a:lnTo>
                  <a:lnTo>
                    <a:pt x="59672" y="98863"/>
                  </a:lnTo>
                  <a:lnTo>
                    <a:pt x="58597" y="99266"/>
                  </a:lnTo>
                  <a:lnTo>
                    <a:pt x="58330" y="99504"/>
                  </a:lnTo>
                  <a:lnTo>
                    <a:pt x="57921" y="100730"/>
                  </a:lnTo>
                  <a:lnTo>
                    <a:pt x="57581" y="100178"/>
                  </a:lnTo>
                  <a:lnTo>
                    <a:pt x="55330" y="99115"/>
                  </a:lnTo>
                  <a:lnTo>
                    <a:pt x="54108" y="98802"/>
                  </a:lnTo>
                  <a:lnTo>
                    <a:pt x="53611" y="98779"/>
                  </a:lnTo>
                  <a:lnTo>
                    <a:pt x="53080" y="98913"/>
                  </a:lnTo>
                  <a:lnTo>
                    <a:pt x="51617" y="98667"/>
                  </a:lnTo>
                  <a:lnTo>
                    <a:pt x="50887" y="98741"/>
                  </a:lnTo>
                  <a:lnTo>
                    <a:pt x="49821" y="98246"/>
                  </a:lnTo>
                  <a:lnTo>
                    <a:pt x="49703" y="98075"/>
                  </a:lnTo>
                  <a:lnTo>
                    <a:pt x="49443" y="97989"/>
                  </a:lnTo>
                  <a:lnTo>
                    <a:pt x="49041" y="97989"/>
                  </a:lnTo>
                  <a:lnTo>
                    <a:pt x="48705" y="98268"/>
                  </a:lnTo>
                  <a:lnTo>
                    <a:pt x="48281" y="99165"/>
                  </a:lnTo>
                  <a:lnTo>
                    <a:pt x="48307" y="99611"/>
                  </a:lnTo>
                  <a:lnTo>
                    <a:pt x="49523" y="101025"/>
                  </a:lnTo>
                  <a:lnTo>
                    <a:pt x="48598" y="101516"/>
                  </a:lnTo>
                  <a:lnTo>
                    <a:pt x="47758" y="101669"/>
                  </a:lnTo>
                  <a:lnTo>
                    <a:pt x="46129" y="101377"/>
                  </a:lnTo>
                  <a:lnTo>
                    <a:pt x="46077" y="101550"/>
                  </a:lnTo>
                  <a:lnTo>
                    <a:pt x="45909" y="101751"/>
                  </a:lnTo>
                  <a:lnTo>
                    <a:pt x="45697" y="101795"/>
                  </a:lnTo>
                  <a:lnTo>
                    <a:pt x="45225" y="102573"/>
                  </a:lnTo>
                  <a:lnTo>
                    <a:pt x="42163" y="107717"/>
                  </a:lnTo>
                  <a:lnTo>
                    <a:pt x="41767" y="106284"/>
                  </a:lnTo>
                  <a:lnTo>
                    <a:pt x="41397" y="106106"/>
                  </a:lnTo>
                  <a:lnTo>
                    <a:pt x="38453" y="106717"/>
                  </a:lnTo>
                  <a:lnTo>
                    <a:pt x="38109" y="106627"/>
                  </a:lnTo>
                  <a:lnTo>
                    <a:pt x="36701" y="106522"/>
                  </a:lnTo>
                  <a:lnTo>
                    <a:pt x="36411" y="105361"/>
                  </a:lnTo>
                  <a:lnTo>
                    <a:pt x="32818" y="101275"/>
                  </a:lnTo>
                  <a:lnTo>
                    <a:pt x="31115" y="101565"/>
                  </a:lnTo>
                  <a:lnTo>
                    <a:pt x="30527" y="104255"/>
                  </a:lnTo>
                  <a:lnTo>
                    <a:pt x="31424" y="104307"/>
                  </a:lnTo>
                  <a:lnTo>
                    <a:pt x="31287" y="106588"/>
                  </a:lnTo>
                  <a:lnTo>
                    <a:pt x="32069" y="106651"/>
                  </a:lnTo>
                  <a:lnTo>
                    <a:pt x="32260" y="107369"/>
                  </a:lnTo>
                  <a:lnTo>
                    <a:pt x="32279" y="107656"/>
                  </a:lnTo>
                  <a:lnTo>
                    <a:pt x="32077" y="108244"/>
                  </a:lnTo>
                  <a:lnTo>
                    <a:pt x="31684" y="108225"/>
                  </a:lnTo>
                  <a:lnTo>
                    <a:pt x="30779" y="107946"/>
                  </a:lnTo>
                  <a:lnTo>
                    <a:pt x="29931" y="108002"/>
                  </a:lnTo>
                  <a:lnTo>
                    <a:pt x="29977" y="108772"/>
                  </a:lnTo>
                  <a:lnTo>
                    <a:pt x="30550" y="109014"/>
                  </a:lnTo>
                  <a:lnTo>
                    <a:pt x="31027" y="109516"/>
                  </a:lnTo>
                  <a:lnTo>
                    <a:pt x="32840" y="111792"/>
                  </a:lnTo>
                  <a:lnTo>
                    <a:pt x="28672" y="111777"/>
                  </a:lnTo>
                  <a:lnTo>
                    <a:pt x="26147" y="111766"/>
                  </a:lnTo>
                  <a:lnTo>
                    <a:pt x="23961" y="111756"/>
                  </a:lnTo>
                  <a:lnTo>
                    <a:pt x="24070" y="110464"/>
                  </a:lnTo>
                  <a:lnTo>
                    <a:pt x="24439" y="109913"/>
                  </a:lnTo>
                  <a:lnTo>
                    <a:pt x="24699" y="109686"/>
                  </a:lnTo>
                  <a:lnTo>
                    <a:pt x="24729" y="108558"/>
                  </a:lnTo>
                  <a:lnTo>
                    <a:pt x="24270" y="107528"/>
                  </a:lnTo>
                  <a:lnTo>
                    <a:pt x="23994" y="105917"/>
                  </a:lnTo>
                  <a:lnTo>
                    <a:pt x="24032" y="105738"/>
                  </a:lnTo>
                  <a:lnTo>
                    <a:pt x="24517" y="104968"/>
                  </a:lnTo>
                  <a:lnTo>
                    <a:pt x="24432" y="104782"/>
                  </a:lnTo>
                  <a:lnTo>
                    <a:pt x="23829" y="104291"/>
                  </a:lnTo>
                  <a:lnTo>
                    <a:pt x="21342" y="103077"/>
                  </a:lnTo>
                  <a:lnTo>
                    <a:pt x="20059" y="102656"/>
                  </a:lnTo>
                  <a:lnTo>
                    <a:pt x="19223" y="101778"/>
                  </a:lnTo>
                  <a:lnTo>
                    <a:pt x="17600" y="99988"/>
                  </a:lnTo>
                  <a:lnTo>
                    <a:pt x="16828" y="99478"/>
                  </a:lnTo>
                  <a:lnTo>
                    <a:pt x="15446" y="99485"/>
                  </a:lnTo>
                  <a:lnTo>
                    <a:pt x="15312" y="100772"/>
                  </a:lnTo>
                  <a:lnTo>
                    <a:pt x="14681" y="101365"/>
                  </a:lnTo>
                  <a:lnTo>
                    <a:pt x="12860" y="100315"/>
                  </a:lnTo>
                  <a:lnTo>
                    <a:pt x="12155" y="100066"/>
                  </a:lnTo>
                  <a:lnTo>
                    <a:pt x="12683" y="92074"/>
                  </a:lnTo>
                  <a:lnTo>
                    <a:pt x="13265" y="84649"/>
                  </a:lnTo>
                  <a:lnTo>
                    <a:pt x="12069" y="84558"/>
                  </a:lnTo>
                  <a:lnTo>
                    <a:pt x="11713" y="84184"/>
                  </a:lnTo>
                  <a:lnTo>
                    <a:pt x="11514" y="84072"/>
                  </a:lnTo>
                  <a:lnTo>
                    <a:pt x="11223" y="84132"/>
                  </a:lnTo>
                  <a:lnTo>
                    <a:pt x="10875" y="84013"/>
                  </a:lnTo>
                  <a:lnTo>
                    <a:pt x="10917" y="83682"/>
                  </a:lnTo>
                  <a:lnTo>
                    <a:pt x="11441" y="83097"/>
                  </a:lnTo>
                  <a:lnTo>
                    <a:pt x="11410" y="82643"/>
                  </a:lnTo>
                  <a:lnTo>
                    <a:pt x="11299" y="82353"/>
                  </a:lnTo>
                  <a:lnTo>
                    <a:pt x="10874" y="81754"/>
                  </a:lnTo>
                  <a:lnTo>
                    <a:pt x="11104" y="81286"/>
                  </a:lnTo>
                  <a:lnTo>
                    <a:pt x="11183" y="80121"/>
                  </a:lnTo>
                  <a:lnTo>
                    <a:pt x="10444" y="79068"/>
                  </a:lnTo>
                  <a:lnTo>
                    <a:pt x="9960" y="78793"/>
                  </a:lnTo>
                  <a:lnTo>
                    <a:pt x="8967" y="78768"/>
                  </a:lnTo>
                  <a:lnTo>
                    <a:pt x="7456" y="79360"/>
                  </a:lnTo>
                  <a:lnTo>
                    <a:pt x="7858" y="79970"/>
                  </a:lnTo>
                  <a:lnTo>
                    <a:pt x="6368" y="80028"/>
                  </a:lnTo>
                  <a:lnTo>
                    <a:pt x="5388" y="79768"/>
                  </a:lnTo>
                  <a:lnTo>
                    <a:pt x="4959" y="79440"/>
                  </a:lnTo>
                  <a:lnTo>
                    <a:pt x="6074" y="78607"/>
                  </a:lnTo>
                  <a:lnTo>
                    <a:pt x="8582" y="75204"/>
                  </a:lnTo>
                  <a:lnTo>
                    <a:pt x="8574" y="74984"/>
                  </a:lnTo>
                  <a:lnTo>
                    <a:pt x="7965" y="74691"/>
                  </a:lnTo>
                  <a:lnTo>
                    <a:pt x="6967" y="75028"/>
                  </a:lnTo>
                  <a:lnTo>
                    <a:pt x="6372" y="75510"/>
                  </a:lnTo>
                  <a:lnTo>
                    <a:pt x="5796" y="74857"/>
                  </a:lnTo>
                  <a:lnTo>
                    <a:pt x="3683" y="72494"/>
                  </a:lnTo>
                  <a:lnTo>
                    <a:pt x="3733" y="71885"/>
                  </a:lnTo>
                  <a:lnTo>
                    <a:pt x="4889" y="72291"/>
                  </a:lnTo>
                  <a:lnTo>
                    <a:pt x="4924" y="71557"/>
                  </a:lnTo>
                  <a:lnTo>
                    <a:pt x="5398" y="70084"/>
                  </a:lnTo>
                  <a:lnTo>
                    <a:pt x="5626" y="69813"/>
                  </a:lnTo>
                  <a:lnTo>
                    <a:pt x="5858" y="66979"/>
                  </a:lnTo>
                  <a:lnTo>
                    <a:pt x="5877" y="65071"/>
                  </a:lnTo>
                  <a:lnTo>
                    <a:pt x="4860" y="65282"/>
                  </a:lnTo>
                  <a:lnTo>
                    <a:pt x="2606" y="65074"/>
                  </a:lnTo>
                  <a:lnTo>
                    <a:pt x="2983" y="60415"/>
                  </a:lnTo>
                  <a:lnTo>
                    <a:pt x="1986" y="60311"/>
                  </a:lnTo>
                  <a:lnTo>
                    <a:pt x="1624" y="61326"/>
                  </a:lnTo>
                  <a:lnTo>
                    <a:pt x="803" y="61568"/>
                  </a:lnTo>
                  <a:lnTo>
                    <a:pt x="0" y="61508"/>
                  </a:lnTo>
                  <a:lnTo>
                    <a:pt x="18" y="60592"/>
                  </a:lnTo>
                  <a:lnTo>
                    <a:pt x="323" y="60233"/>
                  </a:lnTo>
                  <a:lnTo>
                    <a:pt x="360" y="59694"/>
                  </a:lnTo>
                  <a:lnTo>
                    <a:pt x="178" y="59676"/>
                  </a:lnTo>
                  <a:lnTo>
                    <a:pt x="613" y="58294"/>
                  </a:lnTo>
                  <a:lnTo>
                    <a:pt x="221" y="58135"/>
                  </a:lnTo>
                  <a:lnTo>
                    <a:pt x="354" y="56720"/>
                  </a:lnTo>
                  <a:lnTo>
                    <a:pt x="1184" y="56782"/>
                  </a:lnTo>
                  <a:lnTo>
                    <a:pt x="1271" y="56558"/>
                  </a:lnTo>
                  <a:lnTo>
                    <a:pt x="1914" y="56335"/>
                  </a:lnTo>
                  <a:lnTo>
                    <a:pt x="3300" y="56498"/>
                  </a:lnTo>
                  <a:lnTo>
                    <a:pt x="3467" y="54698"/>
                  </a:lnTo>
                  <a:lnTo>
                    <a:pt x="3581" y="52884"/>
                  </a:lnTo>
                  <a:lnTo>
                    <a:pt x="3718" y="51221"/>
                  </a:lnTo>
                  <a:lnTo>
                    <a:pt x="3981" y="48189"/>
                  </a:lnTo>
                  <a:lnTo>
                    <a:pt x="4159" y="47002"/>
                  </a:lnTo>
                  <a:lnTo>
                    <a:pt x="1535" y="46874"/>
                  </a:lnTo>
                  <a:lnTo>
                    <a:pt x="2048" y="46093"/>
                  </a:lnTo>
                  <a:lnTo>
                    <a:pt x="2815" y="45164"/>
                  </a:lnTo>
                  <a:lnTo>
                    <a:pt x="3975" y="44826"/>
                  </a:lnTo>
                  <a:lnTo>
                    <a:pt x="5089" y="44620"/>
                  </a:lnTo>
                  <a:lnTo>
                    <a:pt x="5812" y="44363"/>
                  </a:lnTo>
                  <a:lnTo>
                    <a:pt x="6939" y="43671"/>
                  </a:lnTo>
                  <a:lnTo>
                    <a:pt x="9456" y="42541"/>
                  </a:lnTo>
                  <a:lnTo>
                    <a:pt x="10552" y="42632"/>
                  </a:lnTo>
                  <a:lnTo>
                    <a:pt x="11632" y="42369"/>
                  </a:lnTo>
                  <a:lnTo>
                    <a:pt x="12297" y="42008"/>
                  </a:lnTo>
                  <a:lnTo>
                    <a:pt x="13316" y="41599"/>
                  </a:lnTo>
                  <a:lnTo>
                    <a:pt x="14126" y="38399"/>
                  </a:lnTo>
                  <a:lnTo>
                    <a:pt x="13798" y="38281"/>
                  </a:lnTo>
                  <a:lnTo>
                    <a:pt x="13796" y="36639"/>
                  </a:lnTo>
                  <a:lnTo>
                    <a:pt x="14745" y="36233"/>
                  </a:lnTo>
                  <a:lnTo>
                    <a:pt x="15951" y="31503"/>
                  </a:lnTo>
                  <a:lnTo>
                    <a:pt x="16371" y="29042"/>
                  </a:lnTo>
                  <a:lnTo>
                    <a:pt x="16819" y="27036"/>
                  </a:lnTo>
                  <a:lnTo>
                    <a:pt x="15176" y="27024"/>
                  </a:lnTo>
                  <a:lnTo>
                    <a:pt x="15234" y="25515"/>
                  </a:lnTo>
                  <a:lnTo>
                    <a:pt x="15323" y="24565"/>
                  </a:lnTo>
                  <a:lnTo>
                    <a:pt x="15425" y="24214"/>
                  </a:lnTo>
                  <a:lnTo>
                    <a:pt x="15609" y="23043"/>
                  </a:lnTo>
                  <a:lnTo>
                    <a:pt x="15756" y="23063"/>
                  </a:lnTo>
                  <a:lnTo>
                    <a:pt x="16299" y="23316"/>
                  </a:lnTo>
                  <a:lnTo>
                    <a:pt x="17665" y="24795"/>
                  </a:lnTo>
                  <a:lnTo>
                    <a:pt x="18564" y="21711"/>
                  </a:lnTo>
                  <a:lnTo>
                    <a:pt x="21186" y="21543"/>
                  </a:lnTo>
                  <a:lnTo>
                    <a:pt x="21776" y="21161"/>
                  </a:lnTo>
                  <a:lnTo>
                    <a:pt x="22137" y="20742"/>
                  </a:lnTo>
                  <a:lnTo>
                    <a:pt x="22228" y="20528"/>
                  </a:lnTo>
                  <a:lnTo>
                    <a:pt x="22217" y="19979"/>
                  </a:lnTo>
                  <a:lnTo>
                    <a:pt x="21772" y="19948"/>
                  </a:lnTo>
                  <a:lnTo>
                    <a:pt x="20026" y="20083"/>
                  </a:lnTo>
                  <a:lnTo>
                    <a:pt x="19375" y="19290"/>
                  </a:lnTo>
                  <a:lnTo>
                    <a:pt x="15454" y="19068"/>
                  </a:lnTo>
                  <a:lnTo>
                    <a:pt x="16139" y="18280"/>
                  </a:lnTo>
                  <a:lnTo>
                    <a:pt x="17335" y="17333"/>
                  </a:lnTo>
                  <a:lnTo>
                    <a:pt x="17496" y="16729"/>
                  </a:lnTo>
                  <a:lnTo>
                    <a:pt x="17480" y="16284"/>
                  </a:lnTo>
                  <a:lnTo>
                    <a:pt x="17923" y="15526"/>
                  </a:lnTo>
                  <a:lnTo>
                    <a:pt x="18147" y="15321"/>
                  </a:lnTo>
                  <a:lnTo>
                    <a:pt x="17641" y="13127"/>
                  </a:lnTo>
                  <a:lnTo>
                    <a:pt x="17761" y="11474"/>
                  </a:lnTo>
                  <a:lnTo>
                    <a:pt x="18281" y="11542"/>
                  </a:lnTo>
                  <a:lnTo>
                    <a:pt x="18640" y="11753"/>
                  </a:lnTo>
                  <a:lnTo>
                    <a:pt x="20303" y="13507"/>
                  </a:lnTo>
                  <a:lnTo>
                    <a:pt x="20477" y="13819"/>
                  </a:lnTo>
                  <a:lnTo>
                    <a:pt x="20504" y="14220"/>
                  </a:lnTo>
                  <a:lnTo>
                    <a:pt x="20442" y="14446"/>
                  </a:lnTo>
                  <a:lnTo>
                    <a:pt x="20162" y="14623"/>
                  </a:lnTo>
                  <a:lnTo>
                    <a:pt x="20057" y="14845"/>
                  </a:lnTo>
                  <a:lnTo>
                    <a:pt x="20309" y="15063"/>
                  </a:lnTo>
                  <a:lnTo>
                    <a:pt x="21172" y="12206"/>
                  </a:lnTo>
                  <a:lnTo>
                    <a:pt x="21300" y="11768"/>
                  </a:lnTo>
                  <a:lnTo>
                    <a:pt x="21515" y="10976"/>
                  </a:lnTo>
                  <a:lnTo>
                    <a:pt x="22093" y="8846"/>
                  </a:lnTo>
                  <a:lnTo>
                    <a:pt x="21192" y="8734"/>
                  </a:lnTo>
                  <a:lnTo>
                    <a:pt x="21235" y="7427"/>
                  </a:lnTo>
                  <a:lnTo>
                    <a:pt x="21581" y="7987"/>
                  </a:lnTo>
                  <a:lnTo>
                    <a:pt x="23346" y="9940"/>
                  </a:lnTo>
                  <a:lnTo>
                    <a:pt x="23978" y="10110"/>
                  </a:lnTo>
                  <a:lnTo>
                    <a:pt x="25687" y="9388"/>
                  </a:lnTo>
                  <a:lnTo>
                    <a:pt x="26180" y="8859"/>
                  </a:lnTo>
                  <a:lnTo>
                    <a:pt x="26865" y="8453"/>
                  </a:lnTo>
                  <a:lnTo>
                    <a:pt x="28209" y="7192"/>
                  </a:lnTo>
                  <a:lnTo>
                    <a:pt x="28340" y="7002"/>
                  </a:lnTo>
                  <a:lnTo>
                    <a:pt x="28551" y="6128"/>
                  </a:lnTo>
                  <a:lnTo>
                    <a:pt x="28713" y="5075"/>
                  </a:lnTo>
                  <a:lnTo>
                    <a:pt x="28967" y="4394"/>
                  </a:lnTo>
                  <a:lnTo>
                    <a:pt x="29337" y="3854"/>
                  </a:lnTo>
                  <a:lnTo>
                    <a:pt x="29549" y="3676"/>
                  </a:lnTo>
                  <a:lnTo>
                    <a:pt x="30728" y="3021"/>
                  </a:lnTo>
                  <a:lnTo>
                    <a:pt x="30909" y="2083"/>
                  </a:lnTo>
                  <a:lnTo>
                    <a:pt x="30932" y="1562"/>
                  </a:lnTo>
                  <a:lnTo>
                    <a:pt x="30905" y="1168"/>
                  </a:lnTo>
                  <a:lnTo>
                    <a:pt x="30623" y="0"/>
                  </a:lnTo>
                  <a:lnTo>
                    <a:pt x="35110" y="677"/>
                  </a:lnTo>
                  <a:lnTo>
                    <a:pt x="36602" y="853"/>
                  </a:lnTo>
                  <a:lnTo>
                    <a:pt x="36832" y="1199"/>
                  </a:lnTo>
                  <a:lnTo>
                    <a:pt x="36844" y="1697"/>
                  </a:lnTo>
                  <a:lnTo>
                    <a:pt x="36407" y="3182"/>
                  </a:lnTo>
                  <a:lnTo>
                    <a:pt x="36437" y="3581"/>
                  </a:lnTo>
                  <a:lnTo>
                    <a:pt x="37498" y="2869"/>
                  </a:lnTo>
                  <a:lnTo>
                    <a:pt x="40367" y="3877"/>
                  </a:lnTo>
                  <a:lnTo>
                    <a:pt x="41229" y="4369"/>
                  </a:lnTo>
                  <a:lnTo>
                    <a:pt x="40007" y="5478"/>
                  </a:lnTo>
                  <a:lnTo>
                    <a:pt x="40914" y="8343"/>
                  </a:lnTo>
                  <a:lnTo>
                    <a:pt x="41666" y="9546"/>
                  </a:lnTo>
                  <a:lnTo>
                    <a:pt x="43398" y="11589"/>
                  </a:lnTo>
                  <a:lnTo>
                    <a:pt x="44258" y="12424"/>
                  </a:lnTo>
                  <a:lnTo>
                    <a:pt x="48198" y="8140"/>
                  </a:lnTo>
                  <a:lnTo>
                    <a:pt x="49339" y="9374"/>
                  </a:lnTo>
                  <a:lnTo>
                    <a:pt x="50137" y="9423"/>
                  </a:lnTo>
                  <a:lnTo>
                    <a:pt x="51454" y="9082"/>
                  </a:lnTo>
                  <a:lnTo>
                    <a:pt x="52706" y="9197"/>
                  </a:lnTo>
                  <a:lnTo>
                    <a:pt x="53261" y="9124"/>
                  </a:lnTo>
                  <a:lnTo>
                    <a:pt x="53961" y="9223"/>
                  </a:lnTo>
                  <a:lnTo>
                    <a:pt x="53943" y="9699"/>
                  </a:lnTo>
                  <a:lnTo>
                    <a:pt x="53708" y="10717"/>
                  </a:lnTo>
                  <a:lnTo>
                    <a:pt x="53638" y="12892"/>
                  </a:lnTo>
                  <a:lnTo>
                    <a:pt x="54015" y="13043"/>
                  </a:lnTo>
                  <a:lnTo>
                    <a:pt x="54332" y="12874"/>
                  </a:lnTo>
                  <a:lnTo>
                    <a:pt x="54898" y="12726"/>
                  </a:lnTo>
                  <a:lnTo>
                    <a:pt x="55258" y="12741"/>
                  </a:lnTo>
                  <a:lnTo>
                    <a:pt x="55749" y="13106"/>
                  </a:lnTo>
                  <a:lnTo>
                    <a:pt x="55579" y="13676"/>
                  </a:lnTo>
                  <a:lnTo>
                    <a:pt x="56636" y="13574"/>
                  </a:lnTo>
                  <a:lnTo>
                    <a:pt x="57578" y="13634"/>
                  </a:lnTo>
                  <a:lnTo>
                    <a:pt x="58245" y="13189"/>
                  </a:lnTo>
                  <a:lnTo>
                    <a:pt x="59049" y="137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0" name="pg531">
              <a:extLst>
                <a:ext uri="{FF2B5EF4-FFF2-40B4-BE49-F238E27FC236}">
                  <a16:creationId xmlns:a16="http://schemas.microsoft.com/office/drawing/2014/main" id="{FD8A4CDA-C15F-CC4D-A80A-091F9C55BB20}"/>
                </a:ext>
              </a:extLst>
            </p:cNvPr>
            <p:cNvSpPr/>
            <p:nvPr/>
          </p:nvSpPr>
          <p:spPr>
            <a:xfrm>
              <a:off x="6239012" y="3009388"/>
              <a:ext cx="4332" cy="4786"/>
            </a:xfrm>
            <a:custGeom>
              <a:avLst/>
              <a:gdLst/>
              <a:ahLst/>
              <a:cxnLst/>
              <a:rect l="0" t="0" r="0" b="0"/>
              <a:pathLst>
                <a:path w="4332" h="4786">
                  <a:moveTo>
                    <a:pt x="1356" y="4786"/>
                  </a:moveTo>
                  <a:lnTo>
                    <a:pt x="1126" y="4398"/>
                  </a:lnTo>
                  <a:lnTo>
                    <a:pt x="2390" y="3125"/>
                  </a:lnTo>
                  <a:lnTo>
                    <a:pt x="1758" y="1988"/>
                  </a:lnTo>
                  <a:lnTo>
                    <a:pt x="1733" y="1229"/>
                  </a:lnTo>
                  <a:lnTo>
                    <a:pt x="3952" y="1309"/>
                  </a:lnTo>
                  <a:lnTo>
                    <a:pt x="3894" y="2108"/>
                  </a:lnTo>
                  <a:lnTo>
                    <a:pt x="4123" y="2114"/>
                  </a:lnTo>
                  <a:lnTo>
                    <a:pt x="4332" y="1846"/>
                  </a:lnTo>
                  <a:lnTo>
                    <a:pt x="4208" y="178"/>
                  </a:lnTo>
                  <a:lnTo>
                    <a:pt x="2848" y="97"/>
                  </a:lnTo>
                  <a:lnTo>
                    <a:pt x="1424" y="0"/>
                  </a:lnTo>
                  <a:lnTo>
                    <a:pt x="258" y="1579"/>
                  </a:lnTo>
                  <a:lnTo>
                    <a:pt x="0" y="2321"/>
                  </a:lnTo>
                  <a:lnTo>
                    <a:pt x="18" y="3315"/>
                  </a:lnTo>
                  <a:lnTo>
                    <a:pt x="265" y="3966"/>
                  </a:lnTo>
                  <a:lnTo>
                    <a:pt x="741" y="4752"/>
                  </a:lnTo>
                  <a:lnTo>
                    <a:pt x="1168" y="477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1" name="pg532">
              <a:extLst>
                <a:ext uri="{FF2B5EF4-FFF2-40B4-BE49-F238E27FC236}">
                  <a16:creationId xmlns:a16="http://schemas.microsoft.com/office/drawing/2014/main" id="{DAE48EBF-203D-0543-BD8C-F417AB70087F}"/>
                </a:ext>
              </a:extLst>
            </p:cNvPr>
            <p:cNvSpPr/>
            <p:nvPr/>
          </p:nvSpPr>
          <p:spPr>
            <a:xfrm>
              <a:off x="6261701" y="3058593"/>
              <a:ext cx="2559" cy="4101"/>
            </a:xfrm>
            <a:custGeom>
              <a:avLst/>
              <a:gdLst/>
              <a:ahLst/>
              <a:cxnLst/>
              <a:rect l="0" t="0" r="0" b="0"/>
              <a:pathLst>
                <a:path w="2559" h="4101">
                  <a:moveTo>
                    <a:pt x="0" y="2385"/>
                  </a:moveTo>
                  <a:lnTo>
                    <a:pt x="979" y="2486"/>
                  </a:lnTo>
                  <a:lnTo>
                    <a:pt x="1426" y="3018"/>
                  </a:lnTo>
                  <a:lnTo>
                    <a:pt x="1984" y="4098"/>
                  </a:lnTo>
                  <a:lnTo>
                    <a:pt x="2240" y="4101"/>
                  </a:lnTo>
                  <a:lnTo>
                    <a:pt x="2559" y="423"/>
                  </a:lnTo>
                  <a:lnTo>
                    <a:pt x="2511" y="17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2" name="pg533">
              <a:extLst>
                <a:ext uri="{FF2B5EF4-FFF2-40B4-BE49-F238E27FC236}">
                  <a16:creationId xmlns:a16="http://schemas.microsoft.com/office/drawing/2014/main" id="{0348A19D-D342-8746-A509-39A532C32665}"/>
                </a:ext>
              </a:extLst>
            </p:cNvPr>
            <p:cNvSpPr/>
            <p:nvPr/>
          </p:nvSpPr>
          <p:spPr>
            <a:xfrm>
              <a:off x="7809824" y="1970572"/>
              <a:ext cx="264332" cy="313167"/>
            </a:xfrm>
            <a:custGeom>
              <a:avLst/>
              <a:gdLst/>
              <a:ahLst/>
              <a:cxnLst/>
              <a:rect l="0" t="0" r="0" b="0"/>
              <a:pathLst>
                <a:path w="264332" h="313167">
                  <a:moveTo>
                    <a:pt x="75311" y="18688"/>
                  </a:moveTo>
                  <a:lnTo>
                    <a:pt x="75311" y="18130"/>
                  </a:lnTo>
                  <a:lnTo>
                    <a:pt x="74971" y="17784"/>
                  </a:lnTo>
                  <a:lnTo>
                    <a:pt x="74967" y="17483"/>
                  </a:lnTo>
                  <a:lnTo>
                    <a:pt x="75457" y="16223"/>
                  </a:lnTo>
                  <a:lnTo>
                    <a:pt x="76448" y="14458"/>
                  </a:lnTo>
                  <a:lnTo>
                    <a:pt x="76974" y="12186"/>
                  </a:lnTo>
                  <a:lnTo>
                    <a:pt x="77184" y="11435"/>
                  </a:lnTo>
                  <a:lnTo>
                    <a:pt x="77417" y="11476"/>
                  </a:lnTo>
                  <a:lnTo>
                    <a:pt x="77591" y="11357"/>
                  </a:lnTo>
                  <a:lnTo>
                    <a:pt x="77714" y="11163"/>
                  </a:lnTo>
                  <a:lnTo>
                    <a:pt x="78757" y="10772"/>
                  </a:lnTo>
                  <a:lnTo>
                    <a:pt x="79634" y="10229"/>
                  </a:lnTo>
                  <a:lnTo>
                    <a:pt x="80716" y="9080"/>
                  </a:lnTo>
                  <a:lnTo>
                    <a:pt x="81069" y="8575"/>
                  </a:lnTo>
                  <a:lnTo>
                    <a:pt x="81188" y="8333"/>
                  </a:lnTo>
                  <a:lnTo>
                    <a:pt x="81175" y="7084"/>
                  </a:lnTo>
                  <a:lnTo>
                    <a:pt x="80992" y="6459"/>
                  </a:lnTo>
                  <a:lnTo>
                    <a:pt x="80573" y="6252"/>
                  </a:lnTo>
                  <a:lnTo>
                    <a:pt x="81144" y="4790"/>
                  </a:lnTo>
                  <a:lnTo>
                    <a:pt x="81720" y="4221"/>
                  </a:lnTo>
                  <a:lnTo>
                    <a:pt x="81890" y="4217"/>
                  </a:lnTo>
                  <a:lnTo>
                    <a:pt x="82120" y="4410"/>
                  </a:lnTo>
                  <a:lnTo>
                    <a:pt x="82955" y="4466"/>
                  </a:lnTo>
                  <a:lnTo>
                    <a:pt x="84238" y="4094"/>
                  </a:lnTo>
                  <a:lnTo>
                    <a:pt x="84592" y="3562"/>
                  </a:lnTo>
                  <a:lnTo>
                    <a:pt x="85423" y="3484"/>
                  </a:lnTo>
                  <a:lnTo>
                    <a:pt x="85828" y="4492"/>
                  </a:lnTo>
                  <a:lnTo>
                    <a:pt x="85576" y="5827"/>
                  </a:lnTo>
                  <a:lnTo>
                    <a:pt x="85269" y="6600"/>
                  </a:lnTo>
                  <a:lnTo>
                    <a:pt x="85895" y="6827"/>
                  </a:lnTo>
                  <a:lnTo>
                    <a:pt x="86266" y="6466"/>
                  </a:lnTo>
                  <a:lnTo>
                    <a:pt x="87114" y="6422"/>
                  </a:lnTo>
                  <a:lnTo>
                    <a:pt x="87761" y="6489"/>
                  </a:lnTo>
                  <a:lnTo>
                    <a:pt x="87733" y="3600"/>
                  </a:lnTo>
                  <a:lnTo>
                    <a:pt x="86799" y="3042"/>
                  </a:lnTo>
                  <a:lnTo>
                    <a:pt x="86655" y="2975"/>
                  </a:lnTo>
                  <a:lnTo>
                    <a:pt x="86322" y="3012"/>
                  </a:lnTo>
                  <a:lnTo>
                    <a:pt x="85491" y="2551"/>
                  </a:lnTo>
                  <a:lnTo>
                    <a:pt x="85798" y="2235"/>
                  </a:lnTo>
                  <a:lnTo>
                    <a:pt x="86723" y="1548"/>
                  </a:lnTo>
                  <a:lnTo>
                    <a:pt x="88958" y="117"/>
                  </a:lnTo>
                  <a:lnTo>
                    <a:pt x="90339" y="623"/>
                  </a:lnTo>
                  <a:lnTo>
                    <a:pt x="91370" y="653"/>
                  </a:lnTo>
                  <a:lnTo>
                    <a:pt x="91532" y="572"/>
                  </a:lnTo>
                  <a:lnTo>
                    <a:pt x="91951" y="100"/>
                  </a:lnTo>
                  <a:lnTo>
                    <a:pt x="92203" y="0"/>
                  </a:lnTo>
                  <a:lnTo>
                    <a:pt x="93848" y="47"/>
                  </a:lnTo>
                  <a:lnTo>
                    <a:pt x="94697" y="329"/>
                  </a:lnTo>
                  <a:lnTo>
                    <a:pt x="95234" y="373"/>
                  </a:lnTo>
                  <a:lnTo>
                    <a:pt x="95857" y="295"/>
                  </a:lnTo>
                  <a:lnTo>
                    <a:pt x="96931" y="893"/>
                  </a:lnTo>
                  <a:lnTo>
                    <a:pt x="97298" y="1708"/>
                  </a:lnTo>
                  <a:lnTo>
                    <a:pt x="97695" y="2845"/>
                  </a:lnTo>
                  <a:lnTo>
                    <a:pt x="97346" y="3418"/>
                  </a:lnTo>
                  <a:lnTo>
                    <a:pt x="97009" y="3745"/>
                  </a:lnTo>
                  <a:lnTo>
                    <a:pt x="95519" y="5772"/>
                  </a:lnTo>
                  <a:lnTo>
                    <a:pt x="95548" y="6021"/>
                  </a:lnTo>
                  <a:lnTo>
                    <a:pt x="95992" y="7010"/>
                  </a:lnTo>
                  <a:lnTo>
                    <a:pt x="97121" y="7564"/>
                  </a:lnTo>
                  <a:lnTo>
                    <a:pt x="96670" y="7831"/>
                  </a:lnTo>
                  <a:lnTo>
                    <a:pt x="96005" y="7791"/>
                  </a:lnTo>
                  <a:lnTo>
                    <a:pt x="95716" y="7914"/>
                  </a:lnTo>
                  <a:lnTo>
                    <a:pt x="95575" y="8029"/>
                  </a:lnTo>
                  <a:lnTo>
                    <a:pt x="95141" y="8802"/>
                  </a:lnTo>
                  <a:lnTo>
                    <a:pt x="94524" y="9561"/>
                  </a:lnTo>
                  <a:lnTo>
                    <a:pt x="93958" y="10089"/>
                  </a:lnTo>
                  <a:lnTo>
                    <a:pt x="93605" y="10889"/>
                  </a:lnTo>
                  <a:lnTo>
                    <a:pt x="93541" y="11183"/>
                  </a:lnTo>
                  <a:lnTo>
                    <a:pt x="93541" y="11476"/>
                  </a:lnTo>
                  <a:lnTo>
                    <a:pt x="93862" y="12926"/>
                  </a:lnTo>
                  <a:lnTo>
                    <a:pt x="94152" y="13421"/>
                  </a:lnTo>
                  <a:lnTo>
                    <a:pt x="95016" y="14149"/>
                  </a:lnTo>
                  <a:lnTo>
                    <a:pt x="95578" y="14409"/>
                  </a:lnTo>
                  <a:lnTo>
                    <a:pt x="96098" y="14844"/>
                  </a:lnTo>
                  <a:lnTo>
                    <a:pt x="96413" y="15254"/>
                  </a:lnTo>
                  <a:lnTo>
                    <a:pt x="97051" y="15741"/>
                  </a:lnTo>
                  <a:lnTo>
                    <a:pt x="98494" y="16652"/>
                  </a:lnTo>
                  <a:lnTo>
                    <a:pt x="99184" y="17020"/>
                  </a:lnTo>
                  <a:lnTo>
                    <a:pt x="99745" y="17202"/>
                  </a:lnTo>
                  <a:lnTo>
                    <a:pt x="100605" y="17816"/>
                  </a:lnTo>
                  <a:lnTo>
                    <a:pt x="100951" y="18175"/>
                  </a:lnTo>
                  <a:lnTo>
                    <a:pt x="100299" y="17715"/>
                  </a:lnTo>
                  <a:lnTo>
                    <a:pt x="99903" y="17927"/>
                  </a:lnTo>
                  <a:lnTo>
                    <a:pt x="99903" y="18158"/>
                  </a:lnTo>
                  <a:lnTo>
                    <a:pt x="99656" y="18377"/>
                  </a:lnTo>
                  <a:lnTo>
                    <a:pt x="99197" y="18481"/>
                  </a:lnTo>
                  <a:lnTo>
                    <a:pt x="98886" y="18202"/>
                  </a:lnTo>
                  <a:lnTo>
                    <a:pt x="98703" y="17849"/>
                  </a:lnTo>
                  <a:lnTo>
                    <a:pt x="97631" y="17225"/>
                  </a:lnTo>
                  <a:lnTo>
                    <a:pt x="96307" y="16731"/>
                  </a:lnTo>
                  <a:lnTo>
                    <a:pt x="95639" y="16705"/>
                  </a:lnTo>
                  <a:lnTo>
                    <a:pt x="94265" y="17616"/>
                  </a:lnTo>
                  <a:lnTo>
                    <a:pt x="93533" y="17888"/>
                  </a:lnTo>
                  <a:lnTo>
                    <a:pt x="92802" y="18015"/>
                  </a:lnTo>
                  <a:lnTo>
                    <a:pt x="91679" y="18387"/>
                  </a:lnTo>
                  <a:lnTo>
                    <a:pt x="90721" y="19111"/>
                  </a:lnTo>
                  <a:lnTo>
                    <a:pt x="88257" y="19891"/>
                  </a:lnTo>
                  <a:lnTo>
                    <a:pt x="87372" y="20396"/>
                  </a:lnTo>
                  <a:lnTo>
                    <a:pt x="87428" y="20698"/>
                  </a:lnTo>
                  <a:lnTo>
                    <a:pt x="86386" y="19909"/>
                  </a:lnTo>
                  <a:lnTo>
                    <a:pt x="85258" y="19541"/>
                  </a:lnTo>
                  <a:lnTo>
                    <a:pt x="84356" y="18979"/>
                  </a:lnTo>
                  <a:lnTo>
                    <a:pt x="83626" y="19476"/>
                  </a:lnTo>
                  <a:lnTo>
                    <a:pt x="83961" y="19979"/>
                  </a:lnTo>
                  <a:lnTo>
                    <a:pt x="84467" y="20518"/>
                  </a:lnTo>
                  <a:lnTo>
                    <a:pt x="86168" y="21199"/>
                  </a:lnTo>
                  <a:lnTo>
                    <a:pt x="88328" y="22390"/>
                  </a:lnTo>
                  <a:lnTo>
                    <a:pt x="90700" y="24064"/>
                  </a:lnTo>
                  <a:lnTo>
                    <a:pt x="91471" y="24694"/>
                  </a:lnTo>
                  <a:lnTo>
                    <a:pt x="91412" y="26953"/>
                  </a:lnTo>
                  <a:lnTo>
                    <a:pt x="91276" y="27254"/>
                  </a:lnTo>
                  <a:lnTo>
                    <a:pt x="91008" y="27384"/>
                  </a:lnTo>
                  <a:lnTo>
                    <a:pt x="90426" y="27477"/>
                  </a:lnTo>
                  <a:lnTo>
                    <a:pt x="89512" y="27462"/>
                  </a:lnTo>
                  <a:lnTo>
                    <a:pt x="88989" y="27588"/>
                  </a:lnTo>
                  <a:lnTo>
                    <a:pt x="88381" y="28283"/>
                  </a:lnTo>
                  <a:lnTo>
                    <a:pt x="87930" y="28930"/>
                  </a:lnTo>
                  <a:lnTo>
                    <a:pt x="87148" y="29268"/>
                  </a:lnTo>
                  <a:lnTo>
                    <a:pt x="86642" y="29677"/>
                  </a:lnTo>
                  <a:lnTo>
                    <a:pt x="86205" y="30178"/>
                  </a:lnTo>
                  <a:lnTo>
                    <a:pt x="85869" y="30390"/>
                  </a:lnTo>
                  <a:lnTo>
                    <a:pt x="84730" y="29546"/>
                  </a:lnTo>
                  <a:lnTo>
                    <a:pt x="83999" y="28907"/>
                  </a:lnTo>
                  <a:lnTo>
                    <a:pt x="83578" y="28055"/>
                  </a:lnTo>
                  <a:lnTo>
                    <a:pt x="83430" y="27918"/>
                  </a:lnTo>
                  <a:lnTo>
                    <a:pt x="80696" y="26048"/>
                  </a:lnTo>
                  <a:lnTo>
                    <a:pt x="79977" y="25617"/>
                  </a:lnTo>
                  <a:lnTo>
                    <a:pt x="78944" y="25178"/>
                  </a:lnTo>
                  <a:lnTo>
                    <a:pt x="77779" y="24361"/>
                  </a:lnTo>
                  <a:lnTo>
                    <a:pt x="76434" y="23112"/>
                  </a:lnTo>
                  <a:lnTo>
                    <a:pt x="75256" y="23023"/>
                  </a:lnTo>
                  <a:lnTo>
                    <a:pt x="74248" y="22677"/>
                  </a:lnTo>
                  <a:lnTo>
                    <a:pt x="73250" y="21776"/>
                  </a:lnTo>
                  <a:lnTo>
                    <a:pt x="73067" y="22133"/>
                  </a:lnTo>
                  <a:lnTo>
                    <a:pt x="74108" y="23268"/>
                  </a:lnTo>
                  <a:lnTo>
                    <a:pt x="75686" y="23583"/>
                  </a:lnTo>
                  <a:lnTo>
                    <a:pt x="76107" y="23573"/>
                  </a:lnTo>
                  <a:lnTo>
                    <a:pt x="77064" y="24045"/>
                  </a:lnTo>
                  <a:lnTo>
                    <a:pt x="77213" y="24138"/>
                  </a:lnTo>
                  <a:lnTo>
                    <a:pt x="78153" y="25309"/>
                  </a:lnTo>
                  <a:lnTo>
                    <a:pt x="79225" y="26011"/>
                  </a:lnTo>
                  <a:lnTo>
                    <a:pt x="79893" y="26747"/>
                  </a:lnTo>
                  <a:lnTo>
                    <a:pt x="80794" y="27319"/>
                  </a:lnTo>
                  <a:lnTo>
                    <a:pt x="81496" y="27524"/>
                  </a:lnTo>
                  <a:lnTo>
                    <a:pt x="82711" y="28200"/>
                  </a:lnTo>
                  <a:lnTo>
                    <a:pt x="83663" y="28814"/>
                  </a:lnTo>
                  <a:lnTo>
                    <a:pt x="83753" y="28955"/>
                  </a:lnTo>
                  <a:lnTo>
                    <a:pt x="83876" y="29818"/>
                  </a:lnTo>
                  <a:lnTo>
                    <a:pt x="83770" y="30227"/>
                  </a:lnTo>
                  <a:lnTo>
                    <a:pt x="83328" y="30479"/>
                  </a:lnTo>
                  <a:lnTo>
                    <a:pt x="83005" y="30911"/>
                  </a:lnTo>
                  <a:lnTo>
                    <a:pt x="82491" y="31807"/>
                  </a:lnTo>
                  <a:lnTo>
                    <a:pt x="82355" y="32506"/>
                  </a:lnTo>
                  <a:lnTo>
                    <a:pt x="82572" y="33179"/>
                  </a:lnTo>
                  <a:lnTo>
                    <a:pt x="82793" y="33439"/>
                  </a:lnTo>
                  <a:lnTo>
                    <a:pt x="81999" y="34339"/>
                  </a:lnTo>
                  <a:lnTo>
                    <a:pt x="80780" y="35220"/>
                  </a:lnTo>
                  <a:lnTo>
                    <a:pt x="79621" y="35780"/>
                  </a:lnTo>
                  <a:lnTo>
                    <a:pt x="79056" y="36011"/>
                  </a:lnTo>
                  <a:lnTo>
                    <a:pt x="77553" y="36041"/>
                  </a:lnTo>
                  <a:lnTo>
                    <a:pt x="76959" y="36398"/>
                  </a:lnTo>
                  <a:lnTo>
                    <a:pt x="79702" y="36252"/>
                  </a:lnTo>
                  <a:lnTo>
                    <a:pt x="80610" y="35969"/>
                  </a:lnTo>
                  <a:lnTo>
                    <a:pt x="80869" y="35739"/>
                  </a:lnTo>
                  <a:lnTo>
                    <a:pt x="81909" y="35857"/>
                  </a:lnTo>
                  <a:lnTo>
                    <a:pt x="83379" y="36222"/>
                  </a:lnTo>
                  <a:lnTo>
                    <a:pt x="84636" y="37106"/>
                  </a:lnTo>
                  <a:lnTo>
                    <a:pt x="85812" y="38248"/>
                  </a:lnTo>
                  <a:lnTo>
                    <a:pt x="85837" y="38661"/>
                  </a:lnTo>
                  <a:lnTo>
                    <a:pt x="85998" y="39211"/>
                  </a:lnTo>
                  <a:lnTo>
                    <a:pt x="86410" y="40174"/>
                  </a:lnTo>
                  <a:lnTo>
                    <a:pt x="86287" y="40513"/>
                  </a:lnTo>
                  <a:lnTo>
                    <a:pt x="85714" y="40769"/>
                  </a:lnTo>
                  <a:lnTo>
                    <a:pt x="85696" y="41371"/>
                  </a:lnTo>
                  <a:lnTo>
                    <a:pt x="86214" y="41483"/>
                  </a:lnTo>
                  <a:lnTo>
                    <a:pt x="86715" y="41412"/>
                  </a:lnTo>
                  <a:lnTo>
                    <a:pt x="87568" y="41673"/>
                  </a:lnTo>
                  <a:lnTo>
                    <a:pt x="87822" y="41974"/>
                  </a:lnTo>
                  <a:lnTo>
                    <a:pt x="88696" y="43395"/>
                  </a:lnTo>
                  <a:lnTo>
                    <a:pt x="89026" y="44421"/>
                  </a:lnTo>
                  <a:lnTo>
                    <a:pt x="89272" y="44827"/>
                  </a:lnTo>
                  <a:lnTo>
                    <a:pt x="89505" y="44845"/>
                  </a:lnTo>
                  <a:lnTo>
                    <a:pt x="89654" y="44726"/>
                  </a:lnTo>
                  <a:lnTo>
                    <a:pt x="89667" y="44563"/>
                  </a:lnTo>
                  <a:lnTo>
                    <a:pt x="89569" y="44091"/>
                  </a:lnTo>
                  <a:lnTo>
                    <a:pt x="89226" y="43410"/>
                  </a:lnTo>
                  <a:lnTo>
                    <a:pt x="88886" y="42046"/>
                  </a:lnTo>
                  <a:lnTo>
                    <a:pt x="89244" y="41967"/>
                  </a:lnTo>
                  <a:lnTo>
                    <a:pt x="90517" y="42221"/>
                  </a:lnTo>
                  <a:lnTo>
                    <a:pt x="90576" y="42496"/>
                  </a:lnTo>
                  <a:lnTo>
                    <a:pt x="90398" y="42823"/>
                  </a:lnTo>
                  <a:lnTo>
                    <a:pt x="90380" y="43091"/>
                  </a:lnTo>
                  <a:lnTo>
                    <a:pt x="90452" y="43429"/>
                  </a:lnTo>
                  <a:lnTo>
                    <a:pt x="90864" y="43991"/>
                  </a:lnTo>
                  <a:lnTo>
                    <a:pt x="91722" y="46806"/>
                  </a:lnTo>
                  <a:lnTo>
                    <a:pt x="91718" y="47453"/>
                  </a:lnTo>
                  <a:lnTo>
                    <a:pt x="92185" y="47862"/>
                  </a:lnTo>
                  <a:lnTo>
                    <a:pt x="92431" y="47799"/>
                  </a:lnTo>
                  <a:lnTo>
                    <a:pt x="92919" y="47527"/>
                  </a:lnTo>
                  <a:lnTo>
                    <a:pt x="93237" y="47233"/>
                  </a:lnTo>
                  <a:lnTo>
                    <a:pt x="93906" y="47690"/>
                  </a:lnTo>
                  <a:lnTo>
                    <a:pt x="95447" y="48039"/>
                  </a:lnTo>
                  <a:lnTo>
                    <a:pt x="95952" y="48496"/>
                  </a:lnTo>
                  <a:lnTo>
                    <a:pt x="96274" y="48544"/>
                  </a:lnTo>
                  <a:lnTo>
                    <a:pt x="96482" y="48439"/>
                  </a:lnTo>
                  <a:lnTo>
                    <a:pt x="97338" y="48581"/>
                  </a:lnTo>
                  <a:lnTo>
                    <a:pt x="98267" y="48972"/>
                  </a:lnTo>
                  <a:lnTo>
                    <a:pt x="99136" y="50187"/>
                  </a:lnTo>
                  <a:lnTo>
                    <a:pt x="99337" y="50266"/>
                  </a:lnTo>
                  <a:lnTo>
                    <a:pt x="98958" y="50779"/>
                  </a:lnTo>
                  <a:lnTo>
                    <a:pt x="98479" y="51110"/>
                  </a:lnTo>
                  <a:lnTo>
                    <a:pt x="97971" y="51329"/>
                  </a:lnTo>
                  <a:lnTo>
                    <a:pt x="97907" y="51928"/>
                  </a:lnTo>
                  <a:lnTo>
                    <a:pt x="97615" y="52225"/>
                  </a:lnTo>
                  <a:lnTo>
                    <a:pt x="96644" y="52463"/>
                  </a:lnTo>
                  <a:lnTo>
                    <a:pt x="95712" y="53062"/>
                  </a:lnTo>
                  <a:lnTo>
                    <a:pt x="94242" y="53769"/>
                  </a:lnTo>
                  <a:lnTo>
                    <a:pt x="93920" y="54041"/>
                  </a:lnTo>
                  <a:lnTo>
                    <a:pt x="93420" y="54677"/>
                  </a:lnTo>
                  <a:lnTo>
                    <a:pt x="93043" y="54499"/>
                  </a:lnTo>
                  <a:lnTo>
                    <a:pt x="92475" y="54557"/>
                  </a:lnTo>
                  <a:lnTo>
                    <a:pt x="92938" y="55149"/>
                  </a:lnTo>
                  <a:lnTo>
                    <a:pt x="93027" y="55607"/>
                  </a:lnTo>
                  <a:lnTo>
                    <a:pt x="92654" y="56455"/>
                  </a:lnTo>
                  <a:lnTo>
                    <a:pt x="91955" y="56274"/>
                  </a:lnTo>
                  <a:lnTo>
                    <a:pt x="90663" y="56455"/>
                  </a:lnTo>
                  <a:lnTo>
                    <a:pt x="90154" y="57306"/>
                  </a:lnTo>
                  <a:lnTo>
                    <a:pt x="90268" y="57685"/>
                  </a:lnTo>
                  <a:lnTo>
                    <a:pt x="90307" y="57317"/>
                  </a:lnTo>
                  <a:lnTo>
                    <a:pt x="90756" y="56637"/>
                  </a:lnTo>
                  <a:lnTo>
                    <a:pt x="91629" y="56679"/>
                  </a:lnTo>
                  <a:lnTo>
                    <a:pt x="91969" y="57040"/>
                  </a:lnTo>
                  <a:lnTo>
                    <a:pt x="92507" y="57054"/>
                  </a:lnTo>
                  <a:lnTo>
                    <a:pt x="92740" y="56968"/>
                  </a:lnTo>
                  <a:lnTo>
                    <a:pt x="92901" y="57024"/>
                  </a:lnTo>
                  <a:lnTo>
                    <a:pt x="93193" y="57247"/>
                  </a:lnTo>
                  <a:lnTo>
                    <a:pt x="93329" y="57504"/>
                  </a:lnTo>
                  <a:lnTo>
                    <a:pt x="93609" y="58756"/>
                  </a:lnTo>
                  <a:lnTo>
                    <a:pt x="94109" y="59191"/>
                  </a:lnTo>
                  <a:lnTo>
                    <a:pt x="94447" y="59896"/>
                  </a:lnTo>
                  <a:lnTo>
                    <a:pt x="91547" y="60427"/>
                  </a:lnTo>
                  <a:lnTo>
                    <a:pt x="92521" y="64243"/>
                  </a:lnTo>
                  <a:lnTo>
                    <a:pt x="92157" y="64297"/>
                  </a:lnTo>
                  <a:lnTo>
                    <a:pt x="91533" y="65037"/>
                  </a:lnTo>
                  <a:lnTo>
                    <a:pt x="91400" y="65247"/>
                  </a:lnTo>
                  <a:lnTo>
                    <a:pt x="91233" y="66024"/>
                  </a:lnTo>
                  <a:lnTo>
                    <a:pt x="91388" y="66438"/>
                  </a:lnTo>
                  <a:lnTo>
                    <a:pt x="92697" y="67446"/>
                  </a:lnTo>
                  <a:lnTo>
                    <a:pt x="92897" y="67673"/>
                  </a:lnTo>
                  <a:lnTo>
                    <a:pt x="93086" y="68150"/>
                  </a:lnTo>
                  <a:lnTo>
                    <a:pt x="92753" y="68194"/>
                  </a:lnTo>
                  <a:lnTo>
                    <a:pt x="91767" y="68912"/>
                  </a:lnTo>
                  <a:lnTo>
                    <a:pt x="91695" y="69094"/>
                  </a:lnTo>
                  <a:lnTo>
                    <a:pt x="91826" y="70730"/>
                  </a:lnTo>
                  <a:lnTo>
                    <a:pt x="91943" y="70961"/>
                  </a:lnTo>
                  <a:lnTo>
                    <a:pt x="92405" y="71473"/>
                  </a:lnTo>
                  <a:lnTo>
                    <a:pt x="92266" y="71909"/>
                  </a:lnTo>
                  <a:lnTo>
                    <a:pt x="91510" y="72217"/>
                  </a:lnTo>
                  <a:lnTo>
                    <a:pt x="91083" y="72269"/>
                  </a:lnTo>
                  <a:lnTo>
                    <a:pt x="90338" y="72700"/>
                  </a:lnTo>
                  <a:lnTo>
                    <a:pt x="90298" y="72921"/>
                  </a:lnTo>
                  <a:lnTo>
                    <a:pt x="89873" y="73198"/>
                  </a:lnTo>
                  <a:lnTo>
                    <a:pt x="89585" y="73971"/>
                  </a:lnTo>
                  <a:lnTo>
                    <a:pt x="89043" y="74075"/>
                  </a:lnTo>
                  <a:lnTo>
                    <a:pt x="88981" y="74252"/>
                  </a:lnTo>
                  <a:lnTo>
                    <a:pt x="88497" y="74443"/>
                  </a:lnTo>
                  <a:lnTo>
                    <a:pt x="87617" y="74639"/>
                  </a:lnTo>
                  <a:lnTo>
                    <a:pt x="87901" y="75043"/>
                  </a:lnTo>
                  <a:lnTo>
                    <a:pt x="87910" y="75234"/>
                  </a:lnTo>
                  <a:lnTo>
                    <a:pt x="87660" y="75710"/>
                  </a:lnTo>
                  <a:lnTo>
                    <a:pt x="87297" y="75899"/>
                  </a:lnTo>
                  <a:lnTo>
                    <a:pt x="87266" y="75740"/>
                  </a:lnTo>
                  <a:lnTo>
                    <a:pt x="79732" y="77270"/>
                  </a:lnTo>
                  <a:lnTo>
                    <a:pt x="79704" y="77406"/>
                  </a:lnTo>
                  <a:lnTo>
                    <a:pt x="79877" y="77470"/>
                  </a:lnTo>
                  <a:lnTo>
                    <a:pt x="80494" y="77250"/>
                  </a:lnTo>
                  <a:lnTo>
                    <a:pt x="81834" y="77146"/>
                  </a:lnTo>
                  <a:lnTo>
                    <a:pt x="83855" y="78235"/>
                  </a:lnTo>
                  <a:lnTo>
                    <a:pt x="84873" y="79045"/>
                  </a:lnTo>
                  <a:lnTo>
                    <a:pt x="85061" y="79740"/>
                  </a:lnTo>
                  <a:lnTo>
                    <a:pt x="85622" y="79882"/>
                  </a:lnTo>
                  <a:lnTo>
                    <a:pt x="85866" y="80395"/>
                  </a:lnTo>
                  <a:lnTo>
                    <a:pt x="86119" y="81265"/>
                  </a:lnTo>
                  <a:lnTo>
                    <a:pt x="86538" y="82028"/>
                  </a:lnTo>
                  <a:lnTo>
                    <a:pt x="86669" y="82541"/>
                  </a:lnTo>
                  <a:lnTo>
                    <a:pt x="86473" y="82765"/>
                  </a:lnTo>
                  <a:lnTo>
                    <a:pt x="86769" y="82982"/>
                  </a:lnTo>
                  <a:lnTo>
                    <a:pt x="86903" y="83395"/>
                  </a:lnTo>
                  <a:lnTo>
                    <a:pt x="87003" y="85383"/>
                  </a:lnTo>
                  <a:lnTo>
                    <a:pt x="88416" y="85048"/>
                  </a:lnTo>
                  <a:lnTo>
                    <a:pt x="88822" y="84999"/>
                  </a:lnTo>
                  <a:lnTo>
                    <a:pt x="89152" y="85062"/>
                  </a:lnTo>
                  <a:lnTo>
                    <a:pt x="89713" y="87681"/>
                  </a:lnTo>
                  <a:lnTo>
                    <a:pt x="91470" y="87582"/>
                  </a:lnTo>
                  <a:lnTo>
                    <a:pt x="91871" y="87310"/>
                  </a:lnTo>
                  <a:lnTo>
                    <a:pt x="94544" y="87041"/>
                  </a:lnTo>
                  <a:lnTo>
                    <a:pt x="94590" y="86769"/>
                  </a:lnTo>
                  <a:lnTo>
                    <a:pt x="94875" y="86827"/>
                  </a:lnTo>
                  <a:lnTo>
                    <a:pt x="95284" y="86970"/>
                  </a:lnTo>
                  <a:lnTo>
                    <a:pt x="95685" y="87261"/>
                  </a:lnTo>
                  <a:lnTo>
                    <a:pt x="96430" y="88398"/>
                  </a:lnTo>
                  <a:lnTo>
                    <a:pt x="96383" y="88751"/>
                  </a:lnTo>
                  <a:lnTo>
                    <a:pt x="96819" y="89260"/>
                  </a:lnTo>
                  <a:lnTo>
                    <a:pt x="97300" y="89989"/>
                  </a:lnTo>
                  <a:lnTo>
                    <a:pt x="97551" y="90611"/>
                  </a:lnTo>
                  <a:lnTo>
                    <a:pt x="98761" y="91265"/>
                  </a:lnTo>
                  <a:lnTo>
                    <a:pt x="99311" y="91450"/>
                  </a:lnTo>
                  <a:lnTo>
                    <a:pt x="100581" y="91677"/>
                  </a:lnTo>
                  <a:lnTo>
                    <a:pt x="101870" y="92316"/>
                  </a:lnTo>
                  <a:lnTo>
                    <a:pt x="102399" y="92870"/>
                  </a:lnTo>
                  <a:lnTo>
                    <a:pt x="102729" y="93440"/>
                  </a:lnTo>
                  <a:lnTo>
                    <a:pt x="104471" y="94474"/>
                  </a:lnTo>
                  <a:lnTo>
                    <a:pt x="106351" y="94711"/>
                  </a:lnTo>
                  <a:lnTo>
                    <a:pt x="108286" y="94701"/>
                  </a:lnTo>
                  <a:lnTo>
                    <a:pt x="109600" y="95193"/>
                  </a:lnTo>
                  <a:lnTo>
                    <a:pt x="110171" y="95510"/>
                  </a:lnTo>
                  <a:lnTo>
                    <a:pt x="110922" y="95993"/>
                  </a:lnTo>
                  <a:lnTo>
                    <a:pt x="111480" y="96635"/>
                  </a:lnTo>
                  <a:lnTo>
                    <a:pt x="111632" y="96536"/>
                  </a:lnTo>
                  <a:lnTo>
                    <a:pt x="111710" y="95660"/>
                  </a:lnTo>
                  <a:lnTo>
                    <a:pt x="111790" y="95285"/>
                  </a:lnTo>
                  <a:lnTo>
                    <a:pt x="111950" y="94943"/>
                  </a:lnTo>
                  <a:lnTo>
                    <a:pt x="112300" y="94511"/>
                  </a:lnTo>
                  <a:lnTo>
                    <a:pt x="112659" y="94213"/>
                  </a:lnTo>
                  <a:lnTo>
                    <a:pt x="113493" y="93686"/>
                  </a:lnTo>
                  <a:lnTo>
                    <a:pt x="114119" y="94135"/>
                  </a:lnTo>
                  <a:lnTo>
                    <a:pt x="114317" y="94637"/>
                  </a:lnTo>
                  <a:lnTo>
                    <a:pt x="114452" y="94812"/>
                  </a:lnTo>
                  <a:lnTo>
                    <a:pt x="115102" y="95191"/>
                  </a:lnTo>
                  <a:lnTo>
                    <a:pt x="115423" y="95280"/>
                  </a:lnTo>
                  <a:lnTo>
                    <a:pt x="115975" y="95057"/>
                  </a:lnTo>
                  <a:lnTo>
                    <a:pt x="115807" y="95355"/>
                  </a:lnTo>
                  <a:lnTo>
                    <a:pt x="115634" y="95496"/>
                  </a:lnTo>
                  <a:lnTo>
                    <a:pt x="114629" y="95645"/>
                  </a:lnTo>
                  <a:lnTo>
                    <a:pt x="113444" y="96398"/>
                  </a:lnTo>
                  <a:lnTo>
                    <a:pt x="113313" y="96581"/>
                  </a:lnTo>
                  <a:lnTo>
                    <a:pt x="113309" y="96715"/>
                  </a:lnTo>
                  <a:lnTo>
                    <a:pt x="113533" y="97065"/>
                  </a:lnTo>
                  <a:lnTo>
                    <a:pt x="113343" y="97221"/>
                  </a:lnTo>
                  <a:lnTo>
                    <a:pt x="112934" y="97414"/>
                  </a:lnTo>
                  <a:lnTo>
                    <a:pt x="112263" y="97679"/>
                  </a:lnTo>
                  <a:lnTo>
                    <a:pt x="112263" y="98017"/>
                  </a:lnTo>
                  <a:lnTo>
                    <a:pt x="112204" y="98181"/>
                  </a:lnTo>
                  <a:lnTo>
                    <a:pt x="111547" y="98969"/>
                  </a:lnTo>
                  <a:lnTo>
                    <a:pt x="110632" y="99222"/>
                  </a:lnTo>
                  <a:lnTo>
                    <a:pt x="109705" y="99662"/>
                  </a:lnTo>
                  <a:lnTo>
                    <a:pt x="108558" y="99822"/>
                  </a:lnTo>
                  <a:lnTo>
                    <a:pt x="108271" y="100053"/>
                  </a:lnTo>
                  <a:lnTo>
                    <a:pt x="108948" y="101081"/>
                  </a:lnTo>
                  <a:lnTo>
                    <a:pt x="108517" y="101592"/>
                  </a:lnTo>
                  <a:lnTo>
                    <a:pt x="108441" y="102155"/>
                  </a:lnTo>
                  <a:lnTo>
                    <a:pt x="108193" y="102186"/>
                  </a:lnTo>
                  <a:lnTo>
                    <a:pt x="107522" y="102056"/>
                  </a:lnTo>
                  <a:lnTo>
                    <a:pt x="107362" y="102117"/>
                  </a:lnTo>
                  <a:lnTo>
                    <a:pt x="107113" y="102360"/>
                  </a:lnTo>
                  <a:lnTo>
                    <a:pt x="106829" y="104339"/>
                  </a:lnTo>
                  <a:lnTo>
                    <a:pt x="106694" y="104457"/>
                  </a:lnTo>
                  <a:lnTo>
                    <a:pt x="104890" y="105091"/>
                  </a:lnTo>
                  <a:lnTo>
                    <a:pt x="103710" y="106004"/>
                  </a:lnTo>
                  <a:lnTo>
                    <a:pt x="102340" y="107804"/>
                  </a:lnTo>
                  <a:lnTo>
                    <a:pt x="102112" y="108454"/>
                  </a:lnTo>
                  <a:lnTo>
                    <a:pt x="101977" y="110009"/>
                  </a:lnTo>
                  <a:lnTo>
                    <a:pt x="102293" y="110455"/>
                  </a:lnTo>
                  <a:lnTo>
                    <a:pt x="103038" y="111113"/>
                  </a:lnTo>
                  <a:lnTo>
                    <a:pt x="103328" y="111812"/>
                  </a:lnTo>
                  <a:lnTo>
                    <a:pt x="103299" y="112407"/>
                  </a:lnTo>
                  <a:lnTo>
                    <a:pt x="103442" y="112753"/>
                  </a:lnTo>
                  <a:lnTo>
                    <a:pt x="104785" y="112943"/>
                  </a:lnTo>
                  <a:lnTo>
                    <a:pt x="105640" y="112702"/>
                  </a:lnTo>
                  <a:lnTo>
                    <a:pt x="106111" y="112743"/>
                  </a:lnTo>
                  <a:lnTo>
                    <a:pt x="106103" y="113018"/>
                  </a:lnTo>
                  <a:lnTo>
                    <a:pt x="105753" y="113479"/>
                  </a:lnTo>
                  <a:lnTo>
                    <a:pt x="106208" y="113491"/>
                  </a:lnTo>
                  <a:lnTo>
                    <a:pt x="106389" y="113383"/>
                  </a:lnTo>
                  <a:lnTo>
                    <a:pt x="107468" y="112372"/>
                  </a:lnTo>
                  <a:lnTo>
                    <a:pt x="106659" y="111992"/>
                  </a:lnTo>
                  <a:lnTo>
                    <a:pt x="107085" y="111602"/>
                  </a:lnTo>
                  <a:lnTo>
                    <a:pt x="107438" y="111420"/>
                  </a:lnTo>
                  <a:lnTo>
                    <a:pt x="108499" y="111191"/>
                  </a:lnTo>
                  <a:lnTo>
                    <a:pt x="108394" y="110885"/>
                  </a:lnTo>
                  <a:lnTo>
                    <a:pt x="108432" y="110740"/>
                  </a:lnTo>
                  <a:lnTo>
                    <a:pt x="108546" y="110517"/>
                  </a:lnTo>
                  <a:lnTo>
                    <a:pt x="109055" y="109944"/>
                  </a:lnTo>
                  <a:lnTo>
                    <a:pt x="110334" y="109272"/>
                  </a:lnTo>
                  <a:lnTo>
                    <a:pt x="111597" y="109296"/>
                  </a:lnTo>
                  <a:lnTo>
                    <a:pt x="113360" y="110440"/>
                  </a:lnTo>
                  <a:lnTo>
                    <a:pt x="113507" y="110652"/>
                  </a:lnTo>
                  <a:lnTo>
                    <a:pt x="113407" y="111370"/>
                  </a:lnTo>
                  <a:lnTo>
                    <a:pt x="114079" y="111716"/>
                  </a:lnTo>
                  <a:lnTo>
                    <a:pt x="114472" y="111661"/>
                  </a:lnTo>
                  <a:lnTo>
                    <a:pt x="116283" y="111981"/>
                  </a:lnTo>
                  <a:lnTo>
                    <a:pt x="116430" y="112079"/>
                  </a:lnTo>
                  <a:lnTo>
                    <a:pt x="117349" y="113097"/>
                  </a:lnTo>
                  <a:lnTo>
                    <a:pt x="117933" y="114129"/>
                  </a:lnTo>
                  <a:lnTo>
                    <a:pt x="117984" y="114438"/>
                  </a:lnTo>
                  <a:lnTo>
                    <a:pt x="117938" y="114806"/>
                  </a:lnTo>
                  <a:lnTo>
                    <a:pt x="117822" y="115109"/>
                  </a:lnTo>
                  <a:lnTo>
                    <a:pt x="118143" y="114896"/>
                  </a:lnTo>
                  <a:lnTo>
                    <a:pt x="118182" y="116730"/>
                  </a:lnTo>
                  <a:lnTo>
                    <a:pt x="118576" y="117772"/>
                  </a:lnTo>
                  <a:lnTo>
                    <a:pt x="118845" y="118869"/>
                  </a:lnTo>
                  <a:lnTo>
                    <a:pt x="118976" y="119628"/>
                  </a:lnTo>
                  <a:lnTo>
                    <a:pt x="118925" y="120278"/>
                  </a:lnTo>
                  <a:lnTo>
                    <a:pt x="119278" y="121234"/>
                  </a:lnTo>
                  <a:lnTo>
                    <a:pt x="120073" y="121826"/>
                  </a:lnTo>
                  <a:lnTo>
                    <a:pt x="120569" y="122778"/>
                  </a:lnTo>
                  <a:lnTo>
                    <a:pt x="121065" y="122707"/>
                  </a:lnTo>
                  <a:lnTo>
                    <a:pt x="121515" y="122756"/>
                  </a:lnTo>
                  <a:lnTo>
                    <a:pt x="122802" y="123233"/>
                  </a:lnTo>
                  <a:lnTo>
                    <a:pt x="123101" y="123605"/>
                  </a:lnTo>
                  <a:lnTo>
                    <a:pt x="123435" y="123875"/>
                  </a:lnTo>
                  <a:lnTo>
                    <a:pt x="124240" y="122968"/>
                  </a:lnTo>
                  <a:lnTo>
                    <a:pt x="124873" y="122102"/>
                  </a:lnTo>
                  <a:lnTo>
                    <a:pt x="125534" y="121948"/>
                  </a:lnTo>
                  <a:lnTo>
                    <a:pt x="125157" y="122735"/>
                  </a:lnTo>
                  <a:lnTo>
                    <a:pt x="125149" y="123155"/>
                  </a:lnTo>
                  <a:lnTo>
                    <a:pt x="125973" y="123154"/>
                  </a:lnTo>
                  <a:lnTo>
                    <a:pt x="126175" y="123255"/>
                  </a:lnTo>
                  <a:lnTo>
                    <a:pt x="126247" y="123385"/>
                  </a:lnTo>
                  <a:lnTo>
                    <a:pt x="126226" y="123820"/>
                  </a:lnTo>
                  <a:lnTo>
                    <a:pt x="126705" y="123764"/>
                  </a:lnTo>
                  <a:lnTo>
                    <a:pt x="127794" y="121689"/>
                  </a:lnTo>
                  <a:lnTo>
                    <a:pt x="127781" y="121350"/>
                  </a:lnTo>
                  <a:lnTo>
                    <a:pt x="127381" y="120841"/>
                  </a:lnTo>
                  <a:lnTo>
                    <a:pt x="127187" y="120607"/>
                  </a:lnTo>
                  <a:lnTo>
                    <a:pt x="128019" y="119033"/>
                  </a:lnTo>
                  <a:lnTo>
                    <a:pt x="128688" y="118341"/>
                  </a:lnTo>
                  <a:lnTo>
                    <a:pt x="129298" y="117564"/>
                  </a:lnTo>
                  <a:lnTo>
                    <a:pt x="129891" y="116995"/>
                  </a:lnTo>
                  <a:lnTo>
                    <a:pt x="130064" y="116731"/>
                  </a:lnTo>
                  <a:lnTo>
                    <a:pt x="129782" y="116731"/>
                  </a:lnTo>
                  <a:lnTo>
                    <a:pt x="129274" y="116731"/>
                  </a:lnTo>
                  <a:lnTo>
                    <a:pt x="134511" y="110990"/>
                  </a:lnTo>
                  <a:lnTo>
                    <a:pt x="135662" y="110007"/>
                  </a:lnTo>
                  <a:lnTo>
                    <a:pt x="136397" y="109777"/>
                  </a:lnTo>
                  <a:lnTo>
                    <a:pt x="136497" y="110155"/>
                  </a:lnTo>
                  <a:lnTo>
                    <a:pt x="137919" y="115562"/>
                  </a:lnTo>
                  <a:lnTo>
                    <a:pt x="138151" y="116731"/>
                  </a:lnTo>
                  <a:lnTo>
                    <a:pt x="140663" y="126491"/>
                  </a:lnTo>
                  <a:lnTo>
                    <a:pt x="140976" y="127796"/>
                  </a:lnTo>
                  <a:lnTo>
                    <a:pt x="143264" y="136113"/>
                  </a:lnTo>
                  <a:lnTo>
                    <a:pt x="143886" y="138331"/>
                  </a:lnTo>
                  <a:lnTo>
                    <a:pt x="146818" y="150499"/>
                  </a:lnTo>
                  <a:lnTo>
                    <a:pt x="145841" y="150644"/>
                  </a:lnTo>
                  <a:lnTo>
                    <a:pt x="146212" y="152964"/>
                  </a:lnTo>
                  <a:lnTo>
                    <a:pt x="147349" y="157395"/>
                  </a:lnTo>
                  <a:lnTo>
                    <a:pt x="148125" y="160117"/>
                  </a:lnTo>
                  <a:lnTo>
                    <a:pt x="149069" y="163428"/>
                  </a:lnTo>
                  <a:lnTo>
                    <a:pt x="148745" y="163988"/>
                  </a:lnTo>
                  <a:lnTo>
                    <a:pt x="149259" y="166304"/>
                  </a:lnTo>
                  <a:lnTo>
                    <a:pt x="152108" y="179327"/>
                  </a:lnTo>
                  <a:lnTo>
                    <a:pt x="152590" y="181400"/>
                  </a:lnTo>
                  <a:lnTo>
                    <a:pt x="152679" y="181784"/>
                  </a:lnTo>
                  <a:lnTo>
                    <a:pt x="153890" y="181642"/>
                  </a:lnTo>
                  <a:lnTo>
                    <a:pt x="155722" y="190060"/>
                  </a:lnTo>
                  <a:lnTo>
                    <a:pt x="155815" y="190484"/>
                  </a:lnTo>
                  <a:lnTo>
                    <a:pt x="157053" y="196301"/>
                  </a:lnTo>
                  <a:lnTo>
                    <a:pt x="164917" y="195006"/>
                  </a:lnTo>
                  <a:lnTo>
                    <a:pt x="170504" y="194040"/>
                  </a:lnTo>
                  <a:lnTo>
                    <a:pt x="170152" y="192638"/>
                  </a:lnTo>
                  <a:lnTo>
                    <a:pt x="173357" y="192105"/>
                  </a:lnTo>
                  <a:lnTo>
                    <a:pt x="172864" y="189838"/>
                  </a:lnTo>
                  <a:lnTo>
                    <a:pt x="172669" y="189336"/>
                  </a:lnTo>
                  <a:lnTo>
                    <a:pt x="191404" y="186109"/>
                  </a:lnTo>
                  <a:lnTo>
                    <a:pt x="192751" y="185879"/>
                  </a:lnTo>
                  <a:lnTo>
                    <a:pt x="193085" y="185822"/>
                  </a:lnTo>
                  <a:lnTo>
                    <a:pt x="207442" y="183406"/>
                  </a:lnTo>
                  <a:lnTo>
                    <a:pt x="211847" y="182672"/>
                  </a:lnTo>
                  <a:lnTo>
                    <a:pt x="214287" y="182236"/>
                  </a:lnTo>
                  <a:lnTo>
                    <a:pt x="217678" y="181691"/>
                  </a:lnTo>
                  <a:lnTo>
                    <a:pt x="223338" y="180739"/>
                  </a:lnTo>
                  <a:lnTo>
                    <a:pt x="224925" y="188360"/>
                  </a:lnTo>
                  <a:lnTo>
                    <a:pt x="225250" y="190188"/>
                  </a:lnTo>
                  <a:lnTo>
                    <a:pt x="226522" y="190143"/>
                  </a:lnTo>
                  <a:lnTo>
                    <a:pt x="227402" y="190017"/>
                  </a:lnTo>
                  <a:lnTo>
                    <a:pt x="227853" y="190347"/>
                  </a:lnTo>
                  <a:lnTo>
                    <a:pt x="228618" y="192452"/>
                  </a:lnTo>
                  <a:lnTo>
                    <a:pt x="228001" y="192084"/>
                  </a:lnTo>
                  <a:lnTo>
                    <a:pt x="227700" y="192010"/>
                  </a:lnTo>
                  <a:lnTo>
                    <a:pt x="227408" y="192233"/>
                  </a:lnTo>
                  <a:lnTo>
                    <a:pt x="226635" y="192229"/>
                  </a:lnTo>
                  <a:lnTo>
                    <a:pt x="226105" y="192144"/>
                  </a:lnTo>
                  <a:lnTo>
                    <a:pt x="225738" y="192462"/>
                  </a:lnTo>
                  <a:lnTo>
                    <a:pt x="226281" y="194983"/>
                  </a:lnTo>
                  <a:lnTo>
                    <a:pt x="226694" y="196901"/>
                  </a:lnTo>
                  <a:lnTo>
                    <a:pt x="226378" y="196685"/>
                  </a:lnTo>
                  <a:lnTo>
                    <a:pt x="226069" y="196559"/>
                  </a:lnTo>
                  <a:lnTo>
                    <a:pt x="225920" y="195349"/>
                  </a:lnTo>
                  <a:lnTo>
                    <a:pt x="222535" y="195885"/>
                  </a:lnTo>
                  <a:lnTo>
                    <a:pt x="221349" y="196158"/>
                  </a:lnTo>
                  <a:lnTo>
                    <a:pt x="217367" y="196835"/>
                  </a:lnTo>
                  <a:lnTo>
                    <a:pt x="212408" y="197257"/>
                  </a:lnTo>
                  <a:lnTo>
                    <a:pt x="210460" y="197409"/>
                  </a:lnTo>
                  <a:lnTo>
                    <a:pt x="213716" y="212578"/>
                  </a:lnTo>
                  <a:lnTo>
                    <a:pt x="216595" y="226219"/>
                  </a:lnTo>
                  <a:lnTo>
                    <a:pt x="216460" y="226583"/>
                  </a:lnTo>
                  <a:lnTo>
                    <a:pt x="213053" y="227131"/>
                  </a:lnTo>
                  <a:lnTo>
                    <a:pt x="214837" y="234322"/>
                  </a:lnTo>
                  <a:lnTo>
                    <a:pt x="214682" y="234337"/>
                  </a:lnTo>
                  <a:lnTo>
                    <a:pt x="215711" y="238142"/>
                  </a:lnTo>
                  <a:lnTo>
                    <a:pt x="215761" y="238339"/>
                  </a:lnTo>
                  <a:lnTo>
                    <a:pt x="215865" y="238722"/>
                  </a:lnTo>
                  <a:lnTo>
                    <a:pt x="216655" y="238800"/>
                  </a:lnTo>
                  <a:lnTo>
                    <a:pt x="217762" y="238632"/>
                  </a:lnTo>
                  <a:lnTo>
                    <a:pt x="218311" y="240854"/>
                  </a:lnTo>
                  <a:lnTo>
                    <a:pt x="226946" y="239419"/>
                  </a:lnTo>
                  <a:lnTo>
                    <a:pt x="229561" y="252545"/>
                  </a:lnTo>
                  <a:lnTo>
                    <a:pt x="229462" y="252741"/>
                  </a:lnTo>
                  <a:lnTo>
                    <a:pt x="235636" y="251458"/>
                  </a:lnTo>
                  <a:lnTo>
                    <a:pt x="237142" y="258067"/>
                  </a:lnTo>
                  <a:lnTo>
                    <a:pt x="237533" y="258181"/>
                  </a:lnTo>
                  <a:lnTo>
                    <a:pt x="238360" y="258632"/>
                  </a:lnTo>
                  <a:lnTo>
                    <a:pt x="238512" y="258996"/>
                  </a:lnTo>
                  <a:lnTo>
                    <a:pt x="240026" y="259806"/>
                  </a:lnTo>
                  <a:lnTo>
                    <a:pt x="240183" y="259602"/>
                  </a:lnTo>
                  <a:lnTo>
                    <a:pt x="241830" y="260447"/>
                  </a:lnTo>
                  <a:lnTo>
                    <a:pt x="240035" y="262363"/>
                  </a:lnTo>
                  <a:lnTo>
                    <a:pt x="239389" y="263219"/>
                  </a:lnTo>
                  <a:lnTo>
                    <a:pt x="239365" y="263401"/>
                  </a:lnTo>
                  <a:lnTo>
                    <a:pt x="239154" y="263781"/>
                  </a:lnTo>
                  <a:lnTo>
                    <a:pt x="238578" y="263759"/>
                  </a:lnTo>
                  <a:lnTo>
                    <a:pt x="238395" y="263893"/>
                  </a:lnTo>
                  <a:lnTo>
                    <a:pt x="238471" y="264419"/>
                  </a:lnTo>
                  <a:lnTo>
                    <a:pt x="238701" y="264939"/>
                  </a:lnTo>
                  <a:lnTo>
                    <a:pt x="239060" y="266430"/>
                  </a:lnTo>
                  <a:lnTo>
                    <a:pt x="237428" y="267812"/>
                  </a:lnTo>
                  <a:lnTo>
                    <a:pt x="237472" y="268030"/>
                  </a:lnTo>
                  <a:lnTo>
                    <a:pt x="237844" y="268662"/>
                  </a:lnTo>
                  <a:lnTo>
                    <a:pt x="238287" y="268438"/>
                  </a:lnTo>
                  <a:lnTo>
                    <a:pt x="238615" y="268862"/>
                  </a:lnTo>
                  <a:lnTo>
                    <a:pt x="238744" y="269468"/>
                  </a:lnTo>
                  <a:lnTo>
                    <a:pt x="238631" y="269637"/>
                  </a:lnTo>
                  <a:lnTo>
                    <a:pt x="238963" y="269401"/>
                  </a:lnTo>
                  <a:lnTo>
                    <a:pt x="239675" y="269405"/>
                  </a:lnTo>
                  <a:lnTo>
                    <a:pt x="240420" y="269088"/>
                  </a:lnTo>
                  <a:lnTo>
                    <a:pt x="240466" y="268887"/>
                  </a:lnTo>
                  <a:lnTo>
                    <a:pt x="240399" y="268523"/>
                  </a:lnTo>
                  <a:lnTo>
                    <a:pt x="241107" y="269602"/>
                  </a:lnTo>
                  <a:lnTo>
                    <a:pt x="241702" y="269492"/>
                  </a:lnTo>
                  <a:lnTo>
                    <a:pt x="245452" y="268788"/>
                  </a:lnTo>
                  <a:lnTo>
                    <a:pt x="255833" y="266864"/>
                  </a:lnTo>
                  <a:lnTo>
                    <a:pt x="256150" y="266800"/>
                  </a:lnTo>
                  <a:lnTo>
                    <a:pt x="256072" y="266358"/>
                  </a:lnTo>
                  <a:lnTo>
                    <a:pt x="255212" y="265006"/>
                  </a:lnTo>
                  <a:lnTo>
                    <a:pt x="255131" y="264539"/>
                  </a:lnTo>
                  <a:lnTo>
                    <a:pt x="255204" y="264287"/>
                  </a:lnTo>
                  <a:lnTo>
                    <a:pt x="255373" y="263996"/>
                  </a:lnTo>
                  <a:lnTo>
                    <a:pt x="256350" y="263119"/>
                  </a:lnTo>
                  <a:lnTo>
                    <a:pt x="256988" y="262275"/>
                  </a:lnTo>
                  <a:lnTo>
                    <a:pt x="257996" y="261293"/>
                  </a:lnTo>
                  <a:lnTo>
                    <a:pt x="258868" y="261950"/>
                  </a:lnTo>
                  <a:lnTo>
                    <a:pt x="259319" y="262387"/>
                  </a:lnTo>
                  <a:lnTo>
                    <a:pt x="259641" y="262741"/>
                  </a:lnTo>
                  <a:lnTo>
                    <a:pt x="260268" y="263720"/>
                  </a:lnTo>
                  <a:lnTo>
                    <a:pt x="260880" y="264998"/>
                  </a:lnTo>
                  <a:lnTo>
                    <a:pt x="261338" y="266294"/>
                  </a:lnTo>
                  <a:lnTo>
                    <a:pt x="261400" y="266648"/>
                  </a:lnTo>
                  <a:lnTo>
                    <a:pt x="261592" y="267066"/>
                  </a:lnTo>
                  <a:lnTo>
                    <a:pt x="262259" y="267730"/>
                  </a:lnTo>
                  <a:lnTo>
                    <a:pt x="262494" y="267869"/>
                  </a:lnTo>
                  <a:lnTo>
                    <a:pt x="263285" y="268015"/>
                  </a:lnTo>
                  <a:lnTo>
                    <a:pt x="263621" y="268303"/>
                  </a:lnTo>
                  <a:lnTo>
                    <a:pt x="263643" y="268552"/>
                  </a:lnTo>
                  <a:lnTo>
                    <a:pt x="263543" y="268893"/>
                  </a:lnTo>
                  <a:lnTo>
                    <a:pt x="262799" y="270076"/>
                  </a:lnTo>
                  <a:lnTo>
                    <a:pt x="262636" y="270483"/>
                  </a:lnTo>
                  <a:lnTo>
                    <a:pt x="262573" y="270909"/>
                  </a:lnTo>
                  <a:lnTo>
                    <a:pt x="262916" y="272076"/>
                  </a:lnTo>
                  <a:lnTo>
                    <a:pt x="262940" y="274938"/>
                  </a:lnTo>
                  <a:lnTo>
                    <a:pt x="263702" y="277122"/>
                  </a:lnTo>
                  <a:lnTo>
                    <a:pt x="264177" y="278778"/>
                  </a:lnTo>
                  <a:lnTo>
                    <a:pt x="264332" y="279788"/>
                  </a:lnTo>
                  <a:lnTo>
                    <a:pt x="264330" y="280503"/>
                  </a:lnTo>
                  <a:lnTo>
                    <a:pt x="264075" y="281559"/>
                  </a:lnTo>
                  <a:lnTo>
                    <a:pt x="263991" y="282444"/>
                  </a:lnTo>
                  <a:lnTo>
                    <a:pt x="263996" y="283163"/>
                  </a:lnTo>
                  <a:lnTo>
                    <a:pt x="263861" y="284042"/>
                  </a:lnTo>
                  <a:lnTo>
                    <a:pt x="262029" y="284496"/>
                  </a:lnTo>
                  <a:lnTo>
                    <a:pt x="260681" y="285072"/>
                  </a:lnTo>
                  <a:lnTo>
                    <a:pt x="259587" y="285540"/>
                  </a:lnTo>
                  <a:lnTo>
                    <a:pt x="256521" y="287775"/>
                  </a:lnTo>
                  <a:lnTo>
                    <a:pt x="255986" y="288165"/>
                  </a:lnTo>
                  <a:lnTo>
                    <a:pt x="255682" y="288398"/>
                  </a:lnTo>
                  <a:lnTo>
                    <a:pt x="255484" y="288594"/>
                  </a:lnTo>
                  <a:lnTo>
                    <a:pt x="255155" y="288921"/>
                  </a:lnTo>
                  <a:lnTo>
                    <a:pt x="254303" y="289767"/>
                  </a:lnTo>
                  <a:lnTo>
                    <a:pt x="252968" y="291091"/>
                  </a:lnTo>
                  <a:lnTo>
                    <a:pt x="252839" y="291024"/>
                  </a:lnTo>
                  <a:lnTo>
                    <a:pt x="252163" y="290674"/>
                  </a:lnTo>
                  <a:lnTo>
                    <a:pt x="251602" y="289484"/>
                  </a:lnTo>
                  <a:lnTo>
                    <a:pt x="251346" y="288602"/>
                  </a:lnTo>
                  <a:lnTo>
                    <a:pt x="251422" y="288307"/>
                  </a:lnTo>
                  <a:lnTo>
                    <a:pt x="250789" y="287426"/>
                  </a:lnTo>
                  <a:lnTo>
                    <a:pt x="250293" y="287196"/>
                  </a:lnTo>
                  <a:lnTo>
                    <a:pt x="246859" y="287850"/>
                  </a:lnTo>
                  <a:lnTo>
                    <a:pt x="246205" y="289431"/>
                  </a:lnTo>
                  <a:lnTo>
                    <a:pt x="244383" y="290929"/>
                  </a:lnTo>
                  <a:lnTo>
                    <a:pt x="242948" y="291076"/>
                  </a:lnTo>
                  <a:lnTo>
                    <a:pt x="241503" y="291223"/>
                  </a:lnTo>
                  <a:lnTo>
                    <a:pt x="239739" y="291403"/>
                  </a:lnTo>
                  <a:lnTo>
                    <a:pt x="238668" y="293241"/>
                  </a:lnTo>
                  <a:lnTo>
                    <a:pt x="239486" y="296172"/>
                  </a:lnTo>
                  <a:lnTo>
                    <a:pt x="239668" y="296604"/>
                  </a:lnTo>
                  <a:lnTo>
                    <a:pt x="239433" y="296608"/>
                  </a:lnTo>
                  <a:lnTo>
                    <a:pt x="239169" y="296828"/>
                  </a:lnTo>
                  <a:lnTo>
                    <a:pt x="238839" y="296519"/>
                  </a:lnTo>
                  <a:lnTo>
                    <a:pt x="238667" y="296481"/>
                  </a:lnTo>
                  <a:lnTo>
                    <a:pt x="238003" y="296802"/>
                  </a:lnTo>
                  <a:lnTo>
                    <a:pt x="237823" y="296772"/>
                  </a:lnTo>
                  <a:lnTo>
                    <a:pt x="237649" y="296603"/>
                  </a:lnTo>
                  <a:lnTo>
                    <a:pt x="229654" y="300975"/>
                  </a:lnTo>
                  <a:lnTo>
                    <a:pt x="228986" y="300089"/>
                  </a:lnTo>
                  <a:lnTo>
                    <a:pt x="226836" y="302041"/>
                  </a:lnTo>
                  <a:lnTo>
                    <a:pt x="227356" y="302382"/>
                  </a:lnTo>
                  <a:lnTo>
                    <a:pt x="223424" y="305840"/>
                  </a:lnTo>
                  <a:lnTo>
                    <a:pt x="215321" y="313167"/>
                  </a:lnTo>
                  <a:lnTo>
                    <a:pt x="213191" y="311174"/>
                  </a:lnTo>
                  <a:lnTo>
                    <a:pt x="205164" y="303721"/>
                  </a:lnTo>
                  <a:lnTo>
                    <a:pt x="202589" y="301426"/>
                  </a:lnTo>
                  <a:lnTo>
                    <a:pt x="193567" y="309653"/>
                  </a:lnTo>
                  <a:lnTo>
                    <a:pt x="192637" y="310584"/>
                  </a:lnTo>
                  <a:lnTo>
                    <a:pt x="186439" y="304994"/>
                  </a:lnTo>
                  <a:lnTo>
                    <a:pt x="187533" y="301238"/>
                  </a:lnTo>
                  <a:lnTo>
                    <a:pt x="187883" y="296675"/>
                  </a:lnTo>
                  <a:lnTo>
                    <a:pt x="188498" y="297043"/>
                  </a:lnTo>
                  <a:lnTo>
                    <a:pt x="188980" y="296579"/>
                  </a:lnTo>
                  <a:lnTo>
                    <a:pt x="189140" y="296322"/>
                  </a:lnTo>
                  <a:lnTo>
                    <a:pt x="189255" y="295403"/>
                  </a:lnTo>
                  <a:lnTo>
                    <a:pt x="190810" y="293599"/>
                  </a:lnTo>
                  <a:lnTo>
                    <a:pt x="190852" y="293368"/>
                  </a:lnTo>
                  <a:lnTo>
                    <a:pt x="190827" y="293201"/>
                  </a:lnTo>
                  <a:lnTo>
                    <a:pt x="190699" y="293085"/>
                  </a:lnTo>
                  <a:lnTo>
                    <a:pt x="190719" y="292747"/>
                  </a:lnTo>
                  <a:lnTo>
                    <a:pt x="191863" y="291549"/>
                  </a:lnTo>
                  <a:lnTo>
                    <a:pt x="191991" y="291459"/>
                  </a:lnTo>
                  <a:lnTo>
                    <a:pt x="192251" y="291381"/>
                  </a:lnTo>
                  <a:lnTo>
                    <a:pt x="192779" y="290443"/>
                  </a:lnTo>
                  <a:lnTo>
                    <a:pt x="192663" y="290190"/>
                  </a:lnTo>
                  <a:lnTo>
                    <a:pt x="192775" y="289889"/>
                  </a:lnTo>
                  <a:lnTo>
                    <a:pt x="193485" y="289191"/>
                  </a:lnTo>
                  <a:lnTo>
                    <a:pt x="193555" y="288572"/>
                  </a:lnTo>
                  <a:lnTo>
                    <a:pt x="193100" y="287555"/>
                  </a:lnTo>
                  <a:lnTo>
                    <a:pt x="186196" y="286380"/>
                  </a:lnTo>
                  <a:lnTo>
                    <a:pt x="179794" y="285279"/>
                  </a:lnTo>
                  <a:lnTo>
                    <a:pt x="176672" y="284743"/>
                  </a:lnTo>
                  <a:lnTo>
                    <a:pt x="176675" y="282266"/>
                  </a:lnTo>
                  <a:lnTo>
                    <a:pt x="174487" y="281775"/>
                  </a:lnTo>
                  <a:lnTo>
                    <a:pt x="173776" y="281615"/>
                  </a:lnTo>
                  <a:lnTo>
                    <a:pt x="170738" y="280963"/>
                  </a:lnTo>
                  <a:lnTo>
                    <a:pt x="170908" y="280270"/>
                  </a:lnTo>
                  <a:lnTo>
                    <a:pt x="167730" y="279702"/>
                  </a:lnTo>
                  <a:lnTo>
                    <a:pt x="167334" y="281134"/>
                  </a:lnTo>
                  <a:lnTo>
                    <a:pt x="166887" y="281264"/>
                  </a:lnTo>
                  <a:lnTo>
                    <a:pt x="166684" y="281665"/>
                  </a:lnTo>
                  <a:lnTo>
                    <a:pt x="166697" y="281929"/>
                  </a:lnTo>
                  <a:lnTo>
                    <a:pt x="166936" y="282417"/>
                  </a:lnTo>
                  <a:lnTo>
                    <a:pt x="166484" y="282416"/>
                  </a:lnTo>
                  <a:lnTo>
                    <a:pt x="164288" y="282009"/>
                  </a:lnTo>
                  <a:lnTo>
                    <a:pt x="164229" y="282225"/>
                  </a:lnTo>
                  <a:lnTo>
                    <a:pt x="162224" y="287490"/>
                  </a:lnTo>
                  <a:lnTo>
                    <a:pt x="161419" y="289598"/>
                  </a:lnTo>
                  <a:lnTo>
                    <a:pt x="161526" y="289778"/>
                  </a:lnTo>
                  <a:lnTo>
                    <a:pt x="161919" y="289960"/>
                  </a:lnTo>
                  <a:lnTo>
                    <a:pt x="162104" y="289874"/>
                  </a:lnTo>
                  <a:lnTo>
                    <a:pt x="162228" y="290012"/>
                  </a:lnTo>
                  <a:lnTo>
                    <a:pt x="162368" y="290434"/>
                  </a:lnTo>
                  <a:lnTo>
                    <a:pt x="162473" y="291381"/>
                  </a:lnTo>
                  <a:lnTo>
                    <a:pt x="162353" y="291712"/>
                  </a:lnTo>
                  <a:lnTo>
                    <a:pt x="162138" y="291976"/>
                  </a:lnTo>
                  <a:lnTo>
                    <a:pt x="162593" y="292868"/>
                  </a:lnTo>
                  <a:lnTo>
                    <a:pt x="162836" y="292894"/>
                  </a:lnTo>
                  <a:lnTo>
                    <a:pt x="163390" y="292236"/>
                  </a:lnTo>
                  <a:lnTo>
                    <a:pt x="163720" y="292530"/>
                  </a:lnTo>
                  <a:lnTo>
                    <a:pt x="163753" y="292790"/>
                  </a:lnTo>
                  <a:lnTo>
                    <a:pt x="163708" y="293043"/>
                  </a:lnTo>
                  <a:lnTo>
                    <a:pt x="163440" y="293348"/>
                  </a:lnTo>
                  <a:lnTo>
                    <a:pt x="162642" y="294051"/>
                  </a:lnTo>
                  <a:lnTo>
                    <a:pt x="162444" y="294092"/>
                  </a:lnTo>
                  <a:lnTo>
                    <a:pt x="162279" y="293936"/>
                  </a:lnTo>
                  <a:lnTo>
                    <a:pt x="162180" y="294107"/>
                  </a:lnTo>
                  <a:lnTo>
                    <a:pt x="162015" y="294725"/>
                  </a:lnTo>
                  <a:lnTo>
                    <a:pt x="162292" y="294855"/>
                  </a:lnTo>
                  <a:lnTo>
                    <a:pt x="162383" y="295041"/>
                  </a:lnTo>
                  <a:lnTo>
                    <a:pt x="162052" y="295907"/>
                  </a:lnTo>
                  <a:lnTo>
                    <a:pt x="162226" y="296011"/>
                  </a:lnTo>
                  <a:lnTo>
                    <a:pt x="162430" y="295854"/>
                  </a:lnTo>
                  <a:lnTo>
                    <a:pt x="162127" y="296272"/>
                  </a:lnTo>
                  <a:lnTo>
                    <a:pt x="161875" y="296785"/>
                  </a:lnTo>
                  <a:lnTo>
                    <a:pt x="160476" y="297768"/>
                  </a:lnTo>
                  <a:lnTo>
                    <a:pt x="159815" y="297972"/>
                  </a:lnTo>
                  <a:lnTo>
                    <a:pt x="158193" y="298144"/>
                  </a:lnTo>
                  <a:lnTo>
                    <a:pt x="157842" y="298606"/>
                  </a:lnTo>
                  <a:lnTo>
                    <a:pt x="157542" y="299950"/>
                  </a:lnTo>
                  <a:lnTo>
                    <a:pt x="157596" y="300181"/>
                  </a:lnTo>
                  <a:lnTo>
                    <a:pt x="157831" y="300537"/>
                  </a:lnTo>
                  <a:lnTo>
                    <a:pt x="158042" y="301173"/>
                  </a:lnTo>
                  <a:lnTo>
                    <a:pt x="158158" y="302122"/>
                  </a:lnTo>
                  <a:lnTo>
                    <a:pt x="158427" y="302293"/>
                  </a:lnTo>
                  <a:lnTo>
                    <a:pt x="156482" y="301891"/>
                  </a:lnTo>
                  <a:lnTo>
                    <a:pt x="150695" y="300752"/>
                  </a:lnTo>
                  <a:lnTo>
                    <a:pt x="150230" y="300661"/>
                  </a:lnTo>
                  <a:lnTo>
                    <a:pt x="149850" y="300586"/>
                  </a:lnTo>
                  <a:lnTo>
                    <a:pt x="149696" y="300556"/>
                  </a:lnTo>
                  <a:lnTo>
                    <a:pt x="143266" y="299334"/>
                  </a:lnTo>
                  <a:lnTo>
                    <a:pt x="143524" y="298954"/>
                  </a:lnTo>
                  <a:lnTo>
                    <a:pt x="143582" y="298705"/>
                  </a:lnTo>
                  <a:lnTo>
                    <a:pt x="143511" y="298393"/>
                  </a:lnTo>
                  <a:lnTo>
                    <a:pt x="143144" y="297683"/>
                  </a:lnTo>
                  <a:lnTo>
                    <a:pt x="143172" y="297169"/>
                  </a:lnTo>
                  <a:lnTo>
                    <a:pt x="143279" y="296574"/>
                  </a:lnTo>
                  <a:lnTo>
                    <a:pt x="143630" y="295618"/>
                  </a:lnTo>
                  <a:lnTo>
                    <a:pt x="144137" y="294621"/>
                  </a:lnTo>
                  <a:lnTo>
                    <a:pt x="144418" y="294390"/>
                  </a:lnTo>
                  <a:lnTo>
                    <a:pt x="144971" y="294126"/>
                  </a:lnTo>
                  <a:lnTo>
                    <a:pt x="145297" y="293832"/>
                  </a:lnTo>
                  <a:lnTo>
                    <a:pt x="146883" y="291236"/>
                  </a:lnTo>
                  <a:lnTo>
                    <a:pt x="147585" y="288877"/>
                  </a:lnTo>
                  <a:lnTo>
                    <a:pt x="148453" y="287137"/>
                  </a:lnTo>
                  <a:lnTo>
                    <a:pt x="148878" y="285946"/>
                  </a:lnTo>
                  <a:lnTo>
                    <a:pt x="148969" y="285374"/>
                  </a:lnTo>
                  <a:lnTo>
                    <a:pt x="148879" y="284782"/>
                  </a:lnTo>
                  <a:lnTo>
                    <a:pt x="149156" y="283562"/>
                  </a:lnTo>
                  <a:lnTo>
                    <a:pt x="149106" y="282398"/>
                  </a:lnTo>
                  <a:lnTo>
                    <a:pt x="149300" y="281480"/>
                  </a:lnTo>
                  <a:lnTo>
                    <a:pt x="149590" y="281059"/>
                  </a:lnTo>
                  <a:lnTo>
                    <a:pt x="149813" y="279858"/>
                  </a:lnTo>
                  <a:lnTo>
                    <a:pt x="150037" y="279360"/>
                  </a:lnTo>
                  <a:lnTo>
                    <a:pt x="149730" y="279304"/>
                  </a:lnTo>
                  <a:lnTo>
                    <a:pt x="143702" y="278069"/>
                  </a:lnTo>
                  <a:lnTo>
                    <a:pt x="139593" y="277206"/>
                  </a:lnTo>
                  <a:lnTo>
                    <a:pt x="138985" y="277086"/>
                  </a:lnTo>
                  <a:lnTo>
                    <a:pt x="138735" y="277783"/>
                  </a:lnTo>
                  <a:lnTo>
                    <a:pt x="138322" y="278340"/>
                  </a:lnTo>
                  <a:lnTo>
                    <a:pt x="137519" y="278846"/>
                  </a:lnTo>
                  <a:lnTo>
                    <a:pt x="136900" y="279387"/>
                  </a:lnTo>
                  <a:lnTo>
                    <a:pt x="136006" y="281006"/>
                  </a:lnTo>
                  <a:lnTo>
                    <a:pt x="134915" y="281951"/>
                  </a:lnTo>
                  <a:lnTo>
                    <a:pt x="132131" y="289857"/>
                  </a:lnTo>
                  <a:lnTo>
                    <a:pt x="129723" y="296653"/>
                  </a:lnTo>
                  <a:lnTo>
                    <a:pt x="123770" y="295466"/>
                  </a:lnTo>
                  <a:lnTo>
                    <a:pt x="122525" y="295154"/>
                  </a:lnTo>
                  <a:lnTo>
                    <a:pt x="123185" y="294353"/>
                  </a:lnTo>
                  <a:lnTo>
                    <a:pt x="122285" y="294107"/>
                  </a:lnTo>
                  <a:lnTo>
                    <a:pt x="122736" y="292093"/>
                  </a:lnTo>
                  <a:lnTo>
                    <a:pt x="122606" y="291933"/>
                  </a:lnTo>
                  <a:lnTo>
                    <a:pt x="121628" y="291266"/>
                  </a:lnTo>
                  <a:lnTo>
                    <a:pt x="120632" y="290712"/>
                  </a:lnTo>
                  <a:lnTo>
                    <a:pt x="121388" y="290352"/>
                  </a:lnTo>
                  <a:lnTo>
                    <a:pt x="121525" y="290385"/>
                  </a:lnTo>
                  <a:lnTo>
                    <a:pt x="121620" y="290515"/>
                  </a:lnTo>
                  <a:lnTo>
                    <a:pt x="121805" y="290779"/>
                  </a:lnTo>
                  <a:lnTo>
                    <a:pt x="122302" y="290207"/>
                  </a:lnTo>
                  <a:lnTo>
                    <a:pt x="122434" y="289746"/>
                  </a:lnTo>
                  <a:lnTo>
                    <a:pt x="122583" y="289649"/>
                  </a:lnTo>
                  <a:lnTo>
                    <a:pt x="122910" y="289679"/>
                  </a:lnTo>
                  <a:lnTo>
                    <a:pt x="123058" y="289940"/>
                  </a:lnTo>
                  <a:lnTo>
                    <a:pt x="123106" y="289653"/>
                  </a:lnTo>
                  <a:lnTo>
                    <a:pt x="120352" y="289049"/>
                  </a:lnTo>
                  <a:lnTo>
                    <a:pt x="120219" y="288511"/>
                  </a:lnTo>
                  <a:lnTo>
                    <a:pt x="120213" y="287932"/>
                  </a:lnTo>
                  <a:lnTo>
                    <a:pt x="120227" y="287782"/>
                  </a:lnTo>
                  <a:lnTo>
                    <a:pt x="120406" y="287445"/>
                  </a:lnTo>
                  <a:lnTo>
                    <a:pt x="120213" y="286002"/>
                  </a:lnTo>
                  <a:lnTo>
                    <a:pt x="120037" y="285826"/>
                  </a:lnTo>
                  <a:lnTo>
                    <a:pt x="119961" y="285530"/>
                  </a:lnTo>
                  <a:lnTo>
                    <a:pt x="120075" y="283109"/>
                  </a:lnTo>
                  <a:lnTo>
                    <a:pt x="118951" y="279387"/>
                  </a:lnTo>
                  <a:lnTo>
                    <a:pt x="119061" y="278830"/>
                  </a:lnTo>
                  <a:lnTo>
                    <a:pt x="119683" y="277420"/>
                  </a:lnTo>
                  <a:lnTo>
                    <a:pt x="119389" y="277595"/>
                  </a:lnTo>
                  <a:lnTo>
                    <a:pt x="119203" y="277390"/>
                  </a:lnTo>
                  <a:lnTo>
                    <a:pt x="116787" y="276907"/>
                  </a:lnTo>
                  <a:lnTo>
                    <a:pt x="116211" y="276337"/>
                  </a:lnTo>
                  <a:lnTo>
                    <a:pt x="116062" y="275973"/>
                  </a:lnTo>
                  <a:lnTo>
                    <a:pt x="116000" y="275433"/>
                  </a:lnTo>
                  <a:lnTo>
                    <a:pt x="116141" y="275088"/>
                  </a:lnTo>
                  <a:lnTo>
                    <a:pt x="116099" y="274947"/>
                  </a:lnTo>
                  <a:lnTo>
                    <a:pt x="115469" y="275210"/>
                  </a:lnTo>
                  <a:lnTo>
                    <a:pt x="114973" y="275547"/>
                  </a:lnTo>
                  <a:lnTo>
                    <a:pt x="114809" y="275173"/>
                  </a:lnTo>
                  <a:lnTo>
                    <a:pt x="115230" y="273247"/>
                  </a:lnTo>
                  <a:lnTo>
                    <a:pt x="116302" y="268402"/>
                  </a:lnTo>
                  <a:lnTo>
                    <a:pt x="115688" y="268294"/>
                  </a:lnTo>
                  <a:lnTo>
                    <a:pt x="116714" y="266380"/>
                  </a:lnTo>
                  <a:lnTo>
                    <a:pt x="114882" y="266003"/>
                  </a:lnTo>
                  <a:lnTo>
                    <a:pt x="114006" y="267255"/>
                  </a:lnTo>
                  <a:lnTo>
                    <a:pt x="108057" y="266066"/>
                  </a:lnTo>
                  <a:lnTo>
                    <a:pt x="103233" y="265002"/>
                  </a:lnTo>
                  <a:lnTo>
                    <a:pt x="102833" y="264913"/>
                  </a:lnTo>
                  <a:lnTo>
                    <a:pt x="102877" y="265201"/>
                  </a:lnTo>
                  <a:lnTo>
                    <a:pt x="103162" y="265801"/>
                  </a:lnTo>
                  <a:lnTo>
                    <a:pt x="102888" y="266679"/>
                  </a:lnTo>
                  <a:lnTo>
                    <a:pt x="102689" y="267802"/>
                  </a:lnTo>
                  <a:lnTo>
                    <a:pt x="102006" y="268747"/>
                  </a:lnTo>
                  <a:lnTo>
                    <a:pt x="101774" y="268888"/>
                  </a:lnTo>
                  <a:lnTo>
                    <a:pt x="101277" y="269963"/>
                  </a:lnTo>
                  <a:lnTo>
                    <a:pt x="100776" y="270833"/>
                  </a:lnTo>
                  <a:lnTo>
                    <a:pt x="100503" y="270967"/>
                  </a:lnTo>
                  <a:lnTo>
                    <a:pt x="100279" y="271368"/>
                  </a:lnTo>
                  <a:lnTo>
                    <a:pt x="100213" y="272090"/>
                  </a:lnTo>
                  <a:lnTo>
                    <a:pt x="99522" y="273087"/>
                  </a:lnTo>
                  <a:lnTo>
                    <a:pt x="98864" y="273648"/>
                  </a:lnTo>
                  <a:lnTo>
                    <a:pt x="98702" y="274645"/>
                  </a:lnTo>
                  <a:lnTo>
                    <a:pt x="102668" y="277107"/>
                  </a:lnTo>
                  <a:lnTo>
                    <a:pt x="104089" y="277989"/>
                  </a:lnTo>
                  <a:lnTo>
                    <a:pt x="104052" y="278201"/>
                  </a:lnTo>
                  <a:lnTo>
                    <a:pt x="103845" y="278283"/>
                  </a:lnTo>
                  <a:lnTo>
                    <a:pt x="103717" y="278175"/>
                  </a:lnTo>
                  <a:lnTo>
                    <a:pt x="103407" y="278164"/>
                  </a:lnTo>
                  <a:lnTo>
                    <a:pt x="103220" y="278684"/>
                  </a:lnTo>
                  <a:lnTo>
                    <a:pt x="103162" y="279388"/>
                  </a:lnTo>
                  <a:lnTo>
                    <a:pt x="102922" y="279463"/>
                  </a:lnTo>
                  <a:lnTo>
                    <a:pt x="102533" y="280231"/>
                  </a:lnTo>
                  <a:lnTo>
                    <a:pt x="102367" y="280301"/>
                  </a:lnTo>
                  <a:lnTo>
                    <a:pt x="102119" y="280264"/>
                  </a:lnTo>
                  <a:lnTo>
                    <a:pt x="102049" y="280432"/>
                  </a:lnTo>
                  <a:lnTo>
                    <a:pt x="102024" y="280885"/>
                  </a:lnTo>
                  <a:lnTo>
                    <a:pt x="102545" y="281470"/>
                  </a:lnTo>
                  <a:lnTo>
                    <a:pt x="102517" y="281805"/>
                  </a:lnTo>
                  <a:lnTo>
                    <a:pt x="91226" y="281463"/>
                  </a:lnTo>
                  <a:lnTo>
                    <a:pt x="89910" y="273129"/>
                  </a:lnTo>
                  <a:lnTo>
                    <a:pt x="88441" y="265808"/>
                  </a:lnTo>
                  <a:lnTo>
                    <a:pt x="88297" y="264841"/>
                  </a:lnTo>
                  <a:lnTo>
                    <a:pt x="89186" y="264430"/>
                  </a:lnTo>
                  <a:lnTo>
                    <a:pt x="90177" y="263720"/>
                  </a:lnTo>
                  <a:lnTo>
                    <a:pt x="90071" y="263388"/>
                  </a:lnTo>
                  <a:lnTo>
                    <a:pt x="87779" y="261253"/>
                  </a:lnTo>
                  <a:lnTo>
                    <a:pt x="86587" y="259704"/>
                  </a:lnTo>
                  <a:lnTo>
                    <a:pt x="86851" y="259360"/>
                  </a:lnTo>
                  <a:lnTo>
                    <a:pt x="87860" y="258497"/>
                  </a:lnTo>
                  <a:lnTo>
                    <a:pt x="87705" y="258189"/>
                  </a:lnTo>
                  <a:lnTo>
                    <a:pt x="87596" y="258008"/>
                  </a:lnTo>
                  <a:lnTo>
                    <a:pt x="86139" y="257470"/>
                  </a:lnTo>
                  <a:lnTo>
                    <a:pt x="85355" y="258084"/>
                  </a:lnTo>
                  <a:lnTo>
                    <a:pt x="83685" y="255869"/>
                  </a:lnTo>
                  <a:lnTo>
                    <a:pt x="83954" y="255533"/>
                  </a:lnTo>
                  <a:lnTo>
                    <a:pt x="84443" y="255153"/>
                  </a:lnTo>
                  <a:lnTo>
                    <a:pt x="84924" y="254908"/>
                  </a:lnTo>
                  <a:lnTo>
                    <a:pt x="85314" y="254551"/>
                  </a:lnTo>
                  <a:lnTo>
                    <a:pt x="85957" y="253792"/>
                  </a:lnTo>
                  <a:lnTo>
                    <a:pt x="85887" y="253640"/>
                  </a:lnTo>
                  <a:lnTo>
                    <a:pt x="85464" y="253361"/>
                  </a:lnTo>
                  <a:lnTo>
                    <a:pt x="84609" y="253260"/>
                  </a:lnTo>
                  <a:lnTo>
                    <a:pt x="82863" y="253729"/>
                  </a:lnTo>
                  <a:lnTo>
                    <a:pt x="82493" y="254286"/>
                  </a:lnTo>
                  <a:lnTo>
                    <a:pt x="81211" y="251537"/>
                  </a:lnTo>
                  <a:lnTo>
                    <a:pt x="80831" y="251513"/>
                  </a:lnTo>
                  <a:lnTo>
                    <a:pt x="77211" y="252949"/>
                  </a:lnTo>
                  <a:lnTo>
                    <a:pt x="76746" y="253133"/>
                  </a:lnTo>
                  <a:lnTo>
                    <a:pt x="76518" y="254315"/>
                  </a:lnTo>
                  <a:lnTo>
                    <a:pt x="75846" y="254018"/>
                  </a:lnTo>
                  <a:lnTo>
                    <a:pt x="75442" y="253700"/>
                  </a:lnTo>
                  <a:lnTo>
                    <a:pt x="74737" y="253965"/>
                  </a:lnTo>
                  <a:lnTo>
                    <a:pt x="69557" y="255995"/>
                  </a:lnTo>
                  <a:lnTo>
                    <a:pt x="68072" y="253394"/>
                  </a:lnTo>
                  <a:lnTo>
                    <a:pt x="68043" y="253093"/>
                  </a:lnTo>
                  <a:lnTo>
                    <a:pt x="68578" y="253093"/>
                  </a:lnTo>
                  <a:lnTo>
                    <a:pt x="70154" y="252576"/>
                  </a:lnTo>
                  <a:lnTo>
                    <a:pt x="70225" y="252424"/>
                  </a:lnTo>
                  <a:lnTo>
                    <a:pt x="70163" y="251691"/>
                  </a:lnTo>
                  <a:lnTo>
                    <a:pt x="70204" y="251066"/>
                  </a:lnTo>
                  <a:lnTo>
                    <a:pt x="70537" y="250207"/>
                  </a:lnTo>
                  <a:lnTo>
                    <a:pt x="71499" y="249140"/>
                  </a:lnTo>
                  <a:lnTo>
                    <a:pt x="71686" y="249085"/>
                  </a:lnTo>
                  <a:lnTo>
                    <a:pt x="72715" y="249275"/>
                  </a:lnTo>
                  <a:lnTo>
                    <a:pt x="73400" y="249104"/>
                  </a:lnTo>
                  <a:lnTo>
                    <a:pt x="74010" y="249063"/>
                  </a:lnTo>
                  <a:lnTo>
                    <a:pt x="74583" y="249276"/>
                  </a:lnTo>
                  <a:lnTo>
                    <a:pt x="74931" y="249280"/>
                  </a:lnTo>
                  <a:lnTo>
                    <a:pt x="75578" y="249120"/>
                  </a:lnTo>
                  <a:lnTo>
                    <a:pt x="75787" y="248927"/>
                  </a:lnTo>
                  <a:lnTo>
                    <a:pt x="76132" y="248763"/>
                  </a:lnTo>
                  <a:lnTo>
                    <a:pt x="76418" y="248752"/>
                  </a:lnTo>
                  <a:lnTo>
                    <a:pt x="76733" y="248863"/>
                  </a:lnTo>
                  <a:lnTo>
                    <a:pt x="77290" y="248697"/>
                  </a:lnTo>
                  <a:lnTo>
                    <a:pt x="76500" y="247803"/>
                  </a:lnTo>
                  <a:lnTo>
                    <a:pt x="76226" y="247127"/>
                  </a:lnTo>
                  <a:lnTo>
                    <a:pt x="75843" y="246718"/>
                  </a:lnTo>
                  <a:lnTo>
                    <a:pt x="74770" y="245909"/>
                  </a:lnTo>
                  <a:lnTo>
                    <a:pt x="74059" y="246222"/>
                  </a:lnTo>
                  <a:lnTo>
                    <a:pt x="72190" y="245675"/>
                  </a:lnTo>
                  <a:lnTo>
                    <a:pt x="71405" y="245756"/>
                  </a:lnTo>
                  <a:lnTo>
                    <a:pt x="70139" y="246213"/>
                  </a:lnTo>
                  <a:lnTo>
                    <a:pt x="69571" y="246280"/>
                  </a:lnTo>
                  <a:lnTo>
                    <a:pt x="67408" y="245559"/>
                  </a:lnTo>
                  <a:lnTo>
                    <a:pt x="67271" y="245324"/>
                  </a:lnTo>
                  <a:lnTo>
                    <a:pt x="67433" y="244528"/>
                  </a:lnTo>
                  <a:lnTo>
                    <a:pt x="67483" y="243755"/>
                  </a:lnTo>
                  <a:lnTo>
                    <a:pt x="66569" y="243688"/>
                  </a:lnTo>
                  <a:lnTo>
                    <a:pt x="66524" y="243394"/>
                  </a:lnTo>
                  <a:lnTo>
                    <a:pt x="67300" y="242156"/>
                  </a:lnTo>
                  <a:lnTo>
                    <a:pt x="67910" y="241873"/>
                  </a:lnTo>
                  <a:lnTo>
                    <a:pt x="68209" y="241334"/>
                  </a:lnTo>
                  <a:lnTo>
                    <a:pt x="61907" y="243939"/>
                  </a:lnTo>
                  <a:lnTo>
                    <a:pt x="57564" y="232724"/>
                  </a:lnTo>
                  <a:lnTo>
                    <a:pt x="50778" y="236370"/>
                  </a:lnTo>
                  <a:lnTo>
                    <a:pt x="50704" y="236747"/>
                  </a:lnTo>
                  <a:lnTo>
                    <a:pt x="50746" y="237048"/>
                  </a:lnTo>
                  <a:lnTo>
                    <a:pt x="51580" y="238865"/>
                  </a:lnTo>
                  <a:lnTo>
                    <a:pt x="51601" y="239147"/>
                  </a:lnTo>
                  <a:lnTo>
                    <a:pt x="50521" y="239932"/>
                  </a:lnTo>
                  <a:lnTo>
                    <a:pt x="48852" y="240754"/>
                  </a:lnTo>
                  <a:lnTo>
                    <a:pt x="48225" y="241193"/>
                  </a:lnTo>
                  <a:lnTo>
                    <a:pt x="48121" y="241498"/>
                  </a:lnTo>
                  <a:lnTo>
                    <a:pt x="48092" y="241915"/>
                  </a:lnTo>
                  <a:lnTo>
                    <a:pt x="48703" y="242831"/>
                  </a:lnTo>
                  <a:lnTo>
                    <a:pt x="48694" y="243584"/>
                  </a:lnTo>
                  <a:lnTo>
                    <a:pt x="47956" y="243633"/>
                  </a:lnTo>
                  <a:lnTo>
                    <a:pt x="46453" y="243239"/>
                  </a:lnTo>
                  <a:lnTo>
                    <a:pt x="45768" y="242961"/>
                  </a:lnTo>
                  <a:lnTo>
                    <a:pt x="44065" y="241909"/>
                  </a:lnTo>
                  <a:lnTo>
                    <a:pt x="43853" y="242051"/>
                  </a:lnTo>
                  <a:lnTo>
                    <a:pt x="43451" y="242743"/>
                  </a:lnTo>
                  <a:lnTo>
                    <a:pt x="42919" y="243229"/>
                  </a:lnTo>
                  <a:lnTo>
                    <a:pt x="41657" y="242726"/>
                  </a:lnTo>
                  <a:lnTo>
                    <a:pt x="40100" y="242421"/>
                  </a:lnTo>
                  <a:lnTo>
                    <a:pt x="38224" y="241877"/>
                  </a:lnTo>
                  <a:lnTo>
                    <a:pt x="37265" y="241762"/>
                  </a:lnTo>
                  <a:lnTo>
                    <a:pt x="36343" y="241792"/>
                  </a:lnTo>
                  <a:lnTo>
                    <a:pt x="35271" y="241702"/>
                  </a:lnTo>
                  <a:lnTo>
                    <a:pt x="34653" y="241405"/>
                  </a:lnTo>
                  <a:lnTo>
                    <a:pt x="33222" y="241174"/>
                  </a:lnTo>
                  <a:lnTo>
                    <a:pt x="31532" y="237835"/>
                  </a:lnTo>
                  <a:lnTo>
                    <a:pt x="28372" y="231317"/>
                  </a:lnTo>
                  <a:lnTo>
                    <a:pt x="24731" y="233155"/>
                  </a:lnTo>
                  <a:lnTo>
                    <a:pt x="8396" y="241628"/>
                  </a:lnTo>
                  <a:lnTo>
                    <a:pt x="7784" y="224094"/>
                  </a:lnTo>
                  <a:lnTo>
                    <a:pt x="7277" y="221575"/>
                  </a:lnTo>
                  <a:lnTo>
                    <a:pt x="7008" y="220347"/>
                  </a:lnTo>
                  <a:lnTo>
                    <a:pt x="6541" y="218099"/>
                  </a:lnTo>
                  <a:lnTo>
                    <a:pt x="6242" y="216571"/>
                  </a:lnTo>
                  <a:lnTo>
                    <a:pt x="6204" y="216376"/>
                  </a:lnTo>
                  <a:lnTo>
                    <a:pt x="6163" y="216236"/>
                  </a:lnTo>
                  <a:lnTo>
                    <a:pt x="5784" y="214469"/>
                  </a:lnTo>
                  <a:lnTo>
                    <a:pt x="5600" y="213568"/>
                  </a:lnTo>
                  <a:lnTo>
                    <a:pt x="4883" y="210122"/>
                  </a:lnTo>
                  <a:lnTo>
                    <a:pt x="3836" y="210266"/>
                  </a:lnTo>
                  <a:lnTo>
                    <a:pt x="3125" y="206139"/>
                  </a:lnTo>
                  <a:lnTo>
                    <a:pt x="3044" y="205668"/>
                  </a:lnTo>
                  <a:lnTo>
                    <a:pt x="2642" y="203332"/>
                  </a:lnTo>
                  <a:lnTo>
                    <a:pt x="2430" y="202092"/>
                  </a:lnTo>
                  <a:lnTo>
                    <a:pt x="2073" y="200150"/>
                  </a:lnTo>
                  <a:lnTo>
                    <a:pt x="1960" y="199455"/>
                  </a:lnTo>
                  <a:lnTo>
                    <a:pt x="1785" y="198273"/>
                  </a:lnTo>
                  <a:lnTo>
                    <a:pt x="1789" y="198059"/>
                  </a:lnTo>
                  <a:lnTo>
                    <a:pt x="1592" y="197379"/>
                  </a:lnTo>
                  <a:lnTo>
                    <a:pt x="1355" y="195754"/>
                  </a:lnTo>
                  <a:lnTo>
                    <a:pt x="4441" y="195368"/>
                  </a:lnTo>
                  <a:lnTo>
                    <a:pt x="6992" y="195049"/>
                  </a:lnTo>
                  <a:lnTo>
                    <a:pt x="4654" y="182001"/>
                  </a:lnTo>
                  <a:lnTo>
                    <a:pt x="2457" y="168951"/>
                  </a:lnTo>
                  <a:lnTo>
                    <a:pt x="2419" y="168726"/>
                  </a:lnTo>
                  <a:lnTo>
                    <a:pt x="1150" y="161104"/>
                  </a:lnTo>
                  <a:lnTo>
                    <a:pt x="495" y="156621"/>
                  </a:lnTo>
                  <a:lnTo>
                    <a:pt x="0" y="153171"/>
                  </a:lnTo>
                  <a:lnTo>
                    <a:pt x="329" y="152595"/>
                  </a:lnTo>
                  <a:lnTo>
                    <a:pt x="555" y="151394"/>
                  </a:lnTo>
                  <a:lnTo>
                    <a:pt x="572" y="150837"/>
                  </a:lnTo>
                  <a:lnTo>
                    <a:pt x="2312" y="149576"/>
                  </a:lnTo>
                  <a:lnTo>
                    <a:pt x="2815" y="148944"/>
                  </a:lnTo>
                  <a:lnTo>
                    <a:pt x="3297" y="147382"/>
                  </a:lnTo>
                  <a:lnTo>
                    <a:pt x="3499" y="145616"/>
                  </a:lnTo>
                  <a:lnTo>
                    <a:pt x="3335" y="145069"/>
                  </a:lnTo>
                  <a:lnTo>
                    <a:pt x="3083" y="144757"/>
                  </a:lnTo>
                  <a:lnTo>
                    <a:pt x="2727" y="144713"/>
                  </a:lnTo>
                  <a:lnTo>
                    <a:pt x="2265" y="144300"/>
                  </a:lnTo>
                  <a:lnTo>
                    <a:pt x="2064" y="143969"/>
                  </a:lnTo>
                  <a:lnTo>
                    <a:pt x="1946" y="143568"/>
                  </a:lnTo>
                  <a:lnTo>
                    <a:pt x="1845" y="142746"/>
                  </a:lnTo>
                  <a:lnTo>
                    <a:pt x="1891" y="142530"/>
                  </a:lnTo>
                  <a:lnTo>
                    <a:pt x="2542" y="140073"/>
                  </a:lnTo>
                  <a:lnTo>
                    <a:pt x="3284" y="139080"/>
                  </a:lnTo>
                  <a:lnTo>
                    <a:pt x="3431" y="138953"/>
                  </a:lnTo>
                  <a:lnTo>
                    <a:pt x="4068" y="138664"/>
                  </a:lnTo>
                  <a:lnTo>
                    <a:pt x="4057" y="138444"/>
                  </a:lnTo>
                  <a:lnTo>
                    <a:pt x="3604" y="136817"/>
                  </a:lnTo>
                  <a:lnTo>
                    <a:pt x="3420" y="136563"/>
                  </a:lnTo>
                  <a:lnTo>
                    <a:pt x="2806" y="135713"/>
                  </a:lnTo>
                  <a:lnTo>
                    <a:pt x="1529" y="134546"/>
                  </a:lnTo>
                  <a:lnTo>
                    <a:pt x="1298" y="134453"/>
                  </a:lnTo>
                  <a:lnTo>
                    <a:pt x="1155" y="134100"/>
                  </a:lnTo>
                  <a:lnTo>
                    <a:pt x="1042" y="133263"/>
                  </a:lnTo>
                  <a:lnTo>
                    <a:pt x="1096" y="132954"/>
                  </a:lnTo>
                  <a:lnTo>
                    <a:pt x="2756" y="131155"/>
                  </a:lnTo>
                  <a:lnTo>
                    <a:pt x="4126" y="130080"/>
                  </a:lnTo>
                  <a:lnTo>
                    <a:pt x="4584" y="129076"/>
                  </a:lnTo>
                  <a:lnTo>
                    <a:pt x="4668" y="128660"/>
                  </a:lnTo>
                  <a:lnTo>
                    <a:pt x="4821" y="128568"/>
                  </a:lnTo>
                  <a:lnTo>
                    <a:pt x="5059" y="128426"/>
                  </a:lnTo>
                  <a:lnTo>
                    <a:pt x="6812" y="127936"/>
                  </a:lnTo>
                  <a:lnTo>
                    <a:pt x="10165" y="128391"/>
                  </a:lnTo>
                  <a:lnTo>
                    <a:pt x="10371" y="128484"/>
                  </a:lnTo>
                  <a:lnTo>
                    <a:pt x="10539" y="128626"/>
                  </a:lnTo>
                  <a:lnTo>
                    <a:pt x="11653" y="129573"/>
                  </a:lnTo>
                  <a:lnTo>
                    <a:pt x="11561" y="130209"/>
                  </a:lnTo>
                  <a:lnTo>
                    <a:pt x="11692" y="131064"/>
                  </a:lnTo>
                  <a:lnTo>
                    <a:pt x="13546" y="133156"/>
                  </a:lnTo>
                  <a:lnTo>
                    <a:pt x="14416" y="133773"/>
                  </a:lnTo>
                  <a:lnTo>
                    <a:pt x="15769" y="134531"/>
                  </a:lnTo>
                  <a:lnTo>
                    <a:pt x="18331" y="134211"/>
                  </a:lnTo>
                  <a:lnTo>
                    <a:pt x="19003" y="134103"/>
                  </a:lnTo>
                  <a:lnTo>
                    <a:pt x="19352" y="133806"/>
                  </a:lnTo>
                  <a:lnTo>
                    <a:pt x="19491" y="133783"/>
                  </a:lnTo>
                  <a:lnTo>
                    <a:pt x="20209" y="133921"/>
                  </a:lnTo>
                  <a:lnTo>
                    <a:pt x="22389" y="135275"/>
                  </a:lnTo>
                  <a:lnTo>
                    <a:pt x="22535" y="136599"/>
                  </a:lnTo>
                  <a:lnTo>
                    <a:pt x="23681" y="136725"/>
                  </a:lnTo>
                  <a:lnTo>
                    <a:pt x="24358" y="136473"/>
                  </a:lnTo>
                  <a:lnTo>
                    <a:pt x="25820" y="135670"/>
                  </a:lnTo>
                  <a:lnTo>
                    <a:pt x="26012" y="133276"/>
                  </a:lnTo>
                  <a:lnTo>
                    <a:pt x="26148" y="131591"/>
                  </a:lnTo>
                  <a:lnTo>
                    <a:pt x="26248" y="130346"/>
                  </a:lnTo>
                  <a:lnTo>
                    <a:pt x="25711" y="128479"/>
                  </a:lnTo>
                  <a:lnTo>
                    <a:pt x="23867" y="126047"/>
                  </a:lnTo>
                  <a:lnTo>
                    <a:pt x="22156" y="125433"/>
                  </a:lnTo>
                  <a:lnTo>
                    <a:pt x="20609" y="124481"/>
                  </a:lnTo>
                  <a:lnTo>
                    <a:pt x="19810" y="123503"/>
                  </a:lnTo>
                  <a:lnTo>
                    <a:pt x="19241" y="122645"/>
                  </a:lnTo>
                  <a:lnTo>
                    <a:pt x="18427" y="121417"/>
                  </a:lnTo>
                  <a:lnTo>
                    <a:pt x="16760" y="120060"/>
                  </a:lnTo>
                  <a:lnTo>
                    <a:pt x="16331" y="119849"/>
                  </a:lnTo>
                  <a:lnTo>
                    <a:pt x="15153" y="118734"/>
                  </a:lnTo>
                  <a:lnTo>
                    <a:pt x="14360" y="115501"/>
                  </a:lnTo>
                  <a:lnTo>
                    <a:pt x="14331" y="115047"/>
                  </a:lnTo>
                  <a:lnTo>
                    <a:pt x="14402" y="114660"/>
                  </a:lnTo>
                  <a:lnTo>
                    <a:pt x="14562" y="114289"/>
                  </a:lnTo>
                  <a:lnTo>
                    <a:pt x="15210" y="113731"/>
                  </a:lnTo>
                  <a:lnTo>
                    <a:pt x="16106" y="112852"/>
                  </a:lnTo>
                  <a:lnTo>
                    <a:pt x="17045" y="111931"/>
                  </a:lnTo>
                  <a:lnTo>
                    <a:pt x="17281" y="111607"/>
                  </a:lnTo>
                  <a:lnTo>
                    <a:pt x="18965" y="108752"/>
                  </a:lnTo>
                  <a:lnTo>
                    <a:pt x="18903" y="106858"/>
                  </a:lnTo>
                  <a:lnTo>
                    <a:pt x="18887" y="106330"/>
                  </a:lnTo>
                  <a:lnTo>
                    <a:pt x="19213" y="106097"/>
                  </a:lnTo>
                  <a:lnTo>
                    <a:pt x="20149" y="105242"/>
                  </a:lnTo>
                  <a:lnTo>
                    <a:pt x="22631" y="102606"/>
                  </a:lnTo>
                  <a:lnTo>
                    <a:pt x="23460" y="101398"/>
                  </a:lnTo>
                  <a:lnTo>
                    <a:pt x="23888" y="100773"/>
                  </a:lnTo>
                  <a:lnTo>
                    <a:pt x="23779" y="100591"/>
                  </a:lnTo>
                  <a:lnTo>
                    <a:pt x="24522" y="99320"/>
                  </a:lnTo>
                  <a:lnTo>
                    <a:pt x="25736" y="98811"/>
                  </a:lnTo>
                  <a:lnTo>
                    <a:pt x="28081" y="97808"/>
                  </a:lnTo>
                  <a:lnTo>
                    <a:pt x="29506" y="96180"/>
                  </a:lnTo>
                  <a:lnTo>
                    <a:pt x="30142" y="96053"/>
                  </a:lnTo>
                  <a:lnTo>
                    <a:pt x="31437" y="95503"/>
                  </a:lnTo>
                  <a:lnTo>
                    <a:pt x="34866" y="91501"/>
                  </a:lnTo>
                  <a:lnTo>
                    <a:pt x="35225" y="90616"/>
                  </a:lnTo>
                  <a:lnTo>
                    <a:pt x="34997" y="90274"/>
                  </a:lnTo>
                  <a:lnTo>
                    <a:pt x="35693" y="89627"/>
                  </a:lnTo>
                  <a:lnTo>
                    <a:pt x="36419" y="89438"/>
                  </a:lnTo>
                  <a:lnTo>
                    <a:pt x="37893" y="89620"/>
                  </a:lnTo>
                  <a:lnTo>
                    <a:pt x="39910" y="89647"/>
                  </a:lnTo>
                  <a:lnTo>
                    <a:pt x="40725" y="89086"/>
                  </a:lnTo>
                  <a:lnTo>
                    <a:pt x="40802" y="88714"/>
                  </a:lnTo>
                  <a:lnTo>
                    <a:pt x="41938" y="87569"/>
                  </a:lnTo>
                  <a:lnTo>
                    <a:pt x="43695" y="86317"/>
                  </a:lnTo>
                  <a:lnTo>
                    <a:pt x="47156" y="83939"/>
                  </a:lnTo>
                  <a:lnTo>
                    <a:pt x="49534" y="83485"/>
                  </a:lnTo>
                  <a:lnTo>
                    <a:pt x="50129" y="83548"/>
                  </a:lnTo>
                  <a:lnTo>
                    <a:pt x="51169" y="83492"/>
                  </a:lnTo>
                  <a:lnTo>
                    <a:pt x="52216" y="83031"/>
                  </a:lnTo>
                  <a:lnTo>
                    <a:pt x="55835" y="81144"/>
                  </a:lnTo>
                  <a:lnTo>
                    <a:pt x="56150" y="80980"/>
                  </a:lnTo>
                  <a:lnTo>
                    <a:pt x="57448" y="79564"/>
                  </a:lnTo>
                  <a:lnTo>
                    <a:pt x="58332" y="78534"/>
                  </a:lnTo>
                  <a:lnTo>
                    <a:pt x="57691" y="76119"/>
                  </a:lnTo>
                  <a:lnTo>
                    <a:pt x="56703" y="75056"/>
                  </a:lnTo>
                  <a:lnTo>
                    <a:pt x="55976" y="74791"/>
                  </a:lnTo>
                  <a:lnTo>
                    <a:pt x="55354" y="74151"/>
                  </a:lnTo>
                  <a:lnTo>
                    <a:pt x="54172" y="70192"/>
                  </a:lnTo>
                  <a:lnTo>
                    <a:pt x="53918" y="68953"/>
                  </a:lnTo>
                  <a:lnTo>
                    <a:pt x="54011" y="68708"/>
                  </a:lnTo>
                  <a:lnTo>
                    <a:pt x="55166" y="68333"/>
                  </a:lnTo>
                  <a:lnTo>
                    <a:pt x="55382" y="68348"/>
                  </a:lnTo>
                  <a:lnTo>
                    <a:pt x="55649" y="68548"/>
                  </a:lnTo>
                  <a:lnTo>
                    <a:pt x="56290" y="68516"/>
                  </a:lnTo>
                  <a:lnTo>
                    <a:pt x="56732" y="68121"/>
                  </a:lnTo>
                  <a:lnTo>
                    <a:pt x="56700" y="67783"/>
                  </a:lnTo>
                  <a:lnTo>
                    <a:pt x="56673" y="67500"/>
                  </a:lnTo>
                  <a:lnTo>
                    <a:pt x="56441" y="67270"/>
                  </a:lnTo>
                  <a:lnTo>
                    <a:pt x="56640" y="66560"/>
                  </a:lnTo>
                  <a:lnTo>
                    <a:pt x="57767" y="64842"/>
                  </a:lnTo>
                  <a:lnTo>
                    <a:pt x="58694" y="63932"/>
                  </a:lnTo>
                  <a:lnTo>
                    <a:pt x="59974" y="62720"/>
                  </a:lnTo>
                  <a:lnTo>
                    <a:pt x="60472" y="62248"/>
                  </a:lnTo>
                  <a:lnTo>
                    <a:pt x="63655" y="59450"/>
                  </a:lnTo>
                  <a:lnTo>
                    <a:pt x="65298" y="59190"/>
                  </a:lnTo>
                  <a:lnTo>
                    <a:pt x="66929" y="58758"/>
                  </a:lnTo>
                  <a:lnTo>
                    <a:pt x="67523" y="58534"/>
                  </a:lnTo>
                  <a:lnTo>
                    <a:pt x="68352" y="58223"/>
                  </a:lnTo>
                  <a:lnTo>
                    <a:pt x="71195" y="56223"/>
                  </a:lnTo>
                  <a:lnTo>
                    <a:pt x="74123" y="53508"/>
                  </a:lnTo>
                  <a:lnTo>
                    <a:pt x="74443" y="53178"/>
                  </a:lnTo>
                  <a:lnTo>
                    <a:pt x="75144" y="51189"/>
                  </a:lnTo>
                  <a:lnTo>
                    <a:pt x="75119" y="50613"/>
                  </a:lnTo>
                  <a:lnTo>
                    <a:pt x="74588" y="48711"/>
                  </a:lnTo>
                  <a:lnTo>
                    <a:pt x="74192" y="48370"/>
                  </a:lnTo>
                  <a:lnTo>
                    <a:pt x="73899" y="48396"/>
                  </a:lnTo>
                  <a:lnTo>
                    <a:pt x="74044" y="47574"/>
                  </a:lnTo>
                  <a:lnTo>
                    <a:pt x="75296" y="46278"/>
                  </a:lnTo>
                  <a:lnTo>
                    <a:pt x="76799" y="45315"/>
                  </a:lnTo>
                  <a:lnTo>
                    <a:pt x="76897" y="45014"/>
                  </a:lnTo>
                  <a:lnTo>
                    <a:pt x="76895" y="44561"/>
                  </a:lnTo>
                  <a:lnTo>
                    <a:pt x="75240" y="42690"/>
                  </a:lnTo>
                  <a:lnTo>
                    <a:pt x="73628" y="41477"/>
                  </a:lnTo>
                  <a:lnTo>
                    <a:pt x="72474" y="41216"/>
                  </a:lnTo>
                  <a:lnTo>
                    <a:pt x="71634" y="41067"/>
                  </a:lnTo>
                  <a:lnTo>
                    <a:pt x="70492" y="41394"/>
                  </a:lnTo>
                  <a:lnTo>
                    <a:pt x="67470" y="41612"/>
                  </a:lnTo>
                  <a:lnTo>
                    <a:pt x="66965" y="41282"/>
                  </a:lnTo>
                  <a:lnTo>
                    <a:pt x="67612" y="39927"/>
                  </a:lnTo>
                  <a:lnTo>
                    <a:pt x="67891" y="38627"/>
                  </a:lnTo>
                  <a:lnTo>
                    <a:pt x="68183" y="38248"/>
                  </a:lnTo>
                  <a:lnTo>
                    <a:pt x="68982" y="37790"/>
                  </a:lnTo>
                  <a:lnTo>
                    <a:pt x="69669" y="37690"/>
                  </a:lnTo>
                  <a:lnTo>
                    <a:pt x="70735" y="36739"/>
                  </a:lnTo>
                  <a:lnTo>
                    <a:pt x="71101" y="36122"/>
                  </a:lnTo>
                  <a:lnTo>
                    <a:pt x="70073" y="35831"/>
                  </a:lnTo>
                  <a:lnTo>
                    <a:pt x="68680" y="35493"/>
                  </a:lnTo>
                  <a:lnTo>
                    <a:pt x="66871" y="32237"/>
                  </a:lnTo>
                  <a:lnTo>
                    <a:pt x="69098" y="29627"/>
                  </a:lnTo>
                  <a:lnTo>
                    <a:pt x="69973" y="28601"/>
                  </a:lnTo>
                  <a:lnTo>
                    <a:pt x="71784" y="26918"/>
                  </a:lnTo>
                  <a:lnTo>
                    <a:pt x="71955" y="26133"/>
                  </a:lnTo>
                  <a:lnTo>
                    <a:pt x="71883" y="25542"/>
                  </a:lnTo>
                  <a:lnTo>
                    <a:pt x="71198" y="25200"/>
                  </a:lnTo>
                  <a:lnTo>
                    <a:pt x="70795" y="25229"/>
                  </a:lnTo>
                  <a:lnTo>
                    <a:pt x="70665" y="25285"/>
                  </a:lnTo>
                  <a:lnTo>
                    <a:pt x="70333" y="25428"/>
                  </a:lnTo>
                  <a:lnTo>
                    <a:pt x="70076" y="25538"/>
                  </a:lnTo>
                  <a:lnTo>
                    <a:pt x="69828" y="25523"/>
                  </a:lnTo>
                  <a:lnTo>
                    <a:pt x="68564" y="25447"/>
                  </a:lnTo>
                  <a:lnTo>
                    <a:pt x="68245" y="25409"/>
                  </a:lnTo>
                  <a:lnTo>
                    <a:pt x="67989" y="25248"/>
                  </a:lnTo>
                  <a:lnTo>
                    <a:pt x="67892" y="25094"/>
                  </a:lnTo>
                  <a:lnTo>
                    <a:pt x="67776" y="24909"/>
                  </a:lnTo>
                  <a:lnTo>
                    <a:pt x="69113" y="22508"/>
                  </a:lnTo>
                  <a:lnTo>
                    <a:pt x="69615" y="21605"/>
                  </a:lnTo>
                  <a:lnTo>
                    <a:pt x="70473" y="20065"/>
                  </a:lnTo>
                  <a:lnTo>
                    <a:pt x="71150" y="19351"/>
                  </a:lnTo>
                  <a:lnTo>
                    <a:pt x="72686" y="18768"/>
                  </a:lnTo>
                  <a:lnTo>
                    <a:pt x="73507" y="18980"/>
                  </a:lnTo>
                  <a:lnTo>
                    <a:pt x="74682" y="19147"/>
                  </a:lnTo>
                  <a:lnTo>
                    <a:pt x="74549" y="19509"/>
                  </a:lnTo>
                  <a:lnTo>
                    <a:pt x="74825" y="19818"/>
                  </a:lnTo>
                  <a:lnTo>
                    <a:pt x="75076" y="19788"/>
                  </a:lnTo>
                  <a:lnTo>
                    <a:pt x="75489" y="19573"/>
                  </a:lnTo>
                  <a:lnTo>
                    <a:pt x="75565" y="19439"/>
                  </a:lnTo>
                  <a:lnTo>
                    <a:pt x="75587" y="1912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3" name="pg534">
              <a:extLst>
                <a:ext uri="{FF2B5EF4-FFF2-40B4-BE49-F238E27FC236}">
                  <a16:creationId xmlns:a16="http://schemas.microsoft.com/office/drawing/2014/main" id="{51622C94-6847-6A4A-8E41-13C2EB6CC661}"/>
                </a:ext>
              </a:extLst>
            </p:cNvPr>
            <p:cNvSpPr/>
            <p:nvPr/>
          </p:nvSpPr>
          <p:spPr>
            <a:xfrm>
              <a:off x="7887685" y="2012041"/>
              <a:ext cx="3898" cy="8391"/>
            </a:xfrm>
            <a:custGeom>
              <a:avLst/>
              <a:gdLst/>
              <a:ahLst/>
              <a:cxnLst/>
              <a:rect l="0" t="0" r="0" b="0"/>
              <a:pathLst>
                <a:path w="3898" h="8391">
                  <a:moveTo>
                    <a:pt x="1075" y="1260"/>
                  </a:moveTo>
                  <a:lnTo>
                    <a:pt x="944" y="1669"/>
                  </a:lnTo>
                  <a:lnTo>
                    <a:pt x="1382" y="2599"/>
                  </a:lnTo>
                  <a:lnTo>
                    <a:pt x="1933" y="2788"/>
                  </a:lnTo>
                  <a:lnTo>
                    <a:pt x="2180" y="3231"/>
                  </a:lnTo>
                  <a:lnTo>
                    <a:pt x="720" y="3372"/>
                  </a:lnTo>
                  <a:lnTo>
                    <a:pt x="118" y="3506"/>
                  </a:lnTo>
                  <a:lnTo>
                    <a:pt x="0" y="3811"/>
                  </a:lnTo>
                  <a:lnTo>
                    <a:pt x="55" y="4737"/>
                  </a:lnTo>
                  <a:lnTo>
                    <a:pt x="1014" y="4365"/>
                  </a:lnTo>
                  <a:lnTo>
                    <a:pt x="1192" y="4220"/>
                  </a:lnTo>
                  <a:lnTo>
                    <a:pt x="1408" y="4320"/>
                  </a:lnTo>
                  <a:lnTo>
                    <a:pt x="1659" y="5871"/>
                  </a:lnTo>
                  <a:lnTo>
                    <a:pt x="1379" y="6343"/>
                  </a:lnTo>
                  <a:lnTo>
                    <a:pt x="1282" y="6718"/>
                  </a:lnTo>
                  <a:lnTo>
                    <a:pt x="1431" y="7157"/>
                  </a:lnTo>
                  <a:lnTo>
                    <a:pt x="1444" y="7618"/>
                  </a:lnTo>
                  <a:lnTo>
                    <a:pt x="1228" y="8161"/>
                  </a:lnTo>
                  <a:lnTo>
                    <a:pt x="1512" y="8391"/>
                  </a:lnTo>
                  <a:lnTo>
                    <a:pt x="2020" y="7778"/>
                  </a:lnTo>
                  <a:lnTo>
                    <a:pt x="2839" y="7134"/>
                  </a:lnTo>
                  <a:lnTo>
                    <a:pt x="3017" y="6818"/>
                  </a:lnTo>
                  <a:lnTo>
                    <a:pt x="2635" y="5789"/>
                  </a:lnTo>
                  <a:lnTo>
                    <a:pt x="2461" y="5621"/>
                  </a:lnTo>
                  <a:lnTo>
                    <a:pt x="2379" y="4673"/>
                  </a:lnTo>
                  <a:lnTo>
                    <a:pt x="2855" y="4342"/>
                  </a:lnTo>
                  <a:lnTo>
                    <a:pt x="2889" y="4550"/>
                  </a:lnTo>
                  <a:lnTo>
                    <a:pt x="2816" y="4758"/>
                  </a:lnTo>
                  <a:lnTo>
                    <a:pt x="2829" y="4996"/>
                  </a:lnTo>
                  <a:lnTo>
                    <a:pt x="2991" y="5156"/>
                  </a:lnTo>
                  <a:lnTo>
                    <a:pt x="3241" y="5260"/>
                  </a:lnTo>
                  <a:lnTo>
                    <a:pt x="3898" y="4383"/>
                  </a:lnTo>
                  <a:lnTo>
                    <a:pt x="3868" y="4126"/>
                  </a:lnTo>
                  <a:lnTo>
                    <a:pt x="3597" y="3743"/>
                  </a:lnTo>
                  <a:lnTo>
                    <a:pt x="2659" y="3011"/>
                  </a:lnTo>
                  <a:lnTo>
                    <a:pt x="2030" y="1970"/>
                  </a:lnTo>
                  <a:lnTo>
                    <a:pt x="2047" y="1669"/>
                  </a:lnTo>
                  <a:lnTo>
                    <a:pt x="2230" y="1275"/>
                  </a:lnTo>
                  <a:lnTo>
                    <a:pt x="2849" y="397"/>
                  </a:lnTo>
                  <a:lnTo>
                    <a:pt x="3235" y="167"/>
                  </a:lnTo>
                  <a:lnTo>
                    <a:pt x="3184" y="25"/>
                  </a:lnTo>
                  <a:lnTo>
                    <a:pt x="2526" y="0"/>
                  </a:lnTo>
                  <a:lnTo>
                    <a:pt x="2250" y="96"/>
                  </a:lnTo>
                  <a:lnTo>
                    <a:pt x="2144" y="342"/>
                  </a:lnTo>
                  <a:lnTo>
                    <a:pt x="2166" y="498"/>
                  </a:lnTo>
                  <a:lnTo>
                    <a:pt x="1975" y="721"/>
                  </a:lnTo>
                  <a:lnTo>
                    <a:pt x="1631" y="105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4" name="pg535">
              <a:extLst>
                <a:ext uri="{FF2B5EF4-FFF2-40B4-BE49-F238E27FC236}">
                  <a16:creationId xmlns:a16="http://schemas.microsoft.com/office/drawing/2014/main" id="{3CD51866-3B61-A342-A5E0-F8E97E0A9B86}"/>
                </a:ext>
              </a:extLst>
            </p:cNvPr>
            <p:cNvSpPr/>
            <p:nvPr/>
          </p:nvSpPr>
          <p:spPr>
            <a:xfrm>
              <a:off x="6234046" y="2956361"/>
              <a:ext cx="4318" cy="3594"/>
            </a:xfrm>
            <a:custGeom>
              <a:avLst/>
              <a:gdLst/>
              <a:ahLst/>
              <a:cxnLst/>
              <a:rect l="0" t="0" r="0" b="0"/>
              <a:pathLst>
                <a:path w="4318" h="3594">
                  <a:moveTo>
                    <a:pt x="4273" y="1860"/>
                  </a:moveTo>
                  <a:lnTo>
                    <a:pt x="4292" y="3594"/>
                  </a:lnTo>
                  <a:lnTo>
                    <a:pt x="4072" y="3578"/>
                  </a:lnTo>
                  <a:lnTo>
                    <a:pt x="1657" y="3481"/>
                  </a:lnTo>
                  <a:lnTo>
                    <a:pt x="1271" y="3462"/>
                  </a:lnTo>
                  <a:lnTo>
                    <a:pt x="935" y="3446"/>
                  </a:lnTo>
                  <a:lnTo>
                    <a:pt x="402" y="3420"/>
                  </a:lnTo>
                  <a:lnTo>
                    <a:pt x="0" y="3401"/>
                  </a:lnTo>
                  <a:lnTo>
                    <a:pt x="370" y="2836"/>
                  </a:lnTo>
                  <a:lnTo>
                    <a:pt x="1262" y="0"/>
                  </a:lnTo>
                  <a:lnTo>
                    <a:pt x="4318" y="11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5" name="pg536">
              <a:extLst>
                <a:ext uri="{FF2B5EF4-FFF2-40B4-BE49-F238E27FC236}">
                  <a16:creationId xmlns:a16="http://schemas.microsoft.com/office/drawing/2014/main" id="{81A75FC4-FF1E-6C47-AC9B-209803231F71}"/>
                </a:ext>
              </a:extLst>
            </p:cNvPr>
            <p:cNvSpPr/>
            <p:nvPr/>
          </p:nvSpPr>
          <p:spPr>
            <a:xfrm>
              <a:off x="6102917" y="2813427"/>
              <a:ext cx="176818" cy="138104"/>
            </a:xfrm>
            <a:custGeom>
              <a:avLst/>
              <a:gdLst/>
              <a:ahLst/>
              <a:cxnLst/>
              <a:rect l="0" t="0" r="0" b="0"/>
              <a:pathLst>
                <a:path w="176818" h="138104">
                  <a:moveTo>
                    <a:pt x="72967" y="7203"/>
                  </a:moveTo>
                  <a:lnTo>
                    <a:pt x="77312" y="7151"/>
                  </a:lnTo>
                  <a:lnTo>
                    <a:pt x="77302" y="3337"/>
                  </a:lnTo>
                  <a:lnTo>
                    <a:pt x="79151" y="3864"/>
                  </a:lnTo>
                  <a:lnTo>
                    <a:pt x="79561" y="4415"/>
                  </a:lnTo>
                  <a:lnTo>
                    <a:pt x="79734" y="4768"/>
                  </a:lnTo>
                  <a:lnTo>
                    <a:pt x="80168" y="4764"/>
                  </a:lnTo>
                  <a:lnTo>
                    <a:pt x="79653" y="2116"/>
                  </a:lnTo>
                  <a:lnTo>
                    <a:pt x="79820" y="1937"/>
                  </a:lnTo>
                  <a:lnTo>
                    <a:pt x="80055" y="2220"/>
                  </a:lnTo>
                  <a:lnTo>
                    <a:pt x="81618" y="3196"/>
                  </a:lnTo>
                  <a:lnTo>
                    <a:pt x="81639" y="1194"/>
                  </a:lnTo>
                  <a:lnTo>
                    <a:pt x="83232" y="1184"/>
                  </a:lnTo>
                  <a:lnTo>
                    <a:pt x="84748" y="1176"/>
                  </a:lnTo>
                  <a:lnTo>
                    <a:pt x="84748" y="1663"/>
                  </a:lnTo>
                  <a:lnTo>
                    <a:pt x="87007" y="0"/>
                  </a:lnTo>
                  <a:lnTo>
                    <a:pt x="87797" y="7"/>
                  </a:lnTo>
                  <a:lnTo>
                    <a:pt x="87798" y="1182"/>
                  </a:lnTo>
                  <a:lnTo>
                    <a:pt x="91680" y="1167"/>
                  </a:lnTo>
                  <a:lnTo>
                    <a:pt x="92681" y="2198"/>
                  </a:lnTo>
                  <a:lnTo>
                    <a:pt x="92290" y="2636"/>
                  </a:lnTo>
                  <a:lnTo>
                    <a:pt x="92279" y="3544"/>
                  </a:lnTo>
                  <a:lnTo>
                    <a:pt x="92258" y="11786"/>
                  </a:lnTo>
                  <a:lnTo>
                    <a:pt x="92891" y="11790"/>
                  </a:lnTo>
                  <a:lnTo>
                    <a:pt x="92891" y="12348"/>
                  </a:lnTo>
                  <a:lnTo>
                    <a:pt x="95341" y="12329"/>
                  </a:lnTo>
                  <a:lnTo>
                    <a:pt x="95689" y="12143"/>
                  </a:lnTo>
                  <a:lnTo>
                    <a:pt x="96083" y="12105"/>
                  </a:lnTo>
                  <a:lnTo>
                    <a:pt x="96701" y="12574"/>
                  </a:lnTo>
                  <a:lnTo>
                    <a:pt x="96909" y="12591"/>
                  </a:lnTo>
                  <a:lnTo>
                    <a:pt x="96442" y="12911"/>
                  </a:lnTo>
                  <a:lnTo>
                    <a:pt x="96499" y="14082"/>
                  </a:lnTo>
                  <a:lnTo>
                    <a:pt x="97976" y="14027"/>
                  </a:lnTo>
                  <a:lnTo>
                    <a:pt x="98319" y="14110"/>
                  </a:lnTo>
                  <a:lnTo>
                    <a:pt x="98682" y="14924"/>
                  </a:lnTo>
                  <a:lnTo>
                    <a:pt x="98678" y="15244"/>
                  </a:lnTo>
                  <a:lnTo>
                    <a:pt x="98459" y="16118"/>
                  </a:lnTo>
                  <a:lnTo>
                    <a:pt x="98603" y="16356"/>
                  </a:lnTo>
                  <a:lnTo>
                    <a:pt x="100036" y="17666"/>
                  </a:lnTo>
                  <a:lnTo>
                    <a:pt x="100326" y="18231"/>
                  </a:lnTo>
                  <a:lnTo>
                    <a:pt x="101017" y="18209"/>
                  </a:lnTo>
                  <a:lnTo>
                    <a:pt x="101048" y="18796"/>
                  </a:lnTo>
                  <a:lnTo>
                    <a:pt x="107209" y="18728"/>
                  </a:lnTo>
                  <a:lnTo>
                    <a:pt x="107212" y="20442"/>
                  </a:lnTo>
                  <a:lnTo>
                    <a:pt x="107447" y="20603"/>
                  </a:lnTo>
                  <a:lnTo>
                    <a:pt x="107787" y="20707"/>
                  </a:lnTo>
                  <a:lnTo>
                    <a:pt x="108200" y="20480"/>
                  </a:lnTo>
                  <a:lnTo>
                    <a:pt x="109036" y="20234"/>
                  </a:lnTo>
                  <a:lnTo>
                    <a:pt x="109727" y="20176"/>
                  </a:lnTo>
                  <a:lnTo>
                    <a:pt x="109711" y="21098"/>
                  </a:lnTo>
                  <a:lnTo>
                    <a:pt x="109743" y="34142"/>
                  </a:lnTo>
                  <a:lnTo>
                    <a:pt x="107276" y="34160"/>
                  </a:lnTo>
                  <a:lnTo>
                    <a:pt x="107338" y="42472"/>
                  </a:lnTo>
                  <a:lnTo>
                    <a:pt x="109344" y="42484"/>
                  </a:lnTo>
                  <a:lnTo>
                    <a:pt x="109941" y="41620"/>
                  </a:lnTo>
                  <a:lnTo>
                    <a:pt x="109991" y="41404"/>
                  </a:lnTo>
                  <a:lnTo>
                    <a:pt x="109859" y="41233"/>
                  </a:lnTo>
                  <a:lnTo>
                    <a:pt x="110295" y="40567"/>
                  </a:lnTo>
                  <a:lnTo>
                    <a:pt x="110866" y="40114"/>
                  </a:lnTo>
                  <a:lnTo>
                    <a:pt x="112333" y="40114"/>
                  </a:lnTo>
                  <a:lnTo>
                    <a:pt x="112332" y="42491"/>
                  </a:lnTo>
                  <a:lnTo>
                    <a:pt x="109828" y="42487"/>
                  </a:lnTo>
                  <a:lnTo>
                    <a:pt x="109831" y="43140"/>
                  </a:lnTo>
                  <a:lnTo>
                    <a:pt x="110038" y="43231"/>
                  </a:lnTo>
                  <a:lnTo>
                    <a:pt x="110256" y="43101"/>
                  </a:lnTo>
                  <a:lnTo>
                    <a:pt x="110813" y="43079"/>
                  </a:lnTo>
                  <a:lnTo>
                    <a:pt x="112121" y="44314"/>
                  </a:lnTo>
                  <a:lnTo>
                    <a:pt x="112931" y="44880"/>
                  </a:lnTo>
                  <a:lnTo>
                    <a:pt x="112960" y="48042"/>
                  </a:lnTo>
                  <a:lnTo>
                    <a:pt x="112329" y="48202"/>
                  </a:lnTo>
                  <a:lnTo>
                    <a:pt x="112328" y="50676"/>
                  </a:lnTo>
                  <a:lnTo>
                    <a:pt x="112342" y="54229"/>
                  </a:lnTo>
                  <a:lnTo>
                    <a:pt x="110852" y="54240"/>
                  </a:lnTo>
                  <a:lnTo>
                    <a:pt x="112283" y="56041"/>
                  </a:lnTo>
                  <a:lnTo>
                    <a:pt x="113283" y="56562"/>
                  </a:lnTo>
                  <a:lnTo>
                    <a:pt x="114219" y="56562"/>
                  </a:lnTo>
                  <a:lnTo>
                    <a:pt x="114769" y="56366"/>
                  </a:lnTo>
                  <a:lnTo>
                    <a:pt x="115018" y="56162"/>
                  </a:lnTo>
                  <a:lnTo>
                    <a:pt x="115081" y="55961"/>
                  </a:lnTo>
                  <a:lnTo>
                    <a:pt x="115447" y="55388"/>
                  </a:lnTo>
                  <a:lnTo>
                    <a:pt x="116690" y="54874"/>
                  </a:lnTo>
                  <a:lnTo>
                    <a:pt x="117036" y="54803"/>
                  </a:lnTo>
                  <a:lnTo>
                    <a:pt x="118433" y="54643"/>
                  </a:lnTo>
                  <a:lnTo>
                    <a:pt x="118904" y="54776"/>
                  </a:lnTo>
                  <a:lnTo>
                    <a:pt x="119254" y="54676"/>
                  </a:lnTo>
                  <a:lnTo>
                    <a:pt x="119791" y="54177"/>
                  </a:lnTo>
                  <a:lnTo>
                    <a:pt x="120192" y="54173"/>
                  </a:lnTo>
                  <a:lnTo>
                    <a:pt x="121130" y="53499"/>
                  </a:lnTo>
                  <a:lnTo>
                    <a:pt x="122044" y="53458"/>
                  </a:lnTo>
                  <a:lnTo>
                    <a:pt x="122256" y="53383"/>
                  </a:lnTo>
                  <a:lnTo>
                    <a:pt x="122246" y="51795"/>
                  </a:lnTo>
                  <a:lnTo>
                    <a:pt x="125126" y="51779"/>
                  </a:lnTo>
                  <a:lnTo>
                    <a:pt x="125422" y="51557"/>
                  </a:lnTo>
                  <a:lnTo>
                    <a:pt x="126334" y="49868"/>
                  </a:lnTo>
                  <a:lnTo>
                    <a:pt x="126241" y="49405"/>
                  </a:lnTo>
                  <a:lnTo>
                    <a:pt x="128254" y="49411"/>
                  </a:lnTo>
                  <a:lnTo>
                    <a:pt x="126820" y="51398"/>
                  </a:lnTo>
                  <a:lnTo>
                    <a:pt x="126816" y="51747"/>
                  </a:lnTo>
                  <a:lnTo>
                    <a:pt x="131678" y="51723"/>
                  </a:lnTo>
                  <a:lnTo>
                    <a:pt x="132516" y="48225"/>
                  </a:lnTo>
                  <a:lnTo>
                    <a:pt x="137189" y="48193"/>
                  </a:lnTo>
                  <a:lnTo>
                    <a:pt x="138052" y="47468"/>
                  </a:lnTo>
                  <a:lnTo>
                    <a:pt x="138543" y="46612"/>
                  </a:lnTo>
                  <a:lnTo>
                    <a:pt x="138940" y="46566"/>
                  </a:lnTo>
                  <a:lnTo>
                    <a:pt x="138836" y="45456"/>
                  </a:lnTo>
                  <a:lnTo>
                    <a:pt x="138917" y="44805"/>
                  </a:lnTo>
                  <a:lnTo>
                    <a:pt x="139020" y="44610"/>
                  </a:lnTo>
                  <a:lnTo>
                    <a:pt x="139346" y="44604"/>
                  </a:lnTo>
                  <a:lnTo>
                    <a:pt x="139797" y="46939"/>
                  </a:lnTo>
                  <a:lnTo>
                    <a:pt x="140058" y="50299"/>
                  </a:lnTo>
                  <a:lnTo>
                    <a:pt x="139529" y="51549"/>
                  </a:lnTo>
                  <a:lnTo>
                    <a:pt x="142254" y="51542"/>
                  </a:lnTo>
                  <a:lnTo>
                    <a:pt x="142242" y="52119"/>
                  </a:lnTo>
                  <a:lnTo>
                    <a:pt x="142187" y="53897"/>
                  </a:lnTo>
                  <a:lnTo>
                    <a:pt x="143405" y="53882"/>
                  </a:lnTo>
                  <a:lnTo>
                    <a:pt x="143416" y="55084"/>
                  </a:lnTo>
                  <a:lnTo>
                    <a:pt x="145973" y="55063"/>
                  </a:lnTo>
                  <a:lnTo>
                    <a:pt x="145953" y="56250"/>
                  </a:lnTo>
                  <a:lnTo>
                    <a:pt x="149644" y="56243"/>
                  </a:lnTo>
                  <a:lnTo>
                    <a:pt x="149745" y="56470"/>
                  </a:lnTo>
                  <a:lnTo>
                    <a:pt x="149748" y="56989"/>
                  </a:lnTo>
                  <a:lnTo>
                    <a:pt x="149485" y="57400"/>
                  </a:lnTo>
                  <a:lnTo>
                    <a:pt x="149186" y="57553"/>
                  </a:lnTo>
                  <a:lnTo>
                    <a:pt x="148956" y="57553"/>
                  </a:lnTo>
                  <a:lnTo>
                    <a:pt x="148828" y="57676"/>
                  </a:lnTo>
                  <a:lnTo>
                    <a:pt x="148634" y="58618"/>
                  </a:lnTo>
                  <a:lnTo>
                    <a:pt x="149735" y="58609"/>
                  </a:lnTo>
                  <a:lnTo>
                    <a:pt x="149750" y="57285"/>
                  </a:lnTo>
                  <a:lnTo>
                    <a:pt x="150030" y="57292"/>
                  </a:lnTo>
                  <a:lnTo>
                    <a:pt x="149989" y="60254"/>
                  </a:lnTo>
                  <a:lnTo>
                    <a:pt x="149285" y="60500"/>
                  </a:lnTo>
                  <a:lnTo>
                    <a:pt x="148752" y="60865"/>
                  </a:lnTo>
                  <a:lnTo>
                    <a:pt x="148040" y="61208"/>
                  </a:lnTo>
                  <a:lnTo>
                    <a:pt x="147693" y="61088"/>
                  </a:lnTo>
                  <a:lnTo>
                    <a:pt x="147094" y="61155"/>
                  </a:lnTo>
                  <a:lnTo>
                    <a:pt x="146907" y="61441"/>
                  </a:lnTo>
                  <a:lnTo>
                    <a:pt x="145740" y="62256"/>
                  </a:lnTo>
                  <a:lnTo>
                    <a:pt x="142933" y="63452"/>
                  </a:lnTo>
                  <a:lnTo>
                    <a:pt x="149874" y="63361"/>
                  </a:lnTo>
                  <a:lnTo>
                    <a:pt x="149821" y="65924"/>
                  </a:lnTo>
                  <a:lnTo>
                    <a:pt x="150552" y="65917"/>
                  </a:lnTo>
                  <a:lnTo>
                    <a:pt x="150820" y="65794"/>
                  </a:lnTo>
                  <a:lnTo>
                    <a:pt x="150870" y="65574"/>
                  </a:lnTo>
                  <a:lnTo>
                    <a:pt x="150835" y="65433"/>
                  </a:lnTo>
                  <a:lnTo>
                    <a:pt x="150524" y="65002"/>
                  </a:lnTo>
                  <a:lnTo>
                    <a:pt x="150505" y="64868"/>
                  </a:lnTo>
                  <a:lnTo>
                    <a:pt x="151348" y="64441"/>
                  </a:lnTo>
                  <a:lnTo>
                    <a:pt x="156756" y="64451"/>
                  </a:lnTo>
                  <a:lnTo>
                    <a:pt x="156574" y="65090"/>
                  </a:lnTo>
                  <a:lnTo>
                    <a:pt x="156158" y="65975"/>
                  </a:lnTo>
                  <a:lnTo>
                    <a:pt x="156201" y="66399"/>
                  </a:lnTo>
                  <a:lnTo>
                    <a:pt x="156344" y="66407"/>
                  </a:lnTo>
                  <a:lnTo>
                    <a:pt x="156749" y="66269"/>
                  </a:lnTo>
                  <a:lnTo>
                    <a:pt x="157919" y="64870"/>
                  </a:lnTo>
                  <a:lnTo>
                    <a:pt x="158316" y="64547"/>
                  </a:lnTo>
                  <a:lnTo>
                    <a:pt x="158789" y="64485"/>
                  </a:lnTo>
                  <a:lnTo>
                    <a:pt x="164492" y="64575"/>
                  </a:lnTo>
                  <a:lnTo>
                    <a:pt x="164589" y="64393"/>
                  </a:lnTo>
                  <a:lnTo>
                    <a:pt x="166488" y="64605"/>
                  </a:lnTo>
                  <a:lnTo>
                    <a:pt x="168167" y="64651"/>
                  </a:lnTo>
                  <a:lnTo>
                    <a:pt x="169411" y="64685"/>
                  </a:lnTo>
                  <a:lnTo>
                    <a:pt x="169392" y="67059"/>
                  </a:lnTo>
                  <a:lnTo>
                    <a:pt x="171658" y="67118"/>
                  </a:lnTo>
                  <a:lnTo>
                    <a:pt x="171957" y="67181"/>
                  </a:lnTo>
                  <a:lnTo>
                    <a:pt x="175332" y="67152"/>
                  </a:lnTo>
                  <a:lnTo>
                    <a:pt x="175471" y="75237"/>
                  </a:lnTo>
                  <a:lnTo>
                    <a:pt x="175341" y="75476"/>
                  </a:lnTo>
                  <a:lnTo>
                    <a:pt x="172979" y="75446"/>
                  </a:lnTo>
                  <a:lnTo>
                    <a:pt x="172941" y="76183"/>
                  </a:lnTo>
                  <a:lnTo>
                    <a:pt x="172517" y="76637"/>
                  </a:lnTo>
                  <a:lnTo>
                    <a:pt x="172354" y="76953"/>
                  </a:lnTo>
                  <a:lnTo>
                    <a:pt x="172350" y="77500"/>
                  </a:lnTo>
                  <a:lnTo>
                    <a:pt x="172486" y="77653"/>
                  </a:lnTo>
                  <a:lnTo>
                    <a:pt x="172490" y="77865"/>
                  </a:lnTo>
                  <a:lnTo>
                    <a:pt x="171989" y="77790"/>
                  </a:lnTo>
                  <a:lnTo>
                    <a:pt x="171717" y="77671"/>
                  </a:lnTo>
                  <a:lnTo>
                    <a:pt x="171535" y="77440"/>
                  </a:lnTo>
                  <a:lnTo>
                    <a:pt x="171290" y="76893"/>
                  </a:lnTo>
                  <a:lnTo>
                    <a:pt x="170909" y="76577"/>
                  </a:lnTo>
                  <a:lnTo>
                    <a:pt x="169263" y="76566"/>
                  </a:lnTo>
                  <a:lnTo>
                    <a:pt x="169144" y="81303"/>
                  </a:lnTo>
                  <a:lnTo>
                    <a:pt x="172292" y="81429"/>
                  </a:lnTo>
                  <a:lnTo>
                    <a:pt x="172028" y="83305"/>
                  </a:lnTo>
                  <a:lnTo>
                    <a:pt x="172079" y="83800"/>
                  </a:lnTo>
                  <a:lnTo>
                    <a:pt x="172552" y="83863"/>
                  </a:lnTo>
                  <a:lnTo>
                    <a:pt x="175181" y="81073"/>
                  </a:lnTo>
                  <a:lnTo>
                    <a:pt x="175239" y="81713"/>
                  </a:lnTo>
                  <a:lnTo>
                    <a:pt x="175052" y="82795"/>
                  </a:lnTo>
                  <a:lnTo>
                    <a:pt x="174341" y="85181"/>
                  </a:lnTo>
                  <a:lnTo>
                    <a:pt x="173821" y="86669"/>
                  </a:lnTo>
                  <a:lnTo>
                    <a:pt x="174880" y="87239"/>
                  </a:lnTo>
                  <a:lnTo>
                    <a:pt x="175578" y="87528"/>
                  </a:lnTo>
                  <a:lnTo>
                    <a:pt x="175858" y="87555"/>
                  </a:lnTo>
                  <a:lnTo>
                    <a:pt x="175764" y="88689"/>
                  </a:lnTo>
                  <a:lnTo>
                    <a:pt x="176128" y="89929"/>
                  </a:lnTo>
                  <a:lnTo>
                    <a:pt x="176295" y="90107"/>
                  </a:lnTo>
                  <a:lnTo>
                    <a:pt x="176237" y="91120"/>
                  </a:lnTo>
                  <a:lnTo>
                    <a:pt x="176027" y="91834"/>
                  </a:lnTo>
                  <a:lnTo>
                    <a:pt x="172968" y="90548"/>
                  </a:lnTo>
                  <a:lnTo>
                    <a:pt x="172641" y="90754"/>
                  </a:lnTo>
                  <a:lnTo>
                    <a:pt x="172660" y="91286"/>
                  </a:lnTo>
                  <a:lnTo>
                    <a:pt x="172439" y="91577"/>
                  </a:lnTo>
                  <a:lnTo>
                    <a:pt x="171660" y="92280"/>
                  </a:lnTo>
                  <a:lnTo>
                    <a:pt x="171342" y="92812"/>
                  </a:lnTo>
                  <a:lnTo>
                    <a:pt x="171144" y="93434"/>
                  </a:lnTo>
                  <a:lnTo>
                    <a:pt x="171020" y="94137"/>
                  </a:lnTo>
                  <a:lnTo>
                    <a:pt x="170827" y="97378"/>
                  </a:lnTo>
                  <a:lnTo>
                    <a:pt x="170601" y="99737"/>
                  </a:lnTo>
                  <a:lnTo>
                    <a:pt x="173061" y="100498"/>
                  </a:lnTo>
                  <a:lnTo>
                    <a:pt x="172982" y="102220"/>
                  </a:lnTo>
                  <a:lnTo>
                    <a:pt x="175698" y="102432"/>
                  </a:lnTo>
                  <a:lnTo>
                    <a:pt x="176566" y="102793"/>
                  </a:lnTo>
                  <a:lnTo>
                    <a:pt x="176818" y="102823"/>
                  </a:lnTo>
                  <a:lnTo>
                    <a:pt x="176790" y="103333"/>
                  </a:lnTo>
                  <a:lnTo>
                    <a:pt x="173509" y="103905"/>
                  </a:lnTo>
                  <a:lnTo>
                    <a:pt x="173458" y="104743"/>
                  </a:lnTo>
                  <a:lnTo>
                    <a:pt x="174252" y="105740"/>
                  </a:lnTo>
                  <a:lnTo>
                    <a:pt x="174302" y="106034"/>
                  </a:lnTo>
                  <a:lnTo>
                    <a:pt x="171068" y="105833"/>
                  </a:lnTo>
                  <a:lnTo>
                    <a:pt x="171041" y="104992"/>
                  </a:lnTo>
                  <a:lnTo>
                    <a:pt x="170669" y="104482"/>
                  </a:lnTo>
                  <a:lnTo>
                    <a:pt x="170514" y="104289"/>
                  </a:lnTo>
                  <a:lnTo>
                    <a:pt x="167574" y="106429"/>
                  </a:lnTo>
                  <a:lnTo>
                    <a:pt x="165301" y="108220"/>
                  </a:lnTo>
                  <a:lnTo>
                    <a:pt x="163346" y="109129"/>
                  </a:lnTo>
                  <a:lnTo>
                    <a:pt x="160545" y="111466"/>
                  </a:lnTo>
                  <a:lnTo>
                    <a:pt x="160458" y="112351"/>
                  </a:lnTo>
                  <a:lnTo>
                    <a:pt x="159849" y="112528"/>
                  </a:lnTo>
                  <a:lnTo>
                    <a:pt x="159695" y="112143"/>
                  </a:lnTo>
                  <a:lnTo>
                    <a:pt x="158262" y="113270"/>
                  </a:lnTo>
                  <a:lnTo>
                    <a:pt x="158324" y="112114"/>
                  </a:lnTo>
                  <a:lnTo>
                    <a:pt x="157508" y="112166"/>
                  </a:lnTo>
                  <a:lnTo>
                    <a:pt x="156053" y="112096"/>
                  </a:lnTo>
                  <a:lnTo>
                    <a:pt x="155680" y="113519"/>
                  </a:lnTo>
                  <a:lnTo>
                    <a:pt x="154195" y="113470"/>
                  </a:lnTo>
                  <a:lnTo>
                    <a:pt x="154342" y="112411"/>
                  </a:lnTo>
                  <a:lnTo>
                    <a:pt x="154964" y="111122"/>
                  </a:lnTo>
                  <a:lnTo>
                    <a:pt x="154389" y="111098"/>
                  </a:lnTo>
                  <a:lnTo>
                    <a:pt x="149418" y="110785"/>
                  </a:lnTo>
                  <a:lnTo>
                    <a:pt x="148831" y="110746"/>
                  </a:lnTo>
                  <a:lnTo>
                    <a:pt x="142030" y="110305"/>
                  </a:lnTo>
                  <a:lnTo>
                    <a:pt x="142411" y="109975"/>
                  </a:lnTo>
                  <a:lnTo>
                    <a:pt x="143029" y="110045"/>
                  </a:lnTo>
                  <a:lnTo>
                    <a:pt x="143629" y="110240"/>
                  </a:lnTo>
                  <a:lnTo>
                    <a:pt x="143899" y="110092"/>
                  </a:lnTo>
                  <a:lnTo>
                    <a:pt x="144433" y="109567"/>
                  </a:lnTo>
                  <a:lnTo>
                    <a:pt x="143640" y="108871"/>
                  </a:lnTo>
                  <a:lnTo>
                    <a:pt x="143101" y="108923"/>
                  </a:lnTo>
                  <a:lnTo>
                    <a:pt x="143222" y="107506"/>
                  </a:lnTo>
                  <a:lnTo>
                    <a:pt x="143083" y="106473"/>
                  </a:lnTo>
                  <a:lnTo>
                    <a:pt x="143289" y="102871"/>
                  </a:lnTo>
                  <a:lnTo>
                    <a:pt x="143604" y="102541"/>
                  </a:lnTo>
                  <a:lnTo>
                    <a:pt x="143869" y="102581"/>
                  </a:lnTo>
                  <a:lnTo>
                    <a:pt x="144273" y="102462"/>
                  </a:lnTo>
                  <a:lnTo>
                    <a:pt x="144334" y="102314"/>
                  </a:lnTo>
                  <a:lnTo>
                    <a:pt x="143542" y="102172"/>
                  </a:lnTo>
                  <a:lnTo>
                    <a:pt x="143369" y="101707"/>
                  </a:lnTo>
                  <a:lnTo>
                    <a:pt x="143476" y="99883"/>
                  </a:lnTo>
                  <a:lnTo>
                    <a:pt x="143546" y="98737"/>
                  </a:lnTo>
                  <a:lnTo>
                    <a:pt x="143728" y="98685"/>
                  </a:lnTo>
                  <a:lnTo>
                    <a:pt x="143806" y="97494"/>
                  </a:lnTo>
                  <a:lnTo>
                    <a:pt x="135565" y="97055"/>
                  </a:lnTo>
                  <a:lnTo>
                    <a:pt x="136491" y="96218"/>
                  </a:lnTo>
                  <a:lnTo>
                    <a:pt x="137472" y="94606"/>
                  </a:lnTo>
                  <a:lnTo>
                    <a:pt x="136684" y="94465"/>
                  </a:lnTo>
                  <a:lnTo>
                    <a:pt x="135463" y="94644"/>
                  </a:lnTo>
                  <a:lnTo>
                    <a:pt x="130565" y="94325"/>
                  </a:lnTo>
                  <a:lnTo>
                    <a:pt x="129256" y="94284"/>
                  </a:lnTo>
                  <a:lnTo>
                    <a:pt x="129085" y="96858"/>
                  </a:lnTo>
                  <a:lnTo>
                    <a:pt x="130362" y="97432"/>
                  </a:lnTo>
                  <a:lnTo>
                    <a:pt x="130322" y="98020"/>
                  </a:lnTo>
                  <a:lnTo>
                    <a:pt x="129629" y="98180"/>
                  </a:lnTo>
                  <a:lnTo>
                    <a:pt x="130004" y="98615"/>
                  </a:lnTo>
                  <a:lnTo>
                    <a:pt x="130025" y="99311"/>
                  </a:lnTo>
                  <a:lnTo>
                    <a:pt x="129484" y="99776"/>
                  </a:lnTo>
                  <a:lnTo>
                    <a:pt x="129116" y="100256"/>
                  </a:lnTo>
                  <a:lnTo>
                    <a:pt x="128852" y="100817"/>
                  </a:lnTo>
                  <a:lnTo>
                    <a:pt x="125379" y="97917"/>
                  </a:lnTo>
                  <a:lnTo>
                    <a:pt x="124512" y="98361"/>
                  </a:lnTo>
                  <a:lnTo>
                    <a:pt x="124140" y="97907"/>
                  </a:lnTo>
                  <a:lnTo>
                    <a:pt x="124195" y="97754"/>
                  </a:lnTo>
                  <a:lnTo>
                    <a:pt x="119826" y="97554"/>
                  </a:lnTo>
                  <a:lnTo>
                    <a:pt x="107910" y="96855"/>
                  </a:lnTo>
                  <a:lnTo>
                    <a:pt x="108149" y="97524"/>
                  </a:lnTo>
                  <a:lnTo>
                    <a:pt x="108754" y="98509"/>
                  </a:lnTo>
                  <a:lnTo>
                    <a:pt x="108823" y="98848"/>
                  </a:lnTo>
                  <a:lnTo>
                    <a:pt x="108269" y="98856"/>
                  </a:lnTo>
                  <a:lnTo>
                    <a:pt x="106859" y="98711"/>
                  </a:lnTo>
                  <a:lnTo>
                    <a:pt x="106680" y="97859"/>
                  </a:lnTo>
                  <a:lnTo>
                    <a:pt x="106672" y="97390"/>
                  </a:lnTo>
                  <a:lnTo>
                    <a:pt x="106696" y="97259"/>
                  </a:lnTo>
                  <a:lnTo>
                    <a:pt x="106998" y="96798"/>
                  </a:lnTo>
                  <a:lnTo>
                    <a:pt x="106599" y="96768"/>
                  </a:lnTo>
                  <a:lnTo>
                    <a:pt x="106452" y="97859"/>
                  </a:lnTo>
                  <a:lnTo>
                    <a:pt x="104711" y="97844"/>
                  </a:lnTo>
                  <a:lnTo>
                    <a:pt x="104599" y="98011"/>
                  </a:lnTo>
                  <a:lnTo>
                    <a:pt x="103115" y="98030"/>
                  </a:lnTo>
                  <a:lnTo>
                    <a:pt x="102938" y="102730"/>
                  </a:lnTo>
                  <a:lnTo>
                    <a:pt x="101489" y="102500"/>
                  </a:lnTo>
                  <a:lnTo>
                    <a:pt x="99445" y="101867"/>
                  </a:lnTo>
                  <a:lnTo>
                    <a:pt x="99416" y="107507"/>
                  </a:lnTo>
                  <a:lnTo>
                    <a:pt x="99506" y="108136"/>
                  </a:lnTo>
                  <a:lnTo>
                    <a:pt x="99590" y="108718"/>
                  </a:lnTo>
                  <a:lnTo>
                    <a:pt x="99720" y="108921"/>
                  </a:lnTo>
                  <a:lnTo>
                    <a:pt x="99975" y="109327"/>
                  </a:lnTo>
                  <a:lnTo>
                    <a:pt x="99218" y="109498"/>
                  </a:lnTo>
                  <a:lnTo>
                    <a:pt x="95645" y="108883"/>
                  </a:lnTo>
                  <a:lnTo>
                    <a:pt x="94244" y="108559"/>
                  </a:lnTo>
                  <a:lnTo>
                    <a:pt x="92609" y="111412"/>
                  </a:lnTo>
                  <a:lnTo>
                    <a:pt x="92044" y="111107"/>
                  </a:lnTo>
                  <a:lnTo>
                    <a:pt x="90620" y="110757"/>
                  </a:lnTo>
                  <a:lnTo>
                    <a:pt x="89927" y="110277"/>
                  </a:lnTo>
                  <a:lnTo>
                    <a:pt x="89776" y="110080"/>
                  </a:lnTo>
                  <a:lnTo>
                    <a:pt x="89389" y="109905"/>
                  </a:lnTo>
                  <a:lnTo>
                    <a:pt x="89145" y="109894"/>
                  </a:lnTo>
                  <a:lnTo>
                    <a:pt x="88773" y="110003"/>
                  </a:lnTo>
                  <a:lnTo>
                    <a:pt x="88246" y="109761"/>
                  </a:lnTo>
                  <a:lnTo>
                    <a:pt x="88246" y="109512"/>
                  </a:lnTo>
                  <a:lnTo>
                    <a:pt x="87309" y="109159"/>
                  </a:lnTo>
                  <a:lnTo>
                    <a:pt x="86984" y="109144"/>
                  </a:lnTo>
                  <a:lnTo>
                    <a:pt x="86609" y="109442"/>
                  </a:lnTo>
                  <a:lnTo>
                    <a:pt x="86566" y="109743"/>
                  </a:lnTo>
                  <a:lnTo>
                    <a:pt x="85974" y="109710"/>
                  </a:lnTo>
                  <a:lnTo>
                    <a:pt x="85749" y="109289"/>
                  </a:lnTo>
                  <a:lnTo>
                    <a:pt x="85590" y="109234"/>
                  </a:lnTo>
                  <a:lnTo>
                    <a:pt x="84100" y="109692"/>
                  </a:lnTo>
                  <a:lnTo>
                    <a:pt x="83150" y="109655"/>
                  </a:lnTo>
                  <a:lnTo>
                    <a:pt x="82660" y="111894"/>
                  </a:lnTo>
                  <a:lnTo>
                    <a:pt x="81487" y="112198"/>
                  </a:lnTo>
                  <a:lnTo>
                    <a:pt x="81317" y="111596"/>
                  </a:lnTo>
                  <a:lnTo>
                    <a:pt x="80597" y="111417"/>
                  </a:lnTo>
                  <a:lnTo>
                    <a:pt x="80263" y="111543"/>
                  </a:lnTo>
                  <a:lnTo>
                    <a:pt x="79394" y="107949"/>
                  </a:lnTo>
                  <a:lnTo>
                    <a:pt x="79276" y="106844"/>
                  </a:lnTo>
                  <a:lnTo>
                    <a:pt x="81250" y="107068"/>
                  </a:lnTo>
                  <a:lnTo>
                    <a:pt x="81511" y="106124"/>
                  </a:lnTo>
                  <a:lnTo>
                    <a:pt x="78297" y="103774"/>
                  </a:lnTo>
                  <a:lnTo>
                    <a:pt x="78390" y="103224"/>
                  </a:lnTo>
                  <a:lnTo>
                    <a:pt x="77848" y="103128"/>
                  </a:lnTo>
                  <a:lnTo>
                    <a:pt x="77530" y="102971"/>
                  </a:lnTo>
                  <a:lnTo>
                    <a:pt x="77511" y="102535"/>
                  </a:lnTo>
                  <a:lnTo>
                    <a:pt x="77131" y="102145"/>
                  </a:lnTo>
                  <a:lnTo>
                    <a:pt x="75616" y="101802"/>
                  </a:lnTo>
                  <a:lnTo>
                    <a:pt x="75237" y="101787"/>
                  </a:lnTo>
                  <a:lnTo>
                    <a:pt x="74683" y="101832"/>
                  </a:lnTo>
                  <a:lnTo>
                    <a:pt x="74361" y="102104"/>
                  </a:lnTo>
                  <a:lnTo>
                    <a:pt x="73641" y="101899"/>
                  </a:lnTo>
                  <a:lnTo>
                    <a:pt x="73346" y="101322"/>
                  </a:lnTo>
                  <a:lnTo>
                    <a:pt x="73111" y="101114"/>
                  </a:lnTo>
                  <a:lnTo>
                    <a:pt x="73044" y="103689"/>
                  </a:lnTo>
                  <a:lnTo>
                    <a:pt x="70670" y="103224"/>
                  </a:lnTo>
                  <a:lnTo>
                    <a:pt x="69742" y="107451"/>
                  </a:lnTo>
                  <a:lnTo>
                    <a:pt x="68066" y="107054"/>
                  </a:lnTo>
                  <a:lnTo>
                    <a:pt x="67880" y="107803"/>
                  </a:lnTo>
                  <a:lnTo>
                    <a:pt x="65543" y="109064"/>
                  </a:lnTo>
                  <a:lnTo>
                    <a:pt x="65206" y="110619"/>
                  </a:lnTo>
                  <a:lnTo>
                    <a:pt x="64795" y="110626"/>
                  </a:lnTo>
                  <a:lnTo>
                    <a:pt x="63685" y="110436"/>
                  </a:lnTo>
                  <a:lnTo>
                    <a:pt x="63526" y="110547"/>
                  </a:lnTo>
                  <a:lnTo>
                    <a:pt x="63452" y="110934"/>
                  </a:lnTo>
                  <a:lnTo>
                    <a:pt x="63228" y="111176"/>
                  </a:lnTo>
                  <a:lnTo>
                    <a:pt x="62802" y="111276"/>
                  </a:lnTo>
                  <a:lnTo>
                    <a:pt x="62574" y="111127"/>
                  </a:lnTo>
                  <a:lnTo>
                    <a:pt x="62160" y="110536"/>
                  </a:lnTo>
                  <a:lnTo>
                    <a:pt x="61328" y="120191"/>
                  </a:lnTo>
                  <a:lnTo>
                    <a:pt x="61092" y="122881"/>
                  </a:lnTo>
                  <a:lnTo>
                    <a:pt x="61858" y="124002"/>
                  </a:lnTo>
                  <a:lnTo>
                    <a:pt x="60941" y="124575"/>
                  </a:lnTo>
                  <a:lnTo>
                    <a:pt x="60793" y="126245"/>
                  </a:lnTo>
                  <a:lnTo>
                    <a:pt x="60746" y="126777"/>
                  </a:lnTo>
                  <a:lnTo>
                    <a:pt x="60482" y="126446"/>
                  </a:lnTo>
                  <a:lnTo>
                    <a:pt x="59400" y="125925"/>
                  </a:lnTo>
                  <a:lnTo>
                    <a:pt x="58707" y="125907"/>
                  </a:lnTo>
                  <a:lnTo>
                    <a:pt x="57792" y="126457"/>
                  </a:lnTo>
                  <a:lnTo>
                    <a:pt x="56505" y="127060"/>
                  </a:lnTo>
                  <a:lnTo>
                    <a:pt x="53929" y="123341"/>
                  </a:lnTo>
                  <a:lnTo>
                    <a:pt x="53396" y="124751"/>
                  </a:lnTo>
                  <a:lnTo>
                    <a:pt x="52400" y="126113"/>
                  </a:lnTo>
                  <a:lnTo>
                    <a:pt x="51932" y="126608"/>
                  </a:lnTo>
                  <a:lnTo>
                    <a:pt x="51508" y="126940"/>
                  </a:lnTo>
                  <a:lnTo>
                    <a:pt x="50897" y="127893"/>
                  </a:lnTo>
                  <a:lnTo>
                    <a:pt x="48948" y="129813"/>
                  </a:lnTo>
                  <a:lnTo>
                    <a:pt x="48248" y="130139"/>
                  </a:lnTo>
                  <a:lnTo>
                    <a:pt x="45173" y="129949"/>
                  </a:lnTo>
                  <a:lnTo>
                    <a:pt x="40104" y="131252"/>
                  </a:lnTo>
                  <a:lnTo>
                    <a:pt x="40916" y="134201"/>
                  </a:lnTo>
                  <a:lnTo>
                    <a:pt x="39881" y="134127"/>
                  </a:lnTo>
                  <a:lnTo>
                    <a:pt x="39758" y="135329"/>
                  </a:lnTo>
                  <a:lnTo>
                    <a:pt x="35950" y="135007"/>
                  </a:lnTo>
                  <a:lnTo>
                    <a:pt x="35413" y="134729"/>
                  </a:lnTo>
                  <a:lnTo>
                    <a:pt x="35143" y="134479"/>
                  </a:lnTo>
                  <a:lnTo>
                    <a:pt x="34884" y="134197"/>
                  </a:lnTo>
                  <a:lnTo>
                    <a:pt x="34868" y="133922"/>
                  </a:lnTo>
                  <a:lnTo>
                    <a:pt x="34508" y="133451"/>
                  </a:lnTo>
                  <a:lnTo>
                    <a:pt x="33966" y="134032"/>
                  </a:lnTo>
                  <a:lnTo>
                    <a:pt x="33401" y="134981"/>
                  </a:lnTo>
                  <a:lnTo>
                    <a:pt x="31825" y="136074"/>
                  </a:lnTo>
                  <a:lnTo>
                    <a:pt x="31176" y="136066"/>
                  </a:lnTo>
                  <a:lnTo>
                    <a:pt x="30706" y="136191"/>
                  </a:lnTo>
                  <a:lnTo>
                    <a:pt x="30628" y="136977"/>
                  </a:lnTo>
                  <a:lnTo>
                    <a:pt x="29690" y="137189"/>
                  </a:lnTo>
                  <a:lnTo>
                    <a:pt x="28894" y="138104"/>
                  </a:lnTo>
                  <a:lnTo>
                    <a:pt x="28595" y="136825"/>
                  </a:lnTo>
                  <a:lnTo>
                    <a:pt x="27141" y="136716"/>
                  </a:lnTo>
                  <a:lnTo>
                    <a:pt x="27269" y="135555"/>
                  </a:lnTo>
                  <a:lnTo>
                    <a:pt x="26983" y="135492"/>
                  </a:lnTo>
                  <a:lnTo>
                    <a:pt x="27172" y="133156"/>
                  </a:lnTo>
                  <a:lnTo>
                    <a:pt x="25929" y="133064"/>
                  </a:lnTo>
                  <a:lnTo>
                    <a:pt x="25832" y="134242"/>
                  </a:lnTo>
                  <a:lnTo>
                    <a:pt x="19726" y="133795"/>
                  </a:lnTo>
                  <a:lnTo>
                    <a:pt x="19891" y="131425"/>
                  </a:lnTo>
                  <a:lnTo>
                    <a:pt x="16191" y="131179"/>
                  </a:lnTo>
                  <a:lnTo>
                    <a:pt x="15853" y="135873"/>
                  </a:lnTo>
                  <a:lnTo>
                    <a:pt x="14629" y="135802"/>
                  </a:lnTo>
                  <a:lnTo>
                    <a:pt x="10976" y="135526"/>
                  </a:lnTo>
                  <a:lnTo>
                    <a:pt x="10879" y="136103"/>
                  </a:lnTo>
                  <a:lnTo>
                    <a:pt x="10304" y="136084"/>
                  </a:lnTo>
                  <a:lnTo>
                    <a:pt x="10204" y="136646"/>
                  </a:lnTo>
                  <a:lnTo>
                    <a:pt x="8727" y="136556"/>
                  </a:lnTo>
                  <a:lnTo>
                    <a:pt x="7427" y="133150"/>
                  </a:lnTo>
                  <a:lnTo>
                    <a:pt x="7717" y="133169"/>
                  </a:lnTo>
                  <a:lnTo>
                    <a:pt x="7879" y="133087"/>
                  </a:lnTo>
                  <a:lnTo>
                    <a:pt x="7894" y="132923"/>
                  </a:lnTo>
                  <a:lnTo>
                    <a:pt x="7239" y="132866"/>
                  </a:lnTo>
                  <a:lnTo>
                    <a:pt x="6344" y="130608"/>
                  </a:lnTo>
                  <a:lnTo>
                    <a:pt x="6313" y="130419"/>
                  </a:lnTo>
                  <a:lnTo>
                    <a:pt x="6413" y="129231"/>
                  </a:lnTo>
                  <a:lnTo>
                    <a:pt x="5227" y="129145"/>
                  </a:lnTo>
                  <a:lnTo>
                    <a:pt x="4878" y="133471"/>
                  </a:lnTo>
                  <a:lnTo>
                    <a:pt x="3673" y="133092"/>
                  </a:lnTo>
                  <a:lnTo>
                    <a:pt x="2266" y="132218"/>
                  </a:lnTo>
                  <a:lnTo>
                    <a:pt x="1122" y="132075"/>
                  </a:lnTo>
                  <a:lnTo>
                    <a:pt x="1367" y="128889"/>
                  </a:lnTo>
                  <a:lnTo>
                    <a:pt x="0" y="128814"/>
                  </a:lnTo>
                  <a:lnTo>
                    <a:pt x="365" y="124041"/>
                  </a:lnTo>
                  <a:lnTo>
                    <a:pt x="624" y="120583"/>
                  </a:lnTo>
                  <a:lnTo>
                    <a:pt x="704" y="119634"/>
                  </a:lnTo>
                  <a:lnTo>
                    <a:pt x="681" y="118875"/>
                  </a:lnTo>
                  <a:lnTo>
                    <a:pt x="419" y="118268"/>
                  </a:lnTo>
                  <a:lnTo>
                    <a:pt x="156" y="117510"/>
                  </a:lnTo>
                  <a:lnTo>
                    <a:pt x="199" y="116773"/>
                  </a:lnTo>
                  <a:lnTo>
                    <a:pt x="335" y="116628"/>
                  </a:lnTo>
                  <a:lnTo>
                    <a:pt x="948" y="116849"/>
                  </a:lnTo>
                  <a:lnTo>
                    <a:pt x="1336" y="116982"/>
                  </a:lnTo>
                  <a:lnTo>
                    <a:pt x="1448" y="117146"/>
                  </a:lnTo>
                  <a:lnTo>
                    <a:pt x="1763" y="117247"/>
                  </a:lnTo>
                  <a:lnTo>
                    <a:pt x="1632" y="104999"/>
                  </a:lnTo>
                  <a:lnTo>
                    <a:pt x="2006" y="104952"/>
                  </a:lnTo>
                  <a:lnTo>
                    <a:pt x="1999" y="104443"/>
                  </a:lnTo>
                  <a:lnTo>
                    <a:pt x="1997" y="100605"/>
                  </a:lnTo>
                  <a:lnTo>
                    <a:pt x="3123" y="100633"/>
                  </a:lnTo>
                  <a:lnTo>
                    <a:pt x="3113" y="98863"/>
                  </a:lnTo>
                  <a:lnTo>
                    <a:pt x="1993" y="98821"/>
                  </a:lnTo>
                  <a:lnTo>
                    <a:pt x="1954" y="89926"/>
                  </a:lnTo>
                  <a:lnTo>
                    <a:pt x="2615" y="89974"/>
                  </a:lnTo>
                  <a:lnTo>
                    <a:pt x="3079" y="89788"/>
                  </a:lnTo>
                  <a:lnTo>
                    <a:pt x="3078" y="89635"/>
                  </a:lnTo>
                  <a:lnTo>
                    <a:pt x="3070" y="85221"/>
                  </a:lnTo>
                  <a:lnTo>
                    <a:pt x="3094" y="81459"/>
                  </a:lnTo>
                  <a:lnTo>
                    <a:pt x="5531" y="81455"/>
                  </a:lnTo>
                  <a:lnTo>
                    <a:pt x="5536" y="85008"/>
                  </a:lnTo>
                  <a:lnTo>
                    <a:pt x="8015" y="85004"/>
                  </a:lnTo>
                  <a:lnTo>
                    <a:pt x="8010" y="80276"/>
                  </a:lnTo>
                  <a:lnTo>
                    <a:pt x="9380" y="80276"/>
                  </a:lnTo>
                  <a:lnTo>
                    <a:pt x="8580" y="78442"/>
                  </a:lnTo>
                  <a:lnTo>
                    <a:pt x="8565" y="78149"/>
                  </a:lnTo>
                  <a:lnTo>
                    <a:pt x="8561" y="77978"/>
                  </a:lnTo>
                  <a:lnTo>
                    <a:pt x="8394" y="77903"/>
                  </a:lnTo>
                  <a:lnTo>
                    <a:pt x="8442" y="77306"/>
                  </a:lnTo>
                  <a:lnTo>
                    <a:pt x="9457" y="77301"/>
                  </a:lnTo>
                  <a:lnTo>
                    <a:pt x="9507" y="75586"/>
                  </a:lnTo>
                  <a:lnTo>
                    <a:pt x="9207" y="75512"/>
                  </a:lnTo>
                  <a:lnTo>
                    <a:pt x="11616" y="75497"/>
                  </a:lnTo>
                  <a:lnTo>
                    <a:pt x="11616" y="74336"/>
                  </a:lnTo>
                  <a:lnTo>
                    <a:pt x="14694" y="74284"/>
                  </a:lnTo>
                  <a:lnTo>
                    <a:pt x="14693" y="76463"/>
                  </a:lnTo>
                  <a:lnTo>
                    <a:pt x="17792" y="76513"/>
                  </a:lnTo>
                  <a:lnTo>
                    <a:pt x="17776" y="78413"/>
                  </a:lnTo>
                  <a:lnTo>
                    <a:pt x="17989" y="78411"/>
                  </a:lnTo>
                  <a:lnTo>
                    <a:pt x="19416" y="77809"/>
                  </a:lnTo>
                  <a:lnTo>
                    <a:pt x="20262" y="77808"/>
                  </a:lnTo>
                  <a:lnTo>
                    <a:pt x="22451" y="77796"/>
                  </a:lnTo>
                  <a:lnTo>
                    <a:pt x="23627" y="77208"/>
                  </a:lnTo>
                  <a:lnTo>
                    <a:pt x="23417" y="75943"/>
                  </a:lnTo>
                  <a:lnTo>
                    <a:pt x="23059" y="74344"/>
                  </a:lnTo>
                  <a:lnTo>
                    <a:pt x="23013" y="73488"/>
                  </a:lnTo>
                  <a:lnTo>
                    <a:pt x="22876" y="73076"/>
                  </a:lnTo>
                  <a:lnTo>
                    <a:pt x="20399" y="73073"/>
                  </a:lnTo>
                  <a:lnTo>
                    <a:pt x="20204" y="72512"/>
                  </a:lnTo>
                  <a:lnTo>
                    <a:pt x="19850" y="71898"/>
                  </a:lnTo>
                  <a:lnTo>
                    <a:pt x="20254" y="71861"/>
                  </a:lnTo>
                  <a:lnTo>
                    <a:pt x="20251" y="67345"/>
                  </a:lnTo>
                  <a:lnTo>
                    <a:pt x="20799" y="67378"/>
                  </a:lnTo>
                  <a:lnTo>
                    <a:pt x="20846" y="67743"/>
                  </a:lnTo>
                  <a:lnTo>
                    <a:pt x="22719" y="67746"/>
                  </a:lnTo>
                  <a:lnTo>
                    <a:pt x="22727" y="68341"/>
                  </a:lnTo>
                  <a:lnTo>
                    <a:pt x="26187" y="68329"/>
                  </a:lnTo>
                  <a:lnTo>
                    <a:pt x="27332" y="64798"/>
                  </a:lnTo>
                  <a:lnTo>
                    <a:pt x="28309" y="64799"/>
                  </a:lnTo>
                  <a:lnTo>
                    <a:pt x="30049" y="64366"/>
                  </a:lnTo>
                  <a:lnTo>
                    <a:pt x="29866" y="63589"/>
                  </a:lnTo>
                  <a:lnTo>
                    <a:pt x="30539" y="63463"/>
                  </a:lnTo>
                  <a:lnTo>
                    <a:pt x="30252" y="61539"/>
                  </a:lnTo>
                  <a:lnTo>
                    <a:pt x="28748" y="60905"/>
                  </a:lnTo>
                  <a:lnTo>
                    <a:pt x="31208" y="58780"/>
                  </a:lnTo>
                  <a:lnTo>
                    <a:pt x="31858" y="58780"/>
                  </a:lnTo>
                  <a:lnTo>
                    <a:pt x="32318" y="62346"/>
                  </a:lnTo>
                  <a:lnTo>
                    <a:pt x="34798" y="63360"/>
                  </a:lnTo>
                  <a:lnTo>
                    <a:pt x="37321" y="63924"/>
                  </a:lnTo>
                  <a:lnTo>
                    <a:pt x="38021" y="63839"/>
                  </a:lnTo>
                  <a:lnTo>
                    <a:pt x="37306" y="58423"/>
                  </a:lnTo>
                  <a:lnTo>
                    <a:pt x="37687" y="57861"/>
                  </a:lnTo>
                  <a:lnTo>
                    <a:pt x="38060" y="57687"/>
                  </a:lnTo>
                  <a:lnTo>
                    <a:pt x="38130" y="57534"/>
                  </a:lnTo>
                  <a:lnTo>
                    <a:pt x="37153" y="57175"/>
                  </a:lnTo>
                  <a:lnTo>
                    <a:pt x="37146" y="56374"/>
                  </a:lnTo>
                  <a:lnTo>
                    <a:pt x="39624" y="56373"/>
                  </a:lnTo>
                  <a:lnTo>
                    <a:pt x="39635" y="55172"/>
                  </a:lnTo>
                  <a:lnTo>
                    <a:pt x="37187" y="54053"/>
                  </a:lnTo>
                  <a:lnTo>
                    <a:pt x="37278" y="49366"/>
                  </a:lnTo>
                  <a:lnTo>
                    <a:pt x="44716" y="49435"/>
                  </a:lnTo>
                  <a:lnTo>
                    <a:pt x="44771" y="47043"/>
                  </a:lnTo>
                  <a:lnTo>
                    <a:pt x="48456" y="47083"/>
                  </a:lnTo>
                  <a:lnTo>
                    <a:pt x="53855" y="47302"/>
                  </a:lnTo>
                  <a:lnTo>
                    <a:pt x="53232" y="47316"/>
                  </a:lnTo>
                  <a:lnTo>
                    <a:pt x="51715" y="48716"/>
                  </a:lnTo>
                  <a:lnTo>
                    <a:pt x="51419" y="49311"/>
                  </a:lnTo>
                  <a:lnTo>
                    <a:pt x="51402" y="49545"/>
                  </a:lnTo>
                  <a:lnTo>
                    <a:pt x="54202" y="49603"/>
                  </a:lnTo>
                  <a:lnTo>
                    <a:pt x="54552" y="48844"/>
                  </a:lnTo>
                  <a:lnTo>
                    <a:pt x="54513" y="48502"/>
                  </a:lnTo>
                  <a:lnTo>
                    <a:pt x="55198" y="48360"/>
                  </a:lnTo>
                  <a:lnTo>
                    <a:pt x="55260" y="48747"/>
                  </a:lnTo>
                  <a:lnTo>
                    <a:pt x="55265" y="49714"/>
                  </a:lnTo>
                  <a:lnTo>
                    <a:pt x="55429" y="50718"/>
                  </a:lnTo>
                  <a:lnTo>
                    <a:pt x="55242" y="51823"/>
                  </a:lnTo>
                  <a:lnTo>
                    <a:pt x="57604" y="51893"/>
                  </a:lnTo>
                  <a:lnTo>
                    <a:pt x="57829" y="53070"/>
                  </a:lnTo>
                  <a:lnTo>
                    <a:pt x="58114" y="53080"/>
                  </a:lnTo>
                  <a:lnTo>
                    <a:pt x="57407" y="54259"/>
                  </a:lnTo>
                  <a:lnTo>
                    <a:pt x="62064" y="54393"/>
                  </a:lnTo>
                  <a:lnTo>
                    <a:pt x="66934" y="54415"/>
                  </a:lnTo>
                  <a:lnTo>
                    <a:pt x="67604" y="54402"/>
                  </a:lnTo>
                  <a:lnTo>
                    <a:pt x="69829" y="54418"/>
                  </a:lnTo>
                  <a:lnTo>
                    <a:pt x="72152" y="54286"/>
                  </a:lnTo>
                  <a:lnTo>
                    <a:pt x="74737" y="54277"/>
                  </a:lnTo>
                  <a:lnTo>
                    <a:pt x="74727" y="56673"/>
                  </a:lnTo>
                  <a:lnTo>
                    <a:pt x="77217" y="56796"/>
                  </a:lnTo>
                  <a:lnTo>
                    <a:pt x="77375" y="56720"/>
                  </a:lnTo>
                  <a:lnTo>
                    <a:pt x="78375" y="56721"/>
                  </a:lnTo>
                  <a:lnTo>
                    <a:pt x="79532" y="55390"/>
                  </a:lnTo>
                  <a:lnTo>
                    <a:pt x="77284" y="55014"/>
                  </a:lnTo>
                  <a:lnTo>
                    <a:pt x="76035" y="53839"/>
                  </a:lnTo>
                  <a:lnTo>
                    <a:pt x="76039" y="52001"/>
                  </a:lnTo>
                  <a:lnTo>
                    <a:pt x="77346" y="52072"/>
                  </a:lnTo>
                  <a:lnTo>
                    <a:pt x="78409" y="51990"/>
                  </a:lnTo>
                  <a:lnTo>
                    <a:pt x="76023" y="48534"/>
                  </a:lnTo>
                  <a:lnTo>
                    <a:pt x="77347" y="48541"/>
                  </a:lnTo>
                  <a:lnTo>
                    <a:pt x="77431" y="40262"/>
                  </a:lnTo>
                  <a:lnTo>
                    <a:pt x="73664" y="40195"/>
                  </a:lnTo>
                  <a:lnTo>
                    <a:pt x="73752" y="33119"/>
                  </a:lnTo>
                  <a:lnTo>
                    <a:pt x="73206" y="33114"/>
                  </a:lnTo>
                  <a:lnTo>
                    <a:pt x="73070" y="32621"/>
                  </a:lnTo>
                  <a:lnTo>
                    <a:pt x="73428" y="31873"/>
                  </a:lnTo>
                  <a:lnTo>
                    <a:pt x="73202" y="31691"/>
                  </a:lnTo>
                  <a:lnTo>
                    <a:pt x="72486" y="31367"/>
                  </a:lnTo>
                  <a:lnTo>
                    <a:pt x="72481" y="33108"/>
                  </a:lnTo>
                  <a:lnTo>
                    <a:pt x="69939" y="33113"/>
                  </a:lnTo>
                  <a:lnTo>
                    <a:pt x="69942" y="30755"/>
                  </a:lnTo>
                  <a:lnTo>
                    <a:pt x="68367" y="32887"/>
                  </a:lnTo>
                  <a:lnTo>
                    <a:pt x="68033" y="32750"/>
                  </a:lnTo>
                  <a:lnTo>
                    <a:pt x="68051" y="30756"/>
                  </a:lnTo>
                  <a:lnTo>
                    <a:pt x="66196" y="30715"/>
                  </a:lnTo>
                  <a:lnTo>
                    <a:pt x="66196" y="29528"/>
                  </a:lnTo>
                  <a:lnTo>
                    <a:pt x="64998" y="29520"/>
                  </a:lnTo>
                  <a:lnTo>
                    <a:pt x="65061" y="23643"/>
                  </a:lnTo>
                  <a:lnTo>
                    <a:pt x="68753" y="23673"/>
                  </a:lnTo>
                  <a:lnTo>
                    <a:pt x="68783" y="21319"/>
                  </a:lnTo>
                  <a:lnTo>
                    <a:pt x="66940" y="21308"/>
                  </a:lnTo>
                  <a:lnTo>
                    <a:pt x="67005" y="18976"/>
                  </a:lnTo>
                  <a:lnTo>
                    <a:pt x="68785" y="18968"/>
                  </a:lnTo>
                  <a:lnTo>
                    <a:pt x="68788" y="13744"/>
                  </a:lnTo>
                  <a:lnTo>
                    <a:pt x="68789" y="13421"/>
                  </a:lnTo>
                  <a:lnTo>
                    <a:pt x="69988" y="13554"/>
                  </a:lnTo>
                  <a:lnTo>
                    <a:pt x="70007" y="11468"/>
                  </a:lnTo>
                  <a:lnTo>
                    <a:pt x="72469" y="12358"/>
                  </a:lnTo>
                  <a:lnTo>
                    <a:pt x="72452" y="72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6" name="pg537">
              <a:extLst>
                <a:ext uri="{FF2B5EF4-FFF2-40B4-BE49-F238E27FC236}">
                  <a16:creationId xmlns:a16="http://schemas.microsoft.com/office/drawing/2014/main" id="{BA9116B9-99CA-8B4A-B55F-922D3884C28D}"/>
                </a:ext>
              </a:extLst>
            </p:cNvPr>
            <p:cNvSpPr/>
            <p:nvPr/>
          </p:nvSpPr>
          <p:spPr>
            <a:xfrm>
              <a:off x="6255938" y="2701426"/>
              <a:ext cx="3458" cy="2898"/>
            </a:xfrm>
            <a:custGeom>
              <a:avLst/>
              <a:gdLst/>
              <a:ahLst/>
              <a:cxnLst/>
              <a:rect l="0" t="0" r="0" b="0"/>
              <a:pathLst>
                <a:path w="3458" h="2898">
                  <a:moveTo>
                    <a:pt x="3248" y="654"/>
                  </a:moveTo>
                  <a:lnTo>
                    <a:pt x="3458" y="2637"/>
                  </a:lnTo>
                  <a:lnTo>
                    <a:pt x="2517" y="2898"/>
                  </a:lnTo>
                  <a:lnTo>
                    <a:pt x="59" y="2533"/>
                  </a:lnTo>
                  <a:lnTo>
                    <a:pt x="0" y="2232"/>
                  </a:lnTo>
                  <a:lnTo>
                    <a:pt x="371" y="1447"/>
                  </a:lnTo>
                  <a:lnTo>
                    <a:pt x="1276" y="282"/>
                  </a:lnTo>
                  <a:lnTo>
                    <a:pt x="1963" y="0"/>
                  </a:lnTo>
                  <a:lnTo>
                    <a:pt x="2859" y="17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7" name="pg538">
              <a:extLst>
                <a:ext uri="{FF2B5EF4-FFF2-40B4-BE49-F238E27FC236}">
                  <a16:creationId xmlns:a16="http://schemas.microsoft.com/office/drawing/2014/main" id="{93963588-3C7A-4C4E-BA07-0F5C2B5B0134}"/>
                </a:ext>
              </a:extLst>
            </p:cNvPr>
            <p:cNvSpPr/>
            <p:nvPr/>
          </p:nvSpPr>
          <p:spPr>
            <a:xfrm>
              <a:off x="6000791" y="2700953"/>
              <a:ext cx="180119" cy="93965"/>
            </a:xfrm>
            <a:custGeom>
              <a:avLst/>
              <a:gdLst/>
              <a:ahLst/>
              <a:cxnLst/>
              <a:rect l="0" t="0" r="0" b="0"/>
              <a:pathLst>
                <a:path w="180119" h="93965">
                  <a:moveTo>
                    <a:pt x="149793" y="0"/>
                  </a:moveTo>
                  <a:lnTo>
                    <a:pt x="149823" y="1169"/>
                  </a:lnTo>
                  <a:lnTo>
                    <a:pt x="148969" y="1465"/>
                  </a:lnTo>
                  <a:lnTo>
                    <a:pt x="148439" y="1562"/>
                  </a:lnTo>
                  <a:lnTo>
                    <a:pt x="147688" y="2164"/>
                  </a:lnTo>
                  <a:lnTo>
                    <a:pt x="147726" y="2766"/>
                  </a:lnTo>
                  <a:lnTo>
                    <a:pt x="148361" y="3010"/>
                  </a:lnTo>
                  <a:lnTo>
                    <a:pt x="149021" y="2961"/>
                  </a:lnTo>
                  <a:lnTo>
                    <a:pt x="149047" y="3563"/>
                  </a:lnTo>
                  <a:lnTo>
                    <a:pt x="148542" y="3503"/>
                  </a:lnTo>
                  <a:lnTo>
                    <a:pt x="148283" y="3368"/>
                  </a:lnTo>
                  <a:lnTo>
                    <a:pt x="147460" y="3348"/>
                  </a:lnTo>
                  <a:lnTo>
                    <a:pt x="147299" y="3591"/>
                  </a:lnTo>
                  <a:lnTo>
                    <a:pt x="146652" y="3921"/>
                  </a:lnTo>
                  <a:lnTo>
                    <a:pt x="145965" y="3433"/>
                  </a:lnTo>
                  <a:lnTo>
                    <a:pt x="145276" y="3595"/>
                  </a:lnTo>
                  <a:lnTo>
                    <a:pt x="144023" y="4213"/>
                  </a:lnTo>
                  <a:lnTo>
                    <a:pt x="143848" y="4476"/>
                  </a:lnTo>
                  <a:lnTo>
                    <a:pt x="143795" y="4738"/>
                  </a:lnTo>
                  <a:lnTo>
                    <a:pt x="143687" y="6295"/>
                  </a:lnTo>
                  <a:lnTo>
                    <a:pt x="143777" y="7092"/>
                  </a:lnTo>
                  <a:lnTo>
                    <a:pt x="143829" y="7255"/>
                  </a:lnTo>
                  <a:lnTo>
                    <a:pt x="140269" y="7564"/>
                  </a:lnTo>
                  <a:lnTo>
                    <a:pt x="139621" y="7548"/>
                  </a:lnTo>
                  <a:lnTo>
                    <a:pt x="139310" y="7467"/>
                  </a:lnTo>
                  <a:lnTo>
                    <a:pt x="138365" y="8182"/>
                  </a:lnTo>
                  <a:lnTo>
                    <a:pt x="137770" y="8312"/>
                  </a:lnTo>
                  <a:lnTo>
                    <a:pt x="137201" y="9419"/>
                  </a:lnTo>
                  <a:lnTo>
                    <a:pt x="137200" y="9646"/>
                  </a:lnTo>
                  <a:lnTo>
                    <a:pt x="137862" y="9646"/>
                  </a:lnTo>
                  <a:lnTo>
                    <a:pt x="137899" y="11110"/>
                  </a:lnTo>
                  <a:lnTo>
                    <a:pt x="135556" y="11126"/>
                  </a:lnTo>
                  <a:lnTo>
                    <a:pt x="135426" y="11208"/>
                  </a:lnTo>
                  <a:lnTo>
                    <a:pt x="135426" y="12037"/>
                  </a:lnTo>
                  <a:lnTo>
                    <a:pt x="135206" y="12362"/>
                  </a:lnTo>
                  <a:lnTo>
                    <a:pt x="135219" y="13517"/>
                  </a:lnTo>
                  <a:lnTo>
                    <a:pt x="135837" y="13492"/>
                  </a:lnTo>
                  <a:lnTo>
                    <a:pt x="136086" y="13355"/>
                  </a:lnTo>
                  <a:lnTo>
                    <a:pt x="136073" y="13208"/>
                  </a:lnTo>
                  <a:lnTo>
                    <a:pt x="140269" y="13176"/>
                  </a:lnTo>
                  <a:lnTo>
                    <a:pt x="140256" y="14379"/>
                  </a:lnTo>
                  <a:lnTo>
                    <a:pt x="141524" y="14412"/>
                  </a:lnTo>
                  <a:lnTo>
                    <a:pt x="141524" y="13778"/>
                  </a:lnTo>
                  <a:lnTo>
                    <a:pt x="142133" y="13778"/>
                  </a:lnTo>
                  <a:lnTo>
                    <a:pt x="142146" y="14412"/>
                  </a:lnTo>
                  <a:lnTo>
                    <a:pt x="142780" y="14428"/>
                  </a:lnTo>
                  <a:lnTo>
                    <a:pt x="142937" y="15072"/>
                  </a:lnTo>
                  <a:lnTo>
                    <a:pt x="143065" y="15160"/>
                  </a:lnTo>
                  <a:lnTo>
                    <a:pt x="143790" y="14835"/>
                  </a:lnTo>
                  <a:lnTo>
                    <a:pt x="143803" y="15469"/>
                  </a:lnTo>
                  <a:lnTo>
                    <a:pt x="144075" y="15827"/>
                  </a:lnTo>
                  <a:lnTo>
                    <a:pt x="144904" y="17307"/>
                  </a:lnTo>
                  <a:lnTo>
                    <a:pt x="145279" y="17226"/>
                  </a:lnTo>
                  <a:lnTo>
                    <a:pt x="145318" y="18544"/>
                  </a:lnTo>
                  <a:lnTo>
                    <a:pt x="145953" y="18365"/>
                  </a:lnTo>
                  <a:lnTo>
                    <a:pt x="146289" y="19129"/>
                  </a:lnTo>
                  <a:lnTo>
                    <a:pt x="146458" y="19194"/>
                  </a:lnTo>
                  <a:lnTo>
                    <a:pt x="146471" y="19568"/>
                  </a:lnTo>
                  <a:lnTo>
                    <a:pt x="146108" y="20170"/>
                  </a:lnTo>
                  <a:lnTo>
                    <a:pt x="145461" y="20007"/>
                  </a:lnTo>
                  <a:lnTo>
                    <a:pt x="145202" y="20382"/>
                  </a:lnTo>
                  <a:lnTo>
                    <a:pt x="145111" y="21455"/>
                  </a:lnTo>
                  <a:lnTo>
                    <a:pt x="145694" y="22008"/>
                  </a:lnTo>
                  <a:lnTo>
                    <a:pt x="147830" y="22024"/>
                  </a:lnTo>
                  <a:lnTo>
                    <a:pt x="149177" y="22203"/>
                  </a:lnTo>
                  <a:lnTo>
                    <a:pt x="150873" y="22285"/>
                  </a:lnTo>
                  <a:lnTo>
                    <a:pt x="153890" y="23244"/>
                  </a:lnTo>
                  <a:lnTo>
                    <a:pt x="155120" y="23732"/>
                  </a:lnTo>
                  <a:lnTo>
                    <a:pt x="155353" y="23928"/>
                  </a:lnTo>
                  <a:lnTo>
                    <a:pt x="156078" y="22968"/>
                  </a:lnTo>
                  <a:lnTo>
                    <a:pt x="156893" y="22513"/>
                  </a:lnTo>
                  <a:lnTo>
                    <a:pt x="157062" y="21846"/>
                  </a:lnTo>
                  <a:lnTo>
                    <a:pt x="157347" y="21618"/>
                  </a:lnTo>
                  <a:lnTo>
                    <a:pt x="157722" y="20577"/>
                  </a:lnTo>
                  <a:lnTo>
                    <a:pt x="157685" y="22426"/>
                  </a:lnTo>
                  <a:lnTo>
                    <a:pt x="158111" y="22122"/>
                  </a:lnTo>
                  <a:lnTo>
                    <a:pt x="159095" y="21634"/>
                  </a:lnTo>
                  <a:lnTo>
                    <a:pt x="159522" y="20740"/>
                  </a:lnTo>
                  <a:lnTo>
                    <a:pt x="159884" y="20723"/>
                  </a:lnTo>
                  <a:lnTo>
                    <a:pt x="159742" y="21130"/>
                  </a:lnTo>
                  <a:lnTo>
                    <a:pt x="159146" y="21699"/>
                  </a:lnTo>
                  <a:lnTo>
                    <a:pt x="159146" y="22903"/>
                  </a:lnTo>
                  <a:lnTo>
                    <a:pt x="161322" y="22887"/>
                  </a:lnTo>
                  <a:lnTo>
                    <a:pt x="161671" y="23017"/>
                  </a:lnTo>
                  <a:lnTo>
                    <a:pt x="161878" y="23001"/>
                  </a:lnTo>
                  <a:lnTo>
                    <a:pt x="161891" y="21813"/>
                  </a:lnTo>
                  <a:lnTo>
                    <a:pt x="161982" y="21683"/>
                  </a:lnTo>
                  <a:lnTo>
                    <a:pt x="164222" y="21699"/>
                  </a:lnTo>
                  <a:lnTo>
                    <a:pt x="165568" y="21716"/>
                  </a:lnTo>
                  <a:lnTo>
                    <a:pt x="165620" y="22187"/>
                  </a:lnTo>
                  <a:lnTo>
                    <a:pt x="165568" y="23667"/>
                  </a:lnTo>
                  <a:lnTo>
                    <a:pt x="164690" y="23820"/>
                  </a:lnTo>
                  <a:lnTo>
                    <a:pt x="164274" y="24383"/>
                  </a:lnTo>
                  <a:lnTo>
                    <a:pt x="164274" y="25343"/>
                  </a:lnTo>
                  <a:lnTo>
                    <a:pt x="165568" y="25375"/>
                  </a:lnTo>
                  <a:lnTo>
                    <a:pt x="165594" y="26595"/>
                  </a:lnTo>
                  <a:lnTo>
                    <a:pt x="164274" y="26595"/>
                  </a:lnTo>
                  <a:lnTo>
                    <a:pt x="164274" y="27034"/>
                  </a:lnTo>
                  <a:lnTo>
                    <a:pt x="165012" y="27034"/>
                  </a:lnTo>
                  <a:lnTo>
                    <a:pt x="165504" y="27132"/>
                  </a:lnTo>
                  <a:lnTo>
                    <a:pt x="165465" y="28287"/>
                  </a:lnTo>
                  <a:lnTo>
                    <a:pt x="164779" y="28303"/>
                  </a:lnTo>
                  <a:lnTo>
                    <a:pt x="164843" y="28612"/>
                  </a:lnTo>
                  <a:lnTo>
                    <a:pt x="165465" y="28612"/>
                  </a:lnTo>
                  <a:lnTo>
                    <a:pt x="165452" y="30320"/>
                  </a:lnTo>
                  <a:lnTo>
                    <a:pt x="165032" y="30763"/>
                  </a:lnTo>
                  <a:lnTo>
                    <a:pt x="165012" y="31068"/>
                  </a:lnTo>
                  <a:lnTo>
                    <a:pt x="165439" y="31085"/>
                  </a:lnTo>
                  <a:lnTo>
                    <a:pt x="165452" y="32207"/>
                  </a:lnTo>
                  <a:lnTo>
                    <a:pt x="167899" y="32223"/>
                  </a:lnTo>
                  <a:lnTo>
                    <a:pt x="167977" y="33411"/>
                  </a:lnTo>
                  <a:lnTo>
                    <a:pt x="170005" y="32938"/>
                  </a:lnTo>
                  <a:lnTo>
                    <a:pt x="170165" y="32776"/>
                  </a:lnTo>
                  <a:lnTo>
                    <a:pt x="170768" y="32719"/>
                  </a:lnTo>
                  <a:lnTo>
                    <a:pt x="171296" y="32207"/>
                  </a:lnTo>
                  <a:lnTo>
                    <a:pt x="171447" y="32207"/>
                  </a:lnTo>
                  <a:lnTo>
                    <a:pt x="172677" y="32272"/>
                  </a:lnTo>
                  <a:lnTo>
                    <a:pt x="171771" y="31752"/>
                  </a:lnTo>
                  <a:lnTo>
                    <a:pt x="172353" y="31133"/>
                  </a:lnTo>
                  <a:lnTo>
                    <a:pt x="172664" y="30157"/>
                  </a:lnTo>
                  <a:lnTo>
                    <a:pt x="173208" y="29881"/>
                  </a:lnTo>
                  <a:lnTo>
                    <a:pt x="175163" y="29832"/>
                  </a:lnTo>
                  <a:lnTo>
                    <a:pt x="175409" y="29849"/>
                  </a:lnTo>
                  <a:lnTo>
                    <a:pt x="175551" y="30011"/>
                  </a:lnTo>
                  <a:lnTo>
                    <a:pt x="177662" y="32744"/>
                  </a:lnTo>
                  <a:lnTo>
                    <a:pt x="177623" y="36062"/>
                  </a:lnTo>
                  <a:lnTo>
                    <a:pt x="177218" y="36489"/>
                  </a:lnTo>
                  <a:lnTo>
                    <a:pt x="175506" y="36938"/>
                  </a:lnTo>
                  <a:lnTo>
                    <a:pt x="175079" y="37188"/>
                  </a:lnTo>
                  <a:lnTo>
                    <a:pt x="175079" y="38003"/>
                  </a:lnTo>
                  <a:lnTo>
                    <a:pt x="177792" y="38010"/>
                  </a:lnTo>
                  <a:lnTo>
                    <a:pt x="180119" y="38114"/>
                  </a:lnTo>
                  <a:lnTo>
                    <a:pt x="180115" y="39371"/>
                  </a:lnTo>
                  <a:lnTo>
                    <a:pt x="180098" y="40966"/>
                  </a:lnTo>
                  <a:lnTo>
                    <a:pt x="179163" y="41135"/>
                  </a:lnTo>
                  <a:lnTo>
                    <a:pt x="179024" y="41413"/>
                  </a:lnTo>
                  <a:lnTo>
                    <a:pt x="177529" y="41670"/>
                  </a:lnTo>
                  <a:lnTo>
                    <a:pt x="177308" y="42031"/>
                  </a:lnTo>
                  <a:lnTo>
                    <a:pt x="177166" y="42105"/>
                  </a:lnTo>
                  <a:lnTo>
                    <a:pt x="175907" y="42135"/>
                  </a:lnTo>
                  <a:lnTo>
                    <a:pt x="175560" y="42016"/>
                  </a:lnTo>
                  <a:lnTo>
                    <a:pt x="175478" y="41789"/>
                  </a:lnTo>
                  <a:lnTo>
                    <a:pt x="174446" y="41458"/>
                  </a:lnTo>
                  <a:lnTo>
                    <a:pt x="174322" y="41596"/>
                  </a:lnTo>
                  <a:lnTo>
                    <a:pt x="172592" y="41596"/>
                  </a:lnTo>
                  <a:lnTo>
                    <a:pt x="172584" y="40403"/>
                  </a:lnTo>
                  <a:lnTo>
                    <a:pt x="170228" y="40414"/>
                  </a:lnTo>
                  <a:lnTo>
                    <a:pt x="169956" y="39182"/>
                  </a:lnTo>
                  <a:lnTo>
                    <a:pt x="169604" y="38521"/>
                  </a:lnTo>
                  <a:lnTo>
                    <a:pt x="167575" y="39071"/>
                  </a:lnTo>
                  <a:lnTo>
                    <a:pt x="167589" y="40405"/>
                  </a:lnTo>
                  <a:lnTo>
                    <a:pt x="166121" y="40470"/>
                  </a:lnTo>
                  <a:lnTo>
                    <a:pt x="165387" y="40600"/>
                  </a:lnTo>
                  <a:lnTo>
                    <a:pt x="163523" y="40616"/>
                  </a:lnTo>
                  <a:lnTo>
                    <a:pt x="163235" y="40982"/>
                  </a:lnTo>
                  <a:lnTo>
                    <a:pt x="161804" y="41620"/>
                  </a:lnTo>
                  <a:lnTo>
                    <a:pt x="160819" y="41517"/>
                  </a:lnTo>
                  <a:lnTo>
                    <a:pt x="160156" y="41820"/>
                  </a:lnTo>
                  <a:lnTo>
                    <a:pt x="158201" y="38225"/>
                  </a:lnTo>
                  <a:lnTo>
                    <a:pt x="157114" y="38225"/>
                  </a:lnTo>
                  <a:lnTo>
                    <a:pt x="157114" y="38973"/>
                  </a:lnTo>
                  <a:lnTo>
                    <a:pt x="155081" y="43674"/>
                  </a:lnTo>
                  <a:lnTo>
                    <a:pt x="154913" y="43658"/>
                  </a:lnTo>
                  <a:lnTo>
                    <a:pt x="154913" y="40616"/>
                  </a:lnTo>
                  <a:lnTo>
                    <a:pt x="150070" y="40600"/>
                  </a:lnTo>
                  <a:lnTo>
                    <a:pt x="150277" y="39413"/>
                  </a:lnTo>
                  <a:lnTo>
                    <a:pt x="147559" y="39360"/>
                  </a:lnTo>
                  <a:lnTo>
                    <a:pt x="145173" y="39452"/>
                  </a:lnTo>
                  <a:lnTo>
                    <a:pt x="141673" y="39418"/>
                  </a:lnTo>
                  <a:lnTo>
                    <a:pt x="141123" y="39071"/>
                  </a:lnTo>
                  <a:lnTo>
                    <a:pt x="141679" y="38217"/>
                  </a:lnTo>
                  <a:lnTo>
                    <a:pt x="141804" y="37990"/>
                  </a:lnTo>
                  <a:lnTo>
                    <a:pt x="141832" y="37730"/>
                  </a:lnTo>
                  <a:lnTo>
                    <a:pt x="141615" y="36973"/>
                  </a:lnTo>
                  <a:lnTo>
                    <a:pt x="141460" y="36956"/>
                  </a:lnTo>
                  <a:lnTo>
                    <a:pt x="141733" y="37722"/>
                  </a:lnTo>
                  <a:lnTo>
                    <a:pt x="141717" y="37897"/>
                  </a:lnTo>
                  <a:lnTo>
                    <a:pt x="141563" y="38218"/>
                  </a:lnTo>
                  <a:lnTo>
                    <a:pt x="140970" y="38851"/>
                  </a:lnTo>
                  <a:lnTo>
                    <a:pt x="140597" y="39077"/>
                  </a:lnTo>
                  <a:lnTo>
                    <a:pt x="139213" y="39367"/>
                  </a:lnTo>
                  <a:lnTo>
                    <a:pt x="138510" y="39925"/>
                  </a:lnTo>
                  <a:lnTo>
                    <a:pt x="138013" y="40645"/>
                  </a:lnTo>
                  <a:lnTo>
                    <a:pt x="137299" y="42217"/>
                  </a:lnTo>
                  <a:lnTo>
                    <a:pt x="137112" y="42493"/>
                  </a:lnTo>
                  <a:lnTo>
                    <a:pt x="135880" y="43144"/>
                  </a:lnTo>
                  <a:lnTo>
                    <a:pt x="134777" y="43137"/>
                  </a:lnTo>
                  <a:lnTo>
                    <a:pt x="134466" y="43059"/>
                  </a:lnTo>
                  <a:lnTo>
                    <a:pt x="133737" y="42916"/>
                  </a:lnTo>
                  <a:lnTo>
                    <a:pt x="133296" y="43017"/>
                  </a:lnTo>
                  <a:lnTo>
                    <a:pt x="133127" y="43125"/>
                  </a:lnTo>
                  <a:lnTo>
                    <a:pt x="132972" y="43311"/>
                  </a:lnTo>
                  <a:lnTo>
                    <a:pt x="132875" y="43570"/>
                  </a:lnTo>
                  <a:lnTo>
                    <a:pt x="132973" y="44763"/>
                  </a:lnTo>
                  <a:lnTo>
                    <a:pt x="132785" y="45106"/>
                  </a:lnTo>
                  <a:lnTo>
                    <a:pt x="132498" y="45348"/>
                  </a:lnTo>
                  <a:lnTo>
                    <a:pt x="131696" y="45653"/>
                  </a:lnTo>
                  <a:lnTo>
                    <a:pt x="129405" y="47155"/>
                  </a:lnTo>
                  <a:lnTo>
                    <a:pt x="129483" y="47692"/>
                  </a:lnTo>
                  <a:lnTo>
                    <a:pt x="130321" y="46961"/>
                  </a:lnTo>
                  <a:lnTo>
                    <a:pt x="131703" y="45983"/>
                  </a:lnTo>
                  <a:lnTo>
                    <a:pt x="132208" y="45808"/>
                  </a:lnTo>
                  <a:lnTo>
                    <a:pt x="132448" y="45821"/>
                  </a:lnTo>
                  <a:lnTo>
                    <a:pt x="132008" y="46309"/>
                  </a:lnTo>
                  <a:lnTo>
                    <a:pt x="132021" y="47220"/>
                  </a:lnTo>
                  <a:lnTo>
                    <a:pt x="130841" y="48086"/>
                  </a:lnTo>
                  <a:lnTo>
                    <a:pt x="130778" y="48375"/>
                  </a:lnTo>
                  <a:lnTo>
                    <a:pt x="132021" y="48343"/>
                  </a:lnTo>
                  <a:lnTo>
                    <a:pt x="132047" y="53060"/>
                  </a:lnTo>
                  <a:lnTo>
                    <a:pt x="134559" y="53027"/>
                  </a:lnTo>
                  <a:lnTo>
                    <a:pt x="134572" y="54150"/>
                  </a:lnTo>
                  <a:lnTo>
                    <a:pt x="135530" y="54410"/>
                  </a:lnTo>
                  <a:lnTo>
                    <a:pt x="136358" y="53060"/>
                  </a:lnTo>
                  <a:lnTo>
                    <a:pt x="137045" y="53060"/>
                  </a:lnTo>
                  <a:lnTo>
                    <a:pt x="137076" y="55386"/>
                  </a:lnTo>
                  <a:lnTo>
                    <a:pt x="138349" y="55401"/>
                  </a:lnTo>
                  <a:lnTo>
                    <a:pt x="138349" y="56698"/>
                  </a:lnTo>
                  <a:lnTo>
                    <a:pt x="138499" y="56938"/>
                  </a:lnTo>
                  <a:lnTo>
                    <a:pt x="138523" y="57395"/>
                  </a:lnTo>
                  <a:lnTo>
                    <a:pt x="138379" y="57795"/>
                  </a:lnTo>
                  <a:lnTo>
                    <a:pt x="136510" y="57793"/>
                  </a:lnTo>
                  <a:lnTo>
                    <a:pt x="136337" y="58981"/>
                  </a:lnTo>
                  <a:lnTo>
                    <a:pt x="136455" y="59309"/>
                  </a:lnTo>
                  <a:lnTo>
                    <a:pt x="136911" y="59960"/>
                  </a:lnTo>
                  <a:lnTo>
                    <a:pt x="137167" y="60173"/>
                  </a:lnTo>
                  <a:lnTo>
                    <a:pt x="139644" y="60162"/>
                  </a:lnTo>
                  <a:lnTo>
                    <a:pt x="139664" y="61933"/>
                  </a:lnTo>
                  <a:lnTo>
                    <a:pt x="139898" y="61915"/>
                  </a:lnTo>
                  <a:lnTo>
                    <a:pt x="140880" y="61472"/>
                  </a:lnTo>
                  <a:lnTo>
                    <a:pt x="141234" y="61204"/>
                  </a:lnTo>
                  <a:lnTo>
                    <a:pt x="142165" y="61088"/>
                  </a:lnTo>
                  <a:lnTo>
                    <a:pt x="142118" y="63900"/>
                  </a:lnTo>
                  <a:lnTo>
                    <a:pt x="139620" y="63845"/>
                  </a:lnTo>
                  <a:lnTo>
                    <a:pt x="139663" y="68678"/>
                  </a:lnTo>
                  <a:lnTo>
                    <a:pt x="138818" y="68967"/>
                  </a:lnTo>
                  <a:lnTo>
                    <a:pt x="138238" y="69321"/>
                  </a:lnTo>
                  <a:lnTo>
                    <a:pt x="137821" y="69724"/>
                  </a:lnTo>
                  <a:lnTo>
                    <a:pt x="134615" y="69632"/>
                  </a:lnTo>
                  <a:lnTo>
                    <a:pt x="134604" y="67252"/>
                  </a:lnTo>
                  <a:lnTo>
                    <a:pt x="129602" y="67284"/>
                  </a:lnTo>
                  <a:lnTo>
                    <a:pt x="129590" y="69657"/>
                  </a:lnTo>
                  <a:lnTo>
                    <a:pt x="132083" y="69646"/>
                  </a:lnTo>
                  <a:lnTo>
                    <a:pt x="132125" y="74403"/>
                  </a:lnTo>
                  <a:lnTo>
                    <a:pt x="134656" y="74386"/>
                  </a:lnTo>
                  <a:lnTo>
                    <a:pt x="134678" y="76755"/>
                  </a:lnTo>
                  <a:lnTo>
                    <a:pt x="135980" y="76785"/>
                  </a:lnTo>
                  <a:lnTo>
                    <a:pt x="136044" y="79128"/>
                  </a:lnTo>
                  <a:lnTo>
                    <a:pt x="134715" y="79138"/>
                  </a:lnTo>
                  <a:lnTo>
                    <a:pt x="134756" y="83873"/>
                  </a:lnTo>
                  <a:lnTo>
                    <a:pt x="137266" y="83882"/>
                  </a:lnTo>
                  <a:lnTo>
                    <a:pt x="137267" y="85214"/>
                  </a:lnTo>
                  <a:lnTo>
                    <a:pt x="137487" y="85131"/>
                  </a:lnTo>
                  <a:lnTo>
                    <a:pt x="137769" y="84714"/>
                  </a:lnTo>
                  <a:lnTo>
                    <a:pt x="138039" y="84621"/>
                  </a:lnTo>
                  <a:lnTo>
                    <a:pt x="137938" y="85291"/>
                  </a:lnTo>
                  <a:lnTo>
                    <a:pt x="138181" y="85421"/>
                  </a:lnTo>
                  <a:lnTo>
                    <a:pt x="138247" y="85558"/>
                  </a:lnTo>
                  <a:lnTo>
                    <a:pt x="138259" y="85804"/>
                  </a:lnTo>
                  <a:lnTo>
                    <a:pt x="138106" y="86231"/>
                  </a:lnTo>
                  <a:lnTo>
                    <a:pt x="135892" y="86243"/>
                  </a:lnTo>
                  <a:lnTo>
                    <a:pt x="135271" y="86930"/>
                  </a:lnTo>
                  <a:lnTo>
                    <a:pt x="135322" y="87075"/>
                  </a:lnTo>
                  <a:lnTo>
                    <a:pt x="134785" y="87417"/>
                  </a:lnTo>
                  <a:lnTo>
                    <a:pt x="134800" y="88567"/>
                  </a:lnTo>
                  <a:lnTo>
                    <a:pt x="133989" y="88578"/>
                  </a:lnTo>
                  <a:lnTo>
                    <a:pt x="133801" y="88774"/>
                  </a:lnTo>
                  <a:lnTo>
                    <a:pt x="133276" y="89749"/>
                  </a:lnTo>
                  <a:lnTo>
                    <a:pt x="133405" y="90121"/>
                  </a:lnTo>
                  <a:lnTo>
                    <a:pt x="133369" y="90459"/>
                  </a:lnTo>
                  <a:lnTo>
                    <a:pt x="133252" y="90734"/>
                  </a:lnTo>
                  <a:lnTo>
                    <a:pt x="133177" y="90883"/>
                  </a:lnTo>
                  <a:lnTo>
                    <a:pt x="132834" y="90971"/>
                  </a:lnTo>
                  <a:lnTo>
                    <a:pt x="130450" y="90975"/>
                  </a:lnTo>
                  <a:lnTo>
                    <a:pt x="130446" y="93430"/>
                  </a:lnTo>
                  <a:lnTo>
                    <a:pt x="126509" y="93472"/>
                  </a:lnTo>
                  <a:lnTo>
                    <a:pt x="126490" y="91638"/>
                  </a:lnTo>
                  <a:lnTo>
                    <a:pt x="127045" y="90977"/>
                  </a:lnTo>
                  <a:lnTo>
                    <a:pt x="123567" y="90988"/>
                  </a:lnTo>
                  <a:lnTo>
                    <a:pt x="123576" y="93487"/>
                  </a:lnTo>
                  <a:lnTo>
                    <a:pt x="121328" y="93496"/>
                  </a:lnTo>
                  <a:lnTo>
                    <a:pt x="119780" y="93517"/>
                  </a:lnTo>
                  <a:lnTo>
                    <a:pt x="119777" y="91048"/>
                  </a:lnTo>
                  <a:lnTo>
                    <a:pt x="107355" y="91177"/>
                  </a:lnTo>
                  <a:lnTo>
                    <a:pt x="102295" y="91155"/>
                  </a:lnTo>
                  <a:lnTo>
                    <a:pt x="101034" y="91162"/>
                  </a:lnTo>
                  <a:lnTo>
                    <a:pt x="101047" y="88812"/>
                  </a:lnTo>
                  <a:lnTo>
                    <a:pt x="95648" y="88859"/>
                  </a:lnTo>
                  <a:lnTo>
                    <a:pt x="92302" y="88890"/>
                  </a:lnTo>
                  <a:lnTo>
                    <a:pt x="92310" y="91247"/>
                  </a:lnTo>
                  <a:lnTo>
                    <a:pt x="84113" y="91289"/>
                  </a:lnTo>
                  <a:lnTo>
                    <a:pt x="83457" y="91290"/>
                  </a:lnTo>
                  <a:lnTo>
                    <a:pt x="82296" y="91292"/>
                  </a:lnTo>
                  <a:lnTo>
                    <a:pt x="79181" y="91327"/>
                  </a:lnTo>
                  <a:lnTo>
                    <a:pt x="78444" y="91324"/>
                  </a:lnTo>
                  <a:lnTo>
                    <a:pt x="74833" y="91345"/>
                  </a:lnTo>
                  <a:lnTo>
                    <a:pt x="74847" y="88994"/>
                  </a:lnTo>
                  <a:lnTo>
                    <a:pt x="72351" y="89007"/>
                  </a:lnTo>
                  <a:lnTo>
                    <a:pt x="72353" y="91361"/>
                  </a:lnTo>
                  <a:lnTo>
                    <a:pt x="69860" y="91376"/>
                  </a:lnTo>
                  <a:lnTo>
                    <a:pt x="69858" y="89010"/>
                  </a:lnTo>
                  <a:lnTo>
                    <a:pt x="68620" y="89017"/>
                  </a:lnTo>
                  <a:lnTo>
                    <a:pt x="68619" y="90843"/>
                  </a:lnTo>
                  <a:lnTo>
                    <a:pt x="67910" y="90906"/>
                  </a:lnTo>
                  <a:lnTo>
                    <a:pt x="67886" y="90754"/>
                  </a:lnTo>
                  <a:lnTo>
                    <a:pt x="68161" y="90408"/>
                  </a:lnTo>
                  <a:lnTo>
                    <a:pt x="67886" y="90300"/>
                  </a:lnTo>
                  <a:lnTo>
                    <a:pt x="67367" y="90710"/>
                  </a:lnTo>
                  <a:lnTo>
                    <a:pt x="67353" y="91386"/>
                  </a:lnTo>
                  <a:lnTo>
                    <a:pt x="60188" y="91412"/>
                  </a:lnTo>
                  <a:lnTo>
                    <a:pt x="57669" y="91401"/>
                  </a:lnTo>
                  <a:lnTo>
                    <a:pt x="57672" y="90241"/>
                  </a:lnTo>
                  <a:lnTo>
                    <a:pt x="58914" y="90240"/>
                  </a:lnTo>
                  <a:lnTo>
                    <a:pt x="58913" y="89039"/>
                  </a:lnTo>
                  <a:lnTo>
                    <a:pt x="57671" y="89028"/>
                  </a:lnTo>
                  <a:lnTo>
                    <a:pt x="57659" y="87860"/>
                  </a:lnTo>
                  <a:lnTo>
                    <a:pt x="55171" y="87847"/>
                  </a:lnTo>
                  <a:lnTo>
                    <a:pt x="55157" y="86656"/>
                  </a:lnTo>
                  <a:lnTo>
                    <a:pt x="48893" y="86646"/>
                  </a:lnTo>
                  <a:lnTo>
                    <a:pt x="48921" y="84296"/>
                  </a:lnTo>
                  <a:lnTo>
                    <a:pt x="48447" y="84298"/>
                  </a:lnTo>
                  <a:lnTo>
                    <a:pt x="48125" y="84299"/>
                  </a:lnTo>
                  <a:lnTo>
                    <a:pt x="47988" y="84303"/>
                  </a:lnTo>
                  <a:lnTo>
                    <a:pt x="47817" y="84303"/>
                  </a:lnTo>
                  <a:lnTo>
                    <a:pt x="47689" y="84780"/>
                  </a:lnTo>
                  <a:lnTo>
                    <a:pt x="47568" y="84981"/>
                  </a:lnTo>
                  <a:lnTo>
                    <a:pt x="46796" y="85688"/>
                  </a:lnTo>
                  <a:lnTo>
                    <a:pt x="46555" y="86228"/>
                  </a:lnTo>
                  <a:lnTo>
                    <a:pt x="46641" y="86609"/>
                  </a:lnTo>
                  <a:lnTo>
                    <a:pt x="47113" y="87601"/>
                  </a:lnTo>
                  <a:lnTo>
                    <a:pt x="47134" y="87936"/>
                  </a:lnTo>
                  <a:lnTo>
                    <a:pt x="47044" y="88438"/>
                  </a:lnTo>
                  <a:lnTo>
                    <a:pt x="47101" y="88825"/>
                  </a:lnTo>
                  <a:lnTo>
                    <a:pt x="47296" y="89232"/>
                  </a:lnTo>
                  <a:lnTo>
                    <a:pt x="48128" y="89931"/>
                  </a:lnTo>
                  <a:lnTo>
                    <a:pt x="48225" y="90161"/>
                  </a:lnTo>
                  <a:lnTo>
                    <a:pt x="48379" y="91422"/>
                  </a:lnTo>
                  <a:lnTo>
                    <a:pt x="48591" y="92170"/>
                  </a:lnTo>
                  <a:lnTo>
                    <a:pt x="49170" y="92810"/>
                  </a:lnTo>
                  <a:lnTo>
                    <a:pt x="49339" y="93100"/>
                  </a:lnTo>
                  <a:lnTo>
                    <a:pt x="49190" y="93505"/>
                  </a:lnTo>
                  <a:lnTo>
                    <a:pt x="48800" y="93965"/>
                  </a:lnTo>
                  <a:lnTo>
                    <a:pt x="48657" y="93740"/>
                  </a:lnTo>
                  <a:lnTo>
                    <a:pt x="48555" y="93171"/>
                  </a:lnTo>
                  <a:lnTo>
                    <a:pt x="47697" y="91415"/>
                  </a:lnTo>
                  <a:lnTo>
                    <a:pt x="45621" y="91422"/>
                  </a:lnTo>
                  <a:lnTo>
                    <a:pt x="45303" y="90251"/>
                  </a:lnTo>
                  <a:lnTo>
                    <a:pt x="43995" y="90244"/>
                  </a:lnTo>
                  <a:lnTo>
                    <a:pt x="43983" y="89053"/>
                  </a:lnTo>
                  <a:lnTo>
                    <a:pt x="42740" y="89057"/>
                  </a:lnTo>
                  <a:lnTo>
                    <a:pt x="42738" y="87806"/>
                  </a:lnTo>
                  <a:lnTo>
                    <a:pt x="43351" y="87759"/>
                  </a:lnTo>
                  <a:lnTo>
                    <a:pt x="43880" y="87625"/>
                  </a:lnTo>
                  <a:lnTo>
                    <a:pt x="44484" y="87216"/>
                  </a:lnTo>
                  <a:lnTo>
                    <a:pt x="44480" y="86650"/>
                  </a:lnTo>
                  <a:lnTo>
                    <a:pt x="42735" y="86655"/>
                  </a:lnTo>
                  <a:lnTo>
                    <a:pt x="42745" y="84402"/>
                  </a:lnTo>
                  <a:lnTo>
                    <a:pt x="43295" y="84304"/>
                  </a:lnTo>
                  <a:lnTo>
                    <a:pt x="43738" y="84132"/>
                  </a:lnTo>
                  <a:lnTo>
                    <a:pt x="43887" y="84065"/>
                  </a:lnTo>
                  <a:lnTo>
                    <a:pt x="43961" y="83857"/>
                  </a:lnTo>
                  <a:lnTo>
                    <a:pt x="43859" y="83704"/>
                  </a:lnTo>
                  <a:lnTo>
                    <a:pt x="42738" y="83229"/>
                  </a:lnTo>
                  <a:lnTo>
                    <a:pt x="42672" y="77113"/>
                  </a:lnTo>
                  <a:lnTo>
                    <a:pt x="39029" y="77158"/>
                  </a:lnTo>
                  <a:lnTo>
                    <a:pt x="37639" y="78319"/>
                  </a:lnTo>
                  <a:lnTo>
                    <a:pt x="37618" y="77177"/>
                  </a:lnTo>
                  <a:lnTo>
                    <a:pt x="36444" y="77180"/>
                  </a:lnTo>
                  <a:lnTo>
                    <a:pt x="30579" y="77201"/>
                  </a:lnTo>
                  <a:lnTo>
                    <a:pt x="30412" y="77213"/>
                  </a:lnTo>
                  <a:lnTo>
                    <a:pt x="30877" y="76900"/>
                  </a:lnTo>
                  <a:lnTo>
                    <a:pt x="31258" y="76919"/>
                  </a:lnTo>
                  <a:lnTo>
                    <a:pt x="31638" y="77060"/>
                  </a:lnTo>
                  <a:lnTo>
                    <a:pt x="31819" y="77053"/>
                  </a:lnTo>
                  <a:lnTo>
                    <a:pt x="32042" y="76896"/>
                  </a:lnTo>
                  <a:lnTo>
                    <a:pt x="32184" y="76666"/>
                  </a:lnTo>
                  <a:lnTo>
                    <a:pt x="32152" y="76264"/>
                  </a:lnTo>
                  <a:lnTo>
                    <a:pt x="32011" y="76152"/>
                  </a:lnTo>
                  <a:lnTo>
                    <a:pt x="31689" y="76138"/>
                  </a:lnTo>
                  <a:lnTo>
                    <a:pt x="31544" y="75989"/>
                  </a:lnTo>
                  <a:lnTo>
                    <a:pt x="31576" y="75766"/>
                  </a:lnTo>
                  <a:lnTo>
                    <a:pt x="31784" y="75568"/>
                  </a:lnTo>
                  <a:lnTo>
                    <a:pt x="31646" y="75405"/>
                  </a:lnTo>
                  <a:lnTo>
                    <a:pt x="31456" y="75391"/>
                  </a:lnTo>
                  <a:lnTo>
                    <a:pt x="31458" y="75929"/>
                  </a:lnTo>
                  <a:lnTo>
                    <a:pt x="31403" y="76082"/>
                  </a:lnTo>
                  <a:lnTo>
                    <a:pt x="31109" y="76603"/>
                  </a:lnTo>
                  <a:lnTo>
                    <a:pt x="30877" y="76792"/>
                  </a:lnTo>
                  <a:lnTo>
                    <a:pt x="30700" y="76887"/>
                  </a:lnTo>
                  <a:lnTo>
                    <a:pt x="29704" y="76975"/>
                  </a:lnTo>
                  <a:lnTo>
                    <a:pt x="28974" y="76833"/>
                  </a:lnTo>
                  <a:lnTo>
                    <a:pt x="28974" y="76971"/>
                  </a:lnTo>
                  <a:lnTo>
                    <a:pt x="29131" y="77202"/>
                  </a:lnTo>
                  <a:lnTo>
                    <a:pt x="25259" y="77192"/>
                  </a:lnTo>
                  <a:lnTo>
                    <a:pt x="22727" y="77218"/>
                  </a:lnTo>
                  <a:lnTo>
                    <a:pt x="22626" y="77003"/>
                  </a:lnTo>
                  <a:lnTo>
                    <a:pt x="22034" y="76605"/>
                  </a:lnTo>
                  <a:lnTo>
                    <a:pt x="21292" y="76311"/>
                  </a:lnTo>
                  <a:lnTo>
                    <a:pt x="20684" y="75879"/>
                  </a:lnTo>
                  <a:lnTo>
                    <a:pt x="20633" y="75607"/>
                  </a:lnTo>
                  <a:lnTo>
                    <a:pt x="20232" y="75676"/>
                  </a:lnTo>
                  <a:lnTo>
                    <a:pt x="20228" y="77251"/>
                  </a:lnTo>
                  <a:lnTo>
                    <a:pt x="17706" y="77265"/>
                  </a:lnTo>
                  <a:lnTo>
                    <a:pt x="15132" y="77276"/>
                  </a:lnTo>
                  <a:lnTo>
                    <a:pt x="15142" y="75972"/>
                  </a:lnTo>
                  <a:lnTo>
                    <a:pt x="15006" y="75959"/>
                  </a:lnTo>
                  <a:lnTo>
                    <a:pt x="14574" y="76413"/>
                  </a:lnTo>
                  <a:lnTo>
                    <a:pt x="13272" y="77038"/>
                  </a:lnTo>
                  <a:lnTo>
                    <a:pt x="12821" y="77109"/>
                  </a:lnTo>
                  <a:lnTo>
                    <a:pt x="12640" y="77291"/>
                  </a:lnTo>
                  <a:lnTo>
                    <a:pt x="8269" y="77289"/>
                  </a:lnTo>
                  <a:lnTo>
                    <a:pt x="8291" y="79747"/>
                  </a:lnTo>
                  <a:lnTo>
                    <a:pt x="6644" y="79759"/>
                  </a:lnTo>
                  <a:lnTo>
                    <a:pt x="7042" y="82114"/>
                  </a:lnTo>
                  <a:lnTo>
                    <a:pt x="3952" y="82127"/>
                  </a:lnTo>
                  <a:lnTo>
                    <a:pt x="3959" y="83219"/>
                  </a:lnTo>
                  <a:lnTo>
                    <a:pt x="3159" y="83258"/>
                  </a:lnTo>
                  <a:lnTo>
                    <a:pt x="2684" y="83447"/>
                  </a:lnTo>
                  <a:lnTo>
                    <a:pt x="2167" y="83808"/>
                  </a:lnTo>
                  <a:lnTo>
                    <a:pt x="1755" y="83942"/>
                  </a:lnTo>
                  <a:lnTo>
                    <a:pt x="1598" y="83886"/>
                  </a:lnTo>
                  <a:lnTo>
                    <a:pt x="1431" y="83545"/>
                  </a:lnTo>
                  <a:lnTo>
                    <a:pt x="1422" y="82134"/>
                  </a:lnTo>
                  <a:lnTo>
                    <a:pt x="352" y="82148"/>
                  </a:lnTo>
                  <a:lnTo>
                    <a:pt x="351" y="77251"/>
                  </a:lnTo>
                  <a:lnTo>
                    <a:pt x="340" y="74234"/>
                  </a:lnTo>
                  <a:lnTo>
                    <a:pt x="333" y="71886"/>
                  </a:lnTo>
                  <a:lnTo>
                    <a:pt x="325" y="68843"/>
                  </a:lnTo>
                  <a:lnTo>
                    <a:pt x="315" y="65499"/>
                  </a:lnTo>
                  <a:lnTo>
                    <a:pt x="298" y="59524"/>
                  </a:lnTo>
                  <a:lnTo>
                    <a:pt x="295" y="58475"/>
                  </a:lnTo>
                  <a:lnTo>
                    <a:pt x="289" y="56855"/>
                  </a:lnTo>
                  <a:lnTo>
                    <a:pt x="280" y="51903"/>
                  </a:lnTo>
                  <a:lnTo>
                    <a:pt x="284" y="51368"/>
                  </a:lnTo>
                  <a:lnTo>
                    <a:pt x="291" y="49013"/>
                  </a:lnTo>
                  <a:lnTo>
                    <a:pt x="296" y="47484"/>
                  </a:lnTo>
                  <a:lnTo>
                    <a:pt x="228" y="39158"/>
                  </a:lnTo>
                  <a:lnTo>
                    <a:pt x="226" y="38913"/>
                  </a:lnTo>
                  <a:lnTo>
                    <a:pt x="214" y="36938"/>
                  </a:lnTo>
                  <a:lnTo>
                    <a:pt x="191" y="32080"/>
                  </a:lnTo>
                  <a:lnTo>
                    <a:pt x="68" y="20258"/>
                  </a:lnTo>
                  <a:lnTo>
                    <a:pt x="65" y="19911"/>
                  </a:lnTo>
                  <a:lnTo>
                    <a:pt x="51" y="18610"/>
                  </a:lnTo>
                  <a:lnTo>
                    <a:pt x="54" y="18049"/>
                  </a:lnTo>
                  <a:lnTo>
                    <a:pt x="66" y="15624"/>
                  </a:lnTo>
                  <a:lnTo>
                    <a:pt x="69" y="15471"/>
                  </a:lnTo>
                  <a:lnTo>
                    <a:pt x="34" y="12006"/>
                  </a:lnTo>
                  <a:lnTo>
                    <a:pt x="0" y="8605"/>
                  </a:lnTo>
                  <a:lnTo>
                    <a:pt x="16" y="5102"/>
                  </a:lnTo>
                  <a:lnTo>
                    <a:pt x="6987" y="4765"/>
                  </a:lnTo>
                  <a:lnTo>
                    <a:pt x="7283" y="4751"/>
                  </a:lnTo>
                  <a:lnTo>
                    <a:pt x="7597" y="4743"/>
                  </a:lnTo>
                  <a:lnTo>
                    <a:pt x="15315" y="4536"/>
                  </a:lnTo>
                  <a:lnTo>
                    <a:pt x="24605" y="4286"/>
                  </a:lnTo>
                  <a:lnTo>
                    <a:pt x="36702" y="3962"/>
                  </a:lnTo>
                  <a:lnTo>
                    <a:pt x="37747" y="3934"/>
                  </a:lnTo>
                  <a:lnTo>
                    <a:pt x="40281" y="3866"/>
                  </a:lnTo>
                  <a:lnTo>
                    <a:pt x="47665" y="3668"/>
                  </a:lnTo>
                  <a:lnTo>
                    <a:pt x="48683" y="3636"/>
                  </a:lnTo>
                  <a:lnTo>
                    <a:pt x="52667" y="3512"/>
                  </a:lnTo>
                  <a:lnTo>
                    <a:pt x="53040" y="3500"/>
                  </a:lnTo>
                  <a:lnTo>
                    <a:pt x="57701" y="3352"/>
                  </a:lnTo>
                  <a:lnTo>
                    <a:pt x="65621" y="3100"/>
                  </a:lnTo>
                  <a:lnTo>
                    <a:pt x="69048" y="2991"/>
                  </a:lnTo>
                  <a:lnTo>
                    <a:pt x="77086" y="2709"/>
                  </a:lnTo>
                  <a:lnTo>
                    <a:pt x="81476" y="2546"/>
                  </a:lnTo>
                  <a:lnTo>
                    <a:pt x="92042" y="2155"/>
                  </a:lnTo>
                  <a:lnTo>
                    <a:pt x="95161" y="2040"/>
                  </a:lnTo>
                  <a:lnTo>
                    <a:pt x="103231" y="1741"/>
                  </a:lnTo>
                  <a:lnTo>
                    <a:pt x="105314" y="1664"/>
                  </a:lnTo>
                  <a:lnTo>
                    <a:pt x="107619" y="1579"/>
                  </a:lnTo>
                  <a:lnTo>
                    <a:pt x="113269" y="1370"/>
                  </a:lnTo>
                  <a:lnTo>
                    <a:pt x="117361" y="1219"/>
                  </a:lnTo>
                  <a:lnTo>
                    <a:pt x="119850" y="1199"/>
                  </a:lnTo>
                  <a:lnTo>
                    <a:pt x="122569" y="1009"/>
                  </a:lnTo>
                  <a:lnTo>
                    <a:pt x="127603" y="847"/>
                  </a:lnTo>
                  <a:lnTo>
                    <a:pt x="129986" y="771"/>
                  </a:lnTo>
                  <a:lnTo>
                    <a:pt x="140323" y="439"/>
                  </a:lnTo>
                  <a:lnTo>
                    <a:pt x="141519" y="395"/>
                  </a:lnTo>
                  <a:lnTo>
                    <a:pt x="142068" y="375"/>
                  </a:lnTo>
                  <a:lnTo>
                    <a:pt x="143464" y="278"/>
                  </a:lnTo>
                  <a:lnTo>
                    <a:pt x="145124" y="163"/>
                  </a:lnTo>
                  <a:lnTo>
                    <a:pt x="145388" y="155"/>
                  </a:lnTo>
                  <a:lnTo>
                    <a:pt x="147636" y="8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8" name="pg539">
              <a:extLst>
                <a:ext uri="{FF2B5EF4-FFF2-40B4-BE49-F238E27FC236}">
                  <a16:creationId xmlns:a16="http://schemas.microsoft.com/office/drawing/2014/main" id="{5EBACB0D-7F4F-B24C-8C38-E3B8EB10A68B}"/>
                </a:ext>
              </a:extLst>
            </p:cNvPr>
            <p:cNvSpPr/>
            <p:nvPr/>
          </p:nvSpPr>
          <p:spPr>
            <a:xfrm>
              <a:off x="6135998" y="2700109"/>
              <a:ext cx="61783" cy="25927"/>
            </a:xfrm>
            <a:custGeom>
              <a:avLst/>
              <a:gdLst/>
              <a:ahLst/>
              <a:cxnLst/>
              <a:rect l="0" t="0" r="0" b="0"/>
              <a:pathLst>
                <a:path w="61783" h="25927">
                  <a:moveTo>
                    <a:pt x="39891" y="0"/>
                  </a:moveTo>
                  <a:lnTo>
                    <a:pt x="39659" y="846"/>
                  </a:lnTo>
                  <a:lnTo>
                    <a:pt x="40517" y="3566"/>
                  </a:lnTo>
                  <a:lnTo>
                    <a:pt x="40901" y="4196"/>
                  </a:lnTo>
                  <a:lnTo>
                    <a:pt x="42136" y="4859"/>
                  </a:lnTo>
                  <a:lnTo>
                    <a:pt x="42334" y="4965"/>
                  </a:lnTo>
                  <a:lnTo>
                    <a:pt x="45627" y="6734"/>
                  </a:lnTo>
                  <a:lnTo>
                    <a:pt x="47815" y="6620"/>
                  </a:lnTo>
                  <a:lnTo>
                    <a:pt x="50004" y="7482"/>
                  </a:lnTo>
                  <a:lnTo>
                    <a:pt x="51167" y="7394"/>
                  </a:lnTo>
                  <a:lnTo>
                    <a:pt x="52419" y="7300"/>
                  </a:lnTo>
                  <a:lnTo>
                    <a:pt x="54394" y="6364"/>
                  </a:lnTo>
                  <a:lnTo>
                    <a:pt x="54891" y="5456"/>
                  </a:lnTo>
                  <a:lnTo>
                    <a:pt x="54892" y="4755"/>
                  </a:lnTo>
                  <a:lnTo>
                    <a:pt x="56335" y="5056"/>
                  </a:lnTo>
                  <a:lnTo>
                    <a:pt x="56916" y="5515"/>
                  </a:lnTo>
                  <a:lnTo>
                    <a:pt x="59169" y="7297"/>
                  </a:lnTo>
                  <a:lnTo>
                    <a:pt x="60448" y="8309"/>
                  </a:lnTo>
                  <a:lnTo>
                    <a:pt x="60595" y="8425"/>
                  </a:lnTo>
                  <a:lnTo>
                    <a:pt x="61015" y="9085"/>
                  </a:lnTo>
                  <a:lnTo>
                    <a:pt x="61783" y="9456"/>
                  </a:lnTo>
                  <a:lnTo>
                    <a:pt x="61216" y="10020"/>
                  </a:lnTo>
                  <a:lnTo>
                    <a:pt x="60660" y="9905"/>
                  </a:lnTo>
                  <a:lnTo>
                    <a:pt x="59074" y="9900"/>
                  </a:lnTo>
                  <a:lnTo>
                    <a:pt x="58834" y="10006"/>
                  </a:lnTo>
                  <a:lnTo>
                    <a:pt x="58200" y="10019"/>
                  </a:lnTo>
                  <a:lnTo>
                    <a:pt x="58200" y="10589"/>
                  </a:lnTo>
                  <a:lnTo>
                    <a:pt x="55688" y="10605"/>
                  </a:lnTo>
                  <a:lnTo>
                    <a:pt x="55675" y="11792"/>
                  </a:lnTo>
                  <a:lnTo>
                    <a:pt x="53163" y="11776"/>
                  </a:lnTo>
                  <a:lnTo>
                    <a:pt x="53188" y="15330"/>
                  </a:lnTo>
                  <a:lnTo>
                    <a:pt x="50690" y="15354"/>
                  </a:lnTo>
                  <a:lnTo>
                    <a:pt x="50703" y="18250"/>
                  </a:lnTo>
                  <a:lnTo>
                    <a:pt x="44850" y="18494"/>
                  </a:lnTo>
                  <a:lnTo>
                    <a:pt x="44902" y="20901"/>
                  </a:lnTo>
                  <a:lnTo>
                    <a:pt x="44864" y="22186"/>
                  </a:lnTo>
                  <a:lnTo>
                    <a:pt x="44579" y="22414"/>
                  </a:lnTo>
                  <a:lnTo>
                    <a:pt x="43608" y="22918"/>
                  </a:lnTo>
                  <a:lnTo>
                    <a:pt x="43620" y="23569"/>
                  </a:lnTo>
                  <a:lnTo>
                    <a:pt x="42378" y="23536"/>
                  </a:lnTo>
                  <a:lnTo>
                    <a:pt x="42390" y="25927"/>
                  </a:lnTo>
                  <a:lnTo>
                    <a:pt x="41743" y="25927"/>
                  </a:lnTo>
                  <a:lnTo>
                    <a:pt x="40474" y="24821"/>
                  </a:lnTo>
                  <a:lnTo>
                    <a:pt x="41147" y="24349"/>
                  </a:lnTo>
                  <a:lnTo>
                    <a:pt x="41122" y="23536"/>
                  </a:lnTo>
                  <a:lnTo>
                    <a:pt x="37328" y="23536"/>
                  </a:lnTo>
                  <a:lnTo>
                    <a:pt x="37341" y="25000"/>
                  </a:lnTo>
                  <a:lnTo>
                    <a:pt x="37030" y="24463"/>
                  </a:lnTo>
                  <a:lnTo>
                    <a:pt x="36952" y="23552"/>
                  </a:lnTo>
                  <a:lnTo>
                    <a:pt x="37198" y="23357"/>
                  </a:lnTo>
                  <a:lnTo>
                    <a:pt x="37898" y="23227"/>
                  </a:lnTo>
                  <a:lnTo>
                    <a:pt x="38351" y="22999"/>
                  </a:lnTo>
                  <a:lnTo>
                    <a:pt x="35049" y="20202"/>
                  </a:lnTo>
                  <a:lnTo>
                    <a:pt x="33728" y="20218"/>
                  </a:lnTo>
                  <a:lnTo>
                    <a:pt x="34233" y="22592"/>
                  </a:lnTo>
                  <a:lnTo>
                    <a:pt x="33897" y="22706"/>
                  </a:lnTo>
                  <a:lnTo>
                    <a:pt x="32304" y="20819"/>
                  </a:lnTo>
                  <a:lnTo>
                    <a:pt x="32239" y="21568"/>
                  </a:lnTo>
                  <a:lnTo>
                    <a:pt x="32291" y="22332"/>
                  </a:lnTo>
                  <a:lnTo>
                    <a:pt x="30353" y="22446"/>
                  </a:lnTo>
                  <a:lnTo>
                    <a:pt x="29015" y="22544"/>
                  </a:lnTo>
                  <a:lnTo>
                    <a:pt x="26775" y="22527"/>
                  </a:lnTo>
                  <a:lnTo>
                    <a:pt x="27177" y="21926"/>
                  </a:lnTo>
                  <a:lnTo>
                    <a:pt x="27630" y="21421"/>
                  </a:lnTo>
                  <a:lnTo>
                    <a:pt x="28653" y="19925"/>
                  </a:lnTo>
                  <a:lnTo>
                    <a:pt x="28795" y="19404"/>
                  </a:lnTo>
                  <a:lnTo>
                    <a:pt x="28743" y="19160"/>
                  </a:lnTo>
                  <a:lnTo>
                    <a:pt x="28886" y="18803"/>
                  </a:lnTo>
                  <a:lnTo>
                    <a:pt x="29080" y="18689"/>
                  </a:lnTo>
                  <a:lnTo>
                    <a:pt x="28860" y="18705"/>
                  </a:lnTo>
                  <a:lnTo>
                    <a:pt x="28446" y="18705"/>
                  </a:lnTo>
                  <a:lnTo>
                    <a:pt x="26167" y="18705"/>
                  </a:lnTo>
                  <a:lnTo>
                    <a:pt x="25727" y="18705"/>
                  </a:lnTo>
                  <a:lnTo>
                    <a:pt x="25404" y="18735"/>
                  </a:lnTo>
                  <a:lnTo>
                    <a:pt x="24859" y="18786"/>
                  </a:lnTo>
                  <a:lnTo>
                    <a:pt x="23772" y="19795"/>
                  </a:lnTo>
                  <a:lnTo>
                    <a:pt x="23292" y="20754"/>
                  </a:lnTo>
                  <a:lnTo>
                    <a:pt x="22969" y="20868"/>
                  </a:lnTo>
                  <a:lnTo>
                    <a:pt x="22516" y="21421"/>
                  </a:lnTo>
                  <a:lnTo>
                    <a:pt x="22140" y="22462"/>
                  </a:lnTo>
                  <a:lnTo>
                    <a:pt x="21855" y="22690"/>
                  </a:lnTo>
                  <a:lnTo>
                    <a:pt x="21687" y="23357"/>
                  </a:lnTo>
                  <a:lnTo>
                    <a:pt x="20871" y="23812"/>
                  </a:lnTo>
                  <a:lnTo>
                    <a:pt x="20146" y="24772"/>
                  </a:lnTo>
                  <a:lnTo>
                    <a:pt x="19913" y="24577"/>
                  </a:lnTo>
                  <a:lnTo>
                    <a:pt x="18683" y="24089"/>
                  </a:lnTo>
                  <a:lnTo>
                    <a:pt x="15666" y="23129"/>
                  </a:lnTo>
                  <a:lnTo>
                    <a:pt x="13970" y="23048"/>
                  </a:lnTo>
                  <a:lnTo>
                    <a:pt x="12624" y="22869"/>
                  </a:lnTo>
                  <a:lnTo>
                    <a:pt x="10487" y="22853"/>
                  </a:lnTo>
                  <a:lnTo>
                    <a:pt x="9905" y="22300"/>
                  </a:lnTo>
                  <a:lnTo>
                    <a:pt x="9995" y="21226"/>
                  </a:lnTo>
                  <a:lnTo>
                    <a:pt x="10254" y="20852"/>
                  </a:lnTo>
                  <a:lnTo>
                    <a:pt x="10902" y="21015"/>
                  </a:lnTo>
                  <a:lnTo>
                    <a:pt x="11264" y="20413"/>
                  </a:lnTo>
                  <a:lnTo>
                    <a:pt x="11251" y="20039"/>
                  </a:lnTo>
                  <a:lnTo>
                    <a:pt x="11083" y="19973"/>
                  </a:lnTo>
                  <a:lnTo>
                    <a:pt x="10746" y="19209"/>
                  </a:lnTo>
                  <a:lnTo>
                    <a:pt x="10112" y="19388"/>
                  </a:lnTo>
                  <a:lnTo>
                    <a:pt x="10073" y="18070"/>
                  </a:lnTo>
                  <a:lnTo>
                    <a:pt x="9697" y="18152"/>
                  </a:lnTo>
                  <a:lnTo>
                    <a:pt x="8869" y="16672"/>
                  </a:lnTo>
                  <a:lnTo>
                    <a:pt x="8597" y="16314"/>
                  </a:lnTo>
                  <a:lnTo>
                    <a:pt x="8584" y="15679"/>
                  </a:lnTo>
                  <a:lnTo>
                    <a:pt x="7859" y="16005"/>
                  </a:lnTo>
                  <a:lnTo>
                    <a:pt x="7731" y="15917"/>
                  </a:lnTo>
                  <a:lnTo>
                    <a:pt x="7574" y="15273"/>
                  </a:lnTo>
                  <a:lnTo>
                    <a:pt x="6939" y="15256"/>
                  </a:lnTo>
                  <a:lnTo>
                    <a:pt x="6927" y="14622"/>
                  </a:lnTo>
                  <a:lnTo>
                    <a:pt x="6318" y="14622"/>
                  </a:lnTo>
                  <a:lnTo>
                    <a:pt x="6318" y="15256"/>
                  </a:lnTo>
                  <a:lnTo>
                    <a:pt x="5049" y="15224"/>
                  </a:lnTo>
                  <a:lnTo>
                    <a:pt x="5062" y="14020"/>
                  </a:lnTo>
                  <a:lnTo>
                    <a:pt x="867" y="14053"/>
                  </a:lnTo>
                  <a:lnTo>
                    <a:pt x="880" y="14199"/>
                  </a:lnTo>
                  <a:lnTo>
                    <a:pt x="630" y="14336"/>
                  </a:lnTo>
                  <a:lnTo>
                    <a:pt x="12" y="14362"/>
                  </a:lnTo>
                  <a:lnTo>
                    <a:pt x="0" y="13207"/>
                  </a:lnTo>
                  <a:lnTo>
                    <a:pt x="220" y="12882"/>
                  </a:lnTo>
                  <a:lnTo>
                    <a:pt x="220" y="12052"/>
                  </a:lnTo>
                  <a:lnTo>
                    <a:pt x="349" y="11971"/>
                  </a:lnTo>
                  <a:lnTo>
                    <a:pt x="2693" y="11954"/>
                  </a:lnTo>
                  <a:lnTo>
                    <a:pt x="2656" y="10490"/>
                  </a:lnTo>
                  <a:lnTo>
                    <a:pt x="1993" y="10490"/>
                  </a:lnTo>
                  <a:lnTo>
                    <a:pt x="1995" y="10264"/>
                  </a:lnTo>
                  <a:lnTo>
                    <a:pt x="2563" y="9157"/>
                  </a:lnTo>
                  <a:lnTo>
                    <a:pt x="3159" y="9027"/>
                  </a:lnTo>
                  <a:lnTo>
                    <a:pt x="4104" y="8311"/>
                  </a:lnTo>
                  <a:lnTo>
                    <a:pt x="4415" y="8392"/>
                  </a:lnTo>
                  <a:lnTo>
                    <a:pt x="5062" y="8409"/>
                  </a:lnTo>
                  <a:lnTo>
                    <a:pt x="8623" y="8099"/>
                  </a:lnTo>
                  <a:lnTo>
                    <a:pt x="8571" y="7937"/>
                  </a:lnTo>
                  <a:lnTo>
                    <a:pt x="8480" y="7140"/>
                  </a:lnTo>
                  <a:lnTo>
                    <a:pt x="8588" y="5582"/>
                  </a:lnTo>
                  <a:lnTo>
                    <a:pt x="8641" y="5320"/>
                  </a:lnTo>
                  <a:lnTo>
                    <a:pt x="8817" y="5058"/>
                  </a:lnTo>
                  <a:lnTo>
                    <a:pt x="10070" y="4440"/>
                  </a:lnTo>
                  <a:lnTo>
                    <a:pt x="10759" y="4277"/>
                  </a:lnTo>
                  <a:lnTo>
                    <a:pt x="11445" y="4765"/>
                  </a:lnTo>
                  <a:lnTo>
                    <a:pt x="12093" y="4435"/>
                  </a:lnTo>
                  <a:lnTo>
                    <a:pt x="12253" y="4193"/>
                  </a:lnTo>
                  <a:lnTo>
                    <a:pt x="13077" y="4212"/>
                  </a:lnTo>
                  <a:lnTo>
                    <a:pt x="13336" y="4348"/>
                  </a:lnTo>
                  <a:lnTo>
                    <a:pt x="13841" y="4407"/>
                  </a:lnTo>
                  <a:lnTo>
                    <a:pt x="13815" y="3805"/>
                  </a:lnTo>
                  <a:lnTo>
                    <a:pt x="13154" y="3854"/>
                  </a:lnTo>
                  <a:lnTo>
                    <a:pt x="12520" y="3610"/>
                  </a:lnTo>
                  <a:lnTo>
                    <a:pt x="12481" y="3008"/>
                  </a:lnTo>
                  <a:lnTo>
                    <a:pt x="13232" y="2407"/>
                  </a:lnTo>
                  <a:lnTo>
                    <a:pt x="13763" y="2309"/>
                  </a:lnTo>
                  <a:lnTo>
                    <a:pt x="14617" y="2014"/>
                  </a:lnTo>
                  <a:lnTo>
                    <a:pt x="14586" y="844"/>
                  </a:lnTo>
                  <a:lnTo>
                    <a:pt x="15834" y="796"/>
                  </a:lnTo>
                  <a:lnTo>
                    <a:pt x="16223" y="780"/>
                  </a:lnTo>
                  <a:lnTo>
                    <a:pt x="16894" y="753"/>
                  </a:lnTo>
                  <a:lnTo>
                    <a:pt x="18442" y="692"/>
                  </a:lnTo>
                  <a:lnTo>
                    <a:pt x="20276" y="620"/>
                  </a:lnTo>
                  <a:lnTo>
                    <a:pt x="21583" y="569"/>
                  </a:lnTo>
                  <a:lnTo>
                    <a:pt x="21765" y="569"/>
                  </a:lnTo>
                  <a:lnTo>
                    <a:pt x="22878" y="536"/>
                  </a:lnTo>
                  <a:lnTo>
                    <a:pt x="23440" y="517"/>
                  </a:lnTo>
                  <a:lnTo>
                    <a:pt x="27205" y="388"/>
                  </a:lnTo>
                  <a:lnTo>
                    <a:pt x="33469" y="178"/>
                  </a:lnTo>
                  <a:lnTo>
                    <a:pt x="33696" y="171"/>
                  </a:lnTo>
                  <a:lnTo>
                    <a:pt x="33948" y="162"/>
                  </a:lnTo>
                  <a:lnTo>
                    <a:pt x="34207" y="130"/>
                  </a:lnTo>
                  <a:lnTo>
                    <a:pt x="35914" y="91"/>
                  </a:lnTo>
                  <a:lnTo>
                    <a:pt x="36175" y="85"/>
                  </a:lnTo>
                  <a:lnTo>
                    <a:pt x="36466" y="78"/>
                  </a:lnTo>
                  <a:lnTo>
                    <a:pt x="37981" y="43"/>
                  </a:lnTo>
                  <a:lnTo>
                    <a:pt x="38559" y="3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59" name="pg540">
              <a:extLst>
                <a:ext uri="{FF2B5EF4-FFF2-40B4-BE49-F238E27FC236}">
                  <a16:creationId xmlns:a16="http://schemas.microsoft.com/office/drawing/2014/main" id="{D1B7BEC7-4236-874E-881F-BBC02C522CEE}"/>
                </a:ext>
              </a:extLst>
            </p:cNvPr>
            <p:cNvSpPr/>
            <p:nvPr/>
          </p:nvSpPr>
          <p:spPr>
            <a:xfrm>
              <a:off x="6313702" y="2945819"/>
              <a:ext cx="195060" cy="129315"/>
            </a:xfrm>
            <a:custGeom>
              <a:avLst/>
              <a:gdLst/>
              <a:ahLst/>
              <a:cxnLst/>
              <a:rect l="0" t="0" r="0" b="0"/>
              <a:pathLst>
                <a:path w="195060" h="129315">
                  <a:moveTo>
                    <a:pt x="181124" y="51133"/>
                  </a:moveTo>
                  <a:lnTo>
                    <a:pt x="181148" y="51326"/>
                  </a:lnTo>
                  <a:lnTo>
                    <a:pt x="181428" y="51434"/>
                  </a:lnTo>
                  <a:lnTo>
                    <a:pt x="182767" y="51177"/>
                  </a:lnTo>
                  <a:lnTo>
                    <a:pt x="183541" y="51485"/>
                  </a:lnTo>
                  <a:lnTo>
                    <a:pt x="183914" y="52282"/>
                  </a:lnTo>
                  <a:lnTo>
                    <a:pt x="182995" y="52491"/>
                  </a:lnTo>
                  <a:lnTo>
                    <a:pt x="181368" y="53054"/>
                  </a:lnTo>
                  <a:lnTo>
                    <a:pt x="181457" y="53508"/>
                  </a:lnTo>
                  <a:lnTo>
                    <a:pt x="181211" y="54215"/>
                  </a:lnTo>
                  <a:lnTo>
                    <a:pt x="180542" y="55820"/>
                  </a:lnTo>
                  <a:lnTo>
                    <a:pt x="180016" y="56717"/>
                  </a:lnTo>
                  <a:lnTo>
                    <a:pt x="178471" y="57565"/>
                  </a:lnTo>
                  <a:lnTo>
                    <a:pt x="177271" y="58052"/>
                  </a:lnTo>
                  <a:lnTo>
                    <a:pt x="176244" y="58297"/>
                  </a:lnTo>
                  <a:lnTo>
                    <a:pt x="175789" y="58812"/>
                  </a:lnTo>
                  <a:lnTo>
                    <a:pt x="177683" y="58914"/>
                  </a:lnTo>
                  <a:lnTo>
                    <a:pt x="177676" y="59189"/>
                  </a:lnTo>
                  <a:lnTo>
                    <a:pt x="179812" y="59300"/>
                  </a:lnTo>
                  <a:lnTo>
                    <a:pt x="179968" y="59286"/>
                  </a:lnTo>
                  <a:lnTo>
                    <a:pt x="182238" y="59427"/>
                  </a:lnTo>
                  <a:lnTo>
                    <a:pt x="185816" y="59630"/>
                  </a:lnTo>
                  <a:lnTo>
                    <a:pt x="186039" y="59328"/>
                  </a:lnTo>
                  <a:lnTo>
                    <a:pt x="188023" y="57414"/>
                  </a:lnTo>
                  <a:lnTo>
                    <a:pt x="188584" y="57090"/>
                  </a:lnTo>
                  <a:lnTo>
                    <a:pt x="189346" y="56997"/>
                  </a:lnTo>
                  <a:lnTo>
                    <a:pt x="190357" y="57023"/>
                  </a:lnTo>
                  <a:lnTo>
                    <a:pt x="190561" y="57381"/>
                  </a:lnTo>
                  <a:lnTo>
                    <a:pt x="191165" y="57846"/>
                  </a:lnTo>
                  <a:lnTo>
                    <a:pt x="191695" y="58423"/>
                  </a:lnTo>
                  <a:lnTo>
                    <a:pt x="191718" y="58751"/>
                  </a:lnTo>
                  <a:lnTo>
                    <a:pt x="191945" y="59012"/>
                  </a:lnTo>
                  <a:lnTo>
                    <a:pt x="193163" y="59883"/>
                  </a:lnTo>
                  <a:lnTo>
                    <a:pt x="193349" y="60104"/>
                  </a:lnTo>
                  <a:lnTo>
                    <a:pt x="195060" y="60199"/>
                  </a:lnTo>
                  <a:lnTo>
                    <a:pt x="194374" y="60822"/>
                  </a:lnTo>
                  <a:lnTo>
                    <a:pt x="194185" y="61131"/>
                  </a:lnTo>
                  <a:lnTo>
                    <a:pt x="194189" y="61536"/>
                  </a:lnTo>
                  <a:lnTo>
                    <a:pt x="194266" y="61767"/>
                  </a:lnTo>
                  <a:lnTo>
                    <a:pt x="194508" y="62017"/>
                  </a:lnTo>
                  <a:lnTo>
                    <a:pt x="194196" y="62806"/>
                  </a:lnTo>
                  <a:lnTo>
                    <a:pt x="193938" y="62813"/>
                  </a:lnTo>
                  <a:lnTo>
                    <a:pt x="193227" y="62597"/>
                  </a:lnTo>
                  <a:lnTo>
                    <a:pt x="192766" y="62321"/>
                  </a:lnTo>
                  <a:lnTo>
                    <a:pt x="192436" y="62366"/>
                  </a:lnTo>
                  <a:lnTo>
                    <a:pt x="192359" y="62585"/>
                  </a:lnTo>
                  <a:lnTo>
                    <a:pt x="192420" y="62969"/>
                  </a:lnTo>
                  <a:lnTo>
                    <a:pt x="192246" y="63201"/>
                  </a:lnTo>
                  <a:lnTo>
                    <a:pt x="192116" y="63464"/>
                  </a:lnTo>
                  <a:lnTo>
                    <a:pt x="191466" y="63847"/>
                  </a:lnTo>
                  <a:lnTo>
                    <a:pt x="191244" y="64234"/>
                  </a:lnTo>
                  <a:lnTo>
                    <a:pt x="191176" y="64590"/>
                  </a:lnTo>
                  <a:lnTo>
                    <a:pt x="190765" y="65044"/>
                  </a:lnTo>
                  <a:lnTo>
                    <a:pt x="189575" y="65698"/>
                  </a:lnTo>
                  <a:lnTo>
                    <a:pt x="189440" y="65601"/>
                  </a:lnTo>
                  <a:lnTo>
                    <a:pt x="189050" y="65588"/>
                  </a:lnTo>
                  <a:lnTo>
                    <a:pt x="188776" y="65965"/>
                  </a:lnTo>
                  <a:lnTo>
                    <a:pt x="188757" y="66293"/>
                  </a:lnTo>
                  <a:lnTo>
                    <a:pt x="188825" y="66603"/>
                  </a:lnTo>
                  <a:lnTo>
                    <a:pt x="187257" y="68495"/>
                  </a:lnTo>
                  <a:lnTo>
                    <a:pt x="186767" y="69364"/>
                  </a:lnTo>
                  <a:lnTo>
                    <a:pt x="186671" y="69970"/>
                  </a:lnTo>
                  <a:lnTo>
                    <a:pt x="187361" y="71062"/>
                  </a:lnTo>
                  <a:lnTo>
                    <a:pt x="187931" y="72666"/>
                  </a:lnTo>
                  <a:lnTo>
                    <a:pt x="187777" y="72956"/>
                  </a:lnTo>
                  <a:lnTo>
                    <a:pt x="187217" y="72983"/>
                  </a:lnTo>
                  <a:lnTo>
                    <a:pt x="187097" y="73112"/>
                  </a:lnTo>
                  <a:lnTo>
                    <a:pt x="186882" y="73548"/>
                  </a:lnTo>
                  <a:lnTo>
                    <a:pt x="186859" y="73980"/>
                  </a:lnTo>
                  <a:lnTo>
                    <a:pt x="187019" y="74117"/>
                  </a:lnTo>
                  <a:lnTo>
                    <a:pt x="186640" y="74551"/>
                  </a:lnTo>
                  <a:lnTo>
                    <a:pt x="186429" y="75238"/>
                  </a:lnTo>
                  <a:lnTo>
                    <a:pt x="185923" y="75473"/>
                  </a:lnTo>
                  <a:lnTo>
                    <a:pt x="185612" y="75462"/>
                  </a:lnTo>
                  <a:lnTo>
                    <a:pt x="184998" y="76549"/>
                  </a:lnTo>
                  <a:lnTo>
                    <a:pt x="184695" y="77433"/>
                  </a:lnTo>
                  <a:lnTo>
                    <a:pt x="182738" y="78658"/>
                  </a:lnTo>
                  <a:lnTo>
                    <a:pt x="183018" y="79050"/>
                  </a:lnTo>
                  <a:lnTo>
                    <a:pt x="182305" y="80558"/>
                  </a:lnTo>
                  <a:lnTo>
                    <a:pt x="182113" y="80633"/>
                  </a:lnTo>
                  <a:lnTo>
                    <a:pt x="181959" y="80849"/>
                  </a:lnTo>
                  <a:lnTo>
                    <a:pt x="181684" y="81850"/>
                  </a:lnTo>
                  <a:lnTo>
                    <a:pt x="182052" y="82423"/>
                  </a:lnTo>
                  <a:lnTo>
                    <a:pt x="182375" y="82632"/>
                  </a:lnTo>
                  <a:lnTo>
                    <a:pt x="182785" y="83130"/>
                  </a:lnTo>
                  <a:lnTo>
                    <a:pt x="182839" y="83633"/>
                  </a:lnTo>
                  <a:lnTo>
                    <a:pt x="183039" y="84132"/>
                  </a:lnTo>
                  <a:lnTo>
                    <a:pt x="184313" y="85185"/>
                  </a:lnTo>
                  <a:lnTo>
                    <a:pt x="185207" y="86115"/>
                  </a:lnTo>
                  <a:lnTo>
                    <a:pt x="185391" y="86592"/>
                  </a:lnTo>
                  <a:lnTo>
                    <a:pt x="185203" y="86603"/>
                  </a:lnTo>
                  <a:lnTo>
                    <a:pt x="184375" y="86402"/>
                  </a:lnTo>
                  <a:lnTo>
                    <a:pt x="183569" y="85937"/>
                  </a:lnTo>
                  <a:lnTo>
                    <a:pt x="182626" y="85788"/>
                  </a:lnTo>
                  <a:lnTo>
                    <a:pt x="182177" y="85398"/>
                  </a:lnTo>
                  <a:lnTo>
                    <a:pt x="181782" y="85476"/>
                  </a:lnTo>
                  <a:lnTo>
                    <a:pt x="181605" y="85815"/>
                  </a:lnTo>
                  <a:lnTo>
                    <a:pt x="181468" y="86522"/>
                  </a:lnTo>
                  <a:lnTo>
                    <a:pt x="181460" y="86928"/>
                  </a:lnTo>
                  <a:lnTo>
                    <a:pt x="181330" y="87163"/>
                  </a:lnTo>
                  <a:lnTo>
                    <a:pt x="180858" y="87394"/>
                  </a:lnTo>
                  <a:lnTo>
                    <a:pt x="179742" y="87316"/>
                  </a:lnTo>
                  <a:lnTo>
                    <a:pt x="179001" y="88883"/>
                  </a:lnTo>
                  <a:lnTo>
                    <a:pt x="178118" y="89921"/>
                  </a:lnTo>
                  <a:lnTo>
                    <a:pt x="177064" y="89600"/>
                  </a:lnTo>
                  <a:lnTo>
                    <a:pt x="175596" y="88245"/>
                  </a:lnTo>
                  <a:lnTo>
                    <a:pt x="174165" y="87817"/>
                  </a:lnTo>
                  <a:lnTo>
                    <a:pt x="173671" y="87798"/>
                  </a:lnTo>
                  <a:lnTo>
                    <a:pt x="172842" y="87452"/>
                  </a:lnTo>
                  <a:lnTo>
                    <a:pt x="171270" y="85817"/>
                  </a:lnTo>
                  <a:lnTo>
                    <a:pt x="170863" y="85817"/>
                  </a:lnTo>
                  <a:lnTo>
                    <a:pt x="170645" y="86323"/>
                  </a:lnTo>
                  <a:lnTo>
                    <a:pt x="170633" y="86651"/>
                  </a:lnTo>
                  <a:lnTo>
                    <a:pt x="170717" y="86819"/>
                  </a:lnTo>
                  <a:lnTo>
                    <a:pt x="170783" y="87329"/>
                  </a:lnTo>
                  <a:lnTo>
                    <a:pt x="170606" y="88028"/>
                  </a:lnTo>
                  <a:lnTo>
                    <a:pt x="170461" y="88204"/>
                  </a:lnTo>
                  <a:lnTo>
                    <a:pt x="170254" y="88304"/>
                  </a:lnTo>
                  <a:lnTo>
                    <a:pt x="170165" y="88792"/>
                  </a:lnTo>
                  <a:lnTo>
                    <a:pt x="170756" y="88877"/>
                  </a:lnTo>
                  <a:lnTo>
                    <a:pt x="171132" y="89071"/>
                  </a:lnTo>
                  <a:lnTo>
                    <a:pt x="171688" y="89477"/>
                  </a:lnTo>
                  <a:lnTo>
                    <a:pt x="172309" y="90225"/>
                  </a:lnTo>
                  <a:lnTo>
                    <a:pt x="172880" y="90679"/>
                  </a:lnTo>
                  <a:lnTo>
                    <a:pt x="173160" y="90791"/>
                  </a:lnTo>
                  <a:lnTo>
                    <a:pt x="173402" y="90538"/>
                  </a:lnTo>
                  <a:lnTo>
                    <a:pt x="173455" y="90914"/>
                  </a:lnTo>
                  <a:lnTo>
                    <a:pt x="173317" y="91290"/>
                  </a:lnTo>
                  <a:lnTo>
                    <a:pt x="172715" y="91152"/>
                  </a:lnTo>
                  <a:lnTo>
                    <a:pt x="172236" y="90783"/>
                  </a:lnTo>
                  <a:lnTo>
                    <a:pt x="171071" y="90616"/>
                  </a:lnTo>
                  <a:lnTo>
                    <a:pt x="171067" y="90862"/>
                  </a:lnTo>
                  <a:lnTo>
                    <a:pt x="171324" y="91524"/>
                  </a:lnTo>
                  <a:lnTo>
                    <a:pt x="170994" y="92056"/>
                  </a:lnTo>
                  <a:lnTo>
                    <a:pt x="170737" y="92946"/>
                  </a:lnTo>
                  <a:lnTo>
                    <a:pt x="170829" y="93825"/>
                  </a:lnTo>
                  <a:lnTo>
                    <a:pt x="170810" y="94152"/>
                  </a:lnTo>
                  <a:lnTo>
                    <a:pt x="170638" y="94882"/>
                  </a:lnTo>
                  <a:lnTo>
                    <a:pt x="170602" y="95441"/>
                  </a:lnTo>
                  <a:lnTo>
                    <a:pt x="170780" y="95425"/>
                  </a:lnTo>
                  <a:lnTo>
                    <a:pt x="171140" y="95608"/>
                  </a:lnTo>
                  <a:lnTo>
                    <a:pt x="171147" y="95965"/>
                  </a:lnTo>
                  <a:lnTo>
                    <a:pt x="170898" y="96643"/>
                  </a:lnTo>
                  <a:lnTo>
                    <a:pt x="171048" y="96851"/>
                  </a:lnTo>
                  <a:lnTo>
                    <a:pt x="171443" y="96937"/>
                  </a:lnTo>
                  <a:lnTo>
                    <a:pt x="171489" y="97107"/>
                  </a:lnTo>
                  <a:lnTo>
                    <a:pt x="171289" y="97457"/>
                  </a:lnTo>
                  <a:lnTo>
                    <a:pt x="171132" y="97546"/>
                  </a:lnTo>
                  <a:lnTo>
                    <a:pt x="170446" y="97300"/>
                  </a:lnTo>
                  <a:lnTo>
                    <a:pt x="169622" y="97554"/>
                  </a:lnTo>
                  <a:lnTo>
                    <a:pt x="169450" y="97490"/>
                  </a:lnTo>
                  <a:lnTo>
                    <a:pt x="169063" y="96840"/>
                  </a:lnTo>
                  <a:lnTo>
                    <a:pt x="168984" y="96017"/>
                  </a:lnTo>
                  <a:lnTo>
                    <a:pt x="168623" y="95527"/>
                  </a:lnTo>
                  <a:lnTo>
                    <a:pt x="168185" y="95147"/>
                  </a:lnTo>
                  <a:lnTo>
                    <a:pt x="167989" y="94633"/>
                  </a:lnTo>
                  <a:lnTo>
                    <a:pt x="168108" y="93930"/>
                  </a:lnTo>
                  <a:lnTo>
                    <a:pt x="168499" y="94064"/>
                  </a:lnTo>
                  <a:lnTo>
                    <a:pt x="168752" y="94056"/>
                  </a:lnTo>
                  <a:lnTo>
                    <a:pt x="169085" y="93721"/>
                  </a:lnTo>
                  <a:lnTo>
                    <a:pt x="168771" y="93922"/>
                  </a:lnTo>
                  <a:lnTo>
                    <a:pt x="168560" y="93877"/>
                  </a:lnTo>
                  <a:lnTo>
                    <a:pt x="168315" y="93647"/>
                  </a:lnTo>
                  <a:lnTo>
                    <a:pt x="168385" y="93483"/>
                  </a:lnTo>
                  <a:lnTo>
                    <a:pt x="168782" y="93103"/>
                  </a:lnTo>
                  <a:lnTo>
                    <a:pt x="168602" y="93010"/>
                  </a:lnTo>
                  <a:lnTo>
                    <a:pt x="167763" y="93047"/>
                  </a:lnTo>
                  <a:lnTo>
                    <a:pt x="167536" y="93126"/>
                  </a:lnTo>
                  <a:lnTo>
                    <a:pt x="167345" y="93412"/>
                  </a:lnTo>
                  <a:lnTo>
                    <a:pt x="166536" y="93294"/>
                  </a:lnTo>
                  <a:lnTo>
                    <a:pt x="166252" y="92951"/>
                  </a:lnTo>
                  <a:lnTo>
                    <a:pt x="164956" y="92055"/>
                  </a:lnTo>
                  <a:lnTo>
                    <a:pt x="164209" y="92260"/>
                  </a:lnTo>
                  <a:lnTo>
                    <a:pt x="163078" y="91951"/>
                  </a:lnTo>
                  <a:lnTo>
                    <a:pt x="162956" y="91642"/>
                  </a:lnTo>
                  <a:lnTo>
                    <a:pt x="163374" y="91344"/>
                  </a:lnTo>
                  <a:lnTo>
                    <a:pt x="163432" y="90905"/>
                  </a:lnTo>
                  <a:lnTo>
                    <a:pt x="162435" y="90212"/>
                  </a:lnTo>
                  <a:lnTo>
                    <a:pt x="161369" y="90342"/>
                  </a:lnTo>
                  <a:lnTo>
                    <a:pt x="160004" y="90952"/>
                  </a:lnTo>
                  <a:lnTo>
                    <a:pt x="159452" y="90907"/>
                  </a:lnTo>
                  <a:lnTo>
                    <a:pt x="159245" y="90806"/>
                  </a:lnTo>
                  <a:lnTo>
                    <a:pt x="159114" y="90650"/>
                  </a:lnTo>
                  <a:lnTo>
                    <a:pt x="158934" y="89847"/>
                  </a:lnTo>
                  <a:lnTo>
                    <a:pt x="158448" y="89708"/>
                  </a:lnTo>
                  <a:lnTo>
                    <a:pt x="157830" y="89711"/>
                  </a:lnTo>
                  <a:lnTo>
                    <a:pt x="157144" y="89101"/>
                  </a:lnTo>
                  <a:lnTo>
                    <a:pt x="157071" y="88918"/>
                  </a:lnTo>
                  <a:lnTo>
                    <a:pt x="157079" y="88527"/>
                  </a:lnTo>
                  <a:lnTo>
                    <a:pt x="156891" y="88140"/>
                  </a:lnTo>
                  <a:lnTo>
                    <a:pt x="156393" y="87418"/>
                  </a:lnTo>
                  <a:lnTo>
                    <a:pt x="155526" y="86688"/>
                  </a:lnTo>
                  <a:lnTo>
                    <a:pt x="154939" y="85665"/>
                  </a:lnTo>
                  <a:lnTo>
                    <a:pt x="154617" y="84630"/>
                  </a:lnTo>
                  <a:lnTo>
                    <a:pt x="154375" y="84202"/>
                  </a:lnTo>
                  <a:lnTo>
                    <a:pt x="152599" y="83971"/>
                  </a:lnTo>
                  <a:lnTo>
                    <a:pt x="152442" y="84128"/>
                  </a:lnTo>
                  <a:lnTo>
                    <a:pt x="151924" y="84128"/>
                  </a:lnTo>
                  <a:lnTo>
                    <a:pt x="151267" y="83532"/>
                  </a:lnTo>
                  <a:lnTo>
                    <a:pt x="150861" y="83335"/>
                  </a:lnTo>
                  <a:lnTo>
                    <a:pt x="150519" y="82807"/>
                  </a:lnTo>
                  <a:lnTo>
                    <a:pt x="148723" y="82525"/>
                  </a:lnTo>
                  <a:lnTo>
                    <a:pt x="148532" y="83441"/>
                  </a:lnTo>
                  <a:lnTo>
                    <a:pt x="148760" y="85615"/>
                  </a:lnTo>
                  <a:lnTo>
                    <a:pt x="149182" y="86620"/>
                  </a:lnTo>
                  <a:lnTo>
                    <a:pt x="149750" y="87516"/>
                  </a:lnTo>
                  <a:lnTo>
                    <a:pt x="149846" y="88078"/>
                  </a:lnTo>
                  <a:lnTo>
                    <a:pt x="148421" y="90142"/>
                  </a:lnTo>
                  <a:lnTo>
                    <a:pt x="148394" y="90581"/>
                  </a:lnTo>
                  <a:lnTo>
                    <a:pt x="148908" y="90703"/>
                  </a:lnTo>
                  <a:lnTo>
                    <a:pt x="149142" y="90882"/>
                  </a:lnTo>
                  <a:lnTo>
                    <a:pt x="149196" y="91280"/>
                  </a:lnTo>
                  <a:lnTo>
                    <a:pt x="149358" y="91448"/>
                  </a:lnTo>
                  <a:lnTo>
                    <a:pt x="149522" y="91492"/>
                  </a:lnTo>
                  <a:lnTo>
                    <a:pt x="150117" y="91347"/>
                  </a:lnTo>
                  <a:lnTo>
                    <a:pt x="150504" y="91927"/>
                  </a:lnTo>
                  <a:lnTo>
                    <a:pt x="150631" y="92687"/>
                  </a:lnTo>
                  <a:lnTo>
                    <a:pt x="150999" y="93416"/>
                  </a:lnTo>
                  <a:lnTo>
                    <a:pt x="151413" y="93796"/>
                  </a:lnTo>
                  <a:lnTo>
                    <a:pt x="152272" y="94194"/>
                  </a:lnTo>
                  <a:lnTo>
                    <a:pt x="152494" y="94688"/>
                  </a:lnTo>
                  <a:lnTo>
                    <a:pt x="152694" y="95374"/>
                  </a:lnTo>
                  <a:lnTo>
                    <a:pt x="152690" y="95575"/>
                  </a:lnTo>
                  <a:lnTo>
                    <a:pt x="152587" y="95757"/>
                  </a:lnTo>
                  <a:lnTo>
                    <a:pt x="151962" y="96089"/>
                  </a:lnTo>
                  <a:lnTo>
                    <a:pt x="151464" y="96212"/>
                  </a:lnTo>
                  <a:lnTo>
                    <a:pt x="151173" y="96093"/>
                  </a:lnTo>
                  <a:lnTo>
                    <a:pt x="150694" y="96346"/>
                  </a:lnTo>
                  <a:lnTo>
                    <a:pt x="150161" y="96384"/>
                  </a:lnTo>
                  <a:lnTo>
                    <a:pt x="149536" y="96633"/>
                  </a:lnTo>
                  <a:lnTo>
                    <a:pt x="149203" y="96559"/>
                  </a:lnTo>
                  <a:lnTo>
                    <a:pt x="149061" y="96224"/>
                  </a:lnTo>
                  <a:lnTo>
                    <a:pt x="147796" y="95019"/>
                  </a:lnTo>
                  <a:lnTo>
                    <a:pt x="147439" y="94814"/>
                  </a:lnTo>
                  <a:lnTo>
                    <a:pt x="146845" y="94735"/>
                  </a:lnTo>
                  <a:lnTo>
                    <a:pt x="146436" y="94512"/>
                  </a:lnTo>
                  <a:lnTo>
                    <a:pt x="146398" y="93827"/>
                  </a:lnTo>
                  <a:lnTo>
                    <a:pt x="146237" y="93473"/>
                  </a:lnTo>
                  <a:lnTo>
                    <a:pt x="145884" y="93130"/>
                  </a:lnTo>
                  <a:lnTo>
                    <a:pt x="145835" y="92941"/>
                  </a:lnTo>
                  <a:lnTo>
                    <a:pt x="145926" y="91226"/>
                  </a:lnTo>
                  <a:lnTo>
                    <a:pt x="146142" y="91124"/>
                  </a:lnTo>
                  <a:lnTo>
                    <a:pt x="146204" y="90845"/>
                  </a:lnTo>
                  <a:lnTo>
                    <a:pt x="145710" y="89776"/>
                  </a:lnTo>
                  <a:lnTo>
                    <a:pt x="145369" y="88883"/>
                  </a:lnTo>
                  <a:lnTo>
                    <a:pt x="144706" y="89031"/>
                  </a:lnTo>
                  <a:lnTo>
                    <a:pt x="143966" y="87709"/>
                  </a:lnTo>
                  <a:lnTo>
                    <a:pt x="143821" y="87006"/>
                  </a:lnTo>
                  <a:lnTo>
                    <a:pt x="143564" y="86473"/>
                  </a:lnTo>
                  <a:lnTo>
                    <a:pt x="143483" y="86189"/>
                  </a:lnTo>
                  <a:lnTo>
                    <a:pt x="143527" y="83762"/>
                  </a:lnTo>
                  <a:lnTo>
                    <a:pt x="143230" y="83759"/>
                  </a:lnTo>
                  <a:lnTo>
                    <a:pt x="139701" y="83731"/>
                  </a:lnTo>
                  <a:lnTo>
                    <a:pt x="138577" y="83722"/>
                  </a:lnTo>
                  <a:lnTo>
                    <a:pt x="138602" y="82640"/>
                  </a:lnTo>
                  <a:lnTo>
                    <a:pt x="138175" y="83267"/>
                  </a:lnTo>
                  <a:lnTo>
                    <a:pt x="137971" y="83107"/>
                  </a:lnTo>
                  <a:lnTo>
                    <a:pt x="137710" y="82452"/>
                  </a:lnTo>
                  <a:lnTo>
                    <a:pt x="136325" y="82944"/>
                  </a:lnTo>
                  <a:lnTo>
                    <a:pt x="136402" y="83212"/>
                  </a:lnTo>
                  <a:lnTo>
                    <a:pt x="136882" y="83845"/>
                  </a:lnTo>
                  <a:lnTo>
                    <a:pt x="136978" y="84522"/>
                  </a:lnTo>
                  <a:lnTo>
                    <a:pt x="136790" y="84958"/>
                  </a:lnTo>
                  <a:lnTo>
                    <a:pt x="136817" y="85509"/>
                  </a:lnTo>
                  <a:lnTo>
                    <a:pt x="137420" y="87642"/>
                  </a:lnTo>
                  <a:lnTo>
                    <a:pt x="137738" y="88300"/>
                  </a:lnTo>
                  <a:lnTo>
                    <a:pt x="137857" y="89425"/>
                  </a:lnTo>
                  <a:lnTo>
                    <a:pt x="137803" y="89682"/>
                  </a:lnTo>
                  <a:lnTo>
                    <a:pt x="136718" y="89656"/>
                  </a:lnTo>
                  <a:lnTo>
                    <a:pt x="136093" y="89287"/>
                  </a:lnTo>
                  <a:lnTo>
                    <a:pt x="135687" y="89418"/>
                  </a:lnTo>
                  <a:lnTo>
                    <a:pt x="135173" y="89388"/>
                  </a:lnTo>
                  <a:lnTo>
                    <a:pt x="135108" y="89165"/>
                  </a:lnTo>
                  <a:lnTo>
                    <a:pt x="135188" y="88725"/>
                  </a:lnTo>
                  <a:lnTo>
                    <a:pt x="135057" y="88424"/>
                  </a:lnTo>
                  <a:lnTo>
                    <a:pt x="133282" y="87978"/>
                  </a:lnTo>
                  <a:lnTo>
                    <a:pt x="132933" y="88291"/>
                  </a:lnTo>
                  <a:lnTo>
                    <a:pt x="132588" y="88261"/>
                  </a:lnTo>
                  <a:lnTo>
                    <a:pt x="131947" y="88050"/>
                  </a:lnTo>
                  <a:lnTo>
                    <a:pt x="131364" y="88111"/>
                  </a:lnTo>
                  <a:lnTo>
                    <a:pt x="130891" y="88269"/>
                  </a:lnTo>
                  <a:lnTo>
                    <a:pt x="130906" y="88735"/>
                  </a:lnTo>
                  <a:lnTo>
                    <a:pt x="131414" y="89628"/>
                  </a:lnTo>
                  <a:lnTo>
                    <a:pt x="131519" y="90257"/>
                  </a:lnTo>
                  <a:lnTo>
                    <a:pt x="131512" y="90697"/>
                  </a:lnTo>
                  <a:lnTo>
                    <a:pt x="131261" y="91140"/>
                  </a:lnTo>
                  <a:lnTo>
                    <a:pt x="130119" y="90323"/>
                  </a:lnTo>
                  <a:lnTo>
                    <a:pt x="130134" y="90044"/>
                  </a:lnTo>
                  <a:lnTo>
                    <a:pt x="130012" y="89881"/>
                  </a:lnTo>
                  <a:lnTo>
                    <a:pt x="129050" y="89437"/>
                  </a:lnTo>
                  <a:lnTo>
                    <a:pt x="128762" y="89597"/>
                  </a:lnTo>
                  <a:lnTo>
                    <a:pt x="128946" y="89906"/>
                  </a:lnTo>
                  <a:lnTo>
                    <a:pt x="128754" y="90554"/>
                  </a:lnTo>
                  <a:lnTo>
                    <a:pt x="128286" y="90505"/>
                  </a:lnTo>
                  <a:lnTo>
                    <a:pt x="127247" y="89991"/>
                  </a:lnTo>
                  <a:lnTo>
                    <a:pt x="127094" y="89559"/>
                  </a:lnTo>
                  <a:lnTo>
                    <a:pt x="126623" y="89175"/>
                  </a:lnTo>
                  <a:lnTo>
                    <a:pt x="126078" y="88926"/>
                  </a:lnTo>
                  <a:lnTo>
                    <a:pt x="125863" y="88978"/>
                  </a:lnTo>
                  <a:lnTo>
                    <a:pt x="125602" y="89138"/>
                  </a:lnTo>
                  <a:lnTo>
                    <a:pt x="125361" y="88799"/>
                  </a:lnTo>
                  <a:lnTo>
                    <a:pt x="125660" y="87548"/>
                  </a:lnTo>
                  <a:lnTo>
                    <a:pt x="125913" y="87266"/>
                  </a:lnTo>
                  <a:lnTo>
                    <a:pt x="125929" y="87113"/>
                  </a:lnTo>
                  <a:lnTo>
                    <a:pt x="125546" y="86525"/>
                  </a:lnTo>
                  <a:lnTo>
                    <a:pt x="124813" y="85657"/>
                  </a:lnTo>
                  <a:lnTo>
                    <a:pt x="123946" y="85400"/>
                  </a:lnTo>
                  <a:lnTo>
                    <a:pt x="123010" y="85486"/>
                  </a:lnTo>
                  <a:lnTo>
                    <a:pt x="122914" y="85627"/>
                  </a:lnTo>
                  <a:lnTo>
                    <a:pt x="121722" y="86432"/>
                  </a:lnTo>
                  <a:lnTo>
                    <a:pt x="121610" y="85858"/>
                  </a:lnTo>
                  <a:lnTo>
                    <a:pt x="121054" y="85367"/>
                  </a:lnTo>
                  <a:lnTo>
                    <a:pt x="120632" y="85442"/>
                  </a:lnTo>
                  <a:lnTo>
                    <a:pt x="119776" y="84559"/>
                  </a:lnTo>
                  <a:lnTo>
                    <a:pt x="119562" y="84593"/>
                  </a:lnTo>
                  <a:lnTo>
                    <a:pt x="119428" y="85192"/>
                  </a:lnTo>
                  <a:lnTo>
                    <a:pt x="119582" y="86726"/>
                  </a:lnTo>
                  <a:lnTo>
                    <a:pt x="119501" y="86890"/>
                  </a:lnTo>
                  <a:lnTo>
                    <a:pt x="118811" y="87422"/>
                  </a:lnTo>
                  <a:lnTo>
                    <a:pt x="118501" y="88156"/>
                  </a:lnTo>
                  <a:lnTo>
                    <a:pt x="117983" y="88841"/>
                  </a:lnTo>
                  <a:lnTo>
                    <a:pt x="117558" y="89780"/>
                  </a:lnTo>
                  <a:lnTo>
                    <a:pt x="117976" y="90234"/>
                  </a:lnTo>
                  <a:lnTo>
                    <a:pt x="118667" y="90818"/>
                  </a:lnTo>
                  <a:lnTo>
                    <a:pt x="118646" y="90987"/>
                  </a:lnTo>
                  <a:lnTo>
                    <a:pt x="117839" y="91045"/>
                  </a:lnTo>
                  <a:lnTo>
                    <a:pt x="117321" y="90848"/>
                  </a:lnTo>
                  <a:lnTo>
                    <a:pt x="117190" y="90591"/>
                  </a:lnTo>
                  <a:lnTo>
                    <a:pt x="117013" y="89971"/>
                  </a:lnTo>
                  <a:lnTo>
                    <a:pt x="117126" y="90784"/>
                  </a:lnTo>
                  <a:lnTo>
                    <a:pt x="117543" y="91218"/>
                  </a:lnTo>
                  <a:lnTo>
                    <a:pt x="115581" y="91832"/>
                  </a:lnTo>
                  <a:lnTo>
                    <a:pt x="114933" y="91936"/>
                  </a:lnTo>
                  <a:lnTo>
                    <a:pt x="114136" y="91924"/>
                  </a:lnTo>
                  <a:lnTo>
                    <a:pt x="113266" y="91823"/>
                  </a:lnTo>
                  <a:lnTo>
                    <a:pt x="111488" y="90494"/>
                  </a:lnTo>
                  <a:lnTo>
                    <a:pt x="111089" y="90412"/>
                  </a:lnTo>
                  <a:lnTo>
                    <a:pt x="110648" y="90553"/>
                  </a:lnTo>
                  <a:lnTo>
                    <a:pt x="110027" y="91398"/>
                  </a:lnTo>
                  <a:lnTo>
                    <a:pt x="109509" y="92477"/>
                  </a:lnTo>
                  <a:lnTo>
                    <a:pt x="109528" y="92805"/>
                  </a:lnTo>
                  <a:lnTo>
                    <a:pt x="109754" y="93479"/>
                  </a:lnTo>
                  <a:lnTo>
                    <a:pt x="110413" y="93877"/>
                  </a:lnTo>
                  <a:lnTo>
                    <a:pt x="110390" y="94216"/>
                  </a:lnTo>
                  <a:lnTo>
                    <a:pt x="110233" y="94417"/>
                  </a:lnTo>
                  <a:lnTo>
                    <a:pt x="109922" y="94674"/>
                  </a:lnTo>
                  <a:lnTo>
                    <a:pt x="109639" y="94633"/>
                  </a:lnTo>
                  <a:lnTo>
                    <a:pt x="109428" y="94495"/>
                  </a:lnTo>
                  <a:lnTo>
                    <a:pt x="109390" y="94290"/>
                  </a:lnTo>
                  <a:lnTo>
                    <a:pt x="109256" y="94164"/>
                  </a:lnTo>
                  <a:lnTo>
                    <a:pt x="108577" y="93810"/>
                  </a:lnTo>
                  <a:lnTo>
                    <a:pt x="107887" y="93687"/>
                  </a:lnTo>
                  <a:lnTo>
                    <a:pt x="107519" y="93765"/>
                  </a:lnTo>
                  <a:lnTo>
                    <a:pt x="106320" y="94524"/>
                  </a:lnTo>
                  <a:lnTo>
                    <a:pt x="105181" y="94573"/>
                  </a:lnTo>
                  <a:lnTo>
                    <a:pt x="104982" y="94696"/>
                  </a:lnTo>
                  <a:lnTo>
                    <a:pt x="103990" y="96174"/>
                  </a:lnTo>
                  <a:lnTo>
                    <a:pt x="103967" y="96382"/>
                  </a:lnTo>
                  <a:lnTo>
                    <a:pt x="104067" y="96904"/>
                  </a:lnTo>
                  <a:lnTo>
                    <a:pt x="103848" y="97089"/>
                  </a:lnTo>
                  <a:lnTo>
                    <a:pt x="103934" y="93663"/>
                  </a:lnTo>
                  <a:lnTo>
                    <a:pt x="102789" y="93267"/>
                  </a:lnTo>
                  <a:lnTo>
                    <a:pt x="102287" y="93547"/>
                  </a:lnTo>
                  <a:lnTo>
                    <a:pt x="102176" y="93878"/>
                  </a:lnTo>
                  <a:lnTo>
                    <a:pt x="101946" y="94150"/>
                  </a:lnTo>
                  <a:lnTo>
                    <a:pt x="101693" y="94083"/>
                  </a:lnTo>
                  <a:lnTo>
                    <a:pt x="101348" y="93759"/>
                  </a:lnTo>
                  <a:lnTo>
                    <a:pt x="100459" y="93849"/>
                  </a:lnTo>
                  <a:lnTo>
                    <a:pt x="99862" y="94493"/>
                  </a:lnTo>
                  <a:lnTo>
                    <a:pt x="99878" y="95245"/>
                  </a:lnTo>
                  <a:lnTo>
                    <a:pt x="99928" y="95461"/>
                  </a:lnTo>
                  <a:lnTo>
                    <a:pt x="100131" y="95789"/>
                  </a:lnTo>
                  <a:lnTo>
                    <a:pt x="99667" y="95595"/>
                  </a:lnTo>
                  <a:lnTo>
                    <a:pt x="99295" y="95160"/>
                  </a:lnTo>
                  <a:lnTo>
                    <a:pt x="98605" y="93812"/>
                  </a:lnTo>
                  <a:lnTo>
                    <a:pt x="98536" y="94117"/>
                  </a:lnTo>
                  <a:lnTo>
                    <a:pt x="98045" y="94910"/>
                  </a:lnTo>
                  <a:lnTo>
                    <a:pt x="96492" y="96395"/>
                  </a:lnTo>
                  <a:lnTo>
                    <a:pt x="95197" y="95571"/>
                  </a:lnTo>
                  <a:lnTo>
                    <a:pt x="94293" y="94447"/>
                  </a:lnTo>
                  <a:lnTo>
                    <a:pt x="94006" y="93792"/>
                  </a:lnTo>
                  <a:lnTo>
                    <a:pt x="93880" y="93330"/>
                  </a:lnTo>
                  <a:lnTo>
                    <a:pt x="93880" y="93151"/>
                  </a:lnTo>
                  <a:lnTo>
                    <a:pt x="94140" y="92764"/>
                  </a:lnTo>
                  <a:lnTo>
                    <a:pt x="94140" y="92351"/>
                  </a:lnTo>
                  <a:lnTo>
                    <a:pt x="94033" y="92038"/>
                  </a:lnTo>
                  <a:lnTo>
                    <a:pt x="92044" y="89950"/>
                  </a:lnTo>
                  <a:lnTo>
                    <a:pt x="90771" y="89324"/>
                  </a:lnTo>
                  <a:lnTo>
                    <a:pt x="90495" y="89499"/>
                  </a:lnTo>
                  <a:lnTo>
                    <a:pt x="90437" y="89842"/>
                  </a:lnTo>
                  <a:lnTo>
                    <a:pt x="90495" y="90239"/>
                  </a:lnTo>
                  <a:lnTo>
                    <a:pt x="90407" y="90709"/>
                  </a:lnTo>
                  <a:lnTo>
                    <a:pt x="90181" y="90668"/>
                  </a:lnTo>
                  <a:lnTo>
                    <a:pt x="89786" y="90441"/>
                  </a:lnTo>
                  <a:lnTo>
                    <a:pt x="89599" y="90201"/>
                  </a:lnTo>
                  <a:lnTo>
                    <a:pt x="87726" y="90085"/>
                  </a:lnTo>
                  <a:lnTo>
                    <a:pt x="87424" y="91078"/>
                  </a:lnTo>
                  <a:lnTo>
                    <a:pt x="87670" y="91580"/>
                  </a:lnTo>
                  <a:lnTo>
                    <a:pt x="87992" y="91599"/>
                  </a:lnTo>
                  <a:lnTo>
                    <a:pt x="87969" y="91878"/>
                  </a:lnTo>
                  <a:lnTo>
                    <a:pt x="86555" y="92735"/>
                  </a:lnTo>
                  <a:lnTo>
                    <a:pt x="87226" y="93673"/>
                  </a:lnTo>
                  <a:lnTo>
                    <a:pt x="87536" y="94022"/>
                  </a:lnTo>
                  <a:lnTo>
                    <a:pt x="87686" y="94071"/>
                  </a:lnTo>
                  <a:lnTo>
                    <a:pt x="87981" y="94432"/>
                  </a:lnTo>
                  <a:lnTo>
                    <a:pt x="88096" y="94689"/>
                  </a:lnTo>
                  <a:lnTo>
                    <a:pt x="88161" y="95251"/>
                  </a:lnTo>
                  <a:lnTo>
                    <a:pt x="88637" y="95742"/>
                  </a:lnTo>
                  <a:lnTo>
                    <a:pt x="89024" y="96486"/>
                  </a:lnTo>
                  <a:lnTo>
                    <a:pt x="89131" y="98228"/>
                  </a:lnTo>
                  <a:lnTo>
                    <a:pt x="89020" y="98565"/>
                  </a:lnTo>
                  <a:lnTo>
                    <a:pt x="89016" y="100664"/>
                  </a:lnTo>
                  <a:lnTo>
                    <a:pt x="89312" y="100812"/>
                  </a:lnTo>
                  <a:lnTo>
                    <a:pt x="89767" y="100793"/>
                  </a:lnTo>
                  <a:lnTo>
                    <a:pt x="89974" y="100975"/>
                  </a:lnTo>
                  <a:lnTo>
                    <a:pt x="89794" y="101303"/>
                  </a:lnTo>
                  <a:lnTo>
                    <a:pt x="89416" y="101668"/>
                  </a:lnTo>
                  <a:lnTo>
                    <a:pt x="89928" y="101988"/>
                  </a:lnTo>
                  <a:lnTo>
                    <a:pt x="90693" y="102065"/>
                  </a:lnTo>
                  <a:lnTo>
                    <a:pt x="90928" y="102442"/>
                  </a:lnTo>
                  <a:lnTo>
                    <a:pt x="90220" y="103023"/>
                  </a:lnTo>
                  <a:lnTo>
                    <a:pt x="89620" y="103358"/>
                  </a:lnTo>
                  <a:lnTo>
                    <a:pt x="87864" y="103495"/>
                  </a:lnTo>
                  <a:lnTo>
                    <a:pt x="87472" y="103691"/>
                  </a:lnTo>
                  <a:lnTo>
                    <a:pt x="87198" y="103973"/>
                  </a:lnTo>
                  <a:lnTo>
                    <a:pt x="87081" y="104582"/>
                  </a:lnTo>
                  <a:lnTo>
                    <a:pt x="87185" y="106133"/>
                  </a:lnTo>
                  <a:lnTo>
                    <a:pt x="87148" y="106722"/>
                  </a:lnTo>
                  <a:lnTo>
                    <a:pt x="87027" y="107265"/>
                  </a:lnTo>
                  <a:lnTo>
                    <a:pt x="86589" y="108387"/>
                  </a:lnTo>
                  <a:lnTo>
                    <a:pt x="86220" y="109707"/>
                  </a:lnTo>
                  <a:lnTo>
                    <a:pt x="86396" y="110692"/>
                  </a:lnTo>
                  <a:lnTo>
                    <a:pt x="86399" y="111175"/>
                  </a:lnTo>
                  <a:lnTo>
                    <a:pt x="86528" y="111789"/>
                  </a:lnTo>
                  <a:lnTo>
                    <a:pt x="86448" y="112322"/>
                  </a:lnTo>
                  <a:lnTo>
                    <a:pt x="88607" y="112408"/>
                  </a:lnTo>
                  <a:lnTo>
                    <a:pt x="88160" y="120578"/>
                  </a:lnTo>
                  <a:lnTo>
                    <a:pt x="85661" y="120508"/>
                  </a:lnTo>
                  <a:lnTo>
                    <a:pt x="85759" y="120752"/>
                  </a:lnTo>
                  <a:lnTo>
                    <a:pt x="85382" y="120914"/>
                  </a:lnTo>
                  <a:lnTo>
                    <a:pt x="85568" y="121601"/>
                  </a:lnTo>
                  <a:lnTo>
                    <a:pt x="85699" y="121783"/>
                  </a:lnTo>
                  <a:lnTo>
                    <a:pt x="86140" y="122035"/>
                  </a:lnTo>
                  <a:lnTo>
                    <a:pt x="87420" y="122137"/>
                  </a:lnTo>
                  <a:lnTo>
                    <a:pt x="87385" y="122730"/>
                  </a:lnTo>
                  <a:lnTo>
                    <a:pt x="87203" y="123836"/>
                  </a:lnTo>
                  <a:lnTo>
                    <a:pt x="86554" y="124060"/>
                  </a:lnTo>
                  <a:lnTo>
                    <a:pt x="85444" y="123974"/>
                  </a:lnTo>
                  <a:lnTo>
                    <a:pt x="85355" y="124773"/>
                  </a:lnTo>
                  <a:lnTo>
                    <a:pt x="85405" y="125536"/>
                  </a:lnTo>
                  <a:lnTo>
                    <a:pt x="85558" y="125606"/>
                  </a:lnTo>
                  <a:lnTo>
                    <a:pt x="85970" y="125476"/>
                  </a:lnTo>
                  <a:lnTo>
                    <a:pt x="86225" y="125182"/>
                  </a:lnTo>
                  <a:lnTo>
                    <a:pt x="86780" y="124961"/>
                  </a:lnTo>
                  <a:lnTo>
                    <a:pt x="87058" y="125127"/>
                  </a:lnTo>
                  <a:lnTo>
                    <a:pt x="86805" y="125708"/>
                  </a:lnTo>
                  <a:lnTo>
                    <a:pt x="86312" y="126064"/>
                  </a:lnTo>
                  <a:lnTo>
                    <a:pt x="85537" y="126887"/>
                  </a:lnTo>
                  <a:lnTo>
                    <a:pt x="85624" y="127214"/>
                  </a:lnTo>
                  <a:lnTo>
                    <a:pt x="84959" y="127345"/>
                  </a:lnTo>
                  <a:lnTo>
                    <a:pt x="84346" y="127181"/>
                  </a:lnTo>
                  <a:lnTo>
                    <a:pt x="84300" y="126933"/>
                  </a:lnTo>
                  <a:lnTo>
                    <a:pt x="83704" y="126785"/>
                  </a:lnTo>
                  <a:lnTo>
                    <a:pt x="83764" y="125369"/>
                  </a:lnTo>
                  <a:lnTo>
                    <a:pt x="83182" y="125255"/>
                  </a:lnTo>
                  <a:lnTo>
                    <a:pt x="82809" y="125375"/>
                  </a:lnTo>
                  <a:lnTo>
                    <a:pt x="82089" y="125319"/>
                  </a:lnTo>
                  <a:lnTo>
                    <a:pt x="82116" y="124980"/>
                  </a:lnTo>
                  <a:lnTo>
                    <a:pt x="82598" y="124437"/>
                  </a:lnTo>
                  <a:lnTo>
                    <a:pt x="82690" y="124240"/>
                  </a:lnTo>
                  <a:lnTo>
                    <a:pt x="82690" y="124102"/>
                  </a:lnTo>
                  <a:lnTo>
                    <a:pt x="82323" y="123678"/>
                  </a:lnTo>
                  <a:lnTo>
                    <a:pt x="81349" y="123504"/>
                  </a:lnTo>
                  <a:lnTo>
                    <a:pt x="80695" y="123159"/>
                  </a:lnTo>
                  <a:lnTo>
                    <a:pt x="80577" y="123312"/>
                  </a:lnTo>
                  <a:lnTo>
                    <a:pt x="80653" y="123852"/>
                  </a:lnTo>
                  <a:lnTo>
                    <a:pt x="80232" y="124689"/>
                  </a:lnTo>
                  <a:lnTo>
                    <a:pt x="78948" y="124253"/>
                  </a:lnTo>
                  <a:lnTo>
                    <a:pt x="78110" y="125325"/>
                  </a:lnTo>
                  <a:lnTo>
                    <a:pt x="77969" y="125466"/>
                  </a:lnTo>
                  <a:lnTo>
                    <a:pt x="77663" y="125593"/>
                  </a:lnTo>
                  <a:lnTo>
                    <a:pt x="77514" y="125555"/>
                  </a:lnTo>
                  <a:lnTo>
                    <a:pt x="77224" y="125302"/>
                  </a:lnTo>
                  <a:lnTo>
                    <a:pt x="76815" y="125284"/>
                  </a:lnTo>
                  <a:lnTo>
                    <a:pt x="76348" y="125503"/>
                  </a:lnTo>
                  <a:lnTo>
                    <a:pt x="76100" y="125864"/>
                  </a:lnTo>
                  <a:lnTo>
                    <a:pt x="74384" y="125808"/>
                  </a:lnTo>
                  <a:lnTo>
                    <a:pt x="74055" y="125414"/>
                  </a:lnTo>
                  <a:lnTo>
                    <a:pt x="73329" y="123962"/>
                  </a:lnTo>
                  <a:lnTo>
                    <a:pt x="73053" y="124027"/>
                  </a:lnTo>
                  <a:lnTo>
                    <a:pt x="72981" y="125719"/>
                  </a:lnTo>
                  <a:lnTo>
                    <a:pt x="70508" y="125589"/>
                  </a:lnTo>
                  <a:lnTo>
                    <a:pt x="70034" y="125565"/>
                  </a:lnTo>
                  <a:lnTo>
                    <a:pt x="69593" y="125542"/>
                  </a:lnTo>
                  <a:lnTo>
                    <a:pt x="68476" y="125483"/>
                  </a:lnTo>
                  <a:lnTo>
                    <a:pt x="66466" y="125337"/>
                  </a:lnTo>
                  <a:lnTo>
                    <a:pt x="63878" y="125203"/>
                  </a:lnTo>
                  <a:lnTo>
                    <a:pt x="63863" y="125601"/>
                  </a:lnTo>
                  <a:lnTo>
                    <a:pt x="63553" y="126666"/>
                  </a:lnTo>
                  <a:lnTo>
                    <a:pt x="63178" y="126889"/>
                  </a:lnTo>
                  <a:lnTo>
                    <a:pt x="62521" y="126963"/>
                  </a:lnTo>
                  <a:lnTo>
                    <a:pt x="62142" y="127227"/>
                  </a:lnTo>
                  <a:lnTo>
                    <a:pt x="61588" y="128549"/>
                  </a:lnTo>
                  <a:lnTo>
                    <a:pt x="60896" y="129315"/>
                  </a:lnTo>
                  <a:lnTo>
                    <a:pt x="60747" y="129163"/>
                  </a:lnTo>
                  <a:lnTo>
                    <a:pt x="60847" y="128768"/>
                  </a:lnTo>
                  <a:lnTo>
                    <a:pt x="61248" y="128690"/>
                  </a:lnTo>
                  <a:lnTo>
                    <a:pt x="61554" y="128422"/>
                  </a:lnTo>
                  <a:lnTo>
                    <a:pt x="61548" y="127979"/>
                  </a:lnTo>
                  <a:lnTo>
                    <a:pt x="61355" y="127692"/>
                  </a:lnTo>
                  <a:lnTo>
                    <a:pt x="60568" y="126974"/>
                  </a:lnTo>
                  <a:lnTo>
                    <a:pt x="60477" y="126453"/>
                  </a:lnTo>
                  <a:lnTo>
                    <a:pt x="60618" y="125861"/>
                  </a:lnTo>
                  <a:lnTo>
                    <a:pt x="60030" y="125418"/>
                  </a:lnTo>
                  <a:lnTo>
                    <a:pt x="59888" y="125001"/>
                  </a:lnTo>
                  <a:lnTo>
                    <a:pt x="59492" y="124976"/>
                  </a:lnTo>
                  <a:lnTo>
                    <a:pt x="59311" y="124751"/>
                  </a:lnTo>
                  <a:lnTo>
                    <a:pt x="59269" y="124424"/>
                  </a:lnTo>
                  <a:lnTo>
                    <a:pt x="59090" y="123932"/>
                  </a:lnTo>
                  <a:lnTo>
                    <a:pt x="58910" y="123653"/>
                  </a:lnTo>
                  <a:lnTo>
                    <a:pt x="58333" y="123125"/>
                  </a:lnTo>
                  <a:lnTo>
                    <a:pt x="57851" y="122473"/>
                  </a:lnTo>
                  <a:lnTo>
                    <a:pt x="57946" y="122261"/>
                  </a:lnTo>
                  <a:lnTo>
                    <a:pt x="57809" y="121591"/>
                  </a:lnTo>
                  <a:lnTo>
                    <a:pt x="57338" y="121509"/>
                  </a:lnTo>
                  <a:lnTo>
                    <a:pt x="56922" y="121513"/>
                  </a:lnTo>
                  <a:lnTo>
                    <a:pt x="55847" y="120400"/>
                  </a:lnTo>
                  <a:lnTo>
                    <a:pt x="55709" y="120058"/>
                  </a:lnTo>
                  <a:lnTo>
                    <a:pt x="55760" y="119746"/>
                  </a:lnTo>
                  <a:lnTo>
                    <a:pt x="56072" y="118241"/>
                  </a:lnTo>
                  <a:lnTo>
                    <a:pt x="55537" y="117106"/>
                  </a:lnTo>
                  <a:lnTo>
                    <a:pt x="55697" y="116648"/>
                  </a:lnTo>
                  <a:lnTo>
                    <a:pt x="55632" y="116134"/>
                  </a:lnTo>
                  <a:lnTo>
                    <a:pt x="55402" y="115237"/>
                  </a:lnTo>
                  <a:lnTo>
                    <a:pt x="55004" y="114165"/>
                  </a:lnTo>
                  <a:lnTo>
                    <a:pt x="54411" y="113388"/>
                  </a:lnTo>
                  <a:lnTo>
                    <a:pt x="54468" y="112993"/>
                  </a:lnTo>
                  <a:lnTo>
                    <a:pt x="54395" y="112721"/>
                  </a:lnTo>
                  <a:lnTo>
                    <a:pt x="53767" y="111452"/>
                  </a:lnTo>
                  <a:lnTo>
                    <a:pt x="53223" y="110592"/>
                  </a:lnTo>
                  <a:lnTo>
                    <a:pt x="52561" y="110314"/>
                  </a:lnTo>
                  <a:lnTo>
                    <a:pt x="50935" y="110359"/>
                  </a:lnTo>
                  <a:lnTo>
                    <a:pt x="50334" y="109827"/>
                  </a:lnTo>
                  <a:lnTo>
                    <a:pt x="50219" y="109514"/>
                  </a:lnTo>
                  <a:lnTo>
                    <a:pt x="50334" y="109157"/>
                  </a:lnTo>
                  <a:lnTo>
                    <a:pt x="50960" y="108241"/>
                  </a:lnTo>
                  <a:lnTo>
                    <a:pt x="51641" y="107489"/>
                  </a:lnTo>
                  <a:lnTo>
                    <a:pt x="51775" y="107176"/>
                  </a:lnTo>
                  <a:lnTo>
                    <a:pt x="51756" y="106967"/>
                  </a:lnTo>
                  <a:lnTo>
                    <a:pt x="50759" y="104820"/>
                  </a:lnTo>
                  <a:lnTo>
                    <a:pt x="49495" y="104492"/>
                  </a:lnTo>
                  <a:lnTo>
                    <a:pt x="49304" y="104499"/>
                  </a:lnTo>
                  <a:lnTo>
                    <a:pt x="48530" y="105474"/>
                  </a:lnTo>
                  <a:lnTo>
                    <a:pt x="47779" y="105958"/>
                  </a:lnTo>
                  <a:lnTo>
                    <a:pt x="47308" y="106482"/>
                  </a:lnTo>
                  <a:lnTo>
                    <a:pt x="47262" y="107927"/>
                  </a:lnTo>
                  <a:lnTo>
                    <a:pt x="47204" y="108179"/>
                  </a:lnTo>
                  <a:lnTo>
                    <a:pt x="46959" y="107982"/>
                  </a:lnTo>
                  <a:lnTo>
                    <a:pt x="46814" y="107711"/>
                  </a:lnTo>
                  <a:lnTo>
                    <a:pt x="46852" y="107551"/>
                  </a:lnTo>
                  <a:lnTo>
                    <a:pt x="47147" y="107160"/>
                  </a:lnTo>
                  <a:lnTo>
                    <a:pt x="46902" y="107223"/>
                  </a:lnTo>
                  <a:lnTo>
                    <a:pt x="46944" y="106896"/>
                  </a:lnTo>
                  <a:lnTo>
                    <a:pt x="46386" y="105660"/>
                  </a:lnTo>
                  <a:lnTo>
                    <a:pt x="46064" y="105112"/>
                  </a:lnTo>
                  <a:lnTo>
                    <a:pt x="45555" y="104542"/>
                  </a:lnTo>
                  <a:lnTo>
                    <a:pt x="45776" y="102357"/>
                  </a:lnTo>
                  <a:lnTo>
                    <a:pt x="45208" y="102000"/>
                  </a:lnTo>
                  <a:lnTo>
                    <a:pt x="44802" y="101862"/>
                  </a:lnTo>
                  <a:lnTo>
                    <a:pt x="44595" y="101405"/>
                  </a:lnTo>
                  <a:lnTo>
                    <a:pt x="44629" y="100906"/>
                  </a:lnTo>
                  <a:lnTo>
                    <a:pt x="44223" y="100653"/>
                  </a:lnTo>
                  <a:lnTo>
                    <a:pt x="44066" y="100630"/>
                  </a:lnTo>
                  <a:lnTo>
                    <a:pt x="43829" y="100835"/>
                  </a:lnTo>
                  <a:lnTo>
                    <a:pt x="43614" y="101531"/>
                  </a:lnTo>
                  <a:lnTo>
                    <a:pt x="43350" y="101758"/>
                  </a:lnTo>
                  <a:lnTo>
                    <a:pt x="42864" y="101542"/>
                  </a:lnTo>
                  <a:lnTo>
                    <a:pt x="42450" y="101255"/>
                  </a:lnTo>
                  <a:lnTo>
                    <a:pt x="42048" y="101267"/>
                  </a:lnTo>
                  <a:lnTo>
                    <a:pt x="41351" y="101438"/>
                  </a:lnTo>
                  <a:lnTo>
                    <a:pt x="40979" y="101877"/>
                  </a:lnTo>
                  <a:lnTo>
                    <a:pt x="40957" y="102514"/>
                  </a:lnTo>
                  <a:lnTo>
                    <a:pt x="41301" y="103012"/>
                  </a:lnTo>
                  <a:lnTo>
                    <a:pt x="41451" y="104032"/>
                  </a:lnTo>
                  <a:lnTo>
                    <a:pt x="40788" y="105276"/>
                  </a:lnTo>
                  <a:lnTo>
                    <a:pt x="40187" y="105075"/>
                  </a:lnTo>
                  <a:lnTo>
                    <a:pt x="39544" y="104275"/>
                  </a:lnTo>
                  <a:lnTo>
                    <a:pt x="39103" y="104119"/>
                  </a:lnTo>
                  <a:lnTo>
                    <a:pt x="38433" y="104145"/>
                  </a:lnTo>
                  <a:lnTo>
                    <a:pt x="38728" y="104755"/>
                  </a:lnTo>
                  <a:lnTo>
                    <a:pt x="39138" y="106047"/>
                  </a:lnTo>
                  <a:lnTo>
                    <a:pt x="39238" y="107524"/>
                  </a:lnTo>
                  <a:lnTo>
                    <a:pt x="39189" y="107912"/>
                  </a:lnTo>
                  <a:lnTo>
                    <a:pt x="38255" y="107986"/>
                  </a:lnTo>
                  <a:lnTo>
                    <a:pt x="37405" y="107719"/>
                  </a:lnTo>
                  <a:lnTo>
                    <a:pt x="36723" y="107388"/>
                  </a:lnTo>
                  <a:lnTo>
                    <a:pt x="35754" y="106041"/>
                  </a:lnTo>
                  <a:lnTo>
                    <a:pt x="35673" y="105300"/>
                  </a:lnTo>
                  <a:lnTo>
                    <a:pt x="34899" y="104262"/>
                  </a:lnTo>
                  <a:lnTo>
                    <a:pt x="32637" y="104030"/>
                  </a:lnTo>
                  <a:lnTo>
                    <a:pt x="32885" y="104403"/>
                  </a:lnTo>
                  <a:lnTo>
                    <a:pt x="32809" y="104842"/>
                  </a:lnTo>
                  <a:lnTo>
                    <a:pt x="32567" y="105203"/>
                  </a:lnTo>
                  <a:lnTo>
                    <a:pt x="32605" y="105809"/>
                  </a:lnTo>
                  <a:lnTo>
                    <a:pt x="33497" y="106007"/>
                  </a:lnTo>
                  <a:lnTo>
                    <a:pt x="33393" y="106517"/>
                  </a:lnTo>
                  <a:lnTo>
                    <a:pt x="33936" y="107329"/>
                  </a:lnTo>
                  <a:lnTo>
                    <a:pt x="34447" y="107569"/>
                  </a:lnTo>
                  <a:lnTo>
                    <a:pt x="34806" y="108197"/>
                  </a:lnTo>
                  <a:lnTo>
                    <a:pt x="34856" y="108602"/>
                  </a:lnTo>
                  <a:lnTo>
                    <a:pt x="29813" y="108294"/>
                  </a:lnTo>
                  <a:lnTo>
                    <a:pt x="29560" y="111770"/>
                  </a:lnTo>
                  <a:lnTo>
                    <a:pt x="29311" y="111708"/>
                  </a:lnTo>
                  <a:lnTo>
                    <a:pt x="28997" y="111961"/>
                  </a:lnTo>
                  <a:lnTo>
                    <a:pt x="28607" y="111023"/>
                  </a:lnTo>
                  <a:lnTo>
                    <a:pt x="28546" y="110446"/>
                  </a:lnTo>
                  <a:lnTo>
                    <a:pt x="28290" y="110126"/>
                  </a:lnTo>
                  <a:lnTo>
                    <a:pt x="28111" y="110030"/>
                  </a:lnTo>
                  <a:lnTo>
                    <a:pt x="28420" y="111124"/>
                  </a:lnTo>
                  <a:lnTo>
                    <a:pt x="29085" y="112680"/>
                  </a:lnTo>
                  <a:lnTo>
                    <a:pt x="28939" y="113688"/>
                  </a:lnTo>
                  <a:lnTo>
                    <a:pt x="28790" y="113936"/>
                  </a:lnTo>
                  <a:lnTo>
                    <a:pt x="28186" y="112985"/>
                  </a:lnTo>
                  <a:lnTo>
                    <a:pt x="26250" y="111053"/>
                  </a:lnTo>
                  <a:lnTo>
                    <a:pt x="25879" y="110547"/>
                  </a:lnTo>
                  <a:lnTo>
                    <a:pt x="25182" y="109813"/>
                  </a:lnTo>
                  <a:lnTo>
                    <a:pt x="24145" y="108857"/>
                  </a:lnTo>
                  <a:lnTo>
                    <a:pt x="23395" y="108503"/>
                  </a:lnTo>
                  <a:lnTo>
                    <a:pt x="22131" y="108187"/>
                  </a:lnTo>
                  <a:lnTo>
                    <a:pt x="21761" y="107726"/>
                  </a:lnTo>
                  <a:lnTo>
                    <a:pt x="19338" y="107557"/>
                  </a:lnTo>
                  <a:lnTo>
                    <a:pt x="19433" y="108270"/>
                  </a:lnTo>
                  <a:lnTo>
                    <a:pt x="19269" y="108565"/>
                  </a:lnTo>
                  <a:lnTo>
                    <a:pt x="18867" y="108892"/>
                  </a:lnTo>
                  <a:lnTo>
                    <a:pt x="18343" y="109004"/>
                  </a:lnTo>
                  <a:lnTo>
                    <a:pt x="17762" y="108729"/>
                  </a:lnTo>
                  <a:lnTo>
                    <a:pt x="17000" y="108777"/>
                  </a:lnTo>
                  <a:lnTo>
                    <a:pt x="16933" y="108031"/>
                  </a:lnTo>
                  <a:lnTo>
                    <a:pt x="16361" y="107991"/>
                  </a:lnTo>
                  <a:lnTo>
                    <a:pt x="15518" y="107729"/>
                  </a:lnTo>
                  <a:lnTo>
                    <a:pt x="15400" y="107491"/>
                  </a:lnTo>
                  <a:lnTo>
                    <a:pt x="15191" y="106504"/>
                  </a:lnTo>
                  <a:lnTo>
                    <a:pt x="15003" y="106237"/>
                  </a:lnTo>
                  <a:lnTo>
                    <a:pt x="14613" y="105962"/>
                  </a:lnTo>
                  <a:lnTo>
                    <a:pt x="13913" y="104945"/>
                  </a:lnTo>
                  <a:lnTo>
                    <a:pt x="13917" y="104636"/>
                  </a:lnTo>
                  <a:lnTo>
                    <a:pt x="14085" y="104595"/>
                  </a:lnTo>
                  <a:lnTo>
                    <a:pt x="14491" y="104306"/>
                  </a:lnTo>
                  <a:lnTo>
                    <a:pt x="13259" y="103605"/>
                  </a:lnTo>
                  <a:lnTo>
                    <a:pt x="12627" y="103117"/>
                  </a:lnTo>
                  <a:lnTo>
                    <a:pt x="12573" y="102875"/>
                  </a:lnTo>
                  <a:lnTo>
                    <a:pt x="12612" y="102498"/>
                  </a:lnTo>
                  <a:lnTo>
                    <a:pt x="6557" y="102063"/>
                  </a:lnTo>
                  <a:lnTo>
                    <a:pt x="6431" y="101666"/>
                  </a:lnTo>
                  <a:lnTo>
                    <a:pt x="6637" y="100337"/>
                  </a:lnTo>
                  <a:lnTo>
                    <a:pt x="7272" y="98621"/>
                  </a:lnTo>
                  <a:lnTo>
                    <a:pt x="7287" y="98294"/>
                  </a:lnTo>
                  <a:lnTo>
                    <a:pt x="8172" y="97207"/>
                  </a:lnTo>
                  <a:lnTo>
                    <a:pt x="7996" y="96695"/>
                  </a:lnTo>
                  <a:lnTo>
                    <a:pt x="7740" y="96092"/>
                  </a:lnTo>
                  <a:lnTo>
                    <a:pt x="7720" y="95701"/>
                  </a:lnTo>
                  <a:lnTo>
                    <a:pt x="8134" y="94934"/>
                  </a:lnTo>
                  <a:lnTo>
                    <a:pt x="8234" y="94152"/>
                  </a:lnTo>
                  <a:lnTo>
                    <a:pt x="8448" y="93840"/>
                  </a:lnTo>
                  <a:lnTo>
                    <a:pt x="8371" y="93642"/>
                  </a:lnTo>
                  <a:lnTo>
                    <a:pt x="8456" y="92805"/>
                  </a:lnTo>
                  <a:lnTo>
                    <a:pt x="7720" y="92678"/>
                  </a:lnTo>
                  <a:lnTo>
                    <a:pt x="7429" y="92950"/>
                  </a:lnTo>
                  <a:lnTo>
                    <a:pt x="7045" y="93114"/>
                  </a:lnTo>
                  <a:lnTo>
                    <a:pt x="6324" y="92426"/>
                  </a:lnTo>
                  <a:lnTo>
                    <a:pt x="3933" y="91939"/>
                  </a:lnTo>
                  <a:lnTo>
                    <a:pt x="3434" y="92014"/>
                  </a:lnTo>
                  <a:lnTo>
                    <a:pt x="3185" y="92327"/>
                  </a:lnTo>
                  <a:lnTo>
                    <a:pt x="2864" y="92323"/>
                  </a:lnTo>
                  <a:lnTo>
                    <a:pt x="2672" y="92011"/>
                  </a:lnTo>
                  <a:lnTo>
                    <a:pt x="2541" y="91609"/>
                  </a:lnTo>
                  <a:lnTo>
                    <a:pt x="2659" y="90979"/>
                  </a:lnTo>
                  <a:lnTo>
                    <a:pt x="2880" y="88009"/>
                  </a:lnTo>
                  <a:lnTo>
                    <a:pt x="2455" y="87429"/>
                  </a:lnTo>
                  <a:lnTo>
                    <a:pt x="2298" y="87419"/>
                  </a:lnTo>
                  <a:lnTo>
                    <a:pt x="2417" y="85892"/>
                  </a:lnTo>
                  <a:lnTo>
                    <a:pt x="5007" y="85233"/>
                  </a:lnTo>
                  <a:lnTo>
                    <a:pt x="5039" y="84821"/>
                  </a:lnTo>
                  <a:lnTo>
                    <a:pt x="4860" y="84255"/>
                  </a:lnTo>
                  <a:lnTo>
                    <a:pt x="3480" y="84834"/>
                  </a:lnTo>
                  <a:lnTo>
                    <a:pt x="3000" y="84700"/>
                  </a:lnTo>
                  <a:lnTo>
                    <a:pt x="2498" y="84861"/>
                  </a:lnTo>
                  <a:lnTo>
                    <a:pt x="2883" y="79867"/>
                  </a:lnTo>
                  <a:lnTo>
                    <a:pt x="3322" y="79440"/>
                  </a:lnTo>
                  <a:lnTo>
                    <a:pt x="4827" y="80523"/>
                  </a:lnTo>
                  <a:lnTo>
                    <a:pt x="4498" y="79756"/>
                  </a:lnTo>
                  <a:lnTo>
                    <a:pt x="4501" y="79299"/>
                  </a:lnTo>
                  <a:lnTo>
                    <a:pt x="5449" y="79373"/>
                  </a:lnTo>
                  <a:lnTo>
                    <a:pt x="5533" y="78219"/>
                  </a:lnTo>
                  <a:lnTo>
                    <a:pt x="5187" y="77165"/>
                  </a:lnTo>
                  <a:lnTo>
                    <a:pt x="4780" y="76853"/>
                  </a:lnTo>
                  <a:lnTo>
                    <a:pt x="4700" y="76716"/>
                  </a:lnTo>
                  <a:lnTo>
                    <a:pt x="4910" y="73999"/>
                  </a:lnTo>
                  <a:lnTo>
                    <a:pt x="4345" y="73080"/>
                  </a:lnTo>
                  <a:lnTo>
                    <a:pt x="5036" y="72734"/>
                  </a:lnTo>
                  <a:lnTo>
                    <a:pt x="5120" y="71383"/>
                  </a:lnTo>
                  <a:lnTo>
                    <a:pt x="7531" y="69867"/>
                  </a:lnTo>
                  <a:lnTo>
                    <a:pt x="9674" y="68836"/>
                  </a:lnTo>
                  <a:lnTo>
                    <a:pt x="7832" y="68688"/>
                  </a:lnTo>
                  <a:lnTo>
                    <a:pt x="6467" y="69008"/>
                  </a:lnTo>
                  <a:lnTo>
                    <a:pt x="5457" y="69607"/>
                  </a:lnTo>
                  <a:lnTo>
                    <a:pt x="5177" y="70262"/>
                  </a:lnTo>
                  <a:lnTo>
                    <a:pt x="4858" y="70434"/>
                  </a:lnTo>
                  <a:lnTo>
                    <a:pt x="4582" y="70282"/>
                  </a:lnTo>
                  <a:lnTo>
                    <a:pt x="4451" y="69600"/>
                  </a:lnTo>
                  <a:lnTo>
                    <a:pt x="4626" y="67188"/>
                  </a:lnTo>
                  <a:lnTo>
                    <a:pt x="2699" y="67115"/>
                  </a:lnTo>
                  <a:lnTo>
                    <a:pt x="2652" y="67859"/>
                  </a:lnTo>
                  <a:lnTo>
                    <a:pt x="2864" y="68231"/>
                  </a:lnTo>
                  <a:lnTo>
                    <a:pt x="3425" y="68596"/>
                  </a:lnTo>
                  <a:lnTo>
                    <a:pt x="3688" y="68992"/>
                  </a:lnTo>
                  <a:lnTo>
                    <a:pt x="3579" y="69150"/>
                  </a:lnTo>
                  <a:lnTo>
                    <a:pt x="2434" y="69490"/>
                  </a:lnTo>
                  <a:lnTo>
                    <a:pt x="260" y="69325"/>
                  </a:lnTo>
                  <a:lnTo>
                    <a:pt x="341" y="68156"/>
                  </a:lnTo>
                  <a:lnTo>
                    <a:pt x="0" y="68130"/>
                  </a:lnTo>
                  <a:lnTo>
                    <a:pt x="46" y="67598"/>
                  </a:lnTo>
                  <a:lnTo>
                    <a:pt x="496" y="66158"/>
                  </a:lnTo>
                  <a:lnTo>
                    <a:pt x="973" y="65626"/>
                  </a:lnTo>
                  <a:lnTo>
                    <a:pt x="1726" y="65254"/>
                  </a:lnTo>
                  <a:lnTo>
                    <a:pt x="2028" y="65377"/>
                  </a:lnTo>
                  <a:lnTo>
                    <a:pt x="2527" y="65321"/>
                  </a:lnTo>
                  <a:lnTo>
                    <a:pt x="3376" y="64744"/>
                  </a:lnTo>
                  <a:lnTo>
                    <a:pt x="4052" y="64453"/>
                  </a:lnTo>
                  <a:lnTo>
                    <a:pt x="4113" y="63619"/>
                  </a:lnTo>
                  <a:lnTo>
                    <a:pt x="6599" y="63819"/>
                  </a:lnTo>
                  <a:lnTo>
                    <a:pt x="6663" y="63017"/>
                  </a:lnTo>
                  <a:lnTo>
                    <a:pt x="5308" y="61306"/>
                  </a:lnTo>
                  <a:lnTo>
                    <a:pt x="6530" y="61392"/>
                  </a:lnTo>
                  <a:lnTo>
                    <a:pt x="6796" y="61175"/>
                  </a:lnTo>
                  <a:lnTo>
                    <a:pt x="6835" y="60631"/>
                  </a:lnTo>
                  <a:lnTo>
                    <a:pt x="7236" y="59531"/>
                  </a:lnTo>
                  <a:lnTo>
                    <a:pt x="7105" y="59058"/>
                  </a:lnTo>
                  <a:lnTo>
                    <a:pt x="6187" y="58981"/>
                  </a:lnTo>
                  <a:lnTo>
                    <a:pt x="5898" y="59260"/>
                  </a:lnTo>
                  <a:lnTo>
                    <a:pt x="5637" y="59383"/>
                  </a:lnTo>
                  <a:lnTo>
                    <a:pt x="4426" y="59674"/>
                  </a:lnTo>
                  <a:lnTo>
                    <a:pt x="5015" y="51661"/>
                  </a:lnTo>
                  <a:lnTo>
                    <a:pt x="5261" y="50916"/>
                  </a:lnTo>
                  <a:lnTo>
                    <a:pt x="5988" y="50801"/>
                  </a:lnTo>
                  <a:lnTo>
                    <a:pt x="7965" y="50915"/>
                  </a:lnTo>
                  <a:lnTo>
                    <a:pt x="7238" y="49989"/>
                  </a:lnTo>
                  <a:lnTo>
                    <a:pt x="6791" y="49831"/>
                  </a:lnTo>
                  <a:lnTo>
                    <a:pt x="6822" y="49479"/>
                  </a:lnTo>
                  <a:lnTo>
                    <a:pt x="9389" y="49659"/>
                  </a:lnTo>
                  <a:lnTo>
                    <a:pt x="9219" y="48965"/>
                  </a:lnTo>
                  <a:lnTo>
                    <a:pt x="9115" y="47547"/>
                  </a:lnTo>
                  <a:lnTo>
                    <a:pt x="9142" y="47234"/>
                  </a:lnTo>
                  <a:lnTo>
                    <a:pt x="11155" y="47338"/>
                  </a:lnTo>
                  <a:lnTo>
                    <a:pt x="11286" y="46188"/>
                  </a:lnTo>
                  <a:lnTo>
                    <a:pt x="13102" y="46289"/>
                  </a:lnTo>
                  <a:lnTo>
                    <a:pt x="13333" y="46754"/>
                  </a:lnTo>
                  <a:lnTo>
                    <a:pt x="13603" y="47101"/>
                  </a:lnTo>
                  <a:lnTo>
                    <a:pt x="13934" y="47078"/>
                  </a:lnTo>
                  <a:lnTo>
                    <a:pt x="14280" y="46747"/>
                  </a:lnTo>
                  <a:lnTo>
                    <a:pt x="14430" y="46487"/>
                  </a:lnTo>
                  <a:lnTo>
                    <a:pt x="14823" y="46390"/>
                  </a:lnTo>
                  <a:lnTo>
                    <a:pt x="17240" y="46533"/>
                  </a:lnTo>
                  <a:lnTo>
                    <a:pt x="17352" y="46101"/>
                  </a:lnTo>
                  <a:lnTo>
                    <a:pt x="16880" y="46199"/>
                  </a:lnTo>
                  <a:lnTo>
                    <a:pt x="16790" y="45952"/>
                  </a:lnTo>
                  <a:lnTo>
                    <a:pt x="16841" y="44452"/>
                  </a:lnTo>
                  <a:lnTo>
                    <a:pt x="16763" y="43928"/>
                  </a:lnTo>
                  <a:lnTo>
                    <a:pt x="15984" y="42047"/>
                  </a:lnTo>
                  <a:lnTo>
                    <a:pt x="15783" y="41287"/>
                  </a:lnTo>
                  <a:lnTo>
                    <a:pt x="13508" y="42546"/>
                  </a:lnTo>
                  <a:lnTo>
                    <a:pt x="13134" y="42225"/>
                  </a:lnTo>
                  <a:lnTo>
                    <a:pt x="13116" y="41788"/>
                  </a:lnTo>
                  <a:lnTo>
                    <a:pt x="13373" y="42061"/>
                  </a:lnTo>
                  <a:lnTo>
                    <a:pt x="13654" y="42195"/>
                  </a:lnTo>
                  <a:lnTo>
                    <a:pt x="13817" y="38492"/>
                  </a:lnTo>
                  <a:lnTo>
                    <a:pt x="15150" y="38332"/>
                  </a:lnTo>
                  <a:lnTo>
                    <a:pt x="16791" y="37693"/>
                  </a:lnTo>
                  <a:lnTo>
                    <a:pt x="17180" y="37682"/>
                  </a:lnTo>
                  <a:lnTo>
                    <a:pt x="18224" y="38393"/>
                  </a:lnTo>
                  <a:lnTo>
                    <a:pt x="18498" y="38404"/>
                  </a:lnTo>
                  <a:lnTo>
                    <a:pt x="18787" y="38292"/>
                  </a:lnTo>
                  <a:lnTo>
                    <a:pt x="18684" y="39669"/>
                  </a:lnTo>
                  <a:lnTo>
                    <a:pt x="18646" y="40414"/>
                  </a:lnTo>
                  <a:lnTo>
                    <a:pt x="19978" y="40477"/>
                  </a:lnTo>
                  <a:lnTo>
                    <a:pt x="19975" y="41213"/>
                  </a:lnTo>
                  <a:lnTo>
                    <a:pt x="20391" y="41653"/>
                  </a:lnTo>
                  <a:lnTo>
                    <a:pt x="21122" y="41749"/>
                  </a:lnTo>
                  <a:lnTo>
                    <a:pt x="21084" y="42832"/>
                  </a:lnTo>
                  <a:lnTo>
                    <a:pt x="21246" y="43584"/>
                  </a:lnTo>
                  <a:lnTo>
                    <a:pt x="21242" y="44084"/>
                  </a:lnTo>
                  <a:lnTo>
                    <a:pt x="21684" y="44093"/>
                  </a:lnTo>
                  <a:lnTo>
                    <a:pt x="21852" y="44099"/>
                  </a:lnTo>
                  <a:lnTo>
                    <a:pt x="22532" y="43859"/>
                  </a:lnTo>
                  <a:lnTo>
                    <a:pt x="22474" y="43702"/>
                  </a:lnTo>
                  <a:lnTo>
                    <a:pt x="22828" y="43002"/>
                  </a:lnTo>
                  <a:lnTo>
                    <a:pt x="22990" y="42504"/>
                  </a:lnTo>
                  <a:lnTo>
                    <a:pt x="22828" y="41852"/>
                  </a:lnTo>
                  <a:lnTo>
                    <a:pt x="22881" y="40241"/>
                  </a:lnTo>
                  <a:lnTo>
                    <a:pt x="23031" y="38998"/>
                  </a:lnTo>
                  <a:lnTo>
                    <a:pt x="23408" y="38748"/>
                  </a:lnTo>
                  <a:lnTo>
                    <a:pt x="23755" y="38741"/>
                  </a:lnTo>
                  <a:lnTo>
                    <a:pt x="24032" y="36045"/>
                  </a:lnTo>
                  <a:lnTo>
                    <a:pt x="24529" y="35239"/>
                  </a:lnTo>
                  <a:lnTo>
                    <a:pt x="25161" y="34435"/>
                  </a:lnTo>
                  <a:lnTo>
                    <a:pt x="25743" y="33895"/>
                  </a:lnTo>
                  <a:lnTo>
                    <a:pt x="25920" y="33813"/>
                  </a:lnTo>
                  <a:lnTo>
                    <a:pt x="26925" y="33583"/>
                  </a:lnTo>
                  <a:lnTo>
                    <a:pt x="27461" y="33672"/>
                  </a:lnTo>
                  <a:lnTo>
                    <a:pt x="28128" y="33665"/>
                  </a:lnTo>
                  <a:lnTo>
                    <a:pt x="28760" y="33423"/>
                  </a:lnTo>
                  <a:lnTo>
                    <a:pt x="29403" y="33780"/>
                  </a:lnTo>
                  <a:lnTo>
                    <a:pt x="29599" y="34052"/>
                  </a:lnTo>
                  <a:lnTo>
                    <a:pt x="29969" y="34372"/>
                  </a:lnTo>
                  <a:lnTo>
                    <a:pt x="30046" y="33535"/>
                  </a:lnTo>
                  <a:lnTo>
                    <a:pt x="30181" y="33423"/>
                  </a:lnTo>
                  <a:lnTo>
                    <a:pt x="30482" y="33416"/>
                  </a:lnTo>
                  <a:lnTo>
                    <a:pt x="30667" y="33226"/>
                  </a:lnTo>
                  <a:lnTo>
                    <a:pt x="30849" y="32385"/>
                  </a:lnTo>
                  <a:lnTo>
                    <a:pt x="31369" y="31469"/>
                  </a:lnTo>
                  <a:lnTo>
                    <a:pt x="32809" y="32259"/>
                  </a:lnTo>
                  <a:lnTo>
                    <a:pt x="33363" y="33096"/>
                  </a:lnTo>
                  <a:lnTo>
                    <a:pt x="33607" y="33108"/>
                  </a:lnTo>
                  <a:lnTo>
                    <a:pt x="33973" y="32963"/>
                  </a:lnTo>
                  <a:lnTo>
                    <a:pt x="34077" y="33380"/>
                  </a:lnTo>
                  <a:lnTo>
                    <a:pt x="34075" y="33127"/>
                  </a:lnTo>
                  <a:lnTo>
                    <a:pt x="34550" y="33151"/>
                  </a:lnTo>
                  <a:lnTo>
                    <a:pt x="34769" y="34149"/>
                  </a:lnTo>
                  <a:lnTo>
                    <a:pt x="35748" y="35288"/>
                  </a:lnTo>
                  <a:lnTo>
                    <a:pt x="35777" y="35772"/>
                  </a:lnTo>
                  <a:lnTo>
                    <a:pt x="35943" y="35967"/>
                  </a:lnTo>
                  <a:lnTo>
                    <a:pt x="36248" y="36141"/>
                  </a:lnTo>
                  <a:lnTo>
                    <a:pt x="37149" y="35906"/>
                  </a:lnTo>
                  <a:lnTo>
                    <a:pt x="38336" y="35905"/>
                  </a:lnTo>
                  <a:lnTo>
                    <a:pt x="38990" y="35712"/>
                  </a:lnTo>
                  <a:lnTo>
                    <a:pt x="39227" y="35321"/>
                  </a:lnTo>
                  <a:lnTo>
                    <a:pt x="39228" y="34892"/>
                  </a:lnTo>
                  <a:lnTo>
                    <a:pt x="38981" y="33980"/>
                  </a:lnTo>
                  <a:lnTo>
                    <a:pt x="38733" y="33646"/>
                  </a:lnTo>
                  <a:lnTo>
                    <a:pt x="38603" y="33452"/>
                  </a:lnTo>
                  <a:lnTo>
                    <a:pt x="38639" y="33195"/>
                  </a:lnTo>
                  <a:lnTo>
                    <a:pt x="38463" y="32616"/>
                  </a:lnTo>
                  <a:lnTo>
                    <a:pt x="38848" y="32303"/>
                  </a:lnTo>
                  <a:lnTo>
                    <a:pt x="39045" y="31730"/>
                  </a:lnTo>
                  <a:lnTo>
                    <a:pt x="39145" y="30795"/>
                  </a:lnTo>
                  <a:lnTo>
                    <a:pt x="40127" y="30825"/>
                  </a:lnTo>
                  <a:lnTo>
                    <a:pt x="40521" y="31115"/>
                  </a:lnTo>
                  <a:lnTo>
                    <a:pt x="41241" y="31826"/>
                  </a:lnTo>
                  <a:lnTo>
                    <a:pt x="41168" y="33051"/>
                  </a:lnTo>
                  <a:lnTo>
                    <a:pt x="41222" y="33314"/>
                  </a:lnTo>
                  <a:lnTo>
                    <a:pt x="46721" y="33544"/>
                  </a:lnTo>
                  <a:lnTo>
                    <a:pt x="47050" y="31393"/>
                  </a:lnTo>
                  <a:lnTo>
                    <a:pt x="47172" y="28840"/>
                  </a:lnTo>
                  <a:lnTo>
                    <a:pt x="46111" y="25993"/>
                  </a:lnTo>
                  <a:lnTo>
                    <a:pt x="46300" y="25221"/>
                  </a:lnTo>
                  <a:lnTo>
                    <a:pt x="46974" y="25946"/>
                  </a:lnTo>
                  <a:lnTo>
                    <a:pt x="47364" y="26165"/>
                  </a:lnTo>
                  <a:lnTo>
                    <a:pt x="47576" y="26459"/>
                  </a:lnTo>
                  <a:lnTo>
                    <a:pt x="47818" y="26951"/>
                  </a:lnTo>
                  <a:lnTo>
                    <a:pt x="47837" y="27621"/>
                  </a:lnTo>
                  <a:lnTo>
                    <a:pt x="48050" y="27550"/>
                  </a:lnTo>
                  <a:lnTo>
                    <a:pt x="48208" y="27338"/>
                  </a:lnTo>
                  <a:lnTo>
                    <a:pt x="48976" y="25846"/>
                  </a:lnTo>
                  <a:lnTo>
                    <a:pt x="49130" y="25396"/>
                  </a:lnTo>
                  <a:lnTo>
                    <a:pt x="49023" y="24878"/>
                  </a:lnTo>
                  <a:lnTo>
                    <a:pt x="48556" y="24227"/>
                  </a:lnTo>
                  <a:lnTo>
                    <a:pt x="48221" y="23575"/>
                  </a:lnTo>
                  <a:lnTo>
                    <a:pt x="48198" y="23393"/>
                  </a:lnTo>
                  <a:lnTo>
                    <a:pt x="48302" y="23157"/>
                  </a:lnTo>
                  <a:lnTo>
                    <a:pt x="52711" y="24416"/>
                  </a:lnTo>
                  <a:lnTo>
                    <a:pt x="54142" y="24567"/>
                  </a:lnTo>
                  <a:lnTo>
                    <a:pt x="54109" y="24375"/>
                  </a:lnTo>
                  <a:lnTo>
                    <a:pt x="53935" y="24088"/>
                  </a:lnTo>
                  <a:lnTo>
                    <a:pt x="53661" y="23861"/>
                  </a:lnTo>
                  <a:lnTo>
                    <a:pt x="53449" y="23847"/>
                  </a:lnTo>
                  <a:lnTo>
                    <a:pt x="52848" y="24040"/>
                  </a:lnTo>
                  <a:lnTo>
                    <a:pt x="52589" y="24007"/>
                  </a:lnTo>
                  <a:lnTo>
                    <a:pt x="50250" y="23211"/>
                  </a:lnTo>
                  <a:lnTo>
                    <a:pt x="49160" y="21946"/>
                  </a:lnTo>
                  <a:lnTo>
                    <a:pt x="49773" y="22486"/>
                  </a:lnTo>
                  <a:lnTo>
                    <a:pt x="50087" y="22935"/>
                  </a:lnTo>
                  <a:lnTo>
                    <a:pt x="50355" y="23119"/>
                  </a:lnTo>
                  <a:lnTo>
                    <a:pt x="52695" y="23972"/>
                  </a:lnTo>
                  <a:lnTo>
                    <a:pt x="53076" y="23939"/>
                  </a:lnTo>
                  <a:lnTo>
                    <a:pt x="53476" y="23745"/>
                  </a:lnTo>
                  <a:lnTo>
                    <a:pt x="53860" y="23876"/>
                  </a:lnTo>
                  <a:lnTo>
                    <a:pt x="54160" y="24291"/>
                  </a:lnTo>
                  <a:lnTo>
                    <a:pt x="54240" y="24994"/>
                  </a:lnTo>
                  <a:lnTo>
                    <a:pt x="54219" y="25570"/>
                  </a:lnTo>
                  <a:lnTo>
                    <a:pt x="53925" y="27052"/>
                  </a:lnTo>
                  <a:lnTo>
                    <a:pt x="53952" y="27578"/>
                  </a:lnTo>
                  <a:lnTo>
                    <a:pt x="54157" y="27953"/>
                  </a:lnTo>
                  <a:lnTo>
                    <a:pt x="54010" y="26958"/>
                  </a:lnTo>
                  <a:lnTo>
                    <a:pt x="54268" y="25696"/>
                  </a:lnTo>
                  <a:lnTo>
                    <a:pt x="54329" y="24963"/>
                  </a:lnTo>
                  <a:lnTo>
                    <a:pt x="54232" y="24416"/>
                  </a:lnTo>
                  <a:lnTo>
                    <a:pt x="54275" y="24081"/>
                  </a:lnTo>
                  <a:lnTo>
                    <a:pt x="54429" y="23958"/>
                  </a:lnTo>
                  <a:lnTo>
                    <a:pt x="54332" y="23675"/>
                  </a:lnTo>
                  <a:lnTo>
                    <a:pt x="53981" y="23619"/>
                  </a:lnTo>
                  <a:lnTo>
                    <a:pt x="54247" y="22645"/>
                  </a:lnTo>
                  <a:lnTo>
                    <a:pt x="55478" y="23663"/>
                  </a:lnTo>
                  <a:lnTo>
                    <a:pt x="55732" y="23321"/>
                  </a:lnTo>
                  <a:lnTo>
                    <a:pt x="56469" y="22610"/>
                  </a:lnTo>
                  <a:lnTo>
                    <a:pt x="56654" y="22591"/>
                  </a:lnTo>
                  <a:lnTo>
                    <a:pt x="58424" y="24489"/>
                  </a:lnTo>
                  <a:lnTo>
                    <a:pt x="59477" y="24884"/>
                  </a:lnTo>
                  <a:lnTo>
                    <a:pt x="60129" y="24873"/>
                  </a:lnTo>
                  <a:lnTo>
                    <a:pt x="60175" y="25308"/>
                  </a:lnTo>
                  <a:lnTo>
                    <a:pt x="60819" y="25390"/>
                  </a:lnTo>
                  <a:lnTo>
                    <a:pt x="62101" y="26589"/>
                  </a:lnTo>
                  <a:lnTo>
                    <a:pt x="62037" y="27911"/>
                  </a:lnTo>
                  <a:lnTo>
                    <a:pt x="63743" y="28226"/>
                  </a:lnTo>
                  <a:lnTo>
                    <a:pt x="63181" y="28845"/>
                  </a:lnTo>
                  <a:lnTo>
                    <a:pt x="63111" y="30423"/>
                  </a:lnTo>
                  <a:lnTo>
                    <a:pt x="64182" y="31298"/>
                  </a:lnTo>
                  <a:lnTo>
                    <a:pt x="64703" y="31362"/>
                  </a:lnTo>
                  <a:lnTo>
                    <a:pt x="66241" y="31240"/>
                  </a:lnTo>
                  <a:lnTo>
                    <a:pt x="66526" y="30596"/>
                  </a:lnTo>
                  <a:lnTo>
                    <a:pt x="66877" y="30228"/>
                  </a:lnTo>
                  <a:lnTo>
                    <a:pt x="67344" y="30257"/>
                  </a:lnTo>
                  <a:lnTo>
                    <a:pt x="68157" y="30826"/>
                  </a:lnTo>
                  <a:lnTo>
                    <a:pt x="69009" y="31053"/>
                  </a:lnTo>
                  <a:lnTo>
                    <a:pt x="70007" y="31086"/>
                  </a:lnTo>
                  <a:lnTo>
                    <a:pt x="71024" y="31231"/>
                  </a:lnTo>
                  <a:lnTo>
                    <a:pt x="70955" y="30903"/>
                  </a:lnTo>
                  <a:lnTo>
                    <a:pt x="71140" y="30453"/>
                  </a:lnTo>
                  <a:lnTo>
                    <a:pt x="71340" y="29518"/>
                  </a:lnTo>
                  <a:lnTo>
                    <a:pt x="71240" y="28696"/>
                  </a:lnTo>
                  <a:lnTo>
                    <a:pt x="71849" y="28394"/>
                  </a:lnTo>
                  <a:lnTo>
                    <a:pt x="72520" y="28301"/>
                  </a:lnTo>
                  <a:lnTo>
                    <a:pt x="73063" y="27869"/>
                  </a:lnTo>
                  <a:lnTo>
                    <a:pt x="73117" y="27046"/>
                  </a:lnTo>
                  <a:lnTo>
                    <a:pt x="73695" y="27054"/>
                  </a:lnTo>
                  <a:lnTo>
                    <a:pt x="73726" y="26737"/>
                  </a:lnTo>
                  <a:lnTo>
                    <a:pt x="73684" y="25922"/>
                  </a:lnTo>
                  <a:lnTo>
                    <a:pt x="72858" y="25062"/>
                  </a:lnTo>
                  <a:lnTo>
                    <a:pt x="72658" y="24723"/>
                  </a:lnTo>
                  <a:lnTo>
                    <a:pt x="72715" y="23886"/>
                  </a:lnTo>
                  <a:lnTo>
                    <a:pt x="72411" y="23063"/>
                  </a:lnTo>
                  <a:lnTo>
                    <a:pt x="72060" y="22669"/>
                  </a:lnTo>
                  <a:lnTo>
                    <a:pt x="71747" y="22572"/>
                  </a:lnTo>
                  <a:lnTo>
                    <a:pt x="71986" y="22260"/>
                  </a:lnTo>
                  <a:lnTo>
                    <a:pt x="72271" y="22055"/>
                  </a:lnTo>
                  <a:lnTo>
                    <a:pt x="73938" y="21448"/>
                  </a:lnTo>
                  <a:lnTo>
                    <a:pt x="74683" y="21055"/>
                  </a:lnTo>
                  <a:lnTo>
                    <a:pt x="75712" y="20819"/>
                  </a:lnTo>
                  <a:lnTo>
                    <a:pt x="76256" y="19728"/>
                  </a:lnTo>
                  <a:lnTo>
                    <a:pt x="76218" y="19475"/>
                  </a:lnTo>
                  <a:lnTo>
                    <a:pt x="76395" y="19438"/>
                  </a:lnTo>
                  <a:lnTo>
                    <a:pt x="77622" y="19539"/>
                  </a:lnTo>
                  <a:lnTo>
                    <a:pt x="78062" y="19475"/>
                  </a:lnTo>
                  <a:lnTo>
                    <a:pt x="79347" y="18836"/>
                  </a:lnTo>
                  <a:lnTo>
                    <a:pt x="79615" y="18306"/>
                  </a:lnTo>
                  <a:lnTo>
                    <a:pt x="76287" y="16172"/>
                  </a:lnTo>
                  <a:lnTo>
                    <a:pt x="75296" y="16304"/>
                  </a:lnTo>
                  <a:lnTo>
                    <a:pt x="74617" y="16497"/>
                  </a:lnTo>
                  <a:lnTo>
                    <a:pt x="74204" y="16453"/>
                  </a:lnTo>
                  <a:lnTo>
                    <a:pt x="73918" y="16240"/>
                  </a:lnTo>
                  <a:lnTo>
                    <a:pt x="73671" y="15319"/>
                  </a:lnTo>
                  <a:lnTo>
                    <a:pt x="73741" y="15122"/>
                  </a:lnTo>
                  <a:lnTo>
                    <a:pt x="74138" y="14910"/>
                  </a:lnTo>
                  <a:lnTo>
                    <a:pt x="74914" y="14057"/>
                  </a:lnTo>
                  <a:lnTo>
                    <a:pt x="75551" y="13570"/>
                  </a:lnTo>
                  <a:lnTo>
                    <a:pt x="76135" y="13302"/>
                  </a:lnTo>
                  <a:lnTo>
                    <a:pt x="77122" y="13321"/>
                  </a:lnTo>
                  <a:lnTo>
                    <a:pt x="76806" y="12733"/>
                  </a:lnTo>
                  <a:lnTo>
                    <a:pt x="76833" y="12464"/>
                  </a:lnTo>
                  <a:lnTo>
                    <a:pt x="76960" y="12267"/>
                  </a:lnTo>
                  <a:lnTo>
                    <a:pt x="77350" y="12022"/>
                  </a:lnTo>
                  <a:lnTo>
                    <a:pt x="77648" y="11951"/>
                  </a:lnTo>
                  <a:lnTo>
                    <a:pt x="78053" y="12279"/>
                  </a:lnTo>
                  <a:lnTo>
                    <a:pt x="78315" y="12238"/>
                  </a:lnTo>
                  <a:lnTo>
                    <a:pt x="78455" y="12041"/>
                  </a:lnTo>
                  <a:lnTo>
                    <a:pt x="78764" y="11438"/>
                  </a:lnTo>
                  <a:lnTo>
                    <a:pt x="79204" y="11352"/>
                  </a:lnTo>
                  <a:lnTo>
                    <a:pt x="79361" y="11044"/>
                  </a:lnTo>
                  <a:lnTo>
                    <a:pt x="77006" y="10956"/>
                  </a:lnTo>
                  <a:lnTo>
                    <a:pt x="77127" y="10637"/>
                  </a:lnTo>
                  <a:lnTo>
                    <a:pt x="77787" y="9893"/>
                  </a:lnTo>
                  <a:lnTo>
                    <a:pt x="78092" y="9844"/>
                  </a:lnTo>
                  <a:lnTo>
                    <a:pt x="78374" y="9621"/>
                  </a:lnTo>
                  <a:lnTo>
                    <a:pt x="78637" y="9148"/>
                  </a:lnTo>
                  <a:lnTo>
                    <a:pt x="78757" y="8609"/>
                  </a:lnTo>
                  <a:lnTo>
                    <a:pt x="78908" y="8378"/>
                  </a:lnTo>
                  <a:lnTo>
                    <a:pt x="79155" y="8360"/>
                  </a:lnTo>
                  <a:lnTo>
                    <a:pt x="79556" y="8873"/>
                  </a:lnTo>
                  <a:lnTo>
                    <a:pt x="79915" y="8987"/>
                  </a:lnTo>
                  <a:lnTo>
                    <a:pt x="79958" y="8129"/>
                  </a:lnTo>
                  <a:lnTo>
                    <a:pt x="81878" y="7914"/>
                  </a:lnTo>
                  <a:lnTo>
                    <a:pt x="82164" y="7821"/>
                  </a:lnTo>
                  <a:lnTo>
                    <a:pt x="82876" y="7196"/>
                  </a:lnTo>
                  <a:lnTo>
                    <a:pt x="83138" y="6806"/>
                  </a:lnTo>
                  <a:lnTo>
                    <a:pt x="83540" y="6589"/>
                  </a:lnTo>
                  <a:lnTo>
                    <a:pt x="83849" y="6597"/>
                  </a:lnTo>
                  <a:lnTo>
                    <a:pt x="83980" y="6518"/>
                  </a:lnTo>
                  <a:lnTo>
                    <a:pt x="84123" y="6280"/>
                  </a:lnTo>
                  <a:lnTo>
                    <a:pt x="84250" y="5707"/>
                  </a:lnTo>
                  <a:lnTo>
                    <a:pt x="84641" y="5266"/>
                  </a:lnTo>
                  <a:lnTo>
                    <a:pt x="85188" y="5382"/>
                  </a:lnTo>
                  <a:lnTo>
                    <a:pt x="85200" y="5889"/>
                  </a:lnTo>
                  <a:lnTo>
                    <a:pt x="85467" y="5710"/>
                  </a:lnTo>
                  <a:lnTo>
                    <a:pt x="85922" y="5252"/>
                  </a:lnTo>
                  <a:lnTo>
                    <a:pt x="86216" y="4820"/>
                  </a:lnTo>
                  <a:lnTo>
                    <a:pt x="86208" y="3882"/>
                  </a:lnTo>
                  <a:lnTo>
                    <a:pt x="86377" y="3510"/>
                  </a:lnTo>
                  <a:lnTo>
                    <a:pt x="87390" y="2854"/>
                  </a:lnTo>
                  <a:lnTo>
                    <a:pt x="87440" y="4250"/>
                  </a:lnTo>
                  <a:lnTo>
                    <a:pt x="87869" y="4871"/>
                  </a:lnTo>
                  <a:lnTo>
                    <a:pt x="88596" y="5582"/>
                  </a:lnTo>
                  <a:lnTo>
                    <a:pt x="89249" y="5690"/>
                  </a:lnTo>
                  <a:lnTo>
                    <a:pt x="89608" y="5828"/>
                  </a:lnTo>
                  <a:lnTo>
                    <a:pt x="89913" y="6111"/>
                  </a:lnTo>
                  <a:lnTo>
                    <a:pt x="90203" y="6721"/>
                  </a:lnTo>
                  <a:lnTo>
                    <a:pt x="90744" y="7019"/>
                  </a:lnTo>
                  <a:lnTo>
                    <a:pt x="90902" y="7037"/>
                  </a:lnTo>
                  <a:lnTo>
                    <a:pt x="91369" y="6807"/>
                  </a:lnTo>
                  <a:lnTo>
                    <a:pt x="92335" y="6755"/>
                  </a:lnTo>
                  <a:lnTo>
                    <a:pt x="92868" y="6315"/>
                  </a:lnTo>
                  <a:lnTo>
                    <a:pt x="93247" y="6356"/>
                  </a:lnTo>
                  <a:lnTo>
                    <a:pt x="93449" y="2215"/>
                  </a:lnTo>
                  <a:lnTo>
                    <a:pt x="93611" y="2184"/>
                  </a:lnTo>
                  <a:lnTo>
                    <a:pt x="94303" y="1763"/>
                  </a:lnTo>
                  <a:lnTo>
                    <a:pt x="94848" y="1164"/>
                  </a:lnTo>
                  <a:lnTo>
                    <a:pt x="95221" y="208"/>
                  </a:lnTo>
                  <a:lnTo>
                    <a:pt x="95442" y="0"/>
                  </a:lnTo>
                  <a:lnTo>
                    <a:pt x="97510" y="73"/>
                  </a:lnTo>
                  <a:lnTo>
                    <a:pt x="99274" y="123"/>
                  </a:lnTo>
                  <a:lnTo>
                    <a:pt x="103481" y="249"/>
                  </a:lnTo>
                  <a:lnTo>
                    <a:pt x="103678" y="1376"/>
                  </a:lnTo>
                  <a:lnTo>
                    <a:pt x="103992" y="2348"/>
                  </a:lnTo>
                  <a:lnTo>
                    <a:pt x="103756" y="3602"/>
                  </a:lnTo>
                  <a:lnTo>
                    <a:pt x="103386" y="4429"/>
                  </a:lnTo>
                  <a:lnTo>
                    <a:pt x="103111" y="4596"/>
                  </a:lnTo>
                  <a:lnTo>
                    <a:pt x="102937" y="4831"/>
                  </a:lnTo>
                  <a:lnTo>
                    <a:pt x="102910" y="6470"/>
                  </a:lnTo>
                  <a:lnTo>
                    <a:pt x="103576" y="6539"/>
                  </a:lnTo>
                  <a:lnTo>
                    <a:pt x="104055" y="6379"/>
                  </a:lnTo>
                  <a:lnTo>
                    <a:pt x="104742" y="6439"/>
                  </a:lnTo>
                  <a:lnTo>
                    <a:pt x="105101" y="6662"/>
                  </a:lnTo>
                  <a:lnTo>
                    <a:pt x="105322" y="6602"/>
                  </a:lnTo>
                  <a:lnTo>
                    <a:pt x="105967" y="5135"/>
                  </a:lnTo>
                  <a:lnTo>
                    <a:pt x="106021" y="3915"/>
                  </a:lnTo>
                  <a:lnTo>
                    <a:pt x="106724" y="3926"/>
                  </a:lnTo>
                  <a:lnTo>
                    <a:pt x="107191" y="4000"/>
                  </a:lnTo>
                  <a:lnTo>
                    <a:pt x="107616" y="5292"/>
                  </a:lnTo>
                  <a:lnTo>
                    <a:pt x="107979" y="6848"/>
                  </a:lnTo>
                  <a:lnTo>
                    <a:pt x="108508" y="6885"/>
                  </a:lnTo>
                  <a:lnTo>
                    <a:pt x="108922" y="6654"/>
                  </a:lnTo>
                  <a:lnTo>
                    <a:pt x="109791" y="5921"/>
                  </a:lnTo>
                  <a:lnTo>
                    <a:pt x="110522" y="4767"/>
                  </a:lnTo>
                  <a:lnTo>
                    <a:pt x="110703" y="4224"/>
                  </a:lnTo>
                  <a:lnTo>
                    <a:pt x="110676" y="4038"/>
                  </a:lnTo>
                  <a:lnTo>
                    <a:pt x="110468" y="3733"/>
                  </a:lnTo>
                  <a:lnTo>
                    <a:pt x="109630" y="3081"/>
                  </a:lnTo>
                  <a:lnTo>
                    <a:pt x="109351" y="2988"/>
                  </a:lnTo>
                  <a:lnTo>
                    <a:pt x="108922" y="2984"/>
                  </a:lnTo>
                  <a:lnTo>
                    <a:pt x="108420" y="2809"/>
                  </a:lnTo>
                  <a:lnTo>
                    <a:pt x="108254" y="2243"/>
                  </a:lnTo>
                  <a:lnTo>
                    <a:pt x="108308" y="1339"/>
                  </a:lnTo>
                  <a:lnTo>
                    <a:pt x="108455" y="736"/>
                  </a:lnTo>
                  <a:lnTo>
                    <a:pt x="108760" y="396"/>
                  </a:lnTo>
                  <a:lnTo>
                    <a:pt x="110711" y="470"/>
                  </a:lnTo>
                  <a:lnTo>
                    <a:pt x="110538" y="784"/>
                  </a:lnTo>
                  <a:lnTo>
                    <a:pt x="110461" y="1179"/>
                  </a:lnTo>
                  <a:lnTo>
                    <a:pt x="110654" y="2988"/>
                  </a:lnTo>
                  <a:lnTo>
                    <a:pt x="111539" y="2795"/>
                  </a:lnTo>
                  <a:lnTo>
                    <a:pt x="112041" y="2557"/>
                  </a:lnTo>
                  <a:lnTo>
                    <a:pt x="112559" y="2053"/>
                  </a:lnTo>
                  <a:lnTo>
                    <a:pt x="111810" y="1243"/>
                  </a:lnTo>
                  <a:lnTo>
                    <a:pt x="111984" y="748"/>
                  </a:lnTo>
                  <a:lnTo>
                    <a:pt x="112363" y="514"/>
                  </a:lnTo>
                  <a:lnTo>
                    <a:pt x="113684" y="551"/>
                  </a:lnTo>
                  <a:lnTo>
                    <a:pt x="114510" y="573"/>
                  </a:lnTo>
                  <a:lnTo>
                    <a:pt x="115650" y="637"/>
                  </a:lnTo>
                  <a:lnTo>
                    <a:pt x="116331" y="1385"/>
                  </a:lnTo>
                  <a:lnTo>
                    <a:pt x="116594" y="1865"/>
                  </a:lnTo>
                  <a:lnTo>
                    <a:pt x="117271" y="3335"/>
                  </a:lnTo>
                  <a:lnTo>
                    <a:pt x="118090" y="3138"/>
                  </a:lnTo>
                  <a:lnTo>
                    <a:pt x="118148" y="2095"/>
                  </a:lnTo>
                  <a:lnTo>
                    <a:pt x="118383" y="1857"/>
                  </a:lnTo>
                  <a:lnTo>
                    <a:pt x="118916" y="1876"/>
                  </a:lnTo>
                  <a:lnTo>
                    <a:pt x="119005" y="2296"/>
                  </a:lnTo>
                  <a:lnTo>
                    <a:pt x="119319" y="2650"/>
                  </a:lnTo>
                  <a:lnTo>
                    <a:pt x="119813" y="2568"/>
                  </a:lnTo>
                  <a:lnTo>
                    <a:pt x="119751" y="2352"/>
                  </a:lnTo>
                  <a:lnTo>
                    <a:pt x="119817" y="1034"/>
                  </a:lnTo>
                  <a:lnTo>
                    <a:pt x="120010" y="764"/>
                  </a:lnTo>
                  <a:lnTo>
                    <a:pt x="123267" y="882"/>
                  </a:lnTo>
                  <a:lnTo>
                    <a:pt x="123361" y="1610"/>
                  </a:lnTo>
                  <a:lnTo>
                    <a:pt x="123480" y="3877"/>
                  </a:lnTo>
                  <a:lnTo>
                    <a:pt x="123457" y="5906"/>
                  </a:lnTo>
                  <a:lnTo>
                    <a:pt x="123392" y="6182"/>
                  </a:lnTo>
                  <a:lnTo>
                    <a:pt x="123152" y="6662"/>
                  </a:lnTo>
                  <a:lnTo>
                    <a:pt x="123168" y="7477"/>
                  </a:lnTo>
                  <a:lnTo>
                    <a:pt x="123990" y="7440"/>
                  </a:lnTo>
                  <a:lnTo>
                    <a:pt x="124481" y="6885"/>
                  </a:lnTo>
                  <a:lnTo>
                    <a:pt x="124504" y="6249"/>
                  </a:lnTo>
                  <a:lnTo>
                    <a:pt x="124624" y="5906"/>
                  </a:lnTo>
                  <a:lnTo>
                    <a:pt x="124910" y="5702"/>
                  </a:lnTo>
                  <a:lnTo>
                    <a:pt x="125397" y="5500"/>
                  </a:lnTo>
                  <a:lnTo>
                    <a:pt x="125702" y="4976"/>
                  </a:lnTo>
                  <a:lnTo>
                    <a:pt x="126703" y="3848"/>
                  </a:lnTo>
                  <a:lnTo>
                    <a:pt x="127209" y="4503"/>
                  </a:lnTo>
                  <a:lnTo>
                    <a:pt x="127131" y="4790"/>
                  </a:lnTo>
                  <a:lnTo>
                    <a:pt x="126803" y="5363"/>
                  </a:lnTo>
                  <a:lnTo>
                    <a:pt x="128116" y="6577"/>
                  </a:lnTo>
                  <a:lnTo>
                    <a:pt x="128757" y="6964"/>
                  </a:lnTo>
                  <a:lnTo>
                    <a:pt x="129031" y="7240"/>
                  </a:lnTo>
                  <a:lnTo>
                    <a:pt x="129517" y="8554"/>
                  </a:lnTo>
                  <a:lnTo>
                    <a:pt x="129745" y="8770"/>
                  </a:lnTo>
                  <a:lnTo>
                    <a:pt x="130146" y="8919"/>
                  </a:lnTo>
                  <a:lnTo>
                    <a:pt x="130670" y="10762"/>
                  </a:lnTo>
                  <a:lnTo>
                    <a:pt x="130377" y="11213"/>
                  </a:lnTo>
                  <a:lnTo>
                    <a:pt x="129554" y="11573"/>
                  </a:lnTo>
                  <a:lnTo>
                    <a:pt x="129082" y="12325"/>
                  </a:lnTo>
                  <a:lnTo>
                    <a:pt x="128808" y="12898"/>
                  </a:lnTo>
                  <a:lnTo>
                    <a:pt x="130507" y="12962"/>
                  </a:lnTo>
                  <a:lnTo>
                    <a:pt x="131163" y="12977"/>
                  </a:lnTo>
                  <a:lnTo>
                    <a:pt x="131519" y="13558"/>
                  </a:lnTo>
                  <a:lnTo>
                    <a:pt x="131829" y="14600"/>
                  </a:lnTo>
                  <a:lnTo>
                    <a:pt x="132018" y="14958"/>
                  </a:lnTo>
                  <a:lnTo>
                    <a:pt x="132918" y="15933"/>
                  </a:lnTo>
                  <a:lnTo>
                    <a:pt x="133559" y="15467"/>
                  </a:lnTo>
                  <a:lnTo>
                    <a:pt x="133740" y="15634"/>
                  </a:lnTo>
                  <a:lnTo>
                    <a:pt x="133644" y="16216"/>
                  </a:lnTo>
                  <a:lnTo>
                    <a:pt x="133447" y="16480"/>
                  </a:lnTo>
                  <a:lnTo>
                    <a:pt x="133884" y="17474"/>
                  </a:lnTo>
                  <a:lnTo>
                    <a:pt x="134165" y="17706"/>
                  </a:lnTo>
                  <a:lnTo>
                    <a:pt x="134741" y="17276"/>
                  </a:lnTo>
                  <a:lnTo>
                    <a:pt x="134845" y="16734"/>
                  </a:lnTo>
                  <a:lnTo>
                    <a:pt x="135755" y="16807"/>
                  </a:lnTo>
                  <a:lnTo>
                    <a:pt x="136226" y="16970"/>
                  </a:lnTo>
                  <a:lnTo>
                    <a:pt x="137527" y="16992"/>
                  </a:lnTo>
                  <a:lnTo>
                    <a:pt x="137816" y="17048"/>
                  </a:lnTo>
                  <a:lnTo>
                    <a:pt x="138311" y="17347"/>
                  </a:lnTo>
                  <a:lnTo>
                    <a:pt x="138962" y="17115"/>
                  </a:lnTo>
                  <a:lnTo>
                    <a:pt x="139637" y="16522"/>
                  </a:lnTo>
                  <a:lnTo>
                    <a:pt x="140780" y="15950"/>
                  </a:lnTo>
                  <a:lnTo>
                    <a:pt x="141537" y="15946"/>
                  </a:lnTo>
                  <a:lnTo>
                    <a:pt x="141124" y="17007"/>
                  </a:lnTo>
                  <a:lnTo>
                    <a:pt x="141120" y="17238"/>
                  </a:lnTo>
                  <a:lnTo>
                    <a:pt x="141745" y="16106"/>
                  </a:lnTo>
                  <a:lnTo>
                    <a:pt x="142421" y="15611"/>
                  </a:lnTo>
                  <a:lnTo>
                    <a:pt x="142340" y="15004"/>
                  </a:lnTo>
                  <a:lnTo>
                    <a:pt x="142383" y="14799"/>
                  </a:lnTo>
                  <a:lnTo>
                    <a:pt x="142989" y="14714"/>
                  </a:lnTo>
                  <a:lnTo>
                    <a:pt x="143320" y="15778"/>
                  </a:lnTo>
                  <a:lnTo>
                    <a:pt x="143224" y="16338"/>
                  </a:lnTo>
                  <a:lnTo>
                    <a:pt x="143177" y="16840"/>
                  </a:lnTo>
                  <a:lnTo>
                    <a:pt x="143574" y="17760"/>
                  </a:lnTo>
                  <a:lnTo>
                    <a:pt x="144225" y="18946"/>
                  </a:lnTo>
                  <a:lnTo>
                    <a:pt x="145279" y="19007"/>
                  </a:lnTo>
                  <a:lnTo>
                    <a:pt x="145981" y="19131"/>
                  </a:lnTo>
                  <a:lnTo>
                    <a:pt x="146703" y="19392"/>
                  </a:lnTo>
                  <a:lnTo>
                    <a:pt x="147289" y="19195"/>
                  </a:lnTo>
                  <a:lnTo>
                    <a:pt x="147401" y="19355"/>
                  </a:lnTo>
                  <a:lnTo>
                    <a:pt x="147497" y="19779"/>
                  </a:lnTo>
                  <a:lnTo>
                    <a:pt x="148184" y="20523"/>
                  </a:lnTo>
                  <a:lnTo>
                    <a:pt x="150288" y="20323"/>
                  </a:lnTo>
                  <a:lnTo>
                    <a:pt x="150387" y="16978"/>
                  </a:lnTo>
                  <a:lnTo>
                    <a:pt x="150941" y="16975"/>
                  </a:lnTo>
                  <a:lnTo>
                    <a:pt x="151361" y="16829"/>
                  </a:lnTo>
                  <a:lnTo>
                    <a:pt x="151659" y="16944"/>
                  </a:lnTo>
                  <a:lnTo>
                    <a:pt x="152821" y="19382"/>
                  </a:lnTo>
                  <a:lnTo>
                    <a:pt x="152867" y="19762"/>
                  </a:lnTo>
                  <a:lnTo>
                    <a:pt x="153867" y="19806"/>
                  </a:lnTo>
                  <a:lnTo>
                    <a:pt x="154499" y="19750"/>
                  </a:lnTo>
                  <a:lnTo>
                    <a:pt x="154928" y="20085"/>
                  </a:lnTo>
                  <a:lnTo>
                    <a:pt x="155198" y="20171"/>
                  </a:lnTo>
                  <a:lnTo>
                    <a:pt x="156062" y="19896"/>
                  </a:lnTo>
                  <a:lnTo>
                    <a:pt x="156197" y="19803"/>
                  </a:lnTo>
                  <a:lnTo>
                    <a:pt x="156286" y="19438"/>
                  </a:lnTo>
                  <a:lnTo>
                    <a:pt x="156456" y="19307"/>
                  </a:lnTo>
                  <a:lnTo>
                    <a:pt x="157139" y="19140"/>
                  </a:lnTo>
                  <a:lnTo>
                    <a:pt x="157895" y="19538"/>
                  </a:lnTo>
                  <a:lnTo>
                    <a:pt x="158670" y="20134"/>
                  </a:lnTo>
                  <a:lnTo>
                    <a:pt x="158925" y="20428"/>
                  </a:lnTo>
                  <a:lnTo>
                    <a:pt x="158944" y="20559"/>
                  </a:lnTo>
                  <a:lnTo>
                    <a:pt x="158126" y="21846"/>
                  </a:lnTo>
                  <a:lnTo>
                    <a:pt x="157728" y="22226"/>
                  </a:lnTo>
                  <a:lnTo>
                    <a:pt x="157653" y="22771"/>
                  </a:lnTo>
                  <a:lnTo>
                    <a:pt x="157813" y="23391"/>
                  </a:lnTo>
                  <a:lnTo>
                    <a:pt x="158056" y="23361"/>
                  </a:lnTo>
                  <a:lnTo>
                    <a:pt x="158190" y="23246"/>
                  </a:lnTo>
                  <a:lnTo>
                    <a:pt x="158751" y="22315"/>
                  </a:lnTo>
                  <a:lnTo>
                    <a:pt x="159345" y="21568"/>
                  </a:lnTo>
                  <a:lnTo>
                    <a:pt x="162705" y="21934"/>
                  </a:lnTo>
                  <a:lnTo>
                    <a:pt x="163380" y="22341"/>
                  </a:lnTo>
                  <a:lnTo>
                    <a:pt x="163679" y="22377"/>
                  </a:lnTo>
                  <a:lnTo>
                    <a:pt x="164717" y="22608"/>
                  </a:lnTo>
                  <a:lnTo>
                    <a:pt x="165550" y="22391"/>
                  </a:lnTo>
                  <a:lnTo>
                    <a:pt x="167101" y="22573"/>
                  </a:lnTo>
                  <a:lnTo>
                    <a:pt x="167815" y="22327"/>
                  </a:lnTo>
                  <a:lnTo>
                    <a:pt x="168605" y="21798"/>
                  </a:lnTo>
                  <a:lnTo>
                    <a:pt x="170048" y="21541"/>
                  </a:lnTo>
                  <a:lnTo>
                    <a:pt x="170469" y="21682"/>
                  </a:lnTo>
                  <a:lnTo>
                    <a:pt x="170808" y="22025"/>
                  </a:lnTo>
                  <a:lnTo>
                    <a:pt x="171452" y="22133"/>
                  </a:lnTo>
                  <a:lnTo>
                    <a:pt x="171645" y="22014"/>
                  </a:lnTo>
                  <a:lnTo>
                    <a:pt x="172336" y="21176"/>
                  </a:lnTo>
                  <a:lnTo>
                    <a:pt x="173347" y="20227"/>
                  </a:lnTo>
                  <a:lnTo>
                    <a:pt x="173956" y="19818"/>
                  </a:lnTo>
                  <a:lnTo>
                    <a:pt x="174396" y="19632"/>
                  </a:lnTo>
                  <a:lnTo>
                    <a:pt x="174802" y="19583"/>
                  </a:lnTo>
                  <a:lnTo>
                    <a:pt x="175033" y="19688"/>
                  </a:lnTo>
                  <a:lnTo>
                    <a:pt x="175141" y="19877"/>
                  </a:lnTo>
                  <a:lnTo>
                    <a:pt x="175475" y="19902"/>
                  </a:lnTo>
                  <a:lnTo>
                    <a:pt x="174901" y="22164"/>
                  </a:lnTo>
                  <a:lnTo>
                    <a:pt x="175920" y="22405"/>
                  </a:lnTo>
                  <a:lnTo>
                    <a:pt x="175931" y="22152"/>
                  </a:lnTo>
                  <a:lnTo>
                    <a:pt x="176101" y="21869"/>
                  </a:lnTo>
                  <a:lnTo>
                    <a:pt x="177177" y="21966"/>
                  </a:lnTo>
                  <a:lnTo>
                    <a:pt x="178011" y="22617"/>
                  </a:lnTo>
                  <a:lnTo>
                    <a:pt x="178446" y="22112"/>
                  </a:lnTo>
                  <a:lnTo>
                    <a:pt x="179130" y="21070"/>
                  </a:lnTo>
                  <a:lnTo>
                    <a:pt x="179442" y="21126"/>
                  </a:lnTo>
                  <a:lnTo>
                    <a:pt x="180439" y="21629"/>
                  </a:lnTo>
                  <a:lnTo>
                    <a:pt x="181833" y="21834"/>
                  </a:lnTo>
                  <a:lnTo>
                    <a:pt x="182248" y="20980"/>
                  </a:lnTo>
                  <a:lnTo>
                    <a:pt x="182811" y="20362"/>
                  </a:lnTo>
                  <a:lnTo>
                    <a:pt x="182730" y="21136"/>
                  </a:lnTo>
                  <a:lnTo>
                    <a:pt x="183661" y="22792"/>
                  </a:lnTo>
                  <a:lnTo>
                    <a:pt x="184248" y="24374"/>
                  </a:lnTo>
                  <a:lnTo>
                    <a:pt x="182824" y="24378"/>
                  </a:lnTo>
                  <a:lnTo>
                    <a:pt x="182150" y="24176"/>
                  </a:lnTo>
                  <a:lnTo>
                    <a:pt x="180784" y="24137"/>
                  </a:lnTo>
                  <a:lnTo>
                    <a:pt x="180236" y="24197"/>
                  </a:lnTo>
                  <a:lnTo>
                    <a:pt x="179440" y="24529"/>
                  </a:lnTo>
                  <a:lnTo>
                    <a:pt x="180154" y="24613"/>
                  </a:lnTo>
                  <a:lnTo>
                    <a:pt x="179976" y="25739"/>
                  </a:lnTo>
                  <a:lnTo>
                    <a:pt x="179591" y="25810"/>
                  </a:lnTo>
                  <a:lnTo>
                    <a:pt x="179716" y="26323"/>
                  </a:lnTo>
                  <a:lnTo>
                    <a:pt x="180713" y="27737"/>
                  </a:lnTo>
                  <a:lnTo>
                    <a:pt x="180875" y="25645"/>
                  </a:lnTo>
                  <a:lnTo>
                    <a:pt x="182065" y="25536"/>
                  </a:lnTo>
                  <a:lnTo>
                    <a:pt x="181951" y="28645"/>
                  </a:lnTo>
                  <a:lnTo>
                    <a:pt x="183609" y="28711"/>
                  </a:lnTo>
                  <a:lnTo>
                    <a:pt x="183393" y="29344"/>
                  </a:lnTo>
                  <a:lnTo>
                    <a:pt x="183579" y="29727"/>
                  </a:lnTo>
                  <a:lnTo>
                    <a:pt x="183922" y="29954"/>
                  </a:lnTo>
                  <a:lnTo>
                    <a:pt x="184383" y="30682"/>
                  </a:lnTo>
                  <a:lnTo>
                    <a:pt x="183849" y="30338"/>
                  </a:lnTo>
                  <a:lnTo>
                    <a:pt x="183540" y="30293"/>
                  </a:lnTo>
                  <a:lnTo>
                    <a:pt x="183081" y="30498"/>
                  </a:lnTo>
                  <a:lnTo>
                    <a:pt x="183096" y="31715"/>
                  </a:lnTo>
                  <a:lnTo>
                    <a:pt x="183274" y="31960"/>
                  </a:lnTo>
                  <a:lnTo>
                    <a:pt x="183456" y="32080"/>
                  </a:lnTo>
                  <a:lnTo>
                    <a:pt x="184916" y="32000"/>
                  </a:lnTo>
                  <a:lnTo>
                    <a:pt x="184575" y="31007"/>
                  </a:lnTo>
                  <a:lnTo>
                    <a:pt x="184518" y="30740"/>
                  </a:lnTo>
                  <a:lnTo>
                    <a:pt x="185552" y="30694"/>
                  </a:lnTo>
                  <a:lnTo>
                    <a:pt x="185714" y="30058"/>
                  </a:lnTo>
                  <a:lnTo>
                    <a:pt x="185514" y="29823"/>
                  </a:lnTo>
                  <a:lnTo>
                    <a:pt x="184885" y="28096"/>
                  </a:lnTo>
                  <a:lnTo>
                    <a:pt x="185158" y="27698"/>
                  </a:lnTo>
                  <a:lnTo>
                    <a:pt x="186007" y="26857"/>
                  </a:lnTo>
                  <a:lnTo>
                    <a:pt x="187395" y="27173"/>
                  </a:lnTo>
                  <a:lnTo>
                    <a:pt x="187495" y="28338"/>
                  </a:lnTo>
                  <a:lnTo>
                    <a:pt x="187457" y="28569"/>
                  </a:lnTo>
                  <a:lnTo>
                    <a:pt x="187117" y="29287"/>
                  </a:lnTo>
                  <a:lnTo>
                    <a:pt x="187140" y="29592"/>
                  </a:lnTo>
                  <a:lnTo>
                    <a:pt x="187210" y="30043"/>
                  </a:lnTo>
                  <a:lnTo>
                    <a:pt x="187449" y="30314"/>
                  </a:lnTo>
                  <a:lnTo>
                    <a:pt x="187834" y="30973"/>
                  </a:lnTo>
                  <a:lnTo>
                    <a:pt x="187985" y="31398"/>
                  </a:lnTo>
                  <a:lnTo>
                    <a:pt x="187942" y="31718"/>
                  </a:lnTo>
                  <a:lnTo>
                    <a:pt x="187819" y="31941"/>
                  </a:lnTo>
                  <a:lnTo>
                    <a:pt x="187838" y="32220"/>
                  </a:lnTo>
                  <a:lnTo>
                    <a:pt x="187946" y="32481"/>
                  </a:lnTo>
                  <a:lnTo>
                    <a:pt x="188147" y="32351"/>
                  </a:lnTo>
                  <a:lnTo>
                    <a:pt x="188328" y="32366"/>
                  </a:lnTo>
                  <a:lnTo>
                    <a:pt x="188551" y="32611"/>
                  </a:lnTo>
                  <a:lnTo>
                    <a:pt x="189187" y="33668"/>
                  </a:lnTo>
                  <a:lnTo>
                    <a:pt x="190474" y="33739"/>
                  </a:lnTo>
                  <a:lnTo>
                    <a:pt x="190968" y="33696"/>
                  </a:lnTo>
                  <a:lnTo>
                    <a:pt x="191835" y="33379"/>
                  </a:lnTo>
                  <a:lnTo>
                    <a:pt x="192189" y="33338"/>
                  </a:lnTo>
                  <a:lnTo>
                    <a:pt x="192420" y="33553"/>
                  </a:lnTo>
                  <a:lnTo>
                    <a:pt x="192875" y="33893"/>
                  </a:lnTo>
                  <a:lnTo>
                    <a:pt x="193333" y="34775"/>
                  </a:lnTo>
                  <a:lnTo>
                    <a:pt x="193788" y="34954"/>
                  </a:lnTo>
                  <a:lnTo>
                    <a:pt x="194331" y="34980"/>
                  </a:lnTo>
                  <a:lnTo>
                    <a:pt x="194227" y="35397"/>
                  </a:lnTo>
                  <a:lnTo>
                    <a:pt x="193572" y="35750"/>
                  </a:lnTo>
                  <a:lnTo>
                    <a:pt x="193151" y="37451"/>
                  </a:lnTo>
                  <a:lnTo>
                    <a:pt x="193066" y="38140"/>
                  </a:lnTo>
                  <a:lnTo>
                    <a:pt x="193373" y="39908"/>
                  </a:lnTo>
                  <a:lnTo>
                    <a:pt x="192445" y="40478"/>
                  </a:lnTo>
                  <a:lnTo>
                    <a:pt x="191755" y="41453"/>
                  </a:lnTo>
                  <a:lnTo>
                    <a:pt x="191470" y="41706"/>
                  </a:lnTo>
                  <a:lnTo>
                    <a:pt x="191270" y="41702"/>
                  </a:lnTo>
                  <a:lnTo>
                    <a:pt x="190754" y="41218"/>
                  </a:lnTo>
                  <a:lnTo>
                    <a:pt x="190184" y="40216"/>
                  </a:lnTo>
                  <a:lnTo>
                    <a:pt x="189564" y="39848"/>
                  </a:lnTo>
                  <a:lnTo>
                    <a:pt x="188963" y="39621"/>
                  </a:lnTo>
                  <a:lnTo>
                    <a:pt x="188297" y="39762"/>
                  </a:lnTo>
                  <a:lnTo>
                    <a:pt x="187187" y="39453"/>
                  </a:lnTo>
                  <a:lnTo>
                    <a:pt x="186671" y="39055"/>
                  </a:lnTo>
                  <a:lnTo>
                    <a:pt x="186178" y="39036"/>
                  </a:lnTo>
                  <a:lnTo>
                    <a:pt x="184021" y="39398"/>
                  </a:lnTo>
                  <a:lnTo>
                    <a:pt x="184345" y="39837"/>
                  </a:lnTo>
                  <a:lnTo>
                    <a:pt x="184372" y="40027"/>
                  </a:lnTo>
                  <a:lnTo>
                    <a:pt x="184018" y="40489"/>
                  </a:lnTo>
                  <a:lnTo>
                    <a:pt x="183706" y="40720"/>
                  </a:lnTo>
                  <a:lnTo>
                    <a:pt x="183598" y="41003"/>
                  </a:lnTo>
                  <a:lnTo>
                    <a:pt x="183456" y="41565"/>
                  </a:lnTo>
                  <a:lnTo>
                    <a:pt x="183483" y="42317"/>
                  </a:lnTo>
                  <a:lnTo>
                    <a:pt x="182968" y="43035"/>
                  </a:lnTo>
                  <a:lnTo>
                    <a:pt x="182953" y="43404"/>
                  </a:lnTo>
                  <a:lnTo>
                    <a:pt x="183030" y="43731"/>
                  </a:lnTo>
                  <a:lnTo>
                    <a:pt x="182864" y="44472"/>
                  </a:lnTo>
                  <a:lnTo>
                    <a:pt x="182226" y="45880"/>
                  </a:lnTo>
                  <a:lnTo>
                    <a:pt x="182257" y="46241"/>
                  </a:lnTo>
                  <a:lnTo>
                    <a:pt x="182203" y="46520"/>
                  </a:lnTo>
                  <a:lnTo>
                    <a:pt x="182088" y="46691"/>
                  </a:lnTo>
                  <a:lnTo>
                    <a:pt x="181699" y="46893"/>
                  </a:lnTo>
                  <a:lnTo>
                    <a:pt x="181449" y="46889"/>
                  </a:lnTo>
                  <a:lnTo>
                    <a:pt x="181349" y="46617"/>
                  </a:lnTo>
                  <a:lnTo>
                    <a:pt x="181352" y="46100"/>
                  </a:lnTo>
                  <a:lnTo>
                    <a:pt x="181225" y="46003"/>
                  </a:lnTo>
                  <a:lnTo>
                    <a:pt x="181079" y="46081"/>
                  </a:lnTo>
                  <a:lnTo>
                    <a:pt x="180764" y="46685"/>
                  </a:lnTo>
                  <a:lnTo>
                    <a:pt x="180899" y="47001"/>
                  </a:lnTo>
                  <a:lnTo>
                    <a:pt x="181253" y="47328"/>
                  </a:lnTo>
                  <a:lnTo>
                    <a:pt x="181542" y="48512"/>
                  </a:lnTo>
                  <a:lnTo>
                    <a:pt x="181912" y="48962"/>
                  </a:lnTo>
                  <a:lnTo>
                    <a:pt x="182674" y="49501"/>
                  </a:lnTo>
                  <a:lnTo>
                    <a:pt x="182567" y="49922"/>
                  </a:lnTo>
                  <a:lnTo>
                    <a:pt x="182240" y="50555"/>
                  </a:lnTo>
                  <a:lnTo>
                    <a:pt x="182013" y="50786"/>
                  </a:lnTo>
                  <a:lnTo>
                    <a:pt x="181501" y="51028"/>
                  </a:lnTo>
                  <a:lnTo>
                    <a:pt x="181455" y="5125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0" name="pg541">
              <a:extLst>
                <a:ext uri="{FF2B5EF4-FFF2-40B4-BE49-F238E27FC236}">
                  <a16:creationId xmlns:a16="http://schemas.microsoft.com/office/drawing/2014/main" id="{E3829777-5341-2049-8F54-372AA011F6AD}"/>
                </a:ext>
              </a:extLst>
            </p:cNvPr>
            <p:cNvSpPr/>
            <p:nvPr/>
          </p:nvSpPr>
          <p:spPr>
            <a:xfrm>
              <a:off x="6491889" y="2996015"/>
              <a:ext cx="3060" cy="842"/>
            </a:xfrm>
            <a:custGeom>
              <a:avLst/>
              <a:gdLst/>
              <a:ahLst/>
              <a:cxnLst/>
              <a:rect l="0" t="0" r="0" b="0"/>
              <a:pathLst>
                <a:path w="3060" h="842">
                  <a:moveTo>
                    <a:pt x="2992" y="842"/>
                  </a:moveTo>
                  <a:lnTo>
                    <a:pt x="3060" y="643"/>
                  </a:lnTo>
                  <a:lnTo>
                    <a:pt x="3014" y="263"/>
                  </a:lnTo>
                  <a:lnTo>
                    <a:pt x="2640" y="0"/>
                  </a:lnTo>
                  <a:lnTo>
                    <a:pt x="1932" y="63"/>
                  </a:lnTo>
                  <a:lnTo>
                    <a:pt x="0" y="695"/>
                  </a:lnTo>
                  <a:lnTo>
                    <a:pt x="138" y="822"/>
                  </a:lnTo>
                  <a:lnTo>
                    <a:pt x="284" y="837"/>
                  </a:lnTo>
                  <a:lnTo>
                    <a:pt x="1050" y="443"/>
                  </a:lnTo>
                  <a:lnTo>
                    <a:pt x="1307" y="359"/>
                  </a:lnTo>
                  <a:lnTo>
                    <a:pt x="1732" y="361"/>
                  </a:lnTo>
                  <a:lnTo>
                    <a:pt x="2675" y="48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1" name="pg542">
              <a:extLst>
                <a:ext uri="{FF2B5EF4-FFF2-40B4-BE49-F238E27FC236}">
                  <a16:creationId xmlns:a16="http://schemas.microsoft.com/office/drawing/2014/main" id="{3638D511-DC46-6242-9746-8FB75B70E540}"/>
                </a:ext>
              </a:extLst>
            </p:cNvPr>
            <p:cNvSpPr/>
            <p:nvPr/>
          </p:nvSpPr>
          <p:spPr>
            <a:xfrm>
              <a:off x="6500182" y="2977195"/>
              <a:ext cx="1744" cy="1567"/>
            </a:xfrm>
            <a:custGeom>
              <a:avLst/>
              <a:gdLst/>
              <a:ahLst/>
              <a:cxnLst/>
              <a:rect l="0" t="0" r="0" b="0"/>
              <a:pathLst>
                <a:path w="1744" h="1567">
                  <a:moveTo>
                    <a:pt x="1466" y="1105"/>
                  </a:moveTo>
                  <a:lnTo>
                    <a:pt x="1161" y="1087"/>
                  </a:lnTo>
                  <a:lnTo>
                    <a:pt x="788" y="945"/>
                  </a:lnTo>
                  <a:lnTo>
                    <a:pt x="506" y="376"/>
                  </a:lnTo>
                  <a:lnTo>
                    <a:pt x="0" y="0"/>
                  </a:lnTo>
                  <a:lnTo>
                    <a:pt x="665" y="966"/>
                  </a:lnTo>
                  <a:lnTo>
                    <a:pt x="1431" y="1567"/>
                  </a:lnTo>
                  <a:lnTo>
                    <a:pt x="1744" y="1366"/>
                  </a:lnTo>
                  <a:lnTo>
                    <a:pt x="1686" y="121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2" name="pg543">
              <a:extLst>
                <a:ext uri="{FF2B5EF4-FFF2-40B4-BE49-F238E27FC236}">
                  <a16:creationId xmlns:a16="http://schemas.microsoft.com/office/drawing/2014/main" id="{B615A590-5ED8-D543-8334-F6C62ED6F7B8}"/>
                </a:ext>
              </a:extLst>
            </p:cNvPr>
            <p:cNvSpPr/>
            <p:nvPr/>
          </p:nvSpPr>
          <p:spPr>
            <a:xfrm>
              <a:off x="6326980" y="2899873"/>
              <a:ext cx="119590" cy="82088"/>
            </a:xfrm>
            <a:custGeom>
              <a:avLst/>
              <a:gdLst/>
              <a:ahLst/>
              <a:cxnLst/>
              <a:rect l="0" t="0" r="0" b="0"/>
              <a:pathLst>
                <a:path w="119590" h="82088">
                  <a:moveTo>
                    <a:pt x="25834" y="13039"/>
                  </a:moveTo>
                  <a:lnTo>
                    <a:pt x="26696" y="13079"/>
                  </a:lnTo>
                  <a:lnTo>
                    <a:pt x="26824" y="13180"/>
                  </a:lnTo>
                  <a:lnTo>
                    <a:pt x="26901" y="13403"/>
                  </a:lnTo>
                  <a:lnTo>
                    <a:pt x="28750" y="13369"/>
                  </a:lnTo>
                  <a:lnTo>
                    <a:pt x="29549" y="12602"/>
                  </a:lnTo>
                  <a:lnTo>
                    <a:pt x="29688" y="12174"/>
                  </a:lnTo>
                  <a:lnTo>
                    <a:pt x="30417" y="11873"/>
                  </a:lnTo>
                  <a:lnTo>
                    <a:pt x="32123" y="11959"/>
                  </a:lnTo>
                  <a:lnTo>
                    <a:pt x="32631" y="12673"/>
                  </a:lnTo>
                  <a:lnTo>
                    <a:pt x="33774" y="12867"/>
                  </a:lnTo>
                  <a:lnTo>
                    <a:pt x="34185" y="12830"/>
                  </a:lnTo>
                  <a:lnTo>
                    <a:pt x="35643" y="12425"/>
                  </a:lnTo>
                  <a:lnTo>
                    <a:pt x="36636" y="12441"/>
                  </a:lnTo>
                  <a:lnTo>
                    <a:pt x="36527" y="12969"/>
                  </a:lnTo>
                  <a:lnTo>
                    <a:pt x="36550" y="13401"/>
                  </a:lnTo>
                  <a:lnTo>
                    <a:pt x="36778" y="13394"/>
                  </a:lnTo>
                  <a:lnTo>
                    <a:pt x="37334" y="13260"/>
                  </a:lnTo>
                  <a:lnTo>
                    <a:pt x="37705" y="12802"/>
                  </a:lnTo>
                  <a:lnTo>
                    <a:pt x="37945" y="12106"/>
                  </a:lnTo>
                  <a:lnTo>
                    <a:pt x="38496" y="11598"/>
                  </a:lnTo>
                  <a:lnTo>
                    <a:pt x="39980" y="10873"/>
                  </a:lnTo>
                  <a:lnTo>
                    <a:pt x="40570" y="10954"/>
                  </a:lnTo>
                  <a:lnTo>
                    <a:pt x="41427" y="11211"/>
                  </a:lnTo>
                  <a:lnTo>
                    <a:pt x="42144" y="11121"/>
                  </a:lnTo>
                  <a:lnTo>
                    <a:pt x="42318" y="10898"/>
                  </a:lnTo>
                  <a:lnTo>
                    <a:pt x="42554" y="10254"/>
                  </a:lnTo>
                  <a:lnTo>
                    <a:pt x="42686" y="9506"/>
                  </a:lnTo>
                  <a:lnTo>
                    <a:pt x="42593" y="9127"/>
                  </a:lnTo>
                  <a:lnTo>
                    <a:pt x="42264" y="8787"/>
                  </a:lnTo>
                  <a:lnTo>
                    <a:pt x="45953" y="8909"/>
                  </a:lnTo>
                  <a:lnTo>
                    <a:pt x="46746" y="8935"/>
                  </a:lnTo>
                  <a:lnTo>
                    <a:pt x="50764" y="9054"/>
                  </a:lnTo>
                  <a:lnTo>
                    <a:pt x="50971" y="10257"/>
                  </a:lnTo>
                  <a:lnTo>
                    <a:pt x="50949" y="10412"/>
                  </a:lnTo>
                  <a:lnTo>
                    <a:pt x="50783" y="10296"/>
                  </a:lnTo>
                  <a:lnTo>
                    <a:pt x="50644" y="9782"/>
                  </a:lnTo>
                  <a:lnTo>
                    <a:pt x="50143" y="9548"/>
                  </a:lnTo>
                  <a:lnTo>
                    <a:pt x="50112" y="10318"/>
                  </a:lnTo>
                  <a:lnTo>
                    <a:pt x="50204" y="11639"/>
                  </a:lnTo>
                  <a:lnTo>
                    <a:pt x="50794" y="12653"/>
                  </a:lnTo>
                  <a:lnTo>
                    <a:pt x="51611" y="12638"/>
                  </a:lnTo>
                  <a:lnTo>
                    <a:pt x="52429" y="13498"/>
                  </a:lnTo>
                  <a:lnTo>
                    <a:pt x="52746" y="14093"/>
                  </a:lnTo>
                  <a:lnTo>
                    <a:pt x="54222" y="15176"/>
                  </a:lnTo>
                  <a:lnTo>
                    <a:pt x="54463" y="16107"/>
                  </a:lnTo>
                  <a:lnTo>
                    <a:pt x="54727" y="16557"/>
                  </a:lnTo>
                  <a:lnTo>
                    <a:pt x="55509" y="16810"/>
                  </a:lnTo>
                  <a:lnTo>
                    <a:pt x="56269" y="17330"/>
                  </a:lnTo>
                  <a:lnTo>
                    <a:pt x="56552" y="17944"/>
                  </a:lnTo>
                  <a:lnTo>
                    <a:pt x="56731" y="17985"/>
                  </a:lnTo>
                  <a:lnTo>
                    <a:pt x="57091" y="17914"/>
                  </a:lnTo>
                  <a:lnTo>
                    <a:pt x="57230" y="17375"/>
                  </a:lnTo>
                  <a:lnTo>
                    <a:pt x="56653" y="16292"/>
                  </a:lnTo>
                  <a:lnTo>
                    <a:pt x="56450" y="13303"/>
                  </a:lnTo>
                  <a:lnTo>
                    <a:pt x="56562" y="12421"/>
                  </a:lnTo>
                  <a:lnTo>
                    <a:pt x="56790" y="11904"/>
                  </a:lnTo>
                  <a:lnTo>
                    <a:pt x="56992" y="11650"/>
                  </a:lnTo>
                  <a:lnTo>
                    <a:pt x="58406" y="10474"/>
                  </a:lnTo>
                  <a:lnTo>
                    <a:pt x="58732" y="10678"/>
                  </a:lnTo>
                  <a:lnTo>
                    <a:pt x="59624" y="11728"/>
                  </a:lnTo>
                  <a:lnTo>
                    <a:pt x="60008" y="12573"/>
                  </a:lnTo>
                  <a:lnTo>
                    <a:pt x="60407" y="12308"/>
                  </a:lnTo>
                  <a:lnTo>
                    <a:pt x="61179" y="11225"/>
                  </a:lnTo>
                  <a:lnTo>
                    <a:pt x="61442" y="10712"/>
                  </a:lnTo>
                  <a:lnTo>
                    <a:pt x="61710" y="10563"/>
                  </a:lnTo>
                  <a:lnTo>
                    <a:pt x="61718" y="10295"/>
                  </a:lnTo>
                  <a:lnTo>
                    <a:pt x="61877" y="9885"/>
                  </a:lnTo>
                  <a:lnTo>
                    <a:pt x="62294" y="9388"/>
                  </a:lnTo>
                  <a:lnTo>
                    <a:pt x="59979" y="9338"/>
                  </a:lnTo>
                  <a:lnTo>
                    <a:pt x="60027" y="8069"/>
                  </a:lnTo>
                  <a:lnTo>
                    <a:pt x="59367" y="6915"/>
                  </a:lnTo>
                  <a:lnTo>
                    <a:pt x="59130" y="6595"/>
                  </a:lnTo>
                  <a:lnTo>
                    <a:pt x="58180" y="5807"/>
                  </a:lnTo>
                  <a:lnTo>
                    <a:pt x="57621" y="5717"/>
                  </a:lnTo>
                  <a:lnTo>
                    <a:pt x="57467" y="5414"/>
                  </a:lnTo>
                  <a:lnTo>
                    <a:pt x="58168" y="5025"/>
                  </a:lnTo>
                  <a:lnTo>
                    <a:pt x="59541" y="4433"/>
                  </a:lnTo>
                  <a:lnTo>
                    <a:pt x="60732" y="4466"/>
                  </a:lnTo>
                  <a:lnTo>
                    <a:pt x="62967" y="4265"/>
                  </a:lnTo>
                  <a:lnTo>
                    <a:pt x="63821" y="4314"/>
                  </a:lnTo>
                  <a:lnTo>
                    <a:pt x="63386" y="5058"/>
                  </a:lnTo>
                  <a:lnTo>
                    <a:pt x="63460" y="5657"/>
                  </a:lnTo>
                  <a:lnTo>
                    <a:pt x="63553" y="5806"/>
                  </a:lnTo>
                  <a:lnTo>
                    <a:pt x="63766" y="5877"/>
                  </a:lnTo>
                  <a:lnTo>
                    <a:pt x="64426" y="5844"/>
                  </a:lnTo>
                  <a:lnTo>
                    <a:pt x="64969" y="5602"/>
                  </a:lnTo>
                  <a:lnTo>
                    <a:pt x="65822" y="5632"/>
                  </a:lnTo>
                  <a:lnTo>
                    <a:pt x="65543" y="5118"/>
                  </a:lnTo>
                  <a:lnTo>
                    <a:pt x="65500" y="4675"/>
                  </a:lnTo>
                  <a:lnTo>
                    <a:pt x="67332" y="4620"/>
                  </a:lnTo>
                  <a:lnTo>
                    <a:pt x="67533" y="4736"/>
                  </a:lnTo>
                  <a:lnTo>
                    <a:pt x="68766" y="5074"/>
                  </a:lnTo>
                  <a:lnTo>
                    <a:pt x="68791" y="4271"/>
                  </a:lnTo>
                  <a:lnTo>
                    <a:pt x="67239" y="3318"/>
                  </a:lnTo>
                  <a:lnTo>
                    <a:pt x="67057" y="3079"/>
                  </a:lnTo>
                  <a:lnTo>
                    <a:pt x="66697" y="1687"/>
                  </a:lnTo>
                  <a:lnTo>
                    <a:pt x="66716" y="1337"/>
                  </a:lnTo>
                  <a:lnTo>
                    <a:pt x="66976" y="1412"/>
                  </a:lnTo>
                  <a:lnTo>
                    <a:pt x="67362" y="1454"/>
                  </a:lnTo>
                  <a:lnTo>
                    <a:pt x="68119" y="811"/>
                  </a:lnTo>
                  <a:lnTo>
                    <a:pt x="68735" y="137"/>
                  </a:lnTo>
                  <a:lnTo>
                    <a:pt x="69193" y="0"/>
                  </a:lnTo>
                  <a:lnTo>
                    <a:pt x="69579" y="636"/>
                  </a:lnTo>
                  <a:lnTo>
                    <a:pt x="69585" y="1447"/>
                  </a:lnTo>
                  <a:lnTo>
                    <a:pt x="69138" y="1755"/>
                  </a:lnTo>
                  <a:lnTo>
                    <a:pt x="68870" y="2209"/>
                  </a:lnTo>
                  <a:lnTo>
                    <a:pt x="69836" y="3006"/>
                  </a:lnTo>
                  <a:lnTo>
                    <a:pt x="71252" y="3403"/>
                  </a:lnTo>
                  <a:lnTo>
                    <a:pt x="71279" y="2473"/>
                  </a:lnTo>
                  <a:lnTo>
                    <a:pt x="71935" y="2484"/>
                  </a:lnTo>
                  <a:lnTo>
                    <a:pt x="72629" y="2599"/>
                  </a:lnTo>
                  <a:lnTo>
                    <a:pt x="73305" y="2517"/>
                  </a:lnTo>
                  <a:lnTo>
                    <a:pt x="74026" y="2051"/>
                  </a:lnTo>
                  <a:lnTo>
                    <a:pt x="74360" y="2062"/>
                  </a:lnTo>
                  <a:lnTo>
                    <a:pt x="74418" y="2680"/>
                  </a:lnTo>
                  <a:lnTo>
                    <a:pt x="74562" y="2851"/>
                  </a:lnTo>
                  <a:lnTo>
                    <a:pt x="75187" y="3216"/>
                  </a:lnTo>
                  <a:lnTo>
                    <a:pt x="75963" y="3517"/>
                  </a:lnTo>
                  <a:lnTo>
                    <a:pt x="76812" y="3975"/>
                  </a:lnTo>
                  <a:lnTo>
                    <a:pt x="77577" y="4697"/>
                  </a:lnTo>
                  <a:lnTo>
                    <a:pt x="78799" y="5631"/>
                  </a:lnTo>
                  <a:lnTo>
                    <a:pt x="79581" y="4997"/>
                  </a:lnTo>
                  <a:lnTo>
                    <a:pt x="80054" y="4812"/>
                  </a:lnTo>
                  <a:lnTo>
                    <a:pt x="79923" y="9614"/>
                  </a:lnTo>
                  <a:lnTo>
                    <a:pt x="80199" y="9357"/>
                  </a:lnTo>
                  <a:lnTo>
                    <a:pt x="80757" y="9067"/>
                  </a:lnTo>
                  <a:lnTo>
                    <a:pt x="80994" y="9428"/>
                  </a:lnTo>
                  <a:lnTo>
                    <a:pt x="81928" y="10001"/>
                  </a:lnTo>
                  <a:lnTo>
                    <a:pt x="82390" y="10192"/>
                  </a:lnTo>
                  <a:lnTo>
                    <a:pt x="83177" y="10374"/>
                  </a:lnTo>
                  <a:lnTo>
                    <a:pt x="83762" y="10654"/>
                  </a:lnTo>
                  <a:lnTo>
                    <a:pt x="83602" y="11711"/>
                  </a:lnTo>
                  <a:lnTo>
                    <a:pt x="83482" y="12038"/>
                  </a:lnTo>
                  <a:lnTo>
                    <a:pt x="82885" y="12635"/>
                  </a:lnTo>
                  <a:lnTo>
                    <a:pt x="82098" y="13001"/>
                  </a:lnTo>
                  <a:lnTo>
                    <a:pt x="81229" y="13720"/>
                  </a:lnTo>
                  <a:lnTo>
                    <a:pt x="81000" y="14079"/>
                  </a:lnTo>
                  <a:lnTo>
                    <a:pt x="80736" y="14829"/>
                  </a:lnTo>
                  <a:lnTo>
                    <a:pt x="81333" y="14803"/>
                  </a:lnTo>
                  <a:lnTo>
                    <a:pt x="81685" y="15313"/>
                  </a:lnTo>
                  <a:lnTo>
                    <a:pt x="81953" y="15923"/>
                  </a:lnTo>
                  <a:lnTo>
                    <a:pt x="82434" y="16229"/>
                  </a:lnTo>
                  <a:lnTo>
                    <a:pt x="83193" y="16300"/>
                  </a:lnTo>
                  <a:lnTo>
                    <a:pt x="84033" y="18556"/>
                  </a:lnTo>
                  <a:lnTo>
                    <a:pt x="84753" y="18649"/>
                  </a:lnTo>
                  <a:lnTo>
                    <a:pt x="84804" y="18217"/>
                  </a:lnTo>
                  <a:lnTo>
                    <a:pt x="85006" y="17629"/>
                  </a:lnTo>
                  <a:lnTo>
                    <a:pt x="85657" y="16896"/>
                  </a:lnTo>
                  <a:lnTo>
                    <a:pt x="86349" y="16487"/>
                  </a:lnTo>
                  <a:lnTo>
                    <a:pt x="86844" y="15765"/>
                  </a:lnTo>
                  <a:lnTo>
                    <a:pt x="86855" y="14521"/>
                  </a:lnTo>
                  <a:lnTo>
                    <a:pt x="87165" y="14518"/>
                  </a:lnTo>
                  <a:lnTo>
                    <a:pt x="87603" y="14651"/>
                  </a:lnTo>
                  <a:lnTo>
                    <a:pt x="88363" y="14554"/>
                  </a:lnTo>
                  <a:lnTo>
                    <a:pt x="88459" y="13664"/>
                  </a:lnTo>
                  <a:lnTo>
                    <a:pt x="87820" y="13467"/>
                  </a:lnTo>
                  <a:lnTo>
                    <a:pt x="87502" y="13282"/>
                  </a:lnTo>
                  <a:lnTo>
                    <a:pt x="86558" y="11808"/>
                  </a:lnTo>
                  <a:lnTo>
                    <a:pt x="86489" y="11615"/>
                  </a:lnTo>
                  <a:lnTo>
                    <a:pt x="86477" y="11239"/>
                  </a:lnTo>
                  <a:lnTo>
                    <a:pt x="86891" y="11149"/>
                  </a:lnTo>
                  <a:lnTo>
                    <a:pt x="87144" y="11253"/>
                  </a:lnTo>
                  <a:lnTo>
                    <a:pt x="87543" y="11603"/>
                  </a:lnTo>
                  <a:lnTo>
                    <a:pt x="88311" y="11629"/>
                  </a:lnTo>
                  <a:lnTo>
                    <a:pt x="89916" y="12030"/>
                  </a:lnTo>
                  <a:lnTo>
                    <a:pt x="90254" y="12402"/>
                  </a:lnTo>
                  <a:lnTo>
                    <a:pt x="90227" y="12730"/>
                  </a:lnTo>
                  <a:lnTo>
                    <a:pt x="90990" y="12923"/>
                  </a:lnTo>
                  <a:lnTo>
                    <a:pt x="91351" y="12923"/>
                  </a:lnTo>
                  <a:lnTo>
                    <a:pt x="92475" y="12688"/>
                  </a:lnTo>
                  <a:lnTo>
                    <a:pt x="92624" y="10939"/>
                  </a:lnTo>
                  <a:lnTo>
                    <a:pt x="93293" y="11233"/>
                  </a:lnTo>
                  <a:lnTo>
                    <a:pt x="94224" y="12204"/>
                  </a:lnTo>
                  <a:lnTo>
                    <a:pt x="94627" y="12141"/>
                  </a:lnTo>
                  <a:lnTo>
                    <a:pt x="95302" y="12230"/>
                  </a:lnTo>
                  <a:lnTo>
                    <a:pt x="96372" y="12804"/>
                  </a:lnTo>
                  <a:lnTo>
                    <a:pt x="97077" y="11799"/>
                  </a:lnTo>
                  <a:lnTo>
                    <a:pt x="98282" y="11172"/>
                  </a:lnTo>
                  <a:lnTo>
                    <a:pt x="98282" y="11309"/>
                  </a:lnTo>
                  <a:lnTo>
                    <a:pt x="97286" y="12185"/>
                  </a:lnTo>
                  <a:lnTo>
                    <a:pt x="96598" y="12950"/>
                  </a:lnTo>
                  <a:lnTo>
                    <a:pt x="96115" y="13557"/>
                  </a:lnTo>
                  <a:lnTo>
                    <a:pt x="96088" y="13820"/>
                  </a:lnTo>
                  <a:lnTo>
                    <a:pt x="97096" y="14118"/>
                  </a:lnTo>
                  <a:lnTo>
                    <a:pt x="97577" y="14166"/>
                  </a:lnTo>
                  <a:lnTo>
                    <a:pt x="98205" y="14632"/>
                  </a:lnTo>
                  <a:lnTo>
                    <a:pt x="99404" y="15775"/>
                  </a:lnTo>
                  <a:lnTo>
                    <a:pt x="99231" y="16452"/>
                  </a:lnTo>
                  <a:lnTo>
                    <a:pt x="98839" y="16947"/>
                  </a:lnTo>
                  <a:lnTo>
                    <a:pt x="98351" y="17271"/>
                  </a:lnTo>
                  <a:lnTo>
                    <a:pt x="98176" y="17762"/>
                  </a:lnTo>
                  <a:lnTo>
                    <a:pt x="98637" y="19203"/>
                  </a:lnTo>
                  <a:lnTo>
                    <a:pt x="99408" y="19691"/>
                  </a:lnTo>
                  <a:lnTo>
                    <a:pt x="99652" y="19601"/>
                  </a:lnTo>
                  <a:lnTo>
                    <a:pt x="100314" y="19929"/>
                  </a:lnTo>
                  <a:lnTo>
                    <a:pt x="100585" y="20343"/>
                  </a:lnTo>
                  <a:lnTo>
                    <a:pt x="101553" y="21010"/>
                  </a:lnTo>
                  <a:lnTo>
                    <a:pt x="102510" y="21476"/>
                  </a:lnTo>
                  <a:lnTo>
                    <a:pt x="102274" y="22221"/>
                  </a:lnTo>
                  <a:lnTo>
                    <a:pt x="102084" y="22355"/>
                  </a:lnTo>
                  <a:lnTo>
                    <a:pt x="101901" y="22353"/>
                  </a:lnTo>
                  <a:lnTo>
                    <a:pt x="101901" y="22516"/>
                  </a:lnTo>
                  <a:lnTo>
                    <a:pt x="103141" y="22575"/>
                  </a:lnTo>
                  <a:lnTo>
                    <a:pt x="103023" y="25346"/>
                  </a:lnTo>
                  <a:lnTo>
                    <a:pt x="103017" y="25510"/>
                  </a:lnTo>
                  <a:lnTo>
                    <a:pt x="102748" y="25818"/>
                  </a:lnTo>
                  <a:lnTo>
                    <a:pt x="102661" y="26112"/>
                  </a:lnTo>
                  <a:lnTo>
                    <a:pt x="103004" y="26720"/>
                  </a:lnTo>
                  <a:lnTo>
                    <a:pt x="103231" y="26838"/>
                  </a:lnTo>
                  <a:lnTo>
                    <a:pt x="103458" y="26879"/>
                  </a:lnTo>
                  <a:lnTo>
                    <a:pt x="103911" y="26829"/>
                  </a:lnTo>
                  <a:lnTo>
                    <a:pt x="104209" y="27123"/>
                  </a:lnTo>
                  <a:lnTo>
                    <a:pt x="104274" y="27270"/>
                  </a:lnTo>
                  <a:lnTo>
                    <a:pt x="104072" y="27726"/>
                  </a:lnTo>
                  <a:lnTo>
                    <a:pt x="103388" y="28602"/>
                  </a:lnTo>
                  <a:lnTo>
                    <a:pt x="102796" y="28703"/>
                  </a:lnTo>
                  <a:lnTo>
                    <a:pt x="102488" y="28738"/>
                  </a:lnTo>
                  <a:lnTo>
                    <a:pt x="101633" y="28649"/>
                  </a:lnTo>
                  <a:lnTo>
                    <a:pt x="100921" y="28504"/>
                  </a:lnTo>
                  <a:lnTo>
                    <a:pt x="100650" y="28637"/>
                  </a:lnTo>
                  <a:lnTo>
                    <a:pt x="100421" y="29058"/>
                  </a:lnTo>
                  <a:lnTo>
                    <a:pt x="100998" y="29233"/>
                  </a:lnTo>
                  <a:lnTo>
                    <a:pt x="103095" y="28760"/>
                  </a:lnTo>
                  <a:lnTo>
                    <a:pt x="103502" y="28913"/>
                  </a:lnTo>
                  <a:lnTo>
                    <a:pt x="103583" y="29225"/>
                  </a:lnTo>
                  <a:lnTo>
                    <a:pt x="104102" y="29724"/>
                  </a:lnTo>
                  <a:lnTo>
                    <a:pt x="105577" y="29701"/>
                  </a:lnTo>
                  <a:lnTo>
                    <a:pt x="106645" y="29440"/>
                  </a:lnTo>
                  <a:lnTo>
                    <a:pt x="107478" y="29388"/>
                  </a:lnTo>
                  <a:lnTo>
                    <a:pt x="107636" y="29574"/>
                  </a:lnTo>
                  <a:lnTo>
                    <a:pt x="107470" y="30355"/>
                  </a:lnTo>
                  <a:lnTo>
                    <a:pt x="107471" y="32157"/>
                  </a:lnTo>
                  <a:lnTo>
                    <a:pt x="108968" y="32172"/>
                  </a:lnTo>
                  <a:lnTo>
                    <a:pt x="110180" y="31531"/>
                  </a:lnTo>
                  <a:lnTo>
                    <a:pt x="110311" y="31250"/>
                  </a:lnTo>
                  <a:lnTo>
                    <a:pt x="111124" y="30947"/>
                  </a:lnTo>
                  <a:lnTo>
                    <a:pt x="111682" y="31059"/>
                  </a:lnTo>
                  <a:lnTo>
                    <a:pt x="112076" y="31301"/>
                  </a:lnTo>
                  <a:lnTo>
                    <a:pt x="113556" y="31633"/>
                  </a:lnTo>
                  <a:lnTo>
                    <a:pt x="114087" y="31977"/>
                  </a:lnTo>
                  <a:lnTo>
                    <a:pt x="113949" y="32556"/>
                  </a:lnTo>
                  <a:lnTo>
                    <a:pt x="114065" y="33382"/>
                  </a:lnTo>
                  <a:lnTo>
                    <a:pt x="114328" y="33568"/>
                  </a:lnTo>
                  <a:lnTo>
                    <a:pt x="114482" y="34339"/>
                  </a:lnTo>
                  <a:lnTo>
                    <a:pt x="114586" y="36483"/>
                  </a:lnTo>
                  <a:lnTo>
                    <a:pt x="113673" y="36419"/>
                  </a:lnTo>
                  <a:lnTo>
                    <a:pt x="113274" y="36531"/>
                  </a:lnTo>
                  <a:lnTo>
                    <a:pt x="112934" y="37316"/>
                  </a:lnTo>
                  <a:lnTo>
                    <a:pt x="113003" y="37506"/>
                  </a:lnTo>
                  <a:lnTo>
                    <a:pt x="113986" y="38098"/>
                  </a:lnTo>
                  <a:lnTo>
                    <a:pt x="115672" y="38393"/>
                  </a:lnTo>
                  <a:lnTo>
                    <a:pt x="116763" y="38486"/>
                  </a:lnTo>
                  <a:lnTo>
                    <a:pt x="118854" y="40240"/>
                  </a:lnTo>
                  <a:lnTo>
                    <a:pt x="119590" y="41207"/>
                  </a:lnTo>
                  <a:lnTo>
                    <a:pt x="119049" y="42203"/>
                  </a:lnTo>
                  <a:lnTo>
                    <a:pt x="118772" y="41980"/>
                  </a:lnTo>
                  <a:lnTo>
                    <a:pt x="117487" y="43011"/>
                  </a:lnTo>
                  <a:lnTo>
                    <a:pt x="117499" y="43521"/>
                  </a:lnTo>
                  <a:lnTo>
                    <a:pt x="118296" y="43554"/>
                  </a:lnTo>
                  <a:lnTo>
                    <a:pt x="118531" y="43793"/>
                  </a:lnTo>
                  <a:lnTo>
                    <a:pt x="118042" y="44016"/>
                  </a:lnTo>
                  <a:lnTo>
                    <a:pt x="117946" y="44224"/>
                  </a:lnTo>
                  <a:lnTo>
                    <a:pt x="117942" y="44742"/>
                  </a:lnTo>
                  <a:lnTo>
                    <a:pt x="117601" y="45363"/>
                  </a:lnTo>
                  <a:lnTo>
                    <a:pt x="117176" y="45549"/>
                  </a:lnTo>
                  <a:lnTo>
                    <a:pt x="116134" y="47011"/>
                  </a:lnTo>
                  <a:lnTo>
                    <a:pt x="111581" y="46882"/>
                  </a:lnTo>
                  <a:lnTo>
                    <a:pt x="111868" y="48030"/>
                  </a:lnTo>
                  <a:lnTo>
                    <a:pt x="111806" y="48666"/>
                  </a:lnTo>
                  <a:lnTo>
                    <a:pt x="112768" y="49016"/>
                  </a:lnTo>
                  <a:lnTo>
                    <a:pt x="113012" y="49389"/>
                  </a:lnTo>
                  <a:lnTo>
                    <a:pt x="113425" y="49795"/>
                  </a:lnTo>
                  <a:lnTo>
                    <a:pt x="112424" y="50922"/>
                  </a:lnTo>
                  <a:lnTo>
                    <a:pt x="112119" y="51447"/>
                  </a:lnTo>
                  <a:lnTo>
                    <a:pt x="111632" y="51648"/>
                  </a:lnTo>
                  <a:lnTo>
                    <a:pt x="111346" y="51853"/>
                  </a:lnTo>
                  <a:lnTo>
                    <a:pt x="111226" y="52195"/>
                  </a:lnTo>
                  <a:lnTo>
                    <a:pt x="111203" y="52832"/>
                  </a:lnTo>
                  <a:lnTo>
                    <a:pt x="110641" y="53455"/>
                  </a:lnTo>
                  <a:lnTo>
                    <a:pt x="109890" y="53423"/>
                  </a:lnTo>
                  <a:lnTo>
                    <a:pt x="109874" y="52608"/>
                  </a:lnTo>
                  <a:lnTo>
                    <a:pt x="110114" y="52128"/>
                  </a:lnTo>
                  <a:lnTo>
                    <a:pt x="110179" y="51853"/>
                  </a:lnTo>
                  <a:lnTo>
                    <a:pt x="110202" y="49824"/>
                  </a:lnTo>
                  <a:lnTo>
                    <a:pt x="110083" y="47557"/>
                  </a:lnTo>
                  <a:lnTo>
                    <a:pt x="109989" y="46828"/>
                  </a:lnTo>
                  <a:lnTo>
                    <a:pt x="106732" y="46711"/>
                  </a:lnTo>
                  <a:lnTo>
                    <a:pt x="106539" y="46981"/>
                  </a:lnTo>
                  <a:lnTo>
                    <a:pt x="106473" y="48298"/>
                  </a:lnTo>
                  <a:lnTo>
                    <a:pt x="106535" y="48514"/>
                  </a:lnTo>
                  <a:lnTo>
                    <a:pt x="106041" y="48596"/>
                  </a:lnTo>
                  <a:lnTo>
                    <a:pt x="105728" y="48243"/>
                  </a:lnTo>
                  <a:lnTo>
                    <a:pt x="105638" y="47822"/>
                  </a:lnTo>
                  <a:lnTo>
                    <a:pt x="105105" y="47804"/>
                  </a:lnTo>
                  <a:lnTo>
                    <a:pt x="104870" y="48042"/>
                  </a:lnTo>
                  <a:lnTo>
                    <a:pt x="104812" y="49084"/>
                  </a:lnTo>
                  <a:lnTo>
                    <a:pt x="103896" y="49267"/>
                  </a:lnTo>
                  <a:lnTo>
                    <a:pt x="103316" y="47812"/>
                  </a:lnTo>
                  <a:lnTo>
                    <a:pt x="103053" y="47332"/>
                  </a:lnTo>
                  <a:lnTo>
                    <a:pt x="102372" y="46583"/>
                  </a:lnTo>
                  <a:lnTo>
                    <a:pt x="101232" y="46519"/>
                  </a:lnTo>
                  <a:lnTo>
                    <a:pt x="100406" y="46498"/>
                  </a:lnTo>
                  <a:lnTo>
                    <a:pt x="99085" y="46460"/>
                  </a:lnTo>
                  <a:lnTo>
                    <a:pt x="98706" y="46694"/>
                  </a:lnTo>
                  <a:lnTo>
                    <a:pt x="98532" y="47189"/>
                  </a:lnTo>
                  <a:lnTo>
                    <a:pt x="99281" y="48000"/>
                  </a:lnTo>
                  <a:lnTo>
                    <a:pt x="98763" y="48503"/>
                  </a:lnTo>
                  <a:lnTo>
                    <a:pt x="98261" y="48741"/>
                  </a:lnTo>
                  <a:lnTo>
                    <a:pt x="97376" y="48935"/>
                  </a:lnTo>
                  <a:lnTo>
                    <a:pt x="97183" y="47126"/>
                  </a:lnTo>
                  <a:lnTo>
                    <a:pt x="97260" y="46731"/>
                  </a:lnTo>
                  <a:lnTo>
                    <a:pt x="97433" y="46416"/>
                  </a:lnTo>
                  <a:lnTo>
                    <a:pt x="95482" y="46342"/>
                  </a:lnTo>
                  <a:lnTo>
                    <a:pt x="95177" y="46682"/>
                  </a:lnTo>
                  <a:lnTo>
                    <a:pt x="95030" y="47285"/>
                  </a:lnTo>
                  <a:lnTo>
                    <a:pt x="94976" y="48190"/>
                  </a:lnTo>
                  <a:lnTo>
                    <a:pt x="95142" y="48756"/>
                  </a:lnTo>
                  <a:lnTo>
                    <a:pt x="95644" y="48931"/>
                  </a:lnTo>
                  <a:lnTo>
                    <a:pt x="96073" y="48934"/>
                  </a:lnTo>
                  <a:lnTo>
                    <a:pt x="96352" y="49027"/>
                  </a:lnTo>
                  <a:lnTo>
                    <a:pt x="97190" y="49679"/>
                  </a:lnTo>
                  <a:lnTo>
                    <a:pt x="97398" y="49984"/>
                  </a:lnTo>
                  <a:lnTo>
                    <a:pt x="97425" y="50170"/>
                  </a:lnTo>
                  <a:lnTo>
                    <a:pt x="97244" y="50714"/>
                  </a:lnTo>
                  <a:lnTo>
                    <a:pt x="96513" y="51868"/>
                  </a:lnTo>
                  <a:lnTo>
                    <a:pt x="95644" y="52601"/>
                  </a:lnTo>
                  <a:lnTo>
                    <a:pt x="95231" y="52831"/>
                  </a:lnTo>
                  <a:lnTo>
                    <a:pt x="94701" y="52794"/>
                  </a:lnTo>
                  <a:lnTo>
                    <a:pt x="94338" y="51238"/>
                  </a:lnTo>
                  <a:lnTo>
                    <a:pt x="93913" y="49947"/>
                  </a:lnTo>
                  <a:lnTo>
                    <a:pt x="93446" y="49872"/>
                  </a:lnTo>
                  <a:lnTo>
                    <a:pt x="92743" y="49861"/>
                  </a:lnTo>
                  <a:lnTo>
                    <a:pt x="92689" y="51082"/>
                  </a:lnTo>
                  <a:lnTo>
                    <a:pt x="92044" y="52549"/>
                  </a:lnTo>
                  <a:lnTo>
                    <a:pt x="91824" y="52608"/>
                  </a:lnTo>
                  <a:lnTo>
                    <a:pt x="91464" y="52385"/>
                  </a:lnTo>
                  <a:lnTo>
                    <a:pt x="90777" y="52325"/>
                  </a:lnTo>
                  <a:lnTo>
                    <a:pt x="90298" y="52486"/>
                  </a:lnTo>
                  <a:lnTo>
                    <a:pt x="89632" y="52417"/>
                  </a:lnTo>
                  <a:lnTo>
                    <a:pt x="89659" y="50777"/>
                  </a:lnTo>
                  <a:lnTo>
                    <a:pt x="89833" y="50543"/>
                  </a:lnTo>
                  <a:lnTo>
                    <a:pt x="90108" y="50375"/>
                  </a:lnTo>
                  <a:lnTo>
                    <a:pt x="90478" y="49549"/>
                  </a:lnTo>
                  <a:lnTo>
                    <a:pt x="90714" y="48294"/>
                  </a:lnTo>
                  <a:lnTo>
                    <a:pt x="90400" y="47323"/>
                  </a:lnTo>
                  <a:lnTo>
                    <a:pt x="90203" y="46195"/>
                  </a:lnTo>
                  <a:lnTo>
                    <a:pt x="85996" y="46069"/>
                  </a:lnTo>
                  <a:lnTo>
                    <a:pt x="84232" y="46020"/>
                  </a:lnTo>
                  <a:lnTo>
                    <a:pt x="82164" y="45946"/>
                  </a:lnTo>
                  <a:lnTo>
                    <a:pt x="81943" y="46154"/>
                  </a:lnTo>
                  <a:lnTo>
                    <a:pt x="81570" y="47111"/>
                  </a:lnTo>
                  <a:lnTo>
                    <a:pt x="81025" y="47710"/>
                  </a:lnTo>
                  <a:lnTo>
                    <a:pt x="80333" y="48130"/>
                  </a:lnTo>
                  <a:lnTo>
                    <a:pt x="80171" y="48161"/>
                  </a:lnTo>
                  <a:lnTo>
                    <a:pt x="79969" y="52302"/>
                  </a:lnTo>
                  <a:lnTo>
                    <a:pt x="79590" y="52262"/>
                  </a:lnTo>
                  <a:lnTo>
                    <a:pt x="79057" y="52701"/>
                  </a:lnTo>
                  <a:lnTo>
                    <a:pt x="78091" y="52753"/>
                  </a:lnTo>
                  <a:lnTo>
                    <a:pt x="77624" y="52984"/>
                  </a:lnTo>
                  <a:lnTo>
                    <a:pt x="77466" y="52965"/>
                  </a:lnTo>
                  <a:lnTo>
                    <a:pt x="76925" y="52667"/>
                  </a:lnTo>
                  <a:lnTo>
                    <a:pt x="76635" y="52057"/>
                  </a:lnTo>
                  <a:lnTo>
                    <a:pt x="76330" y="51774"/>
                  </a:lnTo>
                  <a:lnTo>
                    <a:pt x="75971" y="51636"/>
                  </a:lnTo>
                  <a:lnTo>
                    <a:pt x="75318" y="51529"/>
                  </a:lnTo>
                  <a:lnTo>
                    <a:pt x="74591" y="50818"/>
                  </a:lnTo>
                  <a:lnTo>
                    <a:pt x="74162" y="50196"/>
                  </a:lnTo>
                  <a:lnTo>
                    <a:pt x="74112" y="48801"/>
                  </a:lnTo>
                  <a:lnTo>
                    <a:pt x="73099" y="49456"/>
                  </a:lnTo>
                  <a:lnTo>
                    <a:pt x="72930" y="49828"/>
                  </a:lnTo>
                  <a:lnTo>
                    <a:pt x="72938" y="50766"/>
                  </a:lnTo>
                  <a:lnTo>
                    <a:pt x="72644" y="51198"/>
                  </a:lnTo>
                  <a:lnTo>
                    <a:pt x="72189" y="51656"/>
                  </a:lnTo>
                  <a:lnTo>
                    <a:pt x="71922" y="51835"/>
                  </a:lnTo>
                  <a:lnTo>
                    <a:pt x="71910" y="51329"/>
                  </a:lnTo>
                  <a:lnTo>
                    <a:pt x="71363" y="51213"/>
                  </a:lnTo>
                  <a:lnTo>
                    <a:pt x="70972" y="51653"/>
                  </a:lnTo>
                  <a:lnTo>
                    <a:pt x="70845" y="52226"/>
                  </a:lnTo>
                  <a:lnTo>
                    <a:pt x="70702" y="52465"/>
                  </a:lnTo>
                  <a:lnTo>
                    <a:pt x="70571" y="52543"/>
                  </a:lnTo>
                  <a:lnTo>
                    <a:pt x="70262" y="52536"/>
                  </a:lnTo>
                  <a:lnTo>
                    <a:pt x="69860" y="52752"/>
                  </a:lnTo>
                  <a:lnTo>
                    <a:pt x="69598" y="53143"/>
                  </a:lnTo>
                  <a:lnTo>
                    <a:pt x="68886" y="53768"/>
                  </a:lnTo>
                  <a:lnTo>
                    <a:pt x="68600" y="53861"/>
                  </a:lnTo>
                  <a:lnTo>
                    <a:pt x="66680" y="54075"/>
                  </a:lnTo>
                  <a:lnTo>
                    <a:pt x="66637" y="54934"/>
                  </a:lnTo>
                  <a:lnTo>
                    <a:pt x="66278" y="54820"/>
                  </a:lnTo>
                  <a:lnTo>
                    <a:pt x="65877" y="54306"/>
                  </a:lnTo>
                  <a:lnTo>
                    <a:pt x="65630" y="54324"/>
                  </a:lnTo>
                  <a:lnTo>
                    <a:pt x="65479" y="54555"/>
                  </a:lnTo>
                  <a:lnTo>
                    <a:pt x="65359" y="55095"/>
                  </a:lnTo>
                  <a:lnTo>
                    <a:pt x="65096" y="55567"/>
                  </a:lnTo>
                  <a:lnTo>
                    <a:pt x="64814" y="55791"/>
                  </a:lnTo>
                  <a:lnTo>
                    <a:pt x="64509" y="55839"/>
                  </a:lnTo>
                  <a:lnTo>
                    <a:pt x="63849" y="56583"/>
                  </a:lnTo>
                  <a:lnTo>
                    <a:pt x="63728" y="56902"/>
                  </a:lnTo>
                  <a:lnTo>
                    <a:pt x="66083" y="56990"/>
                  </a:lnTo>
                  <a:lnTo>
                    <a:pt x="65926" y="57299"/>
                  </a:lnTo>
                  <a:lnTo>
                    <a:pt x="65362" y="57481"/>
                  </a:lnTo>
                  <a:lnTo>
                    <a:pt x="65177" y="57987"/>
                  </a:lnTo>
                  <a:lnTo>
                    <a:pt x="65037" y="58184"/>
                  </a:lnTo>
                  <a:lnTo>
                    <a:pt x="64775" y="58225"/>
                  </a:lnTo>
                  <a:lnTo>
                    <a:pt x="64370" y="57897"/>
                  </a:lnTo>
                  <a:lnTo>
                    <a:pt x="64072" y="57968"/>
                  </a:lnTo>
                  <a:lnTo>
                    <a:pt x="63682" y="58214"/>
                  </a:lnTo>
                  <a:lnTo>
                    <a:pt x="63555" y="58411"/>
                  </a:lnTo>
                  <a:lnTo>
                    <a:pt x="63528" y="58679"/>
                  </a:lnTo>
                  <a:lnTo>
                    <a:pt x="63844" y="59267"/>
                  </a:lnTo>
                  <a:lnTo>
                    <a:pt x="62857" y="59249"/>
                  </a:lnTo>
                  <a:lnTo>
                    <a:pt x="62273" y="59516"/>
                  </a:lnTo>
                  <a:lnTo>
                    <a:pt x="61636" y="60004"/>
                  </a:lnTo>
                  <a:lnTo>
                    <a:pt x="60860" y="60856"/>
                  </a:lnTo>
                  <a:lnTo>
                    <a:pt x="60463" y="61068"/>
                  </a:lnTo>
                  <a:lnTo>
                    <a:pt x="60393" y="61266"/>
                  </a:lnTo>
                  <a:lnTo>
                    <a:pt x="60640" y="62187"/>
                  </a:lnTo>
                  <a:lnTo>
                    <a:pt x="60926" y="62399"/>
                  </a:lnTo>
                  <a:lnTo>
                    <a:pt x="61339" y="62444"/>
                  </a:lnTo>
                  <a:lnTo>
                    <a:pt x="62018" y="62250"/>
                  </a:lnTo>
                  <a:lnTo>
                    <a:pt x="63009" y="62119"/>
                  </a:lnTo>
                  <a:lnTo>
                    <a:pt x="66337" y="64252"/>
                  </a:lnTo>
                  <a:lnTo>
                    <a:pt x="66069" y="64782"/>
                  </a:lnTo>
                  <a:lnTo>
                    <a:pt x="64784" y="65422"/>
                  </a:lnTo>
                  <a:lnTo>
                    <a:pt x="64344" y="65485"/>
                  </a:lnTo>
                  <a:lnTo>
                    <a:pt x="63117" y="65384"/>
                  </a:lnTo>
                  <a:lnTo>
                    <a:pt x="62871" y="65542"/>
                  </a:lnTo>
                  <a:lnTo>
                    <a:pt x="63094" y="65693"/>
                  </a:lnTo>
                  <a:lnTo>
                    <a:pt x="62434" y="66765"/>
                  </a:lnTo>
                  <a:lnTo>
                    <a:pt x="61405" y="67002"/>
                  </a:lnTo>
                  <a:lnTo>
                    <a:pt x="60660" y="67394"/>
                  </a:lnTo>
                  <a:lnTo>
                    <a:pt x="58993" y="68001"/>
                  </a:lnTo>
                  <a:lnTo>
                    <a:pt x="58708" y="68206"/>
                  </a:lnTo>
                  <a:lnTo>
                    <a:pt x="58454" y="68571"/>
                  </a:lnTo>
                  <a:lnTo>
                    <a:pt x="58782" y="68615"/>
                  </a:lnTo>
                  <a:lnTo>
                    <a:pt x="59133" y="69010"/>
                  </a:lnTo>
                  <a:lnTo>
                    <a:pt x="59437" y="69832"/>
                  </a:lnTo>
                  <a:lnTo>
                    <a:pt x="59380" y="70670"/>
                  </a:lnTo>
                  <a:lnTo>
                    <a:pt x="59580" y="71009"/>
                  </a:lnTo>
                  <a:lnTo>
                    <a:pt x="60406" y="71868"/>
                  </a:lnTo>
                  <a:lnTo>
                    <a:pt x="60448" y="72683"/>
                  </a:lnTo>
                  <a:lnTo>
                    <a:pt x="60417" y="73000"/>
                  </a:lnTo>
                  <a:lnTo>
                    <a:pt x="59839" y="72993"/>
                  </a:lnTo>
                  <a:lnTo>
                    <a:pt x="59693" y="73927"/>
                  </a:lnTo>
                  <a:lnTo>
                    <a:pt x="59242" y="74247"/>
                  </a:lnTo>
                  <a:lnTo>
                    <a:pt x="58571" y="74340"/>
                  </a:lnTo>
                  <a:lnTo>
                    <a:pt x="57962" y="74642"/>
                  </a:lnTo>
                  <a:lnTo>
                    <a:pt x="58062" y="75465"/>
                  </a:lnTo>
                  <a:lnTo>
                    <a:pt x="57862" y="76399"/>
                  </a:lnTo>
                  <a:lnTo>
                    <a:pt x="57677" y="76850"/>
                  </a:lnTo>
                  <a:lnTo>
                    <a:pt x="57747" y="77177"/>
                  </a:lnTo>
                  <a:lnTo>
                    <a:pt x="56729" y="77032"/>
                  </a:lnTo>
                  <a:lnTo>
                    <a:pt x="55731" y="76999"/>
                  </a:lnTo>
                  <a:lnTo>
                    <a:pt x="54879" y="76773"/>
                  </a:lnTo>
                  <a:lnTo>
                    <a:pt x="54066" y="76204"/>
                  </a:lnTo>
                  <a:lnTo>
                    <a:pt x="53599" y="76174"/>
                  </a:lnTo>
                  <a:lnTo>
                    <a:pt x="53248" y="76542"/>
                  </a:lnTo>
                  <a:lnTo>
                    <a:pt x="52963" y="77186"/>
                  </a:lnTo>
                  <a:lnTo>
                    <a:pt x="51425" y="77308"/>
                  </a:lnTo>
                  <a:lnTo>
                    <a:pt x="50904" y="77245"/>
                  </a:lnTo>
                  <a:lnTo>
                    <a:pt x="49833" y="76370"/>
                  </a:lnTo>
                  <a:lnTo>
                    <a:pt x="49903" y="74791"/>
                  </a:lnTo>
                  <a:lnTo>
                    <a:pt x="50465" y="74173"/>
                  </a:lnTo>
                  <a:lnTo>
                    <a:pt x="48759" y="73857"/>
                  </a:lnTo>
                  <a:lnTo>
                    <a:pt x="48823" y="72536"/>
                  </a:lnTo>
                  <a:lnTo>
                    <a:pt x="47541" y="71336"/>
                  </a:lnTo>
                  <a:lnTo>
                    <a:pt x="46897" y="71255"/>
                  </a:lnTo>
                  <a:lnTo>
                    <a:pt x="46851" y="70819"/>
                  </a:lnTo>
                  <a:lnTo>
                    <a:pt x="46199" y="70830"/>
                  </a:lnTo>
                  <a:lnTo>
                    <a:pt x="45146" y="70436"/>
                  </a:lnTo>
                  <a:lnTo>
                    <a:pt x="43376" y="68537"/>
                  </a:lnTo>
                  <a:lnTo>
                    <a:pt x="43191" y="68556"/>
                  </a:lnTo>
                  <a:lnTo>
                    <a:pt x="42454" y="69267"/>
                  </a:lnTo>
                  <a:lnTo>
                    <a:pt x="42200" y="69610"/>
                  </a:lnTo>
                  <a:lnTo>
                    <a:pt x="40915" y="68613"/>
                  </a:lnTo>
                  <a:lnTo>
                    <a:pt x="40703" y="69566"/>
                  </a:lnTo>
                  <a:lnTo>
                    <a:pt x="41054" y="69621"/>
                  </a:lnTo>
                  <a:lnTo>
                    <a:pt x="41151" y="69904"/>
                  </a:lnTo>
                  <a:lnTo>
                    <a:pt x="40997" y="70027"/>
                  </a:lnTo>
                  <a:lnTo>
                    <a:pt x="40954" y="70362"/>
                  </a:lnTo>
                  <a:lnTo>
                    <a:pt x="41051" y="70909"/>
                  </a:lnTo>
                  <a:lnTo>
                    <a:pt x="40990" y="71643"/>
                  </a:lnTo>
                  <a:lnTo>
                    <a:pt x="40732" y="72905"/>
                  </a:lnTo>
                  <a:lnTo>
                    <a:pt x="40777" y="73896"/>
                  </a:lnTo>
                  <a:lnTo>
                    <a:pt x="40674" y="73525"/>
                  </a:lnTo>
                  <a:lnTo>
                    <a:pt x="40647" y="72998"/>
                  </a:lnTo>
                  <a:lnTo>
                    <a:pt x="40941" y="71516"/>
                  </a:lnTo>
                  <a:lnTo>
                    <a:pt x="40962" y="70941"/>
                  </a:lnTo>
                  <a:lnTo>
                    <a:pt x="40882" y="70238"/>
                  </a:lnTo>
                  <a:lnTo>
                    <a:pt x="40582" y="69823"/>
                  </a:lnTo>
                  <a:lnTo>
                    <a:pt x="40198" y="69691"/>
                  </a:lnTo>
                  <a:lnTo>
                    <a:pt x="39798" y="69886"/>
                  </a:lnTo>
                  <a:lnTo>
                    <a:pt x="39417" y="69918"/>
                  </a:lnTo>
                  <a:lnTo>
                    <a:pt x="37077" y="69065"/>
                  </a:lnTo>
                  <a:lnTo>
                    <a:pt x="36809" y="68881"/>
                  </a:lnTo>
                  <a:lnTo>
                    <a:pt x="36495" y="68433"/>
                  </a:lnTo>
                  <a:lnTo>
                    <a:pt x="35766" y="67893"/>
                  </a:lnTo>
                  <a:lnTo>
                    <a:pt x="36972" y="69158"/>
                  </a:lnTo>
                  <a:lnTo>
                    <a:pt x="39311" y="69953"/>
                  </a:lnTo>
                  <a:lnTo>
                    <a:pt x="39570" y="69987"/>
                  </a:lnTo>
                  <a:lnTo>
                    <a:pt x="40171" y="69793"/>
                  </a:lnTo>
                  <a:lnTo>
                    <a:pt x="40383" y="69808"/>
                  </a:lnTo>
                  <a:lnTo>
                    <a:pt x="40657" y="70035"/>
                  </a:lnTo>
                  <a:lnTo>
                    <a:pt x="40831" y="70321"/>
                  </a:lnTo>
                  <a:lnTo>
                    <a:pt x="40864" y="70514"/>
                  </a:lnTo>
                  <a:lnTo>
                    <a:pt x="39433" y="70363"/>
                  </a:lnTo>
                  <a:lnTo>
                    <a:pt x="35024" y="69104"/>
                  </a:lnTo>
                  <a:lnTo>
                    <a:pt x="34920" y="69339"/>
                  </a:lnTo>
                  <a:lnTo>
                    <a:pt x="34943" y="69522"/>
                  </a:lnTo>
                  <a:lnTo>
                    <a:pt x="35278" y="70173"/>
                  </a:lnTo>
                  <a:lnTo>
                    <a:pt x="35745" y="70825"/>
                  </a:lnTo>
                  <a:lnTo>
                    <a:pt x="35852" y="71342"/>
                  </a:lnTo>
                  <a:lnTo>
                    <a:pt x="35698" y="71792"/>
                  </a:lnTo>
                  <a:lnTo>
                    <a:pt x="34930" y="73285"/>
                  </a:lnTo>
                  <a:lnTo>
                    <a:pt x="34772" y="73497"/>
                  </a:lnTo>
                  <a:lnTo>
                    <a:pt x="34559" y="73567"/>
                  </a:lnTo>
                  <a:lnTo>
                    <a:pt x="34540" y="72897"/>
                  </a:lnTo>
                  <a:lnTo>
                    <a:pt x="34298" y="72406"/>
                  </a:lnTo>
                  <a:lnTo>
                    <a:pt x="34086" y="72112"/>
                  </a:lnTo>
                  <a:lnTo>
                    <a:pt x="33697" y="71892"/>
                  </a:lnTo>
                  <a:lnTo>
                    <a:pt x="33022" y="71167"/>
                  </a:lnTo>
                  <a:lnTo>
                    <a:pt x="32833" y="71940"/>
                  </a:lnTo>
                  <a:lnTo>
                    <a:pt x="33894" y="74786"/>
                  </a:lnTo>
                  <a:lnTo>
                    <a:pt x="33772" y="77339"/>
                  </a:lnTo>
                  <a:lnTo>
                    <a:pt x="33443" y="79490"/>
                  </a:lnTo>
                  <a:lnTo>
                    <a:pt x="27944" y="79260"/>
                  </a:lnTo>
                  <a:lnTo>
                    <a:pt x="27890" y="78997"/>
                  </a:lnTo>
                  <a:lnTo>
                    <a:pt x="27963" y="77772"/>
                  </a:lnTo>
                  <a:lnTo>
                    <a:pt x="27243" y="77061"/>
                  </a:lnTo>
                  <a:lnTo>
                    <a:pt x="26849" y="76771"/>
                  </a:lnTo>
                  <a:lnTo>
                    <a:pt x="25867" y="76742"/>
                  </a:lnTo>
                  <a:lnTo>
                    <a:pt x="25767" y="77676"/>
                  </a:lnTo>
                  <a:lnTo>
                    <a:pt x="25570" y="78249"/>
                  </a:lnTo>
                  <a:lnTo>
                    <a:pt x="25186" y="78602"/>
                  </a:lnTo>
                  <a:lnTo>
                    <a:pt x="25361" y="79141"/>
                  </a:lnTo>
                  <a:lnTo>
                    <a:pt x="25325" y="79398"/>
                  </a:lnTo>
                  <a:lnTo>
                    <a:pt x="25455" y="79592"/>
                  </a:lnTo>
                  <a:lnTo>
                    <a:pt x="25703" y="79926"/>
                  </a:lnTo>
                  <a:lnTo>
                    <a:pt x="25950" y="80838"/>
                  </a:lnTo>
                  <a:lnTo>
                    <a:pt x="25949" y="81267"/>
                  </a:lnTo>
                  <a:lnTo>
                    <a:pt x="25712" y="81659"/>
                  </a:lnTo>
                  <a:lnTo>
                    <a:pt x="25058" y="81852"/>
                  </a:lnTo>
                  <a:lnTo>
                    <a:pt x="23871" y="81852"/>
                  </a:lnTo>
                  <a:lnTo>
                    <a:pt x="22970" y="82088"/>
                  </a:lnTo>
                  <a:lnTo>
                    <a:pt x="22665" y="81914"/>
                  </a:lnTo>
                  <a:lnTo>
                    <a:pt x="22499" y="81718"/>
                  </a:lnTo>
                  <a:lnTo>
                    <a:pt x="22470" y="81234"/>
                  </a:lnTo>
                  <a:lnTo>
                    <a:pt x="21491" y="80095"/>
                  </a:lnTo>
                  <a:lnTo>
                    <a:pt x="21272" y="79097"/>
                  </a:lnTo>
                  <a:lnTo>
                    <a:pt x="20797" y="79074"/>
                  </a:lnTo>
                  <a:lnTo>
                    <a:pt x="20799" y="79327"/>
                  </a:lnTo>
                  <a:lnTo>
                    <a:pt x="20695" y="78910"/>
                  </a:lnTo>
                  <a:lnTo>
                    <a:pt x="20329" y="79055"/>
                  </a:lnTo>
                  <a:lnTo>
                    <a:pt x="20085" y="79043"/>
                  </a:lnTo>
                  <a:lnTo>
                    <a:pt x="19531" y="78205"/>
                  </a:lnTo>
                  <a:lnTo>
                    <a:pt x="18091" y="77416"/>
                  </a:lnTo>
                  <a:lnTo>
                    <a:pt x="17571" y="78331"/>
                  </a:lnTo>
                  <a:lnTo>
                    <a:pt x="17389" y="79172"/>
                  </a:lnTo>
                  <a:lnTo>
                    <a:pt x="17204" y="79362"/>
                  </a:lnTo>
                  <a:lnTo>
                    <a:pt x="16903" y="79369"/>
                  </a:lnTo>
                  <a:lnTo>
                    <a:pt x="16769" y="79481"/>
                  </a:lnTo>
                  <a:lnTo>
                    <a:pt x="16691" y="80319"/>
                  </a:lnTo>
                  <a:lnTo>
                    <a:pt x="16321" y="79998"/>
                  </a:lnTo>
                  <a:lnTo>
                    <a:pt x="16125" y="79727"/>
                  </a:lnTo>
                  <a:lnTo>
                    <a:pt x="15482" y="79369"/>
                  </a:lnTo>
                  <a:lnTo>
                    <a:pt x="14850" y="79611"/>
                  </a:lnTo>
                  <a:lnTo>
                    <a:pt x="14183" y="79618"/>
                  </a:lnTo>
                  <a:lnTo>
                    <a:pt x="13647" y="79529"/>
                  </a:lnTo>
                  <a:lnTo>
                    <a:pt x="12642" y="79760"/>
                  </a:lnTo>
                  <a:lnTo>
                    <a:pt x="12465" y="79842"/>
                  </a:lnTo>
                  <a:lnTo>
                    <a:pt x="11883" y="80382"/>
                  </a:lnTo>
                  <a:lnTo>
                    <a:pt x="12165" y="72981"/>
                  </a:lnTo>
                  <a:lnTo>
                    <a:pt x="11670" y="72663"/>
                  </a:lnTo>
                  <a:lnTo>
                    <a:pt x="11803" y="73098"/>
                  </a:lnTo>
                  <a:lnTo>
                    <a:pt x="11033" y="73184"/>
                  </a:lnTo>
                  <a:lnTo>
                    <a:pt x="10606" y="72848"/>
                  </a:lnTo>
                  <a:lnTo>
                    <a:pt x="9877" y="73232"/>
                  </a:lnTo>
                  <a:lnTo>
                    <a:pt x="9199" y="73001"/>
                  </a:lnTo>
                  <a:lnTo>
                    <a:pt x="9037" y="72819"/>
                  </a:lnTo>
                  <a:lnTo>
                    <a:pt x="8600" y="72800"/>
                  </a:lnTo>
                  <a:lnTo>
                    <a:pt x="8763" y="72316"/>
                  </a:lnTo>
                  <a:lnTo>
                    <a:pt x="8732" y="72041"/>
                  </a:lnTo>
                  <a:lnTo>
                    <a:pt x="8392" y="71877"/>
                  </a:lnTo>
                  <a:lnTo>
                    <a:pt x="8003" y="71941"/>
                  </a:lnTo>
                  <a:lnTo>
                    <a:pt x="7845" y="71840"/>
                  </a:lnTo>
                  <a:lnTo>
                    <a:pt x="7644" y="71438"/>
                  </a:lnTo>
                  <a:lnTo>
                    <a:pt x="7720" y="69723"/>
                  </a:lnTo>
                  <a:lnTo>
                    <a:pt x="7211" y="69734"/>
                  </a:lnTo>
                  <a:lnTo>
                    <a:pt x="7084" y="70318"/>
                  </a:lnTo>
                  <a:lnTo>
                    <a:pt x="6606" y="70267"/>
                  </a:lnTo>
                  <a:lnTo>
                    <a:pt x="6356" y="69830"/>
                  </a:lnTo>
                  <a:lnTo>
                    <a:pt x="5703" y="69597"/>
                  </a:lnTo>
                  <a:lnTo>
                    <a:pt x="5352" y="69676"/>
                  </a:lnTo>
                  <a:lnTo>
                    <a:pt x="4959" y="69426"/>
                  </a:lnTo>
                  <a:lnTo>
                    <a:pt x="5034" y="67000"/>
                  </a:lnTo>
                  <a:lnTo>
                    <a:pt x="6338" y="66980"/>
                  </a:lnTo>
                  <a:lnTo>
                    <a:pt x="7533" y="65744"/>
                  </a:lnTo>
                  <a:lnTo>
                    <a:pt x="7577" y="65189"/>
                  </a:lnTo>
                  <a:lnTo>
                    <a:pt x="5115" y="65162"/>
                  </a:lnTo>
                  <a:lnTo>
                    <a:pt x="5209" y="63103"/>
                  </a:lnTo>
                  <a:lnTo>
                    <a:pt x="4718" y="62106"/>
                  </a:lnTo>
                  <a:lnTo>
                    <a:pt x="4623" y="61581"/>
                  </a:lnTo>
                  <a:lnTo>
                    <a:pt x="4643" y="61415"/>
                  </a:lnTo>
                  <a:lnTo>
                    <a:pt x="4843" y="61462"/>
                  </a:lnTo>
                  <a:lnTo>
                    <a:pt x="4949" y="60870"/>
                  </a:lnTo>
                  <a:lnTo>
                    <a:pt x="4937" y="60449"/>
                  </a:lnTo>
                  <a:lnTo>
                    <a:pt x="4792" y="59956"/>
                  </a:lnTo>
                  <a:lnTo>
                    <a:pt x="4967" y="59649"/>
                  </a:lnTo>
                  <a:lnTo>
                    <a:pt x="5921" y="59608"/>
                  </a:lnTo>
                  <a:lnTo>
                    <a:pt x="6091" y="59529"/>
                  </a:lnTo>
                  <a:lnTo>
                    <a:pt x="5979" y="59243"/>
                  </a:lnTo>
                  <a:lnTo>
                    <a:pt x="6268" y="58688"/>
                  </a:lnTo>
                  <a:lnTo>
                    <a:pt x="7407" y="58825"/>
                  </a:lnTo>
                  <a:lnTo>
                    <a:pt x="7716" y="59015"/>
                  </a:lnTo>
                  <a:lnTo>
                    <a:pt x="7800" y="59156"/>
                  </a:lnTo>
                  <a:lnTo>
                    <a:pt x="7739" y="59833"/>
                  </a:lnTo>
                  <a:lnTo>
                    <a:pt x="8792" y="59581"/>
                  </a:lnTo>
                  <a:lnTo>
                    <a:pt x="9662" y="59623"/>
                  </a:lnTo>
                  <a:lnTo>
                    <a:pt x="8773" y="57630"/>
                  </a:lnTo>
                  <a:lnTo>
                    <a:pt x="7641" y="56168"/>
                  </a:lnTo>
                  <a:lnTo>
                    <a:pt x="7374" y="56026"/>
                  </a:lnTo>
                  <a:lnTo>
                    <a:pt x="6876" y="56150"/>
                  </a:lnTo>
                  <a:lnTo>
                    <a:pt x="5849" y="56091"/>
                  </a:lnTo>
                  <a:lnTo>
                    <a:pt x="5880" y="55488"/>
                  </a:lnTo>
                  <a:lnTo>
                    <a:pt x="5775" y="54751"/>
                  </a:lnTo>
                  <a:lnTo>
                    <a:pt x="5601" y="54230"/>
                  </a:lnTo>
                  <a:lnTo>
                    <a:pt x="5141" y="53560"/>
                  </a:lnTo>
                  <a:lnTo>
                    <a:pt x="4990" y="52898"/>
                  </a:lnTo>
                  <a:lnTo>
                    <a:pt x="5081" y="51774"/>
                  </a:lnTo>
                  <a:lnTo>
                    <a:pt x="5170" y="51487"/>
                  </a:lnTo>
                  <a:lnTo>
                    <a:pt x="6282" y="50719"/>
                  </a:lnTo>
                  <a:lnTo>
                    <a:pt x="6603" y="50675"/>
                  </a:lnTo>
                  <a:lnTo>
                    <a:pt x="6947" y="50928"/>
                  </a:lnTo>
                  <a:lnTo>
                    <a:pt x="7132" y="50966"/>
                  </a:lnTo>
                  <a:lnTo>
                    <a:pt x="7106" y="49968"/>
                  </a:lnTo>
                  <a:lnTo>
                    <a:pt x="6841" y="49416"/>
                  </a:lnTo>
                  <a:lnTo>
                    <a:pt x="6555" y="49059"/>
                  </a:lnTo>
                  <a:lnTo>
                    <a:pt x="5562" y="49000"/>
                  </a:lnTo>
                  <a:lnTo>
                    <a:pt x="5095" y="49179"/>
                  </a:lnTo>
                  <a:lnTo>
                    <a:pt x="4515" y="49548"/>
                  </a:lnTo>
                  <a:lnTo>
                    <a:pt x="4078" y="49927"/>
                  </a:lnTo>
                  <a:lnTo>
                    <a:pt x="3727" y="50031"/>
                  </a:lnTo>
                  <a:lnTo>
                    <a:pt x="3305" y="50027"/>
                  </a:lnTo>
                  <a:lnTo>
                    <a:pt x="2490" y="49699"/>
                  </a:lnTo>
                  <a:lnTo>
                    <a:pt x="1741" y="49163"/>
                  </a:lnTo>
                  <a:lnTo>
                    <a:pt x="455" y="49122"/>
                  </a:lnTo>
                  <a:lnTo>
                    <a:pt x="149" y="49028"/>
                  </a:lnTo>
                  <a:lnTo>
                    <a:pt x="181" y="47655"/>
                  </a:lnTo>
                  <a:lnTo>
                    <a:pt x="0" y="46256"/>
                  </a:lnTo>
                  <a:lnTo>
                    <a:pt x="305" y="46066"/>
                  </a:lnTo>
                  <a:lnTo>
                    <a:pt x="525" y="46047"/>
                  </a:lnTo>
                  <a:lnTo>
                    <a:pt x="730" y="45839"/>
                  </a:lnTo>
                  <a:lnTo>
                    <a:pt x="746" y="44034"/>
                  </a:lnTo>
                  <a:lnTo>
                    <a:pt x="1140" y="43993"/>
                  </a:lnTo>
                  <a:lnTo>
                    <a:pt x="1395" y="44105"/>
                  </a:lnTo>
                  <a:lnTo>
                    <a:pt x="2508" y="44831"/>
                  </a:lnTo>
                  <a:lnTo>
                    <a:pt x="2891" y="44515"/>
                  </a:lnTo>
                  <a:lnTo>
                    <a:pt x="3831" y="44080"/>
                  </a:lnTo>
                  <a:lnTo>
                    <a:pt x="4778" y="44058"/>
                  </a:lnTo>
                  <a:lnTo>
                    <a:pt x="4805" y="43926"/>
                  </a:lnTo>
                  <a:lnTo>
                    <a:pt x="4635" y="43224"/>
                  </a:lnTo>
                  <a:lnTo>
                    <a:pt x="4439" y="43008"/>
                  </a:lnTo>
                  <a:lnTo>
                    <a:pt x="2784" y="43001"/>
                  </a:lnTo>
                  <a:lnTo>
                    <a:pt x="2761" y="42456"/>
                  </a:lnTo>
                  <a:lnTo>
                    <a:pt x="2254" y="42319"/>
                  </a:lnTo>
                  <a:lnTo>
                    <a:pt x="2216" y="41604"/>
                  </a:lnTo>
                  <a:lnTo>
                    <a:pt x="1408" y="41314"/>
                  </a:lnTo>
                  <a:lnTo>
                    <a:pt x="837" y="40383"/>
                  </a:lnTo>
                  <a:lnTo>
                    <a:pt x="790" y="40137"/>
                  </a:lnTo>
                  <a:lnTo>
                    <a:pt x="717" y="38462"/>
                  </a:lnTo>
                  <a:lnTo>
                    <a:pt x="1526" y="38217"/>
                  </a:lnTo>
                  <a:lnTo>
                    <a:pt x="2075" y="37487"/>
                  </a:lnTo>
                  <a:lnTo>
                    <a:pt x="1885" y="37129"/>
                  </a:lnTo>
                  <a:lnTo>
                    <a:pt x="1832" y="36609"/>
                  </a:lnTo>
                  <a:lnTo>
                    <a:pt x="1662" y="36389"/>
                  </a:lnTo>
                  <a:lnTo>
                    <a:pt x="1054" y="36263"/>
                  </a:lnTo>
                  <a:lnTo>
                    <a:pt x="799" y="36032"/>
                  </a:lnTo>
                  <a:lnTo>
                    <a:pt x="830" y="35868"/>
                  </a:lnTo>
                  <a:lnTo>
                    <a:pt x="1105" y="35734"/>
                  </a:lnTo>
                  <a:lnTo>
                    <a:pt x="1194" y="35373"/>
                  </a:lnTo>
                  <a:lnTo>
                    <a:pt x="726" y="34893"/>
                  </a:lnTo>
                  <a:lnTo>
                    <a:pt x="1554" y="34420"/>
                  </a:lnTo>
                  <a:lnTo>
                    <a:pt x="1643" y="34242"/>
                  </a:lnTo>
                  <a:lnTo>
                    <a:pt x="2007" y="34067"/>
                  </a:lnTo>
                  <a:lnTo>
                    <a:pt x="2545" y="34082"/>
                  </a:lnTo>
                  <a:lnTo>
                    <a:pt x="3009" y="34473"/>
                  </a:lnTo>
                  <a:lnTo>
                    <a:pt x="3198" y="34522"/>
                  </a:lnTo>
                  <a:lnTo>
                    <a:pt x="3214" y="33480"/>
                  </a:lnTo>
                  <a:lnTo>
                    <a:pt x="4344" y="33447"/>
                  </a:lnTo>
                  <a:lnTo>
                    <a:pt x="6864" y="33532"/>
                  </a:lnTo>
                  <a:lnTo>
                    <a:pt x="7065" y="33602"/>
                  </a:lnTo>
                  <a:lnTo>
                    <a:pt x="7522" y="34123"/>
                  </a:lnTo>
                  <a:lnTo>
                    <a:pt x="8601" y="34309"/>
                  </a:lnTo>
                  <a:lnTo>
                    <a:pt x="9572" y="34346"/>
                  </a:lnTo>
                  <a:lnTo>
                    <a:pt x="9584" y="33914"/>
                  </a:lnTo>
                  <a:lnTo>
                    <a:pt x="7370" y="30021"/>
                  </a:lnTo>
                  <a:lnTo>
                    <a:pt x="7302" y="28872"/>
                  </a:lnTo>
                  <a:lnTo>
                    <a:pt x="7371" y="27737"/>
                  </a:lnTo>
                  <a:lnTo>
                    <a:pt x="8014" y="27744"/>
                  </a:lnTo>
                  <a:lnTo>
                    <a:pt x="8029" y="27349"/>
                  </a:lnTo>
                  <a:lnTo>
                    <a:pt x="7792" y="26319"/>
                  </a:lnTo>
                  <a:lnTo>
                    <a:pt x="8357" y="25849"/>
                  </a:lnTo>
                  <a:lnTo>
                    <a:pt x="8361" y="24871"/>
                  </a:lnTo>
                  <a:lnTo>
                    <a:pt x="9828" y="24874"/>
                  </a:lnTo>
                  <a:lnTo>
                    <a:pt x="11013" y="25153"/>
                  </a:lnTo>
                  <a:lnTo>
                    <a:pt x="11443" y="25502"/>
                  </a:lnTo>
                  <a:lnTo>
                    <a:pt x="12043" y="25406"/>
                  </a:lnTo>
                  <a:lnTo>
                    <a:pt x="12407" y="25450"/>
                  </a:lnTo>
                  <a:lnTo>
                    <a:pt x="12488" y="25625"/>
                  </a:lnTo>
                  <a:lnTo>
                    <a:pt x="12694" y="21369"/>
                  </a:lnTo>
                  <a:lnTo>
                    <a:pt x="12778" y="19726"/>
                  </a:lnTo>
                  <a:lnTo>
                    <a:pt x="12894" y="17150"/>
                  </a:lnTo>
                  <a:lnTo>
                    <a:pt x="12943" y="16012"/>
                  </a:lnTo>
                  <a:lnTo>
                    <a:pt x="13168" y="10229"/>
                  </a:lnTo>
                  <a:lnTo>
                    <a:pt x="13275" y="9990"/>
                  </a:lnTo>
                  <a:lnTo>
                    <a:pt x="13942" y="9863"/>
                  </a:lnTo>
                  <a:lnTo>
                    <a:pt x="14418" y="10407"/>
                  </a:lnTo>
                  <a:lnTo>
                    <a:pt x="14856" y="11453"/>
                  </a:lnTo>
                  <a:lnTo>
                    <a:pt x="14915" y="11706"/>
                  </a:lnTo>
                  <a:lnTo>
                    <a:pt x="14922" y="12524"/>
                  </a:lnTo>
                  <a:lnTo>
                    <a:pt x="15321" y="12379"/>
                  </a:lnTo>
                  <a:lnTo>
                    <a:pt x="16101" y="11765"/>
                  </a:lnTo>
                  <a:lnTo>
                    <a:pt x="16609" y="11591"/>
                  </a:lnTo>
                  <a:lnTo>
                    <a:pt x="18644" y="11818"/>
                  </a:lnTo>
                  <a:lnTo>
                    <a:pt x="19217" y="13017"/>
                  </a:lnTo>
                  <a:lnTo>
                    <a:pt x="19248" y="14044"/>
                  </a:lnTo>
                  <a:lnTo>
                    <a:pt x="22409" y="14227"/>
                  </a:lnTo>
                  <a:lnTo>
                    <a:pt x="22413" y="14659"/>
                  </a:lnTo>
                  <a:lnTo>
                    <a:pt x="23034" y="14930"/>
                  </a:lnTo>
                  <a:lnTo>
                    <a:pt x="23425" y="15205"/>
                  </a:lnTo>
                  <a:lnTo>
                    <a:pt x="23665" y="15172"/>
                  </a:lnTo>
                  <a:lnTo>
                    <a:pt x="23805" y="15064"/>
                  </a:lnTo>
                  <a:lnTo>
                    <a:pt x="24382" y="14256"/>
                  </a:lnTo>
                  <a:lnTo>
                    <a:pt x="24882" y="13158"/>
                  </a:lnTo>
                  <a:lnTo>
                    <a:pt x="25626" y="1315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3" name="pg544">
              <a:extLst>
                <a:ext uri="{FF2B5EF4-FFF2-40B4-BE49-F238E27FC236}">
                  <a16:creationId xmlns:a16="http://schemas.microsoft.com/office/drawing/2014/main" id="{85FA65C1-2B0A-B343-B5E1-5AA38F290988}"/>
                </a:ext>
              </a:extLst>
            </p:cNvPr>
            <p:cNvSpPr/>
            <p:nvPr/>
          </p:nvSpPr>
          <p:spPr>
            <a:xfrm>
              <a:off x="6438561" y="2860554"/>
              <a:ext cx="117315" cy="196153"/>
            </a:xfrm>
            <a:custGeom>
              <a:avLst/>
              <a:gdLst/>
              <a:ahLst/>
              <a:cxnLst/>
              <a:rect l="0" t="0" r="0" b="0"/>
              <a:pathLst>
                <a:path w="117315" h="196153">
                  <a:moveTo>
                    <a:pt x="117310" y="3325"/>
                  </a:moveTo>
                  <a:lnTo>
                    <a:pt x="117310" y="3735"/>
                  </a:lnTo>
                  <a:lnTo>
                    <a:pt x="117314" y="15621"/>
                  </a:lnTo>
                  <a:lnTo>
                    <a:pt x="117315" y="17480"/>
                  </a:lnTo>
                  <a:lnTo>
                    <a:pt x="116936" y="17774"/>
                  </a:lnTo>
                  <a:lnTo>
                    <a:pt x="116451" y="17924"/>
                  </a:lnTo>
                  <a:lnTo>
                    <a:pt x="115877" y="17894"/>
                  </a:lnTo>
                  <a:lnTo>
                    <a:pt x="115535" y="18002"/>
                  </a:lnTo>
                  <a:lnTo>
                    <a:pt x="114654" y="18566"/>
                  </a:lnTo>
                  <a:lnTo>
                    <a:pt x="113832" y="18960"/>
                  </a:lnTo>
                  <a:lnTo>
                    <a:pt x="113154" y="19099"/>
                  </a:lnTo>
                  <a:lnTo>
                    <a:pt x="111912" y="19939"/>
                  </a:lnTo>
                  <a:lnTo>
                    <a:pt x="110990" y="20936"/>
                  </a:lnTo>
                  <a:lnTo>
                    <a:pt x="110460" y="21277"/>
                  </a:lnTo>
                  <a:lnTo>
                    <a:pt x="109838" y="21477"/>
                  </a:lnTo>
                  <a:lnTo>
                    <a:pt x="109434" y="21464"/>
                  </a:lnTo>
                  <a:lnTo>
                    <a:pt x="108945" y="21266"/>
                  </a:lnTo>
                  <a:lnTo>
                    <a:pt x="108203" y="20494"/>
                  </a:lnTo>
                  <a:lnTo>
                    <a:pt x="107855" y="20132"/>
                  </a:lnTo>
                  <a:lnTo>
                    <a:pt x="107594" y="19942"/>
                  </a:lnTo>
                  <a:lnTo>
                    <a:pt x="106986" y="19682"/>
                  </a:lnTo>
                  <a:lnTo>
                    <a:pt x="106324" y="19714"/>
                  </a:lnTo>
                  <a:lnTo>
                    <a:pt x="104660" y="20280"/>
                  </a:lnTo>
                  <a:lnTo>
                    <a:pt x="103308" y="20548"/>
                  </a:lnTo>
                  <a:lnTo>
                    <a:pt x="102378" y="21173"/>
                  </a:lnTo>
                  <a:lnTo>
                    <a:pt x="101727" y="21956"/>
                  </a:lnTo>
                  <a:lnTo>
                    <a:pt x="101004" y="23198"/>
                  </a:lnTo>
                  <a:lnTo>
                    <a:pt x="100130" y="24158"/>
                  </a:lnTo>
                  <a:lnTo>
                    <a:pt x="99681" y="24353"/>
                  </a:lnTo>
                  <a:lnTo>
                    <a:pt x="98682" y="25220"/>
                  </a:lnTo>
                  <a:lnTo>
                    <a:pt x="98295" y="25787"/>
                  </a:lnTo>
                  <a:lnTo>
                    <a:pt x="98027" y="26638"/>
                  </a:lnTo>
                  <a:lnTo>
                    <a:pt x="98050" y="27354"/>
                  </a:lnTo>
                  <a:lnTo>
                    <a:pt x="98162" y="28075"/>
                  </a:lnTo>
                  <a:lnTo>
                    <a:pt x="98707" y="28642"/>
                  </a:lnTo>
                  <a:lnTo>
                    <a:pt x="99664" y="29454"/>
                  </a:lnTo>
                  <a:lnTo>
                    <a:pt x="100037" y="29884"/>
                  </a:lnTo>
                  <a:lnTo>
                    <a:pt x="101468" y="32181"/>
                  </a:lnTo>
                  <a:lnTo>
                    <a:pt x="101658" y="32461"/>
                  </a:lnTo>
                  <a:lnTo>
                    <a:pt x="102007" y="32976"/>
                  </a:lnTo>
                  <a:lnTo>
                    <a:pt x="102539" y="33761"/>
                  </a:lnTo>
                  <a:lnTo>
                    <a:pt x="102879" y="33889"/>
                  </a:lnTo>
                  <a:lnTo>
                    <a:pt x="103265" y="34235"/>
                  </a:lnTo>
                  <a:lnTo>
                    <a:pt x="103952" y="36723"/>
                  </a:lnTo>
                  <a:lnTo>
                    <a:pt x="104066" y="37616"/>
                  </a:lnTo>
                  <a:lnTo>
                    <a:pt x="104122" y="38063"/>
                  </a:lnTo>
                  <a:lnTo>
                    <a:pt x="104249" y="38629"/>
                  </a:lnTo>
                  <a:lnTo>
                    <a:pt x="104298" y="38846"/>
                  </a:lnTo>
                  <a:lnTo>
                    <a:pt x="104347" y="39067"/>
                  </a:lnTo>
                  <a:lnTo>
                    <a:pt x="104495" y="39724"/>
                  </a:lnTo>
                  <a:lnTo>
                    <a:pt x="104856" y="40360"/>
                  </a:lnTo>
                  <a:lnTo>
                    <a:pt x="105171" y="40915"/>
                  </a:lnTo>
                  <a:lnTo>
                    <a:pt x="105653" y="41764"/>
                  </a:lnTo>
                  <a:lnTo>
                    <a:pt x="106509" y="42623"/>
                  </a:lnTo>
                  <a:lnTo>
                    <a:pt x="106930" y="42893"/>
                  </a:lnTo>
                  <a:lnTo>
                    <a:pt x="107409" y="44080"/>
                  </a:lnTo>
                  <a:lnTo>
                    <a:pt x="107500" y="44715"/>
                  </a:lnTo>
                  <a:lnTo>
                    <a:pt x="107332" y="46016"/>
                  </a:lnTo>
                  <a:lnTo>
                    <a:pt x="107047" y="46829"/>
                  </a:lnTo>
                  <a:lnTo>
                    <a:pt x="106257" y="48228"/>
                  </a:lnTo>
                  <a:lnTo>
                    <a:pt x="106192" y="48732"/>
                  </a:lnTo>
                  <a:lnTo>
                    <a:pt x="105377" y="50180"/>
                  </a:lnTo>
                  <a:lnTo>
                    <a:pt x="105234" y="50652"/>
                  </a:lnTo>
                  <a:lnTo>
                    <a:pt x="105143" y="51546"/>
                  </a:lnTo>
                  <a:lnTo>
                    <a:pt x="105234" y="53303"/>
                  </a:lnTo>
                  <a:lnTo>
                    <a:pt x="105182" y="55076"/>
                  </a:lnTo>
                  <a:lnTo>
                    <a:pt x="105299" y="55694"/>
                  </a:lnTo>
                  <a:lnTo>
                    <a:pt x="105247" y="55889"/>
                  </a:lnTo>
                  <a:lnTo>
                    <a:pt x="104859" y="56345"/>
                  </a:lnTo>
                  <a:lnTo>
                    <a:pt x="103919" y="56711"/>
                  </a:lnTo>
                  <a:lnTo>
                    <a:pt x="103188" y="56995"/>
                  </a:lnTo>
                  <a:lnTo>
                    <a:pt x="102657" y="57353"/>
                  </a:lnTo>
                  <a:lnTo>
                    <a:pt x="102476" y="57874"/>
                  </a:lnTo>
                  <a:lnTo>
                    <a:pt x="102846" y="58779"/>
                  </a:lnTo>
                  <a:lnTo>
                    <a:pt x="103164" y="58888"/>
                  </a:lnTo>
                  <a:lnTo>
                    <a:pt x="104341" y="59289"/>
                  </a:lnTo>
                  <a:lnTo>
                    <a:pt x="104962" y="59777"/>
                  </a:lnTo>
                  <a:lnTo>
                    <a:pt x="105571" y="60395"/>
                  </a:lnTo>
                  <a:lnTo>
                    <a:pt x="105843" y="61273"/>
                  </a:lnTo>
                  <a:lnTo>
                    <a:pt x="105700" y="62509"/>
                  </a:lnTo>
                  <a:lnTo>
                    <a:pt x="105299" y="63615"/>
                  </a:lnTo>
                  <a:lnTo>
                    <a:pt x="105169" y="64835"/>
                  </a:lnTo>
                  <a:lnTo>
                    <a:pt x="105428" y="65941"/>
                  </a:lnTo>
                  <a:lnTo>
                    <a:pt x="106451" y="68056"/>
                  </a:lnTo>
                  <a:lnTo>
                    <a:pt x="106762" y="69146"/>
                  </a:lnTo>
                  <a:lnTo>
                    <a:pt x="106840" y="69715"/>
                  </a:lnTo>
                  <a:lnTo>
                    <a:pt x="106451" y="71439"/>
                  </a:lnTo>
                  <a:lnTo>
                    <a:pt x="105972" y="71960"/>
                  </a:lnTo>
                  <a:lnTo>
                    <a:pt x="104897" y="73895"/>
                  </a:lnTo>
                  <a:lnTo>
                    <a:pt x="104651" y="74985"/>
                  </a:lnTo>
                  <a:lnTo>
                    <a:pt x="104729" y="77100"/>
                  </a:lnTo>
                  <a:lnTo>
                    <a:pt x="104327" y="78254"/>
                  </a:lnTo>
                  <a:lnTo>
                    <a:pt x="103913" y="78807"/>
                  </a:lnTo>
                  <a:lnTo>
                    <a:pt x="102023" y="80027"/>
                  </a:lnTo>
                  <a:lnTo>
                    <a:pt x="102010" y="79897"/>
                  </a:lnTo>
                  <a:lnTo>
                    <a:pt x="101052" y="80515"/>
                  </a:lnTo>
                  <a:lnTo>
                    <a:pt x="100081" y="81540"/>
                  </a:lnTo>
                  <a:lnTo>
                    <a:pt x="99976" y="81750"/>
                  </a:lnTo>
                  <a:lnTo>
                    <a:pt x="98858" y="84008"/>
                  </a:lnTo>
                  <a:lnTo>
                    <a:pt x="98501" y="85737"/>
                  </a:lnTo>
                  <a:lnTo>
                    <a:pt x="98242" y="87835"/>
                  </a:lnTo>
                  <a:lnTo>
                    <a:pt x="98009" y="88908"/>
                  </a:lnTo>
                  <a:lnTo>
                    <a:pt x="97426" y="90096"/>
                  </a:lnTo>
                  <a:lnTo>
                    <a:pt x="96520" y="91072"/>
                  </a:lnTo>
                  <a:lnTo>
                    <a:pt x="96208" y="91214"/>
                  </a:lnTo>
                  <a:lnTo>
                    <a:pt x="95988" y="91423"/>
                  </a:lnTo>
                  <a:lnTo>
                    <a:pt x="95673" y="91847"/>
                  </a:lnTo>
                  <a:lnTo>
                    <a:pt x="94093" y="94727"/>
                  </a:lnTo>
                  <a:lnTo>
                    <a:pt x="93908" y="95064"/>
                  </a:lnTo>
                  <a:lnTo>
                    <a:pt x="93460" y="95880"/>
                  </a:lnTo>
                  <a:lnTo>
                    <a:pt x="93265" y="96255"/>
                  </a:lnTo>
                  <a:lnTo>
                    <a:pt x="93179" y="96507"/>
                  </a:lnTo>
                  <a:lnTo>
                    <a:pt x="93089" y="96811"/>
                  </a:lnTo>
                  <a:lnTo>
                    <a:pt x="92931" y="97801"/>
                  </a:lnTo>
                  <a:lnTo>
                    <a:pt x="92575" y="98993"/>
                  </a:lnTo>
                  <a:lnTo>
                    <a:pt x="92534" y="100323"/>
                  </a:lnTo>
                  <a:lnTo>
                    <a:pt x="92512" y="101010"/>
                  </a:lnTo>
                  <a:lnTo>
                    <a:pt x="92829" y="102314"/>
                  </a:lnTo>
                  <a:lnTo>
                    <a:pt x="92972" y="102962"/>
                  </a:lnTo>
                  <a:lnTo>
                    <a:pt x="93011" y="103353"/>
                  </a:lnTo>
                  <a:lnTo>
                    <a:pt x="92881" y="104247"/>
                  </a:lnTo>
                  <a:lnTo>
                    <a:pt x="92700" y="104882"/>
                  </a:lnTo>
                  <a:lnTo>
                    <a:pt x="92558" y="105191"/>
                  </a:lnTo>
                  <a:lnTo>
                    <a:pt x="92195" y="105630"/>
                  </a:lnTo>
                  <a:lnTo>
                    <a:pt x="89903" y="107321"/>
                  </a:lnTo>
                  <a:lnTo>
                    <a:pt x="89681" y="107614"/>
                  </a:lnTo>
                  <a:lnTo>
                    <a:pt x="89113" y="108362"/>
                  </a:lnTo>
                  <a:lnTo>
                    <a:pt x="88880" y="109078"/>
                  </a:lnTo>
                  <a:lnTo>
                    <a:pt x="88893" y="109761"/>
                  </a:lnTo>
                  <a:lnTo>
                    <a:pt x="89075" y="110819"/>
                  </a:lnTo>
                  <a:lnTo>
                    <a:pt x="89437" y="111681"/>
                  </a:lnTo>
                  <a:lnTo>
                    <a:pt x="89592" y="111827"/>
                  </a:lnTo>
                  <a:lnTo>
                    <a:pt x="89674" y="112276"/>
                  </a:lnTo>
                  <a:lnTo>
                    <a:pt x="89877" y="113389"/>
                  </a:lnTo>
                  <a:lnTo>
                    <a:pt x="89877" y="113795"/>
                  </a:lnTo>
                  <a:lnTo>
                    <a:pt x="89800" y="115292"/>
                  </a:lnTo>
                  <a:lnTo>
                    <a:pt x="89567" y="115975"/>
                  </a:lnTo>
                  <a:lnTo>
                    <a:pt x="89179" y="116519"/>
                  </a:lnTo>
                  <a:lnTo>
                    <a:pt x="89038" y="116899"/>
                  </a:lnTo>
                  <a:lnTo>
                    <a:pt x="89044" y="117651"/>
                  </a:lnTo>
                  <a:lnTo>
                    <a:pt x="88982" y="118015"/>
                  </a:lnTo>
                  <a:lnTo>
                    <a:pt x="88634" y="118910"/>
                  </a:lnTo>
                  <a:lnTo>
                    <a:pt x="88453" y="120097"/>
                  </a:lnTo>
                  <a:lnTo>
                    <a:pt x="88435" y="120469"/>
                  </a:lnTo>
                  <a:lnTo>
                    <a:pt x="88559" y="121898"/>
                  </a:lnTo>
                  <a:lnTo>
                    <a:pt x="88694" y="122374"/>
                  </a:lnTo>
                  <a:lnTo>
                    <a:pt x="88738" y="122743"/>
                  </a:lnTo>
                  <a:lnTo>
                    <a:pt x="88866" y="123808"/>
                  </a:lnTo>
                  <a:lnTo>
                    <a:pt x="88683" y="126138"/>
                  </a:lnTo>
                  <a:lnTo>
                    <a:pt x="88290" y="126411"/>
                  </a:lnTo>
                  <a:lnTo>
                    <a:pt x="87888" y="126880"/>
                  </a:lnTo>
                  <a:lnTo>
                    <a:pt x="86740" y="127639"/>
                  </a:lnTo>
                  <a:lnTo>
                    <a:pt x="86492" y="127853"/>
                  </a:lnTo>
                  <a:lnTo>
                    <a:pt x="86301" y="128017"/>
                  </a:lnTo>
                  <a:lnTo>
                    <a:pt x="85673" y="128948"/>
                  </a:lnTo>
                  <a:lnTo>
                    <a:pt x="85530" y="129479"/>
                  </a:lnTo>
                  <a:lnTo>
                    <a:pt x="85526" y="130073"/>
                  </a:lnTo>
                  <a:lnTo>
                    <a:pt x="85940" y="132920"/>
                  </a:lnTo>
                  <a:lnTo>
                    <a:pt x="86461" y="134150"/>
                  </a:lnTo>
                  <a:lnTo>
                    <a:pt x="86526" y="134304"/>
                  </a:lnTo>
                  <a:lnTo>
                    <a:pt x="86574" y="134587"/>
                  </a:lnTo>
                  <a:lnTo>
                    <a:pt x="86611" y="134807"/>
                  </a:lnTo>
                  <a:lnTo>
                    <a:pt x="86636" y="134960"/>
                  </a:lnTo>
                  <a:lnTo>
                    <a:pt x="86614" y="135109"/>
                  </a:lnTo>
                  <a:lnTo>
                    <a:pt x="86572" y="135387"/>
                  </a:lnTo>
                  <a:lnTo>
                    <a:pt x="86459" y="135653"/>
                  </a:lnTo>
                  <a:lnTo>
                    <a:pt x="86330" y="135957"/>
                  </a:lnTo>
                  <a:lnTo>
                    <a:pt x="86201" y="136113"/>
                  </a:lnTo>
                  <a:lnTo>
                    <a:pt x="86025" y="136204"/>
                  </a:lnTo>
                  <a:lnTo>
                    <a:pt x="85681" y="136189"/>
                  </a:lnTo>
                  <a:lnTo>
                    <a:pt x="85241" y="136117"/>
                  </a:lnTo>
                  <a:lnTo>
                    <a:pt x="85039" y="136085"/>
                  </a:lnTo>
                  <a:lnTo>
                    <a:pt x="84862" y="136000"/>
                  </a:lnTo>
                  <a:lnTo>
                    <a:pt x="84604" y="135877"/>
                  </a:lnTo>
                  <a:lnTo>
                    <a:pt x="84473" y="135814"/>
                  </a:lnTo>
                  <a:lnTo>
                    <a:pt x="83152" y="134861"/>
                  </a:lnTo>
                  <a:lnTo>
                    <a:pt x="81616" y="134482"/>
                  </a:lnTo>
                  <a:lnTo>
                    <a:pt x="81486" y="134450"/>
                  </a:lnTo>
                  <a:lnTo>
                    <a:pt x="81033" y="134480"/>
                  </a:lnTo>
                  <a:lnTo>
                    <a:pt x="80862" y="134492"/>
                  </a:lnTo>
                  <a:lnTo>
                    <a:pt x="80105" y="134948"/>
                  </a:lnTo>
                  <a:lnTo>
                    <a:pt x="79939" y="135242"/>
                  </a:lnTo>
                  <a:lnTo>
                    <a:pt x="79874" y="135470"/>
                  </a:lnTo>
                  <a:lnTo>
                    <a:pt x="79729" y="135975"/>
                  </a:lnTo>
                  <a:lnTo>
                    <a:pt x="79677" y="136660"/>
                  </a:lnTo>
                  <a:lnTo>
                    <a:pt x="79764" y="137128"/>
                  </a:lnTo>
                  <a:lnTo>
                    <a:pt x="80131" y="138091"/>
                  </a:lnTo>
                  <a:lnTo>
                    <a:pt x="80628" y="139018"/>
                  </a:lnTo>
                  <a:lnTo>
                    <a:pt x="81428" y="140007"/>
                  </a:lnTo>
                  <a:lnTo>
                    <a:pt x="81709" y="140453"/>
                  </a:lnTo>
                  <a:lnTo>
                    <a:pt x="82011" y="141494"/>
                  </a:lnTo>
                  <a:lnTo>
                    <a:pt x="82206" y="142166"/>
                  </a:lnTo>
                  <a:lnTo>
                    <a:pt x="82127" y="142975"/>
                  </a:lnTo>
                  <a:lnTo>
                    <a:pt x="81820" y="143549"/>
                  </a:lnTo>
                  <a:lnTo>
                    <a:pt x="80944" y="144336"/>
                  </a:lnTo>
                  <a:lnTo>
                    <a:pt x="78804" y="145293"/>
                  </a:lnTo>
                  <a:lnTo>
                    <a:pt x="78176" y="145789"/>
                  </a:lnTo>
                  <a:lnTo>
                    <a:pt x="77788" y="146248"/>
                  </a:lnTo>
                  <a:lnTo>
                    <a:pt x="77549" y="146723"/>
                  </a:lnTo>
                  <a:lnTo>
                    <a:pt x="77440" y="147143"/>
                  </a:lnTo>
                  <a:lnTo>
                    <a:pt x="77535" y="148095"/>
                  </a:lnTo>
                  <a:lnTo>
                    <a:pt x="77949" y="149448"/>
                  </a:lnTo>
                  <a:lnTo>
                    <a:pt x="78021" y="149857"/>
                  </a:lnTo>
                  <a:lnTo>
                    <a:pt x="78024" y="150038"/>
                  </a:lnTo>
                  <a:lnTo>
                    <a:pt x="78059" y="152015"/>
                  </a:lnTo>
                  <a:lnTo>
                    <a:pt x="77698" y="153741"/>
                  </a:lnTo>
                  <a:lnTo>
                    <a:pt x="77555" y="154149"/>
                  </a:lnTo>
                  <a:lnTo>
                    <a:pt x="76359" y="155433"/>
                  </a:lnTo>
                  <a:lnTo>
                    <a:pt x="72768" y="157953"/>
                  </a:lnTo>
                  <a:lnTo>
                    <a:pt x="72343" y="158516"/>
                  </a:lnTo>
                  <a:lnTo>
                    <a:pt x="72079" y="159161"/>
                  </a:lnTo>
                  <a:lnTo>
                    <a:pt x="71985" y="159390"/>
                  </a:lnTo>
                  <a:lnTo>
                    <a:pt x="71877" y="159847"/>
                  </a:lnTo>
                  <a:lnTo>
                    <a:pt x="72179" y="160894"/>
                  </a:lnTo>
                  <a:lnTo>
                    <a:pt x="72471" y="161523"/>
                  </a:lnTo>
                  <a:lnTo>
                    <a:pt x="73847" y="163257"/>
                  </a:lnTo>
                  <a:lnTo>
                    <a:pt x="74103" y="163509"/>
                  </a:lnTo>
                  <a:lnTo>
                    <a:pt x="74963" y="164034"/>
                  </a:lnTo>
                  <a:lnTo>
                    <a:pt x="76193" y="166293"/>
                  </a:lnTo>
                  <a:lnTo>
                    <a:pt x="76577" y="166781"/>
                  </a:lnTo>
                  <a:lnTo>
                    <a:pt x="76846" y="167017"/>
                  </a:lnTo>
                  <a:lnTo>
                    <a:pt x="77083" y="167901"/>
                  </a:lnTo>
                  <a:lnTo>
                    <a:pt x="77077" y="168259"/>
                  </a:lnTo>
                  <a:lnTo>
                    <a:pt x="76805" y="169265"/>
                  </a:lnTo>
                  <a:lnTo>
                    <a:pt x="76544" y="169616"/>
                  </a:lnTo>
                  <a:lnTo>
                    <a:pt x="75867" y="170017"/>
                  </a:lnTo>
                  <a:lnTo>
                    <a:pt x="75654" y="170093"/>
                  </a:lnTo>
                  <a:lnTo>
                    <a:pt x="75435" y="170171"/>
                  </a:lnTo>
                  <a:lnTo>
                    <a:pt x="75141" y="170276"/>
                  </a:lnTo>
                  <a:lnTo>
                    <a:pt x="74198" y="170419"/>
                  </a:lnTo>
                  <a:lnTo>
                    <a:pt x="73862" y="170596"/>
                  </a:lnTo>
                  <a:lnTo>
                    <a:pt x="73391" y="170916"/>
                  </a:lnTo>
                  <a:lnTo>
                    <a:pt x="73088" y="171121"/>
                  </a:lnTo>
                  <a:lnTo>
                    <a:pt x="72940" y="171222"/>
                  </a:lnTo>
                  <a:lnTo>
                    <a:pt x="72684" y="171531"/>
                  </a:lnTo>
                  <a:lnTo>
                    <a:pt x="72411" y="172383"/>
                  </a:lnTo>
                  <a:lnTo>
                    <a:pt x="72343" y="172923"/>
                  </a:lnTo>
                  <a:lnTo>
                    <a:pt x="72299" y="173684"/>
                  </a:lnTo>
                  <a:lnTo>
                    <a:pt x="72441" y="176244"/>
                  </a:lnTo>
                  <a:lnTo>
                    <a:pt x="72302" y="177892"/>
                  </a:lnTo>
                  <a:lnTo>
                    <a:pt x="71894" y="178823"/>
                  </a:lnTo>
                  <a:lnTo>
                    <a:pt x="71768" y="179475"/>
                  </a:lnTo>
                  <a:lnTo>
                    <a:pt x="71807" y="179658"/>
                  </a:lnTo>
                  <a:lnTo>
                    <a:pt x="71736" y="180113"/>
                  </a:lnTo>
                  <a:lnTo>
                    <a:pt x="71091" y="182045"/>
                  </a:lnTo>
                  <a:lnTo>
                    <a:pt x="70527" y="183083"/>
                  </a:lnTo>
                  <a:lnTo>
                    <a:pt x="68993" y="183725"/>
                  </a:lnTo>
                  <a:lnTo>
                    <a:pt x="68435" y="183725"/>
                  </a:lnTo>
                  <a:lnTo>
                    <a:pt x="67175" y="183453"/>
                  </a:lnTo>
                  <a:lnTo>
                    <a:pt x="65702" y="183409"/>
                  </a:lnTo>
                  <a:lnTo>
                    <a:pt x="64638" y="183621"/>
                  </a:lnTo>
                  <a:lnTo>
                    <a:pt x="63673" y="184042"/>
                  </a:lnTo>
                  <a:lnTo>
                    <a:pt x="63205" y="184399"/>
                  </a:lnTo>
                  <a:lnTo>
                    <a:pt x="62315" y="185324"/>
                  </a:lnTo>
                  <a:lnTo>
                    <a:pt x="61250" y="186167"/>
                  </a:lnTo>
                  <a:lnTo>
                    <a:pt x="58864" y="188057"/>
                  </a:lnTo>
                  <a:lnTo>
                    <a:pt x="57799" y="189132"/>
                  </a:lnTo>
                  <a:lnTo>
                    <a:pt x="56625" y="190150"/>
                  </a:lnTo>
                  <a:lnTo>
                    <a:pt x="55853" y="191127"/>
                  </a:lnTo>
                  <a:lnTo>
                    <a:pt x="55450" y="191474"/>
                  </a:lnTo>
                  <a:lnTo>
                    <a:pt x="53915" y="192502"/>
                  </a:lnTo>
                  <a:lnTo>
                    <a:pt x="52440" y="193704"/>
                  </a:lnTo>
                  <a:lnTo>
                    <a:pt x="51942" y="194208"/>
                  </a:lnTo>
                  <a:lnTo>
                    <a:pt x="51584" y="194820"/>
                  </a:lnTo>
                  <a:lnTo>
                    <a:pt x="51079" y="195402"/>
                  </a:lnTo>
                  <a:lnTo>
                    <a:pt x="50673" y="195710"/>
                  </a:lnTo>
                  <a:lnTo>
                    <a:pt x="50026" y="196153"/>
                  </a:lnTo>
                  <a:lnTo>
                    <a:pt x="50598" y="195727"/>
                  </a:lnTo>
                  <a:lnTo>
                    <a:pt x="51081" y="195291"/>
                  </a:lnTo>
                  <a:lnTo>
                    <a:pt x="51215" y="195135"/>
                  </a:lnTo>
                  <a:lnTo>
                    <a:pt x="51552" y="194662"/>
                  </a:lnTo>
                  <a:lnTo>
                    <a:pt x="51942" y="194078"/>
                  </a:lnTo>
                  <a:lnTo>
                    <a:pt x="52069" y="193926"/>
                  </a:lnTo>
                  <a:lnTo>
                    <a:pt x="52241" y="193769"/>
                  </a:lnTo>
                  <a:lnTo>
                    <a:pt x="52589" y="193486"/>
                  </a:lnTo>
                  <a:lnTo>
                    <a:pt x="53731" y="192635"/>
                  </a:lnTo>
                  <a:lnTo>
                    <a:pt x="54994" y="191719"/>
                  </a:lnTo>
                  <a:lnTo>
                    <a:pt x="55577" y="191194"/>
                  </a:lnTo>
                  <a:lnTo>
                    <a:pt x="55762" y="190988"/>
                  </a:lnTo>
                  <a:lnTo>
                    <a:pt x="55508" y="190628"/>
                  </a:lnTo>
                  <a:lnTo>
                    <a:pt x="55837" y="190248"/>
                  </a:lnTo>
                  <a:lnTo>
                    <a:pt x="55914" y="190070"/>
                  </a:lnTo>
                  <a:lnTo>
                    <a:pt x="55759" y="188488"/>
                  </a:lnTo>
                  <a:lnTo>
                    <a:pt x="55131" y="187636"/>
                  </a:lnTo>
                  <a:lnTo>
                    <a:pt x="55161" y="186887"/>
                  </a:lnTo>
                  <a:lnTo>
                    <a:pt x="55567" y="186559"/>
                  </a:lnTo>
                  <a:lnTo>
                    <a:pt x="55839" y="186455"/>
                  </a:lnTo>
                  <a:lnTo>
                    <a:pt x="56129" y="185993"/>
                  </a:lnTo>
                  <a:lnTo>
                    <a:pt x="56187" y="185785"/>
                  </a:lnTo>
                  <a:lnTo>
                    <a:pt x="55819" y="185093"/>
                  </a:lnTo>
                  <a:lnTo>
                    <a:pt x="54814" y="184803"/>
                  </a:lnTo>
                  <a:lnTo>
                    <a:pt x="53674" y="184813"/>
                  </a:lnTo>
                  <a:lnTo>
                    <a:pt x="53322" y="184549"/>
                  </a:lnTo>
                  <a:lnTo>
                    <a:pt x="53123" y="184090"/>
                  </a:lnTo>
                  <a:lnTo>
                    <a:pt x="52380" y="183748"/>
                  </a:lnTo>
                  <a:lnTo>
                    <a:pt x="51648" y="183695"/>
                  </a:lnTo>
                  <a:lnTo>
                    <a:pt x="51292" y="183777"/>
                  </a:lnTo>
                  <a:lnTo>
                    <a:pt x="50529" y="184313"/>
                  </a:lnTo>
                  <a:lnTo>
                    <a:pt x="50353" y="184335"/>
                  </a:lnTo>
                  <a:lnTo>
                    <a:pt x="49997" y="184212"/>
                  </a:lnTo>
                  <a:lnTo>
                    <a:pt x="49307" y="183691"/>
                  </a:lnTo>
                  <a:lnTo>
                    <a:pt x="48694" y="183724"/>
                  </a:lnTo>
                  <a:lnTo>
                    <a:pt x="48771" y="182697"/>
                  </a:lnTo>
                  <a:lnTo>
                    <a:pt x="48660" y="181767"/>
                  </a:lnTo>
                  <a:lnTo>
                    <a:pt x="48389" y="181408"/>
                  </a:lnTo>
                  <a:lnTo>
                    <a:pt x="47621" y="181339"/>
                  </a:lnTo>
                  <a:lnTo>
                    <a:pt x="47353" y="181544"/>
                  </a:lnTo>
                  <a:lnTo>
                    <a:pt x="47123" y="182050"/>
                  </a:lnTo>
                  <a:lnTo>
                    <a:pt x="47054" y="182451"/>
                  </a:lnTo>
                  <a:lnTo>
                    <a:pt x="46901" y="182481"/>
                  </a:lnTo>
                  <a:lnTo>
                    <a:pt x="46629" y="182372"/>
                  </a:lnTo>
                  <a:lnTo>
                    <a:pt x="46583" y="182203"/>
                  </a:lnTo>
                  <a:lnTo>
                    <a:pt x="46188" y="182117"/>
                  </a:lnTo>
                  <a:lnTo>
                    <a:pt x="46039" y="181909"/>
                  </a:lnTo>
                  <a:lnTo>
                    <a:pt x="46288" y="181231"/>
                  </a:lnTo>
                  <a:lnTo>
                    <a:pt x="46280" y="180874"/>
                  </a:lnTo>
                  <a:lnTo>
                    <a:pt x="45920" y="180691"/>
                  </a:lnTo>
                  <a:lnTo>
                    <a:pt x="45743" y="180707"/>
                  </a:lnTo>
                  <a:lnTo>
                    <a:pt x="45778" y="180148"/>
                  </a:lnTo>
                  <a:lnTo>
                    <a:pt x="45950" y="179418"/>
                  </a:lnTo>
                  <a:lnTo>
                    <a:pt x="45970" y="179091"/>
                  </a:lnTo>
                  <a:lnTo>
                    <a:pt x="45878" y="178212"/>
                  </a:lnTo>
                  <a:lnTo>
                    <a:pt x="46134" y="177322"/>
                  </a:lnTo>
                  <a:lnTo>
                    <a:pt x="46464" y="176790"/>
                  </a:lnTo>
                  <a:lnTo>
                    <a:pt x="46207" y="176127"/>
                  </a:lnTo>
                  <a:lnTo>
                    <a:pt x="46211" y="175882"/>
                  </a:lnTo>
                  <a:lnTo>
                    <a:pt x="47377" y="176049"/>
                  </a:lnTo>
                  <a:lnTo>
                    <a:pt x="47856" y="176418"/>
                  </a:lnTo>
                  <a:lnTo>
                    <a:pt x="48458" y="176555"/>
                  </a:lnTo>
                  <a:lnTo>
                    <a:pt x="48596" y="176179"/>
                  </a:lnTo>
                  <a:lnTo>
                    <a:pt x="48542" y="175803"/>
                  </a:lnTo>
                  <a:lnTo>
                    <a:pt x="48301" y="176057"/>
                  </a:lnTo>
                  <a:lnTo>
                    <a:pt x="48021" y="175945"/>
                  </a:lnTo>
                  <a:lnTo>
                    <a:pt x="47449" y="175491"/>
                  </a:lnTo>
                  <a:lnTo>
                    <a:pt x="46828" y="174743"/>
                  </a:lnTo>
                  <a:lnTo>
                    <a:pt x="46272" y="174337"/>
                  </a:lnTo>
                  <a:lnTo>
                    <a:pt x="45896" y="174143"/>
                  </a:lnTo>
                  <a:lnTo>
                    <a:pt x="45306" y="174058"/>
                  </a:lnTo>
                  <a:lnTo>
                    <a:pt x="45394" y="173569"/>
                  </a:lnTo>
                  <a:lnTo>
                    <a:pt x="45601" y="173469"/>
                  </a:lnTo>
                  <a:lnTo>
                    <a:pt x="45747" y="173294"/>
                  </a:lnTo>
                  <a:lnTo>
                    <a:pt x="45923" y="172594"/>
                  </a:lnTo>
                  <a:lnTo>
                    <a:pt x="45858" y="172085"/>
                  </a:lnTo>
                  <a:lnTo>
                    <a:pt x="45774" y="171917"/>
                  </a:lnTo>
                  <a:lnTo>
                    <a:pt x="45785" y="171589"/>
                  </a:lnTo>
                  <a:lnTo>
                    <a:pt x="46004" y="171083"/>
                  </a:lnTo>
                  <a:lnTo>
                    <a:pt x="46410" y="171083"/>
                  </a:lnTo>
                  <a:lnTo>
                    <a:pt x="47983" y="172717"/>
                  </a:lnTo>
                  <a:lnTo>
                    <a:pt x="48811" y="173064"/>
                  </a:lnTo>
                  <a:lnTo>
                    <a:pt x="49306" y="173082"/>
                  </a:lnTo>
                  <a:lnTo>
                    <a:pt x="50736" y="173511"/>
                  </a:lnTo>
                  <a:lnTo>
                    <a:pt x="52204" y="174866"/>
                  </a:lnTo>
                  <a:lnTo>
                    <a:pt x="53258" y="175187"/>
                  </a:lnTo>
                  <a:lnTo>
                    <a:pt x="54141" y="174149"/>
                  </a:lnTo>
                  <a:lnTo>
                    <a:pt x="54882" y="172582"/>
                  </a:lnTo>
                  <a:lnTo>
                    <a:pt x="55999" y="172660"/>
                  </a:lnTo>
                  <a:lnTo>
                    <a:pt x="56470" y="172429"/>
                  </a:lnTo>
                  <a:lnTo>
                    <a:pt x="56601" y="172194"/>
                  </a:lnTo>
                  <a:lnTo>
                    <a:pt x="56608" y="171788"/>
                  </a:lnTo>
                  <a:lnTo>
                    <a:pt x="56746" y="171081"/>
                  </a:lnTo>
                  <a:lnTo>
                    <a:pt x="57049" y="170630"/>
                  </a:lnTo>
                  <a:lnTo>
                    <a:pt x="57317" y="170664"/>
                  </a:lnTo>
                  <a:lnTo>
                    <a:pt x="57766" y="171054"/>
                  </a:lnTo>
                  <a:lnTo>
                    <a:pt x="58710" y="171203"/>
                  </a:lnTo>
                  <a:lnTo>
                    <a:pt x="59515" y="171668"/>
                  </a:lnTo>
                  <a:lnTo>
                    <a:pt x="60344" y="171869"/>
                  </a:lnTo>
                  <a:lnTo>
                    <a:pt x="60532" y="171857"/>
                  </a:lnTo>
                  <a:lnTo>
                    <a:pt x="60348" y="171381"/>
                  </a:lnTo>
                  <a:lnTo>
                    <a:pt x="59454" y="170451"/>
                  </a:lnTo>
                  <a:lnTo>
                    <a:pt x="58180" y="169398"/>
                  </a:lnTo>
                  <a:lnTo>
                    <a:pt x="57980" y="168899"/>
                  </a:lnTo>
                  <a:lnTo>
                    <a:pt x="57926" y="168396"/>
                  </a:lnTo>
                  <a:lnTo>
                    <a:pt x="57515" y="167897"/>
                  </a:lnTo>
                  <a:lnTo>
                    <a:pt x="57193" y="167689"/>
                  </a:lnTo>
                  <a:lnTo>
                    <a:pt x="56824" y="167116"/>
                  </a:lnTo>
                  <a:lnTo>
                    <a:pt x="57100" y="166115"/>
                  </a:lnTo>
                  <a:lnTo>
                    <a:pt x="57253" y="165899"/>
                  </a:lnTo>
                  <a:lnTo>
                    <a:pt x="57445" y="165824"/>
                  </a:lnTo>
                  <a:lnTo>
                    <a:pt x="58170" y="164253"/>
                  </a:lnTo>
                  <a:lnTo>
                    <a:pt x="57878" y="163924"/>
                  </a:lnTo>
                  <a:lnTo>
                    <a:pt x="59835" y="162699"/>
                  </a:lnTo>
                  <a:lnTo>
                    <a:pt x="60138" y="161814"/>
                  </a:lnTo>
                  <a:lnTo>
                    <a:pt x="60752" y="160727"/>
                  </a:lnTo>
                  <a:lnTo>
                    <a:pt x="61063" y="160739"/>
                  </a:lnTo>
                  <a:lnTo>
                    <a:pt x="61570" y="160504"/>
                  </a:lnTo>
                  <a:lnTo>
                    <a:pt x="61781" y="159817"/>
                  </a:lnTo>
                  <a:lnTo>
                    <a:pt x="62159" y="159383"/>
                  </a:lnTo>
                  <a:lnTo>
                    <a:pt x="62000" y="159246"/>
                  </a:lnTo>
                  <a:lnTo>
                    <a:pt x="62023" y="158814"/>
                  </a:lnTo>
                  <a:lnTo>
                    <a:pt x="62238" y="158378"/>
                  </a:lnTo>
                  <a:lnTo>
                    <a:pt x="62430" y="158337"/>
                  </a:lnTo>
                  <a:lnTo>
                    <a:pt x="63033" y="158123"/>
                  </a:lnTo>
                  <a:lnTo>
                    <a:pt x="63071" y="157931"/>
                  </a:lnTo>
                  <a:lnTo>
                    <a:pt x="62502" y="156328"/>
                  </a:lnTo>
                  <a:lnTo>
                    <a:pt x="61811" y="155236"/>
                  </a:lnTo>
                  <a:lnTo>
                    <a:pt x="61907" y="154630"/>
                  </a:lnTo>
                  <a:lnTo>
                    <a:pt x="62397" y="153761"/>
                  </a:lnTo>
                  <a:lnTo>
                    <a:pt x="63965" y="151869"/>
                  </a:lnTo>
                  <a:lnTo>
                    <a:pt x="63897" y="151558"/>
                  </a:lnTo>
                  <a:lnTo>
                    <a:pt x="63917" y="151231"/>
                  </a:lnTo>
                  <a:lnTo>
                    <a:pt x="64191" y="150854"/>
                  </a:lnTo>
                  <a:lnTo>
                    <a:pt x="64580" y="150867"/>
                  </a:lnTo>
                  <a:lnTo>
                    <a:pt x="64716" y="150964"/>
                  </a:lnTo>
                  <a:lnTo>
                    <a:pt x="65906" y="150310"/>
                  </a:lnTo>
                  <a:lnTo>
                    <a:pt x="66316" y="149855"/>
                  </a:lnTo>
                  <a:lnTo>
                    <a:pt x="66384" y="149500"/>
                  </a:lnTo>
                  <a:lnTo>
                    <a:pt x="66607" y="149113"/>
                  </a:lnTo>
                  <a:lnTo>
                    <a:pt x="67257" y="148730"/>
                  </a:lnTo>
                  <a:lnTo>
                    <a:pt x="67387" y="148467"/>
                  </a:lnTo>
                  <a:lnTo>
                    <a:pt x="67560" y="148235"/>
                  </a:lnTo>
                  <a:lnTo>
                    <a:pt x="67499" y="147851"/>
                  </a:lnTo>
                  <a:lnTo>
                    <a:pt x="67676" y="147598"/>
                  </a:lnTo>
                  <a:lnTo>
                    <a:pt x="67907" y="147587"/>
                  </a:lnTo>
                  <a:lnTo>
                    <a:pt x="68368" y="147863"/>
                  </a:lnTo>
                  <a:lnTo>
                    <a:pt x="69079" y="148079"/>
                  </a:lnTo>
                  <a:lnTo>
                    <a:pt x="69336" y="148072"/>
                  </a:lnTo>
                  <a:lnTo>
                    <a:pt x="69648" y="147283"/>
                  </a:lnTo>
                  <a:lnTo>
                    <a:pt x="69406" y="147033"/>
                  </a:lnTo>
                  <a:lnTo>
                    <a:pt x="69329" y="146802"/>
                  </a:lnTo>
                  <a:lnTo>
                    <a:pt x="69326" y="146397"/>
                  </a:lnTo>
                  <a:lnTo>
                    <a:pt x="69514" y="146088"/>
                  </a:lnTo>
                  <a:lnTo>
                    <a:pt x="70200" y="145465"/>
                  </a:lnTo>
                  <a:lnTo>
                    <a:pt x="68490" y="145370"/>
                  </a:lnTo>
                  <a:lnTo>
                    <a:pt x="68304" y="145149"/>
                  </a:lnTo>
                  <a:lnTo>
                    <a:pt x="67085" y="144278"/>
                  </a:lnTo>
                  <a:lnTo>
                    <a:pt x="66859" y="144017"/>
                  </a:lnTo>
                  <a:lnTo>
                    <a:pt x="66835" y="143689"/>
                  </a:lnTo>
                  <a:lnTo>
                    <a:pt x="66305" y="143112"/>
                  </a:lnTo>
                  <a:lnTo>
                    <a:pt x="65702" y="142647"/>
                  </a:lnTo>
                  <a:lnTo>
                    <a:pt x="65498" y="142289"/>
                  </a:lnTo>
                  <a:lnTo>
                    <a:pt x="64486" y="142263"/>
                  </a:lnTo>
                  <a:lnTo>
                    <a:pt x="63725" y="142356"/>
                  </a:lnTo>
                  <a:lnTo>
                    <a:pt x="63163" y="142680"/>
                  </a:lnTo>
                  <a:lnTo>
                    <a:pt x="61180" y="144594"/>
                  </a:lnTo>
                  <a:lnTo>
                    <a:pt x="60957" y="144896"/>
                  </a:lnTo>
                  <a:lnTo>
                    <a:pt x="57378" y="144692"/>
                  </a:lnTo>
                  <a:lnTo>
                    <a:pt x="55109" y="144552"/>
                  </a:lnTo>
                  <a:lnTo>
                    <a:pt x="54952" y="144566"/>
                  </a:lnTo>
                  <a:lnTo>
                    <a:pt x="52816" y="144455"/>
                  </a:lnTo>
                  <a:lnTo>
                    <a:pt x="52824" y="144180"/>
                  </a:lnTo>
                  <a:lnTo>
                    <a:pt x="50930" y="144077"/>
                  </a:lnTo>
                  <a:lnTo>
                    <a:pt x="51385" y="143563"/>
                  </a:lnTo>
                  <a:lnTo>
                    <a:pt x="52412" y="143318"/>
                  </a:lnTo>
                  <a:lnTo>
                    <a:pt x="53612" y="142831"/>
                  </a:lnTo>
                  <a:lnTo>
                    <a:pt x="55157" y="141983"/>
                  </a:lnTo>
                  <a:lnTo>
                    <a:pt x="55683" y="141086"/>
                  </a:lnTo>
                  <a:lnTo>
                    <a:pt x="56351" y="139481"/>
                  </a:lnTo>
                  <a:lnTo>
                    <a:pt x="56597" y="138774"/>
                  </a:lnTo>
                  <a:lnTo>
                    <a:pt x="56597" y="138237"/>
                  </a:lnTo>
                  <a:lnTo>
                    <a:pt x="58135" y="137757"/>
                  </a:lnTo>
                  <a:lnTo>
                    <a:pt x="59055" y="137548"/>
                  </a:lnTo>
                  <a:lnTo>
                    <a:pt x="58681" y="136751"/>
                  </a:lnTo>
                  <a:lnTo>
                    <a:pt x="57908" y="136442"/>
                  </a:lnTo>
                  <a:lnTo>
                    <a:pt x="56569" y="136700"/>
                  </a:lnTo>
                  <a:lnTo>
                    <a:pt x="56288" y="136592"/>
                  </a:lnTo>
                  <a:lnTo>
                    <a:pt x="56320" y="136303"/>
                  </a:lnTo>
                  <a:lnTo>
                    <a:pt x="56596" y="136521"/>
                  </a:lnTo>
                  <a:lnTo>
                    <a:pt x="56730" y="136194"/>
                  </a:lnTo>
                  <a:lnTo>
                    <a:pt x="57153" y="136052"/>
                  </a:lnTo>
                  <a:lnTo>
                    <a:pt x="57380" y="135821"/>
                  </a:lnTo>
                  <a:lnTo>
                    <a:pt x="57707" y="135188"/>
                  </a:lnTo>
                  <a:lnTo>
                    <a:pt x="57815" y="134767"/>
                  </a:lnTo>
                  <a:lnTo>
                    <a:pt x="57052" y="134228"/>
                  </a:lnTo>
                  <a:lnTo>
                    <a:pt x="56683" y="133778"/>
                  </a:lnTo>
                  <a:lnTo>
                    <a:pt x="56393" y="132594"/>
                  </a:lnTo>
                  <a:lnTo>
                    <a:pt x="56039" y="132267"/>
                  </a:lnTo>
                  <a:lnTo>
                    <a:pt x="55904" y="131951"/>
                  </a:lnTo>
                  <a:lnTo>
                    <a:pt x="56219" y="131347"/>
                  </a:lnTo>
                  <a:lnTo>
                    <a:pt x="56366" y="131269"/>
                  </a:lnTo>
                  <a:lnTo>
                    <a:pt x="56493" y="131366"/>
                  </a:lnTo>
                  <a:lnTo>
                    <a:pt x="56489" y="131883"/>
                  </a:lnTo>
                  <a:lnTo>
                    <a:pt x="56589" y="132155"/>
                  </a:lnTo>
                  <a:lnTo>
                    <a:pt x="56840" y="132158"/>
                  </a:lnTo>
                  <a:lnTo>
                    <a:pt x="57228" y="131957"/>
                  </a:lnTo>
                  <a:lnTo>
                    <a:pt x="57344" y="131786"/>
                  </a:lnTo>
                  <a:lnTo>
                    <a:pt x="57397" y="131507"/>
                  </a:lnTo>
                  <a:lnTo>
                    <a:pt x="57366" y="131146"/>
                  </a:lnTo>
                  <a:lnTo>
                    <a:pt x="58005" y="129738"/>
                  </a:lnTo>
                  <a:lnTo>
                    <a:pt x="58170" y="128997"/>
                  </a:lnTo>
                  <a:lnTo>
                    <a:pt x="58093" y="128670"/>
                  </a:lnTo>
                  <a:lnTo>
                    <a:pt x="58108" y="128301"/>
                  </a:lnTo>
                  <a:lnTo>
                    <a:pt x="58624" y="127583"/>
                  </a:lnTo>
                  <a:lnTo>
                    <a:pt x="58596" y="126831"/>
                  </a:lnTo>
                  <a:lnTo>
                    <a:pt x="58739" y="126269"/>
                  </a:lnTo>
                  <a:lnTo>
                    <a:pt x="58847" y="125986"/>
                  </a:lnTo>
                  <a:lnTo>
                    <a:pt x="59158" y="125755"/>
                  </a:lnTo>
                  <a:lnTo>
                    <a:pt x="59513" y="125293"/>
                  </a:lnTo>
                  <a:lnTo>
                    <a:pt x="59485" y="125103"/>
                  </a:lnTo>
                  <a:lnTo>
                    <a:pt x="59162" y="124664"/>
                  </a:lnTo>
                  <a:lnTo>
                    <a:pt x="61319" y="124302"/>
                  </a:lnTo>
                  <a:lnTo>
                    <a:pt x="61812" y="124321"/>
                  </a:lnTo>
                  <a:lnTo>
                    <a:pt x="62328" y="124719"/>
                  </a:lnTo>
                  <a:lnTo>
                    <a:pt x="63437" y="125028"/>
                  </a:lnTo>
                  <a:lnTo>
                    <a:pt x="64103" y="124887"/>
                  </a:lnTo>
                  <a:lnTo>
                    <a:pt x="64704" y="125114"/>
                  </a:lnTo>
                  <a:lnTo>
                    <a:pt x="65324" y="125482"/>
                  </a:lnTo>
                  <a:lnTo>
                    <a:pt x="65894" y="126484"/>
                  </a:lnTo>
                  <a:lnTo>
                    <a:pt x="66410" y="126968"/>
                  </a:lnTo>
                  <a:lnTo>
                    <a:pt x="66610" y="126972"/>
                  </a:lnTo>
                  <a:lnTo>
                    <a:pt x="66895" y="126719"/>
                  </a:lnTo>
                  <a:lnTo>
                    <a:pt x="67585" y="125744"/>
                  </a:lnTo>
                  <a:lnTo>
                    <a:pt x="68513" y="125174"/>
                  </a:lnTo>
                  <a:lnTo>
                    <a:pt x="68206" y="123406"/>
                  </a:lnTo>
                  <a:lnTo>
                    <a:pt x="68291" y="122717"/>
                  </a:lnTo>
                  <a:lnTo>
                    <a:pt x="68712" y="121016"/>
                  </a:lnTo>
                  <a:lnTo>
                    <a:pt x="69367" y="120663"/>
                  </a:lnTo>
                  <a:lnTo>
                    <a:pt x="69471" y="120246"/>
                  </a:lnTo>
                  <a:lnTo>
                    <a:pt x="68928" y="120220"/>
                  </a:lnTo>
                  <a:lnTo>
                    <a:pt x="68474" y="120041"/>
                  </a:lnTo>
                  <a:lnTo>
                    <a:pt x="68015" y="119159"/>
                  </a:lnTo>
                  <a:lnTo>
                    <a:pt x="67560" y="118819"/>
                  </a:lnTo>
                  <a:lnTo>
                    <a:pt x="67330" y="118604"/>
                  </a:lnTo>
                  <a:lnTo>
                    <a:pt x="66975" y="118645"/>
                  </a:lnTo>
                  <a:lnTo>
                    <a:pt x="66108" y="118962"/>
                  </a:lnTo>
                  <a:lnTo>
                    <a:pt x="65615" y="119005"/>
                  </a:lnTo>
                  <a:lnTo>
                    <a:pt x="64328" y="118934"/>
                  </a:lnTo>
                  <a:lnTo>
                    <a:pt x="63692" y="117877"/>
                  </a:lnTo>
                  <a:lnTo>
                    <a:pt x="63468" y="117631"/>
                  </a:lnTo>
                  <a:lnTo>
                    <a:pt x="63287" y="117617"/>
                  </a:lnTo>
                  <a:lnTo>
                    <a:pt x="63087" y="117747"/>
                  </a:lnTo>
                  <a:lnTo>
                    <a:pt x="62979" y="117486"/>
                  </a:lnTo>
                  <a:lnTo>
                    <a:pt x="62960" y="117207"/>
                  </a:lnTo>
                  <a:lnTo>
                    <a:pt x="63083" y="116984"/>
                  </a:lnTo>
                  <a:lnTo>
                    <a:pt x="63125" y="116664"/>
                  </a:lnTo>
                  <a:lnTo>
                    <a:pt x="62975" y="116239"/>
                  </a:lnTo>
                  <a:lnTo>
                    <a:pt x="62589" y="115580"/>
                  </a:lnTo>
                  <a:lnTo>
                    <a:pt x="62350" y="115309"/>
                  </a:lnTo>
                  <a:lnTo>
                    <a:pt x="62281" y="114858"/>
                  </a:lnTo>
                  <a:lnTo>
                    <a:pt x="62258" y="114553"/>
                  </a:lnTo>
                  <a:lnTo>
                    <a:pt x="62597" y="113835"/>
                  </a:lnTo>
                  <a:lnTo>
                    <a:pt x="62636" y="113604"/>
                  </a:lnTo>
                  <a:lnTo>
                    <a:pt x="62535" y="112439"/>
                  </a:lnTo>
                  <a:lnTo>
                    <a:pt x="61147" y="112123"/>
                  </a:lnTo>
                  <a:lnTo>
                    <a:pt x="60299" y="112964"/>
                  </a:lnTo>
                  <a:lnTo>
                    <a:pt x="60025" y="113362"/>
                  </a:lnTo>
                  <a:lnTo>
                    <a:pt x="60654" y="115089"/>
                  </a:lnTo>
                  <a:lnTo>
                    <a:pt x="60855" y="115324"/>
                  </a:lnTo>
                  <a:lnTo>
                    <a:pt x="60693" y="115960"/>
                  </a:lnTo>
                  <a:lnTo>
                    <a:pt x="59659" y="116006"/>
                  </a:lnTo>
                  <a:lnTo>
                    <a:pt x="59830" y="116322"/>
                  </a:lnTo>
                  <a:lnTo>
                    <a:pt x="60056" y="117266"/>
                  </a:lnTo>
                  <a:lnTo>
                    <a:pt x="58597" y="117346"/>
                  </a:lnTo>
                  <a:lnTo>
                    <a:pt x="58414" y="117226"/>
                  </a:lnTo>
                  <a:lnTo>
                    <a:pt x="58236" y="116981"/>
                  </a:lnTo>
                  <a:lnTo>
                    <a:pt x="58222" y="115764"/>
                  </a:lnTo>
                  <a:lnTo>
                    <a:pt x="58681" y="115559"/>
                  </a:lnTo>
                  <a:lnTo>
                    <a:pt x="58989" y="115604"/>
                  </a:lnTo>
                  <a:lnTo>
                    <a:pt x="59567" y="115849"/>
                  </a:lnTo>
                  <a:lnTo>
                    <a:pt x="59062" y="115220"/>
                  </a:lnTo>
                  <a:lnTo>
                    <a:pt x="58719" y="114993"/>
                  </a:lnTo>
                  <a:lnTo>
                    <a:pt x="58534" y="114610"/>
                  </a:lnTo>
                  <a:lnTo>
                    <a:pt x="58749" y="113977"/>
                  </a:lnTo>
                  <a:lnTo>
                    <a:pt x="57092" y="113911"/>
                  </a:lnTo>
                  <a:lnTo>
                    <a:pt x="57206" y="110802"/>
                  </a:lnTo>
                  <a:lnTo>
                    <a:pt x="56016" y="110911"/>
                  </a:lnTo>
                  <a:lnTo>
                    <a:pt x="55853" y="113003"/>
                  </a:lnTo>
                  <a:lnTo>
                    <a:pt x="54857" y="111589"/>
                  </a:lnTo>
                  <a:lnTo>
                    <a:pt x="54731" y="111076"/>
                  </a:lnTo>
                  <a:lnTo>
                    <a:pt x="55116" y="111005"/>
                  </a:lnTo>
                  <a:lnTo>
                    <a:pt x="55247" y="109779"/>
                  </a:lnTo>
                  <a:lnTo>
                    <a:pt x="54580" y="109795"/>
                  </a:lnTo>
                  <a:lnTo>
                    <a:pt x="55377" y="109463"/>
                  </a:lnTo>
                  <a:lnTo>
                    <a:pt x="55924" y="109403"/>
                  </a:lnTo>
                  <a:lnTo>
                    <a:pt x="57290" y="109442"/>
                  </a:lnTo>
                  <a:lnTo>
                    <a:pt x="57965" y="109644"/>
                  </a:lnTo>
                  <a:lnTo>
                    <a:pt x="59388" y="109640"/>
                  </a:lnTo>
                  <a:lnTo>
                    <a:pt x="58801" y="108058"/>
                  </a:lnTo>
                  <a:lnTo>
                    <a:pt x="57871" y="106402"/>
                  </a:lnTo>
                  <a:lnTo>
                    <a:pt x="57888" y="105621"/>
                  </a:lnTo>
                  <a:lnTo>
                    <a:pt x="57388" y="106246"/>
                  </a:lnTo>
                  <a:lnTo>
                    <a:pt x="56973" y="107100"/>
                  </a:lnTo>
                  <a:lnTo>
                    <a:pt x="55579" y="106895"/>
                  </a:lnTo>
                  <a:lnTo>
                    <a:pt x="54583" y="106392"/>
                  </a:lnTo>
                  <a:lnTo>
                    <a:pt x="54270" y="106336"/>
                  </a:lnTo>
                  <a:lnTo>
                    <a:pt x="53587" y="107378"/>
                  </a:lnTo>
                  <a:lnTo>
                    <a:pt x="53151" y="107883"/>
                  </a:lnTo>
                  <a:lnTo>
                    <a:pt x="52318" y="107232"/>
                  </a:lnTo>
                  <a:lnTo>
                    <a:pt x="51241" y="107135"/>
                  </a:lnTo>
                  <a:lnTo>
                    <a:pt x="51072" y="107418"/>
                  </a:lnTo>
                  <a:lnTo>
                    <a:pt x="51060" y="107671"/>
                  </a:lnTo>
                  <a:lnTo>
                    <a:pt x="50041" y="107430"/>
                  </a:lnTo>
                  <a:lnTo>
                    <a:pt x="50616" y="105168"/>
                  </a:lnTo>
                  <a:lnTo>
                    <a:pt x="50281" y="105143"/>
                  </a:lnTo>
                  <a:lnTo>
                    <a:pt x="50173" y="104953"/>
                  </a:lnTo>
                  <a:lnTo>
                    <a:pt x="49942" y="104849"/>
                  </a:lnTo>
                  <a:lnTo>
                    <a:pt x="49537" y="104897"/>
                  </a:lnTo>
                  <a:lnTo>
                    <a:pt x="49097" y="105083"/>
                  </a:lnTo>
                  <a:lnTo>
                    <a:pt x="48487" y="105493"/>
                  </a:lnTo>
                  <a:lnTo>
                    <a:pt x="47476" y="106442"/>
                  </a:lnTo>
                  <a:lnTo>
                    <a:pt x="46786" y="107279"/>
                  </a:lnTo>
                  <a:lnTo>
                    <a:pt x="46593" y="107399"/>
                  </a:lnTo>
                  <a:lnTo>
                    <a:pt x="45949" y="107291"/>
                  </a:lnTo>
                  <a:lnTo>
                    <a:pt x="45609" y="106948"/>
                  </a:lnTo>
                  <a:lnTo>
                    <a:pt x="45189" y="106807"/>
                  </a:lnTo>
                  <a:lnTo>
                    <a:pt x="43746" y="107064"/>
                  </a:lnTo>
                  <a:lnTo>
                    <a:pt x="42955" y="107593"/>
                  </a:lnTo>
                  <a:lnTo>
                    <a:pt x="42242" y="107839"/>
                  </a:lnTo>
                  <a:lnTo>
                    <a:pt x="40691" y="107657"/>
                  </a:lnTo>
                  <a:lnTo>
                    <a:pt x="39858" y="107874"/>
                  </a:lnTo>
                  <a:lnTo>
                    <a:pt x="38819" y="107643"/>
                  </a:lnTo>
                  <a:lnTo>
                    <a:pt x="38501" y="107513"/>
                  </a:lnTo>
                  <a:lnTo>
                    <a:pt x="37845" y="107200"/>
                  </a:lnTo>
                  <a:lnTo>
                    <a:pt x="34485" y="106834"/>
                  </a:lnTo>
                  <a:lnTo>
                    <a:pt x="33891" y="107581"/>
                  </a:lnTo>
                  <a:lnTo>
                    <a:pt x="33330" y="108512"/>
                  </a:lnTo>
                  <a:lnTo>
                    <a:pt x="33196" y="108627"/>
                  </a:lnTo>
                  <a:lnTo>
                    <a:pt x="32846" y="108538"/>
                  </a:lnTo>
                  <a:lnTo>
                    <a:pt x="32794" y="108036"/>
                  </a:lnTo>
                  <a:lnTo>
                    <a:pt x="32869" y="107492"/>
                  </a:lnTo>
                  <a:lnTo>
                    <a:pt x="33266" y="107112"/>
                  </a:lnTo>
                  <a:lnTo>
                    <a:pt x="34085" y="105824"/>
                  </a:lnTo>
                  <a:lnTo>
                    <a:pt x="34065" y="105694"/>
                  </a:lnTo>
                  <a:lnTo>
                    <a:pt x="33811" y="105400"/>
                  </a:lnTo>
                  <a:lnTo>
                    <a:pt x="33035" y="104804"/>
                  </a:lnTo>
                  <a:lnTo>
                    <a:pt x="32279" y="104406"/>
                  </a:lnTo>
                  <a:lnTo>
                    <a:pt x="31596" y="104573"/>
                  </a:lnTo>
                  <a:lnTo>
                    <a:pt x="31426" y="104704"/>
                  </a:lnTo>
                  <a:lnTo>
                    <a:pt x="31338" y="105068"/>
                  </a:lnTo>
                  <a:lnTo>
                    <a:pt x="31203" y="105161"/>
                  </a:lnTo>
                  <a:lnTo>
                    <a:pt x="30338" y="105437"/>
                  </a:lnTo>
                  <a:lnTo>
                    <a:pt x="30068" y="105351"/>
                  </a:lnTo>
                  <a:lnTo>
                    <a:pt x="29640" y="105016"/>
                  </a:lnTo>
                  <a:lnTo>
                    <a:pt x="29007" y="105072"/>
                  </a:lnTo>
                  <a:lnTo>
                    <a:pt x="28008" y="105028"/>
                  </a:lnTo>
                  <a:lnTo>
                    <a:pt x="27961" y="104648"/>
                  </a:lnTo>
                  <a:lnTo>
                    <a:pt x="26799" y="102210"/>
                  </a:lnTo>
                  <a:lnTo>
                    <a:pt x="26502" y="102095"/>
                  </a:lnTo>
                  <a:lnTo>
                    <a:pt x="26081" y="102240"/>
                  </a:lnTo>
                  <a:lnTo>
                    <a:pt x="25527" y="102244"/>
                  </a:lnTo>
                  <a:lnTo>
                    <a:pt x="25429" y="105589"/>
                  </a:lnTo>
                  <a:lnTo>
                    <a:pt x="23324" y="105789"/>
                  </a:lnTo>
                  <a:lnTo>
                    <a:pt x="22637" y="105045"/>
                  </a:lnTo>
                  <a:lnTo>
                    <a:pt x="22542" y="104621"/>
                  </a:lnTo>
                  <a:lnTo>
                    <a:pt x="22430" y="104461"/>
                  </a:lnTo>
                  <a:lnTo>
                    <a:pt x="21843" y="104658"/>
                  </a:lnTo>
                  <a:lnTo>
                    <a:pt x="21122" y="104396"/>
                  </a:lnTo>
                  <a:lnTo>
                    <a:pt x="20420" y="104273"/>
                  </a:lnTo>
                  <a:lnTo>
                    <a:pt x="19365" y="104212"/>
                  </a:lnTo>
                  <a:lnTo>
                    <a:pt x="18715" y="103025"/>
                  </a:lnTo>
                  <a:lnTo>
                    <a:pt x="18318" y="102106"/>
                  </a:lnTo>
                  <a:lnTo>
                    <a:pt x="18460" y="101540"/>
                  </a:lnTo>
                  <a:lnTo>
                    <a:pt x="18461" y="101043"/>
                  </a:lnTo>
                  <a:lnTo>
                    <a:pt x="18129" y="99980"/>
                  </a:lnTo>
                  <a:lnTo>
                    <a:pt x="17524" y="100065"/>
                  </a:lnTo>
                  <a:lnTo>
                    <a:pt x="17481" y="100270"/>
                  </a:lnTo>
                  <a:lnTo>
                    <a:pt x="17562" y="100877"/>
                  </a:lnTo>
                  <a:lnTo>
                    <a:pt x="16886" y="101372"/>
                  </a:lnTo>
                  <a:lnTo>
                    <a:pt x="16260" y="102504"/>
                  </a:lnTo>
                  <a:lnTo>
                    <a:pt x="16264" y="102273"/>
                  </a:lnTo>
                  <a:lnTo>
                    <a:pt x="16677" y="101212"/>
                  </a:lnTo>
                  <a:lnTo>
                    <a:pt x="15921" y="101216"/>
                  </a:lnTo>
                  <a:lnTo>
                    <a:pt x="14777" y="101788"/>
                  </a:lnTo>
                  <a:lnTo>
                    <a:pt x="14103" y="102381"/>
                  </a:lnTo>
                  <a:lnTo>
                    <a:pt x="13452" y="102612"/>
                  </a:lnTo>
                  <a:lnTo>
                    <a:pt x="12957" y="102314"/>
                  </a:lnTo>
                  <a:lnTo>
                    <a:pt x="12667" y="102258"/>
                  </a:lnTo>
                  <a:lnTo>
                    <a:pt x="11367" y="102236"/>
                  </a:lnTo>
                  <a:lnTo>
                    <a:pt x="10896" y="102072"/>
                  </a:lnTo>
                  <a:lnTo>
                    <a:pt x="9986" y="102000"/>
                  </a:lnTo>
                  <a:lnTo>
                    <a:pt x="9881" y="102542"/>
                  </a:lnTo>
                  <a:lnTo>
                    <a:pt x="9306" y="102972"/>
                  </a:lnTo>
                  <a:lnTo>
                    <a:pt x="9024" y="102739"/>
                  </a:lnTo>
                  <a:lnTo>
                    <a:pt x="8588" y="101746"/>
                  </a:lnTo>
                  <a:lnTo>
                    <a:pt x="8784" y="101481"/>
                  </a:lnTo>
                  <a:lnTo>
                    <a:pt x="8881" y="100900"/>
                  </a:lnTo>
                  <a:lnTo>
                    <a:pt x="8699" y="100733"/>
                  </a:lnTo>
                  <a:lnTo>
                    <a:pt x="8059" y="101199"/>
                  </a:lnTo>
                  <a:lnTo>
                    <a:pt x="7159" y="100223"/>
                  </a:lnTo>
                  <a:lnTo>
                    <a:pt x="6969" y="99866"/>
                  </a:lnTo>
                  <a:lnTo>
                    <a:pt x="6660" y="98824"/>
                  </a:lnTo>
                  <a:lnTo>
                    <a:pt x="6304" y="98243"/>
                  </a:lnTo>
                  <a:lnTo>
                    <a:pt x="5647" y="98228"/>
                  </a:lnTo>
                  <a:lnTo>
                    <a:pt x="3949" y="98164"/>
                  </a:lnTo>
                  <a:lnTo>
                    <a:pt x="4223" y="97591"/>
                  </a:lnTo>
                  <a:lnTo>
                    <a:pt x="4694" y="96839"/>
                  </a:lnTo>
                  <a:lnTo>
                    <a:pt x="5517" y="96479"/>
                  </a:lnTo>
                  <a:lnTo>
                    <a:pt x="5811" y="96028"/>
                  </a:lnTo>
                  <a:lnTo>
                    <a:pt x="5287" y="94185"/>
                  </a:lnTo>
                  <a:lnTo>
                    <a:pt x="4885" y="94036"/>
                  </a:lnTo>
                  <a:lnTo>
                    <a:pt x="4658" y="93820"/>
                  </a:lnTo>
                  <a:lnTo>
                    <a:pt x="4172" y="92506"/>
                  </a:lnTo>
                  <a:lnTo>
                    <a:pt x="3898" y="92230"/>
                  </a:lnTo>
                  <a:lnTo>
                    <a:pt x="3256" y="91843"/>
                  </a:lnTo>
                  <a:lnTo>
                    <a:pt x="1947" y="90506"/>
                  </a:lnTo>
                  <a:lnTo>
                    <a:pt x="2272" y="90056"/>
                  </a:lnTo>
                  <a:lnTo>
                    <a:pt x="2349" y="89769"/>
                  </a:lnTo>
                  <a:lnTo>
                    <a:pt x="1843" y="89114"/>
                  </a:lnTo>
                  <a:lnTo>
                    <a:pt x="1430" y="88708"/>
                  </a:lnTo>
                  <a:lnTo>
                    <a:pt x="1187" y="88336"/>
                  </a:lnTo>
                  <a:lnTo>
                    <a:pt x="225" y="87986"/>
                  </a:lnTo>
                  <a:lnTo>
                    <a:pt x="287" y="87349"/>
                  </a:lnTo>
                  <a:lnTo>
                    <a:pt x="0" y="86201"/>
                  </a:lnTo>
                  <a:lnTo>
                    <a:pt x="4552" y="86331"/>
                  </a:lnTo>
                  <a:lnTo>
                    <a:pt x="6142" y="86384"/>
                  </a:lnTo>
                  <a:lnTo>
                    <a:pt x="6123" y="86596"/>
                  </a:lnTo>
                  <a:lnTo>
                    <a:pt x="5948" y="86842"/>
                  </a:lnTo>
                  <a:lnTo>
                    <a:pt x="6211" y="87099"/>
                  </a:lnTo>
                  <a:lnTo>
                    <a:pt x="6393" y="87136"/>
                  </a:lnTo>
                  <a:lnTo>
                    <a:pt x="6582" y="87084"/>
                  </a:lnTo>
                  <a:lnTo>
                    <a:pt x="6887" y="86678"/>
                  </a:lnTo>
                  <a:lnTo>
                    <a:pt x="7300" y="86414"/>
                  </a:lnTo>
                  <a:lnTo>
                    <a:pt x="11266" y="86537"/>
                  </a:lnTo>
                  <a:lnTo>
                    <a:pt x="11294" y="85558"/>
                  </a:lnTo>
                  <a:lnTo>
                    <a:pt x="11965" y="85492"/>
                  </a:lnTo>
                  <a:lnTo>
                    <a:pt x="12162" y="85719"/>
                  </a:lnTo>
                  <a:lnTo>
                    <a:pt x="12302" y="86065"/>
                  </a:lnTo>
                  <a:lnTo>
                    <a:pt x="12657" y="86203"/>
                  </a:lnTo>
                  <a:lnTo>
                    <a:pt x="13148" y="86162"/>
                  </a:lnTo>
                  <a:lnTo>
                    <a:pt x="13291" y="86073"/>
                  </a:lnTo>
                  <a:lnTo>
                    <a:pt x="14349" y="84880"/>
                  </a:lnTo>
                  <a:lnTo>
                    <a:pt x="14376" y="84006"/>
                  </a:lnTo>
                  <a:lnTo>
                    <a:pt x="15347" y="83653"/>
                  </a:lnTo>
                  <a:lnTo>
                    <a:pt x="15150" y="83292"/>
                  </a:lnTo>
                  <a:lnTo>
                    <a:pt x="15142" y="82946"/>
                  </a:lnTo>
                  <a:lnTo>
                    <a:pt x="15444" y="82592"/>
                  </a:lnTo>
                  <a:lnTo>
                    <a:pt x="16140" y="82269"/>
                  </a:lnTo>
                  <a:lnTo>
                    <a:pt x="16171" y="82000"/>
                  </a:lnTo>
                  <a:lnTo>
                    <a:pt x="16090" y="81424"/>
                  </a:lnTo>
                  <a:lnTo>
                    <a:pt x="16473" y="81271"/>
                  </a:lnTo>
                  <a:lnTo>
                    <a:pt x="16616" y="81249"/>
                  </a:lnTo>
                  <a:lnTo>
                    <a:pt x="17219" y="81498"/>
                  </a:lnTo>
                  <a:lnTo>
                    <a:pt x="17694" y="81558"/>
                  </a:lnTo>
                  <a:lnTo>
                    <a:pt x="20080" y="81722"/>
                  </a:lnTo>
                  <a:lnTo>
                    <a:pt x="20992" y="82065"/>
                  </a:lnTo>
                  <a:lnTo>
                    <a:pt x="21715" y="81991"/>
                  </a:lnTo>
                  <a:lnTo>
                    <a:pt x="22612" y="82070"/>
                  </a:lnTo>
                  <a:lnTo>
                    <a:pt x="22461" y="82602"/>
                  </a:lnTo>
                  <a:lnTo>
                    <a:pt x="22476" y="82997"/>
                  </a:lnTo>
                  <a:lnTo>
                    <a:pt x="22896" y="83496"/>
                  </a:lnTo>
                  <a:lnTo>
                    <a:pt x="23680" y="83030"/>
                  </a:lnTo>
                  <a:lnTo>
                    <a:pt x="23939" y="82568"/>
                  </a:lnTo>
                  <a:lnTo>
                    <a:pt x="25245" y="81622"/>
                  </a:lnTo>
                  <a:lnTo>
                    <a:pt x="25636" y="81633"/>
                  </a:lnTo>
                  <a:lnTo>
                    <a:pt x="26185" y="82221"/>
                  </a:lnTo>
                  <a:lnTo>
                    <a:pt x="26411" y="82828"/>
                  </a:lnTo>
                  <a:lnTo>
                    <a:pt x="26469" y="81161"/>
                  </a:lnTo>
                  <a:lnTo>
                    <a:pt x="26788" y="80910"/>
                  </a:lnTo>
                  <a:lnTo>
                    <a:pt x="27097" y="81015"/>
                  </a:lnTo>
                  <a:lnTo>
                    <a:pt x="27202" y="81417"/>
                  </a:lnTo>
                  <a:lnTo>
                    <a:pt x="27043" y="81774"/>
                  </a:lnTo>
                  <a:lnTo>
                    <a:pt x="26703" y="82161"/>
                  </a:lnTo>
                  <a:lnTo>
                    <a:pt x="26889" y="82299"/>
                  </a:lnTo>
                  <a:lnTo>
                    <a:pt x="27442" y="82258"/>
                  </a:lnTo>
                  <a:lnTo>
                    <a:pt x="28114" y="81338"/>
                  </a:lnTo>
                  <a:lnTo>
                    <a:pt x="28319" y="80328"/>
                  </a:lnTo>
                  <a:lnTo>
                    <a:pt x="28528" y="79800"/>
                  </a:lnTo>
                  <a:lnTo>
                    <a:pt x="28706" y="79527"/>
                  </a:lnTo>
                  <a:lnTo>
                    <a:pt x="27986" y="80124"/>
                  </a:lnTo>
                  <a:lnTo>
                    <a:pt x="27352" y="80250"/>
                  </a:lnTo>
                  <a:lnTo>
                    <a:pt x="27275" y="79740"/>
                  </a:lnTo>
                  <a:lnTo>
                    <a:pt x="27413" y="78244"/>
                  </a:lnTo>
                  <a:lnTo>
                    <a:pt x="28013" y="77075"/>
                  </a:lnTo>
                  <a:lnTo>
                    <a:pt x="28140" y="76167"/>
                  </a:lnTo>
                  <a:lnTo>
                    <a:pt x="28368" y="75460"/>
                  </a:lnTo>
                  <a:lnTo>
                    <a:pt x="29095" y="74051"/>
                  </a:lnTo>
                  <a:lnTo>
                    <a:pt x="31627" y="75497"/>
                  </a:lnTo>
                  <a:lnTo>
                    <a:pt x="31686" y="74998"/>
                  </a:lnTo>
                  <a:lnTo>
                    <a:pt x="31107" y="74391"/>
                  </a:lnTo>
                  <a:lnTo>
                    <a:pt x="30643" y="72675"/>
                  </a:lnTo>
                  <a:lnTo>
                    <a:pt x="30662" y="72307"/>
                  </a:lnTo>
                  <a:lnTo>
                    <a:pt x="30779" y="71924"/>
                  </a:lnTo>
                  <a:lnTo>
                    <a:pt x="31450" y="71951"/>
                  </a:lnTo>
                  <a:lnTo>
                    <a:pt x="31545" y="70810"/>
                  </a:lnTo>
                  <a:lnTo>
                    <a:pt x="31398" y="70408"/>
                  </a:lnTo>
                  <a:lnTo>
                    <a:pt x="31142" y="70278"/>
                  </a:lnTo>
                  <a:lnTo>
                    <a:pt x="30157" y="70358"/>
                  </a:lnTo>
                  <a:lnTo>
                    <a:pt x="29937" y="70989"/>
                  </a:lnTo>
                  <a:lnTo>
                    <a:pt x="29937" y="71331"/>
                  </a:lnTo>
                  <a:lnTo>
                    <a:pt x="29590" y="71361"/>
                  </a:lnTo>
                  <a:lnTo>
                    <a:pt x="28917" y="70036"/>
                  </a:lnTo>
                  <a:lnTo>
                    <a:pt x="28831" y="68529"/>
                  </a:lnTo>
                  <a:lnTo>
                    <a:pt x="28866" y="67832"/>
                  </a:lnTo>
                  <a:lnTo>
                    <a:pt x="29148" y="67378"/>
                  </a:lnTo>
                  <a:lnTo>
                    <a:pt x="29280" y="66731"/>
                  </a:lnTo>
                  <a:lnTo>
                    <a:pt x="28962" y="66016"/>
                  </a:lnTo>
                  <a:lnTo>
                    <a:pt x="28359" y="66630"/>
                  </a:lnTo>
                  <a:lnTo>
                    <a:pt x="27991" y="66593"/>
                  </a:lnTo>
                  <a:lnTo>
                    <a:pt x="27723" y="66336"/>
                  </a:lnTo>
                  <a:lnTo>
                    <a:pt x="27657" y="65741"/>
                  </a:lnTo>
                  <a:lnTo>
                    <a:pt x="27158" y="65090"/>
                  </a:lnTo>
                  <a:lnTo>
                    <a:pt x="26577" y="65268"/>
                  </a:lnTo>
                  <a:lnTo>
                    <a:pt x="26239" y="65208"/>
                  </a:lnTo>
                  <a:lnTo>
                    <a:pt x="26240" y="65071"/>
                  </a:lnTo>
                  <a:lnTo>
                    <a:pt x="26402" y="65029"/>
                  </a:lnTo>
                  <a:lnTo>
                    <a:pt x="26805" y="64870"/>
                  </a:lnTo>
                  <a:lnTo>
                    <a:pt x="26902" y="64591"/>
                  </a:lnTo>
                  <a:lnTo>
                    <a:pt x="26879" y="64457"/>
                  </a:lnTo>
                  <a:lnTo>
                    <a:pt x="26522" y="64085"/>
                  </a:lnTo>
                  <a:lnTo>
                    <a:pt x="26135" y="63940"/>
                  </a:lnTo>
                  <a:lnTo>
                    <a:pt x="25763" y="63690"/>
                  </a:lnTo>
                  <a:lnTo>
                    <a:pt x="25596" y="63318"/>
                  </a:lnTo>
                  <a:lnTo>
                    <a:pt x="25658" y="63095"/>
                  </a:lnTo>
                  <a:lnTo>
                    <a:pt x="25914" y="62756"/>
                  </a:lnTo>
                  <a:lnTo>
                    <a:pt x="26316" y="62871"/>
                  </a:lnTo>
                  <a:lnTo>
                    <a:pt x="26731" y="62923"/>
                  </a:lnTo>
                  <a:lnTo>
                    <a:pt x="27141" y="62395"/>
                  </a:lnTo>
                  <a:lnTo>
                    <a:pt x="27300" y="61978"/>
                  </a:lnTo>
                  <a:lnTo>
                    <a:pt x="27207" y="61565"/>
                  </a:lnTo>
                  <a:lnTo>
                    <a:pt x="27257" y="60825"/>
                  </a:lnTo>
                  <a:lnTo>
                    <a:pt x="28001" y="60020"/>
                  </a:lnTo>
                  <a:lnTo>
                    <a:pt x="28662" y="60672"/>
                  </a:lnTo>
                  <a:lnTo>
                    <a:pt x="29566" y="61563"/>
                  </a:lnTo>
                  <a:lnTo>
                    <a:pt x="31151" y="61611"/>
                  </a:lnTo>
                  <a:lnTo>
                    <a:pt x="31239" y="61110"/>
                  </a:lnTo>
                  <a:lnTo>
                    <a:pt x="31867" y="60197"/>
                  </a:lnTo>
                  <a:lnTo>
                    <a:pt x="32468" y="59929"/>
                  </a:lnTo>
                  <a:lnTo>
                    <a:pt x="32750" y="59985"/>
                  </a:lnTo>
                  <a:lnTo>
                    <a:pt x="32890" y="59977"/>
                  </a:lnTo>
                  <a:lnTo>
                    <a:pt x="33258" y="58801"/>
                  </a:lnTo>
                  <a:lnTo>
                    <a:pt x="33747" y="58020"/>
                  </a:lnTo>
                  <a:lnTo>
                    <a:pt x="34991" y="56434"/>
                  </a:lnTo>
                  <a:lnTo>
                    <a:pt x="35600" y="55385"/>
                  </a:lnTo>
                  <a:lnTo>
                    <a:pt x="35696" y="55138"/>
                  </a:lnTo>
                  <a:lnTo>
                    <a:pt x="35767" y="53628"/>
                  </a:lnTo>
                  <a:lnTo>
                    <a:pt x="36233" y="53107"/>
                  </a:lnTo>
                  <a:lnTo>
                    <a:pt x="36582" y="53182"/>
                  </a:lnTo>
                  <a:lnTo>
                    <a:pt x="36919" y="53491"/>
                  </a:lnTo>
                  <a:lnTo>
                    <a:pt x="37531" y="53729"/>
                  </a:lnTo>
                  <a:lnTo>
                    <a:pt x="38213" y="53581"/>
                  </a:lnTo>
                  <a:lnTo>
                    <a:pt x="38264" y="53361"/>
                  </a:lnTo>
                  <a:lnTo>
                    <a:pt x="39465" y="51225"/>
                  </a:lnTo>
                  <a:lnTo>
                    <a:pt x="40578" y="51272"/>
                  </a:lnTo>
                  <a:lnTo>
                    <a:pt x="41306" y="50554"/>
                  </a:lnTo>
                  <a:lnTo>
                    <a:pt x="41709" y="49288"/>
                  </a:lnTo>
                  <a:lnTo>
                    <a:pt x="42174" y="48852"/>
                  </a:lnTo>
                  <a:lnTo>
                    <a:pt x="42190" y="48569"/>
                  </a:lnTo>
                  <a:lnTo>
                    <a:pt x="42134" y="47021"/>
                  </a:lnTo>
                  <a:lnTo>
                    <a:pt x="41522" y="47032"/>
                  </a:lnTo>
                  <a:lnTo>
                    <a:pt x="41262" y="47308"/>
                  </a:lnTo>
                  <a:lnTo>
                    <a:pt x="41060" y="47706"/>
                  </a:lnTo>
                  <a:lnTo>
                    <a:pt x="40693" y="47718"/>
                  </a:lnTo>
                  <a:lnTo>
                    <a:pt x="40708" y="47157"/>
                  </a:lnTo>
                  <a:lnTo>
                    <a:pt x="40848" y="46144"/>
                  </a:lnTo>
                  <a:lnTo>
                    <a:pt x="40788" y="45764"/>
                  </a:lnTo>
                  <a:lnTo>
                    <a:pt x="41210" y="45119"/>
                  </a:lnTo>
                  <a:lnTo>
                    <a:pt x="41846" y="44542"/>
                  </a:lnTo>
                  <a:lnTo>
                    <a:pt x="42358" y="44427"/>
                  </a:lnTo>
                  <a:lnTo>
                    <a:pt x="42792" y="43307"/>
                  </a:lnTo>
                  <a:lnTo>
                    <a:pt x="43549" y="43041"/>
                  </a:lnTo>
                  <a:lnTo>
                    <a:pt x="45567" y="43331"/>
                  </a:lnTo>
                  <a:lnTo>
                    <a:pt x="45703" y="42308"/>
                  </a:lnTo>
                  <a:lnTo>
                    <a:pt x="45699" y="41671"/>
                  </a:lnTo>
                  <a:lnTo>
                    <a:pt x="46661" y="40465"/>
                  </a:lnTo>
                  <a:lnTo>
                    <a:pt x="47220" y="39995"/>
                  </a:lnTo>
                  <a:lnTo>
                    <a:pt x="48140" y="39783"/>
                  </a:lnTo>
                  <a:lnTo>
                    <a:pt x="50740" y="39857"/>
                  </a:lnTo>
                  <a:lnTo>
                    <a:pt x="50884" y="39988"/>
                  </a:lnTo>
                  <a:lnTo>
                    <a:pt x="50907" y="40373"/>
                  </a:lnTo>
                  <a:lnTo>
                    <a:pt x="50845" y="40570"/>
                  </a:lnTo>
                  <a:lnTo>
                    <a:pt x="50154" y="41240"/>
                  </a:lnTo>
                  <a:lnTo>
                    <a:pt x="49672" y="41370"/>
                  </a:lnTo>
                  <a:lnTo>
                    <a:pt x="48741" y="42192"/>
                  </a:lnTo>
                  <a:lnTo>
                    <a:pt x="48655" y="43851"/>
                  </a:lnTo>
                  <a:lnTo>
                    <a:pt x="49567" y="44169"/>
                  </a:lnTo>
                  <a:lnTo>
                    <a:pt x="49641" y="43384"/>
                  </a:lnTo>
                  <a:lnTo>
                    <a:pt x="50650" y="43012"/>
                  </a:lnTo>
                  <a:lnTo>
                    <a:pt x="51275" y="42547"/>
                  </a:lnTo>
                  <a:lnTo>
                    <a:pt x="51717" y="42011"/>
                  </a:lnTo>
                  <a:lnTo>
                    <a:pt x="51892" y="41661"/>
                  </a:lnTo>
                  <a:lnTo>
                    <a:pt x="52323" y="41717"/>
                  </a:lnTo>
                  <a:lnTo>
                    <a:pt x="52474" y="42134"/>
                  </a:lnTo>
                  <a:lnTo>
                    <a:pt x="52467" y="42745"/>
                  </a:lnTo>
                  <a:lnTo>
                    <a:pt x="52046" y="43563"/>
                  </a:lnTo>
                  <a:lnTo>
                    <a:pt x="51783" y="43827"/>
                  </a:lnTo>
                  <a:lnTo>
                    <a:pt x="51542" y="44259"/>
                  </a:lnTo>
                  <a:lnTo>
                    <a:pt x="51553" y="45286"/>
                  </a:lnTo>
                  <a:lnTo>
                    <a:pt x="51661" y="45502"/>
                  </a:lnTo>
                  <a:lnTo>
                    <a:pt x="52003" y="45730"/>
                  </a:lnTo>
                  <a:lnTo>
                    <a:pt x="52577" y="45909"/>
                  </a:lnTo>
                  <a:lnTo>
                    <a:pt x="53454" y="46017"/>
                  </a:lnTo>
                  <a:lnTo>
                    <a:pt x="53725" y="46371"/>
                  </a:lnTo>
                  <a:lnTo>
                    <a:pt x="54194" y="46043"/>
                  </a:lnTo>
                  <a:lnTo>
                    <a:pt x="54908" y="45984"/>
                  </a:lnTo>
                  <a:lnTo>
                    <a:pt x="55246" y="44730"/>
                  </a:lnTo>
                  <a:lnTo>
                    <a:pt x="53400" y="42039"/>
                  </a:lnTo>
                  <a:lnTo>
                    <a:pt x="51049" y="39067"/>
                  </a:lnTo>
                  <a:lnTo>
                    <a:pt x="50205" y="38119"/>
                  </a:lnTo>
                  <a:lnTo>
                    <a:pt x="50477" y="37725"/>
                  </a:lnTo>
                  <a:lnTo>
                    <a:pt x="51417" y="36995"/>
                  </a:lnTo>
                  <a:lnTo>
                    <a:pt x="51869" y="36923"/>
                  </a:lnTo>
                  <a:lnTo>
                    <a:pt x="52647" y="37167"/>
                  </a:lnTo>
                  <a:lnTo>
                    <a:pt x="52966" y="37517"/>
                  </a:lnTo>
                  <a:lnTo>
                    <a:pt x="54080" y="37544"/>
                  </a:lnTo>
                  <a:lnTo>
                    <a:pt x="54099" y="37134"/>
                  </a:lnTo>
                  <a:lnTo>
                    <a:pt x="54600" y="36770"/>
                  </a:lnTo>
                  <a:lnTo>
                    <a:pt x="55474" y="37261"/>
                  </a:lnTo>
                  <a:lnTo>
                    <a:pt x="56383" y="38284"/>
                  </a:lnTo>
                  <a:lnTo>
                    <a:pt x="56655" y="38686"/>
                  </a:lnTo>
                  <a:lnTo>
                    <a:pt x="56713" y="39077"/>
                  </a:lnTo>
                  <a:lnTo>
                    <a:pt x="57148" y="39535"/>
                  </a:lnTo>
                  <a:lnTo>
                    <a:pt x="57401" y="39680"/>
                  </a:lnTo>
                  <a:lnTo>
                    <a:pt x="58918" y="38378"/>
                  </a:lnTo>
                  <a:lnTo>
                    <a:pt x="60334" y="37624"/>
                  </a:lnTo>
                  <a:lnTo>
                    <a:pt x="61324" y="37560"/>
                  </a:lnTo>
                  <a:lnTo>
                    <a:pt x="61933" y="37160"/>
                  </a:lnTo>
                  <a:lnTo>
                    <a:pt x="62264" y="36317"/>
                  </a:lnTo>
                  <a:lnTo>
                    <a:pt x="62574" y="36101"/>
                  </a:lnTo>
                  <a:lnTo>
                    <a:pt x="62699" y="36243"/>
                  </a:lnTo>
                  <a:lnTo>
                    <a:pt x="63444" y="35949"/>
                  </a:lnTo>
                  <a:lnTo>
                    <a:pt x="63312" y="35383"/>
                  </a:lnTo>
                  <a:lnTo>
                    <a:pt x="62636" y="33380"/>
                  </a:lnTo>
                  <a:lnTo>
                    <a:pt x="63421" y="31813"/>
                  </a:lnTo>
                  <a:lnTo>
                    <a:pt x="63770" y="32029"/>
                  </a:lnTo>
                  <a:lnTo>
                    <a:pt x="64613" y="30928"/>
                  </a:lnTo>
                  <a:lnTo>
                    <a:pt x="64747" y="30884"/>
                  </a:lnTo>
                  <a:lnTo>
                    <a:pt x="65255" y="31371"/>
                  </a:lnTo>
                  <a:lnTo>
                    <a:pt x="65275" y="30897"/>
                  </a:lnTo>
                  <a:lnTo>
                    <a:pt x="68020" y="30954"/>
                  </a:lnTo>
                  <a:lnTo>
                    <a:pt x="69757" y="30986"/>
                  </a:lnTo>
                  <a:lnTo>
                    <a:pt x="70009" y="30665"/>
                  </a:lnTo>
                  <a:lnTo>
                    <a:pt x="70091" y="30356"/>
                  </a:lnTo>
                  <a:lnTo>
                    <a:pt x="69765" y="28834"/>
                  </a:lnTo>
                  <a:lnTo>
                    <a:pt x="69334" y="28521"/>
                  </a:lnTo>
                  <a:lnTo>
                    <a:pt x="69218" y="27992"/>
                  </a:lnTo>
                  <a:lnTo>
                    <a:pt x="69181" y="24568"/>
                  </a:lnTo>
                  <a:lnTo>
                    <a:pt x="69034" y="24315"/>
                  </a:lnTo>
                  <a:lnTo>
                    <a:pt x="68311" y="23477"/>
                  </a:lnTo>
                  <a:lnTo>
                    <a:pt x="67783" y="23019"/>
                  </a:lnTo>
                  <a:lnTo>
                    <a:pt x="66889" y="23141"/>
                  </a:lnTo>
                  <a:lnTo>
                    <a:pt x="65536" y="22724"/>
                  </a:lnTo>
                  <a:lnTo>
                    <a:pt x="65521" y="22426"/>
                  </a:lnTo>
                  <a:lnTo>
                    <a:pt x="64354" y="20956"/>
                  </a:lnTo>
                  <a:lnTo>
                    <a:pt x="64327" y="19817"/>
                  </a:lnTo>
                  <a:lnTo>
                    <a:pt x="63725" y="19122"/>
                  </a:lnTo>
                  <a:lnTo>
                    <a:pt x="62270" y="17783"/>
                  </a:lnTo>
                  <a:lnTo>
                    <a:pt x="61407" y="17455"/>
                  </a:lnTo>
                  <a:lnTo>
                    <a:pt x="60710" y="17321"/>
                  </a:lnTo>
                  <a:lnTo>
                    <a:pt x="60780" y="16022"/>
                  </a:lnTo>
                  <a:lnTo>
                    <a:pt x="60975" y="15453"/>
                  </a:lnTo>
                  <a:lnTo>
                    <a:pt x="61227" y="15222"/>
                  </a:lnTo>
                  <a:lnTo>
                    <a:pt x="61297" y="15036"/>
                  </a:lnTo>
                  <a:lnTo>
                    <a:pt x="61340" y="13179"/>
                  </a:lnTo>
                  <a:lnTo>
                    <a:pt x="63982" y="13108"/>
                  </a:lnTo>
                  <a:lnTo>
                    <a:pt x="65713" y="13379"/>
                  </a:lnTo>
                  <a:lnTo>
                    <a:pt x="65745" y="11999"/>
                  </a:lnTo>
                  <a:lnTo>
                    <a:pt x="68239" y="12037"/>
                  </a:lnTo>
                  <a:lnTo>
                    <a:pt x="68811" y="11211"/>
                  </a:lnTo>
                  <a:lnTo>
                    <a:pt x="69220" y="10857"/>
                  </a:lnTo>
                  <a:lnTo>
                    <a:pt x="69566" y="10865"/>
                  </a:lnTo>
                  <a:lnTo>
                    <a:pt x="69816" y="10247"/>
                  </a:lnTo>
                  <a:lnTo>
                    <a:pt x="69976" y="8941"/>
                  </a:lnTo>
                  <a:lnTo>
                    <a:pt x="69940" y="8241"/>
                  </a:lnTo>
                  <a:lnTo>
                    <a:pt x="70179" y="8011"/>
                  </a:lnTo>
                  <a:lnTo>
                    <a:pt x="70993" y="8815"/>
                  </a:lnTo>
                  <a:lnTo>
                    <a:pt x="72512" y="11301"/>
                  </a:lnTo>
                  <a:lnTo>
                    <a:pt x="72550" y="9421"/>
                  </a:lnTo>
                  <a:lnTo>
                    <a:pt x="72254" y="8978"/>
                  </a:lnTo>
                  <a:lnTo>
                    <a:pt x="72199" y="8379"/>
                  </a:lnTo>
                  <a:lnTo>
                    <a:pt x="72203" y="7512"/>
                  </a:lnTo>
                  <a:lnTo>
                    <a:pt x="72409" y="7329"/>
                  </a:lnTo>
                  <a:lnTo>
                    <a:pt x="72623" y="7396"/>
                  </a:lnTo>
                  <a:lnTo>
                    <a:pt x="72771" y="7731"/>
                  </a:lnTo>
                  <a:lnTo>
                    <a:pt x="73048" y="7820"/>
                  </a:lnTo>
                  <a:lnTo>
                    <a:pt x="74355" y="7782"/>
                  </a:lnTo>
                  <a:lnTo>
                    <a:pt x="74916" y="7734"/>
                  </a:lnTo>
                  <a:lnTo>
                    <a:pt x="75730" y="7536"/>
                  </a:lnTo>
                  <a:lnTo>
                    <a:pt x="76037" y="7276"/>
                  </a:lnTo>
                  <a:lnTo>
                    <a:pt x="76667" y="6911"/>
                  </a:lnTo>
                  <a:lnTo>
                    <a:pt x="78641" y="7249"/>
                  </a:lnTo>
                  <a:lnTo>
                    <a:pt x="79015" y="7123"/>
                  </a:lnTo>
                  <a:lnTo>
                    <a:pt x="79400" y="6877"/>
                  </a:lnTo>
                  <a:lnTo>
                    <a:pt x="79955" y="7153"/>
                  </a:lnTo>
                  <a:lnTo>
                    <a:pt x="79887" y="7376"/>
                  </a:lnTo>
                  <a:lnTo>
                    <a:pt x="78532" y="7573"/>
                  </a:lnTo>
                  <a:lnTo>
                    <a:pt x="77660" y="7484"/>
                  </a:lnTo>
                  <a:lnTo>
                    <a:pt x="77080" y="7804"/>
                  </a:lnTo>
                  <a:lnTo>
                    <a:pt x="76287" y="8790"/>
                  </a:lnTo>
                  <a:lnTo>
                    <a:pt x="76197" y="8973"/>
                  </a:lnTo>
                  <a:lnTo>
                    <a:pt x="76186" y="11239"/>
                  </a:lnTo>
                  <a:lnTo>
                    <a:pt x="77427" y="10815"/>
                  </a:lnTo>
                  <a:lnTo>
                    <a:pt x="77988" y="10573"/>
                  </a:lnTo>
                  <a:lnTo>
                    <a:pt x="78303" y="10353"/>
                  </a:lnTo>
                  <a:lnTo>
                    <a:pt x="81120" y="10316"/>
                  </a:lnTo>
                  <a:lnTo>
                    <a:pt x="81102" y="10878"/>
                  </a:lnTo>
                  <a:lnTo>
                    <a:pt x="81288" y="11560"/>
                  </a:lnTo>
                  <a:lnTo>
                    <a:pt x="81566" y="12152"/>
                  </a:lnTo>
                  <a:lnTo>
                    <a:pt x="82012" y="12683"/>
                  </a:lnTo>
                  <a:lnTo>
                    <a:pt x="82202" y="12680"/>
                  </a:lnTo>
                  <a:lnTo>
                    <a:pt x="82953" y="12967"/>
                  </a:lnTo>
                  <a:lnTo>
                    <a:pt x="82921" y="14858"/>
                  </a:lnTo>
                  <a:lnTo>
                    <a:pt x="83668" y="15178"/>
                  </a:lnTo>
                  <a:lnTo>
                    <a:pt x="85464" y="15107"/>
                  </a:lnTo>
                  <a:lnTo>
                    <a:pt x="85477" y="14390"/>
                  </a:lnTo>
                  <a:lnTo>
                    <a:pt x="85742" y="13217"/>
                  </a:lnTo>
                  <a:lnTo>
                    <a:pt x="85798" y="11885"/>
                  </a:lnTo>
                  <a:lnTo>
                    <a:pt x="85747" y="11684"/>
                  </a:lnTo>
                  <a:lnTo>
                    <a:pt x="85584" y="11520"/>
                  </a:lnTo>
                  <a:lnTo>
                    <a:pt x="85393" y="11155"/>
                  </a:lnTo>
                  <a:lnTo>
                    <a:pt x="85184" y="10329"/>
                  </a:lnTo>
                  <a:lnTo>
                    <a:pt x="86534" y="10329"/>
                  </a:lnTo>
                  <a:lnTo>
                    <a:pt x="86849" y="10478"/>
                  </a:lnTo>
                  <a:lnTo>
                    <a:pt x="86931" y="10817"/>
                  </a:lnTo>
                  <a:lnTo>
                    <a:pt x="87203" y="11063"/>
                  </a:lnTo>
                  <a:lnTo>
                    <a:pt x="87877" y="11279"/>
                  </a:lnTo>
                  <a:lnTo>
                    <a:pt x="88421" y="11316"/>
                  </a:lnTo>
                  <a:lnTo>
                    <a:pt x="88507" y="10769"/>
                  </a:lnTo>
                  <a:lnTo>
                    <a:pt x="88851" y="11501"/>
                  </a:lnTo>
                  <a:lnTo>
                    <a:pt x="89144" y="13646"/>
                  </a:lnTo>
                  <a:lnTo>
                    <a:pt x="89329" y="13567"/>
                  </a:lnTo>
                  <a:lnTo>
                    <a:pt x="94718" y="13599"/>
                  </a:lnTo>
                  <a:lnTo>
                    <a:pt x="94671" y="13092"/>
                  </a:lnTo>
                  <a:lnTo>
                    <a:pt x="94975" y="12080"/>
                  </a:lnTo>
                  <a:lnTo>
                    <a:pt x="95753" y="11529"/>
                  </a:lnTo>
                  <a:lnTo>
                    <a:pt x="97329" y="10882"/>
                  </a:lnTo>
                  <a:lnTo>
                    <a:pt x="97628" y="10618"/>
                  </a:lnTo>
                  <a:lnTo>
                    <a:pt x="97625" y="7339"/>
                  </a:lnTo>
                  <a:lnTo>
                    <a:pt x="98474" y="8381"/>
                  </a:lnTo>
                  <a:lnTo>
                    <a:pt x="98665" y="8206"/>
                  </a:lnTo>
                  <a:lnTo>
                    <a:pt x="99560" y="8500"/>
                  </a:lnTo>
                  <a:lnTo>
                    <a:pt x="100186" y="8843"/>
                  </a:lnTo>
                  <a:lnTo>
                    <a:pt x="98980" y="8954"/>
                  </a:lnTo>
                  <a:lnTo>
                    <a:pt x="100900" y="9636"/>
                  </a:lnTo>
                  <a:lnTo>
                    <a:pt x="101132" y="9208"/>
                  </a:lnTo>
                  <a:lnTo>
                    <a:pt x="102809" y="9328"/>
                  </a:lnTo>
                  <a:lnTo>
                    <a:pt x="102724" y="9004"/>
                  </a:lnTo>
                  <a:lnTo>
                    <a:pt x="102397" y="8472"/>
                  </a:lnTo>
                  <a:lnTo>
                    <a:pt x="102156" y="7709"/>
                  </a:lnTo>
                  <a:lnTo>
                    <a:pt x="102356" y="6704"/>
                  </a:lnTo>
                  <a:lnTo>
                    <a:pt x="102271" y="5598"/>
                  </a:lnTo>
                  <a:lnTo>
                    <a:pt x="102294" y="4560"/>
                  </a:lnTo>
                  <a:lnTo>
                    <a:pt x="102789" y="4259"/>
                  </a:lnTo>
                  <a:lnTo>
                    <a:pt x="103237" y="4192"/>
                  </a:lnTo>
                  <a:lnTo>
                    <a:pt x="103761" y="4345"/>
                  </a:lnTo>
                  <a:lnTo>
                    <a:pt x="104761" y="3566"/>
                  </a:lnTo>
                  <a:lnTo>
                    <a:pt x="104780" y="2435"/>
                  </a:lnTo>
                  <a:lnTo>
                    <a:pt x="104963" y="1701"/>
                  </a:lnTo>
                  <a:lnTo>
                    <a:pt x="104978" y="1050"/>
                  </a:lnTo>
                  <a:lnTo>
                    <a:pt x="105256" y="193"/>
                  </a:lnTo>
                  <a:lnTo>
                    <a:pt x="106582" y="0"/>
                  </a:lnTo>
                  <a:lnTo>
                    <a:pt x="106901" y="237"/>
                  </a:lnTo>
                  <a:lnTo>
                    <a:pt x="107361" y="844"/>
                  </a:lnTo>
                  <a:lnTo>
                    <a:pt x="108238" y="2381"/>
                  </a:lnTo>
                  <a:lnTo>
                    <a:pt x="108009" y="3058"/>
                  </a:lnTo>
                  <a:lnTo>
                    <a:pt x="108235" y="4141"/>
                  </a:lnTo>
                  <a:lnTo>
                    <a:pt x="108523" y="4595"/>
                  </a:lnTo>
                  <a:lnTo>
                    <a:pt x="109006" y="4819"/>
                  </a:lnTo>
                  <a:lnTo>
                    <a:pt x="110318" y="4387"/>
                  </a:lnTo>
                  <a:lnTo>
                    <a:pt x="110486" y="4267"/>
                  </a:lnTo>
                  <a:lnTo>
                    <a:pt x="111124" y="4052"/>
                  </a:lnTo>
                  <a:lnTo>
                    <a:pt x="112285" y="4093"/>
                  </a:lnTo>
                  <a:lnTo>
                    <a:pt x="112569" y="4640"/>
                  </a:lnTo>
                  <a:lnTo>
                    <a:pt x="112538" y="5343"/>
                  </a:lnTo>
                  <a:lnTo>
                    <a:pt x="113017" y="5529"/>
                  </a:lnTo>
                  <a:lnTo>
                    <a:pt x="113425" y="5533"/>
                  </a:lnTo>
                  <a:lnTo>
                    <a:pt x="113780" y="5404"/>
                  </a:lnTo>
                  <a:lnTo>
                    <a:pt x="114044" y="5094"/>
                  </a:lnTo>
                  <a:lnTo>
                    <a:pt x="113947" y="4699"/>
                  </a:lnTo>
                  <a:lnTo>
                    <a:pt x="113768" y="4483"/>
                  </a:lnTo>
                  <a:lnTo>
                    <a:pt x="113920" y="3936"/>
                  </a:lnTo>
                  <a:lnTo>
                    <a:pt x="114824" y="3736"/>
                  </a:lnTo>
                  <a:lnTo>
                    <a:pt x="115170" y="3516"/>
                  </a:lnTo>
                  <a:lnTo>
                    <a:pt x="115294" y="330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4" name="pg545">
              <a:extLst>
                <a:ext uri="{FF2B5EF4-FFF2-40B4-BE49-F238E27FC236}">
                  <a16:creationId xmlns:a16="http://schemas.microsoft.com/office/drawing/2014/main" id="{033CF629-4B90-F040-BCC7-B5B7EAB8084F}"/>
                </a:ext>
              </a:extLst>
            </p:cNvPr>
            <p:cNvSpPr/>
            <p:nvPr/>
          </p:nvSpPr>
          <p:spPr>
            <a:xfrm>
              <a:off x="6429322" y="2660277"/>
              <a:ext cx="126533" cy="102552"/>
            </a:xfrm>
            <a:custGeom>
              <a:avLst/>
              <a:gdLst/>
              <a:ahLst/>
              <a:cxnLst/>
              <a:rect l="0" t="0" r="0" b="0"/>
              <a:pathLst>
                <a:path w="126533" h="102552">
                  <a:moveTo>
                    <a:pt x="126509" y="3593"/>
                  </a:moveTo>
                  <a:lnTo>
                    <a:pt x="126514" y="5454"/>
                  </a:lnTo>
                  <a:lnTo>
                    <a:pt x="126508" y="7865"/>
                  </a:lnTo>
                  <a:lnTo>
                    <a:pt x="126512" y="13917"/>
                  </a:lnTo>
                  <a:lnTo>
                    <a:pt x="126515" y="20810"/>
                  </a:lnTo>
                  <a:lnTo>
                    <a:pt x="126518" y="25775"/>
                  </a:lnTo>
                  <a:lnTo>
                    <a:pt x="126520" y="30821"/>
                  </a:lnTo>
                  <a:lnTo>
                    <a:pt x="126522" y="34546"/>
                  </a:lnTo>
                  <a:lnTo>
                    <a:pt x="126507" y="36351"/>
                  </a:lnTo>
                  <a:lnTo>
                    <a:pt x="126505" y="36604"/>
                  </a:lnTo>
                  <a:lnTo>
                    <a:pt x="126500" y="38739"/>
                  </a:lnTo>
                  <a:lnTo>
                    <a:pt x="126501" y="40165"/>
                  </a:lnTo>
                  <a:lnTo>
                    <a:pt x="126503" y="41962"/>
                  </a:lnTo>
                  <a:lnTo>
                    <a:pt x="126503" y="42795"/>
                  </a:lnTo>
                  <a:lnTo>
                    <a:pt x="126505" y="44902"/>
                  </a:lnTo>
                  <a:lnTo>
                    <a:pt x="126502" y="47266"/>
                  </a:lnTo>
                  <a:lnTo>
                    <a:pt x="126501" y="47826"/>
                  </a:lnTo>
                  <a:lnTo>
                    <a:pt x="126507" y="50059"/>
                  </a:lnTo>
                  <a:lnTo>
                    <a:pt x="126507" y="52067"/>
                  </a:lnTo>
                  <a:lnTo>
                    <a:pt x="126507" y="52621"/>
                  </a:lnTo>
                  <a:lnTo>
                    <a:pt x="126507" y="52790"/>
                  </a:lnTo>
                  <a:lnTo>
                    <a:pt x="126507" y="52932"/>
                  </a:lnTo>
                  <a:lnTo>
                    <a:pt x="126507" y="53072"/>
                  </a:lnTo>
                  <a:lnTo>
                    <a:pt x="126508" y="60355"/>
                  </a:lnTo>
                  <a:lnTo>
                    <a:pt x="126508" y="64910"/>
                  </a:lnTo>
                  <a:lnTo>
                    <a:pt x="126509" y="70495"/>
                  </a:lnTo>
                  <a:lnTo>
                    <a:pt x="126509" y="70635"/>
                  </a:lnTo>
                  <a:lnTo>
                    <a:pt x="126509" y="71303"/>
                  </a:lnTo>
                  <a:lnTo>
                    <a:pt x="126533" y="72994"/>
                  </a:lnTo>
                  <a:lnTo>
                    <a:pt x="126524" y="77686"/>
                  </a:lnTo>
                  <a:lnTo>
                    <a:pt x="115484" y="77742"/>
                  </a:lnTo>
                  <a:lnTo>
                    <a:pt x="115332" y="76603"/>
                  </a:lnTo>
                  <a:lnTo>
                    <a:pt x="114437" y="76544"/>
                  </a:lnTo>
                  <a:lnTo>
                    <a:pt x="113704" y="76065"/>
                  </a:lnTo>
                  <a:lnTo>
                    <a:pt x="112855" y="76106"/>
                  </a:lnTo>
                  <a:lnTo>
                    <a:pt x="111746" y="75986"/>
                  </a:lnTo>
                  <a:lnTo>
                    <a:pt x="111154" y="76198"/>
                  </a:lnTo>
                  <a:lnTo>
                    <a:pt x="110551" y="76291"/>
                  </a:lnTo>
                  <a:lnTo>
                    <a:pt x="109889" y="76287"/>
                  </a:lnTo>
                  <a:lnTo>
                    <a:pt x="109881" y="77771"/>
                  </a:lnTo>
                  <a:lnTo>
                    <a:pt x="107602" y="77783"/>
                  </a:lnTo>
                  <a:lnTo>
                    <a:pt x="105043" y="77754"/>
                  </a:lnTo>
                  <a:lnTo>
                    <a:pt x="102230" y="77722"/>
                  </a:lnTo>
                  <a:lnTo>
                    <a:pt x="101426" y="77713"/>
                  </a:lnTo>
                  <a:lnTo>
                    <a:pt x="101617" y="79057"/>
                  </a:lnTo>
                  <a:lnTo>
                    <a:pt x="97173" y="79085"/>
                  </a:lnTo>
                  <a:lnTo>
                    <a:pt x="96664" y="77935"/>
                  </a:lnTo>
                  <a:lnTo>
                    <a:pt x="96627" y="77664"/>
                  </a:lnTo>
                  <a:lnTo>
                    <a:pt x="92970" y="77617"/>
                  </a:lnTo>
                  <a:lnTo>
                    <a:pt x="93026" y="79184"/>
                  </a:lnTo>
                  <a:lnTo>
                    <a:pt x="88903" y="79236"/>
                  </a:lnTo>
                  <a:lnTo>
                    <a:pt x="88897" y="79942"/>
                  </a:lnTo>
                  <a:lnTo>
                    <a:pt x="87581" y="79273"/>
                  </a:lnTo>
                  <a:lnTo>
                    <a:pt x="87254" y="79564"/>
                  </a:lnTo>
                  <a:lnTo>
                    <a:pt x="87296" y="80257"/>
                  </a:lnTo>
                  <a:lnTo>
                    <a:pt x="86523" y="80889"/>
                  </a:lnTo>
                  <a:lnTo>
                    <a:pt x="85323" y="80905"/>
                  </a:lnTo>
                  <a:lnTo>
                    <a:pt x="85191" y="80741"/>
                  </a:lnTo>
                  <a:lnTo>
                    <a:pt x="84304" y="80738"/>
                  </a:lnTo>
                  <a:lnTo>
                    <a:pt x="84010" y="80756"/>
                  </a:lnTo>
                  <a:lnTo>
                    <a:pt x="83995" y="80985"/>
                  </a:lnTo>
                  <a:lnTo>
                    <a:pt x="82500" y="80975"/>
                  </a:lnTo>
                  <a:lnTo>
                    <a:pt x="82191" y="81724"/>
                  </a:lnTo>
                  <a:lnTo>
                    <a:pt x="81870" y="81985"/>
                  </a:lnTo>
                  <a:lnTo>
                    <a:pt x="81447" y="82188"/>
                  </a:lnTo>
                  <a:lnTo>
                    <a:pt x="81491" y="79491"/>
                  </a:lnTo>
                  <a:lnTo>
                    <a:pt x="81423" y="78816"/>
                  </a:lnTo>
                  <a:lnTo>
                    <a:pt x="81422" y="77568"/>
                  </a:lnTo>
                  <a:lnTo>
                    <a:pt x="80200" y="77560"/>
                  </a:lnTo>
                  <a:lnTo>
                    <a:pt x="80254" y="79484"/>
                  </a:lnTo>
                  <a:lnTo>
                    <a:pt x="77751" y="79450"/>
                  </a:lnTo>
                  <a:lnTo>
                    <a:pt x="79150" y="81688"/>
                  </a:lnTo>
                  <a:lnTo>
                    <a:pt x="75352" y="81652"/>
                  </a:lnTo>
                  <a:lnTo>
                    <a:pt x="75124" y="81407"/>
                  </a:lnTo>
                  <a:lnTo>
                    <a:pt x="74544" y="81511"/>
                  </a:lnTo>
                  <a:lnTo>
                    <a:pt x="74091" y="81938"/>
                  </a:lnTo>
                  <a:lnTo>
                    <a:pt x="73763" y="82412"/>
                  </a:lnTo>
                  <a:lnTo>
                    <a:pt x="73405" y="82565"/>
                  </a:lnTo>
                  <a:lnTo>
                    <a:pt x="71422" y="82536"/>
                  </a:lnTo>
                  <a:lnTo>
                    <a:pt x="70631" y="82417"/>
                  </a:lnTo>
                  <a:lnTo>
                    <a:pt x="70376" y="83705"/>
                  </a:lnTo>
                  <a:lnTo>
                    <a:pt x="70322" y="84457"/>
                  </a:lnTo>
                  <a:lnTo>
                    <a:pt x="72454" y="84491"/>
                  </a:lnTo>
                  <a:lnTo>
                    <a:pt x="72739" y="85600"/>
                  </a:lnTo>
                  <a:lnTo>
                    <a:pt x="72762" y="88190"/>
                  </a:lnTo>
                  <a:lnTo>
                    <a:pt x="72659" y="88509"/>
                  </a:lnTo>
                  <a:lnTo>
                    <a:pt x="71555" y="89150"/>
                  </a:lnTo>
                  <a:lnTo>
                    <a:pt x="69444" y="89436"/>
                  </a:lnTo>
                  <a:lnTo>
                    <a:pt x="68821" y="89741"/>
                  </a:lnTo>
                  <a:lnTo>
                    <a:pt x="67823" y="89745"/>
                  </a:lnTo>
                  <a:lnTo>
                    <a:pt x="67834" y="92301"/>
                  </a:lnTo>
                  <a:lnTo>
                    <a:pt x="66869" y="92632"/>
                  </a:lnTo>
                  <a:lnTo>
                    <a:pt x="66342" y="92710"/>
                  </a:lnTo>
                  <a:lnTo>
                    <a:pt x="65025" y="92377"/>
                  </a:lnTo>
                  <a:lnTo>
                    <a:pt x="64783" y="92072"/>
                  </a:lnTo>
                  <a:lnTo>
                    <a:pt x="64300" y="90852"/>
                  </a:lnTo>
                  <a:lnTo>
                    <a:pt x="64015" y="90907"/>
                  </a:lnTo>
                  <a:lnTo>
                    <a:pt x="63839" y="90748"/>
                  </a:lnTo>
                  <a:lnTo>
                    <a:pt x="63778" y="94654"/>
                  </a:lnTo>
                  <a:lnTo>
                    <a:pt x="63914" y="98173"/>
                  </a:lnTo>
                  <a:lnTo>
                    <a:pt x="63334" y="98437"/>
                  </a:lnTo>
                  <a:lnTo>
                    <a:pt x="55915" y="98538"/>
                  </a:lnTo>
                  <a:lnTo>
                    <a:pt x="55927" y="98879"/>
                  </a:lnTo>
                  <a:lnTo>
                    <a:pt x="56224" y="99229"/>
                  </a:lnTo>
                  <a:lnTo>
                    <a:pt x="55617" y="98783"/>
                  </a:lnTo>
                  <a:lnTo>
                    <a:pt x="54598" y="99116"/>
                  </a:lnTo>
                  <a:lnTo>
                    <a:pt x="54325" y="99055"/>
                  </a:lnTo>
                  <a:lnTo>
                    <a:pt x="53977" y="98919"/>
                  </a:lnTo>
                  <a:lnTo>
                    <a:pt x="53517" y="98542"/>
                  </a:lnTo>
                  <a:lnTo>
                    <a:pt x="52655" y="98348"/>
                  </a:lnTo>
                  <a:lnTo>
                    <a:pt x="50631" y="97717"/>
                  </a:lnTo>
                  <a:lnTo>
                    <a:pt x="47987" y="96674"/>
                  </a:lnTo>
                  <a:lnTo>
                    <a:pt x="46087" y="95914"/>
                  </a:lnTo>
                  <a:lnTo>
                    <a:pt x="43802" y="95941"/>
                  </a:lnTo>
                  <a:lnTo>
                    <a:pt x="43752" y="95585"/>
                  </a:lnTo>
                  <a:lnTo>
                    <a:pt x="43862" y="94285"/>
                  </a:lnTo>
                  <a:lnTo>
                    <a:pt x="43778" y="93300"/>
                  </a:lnTo>
                  <a:lnTo>
                    <a:pt x="43612" y="93193"/>
                  </a:lnTo>
                  <a:lnTo>
                    <a:pt x="43609" y="92674"/>
                  </a:lnTo>
                  <a:lnTo>
                    <a:pt x="44033" y="92145"/>
                  </a:lnTo>
                  <a:lnTo>
                    <a:pt x="44088" y="91879"/>
                  </a:lnTo>
                  <a:lnTo>
                    <a:pt x="43762" y="91043"/>
                  </a:lnTo>
                  <a:lnTo>
                    <a:pt x="43537" y="90883"/>
                  </a:lnTo>
                  <a:lnTo>
                    <a:pt x="43372" y="90864"/>
                  </a:lnTo>
                  <a:lnTo>
                    <a:pt x="41741" y="90993"/>
                  </a:lnTo>
                  <a:lnTo>
                    <a:pt x="41440" y="91322"/>
                  </a:lnTo>
                  <a:lnTo>
                    <a:pt x="41566" y="91703"/>
                  </a:lnTo>
                  <a:lnTo>
                    <a:pt x="36863" y="91685"/>
                  </a:lnTo>
                  <a:lnTo>
                    <a:pt x="36662" y="92713"/>
                  </a:lnTo>
                  <a:lnTo>
                    <a:pt x="36243" y="95890"/>
                  </a:lnTo>
                  <a:lnTo>
                    <a:pt x="36170" y="96427"/>
                  </a:lnTo>
                  <a:lnTo>
                    <a:pt x="30771" y="96348"/>
                  </a:lnTo>
                  <a:lnTo>
                    <a:pt x="30007" y="96839"/>
                  </a:lnTo>
                  <a:lnTo>
                    <a:pt x="29979" y="97168"/>
                  </a:lnTo>
                  <a:lnTo>
                    <a:pt x="30049" y="97635"/>
                  </a:lnTo>
                  <a:lnTo>
                    <a:pt x="30495" y="98430"/>
                  </a:lnTo>
                  <a:lnTo>
                    <a:pt x="30473" y="101096"/>
                  </a:lnTo>
                  <a:lnTo>
                    <a:pt x="30350" y="102552"/>
                  </a:lnTo>
                  <a:lnTo>
                    <a:pt x="27968" y="102535"/>
                  </a:lnTo>
                  <a:lnTo>
                    <a:pt x="18425" y="102389"/>
                  </a:lnTo>
                  <a:lnTo>
                    <a:pt x="18580" y="102259"/>
                  </a:lnTo>
                  <a:lnTo>
                    <a:pt x="18334" y="101901"/>
                  </a:lnTo>
                  <a:lnTo>
                    <a:pt x="17998" y="101722"/>
                  </a:lnTo>
                  <a:lnTo>
                    <a:pt x="17765" y="101006"/>
                  </a:lnTo>
                  <a:lnTo>
                    <a:pt x="17609" y="100844"/>
                  </a:lnTo>
                  <a:lnTo>
                    <a:pt x="17195" y="100746"/>
                  </a:lnTo>
                  <a:lnTo>
                    <a:pt x="16690" y="100421"/>
                  </a:lnTo>
                  <a:lnTo>
                    <a:pt x="16638" y="100079"/>
                  </a:lnTo>
                  <a:lnTo>
                    <a:pt x="15926" y="100079"/>
                  </a:lnTo>
                  <a:lnTo>
                    <a:pt x="15848" y="100567"/>
                  </a:lnTo>
                  <a:lnTo>
                    <a:pt x="15926" y="101315"/>
                  </a:lnTo>
                  <a:lnTo>
                    <a:pt x="13919" y="100030"/>
                  </a:lnTo>
                  <a:lnTo>
                    <a:pt x="13557" y="100014"/>
                  </a:lnTo>
                  <a:lnTo>
                    <a:pt x="13530" y="95346"/>
                  </a:lnTo>
                  <a:lnTo>
                    <a:pt x="12948" y="94760"/>
                  </a:lnTo>
                  <a:lnTo>
                    <a:pt x="12883" y="94370"/>
                  </a:lnTo>
                  <a:lnTo>
                    <a:pt x="12197" y="93622"/>
                  </a:lnTo>
                  <a:lnTo>
                    <a:pt x="8688" y="93573"/>
                  </a:lnTo>
                  <a:lnTo>
                    <a:pt x="8817" y="89913"/>
                  </a:lnTo>
                  <a:lnTo>
                    <a:pt x="2084" y="89929"/>
                  </a:lnTo>
                  <a:lnTo>
                    <a:pt x="2084" y="88059"/>
                  </a:lnTo>
                  <a:lnTo>
                    <a:pt x="1061" y="88205"/>
                  </a:lnTo>
                  <a:lnTo>
                    <a:pt x="478" y="88205"/>
                  </a:lnTo>
                  <a:lnTo>
                    <a:pt x="64" y="87587"/>
                  </a:lnTo>
                  <a:lnTo>
                    <a:pt x="0" y="87457"/>
                  </a:lnTo>
                  <a:lnTo>
                    <a:pt x="681" y="85832"/>
                  </a:lnTo>
                  <a:lnTo>
                    <a:pt x="4285" y="85944"/>
                  </a:lnTo>
                  <a:lnTo>
                    <a:pt x="4389" y="83830"/>
                  </a:lnTo>
                  <a:lnTo>
                    <a:pt x="5192" y="84122"/>
                  </a:lnTo>
                  <a:lnTo>
                    <a:pt x="6940" y="85049"/>
                  </a:lnTo>
                  <a:lnTo>
                    <a:pt x="7199" y="84708"/>
                  </a:lnTo>
                  <a:lnTo>
                    <a:pt x="7548" y="83537"/>
                  </a:lnTo>
                  <a:lnTo>
                    <a:pt x="7587" y="82300"/>
                  </a:lnTo>
                  <a:lnTo>
                    <a:pt x="7535" y="77535"/>
                  </a:lnTo>
                  <a:lnTo>
                    <a:pt x="7496" y="75290"/>
                  </a:lnTo>
                  <a:lnTo>
                    <a:pt x="8312" y="75290"/>
                  </a:lnTo>
                  <a:lnTo>
                    <a:pt x="8351" y="72265"/>
                  </a:lnTo>
                  <a:lnTo>
                    <a:pt x="9193" y="72249"/>
                  </a:lnTo>
                  <a:lnTo>
                    <a:pt x="9205" y="71332"/>
                  </a:lnTo>
                  <a:lnTo>
                    <a:pt x="9879" y="69776"/>
                  </a:lnTo>
                  <a:lnTo>
                    <a:pt x="9905" y="67125"/>
                  </a:lnTo>
                  <a:lnTo>
                    <a:pt x="10216" y="67060"/>
                  </a:lnTo>
                  <a:lnTo>
                    <a:pt x="10203" y="66295"/>
                  </a:lnTo>
                  <a:lnTo>
                    <a:pt x="7432" y="66311"/>
                  </a:lnTo>
                  <a:lnTo>
                    <a:pt x="6655" y="66295"/>
                  </a:lnTo>
                  <a:lnTo>
                    <a:pt x="6487" y="66295"/>
                  </a:lnTo>
                  <a:lnTo>
                    <a:pt x="1113" y="66279"/>
                  </a:lnTo>
                  <a:lnTo>
                    <a:pt x="1100" y="63644"/>
                  </a:lnTo>
                  <a:lnTo>
                    <a:pt x="997" y="57740"/>
                  </a:lnTo>
                  <a:lnTo>
                    <a:pt x="1010" y="56308"/>
                  </a:lnTo>
                  <a:lnTo>
                    <a:pt x="3936" y="53413"/>
                  </a:lnTo>
                  <a:lnTo>
                    <a:pt x="5090" y="51918"/>
                  </a:lnTo>
                  <a:lnTo>
                    <a:pt x="7093" y="49391"/>
                  </a:lnTo>
                  <a:lnTo>
                    <a:pt x="7361" y="49179"/>
                  </a:lnTo>
                  <a:lnTo>
                    <a:pt x="7940" y="48723"/>
                  </a:lnTo>
                  <a:lnTo>
                    <a:pt x="10897" y="46392"/>
                  </a:lnTo>
                  <a:lnTo>
                    <a:pt x="11317" y="46061"/>
                  </a:lnTo>
                  <a:lnTo>
                    <a:pt x="13958" y="43979"/>
                  </a:lnTo>
                  <a:lnTo>
                    <a:pt x="18542" y="40629"/>
                  </a:lnTo>
                  <a:lnTo>
                    <a:pt x="20893" y="39324"/>
                  </a:lnTo>
                  <a:lnTo>
                    <a:pt x="25223" y="36920"/>
                  </a:lnTo>
                  <a:lnTo>
                    <a:pt x="26259" y="36062"/>
                  </a:lnTo>
                  <a:lnTo>
                    <a:pt x="26890" y="35538"/>
                  </a:lnTo>
                  <a:lnTo>
                    <a:pt x="27126" y="35342"/>
                  </a:lnTo>
                  <a:lnTo>
                    <a:pt x="27882" y="35383"/>
                  </a:lnTo>
                  <a:lnTo>
                    <a:pt x="28134" y="35405"/>
                  </a:lnTo>
                  <a:lnTo>
                    <a:pt x="30066" y="35684"/>
                  </a:lnTo>
                  <a:lnTo>
                    <a:pt x="32079" y="35172"/>
                  </a:lnTo>
                  <a:lnTo>
                    <a:pt x="38728" y="31875"/>
                  </a:lnTo>
                  <a:lnTo>
                    <a:pt x="40412" y="31040"/>
                  </a:lnTo>
                  <a:lnTo>
                    <a:pt x="42285" y="30022"/>
                  </a:lnTo>
                  <a:lnTo>
                    <a:pt x="44253" y="28954"/>
                  </a:lnTo>
                  <a:lnTo>
                    <a:pt x="49169" y="26284"/>
                  </a:lnTo>
                  <a:lnTo>
                    <a:pt x="49660" y="26017"/>
                  </a:lnTo>
                  <a:lnTo>
                    <a:pt x="49980" y="25909"/>
                  </a:lnTo>
                  <a:lnTo>
                    <a:pt x="51197" y="25499"/>
                  </a:lnTo>
                  <a:lnTo>
                    <a:pt x="52272" y="25136"/>
                  </a:lnTo>
                  <a:lnTo>
                    <a:pt x="53171" y="24677"/>
                  </a:lnTo>
                  <a:lnTo>
                    <a:pt x="55126" y="23680"/>
                  </a:lnTo>
                  <a:lnTo>
                    <a:pt x="57554" y="22441"/>
                  </a:lnTo>
                  <a:lnTo>
                    <a:pt x="59534" y="21813"/>
                  </a:lnTo>
                  <a:lnTo>
                    <a:pt x="61101" y="21317"/>
                  </a:lnTo>
                  <a:lnTo>
                    <a:pt x="62541" y="20351"/>
                  </a:lnTo>
                  <a:lnTo>
                    <a:pt x="62918" y="20098"/>
                  </a:lnTo>
                  <a:lnTo>
                    <a:pt x="64796" y="19831"/>
                  </a:lnTo>
                  <a:lnTo>
                    <a:pt x="69650" y="19142"/>
                  </a:lnTo>
                  <a:lnTo>
                    <a:pt x="72531" y="18733"/>
                  </a:lnTo>
                  <a:lnTo>
                    <a:pt x="75473" y="18058"/>
                  </a:lnTo>
                  <a:lnTo>
                    <a:pt x="77179" y="17666"/>
                  </a:lnTo>
                  <a:lnTo>
                    <a:pt x="78884" y="16944"/>
                  </a:lnTo>
                  <a:lnTo>
                    <a:pt x="83216" y="15110"/>
                  </a:lnTo>
                  <a:lnTo>
                    <a:pt x="83361" y="15049"/>
                  </a:lnTo>
                  <a:lnTo>
                    <a:pt x="86738" y="13619"/>
                  </a:lnTo>
                  <a:lnTo>
                    <a:pt x="88236" y="12984"/>
                  </a:lnTo>
                  <a:lnTo>
                    <a:pt x="89045" y="12348"/>
                  </a:lnTo>
                  <a:lnTo>
                    <a:pt x="89398" y="11898"/>
                  </a:lnTo>
                  <a:lnTo>
                    <a:pt x="90161" y="11029"/>
                  </a:lnTo>
                  <a:lnTo>
                    <a:pt x="90466" y="10984"/>
                  </a:lnTo>
                  <a:lnTo>
                    <a:pt x="90824" y="10931"/>
                  </a:lnTo>
                  <a:lnTo>
                    <a:pt x="92159" y="10746"/>
                  </a:lnTo>
                  <a:lnTo>
                    <a:pt x="92374" y="11249"/>
                  </a:lnTo>
                  <a:lnTo>
                    <a:pt x="92495" y="11530"/>
                  </a:lnTo>
                  <a:lnTo>
                    <a:pt x="93060" y="11332"/>
                  </a:lnTo>
                  <a:lnTo>
                    <a:pt x="95616" y="10438"/>
                  </a:lnTo>
                  <a:lnTo>
                    <a:pt x="100423" y="9398"/>
                  </a:lnTo>
                  <a:lnTo>
                    <a:pt x="101383" y="9069"/>
                  </a:lnTo>
                  <a:lnTo>
                    <a:pt x="102782" y="8590"/>
                  </a:lnTo>
                  <a:lnTo>
                    <a:pt x="104146" y="8123"/>
                  </a:lnTo>
                  <a:lnTo>
                    <a:pt x="111469" y="5616"/>
                  </a:lnTo>
                  <a:lnTo>
                    <a:pt x="114976" y="4415"/>
                  </a:lnTo>
                  <a:lnTo>
                    <a:pt x="118411" y="3239"/>
                  </a:lnTo>
                  <a:lnTo>
                    <a:pt x="122043" y="1579"/>
                  </a:lnTo>
                  <a:lnTo>
                    <a:pt x="126498" y="0"/>
                  </a:lnTo>
                  <a:lnTo>
                    <a:pt x="126501" y="22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5" name="pg546">
              <a:extLst>
                <a:ext uri="{FF2B5EF4-FFF2-40B4-BE49-F238E27FC236}">
                  <a16:creationId xmlns:a16="http://schemas.microsoft.com/office/drawing/2014/main" id="{407EAF54-0939-F343-BA9C-C8FE767D4BE0}"/>
                </a:ext>
              </a:extLst>
            </p:cNvPr>
            <p:cNvSpPr/>
            <p:nvPr/>
          </p:nvSpPr>
          <p:spPr>
            <a:xfrm>
              <a:off x="6367845" y="2716586"/>
              <a:ext cx="75034" cy="61598"/>
            </a:xfrm>
            <a:custGeom>
              <a:avLst/>
              <a:gdLst/>
              <a:ahLst/>
              <a:cxnLst/>
              <a:rect l="0" t="0" r="0" b="0"/>
              <a:pathLst>
                <a:path w="75034" h="61598">
                  <a:moveTo>
                    <a:pt x="62487" y="0"/>
                  </a:moveTo>
                  <a:lnTo>
                    <a:pt x="62474" y="1431"/>
                  </a:lnTo>
                  <a:lnTo>
                    <a:pt x="62577" y="7335"/>
                  </a:lnTo>
                  <a:lnTo>
                    <a:pt x="62590" y="9970"/>
                  </a:lnTo>
                  <a:lnTo>
                    <a:pt x="67964" y="9986"/>
                  </a:lnTo>
                  <a:lnTo>
                    <a:pt x="68132" y="9986"/>
                  </a:lnTo>
                  <a:lnTo>
                    <a:pt x="68909" y="10003"/>
                  </a:lnTo>
                  <a:lnTo>
                    <a:pt x="71680" y="9986"/>
                  </a:lnTo>
                  <a:lnTo>
                    <a:pt x="71693" y="10751"/>
                  </a:lnTo>
                  <a:lnTo>
                    <a:pt x="71382" y="10816"/>
                  </a:lnTo>
                  <a:lnTo>
                    <a:pt x="71356" y="13467"/>
                  </a:lnTo>
                  <a:lnTo>
                    <a:pt x="70682" y="15023"/>
                  </a:lnTo>
                  <a:lnTo>
                    <a:pt x="70670" y="15940"/>
                  </a:lnTo>
                  <a:lnTo>
                    <a:pt x="69828" y="15956"/>
                  </a:lnTo>
                  <a:lnTo>
                    <a:pt x="69789" y="18981"/>
                  </a:lnTo>
                  <a:lnTo>
                    <a:pt x="68973" y="18981"/>
                  </a:lnTo>
                  <a:lnTo>
                    <a:pt x="69012" y="21226"/>
                  </a:lnTo>
                  <a:lnTo>
                    <a:pt x="69064" y="25992"/>
                  </a:lnTo>
                  <a:lnTo>
                    <a:pt x="69025" y="27228"/>
                  </a:lnTo>
                  <a:lnTo>
                    <a:pt x="68676" y="28399"/>
                  </a:lnTo>
                  <a:lnTo>
                    <a:pt x="68417" y="28741"/>
                  </a:lnTo>
                  <a:lnTo>
                    <a:pt x="66669" y="27814"/>
                  </a:lnTo>
                  <a:lnTo>
                    <a:pt x="65762" y="27521"/>
                  </a:lnTo>
                  <a:lnTo>
                    <a:pt x="65763" y="29635"/>
                  </a:lnTo>
                  <a:lnTo>
                    <a:pt x="62158" y="29523"/>
                  </a:lnTo>
                  <a:lnTo>
                    <a:pt x="61477" y="31148"/>
                  </a:lnTo>
                  <a:lnTo>
                    <a:pt x="61541" y="31278"/>
                  </a:lnTo>
                  <a:lnTo>
                    <a:pt x="61956" y="31896"/>
                  </a:lnTo>
                  <a:lnTo>
                    <a:pt x="62538" y="31896"/>
                  </a:lnTo>
                  <a:lnTo>
                    <a:pt x="63561" y="31750"/>
                  </a:lnTo>
                  <a:lnTo>
                    <a:pt x="63561" y="33621"/>
                  </a:lnTo>
                  <a:lnTo>
                    <a:pt x="70294" y="33604"/>
                  </a:lnTo>
                  <a:lnTo>
                    <a:pt x="70165" y="37264"/>
                  </a:lnTo>
                  <a:lnTo>
                    <a:pt x="73674" y="37313"/>
                  </a:lnTo>
                  <a:lnTo>
                    <a:pt x="74360" y="38061"/>
                  </a:lnTo>
                  <a:lnTo>
                    <a:pt x="74425" y="38452"/>
                  </a:lnTo>
                  <a:lnTo>
                    <a:pt x="75008" y="39037"/>
                  </a:lnTo>
                  <a:lnTo>
                    <a:pt x="75034" y="43705"/>
                  </a:lnTo>
                  <a:lnTo>
                    <a:pt x="74865" y="46010"/>
                  </a:lnTo>
                  <a:lnTo>
                    <a:pt x="74710" y="46006"/>
                  </a:lnTo>
                  <a:lnTo>
                    <a:pt x="73260" y="45983"/>
                  </a:lnTo>
                  <a:lnTo>
                    <a:pt x="66073" y="45870"/>
                  </a:lnTo>
                  <a:lnTo>
                    <a:pt x="65672" y="45854"/>
                  </a:lnTo>
                  <a:lnTo>
                    <a:pt x="62422" y="45804"/>
                  </a:lnTo>
                  <a:lnTo>
                    <a:pt x="58745" y="45739"/>
                  </a:lnTo>
                  <a:lnTo>
                    <a:pt x="56345" y="45707"/>
                  </a:lnTo>
                  <a:lnTo>
                    <a:pt x="49992" y="45641"/>
                  </a:lnTo>
                  <a:lnTo>
                    <a:pt x="48347" y="45625"/>
                  </a:lnTo>
                  <a:lnTo>
                    <a:pt x="48451" y="46227"/>
                  </a:lnTo>
                  <a:lnTo>
                    <a:pt x="48736" y="46763"/>
                  </a:lnTo>
                  <a:lnTo>
                    <a:pt x="49513" y="46828"/>
                  </a:lnTo>
                  <a:lnTo>
                    <a:pt x="49629" y="47625"/>
                  </a:lnTo>
                  <a:lnTo>
                    <a:pt x="49086" y="49106"/>
                  </a:lnTo>
                  <a:lnTo>
                    <a:pt x="49629" y="49919"/>
                  </a:lnTo>
                  <a:lnTo>
                    <a:pt x="50199" y="51350"/>
                  </a:lnTo>
                  <a:lnTo>
                    <a:pt x="50121" y="52326"/>
                  </a:lnTo>
                  <a:lnTo>
                    <a:pt x="50044" y="52619"/>
                  </a:lnTo>
                  <a:lnTo>
                    <a:pt x="50342" y="52879"/>
                  </a:lnTo>
                  <a:lnTo>
                    <a:pt x="51002" y="53026"/>
                  </a:lnTo>
                  <a:lnTo>
                    <a:pt x="51378" y="53449"/>
                  </a:lnTo>
                  <a:lnTo>
                    <a:pt x="51585" y="53774"/>
                  </a:lnTo>
                  <a:lnTo>
                    <a:pt x="51546" y="55400"/>
                  </a:lnTo>
                  <a:lnTo>
                    <a:pt x="51986" y="55449"/>
                  </a:lnTo>
                  <a:lnTo>
                    <a:pt x="52569" y="55709"/>
                  </a:lnTo>
                  <a:lnTo>
                    <a:pt x="52388" y="55921"/>
                  </a:lnTo>
                  <a:lnTo>
                    <a:pt x="52073" y="55805"/>
                  </a:lnTo>
                  <a:lnTo>
                    <a:pt x="51948" y="55989"/>
                  </a:lnTo>
                  <a:lnTo>
                    <a:pt x="51982" y="56124"/>
                  </a:lnTo>
                  <a:lnTo>
                    <a:pt x="52672" y="56799"/>
                  </a:lnTo>
                  <a:lnTo>
                    <a:pt x="52918" y="57385"/>
                  </a:lnTo>
                  <a:lnTo>
                    <a:pt x="52582" y="57515"/>
                  </a:lnTo>
                  <a:lnTo>
                    <a:pt x="51971" y="57499"/>
                  </a:lnTo>
                  <a:lnTo>
                    <a:pt x="52232" y="57889"/>
                  </a:lnTo>
                  <a:lnTo>
                    <a:pt x="52737" y="59467"/>
                  </a:lnTo>
                  <a:lnTo>
                    <a:pt x="53007" y="59716"/>
                  </a:lnTo>
                  <a:lnTo>
                    <a:pt x="53461" y="60410"/>
                  </a:lnTo>
                  <a:lnTo>
                    <a:pt x="52323" y="61084"/>
                  </a:lnTo>
                  <a:lnTo>
                    <a:pt x="51660" y="61245"/>
                  </a:lnTo>
                  <a:lnTo>
                    <a:pt x="50612" y="61349"/>
                  </a:lnTo>
                  <a:lnTo>
                    <a:pt x="49928" y="61598"/>
                  </a:lnTo>
                  <a:lnTo>
                    <a:pt x="49267" y="61419"/>
                  </a:lnTo>
                  <a:lnTo>
                    <a:pt x="47629" y="60753"/>
                  </a:lnTo>
                  <a:lnTo>
                    <a:pt x="45214" y="58670"/>
                  </a:lnTo>
                  <a:lnTo>
                    <a:pt x="44942" y="58475"/>
                  </a:lnTo>
                  <a:lnTo>
                    <a:pt x="44437" y="58296"/>
                  </a:lnTo>
                  <a:lnTo>
                    <a:pt x="44541" y="57613"/>
                  </a:lnTo>
                  <a:lnTo>
                    <a:pt x="38938" y="57613"/>
                  </a:lnTo>
                  <a:lnTo>
                    <a:pt x="37070" y="57613"/>
                  </a:lnTo>
                  <a:lnTo>
                    <a:pt x="34798" y="57629"/>
                  </a:lnTo>
                  <a:lnTo>
                    <a:pt x="25314" y="57713"/>
                  </a:lnTo>
                  <a:lnTo>
                    <a:pt x="24096" y="57727"/>
                  </a:lnTo>
                  <a:lnTo>
                    <a:pt x="18827" y="57835"/>
                  </a:lnTo>
                  <a:lnTo>
                    <a:pt x="18688" y="57836"/>
                  </a:lnTo>
                  <a:lnTo>
                    <a:pt x="14074" y="57906"/>
                  </a:lnTo>
                  <a:lnTo>
                    <a:pt x="12083" y="57949"/>
                  </a:lnTo>
                  <a:lnTo>
                    <a:pt x="12041" y="56621"/>
                  </a:lnTo>
                  <a:lnTo>
                    <a:pt x="12209" y="45674"/>
                  </a:lnTo>
                  <a:lnTo>
                    <a:pt x="0" y="45544"/>
                  </a:lnTo>
                  <a:lnTo>
                    <a:pt x="103" y="40112"/>
                  </a:lnTo>
                  <a:lnTo>
                    <a:pt x="1851" y="40194"/>
                  </a:lnTo>
                  <a:lnTo>
                    <a:pt x="1851" y="39819"/>
                  </a:lnTo>
                  <a:lnTo>
                    <a:pt x="3508" y="39786"/>
                  </a:lnTo>
                  <a:lnTo>
                    <a:pt x="3521" y="38892"/>
                  </a:lnTo>
                  <a:lnTo>
                    <a:pt x="5204" y="38875"/>
                  </a:lnTo>
                  <a:lnTo>
                    <a:pt x="5230" y="38192"/>
                  </a:lnTo>
                  <a:lnTo>
                    <a:pt x="6447" y="37997"/>
                  </a:lnTo>
                  <a:lnTo>
                    <a:pt x="6486" y="37688"/>
                  </a:lnTo>
                  <a:lnTo>
                    <a:pt x="8985" y="37753"/>
                  </a:lnTo>
                  <a:lnTo>
                    <a:pt x="8969" y="36950"/>
                  </a:lnTo>
                  <a:lnTo>
                    <a:pt x="9115" y="36858"/>
                  </a:lnTo>
                  <a:lnTo>
                    <a:pt x="10099" y="36891"/>
                  </a:lnTo>
                  <a:lnTo>
                    <a:pt x="10163" y="36598"/>
                  </a:lnTo>
                  <a:lnTo>
                    <a:pt x="10992" y="36598"/>
                  </a:lnTo>
                  <a:lnTo>
                    <a:pt x="11148" y="36452"/>
                  </a:lnTo>
                  <a:lnTo>
                    <a:pt x="11769" y="36419"/>
                  </a:lnTo>
                  <a:lnTo>
                    <a:pt x="11976" y="35752"/>
                  </a:lnTo>
                  <a:lnTo>
                    <a:pt x="12403" y="35378"/>
                  </a:lnTo>
                  <a:lnTo>
                    <a:pt x="12507" y="29832"/>
                  </a:lnTo>
                  <a:lnTo>
                    <a:pt x="11911" y="29880"/>
                  </a:lnTo>
                  <a:lnTo>
                    <a:pt x="10099" y="29832"/>
                  </a:lnTo>
                  <a:lnTo>
                    <a:pt x="10060" y="31035"/>
                  </a:lnTo>
                  <a:lnTo>
                    <a:pt x="8830" y="31003"/>
                  </a:lnTo>
                  <a:lnTo>
                    <a:pt x="8791" y="32158"/>
                  </a:lnTo>
                  <a:lnTo>
                    <a:pt x="4997" y="32109"/>
                  </a:lnTo>
                  <a:lnTo>
                    <a:pt x="4958" y="32922"/>
                  </a:lnTo>
                  <a:lnTo>
                    <a:pt x="4155" y="33361"/>
                  </a:lnTo>
                  <a:lnTo>
                    <a:pt x="3690" y="33362"/>
                  </a:lnTo>
                  <a:lnTo>
                    <a:pt x="3702" y="34598"/>
                  </a:lnTo>
                  <a:lnTo>
                    <a:pt x="3236" y="35395"/>
                  </a:lnTo>
                  <a:lnTo>
                    <a:pt x="1497" y="35442"/>
                  </a:lnTo>
                  <a:lnTo>
                    <a:pt x="1139" y="35834"/>
                  </a:lnTo>
                  <a:lnTo>
                    <a:pt x="1009" y="37135"/>
                  </a:lnTo>
                  <a:lnTo>
                    <a:pt x="142" y="36696"/>
                  </a:lnTo>
                  <a:lnTo>
                    <a:pt x="168" y="34484"/>
                  </a:lnTo>
                  <a:lnTo>
                    <a:pt x="232" y="24920"/>
                  </a:lnTo>
                  <a:lnTo>
                    <a:pt x="271" y="22448"/>
                  </a:lnTo>
                  <a:lnTo>
                    <a:pt x="405" y="20320"/>
                  </a:lnTo>
                  <a:lnTo>
                    <a:pt x="822" y="20479"/>
                  </a:lnTo>
                  <a:lnTo>
                    <a:pt x="1113" y="21146"/>
                  </a:lnTo>
                  <a:lnTo>
                    <a:pt x="1657" y="21585"/>
                  </a:lnTo>
                  <a:lnTo>
                    <a:pt x="4324" y="22756"/>
                  </a:lnTo>
                  <a:lnTo>
                    <a:pt x="5459" y="22945"/>
                  </a:lnTo>
                  <a:lnTo>
                    <a:pt x="12157" y="24057"/>
                  </a:lnTo>
                  <a:lnTo>
                    <a:pt x="13365" y="24022"/>
                  </a:lnTo>
                  <a:lnTo>
                    <a:pt x="14371" y="23993"/>
                  </a:lnTo>
                  <a:lnTo>
                    <a:pt x="15682" y="23600"/>
                  </a:lnTo>
                  <a:lnTo>
                    <a:pt x="17399" y="23086"/>
                  </a:lnTo>
                  <a:lnTo>
                    <a:pt x="17847" y="22951"/>
                  </a:lnTo>
                  <a:lnTo>
                    <a:pt x="20781" y="22072"/>
                  </a:lnTo>
                  <a:lnTo>
                    <a:pt x="22930" y="21910"/>
                  </a:lnTo>
                  <a:lnTo>
                    <a:pt x="24471" y="22007"/>
                  </a:lnTo>
                  <a:lnTo>
                    <a:pt x="26206" y="22723"/>
                  </a:lnTo>
                  <a:lnTo>
                    <a:pt x="27011" y="22912"/>
                  </a:lnTo>
                  <a:lnTo>
                    <a:pt x="27351" y="22991"/>
                  </a:lnTo>
                  <a:lnTo>
                    <a:pt x="29326" y="23455"/>
                  </a:lnTo>
                  <a:lnTo>
                    <a:pt x="30103" y="23227"/>
                  </a:lnTo>
                  <a:lnTo>
                    <a:pt x="30892" y="22756"/>
                  </a:lnTo>
                  <a:lnTo>
                    <a:pt x="31711" y="22268"/>
                  </a:lnTo>
                  <a:lnTo>
                    <a:pt x="32633" y="21718"/>
                  </a:lnTo>
                  <a:lnTo>
                    <a:pt x="32942" y="21534"/>
                  </a:lnTo>
                  <a:lnTo>
                    <a:pt x="33781" y="20980"/>
                  </a:lnTo>
                  <a:lnTo>
                    <a:pt x="34232" y="20409"/>
                  </a:lnTo>
                  <a:lnTo>
                    <a:pt x="36094" y="18985"/>
                  </a:lnTo>
                  <a:lnTo>
                    <a:pt x="38273" y="17319"/>
                  </a:lnTo>
                  <a:lnTo>
                    <a:pt x="39672" y="16249"/>
                  </a:lnTo>
                  <a:lnTo>
                    <a:pt x="41313" y="15654"/>
                  </a:lnTo>
                  <a:lnTo>
                    <a:pt x="42747" y="15134"/>
                  </a:lnTo>
                  <a:lnTo>
                    <a:pt x="43711" y="14784"/>
                  </a:lnTo>
                  <a:lnTo>
                    <a:pt x="44637" y="14091"/>
                  </a:lnTo>
                  <a:lnTo>
                    <a:pt x="48101" y="11499"/>
                  </a:lnTo>
                  <a:lnTo>
                    <a:pt x="49659" y="10073"/>
                  </a:lnTo>
                  <a:lnTo>
                    <a:pt x="50843" y="8989"/>
                  </a:lnTo>
                  <a:lnTo>
                    <a:pt x="51888" y="8032"/>
                  </a:lnTo>
                  <a:lnTo>
                    <a:pt x="52633" y="7349"/>
                  </a:lnTo>
                  <a:lnTo>
                    <a:pt x="52879" y="7124"/>
                  </a:lnTo>
                  <a:lnTo>
                    <a:pt x="55541" y="4396"/>
                  </a:lnTo>
                  <a:lnTo>
                    <a:pt x="57165" y="2732"/>
                  </a:lnTo>
                  <a:lnTo>
                    <a:pt x="59795" y="1729"/>
                  </a:lnTo>
                  <a:lnTo>
                    <a:pt x="61037" y="121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6" name="pg547">
              <a:extLst>
                <a:ext uri="{FF2B5EF4-FFF2-40B4-BE49-F238E27FC236}">
                  <a16:creationId xmlns:a16="http://schemas.microsoft.com/office/drawing/2014/main" id="{88B6E6B6-D2E4-9C41-92A4-9E26E7132208}"/>
                </a:ext>
              </a:extLst>
            </p:cNvPr>
            <p:cNvSpPr/>
            <p:nvPr/>
          </p:nvSpPr>
          <p:spPr>
            <a:xfrm>
              <a:off x="6377506" y="2754583"/>
              <a:ext cx="8284" cy="8994"/>
            </a:xfrm>
            <a:custGeom>
              <a:avLst/>
              <a:gdLst/>
              <a:ahLst/>
              <a:cxnLst/>
              <a:rect l="0" t="0" r="0" b="0"/>
              <a:pathLst>
                <a:path w="8284" h="8994">
                  <a:moveTo>
                    <a:pt x="1835" y="97"/>
                  </a:moveTo>
                  <a:lnTo>
                    <a:pt x="1551" y="0"/>
                  </a:lnTo>
                  <a:lnTo>
                    <a:pt x="1356" y="146"/>
                  </a:lnTo>
                  <a:lnTo>
                    <a:pt x="1318" y="504"/>
                  </a:lnTo>
                  <a:lnTo>
                    <a:pt x="1887" y="1236"/>
                  </a:lnTo>
                  <a:lnTo>
                    <a:pt x="2586" y="1610"/>
                  </a:lnTo>
                  <a:lnTo>
                    <a:pt x="2975" y="1902"/>
                  </a:lnTo>
                  <a:lnTo>
                    <a:pt x="2703" y="2634"/>
                  </a:lnTo>
                  <a:lnTo>
                    <a:pt x="2081" y="2228"/>
                  </a:lnTo>
                  <a:lnTo>
                    <a:pt x="722" y="1903"/>
                  </a:lnTo>
                  <a:lnTo>
                    <a:pt x="774" y="2439"/>
                  </a:lnTo>
                  <a:lnTo>
                    <a:pt x="657" y="2683"/>
                  </a:lnTo>
                  <a:lnTo>
                    <a:pt x="398" y="3041"/>
                  </a:lnTo>
                  <a:lnTo>
                    <a:pt x="74" y="3009"/>
                  </a:lnTo>
                  <a:lnTo>
                    <a:pt x="0" y="3629"/>
                  </a:lnTo>
                  <a:lnTo>
                    <a:pt x="23" y="4847"/>
                  </a:lnTo>
                  <a:lnTo>
                    <a:pt x="178" y="5237"/>
                  </a:lnTo>
                  <a:lnTo>
                    <a:pt x="2185" y="5481"/>
                  </a:lnTo>
                  <a:lnTo>
                    <a:pt x="2030" y="5579"/>
                  </a:lnTo>
                  <a:lnTo>
                    <a:pt x="502" y="6392"/>
                  </a:lnTo>
                  <a:lnTo>
                    <a:pt x="450" y="6636"/>
                  </a:lnTo>
                  <a:lnTo>
                    <a:pt x="1214" y="6701"/>
                  </a:lnTo>
                  <a:lnTo>
                    <a:pt x="2794" y="7124"/>
                  </a:lnTo>
                  <a:lnTo>
                    <a:pt x="2683" y="7677"/>
                  </a:lnTo>
                  <a:lnTo>
                    <a:pt x="3881" y="7628"/>
                  </a:lnTo>
                  <a:lnTo>
                    <a:pt x="5033" y="8262"/>
                  </a:lnTo>
                  <a:lnTo>
                    <a:pt x="6717" y="8994"/>
                  </a:lnTo>
                  <a:lnTo>
                    <a:pt x="7041" y="8311"/>
                  </a:lnTo>
                  <a:lnTo>
                    <a:pt x="6833" y="7660"/>
                  </a:lnTo>
                  <a:lnTo>
                    <a:pt x="7416" y="7660"/>
                  </a:lnTo>
                  <a:lnTo>
                    <a:pt x="7701" y="7400"/>
                  </a:lnTo>
                  <a:lnTo>
                    <a:pt x="8284" y="6831"/>
                  </a:lnTo>
                  <a:lnTo>
                    <a:pt x="7377" y="6506"/>
                  </a:lnTo>
                  <a:lnTo>
                    <a:pt x="7079" y="6603"/>
                  </a:lnTo>
                  <a:lnTo>
                    <a:pt x="6639" y="6538"/>
                  </a:lnTo>
                  <a:lnTo>
                    <a:pt x="6026" y="5705"/>
                  </a:lnTo>
                  <a:lnTo>
                    <a:pt x="6335" y="5611"/>
                  </a:lnTo>
                  <a:lnTo>
                    <a:pt x="6519" y="5686"/>
                  </a:lnTo>
                  <a:lnTo>
                    <a:pt x="6650" y="5778"/>
                  </a:lnTo>
                  <a:lnTo>
                    <a:pt x="6769" y="6017"/>
                  </a:lnTo>
                  <a:lnTo>
                    <a:pt x="7494" y="6473"/>
                  </a:lnTo>
                  <a:lnTo>
                    <a:pt x="7740" y="6522"/>
                  </a:lnTo>
                  <a:lnTo>
                    <a:pt x="8217" y="6377"/>
                  </a:lnTo>
                  <a:lnTo>
                    <a:pt x="8243" y="4194"/>
                  </a:lnTo>
                  <a:lnTo>
                    <a:pt x="6820" y="4131"/>
                  </a:lnTo>
                  <a:lnTo>
                    <a:pt x="6846" y="3545"/>
                  </a:lnTo>
                  <a:lnTo>
                    <a:pt x="7041" y="3545"/>
                  </a:lnTo>
                  <a:lnTo>
                    <a:pt x="7028" y="3317"/>
                  </a:lnTo>
                  <a:lnTo>
                    <a:pt x="6885" y="3090"/>
                  </a:lnTo>
                  <a:lnTo>
                    <a:pt x="6264" y="3041"/>
                  </a:lnTo>
                  <a:lnTo>
                    <a:pt x="6323" y="3321"/>
                  </a:lnTo>
                  <a:lnTo>
                    <a:pt x="6031" y="3350"/>
                  </a:lnTo>
                  <a:lnTo>
                    <a:pt x="5849" y="3204"/>
                  </a:lnTo>
                  <a:lnTo>
                    <a:pt x="5629" y="2699"/>
                  </a:lnTo>
                  <a:lnTo>
                    <a:pt x="5616" y="2537"/>
                  </a:lnTo>
                  <a:lnTo>
                    <a:pt x="6950" y="1366"/>
                  </a:lnTo>
                  <a:lnTo>
                    <a:pt x="3816" y="1284"/>
                  </a:lnTo>
                  <a:lnTo>
                    <a:pt x="3622" y="878"/>
                  </a:lnTo>
                  <a:lnTo>
                    <a:pt x="3196" y="788"/>
                  </a:lnTo>
                  <a:lnTo>
                    <a:pt x="2573" y="95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7" name="pg548">
              <a:extLst>
                <a:ext uri="{FF2B5EF4-FFF2-40B4-BE49-F238E27FC236}">
                  <a16:creationId xmlns:a16="http://schemas.microsoft.com/office/drawing/2014/main" id="{505E6AFA-EA63-DE43-89BF-8128FA4C6E21}"/>
                </a:ext>
              </a:extLst>
            </p:cNvPr>
            <p:cNvSpPr/>
            <p:nvPr/>
          </p:nvSpPr>
          <p:spPr>
            <a:xfrm>
              <a:off x="6436806" y="2730558"/>
              <a:ext cx="1243" cy="1040"/>
            </a:xfrm>
            <a:custGeom>
              <a:avLst/>
              <a:gdLst/>
              <a:ahLst/>
              <a:cxnLst/>
              <a:rect l="0" t="0" r="0" b="0"/>
              <a:pathLst>
                <a:path w="1243" h="1040">
                  <a:moveTo>
                    <a:pt x="1217" y="0"/>
                  </a:moveTo>
                  <a:lnTo>
                    <a:pt x="815" y="504"/>
                  </a:lnTo>
                  <a:lnTo>
                    <a:pt x="296" y="516"/>
                  </a:lnTo>
                  <a:lnTo>
                    <a:pt x="25" y="780"/>
                  </a:lnTo>
                  <a:lnTo>
                    <a:pt x="0" y="1040"/>
                  </a:lnTo>
                  <a:lnTo>
                    <a:pt x="362" y="1040"/>
                  </a:lnTo>
                  <a:lnTo>
                    <a:pt x="1243" y="73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8" name="pg549">
              <a:extLst>
                <a:ext uri="{FF2B5EF4-FFF2-40B4-BE49-F238E27FC236}">
                  <a16:creationId xmlns:a16="http://schemas.microsoft.com/office/drawing/2014/main" id="{0735B9F4-F131-5E4D-BBEA-0C06185CF245}"/>
                </a:ext>
              </a:extLst>
            </p:cNvPr>
            <p:cNvSpPr/>
            <p:nvPr/>
          </p:nvSpPr>
          <p:spPr>
            <a:xfrm>
              <a:off x="7640905" y="2539890"/>
              <a:ext cx="91993" cy="48222"/>
            </a:xfrm>
            <a:custGeom>
              <a:avLst/>
              <a:gdLst/>
              <a:ahLst/>
              <a:cxnLst/>
              <a:rect l="0" t="0" r="0" b="0"/>
              <a:pathLst>
                <a:path w="91993" h="48222">
                  <a:moveTo>
                    <a:pt x="1839" y="0"/>
                  </a:moveTo>
                  <a:lnTo>
                    <a:pt x="7805" y="227"/>
                  </a:lnTo>
                  <a:lnTo>
                    <a:pt x="20370" y="706"/>
                  </a:lnTo>
                  <a:lnTo>
                    <a:pt x="27179" y="878"/>
                  </a:lnTo>
                  <a:lnTo>
                    <a:pt x="31076" y="1011"/>
                  </a:lnTo>
                  <a:lnTo>
                    <a:pt x="31397" y="1021"/>
                  </a:lnTo>
                  <a:lnTo>
                    <a:pt x="43158" y="1421"/>
                  </a:lnTo>
                  <a:lnTo>
                    <a:pt x="47415" y="1565"/>
                  </a:lnTo>
                  <a:lnTo>
                    <a:pt x="47956" y="1584"/>
                  </a:lnTo>
                  <a:lnTo>
                    <a:pt x="50872" y="1683"/>
                  </a:lnTo>
                  <a:lnTo>
                    <a:pt x="53341" y="1751"/>
                  </a:lnTo>
                  <a:lnTo>
                    <a:pt x="56649" y="1842"/>
                  </a:lnTo>
                  <a:lnTo>
                    <a:pt x="58777" y="1900"/>
                  </a:lnTo>
                  <a:lnTo>
                    <a:pt x="60759" y="1955"/>
                  </a:lnTo>
                  <a:lnTo>
                    <a:pt x="63069" y="2018"/>
                  </a:lnTo>
                  <a:lnTo>
                    <a:pt x="65063" y="2073"/>
                  </a:lnTo>
                  <a:lnTo>
                    <a:pt x="65633" y="2089"/>
                  </a:lnTo>
                  <a:lnTo>
                    <a:pt x="66873" y="2126"/>
                  </a:lnTo>
                  <a:lnTo>
                    <a:pt x="73056" y="2310"/>
                  </a:lnTo>
                  <a:lnTo>
                    <a:pt x="76513" y="2413"/>
                  </a:lnTo>
                  <a:lnTo>
                    <a:pt x="77258" y="2435"/>
                  </a:lnTo>
                  <a:lnTo>
                    <a:pt x="77010" y="3060"/>
                  </a:lnTo>
                  <a:lnTo>
                    <a:pt x="76194" y="3918"/>
                  </a:lnTo>
                  <a:lnTo>
                    <a:pt x="75923" y="3995"/>
                  </a:lnTo>
                  <a:lnTo>
                    <a:pt x="75435" y="4593"/>
                  </a:lnTo>
                  <a:lnTo>
                    <a:pt x="75386" y="4817"/>
                  </a:lnTo>
                  <a:lnTo>
                    <a:pt x="75429" y="5399"/>
                  </a:lnTo>
                  <a:lnTo>
                    <a:pt x="75526" y="5782"/>
                  </a:lnTo>
                  <a:lnTo>
                    <a:pt x="75544" y="6360"/>
                  </a:lnTo>
                  <a:lnTo>
                    <a:pt x="75382" y="6709"/>
                  </a:lnTo>
                  <a:lnTo>
                    <a:pt x="77661" y="7050"/>
                  </a:lnTo>
                  <a:lnTo>
                    <a:pt x="78490" y="7912"/>
                  </a:lnTo>
                  <a:lnTo>
                    <a:pt x="77907" y="8791"/>
                  </a:lnTo>
                  <a:lnTo>
                    <a:pt x="78257" y="11263"/>
                  </a:lnTo>
                  <a:lnTo>
                    <a:pt x="80756" y="12044"/>
                  </a:lnTo>
                  <a:lnTo>
                    <a:pt x="83152" y="11080"/>
                  </a:lnTo>
                  <a:lnTo>
                    <a:pt x="82918" y="12988"/>
                  </a:lnTo>
                  <a:lnTo>
                    <a:pt x="83536" y="16301"/>
                  </a:lnTo>
                  <a:lnTo>
                    <a:pt x="82993" y="22948"/>
                  </a:lnTo>
                  <a:lnTo>
                    <a:pt x="84789" y="23398"/>
                  </a:lnTo>
                  <a:lnTo>
                    <a:pt x="85087" y="24538"/>
                  </a:lnTo>
                  <a:lnTo>
                    <a:pt x="85280" y="25912"/>
                  </a:lnTo>
                  <a:lnTo>
                    <a:pt x="91993" y="30721"/>
                  </a:lnTo>
                  <a:lnTo>
                    <a:pt x="91104" y="31873"/>
                  </a:lnTo>
                  <a:lnTo>
                    <a:pt x="90008" y="33912"/>
                  </a:lnTo>
                  <a:lnTo>
                    <a:pt x="86111" y="35386"/>
                  </a:lnTo>
                  <a:lnTo>
                    <a:pt x="85683" y="35123"/>
                  </a:lnTo>
                  <a:lnTo>
                    <a:pt x="82763" y="33856"/>
                  </a:lnTo>
                  <a:lnTo>
                    <a:pt x="82352" y="34284"/>
                  </a:lnTo>
                  <a:lnTo>
                    <a:pt x="81536" y="33776"/>
                  </a:lnTo>
                  <a:lnTo>
                    <a:pt x="81218" y="33953"/>
                  </a:lnTo>
                  <a:lnTo>
                    <a:pt x="80778" y="33542"/>
                  </a:lnTo>
                  <a:lnTo>
                    <a:pt x="80409" y="32875"/>
                  </a:lnTo>
                  <a:lnTo>
                    <a:pt x="78842" y="32215"/>
                  </a:lnTo>
                  <a:lnTo>
                    <a:pt x="78469" y="33040"/>
                  </a:lnTo>
                  <a:lnTo>
                    <a:pt x="78191" y="33244"/>
                  </a:lnTo>
                  <a:lnTo>
                    <a:pt x="74896" y="39543"/>
                  </a:lnTo>
                  <a:lnTo>
                    <a:pt x="77085" y="40889"/>
                  </a:lnTo>
                  <a:lnTo>
                    <a:pt x="76345" y="43942"/>
                  </a:lnTo>
                  <a:lnTo>
                    <a:pt x="70118" y="41148"/>
                  </a:lnTo>
                  <a:lnTo>
                    <a:pt x="66607" y="39701"/>
                  </a:lnTo>
                  <a:lnTo>
                    <a:pt x="64682" y="38903"/>
                  </a:lnTo>
                  <a:lnTo>
                    <a:pt x="64435" y="39657"/>
                  </a:lnTo>
                  <a:lnTo>
                    <a:pt x="64146" y="39814"/>
                  </a:lnTo>
                  <a:lnTo>
                    <a:pt x="62371" y="40125"/>
                  </a:lnTo>
                  <a:lnTo>
                    <a:pt x="62883" y="39723"/>
                  </a:lnTo>
                  <a:lnTo>
                    <a:pt x="66105" y="36303"/>
                  </a:lnTo>
                  <a:lnTo>
                    <a:pt x="65961" y="36224"/>
                  </a:lnTo>
                  <a:lnTo>
                    <a:pt x="65071" y="36111"/>
                  </a:lnTo>
                  <a:lnTo>
                    <a:pt x="64479" y="36229"/>
                  </a:lnTo>
                  <a:lnTo>
                    <a:pt x="63898" y="36634"/>
                  </a:lnTo>
                  <a:lnTo>
                    <a:pt x="63265" y="36426"/>
                  </a:lnTo>
                  <a:lnTo>
                    <a:pt x="63116" y="36270"/>
                  </a:lnTo>
                  <a:lnTo>
                    <a:pt x="63081" y="36135"/>
                  </a:lnTo>
                  <a:lnTo>
                    <a:pt x="62777" y="35990"/>
                  </a:lnTo>
                  <a:lnTo>
                    <a:pt x="62381" y="35843"/>
                  </a:lnTo>
                  <a:lnTo>
                    <a:pt x="61879" y="35861"/>
                  </a:lnTo>
                  <a:lnTo>
                    <a:pt x="61722" y="35756"/>
                  </a:lnTo>
                  <a:lnTo>
                    <a:pt x="62055" y="35385"/>
                  </a:lnTo>
                  <a:lnTo>
                    <a:pt x="63162" y="35385"/>
                  </a:lnTo>
                  <a:lnTo>
                    <a:pt x="63976" y="34407"/>
                  </a:lnTo>
                  <a:lnTo>
                    <a:pt x="63989" y="33970"/>
                  </a:lnTo>
                  <a:lnTo>
                    <a:pt x="63688" y="33916"/>
                  </a:lnTo>
                  <a:lnTo>
                    <a:pt x="63548" y="33661"/>
                  </a:lnTo>
                  <a:lnTo>
                    <a:pt x="63690" y="33545"/>
                  </a:lnTo>
                  <a:lnTo>
                    <a:pt x="64182" y="33437"/>
                  </a:lnTo>
                  <a:lnTo>
                    <a:pt x="64417" y="33474"/>
                  </a:lnTo>
                  <a:lnTo>
                    <a:pt x="64921" y="33059"/>
                  </a:lnTo>
                  <a:lnTo>
                    <a:pt x="64727" y="32246"/>
                  </a:lnTo>
                  <a:lnTo>
                    <a:pt x="65335" y="31839"/>
                  </a:lnTo>
                  <a:lnTo>
                    <a:pt x="65115" y="31482"/>
                  </a:lnTo>
                  <a:lnTo>
                    <a:pt x="59573" y="30473"/>
                  </a:lnTo>
                  <a:lnTo>
                    <a:pt x="56518" y="29904"/>
                  </a:lnTo>
                  <a:lnTo>
                    <a:pt x="55210" y="31953"/>
                  </a:lnTo>
                  <a:lnTo>
                    <a:pt x="56372" y="31982"/>
                  </a:lnTo>
                  <a:lnTo>
                    <a:pt x="57761" y="32197"/>
                  </a:lnTo>
                  <a:lnTo>
                    <a:pt x="57711" y="34801"/>
                  </a:lnTo>
                  <a:lnTo>
                    <a:pt x="56605" y="34695"/>
                  </a:lnTo>
                  <a:lnTo>
                    <a:pt x="54252" y="34198"/>
                  </a:lnTo>
                  <a:lnTo>
                    <a:pt x="53734" y="36345"/>
                  </a:lnTo>
                  <a:lnTo>
                    <a:pt x="53488" y="37744"/>
                  </a:lnTo>
                  <a:lnTo>
                    <a:pt x="53468" y="39536"/>
                  </a:lnTo>
                  <a:lnTo>
                    <a:pt x="46781" y="38134"/>
                  </a:lnTo>
                  <a:lnTo>
                    <a:pt x="46321" y="38190"/>
                  </a:lnTo>
                  <a:lnTo>
                    <a:pt x="45965" y="37972"/>
                  </a:lnTo>
                  <a:lnTo>
                    <a:pt x="45486" y="37858"/>
                  </a:lnTo>
                  <a:lnTo>
                    <a:pt x="39996" y="36719"/>
                  </a:lnTo>
                  <a:lnTo>
                    <a:pt x="40993" y="34719"/>
                  </a:lnTo>
                  <a:lnTo>
                    <a:pt x="38391" y="33352"/>
                  </a:lnTo>
                  <a:lnTo>
                    <a:pt x="38443" y="33059"/>
                  </a:lnTo>
                  <a:lnTo>
                    <a:pt x="37782" y="33076"/>
                  </a:lnTo>
                  <a:lnTo>
                    <a:pt x="36386" y="33615"/>
                  </a:lnTo>
                  <a:lnTo>
                    <a:pt x="36371" y="33271"/>
                  </a:lnTo>
                  <a:lnTo>
                    <a:pt x="36513" y="32295"/>
                  </a:lnTo>
                  <a:lnTo>
                    <a:pt x="35504" y="32669"/>
                  </a:lnTo>
                  <a:lnTo>
                    <a:pt x="34079" y="33987"/>
                  </a:lnTo>
                  <a:lnTo>
                    <a:pt x="33754" y="33966"/>
                  </a:lnTo>
                  <a:lnTo>
                    <a:pt x="33166" y="33492"/>
                  </a:lnTo>
                  <a:lnTo>
                    <a:pt x="33073" y="33361"/>
                  </a:lnTo>
                  <a:lnTo>
                    <a:pt x="33122" y="33203"/>
                  </a:lnTo>
                  <a:lnTo>
                    <a:pt x="32826" y="33441"/>
                  </a:lnTo>
                  <a:lnTo>
                    <a:pt x="32790" y="34486"/>
                  </a:lnTo>
                  <a:lnTo>
                    <a:pt x="32901" y="34995"/>
                  </a:lnTo>
                  <a:lnTo>
                    <a:pt x="29651" y="37939"/>
                  </a:lnTo>
                  <a:lnTo>
                    <a:pt x="28344" y="36866"/>
                  </a:lnTo>
                  <a:lnTo>
                    <a:pt x="26609" y="38281"/>
                  </a:lnTo>
                  <a:lnTo>
                    <a:pt x="28253" y="39582"/>
                  </a:lnTo>
                  <a:lnTo>
                    <a:pt x="22452" y="44088"/>
                  </a:lnTo>
                  <a:lnTo>
                    <a:pt x="17031" y="48222"/>
                  </a:lnTo>
                  <a:lnTo>
                    <a:pt x="15282" y="46715"/>
                  </a:lnTo>
                  <a:lnTo>
                    <a:pt x="14750" y="46952"/>
                  </a:lnTo>
                  <a:lnTo>
                    <a:pt x="14738" y="47127"/>
                  </a:lnTo>
                  <a:lnTo>
                    <a:pt x="14294" y="46941"/>
                  </a:lnTo>
                  <a:lnTo>
                    <a:pt x="14462" y="46758"/>
                  </a:lnTo>
                  <a:lnTo>
                    <a:pt x="14550" y="46524"/>
                  </a:lnTo>
                  <a:lnTo>
                    <a:pt x="14528" y="46064"/>
                  </a:lnTo>
                  <a:lnTo>
                    <a:pt x="13631" y="45291"/>
                  </a:lnTo>
                  <a:lnTo>
                    <a:pt x="13156" y="45356"/>
                  </a:lnTo>
                  <a:lnTo>
                    <a:pt x="12709" y="45590"/>
                  </a:lnTo>
                  <a:lnTo>
                    <a:pt x="12257" y="45687"/>
                  </a:lnTo>
                  <a:lnTo>
                    <a:pt x="11342" y="45679"/>
                  </a:lnTo>
                  <a:lnTo>
                    <a:pt x="10915" y="45449"/>
                  </a:lnTo>
                  <a:lnTo>
                    <a:pt x="10475" y="44590"/>
                  </a:lnTo>
                  <a:lnTo>
                    <a:pt x="9021" y="42344"/>
                  </a:lnTo>
                  <a:lnTo>
                    <a:pt x="8305" y="41972"/>
                  </a:lnTo>
                  <a:lnTo>
                    <a:pt x="8057" y="41556"/>
                  </a:lnTo>
                  <a:lnTo>
                    <a:pt x="8097" y="40801"/>
                  </a:lnTo>
                  <a:lnTo>
                    <a:pt x="7931" y="40378"/>
                  </a:lnTo>
                  <a:lnTo>
                    <a:pt x="5075" y="37916"/>
                  </a:lnTo>
                  <a:lnTo>
                    <a:pt x="7356" y="36100"/>
                  </a:lnTo>
                  <a:lnTo>
                    <a:pt x="7525" y="35584"/>
                  </a:lnTo>
                  <a:lnTo>
                    <a:pt x="7304" y="35182"/>
                  </a:lnTo>
                  <a:lnTo>
                    <a:pt x="7152" y="34721"/>
                  </a:lnTo>
                  <a:lnTo>
                    <a:pt x="7119" y="33985"/>
                  </a:lnTo>
                  <a:lnTo>
                    <a:pt x="6911" y="33453"/>
                  </a:lnTo>
                  <a:lnTo>
                    <a:pt x="6487" y="32903"/>
                  </a:lnTo>
                  <a:lnTo>
                    <a:pt x="6159" y="32613"/>
                  </a:lnTo>
                  <a:lnTo>
                    <a:pt x="6063" y="31973"/>
                  </a:lnTo>
                  <a:lnTo>
                    <a:pt x="6222" y="31468"/>
                  </a:lnTo>
                  <a:lnTo>
                    <a:pt x="5624" y="29621"/>
                  </a:lnTo>
                  <a:lnTo>
                    <a:pt x="1510" y="23173"/>
                  </a:lnTo>
                  <a:lnTo>
                    <a:pt x="2250" y="22626"/>
                  </a:lnTo>
                  <a:lnTo>
                    <a:pt x="1881" y="18399"/>
                  </a:lnTo>
                  <a:lnTo>
                    <a:pt x="1753" y="17278"/>
                  </a:lnTo>
                  <a:lnTo>
                    <a:pt x="1260" y="17140"/>
                  </a:lnTo>
                  <a:lnTo>
                    <a:pt x="364" y="16083"/>
                  </a:lnTo>
                  <a:lnTo>
                    <a:pt x="0" y="15260"/>
                  </a:lnTo>
                  <a:lnTo>
                    <a:pt x="2884" y="14810"/>
                  </a:lnTo>
                  <a:lnTo>
                    <a:pt x="4818" y="14877"/>
                  </a:lnTo>
                  <a:lnTo>
                    <a:pt x="4801" y="14497"/>
                  </a:lnTo>
                  <a:lnTo>
                    <a:pt x="4907" y="14027"/>
                  </a:lnTo>
                  <a:lnTo>
                    <a:pt x="5167" y="13989"/>
                  </a:lnTo>
                  <a:lnTo>
                    <a:pt x="5723" y="14113"/>
                  </a:lnTo>
                  <a:lnTo>
                    <a:pt x="5959" y="12853"/>
                  </a:lnTo>
                  <a:lnTo>
                    <a:pt x="5815" y="12534"/>
                  </a:lnTo>
                  <a:lnTo>
                    <a:pt x="5177" y="11890"/>
                  </a:lnTo>
                  <a:lnTo>
                    <a:pt x="5029" y="11865"/>
                  </a:lnTo>
                  <a:lnTo>
                    <a:pt x="4985" y="12110"/>
                  </a:lnTo>
                  <a:lnTo>
                    <a:pt x="4716" y="11920"/>
                  </a:lnTo>
                  <a:lnTo>
                    <a:pt x="4142" y="10772"/>
                  </a:lnTo>
                  <a:lnTo>
                    <a:pt x="3735" y="8121"/>
                  </a:lnTo>
                  <a:lnTo>
                    <a:pt x="3550" y="6154"/>
                  </a:lnTo>
                  <a:lnTo>
                    <a:pt x="3455" y="5776"/>
                  </a:lnTo>
                  <a:lnTo>
                    <a:pt x="3309" y="5589"/>
                  </a:lnTo>
                  <a:lnTo>
                    <a:pt x="3552" y="666"/>
                  </a:lnTo>
                  <a:lnTo>
                    <a:pt x="2563" y="871"/>
                  </a:lnTo>
                  <a:lnTo>
                    <a:pt x="1921" y="723"/>
                  </a:lnTo>
                  <a:lnTo>
                    <a:pt x="1780" y="39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9" name="pg550">
              <a:extLst>
                <a:ext uri="{FF2B5EF4-FFF2-40B4-BE49-F238E27FC236}">
                  <a16:creationId xmlns:a16="http://schemas.microsoft.com/office/drawing/2014/main" id="{B4C20556-B009-274B-AF15-D594E2958161}"/>
                </a:ext>
              </a:extLst>
            </p:cNvPr>
            <p:cNvSpPr/>
            <p:nvPr/>
          </p:nvSpPr>
          <p:spPr>
            <a:xfrm>
              <a:off x="7556354" y="2271142"/>
              <a:ext cx="98497" cy="161306"/>
            </a:xfrm>
            <a:custGeom>
              <a:avLst/>
              <a:gdLst/>
              <a:ahLst/>
              <a:cxnLst/>
              <a:rect l="0" t="0" r="0" b="0"/>
              <a:pathLst>
                <a:path w="98497" h="161306">
                  <a:moveTo>
                    <a:pt x="70408" y="0"/>
                  </a:moveTo>
                  <a:lnTo>
                    <a:pt x="70377" y="709"/>
                  </a:lnTo>
                  <a:lnTo>
                    <a:pt x="70490" y="984"/>
                  </a:lnTo>
                  <a:lnTo>
                    <a:pt x="70690" y="1220"/>
                  </a:lnTo>
                  <a:lnTo>
                    <a:pt x="71353" y="1710"/>
                  </a:lnTo>
                  <a:lnTo>
                    <a:pt x="72503" y="2086"/>
                  </a:lnTo>
                  <a:lnTo>
                    <a:pt x="72927" y="2321"/>
                  </a:lnTo>
                  <a:lnTo>
                    <a:pt x="74040" y="3247"/>
                  </a:lnTo>
                  <a:lnTo>
                    <a:pt x="75029" y="4415"/>
                  </a:lnTo>
                  <a:lnTo>
                    <a:pt x="76378" y="5188"/>
                  </a:lnTo>
                  <a:lnTo>
                    <a:pt x="77110" y="5304"/>
                  </a:lnTo>
                  <a:lnTo>
                    <a:pt x="78377" y="6199"/>
                  </a:lnTo>
                  <a:lnTo>
                    <a:pt x="78912" y="7430"/>
                  </a:lnTo>
                  <a:lnTo>
                    <a:pt x="79364" y="7874"/>
                  </a:lnTo>
                  <a:lnTo>
                    <a:pt x="79654" y="8065"/>
                  </a:lnTo>
                  <a:lnTo>
                    <a:pt x="79628" y="9066"/>
                  </a:lnTo>
                  <a:lnTo>
                    <a:pt x="79936" y="9523"/>
                  </a:lnTo>
                  <a:lnTo>
                    <a:pt x="79107" y="10270"/>
                  </a:lnTo>
                  <a:lnTo>
                    <a:pt x="78882" y="10347"/>
                  </a:lnTo>
                  <a:lnTo>
                    <a:pt x="78711" y="10791"/>
                  </a:lnTo>
                  <a:lnTo>
                    <a:pt x="78504" y="11801"/>
                  </a:lnTo>
                  <a:lnTo>
                    <a:pt x="78594" y="12395"/>
                  </a:lnTo>
                  <a:lnTo>
                    <a:pt x="78882" y="13308"/>
                  </a:lnTo>
                  <a:lnTo>
                    <a:pt x="79355" y="13877"/>
                  </a:lnTo>
                  <a:lnTo>
                    <a:pt x="81390" y="11702"/>
                  </a:lnTo>
                  <a:lnTo>
                    <a:pt x="82163" y="14971"/>
                  </a:lnTo>
                  <a:lnTo>
                    <a:pt x="82530" y="15727"/>
                  </a:lnTo>
                  <a:lnTo>
                    <a:pt x="82855" y="15909"/>
                  </a:lnTo>
                  <a:lnTo>
                    <a:pt x="83516" y="15925"/>
                  </a:lnTo>
                  <a:lnTo>
                    <a:pt x="83484" y="15410"/>
                  </a:lnTo>
                  <a:lnTo>
                    <a:pt x="83977" y="14245"/>
                  </a:lnTo>
                  <a:lnTo>
                    <a:pt x="84347" y="14195"/>
                  </a:lnTo>
                  <a:lnTo>
                    <a:pt x="84960" y="13401"/>
                  </a:lnTo>
                  <a:lnTo>
                    <a:pt x="85093" y="13090"/>
                  </a:lnTo>
                  <a:lnTo>
                    <a:pt x="85529" y="12578"/>
                  </a:lnTo>
                  <a:lnTo>
                    <a:pt x="85842" y="12222"/>
                  </a:lnTo>
                  <a:lnTo>
                    <a:pt x="86100" y="12458"/>
                  </a:lnTo>
                  <a:lnTo>
                    <a:pt x="87292" y="11095"/>
                  </a:lnTo>
                  <a:lnTo>
                    <a:pt x="89136" y="12439"/>
                  </a:lnTo>
                  <a:lnTo>
                    <a:pt x="88800" y="13325"/>
                  </a:lnTo>
                  <a:lnTo>
                    <a:pt x="88801" y="13575"/>
                  </a:lnTo>
                  <a:lnTo>
                    <a:pt x="88971" y="13891"/>
                  </a:lnTo>
                  <a:lnTo>
                    <a:pt x="89480" y="14412"/>
                  </a:lnTo>
                  <a:lnTo>
                    <a:pt x="90027" y="15430"/>
                  </a:lnTo>
                  <a:lnTo>
                    <a:pt x="90153" y="16055"/>
                  </a:lnTo>
                  <a:lnTo>
                    <a:pt x="89992" y="16280"/>
                  </a:lnTo>
                  <a:lnTo>
                    <a:pt x="89911" y="16530"/>
                  </a:lnTo>
                  <a:lnTo>
                    <a:pt x="90107" y="17535"/>
                  </a:lnTo>
                  <a:lnTo>
                    <a:pt x="91918" y="17941"/>
                  </a:lnTo>
                  <a:lnTo>
                    <a:pt x="91936" y="17645"/>
                  </a:lnTo>
                  <a:lnTo>
                    <a:pt x="92335" y="16960"/>
                  </a:lnTo>
                  <a:lnTo>
                    <a:pt x="93237" y="16479"/>
                  </a:lnTo>
                  <a:lnTo>
                    <a:pt x="93380" y="16505"/>
                  </a:lnTo>
                  <a:lnTo>
                    <a:pt x="94254" y="18377"/>
                  </a:lnTo>
                  <a:lnTo>
                    <a:pt x="94788" y="18544"/>
                  </a:lnTo>
                  <a:lnTo>
                    <a:pt x="95523" y="19993"/>
                  </a:lnTo>
                  <a:lnTo>
                    <a:pt x="96066" y="20549"/>
                  </a:lnTo>
                  <a:lnTo>
                    <a:pt x="96239" y="20923"/>
                  </a:lnTo>
                  <a:lnTo>
                    <a:pt x="96313" y="21365"/>
                  </a:lnTo>
                  <a:lnTo>
                    <a:pt x="95955" y="22164"/>
                  </a:lnTo>
                  <a:lnTo>
                    <a:pt x="95576" y="23390"/>
                  </a:lnTo>
                  <a:lnTo>
                    <a:pt x="95535" y="23933"/>
                  </a:lnTo>
                  <a:lnTo>
                    <a:pt x="95695" y="24561"/>
                  </a:lnTo>
                  <a:lnTo>
                    <a:pt x="95621" y="24881"/>
                  </a:lnTo>
                  <a:lnTo>
                    <a:pt x="94925" y="26290"/>
                  </a:lnTo>
                  <a:lnTo>
                    <a:pt x="94995" y="26639"/>
                  </a:lnTo>
                  <a:lnTo>
                    <a:pt x="94906" y="27121"/>
                  </a:lnTo>
                  <a:lnTo>
                    <a:pt x="94876" y="27282"/>
                  </a:lnTo>
                  <a:lnTo>
                    <a:pt x="94736" y="27554"/>
                  </a:lnTo>
                  <a:lnTo>
                    <a:pt x="94152" y="28122"/>
                  </a:lnTo>
                  <a:lnTo>
                    <a:pt x="93947" y="29290"/>
                  </a:lnTo>
                  <a:lnTo>
                    <a:pt x="94572" y="30074"/>
                  </a:lnTo>
                  <a:lnTo>
                    <a:pt x="95069" y="30970"/>
                  </a:lnTo>
                  <a:lnTo>
                    <a:pt x="95319" y="31779"/>
                  </a:lnTo>
                  <a:lnTo>
                    <a:pt x="95648" y="32847"/>
                  </a:lnTo>
                  <a:lnTo>
                    <a:pt x="96366" y="33843"/>
                  </a:lnTo>
                  <a:lnTo>
                    <a:pt x="97025" y="34000"/>
                  </a:lnTo>
                  <a:lnTo>
                    <a:pt x="97313" y="34617"/>
                  </a:lnTo>
                  <a:lnTo>
                    <a:pt x="97324" y="34824"/>
                  </a:lnTo>
                  <a:lnTo>
                    <a:pt x="96984" y="35390"/>
                  </a:lnTo>
                  <a:lnTo>
                    <a:pt x="96963" y="35550"/>
                  </a:lnTo>
                  <a:lnTo>
                    <a:pt x="97078" y="37847"/>
                  </a:lnTo>
                  <a:lnTo>
                    <a:pt x="97612" y="38397"/>
                  </a:lnTo>
                  <a:lnTo>
                    <a:pt x="98080" y="38602"/>
                  </a:lnTo>
                  <a:lnTo>
                    <a:pt x="98150" y="38762"/>
                  </a:lnTo>
                  <a:lnTo>
                    <a:pt x="97657" y="39873"/>
                  </a:lnTo>
                  <a:lnTo>
                    <a:pt x="97485" y="39886"/>
                  </a:lnTo>
                  <a:lnTo>
                    <a:pt x="97240" y="39717"/>
                  </a:lnTo>
                  <a:lnTo>
                    <a:pt x="97082" y="39719"/>
                  </a:lnTo>
                  <a:lnTo>
                    <a:pt x="96502" y="40003"/>
                  </a:lnTo>
                  <a:lnTo>
                    <a:pt x="95736" y="40657"/>
                  </a:lnTo>
                  <a:lnTo>
                    <a:pt x="95434" y="41916"/>
                  </a:lnTo>
                  <a:lnTo>
                    <a:pt x="95414" y="42243"/>
                  </a:lnTo>
                  <a:lnTo>
                    <a:pt x="95636" y="43276"/>
                  </a:lnTo>
                  <a:lnTo>
                    <a:pt x="95675" y="43460"/>
                  </a:lnTo>
                  <a:lnTo>
                    <a:pt x="95730" y="43715"/>
                  </a:lnTo>
                  <a:lnTo>
                    <a:pt x="95802" y="43861"/>
                  </a:lnTo>
                  <a:lnTo>
                    <a:pt x="96011" y="44172"/>
                  </a:lnTo>
                  <a:lnTo>
                    <a:pt x="96298" y="44403"/>
                  </a:lnTo>
                  <a:lnTo>
                    <a:pt x="96699" y="44477"/>
                  </a:lnTo>
                  <a:lnTo>
                    <a:pt x="96953" y="44277"/>
                  </a:lnTo>
                  <a:lnTo>
                    <a:pt x="96999" y="43771"/>
                  </a:lnTo>
                  <a:lnTo>
                    <a:pt x="97216" y="43455"/>
                  </a:lnTo>
                  <a:lnTo>
                    <a:pt x="97377" y="43344"/>
                  </a:lnTo>
                  <a:lnTo>
                    <a:pt x="97738" y="43385"/>
                  </a:lnTo>
                  <a:lnTo>
                    <a:pt x="98243" y="43623"/>
                  </a:lnTo>
                  <a:lnTo>
                    <a:pt x="98469" y="43876"/>
                  </a:lnTo>
                  <a:lnTo>
                    <a:pt x="98497" y="44222"/>
                  </a:lnTo>
                  <a:lnTo>
                    <a:pt x="98386" y="44972"/>
                  </a:lnTo>
                  <a:lnTo>
                    <a:pt x="98254" y="45285"/>
                  </a:lnTo>
                  <a:lnTo>
                    <a:pt x="98074" y="45496"/>
                  </a:lnTo>
                  <a:lnTo>
                    <a:pt x="97815" y="45643"/>
                  </a:lnTo>
                  <a:lnTo>
                    <a:pt x="97333" y="45720"/>
                  </a:lnTo>
                  <a:lnTo>
                    <a:pt x="96527" y="45594"/>
                  </a:lnTo>
                  <a:lnTo>
                    <a:pt x="96339" y="45702"/>
                  </a:lnTo>
                  <a:lnTo>
                    <a:pt x="96197" y="45984"/>
                  </a:lnTo>
                  <a:lnTo>
                    <a:pt x="96389" y="46270"/>
                  </a:lnTo>
                  <a:lnTo>
                    <a:pt x="97362" y="46939"/>
                  </a:lnTo>
                  <a:lnTo>
                    <a:pt x="98145" y="47336"/>
                  </a:lnTo>
                  <a:lnTo>
                    <a:pt x="98369" y="47605"/>
                  </a:lnTo>
                  <a:lnTo>
                    <a:pt x="98383" y="47757"/>
                  </a:lnTo>
                  <a:lnTo>
                    <a:pt x="98182" y="48035"/>
                  </a:lnTo>
                  <a:lnTo>
                    <a:pt x="97769" y="48121"/>
                  </a:lnTo>
                  <a:lnTo>
                    <a:pt x="97454" y="48037"/>
                  </a:lnTo>
                  <a:lnTo>
                    <a:pt x="97216" y="47689"/>
                  </a:lnTo>
                  <a:lnTo>
                    <a:pt x="97064" y="47632"/>
                  </a:lnTo>
                  <a:lnTo>
                    <a:pt x="95832" y="47927"/>
                  </a:lnTo>
                  <a:lnTo>
                    <a:pt x="95891" y="48146"/>
                  </a:lnTo>
                  <a:lnTo>
                    <a:pt x="96225" y="48551"/>
                  </a:lnTo>
                  <a:lnTo>
                    <a:pt x="96261" y="48913"/>
                  </a:lnTo>
                  <a:lnTo>
                    <a:pt x="95589" y="49629"/>
                  </a:lnTo>
                  <a:lnTo>
                    <a:pt x="95219" y="50467"/>
                  </a:lnTo>
                  <a:lnTo>
                    <a:pt x="95111" y="50619"/>
                  </a:lnTo>
                  <a:lnTo>
                    <a:pt x="94892" y="50737"/>
                  </a:lnTo>
                  <a:lnTo>
                    <a:pt x="94044" y="50668"/>
                  </a:lnTo>
                  <a:lnTo>
                    <a:pt x="93759" y="50718"/>
                  </a:lnTo>
                  <a:lnTo>
                    <a:pt x="93560" y="51242"/>
                  </a:lnTo>
                  <a:lnTo>
                    <a:pt x="93657" y="51371"/>
                  </a:lnTo>
                  <a:lnTo>
                    <a:pt x="94394" y="51762"/>
                  </a:lnTo>
                  <a:lnTo>
                    <a:pt x="94466" y="52036"/>
                  </a:lnTo>
                  <a:lnTo>
                    <a:pt x="93913" y="52139"/>
                  </a:lnTo>
                  <a:lnTo>
                    <a:pt x="92818" y="52693"/>
                  </a:lnTo>
                  <a:lnTo>
                    <a:pt x="92286" y="53182"/>
                  </a:lnTo>
                  <a:lnTo>
                    <a:pt x="92208" y="53419"/>
                  </a:lnTo>
                  <a:lnTo>
                    <a:pt x="92273" y="53791"/>
                  </a:lnTo>
                  <a:lnTo>
                    <a:pt x="92740" y="54528"/>
                  </a:lnTo>
                  <a:lnTo>
                    <a:pt x="92784" y="54866"/>
                  </a:lnTo>
                  <a:lnTo>
                    <a:pt x="92719" y="55009"/>
                  </a:lnTo>
                  <a:lnTo>
                    <a:pt x="92156" y="55317"/>
                  </a:lnTo>
                  <a:lnTo>
                    <a:pt x="91980" y="55518"/>
                  </a:lnTo>
                  <a:lnTo>
                    <a:pt x="91914" y="55774"/>
                  </a:lnTo>
                  <a:lnTo>
                    <a:pt x="91939" y="56313"/>
                  </a:lnTo>
                  <a:lnTo>
                    <a:pt x="91840" y="56555"/>
                  </a:lnTo>
                  <a:lnTo>
                    <a:pt x="91525" y="56692"/>
                  </a:lnTo>
                  <a:lnTo>
                    <a:pt x="90799" y="56206"/>
                  </a:lnTo>
                  <a:lnTo>
                    <a:pt x="90598" y="56180"/>
                  </a:lnTo>
                  <a:lnTo>
                    <a:pt x="90335" y="56388"/>
                  </a:lnTo>
                  <a:lnTo>
                    <a:pt x="90200" y="56607"/>
                  </a:lnTo>
                  <a:lnTo>
                    <a:pt x="90127" y="56957"/>
                  </a:lnTo>
                  <a:lnTo>
                    <a:pt x="90188" y="57447"/>
                  </a:lnTo>
                  <a:lnTo>
                    <a:pt x="90795" y="58087"/>
                  </a:lnTo>
                  <a:lnTo>
                    <a:pt x="90886" y="58324"/>
                  </a:lnTo>
                  <a:lnTo>
                    <a:pt x="90853" y="58547"/>
                  </a:lnTo>
                  <a:lnTo>
                    <a:pt x="90701" y="58674"/>
                  </a:lnTo>
                  <a:lnTo>
                    <a:pt x="90439" y="58633"/>
                  </a:lnTo>
                  <a:lnTo>
                    <a:pt x="90422" y="58458"/>
                  </a:lnTo>
                  <a:lnTo>
                    <a:pt x="90181" y="57949"/>
                  </a:lnTo>
                  <a:lnTo>
                    <a:pt x="89709" y="57641"/>
                  </a:lnTo>
                  <a:lnTo>
                    <a:pt x="89245" y="57737"/>
                  </a:lnTo>
                  <a:lnTo>
                    <a:pt x="88881" y="58098"/>
                  </a:lnTo>
                  <a:lnTo>
                    <a:pt x="88926" y="58630"/>
                  </a:lnTo>
                  <a:lnTo>
                    <a:pt x="89103" y="59470"/>
                  </a:lnTo>
                  <a:lnTo>
                    <a:pt x="89078" y="59697"/>
                  </a:lnTo>
                  <a:lnTo>
                    <a:pt x="88398" y="60071"/>
                  </a:lnTo>
                  <a:lnTo>
                    <a:pt x="87367" y="61056"/>
                  </a:lnTo>
                  <a:lnTo>
                    <a:pt x="87403" y="61467"/>
                  </a:lnTo>
                  <a:lnTo>
                    <a:pt x="87907" y="62107"/>
                  </a:lnTo>
                  <a:lnTo>
                    <a:pt x="88044" y="62607"/>
                  </a:lnTo>
                  <a:lnTo>
                    <a:pt x="87949" y="64118"/>
                  </a:lnTo>
                  <a:lnTo>
                    <a:pt x="87873" y="64584"/>
                  </a:lnTo>
                  <a:lnTo>
                    <a:pt x="87662" y="65123"/>
                  </a:lnTo>
                  <a:lnTo>
                    <a:pt x="87659" y="65309"/>
                  </a:lnTo>
                  <a:lnTo>
                    <a:pt x="87718" y="65443"/>
                  </a:lnTo>
                  <a:lnTo>
                    <a:pt x="88149" y="65533"/>
                  </a:lnTo>
                  <a:lnTo>
                    <a:pt x="88654" y="65117"/>
                  </a:lnTo>
                  <a:lnTo>
                    <a:pt x="88922" y="65046"/>
                  </a:lnTo>
                  <a:lnTo>
                    <a:pt x="90063" y="65342"/>
                  </a:lnTo>
                  <a:lnTo>
                    <a:pt x="90771" y="65795"/>
                  </a:lnTo>
                  <a:lnTo>
                    <a:pt x="89752" y="66041"/>
                  </a:lnTo>
                  <a:lnTo>
                    <a:pt x="89496" y="66261"/>
                  </a:lnTo>
                  <a:lnTo>
                    <a:pt x="89450" y="66526"/>
                  </a:lnTo>
                  <a:lnTo>
                    <a:pt x="89701" y="66847"/>
                  </a:lnTo>
                  <a:lnTo>
                    <a:pt x="89736" y="67045"/>
                  </a:lnTo>
                  <a:lnTo>
                    <a:pt x="88993" y="68204"/>
                  </a:lnTo>
                  <a:lnTo>
                    <a:pt x="88805" y="68394"/>
                  </a:lnTo>
                  <a:lnTo>
                    <a:pt x="88158" y="68673"/>
                  </a:lnTo>
                  <a:lnTo>
                    <a:pt x="87488" y="68716"/>
                  </a:lnTo>
                  <a:lnTo>
                    <a:pt x="87256" y="68807"/>
                  </a:lnTo>
                  <a:lnTo>
                    <a:pt x="87145" y="69046"/>
                  </a:lnTo>
                  <a:lnTo>
                    <a:pt x="87122" y="69457"/>
                  </a:lnTo>
                  <a:lnTo>
                    <a:pt x="87323" y="70361"/>
                  </a:lnTo>
                  <a:lnTo>
                    <a:pt x="87354" y="70503"/>
                  </a:lnTo>
                  <a:lnTo>
                    <a:pt x="87395" y="70686"/>
                  </a:lnTo>
                  <a:lnTo>
                    <a:pt x="87395" y="70906"/>
                  </a:lnTo>
                  <a:lnTo>
                    <a:pt x="87234" y="72635"/>
                  </a:lnTo>
                  <a:lnTo>
                    <a:pt x="87081" y="73016"/>
                  </a:lnTo>
                  <a:lnTo>
                    <a:pt x="86847" y="73341"/>
                  </a:lnTo>
                  <a:lnTo>
                    <a:pt x="86699" y="73458"/>
                  </a:lnTo>
                  <a:lnTo>
                    <a:pt x="85019" y="74794"/>
                  </a:lnTo>
                  <a:lnTo>
                    <a:pt x="83734" y="75564"/>
                  </a:lnTo>
                  <a:lnTo>
                    <a:pt x="82921" y="76147"/>
                  </a:lnTo>
                  <a:lnTo>
                    <a:pt x="82351" y="76893"/>
                  </a:lnTo>
                  <a:lnTo>
                    <a:pt x="81981" y="77602"/>
                  </a:lnTo>
                  <a:lnTo>
                    <a:pt x="81899" y="78325"/>
                  </a:lnTo>
                  <a:lnTo>
                    <a:pt x="81691" y="78502"/>
                  </a:lnTo>
                  <a:lnTo>
                    <a:pt x="81513" y="78541"/>
                  </a:lnTo>
                  <a:lnTo>
                    <a:pt x="80862" y="78683"/>
                  </a:lnTo>
                  <a:lnTo>
                    <a:pt x="80424" y="78638"/>
                  </a:lnTo>
                  <a:lnTo>
                    <a:pt x="80289" y="78805"/>
                  </a:lnTo>
                  <a:lnTo>
                    <a:pt x="80142" y="79073"/>
                  </a:lnTo>
                  <a:lnTo>
                    <a:pt x="80040" y="79731"/>
                  </a:lnTo>
                  <a:lnTo>
                    <a:pt x="80256" y="80304"/>
                  </a:lnTo>
                  <a:lnTo>
                    <a:pt x="80531" y="80747"/>
                  </a:lnTo>
                  <a:lnTo>
                    <a:pt x="80709" y="81162"/>
                  </a:lnTo>
                  <a:lnTo>
                    <a:pt x="80829" y="81442"/>
                  </a:lnTo>
                  <a:lnTo>
                    <a:pt x="79885" y="81892"/>
                  </a:lnTo>
                  <a:lnTo>
                    <a:pt x="79287" y="81925"/>
                  </a:lnTo>
                  <a:lnTo>
                    <a:pt x="78825" y="82063"/>
                  </a:lnTo>
                  <a:lnTo>
                    <a:pt x="78588" y="82379"/>
                  </a:lnTo>
                  <a:lnTo>
                    <a:pt x="78195" y="83632"/>
                  </a:lnTo>
                  <a:lnTo>
                    <a:pt x="78223" y="83795"/>
                  </a:lnTo>
                  <a:lnTo>
                    <a:pt x="78253" y="83970"/>
                  </a:lnTo>
                  <a:lnTo>
                    <a:pt x="78837" y="85353"/>
                  </a:lnTo>
                  <a:lnTo>
                    <a:pt x="78867" y="85976"/>
                  </a:lnTo>
                  <a:lnTo>
                    <a:pt x="78923" y="87155"/>
                  </a:lnTo>
                  <a:lnTo>
                    <a:pt x="78776" y="87697"/>
                  </a:lnTo>
                  <a:lnTo>
                    <a:pt x="78400" y="88310"/>
                  </a:lnTo>
                  <a:lnTo>
                    <a:pt x="78139" y="88967"/>
                  </a:lnTo>
                  <a:lnTo>
                    <a:pt x="78098" y="89249"/>
                  </a:lnTo>
                  <a:lnTo>
                    <a:pt x="78376" y="90111"/>
                  </a:lnTo>
                  <a:lnTo>
                    <a:pt x="78666" y="90653"/>
                  </a:lnTo>
                  <a:lnTo>
                    <a:pt x="78736" y="91477"/>
                  </a:lnTo>
                  <a:lnTo>
                    <a:pt x="78556" y="91946"/>
                  </a:lnTo>
                  <a:lnTo>
                    <a:pt x="77816" y="92559"/>
                  </a:lnTo>
                  <a:lnTo>
                    <a:pt x="77501" y="93553"/>
                  </a:lnTo>
                  <a:lnTo>
                    <a:pt x="77194" y="94074"/>
                  </a:lnTo>
                  <a:lnTo>
                    <a:pt x="77002" y="94316"/>
                  </a:lnTo>
                  <a:lnTo>
                    <a:pt x="76091" y="94952"/>
                  </a:lnTo>
                  <a:lnTo>
                    <a:pt x="75932" y="95216"/>
                  </a:lnTo>
                  <a:lnTo>
                    <a:pt x="75904" y="95573"/>
                  </a:lnTo>
                  <a:lnTo>
                    <a:pt x="75954" y="96482"/>
                  </a:lnTo>
                  <a:lnTo>
                    <a:pt x="75855" y="97497"/>
                  </a:lnTo>
                  <a:lnTo>
                    <a:pt x="75643" y="97688"/>
                  </a:lnTo>
                  <a:lnTo>
                    <a:pt x="75218" y="97945"/>
                  </a:lnTo>
                  <a:lnTo>
                    <a:pt x="74483" y="98138"/>
                  </a:lnTo>
                  <a:lnTo>
                    <a:pt x="74275" y="98265"/>
                  </a:lnTo>
                  <a:lnTo>
                    <a:pt x="74014" y="98607"/>
                  </a:lnTo>
                  <a:lnTo>
                    <a:pt x="73761" y="99224"/>
                  </a:lnTo>
                  <a:lnTo>
                    <a:pt x="73557" y="99548"/>
                  </a:lnTo>
                  <a:lnTo>
                    <a:pt x="72383" y="101102"/>
                  </a:lnTo>
                  <a:lnTo>
                    <a:pt x="70783" y="101947"/>
                  </a:lnTo>
                  <a:lnTo>
                    <a:pt x="68300" y="103400"/>
                  </a:lnTo>
                  <a:lnTo>
                    <a:pt x="67402" y="103403"/>
                  </a:lnTo>
                  <a:lnTo>
                    <a:pt x="66769" y="104556"/>
                  </a:lnTo>
                  <a:lnTo>
                    <a:pt x="66279" y="104949"/>
                  </a:lnTo>
                  <a:lnTo>
                    <a:pt x="65638" y="105644"/>
                  </a:lnTo>
                  <a:lnTo>
                    <a:pt x="65361" y="106150"/>
                  </a:lnTo>
                  <a:lnTo>
                    <a:pt x="64679" y="107113"/>
                  </a:lnTo>
                  <a:lnTo>
                    <a:pt x="64332" y="107492"/>
                  </a:lnTo>
                  <a:lnTo>
                    <a:pt x="63708" y="107889"/>
                  </a:lnTo>
                  <a:lnTo>
                    <a:pt x="63283" y="108573"/>
                  </a:lnTo>
                  <a:lnTo>
                    <a:pt x="63240" y="108725"/>
                  </a:lnTo>
                  <a:lnTo>
                    <a:pt x="62981" y="109644"/>
                  </a:lnTo>
                  <a:lnTo>
                    <a:pt x="62958" y="110175"/>
                  </a:lnTo>
                  <a:lnTo>
                    <a:pt x="62951" y="110344"/>
                  </a:lnTo>
                  <a:lnTo>
                    <a:pt x="62892" y="111711"/>
                  </a:lnTo>
                  <a:lnTo>
                    <a:pt x="63108" y="112024"/>
                  </a:lnTo>
                  <a:lnTo>
                    <a:pt x="63271" y="112522"/>
                  </a:lnTo>
                  <a:lnTo>
                    <a:pt x="63230" y="113176"/>
                  </a:lnTo>
                  <a:lnTo>
                    <a:pt x="63111" y="113916"/>
                  </a:lnTo>
                  <a:lnTo>
                    <a:pt x="62924" y="114400"/>
                  </a:lnTo>
                  <a:lnTo>
                    <a:pt x="62500" y="115114"/>
                  </a:lnTo>
                  <a:lnTo>
                    <a:pt x="62267" y="115507"/>
                  </a:lnTo>
                  <a:lnTo>
                    <a:pt x="61922" y="115919"/>
                  </a:lnTo>
                  <a:lnTo>
                    <a:pt x="61856" y="116088"/>
                  </a:lnTo>
                  <a:lnTo>
                    <a:pt x="61823" y="116355"/>
                  </a:lnTo>
                  <a:lnTo>
                    <a:pt x="61721" y="117184"/>
                  </a:lnTo>
                  <a:lnTo>
                    <a:pt x="61827" y="117502"/>
                  </a:lnTo>
                  <a:lnTo>
                    <a:pt x="61876" y="117649"/>
                  </a:lnTo>
                  <a:lnTo>
                    <a:pt x="61848" y="118259"/>
                  </a:lnTo>
                  <a:lnTo>
                    <a:pt x="61697" y="118526"/>
                  </a:lnTo>
                  <a:lnTo>
                    <a:pt x="60756" y="118895"/>
                  </a:lnTo>
                  <a:lnTo>
                    <a:pt x="59900" y="119437"/>
                  </a:lnTo>
                  <a:lnTo>
                    <a:pt x="59831" y="119586"/>
                  </a:lnTo>
                  <a:lnTo>
                    <a:pt x="59868" y="119893"/>
                  </a:lnTo>
                  <a:lnTo>
                    <a:pt x="60145" y="120256"/>
                  </a:lnTo>
                  <a:lnTo>
                    <a:pt x="59921" y="120832"/>
                  </a:lnTo>
                  <a:lnTo>
                    <a:pt x="59481" y="121144"/>
                  </a:lnTo>
                  <a:lnTo>
                    <a:pt x="59217" y="122091"/>
                  </a:lnTo>
                  <a:lnTo>
                    <a:pt x="59172" y="122861"/>
                  </a:lnTo>
                  <a:lnTo>
                    <a:pt x="59437" y="123545"/>
                  </a:lnTo>
                  <a:lnTo>
                    <a:pt x="59881" y="123905"/>
                  </a:lnTo>
                  <a:lnTo>
                    <a:pt x="60026" y="124208"/>
                  </a:lnTo>
                  <a:lnTo>
                    <a:pt x="60042" y="124355"/>
                  </a:lnTo>
                  <a:lnTo>
                    <a:pt x="60074" y="124651"/>
                  </a:lnTo>
                  <a:lnTo>
                    <a:pt x="60062" y="124862"/>
                  </a:lnTo>
                  <a:lnTo>
                    <a:pt x="59979" y="125091"/>
                  </a:lnTo>
                  <a:lnTo>
                    <a:pt x="59835" y="125190"/>
                  </a:lnTo>
                  <a:lnTo>
                    <a:pt x="59478" y="125326"/>
                  </a:lnTo>
                  <a:lnTo>
                    <a:pt x="57207" y="127219"/>
                  </a:lnTo>
                  <a:lnTo>
                    <a:pt x="55396" y="127881"/>
                  </a:lnTo>
                  <a:lnTo>
                    <a:pt x="54580" y="128352"/>
                  </a:lnTo>
                  <a:lnTo>
                    <a:pt x="54364" y="128477"/>
                  </a:lnTo>
                  <a:lnTo>
                    <a:pt x="54082" y="128699"/>
                  </a:lnTo>
                  <a:lnTo>
                    <a:pt x="53386" y="129440"/>
                  </a:lnTo>
                  <a:lnTo>
                    <a:pt x="53276" y="129869"/>
                  </a:lnTo>
                  <a:lnTo>
                    <a:pt x="52973" y="131057"/>
                  </a:lnTo>
                  <a:lnTo>
                    <a:pt x="52953" y="131329"/>
                  </a:lnTo>
                  <a:lnTo>
                    <a:pt x="53159" y="132556"/>
                  </a:lnTo>
                  <a:lnTo>
                    <a:pt x="53204" y="133525"/>
                  </a:lnTo>
                  <a:lnTo>
                    <a:pt x="53226" y="134015"/>
                  </a:lnTo>
                  <a:lnTo>
                    <a:pt x="53263" y="134839"/>
                  </a:lnTo>
                  <a:lnTo>
                    <a:pt x="53141" y="135137"/>
                  </a:lnTo>
                  <a:lnTo>
                    <a:pt x="52884" y="135764"/>
                  </a:lnTo>
                  <a:lnTo>
                    <a:pt x="52790" y="135906"/>
                  </a:lnTo>
                  <a:lnTo>
                    <a:pt x="52297" y="136648"/>
                  </a:lnTo>
                  <a:lnTo>
                    <a:pt x="51928" y="137054"/>
                  </a:lnTo>
                  <a:lnTo>
                    <a:pt x="51472" y="137031"/>
                  </a:lnTo>
                  <a:lnTo>
                    <a:pt x="51248" y="137604"/>
                  </a:lnTo>
                  <a:lnTo>
                    <a:pt x="51264" y="138144"/>
                  </a:lnTo>
                  <a:lnTo>
                    <a:pt x="51178" y="138426"/>
                  </a:lnTo>
                  <a:lnTo>
                    <a:pt x="50910" y="139303"/>
                  </a:lnTo>
                  <a:lnTo>
                    <a:pt x="50963" y="139776"/>
                  </a:lnTo>
                  <a:lnTo>
                    <a:pt x="51202" y="140177"/>
                  </a:lnTo>
                  <a:lnTo>
                    <a:pt x="52076" y="140854"/>
                  </a:lnTo>
                  <a:lnTo>
                    <a:pt x="52695" y="141446"/>
                  </a:lnTo>
                  <a:lnTo>
                    <a:pt x="53197" y="142563"/>
                  </a:lnTo>
                  <a:lnTo>
                    <a:pt x="53266" y="142849"/>
                  </a:lnTo>
                  <a:lnTo>
                    <a:pt x="53263" y="143040"/>
                  </a:lnTo>
                  <a:lnTo>
                    <a:pt x="53258" y="143355"/>
                  </a:lnTo>
                  <a:lnTo>
                    <a:pt x="53090" y="144727"/>
                  </a:lnTo>
                  <a:lnTo>
                    <a:pt x="52931" y="145392"/>
                  </a:lnTo>
                  <a:lnTo>
                    <a:pt x="52732" y="145686"/>
                  </a:lnTo>
                  <a:lnTo>
                    <a:pt x="51821" y="146566"/>
                  </a:lnTo>
                  <a:lnTo>
                    <a:pt x="51695" y="146797"/>
                  </a:lnTo>
                  <a:lnTo>
                    <a:pt x="51678" y="147169"/>
                  </a:lnTo>
                  <a:lnTo>
                    <a:pt x="51945" y="149422"/>
                  </a:lnTo>
                  <a:lnTo>
                    <a:pt x="51863" y="149734"/>
                  </a:lnTo>
                  <a:lnTo>
                    <a:pt x="51501" y="150489"/>
                  </a:lnTo>
                  <a:lnTo>
                    <a:pt x="51286" y="151485"/>
                  </a:lnTo>
                  <a:lnTo>
                    <a:pt x="51252" y="152716"/>
                  </a:lnTo>
                  <a:lnTo>
                    <a:pt x="50727" y="155274"/>
                  </a:lnTo>
                  <a:lnTo>
                    <a:pt x="50707" y="155965"/>
                  </a:lnTo>
                  <a:lnTo>
                    <a:pt x="50230" y="159066"/>
                  </a:lnTo>
                  <a:lnTo>
                    <a:pt x="50043" y="159382"/>
                  </a:lnTo>
                  <a:lnTo>
                    <a:pt x="49020" y="160308"/>
                  </a:lnTo>
                  <a:lnTo>
                    <a:pt x="48717" y="161087"/>
                  </a:lnTo>
                  <a:lnTo>
                    <a:pt x="48689" y="161306"/>
                  </a:lnTo>
                  <a:lnTo>
                    <a:pt x="48310" y="161062"/>
                  </a:lnTo>
                  <a:lnTo>
                    <a:pt x="48045" y="161212"/>
                  </a:lnTo>
                  <a:lnTo>
                    <a:pt x="48688" y="159415"/>
                  </a:lnTo>
                  <a:lnTo>
                    <a:pt x="48813" y="157882"/>
                  </a:lnTo>
                  <a:lnTo>
                    <a:pt x="47570" y="157575"/>
                  </a:lnTo>
                  <a:lnTo>
                    <a:pt x="47410" y="157374"/>
                  </a:lnTo>
                  <a:lnTo>
                    <a:pt x="47463" y="156530"/>
                  </a:lnTo>
                  <a:lnTo>
                    <a:pt x="47378" y="156336"/>
                  </a:lnTo>
                  <a:lnTo>
                    <a:pt x="46931" y="156005"/>
                  </a:lnTo>
                  <a:lnTo>
                    <a:pt x="46598" y="155987"/>
                  </a:lnTo>
                  <a:lnTo>
                    <a:pt x="46351" y="156087"/>
                  </a:lnTo>
                  <a:lnTo>
                    <a:pt x="46229" y="155931"/>
                  </a:lnTo>
                  <a:lnTo>
                    <a:pt x="46221" y="155741"/>
                  </a:lnTo>
                  <a:lnTo>
                    <a:pt x="46830" y="155436"/>
                  </a:lnTo>
                  <a:lnTo>
                    <a:pt x="47520" y="155392"/>
                  </a:lnTo>
                  <a:lnTo>
                    <a:pt x="47855" y="155443"/>
                  </a:lnTo>
                  <a:lnTo>
                    <a:pt x="48697" y="155325"/>
                  </a:lnTo>
                  <a:lnTo>
                    <a:pt x="48900" y="154909"/>
                  </a:lnTo>
                  <a:lnTo>
                    <a:pt x="49973" y="153719"/>
                  </a:lnTo>
                  <a:lnTo>
                    <a:pt x="50245" y="153266"/>
                  </a:lnTo>
                  <a:lnTo>
                    <a:pt x="50330" y="152953"/>
                  </a:lnTo>
                  <a:lnTo>
                    <a:pt x="48685" y="152789"/>
                  </a:lnTo>
                  <a:lnTo>
                    <a:pt x="46874" y="152448"/>
                  </a:lnTo>
                  <a:lnTo>
                    <a:pt x="43591" y="151979"/>
                  </a:lnTo>
                  <a:lnTo>
                    <a:pt x="38898" y="151643"/>
                  </a:lnTo>
                  <a:lnTo>
                    <a:pt x="37836" y="151345"/>
                  </a:lnTo>
                  <a:lnTo>
                    <a:pt x="35225" y="150844"/>
                  </a:lnTo>
                  <a:lnTo>
                    <a:pt x="35288" y="151091"/>
                  </a:lnTo>
                  <a:lnTo>
                    <a:pt x="35276" y="151556"/>
                  </a:lnTo>
                  <a:lnTo>
                    <a:pt x="35211" y="151712"/>
                  </a:lnTo>
                  <a:lnTo>
                    <a:pt x="34898" y="152028"/>
                  </a:lnTo>
                  <a:lnTo>
                    <a:pt x="34959" y="152530"/>
                  </a:lnTo>
                  <a:lnTo>
                    <a:pt x="35166" y="152820"/>
                  </a:lnTo>
                  <a:lnTo>
                    <a:pt x="35226" y="154140"/>
                  </a:lnTo>
                  <a:lnTo>
                    <a:pt x="35355" y="154546"/>
                  </a:lnTo>
                  <a:lnTo>
                    <a:pt x="35613" y="154926"/>
                  </a:lnTo>
                  <a:lnTo>
                    <a:pt x="34827" y="155185"/>
                  </a:lnTo>
                  <a:lnTo>
                    <a:pt x="33395" y="154953"/>
                  </a:lnTo>
                  <a:lnTo>
                    <a:pt x="33767" y="151528"/>
                  </a:lnTo>
                  <a:lnTo>
                    <a:pt x="33278" y="150509"/>
                  </a:lnTo>
                  <a:lnTo>
                    <a:pt x="30020" y="150101"/>
                  </a:lnTo>
                  <a:lnTo>
                    <a:pt x="30012" y="150242"/>
                  </a:lnTo>
                  <a:lnTo>
                    <a:pt x="29736" y="150313"/>
                  </a:lnTo>
                  <a:lnTo>
                    <a:pt x="29057" y="150179"/>
                  </a:lnTo>
                  <a:lnTo>
                    <a:pt x="28562" y="149917"/>
                  </a:lnTo>
                  <a:lnTo>
                    <a:pt x="27397" y="149772"/>
                  </a:lnTo>
                  <a:lnTo>
                    <a:pt x="27249" y="147918"/>
                  </a:lnTo>
                  <a:lnTo>
                    <a:pt x="26899" y="147364"/>
                  </a:lnTo>
                  <a:lnTo>
                    <a:pt x="26912" y="146962"/>
                  </a:lnTo>
                  <a:lnTo>
                    <a:pt x="26818" y="146334"/>
                  </a:lnTo>
                  <a:lnTo>
                    <a:pt x="26716" y="146066"/>
                  </a:lnTo>
                  <a:lnTo>
                    <a:pt x="26277" y="145535"/>
                  </a:lnTo>
                  <a:lnTo>
                    <a:pt x="25765" y="145312"/>
                  </a:lnTo>
                  <a:lnTo>
                    <a:pt x="24814" y="144397"/>
                  </a:lnTo>
                  <a:lnTo>
                    <a:pt x="24420" y="145387"/>
                  </a:lnTo>
                  <a:lnTo>
                    <a:pt x="23965" y="145469"/>
                  </a:lnTo>
                  <a:lnTo>
                    <a:pt x="23306" y="145387"/>
                  </a:lnTo>
                  <a:lnTo>
                    <a:pt x="22298" y="144770"/>
                  </a:lnTo>
                  <a:lnTo>
                    <a:pt x="22281" y="144495"/>
                  </a:lnTo>
                  <a:lnTo>
                    <a:pt x="22406" y="143920"/>
                  </a:lnTo>
                  <a:lnTo>
                    <a:pt x="22211" y="143090"/>
                  </a:lnTo>
                  <a:lnTo>
                    <a:pt x="22690" y="142249"/>
                  </a:lnTo>
                  <a:lnTo>
                    <a:pt x="23127" y="139728"/>
                  </a:lnTo>
                  <a:lnTo>
                    <a:pt x="23769" y="139334"/>
                  </a:lnTo>
                  <a:lnTo>
                    <a:pt x="23850" y="137754"/>
                  </a:lnTo>
                  <a:lnTo>
                    <a:pt x="23989" y="137093"/>
                  </a:lnTo>
                  <a:lnTo>
                    <a:pt x="24455" y="136351"/>
                  </a:lnTo>
                  <a:lnTo>
                    <a:pt x="24829" y="136117"/>
                  </a:lnTo>
                  <a:lnTo>
                    <a:pt x="25244" y="135228"/>
                  </a:lnTo>
                  <a:lnTo>
                    <a:pt x="24275" y="134964"/>
                  </a:lnTo>
                  <a:lnTo>
                    <a:pt x="24441" y="133678"/>
                  </a:lnTo>
                  <a:lnTo>
                    <a:pt x="24603" y="133307"/>
                  </a:lnTo>
                  <a:lnTo>
                    <a:pt x="22966" y="132824"/>
                  </a:lnTo>
                  <a:lnTo>
                    <a:pt x="21072" y="132269"/>
                  </a:lnTo>
                  <a:lnTo>
                    <a:pt x="20742" y="132794"/>
                  </a:lnTo>
                  <a:lnTo>
                    <a:pt x="20384" y="132928"/>
                  </a:lnTo>
                  <a:lnTo>
                    <a:pt x="20095" y="133229"/>
                  </a:lnTo>
                  <a:lnTo>
                    <a:pt x="20029" y="133485"/>
                  </a:lnTo>
                  <a:lnTo>
                    <a:pt x="20191" y="134921"/>
                  </a:lnTo>
                  <a:lnTo>
                    <a:pt x="20406" y="136025"/>
                  </a:lnTo>
                  <a:lnTo>
                    <a:pt x="20759" y="136635"/>
                  </a:lnTo>
                  <a:lnTo>
                    <a:pt x="20836" y="136892"/>
                  </a:lnTo>
                  <a:lnTo>
                    <a:pt x="20917" y="138245"/>
                  </a:lnTo>
                  <a:lnTo>
                    <a:pt x="20363" y="138528"/>
                  </a:lnTo>
                  <a:lnTo>
                    <a:pt x="19981" y="138628"/>
                  </a:lnTo>
                  <a:lnTo>
                    <a:pt x="18818" y="138586"/>
                  </a:lnTo>
                  <a:lnTo>
                    <a:pt x="17958" y="139012"/>
                  </a:lnTo>
                  <a:lnTo>
                    <a:pt x="17671" y="141949"/>
                  </a:lnTo>
                  <a:lnTo>
                    <a:pt x="17593" y="142681"/>
                  </a:lnTo>
                  <a:lnTo>
                    <a:pt x="17411" y="142661"/>
                  </a:lnTo>
                  <a:lnTo>
                    <a:pt x="17072" y="142813"/>
                  </a:lnTo>
                  <a:lnTo>
                    <a:pt x="16710" y="143106"/>
                  </a:lnTo>
                  <a:lnTo>
                    <a:pt x="16678" y="143352"/>
                  </a:lnTo>
                  <a:lnTo>
                    <a:pt x="16486" y="143646"/>
                  </a:lnTo>
                  <a:lnTo>
                    <a:pt x="16210" y="143880"/>
                  </a:lnTo>
                  <a:lnTo>
                    <a:pt x="16043" y="143932"/>
                  </a:lnTo>
                  <a:lnTo>
                    <a:pt x="15421" y="143891"/>
                  </a:lnTo>
                  <a:lnTo>
                    <a:pt x="14421" y="143589"/>
                  </a:lnTo>
                  <a:lnTo>
                    <a:pt x="13250" y="143801"/>
                  </a:lnTo>
                  <a:lnTo>
                    <a:pt x="12962" y="143972"/>
                  </a:lnTo>
                  <a:lnTo>
                    <a:pt x="12568" y="144549"/>
                  </a:lnTo>
                  <a:lnTo>
                    <a:pt x="12868" y="144854"/>
                  </a:lnTo>
                  <a:lnTo>
                    <a:pt x="12897" y="145099"/>
                  </a:lnTo>
                  <a:lnTo>
                    <a:pt x="12779" y="145285"/>
                  </a:lnTo>
                  <a:lnTo>
                    <a:pt x="12530" y="145426"/>
                  </a:lnTo>
                  <a:lnTo>
                    <a:pt x="12473" y="145148"/>
                  </a:lnTo>
                  <a:lnTo>
                    <a:pt x="12334" y="144906"/>
                  </a:lnTo>
                  <a:lnTo>
                    <a:pt x="12007" y="144631"/>
                  </a:lnTo>
                  <a:lnTo>
                    <a:pt x="11731" y="144640"/>
                  </a:lnTo>
                  <a:lnTo>
                    <a:pt x="11519" y="144248"/>
                  </a:lnTo>
                  <a:lnTo>
                    <a:pt x="11543" y="143355"/>
                  </a:lnTo>
                  <a:lnTo>
                    <a:pt x="11108" y="142608"/>
                  </a:lnTo>
                  <a:lnTo>
                    <a:pt x="10775" y="143006"/>
                  </a:lnTo>
                  <a:lnTo>
                    <a:pt x="10193" y="141957"/>
                  </a:lnTo>
                  <a:lnTo>
                    <a:pt x="9570" y="141415"/>
                  </a:lnTo>
                  <a:lnTo>
                    <a:pt x="9554" y="141593"/>
                  </a:lnTo>
                  <a:lnTo>
                    <a:pt x="9961" y="141954"/>
                  </a:lnTo>
                  <a:lnTo>
                    <a:pt x="9904" y="142667"/>
                  </a:lnTo>
                  <a:lnTo>
                    <a:pt x="9677" y="142742"/>
                  </a:lnTo>
                  <a:lnTo>
                    <a:pt x="8510" y="142917"/>
                  </a:lnTo>
                  <a:lnTo>
                    <a:pt x="8059" y="143192"/>
                  </a:lnTo>
                  <a:lnTo>
                    <a:pt x="8035" y="143326"/>
                  </a:lnTo>
                  <a:lnTo>
                    <a:pt x="8083" y="143698"/>
                  </a:lnTo>
                  <a:lnTo>
                    <a:pt x="8633" y="144479"/>
                  </a:lnTo>
                  <a:lnTo>
                    <a:pt x="9007" y="145178"/>
                  </a:lnTo>
                  <a:lnTo>
                    <a:pt x="8739" y="145316"/>
                  </a:lnTo>
                  <a:lnTo>
                    <a:pt x="6288" y="145588"/>
                  </a:lnTo>
                  <a:lnTo>
                    <a:pt x="5601" y="145358"/>
                  </a:lnTo>
                  <a:lnTo>
                    <a:pt x="5467" y="145462"/>
                  </a:lnTo>
                  <a:lnTo>
                    <a:pt x="5417" y="145638"/>
                  </a:lnTo>
                  <a:lnTo>
                    <a:pt x="2618" y="145089"/>
                  </a:lnTo>
                  <a:lnTo>
                    <a:pt x="2781" y="142817"/>
                  </a:lnTo>
                  <a:lnTo>
                    <a:pt x="90" y="142301"/>
                  </a:lnTo>
                  <a:lnTo>
                    <a:pt x="360" y="141477"/>
                  </a:lnTo>
                  <a:lnTo>
                    <a:pt x="2173" y="128577"/>
                  </a:lnTo>
                  <a:lnTo>
                    <a:pt x="2452" y="126594"/>
                  </a:lnTo>
                  <a:lnTo>
                    <a:pt x="4371" y="127253"/>
                  </a:lnTo>
                  <a:lnTo>
                    <a:pt x="7882" y="120008"/>
                  </a:lnTo>
                  <a:lnTo>
                    <a:pt x="11759" y="111749"/>
                  </a:lnTo>
                  <a:lnTo>
                    <a:pt x="12604" y="109924"/>
                  </a:lnTo>
                  <a:lnTo>
                    <a:pt x="9814" y="108933"/>
                  </a:lnTo>
                  <a:lnTo>
                    <a:pt x="12438" y="103379"/>
                  </a:lnTo>
                  <a:lnTo>
                    <a:pt x="14512" y="98594"/>
                  </a:lnTo>
                  <a:lnTo>
                    <a:pt x="16721" y="93468"/>
                  </a:lnTo>
                  <a:lnTo>
                    <a:pt x="14641" y="94031"/>
                  </a:lnTo>
                  <a:lnTo>
                    <a:pt x="14261" y="93570"/>
                  </a:lnTo>
                  <a:lnTo>
                    <a:pt x="14008" y="93086"/>
                  </a:lnTo>
                  <a:lnTo>
                    <a:pt x="13975" y="92543"/>
                  </a:lnTo>
                  <a:lnTo>
                    <a:pt x="10129" y="91256"/>
                  </a:lnTo>
                  <a:lnTo>
                    <a:pt x="10121" y="91469"/>
                  </a:lnTo>
                  <a:lnTo>
                    <a:pt x="10509" y="91610"/>
                  </a:lnTo>
                  <a:lnTo>
                    <a:pt x="10824" y="91830"/>
                  </a:lnTo>
                  <a:lnTo>
                    <a:pt x="10579" y="93079"/>
                  </a:lnTo>
                  <a:lnTo>
                    <a:pt x="10633" y="93511"/>
                  </a:lnTo>
                  <a:lnTo>
                    <a:pt x="9811" y="93418"/>
                  </a:lnTo>
                  <a:lnTo>
                    <a:pt x="8896" y="93656"/>
                  </a:lnTo>
                  <a:lnTo>
                    <a:pt x="8047" y="94270"/>
                  </a:lnTo>
                  <a:lnTo>
                    <a:pt x="7618" y="94334"/>
                  </a:lnTo>
                  <a:lnTo>
                    <a:pt x="6890" y="94055"/>
                  </a:lnTo>
                  <a:lnTo>
                    <a:pt x="6498" y="94256"/>
                  </a:lnTo>
                  <a:lnTo>
                    <a:pt x="6241" y="94498"/>
                  </a:lnTo>
                  <a:lnTo>
                    <a:pt x="5649" y="94866"/>
                  </a:lnTo>
                  <a:lnTo>
                    <a:pt x="5506" y="94628"/>
                  </a:lnTo>
                  <a:lnTo>
                    <a:pt x="5378" y="94235"/>
                  </a:lnTo>
                  <a:lnTo>
                    <a:pt x="4911" y="94878"/>
                  </a:lnTo>
                  <a:lnTo>
                    <a:pt x="4307" y="94788"/>
                  </a:lnTo>
                  <a:lnTo>
                    <a:pt x="5182" y="93231"/>
                  </a:lnTo>
                  <a:lnTo>
                    <a:pt x="5466" y="92846"/>
                  </a:lnTo>
                  <a:lnTo>
                    <a:pt x="6533" y="91809"/>
                  </a:lnTo>
                  <a:lnTo>
                    <a:pt x="8490" y="91325"/>
                  </a:lnTo>
                  <a:lnTo>
                    <a:pt x="8715" y="90972"/>
                  </a:lnTo>
                  <a:lnTo>
                    <a:pt x="8735" y="90767"/>
                  </a:lnTo>
                  <a:lnTo>
                    <a:pt x="4348" y="89270"/>
                  </a:lnTo>
                  <a:lnTo>
                    <a:pt x="3563" y="89281"/>
                  </a:lnTo>
                  <a:lnTo>
                    <a:pt x="3469" y="89589"/>
                  </a:lnTo>
                  <a:lnTo>
                    <a:pt x="3280" y="89879"/>
                  </a:lnTo>
                  <a:lnTo>
                    <a:pt x="1943" y="90351"/>
                  </a:lnTo>
                  <a:lnTo>
                    <a:pt x="2739" y="88709"/>
                  </a:lnTo>
                  <a:lnTo>
                    <a:pt x="3339" y="88918"/>
                  </a:lnTo>
                  <a:lnTo>
                    <a:pt x="5466" y="84720"/>
                  </a:lnTo>
                  <a:lnTo>
                    <a:pt x="8675" y="78658"/>
                  </a:lnTo>
                  <a:lnTo>
                    <a:pt x="10872" y="74735"/>
                  </a:lnTo>
                  <a:lnTo>
                    <a:pt x="6196" y="73340"/>
                  </a:lnTo>
                  <a:lnTo>
                    <a:pt x="1108" y="71712"/>
                  </a:lnTo>
                  <a:lnTo>
                    <a:pt x="1643" y="70797"/>
                  </a:lnTo>
                  <a:lnTo>
                    <a:pt x="933" y="70539"/>
                  </a:lnTo>
                  <a:lnTo>
                    <a:pt x="1504" y="69488"/>
                  </a:lnTo>
                  <a:lnTo>
                    <a:pt x="152" y="68984"/>
                  </a:lnTo>
                  <a:lnTo>
                    <a:pt x="718" y="67941"/>
                  </a:lnTo>
                  <a:lnTo>
                    <a:pt x="0" y="67677"/>
                  </a:lnTo>
                  <a:lnTo>
                    <a:pt x="620" y="66608"/>
                  </a:lnTo>
                  <a:lnTo>
                    <a:pt x="98" y="66393"/>
                  </a:lnTo>
                  <a:lnTo>
                    <a:pt x="3998" y="59698"/>
                  </a:lnTo>
                  <a:lnTo>
                    <a:pt x="4482" y="60365"/>
                  </a:lnTo>
                  <a:lnTo>
                    <a:pt x="5040" y="60579"/>
                  </a:lnTo>
                  <a:lnTo>
                    <a:pt x="5326" y="61648"/>
                  </a:lnTo>
                  <a:lnTo>
                    <a:pt x="6744" y="61576"/>
                  </a:lnTo>
                  <a:lnTo>
                    <a:pt x="6965" y="61188"/>
                  </a:lnTo>
                  <a:lnTo>
                    <a:pt x="6974" y="60366"/>
                  </a:lnTo>
                  <a:lnTo>
                    <a:pt x="7070" y="59874"/>
                  </a:lnTo>
                  <a:lnTo>
                    <a:pt x="7539" y="58260"/>
                  </a:lnTo>
                  <a:lnTo>
                    <a:pt x="7770" y="57946"/>
                  </a:lnTo>
                  <a:lnTo>
                    <a:pt x="8945" y="57773"/>
                  </a:lnTo>
                  <a:lnTo>
                    <a:pt x="9094" y="57451"/>
                  </a:lnTo>
                  <a:lnTo>
                    <a:pt x="9600" y="57188"/>
                  </a:lnTo>
                  <a:lnTo>
                    <a:pt x="9944" y="57138"/>
                  </a:lnTo>
                  <a:lnTo>
                    <a:pt x="10588" y="57559"/>
                  </a:lnTo>
                  <a:lnTo>
                    <a:pt x="11098" y="57721"/>
                  </a:lnTo>
                  <a:lnTo>
                    <a:pt x="12944" y="57796"/>
                  </a:lnTo>
                  <a:lnTo>
                    <a:pt x="13846" y="57997"/>
                  </a:lnTo>
                  <a:lnTo>
                    <a:pt x="13982" y="58054"/>
                  </a:lnTo>
                  <a:lnTo>
                    <a:pt x="14797" y="56618"/>
                  </a:lnTo>
                  <a:lnTo>
                    <a:pt x="15746" y="54561"/>
                  </a:lnTo>
                  <a:lnTo>
                    <a:pt x="18709" y="48628"/>
                  </a:lnTo>
                  <a:lnTo>
                    <a:pt x="19221" y="47866"/>
                  </a:lnTo>
                  <a:lnTo>
                    <a:pt x="19332" y="47668"/>
                  </a:lnTo>
                  <a:lnTo>
                    <a:pt x="19352" y="47345"/>
                  </a:lnTo>
                  <a:lnTo>
                    <a:pt x="20231" y="45592"/>
                  </a:lnTo>
                  <a:lnTo>
                    <a:pt x="21079" y="45738"/>
                  </a:lnTo>
                  <a:lnTo>
                    <a:pt x="21332" y="45973"/>
                  </a:lnTo>
                  <a:lnTo>
                    <a:pt x="28754" y="48561"/>
                  </a:lnTo>
                  <a:lnTo>
                    <a:pt x="28862" y="48708"/>
                  </a:lnTo>
                  <a:lnTo>
                    <a:pt x="30549" y="49190"/>
                  </a:lnTo>
                  <a:lnTo>
                    <a:pt x="32837" y="49989"/>
                  </a:lnTo>
                  <a:lnTo>
                    <a:pt x="37508" y="51989"/>
                  </a:lnTo>
                  <a:lnTo>
                    <a:pt x="41651" y="53772"/>
                  </a:lnTo>
                  <a:lnTo>
                    <a:pt x="43606" y="54763"/>
                  </a:lnTo>
                  <a:lnTo>
                    <a:pt x="43790" y="54723"/>
                  </a:lnTo>
                  <a:lnTo>
                    <a:pt x="48649" y="56891"/>
                  </a:lnTo>
                  <a:lnTo>
                    <a:pt x="48961" y="56583"/>
                  </a:lnTo>
                  <a:lnTo>
                    <a:pt x="49219" y="56467"/>
                  </a:lnTo>
                  <a:lnTo>
                    <a:pt x="51132" y="56776"/>
                  </a:lnTo>
                  <a:lnTo>
                    <a:pt x="51829" y="57093"/>
                  </a:lnTo>
                  <a:lnTo>
                    <a:pt x="52372" y="57616"/>
                  </a:lnTo>
                  <a:lnTo>
                    <a:pt x="52886" y="57821"/>
                  </a:lnTo>
                  <a:lnTo>
                    <a:pt x="53232" y="57721"/>
                  </a:lnTo>
                  <a:lnTo>
                    <a:pt x="53449" y="57423"/>
                  </a:lnTo>
                  <a:lnTo>
                    <a:pt x="54490" y="54048"/>
                  </a:lnTo>
                  <a:lnTo>
                    <a:pt x="54969" y="52774"/>
                  </a:lnTo>
                  <a:lnTo>
                    <a:pt x="55042" y="52201"/>
                  </a:lnTo>
                  <a:lnTo>
                    <a:pt x="57310" y="44961"/>
                  </a:lnTo>
                  <a:lnTo>
                    <a:pt x="57008" y="45458"/>
                  </a:lnTo>
                  <a:lnTo>
                    <a:pt x="55583" y="46311"/>
                  </a:lnTo>
                  <a:lnTo>
                    <a:pt x="55249" y="46094"/>
                  </a:lnTo>
                  <a:lnTo>
                    <a:pt x="54816" y="45624"/>
                  </a:lnTo>
                  <a:lnTo>
                    <a:pt x="54707" y="45261"/>
                  </a:lnTo>
                  <a:lnTo>
                    <a:pt x="54666" y="43631"/>
                  </a:lnTo>
                  <a:lnTo>
                    <a:pt x="54913" y="43376"/>
                  </a:lnTo>
                  <a:lnTo>
                    <a:pt x="55081" y="42935"/>
                  </a:lnTo>
                  <a:lnTo>
                    <a:pt x="55057" y="42572"/>
                  </a:lnTo>
                  <a:lnTo>
                    <a:pt x="54824" y="42181"/>
                  </a:lnTo>
                  <a:lnTo>
                    <a:pt x="53790" y="41024"/>
                  </a:lnTo>
                  <a:lnTo>
                    <a:pt x="53237" y="40831"/>
                  </a:lnTo>
                  <a:lnTo>
                    <a:pt x="52661" y="40489"/>
                  </a:lnTo>
                  <a:lnTo>
                    <a:pt x="51940" y="39650"/>
                  </a:lnTo>
                  <a:lnTo>
                    <a:pt x="50514" y="38380"/>
                  </a:lnTo>
                  <a:lnTo>
                    <a:pt x="49671" y="38143"/>
                  </a:lnTo>
                  <a:lnTo>
                    <a:pt x="50340" y="35988"/>
                  </a:lnTo>
                  <a:lnTo>
                    <a:pt x="50590" y="36026"/>
                  </a:lnTo>
                  <a:lnTo>
                    <a:pt x="52690" y="36292"/>
                  </a:lnTo>
                  <a:lnTo>
                    <a:pt x="56077" y="37020"/>
                  </a:lnTo>
                  <a:lnTo>
                    <a:pt x="59156" y="37137"/>
                  </a:lnTo>
                  <a:lnTo>
                    <a:pt x="60755" y="36864"/>
                  </a:lnTo>
                  <a:lnTo>
                    <a:pt x="61103" y="36321"/>
                  </a:lnTo>
                  <a:lnTo>
                    <a:pt x="61055" y="36057"/>
                  </a:lnTo>
                  <a:lnTo>
                    <a:pt x="60887" y="35737"/>
                  </a:lnTo>
                  <a:lnTo>
                    <a:pt x="60866" y="35491"/>
                  </a:lnTo>
                  <a:lnTo>
                    <a:pt x="61127" y="34075"/>
                  </a:lnTo>
                  <a:lnTo>
                    <a:pt x="61476" y="33298"/>
                  </a:lnTo>
                  <a:lnTo>
                    <a:pt x="61607" y="32227"/>
                  </a:lnTo>
                  <a:lnTo>
                    <a:pt x="61793" y="31660"/>
                  </a:lnTo>
                  <a:lnTo>
                    <a:pt x="62041" y="31253"/>
                  </a:lnTo>
                  <a:lnTo>
                    <a:pt x="62786" y="31402"/>
                  </a:lnTo>
                  <a:lnTo>
                    <a:pt x="63026" y="30367"/>
                  </a:lnTo>
                  <a:lnTo>
                    <a:pt x="60876" y="29476"/>
                  </a:lnTo>
                  <a:lnTo>
                    <a:pt x="54821" y="26966"/>
                  </a:lnTo>
                  <a:lnTo>
                    <a:pt x="55518" y="25818"/>
                  </a:lnTo>
                  <a:lnTo>
                    <a:pt x="59362" y="19483"/>
                  </a:lnTo>
                  <a:lnTo>
                    <a:pt x="61560" y="15820"/>
                  </a:lnTo>
                  <a:lnTo>
                    <a:pt x="61419" y="12342"/>
                  </a:lnTo>
                  <a:lnTo>
                    <a:pt x="61396" y="11617"/>
                  </a:lnTo>
                  <a:lnTo>
                    <a:pt x="62592" y="10358"/>
                  </a:lnTo>
                  <a:lnTo>
                    <a:pt x="64277" y="8257"/>
                  </a:lnTo>
                  <a:lnTo>
                    <a:pt x="64705" y="7822"/>
                  </a:lnTo>
                  <a:lnTo>
                    <a:pt x="64995" y="7527"/>
                  </a:lnTo>
                  <a:lnTo>
                    <a:pt x="65758" y="6851"/>
                  </a:lnTo>
                  <a:lnTo>
                    <a:pt x="66890" y="5541"/>
                  </a:lnTo>
                  <a:lnTo>
                    <a:pt x="67418" y="5625"/>
                  </a:lnTo>
                  <a:lnTo>
                    <a:pt x="68066" y="5852"/>
                  </a:lnTo>
                  <a:lnTo>
                    <a:pt x="67985" y="6239"/>
                  </a:lnTo>
                  <a:lnTo>
                    <a:pt x="68062" y="6737"/>
                  </a:lnTo>
                  <a:lnTo>
                    <a:pt x="67576" y="6743"/>
                  </a:lnTo>
                  <a:lnTo>
                    <a:pt x="67583" y="6903"/>
                  </a:lnTo>
                  <a:lnTo>
                    <a:pt x="67824" y="7088"/>
                  </a:lnTo>
                  <a:lnTo>
                    <a:pt x="68850" y="7238"/>
                  </a:lnTo>
                  <a:lnTo>
                    <a:pt x="69564" y="7488"/>
                  </a:lnTo>
                  <a:lnTo>
                    <a:pt x="69927" y="7243"/>
                  </a:lnTo>
                  <a:lnTo>
                    <a:pt x="70010" y="6838"/>
                  </a:lnTo>
                  <a:lnTo>
                    <a:pt x="69993" y="6667"/>
                  </a:lnTo>
                  <a:lnTo>
                    <a:pt x="69463" y="5566"/>
                  </a:lnTo>
                  <a:lnTo>
                    <a:pt x="69042" y="5138"/>
                  </a:lnTo>
                  <a:lnTo>
                    <a:pt x="68113" y="5260"/>
                  </a:lnTo>
                  <a:lnTo>
                    <a:pt x="67397" y="4964"/>
                  </a:lnTo>
                  <a:lnTo>
                    <a:pt x="67609" y="4779"/>
                  </a:lnTo>
                  <a:lnTo>
                    <a:pt x="69406" y="1677"/>
                  </a:lnTo>
                  <a:lnTo>
                    <a:pt x="69591" y="1426"/>
                  </a:lnTo>
                  <a:lnTo>
                    <a:pt x="70188" y="43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0" name="pg551">
              <a:extLst>
                <a:ext uri="{FF2B5EF4-FFF2-40B4-BE49-F238E27FC236}">
                  <a16:creationId xmlns:a16="http://schemas.microsoft.com/office/drawing/2014/main" id="{B1BDC980-6005-5843-A81B-6DC0B28A4C3F}"/>
                </a:ext>
              </a:extLst>
            </p:cNvPr>
            <p:cNvSpPr/>
            <p:nvPr/>
          </p:nvSpPr>
          <p:spPr>
            <a:xfrm>
              <a:off x="6335246" y="2751142"/>
              <a:ext cx="158376" cy="91221"/>
            </a:xfrm>
            <a:custGeom>
              <a:avLst/>
              <a:gdLst/>
              <a:ahLst/>
              <a:cxnLst/>
              <a:rect l="0" t="0" r="0" b="0"/>
              <a:pathLst>
                <a:path w="158376" h="91221">
                  <a:moveTo>
                    <a:pt x="107633" y="9150"/>
                  </a:moveTo>
                  <a:lnTo>
                    <a:pt x="107995" y="9166"/>
                  </a:lnTo>
                  <a:lnTo>
                    <a:pt x="110002" y="10451"/>
                  </a:lnTo>
                  <a:lnTo>
                    <a:pt x="109924" y="9703"/>
                  </a:lnTo>
                  <a:lnTo>
                    <a:pt x="110002" y="9215"/>
                  </a:lnTo>
                  <a:lnTo>
                    <a:pt x="110714" y="9215"/>
                  </a:lnTo>
                  <a:lnTo>
                    <a:pt x="110766" y="9556"/>
                  </a:lnTo>
                  <a:lnTo>
                    <a:pt x="111271" y="9882"/>
                  </a:lnTo>
                  <a:lnTo>
                    <a:pt x="111685" y="9979"/>
                  </a:lnTo>
                  <a:lnTo>
                    <a:pt x="111841" y="10142"/>
                  </a:lnTo>
                  <a:lnTo>
                    <a:pt x="112074" y="10858"/>
                  </a:lnTo>
                  <a:lnTo>
                    <a:pt x="112410" y="11036"/>
                  </a:lnTo>
                  <a:lnTo>
                    <a:pt x="112656" y="11394"/>
                  </a:lnTo>
                  <a:lnTo>
                    <a:pt x="112501" y="11524"/>
                  </a:lnTo>
                  <a:lnTo>
                    <a:pt x="122044" y="11671"/>
                  </a:lnTo>
                  <a:lnTo>
                    <a:pt x="124426" y="11687"/>
                  </a:lnTo>
                  <a:lnTo>
                    <a:pt x="124549" y="10232"/>
                  </a:lnTo>
                  <a:lnTo>
                    <a:pt x="124571" y="7566"/>
                  </a:lnTo>
                  <a:lnTo>
                    <a:pt x="124125" y="6770"/>
                  </a:lnTo>
                  <a:lnTo>
                    <a:pt x="124055" y="6304"/>
                  </a:lnTo>
                  <a:lnTo>
                    <a:pt x="124083" y="5974"/>
                  </a:lnTo>
                  <a:lnTo>
                    <a:pt x="124848" y="5483"/>
                  </a:lnTo>
                  <a:lnTo>
                    <a:pt x="130246" y="5562"/>
                  </a:lnTo>
                  <a:lnTo>
                    <a:pt x="130319" y="5025"/>
                  </a:lnTo>
                  <a:lnTo>
                    <a:pt x="130738" y="1849"/>
                  </a:lnTo>
                  <a:lnTo>
                    <a:pt x="130939" y="820"/>
                  </a:lnTo>
                  <a:lnTo>
                    <a:pt x="135642" y="839"/>
                  </a:lnTo>
                  <a:lnTo>
                    <a:pt x="135516" y="457"/>
                  </a:lnTo>
                  <a:lnTo>
                    <a:pt x="135817" y="129"/>
                  </a:lnTo>
                  <a:lnTo>
                    <a:pt x="137448" y="0"/>
                  </a:lnTo>
                  <a:lnTo>
                    <a:pt x="137613" y="19"/>
                  </a:lnTo>
                  <a:lnTo>
                    <a:pt x="137838" y="179"/>
                  </a:lnTo>
                  <a:lnTo>
                    <a:pt x="138164" y="1014"/>
                  </a:lnTo>
                  <a:lnTo>
                    <a:pt x="138109" y="1280"/>
                  </a:lnTo>
                  <a:lnTo>
                    <a:pt x="137685" y="1809"/>
                  </a:lnTo>
                  <a:lnTo>
                    <a:pt x="137689" y="2329"/>
                  </a:lnTo>
                  <a:lnTo>
                    <a:pt x="137854" y="2435"/>
                  </a:lnTo>
                  <a:lnTo>
                    <a:pt x="137939" y="3421"/>
                  </a:lnTo>
                  <a:lnTo>
                    <a:pt x="137828" y="4720"/>
                  </a:lnTo>
                  <a:lnTo>
                    <a:pt x="137879" y="5076"/>
                  </a:lnTo>
                  <a:lnTo>
                    <a:pt x="140164" y="5050"/>
                  </a:lnTo>
                  <a:lnTo>
                    <a:pt x="142063" y="5809"/>
                  </a:lnTo>
                  <a:lnTo>
                    <a:pt x="144707" y="6852"/>
                  </a:lnTo>
                  <a:lnTo>
                    <a:pt x="146731" y="7483"/>
                  </a:lnTo>
                  <a:lnTo>
                    <a:pt x="147593" y="7677"/>
                  </a:lnTo>
                  <a:lnTo>
                    <a:pt x="148053" y="8055"/>
                  </a:lnTo>
                  <a:lnTo>
                    <a:pt x="148401" y="8190"/>
                  </a:lnTo>
                  <a:lnTo>
                    <a:pt x="148674" y="8251"/>
                  </a:lnTo>
                  <a:lnTo>
                    <a:pt x="149693" y="7919"/>
                  </a:lnTo>
                  <a:lnTo>
                    <a:pt x="150300" y="8365"/>
                  </a:lnTo>
                  <a:lnTo>
                    <a:pt x="150786" y="8702"/>
                  </a:lnTo>
                  <a:lnTo>
                    <a:pt x="151550" y="8429"/>
                  </a:lnTo>
                  <a:lnTo>
                    <a:pt x="152185" y="9027"/>
                  </a:lnTo>
                  <a:lnTo>
                    <a:pt x="152210" y="9233"/>
                  </a:lnTo>
                  <a:lnTo>
                    <a:pt x="152043" y="9324"/>
                  </a:lnTo>
                  <a:lnTo>
                    <a:pt x="152023" y="9485"/>
                  </a:lnTo>
                  <a:lnTo>
                    <a:pt x="152435" y="10222"/>
                  </a:lnTo>
                  <a:lnTo>
                    <a:pt x="153056" y="10625"/>
                  </a:lnTo>
                  <a:lnTo>
                    <a:pt x="153191" y="10615"/>
                  </a:lnTo>
                  <a:lnTo>
                    <a:pt x="153659" y="10875"/>
                  </a:lnTo>
                  <a:lnTo>
                    <a:pt x="154466" y="11557"/>
                  </a:lnTo>
                  <a:lnTo>
                    <a:pt x="158166" y="11557"/>
                  </a:lnTo>
                  <a:lnTo>
                    <a:pt x="158219" y="23918"/>
                  </a:lnTo>
                  <a:lnTo>
                    <a:pt x="158229" y="24122"/>
                  </a:lnTo>
                  <a:lnTo>
                    <a:pt x="158341" y="26502"/>
                  </a:lnTo>
                  <a:lnTo>
                    <a:pt x="158376" y="27509"/>
                  </a:lnTo>
                  <a:lnTo>
                    <a:pt x="158376" y="30817"/>
                  </a:lnTo>
                  <a:lnTo>
                    <a:pt x="158376" y="36736"/>
                  </a:lnTo>
                  <a:lnTo>
                    <a:pt x="157464" y="36896"/>
                  </a:lnTo>
                  <a:lnTo>
                    <a:pt x="156162" y="37550"/>
                  </a:lnTo>
                  <a:lnTo>
                    <a:pt x="155553" y="37794"/>
                  </a:lnTo>
                  <a:lnTo>
                    <a:pt x="155359" y="38135"/>
                  </a:lnTo>
                  <a:lnTo>
                    <a:pt x="155359" y="40217"/>
                  </a:lnTo>
                  <a:lnTo>
                    <a:pt x="156343" y="40494"/>
                  </a:lnTo>
                  <a:lnTo>
                    <a:pt x="154427" y="43080"/>
                  </a:lnTo>
                  <a:lnTo>
                    <a:pt x="154349" y="43210"/>
                  </a:lnTo>
                  <a:lnTo>
                    <a:pt x="154349" y="43796"/>
                  </a:lnTo>
                  <a:lnTo>
                    <a:pt x="153365" y="44772"/>
                  </a:lnTo>
                  <a:lnTo>
                    <a:pt x="152174" y="45504"/>
                  </a:lnTo>
                  <a:lnTo>
                    <a:pt x="151734" y="45894"/>
                  </a:lnTo>
                  <a:lnTo>
                    <a:pt x="151747" y="46284"/>
                  </a:lnTo>
                  <a:lnTo>
                    <a:pt x="149274" y="46317"/>
                  </a:lnTo>
                  <a:lnTo>
                    <a:pt x="149286" y="50929"/>
                  </a:lnTo>
                  <a:lnTo>
                    <a:pt x="146795" y="50880"/>
                  </a:lnTo>
                  <a:lnTo>
                    <a:pt x="146801" y="52010"/>
                  </a:lnTo>
                  <a:lnTo>
                    <a:pt x="145609" y="52026"/>
                  </a:lnTo>
                  <a:lnTo>
                    <a:pt x="145488" y="58000"/>
                  </a:lnTo>
                  <a:lnTo>
                    <a:pt x="142424" y="57980"/>
                  </a:lnTo>
                  <a:lnTo>
                    <a:pt x="142385" y="59541"/>
                  </a:lnTo>
                  <a:lnTo>
                    <a:pt x="143072" y="59720"/>
                  </a:lnTo>
                  <a:lnTo>
                    <a:pt x="143939" y="60387"/>
                  </a:lnTo>
                  <a:lnTo>
                    <a:pt x="144263" y="61282"/>
                  </a:lnTo>
                  <a:lnTo>
                    <a:pt x="144146" y="61802"/>
                  </a:lnTo>
                  <a:lnTo>
                    <a:pt x="145091" y="62583"/>
                  </a:lnTo>
                  <a:lnTo>
                    <a:pt x="145609" y="62892"/>
                  </a:lnTo>
                  <a:lnTo>
                    <a:pt x="145571" y="67105"/>
                  </a:lnTo>
                  <a:lnTo>
                    <a:pt x="147124" y="67219"/>
                  </a:lnTo>
                  <a:lnTo>
                    <a:pt x="147435" y="67332"/>
                  </a:lnTo>
                  <a:lnTo>
                    <a:pt x="148730" y="67511"/>
                  </a:lnTo>
                  <a:lnTo>
                    <a:pt x="150206" y="67495"/>
                  </a:lnTo>
                  <a:lnTo>
                    <a:pt x="150607" y="67674"/>
                  </a:lnTo>
                  <a:lnTo>
                    <a:pt x="150335" y="68959"/>
                  </a:lnTo>
                  <a:lnTo>
                    <a:pt x="149947" y="69073"/>
                  </a:lnTo>
                  <a:lnTo>
                    <a:pt x="149976" y="68863"/>
                  </a:lnTo>
                  <a:lnTo>
                    <a:pt x="149546" y="68845"/>
                  </a:lnTo>
                  <a:lnTo>
                    <a:pt x="149377" y="68585"/>
                  </a:lnTo>
                  <a:lnTo>
                    <a:pt x="148600" y="68683"/>
                  </a:lnTo>
                  <a:lnTo>
                    <a:pt x="148756" y="68910"/>
                  </a:lnTo>
                  <a:lnTo>
                    <a:pt x="148484" y="69171"/>
                  </a:lnTo>
                  <a:lnTo>
                    <a:pt x="147901" y="69333"/>
                  </a:lnTo>
                  <a:lnTo>
                    <a:pt x="147474" y="69642"/>
                  </a:lnTo>
                  <a:lnTo>
                    <a:pt x="147772" y="69854"/>
                  </a:lnTo>
                  <a:lnTo>
                    <a:pt x="147810" y="70098"/>
                  </a:lnTo>
                  <a:lnTo>
                    <a:pt x="147280" y="70098"/>
                  </a:lnTo>
                  <a:lnTo>
                    <a:pt x="147111" y="70065"/>
                  </a:lnTo>
                  <a:lnTo>
                    <a:pt x="147111" y="70456"/>
                  </a:lnTo>
                  <a:lnTo>
                    <a:pt x="147111" y="70911"/>
                  </a:lnTo>
                  <a:lnTo>
                    <a:pt x="146930" y="71155"/>
                  </a:lnTo>
                  <a:lnTo>
                    <a:pt x="146399" y="71448"/>
                  </a:lnTo>
                  <a:lnTo>
                    <a:pt x="145959" y="71545"/>
                  </a:lnTo>
                  <a:lnTo>
                    <a:pt x="145635" y="71187"/>
                  </a:lnTo>
                  <a:lnTo>
                    <a:pt x="145247" y="71366"/>
                  </a:lnTo>
                  <a:lnTo>
                    <a:pt x="144949" y="71968"/>
                  </a:lnTo>
                  <a:lnTo>
                    <a:pt x="144884" y="72440"/>
                  </a:lnTo>
                  <a:lnTo>
                    <a:pt x="144612" y="72440"/>
                  </a:lnTo>
                  <a:lnTo>
                    <a:pt x="143978" y="72407"/>
                  </a:lnTo>
                  <a:lnTo>
                    <a:pt x="144004" y="70081"/>
                  </a:lnTo>
                  <a:lnTo>
                    <a:pt x="139666" y="70081"/>
                  </a:lnTo>
                  <a:lnTo>
                    <a:pt x="139187" y="70081"/>
                  </a:lnTo>
                  <a:lnTo>
                    <a:pt x="133024" y="70082"/>
                  </a:lnTo>
                  <a:lnTo>
                    <a:pt x="132985" y="71399"/>
                  </a:lnTo>
                  <a:lnTo>
                    <a:pt x="130849" y="70765"/>
                  </a:lnTo>
                  <a:lnTo>
                    <a:pt x="130874" y="70082"/>
                  </a:lnTo>
                  <a:lnTo>
                    <a:pt x="126122" y="70033"/>
                  </a:lnTo>
                  <a:lnTo>
                    <a:pt x="123753" y="70017"/>
                  </a:lnTo>
                  <a:lnTo>
                    <a:pt x="123986" y="69008"/>
                  </a:lnTo>
                  <a:lnTo>
                    <a:pt x="123857" y="68699"/>
                  </a:lnTo>
                  <a:lnTo>
                    <a:pt x="124543" y="68455"/>
                  </a:lnTo>
                  <a:lnTo>
                    <a:pt x="126135" y="68276"/>
                  </a:lnTo>
                  <a:lnTo>
                    <a:pt x="126200" y="64405"/>
                  </a:lnTo>
                  <a:lnTo>
                    <a:pt x="125721" y="64210"/>
                  </a:lnTo>
                  <a:lnTo>
                    <a:pt x="124957" y="64112"/>
                  </a:lnTo>
                  <a:lnTo>
                    <a:pt x="124646" y="63884"/>
                  </a:lnTo>
                  <a:lnTo>
                    <a:pt x="124517" y="63884"/>
                  </a:lnTo>
                  <a:lnTo>
                    <a:pt x="124400" y="64567"/>
                  </a:lnTo>
                  <a:lnTo>
                    <a:pt x="124180" y="64779"/>
                  </a:lnTo>
                  <a:lnTo>
                    <a:pt x="123144" y="64811"/>
                  </a:lnTo>
                  <a:lnTo>
                    <a:pt x="122238" y="67625"/>
                  </a:lnTo>
                  <a:lnTo>
                    <a:pt x="120866" y="68731"/>
                  </a:lnTo>
                  <a:lnTo>
                    <a:pt x="120632" y="68715"/>
                  </a:lnTo>
                  <a:lnTo>
                    <a:pt x="120658" y="67560"/>
                  </a:lnTo>
                  <a:lnTo>
                    <a:pt x="118431" y="67512"/>
                  </a:lnTo>
                  <a:lnTo>
                    <a:pt x="118406" y="67756"/>
                  </a:lnTo>
                  <a:lnTo>
                    <a:pt x="118768" y="68764"/>
                  </a:lnTo>
                  <a:lnTo>
                    <a:pt x="118742" y="70000"/>
                  </a:lnTo>
                  <a:lnTo>
                    <a:pt x="115130" y="69984"/>
                  </a:lnTo>
                  <a:lnTo>
                    <a:pt x="114094" y="69073"/>
                  </a:lnTo>
                  <a:lnTo>
                    <a:pt x="113686" y="68281"/>
                  </a:lnTo>
                  <a:lnTo>
                    <a:pt x="113383" y="68286"/>
                  </a:lnTo>
                  <a:lnTo>
                    <a:pt x="113369" y="68650"/>
                  </a:lnTo>
                  <a:lnTo>
                    <a:pt x="112229" y="68650"/>
                  </a:lnTo>
                  <a:lnTo>
                    <a:pt x="111556" y="68764"/>
                  </a:lnTo>
                  <a:lnTo>
                    <a:pt x="111543" y="69057"/>
                  </a:lnTo>
                  <a:lnTo>
                    <a:pt x="112100" y="69984"/>
                  </a:lnTo>
                  <a:lnTo>
                    <a:pt x="110766" y="69984"/>
                  </a:lnTo>
                  <a:lnTo>
                    <a:pt x="110687" y="71086"/>
                  </a:lnTo>
                  <a:lnTo>
                    <a:pt x="110188" y="71152"/>
                  </a:lnTo>
                  <a:lnTo>
                    <a:pt x="110033" y="71297"/>
                  </a:lnTo>
                  <a:lnTo>
                    <a:pt x="109795" y="71757"/>
                  </a:lnTo>
                  <a:lnTo>
                    <a:pt x="109575" y="71757"/>
                  </a:lnTo>
                  <a:lnTo>
                    <a:pt x="109044" y="71578"/>
                  </a:lnTo>
                  <a:lnTo>
                    <a:pt x="108215" y="71155"/>
                  </a:lnTo>
                  <a:lnTo>
                    <a:pt x="108047" y="70879"/>
                  </a:lnTo>
                  <a:lnTo>
                    <a:pt x="108112" y="70586"/>
                  </a:lnTo>
                  <a:lnTo>
                    <a:pt x="107762" y="70049"/>
                  </a:lnTo>
                  <a:lnTo>
                    <a:pt x="107542" y="70049"/>
                  </a:lnTo>
                  <a:lnTo>
                    <a:pt x="107335" y="70212"/>
                  </a:lnTo>
                  <a:lnTo>
                    <a:pt x="107141" y="68276"/>
                  </a:lnTo>
                  <a:lnTo>
                    <a:pt x="107413" y="68227"/>
                  </a:lnTo>
                  <a:lnTo>
                    <a:pt x="107451" y="62225"/>
                  </a:lnTo>
                  <a:lnTo>
                    <a:pt x="107459" y="62044"/>
                  </a:lnTo>
                  <a:lnTo>
                    <a:pt x="107464" y="61745"/>
                  </a:lnTo>
                  <a:lnTo>
                    <a:pt x="107464" y="61526"/>
                  </a:lnTo>
                  <a:lnTo>
                    <a:pt x="104991" y="61510"/>
                  </a:lnTo>
                  <a:lnTo>
                    <a:pt x="105043" y="60810"/>
                  </a:lnTo>
                  <a:lnTo>
                    <a:pt x="105043" y="60501"/>
                  </a:lnTo>
                  <a:lnTo>
                    <a:pt x="104525" y="60501"/>
                  </a:lnTo>
                  <a:lnTo>
                    <a:pt x="104551" y="59818"/>
                  </a:lnTo>
                  <a:lnTo>
                    <a:pt x="103852" y="59509"/>
                  </a:lnTo>
                  <a:lnTo>
                    <a:pt x="103399" y="59005"/>
                  </a:lnTo>
                  <a:lnTo>
                    <a:pt x="103606" y="59053"/>
                  </a:lnTo>
                  <a:lnTo>
                    <a:pt x="103722" y="58484"/>
                  </a:lnTo>
                  <a:lnTo>
                    <a:pt x="104409" y="58630"/>
                  </a:lnTo>
                  <a:lnTo>
                    <a:pt x="104409" y="58305"/>
                  </a:lnTo>
                  <a:lnTo>
                    <a:pt x="104435" y="57524"/>
                  </a:lnTo>
                  <a:lnTo>
                    <a:pt x="104318" y="57313"/>
                  </a:lnTo>
                  <a:lnTo>
                    <a:pt x="102777" y="57280"/>
                  </a:lnTo>
                  <a:lnTo>
                    <a:pt x="102816" y="54954"/>
                  </a:lnTo>
                  <a:lnTo>
                    <a:pt x="102544" y="54466"/>
                  </a:lnTo>
                  <a:lnTo>
                    <a:pt x="99786" y="54401"/>
                  </a:lnTo>
                  <a:lnTo>
                    <a:pt x="99216" y="54304"/>
                  </a:lnTo>
                  <a:lnTo>
                    <a:pt x="99229" y="53913"/>
                  </a:lnTo>
                  <a:lnTo>
                    <a:pt x="99670" y="53572"/>
                  </a:lnTo>
                  <a:lnTo>
                    <a:pt x="99890" y="53588"/>
                  </a:lnTo>
                  <a:lnTo>
                    <a:pt x="99905" y="53329"/>
                  </a:lnTo>
                  <a:lnTo>
                    <a:pt x="99294" y="52986"/>
                  </a:lnTo>
                  <a:lnTo>
                    <a:pt x="98051" y="52954"/>
                  </a:lnTo>
                  <a:lnTo>
                    <a:pt x="97948" y="52596"/>
                  </a:lnTo>
                  <a:lnTo>
                    <a:pt x="98104" y="49349"/>
                  </a:lnTo>
                  <a:lnTo>
                    <a:pt x="98040" y="48811"/>
                  </a:lnTo>
                  <a:lnTo>
                    <a:pt x="95164" y="48724"/>
                  </a:lnTo>
                  <a:lnTo>
                    <a:pt x="94335" y="49392"/>
                  </a:lnTo>
                  <a:lnTo>
                    <a:pt x="94530" y="48821"/>
                  </a:lnTo>
                  <a:lnTo>
                    <a:pt x="94340" y="48202"/>
                  </a:lnTo>
                  <a:lnTo>
                    <a:pt x="94089" y="48041"/>
                  </a:lnTo>
                  <a:lnTo>
                    <a:pt x="92432" y="48090"/>
                  </a:lnTo>
                  <a:lnTo>
                    <a:pt x="91202" y="47928"/>
                  </a:lnTo>
                  <a:lnTo>
                    <a:pt x="90994" y="48611"/>
                  </a:lnTo>
                  <a:lnTo>
                    <a:pt x="90360" y="49082"/>
                  </a:lnTo>
                  <a:lnTo>
                    <a:pt x="90826" y="45943"/>
                  </a:lnTo>
                  <a:lnTo>
                    <a:pt x="90697" y="45846"/>
                  </a:lnTo>
                  <a:lnTo>
                    <a:pt x="90049" y="45846"/>
                  </a:lnTo>
                  <a:lnTo>
                    <a:pt x="90075" y="44658"/>
                  </a:lnTo>
                  <a:lnTo>
                    <a:pt x="90023" y="43894"/>
                  </a:lnTo>
                  <a:lnTo>
                    <a:pt x="89700" y="44138"/>
                  </a:lnTo>
                  <a:lnTo>
                    <a:pt x="89594" y="44327"/>
                  </a:lnTo>
                  <a:lnTo>
                    <a:pt x="88625" y="44918"/>
                  </a:lnTo>
                  <a:lnTo>
                    <a:pt x="88016" y="45081"/>
                  </a:lnTo>
                  <a:lnTo>
                    <a:pt x="87757" y="44935"/>
                  </a:lnTo>
                  <a:lnTo>
                    <a:pt x="87019" y="44219"/>
                  </a:lnTo>
                  <a:lnTo>
                    <a:pt x="87343" y="43536"/>
                  </a:lnTo>
                  <a:lnTo>
                    <a:pt x="87783" y="43178"/>
                  </a:lnTo>
                  <a:lnTo>
                    <a:pt x="88726" y="42099"/>
                  </a:lnTo>
                  <a:lnTo>
                    <a:pt x="88544" y="41857"/>
                  </a:lnTo>
                  <a:lnTo>
                    <a:pt x="87822" y="41828"/>
                  </a:lnTo>
                  <a:lnTo>
                    <a:pt x="87861" y="42072"/>
                  </a:lnTo>
                  <a:lnTo>
                    <a:pt x="87628" y="42446"/>
                  </a:lnTo>
                  <a:lnTo>
                    <a:pt x="86359" y="42234"/>
                  </a:lnTo>
                  <a:lnTo>
                    <a:pt x="85647" y="42413"/>
                  </a:lnTo>
                  <a:lnTo>
                    <a:pt x="85297" y="42381"/>
                  </a:lnTo>
                  <a:lnTo>
                    <a:pt x="84341" y="39973"/>
                  </a:lnTo>
                  <a:lnTo>
                    <a:pt x="84980" y="39929"/>
                  </a:lnTo>
                  <a:lnTo>
                    <a:pt x="84950" y="37444"/>
                  </a:lnTo>
                  <a:lnTo>
                    <a:pt x="84156" y="37432"/>
                  </a:lnTo>
                  <a:lnTo>
                    <a:pt x="83407" y="38640"/>
                  </a:lnTo>
                  <a:lnTo>
                    <a:pt x="82734" y="38591"/>
                  </a:lnTo>
                  <a:lnTo>
                    <a:pt x="82384" y="38526"/>
                  </a:lnTo>
                  <a:lnTo>
                    <a:pt x="82410" y="36232"/>
                  </a:lnTo>
                  <a:lnTo>
                    <a:pt x="82397" y="35175"/>
                  </a:lnTo>
                  <a:lnTo>
                    <a:pt x="70523" y="35289"/>
                  </a:lnTo>
                  <a:lnTo>
                    <a:pt x="69565" y="35452"/>
                  </a:lnTo>
                  <a:lnTo>
                    <a:pt x="69539" y="37525"/>
                  </a:lnTo>
                  <a:lnTo>
                    <a:pt x="68985" y="37523"/>
                  </a:lnTo>
                  <a:lnTo>
                    <a:pt x="68785" y="38610"/>
                  </a:lnTo>
                  <a:lnTo>
                    <a:pt x="68274" y="39619"/>
                  </a:lnTo>
                  <a:lnTo>
                    <a:pt x="68230" y="39963"/>
                  </a:lnTo>
                  <a:lnTo>
                    <a:pt x="67751" y="40725"/>
                  </a:lnTo>
                  <a:lnTo>
                    <a:pt x="69500" y="40738"/>
                  </a:lnTo>
                  <a:lnTo>
                    <a:pt x="69423" y="46041"/>
                  </a:lnTo>
                  <a:lnTo>
                    <a:pt x="69345" y="56728"/>
                  </a:lnTo>
                  <a:lnTo>
                    <a:pt x="71015" y="56679"/>
                  </a:lnTo>
                  <a:lnTo>
                    <a:pt x="71015" y="56386"/>
                  </a:lnTo>
                  <a:lnTo>
                    <a:pt x="70834" y="56191"/>
                  </a:lnTo>
                  <a:lnTo>
                    <a:pt x="70834" y="55622"/>
                  </a:lnTo>
                  <a:lnTo>
                    <a:pt x="71106" y="55247"/>
                  </a:lnTo>
                  <a:lnTo>
                    <a:pt x="71637" y="55247"/>
                  </a:lnTo>
                  <a:lnTo>
                    <a:pt x="71456" y="55817"/>
                  </a:lnTo>
                  <a:lnTo>
                    <a:pt x="72116" y="56728"/>
                  </a:lnTo>
                  <a:lnTo>
                    <a:pt x="75547" y="56728"/>
                  </a:lnTo>
                  <a:lnTo>
                    <a:pt x="75612" y="56565"/>
                  </a:lnTo>
                  <a:lnTo>
                    <a:pt x="76544" y="57053"/>
                  </a:lnTo>
                  <a:lnTo>
                    <a:pt x="77425" y="57720"/>
                  </a:lnTo>
                  <a:lnTo>
                    <a:pt x="78344" y="58728"/>
                  </a:lnTo>
                  <a:lnTo>
                    <a:pt x="79509" y="59184"/>
                  </a:lnTo>
                  <a:lnTo>
                    <a:pt x="80403" y="58923"/>
                  </a:lnTo>
                  <a:lnTo>
                    <a:pt x="80338" y="58744"/>
                  </a:lnTo>
                  <a:lnTo>
                    <a:pt x="79613" y="58468"/>
                  </a:lnTo>
                  <a:lnTo>
                    <a:pt x="79004" y="58013"/>
                  </a:lnTo>
                  <a:lnTo>
                    <a:pt x="77904" y="57346"/>
                  </a:lnTo>
                  <a:lnTo>
                    <a:pt x="77580" y="56825"/>
                  </a:lnTo>
                  <a:lnTo>
                    <a:pt x="77541" y="56565"/>
                  </a:lnTo>
                  <a:lnTo>
                    <a:pt x="78111" y="56174"/>
                  </a:lnTo>
                  <a:lnTo>
                    <a:pt x="79820" y="56174"/>
                  </a:lnTo>
                  <a:lnTo>
                    <a:pt x="79846" y="57281"/>
                  </a:lnTo>
                  <a:lnTo>
                    <a:pt x="80804" y="58029"/>
                  </a:lnTo>
                  <a:lnTo>
                    <a:pt x="80830" y="58793"/>
                  </a:lnTo>
                  <a:lnTo>
                    <a:pt x="81219" y="58679"/>
                  </a:lnTo>
                  <a:lnTo>
                    <a:pt x="80636" y="60176"/>
                  </a:lnTo>
                  <a:lnTo>
                    <a:pt x="80856" y="60339"/>
                  </a:lnTo>
                  <a:lnTo>
                    <a:pt x="81270" y="60387"/>
                  </a:lnTo>
                  <a:lnTo>
                    <a:pt x="81814" y="60176"/>
                  </a:lnTo>
                  <a:lnTo>
                    <a:pt x="81879" y="61233"/>
                  </a:lnTo>
                  <a:lnTo>
                    <a:pt x="82371" y="61640"/>
                  </a:lnTo>
                  <a:lnTo>
                    <a:pt x="82980" y="61737"/>
                  </a:lnTo>
                  <a:lnTo>
                    <a:pt x="83040" y="61575"/>
                  </a:lnTo>
                  <a:lnTo>
                    <a:pt x="83593" y="61663"/>
                  </a:lnTo>
                  <a:lnTo>
                    <a:pt x="83484" y="62307"/>
                  </a:lnTo>
                  <a:lnTo>
                    <a:pt x="83290" y="62697"/>
                  </a:lnTo>
                  <a:lnTo>
                    <a:pt x="83213" y="63364"/>
                  </a:lnTo>
                  <a:lnTo>
                    <a:pt x="83394" y="63624"/>
                  </a:lnTo>
                  <a:lnTo>
                    <a:pt x="84222" y="64275"/>
                  </a:lnTo>
                  <a:lnTo>
                    <a:pt x="84943" y="64676"/>
                  </a:lnTo>
                  <a:lnTo>
                    <a:pt x="85264" y="64723"/>
                  </a:lnTo>
                  <a:lnTo>
                    <a:pt x="86152" y="64665"/>
                  </a:lnTo>
                  <a:lnTo>
                    <a:pt x="86386" y="64512"/>
                  </a:lnTo>
                  <a:lnTo>
                    <a:pt x="86793" y="64636"/>
                  </a:lnTo>
                  <a:lnTo>
                    <a:pt x="86294" y="65235"/>
                  </a:lnTo>
                  <a:lnTo>
                    <a:pt x="85748" y="65729"/>
                  </a:lnTo>
                  <a:lnTo>
                    <a:pt x="85349" y="65999"/>
                  </a:lnTo>
                  <a:lnTo>
                    <a:pt x="85155" y="65836"/>
                  </a:lnTo>
                  <a:lnTo>
                    <a:pt x="84857" y="65788"/>
                  </a:lnTo>
                  <a:lnTo>
                    <a:pt x="84857" y="66422"/>
                  </a:lnTo>
                  <a:lnTo>
                    <a:pt x="85945" y="66406"/>
                  </a:lnTo>
                  <a:lnTo>
                    <a:pt x="85986" y="65911"/>
                  </a:lnTo>
                  <a:lnTo>
                    <a:pt x="86191" y="65788"/>
                  </a:lnTo>
                  <a:lnTo>
                    <a:pt x="86514" y="66406"/>
                  </a:lnTo>
                  <a:lnTo>
                    <a:pt x="86385" y="67008"/>
                  </a:lnTo>
                  <a:lnTo>
                    <a:pt x="85841" y="66991"/>
                  </a:lnTo>
                  <a:lnTo>
                    <a:pt x="85867" y="67967"/>
                  </a:lnTo>
                  <a:lnTo>
                    <a:pt x="85478" y="68179"/>
                  </a:lnTo>
                  <a:lnTo>
                    <a:pt x="85256" y="68674"/>
                  </a:lnTo>
                  <a:lnTo>
                    <a:pt x="85254" y="68942"/>
                  </a:lnTo>
                  <a:lnTo>
                    <a:pt x="85834" y="68926"/>
                  </a:lnTo>
                  <a:lnTo>
                    <a:pt x="85776" y="69399"/>
                  </a:lnTo>
                  <a:lnTo>
                    <a:pt x="85349" y="69643"/>
                  </a:lnTo>
                  <a:lnTo>
                    <a:pt x="84572" y="69643"/>
                  </a:lnTo>
                  <a:lnTo>
                    <a:pt x="84533" y="70521"/>
                  </a:lnTo>
                  <a:lnTo>
                    <a:pt x="85116" y="70570"/>
                  </a:lnTo>
                  <a:lnTo>
                    <a:pt x="85776" y="70830"/>
                  </a:lnTo>
                  <a:lnTo>
                    <a:pt x="85232" y="72928"/>
                  </a:lnTo>
                  <a:lnTo>
                    <a:pt x="85194" y="73416"/>
                  </a:lnTo>
                  <a:lnTo>
                    <a:pt x="84676" y="77743"/>
                  </a:lnTo>
                  <a:lnTo>
                    <a:pt x="84002" y="77694"/>
                  </a:lnTo>
                  <a:lnTo>
                    <a:pt x="83873" y="78589"/>
                  </a:lnTo>
                  <a:lnTo>
                    <a:pt x="84559" y="78410"/>
                  </a:lnTo>
                  <a:lnTo>
                    <a:pt x="84702" y="78475"/>
                  </a:lnTo>
                  <a:lnTo>
                    <a:pt x="84844" y="78930"/>
                  </a:lnTo>
                  <a:lnTo>
                    <a:pt x="85155" y="79549"/>
                  </a:lnTo>
                  <a:lnTo>
                    <a:pt x="86514" y="79646"/>
                  </a:lnTo>
                  <a:lnTo>
                    <a:pt x="87058" y="79353"/>
                  </a:lnTo>
                  <a:lnTo>
                    <a:pt x="87809" y="79386"/>
                  </a:lnTo>
                  <a:lnTo>
                    <a:pt x="88094" y="79776"/>
                  </a:lnTo>
                  <a:lnTo>
                    <a:pt x="88068" y="80004"/>
                  </a:lnTo>
                  <a:lnTo>
                    <a:pt x="89039" y="80069"/>
                  </a:lnTo>
                  <a:lnTo>
                    <a:pt x="89259" y="75677"/>
                  </a:lnTo>
                  <a:lnTo>
                    <a:pt x="89622" y="75075"/>
                  </a:lnTo>
                  <a:lnTo>
                    <a:pt x="90295" y="75319"/>
                  </a:lnTo>
                  <a:lnTo>
                    <a:pt x="90541" y="75563"/>
                  </a:lnTo>
                  <a:lnTo>
                    <a:pt x="90450" y="76523"/>
                  </a:lnTo>
                  <a:lnTo>
                    <a:pt x="91577" y="77174"/>
                  </a:lnTo>
                  <a:lnTo>
                    <a:pt x="91642" y="77710"/>
                  </a:lnTo>
                  <a:lnTo>
                    <a:pt x="91460" y="78101"/>
                  </a:lnTo>
                  <a:lnTo>
                    <a:pt x="91577" y="78638"/>
                  </a:lnTo>
                  <a:lnTo>
                    <a:pt x="91396" y="79109"/>
                  </a:lnTo>
                  <a:lnTo>
                    <a:pt x="91642" y="79532"/>
                  </a:lnTo>
                  <a:lnTo>
                    <a:pt x="91875" y="79597"/>
                  </a:lnTo>
                  <a:lnTo>
                    <a:pt x="92639" y="79597"/>
                  </a:lnTo>
                  <a:lnTo>
                    <a:pt x="92768" y="79646"/>
                  </a:lnTo>
                  <a:lnTo>
                    <a:pt x="93208" y="80004"/>
                  </a:lnTo>
                  <a:lnTo>
                    <a:pt x="93390" y="79793"/>
                  </a:lnTo>
                  <a:lnTo>
                    <a:pt x="93571" y="79402"/>
                  </a:lnTo>
                  <a:lnTo>
                    <a:pt x="93791" y="79402"/>
                  </a:lnTo>
                  <a:lnTo>
                    <a:pt x="94128" y="79679"/>
                  </a:lnTo>
                  <a:lnTo>
                    <a:pt x="94011" y="82981"/>
                  </a:lnTo>
                  <a:lnTo>
                    <a:pt x="91499" y="82851"/>
                  </a:lnTo>
                  <a:lnTo>
                    <a:pt x="91408" y="83843"/>
                  </a:lnTo>
                  <a:lnTo>
                    <a:pt x="91033" y="83859"/>
                  </a:lnTo>
                  <a:lnTo>
                    <a:pt x="90730" y="84030"/>
                  </a:lnTo>
                  <a:lnTo>
                    <a:pt x="90748" y="84737"/>
                  </a:lnTo>
                  <a:lnTo>
                    <a:pt x="90505" y="84637"/>
                  </a:lnTo>
                  <a:lnTo>
                    <a:pt x="90319" y="84946"/>
                  </a:lnTo>
                  <a:lnTo>
                    <a:pt x="88805" y="84833"/>
                  </a:lnTo>
                  <a:lnTo>
                    <a:pt x="88910" y="82737"/>
                  </a:lnTo>
                  <a:lnTo>
                    <a:pt x="85996" y="82574"/>
                  </a:lnTo>
                  <a:lnTo>
                    <a:pt x="85660" y="81810"/>
                  </a:lnTo>
                  <a:lnTo>
                    <a:pt x="84960" y="81858"/>
                  </a:lnTo>
                  <a:lnTo>
                    <a:pt x="84404" y="81598"/>
                  </a:lnTo>
                  <a:lnTo>
                    <a:pt x="84015" y="81826"/>
                  </a:lnTo>
                  <a:lnTo>
                    <a:pt x="83407" y="81598"/>
                  </a:lnTo>
                  <a:lnTo>
                    <a:pt x="83031" y="81631"/>
                  </a:lnTo>
                  <a:lnTo>
                    <a:pt x="82707" y="82119"/>
                  </a:lnTo>
                  <a:lnTo>
                    <a:pt x="81982" y="81988"/>
                  </a:lnTo>
                  <a:lnTo>
                    <a:pt x="81685" y="81322"/>
                  </a:lnTo>
                  <a:lnTo>
                    <a:pt x="81814" y="81143"/>
                  </a:lnTo>
                  <a:lnTo>
                    <a:pt x="82047" y="81143"/>
                  </a:lnTo>
                  <a:lnTo>
                    <a:pt x="81905" y="80736"/>
                  </a:lnTo>
                  <a:lnTo>
                    <a:pt x="80182" y="80443"/>
                  </a:lnTo>
                  <a:lnTo>
                    <a:pt x="80118" y="82330"/>
                  </a:lnTo>
                  <a:lnTo>
                    <a:pt x="79769" y="82312"/>
                  </a:lnTo>
                  <a:lnTo>
                    <a:pt x="79512" y="82299"/>
                  </a:lnTo>
                  <a:lnTo>
                    <a:pt x="79114" y="82279"/>
                  </a:lnTo>
                  <a:lnTo>
                    <a:pt x="78668" y="82259"/>
                  </a:lnTo>
                  <a:lnTo>
                    <a:pt x="78394" y="82249"/>
                  </a:lnTo>
                  <a:lnTo>
                    <a:pt x="77765" y="82227"/>
                  </a:lnTo>
                  <a:lnTo>
                    <a:pt x="77450" y="82216"/>
                  </a:lnTo>
                  <a:lnTo>
                    <a:pt x="75793" y="82135"/>
                  </a:lnTo>
                  <a:lnTo>
                    <a:pt x="75120" y="82102"/>
                  </a:lnTo>
                  <a:lnTo>
                    <a:pt x="74718" y="82086"/>
                  </a:lnTo>
                  <a:lnTo>
                    <a:pt x="74472" y="82070"/>
                  </a:lnTo>
                  <a:lnTo>
                    <a:pt x="74472" y="81338"/>
                  </a:lnTo>
                  <a:lnTo>
                    <a:pt x="74222" y="81203"/>
                  </a:lnTo>
                  <a:lnTo>
                    <a:pt x="72326" y="79313"/>
                  </a:lnTo>
                  <a:lnTo>
                    <a:pt x="70588" y="79287"/>
                  </a:lnTo>
                  <a:lnTo>
                    <a:pt x="69604" y="79076"/>
                  </a:lnTo>
                  <a:lnTo>
                    <a:pt x="68883" y="78834"/>
                  </a:lnTo>
                  <a:lnTo>
                    <a:pt x="65353" y="78405"/>
                  </a:lnTo>
                  <a:lnTo>
                    <a:pt x="65038" y="78228"/>
                  </a:lnTo>
                  <a:lnTo>
                    <a:pt x="64433" y="77926"/>
                  </a:lnTo>
                  <a:lnTo>
                    <a:pt x="63501" y="77767"/>
                  </a:lnTo>
                  <a:lnTo>
                    <a:pt x="62734" y="77307"/>
                  </a:lnTo>
                  <a:lnTo>
                    <a:pt x="62104" y="76875"/>
                  </a:lnTo>
                  <a:lnTo>
                    <a:pt x="62003" y="77065"/>
                  </a:lnTo>
                  <a:lnTo>
                    <a:pt x="60705" y="77053"/>
                  </a:lnTo>
                  <a:lnTo>
                    <a:pt x="59494" y="76933"/>
                  </a:lnTo>
                  <a:lnTo>
                    <a:pt x="59528" y="79307"/>
                  </a:lnTo>
                  <a:lnTo>
                    <a:pt x="60426" y="79330"/>
                  </a:lnTo>
                  <a:lnTo>
                    <a:pt x="59524" y="80242"/>
                  </a:lnTo>
                  <a:lnTo>
                    <a:pt x="59546" y="81697"/>
                  </a:lnTo>
                  <a:lnTo>
                    <a:pt x="57047" y="81699"/>
                  </a:lnTo>
                  <a:lnTo>
                    <a:pt x="57070" y="82894"/>
                  </a:lnTo>
                  <a:lnTo>
                    <a:pt x="55086" y="82908"/>
                  </a:lnTo>
                  <a:lnTo>
                    <a:pt x="54399" y="84114"/>
                  </a:lnTo>
                  <a:lnTo>
                    <a:pt x="54320" y="86254"/>
                  </a:lnTo>
                  <a:lnTo>
                    <a:pt x="52314" y="86288"/>
                  </a:lnTo>
                  <a:lnTo>
                    <a:pt x="51795" y="86768"/>
                  </a:lnTo>
                  <a:lnTo>
                    <a:pt x="51802" y="86284"/>
                  </a:lnTo>
                  <a:lnTo>
                    <a:pt x="49304" y="86270"/>
                  </a:lnTo>
                  <a:lnTo>
                    <a:pt x="49346" y="84152"/>
                  </a:lnTo>
                  <a:lnTo>
                    <a:pt x="44648" y="84165"/>
                  </a:lnTo>
                  <a:lnTo>
                    <a:pt x="44622" y="81757"/>
                  </a:lnTo>
                  <a:lnTo>
                    <a:pt x="42115" y="81819"/>
                  </a:lnTo>
                  <a:lnTo>
                    <a:pt x="42119" y="84200"/>
                  </a:lnTo>
                  <a:lnTo>
                    <a:pt x="39990" y="84185"/>
                  </a:lnTo>
                  <a:lnTo>
                    <a:pt x="40068" y="83817"/>
                  </a:lnTo>
                  <a:lnTo>
                    <a:pt x="38432" y="83835"/>
                  </a:lnTo>
                  <a:lnTo>
                    <a:pt x="38378" y="82908"/>
                  </a:lnTo>
                  <a:lnTo>
                    <a:pt x="37144" y="82860"/>
                  </a:lnTo>
                  <a:lnTo>
                    <a:pt x="37093" y="81900"/>
                  </a:lnTo>
                  <a:lnTo>
                    <a:pt x="34687" y="81930"/>
                  </a:lnTo>
                  <a:lnTo>
                    <a:pt x="34519" y="79574"/>
                  </a:lnTo>
                  <a:lnTo>
                    <a:pt x="32070" y="79515"/>
                  </a:lnTo>
                  <a:lnTo>
                    <a:pt x="32129" y="81942"/>
                  </a:lnTo>
                  <a:lnTo>
                    <a:pt x="31227" y="81964"/>
                  </a:lnTo>
                  <a:lnTo>
                    <a:pt x="30048" y="82251"/>
                  </a:lnTo>
                  <a:lnTo>
                    <a:pt x="29482" y="82512"/>
                  </a:lnTo>
                  <a:lnTo>
                    <a:pt x="28895" y="82505"/>
                  </a:lnTo>
                  <a:lnTo>
                    <a:pt x="28561" y="82416"/>
                  </a:lnTo>
                  <a:lnTo>
                    <a:pt x="28131" y="82598"/>
                  </a:lnTo>
                  <a:lnTo>
                    <a:pt x="27821" y="85173"/>
                  </a:lnTo>
                  <a:lnTo>
                    <a:pt x="27657" y="85202"/>
                  </a:lnTo>
                  <a:lnTo>
                    <a:pt x="27548" y="85389"/>
                  </a:lnTo>
                  <a:lnTo>
                    <a:pt x="27442" y="86974"/>
                  </a:lnTo>
                  <a:lnTo>
                    <a:pt x="27706" y="88462"/>
                  </a:lnTo>
                  <a:lnTo>
                    <a:pt x="27582" y="89588"/>
                  </a:lnTo>
                  <a:lnTo>
                    <a:pt x="26699" y="89530"/>
                  </a:lnTo>
                  <a:lnTo>
                    <a:pt x="25067" y="89638"/>
                  </a:lnTo>
                  <a:lnTo>
                    <a:pt x="22657" y="89778"/>
                  </a:lnTo>
                  <a:lnTo>
                    <a:pt x="21949" y="88823"/>
                  </a:lnTo>
                  <a:lnTo>
                    <a:pt x="22047" y="86451"/>
                  </a:lnTo>
                  <a:lnTo>
                    <a:pt x="19417" y="86425"/>
                  </a:lnTo>
                  <a:lnTo>
                    <a:pt x="19330" y="89662"/>
                  </a:lnTo>
                  <a:lnTo>
                    <a:pt x="18021" y="89689"/>
                  </a:lnTo>
                  <a:lnTo>
                    <a:pt x="18047" y="91194"/>
                  </a:lnTo>
                  <a:lnTo>
                    <a:pt x="14867" y="91221"/>
                  </a:lnTo>
                  <a:lnTo>
                    <a:pt x="14854" y="89702"/>
                  </a:lnTo>
                  <a:lnTo>
                    <a:pt x="11395" y="89585"/>
                  </a:lnTo>
                  <a:lnTo>
                    <a:pt x="10717" y="89581"/>
                  </a:lnTo>
                  <a:lnTo>
                    <a:pt x="10735" y="90321"/>
                  </a:lnTo>
                  <a:lnTo>
                    <a:pt x="10867" y="91192"/>
                  </a:lnTo>
                  <a:lnTo>
                    <a:pt x="10355" y="91182"/>
                  </a:lnTo>
                  <a:lnTo>
                    <a:pt x="10095" y="90901"/>
                  </a:lnTo>
                  <a:lnTo>
                    <a:pt x="10017" y="90681"/>
                  </a:lnTo>
                  <a:lnTo>
                    <a:pt x="10021" y="89390"/>
                  </a:lnTo>
                  <a:lnTo>
                    <a:pt x="10274" y="89026"/>
                  </a:lnTo>
                  <a:lnTo>
                    <a:pt x="10128" y="88354"/>
                  </a:lnTo>
                  <a:lnTo>
                    <a:pt x="10022" y="88168"/>
                  </a:lnTo>
                  <a:lnTo>
                    <a:pt x="10046" y="87788"/>
                  </a:lnTo>
                  <a:lnTo>
                    <a:pt x="10324" y="86467"/>
                  </a:lnTo>
                  <a:lnTo>
                    <a:pt x="10730" y="85760"/>
                  </a:lnTo>
                  <a:lnTo>
                    <a:pt x="9817" y="85242"/>
                  </a:lnTo>
                  <a:lnTo>
                    <a:pt x="9270" y="85060"/>
                  </a:lnTo>
                  <a:lnTo>
                    <a:pt x="9013" y="83593"/>
                  </a:lnTo>
                  <a:lnTo>
                    <a:pt x="8975" y="81908"/>
                  </a:lnTo>
                  <a:lnTo>
                    <a:pt x="7682" y="81904"/>
                  </a:lnTo>
                  <a:lnTo>
                    <a:pt x="7917" y="80642"/>
                  </a:lnTo>
                  <a:lnTo>
                    <a:pt x="7976" y="79451"/>
                  </a:lnTo>
                  <a:lnTo>
                    <a:pt x="7160" y="79469"/>
                  </a:lnTo>
                  <a:lnTo>
                    <a:pt x="7150" y="80159"/>
                  </a:lnTo>
                  <a:lnTo>
                    <a:pt x="5957" y="80180"/>
                  </a:lnTo>
                  <a:lnTo>
                    <a:pt x="5859" y="78334"/>
                  </a:lnTo>
                  <a:lnTo>
                    <a:pt x="6958" y="78331"/>
                  </a:lnTo>
                  <a:lnTo>
                    <a:pt x="6934" y="75923"/>
                  </a:lnTo>
                  <a:lnTo>
                    <a:pt x="6248" y="74746"/>
                  </a:lnTo>
                  <a:lnTo>
                    <a:pt x="1061" y="74703"/>
                  </a:lnTo>
                  <a:lnTo>
                    <a:pt x="1044" y="72329"/>
                  </a:lnTo>
                  <a:lnTo>
                    <a:pt x="1028" y="71205"/>
                  </a:lnTo>
                  <a:lnTo>
                    <a:pt x="0" y="69348"/>
                  </a:lnTo>
                  <a:lnTo>
                    <a:pt x="6424" y="69385"/>
                  </a:lnTo>
                  <a:lnTo>
                    <a:pt x="6539" y="63554"/>
                  </a:lnTo>
                  <a:lnTo>
                    <a:pt x="7699" y="63648"/>
                  </a:lnTo>
                  <a:lnTo>
                    <a:pt x="7747" y="61125"/>
                  </a:lnTo>
                  <a:lnTo>
                    <a:pt x="6589" y="61124"/>
                  </a:lnTo>
                  <a:lnTo>
                    <a:pt x="6674" y="57804"/>
                  </a:lnTo>
                  <a:lnTo>
                    <a:pt x="5385" y="57776"/>
                  </a:lnTo>
                  <a:lnTo>
                    <a:pt x="5443" y="54385"/>
                  </a:lnTo>
                  <a:lnTo>
                    <a:pt x="2836" y="54366"/>
                  </a:lnTo>
                  <a:lnTo>
                    <a:pt x="2854" y="53413"/>
                  </a:lnTo>
                  <a:lnTo>
                    <a:pt x="2863" y="52980"/>
                  </a:lnTo>
                  <a:lnTo>
                    <a:pt x="5467" y="52183"/>
                  </a:lnTo>
                  <a:lnTo>
                    <a:pt x="5471" y="51828"/>
                  </a:lnTo>
                  <a:lnTo>
                    <a:pt x="6778" y="51818"/>
                  </a:lnTo>
                  <a:lnTo>
                    <a:pt x="6857" y="47196"/>
                  </a:lnTo>
                  <a:lnTo>
                    <a:pt x="7194" y="47261"/>
                  </a:lnTo>
                  <a:lnTo>
                    <a:pt x="7474" y="46891"/>
                  </a:lnTo>
                  <a:lnTo>
                    <a:pt x="8074" y="46626"/>
                  </a:lnTo>
                  <a:lnTo>
                    <a:pt x="8061" y="47001"/>
                  </a:lnTo>
                  <a:lnTo>
                    <a:pt x="10146" y="47066"/>
                  </a:lnTo>
                  <a:lnTo>
                    <a:pt x="10817" y="47022"/>
                  </a:lnTo>
                  <a:lnTo>
                    <a:pt x="11823" y="46790"/>
                  </a:lnTo>
                  <a:lnTo>
                    <a:pt x="12982" y="46643"/>
                  </a:lnTo>
                  <a:lnTo>
                    <a:pt x="12969" y="45895"/>
                  </a:lnTo>
                  <a:lnTo>
                    <a:pt x="16970" y="45927"/>
                  </a:lnTo>
                  <a:lnTo>
                    <a:pt x="17086" y="42723"/>
                  </a:lnTo>
                  <a:lnTo>
                    <a:pt x="17358" y="42723"/>
                  </a:lnTo>
                  <a:lnTo>
                    <a:pt x="18005" y="42991"/>
                  </a:lnTo>
                  <a:lnTo>
                    <a:pt x="18271" y="42938"/>
                  </a:lnTo>
                  <a:lnTo>
                    <a:pt x="18590" y="42527"/>
                  </a:lnTo>
                  <a:lnTo>
                    <a:pt x="18647" y="41876"/>
                  </a:lnTo>
                  <a:lnTo>
                    <a:pt x="19113" y="41523"/>
                  </a:lnTo>
                  <a:lnTo>
                    <a:pt x="19372" y="41503"/>
                  </a:lnTo>
                  <a:lnTo>
                    <a:pt x="19378" y="40933"/>
                  </a:lnTo>
                  <a:lnTo>
                    <a:pt x="17863" y="40901"/>
                  </a:lnTo>
                  <a:lnTo>
                    <a:pt x="17904" y="38968"/>
                  </a:lnTo>
                  <a:lnTo>
                    <a:pt x="18096" y="37941"/>
                  </a:lnTo>
                  <a:lnTo>
                    <a:pt x="18631" y="38016"/>
                  </a:lnTo>
                  <a:lnTo>
                    <a:pt x="18837" y="37927"/>
                  </a:lnTo>
                  <a:lnTo>
                    <a:pt x="19443" y="37973"/>
                  </a:lnTo>
                  <a:lnTo>
                    <a:pt x="19495" y="35631"/>
                  </a:lnTo>
                  <a:lnTo>
                    <a:pt x="32188" y="35613"/>
                  </a:lnTo>
                  <a:lnTo>
                    <a:pt x="30825" y="34541"/>
                  </a:lnTo>
                  <a:lnTo>
                    <a:pt x="31259" y="34402"/>
                  </a:lnTo>
                  <a:lnTo>
                    <a:pt x="32205" y="34434"/>
                  </a:lnTo>
                  <a:lnTo>
                    <a:pt x="32213" y="34156"/>
                  </a:lnTo>
                  <a:lnTo>
                    <a:pt x="32274" y="29449"/>
                  </a:lnTo>
                  <a:lnTo>
                    <a:pt x="31231" y="29529"/>
                  </a:lnTo>
                  <a:lnTo>
                    <a:pt x="30902" y="29629"/>
                  </a:lnTo>
                  <a:lnTo>
                    <a:pt x="31006" y="25936"/>
                  </a:lnTo>
                  <a:lnTo>
                    <a:pt x="32343" y="25817"/>
                  </a:lnTo>
                  <a:lnTo>
                    <a:pt x="32410" y="25622"/>
                  </a:lnTo>
                  <a:lnTo>
                    <a:pt x="32441" y="23346"/>
                  </a:lnTo>
                  <a:lnTo>
                    <a:pt x="38202" y="23431"/>
                  </a:lnTo>
                  <a:lnTo>
                    <a:pt x="39781" y="23331"/>
                  </a:lnTo>
                  <a:lnTo>
                    <a:pt x="44682" y="23393"/>
                  </a:lnTo>
                  <a:lnTo>
                    <a:pt x="46686" y="23351"/>
                  </a:lnTo>
                  <a:lnTo>
                    <a:pt x="51287" y="23281"/>
                  </a:lnTo>
                  <a:lnTo>
                    <a:pt x="51426" y="23279"/>
                  </a:lnTo>
                  <a:lnTo>
                    <a:pt x="56695" y="23171"/>
                  </a:lnTo>
                  <a:lnTo>
                    <a:pt x="58030" y="23157"/>
                  </a:lnTo>
                  <a:lnTo>
                    <a:pt x="67511" y="23072"/>
                  </a:lnTo>
                  <a:lnTo>
                    <a:pt x="69669" y="23057"/>
                  </a:lnTo>
                  <a:lnTo>
                    <a:pt x="71537" y="23057"/>
                  </a:lnTo>
                  <a:lnTo>
                    <a:pt x="77140" y="23057"/>
                  </a:lnTo>
                  <a:lnTo>
                    <a:pt x="77036" y="23740"/>
                  </a:lnTo>
                  <a:lnTo>
                    <a:pt x="77541" y="23919"/>
                  </a:lnTo>
                  <a:lnTo>
                    <a:pt x="77813" y="24114"/>
                  </a:lnTo>
                  <a:lnTo>
                    <a:pt x="80228" y="26198"/>
                  </a:lnTo>
                  <a:lnTo>
                    <a:pt x="81866" y="26863"/>
                  </a:lnTo>
                  <a:lnTo>
                    <a:pt x="82526" y="27042"/>
                  </a:lnTo>
                  <a:lnTo>
                    <a:pt x="83211" y="26794"/>
                  </a:lnTo>
                  <a:lnTo>
                    <a:pt x="84259" y="26689"/>
                  </a:lnTo>
                  <a:lnTo>
                    <a:pt x="84922" y="26528"/>
                  </a:lnTo>
                  <a:lnTo>
                    <a:pt x="86060" y="25854"/>
                  </a:lnTo>
                  <a:lnTo>
                    <a:pt x="85606" y="25160"/>
                  </a:lnTo>
                  <a:lnTo>
                    <a:pt x="85336" y="24911"/>
                  </a:lnTo>
                  <a:lnTo>
                    <a:pt x="84831" y="23333"/>
                  </a:lnTo>
                  <a:lnTo>
                    <a:pt x="84570" y="22944"/>
                  </a:lnTo>
                  <a:lnTo>
                    <a:pt x="85181" y="22959"/>
                  </a:lnTo>
                  <a:lnTo>
                    <a:pt x="85517" y="22829"/>
                  </a:lnTo>
                  <a:lnTo>
                    <a:pt x="85271" y="22244"/>
                  </a:lnTo>
                  <a:lnTo>
                    <a:pt x="84581" y="21568"/>
                  </a:lnTo>
                  <a:lnTo>
                    <a:pt x="84547" y="21434"/>
                  </a:lnTo>
                  <a:lnTo>
                    <a:pt x="84672" y="21250"/>
                  </a:lnTo>
                  <a:lnTo>
                    <a:pt x="84986" y="21365"/>
                  </a:lnTo>
                  <a:lnTo>
                    <a:pt x="85258" y="21544"/>
                  </a:lnTo>
                  <a:lnTo>
                    <a:pt x="85232" y="21707"/>
                  </a:lnTo>
                  <a:lnTo>
                    <a:pt x="86540" y="21625"/>
                  </a:lnTo>
                  <a:lnTo>
                    <a:pt x="86527" y="21756"/>
                  </a:lnTo>
                  <a:lnTo>
                    <a:pt x="87227" y="22081"/>
                  </a:lnTo>
                  <a:lnTo>
                    <a:pt x="87317" y="22357"/>
                  </a:lnTo>
                  <a:lnTo>
                    <a:pt x="87239" y="22585"/>
                  </a:lnTo>
                  <a:lnTo>
                    <a:pt x="87252" y="22797"/>
                  </a:lnTo>
                  <a:lnTo>
                    <a:pt x="88042" y="23073"/>
                  </a:lnTo>
                  <a:lnTo>
                    <a:pt x="88470" y="23073"/>
                  </a:lnTo>
                  <a:lnTo>
                    <a:pt x="88690" y="23187"/>
                  </a:lnTo>
                  <a:lnTo>
                    <a:pt x="88767" y="23350"/>
                  </a:lnTo>
                  <a:lnTo>
                    <a:pt x="89285" y="23529"/>
                  </a:lnTo>
                  <a:lnTo>
                    <a:pt x="89428" y="23008"/>
                  </a:lnTo>
                  <a:lnTo>
                    <a:pt x="90231" y="23024"/>
                  </a:lnTo>
                  <a:lnTo>
                    <a:pt x="93014" y="22113"/>
                  </a:lnTo>
                  <a:lnTo>
                    <a:pt x="93416" y="22113"/>
                  </a:lnTo>
                  <a:lnTo>
                    <a:pt x="94154" y="22455"/>
                  </a:lnTo>
                  <a:lnTo>
                    <a:pt x="95759" y="22520"/>
                  </a:lnTo>
                  <a:lnTo>
                    <a:pt x="97357" y="22497"/>
                  </a:lnTo>
                  <a:lnTo>
                    <a:pt x="98361" y="22489"/>
                  </a:lnTo>
                  <a:lnTo>
                    <a:pt x="100278" y="22146"/>
                  </a:lnTo>
                  <a:lnTo>
                    <a:pt x="101327" y="22179"/>
                  </a:lnTo>
                  <a:lnTo>
                    <a:pt x="101327" y="21869"/>
                  </a:lnTo>
                  <a:lnTo>
                    <a:pt x="104206" y="21862"/>
                  </a:lnTo>
                  <a:lnTo>
                    <a:pt x="103308" y="20204"/>
                  </a:lnTo>
                  <a:lnTo>
                    <a:pt x="103191" y="19755"/>
                  </a:lnTo>
                  <a:lnTo>
                    <a:pt x="103425" y="19690"/>
                  </a:lnTo>
                  <a:lnTo>
                    <a:pt x="104111" y="19771"/>
                  </a:lnTo>
                  <a:lnTo>
                    <a:pt x="104344" y="19983"/>
                  </a:lnTo>
                  <a:lnTo>
                    <a:pt x="104435" y="20113"/>
                  </a:lnTo>
                  <a:lnTo>
                    <a:pt x="104409" y="20471"/>
                  </a:lnTo>
                  <a:lnTo>
                    <a:pt x="104124" y="20487"/>
                  </a:lnTo>
                  <a:lnTo>
                    <a:pt x="104927" y="21528"/>
                  </a:lnTo>
                  <a:lnTo>
                    <a:pt x="105794" y="21756"/>
                  </a:lnTo>
                  <a:lnTo>
                    <a:pt x="106170" y="21707"/>
                  </a:lnTo>
                  <a:lnTo>
                    <a:pt x="106170" y="21560"/>
                  </a:lnTo>
                  <a:lnTo>
                    <a:pt x="106636" y="21268"/>
                  </a:lnTo>
                  <a:lnTo>
                    <a:pt x="107193" y="21333"/>
                  </a:lnTo>
                  <a:lnTo>
                    <a:pt x="107322" y="21739"/>
                  </a:lnTo>
                  <a:lnTo>
                    <a:pt x="107633" y="21837"/>
                  </a:lnTo>
                  <a:lnTo>
                    <a:pt x="107633" y="18210"/>
                  </a:lnTo>
                  <a:lnTo>
                    <a:pt x="105911" y="18730"/>
                  </a:lnTo>
                  <a:lnTo>
                    <a:pt x="104318" y="18730"/>
                  </a:lnTo>
                  <a:lnTo>
                    <a:pt x="104331" y="17787"/>
                  </a:lnTo>
                  <a:lnTo>
                    <a:pt x="104046" y="17348"/>
                  </a:lnTo>
                  <a:lnTo>
                    <a:pt x="104098" y="12549"/>
                  </a:lnTo>
                  <a:lnTo>
                    <a:pt x="105911" y="12484"/>
                  </a:lnTo>
                  <a:lnTo>
                    <a:pt x="105639" y="12338"/>
                  </a:lnTo>
                  <a:lnTo>
                    <a:pt x="105574" y="11964"/>
                  </a:lnTo>
                  <a:lnTo>
                    <a:pt x="105859" y="11427"/>
                  </a:lnTo>
                  <a:lnTo>
                    <a:pt x="107309" y="11450"/>
                  </a:lnTo>
                  <a:lnTo>
                    <a:pt x="107684" y="1145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1" name="pg552">
              <a:extLst>
                <a:ext uri="{FF2B5EF4-FFF2-40B4-BE49-F238E27FC236}">
                  <a16:creationId xmlns:a16="http://schemas.microsoft.com/office/drawing/2014/main" id="{F897A0FB-6547-464C-951A-16180F3360E5}"/>
                </a:ext>
              </a:extLst>
            </p:cNvPr>
            <p:cNvSpPr/>
            <p:nvPr/>
          </p:nvSpPr>
          <p:spPr>
            <a:xfrm>
              <a:off x="6402997" y="2786317"/>
              <a:ext cx="39713" cy="44894"/>
            </a:xfrm>
            <a:custGeom>
              <a:avLst/>
              <a:gdLst/>
              <a:ahLst/>
              <a:cxnLst/>
              <a:rect l="0" t="0" r="0" b="0"/>
              <a:pathLst>
                <a:path w="39713" h="44894">
                  <a:moveTo>
                    <a:pt x="39390" y="33101"/>
                  </a:moveTo>
                  <a:lnTo>
                    <a:pt x="38082" y="33117"/>
                  </a:lnTo>
                  <a:lnTo>
                    <a:pt x="37784" y="32694"/>
                  </a:lnTo>
                  <a:lnTo>
                    <a:pt x="36204" y="32336"/>
                  </a:lnTo>
                  <a:lnTo>
                    <a:pt x="34664" y="32369"/>
                  </a:lnTo>
                  <a:lnTo>
                    <a:pt x="34599" y="32499"/>
                  </a:lnTo>
                  <a:lnTo>
                    <a:pt x="34638" y="32743"/>
                  </a:lnTo>
                  <a:lnTo>
                    <a:pt x="34094" y="33459"/>
                  </a:lnTo>
                  <a:lnTo>
                    <a:pt x="33511" y="34044"/>
                  </a:lnTo>
                  <a:lnTo>
                    <a:pt x="33990" y="34890"/>
                  </a:lnTo>
                  <a:lnTo>
                    <a:pt x="34780" y="35622"/>
                  </a:lnTo>
                  <a:lnTo>
                    <a:pt x="35104" y="36077"/>
                  </a:lnTo>
                  <a:lnTo>
                    <a:pt x="35276" y="36505"/>
                  </a:lnTo>
                  <a:lnTo>
                    <a:pt x="35151" y="36831"/>
                  </a:lnTo>
                  <a:lnTo>
                    <a:pt x="31103" y="37216"/>
                  </a:lnTo>
                  <a:lnTo>
                    <a:pt x="30455" y="37216"/>
                  </a:lnTo>
                  <a:lnTo>
                    <a:pt x="30379" y="38994"/>
                  </a:lnTo>
                  <a:lnTo>
                    <a:pt x="30098" y="39577"/>
                  </a:lnTo>
                  <a:lnTo>
                    <a:pt x="26623" y="39428"/>
                  </a:lnTo>
                  <a:lnTo>
                    <a:pt x="26726" y="37086"/>
                  </a:lnTo>
                  <a:lnTo>
                    <a:pt x="25781" y="37037"/>
                  </a:lnTo>
                  <a:lnTo>
                    <a:pt x="24214" y="36956"/>
                  </a:lnTo>
                  <a:lnTo>
                    <a:pt x="24085" y="40518"/>
                  </a:lnTo>
                  <a:lnTo>
                    <a:pt x="22984" y="40469"/>
                  </a:lnTo>
                  <a:lnTo>
                    <a:pt x="22790" y="40388"/>
                  </a:lnTo>
                  <a:lnTo>
                    <a:pt x="22544" y="40144"/>
                  </a:lnTo>
                  <a:lnTo>
                    <a:pt x="21871" y="39900"/>
                  </a:lnTo>
                  <a:lnTo>
                    <a:pt x="21508" y="40502"/>
                  </a:lnTo>
                  <a:lnTo>
                    <a:pt x="21288" y="44894"/>
                  </a:lnTo>
                  <a:lnTo>
                    <a:pt x="20317" y="44828"/>
                  </a:lnTo>
                  <a:lnTo>
                    <a:pt x="20343" y="44601"/>
                  </a:lnTo>
                  <a:lnTo>
                    <a:pt x="20058" y="44210"/>
                  </a:lnTo>
                  <a:lnTo>
                    <a:pt x="19307" y="44178"/>
                  </a:lnTo>
                  <a:lnTo>
                    <a:pt x="18763" y="44471"/>
                  </a:lnTo>
                  <a:lnTo>
                    <a:pt x="17404" y="44373"/>
                  </a:lnTo>
                  <a:lnTo>
                    <a:pt x="17093" y="43755"/>
                  </a:lnTo>
                  <a:lnTo>
                    <a:pt x="16950" y="43299"/>
                  </a:lnTo>
                  <a:lnTo>
                    <a:pt x="16808" y="43234"/>
                  </a:lnTo>
                  <a:lnTo>
                    <a:pt x="16122" y="43413"/>
                  </a:lnTo>
                  <a:lnTo>
                    <a:pt x="16251" y="42519"/>
                  </a:lnTo>
                  <a:lnTo>
                    <a:pt x="16925" y="42568"/>
                  </a:lnTo>
                  <a:lnTo>
                    <a:pt x="17442" y="38241"/>
                  </a:lnTo>
                  <a:lnTo>
                    <a:pt x="17481" y="37753"/>
                  </a:lnTo>
                  <a:lnTo>
                    <a:pt x="18025" y="35655"/>
                  </a:lnTo>
                  <a:lnTo>
                    <a:pt x="17365" y="35394"/>
                  </a:lnTo>
                  <a:lnTo>
                    <a:pt x="16782" y="35346"/>
                  </a:lnTo>
                  <a:lnTo>
                    <a:pt x="16821" y="34467"/>
                  </a:lnTo>
                  <a:lnTo>
                    <a:pt x="17598" y="34467"/>
                  </a:lnTo>
                  <a:lnTo>
                    <a:pt x="18025" y="34223"/>
                  </a:lnTo>
                  <a:lnTo>
                    <a:pt x="18083" y="33751"/>
                  </a:lnTo>
                  <a:lnTo>
                    <a:pt x="17503" y="33766"/>
                  </a:lnTo>
                  <a:lnTo>
                    <a:pt x="17505" y="33498"/>
                  </a:lnTo>
                  <a:lnTo>
                    <a:pt x="17727" y="33003"/>
                  </a:lnTo>
                  <a:lnTo>
                    <a:pt x="18116" y="32792"/>
                  </a:lnTo>
                  <a:lnTo>
                    <a:pt x="18090" y="31816"/>
                  </a:lnTo>
                  <a:lnTo>
                    <a:pt x="18634" y="31832"/>
                  </a:lnTo>
                  <a:lnTo>
                    <a:pt x="18763" y="31230"/>
                  </a:lnTo>
                  <a:lnTo>
                    <a:pt x="18440" y="30612"/>
                  </a:lnTo>
                  <a:lnTo>
                    <a:pt x="18235" y="30736"/>
                  </a:lnTo>
                  <a:lnTo>
                    <a:pt x="18193" y="31230"/>
                  </a:lnTo>
                  <a:lnTo>
                    <a:pt x="17106" y="31246"/>
                  </a:lnTo>
                  <a:lnTo>
                    <a:pt x="17106" y="30612"/>
                  </a:lnTo>
                  <a:lnTo>
                    <a:pt x="17404" y="30661"/>
                  </a:lnTo>
                  <a:lnTo>
                    <a:pt x="17598" y="30824"/>
                  </a:lnTo>
                  <a:lnTo>
                    <a:pt x="17997" y="30553"/>
                  </a:lnTo>
                  <a:lnTo>
                    <a:pt x="18543" y="30059"/>
                  </a:lnTo>
                  <a:lnTo>
                    <a:pt x="19042" y="29460"/>
                  </a:lnTo>
                  <a:lnTo>
                    <a:pt x="18634" y="29336"/>
                  </a:lnTo>
                  <a:lnTo>
                    <a:pt x="18401" y="29490"/>
                  </a:lnTo>
                  <a:lnTo>
                    <a:pt x="17513" y="29548"/>
                  </a:lnTo>
                  <a:lnTo>
                    <a:pt x="17192" y="29501"/>
                  </a:lnTo>
                  <a:lnTo>
                    <a:pt x="16471" y="29099"/>
                  </a:lnTo>
                  <a:lnTo>
                    <a:pt x="15643" y="28449"/>
                  </a:lnTo>
                  <a:lnTo>
                    <a:pt x="15461" y="28188"/>
                  </a:lnTo>
                  <a:lnTo>
                    <a:pt x="15539" y="27522"/>
                  </a:lnTo>
                  <a:lnTo>
                    <a:pt x="15733" y="27131"/>
                  </a:lnTo>
                  <a:lnTo>
                    <a:pt x="15842" y="26488"/>
                  </a:lnTo>
                  <a:lnTo>
                    <a:pt x="15289" y="26399"/>
                  </a:lnTo>
                  <a:lnTo>
                    <a:pt x="15228" y="26562"/>
                  </a:lnTo>
                  <a:lnTo>
                    <a:pt x="14620" y="26464"/>
                  </a:lnTo>
                  <a:lnTo>
                    <a:pt x="14063" y="25976"/>
                  </a:lnTo>
                  <a:lnTo>
                    <a:pt x="14063" y="25000"/>
                  </a:lnTo>
                  <a:lnTo>
                    <a:pt x="13519" y="25212"/>
                  </a:lnTo>
                  <a:lnTo>
                    <a:pt x="13105" y="25163"/>
                  </a:lnTo>
                  <a:lnTo>
                    <a:pt x="12885" y="25000"/>
                  </a:lnTo>
                  <a:lnTo>
                    <a:pt x="13467" y="23504"/>
                  </a:lnTo>
                  <a:lnTo>
                    <a:pt x="13079" y="23618"/>
                  </a:lnTo>
                  <a:lnTo>
                    <a:pt x="13053" y="22853"/>
                  </a:lnTo>
                  <a:lnTo>
                    <a:pt x="12095" y="22105"/>
                  </a:lnTo>
                  <a:lnTo>
                    <a:pt x="12069" y="20999"/>
                  </a:lnTo>
                  <a:lnTo>
                    <a:pt x="10360" y="20999"/>
                  </a:lnTo>
                  <a:lnTo>
                    <a:pt x="9790" y="21389"/>
                  </a:lnTo>
                  <a:lnTo>
                    <a:pt x="9829" y="21650"/>
                  </a:lnTo>
                  <a:lnTo>
                    <a:pt x="10153" y="22170"/>
                  </a:lnTo>
                  <a:lnTo>
                    <a:pt x="11253" y="22837"/>
                  </a:lnTo>
                  <a:lnTo>
                    <a:pt x="11862" y="23292"/>
                  </a:lnTo>
                  <a:lnTo>
                    <a:pt x="12587" y="23569"/>
                  </a:lnTo>
                  <a:lnTo>
                    <a:pt x="12652" y="23748"/>
                  </a:lnTo>
                  <a:lnTo>
                    <a:pt x="11758" y="24008"/>
                  </a:lnTo>
                  <a:lnTo>
                    <a:pt x="10593" y="23553"/>
                  </a:lnTo>
                  <a:lnTo>
                    <a:pt x="9674" y="22544"/>
                  </a:lnTo>
                  <a:lnTo>
                    <a:pt x="8793" y="21877"/>
                  </a:lnTo>
                  <a:lnTo>
                    <a:pt x="7835" y="21275"/>
                  </a:lnTo>
                  <a:lnTo>
                    <a:pt x="7796" y="21552"/>
                  </a:lnTo>
                  <a:lnTo>
                    <a:pt x="4365" y="21552"/>
                  </a:lnTo>
                  <a:lnTo>
                    <a:pt x="3704" y="20641"/>
                  </a:lnTo>
                  <a:lnTo>
                    <a:pt x="3886" y="20072"/>
                  </a:lnTo>
                  <a:lnTo>
                    <a:pt x="3355" y="20072"/>
                  </a:lnTo>
                  <a:lnTo>
                    <a:pt x="3083" y="20446"/>
                  </a:lnTo>
                  <a:lnTo>
                    <a:pt x="3083" y="21015"/>
                  </a:lnTo>
                  <a:lnTo>
                    <a:pt x="3264" y="21211"/>
                  </a:lnTo>
                  <a:lnTo>
                    <a:pt x="3264" y="21503"/>
                  </a:lnTo>
                  <a:lnTo>
                    <a:pt x="1594" y="21552"/>
                  </a:lnTo>
                  <a:lnTo>
                    <a:pt x="1672" y="10865"/>
                  </a:lnTo>
                  <a:lnTo>
                    <a:pt x="1749" y="5563"/>
                  </a:lnTo>
                  <a:lnTo>
                    <a:pt x="0" y="5550"/>
                  </a:lnTo>
                  <a:lnTo>
                    <a:pt x="479" y="4788"/>
                  </a:lnTo>
                  <a:lnTo>
                    <a:pt x="523" y="4444"/>
                  </a:lnTo>
                  <a:lnTo>
                    <a:pt x="1034" y="3434"/>
                  </a:lnTo>
                  <a:lnTo>
                    <a:pt x="1234" y="2347"/>
                  </a:lnTo>
                  <a:lnTo>
                    <a:pt x="1788" y="2349"/>
                  </a:lnTo>
                  <a:lnTo>
                    <a:pt x="1814" y="276"/>
                  </a:lnTo>
                  <a:lnTo>
                    <a:pt x="2772" y="114"/>
                  </a:lnTo>
                  <a:lnTo>
                    <a:pt x="14646" y="0"/>
                  </a:lnTo>
                  <a:lnTo>
                    <a:pt x="14659" y="1057"/>
                  </a:lnTo>
                  <a:lnTo>
                    <a:pt x="14672" y="3432"/>
                  </a:lnTo>
                  <a:lnTo>
                    <a:pt x="14982" y="3415"/>
                  </a:lnTo>
                  <a:lnTo>
                    <a:pt x="15656" y="3464"/>
                  </a:lnTo>
                  <a:lnTo>
                    <a:pt x="16405" y="2256"/>
                  </a:lnTo>
                  <a:lnTo>
                    <a:pt x="17199" y="2269"/>
                  </a:lnTo>
                  <a:lnTo>
                    <a:pt x="17229" y="4753"/>
                  </a:lnTo>
                  <a:lnTo>
                    <a:pt x="16590" y="4797"/>
                  </a:lnTo>
                  <a:lnTo>
                    <a:pt x="17546" y="7205"/>
                  </a:lnTo>
                  <a:lnTo>
                    <a:pt x="17896" y="7238"/>
                  </a:lnTo>
                  <a:lnTo>
                    <a:pt x="18608" y="7059"/>
                  </a:lnTo>
                  <a:lnTo>
                    <a:pt x="19877" y="7270"/>
                  </a:lnTo>
                  <a:lnTo>
                    <a:pt x="20110" y="6896"/>
                  </a:lnTo>
                  <a:lnTo>
                    <a:pt x="20071" y="6652"/>
                  </a:lnTo>
                  <a:lnTo>
                    <a:pt x="20793" y="6682"/>
                  </a:lnTo>
                  <a:lnTo>
                    <a:pt x="20975" y="6924"/>
                  </a:lnTo>
                  <a:lnTo>
                    <a:pt x="20032" y="8002"/>
                  </a:lnTo>
                  <a:lnTo>
                    <a:pt x="19592" y="8360"/>
                  </a:lnTo>
                  <a:lnTo>
                    <a:pt x="19268" y="9043"/>
                  </a:lnTo>
                  <a:lnTo>
                    <a:pt x="20006" y="9759"/>
                  </a:lnTo>
                  <a:lnTo>
                    <a:pt x="20265" y="9905"/>
                  </a:lnTo>
                  <a:lnTo>
                    <a:pt x="20874" y="9743"/>
                  </a:lnTo>
                  <a:lnTo>
                    <a:pt x="21843" y="9151"/>
                  </a:lnTo>
                  <a:lnTo>
                    <a:pt x="21949" y="8962"/>
                  </a:lnTo>
                  <a:lnTo>
                    <a:pt x="22272" y="8718"/>
                  </a:lnTo>
                  <a:lnTo>
                    <a:pt x="22324" y="9483"/>
                  </a:lnTo>
                  <a:lnTo>
                    <a:pt x="22298" y="10670"/>
                  </a:lnTo>
                  <a:lnTo>
                    <a:pt x="22946" y="10670"/>
                  </a:lnTo>
                  <a:lnTo>
                    <a:pt x="23075" y="10768"/>
                  </a:lnTo>
                  <a:lnTo>
                    <a:pt x="22609" y="13907"/>
                  </a:lnTo>
                  <a:lnTo>
                    <a:pt x="23243" y="13435"/>
                  </a:lnTo>
                  <a:lnTo>
                    <a:pt x="23451" y="12752"/>
                  </a:lnTo>
                  <a:lnTo>
                    <a:pt x="24681" y="12915"/>
                  </a:lnTo>
                  <a:lnTo>
                    <a:pt x="26338" y="12866"/>
                  </a:lnTo>
                  <a:lnTo>
                    <a:pt x="26589" y="13027"/>
                  </a:lnTo>
                  <a:lnTo>
                    <a:pt x="26778" y="13645"/>
                  </a:lnTo>
                  <a:lnTo>
                    <a:pt x="26584" y="14216"/>
                  </a:lnTo>
                  <a:lnTo>
                    <a:pt x="27413" y="13549"/>
                  </a:lnTo>
                  <a:lnTo>
                    <a:pt x="30289" y="13635"/>
                  </a:lnTo>
                  <a:lnTo>
                    <a:pt x="30353" y="14173"/>
                  </a:lnTo>
                  <a:lnTo>
                    <a:pt x="30197" y="17420"/>
                  </a:lnTo>
                  <a:lnTo>
                    <a:pt x="30300" y="17778"/>
                  </a:lnTo>
                  <a:lnTo>
                    <a:pt x="31543" y="17811"/>
                  </a:lnTo>
                  <a:lnTo>
                    <a:pt x="32154" y="18153"/>
                  </a:lnTo>
                  <a:lnTo>
                    <a:pt x="32139" y="18412"/>
                  </a:lnTo>
                  <a:lnTo>
                    <a:pt x="31919" y="18396"/>
                  </a:lnTo>
                  <a:lnTo>
                    <a:pt x="31478" y="18738"/>
                  </a:lnTo>
                  <a:lnTo>
                    <a:pt x="31465" y="19128"/>
                  </a:lnTo>
                  <a:lnTo>
                    <a:pt x="32035" y="19226"/>
                  </a:lnTo>
                  <a:lnTo>
                    <a:pt x="34793" y="19291"/>
                  </a:lnTo>
                  <a:lnTo>
                    <a:pt x="35065" y="19779"/>
                  </a:lnTo>
                  <a:lnTo>
                    <a:pt x="35026" y="22105"/>
                  </a:lnTo>
                  <a:lnTo>
                    <a:pt x="36567" y="22137"/>
                  </a:lnTo>
                  <a:lnTo>
                    <a:pt x="36683" y="22349"/>
                  </a:lnTo>
                  <a:lnTo>
                    <a:pt x="36658" y="23129"/>
                  </a:lnTo>
                  <a:lnTo>
                    <a:pt x="36658" y="23455"/>
                  </a:lnTo>
                  <a:lnTo>
                    <a:pt x="35971" y="23309"/>
                  </a:lnTo>
                  <a:lnTo>
                    <a:pt x="35855" y="23878"/>
                  </a:lnTo>
                  <a:lnTo>
                    <a:pt x="35583" y="23878"/>
                  </a:lnTo>
                  <a:lnTo>
                    <a:pt x="36101" y="24333"/>
                  </a:lnTo>
                  <a:lnTo>
                    <a:pt x="36800" y="24642"/>
                  </a:lnTo>
                  <a:lnTo>
                    <a:pt x="36774" y="25326"/>
                  </a:lnTo>
                  <a:lnTo>
                    <a:pt x="37292" y="25326"/>
                  </a:lnTo>
                  <a:lnTo>
                    <a:pt x="37227" y="25732"/>
                  </a:lnTo>
                  <a:lnTo>
                    <a:pt x="37240" y="26334"/>
                  </a:lnTo>
                  <a:lnTo>
                    <a:pt x="39713" y="26350"/>
                  </a:lnTo>
                  <a:lnTo>
                    <a:pt x="39713" y="26659"/>
                  </a:lnTo>
                  <a:lnTo>
                    <a:pt x="39708" y="26868"/>
                  </a:lnTo>
                  <a:lnTo>
                    <a:pt x="39700" y="27050"/>
                  </a:lnTo>
                  <a:lnTo>
                    <a:pt x="39662" y="3305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2" name="pg553">
              <a:extLst>
                <a:ext uri="{FF2B5EF4-FFF2-40B4-BE49-F238E27FC236}">
                  <a16:creationId xmlns:a16="http://schemas.microsoft.com/office/drawing/2014/main" id="{19F431DF-1A86-884E-96B6-3AF73D27CEFB}"/>
                </a:ext>
              </a:extLst>
            </p:cNvPr>
            <p:cNvSpPr/>
            <p:nvPr/>
          </p:nvSpPr>
          <p:spPr>
            <a:xfrm>
              <a:off x="6436120" y="2814771"/>
              <a:ext cx="1968" cy="1377"/>
            </a:xfrm>
            <a:custGeom>
              <a:avLst/>
              <a:gdLst/>
              <a:ahLst/>
              <a:cxnLst/>
              <a:rect l="0" t="0" r="0" b="0"/>
              <a:pathLst>
                <a:path w="1968" h="1377">
                  <a:moveTo>
                    <a:pt x="0" y="528"/>
                  </a:moveTo>
                  <a:lnTo>
                    <a:pt x="6" y="1089"/>
                  </a:lnTo>
                  <a:lnTo>
                    <a:pt x="89" y="1262"/>
                  </a:lnTo>
                  <a:lnTo>
                    <a:pt x="621" y="1377"/>
                  </a:lnTo>
                  <a:lnTo>
                    <a:pt x="1968" y="1377"/>
                  </a:lnTo>
                  <a:lnTo>
                    <a:pt x="1927" y="673"/>
                  </a:lnTo>
                  <a:lnTo>
                    <a:pt x="1618" y="206"/>
                  </a:lnTo>
                  <a:lnTo>
                    <a:pt x="1430" y="0"/>
                  </a:lnTo>
                  <a:lnTo>
                    <a:pt x="1083" y="32"/>
                  </a:lnTo>
                  <a:lnTo>
                    <a:pt x="242" y="26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3" name="pg554">
              <a:extLst>
                <a:ext uri="{FF2B5EF4-FFF2-40B4-BE49-F238E27FC236}">
                  <a16:creationId xmlns:a16="http://schemas.microsoft.com/office/drawing/2014/main" id="{6F6AEC60-DBCF-4B42-B49A-D479C0942920}"/>
                </a:ext>
              </a:extLst>
            </p:cNvPr>
            <p:cNvSpPr/>
            <p:nvPr/>
          </p:nvSpPr>
          <p:spPr>
            <a:xfrm>
              <a:off x="6477631" y="2736264"/>
              <a:ext cx="78283" cy="139468"/>
            </a:xfrm>
            <a:custGeom>
              <a:avLst/>
              <a:gdLst/>
              <a:ahLst/>
              <a:cxnLst/>
              <a:rect l="0" t="0" r="0" b="0"/>
              <a:pathLst>
                <a:path w="78283" h="139468">
                  <a:moveTo>
                    <a:pt x="7914" y="23242"/>
                  </a:moveTo>
                  <a:lnTo>
                    <a:pt x="7618" y="22892"/>
                  </a:lnTo>
                  <a:lnTo>
                    <a:pt x="7606" y="22551"/>
                  </a:lnTo>
                  <a:lnTo>
                    <a:pt x="15024" y="22450"/>
                  </a:lnTo>
                  <a:lnTo>
                    <a:pt x="15605" y="22186"/>
                  </a:lnTo>
                  <a:lnTo>
                    <a:pt x="15468" y="18667"/>
                  </a:lnTo>
                  <a:lnTo>
                    <a:pt x="15529" y="14762"/>
                  </a:lnTo>
                  <a:lnTo>
                    <a:pt x="15705" y="14920"/>
                  </a:lnTo>
                  <a:lnTo>
                    <a:pt x="15990" y="14866"/>
                  </a:lnTo>
                  <a:lnTo>
                    <a:pt x="16473" y="16085"/>
                  </a:lnTo>
                  <a:lnTo>
                    <a:pt x="16715" y="16390"/>
                  </a:lnTo>
                  <a:lnTo>
                    <a:pt x="18033" y="16723"/>
                  </a:lnTo>
                  <a:lnTo>
                    <a:pt x="18559" y="16645"/>
                  </a:lnTo>
                  <a:lnTo>
                    <a:pt x="19524" y="16314"/>
                  </a:lnTo>
                  <a:lnTo>
                    <a:pt x="19513" y="13758"/>
                  </a:lnTo>
                  <a:lnTo>
                    <a:pt x="20512" y="13755"/>
                  </a:lnTo>
                  <a:lnTo>
                    <a:pt x="21134" y="13449"/>
                  </a:lnTo>
                  <a:lnTo>
                    <a:pt x="23245" y="13163"/>
                  </a:lnTo>
                  <a:lnTo>
                    <a:pt x="24349" y="12523"/>
                  </a:lnTo>
                  <a:lnTo>
                    <a:pt x="24452" y="12203"/>
                  </a:lnTo>
                  <a:lnTo>
                    <a:pt x="24429" y="9613"/>
                  </a:lnTo>
                  <a:lnTo>
                    <a:pt x="24144" y="8504"/>
                  </a:lnTo>
                  <a:lnTo>
                    <a:pt x="22013" y="8470"/>
                  </a:lnTo>
                  <a:lnTo>
                    <a:pt x="22066" y="7718"/>
                  </a:lnTo>
                  <a:lnTo>
                    <a:pt x="22321" y="6430"/>
                  </a:lnTo>
                  <a:lnTo>
                    <a:pt x="23113" y="6550"/>
                  </a:lnTo>
                  <a:lnTo>
                    <a:pt x="25095" y="6578"/>
                  </a:lnTo>
                  <a:lnTo>
                    <a:pt x="25454" y="6425"/>
                  </a:lnTo>
                  <a:lnTo>
                    <a:pt x="25781" y="5951"/>
                  </a:lnTo>
                  <a:lnTo>
                    <a:pt x="26235" y="5524"/>
                  </a:lnTo>
                  <a:lnTo>
                    <a:pt x="26815" y="5420"/>
                  </a:lnTo>
                  <a:lnTo>
                    <a:pt x="27043" y="5665"/>
                  </a:lnTo>
                  <a:lnTo>
                    <a:pt x="30840" y="5701"/>
                  </a:lnTo>
                  <a:lnTo>
                    <a:pt x="29442" y="3463"/>
                  </a:lnTo>
                  <a:lnTo>
                    <a:pt x="31944" y="3497"/>
                  </a:lnTo>
                  <a:lnTo>
                    <a:pt x="31890" y="1573"/>
                  </a:lnTo>
                  <a:lnTo>
                    <a:pt x="33112" y="1581"/>
                  </a:lnTo>
                  <a:lnTo>
                    <a:pt x="33113" y="2829"/>
                  </a:lnTo>
                  <a:lnTo>
                    <a:pt x="33181" y="3505"/>
                  </a:lnTo>
                  <a:lnTo>
                    <a:pt x="33138" y="6201"/>
                  </a:lnTo>
                  <a:lnTo>
                    <a:pt x="33560" y="5998"/>
                  </a:lnTo>
                  <a:lnTo>
                    <a:pt x="33881" y="5738"/>
                  </a:lnTo>
                  <a:lnTo>
                    <a:pt x="34190" y="4988"/>
                  </a:lnTo>
                  <a:lnTo>
                    <a:pt x="35686" y="4999"/>
                  </a:lnTo>
                  <a:lnTo>
                    <a:pt x="35700" y="4770"/>
                  </a:lnTo>
                  <a:lnTo>
                    <a:pt x="35994" y="4751"/>
                  </a:lnTo>
                  <a:lnTo>
                    <a:pt x="36881" y="4754"/>
                  </a:lnTo>
                  <a:lnTo>
                    <a:pt x="37014" y="4918"/>
                  </a:lnTo>
                  <a:lnTo>
                    <a:pt x="38213" y="4902"/>
                  </a:lnTo>
                  <a:lnTo>
                    <a:pt x="38986" y="4270"/>
                  </a:lnTo>
                  <a:lnTo>
                    <a:pt x="38944" y="3578"/>
                  </a:lnTo>
                  <a:lnTo>
                    <a:pt x="39272" y="3286"/>
                  </a:lnTo>
                  <a:lnTo>
                    <a:pt x="40587" y="3955"/>
                  </a:lnTo>
                  <a:lnTo>
                    <a:pt x="40593" y="3250"/>
                  </a:lnTo>
                  <a:lnTo>
                    <a:pt x="44716" y="3198"/>
                  </a:lnTo>
                  <a:lnTo>
                    <a:pt x="44661" y="1630"/>
                  </a:lnTo>
                  <a:lnTo>
                    <a:pt x="48318" y="1678"/>
                  </a:lnTo>
                  <a:lnTo>
                    <a:pt x="48354" y="1948"/>
                  </a:lnTo>
                  <a:lnTo>
                    <a:pt x="48864" y="3099"/>
                  </a:lnTo>
                  <a:lnTo>
                    <a:pt x="53307" y="3070"/>
                  </a:lnTo>
                  <a:lnTo>
                    <a:pt x="53116" y="1726"/>
                  </a:lnTo>
                  <a:lnTo>
                    <a:pt x="53920" y="1735"/>
                  </a:lnTo>
                  <a:lnTo>
                    <a:pt x="56734" y="1768"/>
                  </a:lnTo>
                  <a:lnTo>
                    <a:pt x="59293" y="1796"/>
                  </a:lnTo>
                  <a:lnTo>
                    <a:pt x="61572" y="1784"/>
                  </a:lnTo>
                  <a:lnTo>
                    <a:pt x="61580" y="300"/>
                  </a:lnTo>
                  <a:lnTo>
                    <a:pt x="62242" y="304"/>
                  </a:lnTo>
                  <a:lnTo>
                    <a:pt x="62845" y="211"/>
                  </a:lnTo>
                  <a:lnTo>
                    <a:pt x="63436" y="0"/>
                  </a:lnTo>
                  <a:lnTo>
                    <a:pt x="64545" y="119"/>
                  </a:lnTo>
                  <a:lnTo>
                    <a:pt x="65394" y="78"/>
                  </a:lnTo>
                  <a:lnTo>
                    <a:pt x="66128" y="557"/>
                  </a:lnTo>
                  <a:lnTo>
                    <a:pt x="67022" y="616"/>
                  </a:lnTo>
                  <a:lnTo>
                    <a:pt x="67174" y="1756"/>
                  </a:lnTo>
                  <a:lnTo>
                    <a:pt x="78214" y="1699"/>
                  </a:lnTo>
                  <a:lnTo>
                    <a:pt x="78222" y="7773"/>
                  </a:lnTo>
                  <a:lnTo>
                    <a:pt x="78240" y="11331"/>
                  </a:lnTo>
                  <a:lnTo>
                    <a:pt x="78243" y="11909"/>
                  </a:lnTo>
                  <a:lnTo>
                    <a:pt x="78244" y="12186"/>
                  </a:lnTo>
                  <a:lnTo>
                    <a:pt x="78240" y="15279"/>
                  </a:lnTo>
                  <a:lnTo>
                    <a:pt x="78229" y="17731"/>
                  </a:lnTo>
                  <a:lnTo>
                    <a:pt x="78211" y="21396"/>
                  </a:lnTo>
                  <a:lnTo>
                    <a:pt x="78213" y="21745"/>
                  </a:lnTo>
                  <a:lnTo>
                    <a:pt x="78215" y="22506"/>
                  </a:lnTo>
                  <a:lnTo>
                    <a:pt x="78215" y="22652"/>
                  </a:lnTo>
                  <a:lnTo>
                    <a:pt x="78211" y="24291"/>
                  </a:lnTo>
                  <a:lnTo>
                    <a:pt x="78203" y="26437"/>
                  </a:lnTo>
                  <a:lnTo>
                    <a:pt x="78203" y="27866"/>
                  </a:lnTo>
                  <a:lnTo>
                    <a:pt x="78207" y="28177"/>
                  </a:lnTo>
                  <a:lnTo>
                    <a:pt x="78207" y="28370"/>
                  </a:lnTo>
                  <a:lnTo>
                    <a:pt x="78209" y="28770"/>
                  </a:lnTo>
                  <a:lnTo>
                    <a:pt x="78227" y="32200"/>
                  </a:lnTo>
                  <a:lnTo>
                    <a:pt x="78242" y="32597"/>
                  </a:lnTo>
                  <a:lnTo>
                    <a:pt x="78270" y="33323"/>
                  </a:lnTo>
                  <a:lnTo>
                    <a:pt x="78259" y="35816"/>
                  </a:lnTo>
                  <a:lnTo>
                    <a:pt x="78253" y="37282"/>
                  </a:lnTo>
                  <a:lnTo>
                    <a:pt x="78244" y="39399"/>
                  </a:lnTo>
                  <a:lnTo>
                    <a:pt x="78257" y="39887"/>
                  </a:lnTo>
                  <a:lnTo>
                    <a:pt x="78283" y="42538"/>
                  </a:lnTo>
                  <a:lnTo>
                    <a:pt x="78274" y="43514"/>
                  </a:lnTo>
                  <a:lnTo>
                    <a:pt x="78269" y="44043"/>
                  </a:lnTo>
                  <a:lnTo>
                    <a:pt x="78264" y="44526"/>
                  </a:lnTo>
                  <a:lnTo>
                    <a:pt x="78257" y="45189"/>
                  </a:lnTo>
                  <a:lnTo>
                    <a:pt x="78258" y="47417"/>
                  </a:lnTo>
                  <a:lnTo>
                    <a:pt x="78265" y="48986"/>
                  </a:lnTo>
                  <a:lnTo>
                    <a:pt x="78263" y="49329"/>
                  </a:lnTo>
                  <a:lnTo>
                    <a:pt x="78258" y="50160"/>
                  </a:lnTo>
                  <a:lnTo>
                    <a:pt x="78254" y="50671"/>
                  </a:lnTo>
                  <a:lnTo>
                    <a:pt x="78225" y="55169"/>
                  </a:lnTo>
                  <a:lnTo>
                    <a:pt x="78228" y="59120"/>
                  </a:lnTo>
                  <a:lnTo>
                    <a:pt x="78229" y="59346"/>
                  </a:lnTo>
                  <a:lnTo>
                    <a:pt x="78222" y="61327"/>
                  </a:lnTo>
                  <a:lnTo>
                    <a:pt x="78236" y="62675"/>
                  </a:lnTo>
                  <a:lnTo>
                    <a:pt x="78238" y="62949"/>
                  </a:lnTo>
                  <a:lnTo>
                    <a:pt x="78240" y="63363"/>
                  </a:lnTo>
                  <a:lnTo>
                    <a:pt x="78244" y="64155"/>
                  </a:lnTo>
                  <a:lnTo>
                    <a:pt x="78234" y="64840"/>
                  </a:lnTo>
                  <a:lnTo>
                    <a:pt x="78228" y="65231"/>
                  </a:lnTo>
                  <a:lnTo>
                    <a:pt x="78219" y="65879"/>
                  </a:lnTo>
                  <a:lnTo>
                    <a:pt x="78227" y="66617"/>
                  </a:lnTo>
                  <a:lnTo>
                    <a:pt x="78229" y="67164"/>
                  </a:lnTo>
                  <a:lnTo>
                    <a:pt x="78232" y="68270"/>
                  </a:lnTo>
                  <a:lnTo>
                    <a:pt x="78232" y="69666"/>
                  </a:lnTo>
                  <a:lnTo>
                    <a:pt x="78244" y="70815"/>
                  </a:lnTo>
                  <a:lnTo>
                    <a:pt x="78245" y="70984"/>
                  </a:lnTo>
                  <a:lnTo>
                    <a:pt x="78249" y="71327"/>
                  </a:lnTo>
                  <a:lnTo>
                    <a:pt x="78253" y="71475"/>
                  </a:lnTo>
                  <a:lnTo>
                    <a:pt x="78251" y="72137"/>
                  </a:lnTo>
                  <a:lnTo>
                    <a:pt x="78249" y="72752"/>
                  </a:lnTo>
                  <a:lnTo>
                    <a:pt x="78249" y="73006"/>
                  </a:lnTo>
                  <a:lnTo>
                    <a:pt x="78249" y="73635"/>
                  </a:lnTo>
                  <a:lnTo>
                    <a:pt x="78251" y="77672"/>
                  </a:lnTo>
                  <a:lnTo>
                    <a:pt x="78253" y="80514"/>
                  </a:lnTo>
                  <a:lnTo>
                    <a:pt x="78249" y="82054"/>
                  </a:lnTo>
                  <a:lnTo>
                    <a:pt x="78247" y="82718"/>
                  </a:lnTo>
                  <a:lnTo>
                    <a:pt x="78245" y="83758"/>
                  </a:lnTo>
                  <a:lnTo>
                    <a:pt x="78243" y="85074"/>
                  </a:lnTo>
                  <a:lnTo>
                    <a:pt x="78243" y="85336"/>
                  </a:lnTo>
                  <a:lnTo>
                    <a:pt x="78243" y="85729"/>
                  </a:lnTo>
                  <a:lnTo>
                    <a:pt x="78240" y="88003"/>
                  </a:lnTo>
                  <a:lnTo>
                    <a:pt x="78238" y="90423"/>
                  </a:lnTo>
                  <a:lnTo>
                    <a:pt x="78237" y="90666"/>
                  </a:lnTo>
                  <a:lnTo>
                    <a:pt x="78232" y="95857"/>
                  </a:lnTo>
                  <a:lnTo>
                    <a:pt x="78128" y="98199"/>
                  </a:lnTo>
                  <a:lnTo>
                    <a:pt x="78141" y="99159"/>
                  </a:lnTo>
                  <a:lnTo>
                    <a:pt x="78145" y="99306"/>
                  </a:lnTo>
                  <a:lnTo>
                    <a:pt x="78152" y="99577"/>
                  </a:lnTo>
                  <a:lnTo>
                    <a:pt x="78243" y="102935"/>
                  </a:lnTo>
                  <a:lnTo>
                    <a:pt x="78241" y="107404"/>
                  </a:lnTo>
                  <a:lnTo>
                    <a:pt x="78233" y="107553"/>
                  </a:lnTo>
                  <a:lnTo>
                    <a:pt x="78239" y="111466"/>
                  </a:lnTo>
                  <a:lnTo>
                    <a:pt x="78244" y="115350"/>
                  </a:lnTo>
                  <a:lnTo>
                    <a:pt x="78236" y="116801"/>
                  </a:lnTo>
                  <a:lnTo>
                    <a:pt x="78240" y="127614"/>
                  </a:lnTo>
                  <a:lnTo>
                    <a:pt x="76224" y="127591"/>
                  </a:lnTo>
                  <a:lnTo>
                    <a:pt x="76100" y="127806"/>
                  </a:lnTo>
                  <a:lnTo>
                    <a:pt x="75754" y="128025"/>
                  </a:lnTo>
                  <a:lnTo>
                    <a:pt x="74850" y="128226"/>
                  </a:lnTo>
                  <a:lnTo>
                    <a:pt x="74698" y="128773"/>
                  </a:lnTo>
                  <a:lnTo>
                    <a:pt x="74877" y="128989"/>
                  </a:lnTo>
                  <a:lnTo>
                    <a:pt x="74974" y="129384"/>
                  </a:lnTo>
                  <a:lnTo>
                    <a:pt x="74710" y="129694"/>
                  </a:lnTo>
                  <a:lnTo>
                    <a:pt x="74355" y="129823"/>
                  </a:lnTo>
                  <a:lnTo>
                    <a:pt x="73947" y="129819"/>
                  </a:lnTo>
                  <a:lnTo>
                    <a:pt x="73468" y="129633"/>
                  </a:lnTo>
                  <a:lnTo>
                    <a:pt x="73499" y="128929"/>
                  </a:lnTo>
                  <a:lnTo>
                    <a:pt x="73215" y="128382"/>
                  </a:lnTo>
                  <a:lnTo>
                    <a:pt x="72054" y="128341"/>
                  </a:lnTo>
                  <a:lnTo>
                    <a:pt x="71416" y="128557"/>
                  </a:lnTo>
                  <a:lnTo>
                    <a:pt x="71233" y="128777"/>
                  </a:lnTo>
                  <a:lnTo>
                    <a:pt x="69936" y="129108"/>
                  </a:lnTo>
                  <a:lnTo>
                    <a:pt x="69453" y="128885"/>
                  </a:lnTo>
                  <a:lnTo>
                    <a:pt x="69165" y="128431"/>
                  </a:lnTo>
                  <a:lnTo>
                    <a:pt x="68939" y="127348"/>
                  </a:lnTo>
                  <a:lnTo>
                    <a:pt x="69168" y="126671"/>
                  </a:lnTo>
                  <a:lnTo>
                    <a:pt x="68291" y="125134"/>
                  </a:lnTo>
                  <a:lnTo>
                    <a:pt x="67832" y="124527"/>
                  </a:lnTo>
                  <a:lnTo>
                    <a:pt x="67512" y="124289"/>
                  </a:lnTo>
                  <a:lnTo>
                    <a:pt x="66186" y="124483"/>
                  </a:lnTo>
                  <a:lnTo>
                    <a:pt x="65908" y="125339"/>
                  </a:lnTo>
                  <a:lnTo>
                    <a:pt x="65893" y="125991"/>
                  </a:lnTo>
                  <a:lnTo>
                    <a:pt x="65710" y="126724"/>
                  </a:lnTo>
                  <a:lnTo>
                    <a:pt x="65691" y="127856"/>
                  </a:lnTo>
                  <a:lnTo>
                    <a:pt x="64691" y="128634"/>
                  </a:lnTo>
                  <a:lnTo>
                    <a:pt x="64167" y="128482"/>
                  </a:lnTo>
                  <a:lnTo>
                    <a:pt x="63720" y="128548"/>
                  </a:lnTo>
                  <a:lnTo>
                    <a:pt x="63224" y="128849"/>
                  </a:lnTo>
                  <a:lnTo>
                    <a:pt x="63201" y="129888"/>
                  </a:lnTo>
                  <a:lnTo>
                    <a:pt x="63286" y="130993"/>
                  </a:lnTo>
                  <a:lnTo>
                    <a:pt x="63087" y="131998"/>
                  </a:lnTo>
                  <a:lnTo>
                    <a:pt x="63327" y="132761"/>
                  </a:lnTo>
                  <a:lnTo>
                    <a:pt x="63654" y="133294"/>
                  </a:lnTo>
                  <a:lnTo>
                    <a:pt x="63739" y="133618"/>
                  </a:lnTo>
                  <a:lnTo>
                    <a:pt x="62062" y="133498"/>
                  </a:lnTo>
                  <a:lnTo>
                    <a:pt x="61830" y="133926"/>
                  </a:lnTo>
                  <a:lnTo>
                    <a:pt x="59910" y="133244"/>
                  </a:lnTo>
                  <a:lnTo>
                    <a:pt x="61116" y="133132"/>
                  </a:lnTo>
                  <a:lnTo>
                    <a:pt x="60490" y="132790"/>
                  </a:lnTo>
                  <a:lnTo>
                    <a:pt x="59595" y="132496"/>
                  </a:lnTo>
                  <a:lnTo>
                    <a:pt x="59404" y="132670"/>
                  </a:lnTo>
                  <a:lnTo>
                    <a:pt x="58555" y="131629"/>
                  </a:lnTo>
                  <a:lnTo>
                    <a:pt x="58558" y="134908"/>
                  </a:lnTo>
                  <a:lnTo>
                    <a:pt x="58259" y="135171"/>
                  </a:lnTo>
                  <a:lnTo>
                    <a:pt x="56683" y="135819"/>
                  </a:lnTo>
                  <a:lnTo>
                    <a:pt x="55905" y="136370"/>
                  </a:lnTo>
                  <a:lnTo>
                    <a:pt x="55601" y="137382"/>
                  </a:lnTo>
                  <a:lnTo>
                    <a:pt x="55648" y="137888"/>
                  </a:lnTo>
                  <a:lnTo>
                    <a:pt x="50259" y="137856"/>
                  </a:lnTo>
                  <a:lnTo>
                    <a:pt x="50074" y="137936"/>
                  </a:lnTo>
                  <a:lnTo>
                    <a:pt x="49781" y="135791"/>
                  </a:lnTo>
                  <a:lnTo>
                    <a:pt x="49437" y="135059"/>
                  </a:lnTo>
                  <a:lnTo>
                    <a:pt x="49352" y="135605"/>
                  </a:lnTo>
                  <a:lnTo>
                    <a:pt x="48807" y="135568"/>
                  </a:lnTo>
                  <a:lnTo>
                    <a:pt x="48133" y="135353"/>
                  </a:lnTo>
                  <a:lnTo>
                    <a:pt x="47861" y="135107"/>
                  </a:lnTo>
                  <a:lnTo>
                    <a:pt x="47779" y="134768"/>
                  </a:lnTo>
                  <a:lnTo>
                    <a:pt x="47464" y="134619"/>
                  </a:lnTo>
                  <a:lnTo>
                    <a:pt x="46114" y="134618"/>
                  </a:lnTo>
                  <a:lnTo>
                    <a:pt x="46323" y="135445"/>
                  </a:lnTo>
                  <a:lnTo>
                    <a:pt x="46514" y="135810"/>
                  </a:lnTo>
                  <a:lnTo>
                    <a:pt x="46677" y="135973"/>
                  </a:lnTo>
                  <a:lnTo>
                    <a:pt x="46728" y="136174"/>
                  </a:lnTo>
                  <a:lnTo>
                    <a:pt x="46673" y="137507"/>
                  </a:lnTo>
                  <a:lnTo>
                    <a:pt x="46407" y="138679"/>
                  </a:lnTo>
                  <a:lnTo>
                    <a:pt x="46394" y="139396"/>
                  </a:lnTo>
                  <a:lnTo>
                    <a:pt x="44599" y="139468"/>
                  </a:lnTo>
                  <a:lnTo>
                    <a:pt x="43851" y="139147"/>
                  </a:lnTo>
                  <a:lnTo>
                    <a:pt x="43883" y="137256"/>
                  </a:lnTo>
                  <a:lnTo>
                    <a:pt x="43132" y="136969"/>
                  </a:lnTo>
                  <a:lnTo>
                    <a:pt x="42943" y="136972"/>
                  </a:lnTo>
                  <a:lnTo>
                    <a:pt x="42496" y="136441"/>
                  </a:lnTo>
                  <a:lnTo>
                    <a:pt x="42218" y="135850"/>
                  </a:lnTo>
                  <a:lnTo>
                    <a:pt x="42032" y="135168"/>
                  </a:lnTo>
                  <a:lnTo>
                    <a:pt x="42050" y="134606"/>
                  </a:lnTo>
                  <a:lnTo>
                    <a:pt x="39233" y="134643"/>
                  </a:lnTo>
                  <a:lnTo>
                    <a:pt x="38918" y="134863"/>
                  </a:lnTo>
                  <a:lnTo>
                    <a:pt x="38357" y="135105"/>
                  </a:lnTo>
                  <a:lnTo>
                    <a:pt x="37116" y="135529"/>
                  </a:lnTo>
                  <a:lnTo>
                    <a:pt x="37127" y="133263"/>
                  </a:lnTo>
                  <a:lnTo>
                    <a:pt x="37217" y="133080"/>
                  </a:lnTo>
                  <a:lnTo>
                    <a:pt x="38010" y="132094"/>
                  </a:lnTo>
                  <a:lnTo>
                    <a:pt x="38591" y="131773"/>
                  </a:lnTo>
                  <a:lnTo>
                    <a:pt x="39463" y="131863"/>
                  </a:lnTo>
                  <a:lnTo>
                    <a:pt x="40817" y="131665"/>
                  </a:lnTo>
                  <a:lnTo>
                    <a:pt x="40885" y="131443"/>
                  </a:lnTo>
                  <a:lnTo>
                    <a:pt x="40331" y="131167"/>
                  </a:lnTo>
                  <a:lnTo>
                    <a:pt x="39945" y="131412"/>
                  </a:lnTo>
                  <a:lnTo>
                    <a:pt x="39571" y="131539"/>
                  </a:lnTo>
                  <a:lnTo>
                    <a:pt x="37598" y="131200"/>
                  </a:lnTo>
                  <a:lnTo>
                    <a:pt x="36967" y="131565"/>
                  </a:lnTo>
                  <a:lnTo>
                    <a:pt x="36660" y="131826"/>
                  </a:lnTo>
                  <a:lnTo>
                    <a:pt x="35846" y="132023"/>
                  </a:lnTo>
                  <a:lnTo>
                    <a:pt x="35286" y="132072"/>
                  </a:lnTo>
                  <a:lnTo>
                    <a:pt x="33978" y="132110"/>
                  </a:lnTo>
                  <a:lnTo>
                    <a:pt x="33701" y="132021"/>
                  </a:lnTo>
                  <a:lnTo>
                    <a:pt x="33553" y="131686"/>
                  </a:lnTo>
                  <a:lnTo>
                    <a:pt x="33339" y="131619"/>
                  </a:lnTo>
                  <a:lnTo>
                    <a:pt x="33133" y="131801"/>
                  </a:lnTo>
                  <a:lnTo>
                    <a:pt x="33129" y="132669"/>
                  </a:lnTo>
                  <a:lnTo>
                    <a:pt x="33184" y="133268"/>
                  </a:lnTo>
                  <a:lnTo>
                    <a:pt x="33480" y="133711"/>
                  </a:lnTo>
                  <a:lnTo>
                    <a:pt x="33442" y="135590"/>
                  </a:lnTo>
                  <a:lnTo>
                    <a:pt x="31923" y="133104"/>
                  </a:lnTo>
                  <a:lnTo>
                    <a:pt x="31109" y="132300"/>
                  </a:lnTo>
                  <a:lnTo>
                    <a:pt x="30870" y="132530"/>
                  </a:lnTo>
                  <a:lnTo>
                    <a:pt x="30906" y="133231"/>
                  </a:lnTo>
                  <a:lnTo>
                    <a:pt x="30746" y="134537"/>
                  </a:lnTo>
                  <a:lnTo>
                    <a:pt x="30497" y="135155"/>
                  </a:lnTo>
                  <a:lnTo>
                    <a:pt x="30150" y="135147"/>
                  </a:lnTo>
                  <a:lnTo>
                    <a:pt x="29741" y="135500"/>
                  </a:lnTo>
                  <a:lnTo>
                    <a:pt x="29169" y="136326"/>
                  </a:lnTo>
                  <a:lnTo>
                    <a:pt x="26675" y="136288"/>
                  </a:lnTo>
                  <a:lnTo>
                    <a:pt x="26643" y="137669"/>
                  </a:lnTo>
                  <a:lnTo>
                    <a:pt x="24912" y="137397"/>
                  </a:lnTo>
                  <a:lnTo>
                    <a:pt x="22270" y="137468"/>
                  </a:lnTo>
                  <a:lnTo>
                    <a:pt x="21850" y="137446"/>
                  </a:lnTo>
                  <a:lnTo>
                    <a:pt x="20145" y="136914"/>
                  </a:lnTo>
                  <a:lnTo>
                    <a:pt x="19266" y="136531"/>
                  </a:lnTo>
                  <a:lnTo>
                    <a:pt x="18970" y="136628"/>
                  </a:lnTo>
                  <a:lnTo>
                    <a:pt x="17996" y="136657"/>
                  </a:lnTo>
                  <a:lnTo>
                    <a:pt x="18019" y="133651"/>
                  </a:lnTo>
                  <a:lnTo>
                    <a:pt x="18178" y="132668"/>
                  </a:lnTo>
                  <a:lnTo>
                    <a:pt x="16336" y="131508"/>
                  </a:lnTo>
                  <a:lnTo>
                    <a:pt x="16324" y="131329"/>
                  </a:lnTo>
                  <a:lnTo>
                    <a:pt x="15907" y="130935"/>
                  </a:lnTo>
                  <a:lnTo>
                    <a:pt x="15546" y="130727"/>
                  </a:lnTo>
                  <a:lnTo>
                    <a:pt x="14858" y="130835"/>
                  </a:lnTo>
                  <a:lnTo>
                    <a:pt x="14970" y="130172"/>
                  </a:lnTo>
                  <a:lnTo>
                    <a:pt x="15539" y="128328"/>
                  </a:lnTo>
                  <a:lnTo>
                    <a:pt x="15540" y="127719"/>
                  </a:lnTo>
                  <a:lnTo>
                    <a:pt x="15706" y="127400"/>
                  </a:lnTo>
                  <a:lnTo>
                    <a:pt x="14392" y="127387"/>
                  </a:lnTo>
                  <a:lnTo>
                    <a:pt x="14398" y="127011"/>
                  </a:lnTo>
                  <a:lnTo>
                    <a:pt x="14477" y="126844"/>
                  </a:lnTo>
                  <a:lnTo>
                    <a:pt x="14918" y="126844"/>
                  </a:lnTo>
                  <a:lnTo>
                    <a:pt x="14996" y="127047"/>
                  </a:lnTo>
                  <a:lnTo>
                    <a:pt x="15620" y="126586"/>
                  </a:lnTo>
                  <a:lnTo>
                    <a:pt x="15857" y="125754"/>
                  </a:lnTo>
                  <a:lnTo>
                    <a:pt x="15897" y="125413"/>
                  </a:lnTo>
                  <a:lnTo>
                    <a:pt x="15119" y="124934"/>
                  </a:lnTo>
                  <a:lnTo>
                    <a:pt x="14879" y="123502"/>
                  </a:lnTo>
                  <a:lnTo>
                    <a:pt x="15023" y="123056"/>
                  </a:lnTo>
                  <a:lnTo>
                    <a:pt x="15051" y="122381"/>
                  </a:lnTo>
                  <a:lnTo>
                    <a:pt x="14662" y="121481"/>
                  </a:lnTo>
                  <a:lnTo>
                    <a:pt x="14285" y="121478"/>
                  </a:lnTo>
                  <a:lnTo>
                    <a:pt x="14283" y="121206"/>
                  </a:lnTo>
                  <a:lnTo>
                    <a:pt x="14599" y="121267"/>
                  </a:lnTo>
                  <a:lnTo>
                    <a:pt x="14834" y="121219"/>
                  </a:lnTo>
                  <a:lnTo>
                    <a:pt x="16585" y="120328"/>
                  </a:lnTo>
                  <a:lnTo>
                    <a:pt x="16741" y="119985"/>
                  </a:lnTo>
                  <a:lnTo>
                    <a:pt x="17146" y="120041"/>
                  </a:lnTo>
                  <a:lnTo>
                    <a:pt x="17601" y="119882"/>
                  </a:lnTo>
                  <a:lnTo>
                    <a:pt x="16755" y="119100"/>
                  </a:lnTo>
                  <a:lnTo>
                    <a:pt x="16778" y="117347"/>
                  </a:lnTo>
                  <a:lnTo>
                    <a:pt x="18431" y="117576"/>
                  </a:lnTo>
                  <a:lnTo>
                    <a:pt x="19234" y="117565"/>
                  </a:lnTo>
                  <a:lnTo>
                    <a:pt x="19682" y="117282"/>
                  </a:lnTo>
                  <a:lnTo>
                    <a:pt x="20306" y="117371"/>
                  </a:lnTo>
                  <a:lnTo>
                    <a:pt x="20306" y="117661"/>
                  </a:lnTo>
                  <a:lnTo>
                    <a:pt x="20142" y="118182"/>
                  </a:lnTo>
                  <a:lnTo>
                    <a:pt x="19309" y="119024"/>
                  </a:lnTo>
                  <a:lnTo>
                    <a:pt x="19336" y="119370"/>
                  </a:lnTo>
                  <a:lnTo>
                    <a:pt x="19613" y="120188"/>
                  </a:lnTo>
                  <a:lnTo>
                    <a:pt x="19913" y="120583"/>
                  </a:lnTo>
                  <a:lnTo>
                    <a:pt x="21901" y="121703"/>
                  </a:lnTo>
                  <a:lnTo>
                    <a:pt x="21718" y="121126"/>
                  </a:lnTo>
                  <a:lnTo>
                    <a:pt x="21734" y="119295"/>
                  </a:lnTo>
                  <a:lnTo>
                    <a:pt x="21955" y="119365"/>
                  </a:lnTo>
                  <a:lnTo>
                    <a:pt x="22319" y="119278"/>
                  </a:lnTo>
                  <a:lnTo>
                    <a:pt x="22879" y="120422"/>
                  </a:lnTo>
                  <a:lnTo>
                    <a:pt x="23382" y="120992"/>
                  </a:lnTo>
                  <a:lnTo>
                    <a:pt x="24329" y="121010"/>
                  </a:lnTo>
                  <a:lnTo>
                    <a:pt x="24535" y="119886"/>
                  </a:lnTo>
                  <a:lnTo>
                    <a:pt x="24991" y="119205"/>
                  </a:lnTo>
                  <a:lnTo>
                    <a:pt x="21733" y="119142"/>
                  </a:lnTo>
                  <a:lnTo>
                    <a:pt x="21740" y="116540"/>
                  </a:lnTo>
                  <a:lnTo>
                    <a:pt x="22992" y="116291"/>
                  </a:lnTo>
                  <a:lnTo>
                    <a:pt x="25463" y="116283"/>
                  </a:lnTo>
                  <a:lnTo>
                    <a:pt x="25822" y="115212"/>
                  </a:lnTo>
                  <a:lnTo>
                    <a:pt x="25912" y="114463"/>
                  </a:lnTo>
                  <a:lnTo>
                    <a:pt x="25631" y="113626"/>
                  </a:lnTo>
                  <a:lnTo>
                    <a:pt x="25163" y="113626"/>
                  </a:lnTo>
                  <a:lnTo>
                    <a:pt x="25183" y="113328"/>
                  </a:lnTo>
                  <a:lnTo>
                    <a:pt x="16986" y="113293"/>
                  </a:lnTo>
                  <a:lnTo>
                    <a:pt x="17009" y="112820"/>
                  </a:lnTo>
                  <a:lnTo>
                    <a:pt x="17410" y="110933"/>
                  </a:lnTo>
                  <a:lnTo>
                    <a:pt x="17577" y="110404"/>
                  </a:lnTo>
                  <a:lnTo>
                    <a:pt x="17826" y="109891"/>
                  </a:lnTo>
                  <a:lnTo>
                    <a:pt x="17881" y="109574"/>
                  </a:lnTo>
                  <a:lnTo>
                    <a:pt x="17794" y="108759"/>
                  </a:lnTo>
                  <a:lnTo>
                    <a:pt x="18223" y="108335"/>
                  </a:lnTo>
                  <a:lnTo>
                    <a:pt x="19232" y="108089"/>
                  </a:lnTo>
                  <a:lnTo>
                    <a:pt x="19222" y="103878"/>
                  </a:lnTo>
                  <a:lnTo>
                    <a:pt x="17991" y="103831"/>
                  </a:lnTo>
                  <a:lnTo>
                    <a:pt x="18617" y="102321"/>
                  </a:lnTo>
                  <a:lnTo>
                    <a:pt x="21157" y="99177"/>
                  </a:lnTo>
                  <a:lnTo>
                    <a:pt x="21178" y="99036"/>
                  </a:lnTo>
                  <a:lnTo>
                    <a:pt x="21746" y="98950"/>
                  </a:lnTo>
                  <a:lnTo>
                    <a:pt x="21180" y="98940"/>
                  </a:lnTo>
                  <a:lnTo>
                    <a:pt x="20374" y="98927"/>
                  </a:lnTo>
                  <a:lnTo>
                    <a:pt x="20393" y="97967"/>
                  </a:lnTo>
                  <a:lnTo>
                    <a:pt x="20302" y="97472"/>
                  </a:lnTo>
                  <a:lnTo>
                    <a:pt x="19765" y="96991"/>
                  </a:lnTo>
                  <a:lnTo>
                    <a:pt x="20101" y="96364"/>
                  </a:lnTo>
                  <a:lnTo>
                    <a:pt x="20252" y="96228"/>
                  </a:lnTo>
                  <a:lnTo>
                    <a:pt x="21190" y="96392"/>
                  </a:lnTo>
                  <a:lnTo>
                    <a:pt x="21617" y="96377"/>
                  </a:lnTo>
                  <a:lnTo>
                    <a:pt x="21746" y="90992"/>
                  </a:lnTo>
                  <a:lnTo>
                    <a:pt x="22815" y="91903"/>
                  </a:lnTo>
                  <a:lnTo>
                    <a:pt x="23038" y="90992"/>
                  </a:lnTo>
                  <a:lnTo>
                    <a:pt x="23082" y="90552"/>
                  </a:lnTo>
                  <a:lnTo>
                    <a:pt x="23074" y="90344"/>
                  </a:lnTo>
                  <a:lnTo>
                    <a:pt x="22960" y="90156"/>
                  </a:lnTo>
                  <a:lnTo>
                    <a:pt x="22912" y="89576"/>
                  </a:lnTo>
                  <a:lnTo>
                    <a:pt x="24352" y="89599"/>
                  </a:lnTo>
                  <a:lnTo>
                    <a:pt x="24397" y="87203"/>
                  </a:lnTo>
                  <a:lnTo>
                    <a:pt x="19233" y="87156"/>
                  </a:lnTo>
                  <a:lnTo>
                    <a:pt x="19280" y="84928"/>
                  </a:lnTo>
                  <a:lnTo>
                    <a:pt x="16737" y="84972"/>
                  </a:lnTo>
                  <a:lnTo>
                    <a:pt x="16730" y="86906"/>
                  </a:lnTo>
                  <a:lnTo>
                    <a:pt x="18261" y="88111"/>
                  </a:lnTo>
                  <a:lnTo>
                    <a:pt x="14947" y="91109"/>
                  </a:lnTo>
                  <a:lnTo>
                    <a:pt x="14778" y="90992"/>
                  </a:lnTo>
                  <a:lnTo>
                    <a:pt x="14158" y="90257"/>
                  </a:lnTo>
                  <a:lnTo>
                    <a:pt x="14174" y="89512"/>
                  </a:lnTo>
                  <a:lnTo>
                    <a:pt x="13836" y="88316"/>
                  </a:lnTo>
                  <a:lnTo>
                    <a:pt x="11857" y="88304"/>
                  </a:lnTo>
                  <a:lnTo>
                    <a:pt x="11750" y="89491"/>
                  </a:lnTo>
                  <a:lnTo>
                    <a:pt x="6727" y="89483"/>
                  </a:lnTo>
                  <a:lnTo>
                    <a:pt x="6755" y="85949"/>
                  </a:lnTo>
                  <a:lnTo>
                    <a:pt x="5211" y="85951"/>
                  </a:lnTo>
                  <a:lnTo>
                    <a:pt x="5000" y="85824"/>
                  </a:lnTo>
                  <a:lnTo>
                    <a:pt x="4713" y="86033"/>
                  </a:lnTo>
                  <a:lnTo>
                    <a:pt x="4726" y="85789"/>
                  </a:lnTo>
                  <a:lnTo>
                    <a:pt x="4726" y="85333"/>
                  </a:lnTo>
                  <a:lnTo>
                    <a:pt x="4726" y="84943"/>
                  </a:lnTo>
                  <a:lnTo>
                    <a:pt x="4894" y="84975"/>
                  </a:lnTo>
                  <a:lnTo>
                    <a:pt x="5425" y="84975"/>
                  </a:lnTo>
                  <a:lnTo>
                    <a:pt x="5386" y="84731"/>
                  </a:lnTo>
                  <a:lnTo>
                    <a:pt x="5088" y="84520"/>
                  </a:lnTo>
                  <a:lnTo>
                    <a:pt x="5515" y="84211"/>
                  </a:lnTo>
                  <a:lnTo>
                    <a:pt x="6098" y="84048"/>
                  </a:lnTo>
                  <a:lnTo>
                    <a:pt x="6370" y="83788"/>
                  </a:lnTo>
                  <a:lnTo>
                    <a:pt x="6215" y="83560"/>
                  </a:lnTo>
                  <a:lnTo>
                    <a:pt x="6992" y="83463"/>
                  </a:lnTo>
                  <a:lnTo>
                    <a:pt x="7093" y="83742"/>
                  </a:lnTo>
                  <a:lnTo>
                    <a:pt x="7591" y="83740"/>
                  </a:lnTo>
                  <a:lnTo>
                    <a:pt x="7561" y="83951"/>
                  </a:lnTo>
                  <a:lnTo>
                    <a:pt x="7950" y="83837"/>
                  </a:lnTo>
                  <a:lnTo>
                    <a:pt x="8222" y="82552"/>
                  </a:lnTo>
                  <a:lnTo>
                    <a:pt x="7820" y="82373"/>
                  </a:lnTo>
                  <a:lnTo>
                    <a:pt x="6344" y="82389"/>
                  </a:lnTo>
                  <a:lnTo>
                    <a:pt x="5049" y="82210"/>
                  </a:lnTo>
                  <a:lnTo>
                    <a:pt x="4751" y="81999"/>
                  </a:lnTo>
                  <a:lnTo>
                    <a:pt x="3185" y="81982"/>
                  </a:lnTo>
                  <a:lnTo>
                    <a:pt x="3224" y="77770"/>
                  </a:lnTo>
                  <a:lnTo>
                    <a:pt x="2706" y="77461"/>
                  </a:lnTo>
                  <a:lnTo>
                    <a:pt x="1760" y="76680"/>
                  </a:lnTo>
                  <a:lnTo>
                    <a:pt x="1877" y="76159"/>
                  </a:lnTo>
                  <a:lnTo>
                    <a:pt x="1553" y="75265"/>
                  </a:lnTo>
                  <a:lnTo>
                    <a:pt x="686" y="74598"/>
                  </a:lnTo>
                  <a:lnTo>
                    <a:pt x="0" y="74419"/>
                  </a:lnTo>
                  <a:lnTo>
                    <a:pt x="38" y="72857"/>
                  </a:lnTo>
                  <a:lnTo>
                    <a:pt x="3159" y="72874"/>
                  </a:lnTo>
                  <a:lnTo>
                    <a:pt x="3224" y="66904"/>
                  </a:lnTo>
                  <a:lnTo>
                    <a:pt x="4415" y="66888"/>
                  </a:lnTo>
                  <a:lnTo>
                    <a:pt x="4410" y="65758"/>
                  </a:lnTo>
                  <a:lnTo>
                    <a:pt x="6900" y="65807"/>
                  </a:lnTo>
                  <a:lnTo>
                    <a:pt x="6888" y="61195"/>
                  </a:lnTo>
                  <a:lnTo>
                    <a:pt x="9361" y="61162"/>
                  </a:lnTo>
                  <a:lnTo>
                    <a:pt x="9348" y="60772"/>
                  </a:lnTo>
                  <a:lnTo>
                    <a:pt x="9788" y="60381"/>
                  </a:lnTo>
                  <a:lnTo>
                    <a:pt x="10979" y="59650"/>
                  </a:lnTo>
                  <a:lnTo>
                    <a:pt x="11964" y="58674"/>
                  </a:lnTo>
                  <a:lnTo>
                    <a:pt x="11964" y="58088"/>
                  </a:lnTo>
                  <a:lnTo>
                    <a:pt x="12041" y="57958"/>
                  </a:lnTo>
                  <a:lnTo>
                    <a:pt x="13957" y="55372"/>
                  </a:lnTo>
                  <a:lnTo>
                    <a:pt x="12973" y="55095"/>
                  </a:lnTo>
                  <a:lnTo>
                    <a:pt x="12973" y="53013"/>
                  </a:lnTo>
                  <a:lnTo>
                    <a:pt x="13168" y="52671"/>
                  </a:lnTo>
                  <a:lnTo>
                    <a:pt x="13733" y="52312"/>
                  </a:lnTo>
                  <a:lnTo>
                    <a:pt x="15078" y="51774"/>
                  </a:lnTo>
                  <a:lnTo>
                    <a:pt x="15990" y="51517"/>
                  </a:lnTo>
                  <a:lnTo>
                    <a:pt x="15990" y="45677"/>
                  </a:lnTo>
                  <a:lnTo>
                    <a:pt x="15990" y="42343"/>
                  </a:lnTo>
                  <a:lnTo>
                    <a:pt x="15956" y="41380"/>
                  </a:lnTo>
                  <a:lnTo>
                    <a:pt x="15843" y="39000"/>
                  </a:lnTo>
                  <a:lnTo>
                    <a:pt x="15833" y="38795"/>
                  </a:lnTo>
                  <a:lnTo>
                    <a:pt x="15780" y="26435"/>
                  </a:lnTo>
                  <a:lnTo>
                    <a:pt x="12080" y="26435"/>
                  </a:lnTo>
                  <a:lnTo>
                    <a:pt x="11273" y="25753"/>
                  </a:lnTo>
                  <a:lnTo>
                    <a:pt x="10805" y="25492"/>
                  </a:lnTo>
                  <a:lnTo>
                    <a:pt x="10670" y="25503"/>
                  </a:lnTo>
                  <a:lnTo>
                    <a:pt x="10049" y="25100"/>
                  </a:lnTo>
                  <a:lnTo>
                    <a:pt x="9638" y="24362"/>
                  </a:lnTo>
                  <a:lnTo>
                    <a:pt x="9658" y="24202"/>
                  </a:lnTo>
                  <a:lnTo>
                    <a:pt x="9824" y="24111"/>
                  </a:lnTo>
                  <a:lnTo>
                    <a:pt x="9799" y="23904"/>
                  </a:lnTo>
                  <a:lnTo>
                    <a:pt x="9164" y="23306"/>
                  </a:lnTo>
                  <a:lnTo>
                    <a:pt x="8401" y="2358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4" name="pg555">
              <a:extLst>
                <a:ext uri="{FF2B5EF4-FFF2-40B4-BE49-F238E27FC236}">
                  <a16:creationId xmlns:a16="http://schemas.microsoft.com/office/drawing/2014/main" id="{1C4EB19A-6C42-4E4E-A92E-6766463EAD00}"/>
                </a:ext>
              </a:extLst>
            </p:cNvPr>
            <p:cNvSpPr/>
            <p:nvPr/>
          </p:nvSpPr>
          <p:spPr>
            <a:xfrm>
              <a:off x="6517913" y="2789488"/>
              <a:ext cx="34105" cy="36635"/>
            </a:xfrm>
            <a:custGeom>
              <a:avLst/>
              <a:gdLst/>
              <a:ahLst/>
              <a:cxnLst/>
              <a:rect l="0" t="0" r="0" b="0"/>
              <a:pathLst>
                <a:path w="34105" h="36635">
                  <a:moveTo>
                    <a:pt x="19033" y="7466"/>
                  </a:moveTo>
                  <a:lnTo>
                    <a:pt x="19046" y="8036"/>
                  </a:lnTo>
                  <a:lnTo>
                    <a:pt x="18153" y="8024"/>
                  </a:lnTo>
                  <a:lnTo>
                    <a:pt x="18004" y="8028"/>
                  </a:lnTo>
                  <a:lnTo>
                    <a:pt x="14708" y="8003"/>
                  </a:lnTo>
                  <a:lnTo>
                    <a:pt x="13116" y="8003"/>
                  </a:lnTo>
                  <a:lnTo>
                    <a:pt x="11459" y="8003"/>
                  </a:lnTo>
                  <a:lnTo>
                    <a:pt x="11277" y="8198"/>
                  </a:lnTo>
                  <a:lnTo>
                    <a:pt x="10915" y="9109"/>
                  </a:lnTo>
                  <a:lnTo>
                    <a:pt x="10863" y="9451"/>
                  </a:lnTo>
                  <a:lnTo>
                    <a:pt x="10733" y="9565"/>
                  </a:lnTo>
                  <a:lnTo>
                    <a:pt x="9724" y="9190"/>
                  </a:lnTo>
                  <a:lnTo>
                    <a:pt x="9594" y="8149"/>
                  </a:lnTo>
                  <a:lnTo>
                    <a:pt x="9141" y="8426"/>
                  </a:lnTo>
                  <a:lnTo>
                    <a:pt x="8416" y="9272"/>
                  </a:lnTo>
                  <a:lnTo>
                    <a:pt x="7937" y="9565"/>
                  </a:lnTo>
                  <a:lnTo>
                    <a:pt x="8183" y="9190"/>
                  </a:lnTo>
                  <a:lnTo>
                    <a:pt x="7582" y="9423"/>
                  </a:lnTo>
                  <a:lnTo>
                    <a:pt x="6292" y="8865"/>
                  </a:lnTo>
                  <a:lnTo>
                    <a:pt x="5684" y="8751"/>
                  </a:lnTo>
                  <a:lnTo>
                    <a:pt x="4389" y="7970"/>
                  </a:lnTo>
                  <a:lnTo>
                    <a:pt x="2628" y="7987"/>
                  </a:lnTo>
                  <a:lnTo>
                    <a:pt x="2252" y="7987"/>
                  </a:lnTo>
                  <a:lnTo>
                    <a:pt x="1864" y="7970"/>
                  </a:lnTo>
                  <a:lnTo>
                    <a:pt x="1388" y="7969"/>
                  </a:lnTo>
                  <a:lnTo>
                    <a:pt x="867" y="8328"/>
                  </a:lnTo>
                  <a:lnTo>
                    <a:pt x="725" y="8930"/>
                  </a:lnTo>
                  <a:lnTo>
                    <a:pt x="466" y="9630"/>
                  </a:lnTo>
                  <a:lnTo>
                    <a:pt x="25" y="9743"/>
                  </a:lnTo>
                  <a:lnTo>
                    <a:pt x="12" y="10345"/>
                  </a:lnTo>
                  <a:lnTo>
                    <a:pt x="25" y="10524"/>
                  </a:lnTo>
                  <a:lnTo>
                    <a:pt x="0" y="11321"/>
                  </a:lnTo>
                  <a:lnTo>
                    <a:pt x="763" y="10996"/>
                  </a:lnTo>
                  <a:lnTo>
                    <a:pt x="712" y="11224"/>
                  </a:lnTo>
                  <a:lnTo>
                    <a:pt x="828" y="11988"/>
                  </a:lnTo>
                  <a:lnTo>
                    <a:pt x="297" y="12704"/>
                  </a:lnTo>
                  <a:lnTo>
                    <a:pt x="246" y="13371"/>
                  </a:lnTo>
                  <a:lnTo>
                    <a:pt x="880" y="13306"/>
                  </a:lnTo>
                  <a:lnTo>
                    <a:pt x="1281" y="13550"/>
                  </a:lnTo>
                  <a:lnTo>
                    <a:pt x="828" y="13631"/>
                  </a:lnTo>
                  <a:lnTo>
                    <a:pt x="388" y="13875"/>
                  </a:lnTo>
                  <a:lnTo>
                    <a:pt x="531" y="13857"/>
                  </a:lnTo>
                  <a:lnTo>
                    <a:pt x="981" y="13800"/>
                  </a:lnTo>
                  <a:lnTo>
                    <a:pt x="1178" y="14021"/>
                  </a:lnTo>
                  <a:lnTo>
                    <a:pt x="1165" y="14298"/>
                  </a:lnTo>
                  <a:lnTo>
                    <a:pt x="725" y="14519"/>
                  </a:lnTo>
                  <a:lnTo>
                    <a:pt x="440" y="14428"/>
                  </a:lnTo>
                  <a:lnTo>
                    <a:pt x="155" y="14818"/>
                  </a:lnTo>
                  <a:lnTo>
                    <a:pt x="349" y="15144"/>
                  </a:lnTo>
                  <a:lnTo>
                    <a:pt x="893" y="14981"/>
                  </a:lnTo>
                  <a:lnTo>
                    <a:pt x="1450" y="15599"/>
                  </a:lnTo>
                  <a:lnTo>
                    <a:pt x="738" y="16152"/>
                  </a:lnTo>
                  <a:lnTo>
                    <a:pt x="51" y="16103"/>
                  </a:lnTo>
                  <a:lnTo>
                    <a:pt x="2848" y="18559"/>
                  </a:lnTo>
                  <a:lnTo>
                    <a:pt x="8481" y="18576"/>
                  </a:lnTo>
                  <a:lnTo>
                    <a:pt x="9178" y="19196"/>
                  </a:lnTo>
                  <a:lnTo>
                    <a:pt x="10177" y="19422"/>
                  </a:lnTo>
                  <a:lnTo>
                    <a:pt x="10358" y="19405"/>
                  </a:lnTo>
                  <a:lnTo>
                    <a:pt x="10345" y="19015"/>
                  </a:lnTo>
                  <a:lnTo>
                    <a:pt x="10721" y="19064"/>
                  </a:lnTo>
                  <a:lnTo>
                    <a:pt x="11183" y="19403"/>
                  </a:lnTo>
                  <a:lnTo>
                    <a:pt x="12067" y="19666"/>
                  </a:lnTo>
                  <a:lnTo>
                    <a:pt x="12676" y="19487"/>
                  </a:lnTo>
                  <a:lnTo>
                    <a:pt x="13085" y="19510"/>
                  </a:lnTo>
                  <a:lnTo>
                    <a:pt x="13060" y="22313"/>
                  </a:lnTo>
                  <a:lnTo>
                    <a:pt x="13070" y="26681"/>
                  </a:lnTo>
                  <a:lnTo>
                    <a:pt x="13388" y="27603"/>
                  </a:lnTo>
                  <a:lnTo>
                    <a:pt x="16094" y="31751"/>
                  </a:lnTo>
                  <a:lnTo>
                    <a:pt x="16032" y="32492"/>
                  </a:lnTo>
                  <a:lnTo>
                    <a:pt x="16654" y="32490"/>
                  </a:lnTo>
                  <a:lnTo>
                    <a:pt x="17148" y="32942"/>
                  </a:lnTo>
                  <a:lnTo>
                    <a:pt x="17136" y="34159"/>
                  </a:lnTo>
                  <a:lnTo>
                    <a:pt x="18502" y="34150"/>
                  </a:lnTo>
                  <a:lnTo>
                    <a:pt x="18657" y="33981"/>
                  </a:lnTo>
                  <a:lnTo>
                    <a:pt x="19834" y="34759"/>
                  </a:lnTo>
                  <a:lnTo>
                    <a:pt x="20905" y="35727"/>
                  </a:lnTo>
                  <a:lnTo>
                    <a:pt x="20905" y="34173"/>
                  </a:lnTo>
                  <a:lnTo>
                    <a:pt x="19542" y="34166"/>
                  </a:lnTo>
                  <a:lnTo>
                    <a:pt x="19337" y="32151"/>
                  </a:lnTo>
                  <a:lnTo>
                    <a:pt x="19344" y="31751"/>
                  </a:lnTo>
                  <a:lnTo>
                    <a:pt x="20180" y="32505"/>
                  </a:lnTo>
                  <a:lnTo>
                    <a:pt x="20586" y="32505"/>
                  </a:lnTo>
                  <a:lnTo>
                    <a:pt x="20567" y="32094"/>
                  </a:lnTo>
                  <a:lnTo>
                    <a:pt x="20829" y="31763"/>
                  </a:lnTo>
                  <a:lnTo>
                    <a:pt x="20928" y="32167"/>
                  </a:lnTo>
                  <a:lnTo>
                    <a:pt x="20909" y="33879"/>
                  </a:lnTo>
                  <a:lnTo>
                    <a:pt x="21698" y="35485"/>
                  </a:lnTo>
                  <a:lnTo>
                    <a:pt x="21964" y="36563"/>
                  </a:lnTo>
                  <a:lnTo>
                    <a:pt x="22479" y="36128"/>
                  </a:lnTo>
                  <a:lnTo>
                    <a:pt x="22757" y="36235"/>
                  </a:lnTo>
                  <a:lnTo>
                    <a:pt x="23041" y="36560"/>
                  </a:lnTo>
                  <a:lnTo>
                    <a:pt x="23826" y="36576"/>
                  </a:lnTo>
                  <a:lnTo>
                    <a:pt x="23957" y="36615"/>
                  </a:lnTo>
                  <a:lnTo>
                    <a:pt x="28025" y="36635"/>
                  </a:lnTo>
                  <a:lnTo>
                    <a:pt x="30486" y="36627"/>
                  </a:lnTo>
                  <a:lnTo>
                    <a:pt x="30482" y="32469"/>
                  </a:lnTo>
                  <a:lnTo>
                    <a:pt x="29728" y="31328"/>
                  </a:lnTo>
                  <a:lnTo>
                    <a:pt x="31075" y="30743"/>
                  </a:lnTo>
                  <a:lnTo>
                    <a:pt x="32525" y="31165"/>
                  </a:lnTo>
                  <a:lnTo>
                    <a:pt x="32512" y="30645"/>
                  </a:lnTo>
                  <a:lnTo>
                    <a:pt x="32370" y="29441"/>
                  </a:lnTo>
                  <a:lnTo>
                    <a:pt x="34085" y="29439"/>
                  </a:lnTo>
                  <a:lnTo>
                    <a:pt x="34105" y="27522"/>
                  </a:lnTo>
                  <a:lnTo>
                    <a:pt x="32735" y="27342"/>
                  </a:lnTo>
                  <a:lnTo>
                    <a:pt x="32098" y="27392"/>
                  </a:lnTo>
                  <a:lnTo>
                    <a:pt x="31683" y="26888"/>
                  </a:lnTo>
                  <a:lnTo>
                    <a:pt x="31648" y="24353"/>
                  </a:lnTo>
                  <a:lnTo>
                    <a:pt x="28871" y="24338"/>
                  </a:lnTo>
                  <a:lnTo>
                    <a:pt x="27805" y="24059"/>
                  </a:lnTo>
                  <a:lnTo>
                    <a:pt x="27657" y="24513"/>
                  </a:lnTo>
                  <a:lnTo>
                    <a:pt x="27139" y="24805"/>
                  </a:lnTo>
                  <a:lnTo>
                    <a:pt x="26763" y="24448"/>
                  </a:lnTo>
                  <a:lnTo>
                    <a:pt x="26996" y="23618"/>
                  </a:lnTo>
                  <a:lnTo>
                    <a:pt x="26996" y="22821"/>
                  </a:lnTo>
                  <a:lnTo>
                    <a:pt x="25973" y="22821"/>
                  </a:lnTo>
                  <a:lnTo>
                    <a:pt x="25413" y="22593"/>
                  </a:lnTo>
                  <a:lnTo>
                    <a:pt x="25391" y="19938"/>
                  </a:lnTo>
                  <a:lnTo>
                    <a:pt x="26880" y="19942"/>
                  </a:lnTo>
                  <a:lnTo>
                    <a:pt x="26867" y="19796"/>
                  </a:lnTo>
                  <a:lnTo>
                    <a:pt x="27410" y="19324"/>
                  </a:lnTo>
                  <a:lnTo>
                    <a:pt x="26711" y="18592"/>
                  </a:lnTo>
                  <a:lnTo>
                    <a:pt x="26439" y="18153"/>
                  </a:lnTo>
                  <a:lnTo>
                    <a:pt x="25675" y="17388"/>
                  </a:lnTo>
                  <a:lnTo>
                    <a:pt x="25468" y="17421"/>
                  </a:lnTo>
                  <a:lnTo>
                    <a:pt x="25248" y="17307"/>
                  </a:lnTo>
                  <a:lnTo>
                    <a:pt x="24665" y="16819"/>
                  </a:lnTo>
                  <a:lnTo>
                    <a:pt x="24847" y="16591"/>
                  </a:lnTo>
                  <a:lnTo>
                    <a:pt x="25119" y="16250"/>
                  </a:lnTo>
                  <a:lnTo>
                    <a:pt x="25688" y="15989"/>
                  </a:lnTo>
                  <a:lnTo>
                    <a:pt x="25960" y="16168"/>
                  </a:lnTo>
                  <a:lnTo>
                    <a:pt x="25701" y="16526"/>
                  </a:lnTo>
                  <a:lnTo>
                    <a:pt x="25883" y="16624"/>
                  </a:lnTo>
                  <a:lnTo>
                    <a:pt x="26219" y="15908"/>
                  </a:lnTo>
                  <a:lnTo>
                    <a:pt x="26087" y="15535"/>
                  </a:lnTo>
                  <a:lnTo>
                    <a:pt x="25378" y="15550"/>
                  </a:lnTo>
                  <a:lnTo>
                    <a:pt x="25396" y="14948"/>
                  </a:lnTo>
                  <a:lnTo>
                    <a:pt x="26608" y="15092"/>
                  </a:lnTo>
                  <a:lnTo>
                    <a:pt x="29728" y="15079"/>
                  </a:lnTo>
                  <a:lnTo>
                    <a:pt x="29715" y="15843"/>
                  </a:lnTo>
                  <a:lnTo>
                    <a:pt x="30401" y="15973"/>
                  </a:lnTo>
                  <a:lnTo>
                    <a:pt x="30621" y="16364"/>
                  </a:lnTo>
                  <a:lnTo>
                    <a:pt x="30634" y="16656"/>
                  </a:lnTo>
                  <a:lnTo>
                    <a:pt x="30414" y="16689"/>
                  </a:lnTo>
                  <a:lnTo>
                    <a:pt x="30424" y="17158"/>
                  </a:lnTo>
                  <a:lnTo>
                    <a:pt x="31612" y="17156"/>
                  </a:lnTo>
                  <a:lnTo>
                    <a:pt x="31476" y="9060"/>
                  </a:lnTo>
                  <a:lnTo>
                    <a:pt x="31329" y="8099"/>
                  </a:lnTo>
                  <a:lnTo>
                    <a:pt x="25947" y="8084"/>
                  </a:lnTo>
                  <a:lnTo>
                    <a:pt x="25477" y="7987"/>
                  </a:lnTo>
                  <a:lnTo>
                    <a:pt x="25251" y="6693"/>
                  </a:lnTo>
                  <a:lnTo>
                    <a:pt x="24623" y="5959"/>
                  </a:lnTo>
                  <a:lnTo>
                    <a:pt x="25090" y="5402"/>
                  </a:lnTo>
                  <a:lnTo>
                    <a:pt x="25073" y="5236"/>
                  </a:lnTo>
                  <a:lnTo>
                    <a:pt x="24601" y="4847"/>
                  </a:lnTo>
                  <a:lnTo>
                    <a:pt x="24212" y="3937"/>
                  </a:lnTo>
                  <a:lnTo>
                    <a:pt x="23733" y="3416"/>
                  </a:lnTo>
                  <a:lnTo>
                    <a:pt x="23099" y="3335"/>
                  </a:lnTo>
                  <a:lnTo>
                    <a:pt x="22972" y="3162"/>
                  </a:lnTo>
                  <a:lnTo>
                    <a:pt x="22962" y="2745"/>
                  </a:lnTo>
                  <a:lnTo>
                    <a:pt x="22817" y="2542"/>
                  </a:lnTo>
                  <a:lnTo>
                    <a:pt x="21073" y="2550"/>
                  </a:lnTo>
                  <a:lnTo>
                    <a:pt x="20919" y="2854"/>
                  </a:lnTo>
                  <a:lnTo>
                    <a:pt x="20901" y="1535"/>
                  </a:lnTo>
                  <a:lnTo>
                    <a:pt x="20687" y="1540"/>
                  </a:lnTo>
                  <a:lnTo>
                    <a:pt x="20687" y="130"/>
                  </a:lnTo>
                  <a:lnTo>
                    <a:pt x="19152" y="0"/>
                  </a:lnTo>
                  <a:lnTo>
                    <a:pt x="19107" y="2987"/>
                  </a:lnTo>
                  <a:lnTo>
                    <a:pt x="18202" y="4156"/>
                  </a:lnTo>
                  <a:lnTo>
                    <a:pt x="18065" y="4776"/>
                  </a:lnTo>
                  <a:lnTo>
                    <a:pt x="18489" y="4778"/>
                  </a:lnTo>
                  <a:lnTo>
                    <a:pt x="18475" y="4335"/>
                  </a:lnTo>
                  <a:lnTo>
                    <a:pt x="19080" y="434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5" name="pg556">
              <a:extLst>
                <a:ext uri="{FF2B5EF4-FFF2-40B4-BE49-F238E27FC236}">
                  <a16:creationId xmlns:a16="http://schemas.microsoft.com/office/drawing/2014/main" id="{C5601255-DE5A-614F-85F1-BCFE67811326}"/>
                </a:ext>
              </a:extLst>
            </p:cNvPr>
            <p:cNvSpPr/>
            <p:nvPr/>
          </p:nvSpPr>
          <p:spPr>
            <a:xfrm>
              <a:off x="6517913" y="2789488"/>
              <a:ext cx="34105" cy="36635"/>
            </a:xfrm>
            <a:custGeom>
              <a:avLst/>
              <a:gdLst/>
              <a:ahLst/>
              <a:cxnLst/>
              <a:rect l="0" t="0" r="0" b="0"/>
              <a:pathLst>
                <a:path w="34105" h="36635">
                  <a:moveTo>
                    <a:pt x="19033" y="7466"/>
                  </a:moveTo>
                  <a:lnTo>
                    <a:pt x="19080" y="4341"/>
                  </a:lnTo>
                  <a:lnTo>
                    <a:pt x="18475" y="4335"/>
                  </a:lnTo>
                  <a:lnTo>
                    <a:pt x="18489" y="4778"/>
                  </a:lnTo>
                  <a:lnTo>
                    <a:pt x="18065" y="4776"/>
                  </a:lnTo>
                  <a:lnTo>
                    <a:pt x="18202" y="4156"/>
                  </a:lnTo>
                  <a:lnTo>
                    <a:pt x="19107" y="2987"/>
                  </a:lnTo>
                  <a:lnTo>
                    <a:pt x="19152" y="0"/>
                  </a:lnTo>
                  <a:lnTo>
                    <a:pt x="20687" y="130"/>
                  </a:lnTo>
                  <a:lnTo>
                    <a:pt x="20687" y="1540"/>
                  </a:lnTo>
                  <a:lnTo>
                    <a:pt x="20901" y="1535"/>
                  </a:lnTo>
                  <a:lnTo>
                    <a:pt x="20919" y="2854"/>
                  </a:lnTo>
                  <a:lnTo>
                    <a:pt x="21073" y="2550"/>
                  </a:lnTo>
                  <a:lnTo>
                    <a:pt x="22817" y="2542"/>
                  </a:lnTo>
                  <a:lnTo>
                    <a:pt x="22962" y="2745"/>
                  </a:lnTo>
                  <a:lnTo>
                    <a:pt x="22972" y="3162"/>
                  </a:lnTo>
                  <a:lnTo>
                    <a:pt x="23099" y="3335"/>
                  </a:lnTo>
                  <a:lnTo>
                    <a:pt x="23733" y="3416"/>
                  </a:lnTo>
                  <a:lnTo>
                    <a:pt x="24212" y="3937"/>
                  </a:lnTo>
                  <a:lnTo>
                    <a:pt x="24601" y="4847"/>
                  </a:lnTo>
                  <a:lnTo>
                    <a:pt x="25073" y="5236"/>
                  </a:lnTo>
                  <a:lnTo>
                    <a:pt x="25090" y="5402"/>
                  </a:lnTo>
                  <a:lnTo>
                    <a:pt x="24623" y="5959"/>
                  </a:lnTo>
                  <a:lnTo>
                    <a:pt x="25251" y="6693"/>
                  </a:lnTo>
                  <a:lnTo>
                    <a:pt x="25477" y="7987"/>
                  </a:lnTo>
                  <a:lnTo>
                    <a:pt x="25947" y="8084"/>
                  </a:lnTo>
                  <a:lnTo>
                    <a:pt x="31329" y="8099"/>
                  </a:lnTo>
                  <a:lnTo>
                    <a:pt x="31476" y="9060"/>
                  </a:lnTo>
                  <a:lnTo>
                    <a:pt x="31612" y="17156"/>
                  </a:lnTo>
                  <a:lnTo>
                    <a:pt x="30424" y="17158"/>
                  </a:lnTo>
                  <a:lnTo>
                    <a:pt x="30414" y="16689"/>
                  </a:lnTo>
                  <a:lnTo>
                    <a:pt x="30634" y="16656"/>
                  </a:lnTo>
                  <a:lnTo>
                    <a:pt x="30621" y="16364"/>
                  </a:lnTo>
                  <a:lnTo>
                    <a:pt x="30401" y="15973"/>
                  </a:lnTo>
                  <a:lnTo>
                    <a:pt x="29715" y="15843"/>
                  </a:lnTo>
                  <a:lnTo>
                    <a:pt x="29728" y="15079"/>
                  </a:lnTo>
                  <a:lnTo>
                    <a:pt x="26608" y="15092"/>
                  </a:lnTo>
                  <a:lnTo>
                    <a:pt x="25396" y="14948"/>
                  </a:lnTo>
                  <a:lnTo>
                    <a:pt x="25378" y="15550"/>
                  </a:lnTo>
                  <a:lnTo>
                    <a:pt x="26087" y="15535"/>
                  </a:lnTo>
                  <a:lnTo>
                    <a:pt x="26219" y="15908"/>
                  </a:lnTo>
                  <a:lnTo>
                    <a:pt x="25883" y="16624"/>
                  </a:lnTo>
                  <a:lnTo>
                    <a:pt x="25701" y="16526"/>
                  </a:lnTo>
                  <a:lnTo>
                    <a:pt x="25960" y="16168"/>
                  </a:lnTo>
                  <a:lnTo>
                    <a:pt x="25688" y="15989"/>
                  </a:lnTo>
                  <a:lnTo>
                    <a:pt x="25119" y="16250"/>
                  </a:lnTo>
                  <a:lnTo>
                    <a:pt x="24847" y="16591"/>
                  </a:lnTo>
                  <a:lnTo>
                    <a:pt x="24665" y="16819"/>
                  </a:lnTo>
                  <a:lnTo>
                    <a:pt x="25248" y="17307"/>
                  </a:lnTo>
                  <a:lnTo>
                    <a:pt x="25468" y="17421"/>
                  </a:lnTo>
                  <a:lnTo>
                    <a:pt x="25675" y="17388"/>
                  </a:lnTo>
                  <a:lnTo>
                    <a:pt x="26439" y="18153"/>
                  </a:lnTo>
                  <a:lnTo>
                    <a:pt x="26711" y="18592"/>
                  </a:lnTo>
                  <a:lnTo>
                    <a:pt x="27410" y="19324"/>
                  </a:lnTo>
                  <a:lnTo>
                    <a:pt x="26867" y="19796"/>
                  </a:lnTo>
                  <a:lnTo>
                    <a:pt x="26880" y="19942"/>
                  </a:lnTo>
                  <a:lnTo>
                    <a:pt x="25391" y="19938"/>
                  </a:lnTo>
                  <a:lnTo>
                    <a:pt x="25413" y="22593"/>
                  </a:lnTo>
                  <a:lnTo>
                    <a:pt x="25973" y="22821"/>
                  </a:lnTo>
                  <a:lnTo>
                    <a:pt x="26996" y="22821"/>
                  </a:lnTo>
                  <a:lnTo>
                    <a:pt x="26996" y="23618"/>
                  </a:lnTo>
                  <a:lnTo>
                    <a:pt x="26763" y="24448"/>
                  </a:lnTo>
                  <a:lnTo>
                    <a:pt x="27139" y="24805"/>
                  </a:lnTo>
                  <a:lnTo>
                    <a:pt x="27657" y="24513"/>
                  </a:lnTo>
                  <a:lnTo>
                    <a:pt x="27805" y="24059"/>
                  </a:lnTo>
                  <a:lnTo>
                    <a:pt x="28871" y="24338"/>
                  </a:lnTo>
                  <a:lnTo>
                    <a:pt x="31648" y="24353"/>
                  </a:lnTo>
                  <a:lnTo>
                    <a:pt x="31683" y="26888"/>
                  </a:lnTo>
                  <a:lnTo>
                    <a:pt x="32098" y="27392"/>
                  </a:lnTo>
                  <a:lnTo>
                    <a:pt x="32735" y="27342"/>
                  </a:lnTo>
                  <a:lnTo>
                    <a:pt x="34105" y="27522"/>
                  </a:lnTo>
                  <a:lnTo>
                    <a:pt x="34085" y="29439"/>
                  </a:lnTo>
                  <a:lnTo>
                    <a:pt x="32370" y="29441"/>
                  </a:lnTo>
                  <a:lnTo>
                    <a:pt x="32512" y="30645"/>
                  </a:lnTo>
                  <a:lnTo>
                    <a:pt x="32525" y="31165"/>
                  </a:lnTo>
                  <a:lnTo>
                    <a:pt x="31075" y="30743"/>
                  </a:lnTo>
                  <a:lnTo>
                    <a:pt x="29728" y="31328"/>
                  </a:lnTo>
                  <a:lnTo>
                    <a:pt x="30482" y="32469"/>
                  </a:lnTo>
                  <a:lnTo>
                    <a:pt x="30486" y="36627"/>
                  </a:lnTo>
                  <a:lnTo>
                    <a:pt x="28025" y="36635"/>
                  </a:lnTo>
                  <a:lnTo>
                    <a:pt x="23957" y="36615"/>
                  </a:lnTo>
                  <a:lnTo>
                    <a:pt x="23826" y="36576"/>
                  </a:lnTo>
                  <a:lnTo>
                    <a:pt x="23041" y="36560"/>
                  </a:lnTo>
                  <a:lnTo>
                    <a:pt x="22757" y="36235"/>
                  </a:lnTo>
                  <a:lnTo>
                    <a:pt x="22479" y="36128"/>
                  </a:lnTo>
                  <a:lnTo>
                    <a:pt x="21964" y="36563"/>
                  </a:lnTo>
                  <a:lnTo>
                    <a:pt x="21698" y="35485"/>
                  </a:lnTo>
                  <a:lnTo>
                    <a:pt x="20909" y="33879"/>
                  </a:lnTo>
                  <a:lnTo>
                    <a:pt x="20928" y="32167"/>
                  </a:lnTo>
                  <a:lnTo>
                    <a:pt x="20748" y="31763"/>
                  </a:lnTo>
                  <a:lnTo>
                    <a:pt x="20567" y="32094"/>
                  </a:lnTo>
                  <a:lnTo>
                    <a:pt x="20586" y="32505"/>
                  </a:lnTo>
                  <a:lnTo>
                    <a:pt x="20180" y="32505"/>
                  </a:lnTo>
                  <a:lnTo>
                    <a:pt x="19344" y="31751"/>
                  </a:lnTo>
                  <a:lnTo>
                    <a:pt x="19337" y="32151"/>
                  </a:lnTo>
                  <a:lnTo>
                    <a:pt x="19542" y="34166"/>
                  </a:lnTo>
                  <a:lnTo>
                    <a:pt x="20905" y="34173"/>
                  </a:lnTo>
                  <a:lnTo>
                    <a:pt x="20905" y="35727"/>
                  </a:lnTo>
                  <a:lnTo>
                    <a:pt x="19834" y="34759"/>
                  </a:lnTo>
                  <a:lnTo>
                    <a:pt x="18657" y="33981"/>
                  </a:lnTo>
                  <a:lnTo>
                    <a:pt x="18502" y="34150"/>
                  </a:lnTo>
                  <a:lnTo>
                    <a:pt x="17136" y="34159"/>
                  </a:lnTo>
                  <a:lnTo>
                    <a:pt x="17148" y="32942"/>
                  </a:lnTo>
                  <a:lnTo>
                    <a:pt x="16654" y="32490"/>
                  </a:lnTo>
                  <a:lnTo>
                    <a:pt x="16032" y="32492"/>
                  </a:lnTo>
                  <a:lnTo>
                    <a:pt x="16094" y="31751"/>
                  </a:lnTo>
                  <a:lnTo>
                    <a:pt x="13388" y="27603"/>
                  </a:lnTo>
                  <a:lnTo>
                    <a:pt x="13070" y="26681"/>
                  </a:lnTo>
                  <a:lnTo>
                    <a:pt x="13060" y="22313"/>
                  </a:lnTo>
                  <a:lnTo>
                    <a:pt x="13085" y="19510"/>
                  </a:lnTo>
                  <a:lnTo>
                    <a:pt x="12676" y="19487"/>
                  </a:lnTo>
                  <a:lnTo>
                    <a:pt x="12067" y="19666"/>
                  </a:lnTo>
                  <a:lnTo>
                    <a:pt x="11183" y="19403"/>
                  </a:lnTo>
                  <a:lnTo>
                    <a:pt x="10721" y="19064"/>
                  </a:lnTo>
                  <a:lnTo>
                    <a:pt x="10345" y="19015"/>
                  </a:lnTo>
                  <a:lnTo>
                    <a:pt x="10358" y="19405"/>
                  </a:lnTo>
                  <a:lnTo>
                    <a:pt x="10177" y="19422"/>
                  </a:lnTo>
                  <a:lnTo>
                    <a:pt x="9178" y="19196"/>
                  </a:lnTo>
                  <a:lnTo>
                    <a:pt x="8481" y="18576"/>
                  </a:lnTo>
                  <a:lnTo>
                    <a:pt x="2848" y="18559"/>
                  </a:lnTo>
                  <a:lnTo>
                    <a:pt x="51" y="16103"/>
                  </a:lnTo>
                  <a:lnTo>
                    <a:pt x="738" y="16152"/>
                  </a:lnTo>
                  <a:lnTo>
                    <a:pt x="1450" y="15599"/>
                  </a:lnTo>
                  <a:lnTo>
                    <a:pt x="893" y="14981"/>
                  </a:lnTo>
                  <a:lnTo>
                    <a:pt x="349" y="15144"/>
                  </a:lnTo>
                  <a:lnTo>
                    <a:pt x="155" y="14818"/>
                  </a:lnTo>
                  <a:lnTo>
                    <a:pt x="440" y="14428"/>
                  </a:lnTo>
                  <a:lnTo>
                    <a:pt x="725" y="14519"/>
                  </a:lnTo>
                  <a:lnTo>
                    <a:pt x="1165" y="14298"/>
                  </a:lnTo>
                  <a:lnTo>
                    <a:pt x="1178" y="14021"/>
                  </a:lnTo>
                  <a:lnTo>
                    <a:pt x="981" y="13800"/>
                  </a:lnTo>
                  <a:lnTo>
                    <a:pt x="531" y="13857"/>
                  </a:lnTo>
                  <a:lnTo>
                    <a:pt x="401" y="13810"/>
                  </a:lnTo>
                  <a:lnTo>
                    <a:pt x="828" y="13631"/>
                  </a:lnTo>
                  <a:lnTo>
                    <a:pt x="1281" y="13550"/>
                  </a:lnTo>
                  <a:lnTo>
                    <a:pt x="880" y="13306"/>
                  </a:lnTo>
                  <a:lnTo>
                    <a:pt x="246" y="13371"/>
                  </a:lnTo>
                  <a:lnTo>
                    <a:pt x="297" y="12704"/>
                  </a:lnTo>
                  <a:lnTo>
                    <a:pt x="828" y="11988"/>
                  </a:lnTo>
                  <a:lnTo>
                    <a:pt x="712" y="11224"/>
                  </a:lnTo>
                  <a:lnTo>
                    <a:pt x="763" y="10996"/>
                  </a:lnTo>
                  <a:lnTo>
                    <a:pt x="0" y="11321"/>
                  </a:lnTo>
                  <a:lnTo>
                    <a:pt x="25" y="10524"/>
                  </a:lnTo>
                  <a:lnTo>
                    <a:pt x="12" y="10345"/>
                  </a:lnTo>
                  <a:lnTo>
                    <a:pt x="25" y="9743"/>
                  </a:lnTo>
                  <a:lnTo>
                    <a:pt x="466" y="9630"/>
                  </a:lnTo>
                  <a:lnTo>
                    <a:pt x="725" y="8930"/>
                  </a:lnTo>
                  <a:lnTo>
                    <a:pt x="867" y="8328"/>
                  </a:lnTo>
                  <a:lnTo>
                    <a:pt x="1388" y="7969"/>
                  </a:lnTo>
                  <a:lnTo>
                    <a:pt x="1864" y="7970"/>
                  </a:lnTo>
                  <a:lnTo>
                    <a:pt x="2252" y="7987"/>
                  </a:lnTo>
                  <a:lnTo>
                    <a:pt x="2628" y="7987"/>
                  </a:lnTo>
                  <a:lnTo>
                    <a:pt x="4389" y="7970"/>
                  </a:lnTo>
                  <a:lnTo>
                    <a:pt x="5684" y="8751"/>
                  </a:lnTo>
                  <a:lnTo>
                    <a:pt x="6292" y="8865"/>
                  </a:lnTo>
                  <a:lnTo>
                    <a:pt x="7582" y="9423"/>
                  </a:lnTo>
                  <a:lnTo>
                    <a:pt x="8183" y="9190"/>
                  </a:lnTo>
                  <a:lnTo>
                    <a:pt x="7937" y="9565"/>
                  </a:lnTo>
                  <a:lnTo>
                    <a:pt x="8416" y="9272"/>
                  </a:lnTo>
                  <a:lnTo>
                    <a:pt x="9141" y="8426"/>
                  </a:lnTo>
                  <a:lnTo>
                    <a:pt x="9594" y="8149"/>
                  </a:lnTo>
                  <a:lnTo>
                    <a:pt x="9724" y="9190"/>
                  </a:lnTo>
                  <a:lnTo>
                    <a:pt x="10733" y="9565"/>
                  </a:lnTo>
                  <a:lnTo>
                    <a:pt x="10863" y="9451"/>
                  </a:lnTo>
                  <a:lnTo>
                    <a:pt x="10915" y="9109"/>
                  </a:lnTo>
                  <a:lnTo>
                    <a:pt x="11277" y="8198"/>
                  </a:lnTo>
                  <a:lnTo>
                    <a:pt x="11459" y="8003"/>
                  </a:lnTo>
                  <a:lnTo>
                    <a:pt x="13116" y="8003"/>
                  </a:lnTo>
                  <a:lnTo>
                    <a:pt x="14708" y="8003"/>
                  </a:lnTo>
                  <a:lnTo>
                    <a:pt x="18004" y="8028"/>
                  </a:lnTo>
                  <a:lnTo>
                    <a:pt x="18153" y="8024"/>
                  </a:lnTo>
                  <a:lnTo>
                    <a:pt x="19046" y="80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6" name="pg557">
              <a:extLst>
                <a:ext uri="{FF2B5EF4-FFF2-40B4-BE49-F238E27FC236}">
                  <a16:creationId xmlns:a16="http://schemas.microsoft.com/office/drawing/2014/main" id="{12AC0FA7-9D2F-6B48-8265-2DA29EA2CD53}"/>
                </a:ext>
              </a:extLst>
            </p:cNvPr>
            <p:cNvSpPr/>
            <p:nvPr/>
          </p:nvSpPr>
          <p:spPr>
            <a:xfrm>
              <a:off x="6330240" y="2815026"/>
              <a:ext cx="178412" cy="132663"/>
            </a:xfrm>
            <a:custGeom>
              <a:avLst/>
              <a:gdLst/>
              <a:ahLst/>
              <a:cxnLst/>
              <a:rect l="0" t="0" r="0" b="0"/>
              <a:pathLst>
                <a:path w="178412" h="132663">
                  <a:moveTo>
                    <a:pt x="112146" y="4391"/>
                  </a:moveTo>
                  <a:lnTo>
                    <a:pt x="112340" y="6327"/>
                  </a:lnTo>
                  <a:lnTo>
                    <a:pt x="112548" y="6164"/>
                  </a:lnTo>
                  <a:lnTo>
                    <a:pt x="112768" y="6164"/>
                  </a:lnTo>
                  <a:lnTo>
                    <a:pt x="113117" y="6701"/>
                  </a:lnTo>
                  <a:lnTo>
                    <a:pt x="113053" y="6994"/>
                  </a:lnTo>
                  <a:lnTo>
                    <a:pt x="113221" y="7271"/>
                  </a:lnTo>
                  <a:lnTo>
                    <a:pt x="114050" y="7693"/>
                  </a:lnTo>
                  <a:lnTo>
                    <a:pt x="114580" y="7872"/>
                  </a:lnTo>
                  <a:lnTo>
                    <a:pt x="114801" y="7872"/>
                  </a:lnTo>
                  <a:lnTo>
                    <a:pt x="115038" y="7413"/>
                  </a:lnTo>
                  <a:lnTo>
                    <a:pt x="115193" y="7268"/>
                  </a:lnTo>
                  <a:lnTo>
                    <a:pt x="115692" y="7202"/>
                  </a:lnTo>
                  <a:lnTo>
                    <a:pt x="115772" y="6099"/>
                  </a:lnTo>
                  <a:lnTo>
                    <a:pt x="117105" y="6099"/>
                  </a:lnTo>
                  <a:lnTo>
                    <a:pt x="116549" y="5172"/>
                  </a:lnTo>
                  <a:lnTo>
                    <a:pt x="116562" y="4879"/>
                  </a:lnTo>
                  <a:lnTo>
                    <a:pt x="117235" y="4766"/>
                  </a:lnTo>
                  <a:lnTo>
                    <a:pt x="118374" y="4765"/>
                  </a:lnTo>
                  <a:lnTo>
                    <a:pt x="118389" y="4401"/>
                  </a:lnTo>
                  <a:lnTo>
                    <a:pt x="118691" y="4396"/>
                  </a:lnTo>
                  <a:lnTo>
                    <a:pt x="119099" y="5188"/>
                  </a:lnTo>
                  <a:lnTo>
                    <a:pt x="120135" y="6099"/>
                  </a:lnTo>
                  <a:lnTo>
                    <a:pt x="123748" y="6116"/>
                  </a:lnTo>
                  <a:lnTo>
                    <a:pt x="123774" y="4879"/>
                  </a:lnTo>
                  <a:lnTo>
                    <a:pt x="123411" y="3871"/>
                  </a:lnTo>
                  <a:lnTo>
                    <a:pt x="123437" y="3627"/>
                  </a:lnTo>
                  <a:lnTo>
                    <a:pt x="125664" y="3676"/>
                  </a:lnTo>
                  <a:lnTo>
                    <a:pt x="125638" y="4831"/>
                  </a:lnTo>
                  <a:lnTo>
                    <a:pt x="125871" y="4847"/>
                  </a:lnTo>
                  <a:lnTo>
                    <a:pt x="127244" y="3741"/>
                  </a:lnTo>
                  <a:lnTo>
                    <a:pt x="128150" y="927"/>
                  </a:lnTo>
                  <a:lnTo>
                    <a:pt x="129186" y="894"/>
                  </a:lnTo>
                  <a:lnTo>
                    <a:pt x="129406" y="683"/>
                  </a:lnTo>
                  <a:lnTo>
                    <a:pt x="129523" y="0"/>
                  </a:lnTo>
                  <a:lnTo>
                    <a:pt x="129652" y="0"/>
                  </a:lnTo>
                  <a:lnTo>
                    <a:pt x="129963" y="227"/>
                  </a:lnTo>
                  <a:lnTo>
                    <a:pt x="130727" y="325"/>
                  </a:lnTo>
                  <a:lnTo>
                    <a:pt x="131206" y="520"/>
                  </a:lnTo>
                  <a:lnTo>
                    <a:pt x="131141" y="4391"/>
                  </a:lnTo>
                  <a:lnTo>
                    <a:pt x="129548" y="4570"/>
                  </a:lnTo>
                  <a:lnTo>
                    <a:pt x="128862" y="4814"/>
                  </a:lnTo>
                  <a:lnTo>
                    <a:pt x="128992" y="5123"/>
                  </a:lnTo>
                  <a:lnTo>
                    <a:pt x="128759" y="6132"/>
                  </a:lnTo>
                  <a:lnTo>
                    <a:pt x="131128" y="6148"/>
                  </a:lnTo>
                  <a:lnTo>
                    <a:pt x="135880" y="6197"/>
                  </a:lnTo>
                  <a:lnTo>
                    <a:pt x="135854" y="6880"/>
                  </a:lnTo>
                  <a:lnTo>
                    <a:pt x="137991" y="7514"/>
                  </a:lnTo>
                  <a:lnTo>
                    <a:pt x="138029" y="6197"/>
                  </a:lnTo>
                  <a:lnTo>
                    <a:pt x="144193" y="6197"/>
                  </a:lnTo>
                  <a:lnTo>
                    <a:pt x="144672" y="6197"/>
                  </a:lnTo>
                  <a:lnTo>
                    <a:pt x="149009" y="6197"/>
                  </a:lnTo>
                  <a:lnTo>
                    <a:pt x="148983" y="8523"/>
                  </a:lnTo>
                  <a:lnTo>
                    <a:pt x="149618" y="8555"/>
                  </a:lnTo>
                  <a:lnTo>
                    <a:pt x="149890" y="8555"/>
                  </a:lnTo>
                  <a:lnTo>
                    <a:pt x="149955" y="8084"/>
                  </a:lnTo>
                  <a:lnTo>
                    <a:pt x="150252" y="7482"/>
                  </a:lnTo>
                  <a:lnTo>
                    <a:pt x="150641" y="7303"/>
                  </a:lnTo>
                  <a:lnTo>
                    <a:pt x="150965" y="7661"/>
                  </a:lnTo>
                  <a:lnTo>
                    <a:pt x="151405" y="7563"/>
                  </a:lnTo>
                  <a:lnTo>
                    <a:pt x="151936" y="7270"/>
                  </a:lnTo>
                  <a:lnTo>
                    <a:pt x="152117" y="7026"/>
                  </a:lnTo>
                  <a:lnTo>
                    <a:pt x="152104" y="7270"/>
                  </a:lnTo>
                  <a:lnTo>
                    <a:pt x="152391" y="7061"/>
                  </a:lnTo>
                  <a:lnTo>
                    <a:pt x="152602" y="7189"/>
                  </a:lnTo>
                  <a:lnTo>
                    <a:pt x="154146" y="7186"/>
                  </a:lnTo>
                  <a:lnTo>
                    <a:pt x="154119" y="10721"/>
                  </a:lnTo>
                  <a:lnTo>
                    <a:pt x="159141" y="10729"/>
                  </a:lnTo>
                  <a:lnTo>
                    <a:pt x="159249" y="9542"/>
                  </a:lnTo>
                  <a:lnTo>
                    <a:pt x="161227" y="9554"/>
                  </a:lnTo>
                  <a:lnTo>
                    <a:pt x="161565" y="10750"/>
                  </a:lnTo>
                  <a:lnTo>
                    <a:pt x="161550" y="11495"/>
                  </a:lnTo>
                  <a:lnTo>
                    <a:pt x="162170" y="12230"/>
                  </a:lnTo>
                  <a:lnTo>
                    <a:pt x="162338" y="12347"/>
                  </a:lnTo>
                  <a:lnTo>
                    <a:pt x="165652" y="9348"/>
                  </a:lnTo>
                  <a:lnTo>
                    <a:pt x="164121" y="8143"/>
                  </a:lnTo>
                  <a:lnTo>
                    <a:pt x="164129" y="6209"/>
                  </a:lnTo>
                  <a:lnTo>
                    <a:pt x="166672" y="6165"/>
                  </a:lnTo>
                  <a:lnTo>
                    <a:pt x="166624" y="8393"/>
                  </a:lnTo>
                  <a:lnTo>
                    <a:pt x="171789" y="8440"/>
                  </a:lnTo>
                  <a:lnTo>
                    <a:pt x="171743" y="10837"/>
                  </a:lnTo>
                  <a:lnTo>
                    <a:pt x="170303" y="10814"/>
                  </a:lnTo>
                  <a:lnTo>
                    <a:pt x="170351" y="11394"/>
                  </a:lnTo>
                  <a:lnTo>
                    <a:pt x="170465" y="11581"/>
                  </a:lnTo>
                  <a:lnTo>
                    <a:pt x="170473" y="11790"/>
                  </a:lnTo>
                  <a:lnTo>
                    <a:pt x="170430" y="12229"/>
                  </a:lnTo>
                  <a:lnTo>
                    <a:pt x="170206" y="13140"/>
                  </a:lnTo>
                  <a:lnTo>
                    <a:pt x="169137" y="12229"/>
                  </a:lnTo>
                  <a:lnTo>
                    <a:pt x="169009" y="17614"/>
                  </a:lnTo>
                  <a:lnTo>
                    <a:pt x="168582" y="17630"/>
                  </a:lnTo>
                  <a:lnTo>
                    <a:pt x="167643" y="17466"/>
                  </a:lnTo>
                  <a:lnTo>
                    <a:pt x="167492" y="17601"/>
                  </a:lnTo>
                  <a:lnTo>
                    <a:pt x="167156" y="18228"/>
                  </a:lnTo>
                  <a:lnTo>
                    <a:pt x="167693" y="18710"/>
                  </a:lnTo>
                  <a:lnTo>
                    <a:pt x="167784" y="19204"/>
                  </a:lnTo>
                  <a:lnTo>
                    <a:pt x="167766" y="20165"/>
                  </a:lnTo>
                  <a:lnTo>
                    <a:pt x="168571" y="20178"/>
                  </a:lnTo>
                  <a:lnTo>
                    <a:pt x="169137" y="20188"/>
                  </a:lnTo>
                  <a:lnTo>
                    <a:pt x="168569" y="20274"/>
                  </a:lnTo>
                  <a:lnTo>
                    <a:pt x="168549" y="20414"/>
                  </a:lnTo>
                  <a:lnTo>
                    <a:pt x="166009" y="23558"/>
                  </a:lnTo>
                  <a:lnTo>
                    <a:pt x="165382" y="25069"/>
                  </a:lnTo>
                  <a:lnTo>
                    <a:pt x="166613" y="25115"/>
                  </a:lnTo>
                  <a:lnTo>
                    <a:pt x="166623" y="29327"/>
                  </a:lnTo>
                  <a:lnTo>
                    <a:pt x="165615" y="29572"/>
                  </a:lnTo>
                  <a:lnTo>
                    <a:pt x="165186" y="29997"/>
                  </a:lnTo>
                  <a:lnTo>
                    <a:pt x="165272" y="30812"/>
                  </a:lnTo>
                  <a:lnTo>
                    <a:pt x="165218" y="31128"/>
                  </a:lnTo>
                  <a:lnTo>
                    <a:pt x="164968" y="31642"/>
                  </a:lnTo>
                  <a:lnTo>
                    <a:pt x="164801" y="32171"/>
                  </a:lnTo>
                  <a:lnTo>
                    <a:pt x="164400" y="34058"/>
                  </a:lnTo>
                  <a:lnTo>
                    <a:pt x="164377" y="34531"/>
                  </a:lnTo>
                  <a:lnTo>
                    <a:pt x="172574" y="34566"/>
                  </a:lnTo>
                  <a:lnTo>
                    <a:pt x="172555" y="34863"/>
                  </a:lnTo>
                  <a:lnTo>
                    <a:pt x="173022" y="34864"/>
                  </a:lnTo>
                  <a:lnTo>
                    <a:pt x="173303" y="35701"/>
                  </a:lnTo>
                  <a:lnTo>
                    <a:pt x="173213" y="36449"/>
                  </a:lnTo>
                  <a:lnTo>
                    <a:pt x="172854" y="37521"/>
                  </a:lnTo>
                  <a:lnTo>
                    <a:pt x="170383" y="37528"/>
                  </a:lnTo>
                  <a:lnTo>
                    <a:pt x="169132" y="37778"/>
                  </a:lnTo>
                  <a:lnTo>
                    <a:pt x="169124" y="40380"/>
                  </a:lnTo>
                  <a:lnTo>
                    <a:pt x="172382" y="40443"/>
                  </a:lnTo>
                  <a:lnTo>
                    <a:pt x="171926" y="41124"/>
                  </a:lnTo>
                  <a:lnTo>
                    <a:pt x="171720" y="42248"/>
                  </a:lnTo>
                  <a:lnTo>
                    <a:pt x="170773" y="42229"/>
                  </a:lnTo>
                  <a:lnTo>
                    <a:pt x="170270" y="41660"/>
                  </a:lnTo>
                  <a:lnTo>
                    <a:pt x="169710" y="40516"/>
                  </a:lnTo>
                  <a:lnTo>
                    <a:pt x="169347" y="40603"/>
                  </a:lnTo>
                  <a:lnTo>
                    <a:pt x="169126" y="40533"/>
                  </a:lnTo>
                  <a:lnTo>
                    <a:pt x="169109" y="42363"/>
                  </a:lnTo>
                  <a:lnTo>
                    <a:pt x="169226" y="42989"/>
                  </a:lnTo>
                  <a:lnTo>
                    <a:pt x="167305" y="41821"/>
                  </a:lnTo>
                  <a:lnTo>
                    <a:pt x="167005" y="41426"/>
                  </a:lnTo>
                  <a:lnTo>
                    <a:pt x="166728" y="40608"/>
                  </a:lnTo>
                  <a:lnTo>
                    <a:pt x="166700" y="40261"/>
                  </a:lnTo>
                  <a:lnTo>
                    <a:pt x="167534" y="39420"/>
                  </a:lnTo>
                  <a:lnTo>
                    <a:pt x="167697" y="38899"/>
                  </a:lnTo>
                  <a:lnTo>
                    <a:pt x="167697" y="38608"/>
                  </a:lnTo>
                  <a:lnTo>
                    <a:pt x="167074" y="38519"/>
                  </a:lnTo>
                  <a:lnTo>
                    <a:pt x="166625" y="38802"/>
                  </a:lnTo>
                  <a:lnTo>
                    <a:pt x="165822" y="38814"/>
                  </a:lnTo>
                  <a:lnTo>
                    <a:pt x="164169" y="38584"/>
                  </a:lnTo>
                  <a:lnTo>
                    <a:pt x="164147" y="40338"/>
                  </a:lnTo>
                  <a:lnTo>
                    <a:pt x="164992" y="41120"/>
                  </a:lnTo>
                  <a:lnTo>
                    <a:pt x="164538" y="41279"/>
                  </a:lnTo>
                  <a:lnTo>
                    <a:pt x="164132" y="41223"/>
                  </a:lnTo>
                  <a:lnTo>
                    <a:pt x="163977" y="41565"/>
                  </a:lnTo>
                  <a:lnTo>
                    <a:pt x="162225" y="42457"/>
                  </a:lnTo>
                  <a:lnTo>
                    <a:pt x="161990" y="42504"/>
                  </a:lnTo>
                  <a:lnTo>
                    <a:pt x="161675" y="42444"/>
                  </a:lnTo>
                  <a:lnTo>
                    <a:pt x="161676" y="42715"/>
                  </a:lnTo>
                  <a:lnTo>
                    <a:pt x="162053" y="42719"/>
                  </a:lnTo>
                  <a:lnTo>
                    <a:pt x="162442" y="43619"/>
                  </a:lnTo>
                  <a:lnTo>
                    <a:pt x="162415" y="44294"/>
                  </a:lnTo>
                  <a:lnTo>
                    <a:pt x="162270" y="44739"/>
                  </a:lnTo>
                  <a:lnTo>
                    <a:pt x="162510" y="46171"/>
                  </a:lnTo>
                  <a:lnTo>
                    <a:pt x="163288" y="46650"/>
                  </a:lnTo>
                  <a:lnTo>
                    <a:pt x="163248" y="46991"/>
                  </a:lnTo>
                  <a:lnTo>
                    <a:pt x="163011" y="47824"/>
                  </a:lnTo>
                  <a:lnTo>
                    <a:pt x="162387" y="48284"/>
                  </a:lnTo>
                  <a:lnTo>
                    <a:pt x="162310" y="48082"/>
                  </a:lnTo>
                  <a:lnTo>
                    <a:pt x="161868" y="48082"/>
                  </a:lnTo>
                  <a:lnTo>
                    <a:pt x="161790" y="48249"/>
                  </a:lnTo>
                  <a:lnTo>
                    <a:pt x="161783" y="48625"/>
                  </a:lnTo>
                  <a:lnTo>
                    <a:pt x="163097" y="48637"/>
                  </a:lnTo>
                  <a:lnTo>
                    <a:pt x="162931" y="48957"/>
                  </a:lnTo>
                  <a:lnTo>
                    <a:pt x="162930" y="49566"/>
                  </a:lnTo>
                  <a:lnTo>
                    <a:pt x="162361" y="51410"/>
                  </a:lnTo>
                  <a:lnTo>
                    <a:pt x="162319" y="52188"/>
                  </a:lnTo>
                  <a:lnTo>
                    <a:pt x="162937" y="51965"/>
                  </a:lnTo>
                  <a:lnTo>
                    <a:pt x="163299" y="52172"/>
                  </a:lnTo>
                  <a:lnTo>
                    <a:pt x="163716" y="52567"/>
                  </a:lnTo>
                  <a:lnTo>
                    <a:pt x="163727" y="52746"/>
                  </a:lnTo>
                  <a:lnTo>
                    <a:pt x="165569" y="53906"/>
                  </a:lnTo>
                  <a:lnTo>
                    <a:pt x="165410" y="54888"/>
                  </a:lnTo>
                  <a:lnTo>
                    <a:pt x="165387" y="57895"/>
                  </a:lnTo>
                  <a:lnTo>
                    <a:pt x="166361" y="57866"/>
                  </a:lnTo>
                  <a:lnTo>
                    <a:pt x="166657" y="57769"/>
                  </a:lnTo>
                  <a:lnTo>
                    <a:pt x="167537" y="58152"/>
                  </a:lnTo>
                  <a:lnTo>
                    <a:pt x="169241" y="58683"/>
                  </a:lnTo>
                  <a:lnTo>
                    <a:pt x="169661" y="58706"/>
                  </a:lnTo>
                  <a:lnTo>
                    <a:pt x="169619" y="60563"/>
                  </a:lnTo>
                  <a:lnTo>
                    <a:pt x="169549" y="60749"/>
                  </a:lnTo>
                  <a:lnTo>
                    <a:pt x="169296" y="60980"/>
                  </a:lnTo>
                  <a:lnTo>
                    <a:pt x="169102" y="61549"/>
                  </a:lnTo>
                  <a:lnTo>
                    <a:pt x="169032" y="62848"/>
                  </a:lnTo>
                  <a:lnTo>
                    <a:pt x="169728" y="62982"/>
                  </a:lnTo>
                  <a:lnTo>
                    <a:pt x="170591" y="63310"/>
                  </a:lnTo>
                  <a:lnTo>
                    <a:pt x="172046" y="64650"/>
                  </a:lnTo>
                  <a:lnTo>
                    <a:pt x="172649" y="65344"/>
                  </a:lnTo>
                  <a:lnTo>
                    <a:pt x="172676" y="66483"/>
                  </a:lnTo>
                  <a:lnTo>
                    <a:pt x="173842" y="67954"/>
                  </a:lnTo>
                  <a:lnTo>
                    <a:pt x="173857" y="68251"/>
                  </a:lnTo>
                  <a:lnTo>
                    <a:pt x="175210" y="68669"/>
                  </a:lnTo>
                  <a:lnTo>
                    <a:pt x="176104" y="68546"/>
                  </a:lnTo>
                  <a:lnTo>
                    <a:pt x="176633" y="69004"/>
                  </a:lnTo>
                  <a:lnTo>
                    <a:pt x="177355" y="69842"/>
                  </a:lnTo>
                  <a:lnTo>
                    <a:pt x="177503" y="70095"/>
                  </a:lnTo>
                  <a:lnTo>
                    <a:pt x="177540" y="73520"/>
                  </a:lnTo>
                  <a:lnTo>
                    <a:pt x="177656" y="74048"/>
                  </a:lnTo>
                  <a:lnTo>
                    <a:pt x="178086" y="74361"/>
                  </a:lnTo>
                  <a:lnTo>
                    <a:pt x="178412" y="75883"/>
                  </a:lnTo>
                  <a:lnTo>
                    <a:pt x="178331" y="76192"/>
                  </a:lnTo>
                  <a:lnTo>
                    <a:pt x="178078" y="76514"/>
                  </a:lnTo>
                  <a:lnTo>
                    <a:pt x="176342" y="76481"/>
                  </a:lnTo>
                  <a:lnTo>
                    <a:pt x="173596" y="76424"/>
                  </a:lnTo>
                  <a:lnTo>
                    <a:pt x="173577" y="76898"/>
                  </a:lnTo>
                  <a:lnTo>
                    <a:pt x="173069" y="76411"/>
                  </a:lnTo>
                  <a:lnTo>
                    <a:pt x="172935" y="76455"/>
                  </a:lnTo>
                  <a:lnTo>
                    <a:pt x="172092" y="77556"/>
                  </a:lnTo>
                  <a:lnTo>
                    <a:pt x="171742" y="77340"/>
                  </a:lnTo>
                  <a:lnTo>
                    <a:pt x="170958" y="78908"/>
                  </a:lnTo>
                  <a:lnTo>
                    <a:pt x="171633" y="80910"/>
                  </a:lnTo>
                  <a:lnTo>
                    <a:pt x="171765" y="81476"/>
                  </a:lnTo>
                  <a:lnTo>
                    <a:pt x="171020" y="81770"/>
                  </a:lnTo>
                  <a:lnTo>
                    <a:pt x="170795" y="81643"/>
                  </a:lnTo>
                  <a:lnTo>
                    <a:pt x="170585" y="81844"/>
                  </a:lnTo>
                  <a:lnTo>
                    <a:pt x="170254" y="82687"/>
                  </a:lnTo>
                  <a:lnTo>
                    <a:pt x="169646" y="83088"/>
                  </a:lnTo>
                  <a:lnTo>
                    <a:pt x="168656" y="83151"/>
                  </a:lnTo>
                  <a:lnTo>
                    <a:pt x="167239" y="83905"/>
                  </a:lnTo>
                  <a:lnTo>
                    <a:pt x="165722" y="85207"/>
                  </a:lnTo>
                  <a:lnTo>
                    <a:pt x="165470" y="85062"/>
                  </a:lnTo>
                  <a:lnTo>
                    <a:pt x="165035" y="84604"/>
                  </a:lnTo>
                  <a:lnTo>
                    <a:pt x="164976" y="84213"/>
                  </a:lnTo>
                  <a:lnTo>
                    <a:pt x="164704" y="83812"/>
                  </a:lnTo>
                  <a:lnTo>
                    <a:pt x="163795" y="82788"/>
                  </a:lnTo>
                  <a:lnTo>
                    <a:pt x="162922" y="82297"/>
                  </a:lnTo>
                  <a:lnTo>
                    <a:pt x="162421" y="82662"/>
                  </a:lnTo>
                  <a:lnTo>
                    <a:pt x="162401" y="83071"/>
                  </a:lnTo>
                  <a:lnTo>
                    <a:pt x="161287" y="83044"/>
                  </a:lnTo>
                  <a:lnTo>
                    <a:pt x="160969" y="82694"/>
                  </a:lnTo>
                  <a:lnTo>
                    <a:pt x="160191" y="82450"/>
                  </a:lnTo>
                  <a:lnTo>
                    <a:pt x="159738" y="82523"/>
                  </a:lnTo>
                  <a:lnTo>
                    <a:pt x="158798" y="83252"/>
                  </a:lnTo>
                  <a:lnTo>
                    <a:pt x="158527" y="83647"/>
                  </a:lnTo>
                  <a:lnTo>
                    <a:pt x="159371" y="84594"/>
                  </a:lnTo>
                  <a:lnTo>
                    <a:pt x="161721" y="87566"/>
                  </a:lnTo>
                  <a:lnTo>
                    <a:pt x="163567" y="90258"/>
                  </a:lnTo>
                  <a:lnTo>
                    <a:pt x="163230" y="91511"/>
                  </a:lnTo>
                  <a:lnTo>
                    <a:pt x="162516" y="91571"/>
                  </a:lnTo>
                  <a:lnTo>
                    <a:pt x="162046" y="91898"/>
                  </a:lnTo>
                  <a:lnTo>
                    <a:pt x="161775" y="91544"/>
                  </a:lnTo>
                  <a:lnTo>
                    <a:pt x="160898" y="91436"/>
                  </a:lnTo>
                  <a:lnTo>
                    <a:pt x="160324" y="91257"/>
                  </a:lnTo>
                  <a:lnTo>
                    <a:pt x="159983" y="91030"/>
                  </a:lnTo>
                  <a:lnTo>
                    <a:pt x="159874" y="90814"/>
                  </a:lnTo>
                  <a:lnTo>
                    <a:pt x="159863" y="89786"/>
                  </a:lnTo>
                  <a:lnTo>
                    <a:pt x="160104" y="89355"/>
                  </a:lnTo>
                  <a:lnTo>
                    <a:pt x="160368" y="89091"/>
                  </a:lnTo>
                  <a:lnTo>
                    <a:pt x="160789" y="88272"/>
                  </a:lnTo>
                  <a:lnTo>
                    <a:pt x="160795" y="87661"/>
                  </a:lnTo>
                  <a:lnTo>
                    <a:pt x="160644" y="87244"/>
                  </a:lnTo>
                  <a:lnTo>
                    <a:pt x="160214" y="87188"/>
                  </a:lnTo>
                  <a:lnTo>
                    <a:pt x="160039" y="87538"/>
                  </a:lnTo>
                  <a:lnTo>
                    <a:pt x="159596" y="88074"/>
                  </a:lnTo>
                  <a:lnTo>
                    <a:pt x="158971" y="88539"/>
                  </a:lnTo>
                  <a:lnTo>
                    <a:pt x="157962" y="88911"/>
                  </a:lnTo>
                  <a:lnTo>
                    <a:pt x="157888" y="89696"/>
                  </a:lnTo>
                  <a:lnTo>
                    <a:pt x="156976" y="89378"/>
                  </a:lnTo>
                  <a:lnTo>
                    <a:pt x="157062" y="87719"/>
                  </a:lnTo>
                  <a:lnTo>
                    <a:pt x="157994" y="86897"/>
                  </a:lnTo>
                  <a:lnTo>
                    <a:pt x="158475" y="86767"/>
                  </a:lnTo>
                  <a:lnTo>
                    <a:pt x="159166" y="86098"/>
                  </a:lnTo>
                  <a:lnTo>
                    <a:pt x="159228" y="85900"/>
                  </a:lnTo>
                  <a:lnTo>
                    <a:pt x="159205" y="85515"/>
                  </a:lnTo>
                  <a:lnTo>
                    <a:pt x="159062" y="85385"/>
                  </a:lnTo>
                  <a:lnTo>
                    <a:pt x="156461" y="85310"/>
                  </a:lnTo>
                  <a:lnTo>
                    <a:pt x="155541" y="85522"/>
                  </a:lnTo>
                  <a:lnTo>
                    <a:pt x="154982" y="85992"/>
                  </a:lnTo>
                  <a:lnTo>
                    <a:pt x="154020" y="87199"/>
                  </a:lnTo>
                  <a:lnTo>
                    <a:pt x="154024" y="87835"/>
                  </a:lnTo>
                  <a:lnTo>
                    <a:pt x="153888" y="88859"/>
                  </a:lnTo>
                  <a:lnTo>
                    <a:pt x="151870" y="88569"/>
                  </a:lnTo>
                  <a:lnTo>
                    <a:pt x="151114" y="88834"/>
                  </a:lnTo>
                  <a:lnTo>
                    <a:pt x="150680" y="89954"/>
                  </a:lnTo>
                  <a:lnTo>
                    <a:pt x="150168" y="90069"/>
                  </a:lnTo>
                  <a:lnTo>
                    <a:pt x="149532" y="90647"/>
                  </a:lnTo>
                  <a:lnTo>
                    <a:pt x="149109" y="91291"/>
                  </a:lnTo>
                  <a:lnTo>
                    <a:pt x="149170" y="91671"/>
                  </a:lnTo>
                  <a:lnTo>
                    <a:pt x="149030" y="92684"/>
                  </a:lnTo>
                  <a:lnTo>
                    <a:pt x="149014" y="93245"/>
                  </a:lnTo>
                  <a:lnTo>
                    <a:pt x="149382" y="93234"/>
                  </a:lnTo>
                  <a:lnTo>
                    <a:pt x="149583" y="92835"/>
                  </a:lnTo>
                  <a:lnTo>
                    <a:pt x="149843" y="92560"/>
                  </a:lnTo>
                  <a:lnTo>
                    <a:pt x="150456" y="92548"/>
                  </a:lnTo>
                  <a:lnTo>
                    <a:pt x="150511" y="94097"/>
                  </a:lnTo>
                  <a:lnTo>
                    <a:pt x="150495" y="94380"/>
                  </a:lnTo>
                  <a:lnTo>
                    <a:pt x="150030" y="94815"/>
                  </a:lnTo>
                  <a:lnTo>
                    <a:pt x="149628" y="96081"/>
                  </a:lnTo>
                  <a:lnTo>
                    <a:pt x="148899" y="96800"/>
                  </a:lnTo>
                  <a:lnTo>
                    <a:pt x="147786" y="96752"/>
                  </a:lnTo>
                  <a:lnTo>
                    <a:pt x="146585" y="98888"/>
                  </a:lnTo>
                  <a:lnTo>
                    <a:pt x="146535" y="99108"/>
                  </a:lnTo>
                  <a:lnTo>
                    <a:pt x="145853" y="99257"/>
                  </a:lnTo>
                  <a:lnTo>
                    <a:pt x="145240" y="99018"/>
                  </a:lnTo>
                  <a:lnTo>
                    <a:pt x="144903" y="98709"/>
                  </a:lnTo>
                  <a:lnTo>
                    <a:pt x="144554" y="98634"/>
                  </a:lnTo>
                  <a:lnTo>
                    <a:pt x="144089" y="99155"/>
                  </a:lnTo>
                  <a:lnTo>
                    <a:pt x="144017" y="100665"/>
                  </a:lnTo>
                  <a:lnTo>
                    <a:pt x="143921" y="100912"/>
                  </a:lnTo>
                  <a:lnTo>
                    <a:pt x="143312" y="101961"/>
                  </a:lnTo>
                  <a:lnTo>
                    <a:pt x="142068" y="103547"/>
                  </a:lnTo>
                  <a:lnTo>
                    <a:pt x="141580" y="104328"/>
                  </a:lnTo>
                  <a:lnTo>
                    <a:pt x="141211" y="105505"/>
                  </a:lnTo>
                  <a:lnTo>
                    <a:pt x="141037" y="105426"/>
                  </a:lnTo>
                  <a:lnTo>
                    <a:pt x="140789" y="105456"/>
                  </a:lnTo>
                  <a:lnTo>
                    <a:pt x="140189" y="105724"/>
                  </a:lnTo>
                  <a:lnTo>
                    <a:pt x="139561" y="106637"/>
                  </a:lnTo>
                  <a:lnTo>
                    <a:pt x="139472" y="107139"/>
                  </a:lnTo>
                  <a:lnTo>
                    <a:pt x="137887" y="107090"/>
                  </a:lnTo>
                  <a:lnTo>
                    <a:pt x="136983" y="106199"/>
                  </a:lnTo>
                  <a:lnTo>
                    <a:pt x="136322" y="105548"/>
                  </a:lnTo>
                  <a:lnTo>
                    <a:pt x="135578" y="106352"/>
                  </a:lnTo>
                  <a:lnTo>
                    <a:pt x="135528" y="107092"/>
                  </a:lnTo>
                  <a:lnTo>
                    <a:pt x="135621" y="107505"/>
                  </a:lnTo>
                  <a:lnTo>
                    <a:pt x="135463" y="107922"/>
                  </a:lnTo>
                  <a:lnTo>
                    <a:pt x="135052" y="108451"/>
                  </a:lnTo>
                  <a:lnTo>
                    <a:pt x="134638" y="108399"/>
                  </a:lnTo>
                  <a:lnTo>
                    <a:pt x="134235" y="108283"/>
                  </a:lnTo>
                  <a:lnTo>
                    <a:pt x="133980" y="108622"/>
                  </a:lnTo>
                  <a:lnTo>
                    <a:pt x="133918" y="108846"/>
                  </a:lnTo>
                  <a:lnTo>
                    <a:pt x="134084" y="109218"/>
                  </a:lnTo>
                  <a:lnTo>
                    <a:pt x="134456" y="109467"/>
                  </a:lnTo>
                  <a:lnTo>
                    <a:pt x="134844" y="109612"/>
                  </a:lnTo>
                  <a:lnTo>
                    <a:pt x="135200" y="109984"/>
                  </a:lnTo>
                  <a:lnTo>
                    <a:pt x="135223" y="110118"/>
                  </a:lnTo>
                  <a:lnTo>
                    <a:pt x="135127" y="110397"/>
                  </a:lnTo>
                  <a:lnTo>
                    <a:pt x="134723" y="110556"/>
                  </a:lnTo>
                  <a:lnTo>
                    <a:pt x="134562" y="110598"/>
                  </a:lnTo>
                  <a:lnTo>
                    <a:pt x="134560" y="110736"/>
                  </a:lnTo>
                  <a:lnTo>
                    <a:pt x="134898" y="110796"/>
                  </a:lnTo>
                  <a:lnTo>
                    <a:pt x="135479" y="110617"/>
                  </a:lnTo>
                  <a:lnTo>
                    <a:pt x="135979" y="111268"/>
                  </a:lnTo>
                  <a:lnTo>
                    <a:pt x="136045" y="111864"/>
                  </a:lnTo>
                  <a:lnTo>
                    <a:pt x="136312" y="112120"/>
                  </a:lnTo>
                  <a:lnTo>
                    <a:pt x="136680" y="112157"/>
                  </a:lnTo>
                  <a:lnTo>
                    <a:pt x="137284" y="111543"/>
                  </a:lnTo>
                  <a:lnTo>
                    <a:pt x="137601" y="112258"/>
                  </a:lnTo>
                  <a:lnTo>
                    <a:pt x="137470" y="112906"/>
                  </a:lnTo>
                  <a:lnTo>
                    <a:pt x="137282" y="113445"/>
                  </a:lnTo>
                  <a:lnTo>
                    <a:pt x="137153" y="114056"/>
                  </a:lnTo>
                  <a:lnTo>
                    <a:pt x="137238" y="115563"/>
                  </a:lnTo>
                  <a:lnTo>
                    <a:pt x="137912" y="116888"/>
                  </a:lnTo>
                  <a:lnTo>
                    <a:pt x="138259" y="116859"/>
                  </a:lnTo>
                  <a:lnTo>
                    <a:pt x="138259" y="116516"/>
                  </a:lnTo>
                  <a:lnTo>
                    <a:pt x="138478" y="115885"/>
                  </a:lnTo>
                  <a:lnTo>
                    <a:pt x="139464" y="115805"/>
                  </a:lnTo>
                  <a:lnTo>
                    <a:pt x="139719" y="115935"/>
                  </a:lnTo>
                  <a:lnTo>
                    <a:pt x="139866" y="116338"/>
                  </a:lnTo>
                  <a:lnTo>
                    <a:pt x="139771" y="117478"/>
                  </a:lnTo>
                  <a:lnTo>
                    <a:pt x="139100" y="117451"/>
                  </a:lnTo>
                  <a:lnTo>
                    <a:pt x="138984" y="117834"/>
                  </a:lnTo>
                  <a:lnTo>
                    <a:pt x="138964" y="118202"/>
                  </a:lnTo>
                  <a:lnTo>
                    <a:pt x="139429" y="119918"/>
                  </a:lnTo>
                  <a:lnTo>
                    <a:pt x="140008" y="120526"/>
                  </a:lnTo>
                  <a:lnTo>
                    <a:pt x="139948" y="121025"/>
                  </a:lnTo>
                  <a:lnTo>
                    <a:pt x="137343" y="119680"/>
                  </a:lnTo>
                  <a:lnTo>
                    <a:pt x="136690" y="120987"/>
                  </a:lnTo>
                  <a:lnTo>
                    <a:pt x="136461" y="121694"/>
                  </a:lnTo>
                  <a:lnTo>
                    <a:pt x="136334" y="122603"/>
                  </a:lnTo>
                  <a:lnTo>
                    <a:pt x="135735" y="123771"/>
                  </a:lnTo>
                  <a:lnTo>
                    <a:pt x="135596" y="125268"/>
                  </a:lnTo>
                  <a:lnTo>
                    <a:pt x="135674" y="125778"/>
                  </a:lnTo>
                  <a:lnTo>
                    <a:pt x="136308" y="125651"/>
                  </a:lnTo>
                  <a:lnTo>
                    <a:pt x="137027" y="125055"/>
                  </a:lnTo>
                  <a:lnTo>
                    <a:pt x="136849" y="125327"/>
                  </a:lnTo>
                  <a:lnTo>
                    <a:pt x="136640" y="125856"/>
                  </a:lnTo>
                  <a:lnTo>
                    <a:pt x="136436" y="126865"/>
                  </a:lnTo>
                  <a:lnTo>
                    <a:pt x="135763" y="127785"/>
                  </a:lnTo>
                  <a:lnTo>
                    <a:pt x="135210" y="127826"/>
                  </a:lnTo>
                  <a:lnTo>
                    <a:pt x="135025" y="127688"/>
                  </a:lnTo>
                  <a:lnTo>
                    <a:pt x="135365" y="127301"/>
                  </a:lnTo>
                  <a:lnTo>
                    <a:pt x="135523" y="126944"/>
                  </a:lnTo>
                  <a:lnTo>
                    <a:pt x="135418" y="126542"/>
                  </a:lnTo>
                  <a:lnTo>
                    <a:pt x="135109" y="126438"/>
                  </a:lnTo>
                  <a:lnTo>
                    <a:pt x="134791" y="126688"/>
                  </a:lnTo>
                  <a:lnTo>
                    <a:pt x="134732" y="128355"/>
                  </a:lnTo>
                  <a:lnTo>
                    <a:pt x="134506" y="127748"/>
                  </a:lnTo>
                  <a:lnTo>
                    <a:pt x="133957" y="127160"/>
                  </a:lnTo>
                  <a:lnTo>
                    <a:pt x="133567" y="127149"/>
                  </a:lnTo>
                  <a:lnTo>
                    <a:pt x="132260" y="128095"/>
                  </a:lnTo>
                  <a:lnTo>
                    <a:pt x="132002" y="128557"/>
                  </a:lnTo>
                  <a:lnTo>
                    <a:pt x="131217" y="129023"/>
                  </a:lnTo>
                  <a:lnTo>
                    <a:pt x="130798" y="128524"/>
                  </a:lnTo>
                  <a:lnTo>
                    <a:pt x="130782" y="128130"/>
                  </a:lnTo>
                  <a:lnTo>
                    <a:pt x="130934" y="127597"/>
                  </a:lnTo>
                  <a:lnTo>
                    <a:pt x="130037" y="127519"/>
                  </a:lnTo>
                  <a:lnTo>
                    <a:pt x="129314" y="127593"/>
                  </a:lnTo>
                  <a:lnTo>
                    <a:pt x="128401" y="127250"/>
                  </a:lnTo>
                  <a:lnTo>
                    <a:pt x="126016" y="127085"/>
                  </a:lnTo>
                  <a:lnTo>
                    <a:pt x="125540" y="127025"/>
                  </a:lnTo>
                  <a:lnTo>
                    <a:pt x="124937" y="126776"/>
                  </a:lnTo>
                  <a:lnTo>
                    <a:pt x="124794" y="126798"/>
                  </a:lnTo>
                  <a:lnTo>
                    <a:pt x="124411" y="126951"/>
                  </a:lnTo>
                  <a:lnTo>
                    <a:pt x="124492" y="127528"/>
                  </a:lnTo>
                  <a:lnTo>
                    <a:pt x="124461" y="127796"/>
                  </a:lnTo>
                  <a:lnTo>
                    <a:pt x="123765" y="128120"/>
                  </a:lnTo>
                  <a:lnTo>
                    <a:pt x="123464" y="128473"/>
                  </a:lnTo>
                  <a:lnTo>
                    <a:pt x="123471" y="128819"/>
                  </a:lnTo>
                  <a:lnTo>
                    <a:pt x="123669" y="129181"/>
                  </a:lnTo>
                  <a:lnTo>
                    <a:pt x="122698" y="129534"/>
                  </a:lnTo>
                  <a:lnTo>
                    <a:pt x="122671" y="130407"/>
                  </a:lnTo>
                  <a:lnTo>
                    <a:pt x="121612" y="131600"/>
                  </a:lnTo>
                  <a:lnTo>
                    <a:pt x="121469" y="131689"/>
                  </a:lnTo>
                  <a:lnTo>
                    <a:pt x="120978" y="131730"/>
                  </a:lnTo>
                  <a:lnTo>
                    <a:pt x="120623" y="131593"/>
                  </a:lnTo>
                  <a:lnTo>
                    <a:pt x="120484" y="131246"/>
                  </a:lnTo>
                  <a:lnTo>
                    <a:pt x="120286" y="131019"/>
                  </a:lnTo>
                  <a:lnTo>
                    <a:pt x="119615" y="131085"/>
                  </a:lnTo>
                  <a:lnTo>
                    <a:pt x="119588" y="132064"/>
                  </a:lnTo>
                  <a:lnTo>
                    <a:pt x="115622" y="131941"/>
                  </a:lnTo>
                  <a:lnTo>
                    <a:pt x="115208" y="132205"/>
                  </a:lnTo>
                  <a:lnTo>
                    <a:pt x="114903" y="132611"/>
                  </a:lnTo>
                  <a:lnTo>
                    <a:pt x="114714" y="132663"/>
                  </a:lnTo>
                  <a:lnTo>
                    <a:pt x="114533" y="132626"/>
                  </a:lnTo>
                  <a:lnTo>
                    <a:pt x="114270" y="132369"/>
                  </a:lnTo>
                  <a:lnTo>
                    <a:pt x="114444" y="132123"/>
                  </a:lnTo>
                  <a:lnTo>
                    <a:pt x="114463" y="131911"/>
                  </a:lnTo>
                  <a:lnTo>
                    <a:pt x="112874" y="131858"/>
                  </a:lnTo>
                  <a:lnTo>
                    <a:pt x="113916" y="130396"/>
                  </a:lnTo>
                  <a:lnTo>
                    <a:pt x="114341" y="130210"/>
                  </a:lnTo>
                  <a:lnTo>
                    <a:pt x="114681" y="129589"/>
                  </a:lnTo>
                  <a:lnTo>
                    <a:pt x="114686" y="129071"/>
                  </a:lnTo>
                  <a:lnTo>
                    <a:pt x="114782" y="128863"/>
                  </a:lnTo>
                  <a:lnTo>
                    <a:pt x="115271" y="128640"/>
                  </a:lnTo>
                  <a:lnTo>
                    <a:pt x="115036" y="128401"/>
                  </a:lnTo>
                  <a:lnTo>
                    <a:pt x="114239" y="128368"/>
                  </a:lnTo>
                  <a:lnTo>
                    <a:pt x="114226" y="127857"/>
                  </a:lnTo>
                  <a:lnTo>
                    <a:pt x="115512" y="126827"/>
                  </a:lnTo>
                  <a:lnTo>
                    <a:pt x="115896" y="127029"/>
                  </a:lnTo>
                  <a:lnTo>
                    <a:pt x="116333" y="125928"/>
                  </a:lnTo>
                  <a:lnTo>
                    <a:pt x="115594" y="125087"/>
                  </a:lnTo>
                  <a:lnTo>
                    <a:pt x="113503" y="123333"/>
                  </a:lnTo>
                  <a:lnTo>
                    <a:pt x="112412" y="123240"/>
                  </a:lnTo>
                  <a:lnTo>
                    <a:pt x="110726" y="122945"/>
                  </a:lnTo>
                  <a:lnTo>
                    <a:pt x="109743" y="122353"/>
                  </a:lnTo>
                  <a:lnTo>
                    <a:pt x="109674" y="122163"/>
                  </a:lnTo>
                  <a:lnTo>
                    <a:pt x="110014" y="121378"/>
                  </a:lnTo>
                  <a:lnTo>
                    <a:pt x="110413" y="121266"/>
                  </a:lnTo>
                  <a:lnTo>
                    <a:pt x="111326" y="121330"/>
                  </a:lnTo>
                  <a:lnTo>
                    <a:pt x="111222" y="119186"/>
                  </a:lnTo>
                  <a:lnTo>
                    <a:pt x="111068" y="118415"/>
                  </a:lnTo>
                  <a:lnTo>
                    <a:pt x="110805" y="118229"/>
                  </a:lnTo>
                  <a:lnTo>
                    <a:pt x="110689" y="117402"/>
                  </a:lnTo>
                  <a:lnTo>
                    <a:pt x="110827" y="116824"/>
                  </a:lnTo>
                  <a:lnTo>
                    <a:pt x="110296" y="116480"/>
                  </a:lnTo>
                  <a:lnTo>
                    <a:pt x="108816" y="116148"/>
                  </a:lnTo>
                  <a:lnTo>
                    <a:pt x="108421" y="115906"/>
                  </a:lnTo>
                  <a:lnTo>
                    <a:pt x="107864" y="115794"/>
                  </a:lnTo>
                  <a:lnTo>
                    <a:pt x="107051" y="116097"/>
                  </a:lnTo>
                  <a:lnTo>
                    <a:pt x="106811" y="116464"/>
                  </a:lnTo>
                  <a:lnTo>
                    <a:pt x="105708" y="117018"/>
                  </a:lnTo>
                  <a:lnTo>
                    <a:pt x="104210" y="117004"/>
                  </a:lnTo>
                  <a:lnTo>
                    <a:pt x="104210" y="115202"/>
                  </a:lnTo>
                  <a:lnTo>
                    <a:pt x="104376" y="114420"/>
                  </a:lnTo>
                  <a:lnTo>
                    <a:pt x="104218" y="114234"/>
                  </a:lnTo>
                  <a:lnTo>
                    <a:pt x="103385" y="114287"/>
                  </a:lnTo>
                  <a:lnTo>
                    <a:pt x="102317" y="114548"/>
                  </a:lnTo>
                  <a:lnTo>
                    <a:pt x="100842" y="114571"/>
                  </a:lnTo>
                  <a:lnTo>
                    <a:pt x="100323" y="114072"/>
                  </a:lnTo>
                  <a:lnTo>
                    <a:pt x="100242" y="113759"/>
                  </a:lnTo>
                  <a:lnTo>
                    <a:pt x="99835" y="113607"/>
                  </a:lnTo>
                  <a:lnTo>
                    <a:pt x="97737" y="114080"/>
                  </a:lnTo>
                  <a:lnTo>
                    <a:pt x="97160" y="113905"/>
                  </a:lnTo>
                  <a:lnTo>
                    <a:pt x="97389" y="113484"/>
                  </a:lnTo>
                  <a:lnTo>
                    <a:pt x="97660" y="113350"/>
                  </a:lnTo>
                  <a:lnTo>
                    <a:pt x="98373" y="113496"/>
                  </a:lnTo>
                  <a:lnTo>
                    <a:pt x="99228" y="113585"/>
                  </a:lnTo>
                  <a:lnTo>
                    <a:pt x="99536" y="113550"/>
                  </a:lnTo>
                  <a:lnTo>
                    <a:pt x="100128" y="113449"/>
                  </a:lnTo>
                  <a:lnTo>
                    <a:pt x="100811" y="112573"/>
                  </a:lnTo>
                  <a:lnTo>
                    <a:pt x="101013" y="112116"/>
                  </a:lnTo>
                  <a:lnTo>
                    <a:pt x="100949" y="111969"/>
                  </a:lnTo>
                  <a:lnTo>
                    <a:pt x="100650" y="111676"/>
                  </a:lnTo>
                  <a:lnTo>
                    <a:pt x="100198" y="111726"/>
                  </a:lnTo>
                  <a:lnTo>
                    <a:pt x="99971" y="111684"/>
                  </a:lnTo>
                  <a:lnTo>
                    <a:pt x="99744" y="111567"/>
                  </a:lnTo>
                  <a:lnTo>
                    <a:pt x="99401" y="110959"/>
                  </a:lnTo>
                  <a:lnTo>
                    <a:pt x="99488" y="110664"/>
                  </a:lnTo>
                  <a:lnTo>
                    <a:pt x="99756" y="110357"/>
                  </a:lnTo>
                  <a:lnTo>
                    <a:pt x="99762" y="110192"/>
                  </a:lnTo>
                  <a:lnTo>
                    <a:pt x="99881" y="107422"/>
                  </a:lnTo>
                  <a:lnTo>
                    <a:pt x="98641" y="107363"/>
                  </a:lnTo>
                  <a:lnTo>
                    <a:pt x="98641" y="107200"/>
                  </a:lnTo>
                  <a:lnTo>
                    <a:pt x="98824" y="107202"/>
                  </a:lnTo>
                  <a:lnTo>
                    <a:pt x="99014" y="107068"/>
                  </a:lnTo>
                  <a:lnTo>
                    <a:pt x="99242" y="106197"/>
                  </a:lnTo>
                  <a:lnTo>
                    <a:pt x="98293" y="105857"/>
                  </a:lnTo>
                  <a:lnTo>
                    <a:pt x="97325" y="105189"/>
                  </a:lnTo>
                  <a:lnTo>
                    <a:pt x="97054" y="104776"/>
                  </a:lnTo>
                  <a:lnTo>
                    <a:pt x="96392" y="104448"/>
                  </a:lnTo>
                  <a:lnTo>
                    <a:pt x="96147" y="104537"/>
                  </a:lnTo>
                  <a:lnTo>
                    <a:pt x="95377" y="104049"/>
                  </a:lnTo>
                  <a:lnTo>
                    <a:pt x="94916" y="102609"/>
                  </a:lnTo>
                  <a:lnTo>
                    <a:pt x="95091" y="102118"/>
                  </a:lnTo>
                  <a:lnTo>
                    <a:pt x="95579" y="101794"/>
                  </a:lnTo>
                  <a:lnTo>
                    <a:pt x="95971" y="101299"/>
                  </a:lnTo>
                  <a:lnTo>
                    <a:pt x="96144" y="100621"/>
                  </a:lnTo>
                  <a:lnTo>
                    <a:pt x="94944" y="99478"/>
                  </a:lnTo>
                  <a:lnTo>
                    <a:pt x="94317" y="99013"/>
                  </a:lnTo>
                  <a:lnTo>
                    <a:pt x="93836" y="98964"/>
                  </a:lnTo>
                  <a:lnTo>
                    <a:pt x="92828" y="98666"/>
                  </a:lnTo>
                  <a:lnTo>
                    <a:pt x="92855" y="98404"/>
                  </a:lnTo>
                  <a:lnTo>
                    <a:pt x="93337" y="97797"/>
                  </a:lnTo>
                  <a:lnTo>
                    <a:pt x="94025" y="97031"/>
                  </a:lnTo>
                  <a:lnTo>
                    <a:pt x="95022" y="96156"/>
                  </a:lnTo>
                  <a:lnTo>
                    <a:pt x="95022" y="96019"/>
                  </a:lnTo>
                  <a:lnTo>
                    <a:pt x="93817" y="96646"/>
                  </a:lnTo>
                  <a:lnTo>
                    <a:pt x="93111" y="97650"/>
                  </a:lnTo>
                  <a:lnTo>
                    <a:pt x="92041" y="97077"/>
                  </a:lnTo>
                  <a:lnTo>
                    <a:pt x="91367" y="96988"/>
                  </a:lnTo>
                  <a:lnTo>
                    <a:pt x="90964" y="97051"/>
                  </a:lnTo>
                  <a:lnTo>
                    <a:pt x="90033" y="96079"/>
                  </a:lnTo>
                  <a:lnTo>
                    <a:pt x="89363" y="95785"/>
                  </a:lnTo>
                  <a:lnTo>
                    <a:pt x="89215" y="97535"/>
                  </a:lnTo>
                  <a:lnTo>
                    <a:pt x="88091" y="97770"/>
                  </a:lnTo>
                  <a:lnTo>
                    <a:pt x="87730" y="97770"/>
                  </a:lnTo>
                  <a:lnTo>
                    <a:pt x="86967" y="97576"/>
                  </a:lnTo>
                  <a:lnTo>
                    <a:pt x="86994" y="97249"/>
                  </a:lnTo>
                  <a:lnTo>
                    <a:pt x="86656" y="96877"/>
                  </a:lnTo>
                  <a:lnTo>
                    <a:pt x="85051" y="96475"/>
                  </a:lnTo>
                  <a:lnTo>
                    <a:pt x="84283" y="96450"/>
                  </a:lnTo>
                  <a:lnTo>
                    <a:pt x="83883" y="96100"/>
                  </a:lnTo>
                  <a:lnTo>
                    <a:pt x="83631" y="95996"/>
                  </a:lnTo>
                  <a:lnTo>
                    <a:pt x="83217" y="96085"/>
                  </a:lnTo>
                  <a:lnTo>
                    <a:pt x="83228" y="96461"/>
                  </a:lnTo>
                  <a:lnTo>
                    <a:pt x="83298" y="96655"/>
                  </a:lnTo>
                  <a:lnTo>
                    <a:pt x="84241" y="98128"/>
                  </a:lnTo>
                  <a:lnTo>
                    <a:pt x="84559" y="98314"/>
                  </a:lnTo>
                  <a:lnTo>
                    <a:pt x="85199" y="98511"/>
                  </a:lnTo>
                  <a:lnTo>
                    <a:pt x="85103" y="99401"/>
                  </a:lnTo>
                  <a:lnTo>
                    <a:pt x="84343" y="99498"/>
                  </a:lnTo>
                  <a:lnTo>
                    <a:pt x="83905" y="99364"/>
                  </a:lnTo>
                  <a:lnTo>
                    <a:pt x="83595" y="99368"/>
                  </a:lnTo>
                  <a:lnTo>
                    <a:pt x="83584" y="100611"/>
                  </a:lnTo>
                  <a:lnTo>
                    <a:pt x="83088" y="101334"/>
                  </a:lnTo>
                  <a:lnTo>
                    <a:pt x="82396" y="101743"/>
                  </a:lnTo>
                  <a:lnTo>
                    <a:pt x="81746" y="102476"/>
                  </a:lnTo>
                  <a:lnTo>
                    <a:pt x="81544" y="103064"/>
                  </a:lnTo>
                  <a:lnTo>
                    <a:pt x="81493" y="103496"/>
                  </a:lnTo>
                  <a:lnTo>
                    <a:pt x="80676" y="103328"/>
                  </a:lnTo>
                  <a:lnTo>
                    <a:pt x="79933" y="101146"/>
                  </a:lnTo>
                  <a:lnTo>
                    <a:pt x="79173" y="101075"/>
                  </a:lnTo>
                  <a:lnTo>
                    <a:pt x="78693" y="100770"/>
                  </a:lnTo>
                  <a:lnTo>
                    <a:pt x="78424" y="100160"/>
                  </a:lnTo>
                  <a:lnTo>
                    <a:pt x="78073" y="99649"/>
                  </a:lnTo>
                  <a:lnTo>
                    <a:pt x="77476" y="99675"/>
                  </a:lnTo>
                  <a:lnTo>
                    <a:pt x="77740" y="98926"/>
                  </a:lnTo>
                  <a:lnTo>
                    <a:pt x="77969" y="98566"/>
                  </a:lnTo>
                  <a:lnTo>
                    <a:pt x="78837" y="97848"/>
                  </a:lnTo>
                  <a:lnTo>
                    <a:pt x="79625" y="97482"/>
                  </a:lnTo>
                  <a:lnTo>
                    <a:pt x="80222" y="96885"/>
                  </a:lnTo>
                  <a:lnTo>
                    <a:pt x="80342" y="96557"/>
                  </a:lnTo>
                  <a:lnTo>
                    <a:pt x="80502" y="95500"/>
                  </a:lnTo>
                  <a:lnTo>
                    <a:pt x="79917" y="95221"/>
                  </a:lnTo>
                  <a:lnTo>
                    <a:pt x="79129" y="95038"/>
                  </a:lnTo>
                  <a:lnTo>
                    <a:pt x="78668" y="94848"/>
                  </a:lnTo>
                  <a:lnTo>
                    <a:pt x="77734" y="94275"/>
                  </a:lnTo>
                  <a:lnTo>
                    <a:pt x="77497" y="93914"/>
                  </a:lnTo>
                  <a:lnTo>
                    <a:pt x="76939" y="94204"/>
                  </a:lnTo>
                  <a:lnTo>
                    <a:pt x="76663" y="94461"/>
                  </a:lnTo>
                  <a:lnTo>
                    <a:pt x="76794" y="89659"/>
                  </a:lnTo>
                  <a:lnTo>
                    <a:pt x="76321" y="89843"/>
                  </a:lnTo>
                  <a:lnTo>
                    <a:pt x="75539" y="90478"/>
                  </a:lnTo>
                  <a:lnTo>
                    <a:pt x="74317" y="89544"/>
                  </a:lnTo>
                  <a:lnTo>
                    <a:pt x="73552" y="88822"/>
                  </a:lnTo>
                  <a:lnTo>
                    <a:pt x="72703" y="88364"/>
                  </a:lnTo>
                  <a:lnTo>
                    <a:pt x="71927" y="88063"/>
                  </a:lnTo>
                  <a:lnTo>
                    <a:pt x="71302" y="87698"/>
                  </a:lnTo>
                  <a:lnTo>
                    <a:pt x="71158" y="87527"/>
                  </a:lnTo>
                  <a:lnTo>
                    <a:pt x="71100" y="86909"/>
                  </a:lnTo>
                  <a:lnTo>
                    <a:pt x="70766" y="86898"/>
                  </a:lnTo>
                  <a:lnTo>
                    <a:pt x="70044" y="87364"/>
                  </a:lnTo>
                  <a:lnTo>
                    <a:pt x="69369" y="87446"/>
                  </a:lnTo>
                  <a:lnTo>
                    <a:pt x="68675" y="87331"/>
                  </a:lnTo>
                  <a:lnTo>
                    <a:pt x="68019" y="87320"/>
                  </a:lnTo>
                  <a:lnTo>
                    <a:pt x="67992" y="88250"/>
                  </a:lnTo>
                  <a:lnTo>
                    <a:pt x="66576" y="87853"/>
                  </a:lnTo>
                  <a:lnTo>
                    <a:pt x="65609" y="87056"/>
                  </a:lnTo>
                  <a:lnTo>
                    <a:pt x="65877" y="86602"/>
                  </a:lnTo>
                  <a:lnTo>
                    <a:pt x="66325" y="86294"/>
                  </a:lnTo>
                  <a:lnTo>
                    <a:pt x="66319" y="85483"/>
                  </a:lnTo>
                  <a:lnTo>
                    <a:pt x="65933" y="84846"/>
                  </a:lnTo>
                  <a:lnTo>
                    <a:pt x="65475" y="84984"/>
                  </a:lnTo>
                  <a:lnTo>
                    <a:pt x="64859" y="85657"/>
                  </a:lnTo>
                  <a:lnTo>
                    <a:pt x="64102" y="86301"/>
                  </a:lnTo>
                  <a:lnTo>
                    <a:pt x="63716" y="86258"/>
                  </a:lnTo>
                  <a:lnTo>
                    <a:pt x="63456" y="86184"/>
                  </a:lnTo>
                  <a:lnTo>
                    <a:pt x="63437" y="86534"/>
                  </a:lnTo>
                  <a:lnTo>
                    <a:pt x="63797" y="87926"/>
                  </a:lnTo>
                  <a:lnTo>
                    <a:pt x="63979" y="88164"/>
                  </a:lnTo>
                  <a:lnTo>
                    <a:pt x="65531" y="89118"/>
                  </a:lnTo>
                  <a:lnTo>
                    <a:pt x="65506" y="89921"/>
                  </a:lnTo>
                  <a:lnTo>
                    <a:pt x="64273" y="89583"/>
                  </a:lnTo>
                  <a:lnTo>
                    <a:pt x="64071" y="89467"/>
                  </a:lnTo>
                  <a:lnTo>
                    <a:pt x="62240" y="89522"/>
                  </a:lnTo>
                  <a:lnTo>
                    <a:pt x="62283" y="89965"/>
                  </a:lnTo>
                  <a:lnTo>
                    <a:pt x="62562" y="90479"/>
                  </a:lnTo>
                  <a:lnTo>
                    <a:pt x="61709" y="90449"/>
                  </a:lnTo>
                  <a:lnTo>
                    <a:pt x="61165" y="90690"/>
                  </a:lnTo>
                  <a:lnTo>
                    <a:pt x="60506" y="90724"/>
                  </a:lnTo>
                  <a:lnTo>
                    <a:pt x="60292" y="90653"/>
                  </a:lnTo>
                  <a:lnTo>
                    <a:pt x="60199" y="90504"/>
                  </a:lnTo>
                  <a:lnTo>
                    <a:pt x="60126" y="89905"/>
                  </a:lnTo>
                  <a:lnTo>
                    <a:pt x="60560" y="89161"/>
                  </a:lnTo>
                  <a:lnTo>
                    <a:pt x="59707" y="89112"/>
                  </a:lnTo>
                  <a:lnTo>
                    <a:pt x="57472" y="89313"/>
                  </a:lnTo>
                  <a:lnTo>
                    <a:pt x="56281" y="89280"/>
                  </a:lnTo>
                  <a:lnTo>
                    <a:pt x="54908" y="89872"/>
                  </a:lnTo>
                  <a:lnTo>
                    <a:pt x="54207" y="90261"/>
                  </a:lnTo>
                  <a:lnTo>
                    <a:pt x="54361" y="90564"/>
                  </a:lnTo>
                  <a:lnTo>
                    <a:pt x="54920" y="90653"/>
                  </a:lnTo>
                  <a:lnTo>
                    <a:pt x="55870" y="91442"/>
                  </a:lnTo>
                  <a:lnTo>
                    <a:pt x="56107" y="91762"/>
                  </a:lnTo>
                  <a:lnTo>
                    <a:pt x="56767" y="92916"/>
                  </a:lnTo>
                  <a:lnTo>
                    <a:pt x="56719" y="94185"/>
                  </a:lnTo>
                  <a:lnTo>
                    <a:pt x="59033" y="94234"/>
                  </a:lnTo>
                  <a:lnTo>
                    <a:pt x="58617" y="94732"/>
                  </a:lnTo>
                  <a:lnTo>
                    <a:pt x="58458" y="95141"/>
                  </a:lnTo>
                  <a:lnTo>
                    <a:pt x="58346" y="95396"/>
                  </a:lnTo>
                  <a:lnTo>
                    <a:pt x="58182" y="95558"/>
                  </a:lnTo>
                  <a:lnTo>
                    <a:pt x="57919" y="96072"/>
                  </a:lnTo>
                  <a:lnTo>
                    <a:pt x="57147" y="97155"/>
                  </a:lnTo>
                  <a:lnTo>
                    <a:pt x="56748" y="97419"/>
                  </a:lnTo>
                  <a:lnTo>
                    <a:pt x="56364" y="96574"/>
                  </a:lnTo>
                  <a:lnTo>
                    <a:pt x="55472" y="95525"/>
                  </a:lnTo>
                  <a:lnTo>
                    <a:pt x="55030" y="95332"/>
                  </a:lnTo>
                  <a:lnTo>
                    <a:pt x="53731" y="96497"/>
                  </a:lnTo>
                  <a:lnTo>
                    <a:pt x="53530" y="96750"/>
                  </a:lnTo>
                  <a:lnTo>
                    <a:pt x="53301" y="97268"/>
                  </a:lnTo>
                  <a:lnTo>
                    <a:pt x="53189" y="98150"/>
                  </a:lnTo>
                  <a:lnTo>
                    <a:pt x="53392" y="101138"/>
                  </a:lnTo>
                  <a:lnTo>
                    <a:pt x="53970" y="102221"/>
                  </a:lnTo>
                  <a:lnTo>
                    <a:pt x="53831" y="102761"/>
                  </a:lnTo>
                  <a:lnTo>
                    <a:pt x="53471" y="102832"/>
                  </a:lnTo>
                  <a:lnTo>
                    <a:pt x="53292" y="102791"/>
                  </a:lnTo>
                  <a:lnTo>
                    <a:pt x="53009" y="102177"/>
                  </a:lnTo>
                  <a:lnTo>
                    <a:pt x="52249" y="101656"/>
                  </a:lnTo>
                  <a:lnTo>
                    <a:pt x="51466" y="101404"/>
                  </a:lnTo>
                  <a:lnTo>
                    <a:pt x="51203" y="100953"/>
                  </a:lnTo>
                  <a:lnTo>
                    <a:pt x="50962" y="100023"/>
                  </a:lnTo>
                  <a:lnTo>
                    <a:pt x="49486" y="98940"/>
                  </a:lnTo>
                  <a:lnTo>
                    <a:pt x="49169" y="98344"/>
                  </a:lnTo>
                  <a:lnTo>
                    <a:pt x="48351" y="97484"/>
                  </a:lnTo>
                  <a:lnTo>
                    <a:pt x="47534" y="97500"/>
                  </a:lnTo>
                  <a:lnTo>
                    <a:pt x="46944" y="96486"/>
                  </a:lnTo>
                  <a:lnTo>
                    <a:pt x="46852" y="95165"/>
                  </a:lnTo>
                  <a:lnTo>
                    <a:pt x="46883" y="94394"/>
                  </a:lnTo>
                  <a:lnTo>
                    <a:pt x="47383" y="94629"/>
                  </a:lnTo>
                  <a:lnTo>
                    <a:pt x="47523" y="95143"/>
                  </a:lnTo>
                  <a:lnTo>
                    <a:pt x="47689" y="95259"/>
                  </a:lnTo>
                  <a:lnTo>
                    <a:pt x="47711" y="95104"/>
                  </a:lnTo>
                  <a:lnTo>
                    <a:pt x="47504" y="93901"/>
                  </a:lnTo>
                  <a:lnTo>
                    <a:pt x="43486" y="93782"/>
                  </a:lnTo>
                  <a:lnTo>
                    <a:pt x="42693" y="93756"/>
                  </a:lnTo>
                  <a:lnTo>
                    <a:pt x="39004" y="93634"/>
                  </a:lnTo>
                  <a:lnTo>
                    <a:pt x="39333" y="93973"/>
                  </a:lnTo>
                  <a:lnTo>
                    <a:pt x="39426" y="94353"/>
                  </a:lnTo>
                  <a:lnTo>
                    <a:pt x="39294" y="95101"/>
                  </a:lnTo>
                  <a:lnTo>
                    <a:pt x="39058" y="95745"/>
                  </a:lnTo>
                  <a:lnTo>
                    <a:pt x="38884" y="95968"/>
                  </a:lnTo>
                  <a:lnTo>
                    <a:pt x="38166" y="96058"/>
                  </a:lnTo>
                  <a:lnTo>
                    <a:pt x="37309" y="95801"/>
                  </a:lnTo>
                  <a:lnTo>
                    <a:pt x="36720" y="95720"/>
                  </a:lnTo>
                  <a:lnTo>
                    <a:pt x="35236" y="96444"/>
                  </a:lnTo>
                  <a:lnTo>
                    <a:pt x="34685" y="96953"/>
                  </a:lnTo>
                  <a:lnTo>
                    <a:pt x="34445" y="97649"/>
                  </a:lnTo>
                  <a:lnTo>
                    <a:pt x="34074" y="98107"/>
                  </a:lnTo>
                  <a:lnTo>
                    <a:pt x="33518" y="98240"/>
                  </a:lnTo>
                  <a:lnTo>
                    <a:pt x="33290" y="98248"/>
                  </a:lnTo>
                  <a:lnTo>
                    <a:pt x="33267" y="97816"/>
                  </a:lnTo>
                  <a:lnTo>
                    <a:pt x="33376" y="97288"/>
                  </a:lnTo>
                  <a:lnTo>
                    <a:pt x="32383" y="97272"/>
                  </a:lnTo>
                  <a:lnTo>
                    <a:pt x="30925" y="97677"/>
                  </a:lnTo>
                  <a:lnTo>
                    <a:pt x="30514" y="97714"/>
                  </a:lnTo>
                  <a:lnTo>
                    <a:pt x="29371" y="97520"/>
                  </a:lnTo>
                  <a:lnTo>
                    <a:pt x="28863" y="96805"/>
                  </a:lnTo>
                  <a:lnTo>
                    <a:pt x="27157" y="96720"/>
                  </a:lnTo>
                  <a:lnTo>
                    <a:pt x="26428" y="97021"/>
                  </a:lnTo>
                  <a:lnTo>
                    <a:pt x="26289" y="97449"/>
                  </a:lnTo>
                  <a:lnTo>
                    <a:pt x="25490" y="98216"/>
                  </a:lnTo>
                  <a:lnTo>
                    <a:pt x="23641" y="98249"/>
                  </a:lnTo>
                  <a:lnTo>
                    <a:pt x="23564" y="98026"/>
                  </a:lnTo>
                  <a:lnTo>
                    <a:pt x="23436" y="97926"/>
                  </a:lnTo>
                  <a:lnTo>
                    <a:pt x="22574" y="97885"/>
                  </a:lnTo>
                  <a:lnTo>
                    <a:pt x="22710" y="93591"/>
                  </a:lnTo>
                  <a:lnTo>
                    <a:pt x="22477" y="93497"/>
                  </a:lnTo>
                  <a:lnTo>
                    <a:pt x="22217" y="93237"/>
                  </a:lnTo>
                  <a:lnTo>
                    <a:pt x="22244" y="92779"/>
                  </a:lnTo>
                  <a:lnTo>
                    <a:pt x="22146" y="92453"/>
                  </a:lnTo>
                  <a:lnTo>
                    <a:pt x="21363" y="93203"/>
                  </a:lnTo>
                  <a:lnTo>
                    <a:pt x="16999" y="93035"/>
                  </a:lnTo>
                  <a:lnTo>
                    <a:pt x="17078" y="91426"/>
                  </a:lnTo>
                  <a:lnTo>
                    <a:pt x="16919" y="91377"/>
                  </a:lnTo>
                  <a:lnTo>
                    <a:pt x="16178" y="91522"/>
                  </a:lnTo>
                  <a:lnTo>
                    <a:pt x="15072" y="91458"/>
                  </a:lnTo>
                  <a:lnTo>
                    <a:pt x="14176" y="91123"/>
                  </a:lnTo>
                  <a:lnTo>
                    <a:pt x="14363" y="90044"/>
                  </a:lnTo>
                  <a:lnTo>
                    <a:pt x="14637" y="89480"/>
                  </a:lnTo>
                  <a:lnTo>
                    <a:pt x="15919" y="89237"/>
                  </a:lnTo>
                  <a:lnTo>
                    <a:pt x="17156" y="89398"/>
                  </a:lnTo>
                  <a:lnTo>
                    <a:pt x="17282" y="86402"/>
                  </a:lnTo>
                  <a:lnTo>
                    <a:pt x="17139" y="86123"/>
                  </a:lnTo>
                  <a:lnTo>
                    <a:pt x="16495" y="85651"/>
                  </a:lnTo>
                  <a:lnTo>
                    <a:pt x="16458" y="85322"/>
                  </a:lnTo>
                  <a:lnTo>
                    <a:pt x="16014" y="85496"/>
                  </a:lnTo>
                  <a:lnTo>
                    <a:pt x="15360" y="85574"/>
                  </a:lnTo>
                  <a:lnTo>
                    <a:pt x="14826" y="85868"/>
                  </a:lnTo>
                  <a:lnTo>
                    <a:pt x="14682" y="86348"/>
                  </a:lnTo>
                  <a:lnTo>
                    <a:pt x="14702" y="86549"/>
                  </a:lnTo>
                  <a:lnTo>
                    <a:pt x="14985" y="86862"/>
                  </a:lnTo>
                  <a:lnTo>
                    <a:pt x="13538" y="86828"/>
                  </a:lnTo>
                  <a:lnTo>
                    <a:pt x="13643" y="85067"/>
                  </a:lnTo>
                  <a:lnTo>
                    <a:pt x="12188" y="84036"/>
                  </a:lnTo>
                  <a:lnTo>
                    <a:pt x="11354" y="83589"/>
                  </a:lnTo>
                  <a:lnTo>
                    <a:pt x="10767" y="83485"/>
                  </a:lnTo>
                  <a:lnTo>
                    <a:pt x="10362" y="83553"/>
                  </a:lnTo>
                  <a:lnTo>
                    <a:pt x="10034" y="83574"/>
                  </a:lnTo>
                  <a:lnTo>
                    <a:pt x="10034" y="83891"/>
                  </a:lnTo>
                  <a:lnTo>
                    <a:pt x="9401" y="84062"/>
                  </a:lnTo>
                  <a:lnTo>
                    <a:pt x="8870" y="84088"/>
                  </a:lnTo>
                  <a:lnTo>
                    <a:pt x="8155" y="83559"/>
                  </a:lnTo>
                  <a:lnTo>
                    <a:pt x="6756" y="82993"/>
                  </a:lnTo>
                  <a:lnTo>
                    <a:pt x="6525" y="83169"/>
                  </a:lnTo>
                  <a:lnTo>
                    <a:pt x="6199" y="83653"/>
                  </a:lnTo>
                  <a:lnTo>
                    <a:pt x="5380" y="83638"/>
                  </a:lnTo>
                  <a:lnTo>
                    <a:pt x="5206" y="83787"/>
                  </a:lnTo>
                  <a:lnTo>
                    <a:pt x="4586" y="84043"/>
                  </a:lnTo>
                  <a:lnTo>
                    <a:pt x="4084" y="83732"/>
                  </a:lnTo>
                  <a:lnTo>
                    <a:pt x="3809" y="83381"/>
                  </a:lnTo>
                  <a:lnTo>
                    <a:pt x="3598" y="82880"/>
                  </a:lnTo>
                  <a:lnTo>
                    <a:pt x="3481" y="82080"/>
                  </a:lnTo>
                  <a:lnTo>
                    <a:pt x="2692" y="80480"/>
                  </a:lnTo>
                  <a:lnTo>
                    <a:pt x="2094" y="80272"/>
                  </a:lnTo>
                  <a:lnTo>
                    <a:pt x="395" y="80167"/>
                  </a:lnTo>
                  <a:lnTo>
                    <a:pt x="0" y="79437"/>
                  </a:lnTo>
                  <a:lnTo>
                    <a:pt x="35" y="77889"/>
                  </a:lnTo>
                  <a:lnTo>
                    <a:pt x="222" y="77499"/>
                  </a:lnTo>
                  <a:lnTo>
                    <a:pt x="599" y="77078"/>
                  </a:lnTo>
                  <a:lnTo>
                    <a:pt x="747" y="76632"/>
                  </a:lnTo>
                  <a:lnTo>
                    <a:pt x="514" y="76140"/>
                  </a:lnTo>
                  <a:lnTo>
                    <a:pt x="142" y="75675"/>
                  </a:lnTo>
                  <a:lnTo>
                    <a:pt x="78" y="75267"/>
                  </a:lnTo>
                  <a:lnTo>
                    <a:pt x="1734" y="75037"/>
                  </a:lnTo>
                  <a:lnTo>
                    <a:pt x="3506" y="74772"/>
                  </a:lnTo>
                  <a:lnTo>
                    <a:pt x="5385" y="74490"/>
                  </a:lnTo>
                  <a:lnTo>
                    <a:pt x="5364" y="71837"/>
                  </a:lnTo>
                  <a:lnTo>
                    <a:pt x="5663" y="71517"/>
                  </a:lnTo>
                  <a:lnTo>
                    <a:pt x="5717" y="71186"/>
                  </a:lnTo>
                  <a:lnTo>
                    <a:pt x="6032" y="71167"/>
                  </a:lnTo>
                  <a:lnTo>
                    <a:pt x="6300" y="71297"/>
                  </a:lnTo>
                  <a:lnTo>
                    <a:pt x="6790" y="72425"/>
                  </a:lnTo>
                  <a:lnTo>
                    <a:pt x="7921" y="72041"/>
                  </a:lnTo>
                  <a:lnTo>
                    <a:pt x="9125" y="71818"/>
                  </a:lnTo>
                  <a:lnTo>
                    <a:pt x="9032" y="72484"/>
                  </a:lnTo>
                  <a:lnTo>
                    <a:pt x="9405" y="73239"/>
                  </a:lnTo>
                  <a:lnTo>
                    <a:pt x="9496" y="73872"/>
                  </a:lnTo>
                  <a:lnTo>
                    <a:pt x="9823" y="73823"/>
                  </a:lnTo>
                  <a:lnTo>
                    <a:pt x="9599" y="73306"/>
                  </a:lnTo>
                  <a:lnTo>
                    <a:pt x="9133" y="72599"/>
                  </a:lnTo>
                  <a:lnTo>
                    <a:pt x="9121" y="72376"/>
                  </a:lnTo>
                  <a:lnTo>
                    <a:pt x="9233" y="71831"/>
                  </a:lnTo>
                  <a:lnTo>
                    <a:pt x="9572" y="71955"/>
                  </a:lnTo>
                  <a:lnTo>
                    <a:pt x="10097" y="71944"/>
                  </a:lnTo>
                  <a:lnTo>
                    <a:pt x="10660" y="71788"/>
                  </a:lnTo>
                  <a:lnTo>
                    <a:pt x="12133" y="71699"/>
                  </a:lnTo>
                  <a:lnTo>
                    <a:pt x="12106" y="70028"/>
                  </a:lnTo>
                  <a:lnTo>
                    <a:pt x="11826" y="69414"/>
                  </a:lnTo>
                  <a:lnTo>
                    <a:pt x="11935" y="68833"/>
                  </a:lnTo>
                  <a:lnTo>
                    <a:pt x="13917" y="68871"/>
                  </a:lnTo>
                  <a:lnTo>
                    <a:pt x="13945" y="67918"/>
                  </a:lnTo>
                  <a:lnTo>
                    <a:pt x="13152" y="67464"/>
                  </a:lnTo>
                  <a:lnTo>
                    <a:pt x="12798" y="67408"/>
                  </a:lnTo>
                  <a:lnTo>
                    <a:pt x="12270" y="67184"/>
                  </a:lnTo>
                  <a:lnTo>
                    <a:pt x="12009" y="65804"/>
                  </a:lnTo>
                  <a:lnTo>
                    <a:pt x="11928" y="64623"/>
                  </a:lnTo>
                  <a:lnTo>
                    <a:pt x="11193" y="64321"/>
                  </a:lnTo>
                  <a:lnTo>
                    <a:pt x="11163" y="63540"/>
                  </a:lnTo>
                  <a:lnTo>
                    <a:pt x="11392" y="61698"/>
                  </a:lnTo>
                  <a:lnTo>
                    <a:pt x="11130" y="61559"/>
                  </a:lnTo>
                  <a:lnTo>
                    <a:pt x="15061" y="60246"/>
                  </a:lnTo>
                  <a:lnTo>
                    <a:pt x="14268" y="58669"/>
                  </a:lnTo>
                  <a:lnTo>
                    <a:pt x="13587" y="57991"/>
                  </a:lnTo>
                  <a:lnTo>
                    <a:pt x="12945" y="57027"/>
                  </a:lnTo>
                  <a:lnTo>
                    <a:pt x="12895" y="56856"/>
                  </a:lnTo>
                  <a:lnTo>
                    <a:pt x="12918" y="56406"/>
                  </a:lnTo>
                  <a:lnTo>
                    <a:pt x="13312" y="55881"/>
                  </a:lnTo>
                  <a:lnTo>
                    <a:pt x="13557" y="54936"/>
                  </a:lnTo>
                  <a:lnTo>
                    <a:pt x="13702" y="53742"/>
                  </a:lnTo>
                  <a:lnTo>
                    <a:pt x="13671" y="53351"/>
                  </a:lnTo>
                  <a:lnTo>
                    <a:pt x="12807" y="51639"/>
                  </a:lnTo>
                  <a:lnTo>
                    <a:pt x="11988" y="50946"/>
                  </a:lnTo>
                  <a:lnTo>
                    <a:pt x="12500" y="49886"/>
                  </a:lnTo>
                  <a:lnTo>
                    <a:pt x="14580" y="47560"/>
                  </a:lnTo>
                  <a:lnTo>
                    <a:pt x="14884" y="47557"/>
                  </a:lnTo>
                  <a:lnTo>
                    <a:pt x="16119" y="45626"/>
                  </a:lnTo>
                  <a:lnTo>
                    <a:pt x="16349" y="45563"/>
                  </a:lnTo>
                  <a:lnTo>
                    <a:pt x="16892" y="45727"/>
                  </a:lnTo>
                  <a:lnTo>
                    <a:pt x="17003" y="46918"/>
                  </a:lnTo>
                  <a:lnTo>
                    <a:pt x="17146" y="47528"/>
                  </a:lnTo>
                  <a:lnTo>
                    <a:pt x="17509" y="47521"/>
                  </a:lnTo>
                  <a:lnTo>
                    <a:pt x="17501" y="45015"/>
                  </a:lnTo>
                  <a:lnTo>
                    <a:pt x="17400" y="36094"/>
                  </a:lnTo>
                  <a:lnTo>
                    <a:pt x="17640" y="27293"/>
                  </a:lnTo>
                  <a:lnTo>
                    <a:pt x="18913" y="27281"/>
                  </a:lnTo>
                  <a:lnTo>
                    <a:pt x="19643" y="27389"/>
                  </a:lnTo>
                  <a:lnTo>
                    <a:pt x="19873" y="27337"/>
                  </a:lnTo>
                  <a:lnTo>
                    <a:pt x="23053" y="27309"/>
                  </a:lnTo>
                  <a:lnTo>
                    <a:pt x="23027" y="25804"/>
                  </a:lnTo>
                  <a:lnTo>
                    <a:pt x="24336" y="25777"/>
                  </a:lnTo>
                  <a:lnTo>
                    <a:pt x="24422" y="22540"/>
                  </a:lnTo>
                  <a:lnTo>
                    <a:pt x="27053" y="22566"/>
                  </a:lnTo>
                  <a:lnTo>
                    <a:pt x="26955" y="24938"/>
                  </a:lnTo>
                  <a:lnTo>
                    <a:pt x="27663" y="25893"/>
                  </a:lnTo>
                  <a:lnTo>
                    <a:pt x="30073" y="25754"/>
                  </a:lnTo>
                  <a:lnTo>
                    <a:pt x="31705" y="25645"/>
                  </a:lnTo>
                  <a:lnTo>
                    <a:pt x="32588" y="25703"/>
                  </a:lnTo>
                  <a:lnTo>
                    <a:pt x="32711" y="24578"/>
                  </a:lnTo>
                  <a:lnTo>
                    <a:pt x="32447" y="23089"/>
                  </a:lnTo>
                  <a:lnTo>
                    <a:pt x="32554" y="21504"/>
                  </a:lnTo>
                  <a:lnTo>
                    <a:pt x="32663" y="21318"/>
                  </a:lnTo>
                  <a:lnTo>
                    <a:pt x="32847" y="21225"/>
                  </a:lnTo>
                  <a:lnTo>
                    <a:pt x="33137" y="18713"/>
                  </a:lnTo>
                  <a:lnTo>
                    <a:pt x="33567" y="18531"/>
                  </a:lnTo>
                  <a:lnTo>
                    <a:pt x="33900" y="18620"/>
                  </a:lnTo>
                  <a:lnTo>
                    <a:pt x="34488" y="18628"/>
                  </a:lnTo>
                  <a:lnTo>
                    <a:pt x="35054" y="18367"/>
                  </a:lnTo>
                  <a:lnTo>
                    <a:pt x="36233" y="18079"/>
                  </a:lnTo>
                  <a:lnTo>
                    <a:pt x="37135" y="18057"/>
                  </a:lnTo>
                  <a:lnTo>
                    <a:pt x="37075" y="15630"/>
                  </a:lnTo>
                  <a:lnTo>
                    <a:pt x="39524" y="15689"/>
                  </a:lnTo>
                  <a:lnTo>
                    <a:pt x="39693" y="18045"/>
                  </a:lnTo>
                  <a:lnTo>
                    <a:pt x="42098" y="18015"/>
                  </a:lnTo>
                  <a:lnTo>
                    <a:pt x="42149" y="18975"/>
                  </a:lnTo>
                  <a:lnTo>
                    <a:pt x="43383" y="19024"/>
                  </a:lnTo>
                  <a:lnTo>
                    <a:pt x="43438" y="19950"/>
                  </a:lnTo>
                  <a:lnTo>
                    <a:pt x="45074" y="19932"/>
                  </a:lnTo>
                  <a:lnTo>
                    <a:pt x="44995" y="20300"/>
                  </a:lnTo>
                  <a:lnTo>
                    <a:pt x="47125" y="20316"/>
                  </a:lnTo>
                  <a:lnTo>
                    <a:pt x="47121" y="17934"/>
                  </a:lnTo>
                  <a:lnTo>
                    <a:pt x="49628" y="17872"/>
                  </a:lnTo>
                  <a:lnTo>
                    <a:pt x="49653" y="20280"/>
                  </a:lnTo>
                  <a:lnTo>
                    <a:pt x="54352" y="20267"/>
                  </a:lnTo>
                  <a:lnTo>
                    <a:pt x="54310" y="22385"/>
                  </a:lnTo>
                  <a:lnTo>
                    <a:pt x="56808" y="22399"/>
                  </a:lnTo>
                  <a:lnTo>
                    <a:pt x="56800" y="22883"/>
                  </a:lnTo>
                  <a:lnTo>
                    <a:pt x="57319" y="22403"/>
                  </a:lnTo>
                  <a:lnTo>
                    <a:pt x="59326" y="22369"/>
                  </a:lnTo>
                  <a:lnTo>
                    <a:pt x="59404" y="20230"/>
                  </a:lnTo>
                  <a:lnTo>
                    <a:pt x="60092" y="19024"/>
                  </a:lnTo>
                  <a:lnTo>
                    <a:pt x="62075" y="19009"/>
                  </a:lnTo>
                  <a:lnTo>
                    <a:pt x="62052" y="17815"/>
                  </a:lnTo>
                  <a:lnTo>
                    <a:pt x="64552" y="17812"/>
                  </a:lnTo>
                  <a:lnTo>
                    <a:pt x="64529" y="16357"/>
                  </a:lnTo>
                  <a:lnTo>
                    <a:pt x="65432" y="15446"/>
                  </a:lnTo>
                  <a:lnTo>
                    <a:pt x="64534" y="15423"/>
                  </a:lnTo>
                  <a:lnTo>
                    <a:pt x="64500" y="13048"/>
                  </a:lnTo>
                  <a:lnTo>
                    <a:pt x="65711" y="13168"/>
                  </a:lnTo>
                  <a:lnTo>
                    <a:pt x="67008" y="13180"/>
                  </a:lnTo>
                  <a:lnTo>
                    <a:pt x="67139" y="12925"/>
                  </a:lnTo>
                  <a:lnTo>
                    <a:pt x="67740" y="13422"/>
                  </a:lnTo>
                  <a:lnTo>
                    <a:pt x="68506" y="13883"/>
                  </a:lnTo>
                  <a:lnTo>
                    <a:pt x="69439" y="14041"/>
                  </a:lnTo>
                  <a:lnTo>
                    <a:pt x="70043" y="14343"/>
                  </a:lnTo>
                  <a:lnTo>
                    <a:pt x="70358" y="14520"/>
                  </a:lnTo>
                  <a:lnTo>
                    <a:pt x="73888" y="14950"/>
                  </a:lnTo>
                  <a:lnTo>
                    <a:pt x="74610" y="15192"/>
                  </a:lnTo>
                  <a:lnTo>
                    <a:pt x="75594" y="15402"/>
                  </a:lnTo>
                  <a:lnTo>
                    <a:pt x="77332" y="15428"/>
                  </a:lnTo>
                  <a:lnTo>
                    <a:pt x="79227" y="17318"/>
                  </a:lnTo>
                  <a:lnTo>
                    <a:pt x="79478" y="17453"/>
                  </a:lnTo>
                  <a:lnTo>
                    <a:pt x="79478" y="18185"/>
                  </a:lnTo>
                  <a:lnTo>
                    <a:pt x="79724" y="18201"/>
                  </a:lnTo>
                  <a:lnTo>
                    <a:pt x="80125" y="18218"/>
                  </a:lnTo>
                  <a:lnTo>
                    <a:pt x="80799" y="18250"/>
                  </a:lnTo>
                  <a:lnTo>
                    <a:pt x="82456" y="18332"/>
                  </a:lnTo>
                  <a:lnTo>
                    <a:pt x="82771" y="18343"/>
                  </a:lnTo>
                  <a:lnTo>
                    <a:pt x="83400" y="18365"/>
                  </a:lnTo>
                  <a:lnTo>
                    <a:pt x="83674" y="18374"/>
                  </a:lnTo>
                  <a:lnTo>
                    <a:pt x="84119" y="18394"/>
                  </a:lnTo>
                  <a:lnTo>
                    <a:pt x="84518" y="18414"/>
                  </a:lnTo>
                  <a:lnTo>
                    <a:pt x="84837" y="18431"/>
                  </a:lnTo>
                  <a:lnTo>
                    <a:pt x="85123" y="18445"/>
                  </a:lnTo>
                  <a:lnTo>
                    <a:pt x="85188" y="16559"/>
                  </a:lnTo>
                  <a:lnTo>
                    <a:pt x="86910" y="16851"/>
                  </a:lnTo>
                  <a:lnTo>
                    <a:pt x="87053" y="17258"/>
                  </a:lnTo>
                  <a:lnTo>
                    <a:pt x="86820" y="17258"/>
                  </a:lnTo>
                  <a:lnTo>
                    <a:pt x="86690" y="17437"/>
                  </a:lnTo>
                  <a:lnTo>
                    <a:pt x="86988" y="18104"/>
                  </a:lnTo>
                  <a:lnTo>
                    <a:pt x="87713" y="18234"/>
                  </a:lnTo>
                  <a:lnTo>
                    <a:pt x="88037" y="17746"/>
                  </a:lnTo>
                  <a:lnTo>
                    <a:pt x="88412" y="17713"/>
                  </a:lnTo>
                  <a:lnTo>
                    <a:pt x="89021" y="17941"/>
                  </a:lnTo>
                  <a:lnTo>
                    <a:pt x="89409" y="17713"/>
                  </a:lnTo>
                  <a:lnTo>
                    <a:pt x="89966" y="17974"/>
                  </a:lnTo>
                  <a:lnTo>
                    <a:pt x="90665" y="17925"/>
                  </a:lnTo>
                  <a:lnTo>
                    <a:pt x="91002" y="18689"/>
                  </a:lnTo>
                  <a:lnTo>
                    <a:pt x="93915" y="18852"/>
                  </a:lnTo>
                  <a:lnTo>
                    <a:pt x="93811" y="20948"/>
                  </a:lnTo>
                  <a:lnTo>
                    <a:pt x="95325" y="21062"/>
                  </a:lnTo>
                  <a:lnTo>
                    <a:pt x="95623" y="20711"/>
                  </a:lnTo>
                  <a:lnTo>
                    <a:pt x="95754" y="20853"/>
                  </a:lnTo>
                  <a:lnTo>
                    <a:pt x="95736" y="20146"/>
                  </a:lnTo>
                  <a:lnTo>
                    <a:pt x="96039" y="19974"/>
                  </a:lnTo>
                  <a:lnTo>
                    <a:pt x="96414" y="19958"/>
                  </a:lnTo>
                  <a:lnTo>
                    <a:pt x="96310" y="21406"/>
                  </a:lnTo>
                  <a:lnTo>
                    <a:pt x="98835" y="21503"/>
                  </a:lnTo>
                  <a:lnTo>
                    <a:pt x="98719" y="23878"/>
                  </a:lnTo>
                  <a:lnTo>
                    <a:pt x="101283" y="23992"/>
                  </a:lnTo>
                  <a:lnTo>
                    <a:pt x="101179" y="25472"/>
                  </a:lnTo>
                  <a:lnTo>
                    <a:pt x="100596" y="26350"/>
                  </a:lnTo>
                  <a:lnTo>
                    <a:pt x="100583" y="27440"/>
                  </a:lnTo>
                  <a:lnTo>
                    <a:pt x="99787" y="28790"/>
                  </a:lnTo>
                  <a:lnTo>
                    <a:pt x="100918" y="28872"/>
                  </a:lnTo>
                  <a:lnTo>
                    <a:pt x="100850" y="30293"/>
                  </a:lnTo>
                  <a:lnTo>
                    <a:pt x="100882" y="31138"/>
                  </a:lnTo>
                  <a:lnTo>
                    <a:pt x="102182" y="31217"/>
                  </a:lnTo>
                  <a:lnTo>
                    <a:pt x="101254" y="31462"/>
                  </a:lnTo>
                  <a:lnTo>
                    <a:pt x="100976" y="31459"/>
                  </a:lnTo>
                  <a:lnTo>
                    <a:pt x="100143" y="32304"/>
                  </a:lnTo>
                  <a:lnTo>
                    <a:pt x="100894" y="32336"/>
                  </a:lnTo>
                  <a:lnTo>
                    <a:pt x="100842" y="33133"/>
                  </a:lnTo>
                  <a:lnTo>
                    <a:pt x="101192" y="33329"/>
                  </a:lnTo>
                  <a:lnTo>
                    <a:pt x="101593" y="33296"/>
                  </a:lnTo>
                  <a:lnTo>
                    <a:pt x="102836" y="33654"/>
                  </a:lnTo>
                  <a:lnTo>
                    <a:pt x="102958" y="34149"/>
                  </a:lnTo>
                  <a:lnTo>
                    <a:pt x="103794" y="35589"/>
                  </a:lnTo>
                  <a:lnTo>
                    <a:pt x="105154" y="37541"/>
                  </a:lnTo>
                  <a:lnTo>
                    <a:pt x="105646" y="37623"/>
                  </a:lnTo>
                  <a:lnTo>
                    <a:pt x="105633" y="37997"/>
                  </a:lnTo>
                  <a:lnTo>
                    <a:pt x="105322" y="38078"/>
                  </a:lnTo>
                  <a:lnTo>
                    <a:pt x="104493" y="37964"/>
                  </a:lnTo>
                  <a:lnTo>
                    <a:pt x="104481" y="38452"/>
                  </a:lnTo>
                  <a:lnTo>
                    <a:pt x="103122" y="38414"/>
                  </a:lnTo>
                  <a:lnTo>
                    <a:pt x="103095" y="39005"/>
                  </a:lnTo>
                  <a:lnTo>
                    <a:pt x="103755" y="38843"/>
                  </a:lnTo>
                  <a:lnTo>
                    <a:pt x="105581" y="39135"/>
                  </a:lnTo>
                  <a:lnTo>
                    <a:pt x="105542" y="40469"/>
                  </a:lnTo>
                  <a:lnTo>
                    <a:pt x="105254" y="40709"/>
                  </a:lnTo>
                  <a:lnTo>
                    <a:pt x="102940" y="42031"/>
                  </a:lnTo>
                  <a:lnTo>
                    <a:pt x="101216" y="41958"/>
                  </a:lnTo>
                  <a:lnTo>
                    <a:pt x="101047" y="42265"/>
                  </a:lnTo>
                  <a:lnTo>
                    <a:pt x="101295" y="42828"/>
                  </a:lnTo>
                  <a:lnTo>
                    <a:pt x="101619" y="42958"/>
                  </a:lnTo>
                  <a:lnTo>
                    <a:pt x="101956" y="43153"/>
                  </a:lnTo>
                  <a:lnTo>
                    <a:pt x="102214" y="43983"/>
                  </a:lnTo>
                  <a:lnTo>
                    <a:pt x="102487" y="44422"/>
                  </a:lnTo>
                  <a:lnTo>
                    <a:pt x="104726" y="44503"/>
                  </a:lnTo>
                  <a:lnTo>
                    <a:pt x="103872" y="45040"/>
                  </a:lnTo>
                  <a:lnTo>
                    <a:pt x="103729" y="45365"/>
                  </a:lnTo>
                  <a:lnTo>
                    <a:pt x="103729" y="45674"/>
                  </a:lnTo>
                  <a:lnTo>
                    <a:pt x="104385" y="46021"/>
                  </a:lnTo>
                  <a:lnTo>
                    <a:pt x="105024" y="46179"/>
                  </a:lnTo>
                  <a:lnTo>
                    <a:pt x="105244" y="46357"/>
                  </a:lnTo>
                  <a:lnTo>
                    <a:pt x="104713" y="46927"/>
                  </a:lnTo>
                  <a:lnTo>
                    <a:pt x="104183" y="48098"/>
                  </a:lnTo>
                  <a:lnTo>
                    <a:pt x="105180" y="48130"/>
                  </a:lnTo>
                  <a:lnTo>
                    <a:pt x="105063" y="50554"/>
                  </a:lnTo>
                  <a:lnTo>
                    <a:pt x="108753" y="50635"/>
                  </a:lnTo>
                  <a:lnTo>
                    <a:pt x="111304" y="50717"/>
                  </a:lnTo>
                  <a:lnTo>
                    <a:pt x="111537" y="49773"/>
                  </a:lnTo>
                  <a:lnTo>
                    <a:pt x="111459" y="49090"/>
                  </a:lnTo>
                  <a:lnTo>
                    <a:pt x="111602" y="48391"/>
                  </a:lnTo>
                  <a:lnTo>
                    <a:pt x="112288" y="47642"/>
                  </a:lnTo>
                  <a:lnTo>
                    <a:pt x="112754" y="47740"/>
                  </a:lnTo>
                  <a:lnTo>
                    <a:pt x="113402" y="47675"/>
                  </a:lnTo>
                  <a:lnTo>
                    <a:pt x="113738" y="47512"/>
                  </a:lnTo>
                  <a:lnTo>
                    <a:pt x="114023" y="47480"/>
                  </a:lnTo>
                  <a:lnTo>
                    <a:pt x="113790" y="48456"/>
                  </a:lnTo>
                  <a:lnTo>
                    <a:pt x="115926" y="48553"/>
                  </a:lnTo>
                  <a:lnTo>
                    <a:pt x="115926" y="48407"/>
                  </a:lnTo>
                  <a:lnTo>
                    <a:pt x="116082" y="48602"/>
                  </a:lnTo>
                  <a:lnTo>
                    <a:pt x="116574" y="48553"/>
                  </a:lnTo>
                  <a:lnTo>
                    <a:pt x="118257" y="48602"/>
                  </a:lnTo>
                  <a:lnTo>
                    <a:pt x="118192" y="48081"/>
                  </a:lnTo>
                  <a:lnTo>
                    <a:pt x="117959" y="47545"/>
                  </a:lnTo>
                  <a:lnTo>
                    <a:pt x="117545" y="47415"/>
                  </a:lnTo>
                  <a:lnTo>
                    <a:pt x="116134" y="46374"/>
                  </a:lnTo>
                  <a:lnTo>
                    <a:pt x="116522" y="46178"/>
                  </a:lnTo>
                  <a:lnTo>
                    <a:pt x="120316" y="46308"/>
                  </a:lnTo>
                  <a:lnTo>
                    <a:pt x="120264" y="47512"/>
                  </a:lnTo>
                  <a:lnTo>
                    <a:pt x="120911" y="48700"/>
                  </a:lnTo>
                  <a:lnTo>
                    <a:pt x="121494" y="48813"/>
                  </a:lnTo>
                  <a:lnTo>
                    <a:pt x="121429" y="49968"/>
                  </a:lnTo>
                  <a:lnTo>
                    <a:pt x="121947" y="50277"/>
                  </a:lnTo>
                  <a:lnTo>
                    <a:pt x="123229" y="52408"/>
                  </a:lnTo>
                  <a:lnTo>
                    <a:pt x="123838" y="52424"/>
                  </a:lnTo>
                  <a:lnTo>
                    <a:pt x="124058" y="50147"/>
                  </a:lnTo>
                  <a:lnTo>
                    <a:pt x="123993" y="49871"/>
                  </a:lnTo>
                  <a:lnTo>
                    <a:pt x="122931" y="47610"/>
                  </a:lnTo>
                  <a:lnTo>
                    <a:pt x="123203" y="47610"/>
                  </a:lnTo>
                  <a:lnTo>
                    <a:pt x="123359" y="47854"/>
                  </a:lnTo>
                  <a:lnTo>
                    <a:pt x="123864" y="48293"/>
                  </a:lnTo>
                  <a:lnTo>
                    <a:pt x="124356" y="48228"/>
                  </a:lnTo>
                  <a:lnTo>
                    <a:pt x="125340" y="47610"/>
                  </a:lnTo>
                  <a:lnTo>
                    <a:pt x="125780" y="47659"/>
                  </a:lnTo>
                  <a:lnTo>
                    <a:pt x="126026" y="47772"/>
                  </a:lnTo>
                  <a:lnTo>
                    <a:pt x="127062" y="47707"/>
                  </a:lnTo>
                  <a:lnTo>
                    <a:pt x="127114" y="47398"/>
                  </a:lnTo>
                  <a:lnTo>
                    <a:pt x="127256" y="47301"/>
                  </a:lnTo>
                  <a:lnTo>
                    <a:pt x="127463" y="47772"/>
                  </a:lnTo>
                  <a:lnTo>
                    <a:pt x="130597" y="47919"/>
                  </a:lnTo>
                  <a:lnTo>
                    <a:pt x="131451" y="47935"/>
                  </a:lnTo>
                  <a:lnTo>
                    <a:pt x="131464" y="47415"/>
                  </a:lnTo>
                  <a:lnTo>
                    <a:pt x="131736" y="47463"/>
                  </a:lnTo>
                  <a:lnTo>
                    <a:pt x="131853" y="48407"/>
                  </a:lnTo>
                  <a:lnTo>
                    <a:pt x="132409" y="49285"/>
                  </a:lnTo>
                  <a:lnTo>
                    <a:pt x="132590" y="50252"/>
                  </a:lnTo>
                  <a:lnTo>
                    <a:pt x="132536" y="51600"/>
                  </a:lnTo>
                  <a:lnTo>
                    <a:pt x="133907" y="51631"/>
                  </a:lnTo>
                  <a:lnTo>
                    <a:pt x="134385" y="51628"/>
                  </a:lnTo>
                  <a:lnTo>
                    <a:pt x="135528" y="51336"/>
                  </a:lnTo>
                  <a:lnTo>
                    <a:pt x="135205" y="50849"/>
                  </a:lnTo>
                  <a:lnTo>
                    <a:pt x="135389" y="50284"/>
                  </a:lnTo>
                  <a:lnTo>
                    <a:pt x="136843" y="50838"/>
                  </a:lnTo>
                  <a:lnTo>
                    <a:pt x="137248" y="50625"/>
                  </a:lnTo>
                  <a:lnTo>
                    <a:pt x="139603" y="50665"/>
                  </a:lnTo>
                  <a:lnTo>
                    <a:pt x="139098" y="49716"/>
                  </a:lnTo>
                  <a:lnTo>
                    <a:pt x="138977" y="49223"/>
                  </a:lnTo>
                  <a:lnTo>
                    <a:pt x="139007" y="48904"/>
                  </a:lnTo>
                  <a:lnTo>
                    <a:pt x="140515" y="48956"/>
                  </a:lnTo>
                  <a:lnTo>
                    <a:pt x="140542" y="49177"/>
                  </a:lnTo>
                  <a:lnTo>
                    <a:pt x="141204" y="49499"/>
                  </a:lnTo>
                  <a:lnTo>
                    <a:pt x="142034" y="49514"/>
                  </a:lnTo>
                  <a:lnTo>
                    <a:pt x="141784" y="49098"/>
                  </a:lnTo>
                  <a:lnTo>
                    <a:pt x="141468" y="48775"/>
                  </a:lnTo>
                  <a:lnTo>
                    <a:pt x="141531" y="48365"/>
                  </a:lnTo>
                  <a:lnTo>
                    <a:pt x="138999" y="48324"/>
                  </a:lnTo>
                  <a:lnTo>
                    <a:pt x="139130" y="47577"/>
                  </a:lnTo>
                  <a:lnTo>
                    <a:pt x="138741" y="46325"/>
                  </a:lnTo>
                  <a:lnTo>
                    <a:pt x="138689" y="45040"/>
                  </a:lnTo>
                  <a:lnTo>
                    <a:pt x="138793" y="44487"/>
                  </a:lnTo>
                  <a:lnTo>
                    <a:pt x="139207" y="43901"/>
                  </a:lnTo>
                  <a:lnTo>
                    <a:pt x="139350" y="43478"/>
                  </a:lnTo>
                  <a:lnTo>
                    <a:pt x="138957" y="43111"/>
                  </a:lnTo>
                  <a:lnTo>
                    <a:pt x="138664" y="42963"/>
                  </a:lnTo>
                  <a:lnTo>
                    <a:pt x="138314" y="43023"/>
                  </a:lnTo>
                  <a:lnTo>
                    <a:pt x="138314" y="42665"/>
                  </a:lnTo>
                  <a:lnTo>
                    <a:pt x="138236" y="41721"/>
                  </a:lnTo>
                  <a:lnTo>
                    <a:pt x="138042" y="40892"/>
                  </a:lnTo>
                  <a:lnTo>
                    <a:pt x="138146" y="38468"/>
                  </a:lnTo>
                  <a:lnTo>
                    <a:pt x="136954" y="37964"/>
                  </a:lnTo>
                  <a:lnTo>
                    <a:pt x="135543" y="37135"/>
                  </a:lnTo>
                  <a:lnTo>
                    <a:pt x="135271" y="37297"/>
                  </a:lnTo>
                  <a:lnTo>
                    <a:pt x="134248" y="37379"/>
                  </a:lnTo>
                  <a:lnTo>
                    <a:pt x="132021" y="37265"/>
                  </a:lnTo>
                  <a:lnTo>
                    <a:pt x="130972" y="37541"/>
                  </a:lnTo>
                  <a:lnTo>
                    <a:pt x="130933" y="36842"/>
                  </a:lnTo>
                  <a:lnTo>
                    <a:pt x="131115" y="36598"/>
                  </a:lnTo>
                  <a:lnTo>
                    <a:pt x="132112" y="35687"/>
                  </a:lnTo>
                  <a:lnTo>
                    <a:pt x="131814" y="35313"/>
                  </a:lnTo>
                  <a:lnTo>
                    <a:pt x="130832" y="34736"/>
                  </a:lnTo>
                  <a:lnTo>
                    <a:pt x="129677" y="34695"/>
                  </a:lnTo>
                  <a:lnTo>
                    <a:pt x="129677" y="34011"/>
                  </a:lnTo>
                  <a:lnTo>
                    <a:pt x="129095" y="33865"/>
                  </a:lnTo>
                  <a:lnTo>
                    <a:pt x="128383" y="33979"/>
                  </a:lnTo>
                  <a:lnTo>
                    <a:pt x="127761" y="33654"/>
                  </a:lnTo>
                  <a:lnTo>
                    <a:pt x="127165" y="34565"/>
                  </a:lnTo>
                  <a:lnTo>
                    <a:pt x="127127" y="34906"/>
                  </a:lnTo>
                  <a:lnTo>
                    <a:pt x="126453" y="34874"/>
                  </a:lnTo>
                  <a:lnTo>
                    <a:pt x="126479" y="34532"/>
                  </a:lnTo>
                  <a:lnTo>
                    <a:pt x="126233" y="34532"/>
                  </a:lnTo>
                  <a:lnTo>
                    <a:pt x="125379" y="35053"/>
                  </a:lnTo>
                  <a:lnTo>
                    <a:pt x="124602" y="35118"/>
                  </a:lnTo>
                  <a:lnTo>
                    <a:pt x="123903" y="34613"/>
                  </a:lnTo>
                  <a:lnTo>
                    <a:pt x="122673" y="33995"/>
                  </a:lnTo>
                  <a:lnTo>
                    <a:pt x="121883" y="34321"/>
                  </a:lnTo>
                  <a:lnTo>
                    <a:pt x="121352" y="34337"/>
                  </a:lnTo>
                  <a:lnTo>
                    <a:pt x="121857" y="33930"/>
                  </a:lnTo>
                  <a:lnTo>
                    <a:pt x="123035" y="33328"/>
                  </a:lnTo>
                  <a:lnTo>
                    <a:pt x="123346" y="33036"/>
                  </a:lnTo>
                  <a:lnTo>
                    <a:pt x="123501" y="30872"/>
                  </a:lnTo>
                  <a:lnTo>
                    <a:pt x="122284" y="30823"/>
                  </a:lnTo>
                  <a:lnTo>
                    <a:pt x="122297" y="30062"/>
                  </a:lnTo>
                  <a:lnTo>
                    <a:pt x="122362" y="28790"/>
                  </a:lnTo>
                  <a:lnTo>
                    <a:pt x="122841" y="28335"/>
                  </a:lnTo>
                  <a:lnTo>
                    <a:pt x="123657" y="27798"/>
                  </a:lnTo>
                  <a:lnTo>
                    <a:pt x="123696" y="25618"/>
                  </a:lnTo>
                  <a:lnTo>
                    <a:pt x="123734" y="25342"/>
                  </a:lnTo>
                  <a:lnTo>
                    <a:pt x="124447" y="24577"/>
                  </a:lnTo>
                  <a:lnTo>
                    <a:pt x="124563" y="23618"/>
                  </a:lnTo>
                  <a:lnTo>
                    <a:pt x="125832" y="21780"/>
                  </a:lnTo>
                  <a:lnTo>
                    <a:pt x="126397" y="21797"/>
                  </a:lnTo>
                  <a:lnTo>
                    <a:pt x="126435" y="21061"/>
                  </a:lnTo>
                  <a:lnTo>
                    <a:pt x="126324" y="20934"/>
                  </a:lnTo>
                  <a:lnTo>
                    <a:pt x="125224" y="20462"/>
                  </a:lnTo>
                  <a:lnTo>
                    <a:pt x="125249" y="20055"/>
                  </a:lnTo>
                  <a:lnTo>
                    <a:pt x="124252" y="19681"/>
                  </a:lnTo>
                  <a:lnTo>
                    <a:pt x="124058" y="19519"/>
                  </a:lnTo>
                  <a:lnTo>
                    <a:pt x="124265" y="18592"/>
                  </a:lnTo>
                  <a:lnTo>
                    <a:pt x="125444" y="18722"/>
                  </a:lnTo>
                  <a:lnTo>
                    <a:pt x="126130" y="18364"/>
                  </a:lnTo>
                  <a:lnTo>
                    <a:pt x="126363" y="17794"/>
                  </a:lnTo>
                  <a:lnTo>
                    <a:pt x="126648" y="16330"/>
                  </a:lnTo>
                  <a:lnTo>
                    <a:pt x="126635" y="15436"/>
                  </a:lnTo>
                  <a:lnTo>
                    <a:pt x="126493" y="14249"/>
                  </a:lnTo>
                  <a:lnTo>
                    <a:pt x="126234" y="14232"/>
                  </a:lnTo>
                  <a:lnTo>
                    <a:pt x="126091" y="14818"/>
                  </a:lnTo>
                  <a:lnTo>
                    <a:pt x="125224" y="15403"/>
                  </a:lnTo>
                  <a:lnTo>
                    <a:pt x="124654" y="15664"/>
                  </a:lnTo>
                  <a:lnTo>
                    <a:pt x="124162" y="16184"/>
                  </a:lnTo>
                  <a:lnTo>
                    <a:pt x="124110" y="16379"/>
                  </a:lnTo>
                  <a:lnTo>
                    <a:pt x="123333" y="16396"/>
                  </a:lnTo>
                  <a:lnTo>
                    <a:pt x="123527" y="17307"/>
                  </a:lnTo>
                  <a:lnTo>
                    <a:pt x="123320" y="17811"/>
                  </a:lnTo>
                  <a:lnTo>
                    <a:pt x="123385" y="18299"/>
                  </a:lnTo>
                  <a:lnTo>
                    <a:pt x="123243" y="19096"/>
                  </a:lnTo>
                  <a:lnTo>
                    <a:pt x="122427" y="18787"/>
                  </a:lnTo>
                  <a:lnTo>
                    <a:pt x="121650" y="18380"/>
                  </a:lnTo>
                  <a:lnTo>
                    <a:pt x="121844" y="17160"/>
                  </a:lnTo>
                  <a:lnTo>
                    <a:pt x="121572" y="16331"/>
                  </a:lnTo>
                  <a:lnTo>
                    <a:pt x="117932" y="16255"/>
                  </a:lnTo>
                  <a:lnTo>
                    <a:pt x="118037" y="16705"/>
                  </a:lnTo>
                  <a:lnTo>
                    <a:pt x="117986" y="17892"/>
                  </a:lnTo>
                  <a:lnTo>
                    <a:pt x="116561" y="17762"/>
                  </a:lnTo>
                  <a:lnTo>
                    <a:pt x="115603" y="17551"/>
                  </a:lnTo>
                  <a:lnTo>
                    <a:pt x="112845" y="16786"/>
                  </a:lnTo>
                  <a:lnTo>
                    <a:pt x="112141" y="16329"/>
                  </a:lnTo>
                  <a:lnTo>
                    <a:pt x="111240" y="16054"/>
                  </a:lnTo>
                  <a:lnTo>
                    <a:pt x="111292" y="14379"/>
                  </a:lnTo>
                  <a:lnTo>
                    <a:pt x="109647" y="14281"/>
                  </a:lnTo>
                  <a:lnTo>
                    <a:pt x="109194" y="13874"/>
                  </a:lnTo>
                  <a:lnTo>
                    <a:pt x="109259" y="12313"/>
                  </a:lnTo>
                  <a:lnTo>
                    <a:pt x="108197" y="12280"/>
                  </a:lnTo>
                  <a:lnTo>
                    <a:pt x="108702" y="13907"/>
                  </a:lnTo>
                  <a:lnTo>
                    <a:pt x="108456" y="13907"/>
                  </a:lnTo>
                  <a:lnTo>
                    <a:pt x="108067" y="13452"/>
                  </a:lnTo>
                  <a:lnTo>
                    <a:pt x="103160" y="13273"/>
                  </a:lnTo>
                  <a:lnTo>
                    <a:pt x="103121" y="12801"/>
                  </a:lnTo>
                  <a:lnTo>
                    <a:pt x="102357" y="12720"/>
                  </a:lnTo>
                  <a:lnTo>
                    <a:pt x="102060" y="13224"/>
                  </a:lnTo>
                  <a:lnTo>
                    <a:pt x="101943" y="13972"/>
                  </a:lnTo>
                  <a:lnTo>
                    <a:pt x="100829" y="13923"/>
                  </a:lnTo>
                  <a:lnTo>
                    <a:pt x="100765" y="14216"/>
                  </a:lnTo>
                  <a:lnTo>
                    <a:pt x="99548" y="14330"/>
                  </a:lnTo>
                  <a:lnTo>
                    <a:pt x="99159" y="14688"/>
                  </a:lnTo>
                  <a:lnTo>
                    <a:pt x="98732" y="14672"/>
                  </a:lnTo>
                  <a:lnTo>
                    <a:pt x="98447" y="14476"/>
                  </a:lnTo>
                  <a:lnTo>
                    <a:pt x="97813" y="14249"/>
                  </a:lnTo>
                  <a:lnTo>
                    <a:pt x="97359" y="14785"/>
                  </a:lnTo>
                  <a:lnTo>
                    <a:pt x="97644" y="15713"/>
                  </a:lnTo>
                  <a:lnTo>
                    <a:pt x="96880" y="15713"/>
                  </a:lnTo>
                  <a:lnTo>
                    <a:pt x="96647" y="15648"/>
                  </a:lnTo>
                  <a:lnTo>
                    <a:pt x="96401" y="15225"/>
                  </a:lnTo>
                  <a:lnTo>
                    <a:pt x="96583" y="14753"/>
                  </a:lnTo>
                  <a:lnTo>
                    <a:pt x="96466" y="14216"/>
                  </a:lnTo>
                  <a:lnTo>
                    <a:pt x="96647" y="13826"/>
                  </a:lnTo>
                  <a:lnTo>
                    <a:pt x="96583" y="13289"/>
                  </a:lnTo>
                  <a:lnTo>
                    <a:pt x="95456" y="12638"/>
                  </a:lnTo>
                  <a:lnTo>
                    <a:pt x="95547" y="11679"/>
                  </a:lnTo>
                  <a:lnTo>
                    <a:pt x="95741" y="11760"/>
                  </a:lnTo>
                  <a:lnTo>
                    <a:pt x="96842" y="11809"/>
                  </a:lnTo>
                  <a:lnTo>
                    <a:pt x="96971" y="8247"/>
                  </a:lnTo>
                  <a:lnTo>
                    <a:pt x="98538" y="8328"/>
                  </a:lnTo>
                  <a:lnTo>
                    <a:pt x="99483" y="8377"/>
                  </a:lnTo>
                  <a:lnTo>
                    <a:pt x="99379" y="10719"/>
                  </a:lnTo>
                  <a:lnTo>
                    <a:pt x="102855" y="10868"/>
                  </a:lnTo>
                  <a:lnTo>
                    <a:pt x="103136" y="10285"/>
                  </a:lnTo>
                  <a:lnTo>
                    <a:pt x="103212" y="8507"/>
                  </a:lnTo>
                  <a:lnTo>
                    <a:pt x="103859" y="8507"/>
                  </a:lnTo>
                  <a:lnTo>
                    <a:pt x="107908" y="8122"/>
                  </a:lnTo>
                  <a:lnTo>
                    <a:pt x="108033" y="7796"/>
                  </a:lnTo>
                  <a:lnTo>
                    <a:pt x="107860" y="7368"/>
                  </a:lnTo>
                  <a:lnTo>
                    <a:pt x="107537" y="6913"/>
                  </a:lnTo>
                  <a:lnTo>
                    <a:pt x="106747" y="6181"/>
                  </a:lnTo>
                  <a:lnTo>
                    <a:pt x="106268" y="5335"/>
                  </a:lnTo>
                  <a:lnTo>
                    <a:pt x="106851" y="4749"/>
                  </a:lnTo>
                  <a:lnTo>
                    <a:pt x="107394" y="4034"/>
                  </a:lnTo>
                  <a:lnTo>
                    <a:pt x="107356" y="3790"/>
                  </a:lnTo>
                  <a:lnTo>
                    <a:pt x="107420" y="3660"/>
                  </a:lnTo>
                  <a:lnTo>
                    <a:pt x="108961" y="3627"/>
                  </a:lnTo>
                  <a:lnTo>
                    <a:pt x="110541" y="3985"/>
                  </a:lnTo>
                  <a:lnTo>
                    <a:pt x="110839" y="44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7" name="pg558">
              <a:extLst>
                <a:ext uri="{FF2B5EF4-FFF2-40B4-BE49-F238E27FC236}">
                  <a16:creationId xmlns:a16="http://schemas.microsoft.com/office/drawing/2014/main" id="{7E535BF2-EBFC-5D47-A448-4B86250FB38C}"/>
                </a:ext>
              </a:extLst>
            </p:cNvPr>
            <p:cNvSpPr/>
            <p:nvPr/>
          </p:nvSpPr>
          <p:spPr>
            <a:xfrm>
              <a:off x="6426551" y="2827307"/>
              <a:ext cx="45723" cy="40143"/>
            </a:xfrm>
            <a:custGeom>
              <a:avLst/>
              <a:gdLst/>
              <a:ahLst/>
              <a:cxnLst/>
              <a:rect l="0" t="0" r="0" b="0"/>
              <a:pathLst>
                <a:path w="45723" h="40143">
                  <a:moveTo>
                    <a:pt x="1333" y="3432"/>
                  </a:moveTo>
                  <a:lnTo>
                    <a:pt x="1049" y="2504"/>
                  </a:lnTo>
                  <a:lnTo>
                    <a:pt x="1502" y="1968"/>
                  </a:lnTo>
                  <a:lnTo>
                    <a:pt x="2136" y="2195"/>
                  </a:lnTo>
                  <a:lnTo>
                    <a:pt x="2421" y="2391"/>
                  </a:lnTo>
                  <a:lnTo>
                    <a:pt x="2848" y="2407"/>
                  </a:lnTo>
                  <a:lnTo>
                    <a:pt x="3237" y="2049"/>
                  </a:lnTo>
                  <a:lnTo>
                    <a:pt x="4519" y="1838"/>
                  </a:lnTo>
                  <a:lnTo>
                    <a:pt x="4519" y="1642"/>
                  </a:lnTo>
                  <a:lnTo>
                    <a:pt x="5632" y="1691"/>
                  </a:lnTo>
                  <a:lnTo>
                    <a:pt x="5749" y="943"/>
                  </a:lnTo>
                  <a:lnTo>
                    <a:pt x="6046" y="439"/>
                  </a:lnTo>
                  <a:lnTo>
                    <a:pt x="6810" y="520"/>
                  </a:lnTo>
                  <a:lnTo>
                    <a:pt x="6849" y="992"/>
                  </a:lnTo>
                  <a:lnTo>
                    <a:pt x="11757" y="1171"/>
                  </a:lnTo>
                  <a:lnTo>
                    <a:pt x="12145" y="1626"/>
                  </a:lnTo>
                  <a:lnTo>
                    <a:pt x="12391" y="1626"/>
                  </a:lnTo>
                  <a:lnTo>
                    <a:pt x="11886" y="0"/>
                  </a:lnTo>
                  <a:lnTo>
                    <a:pt x="12948" y="32"/>
                  </a:lnTo>
                  <a:lnTo>
                    <a:pt x="12883" y="1593"/>
                  </a:lnTo>
                  <a:lnTo>
                    <a:pt x="13336" y="2000"/>
                  </a:lnTo>
                  <a:lnTo>
                    <a:pt x="14981" y="2098"/>
                  </a:lnTo>
                  <a:lnTo>
                    <a:pt x="14929" y="3773"/>
                  </a:lnTo>
                  <a:lnTo>
                    <a:pt x="15830" y="4048"/>
                  </a:lnTo>
                  <a:lnTo>
                    <a:pt x="16534" y="4505"/>
                  </a:lnTo>
                  <a:lnTo>
                    <a:pt x="19292" y="5270"/>
                  </a:lnTo>
                  <a:lnTo>
                    <a:pt x="20250" y="5481"/>
                  </a:lnTo>
                  <a:lnTo>
                    <a:pt x="21675" y="5611"/>
                  </a:lnTo>
                  <a:lnTo>
                    <a:pt x="21726" y="4424"/>
                  </a:lnTo>
                  <a:lnTo>
                    <a:pt x="21621" y="3974"/>
                  </a:lnTo>
                  <a:lnTo>
                    <a:pt x="25261" y="4050"/>
                  </a:lnTo>
                  <a:lnTo>
                    <a:pt x="25533" y="4879"/>
                  </a:lnTo>
                  <a:lnTo>
                    <a:pt x="25339" y="6099"/>
                  </a:lnTo>
                  <a:lnTo>
                    <a:pt x="26116" y="6506"/>
                  </a:lnTo>
                  <a:lnTo>
                    <a:pt x="26932" y="6815"/>
                  </a:lnTo>
                  <a:lnTo>
                    <a:pt x="27074" y="6018"/>
                  </a:lnTo>
                  <a:lnTo>
                    <a:pt x="27009" y="5530"/>
                  </a:lnTo>
                  <a:lnTo>
                    <a:pt x="27216" y="5026"/>
                  </a:lnTo>
                  <a:lnTo>
                    <a:pt x="27022" y="4115"/>
                  </a:lnTo>
                  <a:lnTo>
                    <a:pt x="27799" y="4098"/>
                  </a:lnTo>
                  <a:lnTo>
                    <a:pt x="27851" y="3903"/>
                  </a:lnTo>
                  <a:lnTo>
                    <a:pt x="28343" y="3383"/>
                  </a:lnTo>
                  <a:lnTo>
                    <a:pt x="28913" y="3122"/>
                  </a:lnTo>
                  <a:lnTo>
                    <a:pt x="29780" y="2537"/>
                  </a:lnTo>
                  <a:lnTo>
                    <a:pt x="29923" y="1951"/>
                  </a:lnTo>
                  <a:lnTo>
                    <a:pt x="30182" y="1968"/>
                  </a:lnTo>
                  <a:lnTo>
                    <a:pt x="30324" y="3155"/>
                  </a:lnTo>
                  <a:lnTo>
                    <a:pt x="30337" y="4049"/>
                  </a:lnTo>
                  <a:lnTo>
                    <a:pt x="30052" y="5513"/>
                  </a:lnTo>
                  <a:lnTo>
                    <a:pt x="29819" y="6083"/>
                  </a:lnTo>
                  <a:lnTo>
                    <a:pt x="29133" y="6441"/>
                  </a:lnTo>
                  <a:lnTo>
                    <a:pt x="27954" y="6311"/>
                  </a:lnTo>
                  <a:lnTo>
                    <a:pt x="27747" y="7238"/>
                  </a:lnTo>
                  <a:lnTo>
                    <a:pt x="27941" y="7400"/>
                  </a:lnTo>
                  <a:lnTo>
                    <a:pt x="28938" y="7774"/>
                  </a:lnTo>
                  <a:lnTo>
                    <a:pt x="28913" y="8181"/>
                  </a:lnTo>
                  <a:lnTo>
                    <a:pt x="30013" y="8653"/>
                  </a:lnTo>
                  <a:lnTo>
                    <a:pt x="30124" y="8780"/>
                  </a:lnTo>
                  <a:lnTo>
                    <a:pt x="30086" y="9516"/>
                  </a:lnTo>
                  <a:lnTo>
                    <a:pt x="29521" y="9499"/>
                  </a:lnTo>
                  <a:lnTo>
                    <a:pt x="28252" y="11337"/>
                  </a:lnTo>
                  <a:lnTo>
                    <a:pt x="28136" y="12296"/>
                  </a:lnTo>
                  <a:lnTo>
                    <a:pt x="27423" y="13061"/>
                  </a:lnTo>
                  <a:lnTo>
                    <a:pt x="27385" y="13337"/>
                  </a:lnTo>
                  <a:lnTo>
                    <a:pt x="27346" y="15517"/>
                  </a:lnTo>
                  <a:lnTo>
                    <a:pt x="26530" y="16054"/>
                  </a:lnTo>
                  <a:lnTo>
                    <a:pt x="26051" y="16509"/>
                  </a:lnTo>
                  <a:lnTo>
                    <a:pt x="25986" y="17781"/>
                  </a:lnTo>
                  <a:lnTo>
                    <a:pt x="25973" y="18542"/>
                  </a:lnTo>
                  <a:lnTo>
                    <a:pt x="27190" y="18591"/>
                  </a:lnTo>
                  <a:lnTo>
                    <a:pt x="27035" y="20755"/>
                  </a:lnTo>
                  <a:lnTo>
                    <a:pt x="26724" y="21047"/>
                  </a:lnTo>
                  <a:lnTo>
                    <a:pt x="25546" y="21649"/>
                  </a:lnTo>
                  <a:lnTo>
                    <a:pt x="25041" y="22056"/>
                  </a:lnTo>
                  <a:lnTo>
                    <a:pt x="25572" y="22040"/>
                  </a:lnTo>
                  <a:lnTo>
                    <a:pt x="26362" y="21714"/>
                  </a:lnTo>
                  <a:lnTo>
                    <a:pt x="27592" y="22332"/>
                  </a:lnTo>
                  <a:lnTo>
                    <a:pt x="28291" y="22837"/>
                  </a:lnTo>
                  <a:lnTo>
                    <a:pt x="29068" y="22772"/>
                  </a:lnTo>
                  <a:lnTo>
                    <a:pt x="29922" y="22251"/>
                  </a:lnTo>
                  <a:lnTo>
                    <a:pt x="30168" y="22251"/>
                  </a:lnTo>
                  <a:lnTo>
                    <a:pt x="30142" y="22593"/>
                  </a:lnTo>
                  <a:lnTo>
                    <a:pt x="30816" y="22625"/>
                  </a:lnTo>
                  <a:lnTo>
                    <a:pt x="30855" y="22284"/>
                  </a:lnTo>
                  <a:lnTo>
                    <a:pt x="31450" y="21373"/>
                  </a:lnTo>
                  <a:lnTo>
                    <a:pt x="32072" y="21698"/>
                  </a:lnTo>
                  <a:lnTo>
                    <a:pt x="32784" y="21584"/>
                  </a:lnTo>
                  <a:lnTo>
                    <a:pt x="33366" y="21730"/>
                  </a:lnTo>
                  <a:lnTo>
                    <a:pt x="33366" y="22414"/>
                  </a:lnTo>
                  <a:lnTo>
                    <a:pt x="34521" y="22455"/>
                  </a:lnTo>
                  <a:lnTo>
                    <a:pt x="35503" y="23032"/>
                  </a:lnTo>
                  <a:lnTo>
                    <a:pt x="35801" y="23406"/>
                  </a:lnTo>
                  <a:lnTo>
                    <a:pt x="34804" y="24317"/>
                  </a:lnTo>
                  <a:lnTo>
                    <a:pt x="34622" y="24561"/>
                  </a:lnTo>
                  <a:lnTo>
                    <a:pt x="34661" y="25260"/>
                  </a:lnTo>
                  <a:lnTo>
                    <a:pt x="35710" y="24984"/>
                  </a:lnTo>
                  <a:lnTo>
                    <a:pt x="37937" y="25098"/>
                  </a:lnTo>
                  <a:lnTo>
                    <a:pt x="38960" y="25016"/>
                  </a:lnTo>
                  <a:lnTo>
                    <a:pt x="39232" y="24854"/>
                  </a:lnTo>
                  <a:lnTo>
                    <a:pt x="40643" y="25683"/>
                  </a:lnTo>
                  <a:lnTo>
                    <a:pt x="41835" y="26187"/>
                  </a:lnTo>
                  <a:lnTo>
                    <a:pt x="41731" y="28611"/>
                  </a:lnTo>
                  <a:lnTo>
                    <a:pt x="41925" y="29440"/>
                  </a:lnTo>
                  <a:lnTo>
                    <a:pt x="42003" y="30384"/>
                  </a:lnTo>
                  <a:lnTo>
                    <a:pt x="42003" y="30742"/>
                  </a:lnTo>
                  <a:lnTo>
                    <a:pt x="42353" y="30682"/>
                  </a:lnTo>
                  <a:lnTo>
                    <a:pt x="42646" y="30830"/>
                  </a:lnTo>
                  <a:lnTo>
                    <a:pt x="43039" y="31197"/>
                  </a:lnTo>
                  <a:lnTo>
                    <a:pt x="42896" y="31620"/>
                  </a:lnTo>
                  <a:lnTo>
                    <a:pt x="42482" y="32206"/>
                  </a:lnTo>
                  <a:lnTo>
                    <a:pt x="42378" y="32759"/>
                  </a:lnTo>
                  <a:lnTo>
                    <a:pt x="42430" y="34044"/>
                  </a:lnTo>
                  <a:lnTo>
                    <a:pt x="42819" y="35296"/>
                  </a:lnTo>
                  <a:lnTo>
                    <a:pt x="42688" y="36043"/>
                  </a:lnTo>
                  <a:lnTo>
                    <a:pt x="45220" y="36084"/>
                  </a:lnTo>
                  <a:lnTo>
                    <a:pt x="45157" y="36494"/>
                  </a:lnTo>
                  <a:lnTo>
                    <a:pt x="45473" y="36817"/>
                  </a:lnTo>
                  <a:lnTo>
                    <a:pt x="45723" y="37233"/>
                  </a:lnTo>
                  <a:lnTo>
                    <a:pt x="44893" y="37218"/>
                  </a:lnTo>
                  <a:lnTo>
                    <a:pt x="44231" y="36896"/>
                  </a:lnTo>
                  <a:lnTo>
                    <a:pt x="44205" y="36675"/>
                  </a:lnTo>
                  <a:lnTo>
                    <a:pt x="42696" y="36623"/>
                  </a:lnTo>
                  <a:lnTo>
                    <a:pt x="42666" y="36942"/>
                  </a:lnTo>
                  <a:lnTo>
                    <a:pt x="42788" y="37435"/>
                  </a:lnTo>
                  <a:lnTo>
                    <a:pt x="43292" y="38384"/>
                  </a:lnTo>
                  <a:lnTo>
                    <a:pt x="40937" y="38344"/>
                  </a:lnTo>
                  <a:lnTo>
                    <a:pt x="40532" y="38557"/>
                  </a:lnTo>
                  <a:lnTo>
                    <a:pt x="39078" y="38003"/>
                  </a:lnTo>
                  <a:lnTo>
                    <a:pt x="39007" y="38650"/>
                  </a:lnTo>
                  <a:lnTo>
                    <a:pt x="39217" y="39055"/>
                  </a:lnTo>
                  <a:lnTo>
                    <a:pt x="38074" y="39347"/>
                  </a:lnTo>
                  <a:lnTo>
                    <a:pt x="37596" y="39350"/>
                  </a:lnTo>
                  <a:lnTo>
                    <a:pt x="36225" y="39319"/>
                  </a:lnTo>
                  <a:lnTo>
                    <a:pt x="36279" y="37971"/>
                  </a:lnTo>
                  <a:lnTo>
                    <a:pt x="36098" y="37004"/>
                  </a:lnTo>
                  <a:lnTo>
                    <a:pt x="35542" y="36126"/>
                  </a:lnTo>
                  <a:lnTo>
                    <a:pt x="35425" y="35182"/>
                  </a:lnTo>
                  <a:lnTo>
                    <a:pt x="35153" y="35134"/>
                  </a:lnTo>
                  <a:lnTo>
                    <a:pt x="35140" y="35654"/>
                  </a:lnTo>
                  <a:lnTo>
                    <a:pt x="34286" y="35638"/>
                  </a:lnTo>
                  <a:lnTo>
                    <a:pt x="31152" y="35491"/>
                  </a:lnTo>
                  <a:lnTo>
                    <a:pt x="30945" y="35020"/>
                  </a:lnTo>
                  <a:lnTo>
                    <a:pt x="30803" y="35117"/>
                  </a:lnTo>
                  <a:lnTo>
                    <a:pt x="30751" y="35426"/>
                  </a:lnTo>
                  <a:lnTo>
                    <a:pt x="29715" y="35491"/>
                  </a:lnTo>
                  <a:lnTo>
                    <a:pt x="29469" y="35378"/>
                  </a:lnTo>
                  <a:lnTo>
                    <a:pt x="29029" y="35329"/>
                  </a:lnTo>
                  <a:lnTo>
                    <a:pt x="28045" y="35947"/>
                  </a:lnTo>
                  <a:lnTo>
                    <a:pt x="27553" y="36012"/>
                  </a:lnTo>
                  <a:lnTo>
                    <a:pt x="27048" y="35573"/>
                  </a:lnTo>
                  <a:lnTo>
                    <a:pt x="26892" y="35329"/>
                  </a:lnTo>
                  <a:lnTo>
                    <a:pt x="26620" y="35329"/>
                  </a:lnTo>
                  <a:lnTo>
                    <a:pt x="27682" y="37590"/>
                  </a:lnTo>
                  <a:lnTo>
                    <a:pt x="27630" y="37931"/>
                  </a:lnTo>
                  <a:lnTo>
                    <a:pt x="27527" y="40143"/>
                  </a:lnTo>
                  <a:lnTo>
                    <a:pt x="26918" y="40127"/>
                  </a:lnTo>
                  <a:lnTo>
                    <a:pt x="25636" y="37996"/>
                  </a:lnTo>
                  <a:lnTo>
                    <a:pt x="25118" y="37687"/>
                  </a:lnTo>
                  <a:lnTo>
                    <a:pt x="25183" y="36532"/>
                  </a:lnTo>
                  <a:lnTo>
                    <a:pt x="24601" y="36419"/>
                  </a:lnTo>
                  <a:lnTo>
                    <a:pt x="23953" y="35231"/>
                  </a:lnTo>
                  <a:lnTo>
                    <a:pt x="24005" y="34027"/>
                  </a:lnTo>
                  <a:lnTo>
                    <a:pt x="20211" y="33897"/>
                  </a:lnTo>
                  <a:lnTo>
                    <a:pt x="19823" y="34093"/>
                  </a:lnTo>
                  <a:lnTo>
                    <a:pt x="21234" y="35134"/>
                  </a:lnTo>
                  <a:lnTo>
                    <a:pt x="21648" y="35264"/>
                  </a:lnTo>
                  <a:lnTo>
                    <a:pt x="21881" y="35800"/>
                  </a:lnTo>
                  <a:lnTo>
                    <a:pt x="21946" y="36321"/>
                  </a:lnTo>
                  <a:lnTo>
                    <a:pt x="20263" y="36272"/>
                  </a:lnTo>
                  <a:lnTo>
                    <a:pt x="19771" y="36321"/>
                  </a:lnTo>
                  <a:lnTo>
                    <a:pt x="19616" y="36126"/>
                  </a:lnTo>
                  <a:lnTo>
                    <a:pt x="19616" y="36272"/>
                  </a:lnTo>
                  <a:lnTo>
                    <a:pt x="17479" y="36175"/>
                  </a:lnTo>
                  <a:lnTo>
                    <a:pt x="17712" y="35199"/>
                  </a:lnTo>
                  <a:lnTo>
                    <a:pt x="17427" y="35231"/>
                  </a:lnTo>
                  <a:lnTo>
                    <a:pt x="17091" y="35394"/>
                  </a:lnTo>
                  <a:lnTo>
                    <a:pt x="16443" y="35459"/>
                  </a:lnTo>
                  <a:lnTo>
                    <a:pt x="15977" y="35361"/>
                  </a:lnTo>
                  <a:lnTo>
                    <a:pt x="15291" y="36110"/>
                  </a:lnTo>
                  <a:lnTo>
                    <a:pt x="15149" y="36809"/>
                  </a:lnTo>
                  <a:lnTo>
                    <a:pt x="15226" y="37492"/>
                  </a:lnTo>
                  <a:lnTo>
                    <a:pt x="14993" y="38436"/>
                  </a:lnTo>
                  <a:lnTo>
                    <a:pt x="12442" y="38354"/>
                  </a:lnTo>
                  <a:lnTo>
                    <a:pt x="8752" y="38273"/>
                  </a:lnTo>
                  <a:lnTo>
                    <a:pt x="8869" y="35849"/>
                  </a:lnTo>
                  <a:lnTo>
                    <a:pt x="7872" y="35817"/>
                  </a:lnTo>
                  <a:lnTo>
                    <a:pt x="8403" y="34646"/>
                  </a:lnTo>
                  <a:lnTo>
                    <a:pt x="8933" y="34076"/>
                  </a:lnTo>
                  <a:lnTo>
                    <a:pt x="8713" y="33898"/>
                  </a:lnTo>
                  <a:lnTo>
                    <a:pt x="8075" y="33740"/>
                  </a:lnTo>
                  <a:lnTo>
                    <a:pt x="7419" y="33393"/>
                  </a:lnTo>
                  <a:lnTo>
                    <a:pt x="7419" y="33084"/>
                  </a:lnTo>
                  <a:lnTo>
                    <a:pt x="7561" y="32759"/>
                  </a:lnTo>
                  <a:lnTo>
                    <a:pt x="8415" y="32222"/>
                  </a:lnTo>
                  <a:lnTo>
                    <a:pt x="6176" y="32141"/>
                  </a:lnTo>
                  <a:lnTo>
                    <a:pt x="5904" y="31702"/>
                  </a:lnTo>
                  <a:lnTo>
                    <a:pt x="5567" y="30758"/>
                  </a:lnTo>
                  <a:lnTo>
                    <a:pt x="5308" y="30677"/>
                  </a:lnTo>
                  <a:lnTo>
                    <a:pt x="4984" y="30547"/>
                  </a:lnTo>
                  <a:lnTo>
                    <a:pt x="4736" y="29984"/>
                  </a:lnTo>
                  <a:lnTo>
                    <a:pt x="4905" y="29677"/>
                  </a:lnTo>
                  <a:lnTo>
                    <a:pt x="6629" y="29750"/>
                  </a:lnTo>
                  <a:lnTo>
                    <a:pt x="8943" y="28428"/>
                  </a:lnTo>
                  <a:lnTo>
                    <a:pt x="9231" y="28188"/>
                  </a:lnTo>
                  <a:lnTo>
                    <a:pt x="9270" y="26854"/>
                  </a:lnTo>
                  <a:lnTo>
                    <a:pt x="7445" y="26562"/>
                  </a:lnTo>
                  <a:lnTo>
                    <a:pt x="6784" y="26724"/>
                  </a:lnTo>
                  <a:lnTo>
                    <a:pt x="6811" y="26133"/>
                  </a:lnTo>
                  <a:lnTo>
                    <a:pt x="8170" y="26171"/>
                  </a:lnTo>
                  <a:lnTo>
                    <a:pt x="8183" y="25683"/>
                  </a:lnTo>
                  <a:lnTo>
                    <a:pt x="9011" y="25797"/>
                  </a:lnTo>
                  <a:lnTo>
                    <a:pt x="9322" y="25716"/>
                  </a:lnTo>
                  <a:lnTo>
                    <a:pt x="9335" y="25342"/>
                  </a:lnTo>
                  <a:lnTo>
                    <a:pt x="8843" y="25260"/>
                  </a:lnTo>
                  <a:lnTo>
                    <a:pt x="7483" y="23308"/>
                  </a:lnTo>
                  <a:lnTo>
                    <a:pt x="6647" y="21868"/>
                  </a:lnTo>
                  <a:lnTo>
                    <a:pt x="6525" y="21373"/>
                  </a:lnTo>
                  <a:lnTo>
                    <a:pt x="5282" y="21015"/>
                  </a:lnTo>
                  <a:lnTo>
                    <a:pt x="4881" y="21048"/>
                  </a:lnTo>
                  <a:lnTo>
                    <a:pt x="4531" y="20852"/>
                  </a:lnTo>
                  <a:lnTo>
                    <a:pt x="4583" y="20055"/>
                  </a:lnTo>
                  <a:lnTo>
                    <a:pt x="3832" y="20023"/>
                  </a:lnTo>
                  <a:lnTo>
                    <a:pt x="4665" y="19178"/>
                  </a:lnTo>
                  <a:lnTo>
                    <a:pt x="5062" y="19275"/>
                  </a:lnTo>
                  <a:lnTo>
                    <a:pt x="5871" y="18936"/>
                  </a:lnTo>
                  <a:lnTo>
                    <a:pt x="4571" y="18857"/>
                  </a:lnTo>
                  <a:lnTo>
                    <a:pt x="4539" y="18012"/>
                  </a:lnTo>
                  <a:lnTo>
                    <a:pt x="4607" y="16591"/>
                  </a:lnTo>
                  <a:lnTo>
                    <a:pt x="3476" y="16509"/>
                  </a:lnTo>
                  <a:lnTo>
                    <a:pt x="4272" y="15159"/>
                  </a:lnTo>
                  <a:lnTo>
                    <a:pt x="4285" y="14069"/>
                  </a:lnTo>
                  <a:lnTo>
                    <a:pt x="4868" y="13191"/>
                  </a:lnTo>
                  <a:lnTo>
                    <a:pt x="4972" y="11711"/>
                  </a:lnTo>
                  <a:lnTo>
                    <a:pt x="2408" y="11597"/>
                  </a:lnTo>
                  <a:lnTo>
                    <a:pt x="2525" y="9222"/>
                  </a:lnTo>
                  <a:lnTo>
                    <a:pt x="0" y="9125"/>
                  </a:lnTo>
                  <a:lnTo>
                    <a:pt x="103" y="7677"/>
                  </a:lnTo>
                  <a:lnTo>
                    <a:pt x="194" y="6685"/>
                  </a:lnTo>
                  <a:lnTo>
                    <a:pt x="2706" y="6815"/>
                  </a:lnTo>
                  <a:lnTo>
                    <a:pt x="2822" y="3513"/>
                  </a:lnTo>
                  <a:lnTo>
                    <a:pt x="2486" y="3236"/>
                  </a:lnTo>
                  <a:lnTo>
                    <a:pt x="2266" y="3236"/>
                  </a:lnTo>
                  <a:lnTo>
                    <a:pt x="2084" y="3627"/>
                  </a:lnTo>
                  <a:lnTo>
                    <a:pt x="1787" y="3871"/>
                  </a:lnTo>
                  <a:lnTo>
                    <a:pt x="1463" y="348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8" name="pg559">
              <a:extLst>
                <a:ext uri="{FF2B5EF4-FFF2-40B4-BE49-F238E27FC236}">
                  <a16:creationId xmlns:a16="http://schemas.microsoft.com/office/drawing/2014/main" id="{23665BB7-F20C-7141-8C89-87725F67FCA3}"/>
                </a:ext>
              </a:extLst>
            </p:cNvPr>
            <p:cNvSpPr/>
            <p:nvPr/>
          </p:nvSpPr>
          <p:spPr>
            <a:xfrm>
              <a:off x="6155451" y="2738936"/>
              <a:ext cx="194662" cy="166395"/>
            </a:xfrm>
            <a:custGeom>
              <a:avLst/>
              <a:gdLst/>
              <a:ahLst/>
              <a:cxnLst/>
              <a:rect l="0" t="0" r="0" b="0"/>
              <a:pathLst>
                <a:path w="194662" h="166395">
                  <a:moveTo>
                    <a:pt x="118723" y="0"/>
                  </a:moveTo>
                  <a:lnTo>
                    <a:pt x="119604" y="263"/>
                  </a:lnTo>
                  <a:lnTo>
                    <a:pt x="123438" y="5216"/>
                  </a:lnTo>
                  <a:lnTo>
                    <a:pt x="128690" y="10103"/>
                  </a:lnTo>
                  <a:lnTo>
                    <a:pt x="128825" y="10677"/>
                  </a:lnTo>
                  <a:lnTo>
                    <a:pt x="129892" y="11324"/>
                  </a:lnTo>
                  <a:lnTo>
                    <a:pt x="130848" y="11904"/>
                  </a:lnTo>
                  <a:lnTo>
                    <a:pt x="133740" y="13658"/>
                  </a:lnTo>
                  <a:lnTo>
                    <a:pt x="136415" y="15280"/>
                  </a:lnTo>
                  <a:lnTo>
                    <a:pt x="139955" y="16863"/>
                  </a:lnTo>
                  <a:lnTo>
                    <a:pt x="141878" y="17723"/>
                  </a:lnTo>
                  <a:lnTo>
                    <a:pt x="142144" y="17841"/>
                  </a:lnTo>
                  <a:lnTo>
                    <a:pt x="142490" y="17922"/>
                  </a:lnTo>
                  <a:lnTo>
                    <a:pt x="143300" y="18109"/>
                  </a:lnTo>
                  <a:lnTo>
                    <a:pt x="144051" y="18283"/>
                  </a:lnTo>
                  <a:lnTo>
                    <a:pt x="144188" y="18285"/>
                  </a:lnTo>
                  <a:lnTo>
                    <a:pt x="146367" y="18316"/>
                  </a:lnTo>
                  <a:lnTo>
                    <a:pt x="148001" y="17859"/>
                  </a:lnTo>
                  <a:lnTo>
                    <a:pt x="148976" y="17548"/>
                  </a:lnTo>
                  <a:lnTo>
                    <a:pt x="148959" y="17941"/>
                  </a:lnTo>
                  <a:lnTo>
                    <a:pt x="149283" y="17859"/>
                  </a:lnTo>
                  <a:lnTo>
                    <a:pt x="149413" y="22202"/>
                  </a:lnTo>
                  <a:lnTo>
                    <a:pt x="152455" y="22235"/>
                  </a:lnTo>
                  <a:lnTo>
                    <a:pt x="152701" y="22934"/>
                  </a:lnTo>
                  <a:lnTo>
                    <a:pt x="153329" y="23450"/>
                  </a:lnTo>
                  <a:lnTo>
                    <a:pt x="153660" y="23422"/>
                  </a:lnTo>
                  <a:lnTo>
                    <a:pt x="153737" y="24040"/>
                  </a:lnTo>
                  <a:lnTo>
                    <a:pt x="154747" y="23796"/>
                  </a:lnTo>
                  <a:lnTo>
                    <a:pt x="156504" y="22611"/>
                  </a:lnTo>
                  <a:lnTo>
                    <a:pt x="157829" y="22121"/>
                  </a:lnTo>
                  <a:lnTo>
                    <a:pt x="157855" y="22772"/>
                  </a:lnTo>
                  <a:lnTo>
                    <a:pt x="159122" y="24194"/>
                  </a:lnTo>
                  <a:lnTo>
                    <a:pt x="160349" y="25064"/>
                  </a:lnTo>
                  <a:lnTo>
                    <a:pt x="160380" y="25764"/>
                  </a:lnTo>
                  <a:lnTo>
                    <a:pt x="160938" y="25695"/>
                  </a:lnTo>
                  <a:lnTo>
                    <a:pt x="162179" y="25114"/>
                  </a:lnTo>
                  <a:lnTo>
                    <a:pt x="162317" y="21936"/>
                  </a:lnTo>
                  <a:lnTo>
                    <a:pt x="162050" y="21015"/>
                  </a:lnTo>
                  <a:lnTo>
                    <a:pt x="164070" y="21373"/>
                  </a:lnTo>
                  <a:lnTo>
                    <a:pt x="164098" y="22270"/>
                  </a:lnTo>
                  <a:lnTo>
                    <a:pt x="164109" y="22625"/>
                  </a:lnTo>
                  <a:lnTo>
                    <a:pt x="164122" y="23390"/>
                  </a:lnTo>
                  <a:lnTo>
                    <a:pt x="164148" y="24317"/>
                  </a:lnTo>
                  <a:lnTo>
                    <a:pt x="164526" y="24273"/>
                  </a:lnTo>
                  <a:lnTo>
                    <a:pt x="164938" y="24653"/>
                  </a:lnTo>
                  <a:lnTo>
                    <a:pt x="165390" y="25374"/>
                  </a:lnTo>
                  <a:lnTo>
                    <a:pt x="165361" y="25630"/>
                  </a:lnTo>
                  <a:lnTo>
                    <a:pt x="165779" y="25634"/>
                  </a:lnTo>
                  <a:lnTo>
                    <a:pt x="167605" y="25163"/>
                  </a:lnTo>
                  <a:lnTo>
                    <a:pt x="167746" y="31470"/>
                  </a:lnTo>
                  <a:lnTo>
                    <a:pt x="167579" y="37053"/>
                  </a:lnTo>
                  <a:lnTo>
                    <a:pt x="167446" y="38566"/>
                  </a:lnTo>
                  <a:lnTo>
                    <a:pt x="166993" y="39612"/>
                  </a:lnTo>
                  <a:lnTo>
                    <a:pt x="166828" y="41314"/>
                  </a:lnTo>
                  <a:lnTo>
                    <a:pt x="166698" y="41509"/>
                  </a:lnTo>
                  <a:lnTo>
                    <a:pt x="166035" y="42262"/>
                  </a:lnTo>
                  <a:lnTo>
                    <a:pt x="165808" y="42978"/>
                  </a:lnTo>
                  <a:lnTo>
                    <a:pt x="165970" y="43082"/>
                  </a:lnTo>
                  <a:lnTo>
                    <a:pt x="166094" y="43273"/>
                  </a:lnTo>
                  <a:lnTo>
                    <a:pt x="166230" y="43727"/>
                  </a:lnTo>
                  <a:lnTo>
                    <a:pt x="166161" y="43857"/>
                  </a:lnTo>
                  <a:lnTo>
                    <a:pt x="166051" y="44021"/>
                  </a:lnTo>
                  <a:lnTo>
                    <a:pt x="165604" y="44217"/>
                  </a:lnTo>
                  <a:lnTo>
                    <a:pt x="164821" y="44405"/>
                  </a:lnTo>
                  <a:lnTo>
                    <a:pt x="164846" y="47463"/>
                  </a:lnTo>
                  <a:lnTo>
                    <a:pt x="164924" y="47951"/>
                  </a:lnTo>
                  <a:lnTo>
                    <a:pt x="164121" y="47951"/>
                  </a:lnTo>
                  <a:lnTo>
                    <a:pt x="164484" y="49772"/>
                  </a:lnTo>
                  <a:lnTo>
                    <a:pt x="164510" y="52098"/>
                  </a:lnTo>
                  <a:lnTo>
                    <a:pt x="165300" y="52310"/>
                  </a:lnTo>
                  <a:lnTo>
                    <a:pt x="165533" y="57775"/>
                  </a:lnTo>
                  <a:lnTo>
                    <a:pt x="165954" y="57668"/>
                  </a:lnTo>
                  <a:lnTo>
                    <a:pt x="166244" y="57501"/>
                  </a:lnTo>
                  <a:lnTo>
                    <a:pt x="166296" y="57322"/>
                  </a:lnTo>
                  <a:lnTo>
                    <a:pt x="166714" y="57190"/>
                  </a:lnTo>
                  <a:lnTo>
                    <a:pt x="167050" y="57395"/>
                  </a:lnTo>
                  <a:lnTo>
                    <a:pt x="167368" y="58334"/>
                  </a:lnTo>
                  <a:lnTo>
                    <a:pt x="167208" y="58976"/>
                  </a:lnTo>
                  <a:lnTo>
                    <a:pt x="166960" y="59262"/>
                  </a:lnTo>
                  <a:lnTo>
                    <a:pt x="165597" y="59239"/>
                  </a:lnTo>
                  <a:lnTo>
                    <a:pt x="165905" y="60004"/>
                  </a:lnTo>
                  <a:lnTo>
                    <a:pt x="166095" y="63506"/>
                  </a:lnTo>
                  <a:lnTo>
                    <a:pt x="168620" y="63526"/>
                  </a:lnTo>
                  <a:lnTo>
                    <a:pt x="168723" y="62951"/>
                  </a:lnTo>
                  <a:lnTo>
                    <a:pt x="169087" y="62430"/>
                  </a:lnTo>
                  <a:lnTo>
                    <a:pt x="169354" y="62288"/>
                  </a:lnTo>
                  <a:lnTo>
                    <a:pt x="169342" y="63532"/>
                  </a:lnTo>
                  <a:lnTo>
                    <a:pt x="172502" y="63614"/>
                  </a:lnTo>
                  <a:lnTo>
                    <a:pt x="172550" y="63928"/>
                  </a:lnTo>
                  <a:lnTo>
                    <a:pt x="172529" y="65413"/>
                  </a:lnTo>
                  <a:lnTo>
                    <a:pt x="172407" y="65840"/>
                  </a:lnTo>
                  <a:lnTo>
                    <a:pt x="172294" y="66011"/>
                  </a:lnTo>
                  <a:lnTo>
                    <a:pt x="171068" y="67026"/>
                  </a:lnTo>
                  <a:lnTo>
                    <a:pt x="170849" y="67402"/>
                  </a:lnTo>
                  <a:lnTo>
                    <a:pt x="170655" y="68333"/>
                  </a:lnTo>
                  <a:lnTo>
                    <a:pt x="172297" y="68351"/>
                  </a:lnTo>
                  <a:lnTo>
                    <a:pt x="173670" y="68720"/>
                  </a:lnTo>
                  <a:lnTo>
                    <a:pt x="173666" y="69757"/>
                  </a:lnTo>
                  <a:lnTo>
                    <a:pt x="175475" y="69824"/>
                  </a:lnTo>
                  <a:lnTo>
                    <a:pt x="175752" y="69833"/>
                  </a:lnTo>
                  <a:lnTo>
                    <a:pt x="177651" y="69858"/>
                  </a:lnTo>
                  <a:lnTo>
                    <a:pt x="177671" y="68829"/>
                  </a:lnTo>
                  <a:lnTo>
                    <a:pt x="180137" y="68862"/>
                  </a:lnTo>
                  <a:lnTo>
                    <a:pt x="180039" y="68065"/>
                  </a:lnTo>
                  <a:lnTo>
                    <a:pt x="180089" y="65848"/>
                  </a:lnTo>
                  <a:lnTo>
                    <a:pt x="181262" y="65612"/>
                  </a:lnTo>
                  <a:lnTo>
                    <a:pt x="182379" y="65271"/>
                  </a:lnTo>
                  <a:lnTo>
                    <a:pt x="182648" y="65619"/>
                  </a:lnTo>
                  <a:lnTo>
                    <a:pt x="182630" y="66572"/>
                  </a:lnTo>
                  <a:lnTo>
                    <a:pt x="185237" y="66591"/>
                  </a:lnTo>
                  <a:lnTo>
                    <a:pt x="185179" y="69981"/>
                  </a:lnTo>
                  <a:lnTo>
                    <a:pt x="186468" y="70010"/>
                  </a:lnTo>
                  <a:lnTo>
                    <a:pt x="186383" y="73330"/>
                  </a:lnTo>
                  <a:lnTo>
                    <a:pt x="187541" y="73330"/>
                  </a:lnTo>
                  <a:lnTo>
                    <a:pt x="187493" y="75853"/>
                  </a:lnTo>
                  <a:lnTo>
                    <a:pt x="186333" y="75760"/>
                  </a:lnTo>
                  <a:lnTo>
                    <a:pt x="186218" y="81590"/>
                  </a:lnTo>
                  <a:lnTo>
                    <a:pt x="179794" y="81554"/>
                  </a:lnTo>
                  <a:lnTo>
                    <a:pt x="180823" y="83411"/>
                  </a:lnTo>
                  <a:lnTo>
                    <a:pt x="180839" y="84534"/>
                  </a:lnTo>
                  <a:lnTo>
                    <a:pt x="180855" y="86909"/>
                  </a:lnTo>
                  <a:lnTo>
                    <a:pt x="186042" y="86951"/>
                  </a:lnTo>
                  <a:lnTo>
                    <a:pt x="186728" y="88129"/>
                  </a:lnTo>
                  <a:lnTo>
                    <a:pt x="186753" y="90536"/>
                  </a:lnTo>
                  <a:lnTo>
                    <a:pt x="185653" y="90539"/>
                  </a:lnTo>
                  <a:lnTo>
                    <a:pt x="185751" y="92386"/>
                  </a:lnTo>
                  <a:lnTo>
                    <a:pt x="186944" y="92364"/>
                  </a:lnTo>
                  <a:lnTo>
                    <a:pt x="186954" y="91674"/>
                  </a:lnTo>
                  <a:lnTo>
                    <a:pt x="187770" y="91657"/>
                  </a:lnTo>
                  <a:lnTo>
                    <a:pt x="187711" y="92848"/>
                  </a:lnTo>
                  <a:lnTo>
                    <a:pt x="187476" y="94109"/>
                  </a:lnTo>
                  <a:lnTo>
                    <a:pt x="188769" y="94113"/>
                  </a:lnTo>
                  <a:lnTo>
                    <a:pt x="188807" y="95799"/>
                  </a:lnTo>
                  <a:lnTo>
                    <a:pt x="189064" y="97266"/>
                  </a:lnTo>
                  <a:lnTo>
                    <a:pt x="189611" y="97448"/>
                  </a:lnTo>
                  <a:lnTo>
                    <a:pt x="190525" y="97966"/>
                  </a:lnTo>
                  <a:lnTo>
                    <a:pt x="190118" y="98673"/>
                  </a:lnTo>
                  <a:lnTo>
                    <a:pt x="189840" y="99994"/>
                  </a:lnTo>
                  <a:lnTo>
                    <a:pt x="189816" y="100373"/>
                  </a:lnTo>
                  <a:lnTo>
                    <a:pt x="189922" y="100559"/>
                  </a:lnTo>
                  <a:lnTo>
                    <a:pt x="190068" y="101231"/>
                  </a:lnTo>
                  <a:lnTo>
                    <a:pt x="189815" y="101596"/>
                  </a:lnTo>
                  <a:lnTo>
                    <a:pt x="189811" y="102887"/>
                  </a:lnTo>
                  <a:lnTo>
                    <a:pt x="189889" y="103107"/>
                  </a:lnTo>
                  <a:lnTo>
                    <a:pt x="190149" y="103387"/>
                  </a:lnTo>
                  <a:lnTo>
                    <a:pt x="190661" y="103397"/>
                  </a:lnTo>
                  <a:lnTo>
                    <a:pt x="190529" y="102526"/>
                  </a:lnTo>
                  <a:lnTo>
                    <a:pt x="190511" y="101787"/>
                  </a:lnTo>
                  <a:lnTo>
                    <a:pt x="191189" y="101790"/>
                  </a:lnTo>
                  <a:lnTo>
                    <a:pt x="194648" y="101907"/>
                  </a:lnTo>
                  <a:lnTo>
                    <a:pt x="194662" y="103427"/>
                  </a:lnTo>
                  <a:lnTo>
                    <a:pt x="194431" y="103479"/>
                  </a:lnTo>
                  <a:lnTo>
                    <a:pt x="193702" y="103372"/>
                  </a:lnTo>
                  <a:lnTo>
                    <a:pt x="192429" y="103384"/>
                  </a:lnTo>
                  <a:lnTo>
                    <a:pt x="192189" y="112185"/>
                  </a:lnTo>
                  <a:lnTo>
                    <a:pt x="192290" y="121105"/>
                  </a:lnTo>
                  <a:lnTo>
                    <a:pt x="192298" y="123612"/>
                  </a:lnTo>
                  <a:lnTo>
                    <a:pt x="191935" y="123619"/>
                  </a:lnTo>
                  <a:lnTo>
                    <a:pt x="191791" y="123008"/>
                  </a:lnTo>
                  <a:lnTo>
                    <a:pt x="191681" y="121817"/>
                  </a:lnTo>
                  <a:lnTo>
                    <a:pt x="191138" y="121653"/>
                  </a:lnTo>
                  <a:lnTo>
                    <a:pt x="190908" y="121716"/>
                  </a:lnTo>
                  <a:lnTo>
                    <a:pt x="189673" y="123647"/>
                  </a:lnTo>
                  <a:lnTo>
                    <a:pt x="189368" y="123651"/>
                  </a:lnTo>
                  <a:lnTo>
                    <a:pt x="187288" y="125976"/>
                  </a:lnTo>
                  <a:lnTo>
                    <a:pt x="186776" y="127037"/>
                  </a:lnTo>
                  <a:lnTo>
                    <a:pt x="187595" y="127729"/>
                  </a:lnTo>
                  <a:lnTo>
                    <a:pt x="188459" y="129441"/>
                  </a:lnTo>
                  <a:lnTo>
                    <a:pt x="188490" y="129832"/>
                  </a:lnTo>
                  <a:lnTo>
                    <a:pt x="188346" y="131026"/>
                  </a:lnTo>
                  <a:lnTo>
                    <a:pt x="188100" y="131972"/>
                  </a:lnTo>
                  <a:lnTo>
                    <a:pt x="187707" y="132496"/>
                  </a:lnTo>
                  <a:lnTo>
                    <a:pt x="187683" y="132947"/>
                  </a:lnTo>
                  <a:lnTo>
                    <a:pt x="187734" y="133118"/>
                  </a:lnTo>
                  <a:lnTo>
                    <a:pt x="188376" y="134082"/>
                  </a:lnTo>
                  <a:lnTo>
                    <a:pt x="189056" y="134760"/>
                  </a:lnTo>
                  <a:lnTo>
                    <a:pt x="189850" y="136336"/>
                  </a:lnTo>
                  <a:lnTo>
                    <a:pt x="185919" y="137650"/>
                  </a:lnTo>
                  <a:lnTo>
                    <a:pt x="186181" y="137788"/>
                  </a:lnTo>
                  <a:lnTo>
                    <a:pt x="185951" y="139630"/>
                  </a:lnTo>
                  <a:lnTo>
                    <a:pt x="185982" y="140412"/>
                  </a:lnTo>
                  <a:lnTo>
                    <a:pt x="186717" y="140713"/>
                  </a:lnTo>
                  <a:lnTo>
                    <a:pt x="186798" y="141894"/>
                  </a:lnTo>
                  <a:lnTo>
                    <a:pt x="187058" y="143275"/>
                  </a:lnTo>
                  <a:lnTo>
                    <a:pt x="187587" y="143498"/>
                  </a:lnTo>
                  <a:lnTo>
                    <a:pt x="187940" y="143554"/>
                  </a:lnTo>
                  <a:lnTo>
                    <a:pt x="188733" y="144008"/>
                  </a:lnTo>
                  <a:lnTo>
                    <a:pt x="188706" y="144961"/>
                  </a:lnTo>
                  <a:lnTo>
                    <a:pt x="186723" y="144923"/>
                  </a:lnTo>
                  <a:lnTo>
                    <a:pt x="186614" y="145504"/>
                  </a:lnTo>
                  <a:lnTo>
                    <a:pt x="186894" y="146118"/>
                  </a:lnTo>
                  <a:lnTo>
                    <a:pt x="186921" y="147789"/>
                  </a:lnTo>
                  <a:lnTo>
                    <a:pt x="185448" y="147878"/>
                  </a:lnTo>
                  <a:lnTo>
                    <a:pt x="184885" y="148035"/>
                  </a:lnTo>
                  <a:lnTo>
                    <a:pt x="184360" y="148046"/>
                  </a:lnTo>
                  <a:lnTo>
                    <a:pt x="184022" y="147922"/>
                  </a:lnTo>
                  <a:lnTo>
                    <a:pt x="183910" y="148466"/>
                  </a:lnTo>
                  <a:lnTo>
                    <a:pt x="183921" y="148690"/>
                  </a:lnTo>
                  <a:lnTo>
                    <a:pt x="184388" y="149397"/>
                  </a:lnTo>
                  <a:lnTo>
                    <a:pt x="184611" y="149913"/>
                  </a:lnTo>
                  <a:lnTo>
                    <a:pt x="184285" y="149963"/>
                  </a:lnTo>
                  <a:lnTo>
                    <a:pt x="184193" y="149330"/>
                  </a:lnTo>
                  <a:lnTo>
                    <a:pt x="183820" y="148574"/>
                  </a:lnTo>
                  <a:lnTo>
                    <a:pt x="183914" y="147908"/>
                  </a:lnTo>
                  <a:lnTo>
                    <a:pt x="182709" y="148131"/>
                  </a:lnTo>
                  <a:lnTo>
                    <a:pt x="181458" y="148429"/>
                  </a:lnTo>
                  <a:lnTo>
                    <a:pt x="180995" y="147272"/>
                  </a:lnTo>
                  <a:lnTo>
                    <a:pt x="180820" y="147257"/>
                  </a:lnTo>
                  <a:lnTo>
                    <a:pt x="180506" y="147276"/>
                  </a:lnTo>
                  <a:lnTo>
                    <a:pt x="180451" y="147607"/>
                  </a:lnTo>
                  <a:lnTo>
                    <a:pt x="180152" y="147928"/>
                  </a:lnTo>
                  <a:lnTo>
                    <a:pt x="180173" y="150580"/>
                  </a:lnTo>
                  <a:lnTo>
                    <a:pt x="178294" y="150862"/>
                  </a:lnTo>
                  <a:lnTo>
                    <a:pt x="176523" y="151128"/>
                  </a:lnTo>
                  <a:lnTo>
                    <a:pt x="174866" y="151358"/>
                  </a:lnTo>
                  <a:lnTo>
                    <a:pt x="173732" y="151516"/>
                  </a:lnTo>
                  <a:lnTo>
                    <a:pt x="169141" y="152157"/>
                  </a:lnTo>
                  <a:lnTo>
                    <a:pt x="166385" y="152541"/>
                  </a:lnTo>
                  <a:lnTo>
                    <a:pt x="165044" y="152728"/>
                  </a:lnTo>
                  <a:lnTo>
                    <a:pt x="163808" y="152900"/>
                  </a:lnTo>
                  <a:lnTo>
                    <a:pt x="164222" y="153246"/>
                  </a:lnTo>
                  <a:lnTo>
                    <a:pt x="164926" y="154369"/>
                  </a:lnTo>
                  <a:lnTo>
                    <a:pt x="165535" y="154782"/>
                  </a:lnTo>
                  <a:lnTo>
                    <a:pt x="165531" y="155493"/>
                  </a:lnTo>
                  <a:lnTo>
                    <a:pt x="164374" y="155538"/>
                  </a:lnTo>
                  <a:lnTo>
                    <a:pt x="163513" y="155903"/>
                  </a:lnTo>
                  <a:lnTo>
                    <a:pt x="163385" y="156052"/>
                  </a:lnTo>
                  <a:lnTo>
                    <a:pt x="166071" y="156159"/>
                  </a:lnTo>
                  <a:lnTo>
                    <a:pt x="167151" y="155943"/>
                  </a:lnTo>
                  <a:lnTo>
                    <a:pt x="168343" y="156438"/>
                  </a:lnTo>
                  <a:lnTo>
                    <a:pt x="168966" y="156856"/>
                  </a:lnTo>
                  <a:lnTo>
                    <a:pt x="168583" y="157231"/>
                  </a:lnTo>
                  <a:lnTo>
                    <a:pt x="166766" y="158313"/>
                  </a:lnTo>
                  <a:lnTo>
                    <a:pt x="166807" y="157439"/>
                  </a:lnTo>
                  <a:lnTo>
                    <a:pt x="161921" y="157160"/>
                  </a:lnTo>
                  <a:lnTo>
                    <a:pt x="161856" y="157541"/>
                  </a:lnTo>
                  <a:lnTo>
                    <a:pt x="161460" y="157940"/>
                  </a:lnTo>
                  <a:lnTo>
                    <a:pt x="160952" y="158238"/>
                  </a:lnTo>
                  <a:lnTo>
                    <a:pt x="159901" y="159306"/>
                  </a:lnTo>
                  <a:lnTo>
                    <a:pt x="159300" y="159287"/>
                  </a:lnTo>
                  <a:lnTo>
                    <a:pt x="159129" y="162413"/>
                  </a:lnTo>
                  <a:lnTo>
                    <a:pt x="159107" y="162932"/>
                  </a:lnTo>
                  <a:lnTo>
                    <a:pt x="156414" y="162748"/>
                  </a:lnTo>
                  <a:lnTo>
                    <a:pt x="156172" y="166395"/>
                  </a:lnTo>
                  <a:lnTo>
                    <a:pt x="153457" y="166220"/>
                  </a:lnTo>
                  <a:lnTo>
                    <a:pt x="154454" y="165018"/>
                  </a:lnTo>
                  <a:lnTo>
                    <a:pt x="154563" y="164311"/>
                  </a:lnTo>
                  <a:lnTo>
                    <a:pt x="154458" y="164158"/>
                  </a:lnTo>
                  <a:lnTo>
                    <a:pt x="154427" y="163589"/>
                  </a:lnTo>
                  <a:lnTo>
                    <a:pt x="154536" y="162532"/>
                  </a:lnTo>
                  <a:lnTo>
                    <a:pt x="154797" y="161665"/>
                  </a:lnTo>
                  <a:lnTo>
                    <a:pt x="154650" y="160643"/>
                  </a:lnTo>
                  <a:lnTo>
                    <a:pt x="154778" y="160056"/>
                  </a:lnTo>
                  <a:lnTo>
                    <a:pt x="155104" y="159616"/>
                  </a:lnTo>
                  <a:lnTo>
                    <a:pt x="153707" y="158697"/>
                  </a:lnTo>
                  <a:lnTo>
                    <a:pt x="153059" y="158146"/>
                  </a:lnTo>
                  <a:lnTo>
                    <a:pt x="152722" y="157691"/>
                  </a:lnTo>
                  <a:lnTo>
                    <a:pt x="150722" y="157521"/>
                  </a:lnTo>
                  <a:lnTo>
                    <a:pt x="150454" y="157093"/>
                  </a:lnTo>
                  <a:lnTo>
                    <a:pt x="150422" y="153926"/>
                  </a:lnTo>
                  <a:lnTo>
                    <a:pt x="150321" y="153480"/>
                  </a:lnTo>
                  <a:lnTo>
                    <a:pt x="148359" y="154852"/>
                  </a:lnTo>
                  <a:lnTo>
                    <a:pt x="147771" y="155278"/>
                  </a:lnTo>
                  <a:lnTo>
                    <a:pt x="147635" y="154991"/>
                  </a:lnTo>
                  <a:lnTo>
                    <a:pt x="143160" y="155599"/>
                  </a:lnTo>
                  <a:lnTo>
                    <a:pt x="143167" y="156128"/>
                  </a:lnTo>
                  <a:lnTo>
                    <a:pt x="141634" y="156074"/>
                  </a:lnTo>
                  <a:lnTo>
                    <a:pt x="140694" y="156346"/>
                  </a:lnTo>
                  <a:lnTo>
                    <a:pt x="140777" y="153499"/>
                  </a:lnTo>
                  <a:lnTo>
                    <a:pt x="136028" y="153535"/>
                  </a:lnTo>
                  <a:lnTo>
                    <a:pt x="136024" y="152903"/>
                  </a:lnTo>
                  <a:lnTo>
                    <a:pt x="135779" y="152359"/>
                  </a:lnTo>
                  <a:lnTo>
                    <a:pt x="130377" y="152350"/>
                  </a:lnTo>
                  <a:lnTo>
                    <a:pt x="130321" y="149373"/>
                  </a:lnTo>
                  <a:lnTo>
                    <a:pt x="129901" y="149377"/>
                  </a:lnTo>
                  <a:lnTo>
                    <a:pt x="128663" y="150185"/>
                  </a:lnTo>
                  <a:lnTo>
                    <a:pt x="128138" y="149973"/>
                  </a:lnTo>
                  <a:lnTo>
                    <a:pt x="123073" y="149941"/>
                  </a:lnTo>
                  <a:lnTo>
                    <a:pt x="122937" y="149728"/>
                  </a:lnTo>
                  <a:lnTo>
                    <a:pt x="122797" y="141643"/>
                  </a:lnTo>
                  <a:lnTo>
                    <a:pt x="122796" y="140010"/>
                  </a:lnTo>
                  <a:lnTo>
                    <a:pt x="123944" y="140214"/>
                  </a:lnTo>
                  <a:lnTo>
                    <a:pt x="124644" y="140587"/>
                  </a:lnTo>
                  <a:lnTo>
                    <a:pt x="125612" y="140743"/>
                  </a:lnTo>
                  <a:lnTo>
                    <a:pt x="126350" y="141183"/>
                  </a:lnTo>
                  <a:lnTo>
                    <a:pt x="127151" y="141421"/>
                  </a:lnTo>
                  <a:lnTo>
                    <a:pt x="128342" y="141481"/>
                  </a:lnTo>
                  <a:lnTo>
                    <a:pt x="128812" y="141790"/>
                  </a:lnTo>
                  <a:lnTo>
                    <a:pt x="128998" y="141828"/>
                  </a:lnTo>
                  <a:lnTo>
                    <a:pt x="129548" y="141753"/>
                  </a:lnTo>
                  <a:lnTo>
                    <a:pt x="129882" y="140522"/>
                  </a:lnTo>
                  <a:lnTo>
                    <a:pt x="130199" y="140530"/>
                  </a:lnTo>
                  <a:lnTo>
                    <a:pt x="130829" y="141411"/>
                  </a:lnTo>
                  <a:lnTo>
                    <a:pt x="132117" y="142246"/>
                  </a:lnTo>
                  <a:lnTo>
                    <a:pt x="132692" y="142484"/>
                  </a:lnTo>
                  <a:lnTo>
                    <a:pt x="134364" y="142446"/>
                  </a:lnTo>
                  <a:lnTo>
                    <a:pt x="134706" y="142345"/>
                  </a:lnTo>
                  <a:lnTo>
                    <a:pt x="136483" y="140434"/>
                  </a:lnTo>
                  <a:lnTo>
                    <a:pt x="137007" y="140387"/>
                  </a:lnTo>
                  <a:lnTo>
                    <a:pt x="137177" y="139965"/>
                  </a:lnTo>
                  <a:lnTo>
                    <a:pt x="137448" y="138836"/>
                  </a:lnTo>
                  <a:lnTo>
                    <a:pt x="138119" y="137264"/>
                  </a:lnTo>
                  <a:lnTo>
                    <a:pt x="138561" y="138997"/>
                  </a:lnTo>
                  <a:lnTo>
                    <a:pt x="138563" y="139184"/>
                  </a:lnTo>
                  <a:lnTo>
                    <a:pt x="138757" y="139517"/>
                  </a:lnTo>
                  <a:lnTo>
                    <a:pt x="140139" y="139413"/>
                  </a:lnTo>
                  <a:lnTo>
                    <a:pt x="140427" y="139606"/>
                  </a:lnTo>
                  <a:lnTo>
                    <a:pt x="141073" y="139710"/>
                  </a:lnTo>
                  <a:lnTo>
                    <a:pt x="141337" y="138838"/>
                  </a:lnTo>
                  <a:lnTo>
                    <a:pt x="140984" y="138255"/>
                  </a:lnTo>
                  <a:lnTo>
                    <a:pt x="140611" y="137938"/>
                  </a:lnTo>
                  <a:lnTo>
                    <a:pt x="140560" y="136951"/>
                  </a:lnTo>
                  <a:lnTo>
                    <a:pt x="142219" y="136918"/>
                  </a:lnTo>
                  <a:lnTo>
                    <a:pt x="142227" y="136441"/>
                  </a:lnTo>
                  <a:lnTo>
                    <a:pt x="142147" y="135811"/>
                  </a:lnTo>
                  <a:lnTo>
                    <a:pt x="142478" y="135715"/>
                  </a:lnTo>
                  <a:lnTo>
                    <a:pt x="145521" y="135704"/>
                  </a:lnTo>
                  <a:lnTo>
                    <a:pt x="145880" y="136037"/>
                  </a:lnTo>
                  <a:lnTo>
                    <a:pt x="146462" y="136873"/>
                  </a:lnTo>
                  <a:lnTo>
                    <a:pt x="147122" y="136847"/>
                  </a:lnTo>
                  <a:lnTo>
                    <a:pt x="147429" y="136613"/>
                  </a:lnTo>
                  <a:lnTo>
                    <a:pt x="147483" y="135679"/>
                  </a:lnTo>
                  <a:lnTo>
                    <a:pt x="149933" y="135622"/>
                  </a:lnTo>
                  <a:lnTo>
                    <a:pt x="149532" y="135094"/>
                  </a:lnTo>
                  <a:lnTo>
                    <a:pt x="149190" y="134104"/>
                  </a:lnTo>
                  <a:lnTo>
                    <a:pt x="149135" y="133698"/>
                  </a:lnTo>
                  <a:lnTo>
                    <a:pt x="148695" y="133133"/>
                  </a:lnTo>
                  <a:lnTo>
                    <a:pt x="148473" y="132080"/>
                  </a:lnTo>
                  <a:lnTo>
                    <a:pt x="149376" y="132042"/>
                  </a:lnTo>
                  <a:lnTo>
                    <a:pt x="149835" y="132306"/>
                  </a:lnTo>
                  <a:lnTo>
                    <a:pt x="149814" y="129154"/>
                  </a:lnTo>
                  <a:lnTo>
                    <a:pt x="149685" y="124823"/>
                  </a:lnTo>
                  <a:lnTo>
                    <a:pt x="158219" y="124708"/>
                  </a:lnTo>
                  <a:lnTo>
                    <a:pt x="157456" y="124077"/>
                  </a:lnTo>
                  <a:lnTo>
                    <a:pt x="157571" y="123886"/>
                  </a:lnTo>
                  <a:lnTo>
                    <a:pt x="158711" y="123885"/>
                  </a:lnTo>
                  <a:lnTo>
                    <a:pt x="158735" y="124269"/>
                  </a:lnTo>
                  <a:lnTo>
                    <a:pt x="159488" y="124263"/>
                  </a:lnTo>
                  <a:lnTo>
                    <a:pt x="159393" y="122813"/>
                  </a:lnTo>
                  <a:lnTo>
                    <a:pt x="158493" y="122343"/>
                  </a:lnTo>
                  <a:lnTo>
                    <a:pt x="158492" y="121453"/>
                  </a:lnTo>
                  <a:lnTo>
                    <a:pt x="159117" y="121453"/>
                  </a:lnTo>
                  <a:lnTo>
                    <a:pt x="159341" y="121867"/>
                  </a:lnTo>
                  <a:lnTo>
                    <a:pt x="159678" y="121986"/>
                  </a:lnTo>
                  <a:lnTo>
                    <a:pt x="159678" y="121531"/>
                  </a:lnTo>
                  <a:lnTo>
                    <a:pt x="159107" y="120217"/>
                  </a:lnTo>
                  <a:lnTo>
                    <a:pt x="158597" y="118799"/>
                  </a:lnTo>
                  <a:lnTo>
                    <a:pt x="158689" y="118528"/>
                  </a:lnTo>
                  <a:lnTo>
                    <a:pt x="159352" y="118395"/>
                  </a:lnTo>
                  <a:lnTo>
                    <a:pt x="159685" y="117992"/>
                  </a:lnTo>
                  <a:lnTo>
                    <a:pt x="159677" y="117724"/>
                  </a:lnTo>
                  <a:lnTo>
                    <a:pt x="159656" y="116644"/>
                  </a:lnTo>
                  <a:lnTo>
                    <a:pt x="159635" y="115769"/>
                  </a:lnTo>
                  <a:lnTo>
                    <a:pt x="159610" y="115132"/>
                  </a:lnTo>
                  <a:lnTo>
                    <a:pt x="159637" y="114991"/>
                  </a:lnTo>
                  <a:lnTo>
                    <a:pt x="159339" y="114705"/>
                  </a:lnTo>
                  <a:lnTo>
                    <a:pt x="158906" y="114112"/>
                  </a:lnTo>
                  <a:lnTo>
                    <a:pt x="158652" y="113921"/>
                  </a:lnTo>
                  <a:lnTo>
                    <a:pt x="158562" y="112805"/>
                  </a:lnTo>
                  <a:lnTo>
                    <a:pt x="158392" y="112550"/>
                  </a:lnTo>
                  <a:lnTo>
                    <a:pt x="158388" y="112238"/>
                  </a:lnTo>
                  <a:lnTo>
                    <a:pt x="158368" y="111548"/>
                  </a:lnTo>
                  <a:lnTo>
                    <a:pt x="158359" y="110499"/>
                  </a:lnTo>
                  <a:lnTo>
                    <a:pt x="157740" y="109279"/>
                  </a:lnTo>
                  <a:lnTo>
                    <a:pt x="156530" y="110015"/>
                  </a:lnTo>
                  <a:lnTo>
                    <a:pt x="156167" y="110023"/>
                  </a:lnTo>
                  <a:lnTo>
                    <a:pt x="155780" y="109828"/>
                  </a:lnTo>
                  <a:lnTo>
                    <a:pt x="154943" y="109885"/>
                  </a:lnTo>
                  <a:lnTo>
                    <a:pt x="154543" y="110367"/>
                  </a:lnTo>
                  <a:lnTo>
                    <a:pt x="154593" y="109758"/>
                  </a:lnTo>
                  <a:lnTo>
                    <a:pt x="154282" y="109133"/>
                  </a:lnTo>
                  <a:lnTo>
                    <a:pt x="154257" y="108586"/>
                  </a:lnTo>
                  <a:lnTo>
                    <a:pt x="154419" y="108599"/>
                  </a:lnTo>
                  <a:lnTo>
                    <a:pt x="154755" y="108061"/>
                  </a:lnTo>
                  <a:lnTo>
                    <a:pt x="154773" y="104253"/>
                  </a:lnTo>
                  <a:lnTo>
                    <a:pt x="154796" y="101416"/>
                  </a:lnTo>
                  <a:lnTo>
                    <a:pt x="153543" y="101424"/>
                  </a:lnTo>
                  <a:lnTo>
                    <a:pt x="153552" y="99691"/>
                  </a:lnTo>
                  <a:lnTo>
                    <a:pt x="153716" y="99159"/>
                  </a:lnTo>
                  <a:lnTo>
                    <a:pt x="153532" y="98909"/>
                  </a:lnTo>
                  <a:lnTo>
                    <a:pt x="153333" y="98928"/>
                  </a:lnTo>
                  <a:lnTo>
                    <a:pt x="153055" y="99346"/>
                  </a:lnTo>
                  <a:lnTo>
                    <a:pt x="152685" y="99854"/>
                  </a:lnTo>
                  <a:lnTo>
                    <a:pt x="152182" y="100100"/>
                  </a:lnTo>
                  <a:lnTo>
                    <a:pt x="151665" y="100668"/>
                  </a:lnTo>
                  <a:lnTo>
                    <a:pt x="151502" y="100945"/>
                  </a:lnTo>
                  <a:lnTo>
                    <a:pt x="149074" y="100961"/>
                  </a:lnTo>
                  <a:lnTo>
                    <a:pt x="148951" y="101108"/>
                  </a:lnTo>
                  <a:lnTo>
                    <a:pt x="148709" y="101208"/>
                  </a:lnTo>
                  <a:lnTo>
                    <a:pt x="146460" y="100727"/>
                  </a:lnTo>
                  <a:lnTo>
                    <a:pt x="146203" y="101208"/>
                  </a:lnTo>
                  <a:lnTo>
                    <a:pt x="146209" y="102759"/>
                  </a:lnTo>
                  <a:lnTo>
                    <a:pt x="146157" y="102892"/>
                  </a:lnTo>
                  <a:lnTo>
                    <a:pt x="146020" y="102856"/>
                  </a:lnTo>
                  <a:lnTo>
                    <a:pt x="145598" y="102072"/>
                  </a:lnTo>
                  <a:lnTo>
                    <a:pt x="145401" y="101552"/>
                  </a:lnTo>
                  <a:lnTo>
                    <a:pt x="145411" y="101271"/>
                  </a:lnTo>
                  <a:lnTo>
                    <a:pt x="145670" y="100977"/>
                  </a:lnTo>
                  <a:lnTo>
                    <a:pt x="142206" y="101003"/>
                  </a:lnTo>
                  <a:lnTo>
                    <a:pt x="142200" y="101921"/>
                  </a:lnTo>
                  <a:lnTo>
                    <a:pt x="141175" y="101789"/>
                  </a:lnTo>
                  <a:lnTo>
                    <a:pt x="139685" y="101835"/>
                  </a:lnTo>
                  <a:lnTo>
                    <a:pt x="139542" y="101854"/>
                  </a:lnTo>
                  <a:lnTo>
                    <a:pt x="139816" y="102241"/>
                  </a:lnTo>
                  <a:lnTo>
                    <a:pt x="134696" y="102306"/>
                  </a:lnTo>
                  <a:lnTo>
                    <a:pt x="134719" y="108261"/>
                  </a:lnTo>
                  <a:lnTo>
                    <a:pt x="131413" y="108266"/>
                  </a:lnTo>
                  <a:lnTo>
                    <a:pt x="131867" y="109578"/>
                  </a:lnTo>
                  <a:lnTo>
                    <a:pt x="130093" y="108157"/>
                  </a:lnTo>
                  <a:lnTo>
                    <a:pt x="129513" y="107246"/>
                  </a:lnTo>
                  <a:lnTo>
                    <a:pt x="128792" y="106491"/>
                  </a:lnTo>
                  <a:lnTo>
                    <a:pt x="127970" y="105872"/>
                  </a:lnTo>
                  <a:lnTo>
                    <a:pt x="127212" y="105893"/>
                  </a:lnTo>
                  <a:lnTo>
                    <a:pt x="127218" y="109323"/>
                  </a:lnTo>
                  <a:lnTo>
                    <a:pt x="127483" y="109903"/>
                  </a:lnTo>
                  <a:lnTo>
                    <a:pt x="127843" y="110346"/>
                  </a:lnTo>
                  <a:lnTo>
                    <a:pt x="128274" y="110429"/>
                  </a:lnTo>
                  <a:lnTo>
                    <a:pt x="128459" y="110648"/>
                  </a:lnTo>
                  <a:lnTo>
                    <a:pt x="128577" y="110994"/>
                  </a:lnTo>
                  <a:lnTo>
                    <a:pt x="123756" y="112493"/>
                  </a:lnTo>
                  <a:lnTo>
                    <a:pt x="124003" y="113167"/>
                  </a:lnTo>
                  <a:lnTo>
                    <a:pt x="121823" y="113084"/>
                  </a:lnTo>
                  <a:lnTo>
                    <a:pt x="118328" y="114177"/>
                  </a:lnTo>
                  <a:lnTo>
                    <a:pt x="118341" y="115106"/>
                  </a:lnTo>
                  <a:lnTo>
                    <a:pt x="119905" y="115215"/>
                  </a:lnTo>
                  <a:lnTo>
                    <a:pt x="121367" y="115787"/>
                  </a:lnTo>
                  <a:lnTo>
                    <a:pt x="121361" y="116048"/>
                  </a:lnTo>
                  <a:lnTo>
                    <a:pt x="120789" y="116641"/>
                  </a:lnTo>
                  <a:lnTo>
                    <a:pt x="120707" y="117877"/>
                  </a:lnTo>
                  <a:lnTo>
                    <a:pt x="118264" y="117851"/>
                  </a:lnTo>
                  <a:lnTo>
                    <a:pt x="118336" y="122562"/>
                  </a:lnTo>
                  <a:lnTo>
                    <a:pt x="118274" y="123767"/>
                  </a:lnTo>
                  <a:lnTo>
                    <a:pt x="119486" y="123736"/>
                  </a:lnTo>
                  <a:lnTo>
                    <a:pt x="119459" y="127416"/>
                  </a:lnTo>
                  <a:lnTo>
                    <a:pt x="119443" y="129133"/>
                  </a:lnTo>
                  <a:lnTo>
                    <a:pt x="119384" y="132128"/>
                  </a:lnTo>
                  <a:lnTo>
                    <a:pt x="115695" y="132046"/>
                  </a:lnTo>
                  <a:lnTo>
                    <a:pt x="115626" y="134662"/>
                  </a:lnTo>
                  <a:lnTo>
                    <a:pt x="115632" y="139143"/>
                  </a:lnTo>
                  <a:lnTo>
                    <a:pt x="113953" y="139096"/>
                  </a:lnTo>
                  <a:lnTo>
                    <a:pt x="112054" y="138884"/>
                  </a:lnTo>
                  <a:lnTo>
                    <a:pt x="111957" y="139066"/>
                  </a:lnTo>
                  <a:lnTo>
                    <a:pt x="106254" y="138976"/>
                  </a:lnTo>
                  <a:lnTo>
                    <a:pt x="105781" y="139038"/>
                  </a:lnTo>
                  <a:lnTo>
                    <a:pt x="105384" y="139361"/>
                  </a:lnTo>
                  <a:lnTo>
                    <a:pt x="104214" y="140760"/>
                  </a:lnTo>
                  <a:lnTo>
                    <a:pt x="103809" y="140898"/>
                  </a:lnTo>
                  <a:lnTo>
                    <a:pt x="103666" y="140890"/>
                  </a:lnTo>
                  <a:lnTo>
                    <a:pt x="103623" y="140466"/>
                  </a:lnTo>
                  <a:lnTo>
                    <a:pt x="104039" y="139581"/>
                  </a:lnTo>
                  <a:lnTo>
                    <a:pt x="104221" y="138942"/>
                  </a:lnTo>
                  <a:lnTo>
                    <a:pt x="98813" y="138932"/>
                  </a:lnTo>
                  <a:lnTo>
                    <a:pt x="97970" y="139359"/>
                  </a:lnTo>
                  <a:lnTo>
                    <a:pt x="97989" y="139493"/>
                  </a:lnTo>
                  <a:lnTo>
                    <a:pt x="98300" y="139924"/>
                  </a:lnTo>
                  <a:lnTo>
                    <a:pt x="98335" y="140065"/>
                  </a:lnTo>
                  <a:lnTo>
                    <a:pt x="98285" y="140285"/>
                  </a:lnTo>
                  <a:lnTo>
                    <a:pt x="98017" y="140408"/>
                  </a:lnTo>
                  <a:lnTo>
                    <a:pt x="97286" y="140416"/>
                  </a:lnTo>
                  <a:lnTo>
                    <a:pt x="97339" y="137852"/>
                  </a:lnTo>
                  <a:lnTo>
                    <a:pt x="90398" y="137943"/>
                  </a:lnTo>
                  <a:lnTo>
                    <a:pt x="93205" y="136747"/>
                  </a:lnTo>
                  <a:lnTo>
                    <a:pt x="94372" y="135932"/>
                  </a:lnTo>
                  <a:lnTo>
                    <a:pt x="94559" y="135646"/>
                  </a:lnTo>
                  <a:lnTo>
                    <a:pt x="95158" y="135579"/>
                  </a:lnTo>
                  <a:lnTo>
                    <a:pt x="95505" y="135699"/>
                  </a:lnTo>
                  <a:lnTo>
                    <a:pt x="96217" y="135356"/>
                  </a:lnTo>
                  <a:lnTo>
                    <a:pt x="96750" y="134991"/>
                  </a:lnTo>
                  <a:lnTo>
                    <a:pt x="97454" y="134745"/>
                  </a:lnTo>
                  <a:lnTo>
                    <a:pt x="97495" y="131783"/>
                  </a:lnTo>
                  <a:lnTo>
                    <a:pt x="97215" y="131776"/>
                  </a:lnTo>
                  <a:lnTo>
                    <a:pt x="97200" y="133100"/>
                  </a:lnTo>
                  <a:lnTo>
                    <a:pt x="96099" y="133109"/>
                  </a:lnTo>
                  <a:lnTo>
                    <a:pt x="96293" y="132167"/>
                  </a:lnTo>
                  <a:lnTo>
                    <a:pt x="96421" y="132044"/>
                  </a:lnTo>
                  <a:lnTo>
                    <a:pt x="96651" y="132044"/>
                  </a:lnTo>
                  <a:lnTo>
                    <a:pt x="96950" y="131891"/>
                  </a:lnTo>
                  <a:lnTo>
                    <a:pt x="97213" y="131480"/>
                  </a:lnTo>
                  <a:lnTo>
                    <a:pt x="97210" y="130961"/>
                  </a:lnTo>
                  <a:lnTo>
                    <a:pt x="97109" y="130734"/>
                  </a:lnTo>
                  <a:lnTo>
                    <a:pt x="93418" y="130741"/>
                  </a:lnTo>
                  <a:lnTo>
                    <a:pt x="93438" y="129554"/>
                  </a:lnTo>
                  <a:lnTo>
                    <a:pt x="90882" y="129575"/>
                  </a:lnTo>
                  <a:lnTo>
                    <a:pt x="90870" y="128373"/>
                  </a:lnTo>
                  <a:lnTo>
                    <a:pt x="89652" y="128388"/>
                  </a:lnTo>
                  <a:lnTo>
                    <a:pt x="89707" y="126610"/>
                  </a:lnTo>
                  <a:lnTo>
                    <a:pt x="89719" y="126033"/>
                  </a:lnTo>
                  <a:lnTo>
                    <a:pt x="86994" y="126040"/>
                  </a:lnTo>
                  <a:lnTo>
                    <a:pt x="87523" y="124790"/>
                  </a:lnTo>
                  <a:lnTo>
                    <a:pt x="87262" y="121430"/>
                  </a:lnTo>
                  <a:lnTo>
                    <a:pt x="86811" y="119095"/>
                  </a:lnTo>
                  <a:lnTo>
                    <a:pt x="86485" y="119101"/>
                  </a:lnTo>
                  <a:lnTo>
                    <a:pt x="86382" y="119296"/>
                  </a:lnTo>
                  <a:lnTo>
                    <a:pt x="86301" y="119947"/>
                  </a:lnTo>
                  <a:lnTo>
                    <a:pt x="86405" y="121057"/>
                  </a:lnTo>
                  <a:lnTo>
                    <a:pt x="86008" y="121103"/>
                  </a:lnTo>
                  <a:lnTo>
                    <a:pt x="85518" y="121959"/>
                  </a:lnTo>
                  <a:lnTo>
                    <a:pt x="84654" y="122684"/>
                  </a:lnTo>
                  <a:lnTo>
                    <a:pt x="79981" y="122716"/>
                  </a:lnTo>
                  <a:lnTo>
                    <a:pt x="79143" y="126214"/>
                  </a:lnTo>
                  <a:lnTo>
                    <a:pt x="74281" y="126238"/>
                  </a:lnTo>
                  <a:lnTo>
                    <a:pt x="74285" y="125889"/>
                  </a:lnTo>
                  <a:lnTo>
                    <a:pt x="75719" y="123902"/>
                  </a:lnTo>
                  <a:lnTo>
                    <a:pt x="73643" y="124016"/>
                  </a:lnTo>
                  <a:lnTo>
                    <a:pt x="73799" y="124359"/>
                  </a:lnTo>
                  <a:lnTo>
                    <a:pt x="72887" y="126048"/>
                  </a:lnTo>
                  <a:lnTo>
                    <a:pt x="72591" y="126270"/>
                  </a:lnTo>
                  <a:lnTo>
                    <a:pt x="69711" y="126286"/>
                  </a:lnTo>
                  <a:lnTo>
                    <a:pt x="69721" y="127874"/>
                  </a:lnTo>
                  <a:lnTo>
                    <a:pt x="69509" y="127949"/>
                  </a:lnTo>
                  <a:lnTo>
                    <a:pt x="68595" y="127990"/>
                  </a:lnTo>
                  <a:lnTo>
                    <a:pt x="67657" y="128664"/>
                  </a:lnTo>
                  <a:lnTo>
                    <a:pt x="67256" y="128668"/>
                  </a:lnTo>
                  <a:lnTo>
                    <a:pt x="66720" y="129167"/>
                  </a:lnTo>
                  <a:lnTo>
                    <a:pt x="66369" y="129267"/>
                  </a:lnTo>
                  <a:lnTo>
                    <a:pt x="65898" y="129134"/>
                  </a:lnTo>
                  <a:lnTo>
                    <a:pt x="64502" y="129294"/>
                  </a:lnTo>
                  <a:lnTo>
                    <a:pt x="64155" y="129365"/>
                  </a:lnTo>
                  <a:lnTo>
                    <a:pt x="62912" y="129879"/>
                  </a:lnTo>
                  <a:lnTo>
                    <a:pt x="62546" y="130452"/>
                  </a:lnTo>
                  <a:lnTo>
                    <a:pt x="62484" y="130653"/>
                  </a:lnTo>
                  <a:lnTo>
                    <a:pt x="62234" y="130857"/>
                  </a:lnTo>
                  <a:lnTo>
                    <a:pt x="61684" y="131053"/>
                  </a:lnTo>
                  <a:lnTo>
                    <a:pt x="60748" y="131053"/>
                  </a:lnTo>
                  <a:lnTo>
                    <a:pt x="59749" y="130532"/>
                  </a:lnTo>
                  <a:lnTo>
                    <a:pt x="58318" y="128731"/>
                  </a:lnTo>
                  <a:lnTo>
                    <a:pt x="59808" y="128720"/>
                  </a:lnTo>
                  <a:lnTo>
                    <a:pt x="59793" y="125167"/>
                  </a:lnTo>
                  <a:lnTo>
                    <a:pt x="59794" y="122693"/>
                  </a:lnTo>
                  <a:lnTo>
                    <a:pt x="60425" y="122533"/>
                  </a:lnTo>
                  <a:lnTo>
                    <a:pt x="60396" y="119371"/>
                  </a:lnTo>
                  <a:lnTo>
                    <a:pt x="59586" y="118805"/>
                  </a:lnTo>
                  <a:lnTo>
                    <a:pt x="58278" y="117570"/>
                  </a:lnTo>
                  <a:lnTo>
                    <a:pt x="57721" y="117592"/>
                  </a:lnTo>
                  <a:lnTo>
                    <a:pt x="57503" y="117722"/>
                  </a:lnTo>
                  <a:lnTo>
                    <a:pt x="57296" y="117631"/>
                  </a:lnTo>
                  <a:lnTo>
                    <a:pt x="57293" y="116978"/>
                  </a:lnTo>
                  <a:lnTo>
                    <a:pt x="59797" y="116982"/>
                  </a:lnTo>
                  <a:lnTo>
                    <a:pt x="59798" y="114605"/>
                  </a:lnTo>
                  <a:lnTo>
                    <a:pt x="58331" y="114605"/>
                  </a:lnTo>
                  <a:lnTo>
                    <a:pt x="57761" y="115058"/>
                  </a:lnTo>
                  <a:lnTo>
                    <a:pt x="57324" y="115724"/>
                  </a:lnTo>
                  <a:lnTo>
                    <a:pt x="57456" y="115895"/>
                  </a:lnTo>
                  <a:lnTo>
                    <a:pt x="57406" y="116111"/>
                  </a:lnTo>
                  <a:lnTo>
                    <a:pt x="56809" y="116975"/>
                  </a:lnTo>
                  <a:lnTo>
                    <a:pt x="54803" y="116963"/>
                  </a:lnTo>
                  <a:lnTo>
                    <a:pt x="54741" y="108651"/>
                  </a:lnTo>
                  <a:lnTo>
                    <a:pt x="57208" y="108633"/>
                  </a:lnTo>
                  <a:lnTo>
                    <a:pt x="57176" y="95589"/>
                  </a:lnTo>
                  <a:lnTo>
                    <a:pt x="57192" y="94668"/>
                  </a:lnTo>
                  <a:lnTo>
                    <a:pt x="56501" y="94725"/>
                  </a:lnTo>
                  <a:lnTo>
                    <a:pt x="55666" y="94971"/>
                  </a:lnTo>
                  <a:lnTo>
                    <a:pt x="55252" y="95198"/>
                  </a:lnTo>
                  <a:lnTo>
                    <a:pt x="54912" y="95094"/>
                  </a:lnTo>
                  <a:lnTo>
                    <a:pt x="54677" y="94934"/>
                  </a:lnTo>
                  <a:lnTo>
                    <a:pt x="54674" y="93219"/>
                  </a:lnTo>
                  <a:lnTo>
                    <a:pt x="48514" y="93288"/>
                  </a:lnTo>
                  <a:lnTo>
                    <a:pt x="48482" y="92700"/>
                  </a:lnTo>
                  <a:lnTo>
                    <a:pt x="47791" y="92722"/>
                  </a:lnTo>
                  <a:lnTo>
                    <a:pt x="47502" y="92157"/>
                  </a:lnTo>
                  <a:lnTo>
                    <a:pt x="46068" y="90847"/>
                  </a:lnTo>
                  <a:lnTo>
                    <a:pt x="45924" y="90609"/>
                  </a:lnTo>
                  <a:lnTo>
                    <a:pt x="46143" y="89735"/>
                  </a:lnTo>
                  <a:lnTo>
                    <a:pt x="46147" y="89415"/>
                  </a:lnTo>
                  <a:lnTo>
                    <a:pt x="45784" y="88601"/>
                  </a:lnTo>
                  <a:lnTo>
                    <a:pt x="45441" y="88518"/>
                  </a:lnTo>
                  <a:lnTo>
                    <a:pt x="43965" y="88573"/>
                  </a:lnTo>
                  <a:lnTo>
                    <a:pt x="43908" y="87403"/>
                  </a:lnTo>
                  <a:lnTo>
                    <a:pt x="44374" y="87082"/>
                  </a:lnTo>
                  <a:lnTo>
                    <a:pt x="44166" y="87065"/>
                  </a:lnTo>
                  <a:lnTo>
                    <a:pt x="43548" y="86596"/>
                  </a:lnTo>
                  <a:lnTo>
                    <a:pt x="43154" y="86634"/>
                  </a:lnTo>
                  <a:lnTo>
                    <a:pt x="42806" y="86820"/>
                  </a:lnTo>
                  <a:lnTo>
                    <a:pt x="40356" y="86840"/>
                  </a:lnTo>
                  <a:lnTo>
                    <a:pt x="40356" y="86281"/>
                  </a:lnTo>
                  <a:lnTo>
                    <a:pt x="39723" y="86277"/>
                  </a:lnTo>
                  <a:lnTo>
                    <a:pt x="39744" y="78035"/>
                  </a:lnTo>
                  <a:lnTo>
                    <a:pt x="39756" y="77127"/>
                  </a:lnTo>
                  <a:lnTo>
                    <a:pt x="40146" y="76689"/>
                  </a:lnTo>
                  <a:lnTo>
                    <a:pt x="39145" y="75658"/>
                  </a:lnTo>
                  <a:lnTo>
                    <a:pt x="35263" y="75673"/>
                  </a:lnTo>
                  <a:lnTo>
                    <a:pt x="35262" y="74498"/>
                  </a:lnTo>
                  <a:lnTo>
                    <a:pt x="34473" y="74491"/>
                  </a:lnTo>
                  <a:lnTo>
                    <a:pt x="32213" y="76154"/>
                  </a:lnTo>
                  <a:lnTo>
                    <a:pt x="32213" y="75667"/>
                  </a:lnTo>
                  <a:lnTo>
                    <a:pt x="30698" y="75676"/>
                  </a:lnTo>
                  <a:lnTo>
                    <a:pt x="29104" y="75685"/>
                  </a:lnTo>
                  <a:lnTo>
                    <a:pt x="29083" y="77687"/>
                  </a:lnTo>
                  <a:lnTo>
                    <a:pt x="27520" y="76711"/>
                  </a:lnTo>
                  <a:lnTo>
                    <a:pt x="27285" y="76428"/>
                  </a:lnTo>
                  <a:lnTo>
                    <a:pt x="27118" y="76607"/>
                  </a:lnTo>
                  <a:lnTo>
                    <a:pt x="27633" y="79255"/>
                  </a:lnTo>
                  <a:lnTo>
                    <a:pt x="27200" y="79259"/>
                  </a:lnTo>
                  <a:lnTo>
                    <a:pt x="27026" y="78906"/>
                  </a:lnTo>
                  <a:lnTo>
                    <a:pt x="26616" y="78355"/>
                  </a:lnTo>
                  <a:lnTo>
                    <a:pt x="24767" y="77829"/>
                  </a:lnTo>
                  <a:lnTo>
                    <a:pt x="24777" y="81642"/>
                  </a:lnTo>
                  <a:lnTo>
                    <a:pt x="20432" y="81694"/>
                  </a:lnTo>
                  <a:lnTo>
                    <a:pt x="20460" y="80040"/>
                  </a:lnTo>
                  <a:lnTo>
                    <a:pt x="21069" y="79895"/>
                  </a:lnTo>
                  <a:lnTo>
                    <a:pt x="21115" y="76949"/>
                  </a:lnTo>
                  <a:lnTo>
                    <a:pt x="19794" y="76885"/>
                  </a:lnTo>
                  <a:lnTo>
                    <a:pt x="19345" y="76592"/>
                  </a:lnTo>
                  <a:lnTo>
                    <a:pt x="17383" y="76017"/>
                  </a:lnTo>
                  <a:lnTo>
                    <a:pt x="17411" y="72218"/>
                  </a:lnTo>
                  <a:lnTo>
                    <a:pt x="14970" y="72216"/>
                  </a:lnTo>
                  <a:lnTo>
                    <a:pt x="14988" y="69284"/>
                  </a:lnTo>
                  <a:lnTo>
                    <a:pt x="12570" y="69711"/>
                  </a:lnTo>
                  <a:lnTo>
                    <a:pt x="12593" y="67470"/>
                  </a:lnTo>
                  <a:lnTo>
                    <a:pt x="12326" y="67470"/>
                  </a:lnTo>
                  <a:lnTo>
                    <a:pt x="12334" y="65087"/>
                  </a:lnTo>
                  <a:lnTo>
                    <a:pt x="8815" y="65034"/>
                  </a:lnTo>
                  <a:lnTo>
                    <a:pt x="7629" y="65729"/>
                  </a:lnTo>
                  <a:lnTo>
                    <a:pt x="7931" y="65100"/>
                  </a:lnTo>
                  <a:lnTo>
                    <a:pt x="3713" y="67699"/>
                  </a:lnTo>
                  <a:lnTo>
                    <a:pt x="3697" y="67333"/>
                  </a:lnTo>
                  <a:lnTo>
                    <a:pt x="2456" y="67319"/>
                  </a:lnTo>
                  <a:lnTo>
                    <a:pt x="2435" y="61720"/>
                  </a:lnTo>
                  <a:lnTo>
                    <a:pt x="3366" y="60273"/>
                  </a:lnTo>
                  <a:lnTo>
                    <a:pt x="2743" y="60266"/>
                  </a:lnTo>
                  <a:lnTo>
                    <a:pt x="3633" y="59862"/>
                  </a:lnTo>
                  <a:lnTo>
                    <a:pt x="4858" y="57932"/>
                  </a:lnTo>
                  <a:lnTo>
                    <a:pt x="5547" y="56801"/>
                  </a:lnTo>
                  <a:lnTo>
                    <a:pt x="5566" y="54399"/>
                  </a:lnTo>
                  <a:lnTo>
                    <a:pt x="4963" y="54388"/>
                  </a:lnTo>
                  <a:lnTo>
                    <a:pt x="4963" y="53170"/>
                  </a:lnTo>
                  <a:lnTo>
                    <a:pt x="2469" y="53149"/>
                  </a:lnTo>
                  <a:lnTo>
                    <a:pt x="2473" y="52270"/>
                  </a:lnTo>
                  <a:lnTo>
                    <a:pt x="0" y="51949"/>
                  </a:lnTo>
                  <a:lnTo>
                    <a:pt x="45" y="46017"/>
                  </a:lnTo>
                  <a:lnTo>
                    <a:pt x="4989" y="46141"/>
                  </a:lnTo>
                  <a:lnTo>
                    <a:pt x="5004" y="42615"/>
                  </a:lnTo>
                  <a:lnTo>
                    <a:pt x="6255" y="42637"/>
                  </a:lnTo>
                  <a:lnTo>
                    <a:pt x="6219" y="39434"/>
                  </a:lnTo>
                  <a:lnTo>
                    <a:pt x="7417" y="39181"/>
                  </a:lnTo>
                  <a:lnTo>
                    <a:pt x="11120" y="39159"/>
                  </a:lnTo>
                  <a:lnTo>
                    <a:pt x="11153" y="36756"/>
                  </a:lnTo>
                  <a:lnTo>
                    <a:pt x="12416" y="36761"/>
                  </a:lnTo>
                  <a:lnTo>
                    <a:pt x="12388" y="38922"/>
                  </a:lnTo>
                  <a:lnTo>
                    <a:pt x="12949" y="38576"/>
                  </a:lnTo>
                  <a:lnTo>
                    <a:pt x="13812" y="38335"/>
                  </a:lnTo>
                  <a:lnTo>
                    <a:pt x="14475" y="38479"/>
                  </a:lnTo>
                  <a:lnTo>
                    <a:pt x="14617" y="38838"/>
                  </a:lnTo>
                  <a:lnTo>
                    <a:pt x="14621" y="39117"/>
                  </a:lnTo>
                  <a:lnTo>
                    <a:pt x="14809" y="39943"/>
                  </a:lnTo>
                  <a:lnTo>
                    <a:pt x="14974" y="40043"/>
                  </a:lnTo>
                  <a:lnTo>
                    <a:pt x="15300" y="39946"/>
                  </a:lnTo>
                  <a:lnTo>
                    <a:pt x="15795" y="41047"/>
                  </a:lnTo>
                  <a:lnTo>
                    <a:pt x="16199" y="41478"/>
                  </a:lnTo>
                  <a:lnTo>
                    <a:pt x="17380" y="41459"/>
                  </a:lnTo>
                  <a:lnTo>
                    <a:pt x="24424" y="41418"/>
                  </a:lnTo>
                  <a:lnTo>
                    <a:pt x="24785" y="43768"/>
                  </a:lnTo>
                  <a:lnTo>
                    <a:pt x="24817" y="41357"/>
                  </a:lnTo>
                  <a:lnTo>
                    <a:pt x="28141" y="41332"/>
                  </a:lnTo>
                  <a:lnTo>
                    <a:pt x="29186" y="41049"/>
                  </a:lnTo>
                  <a:lnTo>
                    <a:pt x="29208" y="38978"/>
                  </a:lnTo>
                  <a:lnTo>
                    <a:pt x="28687" y="38985"/>
                  </a:lnTo>
                  <a:lnTo>
                    <a:pt x="28721" y="37864"/>
                  </a:lnTo>
                  <a:lnTo>
                    <a:pt x="29417" y="37747"/>
                  </a:lnTo>
                  <a:lnTo>
                    <a:pt x="29731" y="37360"/>
                  </a:lnTo>
                  <a:lnTo>
                    <a:pt x="29979" y="37186"/>
                  </a:lnTo>
                  <a:lnTo>
                    <a:pt x="32526" y="37119"/>
                  </a:lnTo>
                  <a:lnTo>
                    <a:pt x="32569" y="35984"/>
                  </a:lnTo>
                  <a:lnTo>
                    <a:pt x="33315" y="35790"/>
                  </a:lnTo>
                  <a:lnTo>
                    <a:pt x="33750" y="35593"/>
                  </a:lnTo>
                  <a:lnTo>
                    <a:pt x="34684" y="34737"/>
                  </a:lnTo>
                  <a:lnTo>
                    <a:pt x="35869" y="34152"/>
                  </a:lnTo>
                  <a:lnTo>
                    <a:pt x="35155" y="34142"/>
                  </a:lnTo>
                  <a:lnTo>
                    <a:pt x="35213" y="32966"/>
                  </a:lnTo>
                  <a:lnTo>
                    <a:pt x="37290" y="33014"/>
                  </a:lnTo>
                  <a:lnTo>
                    <a:pt x="38707" y="31861"/>
                  </a:lnTo>
                  <a:lnTo>
                    <a:pt x="39053" y="31864"/>
                  </a:lnTo>
                  <a:lnTo>
                    <a:pt x="39151" y="33055"/>
                  </a:lnTo>
                  <a:lnTo>
                    <a:pt x="40827" y="33137"/>
                  </a:lnTo>
                  <a:lnTo>
                    <a:pt x="40796" y="34286"/>
                  </a:lnTo>
                  <a:lnTo>
                    <a:pt x="42590" y="34380"/>
                  </a:lnTo>
                  <a:lnTo>
                    <a:pt x="42470" y="39115"/>
                  </a:lnTo>
                  <a:lnTo>
                    <a:pt x="43091" y="39131"/>
                  </a:lnTo>
                  <a:lnTo>
                    <a:pt x="43703" y="39140"/>
                  </a:lnTo>
                  <a:lnTo>
                    <a:pt x="45037" y="39156"/>
                  </a:lnTo>
                  <a:lnTo>
                    <a:pt x="46202" y="39191"/>
                  </a:lnTo>
                  <a:lnTo>
                    <a:pt x="48035" y="39213"/>
                  </a:lnTo>
                  <a:lnTo>
                    <a:pt x="50011" y="39201"/>
                  </a:lnTo>
                  <a:lnTo>
                    <a:pt x="50789" y="39159"/>
                  </a:lnTo>
                  <a:lnTo>
                    <a:pt x="52363" y="39073"/>
                  </a:lnTo>
                  <a:lnTo>
                    <a:pt x="53885" y="38957"/>
                  </a:lnTo>
                  <a:lnTo>
                    <a:pt x="59287" y="38728"/>
                  </a:lnTo>
                  <a:lnTo>
                    <a:pt x="64080" y="38621"/>
                  </a:lnTo>
                  <a:lnTo>
                    <a:pt x="64068" y="38463"/>
                  </a:lnTo>
                  <a:lnTo>
                    <a:pt x="64339" y="37945"/>
                  </a:lnTo>
                  <a:lnTo>
                    <a:pt x="64103" y="37670"/>
                  </a:lnTo>
                  <a:lnTo>
                    <a:pt x="63382" y="37453"/>
                  </a:lnTo>
                  <a:lnTo>
                    <a:pt x="66369" y="37429"/>
                  </a:lnTo>
                  <a:lnTo>
                    <a:pt x="66419" y="36255"/>
                  </a:lnTo>
                  <a:lnTo>
                    <a:pt x="69525" y="36241"/>
                  </a:lnTo>
                  <a:lnTo>
                    <a:pt x="69907" y="35665"/>
                  </a:lnTo>
                  <a:lnTo>
                    <a:pt x="70005" y="32828"/>
                  </a:lnTo>
                  <a:lnTo>
                    <a:pt x="71466" y="32809"/>
                  </a:lnTo>
                  <a:lnTo>
                    <a:pt x="71501" y="33193"/>
                  </a:lnTo>
                  <a:lnTo>
                    <a:pt x="71572" y="33330"/>
                  </a:lnTo>
                  <a:lnTo>
                    <a:pt x="72424" y="33431"/>
                  </a:lnTo>
                  <a:lnTo>
                    <a:pt x="72415" y="34648"/>
                  </a:lnTo>
                  <a:lnTo>
                    <a:pt x="72906" y="35339"/>
                  </a:lnTo>
                  <a:lnTo>
                    <a:pt x="73985" y="36256"/>
                  </a:lnTo>
                  <a:lnTo>
                    <a:pt x="74930" y="36846"/>
                  </a:lnTo>
                  <a:lnTo>
                    <a:pt x="74919" y="38662"/>
                  </a:lnTo>
                  <a:lnTo>
                    <a:pt x="77488" y="38737"/>
                  </a:lnTo>
                  <a:lnTo>
                    <a:pt x="74433" y="39671"/>
                  </a:lnTo>
                  <a:lnTo>
                    <a:pt x="74451" y="39913"/>
                  </a:lnTo>
                  <a:lnTo>
                    <a:pt x="75791" y="40648"/>
                  </a:lnTo>
                  <a:lnTo>
                    <a:pt x="73426" y="42922"/>
                  </a:lnTo>
                  <a:lnTo>
                    <a:pt x="72159" y="42907"/>
                  </a:lnTo>
                  <a:lnTo>
                    <a:pt x="72152" y="43279"/>
                  </a:lnTo>
                  <a:lnTo>
                    <a:pt x="72442" y="43852"/>
                  </a:lnTo>
                  <a:lnTo>
                    <a:pt x="72167" y="44513"/>
                  </a:lnTo>
                  <a:lnTo>
                    <a:pt x="72183" y="45709"/>
                  </a:lnTo>
                  <a:lnTo>
                    <a:pt x="73194" y="45705"/>
                  </a:lnTo>
                  <a:lnTo>
                    <a:pt x="76237" y="45705"/>
                  </a:lnTo>
                  <a:lnTo>
                    <a:pt x="75869" y="45315"/>
                  </a:lnTo>
                  <a:lnTo>
                    <a:pt x="75681" y="44478"/>
                  </a:lnTo>
                  <a:lnTo>
                    <a:pt x="75681" y="43868"/>
                  </a:lnTo>
                  <a:lnTo>
                    <a:pt x="76666" y="43258"/>
                  </a:lnTo>
                  <a:lnTo>
                    <a:pt x="77368" y="42946"/>
                  </a:lnTo>
                  <a:lnTo>
                    <a:pt x="77980" y="42879"/>
                  </a:lnTo>
                  <a:lnTo>
                    <a:pt x="78310" y="42931"/>
                  </a:lnTo>
                  <a:lnTo>
                    <a:pt x="78678" y="43155"/>
                  </a:lnTo>
                  <a:lnTo>
                    <a:pt x="79884" y="42946"/>
                  </a:lnTo>
                  <a:lnTo>
                    <a:pt x="79905" y="41012"/>
                  </a:lnTo>
                  <a:lnTo>
                    <a:pt x="82388" y="41051"/>
                  </a:lnTo>
                  <a:lnTo>
                    <a:pt x="82411" y="38719"/>
                  </a:lnTo>
                  <a:lnTo>
                    <a:pt x="79943" y="38720"/>
                  </a:lnTo>
                  <a:lnTo>
                    <a:pt x="79912" y="40238"/>
                  </a:lnTo>
                  <a:lnTo>
                    <a:pt x="77267" y="42358"/>
                  </a:lnTo>
                  <a:lnTo>
                    <a:pt x="77296" y="39095"/>
                  </a:lnTo>
                  <a:lnTo>
                    <a:pt x="77704" y="38672"/>
                  </a:lnTo>
                  <a:lnTo>
                    <a:pt x="80928" y="37711"/>
                  </a:lnTo>
                  <a:lnTo>
                    <a:pt x="82109" y="38596"/>
                  </a:lnTo>
                  <a:lnTo>
                    <a:pt x="82780" y="38216"/>
                  </a:lnTo>
                  <a:lnTo>
                    <a:pt x="83668" y="37563"/>
                  </a:lnTo>
                  <a:lnTo>
                    <a:pt x="84919" y="37341"/>
                  </a:lnTo>
                  <a:lnTo>
                    <a:pt x="84907" y="38711"/>
                  </a:lnTo>
                  <a:lnTo>
                    <a:pt x="85576" y="38710"/>
                  </a:lnTo>
                  <a:lnTo>
                    <a:pt x="87399" y="38714"/>
                  </a:lnTo>
                  <a:lnTo>
                    <a:pt x="88643" y="38721"/>
                  </a:lnTo>
                  <a:lnTo>
                    <a:pt x="88679" y="34104"/>
                  </a:lnTo>
                  <a:lnTo>
                    <a:pt x="88858" y="32747"/>
                  </a:lnTo>
                  <a:lnTo>
                    <a:pt x="92405" y="33942"/>
                  </a:lnTo>
                  <a:lnTo>
                    <a:pt x="92413" y="33339"/>
                  </a:lnTo>
                  <a:lnTo>
                    <a:pt x="91789" y="33115"/>
                  </a:lnTo>
                  <a:lnTo>
                    <a:pt x="91838" y="28997"/>
                  </a:lnTo>
                  <a:lnTo>
                    <a:pt x="93071" y="28372"/>
                  </a:lnTo>
                  <a:lnTo>
                    <a:pt x="93101" y="24551"/>
                  </a:lnTo>
                  <a:lnTo>
                    <a:pt x="93160" y="23930"/>
                  </a:lnTo>
                  <a:lnTo>
                    <a:pt x="95656" y="22172"/>
                  </a:lnTo>
                  <a:lnTo>
                    <a:pt x="99366" y="22147"/>
                  </a:lnTo>
                  <a:lnTo>
                    <a:pt x="99283" y="19774"/>
                  </a:lnTo>
                  <a:lnTo>
                    <a:pt x="98827" y="20019"/>
                  </a:lnTo>
                  <a:lnTo>
                    <a:pt x="98237" y="19517"/>
                  </a:lnTo>
                  <a:lnTo>
                    <a:pt x="98256" y="17460"/>
                  </a:lnTo>
                  <a:lnTo>
                    <a:pt x="99211" y="17449"/>
                  </a:lnTo>
                  <a:lnTo>
                    <a:pt x="99210" y="17291"/>
                  </a:lnTo>
                  <a:lnTo>
                    <a:pt x="97780" y="17014"/>
                  </a:lnTo>
                  <a:lnTo>
                    <a:pt x="97563" y="16594"/>
                  </a:lnTo>
                  <a:lnTo>
                    <a:pt x="97319" y="16460"/>
                  </a:lnTo>
                  <a:lnTo>
                    <a:pt x="97006" y="16150"/>
                  </a:lnTo>
                  <a:lnTo>
                    <a:pt x="97004" y="15775"/>
                  </a:lnTo>
                  <a:lnTo>
                    <a:pt x="99144" y="15280"/>
                  </a:lnTo>
                  <a:lnTo>
                    <a:pt x="98939" y="10358"/>
                  </a:lnTo>
                  <a:lnTo>
                    <a:pt x="98905" y="9182"/>
                  </a:lnTo>
                  <a:lnTo>
                    <a:pt x="98295" y="9182"/>
                  </a:lnTo>
                  <a:lnTo>
                    <a:pt x="98339" y="7937"/>
                  </a:lnTo>
                  <a:lnTo>
                    <a:pt x="98530" y="7880"/>
                  </a:lnTo>
                  <a:lnTo>
                    <a:pt x="98684" y="7880"/>
                  </a:lnTo>
                  <a:lnTo>
                    <a:pt x="98928" y="7712"/>
                  </a:lnTo>
                  <a:lnTo>
                    <a:pt x="99235" y="7281"/>
                  </a:lnTo>
                  <a:lnTo>
                    <a:pt x="99750" y="7206"/>
                  </a:lnTo>
                  <a:lnTo>
                    <a:pt x="100439" y="6882"/>
                  </a:lnTo>
                  <a:lnTo>
                    <a:pt x="101088" y="6357"/>
                  </a:lnTo>
                  <a:lnTo>
                    <a:pt x="101828" y="5431"/>
                  </a:lnTo>
                  <a:lnTo>
                    <a:pt x="101387" y="5338"/>
                  </a:lnTo>
                  <a:lnTo>
                    <a:pt x="100907" y="4724"/>
                  </a:lnTo>
                  <a:lnTo>
                    <a:pt x="100706" y="3701"/>
                  </a:lnTo>
                  <a:lnTo>
                    <a:pt x="100687" y="2523"/>
                  </a:lnTo>
                  <a:lnTo>
                    <a:pt x="100669" y="2321"/>
                  </a:lnTo>
                  <a:lnTo>
                    <a:pt x="100931" y="2201"/>
                  </a:lnTo>
                  <a:lnTo>
                    <a:pt x="102586" y="1444"/>
                  </a:lnTo>
                  <a:lnTo>
                    <a:pt x="108299" y="2250"/>
                  </a:lnTo>
                  <a:lnTo>
                    <a:pt x="111578" y="2712"/>
                  </a:lnTo>
                  <a:lnTo>
                    <a:pt x="112961" y="2633"/>
                  </a:lnTo>
                  <a:lnTo>
                    <a:pt x="114098" y="2375"/>
                  </a:lnTo>
                  <a:lnTo>
                    <a:pt x="115549" y="1874"/>
                  </a:lnTo>
                  <a:lnTo>
                    <a:pt x="116730" y="1326"/>
                  </a:lnTo>
                  <a:lnTo>
                    <a:pt x="117803" y="67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9" name="pg560">
              <a:extLst>
                <a:ext uri="{FF2B5EF4-FFF2-40B4-BE49-F238E27FC236}">
                  <a16:creationId xmlns:a16="http://schemas.microsoft.com/office/drawing/2014/main" id="{4A179AEB-68BE-2241-AA0B-816735E769CD}"/>
                </a:ext>
              </a:extLst>
            </p:cNvPr>
            <p:cNvSpPr/>
            <p:nvPr/>
          </p:nvSpPr>
          <p:spPr>
            <a:xfrm>
              <a:off x="6271078" y="2837846"/>
              <a:ext cx="44058" cy="43574"/>
            </a:xfrm>
            <a:custGeom>
              <a:avLst/>
              <a:gdLst/>
              <a:ahLst/>
              <a:cxnLst/>
              <a:rect l="0" t="0" r="0" b="0"/>
              <a:pathLst>
                <a:path w="44058" h="43574">
                  <a:moveTo>
                    <a:pt x="5" y="40233"/>
                  </a:moveTo>
                  <a:lnTo>
                    <a:pt x="0" y="35752"/>
                  </a:lnTo>
                  <a:lnTo>
                    <a:pt x="68" y="33136"/>
                  </a:lnTo>
                  <a:lnTo>
                    <a:pt x="3757" y="33218"/>
                  </a:lnTo>
                  <a:lnTo>
                    <a:pt x="3816" y="30224"/>
                  </a:lnTo>
                  <a:lnTo>
                    <a:pt x="3820" y="28438"/>
                  </a:lnTo>
                  <a:lnTo>
                    <a:pt x="3860" y="24826"/>
                  </a:lnTo>
                  <a:lnTo>
                    <a:pt x="2648" y="24857"/>
                  </a:lnTo>
                  <a:lnTo>
                    <a:pt x="2710" y="23652"/>
                  </a:lnTo>
                  <a:lnTo>
                    <a:pt x="2637" y="18941"/>
                  </a:lnTo>
                  <a:lnTo>
                    <a:pt x="5080" y="18967"/>
                  </a:lnTo>
                  <a:lnTo>
                    <a:pt x="5163" y="17731"/>
                  </a:lnTo>
                  <a:lnTo>
                    <a:pt x="5735" y="17138"/>
                  </a:lnTo>
                  <a:lnTo>
                    <a:pt x="5741" y="16878"/>
                  </a:lnTo>
                  <a:lnTo>
                    <a:pt x="4278" y="16305"/>
                  </a:lnTo>
                  <a:lnTo>
                    <a:pt x="2714" y="16196"/>
                  </a:lnTo>
                  <a:lnTo>
                    <a:pt x="2702" y="15267"/>
                  </a:lnTo>
                  <a:lnTo>
                    <a:pt x="6197" y="14174"/>
                  </a:lnTo>
                  <a:lnTo>
                    <a:pt x="8376" y="14257"/>
                  </a:lnTo>
                  <a:lnTo>
                    <a:pt x="8129" y="13583"/>
                  </a:lnTo>
                  <a:lnTo>
                    <a:pt x="12950" y="12084"/>
                  </a:lnTo>
                  <a:lnTo>
                    <a:pt x="12832" y="11738"/>
                  </a:lnTo>
                  <a:lnTo>
                    <a:pt x="12648" y="11519"/>
                  </a:lnTo>
                  <a:lnTo>
                    <a:pt x="12217" y="11436"/>
                  </a:lnTo>
                  <a:lnTo>
                    <a:pt x="11856" y="10993"/>
                  </a:lnTo>
                  <a:lnTo>
                    <a:pt x="11591" y="10413"/>
                  </a:lnTo>
                  <a:lnTo>
                    <a:pt x="11585" y="6983"/>
                  </a:lnTo>
                  <a:lnTo>
                    <a:pt x="12343" y="6962"/>
                  </a:lnTo>
                  <a:lnTo>
                    <a:pt x="13166" y="7581"/>
                  </a:lnTo>
                  <a:lnTo>
                    <a:pt x="13887" y="8336"/>
                  </a:lnTo>
                  <a:lnTo>
                    <a:pt x="14467" y="9247"/>
                  </a:lnTo>
                  <a:lnTo>
                    <a:pt x="16240" y="10668"/>
                  </a:lnTo>
                  <a:lnTo>
                    <a:pt x="15786" y="9356"/>
                  </a:lnTo>
                  <a:lnTo>
                    <a:pt x="19093" y="9351"/>
                  </a:lnTo>
                  <a:lnTo>
                    <a:pt x="19070" y="3396"/>
                  </a:lnTo>
                  <a:lnTo>
                    <a:pt x="24189" y="3331"/>
                  </a:lnTo>
                  <a:lnTo>
                    <a:pt x="23916" y="2944"/>
                  </a:lnTo>
                  <a:lnTo>
                    <a:pt x="24059" y="2925"/>
                  </a:lnTo>
                  <a:lnTo>
                    <a:pt x="25548" y="2879"/>
                  </a:lnTo>
                  <a:lnTo>
                    <a:pt x="26574" y="3011"/>
                  </a:lnTo>
                  <a:lnTo>
                    <a:pt x="26580" y="2093"/>
                  </a:lnTo>
                  <a:lnTo>
                    <a:pt x="30044" y="2067"/>
                  </a:lnTo>
                  <a:lnTo>
                    <a:pt x="29785" y="2361"/>
                  </a:lnTo>
                  <a:lnTo>
                    <a:pt x="29774" y="2642"/>
                  </a:lnTo>
                  <a:lnTo>
                    <a:pt x="29971" y="3162"/>
                  </a:lnTo>
                  <a:lnTo>
                    <a:pt x="30394" y="3946"/>
                  </a:lnTo>
                  <a:lnTo>
                    <a:pt x="30530" y="3982"/>
                  </a:lnTo>
                  <a:lnTo>
                    <a:pt x="30582" y="3849"/>
                  </a:lnTo>
                  <a:lnTo>
                    <a:pt x="30576" y="2298"/>
                  </a:lnTo>
                  <a:lnTo>
                    <a:pt x="30833" y="1817"/>
                  </a:lnTo>
                  <a:lnTo>
                    <a:pt x="33083" y="2298"/>
                  </a:lnTo>
                  <a:lnTo>
                    <a:pt x="33324" y="2198"/>
                  </a:lnTo>
                  <a:lnTo>
                    <a:pt x="33447" y="2051"/>
                  </a:lnTo>
                  <a:lnTo>
                    <a:pt x="35875" y="2035"/>
                  </a:lnTo>
                  <a:lnTo>
                    <a:pt x="36039" y="1758"/>
                  </a:lnTo>
                  <a:lnTo>
                    <a:pt x="36555" y="1190"/>
                  </a:lnTo>
                  <a:lnTo>
                    <a:pt x="37059" y="944"/>
                  </a:lnTo>
                  <a:lnTo>
                    <a:pt x="37429" y="436"/>
                  </a:lnTo>
                  <a:lnTo>
                    <a:pt x="37707" y="18"/>
                  </a:lnTo>
                  <a:lnTo>
                    <a:pt x="37906" y="0"/>
                  </a:lnTo>
                  <a:lnTo>
                    <a:pt x="38089" y="249"/>
                  </a:lnTo>
                  <a:lnTo>
                    <a:pt x="37925" y="781"/>
                  </a:lnTo>
                  <a:lnTo>
                    <a:pt x="37916" y="2514"/>
                  </a:lnTo>
                  <a:lnTo>
                    <a:pt x="39169" y="2506"/>
                  </a:lnTo>
                  <a:lnTo>
                    <a:pt x="39146" y="5410"/>
                  </a:lnTo>
                  <a:lnTo>
                    <a:pt x="39128" y="9151"/>
                  </a:lnTo>
                  <a:lnTo>
                    <a:pt x="38792" y="9689"/>
                  </a:lnTo>
                  <a:lnTo>
                    <a:pt x="38631" y="9676"/>
                  </a:lnTo>
                  <a:lnTo>
                    <a:pt x="38656" y="10223"/>
                  </a:lnTo>
                  <a:lnTo>
                    <a:pt x="38966" y="10848"/>
                  </a:lnTo>
                  <a:lnTo>
                    <a:pt x="38917" y="11457"/>
                  </a:lnTo>
                  <a:lnTo>
                    <a:pt x="39316" y="10975"/>
                  </a:lnTo>
                  <a:lnTo>
                    <a:pt x="40153" y="10918"/>
                  </a:lnTo>
                  <a:lnTo>
                    <a:pt x="40541" y="11113"/>
                  </a:lnTo>
                  <a:lnTo>
                    <a:pt x="40903" y="11105"/>
                  </a:lnTo>
                  <a:lnTo>
                    <a:pt x="42113" y="10369"/>
                  </a:lnTo>
                  <a:lnTo>
                    <a:pt x="42733" y="11589"/>
                  </a:lnTo>
                  <a:lnTo>
                    <a:pt x="42741" y="12638"/>
                  </a:lnTo>
                  <a:lnTo>
                    <a:pt x="42762" y="13328"/>
                  </a:lnTo>
                  <a:lnTo>
                    <a:pt x="42766" y="13640"/>
                  </a:lnTo>
                  <a:lnTo>
                    <a:pt x="42936" y="13895"/>
                  </a:lnTo>
                  <a:lnTo>
                    <a:pt x="43026" y="15011"/>
                  </a:lnTo>
                  <a:lnTo>
                    <a:pt x="43280" y="15202"/>
                  </a:lnTo>
                  <a:lnTo>
                    <a:pt x="43713" y="15795"/>
                  </a:lnTo>
                  <a:lnTo>
                    <a:pt x="44011" y="16081"/>
                  </a:lnTo>
                  <a:lnTo>
                    <a:pt x="43984" y="16222"/>
                  </a:lnTo>
                  <a:lnTo>
                    <a:pt x="44009" y="16860"/>
                  </a:lnTo>
                  <a:lnTo>
                    <a:pt x="44029" y="17854"/>
                  </a:lnTo>
                  <a:lnTo>
                    <a:pt x="44050" y="18814"/>
                  </a:lnTo>
                  <a:lnTo>
                    <a:pt x="44058" y="19082"/>
                  </a:lnTo>
                  <a:lnTo>
                    <a:pt x="43725" y="19485"/>
                  </a:lnTo>
                  <a:lnTo>
                    <a:pt x="43062" y="19618"/>
                  </a:lnTo>
                  <a:lnTo>
                    <a:pt x="42971" y="19889"/>
                  </a:lnTo>
                  <a:lnTo>
                    <a:pt x="43480" y="21307"/>
                  </a:lnTo>
                  <a:lnTo>
                    <a:pt x="44051" y="22642"/>
                  </a:lnTo>
                  <a:lnTo>
                    <a:pt x="44051" y="23077"/>
                  </a:lnTo>
                  <a:lnTo>
                    <a:pt x="43714" y="22957"/>
                  </a:lnTo>
                  <a:lnTo>
                    <a:pt x="43490" y="22543"/>
                  </a:lnTo>
                  <a:lnTo>
                    <a:pt x="42866" y="22543"/>
                  </a:lnTo>
                  <a:lnTo>
                    <a:pt x="42867" y="23433"/>
                  </a:lnTo>
                  <a:lnTo>
                    <a:pt x="43767" y="23903"/>
                  </a:lnTo>
                  <a:lnTo>
                    <a:pt x="43861" y="25353"/>
                  </a:lnTo>
                  <a:lnTo>
                    <a:pt x="43109" y="25359"/>
                  </a:lnTo>
                  <a:lnTo>
                    <a:pt x="43084" y="24975"/>
                  </a:lnTo>
                  <a:lnTo>
                    <a:pt x="41945" y="24976"/>
                  </a:lnTo>
                  <a:lnTo>
                    <a:pt x="41829" y="25167"/>
                  </a:lnTo>
                  <a:lnTo>
                    <a:pt x="42592" y="25798"/>
                  </a:lnTo>
                  <a:lnTo>
                    <a:pt x="34058" y="25913"/>
                  </a:lnTo>
                  <a:lnTo>
                    <a:pt x="34187" y="30244"/>
                  </a:lnTo>
                  <a:lnTo>
                    <a:pt x="34209" y="33397"/>
                  </a:lnTo>
                  <a:lnTo>
                    <a:pt x="33749" y="33132"/>
                  </a:lnTo>
                  <a:lnTo>
                    <a:pt x="32847" y="33170"/>
                  </a:lnTo>
                  <a:lnTo>
                    <a:pt x="33069" y="34223"/>
                  </a:lnTo>
                  <a:lnTo>
                    <a:pt x="33509" y="34789"/>
                  </a:lnTo>
                  <a:lnTo>
                    <a:pt x="33563" y="35194"/>
                  </a:lnTo>
                  <a:lnTo>
                    <a:pt x="33906" y="36184"/>
                  </a:lnTo>
                  <a:lnTo>
                    <a:pt x="34307" y="36712"/>
                  </a:lnTo>
                  <a:lnTo>
                    <a:pt x="31856" y="36769"/>
                  </a:lnTo>
                  <a:lnTo>
                    <a:pt x="31802" y="37703"/>
                  </a:lnTo>
                  <a:lnTo>
                    <a:pt x="31495" y="37938"/>
                  </a:lnTo>
                  <a:lnTo>
                    <a:pt x="30835" y="37963"/>
                  </a:lnTo>
                  <a:lnTo>
                    <a:pt x="30254" y="37127"/>
                  </a:lnTo>
                  <a:lnTo>
                    <a:pt x="29895" y="36794"/>
                  </a:lnTo>
                  <a:lnTo>
                    <a:pt x="26851" y="36805"/>
                  </a:lnTo>
                  <a:lnTo>
                    <a:pt x="26520" y="36902"/>
                  </a:lnTo>
                  <a:lnTo>
                    <a:pt x="26601" y="37531"/>
                  </a:lnTo>
                  <a:lnTo>
                    <a:pt x="26593" y="38008"/>
                  </a:lnTo>
                  <a:lnTo>
                    <a:pt x="24933" y="38041"/>
                  </a:lnTo>
                  <a:lnTo>
                    <a:pt x="24985" y="39028"/>
                  </a:lnTo>
                  <a:lnTo>
                    <a:pt x="25358" y="39345"/>
                  </a:lnTo>
                  <a:lnTo>
                    <a:pt x="25710" y="39928"/>
                  </a:lnTo>
                  <a:lnTo>
                    <a:pt x="25447" y="40800"/>
                  </a:lnTo>
                  <a:lnTo>
                    <a:pt x="24801" y="40696"/>
                  </a:lnTo>
                  <a:lnTo>
                    <a:pt x="24512" y="40503"/>
                  </a:lnTo>
                  <a:lnTo>
                    <a:pt x="23131" y="40608"/>
                  </a:lnTo>
                  <a:lnTo>
                    <a:pt x="22936" y="40274"/>
                  </a:lnTo>
                  <a:lnTo>
                    <a:pt x="22934" y="40087"/>
                  </a:lnTo>
                  <a:lnTo>
                    <a:pt x="22493" y="38354"/>
                  </a:lnTo>
                  <a:lnTo>
                    <a:pt x="21821" y="39926"/>
                  </a:lnTo>
                  <a:lnTo>
                    <a:pt x="21550" y="41055"/>
                  </a:lnTo>
                  <a:lnTo>
                    <a:pt x="21380" y="41477"/>
                  </a:lnTo>
                  <a:lnTo>
                    <a:pt x="20856" y="41524"/>
                  </a:lnTo>
                  <a:lnTo>
                    <a:pt x="19079" y="43436"/>
                  </a:lnTo>
                  <a:lnTo>
                    <a:pt x="18737" y="43536"/>
                  </a:lnTo>
                  <a:lnTo>
                    <a:pt x="17065" y="43574"/>
                  </a:lnTo>
                  <a:lnTo>
                    <a:pt x="16490" y="43336"/>
                  </a:lnTo>
                  <a:lnTo>
                    <a:pt x="15203" y="42502"/>
                  </a:lnTo>
                  <a:lnTo>
                    <a:pt x="14573" y="41620"/>
                  </a:lnTo>
                  <a:lnTo>
                    <a:pt x="14256" y="41612"/>
                  </a:lnTo>
                  <a:lnTo>
                    <a:pt x="13921" y="42843"/>
                  </a:lnTo>
                  <a:lnTo>
                    <a:pt x="13371" y="42918"/>
                  </a:lnTo>
                  <a:lnTo>
                    <a:pt x="13186" y="42880"/>
                  </a:lnTo>
                  <a:lnTo>
                    <a:pt x="12715" y="42571"/>
                  </a:lnTo>
                  <a:lnTo>
                    <a:pt x="11524" y="42511"/>
                  </a:lnTo>
                  <a:lnTo>
                    <a:pt x="10724" y="42273"/>
                  </a:lnTo>
                  <a:lnTo>
                    <a:pt x="9986" y="41834"/>
                  </a:lnTo>
                  <a:lnTo>
                    <a:pt x="9018" y="41677"/>
                  </a:lnTo>
                  <a:lnTo>
                    <a:pt x="8318" y="41304"/>
                  </a:lnTo>
                  <a:lnTo>
                    <a:pt x="7170" y="41100"/>
                  </a:lnTo>
                  <a:lnTo>
                    <a:pt x="7170" y="42733"/>
                  </a:lnTo>
                  <a:lnTo>
                    <a:pt x="3796" y="42762"/>
                  </a:lnTo>
                  <a:lnTo>
                    <a:pt x="3496" y="42699"/>
                  </a:lnTo>
                  <a:lnTo>
                    <a:pt x="1230" y="42640"/>
                  </a:lnTo>
                  <a:lnTo>
                    <a:pt x="1249" y="4026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0" name="pg561">
              <a:extLst>
                <a:ext uri="{FF2B5EF4-FFF2-40B4-BE49-F238E27FC236}">
                  <a16:creationId xmlns:a16="http://schemas.microsoft.com/office/drawing/2014/main" id="{167DED91-C2CE-8141-9079-166884EE6C64}"/>
                </a:ext>
              </a:extLst>
            </p:cNvPr>
            <p:cNvSpPr/>
            <p:nvPr/>
          </p:nvSpPr>
          <p:spPr>
            <a:xfrm>
              <a:off x="5998985" y="3042731"/>
              <a:ext cx="112228" cy="84713"/>
            </a:xfrm>
            <a:custGeom>
              <a:avLst/>
              <a:gdLst/>
              <a:ahLst/>
              <a:cxnLst/>
              <a:rect l="0" t="0" r="0" b="0"/>
              <a:pathLst>
                <a:path w="112228" h="84713">
                  <a:moveTo>
                    <a:pt x="78930" y="6119"/>
                  </a:moveTo>
                  <a:lnTo>
                    <a:pt x="78878" y="6786"/>
                  </a:lnTo>
                  <a:lnTo>
                    <a:pt x="81986" y="7030"/>
                  </a:lnTo>
                  <a:lnTo>
                    <a:pt x="81548" y="7377"/>
                  </a:lnTo>
                  <a:lnTo>
                    <a:pt x="81222" y="8839"/>
                  </a:lnTo>
                  <a:lnTo>
                    <a:pt x="81187" y="9367"/>
                  </a:lnTo>
                  <a:lnTo>
                    <a:pt x="83629" y="9551"/>
                  </a:lnTo>
                  <a:lnTo>
                    <a:pt x="84408" y="9494"/>
                  </a:lnTo>
                  <a:lnTo>
                    <a:pt x="86168" y="9328"/>
                  </a:lnTo>
                  <a:lnTo>
                    <a:pt x="89253" y="9480"/>
                  </a:lnTo>
                  <a:lnTo>
                    <a:pt x="89597" y="8772"/>
                  </a:lnTo>
                  <a:lnTo>
                    <a:pt x="89677" y="7713"/>
                  </a:lnTo>
                  <a:lnTo>
                    <a:pt x="91437" y="7859"/>
                  </a:lnTo>
                  <a:lnTo>
                    <a:pt x="101984" y="8678"/>
                  </a:lnTo>
                  <a:lnTo>
                    <a:pt x="101854" y="8168"/>
                  </a:lnTo>
                  <a:lnTo>
                    <a:pt x="101947" y="7530"/>
                  </a:lnTo>
                  <a:lnTo>
                    <a:pt x="102411" y="7713"/>
                  </a:lnTo>
                  <a:lnTo>
                    <a:pt x="102415" y="7497"/>
                  </a:lnTo>
                  <a:lnTo>
                    <a:pt x="102316" y="7351"/>
                  </a:lnTo>
                  <a:lnTo>
                    <a:pt x="102403" y="7057"/>
                  </a:lnTo>
                  <a:lnTo>
                    <a:pt x="104391" y="7229"/>
                  </a:lnTo>
                  <a:lnTo>
                    <a:pt x="105063" y="6440"/>
                  </a:lnTo>
                  <a:lnTo>
                    <a:pt x="105506" y="6068"/>
                  </a:lnTo>
                  <a:lnTo>
                    <a:pt x="106227" y="5875"/>
                  </a:lnTo>
                  <a:lnTo>
                    <a:pt x="106422" y="5365"/>
                  </a:lnTo>
                  <a:lnTo>
                    <a:pt x="107064" y="5266"/>
                  </a:lnTo>
                  <a:lnTo>
                    <a:pt x="106925" y="6123"/>
                  </a:lnTo>
                  <a:lnTo>
                    <a:pt x="107414" y="6258"/>
                  </a:lnTo>
                  <a:lnTo>
                    <a:pt x="108301" y="9001"/>
                  </a:lnTo>
                  <a:lnTo>
                    <a:pt x="109492" y="9074"/>
                  </a:lnTo>
                  <a:lnTo>
                    <a:pt x="109691" y="9334"/>
                  </a:lnTo>
                  <a:lnTo>
                    <a:pt x="109167" y="9290"/>
                  </a:lnTo>
                  <a:lnTo>
                    <a:pt x="109001" y="11518"/>
                  </a:lnTo>
                  <a:lnTo>
                    <a:pt x="108644" y="16135"/>
                  </a:lnTo>
                  <a:lnTo>
                    <a:pt x="108634" y="16278"/>
                  </a:lnTo>
                  <a:lnTo>
                    <a:pt x="108300" y="21043"/>
                  </a:lnTo>
                  <a:lnTo>
                    <a:pt x="108580" y="21135"/>
                  </a:lnTo>
                  <a:lnTo>
                    <a:pt x="108371" y="22854"/>
                  </a:lnTo>
                  <a:lnTo>
                    <a:pt x="108194" y="24576"/>
                  </a:lnTo>
                  <a:lnTo>
                    <a:pt x="112146" y="24714"/>
                  </a:lnTo>
                  <a:lnTo>
                    <a:pt x="112228" y="26669"/>
                  </a:lnTo>
                  <a:lnTo>
                    <a:pt x="110556" y="26504"/>
                  </a:lnTo>
                  <a:lnTo>
                    <a:pt x="108549" y="26395"/>
                  </a:lnTo>
                  <a:lnTo>
                    <a:pt x="107869" y="26825"/>
                  </a:lnTo>
                  <a:lnTo>
                    <a:pt x="107437" y="32625"/>
                  </a:lnTo>
                  <a:lnTo>
                    <a:pt x="106751" y="33233"/>
                  </a:lnTo>
                  <a:lnTo>
                    <a:pt x="106158" y="33637"/>
                  </a:lnTo>
                  <a:lnTo>
                    <a:pt x="106389" y="34007"/>
                  </a:lnTo>
                  <a:lnTo>
                    <a:pt x="105640" y="34709"/>
                  </a:lnTo>
                  <a:lnTo>
                    <a:pt x="104833" y="35723"/>
                  </a:lnTo>
                  <a:lnTo>
                    <a:pt x="103722" y="35668"/>
                  </a:lnTo>
                  <a:lnTo>
                    <a:pt x="100112" y="36233"/>
                  </a:lnTo>
                  <a:lnTo>
                    <a:pt x="98405" y="35548"/>
                  </a:lnTo>
                  <a:lnTo>
                    <a:pt x="97953" y="35541"/>
                  </a:lnTo>
                  <a:lnTo>
                    <a:pt x="97092" y="36028"/>
                  </a:lnTo>
                  <a:lnTo>
                    <a:pt x="96679" y="36562"/>
                  </a:lnTo>
                  <a:lnTo>
                    <a:pt x="95631" y="37511"/>
                  </a:lnTo>
                  <a:lnTo>
                    <a:pt x="94903" y="38366"/>
                  </a:lnTo>
                  <a:lnTo>
                    <a:pt x="94688" y="38458"/>
                  </a:lnTo>
                  <a:lnTo>
                    <a:pt x="94157" y="38515"/>
                  </a:lnTo>
                  <a:lnTo>
                    <a:pt x="93788" y="37828"/>
                  </a:lnTo>
                  <a:lnTo>
                    <a:pt x="93079" y="37306"/>
                  </a:lnTo>
                  <a:lnTo>
                    <a:pt x="93026" y="37136"/>
                  </a:lnTo>
                  <a:lnTo>
                    <a:pt x="93205" y="36719"/>
                  </a:lnTo>
                  <a:lnTo>
                    <a:pt x="93449" y="36406"/>
                  </a:lnTo>
                  <a:lnTo>
                    <a:pt x="93464" y="36247"/>
                  </a:lnTo>
                  <a:lnTo>
                    <a:pt x="93073" y="35705"/>
                  </a:lnTo>
                  <a:lnTo>
                    <a:pt x="92784" y="35599"/>
                  </a:lnTo>
                  <a:lnTo>
                    <a:pt x="92223" y="35851"/>
                  </a:lnTo>
                  <a:lnTo>
                    <a:pt x="91803" y="35821"/>
                  </a:lnTo>
                  <a:lnTo>
                    <a:pt x="91581" y="36543"/>
                  </a:lnTo>
                  <a:lnTo>
                    <a:pt x="91320" y="36501"/>
                  </a:lnTo>
                  <a:lnTo>
                    <a:pt x="91287" y="37617"/>
                  </a:lnTo>
                  <a:lnTo>
                    <a:pt x="90187" y="37512"/>
                  </a:lnTo>
                  <a:lnTo>
                    <a:pt x="90214" y="38138"/>
                  </a:lnTo>
                  <a:lnTo>
                    <a:pt x="90088" y="38465"/>
                  </a:lnTo>
                  <a:lnTo>
                    <a:pt x="89441" y="38425"/>
                  </a:lnTo>
                  <a:lnTo>
                    <a:pt x="89314" y="38284"/>
                  </a:lnTo>
                  <a:lnTo>
                    <a:pt x="88621" y="38208"/>
                  </a:lnTo>
                  <a:lnTo>
                    <a:pt x="88597" y="38666"/>
                  </a:lnTo>
                  <a:lnTo>
                    <a:pt x="87555" y="38587"/>
                  </a:lnTo>
                  <a:lnTo>
                    <a:pt x="87402" y="38644"/>
                  </a:lnTo>
                  <a:lnTo>
                    <a:pt x="87355" y="39130"/>
                  </a:lnTo>
                  <a:lnTo>
                    <a:pt x="84531" y="38876"/>
                  </a:lnTo>
                  <a:lnTo>
                    <a:pt x="83597" y="36884"/>
                  </a:lnTo>
                  <a:lnTo>
                    <a:pt x="83012" y="36564"/>
                  </a:lnTo>
                  <a:lnTo>
                    <a:pt x="82823" y="36765"/>
                  </a:lnTo>
                  <a:lnTo>
                    <a:pt x="81817" y="37473"/>
                  </a:lnTo>
                  <a:lnTo>
                    <a:pt x="81375" y="38038"/>
                  </a:lnTo>
                  <a:lnTo>
                    <a:pt x="80675" y="38210"/>
                  </a:lnTo>
                  <a:lnTo>
                    <a:pt x="80410" y="38439"/>
                  </a:lnTo>
                  <a:lnTo>
                    <a:pt x="80241" y="38852"/>
                  </a:lnTo>
                  <a:lnTo>
                    <a:pt x="80077" y="38983"/>
                  </a:lnTo>
                  <a:lnTo>
                    <a:pt x="79766" y="39526"/>
                  </a:lnTo>
                  <a:lnTo>
                    <a:pt x="80006" y="39557"/>
                  </a:lnTo>
                  <a:lnTo>
                    <a:pt x="79964" y="40372"/>
                  </a:lnTo>
                  <a:lnTo>
                    <a:pt x="79911" y="40924"/>
                  </a:lnTo>
                  <a:lnTo>
                    <a:pt x="79656" y="41280"/>
                  </a:lnTo>
                  <a:lnTo>
                    <a:pt x="79602" y="41718"/>
                  </a:lnTo>
                  <a:lnTo>
                    <a:pt x="79959" y="41882"/>
                  </a:lnTo>
                  <a:lnTo>
                    <a:pt x="80133" y="42114"/>
                  </a:lnTo>
                  <a:lnTo>
                    <a:pt x="80761" y="42160"/>
                  </a:lnTo>
                  <a:lnTo>
                    <a:pt x="81512" y="42425"/>
                  </a:lnTo>
                  <a:lnTo>
                    <a:pt x="82380" y="42489"/>
                  </a:lnTo>
                  <a:lnTo>
                    <a:pt x="82957" y="42748"/>
                  </a:lnTo>
                  <a:lnTo>
                    <a:pt x="83662" y="42892"/>
                  </a:lnTo>
                  <a:lnTo>
                    <a:pt x="83626" y="43034"/>
                  </a:lnTo>
                  <a:lnTo>
                    <a:pt x="81727" y="42636"/>
                  </a:lnTo>
                  <a:lnTo>
                    <a:pt x="81394" y="43132"/>
                  </a:lnTo>
                  <a:lnTo>
                    <a:pt x="79631" y="43076"/>
                  </a:lnTo>
                  <a:lnTo>
                    <a:pt x="79683" y="43447"/>
                  </a:lnTo>
                  <a:lnTo>
                    <a:pt x="79553" y="45589"/>
                  </a:lnTo>
                  <a:lnTo>
                    <a:pt x="79237" y="46846"/>
                  </a:lnTo>
                  <a:lnTo>
                    <a:pt x="79064" y="47020"/>
                  </a:lnTo>
                  <a:lnTo>
                    <a:pt x="78599" y="47000"/>
                  </a:lnTo>
                  <a:lnTo>
                    <a:pt x="78577" y="47153"/>
                  </a:lnTo>
                  <a:lnTo>
                    <a:pt x="80968" y="47341"/>
                  </a:lnTo>
                  <a:lnTo>
                    <a:pt x="82210" y="47601"/>
                  </a:lnTo>
                  <a:lnTo>
                    <a:pt x="81710" y="51151"/>
                  </a:lnTo>
                  <a:lnTo>
                    <a:pt x="81620" y="52249"/>
                  </a:lnTo>
                  <a:lnTo>
                    <a:pt x="81501" y="52915"/>
                  </a:lnTo>
                  <a:lnTo>
                    <a:pt x="80933" y="53323"/>
                  </a:lnTo>
                  <a:lnTo>
                    <a:pt x="80664" y="53319"/>
                  </a:lnTo>
                  <a:lnTo>
                    <a:pt x="80381" y="53191"/>
                  </a:lnTo>
                  <a:lnTo>
                    <a:pt x="79967" y="53236"/>
                  </a:lnTo>
                  <a:lnTo>
                    <a:pt x="79075" y="53656"/>
                  </a:lnTo>
                  <a:lnTo>
                    <a:pt x="79837" y="54891"/>
                  </a:lnTo>
                  <a:lnTo>
                    <a:pt x="80240" y="56164"/>
                  </a:lnTo>
                  <a:lnTo>
                    <a:pt x="80180" y="56335"/>
                  </a:lnTo>
                  <a:lnTo>
                    <a:pt x="79540" y="56397"/>
                  </a:lnTo>
                  <a:lnTo>
                    <a:pt x="79213" y="56894"/>
                  </a:lnTo>
                  <a:lnTo>
                    <a:pt x="78756" y="57339"/>
                  </a:lnTo>
                  <a:lnTo>
                    <a:pt x="78264" y="57507"/>
                  </a:lnTo>
                  <a:lnTo>
                    <a:pt x="77638" y="57599"/>
                  </a:lnTo>
                  <a:lnTo>
                    <a:pt x="77459" y="58220"/>
                  </a:lnTo>
                  <a:lnTo>
                    <a:pt x="76671" y="58165"/>
                  </a:lnTo>
                  <a:lnTo>
                    <a:pt x="76663" y="57181"/>
                  </a:lnTo>
                  <a:lnTo>
                    <a:pt x="76263" y="57194"/>
                  </a:lnTo>
                  <a:lnTo>
                    <a:pt x="76372" y="56209"/>
                  </a:lnTo>
                  <a:lnTo>
                    <a:pt x="75896" y="56251"/>
                  </a:lnTo>
                  <a:lnTo>
                    <a:pt x="74895" y="56496"/>
                  </a:lnTo>
                  <a:lnTo>
                    <a:pt x="74307" y="57015"/>
                  </a:lnTo>
                  <a:lnTo>
                    <a:pt x="73989" y="57071"/>
                  </a:lnTo>
                  <a:lnTo>
                    <a:pt x="74149" y="55802"/>
                  </a:lnTo>
                  <a:lnTo>
                    <a:pt x="73676" y="55802"/>
                  </a:lnTo>
                  <a:lnTo>
                    <a:pt x="72961" y="56235"/>
                  </a:lnTo>
                  <a:lnTo>
                    <a:pt x="72703" y="56545"/>
                  </a:lnTo>
                  <a:lnTo>
                    <a:pt x="72959" y="56674"/>
                  </a:lnTo>
                  <a:lnTo>
                    <a:pt x="73061" y="56900"/>
                  </a:lnTo>
                  <a:lnTo>
                    <a:pt x="73034" y="57169"/>
                  </a:lnTo>
                  <a:lnTo>
                    <a:pt x="72745" y="57344"/>
                  </a:lnTo>
                  <a:lnTo>
                    <a:pt x="72973" y="57160"/>
                  </a:lnTo>
                  <a:lnTo>
                    <a:pt x="73013" y="56885"/>
                  </a:lnTo>
                  <a:lnTo>
                    <a:pt x="72896" y="56722"/>
                  </a:lnTo>
                  <a:lnTo>
                    <a:pt x="71951" y="56283"/>
                  </a:lnTo>
                  <a:lnTo>
                    <a:pt x="71878" y="55972"/>
                  </a:lnTo>
                  <a:lnTo>
                    <a:pt x="71977" y="55519"/>
                  </a:lnTo>
                  <a:lnTo>
                    <a:pt x="72193" y="54997"/>
                  </a:lnTo>
                  <a:lnTo>
                    <a:pt x="72775" y="54283"/>
                  </a:lnTo>
                  <a:lnTo>
                    <a:pt x="72912" y="53528"/>
                  </a:lnTo>
                  <a:lnTo>
                    <a:pt x="72310" y="52814"/>
                  </a:lnTo>
                  <a:lnTo>
                    <a:pt x="72244" y="52060"/>
                  </a:lnTo>
                  <a:lnTo>
                    <a:pt x="71613" y="51998"/>
                  </a:lnTo>
                  <a:lnTo>
                    <a:pt x="70554" y="52611"/>
                  </a:lnTo>
                  <a:lnTo>
                    <a:pt x="70398" y="52962"/>
                  </a:lnTo>
                  <a:lnTo>
                    <a:pt x="70149" y="52950"/>
                  </a:lnTo>
                  <a:lnTo>
                    <a:pt x="70144" y="52306"/>
                  </a:lnTo>
                  <a:lnTo>
                    <a:pt x="70379" y="52123"/>
                  </a:lnTo>
                  <a:lnTo>
                    <a:pt x="70579" y="52152"/>
                  </a:lnTo>
                  <a:lnTo>
                    <a:pt x="71148" y="51875"/>
                  </a:lnTo>
                  <a:lnTo>
                    <a:pt x="70990" y="51564"/>
                  </a:lnTo>
                  <a:lnTo>
                    <a:pt x="70336" y="51785"/>
                  </a:lnTo>
                  <a:lnTo>
                    <a:pt x="69491" y="52428"/>
                  </a:lnTo>
                  <a:lnTo>
                    <a:pt x="68675" y="52233"/>
                  </a:lnTo>
                  <a:lnTo>
                    <a:pt x="67385" y="52061"/>
                  </a:lnTo>
                  <a:lnTo>
                    <a:pt x="66746" y="52818"/>
                  </a:lnTo>
                  <a:lnTo>
                    <a:pt x="65194" y="54296"/>
                  </a:lnTo>
                  <a:lnTo>
                    <a:pt x="64021" y="54236"/>
                  </a:lnTo>
                  <a:lnTo>
                    <a:pt x="62978" y="54201"/>
                  </a:lnTo>
                  <a:lnTo>
                    <a:pt x="60467" y="54413"/>
                  </a:lnTo>
                  <a:lnTo>
                    <a:pt x="60751" y="50216"/>
                  </a:lnTo>
                  <a:lnTo>
                    <a:pt x="58434" y="50086"/>
                  </a:lnTo>
                  <a:lnTo>
                    <a:pt x="57035" y="51306"/>
                  </a:lnTo>
                  <a:lnTo>
                    <a:pt x="55832" y="51023"/>
                  </a:lnTo>
                  <a:lnTo>
                    <a:pt x="54572" y="51008"/>
                  </a:lnTo>
                  <a:lnTo>
                    <a:pt x="54523" y="51176"/>
                  </a:lnTo>
                  <a:lnTo>
                    <a:pt x="54661" y="51379"/>
                  </a:lnTo>
                  <a:lnTo>
                    <a:pt x="54550" y="51651"/>
                  </a:lnTo>
                  <a:lnTo>
                    <a:pt x="54007" y="51910"/>
                  </a:lnTo>
                  <a:lnTo>
                    <a:pt x="53701" y="51972"/>
                  </a:lnTo>
                  <a:lnTo>
                    <a:pt x="53392" y="51929"/>
                  </a:lnTo>
                  <a:lnTo>
                    <a:pt x="53167" y="51748"/>
                  </a:lnTo>
                  <a:lnTo>
                    <a:pt x="53089" y="51399"/>
                  </a:lnTo>
                  <a:lnTo>
                    <a:pt x="53223" y="51082"/>
                  </a:lnTo>
                  <a:lnTo>
                    <a:pt x="53723" y="51033"/>
                  </a:lnTo>
                  <a:lnTo>
                    <a:pt x="53679" y="50461"/>
                  </a:lnTo>
                  <a:lnTo>
                    <a:pt x="53539" y="50363"/>
                  </a:lnTo>
                  <a:lnTo>
                    <a:pt x="53240" y="50723"/>
                  </a:lnTo>
                  <a:lnTo>
                    <a:pt x="53021" y="51352"/>
                  </a:lnTo>
                  <a:lnTo>
                    <a:pt x="53009" y="52803"/>
                  </a:lnTo>
                  <a:lnTo>
                    <a:pt x="53099" y="53421"/>
                  </a:lnTo>
                  <a:lnTo>
                    <a:pt x="50600" y="53290"/>
                  </a:lnTo>
                  <a:lnTo>
                    <a:pt x="49318" y="53112"/>
                  </a:lnTo>
                  <a:lnTo>
                    <a:pt x="49461" y="52510"/>
                  </a:lnTo>
                  <a:lnTo>
                    <a:pt x="48840" y="50560"/>
                  </a:lnTo>
                  <a:lnTo>
                    <a:pt x="47299" y="50330"/>
                  </a:lnTo>
                  <a:lnTo>
                    <a:pt x="46094" y="50200"/>
                  </a:lnTo>
                  <a:lnTo>
                    <a:pt x="44230" y="50411"/>
                  </a:lnTo>
                  <a:lnTo>
                    <a:pt x="43997" y="50428"/>
                  </a:lnTo>
                  <a:lnTo>
                    <a:pt x="43893" y="50635"/>
                  </a:lnTo>
                  <a:lnTo>
                    <a:pt x="44191" y="51436"/>
                  </a:lnTo>
                  <a:lnTo>
                    <a:pt x="45434" y="52672"/>
                  </a:lnTo>
                  <a:lnTo>
                    <a:pt x="43453" y="52884"/>
                  </a:lnTo>
                  <a:lnTo>
                    <a:pt x="41123" y="52184"/>
                  </a:lnTo>
                  <a:lnTo>
                    <a:pt x="40851" y="52103"/>
                  </a:lnTo>
                  <a:lnTo>
                    <a:pt x="38288" y="52520"/>
                  </a:lnTo>
                  <a:lnTo>
                    <a:pt x="37706" y="52407"/>
                  </a:lnTo>
                  <a:lnTo>
                    <a:pt x="36241" y="52103"/>
                  </a:lnTo>
                  <a:lnTo>
                    <a:pt x="34817" y="51908"/>
                  </a:lnTo>
                  <a:lnTo>
                    <a:pt x="34504" y="51873"/>
                  </a:lnTo>
                  <a:lnTo>
                    <a:pt x="33716" y="51794"/>
                  </a:lnTo>
                  <a:lnTo>
                    <a:pt x="33584" y="51781"/>
                  </a:lnTo>
                  <a:lnTo>
                    <a:pt x="33393" y="51762"/>
                  </a:lnTo>
                  <a:lnTo>
                    <a:pt x="33235" y="51765"/>
                  </a:lnTo>
                  <a:lnTo>
                    <a:pt x="33036" y="51770"/>
                  </a:lnTo>
                  <a:lnTo>
                    <a:pt x="32254" y="51778"/>
                  </a:lnTo>
                  <a:lnTo>
                    <a:pt x="28667" y="51680"/>
                  </a:lnTo>
                  <a:lnTo>
                    <a:pt x="26389" y="51246"/>
                  </a:lnTo>
                  <a:lnTo>
                    <a:pt x="24568" y="51113"/>
                  </a:lnTo>
                  <a:lnTo>
                    <a:pt x="23509" y="51512"/>
                  </a:lnTo>
                  <a:lnTo>
                    <a:pt x="23103" y="52251"/>
                  </a:lnTo>
                  <a:lnTo>
                    <a:pt x="22844" y="52686"/>
                  </a:lnTo>
                  <a:lnTo>
                    <a:pt x="22412" y="53017"/>
                  </a:lnTo>
                  <a:lnTo>
                    <a:pt x="21871" y="53182"/>
                  </a:lnTo>
                  <a:lnTo>
                    <a:pt x="21212" y="53061"/>
                  </a:lnTo>
                  <a:lnTo>
                    <a:pt x="20922" y="53085"/>
                  </a:lnTo>
                  <a:lnTo>
                    <a:pt x="20684" y="53168"/>
                  </a:lnTo>
                  <a:lnTo>
                    <a:pt x="20451" y="53305"/>
                  </a:lnTo>
                  <a:lnTo>
                    <a:pt x="20139" y="53611"/>
                  </a:lnTo>
                  <a:lnTo>
                    <a:pt x="20069" y="54016"/>
                  </a:lnTo>
                  <a:lnTo>
                    <a:pt x="20070" y="54316"/>
                  </a:lnTo>
                  <a:lnTo>
                    <a:pt x="20164" y="54507"/>
                  </a:lnTo>
                  <a:lnTo>
                    <a:pt x="20440" y="54829"/>
                  </a:lnTo>
                  <a:lnTo>
                    <a:pt x="20594" y="54947"/>
                  </a:lnTo>
                  <a:lnTo>
                    <a:pt x="20735" y="54996"/>
                  </a:lnTo>
                  <a:lnTo>
                    <a:pt x="21239" y="54949"/>
                  </a:lnTo>
                  <a:lnTo>
                    <a:pt x="21562" y="54998"/>
                  </a:lnTo>
                  <a:lnTo>
                    <a:pt x="21294" y="56432"/>
                  </a:lnTo>
                  <a:lnTo>
                    <a:pt x="20996" y="57156"/>
                  </a:lnTo>
                  <a:lnTo>
                    <a:pt x="20880" y="57648"/>
                  </a:lnTo>
                  <a:lnTo>
                    <a:pt x="20974" y="57894"/>
                  </a:lnTo>
                  <a:lnTo>
                    <a:pt x="21349" y="58507"/>
                  </a:lnTo>
                  <a:lnTo>
                    <a:pt x="21350" y="58675"/>
                  </a:lnTo>
                  <a:lnTo>
                    <a:pt x="21191" y="58926"/>
                  </a:lnTo>
                  <a:lnTo>
                    <a:pt x="20926" y="59154"/>
                  </a:lnTo>
                  <a:lnTo>
                    <a:pt x="20608" y="59282"/>
                  </a:lnTo>
                  <a:lnTo>
                    <a:pt x="19412" y="59031"/>
                  </a:lnTo>
                  <a:lnTo>
                    <a:pt x="19208" y="58948"/>
                  </a:lnTo>
                  <a:lnTo>
                    <a:pt x="19026" y="58819"/>
                  </a:lnTo>
                  <a:lnTo>
                    <a:pt x="18851" y="58783"/>
                  </a:lnTo>
                  <a:lnTo>
                    <a:pt x="18634" y="58806"/>
                  </a:lnTo>
                  <a:lnTo>
                    <a:pt x="18073" y="59047"/>
                  </a:lnTo>
                  <a:lnTo>
                    <a:pt x="16584" y="59011"/>
                  </a:lnTo>
                  <a:lnTo>
                    <a:pt x="16389" y="59051"/>
                  </a:lnTo>
                  <a:lnTo>
                    <a:pt x="16232" y="59129"/>
                  </a:lnTo>
                  <a:lnTo>
                    <a:pt x="15977" y="59360"/>
                  </a:lnTo>
                  <a:lnTo>
                    <a:pt x="15500" y="59954"/>
                  </a:lnTo>
                  <a:lnTo>
                    <a:pt x="15331" y="60229"/>
                  </a:lnTo>
                  <a:lnTo>
                    <a:pt x="15189" y="60634"/>
                  </a:lnTo>
                  <a:lnTo>
                    <a:pt x="15134" y="60932"/>
                  </a:lnTo>
                  <a:lnTo>
                    <a:pt x="15010" y="61310"/>
                  </a:lnTo>
                  <a:lnTo>
                    <a:pt x="14669" y="61917"/>
                  </a:lnTo>
                  <a:lnTo>
                    <a:pt x="14526" y="62092"/>
                  </a:lnTo>
                  <a:lnTo>
                    <a:pt x="14387" y="62139"/>
                  </a:lnTo>
                  <a:lnTo>
                    <a:pt x="13995" y="62076"/>
                  </a:lnTo>
                  <a:lnTo>
                    <a:pt x="13699" y="61954"/>
                  </a:lnTo>
                  <a:lnTo>
                    <a:pt x="13417" y="62040"/>
                  </a:lnTo>
                  <a:lnTo>
                    <a:pt x="13319" y="62196"/>
                  </a:lnTo>
                  <a:lnTo>
                    <a:pt x="13424" y="62581"/>
                  </a:lnTo>
                  <a:lnTo>
                    <a:pt x="13593" y="62874"/>
                  </a:lnTo>
                  <a:lnTo>
                    <a:pt x="13819" y="63043"/>
                  </a:lnTo>
                  <a:lnTo>
                    <a:pt x="14350" y="63188"/>
                  </a:lnTo>
                  <a:lnTo>
                    <a:pt x="14659" y="63357"/>
                  </a:lnTo>
                  <a:lnTo>
                    <a:pt x="14984" y="63572"/>
                  </a:lnTo>
                  <a:lnTo>
                    <a:pt x="15218" y="63814"/>
                  </a:lnTo>
                  <a:lnTo>
                    <a:pt x="15913" y="65240"/>
                  </a:lnTo>
                  <a:lnTo>
                    <a:pt x="15946" y="65543"/>
                  </a:lnTo>
                  <a:lnTo>
                    <a:pt x="15919" y="65764"/>
                  </a:lnTo>
                  <a:lnTo>
                    <a:pt x="15755" y="65975"/>
                  </a:lnTo>
                  <a:lnTo>
                    <a:pt x="15446" y="66148"/>
                  </a:lnTo>
                  <a:lnTo>
                    <a:pt x="15187" y="66359"/>
                  </a:lnTo>
                  <a:lnTo>
                    <a:pt x="15149" y="66523"/>
                  </a:lnTo>
                  <a:lnTo>
                    <a:pt x="15200" y="66685"/>
                  </a:lnTo>
                  <a:lnTo>
                    <a:pt x="16423" y="66562"/>
                  </a:lnTo>
                  <a:lnTo>
                    <a:pt x="17260" y="66612"/>
                  </a:lnTo>
                  <a:lnTo>
                    <a:pt x="17532" y="66694"/>
                  </a:lnTo>
                  <a:lnTo>
                    <a:pt x="17467" y="67003"/>
                  </a:lnTo>
                  <a:lnTo>
                    <a:pt x="17830" y="68223"/>
                  </a:lnTo>
                  <a:lnTo>
                    <a:pt x="17739" y="69410"/>
                  </a:lnTo>
                  <a:lnTo>
                    <a:pt x="17920" y="70077"/>
                  </a:lnTo>
                  <a:lnTo>
                    <a:pt x="17648" y="70614"/>
                  </a:lnTo>
                  <a:lnTo>
                    <a:pt x="17519" y="72435"/>
                  </a:lnTo>
                  <a:lnTo>
                    <a:pt x="17700" y="73021"/>
                  </a:lnTo>
                  <a:lnTo>
                    <a:pt x="17946" y="73265"/>
                  </a:lnTo>
                  <a:lnTo>
                    <a:pt x="17985" y="73737"/>
                  </a:lnTo>
                  <a:lnTo>
                    <a:pt x="17830" y="73916"/>
                  </a:lnTo>
                  <a:lnTo>
                    <a:pt x="17389" y="74046"/>
                  </a:lnTo>
                  <a:lnTo>
                    <a:pt x="16379" y="73964"/>
                  </a:lnTo>
                  <a:lnTo>
                    <a:pt x="15616" y="74111"/>
                  </a:lnTo>
                  <a:lnTo>
                    <a:pt x="15732" y="74680"/>
                  </a:lnTo>
                  <a:lnTo>
                    <a:pt x="15680" y="75119"/>
                  </a:lnTo>
                  <a:lnTo>
                    <a:pt x="16328" y="75136"/>
                  </a:lnTo>
                  <a:lnTo>
                    <a:pt x="16677" y="75315"/>
                  </a:lnTo>
                  <a:lnTo>
                    <a:pt x="17299" y="75835"/>
                  </a:lnTo>
                  <a:lnTo>
                    <a:pt x="18050" y="76664"/>
                  </a:lnTo>
                  <a:lnTo>
                    <a:pt x="17739" y="77152"/>
                  </a:lnTo>
                  <a:lnTo>
                    <a:pt x="17610" y="77510"/>
                  </a:lnTo>
                  <a:lnTo>
                    <a:pt x="17131" y="77575"/>
                  </a:lnTo>
                  <a:lnTo>
                    <a:pt x="16159" y="77982"/>
                  </a:lnTo>
                  <a:lnTo>
                    <a:pt x="16017" y="78291"/>
                  </a:lnTo>
                  <a:lnTo>
                    <a:pt x="15836" y="78437"/>
                  </a:lnTo>
                  <a:lnTo>
                    <a:pt x="15253" y="78584"/>
                  </a:lnTo>
                  <a:lnTo>
                    <a:pt x="14709" y="78893"/>
                  </a:lnTo>
                  <a:lnTo>
                    <a:pt x="14696" y="79300"/>
                  </a:lnTo>
                  <a:lnTo>
                    <a:pt x="14916" y="79609"/>
                  </a:lnTo>
                  <a:lnTo>
                    <a:pt x="15577" y="80048"/>
                  </a:lnTo>
                  <a:lnTo>
                    <a:pt x="15719" y="80633"/>
                  </a:lnTo>
                  <a:lnTo>
                    <a:pt x="15849" y="80812"/>
                  </a:lnTo>
                  <a:lnTo>
                    <a:pt x="16729" y="81577"/>
                  </a:lnTo>
                  <a:lnTo>
                    <a:pt x="17286" y="81951"/>
                  </a:lnTo>
                  <a:lnTo>
                    <a:pt x="16910" y="82081"/>
                  </a:lnTo>
                  <a:lnTo>
                    <a:pt x="16237" y="81772"/>
                  </a:lnTo>
                  <a:lnTo>
                    <a:pt x="15888" y="81297"/>
                  </a:lnTo>
                  <a:lnTo>
                    <a:pt x="15033" y="80373"/>
                  </a:lnTo>
                  <a:lnTo>
                    <a:pt x="14709" y="80275"/>
                  </a:lnTo>
                  <a:lnTo>
                    <a:pt x="14670" y="80048"/>
                  </a:lnTo>
                  <a:lnTo>
                    <a:pt x="14510" y="80500"/>
                  </a:lnTo>
                  <a:lnTo>
                    <a:pt x="14000" y="80665"/>
                  </a:lnTo>
                  <a:lnTo>
                    <a:pt x="13738" y="80292"/>
                  </a:lnTo>
                  <a:lnTo>
                    <a:pt x="13156" y="79576"/>
                  </a:lnTo>
                  <a:lnTo>
                    <a:pt x="12172" y="78779"/>
                  </a:lnTo>
                  <a:lnTo>
                    <a:pt x="11408" y="78373"/>
                  </a:lnTo>
                  <a:lnTo>
                    <a:pt x="9841" y="77885"/>
                  </a:lnTo>
                  <a:lnTo>
                    <a:pt x="8986" y="77901"/>
                  </a:lnTo>
                  <a:lnTo>
                    <a:pt x="8507" y="78015"/>
                  </a:lnTo>
                  <a:lnTo>
                    <a:pt x="6915" y="79332"/>
                  </a:lnTo>
                  <a:lnTo>
                    <a:pt x="4682" y="82666"/>
                  </a:lnTo>
                  <a:lnTo>
                    <a:pt x="4205" y="83116"/>
                  </a:lnTo>
                  <a:lnTo>
                    <a:pt x="3410" y="83499"/>
                  </a:lnTo>
                  <a:lnTo>
                    <a:pt x="1217" y="84117"/>
                  </a:lnTo>
                  <a:lnTo>
                    <a:pt x="1025" y="84449"/>
                  </a:lnTo>
                  <a:lnTo>
                    <a:pt x="827" y="84548"/>
                  </a:lnTo>
                  <a:lnTo>
                    <a:pt x="0" y="84713"/>
                  </a:lnTo>
                  <a:lnTo>
                    <a:pt x="1" y="84228"/>
                  </a:lnTo>
                  <a:lnTo>
                    <a:pt x="3" y="83710"/>
                  </a:lnTo>
                  <a:lnTo>
                    <a:pt x="4" y="83445"/>
                  </a:lnTo>
                  <a:lnTo>
                    <a:pt x="6" y="82693"/>
                  </a:lnTo>
                  <a:lnTo>
                    <a:pt x="7" y="82506"/>
                  </a:lnTo>
                  <a:lnTo>
                    <a:pt x="8" y="82176"/>
                  </a:lnTo>
                  <a:lnTo>
                    <a:pt x="15" y="79810"/>
                  </a:lnTo>
                  <a:lnTo>
                    <a:pt x="22" y="77621"/>
                  </a:lnTo>
                  <a:lnTo>
                    <a:pt x="41" y="76496"/>
                  </a:lnTo>
                  <a:lnTo>
                    <a:pt x="46" y="76233"/>
                  </a:lnTo>
                  <a:lnTo>
                    <a:pt x="45" y="76105"/>
                  </a:lnTo>
                  <a:lnTo>
                    <a:pt x="20" y="69919"/>
                  </a:lnTo>
                  <a:lnTo>
                    <a:pt x="11" y="67725"/>
                  </a:lnTo>
                  <a:lnTo>
                    <a:pt x="5" y="66345"/>
                  </a:lnTo>
                  <a:lnTo>
                    <a:pt x="0" y="64910"/>
                  </a:lnTo>
                  <a:lnTo>
                    <a:pt x="44" y="62127"/>
                  </a:lnTo>
                  <a:lnTo>
                    <a:pt x="43" y="61385"/>
                  </a:lnTo>
                  <a:lnTo>
                    <a:pt x="39" y="61018"/>
                  </a:lnTo>
                  <a:lnTo>
                    <a:pt x="68" y="59277"/>
                  </a:lnTo>
                  <a:lnTo>
                    <a:pt x="69" y="57693"/>
                  </a:lnTo>
                  <a:lnTo>
                    <a:pt x="91" y="52234"/>
                  </a:lnTo>
                  <a:lnTo>
                    <a:pt x="104" y="51534"/>
                  </a:lnTo>
                  <a:lnTo>
                    <a:pt x="290" y="41413"/>
                  </a:lnTo>
                  <a:lnTo>
                    <a:pt x="350" y="38148"/>
                  </a:lnTo>
                  <a:lnTo>
                    <a:pt x="387" y="35789"/>
                  </a:lnTo>
                  <a:lnTo>
                    <a:pt x="415" y="33994"/>
                  </a:lnTo>
                  <a:lnTo>
                    <a:pt x="539" y="26195"/>
                  </a:lnTo>
                  <a:lnTo>
                    <a:pt x="563" y="24648"/>
                  </a:lnTo>
                  <a:lnTo>
                    <a:pt x="570" y="24224"/>
                  </a:lnTo>
                  <a:lnTo>
                    <a:pt x="571" y="24013"/>
                  </a:lnTo>
                  <a:lnTo>
                    <a:pt x="573" y="23550"/>
                  </a:lnTo>
                  <a:lnTo>
                    <a:pt x="585" y="21067"/>
                  </a:lnTo>
                  <a:lnTo>
                    <a:pt x="596" y="18742"/>
                  </a:lnTo>
                  <a:lnTo>
                    <a:pt x="615" y="17393"/>
                  </a:lnTo>
                  <a:lnTo>
                    <a:pt x="621" y="16969"/>
                  </a:lnTo>
                  <a:lnTo>
                    <a:pt x="647" y="12724"/>
                  </a:lnTo>
                  <a:lnTo>
                    <a:pt x="673" y="9764"/>
                  </a:lnTo>
                  <a:lnTo>
                    <a:pt x="647" y="9422"/>
                  </a:lnTo>
                  <a:lnTo>
                    <a:pt x="656" y="8032"/>
                  </a:lnTo>
                  <a:lnTo>
                    <a:pt x="674" y="4981"/>
                  </a:lnTo>
                  <a:lnTo>
                    <a:pt x="688" y="2640"/>
                  </a:lnTo>
                  <a:lnTo>
                    <a:pt x="3055" y="2493"/>
                  </a:lnTo>
                  <a:lnTo>
                    <a:pt x="3153" y="0"/>
                  </a:lnTo>
                  <a:lnTo>
                    <a:pt x="3449" y="1"/>
                  </a:lnTo>
                  <a:lnTo>
                    <a:pt x="3846" y="992"/>
                  </a:lnTo>
                  <a:lnTo>
                    <a:pt x="3895" y="1296"/>
                  </a:lnTo>
                  <a:lnTo>
                    <a:pt x="3812" y="1633"/>
                  </a:lnTo>
                  <a:lnTo>
                    <a:pt x="3961" y="1838"/>
                  </a:lnTo>
                  <a:lnTo>
                    <a:pt x="4105" y="2087"/>
                  </a:lnTo>
                  <a:lnTo>
                    <a:pt x="4545" y="2411"/>
                  </a:lnTo>
                  <a:lnTo>
                    <a:pt x="5710" y="2363"/>
                  </a:lnTo>
                  <a:lnTo>
                    <a:pt x="6090" y="3560"/>
                  </a:lnTo>
                  <a:lnTo>
                    <a:pt x="6979" y="3566"/>
                  </a:lnTo>
                  <a:lnTo>
                    <a:pt x="7323" y="3672"/>
                  </a:lnTo>
                  <a:lnTo>
                    <a:pt x="7307" y="3973"/>
                  </a:lnTo>
                  <a:lnTo>
                    <a:pt x="6839" y="5434"/>
                  </a:lnTo>
                  <a:lnTo>
                    <a:pt x="6487" y="5486"/>
                  </a:lnTo>
                  <a:lnTo>
                    <a:pt x="6305" y="6110"/>
                  </a:lnTo>
                  <a:lnTo>
                    <a:pt x="6389" y="6506"/>
                  </a:lnTo>
                  <a:lnTo>
                    <a:pt x="7039" y="6567"/>
                  </a:lnTo>
                  <a:lnTo>
                    <a:pt x="7337" y="6506"/>
                  </a:lnTo>
                  <a:lnTo>
                    <a:pt x="7534" y="6687"/>
                  </a:lnTo>
                  <a:lnTo>
                    <a:pt x="7556" y="6822"/>
                  </a:lnTo>
                  <a:lnTo>
                    <a:pt x="7791" y="6825"/>
                  </a:lnTo>
                  <a:lnTo>
                    <a:pt x="8240" y="6661"/>
                  </a:lnTo>
                  <a:lnTo>
                    <a:pt x="8389" y="6452"/>
                  </a:lnTo>
                  <a:lnTo>
                    <a:pt x="8451" y="6146"/>
                  </a:lnTo>
                  <a:lnTo>
                    <a:pt x="8623" y="6479"/>
                  </a:lnTo>
                  <a:lnTo>
                    <a:pt x="8554" y="6607"/>
                  </a:lnTo>
                  <a:lnTo>
                    <a:pt x="8550" y="6835"/>
                  </a:lnTo>
                  <a:lnTo>
                    <a:pt x="8975" y="7669"/>
                  </a:lnTo>
                  <a:lnTo>
                    <a:pt x="9135" y="7672"/>
                  </a:lnTo>
                  <a:lnTo>
                    <a:pt x="9269" y="7795"/>
                  </a:lnTo>
                  <a:lnTo>
                    <a:pt x="9657" y="8331"/>
                  </a:lnTo>
                  <a:lnTo>
                    <a:pt x="9806" y="8687"/>
                  </a:lnTo>
                  <a:lnTo>
                    <a:pt x="10107" y="9026"/>
                  </a:lnTo>
                  <a:lnTo>
                    <a:pt x="10320" y="9015"/>
                  </a:lnTo>
                  <a:lnTo>
                    <a:pt x="10660" y="9039"/>
                  </a:lnTo>
                  <a:lnTo>
                    <a:pt x="10394" y="9419"/>
                  </a:lnTo>
                  <a:lnTo>
                    <a:pt x="10414" y="9594"/>
                  </a:lnTo>
                  <a:lnTo>
                    <a:pt x="17461" y="9538"/>
                  </a:lnTo>
                  <a:lnTo>
                    <a:pt x="23168" y="9538"/>
                  </a:lnTo>
                  <a:lnTo>
                    <a:pt x="22905" y="9052"/>
                  </a:lnTo>
                  <a:lnTo>
                    <a:pt x="22806" y="8674"/>
                  </a:lnTo>
                  <a:lnTo>
                    <a:pt x="23371" y="7886"/>
                  </a:lnTo>
                  <a:lnTo>
                    <a:pt x="23767" y="7722"/>
                  </a:lnTo>
                  <a:lnTo>
                    <a:pt x="24478" y="6720"/>
                  </a:lnTo>
                  <a:lnTo>
                    <a:pt x="26348" y="5567"/>
                  </a:lnTo>
                  <a:lnTo>
                    <a:pt x="26593" y="5509"/>
                  </a:lnTo>
                  <a:lnTo>
                    <a:pt x="27073" y="6140"/>
                  </a:lnTo>
                  <a:lnTo>
                    <a:pt x="29511" y="6131"/>
                  </a:lnTo>
                  <a:lnTo>
                    <a:pt x="29462" y="3625"/>
                  </a:lnTo>
                  <a:lnTo>
                    <a:pt x="30761" y="4255"/>
                  </a:lnTo>
                  <a:lnTo>
                    <a:pt x="31254" y="4804"/>
                  </a:lnTo>
                  <a:lnTo>
                    <a:pt x="31478" y="4916"/>
                  </a:lnTo>
                  <a:lnTo>
                    <a:pt x="32004" y="4942"/>
                  </a:lnTo>
                  <a:lnTo>
                    <a:pt x="32410" y="5382"/>
                  </a:lnTo>
                  <a:lnTo>
                    <a:pt x="32667" y="6032"/>
                  </a:lnTo>
                  <a:lnTo>
                    <a:pt x="33156" y="6319"/>
                  </a:lnTo>
                  <a:lnTo>
                    <a:pt x="33458" y="6264"/>
                  </a:lnTo>
                  <a:lnTo>
                    <a:pt x="33883" y="6152"/>
                  </a:lnTo>
                  <a:lnTo>
                    <a:pt x="33886" y="5744"/>
                  </a:lnTo>
                  <a:lnTo>
                    <a:pt x="34799" y="5740"/>
                  </a:lnTo>
                  <a:lnTo>
                    <a:pt x="34817" y="6139"/>
                  </a:lnTo>
                  <a:lnTo>
                    <a:pt x="35379" y="5975"/>
                  </a:lnTo>
                  <a:lnTo>
                    <a:pt x="37125" y="5988"/>
                  </a:lnTo>
                  <a:lnTo>
                    <a:pt x="37286" y="5975"/>
                  </a:lnTo>
                  <a:lnTo>
                    <a:pt x="38283" y="5572"/>
                  </a:lnTo>
                  <a:lnTo>
                    <a:pt x="40187" y="4468"/>
                  </a:lnTo>
                  <a:lnTo>
                    <a:pt x="41175" y="4114"/>
                  </a:lnTo>
                  <a:lnTo>
                    <a:pt x="42128" y="3888"/>
                  </a:lnTo>
                  <a:lnTo>
                    <a:pt x="42271" y="4934"/>
                  </a:lnTo>
                  <a:lnTo>
                    <a:pt x="42215" y="5962"/>
                  </a:lnTo>
                  <a:lnTo>
                    <a:pt x="41970" y="7180"/>
                  </a:lnTo>
                  <a:lnTo>
                    <a:pt x="43274" y="7110"/>
                  </a:lnTo>
                  <a:lnTo>
                    <a:pt x="43510" y="6842"/>
                  </a:lnTo>
                  <a:lnTo>
                    <a:pt x="44162" y="6839"/>
                  </a:lnTo>
                  <a:lnTo>
                    <a:pt x="44204" y="5892"/>
                  </a:lnTo>
                  <a:lnTo>
                    <a:pt x="51739" y="5908"/>
                  </a:lnTo>
                  <a:lnTo>
                    <a:pt x="51424" y="6813"/>
                  </a:lnTo>
                  <a:lnTo>
                    <a:pt x="51300" y="6990"/>
                  </a:lnTo>
                  <a:lnTo>
                    <a:pt x="51280" y="7162"/>
                  </a:lnTo>
                  <a:lnTo>
                    <a:pt x="51558" y="8185"/>
                  </a:lnTo>
                  <a:lnTo>
                    <a:pt x="51924" y="7960"/>
                  </a:lnTo>
                  <a:lnTo>
                    <a:pt x="52201" y="7616"/>
                  </a:lnTo>
                  <a:lnTo>
                    <a:pt x="52317" y="7380"/>
                  </a:lnTo>
                  <a:lnTo>
                    <a:pt x="52374" y="6965"/>
                  </a:lnTo>
                  <a:lnTo>
                    <a:pt x="52880" y="6887"/>
                  </a:lnTo>
                  <a:lnTo>
                    <a:pt x="53371" y="6705"/>
                  </a:lnTo>
                  <a:lnTo>
                    <a:pt x="53451" y="6444"/>
                  </a:lnTo>
                  <a:lnTo>
                    <a:pt x="53411" y="5924"/>
                  </a:lnTo>
                  <a:lnTo>
                    <a:pt x="56608" y="5924"/>
                  </a:lnTo>
                  <a:lnTo>
                    <a:pt x="56504" y="6932"/>
                  </a:lnTo>
                  <a:lnTo>
                    <a:pt x="58899" y="6881"/>
                  </a:lnTo>
                  <a:lnTo>
                    <a:pt x="58896" y="5959"/>
                  </a:lnTo>
                  <a:lnTo>
                    <a:pt x="63116" y="6005"/>
                  </a:lnTo>
                  <a:lnTo>
                    <a:pt x="63419" y="6005"/>
                  </a:lnTo>
                  <a:lnTo>
                    <a:pt x="63768" y="6005"/>
                  </a:lnTo>
                  <a:lnTo>
                    <a:pt x="63768" y="4411"/>
                  </a:lnTo>
                  <a:lnTo>
                    <a:pt x="64053" y="4444"/>
                  </a:lnTo>
                  <a:lnTo>
                    <a:pt x="64221" y="5029"/>
                  </a:lnTo>
                  <a:lnTo>
                    <a:pt x="64856" y="5306"/>
                  </a:lnTo>
                  <a:lnTo>
                    <a:pt x="65257" y="5794"/>
                  </a:lnTo>
                  <a:lnTo>
                    <a:pt x="65257" y="6021"/>
                  </a:lnTo>
                  <a:lnTo>
                    <a:pt x="66500" y="6038"/>
                  </a:lnTo>
                  <a:lnTo>
                    <a:pt x="66824" y="5387"/>
                  </a:lnTo>
                  <a:lnTo>
                    <a:pt x="67464" y="5387"/>
                  </a:lnTo>
                  <a:lnTo>
                    <a:pt x="67833" y="5631"/>
                  </a:lnTo>
                  <a:lnTo>
                    <a:pt x="67834" y="6021"/>
                  </a:lnTo>
                  <a:lnTo>
                    <a:pt x="69051" y="6038"/>
                  </a:lnTo>
                  <a:lnTo>
                    <a:pt x="69193" y="6038"/>
                  </a:lnTo>
                  <a:lnTo>
                    <a:pt x="70708" y="6135"/>
                  </a:lnTo>
                  <a:lnTo>
                    <a:pt x="70734" y="5582"/>
                  </a:lnTo>
                  <a:lnTo>
                    <a:pt x="71045" y="4964"/>
                  </a:lnTo>
                  <a:lnTo>
                    <a:pt x="71873" y="5419"/>
                  </a:lnTo>
                  <a:lnTo>
                    <a:pt x="72456" y="5110"/>
                  </a:lnTo>
                  <a:lnTo>
                    <a:pt x="74139" y="5289"/>
                  </a:lnTo>
                  <a:lnTo>
                    <a:pt x="74061" y="6412"/>
                  </a:lnTo>
                  <a:lnTo>
                    <a:pt x="74701" y="6464"/>
                  </a:lnTo>
                  <a:lnTo>
                    <a:pt x="73863" y="7715"/>
                  </a:lnTo>
                  <a:lnTo>
                    <a:pt x="76413" y="7087"/>
                  </a:lnTo>
                  <a:lnTo>
                    <a:pt x="76405" y="6607"/>
                  </a:lnTo>
                  <a:lnTo>
                    <a:pt x="77262" y="6669"/>
                  </a:lnTo>
                  <a:lnTo>
                    <a:pt x="77299" y="585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1" name="pg562">
              <a:extLst>
                <a:ext uri="{FF2B5EF4-FFF2-40B4-BE49-F238E27FC236}">
                  <a16:creationId xmlns:a16="http://schemas.microsoft.com/office/drawing/2014/main" id="{D754CD04-4F61-9D4C-B4FA-7E38F987D6A2}"/>
                </a:ext>
              </a:extLst>
            </p:cNvPr>
            <p:cNvSpPr/>
            <p:nvPr/>
          </p:nvSpPr>
          <p:spPr>
            <a:xfrm>
              <a:off x="6061227" y="3043193"/>
              <a:ext cx="132168" cy="161929"/>
            </a:xfrm>
            <a:custGeom>
              <a:avLst/>
              <a:gdLst/>
              <a:ahLst/>
              <a:cxnLst/>
              <a:rect l="0" t="0" r="0" b="0"/>
              <a:pathLst>
                <a:path w="132168" h="161929">
                  <a:moveTo>
                    <a:pt x="42592" y="35260"/>
                  </a:moveTo>
                  <a:lnTo>
                    <a:pt x="43399" y="34246"/>
                  </a:lnTo>
                  <a:lnTo>
                    <a:pt x="44147" y="33545"/>
                  </a:lnTo>
                  <a:lnTo>
                    <a:pt x="43916" y="33174"/>
                  </a:lnTo>
                  <a:lnTo>
                    <a:pt x="44509" y="32771"/>
                  </a:lnTo>
                  <a:lnTo>
                    <a:pt x="45196" y="32162"/>
                  </a:lnTo>
                  <a:lnTo>
                    <a:pt x="45627" y="26363"/>
                  </a:lnTo>
                  <a:lnTo>
                    <a:pt x="46308" y="25933"/>
                  </a:lnTo>
                  <a:lnTo>
                    <a:pt x="48315" y="26042"/>
                  </a:lnTo>
                  <a:lnTo>
                    <a:pt x="49986" y="26206"/>
                  </a:lnTo>
                  <a:lnTo>
                    <a:pt x="49905" y="24251"/>
                  </a:lnTo>
                  <a:lnTo>
                    <a:pt x="45952" y="24114"/>
                  </a:lnTo>
                  <a:lnTo>
                    <a:pt x="46248" y="22365"/>
                  </a:lnTo>
                  <a:lnTo>
                    <a:pt x="46339" y="20673"/>
                  </a:lnTo>
                  <a:lnTo>
                    <a:pt x="46059" y="20581"/>
                  </a:lnTo>
                  <a:lnTo>
                    <a:pt x="46393" y="15815"/>
                  </a:lnTo>
                  <a:lnTo>
                    <a:pt x="46403" y="15673"/>
                  </a:lnTo>
                  <a:lnTo>
                    <a:pt x="46762" y="11024"/>
                  </a:lnTo>
                  <a:lnTo>
                    <a:pt x="46940" y="8829"/>
                  </a:lnTo>
                  <a:lnTo>
                    <a:pt x="47449" y="8872"/>
                  </a:lnTo>
                  <a:lnTo>
                    <a:pt x="48249" y="8939"/>
                  </a:lnTo>
                  <a:lnTo>
                    <a:pt x="51240" y="9134"/>
                  </a:lnTo>
                  <a:lnTo>
                    <a:pt x="51441" y="9147"/>
                  </a:lnTo>
                  <a:lnTo>
                    <a:pt x="51853" y="9176"/>
                  </a:lnTo>
                  <a:lnTo>
                    <a:pt x="52658" y="9231"/>
                  </a:lnTo>
                  <a:lnTo>
                    <a:pt x="61035" y="9927"/>
                  </a:lnTo>
                  <a:lnTo>
                    <a:pt x="62243" y="10043"/>
                  </a:lnTo>
                  <a:lnTo>
                    <a:pt x="64232" y="10145"/>
                  </a:lnTo>
                  <a:lnTo>
                    <a:pt x="64371" y="10155"/>
                  </a:lnTo>
                  <a:lnTo>
                    <a:pt x="65025" y="10196"/>
                  </a:lnTo>
                  <a:lnTo>
                    <a:pt x="65682" y="10248"/>
                  </a:lnTo>
                  <a:lnTo>
                    <a:pt x="66088" y="10279"/>
                  </a:lnTo>
                  <a:lnTo>
                    <a:pt x="66430" y="10311"/>
                  </a:lnTo>
                  <a:lnTo>
                    <a:pt x="66264" y="10847"/>
                  </a:lnTo>
                  <a:lnTo>
                    <a:pt x="65458" y="10977"/>
                  </a:lnTo>
                  <a:lnTo>
                    <a:pt x="65257" y="11081"/>
                  </a:lnTo>
                  <a:lnTo>
                    <a:pt x="65361" y="11347"/>
                  </a:lnTo>
                  <a:lnTo>
                    <a:pt x="66347" y="11729"/>
                  </a:lnTo>
                  <a:lnTo>
                    <a:pt x="66573" y="11747"/>
                  </a:lnTo>
                  <a:lnTo>
                    <a:pt x="66875" y="11474"/>
                  </a:lnTo>
                  <a:lnTo>
                    <a:pt x="67868" y="11224"/>
                  </a:lnTo>
                  <a:lnTo>
                    <a:pt x="68680" y="11386"/>
                  </a:lnTo>
                  <a:lnTo>
                    <a:pt x="69467" y="11789"/>
                  </a:lnTo>
                  <a:lnTo>
                    <a:pt x="70093" y="11927"/>
                  </a:lnTo>
                  <a:lnTo>
                    <a:pt x="70379" y="11406"/>
                  </a:lnTo>
                  <a:lnTo>
                    <a:pt x="70644" y="11164"/>
                  </a:lnTo>
                  <a:lnTo>
                    <a:pt x="71222" y="11219"/>
                  </a:lnTo>
                  <a:lnTo>
                    <a:pt x="71367" y="11060"/>
                  </a:lnTo>
                  <a:lnTo>
                    <a:pt x="71385" y="10719"/>
                  </a:lnTo>
                  <a:lnTo>
                    <a:pt x="72295" y="10778"/>
                  </a:lnTo>
                  <a:lnTo>
                    <a:pt x="72668" y="10803"/>
                  </a:lnTo>
                  <a:lnTo>
                    <a:pt x="74266" y="10981"/>
                  </a:lnTo>
                  <a:lnTo>
                    <a:pt x="76792" y="11138"/>
                  </a:lnTo>
                  <a:lnTo>
                    <a:pt x="77472" y="11183"/>
                  </a:lnTo>
                  <a:lnTo>
                    <a:pt x="76865" y="12112"/>
                  </a:lnTo>
                  <a:lnTo>
                    <a:pt x="76569" y="12172"/>
                  </a:lnTo>
                  <a:lnTo>
                    <a:pt x="76088" y="11838"/>
                  </a:lnTo>
                  <a:lnTo>
                    <a:pt x="75750" y="12109"/>
                  </a:lnTo>
                  <a:lnTo>
                    <a:pt x="76233" y="12559"/>
                  </a:lnTo>
                  <a:lnTo>
                    <a:pt x="76755" y="12283"/>
                  </a:lnTo>
                  <a:lnTo>
                    <a:pt x="79183" y="11318"/>
                  </a:lnTo>
                  <a:lnTo>
                    <a:pt x="80625" y="11435"/>
                  </a:lnTo>
                  <a:lnTo>
                    <a:pt x="79544" y="9350"/>
                  </a:lnTo>
                  <a:lnTo>
                    <a:pt x="79521" y="7463"/>
                  </a:lnTo>
                  <a:lnTo>
                    <a:pt x="80231" y="7141"/>
                  </a:lnTo>
                  <a:lnTo>
                    <a:pt x="82123" y="9309"/>
                  </a:lnTo>
                  <a:lnTo>
                    <a:pt x="83821" y="7992"/>
                  </a:lnTo>
                  <a:lnTo>
                    <a:pt x="84578" y="8840"/>
                  </a:lnTo>
                  <a:lnTo>
                    <a:pt x="85767" y="7987"/>
                  </a:lnTo>
                  <a:lnTo>
                    <a:pt x="86997" y="7406"/>
                  </a:lnTo>
                  <a:lnTo>
                    <a:pt x="87397" y="2558"/>
                  </a:lnTo>
                  <a:lnTo>
                    <a:pt x="86786" y="1912"/>
                  </a:lnTo>
                  <a:lnTo>
                    <a:pt x="86827" y="1725"/>
                  </a:lnTo>
                  <a:lnTo>
                    <a:pt x="89044" y="0"/>
                  </a:lnTo>
                  <a:lnTo>
                    <a:pt x="89276" y="67"/>
                  </a:lnTo>
                  <a:lnTo>
                    <a:pt x="89226" y="676"/>
                  </a:lnTo>
                  <a:lnTo>
                    <a:pt x="91339" y="3039"/>
                  </a:lnTo>
                  <a:lnTo>
                    <a:pt x="91915" y="3692"/>
                  </a:lnTo>
                  <a:lnTo>
                    <a:pt x="92511" y="3210"/>
                  </a:lnTo>
                  <a:lnTo>
                    <a:pt x="93509" y="2873"/>
                  </a:lnTo>
                  <a:lnTo>
                    <a:pt x="94118" y="3166"/>
                  </a:lnTo>
                  <a:lnTo>
                    <a:pt x="94126" y="3386"/>
                  </a:lnTo>
                  <a:lnTo>
                    <a:pt x="91617" y="6789"/>
                  </a:lnTo>
                  <a:lnTo>
                    <a:pt x="90502" y="7622"/>
                  </a:lnTo>
                  <a:lnTo>
                    <a:pt x="90931" y="7950"/>
                  </a:lnTo>
                  <a:lnTo>
                    <a:pt x="91911" y="8210"/>
                  </a:lnTo>
                  <a:lnTo>
                    <a:pt x="93505" y="8133"/>
                  </a:lnTo>
                  <a:lnTo>
                    <a:pt x="92999" y="7543"/>
                  </a:lnTo>
                  <a:lnTo>
                    <a:pt x="94510" y="6950"/>
                  </a:lnTo>
                  <a:lnTo>
                    <a:pt x="95504" y="6976"/>
                  </a:lnTo>
                  <a:lnTo>
                    <a:pt x="95988" y="7251"/>
                  </a:lnTo>
                  <a:lnTo>
                    <a:pt x="96727" y="8303"/>
                  </a:lnTo>
                  <a:lnTo>
                    <a:pt x="96647" y="9468"/>
                  </a:lnTo>
                  <a:lnTo>
                    <a:pt x="96422" y="10060"/>
                  </a:lnTo>
                  <a:lnTo>
                    <a:pt x="96843" y="10536"/>
                  </a:lnTo>
                  <a:lnTo>
                    <a:pt x="96954" y="10826"/>
                  </a:lnTo>
                  <a:lnTo>
                    <a:pt x="96984" y="11280"/>
                  </a:lnTo>
                  <a:lnTo>
                    <a:pt x="96461" y="11864"/>
                  </a:lnTo>
                  <a:lnTo>
                    <a:pt x="96419" y="12195"/>
                  </a:lnTo>
                  <a:lnTo>
                    <a:pt x="96767" y="12314"/>
                  </a:lnTo>
                  <a:lnTo>
                    <a:pt x="97057" y="12254"/>
                  </a:lnTo>
                  <a:lnTo>
                    <a:pt x="97256" y="12366"/>
                  </a:lnTo>
                  <a:lnTo>
                    <a:pt x="97612" y="12740"/>
                  </a:lnTo>
                  <a:lnTo>
                    <a:pt x="98808" y="12831"/>
                  </a:lnTo>
                  <a:lnTo>
                    <a:pt x="98226" y="20256"/>
                  </a:lnTo>
                  <a:lnTo>
                    <a:pt x="97698" y="28249"/>
                  </a:lnTo>
                  <a:lnTo>
                    <a:pt x="98403" y="28498"/>
                  </a:lnTo>
                  <a:lnTo>
                    <a:pt x="100224" y="29548"/>
                  </a:lnTo>
                  <a:lnTo>
                    <a:pt x="100855" y="28955"/>
                  </a:lnTo>
                  <a:lnTo>
                    <a:pt x="100989" y="27667"/>
                  </a:lnTo>
                  <a:lnTo>
                    <a:pt x="102372" y="27660"/>
                  </a:lnTo>
                  <a:lnTo>
                    <a:pt x="103143" y="28170"/>
                  </a:lnTo>
                  <a:lnTo>
                    <a:pt x="104766" y="29960"/>
                  </a:lnTo>
                  <a:lnTo>
                    <a:pt x="105603" y="30838"/>
                  </a:lnTo>
                  <a:lnTo>
                    <a:pt x="106886" y="31259"/>
                  </a:lnTo>
                  <a:lnTo>
                    <a:pt x="109372" y="32473"/>
                  </a:lnTo>
                  <a:lnTo>
                    <a:pt x="109976" y="32964"/>
                  </a:lnTo>
                  <a:lnTo>
                    <a:pt x="110061" y="33151"/>
                  </a:lnTo>
                  <a:lnTo>
                    <a:pt x="109576" y="33921"/>
                  </a:lnTo>
                  <a:lnTo>
                    <a:pt x="109538" y="34099"/>
                  </a:lnTo>
                  <a:lnTo>
                    <a:pt x="109813" y="35710"/>
                  </a:lnTo>
                  <a:lnTo>
                    <a:pt x="110272" y="36740"/>
                  </a:lnTo>
                  <a:lnTo>
                    <a:pt x="110242" y="37868"/>
                  </a:lnTo>
                  <a:lnTo>
                    <a:pt x="109983" y="38095"/>
                  </a:lnTo>
                  <a:lnTo>
                    <a:pt x="109613" y="38646"/>
                  </a:lnTo>
                  <a:lnTo>
                    <a:pt x="109504" y="39939"/>
                  </a:lnTo>
                  <a:lnTo>
                    <a:pt x="111690" y="39948"/>
                  </a:lnTo>
                  <a:lnTo>
                    <a:pt x="114215" y="39959"/>
                  </a:lnTo>
                  <a:lnTo>
                    <a:pt x="118383" y="39975"/>
                  </a:lnTo>
                  <a:lnTo>
                    <a:pt x="116571" y="37699"/>
                  </a:lnTo>
                  <a:lnTo>
                    <a:pt x="116093" y="37196"/>
                  </a:lnTo>
                  <a:lnTo>
                    <a:pt x="115521" y="36955"/>
                  </a:lnTo>
                  <a:lnTo>
                    <a:pt x="115475" y="36184"/>
                  </a:lnTo>
                  <a:lnTo>
                    <a:pt x="116323" y="36128"/>
                  </a:lnTo>
                  <a:lnTo>
                    <a:pt x="117227" y="36408"/>
                  </a:lnTo>
                  <a:lnTo>
                    <a:pt x="117620" y="36426"/>
                  </a:lnTo>
                  <a:lnTo>
                    <a:pt x="117823" y="35838"/>
                  </a:lnTo>
                  <a:lnTo>
                    <a:pt x="117804" y="35552"/>
                  </a:lnTo>
                  <a:lnTo>
                    <a:pt x="117613" y="34834"/>
                  </a:lnTo>
                  <a:lnTo>
                    <a:pt x="116830" y="34770"/>
                  </a:lnTo>
                  <a:lnTo>
                    <a:pt x="116968" y="32489"/>
                  </a:lnTo>
                  <a:lnTo>
                    <a:pt x="116070" y="32437"/>
                  </a:lnTo>
                  <a:lnTo>
                    <a:pt x="116658" y="29747"/>
                  </a:lnTo>
                  <a:lnTo>
                    <a:pt x="118362" y="29457"/>
                  </a:lnTo>
                  <a:lnTo>
                    <a:pt x="121954" y="33543"/>
                  </a:lnTo>
                  <a:lnTo>
                    <a:pt x="122244" y="34704"/>
                  </a:lnTo>
                  <a:lnTo>
                    <a:pt x="123653" y="34809"/>
                  </a:lnTo>
                  <a:lnTo>
                    <a:pt x="123996" y="34899"/>
                  </a:lnTo>
                  <a:lnTo>
                    <a:pt x="126940" y="34288"/>
                  </a:lnTo>
                  <a:lnTo>
                    <a:pt x="127310" y="34467"/>
                  </a:lnTo>
                  <a:lnTo>
                    <a:pt x="127706" y="35899"/>
                  </a:lnTo>
                  <a:lnTo>
                    <a:pt x="125158" y="40028"/>
                  </a:lnTo>
                  <a:lnTo>
                    <a:pt x="124966" y="40465"/>
                  </a:lnTo>
                  <a:lnTo>
                    <a:pt x="125016" y="40999"/>
                  </a:lnTo>
                  <a:lnTo>
                    <a:pt x="125062" y="41505"/>
                  </a:lnTo>
                  <a:lnTo>
                    <a:pt x="124223" y="43313"/>
                  </a:lnTo>
                  <a:lnTo>
                    <a:pt x="124284" y="43648"/>
                  </a:lnTo>
                  <a:lnTo>
                    <a:pt x="124608" y="44021"/>
                  </a:lnTo>
                  <a:lnTo>
                    <a:pt x="124880" y="44932"/>
                  </a:lnTo>
                  <a:lnTo>
                    <a:pt x="124592" y="45456"/>
                  </a:lnTo>
                  <a:lnTo>
                    <a:pt x="123997" y="46182"/>
                  </a:lnTo>
                  <a:lnTo>
                    <a:pt x="123351" y="48913"/>
                  </a:lnTo>
                  <a:lnTo>
                    <a:pt x="123351" y="49091"/>
                  </a:lnTo>
                  <a:lnTo>
                    <a:pt x="123510" y="49601"/>
                  </a:lnTo>
                  <a:lnTo>
                    <a:pt x="123808" y="49918"/>
                  </a:lnTo>
                  <a:lnTo>
                    <a:pt x="123811" y="50401"/>
                  </a:lnTo>
                  <a:lnTo>
                    <a:pt x="123643" y="51238"/>
                  </a:lnTo>
                  <a:lnTo>
                    <a:pt x="123924" y="53456"/>
                  </a:lnTo>
                  <a:lnTo>
                    <a:pt x="124107" y="53642"/>
                  </a:lnTo>
                  <a:lnTo>
                    <a:pt x="124597" y="53788"/>
                  </a:lnTo>
                  <a:lnTo>
                    <a:pt x="124667" y="53962"/>
                  </a:lnTo>
                  <a:lnTo>
                    <a:pt x="124415" y="54551"/>
                  </a:lnTo>
                  <a:lnTo>
                    <a:pt x="123967" y="55081"/>
                  </a:lnTo>
                  <a:lnTo>
                    <a:pt x="124054" y="56129"/>
                  </a:lnTo>
                  <a:lnTo>
                    <a:pt x="122802" y="56492"/>
                  </a:lnTo>
                  <a:lnTo>
                    <a:pt x="122517" y="56700"/>
                  </a:lnTo>
                  <a:lnTo>
                    <a:pt x="122409" y="57068"/>
                  </a:lnTo>
                  <a:lnTo>
                    <a:pt x="122448" y="57849"/>
                  </a:lnTo>
                  <a:lnTo>
                    <a:pt x="122061" y="57725"/>
                  </a:lnTo>
                  <a:lnTo>
                    <a:pt x="120589" y="56922"/>
                  </a:lnTo>
                  <a:lnTo>
                    <a:pt x="119669" y="56823"/>
                  </a:lnTo>
                  <a:lnTo>
                    <a:pt x="119176" y="56620"/>
                  </a:lnTo>
                  <a:lnTo>
                    <a:pt x="120827" y="57410"/>
                  </a:lnTo>
                  <a:lnTo>
                    <a:pt x="121372" y="57429"/>
                  </a:lnTo>
                  <a:lnTo>
                    <a:pt x="121688" y="57619"/>
                  </a:lnTo>
                  <a:lnTo>
                    <a:pt x="122081" y="57991"/>
                  </a:lnTo>
                  <a:lnTo>
                    <a:pt x="123456" y="58669"/>
                  </a:lnTo>
                  <a:lnTo>
                    <a:pt x="123818" y="59019"/>
                  </a:lnTo>
                  <a:lnTo>
                    <a:pt x="124088" y="59667"/>
                  </a:lnTo>
                  <a:lnTo>
                    <a:pt x="124095" y="59961"/>
                  </a:lnTo>
                  <a:lnTo>
                    <a:pt x="123946" y="59883"/>
                  </a:lnTo>
                  <a:lnTo>
                    <a:pt x="123790" y="59916"/>
                  </a:lnTo>
                  <a:lnTo>
                    <a:pt x="123676" y="60102"/>
                  </a:lnTo>
                  <a:lnTo>
                    <a:pt x="123874" y="60240"/>
                  </a:lnTo>
                  <a:lnTo>
                    <a:pt x="123932" y="60732"/>
                  </a:lnTo>
                  <a:lnTo>
                    <a:pt x="124014" y="60929"/>
                  </a:lnTo>
                  <a:lnTo>
                    <a:pt x="124193" y="60933"/>
                  </a:lnTo>
                  <a:lnTo>
                    <a:pt x="124577" y="61215"/>
                  </a:lnTo>
                  <a:lnTo>
                    <a:pt x="124749" y="61417"/>
                  </a:lnTo>
                  <a:lnTo>
                    <a:pt x="124837" y="61722"/>
                  </a:lnTo>
                  <a:lnTo>
                    <a:pt x="125021" y="61872"/>
                  </a:lnTo>
                  <a:lnTo>
                    <a:pt x="124839" y="62199"/>
                  </a:lnTo>
                  <a:lnTo>
                    <a:pt x="124147" y="61654"/>
                  </a:lnTo>
                  <a:lnTo>
                    <a:pt x="123307" y="61484"/>
                  </a:lnTo>
                  <a:lnTo>
                    <a:pt x="123041" y="61738"/>
                  </a:lnTo>
                  <a:lnTo>
                    <a:pt x="123023" y="62111"/>
                  </a:lnTo>
                  <a:lnTo>
                    <a:pt x="122897" y="62448"/>
                  </a:lnTo>
                  <a:lnTo>
                    <a:pt x="122474" y="62807"/>
                  </a:lnTo>
                  <a:lnTo>
                    <a:pt x="121442" y="62952"/>
                  </a:lnTo>
                  <a:lnTo>
                    <a:pt x="120855" y="62721"/>
                  </a:lnTo>
                  <a:lnTo>
                    <a:pt x="120459" y="63115"/>
                  </a:lnTo>
                  <a:lnTo>
                    <a:pt x="120604" y="63919"/>
                  </a:lnTo>
                  <a:lnTo>
                    <a:pt x="118372" y="64376"/>
                  </a:lnTo>
                  <a:lnTo>
                    <a:pt x="118886" y="65798"/>
                  </a:lnTo>
                  <a:lnTo>
                    <a:pt x="119613" y="66323"/>
                  </a:lnTo>
                  <a:lnTo>
                    <a:pt x="120530" y="67528"/>
                  </a:lnTo>
                  <a:lnTo>
                    <a:pt x="121467" y="68340"/>
                  </a:lnTo>
                  <a:lnTo>
                    <a:pt x="122091" y="68623"/>
                  </a:lnTo>
                  <a:lnTo>
                    <a:pt x="122494" y="68604"/>
                  </a:lnTo>
                  <a:lnTo>
                    <a:pt x="123260" y="68769"/>
                  </a:lnTo>
                  <a:lnTo>
                    <a:pt x="123004" y="69490"/>
                  </a:lnTo>
                  <a:lnTo>
                    <a:pt x="122749" y="69803"/>
                  </a:lnTo>
                  <a:lnTo>
                    <a:pt x="122718" y="70026"/>
                  </a:lnTo>
                  <a:lnTo>
                    <a:pt x="123274" y="70748"/>
                  </a:lnTo>
                  <a:lnTo>
                    <a:pt x="123373" y="70986"/>
                  </a:lnTo>
                  <a:lnTo>
                    <a:pt x="123186" y="71775"/>
                  </a:lnTo>
                  <a:lnTo>
                    <a:pt x="122930" y="72259"/>
                  </a:lnTo>
                  <a:lnTo>
                    <a:pt x="123189" y="73208"/>
                  </a:lnTo>
                  <a:lnTo>
                    <a:pt x="123652" y="72960"/>
                  </a:lnTo>
                  <a:lnTo>
                    <a:pt x="125411" y="70262"/>
                  </a:lnTo>
                  <a:lnTo>
                    <a:pt x="126342" y="70261"/>
                  </a:lnTo>
                  <a:lnTo>
                    <a:pt x="127131" y="71139"/>
                  </a:lnTo>
                  <a:lnTo>
                    <a:pt x="127319" y="71105"/>
                  </a:lnTo>
                  <a:lnTo>
                    <a:pt x="127189" y="71852"/>
                  </a:lnTo>
                  <a:lnTo>
                    <a:pt x="126277" y="76956"/>
                  </a:lnTo>
                  <a:lnTo>
                    <a:pt x="126438" y="76840"/>
                  </a:lnTo>
                  <a:lnTo>
                    <a:pt x="128397" y="76311"/>
                  </a:lnTo>
                  <a:lnTo>
                    <a:pt x="128659" y="75991"/>
                  </a:lnTo>
                  <a:lnTo>
                    <a:pt x="129024" y="75358"/>
                  </a:lnTo>
                  <a:lnTo>
                    <a:pt x="129054" y="75187"/>
                  </a:lnTo>
                  <a:lnTo>
                    <a:pt x="128685" y="74662"/>
                  </a:lnTo>
                  <a:lnTo>
                    <a:pt x="129301" y="74614"/>
                  </a:lnTo>
                  <a:lnTo>
                    <a:pt x="130097" y="74930"/>
                  </a:lnTo>
                  <a:lnTo>
                    <a:pt x="131162" y="74606"/>
                  </a:lnTo>
                  <a:lnTo>
                    <a:pt x="131938" y="74966"/>
                  </a:lnTo>
                  <a:lnTo>
                    <a:pt x="132168" y="74981"/>
                  </a:lnTo>
                  <a:lnTo>
                    <a:pt x="131942" y="75290"/>
                  </a:lnTo>
                  <a:lnTo>
                    <a:pt x="131257" y="75413"/>
                  </a:lnTo>
                  <a:lnTo>
                    <a:pt x="130622" y="75625"/>
                  </a:lnTo>
                  <a:lnTo>
                    <a:pt x="129424" y="76370"/>
                  </a:lnTo>
                  <a:lnTo>
                    <a:pt x="129410" y="77269"/>
                  </a:lnTo>
                  <a:lnTo>
                    <a:pt x="129987" y="78193"/>
                  </a:lnTo>
                  <a:lnTo>
                    <a:pt x="129786" y="78446"/>
                  </a:lnTo>
                  <a:lnTo>
                    <a:pt x="129048" y="78859"/>
                  </a:lnTo>
                  <a:lnTo>
                    <a:pt x="128603" y="78878"/>
                  </a:lnTo>
                  <a:lnTo>
                    <a:pt x="128059" y="79020"/>
                  </a:lnTo>
                  <a:lnTo>
                    <a:pt x="126401" y="79772"/>
                  </a:lnTo>
                  <a:lnTo>
                    <a:pt x="125999" y="80130"/>
                  </a:lnTo>
                  <a:lnTo>
                    <a:pt x="125770" y="80178"/>
                  </a:lnTo>
                  <a:lnTo>
                    <a:pt x="125915" y="80413"/>
                  </a:lnTo>
                  <a:lnTo>
                    <a:pt x="126524" y="82113"/>
                  </a:lnTo>
                  <a:lnTo>
                    <a:pt x="127863" y="83013"/>
                  </a:lnTo>
                  <a:lnTo>
                    <a:pt x="128072" y="83232"/>
                  </a:lnTo>
                  <a:lnTo>
                    <a:pt x="128749" y="84341"/>
                  </a:lnTo>
                  <a:lnTo>
                    <a:pt x="128951" y="84794"/>
                  </a:lnTo>
                  <a:lnTo>
                    <a:pt x="128894" y="85174"/>
                  </a:lnTo>
                  <a:lnTo>
                    <a:pt x="128757" y="85260"/>
                  </a:lnTo>
                  <a:lnTo>
                    <a:pt x="128248" y="84981"/>
                  </a:lnTo>
                  <a:lnTo>
                    <a:pt x="127548" y="85364"/>
                  </a:lnTo>
                  <a:lnTo>
                    <a:pt x="126909" y="85881"/>
                  </a:lnTo>
                  <a:lnTo>
                    <a:pt x="126245" y="86295"/>
                  </a:lnTo>
                  <a:lnTo>
                    <a:pt x="124534" y="86973"/>
                  </a:lnTo>
                  <a:lnTo>
                    <a:pt x="124247" y="88471"/>
                  </a:lnTo>
                  <a:lnTo>
                    <a:pt x="123924" y="90159"/>
                  </a:lnTo>
                  <a:lnTo>
                    <a:pt x="122602" y="90113"/>
                  </a:lnTo>
                  <a:lnTo>
                    <a:pt x="122428" y="88691"/>
                  </a:lnTo>
                  <a:lnTo>
                    <a:pt x="121880" y="88847"/>
                  </a:lnTo>
                  <a:lnTo>
                    <a:pt x="121861" y="89427"/>
                  </a:lnTo>
                  <a:lnTo>
                    <a:pt x="122336" y="89364"/>
                  </a:lnTo>
                  <a:lnTo>
                    <a:pt x="122147" y="89876"/>
                  </a:lnTo>
                  <a:lnTo>
                    <a:pt x="120823" y="89881"/>
                  </a:lnTo>
                  <a:lnTo>
                    <a:pt x="119634" y="89654"/>
                  </a:lnTo>
                  <a:lnTo>
                    <a:pt x="118278" y="89538"/>
                  </a:lnTo>
                  <a:lnTo>
                    <a:pt x="118574" y="88188"/>
                  </a:lnTo>
                  <a:lnTo>
                    <a:pt x="117168" y="87771"/>
                  </a:lnTo>
                  <a:lnTo>
                    <a:pt x="116123" y="87265"/>
                  </a:lnTo>
                  <a:lnTo>
                    <a:pt x="114892" y="86975"/>
                  </a:lnTo>
                  <a:lnTo>
                    <a:pt x="114686" y="86863"/>
                  </a:lnTo>
                  <a:lnTo>
                    <a:pt x="114401" y="86506"/>
                  </a:lnTo>
                  <a:lnTo>
                    <a:pt x="113637" y="86317"/>
                  </a:lnTo>
                  <a:lnTo>
                    <a:pt x="113121" y="85961"/>
                  </a:lnTo>
                  <a:lnTo>
                    <a:pt x="112752" y="86366"/>
                  </a:lnTo>
                  <a:lnTo>
                    <a:pt x="112165" y="87301"/>
                  </a:lnTo>
                  <a:lnTo>
                    <a:pt x="113885" y="88009"/>
                  </a:lnTo>
                  <a:lnTo>
                    <a:pt x="114383" y="88776"/>
                  </a:lnTo>
                  <a:lnTo>
                    <a:pt x="114710" y="89438"/>
                  </a:lnTo>
                  <a:lnTo>
                    <a:pt x="114885" y="90045"/>
                  </a:lnTo>
                  <a:lnTo>
                    <a:pt x="114896" y="90844"/>
                  </a:lnTo>
                  <a:lnTo>
                    <a:pt x="114786" y="91663"/>
                  </a:lnTo>
                  <a:lnTo>
                    <a:pt x="114658" y="92023"/>
                  </a:lnTo>
                  <a:lnTo>
                    <a:pt x="115086" y="91939"/>
                  </a:lnTo>
                  <a:lnTo>
                    <a:pt x="115440" y="92363"/>
                  </a:lnTo>
                  <a:lnTo>
                    <a:pt x="116010" y="93847"/>
                  </a:lnTo>
                  <a:lnTo>
                    <a:pt x="106579" y="95646"/>
                  </a:lnTo>
                  <a:lnTo>
                    <a:pt x="99657" y="97107"/>
                  </a:lnTo>
                  <a:lnTo>
                    <a:pt x="99707" y="96162"/>
                  </a:lnTo>
                  <a:lnTo>
                    <a:pt x="99594" y="95823"/>
                  </a:lnTo>
                  <a:lnTo>
                    <a:pt x="98870" y="95297"/>
                  </a:lnTo>
                  <a:lnTo>
                    <a:pt x="95491" y="96066"/>
                  </a:lnTo>
                  <a:lnTo>
                    <a:pt x="93695" y="96320"/>
                  </a:lnTo>
                  <a:lnTo>
                    <a:pt x="92762" y="96349"/>
                  </a:lnTo>
                  <a:lnTo>
                    <a:pt x="92838" y="95833"/>
                  </a:lnTo>
                  <a:lnTo>
                    <a:pt x="92632" y="94743"/>
                  </a:lnTo>
                  <a:lnTo>
                    <a:pt x="92022" y="94326"/>
                  </a:lnTo>
                  <a:lnTo>
                    <a:pt x="91380" y="94169"/>
                  </a:lnTo>
                  <a:lnTo>
                    <a:pt x="90981" y="94023"/>
                  </a:lnTo>
                  <a:lnTo>
                    <a:pt x="91096" y="93417"/>
                  </a:lnTo>
                  <a:lnTo>
                    <a:pt x="90841" y="93052"/>
                  </a:lnTo>
                  <a:lnTo>
                    <a:pt x="89250" y="92516"/>
                  </a:lnTo>
                  <a:lnTo>
                    <a:pt x="87741" y="91831"/>
                  </a:lnTo>
                  <a:lnTo>
                    <a:pt x="87633" y="90655"/>
                  </a:lnTo>
                  <a:lnTo>
                    <a:pt x="87686" y="89959"/>
                  </a:lnTo>
                  <a:lnTo>
                    <a:pt x="87830" y="89439"/>
                  </a:lnTo>
                  <a:lnTo>
                    <a:pt x="87762" y="88512"/>
                  </a:lnTo>
                  <a:lnTo>
                    <a:pt x="86991" y="88311"/>
                  </a:lnTo>
                  <a:lnTo>
                    <a:pt x="86368" y="87961"/>
                  </a:lnTo>
                  <a:lnTo>
                    <a:pt x="86106" y="87626"/>
                  </a:lnTo>
                  <a:lnTo>
                    <a:pt x="85878" y="87481"/>
                  </a:lnTo>
                  <a:lnTo>
                    <a:pt x="84927" y="87225"/>
                  </a:lnTo>
                  <a:lnTo>
                    <a:pt x="84785" y="87883"/>
                  </a:lnTo>
                  <a:lnTo>
                    <a:pt x="84046" y="89704"/>
                  </a:lnTo>
                  <a:lnTo>
                    <a:pt x="82382" y="89349"/>
                  </a:lnTo>
                  <a:lnTo>
                    <a:pt x="82352" y="89126"/>
                  </a:lnTo>
                  <a:lnTo>
                    <a:pt x="81791" y="89015"/>
                  </a:lnTo>
                  <a:lnTo>
                    <a:pt x="81098" y="89268"/>
                  </a:lnTo>
                  <a:lnTo>
                    <a:pt x="80767" y="89298"/>
                  </a:lnTo>
                  <a:lnTo>
                    <a:pt x="80460" y="89190"/>
                  </a:lnTo>
                  <a:lnTo>
                    <a:pt x="79859" y="89264"/>
                  </a:lnTo>
                  <a:lnTo>
                    <a:pt x="79404" y="89525"/>
                  </a:lnTo>
                  <a:lnTo>
                    <a:pt x="79022" y="90024"/>
                  </a:lnTo>
                  <a:lnTo>
                    <a:pt x="79157" y="90656"/>
                  </a:lnTo>
                  <a:lnTo>
                    <a:pt x="79909" y="90738"/>
                  </a:lnTo>
                  <a:lnTo>
                    <a:pt x="79796" y="91266"/>
                  </a:lnTo>
                  <a:lnTo>
                    <a:pt x="81627" y="91589"/>
                  </a:lnTo>
                  <a:lnTo>
                    <a:pt x="82341" y="91250"/>
                  </a:lnTo>
                  <a:lnTo>
                    <a:pt x="82220" y="95789"/>
                  </a:lnTo>
                  <a:lnTo>
                    <a:pt x="82753" y="96032"/>
                  </a:lnTo>
                  <a:lnTo>
                    <a:pt x="82509" y="97950"/>
                  </a:lnTo>
                  <a:lnTo>
                    <a:pt x="82123" y="97936"/>
                  </a:lnTo>
                  <a:lnTo>
                    <a:pt x="82005" y="99235"/>
                  </a:lnTo>
                  <a:lnTo>
                    <a:pt x="81438" y="101431"/>
                  </a:lnTo>
                  <a:lnTo>
                    <a:pt x="82135" y="101748"/>
                  </a:lnTo>
                  <a:lnTo>
                    <a:pt x="82130" y="104018"/>
                  </a:lnTo>
                  <a:lnTo>
                    <a:pt x="81857" y="103929"/>
                  </a:lnTo>
                  <a:lnTo>
                    <a:pt x="81364" y="103543"/>
                  </a:lnTo>
                  <a:lnTo>
                    <a:pt x="81143" y="103245"/>
                  </a:lnTo>
                  <a:lnTo>
                    <a:pt x="80721" y="103189"/>
                  </a:lnTo>
                  <a:lnTo>
                    <a:pt x="79797" y="105597"/>
                  </a:lnTo>
                  <a:lnTo>
                    <a:pt x="79145" y="106991"/>
                  </a:lnTo>
                  <a:lnTo>
                    <a:pt x="77605" y="106284"/>
                  </a:lnTo>
                  <a:lnTo>
                    <a:pt x="76097" y="104958"/>
                  </a:lnTo>
                  <a:lnTo>
                    <a:pt x="76019" y="105241"/>
                  </a:lnTo>
                  <a:lnTo>
                    <a:pt x="76094" y="106435"/>
                  </a:lnTo>
                  <a:lnTo>
                    <a:pt x="76363" y="107210"/>
                  </a:lnTo>
                  <a:lnTo>
                    <a:pt x="76423" y="108170"/>
                  </a:lnTo>
                  <a:lnTo>
                    <a:pt x="76363" y="108888"/>
                  </a:lnTo>
                  <a:lnTo>
                    <a:pt x="75882" y="111789"/>
                  </a:lnTo>
                  <a:lnTo>
                    <a:pt x="75472" y="112366"/>
                  </a:lnTo>
                  <a:lnTo>
                    <a:pt x="75426" y="113932"/>
                  </a:lnTo>
                  <a:lnTo>
                    <a:pt x="76388" y="113966"/>
                  </a:lnTo>
                  <a:lnTo>
                    <a:pt x="76408" y="114342"/>
                  </a:lnTo>
                  <a:lnTo>
                    <a:pt x="78119" y="114373"/>
                  </a:lnTo>
                  <a:lnTo>
                    <a:pt x="78092" y="114780"/>
                  </a:lnTo>
                  <a:lnTo>
                    <a:pt x="78229" y="115539"/>
                  </a:lnTo>
                  <a:lnTo>
                    <a:pt x="78737" y="116108"/>
                  </a:lnTo>
                  <a:lnTo>
                    <a:pt x="78862" y="117105"/>
                  </a:lnTo>
                  <a:lnTo>
                    <a:pt x="78533" y="116986"/>
                  </a:lnTo>
                  <a:lnTo>
                    <a:pt x="77146" y="116946"/>
                  </a:lnTo>
                  <a:lnTo>
                    <a:pt x="76786" y="117144"/>
                  </a:lnTo>
                  <a:lnTo>
                    <a:pt x="75663" y="117102"/>
                  </a:lnTo>
                  <a:lnTo>
                    <a:pt x="75405" y="116562"/>
                  </a:lnTo>
                  <a:lnTo>
                    <a:pt x="75182" y="116361"/>
                  </a:lnTo>
                  <a:lnTo>
                    <a:pt x="74560" y="117057"/>
                  </a:lnTo>
                  <a:lnTo>
                    <a:pt x="74453" y="118091"/>
                  </a:lnTo>
                  <a:lnTo>
                    <a:pt x="73964" y="119333"/>
                  </a:lnTo>
                  <a:lnTo>
                    <a:pt x="73596" y="119813"/>
                  </a:lnTo>
                  <a:lnTo>
                    <a:pt x="73171" y="119973"/>
                  </a:lnTo>
                  <a:lnTo>
                    <a:pt x="72859" y="120289"/>
                  </a:lnTo>
                  <a:lnTo>
                    <a:pt x="72974" y="120750"/>
                  </a:lnTo>
                  <a:lnTo>
                    <a:pt x="73417" y="121394"/>
                  </a:lnTo>
                  <a:lnTo>
                    <a:pt x="74598" y="122923"/>
                  </a:lnTo>
                  <a:lnTo>
                    <a:pt x="74995" y="123132"/>
                  </a:lnTo>
                  <a:lnTo>
                    <a:pt x="75541" y="123285"/>
                  </a:lnTo>
                  <a:lnTo>
                    <a:pt x="75703" y="123266"/>
                  </a:lnTo>
                  <a:lnTo>
                    <a:pt x="75946" y="122961"/>
                  </a:lnTo>
                  <a:lnTo>
                    <a:pt x="77167" y="122292"/>
                  </a:lnTo>
                  <a:lnTo>
                    <a:pt x="77247" y="123792"/>
                  </a:lnTo>
                  <a:lnTo>
                    <a:pt x="77131" y="125398"/>
                  </a:lnTo>
                  <a:lnTo>
                    <a:pt x="77518" y="125778"/>
                  </a:lnTo>
                  <a:lnTo>
                    <a:pt x="77719" y="125781"/>
                  </a:lnTo>
                  <a:lnTo>
                    <a:pt x="78018" y="125591"/>
                  </a:lnTo>
                  <a:lnTo>
                    <a:pt x="78309" y="125096"/>
                  </a:lnTo>
                  <a:lnTo>
                    <a:pt x="79138" y="124739"/>
                  </a:lnTo>
                  <a:lnTo>
                    <a:pt x="79706" y="124236"/>
                  </a:lnTo>
                  <a:lnTo>
                    <a:pt x="79718" y="123953"/>
                  </a:lnTo>
                  <a:lnTo>
                    <a:pt x="79880" y="123827"/>
                  </a:lnTo>
                  <a:lnTo>
                    <a:pt x="80624" y="123798"/>
                  </a:lnTo>
                  <a:lnTo>
                    <a:pt x="81028" y="124239"/>
                  </a:lnTo>
                  <a:lnTo>
                    <a:pt x="81010" y="125251"/>
                  </a:lnTo>
                  <a:lnTo>
                    <a:pt x="81192" y="126900"/>
                  </a:lnTo>
                  <a:lnTo>
                    <a:pt x="81559" y="126911"/>
                  </a:lnTo>
                  <a:lnTo>
                    <a:pt x="82010" y="126631"/>
                  </a:lnTo>
                  <a:lnTo>
                    <a:pt x="83798" y="126523"/>
                  </a:lnTo>
                  <a:lnTo>
                    <a:pt x="84214" y="125232"/>
                  </a:lnTo>
                  <a:lnTo>
                    <a:pt x="84395" y="125244"/>
                  </a:lnTo>
                  <a:lnTo>
                    <a:pt x="84211" y="127718"/>
                  </a:lnTo>
                  <a:lnTo>
                    <a:pt x="83904" y="127785"/>
                  </a:lnTo>
                  <a:lnTo>
                    <a:pt x="83385" y="128291"/>
                  </a:lnTo>
                  <a:lnTo>
                    <a:pt x="83120" y="128447"/>
                  </a:lnTo>
                  <a:lnTo>
                    <a:pt x="82435" y="128384"/>
                  </a:lnTo>
                  <a:lnTo>
                    <a:pt x="81469" y="128438"/>
                  </a:lnTo>
                  <a:lnTo>
                    <a:pt x="81651" y="129299"/>
                  </a:lnTo>
                  <a:lnTo>
                    <a:pt x="81848" y="129839"/>
                  </a:lnTo>
                  <a:lnTo>
                    <a:pt x="81973" y="130051"/>
                  </a:lnTo>
                  <a:lnTo>
                    <a:pt x="82496" y="130497"/>
                  </a:lnTo>
                  <a:lnTo>
                    <a:pt x="83272" y="129370"/>
                  </a:lnTo>
                  <a:lnTo>
                    <a:pt x="84086" y="129397"/>
                  </a:lnTo>
                  <a:lnTo>
                    <a:pt x="83859" y="132409"/>
                  </a:lnTo>
                  <a:lnTo>
                    <a:pt x="83784" y="133368"/>
                  </a:lnTo>
                  <a:lnTo>
                    <a:pt x="83622" y="135595"/>
                  </a:lnTo>
                  <a:lnTo>
                    <a:pt x="83230" y="140881"/>
                  </a:lnTo>
                  <a:lnTo>
                    <a:pt x="83924" y="140610"/>
                  </a:lnTo>
                  <a:lnTo>
                    <a:pt x="85743" y="140517"/>
                  </a:lnTo>
                  <a:lnTo>
                    <a:pt x="86308" y="140928"/>
                  </a:lnTo>
                  <a:lnTo>
                    <a:pt x="86772" y="141376"/>
                  </a:lnTo>
                  <a:lnTo>
                    <a:pt x="86999" y="141726"/>
                  </a:lnTo>
                  <a:lnTo>
                    <a:pt x="87203" y="141771"/>
                  </a:lnTo>
                  <a:lnTo>
                    <a:pt x="87997" y="141634"/>
                  </a:lnTo>
                  <a:lnTo>
                    <a:pt x="88334" y="141730"/>
                  </a:lnTo>
                  <a:lnTo>
                    <a:pt x="88949" y="142149"/>
                  </a:lnTo>
                  <a:lnTo>
                    <a:pt x="89350" y="142517"/>
                  </a:lnTo>
                  <a:lnTo>
                    <a:pt x="90269" y="143102"/>
                  </a:lnTo>
                  <a:lnTo>
                    <a:pt x="91587" y="141382"/>
                  </a:lnTo>
                  <a:lnTo>
                    <a:pt x="92820" y="141621"/>
                  </a:lnTo>
                  <a:lnTo>
                    <a:pt x="94223" y="142280"/>
                  </a:lnTo>
                  <a:lnTo>
                    <a:pt x="95305" y="143042"/>
                  </a:lnTo>
                  <a:lnTo>
                    <a:pt x="95339" y="143641"/>
                  </a:lnTo>
                  <a:lnTo>
                    <a:pt x="95956" y="144999"/>
                  </a:lnTo>
                  <a:lnTo>
                    <a:pt x="96372" y="145252"/>
                  </a:lnTo>
                  <a:lnTo>
                    <a:pt x="96747" y="145762"/>
                  </a:lnTo>
                  <a:lnTo>
                    <a:pt x="97072" y="146710"/>
                  </a:lnTo>
                  <a:lnTo>
                    <a:pt x="97798" y="147045"/>
                  </a:lnTo>
                  <a:lnTo>
                    <a:pt x="98619" y="147313"/>
                  </a:lnTo>
                  <a:lnTo>
                    <a:pt x="100059" y="145083"/>
                  </a:lnTo>
                  <a:lnTo>
                    <a:pt x="100547" y="144529"/>
                  </a:lnTo>
                  <a:lnTo>
                    <a:pt x="101511" y="144175"/>
                  </a:lnTo>
                  <a:lnTo>
                    <a:pt x="101178" y="143721"/>
                  </a:lnTo>
                  <a:lnTo>
                    <a:pt x="100905" y="143174"/>
                  </a:lnTo>
                  <a:lnTo>
                    <a:pt x="105553" y="140995"/>
                  </a:lnTo>
                  <a:lnTo>
                    <a:pt x="106176" y="141415"/>
                  </a:lnTo>
                  <a:lnTo>
                    <a:pt x="106334" y="141843"/>
                  </a:lnTo>
                  <a:lnTo>
                    <a:pt x="106738" y="142245"/>
                  </a:lnTo>
                  <a:lnTo>
                    <a:pt x="107831" y="142815"/>
                  </a:lnTo>
                  <a:lnTo>
                    <a:pt x="109341" y="143233"/>
                  </a:lnTo>
                  <a:lnTo>
                    <a:pt x="109394" y="143411"/>
                  </a:lnTo>
                  <a:lnTo>
                    <a:pt x="109534" y="143534"/>
                  </a:lnTo>
                  <a:lnTo>
                    <a:pt x="110813" y="144110"/>
                  </a:lnTo>
                  <a:lnTo>
                    <a:pt x="111778" y="144396"/>
                  </a:lnTo>
                  <a:lnTo>
                    <a:pt x="112031" y="144385"/>
                  </a:lnTo>
                  <a:lnTo>
                    <a:pt x="111948" y="144053"/>
                  </a:lnTo>
                  <a:lnTo>
                    <a:pt x="112212" y="144061"/>
                  </a:lnTo>
                  <a:lnTo>
                    <a:pt x="112428" y="144541"/>
                  </a:lnTo>
                  <a:lnTo>
                    <a:pt x="112322" y="145185"/>
                  </a:lnTo>
                  <a:lnTo>
                    <a:pt x="112357" y="145430"/>
                  </a:lnTo>
                  <a:lnTo>
                    <a:pt x="113275" y="146084"/>
                  </a:lnTo>
                  <a:lnTo>
                    <a:pt x="113478" y="145904"/>
                  </a:lnTo>
                  <a:lnTo>
                    <a:pt x="113651" y="145877"/>
                  </a:lnTo>
                  <a:lnTo>
                    <a:pt x="114131" y="146094"/>
                  </a:lnTo>
                  <a:lnTo>
                    <a:pt x="114462" y="146665"/>
                  </a:lnTo>
                  <a:lnTo>
                    <a:pt x="114647" y="146912"/>
                  </a:lnTo>
                  <a:lnTo>
                    <a:pt x="114833" y="147086"/>
                  </a:lnTo>
                  <a:lnTo>
                    <a:pt x="115108" y="147390"/>
                  </a:lnTo>
                  <a:lnTo>
                    <a:pt x="114951" y="147626"/>
                  </a:lnTo>
                  <a:lnTo>
                    <a:pt x="114981" y="148193"/>
                  </a:lnTo>
                  <a:lnTo>
                    <a:pt x="115299" y="148119"/>
                  </a:lnTo>
                  <a:lnTo>
                    <a:pt x="115586" y="148493"/>
                  </a:lnTo>
                  <a:lnTo>
                    <a:pt x="115534" y="148978"/>
                  </a:lnTo>
                  <a:lnTo>
                    <a:pt x="115446" y="149343"/>
                  </a:lnTo>
                  <a:lnTo>
                    <a:pt x="115289" y="149917"/>
                  </a:lnTo>
                  <a:lnTo>
                    <a:pt x="115601" y="150222"/>
                  </a:lnTo>
                  <a:lnTo>
                    <a:pt x="115789" y="151228"/>
                  </a:lnTo>
                  <a:lnTo>
                    <a:pt x="115940" y="151659"/>
                  </a:lnTo>
                  <a:lnTo>
                    <a:pt x="115986" y="152086"/>
                  </a:lnTo>
                  <a:lnTo>
                    <a:pt x="115932" y="152623"/>
                  </a:lnTo>
                  <a:lnTo>
                    <a:pt x="115868" y="153055"/>
                  </a:lnTo>
                  <a:lnTo>
                    <a:pt x="115746" y="153528"/>
                  </a:lnTo>
                  <a:lnTo>
                    <a:pt x="115594" y="153903"/>
                  </a:lnTo>
                  <a:lnTo>
                    <a:pt x="115388" y="154123"/>
                  </a:lnTo>
                  <a:lnTo>
                    <a:pt x="115062" y="154430"/>
                  </a:lnTo>
                  <a:lnTo>
                    <a:pt x="114849" y="154496"/>
                  </a:lnTo>
                  <a:lnTo>
                    <a:pt x="114586" y="154499"/>
                  </a:lnTo>
                  <a:lnTo>
                    <a:pt x="114245" y="154440"/>
                  </a:lnTo>
                  <a:lnTo>
                    <a:pt x="113889" y="154497"/>
                  </a:lnTo>
                  <a:lnTo>
                    <a:pt x="112821" y="154196"/>
                  </a:lnTo>
                  <a:lnTo>
                    <a:pt x="112290" y="153764"/>
                  </a:lnTo>
                  <a:lnTo>
                    <a:pt x="111738" y="153091"/>
                  </a:lnTo>
                  <a:lnTo>
                    <a:pt x="110436" y="151816"/>
                  </a:lnTo>
                  <a:lnTo>
                    <a:pt x="109547" y="151151"/>
                  </a:lnTo>
                  <a:lnTo>
                    <a:pt x="109400" y="151066"/>
                  </a:lnTo>
                  <a:lnTo>
                    <a:pt x="108504" y="150549"/>
                  </a:lnTo>
                  <a:lnTo>
                    <a:pt x="108120" y="150327"/>
                  </a:lnTo>
                  <a:lnTo>
                    <a:pt x="107744" y="150185"/>
                  </a:lnTo>
                  <a:lnTo>
                    <a:pt x="107228" y="149991"/>
                  </a:lnTo>
                  <a:lnTo>
                    <a:pt x="107057" y="149926"/>
                  </a:lnTo>
                  <a:lnTo>
                    <a:pt x="105972" y="149710"/>
                  </a:lnTo>
                  <a:lnTo>
                    <a:pt x="104368" y="149863"/>
                  </a:lnTo>
                  <a:lnTo>
                    <a:pt x="104143" y="149922"/>
                  </a:lnTo>
                  <a:lnTo>
                    <a:pt x="102941" y="150236"/>
                  </a:lnTo>
                  <a:lnTo>
                    <a:pt x="102302" y="150403"/>
                  </a:lnTo>
                  <a:lnTo>
                    <a:pt x="100674" y="150959"/>
                  </a:lnTo>
                  <a:lnTo>
                    <a:pt x="99739" y="151370"/>
                  </a:lnTo>
                  <a:lnTo>
                    <a:pt x="98959" y="151548"/>
                  </a:lnTo>
                  <a:lnTo>
                    <a:pt x="98924" y="151419"/>
                  </a:lnTo>
                  <a:lnTo>
                    <a:pt x="93700" y="152785"/>
                  </a:lnTo>
                  <a:lnTo>
                    <a:pt x="92252" y="153559"/>
                  </a:lnTo>
                  <a:lnTo>
                    <a:pt x="91333" y="154540"/>
                  </a:lnTo>
                  <a:lnTo>
                    <a:pt x="91050" y="154990"/>
                  </a:lnTo>
                  <a:lnTo>
                    <a:pt x="90898" y="155422"/>
                  </a:lnTo>
                  <a:lnTo>
                    <a:pt x="90817" y="155864"/>
                  </a:lnTo>
                  <a:lnTo>
                    <a:pt x="90636" y="156860"/>
                  </a:lnTo>
                  <a:lnTo>
                    <a:pt x="90543" y="158017"/>
                  </a:lnTo>
                  <a:lnTo>
                    <a:pt x="90171" y="159433"/>
                  </a:lnTo>
                  <a:lnTo>
                    <a:pt x="89699" y="160584"/>
                  </a:lnTo>
                  <a:lnTo>
                    <a:pt x="89298" y="161144"/>
                  </a:lnTo>
                  <a:lnTo>
                    <a:pt x="88886" y="161494"/>
                  </a:lnTo>
                  <a:lnTo>
                    <a:pt x="88561" y="161635"/>
                  </a:lnTo>
                  <a:lnTo>
                    <a:pt x="88059" y="161821"/>
                  </a:lnTo>
                  <a:lnTo>
                    <a:pt x="87463" y="161929"/>
                  </a:lnTo>
                  <a:lnTo>
                    <a:pt x="87266" y="161920"/>
                  </a:lnTo>
                  <a:lnTo>
                    <a:pt x="87059" y="161912"/>
                  </a:lnTo>
                  <a:lnTo>
                    <a:pt x="86919" y="161906"/>
                  </a:lnTo>
                  <a:lnTo>
                    <a:pt x="86374" y="161788"/>
                  </a:lnTo>
                  <a:lnTo>
                    <a:pt x="85577" y="161614"/>
                  </a:lnTo>
                  <a:lnTo>
                    <a:pt x="85446" y="161586"/>
                  </a:lnTo>
                  <a:lnTo>
                    <a:pt x="85202" y="161492"/>
                  </a:lnTo>
                  <a:lnTo>
                    <a:pt x="84991" y="161410"/>
                  </a:lnTo>
                  <a:lnTo>
                    <a:pt x="84665" y="161284"/>
                  </a:lnTo>
                  <a:lnTo>
                    <a:pt x="82488" y="160125"/>
                  </a:lnTo>
                  <a:lnTo>
                    <a:pt x="82259" y="160010"/>
                  </a:lnTo>
                  <a:lnTo>
                    <a:pt x="81733" y="159991"/>
                  </a:lnTo>
                  <a:lnTo>
                    <a:pt x="81054" y="159706"/>
                  </a:lnTo>
                  <a:lnTo>
                    <a:pt x="80598" y="159370"/>
                  </a:lnTo>
                  <a:lnTo>
                    <a:pt x="80471" y="159112"/>
                  </a:lnTo>
                  <a:lnTo>
                    <a:pt x="80100" y="158875"/>
                  </a:lnTo>
                  <a:lnTo>
                    <a:pt x="77843" y="158675"/>
                  </a:lnTo>
                  <a:lnTo>
                    <a:pt x="76327" y="158402"/>
                  </a:lnTo>
                  <a:lnTo>
                    <a:pt x="74705" y="157997"/>
                  </a:lnTo>
                  <a:lnTo>
                    <a:pt x="74363" y="157870"/>
                  </a:lnTo>
                  <a:lnTo>
                    <a:pt x="73811" y="157490"/>
                  </a:lnTo>
                  <a:lnTo>
                    <a:pt x="73447" y="157013"/>
                  </a:lnTo>
                  <a:lnTo>
                    <a:pt x="72981" y="155614"/>
                  </a:lnTo>
                  <a:lnTo>
                    <a:pt x="72802" y="154889"/>
                  </a:lnTo>
                  <a:lnTo>
                    <a:pt x="72437" y="152661"/>
                  </a:lnTo>
                  <a:lnTo>
                    <a:pt x="71914" y="150846"/>
                  </a:lnTo>
                  <a:lnTo>
                    <a:pt x="71511" y="150289"/>
                  </a:lnTo>
                  <a:lnTo>
                    <a:pt x="71050" y="149933"/>
                  </a:lnTo>
                  <a:lnTo>
                    <a:pt x="70031" y="149446"/>
                  </a:lnTo>
                  <a:lnTo>
                    <a:pt x="69821" y="149380"/>
                  </a:lnTo>
                  <a:lnTo>
                    <a:pt x="69025" y="149130"/>
                  </a:lnTo>
                  <a:lnTo>
                    <a:pt x="68046" y="148994"/>
                  </a:lnTo>
                  <a:lnTo>
                    <a:pt x="67013" y="148648"/>
                  </a:lnTo>
                  <a:lnTo>
                    <a:pt x="65439" y="147602"/>
                  </a:lnTo>
                  <a:lnTo>
                    <a:pt x="65091" y="147301"/>
                  </a:lnTo>
                  <a:lnTo>
                    <a:pt x="64587" y="146641"/>
                  </a:lnTo>
                  <a:lnTo>
                    <a:pt x="64445" y="146259"/>
                  </a:lnTo>
                  <a:lnTo>
                    <a:pt x="64339" y="145811"/>
                  </a:lnTo>
                  <a:lnTo>
                    <a:pt x="64309" y="145266"/>
                  </a:lnTo>
                  <a:lnTo>
                    <a:pt x="64058" y="144116"/>
                  </a:lnTo>
                  <a:lnTo>
                    <a:pt x="63860" y="143327"/>
                  </a:lnTo>
                  <a:lnTo>
                    <a:pt x="63699" y="142936"/>
                  </a:lnTo>
                  <a:lnTo>
                    <a:pt x="63533" y="142532"/>
                  </a:lnTo>
                  <a:lnTo>
                    <a:pt x="62995" y="141739"/>
                  </a:lnTo>
                  <a:lnTo>
                    <a:pt x="62200" y="140968"/>
                  </a:lnTo>
                  <a:lnTo>
                    <a:pt x="61229" y="140413"/>
                  </a:lnTo>
                  <a:lnTo>
                    <a:pt x="60369" y="140053"/>
                  </a:lnTo>
                  <a:lnTo>
                    <a:pt x="58565" y="139535"/>
                  </a:lnTo>
                  <a:lnTo>
                    <a:pt x="56381" y="139119"/>
                  </a:lnTo>
                  <a:lnTo>
                    <a:pt x="55222" y="138858"/>
                  </a:lnTo>
                  <a:lnTo>
                    <a:pt x="54666" y="138874"/>
                  </a:lnTo>
                  <a:lnTo>
                    <a:pt x="53401" y="138565"/>
                  </a:lnTo>
                  <a:lnTo>
                    <a:pt x="53196" y="138397"/>
                  </a:lnTo>
                  <a:lnTo>
                    <a:pt x="53211" y="138074"/>
                  </a:lnTo>
                  <a:lnTo>
                    <a:pt x="53021" y="137935"/>
                  </a:lnTo>
                  <a:lnTo>
                    <a:pt x="51201" y="136605"/>
                  </a:lnTo>
                  <a:lnTo>
                    <a:pt x="49962" y="136189"/>
                  </a:lnTo>
                  <a:lnTo>
                    <a:pt x="48852" y="135992"/>
                  </a:lnTo>
                  <a:lnTo>
                    <a:pt x="46691" y="136037"/>
                  </a:lnTo>
                  <a:lnTo>
                    <a:pt x="45764" y="136401"/>
                  </a:lnTo>
                  <a:lnTo>
                    <a:pt x="44537" y="136882"/>
                  </a:lnTo>
                  <a:lnTo>
                    <a:pt x="43157" y="137167"/>
                  </a:lnTo>
                  <a:lnTo>
                    <a:pt x="41173" y="137914"/>
                  </a:lnTo>
                  <a:lnTo>
                    <a:pt x="40955" y="137996"/>
                  </a:lnTo>
                  <a:lnTo>
                    <a:pt x="40272" y="138176"/>
                  </a:lnTo>
                  <a:lnTo>
                    <a:pt x="38188" y="138726"/>
                  </a:lnTo>
                  <a:lnTo>
                    <a:pt x="37136" y="138595"/>
                  </a:lnTo>
                  <a:lnTo>
                    <a:pt x="35738" y="138632"/>
                  </a:lnTo>
                  <a:lnTo>
                    <a:pt x="34692" y="138742"/>
                  </a:lnTo>
                  <a:lnTo>
                    <a:pt x="33734" y="138491"/>
                  </a:lnTo>
                  <a:lnTo>
                    <a:pt x="31734" y="137966"/>
                  </a:lnTo>
                  <a:lnTo>
                    <a:pt x="29856" y="137315"/>
                  </a:lnTo>
                  <a:lnTo>
                    <a:pt x="28973" y="136750"/>
                  </a:lnTo>
                  <a:lnTo>
                    <a:pt x="26457" y="135650"/>
                  </a:lnTo>
                  <a:lnTo>
                    <a:pt x="23761" y="134768"/>
                  </a:lnTo>
                  <a:lnTo>
                    <a:pt x="18265" y="133790"/>
                  </a:lnTo>
                  <a:lnTo>
                    <a:pt x="17329" y="133519"/>
                  </a:lnTo>
                  <a:lnTo>
                    <a:pt x="16382" y="133011"/>
                  </a:lnTo>
                  <a:lnTo>
                    <a:pt x="15197" y="131703"/>
                  </a:lnTo>
                  <a:lnTo>
                    <a:pt x="14777" y="131066"/>
                  </a:lnTo>
                  <a:lnTo>
                    <a:pt x="14145" y="129621"/>
                  </a:lnTo>
                  <a:lnTo>
                    <a:pt x="14116" y="129492"/>
                  </a:lnTo>
                  <a:lnTo>
                    <a:pt x="14000" y="128970"/>
                  </a:lnTo>
                  <a:lnTo>
                    <a:pt x="13956" y="128629"/>
                  </a:lnTo>
                  <a:lnTo>
                    <a:pt x="13861" y="127893"/>
                  </a:lnTo>
                  <a:lnTo>
                    <a:pt x="13746" y="126999"/>
                  </a:lnTo>
                  <a:lnTo>
                    <a:pt x="13728" y="126464"/>
                  </a:lnTo>
                  <a:lnTo>
                    <a:pt x="13710" y="125939"/>
                  </a:lnTo>
                  <a:lnTo>
                    <a:pt x="13686" y="125225"/>
                  </a:lnTo>
                  <a:lnTo>
                    <a:pt x="13716" y="124848"/>
                  </a:lnTo>
                  <a:lnTo>
                    <a:pt x="13762" y="124248"/>
                  </a:lnTo>
                  <a:lnTo>
                    <a:pt x="13931" y="122087"/>
                  </a:lnTo>
                  <a:lnTo>
                    <a:pt x="13921" y="121783"/>
                  </a:lnTo>
                  <a:lnTo>
                    <a:pt x="13893" y="120848"/>
                  </a:lnTo>
                  <a:lnTo>
                    <a:pt x="13865" y="120223"/>
                  </a:lnTo>
                  <a:lnTo>
                    <a:pt x="13592" y="118775"/>
                  </a:lnTo>
                  <a:lnTo>
                    <a:pt x="12854" y="117525"/>
                  </a:lnTo>
                  <a:lnTo>
                    <a:pt x="12526" y="117155"/>
                  </a:lnTo>
                  <a:lnTo>
                    <a:pt x="12143" y="116529"/>
                  </a:lnTo>
                  <a:lnTo>
                    <a:pt x="10672" y="113899"/>
                  </a:lnTo>
                  <a:lnTo>
                    <a:pt x="10181" y="113348"/>
                  </a:lnTo>
                  <a:lnTo>
                    <a:pt x="8354" y="110921"/>
                  </a:lnTo>
                  <a:lnTo>
                    <a:pt x="7706" y="110327"/>
                  </a:lnTo>
                  <a:lnTo>
                    <a:pt x="6638" y="108599"/>
                  </a:lnTo>
                  <a:lnTo>
                    <a:pt x="5743" y="106565"/>
                  </a:lnTo>
                  <a:lnTo>
                    <a:pt x="5563" y="103798"/>
                  </a:lnTo>
                  <a:lnTo>
                    <a:pt x="5461" y="103084"/>
                  </a:lnTo>
                  <a:lnTo>
                    <a:pt x="5188" y="102061"/>
                  </a:lnTo>
                  <a:lnTo>
                    <a:pt x="4497" y="100358"/>
                  </a:lnTo>
                  <a:lnTo>
                    <a:pt x="3334" y="98645"/>
                  </a:lnTo>
                  <a:lnTo>
                    <a:pt x="2576" y="97869"/>
                  </a:lnTo>
                  <a:lnTo>
                    <a:pt x="2576" y="97705"/>
                  </a:lnTo>
                  <a:lnTo>
                    <a:pt x="2619" y="97400"/>
                  </a:lnTo>
                  <a:lnTo>
                    <a:pt x="3195" y="97453"/>
                  </a:lnTo>
                  <a:lnTo>
                    <a:pt x="3105" y="97594"/>
                  </a:lnTo>
                  <a:lnTo>
                    <a:pt x="3404" y="97832"/>
                  </a:lnTo>
                  <a:lnTo>
                    <a:pt x="4746" y="99570"/>
                  </a:lnTo>
                  <a:lnTo>
                    <a:pt x="4940" y="99682"/>
                  </a:lnTo>
                  <a:lnTo>
                    <a:pt x="5558" y="99496"/>
                  </a:lnTo>
                  <a:lnTo>
                    <a:pt x="7017" y="99312"/>
                  </a:lnTo>
                  <a:lnTo>
                    <a:pt x="7842" y="99459"/>
                  </a:lnTo>
                  <a:lnTo>
                    <a:pt x="8835" y="99477"/>
                  </a:lnTo>
                  <a:lnTo>
                    <a:pt x="8964" y="98521"/>
                  </a:lnTo>
                  <a:lnTo>
                    <a:pt x="8854" y="97970"/>
                  </a:lnTo>
                  <a:lnTo>
                    <a:pt x="8262" y="97568"/>
                  </a:lnTo>
                  <a:lnTo>
                    <a:pt x="8312" y="96995"/>
                  </a:lnTo>
                  <a:lnTo>
                    <a:pt x="9277" y="96549"/>
                  </a:lnTo>
                  <a:lnTo>
                    <a:pt x="9687" y="96753"/>
                  </a:lnTo>
                  <a:lnTo>
                    <a:pt x="10945" y="96857"/>
                  </a:lnTo>
                  <a:lnTo>
                    <a:pt x="10589" y="94312"/>
                  </a:lnTo>
                  <a:lnTo>
                    <a:pt x="10590" y="92451"/>
                  </a:lnTo>
                  <a:lnTo>
                    <a:pt x="10875" y="92175"/>
                  </a:lnTo>
                  <a:lnTo>
                    <a:pt x="11600" y="91979"/>
                  </a:lnTo>
                  <a:lnTo>
                    <a:pt x="12144" y="91996"/>
                  </a:lnTo>
                  <a:lnTo>
                    <a:pt x="12196" y="90353"/>
                  </a:lnTo>
                  <a:lnTo>
                    <a:pt x="10759" y="89897"/>
                  </a:lnTo>
                  <a:lnTo>
                    <a:pt x="10577" y="89214"/>
                  </a:lnTo>
                  <a:lnTo>
                    <a:pt x="11225" y="88612"/>
                  </a:lnTo>
                  <a:lnTo>
                    <a:pt x="11404" y="88552"/>
                  </a:lnTo>
                  <a:lnTo>
                    <a:pt x="10719" y="87777"/>
                  </a:lnTo>
                  <a:lnTo>
                    <a:pt x="11794" y="86661"/>
                  </a:lnTo>
                  <a:lnTo>
                    <a:pt x="9865" y="86156"/>
                  </a:lnTo>
                  <a:lnTo>
                    <a:pt x="9943" y="85034"/>
                  </a:lnTo>
                  <a:lnTo>
                    <a:pt x="9493" y="84835"/>
                  </a:lnTo>
                  <a:lnTo>
                    <a:pt x="9739" y="84140"/>
                  </a:lnTo>
                  <a:lnTo>
                    <a:pt x="10157" y="83851"/>
                  </a:lnTo>
                  <a:lnTo>
                    <a:pt x="10305" y="83605"/>
                  </a:lnTo>
                  <a:lnTo>
                    <a:pt x="10401" y="83282"/>
                  </a:lnTo>
                  <a:lnTo>
                    <a:pt x="10305" y="82951"/>
                  </a:lnTo>
                  <a:lnTo>
                    <a:pt x="10340" y="82645"/>
                  </a:lnTo>
                  <a:lnTo>
                    <a:pt x="10470" y="82339"/>
                  </a:lnTo>
                  <a:lnTo>
                    <a:pt x="11150" y="81533"/>
                  </a:lnTo>
                  <a:lnTo>
                    <a:pt x="11298" y="81167"/>
                  </a:lnTo>
                  <a:lnTo>
                    <a:pt x="11246" y="80624"/>
                  </a:lnTo>
                  <a:lnTo>
                    <a:pt x="10976" y="80310"/>
                  </a:lnTo>
                  <a:lnTo>
                    <a:pt x="10677" y="79970"/>
                  </a:lnTo>
                  <a:lnTo>
                    <a:pt x="11251" y="79422"/>
                  </a:lnTo>
                  <a:lnTo>
                    <a:pt x="11497" y="78951"/>
                  </a:lnTo>
                  <a:lnTo>
                    <a:pt x="10633" y="78725"/>
                  </a:lnTo>
                  <a:lnTo>
                    <a:pt x="9658" y="79064"/>
                  </a:lnTo>
                  <a:lnTo>
                    <a:pt x="9474" y="76383"/>
                  </a:lnTo>
                  <a:lnTo>
                    <a:pt x="8320" y="75932"/>
                  </a:lnTo>
                  <a:lnTo>
                    <a:pt x="7812" y="75909"/>
                  </a:lnTo>
                  <a:lnTo>
                    <a:pt x="4863" y="76689"/>
                  </a:lnTo>
                  <a:lnTo>
                    <a:pt x="3456" y="77015"/>
                  </a:lnTo>
                  <a:lnTo>
                    <a:pt x="2252" y="77666"/>
                  </a:lnTo>
                  <a:lnTo>
                    <a:pt x="1734" y="77747"/>
                  </a:lnTo>
                  <a:lnTo>
                    <a:pt x="1281" y="77633"/>
                  </a:lnTo>
                  <a:lnTo>
                    <a:pt x="672" y="77666"/>
                  </a:lnTo>
                  <a:lnTo>
                    <a:pt x="413" y="78267"/>
                  </a:lnTo>
                  <a:lnTo>
                    <a:pt x="349" y="79032"/>
                  </a:lnTo>
                  <a:lnTo>
                    <a:pt x="154" y="79341"/>
                  </a:lnTo>
                  <a:lnTo>
                    <a:pt x="0" y="79319"/>
                  </a:lnTo>
                  <a:lnTo>
                    <a:pt x="167" y="79243"/>
                  </a:lnTo>
                  <a:lnTo>
                    <a:pt x="323" y="78332"/>
                  </a:lnTo>
                  <a:lnTo>
                    <a:pt x="129" y="78463"/>
                  </a:lnTo>
                  <a:lnTo>
                    <a:pt x="685" y="77552"/>
                  </a:lnTo>
                  <a:lnTo>
                    <a:pt x="1268" y="77601"/>
                  </a:lnTo>
                  <a:lnTo>
                    <a:pt x="1799" y="77649"/>
                  </a:lnTo>
                  <a:lnTo>
                    <a:pt x="2252" y="77503"/>
                  </a:lnTo>
                  <a:lnTo>
                    <a:pt x="2317" y="76641"/>
                  </a:lnTo>
                  <a:lnTo>
                    <a:pt x="2187" y="76738"/>
                  </a:lnTo>
                  <a:lnTo>
                    <a:pt x="1993" y="76576"/>
                  </a:lnTo>
                  <a:lnTo>
                    <a:pt x="2614" y="75567"/>
                  </a:lnTo>
                  <a:lnTo>
                    <a:pt x="2783" y="74559"/>
                  </a:lnTo>
                  <a:lnTo>
                    <a:pt x="3197" y="74071"/>
                  </a:lnTo>
                  <a:lnTo>
                    <a:pt x="3534" y="73908"/>
                  </a:lnTo>
                  <a:lnTo>
                    <a:pt x="4220" y="74250"/>
                  </a:lnTo>
                  <a:lnTo>
                    <a:pt x="4641" y="74175"/>
                  </a:lnTo>
                  <a:lnTo>
                    <a:pt x="5068" y="73966"/>
                  </a:lnTo>
                  <a:lnTo>
                    <a:pt x="5262" y="73493"/>
                  </a:lnTo>
                  <a:lnTo>
                    <a:pt x="5100" y="72843"/>
                  </a:lnTo>
                  <a:lnTo>
                    <a:pt x="5362" y="72468"/>
                  </a:lnTo>
                  <a:lnTo>
                    <a:pt x="5672" y="69778"/>
                  </a:lnTo>
                  <a:lnTo>
                    <a:pt x="5832" y="69110"/>
                  </a:lnTo>
                  <a:lnTo>
                    <a:pt x="6006" y="69029"/>
                  </a:lnTo>
                  <a:lnTo>
                    <a:pt x="6048" y="68703"/>
                  </a:lnTo>
                  <a:lnTo>
                    <a:pt x="5712" y="67344"/>
                  </a:lnTo>
                  <a:lnTo>
                    <a:pt x="5023" y="67548"/>
                  </a:lnTo>
                  <a:lnTo>
                    <a:pt x="4181" y="67532"/>
                  </a:lnTo>
                  <a:lnTo>
                    <a:pt x="3728" y="67467"/>
                  </a:lnTo>
                  <a:lnTo>
                    <a:pt x="3536" y="67172"/>
                  </a:lnTo>
                  <a:lnTo>
                    <a:pt x="3311" y="66634"/>
                  </a:lnTo>
                  <a:lnTo>
                    <a:pt x="2901" y="65495"/>
                  </a:lnTo>
                  <a:lnTo>
                    <a:pt x="2757" y="65401"/>
                  </a:lnTo>
                  <a:lnTo>
                    <a:pt x="2627" y="65369"/>
                  </a:lnTo>
                  <a:lnTo>
                    <a:pt x="2485" y="65190"/>
                  </a:lnTo>
                  <a:lnTo>
                    <a:pt x="2537" y="64930"/>
                  </a:lnTo>
                  <a:lnTo>
                    <a:pt x="2058" y="65011"/>
                  </a:lnTo>
                  <a:lnTo>
                    <a:pt x="2060" y="64789"/>
                  </a:lnTo>
                  <a:lnTo>
                    <a:pt x="2291" y="64393"/>
                  </a:lnTo>
                  <a:lnTo>
                    <a:pt x="3106" y="64035"/>
                  </a:lnTo>
                  <a:lnTo>
                    <a:pt x="3684" y="63668"/>
                  </a:lnTo>
                  <a:lnTo>
                    <a:pt x="5280" y="62278"/>
                  </a:lnTo>
                  <a:lnTo>
                    <a:pt x="5528" y="61595"/>
                  </a:lnTo>
                  <a:lnTo>
                    <a:pt x="5593" y="60766"/>
                  </a:lnTo>
                  <a:lnTo>
                    <a:pt x="4901" y="60449"/>
                  </a:lnTo>
                  <a:lnTo>
                    <a:pt x="4255" y="60346"/>
                  </a:lnTo>
                  <a:lnTo>
                    <a:pt x="3896" y="59318"/>
                  </a:lnTo>
                  <a:lnTo>
                    <a:pt x="3845" y="58082"/>
                  </a:lnTo>
                  <a:lnTo>
                    <a:pt x="3145" y="56374"/>
                  </a:lnTo>
                  <a:lnTo>
                    <a:pt x="2601" y="55850"/>
                  </a:lnTo>
                  <a:lnTo>
                    <a:pt x="2822" y="55430"/>
                  </a:lnTo>
                  <a:lnTo>
                    <a:pt x="4789" y="54577"/>
                  </a:lnTo>
                  <a:lnTo>
                    <a:pt x="5179" y="54149"/>
                  </a:lnTo>
                  <a:lnTo>
                    <a:pt x="5268" y="53954"/>
                  </a:lnTo>
                  <a:lnTo>
                    <a:pt x="5473" y="53960"/>
                  </a:lnTo>
                  <a:lnTo>
                    <a:pt x="7366" y="52079"/>
                  </a:lnTo>
                  <a:lnTo>
                    <a:pt x="8095" y="51322"/>
                  </a:lnTo>
                  <a:lnTo>
                    <a:pt x="8749" y="51101"/>
                  </a:lnTo>
                  <a:lnTo>
                    <a:pt x="8907" y="51413"/>
                  </a:lnTo>
                  <a:lnTo>
                    <a:pt x="8337" y="51689"/>
                  </a:lnTo>
                  <a:lnTo>
                    <a:pt x="8138" y="51660"/>
                  </a:lnTo>
                  <a:lnTo>
                    <a:pt x="7902" y="51844"/>
                  </a:lnTo>
                  <a:lnTo>
                    <a:pt x="7908" y="52488"/>
                  </a:lnTo>
                  <a:lnTo>
                    <a:pt x="8157" y="52499"/>
                  </a:lnTo>
                  <a:lnTo>
                    <a:pt x="8313" y="52148"/>
                  </a:lnTo>
                  <a:lnTo>
                    <a:pt x="9372" y="51536"/>
                  </a:lnTo>
                  <a:lnTo>
                    <a:pt x="10003" y="51598"/>
                  </a:lnTo>
                  <a:lnTo>
                    <a:pt x="10068" y="52352"/>
                  </a:lnTo>
                  <a:lnTo>
                    <a:pt x="10671" y="53066"/>
                  </a:lnTo>
                  <a:lnTo>
                    <a:pt x="10534" y="53820"/>
                  </a:lnTo>
                  <a:lnTo>
                    <a:pt x="9992" y="54538"/>
                  </a:lnTo>
                  <a:lnTo>
                    <a:pt x="9736" y="55056"/>
                  </a:lnTo>
                  <a:lnTo>
                    <a:pt x="9637" y="55510"/>
                  </a:lnTo>
                  <a:lnTo>
                    <a:pt x="9710" y="55821"/>
                  </a:lnTo>
                  <a:lnTo>
                    <a:pt x="10655" y="56260"/>
                  </a:lnTo>
                  <a:lnTo>
                    <a:pt x="10772" y="56423"/>
                  </a:lnTo>
                  <a:lnTo>
                    <a:pt x="10732" y="56697"/>
                  </a:lnTo>
                  <a:lnTo>
                    <a:pt x="10534" y="56892"/>
                  </a:lnTo>
                  <a:lnTo>
                    <a:pt x="10793" y="56706"/>
                  </a:lnTo>
                  <a:lnTo>
                    <a:pt x="10819" y="56438"/>
                  </a:lnTo>
                  <a:lnTo>
                    <a:pt x="10718" y="56211"/>
                  </a:lnTo>
                  <a:lnTo>
                    <a:pt x="10462" y="56083"/>
                  </a:lnTo>
                  <a:lnTo>
                    <a:pt x="10720" y="55773"/>
                  </a:lnTo>
                  <a:lnTo>
                    <a:pt x="11435" y="55340"/>
                  </a:lnTo>
                  <a:lnTo>
                    <a:pt x="11908" y="55340"/>
                  </a:lnTo>
                  <a:lnTo>
                    <a:pt x="11748" y="56608"/>
                  </a:lnTo>
                  <a:lnTo>
                    <a:pt x="12066" y="56552"/>
                  </a:lnTo>
                  <a:lnTo>
                    <a:pt x="12654" y="56034"/>
                  </a:lnTo>
                  <a:lnTo>
                    <a:pt x="13655" y="55788"/>
                  </a:lnTo>
                  <a:lnTo>
                    <a:pt x="14130" y="55747"/>
                  </a:lnTo>
                  <a:lnTo>
                    <a:pt x="14022" y="56732"/>
                  </a:lnTo>
                  <a:lnTo>
                    <a:pt x="14422" y="56719"/>
                  </a:lnTo>
                  <a:lnTo>
                    <a:pt x="14429" y="57702"/>
                  </a:lnTo>
                  <a:lnTo>
                    <a:pt x="15218" y="57757"/>
                  </a:lnTo>
                  <a:lnTo>
                    <a:pt x="15396" y="57136"/>
                  </a:lnTo>
                  <a:lnTo>
                    <a:pt x="16022" y="57045"/>
                  </a:lnTo>
                  <a:lnTo>
                    <a:pt x="16514" y="56876"/>
                  </a:lnTo>
                  <a:lnTo>
                    <a:pt x="16972" y="56431"/>
                  </a:lnTo>
                  <a:lnTo>
                    <a:pt x="17298" y="55934"/>
                  </a:lnTo>
                  <a:lnTo>
                    <a:pt x="17938" y="55872"/>
                  </a:lnTo>
                  <a:lnTo>
                    <a:pt x="17999" y="55701"/>
                  </a:lnTo>
                  <a:lnTo>
                    <a:pt x="17596" y="54429"/>
                  </a:lnTo>
                  <a:lnTo>
                    <a:pt x="16834" y="53194"/>
                  </a:lnTo>
                  <a:lnTo>
                    <a:pt x="17726" y="52774"/>
                  </a:lnTo>
                  <a:lnTo>
                    <a:pt x="18139" y="52729"/>
                  </a:lnTo>
                  <a:lnTo>
                    <a:pt x="18423" y="52857"/>
                  </a:lnTo>
                  <a:lnTo>
                    <a:pt x="18692" y="52860"/>
                  </a:lnTo>
                  <a:lnTo>
                    <a:pt x="19259" y="52453"/>
                  </a:lnTo>
                  <a:lnTo>
                    <a:pt x="19379" y="51787"/>
                  </a:lnTo>
                  <a:lnTo>
                    <a:pt x="19468" y="50689"/>
                  </a:lnTo>
                  <a:lnTo>
                    <a:pt x="19968" y="47138"/>
                  </a:lnTo>
                  <a:lnTo>
                    <a:pt x="18727" y="46879"/>
                  </a:lnTo>
                  <a:lnTo>
                    <a:pt x="16336" y="46691"/>
                  </a:lnTo>
                  <a:lnTo>
                    <a:pt x="16357" y="46538"/>
                  </a:lnTo>
                  <a:lnTo>
                    <a:pt x="16822" y="46557"/>
                  </a:lnTo>
                  <a:lnTo>
                    <a:pt x="16995" y="46383"/>
                  </a:lnTo>
                  <a:lnTo>
                    <a:pt x="17312" y="45126"/>
                  </a:lnTo>
                  <a:lnTo>
                    <a:pt x="17441" y="42984"/>
                  </a:lnTo>
                  <a:lnTo>
                    <a:pt x="17389" y="42613"/>
                  </a:lnTo>
                  <a:lnTo>
                    <a:pt x="19153" y="42669"/>
                  </a:lnTo>
                  <a:lnTo>
                    <a:pt x="19486" y="42174"/>
                  </a:lnTo>
                  <a:lnTo>
                    <a:pt x="21385" y="42571"/>
                  </a:lnTo>
                  <a:lnTo>
                    <a:pt x="21411" y="42295"/>
                  </a:lnTo>
                  <a:lnTo>
                    <a:pt x="20715" y="42286"/>
                  </a:lnTo>
                  <a:lnTo>
                    <a:pt x="20139" y="42027"/>
                  </a:lnTo>
                  <a:lnTo>
                    <a:pt x="19271" y="41963"/>
                  </a:lnTo>
                  <a:lnTo>
                    <a:pt x="18520" y="41698"/>
                  </a:lnTo>
                  <a:lnTo>
                    <a:pt x="17892" y="41651"/>
                  </a:lnTo>
                  <a:lnTo>
                    <a:pt x="17718" y="41419"/>
                  </a:lnTo>
                  <a:lnTo>
                    <a:pt x="17361" y="41256"/>
                  </a:lnTo>
                  <a:lnTo>
                    <a:pt x="17415" y="40818"/>
                  </a:lnTo>
                  <a:lnTo>
                    <a:pt x="17670" y="40461"/>
                  </a:lnTo>
                  <a:lnTo>
                    <a:pt x="17723" y="39909"/>
                  </a:lnTo>
                  <a:lnTo>
                    <a:pt x="17765" y="39095"/>
                  </a:lnTo>
                  <a:lnTo>
                    <a:pt x="17525" y="39064"/>
                  </a:lnTo>
                  <a:lnTo>
                    <a:pt x="17836" y="38520"/>
                  </a:lnTo>
                  <a:lnTo>
                    <a:pt x="18000" y="38390"/>
                  </a:lnTo>
                  <a:lnTo>
                    <a:pt x="18168" y="37977"/>
                  </a:lnTo>
                  <a:lnTo>
                    <a:pt x="18434" y="37748"/>
                  </a:lnTo>
                  <a:lnTo>
                    <a:pt x="19134" y="37575"/>
                  </a:lnTo>
                  <a:lnTo>
                    <a:pt x="19576" y="37011"/>
                  </a:lnTo>
                  <a:lnTo>
                    <a:pt x="20582" y="36303"/>
                  </a:lnTo>
                  <a:lnTo>
                    <a:pt x="20878" y="35917"/>
                  </a:lnTo>
                  <a:lnTo>
                    <a:pt x="21356" y="36422"/>
                  </a:lnTo>
                  <a:lnTo>
                    <a:pt x="22289" y="38414"/>
                  </a:lnTo>
                  <a:lnTo>
                    <a:pt x="25114" y="38667"/>
                  </a:lnTo>
                  <a:lnTo>
                    <a:pt x="25161" y="38181"/>
                  </a:lnTo>
                  <a:lnTo>
                    <a:pt x="25314" y="38124"/>
                  </a:lnTo>
                  <a:lnTo>
                    <a:pt x="26356" y="38204"/>
                  </a:lnTo>
                  <a:lnTo>
                    <a:pt x="26380" y="37745"/>
                  </a:lnTo>
                  <a:lnTo>
                    <a:pt x="27073" y="37821"/>
                  </a:lnTo>
                  <a:lnTo>
                    <a:pt x="27200" y="37962"/>
                  </a:lnTo>
                  <a:lnTo>
                    <a:pt x="27847" y="38003"/>
                  </a:lnTo>
                  <a:lnTo>
                    <a:pt x="27973" y="37675"/>
                  </a:lnTo>
                  <a:lnTo>
                    <a:pt x="27945" y="37050"/>
                  </a:lnTo>
                  <a:lnTo>
                    <a:pt x="29046" y="37154"/>
                  </a:lnTo>
                  <a:lnTo>
                    <a:pt x="29079" y="36038"/>
                  </a:lnTo>
                  <a:lnTo>
                    <a:pt x="29457" y="36017"/>
                  </a:lnTo>
                  <a:lnTo>
                    <a:pt x="29562" y="35359"/>
                  </a:lnTo>
                  <a:lnTo>
                    <a:pt x="29982" y="35388"/>
                  </a:lnTo>
                  <a:lnTo>
                    <a:pt x="30543" y="35136"/>
                  </a:lnTo>
                  <a:lnTo>
                    <a:pt x="30832" y="35242"/>
                  </a:lnTo>
                  <a:lnTo>
                    <a:pt x="31222" y="35785"/>
                  </a:lnTo>
                  <a:lnTo>
                    <a:pt x="31208" y="35944"/>
                  </a:lnTo>
                  <a:lnTo>
                    <a:pt x="30964" y="36256"/>
                  </a:lnTo>
                  <a:lnTo>
                    <a:pt x="30785" y="36674"/>
                  </a:lnTo>
                  <a:lnTo>
                    <a:pt x="30837" y="36843"/>
                  </a:lnTo>
                  <a:lnTo>
                    <a:pt x="31546" y="37365"/>
                  </a:lnTo>
                  <a:lnTo>
                    <a:pt x="31915" y="38053"/>
                  </a:lnTo>
                  <a:lnTo>
                    <a:pt x="32447" y="37996"/>
                  </a:lnTo>
                  <a:lnTo>
                    <a:pt x="32661" y="37904"/>
                  </a:lnTo>
                  <a:lnTo>
                    <a:pt x="33390" y="37048"/>
                  </a:lnTo>
                  <a:lnTo>
                    <a:pt x="34438" y="36100"/>
                  </a:lnTo>
                  <a:lnTo>
                    <a:pt x="34851" y="35565"/>
                  </a:lnTo>
                  <a:lnTo>
                    <a:pt x="35711" y="35079"/>
                  </a:lnTo>
                  <a:lnTo>
                    <a:pt x="36164" y="35085"/>
                  </a:lnTo>
                  <a:lnTo>
                    <a:pt x="37870" y="35770"/>
                  </a:lnTo>
                  <a:lnTo>
                    <a:pt x="41481" y="3520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2" name="pg563">
              <a:extLst>
                <a:ext uri="{FF2B5EF4-FFF2-40B4-BE49-F238E27FC236}">
                  <a16:creationId xmlns:a16="http://schemas.microsoft.com/office/drawing/2014/main" id="{BECDEC35-EF16-7E41-BE51-CD36BC1E8759}"/>
                </a:ext>
              </a:extLst>
            </p:cNvPr>
            <p:cNvSpPr/>
            <p:nvPr/>
          </p:nvSpPr>
          <p:spPr>
            <a:xfrm>
              <a:off x="6102192" y="3078454"/>
              <a:ext cx="2860" cy="3872"/>
            </a:xfrm>
            <a:custGeom>
              <a:avLst/>
              <a:gdLst/>
              <a:ahLst/>
              <a:cxnLst/>
              <a:rect l="0" t="0" r="0" b="0"/>
              <a:pathLst>
                <a:path w="2860" h="3872">
                  <a:moveTo>
                    <a:pt x="1626" y="0"/>
                  </a:moveTo>
                  <a:lnTo>
                    <a:pt x="580" y="1476"/>
                  </a:lnTo>
                  <a:lnTo>
                    <a:pt x="752" y="1577"/>
                  </a:lnTo>
                  <a:lnTo>
                    <a:pt x="1370" y="1262"/>
                  </a:lnTo>
                  <a:lnTo>
                    <a:pt x="1676" y="1613"/>
                  </a:lnTo>
                  <a:lnTo>
                    <a:pt x="1844" y="1910"/>
                  </a:lnTo>
                  <a:lnTo>
                    <a:pt x="1894" y="3205"/>
                  </a:lnTo>
                  <a:lnTo>
                    <a:pt x="1169" y="3169"/>
                  </a:lnTo>
                  <a:lnTo>
                    <a:pt x="278" y="2671"/>
                  </a:lnTo>
                  <a:lnTo>
                    <a:pt x="0" y="3108"/>
                  </a:lnTo>
                  <a:lnTo>
                    <a:pt x="199" y="3736"/>
                  </a:lnTo>
                  <a:lnTo>
                    <a:pt x="492" y="3872"/>
                  </a:lnTo>
                  <a:lnTo>
                    <a:pt x="534" y="3445"/>
                  </a:lnTo>
                  <a:lnTo>
                    <a:pt x="798" y="3257"/>
                  </a:lnTo>
                  <a:lnTo>
                    <a:pt x="1165" y="3284"/>
                  </a:lnTo>
                  <a:lnTo>
                    <a:pt x="1595" y="3455"/>
                  </a:lnTo>
                  <a:lnTo>
                    <a:pt x="2180" y="3489"/>
                  </a:lnTo>
                  <a:lnTo>
                    <a:pt x="2390" y="3416"/>
                  </a:lnTo>
                  <a:lnTo>
                    <a:pt x="2432" y="2807"/>
                  </a:lnTo>
                  <a:lnTo>
                    <a:pt x="2368" y="1886"/>
                  </a:lnTo>
                  <a:lnTo>
                    <a:pt x="2689" y="1800"/>
                  </a:lnTo>
                  <a:lnTo>
                    <a:pt x="2860" y="1082"/>
                  </a:lnTo>
                  <a:lnTo>
                    <a:pt x="2332" y="1203"/>
                  </a:lnTo>
                  <a:lnTo>
                    <a:pt x="2164" y="979"/>
                  </a:lnTo>
                  <a:lnTo>
                    <a:pt x="2147" y="606"/>
                  </a:lnTo>
                  <a:lnTo>
                    <a:pt x="1822" y="1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3" name="pg564">
              <a:extLst>
                <a:ext uri="{FF2B5EF4-FFF2-40B4-BE49-F238E27FC236}">
                  <a16:creationId xmlns:a16="http://schemas.microsoft.com/office/drawing/2014/main" id="{C44EDD2B-48CC-5946-9BFB-B196E1771E8A}"/>
                </a:ext>
              </a:extLst>
            </p:cNvPr>
            <p:cNvSpPr/>
            <p:nvPr/>
          </p:nvSpPr>
          <p:spPr>
            <a:xfrm>
              <a:off x="7532181" y="2403412"/>
              <a:ext cx="76164" cy="81122"/>
            </a:xfrm>
            <a:custGeom>
              <a:avLst/>
              <a:gdLst/>
              <a:ahLst/>
              <a:cxnLst/>
              <a:rect l="0" t="0" r="0" b="0"/>
              <a:pathLst>
                <a:path w="76164" h="81122">
                  <a:moveTo>
                    <a:pt x="29590" y="13368"/>
                  </a:moveTo>
                  <a:lnTo>
                    <a:pt x="29640" y="13193"/>
                  </a:lnTo>
                  <a:lnTo>
                    <a:pt x="29774" y="13088"/>
                  </a:lnTo>
                  <a:lnTo>
                    <a:pt x="30461" y="13318"/>
                  </a:lnTo>
                  <a:lnTo>
                    <a:pt x="32912" y="13046"/>
                  </a:lnTo>
                  <a:lnTo>
                    <a:pt x="33180" y="12908"/>
                  </a:lnTo>
                  <a:lnTo>
                    <a:pt x="32806" y="12209"/>
                  </a:lnTo>
                  <a:lnTo>
                    <a:pt x="32257" y="11428"/>
                  </a:lnTo>
                  <a:lnTo>
                    <a:pt x="32208" y="11057"/>
                  </a:lnTo>
                  <a:lnTo>
                    <a:pt x="32232" y="10923"/>
                  </a:lnTo>
                  <a:lnTo>
                    <a:pt x="32683" y="10647"/>
                  </a:lnTo>
                  <a:lnTo>
                    <a:pt x="33850" y="10472"/>
                  </a:lnTo>
                  <a:lnTo>
                    <a:pt x="34200" y="10271"/>
                  </a:lnTo>
                  <a:lnTo>
                    <a:pt x="34134" y="9684"/>
                  </a:lnTo>
                  <a:lnTo>
                    <a:pt x="33728" y="9323"/>
                  </a:lnTo>
                  <a:lnTo>
                    <a:pt x="33812" y="9143"/>
                  </a:lnTo>
                  <a:lnTo>
                    <a:pt x="34366" y="9687"/>
                  </a:lnTo>
                  <a:lnTo>
                    <a:pt x="34948" y="10736"/>
                  </a:lnTo>
                  <a:lnTo>
                    <a:pt x="35281" y="10338"/>
                  </a:lnTo>
                  <a:lnTo>
                    <a:pt x="35716" y="11085"/>
                  </a:lnTo>
                  <a:lnTo>
                    <a:pt x="35692" y="11978"/>
                  </a:lnTo>
                  <a:lnTo>
                    <a:pt x="35904" y="12370"/>
                  </a:lnTo>
                  <a:lnTo>
                    <a:pt x="36180" y="12361"/>
                  </a:lnTo>
                  <a:lnTo>
                    <a:pt x="36507" y="12636"/>
                  </a:lnTo>
                  <a:lnTo>
                    <a:pt x="36646" y="12878"/>
                  </a:lnTo>
                  <a:lnTo>
                    <a:pt x="36703" y="13156"/>
                  </a:lnTo>
                  <a:lnTo>
                    <a:pt x="36952" y="13015"/>
                  </a:lnTo>
                  <a:lnTo>
                    <a:pt x="37070" y="12829"/>
                  </a:lnTo>
                  <a:lnTo>
                    <a:pt x="37041" y="12584"/>
                  </a:lnTo>
                  <a:lnTo>
                    <a:pt x="36737" y="12179"/>
                  </a:lnTo>
                  <a:lnTo>
                    <a:pt x="37135" y="11703"/>
                  </a:lnTo>
                  <a:lnTo>
                    <a:pt x="37424" y="11532"/>
                  </a:lnTo>
                  <a:lnTo>
                    <a:pt x="38594" y="11320"/>
                  </a:lnTo>
                  <a:lnTo>
                    <a:pt x="39594" y="11621"/>
                  </a:lnTo>
                  <a:lnTo>
                    <a:pt x="40216" y="11662"/>
                  </a:lnTo>
                  <a:lnTo>
                    <a:pt x="40383" y="11610"/>
                  </a:lnTo>
                  <a:lnTo>
                    <a:pt x="40660" y="11376"/>
                  </a:lnTo>
                  <a:lnTo>
                    <a:pt x="40851" y="11082"/>
                  </a:lnTo>
                  <a:lnTo>
                    <a:pt x="40883" y="10837"/>
                  </a:lnTo>
                  <a:lnTo>
                    <a:pt x="41245" y="10543"/>
                  </a:lnTo>
                  <a:lnTo>
                    <a:pt x="41584" y="10391"/>
                  </a:lnTo>
                  <a:lnTo>
                    <a:pt x="41766" y="10411"/>
                  </a:lnTo>
                  <a:lnTo>
                    <a:pt x="41844" y="9679"/>
                  </a:lnTo>
                  <a:lnTo>
                    <a:pt x="42131" y="6742"/>
                  </a:lnTo>
                  <a:lnTo>
                    <a:pt x="42991" y="6317"/>
                  </a:lnTo>
                  <a:lnTo>
                    <a:pt x="44154" y="6358"/>
                  </a:lnTo>
                  <a:lnTo>
                    <a:pt x="44536" y="6258"/>
                  </a:lnTo>
                  <a:lnTo>
                    <a:pt x="45090" y="5976"/>
                  </a:lnTo>
                  <a:lnTo>
                    <a:pt x="45010" y="4622"/>
                  </a:lnTo>
                  <a:lnTo>
                    <a:pt x="44932" y="4365"/>
                  </a:lnTo>
                  <a:lnTo>
                    <a:pt x="44579" y="3755"/>
                  </a:lnTo>
                  <a:lnTo>
                    <a:pt x="44364" y="2651"/>
                  </a:lnTo>
                  <a:lnTo>
                    <a:pt x="44202" y="1215"/>
                  </a:lnTo>
                  <a:lnTo>
                    <a:pt x="44268" y="959"/>
                  </a:lnTo>
                  <a:lnTo>
                    <a:pt x="44557" y="658"/>
                  </a:lnTo>
                  <a:lnTo>
                    <a:pt x="44915" y="524"/>
                  </a:lnTo>
                  <a:lnTo>
                    <a:pt x="45245" y="0"/>
                  </a:lnTo>
                  <a:lnTo>
                    <a:pt x="47139" y="554"/>
                  </a:lnTo>
                  <a:lnTo>
                    <a:pt x="48776" y="1038"/>
                  </a:lnTo>
                  <a:lnTo>
                    <a:pt x="48615" y="1408"/>
                  </a:lnTo>
                  <a:lnTo>
                    <a:pt x="48448" y="2694"/>
                  </a:lnTo>
                  <a:lnTo>
                    <a:pt x="49433" y="3025"/>
                  </a:lnTo>
                  <a:lnTo>
                    <a:pt x="49002" y="3847"/>
                  </a:lnTo>
                  <a:lnTo>
                    <a:pt x="48628" y="4081"/>
                  </a:lnTo>
                  <a:lnTo>
                    <a:pt x="48162" y="4824"/>
                  </a:lnTo>
                  <a:lnTo>
                    <a:pt x="48024" y="5484"/>
                  </a:lnTo>
                  <a:lnTo>
                    <a:pt x="47942" y="7064"/>
                  </a:lnTo>
                  <a:lnTo>
                    <a:pt x="47300" y="7458"/>
                  </a:lnTo>
                  <a:lnTo>
                    <a:pt x="46863" y="9979"/>
                  </a:lnTo>
                  <a:lnTo>
                    <a:pt x="46384" y="10820"/>
                  </a:lnTo>
                  <a:lnTo>
                    <a:pt x="46579" y="11650"/>
                  </a:lnTo>
                  <a:lnTo>
                    <a:pt x="46454" y="12226"/>
                  </a:lnTo>
                  <a:lnTo>
                    <a:pt x="46471" y="12501"/>
                  </a:lnTo>
                  <a:lnTo>
                    <a:pt x="47479" y="13117"/>
                  </a:lnTo>
                  <a:lnTo>
                    <a:pt x="48138" y="13199"/>
                  </a:lnTo>
                  <a:lnTo>
                    <a:pt x="48593" y="13117"/>
                  </a:lnTo>
                  <a:lnTo>
                    <a:pt x="48987" y="12128"/>
                  </a:lnTo>
                  <a:lnTo>
                    <a:pt x="49938" y="13042"/>
                  </a:lnTo>
                  <a:lnTo>
                    <a:pt x="50450" y="13265"/>
                  </a:lnTo>
                  <a:lnTo>
                    <a:pt x="50889" y="13796"/>
                  </a:lnTo>
                  <a:lnTo>
                    <a:pt x="50991" y="14064"/>
                  </a:lnTo>
                  <a:lnTo>
                    <a:pt x="51085" y="14693"/>
                  </a:lnTo>
                  <a:lnTo>
                    <a:pt x="51073" y="15094"/>
                  </a:lnTo>
                  <a:lnTo>
                    <a:pt x="51422" y="15648"/>
                  </a:lnTo>
                  <a:lnTo>
                    <a:pt x="51570" y="17503"/>
                  </a:lnTo>
                  <a:lnTo>
                    <a:pt x="52735" y="17647"/>
                  </a:lnTo>
                  <a:lnTo>
                    <a:pt x="53230" y="17909"/>
                  </a:lnTo>
                  <a:lnTo>
                    <a:pt x="53909" y="18043"/>
                  </a:lnTo>
                  <a:lnTo>
                    <a:pt x="54185" y="17972"/>
                  </a:lnTo>
                  <a:lnTo>
                    <a:pt x="54193" y="17832"/>
                  </a:lnTo>
                  <a:lnTo>
                    <a:pt x="57451" y="18240"/>
                  </a:lnTo>
                  <a:lnTo>
                    <a:pt x="57940" y="19258"/>
                  </a:lnTo>
                  <a:lnTo>
                    <a:pt x="57568" y="22683"/>
                  </a:lnTo>
                  <a:lnTo>
                    <a:pt x="59000" y="22915"/>
                  </a:lnTo>
                  <a:lnTo>
                    <a:pt x="59786" y="22656"/>
                  </a:lnTo>
                  <a:lnTo>
                    <a:pt x="59529" y="22276"/>
                  </a:lnTo>
                  <a:lnTo>
                    <a:pt x="59399" y="21870"/>
                  </a:lnTo>
                  <a:lnTo>
                    <a:pt x="59339" y="20550"/>
                  </a:lnTo>
                  <a:lnTo>
                    <a:pt x="59132" y="20260"/>
                  </a:lnTo>
                  <a:lnTo>
                    <a:pt x="59071" y="19758"/>
                  </a:lnTo>
                  <a:lnTo>
                    <a:pt x="59384" y="19442"/>
                  </a:lnTo>
                  <a:lnTo>
                    <a:pt x="59449" y="19286"/>
                  </a:lnTo>
                  <a:lnTo>
                    <a:pt x="59462" y="18822"/>
                  </a:lnTo>
                  <a:lnTo>
                    <a:pt x="59398" y="18574"/>
                  </a:lnTo>
                  <a:lnTo>
                    <a:pt x="62009" y="19075"/>
                  </a:lnTo>
                  <a:lnTo>
                    <a:pt x="63071" y="19373"/>
                  </a:lnTo>
                  <a:lnTo>
                    <a:pt x="67765" y="19709"/>
                  </a:lnTo>
                  <a:lnTo>
                    <a:pt x="71048" y="20178"/>
                  </a:lnTo>
                  <a:lnTo>
                    <a:pt x="72858" y="20519"/>
                  </a:lnTo>
                  <a:lnTo>
                    <a:pt x="74504" y="20684"/>
                  </a:lnTo>
                  <a:lnTo>
                    <a:pt x="74418" y="20996"/>
                  </a:lnTo>
                  <a:lnTo>
                    <a:pt x="74146" y="21449"/>
                  </a:lnTo>
                  <a:lnTo>
                    <a:pt x="73074" y="22639"/>
                  </a:lnTo>
                  <a:lnTo>
                    <a:pt x="72870" y="23055"/>
                  </a:lnTo>
                  <a:lnTo>
                    <a:pt x="72028" y="23173"/>
                  </a:lnTo>
                  <a:lnTo>
                    <a:pt x="71693" y="23122"/>
                  </a:lnTo>
                  <a:lnTo>
                    <a:pt x="71003" y="23167"/>
                  </a:lnTo>
                  <a:lnTo>
                    <a:pt x="70394" y="23472"/>
                  </a:lnTo>
                  <a:lnTo>
                    <a:pt x="70402" y="23661"/>
                  </a:lnTo>
                  <a:lnTo>
                    <a:pt x="70524" y="23817"/>
                  </a:lnTo>
                  <a:lnTo>
                    <a:pt x="70771" y="23717"/>
                  </a:lnTo>
                  <a:lnTo>
                    <a:pt x="71104" y="23736"/>
                  </a:lnTo>
                  <a:lnTo>
                    <a:pt x="71551" y="24067"/>
                  </a:lnTo>
                  <a:lnTo>
                    <a:pt x="71636" y="24260"/>
                  </a:lnTo>
                  <a:lnTo>
                    <a:pt x="71583" y="25104"/>
                  </a:lnTo>
                  <a:lnTo>
                    <a:pt x="71743" y="25305"/>
                  </a:lnTo>
                  <a:lnTo>
                    <a:pt x="72986" y="25612"/>
                  </a:lnTo>
                  <a:lnTo>
                    <a:pt x="72861" y="27145"/>
                  </a:lnTo>
                  <a:lnTo>
                    <a:pt x="72218" y="28943"/>
                  </a:lnTo>
                  <a:lnTo>
                    <a:pt x="72483" y="28792"/>
                  </a:lnTo>
                  <a:lnTo>
                    <a:pt x="72862" y="29036"/>
                  </a:lnTo>
                  <a:lnTo>
                    <a:pt x="72828" y="29302"/>
                  </a:lnTo>
                  <a:lnTo>
                    <a:pt x="72942" y="31032"/>
                  </a:lnTo>
                  <a:lnTo>
                    <a:pt x="72994" y="31296"/>
                  </a:lnTo>
                  <a:lnTo>
                    <a:pt x="73165" y="31545"/>
                  </a:lnTo>
                  <a:lnTo>
                    <a:pt x="74385" y="32300"/>
                  </a:lnTo>
                  <a:lnTo>
                    <a:pt x="74840" y="32367"/>
                  </a:lnTo>
                  <a:lnTo>
                    <a:pt x="75910" y="32338"/>
                  </a:lnTo>
                  <a:lnTo>
                    <a:pt x="76164" y="32532"/>
                  </a:lnTo>
                  <a:lnTo>
                    <a:pt x="76072" y="32807"/>
                  </a:lnTo>
                  <a:lnTo>
                    <a:pt x="75438" y="33600"/>
                  </a:lnTo>
                  <a:lnTo>
                    <a:pt x="74989" y="34011"/>
                  </a:lnTo>
                  <a:lnTo>
                    <a:pt x="74770" y="34305"/>
                  </a:lnTo>
                  <a:lnTo>
                    <a:pt x="74003" y="35666"/>
                  </a:lnTo>
                  <a:lnTo>
                    <a:pt x="73727" y="36156"/>
                  </a:lnTo>
                  <a:lnTo>
                    <a:pt x="73672" y="36298"/>
                  </a:lnTo>
                  <a:lnTo>
                    <a:pt x="73556" y="36598"/>
                  </a:lnTo>
                  <a:lnTo>
                    <a:pt x="73576" y="36806"/>
                  </a:lnTo>
                  <a:lnTo>
                    <a:pt x="73639" y="36950"/>
                  </a:lnTo>
                  <a:lnTo>
                    <a:pt x="73771" y="37249"/>
                  </a:lnTo>
                  <a:lnTo>
                    <a:pt x="73918" y="37468"/>
                  </a:lnTo>
                  <a:lnTo>
                    <a:pt x="74569" y="38435"/>
                  </a:lnTo>
                  <a:lnTo>
                    <a:pt x="75238" y="39031"/>
                  </a:lnTo>
                  <a:lnTo>
                    <a:pt x="75335" y="39194"/>
                  </a:lnTo>
                  <a:lnTo>
                    <a:pt x="75474" y="39657"/>
                  </a:lnTo>
                  <a:lnTo>
                    <a:pt x="74681" y="41198"/>
                  </a:lnTo>
                  <a:lnTo>
                    <a:pt x="73881" y="44533"/>
                  </a:lnTo>
                  <a:lnTo>
                    <a:pt x="72896" y="46407"/>
                  </a:lnTo>
                  <a:lnTo>
                    <a:pt x="72102" y="47697"/>
                  </a:lnTo>
                  <a:lnTo>
                    <a:pt x="70336" y="48504"/>
                  </a:lnTo>
                  <a:lnTo>
                    <a:pt x="70187" y="48671"/>
                  </a:lnTo>
                  <a:lnTo>
                    <a:pt x="69887" y="49411"/>
                  </a:lnTo>
                  <a:lnTo>
                    <a:pt x="69855" y="50820"/>
                  </a:lnTo>
                  <a:lnTo>
                    <a:pt x="70151" y="51783"/>
                  </a:lnTo>
                  <a:lnTo>
                    <a:pt x="70467" y="52330"/>
                  </a:lnTo>
                  <a:lnTo>
                    <a:pt x="70530" y="52604"/>
                  </a:lnTo>
                  <a:lnTo>
                    <a:pt x="70434" y="53066"/>
                  </a:lnTo>
                  <a:lnTo>
                    <a:pt x="70021" y="53907"/>
                  </a:lnTo>
                  <a:lnTo>
                    <a:pt x="69653" y="54918"/>
                  </a:lnTo>
                  <a:lnTo>
                    <a:pt x="69645" y="55535"/>
                  </a:lnTo>
                  <a:lnTo>
                    <a:pt x="69900" y="56550"/>
                  </a:lnTo>
                  <a:lnTo>
                    <a:pt x="69851" y="57848"/>
                  </a:lnTo>
                  <a:lnTo>
                    <a:pt x="68387" y="59239"/>
                  </a:lnTo>
                  <a:lnTo>
                    <a:pt x="68496" y="59778"/>
                  </a:lnTo>
                  <a:lnTo>
                    <a:pt x="69232" y="60908"/>
                  </a:lnTo>
                  <a:lnTo>
                    <a:pt x="69277" y="61314"/>
                  </a:lnTo>
                  <a:lnTo>
                    <a:pt x="69083" y="61600"/>
                  </a:lnTo>
                  <a:lnTo>
                    <a:pt x="68092" y="62552"/>
                  </a:lnTo>
                  <a:lnTo>
                    <a:pt x="68181" y="62868"/>
                  </a:lnTo>
                  <a:lnTo>
                    <a:pt x="68151" y="64293"/>
                  </a:lnTo>
                  <a:lnTo>
                    <a:pt x="68222" y="65311"/>
                  </a:lnTo>
                  <a:lnTo>
                    <a:pt x="68190" y="65582"/>
                  </a:lnTo>
                  <a:lnTo>
                    <a:pt x="68060" y="65828"/>
                  </a:lnTo>
                  <a:lnTo>
                    <a:pt x="67577" y="66226"/>
                  </a:lnTo>
                  <a:lnTo>
                    <a:pt x="67499" y="66395"/>
                  </a:lnTo>
                  <a:lnTo>
                    <a:pt x="67531" y="66709"/>
                  </a:lnTo>
                  <a:lnTo>
                    <a:pt x="68166" y="67951"/>
                  </a:lnTo>
                  <a:lnTo>
                    <a:pt x="68643" y="68234"/>
                  </a:lnTo>
                  <a:lnTo>
                    <a:pt x="69172" y="68204"/>
                  </a:lnTo>
                  <a:lnTo>
                    <a:pt x="69608" y="68587"/>
                  </a:lnTo>
                  <a:lnTo>
                    <a:pt x="69621" y="68782"/>
                  </a:lnTo>
                  <a:lnTo>
                    <a:pt x="69617" y="69163"/>
                  </a:lnTo>
                  <a:lnTo>
                    <a:pt x="69362" y="69215"/>
                  </a:lnTo>
                  <a:lnTo>
                    <a:pt x="69338" y="69371"/>
                  </a:lnTo>
                  <a:lnTo>
                    <a:pt x="69593" y="69792"/>
                  </a:lnTo>
                  <a:lnTo>
                    <a:pt x="70076" y="70302"/>
                  </a:lnTo>
                  <a:lnTo>
                    <a:pt x="70244" y="70479"/>
                  </a:lnTo>
                  <a:lnTo>
                    <a:pt x="70462" y="70824"/>
                  </a:lnTo>
                  <a:lnTo>
                    <a:pt x="70628" y="71085"/>
                  </a:lnTo>
                  <a:lnTo>
                    <a:pt x="70668" y="71993"/>
                  </a:lnTo>
                  <a:lnTo>
                    <a:pt x="70607" y="72227"/>
                  </a:lnTo>
                  <a:lnTo>
                    <a:pt x="70385" y="72669"/>
                  </a:lnTo>
                  <a:lnTo>
                    <a:pt x="69642" y="73283"/>
                  </a:lnTo>
                  <a:lnTo>
                    <a:pt x="69563" y="73418"/>
                  </a:lnTo>
                  <a:lnTo>
                    <a:pt x="69403" y="73692"/>
                  </a:lnTo>
                  <a:lnTo>
                    <a:pt x="69323" y="74146"/>
                  </a:lnTo>
                  <a:lnTo>
                    <a:pt x="69819" y="75120"/>
                  </a:lnTo>
                  <a:lnTo>
                    <a:pt x="70340" y="76458"/>
                  </a:lnTo>
                  <a:lnTo>
                    <a:pt x="70324" y="76960"/>
                  </a:lnTo>
                  <a:lnTo>
                    <a:pt x="70211" y="77254"/>
                  </a:lnTo>
                  <a:lnTo>
                    <a:pt x="69735" y="78017"/>
                  </a:lnTo>
                  <a:lnTo>
                    <a:pt x="69044" y="78942"/>
                  </a:lnTo>
                  <a:lnTo>
                    <a:pt x="67813" y="80222"/>
                  </a:lnTo>
                  <a:lnTo>
                    <a:pt x="66934" y="80960"/>
                  </a:lnTo>
                  <a:lnTo>
                    <a:pt x="66803" y="80772"/>
                  </a:lnTo>
                  <a:lnTo>
                    <a:pt x="66549" y="80641"/>
                  </a:lnTo>
                  <a:lnTo>
                    <a:pt x="66086" y="80966"/>
                  </a:lnTo>
                  <a:lnTo>
                    <a:pt x="65488" y="81122"/>
                  </a:lnTo>
                  <a:lnTo>
                    <a:pt x="65238" y="80782"/>
                  </a:lnTo>
                  <a:lnTo>
                    <a:pt x="65165" y="80066"/>
                  </a:lnTo>
                  <a:lnTo>
                    <a:pt x="65940" y="79586"/>
                  </a:lnTo>
                  <a:lnTo>
                    <a:pt x="67961" y="76550"/>
                  </a:lnTo>
                  <a:lnTo>
                    <a:pt x="69724" y="76597"/>
                  </a:lnTo>
                  <a:lnTo>
                    <a:pt x="69755" y="75994"/>
                  </a:lnTo>
                  <a:lnTo>
                    <a:pt x="69646" y="75663"/>
                  </a:lnTo>
                  <a:lnTo>
                    <a:pt x="69410" y="75603"/>
                  </a:lnTo>
                  <a:lnTo>
                    <a:pt x="68055" y="75938"/>
                  </a:lnTo>
                  <a:lnTo>
                    <a:pt x="66694" y="75559"/>
                  </a:lnTo>
                  <a:lnTo>
                    <a:pt x="66463" y="75325"/>
                  </a:lnTo>
                  <a:lnTo>
                    <a:pt x="66386" y="74849"/>
                  </a:lnTo>
                  <a:lnTo>
                    <a:pt x="66265" y="74566"/>
                  </a:lnTo>
                  <a:lnTo>
                    <a:pt x="65808" y="74042"/>
                  </a:lnTo>
                  <a:lnTo>
                    <a:pt x="64645" y="73641"/>
                  </a:lnTo>
                  <a:lnTo>
                    <a:pt x="64237" y="73604"/>
                  </a:lnTo>
                  <a:lnTo>
                    <a:pt x="64132" y="73756"/>
                  </a:lnTo>
                  <a:lnTo>
                    <a:pt x="63797" y="73749"/>
                  </a:lnTo>
                  <a:lnTo>
                    <a:pt x="63069" y="73270"/>
                  </a:lnTo>
                  <a:lnTo>
                    <a:pt x="62718" y="72649"/>
                  </a:lnTo>
                  <a:lnTo>
                    <a:pt x="62628" y="72322"/>
                  </a:lnTo>
                  <a:lnTo>
                    <a:pt x="62649" y="72080"/>
                  </a:lnTo>
                  <a:lnTo>
                    <a:pt x="63025" y="70767"/>
                  </a:lnTo>
                  <a:lnTo>
                    <a:pt x="63330" y="69987"/>
                  </a:lnTo>
                  <a:lnTo>
                    <a:pt x="60046" y="69871"/>
                  </a:lnTo>
                  <a:lnTo>
                    <a:pt x="60428" y="69325"/>
                  </a:lnTo>
                  <a:lnTo>
                    <a:pt x="60518" y="68908"/>
                  </a:lnTo>
                  <a:lnTo>
                    <a:pt x="60149" y="68939"/>
                  </a:lnTo>
                  <a:lnTo>
                    <a:pt x="59790" y="68931"/>
                  </a:lnTo>
                  <a:lnTo>
                    <a:pt x="59021" y="69473"/>
                  </a:lnTo>
                  <a:lnTo>
                    <a:pt x="58764" y="69833"/>
                  </a:lnTo>
                  <a:lnTo>
                    <a:pt x="53786" y="69693"/>
                  </a:lnTo>
                  <a:lnTo>
                    <a:pt x="52219" y="78983"/>
                  </a:lnTo>
                  <a:lnTo>
                    <a:pt x="48299" y="78815"/>
                  </a:lnTo>
                  <a:lnTo>
                    <a:pt x="49501" y="73644"/>
                  </a:lnTo>
                  <a:lnTo>
                    <a:pt x="45825" y="73329"/>
                  </a:lnTo>
                  <a:lnTo>
                    <a:pt x="43772" y="73296"/>
                  </a:lnTo>
                  <a:lnTo>
                    <a:pt x="43884" y="70252"/>
                  </a:lnTo>
                  <a:lnTo>
                    <a:pt x="43730" y="70588"/>
                  </a:lnTo>
                  <a:lnTo>
                    <a:pt x="43051" y="70636"/>
                  </a:lnTo>
                  <a:lnTo>
                    <a:pt x="42412" y="70125"/>
                  </a:lnTo>
                  <a:lnTo>
                    <a:pt x="42400" y="69857"/>
                  </a:lnTo>
                  <a:lnTo>
                    <a:pt x="42156" y="69542"/>
                  </a:lnTo>
                  <a:lnTo>
                    <a:pt x="41154" y="68542"/>
                  </a:lnTo>
                  <a:lnTo>
                    <a:pt x="38314" y="68991"/>
                  </a:lnTo>
                  <a:lnTo>
                    <a:pt x="38825" y="58186"/>
                  </a:lnTo>
                  <a:lnTo>
                    <a:pt x="38643" y="58145"/>
                  </a:lnTo>
                  <a:lnTo>
                    <a:pt x="38319" y="58305"/>
                  </a:lnTo>
                  <a:lnTo>
                    <a:pt x="37951" y="58711"/>
                  </a:lnTo>
                  <a:lnTo>
                    <a:pt x="37708" y="58804"/>
                  </a:lnTo>
                  <a:lnTo>
                    <a:pt x="36808" y="58458"/>
                  </a:lnTo>
                  <a:lnTo>
                    <a:pt x="35438" y="58365"/>
                  </a:lnTo>
                  <a:lnTo>
                    <a:pt x="34083" y="58700"/>
                  </a:lnTo>
                  <a:lnTo>
                    <a:pt x="32440" y="58195"/>
                  </a:lnTo>
                  <a:lnTo>
                    <a:pt x="31975" y="57875"/>
                  </a:lnTo>
                  <a:lnTo>
                    <a:pt x="32124" y="57578"/>
                  </a:lnTo>
                  <a:lnTo>
                    <a:pt x="32132" y="57094"/>
                  </a:lnTo>
                  <a:lnTo>
                    <a:pt x="31562" y="56612"/>
                  </a:lnTo>
                  <a:lnTo>
                    <a:pt x="30887" y="56987"/>
                  </a:lnTo>
                  <a:lnTo>
                    <a:pt x="30526" y="57564"/>
                  </a:lnTo>
                  <a:lnTo>
                    <a:pt x="30480" y="58064"/>
                  </a:lnTo>
                  <a:lnTo>
                    <a:pt x="30186" y="58821"/>
                  </a:lnTo>
                  <a:lnTo>
                    <a:pt x="30053" y="58977"/>
                  </a:lnTo>
                  <a:lnTo>
                    <a:pt x="29813" y="59146"/>
                  </a:lnTo>
                  <a:lnTo>
                    <a:pt x="28927" y="59127"/>
                  </a:lnTo>
                  <a:lnTo>
                    <a:pt x="28351" y="59563"/>
                  </a:lnTo>
                  <a:lnTo>
                    <a:pt x="27591" y="60440"/>
                  </a:lnTo>
                  <a:lnTo>
                    <a:pt x="27601" y="61564"/>
                  </a:lnTo>
                  <a:lnTo>
                    <a:pt x="27728" y="62463"/>
                  </a:lnTo>
                  <a:lnTo>
                    <a:pt x="27105" y="63252"/>
                  </a:lnTo>
                  <a:lnTo>
                    <a:pt x="26844" y="63696"/>
                  </a:lnTo>
                  <a:lnTo>
                    <a:pt x="26513" y="65171"/>
                  </a:lnTo>
                  <a:lnTo>
                    <a:pt x="26412" y="67482"/>
                  </a:lnTo>
                  <a:lnTo>
                    <a:pt x="19535" y="65150"/>
                  </a:lnTo>
                  <a:lnTo>
                    <a:pt x="18786" y="65576"/>
                  </a:lnTo>
                  <a:lnTo>
                    <a:pt x="18475" y="65903"/>
                  </a:lnTo>
                  <a:lnTo>
                    <a:pt x="18321" y="66264"/>
                  </a:lnTo>
                  <a:lnTo>
                    <a:pt x="18208" y="66789"/>
                  </a:lnTo>
                  <a:lnTo>
                    <a:pt x="15807" y="66927"/>
                  </a:lnTo>
                  <a:lnTo>
                    <a:pt x="15116" y="66894"/>
                  </a:lnTo>
                  <a:lnTo>
                    <a:pt x="14490" y="66993"/>
                  </a:lnTo>
                  <a:lnTo>
                    <a:pt x="14615" y="64919"/>
                  </a:lnTo>
                  <a:lnTo>
                    <a:pt x="14700" y="63510"/>
                  </a:lnTo>
                  <a:lnTo>
                    <a:pt x="14861" y="60834"/>
                  </a:lnTo>
                  <a:lnTo>
                    <a:pt x="14307" y="60475"/>
                  </a:lnTo>
                  <a:lnTo>
                    <a:pt x="14185" y="60100"/>
                  </a:lnTo>
                  <a:lnTo>
                    <a:pt x="14467" y="58843"/>
                  </a:lnTo>
                  <a:lnTo>
                    <a:pt x="14782" y="58333"/>
                  </a:lnTo>
                  <a:lnTo>
                    <a:pt x="14135" y="58025"/>
                  </a:lnTo>
                  <a:lnTo>
                    <a:pt x="12631" y="57800"/>
                  </a:lnTo>
                  <a:lnTo>
                    <a:pt x="12261" y="57497"/>
                  </a:lnTo>
                  <a:lnTo>
                    <a:pt x="10969" y="56993"/>
                  </a:lnTo>
                  <a:lnTo>
                    <a:pt x="0" y="56457"/>
                  </a:lnTo>
                  <a:lnTo>
                    <a:pt x="192" y="49871"/>
                  </a:lnTo>
                  <a:lnTo>
                    <a:pt x="300" y="43110"/>
                  </a:lnTo>
                  <a:lnTo>
                    <a:pt x="331" y="41028"/>
                  </a:lnTo>
                  <a:lnTo>
                    <a:pt x="2218" y="41107"/>
                  </a:lnTo>
                  <a:lnTo>
                    <a:pt x="2425" y="41116"/>
                  </a:lnTo>
                  <a:lnTo>
                    <a:pt x="12296" y="41533"/>
                  </a:lnTo>
                  <a:lnTo>
                    <a:pt x="14315" y="41630"/>
                  </a:lnTo>
                  <a:lnTo>
                    <a:pt x="14552" y="34110"/>
                  </a:lnTo>
                  <a:lnTo>
                    <a:pt x="16156" y="34011"/>
                  </a:lnTo>
                  <a:lnTo>
                    <a:pt x="16188" y="30189"/>
                  </a:lnTo>
                  <a:lnTo>
                    <a:pt x="19765" y="29984"/>
                  </a:lnTo>
                  <a:lnTo>
                    <a:pt x="19752" y="28690"/>
                  </a:lnTo>
                  <a:lnTo>
                    <a:pt x="24172" y="30876"/>
                  </a:lnTo>
                  <a:lnTo>
                    <a:pt x="26917" y="32237"/>
                  </a:lnTo>
                  <a:lnTo>
                    <a:pt x="28478" y="28420"/>
                  </a:lnTo>
                  <a:lnTo>
                    <a:pt x="29640" y="25506"/>
                  </a:lnTo>
                  <a:lnTo>
                    <a:pt x="31225" y="21942"/>
                  </a:lnTo>
                  <a:lnTo>
                    <a:pt x="31917" y="19419"/>
                  </a:lnTo>
                  <a:lnTo>
                    <a:pt x="32387" y="17706"/>
                  </a:lnTo>
                  <a:lnTo>
                    <a:pt x="32948" y="15449"/>
                  </a:lnTo>
                  <a:lnTo>
                    <a:pt x="32317" y="15319"/>
                  </a:lnTo>
                  <a:lnTo>
                    <a:pt x="32535" y="1430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4" name="pg565">
              <a:extLst>
                <a:ext uri="{FF2B5EF4-FFF2-40B4-BE49-F238E27FC236}">
                  <a16:creationId xmlns:a16="http://schemas.microsoft.com/office/drawing/2014/main" id="{EC46C160-CD02-E041-936B-2FD6107CC577}"/>
                </a:ext>
              </a:extLst>
            </p:cNvPr>
            <p:cNvSpPr/>
            <p:nvPr/>
          </p:nvSpPr>
          <p:spPr>
            <a:xfrm>
              <a:off x="6012305" y="3092817"/>
              <a:ext cx="61118" cy="50058"/>
            </a:xfrm>
            <a:custGeom>
              <a:avLst/>
              <a:gdLst/>
              <a:ahLst/>
              <a:cxnLst/>
              <a:rect l="0" t="0" r="0" b="0"/>
              <a:pathLst>
                <a:path w="61118" h="50058">
                  <a:moveTo>
                    <a:pt x="56288" y="2456"/>
                  </a:moveTo>
                  <a:lnTo>
                    <a:pt x="54395" y="4336"/>
                  </a:lnTo>
                  <a:lnTo>
                    <a:pt x="54190" y="4330"/>
                  </a:lnTo>
                  <a:lnTo>
                    <a:pt x="54101" y="4525"/>
                  </a:lnTo>
                  <a:lnTo>
                    <a:pt x="53711" y="4953"/>
                  </a:lnTo>
                  <a:lnTo>
                    <a:pt x="51743" y="5806"/>
                  </a:lnTo>
                  <a:lnTo>
                    <a:pt x="51523" y="6226"/>
                  </a:lnTo>
                  <a:lnTo>
                    <a:pt x="52067" y="6750"/>
                  </a:lnTo>
                  <a:lnTo>
                    <a:pt x="52766" y="8458"/>
                  </a:lnTo>
                  <a:lnTo>
                    <a:pt x="52818" y="9694"/>
                  </a:lnTo>
                  <a:lnTo>
                    <a:pt x="53177" y="10722"/>
                  </a:lnTo>
                  <a:lnTo>
                    <a:pt x="53823" y="10825"/>
                  </a:lnTo>
                  <a:lnTo>
                    <a:pt x="54514" y="11142"/>
                  </a:lnTo>
                  <a:lnTo>
                    <a:pt x="54450" y="11971"/>
                  </a:lnTo>
                  <a:lnTo>
                    <a:pt x="54202" y="12654"/>
                  </a:lnTo>
                  <a:lnTo>
                    <a:pt x="52606" y="14044"/>
                  </a:lnTo>
                  <a:lnTo>
                    <a:pt x="52028" y="14411"/>
                  </a:lnTo>
                  <a:lnTo>
                    <a:pt x="51213" y="14769"/>
                  </a:lnTo>
                  <a:lnTo>
                    <a:pt x="50982" y="15165"/>
                  </a:lnTo>
                  <a:lnTo>
                    <a:pt x="50980" y="15387"/>
                  </a:lnTo>
                  <a:lnTo>
                    <a:pt x="51459" y="15306"/>
                  </a:lnTo>
                  <a:lnTo>
                    <a:pt x="51407" y="15566"/>
                  </a:lnTo>
                  <a:lnTo>
                    <a:pt x="51549" y="15745"/>
                  </a:lnTo>
                  <a:lnTo>
                    <a:pt x="51679" y="15777"/>
                  </a:lnTo>
                  <a:lnTo>
                    <a:pt x="51823" y="15871"/>
                  </a:lnTo>
                  <a:lnTo>
                    <a:pt x="52233" y="17010"/>
                  </a:lnTo>
                  <a:lnTo>
                    <a:pt x="52457" y="17548"/>
                  </a:lnTo>
                  <a:lnTo>
                    <a:pt x="52650" y="17843"/>
                  </a:lnTo>
                  <a:lnTo>
                    <a:pt x="53103" y="17908"/>
                  </a:lnTo>
                  <a:lnTo>
                    <a:pt x="54100" y="17827"/>
                  </a:lnTo>
                  <a:lnTo>
                    <a:pt x="54634" y="17720"/>
                  </a:lnTo>
                  <a:lnTo>
                    <a:pt x="54970" y="19079"/>
                  </a:lnTo>
                  <a:lnTo>
                    <a:pt x="54928" y="19405"/>
                  </a:lnTo>
                  <a:lnTo>
                    <a:pt x="54754" y="19486"/>
                  </a:lnTo>
                  <a:lnTo>
                    <a:pt x="54594" y="20154"/>
                  </a:lnTo>
                  <a:lnTo>
                    <a:pt x="54284" y="22844"/>
                  </a:lnTo>
                  <a:lnTo>
                    <a:pt x="54022" y="23219"/>
                  </a:lnTo>
                  <a:lnTo>
                    <a:pt x="54183" y="23869"/>
                  </a:lnTo>
                  <a:lnTo>
                    <a:pt x="53989" y="24342"/>
                  </a:lnTo>
                  <a:lnTo>
                    <a:pt x="53563" y="24551"/>
                  </a:lnTo>
                  <a:lnTo>
                    <a:pt x="53142" y="24626"/>
                  </a:lnTo>
                  <a:lnTo>
                    <a:pt x="52456" y="24284"/>
                  </a:lnTo>
                  <a:lnTo>
                    <a:pt x="52119" y="24447"/>
                  </a:lnTo>
                  <a:lnTo>
                    <a:pt x="51705" y="24935"/>
                  </a:lnTo>
                  <a:lnTo>
                    <a:pt x="51536" y="25943"/>
                  </a:lnTo>
                  <a:lnTo>
                    <a:pt x="50915" y="26952"/>
                  </a:lnTo>
                  <a:lnTo>
                    <a:pt x="51109" y="27114"/>
                  </a:lnTo>
                  <a:lnTo>
                    <a:pt x="51238" y="27017"/>
                  </a:lnTo>
                  <a:lnTo>
                    <a:pt x="51174" y="27879"/>
                  </a:lnTo>
                  <a:lnTo>
                    <a:pt x="50721" y="28025"/>
                  </a:lnTo>
                  <a:lnTo>
                    <a:pt x="50177" y="27895"/>
                  </a:lnTo>
                  <a:lnTo>
                    <a:pt x="49607" y="27928"/>
                  </a:lnTo>
                  <a:lnTo>
                    <a:pt x="49078" y="28898"/>
                  </a:lnTo>
                  <a:lnTo>
                    <a:pt x="49245" y="28709"/>
                  </a:lnTo>
                  <a:lnTo>
                    <a:pt x="49089" y="29619"/>
                  </a:lnTo>
                  <a:lnTo>
                    <a:pt x="48921" y="29695"/>
                  </a:lnTo>
                  <a:lnTo>
                    <a:pt x="49076" y="29717"/>
                  </a:lnTo>
                  <a:lnTo>
                    <a:pt x="49270" y="29408"/>
                  </a:lnTo>
                  <a:lnTo>
                    <a:pt x="49335" y="28643"/>
                  </a:lnTo>
                  <a:lnTo>
                    <a:pt x="49594" y="28042"/>
                  </a:lnTo>
                  <a:lnTo>
                    <a:pt x="50203" y="28009"/>
                  </a:lnTo>
                  <a:lnTo>
                    <a:pt x="50656" y="28123"/>
                  </a:lnTo>
                  <a:lnTo>
                    <a:pt x="51174" y="28042"/>
                  </a:lnTo>
                  <a:lnTo>
                    <a:pt x="52378" y="27391"/>
                  </a:lnTo>
                  <a:lnTo>
                    <a:pt x="53780" y="27094"/>
                  </a:lnTo>
                  <a:lnTo>
                    <a:pt x="56734" y="26285"/>
                  </a:lnTo>
                  <a:lnTo>
                    <a:pt x="57242" y="26308"/>
                  </a:lnTo>
                  <a:lnTo>
                    <a:pt x="58395" y="26759"/>
                  </a:lnTo>
                  <a:lnTo>
                    <a:pt x="58580" y="29440"/>
                  </a:lnTo>
                  <a:lnTo>
                    <a:pt x="59555" y="29101"/>
                  </a:lnTo>
                  <a:lnTo>
                    <a:pt x="60418" y="29327"/>
                  </a:lnTo>
                  <a:lnTo>
                    <a:pt x="60172" y="29798"/>
                  </a:lnTo>
                  <a:lnTo>
                    <a:pt x="59671" y="30567"/>
                  </a:lnTo>
                  <a:lnTo>
                    <a:pt x="59898" y="30686"/>
                  </a:lnTo>
                  <a:lnTo>
                    <a:pt x="60168" y="31000"/>
                  </a:lnTo>
                  <a:lnTo>
                    <a:pt x="60220" y="31544"/>
                  </a:lnTo>
                  <a:lnTo>
                    <a:pt x="60072" y="31909"/>
                  </a:lnTo>
                  <a:lnTo>
                    <a:pt x="59392" y="32715"/>
                  </a:lnTo>
                  <a:lnTo>
                    <a:pt x="59261" y="33021"/>
                  </a:lnTo>
                  <a:lnTo>
                    <a:pt x="59227" y="33327"/>
                  </a:lnTo>
                  <a:lnTo>
                    <a:pt x="59323" y="33658"/>
                  </a:lnTo>
                  <a:lnTo>
                    <a:pt x="59227" y="33981"/>
                  </a:lnTo>
                  <a:lnTo>
                    <a:pt x="59079" y="34227"/>
                  </a:lnTo>
                  <a:lnTo>
                    <a:pt x="58660" y="34516"/>
                  </a:lnTo>
                  <a:lnTo>
                    <a:pt x="58415" y="35211"/>
                  </a:lnTo>
                  <a:lnTo>
                    <a:pt x="58865" y="35410"/>
                  </a:lnTo>
                  <a:lnTo>
                    <a:pt x="58787" y="36532"/>
                  </a:lnTo>
                  <a:lnTo>
                    <a:pt x="60716" y="37037"/>
                  </a:lnTo>
                  <a:lnTo>
                    <a:pt x="59641" y="38153"/>
                  </a:lnTo>
                  <a:lnTo>
                    <a:pt x="60326" y="38928"/>
                  </a:lnTo>
                  <a:lnTo>
                    <a:pt x="60147" y="38988"/>
                  </a:lnTo>
                  <a:lnTo>
                    <a:pt x="59499" y="39590"/>
                  </a:lnTo>
                  <a:lnTo>
                    <a:pt x="59680" y="40273"/>
                  </a:lnTo>
                  <a:lnTo>
                    <a:pt x="61118" y="40729"/>
                  </a:lnTo>
                  <a:lnTo>
                    <a:pt x="61066" y="42372"/>
                  </a:lnTo>
                  <a:lnTo>
                    <a:pt x="60522" y="42355"/>
                  </a:lnTo>
                  <a:lnTo>
                    <a:pt x="59797" y="42551"/>
                  </a:lnTo>
                  <a:lnTo>
                    <a:pt x="59512" y="42827"/>
                  </a:lnTo>
                  <a:lnTo>
                    <a:pt x="59511" y="44688"/>
                  </a:lnTo>
                  <a:lnTo>
                    <a:pt x="59867" y="47233"/>
                  </a:lnTo>
                  <a:lnTo>
                    <a:pt x="58608" y="47129"/>
                  </a:lnTo>
                  <a:lnTo>
                    <a:pt x="58198" y="46925"/>
                  </a:lnTo>
                  <a:lnTo>
                    <a:pt x="57233" y="47371"/>
                  </a:lnTo>
                  <a:lnTo>
                    <a:pt x="57184" y="47944"/>
                  </a:lnTo>
                  <a:lnTo>
                    <a:pt x="57776" y="48346"/>
                  </a:lnTo>
                  <a:lnTo>
                    <a:pt x="57885" y="48897"/>
                  </a:lnTo>
                  <a:lnTo>
                    <a:pt x="57757" y="49853"/>
                  </a:lnTo>
                  <a:lnTo>
                    <a:pt x="56764" y="49835"/>
                  </a:lnTo>
                  <a:lnTo>
                    <a:pt x="55939" y="49688"/>
                  </a:lnTo>
                  <a:lnTo>
                    <a:pt x="54480" y="49872"/>
                  </a:lnTo>
                  <a:lnTo>
                    <a:pt x="53862" y="50058"/>
                  </a:lnTo>
                  <a:lnTo>
                    <a:pt x="53668" y="49946"/>
                  </a:lnTo>
                  <a:lnTo>
                    <a:pt x="52325" y="48208"/>
                  </a:lnTo>
                  <a:lnTo>
                    <a:pt x="52027" y="47970"/>
                  </a:lnTo>
                  <a:lnTo>
                    <a:pt x="52116" y="47829"/>
                  </a:lnTo>
                  <a:lnTo>
                    <a:pt x="51541" y="47776"/>
                  </a:lnTo>
                  <a:lnTo>
                    <a:pt x="51498" y="48081"/>
                  </a:lnTo>
                  <a:lnTo>
                    <a:pt x="51498" y="48245"/>
                  </a:lnTo>
                  <a:lnTo>
                    <a:pt x="50591" y="47316"/>
                  </a:lnTo>
                  <a:lnTo>
                    <a:pt x="49322" y="46438"/>
                  </a:lnTo>
                  <a:lnTo>
                    <a:pt x="48066" y="45771"/>
                  </a:lnTo>
                  <a:lnTo>
                    <a:pt x="46202" y="45056"/>
                  </a:lnTo>
                  <a:lnTo>
                    <a:pt x="42784" y="44438"/>
                  </a:lnTo>
                  <a:lnTo>
                    <a:pt x="41839" y="44421"/>
                  </a:lnTo>
                  <a:lnTo>
                    <a:pt x="40958" y="44242"/>
                  </a:lnTo>
                  <a:lnTo>
                    <a:pt x="40751" y="44356"/>
                  </a:lnTo>
                  <a:lnTo>
                    <a:pt x="40181" y="44356"/>
                  </a:lnTo>
                  <a:lnTo>
                    <a:pt x="38300" y="43498"/>
                  </a:lnTo>
                  <a:lnTo>
                    <a:pt x="37748" y="43153"/>
                  </a:lnTo>
                  <a:lnTo>
                    <a:pt x="37466" y="42843"/>
                  </a:lnTo>
                  <a:lnTo>
                    <a:pt x="37216" y="42307"/>
                  </a:lnTo>
                  <a:lnTo>
                    <a:pt x="36892" y="40794"/>
                  </a:lnTo>
                  <a:lnTo>
                    <a:pt x="36789" y="39916"/>
                  </a:lnTo>
                  <a:lnTo>
                    <a:pt x="36854" y="39054"/>
                  </a:lnTo>
                  <a:lnTo>
                    <a:pt x="36815" y="38127"/>
                  </a:lnTo>
                  <a:lnTo>
                    <a:pt x="36595" y="37655"/>
                  </a:lnTo>
                  <a:lnTo>
                    <a:pt x="36685" y="36744"/>
                  </a:lnTo>
                  <a:lnTo>
                    <a:pt x="36828" y="36451"/>
                  </a:lnTo>
                  <a:lnTo>
                    <a:pt x="36478" y="35150"/>
                  </a:lnTo>
                  <a:lnTo>
                    <a:pt x="35818" y="33946"/>
                  </a:lnTo>
                  <a:lnTo>
                    <a:pt x="35222" y="33165"/>
                  </a:lnTo>
                  <a:lnTo>
                    <a:pt x="34633" y="32630"/>
                  </a:lnTo>
                  <a:lnTo>
                    <a:pt x="33914" y="32206"/>
                  </a:lnTo>
                  <a:lnTo>
                    <a:pt x="33047" y="31978"/>
                  </a:lnTo>
                  <a:lnTo>
                    <a:pt x="31946" y="32027"/>
                  </a:lnTo>
                  <a:lnTo>
                    <a:pt x="31208" y="32401"/>
                  </a:lnTo>
                  <a:lnTo>
                    <a:pt x="30600" y="32791"/>
                  </a:lnTo>
                  <a:lnTo>
                    <a:pt x="29719" y="33767"/>
                  </a:lnTo>
                  <a:lnTo>
                    <a:pt x="28942" y="35117"/>
                  </a:lnTo>
                  <a:lnTo>
                    <a:pt x="28580" y="35475"/>
                  </a:lnTo>
                  <a:lnTo>
                    <a:pt x="27865" y="36064"/>
                  </a:lnTo>
                  <a:lnTo>
                    <a:pt x="26871" y="36549"/>
                  </a:lnTo>
                  <a:lnTo>
                    <a:pt x="25602" y="36809"/>
                  </a:lnTo>
                  <a:lnTo>
                    <a:pt x="24942" y="36793"/>
                  </a:lnTo>
                  <a:lnTo>
                    <a:pt x="22779" y="35654"/>
                  </a:lnTo>
                  <a:lnTo>
                    <a:pt x="22495" y="35573"/>
                  </a:lnTo>
                  <a:lnTo>
                    <a:pt x="21549" y="35622"/>
                  </a:lnTo>
                  <a:lnTo>
                    <a:pt x="21083" y="35898"/>
                  </a:lnTo>
                  <a:lnTo>
                    <a:pt x="20682" y="36354"/>
                  </a:lnTo>
                  <a:lnTo>
                    <a:pt x="19853" y="37574"/>
                  </a:lnTo>
                  <a:lnTo>
                    <a:pt x="18792" y="38436"/>
                  </a:lnTo>
                  <a:lnTo>
                    <a:pt x="16168" y="39082"/>
                  </a:lnTo>
                  <a:lnTo>
                    <a:pt x="15471" y="39457"/>
                  </a:lnTo>
                  <a:lnTo>
                    <a:pt x="15150" y="39629"/>
                  </a:lnTo>
                  <a:lnTo>
                    <a:pt x="14967" y="39728"/>
                  </a:lnTo>
                  <a:lnTo>
                    <a:pt x="14694" y="39776"/>
                  </a:lnTo>
                  <a:lnTo>
                    <a:pt x="14158" y="39871"/>
                  </a:lnTo>
                  <a:lnTo>
                    <a:pt x="13771" y="39862"/>
                  </a:lnTo>
                  <a:lnTo>
                    <a:pt x="12728" y="39838"/>
                  </a:lnTo>
                  <a:lnTo>
                    <a:pt x="12581" y="39835"/>
                  </a:lnTo>
                  <a:lnTo>
                    <a:pt x="12288" y="39737"/>
                  </a:lnTo>
                  <a:lnTo>
                    <a:pt x="12001" y="39640"/>
                  </a:lnTo>
                  <a:lnTo>
                    <a:pt x="10984" y="39298"/>
                  </a:lnTo>
                  <a:lnTo>
                    <a:pt x="8666" y="36874"/>
                  </a:lnTo>
                  <a:lnTo>
                    <a:pt x="7773" y="36256"/>
                  </a:lnTo>
                  <a:lnTo>
                    <a:pt x="6621" y="35849"/>
                  </a:lnTo>
                  <a:lnTo>
                    <a:pt x="5183" y="35801"/>
                  </a:lnTo>
                  <a:lnTo>
                    <a:pt x="4199" y="35443"/>
                  </a:lnTo>
                  <a:lnTo>
                    <a:pt x="3565" y="34841"/>
                  </a:lnTo>
                  <a:lnTo>
                    <a:pt x="1985" y="32434"/>
                  </a:lnTo>
                  <a:lnTo>
                    <a:pt x="681" y="30578"/>
                  </a:lnTo>
                  <a:lnTo>
                    <a:pt x="1190" y="30414"/>
                  </a:lnTo>
                  <a:lnTo>
                    <a:pt x="1454" y="29978"/>
                  </a:lnTo>
                  <a:lnTo>
                    <a:pt x="1390" y="30189"/>
                  </a:lnTo>
                  <a:lnTo>
                    <a:pt x="1713" y="30287"/>
                  </a:lnTo>
                  <a:lnTo>
                    <a:pt x="2568" y="31211"/>
                  </a:lnTo>
                  <a:lnTo>
                    <a:pt x="2918" y="31686"/>
                  </a:lnTo>
                  <a:lnTo>
                    <a:pt x="3591" y="31995"/>
                  </a:lnTo>
                  <a:lnTo>
                    <a:pt x="3902" y="31751"/>
                  </a:lnTo>
                  <a:lnTo>
                    <a:pt x="3410" y="31490"/>
                  </a:lnTo>
                  <a:lnTo>
                    <a:pt x="2529" y="30726"/>
                  </a:lnTo>
                  <a:lnTo>
                    <a:pt x="2400" y="30547"/>
                  </a:lnTo>
                  <a:lnTo>
                    <a:pt x="2257" y="29961"/>
                  </a:lnTo>
                  <a:lnTo>
                    <a:pt x="1597" y="29522"/>
                  </a:lnTo>
                  <a:lnTo>
                    <a:pt x="1377" y="29213"/>
                  </a:lnTo>
                  <a:lnTo>
                    <a:pt x="1390" y="28806"/>
                  </a:lnTo>
                  <a:lnTo>
                    <a:pt x="1933" y="28497"/>
                  </a:lnTo>
                  <a:lnTo>
                    <a:pt x="2516" y="28351"/>
                  </a:lnTo>
                  <a:lnTo>
                    <a:pt x="2697" y="28205"/>
                  </a:lnTo>
                  <a:lnTo>
                    <a:pt x="2840" y="27896"/>
                  </a:lnTo>
                  <a:lnTo>
                    <a:pt x="3811" y="27489"/>
                  </a:lnTo>
                  <a:lnTo>
                    <a:pt x="4290" y="27424"/>
                  </a:lnTo>
                  <a:lnTo>
                    <a:pt x="4419" y="27066"/>
                  </a:lnTo>
                  <a:lnTo>
                    <a:pt x="4730" y="26578"/>
                  </a:lnTo>
                  <a:lnTo>
                    <a:pt x="3979" y="25749"/>
                  </a:lnTo>
                  <a:lnTo>
                    <a:pt x="3358" y="25228"/>
                  </a:lnTo>
                  <a:lnTo>
                    <a:pt x="3008" y="25049"/>
                  </a:lnTo>
                  <a:lnTo>
                    <a:pt x="2361" y="25033"/>
                  </a:lnTo>
                  <a:lnTo>
                    <a:pt x="2413" y="24594"/>
                  </a:lnTo>
                  <a:lnTo>
                    <a:pt x="2296" y="24024"/>
                  </a:lnTo>
                  <a:lnTo>
                    <a:pt x="3060" y="23878"/>
                  </a:lnTo>
                  <a:lnTo>
                    <a:pt x="4070" y="23959"/>
                  </a:lnTo>
                  <a:lnTo>
                    <a:pt x="4510" y="23829"/>
                  </a:lnTo>
                  <a:lnTo>
                    <a:pt x="4665" y="23650"/>
                  </a:lnTo>
                  <a:lnTo>
                    <a:pt x="4627" y="23179"/>
                  </a:lnTo>
                  <a:lnTo>
                    <a:pt x="4381" y="22935"/>
                  </a:lnTo>
                  <a:lnTo>
                    <a:pt x="4199" y="22349"/>
                  </a:lnTo>
                  <a:lnTo>
                    <a:pt x="4329" y="20527"/>
                  </a:lnTo>
                  <a:lnTo>
                    <a:pt x="4601" y="19990"/>
                  </a:lnTo>
                  <a:lnTo>
                    <a:pt x="4419" y="19324"/>
                  </a:lnTo>
                  <a:lnTo>
                    <a:pt x="4510" y="18136"/>
                  </a:lnTo>
                  <a:lnTo>
                    <a:pt x="4251" y="16916"/>
                  </a:lnTo>
                  <a:lnTo>
                    <a:pt x="4212" y="16607"/>
                  </a:lnTo>
                  <a:lnTo>
                    <a:pt x="3940" y="16526"/>
                  </a:lnTo>
                  <a:lnTo>
                    <a:pt x="3103" y="16475"/>
                  </a:lnTo>
                  <a:lnTo>
                    <a:pt x="1841" y="16612"/>
                  </a:lnTo>
                  <a:lnTo>
                    <a:pt x="1829" y="16436"/>
                  </a:lnTo>
                  <a:lnTo>
                    <a:pt x="1867" y="16272"/>
                  </a:lnTo>
                  <a:lnTo>
                    <a:pt x="2127" y="16061"/>
                  </a:lnTo>
                  <a:lnTo>
                    <a:pt x="2436" y="15889"/>
                  </a:lnTo>
                  <a:lnTo>
                    <a:pt x="2600" y="15677"/>
                  </a:lnTo>
                  <a:lnTo>
                    <a:pt x="2626" y="15456"/>
                  </a:lnTo>
                  <a:lnTo>
                    <a:pt x="2594" y="15153"/>
                  </a:lnTo>
                  <a:lnTo>
                    <a:pt x="1898" y="13728"/>
                  </a:lnTo>
                  <a:lnTo>
                    <a:pt x="1665" y="13486"/>
                  </a:lnTo>
                  <a:lnTo>
                    <a:pt x="1340" y="13271"/>
                  </a:lnTo>
                  <a:lnTo>
                    <a:pt x="1030" y="13102"/>
                  </a:lnTo>
                  <a:lnTo>
                    <a:pt x="499" y="12957"/>
                  </a:lnTo>
                  <a:lnTo>
                    <a:pt x="274" y="12788"/>
                  </a:lnTo>
                  <a:lnTo>
                    <a:pt x="105" y="12494"/>
                  </a:lnTo>
                  <a:lnTo>
                    <a:pt x="0" y="12110"/>
                  </a:lnTo>
                  <a:lnTo>
                    <a:pt x="215" y="11869"/>
                  </a:lnTo>
                  <a:lnTo>
                    <a:pt x="379" y="11867"/>
                  </a:lnTo>
                  <a:lnTo>
                    <a:pt x="676" y="11990"/>
                  </a:lnTo>
                  <a:lnTo>
                    <a:pt x="1067" y="12052"/>
                  </a:lnTo>
                  <a:lnTo>
                    <a:pt x="1206" y="12006"/>
                  </a:lnTo>
                  <a:lnTo>
                    <a:pt x="1349" y="11830"/>
                  </a:lnTo>
                  <a:lnTo>
                    <a:pt x="1690" y="11223"/>
                  </a:lnTo>
                  <a:lnTo>
                    <a:pt x="1815" y="10845"/>
                  </a:lnTo>
                  <a:lnTo>
                    <a:pt x="1869" y="10547"/>
                  </a:lnTo>
                  <a:lnTo>
                    <a:pt x="2012" y="10143"/>
                  </a:lnTo>
                  <a:lnTo>
                    <a:pt x="2180" y="9867"/>
                  </a:lnTo>
                  <a:lnTo>
                    <a:pt x="2657" y="9274"/>
                  </a:lnTo>
                  <a:lnTo>
                    <a:pt x="2912" y="9043"/>
                  </a:lnTo>
                  <a:lnTo>
                    <a:pt x="3069" y="8965"/>
                  </a:lnTo>
                  <a:lnTo>
                    <a:pt x="3265" y="8925"/>
                  </a:lnTo>
                  <a:lnTo>
                    <a:pt x="4754" y="8960"/>
                  </a:lnTo>
                  <a:lnTo>
                    <a:pt x="5314" y="8720"/>
                  </a:lnTo>
                  <a:lnTo>
                    <a:pt x="5531" y="8696"/>
                  </a:lnTo>
                  <a:lnTo>
                    <a:pt x="5706" y="8732"/>
                  </a:lnTo>
                  <a:lnTo>
                    <a:pt x="5889" y="8861"/>
                  </a:lnTo>
                  <a:lnTo>
                    <a:pt x="6092" y="8945"/>
                  </a:lnTo>
                  <a:lnTo>
                    <a:pt x="7289" y="9196"/>
                  </a:lnTo>
                  <a:lnTo>
                    <a:pt x="7606" y="9067"/>
                  </a:lnTo>
                  <a:lnTo>
                    <a:pt x="7872" y="8839"/>
                  </a:lnTo>
                  <a:lnTo>
                    <a:pt x="8030" y="8588"/>
                  </a:lnTo>
                  <a:lnTo>
                    <a:pt x="8030" y="8420"/>
                  </a:lnTo>
                  <a:lnTo>
                    <a:pt x="7655" y="7807"/>
                  </a:lnTo>
                  <a:lnTo>
                    <a:pt x="7561" y="7562"/>
                  </a:lnTo>
                  <a:lnTo>
                    <a:pt x="7677" y="7070"/>
                  </a:lnTo>
                  <a:lnTo>
                    <a:pt x="7974" y="6346"/>
                  </a:lnTo>
                  <a:lnTo>
                    <a:pt x="8153" y="4871"/>
                  </a:lnTo>
                  <a:lnTo>
                    <a:pt x="7920" y="4863"/>
                  </a:lnTo>
                  <a:lnTo>
                    <a:pt x="7415" y="4910"/>
                  </a:lnTo>
                  <a:lnTo>
                    <a:pt x="7275" y="4860"/>
                  </a:lnTo>
                  <a:lnTo>
                    <a:pt x="7121" y="4743"/>
                  </a:lnTo>
                  <a:lnTo>
                    <a:pt x="6844" y="4420"/>
                  </a:lnTo>
                  <a:lnTo>
                    <a:pt x="6750" y="4229"/>
                  </a:lnTo>
                  <a:lnTo>
                    <a:pt x="6750" y="3929"/>
                  </a:lnTo>
                  <a:lnTo>
                    <a:pt x="6894" y="3410"/>
                  </a:lnTo>
                  <a:lnTo>
                    <a:pt x="7131" y="3218"/>
                  </a:lnTo>
                  <a:lnTo>
                    <a:pt x="7365" y="3081"/>
                  </a:lnTo>
                  <a:lnTo>
                    <a:pt x="7603" y="2999"/>
                  </a:lnTo>
                  <a:lnTo>
                    <a:pt x="7892" y="2975"/>
                  </a:lnTo>
                  <a:lnTo>
                    <a:pt x="8551" y="3096"/>
                  </a:lnTo>
                  <a:lnTo>
                    <a:pt x="9093" y="2930"/>
                  </a:lnTo>
                  <a:lnTo>
                    <a:pt x="9524" y="2599"/>
                  </a:lnTo>
                  <a:lnTo>
                    <a:pt x="9783" y="2164"/>
                  </a:lnTo>
                  <a:lnTo>
                    <a:pt x="10190" y="1426"/>
                  </a:lnTo>
                  <a:lnTo>
                    <a:pt x="11295" y="1025"/>
                  </a:lnTo>
                  <a:lnTo>
                    <a:pt x="13069" y="1159"/>
                  </a:lnTo>
                  <a:lnTo>
                    <a:pt x="15347" y="1594"/>
                  </a:lnTo>
                  <a:lnTo>
                    <a:pt x="18934" y="1691"/>
                  </a:lnTo>
                  <a:lnTo>
                    <a:pt x="19716" y="1683"/>
                  </a:lnTo>
                  <a:lnTo>
                    <a:pt x="19916" y="1679"/>
                  </a:lnTo>
                  <a:lnTo>
                    <a:pt x="20073" y="1675"/>
                  </a:lnTo>
                  <a:lnTo>
                    <a:pt x="20264" y="1694"/>
                  </a:lnTo>
                  <a:lnTo>
                    <a:pt x="20397" y="1707"/>
                  </a:lnTo>
                  <a:lnTo>
                    <a:pt x="21185" y="1787"/>
                  </a:lnTo>
                  <a:lnTo>
                    <a:pt x="21497" y="1822"/>
                  </a:lnTo>
                  <a:lnTo>
                    <a:pt x="22922" y="2017"/>
                  </a:lnTo>
                  <a:lnTo>
                    <a:pt x="24387" y="2320"/>
                  </a:lnTo>
                  <a:lnTo>
                    <a:pt x="24969" y="2434"/>
                  </a:lnTo>
                  <a:lnTo>
                    <a:pt x="27531" y="2017"/>
                  </a:lnTo>
                  <a:lnTo>
                    <a:pt x="27803" y="2098"/>
                  </a:lnTo>
                  <a:lnTo>
                    <a:pt x="30134" y="2797"/>
                  </a:lnTo>
                  <a:lnTo>
                    <a:pt x="32115" y="2586"/>
                  </a:lnTo>
                  <a:lnTo>
                    <a:pt x="30872" y="1350"/>
                  </a:lnTo>
                  <a:lnTo>
                    <a:pt x="30574" y="548"/>
                  </a:lnTo>
                  <a:lnTo>
                    <a:pt x="30677" y="341"/>
                  </a:lnTo>
                  <a:lnTo>
                    <a:pt x="30910" y="325"/>
                  </a:lnTo>
                  <a:lnTo>
                    <a:pt x="32775" y="114"/>
                  </a:lnTo>
                  <a:lnTo>
                    <a:pt x="33979" y="244"/>
                  </a:lnTo>
                  <a:lnTo>
                    <a:pt x="35520" y="474"/>
                  </a:lnTo>
                  <a:lnTo>
                    <a:pt x="36141" y="2423"/>
                  </a:lnTo>
                  <a:lnTo>
                    <a:pt x="35999" y="3025"/>
                  </a:lnTo>
                  <a:lnTo>
                    <a:pt x="37281" y="3204"/>
                  </a:lnTo>
                  <a:lnTo>
                    <a:pt x="39780" y="3334"/>
                  </a:lnTo>
                  <a:lnTo>
                    <a:pt x="39689" y="2716"/>
                  </a:lnTo>
                  <a:lnTo>
                    <a:pt x="39701" y="1266"/>
                  </a:lnTo>
                  <a:lnTo>
                    <a:pt x="39921" y="637"/>
                  </a:lnTo>
                  <a:lnTo>
                    <a:pt x="40220" y="276"/>
                  </a:lnTo>
                  <a:lnTo>
                    <a:pt x="40359" y="375"/>
                  </a:lnTo>
                  <a:lnTo>
                    <a:pt x="40404" y="947"/>
                  </a:lnTo>
                  <a:lnTo>
                    <a:pt x="39825" y="1050"/>
                  </a:lnTo>
                  <a:lnTo>
                    <a:pt x="39769" y="1312"/>
                  </a:lnTo>
                  <a:lnTo>
                    <a:pt x="39848" y="1662"/>
                  </a:lnTo>
                  <a:lnTo>
                    <a:pt x="40072" y="1842"/>
                  </a:lnTo>
                  <a:lnTo>
                    <a:pt x="40382" y="1886"/>
                  </a:lnTo>
                  <a:lnTo>
                    <a:pt x="40687" y="1824"/>
                  </a:lnTo>
                  <a:lnTo>
                    <a:pt x="41230" y="1565"/>
                  </a:lnTo>
                  <a:lnTo>
                    <a:pt x="41341" y="1293"/>
                  </a:lnTo>
                  <a:lnTo>
                    <a:pt x="41204" y="1089"/>
                  </a:lnTo>
                  <a:lnTo>
                    <a:pt x="41252" y="922"/>
                  </a:lnTo>
                  <a:lnTo>
                    <a:pt x="42513" y="937"/>
                  </a:lnTo>
                  <a:lnTo>
                    <a:pt x="43716" y="1219"/>
                  </a:lnTo>
                  <a:lnTo>
                    <a:pt x="45114" y="0"/>
                  </a:lnTo>
                  <a:lnTo>
                    <a:pt x="47432" y="130"/>
                  </a:lnTo>
                  <a:lnTo>
                    <a:pt x="47147" y="4326"/>
                  </a:lnTo>
                  <a:lnTo>
                    <a:pt x="49659" y="4115"/>
                  </a:lnTo>
                  <a:lnTo>
                    <a:pt x="50809" y="4159"/>
                  </a:lnTo>
                  <a:lnTo>
                    <a:pt x="51874" y="4210"/>
                  </a:lnTo>
                  <a:lnTo>
                    <a:pt x="53427" y="2732"/>
                  </a:lnTo>
                  <a:lnTo>
                    <a:pt x="54066" y="1974"/>
                  </a:lnTo>
                  <a:lnTo>
                    <a:pt x="55356" y="214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5" name="pg566">
              <a:extLst>
                <a:ext uri="{FF2B5EF4-FFF2-40B4-BE49-F238E27FC236}">
                  <a16:creationId xmlns:a16="http://schemas.microsoft.com/office/drawing/2014/main" id="{13D07658-42B1-184B-B3CE-E4D9B53F3BDC}"/>
                </a:ext>
              </a:extLst>
            </p:cNvPr>
            <p:cNvSpPr/>
            <p:nvPr/>
          </p:nvSpPr>
          <p:spPr>
            <a:xfrm>
              <a:off x="5999673" y="2900981"/>
              <a:ext cx="169325" cy="154729"/>
            </a:xfrm>
            <a:custGeom>
              <a:avLst/>
              <a:gdLst/>
              <a:ahLst/>
              <a:cxnLst/>
              <a:rect l="0" t="0" r="0" b="0"/>
              <a:pathLst>
                <a:path w="169325" h="154729">
                  <a:moveTo>
                    <a:pt x="1402" y="27115"/>
                  </a:moveTo>
                  <a:lnTo>
                    <a:pt x="5083" y="27120"/>
                  </a:lnTo>
                  <a:lnTo>
                    <a:pt x="5066" y="30677"/>
                  </a:lnTo>
                  <a:lnTo>
                    <a:pt x="6296" y="30674"/>
                  </a:lnTo>
                  <a:lnTo>
                    <a:pt x="6272" y="33066"/>
                  </a:lnTo>
                  <a:lnTo>
                    <a:pt x="8117" y="33060"/>
                  </a:lnTo>
                  <a:lnTo>
                    <a:pt x="8130" y="30701"/>
                  </a:lnTo>
                  <a:lnTo>
                    <a:pt x="9963" y="30714"/>
                  </a:lnTo>
                  <a:lnTo>
                    <a:pt x="10015" y="26763"/>
                  </a:lnTo>
                  <a:lnTo>
                    <a:pt x="9651" y="26001"/>
                  </a:lnTo>
                  <a:lnTo>
                    <a:pt x="11261" y="26030"/>
                  </a:lnTo>
                  <a:lnTo>
                    <a:pt x="11283" y="23663"/>
                  </a:lnTo>
                  <a:lnTo>
                    <a:pt x="12189" y="23663"/>
                  </a:lnTo>
                  <a:lnTo>
                    <a:pt x="12345" y="23664"/>
                  </a:lnTo>
                  <a:lnTo>
                    <a:pt x="15684" y="23685"/>
                  </a:lnTo>
                  <a:lnTo>
                    <a:pt x="15665" y="26029"/>
                  </a:lnTo>
                  <a:lnTo>
                    <a:pt x="16907" y="26040"/>
                  </a:lnTo>
                  <a:lnTo>
                    <a:pt x="18138" y="26044"/>
                  </a:lnTo>
                  <a:lnTo>
                    <a:pt x="18165" y="23696"/>
                  </a:lnTo>
                  <a:lnTo>
                    <a:pt x="21920" y="23727"/>
                  </a:lnTo>
                  <a:lnTo>
                    <a:pt x="22244" y="23727"/>
                  </a:lnTo>
                  <a:lnTo>
                    <a:pt x="22194" y="22991"/>
                  </a:lnTo>
                  <a:lnTo>
                    <a:pt x="22385" y="22995"/>
                  </a:lnTo>
                  <a:lnTo>
                    <a:pt x="22462" y="23728"/>
                  </a:lnTo>
                  <a:lnTo>
                    <a:pt x="23569" y="23732"/>
                  </a:lnTo>
                  <a:lnTo>
                    <a:pt x="27812" y="23727"/>
                  </a:lnTo>
                  <a:lnTo>
                    <a:pt x="28109" y="23564"/>
                  </a:lnTo>
                  <a:lnTo>
                    <a:pt x="28695" y="23473"/>
                  </a:lnTo>
                  <a:lnTo>
                    <a:pt x="30317" y="23458"/>
                  </a:lnTo>
                  <a:lnTo>
                    <a:pt x="32668" y="23426"/>
                  </a:lnTo>
                  <a:lnTo>
                    <a:pt x="33164" y="23417"/>
                  </a:lnTo>
                  <a:lnTo>
                    <a:pt x="35578" y="23382"/>
                  </a:lnTo>
                  <a:lnTo>
                    <a:pt x="36262" y="23373"/>
                  </a:lnTo>
                  <a:lnTo>
                    <a:pt x="38720" y="23348"/>
                  </a:lnTo>
                  <a:lnTo>
                    <a:pt x="43695" y="23327"/>
                  </a:lnTo>
                  <a:lnTo>
                    <a:pt x="43885" y="22987"/>
                  </a:lnTo>
                  <a:lnTo>
                    <a:pt x="44667" y="22741"/>
                  </a:lnTo>
                  <a:lnTo>
                    <a:pt x="45669" y="22503"/>
                  </a:lnTo>
                  <a:lnTo>
                    <a:pt x="46536" y="22640"/>
                  </a:lnTo>
                  <a:lnTo>
                    <a:pt x="49223" y="23336"/>
                  </a:lnTo>
                  <a:lnTo>
                    <a:pt x="49224" y="24457"/>
                  </a:lnTo>
                  <a:lnTo>
                    <a:pt x="49231" y="26228"/>
                  </a:lnTo>
                  <a:lnTo>
                    <a:pt x="50004" y="25770"/>
                  </a:lnTo>
                  <a:lnTo>
                    <a:pt x="50461" y="25601"/>
                  </a:lnTo>
                  <a:lnTo>
                    <a:pt x="50483" y="29876"/>
                  </a:lnTo>
                  <a:lnTo>
                    <a:pt x="49288" y="29887"/>
                  </a:lnTo>
                  <a:lnTo>
                    <a:pt x="49284" y="31081"/>
                  </a:lnTo>
                  <a:lnTo>
                    <a:pt x="49288" y="32264"/>
                  </a:lnTo>
                  <a:lnTo>
                    <a:pt x="51194" y="32249"/>
                  </a:lnTo>
                  <a:lnTo>
                    <a:pt x="55441" y="32217"/>
                  </a:lnTo>
                  <a:lnTo>
                    <a:pt x="55468" y="32660"/>
                  </a:lnTo>
                  <a:lnTo>
                    <a:pt x="56662" y="33007"/>
                  </a:lnTo>
                  <a:lnTo>
                    <a:pt x="56673" y="33691"/>
                  </a:lnTo>
                  <a:lnTo>
                    <a:pt x="57372" y="33981"/>
                  </a:lnTo>
                  <a:lnTo>
                    <a:pt x="57422" y="34457"/>
                  </a:lnTo>
                  <a:lnTo>
                    <a:pt x="58262" y="35088"/>
                  </a:lnTo>
                  <a:lnTo>
                    <a:pt x="59253" y="35083"/>
                  </a:lnTo>
                  <a:lnTo>
                    <a:pt x="59656" y="34979"/>
                  </a:lnTo>
                  <a:lnTo>
                    <a:pt x="60669" y="34932"/>
                  </a:lnTo>
                  <a:lnTo>
                    <a:pt x="60943" y="35309"/>
                  </a:lnTo>
                  <a:lnTo>
                    <a:pt x="61216" y="35329"/>
                  </a:lnTo>
                  <a:lnTo>
                    <a:pt x="61358" y="34295"/>
                  </a:lnTo>
                  <a:lnTo>
                    <a:pt x="61335" y="33551"/>
                  </a:lnTo>
                  <a:lnTo>
                    <a:pt x="61934" y="33536"/>
                  </a:lnTo>
                  <a:lnTo>
                    <a:pt x="61941" y="30969"/>
                  </a:lnTo>
                  <a:lnTo>
                    <a:pt x="63833" y="30943"/>
                  </a:lnTo>
                  <a:lnTo>
                    <a:pt x="66289" y="30928"/>
                  </a:lnTo>
                  <a:lnTo>
                    <a:pt x="66254" y="28555"/>
                  </a:lnTo>
                  <a:lnTo>
                    <a:pt x="66227" y="27354"/>
                  </a:lnTo>
                  <a:lnTo>
                    <a:pt x="63755" y="27387"/>
                  </a:lnTo>
                  <a:lnTo>
                    <a:pt x="63724" y="25058"/>
                  </a:lnTo>
                  <a:lnTo>
                    <a:pt x="63677" y="23101"/>
                  </a:lnTo>
                  <a:lnTo>
                    <a:pt x="66983" y="22629"/>
                  </a:lnTo>
                  <a:lnTo>
                    <a:pt x="66983" y="20911"/>
                  </a:lnTo>
                  <a:lnTo>
                    <a:pt x="68145" y="20632"/>
                  </a:lnTo>
                  <a:lnTo>
                    <a:pt x="68876" y="20681"/>
                  </a:lnTo>
                  <a:lnTo>
                    <a:pt x="69469" y="20502"/>
                  </a:lnTo>
                  <a:lnTo>
                    <a:pt x="69438" y="16824"/>
                  </a:lnTo>
                  <a:lnTo>
                    <a:pt x="66983" y="16845"/>
                  </a:lnTo>
                  <a:lnTo>
                    <a:pt x="66937" y="14435"/>
                  </a:lnTo>
                  <a:lnTo>
                    <a:pt x="64474" y="14487"/>
                  </a:lnTo>
                  <a:lnTo>
                    <a:pt x="64419" y="12095"/>
                  </a:lnTo>
                  <a:lnTo>
                    <a:pt x="64400" y="9696"/>
                  </a:lnTo>
                  <a:lnTo>
                    <a:pt x="66907" y="9644"/>
                  </a:lnTo>
                  <a:lnTo>
                    <a:pt x="66900" y="7215"/>
                  </a:lnTo>
                  <a:lnTo>
                    <a:pt x="66888" y="5035"/>
                  </a:lnTo>
                  <a:lnTo>
                    <a:pt x="71890" y="4955"/>
                  </a:lnTo>
                  <a:lnTo>
                    <a:pt x="71914" y="2567"/>
                  </a:lnTo>
                  <a:lnTo>
                    <a:pt x="75606" y="2514"/>
                  </a:lnTo>
                  <a:lnTo>
                    <a:pt x="75599" y="653"/>
                  </a:lnTo>
                  <a:lnTo>
                    <a:pt x="75935" y="896"/>
                  </a:lnTo>
                  <a:lnTo>
                    <a:pt x="76365" y="914"/>
                  </a:lnTo>
                  <a:lnTo>
                    <a:pt x="77124" y="2229"/>
                  </a:lnTo>
                  <a:lnTo>
                    <a:pt x="77013" y="2499"/>
                  </a:lnTo>
                  <a:lnTo>
                    <a:pt x="94098" y="2357"/>
                  </a:lnTo>
                  <a:lnTo>
                    <a:pt x="100278" y="2347"/>
                  </a:lnTo>
                  <a:lnTo>
                    <a:pt x="100278" y="1175"/>
                  </a:lnTo>
                  <a:lnTo>
                    <a:pt x="99817" y="1197"/>
                  </a:lnTo>
                  <a:lnTo>
                    <a:pt x="99666" y="0"/>
                  </a:lnTo>
                  <a:lnTo>
                    <a:pt x="102950" y="13"/>
                  </a:lnTo>
                  <a:lnTo>
                    <a:pt x="103013" y="146"/>
                  </a:lnTo>
                  <a:lnTo>
                    <a:pt x="103982" y="789"/>
                  </a:lnTo>
                  <a:lnTo>
                    <a:pt x="103996" y="2373"/>
                  </a:lnTo>
                  <a:lnTo>
                    <a:pt x="105197" y="2372"/>
                  </a:lnTo>
                  <a:lnTo>
                    <a:pt x="105237" y="11267"/>
                  </a:lnTo>
                  <a:lnTo>
                    <a:pt x="106357" y="11308"/>
                  </a:lnTo>
                  <a:lnTo>
                    <a:pt x="106366" y="13079"/>
                  </a:lnTo>
                  <a:lnTo>
                    <a:pt x="105240" y="13051"/>
                  </a:lnTo>
                  <a:lnTo>
                    <a:pt x="105243" y="16888"/>
                  </a:lnTo>
                  <a:lnTo>
                    <a:pt x="105249" y="17397"/>
                  </a:lnTo>
                  <a:lnTo>
                    <a:pt x="104875" y="17445"/>
                  </a:lnTo>
                  <a:lnTo>
                    <a:pt x="105006" y="29693"/>
                  </a:lnTo>
                  <a:lnTo>
                    <a:pt x="104691" y="29591"/>
                  </a:lnTo>
                  <a:lnTo>
                    <a:pt x="104579" y="29428"/>
                  </a:lnTo>
                  <a:lnTo>
                    <a:pt x="104191" y="29295"/>
                  </a:lnTo>
                  <a:lnTo>
                    <a:pt x="103578" y="29074"/>
                  </a:lnTo>
                  <a:lnTo>
                    <a:pt x="103443" y="29219"/>
                  </a:lnTo>
                  <a:lnTo>
                    <a:pt x="103400" y="29955"/>
                  </a:lnTo>
                  <a:lnTo>
                    <a:pt x="103662" y="30714"/>
                  </a:lnTo>
                  <a:lnTo>
                    <a:pt x="104010" y="31398"/>
                  </a:lnTo>
                  <a:lnTo>
                    <a:pt x="103947" y="32079"/>
                  </a:lnTo>
                  <a:lnTo>
                    <a:pt x="103867" y="33028"/>
                  </a:lnTo>
                  <a:lnTo>
                    <a:pt x="103608" y="36486"/>
                  </a:lnTo>
                  <a:lnTo>
                    <a:pt x="103243" y="41259"/>
                  </a:lnTo>
                  <a:lnTo>
                    <a:pt x="104610" y="41335"/>
                  </a:lnTo>
                  <a:lnTo>
                    <a:pt x="104366" y="44520"/>
                  </a:lnTo>
                  <a:lnTo>
                    <a:pt x="105509" y="44663"/>
                  </a:lnTo>
                  <a:lnTo>
                    <a:pt x="106916" y="45538"/>
                  </a:lnTo>
                  <a:lnTo>
                    <a:pt x="108121" y="45916"/>
                  </a:lnTo>
                  <a:lnTo>
                    <a:pt x="108470" y="41591"/>
                  </a:lnTo>
                  <a:lnTo>
                    <a:pt x="109656" y="41677"/>
                  </a:lnTo>
                  <a:lnTo>
                    <a:pt x="109556" y="42864"/>
                  </a:lnTo>
                  <a:lnTo>
                    <a:pt x="109587" y="43054"/>
                  </a:lnTo>
                  <a:lnTo>
                    <a:pt x="110376" y="45309"/>
                  </a:lnTo>
                  <a:lnTo>
                    <a:pt x="110353" y="45640"/>
                  </a:lnTo>
                  <a:lnTo>
                    <a:pt x="110659" y="45696"/>
                  </a:lnTo>
                  <a:lnTo>
                    <a:pt x="111971" y="49002"/>
                  </a:lnTo>
                  <a:lnTo>
                    <a:pt x="109024" y="48781"/>
                  </a:lnTo>
                  <a:lnTo>
                    <a:pt x="108146" y="48870"/>
                  </a:lnTo>
                  <a:lnTo>
                    <a:pt x="108903" y="49312"/>
                  </a:lnTo>
                  <a:lnTo>
                    <a:pt x="108775" y="49494"/>
                  </a:lnTo>
                  <a:lnTo>
                    <a:pt x="107892" y="48891"/>
                  </a:lnTo>
                  <a:lnTo>
                    <a:pt x="107795" y="49934"/>
                  </a:lnTo>
                  <a:lnTo>
                    <a:pt x="106121" y="50898"/>
                  </a:lnTo>
                  <a:lnTo>
                    <a:pt x="105265" y="50930"/>
                  </a:lnTo>
                  <a:lnTo>
                    <a:pt x="105205" y="51747"/>
                  </a:lnTo>
                  <a:lnTo>
                    <a:pt x="103831" y="51765"/>
                  </a:lnTo>
                  <a:lnTo>
                    <a:pt x="103750" y="52898"/>
                  </a:lnTo>
                  <a:lnTo>
                    <a:pt x="102377" y="52788"/>
                  </a:lnTo>
                  <a:lnTo>
                    <a:pt x="101973" y="58142"/>
                  </a:lnTo>
                  <a:lnTo>
                    <a:pt x="105296" y="58912"/>
                  </a:lnTo>
                  <a:lnTo>
                    <a:pt x="105410" y="59331"/>
                  </a:lnTo>
                  <a:lnTo>
                    <a:pt x="105395" y="59627"/>
                  </a:lnTo>
                  <a:lnTo>
                    <a:pt x="105230" y="59849"/>
                  </a:lnTo>
                  <a:lnTo>
                    <a:pt x="103893" y="60244"/>
                  </a:lnTo>
                  <a:lnTo>
                    <a:pt x="103382" y="60197"/>
                  </a:lnTo>
                  <a:lnTo>
                    <a:pt x="103206" y="60031"/>
                  </a:lnTo>
                  <a:lnTo>
                    <a:pt x="103139" y="61376"/>
                  </a:lnTo>
                  <a:lnTo>
                    <a:pt x="101826" y="61283"/>
                  </a:lnTo>
                  <a:lnTo>
                    <a:pt x="101803" y="60514"/>
                  </a:lnTo>
                  <a:lnTo>
                    <a:pt x="101635" y="62834"/>
                  </a:lnTo>
                  <a:lnTo>
                    <a:pt x="101008" y="71893"/>
                  </a:lnTo>
                  <a:lnTo>
                    <a:pt x="101608" y="71935"/>
                  </a:lnTo>
                  <a:lnTo>
                    <a:pt x="101629" y="71472"/>
                  </a:lnTo>
                  <a:lnTo>
                    <a:pt x="102191" y="71289"/>
                  </a:lnTo>
                  <a:lnTo>
                    <a:pt x="102796" y="71232"/>
                  </a:lnTo>
                  <a:lnTo>
                    <a:pt x="102713" y="72161"/>
                  </a:lnTo>
                  <a:lnTo>
                    <a:pt x="102568" y="72385"/>
                  </a:lnTo>
                  <a:lnTo>
                    <a:pt x="102108" y="72476"/>
                  </a:lnTo>
                  <a:lnTo>
                    <a:pt x="102106" y="73241"/>
                  </a:lnTo>
                  <a:lnTo>
                    <a:pt x="102897" y="73309"/>
                  </a:lnTo>
                  <a:lnTo>
                    <a:pt x="102833" y="74222"/>
                  </a:lnTo>
                  <a:lnTo>
                    <a:pt x="103073" y="74592"/>
                  </a:lnTo>
                  <a:lnTo>
                    <a:pt x="105711" y="74721"/>
                  </a:lnTo>
                  <a:lnTo>
                    <a:pt x="105951" y="74709"/>
                  </a:lnTo>
                  <a:lnTo>
                    <a:pt x="106040" y="73527"/>
                  </a:lnTo>
                  <a:lnTo>
                    <a:pt x="108733" y="73715"/>
                  </a:lnTo>
                  <a:lnTo>
                    <a:pt x="108248" y="74862"/>
                  </a:lnTo>
                  <a:lnTo>
                    <a:pt x="112706" y="75203"/>
                  </a:lnTo>
                  <a:lnTo>
                    <a:pt x="112516" y="75448"/>
                  </a:lnTo>
                  <a:lnTo>
                    <a:pt x="112661" y="75812"/>
                  </a:lnTo>
                  <a:lnTo>
                    <a:pt x="113073" y="76424"/>
                  </a:lnTo>
                  <a:lnTo>
                    <a:pt x="113071" y="77631"/>
                  </a:lnTo>
                  <a:lnTo>
                    <a:pt x="111521" y="77618"/>
                  </a:lnTo>
                  <a:lnTo>
                    <a:pt x="111799" y="77967"/>
                  </a:lnTo>
                  <a:lnTo>
                    <a:pt x="112903" y="79258"/>
                  </a:lnTo>
                  <a:lnTo>
                    <a:pt x="111737" y="79193"/>
                  </a:lnTo>
                  <a:lnTo>
                    <a:pt x="111517" y="82462"/>
                  </a:lnTo>
                  <a:lnTo>
                    <a:pt x="112929" y="82576"/>
                  </a:lnTo>
                  <a:lnTo>
                    <a:pt x="112514" y="83438"/>
                  </a:lnTo>
                  <a:lnTo>
                    <a:pt x="111608" y="84203"/>
                  </a:lnTo>
                  <a:lnTo>
                    <a:pt x="111440" y="84512"/>
                  </a:lnTo>
                  <a:lnTo>
                    <a:pt x="111543" y="84821"/>
                  </a:lnTo>
                  <a:lnTo>
                    <a:pt x="111789" y="84984"/>
                  </a:lnTo>
                  <a:lnTo>
                    <a:pt x="111932" y="85423"/>
                  </a:lnTo>
                  <a:lnTo>
                    <a:pt x="111699" y="86155"/>
                  </a:lnTo>
                  <a:lnTo>
                    <a:pt x="111634" y="86578"/>
                  </a:lnTo>
                  <a:lnTo>
                    <a:pt x="111725" y="86854"/>
                  </a:lnTo>
                  <a:lnTo>
                    <a:pt x="112838" y="87228"/>
                  </a:lnTo>
                  <a:lnTo>
                    <a:pt x="114962" y="87456"/>
                  </a:lnTo>
                  <a:lnTo>
                    <a:pt x="115946" y="88058"/>
                  </a:lnTo>
                  <a:lnTo>
                    <a:pt x="116230" y="88464"/>
                  </a:lnTo>
                  <a:lnTo>
                    <a:pt x="116593" y="88725"/>
                  </a:lnTo>
                  <a:lnTo>
                    <a:pt x="117033" y="88773"/>
                  </a:lnTo>
                  <a:lnTo>
                    <a:pt x="116891" y="89928"/>
                  </a:lnTo>
                  <a:lnTo>
                    <a:pt x="116761" y="92238"/>
                  </a:lnTo>
                  <a:lnTo>
                    <a:pt x="115583" y="92141"/>
                  </a:lnTo>
                  <a:lnTo>
                    <a:pt x="115648" y="91181"/>
                  </a:lnTo>
                  <a:lnTo>
                    <a:pt x="115337" y="90953"/>
                  </a:lnTo>
                  <a:lnTo>
                    <a:pt x="112437" y="90742"/>
                  </a:lnTo>
                  <a:lnTo>
                    <a:pt x="112644" y="92856"/>
                  </a:lnTo>
                  <a:lnTo>
                    <a:pt x="113188" y="93051"/>
                  </a:lnTo>
                  <a:lnTo>
                    <a:pt x="114340" y="93003"/>
                  </a:lnTo>
                  <a:lnTo>
                    <a:pt x="114249" y="94060"/>
                  </a:lnTo>
                  <a:lnTo>
                    <a:pt x="114016" y="96711"/>
                  </a:lnTo>
                  <a:lnTo>
                    <a:pt x="113926" y="96890"/>
                  </a:lnTo>
                  <a:lnTo>
                    <a:pt x="112398" y="96776"/>
                  </a:lnTo>
                  <a:lnTo>
                    <a:pt x="111815" y="96858"/>
                  </a:lnTo>
                  <a:lnTo>
                    <a:pt x="111505" y="97102"/>
                  </a:lnTo>
                  <a:lnTo>
                    <a:pt x="111530" y="97427"/>
                  </a:lnTo>
                  <a:lnTo>
                    <a:pt x="111414" y="98143"/>
                  </a:lnTo>
                  <a:lnTo>
                    <a:pt x="111103" y="98354"/>
                  </a:lnTo>
                  <a:lnTo>
                    <a:pt x="110922" y="98940"/>
                  </a:lnTo>
                  <a:lnTo>
                    <a:pt x="110961" y="99135"/>
                  </a:lnTo>
                  <a:lnTo>
                    <a:pt x="111220" y="99265"/>
                  </a:lnTo>
                  <a:lnTo>
                    <a:pt x="111673" y="98858"/>
                  </a:lnTo>
                  <a:lnTo>
                    <a:pt x="112760" y="98501"/>
                  </a:lnTo>
                  <a:lnTo>
                    <a:pt x="113110" y="98435"/>
                  </a:lnTo>
                  <a:lnTo>
                    <a:pt x="113511" y="98566"/>
                  </a:lnTo>
                  <a:lnTo>
                    <a:pt x="111893" y="99867"/>
                  </a:lnTo>
                  <a:lnTo>
                    <a:pt x="113382" y="99298"/>
                  </a:lnTo>
                  <a:lnTo>
                    <a:pt x="114703" y="98810"/>
                  </a:lnTo>
                  <a:lnTo>
                    <a:pt x="114238" y="99566"/>
                  </a:lnTo>
                  <a:lnTo>
                    <a:pt x="114451" y="100251"/>
                  </a:lnTo>
                  <a:lnTo>
                    <a:pt x="115221" y="100973"/>
                  </a:lnTo>
                  <a:lnTo>
                    <a:pt x="116114" y="101038"/>
                  </a:lnTo>
                  <a:lnTo>
                    <a:pt x="115933" y="102095"/>
                  </a:lnTo>
                  <a:lnTo>
                    <a:pt x="115674" y="105414"/>
                  </a:lnTo>
                  <a:lnTo>
                    <a:pt x="116904" y="105593"/>
                  </a:lnTo>
                  <a:lnTo>
                    <a:pt x="117241" y="105706"/>
                  </a:lnTo>
                  <a:lnTo>
                    <a:pt x="117849" y="105967"/>
                  </a:lnTo>
                  <a:lnTo>
                    <a:pt x="118742" y="106666"/>
                  </a:lnTo>
                  <a:lnTo>
                    <a:pt x="118548" y="108146"/>
                  </a:lnTo>
                  <a:lnTo>
                    <a:pt x="119895" y="108260"/>
                  </a:lnTo>
                  <a:lnTo>
                    <a:pt x="119935" y="109250"/>
                  </a:lnTo>
                  <a:lnTo>
                    <a:pt x="121944" y="109396"/>
                  </a:lnTo>
                  <a:lnTo>
                    <a:pt x="122484" y="108146"/>
                  </a:lnTo>
                  <a:lnTo>
                    <a:pt x="122989" y="108163"/>
                  </a:lnTo>
                  <a:lnTo>
                    <a:pt x="125760" y="108390"/>
                  </a:lnTo>
                  <a:lnTo>
                    <a:pt x="125712" y="109634"/>
                  </a:lnTo>
                  <a:lnTo>
                    <a:pt x="127844" y="109807"/>
                  </a:lnTo>
                  <a:lnTo>
                    <a:pt x="127603" y="113401"/>
                  </a:lnTo>
                  <a:lnTo>
                    <a:pt x="127780" y="113547"/>
                  </a:lnTo>
                  <a:lnTo>
                    <a:pt x="128215" y="113924"/>
                  </a:lnTo>
                  <a:lnTo>
                    <a:pt x="131234" y="114309"/>
                  </a:lnTo>
                  <a:lnTo>
                    <a:pt x="131948" y="114413"/>
                  </a:lnTo>
                  <a:lnTo>
                    <a:pt x="133179" y="113400"/>
                  </a:lnTo>
                  <a:lnTo>
                    <a:pt x="134021" y="113351"/>
                  </a:lnTo>
                  <a:lnTo>
                    <a:pt x="133723" y="112310"/>
                  </a:lnTo>
                  <a:lnTo>
                    <a:pt x="133775" y="111529"/>
                  </a:lnTo>
                  <a:lnTo>
                    <a:pt x="136196" y="111546"/>
                  </a:lnTo>
                  <a:lnTo>
                    <a:pt x="137724" y="110602"/>
                  </a:lnTo>
                  <a:lnTo>
                    <a:pt x="138475" y="110049"/>
                  </a:lnTo>
                  <a:lnTo>
                    <a:pt x="139252" y="109138"/>
                  </a:lnTo>
                  <a:lnTo>
                    <a:pt x="139368" y="108276"/>
                  </a:lnTo>
                  <a:lnTo>
                    <a:pt x="139899" y="108325"/>
                  </a:lnTo>
                  <a:lnTo>
                    <a:pt x="140754" y="107577"/>
                  </a:lnTo>
                  <a:lnTo>
                    <a:pt x="141388" y="106487"/>
                  </a:lnTo>
                  <a:lnTo>
                    <a:pt x="141557" y="105527"/>
                  </a:lnTo>
                  <a:lnTo>
                    <a:pt x="142566" y="103852"/>
                  </a:lnTo>
                  <a:lnTo>
                    <a:pt x="142851" y="103868"/>
                  </a:lnTo>
                  <a:lnTo>
                    <a:pt x="143369" y="99070"/>
                  </a:lnTo>
                  <a:lnTo>
                    <a:pt x="143856" y="99092"/>
                  </a:lnTo>
                  <a:lnTo>
                    <a:pt x="143974" y="97900"/>
                  </a:lnTo>
                  <a:lnTo>
                    <a:pt x="144759" y="97978"/>
                  </a:lnTo>
                  <a:lnTo>
                    <a:pt x="144865" y="96794"/>
                  </a:lnTo>
                  <a:lnTo>
                    <a:pt x="143602" y="96662"/>
                  </a:lnTo>
                  <a:lnTo>
                    <a:pt x="142489" y="96711"/>
                  </a:lnTo>
                  <a:lnTo>
                    <a:pt x="142489" y="96581"/>
                  </a:lnTo>
                  <a:lnTo>
                    <a:pt x="143696" y="95255"/>
                  </a:lnTo>
                  <a:lnTo>
                    <a:pt x="145122" y="94074"/>
                  </a:lnTo>
                  <a:lnTo>
                    <a:pt x="145737" y="93278"/>
                  </a:lnTo>
                  <a:lnTo>
                    <a:pt x="146091" y="92947"/>
                  </a:lnTo>
                  <a:lnTo>
                    <a:pt x="146483" y="92619"/>
                  </a:lnTo>
                  <a:lnTo>
                    <a:pt x="146578" y="90264"/>
                  </a:lnTo>
                  <a:lnTo>
                    <a:pt x="146839" y="87391"/>
                  </a:lnTo>
                  <a:lnTo>
                    <a:pt x="145635" y="87277"/>
                  </a:lnTo>
                  <a:lnTo>
                    <a:pt x="146075" y="83633"/>
                  </a:lnTo>
                  <a:lnTo>
                    <a:pt x="147253" y="83715"/>
                  </a:lnTo>
                  <a:lnTo>
                    <a:pt x="148026" y="83328"/>
                  </a:lnTo>
                  <a:lnTo>
                    <a:pt x="149279" y="82324"/>
                  </a:lnTo>
                  <a:lnTo>
                    <a:pt x="148919" y="82115"/>
                  </a:lnTo>
                  <a:lnTo>
                    <a:pt x="148851" y="81954"/>
                  </a:lnTo>
                  <a:lnTo>
                    <a:pt x="148741" y="81621"/>
                  </a:lnTo>
                  <a:lnTo>
                    <a:pt x="148950" y="81345"/>
                  </a:lnTo>
                  <a:lnTo>
                    <a:pt x="147900" y="80247"/>
                  </a:lnTo>
                  <a:lnTo>
                    <a:pt x="146722" y="80071"/>
                  </a:lnTo>
                  <a:lnTo>
                    <a:pt x="146204" y="80201"/>
                  </a:lnTo>
                  <a:lnTo>
                    <a:pt x="145894" y="80185"/>
                  </a:lnTo>
                  <a:lnTo>
                    <a:pt x="145570" y="79843"/>
                  </a:lnTo>
                  <a:lnTo>
                    <a:pt x="146955" y="79632"/>
                  </a:lnTo>
                  <a:lnTo>
                    <a:pt x="147564" y="79388"/>
                  </a:lnTo>
                  <a:lnTo>
                    <a:pt x="148927" y="77918"/>
                  </a:lnTo>
                  <a:lnTo>
                    <a:pt x="152550" y="78253"/>
                  </a:lnTo>
                  <a:lnTo>
                    <a:pt x="152221" y="78292"/>
                  </a:lnTo>
                  <a:lnTo>
                    <a:pt x="151711" y="78501"/>
                  </a:lnTo>
                  <a:lnTo>
                    <a:pt x="150529" y="79591"/>
                  </a:lnTo>
                  <a:lnTo>
                    <a:pt x="150893" y="79898"/>
                  </a:lnTo>
                  <a:lnTo>
                    <a:pt x="151164" y="80007"/>
                  </a:lnTo>
                  <a:lnTo>
                    <a:pt x="150995" y="82490"/>
                  </a:lnTo>
                  <a:lnTo>
                    <a:pt x="152221" y="82675"/>
                  </a:lnTo>
                  <a:lnTo>
                    <a:pt x="152024" y="85267"/>
                  </a:lnTo>
                  <a:lnTo>
                    <a:pt x="154566" y="85462"/>
                  </a:lnTo>
                  <a:lnTo>
                    <a:pt x="154693" y="85910"/>
                  </a:lnTo>
                  <a:lnTo>
                    <a:pt x="157595" y="85134"/>
                  </a:lnTo>
                  <a:lnTo>
                    <a:pt x="157386" y="84507"/>
                  </a:lnTo>
                  <a:lnTo>
                    <a:pt x="156965" y="83906"/>
                  </a:lnTo>
                  <a:lnTo>
                    <a:pt x="159165" y="83326"/>
                  </a:lnTo>
                  <a:lnTo>
                    <a:pt x="158884" y="82425"/>
                  </a:lnTo>
                  <a:lnTo>
                    <a:pt x="160501" y="81839"/>
                  </a:lnTo>
                  <a:lnTo>
                    <a:pt x="161214" y="81891"/>
                  </a:lnTo>
                  <a:lnTo>
                    <a:pt x="162380" y="81644"/>
                  </a:lnTo>
                  <a:lnTo>
                    <a:pt x="162745" y="81220"/>
                  </a:lnTo>
                  <a:lnTo>
                    <a:pt x="164858" y="81868"/>
                  </a:lnTo>
                  <a:lnTo>
                    <a:pt x="164738" y="83521"/>
                  </a:lnTo>
                  <a:lnTo>
                    <a:pt x="165243" y="85715"/>
                  </a:lnTo>
                  <a:lnTo>
                    <a:pt x="165020" y="85920"/>
                  </a:lnTo>
                  <a:lnTo>
                    <a:pt x="164576" y="86678"/>
                  </a:lnTo>
                  <a:lnTo>
                    <a:pt x="164593" y="87123"/>
                  </a:lnTo>
                  <a:lnTo>
                    <a:pt x="164431" y="87726"/>
                  </a:lnTo>
                  <a:lnTo>
                    <a:pt x="163236" y="88674"/>
                  </a:lnTo>
                  <a:lnTo>
                    <a:pt x="162550" y="89462"/>
                  </a:lnTo>
                  <a:lnTo>
                    <a:pt x="166472" y="89684"/>
                  </a:lnTo>
                  <a:lnTo>
                    <a:pt x="167122" y="90477"/>
                  </a:lnTo>
                  <a:lnTo>
                    <a:pt x="168869" y="90342"/>
                  </a:lnTo>
                  <a:lnTo>
                    <a:pt x="169314" y="90373"/>
                  </a:lnTo>
                  <a:lnTo>
                    <a:pt x="169325" y="90922"/>
                  </a:lnTo>
                  <a:lnTo>
                    <a:pt x="169233" y="91136"/>
                  </a:lnTo>
                  <a:lnTo>
                    <a:pt x="168873" y="91555"/>
                  </a:lnTo>
                  <a:lnTo>
                    <a:pt x="168283" y="91937"/>
                  </a:lnTo>
                  <a:lnTo>
                    <a:pt x="165661" y="92105"/>
                  </a:lnTo>
                  <a:lnTo>
                    <a:pt x="164762" y="95189"/>
                  </a:lnTo>
                  <a:lnTo>
                    <a:pt x="163396" y="93710"/>
                  </a:lnTo>
                  <a:lnTo>
                    <a:pt x="162853" y="93457"/>
                  </a:lnTo>
                  <a:lnTo>
                    <a:pt x="162706" y="93436"/>
                  </a:lnTo>
                  <a:lnTo>
                    <a:pt x="162521" y="94608"/>
                  </a:lnTo>
                  <a:lnTo>
                    <a:pt x="162420" y="94959"/>
                  </a:lnTo>
                  <a:lnTo>
                    <a:pt x="162331" y="95909"/>
                  </a:lnTo>
                  <a:lnTo>
                    <a:pt x="162273" y="97418"/>
                  </a:lnTo>
                  <a:lnTo>
                    <a:pt x="163915" y="97430"/>
                  </a:lnTo>
                  <a:lnTo>
                    <a:pt x="163468" y="99436"/>
                  </a:lnTo>
                  <a:lnTo>
                    <a:pt x="163048" y="101897"/>
                  </a:lnTo>
                  <a:lnTo>
                    <a:pt x="161842" y="106626"/>
                  </a:lnTo>
                  <a:lnTo>
                    <a:pt x="160893" y="107032"/>
                  </a:lnTo>
                  <a:lnTo>
                    <a:pt x="160895" y="108675"/>
                  </a:lnTo>
                  <a:lnTo>
                    <a:pt x="161223" y="108793"/>
                  </a:lnTo>
                  <a:lnTo>
                    <a:pt x="160413" y="111993"/>
                  </a:lnTo>
                  <a:lnTo>
                    <a:pt x="159393" y="112401"/>
                  </a:lnTo>
                  <a:lnTo>
                    <a:pt x="158728" y="112763"/>
                  </a:lnTo>
                  <a:lnTo>
                    <a:pt x="157649" y="113026"/>
                  </a:lnTo>
                  <a:lnTo>
                    <a:pt x="156553" y="112935"/>
                  </a:lnTo>
                  <a:lnTo>
                    <a:pt x="154036" y="114065"/>
                  </a:lnTo>
                  <a:lnTo>
                    <a:pt x="152909" y="114757"/>
                  </a:lnTo>
                  <a:lnTo>
                    <a:pt x="152186" y="115014"/>
                  </a:lnTo>
                  <a:lnTo>
                    <a:pt x="151072" y="115220"/>
                  </a:lnTo>
                  <a:lnTo>
                    <a:pt x="149912" y="115558"/>
                  </a:lnTo>
                  <a:lnTo>
                    <a:pt x="149145" y="116487"/>
                  </a:lnTo>
                  <a:lnTo>
                    <a:pt x="148631" y="117268"/>
                  </a:lnTo>
                  <a:lnTo>
                    <a:pt x="151256" y="117396"/>
                  </a:lnTo>
                  <a:lnTo>
                    <a:pt x="151078" y="118582"/>
                  </a:lnTo>
                  <a:lnTo>
                    <a:pt x="150815" y="121615"/>
                  </a:lnTo>
                  <a:lnTo>
                    <a:pt x="150678" y="123277"/>
                  </a:lnTo>
                  <a:lnTo>
                    <a:pt x="150564" y="125091"/>
                  </a:lnTo>
                  <a:lnTo>
                    <a:pt x="150396" y="126892"/>
                  </a:lnTo>
                  <a:lnTo>
                    <a:pt x="149010" y="126728"/>
                  </a:lnTo>
                  <a:lnTo>
                    <a:pt x="148368" y="126952"/>
                  </a:lnTo>
                  <a:lnTo>
                    <a:pt x="148281" y="127176"/>
                  </a:lnTo>
                  <a:lnTo>
                    <a:pt x="147451" y="127114"/>
                  </a:lnTo>
                  <a:lnTo>
                    <a:pt x="147318" y="128529"/>
                  </a:lnTo>
                  <a:lnTo>
                    <a:pt x="147709" y="128688"/>
                  </a:lnTo>
                  <a:lnTo>
                    <a:pt x="147274" y="130070"/>
                  </a:lnTo>
                  <a:lnTo>
                    <a:pt x="147457" y="130088"/>
                  </a:lnTo>
                  <a:lnTo>
                    <a:pt x="147419" y="130627"/>
                  </a:lnTo>
                  <a:lnTo>
                    <a:pt x="147115" y="130986"/>
                  </a:lnTo>
                  <a:lnTo>
                    <a:pt x="147096" y="131902"/>
                  </a:lnTo>
                  <a:lnTo>
                    <a:pt x="147900" y="131962"/>
                  </a:lnTo>
                  <a:lnTo>
                    <a:pt x="148720" y="131720"/>
                  </a:lnTo>
                  <a:lnTo>
                    <a:pt x="149083" y="130705"/>
                  </a:lnTo>
                  <a:lnTo>
                    <a:pt x="150079" y="130809"/>
                  </a:lnTo>
                  <a:lnTo>
                    <a:pt x="149702" y="135468"/>
                  </a:lnTo>
                  <a:lnTo>
                    <a:pt x="151956" y="135676"/>
                  </a:lnTo>
                  <a:lnTo>
                    <a:pt x="152974" y="135465"/>
                  </a:lnTo>
                  <a:lnTo>
                    <a:pt x="152955" y="137373"/>
                  </a:lnTo>
                  <a:lnTo>
                    <a:pt x="152723" y="140207"/>
                  </a:lnTo>
                  <a:lnTo>
                    <a:pt x="152495" y="140478"/>
                  </a:lnTo>
                  <a:lnTo>
                    <a:pt x="152021" y="141951"/>
                  </a:lnTo>
                  <a:lnTo>
                    <a:pt x="151985" y="142685"/>
                  </a:lnTo>
                  <a:lnTo>
                    <a:pt x="150829" y="142279"/>
                  </a:lnTo>
                  <a:lnTo>
                    <a:pt x="150597" y="142211"/>
                  </a:lnTo>
                  <a:lnTo>
                    <a:pt x="148381" y="143936"/>
                  </a:lnTo>
                  <a:lnTo>
                    <a:pt x="148339" y="144124"/>
                  </a:lnTo>
                  <a:lnTo>
                    <a:pt x="148950" y="144769"/>
                  </a:lnTo>
                  <a:lnTo>
                    <a:pt x="148551" y="149618"/>
                  </a:lnTo>
                  <a:lnTo>
                    <a:pt x="147320" y="150198"/>
                  </a:lnTo>
                  <a:lnTo>
                    <a:pt x="146131" y="151052"/>
                  </a:lnTo>
                  <a:lnTo>
                    <a:pt x="145375" y="150203"/>
                  </a:lnTo>
                  <a:lnTo>
                    <a:pt x="143676" y="151520"/>
                  </a:lnTo>
                  <a:lnTo>
                    <a:pt x="141785" y="149352"/>
                  </a:lnTo>
                  <a:lnTo>
                    <a:pt x="141074" y="149675"/>
                  </a:lnTo>
                  <a:lnTo>
                    <a:pt x="141097" y="151562"/>
                  </a:lnTo>
                  <a:lnTo>
                    <a:pt x="142178" y="153647"/>
                  </a:lnTo>
                  <a:lnTo>
                    <a:pt x="140736" y="153529"/>
                  </a:lnTo>
                  <a:lnTo>
                    <a:pt x="138308" y="154495"/>
                  </a:lnTo>
                  <a:lnTo>
                    <a:pt x="137741" y="154729"/>
                  </a:lnTo>
                  <a:lnTo>
                    <a:pt x="137304" y="154321"/>
                  </a:lnTo>
                  <a:lnTo>
                    <a:pt x="137641" y="154050"/>
                  </a:lnTo>
                  <a:lnTo>
                    <a:pt x="138122" y="154383"/>
                  </a:lnTo>
                  <a:lnTo>
                    <a:pt x="138418" y="154323"/>
                  </a:lnTo>
                  <a:lnTo>
                    <a:pt x="139025" y="153394"/>
                  </a:lnTo>
                  <a:lnTo>
                    <a:pt x="138346" y="153350"/>
                  </a:lnTo>
                  <a:lnTo>
                    <a:pt x="135820" y="153193"/>
                  </a:lnTo>
                  <a:lnTo>
                    <a:pt x="134221" y="153014"/>
                  </a:lnTo>
                  <a:lnTo>
                    <a:pt x="133848" y="152990"/>
                  </a:lnTo>
                  <a:lnTo>
                    <a:pt x="132939" y="152931"/>
                  </a:lnTo>
                  <a:lnTo>
                    <a:pt x="132920" y="153272"/>
                  </a:lnTo>
                  <a:lnTo>
                    <a:pt x="132680" y="153480"/>
                  </a:lnTo>
                  <a:lnTo>
                    <a:pt x="132093" y="153407"/>
                  </a:lnTo>
                  <a:lnTo>
                    <a:pt x="131932" y="153618"/>
                  </a:lnTo>
                  <a:lnTo>
                    <a:pt x="131646" y="154138"/>
                  </a:lnTo>
                  <a:lnTo>
                    <a:pt x="131020" y="154000"/>
                  </a:lnTo>
                  <a:lnTo>
                    <a:pt x="130233" y="153597"/>
                  </a:lnTo>
                  <a:lnTo>
                    <a:pt x="129421" y="153436"/>
                  </a:lnTo>
                  <a:lnTo>
                    <a:pt x="128429" y="153686"/>
                  </a:lnTo>
                  <a:lnTo>
                    <a:pt x="128126" y="153959"/>
                  </a:lnTo>
                  <a:lnTo>
                    <a:pt x="127900" y="153941"/>
                  </a:lnTo>
                  <a:lnTo>
                    <a:pt x="126914" y="153558"/>
                  </a:lnTo>
                  <a:lnTo>
                    <a:pt x="126811" y="153293"/>
                  </a:lnTo>
                  <a:lnTo>
                    <a:pt x="127012" y="153188"/>
                  </a:lnTo>
                  <a:lnTo>
                    <a:pt x="127818" y="153058"/>
                  </a:lnTo>
                  <a:lnTo>
                    <a:pt x="127983" y="152522"/>
                  </a:lnTo>
                  <a:lnTo>
                    <a:pt x="127641" y="152491"/>
                  </a:lnTo>
                  <a:lnTo>
                    <a:pt x="127235" y="152459"/>
                  </a:lnTo>
                  <a:lnTo>
                    <a:pt x="126579" y="152408"/>
                  </a:lnTo>
                  <a:lnTo>
                    <a:pt x="125924" y="152366"/>
                  </a:lnTo>
                  <a:lnTo>
                    <a:pt x="125785" y="152356"/>
                  </a:lnTo>
                  <a:lnTo>
                    <a:pt x="123796" y="152254"/>
                  </a:lnTo>
                  <a:lnTo>
                    <a:pt x="122589" y="152139"/>
                  </a:lnTo>
                  <a:lnTo>
                    <a:pt x="114211" y="151442"/>
                  </a:lnTo>
                  <a:lnTo>
                    <a:pt x="113406" y="151387"/>
                  </a:lnTo>
                  <a:lnTo>
                    <a:pt x="112995" y="151359"/>
                  </a:lnTo>
                  <a:lnTo>
                    <a:pt x="112794" y="151346"/>
                  </a:lnTo>
                  <a:lnTo>
                    <a:pt x="109802" y="151151"/>
                  </a:lnTo>
                  <a:lnTo>
                    <a:pt x="109003" y="151083"/>
                  </a:lnTo>
                  <a:lnTo>
                    <a:pt x="108804" y="150823"/>
                  </a:lnTo>
                  <a:lnTo>
                    <a:pt x="107613" y="150750"/>
                  </a:lnTo>
                  <a:lnTo>
                    <a:pt x="106726" y="148007"/>
                  </a:lnTo>
                  <a:lnTo>
                    <a:pt x="106237" y="147872"/>
                  </a:lnTo>
                  <a:lnTo>
                    <a:pt x="106376" y="147015"/>
                  </a:lnTo>
                  <a:lnTo>
                    <a:pt x="105734" y="147114"/>
                  </a:lnTo>
                  <a:lnTo>
                    <a:pt x="105539" y="147624"/>
                  </a:lnTo>
                  <a:lnTo>
                    <a:pt x="104818" y="147817"/>
                  </a:lnTo>
                  <a:lnTo>
                    <a:pt x="104375" y="148189"/>
                  </a:lnTo>
                  <a:lnTo>
                    <a:pt x="103703" y="148978"/>
                  </a:lnTo>
                  <a:lnTo>
                    <a:pt x="101715" y="148806"/>
                  </a:lnTo>
                  <a:lnTo>
                    <a:pt x="101628" y="149100"/>
                  </a:lnTo>
                  <a:lnTo>
                    <a:pt x="101727" y="149246"/>
                  </a:lnTo>
                  <a:lnTo>
                    <a:pt x="101723" y="149462"/>
                  </a:lnTo>
                  <a:lnTo>
                    <a:pt x="101259" y="149280"/>
                  </a:lnTo>
                  <a:lnTo>
                    <a:pt x="101166" y="149917"/>
                  </a:lnTo>
                  <a:lnTo>
                    <a:pt x="101296" y="150427"/>
                  </a:lnTo>
                  <a:lnTo>
                    <a:pt x="90749" y="149608"/>
                  </a:lnTo>
                  <a:lnTo>
                    <a:pt x="90774" y="148538"/>
                  </a:lnTo>
                  <a:lnTo>
                    <a:pt x="91112" y="144192"/>
                  </a:lnTo>
                  <a:lnTo>
                    <a:pt x="92303" y="144403"/>
                  </a:lnTo>
                  <a:lnTo>
                    <a:pt x="92407" y="143216"/>
                  </a:lnTo>
                  <a:lnTo>
                    <a:pt x="91915" y="143102"/>
                  </a:lnTo>
                  <a:lnTo>
                    <a:pt x="91746" y="141866"/>
                  </a:lnTo>
                  <a:lnTo>
                    <a:pt x="91397" y="141427"/>
                  </a:lnTo>
                  <a:lnTo>
                    <a:pt x="91254" y="141215"/>
                  </a:lnTo>
                  <a:lnTo>
                    <a:pt x="91203" y="140922"/>
                  </a:lnTo>
                  <a:lnTo>
                    <a:pt x="91332" y="140939"/>
                  </a:lnTo>
                  <a:lnTo>
                    <a:pt x="91228" y="140337"/>
                  </a:lnTo>
                  <a:lnTo>
                    <a:pt x="91086" y="140532"/>
                  </a:lnTo>
                  <a:lnTo>
                    <a:pt x="91330" y="136979"/>
                  </a:lnTo>
                  <a:lnTo>
                    <a:pt x="91384" y="136221"/>
                  </a:lnTo>
                  <a:lnTo>
                    <a:pt x="92717" y="136221"/>
                  </a:lnTo>
                  <a:lnTo>
                    <a:pt x="92692" y="137035"/>
                  </a:lnTo>
                  <a:lnTo>
                    <a:pt x="92587" y="137378"/>
                  </a:lnTo>
                  <a:lnTo>
                    <a:pt x="93778" y="137430"/>
                  </a:lnTo>
                  <a:lnTo>
                    <a:pt x="94336" y="137946"/>
                  </a:lnTo>
                  <a:lnTo>
                    <a:pt x="94983" y="138905"/>
                  </a:lnTo>
                  <a:lnTo>
                    <a:pt x="95242" y="139523"/>
                  </a:lnTo>
                  <a:lnTo>
                    <a:pt x="95514" y="139963"/>
                  </a:lnTo>
                  <a:lnTo>
                    <a:pt x="95695" y="140142"/>
                  </a:lnTo>
                  <a:lnTo>
                    <a:pt x="96175" y="140158"/>
                  </a:lnTo>
                  <a:lnTo>
                    <a:pt x="96369" y="139699"/>
                  </a:lnTo>
                  <a:lnTo>
                    <a:pt x="96563" y="136888"/>
                  </a:lnTo>
                  <a:lnTo>
                    <a:pt x="94116" y="136254"/>
                  </a:lnTo>
                  <a:lnTo>
                    <a:pt x="94271" y="133814"/>
                  </a:lnTo>
                  <a:lnTo>
                    <a:pt x="94103" y="133521"/>
                  </a:lnTo>
                  <a:lnTo>
                    <a:pt x="95242" y="132871"/>
                  </a:lnTo>
                  <a:lnTo>
                    <a:pt x="95941" y="132578"/>
                  </a:lnTo>
                  <a:lnTo>
                    <a:pt x="96356" y="131960"/>
                  </a:lnTo>
                  <a:lnTo>
                    <a:pt x="96861" y="132074"/>
                  </a:lnTo>
                  <a:lnTo>
                    <a:pt x="98673" y="132187"/>
                  </a:lnTo>
                  <a:lnTo>
                    <a:pt x="99865" y="131098"/>
                  </a:lnTo>
                  <a:lnTo>
                    <a:pt x="101755" y="131179"/>
                  </a:lnTo>
                  <a:lnTo>
                    <a:pt x="101884" y="130723"/>
                  </a:lnTo>
                  <a:lnTo>
                    <a:pt x="102053" y="130691"/>
                  </a:lnTo>
                  <a:lnTo>
                    <a:pt x="102092" y="130545"/>
                  </a:lnTo>
                  <a:lnTo>
                    <a:pt x="102881" y="130211"/>
                  </a:lnTo>
                  <a:lnTo>
                    <a:pt x="103063" y="129943"/>
                  </a:lnTo>
                  <a:lnTo>
                    <a:pt x="103252" y="129969"/>
                  </a:lnTo>
                  <a:lnTo>
                    <a:pt x="103373" y="130203"/>
                  </a:lnTo>
                  <a:lnTo>
                    <a:pt x="103817" y="129865"/>
                  </a:lnTo>
                  <a:lnTo>
                    <a:pt x="104086" y="130154"/>
                  </a:lnTo>
                  <a:lnTo>
                    <a:pt x="105057" y="129910"/>
                  </a:lnTo>
                  <a:lnTo>
                    <a:pt x="105613" y="129569"/>
                  </a:lnTo>
                  <a:lnTo>
                    <a:pt x="105652" y="128674"/>
                  </a:lnTo>
                  <a:lnTo>
                    <a:pt x="105924" y="128365"/>
                  </a:lnTo>
                  <a:lnTo>
                    <a:pt x="106507" y="128300"/>
                  </a:lnTo>
                  <a:lnTo>
                    <a:pt x="107102" y="128511"/>
                  </a:lnTo>
                  <a:lnTo>
                    <a:pt x="106390" y="128202"/>
                  </a:lnTo>
                  <a:lnTo>
                    <a:pt x="106105" y="128251"/>
                  </a:lnTo>
                  <a:lnTo>
                    <a:pt x="105031" y="127909"/>
                  </a:lnTo>
                  <a:lnTo>
                    <a:pt x="105070" y="127356"/>
                  </a:lnTo>
                  <a:lnTo>
                    <a:pt x="104836" y="127340"/>
                  </a:lnTo>
                  <a:lnTo>
                    <a:pt x="104772" y="127877"/>
                  </a:lnTo>
                  <a:lnTo>
                    <a:pt x="103192" y="127714"/>
                  </a:lnTo>
                  <a:lnTo>
                    <a:pt x="102493" y="128186"/>
                  </a:lnTo>
                  <a:lnTo>
                    <a:pt x="103021" y="128243"/>
                  </a:lnTo>
                  <a:lnTo>
                    <a:pt x="102990" y="128582"/>
                  </a:lnTo>
                  <a:lnTo>
                    <a:pt x="102837" y="128600"/>
                  </a:lnTo>
                  <a:lnTo>
                    <a:pt x="101884" y="128349"/>
                  </a:lnTo>
                  <a:lnTo>
                    <a:pt x="101910" y="128105"/>
                  </a:lnTo>
                  <a:lnTo>
                    <a:pt x="102778" y="127552"/>
                  </a:lnTo>
                  <a:lnTo>
                    <a:pt x="103736" y="127308"/>
                  </a:lnTo>
                  <a:lnTo>
                    <a:pt x="103878" y="127340"/>
                  </a:lnTo>
                  <a:lnTo>
                    <a:pt x="104578" y="126803"/>
                  </a:lnTo>
                  <a:lnTo>
                    <a:pt x="104836" y="125437"/>
                  </a:lnTo>
                  <a:lnTo>
                    <a:pt x="104137" y="123957"/>
                  </a:lnTo>
                  <a:lnTo>
                    <a:pt x="104137" y="123632"/>
                  </a:lnTo>
                  <a:lnTo>
                    <a:pt x="102817" y="123550"/>
                  </a:lnTo>
                  <a:lnTo>
                    <a:pt x="102939" y="122632"/>
                  </a:lnTo>
                  <a:lnTo>
                    <a:pt x="103205" y="122086"/>
                  </a:lnTo>
                  <a:lnTo>
                    <a:pt x="103736" y="122103"/>
                  </a:lnTo>
                  <a:lnTo>
                    <a:pt x="103788" y="121192"/>
                  </a:lnTo>
                  <a:lnTo>
                    <a:pt x="102363" y="121078"/>
                  </a:lnTo>
                  <a:lnTo>
                    <a:pt x="102325" y="120931"/>
                  </a:lnTo>
                  <a:lnTo>
                    <a:pt x="101095" y="120818"/>
                  </a:lnTo>
                  <a:lnTo>
                    <a:pt x="101211" y="119923"/>
                  </a:lnTo>
                  <a:lnTo>
                    <a:pt x="100667" y="119500"/>
                  </a:lnTo>
                  <a:lnTo>
                    <a:pt x="100460" y="119484"/>
                  </a:lnTo>
                  <a:lnTo>
                    <a:pt x="100369" y="119646"/>
                  </a:lnTo>
                  <a:lnTo>
                    <a:pt x="99994" y="119614"/>
                  </a:lnTo>
                  <a:lnTo>
                    <a:pt x="100033" y="118914"/>
                  </a:lnTo>
                  <a:lnTo>
                    <a:pt x="100123" y="118508"/>
                  </a:lnTo>
                  <a:lnTo>
                    <a:pt x="99008" y="118440"/>
                  </a:lnTo>
                  <a:lnTo>
                    <a:pt x="98816" y="117873"/>
                  </a:lnTo>
                  <a:lnTo>
                    <a:pt x="98427" y="117776"/>
                  </a:lnTo>
                  <a:lnTo>
                    <a:pt x="97275" y="117808"/>
                  </a:lnTo>
                  <a:lnTo>
                    <a:pt x="96112" y="117987"/>
                  </a:lnTo>
                  <a:lnTo>
                    <a:pt x="95694" y="117908"/>
                  </a:lnTo>
                  <a:lnTo>
                    <a:pt x="95216" y="117611"/>
                  </a:lnTo>
                  <a:lnTo>
                    <a:pt x="95281" y="116914"/>
                  </a:lnTo>
                  <a:lnTo>
                    <a:pt x="95488" y="115596"/>
                  </a:lnTo>
                  <a:lnTo>
                    <a:pt x="95488" y="115775"/>
                  </a:lnTo>
                  <a:lnTo>
                    <a:pt x="95773" y="115938"/>
                  </a:lnTo>
                  <a:lnTo>
                    <a:pt x="96356" y="115987"/>
                  </a:lnTo>
                  <a:lnTo>
                    <a:pt x="96848" y="115482"/>
                  </a:lnTo>
                  <a:lnTo>
                    <a:pt x="96835" y="115287"/>
                  </a:lnTo>
                  <a:lnTo>
                    <a:pt x="96692" y="115271"/>
                  </a:lnTo>
                  <a:lnTo>
                    <a:pt x="96550" y="114767"/>
                  </a:lnTo>
                  <a:lnTo>
                    <a:pt x="98515" y="114921"/>
                  </a:lnTo>
                  <a:lnTo>
                    <a:pt x="99131" y="114644"/>
                  </a:lnTo>
                  <a:lnTo>
                    <a:pt x="99929" y="114067"/>
                  </a:lnTo>
                  <a:lnTo>
                    <a:pt x="102661" y="111107"/>
                  </a:lnTo>
                  <a:lnTo>
                    <a:pt x="102713" y="110912"/>
                  </a:lnTo>
                  <a:lnTo>
                    <a:pt x="101587" y="110798"/>
                  </a:lnTo>
                  <a:lnTo>
                    <a:pt x="101496" y="110098"/>
                  </a:lnTo>
                  <a:lnTo>
                    <a:pt x="102079" y="107967"/>
                  </a:lnTo>
                  <a:lnTo>
                    <a:pt x="102415" y="107805"/>
                  </a:lnTo>
                  <a:lnTo>
                    <a:pt x="102998" y="107821"/>
                  </a:lnTo>
                  <a:lnTo>
                    <a:pt x="103101" y="107626"/>
                  </a:lnTo>
                  <a:lnTo>
                    <a:pt x="103283" y="106861"/>
                  </a:lnTo>
                  <a:lnTo>
                    <a:pt x="98971" y="106504"/>
                  </a:lnTo>
                  <a:lnTo>
                    <a:pt x="98764" y="106845"/>
                  </a:lnTo>
                  <a:lnTo>
                    <a:pt x="98388" y="107040"/>
                  </a:lnTo>
                  <a:lnTo>
                    <a:pt x="98412" y="106864"/>
                  </a:lnTo>
                  <a:lnTo>
                    <a:pt x="98544" y="105284"/>
                  </a:lnTo>
                  <a:lnTo>
                    <a:pt x="98690" y="103372"/>
                  </a:lnTo>
                  <a:lnTo>
                    <a:pt x="98725" y="102974"/>
                  </a:lnTo>
                  <a:lnTo>
                    <a:pt x="98194" y="102941"/>
                  </a:lnTo>
                  <a:lnTo>
                    <a:pt x="98272" y="102079"/>
                  </a:lnTo>
                  <a:lnTo>
                    <a:pt x="97598" y="101608"/>
                  </a:lnTo>
                  <a:lnTo>
                    <a:pt x="96019" y="101461"/>
                  </a:lnTo>
                  <a:lnTo>
                    <a:pt x="96972" y="100193"/>
                  </a:lnTo>
                  <a:lnTo>
                    <a:pt x="98335" y="100297"/>
                  </a:lnTo>
                  <a:lnTo>
                    <a:pt x="98294" y="100107"/>
                  </a:lnTo>
                  <a:lnTo>
                    <a:pt x="97177" y="99626"/>
                  </a:lnTo>
                  <a:lnTo>
                    <a:pt x="96448" y="99100"/>
                  </a:lnTo>
                  <a:lnTo>
                    <a:pt x="96647" y="96362"/>
                  </a:lnTo>
                  <a:lnTo>
                    <a:pt x="94163" y="96763"/>
                  </a:lnTo>
                  <a:lnTo>
                    <a:pt x="94089" y="97263"/>
                  </a:lnTo>
                  <a:lnTo>
                    <a:pt x="92827" y="98962"/>
                  </a:lnTo>
                  <a:lnTo>
                    <a:pt x="92750" y="99147"/>
                  </a:lnTo>
                  <a:lnTo>
                    <a:pt x="92691" y="100030"/>
                  </a:lnTo>
                  <a:lnTo>
                    <a:pt x="91927" y="100046"/>
                  </a:lnTo>
                  <a:lnTo>
                    <a:pt x="88302" y="99768"/>
                  </a:lnTo>
                  <a:lnTo>
                    <a:pt x="85531" y="99574"/>
                  </a:lnTo>
                  <a:lnTo>
                    <a:pt x="85466" y="100160"/>
                  </a:lnTo>
                  <a:lnTo>
                    <a:pt x="85298" y="100713"/>
                  </a:lnTo>
                  <a:lnTo>
                    <a:pt x="84728" y="101445"/>
                  </a:lnTo>
                  <a:lnTo>
                    <a:pt x="84521" y="101461"/>
                  </a:lnTo>
                  <a:lnTo>
                    <a:pt x="84107" y="101868"/>
                  </a:lnTo>
                  <a:lnTo>
                    <a:pt x="83757" y="102974"/>
                  </a:lnTo>
                  <a:lnTo>
                    <a:pt x="83356" y="103007"/>
                  </a:lnTo>
                  <a:lnTo>
                    <a:pt x="82929" y="104438"/>
                  </a:lnTo>
                  <a:lnTo>
                    <a:pt x="83045" y="103023"/>
                  </a:lnTo>
                  <a:lnTo>
                    <a:pt x="82359" y="102958"/>
                  </a:lnTo>
                  <a:lnTo>
                    <a:pt x="82229" y="103023"/>
                  </a:lnTo>
                  <a:lnTo>
                    <a:pt x="82229" y="104519"/>
                  </a:lnTo>
                  <a:lnTo>
                    <a:pt x="81414" y="104552"/>
                  </a:lnTo>
                  <a:lnTo>
                    <a:pt x="80973" y="104454"/>
                  </a:lnTo>
                  <a:lnTo>
                    <a:pt x="81116" y="102193"/>
                  </a:lnTo>
                  <a:lnTo>
                    <a:pt x="80685" y="101943"/>
                  </a:lnTo>
                  <a:lnTo>
                    <a:pt x="80129" y="101740"/>
                  </a:lnTo>
                  <a:lnTo>
                    <a:pt x="79730" y="101771"/>
                  </a:lnTo>
                  <a:lnTo>
                    <a:pt x="79730" y="102275"/>
                  </a:lnTo>
                  <a:lnTo>
                    <a:pt x="79277" y="102437"/>
                  </a:lnTo>
                  <a:lnTo>
                    <a:pt x="78500" y="102551"/>
                  </a:lnTo>
                  <a:lnTo>
                    <a:pt x="76289" y="102598"/>
                  </a:lnTo>
                  <a:lnTo>
                    <a:pt x="76113" y="102458"/>
                  </a:lnTo>
                  <a:lnTo>
                    <a:pt x="76118" y="101901"/>
                  </a:lnTo>
                  <a:lnTo>
                    <a:pt x="75425" y="101921"/>
                  </a:lnTo>
                  <a:lnTo>
                    <a:pt x="75265" y="101687"/>
                  </a:lnTo>
                  <a:lnTo>
                    <a:pt x="74971" y="100987"/>
                  </a:lnTo>
                  <a:lnTo>
                    <a:pt x="74874" y="100261"/>
                  </a:lnTo>
                  <a:lnTo>
                    <a:pt x="74927" y="99249"/>
                  </a:lnTo>
                  <a:lnTo>
                    <a:pt x="70058" y="99786"/>
                  </a:lnTo>
                  <a:lnTo>
                    <a:pt x="69942" y="100892"/>
                  </a:lnTo>
                  <a:lnTo>
                    <a:pt x="69605" y="101299"/>
                  </a:lnTo>
                  <a:lnTo>
                    <a:pt x="68634" y="102145"/>
                  </a:lnTo>
                  <a:lnTo>
                    <a:pt x="69307" y="102421"/>
                  </a:lnTo>
                  <a:lnTo>
                    <a:pt x="70006" y="102779"/>
                  </a:lnTo>
                  <a:lnTo>
                    <a:pt x="70524" y="103348"/>
                  </a:lnTo>
                  <a:lnTo>
                    <a:pt x="70719" y="103657"/>
                  </a:lnTo>
                  <a:lnTo>
                    <a:pt x="69087" y="104129"/>
                  </a:lnTo>
                  <a:lnTo>
                    <a:pt x="67637" y="104438"/>
                  </a:lnTo>
                  <a:lnTo>
                    <a:pt x="67715" y="108147"/>
                  </a:lnTo>
                  <a:lnTo>
                    <a:pt x="66961" y="108155"/>
                  </a:lnTo>
                  <a:lnTo>
                    <a:pt x="65125" y="108179"/>
                  </a:lnTo>
                  <a:lnTo>
                    <a:pt x="65164" y="110570"/>
                  </a:lnTo>
                  <a:lnTo>
                    <a:pt x="63196" y="110587"/>
                  </a:lnTo>
                  <a:lnTo>
                    <a:pt x="62782" y="110278"/>
                  </a:lnTo>
                  <a:lnTo>
                    <a:pt x="62523" y="109871"/>
                  </a:lnTo>
                  <a:lnTo>
                    <a:pt x="62743" y="109188"/>
                  </a:lnTo>
                  <a:lnTo>
                    <a:pt x="62264" y="109058"/>
                  </a:lnTo>
                  <a:lnTo>
                    <a:pt x="62186" y="108716"/>
                  </a:lnTo>
                  <a:lnTo>
                    <a:pt x="62277" y="108375"/>
                  </a:lnTo>
                  <a:lnTo>
                    <a:pt x="62031" y="108245"/>
                  </a:lnTo>
                  <a:lnTo>
                    <a:pt x="60231" y="108261"/>
                  </a:lnTo>
                  <a:lnTo>
                    <a:pt x="60360" y="110538"/>
                  </a:lnTo>
                  <a:lnTo>
                    <a:pt x="58567" y="110496"/>
                  </a:lnTo>
                  <a:lnTo>
                    <a:pt x="57978" y="110359"/>
                  </a:lnTo>
                  <a:lnTo>
                    <a:pt x="57603" y="110408"/>
                  </a:lnTo>
                  <a:lnTo>
                    <a:pt x="57991" y="110782"/>
                  </a:lnTo>
                  <a:lnTo>
                    <a:pt x="58004" y="113808"/>
                  </a:lnTo>
                  <a:lnTo>
                    <a:pt x="56890" y="114133"/>
                  </a:lnTo>
                  <a:lnTo>
                    <a:pt x="58004" y="114051"/>
                  </a:lnTo>
                  <a:lnTo>
                    <a:pt x="58017" y="116361"/>
                  </a:lnTo>
                  <a:lnTo>
                    <a:pt x="60244" y="116329"/>
                  </a:lnTo>
                  <a:lnTo>
                    <a:pt x="60335" y="117467"/>
                  </a:lnTo>
                  <a:lnTo>
                    <a:pt x="60412" y="119891"/>
                  </a:lnTo>
                  <a:lnTo>
                    <a:pt x="58574" y="119972"/>
                  </a:lnTo>
                  <a:lnTo>
                    <a:pt x="58716" y="121892"/>
                  </a:lnTo>
                  <a:lnTo>
                    <a:pt x="60089" y="122721"/>
                  </a:lnTo>
                  <a:lnTo>
                    <a:pt x="60516" y="123616"/>
                  </a:lnTo>
                  <a:lnTo>
                    <a:pt x="60503" y="122298"/>
                  </a:lnTo>
                  <a:lnTo>
                    <a:pt x="64180" y="122282"/>
                  </a:lnTo>
                  <a:lnTo>
                    <a:pt x="64258" y="122965"/>
                  </a:lnTo>
                  <a:lnTo>
                    <a:pt x="63688" y="122835"/>
                  </a:lnTo>
                  <a:lnTo>
                    <a:pt x="62989" y="123811"/>
                  </a:lnTo>
                  <a:lnTo>
                    <a:pt x="63002" y="126446"/>
                  </a:lnTo>
                  <a:lnTo>
                    <a:pt x="63546" y="126478"/>
                  </a:lnTo>
                  <a:lnTo>
                    <a:pt x="63546" y="126674"/>
                  </a:lnTo>
                  <a:lnTo>
                    <a:pt x="63041" y="127552"/>
                  </a:lnTo>
                  <a:lnTo>
                    <a:pt x="63067" y="129439"/>
                  </a:lnTo>
                  <a:lnTo>
                    <a:pt x="60503" y="129472"/>
                  </a:lnTo>
                  <a:lnTo>
                    <a:pt x="60490" y="131814"/>
                  </a:lnTo>
                  <a:lnTo>
                    <a:pt x="64530" y="131797"/>
                  </a:lnTo>
                  <a:lnTo>
                    <a:pt x="67870" y="131732"/>
                  </a:lnTo>
                  <a:lnTo>
                    <a:pt x="67870" y="130545"/>
                  </a:lnTo>
                  <a:lnTo>
                    <a:pt x="69716" y="130500"/>
                  </a:lnTo>
                  <a:lnTo>
                    <a:pt x="69692" y="130767"/>
                  </a:lnTo>
                  <a:lnTo>
                    <a:pt x="70262" y="130838"/>
                  </a:lnTo>
                  <a:lnTo>
                    <a:pt x="70505" y="130497"/>
                  </a:lnTo>
                  <a:lnTo>
                    <a:pt x="70679" y="130486"/>
                  </a:lnTo>
                  <a:lnTo>
                    <a:pt x="70762" y="131298"/>
                  </a:lnTo>
                  <a:lnTo>
                    <a:pt x="70471" y="132351"/>
                  </a:lnTo>
                  <a:lnTo>
                    <a:pt x="70486" y="132741"/>
                  </a:lnTo>
                  <a:lnTo>
                    <a:pt x="70918" y="132476"/>
                  </a:lnTo>
                  <a:lnTo>
                    <a:pt x="70878" y="132840"/>
                  </a:lnTo>
                  <a:lnTo>
                    <a:pt x="70984" y="133298"/>
                  </a:lnTo>
                  <a:lnTo>
                    <a:pt x="71599" y="133944"/>
                  </a:lnTo>
                  <a:lnTo>
                    <a:pt x="70719" y="134042"/>
                  </a:lnTo>
                  <a:lnTo>
                    <a:pt x="70628" y="134595"/>
                  </a:lnTo>
                  <a:lnTo>
                    <a:pt x="70124" y="135395"/>
                  </a:lnTo>
                  <a:lnTo>
                    <a:pt x="69776" y="136246"/>
                  </a:lnTo>
                  <a:lnTo>
                    <a:pt x="69152" y="137002"/>
                  </a:lnTo>
                  <a:lnTo>
                    <a:pt x="68401" y="137913"/>
                  </a:lnTo>
                  <a:lnTo>
                    <a:pt x="68492" y="137734"/>
                  </a:lnTo>
                  <a:lnTo>
                    <a:pt x="69096" y="137219"/>
                  </a:lnTo>
                  <a:lnTo>
                    <a:pt x="69683" y="136628"/>
                  </a:lnTo>
                  <a:lnTo>
                    <a:pt x="69774" y="136433"/>
                  </a:lnTo>
                  <a:lnTo>
                    <a:pt x="71122" y="136520"/>
                  </a:lnTo>
                  <a:lnTo>
                    <a:pt x="71947" y="136762"/>
                  </a:lnTo>
                  <a:lnTo>
                    <a:pt x="73088" y="136953"/>
                  </a:lnTo>
                  <a:lnTo>
                    <a:pt x="73412" y="137620"/>
                  </a:lnTo>
                  <a:lnTo>
                    <a:pt x="73474" y="138729"/>
                  </a:lnTo>
                  <a:lnTo>
                    <a:pt x="73982" y="139328"/>
                  </a:lnTo>
                  <a:lnTo>
                    <a:pt x="75264" y="139507"/>
                  </a:lnTo>
                  <a:lnTo>
                    <a:pt x="76338" y="139865"/>
                  </a:lnTo>
                  <a:lnTo>
                    <a:pt x="76274" y="140760"/>
                  </a:lnTo>
                  <a:lnTo>
                    <a:pt x="76222" y="141427"/>
                  </a:lnTo>
                  <a:lnTo>
                    <a:pt x="77232" y="141516"/>
                  </a:lnTo>
                  <a:lnTo>
                    <a:pt x="78695" y="141768"/>
                  </a:lnTo>
                  <a:lnTo>
                    <a:pt x="78242" y="147869"/>
                  </a:lnTo>
                  <a:lnTo>
                    <a:pt x="76611" y="147608"/>
                  </a:lnTo>
                  <a:lnTo>
                    <a:pt x="76574" y="148418"/>
                  </a:lnTo>
                  <a:lnTo>
                    <a:pt x="75717" y="148356"/>
                  </a:lnTo>
                  <a:lnTo>
                    <a:pt x="75725" y="148836"/>
                  </a:lnTo>
                  <a:lnTo>
                    <a:pt x="73191" y="149367"/>
                  </a:lnTo>
                  <a:lnTo>
                    <a:pt x="74013" y="148213"/>
                  </a:lnTo>
                  <a:lnTo>
                    <a:pt x="73373" y="148161"/>
                  </a:lnTo>
                  <a:lnTo>
                    <a:pt x="73451" y="147038"/>
                  </a:lnTo>
                  <a:lnTo>
                    <a:pt x="71768" y="146859"/>
                  </a:lnTo>
                  <a:lnTo>
                    <a:pt x="71185" y="147169"/>
                  </a:lnTo>
                  <a:lnTo>
                    <a:pt x="70357" y="146713"/>
                  </a:lnTo>
                  <a:lnTo>
                    <a:pt x="70046" y="147331"/>
                  </a:lnTo>
                  <a:lnTo>
                    <a:pt x="70020" y="147884"/>
                  </a:lnTo>
                  <a:lnTo>
                    <a:pt x="68505" y="147787"/>
                  </a:lnTo>
                  <a:lnTo>
                    <a:pt x="68363" y="147787"/>
                  </a:lnTo>
                  <a:lnTo>
                    <a:pt x="67146" y="147770"/>
                  </a:lnTo>
                  <a:lnTo>
                    <a:pt x="67145" y="147380"/>
                  </a:lnTo>
                  <a:lnTo>
                    <a:pt x="66776" y="147136"/>
                  </a:lnTo>
                  <a:lnTo>
                    <a:pt x="66136" y="147136"/>
                  </a:lnTo>
                  <a:lnTo>
                    <a:pt x="65812" y="147787"/>
                  </a:lnTo>
                  <a:lnTo>
                    <a:pt x="64569" y="147770"/>
                  </a:lnTo>
                  <a:lnTo>
                    <a:pt x="64569" y="147543"/>
                  </a:lnTo>
                  <a:lnTo>
                    <a:pt x="64168" y="147055"/>
                  </a:lnTo>
                  <a:lnTo>
                    <a:pt x="63533" y="146778"/>
                  </a:lnTo>
                  <a:lnTo>
                    <a:pt x="63365" y="146193"/>
                  </a:lnTo>
                  <a:lnTo>
                    <a:pt x="63080" y="146160"/>
                  </a:lnTo>
                  <a:lnTo>
                    <a:pt x="63080" y="147754"/>
                  </a:lnTo>
                  <a:lnTo>
                    <a:pt x="62731" y="147754"/>
                  </a:lnTo>
                  <a:lnTo>
                    <a:pt x="62428" y="147754"/>
                  </a:lnTo>
                  <a:lnTo>
                    <a:pt x="58208" y="147708"/>
                  </a:lnTo>
                  <a:lnTo>
                    <a:pt x="58211" y="148630"/>
                  </a:lnTo>
                  <a:lnTo>
                    <a:pt x="55816" y="148681"/>
                  </a:lnTo>
                  <a:lnTo>
                    <a:pt x="55920" y="147673"/>
                  </a:lnTo>
                  <a:lnTo>
                    <a:pt x="52723" y="147673"/>
                  </a:lnTo>
                  <a:lnTo>
                    <a:pt x="52763" y="148194"/>
                  </a:lnTo>
                  <a:lnTo>
                    <a:pt x="52683" y="148454"/>
                  </a:lnTo>
                  <a:lnTo>
                    <a:pt x="52192" y="148636"/>
                  </a:lnTo>
                  <a:lnTo>
                    <a:pt x="51686" y="148714"/>
                  </a:lnTo>
                  <a:lnTo>
                    <a:pt x="51629" y="149129"/>
                  </a:lnTo>
                  <a:lnTo>
                    <a:pt x="51513" y="149365"/>
                  </a:lnTo>
                  <a:lnTo>
                    <a:pt x="51236" y="149709"/>
                  </a:lnTo>
                  <a:lnTo>
                    <a:pt x="50870" y="149934"/>
                  </a:lnTo>
                  <a:lnTo>
                    <a:pt x="50592" y="148911"/>
                  </a:lnTo>
                  <a:lnTo>
                    <a:pt x="50612" y="148740"/>
                  </a:lnTo>
                  <a:lnTo>
                    <a:pt x="50736" y="148562"/>
                  </a:lnTo>
                  <a:lnTo>
                    <a:pt x="51051" y="147657"/>
                  </a:lnTo>
                  <a:lnTo>
                    <a:pt x="43516" y="147641"/>
                  </a:lnTo>
                  <a:lnTo>
                    <a:pt x="43474" y="148588"/>
                  </a:lnTo>
                  <a:lnTo>
                    <a:pt x="42822" y="148591"/>
                  </a:lnTo>
                  <a:lnTo>
                    <a:pt x="42586" y="148859"/>
                  </a:lnTo>
                  <a:lnTo>
                    <a:pt x="41282" y="148929"/>
                  </a:lnTo>
                  <a:lnTo>
                    <a:pt x="41527" y="147711"/>
                  </a:lnTo>
                  <a:lnTo>
                    <a:pt x="41583" y="146683"/>
                  </a:lnTo>
                  <a:lnTo>
                    <a:pt x="41440" y="145637"/>
                  </a:lnTo>
                  <a:lnTo>
                    <a:pt x="40487" y="145863"/>
                  </a:lnTo>
                  <a:lnTo>
                    <a:pt x="39499" y="146217"/>
                  </a:lnTo>
                  <a:lnTo>
                    <a:pt x="37595" y="147321"/>
                  </a:lnTo>
                  <a:lnTo>
                    <a:pt x="36598" y="147724"/>
                  </a:lnTo>
                  <a:lnTo>
                    <a:pt x="36437" y="147737"/>
                  </a:lnTo>
                  <a:lnTo>
                    <a:pt x="34691" y="147724"/>
                  </a:lnTo>
                  <a:lnTo>
                    <a:pt x="34129" y="147888"/>
                  </a:lnTo>
                  <a:lnTo>
                    <a:pt x="34111" y="147489"/>
                  </a:lnTo>
                  <a:lnTo>
                    <a:pt x="33198" y="147493"/>
                  </a:lnTo>
                  <a:lnTo>
                    <a:pt x="33195" y="147901"/>
                  </a:lnTo>
                  <a:lnTo>
                    <a:pt x="32770" y="148013"/>
                  </a:lnTo>
                  <a:lnTo>
                    <a:pt x="32468" y="148068"/>
                  </a:lnTo>
                  <a:lnTo>
                    <a:pt x="31979" y="147781"/>
                  </a:lnTo>
                  <a:lnTo>
                    <a:pt x="31722" y="147131"/>
                  </a:lnTo>
                  <a:lnTo>
                    <a:pt x="31316" y="146691"/>
                  </a:lnTo>
                  <a:lnTo>
                    <a:pt x="30790" y="146665"/>
                  </a:lnTo>
                  <a:lnTo>
                    <a:pt x="30566" y="146553"/>
                  </a:lnTo>
                  <a:lnTo>
                    <a:pt x="30073" y="146004"/>
                  </a:lnTo>
                  <a:lnTo>
                    <a:pt x="28774" y="145374"/>
                  </a:lnTo>
                  <a:lnTo>
                    <a:pt x="28823" y="147880"/>
                  </a:lnTo>
                  <a:lnTo>
                    <a:pt x="26385" y="147889"/>
                  </a:lnTo>
                  <a:lnTo>
                    <a:pt x="25905" y="147259"/>
                  </a:lnTo>
                  <a:lnTo>
                    <a:pt x="25660" y="147316"/>
                  </a:lnTo>
                  <a:lnTo>
                    <a:pt x="23790" y="148469"/>
                  </a:lnTo>
                  <a:lnTo>
                    <a:pt x="23079" y="149471"/>
                  </a:lnTo>
                  <a:lnTo>
                    <a:pt x="22683" y="149635"/>
                  </a:lnTo>
                  <a:lnTo>
                    <a:pt x="22118" y="150423"/>
                  </a:lnTo>
                  <a:lnTo>
                    <a:pt x="22217" y="150801"/>
                  </a:lnTo>
                  <a:lnTo>
                    <a:pt x="22480" y="151287"/>
                  </a:lnTo>
                  <a:lnTo>
                    <a:pt x="16773" y="151287"/>
                  </a:lnTo>
                  <a:lnTo>
                    <a:pt x="9726" y="151343"/>
                  </a:lnTo>
                  <a:lnTo>
                    <a:pt x="9706" y="151168"/>
                  </a:lnTo>
                  <a:lnTo>
                    <a:pt x="9972" y="150788"/>
                  </a:lnTo>
                  <a:lnTo>
                    <a:pt x="9551" y="150827"/>
                  </a:lnTo>
                  <a:lnTo>
                    <a:pt x="9419" y="150775"/>
                  </a:lnTo>
                  <a:lnTo>
                    <a:pt x="9118" y="150436"/>
                  </a:lnTo>
                  <a:lnTo>
                    <a:pt x="8969" y="150080"/>
                  </a:lnTo>
                  <a:lnTo>
                    <a:pt x="8581" y="149544"/>
                  </a:lnTo>
                  <a:lnTo>
                    <a:pt x="8447" y="149421"/>
                  </a:lnTo>
                  <a:lnTo>
                    <a:pt x="8287" y="149418"/>
                  </a:lnTo>
                  <a:lnTo>
                    <a:pt x="7862" y="148584"/>
                  </a:lnTo>
                  <a:lnTo>
                    <a:pt x="7866" y="148356"/>
                  </a:lnTo>
                  <a:lnTo>
                    <a:pt x="7935" y="148228"/>
                  </a:lnTo>
                  <a:lnTo>
                    <a:pt x="7763" y="147895"/>
                  </a:lnTo>
                  <a:lnTo>
                    <a:pt x="7701" y="148202"/>
                  </a:lnTo>
                  <a:lnTo>
                    <a:pt x="7552" y="148410"/>
                  </a:lnTo>
                  <a:lnTo>
                    <a:pt x="7103" y="148574"/>
                  </a:lnTo>
                  <a:lnTo>
                    <a:pt x="6868" y="148572"/>
                  </a:lnTo>
                  <a:lnTo>
                    <a:pt x="6846" y="148436"/>
                  </a:lnTo>
                  <a:lnTo>
                    <a:pt x="6649" y="148255"/>
                  </a:lnTo>
                  <a:lnTo>
                    <a:pt x="6351" y="148316"/>
                  </a:lnTo>
                  <a:lnTo>
                    <a:pt x="5701" y="148255"/>
                  </a:lnTo>
                  <a:lnTo>
                    <a:pt x="5617" y="147859"/>
                  </a:lnTo>
                  <a:lnTo>
                    <a:pt x="5799" y="147235"/>
                  </a:lnTo>
                  <a:lnTo>
                    <a:pt x="6222" y="147112"/>
                  </a:lnTo>
                  <a:lnTo>
                    <a:pt x="6619" y="145722"/>
                  </a:lnTo>
                  <a:lnTo>
                    <a:pt x="6635" y="145421"/>
                  </a:lnTo>
                  <a:lnTo>
                    <a:pt x="6291" y="145315"/>
                  </a:lnTo>
                  <a:lnTo>
                    <a:pt x="5402" y="145309"/>
                  </a:lnTo>
                  <a:lnTo>
                    <a:pt x="5022" y="144112"/>
                  </a:lnTo>
                  <a:lnTo>
                    <a:pt x="3792" y="144161"/>
                  </a:lnTo>
                  <a:lnTo>
                    <a:pt x="3417" y="143836"/>
                  </a:lnTo>
                  <a:lnTo>
                    <a:pt x="3273" y="143587"/>
                  </a:lnTo>
                  <a:lnTo>
                    <a:pt x="3124" y="143382"/>
                  </a:lnTo>
                  <a:lnTo>
                    <a:pt x="3207" y="143045"/>
                  </a:lnTo>
                  <a:lnTo>
                    <a:pt x="3158" y="142741"/>
                  </a:lnTo>
                  <a:lnTo>
                    <a:pt x="2761" y="141750"/>
                  </a:lnTo>
                  <a:lnTo>
                    <a:pt x="2465" y="141749"/>
                  </a:lnTo>
                  <a:lnTo>
                    <a:pt x="2367" y="144242"/>
                  </a:lnTo>
                  <a:lnTo>
                    <a:pt x="0" y="144389"/>
                  </a:lnTo>
                  <a:lnTo>
                    <a:pt x="18" y="141330"/>
                  </a:lnTo>
                  <a:lnTo>
                    <a:pt x="24" y="140731"/>
                  </a:lnTo>
                  <a:lnTo>
                    <a:pt x="67" y="136944"/>
                  </a:lnTo>
                  <a:lnTo>
                    <a:pt x="42" y="135500"/>
                  </a:lnTo>
                  <a:lnTo>
                    <a:pt x="29" y="134771"/>
                  </a:lnTo>
                  <a:lnTo>
                    <a:pt x="40" y="132941"/>
                  </a:lnTo>
                  <a:lnTo>
                    <a:pt x="45" y="132192"/>
                  </a:lnTo>
                  <a:lnTo>
                    <a:pt x="92" y="125438"/>
                  </a:lnTo>
                  <a:lnTo>
                    <a:pt x="84" y="115838"/>
                  </a:lnTo>
                  <a:lnTo>
                    <a:pt x="86" y="115630"/>
                  </a:lnTo>
                  <a:lnTo>
                    <a:pt x="85" y="115481"/>
                  </a:lnTo>
                  <a:lnTo>
                    <a:pt x="82" y="113531"/>
                  </a:lnTo>
                  <a:lnTo>
                    <a:pt x="86" y="112774"/>
                  </a:lnTo>
                  <a:lnTo>
                    <a:pt x="93" y="111637"/>
                  </a:lnTo>
                  <a:lnTo>
                    <a:pt x="86" y="111179"/>
                  </a:lnTo>
                  <a:lnTo>
                    <a:pt x="128" y="109486"/>
                  </a:lnTo>
                  <a:lnTo>
                    <a:pt x="136" y="109137"/>
                  </a:lnTo>
                  <a:lnTo>
                    <a:pt x="146" y="106774"/>
                  </a:lnTo>
                  <a:lnTo>
                    <a:pt x="151" y="106469"/>
                  </a:lnTo>
                  <a:lnTo>
                    <a:pt x="167" y="105232"/>
                  </a:lnTo>
                  <a:lnTo>
                    <a:pt x="178" y="104828"/>
                  </a:lnTo>
                  <a:lnTo>
                    <a:pt x="232" y="101624"/>
                  </a:lnTo>
                  <a:lnTo>
                    <a:pt x="278" y="98594"/>
                  </a:lnTo>
                  <a:lnTo>
                    <a:pt x="315" y="94474"/>
                  </a:lnTo>
                  <a:lnTo>
                    <a:pt x="322" y="93685"/>
                  </a:lnTo>
                  <a:lnTo>
                    <a:pt x="327" y="93438"/>
                  </a:lnTo>
                  <a:lnTo>
                    <a:pt x="343" y="92778"/>
                  </a:lnTo>
                  <a:lnTo>
                    <a:pt x="411" y="86888"/>
                  </a:lnTo>
                  <a:lnTo>
                    <a:pt x="416" y="86443"/>
                  </a:lnTo>
                  <a:lnTo>
                    <a:pt x="470" y="81719"/>
                  </a:lnTo>
                  <a:lnTo>
                    <a:pt x="505" y="80159"/>
                  </a:lnTo>
                  <a:lnTo>
                    <a:pt x="610" y="75557"/>
                  </a:lnTo>
                  <a:lnTo>
                    <a:pt x="614" y="75394"/>
                  </a:lnTo>
                  <a:lnTo>
                    <a:pt x="661" y="73000"/>
                  </a:lnTo>
                  <a:lnTo>
                    <a:pt x="761" y="65892"/>
                  </a:lnTo>
                  <a:lnTo>
                    <a:pt x="794" y="63519"/>
                  </a:lnTo>
                  <a:lnTo>
                    <a:pt x="846" y="60298"/>
                  </a:lnTo>
                  <a:lnTo>
                    <a:pt x="848" y="59972"/>
                  </a:lnTo>
                  <a:lnTo>
                    <a:pt x="909" y="57422"/>
                  </a:lnTo>
                  <a:lnTo>
                    <a:pt x="1046" y="51660"/>
                  </a:lnTo>
                  <a:lnTo>
                    <a:pt x="1081" y="50366"/>
                  </a:lnTo>
                  <a:lnTo>
                    <a:pt x="1101" y="49675"/>
                  </a:lnTo>
                  <a:lnTo>
                    <a:pt x="1122" y="48753"/>
                  </a:lnTo>
                  <a:lnTo>
                    <a:pt x="1166" y="46182"/>
                  </a:lnTo>
                  <a:lnTo>
                    <a:pt x="1193" y="44579"/>
                  </a:lnTo>
                  <a:lnTo>
                    <a:pt x="1196" y="44380"/>
                  </a:lnTo>
                  <a:lnTo>
                    <a:pt x="1391" y="31755"/>
                  </a:lnTo>
                  <a:lnTo>
                    <a:pt x="1414" y="3051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6" name="pg567">
              <a:extLst>
                <a:ext uri="{FF2B5EF4-FFF2-40B4-BE49-F238E27FC236}">
                  <a16:creationId xmlns:a16="http://schemas.microsoft.com/office/drawing/2014/main" id="{35471AEF-47B4-B144-896F-06D9F8BCC3FB}"/>
                </a:ext>
              </a:extLst>
            </p:cNvPr>
            <p:cNvSpPr/>
            <p:nvPr/>
          </p:nvSpPr>
          <p:spPr>
            <a:xfrm>
              <a:off x="6056564" y="2997344"/>
              <a:ext cx="50211" cy="54937"/>
            </a:xfrm>
            <a:custGeom>
              <a:avLst/>
              <a:gdLst/>
              <a:ahLst/>
              <a:cxnLst/>
              <a:rect l="0" t="0" r="0" b="0"/>
              <a:pathLst>
                <a:path w="50211" h="54937">
                  <a:moveTo>
                    <a:pt x="21351" y="51506"/>
                  </a:moveTo>
                  <a:lnTo>
                    <a:pt x="21804" y="45406"/>
                  </a:lnTo>
                  <a:lnTo>
                    <a:pt x="20341" y="45154"/>
                  </a:lnTo>
                  <a:lnTo>
                    <a:pt x="19331" y="45064"/>
                  </a:lnTo>
                  <a:lnTo>
                    <a:pt x="19383" y="44397"/>
                  </a:lnTo>
                  <a:lnTo>
                    <a:pt x="19447" y="43502"/>
                  </a:lnTo>
                  <a:lnTo>
                    <a:pt x="18373" y="43145"/>
                  </a:lnTo>
                  <a:lnTo>
                    <a:pt x="17091" y="42966"/>
                  </a:lnTo>
                  <a:lnTo>
                    <a:pt x="16583" y="42367"/>
                  </a:lnTo>
                  <a:lnTo>
                    <a:pt x="16625" y="41144"/>
                  </a:lnTo>
                  <a:lnTo>
                    <a:pt x="16198" y="40591"/>
                  </a:lnTo>
                  <a:lnTo>
                    <a:pt x="15056" y="40399"/>
                  </a:lnTo>
                  <a:lnTo>
                    <a:pt x="14231" y="40157"/>
                  </a:lnTo>
                  <a:lnTo>
                    <a:pt x="12883" y="40070"/>
                  </a:lnTo>
                  <a:lnTo>
                    <a:pt x="12792" y="40266"/>
                  </a:lnTo>
                  <a:lnTo>
                    <a:pt x="12205" y="40856"/>
                  </a:lnTo>
                  <a:lnTo>
                    <a:pt x="11601" y="41372"/>
                  </a:lnTo>
                  <a:lnTo>
                    <a:pt x="11381" y="41534"/>
                  </a:lnTo>
                  <a:lnTo>
                    <a:pt x="12261" y="40640"/>
                  </a:lnTo>
                  <a:lnTo>
                    <a:pt x="12885" y="39884"/>
                  </a:lnTo>
                  <a:lnTo>
                    <a:pt x="13318" y="38994"/>
                  </a:lnTo>
                  <a:lnTo>
                    <a:pt x="13737" y="38232"/>
                  </a:lnTo>
                  <a:lnTo>
                    <a:pt x="13828" y="37679"/>
                  </a:lnTo>
                  <a:lnTo>
                    <a:pt x="14708" y="37582"/>
                  </a:lnTo>
                  <a:lnTo>
                    <a:pt x="14093" y="36935"/>
                  </a:lnTo>
                  <a:lnTo>
                    <a:pt x="13987" y="36477"/>
                  </a:lnTo>
                  <a:lnTo>
                    <a:pt x="14022" y="36118"/>
                  </a:lnTo>
                  <a:lnTo>
                    <a:pt x="13595" y="36378"/>
                  </a:lnTo>
                  <a:lnTo>
                    <a:pt x="13580" y="35989"/>
                  </a:lnTo>
                  <a:lnTo>
                    <a:pt x="13871" y="34936"/>
                  </a:lnTo>
                  <a:lnTo>
                    <a:pt x="13788" y="34123"/>
                  </a:lnTo>
                  <a:lnTo>
                    <a:pt x="13614" y="34135"/>
                  </a:lnTo>
                  <a:lnTo>
                    <a:pt x="13371" y="34475"/>
                  </a:lnTo>
                  <a:lnTo>
                    <a:pt x="12801" y="34405"/>
                  </a:lnTo>
                  <a:lnTo>
                    <a:pt x="12825" y="34137"/>
                  </a:lnTo>
                  <a:lnTo>
                    <a:pt x="10979" y="34182"/>
                  </a:lnTo>
                  <a:lnTo>
                    <a:pt x="10979" y="35370"/>
                  </a:lnTo>
                  <a:lnTo>
                    <a:pt x="7639" y="35435"/>
                  </a:lnTo>
                  <a:lnTo>
                    <a:pt x="3599" y="35451"/>
                  </a:lnTo>
                  <a:lnTo>
                    <a:pt x="3612" y="33109"/>
                  </a:lnTo>
                  <a:lnTo>
                    <a:pt x="6176" y="33076"/>
                  </a:lnTo>
                  <a:lnTo>
                    <a:pt x="6150" y="31189"/>
                  </a:lnTo>
                  <a:lnTo>
                    <a:pt x="6655" y="30311"/>
                  </a:lnTo>
                  <a:lnTo>
                    <a:pt x="6655" y="30116"/>
                  </a:lnTo>
                  <a:lnTo>
                    <a:pt x="6111" y="30083"/>
                  </a:lnTo>
                  <a:lnTo>
                    <a:pt x="6098" y="27448"/>
                  </a:lnTo>
                  <a:lnTo>
                    <a:pt x="6797" y="26472"/>
                  </a:lnTo>
                  <a:lnTo>
                    <a:pt x="7367" y="26602"/>
                  </a:lnTo>
                  <a:lnTo>
                    <a:pt x="7289" y="25919"/>
                  </a:lnTo>
                  <a:lnTo>
                    <a:pt x="3612" y="25936"/>
                  </a:lnTo>
                  <a:lnTo>
                    <a:pt x="3625" y="27253"/>
                  </a:lnTo>
                  <a:lnTo>
                    <a:pt x="3198" y="26359"/>
                  </a:lnTo>
                  <a:lnTo>
                    <a:pt x="1825" y="25529"/>
                  </a:lnTo>
                  <a:lnTo>
                    <a:pt x="1683" y="23610"/>
                  </a:lnTo>
                  <a:lnTo>
                    <a:pt x="3521" y="23528"/>
                  </a:lnTo>
                  <a:lnTo>
                    <a:pt x="3340" y="21105"/>
                  </a:lnTo>
                  <a:lnTo>
                    <a:pt x="3353" y="19966"/>
                  </a:lnTo>
                  <a:lnTo>
                    <a:pt x="1126" y="19999"/>
                  </a:lnTo>
                  <a:lnTo>
                    <a:pt x="1113" y="17689"/>
                  </a:lnTo>
                  <a:lnTo>
                    <a:pt x="0" y="17770"/>
                  </a:lnTo>
                  <a:lnTo>
                    <a:pt x="1113" y="17445"/>
                  </a:lnTo>
                  <a:lnTo>
                    <a:pt x="1100" y="14419"/>
                  </a:lnTo>
                  <a:lnTo>
                    <a:pt x="712" y="14045"/>
                  </a:lnTo>
                  <a:lnTo>
                    <a:pt x="1087" y="13997"/>
                  </a:lnTo>
                  <a:lnTo>
                    <a:pt x="1676" y="14134"/>
                  </a:lnTo>
                  <a:lnTo>
                    <a:pt x="3470" y="14175"/>
                  </a:lnTo>
                  <a:lnTo>
                    <a:pt x="3340" y="11898"/>
                  </a:lnTo>
                  <a:lnTo>
                    <a:pt x="5140" y="11882"/>
                  </a:lnTo>
                  <a:lnTo>
                    <a:pt x="5386" y="12012"/>
                  </a:lnTo>
                  <a:lnTo>
                    <a:pt x="5295" y="12354"/>
                  </a:lnTo>
                  <a:lnTo>
                    <a:pt x="5373" y="12695"/>
                  </a:lnTo>
                  <a:lnTo>
                    <a:pt x="5852" y="12825"/>
                  </a:lnTo>
                  <a:lnTo>
                    <a:pt x="5632" y="13509"/>
                  </a:lnTo>
                  <a:lnTo>
                    <a:pt x="5891" y="13915"/>
                  </a:lnTo>
                  <a:lnTo>
                    <a:pt x="6305" y="14224"/>
                  </a:lnTo>
                  <a:lnTo>
                    <a:pt x="8273" y="14208"/>
                  </a:lnTo>
                  <a:lnTo>
                    <a:pt x="8234" y="11817"/>
                  </a:lnTo>
                  <a:lnTo>
                    <a:pt x="10070" y="11792"/>
                  </a:lnTo>
                  <a:lnTo>
                    <a:pt x="10824" y="11784"/>
                  </a:lnTo>
                  <a:lnTo>
                    <a:pt x="10746" y="8076"/>
                  </a:lnTo>
                  <a:lnTo>
                    <a:pt x="12196" y="7767"/>
                  </a:lnTo>
                  <a:lnTo>
                    <a:pt x="13828" y="7295"/>
                  </a:lnTo>
                  <a:lnTo>
                    <a:pt x="13633" y="6986"/>
                  </a:lnTo>
                  <a:lnTo>
                    <a:pt x="13116" y="6416"/>
                  </a:lnTo>
                  <a:lnTo>
                    <a:pt x="12416" y="6059"/>
                  </a:lnTo>
                  <a:lnTo>
                    <a:pt x="11743" y="5782"/>
                  </a:lnTo>
                  <a:lnTo>
                    <a:pt x="12714" y="4936"/>
                  </a:lnTo>
                  <a:lnTo>
                    <a:pt x="13051" y="4530"/>
                  </a:lnTo>
                  <a:lnTo>
                    <a:pt x="13167" y="3424"/>
                  </a:lnTo>
                  <a:lnTo>
                    <a:pt x="18036" y="2887"/>
                  </a:lnTo>
                  <a:lnTo>
                    <a:pt x="17983" y="3898"/>
                  </a:lnTo>
                  <a:lnTo>
                    <a:pt x="18080" y="4625"/>
                  </a:lnTo>
                  <a:lnTo>
                    <a:pt x="18374" y="5325"/>
                  </a:lnTo>
                  <a:lnTo>
                    <a:pt x="18534" y="5559"/>
                  </a:lnTo>
                  <a:lnTo>
                    <a:pt x="19227" y="5538"/>
                  </a:lnTo>
                  <a:lnTo>
                    <a:pt x="19222" y="6095"/>
                  </a:lnTo>
                  <a:lnTo>
                    <a:pt x="19398" y="6236"/>
                  </a:lnTo>
                  <a:lnTo>
                    <a:pt x="21609" y="6189"/>
                  </a:lnTo>
                  <a:lnTo>
                    <a:pt x="22386" y="6075"/>
                  </a:lnTo>
                  <a:lnTo>
                    <a:pt x="22839" y="5912"/>
                  </a:lnTo>
                  <a:lnTo>
                    <a:pt x="22839" y="5408"/>
                  </a:lnTo>
                  <a:lnTo>
                    <a:pt x="23238" y="5378"/>
                  </a:lnTo>
                  <a:lnTo>
                    <a:pt x="23794" y="5580"/>
                  </a:lnTo>
                  <a:lnTo>
                    <a:pt x="24225" y="5831"/>
                  </a:lnTo>
                  <a:lnTo>
                    <a:pt x="24082" y="8092"/>
                  </a:lnTo>
                  <a:lnTo>
                    <a:pt x="24523" y="8189"/>
                  </a:lnTo>
                  <a:lnTo>
                    <a:pt x="25338" y="8157"/>
                  </a:lnTo>
                  <a:lnTo>
                    <a:pt x="25338" y="6660"/>
                  </a:lnTo>
                  <a:lnTo>
                    <a:pt x="25468" y="6595"/>
                  </a:lnTo>
                  <a:lnTo>
                    <a:pt x="26154" y="6660"/>
                  </a:lnTo>
                  <a:lnTo>
                    <a:pt x="26076" y="8092"/>
                  </a:lnTo>
                  <a:lnTo>
                    <a:pt x="26465" y="6644"/>
                  </a:lnTo>
                  <a:lnTo>
                    <a:pt x="26866" y="6611"/>
                  </a:lnTo>
                  <a:lnTo>
                    <a:pt x="27216" y="5505"/>
                  </a:lnTo>
                  <a:lnTo>
                    <a:pt x="27630" y="5099"/>
                  </a:lnTo>
                  <a:lnTo>
                    <a:pt x="27837" y="5082"/>
                  </a:lnTo>
                  <a:lnTo>
                    <a:pt x="28407" y="4350"/>
                  </a:lnTo>
                  <a:lnTo>
                    <a:pt x="28575" y="3797"/>
                  </a:lnTo>
                  <a:lnTo>
                    <a:pt x="28640" y="3212"/>
                  </a:lnTo>
                  <a:lnTo>
                    <a:pt x="31533" y="3415"/>
                  </a:lnTo>
                  <a:lnTo>
                    <a:pt x="35036" y="3684"/>
                  </a:lnTo>
                  <a:lnTo>
                    <a:pt x="35800" y="3667"/>
                  </a:lnTo>
                  <a:lnTo>
                    <a:pt x="35859" y="2784"/>
                  </a:lnTo>
                  <a:lnTo>
                    <a:pt x="35936" y="2600"/>
                  </a:lnTo>
                  <a:lnTo>
                    <a:pt x="37198" y="900"/>
                  </a:lnTo>
                  <a:lnTo>
                    <a:pt x="37272" y="400"/>
                  </a:lnTo>
                  <a:lnTo>
                    <a:pt x="39756" y="0"/>
                  </a:lnTo>
                  <a:lnTo>
                    <a:pt x="39557" y="2737"/>
                  </a:lnTo>
                  <a:lnTo>
                    <a:pt x="40286" y="3263"/>
                  </a:lnTo>
                  <a:lnTo>
                    <a:pt x="41403" y="3745"/>
                  </a:lnTo>
                  <a:lnTo>
                    <a:pt x="41422" y="4002"/>
                  </a:lnTo>
                  <a:lnTo>
                    <a:pt x="40081" y="3830"/>
                  </a:lnTo>
                  <a:lnTo>
                    <a:pt x="39128" y="5099"/>
                  </a:lnTo>
                  <a:lnTo>
                    <a:pt x="40708" y="5245"/>
                  </a:lnTo>
                  <a:lnTo>
                    <a:pt x="41381" y="5717"/>
                  </a:lnTo>
                  <a:lnTo>
                    <a:pt x="41303" y="6579"/>
                  </a:lnTo>
                  <a:lnTo>
                    <a:pt x="41834" y="6611"/>
                  </a:lnTo>
                  <a:lnTo>
                    <a:pt x="41793" y="7104"/>
                  </a:lnTo>
                  <a:lnTo>
                    <a:pt x="41653" y="8921"/>
                  </a:lnTo>
                  <a:lnTo>
                    <a:pt x="41520" y="10512"/>
                  </a:lnTo>
                  <a:lnTo>
                    <a:pt x="41497" y="10678"/>
                  </a:lnTo>
                  <a:lnTo>
                    <a:pt x="41873" y="10483"/>
                  </a:lnTo>
                  <a:lnTo>
                    <a:pt x="42080" y="10141"/>
                  </a:lnTo>
                  <a:lnTo>
                    <a:pt x="46392" y="10499"/>
                  </a:lnTo>
                  <a:lnTo>
                    <a:pt x="46210" y="11263"/>
                  </a:lnTo>
                  <a:lnTo>
                    <a:pt x="46107" y="11458"/>
                  </a:lnTo>
                  <a:lnTo>
                    <a:pt x="45524" y="11442"/>
                  </a:lnTo>
                  <a:lnTo>
                    <a:pt x="45188" y="11605"/>
                  </a:lnTo>
                  <a:lnTo>
                    <a:pt x="44605" y="13736"/>
                  </a:lnTo>
                  <a:lnTo>
                    <a:pt x="44696" y="14435"/>
                  </a:lnTo>
                  <a:lnTo>
                    <a:pt x="45822" y="14549"/>
                  </a:lnTo>
                  <a:lnTo>
                    <a:pt x="45770" y="14744"/>
                  </a:lnTo>
                  <a:lnTo>
                    <a:pt x="43038" y="17705"/>
                  </a:lnTo>
                  <a:lnTo>
                    <a:pt x="42240" y="18281"/>
                  </a:lnTo>
                  <a:lnTo>
                    <a:pt x="41624" y="18558"/>
                  </a:lnTo>
                  <a:lnTo>
                    <a:pt x="39659" y="18404"/>
                  </a:lnTo>
                  <a:lnTo>
                    <a:pt x="39801" y="18908"/>
                  </a:lnTo>
                  <a:lnTo>
                    <a:pt x="39944" y="18925"/>
                  </a:lnTo>
                  <a:lnTo>
                    <a:pt x="39957" y="19120"/>
                  </a:lnTo>
                  <a:lnTo>
                    <a:pt x="39465" y="19624"/>
                  </a:lnTo>
                  <a:lnTo>
                    <a:pt x="38882" y="19575"/>
                  </a:lnTo>
                  <a:lnTo>
                    <a:pt x="38597" y="19413"/>
                  </a:lnTo>
                  <a:lnTo>
                    <a:pt x="38481" y="19234"/>
                  </a:lnTo>
                  <a:lnTo>
                    <a:pt x="38390" y="20551"/>
                  </a:lnTo>
                  <a:lnTo>
                    <a:pt x="38325" y="21249"/>
                  </a:lnTo>
                  <a:lnTo>
                    <a:pt x="38803" y="21546"/>
                  </a:lnTo>
                  <a:lnTo>
                    <a:pt x="39221" y="21624"/>
                  </a:lnTo>
                  <a:lnTo>
                    <a:pt x="40384" y="21446"/>
                  </a:lnTo>
                  <a:lnTo>
                    <a:pt x="41536" y="21413"/>
                  </a:lnTo>
                  <a:lnTo>
                    <a:pt x="41925" y="21511"/>
                  </a:lnTo>
                  <a:lnTo>
                    <a:pt x="42117" y="22078"/>
                  </a:lnTo>
                  <a:lnTo>
                    <a:pt x="43233" y="22145"/>
                  </a:lnTo>
                  <a:lnTo>
                    <a:pt x="43142" y="22552"/>
                  </a:lnTo>
                  <a:lnTo>
                    <a:pt x="43103" y="23251"/>
                  </a:lnTo>
                  <a:lnTo>
                    <a:pt x="43479" y="23284"/>
                  </a:lnTo>
                  <a:lnTo>
                    <a:pt x="43569" y="23121"/>
                  </a:lnTo>
                  <a:lnTo>
                    <a:pt x="43776" y="23137"/>
                  </a:lnTo>
                  <a:lnTo>
                    <a:pt x="44320" y="23560"/>
                  </a:lnTo>
                  <a:lnTo>
                    <a:pt x="44204" y="24455"/>
                  </a:lnTo>
                  <a:lnTo>
                    <a:pt x="45434" y="24569"/>
                  </a:lnTo>
                  <a:lnTo>
                    <a:pt x="45472" y="24715"/>
                  </a:lnTo>
                  <a:lnTo>
                    <a:pt x="46897" y="24829"/>
                  </a:lnTo>
                  <a:lnTo>
                    <a:pt x="46845" y="25740"/>
                  </a:lnTo>
                  <a:lnTo>
                    <a:pt x="46314" y="25724"/>
                  </a:lnTo>
                  <a:lnTo>
                    <a:pt x="46048" y="26270"/>
                  </a:lnTo>
                  <a:lnTo>
                    <a:pt x="45926" y="27188"/>
                  </a:lnTo>
                  <a:lnTo>
                    <a:pt x="47246" y="27269"/>
                  </a:lnTo>
                  <a:lnTo>
                    <a:pt x="47246" y="27594"/>
                  </a:lnTo>
                  <a:lnTo>
                    <a:pt x="47946" y="29074"/>
                  </a:lnTo>
                  <a:lnTo>
                    <a:pt x="47687" y="30441"/>
                  </a:lnTo>
                  <a:lnTo>
                    <a:pt x="46987" y="30978"/>
                  </a:lnTo>
                  <a:lnTo>
                    <a:pt x="46845" y="30945"/>
                  </a:lnTo>
                  <a:lnTo>
                    <a:pt x="45887" y="31189"/>
                  </a:lnTo>
                  <a:lnTo>
                    <a:pt x="45019" y="31742"/>
                  </a:lnTo>
                  <a:lnTo>
                    <a:pt x="44994" y="31986"/>
                  </a:lnTo>
                  <a:lnTo>
                    <a:pt x="45946" y="32237"/>
                  </a:lnTo>
                  <a:lnTo>
                    <a:pt x="46099" y="32219"/>
                  </a:lnTo>
                  <a:lnTo>
                    <a:pt x="46130" y="31880"/>
                  </a:lnTo>
                  <a:lnTo>
                    <a:pt x="45602" y="31823"/>
                  </a:lnTo>
                  <a:lnTo>
                    <a:pt x="46301" y="31352"/>
                  </a:lnTo>
                  <a:lnTo>
                    <a:pt x="47881" y="31514"/>
                  </a:lnTo>
                  <a:lnTo>
                    <a:pt x="47946" y="30978"/>
                  </a:lnTo>
                  <a:lnTo>
                    <a:pt x="48179" y="30994"/>
                  </a:lnTo>
                  <a:lnTo>
                    <a:pt x="48140" y="31547"/>
                  </a:lnTo>
                  <a:lnTo>
                    <a:pt x="49215" y="31889"/>
                  </a:lnTo>
                  <a:lnTo>
                    <a:pt x="49499" y="31840"/>
                  </a:lnTo>
                  <a:lnTo>
                    <a:pt x="50211" y="32149"/>
                  </a:lnTo>
                  <a:lnTo>
                    <a:pt x="49616" y="31937"/>
                  </a:lnTo>
                  <a:lnTo>
                    <a:pt x="49033" y="32002"/>
                  </a:lnTo>
                  <a:lnTo>
                    <a:pt x="48761" y="32311"/>
                  </a:lnTo>
                  <a:lnTo>
                    <a:pt x="48723" y="33206"/>
                  </a:lnTo>
                  <a:lnTo>
                    <a:pt x="48166" y="33548"/>
                  </a:lnTo>
                  <a:lnTo>
                    <a:pt x="47195" y="33792"/>
                  </a:lnTo>
                  <a:lnTo>
                    <a:pt x="46926" y="33502"/>
                  </a:lnTo>
                  <a:lnTo>
                    <a:pt x="46482" y="33840"/>
                  </a:lnTo>
                  <a:lnTo>
                    <a:pt x="46361" y="33606"/>
                  </a:lnTo>
                  <a:lnTo>
                    <a:pt x="46172" y="33580"/>
                  </a:lnTo>
                  <a:lnTo>
                    <a:pt x="45990" y="33848"/>
                  </a:lnTo>
                  <a:lnTo>
                    <a:pt x="45201" y="34182"/>
                  </a:lnTo>
                  <a:lnTo>
                    <a:pt x="45162" y="34328"/>
                  </a:lnTo>
                  <a:lnTo>
                    <a:pt x="44994" y="34361"/>
                  </a:lnTo>
                  <a:lnTo>
                    <a:pt x="44864" y="34816"/>
                  </a:lnTo>
                  <a:lnTo>
                    <a:pt x="42974" y="34735"/>
                  </a:lnTo>
                  <a:lnTo>
                    <a:pt x="41782" y="35825"/>
                  </a:lnTo>
                  <a:lnTo>
                    <a:pt x="39970" y="35711"/>
                  </a:lnTo>
                  <a:lnTo>
                    <a:pt x="39465" y="35597"/>
                  </a:lnTo>
                  <a:lnTo>
                    <a:pt x="39050" y="36215"/>
                  </a:lnTo>
                  <a:lnTo>
                    <a:pt x="38351" y="36508"/>
                  </a:lnTo>
                  <a:lnTo>
                    <a:pt x="37212" y="37159"/>
                  </a:lnTo>
                  <a:lnTo>
                    <a:pt x="37380" y="37451"/>
                  </a:lnTo>
                  <a:lnTo>
                    <a:pt x="37225" y="39891"/>
                  </a:lnTo>
                  <a:lnTo>
                    <a:pt x="39672" y="40526"/>
                  </a:lnTo>
                  <a:lnTo>
                    <a:pt x="39478" y="43336"/>
                  </a:lnTo>
                  <a:lnTo>
                    <a:pt x="39284" y="43795"/>
                  </a:lnTo>
                  <a:lnTo>
                    <a:pt x="38805" y="43779"/>
                  </a:lnTo>
                  <a:lnTo>
                    <a:pt x="38623" y="43600"/>
                  </a:lnTo>
                  <a:lnTo>
                    <a:pt x="38351" y="43161"/>
                  </a:lnTo>
                  <a:lnTo>
                    <a:pt x="38092" y="42543"/>
                  </a:lnTo>
                  <a:lnTo>
                    <a:pt x="37445" y="41583"/>
                  </a:lnTo>
                  <a:lnTo>
                    <a:pt x="36887" y="41068"/>
                  </a:lnTo>
                  <a:lnTo>
                    <a:pt x="35696" y="41016"/>
                  </a:lnTo>
                  <a:lnTo>
                    <a:pt x="35801" y="40672"/>
                  </a:lnTo>
                  <a:lnTo>
                    <a:pt x="35826" y="39859"/>
                  </a:lnTo>
                  <a:lnTo>
                    <a:pt x="34493" y="39859"/>
                  </a:lnTo>
                  <a:lnTo>
                    <a:pt x="34439" y="40616"/>
                  </a:lnTo>
                  <a:lnTo>
                    <a:pt x="34195" y="44169"/>
                  </a:lnTo>
                  <a:lnTo>
                    <a:pt x="34454" y="44023"/>
                  </a:lnTo>
                  <a:lnTo>
                    <a:pt x="34441" y="44576"/>
                  </a:lnTo>
                  <a:lnTo>
                    <a:pt x="34312" y="44560"/>
                  </a:lnTo>
                  <a:lnTo>
                    <a:pt x="34363" y="44853"/>
                  </a:lnTo>
                  <a:lnTo>
                    <a:pt x="34506" y="45064"/>
                  </a:lnTo>
                  <a:lnTo>
                    <a:pt x="34855" y="45503"/>
                  </a:lnTo>
                  <a:lnTo>
                    <a:pt x="35024" y="46739"/>
                  </a:lnTo>
                  <a:lnTo>
                    <a:pt x="35516" y="46853"/>
                  </a:lnTo>
                  <a:lnTo>
                    <a:pt x="35412" y="48041"/>
                  </a:lnTo>
                  <a:lnTo>
                    <a:pt x="34221" y="47829"/>
                  </a:lnTo>
                  <a:lnTo>
                    <a:pt x="33883" y="52175"/>
                  </a:lnTo>
                  <a:lnTo>
                    <a:pt x="33858" y="53246"/>
                  </a:lnTo>
                  <a:lnTo>
                    <a:pt x="32098" y="53099"/>
                  </a:lnTo>
                  <a:lnTo>
                    <a:pt x="32018" y="54159"/>
                  </a:lnTo>
                  <a:lnTo>
                    <a:pt x="31674" y="54867"/>
                  </a:lnTo>
                  <a:lnTo>
                    <a:pt x="28589" y="54715"/>
                  </a:lnTo>
                  <a:lnTo>
                    <a:pt x="26829" y="54880"/>
                  </a:lnTo>
                  <a:lnTo>
                    <a:pt x="26050" y="54937"/>
                  </a:lnTo>
                  <a:lnTo>
                    <a:pt x="23608" y="54754"/>
                  </a:lnTo>
                  <a:lnTo>
                    <a:pt x="23643" y="54225"/>
                  </a:lnTo>
                  <a:lnTo>
                    <a:pt x="23969" y="52763"/>
                  </a:lnTo>
                  <a:lnTo>
                    <a:pt x="24407" y="52416"/>
                  </a:lnTo>
                  <a:lnTo>
                    <a:pt x="21299" y="521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7" name="pg568">
              <a:extLst>
                <a:ext uri="{FF2B5EF4-FFF2-40B4-BE49-F238E27FC236}">
                  <a16:creationId xmlns:a16="http://schemas.microsoft.com/office/drawing/2014/main" id="{F182930B-91AA-6847-81C1-5FBD0D69D129}"/>
                </a:ext>
              </a:extLst>
            </p:cNvPr>
            <p:cNvSpPr/>
            <p:nvPr/>
          </p:nvSpPr>
          <p:spPr>
            <a:xfrm>
              <a:off x="6110596" y="2973046"/>
              <a:ext cx="38357" cy="42348"/>
            </a:xfrm>
            <a:custGeom>
              <a:avLst/>
              <a:gdLst/>
              <a:ahLst/>
              <a:cxnLst/>
              <a:rect l="0" t="0" r="0" b="0"/>
              <a:pathLst>
                <a:path w="38357" h="42348">
                  <a:moveTo>
                    <a:pt x="38005" y="5852"/>
                  </a:moveTo>
                  <a:lnTo>
                    <a:pt x="36642" y="7323"/>
                  </a:lnTo>
                  <a:lnTo>
                    <a:pt x="36033" y="7567"/>
                  </a:lnTo>
                  <a:lnTo>
                    <a:pt x="34648" y="7778"/>
                  </a:lnTo>
                  <a:lnTo>
                    <a:pt x="34971" y="8120"/>
                  </a:lnTo>
                  <a:lnTo>
                    <a:pt x="35282" y="8136"/>
                  </a:lnTo>
                  <a:lnTo>
                    <a:pt x="35800" y="8006"/>
                  </a:lnTo>
                  <a:lnTo>
                    <a:pt x="36977" y="8182"/>
                  </a:lnTo>
                  <a:lnTo>
                    <a:pt x="38028" y="9280"/>
                  </a:lnTo>
                  <a:lnTo>
                    <a:pt x="37818" y="9556"/>
                  </a:lnTo>
                  <a:lnTo>
                    <a:pt x="37928" y="9889"/>
                  </a:lnTo>
                  <a:lnTo>
                    <a:pt x="37996" y="10050"/>
                  </a:lnTo>
                  <a:lnTo>
                    <a:pt x="38357" y="10258"/>
                  </a:lnTo>
                  <a:lnTo>
                    <a:pt x="37104" y="11263"/>
                  </a:lnTo>
                  <a:lnTo>
                    <a:pt x="36331" y="11650"/>
                  </a:lnTo>
                  <a:lnTo>
                    <a:pt x="35153" y="11568"/>
                  </a:lnTo>
                  <a:lnTo>
                    <a:pt x="34712" y="15212"/>
                  </a:lnTo>
                  <a:lnTo>
                    <a:pt x="35917" y="15326"/>
                  </a:lnTo>
                  <a:lnTo>
                    <a:pt x="35656" y="18199"/>
                  </a:lnTo>
                  <a:lnTo>
                    <a:pt x="35560" y="20554"/>
                  </a:lnTo>
                  <a:lnTo>
                    <a:pt x="35169" y="20882"/>
                  </a:lnTo>
                  <a:lnTo>
                    <a:pt x="34815" y="21213"/>
                  </a:lnTo>
                  <a:lnTo>
                    <a:pt x="34199" y="22009"/>
                  </a:lnTo>
                  <a:lnTo>
                    <a:pt x="32773" y="23190"/>
                  </a:lnTo>
                  <a:lnTo>
                    <a:pt x="31566" y="24516"/>
                  </a:lnTo>
                  <a:lnTo>
                    <a:pt x="31566" y="24646"/>
                  </a:lnTo>
                  <a:lnTo>
                    <a:pt x="32680" y="24597"/>
                  </a:lnTo>
                  <a:lnTo>
                    <a:pt x="33942" y="24729"/>
                  </a:lnTo>
                  <a:lnTo>
                    <a:pt x="33837" y="25913"/>
                  </a:lnTo>
                  <a:lnTo>
                    <a:pt x="33052" y="25835"/>
                  </a:lnTo>
                  <a:lnTo>
                    <a:pt x="32934" y="27027"/>
                  </a:lnTo>
                  <a:lnTo>
                    <a:pt x="32447" y="27005"/>
                  </a:lnTo>
                  <a:lnTo>
                    <a:pt x="31929" y="31803"/>
                  </a:lnTo>
                  <a:lnTo>
                    <a:pt x="31644" y="31787"/>
                  </a:lnTo>
                  <a:lnTo>
                    <a:pt x="30634" y="33462"/>
                  </a:lnTo>
                  <a:lnTo>
                    <a:pt x="30466" y="34422"/>
                  </a:lnTo>
                  <a:lnTo>
                    <a:pt x="29831" y="35512"/>
                  </a:lnTo>
                  <a:lnTo>
                    <a:pt x="28977" y="36260"/>
                  </a:lnTo>
                  <a:lnTo>
                    <a:pt x="28446" y="36211"/>
                  </a:lnTo>
                  <a:lnTo>
                    <a:pt x="28330" y="37073"/>
                  </a:lnTo>
                  <a:lnTo>
                    <a:pt x="27553" y="37984"/>
                  </a:lnTo>
                  <a:lnTo>
                    <a:pt x="26802" y="38537"/>
                  </a:lnTo>
                  <a:lnTo>
                    <a:pt x="25274" y="39481"/>
                  </a:lnTo>
                  <a:lnTo>
                    <a:pt x="22853" y="39464"/>
                  </a:lnTo>
                  <a:lnTo>
                    <a:pt x="22801" y="40245"/>
                  </a:lnTo>
                  <a:lnTo>
                    <a:pt x="23099" y="41286"/>
                  </a:lnTo>
                  <a:lnTo>
                    <a:pt x="22257" y="41335"/>
                  </a:lnTo>
                  <a:lnTo>
                    <a:pt x="21026" y="42348"/>
                  </a:lnTo>
                  <a:lnTo>
                    <a:pt x="20311" y="42244"/>
                  </a:lnTo>
                  <a:lnTo>
                    <a:pt x="17293" y="41859"/>
                  </a:lnTo>
                  <a:lnTo>
                    <a:pt x="16858" y="41482"/>
                  </a:lnTo>
                  <a:lnTo>
                    <a:pt x="16680" y="41336"/>
                  </a:lnTo>
                  <a:lnTo>
                    <a:pt x="16922" y="37742"/>
                  </a:lnTo>
                  <a:lnTo>
                    <a:pt x="14789" y="37569"/>
                  </a:lnTo>
                  <a:lnTo>
                    <a:pt x="14838" y="36325"/>
                  </a:lnTo>
                  <a:lnTo>
                    <a:pt x="12067" y="36097"/>
                  </a:lnTo>
                  <a:lnTo>
                    <a:pt x="11562" y="36081"/>
                  </a:lnTo>
                  <a:lnTo>
                    <a:pt x="11022" y="37330"/>
                  </a:lnTo>
                  <a:lnTo>
                    <a:pt x="9012" y="37185"/>
                  </a:lnTo>
                  <a:lnTo>
                    <a:pt x="8972" y="36195"/>
                  </a:lnTo>
                  <a:lnTo>
                    <a:pt x="7626" y="36081"/>
                  </a:lnTo>
                  <a:lnTo>
                    <a:pt x="7820" y="34601"/>
                  </a:lnTo>
                  <a:lnTo>
                    <a:pt x="6927" y="33902"/>
                  </a:lnTo>
                  <a:lnTo>
                    <a:pt x="6318" y="33641"/>
                  </a:lnTo>
                  <a:lnTo>
                    <a:pt x="5981" y="33527"/>
                  </a:lnTo>
                  <a:lnTo>
                    <a:pt x="4751" y="33349"/>
                  </a:lnTo>
                  <a:lnTo>
                    <a:pt x="5010" y="30030"/>
                  </a:lnTo>
                  <a:lnTo>
                    <a:pt x="5192" y="28973"/>
                  </a:lnTo>
                  <a:lnTo>
                    <a:pt x="4298" y="28908"/>
                  </a:lnTo>
                  <a:lnTo>
                    <a:pt x="3529" y="28186"/>
                  </a:lnTo>
                  <a:lnTo>
                    <a:pt x="3316" y="27501"/>
                  </a:lnTo>
                  <a:lnTo>
                    <a:pt x="3780" y="26745"/>
                  </a:lnTo>
                  <a:lnTo>
                    <a:pt x="2460" y="27233"/>
                  </a:lnTo>
                  <a:lnTo>
                    <a:pt x="971" y="27802"/>
                  </a:lnTo>
                  <a:lnTo>
                    <a:pt x="2589" y="26501"/>
                  </a:lnTo>
                  <a:lnTo>
                    <a:pt x="2188" y="26370"/>
                  </a:lnTo>
                  <a:lnTo>
                    <a:pt x="1838" y="26435"/>
                  </a:lnTo>
                  <a:lnTo>
                    <a:pt x="750" y="26793"/>
                  </a:lnTo>
                  <a:lnTo>
                    <a:pt x="297" y="27200"/>
                  </a:lnTo>
                  <a:lnTo>
                    <a:pt x="38" y="27070"/>
                  </a:lnTo>
                  <a:lnTo>
                    <a:pt x="0" y="26875"/>
                  </a:lnTo>
                  <a:lnTo>
                    <a:pt x="181" y="26289"/>
                  </a:lnTo>
                  <a:lnTo>
                    <a:pt x="492" y="26078"/>
                  </a:lnTo>
                  <a:lnTo>
                    <a:pt x="608" y="25362"/>
                  </a:lnTo>
                  <a:lnTo>
                    <a:pt x="582" y="25037"/>
                  </a:lnTo>
                  <a:lnTo>
                    <a:pt x="893" y="24793"/>
                  </a:lnTo>
                  <a:lnTo>
                    <a:pt x="1476" y="24711"/>
                  </a:lnTo>
                  <a:lnTo>
                    <a:pt x="3003" y="24825"/>
                  </a:lnTo>
                  <a:lnTo>
                    <a:pt x="3094" y="24646"/>
                  </a:lnTo>
                  <a:lnTo>
                    <a:pt x="3327" y="21995"/>
                  </a:lnTo>
                  <a:lnTo>
                    <a:pt x="3418" y="20938"/>
                  </a:lnTo>
                  <a:lnTo>
                    <a:pt x="2265" y="20986"/>
                  </a:lnTo>
                  <a:lnTo>
                    <a:pt x="1722" y="20791"/>
                  </a:lnTo>
                  <a:lnTo>
                    <a:pt x="1514" y="18677"/>
                  </a:lnTo>
                  <a:lnTo>
                    <a:pt x="4415" y="18888"/>
                  </a:lnTo>
                  <a:lnTo>
                    <a:pt x="4725" y="19116"/>
                  </a:lnTo>
                  <a:lnTo>
                    <a:pt x="4661" y="20075"/>
                  </a:lnTo>
                  <a:lnTo>
                    <a:pt x="5839" y="20173"/>
                  </a:lnTo>
                  <a:lnTo>
                    <a:pt x="5968" y="17863"/>
                  </a:lnTo>
                  <a:lnTo>
                    <a:pt x="6111" y="16708"/>
                  </a:lnTo>
                  <a:lnTo>
                    <a:pt x="5670" y="16660"/>
                  </a:lnTo>
                  <a:lnTo>
                    <a:pt x="5308" y="16399"/>
                  </a:lnTo>
                  <a:lnTo>
                    <a:pt x="5023" y="15993"/>
                  </a:lnTo>
                  <a:lnTo>
                    <a:pt x="4039" y="15391"/>
                  </a:lnTo>
                  <a:lnTo>
                    <a:pt x="1916" y="15163"/>
                  </a:lnTo>
                  <a:lnTo>
                    <a:pt x="802" y="14789"/>
                  </a:lnTo>
                  <a:lnTo>
                    <a:pt x="711" y="14513"/>
                  </a:lnTo>
                  <a:lnTo>
                    <a:pt x="776" y="14090"/>
                  </a:lnTo>
                  <a:lnTo>
                    <a:pt x="1009" y="13358"/>
                  </a:lnTo>
                  <a:lnTo>
                    <a:pt x="867" y="12918"/>
                  </a:lnTo>
                  <a:lnTo>
                    <a:pt x="621" y="12756"/>
                  </a:lnTo>
                  <a:lnTo>
                    <a:pt x="517" y="12447"/>
                  </a:lnTo>
                  <a:lnTo>
                    <a:pt x="686" y="12138"/>
                  </a:lnTo>
                  <a:lnTo>
                    <a:pt x="1592" y="11373"/>
                  </a:lnTo>
                  <a:lnTo>
                    <a:pt x="2006" y="10511"/>
                  </a:lnTo>
                  <a:lnTo>
                    <a:pt x="595" y="10397"/>
                  </a:lnTo>
                  <a:lnTo>
                    <a:pt x="815" y="7128"/>
                  </a:lnTo>
                  <a:lnTo>
                    <a:pt x="1980" y="7193"/>
                  </a:lnTo>
                  <a:lnTo>
                    <a:pt x="877" y="5902"/>
                  </a:lnTo>
                  <a:lnTo>
                    <a:pt x="574" y="5428"/>
                  </a:lnTo>
                  <a:lnTo>
                    <a:pt x="2149" y="5566"/>
                  </a:lnTo>
                  <a:lnTo>
                    <a:pt x="2151" y="4359"/>
                  </a:lnTo>
                  <a:lnTo>
                    <a:pt x="1738" y="3747"/>
                  </a:lnTo>
                  <a:lnTo>
                    <a:pt x="1593" y="3383"/>
                  </a:lnTo>
                  <a:lnTo>
                    <a:pt x="1784" y="3138"/>
                  </a:lnTo>
                  <a:lnTo>
                    <a:pt x="4806" y="3354"/>
                  </a:lnTo>
                  <a:lnTo>
                    <a:pt x="5065" y="218"/>
                  </a:lnTo>
                  <a:lnTo>
                    <a:pt x="4947" y="80"/>
                  </a:lnTo>
                  <a:lnTo>
                    <a:pt x="5080" y="0"/>
                  </a:lnTo>
                  <a:lnTo>
                    <a:pt x="5343" y="111"/>
                  </a:lnTo>
                  <a:lnTo>
                    <a:pt x="6041" y="655"/>
                  </a:lnTo>
                  <a:lnTo>
                    <a:pt x="6549" y="1668"/>
                  </a:lnTo>
                  <a:lnTo>
                    <a:pt x="7125" y="2378"/>
                  </a:lnTo>
                  <a:lnTo>
                    <a:pt x="7479" y="2420"/>
                  </a:lnTo>
                  <a:lnTo>
                    <a:pt x="7875" y="2769"/>
                  </a:lnTo>
                  <a:lnTo>
                    <a:pt x="8078" y="3047"/>
                  </a:lnTo>
                  <a:lnTo>
                    <a:pt x="8397" y="3732"/>
                  </a:lnTo>
                  <a:lnTo>
                    <a:pt x="8016" y="3700"/>
                  </a:lnTo>
                  <a:lnTo>
                    <a:pt x="8204" y="3817"/>
                  </a:lnTo>
                  <a:lnTo>
                    <a:pt x="8325" y="4005"/>
                  </a:lnTo>
                  <a:lnTo>
                    <a:pt x="8286" y="4216"/>
                  </a:lnTo>
                  <a:lnTo>
                    <a:pt x="8325" y="4411"/>
                  </a:lnTo>
                  <a:lnTo>
                    <a:pt x="8843" y="4916"/>
                  </a:lnTo>
                  <a:lnTo>
                    <a:pt x="9581" y="5062"/>
                  </a:lnTo>
                  <a:lnTo>
                    <a:pt x="9718" y="3820"/>
                  </a:lnTo>
                  <a:lnTo>
                    <a:pt x="17017" y="4278"/>
                  </a:lnTo>
                  <a:lnTo>
                    <a:pt x="17229" y="4289"/>
                  </a:lnTo>
                  <a:lnTo>
                    <a:pt x="21363" y="4525"/>
                  </a:lnTo>
                  <a:lnTo>
                    <a:pt x="22359" y="4593"/>
                  </a:lnTo>
                  <a:lnTo>
                    <a:pt x="25532" y="4867"/>
                  </a:lnTo>
                  <a:lnTo>
                    <a:pt x="29428" y="5233"/>
                  </a:lnTo>
                  <a:lnTo>
                    <a:pt x="31708" y="5290"/>
                  </a:lnTo>
                  <a:lnTo>
                    <a:pt x="34468" y="556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8" name="pg569">
              <a:extLst>
                <a:ext uri="{FF2B5EF4-FFF2-40B4-BE49-F238E27FC236}">
                  <a16:creationId xmlns:a16="http://schemas.microsoft.com/office/drawing/2014/main" id="{24FC12E6-094B-C14F-B9BD-0A8355BA4266}"/>
                </a:ext>
              </a:extLst>
            </p:cNvPr>
            <p:cNvSpPr/>
            <p:nvPr/>
          </p:nvSpPr>
          <p:spPr>
            <a:xfrm>
              <a:off x="6112810" y="2983363"/>
              <a:ext cx="699" cy="243"/>
            </a:xfrm>
            <a:custGeom>
              <a:avLst/>
              <a:gdLst/>
              <a:ahLst/>
              <a:cxnLst/>
              <a:rect l="0" t="0" r="0" b="0"/>
              <a:pathLst>
                <a:path w="699" h="243">
                  <a:moveTo>
                    <a:pt x="258" y="227"/>
                  </a:moveTo>
                  <a:lnTo>
                    <a:pt x="673" y="243"/>
                  </a:lnTo>
                  <a:lnTo>
                    <a:pt x="699" y="48"/>
                  </a:lnTo>
                  <a:lnTo>
                    <a:pt x="38" y="0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89" name="pg570">
              <a:extLst>
                <a:ext uri="{FF2B5EF4-FFF2-40B4-BE49-F238E27FC236}">
                  <a16:creationId xmlns:a16="http://schemas.microsoft.com/office/drawing/2014/main" id="{5BA1CAD6-1CDD-814A-B8DA-29FF24DD918A}"/>
                </a:ext>
              </a:extLst>
            </p:cNvPr>
            <p:cNvSpPr/>
            <p:nvPr/>
          </p:nvSpPr>
          <p:spPr>
            <a:xfrm>
              <a:off x="6261701" y="3058593"/>
              <a:ext cx="2559" cy="4101"/>
            </a:xfrm>
            <a:custGeom>
              <a:avLst/>
              <a:gdLst/>
              <a:ahLst/>
              <a:cxnLst/>
              <a:rect l="0" t="0" r="0" b="0"/>
              <a:pathLst>
                <a:path w="2559" h="4101">
                  <a:moveTo>
                    <a:pt x="0" y="2385"/>
                  </a:moveTo>
                  <a:lnTo>
                    <a:pt x="184" y="0"/>
                  </a:lnTo>
                  <a:lnTo>
                    <a:pt x="2511" y="170"/>
                  </a:lnTo>
                  <a:lnTo>
                    <a:pt x="2559" y="423"/>
                  </a:lnTo>
                  <a:lnTo>
                    <a:pt x="2240" y="4101"/>
                  </a:lnTo>
                  <a:lnTo>
                    <a:pt x="1984" y="4098"/>
                  </a:lnTo>
                  <a:lnTo>
                    <a:pt x="1426" y="3018"/>
                  </a:lnTo>
                  <a:lnTo>
                    <a:pt x="979" y="248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0" name="pg571">
              <a:extLst>
                <a:ext uri="{FF2B5EF4-FFF2-40B4-BE49-F238E27FC236}">
                  <a16:creationId xmlns:a16="http://schemas.microsoft.com/office/drawing/2014/main" id="{DBCCFC9C-8D53-2646-92E4-DF2A7A7A94A1}"/>
                </a:ext>
              </a:extLst>
            </p:cNvPr>
            <p:cNvSpPr/>
            <p:nvPr/>
          </p:nvSpPr>
          <p:spPr>
            <a:xfrm>
              <a:off x="6315186" y="3028272"/>
              <a:ext cx="179563" cy="136845"/>
            </a:xfrm>
            <a:custGeom>
              <a:avLst/>
              <a:gdLst/>
              <a:ahLst/>
              <a:cxnLst/>
              <a:rect l="0" t="0" r="0" b="0"/>
              <a:pathLst>
                <a:path w="179563" h="136845">
                  <a:moveTo>
                    <a:pt x="28076" y="29317"/>
                  </a:moveTo>
                  <a:lnTo>
                    <a:pt x="28330" y="25841"/>
                  </a:lnTo>
                  <a:lnTo>
                    <a:pt x="33372" y="26150"/>
                  </a:lnTo>
                  <a:lnTo>
                    <a:pt x="33322" y="25744"/>
                  </a:lnTo>
                  <a:lnTo>
                    <a:pt x="32964" y="25116"/>
                  </a:lnTo>
                  <a:lnTo>
                    <a:pt x="32453" y="24876"/>
                  </a:lnTo>
                  <a:lnTo>
                    <a:pt x="31887" y="23964"/>
                  </a:lnTo>
                  <a:lnTo>
                    <a:pt x="32013" y="23555"/>
                  </a:lnTo>
                  <a:lnTo>
                    <a:pt x="31121" y="23356"/>
                  </a:lnTo>
                  <a:lnTo>
                    <a:pt x="31083" y="22750"/>
                  </a:lnTo>
                  <a:lnTo>
                    <a:pt x="31325" y="22389"/>
                  </a:lnTo>
                  <a:lnTo>
                    <a:pt x="31402" y="21950"/>
                  </a:lnTo>
                  <a:lnTo>
                    <a:pt x="31153" y="21578"/>
                  </a:lnTo>
                  <a:lnTo>
                    <a:pt x="33415" y="21809"/>
                  </a:lnTo>
                  <a:lnTo>
                    <a:pt x="34190" y="22847"/>
                  </a:lnTo>
                  <a:lnTo>
                    <a:pt x="34270" y="23588"/>
                  </a:lnTo>
                  <a:lnTo>
                    <a:pt x="35240" y="24935"/>
                  </a:lnTo>
                  <a:lnTo>
                    <a:pt x="35921" y="25266"/>
                  </a:lnTo>
                  <a:lnTo>
                    <a:pt x="36771" y="25534"/>
                  </a:lnTo>
                  <a:lnTo>
                    <a:pt x="37705" y="25459"/>
                  </a:lnTo>
                  <a:lnTo>
                    <a:pt x="37755" y="25072"/>
                  </a:lnTo>
                  <a:lnTo>
                    <a:pt x="37655" y="23594"/>
                  </a:lnTo>
                  <a:lnTo>
                    <a:pt x="37149" y="22206"/>
                  </a:lnTo>
                  <a:lnTo>
                    <a:pt x="36950" y="21692"/>
                  </a:lnTo>
                  <a:lnTo>
                    <a:pt x="37620" y="21666"/>
                  </a:lnTo>
                  <a:lnTo>
                    <a:pt x="38060" y="21822"/>
                  </a:lnTo>
                  <a:lnTo>
                    <a:pt x="38703" y="22622"/>
                  </a:lnTo>
                  <a:lnTo>
                    <a:pt x="39305" y="22823"/>
                  </a:lnTo>
                  <a:lnTo>
                    <a:pt x="39967" y="21580"/>
                  </a:lnTo>
                  <a:lnTo>
                    <a:pt x="39817" y="20560"/>
                  </a:lnTo>
                  <a:lnTo>
                    <a:pt x="39473" y="20061"/>
                  </a:lnTo>
                  <a:lnTo>
                    <a:pt x="39496" y="19425"/>
                  </a:lnTo>
                  <a:lnTo>
                    <a:pt x="39867" y="18985"/>
                  </a:lnTo>
                  <a:lnTo>
                    <a:pt x="40564" y="18814"/>
                  </a:lnTo>
                  <a:lnTo>
                    <a:pt x="40966" y="18803"/>
                  </a:lnTo>
                  <a:lnTo>
                    <a:pt x="41380" y="19089"/>
                  </a:lnTo>
                  <a:lnTo>
                    <a:pt x="41866" y="19305"/>
                  </a:lnTo>
                  <a:lnTo>
                    <a:pt x="42130" y="19078"/>
                  </a:lnTo>
                  <a:lnTo>
                    <a:pt x="42345" y="18382"/>
                  </a:lnTo>
                  <a:lnTo>
                    <a:pt x="42583" y="18177"/>
                  </a:lnTo>
                  <a:lnTo>
                    <a:pt x="42740" y="18200"/>
                  </a:lnTo>
                  <a:lnTo>
                    <a:pt x="43146" y="18453"/>
                  </a:lnTo>
                  <a:lnTo>
                    <a:pt x="43111" y="18952"/>
                  </a:lnTo>
                  <a:lnTo>
                    <a:pt x="43318" y="19410"/>
                  </a:lnTo>
                  <a:lnTo>
                    <a:pt x="43724" y="19547"/>
                  </a:lnTo>
                  <a:lnTo>
                    <a:pt x="44292" y="19905"/>
                  </a:lnTo>
                  <a:lnTo>
                    <a:pt x="44071" y="22090"/>
                  </a:lnTo>
                  <a:lnTo>
                    <a:pt x="44581" y="22660"/>
                  </a:lnTo>
                  <a:lnTo>
                    <a:pt x="44902" y="23207"/>
                  </a:lnTo>
                  <a:lnTo>
                    <a:pt x="45461" y="24443"/>
                  </a:lnTo>
                  <a:lnTo>
                    <a:pt x="45418" y="24770"/>
                  </a:lnTo>
                  <a:lnTo>
                    <a:pt x="45656" y="24815"/>
                  </a:lnTo>
                  <a:lnTo>
                    <a:pt x="45368" y="25098"/>
                  </a:lnTo>
                  <a:lnTo>
                    <a:pt x="45330" y="25258"/>
                  </a:lnTo>
                  <a:lnTo>
                    <a:pt x="45475" y="25530"/>
                  </a:lnTo>
                  <a:lnTo>
                    <a:pt x="45720" y="25726"/>
                  </a:lnTo>
                  <a:lnTo>
                    <a:pt x="45778" y="25474"/>
                  </a:lnTo>
                  <a:lnTo>
                    <a:pt x="45824" y="24030"/>
                  </a:lnTo>
                  <a:lnTo>
                    <a:pt x="46296" y="23505"/>
                  </a:lnTo>
                  <a:lnTo>
                    <a:pt x="47046" y="23022"/>
                  </a:lnTo>
                  <a:lnTo>
                    <a:pt x="47820" y="22047"/>
                  </a:lnTo>
                  <a:lnTo>
                    <a:pt x="48012" y="22039"/>
                  </a:lnTo>
                  <a:lnTo>
                    <a:pt x="49275" y="22368"/>
                  </a:lnTo>
                  <a:lnTo>
                    <a:pt x="50272" y="24515"/>
                  </a:lnTo>
                  <a:lnTo>
                    <a:pt x="50291" y="24723"/>
                  </a:lnTo>
                  <a:lnTo>
                    <a:pt x="50157" y="25036"/>
                  </a:lnTo>
                  <a:lnTo>
                    <a:pt x="49476" y="25788"/>
                  </a:lnTo>
                  <a:lnTo>
                    <a:pt x="48851" y="26704"/>
                  </a:lnTo>
                  <a:lnTo>
                    <a:pt x="48736" y="27061"/>
                  </a:lnTo>
                  <a:lnTo>
                    <a:pt x="48850" y="27374"/>
                  </a:lnTo>
                  <a:lnTo>
                    <a:pt x="49451" y="27906"/>
                  </a:lnTo>
                  <a:lnTo>
                    <a:pt x="51078" y="27861"/>
                  </a:lnTo>
                  <a:lnTo>
                    <a:pt x="51740" y="28140"/>
                  </a:lnTo>
                  <a:lnTo>
                    <a:pt x="52283" y="28999"/>
                  </a:lnTo>
                  <a:lnTo>
                    <a:pt x="52912" y="30269"/>
                  </a:lnTo>
                  <a:lnTo>
                    <a:pt x="52984" y="30540"/>
                  </a:lnTo>
                  <a:lnTo>
                    <a:pt x="52927" y="30935"/>
                  </a:lnTo>
                  <a:lnTo>
                    <a:pt x="53520" y="31713"/>
                  </a:lnTo>
                  <a:lnTo>
                    <a:pt x="53918" y="32784"/>
                  </a:lnTo>
                  <a:lnTo>
                    <a:pt x="54148" y="33682"/>
                  </a:lnTo>
                  <a:lnTo>
                    <a:pt x="54213" y="34195"/>
                  </a:lnTo>
                  <a:lnTo>
                    <a:pt x="54053" y="34653"/>
                  </a:lnTo>
                  <a:lnTo>
                    <a:pt x="54588" y="35788"/>
                  </a:lnTo>
                  <a:lnTo>
                    <a:pt x="54203" y="37389"/>
                  </a:lnTo>
                  <a:lnTo>
                    <a:pt x="54225" y="37605"/>
                  </a:lnTo>
                  <a:lnTo>
                    <a:pt x="54363" y="37947"/>
                  </a:lnTo>
                  <a:lnTo>
                    <a:pt x="55564" y="39109"/>
                  </a:lnTo>
                  <a:lnTo>
                    <a:pt x="55862" y="38897"/>
                  </a:lnTo>
                  <a:lnTo>
                    <a:pt x="56325" y="39138"/>
                  </a:lnTo>
                  <a:lnTo>
                    <a:pt x="56463" y="39808"/>
                  </a:lnTo>
                  <a:lnTo>
                    <a:pt x="56367" y="40021"/>
                  </a:lnTo>
                  <a:lnTo>
                    <a:pt x="56849" y="40672"/>
                  </a:lnTo>
                  <a:lnTo>
                    <a:pt x="57426" y="41200"/>
                  </a:lnTo>
                  <a:lnTo>
                    <a:pt x="57606" y="41480"/>
                  </a:lnTo>
                  <a:lnTo>
                    <a:pt x="57785" y="41971"/>
                  </a:lnTo>
                  <a:lnTo>
                    <a:pt x="57827" y="42299"/>
                  </a:lnTo>
                  <a:lnTo>
                    <a:pt x="58008" y="42524"/>
                  </a:lnTo>
                  <a:lnTo>
                    <a:pt x="58404" y="42548"/>
                  </a:lnTo>
                  <a:lnTo>
                    <a:pt x="58546" y="42965"/>
                  </a:lnTo>
                  <a:lnTo>
                    <a:pt x="59134" y="43408"/>
                  </a:lnTo>
                  <a:lnTo>
                    <a:pt x="58993" y="44000"/>
                  </a:lnTo>
                  <a:lnTo>
                    <a:pt x="59084" y="44521"/>
                  </a:lnTo>
                  <a:lnTo>
                    <a:pt x="59872" y="45240"/>
                  </a:lnTo>
                  <a:lnTo>
                    <a:pt x="60065" y="45526"/>
                  </a:lnTo>
                  <a:lnTo>
                    <a:pt x="60013" y="46055"/>
                  </a:lnTo>
                  <a:lnTo>
                    <a:pt x="59764" y="46237"/>
                  </a:lnTo>
                  <a:lnTo>
                    <a:pt x="59363" y="46315"/>
                  </a:lnTo>
                  <a:lnTo>
                    <a:pt x="59264" y="46710"/>
                  </a:lnTo>
                  <a:lnTo>
                    <a:pt x="59413" y="46862"/>
                  </a:lnTo>
                  <a:lnTo>
                    <a:pt x="60104" y="46096"/>
                  </a:lnTo>
                  <a:lnTo>
                    <a:pt x="60659" y="44774"/>
                  </a:lnTo>
                  <a:lnTo>
                    <a:pt x="61037" y="44510"/>
                  </a:lnTo>
                  <a:lnTo>
                    <a:pt x="61695" y="44436"/>
                  </a:lnTo>
                  <a:lnTo>
                    <a:pt x="62069" y="44213"/>
                  </a:lnTo>
                  <a:lnTo>
                    <a:pt x="62379" y="43148"/>
                  </a:lnTo>
                  <a:lnTo>
                    <a:pt x="62394" y="42750"/>
                  </a:lnTo>
                  <a:lnTo>
                    <a:pt x="64982" y="42884"/>
                  </a:lnTo>
                  <a:lnTo>
                    <a:pt x="66992" y="43031"/>
                  </a:lnTo>
                  <a:lnTo>
                    <a:pt x="68109" y="43090"/>
                  </a:lnTo>
                  <a:lnTo>
                    <a:pt x="68550" y="43112"/>
                  </a:lnTo>
                  <a:lnTo>
                    <a:pt x="69025" y="43136"/>
                  </a:lnTo>
                  <a:lnTo>
                    <a:pt x="71498" y="43266"/>
                  </a:lnTo>
                  <a:lnTo>
                    <a:pt x="71570" y="41574"/>
                  </a:lnTo>
                  <a:lnTo>
                    <a:pt x="71906" y="41591"/>
                  </a:lnTo>
                  <a:lnTo>
                    <a:pt x="72571" y="42961"/>
                  </a:lnTo>
                  <a:lnTo>
                    <a:pt x="72900" y="43356"/>
                  </a:lnTo>
                  <a:lnTo>
                    <a:pt x="74616" y="43412"/>
                  </a:lnTo>
                  <a:lnTo>
                    <a:pt x="74864" y="43051"/>
                  </a:lnTo>
                  <a:lnTo>
                    <a:pt x="75331" y="42831"/>
                  </a:lnTo>
                  <a:lnTo>
                    <a:pt x="75740" y="42850"/>
                  </a:lnTo>
                  <a:lnTo>
                    <a:pt x="76030" y="43103"/>
                  </a:lnTo>
                  <a:lnTo>
                    <a:pt x="76179" y="43140"/>
                  </a:lnTo>
                  <a:lnTo>
                    <a:pt x="76485" y="43014"/>
                  </a:lnTo>
                  <a:lnTo>
                    <a:pt x="76627" y="42872"/>
                  </a:lnTo>
                  <a:lnTo>
                    <a:pt x="77464" y="41800"/>
                  </a:lnTo>
                  <a:lnTo>
                    <a:pt x="78748" y="42236"/>
                  </a:lnTo>
                  <a:lnTo>
                    <a:pt x="79169" y="41399"/>
                  </a:lnTo>
                  <a:lnTo>
                    <a:pt x="79093" y="40859"/>
                  </a:lnTo>
                  <a:lnTo>
                    <a:pt x="79212" y="40707"/>
                  </a:lnTo>
                  <a:lnTo>
                    <a:pt x="79865" y="41052"/>
                  </a:lnTo>
                  <a:lnTo>
                    <a:pt x="80840" y="41225"/>
                  </a:lnTo>
                  <a:lnTo>
                    <a:pt x="81206" y="41650"/>
                  </a:lnTo>
                  <a:lnTo>
                    <a:pt x="81206" y="41787"/>
                  </a:lnTo>
                  <a:lnTo>
                    <a:pt x="81114" y="41984"/>
                  </a:lnTo>
                  <a:lnTo>
                    <a:pt x="80632" y="42528"/>
                  </a:lnTo>
                  <a:lnTo>
                    <a:pt x="80605" y="42866"/>
                  </a:lnTo>
                  <a:lnTo>
                    <a:pt x="81325" y="42923"/>
                  </a:lnTo>
                  <a:lnTo>
                    <a:pt x="81698" y="42802"/>
                  </a:lnTo>
                  <a:lnTo>
                    <a:pt x="82280" y="42917"/>
                  </a:lnTo>
                  <a:lnTo>
                    <a:pt x="82220" y="44332"/>
                  </a:lnTo>
                  <a:lnTo>
                    <a:pt x="82817" y="44481"/>
                  </a:lnTo>
                  <a:lnTo>
                    <a:pt x="82862" y="44728"/>
                  </a:lnTo>
                  <a:lnTo>
                    <a:pt x="83475" y="44892"/>
                  </a:lnTo>
                  <a:lnTo>
                    <a:pt x="84140" y="44762"/>
                  </a:lnTo>
                  <a:lnTo>
                    <a:pt x="84053" y="44434"/>
                  </a:lnTo>
                  <a:lnTo>
                    <a:pt x="84828" y="43611"/>
                  </a:lnTo>
                  <a:lnTo>
                    <a:pt x="85321" y="43255"/>
                  </a:lnTo>
                  <a:lnTo>
                    <a:pt x="85466" y="42466"/>
                  </a:lnTo>
                  <a:lnTo>
                    <a:pt x="85296" y="42508"/>
                  </a:lnTo>
                  <a:lnTo>
                    <a:pt x="84741" y="42729"/>
                  </a:lnTo>
                  <a:lnTo>
                    <a:pt x="84486" y="43023"/>
                  </a:lnTo>
                  <a:lnTo>
                    <a:pt x="84074" y="43153"/>
                  </a:lnTo>
                  <a:lnTo>
                    <a:pt x="83921" y="43083"/>
                  </a:lnTo>
                  <a:lnTo>
                    <a:pt x="83871" y="42321"/>
                  </a:lnTo>
                  <a:lnTo>
                    <a:pt x="83960" y="41522"/>
                  </a:lnTo>
                  <a:lnTo>
                    <a:pt x="85071" y="41607"/>
                  </a:lnTo>
                  <a:lnTo>
                    <a:pt x="85719" y="41384"/>
                  </a:lnTo>
                  <a:lnTo>
                    <a:pt x="85901" y="40278"/>
                  </a:lnTo>
                  <a:lnTo>
                    <a:pt x="85937" y="39684"/>
                  </a:lnTo>
                  <a:lnTo>
                    <a:pt x="84656" y="39583"/>
                  </a:lnTo>
                  <a:lnTo>
                    <a:pt x="84215" y="39330"/>
                  </a:lnTo>
                  <a:lnTo>
                    <a:pt x="84084" y="39148"/>
                  </a:lnTo>
                  <a:lnTo>
                    <a:pt x="83898" y="38461"/>
                  </a:lnTo>
                  <a:lnTo>
                    <a:pt x="84275" y="38300"/>
                  </a:lnTo>
                  <a:lnTo>
                    <a:pt x="84178" y="38055"/>
                  </a:lnTo>
                  <a:lnTo>
                    <a:pt x="86676" y="38125"/>
                  </a:lnTo>
                  <a:lnTo>
                    <a:pt x="87124" y="29956"/>
                  </a:lnTo>
                  <a:lnTo>
                    <a:pt x="84903" y="29866"/>
                  </a:lnTo>
                  <a:lnTo>
                    <a:pt x="85044" y="29336"/>
                  </a:lnTo>
                  <a:lnTo>
                    <a:pt x="84915" y="28722"/>
                  </a:lnTo>
                  <a:lnTo>
                    <a:pt x="84912" y="28240"/>
                  </a:lnTo>
                  <a:lnTo>
                    <a:pt x="84736" y="27254"/>
                  </a:lnTo>
                  <a:lnTo>
                    <a:pt x="85105" y="25935"/>
                  </a:lnTo>
                  <a:lnTo>
                    <a:pt x="85543" y="24812"/>
                  </a:lnTo>
                  <a:lnTo>
                    <a:pt x="85665" y="24269"/>
                  </a:lnTo>
                  <a:lnTo>
                    <a:pt x="85701" y="23680"/>
                  </a:lnTo>
                  <a:lnTo>
                    <a:pt x="85597" y="22130"/>
                  </a:lnTo>
                  <a:lnTo>
                    <a:pt x="85714" y="21521"/>
                  </a:lnTo>
                  <a:lnTo>
                    <a:pt x="85988" y="21239"/>
                  </a:lnTo>
                  <a:lnTo>
                    <a:pt x="86380" y="21042"/>
                  </a:lnTo>
                  <a:lnTo>
                    <a:pt x="88039" y="20831"/>
                  </a:lnTo>
                  <a:lnTo>
                    <a:pt x="88736" y="20570"/>
                  </a:lnTo>
                  <a:lnTo>
                    <a:pt x="89444" y="19989"/>
                  </a:lnTo>
                  <a:lnTo>
                    <a:pt x="89209" y="19612"/>
                  </a:lnTo>
                  <a:lnTo>
                    <a:pt x="88445" y="19535"/>
                  </a:lnTo>
                  <a:lnTo>
                    <a:pt x="87933" y="19216"/>
                  </a:lnTo>
                  <a:lnTo>
                    <a:pt x="88310" y="18850"/>
                  </a:lnTo>
                  <a:lnTo>
                    <a:pt x="88490" y="18523"/>
                  </a:lnTo>
                  <a:lnTo>
                    <a:pt x="88284" y="18340"/>
                  </a:lnTo>
                  <a:lnTo>
                    <a:pt x="87828" y="18359"/>
                  </a:lnTo>
                  <a:lnTo>
                    <a:pt x="87533" y="18211"/>
                  </a:lnTo>
                  <a:lnTo>
                    <a:pt x="87536" y="16112"/>
                  </a:lnTo>
                  <a:lnTo>
                    <a:pt x="87647" y="15776"/>
                  </a:lnTo>
                  <a:lnTo>
                    <a:pt x="87540" y="14034"/>
                  </a:lnTo>
                  <a:lnTo>
                    <a:pt x="87153" y="13289"/>
                  </a:lnTo>
                  <a:lnTo>
                    <a:pt x="86677" y="12798"/>
                  </a:lnTo>
                  <a:lnTo>
                    <a:pt x="86612" y="12236"/>
                  </a:lnTo>
                  <a:lnTo>
                    <a:pt x="86497" y="11979"/>
                  </a:lnTo>
                  <a:lnTo>
                    <a:pt x="86202" y="11618"/>
                  </a:lnTo>
                  <a:lnTo>
                    <a:pt x="86052" y="11570"/>
                  </a:lnTo>
                  <a:lnTo>
                    <a:pt x="85742" y="11220"/>
                  </a:lnTo>
                  <a:lnTo>
                    <a:pt x="85071" y="10282"/>
                  </a:lnTo>
                  <a:lnTo>
                    <a:pt x="86485" y="9425"/>
                  </a:lnTo>
                  <a:lnTo>
                    <a:pt x="86508" y="9146"/>
                  </a:lnTo>
                  <a:lnTo>
                    <a:pt x="86186" y="9128"/>
                  </a:lnTo>
                  <a:lnTo>
                    <a:pt x="85940" y="8625"/>
                  </a:lnTo>
                  <a:lnTo>
                    <a:pt x="86243" y="7632"/>
                  </a:lnTo>
                  <a:lnTo>
                    <a:pt x="88115" y="7748"/>
                  </a:lnTo>
                  <a:lnTo>
                    <a:pt x="88302" y="7988"/>
                  </a:lnTo>
                  <a:lnTo>
                    <a:pt x="88697" y="8215"/>
                  </a:lnTo>
                  <a:lnTo>
                    <a:pt x="88992" y="8230"/>
                  </a:lnTo>
                  <a:lnTo>
                    <a:pt x="89011" y="7787"/>
                  </a:lnTo>
                  <a:lnTo>
                    <a:pt x="88954" y="7389"/>
                  </a:lnTo>
                  <a:lnTo>
                    <a:pt x="89126" y="6935"/>
                  </a:lnTo>
                  <a:lnTo>
                    <a:pt x="89287" y="6871"/>
                  </a:lnTo>
                  <a:lnTo>
                    <a:pt x="90560" y="7497"/>
                  </a:lnTo>
                  <a:lnTo>
                    <a:pt x="92549" y="9586"/>
                  </a:lnTo>
                  <a:lnTo>
                    <a:pt x="92657" y="9898"/>
                  </a:lnTo>
                  <a:lnTo>
                    <a:pt x="92657" y="10311"/>
                  </a:lnTo>
                  <a:lnTo>
                    <a:pt x="92396" y="10698"/>
                  </a:lnTo>
                  <a:lnTo>
                    <a:pt x="92396" y="10877"/>
                  </a:lnTo>
                  <a:lnTo>
                    <a:pt x="92522" y="11339"/>
                  </a:lnTo>
                  <a:lnTo>
                    <a:pt x="92809" y="11994"/>
                  </a:lnTo>
                  <a:lnTo>
                    <a:pt x="93713" y="13119"/>
                  </a:lnTo>
                  <a:lnTo>
                    <a:pt x="95008" y="13942"/>
                  </a:lnTo>
                  <a:lnTo>
                    <a:pt x="96561" y="12457"/>
                  </a:lnTo>
                  <a:lnTo>
                    <a:pt x="97052" y="11665"/>
                  </a:lnTo>
                  <a:lnTo>
                    <a:pt x="97121" y="11360"/>
                  </a:lnTo>
                  <a:lnTo>
                    <a:pt x="97811" y="12707"/>
                  </a:lnTo>
                  <a:lnTo>
                    <a:pt x="98183" y="13143"/>
                  </a:lnTo>
                  <a:lnTo>
                    <a:pt x="98647" y="13336"/>
                  </a:lnTo>
                  <a:lnTo>
                    <a:pt x="98444" y="13008"/>
                  </a:lnTo>
                  <a:lnTo>
                    <a:pt x="98394" y="12793"/>
                  </a:lnTo>
                  <a:lnTo>
                    <a:pt x="98378" y="12041"/>
                  </a:lnTo>
                  <a:lnTo>
                    <a:pt x="98975" y="11396"/>
                  </a:lnTo>
                  <a:lnTo>
                    <a:pt x="99865" y="11306"/>
                  </a:lnTo>
                  <a:lnTo>
                    <a:pt x="100210" y="11630"/>
                  </a:lnTo>
                  <a:lnTo>
                    <a:pt x="100463" y="11697"/>
                  </a:lnTo>
                  <a:lnTo>
                    <a:pt x="100693" y="11425"/>
                  </a:lnTo>
                  <a:lnTo>
                    <a:pt x="100804" y="11094"/>
                  </a:lnTo>
                  <a:lnTo>
                    <a:pt x="101306" y="10814"/>
                  </a:lnTo>
                  <a:lnTo>
                    <a:pt x="102451" y="11211"/>
                  </a:lnTo>
                  <a:lnTo>
                    <a:pt x="102364" y="14636"/>
                  </a:lnTo>
                  <a:lnTo>
                    <a:pt x="102583" y="14451"/>
                  </a:lnTo>
                  <a:lnTo>
                    <a:pt x="102483" y="13930"/>
                  </a:lnTo>
                  <a:lnTo>
                    <a:pt x="102506" y="13721"/>
                  </a:lnTo>
                  <a:lnTo>
                    <a:pt x="103498" y="12243"/>
                  </a:lnTo>
                  <a:lnTo>
                    <a:pt x="103698" y="12120"/>
                  </a:lnTo>
                  <a:lnTo>
                    <a:pt x="104836" y="12072"/>
                  </a:lnTo>
                  <a:lnTo>
                    <a:pt x="106036" y="11312"/>
                  </a:lnTo>
                  <a:lnTo>
                    <a:pt x="106403" y="11234"/>
                  </a:lnTo>
                  <a:lnTo>
                    <a:pt x="107093" y="11357"/>
                  </a:lnTo>
                  <a:lnTo>
                    <a:pt x="107772" y="11711"/>
                  </a:lnTo>
                  <a:lnTo>
                    <a:pt x="107906" y="11837"/>
                  </a:lnTo>
                  <a:lnTo>
                    <a:pt x="107944" y="12042"/>
                  </a:lnTo>
                  <a:lnTo>
                    <a:pt x="108155" y="12180"/>
                  </a:lnTo>
                  <a:lnTo>
                    <a:pt x="108438" y="12221"/>
                  </a:lnTo>
                  <a:lnTo>
                    <a:pt x="108749" y="11964"/>
                  </a:lnTo>
                  <a:lnTo>
                    <a:pt x="108906" y="11763"/>
                  </a:lnTo>
                  <a:lnTo>
                    <a:pt x="108834" y="11309"/>
                  </a:lnTo>
                  <a:lnTo>
                    <a:pt x="108270" y="11026"/>
                  </a:lnTo>
                  <a:lnTo>
                    <a:pt x="108044" y="10352"/>
                  </a:lnTo>
                  <a:lnTo>
                    <a:pt x="108025" y="10025"/>
                  </a:lnTo>
                  <a:lnTo>
                    <a:pt x="108543" y="8945"/>
                  </a:lnTo>
                  <a:lnTo>
                    <a:pt x="109164" y="8100"/>
                  </a:lnTo>
                  <a:lnTo>
                    <a:pt x="109605" y="7959"/>
                  </a:lnTo>
                  <a:lnTo>
                    <a:pt x="110004" y="8041"/>
                  </a:lnTo>
                  <a:lnTo>
                    <a:pt x="111782" y="9371"/>
                  </a:lnTo>
                  <a:lnTo>
                    <a:pt x="112652" y="9472"/>
                  </a:lnTo>
                  <a:lnTo>
                    <a:pt x="113450" y="9483"/>
                  </a:lnTo>
                  <a:lnTo>
                    <a:pt x="114097" y="9379"/>
                  </a:lnTo>
                  <a:lnTo>
                    <a:pt x="116059" y="8765"/>
                  </a:lnTo>
                  <a:lnTo>
                    <a:pt x="115642" y="8332"/>
                  </a:lnTo>
                  <a:lnTo>
                    <a:pt x="115626" y="7536"/>
                  </a:lnTo>
                  <a:lnTo>
                    <a:pt x="115707" y="8139"/>
                  </a:lnTo>
                  <a:lnTo>
                    <a:pt x="115837" y="8395"/>
                  </a:lnTo>
                  <a:lnTo>
                    <a:pt x="116355" y="8592"/>
                  </a:lnTo>
                  <a:lnTo>
                    <a:pt x="117162" y="8535"/>
                  </a:lnTo>
                  <a:lnTo>
                    <a:pt x="117183" y="8365"/>
                  </a:lnTo>
                  <a:lnTo>
                    <a:pt x="116492" y="7781"/>
                  </a:lnTo>
                  <a:lnTo>
                    <a:pt x="116074" y="7327"/>
                  </a:lnTo>
                  <a:lnTo>
                    <a:pt x="116499" y="6388"/>
                  </a:lnTo>
                  <a:lnTo>
                    <a:pt x="117017" y="5703"/>
                  </a:lnTo>
                  <a:lnTo>
                    <a:pt x="117327" y="4970"/>
                  </a:lnTo>
                  <a:lnTo>
                    <a:pt x="118017" y="4437"/>
                  </a:lnTo>
                  <a:lnTo>
                    <a:pt x="118098" y="4273"/>
                  </a:lnTo>
                  <a:lnTo>
                    <a:pt x="117944" y="2740"/>
                  </a:lnTo>
                  <a:lnTo>
                    <a:pt x="118078" y="2140"/>
                  </a:lnTo>
                  <a:lnTo>
                    <a:pt x="118293" y="2107"/>
                  </a:lnTo>
                  <a:lnTo>
                    <a:pt x="119148" y="2989"/>
                  </a:lnTo>
                  <a:lnTo>
                    <a:pt x="119570" y="2914"/>
                  </a:lnTo>
                  <a:lnTo>
                    <a:pt x="120188" y="3506"/>
                  </a:lnTo>
                  <a:lnTo>
                    <a:pt x="120238" y="3979"/>
                  </a:lnTo>
                  <a:lnTo>
                    <a:pt x="121431" y="3175"/>
                  </a:lnTo>
                  <a:lnTo>
                    <a:pt x="121526" y="3033"/>
                  </a:lnTo>
                  <a:lnTo>
                    <a:pt x="122462" y="2948"/>
                  </a:lnTo>
                  <a:lnTo>
                    <a:pt x="123329" y="3205"/>
                  </a:lnTo>
                  <a:lnTo>
                    <a:pt x="124062" y="4072"/>
                  </a:lnTo>
                  <a:lnTo>
                    <a:pt x="124445" y="4660"/>
                  </a:lnTo>
                  <a:lnTo>
                    <a:pt x="124430" y="4813"/>
                  </a:lnTo>
                  <a:lnTo>
                    <a:pt x="124177" y="5096"/>
                  </a:lnTo>
                  <a:lnTo>
                    <a:pt x="123877" y="6346"/>
                  </a:lnTo>
                  <a:lnTo>
                    <a:pt x="124234" y="6689"/>
                  </a:lnTo>
                  <a:lnTo>
                    <a:pt x="124379" y="6525"/>
                  </a:lnTo>
                  <a:lnTo>
                    <a:pt x="124594" y="6473"/>
                  </a:lnTo>
                  <a:lnTo>
                    <a:pt x="125139" y="6723"/>
                  </a:lnTo>
                  <a:lnTo>
                    <a:pt x="125610" y="7106"/>
                  </a:lnTo>
                  <a:lnTo>
                    <a:pt x="125764" y="7538"/>
                  </a:lnTo>
                  <a:lnTo>
                    <a:pt x="126802" y="8052"/>
                  </a:lnTo>
                  <a:lnTo>
                    <a:pt x="127270" y="8101"/>
                  </a:lnTo>
                  <a:lnTo>
                    <a:pt x="127462" y="7453"/>
                  </a:lnTo>
                  <a:lnTo>
                    <a:pt x="127389" y="7025"/>
                  </a:lnTo>
                  <a:lnTo>
                    <a:pt x="127566" y="6984"/>
                  </a:lnTo>
                  <a:lnTo>
                    <a:pt x="128528" y="7428"/>
                  </a:lnTo>
                  <a:lnTo>
                    <a:pt x="128651" y="7592"/>
                  </a:lnTo>
                  <a:lnTo>
                    <a:pt x="128635" y="7871"/>
                  </a:lnTo>
                  <a:lnTo>
                    <a:pt x="129777" y="8687"/>
                  </a:lnTo>
                  <a:lnTo>
                    <a:pt x="130028" y="8244"/>
                  </a:lnTo>
                  <a:lnTo>
                    <a:pt x="130036" y="7805"/>
                  </a:lnTo>
                  <a:lnTo>
                    <a:pt x="129930" y="7176"/>
                  </a:lnTo>
                  <a:lnTo>
                    <a:pt x="129422" y="6282"/>
                  </a:lnTo>
                  <a:lnTo>
                    <a:pt x="129407" y="5817"/>
                  </a:lnTo>
                  <a:lnTo>
                    <a:pt x="129880" y="5659"/>
                  </a:lnTo>
                  <a:lnTo>
                    <a:pt x="130463" y="5597"/>
                  </a:lnTo>
                  <a:lnTo>
                    <a:pt x="131104" y="5809"/>
                  </a:lnTo>
                  <a:lnTo>
                    <a:pt x="131449" y="5838"/>
                  </a:lnTo>
                  <a:lnTo>
                    <a:pt x="131917" y="5503"/>
                  </a:lnTo>
                  <a:lnTo>
                    <a:pt x="133574" y="5971"/>
                  </a:lnTo>
                  <a:lnTo>
                    <a:pt x="133704" y="6273"/>
                  </a:lnTo>
                  <a:lnTo>
                    <a:pt x="133624" y="6712"/>
                  </a:lnTo>
                  <a:lnTo>
                    <a:pt x="133689" y="6935"/>
                  </a:lnTo>
                  <a:lnTo>
                    <a:pt x="134203" y="6965"/>
                  </a:lnTo>
                  <a:lnTo>
                    <a:pt x="134609" y="6835"/>
                  </a:lnTo>
                  <a:lnTo>
                    <a:pt x="135235" y="7203"/>
                  </a:lnTo>
                  <a:lnTo>
                    <a:pt x="136320" y="7229"/>
                  </a:lnTo>
                  <a:lnTo>
                    <a:pt x="136373" y="6972"/>
                  </a:lnTo>
                  <a:lnTo>
                    <a:pt x="136254" y="5848"/>
                  </a:lnTo>
                  <a:lnTo>
                    <a:pt x="135936" y="5189"/>
                  </a:lnTo>
                  <a:lnTo>
                    <a:pt x="135333" y="3056"/>
                  </a:lnTo>
                  <a:lnTo>
                    <a:pt x="135306" y="2505"/>
                  </a:lnTo>
                  <a:lnTo>
                    <a:pt x="135494" y="2069"/>
                  </a:lnTo>
                  <a:lnTo>
                    <a:pt x="135398" y="1392"/>
                  </a:lnTo>
                  <a:lnTo>
                    <a:pt x="134918" y="759"/>
                  </a:lnTo>
                  <a:lnTo>
                    <a:pt x="134945" y="394"/>
                  </a:lnTo>
                  <a:lnTo>
                    <a:pt x="136226" y="0"/>
                  </a:lnTo>
                  <a:lnTo>
                    <a:pt x="136488" y="655"/>
                  </a:lnTo>
                  <a:lnTo>
                    <a:pt x="136794" y="811"/>
                  </a:lnTo>
                  <a:lnTo>
                    <a:pt x="137118" y="187"/>
                  </a:lnTo>
                  <a:lnTo>
                    <a:pt x="137093" y="1269"/>
                  </a:lnTo>
                  <a:lnTo>
                    <a:pt x="138217" y="1278"/>
                  </a:lnTo>
                  <a:lnTo>
                    <a:pt x="141747" y="1307"/>
                  </a:lnTo>
                  <a:lnTo>
                    <a:pt x="142043" y="1309"/>
                  </a:lnTo>
                  <a:lnTo>
                    <a:pt x="141999" y="3736"/>
                  </a:lnTo>
                  <a:lnTo>
                    <a:pt x="142080" y="4020"/>
                  </a:lnTo>
                  <a:lnTo>
                    <a:pt x="142337" y="4553"/>
                  </a:lnTo>
                  <a:lnTo>
                    <a:pt x="142482" y="5257"/>
                  </a:lnTo>
                  <a:lnTo>
                    <a:pt x="143222" y="6578"/>
                  </a:lnTo>
                  <a:lnTo>
                    <a:pt x="144092" y="6523"/>
                  </a:lnTo>
                  <a:lnTo>
                    <a:pt x="144226" y="7323"/>
                  </a:lnTo>
                  <a:lnTo>
                    <a:pt x="144720" y="8392"/>
                  </a:lnTo>
                  <a:lnTo>
                    <a:pt x="144659" y="8671"/>
                  </a:lnTo>
                  <a:lnTo>
                    <a:pt x="144393" y="8878"/>
                  </a:lnTo>
                  <a:lnTo>
                    <a:pt x="144351" y="10488"/>
                  </a:lnTo>
                  <a:lnTo>
                    <a:pt x="144400" y="10678"/>
                  </a:lnTo>
                  <a:lnTo>
                    <a:pt x="144753" y="11021"/>
                  </a:lnTo>
                  <a:lnTo>
                    <a:pt x="144914" y="11374"/>
                  </a:lnTo>
                  <a:lnTo>
                    <a:pt x="144952" y="12059"/>
                  </a:lnTo>
                  <a:lnTo>
                    <a:pt x="145362" y="12283"/>
                  </a:lnTo>
                  <a:lnTo>
                    <a:pt x="145956" y="12361"/>
                  </a:lnTo>
                  <a:lnTo>
                    <a:pt x="146312" y="12566"/>
                  </a:lnTo>
                  <a:lnTo>
                    <a:pt x="147577" y="13771"/>
                  </a:lnTo>
                  <a:lnTo>
                    <a:pt x="147819" y="14166"/>
                  </a:lnTo>
                  <a:lnTo>
                    <a:pt x="148053" y="14181"/>
                  </a:lnTo>
                  <a:lnTo>
                    <a:pt x="148677" y="13931"/>
                  </a:lnTo>
                  <a:lnTo>
                    <a:pt x="149210" y="13893"/>
                  </a:lnTo>
                  <a:lnTo>
                    <a:pt x="149808" y="13629"/>
                  </a:lnTo>
                  <a:lnTo>
                    <a:pt x="149980" y="13759"/>
                  </a:lnTo>
                  <a:lnTo>
                    <a:pt x="150478" y="13636"/>
                  </a:lnTo>
                  <a:lnTo>
                    <a:pt x="151103" y="13305"/>
                  </a:lnTo>
                  <a:lnTo>
                    <a:pt x="151206" y="13122"/>
                  </a:lnTo>
                  <a:lnTo>
                    <a:pt x="151210" y="12921"/>
                  </a:lnTo>
                  <a:lnTo>
                    <a:pt x="151011" y="12235"/>
                  </a:lnTo>
                  <a:lnTo>
                    <a:pt x="150788" y="11741"/>
                  </a:lnTo>
                  <a:lnTo>
                    <a:pt x="149929" y="11343"/>
                  </a:lnTo>
                  <a:lnTo>
                    <a:pt x="149515" y="10963"/>
                  </a:lnTo>
                  <a:lnTo>
                    <a:pt x="149147" y="10234"/>
                  </a:lnTo>
                  <a:lnTo>
                    <a:pt x="149020" y="9475"/>
                  </a:lnTo>
                  <a:lnTo>
                    <a:pt x="148548" y="8835"/>
                  </a:lnTo>
                  <a:lnTo>
                    <a:pt x="148039" y="9040"/>
                  </a:lnTo>
                  <a:lnTo>
                    <a:pt x="147874" y="8995"/>
                  </a:lnTo>
                  <a:lnTo>
                    <a:pt x="147712" y="8828"/>
                  </a:lnTo>
                  <a:lnTo>
                    <a:pt x="147659" y="8429"/>
                  </a:lnTo>
                  <a:lnTo>
                    <a:pt x="147425" y="8251"/>
                  </a:lnTo>
                  <a:lnTo>
                    <a:pt x="146911" y="8128"/>
                  </a:lnTo>
                  <a:lnTo>
                    <a:pt x="146937" y="7689"/>
                  </a:lnTo>
                  <a:lnTo>
                    <a:pt x="148363" y="5626"/>
                  </a:lnTo>
                  <a:lnTo>
                    <a:pt x="148267" y="5064"/>
                  </a:lnTo>
                  <a:lnTo>
                    <a:pt x="147698" y="4167"/>
                  </a:lnTo>
                  <a:lnTo>
                    <a:pt x="147276" y="3162"/>
                  </a:lnTo>
                  <a:lnTo>
                    <a:pt x="147048" y="988"/>
                  </a:lnTo>
                  <a:lnTo>
                    <a:pt x="147239" y="72"/>
                  </a:lnTo>
                  <a:lnTo>
                    <a:pt x="149035" y="354"/>
                  </a:lnTo>
                  <a:lnTo>
                    <a:pt x="149377" y="883"/>
                  </a:lnTo>
                  <a:lnTo>
                    <a:pt x="149784" y="1080"/>
                  </a:lnTo>
                  <a:lnTo>
                    <a:pt x="150440" y="1675"/>
                  </a:lnTo>
                  <a:lnTo>
                    <a:pt x="150958" y="1675"/>
                  </a:lnTo>
                  <a:lnTo>
                    <a:pt x="151115" y="1519"/>
                  </a:lnTo>
                  <a:lnTo>
                    <a:pt x="152891" y="1749"/>
                  </a:lnTo>
                  <a:lnTo>
                    <a:pt x="153133" y="2177"/>
                  </a:lnTo>
                  <a:lnTo>
                    <a:pt x="153455" y="3212"/>
                  </a:lnTo>
                  <a:lnTo>
                    <a:pt x="154042" y="4236"/>
                  </a:lnTo>
                  <a:lnTo>
                    <a:pt x="154909" y="4965"/>
                  </a:lnTo>
                  <a:lnTo>
                    <a:pt x="155407" y="5688"/>
                  </a:lnTo>
                  <a:lnTo>
                    <a:pt x="155595" y="6075"/>
                  </a:lnTo>
                  <a:lnTo>
                    <a:pt x="155588" y="6466"/>
                  </a:lnTo>
                  <a:lnTo>
                    <a:pt x="155660" y="6648"/>
                  </a:lnTo>
                  <a:lnTo>
                    <a:pt x="156347" y="7259"/>
                  </a:lnTo>
                  <a:lnTo>
                    <a:pt x="156964" y="7255"/>
                  </a:lnTo>
                  <a:lnTo>
                    <a:pt x="157450" y="7394"/>
                  </a:lnTo>
                  <a:lnTo>
                    <a:pt x="157630" y="8197"/>
                  </a:lnTo>
                  <a:lnTo>
                    <a:pt x="157761" y="8353"/>
                  </a:lnTo>
                  <a:lnTo>
                    <a:pt x="157968" y="8454"/>
                  </a:lnTo>
                  <a:lnTo>
                    <a:pt x="158520" y="8499"/>
                  </a:lnTo>
                  <a:lnTo>
                    <a:pt x="159885" y="7889"/>
                  </a:lnTo>
                  <a:lnTo>
                    <a:pt x="160951" y="7759"/>
                  </a:lnTo>
                  <a:lnTo>
                    <a:pt x="161948" y="8453"/>
                  </a:lnTo>
                  <a:lnTo>
                    <a:pt x="161890" y="8891"/>
                  </a:lnTo>
                  <a:lnTo>
                    <a:pt x="161472" y="9189"/>
                  </a:lnTo>
                  <a:lnTo>
                    <a:pt x="161594" y="9498"/>
                  </a:lnTo>
                  <a:lnTo>
                    <a:pt x="162754" y="9699"/>
                  </a:lnTo>
                  <a:lnTo>
                    <a:pt x="163472" y="9602"/>
                  </a:lnTo>
                  <a:lnTo>
                    <a:pt x="164768" y="10499"/>
                  </a:lnTo>
                  <a:lnTo>
                    <a:pt x="165052" y="10841"/>
                  </a:lnTo>
                  <a:lnTo>
                    <a:pt x="165861" y="10960"/>
                  </a:lnTo>
                  <a:lnTo>
                    <a:pt x="166053" y="10673"/>
                  </a:lnTo>
                  <a:lnTo>
                    <a:pt x="166279" y="10595"/>
                  </a:lnTo>
                  <a:lnTo>
                    <a:pt x="167118" y="10557"/>
                  </a:lnTo>
                  <a:lnTo>
                    <a:pt x="167310" y="10821"/>
                  </a:lnTo>
                  <a:lnTo>
                    <a:pt x="166901" y="11031"/>
                  </a:lnTo>
                  <a:lnTo>
                    <a:pt x="166831" y="11194"/>
                  </a:lnTo>
                  <a:lnTo>
                    <a:pt x="167076" y="11425"/>
                  </a:lnTo>
                  <a:lnTo>
                    <a:pt x="167287" y="11469"/>
                  </a:lnTo>
                  <a:lnTo>
                    <a:pt x="167602" y="11268"/>
                  </a:lnTo>
                  <a:lnTo>
                    <a:pt x="167268" y="11603"/>
                  </a:lnTo>
                  <a:lnTo>
                    <a:pt x="167015" y="11611"/>
                  </a:lnTo>
                  <a:lnTo>
                    <a:pt x="166624" y="11477"/>
                  </a:lnTo>
                  <a:lnTo>
                    <a:pt x="166506" y="12181"/>
                  </a:lnTo>
                  <a:lnTo>
                    <a:pt x="166701" y="12694"/>
                  </a:lnTo>
                  <a:lnTo>
                    <a:pt x="167139" y="13074"/>
                  </a:lnTo>
                  <a:lnTo>
                    <a:pt x="167500" y="13564"/>
                  </a:lnTo>
                  <a:lnTo>
                    <a:pt x="167579" y="14388"/>
                  </a:lnTo>
                  <a:lnTo>
                    <a:pt x="167966" y="15038"/>
                  </a:lnTo>
                  <a:lnTo>
                    <a:pt x="168139" y="15101"/>
                  </a:lnTo>
                  <a:lnTo>
                    <a:pt x="168963" y="14848"/>
                  </a:lnTo>
                  <a:lnTo>
                    <a:pt x="169648" y="15093"/>
                  </a:lnTo>
                  <a:lnTo>
                    <a:pt x="169806" y="15004"/>
                  </a:lnTo>
                  <a:lnTo>
                    <a:pt x="170005" y="14654"/>
                  </a:lnTo>
                  <a:lnTo>
                    <a:pt x="170277" y="14762"/>
                  </a:lnTo>
                  <a:lnTo>
                    <a:pt x="170430" y="14732"/>
                  </a:lnTo>
                  <a:lnTo>
                    <a:pt x="170499" y="14331"/>
                  </a:lnTo>
                  <a:lnTo>
                    <a:pt x="170729" y="13825"/>
                  </a:lnTo>
                  <a:lnTo>
                    <a:pt x="170997" y="13620"/>
                  </a:lnTo>
                  <a:lnTo>
                    <a:pt x="171765" y="13689"/>
                  </a:lnTo>
                  <a:lnTo>
                    <a:pt x="172036" y="14049"/>
                  </a:lnTo>
                  <a:lnTo>
                    <a:pt x="172147" y="14978"/>
                  </a:lnTo>
                  <a:lnTo>
                    <a:pt x="172070" y="16006"/>
                  </a:lnTo>
                  <a:lnTo>
                    <a:pt x="172683" y="15972"/>
                  </a:lnTo>
                  <a:lnTo>
                    <a:pt x="173372" y="16494"/>
                  </a:lnTo>
                  <a:lnTo>
                    <a:pt x="173729" y="16617"/>
                  </a:lnTo>
                  <a:lnTo>
                    <a:pt x="173905" y="16594"/>
                  </a:lnTo>
                  <a:lnTo>
                    <a:pt x="174668" y="16058"/>
                  </a:lnTo>
                  <a:lnTo>
                    <a:pt x="175024" y="15977"/>
                  </a:lnTo>
                  <a:lnTo>
                    <a:pt x="175756" y="16029"/>
                  </a:lnTo>
                  <a:lnTo>
                    <a:pt x="176464" y="16476"/>
                  </a:lnTo>
                  <a:lnTo>
                    <a:pt x="176698" y="16830"/>
                  </a:lnTo>
                  <a:lnTo>
                    <a:pt x="177050" y="17094"/>
                  </a:lnTo>
                  <a:lnTo>
                    <a:pt x="178189" y="17085"/>
                  </a:lnTo>
                  <a:lnTo>
                    <a:pt x="179194" y="17374"/>
                  </a:lnTo>
                  <a:lnTo>
                    <a:pt x="179563" y="18066"/>
                  </a:lnTo>
                  <a:lnTo>
                    <a:pt x="179505" y="18275"/>
                  </a:lnTo>
                  <a:lnTo>
                    <a:pt x="179214" y="18736"/>
                  </a:lnTo>
                  <a:lnTo>
                    <a:pt x="178942" y="18841"/>
                  </a:lnTo>
                  <a:lnTo>
                    <a:pt x="178537" y="19169"/>
                  </a:lnTo>
                  <a:lnTo>
                    <a:pt x="178506" y="19917"/>
                  </a:lnTo>
                  <a:lnTo>
                    <a:pt x="179135" y="20769"/>
                  </a:lnTo>
                  <a:lnTo>
                    <a:pt x="179289" y="22351"/>
                  </a:lnTo>
                  <a:lnTo>
                    <a:pt x="179213" y="22530"/>
                  </a:lnTo>
                  <a:lnTo>
                    <a:pt x="178884" y="22910"/>
                  </a:lnTo>
                  <a:lnTo>
                    <a:pt x="179138" y="23270"/>
                  </a:lnTo>
                  <a:lnTo>
                    <a:pt x="178953" y="23476"/>
                  </a:lnTo>
                  <a:lnTo>
                    <a:pt x="178370" y="24001"/>
                  </a:lnTo>
                  <a:lnTo>
                    <a:pt x="177106" y="24916"/>
                  </a:lnTo>
                  <a:lnTo>
                    <a:pt x="175965" y="25768"/>
                  </a:lnTo>
                  <a:lnTo>
                    <a:pt x="175617" y="26051"/>
                  </a:lnTo>
                  <a:lnTo>
                    <a:pt x="175444" y="26207"/>
                  </a:lnTo>
                  <a:lnTo>
                    <a:pt x="175318" y="26360"/>
                  </a:lnTo>
                  <a:lnTo>
                    <a:pt x="174927" y="26944"/>
                  </a:lnTo>
                  <a:lnTo>
                    <a:pt x="174590" y="27416"/>
                  </a:lnTo>
                  <a:lnTo>
                    <a:pt x="174456" y="27573"/>
                  </a:lnTo>
                  <a:lnTo>
                    <a:pt x="173974" y="28008"/>
                  </a:lnTo>
                  <a:lnTo>
                    <a:pt x="173400" y="28484"/>
                  </a:lnTo>
                  <a:lnTo>
                    <a:pt x="172598" y="29094"/>
                  </a:lnTo>
                  <a:lnTo>
                    <a:pt x="171944" y="29811"/>
                  </a:lnTo>
                  <a:lnTo>
                    <a:pt x="171682" y="30231"/>
                  </a:lnTo>
                  <a:lnTo>
                    <a:pt x="170594" y="31299"/>
                  </a:lnTo>
                  <a:lnTo>
                    <a:pt x="169272" y="32397"/>
                  </a:lnTo>
                  <a:lnTo>
                    <a:pt x="168578" y="33427"/>
                  </a:lnTo>
                  <a:lnTo>
                    <a:pt x="166574" y="35490"/>
                  </a:lnTo>
                  <a:lnTo>
                    <a:pt x="165877" y="36402"/>
                  </a:lnTo>
                  <a:lnTo>
                    <a:pt x="165357" y="37085"/>
                  </a:lnTo>
                  <a:lnTo>
                    <a:pt x="165051" y="37675"/>
                  </a:lnTo>
                  <a:lnTo>
                    <a:pt x="164190" y="39337"/>
                  </a:lnTo>
                  <a:lnTo>
                    <a:pt x="164060" y="39588"/>
                  </a:lnTo>
                  <a:lnTo>
                    <a:pt x="163505" y="40484"/>
                  </a:lnTo>
                  <a:lnTo>
                    <a:pt x="162262" y="42582"/>
                  </a:lnTo>
                  <a:lnTo>
                    <a:pt x="161770" y="43233"/>
                  </a:lnTo>
                  <a:lnTo>
                    <a:pt x="161006" y="43933"/>
                  </a:lnTo>
                  <a:lnTo>
                    <a:pt x="160527" y="44144"/>
                  </a:lnTo>
                  <a:lnTo>
                    <a:pt x="158663" y="44242"/>
                  </a:lnTo>
                  <a:lnTo>
                    <a:pt x="157240" y="44565"/>
                  </a:lnTo>
                  <a:lnTo>
                    <a:pt x="156319" y="44892"/>
                  </a:lnTo>
                  <a:lnTo>
                    <a:pt x="155115" y="45552"/>
                  </a:lnTo>
                  <a:lnTo>
                    <a:pt x="154808" y="45810"/>
                  </a:lnTo>
                  <a:lnTo>
                    <a:pt x="154679" y="45934"/>
                  </a:lnTo>
                  <a:lnTo>
                    <a:pt x="154337" y="46266"/>
                  </a:lnTo>
                  <a:lnTo>
                    <a:pt x="153719" y="47432"/>
                  </a:lnTo>
                  <a:lnTo>
                    <a:pt x="152464" y="48775"/>
                  </a:lnTo>
                  <a:lnTo>
                    <a:pt x="151841" y="49510"/>
                  </a:lnTo>
                  <a:lnTo>
                    <a:pt x="151451" y="50102"/>
                  </a:lnTo>
                  <a:lnTo>
                    <a:pt x="151114" y="50685"/>
                  </a:lnTo>
                  <a:lnTo>
                    <a:pt x="151037" y="50934"/>
                  </a:lnTo>
                  <a:lnTo>
                    <a:pt x="151110" y="51734"/>
                  </a:lnTo>
                  <a:lnTo>
                    <a:pt x="151071" y="51992"/>
                  </a:lnTo>
                  <a:lnTo>
                    <a:pt x="151008" y="52407"/>
                  </a:lnTo>
                  <a:lnTo>
                    <a:pt x="150767" y="52837"/>
                  </a:lnTo>
                  <a:lnTo>
                    <a:pt x="150403" y="53167"/>
                  </a:lnTo>
                  <a:lnTo>
                    <a:pt x="150275" y="53283"/>
                  </a:lnTo>
                  <a:lnTo>
                    <a:pt x="149750" y="53514"/>
                  </a:lnTo>
                  <a:lnTo>
                    <a:pt x="149464" y="53532"/>
                  </a:lnTo>
                  <a:lnTo>
                    <a:pt x="148396" y="53222"/>
                  </a:lnTo>
                  <a:lnTo>
                    <a:pt x="147487" y="52958"/>
                  </a:lnTo>
                  <a:lnTo>
                    <a:pt x="147100" y="52846"/>
                  </a:lnTo>
                  <a:lnTo>
                    <a:pt x="146933" y="52854"/>
                  </a:lnTo>
                  <a:lnTo>
                    <a:pt x="146161" y="52892"/>
                  </a:lnTo>
                  <a:lnTo>
                    <a:pt x="145449" y="53168"/>
                  </a:lnTo>
                  <a:lnTo>
                    <a:pt x="144776" y="53428"/>
                  </a:lnTo>
                  <a:lnTo>
                    <a:pt x="143361" y="53556"/>
                  </a:lnTo>
                  <a:lnTo>
                    <a:pt x="142719" y="53902"/>
                  </a:lnTo>
                  <a:lnTo>
                    <a:pt x="141977" y="54638"/>
                  </a:lnTo>
                  <a:lnTo>
                    <a:pt x="140770" y="55098"/>
                  </a:lnTo>
                  <a:lnTo>
                    <a:pt x="139891" y="55432"/>
                  </a:lnTo>
                  <a:lnTo>
                    <a:pt x="139585" y="55635"/>
                  </a:lnTo>
                  <a:lnTo>
                    <a:pt x="139193" y="55895"/>
                  </a:lnTo>
                  <a:lnTo>
                    <a:pt x="138948" y="56057"/>
                  </a:lnTo>
                  <a:lnTo>
                    <a:pt x="137032" y="57561"/>
                  </a:lnTo>
                  <a:lnTo>
                    <a:pt x="136181" y="58066"/>
                  </a:lnTo>
                  <a:lnTo>
                    <a:pt x="135217" y="58758"/>
                  </a:lnTo>
                  <a:lnTo>
                    <a:pt x="134960" y="58943"/>
                  </a:lnTo>
                  <a:lnTo>
                    <a:pt x="133994" y="59749"/>
                  </a:lnTo>
                  <a:lnTo>
                    <a:pt x="133213" y="60154"/>
                  </a:lnTo>
                  <a:lnTo>
                    <a:pt x="132583" y="60374"/>
                  </a:lnTo>
                  <a:lnTo>
                    <a:pt x="132201" y="60507"/>
                  </a:lnTo>
                  <a:lnTo>
                    <a:pt x="131982" y="60528"/>
                  </a:lnTo>
                  <a:lnTo>
                    <a:pt x="131245" y="60600"/>
                  </a:lnTo>
                  <a:lnTo>
                    <a:pt x="130338" y="60689"/>
                  </a:lnTo>
                  <a:lnTo>
                    <a:pt x="129735" y="60748"/>
                  </a:lnTo>
                  <a:lnTo>
                    <a:pt x="129254" y="60686"/>
                  </a:lnTo>
                  <a:lnTo>
                    <a:pt x="129087" y="60627"/>
                  </a:lnTo>
                  <a:lnTo>
                    <a:pt x="128622" y="60463"/>
                  </a:lnTo>
                  <a:lnTo>
                    <a:pt x="127755" y="59590"/>
                  </a:lnTo>
                  <a:lnTo>
                    <a:pt x="127426" y="59120"/>
                  </a:lnTo>
                  <a:lnTo>
                    <a:pt x="127155" y="58494"/>
                  </a:lnTo>
                  <a:lnTo>
                    <a:pt x="126526" y="56271"/>
                  </a:lnTo>
                  <a:lnTo>
                    <a:pt x="126264" y="55020"/>
                  </a:lnTo>
                  <a:lnTo>
                    <a:pt x="125756" y="53202"/>
                  </a:lnTo>
                  <a:lnTo>
                    <a:pt x="124977" y="52140"/>
                  </a:lnTo>
                  <a:lnTo>
                    <a:pt x="124238" y="51460"/>
                  </a:lnTo>
                  <a:lnTo>
                    <a:pt x="123958" y="51203"/>
                  </a:lnTo>
                  <a:lnTo>
                    <a:pt x="122914" y="50390"/>
                  </a:lnTo>
                  <a:lnTo>
                    <a:pt x="122007" y="49886"/>
                  </a:lnTo>
                  <a:lnTo>
                    <a:pt x="120596" y="49577"/>
                  </a:lnTo>
                  <a:lnTo>
                    <a:pt x="120407" y="49604"/>
                  </a:lnTo>
                  <a:lnTo>
                    <a:pt x="119353" y="49756"/>
                  </a:lnTo>
                  <a:lnTo>
                    <a:pt x="117851" y="50651"/>
                  </a:lnTo>
                  <a:lnTo>
                    <a:pt x="117146" y="51237"/>
                  </a:lnTo>
                  <a:lnTo>
                    <a:pt x="115889" y="52944"/>
                  </a:lnTo>
                  <a:lnTo>
                    <a:pt x="115671" y="53193"/>
                  </a:lnTo>
                  <a:lnTo>
                    <a:pt x="115537" y="53347"/>
                  </a:lnTo>
                  <a:lnTo>
                    <a:pt x="115093" y="53855"/>
                  </a:lnTo>
                  <a:lnTo>
                    <a:pt x="114557" y="54371"/>
                  </a:lnTo>
                  <a:lnTo>
                    <a:pt x="113477" y="55410"/>
                  </a:lnTo>
                  <a:lnTo>
                    <a:pt x="113262" y="55617"/>
                  </a:lnTo>
                  <a:lnTo>
                    <a:pt x="112951" y="55852"/>
                  </a:lnTo>
                  <a:lnTo>
                    <a:pt x="112203" y="56416"/>
                  </a:lnTo>
                  <a:lnTo>
                    <a:pt x="111928" y="56624"/>
                  </a:lnTo>
                  <a:lnTo>
                    <a:pt x="111782" y="56716"/>
                  </a:lnTo>
                  <a:lnTo>
                    <a:pt x="110527" y="57509"/>
                  </a:lnTo>
                  <a:lnTo>
                    <a:pt x="109212" y="58058"/>
                  </a:lnTo>
                  <a:lnTo>
                    <a:pt x="108192" y="58930"/>
                  </a:lnTo>
                  <a:lnTo>
                    <a:pt x="106224" y="61223"/>
                  </a:lnTo>
                  <a:lnTo>
                    <a:pt x="105952" y="62525"/>
                  </a:lnTo>
                  <a:lnTo>
                    <a:pt x="105887" y="64623"/>
                  </a:lnTo>
                  <a:lnTo>
                    <a:pt x="105253" y="68527"/>
                  </a:lnTo>
                  <a:lnTo>
                    <a:pt x="105238" y="70131"/>
                  </a:lnTo>
                  <a:lnTo>
                    <a:pt x="105227" y="71406"/>
                  </a:lnTo>
                  <a:lnTo>
                    <a:pt x="104955" y="72300"/>
                  </a:lnTo>
                  <a:lnTo>
                    <a:pt x="104580" y="72788"/>
                  </a:lnTo>
                  <a:lnTo>
                    <a:pt x="103078" y="72656"/>
                  </a:lnTo>
                  <a:lnTo>
                    <a:pt x="102483" y="72565"/>
                  </a:lnTo>
                  <a:lnTo>
                    <a:pt x="102206" y="72445"/>
                  </a:lnTo>
                  <a:lnTo>
                    <a:pt x="101354" y="71859"/>
                  </a:lnTo>
                  <a:lnTo>
                    <a:pt x="100293" y="71511"/>
                  </a:lnTo>
                  <a:lnTo>
                    <a:pt x="99639" y="71427"/>
                  </a:lnTo>
                  <a:lnTo>
                    <a:pt x="98928" y="71542"/>
                  </a:lnTo>
                  <a:lnTo>
                    <a:pt x="97969" y="71818"/>
                  </a:lnTo>
                  <a:lnTo>
                    <a:pt x="95137" y="71240"/>
                  </a:lnTo>
                  <a:lnTo>
                    <a:pt x="93459" y="71214"/>
                  </a:lnTo>
                  <a:lnTo>
                    <a:pt x="91640" y="71440"/>
                  </a:lnTo>
                  <a:lnTo>
                    <a:pt x="90729" y="71751"/>
                  </a:lnTo>
                  <a:lnTo>
                    <a:pt x="90585" y="71799"/>
                  </a:lnTo>
                  <a:lnTo>
                    <a:pt x="89900" y="72257"/>
                  </a:lnTo>
                  <a:lnTo>
                    <a:pt x="89142" y="73054"/>
                  </a:lnTo>
                  <a:lnTo>
                    <a:pt x="88808" y="73512"/>
                  </a:lnTo>
                  <a:lnTo>
                    <a:pt x="88249" y="74519"/>
                  </a:lnTo>
                  <a:lnTo>
                    <a:pt x="88170" y="75867"/>
                  </a:lnTo>
                  <a:lnTo>
                    <a:pt x="88192" y="76074"/>
                  </a:lnTo>
                  <a:lnTo>
                    <a:pt x="88215" y="76294"/>
                  </a:lnTo>
                  <a:lnTo>
                    <a:pt x="88334" y="76825"/>
                  </a:lnTo>
                  <a:lnTo>
                    <a:pt x="88801" y="78001"/>
                  </a:lnTo>
                  <a:lnTo>
                    <a:pt x="88936" y="78894"/>
                  </a:lnTo>
                  <a:lnTo>
                    <a:pt x="88901" y="79251"/>
                  </a:lnTo>
                  <a:lnTo>
                    <a:pt x="88703" y="79577"/>
                  </a:lnTo>
                  <a:lnTo>
                    <a:pt x="88397" y="79928"/>
                  </a:lnTo>
                  <a:lnTo>
                    <a:pt x="87662" y="80406"/>
                  </a:lnTo>
                  <a:lnTo>
                    <a:pt x="86274" y="80669"/>
                  </a:lnTo>
                  <a:lnTo>
                    <a:pt x="84625" y="81111"/>
                  </a:lnTo>
                  <a:lnTo>
                    <a:pt x="84484" y="81209"/>
                  </a:lnTo>
                  <a:lnTo>
                    <a:pt x="84288" y="81345"/>
                  </a:lnTo>
                  <a:lnTo>
                    <a:pt x="83902" y="81863"/>
                  </a:lnTo>
                  <a:lnTo>
                    <a:pt x="83437" y="82958"/>
                  </a:lnTo>
                  <a:lnTo>
                    <a:pt x="83144" y="84403"/>
                  </a:lnTo>
                  <a:lnTo>
                    <a:pt x="82978" y="84799"/>
                  </a:lnTo>
                  <a:lnTo>
                    <a:pt x="82402" y="85489"/>
                  </a:lnTo>
                  <a:lnTo>
                    <a:pt x="81284" y="86026"/>
                  </a:lnTo>
                  <a:lnTo>
                    <a:pt x="80933" y="86314"/>
                  </a:lnTo>
                  <a:lnTo>
                    <a:pt x="80551" y="86983"/>
                  </a:lnTo>
                  <a:lnTo>
                    <a:pt x="80527" y="87213"/>
                  </a:lnTo>
                  <a:lnTo>
                    <a:pt x="80511" y="87547"/>
                  </a:lnTo>
                  <a:lnTo>
                    <a:pt x="80599" y="87865"/>
                  </a:lnTo>
                  <a:lnTo>
                    <a:pt x="80755" y="88436"/>
                  </a:lnTo>
                  <a:lnTo>
                    <a:pt x="82003" y="92188"/>
                  </a:lnTo>
                  <a:lnTo>
                    <a:pt x="82139" y="93242"/>
                  </a:lnTo>
                  <a:lnTo>
                    <a:pt x="82015" y="93746"/>
                  </a:lnTo>
                  <a:lnTo>
                    <a:pt x="81975" y="95037"/>
                  </a:lnTo>
                  <a:lnTo>
                    <a:pt x="82009" y="95701"/>
                  </a:lnTo>
                  <a:lnTo>
                    <a:pt x="82123" y="96294"/>
                  </a:lnTo>
                  <a:lnTo>
                    <a:pt x="82185" y="96616"/>
                  </a:lnTo>
                  <a:lnTo>
                    <a:pt x="82322" y="97333"/>
                  </a:lnTo>
                  <a:lnTo>
                    <a:pt x="82282" y="97977"/>
                  </a:lnTo>
                  <a:lnTo>
                    <a:pt x="82240" y="98646"/>
                  </a:lnTo>
                  <a:lnTo>
                    <a:pt x="82219" y="98992"/>
                  </a:lnTo>
                  <a:lnTo>
                    <a:pt x="82102" y="99676"/>
                  </a:lnTo>
                  <a:lnTo>
                    <a:pt x="81895" y="100375"/>
                  </a:lnTo>
                  <a:lnTo>
                    <a:pt x="81662" y="100814"/>
                  </a:lnTo>
                  <a:lnTo>
                    <a:pt x="81509" y="101021"/>
                  </a:lnTo>
                  <a:lnTo>
                    <a:pt x="80882" y="101813"/>
                  </a:lnTo>
                  <a:lnTo>
                    <a:pt x="79914" y="102652"/>
                  </a:lnTo>
                  <a:lnTo>
                    <a:pt x="79625" y="102838"/>
                  </a:lnTo>
                  <a:lnTo>
                    <a:pt x="79383" y="102994"/>
                  </a:lnTo>
                  <a:lnTo>
                    <a:pt x="77998" y="103579"/>
                  </a:lnTo>
                  <a:lnTo>
                    <a:pt x="77234" y="103628"/>
                  </a:lnTo>
                  <a:lnTo>
                    <a:pt x="76703" y="103547"/>
                  </a:lnTo>
                  <a:lnTo>
                    <a:pt x="76030" y="103352"/>
                  </a:lnTo>
                  <a:lnTo>
                    <a:pt x="75071" y="102847"/>
                  </a:lnTo>
                  <a:lnTo>
                    <a:pt x="74437" y="102685"/>
                  </a:lnTo>
                  <a:lnTo>
                    <a:pt x="73815" y="102669"/>
                  </a:lnTo>
                  <a:lnTo>
                    <a:pt x="73453" y="102782"/>
                  </a:lnTo>
                  <a:lnTo>
                    <a:pt x="73233" y="102978"/>
                  </a:lnTo>
                  <a:lnTo>
                    <a:pt x="73039" y="103433"/>
                  </a:lnTo>
                  <a:lnTo>
                    <a:pt x="73000" y="104376"/>
                  </a:lnTo>
                  <a:lnTo>
                    <a:pt x="73073" y="105245"/>
                  </a:lnTo>
                  <a:lnTo>
                    <a:pt x="73103" y="105613"/>
                  </a:lnTo>
                  <a:lnTo>
                    <a:pt x="73344" y="106680"/>
                  </a:lnTo>
                  <a:lnTo>
                    <a:pt x="73430" y="106856"/>
                  </a:lnTo>
                  <a:lnTo>
                    <a:pt x="73673" y="107353"/>
                  </a:lnTo>
                  <a:lnTo>
                    <a:pt x="73840" y="107635"/>
                  </a:lnTo>
                  <a:lnTo>
                    <a:pt x="74069" y="108019"/>
                  </a:lnTo>
                  <a:lnTo>
                    <a:pt x="74398" y="108573"/>
                  </a:lnTo>
                  <a:lnTo>
                    <a:pt x="74515" y="108705"/>
                  </a:lnTo>
                  <a:lnTo>
                    <a:pt x="74659" y="108868"/>
                  </a:lnTo>
                  <a:lnTo>
                    <a:pt x="74786" y="109012"/>
                  </a:lnTo>
                  <a:lnTo>
                    <a:pt x="75159" y="109319"/>
                  </a:lnTo>
                  <a:lnTo>
                    <a:pt x="75699" y="109765"/>
                  </a:lnTo>
                  <a:lnTo>
                    <a:pt x="76573" y="110378"/>
                  </a:lnTo>
                  <a:lnTo>
                    <a:pt x="78347" y="112070"/>
                  </a:lnTo>
                  <a:lnTo>
                    <a:pt x="79072" y="113079"/>
                  </a:lnTo>
                  <a:lnTo>
                    <a:pt x="79461" y="113843"/>
                  </a:lnTo>
                  <a:lnTo>
                    <a:pt x="79461" y="115258"/>
                  </a:lnTo>
                  <a:lnTo>
                    <a:pt x="79344" y="115909"/>
                  </a:lnTo>
                  <a:lnTo>
                    <a:pt x="79081" y="116310"/>
                  </a:lnTo>
                  <a:lnTo>
                    <a:pt x="78461" y="116842"/>
                  </a:lnTo>
                  <a:lnTo>
                    <a:pt x="78191" y="117356"/>
                  </a:lnTo>
                  <a:lnTo>
                    <a:pt x="77998" y="117938"/>
                  </a:lnTo>
                  <a:lnTo>
                    <a:pt x="77846" y="118745"/>
                  </a:lnTo>
                  <a:lnTo>
                    <a:pt x="77880" y="119248"/>
                  </a:lnTo>
                  <a:lnTo>
                    <a:pt x="77974" y="119462"/>
                  </a:lnTo>
                  <a:lnTo>
                    <a:pt x="77437" y="120757"/>
                  </a:lnTo>
                  <a:lnTo>
                    <a:pt x="77186" y="122032"/>
                  </a:lnTo>
                  <a:lnTo>
                    <a:pt x="77327" y="123002"/>
                  </a:lnTo>
                  <a:lnTo>
                    <a:pt x="77571" y="123503"/>
                  </a:lnTo>
                  <a:lnTo>
                    <a:pt x="78204" y="124194"/>
                  </a:lnTo>
                  <a:lnTo>
                    <a:pt x="78755" y="124672"/>
                  </a:lnTo>
                  <a:lnTo>
                    <a:pt x="80403" y="126551"/>
                  </a:lnTo>
                  <a:lnTo>
                    <a:pt x="80512" y="127138"/>
                  </a:lnTo>
                  <a:lnTo>
                    <a:pt x="80305" y="127753"/>
                  </a:lnTo>
                  <a:lnTo>
                    <a:pt x="80205" y="128049"/>
                  </a:lnTo>
                  <a:lnTo>
                    <a:pt x="80012" y="128393"/>
                  </a:lnTo>
                  <a:lnTo>
                    <a:pt x="79667" y="128671"/>
                  </a:lnTo>
                  <a:lnTo>
                    <a:pt x="79205" y="128862"/>
                  </a:lnTo>
                  <a:lnTo>
                    <a:pt x="78748" y="128897"/>
                  </a:lnTo>
                  <a:lnTo>
                    <a:pt x="78185" y="128859"/>
                  </a:lnTo>
                  <a:lnTo>
                    <a:pt x="77260" y="128560"/>
                  </a:lnTo>
                  <a:lnTo>
                    <a:pt x="76691" y="128334"/>
                  </a:lnTo>
                  <a:lnTo>
                    <a:pt x="75691" y="127681"/>
                  </a:lnTo>
                  <a:lnTo>
                    <a:pt x="75302" y="127308"/>
                  </a:lnTo>
                  <a:lnTo>
                    <a:pt x="74038" y="125744"/>
                  </a:lnTo>
                  <a:lnTo>
                    <a:pt x="72989" y="125085"/>
                  </a:lnTo>
                  <a:lnTo>
                    <a:pt x="72283" y="124947"/>
                  </a:lnTo>
                  <a:lnTo>
                    <a:pt x="71592" y="125014"/>
                  </a:lnTo>
                  <a:lnTo>
                    <a:pt x="71291" y="125129"/>
                  </a:lnTo>
                  <a:lnTo>
                    <a:pt x="70752" y="125487"/>
                  </a:lnTo>
                  <a:lnTo>
                    <a:pt x="69904" y="126554"/>
                  </a:lnTo>
                  <a:lnTo>
                    <a:pt x="69073" y="127919"/>
                  </a:lnTo>
                  <a:lnTo>
                    <a:pt x="68868" y="130449"/>
                  </a:lnTo>
                  <a:lnTo>
                    <a:pt x="68966" y="130954"/>
                  </a:lnTo>
                  <a:lnTo>
                    <a:pt x="68533" y="132366"/>
                  </a:lnTo>
                  <a:lnTo>
                    <a:pt x="67586" y="133776"/>
                  </a:lnTo>
                  <a:lnTo>
                    <a:pt x="67204" y="134190"/>
                  </a:lnTo>
                  <a:lnTo>
                    <a:pt x="65140" y="135657"/>
                  </a:lnTo>
                  <a:lnTo>
                    <a:pt x="63279" y="136778"/>
                  </a:lnTo>
                  <a:lnTo>
                    <a:pt x="62812" y="136845"/>
                  </a:lnTo>
                  <a:lnTo>
                    <a:pt x="62653" y="136820"/>
                  </a:lnTo>
                  <a:lnTo>
                    <a:pt x="62074" y="136729"/>
                  </a:lnTo>
                  <a:lnTo>
                    <a:pt x="61028" y="136225"/>
                  </a:lnTo>
                  <a:lnTo>
                    <a:pt x="60766" y="136098"/>
                  </a:lnTo>
                  <a:lnTo>
                    <a:pt x="60550" y="135962"/>
                  </a:lnTo>
                  <a:lnTo>
                    <a:pt x="59827" y="135153"/>
                  </a:lnTo>
                  <a:lnTo>
                    <a:pt x="59202" y="134633"/>
                  </a:lnTo>
                  <a:lnTo>
                    <a:pt x="58393" y="133960"/>
                  </a:lnTo>
                  <a:lnTo>
                    <a:pt x="58260" y="133653"/>
                  </a:lnTo>
                  <a:lnTo>
                    <a:pt x="58214" y="133347"/>
                  </a:lnTo>
                  <a:lnTo>
                    <a:pt x="58432" y="132381"/>
                  </a:lnTo>
                  <a:lnTo>
                    <a:pt x="58769" y="131973"/>
                  </a:lnTo>
                  <a:lnTo>
                    <a:pt x="59412" y="131193"/>
                  </a:lnTo>
                  <a:lnTo>
                    <a:pt x="59586" y="130870"/>
                  </a:lnTo>
                  <a:lnTo>
                    <a:pt x="60340" y="130063"/>
                  </a:lnTo>
                  <a:lnTo>
                    <a:pt x="60805" y="129764"/>
                  </a:lnTo>
                  <a:lnTo>
                    <a:pt x="61767" y="128636"/>
                  </a:lnTo>
                  <a:lnTo>
                    <a:pt x="61891" y="128462"/>
                  </a:lnTo>
                  <a:lnTo>
                    <a:pt x="62083" y="127779"/>
                  </a:lnTo>
                  <a:lnTo>
                    <a:pt x="61808" y="126467"/>
                  </a:lnTo>
                  <a:lnTo>
                    <a:pt x="61030" y="125232"/>
                  </a:lnTo>
                  <a:lnTo>
                    <a:pt x="60274" y="123755"/>
                  </a:lnTo>
                  <a:lnTo>
                    <a:pt x="59527" y="121762"/>
                  </a:lnTo>
                  <a:lnTo>
                    <a:pt x="58446" y="119987"/>
                  </a:lnTo>
                  <a:lnTo>
                    <a:pt x="57588" y="118336"/>
                  </a:lnTo>
                  <a:lnTo>
                    <a:pt x="57117" y="117888"/>
                  </a:lnTo>
                  <a:lnTo>
                    <a:pt x="56469" y="117419"/>
                  </a:lnTo>
                  <a:lnTo>
                    <a:pt x="55224" y="116974"/>
                  </a:lnTo>
                  <a:lnTo>
                    <a:pt x="54212" y="117105"/>
                  </a:lnTo>
                  <a:lnTo>
                    <a:pt x="54009" y="117260"/>
                  </a:lnTo>
                  <a:lnTo>
                    <a:pt x="53111" y="117474"/>
                  </a:lnTo>
                  <a:lnTo>
                    <a:pt x="52321" y="117563"/>
                  </a:lnTo>
                  <a:lnTo>
                    <a:pt x="51857" y="117519"/>
                  </a:lnTo>
                  <a:lnTo>
                    <a:pt x="51609" y="117436"/>
                  </a:lnTo>
                  <a:lnTo>
                    <a:pt x="51377" y="117247"/>
                  </a:lnTo>
                  <a:lnTo>
                    <a:pt x="51264" y="117028"/>
                  </a:lnTo>
                  <a:lnTo>
                    <a:pt x="51170" y="116007"/>
                  </a:lnTo>
                  <a:lnTo>
                    <a:pt x="50999" y="115336"/>
                  </a:lnTo>
                  <a:lnTo>
                    <a:pt x="50568" y="114296"/>
                  </a:lnTo>
                  <a:lnTo>
                    <a:pt x="50056" y="113339"/>
                  </a:lnTo>
                  <a:lnTo>
                    <a:pt x="49776" y="112939"/>
                  </a:lnTo>
                  <a:lnTo>
                    <a:pt x="49491" y="112580"/>
                  </a:lnTo>
                  <a:lnTo>
                    <a:pt x="48596" y="111772"/>
                  </a:lnTo>
                  <a:lnTo>
                    <a:pt x="48023" y="111517"/>
                  </a:lnTo>
                  <a:lnTo>
                    <a:pt x="46664" y="111436"/>
                  </a:lnTo>
                  <a:lnTo>
                    <a:pt x="45765" y="111634"/>
                  </a:lnTo>
                  <a:lnTo>
                    <a:pt x="45579" y="111675"/>
                  </a:lnTo>
                  <a:lnTo>
                    <a:pt x="45408" y="111712"/>
                  </a:lnTo>
                  <a:lnTo>
                    <a:pt x="45125" y="111831"/>
                  </a:lnTo>
                  <a:lnTo>
                    <a:pt x="44420" y="112126"/>
                  </a:lnTo>
                  <a:lnTo>
                    <a:pt x="44238" y="112238"/>
                  </a:lnTo>
                  <a:lnTo>
                    <a:pt x="43919" y="112640"/>
                  </a:lnTo>
                  <a:lnTo>
                    <a:pt x="43556" y="113420"/>
                  </a:lnTo>
                  <a:lnTo>
                    <a:pt x="43479" y="113756"/>
                  </a:lnTo>
                  <a:lnTo>
                    <a:pt x="43367" y="114237"/>
                  </a:lnTo>
                  <a:lnTo>
                    <a:pt x="43025" y="115714"/>
                  </a:lnTo>
                  <a:lnTo>
                    <a:pt x="42572" y="116771"/>
                  </a:lnTo>
                  <a:lnTo>
                    <a:pt x="42261" y="117243"/>
                  </a:lnTo>
                  <a:lnTo>
                    <a:pt x="41329" y="117942"/>
                  </a:lnTo>
                  <a:lnTo>
                    <a:pt x="40228" y="118654"/>
                  </a:lnTo>
                  <a:lnTo>
                    <a:pt x="40021" y="118788"/>
                  </a:lnTo>
                  <a:lnTo>
                    <a:pt x="38662" y="119406"/>
                  </a:lnTo>
                  <a:lnTo>
                    <a:pt x="37365" y="120281"/>
                  </a:lnTo>
                  <a:lnTo>
                    <a:pt x="37082" y="120594"/>
                  </a:lnTo>
                  <a:lnTo>
                    <a:pt x="36882" y="121020"/>
                  </a:lnTo>
                  <a:lnTo>
                    <a:pt x="37093" y="120468"/>
                  </a:lnTo>
                  <a:lnTo>
                    <a:pt x="37777" y="119849"/>
                  </a:lnTo>
                  <a:lnTo>
                    <a:pt x="37553" y="119329"/>
                  </a:lnTo>
                  <a:lnTo>
                    <a:pt x="36942" y="120408"/>
                  </a:lnTo>
                  <a:lnTo>
                    <a:pt x="36532" y="121574"/>
                  </a:lnTo>
                  <a:lnTo>
                    <a:pt x="36209" y="121555"/>
                  </a:lnTo>
                  <a:lnTo>
                    <a:pt x="36577" y="115877"/>
                  </a:lnTo>
                  <a:lnTo>
                    <a:pt x="33361" y="115698"/>
                  </a:lnTo>
                  <a:lnTo>
                    <a:pt x="32391" y="115644"/>
                  </a:lnTo>
                  <a:lnTo>
                    <a:pt x="29673" y="115488"/>
                  </a:lnTo>
                  <a:lnTo>
                    <a:pt x="23781" y="115143"/>
                  </a:lnTo>
                  <a:lnTo>
                    <a:pt x="16586" y="114714"/>
                  </a:lnTo>
                  <a:lnTo>
                    <a:pt x="13758" y="114618"/>
                  </a:lnTo>
                  <a:lnTo>
                    <a:pt x="12633" y="114546"/>
                  </a:lnTo>
                  <a:lnTo>
                    <a:pt x="13131" y="114137"/>
                  </a:lnTo>
                  <a:lnTo>
                    <a:pt x="12504" y="113608"/>
                  </a:lnTo>
                  <a:lnTo>
                    <a:pt x="12383" y="113146"/>
                  </a:lnTo>
                  <a:lnTo>
                    <a:pt x="12915" y="112026"/>
                  </a:lnTo>
                  <a:lnTo>
                    <a:pt x="13143" y="111940"/>
                  </a:lnTo>
                  <a:lnTo>
                    <a:pt x="13306" y="111769"/>
                  </a:lnTo>
                  <a:lnTo>
                    <a:pt x="13310" y="111613"/>
                  </a:lnTo>
                  <a:lnTo>
                    <a:pt x="13185" y="110682"/>
                  </a:lnTo>
                  <a:lnTo>
                    <a:pt x="12889" y="110622"/>
                  </a:lnTo>
                  <a:lnTo>
                    <a:pt x="12684" y="109867"/>
                  </a:lnTo>
                  <a:lnTo>
                    <a:pt x="12661" y="109461"/>
                  </a:lnTo>
                  <a:lnTo>
                    <a:pt x="12213" y="109502"/>
                  </a:lnTo>
                  <a:lnTo>
                    <a:pt x="12080" y="109647"/>
                  </a:lnTo>
                  <a:lnTo>
                    <a:pt x="11943" y="110079"/>
                  </a:lnTo>
                  <a:lnTo>
                    <a:pt x="11620" y="110224"/>
                  </a:lnTo>
                  <a:lnTo>
                    <a:pt x="11081" y="110182"/>
                  </a:lnTo>
                  <a:lnTo>
                    <a:pt x="10841" y="109974"/>
                  </a:lnTo>
                  <a:lnTo>
                    <a:pt x="10043" y="109892"/>
                  </a:lnTo>
                  <a:lnTo>
                    <a:pt x="9363" y="110190"/>
                  </a:lnTo>
                  <a:lnTo>
                    <a:pt x="8516" y="110197"/>
                  </a:lnTo>
                  <a:lnTo>
                    <a:pt x="7817" y="109777"/>
                  </a:lnTo>
                  <a:lnTo>
                    <a:pt x="7581" y="109546"/>
                  </a:lnTo>
                  <a:lnTo>
                    <a:pt x="7344" y="108950"/>
                  </a:lnTo>
                  <a:lnTo>
                    <a:pt x="7685" y="104287"/>
                  </a:lnTo>
                  <a:lnTo>
                    <a:pt x="8242" y="96681"/>
                  </a:lnTo>
                  <a:lnTo>
                    <a:pt x="5679" y="97664"/>
                  </a:lnTo>
                  <a:lnTo>
                    <a:pt x="4662" y="97718"/>
                  </a:lnTo>
                  <a:lnTo>
                    <a:pt x="4534" y="97486"/>
                  </a:lnTo>
                  <a:lnTo>
                    <a:pt x="4358" y="96209"/>
                  </a:lnTo>
                  <a:lnTo>
                    <a:pt x="4016" y="95640"/>
                  </a:lnTo>
                  <a:lnTo>
                    <a:pt x="3883" y="95178"/>
                  </a:lnTo>
                  <a:lnTo>
                    <a:pt x="4057" y="94270"/>
                  </a:lnTo>
                  <a:lnTo>
                    <a:pt x="4457" y="93868"/>
                  </a:lnTo>
                  <a:lnTo>
                    <a:pt x="5012" y="93510"/>
                  </a:lnTo>
                  <a:lnTo>
                    <a:pt x="5666" y="93219"/>
                  </a:lnTo>
                  <a:lnTo>
                    <a:pt x="6104" y="93294"/>
                  </a:lnTo>
                  <a:lnTo>
                    <a:pt x="6538" y="93078"/>
                  </a:lnTo>
                  <a:lnTo>
                    <a:pt x="6709" y="92884"/>
                  </a:lnTo>
                  <a:lnTo>
                    <a:pt x="6271" y="92482"/>
                  </a:lnTo>
                  <a:lnTo>
                    <a:pt x="6008" y="91954"/>
                  </a:lnTo>
                  <a:lnTo>
                    <a:pt x="5753" y="90841"/>
                  </a:lnTo>
                  <a:lnTo>
                    <a:pt x="5677" y="90085"/>
                  </a:lnTo>
                  <a:lnTo>
                    <a:pt x="6069" y="90234"/>
                  </a:lnTo>
                  <a:lnTo>
                    <a:pt x="6446" y="90550"/>
                  </a:lnTo>
                  <a:lnTo>
                    <a:pt x="6632" y="90584"/>
                  </a:lnTo>
                  <a:lnTo>
                    <a:pt x="6868" y="90528"/>
                  </a:lnTo>
                  <a:lnTo>
                    <a:pt x="6967" y="90271"/>
                  </a:lnTo>
                  <a:lnTo>
                    <a:pt x="6948" y="89996"/>
                  </a:lnTo>
                  <a:lnTo>
                    <a:pt x="6792" y="89631"/>
                  </a:lnTo>
                  <a:lnTo>
                    <a:pt x="6811" y="89433"/>
                  </a:lnTo>
                  <a:lnTo>
                    <a:pt x="7207" y="89660"/>
                  </a:lnTo>
                  <a:lnTo>
                    <a:pt x="7458" y="89962"/>
                  </a:lnTo>
                  <a:lnTo>
                    <a:pt x="7824" y="90133"/>
                  </a:lnTo>
                  <a:lnTo>
                    <a:pt x="8402" y="89843"/>
                  </a:lnTo>
                  <a:lnTo>
                    <a:pt x="8748" y="89769"/>
                  </a:lnTo>
                  <a:lnTo>
                    <a:pt x="9022" y="85629"/>
                  </a:lnTo>
                  <a:lnTo>
                    <a:pt x="8531" y="85674"/>
                  </a:lnTo>
                  <a:lnTo>
                    <a:pt x="8094" y="85845"/>
                  </a:lnTo>
                  <a:lnTo>
                    <a:pt x="8042" y="84834"/>
                  </a:lnTo>
                  <a:lnTo>
                    <a:pt x="8394" y="84478"/>
                  </a:lnTo>
                  <a:lnTo>
                    <a:pt x="8204" y="83816"/>
                  </a:lnTo>
                  <a:lnTo>
                    <a:pt x="7682" y="82726"/>
                  </a:lnTo>
                  <a:lnTo>
                    <a:pt x="7168" y="82301"/>
                  </a:lnTo>
                  <a:lnTo>
                    <a:pt x="6798" y="82327"/>
                  </a:lnTo>
                  <a:lnTo>
                    <a:pt x="6117" y="82216"/>
                  </a:lnTo>
                  <a:lnTo>
                    <a:pt x="5755" y="82067"/>
                  </a:lnTo>
                  <a:lnTo>
                    <a:pt x="5698" y="82570"/>
                  </a:lnTo>
                  <a:lnTo>
                    <a:pt x="5747" y="82998"/>
                  </a:lnTo>
                  <a:lnTo>
                    <a:pt x="6060" y="83541"/>
                  </a:lnTo>
                  <a:lnTo>
                    <a:pt x="6121" y="84330"/>
                  </a:lnTo>
                  <a:lnTo>
                    <a:pt x="6041" y="84565"/>
                  </a:lnTo>
                  <a:lnTo>
                    <a:pt x="5500" y="84338"/>
                  </a:lnTo>
                  <a:lnTo>
                    <a:pt x="4834" y="83798"/>
                  </a:lnTo>
                  <a:lnTo>
                    <a:pt x="4674" y="83489"/>
                  </a:lnTo>
                  <a:lnTo>
                    <a:pt x="4670" y="83311"/>
                  </a:lnTo>
                  <a:lnTo>
                    <a:pt x="4776" y="83065"/>
                  </a:lnTo>
                  <a:lnTo>
                    <a:pt x="5134" y="82912"/>
                  </a:lnTo>
                  <a:lnTo>
                    <a:pt x="4983" y="82617"/>
                  </a:lnTo>
                  <a:lnTo>
                    <a:pt x="2547" y="82455"/>
                  </a:lnTo>
                  <a:lnTo>
                    <a:pt x="2373" y="82899"/>
                  </a:lnTo>
                  <a:lnTo>
                    <a:pt x="1551" y="83163"/>
                  </a:lnTo>
                  <a:lnTo>
                    <a:pt x="1109" y="83633"/>
                  </a:lnTo>
                  <a:lnTo>
                    <a:pt x="294" y="83848"/>
                  </a:lnTo>
                  <a:lnTo>
                    <a:pt x="0" y="83698"/>
                  </a:lnTo>
                  <a:lnTo>
                    <a:pt x="153" y="83378"/>
                  </a:lnTo>
                  <a:lnTo>
                    <a:pt x="2365" y="78781"/>
                  </a:lnTo>
                  <a:lnTo>
                    <a:pt x="2798" y="78287"/>
                  </a:lnTo>
                  <a:lnTo>
                    <a:pt x="3411" y="78554"/>
                  </a:lnTo>
                  <a:lnTo>
                    <a:pt x="4744" y="78840"/>
                  </a:lnTo>
                  <a:lnTo>
                    <a:pt x="4893" y="78609"/>
                  </a:lnTo>
                  <a:lnTo>
                    <a:pt x="5308" y="78490"/>
                  </a:lnTo>
                  <a:lnTo>
                    <a:pt x="6802" y="79312"/>
                  </a:lnTo>
                  <a:lnTo>
                    <a:pt x="6851" y="79740"/>
                  </a:lnTo>
                  <a:lnTo>
                    <a:pt x="7179" y="80064"/>
                  </a:lnTo>
                  <a:lnTo>
                    <a:pt x="8028" y="80027"/>
                  </a:lnTo>
                  <a:lnTo>
                    <a:pt x="8981" y="80291"/>
                  </a:lnTo>
                  <a:lnTo>
                    <a:pt x="9331" y="80656"/>
                  </a:lnTo>
                  <a:lnTo>
                    <a:pt x="9365" y="81069"/>
                  </a:lnTo>
                  <a:lnTo>
                    <a:pt x="9586" y="81378"/>
                  </a:lnTo>
                  <a:lnTo>
                    <a:pt x="10321" y="81654"/>
                  </a:lnTo>
                  <a:lnTo>
                    <a:pt x="10424" y="82495"/>
                  </a:lnTo>
                  <a:lnTo>
                    <a:pt x="9773" y="82927"/>
                  </a:lnTo>
                  <a:lnTo>
                    <a:pt x="11683" y="83033"/>
                  </a:lnTo>
                  <a:lnTo>
                    <a:pt x="11441" y="82666"/>
                  </a:lnTo>
                  <a:lnTo>
                    <a:pt x="11022" y="82540"/>
                  </a:lnTo>
                  <a:lnTo>
                    <a:pt x="10561" y="82257"/>
                  </a:lnTo>
                  <a:lnTo>
                    <a:pt x="10596" y="81903"/>
                  </a:lnTo>
                  <a:lnTo>
                    <a:pt x="11083" y="81721"/>
                  </a:lnTo>
                  <a:lnTo>
                    <a:pt x="11270" y="81564"/>
                  </a:lnTo>
                  <a:lnTo>
                    <a:pt x="11411" y="81136"/>
                  </a:lnTo>
                  <a:lnTo>
                    <a:pt x="11358" y="80868"/>
                  </a:lnTo>
                  <a:lnTo>
                    <a:pt x="10878" y="80351"/>
                  </a:lnTo>
                  <a:lnTo>
                    <a:pt x="10451" y="80220"/>
                  </a:lnTo>
                  <a:lnTo>
                    <a:pt x="10196" y="79993"/>
                  </a:lnTo>
                  <a:lnTo>
                    <a:pt x="10326" y="78307"/>
                  </a:lnTo>
                  <a:lnTo>
                    <a:pt x="11846" y="78650"/>
                  </a:lnTo>
                  <a:lnTo>
                    <a:pt x="11644" y="78263"/>
                  </a:lnTo>
                  <a:lnTo>
                    <a:pt x="11404" y="78233"/>
                  </a:lnTo>
                  <a:lnTo>
                    <a:pt x="10631" y="77734"/>
                  </a:lnTo>
                  <a:lnTo>
                    <a:pt x="10227" y="76371"/>
                  </a:lnTo>
                  <a:lnTo>
                    <a:pt x="9472" y="76096"/>
                  </a:lnTo>
                  <a:lnTo>
                    <a:pt x="9347" y="75183"/>
                  </a:lnTo>
                  <a:lnTo>
                    <a:pt x="9099" y="75038"/>
                  </a:lnTo>
                  <a:lnTo>
                    <a:pt x="8444" y="75198"/>
                  </a:lnTo>
                  <a:lnTo>
                    <a:pt x="7937" y="74845"/>
                  </a:lnTo>
                  <a:lnTo>
                    <a:pt x="7628" y="74729"/>
                  </a:lnTo>
                  <a:lnTo>
                    <a:pt x="7152" y="75005"/>
                  </a:lnTo>
                  <a:lnTo>
                    <a:pt x="6603" y="75057"/>
                  </a:lnTo>
                  <a:lnTo>
                    <a:pt x="5666" y="74491"/>
                  </a:lnTo>
                  <a:lnTo>
                    <a:pt x="5102" y="74361"/>
                  </a:lnTo>
                  <a:lnTo>
                    <a:pt x="4187" y="74708"/>
                  </a:lnTo>
                  <a:lnTo>
                    <a:pt x="4050" y="74205"/>
                  </a:lnTo>
                  <a:lnTo>
                    <a:pt x="4114" y="73956"/>
                  </a:lnTo>
                  <a:lnTo>
                    <a:pt x="5052" y="73122"/>
                  </a:lnTo>
                  <a:lnTo>
                    <a:pt x="5314" y="72139"/>
                  </a:lnTo>
                  <a:lnTo>
                    <a:pt x="6267" y="70929"/>
                  </a:lnTo>
                  <a:lnTo>
                    <a:pt x="6820" y="70970"/>
                  </a:lnTo>
                  <a:lnTo>
                    <a:pt x="10409" y="72510"/>
                  </a:lnTo>
                  <a:lnTo>
                    <a:pt x="11112" y="73002"/>
                  </a:lnTo>
                  <a:lnTo>
                    <a:pt x="11325" y="73240"/>
                  </a:lnTo>
                  <a:lnTo>
                    <a:pt x="11568" y="73291"/>
                  </a:lnTo>
                  <a:lnTo>
                    <a:pt x="10830" y="72660"/>
                  </a:lnTo>
                  <a:lnTo>
                    <a:pt x="9504" y="71699"/>
                  </a:lnTo>
                  <a:lnTo>
                    <a:pt x="8310" y="71007"/>
                  </a:lnTo>
                  <a:lnTo>
                    <a:pt x="8310" y="70821"/>
                  </a:lnTo>
                  <a:lnTo>
                    <a:pt x="8745" y="70612"/>
                  </a:lnTo>
                  <a:lnTo>
                    <a:pt x="8619" y="70203"/>
                  </a:lnTo>
                  <a:lnTo>
                    <a:pt x="8192" y="69429"/>
                  </a:lnTo>
                  <a:lnTo>
                    <a:pt x="7967" y="69213"/>
                  </a:lnTo>
                  <a:lnTo>
                    <a:pt x="7090" y="68982"/>
                  </a:lnTo>
                  <a:lnTo>
                    <a:pt x="6789" y="68695"/>
                  </a:lnTo>
                  <a:lnTo>
                    <a:pt x="6938" y="68565"/>
                  </a:lnTo>
                  <a:lnTo>
                    <a:pt x="7670" y="68208"/>
                  </a:lnTo>
                  <a:lnTo>
                    <a:pt x="7658" y="68040"/>
                  </a:lnTo>
                  <a:lnTo>
                    <a:pt x="7487" y="67385"/>
                  </a:lnTo>
                  <a:lnTo>
                    <a:pt x="6651" y="67099"/>
                  </a:lnTo>
                  <a:lnTo>
                    <a:pt x="7170" y="67035"/>
                  </a:lnTo>
                  <a:lnTo>
                    <a:pt x="7639" y="67277"/>
                  </a:lnTo>
                  <a:lnTo>
                    <a:pt x="8291" y="67288"/>
                  </a:lnTo>
                  <a:lnTo>
                    <a:pt x="8638" y="66983"/>
                  </a:lnTo>
                  <a:lnTo>
                    <a:pt x="9935" y="66763"/>
                  </a:lnTo>
                  <a:lnTo>
                    <a:pt x="10397" y="66841"/>
                  </a:lnTo>
                  <a:lnTo>
                    <a:pt x="10656" y="63446"/>
                  </a:lnTo>
                  <a:lnTo>
                    <a:pt x="11384" y="54791"/>
                  </a:lnTo>
                  <a:lnTo>
                    <a:pt x="11471" y="53839"/>
                  </a:lnTo>
                  <a:lnTo>
                    <a:pt x="9310" y="53711"/>
                  </a:lnTo>
                  <a:lnTo>
                    <a:pt x="9478" y="53187"/>
                  </a:lnTo>
                  <a:lnTo>
                    <a:pt x="8898" y="52871"/>
                  </a:lnTo>
                  <a:lnTo>
                    <a:pt x="7989" y="52097"/>
                  </a:lnTo>
                  <a:lnTo>
                    <a:pt x="7672" y="51125"/>
                  </a:lnTo>
                  <a:lnTo>
                    <a:pt x="7474" y="50831"/>
                  </a:lnTo>
                  <a:lnTo>
                    <a:pt x="7096" y="50507"/>
                  </a:lnTo>
                  <a:lnTo>
                    <a:pt x="5698" y="50198"/>
                  </a:lnTo>
                  <a:lnTo>
                    <a:pt x="5579" y="49916"/>
                  </a:lnTo>
                  <a:lnTo>
                    <a:pt x="5598" y="49517"/>
                  </a:lnTo>
                  <a:lnTo>
                    <a:pt x="5652" y="49301"/>
                  </a:lnTo>
                  <a:lnTo>
                    <a:pt x="6083" y="48680"/>
                  </a:lnTo>
                  <a:lnTo>
                    <a:pt x="6125" y="47950"/>
                  </a:lnTo>
                  <a:lnTo>
                    <a:pt x="5685" y="47098"/>
                  </a:lnTo>
                  <a:lnTo>
                    <a:pt x="5414" y="46826"/>
                  </a:lnTo>
                  <a:lnTo>
                    <a:pt x="3503" y="45681"/>
                  </a:lnTo>
                  <a:lnTo>
                    <a:pt x="3412" y="45535"/>
                  </a:lnTo>
                  <a:lnTo>
                    <a:pt x="3633" y="44486"/>
                  </a:lnTo>
                  <a:lnTo>
                    <a:pt x="3969" y="44463"/>
                  </a:lnTo>
                  <a:lnTo>
                    <a:pt x="4370" y="44117"/>
                  </a:lnTo>
                  <a:lnTo>
                    <a:pt x="4443" y="43946"/>
                  </a:lnTo>
                  <a:lnTo>
                    <a:pt x="3973" y="43763"/>
                  </a:lnTo>
                  <a:lnTo>
                    <a:pt x="4381" y="43115"/>
                  </a:lnTo>
                  <a:lnTo>
                    <a:pt x="5463" y="42840"/>
                  </a:lnTo>
                  <a:lnTo>
                    <a:pt x="5455" y="42616"/>
                  </a:lnTo>
                  <a:lnTo>
                    <a:pt x="5218" y="42512"/>
                  </a:lnTo>
                  <a:lnTo>
                    <a:pt x="5046" y="42296"/>
                  </a:lnTo>
                  <a:lnTo>
                    <a:pt x="4889" y="41857"/>
                  </a:lnTo>
                  <a:lnTo>
                    <a:pt x="4992" y="41533"/>
                  </a:lnTo>
                  <a:lnTo>
                    <a:pt x="6150" y="41626"/>
                  </a:lnTo>
                  <a:lnTo>
                    <a:pt x="6869" y="41991"/>
                  </a:lnTo>
                  <a:lnTo>
                    <a:pt x="7140" y="42221"/>
                  </a:lnTo>
                  <a:lnTo>
                    <a:pt x="7685" y="42180"/>
                  </a:lnTo>
                  <a:lnTo>
                    <a:pt x="5937" y="41165"/>
                  </a:lnTo>
                  <a:lnTo>
                    <a:pt x="5600" y="40804"/>
                  </a:lnTo>
                  <a:lnTo>
                    <a:pt x="5427" y="39817"/>
                  </a:lnTo>
                  <a:lnTo>
                    <a:pt x="5439" y="39575"/>
                  </a:lnTo>
                  <a:lnTo>
                    <a:pt x="5886" y="39449"/>
                  </a:lnTo>
                  <a:lnTo>
                    <a:pt x="6375" y="39151"/>
                  </a:lnTo>
                  <a:lnTo>
                    <a:pt x="6730" y="38811"/>
                  </a:lnTo>
                  <a:lnTo>
                    <a:pt x="7330" y="39099"/>
                  </a:lnTo>
                  <a:lnTo>
                    <a:pt x="12662" y="39460"/>
                  </a:lnTo>
                  <a:lnTo>
                    <a:pt x="12683" y="39140"/>
                  </a:lnTo>
                  <a:lnTo>
                    <a:pt x="12236" y="38466"/>
                  </a:lnTo>
                  <a:lnTo>
                    <a:pt x="11789" y="38112"/>
                  </a:lnTo>
                  <a:lnTo>
                    <a:pt x="11193" y="37338"/>
                  </a:lnTo>
                  <a:lnTo>
                    <a:pt x="11193" y="36541"/>
                  </a:lnTo>
                  <a:lnTo>
                    <a:pt x="11399" y="36340"/>
                  </a:lnTo>
                  <a:lnTo>
                    <a:pt x="11835" y="36154"/>
                  </a:lnTo>
                  <a:lnTo>
                    <a:pt x="12049" y="36207"/>
                  </a:lnTo>
                  <a:lnTo>
                    <a:pt x="12527" y="36501"/>
                  </a:lnTo>
                  <a:lnTo>
                    <a:pt x="12801" y="36395"/>
                  </a:lnTo>
                  <a:lnTo>
                    <a:pt x="12997" y="32966"/>
                  </a:lnTo>
                  <a:lnTo>
                    <a:pt x="13393" y="33098"/>
                  </a:lnTo>
                  <a:lnTo>
                    <a:pt x="14085" y="33567"/>
                  </a:lnTo>
                  <a:lnTo>
                    <a:pt x="14544" y="33690"/>
                  </a:lnTo>
                  <a:lnTo>
                    <a:pt x="14739" y="33668"/>
                  </a:lnTo>
                  <a:lnTo>
                    <a:pt x="15208" y="33249"/>
                  </a:lnTo>
                  <a:lnTo>
                    <a:pt x="15287" y="32071"/>
                  </a:lnTo>
                  <a:lnTo>
                    <a:pt x="14312" y="31538"/>
                  </a:lnTo>
                  <a:lnTo>
                    <a:pt x="13684" y="30711"/>
                  </a:lnTo>
                  <a:lnTo>
                    <a:pt x="13179" y="29829"/>
                  </a:lnTo>
                  <a:lnTo>
                    <a:pt x="13196" y="29392"/>
                  </a:lnTo>
                  <a:lnTo>
                    <a:pt x="13265" y="28422"/>
                  </a:lnTo>
                  <a:lnTo>
                    <a:pt x="14008" y="27846"/>
                  </a:lnTo>
                  <a:lnTo>
                    <a:pt x="14586" y="27715"/>
                  </a:lnTo>
                  <a:lnTo>
                    <a:pt x="15072" y="27649"/>
                  </a:lnTo>
                  <a:lnTo>
                    <a:pt x="15217" y="27426"/>
                  </a:lnTo>
                  <a:lnTo>
                    <a:pt x="15496" y="26604"/>
                  </a:lnTo>
                  <a:lnTo>
                    <a:pt x="15516" y="26324"/>
                  </a:lnTo>
                  <a:lnTo>
                    <a:pt x="16278" y="26276"/>
                  </a:lnTo>
                  <a:lnTo>
                    <a:pt x="16859" y="26552"/>
                  </a:lnTo>
                  <a:lnTo>
                    <a:pt x="17383" y="26440"/>
                  </a:lnTo>
                  <a:lnTo>
                    <a:pt x="17785" y="26112"/>
                  </a:lnTo>
                  <a:lnTo>
                    <a:pt x="17949" y="25818"/>
                  </a:lnTo>
                  <a:lnTo>
                    <a:pt x="17854" y="25104"/>
                  </a:lnTo>
                  <a:lnTo>
                    <a:pt x="20277" y="25274"/>
                  </a:lnTo>
                  <a:lnTo>
                    <a:pt x="20648" y="25735"/>
                  </a:lnTo>
                  <a:lnTo>
                    <a:pt x="21911" y="26051"/>
                  </a:lnTo>
                  <a:lnTo>
                    <a:pt x="22661" y="26404"/>
                  </a:lnTo>
                  <a:lnTo>
                    <a:pt x="23698" y="27361"/>
                  </a:lnTo>
                  <a:lnTo>
                    <a:pt x="24395" y="28094"/>
                  </a:lnTo>
                  <a:lnTo>
                    <a:pt x="24766" y="28600"/>
                  </a:lnTo>
                  <a:lnTo>
                    <a:pt x="26702" y="30532"/>
                  </a:lnTo>
                  <a:lnTo>
                    <a:pt x="27307" y="31483"/>
                  </a:lnTo>
                  <a:lnTo>
                    <a:pt x="27093" y="31597"/>
                  </a:lnTo>
                  <a:lnTo>
                    <a:pt x="27324" y="32649"/>
                  </a:lnTo>
                  <a:lnTo>
                    <a:pt x="26866" y="32867"/>
                  </a:lnTo>
                  <a:lnTo>
                    <a:pt x="26792" y="34317"/>
                  </a:lnTo>
                  <a:lnTo>
                    <a:pt x="27160" y="35160"/>
                  </a:lnTo>
                  <a:lnTo>
                    <a:pt x="27317" y="35708"/>
                  </a:lnTo>
                  <a:lnTo>
                    <a:pt x="27358" y="36917"/>
                  </a:lnTo>
                  <a:lnTo>
                    <a:pt x="27525" y="3691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1" name="pg572">
              <a:extLst>
                <a:ext uri="{FF2B5EF4-FFF2-40B4-BE49-F238E27FC236}">
                  <a16:creationId xmlns:a16="http://schemas.microsoft.com/office/drawing/2014/main" id="{3A22D603-1E7A-1C41-A5AF-9E57A0BC7C34}"/>
                </a:ext>
              </a:extLst>
            </p:cNvPr>
            <p:cNvSpPr/>
            <p:nvPr/>
          </p:nvSpPr>
          <p:spPr>
            <a:xfrm>
              <a:off x="6487260" y="3044371"/>
              <a:ext cx="2723" cy="3671"/>
            </a:xfrm>
            <a:custGeom>
              <a:avLst/>
              <a:gdLst/>
              <a:ahLst/>
              <a:cxnLst/>
              <a:rect l="0" t="0" r="0" b="0"/>
              <a:pathLst>
                <a:path w="2723" h="3671">
                  <a:moveTo>
                    <a:pt x="46" y="908"/>
                  </a:moveTo>
                  <a:lnTo>
                    <a:pt x="348" y="1764"/>
                  </a:lnTo>
                  <a:lnTo>
                    <a:pt x="467" y="2319"/>
                  </a:lnTo>
                  <a:lnTo>
                    <a:pt x="964" y="3380"/>
                  </a:lnTo>
                  <a:lnTo>
                    <a:pt x="1703" y="3671"/>
                  </a:lnTo>
                  <a:lnTo>
                    <a:pt x="1834" y="3648"/>
                  </a:lnTo>
                  <a:lnTo>
                    <a:pt x="2420" y="3280"/>
                  </a:lnTo>
                  <a:lnTo>
                    <a:pt x="2723" y="2740"/>
                  </a:lnTo>
                  <a:lnTo>
                    <a:pt x="2669" y="2513"/>
                  </a:lnTo>
                  <a:lnTo>
                    <a:pt x="2389" y="2234"/>
                  </a:lnTo>
                  <a:lnTo>
                    <a:pt x="2033" y="2070"/>
                  </a:lnTo>
                  <a:lnTo>
                    <a:pt x="1727" y="2174"/>
                  </a:lnTo>
                  <a:lnTo>
                    <a:pt x="1447" y="2010"/>
                  </a:lnTo>
                  <a:lnTo>
                    <a:pt x="1225" y="1630"/>
                  </a:lnTo>
                  <a:lnTo>
                    <a:pt x="1260" y="1355"/>
                  </a:lnTo>
                  <a:lnTo>
                    <a:pt x="1210" y="1072"/>
                  </a:lnTo>
                  <a:lnTo>
                    <a:pt x="11" y="0"/>
                  </a:lnTo>
                  <a:lnTo>
                    <a:pt x="0" y="71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2" name="pg573">
              <a:extLst>
                <a:ext uri="{FF2B5EF4-FFF2-40B4-BE49-F238E27FC236}">
                  <a16:creationId xmlns:a16="http://schemas.microsoft.com/office/drawing/2014/main" id="{CB9524E0-D25B-4446-9168-19542951B52D}"/>
                </a:ext>
              </a:extLst>
            </p:cNvPr>
            <p:cNvSpPr/>
            <p:nvPr/>
          </p:nvSpPr>
          <p:spPr>
            <a:xfrm>
              <a:off x="6332238" y="3062927"/>
              <a:ext cx="1330" cy="1129"/>
            </a:xfrm>
            <a:custGeom>
              <a:avLst/>
              <a:gdLst/>
              <a:ahLst/>
              <a:cxnLst/>
              <a:rect l="0" t="0" r="0" b="0"/>
              <a:pathLst>
                <a:path w="1330" h="1129">
                  <a:moveTo>
                    <a:pt x="318" y="0"/>
                  </a:moveTo>
                  <a:lnTo>
                    <a:pt x="0" y="8"/>
                  </a:lnTo>
                  <a:lnTo>
                    <a:pt x="15" y="970"/>
                  </a:lnTo>
                  <a:lnTo>
                    <a:pt x="482" y="1129"/>
                  </a:lnTo>
                  <a:lnTo>
                    <a:pt x="1330" y="742"/>
                  </a:lnTo>
                  <a:lnTo>
                    <a:pt x="726" y="8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3" name="pg574">
              <a:extLst>
                <a:ext uri="{FF2B5EF4-FFF2-40B4-BE49-F238E27FC236}">
                  <a16:creationId xmlns:a16="http://schemas.microsoft.com/office/drawing/2014/main" id="{93BABA5C-25DD-D641-831F-38E3B2E5CDAF}"/>
                </a:ext>
              </a:extLst>
            </p:cNvPr>
            <p:cNvSpPr/>
            <p:nvPr/>
          </p:nvSpPr>
          <p:spPr>
            <a:xfrm>
              <a:off x="6001012" y="2776345"/>
              <a:ext cx="181522" cy="159966"/>
            </a:xfrm>
            <a:custGeom>
              <a:avLst/>
              <a:gdLst/>
              <a:ahLst/>
              <a:cxnLst/>
              <a:rect l="0" t="0" r="0" b="0"/>
              <a:pathLst>
                <a:path w="181522" h="159966">
                  <a:moveTo>
                    <a:pt x="137818" y="9229"/>
                  </a:moveTo>
                  <a:lnTo>
                    <a:pt x="138746" y="8476"/>
                  </a:lnTo>
                  <a:lnTo>
                    <a:pt x="144549" y="8457"/>
                  </a:lnTo>
                  <a:lnTo>
                    <a:pt x="144533" y="4931"/>
                  </a:lnTo>
                  <a:lnTo>
                    <a:pt x="146984" y="4953"/>
                  </a:lnTo>
                  <a:lnTo>
                    <a:pt x="146977" y="3748"/>
                  </a:lnTo>
                  <a:lnTo>
                    <a:pt x="149126" y="3845"/>
                  </a:lnTo>
                  <a:lnTo>
                    <a:pt x="148941" y="4760"/>
                  </a:lnTo>
                  <a:lnTo>
                    <a:pt x="148953" y="5281"/>
                  </a:lnTo>
                  <a:lnTo>
                    <a:pt x="149090" y="6032"/>
                  </a:lnTo>
                  <a:lnTo>
                    <a:pt x="149521" y="7558"/>
                  </a:lnTo>
                  <a:lnTo>
                    <a:pt x="149524" y="8595"/>
                  </a:lnTo>
                  <a:lnTo>
                    <a:pt x="150107" y="8596"/>
                  </a:lnTo>
                  <a:lnTo>
                    <a:pt x="150111" y="7812"/>
                  </a:lnTo>
                  <a:lnTo>
                    <a:pt x="150360" y="7945"/>
                  </a:lnTo>
                  <a:lnTo>
                    <a:pt x="150512" y="8146"/>
                  </a:lnTo>
                  <a:lnTo>
                    <a:pt x="150673" y="8605"/>
                  </a:lnTo>
                  <a:lnTo>
                    <a:pt x="154484" y="8607"/>
                  </a:lnTo>
                  <a:lnTo>
                    <a:pt x="154439" y="14540"/>
                  </a:lnTo>
                  <a:lnTo>
                    <a:pt x="156912" y="14861"/>
                  </a:lnTo>
                  <a:lnTo>
                    <a:pt x="156908" y="15740"/>
                  </a:lnTo>
                  <a:lnTo>
                    <a:pt x="159402" y="15760"/>
                  </a:lnTo>
                  <a:lnTo>
                    <a:pt x="159402" y="16979"/>
                  </a:lnTo>
                  <a:lnTo>
                    <a:pt x="160006" y="16990"/>
                  </a:lnTo>
                  <a:lnTo>
                    <a:pt x="159986" y="19392"/>
                  </a:lnTo>
                  <a:lnTo>
                    <a:pt x="159297" y="20523"/>
                  </a:lnTo>
                  <a:lnTo>
                    <a:pt x="158073" y="22453"/>
                  </a:lnTo>
                  <a:lnTo>
                    <a:pt x="157182" y="22857"/>
                  </a:lnTo>
                  <a:lnTo>
                    <a:pt x="157805" y="22864"/>
                  </a:lnTo>
                  <a:lnTo>
                    <a:pt x="156874" y="24311"/>
                  </a:lnTo>
                  <a:lnTo>
                    <a:pt x="156896" y="29909"/>
                  </a:lnTo>
                  <a:lnTo>
                    <a:pt x="158136" y="29924"/>
                  </a:lnTo>
                  <a:lnTo>
                    <a:pt x="158152" y="30290"/>
                  </a:lnTo>
                  <a:lnTo>
                    <a:pt x="162371" y="27691"/>
                  </a:lnTo>
                  <a:lnTo>
                    <a:pt x="162069" y="28320"/>
                  </a:lnTo>
                  <a:lnTo>
                    <a:pt x="163255" y="27625"/>
                  </a:lnTo>
                  <a:lnTo>
                    <a:pt x="166773" y="27678"/>
                  </a:lnTo>
                  <a:lnTo>
                    <a:pt x="166765" y="30061"/>
                  </a:lnTo>
                  <a:lnTo>
                    <a:pt x="167033" y="30061"/>
                  </a:lnTo>
                  <a:lnTo>
                    <a:pt x="167009" y="32302"/>
                  </a:lnTo>
                  <a:lnTo>
                    <a:pt x="169427" y="31875"/>
                  </a:lnTo>
                  <a:lnTo>
                    <a:pt x="169410" y="34806"/>
                  </a:lnTo>
                  <a:lnTo>
                    <a:pt x="171850" y="34809"/>
                  </a:lnTo>
                  <a:lnTo>
                    <a:pt x="171822" y="38608"/>
                  </a:lnTo>
                  <a:lnTo>
                    <a:pt x="173784" y="39183"/>
                  </a:lnTo>
                  <a:lnTo>
                    <a:pt x="174233" y="39476"/>
                  </a:lnTo>
                  <a:lnTo>
                    <a:pt x="175554" y="39539"/>
                  </a:lnTo>
                  <a:lnTo>
                    <a:pt x="175509" y="42485"/>
                  </a:lnTo>
                  <a:lnTo>
                    <a:pt x="174899" y="42631"/>
                  </a:lnTo>
                  <a:lnTo>
                    <a:pt x="174871" y="44285"/>
                  </a:lnTo>
                  <a:lnTo>
                    <a:pt x="174357" y="44290"/>
                  </a:lnTo>
                  <a:lnTo>
                    <a:pt x="174373" y="49440"/>
                  </a:lnTo>
                  <a:lnTo>
                    <a:pt x="171911" y="48549"/>
                  </a:lnTo>
                  <a:lnTo>
                    <a:pt x="171893" y="50636"/>
                  </a:lnTo>
                  <a:lnTo>
                    <a:pt x="170694" y="50503"/>
                  </a:lnTo>
                  <a:lnTo>
                    <a:pt x="170692" y="50826"/>
                  </a:lnTo>
                  <a:lnTo>
                    <a:pt x="170689" y="56050"/>
                  </a:lnTo>
                  <a:lnTo>
                    <a:pt x="168909" y="56058"/>
                  </a:lnTo>
                  <a:lnTo>
                    <a:pt x="168844" y="58390"/>
                  </a:lnTo>
                  <a:lnTo>
                    <a:pt x="170687" y="58400"/>
                  </a:lnTo>
                  <a:lnTo>
                    <a:pt x="170657" y="60755"/>
                  </a:lnTo>
                  <a:lnTo>
                    <a:pt x="166966" y="60725"/>
                  </a:lnTo>
                  <a:lnTo>
                    <a:pt x="166902" y="66602"/>
                  </a:lnTo>
                  <a:lnTo>
                    <a:pt x="168101" y="66610"/>
                  </a:lnTo>
                  <a:lnTo>
                    <a:pt x="168100" y="67797"/>
                  </a:lnTo>
                  <a:lnTo>
                    <a:pt x="169955" y="67838"/>
                  </a:lnTo>
                  <a:lnTo>
                    <a:pt x="169937" y="69832"/>
                  </a:lnTo>
                  <a:lnTo>
                    <a:pt x="170272" y="69969"/>
                  </a:lnTo>
                  <a:lnTo>
                    <a:pt x="171846" y="67837"/>
                  </a:lnTo>
                  <a:lnTo>
                    <a:pt x="171844" y="70195"/>
                  </a:lnTo>
                  <a:lnTo>
                    <a:pt x="174385" y="70190"/>
                  </a:lnTo>
                  <a:lnTo>
                    <a:pt x="174390" y="68448"/>
                  </a:lnTo>
                  <a:lnTo>
                    <a:pt x="175106" y="68773"/>
                  </a:lnTo>
                  <a:lnTo>
                    <a:pt x="175360" y="69063"/>
                  </a:lnTo>
                  <a:lnTo>
                    <a:pt x="174974" y="69703"/>
                  </a:lnTo>
                  <a:lnTo>
                    <a:pt x="175110" y="70196"/>
                  </a:lnTo>
                  <a:lnTo>
                    <a:pt x="175656" y="70201"/>
                  </a:lnTo>
                  <a:lnTo>
                    <a:pt x="175568" y="77277"/>
                  </a:lnTo>
                  <a:lnTo>
                    <a:pt x="179335" y="77344"/>
                  </a:lnTo>
                  <a:lnTo>
                    <a:pt x="179251" y="85623"/>
                  </a:lnTo>
                  <a:lnTo>
                    <a:pt x="177928" y="85615"/>
                  </a:lnTo>
                  <a:lnTo>
                    <a:pt x="180313" y="89072"/>
                  </a:lnTo>
                  <a:lnTo>
                    <a:pt x="179251" y="89153"/>
                  </a:lnTo>
                  <a:lnTo>
                    <a:pt x="177943" y="89083"/>
                  </a:lnTo>
                  <a:lnTo>
                    <a:pt x="177939" y="90920"/>
                  </a:lnTo>
                  <a:lnTo>
                    <a:pt x="179188" y="92096"/>
                  </a:lnTo>
                  <a:lnTo>
                    <a:pt x="181522" y="92536"/>
                  </a:lnTo>
                  <a:lnTo>
                    <a:pt x="180280" y="93803"/>
                  </a:lnTo>
                  <a:lnTo>
                    <a:pt x="179280" y="93802"/>
                  </a:lnTo>
                  <a:lnTo>
                    <a:pt x="179121" y="93878"/>
                  </a:lnTo>
                  <a:lnTo>
                    <a:pt x="176632" y="93755"/>
                  </a:lnTo>
                  <a:lnTo>
                    <a:pt x="176641" y="91359"/>
                  </a:lnTo>
                  <a:lnTo>
                    <a:pt x="174057" y="91368"/>
                  </a:lnTo>
                  <a:lnTo>
                    <a:pt x="171733" y="91500"/>
                  </a:lnTo>
                  <a:lnTo>
                    <a:pt x="169430" y="91400"/>
                  </a:lnTo>
                  <a:lnTo>
                    <a:pt x="168838" y="91497"/>
                  </a:lnTo>
                  <a:lnTo>
                    <a:pt x="163968" y="91475"/>
                  </a:lnTo>
                  <a:lnTo>
                    <a:pt x="159311" y="91341"/>
                  </a:lnTo>
                  <a:lnTo>
                    <a:pt x="160019" y="90162"/>
                  </a:lnTo>
                  <a:lnTo>
                    <a:pt x="159733" y="90152"/>
                  </a:lnTo>
                  <a:lnTo>
                    <a:pt x="159509" y="88975"/>
                  </a:lnTo>
                  <a:lnTo>
                    <a:pt x="157147" y="88905"/>
                  </a:lnTo>
                  <a:lnTo>
                    <a:pt x="157333" y="87800"/>
                  </a:lnTo>
                  <a:lnTo>
                    <a:pt x="157169" y="86796"/>
                  </a:lnTo>
                  <a:lnTo>
                    <a:pt x="157165" y="85829"/>
                  </a:lnTo>
                  <a:lnTo>
                    <a:pt x="157103" y="85442"/>
                  </a:lnTo>
                  <a:lnTo>
                    <a:pt x="156418" y="85584"/>
                  </a:lnTo>
                  <a:lnTo>
                    <a:pt x="156457" y="85926"/>
                  </a:lnTo>
                  <a:lnTo>
                    <a:pt x="156107" y="86685"/>
                  </a:lnTo>
                  <a:lnTo>
                    <a:pt x="153306" y="86627"/>
                  </a:lnTo>
                  <a:lnTo>
                    <a:pt x="153323" y="86393"/>
                  </a:lnTo>
                  <a:lnTo>
                    <a:pt x="153619" y="85797"/>
                  </a:lnTo>
                  <a:lnTo>
                    <a:pt x="155136" y="84398"/>
                  </a:lnTo>
                  <a:lnTo>
                    <a:pt x="155685" y="84297"/>
                  </a:lnTo>
                  <a:lnTo>
                    <a:pt x="150361" y="84165"/>
                  </a:lnTo>
                  <a:lnTo>
                    <a:pt x="146675" y="84125"/>
                  </a:lnTo>
                  <a:lnTo>
                    <a:pt x="146620" y="86517"/>
                  </a:lnTo>
                  <a:lnTo>
                    <a:pt x="139182" y="86448"/>
                  </a:lnTo>
                  <a:lnTo>
                    <a:pt x="139092" y="91135"/>
                  </a:lnTo>
                  <a:lnTo>
                    <a:pt x="141539" y="92253"/>
                  </a:lnTo>
                  <a:lnTo>
                    <a:pt x="141528" y="93455"/>
                  </a:lnTo>
                  <a:lnTo>
                    <a:pt x="139050" y="93456"/>
                  </a:lnTo>
                  <a:lnTo>
                    <a:pt x="139058" y="94257"/>
                  </a:lnTo>
                  <a:lnTo>
                    <a:pt x="140035" y="94616"/>
                  </a:lnTo>
                  <a:lnTo>
                    <a:pt x="139965" y="94768"/>
                  </a:lnTo>
                  <a:lnTo>
                    <a:pt x="139592" y="94943"/>
                  </a:lnTo>
                  <a:lnTo>
                    <a:pt x="139211" y="95505"/>
                  </a:lnTo>
                  <a:lnTo>
                    <a:pt x="139925" y="100921"/>
                  </a:lnTo>
                  <a:lnTo>
                    <a:pt x="139226" y="101006"/>
                  </a:lnTo>
                  <a:lnTo>
                    <a:pt x="136702" y="100442"/>
                  </a:lnTo>
                  <a:lnTo>
                    <a:pt x="134222" y="99428"/>
                  </a:lnTo>
                  <a:lnTo>
                    <a:pt x="133763" y="95862"/>
                  </a:lnTo>
                  <a:lnTo>
                    <a:pt x="133112" y="95862"/>
                  </a:lnTo>
                  <a:lnTo>
                    <a:pt x="130652" y="97987"/>
                  </a:lnTo>
                  <a:lnTo>
                    <a:pt x="132156" y="98621"/>
                  </a:lnTo>
                  <a:lnTo>
                    <a:pt x="132443" y="100545"/>
                  </a:lnTo>
                  <a:lnTo>
                    <a:pt x="131771" y="100671"/>
                  </a:lnTo>
                  <a:lnTo>
                    <a:pt x="131953" y="101448"/>
                  </a:lnTo>
                  <a:lnTo>
                    <a:pt x="130213" y="101881"/>
                  </a:lnTo>
                  <a:lnTo>
                    <a:pt x="129237" y="101880"/>
                  </a:lnTo>
                  <a:lnTo>
                    <a:pt x="128091" y="105411"/>
                  </a:lnTo>
                  <a:lnTo>
                    <a:pt x="124631" y="105423"/>
                  </a:lnTo>
                  <a:lnTo>
                    <a:pt x="124623" y="104828"/>
                  </a:lnTo>
                  <a:lnTo>
                    <a:pt x="122708" y="104802"/>
                  </a:lnTo>
                  <a:lnTo>
                    <a:pt x="122704" y="104460"/>
                  </a:lnTo>
                  <a:lnTo>
                    <a:pt x="122156" y="104427"/>
                  </a:lnTo>
                  <a:lnTo>
                    <a:pt x="122159" y="108943"/>
                  </a:lnTo>
                  <a:lnTo>
                    <a:pt x="121755" y="108980"/>
                  </a:lnTo>
                  <a:lnTo>
                    <a:pt x="122109" y="109593"/>
                  </a:lnTo>
                  <a:lnTo>
                    <a:pt x="122303" y="110155"/>
                  </a:lnTo>
                  <a:lnTo>
                    <a:pt x="124781" y="110158"/>
                  </a:lnTo>
                  <a:lnTo>
                    <a:pt x="124917" y="110570"/>
                  </a:lnTo>
                  <a:lnTo>
                    <a:pt x="124964" y="111426"/>
                  </a:lnTo>
                  <a:lnTo>
                    <a:pt x="125322" y="113025"/>
                  </a:lnTo>
                  <a:lnTo>
                    <a:pt x="125532" y="114290"/>
                  </a:lnTo>
                  <a:lnTo>
                    <a:pt x="124356" y="114878"/>
                  </a:lnTo>
                  <a:lnTo>
                    <a:pt x="122166" y="114890"/>
                  </a:lnTo>
                  <a:lnTo>
                    <a:pt x="121320" y="114890"/>
                  </a:lnTo>
                  <a:lnTo>
                    <a:pt x="119893" y="115493"/>
                  </a:lnTo>
                  <a:lnTo>
                    <a:pt x="119681" y="115495"/>
                  </a:lnTo>
                  <a:lnTo>
                    <a:pt x="119697" y="113595"/>
                  </a:lnTo>
                  <a:lnTo>
                    <a:pt x="116597" y="113545"/>
                  </a:lnTo>
                  <a:lnTo>
                    <a:pt x="116599" y="111366"/>
                  </a:lnTo>
                  <a:lnTo>
                    <a:pt x="113520" y="111418"/>
                  </a:lnTo>
                  <a:lnTo>
                    <a:pt x="113520" y="112578"/>
                  </a:lnTo>
                  <a:lnTo>
                    <a:pt x="111111" y="112594"/>
                  </a:lnTo>
                  <a:lnTo>
                    <a:pt x="111412" y="112668"/>
                  </a:lnTo>
                  <a:lnTo>
                    <a:pt x="111362" y="114383"/>
                  </a:lnTo>
                  <a:lnTo>
                    <a:pt x="110346" y="114388"/>
                  </a:lnTo>
                  <a:lnTo>
                    <a:pt x="110298" y="114985"/>
                  </a:lnTo>
                  <a:lnTo>
                    <a:pt x="110465" y="115060"/>
                  </a:lnTo>
                  <a:lnTo>
                    <a:pt x="110345" y="115350"/>
                  </a:lnTo>
                  <a:lnTo>
                    <a:pt x="110485" y="115524"/>
                  </a:lnTo>
                  <a:lnTo>
                    <a:pt x="111284" y="117358"/>
                  </a:lnTo>
                  <a:lnTo>
                    <a:pt x="109914" y="117358"/>
                  </a:lnTo>
                  <a:lnTo>
                    <a:pt x="109920" y="122085"/>
                  </a:lnTo>
                  <a:lnTo>
                    <a:pt x="107441" y="122090"/>
                  </a:lnTo>
                  <a:lnTo>
                    <a:pt x="107435" y="118537"/>
                  </a:lnTo>
                  <a:lnTo>
                    <a:pt x="104998" y="118541"/>
                  </a:lnTo>
                  <a:lnTo>
                    <a:pt x="104974" y="122303"/>
                  </a:lnTo>
                  <a:lnTo>
                    <a:pt x="104982" y="126717"/>
                  </a:lnTo>
                  <a:lnTo>
                    <a:pt x="104983" y="126870"/>
                  </a:lnTo>
                  <a:lnTo>
                    <a:pt x="104519" y="127056"/>
                  </a:lnTo>
                  <a:lnTo>
                    <a:pt x="103858" y="127008"/>
                  </a:lnTo>
                  <a:lnTo>
                    <a:pt x="102657" y="127010"/>
                  </a:lnTo>
                  <a:lnTo>
                    <a:pt x="102643" y="125425"/>
                  </a:lnTo>
                  <a:lnTo>
                    <a:pt x="101674" y="124782"/>
                  </a:lnTo>
                  <a:lnTo>
                    <a:pt x="101611" y="124650"/>
                  </a:lnTo>
                  <a:lnTo>
                    <a:pt x="98327" y="124636"/>
                  </a:lnTo>
                  <a:lnTo>
                    <a:pt x="98478" y="125834"/>
                  </a:lnTo>
                  <a:lnTo>
                    <a:pt x="98939" y="125811"/>
                  </a:lnTo>
                  <a:lnTo>
                    <a:pt x="98939" y="126983"/>
                  </a:lnTo>
                  <a:lnTo>
                    <a:pt x="92759" y="126994"/>
                  </a:lnTo>
                  <a:lnTo>
                    <a:pt x="75674" y="127135"/>
                  </a:lnTo>
                  <a:lnTo>
                    <a:pt x="75785" y="126865"/>
                  </a:lnTo>
                  <a:lnTo>
                    <a:pt x="75026" y="125551"/>
                  </a:lnTo>
                  <a:lnTo>
                    <a:pt x="74596" y="125532"/>
                  </a:lnTo>
                  <a:lnTo>
                    <a:pt x="74260" y="125290"/>
                  </a:lnTo>
                  <a:lnTo>
                    <a:pt x="74267" y="127151"/>
                  </a:lnTo>
                  <a:lnTo>
                    <a:pt x="70575" y="127204"/>
                  </a:lnTo>
                  <a:lnTo>
                    <a:pt x="70551" y="129592"/>
                  </a:lnTo>
                  <a:lnTo>
                    <a:pt x="65550" y="129671"/>
                  </a:lnTo>
                  <a:lnTo>
                    <a:pt x="65561" y="131851"/>
                  </a:lnTo>
                  <a:lnTo>
                    <a:pt x="65568" y="134280"/>
                  </a:lnTo>
                  <a:lnTo>
                    <a:pt x="63061" y="134332"/>
                  </a:lnTo>
                  <a:lnTo>
                    <a:pt x="63080" y="136732"/>
                  </a:lnTo>
                  <a:lnTo>
                    <a:pt x="63135" y="139123"/>
                  </a:lnTo>
                  <a:lnTo>
                    <a:pt x="65598" y="139071"/>
                  </a:lnTo>
                  <a:lnTo>
                    <a:pt x="65644" y="141482"/>
                  </a:lnTo>
                  <a:lnTo>
                    <a:pt x="68099" y="141460"/>
                  </a:lnTo>
                  <a:lnTo>
                    <a:pt x="68130" y="145139"/>
                  </a:lnTo>
                  <a:lnTo>
                    <a:pt x="67537" y="145317"/>
                  </a:lnTo>
                  <a:lnTo>
                    <a:pt x="66806" y="145269"/>
                  </a:lnTo>
                  <a:lnTo>
                    <a:pt x="65644" y="145547"/>
                  </a:lnTo>
                  <a:lnTo>
                    <a:pt x="65644" y="147266"/>
                  </a:lnTo>
                  <a:lnTo>
                    <a:pt x="62338" y="147738"/>
                  </a:lnTo>
                  <a:lnTo>
                    <a:pt x="62385" y="149695"/>
                  </a:lnTo>
                  <a:lnTo>
                    <a:pt x="62416" y="152023"/>
                  </a:lnTo>
                  <a:lnTo>
                    <a:pt x="64888" y="151990"/>
                  </a:lnTo>
                  <a:lnTo>
                    <a:pt x="64915" y="153192"/>
                  </a:lnTo>
                  <a:lnTo>
                    <a:pt x="64950" y="155565"/>
                  </a:lnTo>
                  <a:lnTo>
                    <a:pt x="62494" y="155580"/>
                  </a:lnTo>
                  <a:lnTo>
                    <a:pt x="60602" y="155606"/>
                  </a:lnTo>
                  <a:lnTo>
                    <a:pt x="60595" y="158173"/>
                  </a:lnTo>
                  <a:lnTo>
                    <a:pt x="59996" y="158188"/>
                  </a:lnTo>
                  <a:lnTo>
                    <a:pt x="60019" y="158932"/>
                  </a:lnTo>
                  <a:lnTo>
                    <a:pt x="59877" y="159966"/>
                  </a:lnTo>
                  <a:lnTo>
                    <a:pt x="59604" y="159946"/>
                  </a:lnTo>
                  <a:lnTo>
                    <a:pt x="59330" y="159568"/>
                  </a:lnTo>
                  <a:lnTo>
                    <a:pt x="58317" y="159616"/>
                  </a:lnTo>
                  <a:lnTo>
                    <a:pt x="57914" y="159720"/>
                  </a:lnTo>
                  <a:lnTo>
                    <a:pt x="56923" y="159724"/>
                  </a:lnTo>
                  <a:lnTo>
                    <a:pt x="56084" y="159094"/>
                  </a:lnTo>
                  <a:lnTo>
                    <a:pt x="56033" y="158617"/>
                  </a:lnTo>
                  <a:lnTo>
                    <a:pt x="55334" y="158328"/>
                  </a:lnTo>
                  <a:lnTo>
                    <a:pt x="55323" y="157643"/>
                  </a:lnTo>
                  <a:lnTo>
                    <a:pt x="54129" y="157297"/>
                  </a:lnTo>
                  <a:lnTo>
                    <a:pt x="54102" y="156854"/>
                  </a:lnTo>
                  <a:lnTo>
                    <a:pt x="49855" y="156886"/>
                  </a:lnTo>
                  <a:lnTo>
                    <a:pt x="47949" y="156901"/>
                  </a:lnTo>
                  <a:lnTo>
                    <a:pt x="47945" y="155718"/>
                  </a:lnTo>
                  <a:lnTo>
                    <a:pt x="47949" y="154523"/>
                  </a:lnTo>
                  <a:lnTo>
                    <a:pt x="49144" y="154512"/>
                  </a:lnTo>
                  <a:lnTo>
                    <a:pt x="49122" y="150238"/>
                  </a:lnTo>
                  <a:lnTo>
                    <a:pt x="48665" y="150406"/>
                  </a:lnTo>
                  <a:lnTo>
                    <a:pt x="47892" y="150865"/>
                  </a:lnTo>
                  <a:lnTo>
                    <a:pt x="47885" y="149093"/>
                  </a:lnTo>
                  <a:lnTo>
                    <a:pt x="47915" y="147928"/>
                  </a:lnTo>
                  <a:lnTo>
                    <a:pt x="45197" y="147276"/>
                  </a:lnTo>
                  <a:lnTo>
                    <a:pt x="44330" y="147139"/>
                  </a:lnTo>
                  <a:lnTo>
                    <a:pt x="43328" y="147377"/>
                  </a:lnTo>
                  <a:lnTo>
                    <a:pt x="42546" y="147623"/>
                  </a:lnTo>
                  <a:lnTo>
                    <a:pt x="42357" y="147963"/>
                  </a:lnTo>
                  <a:lnTo>
                    <a:pt x="37381" y="147985"/>
                  </a:lnTo>
                  <a:lnTo>
                    <a:pt x="34923" y="148010"/>
                  </a:lnTo>
                  <a:lnTo>
                    <a:pt x="34239" y="148018"/>
                  </a:lnTo>
                  <a:lnTo>
                    <a:pt x="31825" y="148053"/>
                  </a:lnTo>
                  <a:lnTo>
                    <a:pt x="31329" y="148062"/>
                  </a:lnTo>
                  <a:lnTo>
                    <a:pt x="28978" y="148095"/>
                  </a:lnTo>
                  <a:lnTo>
                    <a:pt x="27356" y="148110"/>
                  </a:lnTo>
                  <a:lnTo>
                    <a:pt x="26770" y="148200"/>
                  </a:lnTo>
                  <a:lnTo>
                    <a:pt x="26474" y="148363"/>
                  </a:lnTo>
                  <a:lnTo>
                    <a:pt x="22230" y="148368"/>
                  </a:lnTo>
                  <a:lnTo>
                    <a:pt x="21123" y="148364"/>
                  </a:lnTo>
                  <a:lnTo>
                    <a:pt x="21046" y="147631"/>
                  </a:lnTo>
                  <a:lnTo>
                    <a:pt x="20855" y="147627"/>
                  </a:lnTo>
                  <a:lnTo>
                    <a:pt x="20767" y="148356"/>
                  </a:lnTo>
                  <a:lnTo>
                    <a:pt x="20473" y="148356"/>
                  </a:lnTo>
                  <a:lnTo>
                    <a:pt x="16826" y="148333"/>
                  </a:lnTo>
                  <a:lnTo>
                    <a:pt x="16799" y="150680"/>
                  </a:lnTo>
                  <a:lnTo>
                    <a:pt x="15568" y="150676"/>
                  </a:lnTo>
                  <a:lnTo>
                    <a:pt x="14326" y="150665"/>
                  </a:lnTo>
                  <a:lnTo>
                    <a:pt x="14345" y="148321"/>
                  </a:lnTo>
                  <a:lnTo>
                    <a:pt x="11006" y="148301"/>
                  </a:lnTo>
                  <a:lnTo>
                    <a:pt x="10850" y="148299"/>
                  </a:lnTo>
                  <a:lnTo>
                    <a:pt x="9944" y="148300"/>
                  </a:lnTo>
                  <a:lnTo>
                    <a:pt x="9922" y="150666"/>
                  </a:lnTo>
                  <a:lnTo>
                    <a:pt x="8312" y="150637"/>
                  </a:lnTo>
                  <a:lnTo>
                    <a:pt x="8676" y="151400"/>
                  </a:lnTo>
                  <a:lnTo>
                    <a:pt x="8624" y="155351"/>
                  </a:lnTo>
                  <a:lnTo>
                    <a:pt x="6791" y="155337"/>
                  </a:lnTo>
                  <a:lnTo>
                    <a:pt x="6778" y="157696"/>
                  </a:lnTo>
                  <a:lnTo>
                    <a:pt x="4933" y="157702"/>
                  </a:lnTo>
                  <a:lnTo>
                    <a:pt x="4957" y="155310"/>
                  </a:lnTo>
                  <a:lnTo>
                    <a:pt x="3727" y="155313"/>
                  </a:lnTo>
                  <a:lnTo>
                    <a:pt x="3745" y="151756"/>
                  </a:lnTo>
                  <a:lnTo>
                    <a:pt x="63" y="151752"/>
                  </a:lnTo>
                  <a:lnTo>
                    <a:pt x="49" y="148202"/>
                  </a:lnTo>
                  <a:lnTo>
                    <a:pt x="37" y="145776"/>
                  </a:lnTo>
                  <a:lnTo>
                    <a:pt x="1" y="138976"/>
                  </a:lnTo>
                  <a:lnTo>
                    <a:pt x="0" y="138652"/>
                  </a:lnTo>
                  <a:lnTo>
                    <a:pt x="74" y="130355"/>
                  </a:lnTo>
                  <a:lnTo>
                    <a:pt x="253" y="123971"/>
                  </a:lnTo>
                  <a:lnTo>
                    <a:pt x="261" y="119704"/>
                  </a:lnTo>
                  <a:lnTo>
                    <a:pt x="268" y="117992"/>
                  </a:lnTo>
                  <a:lnTo>
                    <a:pt x="289" y="112519"/>
                  </a:lnTo>
                  <a:lnTo>
                    <a:pt x="290" y="112193"/>
                  </a:lnTo>
                  <a:lnTo>
                    <a:pt x="293" y="110179"/>
                  </a:lnTo>
                  <a:lnTo>
                    <a:pt x="300" y="105420"/>
                  </a:lnTo>
                  <a:lnTo>
                    <a:pt x="301" y="104360"/>
                  </a:lnTo>
                  <a:lnTo>
                    <a:pt x="306" y="101138"/>
                  </a:lnTo>
                  <a:lnTo>
                    <a:pt x="306" y="100703"/>
                  </a:lnTo>
                  <a:lnTo>
                    <a:pt x="302" y="99275"/>
                  </a:lnTo>
                  <a:lnTo>
                    <a:pt x="300" y="98723"/>
                  </a:lnTo>
                  <a:lnTo>
                    <a:pt x="299" y="98191"/>
                  </a:lnTo>
                  <a:lnTo>
                    <a:pt x="295" y="95837"/>
                  </a:lnTo>
                  <a:lnTo>
                    <a:pt x="303" y="93699"/>
                  </a:lnTo>
                  <a:lnTo>
                    <a:pt x="303" y="93470"/>
                  </a:lnTo>
                  <a:lnTo>
                    <a:pt x="307" y="93132"/>
                  </a:lnTo>
                  <a:lnTo>
                    <a:pt x="312" y="91331"/>
                  </a:lnTo>
                  <a:lnTo>
                    <a:pt x="300" y="88708"/>
                  </a:lnTo>
                  <a:lnTo>
                    <a:pt x="308" y="87153"/>
                  </a:lnTo>
                  <a:lnTo>
                    <a:pt x="296" y="85715"/>
                  </a:lnTo>
                  <a:lnTo>
                    <a:pt x="289" y="84853"/>
                  </a:lnTo>
                  <a:lnTo>
                    <a:pt x="254" y="81077"/>
                  </a:lnTo>
                  <a:lnTo>
                    <a:pt x="278" y="78216"/>
                  </a:lnTo>
                  <a:lnTo>
                    <a:pt x="287" y="77182"/>
                  </a:lnTo>
                  <a:lnTo>
                    <a:pt x="289" y="76912"/>
                  </a:lnTo>
                  <a:lnTo>
                    <a:pt x="302" y="75370"/>
                  </a:lnTo>
                  <a:lnTo>
                    <a:pt x="243" y="63554"/>
                  </a:lnTo>
                  <a:lnTo>
                    <a:pt x="233" y="61589"/>
                  </a:lnTo>
                  <a:lnTo>
                    <a:pt x="203" y="55562"/>
                  </a:lnTo>
                  <a:lnTo>
                    <a:pt x="154" y="44691"/>
                  </a:lnTo>
                  <a:lnTo>
                    <a:pt x="153" y="42283"/>
                  </a:lnTo>
                  <a:lnTo>
                    <a:pt x="149" y="34273"/>
                  </a:lnTo>
                  <a:lnTo>
                    <a:pt x="146" y="28410"/>
                  </a:lnTo>
                  <a:lnTo>
                    <a:pt x="164" y="23186"/>
                  </a:lnTo>
                  <a:lnTo>
                    <a:pt x="93" y="20079"/>
                  </a:lnTo>
                  <a:lnTo>
                    <a:pt x="141" y="16154"/>
                  </a:lnTo>
                  <a:lnTo>
                    <a:pt x="134" y="15760"/>
                  </a:lnTo>
                  <a:lnTo>
                    <a:pt x="121" y="14956"/>
                  </a:lnTo>
                  <a:lnTo>
                    <a:pt x="133" y="14651"/>
                  </a:lnTo>
                  <a:lnTo>
                    <a:pt x="132" y="10704"/>
                  </a:lnTo>
                  <a:lnTo>
                    <a:pt x="132" y="6756"/>
                  </a:lnTo>
                  <a:lnTo>
                    <a:pt x="1201" y="6742"/>
                  </a:lnTo>
                  <a:lnTo>
                    <a:pt x="1210" y="8153"/>
                  </a:lnTo>
                  <a:lnTo>
                    <a:pt x="1377" y="8494"/>
                  </a:lnTo>
                  <a:lnTo>
                    <a:pt x="1534" y="8550"/>
                  </a:lnTo>
                  <a:lnTo>
                    <a:pt x="1946" y="8416"/>
                  </a:lnTo>
                  <a:lnTo>
                    <a:pt x="2463" y="8055"/>
                  </a:lnTo>
                  <a:lnTo>
                    <a:pt x="2938" y="7866"/>
                  </a:lnTo>
                  <a:lnTo>
                    <a:pt x="3738" y="7827"/>
                  </a:lnTo>
                  <a:lnTo>
                    <a:pt x="3731" y="6735"/>
                  </a:lnTo>
                  <a:lnTo>
                    <a:pt x="6821" y="6722"/>
                  </a:lnTo>
                  <a:lnTo>
                    <a:pt x="6423" y="4367"/>
                  </a:lnTo>
                  <a:lnTo>
                    <a:pt x="8070" y="4355"/>
                  </a:lnTo>
                  <a:lnTo>
                    <a:pt x="8048" y="1898"/>
                  </a:lnTo>
                  <a:lnTo>
                    <a:pt x="12419" y="1900"/>
                  </a:lnTo>
                  <a:lnTo>
                    <a:pt x="12600" y="1717"/>
                  </a:lnTo>
                  <a:lnTo>
                    <a:pt x="13051" y="1646"/>
                  </a:lnTo>
                  <a:lnTo>
                    <a:pt x="14354" y="1021"/>
                  </a:lnTo>
                  <a:lnTo>
                    <a:pt x="14785" y="568"/>
                  </a:lnTo>
                  <a:lnTo>
                    <a:pt x="14921" y="580"/>
                  </a:lnTo>
                  <a:lnTo>
                    <a:pt x="14911" y="1884"/>
                  </a:lnTo>
                  <a:lnTo>
                    <a:pt x="17485" y="1874"/>
                  </a:lnTo>
                  <a:lnTo>
                    <a:pt x="20007" y="1859"/>
                  </a:lnTo>
                  <a:lnTo>
                    <a:pt x="20011" y="284"/>
                  </a:lnTo>
                  <a:lnTo>
                    <a:pt x="20479" y="260"/>
                  </a:lnTo>
                  <a:lnTo>
                    <a:pt x="20463" y="487"/>
                  </a:lnTo>
                  <a:lnTo>
                    <a:pt x="21071" y="919"/>
                  </a:lnTo>
                  <a:lnTo>
                    <a:pt x="21813" y="1213"/>
                  </a:lnTo>
                  <a:lnTo>
                    <a:pt x="22405" y="1611"/>
                  </a:lnTo>
                  <a:lnTo>
                    <a:pt x="22534" y="1823"/>
                  </a:lnTo>
                  <a:lnTo>
                    <a:pt x="25038" y="1800"/>
                  </a:lnTo>
                  <a:lnTo>
                    <a:pt x="28910" y="1810"/>
                  </a:lnTo>
                  <a:lnTo>
                    <a:pt x="28753" y="1579"/>
                  </a:lnTo>
                  <a:lnTo>
                    <a:pt x="28848" y="1319"/>
                  </a:lnTo>
                  <a:lnTo>
                    <a:pt x="29483" y="1583"/>
                  </a:lnTo>
                  <a:lnTo>
                    <a:pt x="30479" y="1495"/>
                  </a:lnTo>
                  <a:lnTo>
                    <a:pt x="30656" y="1400"/>
                  </a:lnTo>
                  <a:lnTo>
                    <a:pt x="30888" y="1211"/>
                  </a:lnTo>
                  <a:lnTo>
                    <a:pt x="31182" y="690"/>
                  </a:lnTo>
                  <a:lnTo>
                    <a:pt x="31237" y="537"/>
                  </a:lnTo>
                  <a:lnTo>
                    <a:pt x="31235" y="0"/>
                  </a:lnTo>
                  <a:lnTo>
                    <a:pt x="31425" y="13"/>
                  </a:lnTo>
                  <a:lnTo>
                    <a:pt x="31563" y="176"/>
                  </a:lnTo>
                  <a:lnTo>
                    <a:pt x="31355" y="374"/>
                  </a:lnTo>
                  <a:lnTo>
                    <a:pt x="31323" y="597"/>
                  </a:lnTo>
                  <a:lnTo>
                    <a:pt x="31469" y="746"/>
                  </a:lnTo>
                  <a:lnTo>
                    <a:pt x="31790" y="760"/>
                  </a:lnTo>
                  <a:lnTo>
                    <a:pt x="31932" y="872"/>
                  </a:lnTo>
                  <a:lnTo>
                    <a:pt x="31963" y="1274"/>
                  </a:lnTo>
                  <a:lnTo>
                    <a:pt x="31822" y="1505"/>
                  </a:lnTo>
                  <a:lnTo>
                    <a:pt x="31598" y="1661"/>
                  </a:lnTo>
                  <a:lnTo>
                    <a:pt x="31417" y="1668"/>
                  </a:lnTo>
                  <a:lnTo>
                    <a:pt x="31037" y="1527"/>
                  </a:lnTo>
                  <a:lnTo>
                    <a:pt x="30656" y="1508"/>
                  </a:lnTo>
                  <a:lnTo>
                    <a:pt x="30192" y="1821"/>
                  </a:lnTo>
                  <a:lnTo>
                    <a:pt x="30358" y="1810"/>
                  </a:lnTo>
                  <a:lnTo>
                    <a:pt x="36224" y="1788"/>
                  </a:lnTo>
                  <a:lnTo>
                    <a:pt x="37397" y="1785"/>
                  </a:lnTo>
                  <a:lnTo>
                    <a:pt x="37418" y="2927"/>
                  </a:lnTo>
                  <a:lnTo>
                    <a:pt x="38808" y="1766"/>
                  </a:lnTo>
                  <a:lnTo>
                    <a:pt x="42451" y="1721"/>
                  </a:lnTo>
                  <a:lnTo>
                    <a:pt x="42518" y="7838"/>
                  </a:lnTo>
                  <a:lnTo>
                    <a:pt x="43639" y="8313"/>
                  </a:lnTo>
                  <a:lnTo>
                    <a:pt x="43741" y="8465"/>
                  </a:lnTo>
                  <a:lnTo>
                    <a:pt x="43666" y="8673"/>
                  </a:lnTo>
                  <a:lnTo>
                    <a:pt x="43517" y="8740"/>
                  </a:lnTo>
                  <a:lnTo>
                    <a:pt x="43074" y="8912"/>
                  </a:lnTo>
                  <a:lnTo>
                    <a:pt x="42525" y="9010"/>
                  </a:lnTo>
                  <a:lnTo>
                    <a:pt x="42515" y="11263"/>
                  </a:lnTo>
                  <a:lnTo>
                    <a:pt x="44259" y="11258"/>
                  </a:lnTo>
                  <a:lnTo>
                    <a:pt x="44263" y="11824"/>
                  </a:lnTo>
                  <a:lnTo>
                    <a:pt x="43659" y="12233"/>
                  </a:lnTo>
                  <a:lnTo>
                    <a:pt x="43130" y="12367"/>
                  </a:lnTo>
                  <a:lnTo>
                    <a:pt x="42517" y="12414"/>
                  </a:lnTo>
                  <a:lnTo>
                    <a:pt x="42520" y="13666"/>
                  </a:lnTo>
                  <a:lnTo>
                    <a:pt x="43762" y="13661"/>
                  </a:lnTo>
                  <a:lnTo>
                    <a:pt x="43774" y="14852"/>
                  </a:lnTo>
                  <a:lnTo>
                    <a:pt x="45083" y="14859"/>
                  </a:lnTo>
                  <a:lnTo>
                    <a:pt x="45400" y="16030"/>
                  </a:lnTo>
                  <a:lnTo>
                    <a:pt x="47477" y="16023"/>
                  </a:lnTo>
                  <a:lnTo>
                    <a:pt x="48334" y="17779"/>
                  </a:lnTo>
                  <a:lnTo>
                    <a:pt x="48436" y="18348"/>
                  </a:lnTo>
                  <a:lnTo>
                    <a:pt x="48579" y="18573"/>
                  </a:lnTo>
                  <a:lnTo>
                    <a:pt x="48969" y="18113"/>
                  </a:lnTo>
                  <a:lnTo>
                    <a:pt x="49118" y="17708"/>
                  </a:lnTo>
                  <a:lnTo>
                    <a:pt x="48949" y="17418"/>
                  </a:lnTo>
                  <a:lnTo>
                    <a:pt x="48370" y="16778"/>
                  </a:lnTo>
                  <a:lnTo>
                    <a:pt x="48201" y="15986"/>
                  </a:lnTo>
                  <a:lnTo>
                    <a:pt x="48004" y="14770"/>
                  </a:lnTo>
                  <a:lnTo>
                    <a:pt x="47907" y="14539"/>
                  </a:lnTo>
                  <a:lnTo>
                    <a:pt x="47075" y="13840"/>
                  </a:lnTo>
                  <a:lnTo>
                    <a:pt x="46880" y="13433"/>
                  </a:lnTo>
                  <a:lnTo>
                    <a:pt x="46823" y="13046"/>
                  </a:lnTo>
                  <a:lnTo>
                    <a:pt x="46913" y="12544"/>
                  </a:lnTo>
                  <a:lnTo>
                    <a:pt x="46892" y="12209"/>
                  </a:lnTo>
                  <a:lnTo>
                    <a:pt x="46420" y="11217"/>
                  </a:lnTo>
                  <a:lnTo>
                    <a:pt x="46334" y="10836"/>
                  </a:lnTo>
                  <a:lnTo>
                    <a:pt x="46575" y="10296"/>
                  </a:lnTo>
                  <a:lnTo>
                    <a:pt x="47347" y="9589"/>
                  </a:lnTo>
                  <a:lnTo>
                    <a:pt x="47469" y="9388"/>
                  </a:lnTo>
                  <a:lnTo>
                    <a:pt x="47596" y="8911"/>
                  </a:lnTo>
                  <a:lnTo>
                    <a:pt x="47767" y="8911"/>
                  </a:lnTo>
                  <a:lnTo>
                    <a:pt x="47904" y="8907"/>
                  </a:lnTo>
                  <a:lnTo>
                    <a:pt x="48227" y="8906"/>
                  </a:lnTo>
                  <a:lnTo>
                    <a:pt x="48700" y="8904"/>
                  </a:lnTo>
                  <a:lnTo>
                    <a:pt x="48672" y="11254"/>
                  </a:lnTo>
                  <a:lnTo>
                    <a:pt x="54936" y="11265"/>
                  </a:lnTo>
                  <a:lnTo>
                    <a:pt x="54951" y="12455"/>
                  </a:lnTo>
                  <a:lnTo>
                    <a:pt x="57438" y="12469"/>
                  </a:lnTo>
                  <a:lnTo>
                    <a:pt x="57450" y="13636"/>
                  </a:lnTo>
                  <a:lnTo>
                    <a:pt x="58693" y="13647"/>
                  </a:lnTo>
                  <a:lnTo>
                    <a:pt x="58693" y="14849"/>
                  </a:lnTo>
                  <a:lnTo>
                    <a:pt x="57451" y="14849"/>
                  </a:lnTo>
                  <a:lnTo>
                    <a:pt x="57448" y="16009"/>
                  </a:lnTo>
                  <a:lnTo>
                    <a:pt x="59967" y="16020"/>
                  </a:lnTo>
                  <a:lnTo>
                    <a:pt x="67132" y="15994"/>
                  </a:lnTo>
                  <a:lnTo>
                    <a:pt x="67146" y="15318"/>
                  </a:lnTo>
                  <a:lnTo>
                    <a:pt x="67666" y="14908"/>
                  </a:lnTo>
                  <a:lnTo>
                    <a:pt x="67901" y="15205"/>
                  </a:lnTo>
                  <a:lnTo>
                    <a:pt x="67665" y="15362"/>
                  </a:lnTo>
                  <a:lnTo>
                    <a:pt x="67689" y="15514"/>
                  </a:lnTo>
                  <a:lnTo>
                    <a:pt x="68398" y="15451"/>
                  </a:lnTo>
                  <a:lnTo>
                    <a:pt x="68399" y="13625"/>
                  </a:lnTo>
                  <a:lnTo>
                    <a:pt x="69637" y="13618"/>
                  </a:lnTo>
                  <a:lnTo>
                    <a:pt x="69639" y="15984"/>
                  </a:lnTo>
                  <a:lnTo>
                    <a:pt x="72132" y="15969"/>
                  </a:lnTo>
                  <a:lnTo>
                    <a:pt x="72131" y="13615"/>
                  </a:lnTo>
                  <a:lnTo>
                    <a:pt x="74626" y="13602"/>
                  </a:lnTo>
                  <a:lnTo>
                    <a:pt x="74612" y="15953"/>
                  </a:lnTo>
                  <a:lnTo>
                    <a:pt x="78223" y="15932"/>
                  </a:lnTo>
                  <a:lnTo>
                    <a:pt x="78960" y="15935"/>
                  </a:lnTo>
                  <a:lnTo>
                    <a:pt x="82075" y="15900"/>
                  </a:lnTo>
                  <a:lnTo>
                    <a:pt x="83236" y="15898"/>
                  </a:lnTo>
                  <a:lnTo>
                    <a:pt x="83892" y="15897"/>
                  </a:lnTo>
                  <a:lnTo>
                    <a:pt x="92089" y="15856"/>
                  </a:lnTo>
                  <a:lnTo>
                    <a:pt x="92081" y="13498"/>
                  </a:lnTo>
                  <a:lnTo>
                    <a:pt x="95427" y="13467"/>
                  </a:lnTo>
                  <a:lnTo>
                    <a:pt x="100826" y="13420"/>
                  </a:lnTo>
                  <a:lnTo>
                    <a:pt x="100813" y="15770"/>
                  </a:lnTo>
                  <a:lnTo>
                    <a:pt x="102074" y="15764"/>
                  </a:lnTo>
                  <a:lnTo>
                    <a:pt x="107134" y="15785"/>
                  </a:lnTo>
                  <a:lnTo>
                    <a:pt x="119556" y="15656"/>
                  </a:lnTo>
                  <a:lnTo>
                    <a:pt x="119559" y="18125"/>
                  </a:lnTo>
                  <a:lnTo>
                    <a:pt x="121107" y="18104"/>
                  </a:lnTo>
                  <a:lnTo>
                    <a:pt x="123355" y="18095"/>
                  </a:lnTo>
                  <a:lnTo>
                    <a:pt x="123346" y="15596"/>
                  </a:lnTo>
                  <a:lnTo>
                    <a:pt x="126824" y="15585"/>
                  </a:lnTo>
                  <a:lnTo>
                    <a:pt x="126269" y="16246"/>
                  </a:lnTo>
                  <a:lnTo>
                    <a:pt x="126288" y="18080"/>
                  </a:lnTo>
                  <a:lnTo>
                    <a:pt x="130225" y="18038"/>
                  </a:lnTo>
                  <a:lnTo>
                    <a:pt x="130229" y="15583"/>
                  </a:lnTo>
                  <a:lnTo>
                    <a:pt x="132614" y="15579"/>
                  </a:lnTo>
                  <a:lnTo>
                    <a:pt x="132956" y="15491"/>
                  </a:lnTo>
                  <a:lnTo>
                    <a:pt x="133031" y="15342"/>
                  </a:lnTo>
                  <a:lnTo>
                    <a:pt x="133148" y="15067"/>
                  </a:lnTo>
                  <a:lnTo>
                    <a:pt x="133184" y="14729"/>
                  </a:lnTo>
                  <a:lnTo>
                    <a:pt x="133055" y="14357"/>
                  </a:lnTo>
                  <a:lnTo>
                    <a:pt x="133580" y="13383"/>
                  </a:lnTo>
                  <a:lnTo>
                    <a:pt x="133768" y="13187"/>
                  </a:lnTo>
                  <a:lnTo>
                    <a:pt x="134579" y="13175"/>
                  </a:lnTo>
                  <a:lnTo>
                    <a:pt x="134564" y="12025"/>
                  </a:lnTo>
                  <a:lnTo>
                    <a:pt x="135101" y="11684"/>
                  </a:lnTo>
                  <a:lnTo>
                    <a:pt x="135051" y="11538"/>
                  </a:lnTo>
                  <a:lnTo>
                    <a:pt x="135671" y="10851"/>
                  </a:lnTo>
                  <a:lnTo>
                    <a:pt x="137885" y="10839"/>
                  </a:lnTo>
                  <a:lnTo>
                    <a:pt x="138038" y="10412"/>
                  </a:lnTo>
                  <a:lnTo>
                    <a:pt x="138027" y="10166"/>
                  </a:lnTo>
                  <a:lnTo>
                    <a:pt x="137960" y="10029"/>
                  </a:lnTo>
                  <a:lnTo>
                    <a:pt x="137654" y="978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4" name="pg575">
              <a:extLst>
                <a:ext uri="{FF2B5EF4-FFF2-40B4-BE49-F238E27FC236}">
                  <a16:creationId xmlns:a16="http://schemas.microsoft.com/office/drawing/2014/main" id="{DBF58F28-03EB-6F40-B5E8-0ABBBF9F7725}"/>
                </a:ext>
              </a:extLst>
            </p:cNvPr>
            <p:cNvSpPr/>
            <p:nvPr/>
          </p:nvSpPr>
          <p:spPr>
            <a:xfrm>
              <a:off x="5749461" y="2905134"/>
              <a:ext cx="154215" cy="103305"/>
            </a:xfrm>
            <a:custGeom>
              <a:avLst/>
              <a:gdLst/>
              <a:ahLst/>
              <a:cxnLst/>
              <a:rect l="0" t="0" r="0" b="0"/>
              <a:pathLst>
                <a:path w="154215" h="103305">
                  <a:moveTo>
                    <a:pt x="8959" y="1957"/>
                  </a:moveTo>
                  <a:lnTo>
                    <a:pt x="9143" y="1533"/>
                  </a:lnTo>
                  <a:lnTo>
                    <a:pt x="9473" y="1462"/>
                  </a:lnTo>
                  <a:lnTo>
                    <a:pt x="9601" y="1659"/>
                  </a:lnTo>
                  <a:lnTo>
                    <a:pt x="9488" y="2300"/>
                  </a:lnTo>
                  <a:lnTo>
                    <a:pt x="9608" y="2486"/>
                  </a:lnTo>
                  <a:lnTo>
                    <a:pt x="9771" y="2504"/>
                  </a:lnTo>
                  <a:lnTo>
                    <a:pt x="10423" y="2225"/>
                  </a:lnTo>
                  <a:lnTo>
                    <a:pt x="10989" y="1879"/>
                  </a:lnTo>
                  <a:lnTo>
                    <a:pt x="11133" y="1660"/>
                  </a:lnTo>
                  <a:lnTo>
                    <a:pt x="11090" y="1373"/>
                  </a:lnTo>
                  <a:lnTo>
                    <a:pt x="11234" y="1314"/>
                  </a:lnTo>
                  <a:lnTo>
                    <a:pt x="11951" y="1909"/>
                  </a:lnTo>
                  <a:lnTo>
                    <a:pt x="12036" y="2163"/>
                  </a:lnTo>
                  <a:lnTo>
                    <a:pt x="12281" y="2245"/>
                  </a:lnTo>
                  <a:lnTo>
                    <a:pt x="12494" y="2144"/>
                  </a:lnTo>
                  <a:lnTo>
                    <a:pt x="12684" y="1608"/>
                  </a:lnTo>
                  <a:lnTo>
                    <a:pt x="12894" y="1389"/>
                  </a:lnTo>
                  <a:lnTo>
                    <a:pt x="13383" y="1232"/>
                  </a:lnTo>
                  <a:lnTo>
                    <a:pt x="13833" y="1530"/>
                  </a:lnTo>
                  <a:lnTo>
                    <a:pt x="14345" y="1217"/>
                  </a:lnTo>
                  <a:lnTo>
                    <a:pt x="14520" y="947"/>
                  </a:lnTo>
                  <a:lnTo>
                    <a:pt x="15024" y="742"/>
                  </a:lnTo>
                  <a:lnTo>
                    <a:pt x="15381" y="1007"/>
                  </a:lnTo>
                  <a:lnTo>
                    <a:pt x="15532" y="1453"/>
                  </a:lnTo>
                  <a:lnTo>
                    <a:pt x="16146" y="1133"/>
                  </a:lnTo>
                  <a:lnTo>
                    <a:pt x="16673" y="716"/>
                  </a:lnTo>
                  <a:lnTo>
                    <a:pt x="18706" y="402"/>
                  </a:lnTo>
                  <a:lnTo>
                    <a:pt x="18931" y="465"/>
                  </a:lnTo>
                  <a:lnTo>
                    <a:pt x="18997" y="808"/>
                  </a:lnTo>
                  <a:lnTo>
                    <a:pt x="19067" y="987"/>
                  </a:lnTo>
                  <a:lnTo>
                    <a:pt x="19354" y="1012"/>
                  </a:lnTo>
                  <a:lnTo>
                    <a:pt x="19920" y="588"/>
                  </a:lnTo>
                  <a:lnTo>
                    <a:pt x="20091" y="297"/>
                  </a:lnTo>
                  <a:lnTo>
                    <a:pt x="20328" y="271"/>
                  </a:lnTo>
                  <a:lnTo>
                    <a:pt x="20669" y="0"/>
                  </a:lnTo>
                  <a:lnTo>
                    <a:pt x="20906" y="78"/>
                  </a:lnTo>
                  <a:lnTo>
                    <a:pt x="21247" y="766"/>
                  </a:lnTo>
                  <a:lnTo>
                    <a:pt x="21825" y="2683"/>
                  </a:lnTo>
                  <a:lnTo>
                    <a:pt x="22586" y="4894"/>
                  </a:lnTo>
                  <a:lnTo>
                    <a:pt x="22586" y="6614"/>
                  </a:lnTo>
                  <a:lnTo>
                    <a:pt x="23210" y="6625"/>
                  </a:lnTo>
                  <a:lnTo>
                    <a:pt x="29715" y="6658"/>
                  </a:lnTo>
                  <a:lnTo>
                    <a:pt x="29491" y="6566"/>
                  </a:lnTo>
                  <a:lnTo>
                    <a:pt x="29166" y="6220"/>
                  </a:lnTo>
                  <a:lnTo>
                    <a:pt x="29050" y="5799"/>
                  </a:lnTo>
                  <a:lnTo>
                    <a:pt x="29116" y="5301"/>
                  </a:lnTo>
                  <a:lnTo>
                    <a:pt x="30383" y="4298"/>
                  </a:lnTo>
                  <a:lnTo>
                    <a:pt x="38569" y="4295"/>
                  </a:lnTo>
                  <a:lnTo>
                    <a:pt x="38576" y="1938"/>
                  </a:lnTo>
                  <a:lnTo>
                    <a:pt x="43498" y="1905"/>
                  </a:lnTo>
                  <a:lnTo>
                    <a:pt x="43451" y="4254"/>
                  </a:lnTo>
                  <a:lnTo>
                    <a:pt x="48126" y="4197"/>
                  </a:lnTo>
                  <a:lnTo>
                    <a:pt x="48113" y="6562"/>
                  </a:lnTo>
                  <a:lnTo>
                    <a:pt x="50542" y="6562"/>
                  </a:lnTo>
                  <a:lnTo>
                    <a:pt x="56692" y="6591"/>
                  </a:lnTo>
                  <a:lnTo>
                    <a:pt x="56715" y="13637"/>
                  </a:lnTo>
                  <a:lnTo>
                    <a:pt x="60404" y="13637"/>
                  </a:lnTo>
                  <a:lnTo>
                    <a:pt x="60403" y="16000"/>
                  </a:lnTo>
                  <a:lnTo>
                    <a:pt x="61619" y="16019"/>
                  </a:lnTo>
                  <a:lnTo>
                    <a:pt x="61630" y="18375"/>
                  </a:lnTo>
                  <a:lnTo>
                    <a:pt x="63473" y="18365"/>
                  </a:lnTo>
                  <a:lnTo>
                    <a:pt x="63476" y="19522"/>
                  </a:lnTo>
                  <a:lnTo>
                    <a:pt x="65298" y="19522"/>
                  </a:lnTo>
                  <a:lnTo>
                    <a:pt x="65304" y="15994"/>
                  </a:lnTo>
                  <a:lnTo>
                    <a:pt x="65310" y="13644"/>
                  </a:lnTo>
                  <a:lnTo>
                    <a:pt x="66027" y="13634"/>
                  </a:lnTo>
                  <a:lnTo>
                    <a:pt x="66149" y="14839"/>
                  </a:lnTo>
                  <a:lnTo>
                    <a:pt x="66171" y="15971"/>
                  </a:lnTo>
                  <a:lnTo>
                    <a:pt x="68027" y="15921"/>
                  </a:lnTo>
                  <a:lnTo>
                    <a:pt x="67979" y="12411"/>
                  </a:lnTo>
                  <a:lnTo>
                    <a:pt x="70473" y="12398"/>
                  </a:lnTo>
                  <a:lnTo>
                    <a:pt x="70479" y="11221"/>
                  </a:lnTo>
                  <a:lnTo>
                    <a:pt x="92627" y="10862"/>
                  </a:lnTo>
                  <a:lnTo>
                    <a:pt x="92627" y="11518"/>
                  </a:lnTo>
                  <a:lnTo>
                    <a:pt x="93046" y="11409"/>
                  </a:lnTo>
                  <a:lnTo>
                    <a:pt x="93021" y="10854"/>
                  </a:lnTo>
                  <a:lnTo>
                    <a:pt x="97461" y="10769"/>
                  </a:lnTo>
                  <a:lnTo>
                    <a:pt x="99941" y="10727"/>
                  </a:lnTo>
                  <a:lnTo>
                    <a:pt x="102375" y="10700"/>
                  </a:lnTo>
                  <a:lnTo>
                    <a:pt x="102386" y="8377"/>
                  </a:lnTo>
                  <a:lnTo>
                    <a:pt x="104235" y="8355"/>
                  </a:lnTo>
                  <a:lnTo>
                    <a:pt x="104222" y="10464"/>
                  </a:lnTo>
                  <a:lnTo>
                    <a:pt x="104525" y="10636"/>
                  </a:lnTo>
                  <a:lnTo>
                    <a:pt x="105281" y="10577"/>
                  </a:lnTo>
                  <a:lnTo>
                    <a:pt x="107052" y="9732"/>
                  </a:lnTo>
                  <a:lnTo>
                    <a:pt x="107305" y="9731"/>
                  </a:lnTo>
                  <a:lnTo>
                    <a:pt x="107300" y="10689"/>
                  </a:lnTo>
                  <a:lnTo>
                    <a:pt x="113719" y="10629"/>
                  </a:lnTo>
                  <a:lnTo>
                    <a:pt x="114603" y="10627"/>
                  </a:lnTo>
                  <a:lnTo>
                    <a:pt x="114585" y="12971"/>
                  </a:lnTo>
                  <a:lnTo>
                    <a:pt x="118468" y="12958"/>
                  </a:lnTo>
                  <a:lnTo>
                    <a:pt x="118789" y="13655"/>
                  </a:lnTo>
                  <a:lnTo>
                    <a:pt x="119765" y="14693"/>
                  </a:lnTo>
                  <a:lnTo>
                    <a:pt x="120931" y="15162"/>
                  </a:lnTo>
                  <a:lnTo>
                    <a:pt x="122605" y="15155"/>
                  </a:lnTo>
                  <a:lnTo>
                    <a:pt x="122725" y="14976"/>
                  </a:lnTo>
                  <a:lnTo>
                    <a:pt x="123872" y="14369"/>
                  </a:lnTo>
                  <a:lnTo>
                    <a:pt x="124439" y="14349"/>
                  </a:lnTo>
                  <a:lnTo>
                    <a:pt x="124441" y="15177"/>
                  </a:lnTo>
                  <a:lnTo>
                    <a:pt x="124762" y="15174"/>
                  </a:lnTo>
                  <a:lnTo>
                    <a:pt x="124607" y="15367"/>
                  </a:lnTo>
                  <a:lnTo>
                    <a:pt x="124468" y="15731"/>
                  </a:lnTo>
                  <a:lnTo>
                    <a:pt x="124464" y="16342"/>
                  </a:lnTo>
                  <a:lnTo>
                    <a:pt x="129540" y="16367"/>
                  </a:lnTo>
                  <a:lnTo>
                    <a:pt x="130156" y="16362"/>
                  </a:lnTo>
                  <a:lnTo>
                    <a:pt x="130143" y="15178"/>
                  </a:lnTo>
                  <a:lnTo>
                    <a:pt x="136872" y="15240"/>
                  </a:lnTo>
                  <a:lnTo>
                    <a:pt x="139285" y="15072"/>
                  </a:lnTo>
                  <a:lnTo>
                    <a:pt x="148804" y="15024"/>
                  </a:lnTo>
                  <a:lnTo>
                    <a:pt x="151337" y="15075"/>
                  </a:lnTo>
                  <a:lnTo>
                    <a:pt x="151275" y="16182"/>
                  </a:lnTo>
                  <a:lnTo>
                    <a:pt x="151291" y="17440"/>
                  </a:lnTo>
                  <a:lnTo>
                    <a:pt x="151477" y="23997"/>
                  </a:lnTo>
                  <a:lnTo>
                    <a:pt x="151494" y="24567"/>
                  </a:lnTo>
                  <a:lnTo>
                    <a:pt x="151503" y="25113"/>
                  </a:lnTo>
                  <a:lnTo>
                    <a:pt x="151513" y="25769"/>
                  </a:lnTo>
                  <a:lnTo>
                    <a:pt x="151535" y="27858"/>
                  </a:lnTo>
                  <a:lnTo>
                    <a:pt x="151564" y="29334"/>
                  </a:lnTo>
                  <a:lnTo>
                    <a:pt x="153402" y="29368"/>
                  </a:lnTo>
                  <a:lnTo>
                    <a:pt x="153436" y="31738"/>
                  </a:lnTo>
                  <a:lnTo>
                    <a:pt x="153989" y="31779"/>
                  </a:lnTo>
                  <a:lnTo>
                    <a:pt x="154016" y="34087"/>
                  </a:lnTo>
                  <a:lnTo>
                    <a:pt x="151600" y="34042"/>
                  </a:lnTo>
                  <a:lnTo>
                    <a:pt x="151607" y="34708"/>
                  </a:lnTo>
                  <a:lnTo>
                    <a:pt x="151678" y="36428"/>
                  </a:lnTo>
                  <a:lnTo>
                    <a:pt x="151678" y="38819"/>
                  </a:lnTo>
                  <a:lnTo>
                    <a:pt x="152697" y="38824"/>
                  </a:lnTo>
                  <a:lnTo>
                    <a:pt x="152950" y="39490"/>
                  </a:lnTo>
                  <a:lnTo>
                    <a:pt x="152950" y="41207"/>
                  </a:lnTo>
                  <a:lnTo>
                    <a:pt x="153086" y="41892"/>
                  </a:lnTo>
                  <a:lnTo>
                    <a:pt x="153349" y="41853"/>
                  </a:lnTo>
                  <a:lnTo>
                    <a:pt x="154215" y="41384"/>
                  </a:lnTo>
                  <a:lnTo>
                    <a:pt x="154106" y="41827"/>
                  </a:lnTo>
                  <a:lnTo>
                    <a:pt x="154035" y="42404"/>
                  </a:lnTo>
                  <a:lnTo>
                    <a:pt x="154010" y="44445"/>
                  </a:lnTo>
                  <a:lnTo>
                    <a:pt x="153948" y="44999"/>
                  </a:lnTo>
                  <a:lnTo>
                    <a:pt x="153693" y="46017"/>
                  </a:lnTo>
                  <a:lnTo>
                    <a:pt x="153024" y="47737"/>
                  </a:lnTo>
                  <a:lnTo>
                    <a:pt x="152935" y="48271"/>
                  </a:lnTo>
                  <a:lnTo>
                    <a:pt x="152815" y="54243"/>
                  </a:lnTo>
                  <a:lnTo>
                    <a:pt x="152672" y="56461"/>
                  </a:lnTo>
                  <a:lnTo>
                    <a:pt x="152278" y="57171"/>
                  </a:lnTo>
                  <a:lnTo>
                    <a:pt x="151665" y="57362"/>
                  </a:lnTo>
                  <a:lnTo>
                    <a:pt x="151665" y="58273"/>
                  </a:lnTo>
                  <a:lnTo>
                    <a:pt x="152651" y="58275"/>
                  </a:lnTo>
                  <a:lnTo>
                    <a:pt x="152585" y="61156"/>
                  </a:lnTo>
                  <a:lnTo>
                    <a:pt x="152374" y="61819"/>
                  </a:lnTo>
                  <a:lnTo>
                    <a:pt x="151639" y="63055"/>
                  </a:lnTo>
                  <a:lnTo>
                    <a:pt x="151639" y="63413"/>
                  </a:lnTo>
                  <a:lnTo>
                    <a:pt x="151475" y="63424"/>
                  </a:lnTo>
                  <a:lnTo>
                    <a:pt x="150383" y="65251"/>
                  </a:lnTo>
                  <a:lnTo>
                    <a:pt x="150383" y="69041"/>
                  </a:lnTo>
                  <a:lnTo>
                    <a:pt x="147858" y="69073"/>
                  </a:lnTo>
                  <a:lnTo>
                    <a:pt x="147884" y="73140"/>
                  </a:lnTo>
                  <a:lnTo>
                    <a:pt x="151018" y="73107"/>
                  </a:lnTo>
                  <a:lnTo>
                    <a:pt x="151018" y="72522"/>
                  </a:lnTo>
                  <a:lnTo>
                    <a:pt x="151652" y="72505"/>
                  </a:lnTo>
                  <a:lnTo>
                    <a:pt x="151652" y="76068"/>
                  </a:lnTo>
                  <a:lnTo>
                    <a:pt x="151645" y="76800"/>
                  </a:lnTo>
                  <a:lnTo>
                    <a:pt x="151615" y="85612"/>
                  </a:lnTo>
                  <a:lnTo>
                    <a:pt x="151450" y="85612"/>
                  </a:lnTo>
                  <a:lnTo>
                    <a:pt x="149094" y="85613"/>
                  </a:lnTo>
                  <a:lnTo>
                    <a:pt x="149015" y="90362"/>
                  </a:lnTo>
                  <a:lnTo>
                    <a:pt x="149261" y="90366"/>
                  </a:lnTo>
                  <a:lnTo>
                    <a:pt x="149281" y="90529"/>
                  </a:lnTo>
                  <a:lnTo>
                    <a:pt x="149108" y="90593"/>
                  </a:lnTo>
                  <a:lnTo>
                    <a:pt x="148608" y="90451"/>
                  </a:lnTo>
                  <a:lnTo>
                    <a:pt x="148158" y="90459"/>
                  </a:lnTo>
                  <a:lnTo>
                    <a:pt x="147581" y="90690"/>
                  </a:lnTo>
                  <a:lnTo>
                    <a:pt x="147273" y="90698"/>
                  </a:lnTo>
                  <a:lnTo>
                    <a:pt x="146980" y="90512"/>
                  </a:lnTo>
                  <a:lnTo>
                    <a:pt x="146933" y="90368"/>
                  </a:lnTo>
                  <a:lnTo>
                    <a:pt x="144894" y="90366"/>
                  </a:lnTo>
                  <a:lnTo>
                    <a:pt x="144740" y="90226"/>
                  </a:lnTo>
                  <a:lnTo>
                    <a:pt x="144805" y="89991"/>
                  </a:lnTo>
                  <a:lnTo>
                    <a:pt x="144744" y="89735"/>
                  </a:lnTo>
                  <a:lnTo>
                    <a:pt x="144206" y="89026"/>
                  </a:lnTo>
                  <a:lnTo>
                    <a:pt x="144104" y="88007"/>
                  </a:lnTo>
                  <a:lnTo>
                    <a:pt x="143068" y="88040"/>
                  </a:lnTo>
                  <a:lnTo>
                    <a:pt x="142987" y="86601"/>
                  </a:lnTo>
                  <a:lnTo>
                    <a:pt x="142200" y="85665"/>
                  </a:lnTo>
                  <a:lnTo>
                    <a:pt x="141462" y="85665"/>
                  </a:lnTo>
                  <a:lnTo>
                    <a:pt x="141079" y="86054"/>
                  </a:lnTo>
                  <a:lnTo>
                    <a:pt x="141009" y="86462"/>
                  </a:lnTo>
                  <a:lnTo>
                    <a:pt x="140998" y="87600"/>
                  </a:lnTo>
                  <a:lnTo>
                    <a:pt x="140854" y="88430"/>
                  </a:lnTo>
                  <a:lnTo>
                    <a:pt x="140478" y="88056"/>
                  </a:lnTo>
                  <a:lnTo>
                    <a:pt x="138484" y="88040"/>
                  </a:lnTo>
                  <a:lnTo>
                    <a:pt x="138471" y="85958"/>
                  </a:lnTo>
                  <a:lnTo>
                    <a:pt x="138213" y="85665"/>
                  </a:lnTo>
                  <a:lnTo>
                    <a:pt x="137882" y="85670"/>
                  </a:lnTo>
                  <a:lnTo>
                    <a:pt x="135273" y="85714"/>
                  </a:lnTo>
                  <a:lnTo>
                    <a:pt x="135024" y="86322"/>
                  </a:lnTo>
                  <a:lnTo>
                    <a:pt x="134768" y="86543"/>
                  </a:lnTo>
                  <a:lnTo>
                    <a:pt x="134794" y="87535"/>
                  </a:lnTo>
                  <a:lnTo>
                    <a:pt x="134393" y="88089"/>
                  </a:lnTo>
                  <a:lnTo>
                    <a:pt x="128670" y="88137"/>
                  </a:lnTo>
                  <a:lnTo>
                    <a:pt x="128657" y="89910"/>
                  </a:lnTo>
                  <a:lnTo>
                    <a:pt x="128062" y="89943"/>
                  </a:lnTo>
                  <a:lnTo>
                    <a:pt x="128087" y="90529"/>
                  </a:lnTo>
                  <a:lnTo>
                    <a:pt x="126443" y="90545"/>
                  </a:lnTo>
                  <a:lnTo>
                    <a:pt x="126508" y="95294"/>
                  </a:lnTo>
                  <a:lnTo>
                    <a:pt x="123815" y="95327"/>
                  </a:lnTo>
                  <a:lnTo>
                    <a:pt x="123812" y="97686"/>
                  </a:lnTo>
                  <a:lnTo>
                    <a:pt x="119664" y="97745"/>
                  </a:lnTo>
                  <a:lnTo>
                    <a:pt x="119823" y="96765"/>
                  </a:lnTo>
                  <a:lnTo>
                    <a:pt x="119775" y="95392"/>
                  </a:lnTo>
                  <a:lnTo>
                    <a:pt x="114648" y="95506"/>
                  </a:lnTo>
                  <a:lnTo>
                    <a:pt x="114642" y="97839"/>
                  </a:lnTo>
                  <a:lnTo>
                    <a:pt x="114877" y="97843"/>
                  </a:lnTo>
                  <a:lnTo>
                    <a:pt x="114933" y="102688"/>
                  </a:lnTo>
                  <a:lnTo>
                    <a:pt x="112509" y="103305"/>
                  </a:lnTo>
                  <a:lnTo>
                    <a:pt x="112472" y="100187"/>
                  </a:lnTo>
                  <a:lnTo>
                    <a:pt x="109978" y="100187"/>
                  </a:lnTo>
                  <a:lnTo>
                    <a:pt x="109887" y="102026"/>
                  </a:lnTo>
                  <a:lnTo>
                    <a:pt x="109844" y="101717"/>
                  </a:lnTo>
                  <a:lnTo>
                    <a:pt x="109667" y="101634"/>
                  </a:lnTo>
                  <a:lnTo>
                    <a:pt x="107703" y="102261"/>
                  </a:lnTo>
                  <a:lnTo>
                    <a:pt x="107693" y="101423"/>
                  </a:lnTo>
                  <a:lnTo>
                    <a:pt x="107428" y="101480"/>
                  </a:lnTo>
                  <a:lnTo>
                    <a:pt x="106050" y="102165"/>
                  </a:lnTo>
                  <a:lnTo>
                    <a:pt x="105470" y="102618"/>
                  </a:lnTo>
                  <a:lnTo>
                    <a:pt x="105236" y="102607"/>
                  </a:lnTo>
                  <a:lnTo>
                    <a:pt x="103989" y="101462"/>
                  </a:lnTo>
                  <a:lnTo>
                    <a:pt x="103978" y="101004"/>
                  </a:lnTo>
                  <a:lnTo>
                    <a:pt x="103506" y="101004"/>
                  </a:lnTo>
                  <a:lnTo>
                    <a:pt x="103365" y="101197"/>
                  </a:lnTo>
                  <a:lnTo>
                    <a:pt x="103344" y="102108"/>
                  </a:lnTo>
                  <a:lnTo>
                    <a:pt x="103280" y="102477"/>
                  </a:lnTo>
                  <a:lnTo>
                    <a:pt x="103098" y="102743"/>
                  </a:lnTo>
                  <a:lnTo>
                    <a:pt x="102801" y="102777"/>
                  </a:lnTo>
                  <a:lnTo>
                    <a:pt x="102723" y="98011"/>
                  </a:lnTo>
                  <a:lnTo>
                    <a:pt x="104807" y="97995"/>
                  </a:lnTo>
                  <a:lnTo>
                    <a:pt x="104769" y="96807"/>
                  </a:lnTo>
                  <a:lnTo>
                    <a:pt x="104833" y="95230"/>
                  </a:lnTo>
                  <a:lnTo>
                    <a:pt x="104828" y="88659"/>
                  </a:lnTo>
                  <a:lnTo>
                    <a:pt x="104589" y="87986"/>
                  </a:lnTo>
                  <a:lnTo>
                    <a:pt x="103672" y="87443"/>
                  </a:lnTo>
                  <a:lnTo>
                    <a:pt x="102984" y="87463"/>
                  </a:lnTo>
                  <a:lnTo>
                    <a:pt x="102567" y="87721"/>
                  </a:lnTo>
                  <a:lnTo>
                    <a:pt x="102029" y="87765"/>
                  </a:lnTo>
                  <a:lnTo>
                    <a:pt x="101710" y="87669"/>
                  </a:lnTo>
                  <a:lnTo>
                    <a:pt x="100615" y="87100"/>
                  </a:lnTo>
                  <a:lnTo>
                    <a:pt x="100378" y="87418"/>
                  </a:lnTo>
                  <a:lnTo>
                    <a:pt x="99719" y="87855"/>
                  </a:lnTo>
                  <a:lnTo>
                    <a:pt x="99240" y="87940"/>
                  </a:lnTo>
                  <a:lnTo>
                    <a:pt x="99266" y="88707"/>
                  </a:lnTo>
                  <a:lnTo>
                    <a:pt x="92507" y="88707"/>
                  </a:lnTo>
                  <a:lnTo>
                    <a:pt x="93164" y="88177"/>
                  </a:lnTo>
                  <a:lnTo>
                    <a:pt x="94282" y="86285"/>
                  </a:lnTo>
                  <a:lnTo>
                    <a:pt x="93320" y="86295"/>
                  </a:lnTo>
                  <a:lnTo>
                    <a:pt x="92067" y="88707"/>
                  </a:lnTo>
                  <a:lnTo>
                    <a:pt x="86939" y="88724"/>
                  </a:lnTo>
                  <a:lnTo>
                    <a:pt x="83759" y="88744"/>
                  </a:lnTo>
                  <a:lnTo>
                    <a:pt x="83417" y="88314"/>
                  </a:lnTo>
                  <a:lnTo>
                    <a:pt x="83409" y="88041"/>
                  </a:lnTo>
                  <a:lnTo>
                    <a:pt x="82717" y="88046"/>
                  </a:lnTo>
                  <a:lnTo>
                    <a:pt x="82249" y="87531"/>
                  </a:lnTo>
                  <a:lnTo>
                    <a:pt x="81072" y="87534"/>
                  </a:lnTo>
                  <a:lnTo>
                    <a:pt x="81111" y="86344"/>
                  </a:lnTo>
                  <a:lnTo>
                    <a:pt x="80343" y="86336"/>
                  </a:lnTo>
                  <a:lnTo>
                    <a:pt x="80343" y="85147"/>
                  </a:lnTo>
                  <a:lnTo>
                    <a:pt x="79841" y="84913"/>
                  </a:lnTo>
                  <a:lnTo>
                    <a:pt x="79100" y="85131"/>
                  </a:lnTo>
                  <a:lnTo>
                    <a:pt x="76309" y="85131"/>
                  </a:lnTo>
                  <a:lnTo>
                    <a:pt x="76307" y="86323"/>
                  </a:lnTo>
                  <a:lnTo>
                    <a:pt x="75379" y="86328"/>
                  </a:lnTo>
                  <a:lnTo>
                    <a:pt x="75226" y="86568"/>
                  </a:lnTo>
                  <a:lnTo>
                    <a:pt x="74905" y="87775"/>
                  </a:lnTo>
                  <a:lnTo>
                    <a:pt x="74447" y="88671"/>
                  </a:lnTo>
                  <a:lnTo>
                    <a:pt x="73633" y="88742"/>
                  </a:lnTo>
                  <a:lnTo>
                    <a:pt x="72875" y="88758"/>
                  </a:lnTo>
                  <a:lnTo>
                    <a:pt x="72166" y="88772"/>
                  </a:lnTo>
                  <a:lnTo>
                    <a:pt x="71982" y="88772"/>
                  </a:lnTo>
                  <a:lnTo>
                    <a:pt x="71679" y="88772"/>
                  </a:lnTo>
                  <a:lnTo>
                    <a:pt x="71428" y="88772"/>
                  </a:lnTo>
                  <a:lnTo>
                    <a:pt x="70952" y="88772"/>
                  </a:lnTo>
                  <a:lnTo>
                    <a:pt x="70426" y="88775"/>
                  </a:lnTo>
                  <a:lnTo>
                    <a:pt x="70172" y="88788"/>
                  </a:lnTo>
                  <a:lnTo>
                    <a:pt x="69305" y="88782"/>
                  </a:lnTo>
                  <a:lnTo>
                    <a:pt x="68998" y="88785"/>
                  </a:lnTo>
                  <a:lnTo>
                    <a:pt x="68793" y="88793"/>
                  </a:lnTo>
                  <a:lnTo>
                    <a:pt x="67880" y="88821"/>
                  </a:lnTo>
                  <a:lnTo>
                    <a:pt x="67013" y="88837"/>
                  </a:lnTo>
                  <a:lnTo>
                    <a:pt x="66702" y="88853"/>
                  </a:lnTo>
                  <a:lnTo>
                    <a:pt x="66423" y="88853"/>
                  </a:lnTo>
                  <a:lnTo>
                    <a:pt x="65601" y="88853"/>
                  </a:lnTo>
                  <a:lnTo>
                    <a:pt x="65574" y="86440"/>
                  </a:lnTo>
                  <a:lnTo>
                    <a:pt x="64963" y="86568"/>
                  </a:lnTo>
                  <a:lnTo>
                    <a:pt x="64064" y="86596"/>
                  </a:lnTo>
                  <a:lnTo>
                    <a:pt x="63355" y="86492"/>
                  </a:lnTo>
                  <a:lnTo>
                    <a:pt x="63164" y="86346"/>
                  </a:lnTo>
                  <a:lnTo>
                    <a:pt x="63089" y="89001"/>
                  </a:lnTo>
                  <a:lnTo>
                    <a:pt x="62674" y="89024"/>
                  </a:lnTo>
                  <a:lnTo>
                    <a:pt x="62257" y="89022"/>
                  </a:lnTo>
                  <a:lnTo>
                    <a:pt x="62079" y="89022"/>
                  </a:lnTo>
                  <a:lnTo>
                    <a:pt x="61495" y="89040"/>
                  </a:lnTo>
                  <a:lnTo>
                    <a:pt x="60953" y="89065"/>
                  </a:lnTo>
                  <a:lnTo>
                    <a:pt x="60552" y="89065"/>
                  </a:lnTo>
                  <a:lnTo>
                    <a:pt x="60811" y="89423"/>
                  </a:lnTo>
                  <a:lnTo>
                    <a:pt x="60862" y="89618"/>
                  </a:lnTo>
                  <a:lnTo>
                    <a:pt x="60591" y="90301"/>
                  </a:lnTo>
                  <a:lnTo>
                    <a:pt x="59801" y="91423"/>
                  </a:lnTo>
                  <a:lnTo>
                    <a:pt x="59490" y="91439"/>
                  </a:lnTo>
                  <a:lnTo>
                    <a:pt x="59464" y="90854"/>
                  </a:lnTo>
                  <a:lnTo>
                    <a:pt x="57017" y="90903"/>
                  </a:lnTo>
                  <a:lnTo>
                    <a:pt x="56999" y="89690"/>
                  </a:lnTo>
                  <a:lnTo>
                    <a:pt x="56609" y="89874"/>
                  </a:lnTo>
                  <a:lnTo>
                    <a:pt x="56398" y="90070"/>
                  </a:lnTo>
                  <a:lnTo>
                    <a:pt x="55852" y="90171"/>
                  </a:lnTo>
                  <a:lnTo>
                    <a:pt x="55611" y="90118"/>
                  </a:lnTo>
                  <a:lnTo>
                    <a:pt x="55165" y="89910"/>
                  </a:lnTo>
                  <a:lnTo>
                    <a:pt x="55152" y="89162"/>
                  </a:lnTo>
                  <a:lnTo>
                    <a:pt x="54518" y="89162"/>
                  </a:lnTo>
                  <a:lnTo>
                    <a:pt x="52703" y="89147"/>
                  </a:lnTo>
                  <a:lnTo>
                    <a:pt x="52814" y="88355"/>
                  </a:lnTo>
                  <a:lnTo>
                    <a:pt x="52437" y="87949"/>
                  </a:lnTo>
                  <a:lnTo>
                    <a:pt x="47953" y="87985"/>
                  </a:lnTo>
                  <a:lnTo>
                    <a:pt x="43399" y="88002"/>
                  </a:lnTo>
                  <a:lnTo>
                    <a:pt x="43406" y="88596"/>
                  </a:lnTo>
                  <a:lnTo>
                    <a:pt x="43765" y="89212"/>
                  </a:lnTo>
                  <a:lnTo>
                    <a:pt x="41198" y="89222"/>
                  </a:lnTo>
                  <a:lnTo>
                    <a:pt x="37295" y="89290"/>
                  </a:lnTo>
                  <a:lnTo>
                    <a:pt x="35634" y="89353"/>
                  </a:lnTo>
                  <a:lnTo>
                    <a:pt x="30008" y="89351"/>
                  </a:lnTo>
                  <a:lnTo>
                    <a:pt x="30008" y="88231"/>
                  </a:lnTo>
                  <a:lnTo>
                    <a:pt x="28188" y="88226"/>
                  </a:lnTo>
                  <a:lnTo>
                    <a:pt x="28308" y="87372"/>
                  </a:lnTo>
                  <a:lnTo>
                    <a:pt x="28789" y="86369"/>
                  </a:lnTo>
                  <a:lnTo>
                    <a:pt x="28774" y="86171"/>
                  </a:lnTo>
                  <a:lnTo>
                    <a:pt x="28196" y="86175"/>
                  </a:lnTo>
                  <a:lnTo>
                    <a:pt x="27935" y="86880"/>
                  </a:lnTo>
                  <a:lnTo>
                    <a:pt x="26960" y="87027"/>
                  </a:lnTo>
                  <a:lnTo>
                    <a:pt x="25902" y="86949"/>
                  </a:lnTo>
                  <a:lnTo>
                    <a:pt x="25887" y="85843"/>
                  </a:lnTo>
                  <a:lnTo>
                    <a:pt x="25719" y="85283"/>
                  </a:lnTo>
                  <a:lnTo>
                    <a:pt x="25198" y="85206"/>
                  </a:lnTo>
                  <a:lnTo>
                    <a:pt x="25702" y="84607"/>
                  </a:lnTo>
                  <a:lnTo>
                    <a:pt x="26260" y="84339"/>
                  </a:lnTo>
                  <a:lnTo>
                    <a:pt x="26515" y="84127"/>
                  </a:lnTo>
                  <a:lnTo>
                    <a:pt x="26565" y="83423"/>
                  </a:lnTo>
                  <a:lnTo>
                    <a:pt x="24664" y="83406"/>
                  </a:lnTo>
                  <a:lnTo>
                    <a:pt x="26600" y="81268"/>
                  </a:lnTo>
                  <a:lnTo>
                    <a:pt x="27026" y="80471"/>
                  </a:lnTo>
                  <a:lnTo>
                    <a:pt x="26554" y="80475"/>
                  </a:lnTo>
                  <a:lnTo>
                    <a:pt x="25233" y="82053"/>
                  </a:lnTo>
                  <a:lnTo>
                    <a:pt x="23785" y="82224"/>
                  </a:lnTo>
                  <a:lnTo>
                    <a:pt x="22549" y="82221"/>
                  </a:lnTo>
                  <a:lnTo>
                    <a:pt x="22568" y="79313"/>
                  </a:lnTo>
                  <a:lnTo>
                    <a:pt x="23793" y="79284"/>
                  </a:lnTo>
                  <a:lnTo>
                    <a:pt x="23789" y="77523"/>
                  </a:lnTo>
                  <a:lnTo>
                    <a:pt x="21679" y="77490"/>
                  </a:lnTo>
                  <a:lnTo>
                    <a:pt x="21344" y="77076"/>
                  </a:lnTo>
                  <a:lnTo>
                    <a:pt x="21041" y="77095"/>
                  </a:lnTo>
                  <a:lnTo>
                    <a:pt x="20884" y="77337"/>
                  </a:lnTo>
                  <a:lnTo>
                    <a:pt x="20640" y="77494"/>
                  </a:lnTo>
                  <a:lnTo>
                    <a:pt x="20198" y="77498"/>
                  </a:lnTo>
                  <a:lnTo>
                    <a:pt x="20228" y="75145"/>
                  </a:lnTo>
                  <a:lnTo>
                    <a:pt x="18987" y="75156"/>
                  </a:lnTo>
                  <a:lnTo>
                    <a:pt x="18990" y="71631"/>
                  </a:lnTo>
                  <a:lnTo>
                    <a:pt x="16554" y="71595"/>
                  </a:lnTo>
                  <a:lnTo>
                    <a:pt x="16547" y="72783"/>
                  </a:lnTo>
                  <a:lnTo>
                    <a:pt x="14691" y="72794"/>
                  </a:lnTo>
                  <a:lnTo>
                    <a:pt x="14703" y="70615"/>
                  </a:lnTo>
                  <a:lnTo>
                    <a:pt x="15618" y="70412"/>
                  </a:lnTo>
                  <a:lnTo>
                    <a:pt x="15885" y="70483"/>
                  </a:lnTo>
                  <a:lnTo>
                    <a:pt x="16067" y="70740"/>
                  </a:lnTo>
                  <a:lnTo>
                    <a:pt x="16550" y="70851"/>
                  </a:lnTo>
                  <a:lnTo>
                    <a:pt x="16530" y="70315"/>
                  </a:lnTo>
                  <a:lnTo>
                    <a:pt x="12843" y="70314"/>
                  </a:lnTo>
                  <a:lnTo>
                    <a:pt x="12867" y="67942"/>
                  </a:lnTo>
                  <a:lnTo>
                    <a:pt x="6671" y="67915"/>
                  </a:lnTo>
                  <a:lnTo>
                    <a:pt x="6686" y="67265"/>
                  </a:lnTo>
                  <a:lnTo>
                    <a:pt x="6058" y="67603"/>
                  </a:lnTo>
                  <a:lnTo>
                    <a:pt x="6019" y="66747"/>
                  </a:lnTo>
                  <a:lnTo>
                    <a:pt x="5425" y="66728"/>
                  </a:lnTo>
                  <a:lnTo>
                    <a:pt x="5436" y="63166"/>
                  </a:lnTo>
                  <a:lnTo>
                    <a:pt x="4819" y="63125"/>
                  </a:lnTo>
                  <a:lnTo>
                    <a:pt x="4826" y="59600"/>
                  </a:lnTo>
                  <a:lnTo>
                    <a:pt x="6674" y="59596"/>
                  </a:lnTo>
                  <a:lnTo>
                    <a:pt x="6666" y="53495"/>
                  </a:lnTo>
                  <a:lnTo>
                    <a:pt x="5164" y="53346"/>
                  </a:lnTo>
                  <a:lnTo>
                    <a:pt x="4978" y="53405"/>
                  </a:lnTo>
                  <a:lnTo>
                    <a:pt x="4847" y="53684"/>
                  </a:lnTo>
                  <a:lnTo>
                    <a:pt x="4608" y="53822"/>
                  </a:lnTo>
                  <a:lnTo>
                    <a:pt x="4098" y="53867"/>
                  </a:lnTo>
                  <a:lnTo>
                    <a:pt x="3392" y="53718"/>
                  </a:lnTo>
                  <a:lnTo>
                    <a:pt x="3000" y="54010"/>
                  </a:lnTo>
                  <a:lnTo>
                    <a:pt x="3009" y="53518"/>
                  </a:lnTo>
                  <a:lnTo>
                    <a:pt x="3646" y="52598"/>
                  </a:lnTo>
                  <a:lnTo>
                    <a:pt x="3781" y="52460"/>
                  </a:lnTo>
                  <a:lnTo>
                    <a:pt x="4221" y="52464"/>
                  </a:lnTo>
                  <a:lnTo>
                    <a:pt x="4294" y="51429"/>
                  </a:lnTo>
                  <a:lnTo>
                    <a:pt x="3588" y="51265"/>
                  </a:lnTo>
                  <a:lnTo>
                    <a:pt x="2796" y="51236"/>
                  </a:lnTo>
                  <a:lnTo>
                    <a:pt x="1749" y="50861"/>
                  </a:lnTo>
                  <a:lnTo>
                    <a:pt x="1741" y="48917"/>
                  </a:lnTo>
                  <a:lnTo>
                    <a:pt x="536" y="48911"/>
                  </a:lnTo>
                  <a:lnTo>
                    <a:pt x="503" y="46525"/>
                  </a:lnTo>
                  <a:lnTo>
                    <a:pt x="513" y="44448"/>
                  </a:lnTo>
                  <a:lnTo>
                    <a:pt x="0" y="44476"/>
                  </a:lnTo>
                  <a:lnTo>
                    <a:pt x="471" y="44023"/>
                  </a:lnTo>
                  <a:lnTo>
                    <a:pt x="3163" y="42243"/>
                  </a:lnTo>
                  <a:lnTo>
                    <a:pt x="3465" y="41925"/>
                  </a:lnTo>
                  <a:lnTo>
                    <a:pt x="6680" y="41937"/>
                  </a:lnTo>
                  <a:lnTo>
                    <a:pt x="6730" y="37213"/>
                  </a:lnTo>
                  <a:lnTo>
                    <a:pt x="7515" y="37217"/>
                  </a:lnTo>
                  <a:lnTo>
                    <a:pt x="8690" y="37209"/>
                  </a:lnTo>
                  <a:lnTo>
                    <a:pt x="8667" y="34402"/>
                  </a:lnTo>
                  <a:lnTo>
                    <a:pt x="7170" y="34897"/>
                  </a:lnTo>
                  <a:lnTo>
                    <a:pt x="6737" y="35299"/>
                  </a:lnTo>
                  <a:lnTo>
                    <a:pt x="6729" y="30761"/>
                  </a:lnTo>
                  <a:lnTo>
                    <a:pt x="6761" y="23459"/>
                  </a:lnTo>
                  <a:lnTo>
                    <a:pt x="6772" y="19638"/>
                  </a:lnTo>
                  <a:lnTo>
                    <a:pt x="6169" y="19357"/>
                  </a:lnTo>
                  <a:lnTo>
                    <a:pt x="6174" y="18925"/>
                  </a:lnTo>
                  <a:lnTo>
                    <a:pt x="6775" y="19159"/>
                  </a:lnTo>
                  <a:lnTo>
                    <a:pt x="6823" y="9948"/>
                  </a:lnTo>
                  <a:lnTo>
                    <a:pt x="6824" y="4183"/>
                  </a:lnTo>
                  <a:lnTo>
                    <a:pt x="9317" y="4175"/>
                  </a:lnTo>
                  <a:lnTo>
                    <a:pt x="9287" y="2690"/>
                  </a:lnTo>
                  <a:lnTo>
                    <a:pt x="9186" y="223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5" name="pg576">
              <a:extLst>
                <a:ext uri="{FF2B5EF4-FFF2-40B4-BE49-F238E27FC236}">
                  <a16:creationId xmlns:a16="http://schemas.microsoft.com/office/drawing/2014/main" id="{588C6716-C7DE-BD49-AEE5-7423B5328B17}"/>
                </a:ext>
              </a:extLst>
            </p:cNvPr>
            <p:cNvSpPr/>
            <p:nvPr/>
          </p:nvSpPr>
          <p:spPr>
            <a:xfrm>
              <a:off x="5712727" y="2973050"/>
              <a:ext cx="231501" cy="129097"/>
            </a:xfrm>
            <a:custGeom>
              <a:avLst/>
              <a:gdLst/>
              <a:ahLst/>
              <a:cxnLst/>
              <a:rect l="0" t="0" r="0" b="0"/>
              <a:pathLst>
                <a:path w="231501" h="129097">
                  <a:moveTo>
                    <a:pt x="91252" y="21246"/>
                  </a:moveTo>
                  <a:lnTo>
                    <a:pt x="91239" y="21734"/>
                  </a:lnTo>
                  <a:lnTo>
                    <a:pt x="91245" y="21916"/>
                  </a:lnTo>
                  <a:lnTo>
                    <a:pt x="91278" y="26598"/>
                  </a:lnTo>
                  <a:lnTo>
                    <a:pt x="90753" y="26358"/>
                  </a:lnTo>
                  <a:lnTo>
                    <a:pt x="90385" y="26423"/>
                  </a:lnTo>
                  <a:lnTo>
                    <a:pt x="90057" y="26665"/>
                  </a:lnTo>
                  <a:lnTo>
                    <a:pt x="90057" y="26865"/>
                  </a:lnTo>
                  <a:lnTo>
                    <a:pt x="90175" y="27008"/>
                  </a:lnTo>
                  <a:lnTo>
                    <a:pt x="91291" y="27134"/>
                  </a:lnTo>
                  <a:lnTo>
                    <a:pt x="91304" y="28078"/>
                  </a:lnTo>
                  <a:lnTo>
                    <a:pt x="90697" y="28070"/>
                  </a:lnTo>
                  <a:lnTo>
                    <a:pt x="90678" y="27760"/>
                  </a:lnTo>
                  <a:lnTo>
                    <a:pt x="89448" y="27716"/>
                  </a:lnTo>
                  <a:lnTo>
                    <a:pt x="88238" y="27451"/>
                  </a:lnTo>
                  <a:lnTo>
                    <a:pt x="87469" y="27466"/>
                  </a:lnTo>
                  <a:lnTo>
                    <a:pt x="86657" y="28807"/>
                  </a:lnTo>
                  <a:lnTo>
                    <a:pt x="86616" y="29218"/>
                  </a:lnTo>
                  <a:lnTo>
                    <a:pt x="86676" y="29564"/>
                  </a:lnTo>
                  <a:lnTo>
                    <a:pt x="91317" y="29493"/>
                  </a:lnTo>
                  <a:lnTo>
                    <a:pt x="91331" y="29798"/>
                  </a:lnTo>
                  <a:lnTo>
                    <a:pt x="91169" y="30680"/>
                  </a:lnTo>
                  <a:lnTo>
                    <a:pt x="90994" y="30680"/>
                  </a:lnTo>
                  <a:lnTo>
                    <a:pt x="91019" y="31803"/>
                  </a:lnTo>
                  <a:lnTo>
                    <a:pt x="87933" y="31867"/>
                  </a:lnTo>
                  <a:lnTo>
                    <a:pt x="87946" y="32533"/>
                  </a:lnTo>
                  <a:lnTo>
                    <a:pt x="87977" y="33246"/>
                  </a:lnTo>
                  <a:lnTo>
                    <a:pt x="89898" y="35818"/>
                  </a:lnTo>
                  <a:lnTo>
                    <a:pt x="89850" y="36104"/>
                  </a:lnTo>
                  <a:lnTo>
                    <a:pt x="88648" y="35557"/>
                  </a:lnTo>
                  <a:lnTo>
                    <a:pt x="88664" y="36601"/>
                  </a:lnTo>
                  <a:lnTo>
                    <a:pt x="90561" y="36612"/>
                  </a:lnTo>
                  <a:lnTo>
                    <a:pt x="90742" y="36690"/>
                  </a:lnTo>
                  <a:lnTo>
                    <a:pt x="91123" y="37138"/>
                  </a:lnTo>
                  <a:lnTo>
                    <a:pt x="91123" y="37772"/>
                  </a:lnTo>
                  <a:lnTo>
                    <a:pt x="91125" y="38092"/>
                  </a:lnTo>
                  <a:lnTo>
                    <a:pt x="91123" y="38586"/>
                  </a:lnTo>
                  <a:lnTo>
                    <a:pt x="90206" y="38194"/>
                  </a:lnTo>
                  <a:lnTo>
                    <a:pt x="88428" y="37168"/>
                  </a:lnTo>
                  <a:lnTo>
                    <a:pt x="87871" y="36867"/>
                  </a:lnTo>
                  <a:lnTo>
                    <a:pt x="87890" y="37158"/>
                  </a:lnTo>
                  <a:lnTo>
                    <a:pt x="88681" y="37595"/>
                  </a:lnTo>
                  <a:lnTo>
                    <a:pt x="88718" y="40198"/>
                  </a:lnTo>
                  <a:lnTo>
                    <a:pt x="88308" y="40211"/>
                  </a:lnTo>
                  <a:lnTo>
                    <a:pt x="87989" y="39854"/>
                  </a:lnTo>
                  <a:lnTo>
                    <a:pt x="88120" y="39277"/>
                  </a:lnTo>
                  <a:lnTo>
                    <a:pt x="87962" y="39029"/>
                  </a:lnTo>
                  <a:lnTo>
                    <a:pt x="87486" y="39027"/>
                  </a:lnTo>
                  <a:lnTo>
                    <a:pt x="87476" y="39498"/>
                  </a:lnTo>
                  <a:lnTo>
                    <a:pt x="87661" y="39693"/>
                  </a:lnTo>
                  <a:lnTo>
                    <a:pt x="87488" y="40219"/>
                  </a:lnTo>
                  <a:lnTo>
                    <a:pt x="86545" y="40234"/>
                  </a:lnTo>
                  <a:lnTo>
                    <a:pt x="86608" y="44986"/>
                  </a:lnTo>
                  <a:lnTo>
                    <a:pt x="89055" y="44953"/>
                  </a:lnTo>
                  <a:lnTo>
                    <a:pt x="89943" y="45429"/>
                  </a:lnTo>
                  <a:lnTo>
                    <a:pt x="89959" y="47537"/>
                  </a:lnTo>
                  <a:lnTo>
                    <a:pt x="91194" y="47495"/>
                  </a:lnTo>
                  <a:lnTo>
                    <a:pt x="91201" y="47678"/>
                  </a:lnTo>
                  <a:lnTo>
                    <a:pt x="91188" y="48117"/>
                  </a:lnTo>
                  <a:lnTo>
                    <a:pt x="89955" y="48182"/>
                  </a:lnTo>
                  <a:lnTo>
                    <a:pt x="89513" y="48547"/>
                  </a:lnTo>
                  <a:lnTo>
                    <a:pt x="89514" y="48963"/>
                  </a:lnTo>
                  <a:lnTo>
                    <a:pt x="89970" y="49109"/>
                  </a:lnTo>
                  <a:lnTo>
                    <a:pt x="90003" y="52125"/>
                  </a:lnTo>
                  <a:lnTo>
                    <a:pt x="86550" y="52174"/>
                  </a:lnTo>
                  <a:lnTo>
                    <a:pt x="86400" y="52273"/>
                  </a:lnTo>
                  <a:lnTo>
                    <a:pt x="86191" y="52744"/>
                  </a:lnTo>
                  <a:lnTo>
                    <a:pt x="85969" y="52763"/>
                  </a:lnTo>
                  <a:lnTo>
                    <a:pt x="85998" y="53044"/>
                  </a:lnTo>
                  <a:lnTo>
                    <a:pt x="85870" y="53520"/>
                  </a:lnTo>
                  <a:lnTo>
                    <a:pt x="85547" y="53973"/>
                  </a:lnTo>
                  <a:lnTo>
                    <a:pt x="85273" y="54592"/>
                  </a:lnTo>
                  <a:lnTo>
                    <a:pt x="87331" y="54556"/>
                  </a:lnTo>
                  <a:lnTo>
                    <a:pt x="87169" y="54834"/>
                  </a:lnTo>
                  <a:lnTo>
                    <a:pt x="87179" y="55561"/>
                  </a:lnTo>
                  <a:lnTo>
                    <a:pt x="87555" y="55550"/>
                  </a:lnTo>
                  <a:lnTo>
                    <a:pt x="87555" y="55941"/>
                  </a:lnTo>
                  <a:lnTo>
                    <a:pt x="87026" y="56484"/>
                  </a:lnTo>
                  <a:lnTo>
                    <a:pt x="86500" y="57166"/>
                  </a:lnTo>
                  <a:lnTo>
                    <a:pt x="85874" y="58132"/>
                  </a:lnTo>
                  <a:lnTo>
                    <a:pt x="89141" y="58093"/>
                  </a:lnTo>
                  <a:lnTo>
                    <a:pt x="89516" y="58730"/>
                  </a:lnTo>
                  <a:lnTo>
                    <a:pt x="89765" y="59352"/>
                  </a:lnTo>
                  <a:lnTo>
                    <a:pt x="90051" y="59542"/>
                  </a:lnTo>
                  <a:lnTo>
                    <a:pt x="90055" y="59672"/>
                  </a:lnTo>
                  <a:lnTo>
                    <a:pt x="87999" y="60492"/>
                  </a:lnTo>
                  <a:lnTo>
                    <a:pt x="87084" y="60500"/>
                  </a:lnTo>
                  <a:lnTo>
                    <a:pt x="86903" y="60220"/>
                  </a:lnTo>
                  <a:lnTo>
                    <a:pt x="86892" y="59817"/>
                  </a:lnTo>
                  <a:lnTo>
                    <a:pt x="85823" y="59843"/>
                  </a:lnTo>
                  <a:lnTo>
                    <a:pt x="85843" y="60155"/>
                  </a:lnTo>
                  <a:lnTo>
                    <a:pt x="85947" y="60353"/>
                  </a:lnTo>
                  <a:lnTo>
                    <a:pt x="85789" y="60537"/>
                  </a:lnTo>
                  <a:lnTo>
                    <a:pt x="84897" y="60596"/>
                  </a:lnTo>
                  <a:lnTo>
                    <a:pt x="84858" y="60880"/>
                  </a:lnTo>
                  <a:lnTo>
                    <a:pt x="85023" y="61596"/>
                  </a:lnTo>
                  <a:lnTo>
                    <a:pt x="85454" y="61122"/>
                  </a:lnTo>
                  <a:lnTo>
                    <a:pt x="85651" y="61114"/>
                  </a:lnTo>
                  <a:lnTo>
                    <a:pt x="85986" y="61162"/>
                  </a:lnTo>
                  <a:lnTo>
                    <a:pt x="86325" y="61566"/>
                  </a:lnTo>
                  <a:lnTo>
                    <a:pt x="86073" y="62626"/>
                  </a:lnTo>
                  <a:lnTo>
                    <a:pt x="85512" y="62910"/>
                  </a:lnTo>
                  <a:lnTo>
                    <a:pt x="85530" y="64149"/>
                  </a:lnTo>
                  <a:lnTo>
                    <a:pt x="86088" y="64118"/>
                  </a:lnTo>
                  <a:lnTo>
                    <a:pt x="86096" y="63896"/>
                  </a:lnTo>
                  <a:lnTo>
                    <a:pt x="87853" y="63852"/>
                  </a:lnTo>
                  <a:lnTo>
                    <a:pt x="88340" y="64207"/>
                  </a:lnTo>
                  <a:lnTo>
                    <a:pt x="88381" y="64646"/>
                  </a:lnTo>
                  <a:lnTo>
                    <a:pt x="88783" y="64974"/>
                  </a:lnTo>
                  <a:lnTo>
                    <a:pt x="89185" y="65177"/>
                  </a:lnTo>
                  <a:lnTo>
                    <a:pt x="89336" y="65221"/>
                  </a:lnTo>
                  <a:lnTo>
                    <a:pt x="89487" y="65101"/>
                  </a:lnTo>
                  <a:lnTo>
                    <a:pt x="89446" y="64880"/>
                  </a:lnTo>
                  <a:lnTo>
                    <a:pt x="89280" y="64737"/>
                  </a:lnTo>
                  <a:lnTo>
                    <a:pt x="89373" y="64037"/>
                  </a:lnTo>
                  <a:lnTo>
                    <a:pt x="89626" y="63873"/>
                  </a:lnTo>
                  <a:lnTo>
                    <a:pt x="90036" y="63876"/>
                  </a:lnTo>
                  <a:lnTo>
                    <a:pt x="90281" y="63693"/>
                  </a:lnTo>
                  <a:lnTo>
                    <a:pt x="90778" y="63095"/>
                  </a:lnTo>
                  <a:lnTo>
                    <a:pt x="90830" y="62507"/>
                  </a:lnTo>
                  <a:lnTo>
                    <a:pt x="91214" y="62249"/>
                  </a:lnTo>
                  <a:lnTo>
                    <a:pt x="91214" y="62789"/>
                  </a:lnTo>
                  <a:lnTo>
                    <a:pt x="91810" y="62773"/>
                  </a:lnTo>
                  <a:lnTo>
                    <a:pt x="91926" y="62334"/>
                  </a:lnTo>
                  <a:lnTo>
                    <a:pt x="92457" y="62236"/>
                  </a:lnTo>
                  <a:lnTo>
                    <a:pt x="93040" y="62236"/>
                  </a:lnTo>
                  <a:lnTo>
                    <a:pt x="93169" y="63179"/>
                  </a:lnTo>
                  <a:lnTo>
                    <a:pt x="93273" y="63928"/>
                  </a:lnTo>
                  <a:lnTo>
                    <a:pt x="95655" y="61537"/>
                  </a:lnTo>
                  <a:lnTo>
                    <a:pt x="96173" y="61537"/>
                  </a:lnTo>
                  <a:lnTo>
                    <a:pt x="96160" y="63375"/>
                  </a:lnTo>
                  <a:lnTo>
                    <a:pt x="95940" y="63358"/>
                  </a:lnTo>
                  <a:lnTo>
                    <a:pt x="95940" y="63765"/>
                  </a:lnTo>
                  <a:lnTo>
                    <a:pt x="96160" y="63863"/>
                  </a:lnTo>
                  <a:lnTo>
                    <a:pt x="96885" y="63846"/>
                  </a:lnTo>
                  <a:lnTo>
                    <a:pt x="97545" y="64595"/>
                  </a:lnTo>
                  <a:lnTo>
                    <a:pt x="97571" y="65034"/>
                  </a:lnTo>
                  <a:lnTo>
                    <a:pt x="96160" y="66254"/>
                  </a:lnTo>
                  <a:lnTo>
                    <a:pt x="96186" y="67441"/>
                  </a:lnTo>
                  <a:lnTo>
                    <a:pt x="98361" y="67392"/>
                  </a:lnTo>
                  <a:lnTo>
                    <a:pt x="98374" y="68596"/>
                  </a:lnTo>
                  <a:lnTo>
                    <a:pt x="101145" y="68482"/>
                  </a:lnTo>
                  <a:lnTo>
                    <a:pt x="102064" y="68466"/>
                  </a:lnTo>
                  <a:lnTo>
                    <a:pt x="112992" y="68271"/>
                  </a:lnTo>
                  <a:lnTo>
                    <a:pt x="117491" y="68189"/>
                  </a:lnTo>
                  <a:lnTo>
                    <a:pt x="118063" y="68177"/>
                  </a:lnTo>
                  <a:lnTo>
                    <a:pt x="119725" y="68157"/>
                  </a:lnTo>
                  <a:lnTo>
                    <a:pt x="120359" y="68157"/>
                  </a:lnTo>
                  <a:lnTo>
                    <a:pt x="127727" y="67929"/>
                  </a:lnTo>
                  <a:lnTo>
                    <a:pt x="131961" y="67864"/>
                  </a:lnTo>
                  <a:lnTo>
                    <a:pt x="132919" y="68503"/>
                  </a:lnTo>
                  <a:lnTo>
                    <a:pt x="132919" y="69019"/>
                  </a:lnTo>
                  <a:lnTo>
                    <a:pt x="134355" y="68984"/>
                  </a:lnTo>
                  <a:lnTo>
                    <a:pt x="135943" y="70646"/>
                  </a:lnTo>
                  <a:lnTo>
                    <a:pt x="135981" y="70959"/>
                  </a:lnTo>
                  <a:lnTo>
                    <a:pt x="135846" y="71306"/>
                  </a:lnTo>
                  <a:lnTo>
                    <a:pt x="137173" y="71297"/>
                  </a:lnTo>
                  <a:lnTo>
                    <a:pt x="137174" y="73754"/>
                  </a:lnTo>
                  <a:lnTo>
                    <a:pt x="138438" y="73809"/>
                  </a:lnTo>
                  <a:lnTo>
                    <a:pt x="139653" y="73800"/>
                  </a:lnTo>
                  <a:lnTo>
                    <a:pt x="139646" y="72439"/>
                  </a:lnTo>
                  <a:lnTo>
                    <a:pt x="140238" y="72428"/>
                  </a:lnTo>
                  <a:lnTo>
                    <a:pt x="140257" y="70057"/>
                  </a:lnTo>
                  <a:lnTo>
                    <a:pt x="141120" y="70034"/>
                  </a:lnTo>
                  <a:lnTo>
                    <a:pt x="140962" y="69595"/>
                  </a:lnTo>
                  <a:lnTo>
                    <a:pt x="141002" y="68907"/>
                  </a:lnTo>
                  <a:lnTo>
                    <a:pt x="141035" y="68689"/>
                  </a:lnTo>
                  <a:lnTo>
                    <a:pt x="141374" y="68040"/>
                  </a:lnTo>
                  <a:lnTo>
                    <a:pt x="139703" y="66693"/>
                  </a:lnTo>
                  <a:lnTo>
                    <a:pt x="139690" y="64432"/>
                  </a:lnTo>
                  <a:lnTo>
                    <a:pt x="140657" y="64409"/>
                  </a:lnTo>
                  <a:lnTo>
                    <a:pt x="140866" y="63878"/>
                  </a:lnTo>
                  <a:lnTo>
                    <a:pt x="140916" y="63332"/>
                  </a:lnTo>
                  <a:lnTo>
                    <a:pt x="140891" y="60542"/>
                  </a:lnTo>
                  <a:lnTo>
                    <a:pt x="139717" y="60544"/>
                  </a:lnTo>
                  <a:lnTo>
                    <a:pt x="139768" y="58170"/>
                  </a:lnTo>
                  <a:lnTo>
                    <a:pt x="139768" y="51062"/>
                  </a:lnTo>
                  <a:lnTo>
                    <a:pt x="139677" y="46024"/>
                  </a:lnTo>
                  <a:lnTo>
                    <a:pt x="139907" y="45661"/>
                  </a:lnTo>
                  <a:lnTo>
                    <a:pt x="142092" y="45512"/>
                  </a:lnTo>
                  <a:lnTo>
                    <a:pt x="142088" y="45117"/>
                  </a:lnTo>
                  <a:lnTo>
                    <a:pt x="141498" y="45149"/>
                  </a:lnTo>
                  <a:lnTo>
                    <a:pt x="141490" y="44255"/>
                  </a:lnTo>
                  <a:lnTo>
                    <a:pt x="140598" y="44257"/>
                  </a:lnTo>
                  <a:lnTo>
                    <a:pt x="141024" y="43566"/>
                  </a:lnTo>
                  <a:lnTo>
                    <a:pt x="141046" y="42616"/>
                  </a:lnTo>
                  <a:lnTo>
                    <a:pt x="140823" y="41891"/>
                  </a:lnTo>
                  <a:lnTo>
                    <a:pt x="140028" y="41891"/>
                  </a:lnTo>
                  <a:lnTo>
                    <a:pt x="139708" y="41744"/>
                  </a:lnTo>
                  <a:lnTo>
                    <a:pt x="139606" y="40657"/>
                  </a:lnTo>
                  <a:lnTo>
                    <a:pt x="139626" y="39464"/>
                  </a:lnTo>
                  <a:lnTo>
                    <a:pt x="139535" y="34861"/>
                  </a:lnTo>
                  <a:lnTo>
                    <a:pt x="139832" y="34827"/>
                  </a:lnTo>
                  <a:lnTo>
                    <a:pt x="140015" y="34561"/>
                  </a:lnTo>
                  <a:lnTo>
                    <a:pt x="140079" y="34192"/>
                  </a:lnTo>
                  <a:lnTo>
                    <a:pt x="140100" y="33281"/>
                  </a:lnTo>
                  <a:lnTo>
                    <a:pt x="140240" y="33088"/>
                  </a:lnTo>
                  <a:lnTo>
                    <a:pt x="140713" y="33088"/>
                  </a:lnTo>
                  <a:lnTo>
                    <a:pt x="140723" y="33546"/>
                  </a:lnTo>
                  <a:lnTo>
                    <a:pt x="141970" y="34691"/>
                  </a:lnTo>
                  <a:lnTo>
                    <a:pt x="142204" y="34702"/>
                  </a:lnTo>
                  <a:lnTo>
                    <a:pt x="142784" y="34249"/>
                  </a:lnTo>
                  <a:lnTo>
                    <a:pt x="144162" y="33564"/>
                  </a:lnTo>
                  <a:lnTo>
                    <a:pt x="144427" y="33507"/>
                  </a:lnTo>
                  <a:lnTo>
                    <a:pt x="144437" y="34345"/>
                  </a:lnTo>
                  <a:lnTo>
                    <a:pt x="146401" y="33718"/>
                  </a:lnTo>
                  <a:lnTo>
                    <a:pt x="146578" y="33801"/>
                  </a:lnTo>
                  <a:lnTo>
                    <a:pt x="146740" y="34204"/>
                  </a:lnTo>
                  <a:lnTo>
                    <a:pt x="146712" y="32271"/>
                  </a:lnTo>
                  <a:lnTo>
                    <a:pt x="149206" y="32271"/>
                  </a:lnTo>
                  <a:lnTo>
                    <a:pt x="149244" y="35389"/>
                  </a:lnTo>
                  <a:lnTo>
                    <a:pt x="151667" y="34772"/>
                  </a:lnTo>
                  <a:lnTo>
                    <a:pt x="151611" y="29927"/>
                  </a:lnTo>
                  <a:lnTo>
                    <a:pt x="151377" y="29924"/>
                  </a:lnTo>
                  <a:lnTo>
                    <a:pt x="151382" y="27590"/>
                  </a:lnTo>
                  <a:lnTo>
                    <a:pt x="156509" y="27476"/>
                  </a:lnTo>
                  <a:lnTo>
                    <a:pt x="156557" y="28849"/>
                  </a:lnTo>
                  <a:lnTo>
                    <a:pt x="156398" y="29829"/>
                  </a:lnTo>
                  <a:lnTo>
                    <a:pt x="160547" y="29770"/>
                  </a:lnTo>
                  <a:lnTo>
                    <a:pt x="160549" y="27411"/>
                  </a:lnTo>
                  <a:lnTo>
                    <a:pt x="163242" y="27378"/>
                  </a:lnTo>
                  <a:lnTo>
                    <a:pt x="163178" y="22629"/>
                  </a:lnTo>
                  <a:lnTo>
                    <a:pt x="164822" y="22613"/>
                  </a:lnTo>
                  <a:lnTo>
                    <a:pt x="164796" y="22027"/>
                  </a:lnTo>
                  <a:lnTo>
                    <a:pt x="165392" y="21995"/>
                  </a:lnTo>
                  <a:lnTo>
                    <a:pt x="165405" y="20222"/>
                  </a:lnTo>
                  <a:lnTo>
                    <a:pt x="171127" y="20173"/>
                  </a:lnTo>
                  <a:lnTo>
                    <a:pt x="171529" y="19620"/>
                  </a:lnTo>
                  <a:lnTo>
                    <a:pt x="171503" y="18627"/>
                  </a:lnTo>
                  <a:lnTo>
                    <a:pt x="171758" y="18406"/>
                  </a:lnTo>
                  <a:lnTo>
                    <a:pt x="172008" y="17798"/>
                  </a:lnTo>
                  <a:lnTo>
                    <a:pt x="174616" y="17754"/>
                  </a:lnTo>
                  <a:lnTo>
                    <a:pt x="174947" y="17749"/>
                  </a:lnTo>
                  <a:lnTo>
                    <a:pt x="175206" y="18042"/>
                  </a:lnTo>
                  <a:lnTo>
                    <a:pt x="175219" y="20124"/>
                  </a:lnTo>
                  <a:lnTo>
                    <a:pt x="177213" y="20140"/>
                  </a:lnTo>
                  <a:lnTo>
                    <a:pt x="177588" y="20514"/>
                  </a:lnTo>
                  <a:lnTo>
                    <a:pt x="177732" y="19684"/>
                  </a:lnTo>
                  <a:lnTo>
                    <a:pt x="177744" y="18546"/>
                  </a:lnTo>
                  <a:lnTo>
                    <a:pt x="177813" y="18138"/>
                  </a:lnTo>
                  <a:lnTo>
                    <a:pt x="178197" y="17749"/>
                  </a:lnTo>
                  <a:lnTo>
                    <a:pt x="178935" y="17749"/>
                  </a:lnTo>
                  <a:lnTo>
                    <a:pt x="179722" y="18685"/>
                  </a:lnTo>
                  <a:lnTo>
                    <a:pt x="179802" y="20124"/>
                  </a:lnTo>
                  <a:lnTo>
                    <a:pt x="180838" y="20091"/>
                  </a:lnTo>
                  <a:lnTo>
                    <a:pt x="180941" y="21110"/>
                  </a:lnTo>
                  <a:lnTo>
                    <a:pt x="181478" y="21819"/>
                  </a:lnTo>
                  <a:lnTo>
                    <a:pt x="181539" y="22076"/>
                  </a:lnTo>
                  <a:lnTo>
                    <a:pt x="181474" y="22310"/>
                  </a:lnTo>
                  <a:lnTo>
                    <a:pt x="181628" y="22450"/>
                  </a:lnTo>
                  <a:lnTo>
                    <a:pt x="183668" y="22452"/>
                  </a:lnTo>
                  <a:lnTo>
                    <a:pt x="183715" y="22596"/>
                  </a:lnTo>
                  <a:lnTo>
                    <a:pt x="184007" y="22782"/>
                  </a:lnTo>
                  <a:lnTo>
                    <a:pt x="184315" y="22774"/>
                  </a:lnTo>
                  <a:lnTo>
                    <a:pt x="184892" y="22543"/>
                  </a:lnTo>
                  <a:lnTo>
                    <a:pt x="185342" y="22535"/>
                  </a:lnTo>
                  <a:lnTo>
                    <a:pt x="185842" y="22677"/>
                  </a:lnTo>
                  <a:lnTo>
                    <a:pt x="186015" y="22613"/>
                  </a:lnTo>
                  <a:lnTo>
                    <a:pt x="185995" y="22450"/>
                  </a:lnTo>
                  <a:lnTo>
                    <a:pt x="186400" y="22457"/>
                  </a:lnTo>
                  <a:lnTo>
                    <a:pt x="186401" y="24817"/>
                  </a:lnTo>
                  <a:lnTo>
                    <a:pt x="188301" y="24820"/>
                  </a:lnTo>
                  <a:lnTo>
                    <a:pt x="188305" y="25806"/>
                  </a:lnTo>
                  <a:lnTo>
                    <a:pt x="188147" y="25817"/>
                  </a:lnTo>
                  <a:lnTo>
                    <a:pt x="186801" y="26751"/>
                  </a:lnTo>
                  <a:lnTo>
                    <a:pt x="186798" y="27191"/>
                  </a:lnTo>
                  <a:lnTo>
                    <a:pt x="185853" y="27192"/>
                  </a:lnTo>
                  <a:lnTo>
                    <a:pt x="185983" y="27965"/>
                  </a:lnTo>
                  <a:lnTo>
                    <a:pt x="186152" y="28185"/>
                  </a:lnTo>
                  <a:lnTo>
                    <a:pt x="186405" y="29037"/>
                  </a:lnTo>
                  <a:lnTo>
                    <a:pt x="186410" y="29582"/>
                  </a:lnTo>
                  <a:lnTo>
                    <a:pt x="188041" y="29632"/>
                  </a:lnTo>
                  <a:lnTo>
                    <a:pt x="188041" y="30414"/>
                  </a:lnTo>
                  <a:lnTo>
                    <a:pt x="188026" y="31612"/>
                  </a:lnTo>
                  <a:lnTo>
                    <a:pt x="189310" y="32978"/>
                  </a:lnTo>
                  <a:lnTo>
                    <a:pt x="190916" y="32967"/>
                  </a:lnTo>
                  <a:lnTo>
                    <a:pt x="190947" y="33652"/>
                  </a:lnTo>
                  <a:lnTo>
                    <a:pt x="191644" y="34655"/>
                  </a:lnTo>
                  <a:lnTo>
                    <a:pt x="192496" y="34251"/>
                  </a:lnTo>
                  <a:lnTo>
                    <a:pt x="192765" y="34210"/>
                  </a:lnTo>
                  <a:lnTo>
                    <a:pt x="196228" y="34152"/>
                  </a:lnTo>
                  <a:lnTo>
                    <a:pt x="196171" y="32953"/>
                  </a:lnTo>
                  <a:lnTo>
                    <a:pt x="195790" y="32946"/>
                  </a:lnTo>
                  <a:lnTo>
                    <a:pt x="195761" y="30582"/>
                  </a:lnTo>
                  <a:lnTo>
                    <a:pt x="192886" y="30600"/>
                  </a:lnTo>
                  <a:lnTo>
                    <a:pt x="193031" y="29837"/>
                  </a:lnTo>
                  <a:lnTo>
                    <a:pt x="193827" y="29562"/>
                  </a:lnTo>
                  <a:lnTo>
                    <a:pt x="195827" y="27694"/>
                  </a:lnTo>
                  <a:lnTo>
                    <a:pt x="196066" y="27157"/>
                  </a:lnTo>
                  <a:lnTo>
                    <a:pt x="200023" y="27112"/>
                  </a:lnTo>
                  <a:lnTo>
                    <a:pt x="200272" y="27741"/>
                  </a:lnTo>
                  <a:lnTo>
                    <a:pt x="200709" y="28340"/>
                  </a:lnTo>
                  <a:lnTo>
                    <a:pt x="201902" y="28304"/>
                  </a:lnTo>
                  <a:lnTo>
                    <a:pt x="202447" y="28481"/>
                  </a:lnTo>
                  <a:lnTo>
                    <a:pt x="202468" y="29312"/>
                  </a:lnTo>
                  <a:lnTo>
                    <a:pt x="202320" y="29721"/>
                  </a:lnTo>
                  <a:lnTo>
                    <a:pt x="202776" y="29284"/>
                  </a:lnTo>
                  <a:lnTo>
                    <a:pt x="202791" y="29461"/>
                  </a:lnTo>
                  <a:lnTo>
                    <a:pt x="203114" y="29469"/>
                  </a:lnTo>
                  <a:lnTo>
                    <a:pt x="203119" y="30518"/>
                  </a:lnTo>
                  <a:lnTo>
                    <a:pt x="203584" y="30980"/>
                  </a:lnTo>
                  <a:lnTo>
                    <a:pt x="203858" y="31605"/>
                  </a:lnTo>
                  <a:lnTo>
                    <a:pt x="204787" y="31225"/>
                  </a:lnTo>
                  <a:lnTo>
                    <a:pt x="205441" y="31091"/>
                  </a:lnTo>
                  <a:lnTo>
                    <a:pt x="205516" y="31625"/>
                  </a:lnTo>
                  <a:lnTo>
                    <a:pt x="206194" y="31619"/>
                  </a:lnTo>
                  <a:lnTo>
                    <a:pt x="205871" y="32814"/>
                  </a:lnTo>
                  <a:lnTo>
                    <a:pt x="203930" y="32639"/>
                  </a:lnTo>
                  <a:lnTo>
                    <a:pt x="201144" y="32728"/>
                  </a:lnTo>
                  <a:lnTo>
                    <a:pt x="200913" y="32979"/>
                  </a:lnTo>
                  <a:lnTo>
                    <a:pt x="199791" y="34643"/>
                  </a:lnTo>
                  <a:lnTo>
                    <a:pt x="198731" y="35332"/>
                  </a:lnTo>
                  <a:lnTo>
                    <a:pt x="198063" y="35966"/>
                  </a:lnTo>
                  <a:lnTo>
                    <a:pt x="197129" y="37130"/>
                  </a:lnTo>
                  <a:lnTo>
                    <a:pt x="196725" y="37818"/>
                  </a:lnTo>
                  <a:lnTo>
                    <a:pt x="196460" y="38473"/>
                  </a:lnTo>
                  <a:lnTo>
                    <a:pt x="196017" y="40204"/>
                  </a:lnTo>
                  <a:lnTo>
                    <a:pt x="196009" y="40360"/>
                  </a:lnTo>
                  <a:lnTo>
                    <a:pt x="196436" y="40323"/>
                  </a:lnTo>
                  <a:lnTo>
                    <a:pt x="197027" y="39597"/>
                  </a:lnTo>
                  <a:lnTo>
                    <a:pt x="197635" y="38143"/>
                  </a:lnTo>
                  <a:lnTo>
                    <a:pt x="197709" y="37629"/>
                  </a:lnTo>
                  <a:lnTo>
                    <a:pt x="202667" y="37504"/>
                  </a:lnTo>
                  <a:lnTo>
                    <a:pt x="202683" y="38997"/>
                  </a:lnTo>
                  <a:lnTo>
                    <a:pt x="203201" y="38985"/>
                  </a:lnTo>
                  <a:lnTo>
                    <a:pt x="203217" y="41412"/>
                  </a:lnTo>
                  <a:lnTo>
                    <a:pt x="204972" y="41203"/>
                  </a:lnTo>
                  <a:lnTo>
                    <a:pt x="204992" y="41468"/>
                  </a:lnTo>
                  <a:lnTo>
                    <a:pt x="204988" y="43462"/>
                  </a:lnTo>
                  <a:lnTo>
                    <a:pt x="207557" y="43481"/>
                  </a:lnTo>
                  <a:lnTo>
                    <a:pt x="207599" y="48241"/>
                  </a:lnTo>
                  <a:lnTo>
                    <a:pt x="209142" y="48246"/>
                  </a:lnTo>
                  <a:lnTo>
                    <a:pt x="209584" y="47002"/>
                  </a:lnTo>
                  <a:lnTo>
                    <a:pt x="209584" y="46827"/>
                  </a:lnTo>
                  <a:lnTo>
                    <a:pt x="209530" y="46500"/>
                  </a:lnTo>
                  <a:lnTo>
                    <a:pt x="209138" y="45858"/>
                  </a:lnTo>
                  <a:lnTo>
                    <a:pt x="214425" y="45840"/>
                  </a:lnTo>
                  <a:lnTo>
                    <a:pt x="216503" y="45750"/>
                  </a:lnTo>
                  <a:lnTo>
                    <a:pt x="216594" y="47316"/>
                  </a:lnTo>
                  <a:lnTo>
                    <a:pt x="216625" y="47699"/>
                  </a:lnTo>
                  <a:lnTo>
                    <a:pt x="217020" y="47658"/>
                  </a:lnTo>
                  <a:lnTo>
                    <a:pt x="217461" y="47289"/>
                  </a:lnTo>
                  <a:lnTo>
                    <a:pt x="217653" y="46504"/>
                  </a:lnTo>
                  <a:lnTo>
                    <a:pt x="218501" y="46444"/>
                  </a:lnTo>
                  <a:lnTo>
                    <a:pt x="218582" y="46265"/>
                  </a:lnTo>
                  <a:lnTo>
                    <a:pt x="218574" y="45934"/>
                  </a:lnTo>
                  <a:lnTo>
                    <a:pt x="218735" y="45790"/>
                  </a:lnTo>
                  <a:lnTo>
                    <a:pt x="219023" y="45789"/>
                  </a:lnTo>
                  <a:lnTo>
                    <a:pt x="219047" y="48137"/>
                  </a:lnTo>
                  <a:lnTo>
                    <a:pt x="223964" y="48167"/>
                  </a:lnTo>
                  <a:lnTo>
                    <a:pt x="224010" y="52868"/>
                  </a:lnTo>
                  <a:lnTo>
                    <a:pt x="229051" y="52754"/>
                  </a:lnTo>
                  <a:lnTo>
                    <a:pt x="229030" y="56331"/>
                  </a:lnTo>
                  <a:lnTo>
                    <a:pt x="229325" y="56372"/>
                  </a:lnTo>
                  <a:lnTo>
                    <a:pt x="229329" y="56811"/>
                  </a:lnTo>
                  <a:lnTo>
                    <a:pt x="229305" y="57529"/>
                  </a:lnTo>
                  <a:lnTo>
                    <a:pt x="229169" y="57531"/>
                  </a:lnTo>
                  <a:lnTo>
                    <a:pt x="229045" y="57693"/>
                  </a:lnTo>
                  <a:lnTo>
                    <a:pt x="229047" y="60112"/>
                  </a:lnTo>
                  <a:lnTo>
                    <a:pt x="226435" y="60066"/>
                  </a:lnTo>
                  <a:lnTo>
                    <a:pt x="226499" y="63613"/>
                  </a:lnTo>
                  <a:lnTo>
                    <a:pt x="224062" y="63623"/>
                  </a:lnTo>
                  <a:lnTo>
                    <a:pt x="224092" y="66002"/>
                  </a:lnTo>
                  <a:lnTo>
                    <a:pt x="228258" y="65962"/>
                  </a:lnTo>
                  <a:lnTo>
                    <a:pt x="228242" y="67127"/>
                  </a:lnTo>
                  <a:lnTo>
                    <a:pt x="227720" y="67149"/>
                  </a:lnTo>
                  <a:lnTo>
                    <a:pt x="227846" y="69531"/>
                  </a:lnTo>
                  <a:lnTo>
                    <a:pt x="229133" y="69364"/>
                  </a:lnTo>
                  <a:lnTo>
                    <a:pt x="229048" y="71564"/>
                  </a:lnTo>
                  <a:lnTo>
                    <a:pt x="229052" y="71869"/>
                  </a:lnTo>
                  <a:lnTo>
                    <a:pt x="229163" y="72052"/>
                  </a:lnTo>
                  <a:lnTo>
                    <a:pt x="229165" y="74274"/>
                  </a:lnTo>
                  <a:lnTo>
                    <a:pt x="231501" y="76630"/>
                  </a:lnTo>
                  <a:lnTo>
                    <a:pt x="230151" y="76764"/>
                  </a:lnTo>
                  <a:lnTo>
                    <a:pt x="229512" y="76548"/>
                  </a:lnTo>
                  <a:lnTo>
                    <a:pt x="228674" y="76547"/>
                  </a:lnTo>
                  <a:lnTo>
                    <a:pt x="228306" y="76644"/>
                  </a:lnTo>
                  <a:lnTo>
                    <a:pt x="228726" y="77723"/>
                  </a:lnTo>
                  <a:lnTo>
                    <a:pt x="229189" y="78513"/>
                  </a:lnTo>
                  <a:lnTo>
                    <a:pt x="229189" y="78967"/>
                  </a:lnTo>
                  <a:lnTo>
                    <a:pt x="228308" y="79201"/>
                  </a:lnTo>
                  <a:lnTo>
                    <a:pt x="228339" y="79513"/>
                  </a:lnTo>
                  <a:lnTo>
                    <a:pt x="228614" y="79551"/>
                  </a:lnTo>
                  <a:lnTo>
                    <a:pt x="228629" y="80611"/>
                  </a:lnTo>
                  <a:lnTo>
                    <a:pt x="228587" y="80753"/>
                  </a:lnTo>
                  <a:lnTo>
                    <a:pt x="228047" y="80764"/>
                  </a:lnTo>
                  <a:lnTo>
                    <a:pt x="228003" y="81753"/>
                  </a:lnTo>
                  <a:lnTo>
                    <a:pt x="227810" y="81679"/>
                  </a:lnTo>
                  <a:lnTo>
                    <a:pt x="227442" y="81340"/>
                  </a:lnTo>
                  <a:lnTo>
                    <a:pt x="226195" y="80782"/>
                  </a:lnTo>
                  <a:lnTo>
                    <a:pt x="225767" y="80208"/>
                  </a:lnTo>
                  <a:lnTo>
                    <a:pt x="225032" y="79534"/>
                  </a:lnTo>
                  <a:lnTo>
                    <a:pt x="224492" y="79289"/>
                  </a:lnTo>
                  <a:lnTo>
                    <a:pt x="224304" y="79300"/>
                  </a:lnTo>
                  <a:lnTo>
                    <a:pt x="224369" y="86096"/>
                  </a:lnTo>
                  <a:lnTo>
                    <a:pt x="225508" y="86093"/>
                  </a:lnTo>
                  <a:lnTo>
                    <a:pt x="225514" y="86653"/>
                  </a:lnTo>
                  <a:lnTo>
                    <a:pt x="225677" y="86863"/>
                  </a:lnTo>
                  <a:lnTo>
                    <a:pt x="226629" y="87392"/>
                  </a:lnTo>
                  <a:lnTo>
                    <a:pt x="227252" y="87630"/>
                  </a:lnTo>
                  <a:lnTo>
                    <a:pt x="227585" y="88337"/>
                  </a:lnTo>
                  <a:lnTo>
                    <a:pt x="227810" y="89205"/>
                  </a:lnTo>
                  <a:lnTo>
                    <a:pt x="228295" y="89555"/>
                  </a:lnTo>
                  <a:lnTo>
                    <a:pt x="228601" y="90132"/>
                  </a:lnTo>
                  <a:lnTo>
                    <a:pt x="227523" y="89878"/>
                  </a:lnTo>
                  <a:lnTo>
                    <a:pt x="226769" y="89580"/>
                  </a:lnTo>
                  <a:lnTo>
                    <a:pt x="226295" y="90133"/>
                  </a:lnTo>
                  <a:lnTo>
                    <a:pt x="225707" y="90421"/>
                  </a:lnTo>
                  <a:lnTo>
                    <a:pt x="225573" y="90373"/>
                  </a:lnTo>
                  <a:lnTo>
                    <a:pt x="225607" y="92252"/>
                  </a:lnTo>
                  <a:lnTo>
                    <a:pt x="225955" y="92304"/>
                  </a:lnTo>
                  <a:lnTo>
                    <a:pt x="226195" y="92587"/>
                  </a:lnTo>
                  <a:lnTo>
                    <a:pt x="226753" y="93522"/>
                  </a:lnTo>
                  <a:lnTo>
                    <a:pt x="226817" y="96626"/>
                  </a:lnTo>
                  <a:lnTo>
                    <a:pt x="225246" y="96647"/>
                  </a:lnTo>
                  <a:lnTo>
                    <a:pt x="225009" y="97116"/>
                  </a:lnTo>
                  <a:lnTo>
                    <a:pt x="225013" y="97816"/>
                  </a:lnTo>
                  <a:lnTo>
                    <a:pt x="224443" y="97842"/>
                  </a:lnTo>
                  <a:lnTo>
                    <a:pt x="220757" y="97853"/>
                  </a:lnTo>
                  <a:lnTo>
                    <a:pt x="220798" y="101028"/>
                  </a:lnTo>
                  <a:lnTo>
                    <a:pt x="217730" y="100999"/>
                  </a:lnTo>
                  <a:lnTo>
                    <a:pt x="213087" y="101115"/>
                  </a:lnTo>
                  <a:lnTo>
                    <a:pt x="211616" y="101010"/>
                  </a:lnTo>
                  <a:lnTo>
                    <a:pt x="210711" y="101155"/>
                  </a:lnTo>
                  <a:lnTo>
                    <a:pt x="210596" y="100865"/>
                  </a:lnTo>
                  <a:lnTo>
                    <a:pt x="210613" y="97880"/>
                  </a:lnTo>
                  <a:lnTo>
                    <a:pt x="203440" y="97861"/>
                  </a:lnTo>
                  <a:lnTo>
                    <a:pt x="203424" y="95553"/>
                  </a:lnTo>
                  <a:lnTo>
                    <a:pt x="200997" y="95509"/>
                  </a:lnTo>
                  <a:lnTo>
                    <a:pt x="200975" y="97917"/>
                  </a:lnTo>
                  <a:lnTo>
                    <a:pt x="193973" y="97954"/>
                  </a:lnTo>
                  <a:lnTo>
                    <a:pt x="188817" y="97973"/>
                  </a:lnTo>
                  <a:lnTo>
                    <a:pt x="186953" y="97804"/>
                  </a:lnTo>
                  <a:lnTo>
                    <a:pt x="183857" y="97810"/>
                  </a:lnTo>
                  <a:lnTo>
                    <a:pt x="181447" y="97865"/>
                  </a:lnTo>
                  <a:lnTo>
                    <a:pt x="181460" y="99050"/>
                  </a:lnTo>
                  <a:lnTo>
                    <a:pt x="179030" y="98970"/>
                  </a:lnTo>
                  <a:lnTo>
                    <a:pt x="178242" y="99034"/>
                  </a:lnTo>
                  <a:lnTo>
                    <a:pt x="177249" y="100284"/>
                  </a:lnTo>
                  <a:lnTo>
                    <a:pt x="176580" y="100815"/>
                  </a:lnTo>
                  <a:lnTo>
                    <a:pt x="176461" y="101624"/>
                  </a:lnTo>
                  <a:lnTo>
                    <a:pt x="176442" y="103213"/>
                  </a:lnTo>
                  <a:lnTo>
                    <a:pt x="175244" y="103210"/>
                  </a:lnTo>
                  <a:lnTo>
                    <a:pt x="175055" y="103481"/>
                  </a:lnTo>
                  <a:lnTo>
                    <a:pt x="174080" y="103960"/>
                  </a:lnTo>
                  <a:lnTo>
                    <a:pt x="173833" y="104087"/>
                  </a:lnTo>
                  <a:lnTo>
                    <a:pt x="173458" y="104516"/>
                  </a:lnTo>
                  <a:lnTo>
                    <a:pt x="172714" y="104464"/>
                  </a:lnTo>
                  <a:lnTo>
                    <a:pt x="172523" y="104534"/>
                  </a:lnTo>
                  <a:lnTo>
                    <a:pt x="172332" y="104854"/>
                  </a:lnTo>
                  <a:lnTo>
                    <a:pt x="172095" y="105636"/>
                  </a:lnTo>
                  <a:lnTo>
                    <a:pt x="171751" y="106116"/>
                  </a:lnTo>
                  <a:lnTo>
                    <a:pt x="170736" y="107103"/>
                  </a:lnTo>
                  <a:lnTo>
                    <a:pt x="170041" y="107215"/>
                  </a:lnTo>
                  <a:lnTo>
                    <a:pt x="169728" y="107595"/>
                  </a:lnTo>
                  <a:lnTo>
                    <a:pt x="169476" y="107881"/>
                  </a:lnTo>
                  <a:lnTo>
                    <a:pt x="169441" y="107416"/>
                  </a:lnTo>
                  <a:lnTo>
                    <a:pt x="169455" y="103846"/>
                  </a:lnTo>
                  <a:lnTo>
                    <a:pt x="168218" y="103828"/>
                  </a:lnTo>
                  <a:lnTo>
                    <a:pt x="168221" y="102622"/>
                  </a:lnTo>
                  <a:lnTo>
                    <a:pt x="166979" y="102593"/>
                  </a:lnTo>
                  <a:lnTo>
                    <a:pt x="166976" y="103803"/>
                  </a:lnTo>
                  <a:lnTo>
                    <a:pt x="165780" y="103778"/>
                  </a:lnTo>
                  <a:lnTo>
                    <a:pt x="165729" y="106823"/>
                  </a:lnTo>
                  <a:lnTo>
                    <a:pt x="164999" y="107306"/>
                  </a:lnTo>
                  <a:lnTo>
                    <a:pt x="163552" y="107398"/>
                  </a:lnTo>
                  <a:lnTo>
                    <a:pt x="163361" y="107529"/>
                  </a:lnTo>
                  <a:lnTo>
                    <a:pt x="162448" y="107673"/>
                  </a:lnTo>
                  <a:lnTo>
                    <a:pt x="161990" y="107480"/>
                  </a:lnTo>
                  <a:lnTo>
                    <a:pt x="161987" y="104948"/>
                  </a:lnTo>
                  <a:lnTo>
                    <a:pt x="159535" y="104981"/>
                  </a:lnTo>
                  <a:lnTo>
                    <a:pt x="159489" y="105592"/>
                  </a:lnTo>
                  <a:lnTo>
                    <a:pt x="158305" y="105655"/>
                  </a:lnTo>
                  <a:lnTo>
                    <a:pt x="158309" y="105018"/>
                  </a:lnTo>
                  <a:lnTo>
                    <a:pt x="157358" y="105145"/>
                  </a:lnTo>
                  <a:lnTo>
                    <a:pt x="155921" y="105178"/>
                  </a:lnTo>
                  <a:lnTo>
                    <a:pt x="155865" y="106680"/>
                  </a:lnTo>
                  <a:lnTo>
                    <a:pt x="155456" y="106868"/>
                  </a:lnTo>
                  <a:lnTo>
                    <a:pt x="155284" y="107058"/>
                  </a:lnTo>
                  <a:lnTo>
                    <a:pt x="154700" y="108130"/>
                  </a:lnTo>
                  <a:lnTo>
                    <a:pt x="154521" y="108793"/>
                  </a:lnTo>
                  <a:lnTo>
                    <a:pt x="153883" y="109184"/>
                  </a:lnTo>
                  <a:lnTo>
                    <a:pt x="153403" y="109083"/>
                  </a:lnTo>
                  <a:lnTo>
                    <a:pt x="153127" y="109378"/>
                  </a:lnTo>
                  <a:lnTo>
                    <a:pt x="152586" y="110778"/>
                  </a:lnTo>
                  <a:lnTo>
                    <a:pt x="152071" y="111188"/>
                  </a:lnTo>
                  <a:lnTo>
                    <a:pt x="151888" y="111426"/>
                  </a:lnTo>
                  <a:lnTo>
                    <a:pt x="151663" y="111910"/>
                  </a:lnTo>
                  <a:lnTo>
                    <a:pt x="151419" y="113284"/>
                  </a:lnTo>
                  <a:lnTo>
                    <a:pt x="151518" y="113734"/>
                  </a:lnTo>
                  <a:lnTo>
                    <a:pt x="151917" y="114735"/>
                  </a:lnTo>
                  <a:lnTo>
                    <a:pt x="151912" y="114970"/>
                  </a:lnTo>
                  <a:lnTo>
                    <a:pt x="151794" y="115126"/>
                  </a:lnTo>
                  <a:lnTo>
                    <a:pt x="151420" y="115190"/>
                  </a:lnTo>
                  <a:lnTo>
                    <a:pt x="151160" y="115127"/>
                  </a:lnTo>
                  <a:lnTo>
                    <a:pt x="151027" y="115242"/>
                  </a:lnTo>
                  <a:lnTo>
                    <a:pt x="150978" y="116054"/>
                  </a:lnTo>
                  <a:lnTo>
                    <a:pt x="151074" y="117304"/>
                  </a:lnTo>
                  <a:lnTo>
                    <a:pt x="151398" y="117583"/>
                  </a:lnTo>
                  <a:lnTo>
                    <a:pt x="151673" y="117557"/>
                  </a:lnTo>
                  <a:lnTo>
                    <a:pt x="151715" y="117959"/>
                  </a:lnTo>
                  <a:lnTo>
                    <a:pt x="151376" y="118320"/>
                  </a:lnTo>
                  <a:lnTo>
                    <a:pt x="151067" y="118265"/>
                  </a:lnTo>
                  <a:lnTo>
                    <a:pt x="150922" y="118574"/>
                  </a:lnTo>
                  <a:lnTo>
                    <a:pt x="151105" y="118778"/>
                  </a:lnTo>
                  <a:lnTo>
                    <a:pt x="150995" y="119117"/>
                  </a:lnTo>
                  <a:lnTo>
                    <a:pt x="150430" y="119274"/>
                  </a:lnTo>
                  <a:lnTo>
                    <a:pt x="149566" y="118470"/>
                  </a:lnTo>
                  <a:lnTo>
                    <a:pt x="148242" y="118429"/>
                  </a:lnTo>
                  <a:lnTo>
                    <a:pt x="147800" y="118760"/>
                  </a:lnTo>
                  <a:lnTo>
                    <a:pt x="147765" y="118987"/>
                  </a:lnTo>
                  <a:lnTo>
                    <a:pt x="147547" y="119426"/>
                  </a:lnTo>
                  <a:lnTo>
                    <a:pt x="146239" y="119768"/>
                  </a:lnTo>
                  <a:lnTo>
                    <a:pt x="145243" y="119831"/>
                  </a:lnTo>
                  <a:lnTo>
                    <a:pt x="145265" y="122198"/>
                  </a:lnTo>
                  <a:lnTo>
                    <a:pt x="143423" y="122198"/>
                  </a:lnTo>
                  <a:lnTo>
                    <a:pt x="143453" y="123374"/>
                  </a:lnTo>
                  <a:lnTo>
                    <a:pt x="140754" y="123450"/>
                  </a:lnTo>
                  <a:lnTo>
                    <a:pt x="140841" y="122682"/>
                  </a:lnTo>
                  <a:lnTo>
                    <a:pt x="141107" y="122248"/>
                  </a:lnTo>
                  <a:lnTo>
                    <a:pt x="139651" y="122255"/>
                  </a:lnTo>
                  <a:lnTo>
                    <a:pt x="139366" y="120824"/>
                  </a:lnTo>
                  <a:lnTo>
                    <a:pt x="138362" y="121993"/>
                  </a:lnTo>
                  <a:lnTo>
                    <a:pt x="137534" y="119920"/>
                  </a:lnTo>
                  <a:lnTo>
                    <a:pt x="136790" y="119500"/>
                  </a:lnTo>
                  <a:lnTo>
                    <a:pt x="136423" y="119846"/>
                  </a:lnTo>
                  <a:lnTo>
                    <a:pt x="135469" y="119143"/>
                  </a:lnTo>
                  <a:lnTo>
                    <a:pt x="135351" y="118503"/>
                  </a:lnTo>
                  <a:lnTo>
                    <a:pt x="135392" y="117736"/>
                  </a:lnTo>
                  <a:lnTo>
                    <a:pt x="134961" y="116749"/>
                  </a:lnTo>
                  <a:lnTo>
                    <a:pt x="135003" y="116552"/>
                  </a:lnTo>
                  <a:lnTo>
                    <a:pt x="135254" y="116157"/>
                  </a:lnTo>
                  <a:lnTo>
                    <a:pt x="135300" y="115871"/>
                  </a:lnTo>
                  <a:lnTo>
                    <a:pt x="135010" y="115621"/>
                  </a:lnTo>
                  <a:lnTo>
                    <a:pt x="134277" y="115484"/>
                  </a:lnTo>
                  <a:lnTo>
                    <a:pt x="134315" y="115183"/>
                  </a:lnTo>
                  <a:lnTo>
                    <a:pt x="126559" y="115427"/>
                  </a:lnTo>
                  <a:lnTo>
                    <a:pt x="122416" y="115565"/>
                  </a:lnTo>
                  <a:lnTo>
                    <a:pt x="122569" y="118203"/>
                  </a:lnTo>
                  <a:lnTo>
                    <a:pt x="122611" y="122818"/>
                  </a:lnTo>
                  <a:lnTo>
                    <a:pt x="121941" y="122865"/>
                  </a:lnTo>
                  <a:lnTo>
                    <a:pt x="121446" y="123081"/>
                  </a:lnTo>
                  <a:lnTo>
                    <a:pt x="120496" y="122917"/>
                  </a:lnTo>
                  <a:lnTo>
                    <a:pt x="119916" y="122702"/>
                  </a:lnTo>
                  <a:lnTo>
                    <a:pt x="119790" y="122921"/>
                  </a:lnTo>
                  <a:lnTo>
                    <a:pt x="119631" y="123614"/>
                  </a:lnTo>
                  <a:lnTo>
                    <a:pt x="119604" y="124291"/>
                  </a:lnTo>
                  <a:lnTo>
                    <a:pt x="119421" y="124913"/>
                  </a:lnTo>
                  <a:lnTo>
                    <a:pt x="118396" y="124921"/>
                  </a:lnTo>
                  <a:lnTo>
                    <a:pt x="118136" y="124702"/>
                  </a:lnTo>
                  <a:lnTo>
                    <a:pt x="117999" y="124728"/>
                  </a:lnTo>
                  <a:lnTo>
                    <a:pt x="117316" y="125017"/>
                  </a:lnTo>
                  <a:lnTo>
                    <a:pt x="116095" y="125946"/>
                  </a:lnTo>
                  <a:lnTo>
                    <a:pt x="115945" y="126131"/>
                  </a:lnTo>
                  <a:lnTo>
                    <a:pt x="115002" y="128253"/>
                  </a:lnTo>
                  <a:lnTo>
                    <a:pt x="114960" y="128915"/>
                  </a:lnTo>
                  <a:lnTo>
                    <a:pt x="114704" y="128944"/>
                  </a:lnTo>
                  <a:lnTo>
                    <a:pt x="114385" y="128654"/>
                  </a:lnTo>
                  <a:lnTo>
                    <a:pt x="114194" y="128256"/>
                  </a:lnTo>
                  <a:lnTo>
                    <a:pt x="113958" y="128137"/>
                  </a:lnTo>
                  <a:lnTo>
                    <a:pt x="113611" y="128245"/>
                  </a:lnTo>
                  <a:lnTo>
                    <a:pt x="113329" y="128740"/>
                  </a:lnTo>
                  <a:lnTo>
                    <a:pt x="113169" y="128825"/>
                  </a:lnTo>
                  <a:lnTo>
                    <a:pt x="112460" y="128721"/>
                  </a:lnTo>
                  <a:lnTo>
                    <a:pt x="112098" y="128013"/>
                  </a:lnTo>
                  <a:lnTo>
                    <a:pt x="112102" y="127823"/>
                  </a:lnTo>
                  <a:lnTo>
                    <a:pt x="112414" y="128084"/>
                  </a:lnTo>
                  <a:lnTo>
                    <a:pt x="113112" y="128140"/>
                  </a:lnTo>
                  <a:lnTo>
                    <a:pt x="113969" y="127809"/>
                  </a:lnTo>
                  <a:lnTo>
                    <a:pt x="114411" y="128297"/>
                  </a:lnTo>
                  <a:lnTo>
                    <a:pt x="114873" y="128349"/>
                  </a:lnTo>
                  <a:lnTo>
                    <a:pt x="115105" y="127575"/>
                  </a:lnTo>
                  <a:lnTo>
                    <a:pt x="114576" y="126920"/>
                  </a:lnTo>
                  <a:lnTo>
                    <a:pt x="114420" y="126153"/>
                  </a:lnTo>
                  <a:lnTo>
                    <a:pt x="114321" y="125527"/>
                  </a:lnTo>
                  <a:lnTo>
                    <a:pt x="114409" y="125203"/>
                  </a:lnTo>
                  <a:lnTo>
                    <a:pt x="114330" y="123632"/>
                  </a:lnTo>
                  <a:lnTo>
                    <a:pt x="113636" y="122973"/>
                  </a:lnTo>
                  <a:lnTo>
                    <a:pt x="113308" y="123133"/>
                  </a:lnTo>
                  <a:lnTo>
                    <a:pt x="112785" y="123781"/>
                  </a:lnTo>
                  <a:lnTo>
                    <a:pt x="112229" y="124011"/>
                  </a:lnTo>
                  <a:lnTo>
                    <a:pt x="111984" y="124179"/>
                  </a:lnTo>
                  <a:lnTo>
                    <a:pt x="111401" y="123903"/>
                  </a:lnTo>
                  <a:lnTo>
                    <a:pt x="110822" y="123449"/>
                  </a:lnTo>
                  <a:lnTo>
                    <a:pt x="110006" y="123207"/>
                  </a:lnTo>
                  <a:lnTo>
                    <a:pt x="109482" y="123342"/>
                  </a:lnTo>
                  <a:lnTo>
                    <a:pt x="107676" y="124354"/>
                  </a:lnTo>
                  <a:lnTo>
                    <a:pt x="107027" y="124413"/>
                  </a:lnTo>
                  <a:lnTo>
                    <a:pt x="107028" y="125404"/>
                  </a:lnTo>
                  <a:lnTo>
                    <a:pt x="107642" y="126282"/>
                  </a:lnTo>
                  <a:lnTo>
                    <a:pt x="107855" y="126401"/>
                  </a:lnTo>
                  <a:lnTo>
                    <a:pt x="107882" y="126695"/>
                  </a:lnTo>
                  <a:lnTo>
                    <a:pt x="107779" y="127079"/>
                  </a:lnTo>
                  <a:lnTo>
                    <a:pt x="107501" y="127648"/>
                  </a:lnTo>
                  <a:lnTo>
                    <a:pt x="106589" y="128599"/>
                  </a:lnTo>
                  <a:lnTo>
                    <a:pt x="105484" y="128699"/>
                  </a:lnTo>
                  <a:lnTo>
                    <a:pt x="104859" y="128509"/>
                  </a:lnTo>
                  <a:lnTo>
                    <a:pt x="104360" y="128513"/>
                  </a:lnTo>
                  <a:lnTo>
                    <a:pt x="103868" y="128699"/>
                  </a:lnTo>
                  <a:lnTo>
                    <a:pt x="103541" y="128934"/>
                  </a:lnTo>
                  <a:lnTo>
                    <a:pt x="102359" y="129083"/>
                  </a:lnTo>
                  <a:lnTo>
                    <a:pt x="101928" y="129054"/>
                  </a:lnTo>
                  <a:lnTo>
                    <a:pt x="101132" y="128600"/>
                  </a:lnTo>
                  <a:lnTo>
                    <a:pt x="100518" y="128775"/>
                  </a:lnTo>
                  <a:lnTo>
                    <a:pt x="100438" y="129097"/>
                  </a:lnTo>
                  <a:lnTo>
                    <a:pt x="99603" y="128883"/>
                  </a:lnTo>
                  <a:lnTo>
                    <a:pt x="99272" y="128670"/>
                  </a:lnTo>
                  <a:lnTo>
                    <a:pt x="99234" y="128525"/>
                  </a:lnTo>
                  <a:lnTo>
                    <a:pt x="99444" y="128413"/>
                  </a:lnTo>
                  <a:lnTo>
                    <a:pt x="99539" y="128138"/>
                  </a:lnTo>
                  <a:lnTo>
                    <a:pt x="99466" y="127839"/>
                  </a:lnTo>
                  <a:lnTo>
                    <a:pt x="98643" y="127791"/>
                  </a:lnTo>
                  <a:lnTo>
                    <a:pt x="97968" y="128167"/>
                  </a:lnTo>
                  <a:lnTo>
                    <a:pt x="96748" y="128191"/>
                  </a:lnTo>
                  <a:lnTo>
                    <a:pt x="96428" y="128396"/>
                  </a:lnTo>
                  <a:lnTo>
                    <a:pt x="96138" y="128430"/>
                  </a:lnTo>
                  <a:lnTo>
                    <a:pt x="95610" y="128464"/>
                  </a:lnTo>
                  <a:lnTo>
                    <a:pt x="94809" y="128211"/>
                  </a:lnTo>
                  <a:lnTo>
                    <a:pt x="94987" y="127500"/>
                  </a:lnTo>
                  <a:lnTo>
                    <a:pt x="95152" y="127262"/>
                  </a:lnTo>
                  <a:lnTo>
                    <a:pt x="95439" y="126424"/>
                  </a:lnTo>
                  <a:lnTo>
                    <a:pt x="94755" y="125925"/>
                  </a:lnTo>
                  <a:lnTo>
                    <a:pt x="94115" y="124931"/>
                  </a:lnTo>
                  <a:lnTo>
                    <a:pt x="93451" y="123464"/>
                  </a:lnTo>
                  <a:lnTo>
                    <a:pt x="93412" y="122818"/>
                  </a:lnTo>
                  <a:lnTo>
                    <a:pt x="92509" y="122582"/>
                  </a:lnTo>
                  <a:lnTo>
                    <a:pt x="92349" y="123464"/>
                  </a:lnTo>
                  <a:lnTo>
                    <a:pt x="92464" y="123918"/>
                  </a:lnTo>
                  <a:lnTo>
                    <a:pt x="92486" y="124544"/>
                  </a:lnTo>
                  <a:lnTo>
                    <a:pt x="92437" y="124771"/>
                  </a:lnTo>
                  <a:lnTo>
                    <a:pt x="91880" y="125968"/>
                  </a:lnTo>
                  <a:lnTo>
                    <a:pt x="91823" y="126975"/>
                  </a:lnTo>
                  <a:lnTo>
                    <a:pt x="91930" y="127734"/>
                  </a:lnTo>
                  <a:lnTo>
                    <a:pt x="90558" y="127444"/>
                  </a:lnTo>
                  <a:lnTo>
                    <a:pt x="89871" y="127645"/>
                  </a:lnTo>
                  <a:lnTo>
                    <a:pt x="89521" y="127645"/>
                  </a:lnTo>
                  <a:lnTo>
                    <a:pt x="89361" y="127519"/>
                  </a:lnTo>
                  <a:lnTo>
                    <a:pt x="89216" y="126871"/>
                  </a:lnTo>
                  <a:lnTo>
                    <a:pt x="88880" y="126458"/>
                  </a:lnTo>
                  <a:lnTo>
                    <a:pt x="88736" y="126465"/>
                  </a:lnTo>
                  <a:lnTo>
                    <a:pt x="87816" y="126641"/>
                  </a:lnTo>
                  <a:lnTo>
                    <a:pt x="87290" y="126831"/>
                  </a:lnTo>
                  <a:lnTo>
                    <a:pt x="86741" y="127151"/>
                  </a:lnTo>
                  <a:lnTo>
                    <a:pt x="86132" y="127818"/>
                  </a:lnTo>
                  <a:lnTo>
                    <a:pt x="86140" y="128857"/>
                  </a:lnTo>
                  <a:lnTo>
                    <a:pt x="84297" y="128917"/>
                  </a:lnTo>
                  <a:lnTo>
                    <a:pt x="84183" y="120677"/>
                  </a:lnTo>
                  <a:lnTo>
                    <a:pt x="83860" y="120578"/>
                  </a:lnTo>
                  <a:lnTo>
                    <a:pt x="82750" y="119829"/>
                  </a:lnTo>
                  <a:lnTo>
                    <a:pt x="80563" y="119355"/>
                  </a:lnTo>
                  <a:lnTo>
                    <a:pt x="80254" y="119046"/>
                  </a:lnTo>
                  <a:lnTo>
                    <a:pt x="79804" y="118755"/>
                  </a:lnTo>
                  <a:lnTo>
                    <a:pt x="79602" y="118800"/>
                  </a:lnTo>
                  <a:lnTo>
                    <a:pt x="78942" y="119429"/>
                  </a:lnTo>
                  <a:lnTo>
                    <a:pt x="79045" y="119730"/>
                  </a:lnTo>
                  <a:lnTo>
                    <a:pt x="78690" y="120724"/>
                  </a:lnTo>
                  <a:lnTo>
                    <a:pt x="78358" y="120992"/>
                  </a:lnTo>
                  <a:lnTo>
                    <a:pt x="78087" y="120988"/>
                  </a:lnTo>
                  <a:lnTo>
                    <a:pt x="77362" y="120698"/>
                  </a:lnTo>
                  <a:lnTo>
                    <a:pt x="76912" y="120326"/>
                  </a:lnTo>
                  <a:lnTo>
                    <a:pt x="76023" y="119987"/>
                  </a:lnTo>
                  <a:lnTo>
                    <a:pt x="75046" y="120058"/>
                  </a:lnTo>
                  <a:lnTo>
                    <a:pt x="74657" y="119987"/>
                  </a:lnTo>
                  <a:lnTo>
                    <a:pt x="72429" y="118432"/>
                  </a:lnTo>
                  <a:lnTo>
                    <a:pt x="71258" y="119303"/>
                  </a:lnTo>
                  <a:lnTo>
                    <a:pt x="70380" y="118823"/>
                  </a:lnTo>
                  <a:lnTo>
                    <a:pt x="69727" y="118154"/>
                  </a:lnTo>
                  <a:lnTo>
                    <a:pt x="69521" y="117770"/>
                  </a:lnTo>
                  <a:lnTo>
                    <a:pt x="67649" y="116977"/>
                  </a:lnTo>
                  <a:lnTo>
                    <a:pt x="67409" y="117011"/>
                  </a:lnTo>
                  <a:lnTo>
                    <a:pt x="67157" y="117163"/>
                  </a:lnTo>
                  <a:lnTo>
                    <a:pt x="67571" y="116434"/>
                  </a:lnTo>
                  <a:lnTo>
                    <a:pt x="67060" y="116435"/>
                  </a:lnTo>
                  <a:lnTo>
                    <a:pt x="66062" y="116433"/>
                  </a:lnTo>
                  <a:lnTo>
                    <a:pt x="66013" y="116109"/>
                  </a:lnTo>
                  <a:lnTo>
                    <a:pt x="65798" y="115817"/>
                  </a:lnTo>
                  <a:lnTo>
                    <a:pt x="64994" y="115796"/>
                  </a:lnTo>
                  <a:lnTo>
                    <a:pt x="64792" y="115703"/>
                  </a:lnTo>
                  <a:lnTo>
                    <a:pt x="64777" y="114954"/>
                  </a:lnTo>
                  <a:lnTo>
                    <a:pt x="63628" y="113759"/>
                  </a:lnTo>
                  <a:lnTo>
                    <a:pt x="63109" y="112806"/>
                  </a:lnTo>
                  <a:lnTo>
                    <a:pt x="62735" y="112415"/>
                  </a:lnTo>
                  <a:lnTo>
                    <a:pt x="61712" y="111704"/>
                  </a:lnTo>
                  <a:lnTo>
                    <a:pt x="60922" y="111339"/>
                  </a:lnTo>
                  <a:lnTo>
                    <a:pt x="60598" y="110877"/>
                  </a:lnTo>
                  <a:lnTo>
                    <a:pt x="59796" y="111007"/>
                  </a:lnTo>
                  <a:lnTo>
                    <a:pt x="59215" y="111395"/>
                  </a:lnTo>
                  <a:lnTo>
                    <a:pt x="58372" y="111577"/>
                  </a:lnTo>
                  <a:lnTo>
                    <a:pt x="57768" y="110907"/>
                  </a:lnTo>
                  <a:lnTo>
                    <a:pt x="57516" y="110299"/>
                  </a:lnTo>
                  <a:lnTo>
                    <a:pt x="57547" y="110127"/>
                  </a:lnTo>
                  <a:lnTo>
                    <a:pt x="57867" y="109867"/>
                  </a:lnTo>
                  <a:lnTo>
                    <a:pt x="57875" y="108716"/>
                  </a:lnTo>
                  <a:lnTo>
                    <a:pt x="55454" y="109737"/>
                  </a:lnTo>
                  <a:lnTo>
                    <a:pt x="55510" y="111806"/>
                  </a:lnTo>
                  <a:lnTo>
                    <a:pt x="55298" y="112215"/>
                  </a:lnTo>
                  <a:lnTo>
                    <a:pt x="54860" y="112401"/>
                  </a:lnTo>
                  <a:lnTo>
                    <a:pt x="54298" y="111862"/>
                  </a:lnTo>
                  <a:lnTo>
                    <a:pt x="54237" y="111724"/>
                  </a:lnTo>
                  <a:lnTo>
                    <a:pt x="54244" y="109578"/>
                  </a:lnTo>
                  <a:lnTo>
                    <a:pt x="54301" y="109019"/>
                  </a:lnTo>
                  <a:lnTo>
                    <a:pt x="53888" y="108402"/>
                  </a:lnTo>
                  <a:lnTo>
                    <a:pt x="53111" y="106820"/>
                  </a:lnTo>
                  <a:lnTo>
                    <a:pt x="52384" y="106113"/>
                  </a:lnTo>
                  <a:lnTo>
                    <a:pt x="52083" y="105327"/>
                  </a:lnTo>
                  <a:lnTo>
                    <a:pt x="51957" y="104597"/>
                  </a:lnTo>
                  <a:lnTo>
                    <a:pt x="51781" y="104094"/>
                  </a:lnTo>
                  <a:lnTo>
                    <a:pt x="51807" y="105469"/>
                  </a:lnTo>
                  <a:lnTo>
                    <a:pt x="50725" y="105470"/>
                  </a:lnTo>
                  <a:lnTo>
                    <a:pt x="50735" y="103610"/>
                  </a:lnTo>
                  <a:lnTo>
                    <a:pt x="50564" y="102921"/>
                  </a:lnTo>
                  <a:lnTo>
                    <a:pt x="50518" y="102169"/>
                  </a:lnTo>
                  <a:lnTo>
                    <a:pt x="48619" y="102142"/>
                  </a:lnTo>
                  <a:lnTo>
                    <a:pt x="48753" y="101319"/>
                  </a:lnTo>
                  <a:lnTo>
                    <a:pt x="49032" y="100716"/>
                  </a:lnTo>
                  <a:lnTo>
                    <a:pt x="49266" y="99790"/>
                  </a:lnTo>
                  <a:lnTo>
                    <a:pt x="49599" y="98535"/>
                  </a:lnTo>
                  <a:lnTo>
                    <a:pt x="50009" y="97404"/>
                  </a:lnTo>
                  <a:lnTo>
                    <a:pt x="50441" y="96704"/>
                  </a:lnTo>
                  <a:lnTo>
                    <a:pt x="50446" y="95044"/>
                  </a:lnTo>
                  <a:lnTo>
                    <a:pt x="49982" y="95048"/>
                  </a:lnTo>
                  <a:lnTo>
                    <a:pt x="44567" y="95072"/>
                  </a:lnTo>
                  <a:lnTo>
                    <a:pt x="44405" y="94990"/>
                  </a:lnTo>
                  <a:lnTo>
                    <a:pt x="38158" y="94996"/>
                  </a:lnTo>
                  <a:lnTo>
                    <a:pt x="37625" y="95010"/>
                  </a:lnTo>
                  <a:lnTo>
                    <a:pt x="37216" y="95020"/>
                  </a:lnTo>
                  <a:lnTo>
                    <a:pt x="37438" y="94672"/>
                  </a:lnTo>
                  <a:lnTo>
                    <a:pt x="37767" y="93689"/>
                  </a:lnTo>
                  <a:lnTo>
                    <a:pt x="38393" y="92851"/>
                  </a:lnTo>
                  <a:lnTo>
                    <a:pt x="38401" y="92594"/>
                  </a:lnTo>
                  <a:lnTo>
                    <a:pt x="34832" y="92665"/>
                  </a:lnTo>
                  <a:lnTo>
                    <a:pt x="33604" y="92564"/>
                  </a:lnTo>
                  <a:lnTo>
                    <a:pt x="33580" y="94935"/>
                  </a:lnTo>
                  <a:lnTo>
                    <a:pt x="34420" y="95016"/>
                  </a:lnTo>
                  <a:lnTo>
                    <a:pt x="34328" y="98584"/>
                  </a:lnTo>
                  <a:lnTo>
                    <a:pt x="34511" y="99653"/>
                  </a:lnTo>
                  <a:lnTo>
                    <a:pt x="33893" y="99639"/>
                  </a:lnTo>
                  <a:lnTo>
                    <a:pt x="33441" y="101063"/>
                  </a:lnTo>
                  <a:lnTo>
                    <a:pt x="32878" y="100717"/>
                  </a:lnTo>
                  <a:lnTo>
                    <a:pt x="32515" y="101085"/>
                  </a:lnTo>
                  <a:lnTo>
                    <a:pt x="31621" y="100861"/>
                  </a:lnTo>
                  <a:lnTo>
                    <a:pt x="30276" y="101096"/>
                  </a:lnTo>
                  <a:lnTo>
                    <a:pt x="30134" y="101300"/>
                  </a:lnTo>
                  <a:lnTo>
                    <a:pt x="30215" y="102175"/>
                  </a:lnTo>
                  <a:lnTo>
                    <a:pt x="30008" y="102346"/>
                  </a:lnTo>
                  <a:lnTo>
                    <a:pt x="29317" y="102037"/>
                  </a:lnTo>
                  <a:lnTo>
                    <a:pt x="28174" y="101244"/>
                  </a:lnTo>
                  <a:lnTo>
                    <a:pt x="28244" y="101046"/>
                  </a:lnTo>
                  <a:lnTo>
                    <a:pt x="28155" y="100656"/>
                  </a:lnTo>
                  <a:lnTo>
                    <a:pt x="27738" y="99647"/>
                  </a:lnTo>
                  <a:lnTo>
                    <a:pt x="27310" y="99484"/>
                  </a:lnTo>
                  <a:lnTo>
                    <a:pt x="27184" y="99346"/>
                  </a:lnTo>
                  <a:lnTo>
                    <a:pt x="27024" y="99264"/>
                  </a:lnTo>
                  <a:lnTo>
                    <a:pt x="26760" y="99260"/>
                  </a:lnTo>
                  <a:lnTo>
                    <a:pt x="26534" y="98970"/>
                  </a:lnTo>
                  <a:lnTo>
                    <a:pt x="26122" y="99056"/>
                  </a:lnTo>
                  <a:lnTo>
                    <a:pt x="25904" y="99085"/>
                  </a:lnTo>
                  <a:lnTo>
                    <a:pt x="26137" y="98694"/>
                  </a:lnTo>
                  <a:lnTo>
                    <a:pt x="25495" y="98516"/>
                  </a:lnTo>
                  <a:lnTo>
                    <a:pt x="25613" y="98091"/>
                  </a:lnTo>
                  <a:lnTo>
                    <a:pt x="25441" y="97760"/>
                  </a:lnTo>
                  <a:lnTo>
                    <a:pt x="25292" y="97608"/>
                  </a:lnTo>
                  <a:lnTo>
                    <a:pt x="24864" y="97448"/>
                  </a:lnTo>
                  <a:lnTo>
                    <a:pt x="24688" y="97496"/>
                  </a:lnTo>
                  <a:lnTo>
                    <a:pt x="24421" y="97820"/>
                  </a:lnTo>
                  <a:lnTo>
                    <a:pt x="24356" y="98189"/>
                  </a:lnTo>
                  <a:lnTo>
                    <a:pt x="24046" y="98568"/>
                  </a:lnTo>
                  <a:lnTo>
                    <a:pt x="23691" y="98766"/>
                  </a:lnTo>
                  <a:lnTo>
                    <a:pt x="23503" y="98744"/>
                  </a:lnTo>
                  <a:lnTo>
                    <a:pt x="23289" y="98983"/>
                  </a:lnTo>
                  <a:lnTo>
                    <a:pt x="23296" y="98208"/>
                  </a:lnTo>
                  <a:lnTo>
                    <a:pt x="23186" y="98461"/>
                  </a:lnTo>
                  <a:lnTo>
                    <a:pt x="22766" y="98770"/>
                  </a:lnTo>
                  <a:lnTo>
                    <a:pt x="22533" y="98711"/>
                  </a:lnTo>
                  <a:lnTo>
                    <a:pt x="22321" y="98632"/>
                  </a:lnTo>
                  <a:lnTo>
                    <a:pt x="21917" y="98871"/>
                  </a:lnTo>
                  <a:lnTo>
                    <a:pt x="21650" y="98745"/>
                  </a:lnTo>
                  <a:lnTo>
                    <a:pt x="21577" y="98190"/>
                  </a:lnTo>
                  <a:lnTo>
                    <a:pt x="20674" y="97193"/>
                  </a:lnTo>
                  <a:lnTo>
                    <a:pt x="20128" y="96806"/>
                  </a:lnTo>
                  <a:lnTo>
                    <a:pt x="19711" y="96891"/>
                  </a:lnTo>
                  <a:lnTo>
                    <a:pt x="19432" y="97025"/>
                  </a:lnTo>
                  <a:lnTo>
                    <a:pt x="18771" y="96999"/>
                  </a:lnTo>
                  <a:lnTo>
                    <a:pt x="18255" y="96876"/>
                  </a:lnTo>
                  <a:lnTo>
                    <a:pt x="17483" y="95967"/>
                  </a:lnTo>
                  <a:lnTo>
                    <a:pt x="17808" y="95881"/>
                  </a:lnTo>
                  <a:lnTo>
                    <a:pt x="17950" y="95628"/>
                  </a:lnTo>
                  <a:lnTo>
                    <a:pt x="17281" y="95393"/>
                  </a:lnTo>
                  <a:lnTo>
                    <a:pt x="17009" y="95494"/>
                  </a:lnTo>
                  <a:lnTo>
                    <a:pt x="16210" y="95017"/>
                  </a:lnTo>
                  <a:lnTo>
                    <a:pt x="15935" y="94667"/>
                  </a:lnTo>
                  <a:lnTo>
                    <a:pt x="15958" y="94164"/>
                  </a:lnTo>
                  <a:lnTo>
                    <a:pt x="16165" y="93494"/>
                  </a:lnTo>
                  <a:lnTo>
                    <a:pt x="16070" y="92738"/>
                  </a:lnTo>
                  <a:lnTo>
                    <a:pt x="15963" y="92396"/>
                  </a:lnTo>
                  <a:lnTo>
                    <a:pt x="15255" y="92481"/>
                  </a:lnTo>
                  <a:lnTo>
                    <a:pt x="14896" y="92362"/>
                  </a:lnTo>
                  <a:lnTo>
                    <a:pt x="14681" y="92270"/>
                  </a:lnTo>
                  <a:lnTo>
                    <a:pt x="14528" y="92358"/>
                  </a:lnTo>
                  <a:lnTo>
                    <a:pt x="13079" y="91937"/>
                  </a:lnTo>
                  <a:lnTo>
                    <a:pt x="12617" y="90433"/>
                  </a:lnTo>
                  <a:lnTo>
                    <a:pt x="12467" y="90275"/>
                  </a:lnTo>
                  <a:lnTo>
                    <a:pt x="11817" y="90040"/>
                  </a:lnTo>
                  <a:lnTo>
                    <a:pt x="11271" y="90482"/>
                  </a:lnTo>
                  <a:lnTo>
                    <a:pt x="11048" y="90780"/>
                  </a:lnTo>
                  <a:lnTo>
                    <a:pt x="10650" y="90858"/>
                  </a:lnTo>
                  <a:lnTo>
                    <a:pt x="10383" y="90664"/>
                  </a:lnTo>
                  <a:lnTo>
                    <a:pt x="9970" y="90266"/>
                  </a:lnTo>
                  <a:lnTo>
                    <a:pt x="9828" y="89992"/>
                  </a:lnTo>
                  <a:lnTo>
                    <a:pt x="9778" y="89654"/>
                  </a:lnTo>
                  <a:lnTo>
                    <a:pt x="9396" y="88943"/>
                  </a:lnTo>
                  <a:lnTo>
                    <a:pt x="9377" y="91610"/>
                  </a:lnTo>
                  <a:lnTo>
                    <a:pt x="9232" y="92229"/>
                  </a:lnTo>
                  <a:lnTo>
                    <a:pt x="8593" y="92928"/>
                  </a:lnTo>
                  <a:lnTo>
                    <a:pt x="8192" y="92627"/>
                  </a:lnTo>
                  <a:lnTo>
                    <a:pt x="8031" y="92724"/>
                  </a:lnTo>
                  <a:lnTo>
                    <a:pt x="7993" y="93718"/>
                  </a:lnTo>
                  <a:lnTo>
                    <a:pt x="8185" y="94269"/>
                  </a:lnTo>
                  <a:lnTo>
                    <a:pt x="8412" y="94527"/>
                  </a:lnTo>
                  <a:lnTo>
                    <a:pt x="5038" y="94497"/>
                  </a:lnTo>
                  <a:lnTo>
                    <a:pt x="2090" y="94490"/>
                  </a:lnTo>
                  <a:lnTo>
                    <a:pt x="2173" y="90030"/>
                  </a:lnTo>
                  <a:lnTo>
                    <a:pt x="2233" y="82671"/>
                  </a:lnTo>
                  <a:lnTo>
                    <a:pt x="2235" y="82366"/>
                  </a:lnTo>
                  <a:lnTo>
                    <a:pt x="2342" y="74454"/>
                  </a:lnTo>
                  <a:lnTo>
                    <a:pt x="2346" y="73851"/>
                  </a:lnTo>
                  <a:lnTo>
                    <a:pt x="2351" y="73178"/>
                  </a:lnTo>
                  <a:lnTo>
                    <a:pt x="2355" y="72830"/>
                  </a:lnTo>
                  <a:lnTo>
                    <a:pt x="2424" y="65522"/>
                  </a:lnTo>
                  <a:lnTo>
                    <a:pt x="2099" y="65350"/>
                  </a:lnTo>
                  <a:lnTo>
                    <a:pt x="1213" y="65078"/>
                  </a:lnTo>
                  <a:lnTo>
                    <a:pt x="562" y="64534"/>
                  </a:lnTo>
                  <a:lnTo>
                    <a:pt x="570" y="63038"/>
                  </a:lnTo>
                  <a:lnTo>
                    <a:pt x="421" y="62978"/>
                  </a:lnTo>
                  <a:lnTo>
                    <a:pt x="15" y="62181"/>
                  </a:lnTo>
                  <a:lnTo>
                    <a:pt x="0" y="61358"/>
                  </a:lnTo>
                  <a:lnTo>
                    <a:pt x="2458" y="61367"/>
                  </a:lnTo>
                  <a:lnTo>
                    <a:pt x="2508" y="55376"/>
                  </a:lnTo>
                  <a:lnTo>
                    <a:pt x="2614" y="48378"/>
                  </a:lnTo>
                  <a:lnTo>
                    <a:pt x="2645" y="45196"/>
                  </a:lnTo>
                  <a:lnTo>
                    <a:pt x="2654" y="44339"/>
                  </a:lnTo>
                  <a:lnTo>
                    <a:pt x="3531" y="44210"/>
                  </a:lnTo>
                  <a:lnTo>
                    <a:pt x="3812" y="43876"/>
                  </a:lnTo>
                  <a:lnTo>
                    <a:pt x="3720" y="43578"/>
                  </a:lnTo>
                  <a:lnTo>
                    <a:pt x="3543" y="43496"/>
                  </a:lnTo>
                  <a:lnTo>
                    <a:pt x="1761" y="43550"/>
                  </a:lnTo>
                  <a:lnTo>
                    <a:pt x="1777" y="42378"/>
                  </a:lnTo>
                  <a:lnTo>
                    <a:pt x="245" y="42269"/>
                  </a:lnTo>
                  <a:lnTo>
                    <a:pt x="242" y="41708"/>
                  </a:lnTo>
                  <a:lnTo>
                    <a:pt x="2685" y="39415"/>
                  </a:lnTo>
                  <a:lnTo>
                    <a:pt x="2784" y="31772"/>
                  </a:lnTo>
                  <a:lnTo>
                    <a:pt x="3851" y="31769"/>
                  </a:lnTo>
                  <a:lnTo>
                    <a:pt x="5357" y="31437"/>
                  </a:lnTo>
                  <a:lnTo>
                    <a:pt x="6264" y="31039"/>
                  </a:lnTo>
                  <a:lnTo>
                    <a:pt x="6983" y="30601"/>
                  </a:lnTo>
                  <a:lnTo>
                    <a:pt x="9293" y="30632"/>
                  </a:lnTo>
                  <a:lnTo>
                    <a:pt x="12281" y="30654"/>
                  </a:lnTo>
                  <a:lnTo>
                    <a:pt x="22253" y="30758"/>
                  </a:lnTo>
                  <a:lnTo>
                    <a:pt x="22579" y="30764"/>
                  </a:lnTo>
                  <a:lnTo>
                    <a:pt x="30023" y="30821"/>
                  </a:lnTo>
                  <a:lnTo>
                    <a:pt x="30026" y="28616"/>
                  </a:lnTo>
                  <a:lnTo>
                    <a:pt x="31177" y="28749"/>
                  </a:lnTo>
                  <a:lnTo>
                    <a:pt x="31965" y="29247"/>
                  </a:lnTo>
                  <a:lnTo>
                    <a:pt x="32819" y="28991"/>
                  </a:lnTo>
                  <a:lnTo>
                    <a:pt x="33177" y="28649"/>
                  </a:lnTo>
                  <a:lnTo>
                    <a:pt x="34438" y="28400"/>
                  </a:lnTo>
                  <a:lnTo>
                    <a:pt x="35242" y="28624"/>
                  </a:lnTo>
                  <a:lnTo>
                    <a:pt x="35446" y="28903"/>
                  </a:lnTo>
                  <a:lnTo>
                    <a:pt x="35984" y="28963"/>
                  </a:lnTo>
                  <a:lnTo>
                    <a:pt x="36200" y="28866"/>
                  </a:lnTo>
                  <a:lnTo>
                    <a:pt x="36323" y="28499"/>
                  </a:lnTo>
                  <a:lnTo>
                    <a:pt x="37978" y="28515"/>
                  </a:lnTo>
                  <a:lnTo>
                    <a:pt x="37998" y="30849"/>
                  </a:lnTo>
                  <a:lnTo>
                    <a:pt x="39221" y="30852"/>
                  </a:lnTo>
                  <a:lnTo>
                    <a:pt x="38679" y="31482"/>
                  </a:lnTo>
                  <a:lnTo>
                    <a:pt x="37875" y="31653"/>
                  </a:lnTo>
                  <a:lnTo>
                    <a:pt x="37886" y="32793"/>
                  </a:lnTo>
                  <a:lnTo>
                    <a:pt x="44557" y="32749"/>
                  </a:lnTo>
                  <a:lnTo>
                    <a:pt x="44554" y="30881"/>
                  </a:lnTo>
                  <a:lnTo>
                    <a:pt x="43497" y="30871"/>
                  </a:lnTo>
                  <a:lnTo>
                    <a:pt x="43465" y="24944"/>
                  </a:lnTo>
                  <a:lnTo>
                    <a:pt x="43471" y="24383"/>
                  </a:lnTo>
                  <a:lnTo>
                    <a:pt x="43478" y="23715"/>
                  </a:lnTo>
                  <a:lnTo>
                    <a:pt x="43489" y="22610"/>
                  </a:lnTo>
                  <a:lnTo>
                    <a:pt x="44708" y="22628"/>
                  </a:lnTo>
                  <a:lnTo>
                    <a:pt x="44727" y="22390"/>
                  </a:lnTo>
                  <a:lnTo>
                    <a:pt x="45312" y="22323"/>
                  </a:lnTo>
                  <a:lnTo>
                    <a:pt x="45301" y="21448"/>
                  </a:lnTo>
                  <a:lnTo>
                    <a:pt x="43488" y="21444"/>
                  </a:lnTo>
                  <a:lnTo>
                    <a:pt x="43488" y="16632"/>
                  </a:lnTo>
                  <a:lnTo>
                    <a:pt x="47415" y="16647"/>
                  </a:lnTo>
                  <a:lnTo>
                    <a:pt x="47384" y="16207"/>
                  </a:lnTo>
                  <a:lnTo>
                    <a:pt x="47176" y="15999"/>
                  </a:lnTo>
                  <a:lnTo>
                    <a:pt x="47115" y="15623"/>
                  </a:lnTo>
                  <a:lnTo>
                    <a:pt x="47104" y="12801"/>
                  </a:lnTo>
                  <a:lnTo>
                    <a:pt x="45367" y="11989"/>
                  </a:lnTo>
                  <a:lnTo>
                    <a:pt x="45020" y="11926"/>
                  </a:lnTo>
                  <a:lnTo>
                    <a:pt x="45821" y="12310"/>
                  </a:lnTo>
                  <a:lnTo>
                    <a:pt x="45910" y="12537"/>
                  </a:lnTo>
                  <a:lnTo>
                    <a:pt x="45910" y="13106"/>
                  </a:lnTo>
                  <a:lnTo>
                    <a:pt x="43487" y="13088"/>
                  </a:lnTo>
                  <a:lnTo>
                    <a:pt x="43479" y="11900"/>
                  </a:lnTo>
                  <a:lnTo>
                    <a:pt x="43441" y="9544"/>
                  </a:lnTo>
                  <a:lnTo>
                    <a:pt x="45922" y="9570"/>
                  </a:lnTo>
                  <a:lnTo>
                    <a:pt x="45922" y="7232"/>
                  </a:lnTo>
                  <a:lnTo>
                    <a:pt x="44119" y="7232"/>
                  </a:lnTo>
                  <a:lnTo>
                    <a:pt x="44065" y="7064"/>
                  </a:lnTo>
                  <a:lnTo>
                    <a:pt x="43414" y="7195"/>
                  </a:lnTo>
                  <a:lnTo>
                    <a:pt x="43405" y="0"/>
                  </a:lnTo>
                  <a:lnTo>
                    <a:pt x="49601" y="27"/>
                  </a:lnTo>
                  <a:lnTo>
                    <a:pt x="49577" y="2398"/>
                  </a:lnTo>
                  <a:lnTo>
                    <a:pt x="53264" y="2399"/>
                  </a:lnTo>
                  <a:lnTo>
                    <a:pt x="53284" y="2935"/>
                  </a:lnTo>
                  <a:lnTo>
                    <a:pt x="52802" y="2824"/>
                  </a:lnTo>
                  <a:lnTo>
                    <a:pt x="52620" y="2567"/>
                  </a:lnTo>
                  <a:lnTo>
                    <a:pt x="52352" y="2496"/>
                  </a:lnTo>
                  <a:lnTo>
                    <a:pt x="51437" y="2699"/>
                  </a:lnTo>
                  <a:lnTo>
                    <a:pt x="51426" y="4878"/>
                  </a:lnTo>
                  <a:lnTo>
                    <a:pt x="53281" y="4867"/>
                  </a:lnTo>
                  <a:lnTo>
                    <a:pt x="53288" y="3679"/>
                  </a:lnTo>
                  <a:lnTo>
                    <a:pt x="55724" y="3715"/>
                  </a:lnTo>
                  <a:lnTo>
                    <a:pt x="55722" y="7240"/>
                  </a:lnTo>
                  <a:lnTo>
                    <a:pt x="56963" y="7229"/>
                  </a:lnTo>
                  <a:lnTo>
                    <a:pt x="56933" y="9582"/>
                  </a:lnTo>
                  <a:lnTo>
                    <a:pt x="57374" y="9578"/>
                  </a:lnTo>
                  <a:lnTo>
                    <a:pt x="57618" y="9421"/>
                  </a:lnTo>
                  <a:lnTo>
                    <a:pt x="57775" y="9179"/>
                  </a:lnTo>
                  <a:lnTo>
                    <a:pt x="58078" y="9160"/>
                  </a:lnTo>
                  <a:lnTo>
                    <a:pt x="58413" y="9574"/>
                  </a:lnTo>
                  <a:lnTo>
                    <a:pt x="60523" y="9607"/>
                  </a:lnTo>
                  <a:lnTo>
                    <a:pt x="60527" y="11368"/>
                  </a:lnTo>
                  <a:lnTo>
                    <a:pt x="59302" y="11398"/>
                  </a:lnTo>
                  <a:lnTo>
                    <a:pt x="59283" y="14305"/>
                  </a:lnTo>
                  <a:lnTo>
                    <a:pt x="60519" y="14309"/>
                  </a:lnTo>
                  <a:lnTo>
                    <a:pt x="61967" y="14137"/>
                  </a:lnTo>
                  <a:lnTo>
                    <a:pt x="63288" y="12559"/>
                  </a:lnTo>
                  <a:lnTo>
                    <a:pt x="63760" y="12555"/>
                  </a:lnTo>
                  <a:lnTo>
                    <a:pt x="63334" y="13352"/>
                  </a:lnTo>
                  <a:lnTo>
                    <a:pt x="61398" y="15490"/>
                  </a:lnTo>
                  <a:lnTo>
                    <a:pt x="63299" y="15508"/>
                  </a:lnTo>
                  <a:lnTo>
                    <a:pt x="63249" y="16211"/>
                  </a:lnTo>
                  <a:lnTo>
                    <a:pt x="62995" y="16423"/>
                  </a:lnTo>
                  <a:lnTo>
                    <a:pt x="62437" y="16691"/>
                  </a:lnTo>
                  <a:lnTo>
                    <a:pt x="61932" y="17290"/>
                  </a:lnTo>
                  <a:lnTo>
                    <a:pt x="62454" y="17368"/>
                  </a:lnTo>
                  <a:lnTo>
                    <a:pt x="62621" y="17927"/>
                  </a:lnTo>
                  <a:lnTo>
                    <a:pt x="62683" y="19077"/>
                  </a:lnTo>
                  <a:lnTo>
                    <a:pt x="63695" y="19111"/>
                  </a:lnTo>
                  <a:lnTo>
                    <a:pt x="64669" y="18964"/>
                  </a:lnTo>
                  <a:lnTo>
                    <a:pt x="64931" y="18259"/>
                  </a:lnTo>
                  <a:lnTo>
                    <a:pt x="65508" y="18255"/>
                  </a:lnTo>
                  <a:lnTo>
                    <a:pt x="65524" y="18453"/>
                  </a:lnTo>
                  <a:lnTo>
                    <a:pt x="65043" y="19456"/>
                  </a:lnTo>
                  <a:lnTo>
                    <a:pt x="64922" y="20310"/>
                  </a:lnTo>
                  <a:lnTo>
                    <a:pt x="66743" y="20315"/>
                  </a:lnTo>
                  <a:lnTo>
                    <a:pt x="66742" y="21435"/>
                  </a:lnTo>
                  <a:lnTo>
                    <a:pt x="72369" y="21437"/>
                  </a:lnTo>
                  <a:lnTo>
                    <a:pt x="74030" y="21374"/>
                  </a:lnTo>
                  <a:lnTo>
                    <a:pt x="77932" y="21306"/>
                  </a:lnTo>
                  <a:lnTo>
                    <a:pt x="80500" y="21296"/>
                  </a:lnTo>
                  <a:lnTo>
                    <a:pt x="80141" y="20680"/>
                  </a:lnTo>
                  <a:lnTo>
                    <a:pt x="80133" y="20087"/>
                  </a:lnTo>
                  <a:lnTo>
                    <a:pt x="84687" y="20069"/>
                  </a:lnTo>
                  <a:lnTo>
                    <a:pt x="89172" y="20034"/>
                  </a:lnTo>
                  <a:lnTo>
                    <a:pt x="89549" y="20440"/>
                  </a:lnTo>
                  <a:lnTo>
                    <a:pt x="89437" y="2123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6" name="pg577">
              <a:extLst>
                <a:ext uri="{FF2B5EF4-FFF2-40B4-BE49-F238E27FC236}">
                  <a16:creationId xmlns:a16="http://schemas.microsoft.com/office/drawing/2014/main" id="{269B353B-C472-4F49-A12E-3C595E690A8F}"/>
                </a:ext>
              </a:extLst>
            </p:cNvPr>
            <p:cNvSpPr/>
            <p:nvPr/>
          </p:nvSpPr>
          <p:spPr>
            <a:xfrm>
              <a:off x="5797585" y="2989959"/>
              <a:ext cx="57234" cy="56901"/>
            </a:xfrm>
            <a:custGeom>
              <a:avLst/>
              <a:gdLst/>
              <a:ahLst/>
              <a:cxnLst/>
              <a:rect l="0" t="0" r="0" b="0"/>
              <a:pathLst>
                <a:path w="57234" h="56901">
                  <a:moveTo>
                    <a:pt x="6394" y="4337"/>
                  </a:moveTo>
                  <a:lnTo>
                    <a:pt x="7028" y="4337"/>
                  </a:lnTo>
                  <a:lnTo>
                    <a:pt x="7041" y="5086"/>
                  </a:lnTo>
                  <a:lnTo>
                    <a:pt x="7488" y="5294"/>
                  </a:lnTo>
                  <a:lnTo>
                    <a:pt x="7728" y="5346"/>
                  </a:lnTo>
                  <a:lnTo>
                    <a:pt x="8274" y="5245"/>
                  </a:lnTo>
                  <a:lnTo>
                    <a:pt x="8485" y="5050"/>
                  </a:lnTo>
                  <a:lnTo>
                    <a:pt x="8875" y="4866"/>
                  </a:lnTo>
                  <a:lnTo>
                    <a:pt x="8893" y="6078"/>
                  </a:lnTo>
                  <a:lnTo>
                    <a:pt x="11340" y="6029"/>
                  </a:lnTo>
                  <a:lnTo>
                    <a:pt x="11366" y="6615"/>
                  </a:lnTo>
                  <a:lnTo>
                    <a:pt x="11677" y="6598"/>
                  </a:lnTo>
                  <a:lnTo>
                    <a:pt x="12467" y="5476"/>
                  </a:lnTo>
                  <a:lnTo>
                    <a:pt x="12738" y="4793"/>
                  </a:lnTo>
                  <a:lnTo>
                    <a:pt x="12687" y="4598"/>
                  </a:lnTo>
                  <a:lnTo>
                    <a:pt x="12428" y="4240"/>
                  </a:lnTo>
                  <a:lnTo>
                    <a:pt x="12829" y="4240"/>
                  </a:lnTo>
                  <a:lnTo>
                    <a:pt x="13371" y="4215"/>
                  </a:lnTo>
                  <a:lnTo>
                    <a:pt x="13955" y="4197"/>
                  </a:lnTo>
                  <a:lnTo>
                    <a:pt x="14133" y="4197"/>
                  </a:lnTo>
                  <a:lnTo>
                    <a:pt x="14550" y="4200"/>
                  </a:lnTo>
                  <a:lnTo>
                    <a:pt x="14991" y="4175"/>
                  </a:lnTo>
                  <a:lnTo>
                    <a:pt x="15041" y="1522"/>
                  </a:lnTo>
                  <a:lnTo>
                    <a:pt x="15231" y="1667"/>
                  </a:lnTo>
                  <a:lnTo>
                    <a:pt x="15940" y="1772"/>
                  </a:lnTo>
                  <a:lnTo>
                    <a:pt x="16839" y="1743"/>
                  </a:lnTo>
                  <a:lnTo>
                    <a:pt x="17450" y="1616"/>
                  </a:lnTo>
                  <a:lnTo>
                    <a:pt x="17477" y="4029"/>
                  </a:lnTo>
                  <a:lnTo>
                    <a:pt x="18299" y="4029"/>
                  </a:lnTo>
                  <a:lnTo>
                    <a:pt x="18578" y="4029"/>
                  </a:lnTo>
                  <a:lnTo>
                    <a:pt x="18889" y="4012"/>
                  </a:lnTo>
                  <a:lnTo>
                    <a:pt x="19860" y="3996"/>
                  </a:lnTo>
                  <a:lnTo>
                    <a:pt x="20669" y="3969"/>
                  </a:lnTo>
                  <a:lnTo>
                    <a:pt x="20874" y="3961"/>
                  </a:lnTo>
                  <a:lnTo>
                    <a:pt x="21181" y="3957"/>
                  </a:lnTo>
                  <a:lnTo>
                    <a:pt x="22048" y="3964"/>
                  </a:lnTo>
                  <a:lnTo>
                    <a:pt x="22346" y="3947"/>
                  </a:lnTo>
                  <a:lnTo>
                    <a:pt x="22828" y="3947"/>
                  </a:lnTo>
                  <a:lnTo>
                    <a:pt x="23304" y="3947"/>
                  </a:lnTo>
                  <a:lnTo>
                    <a:pt x="23607" y="3947"/>
                  </a:lnTo>
                  <a:lnTo>
                    <a:pt x="23858" y="3947"/>
                  </a:lnTo>
                  <a:lnTo>
                    <a:pt x="24042" y="3947"/>
                  </a:lnTo>
                  <a:lnTo>
                    <a:pt x="24832" y="3931"/>
                  </a:lnTo>
                  <a:lnTo>
                    <a:pt x="25509" y="3918"/>
                  </a:lnTo>
                  <a:lnTo>
                    <a:pt x="26323" y="3846"/>
                  </a:lnTo>
                  <a:lnTo>
                    <a:pt x="26781" y="2951"/>
                  </a:lnTo>
                  <a:lnTo>
                    <a:pt x="27102" y="1743"/>
                  </a:lnTo>
                  <a:lnTo>
                    <a:pt x="27255" y="1504"/>
                  </a:lnTo>
                  <a:lnTo>
                    <a:pt x="28183" y="1498"/>
                  </a:lnTo>
                  <a:lnTo>
                    <a:pt x="28185" y="307"/>
                  </a:lnTo>
                  <a:lnTo>
                    <a:pt x="30976" y="307"/>
                  </a:lnTo>
                  <a:lnTo>
                    <a:pt x="31821" y="0"/>
                  </a:lnTo>
                  <a:lnTo>
                    <a:pt x="32219" y="322"/>
                  </a:lnTo>
                  <a:lnTo>
                    <a:pt x="32219" y="1512"/>
                  </a:lnTo>
                  <a:lnTo>
                    <a:pt x="32987" y="1519"/>
                  </a:lnTo>
                  <a:lnTo>
                    <a:pt x="32948" y="2709"/>
                  </a:lnTo>
                  <a:lnTo>
                    <a:pt x="34125" y="2706"/>
                  </a:lnTo>
                  <a:lnTo>
                    <a:pt x="34593" y="3221"/>
                  </a:lnTo>
                  <a:lnTo>
                    <a:pt x="35285" y="3216"/>
                  </a:lnTo>
                  <a:lnTo>
                    <a:pt x="35293" y="3490"/>
                  </a:lnTo>
                  <a:lnTo>
                    <a:pt x="35635" y="3919"/>
                  </a:lnTo>
                  <a:lnTo>
                    <a:pt x="38816" y="3899"/>
                  </a:lnTo>
                  <a:lnTo>
                    <a:pt x="43943" y="3883"/>
                  </a:lnTo>
                  <a:lnTo>
                    <a:pt x="45196" y="1470"/>
                  </a:lnTo>
                  <a:lnTo>
                    <a:pt x="46158" y="1460"/>
                  </a:lnTo>
                  <a:lnTo>
                    <a:pt x="45040" y="3352"/>
                  </a:lnTo>
                  <a:lnTo>
                    <a:pt x="44383" y="3883"/>
                  </a:lnTo>
                  <a:lnTo>
                    <a:pt x="51142" y="3883"/>
                  </a:lnTo>
                  <a:lnTo>
                    <a:pt x="51116" y="3116"/>
                  </a:lnTo>
                  <a:lnTo>
                    <a:pt x="51595" y="3030"/>
                  </a:lnTo>
                  <a:lnTo>
                    <a:pt x="52254" y="2593"/>
                  </a:lnTo>
                  <a:lnTo>
                    <a:pt x="52491" y="2275"/>
                  </a:lnTo>
                  <a:lnTo>
                    <a:pt x="53586" y="2844"/>
                  </a:lnTo>
                  <a:lnTo>
                    <a:pt x="53905" y="2940"/>
                  </a:lnTo>
                  <a:lnTo>
                    <a:pt x="54443" y="2896"/>
                  </a:lnTo>
                  <a:lnTo>
                    <a:pt x="54860" y="2638"/>
                  </a:lnTo>
                  <a:lnTo>
                    <a:pt x="55548" y="2618"/>
                  </a:lnTo>
                  <a:lnTo>
                    <a:pt x="56507" y="3203"/>
                  </a:lnTo>
                  <a:lnTo>
                    <a:pt x="56748" y="3948"/>
                  </a:lnTo>
                  <a:lnTo>
                    <a:pt x="56709" y="10405"/>
                  </a:lnTo>
                  <a:lnTo>
                    <a:pt x="56645" y="11983"/>
                  </a:lnTo>
                  <a:lnTo>
                    <a:pt x="56684" y="13170"/>
                  </a:lnTo>
                  <a:lnTo>
                    <a:pt x="54599" y="13186"/>
                  </a:lnTo>
                  <a:lnTo>
                    <a:pt x="54677" y="17953"/>
                  </a:lnTo>
                  <a:lnTo>
                    <a:pt x="54767" y="22555"/>
                  </a:lnTo>
                  <a:lnTo>
                    <a:pt x="54854" y="23863"/>
                  </a:lnTo>
                  <a:lnTo>
                    <a:pt x="54850" y="24835"/>
                  </a:lnTo>
                  <a:lnTo>
                    <a:pt x="55170" y="24982"/>
                  </a:lnTo>
                  <a:lnTo>
                    <a:pt x="55965" y="24982"/>
                  </a:lnTo>
                  <a:lnTo>
                    <a:pt x="56188" y="25707"/>
                  </a:lnTo>
                  <a:lnTo>
                    <a:pt x="56165" y="26657"/>
                  </a:lnTo>
                  <a:lnTo>
                    <a:pt x="55740" y="27348"/>
                  </a:lnTo>
                  <a:lnTo>
                    <a:pt x="56632" y="27346"/>
                  </a:lnTo>
                  <a:lnTo>
                    <a:pt x="56639" y="28240"/>
                  </a:lnTo>
                  <a:lnTo>
                    <a:pt x="57230" y="28208"/>
                  </a:lnTo>
                  <a:lnTo>
                    <a:pt x="57234" y="28604"/>
                  </a:lnTo>
                  <a:lnTo>
                    <a:pt x="55049" y="28752"/>
                  </a:lnTo>
                  <a:lnTo>
                    <a:pt x="54819" y="29116"/>
                  </a:lnTo>
                  <a:lnTo>
                    <a:pt x="54910" y="34153"/>
                  </a:lnTo>
                  <a:lnTo>
                    <a:pt x="54910" y="41261"/>
                  </a:lnTo>
                  <a:lnTo>
                    <a:pt x="54859" y="43636"/>
                  </a:lnTo>
                  <a:lnTo>
                    <a:pt x="56033" y="43633"/>
                  </a:lnTo>
                  <a:lnTo>
                    <a:pt x="56057" y="46423"/>
                  </a:lnTo>
                  <a:lnTo>
                    <a:pt x="56008" y="46969"/>
                  </a:lnTo>
                  <a:lnTo>
                    <a:pt x="55798" y="47500"/>
                  </a:lnTo>
                  <a:lnTo>
                    <a:pt x="54832" y="47523"/>
                  </a:lnTo>
                  <a:lnTo>
                    <a:pt x="54845" y="49784"/>
                  </a:lnTo>
                  <a:lnTo>
                    <a:pt x="56515" y="51131"/>
                  </a:lnTo>
                  <a:lnTo>
                    <a:pt x="56176" y="51780"/>
                  </a:lnTo>
                  <a:lnTo>
                    <a:pt x="56143" y="51999"/>
                  </a:lnTo>
                  <a:lnTo>
                    <a:pt x="56104" y="52686"/>
                  </a:lnTo>
                  <a:lnTo>
                    <a:pt x="56261" y="53126"/>
                  </a:lnTo>
                  <a:lnTo>
                    <a:pt x="55398" y="53148"/>
                  </a:lnTo>
                  <a:lnTo>
                    <a:pt x="55379" y="55519"/>
                  </a:lnTo>
                  <a:lnTo>
                    <a:pt x="54787" y="55531"/>
                  </a:lnTo>
                  <a:lnTo>
                    <a:pt x="54794" y="56891"/>
                  </a:lnTo>
                  <a:lnTo>
                    <a:pt x="53579" y="56901"/>
                  </a:lnTo>
                  <a:lnTo>
                    <a:pt x="52315" y="56845"/>
                  </a:lnTo>
                  <a:lnTo>
                    <a:pt x="52315" y="54388"/>
                  </a:lnTo>
                  <a:lnTo>
                    <a:pt x="50988" y="54398"/>
                  </a:lnTo>
                  <a:lnTo>
                    <a:pt x="51123" y="54050"/>
                  </a:lnTo>
                  <a:lnTo>
                    <a:pt x="51085" y="53737"/>
                  </a:lnTo>
                  <a:lnTo>
                    <a:pt x="49497" y="52075"/>
                  </a:lnTo>
                  <a:lnTo>
                    <a:pt x="48060" y="52110"/>
                  </a:lnTo>
                  <a:lnTo>
                    <a:pt x="48060" y="51594"/>
                  </a:lnTo>
                  <a:lnTo>
                    <a:pt x="47102" y="50955"/>
                  </a:lnTo>
                  <a:lnTo>
                    <a:pt x="42868" y="51020"/>
                  </a:lnTo>
                  <a:lnTo>
                    <a:pt x="35501" y="51248"/>
                  </a:lnTo>
                  <a:lnTo>
                    <a:pt x="34867" y="51248"/>
                  </a:lnTo>
                  <a:lnTo>
                    <a:pt x="32898" y="51280"/>
                  </a:lnTo>
                  <a:lnTo>
                    <a:pt x="32632" y="51280"/>
                  </a:lnTo>
                  <a:lnTo>
                    <a:pt x="28134" y="51362"/>
                  </a:lnTo>
                  <a:lnTo>
                    <a:pt x="17206" y="51557"/>
                  </a:lnTo>
                  <a:lnTo>
                    <a:pt x="16286" y="51573"/>
                  </a:lnTo>
                  <a:lnTo>
                    <a:pt x="13516" y="51687"/>
                  </a:lnTo>
                  <a:lnTo>
                    <a:pt x="13503" y="50483"/>
                  </a:lnTo>
                  <a:lnTo>
                    <a:pt x="11327" y="50532"/>
                  </a:lnTo>
                  <a:lnTo>
                    <a:pt x="11302" y="49345"/>
                  </a:lnTo>
                  <a:lnTo>
                    <a:pt x="12726" y="48027"/>
                  </a:lnTo>
                  <a:lnTo>
                    <a:pt x="12687" y="47686"/>
                  </a:lnTo>
                  <a:lnTo>
                    <a:pt x="12027" y="46937"/>
                  </a:lnTo>
                  <a:lnTo>
                    <a:pt x="11302" y="46954"/>
                  </a:lnTo>
                  <a:lnTo>
                    <a:pt x="11081" y="46856"/>
                  </a:lnTo>
                  <a:lnTo>
                    <a:pt x="11081" y="46450"/>
                  </a:lnTo>
                  <a:lnTo>
                    <a:pt x="11302" y="46466"/>
                  </a:lnTo>
                  <a:lnTo>
                    <a:pt x="11315" y="44628"/>
                  </a:lnTo>
                  <a:lnTo>
                    <a:pt x="10797" y="44628"/>
                  </a:lnTo>
                  <a:lnTo>
                    <a:pt x="8324" y="47019"/>
                  </a:lnTo>
                  <a:lnTo>
                    <a:pt x="8311" y="46271"/>
                  </a:lnTo>
                  <a:lnTo>
                    <a:pt x="8181" y="45327"/>
                  </a:lnTo>
                  <a:lnTo>
                    <a:pt x="7598" y="45327"/>
                  </a:lnTo>
                  <a:lnTo>
                    <a:pt x="7068" y="45425"/>
                  </a:lnTo>
                  <a:lnTo>
                    <a:pt x="6951" y="45864"/>
                  </a:lnTo>
                  <a:lnTo>
                    <a:pt x="6356" y="45880"/>
                  </a:lnTo>
                  <a:lnTo>
                    <a:pt x="6356" y="45340"/>
                  </a:lnTo>
                  <a:lnTo>
                    <a:pt x="5971" y="45598"/>
                  </a:lnTo>
                  <a:lnTo>
                    <a:pt x="5919" y="46186"/>
                  </a:lnTo>
                  <a:lnTo>
                    <a:pt x="5422" y="46785"/>
                  </a:lnTo>
                  <a:lnTo>
                    <a:pt x="5178" y="46967"/>
                  </a:lnTo>
                  <a:lnTo>
                    <a:pt x="4768" y="46964"/>
                  </a:lnTo>
                  <a:lnTo>
                    <a:pt x="4515" y="47128"/>
                  </a:lnTo>
                  <a:lnTo>
                    <a:pt x="4422" y="47828"/>
                  </a:lnTo>
                  <a:lnTo>
                    <a:pt x="4587" y="47971"/>
                  </a:lnTo>
                  <a:lnTo>
                    <a:pt x="4629" y="48193"/>
                  </a:lnTo>
                  <a:lnTo>
                    <a:pt x="4478" y="48312"/>
                  </a:lnTo>
                  <a:lnTo>
                    <a:pt x="4326" y="48268"/>
                  </a:lnTo>
                  <a:lnTo>
                    <a:pt x="3924" y="48065"/>
                  </a:lnTo>
                  <a:lnTo>
                    <a:pt x="3522" y="47737"/>
                  </a:lnTo>
                  <a:lnTo>
                    <a:pt x="3482" y="47298"/>
                  </a:lnTo>
                  <a:lnTo>
                    <a:pt x="2995" y="46943"/>
                  </a:lnTo>
                  <a:lnTo>
                    <a:pt x="1237" y="46988"/>
                  </a:lnTo>
                  <a:lnTo>
                    <a:pt x="1229" y="47209"/>
                  </a:lnTo>
                  <a:lnTo>
                    <a:pt x="672" y="47240"/>
                  </a:lnTo>
                  <a:lnTo>
                    <a:pt x="653" y="46001"/>
                  </a:lnTo>
                  <a:lnTo>
                    <a:pt x="1215" y="45718"/>
                  </a:lnTo>
                  <a:lnTo>
                    <a:pt x="1467" y="44658"/>
                  </a:lnTo>
                  <a:lnTo>
                    <a:pt x="1128" y="44253"/>
                  </a:lnTo>
                  <a:lnTo>
                    <a:pt x="793" y="44205"/>
                  </a:lnTo>
                  <a:lnTo>
                    <a:pt x="596" y="44213"/>
                  </a:lnTo>
                  <a:lnTo>
                    <a:pt x="164" y="44687"/>
                  </a:lnTo>
                  <a:lnTo>
                    <a:pt x="0" y="43971"/>
                  </a:lnTo>
                  <a:lnTo>
                    <a:pt x="39" y="43687"/>
                  </a:lnTo>
                  <a:lnTo>
                    <a:pt x="930" y="43628"/>
                  </a:lnTo>
                  <a:lnTo>
                    <a:pt x="1088" y="43444"/>
                  </a:lnTo>
                  <a:lnTo>
                    <a:pt x="984" y="43246"/>
                  </a:lnTo>
                  <a:lnTo>
                    <a:pt x="964" y="42934"/>
                  </a:lnTo>
                  <a:lnTo>
                    <a:pt x="2034" y="42909"/>
                  </a:lnTo>
                  <a:lnTo>
                    <a:pt x="2045" y="43311"/>
                  </a:lnTo>
                  <a:lnTo>
                    <a:pt x="2226" y="43591"/>
                  </a:lnTo>
                  <a:lnTo>
                    <a:pt x="3140" y="43583"/>
                  </a:lnTo>
                  <a:lnTo>
                    <a:pt x="5196" y="42763"/>
                  </a:lnTo>
                  <a:lnTo>
                    <a:pt x="5192" y="42634"/>
                  </a:lnTo>
                  <a:lnTo>
                    <a:pt x="4906" y="42444"/>
                  </a:lnTo>
                  <a:lnTo>
                    <a:pt x="4658" y="41822"/>
                  </a:lnTo>
                  <a:lnTo>
                    <a:pt x="4283" y="41184"/>
                  </a:lnTo>
                  <a:lnTo>
                    <a:pt x="1016" y="41223"/>
                  </a:lnTo>
                  <a:lnTo>
                    <a:pt x="1641" y="40257"/>
                  </a:lnTo>
                  <a:lnTo>
                    <a:pt x="2168" y="39575"/>
                  </a:lnTo>
                  <a:lnTo>
                    <a:pt x="2697" y="39032"/>
                  </a:lnTo>
                  <a:lnTo>
                    <a:pt x="2697" y="38641"/>
                  </a:lnTo>
                  <a:lnTo>
                    <a:pt x="2320" y="38652"/>
                  </a:lnTo>
                  <a:lnTo>
                    <a:pt x="2311" y="37925"/>
                  </a:lnTo>
                  <a:lnTo>
                    <a:pt x="2472" y="37647"/>
                  </a:lnTo>
                  <a:lnTo>
                    <a:pt x="415" y="37683"/>
                  </a:lnTo>
                  <a:lnTo>
                    <a:pt x="688" y="37064"/>
                  </a:lnTo>
                  <a:lnTo>
                    <a:pt x="1012" y="36611"/>
                  </a:lnTo>
                  <a:lnTo>
                    <a:pt x="1140" y="36135"/>
                  </a:lnTo>
                  <a:lnTo>
                    <a:pt x="1111" y="35854"/>
                  </a:lnTo>
                  <a:lnTo>
                    <a:pt x="1333" y="35836"/>
                  </a:lnTo>
                  <a:lnTo>
                    <a:pt x="1542" y="35365"/>
                  </a:lnTo>
                  <a:lnTo>
                    <a:pt x="1691" y="35266"/>
                  </a:lnTo>
                  <a:lnTo>
                    <a:pt x="5145" y="35216"/>
                  </a:lnTo>
                  <a:lnTo>
                    <a:pt x="5111" y="32200"/>
                  </a:lnTo>
                  <a:lnTo>
                    <a:pt x="4656" y="32054"/>
                  </a:lnTo>
                  <a:lnTo>
                    <a:pt x="4655" y="31638"/>
                  </a:lnTo>
                  <a:lnTo>
                    <a:pt x="5097" y="31273"/>
                  </a:lnTo>
                  <a:lnTo>
                    <a:pt x="6330" y="31096"/>
                  </a:lnTo>
                  <a:lnTo>
                    <a:pt x="6343" y="30769"/>
                  </a:lnTo>
                  <a:lnTo>
                    <a:pt x="6335" y="30586"/>
                  </a:lnTo>
                  <a:lnTo>
                    <a:pt x="5101" y="30628"/>
                  </a:lnTo>
                  <a:lnTo>
                    <a:pt x="5084" y="28520"/>
                  </a:lnTo>
                  <a:lnTo>
                    <a:pt x="4197" y="28045"/>
                  </a:lnTo>
                  <a:lnTo>
                    <a:pt x="1749" y="28078"/>
                  </a:lnTo>
                  <a:lnTo>
                    <a:pt x="1687" y="23325"/>
                  </a:lnTo>
                  <a:lnTo>
                    <a:pt x="2630" y="23310"/>
                  </a:lnTo>
                  <a:lnTo>
                    <a:pt x="2802" y="22785"/>
                  </a:lnTo>
                  <a:lnTo>
                    <a:pt x="2617" y="22589"/>
                  </a:lnTo>
                  <a:lnTo>
                    <a:pt x="2627" y="22118"/>
                  </a:lnTo>
                  <a:lnTo>
                    <a:pt x="3104" y="22120"/>
                  </a:lnTo>
                  <a:lnTo>
                    <a:pt x="3261" y="22368"/>
                  </a:lnTo>
                  <a:lnTo>
                    <a:pt x="3131" y="22945"/>
                  </a:lnTo>
                  <a:lnTo>
                    <a:pt x="3450" y="23302"/>
                  </a:lnTo>
                  <a:lnTo>
                    <a:pt x="3860" y="23289"/>
                  </a:lnTo>
                  <a:lnTo>
                    <a:pt x="3823" y="20686"/>
                  </a:lnTo>
                  <a:lnTo>
                    <a:pt x="3031" y="20249"/>
                  </a:lnTo>
                  <a:lnTo>
                    <a:pt x="3114" y="19927"/>
                  </a:lnTo>
                  <a:lnTo>
                    <a:pt x="3570" y="20260"/>
                  </a:lnTo>
                  <a:lnTo>
                    <a:pt x="5347" y="21285"/>
                  </a:lnTo>
                  <a:lnTo>
                    <a:pt x="6265" y="21677"/>
                  </a:lnTo>
                  <a:lnTo>
                    <a:pt x="6267" y="21184"/>
                  </a:lnTo>
                  <a:lnTo>
                    <a:pt x="6265" y="20863"/>
                  </a:lnTo>
                  <a:lnTo>
                    <a:pt x="6265" y="20229"/>
                  </a:lnTo>
                  <a:lnTo>
                    <a:pt x="5883" y="19781"/>
                  </a:lnTo>
                  <a:lnTo>
                    <a:pt x="5702" y="19703"/>
                  </a:lnTo>
                  <a:lnTo>
                    <a:pt x="3806" y="19692"/>
                  </a:lnTo>
                  <a:lnTo>
                    <a:pt x="3790" y="18649"/>
                  </a:lnTo>
                  <a:lnTo>
                    <a:pt x="4991" y="19195"/>
                  </a:lnTo>
                  <a:lnTo>
                    <a:pt x="5108" y="18920"/>
                  </a:lnTo>
                  <a:lnTo>
                    <a:pt x="3118" y="16338"/>
                  </a:lnTo>
                  <a:lnTo>
                    <a:pt x="3087" y="15625"/>
                  </a:lnTo>
                  <a:lnTo>
                    <a:pt x="3075" y="14958"/>
                  </a:lnTo>
                  <a:lnTo>
                    <a:pt x="6161" y="14894"/>
                  </a:lnTo>
                  <a:lnTo>
                    <a:pt x="6135" y="13772"/>
                  </a:lnTo>
                  <a:lnTo>
                    <a:pt x="6311" y="13772"/>
                  </a:lnTo>
                  <a:lnTo>
                    <a:pt x="6472" y="12889"/>
                  </a:lnTo>
                  <a:lnTo>
                    <a:pt x="6459" y="12584"/>
                  </a:lnTo>
                  <a:lnTo>
                    <a:pt x="1817" y="12655"/>
                  </a:lnTo>
                  <a:lnTo>
                    <a:pt x="1757" y="12309"/>
                  </a:lnTo>
                  <a:lnTo>
                    <a:pt x="1799" y="11898"/>
                  </a:lnTo>
                  <a:lnTo>
                    <a:pt x="2611" y="10557"/>
                  </a:lnTo>
                  <a:lnTo>
                    <a:pt x="3379" y="10542"/>
                  </a:lnTo>
                  <a:lnTo>
                    <a:pt x="4589" y="10807"/>
                  </a:lnTo>
                  <a:lnTo>
                    <a:pt x="5820" y="10852"/>
                  </a:lnTo>
                  <a:lnTo>
                    <a:pt x="5838" y="11161"/>
                  </a:lnTo>
                  <a:lnTo>
                    <a:pt x="6446" y="11169"/>
                  </a:lnTo>
                  <a:lnTo>
                    <a:pt x="6433" y="10226"/>
                  </a:lnTo>
                  <a:lnTo>
                    <a:pt x="5316" y="10099"/>
                  </a:lnTo>
                  <a:lnTo>
                    <a:pt x="5198" y="9956"/>
                  </a:lnTo>
                  <a:lnTo>
                    <a:pt x="5198" y="9756"/>
                  </a:lnTo>
                  <a:lnTo>
                    <a:pt x="5527" y="9514"/>
                  </a:lnTo>
                  <a:lnTo>
                    <a:pt x="5894" y="9449"/>
                  </a:lnTo>
                  <a:lnTo>
                    <a:pt x="6420" y="9689"/>
                  </a:lnTo>
                  <a:lnTo>
                    <a:pt x="6386" y="5008"/>
                  </a:lnTo>
                  <a:lnTo>
                    <a:pt x="6381" y="482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7" name="pg578">
              <a:extLst>
                <a:ext uri="{FF2B5EF4-FFF2-40B4-BE49-F238E27FC236}">
                  <a16:creationId xmlns:a16="http://schemas.microsoft.com/office/drawing/2014/main" id="{D676DF35-79C1-F14F-B20B-3CA9966FC779}"/>
                </a:ext>
              </a:extLst>
            </p:cNvPr>
            <p:cNvSpPr/>
            <p:nvPr/>
          </p:nvSpPr>
          <p:spPr>
            <a:xfrm>
              <a:off x="5831856" y="3025478"/>
              <a:ext cx="6163" cy="6177"/>
            </a:xfrm>
            <a:custGeom>
              <a:avLst/>
              <a:gdLst/>
              <a:ahLst/>
              <a:cxnLst/>
              <a:rect l="0" t="0" r="0" b="0"/>
              <a:pathLst>
                <a:path w="6163" h="6177">
                  <a:moveTo>
                    <a:pt x="3690" y="6132"/>
                  </a:moveTo>
                  <a:lnTo>
                    <a:pt x="3728" y="3448"/>
                  </a:lnTo>
                  <a:lnTo>
                    <a:pt x="4278" y="3426"/>
                  </a:lnTo>
                  <a:lnTo>
                    <a:pt x="4401" y="3562"/>
                  </a:lnTo>
                  <a:lnTo>
                    <a:pt x="4585" y="3567"/>
                  </a:lnTo>
                  <a:lnTo>
                    <a:pt x="4591" y="3223"/>
                  </a:lnTo>
                  <a:lnTo>
                    <a:pt x="4389" y="2943"/>
                  </a:lnTo>
                  <a:lnTo>
                    <a:pt x="3962" y="2586"/>
                  </a:lnTo>
                  <a:lnTo>
                    <a:pt x="5334" y="2569"/>
                  </a:lnTo>
                  <a:lnTo>
                    <a:pt x="6150" y="3253"/>
                  </a:lnTo>
                  <a:lnTo>
                    <a:pt x="6163" y="2504"/>
                  </a:lnTo>
                  <a:lnTo>
                    <a:pt x="5075" y="1675"/>
                  </a:lnTo>
                  <a:lnTo>
                    <a:pt x="4894" y="1366"/>
                  </a:lnTo>
                  <a:lnTo>
                    <a:pt x="3690" y="1367"/>
                  </a:lnTo>
                  <a:lnTo>
                    <a:pt x="1981" y="0"/>
                  </a:lnTo>
                  <a:lnTo>
                    <a:pt x="1968" y="260"/>
                  </a:lnTo>
                  <a:lnTo>
                    <a:pt x="1825" y="292"/>
                  </a:lnTo>
                  <a:lnTo>
                    <a:pt x="0" y="292"/>
                  </a:lnTo>
                  <a:lnTo>
                    <a:pt x="12" y="1496"/>
                  </a:lnTo>
                  <a:lnTo>
                    <a:pt x="12" y="2683"/>
                  </a:lnTo>
                  <a:lnTo>
                    <a:pt x="1268" y="2634"/>
                  </a:lnTo>
                  <a:lnTo>
                    <a:pt x="1240" y="2337"/>
                  </a:lnTo>
                  <a:lnTo>
                    <a:pt x="1407" y="2350"/>
                  </a:lnTo>
                  <a:lnTo>
                    <a:pt x="1657" y="2747"/>
                  </a:lnTo>
                  <a:lnTo>
                    <a:pt x="1699" y="3636"/>
                  </a:lnTo>
                  <a:lnTo>
                    <a:pt x="1962" y="4433"/>
                  </a:lnTo>
                  <a:lnTo>
                    <a:pt x="2498" y="4651"/>
                  </a:lnTo>
                  <a:lnTo>
                    <a:pt x="2505" y="5760"/>
                  </a:lnTo>
                  <a:lnTo>
                    <a:pt x="1950" y="5771"/>
                  </a:lnTo>
                  <a:lnTo>
                    <a:pt x="1681" y="5878"/>
                  </a:lnTo>
                  <a:lnTo>
                    <a:pt x="2008" y="617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8" name="pg579">
              <a:extLst>
                <a:ext uri="{FF2B5EF4-FFF2-40B4-BE49-F238E27FC236}">
                  <a16:creationId xmlns:a16="http://schemas.microsoft.com/office/drawing/2014/main" id="{308AA953-35D2-0945-BCBC-025C50E143A6}"/>
                </a:ext>
              </a:extLst>
            </p:cNvPr>
            <p:cNvSpPr/>
            <p:nvPr/>
          </p:nvSpPr>
          <p:spPr>
            <a:xfrm>
              <a:off x="7491723" y="2442423"/>
              <a:ext cx="47849" cy="93337"/>
            </a:xfrm>
            <a:custGeom>
              <a:avLst/>
              <a:gdLst/>
              <a:ahLst/>
              <a:cxnLst/>
              <a:rect l="0" t="0" r="0" b="0"/>
              <a:pathLst>
                <a:path w="47849" h="93337">
                  <a:moveTo>
                    <a:pt x="40757" y="4099"/>
                  </a:moveTo>
                  <a:lnTo>
                    <a:pt x="40650" y="10860"/>
                  </a:lnTo>
                  <a:lnTo>
                    <a:pt x="40457" y="17446"/>
                  </a:lnTo>
                  <a:lnTo>
                    <a:pt x="37438" y="17245"/>
                  </a:lnTo>
                  <a:lnTo>
                    <a:pt x="37296" y="20149"/>
                  </a:lnTo>
                  <a:lnTo>
                    <a:pt x="37186" y="32482"/>
                  </a:lnTo>
                  <a:lnTo>
                    <a:pt x="38041" y="32507"/>
                  </a:lnTo>
                  <a:lnTo>
                    <a:pt x="37841" y="33758"/>
                  </a:lnTo>
                  <a:lnTo>
                    <a:pt x="37811" y="34629"/>
                  </a:lnTo>
                  <a:lnTo>
                    <a:pt x="37788" y="34938"/>
                  </a:lnTo>
                  <a:lnTo>
                    <a:pt x="37750" y="35619"/>
                  </a:lnTo>
                  <a:lnTo>
                    <a:pt x="37854" y="35783"/>
                  </a:lnTo>
                  <a:lnTo>
                    <a:pt x="37728" y="37213"/>
                  </a:lnTo>
                  <a:lnTo>
                    <a:pt x="37598" y="41500"/>
                  </a:lnTo>
                  <a:lnTo>
                    <a:pt x="37566" y="42301"/>
                  </a:lnTo>
                  <a:lnTo>
                    <a:pt x="37307" y="47816"/>
                  </a:lnTo>
                  <a:lnTo>
                    <a:pt x="37296" y="48052"/>
                  </a:lnTo>
                  <a:lnTo>
                    <a:pt x="36933" y="55955"/>
                  </a:lnTo>
                  <a:lnTo>
                    <a:pt x="36989" y="56402"/>
                  </a:lnTo>
                  <a:lnTo>
                    <a:pt x="36844" y="57943"/>
                  </a:lnTo>
                  <a:lnTo>
                    <a:pt x="36625" y="62910"/>
                  </a:lnTo>
                  <a:lnTo>
                    <a:pt x="38647" y="62994"/>
                  </a:lnTo>
                  <a:lnTo>
                    <a:pt x="47849" y="63446"/>
                  </a:lnTo>
                  <a:lnTo>
                    <a:pt x="47403" y="74934"/>
                  </a:lnTo>
                  <a:lnTo>
                    <a:pt x="36122" y="74455"/>
                  </a:lnTo>
                  <a:lnTo>
                    <a:pt x="35933" y="78626"/>
                  </a:lnTo>
                  <a:lnTo>
                    <a:pt x="35879" y="78859"/>
                  </a:lnTo>
                  <a:lnTo>
                    <a:pt x="35713" y="78852"/>
                  </a:lnTo>
                  <a:lnTo>
                    <a:pt x="19892" y="78295"/>
                  </a:lnTo>
                  <a:lnTo>
                    <a:pt x="19443" y="88210"/>
                  </a:lnTo>
                  <a:lnTo>
                    <a:pt x="19547" y="88885"/>
                  </a:lnTo>
                  <a:lnTo>
                    <a:pt x="20114" y="89216"/>
                  </a:lnTo>
                  <a:lnTo>
                    <a:pt x="20306" y="89466"/>
                  </a:lnTo>
                  <a:lnTo>
                    <a:pt x="20242" y="89864"/>
                  </a:lnTo>
                  <a:lnTo>
                    <a:pt x="20262" y="90195"/>
                  </a:lnTo>
                  <a:lnTo>
                    <a:pt x="20875" y="91675"/>
                  </a:lnTo>
                  <a:lnTo>
                    <a:pt x="21345" y="92081"/>
                  </a:lnTo>
                  <a:lnTo>
                    <a:pt x="22168" y="92494"/>
                  </a:lnTo>
                  <a:lnTo>
                    <a:pt x="22358" y="93337"/>
                  </a:lnTo>
                  <a:lnTo>
                    <a:pt x="16491" y="93190"/>
                  </a:lnTo>
                  <a:lnTo>
                    <a:pt x="3364" y="92863"/>
                  </a:lnTo>
                  <a:lnTo>
                    <a:pt x="1880" y="92850"/>
                  </a:lnTo>
                  <a:lnTo>
                    <a:pt x="0" y="83757"/>
                  </a:lnTo>
                  <a:lnTo>
                    <a:pt x="629" y="82670"/>
                  </a:lnTo>
                  <a:lnTo>
                    <a:pt x="931" y="81814"/>
                  </a:lnTo>
                  <a:lnTo>
                    <a:pt x="502" y="80794"/>
                  </a:lnTo>
                  <a:lnTo>
                    <a:pt x="719" y="78524"/>
                  </a:lnTo>
                  <a:lnTo>
                    <a:pt x="858" y="78384"/>
                  </a:lnTo>
                  <a:lnTo>
                    <a:pt x="1588" y="78635"/>
                  </a:lnTo>
                  <a:lnTo>
                    <a:pt x="1612" y="77964"/>
                  </a:lnTo>
                  <a:lnTo>
                    <a:pt x="1760" y="73838"/>
                  </a:lnTo>
                  <a:lnTo>
                    <a:pt x="1960" y="68251"/>
                  </a:lnTo>
                  <a:lnTo>
                    <a:pt x="2105" y="62379"/>
                  </a:lnTo>
                  <a:lnTo>
                    <a:pt x="2133" y="61238"/>
                  </a:lnTo>
                  <a:lnTo>
                    <a:pt x="2142" y="60893"/>
                  </a:lnTo>
                  <a:lnTo>
                    <a:pt x="2155" y="60703"/>
                  </a:lnTo>
                  <a:lnTo>
                    <a:pt x="2485" y="52236"/>
                  </a:lnTo>
                  <a:lnTo>
                    <a:pt x="2709" y="46488"/>
                  </a:lnTo>
                  <a:lnTo>
                    <a:pt x="2740" y="45694"/>
                  </a:lnTo>
                  <a:lnTo>
                    <a:pt x="3210" y="37225"/>
                  </a:lnTo>
                  <a:lnTo>
                    <a:pt x="3284" y="35886"/>
                  </a:lnTo>
                  <a:lnTo>
                    <a:pt x="3534" y="29777"/>
                  </a:lnTo>
                  <a:lnTo>
                    <a:pt x="3902" y="20754"/>
                  </a:lnTo>
                  <a:lnTo>
                    <a:pt x="4085" y="16266"/>
                  </a:lnTo>
                  <a:lnTo>
                    <a:pt x="5359" y="16231"/>
                  </a:lnTo>
                  <a:lnTo>
                    <a:pt x="5573" y="16140"/>
                  </a:lnTo>
                  <a:lnTo>
                    <a:pt x="10510" y="16459"/>
                  </a:lnTo>
                  <a:lnTo>
                    <a:pt x="10290" y="16036"/>
                  </a:lnTo>
                  <a:lnTo>
                    <a:pt x="8961" y="14099"/>
                  </a:lnTo>
                  <a:lnTo>
                    <a:pt x="8556" y="13935"/>
                  </a:lnTo>
                  <a:lnTo>
                    <a:pt x="7705" y="13285"/>
                  </a:lnTo>
                  <a:lnTo>
                    <a:pt x="8394" y="12942"/>
                  </a:lnTo>
                  <a:lnTo>
                    <a:pt x="8798" y="12510"/>
                  </a:lnTo>
                  <a:lnTo>
                    <a:pt x="8920" y="12258"/>
                  </a:lnTo>
                  <a:lnTo>
                    <a:pt x="8875" y="11819"/>
                  </a:lnTo>
                  <a:lnTo>
                    <a:pt x="9248" y="11306"/>
                  </a:lnTo>
                  <a:lnTo>
                    <a:pt x="10057" y="10411"/>
                  </a:lnTo>
                  <a:lnTo>
                    <a:pt x="10320" y="9919"/>
                  </a:lnTo>
                  <a:lnTo>
                    <a:pt x="10368" y="9425"/>
                  </a:lnTo>
                  <a:lnTo>
                    <a:pt x="9286" y="8998"/>
                  </a:lnTo>
                  <a:lnTo>
                    <a:pt x="8995" y="9258"/>
                  </a:lnTo>
                  <a:lnTo>
                    <a:pt x="8538" y="10020"/>
                  </a:lnTo>
                  <a:lnTo>
                    <a:pt x="7967" y="10370"/>
                  </a:lnTo>
                  <a:lnTo>
                    <a:pt x="7546" y="10519"/>
                  </a:lnTo>
                  <a:lnTo>
                    <a:pt x="6557" y="9847"/>
                  </a:lnTo>
                  <a:lnTo>
                    <a:pt x="6597" y="9222"/>
                  </a:lnTo>
                  <a:lnTo>
                    <a:pt x="5560" y="9267"/>
                  </a:lnTo>
                  <a:lnTo>
                    <a:pt x="4853" y="9427"/>
                  </a:lnTo>
                  <a:lnTo>
                    <a:pt x="4699" y="10026"/>
                  </a:lnTo>
                  <a:lnTo>
                    <a:pt x="4392" y="10488"/>
                  </a:lnTo>
                  <a:lnTo>
                    <a:pt x="4460" y="9368"/>
                  </a:lnTo>
                  <a:lnTo>
                    <a:pt x="4716" y="354"/>
                  </a:lnTo>
                  <a:lnTo>
                    <a:pt x="6400" y="477"/>
                  </a:lnTo>
                  <a:lnTo>
                    <a:pt x="6430" y="2983"/>
                  </a:lnTo>
                  <a:lnTo>
                    <a:pt x="6724" y="5056"/>
                  </a:lnTo>
                  <a:lnTo>
                    <a:pt x="7057" y="6298"/>
                  </a:lnTo>
                  <a:lnTo>
                    <a:pt x="7041" y="7009"/>
                  </a:lnTo>
                  <a:lnTo>
                    <a:pt x="7876" y="6934"/>
                  </a:lnTo>
                  <a:lnTo>
                    <a:pt x="8175" y="6766"/>
                  </a:lnTo>
                  <a:lnTo>
                    <a:pt x="9172" y="5486"/>
                  </a:lnTo>
                  <a:lnTo>
                    <a:pt x="9945" y="4664"/>
                  </a:lnTo>
                  <a:lnTo>
                    <a:pt x="11193" y="4039"/>
                  </a:lnTo>
                  <a:lnTo>
                    <a:pt x="12073" y="3823"/>
                  </a:lnTo>
                  <a:lnTo>
                    <a:pt x="12551" y="1353"/>
                  </a:lnTo>
                  <a:lnTo>
                    <a:pt x="12591" y="766"/>
                  </a:lnTo>
                  <a:lnTo>
                    <a:pt x="16337" y="947"/>
                  </a:lnTo>
                  <a:lnTo>
                    <a:pt x="18561" y="3166"/>
                  </a:lnTo>
                  <a:lnTo>
                    <a:pt x="18886" y="2965"/>
                  </a:lnTo>
                  <a:lnTo>
                    <a:pt x="19737" y="4145"/>
                  </a:lnTo>
                  <a:lnTo>
                    <a:pt x="21288" y="5749"/>
                  </a:lnTo>
                  <a:lnTo>
                    <a:pt x="21129" y="5901"/>
                  </a:lnTo>
                  <a:lnTo>
                    <a:pt x="21238" y="6798"/>
                  </a:lnTo>
                  <a:lnTo>
                    <a:pt x="21754" y="7142"/>
                  </a:lnTo>
                  <a:lnTo>
                    <a:pt x="21782" y="1327"/>
                  </a:lnTo>
                  <a:lnTo>
                    <a:pt x="25583" y="1585"/>
                  </a:lnTo>
                  <a:lnTo>
                    <a:pt x="31410" y="1574"/>
                  </a:lnTo>
                  <a:lnTo>
                    <a:pt x="35097" y="1745"/>
                  </a:lnTo>
                  <a:lnTo>
                    <a:pt x="38545" y="1905"/>
                  </a:lnTo>
                  <a:lnTo>
                    <a:pt x="38973" y="0"/>
                  </a:lnTo>
                  <a:lnTo>
                    <a:pt x="39232" y="132"/>
                  </a:lnTo>
                  <a:lnTo>
                    <a:pt x="39582" y="1519"/>
                  </a:lnTo>
                  <a:lnTo>
                    <a:pt x="39744" y="2437"/>
                  </a:lnTo>
                  <a:lnTo>
                    <a:pt x="39639" y="3252"/>
                  </a:lnTo>
                  <a:lnTo>
                    <a:pt x="39414" y="409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99" name="pg580">
              <a:extLst>
                <a:ext uri="{FF2B5EF4-FFF2-40B4-BE49-F238E27FC236}">
                  <a16:creationId xmlns:a16="http://schemas.microsoft.com/office/drawing/2014/main" id="{AF86C73A-E757-2542-8CE5-DD76557E191A}"/>
                </a:ext>
              </a:extLst>
            </p:cNvPr>
            <p:cNvSpPr/>
            <p:nvPr/>
          </p:nvSpPr>
          <p:spPr>
            <a:xfrm>
              <a:off x="5648549" y="2695619"/>
              <a:ext cx="134676" cy="118452"/>
            </a:xfrm>
            <a:custGeom>
              <a:avLst/>
              <a:gdLst/>
              <a:ahLst/>
              <a:cxnLst/>
              <a:rect l="0" t="0" r="0" b="0"/>
              <a:pathLst>
                <a:path w="134676" h="118452">
                  <a:moveTo>
                    <a:pt x="90883" y="1"/>
                  </a:moveTo>
                  <a:lnTo>
                    <a:pt x="91038" y="1"/>
                  </a:lnTo>
                  <a:lnTo>
                    <a:pt x="93524" y="1"/>
                  </a:lnTo>
                  <a:lnTo>
                    <a:pt x="94018" y="0"/>
                  </a:lnTo>
                  <a:lnTo>
                    <a:pt x="100449" y="43"/>
                  </a:lnTo>
                  <a:lnTo>
                    <a:pt x="100818" y="46"/>
                  </a:lnTo>
                  <a:lnTo>
                    <a:pt x="101022" y="43"/>
                  </a:lnTo>
                  <a:lnTo>
                    <a:pt x="112247" y="90"/>
                  </a:lnTo>
                  <a:lnTo>
                    <a:pt x="114660" y="100"/>
                  </a:lnTo>
                  <a:lnTo>
                    <a:pt x="114808" y="94"/>
                  </a:lnTo>
                  <a:lnTo>
                    <a:pt x="123906" y="115"/>
                  </a:lnTo>
                  <a:lnTo>
                    <a:pt x="123571" y="1218"/>
                  </a:lnTo>
                  <a:lnTo>
                    <a:pt x="122175" y="1207"/>
                  </a:lnTo>
                  <a:lnTo>
                    <a:pt x="122164" y="2795"/>
                  </a:lnTo>
                  <a:lnTo>
                    <a:pt x="122769" y="2963"/>
                  </a:lnTo>
                  <a:lnTo>
                    <a:pt x="123520" y="2970"/>
                  </a:lnTo>
                  <a:lnTo>
                    <a:pt x="123516" y="3569"/>
                  </a:lnTo>
                  <a:lnTo>
                    <a:pt x="124964" y="5125"/>
                  </a:lnTo>
                  <a:lnTo>
                    <a:pt x="124632" y="5233"/>
                  </a:lnTo>
                  <a:lnTo>
                    <a:pt x="124446" y="5393"/>
                  </a:lnTo>
                  <a:lnTo>
                    <a:pt x="124007" y="6517"/>
                  </a:lnTo>
                  <a:lnTo>
                    <a:pt x="123817" y="7495"/>
                  </a:lnTo>
                  <a:lnTo>
                    <a:pt x="124134" y="8254"/>
                  </a:lnTo>
                  <a:lnTo>
                    <a:pt x="124640" y="9974"/>
                  </a:lnTo>
                  <a:lnTo>
                    <a:pt x="124478" y="15455"/>
                  </a:lnTo>
                  <a:lnTo>
                    <a:pt x="128321" y="15541"/>
                  </a:lnTo>
                  <a:lnTo>
                    <a:pt x="128281" y="16755"/>
                  </a:lnTo>
                  <a:lnTo>
                    <a:pt x="129526" y="16707"/>
                  </a:lnTo>
                  <a:lnTo>
                    <a:pt x="129489" y="17869"/>
                  </a:lnTo>
                  <a:lnTo>
                    <a:pt x="134549" y="18043"/>
                  </a:lnTo>
                  <a:lnTo>
                    <a:pt x="134603" y="19248"/>
                  </a:lnTo>
                  <a:lnTo>
                    <a:pt x="134616" y="20029"/>
                  </a:lnTo>
                  <a:lnTo>
                    <a:pt x="134624" y="20406"/>
                  </a:lnTo>
                  <a:lnTo>
                    <a:pt x="134628" y="23396"/>
                  </a:lnTo>
                  <a:lnTo>
                    <a:pt x="134653" y="26131"/>
                  </a:lnTo>
                  <a:lnTo>
                    <a:pt x="134676" y="26740"/>
                  </a:lnTo>
                  <a:lnTo>
                    <a:pt x="129240" y="29122"/>
                  </a:lnTo>
                  <a:lnTo>
                    <a:pt x="129197" y="29801"/>
                  </a:lnTo>
                  <a:lnTo>
                    <a:pt x="128384" y="29987"/>
                  </a:lnTo>
                  <a:lnTo>
                    <a:pt x="127820" y="30530"/>
                  </a:lnTo>
                  <a:lnTo>
                    <a:pt x="127480" y="30370"/>
                  </a:lnTo>
                  <a:lnTo>
                    <a:pt x="127603" y="30180"/>
                  </a:lnTo>
                  <a:lnTo>
                    <a:pt x="127804" y="30102"/>
                  </a:lnTo>
                  <a:lnTo>
                    <a:pt x="127826" y="29724"/>
                  </a:lnTo>
                  <a:lnTo>
                    <a:pt x="124939" y="31087"/>
                  </a:lnTo>
                  <a:lnTo>
                    <a:pt x="124723" y="31289"/>
                  </a:lnTo>
                  <a:lnTo>
                    <a:pt x="124707" y="33257"/>
                  </a:lnTo>
                  <a:lnTo>
                    <a:pt x="124003" y="33244"/>
                  </a:lnTo>
                  <a:lnTo>
                    <a:pt x="123773" y="31566"/>
                  </a:lnTo>
                  <a:lnTo>
                    <a:pt x="119597" y="33249"/>
                  </a:lnTo>
                  <a:lnTo>
                    <a:pt x="119742" y="33433"/>
                  </a:lnTo>
                  <a:lnTo>
                    <a:pt x="121758" y="34560"/>
                  </a:lnTo>
                  <a:lnTo>
                    <a:pt x="122302" y="34977"/>
                  </a:lnTo>
                  <a:lnTo>
                    <a:pt x="124100" y="36089"/>
                  </a:lnTo>
                  <a:lnTo>
                    <a:pt x="124075" y="37196"/>
                  </a:lnTo>
                  <a:lnTo>
                    <a:pt x="122341" y="37212"/>
                  </a:lnTo>
                  <a:lnTo>
                    <a:pt x="122281" y="43223"/>
                  </a:lnTo>
                  <a:lnTo>
                    <a:pt x="119850" y="43267"/>
                  </a:lnTo>
                  <a:lnTo>
                    <a:pt x="119810" y="43831"/>
                  </a:lnTo>
                  <a:lnTo>
                    <a:pt x="108952" y="43758"/>
                  </a:lnTo>
                  <a:lnTo>
                    <a:pt x="107664" y="43726"/>
                  </a:lnTo>
                  <a:lnTo>
                    <a:pt x="106550" y="43586"/>
                  </a:lnTo>
                  <a:lnTo>
                    <a:pt x="107308" y="44325"/>
                  </a:lnTo>
                  <a:lnTo>
                    <a:pt x="107936" y="44372"/>
                  </a:lnTo>
                  <a:lnTo>
                    <a:pt x="109153" y="45347"/>
                  </a:lnTo>
                  <a:lnTo>
                    <a:pt x="109153" y="46125"/>
                  </a:lnTo>
                  <a:lnTo>
                    <a:pt x="110012" y="46128"/>
                  </a:lnTo>
                  <a:lnTo>
                    <a:pt x="110433" y="46731"/>
                  </a:lnTo>
                  <a:lnTo>
                    <a:pt x="112300" y="46784"/>
                  </a:lnTo>
                  <a:lnTo>
                    <a:pt x="112292" y="47724"/>
                  </a:lnTo>
                  <a:lnTo>
                    <a:pt x="112088" y="48532"/>
                  </a:lnTo>
                  <a:lnTo>
                    <a:pt x="110429" y="48514"/>
                  </a:lnTo>
                  <a:lnTo>
                    <a:pt x="109968" y="49109"/>
                  </a:lnTo>
                  <a:lnTo>
                    <a:pt x="109881" y="49485"/>
                  </a:lnTo>
                  <a:lnTo>
                    <a:pt x="110137" y="50866"/>
                  </a:lnTo>
                  <a:lnTo>
                    <a:pt x="112291" y="50892"/>
                  </a:lnTo>
                  <a:lnTo>
                    <a:pt x="112297" y="54633"/>
                  </a:lnTo>
                  <a:lnTo>
                    <a:pt x="112104" y="55202"/>
                  </a:lnTo>
                  <a:lnTo>
                    <a:pt x="110829" y="56303"/>
                  </a:lnTo>
                  <a:lnTo>
                    <a:pt x="109464" y="56623"/>
                  </a:lnTo>
                  <a:lnTo>
                    <a:pt x="108589" y="57160"/>
                  </a:lnTo>
                  <a:lnTo>
                    <a:pt x="106945" y="58194"/>
                  </a:lnTo>
                  <a:lnTo>
                    <a:pt x="106301" y="59865"/>
                  </a:lnTo>
                  <a:lnTo>
                    <a:pt x="106238" y="60248"/>
                  </a:lnTo>
                  <a:lnTo>
                    <a:pt x="105990" y="61763"/>
                  </a:lnTo>
                  <a:lnTo>
                    <a:pt x="105291" y="62985"/>
                  </a:lnTo>
                  <a:lnTo>
                    <a:pt x="104426" y="64098"/>
                  </a:lnTo>
                  <a:lnTo>
                    <a:pt x="103982" y="64973"/>
                  </a:lnTo>
                  <a:lnTo>
                    <a:pt x="103841" y="66380"/>
                  </a:lnTo>
                  <a:lnTo>
                    <a:pt x="103511" y="67050"/>
                  </a:lnTo>
                  <a:lnTo>
                    <a:pt x="102498" y="68588"/>
                  </a:lnTo>
                  <a:lnTo>
                    <a:pt x="102224" y="69429"/>
                  </a:lnTo>
                  <a:lnTo>
                    <a:pt x="102201" y="70571"/>
                  </a:lnTo>
                  <a:lnTo>
                    <a:pt x="102048" y="70951"/>
                  </a:lnTo>
                  <a:lnTo>
                    <a:pt x="101745" y="71443"/>
                  </a:lnTo>
                  <a:lnTo>
                    <a:pt x="101074" y="72072"/>
                  </a:lnTo>
                  <a:lnTo>
                    <a:pt x="100569" y="72563"/>
                  </a:lnTo>
                  <a:lnTo>
                    <a:pt x="99430" y="73415"/>
                  </a:lnTo>
                  <a:lnTo>
                    <a:pt x="99881" y="74610"/>
                  </a:lnTo>
                  <a:lnTo>
                    <a:pt x="100176" y="74410"/>
                  </a:lnTo>
                  <a:lnTo>
                    <a:pt x="101594" y="73772"/>
                  </a:lnTo>
                  <a:lnTo>
                    <a:pt x="102179" y="73821"/>
                  </a:lnTo>
                  <a:lnTo>
                    <a:pt x="101539" y="73891"/>
                  </a:lnTo>
                  <a:lnTo>
                    <a:pt x="100145" y="74465"/>
                  </a:lnTo>
                  <a:lnTo>
                    <a:pt x="97374" y="76890"/>
                  </a:lnTo>
                  <a:lnTo>
                    <a:pt x="97272" y="77065"/>
                  </a:lnTo>
                  <a:lnTo>
                    <a:pt x="97973" y="76814"/>
                  </a:lnTo>
                  <a:lnTo>
                    <a:pt x="99606" y="75641"/>
                  </a:lnTo>
                  <a:lnTo>
                    <a:pt x="102208" y="75603"/>
                  </a:lnTo>
                  <a:lnTo>
                    <a:pt x="102227" y="76800"/>
                  </a:lnTo>
                  <a:lnTo>
                    <a:pt x="104742" y="76790"/>
                  </a:lnTo>
                  <a:lnTo>
                    <a:pt x="104746" y="79112"/>
                  </a:lnTo>
                  <a:lnTo>
                    <a:pt x="106328" y="79119"/>
                  </a:lnTo>
                  <a:lnTo>
                    <a:pt x="107122" y="79260"/>
                  </a:lnTo>
                  <a:lnTo>
                    <a:pt x="106003" y="80042"/>
                  </a:lnTo>
                  <a:lnTo>
                    <a:pt x="106004" y="81478"/>
                  </a:lnTo>
                  <a:lnTo>
                    <a:pt x="107240" y="81482"/>
                  </a:lnTo>
                  <a:lnTo>
                    <a:pt x="107241" y="83872"/>
                  </a:lnTo>
                  <a:lnTo>
                    <a:pt x="109737" y="83950"/>
                  </a:lnTo>
                  <a:lnTo>
                    <a:pt x="109737" y="86280"/>
                  </a:lnTo>
                  <a:lnTo>
                    <a:pt x="108512" y="86254"/>
                  </a:lnTo>
                  <a:lnTo>
                    <a:pt x="108520" y="88602"/>
                  </a:lnTo>
                  <a:lnTo>
                    <a:pt x="109752" y="88632"/>
                  </a:lnTo>
                  <a:lnTo>
                    <a:pt x="109756" y="89216"/>
                  </a:lnTo>
                  <a:lnTo>
                    <a:pt x="110380" y="89220"/>
                  </a:lnTo>
                  <a:lnTo>
                    <a:pt x="110372" y="90962"/>
                  </a:lnTo>
                  <a:lnTo>
                    <a:pt x="114725" y="90933"/>
                  </a:lnTo>
                  <a:lnTo>
                    <a:pt x="114723" y="95649"/>
                  </a:lnTo>
                  <a:lnTo>
                    <a:pt x="113483" y="95654"/>
                  </a:lnTo>
                  <a:lnTo>
                    <a:pt x="112927" y="95656"/>
                  </a:lnTo>
                  <a:lnTo>
                    <a:pt x="112237" y="95659"/>
                  </a:lnTo>
                  <a:lnTo>
                    <a:pt x="112239" y="94490"/>
                  </a:lnTo>
                  <a:lnTo>
                    <a:pt x="111351" y="94483"/>
                  </a:lnTo>
                  <a:lnTo>
                    <a:pt x="110355" y="94487"/>
                  </a:lnTo>
                  <a:lnTo>
                    <a:pt x="110343" y="95659"/>
                  </a:lnTo>
                  <a:lnTo>
                    <a:pt x="100887" y="95646"/>
                  </a:lnTo>
                  <a:lnTo>
                    <a:pt x="97236" y="95730"/>
                  </a:lnTo>
                  <a:lnTo>
                    <a:pt x="97138" y="96858"/>
                  </a:lnTo>
                  <a:lnTo>
                    <a:pt x="97167" y="102738"/>
                  </a:lnTo>
                  <a:lnTo>
                    <a:pt x="93421" y="102723"/>
                  </a:lnTo>
                  <a:lnTo>
                    <a:pt x="93425" y="105079"/>
                  </a:lnTo>
                  <a:lnTo>
                    <a:pt x="90922" y="105083"/>
                  </a:lnTo>
                  <a:lnTo>
                    <a:pt x="90929" y="102715"/>
                  </a:lnTo>
                  <a:lnTo>
                    <a:pt x="86179" y="102728"/>
                  </a:lnTo>
                  <a:lnTo>
                    <a:pt x="86514" y="102549"/>
                  </a:lnTo>
                  <a:lnTo>
                    <a:pt x="87081" y="101753"/>
                  </a:lnTo>
                  <a:lnTo>
                    <a:pt x="88437" y="101562"/>
                  </a:lnTo>
                  <a:lnTo>
                    <a:pt x="88440" y="100394"/>
                  </a:lnTo>
                  <a:lnTo>
                    <a:pt x="84718" y="100381"/>
                  </a:lnTo>
                  <a:lnTo>
                    <a:pt x="82241" y="100361"/>
                  </a:lnTo>
                  <a:lnTo>
                    <a:pt x="82248" y="101559"/>
                  </a:lnTo>
                  <a:lnTo>
                    <a:pt x="78486" y="101510"/>
                  </a:lnTo>
                  <a:lnTo>
                    <a:pt x="78479" y="100456"/>
                  </a:lnTo>
                  <a:lnTo>
                    <a:pt x="77209" y="100404"/>
                  </a:lnTo>
                  <a:lnTo>
                    <a:pt x="77205" y="101472"/>
                  </a:lnTo>
                  <a:lnTo>
                    <a:pt x="77183" y="102696"/>
                  </a:lnTo>
                  <a:lnTo>
                    <a:pt x="77150" y="109742"/>
                  </a:lnTo>
                  <a:lnTo>
                    <a:pt x="75258" y="109739"/>
                  </a:lnTo>
                  <a:lnTo>
                    <a:pt x="75251" y="112631"/>
                  </a:lnTo>
                  <a:lnTo>
                    <a:pt x="74609" y="112645"/>
                  </a:lnTo>
                  <a:lnTo>
                    <a:pt x="74605" y="113230"/>
                  </a:lnTo>
                  <a:lnTo>
                    <a:pt x="72758" y="113234"/>
                  </a:lnTo>
                  <a:lnTo>
                    <a:pt x="72753" y="112054"/>
                  </a:lnTo>
                  <a:lnTo>
                    <a:pt x="72162" y="112066"/>
                  </a:lnTo>
                  <a:lnTo>
                    <a:pt x="72114" y="109736"/>
                  </a:lnTo>
                  <a:lnTo>
                    <a:pt x="68442" y="109741"/>
                  </a:lnTo>
                  <a:lnTo>
                    <a:pt x="68447" y="106221"/>
                  </a:lnTo>
                  <a:lnTo>
                    <a:pt x="67275" y="106183"/>
                  </a:lnTo>
                  <a:lnTo>
                    <a:pt x="67260" y="105025"/>
                  </a:lnTo>
                  <a:lnTo>
                    <a:pt x="62270" y="104983"/>
                  </a:lnTo>
                  <a:lnTo>
                    <a:pt x="62276" y="102993"/>
                  </a:lnTo>
                  <a:lnTo>
                    <a:pt x="60358" y="102968"/>
                  </a:lnTo>
                  <a:lnTo>
                    <a:pt x="60107" y="102805"/>
                  </a:lnTo>
                  <a:lnTo>
                    <a:pt x="59853" y="102045"/>
                  </a:lnTo>
                  <a:lnTo>
                    <a:pt x="59810" y="104975"/>
                  </a:lnTo>
                  <a:lnTo>
                    <a:pt x="57287" y="104938"/>
                  </a:lnTo>
                  <a:lnTo>
                    <a:pt x="57263" y="102582"/>
                  </a:lnTo>
                  <a:lnTo>
                    <a:pt x="52373" y="102599"/>
                  </a:lnTo>
                  <a:lnTo>
                    <a:pt x="52383" y="100217"/>
                  </a:lnTo>
                  <a:lnTo>
                    <a:pt x="49856" y="100216"/>
                  </a:lnTo>
                  <a:lnTo>
                    <a:pt x="49874" y="99047"/>
                  </a:lnTo>
                  <a:lnTo>
                    <a:pt x="49637" y="99062"/>
                  </a:lnTo>
                  <a:lnTo>
                    <a:pt x="49276" y="99300"/>
                  </a:lnTo>
                  <a:lnTo>
                    <a:pt x="49248" y="100223"/>
                  </a:lnTo>
                  <a:lnTo>
                    <a:pt x="46197" y="100229"/>
                  </a:lnTo>
                  <a:lnTo>
                    <a:pt x="46198" y="102571"/>
                  </a:lnTo>
                  <a:lnTo>
                    <a:pt x="45592" y="102567"/>
                  </a:lnTo>
                  <a:lnTo>
                    <a:pt x="45509" y="103147"/>
                  </a:lnTo>
                  <a:lnTo>
                    <a:pt x="44937" y="103148"/>
                  </a:lnTo>
                  <a:lnTo>
                    <a:pt x="44941" y="100207"/>
                  </a:lnTo>
                  <a:lnTo>
                    <a:pt x="44588" y="100202"/>
                  </a:lnTo>
                  <a:lnTo>
                    <a:pt x="42445" y="100170"/>
                  </a:lnTo>
                  <a:lnTo>
                    <a:pt x="42437" y="102540"/>
                  </a:lnTo>
                  <a:lnTo>
                    <a:pt x="41223" y="102549"/>
                  </a:lnTo>
                  <a:lnTo>
                    <a:pt x="40169" y="103696"/>
                  </a:lnTo>
                  <a:lnTo>
                    <a:pt x="39958" y="104872"/>
                  </a:lnTo>
                  <a:lnTo>
                    <a:pt x="36197" y="104869"/>
                  </a:lnTo>
                  <a:lnTo>
                    <a:pt x="36175" y="105350"/>
                  </a:lnTo>
                  <a:lnTo>
                    <a:pt x="35113" y="105904"/>
                  </a:lnTo>
                  <a:lnTo>
                    <a:pt x="34521" y="106797"/>
                  </a:lnTo>
                  <a:lnTo>
                    <a:pt x="33848" y="106764"/>
                  </a:lnTo>
                  <a:lnTo>
                    <a:pt x="33792" y="100183"/>
                  </a:lnTo>
                  <a:lnTo>
                    <a:pt x="32507" y="100197"/>
                  </a:lnTo>
                  <a:lnTo>
                    <a:pt x="32507" y="101381"/>
                  </a:lnTo>
                  <a:lnTo>
                    <a:pt x="32501" y="104902"/>
                  </a:lnTo>
                  <a:lnTo>
                    <a:pt x="30723" y="104872"/>
                  </a:lnTo>
                  <a:lnTo>
                    <a:pt x="30462" y="104469"/>
                  </a:lnTo>
                  <a:lnTo>
                    <a:pt x="30609" y="103696"/>
                  </a:lnTo>
                  <a:lnTo>
                    <a:pt x="31883" y="103711"/>
                  </a:lnTo>
                  <a:lnTo>
                    <a:pt x="31867" y="102556"/>
                  </a:lnTo>
                  <a:lnTo>
                    <a:pt x="29187" y="102520"/>
                  </a:lnTo>
                  <a:lnTo>
                    <a:pt x="24968" y="102493"/>
                  </a:lnTo>
                  <a:lnTo>
                    <a:pt x="24992" y="104886"/>
                  </a:lnTo>
                  <a:lnTo>
                    <a:pt x="27515" y="104927"/>
                  </a:lnTo>
                  <a:lnTo>
                    <a:pt x="26367" y="104994"/>
                  </a:lnTo>
                  <a:lnTo>
                    <a:pt x="26269" y="105132"/>
                  </a:lnTo>
                  <a:lnTo>
                    <a:pt x="26238" y="105415"/>
                  </a:lnTo>
                  <a:lnTo>
                    <a:pt x="27519" y="105410"/>
                  </a:lnTo>
                  <a:lnTo>
                    <a:pt x="27537" y="108566"/>
                  </a:lnTo>
                  <a:lnTo>
                    <a:pt x="25878" y="108511"/>
                  </a:lnTo>
                  <a:lnTo>
                    <a:pt x="24998" y="109030"/>
                  </a:lnTo>
                  <a:lnTo>
                    <a:pt x="24997" y="109595"/>
                  </a:lnTo>
                  <a:lnTo>
                    <a:pt x="27527" y="109650"/>
                  </a:lnTo>
                  <a:lnTo>
                    <a:pt x="27512" y="113845"/>
                  </a:lnTo>
                  <a:lnTo>
                    <a:pt x="27214" y="113848"/>
                  </a:lnTo>
                  <a:lnTo>
                    <a:pt x="26290" y="114455"/>
                  </a:lnTo>
                  <a:lnTo>
                    <a:pt x="25519" y="114507"/>
                  </a:lnTo>
                  <a:lnTo>
                    <a:pt x="25038" y="114389"/>
                  </a:lnTo>
                  <a:lnTo>
                    <a:pt x="25042" y="116792"/>
                  </a:lnTo>
                  <a:lnTo>
                    <a:pt x="22567" y="116767"/>
                  </a:lnTo>
                  <a:lnTo>
                    <a:pt x="22529" y="117977"/>
                  </a:lnTo>
                  <a:lnTo>
                    <a:pt x="20109" y="117908"/>
                  </a:lnTo>
                  <a:lnTo>
                    <a:pt x="20122" y="114394"/>
                  </a:lnTo>
                  <a:lnTo>
                    <a:pt x="10516" y="114341"/>
                  </a:lnTo>
                  <a:lnTo>
                    <a:pt x="10499" y="111982"/>
                  </a:lnTo>
                  <a:lnTo>
                    <a:pt x="10111" y="111978"/>
                  </a:lnTo>
                  <a:lnTo>
                    <a:pt x="10024" y="118452"/>
                  </a:lnTo>
                  <a:lnTo>
                    <a:pt x="7520" y="118438"/>
                  </a:lnTo>
                  <a:lnTo>
                    <a:pt x="7539" y="116685"/>
                  </a:lnTo>
                  <a:lnTo>
                    <a:pt x="4366" y="116675"/>
                  </a:lnTo>
                  <a:lnTo>
                    <a:pt x="4381" y="116061"/>
                  </a:lnTo>
                  <a:lnTo>
                    <a:pt x="2562" y="116055"/>
                  </a:lnTo>
                  <a:lnTo>
                    <a:pt x="2566" y="114305"/>
                  </a:lnTo>
                  <a:lnTo>
                    <a:pt x="23" y="114292"/>
                  </a:lnTo>
                  <a:lnTo>
                    <a:pt x="14" y="108297"/>
                  </a:lnTo>
                  <a:lnTo>
                    <a:pt x="7" y="103901"/>
                  </a:lnTo>
                  <a:lnTo>
                    <a:pt x="8" y="100945"/>
                  </a:lnTo>
                  <a:lnTo>
                    <a:pt x="9" y="99389"/>
                  </a:lnTo>
                  <a:lnTo>
                    <a:pt x="9" y="98619"/>
                  </a:lnTo>
                  <a:lnTo>
                    <a:pt x="14" y="97579"/>
                  </a:lnTo>
                  <a:lnTo>
                    <a:pt x="19" y="97328"/>
                  </a:lnTo>
                  <a:lnTo>
                    <a:pt x="26" y="97008"/>
                  </a:lnTo>
                  <a:lnTo>
                    <a:pt x="25" y="96650"/>
                  </a:lnTo>
                  <a:lnTo>
                    <a:pt x="24" y="95332"/>
                  </a:lnTo>
                  <a:lnTo>
                    <a:pt x="23" y="94692"/>
                  </a:lnTo>
                  <a:lnTo>
                    <a:pt x="19" y="91402"/>
                  </a:lnTo>
                  <a:lnTo>
                    <a:pt x="0" y="75160"/>
                  </a:lnTo>
                  <a:lnTo>
                    <a:pt x="11" y="72864"/>
                  </a:lnTo>
                  <a:lnTo>
                    <a:pt x="47" y="65786"/>
                  </a:lnTo>
                  <a:lnTo>
                    <a:pt x="163" y="62304"/>
                  </a:lnTo>
                  <a:lnTo>
                    <a:pt x="179" y="61847"/>
                  </a:lnTo>
                  <a:lnTo>
                    <a:pt x="183" y="61713"/>
                  </a:lnTo>
                  <a:lnTo>
                    <a:pt x="181" y="61093"/>
                  </a:lnTo>
                  <a:lnTo>
                    <a:pt x="174" y="58790"/>
                  </a:lnTo>
                  <a:lnTo>
                    <a:pt x="172" y="57923"/>
                  </a:lnTo>
                  <a:lnTo>
                    <a:pt x="148" y="50009"/>
                  </a:lnTo>
                  <a:lnTo>
                    <a:pt x="148" y="49876"/>
                  </a:lnTo>
                  <a:lnTo>
                    <a:pt x="142" y="47193"/>
                  </a:lnTo>
                  <a:lnTo>
                    <a:pt x="225" y="38634"/>
                  </a:lnTo>
                  <a:lnTo>
                    <a:pt x="236" y="37495"/>
                  </a:lnTo>
                  <a:lnTo>
                    <a:pt x="233" y="36246"/>
                  </a:lnTo>
                  <a:lnTo>
                    <a:pt x="232" y="35837"/>
                  </a:lnTo>
                  <a:lnTo>
                    <a:pt x="223" y="32697"/>
                  </a:lnTo>
                  <a:lnTo>
                    <a:pt x="262" y="32191"/>
                  </a:lnTo>
                  <a:lnTo>
                    <a:pt x="275" y="32030"/>
                  </a:lnTo>
                  <a:lnTo>
                    <a:pt x="275" y="29106"/>
                  </a:lnTo>
                  <a:lnTo>
                    <a:pt x="275" y="25978"/>
                  </a:lnTo>
                  <a:lnTo>
                    <a:pt x="275" y="22400"/>
                  </a:lnTo>
                  <a:lnTo>
                    <a:pt x="274" y="22254"/>
                  </a:lnTo>
                  <a:lnTo>
                    <a:pt x="271" y="21879"/>
                  </a:lnTo>
                  <a:lnTo>
                    <a:pt x="264" y="21083"/>
                  </a:lnTo>
                  <a:lnTo>
                    <a:pt x="262" y="20790"/>
                  </a:lnTo>
                  <a:lnTo>
                    <a:pt x="275" y="20383"/>
                  </a:lnTo>
                  <a:lnTo>
                    <a:pt x="266" y="17437"/>
                  </a:lnTo>
                  <a:lnTo>
                    <a:pt x="265" y="16890"/>
                  </a:lnTo>
                  <a:lnTo>
                    <a:pt x="263" y="16236"/>
                  </a:lnTo>
                  <a:lnTo>
                    <a:pt x="263" y="16085"/>
                  </a:lnTo>
                  <a:lnTo>
                    <a:pt x="260" y="15256"/>
                  </a:lnTo>
                  <a:lnTo>
                    <a:pt x="260" y="15099"/>
                  </a:lnTo>
                  <a:lnTo>
                    <a:pt x="257" y="14154"/>
                  </a:lnTo>
                  <a:lnTo>
                    <a:pt x="249" y="11161"/>
                  </a:lnTo>
                  <a:lnTo>
                    <a:pt x="236" y="9371"/>
                  </a:lnTo>
                  <a:lnTo>
                    <a:pt x="314" y="8748"/>
                  </a:lnTo>
                  <a:lnTo>
                    <a:pt x="352" y="8444"/>
                  </a:lnTo>
                  <a:lnTo>
                    <a:pt x="805" y="8184"/>
                  </a:lnTo>
                  <a:lnTo>
                    <a:pt x="1492" y="9111"/>
                  </a:lnTo>
                  <a:lnTo>
                    <a:pt x="2091" y="10424"/>
                  </a:lnTo>
                  <a:lnTo>
                    <a:pt x="2619" y="11007"/>
                  </a:lnTo>
                  <a:lnTo>
                    <a:pt x="2773" y="11177"/>
                  </a:lnTo>
                  <a:lnTo>
                    <a:pt x="3113" y="11408"/>
                  </a:lnTo>
                  <a:lnTo>
                    <a:pt x="3656" y="11776"/>
                  </a:lnTo>
                  <a:lnTo>
                    <a:pt x="5302" y="12893"/>
                  </a:lnTo>
                  <a:lnTo>
                    <a:pt x="5719" y="13177"/>
                  </a:lnTo>
                  <a:lnTo>
                    <a:pt x="6060" y="13408"/>
                  </a:lnTo>
                  <a:lnTo>
                    <a:pt x="7253" y="14219"/>
                  </a:lnTo>
                  <a:lnTo>
                    <a:pt x="8327" y="13807"/>
                  </a:lnTo>
                  <a:lnTo>
                    <a:pt x="9134" y="14058"/>
                  </a:lnTo>
                  <a:lnTo>
                    <a:pt x="9545" y="14186"/>
                  </a:lnTo>
                  <a:lnTo>
                    <a:pt x="9755" y="14327"/>
                  </a:lnTo>
                  <a:lnTo>
                    <a:pt x="10496" y="14745"/>
                  </a:lnTo>
                  <a:lnTo>
                    <a:pt x="10976" y="14370"/>
                  </a:lnTo>
                  <a:lnTo>
                    <a:pt x="11424" y="14569"/>
                  </a:lnTo>
                  <a:lnTo>
                    <a:pt x="11597" y="14841"/>
                  </a:lnTo>
                  <a:lnTo>
                    <a:pt x="11901" y="15186"/>
                  </a:lnTo>
                  <a:lnTo>
                    <a:pt x="12146" y="15476"/>
                  </a:lnTo>
                  <a:lnTo>
                    <a:pt x="12218" y="16220"/>
                  </a:lnTo>
                  <a:lnTo>
                    <a:pt x="11371" y="17228"/>
                  </a:lnTo>
                  <a:lnTo>
                    <a:pt x="11735" y="17645"/>
                  </a:lnTo>
                  <a:lnTo>
                    <a:pt x="12549" y="18578"/>
                  </a:lnTo>
                  <a:lnTo>
                    <a:pt x="13378" y="19098"/>
                  </a:lnTo>
                  <a:lnTo>
                    <a:pt x="17148" y="20019"/>
                  </a:lnTo>
                  <a:lnTo>
                    <a:pt x="20423" y="21107"/>
                  </a:lnTo>
                  <a:lnTo>
                    <a:pt x="20887" y="21262"/>
                  </a:lnTo>
                  <a:lnTo>
                    <a:pt x="21289" y="21341"/>
                  </a:lnTo>
                  <a:lnTo>
                    <a:pt x="21872" y="21499"/>
                  </a:lnTo>
                  <a:lnTo>
                    <a:pt x="21885" y="22165"/>
                  </a:lnTo>
                  <a:lnTo>
                    <a:pt x="21496" y="21994"/>
                  </a:lnTo>
                  <a:lnTo>
                    <a:pt x="21405" y="21798"/>
                  </a:lnTo>
                  <a:lnTo>
                    <a:pt x="21069" y="21668"/>
                  </a:lnTo>
                  <a:lnTo>
                    <a:pt x="20201" y="21961"/>
                  </a:lnTo>
                  <a:lnTo>
                    <a:pt x="20020" y="22400"/>
                  </a:lnTo>
                  <a:lnTo>
                    <a:pt x="16032" y="21338"/>
                  </a:lnTo>
                  <a:lnTo>
                    <a:pt x="15608" y="21331"/>
                  </a:lnTo>
                  <a:lnTo>
                    <a:pt x="14711" y="20904"/>
                  </a:lnTo>
                  <a:lnTo>
                    <a:pt x="13300" y="19879"/>
                  </a:lnTo>
                  <a:lnTo>
                    <a:pt x="12557" y="19200"/>
                  </a:lnTo>
                  <a:lnTo>
                    <a:pt x="12096" y="19050"/>
                  </a:lnTo>
                  <a:lnTo>
                    <a:pt x="12161" y="23897"/>
                  </a:lnTo>
                  <a:lnTo>
                    <a:pt x="12239" y="31526"/>
                  </a:lnTo>
                  <a:lnTo>
                    <a:pt x="12178" y="32617"/>
                  </a:lnTo>
                  <a:lnTo>
                    <a:pt x="14608" y="32713"/>
                  </a:lnTo>
                  <a:lnTo>
                    <a:pt x="14530" y="33884"/>
                  </a:lnTo>
                  <a:lnTo>
                    <a:pt x="14699" y="34275"/>
                  </a:lnTo>
                  <a:lnTo>
                    <a:pt x="14699" y="36291"/>
                  </a:lnTo>
                  <a:lnTo>
                    <a:pt x="16628" y="36308"/>
                  </a:lnTo>
                  <a:lnTo>
                    <a:pt x="16861" y="36877"/>
                  </a:lnTo>
                  <a:lnTo>
                    <a:pt x="16887" y="37495"/>
                  </a:lnTo>
                  <a:lnTo>
                    <a:pt x="17223" y="37495"/>
                  </a:lnTo>
                  <a:lnTo>
                    <a:pt x="18160" y="37172"/>
                  </a:lnTo>
                  <a:lnTo>
                    <a:pt x="18402" y="37495"/>
                  </a:lnTo>
                  <a:lnTo>
                    <a:pt x="18389" y="38081"/>
                  </a:lnTo>
                  <a:lnTo>
                    <a:pt x="17767" y="38097"/>
                  </a:lnTo>
                  <a:lnTo>
                    <a:pt x="17780" y="38666"/>
                  </a:lnTo>
                  <a:lnTo>
                    <a:pt x="18011" y="38673"/>
                  </a:lnTo>
                  <a:lnTo>
                    <a:pt x="17509" y="38915"/>
                  </a:lnTo>
                  <a:lnTo>
                    <a:pt x="17144" y="38997"/>
                  </a:lnTo>
                  <a:lnTo>
                    <a:pt x="16673" y="39619"/>
                  </a:lnTo>
                  <a:lnTo>
                    <a:pt x="16805" y="40650"/>
                  </a:lnTo>
                  <a:lnTo>
                    <a:pt x="17271" y="40891"/>
                  </a:lnTo>
                  <a:lnTo>
                    <a:pt x="17250" y="42294"/>
                  </a:lnTo>
                  <a:lnTo>
                    <a:pt x="17301" y="42814"/>
                  </a:lnTo>
                  <a:lnTo>
                    <a:pt x="17936" y="42684"/>
                  </a:lnTo>
                  <a:lnTo>
                    <a:pt x="17845" y="43432"/>
                  </a:lnTo>
                  <a:lnTo>
                    <a:pt x="17250" y="44587"/>
                  </a:lnTo>
                  <a:lnTo>
                    <a:pt x="17262" y="45075"/>
                  </a:lnTo>
                  <a:lnTo>
                    <a:pt x="17599" y="46067"/>
                  </a:lnTo>
                  <a:lnTo>
                    <a:pt x="17288" y="46653"/>
                  </a:lnTo>
                  <a:lnTo>
                    <a:pt x="17351" y="50587"/>
                  </a:lnTo>
                  <a:lnTo>
                    <a:pt x="24726" y="50566"/>
                  </a:lnTo>
                  <a:lnTo>
                    <a:pt x="24736" y="52939"/>
                  </a:lnTo>
                  <a:lnTo>
                    <a:pt x="26513" y="52963"/>
                  </a:lnTo>
                  <a:lnTo>
                    <a:pt x="26443" y="50564"/>
                  </a:lnTo>
                  <a:lnTo>
                    <a:pt x="27255" y="50553"/>
                  </a:lnTo>
                  <a:lnTo>
                    <a:pt x="27251" y="52955"/>
                  </a:lnTo>
                  <a:lnTo>
                    <a:pt x="27792" y="52950"/>
                  </a:lnTo>
                  <a:lnTo>
                    <a:pt x="28697" y="51367"/>
                  </a:lnTo>
                  <a:lnTo>
                    <a:pt x="29008" y="49749"/>
                  </a:lnTo>
                  <a:lnTo>
                    <a:pt x="29766" y="49054"/>
                  </a:lnTo>
                  <a:lnTo>
                    <a:pt x="29768" y="50987"/>
                  </a:lnTo>
                  <a:lnTo>
                    <a:pt x="30634" y="50753"/>
                  </a:lnTo>
                  <a:lnTo>
                    <a:pt x="32565" y="50920"/>
                  </a:lnTo>
                  <a:lnTo>
                    <a:pt x="32981" y="50748"/>
                  </a:lnTo>
                  <a:lnTo>
                    <a:pt x="33182" y="50386"/>
                  </a:lnTo>
                  <a:lnTo>
                    <a:pt x="33474" y="50087"/>
                  </a:lnTo>
                  <a:lnTo>
                    <a:pt x="33986" y="49780"/>
                  </a:lnTo>
                  <a:lnTo>
                    <a:pt x="34222" y="49733"/>
                  </a:lnTo>
                  <a:lnTo>
                    <a:pt x="34419" y="49837"/>
                  </a:lnTo>
                  <a:lnTo>
                    <a:pt x="34903" y="49920"/>
                  </a:lnTo>
                  <a:lnTo>
                    <a:pt x="35314" y="49493"/>
                  </a:lnTo>
                  <a:lnTo>
                    <a:pt x="35587" y="49592"/>
                  </a:lnTo>
                  <a:lnTo>
                    <a:pt x="35554" y="50040"/>
                  </a:lnTo>
                  <a:lnTo>
                    <a:pt x="36188" y="50628"/>
                  </a:lnTo>
                  <a:lnTo>
                    <a:pt x="37269" y="50638"/>
                  </a:lnTo>
                  <a:lnTo>
                    <a:pt x="37249" y="47677"/>
                  </a:lnTo>
                  <a:lnTo>
                    <a:pt x="34771" y="47661"/>
                  </a:lnTo>
                  <a:lnTo>
                    <a:pt x="34781" y="47059"/>
                  </a:lnTo>
                  <a:lnTo>
                    <a:pt x="34755" y="45368"/>
                  </a:lnTo>
                  <a:lnTo>
                    <a:pt x="32800" y="44278"/>
                  </a:lnTo>
                  <a:lnTo>
                    <a:pt x="32709" y="43546"/>
                  </a:lnTo>
                  <a:lnTo>
                    <a:pt x="32321" y="43091"/>
                  </a:lnTo>
                  <a:lnTo>
                    <a:pt x="31013" y="43026"/>
                  </a:lnTo>
                  <a:lnTo>
                    <a:pt x="31026" y="43497"/>
                  </a:lnTo>
                  <a:lnTo>
                    <a:pt x="30883" y="43513"/>
                  </a:lnTo>
                  <a:lnTo>
                    <a:pt x="26688" y="42700"/>
                  </a:lnTo>
                  <a:lnTo>
                    <a:pt x="26792" y="40016"/>
                  </a:lnTo>
                  <a:lnTo>
                    <a:pt x="27180" y="38455"/>
                  </a:lnTo>
                  <a:lnTo>
                    <a:pt x="27103" y="33933"/>
                  </a:lnTo>
                  <a:lnTo>
                    <a:pt x="27582" y="33770"/>
                  </a:lnTo>
                  <a:lnTo>
                    <a:pt x="27892" y="33770"/>
                  </a:lnTo>
                  <a:lnTo>
                    <a:pt x="27892" y="34030"/>
                  </a:lnTo>
                  <a:lnTo>
                    <a:pt x="31052" y="34014"/>
                  </a:lnTo>
                  <a:lnTo>
                    <a:pt x="31617" y="33379"/>
                  </a:lnTo>
                  <a:lnTo>
                    <a:pt x="31649" y="33220"/>
                  </a:lnTo>
                  <a:lnTo>
                    <a:pt x="31563" y="32536"/>
                  </a:lnTo>
                  <a:lnTo>
                    <a:pt x="32647" y="32171"/>
                  </a:lnTo>
                  <a:lnTo>
                    <a:pt x="33486" y="32127"/>
                  </a:lnTo>
                  <a:lnTo>
                    <a:pt x="33999" y="31785"/>
                  </a:lnTo>
                  <a:lnTo>
                    <a:pt x="34509" y="31737"/>
                  </a:lnTo>
                  <a:lnTo>
                    <a:pt x="35117" y="31965"/>
                  </a:lnTo>
                  <a:lnTo>
                    <a:pt x="36231" y="31721"/>
                  </a:lnTo>
                  <a:lnTo>
                    <a:pt x="36800" y="31395"/>
                  </a:lnTo>
                  <a:lnTo>
                    <a:pt x="37085" y="31135"/>
                  </a:lnTo>
                  <a:lnTo>
                    <a:pt x="36995" y="31721"/>
                  </a:lnTo>
                  <a:lnTo>
                    <a:pt x="37022" y="32940"/>
                  </a:lnTo>
                  <a:lnTo>
                    <a:pt x="37563" y="32941"/>
                  </a:lnTo>
                  <a:lnTo>
                    <a:pt x="37642" y="32355"/>
                  </a:lnTo>
                  <a:lnTo>
                    <a:pt x="38263" y="32339"/>
                  </a:lnTo>
                  <a:lnTo>
                    <a:pt x="38251" y="31720"/>
                  </a:lnTo>
                  <a:lnTo>
                    <a:pt x="39390" y="31753"/>
                  </a:lnTo>
                  <a:lnTo>
                    <a:pt x="39377" y="32241"/>
                  </a:lnTo>
                  <a:lnTo>
                    <a:pt x="39519" y="32241"/>
                  </a:lnTo>
                  <a:lnTo>
                    <a:pt x="39468" y="27801"/>
                  </a:lnTo>
                  <a:lnTo>
                    <a:pt x="39453" y="27265"/>
                  </a:lnTo>
                  <a:lnTo>
                    <a:pt x="39416" y="24385"/>
                  </a:lnTo>
                  <a:lnTo>
                    <a:pt x="42371" y="23515"/>
                  </a:lnTo>
                  <a:lnTo>
                    <a:pt x="43181" y="23247"/>
                  </a:lnTo>
                  <a:lnTo>
                    <a:pt x="42046" y="23275"/>
                  </a:lnTo>
                  <a:lnTo>
                    <a:pt x="42042" y="21618"/>
                  </a:lnTo>
                  <a:lnTo>
                    <a:pt x="43906" y="21243"/>
                  </a:lnTo>
                  <a:lnTo>
                    <a:pt x="45526" y="20669"/>
                  </a:lnTo>
                  <a:lnTo>
                    <a:pt x="47406" y="20004"/>
                  </a:lnTo>
                  <a:lnTo>
                    <a:pt x="47385" y="18684"/>
                  </a:lnTo>
                  <a:lnTo>
                    <a:pt x="49281" y="18349"/>
                  </a:lnTo>
                  <a:lnTo>
                    <a:pt x="51910" y="17884"/>
                  </a:lnTo>
                  <a:lnTo>
                    <a:pt x="52624" y="18632"/>
                  </a:lnTo>
                  <a:lnTo>
                    <a:pt x="59653" y="16006"/>
                  </a:lnTo>
                  <a:lnTo>
                    <a:pt x="64592" y="13922"/>
                  </a:lnTo>
                  <a:lnTo>
                    <a:pt x="66918" y="12823"/>
                  </a:lnTo>
                  <a:lnTo>
                    <a:pt x="67137" y="12720"/>
                  </a:lnTo>
                  <a:lnTo>
                    <a:pt x="76151" y="8463"/>
                  </a:lnTo>
                  <a:lnTo>
                    <a:pt x="76640" y="8232"/>
                  </a:lnTo>
                  <a:lnTo>
                    <a:pt x="76910" y="8004"/>
                  </a:lnTo>
                  <a:lnTo>
                    <a:pt x="79968" y="5418"/>
                  </a:lnTo>
                  <a:lnTo>
                    <a:pt x="84331" y="362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0" name="pg581">
              <a:extLst>
                <a:ext uri="{FF2B5EF4-FFF2-40B4-BE49-F238E27FC236}">
                  <a16:creationId xmlns:a16="http://schemas.microsoft.com/office/drawing/2014/main" id="{3854837E-E3CA-6047-A68A-B2A624833D57}"/>
                </a:ext>
              </a:extLst>
            </p:cNvPr>
            <p:cNvSpPr/>
            <p:nvPr/>
          </p:nvSpPr>
          <p:spPr>
            <a:xfrm>
              <a:off x="5660645" y="2714669"/>
              <a:ext cx="31093" cy="33913"/>
            </a:xfrm>
            <a:custGeom>
              <a:avLst/>
              <a:gdLst/>
              <a:ahLst/>
              <a:cxnLst/>
              <a:rect l="0" t="0" r="0" b="0"/>
              <a:pathLst>
                <a:path w="31093" h="33913">
                  <a:moveTo>
                    <a:pt x="29925" y="2573"/>
                  </a:moveTo>
                  <a:lnTo>
                    <a:pt x="29950" y="4225"/>
                  </a:lnTo>
                  <a:lnTo>
                    <a:pt x="31093" y="4308"/>
                  </a:lnTo>
                  <a:lnTo>
                    <a:pt x="30275" y="4465"/>
                  </a:lnTo>
                  <a:lnTo>
                    <a:pt x="27319" y="5335"/>
                  </a:lnTo>
                  <a:lnTo>
                    <a:pt x="27358" y="8295"/>
                  </a:lnTo>
                  <a:lnTo>
                    <a:pt x="27371" y="8750"/>
                  </a:lnTo>
                  <a:lnTo>
                    <a:pt x="27423" y="13191"/>
                  </a:lnTo>
                  <a:lnTo>
                    <a:pt x="27280" y="13191"/>
                  </a:lnTo>
                  <a:lnTo>
                    <a:pt x="27293" y="12703"/>
                  </a:lnTo>
                  <a:lnTo>
                    <a:pt x="26154" y="12670"/>
                  </a:lnTo>
                  <a:lnTo>
                    <a:pt x="26167" y="13288"/>
                  </a:lnTo>
                  <a:lnTo>
                    <a:pt x="25545" y="13305"/>
                  </a:lnTo>
                  <a:lnTo>
                    <a:pt x="25467" y="13891"/>
                  </a:lnTo>
                  <a:lnTo>
                    <a:pt x="24925" y="13890"/>
                  </a:lnTo>
                  <a:lnTo>
                    <a:pt x="24898" y="12671"/>
                  </a:lnTo>
                  <a:lnTo>
                    <a:pt x="24989" y="12085"/>
                  </a:lnTo>
                  <a:lnTo>
                    <a:pt x="24704" y="12345"/>
                  </a:lnTo>
                  <a:lnTo>
                    <a:pt x="24134" y="12671"/>
                  </a:lnTo>
                  <a:lnTo>
                    <a:pt x="23021" y="12915"/>
                  </a:lnTo>
                  <a:lnTo>
                    <a:pt x="22412" y="12687"/>
                  </a:lnTo>
                  <a:lnTo>
                    <a:pt x="21902" y="12735"/>
                  </a:lnTo>
                  <a:lnTo>
                    <a:pt x="21389" y="13077"/>
                  </a:lnTo>
                  <a:lnTo>
                    <a:pt x="20550" y="13121"/>
                  </a:lnTo>
                  <a:lnTo>
                    <a:pt x="19466" y="13486"/>
                  </a:lnTo>
                  <a:lnTo>
                    <a:pt x="19553" y="14170"/>
                  </a:lnTo>
                  <a:lnTo>
                    <a:pt x="19520" y="14329"/>
                  </a:lnTo>
                  <a:lnTo>
                    <a:pt x="18955" y="14964"/>
                  </a:lnTo>
                  <a:lnTo>
                    <a:pt x="15796" y="14980"/>
                  </a:lnTo>
                  <a:lnTo>
                    <a:pt x="15796" y="14720"/>
                  </a:lnTo>
                  <a:lnTo>
                    <a:pt x="15485" y="14720"/>
                  </a:lnTo>
                  <a:lnTo>
                    <a:pt x="15006" y="14883"/>
                  </a:lnTo>
                  <a:lnTo>
                    <a:pt x="15084" y="19405"/>
                  </a:lnTo>
                  <a:lnTo>
                    <a:pt x="14695" y="20966"/>
                  </a:lnTo>
                  <a:lnTo>
                    <a:pt x="14592" y="23650"/>
                  </a:lnTo>
                  <a:lnTo>
                    <a:pt x="18787" y="24463"/>
                  </a:lnTo>
                  <a:lnTo>
                    <a:pt x="18929" y="24447"/>
                  </a:lnTo>
                  <a:lnTo>
                    <a:pt x="18916" y="23975"/>
                  </a:lnTo>
                  <a:lnTo>
                    <a:pt x="20224" y="24040"/>
                  </a:lnTo>
                  <a:lnTo>
                    <a:pt x="20612" y="24496"/>
                  </a:lnTo>
                  <a:lnTo>
                    <a:pt x="20703" y="25228"/>
                  </a:lnTo>
                  <a:lnTo>
                    <a:pt x="22658" y="26318"/>
                  </a:lnTo>
                  <a:lnTo>
                    <a:pt x="22684" y="28009"/>
                  </a:lnTo>
                  <a:lnTo>
                    <a:pt x="22674" y="28611"/>
                  </a:lnTo>
                  <a:lnTo>
                    <a:pt x="25152" y="28627"/>
                  </a:lnTo>
                  <a:lnTo>
                    <a:pt x="25173" y="31588"/>
                  </a:lnTo>
                  <a:lnTo>
                    <a:pt x="24091" y="31578"/>
                  </a:lnTo>
                  <a:lnTo>
                    <a:pt x="23457" y="30990"/>
                  </a:lnTo>
                  <a:lnTo>
                    <a:pt x="23491" y="30542"/>
                  </a:lnTo>
                  <a:lnTo>
                    <a:pt x="23217" y="30443"/>
                  </a:lnTo>
                  <a:lnTo>
                    <a:pt x="22807" y="30870"/>
                  </a:lnTo>
                  <a:lnTo>
                    <a:pt x="22322" y="30787"/>
                  </a:lnTo>
                  <a:lnTo>
                    <a:pt x="22125" y="30683"/>
                  </a:lnTo>
                  <a:lnTo>
                    <a:pt x="21889" y="30730"/>
                  </a:lnTo>
                  <a:lnTo>
                    <a:pt x="21378" y="31037"/>
                  </a:lnTo>
                  <a:lnTo>
                    <a:pt x="21085" y="31336"/>
                  </a:lnTo>
                  <a:lnTo>
                    <a:pt x="20884" y="31698"/>
                  </a:lnTo>
                  <a:lnTo>
                    <a:pt x="20468" y="31870"/>
                  </a:lnTo>
                  <a:lnTo>
                    <a:pt x="18537" y="31703"/>
                  </a:lnTo>
                  <a:lnTo>
                    <a:pt x="17671" y="31937"/>
                  </a:lnTo>
                  <a:lnTo>
                    <a:pt x="17669" y="30004"/>
                  </a:lnTo>
                  <a:lnTo>
                    <a:pt x="16911" y="30698"/>
                  </a:lnTo>
                  <a:lnTo>
                    <a:pt x="16600" y="32317"/>
                  </a:lnTo>
                  <a:lnTo>
                    <a:pt x="15695" y="33900"/>
                  </a:lnTo>
                  <a:lnTo>
                    <a:pt x="15154" y="33905"/>
                  </a:lnTo>
                  <a:lnTo>
                    <a:pt x="15158" y="31503"/>
                  </a:lnTo>
                  <a:lnTo>
                    <a:pt x="14347" y="31514"/>
                  </a:lnTo>
                  <a:lnTo>
                    <a:pt x="14417" y="33913"/>
                  </a:lnTo>
                  <a:lnTo>
                    <a:pt x="12639" y="33889"/>
                  </a:lnTo>
                  <a:lnTo>
                    <a:pt x="12629" y="31516"/>
                  </a:lnTo>
                  <a:lnTo>
                    <a:pt x="5254" y="31537"/>
                  </a:lnTo>
                  <a:lnTo>
                    <a:pt x="5192" y="27603"/>
                  </a:lnTo>
                  <a:lnTo>
                    <a:pt x="5503" y="27017"/>
                  </a:lnTo>
                  <a:lnTo>
                    <a:pt x="5166" y="26025"/>
                  </a:lnTo>
                  <a:lnTo>
                    <a:pt x="5153" y="25537"/>
                  </a:lnTo>
                  <a:lnTo>
                    <a:pt x="5749" y="24382"/>
                  </a:lnTo>
                  <a:lnTo>
                    <a:pt x="5839" y="23634"/>
                  </a:lnTo>
                  <a:lnTo>
                    <a:pt x="5205" y="23764"/>
                  </a:lnTo>
                  <a:lnTo>
                    <a:pt x="5153" y="23243"/>
                  </a:lnTo>
                  <a:lnTo>
                    <a:pt x="5174" y="21841"/>
                  </a:lnTo>
                  <a:lnTo>
                    <a:pt x="4708" y="21600"/>
                  </a:lnTo>
                  <a:lnTo>
                    <a:pt x="4576" y="20569"/>
                  </a:lnTo>
                  <a:lnTo>
                    <a:pt x="5047" y="19947"/>
                  </a:lnTo>
                  <a:lnTo>
                    <a:pt x="5412" y="19865"/>
                  </a:lnTo>
                  <a:lnTo>
                    <a:pt x="5915" y="19623"/>
                  </a:lnTo>
                  <a:lnTo>
                    <a:pt x="5684" y="19616"/>
                  </a:lnTo>
                  <a:lnTo>
                    <a:pt x="5671" y="19047"/>
                  </a:lnTo>
                  <a:lnTo>
                    <a:pt x="6292" y="19031"/>
                  </a:lnTo>
                  <a:lnTo>
                    <a:pt x="6305" y="18445"/>
                  </a:lnTo>
                  <a:lnTo>
                    <a:pt x="6064" y="18122"/>
                  </a:lnTo>
                  <a:lnTo>
                    <a:pt x="5127" y="18445"/>
                  </a:lnTo>
                  <a:lnTo>
                    <a:pt x="4790" y="18445"/>
                  </a:lnTo>
                  <a:lnTo>
                    <a:pt x="4764" y="17827"/>
                  </a:lnTo>
                  <a:lnTo>
                    <a:pt x="4531" y="17258"/>
                  </a:lnTo>
                  <a:lnTo>
                    <a:pt x="2602" y="17241"/>
                  </a:lnTo>
                  <a:lnTo>
                    <a:pt x="2602" y="15224"/>
                  </a:lnTo>
                  <a:lnTo>
                    <a:pt x="2434" y="14834"/>
                  </a:lnTo>
                  <a:lnTo>
                    <a:pt x="2609" y="13569"/>
                  </a:lnTo>
                  <a:lnTo>
                    <a:pt x="82" y="13567"/>
                  </a:lnTo>
                  <a:lnTo>
                    <a:pt x="142" y="12476"/>
                  </a:lnTo>
                  <a:lnTo>
                    <a:pt x="64" y="4847"/>
                  </a:lnTo>
                  <a:lnTo>
                    <a:pt x="0" y="0"/>
                  </a:lnTo>
                  <a:lnTo>
                    <a:pt x="460" y="150"/>
                  </a:lnTo>
                  <a:lnTo>
                    <a:pt x="1204" y="829"/>
                  </a:lnTo>
                  <a:lnTo>
                    <a:pt x="2615" y="1854"/>
                  </a:lnTo>
                  <a:lnTo>
                    <a:pt x="3511" y="2281"/>
                  </a:lnTo>
                  <a:lnTo>
                    <a:pt x="3935" y="2288"/>
                  </a:lnTo>
                  <a:lnTo>
                    <a:pt x="7923" y="3350"/>
                  </a:lnTo>
                  <a:lnTo>
                    <a:pt x="8105" y="2911"/>
                  </a:lnTo>
                  <a:lnTo>
                    <a:pt x="8972" y="2618"/>
                  </a:lnTo>
                  <a:lnTo>
                    <a:pt x="9309" y="2748"/>
                  </a:lnTo>
                  <a:lnTo>
                    <a:pt x="9399" y="2943"/>
                  </a:lnTo>
                  <a:lnTo>
                    <a:pt x="9788" y="3114"/>
                  </a:lnTo>
                  <a:lnTo>
                    <a:pt x="9775" y="2449"/>
                  </a:lnTo>
                  <a:lnTo>
                    <a:pt x="9193" y="2291"/>
                  </a:lnTo>
                  <a:lnTo>
                    <a:pt x="14112" y="3269"/>
                  </a:lnTo>
                  <a:lnTo>
                    <a:pt x="14846" y="3289"/>
                  </a:lnTo>
                  <a:lnTo>
                    <a:pt x="18924" y="3419"/>
                  </a:lnTo>
                  <a:lnTo>
                    <a:pt x="20055" y="3806"/>
                  </a:lnTo>
                  <a:lnTo>
                    <a:pt x="22244" y="3708"/>
                  </a:lnTo>
                  <a:lnTo>
                    <a:pt x="27536" y="305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1" name="pg582">
              <a:extLst>
                <a:ext uri="{FF2B5EF4-FFF2-40B4-BE49-F238E27FC236}">
                  <a16:creationId xmlns:a16="http://schemas.microsoft.com/office/drawing/2014/main" id="{CED2DB69-2AAD-1649-9B4F-2C383BDF9881}"/>
                </a:ext>
              </a:extLst>
            </p:cNvPr>
            <p:cNvSpPr/>
            <p:nvPr/>
          </p:nvSpPr>
          <p:spPr>
            <a:xfrm>
              <a:off x="5745821" y="2695565"/>
              <a:ext cx="170028" cy="114262"/>
            </a:xfrm>
            <a:custGeom>
              <a:avLst/>
              <a:gdLst/>
              <a:ahLst/>
              <a:cxnLst/>
              <a:rect l="0" t="0" r="0" b="0"/>
              <a:pathLst>
                <a:path w="170028" h="114262">
                  <a:moveTo>
                    <a:pt x="72232" y="92"/>
                  </a:moveTo>
                  <a:lnTo>
                    <a:pt x="74829" y="71"/>
                  </a:lnTo>
                  <a:lnTo>
                    <a:pt x="83941" y="0"/>
                  </a:lnTo>
                  <a:lnTo>
                    <a:pt x="84212" y="1"/>
                  </a:lnTo>
                  <a:lnTo>
                    <a:pt x="84566" y="1"/>
                  </a:lnTo>
                  <a:lnTo>
                    <a:pt x="86103" y="2"/>
                  </a:lnTo>
                  <a:lnTo>
                    <a:pt x="93199" y="9"/>
                  </a:lnTo>
                  <a:lnTo>
                    <a:pt x="93741" y="10"/>
                  </a:lnTo>
                  <a:lnTo>
                    <a:pt x="94359" y="10"/>
                  </a:lnTo>
                  <a:lnTo>
                    <a:pt x="95093" y="11"/>
                  </a:lnTo>
                  <a:lnTo>
                    <a:pt x="96013" y="24"/>
                  </a:lnTo>
                  <a:lnTo>
                    <a:pt x="96663" y="33"/>
                  </a:lnTo>
                  <a:lnTo>
                    <a:pt x="101531" y="103"/>
                  </a:lnTo>
                  <a:lnTo>
                    <a:pt x="103654" y="119"/>
                  </a:lnTo>
                  <a:lnTo>
                    <a:pt x="113635" y="181"/>
                  </a:lnTo>
                  <a:lnTo>
                    <a:pt x="114799" y="188"/>
                  </a:lnTo>
                  <a:lnTo>
                    <a:pt x="116589" y="201"/>
                  </a:lnTo>
                  <a:lnTo>
                    <a:pt x="116972" y="198"/>
                  </a:lnTo>
                  <a:lnTo>
                    <a:pt x="124309" y="233"/>
                  </a:lnTo>
                  <a:lnTo>
                    <a:pt x="125668" y="240"/>
                  </a:lnTo>
                  <a:lnTo>
                    <a:pt x="127595" y="247"/>
                  </a:lnTo>
                  <a:lnTo>
                    <a:pt x="128283" y="242"/>
                  </a:lnTo>
                  <a:lnTo>
                    <a:pt x="129531" y="233"/>
                  </a:lnTo>
                  <a:lnTo>
                    <a:pt x="132774" y="242"/>
                  </a:lnTo>
                  <a:lnTo>
                    <a:pt x="134751" y="243"/>
                  </a:lnTo>
                  <a:lnTo>
                    <a:pt x="136070" y="243"/>
                  </a:lnTo>
                  <a:lnTo>
                    <a:pt x="137768" y="243"/>
                  </a:lnTo>
                  <a:lnTo>
                    <a:pt x="140215" y="242"/>
                  </a:lnTo>
                  <a:lnTo>
                    <a:pt x="144712" y="240"/>
                  </a:lnTo>
                  <a:lnTo>
                    <a:pt x="145625" y="240"/>
                  </a:lnTo>
                  <a:lnTo>
                    <a:pt x="146021" y="237"/>
                  </a:lnTo>
                  <a:lnTo>
                    <a:pt x="148110" y="232"/>
                  </a:lnTo>
                  <a:lnTo>
                    <a:pt x="148959" y="242"/>
                  </a:lnTo>
                  <a:lnTo>
                    <a:pt x="149267" y="249"/>
                  </a:lnTo>
                  <a:lnTo>
                    <a:pt x="151217" y="244"/>
                  </a:lnTo>
                  <a:lnTo>
                    <a:pt x="157352" y="207"/>
                  </a:lnTo>
                  <a:lnTo>
                    <a:pt x="157762" y="204"/>
                  </a:lnTo>
                  <a:lnTo>
                    <a:pt x="159144" y="196"/>
                  </a:lnTo>
                  <a:lnTo>
                    <a:pt x="159512" y="193"/>
                  </a:lnTo>
                  <a:lnTo>
                    <a:pt x="159517" y="1536"/>
                  </a:lnTo>
                  <a:lnTo>
                    <a:pt x="159883" y="1579"/>
                  </a:lnTo>
                  <a:lnTo>
                    <a:pt x="160464" y="1307"/>
                  </a:lnTo>
                  <a:lnTo>
                    <a:pt x="160674" y="1118"/>
                  </a:lnTo>
                  <a:lnTo>
                    <a:pt x="162031" y="806"/>
                  </a:lnTo>
                  <a:lnTo>
                    <a:pt x="163150" y="1327"/>
                  </a:lnTo>
                  <a:lnTo>
                    <a:pt x="163217" y="3075"/>
                  </a:lnTo>
                  <a:lnTo>
                    <a:pt x="166310" y="4563"/>
                  </a:lnTo>
                  <a:lnTo>
                    <a:pt x="167002" y="4622"/>
                  </a:lnTo>
                  <a:lnTo>
                    <a:pt x="167098" y="8086"/>
                  </a:lnTo>
                  <a:lnTo>
                    <a:pt x="167391" y="8109"/>
                  </a:lnTo>
                  <a:lnTo>
                    <a:pt x="166850" y="9463"/>
                  </a:lnTo>
                  <a:lnTo>
                    <a:pt x="166436" y="9992"/>
                  </a:lnTo>
                  <a:lnTo>
                    <a:pt x="165582" y="10305"/>
                  </a:lnTo>
                  <a:lnTo>
                    <a:pt x="165966" y="10650"/>
                  </a:lnTo>
                  <a:lnTo>
                    <a:pt x="165994" y="11229"/>
                  </a:lnTo>
                  <a:lnTo>
                    <a:pt x="164377" y="11235"/>
                  </a:lnTo>
                  <a:lnTo>
                    <a:pt x="163238" y="12324"/>
                  </a:lnTo>
                  <a:lnTo>
                    <a:pt x="163217" y="14780"/>
                  </a:lnTo>
                  <a:lnTo>
                    <a:pt x="162269" y="14787"/>
                  </a:lnTo>
                  <a:lnTo>
                    <a:pt x="162304" y="17161"/>
                  </a:lnTo>
                  <a:lnTo>
                    <a:pt x="157514" y="17182"/>
                  </a:lnTo>
                  <a:lnTo>
                    <a:pt x="157261" y="17067"/>
                  </a:lnTo>
                  <a:lnTo>
                    <a:pt x="157265" y="18380"/>
                  </a:lnTo>
                  <a:lnTo>
                    <a:pt x="154765" y="18406"/>
                  </a:lnTo>
                  <a:lnTo>
                    <a:pt x="154797" y="20777"/>
                  </a:lnTo>
                  <a:lnTo>
                    <a:pt x="159811" y="20710"/>
                  </a:lnTo>
                  <a:lnTo>
                    <a:pt x="159822" y="21912"/>
                  </a:lnTo>
                  <a:lnTo>
                    <a:pt x="160821" y="21700"/>
                  </a:lnTo>
                  <a:lnTo>
                    <a:pt x="161090" y="21298"/>
                  </a:lnTo>
                  <a:lnTo>
                    <a:pt x="161125" y="20714"/>
                  </a:lnTo>
                  <a:lnTo>
                    <a:pt x="162349" y="20692"/>
                  </a:lnTo>
                  <a:lnTo>
                    <a:pt x="162379" y="24210"/>
                  </a:lnTo>
                  <a:lnTo>
                    <a:pt x="162464" y="26108"/>
                  </a:lnTo>
                  <a:lnTo>
                    <a:pt x="163049" y="26264"/>
                  </a:lnTo>
                  <a:lnTo>
                    <a:pt x="164335" y="26213"/>
                  </a:lnTo>
                  <a:lnTo>
                    <a:pt x="164352" y="24896"/>
                  </a:lnTo>
                  <a:lnTo>
                    <a:pt x="164948" y="24889"/>
                  </a:lnTo>
                  <a:lnTo>
                    <a:pt x="165587" y="25290"/>
                  </a:lnTo>
                  <a:lnTo>
                    <a:pt x="165610" y="26466"/>
                  </a:lnTo>
                  <a:lnTo>
                    <a:pt x="167476" y="26454"/>
                  </a:lnTo>
                  <a:lnTo>
                    <a:pt x="167493" y="28805"/>
                  </a:lnTo>
                  <a:lnTo>
                    <a:pt x="164996" y="28837"/>
                  </a:lnTo>
                  <a:lnTo>
                    <a:pt x="165006" y="31188"/>
                  </a:lnTo>
                  <a:lnTo>
                    <a:pt x="167514" y="31157"/>
                  </a:lnTo>
                  <a:lnTo>
                    <a:pt x="168767" y="32152"/>
                  </a:lnTo>
                  <a:lnTo>
                    <a:pt x="168769" y="32343"/>
                  </a:lnTo>
                  <a:lnTo>
                    <a:pt x="170019" y="32272"/>
                  </a:lnTo>
                  <a:lnTo>
                    <a:pt x="170028" y="38259"/>
                  </a:lnTo>
                  <a:lnTo>
                    <a:pt x="169284" y="38271"/>
                  </a:lnTo>
                  <a:lnTo>
                    <a:pt x="167542" y="38282"/>
                  </a:lnTo>
                  <a:lnTo>
                    <a:pt x="166762" y="38287"/>
                  </a:lnTo>
                  <a:lnTo>
                    <a:pt x="160146" y="38325"/>
                  </a:lnTo>
                  <a:lnTo>
                    <a:pt x="162440" y="39990"/>
                  </a:lnTo>
                  <a:lnTo>
                    <a:pt x="162450" y="40619"/>
                  </a:lnTo>
                  <a:lnTo>
                    <a:pt x="155046" y="40670"/>
                  </a:lnTo>
                  <a:lnTo>
                    <a:pt x="155041" y="37217"/>
                  </a:lnTo>
                  <a:lnTo>
                    <a:pt x="152542" y="37263"/>
                  </a:lnTo>
                  <a:lnTo>
                    <a:pt x="152528" y="36665"/>
                  </a:lnTo>
                  <a:lnTo>
                    <a:pt x="150023" y="36702"/>
                  </a:lnTo>
                  <a:lnTo>
                    <a:pt x="147575" y="36755"/>
                  </a:lnTo>
                  <a:lnTo>
                    <a:pt x="147591" y="37962"/>
                  </a:lnTo>
                  <a:lnTo>
                    <a:pt x="145395" y="37877"/>
                  </a:lnTo>
                  <a:lnTo>
                    <a:pt x="145085" y="37791"/>
                  </a:lnTo>
                  <a:lnTo>
                    <a:pt x="145095" y="38584"/>
                  </a:lnTo>
                  <a:lnTo>
                    <a:pt x="145169" y="40835"/>
                  </a:lnTo>
                  <a:lnTo>
                    <a:pt x="145788" y="40828"/>
                  </a:lnTo>
                  <a:lnTo>
                    <a:pt x="145803" y="42378"/>
                  </a:lnTo>
                  <a:lnTo>
                    <a:pt x="145551" y="42070"/>
                  </a:lnTo>
                  <a:lnTo>
                    <a:pt x="145634" y="41758"/>
                  </a:lnTo>
                  <a:lnTo>
                    <a:pt x="145190" y="41782"/>
                  </a:lnTo>
                  <a:lnTo>
                    <a:pt x="145214" y="44363"/>
                  </a:lnTo>
                  <a:lnTo>
                    <a:pt x="142711" y="44314"/>
                  </a:lnTo>
                  <a:lnTo>
                    <a:pt x="142710" y="45513"/>
                  </a:lnTo>
                  <a:lnTo>
                    <a:pt x="141422" y="45486"/>
                  </a:lnTo>
                  <a:lnTo>
                    <a:pt x="141425" y="45944"/>
                  </a:lnTo>
                  <a:lnTo>
                    <a:pt x="140733" y="45799"/>
                  </a:lnTo>
                  <a:lnTo>
                    <a:pt x="140229" y="45449"/>
                  </a:lnTo>
                  <a:lnTo>
                    <a:pt x="138606" y="45460"/>
                  </a:lnTo>
                  <a:lnTo>
                    <a:pt x="138433" y="45449"/>
                  </a:lnTo>
                  <a:lnTo>
                    <a:pt x="138961" y="46272"/>
                  </a:lnTo>
                  <a:lnTo>
                    <a:pt x="139516" y="46272"/>
                  </a:lnTo>
                  <a:lnTo>
                    <a:pt x="139583" y="49055"/>
                  </a:lnTo>
                  <a:lnTo>
                    <a:pt x="145258" y="49065"/>
                  </a:lnTo>
                  <a:lnTo>
                    <a:pt x="145256" y="52657"/>
                  </a:lnTo>
                  <a:lnTo>
                    <a:pt x="145251" y="54226"/>
                  </a:lnTo>
                  <a:lnTo>
                    <a:pt x="145250" y="55969"/>
                  </a:lnTo>
                  <a:lnTo>
                    <a:pt x="144647" y="55968"/>
                  </a:lnTo>
                  <a:lnTo>
                    <a:pt x="144616" y="56297"/>
                  </a:lnTo>
                  <a:lnTo>
                    <a:pt x="144373" y="56379"/>
                  </a:lnTo>
                  <a:lnTo>
                    <a:pt x="142718" y="56185"/>
                  </a:lnTo>
                  <a:lnTo>
                    <a:pt x="142716" y="57495"/>
                  </a:lnTo>
                  <a:lnTo>
                    <a:pt x="142739" y="58324"/>
                  </a:lnTo>
                  <a:lnTo>
                    <a:pt x="143030" y="58901"/>
                  </a:lnTo>
                  <a:lnTo>
                    <a:pt x="143490" y="59515"/>
                  </a:lnTo>
                  <a:lnTo>
                    <a:pt x="144006" y="59530"/>
                  </a:lnTo>
                  <a:lnTo>
                    <a:pt x="144005" y="61227"/>
                  </a:lnTo>
                  <a:lnTo>
                    <a:pt x="143510" y="61506"/>
                  </a:lnTo>
                  <a:lnTo>
                    <a:pt x="143710" y="61711"/>
                  </a:lnTo>
                  <a:lnTo>
                    <a:pt x="144823" y="62464"/>
                  </a:lnTo>
                  <a:lnTo>
                    <a:pt x="145287" y="62459"/>
                  </a:lnTo>
                  <a:lnTo>
                    <a:pt x="145285" y="62780"/>
                  </a:lnTo>
                  <a:lnTo>
                    <a:pt x="145274" y="64257"/>
                  </a:lnTo>
                  <a:lnTo>
                    <a:pt x="145286" y="65824"/>
                  </a:lnTo>
                  <a:lnTo>
                    <a:pt x="145291" y="66590"/>
                  </a:lnTo>
                  <a:lnTo>
                    <a:pt x="145297" y="67506"/>
                  </a:lnTo>
                  <a:lnTo>
                    <a:pt x="145339" y="69443"/>
                  </a:lnTo>
                  <a:lnTo>
                    <a:pt x="146970" y="69427"/>
                  </a:lnTo>
                  <a:lnTo>
                    <a:pt x="146957" y="71019"/>
                  </a:lnTo>
                  <a:lnTo>
                    <a:pt x="149135" y="71002"/>
                  </a:lnTo>
                  <a:lnTo>
                    <a:pt x="149136" y="72637"/>
                  </a:lnTo>
                  <a:lnTo>
                    <a:pt x="149062" y="72773"/>
                  </a:lnTo>
                  <a:lnTo>
                    <a:pt x="148629" y="73030"/>
                  </a:lnTo>
                  <a:lnTo>
                    <a:pt x="147871" y="73643"/>
                  </a:lnTo>
                  <a:lnTo>
                    <a:pt x="147854" y="75295"/>
                  </a:lnTo>
                  <a:lnTo>
                    <a:pt x="148616" y="75422"/>
                  </a:lnTo>
                  <a:lnTo>
                    <a:pt x="148807" y="75705"/>
                  </a:lnTo>
                  <a:lnTo>
                    <a:pt x="147850" y="75723"/>
                  </a:lnTo>
                  <a:lnTo>
                    <a:pt x="147813" y="78937"/>
                  </a:lnTo>
                  <a:lnTo>
                    <a:pt x="146576" y="79043"/>
                  </a:lnTo>
                  <a:lnTo>
                    <a:pt x="146544" y="79295"/>
                  </a:lnTo>
                  <a:lnTo>
                    <a:pt x="145543" y="79320"/>
                  </a:lnTo>
                  <a:lnTo>
                    <a:pt x="145565" y="82443"/>
                  </a:lnTo>
                  <a:lnTo>
                    <a:pt x="146542" y="82406"/>
                  </a:lnTo>
                  <a:lnTo>
                    <a:pt x="146534" y="84360"/>
                  </a:lnTo>
                  <a:lnTo>
                    <a:pt x="145545" y="84415"/>
                  </a:lnTo>
                  <a:lnTo>
                    <a:pt x="145366" y="94681"/>
                  </a:lnTo>
                  <a:lnTo>
                    <a:pt x="145184" y="94674"/>
                  </a:lnTo>
                  <a:lnTo>
                    <a:pt x="145186" y="97368"/>
                  </a:lnTo>
                  <a:lnTo>
                    <a:pt x="143928" y="97390"/>
                  </a:lnTo>
                  <a:lnTo>
                    <a:pt x="143907" y="101170"/>
                  </a:lnTo>
                  <a:lnTo>
                    <a:pt x="143543" y="100938"/>
                  </a:lnTo>
                  <a:lnTo>
                    <a:pt x="138575" y="100996"/>
                  </a:lnTo>
                  <a:lnTo>
                    <a:pt x="138604" y="106084"/>
                  </a:lnTo>
                  <a:lnTo>
                    <a:pt x="138612" y="106901"/>
                  </a:lnTo>
                  <a:lnTo>
                    <a:pt x="136114" y="106935"/>
                  </a:lnTo>
                  <a:lnTo>
                    <a:pt x="136116" y="107187"/>
                  </a:lnTo>
                  <a:lnTo>
                    <a:pt x="136194" y="111609"/>
                  </a:lnTo>
                  <a:lnTo>
                    <a:pt x="135794" y="111621"/>
                  </a:lnTo>
                  <a:lnTo>
                    <a:pt x="135979" y="112108"/>
                  </a:lnTo>
                  <a:lnTo>
                    <a:pt x="136194" y="112299"/>
                  </a:lnTo>
                  <a:lnTo>
                    <a:pt x="136193" y="113249"/>
                  </a:lnTo>
                  <a:lnTo>
                    <a:pt x="135556" y="113038"/>
                  </a:lnTo>
                  <a:lnTo>
                    <a:pt x="135259" y="113023"/>
                  </a:lnTo>
                  <a:lnTo>
                    <a:pt x="134923" y="113165"/>
                  </a:lnTo>
                  <a:lnTo>
                    <a:pt x="134688" y="113459"/>
                  </a:lnTo>
                  <a:lnTo>
                    <a:pt x="134496" y="113508"/>
                  </a:lnTo>
                  <a:lnTo>
                    <a:pt x="134328" y="113277"/>
                  </a:lnTo>
                  <a:lnTo>
                    <a:pt x="133735" y="113106"/>
                  </a:lnTo>
                  <a:lnTo>
                    <a:pt x="133745" y="114059"/>
                  </a:lnTo>
                  <a:lnTo>
                    <a:pt x="128850" y="114169"/>
                  </a:lnTo>
                  <a:lnTo>
                    <a:pt x="128808" y="111810"/>
                  </a:lnTo>
                  <a:lnTo>
                    <a:pt x="126749" y="111903"/>
                  </a:lnTo>
                  <a:lnTo>
                    <a:pt x="126796" y="114262"/>
                  </a:lnTo>
                  <a:lnTo>
                    <a:pt x="124322" y="114251"/>
                  </a:lnTo>
                  <a:lnTo>
                    <a:pt x="124221" y="109550"/>
                  </a:lnTo>
                  <a:lnTo>
                    <a:pt x="121723" y="109580"/>
                  </a:lnTo>
                  <a:lnTo>
                    <a:pt x="121731" y="109227"/>
                  </a:lnTo>
                  <a:lnTo>
                    <a:pt x="120768" y="109246"/>
                  </a:lnTo>
                  <a:lnTo>
                    <a:pt x="120188" y="109384"/>
                  </a:lnTo>
                  <a:lnTo>
                    <a:pt x="119953" y="109574"/>
                  </a:lnTo>
                  <a:lnTo>
                    <a:pt x="116809" y="109605"/>
                  </a:lnTo>
                  <a:lnTo>
                    <a:pt x="116773" y="107231"/>
                  </a:lnTo>
                  <a:lnTo>
                    <a:pt x="112226" y="107262"/>
                  </a:lnTo>
                  <a:lnTo>
                    <a:pt x="112233" y="106847"/>
                  </a:lnTo>
                  <a:lnTo>
                    <a:pt x="112837" y="106563"/>
                  </a:lnTo>
                  <a:lnTo>
                    <a:pt x="113174" y="106526"/>
                  </a:lnTo>
                  <a:lnTo>
                    <a:pt x="113366" y="106343"/>
                  </a:lnTo>
                  <a:lnTo>
                    <a:pt x="113374" y="106161"/>
                  </a:lnTo>
                  <a:lnTo>
                    <a:pt x="113006" y="106023"/>
                  </a:lnTo>
                  <a:lnTo>
                    <a:pt x="112160" y="106295"/>
                  </a:lnTo>
                  <a:lnTo>
                    <a:pt x="112003" y="106295"/>
                  </a:lnTo>
                  <a:lnTo>
                    <a:pt x="111568" y="106213"/>
                  </a:lnTo>
                  <a:lnTo>
                    <a:pt x="111459" y="105948"/>
                  </a:lnTo>
                  <a:lnTo>
                    <a:pt x="111004" y="105844"/>
                  </a:lnTo>
                  <a:lnTo>
                    <a:pt x="110315" y="105825"/>
                  </a:lnTo>
                  <a:lnTo>
                    <a:pt x="110057" y="105602"/>
                  </a:lnTo>
                  <a:lnTo>
                    <a:pt x="109712" y="105650"/>
                  </a:lnTo>
                  <a:lnTo>
                    <a:pt x="109469" y="105859"/>
                  </a:lnTo>
                  <a:lnTo>
                    <a:pt x="108764" y="105844"/>
                  </a:lnTo>
                  <a:lnTo>
                    <a:pt x="108725" y="106134"/>
                  </a:lnTo>
                  <a:lnTo>
                    <a:pt x="108819" y="106502"/>
                  </a:lnTo>
                  <a:lnTo>
                    <a:pt x="108400" y="106443"/>
                  </a:lnTo>
                  <a:lnTo>
                    <a:pt x="108259" y="106703"/>
                  </a:lnTo>
                  <a:lnTo>
                    <a:pt x="108604" y="107306"/>
                  </a:lnTo>
                  <a:lnTo>
                    <a:pt x="108604" y="108482"/>
                  </a:lnTo>
                  <a:lnTo>
                    <a:pt x="107390" y="108486"/>
                  </a:lnTo>
                  <a:lnTo>
                    <a:pt x="107449" y="109666"/>
                  </a:lnTo>
                  <a:lnTo>
                    <a:pt x="106348" y="109662"/>
                  </a:lnTo>
                  <a:lnTo>
                    <a:pt x="106317" y="109320"/>
                  </a:lnTo>
                  <a:lnTo>
                    <a:pt x="106051" y="109015"/>
                  </a:lnTo>
                  <a:lnTo>
                    <a:pt x="105495" y="108974"/>
                  </a:lnTo>
                  <a:lnTo>
                    <a:pt x="105552" y="109823"/>
                  </a:lnTo>
                  <a:lnTo>
                    <a:pt x="104772" y="110024"/>
                  </a:lnTo>
                  <a:lnTo>
                    <a:pt x="104395" y="109674"/>
                  </a:lnTo>
                  <a:lnTo>
                    <a:pt x="104191" y="109674"/>
                  </a:lnTo>
                  <a:lnTo>
                    <a:pt x="103960" y="109256"/>
                  </a:lnTo>
                  <a:lnTo>
                    <a:pt x="103670" y="109369"/>
                  </a:lnTo>
                  <a:lnTo>
                    <a:pt x="103635" y="109711"/>
                  </a:lnTo>
                  <a:lnTo>
                    <a:pt x="101768" y="109720"/>
                  </a:lnTo>
                  <a:lnTo>
                    <a:pt x="101762" y="107368"/>
                  </a:lnTo>
                  <a:lnTo>
                    <a:pt x="95516" y="107411"/>
                  </a:lnTo>
                  <a:lnTo>
                    <a:pt x="95474" y="105055"/>
                  </a:lnTo>
                  <a:lnTo>
                    <a:pt x="90531" y="105144"/>
                  </a:lnTo>
                  <a:lnTo>
                    <a:pt x="90507" y="103968"/>
                  </a:lnTo>
                  <a:lnTo>
                    <a:pt x="88639" y="104006"/>
                  </a:lnTo>
                  <a:lnTo>
                    <a:pt x="88519" y="98083"/>
                  </a:lnTo>
                  <a:lnTo>
                    <a:pt x="87104" y="98117"/>
                  </a:lnTo>
                  <a:lnTo>
                    <a:pt x="87213" y="96997"/>
                  </a:lnTo>
                  <a:lnTo>
                    <a:pt x="87511" y="96204"/>
                  </a:lnTo>
                  <a:lnTo>
                    <a:pt x="87299" y="96416"/>
                  </a:lnTo>
                  <a:lnTo>
                    <a:pt x="85970" y="96878"/>
                  </a:lnTo>
                  <a:lnTo>
                    <a:pt x="85841" y="96763"/>
                  </a:lnTo>
                  <a:lnTo>
                    <a:pt x="85657" y="96288"/>
                  </a:lnTo>
                  <a:lnTo>
                    <a:pt x="85399" y="96074"/>
                  </a:lnTo>
                  <a:lnTo>
                    <a:pt x="84672" y="95759"/>
                  </a:lnTo>
                  <a:lnTo>
                    <a:pt x="83906" y="95848"/>
                  </a:lnTo>
                  <a:lnTo>
                    <a:pt x="83678" y="96288"/>
                  </a:lnTo>
                  <a:lnTo>
                    <a:pt x="83564" y="97117"/>
                  </a:lnTo>
                  <a:lnTo>
                    <a:pt x="83116" y="98293"/>
                  </a:lnTo>
                  <a:lnTo>
                    <a:pt x="82301" y="98669"/>
                  </a:lnTo>
                  <a:lnTo>
                    <a:pt x="82299" y="95680"/>
                  </a:lnTo>
                  <a:lnTo>
                    <a:pt x="80613" y="95687"/>
                  </a:lnTo>
                  <a:lnTo>
                    <a:pt x="72019" y="95657"/>
                  </a:lnTo>
                  <a:lnTo>
                    <a:pt x="71839" y="95749"/>
                  </a:lnTo>
                  <a:lnTo>
                    <a:pt x="70757" y="95758"/>
                  </a:lnTo>
                  <a:lnTo>
                    <a:pt x="70879" y="97195"/>
                  </a:lnTo>
                  <a:lnTo>
                    <a:pt x="70888" y="98117"/>
                  </a:lnTo>
                  <a:lnTo>
                    <a:pt x="69567" y="98107"/>
                  </a:lnTo>
                  <a:lnTo>
                    <a:pt x="69347" y="98196"/>
                  </a:lnTo>
                  <a:lnTo>
                    <a:pt x="69247" y="100560"/>
                  </a:lnTo>
                  <a:lnTo>
                    <a:pt x="68553" y="100530"/>
                  </a:lnTo>
                  <a:lnTo>
                    <a:pt x="68553" y="99380"/>
                  </a:lnTo>
                  <a:lnTo>
                    <a:pt x="67209" y="99369"/>
                  </a:lnTo>
                  <a:lnTo>
                    <a:pt x="67206" y="98186"/>
                  </a:lnTo>
                  <a:lnTo>
                    <a:pt x="65388" y="98181"/>
                  </a:lnTo>
                  <a:lnTo>
                    <a:pt x="65479" y="95661"/>
                  </a:lnTo>
                  <a:lnTo>
                    <a:pt x="55657" y="95704"/>
                  </a:lnTo>
                  <a:lnTo>
                    <a:pt x="54184" y="95721"/>
                  </a:lnTo>
                  <a:lnTo>
                    <a:pt x="54189" y="98103"/>
                  </a:lnTo>
                  <a:lnTo>
                    <a:pt x="52328" y="98167"/>
                  </a:lnTo>
                  <a:lnTo>
                    <a:pt x="52329" y="99472"/>
                  </a:lnTo>
                  <a:lnTo>
                    <a:pt x="51553" y="99812"/>
                  </a:lnTo>
                  <a:lnTo>
                    <a:pt x="51083" y="99741"/>
                  </a:lnTo>
                  <a:lnTo>
                    <a:pt x="50644" y="99361"/>
                  </a:lnTo>
                  <a:lnTo>
                    <a:pt x="49202" y="99364"/>
                  </a:lnTo>
                  <a:lnTo>
                    <a:pt x="49241" y="101250"/>
                  </a:lnTo>
                  <a:lnTo>
                    <a:pt x="49351" y="101726"/>
                  </a:lnTo>
                  <a:lnTo>
                    <a:pt x="50455" y="101721"/>
                  </a:lnTo>
                  <a:lnTo>
                    <a:pt x="50501" y="103116"/>
                  </a:lnTo>
                  <a:lnTo>
                    <a:pt x="49741" y="103205"/>
                  </a:lnTo>
                  <a:lnTo>
                    <a:pt x="49404" y="102736"/>
                  </a:lnTo>
                  <a:lnTo>
                    <a:pt x="49467" y="102342"/>
                  </a:lnTo>
                  <a:lnTo>
                    <a:pt x="49134" y="102060"/>
                  </a:lnTo>
                  <a:lnTo>
                    <a:pt x="47932" y="101660"/>
                  </a:lnTo>
                  <a:lnTo>
                    <a:pt x="46980" y="100916"/>
                  </a:lnTo>
                  <a:lnTo>
                    <a:pt x="46839" y="100755"/>
                  </a:lnTo>
                  <a:lnTo>
                    <a:pt x="46498" y="99553"/>
                  </a:lnTo>
                  <a:lnTo>
                    <a:pt x="45765" y="99788"/>
                  </a:lnTo>
                  <a:lnTo>
                    <a:pt x="45542" y="99531"/>
                  </a:lnTo>
                  <a:lnTo>
                    <a:pt x="45264" y="98995"/>
                  </a:lnTo>
                  <a:lnTo>
                    <a:pt x="45095" y="98214"/>
                  </a:lnTo>
                  <a:lnTo>
                    <a:pt x="44064" y="98221"/>
                  </a:lnTo>
                  <a:lnTo>
                    <a:pt x="44225" y="98805"/>
                  </a:lnTo>
                  <a:lnTo>
                    <a:pt x="44246" y="99261"/>
                  </a:lnTo>
                  <a:lnTo>
                    <a:pt x="43790" y="99081"/>
                  </a:lnTo>
                  <a:lnTo>
                    <a:pt x="43610" y="98898"/>
                  </a:lnTo>
                  <a:lnTo>
                    <a:pt x="43465" y="98526"/>
                  </a:lnTo>
                  <a:lnTo>
                    <a:pt x="43304" y="98351"/>
                  </a:lnTo>
                  <a:lnTo>
                    <a:pt x="42822" y="98306"/>
                  </a:lnTo>
                  <a:lnTo>
                    <a:pt x="42367" y="98414"/>
                  </a:lnTo>
                  <a:lnTo>
                    <a:pt x="41148" y="98076"/>
                  </a:lnTo>
                  <a:lnTo>
                    <a:pt x="40533" y="97734"/>
                  </a:lnTo>
                  <a:lnTo>
                    <a:pt x="40184" y="97377"/>
                  </a:lnTo>
                  <a:lnTo>
                    <a:pt x="39931" y="97318"/>
                  </a:lnTo>
                  <a:lnTo>
                    <a:pt x="39931" y="97184"/>
                  </a:lnTo>
                  <a:lnTo>
                    <a:pt x="39251" y="97005"/>
                  </a:lnTo>
                  <a:lnTo>
                    <a:pt x="38200" y="96994"/>
                  </a:lnTo>
                  <a:lnTo>
                    <a:pt x="38146" y="96510"/>
                  </a:lnTo>
                  <a:lnTo>
                    <a:pt x="38596" y="95799"/>
                  </a:lnTo>
                  <a:lnTo>
                    <a:pt x="39086" y="95801"/>
                  </a:lnTo>
                  <a:lnTo>
                    <a:pt x="39934" y="95801"/>
                  </a:lnTo>
                  <a:lnTo>
                    <a:pt x="39942" y="92256"/>
                  </a:lnTo>
                  <a:lnTo>
                    <a:pt x="34398" y="92221"/>
                  </a:lnTo>
                  <a:lnTo>
                    <a:pt x="34402" y="91736"/>
                  </a:lnTo>
                  <a:lnTo>
                    <a:pt x="34861" y="91479"/>
                  </a:lnTo>
                  <a:lnTo>
                    <a:pt x="35287" y="91057"/>
                  </a:lnTo>
                  <a:lnTo>
                    <a:pt x="34332" y="91055"/>
                  </a:lnTo>
                  <a:lnTo>
                    <a:pt x="34341" y="89287"/>
                  </a:lnTo>
                  <a:lnTo>
                    <a:pt x="34961" y="89276"/>
                  </a:lnTo>
                  <a:lnTo>
                    <a:pt x="34961" y="88543"/>
                  </a:lnTo>
                  <a:lnTo>
                    <a:pt x="34149" y="88137"/>
                  </a:lnTo>
                  <a:lnTo>
                    <a:pt x="33204" y="88010"/>
                  </a:lnTo>
                  <a:lnTo>
                    <a:pt x="33432" y="87627"/>
                  </a:lnTo>
                  <a:lnTo>
                    <a:pt x="33451" y="86331"/>
                  </a:lnTo>
                  <a:lnTo>
                    <a:pt x="32451" y="86335"/>
                  </a:lnTo>
                  <a:lnTo>
                    <a:pt x="32456" y="88565"/>
                  </a:lnTo>
                  <a:lnTo>
                    <a:pt x="31854" y="88743"/>
                  </a:lnTo>
                  <a:lnTo>
                    <a:pt x="31540" y="90179"/>
                  </a:lnTo>
                  <a:lnTo>
                    <a:pt x="31241" y="90942"/>
                  </a:lnTo>
                  <a:lnTo>
                    <a:pt x="31096" y="91035"/>
                  </a:lnTo>
                  <a:lnTo>
                    <a:pt x="27488" y="91027"/>
                  </a:lnTo>
                  <a:lnTo>
                    <a:pt x="27476" y="89840"/>
                  </a:lnTo>
                  <a:lnTo>
                    <a:pt x="24961" y="89806"/>
                  </a:lnTo>
                  <a:lnTo>
                    <a:pt x="24939" y="93353"/>
                  </a:lnTo>
                  <a:lnTo>
                    <a:pt x="22445" y="93372"/>
                  </a:lnTo>
                  <a:lnTo>
                    <a:pt x="22438" y="94537"/>
                  </a:lnTo>
                  <a:lnTo>
                    <a:pt x="19963" y="94557"/>
                  </a:lnTo>
                  <a:lnTo>
                    <a:pt x="19937" y="95730"/>
                  </a:lnTo>
                  <a:lnTo>
                    <a:pt x="18740" y="95710"/>
                  </a:lnTo>
                  <a:lnTo>
                    <a:pt x="17450" y="95703"/>
                  </a:lnTo>
                  <a:lnTo>
                    <a:pt x="17453" y="90987"/>
                  </a:lnTo>
                  <a:lnTo>
                    <a:pt x="13099" y="91016"/>
                  </a:lnTo>
                  <a:lnTo>
                    <a:pt x="13107" y="89274"/>
                  </a:lnTo>
                  <a:lnTo>
                    <a:pt x="12484" y="89270"/>
                  </a:lnTo>
                  <a:lnTo>
                    <a:pt x="12480" y="88686"/>
                  </a:lnTo>
                  <a:lnTo>
                    <a:pt x="11248" y="88656"/>
                  </a:lnTo>
                  <a:lnTo>
                    <a:pt x="11240" y="86308"/>
                  </a:lnTo>
                  <a:lnTo>
                    <a:pt x="12464" y="86334"/>
                  </a:lnTo>
                  <a:lnTo>
                    <a:pt x="12465" y="84004"/>
                  </a:lnTo>
                  <a:lnTo>
                    <a:pt x="9968" y="83926"/>
                  </a:lnTo>
                  <a:lnTo>
                    <a:pt x="9968" y="81536"/>
                  </a:lnTo>
                  <a:lnTo>
                    <a:pt x="8731" y="81531"/>
                  </a:lnTo>
                  <a:lnTo>
                    <a:pt x="8731" y="80096"/>
                  </a:lnTo>
                  <a:lnTo>
                    <a:pt x="9850" y="79314"/>
                  </a:lnTo>
                  <a:lnTo>
                    <a:pt x="9055" y="79173"/>
                  </a:lnTo>
                  <a:lnTo>
                    <a:pt x="7474" y="79166"/>
                  </a:lnTo>
                  <a:lnTo>
                    <a:pt x="7469" y="76843"/>
                  </a:lnTo>
                  <a:lnTo>
                    <a:pt x="4955" y="76854"/>
                  </a:lnTo>
                  <a:lnTo>
                    <a:pt x="4935" y="75657"/>
                  </a:lnTo>
                  <a:lnTo>
                    <a:pt x="2333" y="75695"/>
                  </a:lnTo>
                  <a:lnTo>
                    <a:pt x="701" y="76868"/>
                  </a:lnTo>
                  <a:lnTo>
                    <a:pt x="0" y="77119"/>
                  </a:lnTo>
                  <a:lnTo>
                    <a:pt x="102" y="76944"/>
                  </a:lnTo>
                  <a:lnTo>
                    <a:pt x="2872" y="74519"/>
                  </a:lnTo>
                  <a:lnTo>
                    <a:pt x="4266" y="73945"/>
                  </a:lnTo>
                  <a:lnTo>
                    <a:pt x="4907" y="73748"/>
                  </a:lnTo>
                  <a:lnTo>
                    <a:pt x="4321" y="73826"/>
                  </a:lnTo>
                  <a:lnTo>
                    <a:pt x="2904" y="74464"/>
                  </a:lnTo>
                  <a:lnTo>
                    <a:pt x="2609" y="74664"/>
                  </a:lnTo>
                  <a:lnTo>
                    <a:pt x="2158" y="73469"/>
                  </a:lnTo>
                  <a:lnTo>
                    <a:pt x="3297" y="72617"/>
                  </a:lnTo>
                  <a:lnTo>
                    <a:pt x="3802" y="72126"/>
                  </a:lnTo>
                  <a:lnTo>
                    <a:pt x="4473" y="71497"/>
                  </a:lnTo>
                  <a:lnTo>
                    <a:pt x="4775" y="71005"/>
                  </a:lnTo>
                  <a:lnTo>
                    <a:pt x="4928" y="70625"/>
                  </a:lnTo>
                  <a:lnTo>
                    <a:pt x="4951" y="69483"/>
                  </a:lnTo>
                  <a:lnTo>
                    <a:pt x="5226" y="68641"/>
                  </a:lnTo>
                  <a:lnTo>
                    <a:pt x="6239" y="67104"/>
                  </a:lnTo>
                  <a:lnTo>
                    <a:pt x="6569" y="66434"/>
                  </a:lnTo>
                  <a:lnTo>
                    <a:pt x="6710" y="65027"/>
                  </a:lnTo>
                  <a:lnTo>
                    <a:pt x="7154" y="64152"/>
                  </a:lnTo>
                  <a:lnTo>
                    <a:pt x="8019" y="63039"/>
                  </a:lnTo>
                  <a:lnTo>
                    <a:pt x="8718" y="61817"/>
                  </a:lnTo>
                  <a:lnTo>
                    <a:pt x="8965" y="60302"/>
                  </a:lnTo>
                  <a:lnTo>
                    <a:pt x="9028" y="59919"/>
                  </a:lnTo>
                  <a:lnTo>
                    <a:pt x="9673" y="58248"/>
                  </a:lnTo>
                  <a:lnTo>
                    <a:pt x="11317" y="57214"/>
                  </a:lnTo>
                  <a:lnTo>
                    <a:pt x="12191" y="56677"/>
                  </a:lnTo>
                  <a:lnTo>
                    <a:pt x="13557" y="56357"/>
                  </a:lnTo>
                  <a:lnTo>
                    <a:pt x="14832" y="55256"/>
                  </a:lnTo>
                  <a:lnTo>
                    <a:pt x="15025" y="54687"/>
                  </a:lnTo>
                  <a:lnTo>
                    <a:pt x="15019" y="50946"/>
                  </a:lnTo>
                  <a:lnTo>
                    <a:pt x="12865" y="50920"/>
                  </a:lnTo>
                  <a:lnTo>
                    <a:pt x="12609" y="49539"/>
                  </a:lnTo>
                  <a:lnTo>
                    <a:pt x="12696" y="49163"/>
                  </a:lnTo>
                  <a:lnTo>
                    <a:pt x="13157" y="48568"/>
                  </a:lnTo>
                  <a:lnTo>
                    <a:pt x="14816" y="48586"/>
                  </a:lnTo>
                  <a:lnTo>
                    <a:pt x="15020" y="47778"/>
                  </a:lnTo>
                  <a:lnTo>
                    <a:pt x="15028" y="46838"/>
                  </a:lnTo>
                  <a:lnTo>
                    <a:pt x="13161" y="46785"/>
                  </a:lnTo>
                  <a:lnTo>
                    <a:pt x="12740" y="46182"/>
                  </a:lnTo>
                  <a:lnTo>
                    <a:pt x="11881" y="46179"/>
                  </a:lnTo>
                  <a:lnTo>
                    <a:pt x="11881" y="45401"/>
                  </a:lnTo>
                  <a:lnTo>
                    <a:pt x="10664" y="44426"/>
                  </a:lnTo>
                  <a:lnTo>
                    <a:pt x="10035" y="44379"/>
                  </a:lnTo>
                  <a:lnTo>
                    <a:pt x="9278" y="43640"/>
                  </a:lnTo>
                  <a:lnTo>
                    <a:pt x="10392" y="43780"/>
                  </a:lnTo>
                  <a:lnTo>
                    <a:pt x="11680" y="43812"/>
                  </a:lnTo>
                  <a:lnTo>
                    <a:pt x="22537" y="43885"/>
                  </a:lnTo>
                  <a:lnTo>
                    <a:pt x="22578" y="43321"/>
                  </a:lnTo>
                  <a:lnTo>
                    <a:pt x="25009" y="43277"/>
                  </a:lnTo>
                  <a:lnTo>
                    <a:pt x="25069" y="37266"/>
                  </a:lnTo>
                  <a:lnTo>
                    <a:pt x="26803" y="37250"/>
                  </a:lnTo>
                  <a:lnTo>
                    <a:pt x="26828" y="36143"/>
                  </a:lnTo>
                  <a:lnTo>
                    <a:pt x="25030" y="35031"/>
                  </a:lnTo>
                  <a:lnTo>
                    <a:pt x="24486" y="34614"/>
                  </a:lnTo>
                  <a:lnTo>
                    <a:pt x="22470" y="33487"/>
                  </a:lnTo>
                  <a:lnTo>
                    <a:pt x="22325" y="33303"/>
                  </a:lnTo>
                  <a:lnTo>
                    <a:pt x="26501" y="31620"/>
                  </a:lnTo>
                  <a:lnTo>
                    <a:pt x="26731" y="33298"/>
                  </a:lnTo>
                  <a:lnTo>
                    <a:pt x="27435" y="33311"/>
                  </a:lnTo>
                  <a:lnTo>
                    <a:pt x="27451" y="31343"/>
                  </a:lnTo>
                  <a:lnTo>
                    <a:pt x="27667" y="31141"/>
                  </a:lnTo>
                  <a:lnTo>
                    <a:pt x="30666" y="29810"/>
                  </a:lnTo>
                  <a:lnTo>
                    <a:pt x="30532" y="30156"/>
                  </a:lnTo>
                  <a:lnTo>
                    <a:pt x="30330" y="30234"/>
                  </a:lnTo>
                  <a:lnTo>
                    <a:pt x="30208" y="30424"/>
                  </a:lnTo>
                  <a:lnTo>
                    <a:pt x="30547" y="30584"/>
                  </a:lnTo>
                  <a:lnTo>
                    <a:pt x="31112" y="30041"/>
                  </a:lnTo>
                  <a:lnTo>
                    <a:pt x="31968" y="29763"/>
                  </a:lnTo>
                  <a:lnTo>
                    <a:pt x="31968" y="29176"/>
                  </a:lnTo>
                  <a:lnTo>
                    <a:pt x="37404" y="26794"/>
                  </a:lnTo>
                  <a:lnTo>
                    <a:pt x="37381" y="26185"/>
                  </a:lnTo>
                  <a:lnTo>
                    <a:pt x="37426" y="23450"/>
                  </a:lnTo>
                  <a:lnTo>
                    <a:pt x="37352" y="20460"/>
                  </a:lnTo>
                  <a:lnTo>
                    <a:pt x="37344" y="20083"/>
                  </a:lnTo>
                  <a:lnTo>
                    <a:pt x="37331" y="19302"/>
                  </a:lnTo>
                  <a:lnTo>
                    <a:pt x="37277" y="18097"/>
                  </a:lnTo>
                  <a:lnTo>
                    <a:pt x="32217" y="17923"/>
                  </a:lnTo>
                  <a:lnTo>
                    <a:pt x="32253" y="16761"/>
                  </a:lnTo>
                  <a:lnTo>
                    <a:pt x="31009" y="16809"/>
                  </a:lnTo>
                  <a:lnTo>
                    <a:pt x="31049" y="15595"/>
                  </a:lnTo>
                  <a:lnTo>
                    <a:pt x="27205" y="15509"/>
                  </a:lnTo>
                  <a:lnTo>
                    <a:pt x="27367" y="10028"/>
                  </a:lnTo>
                  <a:lnTo>
                    <a:pt x="26861" y="8308"/>
                  </a:lnTo>
                  <a:lnTo>
                    <a:pt x="26549" y="7423"/>
                  </a:lnTo>
                  <a:lnTo>
                    <a:pt x="26735" y="6571"/>
                  </a:lnTo>
                  <a:lnTo>
                    <a:pt x="27173" y="5447"/>
                  </a:lnTo>
                  <a:lnTo>
                    <a:pt x="27359" y="5287"/>
                  </a:lnTo>
                  <a:lnTo>
                    <a:pt x="27691" y="5179"/>
                  </a:lnTo>
                  <a:lnTo>
                    <a:pt x="26244" y="3623"/>
                  </a:lnTo>
                  <a:lnTo>
                    <a:pt x="26248" y="3024"/>
                  </a:lnTo>
                  <a:lnTo>
                    <a:pt x="25496" y="3017"/>
                  </a:lnTo>
                  <a:lnTo>
                    <a:pt x="24891" y="2849"/>
                  </a:lnTo>
                  <a:lnTo>
                    <a:pt x="24903" y="1261"/>
                  </a:lnTo>
                  <a:lnTo>
                    <a:pt x="26299" y="1272"/>
                  </a:lnTo>
                  <a:lnTo>
                    <a:pt x="26634" y="169"/>
                  </a:lnTo>
                  <a:lnTo>
                    <a:pt x="28517" y="173"/>
                  </a:lnTo>
                  <a:lnTo>
                    <a:pt x="28830" y="174"/>
                  </a:lnTo>
                  <a:lnTo>
                    <a:pt x="33166" y="184"/>
                  </a:lnTo>
                  <a:lnTo>
                    <a:pt x="35122" y="169"/>
                  </a:lnTo>
                  <a:lnTo>
                    <a:pt x="35438" y="167"/>
                  </a:lnTo>
                  <a:lnTo>
                    <a:pt x="40097" y="151"/>
                  </a:lnTo>
                  <a:lnTo>
                    <a:pt x="42991" y="141"/>
                  </a:lnTo>
                  <a:lnTo>
                    <a:pt x="49289" y="119"/>
                  </a:lnTo>
                  <a:lnTo>
                    <a:pt x="49878" y="117"/>
                  </a:lnTo>
                  <a:lnTo>
                    <a:pt x="49939" y="2099"/>
                  </a:lnTo>
                  <a:lnTo>
                    <a:pt x="48969" y="2031"/>
                  </a:lnTo>
                  <a:lnTo>
                    <a:pt x="47812" y="1432"/>
                  </a:lnTo>
                  <a:lnTo>
                    <a:pt x="47429" y="1436"/>
                  </a:lnTo>
                  <a:lnTo>
                    <a:pt x="47422" y="2117"/>
                  </a:lnTo>
                  <a:lnTo>
                    <a:pt x="48145" y="2413"/>
                  </a:lnTo>
                  <a:lnTo>
                    <a:pt x="50329" y="4264"/>
                  </a:lnTo>
                  <a:lnTo>
                    <a:pt x="51230" y="4740"/>
                  </a:lnTo>
                  <a:lnTo>
                    <a:pt x="51226" y="5097"/>
                  </a:lnTo>
                  <a:lnTo>
                    <a:pt x="48060" y="5071"/>
                  </a:lnTo>
                  <a:lnTo>
                    <a:pt x="48037" y="7069"/>
                  </a:lnTo>
                  <a:lnTo>
                    <a:pt x="47861" y="7957"/>
                  </a:lnTo>
                  <a:lnTo>
                    <a:pt x="46405" y="8220"/>
                  </a:lnTo>
                  <a:lnTo>
                    <a:pt x="47241" y="9228"/>
                  </a:lnTo>
                  <a:lnTo>
                    <a:pt x="47280" y="9570"/>
                  </a:lnTo>
                  <a:lnTo>
                    <a:pt x="47966" y="10643"/>
                  </a:lnTo>
                  <a:lnTo>
                    <a:pt x="48050" y="11215"/>
                  </a:lnTo>
                  <a:lnTo>
                    <a:pt x="48056" y="12059"/>
                  </a:lnTo>
                  <a:lnTo>
                    <a:pt x="48029" y="14445"/>
                  </a:lnTo>
                  <a:lnTo>
                    <a:pt x="46763" y="14445"/>
                  </a:lnTo>
                  <a:lnTo>
                    <a:pt x="46772" y="17964"/>
                  </a:lnTo>
                  <a:lnTo>
                    <a:pt x="44288" y="17930"/>
                  </a:lnTo>
                  <a:lnTo>
                    <a:pt x="44304" y="18531"/>
                  </a:lnTo>
                  <a:lnTo>
                    <a:pt x="44926" y="19195"/>
                  </a:lnTo>
                  <a:lnTo>
                    <a:pt x="45539" y="19171"/>
                  </a:lnTo>
                  <a:lnTo>
                    <a:pt x="45549" y="20293"/>
                  </a:lnTo>
                  <a:lnTo>
                    <a:pt x="48963" y="20354"/>
                  </a:lnTo>
                  <a:lnTo>
                    <a:pt x="49649" y="19411"/>
                  </a:lnTo>
                  <a:lnTo>
                    <a:pt x="49999" y="19216"/>
                  </a:lnTo>
                  <a:lnTo>
                    <a:pt x="51164" y="19151"/>
                  </a:lnTo>
                  <a:lnTo>
                    <a:pt x="51190" y="22713"/>
                  </a:lnTo>
                  <a:lnTo>
                    <a:pt x="53092" y="22706"/>
                  </a:lnTo>
                  <a:lnTo>
                    <a:pt x="53094" y="23533"/>
                  </a:lnTo>
                  <a:lnTo>
                    <a:pt x="51885" y="24556"/>
                  </a:lnTo>
                  <a:lnTo>
                    <a:pt x="51626" y="24855"/>
                  </a:lnTo>
                  <a:lnTo>
                    <a:pt x="51545" y="25196"/>
                  </a:lnTo>
                  <a:lnTo>
                    <a:pt x="51601" y="25961"/>
                  </a:lnTo>
                  <a:lnTo>
                    <a:pt x="50150" y="27096"/>
                  </a:lnTo>
                  <a:lnTo>
                    <a:pt x="50140" y="27307"/>
                  </a:lnTo>
                  <a:lnTo>
                    <a:pt x="51476" y="27336"/>
                  </a:lnTo>
                  <a:lnTo>
                    <a:pt x="50107" y="29111"/>
                  </a:lnTo>
                  <a:lnTo>
                    <a:pt x="50099" y="29704"/>
                  </a:lnTo>
                  <a:lnTo>
                    <a:pt x="52583" y="29665"/>
                  </a:lnTo>
                  <a:lnTo>
                    <a:pt x="53113" y="28905"/>
                  </a:lnTo>
                  <a:lnTo>
                    <a:pt x="53492" y="28496"/>
                  </a:lnTo>
                  <a:lnTo>
                    <a:pt x="53815" y="28486"/>
                  </a:lnTo>
                  <a:lnTo>
                    <a:pt x="53788" y="27307"/>
                  </a:lnTo>
                  <a:lnTo>
                    <a:pt x="55067" y="27362"/>
                  </a:lnTo>
                  <a:lnTo>
                    <a:pt x="55046" y="31994"/>
                  </a:lnTo>
                  <a:lnTo>
                    <a:pt x="57480" y="32015"/>
                  </a:lnTo>
                  <a:lnTo>
                    <a:pt x="57493" y="34347"/>
                  </a:lnTo>
                  <a:lnTo>
                    <a:pt x="59189" y="34305"/>
                  </a:lnTo>
                  <a:lnTo>
                    <a:pt x="60037" y="34300"/>
                  </a:lnTo>
                  <a:lnTo>
                    <a:pt x="59991" y="31976"/>
                  </a:lnTo>
                  <a:lnTo>
                    <a:pt x="62583" y="31895"/>
                  </a:lnTo>
                  <a:lnTo>
                    <a:pt x="68723" y="31898"/>
                  </a:lnTo>
                  <a:lnTo>
                    <a:pt x="79419" y="31892"/>
                  </a:lnTo>
                  <a:lnTo>
                    <a:pt x="79402" y="31109"/>
                  </a:lnTo>
                  <a:lnTo>
                    <a:pt x="79129" y="30771"/>
                  </a:lnTo>
                  <a:lnTo>
                    <a:pt x="78605" y="30328"/>
                  </a:lnTo>
                  <a:lnTo>
                    <a:pt x="78321" y="29849"/>
                  </a:lnTo>
                  <a:lnTo>
                    <a:pt x="78565" y="29542"/>
                  </a:lnTo>
                  <a:lnTo>
                    <a:pt x="77517" y="29540"/>
                  </a:lnTo>
                  <a:lnTo>
                    <a:pt x="77583" y="27294"/>
                  </a:lnTo>
                  <a:lnTo>
                    <a:pt x="75607" y="27158"/>
                  </a:lnTo>
                  <a:lnTo>
                    <a:pt x="73751" y="27161"/>
                  </a:lnTo>
                  <a:lnTo>
                    <a:pt x="73810" y="25429"/>
                  </a:lnTo>
                  <a:lnTo>
                    <a:pt x="75040" y="24860"/>
                  </a:lnTo>
                  <a:lnTo>
                    <a:pt x="75053" y="23656"/>
                  </a:lnTo>
                  <a:lnTo>
                    <a:pt x="75636" y="23656"/>
                  </a:lnTo>
                  <a:lnTo>
                    <a:pt x="75636" y="21330"/>
                  </a:lnTo>
                  <a:lnTo>
                    <a:pt x="76102" y="21330"/>
                  </a:lnTo>
                  <a:lnTo>
                    <a:pt x="76283" y="21135"/>
                  </a:lnTo>
                  <a:lnTo>
                    <a:pt x="76283" y="20338"/>
                  </a:lnTo>
                  <a:lnTo>
                    <a:pt x="76684" y="19459"/>
                  </a:lnTo>
                  <a:lnTo>
                    <a:pt x="76723" y="19232"/>
                  </a:lnTo>
                  <a:lnTo>
                    <a:pt x="76224" y="18887"/>
                  </a:lnTo>
                  <a:lnTo>
                    <a:pt x="75674" y="18841"/>
                  </a:lnTo>
                  <a:lnTo>
                    <a:pt x="75001" y="18435"/>
                  </a:lnTo>
                  <a:lnTo>
                    <a:pt x="73357" y="17816"/>
                  </a:lnTo>
                  <a:lnTo>
                    <a:pt x="72463" y="17833"/>
                  </a:lnTo>
                  <a:lnTo>
                    <a:pt x="72543" y="16157"/>
                  </a:lnTo>
                  <a:lnTo>
                    <a:pt x="72968" y="16206"/>
                  </a:lnTo>
                  <a:lnTo>
                    <a:pt x="73538" y="16515"/>
                  </a:lnTo>
                  <a:lnTo>
                    <a:pt x="74004" y="16515"/>
                  </a:lnTo>
                  <a:lnTo>
                    <a:pt x="74949" y="16222"/>
                  </a:lnTo>
                  <a:lnTo>
                    <a:pt x="74967" y="11611"/>
                  </a:lnTo>
                  <a:lnTo>
                    <a:pt x="74872" y="10773"/>
                  </a:lnTo>
                  <a:lnTo>
                    <a:pt x="74826" y="8625"/>
                  </a:lnTo>
                  <a:lnTo>
                    <a:pt x="74682" y="7800"/>
                  </a:lnTo>
                  <a:lnTo>
                    <a:pt x="75192" y="7791"/>
                  </a:lnTo>
                  <a:lnTo>
                    <a:pt x="75196" y="8384"/>
                  </a:lnTo>
                  <a:lnTo>
                    <a:pt x="75566" y="8378"/>
                  </a:lnTo>
                  <a:lnTo>
                    <a:pt x="75539" y="7337"/>
                  </a:lnTo>
                  <a:lnTo>
                    <a:pt x="74933" y="7324"/>
                  </a:lnTo>
                  <a:lnTo>
                    <a:pt x="75636" y="6369"/>
                  </a:lnTo>
                  <a:lnTo>
                    <a:pt x="75532" y="6056"/>
                  </a:lnTo>
                  <a:lnTo>
                    <a:pt x="74004" y="6089"/>
                  </a:lnTo>
                  <a:lnTo>
                    <a:pt x="74015" y="5486"/>
                  </a:lnTo>
                  <a:lnTo>
                    <a:pt x="73528" y="4453"/>
                  </a:lnTo>
                  <a:lnTo>
                    <a:pt x="73642" y="4264"/>
                  </a:lnTo>
                  <a:lnTo>
                    <a:pt x="73654" y="4105"/>
                  </a:lnTo>
                  <a:lnTo>
                    <a:pt x="73043" y="3426"/>
                  </a:lnTo>
                  <a:lnTo>
                    <a:pt x="73065" y="2914"/>
                  </a:lnTo>
                  <a:lnTo>
                    <a:pt x="73373" y="2841"/>
                  </a:lnTo>
                  <a:lnTo>
                    <a:pt x="73372" y="2513"/>
                  </a:lnTo>
                  <a:lnTo>
                    <a:pt x="72265" y="251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2" name="pg583">
              <a:extLst>
                <a:ext uri="{FF2B5EF4-FFF2-40B4-BE49-F238E27FC236}">
                  <a16:creationId xmlns:a16="http://schemas.microsoft.com/office/drawing/2014/main" id="{3100926D-5DEA-B54D-8C32-22FE66084F3E}"/>
                </a:ext>
              </a:extLst>
            </p:cNvPr>
            <p:cNvSpPr/>
            <p:nvPr/>
          </p:nvSpPr>
          <p:spPr>
            <a:xfrm>
              <a:off x="5790109" y="2695626"/>
              <a:ext cx="35131" cy="34286"/>
            </a:xfrm>
            <a:custGeom>
              <a:avLst/>
              <a:gdLst/>
              <a:ahLst/>
              <a:cxnLst/>
              <a:rect l="0" t="0" r="0" b="0"/>
              <a:pathLst>
                <a:path w="35131" h="34286">
                  <a:moveTo>
                    <a:pt x="26846" y="31"/>
                  </a:moveTo>
                  <a:lnTo>
                    <a:pt x="27944" y="31"/>
                  </a:lnTo>
                  <a:lnTo>
                    <a:pt x="27977" y="2456"/>
                  </a:lnTo>
                  <a:lnTo>
                    <a:pt x="29084" y="2451"/>
                  </a:lnTo>
                  <a:lnTo>
                    <a:pt x="29085" y="2780"/>
                  </a:lnTo>
                  <a:lnTo>
                    <a:pt x="28777" y="2853"/>
                  </a:lnTo>
                  <a:lnTo>
                    <a:pt x="28755" y="3365"/>
                  </a:lnTo>
                  <a:lnTo>
                    <a:pt x="29366" y="4043"/>
                  </a:lnTo>
                  <a:lnTo>
                    <a:pt x="29354" y="4203"/>
                  </a:lnTo>
                  <a:lnTo>
                    <a:pt x="29240" y="4391"/>
                  </a:lnTo>
                  <a:lnTo>
                    <a:pt x="29727" y="5425"/>
                  </a:lnTo>
                  <a:lnTo>
                    <a:pt x="29716" y="6028"/>
                  </a:lnTo>
                  <a:lnTo>
                    <a:pt x="31244" y="5995"/>
                  </a:lnTo>
                  <a:lnTo>
                    <a:pt x="31348" y="6308"/>
                  </a:lnTo>
                  <a:lnTo>
                    <a:pt x="30645" y="7263"/>
                  </a:lnTo>
                  <a:lnTo>
                    <a:pt x="31250" y="7276"/>
                  </a:lnTo>
                  <a:lnTo>
                    <a:pt x="31277" y="8317"/>
                  </a:lnTo>
                  <a:lnTo>
                    <a:pt x="30908" y="8323"/>
                  </a:lnTo>
                  <a:lnTo>
                    <a:pt x="30904" y="7730"/>
                  </a:lnTo>
                  <a:lnTo>
                    <a:pt x="30394" y="7739"/>
                  </a:lnTo>
                  <a:lnTo>
                    <a:pt x="30538" y="8564"/>
                  </a:lnTo>
                  <a:lnTo>
                    <a:pt x="30658" y="10680"/>
                  </a:lnTo>
                  <a:lnTo>
                    <a:pt x="30679" y="11549"/>
                  </a:lnTo>
                  <a:lnTo>
                    <a:pt x="30661" y="16161"/>
                  </a:lnTo>
                  <a:lnTo>
                    <a:pt x="29716" y="16454"/>
                  </a:lnTo>
                  <a:lnTo>
                    <a:pt x="29250" y="16454"/>
                  </a:lnTo>
                  <a:lnTo>
                    <a:pt x="28680" y="16145"/>
                  </a:lnTo>
                  <a:lnTo>
                    <a:pt x="28240" y="16156"/>
                  </a:lnTo>
                  <a:lnTo>
                    <a:pt x="28175" y="17772"/>
                  </a:lnTo>
                  <a:lnTo>
                    <a:pt x="29069" y="17755"/>
                  </a:lnTo>
                  <a:lnTo>
                    <a:pt x="30713" y="18373"/>
                  </a:lnTo>
                  <a:lnTo>
                    <a:pt x="31386" y="18780"/>
                  </a:lnTo>
                  <a:lnTo>
                    <a:pt x="31936" y="18826"/>
                  </a:lnTo>
                  <a:lnTo>
                    <a:pt x="32435" y="19170"/>
                  </a:lnTo>
                  <a:lnTo>
                    <a:pt x="32396" y="19398"/>
                  </a:lnTo>
                  <a:lnTo>
                    <a:pt x="31995" y="20277"/>
                  </a:lnTo>
                  <a:lnTo>
                    <a:pt x="31995" y="21074"/>
                  </a:lnTo>
                  <a:lnTo>
                    <a:pt x="31814" y="21269"/>
                  </a:lnTo>
                  <a:lnTo>
                    <a:pt x="31347" y="21269"/>
                  </a:lnTo>
                  <a:lnTo>
                    <a:pt x="31347" y="23595"/>
                  </a:lnTo>
                  <a:lnTo>
                    <a:pt x="30765" y="23595"/>
                  </a:lnTo>
                  <a:lnTo>
                    <a:pt x="30752" y="24798"/>
                  </a:lnTo>
                  <a:lnTo>
                    <a:pt x="29522" y="25368"/>
                  </a:lnTo>
                  <a:lnTo>
                    <a:pt x="29463" y="27100"/>
                  </a:lnTo>
                  <a:lnTo>
                    <a:pt x="31319" y="27097"/>
                  </a:lnTo>
                  <a:lnTo>
                    <a:pt x="33295" y="27233"/>
                  </a:lnTo>
                  <a:lnTo>
                    <a:pt x="33229" y="29479"/>
                  </a:lnTo>
                  <a:lnTo>
                    <a:pt x="34277" y="29481"/>
                  </a:lnTo>
                  <a:lnTo>
                    <a:pt x="34033" y="29788"/>
                  </a:lnTo>
                  <a:lnTo>
                    <a:pt x="34317" y="30267"/>
                  </a:lnTo>
                  <a:lnTo>
                    <a:pt x="34841" y="30710"/>
                  </a:lnTo>
                  <a:lnTo>
                    <a:pt x="35114" y="31048"/>
                  </a:lnTo>
                  <a:lnTo>
                    <a:pt x="35131" y="31831"/>
                  </a:lnTo>
                  <a:lnTo>
                    <a:pt x="24435" y="31837"/>
                  </a:lnTo>
                  <a:lnTo>
                    <a:pt x="18294" y="31834"/>
                  </a:lnTo>
                  <a:lnTo>
                    <a:pt x="15703" y="31915"/>
                  </a:lnTo>
                  <a:lnTo>
                    <a:pt x="15749" y="34239"/>
                  </a:lnTo>
                  <a:lnTo>
                    <a:pt x="14901" y="34244"/>
                  </a:lnTo>
                  <a:lnTo>
                    <a:pt x="13204" y="34286"/>
                  </a:lnTo>
                  <a:lnTo>
                    <a:pt x="13192" y="31954"/>
                  </a:lnTo>
                  <a:lnTo>
                    <a:pt x="10758" y="31933"/>
                  </a:lnTo>
                  <a:lnTo>
                    <a:pt x="10739" y="27269"/>
                  </a:lnTo>
                  <a:lnTo>
                    <a:pt x="9500" y="27246"/>
                  </a:lnTo>
                  <a:lnTo>
                    <a:pt x="9527" y="28425"/>
                  </a:lnTo>
                  <a:lnTo>
                    <a:pt x="9204" y="28435"/>
                  </a:lnTo>
                  <a:lnTo>
                    <a:pt x="8825" y="28844"/>
                  </a:lnTo>
                  <a:lnTo>
                    <a:pt x="8295" y="29604"/>
                  </a:lnTo>
                  <a:lnTo>
                    <a:pt x="5811" y="29643"/>
                  </a:lnTo>
                  <a:lnTo>
                    <a:pt x="5819" y="29049"/>
                  </a:lnTo>
                  <a:lnTo>
                    <a:pt x="7188" y="27274"/>
                  </a:lnTo>
                  <a:lnTo>
                    <a:pt x="5852" y="27246"/>
                  </a:lnTo>
                  <a:lnTo>
                    <a:pt x="5862" y="27035"/>
                  </a:lnTo>
                  <a:lnTo>
                    <a:pt x="7313" y="25900"/>
                  </a:lnTo>
                  <a:lnTo>
                    <a:pt x="7257" y="25135"/>
                  </a:lnTo>
                  <a:lnTo>
                    <a:pt x="7337" y="24794"/>
                  </a:lnTo>
                  <a:lnTo>
                    <a:pt x="7596" y="24495"/>
                  </a:lnTo>
                  <a:lnTo>
                    <a:pt x="8806" y="23472"/>
                  </a:lnTo>
                  <a:lnTo>
                    <a:pt x="8804" y="22645"/>
                  </a:lnTo>
                  <a:lnTo>
                    <a:pt x="6902" y="22652"/>
                  </a:lnTo>
                  <a:lnTo>
                    <a:pt x="6876" y="19089"/>
                  </a:lnTo>
                  <a:lnTo>
                    <a:pt x="5711" y="19155"/>
                  </a:lnTo>
                  <a:lnTo>
                    <a:pt x="5361" y="19350"/>
                  </a:lnTo>
                  <a:lnTo>
                    <a:pt x="4675" y="20293"/>
                  </a:lnTo>
                  <a:lnTo>
                    <a:pt x="1261" y="20232"/>
                  </a:lnTo>
                  <a:lnTo>
                    <a:pt x="1251" y="19110"/>
                  </a:lnTo>
                  <a:lnTo>
                    <a:pt x="638" y="19134"/>
                  </a:lnTo>
                  <a:lnTo>
                    <a:pt x="16" y="18470"/>
                  </a:lnTo>
                  <a:lnTo>
                    <a:pt x="0" y="17869"/>
                  </a:lnTo>
                  <a:lnTo>
                    <a:pt x="2483" y="17903"/>
                  </a:lnTo>
                  <a:lnTo>
                    <a:pt x="2475" y="14384"/>
                  </a:lnTo>
                  <a:lnTo>
                    <a:pt x="3741" y="14384"/>
                  </a:lnTo>
                  <a:lnTo>
                    <a:pt x="3768" y="11997"/>
                  </a:lnTo>
                  <a:lnTo>
                    <a:pt x="3762" y="11154"/>
                  </a:lnTo>
                  <a:lnTo>
                    <a:pt x="3678" y="10582"/>
                  </a:lnTo>
                  <a:lnTo>
                    <a:pt x="2991" y="9509"/>
                  </a:lnTo>
                  <a:lnTo>
                    <a:pt x="2953" y="9167"/>
                  </a:lnTo>
                  <a:lnTo>
                    <a:pt x="2117" y="8159"/>
                  </a:lnTo>
                  <a:lnTo>
                    <a:pt x="3573" y="7896"/>
                  </a:lnTo>
                  <a:lnTo>
                    <a:pt x="3749" y="7008"/>
                  </a:lnTo>
                  <a:lnTo>
                    <a:pt x="3772" y="5010"/>
                  </a:lnTo>
                  <a:lnTo>
                    <a:pt x="6937" y="5036"/>
                  </a:lnTo>
                  <a:lnTo>
                    <a:pt x="6942" y="4679"/>
                  </a:lnTo>
                  <a:lnTo>
                    <a:pt x="6040" y="4203"/>
                  </a:lnTo>
                  <a:lnTo>
                    <a:pt x="3857" y="2352"/>
                  </a:lnTo>
                  <a:lnTo>
                    <a:pt x="3134" y="2056"/>
                  </a:lnTo>
                  <a:lnTo>
                    <a:pt x="3141" y="1374"/>
                  </a:lnTo>
                  <a:lnTo>
                    <a:pt x="3595" y="1542"/>
                  </a:lnTo>
                  <a:lnTo>
                    <a:pt x="4681" y="1970"/>
                  </a:lnTo>
                  <a:lnTo>
                    <a:pt x="5651" y="2037"/>
                  </a:lnTo>
                  <a:lnTo>
                    <a:pt x="5590" y="56"/>
                  </a:lnTo>
                  <a:lnTo>
                    <a:pt x="11817" y="34"/>
                  </a:lnTo>
                  <a:lnTo>
                    <a:pt x="12120" y="33"/>
                  </a:lnTo>
                  <a:lnTo>
                    <a:pt x="20901" y="2"/>
                  </a:lnTo>
                  <a:lnTo>
                    <a:pt x="21741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3" name="pg584">
              <a:extLst>
                <a:ext uri="{FF2B5EF4-FFF2-40B4-BE49-F238E27FC236}">
                  <a16:creationId xmlns:a16="http://schemas.microsoft.com/office/drawing/2014/main" id="{68AC63FA-DDAC-2846-8878-5AF770E422B2}"/>
                </a:ext>
              </a:extLst>
            </p:cNvPr>
            <p:cNvSpPr/>
            <p:nvPr/>
          </p:nvSpPr>
          <p:spPr>
            <a:xfrm>
              <a:off x="5815721" y="2704045"/>
              <a:ext cx="1333" cy="2355"/>
            </a:xfrm>
            <a:custGeom>
              <a:avLst/>
              <a:gdLst/>
              <a:ahLst/>
              <a:cxnLst/>
              <a:rect l="0" t="0" r="0" b="0"/>
              <a:pathLst>
                <a:path w="1333" h="2355">
                  <a:moveTo>
                    <a:pt x="0" y="0"/>
                  </a:moveTo>
                  <a:lnTo>
                    <a:pt x="0" y="2355"/>
                  </a:lnTo>
                  <a:lnTo>
                    <a:pt x="1327" y="2321"/>
                  </a:lnTo>
                  <a:lnTo>
                    <a:pt x="1333" y="748"/>
                  </a:lnTo>
                  <a:lnTo>
                    <a:pt x="388" y="780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4" name="pg585">
              <a:extLst>
                <a:ext uri="{FF2B5EF4-FFF2-40B4-BE49-F238E27FC236}">
                  <a16:creationId xmlns:a16="http://schemas.microsoft.com/office/drawing/2014/main" id="{94F8B4E2-08F3-AB4F-9307-9AF77ED38B50}"/>
                </a:ext>
              </a:extLst>
            </p:cNvPr>
            <p:cNvSpPr/>
            <p:nvPr/>
          </p:nvSpPr>
          <p:spPr>
            <a:xfrm>
              <a:off x="5813270" y="2704053"/>
              <a:ext cx="565" cy="2342"/>
            </a:xfrm>
            <a:custGeom>
              <a:avLst/>
              <a:gdLst/>
              <a:ahLst/>
              <a:cxnLst/>
              <a:rect l="0" t="0" r="0" b="0"/>
              <a:pathLst>
                <a:path w="565" h="2342">
                  <a:moveTo>
                    <a:pt x="254" y="5"/>
                  </a:moveTo>
                  <a:lnTo>
                    <a:pt x="269" y="765"/>
                  </a:lnTo>
                  <a:lnTo>
                    <a:pt x="0" y="1514"/>
                  </a:lnTo>
                  <a:lnTo>
                    <a:pt x="321" y="2342"/>
                  </a:lnTo>
                  <a:lnTo>
                    <a:pt x="511" y="2342"/>
                  </a:lnTo>
                  <a:lnTo>
                    <a:pt x="565" y="1811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5" name="pg586">
              <a:extLst>
                <a:ext uri="{FF2B5EF4-FFF2-40B4-BE49-F238E27FC236}">
                  <a16:creationId xmlns:a16="http://schemas.microsoft.com/office/drawing/2014/main" id="{5EF11678-8F84-AF44-A87A-03FC470FE20E}"/>
                </a:ext>
              </a:extLst>
            </p:cNvPr>
            <p:cNvSpPr/>
            <p:nvPr/>
          </p:nvSpPr>
          <p:spPr>
            <a:xfrm>
              <a:off x="5881935" y="2695624"/>
              <a:ext cx="119389" cy="194081"/>
            </a:xfrm>
            <a:custGeom>
              <a:avLst/>
              <a:gdLst/>
              <a:ahLst/>
              <a:cxnLst/>
              <a:rect l="0" t="0" r="0" b="0"/>
              <a:pathLst>
                <a:path w="119389" h="194081">
                  <a:moveTo>
                    <a:pt x="55946" y="41"/>
                  </a:moveTo>
                  <a:lnTo>
                    <a:pt x="57119" y="56"/>
                  </a:lnTo>
                  <a:lnTo>
                    <a:pt x="58520" y="35"/>
                  </a:lnTo>
                  <a:lnTo>
                    <a:pt x="61335" y="49"/>
                  </a:lnTo>
                  <a:lnTo>
                    <a:pt x="63619" y="61"/>
                  </a:lnTo>
                  <a:lnTo>
                    <a:pt x="67621" y="75"/>
                  </a:lnTo>
                  <a:lnTo>
                    <a:pt x="68305" y="78"/>
                  </a:lnTo>
                  <a:lnTo>
                    <a:pt x="71465" y="97"/>
                  </a:lnTo>
                  <a:lnTo>
                    <a:pt x="75198" y="85"/>
                  </a:lnTo>
                  <a:lnTo>
                    <a:pt x="77414" y="78"/>
                  </a:lnTo>
                  <a:lnTo>
                    <a:pt x="77826" y="76"/>
                  </a:lnTo>
                  <a:lnTo>
                    <a:pt x="77984" y="78"/>
                  </a:lnTo>
                  <a:lnTo>
                    <a:pt x="78582" y="83"/>
                  </a:lnTo>
                  <a:lnTo>
                    <a:pt x="79690" y="78"/>
                  </a:lnTo>
                  <a:lnTo>
                    <a:pt x="79912" y="77"/>
                  </a:lnTo>
                  <a:lnTo>
                    <a:pt x="80334" y="75"/>
                  </a:lnTo>
                  <a:lnTo>
                    <a:pt x="80690" y="74"/>
                  </a:lnTo>
                  <a:lnTo>
                    <a:pt x="81078" y="72"/>
                  </a:lnTo>
                  <a:lnTo>
                    <a:pt x="82121" y="67"/>
                  </a:lnTo>
                  <a:lnTo>
                    <a:pt x="88659" y="37"/>
                  </a:lnTo>
                  <a:lnTo>
                    <a:pt x="88869" y="67"/>
                  </a:lnTo>
                  <a:lnTo>
                    <a:pt x="97286" y="138"/>
                  </a:lnTo>
                  <a:lnTo>
                    <a:pt x="97448" y="112"/>
                  </a:lnTo>
                  <a:lnTo>
                    <a:pt x="98832" y="126"/>
                  </a:lnTo>
                  <a:lnTo>
                    <a:pt x="101232" y="99"/>
                  </a:lnTo>
                  <a:lnTo>
                    <a:pt x="102311" y="87"/>
                  </a:lnTo>
                  <a:lnTo>
                    <a:pt x="102506" y="85"/>
                  </a:lnTo>
                  <a:lnTo>
                    <a:pt x="103156" y="83"/>
                  </a:lnTo>
                  <a:lnTo>
                    <a:pt x="116397" y="36"/>
                  </a:lnTo>
                  <a:lnTo>
                    <a:pt x="117216" y="25"/>
                  </a:lnTo>
                  <a:lnTo>
                    <a:pt x="118898" y="0"/>
                  </a:lnTo>
                  <a:lnTo>
                    <a:pt x="118866" y="2781"/>
                  </a:lnTo>
                  <a:lnTo>
                    <a:pt x="118873" y="3678"/>
                  </a:lnTo>
                  <a:lnTo>
                    <a:pt x="118874" y="4441"/>
                  </a:lnTo>
                  <a:lnTo>
                    <a:pt x="118877" y="6453"/>
                  </a:lnTo>
                  <a:lnTo>
                    <a:pt x="118879" y="7634"/>
                  </a:lnTo>
                  <a:lnTo>
                    <a:pt x="118881" y="8577"/>
                  </a:lnTo>
                  <a:lnTo>
                    <a:pt x="118872" y="10430"/>
                  </a:lnTo>
                  <a:lnTo>
                    <a:pt x="118856" y="13934"/>
                  </a:lnTo>
                  <a:lnTo>
                    <a:pt x="118890" y="17335"/>
                  </a:lnTo>
                  <a:lnTo>
                    <a:pt x="118925" y="20799"/>
                  </a:lnTo>
                  <a:lnTo>
                    <a:pt x="118922" y="20953"/>
                  </a:lnTo>
                  <a:lnTo>
                    <a:pt x="118910" y="23378"/>
                  </a:lnTo>
                  <a:lnTo>
                    <a:pt x="118907" y="23939"/>
                  </a:lnTo>
                  <a:lnTo>
                    <a:pt x="118921" y="25239"/>
                  </a:lnTo>
                  <a:lnTo>
                    <a:pt x="118924" y="25587"/>
                  </a:lnTo>
                  <a:lnTo>
                    <a:pt x="119047" y="37431"/>
                  </a:lnTo>
                  <a:lnTo>
                    <a:pt x="119070" y="42267"/>
                  </a:lnTo>
                  <a:lnTo>
                    <a:pt x="119083" y="44242"/>
                  </a:lnTo>
                  <a:lnTo>
                    <a:pt x="119085" y="44486"/>
                  </a:lnTo>
                  <a:lnTo>
                    <a:pt x="119152" y="52813"/>
                  </a:lnTo>
                  <a:lnTo>
                    <a:pt x="119148" y="54342"/>
                  </a:lnTo>
                  <a:lnTo>
                    <a:pt x="119140" y="56696"/>
                  </a:lnTo>
                  <a:lnTo>
                    <a:pt x="119125" y="57243"/>
                  </a:lnTo>
                  <a:lnTo>
                    <a:pt x="119145" y="62183"/>
                  </a:lnTo>
                  <a:lnTo>
                    <a:pt x="119151" y="63804"/>
                  </a:lnTo>
                  <a:lnTo>
                    <a:pt x="119154" y="64852"/>
                  </a:lnTo>
                  <a:lnTo>
                    <a:pt x="119171" y="70828"/>
                  </a:lnTo>
                  <a:lnTo>
                    <a:pt x="119181" y="74171"/>
                  </a:lnTo>
                  <a:lnTo>
                    <a:pt x="119189" y="77215"/>
                  </a:lnTo>
                  <a:lnTo>
                    <a:pt x="119196" y="79585"/>
                  </a:lnTo>
                  <a:lnTo>
                    <a:pt x="119208" y="82580"/>
                  </a:lnTo>
                  <a:lnTo>
                    <a:pt x="119209" y="87477"/>
                  </a:lnTo>
                  <a:lnTo>
                    <a:pt x="119209" y="91424"/>
                  </a:lnTo>
                  <a:lnTo>
                    <a:pt x="119194" y="95483"/>
                  </a:lnTo>
                  <a:lnTo>
                    <a:pt x="119198" y="95679"/>
                  </a:lnTo>
                  <a:lnTo>
                    <a:pt x="119214" y="96676"/>
                  </a:lnTo>
                  <a:lnTo>
                    <a:pt x="119218" y="96874"/>
                  </a:lnTo>
                  <a:lnTo>
                    <a:pt x="119170" y="100799"/>
                  </a:lnTo>
                  <a:lnTo>
                    <a:pt x="119241" y="103907"/>
                  </a:lnTo>
                  <a:lnTo>
                    <a:pt x="119223" y="109130"/>
                  </a:lnTo>
                  <a:lnTo>
                    <a:pt x="119226" y="114994"/>
                  </a:lnTo>
                  <a:lnTo>
                    <a:pt x="119230" y="123003"/>
                  </a:lnTo>
                  <a:lnTo>
                    <a:pt x="119231" y="125412"/>
                  </a:lnTo>
                  <a:lnTo>
                    <a:pt x="119280" y="136282"/>
                  </a:lnTo>
                  <a:lnTo>
                    <a:pt x="119310" y="142309"/>
                  </a:lnTo>
                  <a:lnTo>
                    <a:pt x="119320" y="144274"/>
                  </a:lnTo>
                  <a:lnTo>
                    <a:pt x="119379" y="156090"/>
                  </a:lnTo>
                  <a:lnTo>
                    <a:pt x="119366" y="157632"/>
                  </a:lnTo>
                  <a:lnTo>
                    <a:pt x="119364" y="157902"/>
                  </a:lnTo>
                  <a:lnTo>
                    <a:pt x="119355" y="158937"/>
                  </a:lnTo>
                  <a:lnTo>
                    <a:pt x="119331" y="161798"/>
                  </a:lnTo>
                  <a:lnTo>
                    <a:pt x="119366" y="165574"/>
                  </a:lnTo>
                  <a:lnTo>
                    <a:pt x="119373" y="166436"/>
                  </a:lnTo>
                  <a:lnTo>
                    <a:pt x="119385" y="167873"/>
                  </a:lnTo>
                  <a:lnTo>
                    <a:pt x="119377" y="169428"/>
                  </a:lnTo>
                  <a:lnTo>
                    <a:pt x="119389" y="172052"/>
                  </a:lnTo>
                  <a:lnTo>
                    <a:pt x="119384" y="173852"/>
                  </a:lnTo>
                  <a:lnTo>
                    <a:pt x="119380" y="174191"/>
                  </a:lnTo>
                  <a:lnTo>
                    <a:pt x="119380" y="174420"/>
                  </a:lnTo>
                  <a:lnTo>
                    <a:pt x="119372" y="176557"/>
                  </a:lnTo>
                  <a:lnTo>
                    <a:pt x="119376" y="178912"/>
                  </a:lnTo>
                  <a:lnTo>
                    <a:pt x="119377" y="179443"/>
                  </a:lnTo>
                  <a:lnTo>
                    <a:pt x="119379" y="179996"/>
                  </a:lnTo>
                  <a:lnTo>
                    <a:pt x="119383" y="181423"/>
                  </a:lnTo>
                  <a:lnTo>
                    <a:pt x="119383" y="181859"/>
                  </a:lnTo>
                  <a:lnTo>
                    <a:pt x="119378" y="185081"/>
                  </a:lnTo>
                  <a:lnTo>
                    <a:pt x="119377" y="186141"/>
                  </a:lnTo>
                  <a:lnTo>
                    <a:pt x="119370" y="190900"/>
                  </a:lnTo>
                  <a:lnTo>
                    <a:pt x="114531" y="190941"/>
                  </a:lnTo>
                  <a:lnTo>
                    <a:pt x="114535" y="193262"/>
                  </a:lnTo>
                  <a:lnTo>
                    <a:pt x="114683" y="193326"/>
                  </a:lnTo>
                  <a:lnTo>
                    <a:pt x="112305" y="193344"/>
                  </a:lnTo>
                  <a:lnTo>
                    <a:pt x="111883" y="193040"/>
                  </a:lnTo>
                  <a:lnTo>
                    <a:pt x="110438" y="193078"/>
                  </a:lnTo>
                  <a:lnTo>
                    <a:pt x="110449" y="192676"/>
                  </a:lnTo>
                  <a:lnTo>
                    <a:pt x="109954" y="192297"/>
                  </a:lnTo>
                  <a:lnTo>
                    <a:pt x="109622" y="192152"/>
                  </a:lnTo>
                  <a:lnTo>
                    <a:pt x="109292" y="192111"/>
                  </a:lnTo>
                  <a:lnTo>
                    <a:pt x="108589" y="192137"/>
                  </a:lnTo>
                  <a:lnTo>
                    <a:pt x="107532" y="192493"/>
                  </a:lnTo>
                  <a:lnTo>
                    <a:pt x="107175" y="192958"/>
                  </a:lnTo>
                  <a:lnTo>
                    <a:pt x="106317" y="193434"/>
                  </a:lnTo>
                  <a:lnTo>
                    <a:pt x="104961" y="193462"/>
                  </a:lnTo>
                  <a:lnTo>
                    <a:pt x="103944" y="193470"/>
                  </a:lnTo>
                  <a:lnTo>
                    <a:pt x="94389" y="193675"/>
                  </a:lnTo>
                  <a:lnTo>
                    <a:pt x="93769" y="193683"/>
                  </a:lnTo>
                  <a:lnTo>
                    <a:pt x="84899" y="193886"/>
                  </a:lnTo>
                  <a:lnTo>
                    <a:pt x="77419" y="194013"/>
                  </a:lnTo>
                  <a:lnTo>
                    <a:pt x="77416" y="192837"/>
                  </a:lnTo>
                  <a:lnTo>
                    <a:pt x="77405" y="191668"/>
                  </a:lnTo>
                  <a:lnTo>
                    <a:pt x="70009" y="191677"/>
                  </a:lnTo>
                  <a:lnTo>
                    <a:pt x="70013" y="189284"/>
                  </a:lnTo>
                  <a:lnTo>
                    <a:pt x="67538" y="189303"/>
                  </a:lnTo>
                  <a:lnTo>
                    <a:pt x="67527" y="191673"/>
                  </a:lnTo>
                  <a:lnTo>
                    <a:pt x="65138" y="191700"/>
                  </a:lnTo>
                  <a:lnTo>
                    <a:pt x="65142" y="194081"/>
                  </a:lnTo>
                  <a:lnTo>
                    <a:pt x="58329" y="194075"/>
                  </a:lnTo>
                  <a:lnTo>
                    <a:pt x="59375" y="191722"/>
                  </a:lnTo>
                  <a:lnTo>
                    <a:pt x="57760" y="191711"/>
                  </a:lnTo>
                  <a:lnTo>
                    <a:pt x="57757" y="189352"/>
                  </a:lnTo>
                  <a:lnTo>
                    <a:pt x="53436" y="189355"/>
                  </a:lnTo>
                  <a:lnTo>
                    <a:pt x="53121" y="188830"/>
                  </a:lnTo>
                  <a:lnTo>
                    <a:pt x="53397" y="188361"/>
                  </a:lnTo>
                  <a:lnTo>
                    <a:pt x="53393" y="186999"/>
                  </a:lnTo>
                  <a:lnTo>
                    <a:pt x="52485" y="186999"/>
                  </a:lnTo>
                  <a:lnTo>
                    <a:pt x="50514" y="186992"/>
                  </a:lnTo>
                  <a:lnTo>
                    <a:pt x="50530" y="189321"/>
                  </a:lnTo>
                  <a:lnTo>
                    <a:pt x="40702" y="189448"/>
                  </a:lnTo>
                  <a:lnTo>
                    <a:pt x="38239" y="189437"/>
                  </a:lnTo>
                  <a:lnTo>
                    <a:pt x="38239" y="187085"/>
                  </a:lnTo>
                  <a:lnTo>
                    <a:pt x="35779" y="187025"/>
                  </a:lnTo>
                  <a:lnTo>
                    <a:pt x="35699" y="182257"/>
                  </a:lnTo>
                  <a:lnTo>
                    <a:pt x="37388" y="181157"/>
                  </a:lnTo>
                  <a:lnTo>
                    <a:pt x="37609" y="180780"/>
                  </a:lnTo>
                  <a:lnTo>
                    <a:pt x="37594" y="180052"/>
                  </a:lnTo>
                  <a:lnTo>
                    <a:pt x="37454" y="179996"/>
                  </a:lnTo>
                  <a:lnTo>
                    <a:pt x="35654" y="180001"/>
                  </a:lnTo>
                  <a:lnTo>
                    <a:pt x="36102" y="179516"/>
                  </a:lnTo>
                  <a:lnTo>
                    <a:pt x="36831" y="178017"/>
                  </a:lnTo>
                  <a:lnTo>
                    <a:pt x="36828" y="177652"/>
                  </a:lnTo>
                  <a:lnTo>
                    <a:pt x="35793" y="177540"/>
                  </a:lnTo>
                  <a:lnTo>
                    <a:pt x="29841" y="177706"/>
                  </a:lnTo>
                  <a:lnTo>
                    <a:pt x="28943" y="179065"/>
                  </a:lnTo>
                  <a:lnTo>
                    <a:pt x="28396" y="180073"/>
                  </a:lnTo>
                  <a:lnTo>
                    <a:pt x="25761" y="180083"/>
                  </a:lnTo>
                  <a:lnTo>
                    <a:pt x="25735" y="177724"/>
                  </a:lnTo>
                  <a:lnTo>
                    <a:pt x="23257" y="177723"/>
                  </a:lnTo>
                  <a:lnTo>
                    <a:pt x="23288" y="180083"/>
                  </a:lnTo>
                  <a:lnTo>
                    <a:pt x="20970" y="180108"/>
                  </a:lnTo>
                  <a:lnTo>
                    <a:pt x="20966" y="177756"/>
                  </a:lnTo>
                  <a:lnTo>
                    <a:pt x="20421" y="177693"/>
                  </a:lnTo>
                  <a:lnTo>
                    <a:pt x="16010" y="177724"/>
                  </a:lnTo>
                  <a:lnTo>
                    <a:pt x="15941" y="173039"/>
                  </a:lnTo>
                  <a:lnTo>
                    <a:pt x="17350" y="173031"/>
                  </a:lnTo>
                  <a:lnTo>
                    <a:pt x="17914" y="172081"/>
                  </a:lnTo>
                  <a:lnTo>
                    <a:pt x="19024" y="170626"/>
                  </a:lnTo>
                  <a:lnTo>
                    <a:pt x="20904" y="170511"/>
                  </a:lnTo>
                  <a:lnTo>
                    <a:pt x="20880" y="168345"/>
                  </a:lnTo>
                  <a:lnTo>
                    <a:pt x="20880" y="168170"/>
                  </a:lnTo>
                  <a:lnTo>
                    <a:pt x="20238" y="168177"/>
                  </a:lnTo>
                  <a:lnTo>
                    <a:pt x="20226" y="167757"/>
                  </a:lnTo>
                  <a:lnTo>
                    <a:pt x="20368" y="167288"/>
                  </a:lnTo>
                  <a:lnTo>
                    <a:pt x="20071" y="167213"/>
                  </a:lnTo>
                  <a:lnTo>
                    <a:pt x="19553" y="167504"/>
                  </a:lnTo>
                  <a:lnTo>
                    <a:pt x="18511" y="168290"/>
                  </a:lnTo>
                  <a:lnTo>
                    <a:pt x="13420" y="168332"/>
                  </a:lnTo>
                  <a:lnTo>
                    <a:pt x="13380" y="165865"/>
                  </a:lnTo>
                  <a:lnTo>
                    <a:pt x="10057" y="165911"/>
                  </a:lnTo>
                  <a:lnTo>
                    <a:pt x="10132" y="165693"/>
                  </a:lnTo>
                  <a:lnTo>
                    <a:pt x="9478" y="165346"/>
                  </a:lnTo>
                  <a:lnTo>
                    <a:pt x="9537" y="164101"/>
                  </a:lnTo>
                  <a:lnTo>
                    <a:pt x="9997" y="163297"/>
                  </a:lnTo>
                  <a:lnTo>
                    <a:pt x="9834" y="162549"/>
                  </a:lnTo>
                  <a:lnTo>
                    <a:pt x="9818" y="162281"/>
                  </a:lnTo>
                  <a:lnTo>
                    <a:pt x="10204" y="161206"/>
                  </a:lnTo>
                  <a:lnTo>
                    <a:pt x="10680" y="161054"/>
                  </a:lnTo>
                  <a:lnTo>
                    <a:pt x="10851" y="161084"/>
                  </a:lnTo>
                  <a:lnTo>
                    <a:pt x="10841" y="160873"/>
                  </a:lnTo>
                  <a:lnTo>
                    <a:pt x="10837" y="160691"/>
                  </a:lnTo>
                  <a:lnTo>
                    <a:pt x="10832" y="160510"/>
                  </a:lnTo>
                  <a:lnTo>
                    <a:pt x="10532" y="160261"/>
                  </a:lnTo>
                  <a:lnTo>
                    <a:pt x="10018" y="160138"/>
                  </a:lnTo>
                  <a:lnTo>
                    <a:pt x="10069" y="159680"/>
                  </a:lnTo>
                  <a:lnTo>
                    <a:pt x="10334" y="159394"/>
                  </a:lnTo>
                  <a:lnTo>
                    <a:pt x="10799" y="159510"/>
                  </a:lnTo>
                  <a:lnTo>
                    <a:pt x="10786" y="158516"/>
                  </a:lnTo>
                  <a:lnTo>
                    <a:pt x="10175" y="158597"/>
                  </a:lnTo>
                  <a:lnTo>
                    <a:pt x="8464" y="157983"/>
                  </a:lnTo>
                  <a:lnTo>
                    <a:pt x="7763" y="156698"/>
                  </a:lnTo>
                  <a:lnTo>
                    <a:pt x="8453" y="156725"/>
                  </a:lnTo>
                  <a:lnTo>
                    <a:pt x="8437" y="156513"/>
                  </a:lnTo>
                  <a:lnTo>
                    <a:pt x="8071" y="156043"/>
                  </a:lnTo>
                  <a:lnTo>
                    <a:pt x="6979" y="155215"/>
                  </a:lnTo>
                  <a:lnTo>
                    <a:pt x="6984" y="154179"/>
                  </a:lnTo>
                  <a:lnTo>
                    <a:pt x="8083" y="154116"/>
                  </a:lnTo>
                  <a:lnTo>
                    <a:pt x="8449" y="153191"/>
                  </a:lnTo>
                  <a:lnTo>
                    <a:pt x="8645" y="152875"/>
                  </a:lnTo>
                  <a:lnTo>
                    <a:pt x="9476" y="152858"/>
                  </a:lnTo>
                  <a:lnTo>
                    <a:pt x="9495" y="154049"/>
                  </a:lnTo>
                  <a:lnTo>
                    <a:pt x="10733" y="154012"/>
                  </a:lnTo>
                  <a:lnTo>
                    <a:pt x="10672" y="149083"/>
                  </a:lnTo>
                  <a:lnTo>
                    <a:pt x="9990" y="149311"/>
                  </a:lnTo>
                  <a:lnTo>
                    <a:pt x="10047" y="149145"/>
                  </a:lnTo>
                  <a:lnTo>
                    <a:pt x="10273" y="148933"/>
                  </a:lnTo>
                  <a:lnTo>
                    <a:pt x="10503" y="148873"/>
                  </a:lnTo>
                  <a:lnTo>
                    <a:pt x="10667" y="148702"/>
                  </a:lnTo>
                  <a:lnTo>
                    <a:pt x="10657" y="148396"/>
                  </a:lnTo>
                  <a:lnTo>
                    <a:pt x="10766" y="148229"/>
                  </a:lnTo>
                  <a:lnTo>
                    <a:pt x="10519" y="148479"/>
                  </a:lnTo>
                  <a:lnTo>
                    <a:pt x="9748" y="148760"/>
                  </a:lnTo>
                  <a:lnTo>
                    <a:pt x="9693" y="147079"/>
                  </a:lnTo>
                  <a:lnTo>
                    <a:pt x="9517" y="146603"/>
                  </a:lnTo>
                  <a:lnTo>
                    <a:pt x="9502" y="145896"/>
                  </a:lnTo>
                  <a:lnTo>
                    <a:pt x="7036" y="145910"/>
                  </a:lnTo>
                  <a:lnTo>
                    <a:pt x="7017" y="144712"/>
                  </a:lnTo>
                  <a:lnTo>
                    <a:pt x="5640" y="144734"/>
                  </a:lnTo>
                  <a:lnTo>
                    <a:pt x="5612" y="142379"/>
                  </a:lnTo>
                  <a:lnTo>
                    <a:pt x="6967" y="142350"/>
                  </a:lnTo>
                  <a:lnTo>
                    <a:pt x="6901" y="139960"/>
                  </a:lnTo>
                  <a:lnTo>
                    <a:pt x="10279" y="139946"/>
                  </a:lnTo>
                  <a:lnTo>
                    <a:pt x="10371" y="140189"/>
                  </a:lnTo>
                  <a:lnTo>
                    <a:pt x="10269" y="140382"/>
                  </a:lnTo>
                  <a:lnTo>
                    <a:pt x="10668" y="140394"/>
                  </a:lnTo>
                  <a:lnTo>
                    <a:pt x="10661" y="137539"/>
                  </a:lnTo>
                  <a:lnTo>
                    <a:pt x="10565" y="135169"/>
                  </a:lnTo>
                  <a:lnTo>
                    <a:pt x="10399" y="123291"/>
                  </a:lnTo>
                  <a:lnTo>
                    <a:pt x="6665" y="123338"/>
                  </a:lnTo>
                  <a:lnTo>
                    <a:pt x="6634" y="120967"/>
                  </a:lnTo>
                  <a:lnTo>
                    <a:pt x="5262" y="120978"/>
                  </a:lnTo>
                  <a:lnTo>
                    <a:pt x="5181" y="116058"/>
                  </a:lnTo>
                  <a:lnTo>
                    <a:pt x="5136" y="113860"/>
                  </a:lnTo>
                  <a:lnTo>
                    <a:pt x="4941" y="113934"/>
                  </a:lnTo>
                  <a:lnTo>
                    <a:pt x="4115" y="113554"/>
                  </a:lnTo>
                  <a:lnTo>
                    <a:pt x="3873" y="113621"/>
                  </a:lnTo>
                  <a:lnTo>
                    <a:pt x="3501" y="113886"/>
                  </a:lnTo>
                  <a:lnTo>
                    <a:pt x="3235" y="113930"/>
                  </a:lnTo>
                  <a:lnTo>
                    <a:pt x="3035" y="113826"/>
                  </a:lnTo>
                  <a:lnTo>
                    <a:pt x="2370" y="113015"/>
                  </a:lnTo>
                  <a:lnTo>
                    <a:pt x="2519" y="112620"/>
                  </a:lnTo>
                  <a:lnTo>
                    <a:pt x="2504" y="107650"/>
                  </a:lnTo>
                  <a:lnTo>
                    <a:pt x="2" y="107127"/>
                  </a:lnTo>
                  <a:lnTo>
                    <a:pt x="0" y="106875"/>
                  </a:lnTo>
                  <a:lnTo>
                    <a:pt x="2498" y="106841"/>
                  </a:lnTo>
                  <a:lnTo>
                    <a:pt x="2490" y="106024"/>
                  </a:lnTo>
                  <a:lnTo>
                    <a:pt x="2461" y="100936"/>
                  </a:lnTo>
                  <a:lnTo>
                    <a:pt x="7428" y="100878"/>
                  </a:lnTo>
                  <a:lnTo>
                    <a:pt x="7793" y="101111"/>
                  </a:lnTo>
                  <a:lnTo>
                    <a:pt x="7814" y="97331"/>
                  </a:lnTo>
                  <a:lnTo>
                    <a:pt x="9072" y="97309"/>
                  </a:lnTo>
                  <a:lnTo>
                    <a:pt x="9069" y="94614"/>
                  </a:lnTo>
                  <a:lnTo>
                    <a:pt x="9252" y="94621"/>
                  </a:lnTo>
                  <a:lnTo>
                    <a:pt x="9431" y="84355"/>
                  </a:lnTo>
                  <a:lnTo>
                    <a:pt x="10420" y="84300"/>
                  </a:lnTo>
                  <a:lnTo>
                    <a:pt x="10428" y="82346"/>
                  </a:lnTo>
                  <a:lnTo>
                    <a:pt x="9451" y="82383"/>
                  </a:lnTo>
                  <a:lnTo>
                    <a:pt x="9429" y="79261"/>
                  </a:lnTo>
                  <a:lnTo>
                    <a:pt x="10430" y="79235"/>
                  </a:lnTo>
                  <a:lnTo>
                    <a:pt x="10462" y="78983"/>
                  </a:lnTo>
                  <a:lnTo>
                    <a:pt x="11699" y="78877"/>
                  </a:lnTo>
                  <a:lnTo>
                    <a:pt x="11736" y="75663"/>
                  </a:lnTo>
                  <a:lnTo>
                    <a:pt x="12693" y="75646"/>
                  </a:lnTo>
                  <a:lnTo>
                    <a:pt x="12502" y="75363"/>
                  </a:lnTo>
                  <a:lnTo>
                    <a:pt x="11740" y="75236"/>
                  </a:lnTo>
                  <a:lnTo>
                    <a:pt x="11757" y="73583"/>
                  </a:lnTo>
                  <a:lnTo>
                    <a:pt x="12515" y="72970"/>
                  </a:lnTo>
                  <a:lnTo>
                    <a:pt x="12948" y="72713"/>
                  </a:lnTo>
                  <a:lnTo>
                    <a:pt x="13022" y="72578"/>
                  </a:lnTo>
                  <a:lnTo>
                    <a:pt x="13021" y="70942"/>
                  </a:lnTo>
                  <a:lnTo>
                    <a:pt x="10843" y="70960"/>
                  </a:lnTo>
                  <a:lnTo>
                    <a:pt x="10856" y="69367"/>
                  </a:lnTo>
                  <a:lnTo>
                    <a:pt x="9225" y="69383"/>
                  </a:lnTo>
                  <a:lnTo>
                    <a:pt x="9183" y="67446"/>
                  </a:lnTo>
                  <a:lnTo>
                    <a:pt x="9177" y="66531"/>
                  </a:lnTo>
                  <a:lnTo>
                    <a:pt x="9172" y="65764"/>
                  </a:lnTo>
                  <a:lnTo>
                    <a:pt x="9160" y="64198"/>
                  </a:lnTo>
                  <a:lnTo>
                    <a:pt x="9171" y="62720"/>
                  </a:lnTo>
                  <a:lnTo>
                    <a:pt x="9173" y="62399"/>
                  </a:lnTo>
                  <a:lnTo>
                    <a:pt x="8709" y="62404"/>
                  </a:lnTo>
                  <a:lnTo>
                    <a:pt x="7596" y="61651"/>
                  </a:lnTo>
                  <a:lnTo>
                    <a:pt x="7395" y="61446"/>
                  </a:lnTo>
                  <a:lnTo>
                    <a:pt x="7891" y="61167"/>
                  </a:lnTo>
                  <a:lnTo>
                    <a:pt x="7892" y="59471"/>
                  </a:lnTo>
                  <a:lnTo>
                    <a:pt x="7376" y="59456"/>
                  </a:lnTo>
                  <a:lnTo>
                    <a:pt x="6916" y="58842"/>
                  </a:lnTo>
                  <a:lnTo>
                    <a:pt x="6625" y="58265"/>
                  </a:lnTo>
                  <a:lnTo>
                    <a:pt x="6602" y="57435"/>
                  </a:lnTo>
                  <a:lnTo>
                    <a:pt x="6604" y="56126"/>
                  </a:lnTo>
                  <a:lnTo>
                    <a:pt x="8258" y="56319"/>
                  </a:lnTo>
                  <a:lnTo>
                    <a:pt x="8502" y="56237"/>
                  </a:lnTo>
                  <a:lnTo>
                    <a:pt x="8533" y="55909"/>
                  </a:lnTo>
                  <a:lnTo>
                    <a:pt x="9136" y="55910"/>
                  </a:lnTo>
                  <a:lnTo>
                    <a:pt x="9137" y="54166"/>
                  </a:lnTo>
                  <a:lnTo>
                    <a:pt x="9142" y="52597"/>
                  </a:lnTo>
                  <a:lnTo>
                    <a:pt x="9144" y="49006"/>
                  </a:lnTo>
                  <a:lnTo>
                    <a:pt x="3469" y="48995"/>
                  </a:lnTo>
                  <a:lnTo>
                    <a:pt x="3402" y="46212"/>
                  </a:lnTo>
                  <a:lnTo>
                    <a:pt x="2847" y="46212"/>
                  </a:lnTo>
                  <a:lnTo>
                    <a:pt x="2284" y="45328"/>
                  </a:lnTo>
                  <a:lnTo>
                    <a:pt x="2492" y="45401"/>
                  </a:lnTo>
                  <a:lnTo>
                    <a:pt x="4115" y="45389"/>
                  </a:lnTo>
                  <a:lnTo>
                    <a:pt x="4619" y="45739"/>
                  </a:lnTo>
                  <a:lnTo>
                    <a:pt x="5311" y="45884"/>
                  </a:lnTo>
                  <a:lnTo>
                    <a:pt x="5308" y="45427"/>
                  </a:lnTo>
                  <a:lnTo>
                    <a:pt x="6596" y="45453"/>
                  </a:lnTo>
                  <a:lnTo>
                    <a:pt x="6596" y="44255"/>
                  </a:lnTo>
                  <a:lnTo>
                    <a:pt x="9100" y="44303"/>
                  </a:lnTo>
                  <a:lnTo>
                    <a:pt x="9076" y="41723"/>
                  </a:lnTo>
                  <a:lnTo>
                    <a:pt x="9555" y="41806"/>
                  </a:lnTo>
                  <a:lnTo>
                    <a:pt x="9437" y="42011"/>
                  </a:lnTo>
                  <a:lnTo>
                    <a:pt x="9689" y="42318"/>
                  </a:lnTo>
                  <a:lnTo>
                    <a:pt x="9674" y="40768"/>
                  </a:lnTo>
                  <a:lnTo>
                    <a:pt x="9055" y="40775"/>
                  </a:lnTo>
                  <a:lnTo>
                    <a:pt x="8981" y="38524"/>
                  </a:lnTo>
                  <a:lnTo>
                    <a:pt x="8971" y="37731"/>
                  </a:lnTo>
                  <a:lnTo>
                    <a:pt x="9281" y="37817"/>
                  </a:lnTo>
                  <a:lnTo>
                    <a:pt x="11477" y="37902"/>
                  </a:lnTo>
                  <a:lnTo>
                    <a:pt x="11461" y="36695"/>
                  </a:lnTo>
                  <a:lnTo>
                    <a:pt x="13909" y="36642"/>
                  </a:lnTo>
                  <a:lnTo>
                    <a:pt x="16414" y="36606"/>
                  </a:lnTo>
                  <a:lnTo>
                    <a:pt x="16428" y="37203"/>
                  </a:lnTo>
                  <a:lnTo>
                    <a:pt x="18927" y="37158"/>
                  </a:lnTo>
                  <a:lnTo>
                    <a:pt x="18932" y="40611"/>
                  </a:lnTo>
                  <a:lnTo>
                    <a:pt x="26336" y="40560"/>
                  </a:lnTo>
                  <a:lnTo>
                    <a:pt x="26326" y="39930"/>
                  </a:lnTo>
                  <a:lnTo>
                    <a:pt x="24032" y="38265"/>
                  </a:lnTo>
                  <a:lnTo>
                    <a:pt x="30648" y="38228"/>
                  </a:lnTo>
                  <a:lnTo>
                    <a:pt x="31428" y="38223"/>
                  </a:lnTo>
                  <a:lnTo>
                    <a:pt x="33169" y="38211"/>
                  </a:lnTo>
                  <a:lnTo>
                    <a:pt x="33914" y="38200"/>
                  </a:lnTo>
                  <a:lnTo>
                    <a:pt x="33905" y="32213"/>
                  </a:lnTo>
                  <a:lnTo>
                    <a:pt x="32655" y="32284"/>
                  </a:lnTo>
                  <a:lnTo>
                    <a:pt x="32653" y="32092"/>
                  </a:lnTo>
                  <a:lnTo>
                    <a:pt x="31400" y="31097"/>
                  </a:lnTo>
                  <a:lnTo>
                    <a:pt x="28892" y="31129"/>
                  </a:lnTo>
                  <a:lnTo>
                    <a:pt x="28882" y="28777"/>
                  </a:lnTo>
                  <a:lnTo>
                    <a:pt x="31379" y="28746"/>
                  </a:lnTo>
                  <a:lnTo>
                    <a:pt x="31362" y="26394"/>
                  </a:lnTo>
                  <a:lnTo>
                    <a:pt x="29496" y="26407"/>
                  </a:lnTo>
                  <a:lnTo>
                    <a:pt x="29473" y="25230"/>
                  </a:lnTo>
                  <a:lnTo>
                    <a:pt x="28834" y="24829"/>
                  </a:lnTo>
                  <a:lnTo>
                    <a:pt x="28238" y="24836"/>
                  </a:lnTo>
                  <a:lnTo>
                    <a:pt x="28221" y="26154"/>
                  </a:lnTo>
                  <a:lnTo>
                    <a:pt x="26935" y="26205"/>
                  </a:lnTo>
                  <a:lnTo>
                    <a:pt x="26349" y="26048"/>
                  </a:lnTo>
                  <a:lnTo>
                    <a:pt x="26265" y="24151"/>
                  </a:lnTo>
                  <a:lnTo>
                    <a:pt x="26235" y="20633"/>
                  </a:lnTo>
                  <a:lnTo>
                    <a:pt x="25011" y="20654"/>
                  </a:lnTo>
                  <a:lnTo>
                    <a:pt x="24976" y="21238"/>
                  </a:lnTo>
                  <a:lnTo>
                    <a:pt x="24707" y="21640"/>
                  </a:lnTo>
                  <a:lnTo>
                    <a:pt x="23708" y="21852"/>
                  </a:lnTo>
                  <a:lnTo>
                    <a:pt x="23697" y="20650"/>
                  </a:lnTo>
                  <a:lnTo>
                    <a:pt x="18683" y="20717"/>
                  </a:lnTo>
                  <a:lnTo>
                    <a:pt x="18651" y="18347"/>
                  </a:lnTo>
                  <a:lnTo>
                    <a:pt x="21151" y="18321"/>
                  </a:lnTo>
                  <a:lnTo>
                    <a:pt x="21147" y="17007"/>
                  </a:lnTo>
                  <a:lnTo>
                    <a:pt x="21399" y="17122"/>
                  </a:lnTo>
                  <a:lnTo>
                    <a:pt x="26190" y="17101"/>
                  </a:lnTo>
                  <a:lnTo>
                    <a:pt x="26155" y="14727"/>
                  </a:lnTo>
                  <a:lnTo>
                    <a:pt x="27103" y="14720"/>
                  </a:lnTo>
                  <a:lnTo>
                    <a:pt x="27124" y="12265"/>
                  </a:lnTo>
                  <a:lnTo>
                    <a:pt x="28263" y="11175"/>
                  </a:lnTo>
                  <a:lnTo>
                    <a:pt x="29880" y="11169"/>
                  </a:lnTo>
                  <a:lnTo>
                    <a:pt x="29852" y="10591"/>
                  </a:lnTo>
                  <a:lnTo>
                    <a:pt x="29472" y="10137"/>
                  </a:lnTo>
                  <a:lnTo>
                    <a:pt x="30444" y="9813"/>
                  </a:lnTo>
                  <a:lnTo>
                    <a:pt x="30736" y="9403"/>
                  </a:lnTo>
                  <a:lnTo>
                    <a:pt x="31277" y="8049"/>
                  </a:lnTo>
                  <a:lnTo>
                    <a:pt x="30984" y="8027"/>
                  </a:lnTo>
                  <a:lnTo>
                    <a:pt x="30888" y="4563"/>
                  </a:lnTo>
                  <a:lnTo>
                    <a:pt x="30196" y="4504"/>
                  </a:lnTo>
                  <a:lnTo>
                    <a:pt x="27103" y="3015"/>
                  </a:lnTo>
                  <a:lnTo>
                    <a:pt x="27036" y="1267"/>
                  </a:lnTo>
                  <a:lnTo>
                    <a:pt x="25917" y="746"/>
                  </a:lnTo>
                  <a:lnTo>
                    <a:pt x="24560" y="1058"/>
                  </a:lnTo>
                  <a:lnTo>
                    <a:pt x="24350" y="1248"/>
                  </a:lnTo>
                  <a:lnTo>
                    <a:pt x="23769" y="1519"/>
                  </a:lnTo>
                  <a:lnTo>
                    <a:pt x="23403" y="1476"/>
                  </a:lnTo>
                  <a:lnTo>
                    <a:pt x="23398" y="134"/>
                  </a:lnTo>
                  <a:lnTo>
                    <a:pt x="26822" y="128"/>
                  </a:lnTo>
                  <a:lnTo>
                    <a:pt x="26961" y="140"/>
                  </a:lnTo>
                  <a:lnTo>
                    <a:pt x="34317" y="103"/>
                  </a:lnTo>
                  <a:lnTo>
                    <a:pt x="35557" y="97"/>
                  </a:lnTo>
                  <a:lnTo>
                    <a:pt x="37771" y="86"/>
                  </a:lnTo>
                  <a:lnTo>
                    <a:pt x="38408" y="82"/>
                  </a:lnTo>
                  <a:lnTo>
                    <a:pt x="44677" y="55"/>
                  </a:lnTo>
                  <a:lnTo>
                    <a:pt x="48426" y="50"/>
                  </a:lnTo>
                  <a:lnTo>
                    <a:pt x="50958" y="38"/>
                  </a:lnTo>
                  <a:lnTo>
                    <a:pt x="52575" y="37"/>
                  </a:lnTo>
                  <a:lnTo>
                    <a:pt x="53869" y="19"/>
                  </a:lnTo>
                  <a:lnTo>
                    <a:pt x="55134" y="3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6" name="pg587">
              <a:extLst>
                <a:ext uri="{FF2B5EF4-FFF2-40B4-BE49-F238E27FC236}">
                  <a16:creationId xmlns:a16="http://schemas.microsoft.com/office/drawing/2014/main" id="{DE1192CC-AE12-5248-952D-F362B8E623A3}"/>
                </a:ext>
              </a:extLst>
            </p:cNvPr>
            <p:cNvSpPr/>
            <p:nvPr/>
          </p:nvSpPr>
          <p:spPr>
            <a:xfrm>
              <a:off x="5929650" y="2778657"/>
              <a:ext cx="54978" cy="54117"/>
            </a:xfrm>
            <a:custGeom>
              <a:avLst/>
              <a:gdLst/>
              <a:ahLst/>
              <a:cxnLst/>
              <a:rect l="0" t="0" r="0" b="0"/>
              <a:pathLst>
                <a:path w="54978" h="54117">
                  <a:moveTo>
                    <a:pt x="16275" y="2439"/>
                  </a:moveTo>
                  <a:lnTo>
                    <a:pt x="16003" y="2423"/>
                  </a:lnTo>
                  <a:lnTo>
                    <a:pt x="15491" y="2858"/>
                  </a:lnTo>
                  <a:lnTo>
                    <a:pt x="15218" y="3444"/>
                  </a:lnTo>
                  <a:lnTo>
                    <a:pt x="15038" y="4083"/>
                  </a:lnTo>
                  <a:lnTo>
                    <a:pt x="15058" y="6864"/>
                  </a:lnTo>
                  <a:lnTo>
                    <a:pt x="15595" y="7075"/>
                  </a:lnTo>
                  <a:lnTo>
                    <a:pt x="16068" y="7728"/>
                  </a:lnTo>
                  <a:lnTo>
                    <a:pt x="16329" y="8872"/>
                  </a:lnTo>
                  <a:lnTo>
                    <a:pt x="16365" y="9515"/>
                  </a:lnTo>
                  <a:lnTo>
                    <a:pt x="13789" y="9515"/>
                  </a:lnTo>
                  <a:lnTo>
                    <a:pt x="13776" y="10995"/>
                  </a:lnTo>
                  <a:lnTo>
                    <a:pt x="13472" y="11453"/>
                  </a:lnTo>
                  <a:lnTo>
                    <a:pt x="13139" y="11073"/>
                  </a:lnTo>
                  <a:lnTo>
                    <a:pt x="11979" y="10901"/>
                  </a:lnTo>
                  <a:lnTo>
                    <a:pt x="10650" y="10770"/>
                  </a:lnTo>
                  <a:lnTo>
                    <a:pt x="9897" y="10670"/>
                  </a:lnTo>
                  <a:lnTo>
                    <a:pt x="8278" y="10665"/>
                  </a:lnTo>
                  <a:lnTo>
                    <a:pt x="8149" y="10245"/>
                  </a:lnTo>
                  <a:lnTo>
                    <a:pt x="7596" y="10077"/>
                  </a:lnTo>
                  <a:lnTo>
                    <a:pt x="7090" y="10144"/>
                  </a:lnTo>
                  <a:lnTo>
                    <a:pt x="6153" y="10602"/>
                  </a:lnTo>
                  <a:lnTo>
                    <a:pt x="5934" y="10547"/>
                  </a:lnTo>
                  <a:lnTo>
                    <a:pt x="5934" y="11465"/>
                  </a:lnTo>
                  <a:lnTo>
                    <a:pt x="2216" y="11488"/>
                  </a:lnTo>
                  <a:lnTo>
                    <a:pt x="2229" y="11711"/>
                  </a:lnTo>
                  <a:lnTo>
                    <a:pt x="2244" y="16061"/>
                  </a:lnTo>
                  <a:lnTo>
                    <a:pt x="2309" y="16950"/>
                  </a:lnTo>
                  <a:lnTo>
                    <a:pt x="2310" y="17314"/>
                  </a:lnTo>
                  <a:lnTo>
                    <a:pt x="2382" y="26042"/>
                  </a:lnTo>
                  <a:lnTo>
                    <a:pt x="0" y="26058"/>
                  </a:lnTo>
                  <a:lnTo>
                    <a:pt x="25" y="27815"/>
                  </a:lnTo>
                  <a:lnTo>
                    <a:pt x="1307" y="27928"/>
                  </a:lnTo>
                  <a:lnTo>
                    <a:pt x="1290" y="28349"/>
                  </a:lnTo>
                  <a:lnTo>
                    <a:pt x="1057" y="28597"/>
                  </a:lnTo>
                  <a:lnTo>
                    <a:pt x="255" y="28674"/>
                  </a:lnTo>
                  <a:lnTo>
                    <a:pt x="25" y="28563"/>
                  </a:lnTo>
                  <a:lnTo>
                    <a:pt x="116" y="34744"/>
                  </a:lnTo>
                  <a:lnTo>
                    <a:pt x="414" y="34972"/>
                  </a:lnTo>
                  <a:lnTo>
                    <a:pt x="2576" y="34988"/>
                  </a:lnTo>
                  <a:lnTo>
                    <a:pt x="2595" y="36004"/>
                  </a:lnTo>
                  <a:lnTo>
                    <a:pt x="2602" y="36860"/>
                  </a:lnTo>
                  <a:lnTo>
                    <a:pt x="2602" y="37379"/>
                  </a:lnTo>
                  <a:lnTo>
                    <a:pt x="2628" y="38957"/>
                  </a:lnTo>
                  <a:lnTo>
                    <a:pt x="4363" y="38274"/>
                  </a:lnTo>
                  <a:lnTo>
                    <a:pt x="4894" y="38664"/>
                  </a:lnTo>
                  <a:lnTo>
                    <a:pt x="4868" y="40469"/>
                  </a:lnTo>
                  <a:lnTo>
                    <a:pt x="5321" y="40291"/>
                  </a:lnTo>
                  <a:lnTo>
                    <a:pt x="6823" y="40323"/>
                  </a:lnTo>
                  <a:lnTo>
                    <a:pt x="9296" y="39559"/>
                  </a:lnTo>
                  <a:lnTo>
                    <a:pt x="11730" y="38924"/>
                  </a:lnTo>
                  <a:lnTo>
                    <a:pt x="12792" y="39217"/>
                  </a:lnTo>
                  <a:lnTo>
                    <a:pt x="12572" y="39591"/>
                  </a:lnTo>
                  <a:lnTo>
                    <a:pt x="9309" y="40323"/>
                  </a:lnTo>
                  <a:lnTo>
                    <a:pt x="9361" y="41169"/>
                  </a:lnTo>
                  <a:lnTo>
                    <a:pt x="9827" y="41543"/>
                  </a:lnTo>
                  <a:lnTo>
                    <a:pt x="11342" y="41543"/>
                  </a:lnTo>
                  <a:lnTo>
                    <a:pt x="11238" y="41885"/>
                  </a:lnTo>
                  <a:lnTo>
                    <a:pt x="10798" y="42682"/>
                  </a:lnTo>
                  <a:lnTo>
                    <a:pt x="11251" y="43121"/>
                  </a:lnTo>
                  <a:lnTo>
                    <a:pt x="11795" y="43088"/>
                  </a:lnTo>
                  <a:lnTo>
                    <a:pt x="12960" y="43414"/>
                  </a:lnTo>
                  <a:lnTo>
                    <a:pt x="12870" y="43869"/>
                  </a:lnTo>
                  <a:lnTo>
                    <a:pt x="12015" y="43885"/>
                  </a:lnTo>
                  <a:lnTo>
                    <a:pt x="12041" y="44747"/>
                  </a:lnTo>
                  <a:lnTo>
                    <a:pt x="16961" y="44666"/>
                  </a:lnTo>
                  <a:lnTo>
                    <a:pt x="17000" y="47041"/>
                  </a:lnTo>
                  <a:lnTo>
                    <a:pt x="18968" y="47122"/>
                  </a:lnTo>
                  <a:lnTo>
                    <a:pt x="19403" y="46921"/>
                  </a:lnTo>
                  <a:lnTo>
                    <a:pt x="20059" y="46432"/>
                  </a:lnTo>
                  <a:lnTo>
                    <a:pt x="20345" y="46458"/>
                  </a:lnTo>
                  <a:lnTo>
                    <a:pt x="20640" y="46646"/>
                  </a:lnTo>
                  <a:lnTo>
                    <a:pt x="21130" y="47139"/>
                  </a:lnTo>
                  <a:lnTo>
                    <a:pt x="24302" y="47122"/>
                  </a:lnTo>
                  <a:lnTo>
                    <a:pt x="24393" y="51807"/>
                  </a:lnTo>
                  <a:lnTo>
                    <a:pt x="25843" y="51774"/>
                  </a:lnTo>
                  <a:lnTo>
                    <a:pt x="25846" y="52070"/>
                  </a:lnTo>
                  <a:lnTo>
                    <a:pt x="26217" y="53213"/>
                  </a:lnTo>
                  <a:lnTo>
                    <a:pt x="26892" y="54117"/>
                  </a:lnTo>
                  <a:lnTo>
                    <a:pt x="32006" y="54052"/>
                  </a:lnTo>
                  <a:lnTo>
                    <a:pt x="32383" y="53800"/>
                  </a:lnTo>
                  <a:lnTo>
                    <a:pt x="32563" y="53763"/>
                  </a:lnTo>
                  <a:lnTo>
                    <a:pt x="33136" y="53942"/>
                  </a:lnTo>
                  <a:lnTo>
                    <a:pt x="33391" y="53586"/>
                  </a:lnTo>
                  <a:lnTo>
                    <a:pt x="33371" y="52771"/>
                  </a:lnTo>
                  <a:lnTo>
                    <a:pt x="33155" y="52204"/>
                  </a:lnTo>
                  <a:lnTo>
                    <a:pt x="32737" y="52049"/>
                  </a:lnTo>
                  <a:lnTo>
                    <a:pt x="32513" y="51833"/>
                  </a:lnTo>
                  <a:lnTo>
                    <a:pt x="32563" y="51677"/>
                  </a:lnTo>
                  <a:lnTo>
                    <a:pt x="33275" y="51660"/>
                  </a:lnTo>
                  <a:lnTo>
                    <a:pt x="34000" y="51660"/>
                  </a:lnTo>
                  <a:lnTo>
                    <a:pt x="34000" y="54035"/>
                  </a:lnTo>
                  <a:lnTo>
                    <a:pt x="35230" y="54003"/>
                  </a:lnTo>
                  <a:lnTo>
                    <a:pt x="35204" y="51368"/>
                  </a:lnTo>
                  <a:lnTo>
                    <a:pt x="34997" y="51221"/>
                  </a:lnTo>
                  <a:lnTo>
                    <a:pt x="35114" y="51091"/>
                  </a:lnTo>
                  <a:lnTo>
                    <a:pt x="34984" y="50847"/>
                  </a:lnTo>
                  <a:lnTo>
                    <a:pt x="35246" y="51110"/>
                  </a:lnTo>
                  <a:lnTo>
                    <a:pt x="35475" y="51162"/>
                  </a:lnTo>
                  <a:lnTo>
                    <a:pt x="35637" y="51069"/>
                  </a:lnTo>
                  <a:lnTo>
                    <a:pt x="35724" y="50868"/>
                  </a:lnTo>
                  <a:lnTo>
                    <a:pt x="35937" y="50874"/>
                  </a:lnTo>
                  <a:lnTo>
                    <a:pt x="37017" y="51530"/>
                  </a:lnTo>
                  <a:lnTo>
                    <a:pt x="37802" y="52031"/>
                  </a:lnTo>
                  <a:lnTo>
                    <a:pt x="38002" y="52098"/>
                  </a:lnTo>
                  <a:lnTo>
                    <a:pt x="38646" y="51954"/>
                  </a:lnTo>
                  <a:lnTo>
                    <a:pt x="40426" y="52817"/>
                  </a:lnTo>
                  <a:lnTo>
                    <a:pt x="40566" y="52976"/>
                  </a:lnTo>
                  <a:lnTo>
                    <a:pt x="40927" y="53938"/>
                  </a:lnTo>
                  <a:lnTo>
                    <a:pt x="40521" y="52836"/>
                  </a:lnTo>
                  <a:lnTo>
                    <a:pt x="38707" y="51924"/>
                  </a:lnTo>
                  <a:lnTo>
                    <a:pt x="38385" y="52009"/>
                  </a:lnTo>
                  <a:lnTo>
                    <a:pt x="37824" y="51991"/>
                  </a:lnTo>
                  <a:lnTo>
                    <a:pt x="36971" y="51331"/>
                  </a:lnTo>
                  <a:lnTo>
                    <a:pt x="37346" y="50510"/>
                  </a:lnTo>
                  <a:lnTo>
                    <a:pt x="37573" y="50283"/>
                  </a:lnTo>
                  <a:lnTo>
                    <a:pt x="37833" y="49806"/>
                  </a:lnTo>
                  <a:lnTo>
                    <a:pt x="38069" y="49325"/>
                  </a:lnTo>
                  <a:lnTo>
                    <a:pt x="38182" y="48668"/>
                  </a:lnTo>
                  <a:lnTo>
                    <a:pt x="37522" y="48017"/>
                  </a:lnTo>
                  <a:lnTo>
                    <a:pt x="37279" y="48247"/>
                  </a:lnTo>
                  <a:lnTo>
                    <a:pt x="36992" y="48335"/>
                  </a:lnTo>
                  <a:lnTo>
                    <a:pt x="36383" y="48293"/>
                  </a:lnTo>
                  <a:lnTo>
                    <a:pt x="36370" y="46911"/>
                  </a:lnTo>
                  <a:lnTo>
                    <a:pt x="38856" y="46878"/>
                  </a:lnTo>
                  <a:lnTo>
                    <a:pt x="38687" y="40843"/>
                  </a:lnTo>
                  <a:lnTo>
                    <a:pt x="38920" y="40762"/>
                  </a:lnTo>
                  <a:lnTo>
                    <a:pt x="39853" y="41185"/>
                  </a:lnTo>
                  <a:lnTo>
                    <a:pt x="40953" y="42031"/>
                  </a:lnTo>
                  <a:lnTo>
                    <a:pt x="41458" y="42291"/>
                  </a:lnTo>
                  <a:lnTo>
                    <a:pt x="42196" y="42389"/>
                  </a:lnTo>
                  <a:lnTo>
                    <a:pt x="42737" y="42581"/>
                  </a:lnTo>
                  <a:lnTo>
                    <a:pt x="42921" y="42812"/>
                  </a:lnTo>
                  <a:lnTo>
                    <a:pt x="43167" y="43674"/>
                  </a:lnTo>
                  <a:lnTo>
                    <a:pt x="43633" y="44438"/>
                  </a:lnTo>
                  <a:lnTo>
                    <a:pt x="45109" y="44373"/>
                  </a:lnTo>
                  <a:lnTo>
                    <a:pt x="46118" y="46730"/>
                  </a:lnTo>
                  <a:lnTo>
                    <a:pt x="46271" y="46730"/>
                  </a:lnTo>
                  <a:lnTo>
                    <a:pt x="46227" y="44375"/>
                  </a:lnTo>
                  <a:lnTo>
                    <a:pt x="48907" y="44290"/>
                  </a:lnTo>
                  <a:lnTo>
                    <a:pt x="49001" y="43927"/>
                  </a:lnTo>
                  <a:lnTo>
                    <a:pt x="49153" y="43756"/>
                  </a:lnTo>
                  <a:lnTo>
                    <a:pt x="49759" y="43763"/>
                  </a:lnTo>
                  <a:lnTo>
                    <a:pt x="50032" y="43867"/>
                  </a:lnTo>
                  <a:lnTo>
                    <a:pt x="50008" y="41888"/>
                  </a:lnTo>
                  <a:lnTo>
                    <a:pt x="51255" y="41828"/>
                  </a:lnTo>
                  <a:lnTo>
                    <a:pt x="51234" y="40567"/>
                  </a:lnTo>
                  <a:lnTo>
                    <a:pt x="51299" y="39081"/>
                  </a:lnTo>
                  <a:lnTo>
                    <a:pt x="54978" y="40851"/>
                  </a:lnTo>
                  <a:lnTo>
                    <a:pt x="54911" y="39445"/>
                  </a:lnTo>
                  <a:lnTo>
                    <a:pt x="54967" y="39016"/>
                  </a:lnTo>
                  <a:lnTo>
                    <a:pt x="54950" y="37102"/>
                  </a:lnTo>
                  <a:lnTo>
                    <a:pt x="53707" y="37119"/>
                  </a:lnTo>
                  <a:lnTo>
                    <a:pt x="53642" y="35427"/>
                  </a:lnTo>
                  <a:lnTo>
                    <a:pt x="52323" y="35201"/>
                  </a:lnTo>
                  <a:lnTo>
                    <a:pt x="51527" y="35785"/>
                  </a:lnTo>
                  <a:lnTo>
                    <a:pt x="51201" y="36385"/>
                  </a:lnTo>
                  <a:lnTo>
                    <a:pt x="51215" y="37079"/>
                  </a:lnTo>
                  <a:lnTo>
                    <a:pt x="51156" y="37216"/>
                  </a:lnTo>
                  <a:lnTo>
                    <a:pt x="49965" y="37265"/>
                  </a:lnTo>
                  <a:lnTo>
                    <a:pt x="49887" y="34906"/>
                  </a:lnTo>
                  <a:lnTo>
                    <a:pt x="48644" y="34955"/>
                  </a:lnTo>
                  <a:lnTo>
                    <a:pt x="48722" y="37314"/>
                  </a:lnTo>
                  <a:lnTo>
                    <a:pt x="47531" y="37314"/>
                  </a:lnTo>
                  <a:lnTo>
                    <a:pt x="41549" y="34581"/>
                  </a:lnTo>
                  <a:lnTo>
                    <a:pt x="41355" y="34386"/>
                  </a:lnTo>
                  <a:lnTo>
                    <a:pt x="42196" y="32759"/>
                  </a:lnTo>
                  <a:lnTo>
                    <a:pt x="42170" y="31572"/>
                  </a:lnTo>
                  <a:lnTo>
                    <a:pt x="41005" y="31621"/>
                  </a:lnTo>
                  <a:lnTo>
                    <a:pt x="41070" y="30775"/>
                  </a:lnTo>
                  <a:lnTo>
                    <a:pt x="40985" y="30425"/>
                  </a:lnTo>
                  <a:lnTo>
                    <a:pt x="40746" y="30027"/>
                  </a:lnTo>
                  <a:lnTo>
                    <a:pt x="40099" y="30222"/>
                  </a:lnTo>
                  <a:lnTo>
                    <a:pt x="39464" y="30872"/>
                  </a:lnTo>
                  <a:lnTo>
                    <a:pt x="39089" y="31653"/>
                  </a:lnTo>
                  <a:lnTo>
                    <a:pt x="38454" y="31702"/>
                  </a:lnTo>
                  <a:lnTo>
                    <a:pt x="38454" y="29311"/>
                  </a:lnTo>
                  <a:lnTo>
                    <a:pt x="38131" y="29002"/>
                  </a:lnTo>
                  <a:lnTo>
                    <a:pt x="38131" y="28742"/>
                  </a:lnTo>
                  <a:lnTo>
                    <a:pt x="39620" y="28725"/>
                  </a:lnTo>
                  <a:lnTo>
                    <a:pt x="40280" y="28920"/>
                  </a:lnTo>
                  <a:lnTo>
                    <a:pt x="41717" y="28920"/>
                  </a:lnTo>
                  <a:lnTo>
                    <a:pt x="42131" y="28855"/>
                  </a:lnTo>
                  <a:lnTo>
                    <a:pt x="42144" y="28042"/>
                  </a:lnTo>
                  <a:lnTo>
                    <a:pt x="40914" y="28058"/>
                  </a:lnTo>
                  <a:lnTo>
                    <a:pt x="40901" y="27196"/>
                  </a:lnTo>
                  <a:lnTo>
                    <a:pt x="40604" y="26773"/>
                  </a:lnTo>
                  <a:lnTo>
                    <a:pt x="40150" y="26529"/>
                  </a:lnTo>
                  <a:lnTo>
                    <a:pt x="39322" y="27147"/>
                  </a:lnTo>
                  <a:lnTo>
                    <a:pt x="39296" y="27017"/>
                  </a:lnTo>
                  <a:lnTo>
                    <a:pt x="39891" y="26497"/>
                  </a:lnTo>
                  <a:lnTo>
                    <a:pt x="40448" y="26497"/>
                  </a:lnTo>
                  <a:lnTo>
                    <a:pt x="41147" y="27213"/>
                  </a:lnTo>
                  <a:lnTo>
                    <a:pt x="41497" y="27473"/>
                  </a:lnTo>
                  <a:lnTo>
                    <a:pt x="42546" y="27635"/>
                  </a:lnTo>
                  <a:lnTo>
                    <a:pt x="42818" y="26903"/>
                  </a:lnTo>
                  <a:lnTo>
                    <a:pt x="43413" y="26773"/>
                  </a:lnTo>
                  <a:lnTo>
                    <a:pt x="43245" y="24935"/>
                  </a:lnTo>
                  <a:lnTo>
                    <a:pt x="42995" y="24372"/>
                  </a:lnTo>
                  <a:lnTo>
                    <a:pt x="42015" y="24399"/>
                  </a:lnTo>
                  <a:lnTo>
                    <a:pt x="41937" y="23016"/>
                  </a:lnTo>
                  <a:lnTo>
                    <a:pt x="42403" y="22691"/>
                  </a:lnTo>
                  <a:lnTo>
                    <a:pt x="43064" y="22040"/>
                  </a:lnTo>
                  <a:lnTo>
                    <a:pt x="43646" y="21097"/>
                  </a:lnTo>
                  <a:lnTo>
                    <a:pt x="43646" y="20804"/>
                  </a:lnTo>
                  <a:lnTo>
                    <a:pt x="44527" y="20755"/>
                  </a:lnTo>
                  <a:lnTo>
                    <a:pt x="44527" y="20592"/>
                  </a:lnTo>
                  <a:lnTo>
                    <a:pt x="44190" y="19909"/>
                  </a:lnTo>
                  <a:lnTo>
                    <a:pt x="45381" y="18575"/>
                  </a:lnTo>
                  <a:lnTo>
                    <a:pt x="46637" y="17355"/>
                  </a:lnTo>
                  <a:lnTo>
                    <a:pt x="46987" y="16997"/>
                  </a:lnTo>
                  <a:lnTo>
                    <a:pt x="47971" y="14053"/>
                  </a:lnTo>
                  <a:lnTo>
                    <a:pt x="47867" y="11125"/>
                  </a:lnTo>
                  <a:lnTo>
                    <a:pt x="44980" y="11174"/>
                  </a:lnTo>
                  <a:lnTo>
                    <a:pt x="44980" y="9011"/>
                  </a:lnTo>
                  <a:lnTo>
                    <a:pt x="44009" y="8848"/>
                  </a:lnTo>
                  <a:lnTo>
                    <a:pt x="43543" y="9190"/>
                  </a:lnTo>
                  <a:lnTo>
                    <a:pt x="43271" y="9287"/>
                  </a:lnTo>
                  <a:lnTo>
                    <a:pt x="42779" y="8441"/>
                  </a:lnTo>
                  <a:lnTo>
                    <a:pt x="42416" y="8572"/>
                  </a:lnTo>
                  <a:lnTo>
                    <a:pt x="42222" y="8734"/>
                  </a:lnTo>
                  <a:lnTo>
                    <a:pt x="41924" y="9255"/>
                  </a:lnTo>
                  <a:lnTo>
                    <a:pt x="41782" y="8165"/>
                  </a:lnTo>
                  <a:lnTo>
                    <a:pt x="41972" y="7894"/>
                  </a:lnTo>
                  <a:lnTo>
                    <a:pt x="42301" y="7915"/>
                  </a:lnTo>
                  <a:lnTo>
                    <a:pt x="42487" y="7705"/>
                  </a:lnTo>
                  <a:lnTo>
                    <a:pt x="42158" y="7022"/>
                  </a:lnTo>
                  <a:lnTo>
                    <a:pt x="40919" y="6935"/>
                  </a:lnTo>
                  <a:lnTo>
                    <a:pt x="40356" y="7321"/>
                  </a:lnTo>
                  <a:lnTo>
                    <a:pt x="40049" y="6994"/>
                  </a:lnTo>
                  <a:lnTo>
                    <a:pt x="39361" y="5934"/>
                  </a:lnTo>
                  <a:lnTo>
                    <a:pt x="39383" y="5216"/>
                  </a:lnTo>
                  <a:lnTo>
                    <a:pt x="39285" y="5040"/>
                  </a:lnTo>
                  <a:lnTo>
                    <a:pt x="38364" y="4879"/>
                  </a:lnTo>
                  <a:lnTo>
                    <a:pt x="37626" y="4928"/>
                  </a:lnTo>
                  <a:lnTo>
                    <a:pt x="37496" y="4814"/>
                  </a:lnTo>
                  <a:lnTo>
                    <a:pt x="37548" y="4603"/>
                  </a:lnTo>
                  <a:lnTo>
                    <a:pt x="37509" y="4456"/>
                  </a:lnTo>
                  <a:lnTo>
                    <a:pt x="36952" y="4310"/>
                  </a:lnTo>
                  <a:lnTo>
                    <a:pt x="36732" y="4716"/>
                  </a:lnTo>
                  <a:lnTo>
                    <a:pt x="36020" y="5009"/>
                  </a:lnTo>
                  <a:lnTo>
                    <a:pt x="35774" y="4521"/>
                  </a:lnTo>
                  <a:lnTo>
                    <a:pt x="35735" y="4245"/>
                  </a:lnTo>
                  <a:lnTo>
                    <a:pt x="34298" y="3415"/>
                  </a:lnTo>
                  <a:lnTo>
                    <a:pt x="33210" y="3025"/>
                  </a:lnTo>
                  <a:lnTo>
                    <a:pt x="32783" y="2716"/>
                  </a:lnTo>
                  <a:lnTo>
                    <a:pt x="32731" y="2407"/>
                  </a:lnTo>
                  <a:lnTo>
                    <a:pt x="32679" y="2277"/>
                  </a:lnTo>
                  <a:lnTo>
                    <a:pt x="32433" y="2081"/>
                  </a:lnTo>
                  <a:lnTo>
                    <a:pt x="32084" y="1886"/>
                  </a:lnTo>
                  <a:lnTo>
                    <a:pt x="31799" y="1886"/>
                  </a:lnTo>
                  <a:lnTo>
                    <a:pt x="31281" y="1480"/>
                  </a:lnTo>
                  <a:lnTo>
                    <a:pt x="30802" y="1057"/>
                  </a:lnTo>
                  <a:lnTo>
                    <a:pt x="30737" y="796"/>
                  </a:lnTo>
                  <a:lnTo>
                    <a:pt x="30284" y="390"/>
                  </a:lnTo>
                  <a:lnTo>
                    <a:pt x="29727" y="780"/>
                  </a:lnTo>
                  <a:lnTo>
                    <a:pt x="29365" y="764"/>
                  </a:lnTo>
                  <a:lnTo>
                    <a:pt x="29067" y="601"/>
                  </a:lnTo>
                  <a:lnTo>
                    <a:pt x="29119" y="211"/>
                  </a:lnTo>
                  <a:lnTo>
                    <a:pt x="29196" y="81"/>
                  </a:lnTo>
                  <a:lnTo>
                    <a:pt x="29067" y="0"/>
                  </a:lnTo>
                  <a:lnTo>
                    <a:pt x="28640" y="65"/>
                  </a:lnTo>
                  <a:lnTo>
                    <a:pt x="28692" y="2472"/>
                  </a:lnTo>
                  <a:lnTo>
                    <a:pt x="28200" y="2570"/>
                  </a:lnTo>
                  <a:lnTo>
                    <a:pt x="27578" y="2521"/>
                  </a:lnTo>
                  <a:lnTo>
                    <a:pt x="27190" y="2472"/>
                  </a:lnTo>
                  <a:lnTo>
                    <a:pt x="26827" y="2309"/>
                  </a:lnTo>
                  <a:lnTo>
                    <a:pt x="26762" y="1382"/>
                  </a:lnTo>
                  <a:lnTo>
                    <a:pt x="26568" y="1333"/>
                  </a:lnTo>
                  <a:lnTo>
                    <a:pt x="26102" y="1398"/>
                  </a:lnTo>
                  <a:lnTo>
                    <a:pt x="24354" y="2049"/>
                  </a:lnTo>
                  <a:lnTo>
                    <a:pt x="24354" y="2472"/>
                  </a:lnTo>
                  <a:lnTo>
                    <a:pt x="24768" y="2326"/>
                  </a:lnTo>
                  <a:lnTo>
                    <a:pt x="26231" y="2309"/>
                  </a:lnTo>
                  <a:lnTo>
                    <a:pt x="26322" y="6441"/>
                  </a:lnTo>
                  <a:lnTo>
                    <a:pt x="25882" y="6441"/>
                  </a:lnTo>
                  <a:lnTo>
                    <a:pt x="24911" y="5774"/>
                  </a:lnTo>
                  <a:lnTo>
                    <a:pt x="24432" y="5514"/>
                  </a:lnTo>
                  <a:lnTo>
                    <a:pt x="23823" y="5318"/>
                  </a:lnTo>
                  <a:lnTo>
                    <a:pt x="23781" y="4959"/>
                  </a:lnTo>
                  <a:lnTo>
                    <a:pt x="23758" y="3871"/>
                  </a:lnTo>
                  <a:lnTo>
                    <a:pt x="23228" y="3545"/>
                  </a:lnTo>
                  <a:lnTo>
                    <a:pt x="20622" y="3588"/>
                  </a:lnTo>
                  <a:lnTo>
                    <a:pt x="18812" y="4229"/>
                  </a:lnTo>
                  <a:lnTo>
                    <a:pt x="18498" y="3442"/>
                  </a:lnTo>
                  <a:lnTo>
                    <a:pt x="17646" y="3641"/>
                  </a:lnTo>
                  <a:lnTo>
                    <a:pt x="16288" y="382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7" name="pg588">
              <a:extLst>
                <a:ext uri="{FF2B5EF4-FFF2-40B4-BE49-F238E27FC236}">
                  <a16:creationId xmlns:a16="http://schemas.microsoft.com/office/drawing/2014/main" id="{8307168B-5164-1049-8775-CAC0C8A6D8EB}"/>
                </a:ext>
              </a:extLst>
            </p:cNvPr>
            <p:cNvSpPr/>
            <p:nvPr/>
          </p:nvSpPr>
          <p:spPr>
            <a:xfrm>
              <a:off x="5922644" y="2880347"/>
              <a:ext cx="2449" cy="2378"/>
            </a:xfrm>
            <a:custGeom>
              <a:avLst/>
              <a:gdLst/>
              <a:ahLst/>
              <a:cxnLst/>
              <a:rect l="0" t="0" r="0" b="0"/>
              <a:pathLst>
                <a:path w="2449" h="2378">
                  <a:moveTo>
                    <a:pt x="2449" y="0"/>
                  </a:moveTo>
                  <a:lnTo>
                    <a:pt x="0" y="37"/>
                  </a:lnTo>
                  <a:lnTo>
                    <a:pt x="2" y="2378"/>
                  </a:lnTo>
                  <a:lnTo>
                    <a:pt x="2292" y="2358"/>
                  </a:lnTo>
                  <a:lnTo>
                    <a:pt x="2447" y="219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8" name="pg589">
              <a:extLst>
                <a:ext uri="{FF2B5EF4-FFF2-40B4-BE49-F238E27FC236}">
                  <a16:creationId xmlns:a16="http://schemas.microsoft.com/office/drawing/2014/main" id="{E35108BE-AB3A-954C-9908-FFA4873E27AF}"/>
                </a:ext>
              </a:extLst>
            </p:cNvPr>
            <p:cNvSpPr/>
            <p:nvPr/>
          </p:nvSpPr>
          <p:spPr>
            <a:xfrm>
              <a:off x="5929650" y="2778657"/>
              <a:ext cx="54978" cy="54117"/>
            </a:xfrm>
            <a:custGeom>
              <a:avLst/>
              <a:gdLst/>
              <a:ahLst/>
              <a:cxnLst/>
              <a:rect l="0" t="0" r="0" b="0"/>
              <a:pathLst>
                <a:path w="54978" h="54117">
                  <a:moveTo>
                    <a:pt x="16275" y="2439"/>
                  </a:moveTo>
                  <a:lnTo>
                    <a:pt x="16288" y="3822"/>
                  </a:lnTo>
                  <a:lnTo>
                    <a:pt x="17646" y="3641"/>
                  </a:lnTo>
                  <a:lnTo>
                    <a:pt x="18498" y="3442"/>
                  </a:lnTo>
                  <a:lnTo>
                    <a:pt x="18812" y="4229"/>
                  </a:lnTo>
                  <a:lnTo>
                    <a:pt x="20622" y="3588"/>
                  </a:lnTo>
                  <a:lnTo>
                    <a:pt x="23228" y="3545"/>
                  </a:lnTo>
                  <a:lnTo>
                    <a:pt x="23758" y="3871"/>
                  </a:lnTo>
                  <a:lnTo>
                    <a:pt x="23781" y="4959"/>
                  </a:lnTo>
                  <a:lnTo>
                    <a:pt x="23901" y="5351"/>
                  </a:lnTo>
                  <a:lnTo>
                    <a:pt x="24432" y="5514"/>
                  </a:lnTo>
                  <a:lnTo>
                    <a:pt x="24911" y="5774"/>
                  </a:lnTo>
                  <a:lnTo>
                    <a:pt x="25882" y="6441"/>
                  </a:lnTo>
                  <a:lnTo>
                    <a:pt x="26322" y="6441"/>
                  </a:lnTo>
                  <a:lnTo>
                    <a:pt x="26231" y="2309"/>
                  </a:lnTo>
                  <a:lnTo>
                    <a:pt x="24768" y="2326"/>
                  </a:lnTo>
                  <a:lnTo>
                    <a:pt x="24354" y="2472"/>
                  </a:lnTo>
                  <a:lnTo>
                    <a:pt x="24354" y="2049"/>
                  </a:lnTo>
                  <a:lnTo>
                    <a:pt x="26102" y="1398"/>
                  </a:lnTo>
                  <a:lnTo>
                    <a:pt x="26568" y="1333"/>
                  </a:lnTo>
                  <a:lnTo>
                    <a:pt x="26762" y="1382"/>
                  </a:lnTo>
                  <a:lnTo>
                    <a:pt x="26827" y="2309"/>
                  </a:lnTo>
                  <a:lnTo>
                    <a:pt x="27190" y="2472"/>
                  </a:lnTo>
                  <a:lnTo>
                    <a:pt x="27578" y="2521"/>
                  </a:lnTo>
                  <a:lnTo>
                    <a:pt x="28200" y="2570"/>
                  </a:lnTo>
                  <a:lnTo>
                    <a:pt x="28692" y="2472"/>
                  </a:lnTo>
                  <a:lnTo>
                    <a:pt x="28640" y="65"/>
                  </a:lnTo>
                  <a:lnTo>
                    <a:pt x="29067" y="0"/>
                  </a:lnTo>
                  <a:lnTo>
                    <a:pt x="29196" y="81"/>
                  </a:lnTo>
                  <a:lnTo>
                    <a:pt x="29119" y="211"/>
                  </a:lnTo>
                  <a:lnTo>
                    <a:pt x="29067" y="601"/>
                  </a:lnTo>
                  <a:lnTo>
                    <a:pt x="29365" y="764"/>
                  </a:lnTo>
                  <a:lnTo>
                    <a:pt x="29727" y="780"/>
                  </a:lnTo>
                  <a:lnTo>
                    <a:pt x="30362" y="406"/>
                  </a:lnTo>
                  <a:lnTo>
                    <a:pt x="30737" y="796"/>
                  </a:lnTo>
                  <a:lnTo>
                    <a:pt x="30802" y="1057"/>
                  </a:lnTo>
                  <a:lnTo>
                    <a:pt x="31281" y="1480"/>
                  </a:lnTo>
                  <a:lnTo>
                    <a:pt x="31799" y="1886"/>
                  </a:lnTo>
                  <a:lnTo>
                    <a:pt x="32084" y="1886"/>
                  </a:lnTo>
                  <a:lnTo>
                    <a:pt x="32433" y="2081"/>
                  </a:lnTo>
                  <a:lnTo>
                    <a:pt x="32679" y="2277"/>
                  </a:lnTo>
                  <a:lnTo>
                    <a:pt x="32731" y="2407"/>
                  </a:lnTo>
                  <a:lnTo>
                    <a:pt x="32783" y="2716"/>
                  </a:lnTo>
                  <a:lnTo>
                    <a:pt x="33210" y="3025"/>
                  </a:lnTo>
                  <a:lnTo>
                    <a:pt x="34298" y="3415"/>
                  </a:lnTo>
                  <a:lnTo>
                    <a:pt x="35735" y="4245"/>
                  </a:lnTo>
                  <a:lnTo>
                    <a:pt x="35774" y="4521"/>
                  </a:lnTo>
                  <a:lnTo>
                    <a:pt x="36124" y="5058"/>
                  </a:lnTo>
                  <a:lnTo>
                    <a:pt x="36732" y="4716"/>
                  </a:lnTo>
                  <a:lnTo>
                    <a:pt x="37056" y="4294"/>
                  </a:lnTo>
                  <a:lnTo>
                    <a:pt x="37509" y="4456"/>
                  </a:lnTo>
                  <a:lnTo>
                    <a:pt x="37548" y="4603"/>
                  </a:lnTo>
                  <a:lnTo>
                    <a:pt x="37496" y="4814"/>
                  </a:lnTo>
                  <a:lnTo>
                    <a:pt x="37626" y="4928"/>
                  </a:lnTo>
                  <a:lnTo>
                    <a:pt x="38364" y="4879"/>
                  </a:lnTo>
                  <a:lnTo>
                    <a:pt x="39285" y="5040"/>
                  </a:lnTo>
                  <a:lnTo>
                    <a:pt x="39383" y="5216"/>
                  </a:lnTo>
                  <a:lnTo>
                    <a:pt x="39361" y="5934"/>
                  </a:lnTo>
                  <a:lnTo>
                    <a:pt x="40049" y="6994"/>
                  </a:lnTo>
                  <a:lnTo>
                    <a:pt x="40467" y="7346"/>
                  </a:lnTo>
                  <a:lnTo>
                    <a:pt x="40919" y="6935"/>
                  </a:lnTo>
                  <a:lnTo>
                    <a:pt x="42158" y="7022"/>
                  </a:lnTo>
                  <a:lnTo>
                    <a:pt x="42487" y="7705"/>
                  </a:lnTo>
                  <a:lnTo>
                    <a:pt x="42301" y="7915"/>
                  </a:lnTo>
                  <a:lnTo>
                    <a:pt x="41972" y="7894"/>
                  </a:lnTo>
                  <a:lnTo>
                    <a:pt x="41782" y="8165"/>
                  </a:lnTo>
                  <a:lnTo>
                    <a:pt x="41924" y="9255"/>
                  </a:lnTo>
                  <a:lnTo>
                    <a:pt x="42222" y="8734"/>
                  </a:lnTo>
                  <a:lnTo>
                    <a:pt x="42416" y="8572"/>
                  </a:lnTo>
                  <a:lnTo>
                    <a:pt x="42779" y="8441"/>
                  </a:lnTo>
                  <a:lnTo>
                    <a:pt x="43271" y="9287"/>
                  </a:lnTo>
                  <a:lnTo>
                    <a:pt x="43543" y="9190"/>
                  </a:lnTo>
                  <a:lnTo>
                    <a:pt x="44009" y="8848"/>
                  </a:lnTo>
                  <a:lnTo>
                    <a:pt x="44980" y="9011"/>
                  </a:lnTo>
                  <a:lnTo>
                    <a:pt x="44980" y="11174"/>
                  </a:lnTo>
                  <a:lnTo>
                    <a:pt x="47867" y="11125"/>
                  </a:lnTo>
                  <a:lnTo>
                    <a:pt x="47971" y="14053"/>
                  </a:lnTo>
                  <a:lnTo>
                    <a:pt x="46987" y="16997"/>
                  </a:lnTo>
                  <a:lnTo>
                    <a:pt x="46637" y="17355"/>
                  </a:lnTo>
                  <a:lnTo>
                    <a:pt x="45381" y="18575"/>
                  </a:lnTo>
                  <a:lnTo>
                    <a:pt x="44190" y="19909"/>
                  </a:lnTo>
                  <a:lnTo>
                    <a:pt x="44527" y="20592"/>
                  </a:lnTo>
                  <a:lnTo>
                    <a:pt x="44527" y="20755"/>
                  </a:lnTo>
                  <a:lnTo>
                    <a:pt x="43646" y="20804"/>
                  </a:lnTo>
                  <a:lnTo>
                    <a:pt x="43646" y="21097"/>
                  </a:lnTo>
                  <a:lnTo>
                    <a:pt x="43064" y="22040"/>
                  </a:lnTo>
                  <a:lnTo>
                    <a:pt x="42403" y="22691"/>
                  </a:lnTo>
                  <a:lnTo>
                    <a:pt x="41937" y="23016"/>
                  </a:lnTo>
                  <a:lnTo>
                    <a:pt x="42015" y="24399"/>
                  </a:lnTo>
                  <a:lnTo>
                    <a:pt x="42995" y="24372"/>
                  </a:lnTo>
                  <a:lnTo>
                    <a:pt x="43245" y="24935"/>
                  </a:lnTo>
                  <a:lnTo>
                    <a:pt x="43413" y="26773"/>
                  </a:lnTo>
                  <a:lnTo>
                    <a:pt x="42818" y="26903"/>
                  </a:lnTo>
                  <a:lnTo>
                    <a:pt x="42546" y="27635"/>
                  </a:lnTo>
                  <a:lnTo>
                    <a:pt x="41497" y="27473"/>
                  </a:lnTo>
                  <a:lnTo>
                    <a:pt x="41147" y="27213"/>
                  </a:lnTo>
                  <a:lnTo>
                    <a:pt x="40448" y="26497"/>
                  </a:lnTo>
                  <a:lnTo>
                    <a:pt x="39891" y="26497"/>
                  </a:lnTo>
                  <a:lnTo>
                    <a:pt x="39296" y="27017"/>
                  </a:lnTo>
                  <a:lnTo>
                    <a:pt x="39322" y="27147"/>
                  </a:lnTo>
                  <a:lnTo>
                    <a:pt x="40150" y="26529"/>
                  </a:lnTo>
                  <a:lnTo>
                    <a:pt x="40604" y="26773"/>
                  </a:lnTo>
                  <a:lnTo>
                    <a:pt x="40901" y="27196"/>
                  </a:lnTo>
                  <a:lnTo>
                    <a:pt x="40914" y="28058"/>
                  </a:lnTo>
                  <a:lnTo>
                    <a:pt x="42144" y="28042"/>
                  </a:lnTo>
                  <a:lnTo>
                    <a:pt x="42131" y="28855"/>
                  </a:lnTo>
                  <a:lnTo>
                    <a:pt x="41717" y="28920"/>
                  </a:lnTo>
                  <a:lnTo>
                    <a:pt x="40280" y="28920"/>
                  </a:lnTo>
                  <a:lnTo>
                    <a:pt x="39620" y="28725"/>
                  </a:lnTo>
                  <a:lnTo>
                    <a:pt x="38131" y="28742"/>
                  </a:lnTo>
                  <a:lnTo>
                    <a:pt x="38131" y="29002"/>
                  </a:lnTo>
                  <a:lnTo>
                    <a:pt x="38454" y="29311"/>
                  </a:lnTo>
                  <a:lnTo>
                    <a:pt x="38454" y="31702"/>
                  </a:lnTo>
                  <a:lnTo>
                    <a:pt x="39089" y="31653"/>
                  </a:lnTo>
                  <a:lnTo>
                    <a:pt x="39464" y="30872"/>
                  </a:lnTo>
                  <a:lnTo>
                    <a:pt x="40099" y="30222"/>
                  </a:lnTo>
                  <a:lnTo>
                    <a:pt x="40746" y="30027"/>
                  </a:lnTo>
                  <a:lnTo>
                    <a:pt x="40985" y="30425"/>
                  </a:lnTo>
                  <a:lnTo>
                    <a:pt x="41070" y="30775"/>
                  </a:lnTo>
                  <a:lnTo>
                    <a:pt x="41005" y="31621"/>
                  </a:lnTo>
                  <a:lnTo>
                    <a:pt x="42170" y="31572"/>
                  </a:lnTo>
                  <a:lnTo>
                    <a:pt x="42196" y="32759"/>
                  </a:lnTo>
                  <a:lnTo>
                    <a:pt x="41355" y="34386"/>
                  </a:lnTo>
                  <a:lnTo>
                    <a:pt x="41549" y="34581"/>
                  </a:lnTo>
                  <a:lnTo>
                    <a:pt x="47531" y="37314"/>
                  </a:lnTo>
                  <a:lnTo>
                    <a:pt x="48722" y="37314"/>
                  </a:lnTo>
                  <a:lnTo>
                    <a:pt x="48644" y="34955"/>
                  </a:lnTo>
                  <a:lnTo>
                    <a:pt x="49887" y="34906"/>
                  </a:lnTo>
                  <a:lnTo>
                    <a:pt x="49965" y="37265"/>
                  </a:lnTo>
                  <a:lnTo>
                    <a:pt x="51156" y="37216"/>
                  </a:lnTo>
                  <a:lnTo>
                    <a:pt x="51215" y="37079"/>
                  </a:lnTo>
                  <a:lnTo>
                    <a:pt x="51201" y="36385"/>
                  </a:lnTo>
                  <a:lnTo>
                    <a:pt x="51527" y="35785"/>
                  </a:lnTo>
                  <a:lnTo>
                    <a:pt x="52323" y="35201"/>
                  </a:lnTo>
                  <a:lnTo>
                    <a:pt x="53642" y="35427"/>
                  </a:lnTo>
                  <a:lnTo>
                    <a:pt x="53707" y="37119"/>
                  </a:lnTo>
                  <a:lnTo>
                    <a:pt x="54950" y="37102"/>
                  </a:lnTo>
                  <a:lnTo>
                    <a:pt x="54967" y="39016"/>
                  </a:lnTo>
                  <a:lnTo>
                    <a:pt x="54911" y="39445"/>
                  </a:lnTo>
                  <a:lnTo>
                    <a:pt x="54978" y="40851"/>
                  </a:lnTo>
                  <a:lnTo>
                    <a:pt x="51299" y="39081"/>
                  </a:lnTo>
                  <a:lnTo>
                    <a:pt x="51234" y="40567"/>
                  </a:lnTo>
                  <a:lnTo>
                    <a:pt x="51255" y="41828"/>
                  </a:lnTo>
                  <a:lnTo>
                    <a:pt x="50008" y="41888"/>
                  </a:lnTo>
                  <a:lnTo>
                    <a:pt x="50032" y="43867"/>
                  </a:lnTo>
                  <a:lnTo>
                    <a:pt x="49759" y="43763"/>
                  </a:lnTo>
                  <a:lnTo>
                    <a:pt x="49153" y="43756"/>
                  </a:lnTo>
                  <a:lnTo>
                    <a:pt x="49001" y="43927"/>
                  </a:lnTo>
                  <a:lnTo>
                    <a:pt x="48907" y="44290"/>
                  </a:lnTo>
                  <a:lnTo>
                    <a:pt x="46227" y="44375"/>
                  </a:lnTo>
                  <a:lnTo>
                    <a:pt x="46271" y="46730"/>
                  </a:lnTo>
                  <a:lnTo>
                    <a:pt x="46118" y="46730"/>
                  </a:lnTo>
                  <a:lnTo>
                    <a:pt x="45109" y="44373"/>
                  </a:lnTo>
                  <a:lnTo>
                    <a:pt x="43633" y="44438"/>
                  </a:lnTo>
                  <a:lnTo>
                    <a:pt x="43167" y="43674"/>
                  </a:lnTo>
                  <a:lnTo>
                    <a:pt x="42921" y="42812"/>
                  </a:lnTo>
                  <a:lnTo>
                    <a:pt x="42737" y="42581"/>
                  </a:lnTo>
                  <a:lnTo>
                    <a:pt x="42196" y="42389"/>
                  </a:lnTo>
                  <a:lnTo>
                    <a:pt x="41458" y="42291"/>
                  </a:lnTo>
                  <a:lnTo>
                    <a:pt x="40953" y="42031"/>
                  </a:lnTo>
                  <a:lnTo>
                    <a:pt x="39853" y="41185"/>
                  </a:lnTo>
                  <a:lnTo>
                    <a:pt x="38920" y="40762"/>
                  </a:lnTo>
                  <a:lnTo>
                    <a:pt x="38687" y="40843"/>
                  </a:lnTo>
                  <a:lnTo>
                    <a:pt x="38856" y="46878"/>
                  </a:lnTo>
                  <a:lnTo>
                    <a:pt x="36370" y="46911"/>
                  </a:lnTo>
                  <a:lnTo>
                    <a:pt x="36383" y="48293"/>
                  </a:lnTo>
                  <a:lnTo>
                    <a:pt x="36992" y="48335"/>
                  </a:lnTo>
                  <a:lnTo>
                    <a:pt x="37279" y="48247"/>
                  </a:lnTo>
                  <a:lnTo>
                    <a:pt x="37522" y="48017"/>
                  </a:lnTo>
                  <a:lnTo>
                    <a:pt x="38182" y="48668"/>
                  </a:lnTo>
                  <a:lnTo>
                    <a:pt x="38069" y="49325"/>
                  </a:lnTo>
                  <a:lnTo>
                    <a:pt x="37833" y="49806"/>
                  </a:lnTo>
                  <a:lnTo>
                    <a:pt x="37573" y="50283"/>
                  </a:lnTo>
                  <a:lnTo>
                    <a:pt x="37346" y="50510"/>
                  </a:lnTo>
                  <a:lnTo>
                    <a:pt x="36978" y="51449"/>
                  </a:lnTo>
                  <a:lnTo>
                    <a:pt x="37824" y="51991"/>
                  </a:lnTo>
                  <a:lnTo>
                    <a:pt x="38385" y="52009"/>
                  </a:lnTo>
                  <a:lnTo>
                    <a:pt x="38707" y="51924"/>
                  </a:lnTo>
                  <a:lnTo>
                    <a:pt x="40521" y="52836"/>
                  </a:lnTo>
                  <a:lnTo>
                    <a:pt x="40863" y="53938"/>
                  </a:lnTo>
                  <a:lnTo>
                    <a:pt x="40566" y="52976"/>
                  </a:lnTo>
                  <a:lnTo>
                    <a:pt x="40426" y="52817"/>
                  </a:lnTo>
                  <a:lnTo>
                    <a:pt x="38646" y="51954"/>
                  </a:lnTo>
                  <a:lnTo>
                    <a:pt x="38002" y="52098"/>
                  </a:lnTo>
                  <a:lnTo>
                    <a:pt x="37802" y="52031"/>
                  </a:lnTo>
                  <a:lnTo>
                    <a:pt x="37017" y="51530"/>
                  </a:lnTo>
                  <a:lnTo>
                    <a:pt x="35937" y="50874"/>
                  </a:lnTo>
                  <a:lnTo>
                    <a:pt x="35724" y="50868"/>
                  </a:lnTo>
                  <a:lnTo>
                    <a:pt x="35637" y="51069"/>
                  </a:lnTo>
                  <a:lnTo>
                    <a:pt x="35475" y="51162"/>
                  </a:lnTo>
                  <a:lnTo>
                    <a:pt x="35246" y="51110"/>
                  </a:lnTo>
                  <a:lnTo>
                    <a:pt x="34907" y="50912"/>
                  </a:lnTo>
                  <a:lnTo>
                    <a:pt x="35114" y="51091"/>
                  </a:lnTo>
                  <a:lnTo>
                    <a:pt x="34997" y="51221"/>
                  </a:lnTo>
                  <a:lnTo>
                    <a:pt x="35204" y="51368"/>
                  </a:lnTo>
                  <a:lnTo>
                    <a:pt x="35230" y="54003"/>
                  </a:lnTo>
                  <a:lnTo>
                    <a:pt x="34000" y="54035"/>
                  </a:lnTo>
                  <a:lnTo>
                    <a:pt x="34000" y="51660"/>
                  </a:lnTo>
                  <a:lnTo>
                    <a:pt x="33275" y="51660"/>
                  </a:lnTo>
                  <a:lnTo>
                    <a:pt x="32563" y="51677"/>
                  </a:lnTo>
                  <a:lnTo>
                    <a:pt x="32513" y="51833"/>
                  </a:lnTo>
                  <a:lnTo>
                    <a:pt x="32737" y="52049"/>
                  </a:lnTo>
                  <a:lnTo>
                    <a:pt x="33236" y="52318"/>
                  </a:lnTo>
                  <a:lnTo>
                    <a:pt x="33371" y="52771"/>
                  </a:lnTo>
                  <a:lnTo>
                    <a:pt x="33391" y="53586"/>
                  </a:lnTo>
                  <a:lnTo>
                    <a:pt x="33136" y="53942"/>
                  </a:lnTo>
                  <a:lnTo>
                    <a:pt x="32563" y="53763"/>
                  </a:lnTo>
                  <a:lnTo>
                    <a:pt x="32383" y="53800"/>
                  </a:lnTo>
                  <a:lnTo>
                    <a:pt x="32006" y="54052"/>
                  </a:lnTo>
                  <a:lnTo>
                    <a:pt x="26892" y="54117"/>
                  </a:lnTo>
                  <a:lnTo>
                    <a:pt x="26217" y="53213"/>
                  </a:lnTo>
                  <a:lnTo>
                    <a:pt x="25846" y="52070"/>
                  </a:lnTo>
                  <a:lnTo>
                    <a:pt x="25843" y="51774"/>
                  </a:lnTo>
                  <a:lnTo>
                    <a:pt x="24393" y="51807"/>
                  </a:lnTo>
                  <a:lnTo>
                    <a:pt x="24302" y="47122"/>
                  </a:lnTo>
                  <a:lnTo>
                    <a:pt x="21130" y="47139"/>
                  </a:lnTo>
                  <a:lnTo>
                    <a:pt x="20640" y="46646"/>
                  </a:lnTo>
                  <a:lnTo>
                    <a:pt x="20345" y="46458"/>
                  </a:lnTo>
                  <a:lnTo>
                    <a:pt x="19927" y="46559"/>
                  </a:lnTo>
                  <a:lnTo>
                    <a:pt x="19403" y="46921"/>
                  </a:lnTo>
                  <a:lnTo>
                    <a:pt x="18968" y="47122"/>
                  </a:lnTo>
                  <a:lnTo>
                    <a:pt x="17000" y="47041"/>
                  </a:lnTo>
                  <a:lnTo>
                    <a:pt x="16961" y="44666"/>
                  </a:lnTo>
                  <a:lnTo>
                    <a:pt x="12041" y="44747"/>
                  </a:lnTo>
                  <a:lnTo>
                    <a:pt x="12015" y="43885"/>
                  </a:lnTo>
                  <a:lnTo>
                    <a:pt x="12870" y="43869"/>
                  </a:lnTo>
                  <a:lnTo>
                    <a:pt x="12960" y="43414"/>
                  </a:lnTo>
                  <a:lnTo>
                    <a:pt x="11795" y="43088"/>
                  </a:lnTo>
                  <a:lnTo>
                    <a:pt x="11251" y="43121"/>
                  </a:lnTo>
                  <a:lnTo>
                    <a:pt x="10798" y="42682"/>
                  </a:lnTo>
                  <a:lnTo>
                    <a:pt x="11238" y="41885"/>
                  </a:lnTo>
                  <a:lnTo>
                    <a:pt x="11342" y="41543"/>
                  </a:lnTo>
                  <a:lnTo>
                    <a:pt x="9827" y="41543"/>
                  </a:lnTo>
                  <a:lnTo>
                    <a:pt x="9361" y="41169"/>
                  </a:lnTo>
                  <a:lnTo>
                    <a:pt x="9309" y="40323"/>
                  </a:lnTo>
                  <a:lnTo>
                    <a:pt x="12572" y="39591"/>
                  </a:lnTo>
                  <a:lnTo>
                    <a:pt x="12792" y="39217"/>
                  </a:lnTo>
                  <a:lnTo>
                    <a:pt x="11730" y="38924"/>
                  </a:lnTo>
                  <a:lnTo>
                    <a:pt x="9296" y="39624"/>
                  </a:lnTo>
                  <a:lnTo>
                    <a:pt x="6823" y="40323"/>
                  </a:lnTo>
                  <a:lnTo>
                    <a:pt x="5321" y="40291"/>
                  </a:lnTo>
                  <a:lnTo>
                    <a:pt x="4868" y="40469"/>
                  </a:lnTo>
                  <a:lnTo>
                    <a:pt x="4894" y="38664"/>
                  </a:lnTo>
                  <a:lnTo>
                    <a:pt x="4363" y="38274"/>
                  </a:lnTo>
                  <a:lnTo>
                    <a:pt x="2628" y="38957"/>
                  </a:lnTo>
                  <a:lnTo>
                    <a:pt x="2602" y="37379"/>
                  </a:lnTo>
                  <a:lnTo>
                    <a:pt x="2602" y="36860"/>
                  </a:lnTo>
                  <a:lnTo>
                    <a:pt x="2595" y="35958"/>
                  </a:lnTo>
                  <a:lnTo>
                    <a:pt x="2576" y="34988"/>
                  </a:lnTo>
                  <a:lnTo>
                    <a:pt x="414" y="34972"/>
                  </a:lnTo>
                  <a:lnTo>
                    <a:pt x="116" y="34744"/>
                  </a:lnTo>
                  <a:lnTo>
                    <a:pt x="25" y="28563"/>
                  </a:lnTo>
                  <a:lnTo>
                    <a:pt x="255" y="28674"/>
                  </a:lnTo>
                  <a:lnTo>
                    <a:pt x="1057" y="28597"/>
                  </a:lnTo>
                  <a:lnTo>
                    <a:pt x="1290" y="28349"/>
                  </a:lnTo>
                  <a:lnTo>
                    <a:pt x="1307" y="27928"/>
                  </a:lnTo>
                  <a:lnTo>
                    <a:pt x="25" y="27815"/>
                  </a:lnTo>
                  <a:lnTo>
                    <a:pt x="0" y="26058"/>
                  </a:lnTo>
                  <a:lnTo>
                    <a:pt x="2382" y="26042"/>
                  </a:lnTo>
                  <a:lnTo>
                    <a:pt x="2310" y="17314"/>
                  </a:lnTo>
                  <a:lnTo>
                    <a:pt x="2309" y="16950"/>
                  </a:lnTo>
                  <a:lnTo>
                    <a:pt x="2244" y="16061"/>
                  </a:lnTo>
                  <a:lnTo>
                    <a:pt x="2229" y="11711"/>
                  </a:lnTo>
                  <a:lnTo>
                    <a:pt x="2216" y="11488"/>
                  </a:lnTo>
                  <a:lnTo>
                    <a:pt x="5934" y="11465"/>
                  </a:lnTo>
                  <a:lnTo>
                    <a:pt x="5934" y="10547"/>
                  </a:lnTo>
                  <a:lnTo>
                    <a:pt x="6153" y="10602"/>
                  </a:lnTo>
                  <a:lnTo>
                    <a:pt x="7090" y="10144"/>
                  </a:lnTo>
                  <a:lnTo>
                    <a:pt x="7596" y="10077"/>
                  </a:lnTo>
                  <a:lnTo>
                    <a:pt x="8149" y="10245"/>
                  </a:lnTo>
                  <a:lnTo>
                    <a:pt x="8278" y="10665"/>
                  </a:lnTo>
                  <a:lnTo>
                    <a:pt x="9897" y="10670"/>
                  </a:lnTo>
                  <a:lnTo>
                    <a:pt x="10709" y="10871"/>
                  </a:lnTo>
                  <a:lnTo>
                    <a:pt x="11979" y="10901"/>
                  </a:lnTo>
                  <a:lnTo>
                    <a:pt x="13139" y="11073"/>
                  </a:lnTo>
                  <a:lnTo>
                    <a:pt x="13472" y="11453"/>
                  </a:lnTo>
                  <a:lnTo>
                    <a:pt x="13776" y="10995"/>
                  </a:lnTo>
                  <a:lnTo>
                    <a:pt x="13789" y="9515"/>
                  </a:lnTo>
                  <a:lnTo>
                    <a:pt x="16365" y="9515"/>
                  </a:lnTo>
                  <a:lnTo>
                    <a:pt x="16329" y="8872"/>
                  </a:lnTo>
                  <a:lnTo>
                    <a:pt x="16068" y="7728"/>
                  </a:lnTo>
                  <a:lnTo>
                    <a:pt x="15595" y="7075"/>
                  </a:lnTo>
                  <a:lnTo>
                    <a:pt x="15058" y="6864"/>
                  </a:lnTo>
                  <a:lnTo>
                    <a:pt x="15038" y="4083"/>
                  </a:lnTo>
                  <a:lnTo>
                    <a:pt x="15218" y="3444"/>
                  </a:lnTo>
                  <a:lnTo>
                    <a:pt x="15491" y="2858"/>
                  </a:lnTo>
                  <a:lnTo>
                    <a:pt x="16003" y="242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9" name="pg590">
              <a:extLst>
                <a:ext uri="{FF2B5EF4-FFF2-40B4-BE49-F238E27FC236}">
                  <a16:creationId xmlns:a16="http://schemas.microsoft.com/office/drawing/2014/main" id="{E8F77B8B-0217-A44F-9E71-35A122203CC6}"/>
                </a:ext>
              </a:extLst>
            </p:cNvPr>
            <p:cNvSpPr/>
            <p:nvPr/>
          </p:nvSpPr>
          <p:spPr>
            <a:xfrm>
              <a:off x="5745645" y="2781896"/>
              <a:ext cx="177003" cy="142760"/>
            </a:xfrm>
            <a:custGeom>
              <a:avLst/>
              <a:gdLst/>
              <a:ahLst/>
              <a:cxnLst/>
              <a:rect l="0" t="0" r="0" b="0"/>
              <a:pathLst>
                <a:path w="177003" h="142760">
                  <a:moveTo>
                    <a:pt x="17626" y="9371"/>
                  </a:moveTo>
                  <a:lnTo>
                    <a:pt x="18916" y="9379"/>
                  </a:lnTo>
                  <a:lnTo>
                    <a:pt x="20113" y="9398"/>
                  </a:lnTo>
                  <a:lnTo>
                    <a:pt x="20139" y="8226"/>
                  </a:lnTo>
                  <a:lnTo>
                    <a:pt x="22613" y="8206"/>
                  </a:lnTo>
                  <a:lnTo>
                    <a:pt x="22620" y="7041"/>
                  </a:lnTo>
                  <a:lnTo>
                    <a:pt x="25115" y="7022"/>
                  </a:lnTo>
                  <a:lnTo>
                    <a:pt x="25137" y="3475"/>
                  </a:lnTo>
                  <a:lnTo>
                    <a:pt x="27652" y="3508"/>
                  </a:lnTo>
                  <a:lnTo>
                    <a:pt x="27663" y="4695"/>
                  </a:lnTo>
                  <a:lnTo>
                    <a:pt x="31272" y="4703"/>
                  </a:lnTo>
                  <a:lnTo>
                    <a:pt x="31417" y="4610"/>
                  </a:lnTo>
                  <a:lnTo>
                    <a:pt x="31715" y="3848"/>
                  </a:lnTo>
                  <a:lnTo>
                    <a:pt x="32030" y="2411"/>
                  </a:lnTo>
                  <a:lnTo>
                    <a:pt x="32632" y="2234"/>
                  </a:lnTo>
                  <a:lnTo>
                    <a:pt x="32627" y="3"/>
                  </a:lnTo>
                  <a:lnTo>
                    <a:pt x="33626" y="0"/>
                  </a:lnTo>
                  <a:lnTo>
                    <a:pt x="33607" y="1295"/>
                  </a:lnTo>
                  <a:lnTo>
                    <a:pt x="33380" y="1678"/>
                  </a:lnTo>
                  <a:lnTo>
                    <a:pt x="34325" y="1806"/>
                  </a:lnTo>
                  <a:lnTo>
                    <a:pt x="35137" y="2212"/>
                  </a:lnTo>
                  <a:lnTo>
                    <a:pt x="35136" y="2945"/>
                  </a:lnTo>
                  <a:lnTo>
                    <a:pt x="34516" y="2956"/>
                  </a:lnTo>
                  <a:lnTo>
                    <a:pt x="34508" y="4723"/>
                  </a:lnTo>
                  <a:lnTo>
                    <a:pt x="35462" y="4725"/>
                  </a:lnTo>
                  <a:lnTo>
                    <a:pt x="35037" y="5148"/>
                  </a:lnTo>
                  <a:lnTo>
                    <a:pt x="34578" y="5405"/>
                  </a:lnTo>
                  <a:lnTo>
                    <a:pt x="34574" y="5890"/>
                  </a:lnTo>
                  <a:lnTo>
                    <a:pt x="40118" y="5924"/>
                  </a:lnTo>
                  <a:lnTo>
                    <a:pt x="40110" y="9469"/>
                  </a:lnTo>
                  <a:lnTo>
                    <a:pt x="39171" y="9471"/>
                  </a:lnTo>
                  <a:lnTo>
                    <a:pt x="38771" y="9468"/>
                  </a:lnTo>
                  <a:lnTo>
                    <a:pt x="38321" y="10179"/>
                  </a:lnTo>
                  <a:lnTo>
                    <a:pt x="38376" y="10663"/>
                  </a:lnTo>
                  <a:lnTo>
                    <a:pt x="39426" y="10673"/>
                  </a:lnTo>
                  <a:lnTo>
                    <a:pt x="40107" y="10853"/>
                  </a:lnTo>
                  <a:lnTo>
                    <a:pt x="40106" y="10987"/>
                  </a:lnTo>
                  <a:lnTo>
                    <a:pt x="40360" y="11045"/>
                  </a:lnTo>
                  <a:lnTo>
                    <a:pt x="40708" y="11402"/>
                  </a:lnTo>
                  <a:lnTo>
                    <a:pt x="41324" y="11745"/>
                  </a:lnTo>
                  <a:lnTo>
                    <a:pt x="42543" y="12083"/>
                  </a:lnTo>
                  <a:lnTo>
                    <a:pt x="42998" y="11975"/>
                  </a:lnTo>
                  <a:lnTo>
                    <a:pt x="43480" y="12020"/>
                  </a:lnTo>
                  <a:lnTo>
                    <a:pt x="43640" y="12194"/>
                  </a:lnTo>
                  <a:lnTo>
                    <a:pt x="43785" y="12567"/>
                  </a:lnTo>
                  <a:lnTo>
                    <a:pt x="43966" y="12749"/>
                  </a:lnTo>
                  <a:lnTo>
                    <a:pt x="44422" y="12929"/>
                  </a:lnTo>
                  <a:lnTo>
                    <a:pt x="44401" y="12474"/>
                  </a:lnTo>
                  <a:lnTo>
                    <a:pt x="44240" y="11889"/>
                  </a:lnTo>
                  <a:lnTo>
                    <a:pt x="45271" y="11882"/>
                  </a:lnTo>
                  <a:lnTo>
                    <a:pt x="45439" y="12663"/>
                  </a:lnTo>
                  <a:lnTo>
                    <a:pt x="45718" y="13199"/>
                  </a:lnTo>
                  <a:lnTo>
                    <a:pt x="45941" y="13456"/>
                  </a:lnTo>
                  <a:lnTo>
                    <a:pt x="46674" y="13222"/>
                  </a:lnTo>
                  <a:lnTo>
                    <a:pt x="47014" y="14424"/>
                  </a:lnTo>
                  <a:lnTo>
                    <a:pt x="47155" y="14584"/>
                  </a:lnTo>
                  <a:lnTo>
                    <a:pt x="48107" y="15329"/>
                  </a:lnTo>
                  <a:lnTo>
                    <a:pt x="49309" y="15729"/>
                  </a:lnTo>
                  <a:lnTo>
                    <a:pt x="49643" y="16010"/>
                  </a:lnTo>
                  <a:lnTo>
                    <a:pt x="49580" y="16405"/>
                  </a:lnTo>
                  <a:lnTo>
                    <a:pt x="49917" y="16874"/>
                  </a:lnTo>
                  <a:lnTo>
                    <a:pt x="50677" y="16785"/>
                  </a:lnTo>
                  <a:lnTo>
                    <a:pt x="50631" y="15389"/>
                  </a:lnTo>
                  <a:lnTo>
                    <a:pt x="49526" y="15395"/>
                  </a:lnTo>
                  <a:lnTo>
                    <a:pt x="49416" y="14919"/>
                  </a:lnTo>
                  <a:lnTo>
                    <a:pt x="49378" y="13033"/>
                  </a:lnTo>
                  <a:lnTo>
                    <a:pt x="50820" y="13030"/>
                  </a:lnTo>
                  <a:lnTo>
                    <a:pt x="51259" y="13410"/>
                  </a:lnTo>
                  <a:lnTo>
                    <a:pt x="51729" y="13481"/>
                  </a:lnTo>
                  <a:lnTo>
                    <a:pt x="52504" y="13141"/>
                  </a:lnTo>
                  <a:lnTo>
                    <a:pt x="52504" y="11836"/>
                  </a:lnTo>
                  <a:lnTo>
                    <a:pt x="54365" y="11771"/>
                  </a:lnTo>
                  <a:lnTo>
                    <a:pt x="54360" y="9390"/>
                  </a:lnTo>
                  <a:lnTo>
                    <a:pt x="55832" y="9372"/>
                  </a:lnTo>
                  <a:lnTo>
                    <a:pt x="65655" y="9330"/>
                  </a:lnTo>
                  <a:lnTo>
                    <a:pt x="65563" y="11849"/>
                  </a:lnTo>
                  <a:lnTo>
                    <a:pt x="67382" y="11854"/>
                  </a:lnTo>
                  <a:lnTo>
                    <a:pt x="67385" y="13038"/>
                  </a:lnTo>
                  <a:lnTo>
                    <a:pt x="68728" y="13049"/>
                  </a:lnTo>
                  <a:lnTo>
                    <a:pt x="68729" y="14199"/>
                  </a:lnTo>
                  <a:lnTo>
                    <a:pt x="69532" y="14198"/>
                  </a:lnTo>
                  <a:lnTo>
                    <a:pt x="69523" y="11865"/>
                  </a:lnTo>
                  <a:lnTo>
                    <a:pt x="69743" y="11775"/>
                  </a:lnTo>
                  <a:lnTo>
                    <a:pt x="71063" y="11786"/>
                  </a:lnTo>
                  <a:lnTo>
                    <a:pt x="71055" y="10863"/>
                  </a:lnTo>
                  <a:lnTo>
                    <a:pt x="70933" y="9426"/>
                  </a:lnTo>
                  <a:lnTo>
                    <a:pt x="72035" y="9348"/>
                  </a:lnTo>
                  <a:lnTo>
                    <a:pt x="72195" y="9326"/>
                  </a:lnTo>
                  <a:lnTo>
                    <a:pt x="80789" y="9355"/>
                  </a:lnTo>
                  <a:lnTo>
                    <a:pt x="82474" y="9349"/>
                  </a:lnTo>
                  <a:lnTo>
                    <a:pt x="82586" y="12341"/>
                  </a:lnTo>
                  <a:lnTo>
                    <a:pt x="83292" y="11962"/>
                  </a:lnTo>
                  <a:lnTo>
                    <a:pt x="83740" y="10786"/>
                  </a:lnTo>
                  <a:lnTo>
                    <a:pt x="83854" y="9956"/>
                  </a:lnTo>
                  <a:lnTo>
                    <a:pt x="84184" y="9465"/>
                  </a:lnTo>
                  <a:lnTo>
                    <a:pt x="84848" y="9428"/>
                  </a:lnTo>
                  <a:lnTo>
                    <a:pt x="85575" y="9742"/>
                  </a:lnTo>
                  <a:lnTo>
                    <a:pt x="85832" y="9957"/>
                  </a:lnTo>
                  <a:lnTo>
                    <a:pt x="86017" y="10432"/>
                  </a:lnTo>
                  <a:lnTo>
                    <a:pt x="86146" y="10547"/>
                  </a:lnTo>
                  <a:lnTo>
                    <a:pt x="87475" y="10085"/>
                  </a:lnTo>
                  <a:lnTo>
                    <a:pt x="87687" y="9873"/>
                  </a:lnTo>
                  <a:lnTo>
                    <a:pt x="87389" y="10665"/>
                  </a:lnTo>
                  <a:lnTo>
                    <a:pt x="87280" y="11786"/>
                  </a:lnTo>
                  <a:lnTo>
                    <a:pt x="88695" y="11752"/>
                  </a:lnTo>
                  <a:lnTo>
                    <a:pt x="88814" y="17674"/>
                  </a:lnTo>
                  <a:lnTo>
                    <a:pt x="90683" y="17637"/>
                  </a:lnTo>
                  <a:lnTo>
                    <a:pt x="90707" y="18813"/>
                  </a:lnTo>
                  <a:lnTo>
                    <a:pt x="95650" y="18724"/>
                  </a:lnTo>
                  <a:lnTo>
                    <a:pt x="95692" y="21080"/>
                  </a:lnTo>
                  <a:lnTo>
                    <a:pt x="101938" y="21036"/>
                  </a:lnTo>
                  <a:lnTo>
                    <a:pt x="101943" y="23388"/>
                  </a:lnTo>
                  <a:lnTo>
                    <a:pt x="103811" y="23380"/>
                  </a:lnTo>
                  <a:lnTo>
                    <a:pt x="103846" y="23038"/>
                  </a:lnTo>
                  <a:lnTo>
                    <a:pt x="104135" y="22925"/>
                  </a:lnTo>
                  <a:lnTo>
                    <a:pt x="104367" y="23343"/>
                  </a:lnTo>
                  <a:lnTo>
                    <a:pt x="104570" y="23343"/>
                  </a:lnTo>
                  <a:lnTo>
                    <a:pt x="104948" y="23693"/>
                  </a:lnTo>
                  <a:lnTo>
                    <a:pt x="105727" y="23492"/>
                  </a:lnTo>
                  <a:lnTo>
                    <a:pt x="105670" y="22643"/>
                  </a:lnTo>
                  <a:lnTo>
                    <a:pt x="106226" y="22683"/>
                  </a:lnTo>
                  <a:lnTo>
                    <a:pt x="106493" y="22988"/>
                  </a:lnTo>
                  <a:lnTo>
                    <a:pt x="106524" y="23331"/>
                  </a:lnTo>
                  <a:lnTo>
                    <a:pt x="107624" y="23334"/>
                  </a:lnTo>
                  <a:lnTo>
                    <a:pt x="107565" y="22155"/>
                  </a:lnTo>
                  <a:lnTo>
                    <a:pt x="108779" y="22151"/>
                  </a:lnTo>
                  <a:lnTo>
                    <a:pt x="108779" y="20975"/>
                  </a:lnTo>
                  <a:lnTo>
                    <a:pt x="108309" y="20324"/>
                  </a:lnTo>
                  <a:lnTo>
                    <a:pt x="108576" y="20111"/>
                  </a:lnTo>
                  <a:lnTo>
                    <a:pt x="109014" y="20048"/>
                  </a:lnTo>
                  <a:lnTo>
                    <a:pt x="108901" y="19803"/>
                  </a:lnTo>
                  <a:lnTo>
                    <a:pt x="108940" y="19512"/>
                  </a:lnTo>
                  <a:lnTo>
                    <a:pt x="109645" y="19527"/>
                  </a:lnTo>
                  <a:lnTo>
                    <a:pt x="109888" y="19319"/>
                  </a:lnTo>
                  <a:lnTo>
                    <a:pt x="110232" y="19270"/>
                  </a:lnTo>
                  <a:lnTo>
                    <a:pt x="110491" y="19494"/>
                  </a:lnTo>
                  <a:lnTo>
                    <a:pt x="111180" y="19513"/>
                  </a:lnTo>
                  <a:lnTo>
                    <a:pt x="111634" y="19617"/>
                  </a:lnTo>
                  <a:lnTo>
                    <a:pt x="111744" y="19881"/>
                  </a:lnTo>
                  <a:lnTo>
                    <a:pt x="112179" y="19963"/>
                  </a:lnTo>
                  <a:lnTo>
                    <a:pt x="112394" y="19844"/>
                  </a:lnTo>
                  <a:lnTo>
                    <a:pt x="113181" y="19692"/>
                  </a:lnTo>
                  <a:lnTo>
                    <a:pt x="113549" y="19830"/>
                  </a:lnTo>
                  <a:lnTo>
                    <a:pt x="113541" y="20012"/>
                  </a:lnTo>
                  <a:lnTo>
                    <a:pt x="113350" y="20194"/>
                  </a:lnTo>
                  <a:lnTo>
                    <a:pt x="113013" y="20231"/>
                  </a:lnTo>
                  <a:lnTo>
                    <a:pt x="112409" y="20516"/>
                  </a:lnTo>
                  <a:lnTo>
                    <a:pt x="112402" y="20931"/>
                  </a:lnTo>
                  <a:lnTo>
                    <a:pt x="116948" y="20899"/>
                  </a:lnTo>
                  <a:lnTo>
                    <a:pt x="116985" y="23274"/>
                  </a:lnTo>
                  <a:lnTo>
                    <a:pt x="120129" y="23242"/>
                  </a:lnTo>
                  <a:lnTo>
                    <a:pt x="120364" y="23052"/>
                  </a:lnTo>
                  <a:lnTo>
                    <a:pt x="120943" y="22914"/>
                  </a:lnTo>
                  <a:lnTo>
                    <a:pt x="121906" y="22896"/>
                  </a:lnTo>
                  <a:lnTo>
                    <a:pt x="121899" y="23249"/>
                  </a:lnTo>
                  <a:lnTo>
                    <a:pt x="124396" y="23219"/>
                  </a:lnTo>
                  <a:lnTo>
                    <a:pt x="124498" y="27919"/>
                  </a:lnTo>
                  <a:lnTo>
                    <a:pt x="126971" y="27931"/>
                  </a:lnTo>
                  <a:lnTo>
                    <a:pt x="126925" y="25571"/>
                  </a:lnTo>
                  <a:lnTo>
                    <a:pt x="128984" y="25479"/>
                  </a:lnTo>
                  <a:lnTo>
                    <a:pt x="129026" y="27838"/>
                  </a:lnTo>
                  <a:lnTo>
                    <a:pt x="133921" y="27728"/>
                  </a:lnTo>
                  <a:lnTo>
                    <a:pt x="133910" y="26774"/>
                  </a:lnTo>
                  <a:lnTo>
                    <a:pt x="134503" y="26946"/>
                  </a:lnTo>
                  <a:lnTo>
                    <a:pt x="134672" y="27176"/>
                  </a:lnTo>
                  <a:lnTo>
                    <a:pt x="134864" y="27128"/>
                  </a:lnTo>
                  <a:lnTo>
                    <a:pt x="135098" y="26834"/>
                  </a:lnTo>
                  <a:lnTo>
                    <a:pt x="135435" y="26692"/>
                  </a:lnTo>
                  <a:lnTo>
                    <a:pt x="135732" y="26707"/>
                  </a:lnTo>
                  <a:lnTo>
                    <a:pt x="136369" y="26918"/>
                  </a:lnTo>
                  <a:lnTo>
                    <a:pt x="136370" y="25968"/>
                  </a:lnTo>
                  <a:lnTo>
                    <a:pt x="136155" y="25776"/>
                  </a:lnTo>
                  <a:lnTo>
                    <a:pt x="135970" y="25290"/>
                  </a:lnTo>
                  <a:lnTo>
                    <a:pt x="136370" y="25278"/>
                  </a:lnTo>
                  <a:lnTo>
                    <a:pt x="136291" y="20855"/>
                  </a:lnTo>
                  <a:lnTo>
                    <a:pt x="138793" y="21378"/>
                  </a:lnTo>
                  <a:lnTo>
                    <a:pt x="138808" y="26349"/>
                  </a:lnTo>
                  <a:lnTo>
                    <a:pt x="138660" y="26743"/>
                  </a:lnTo>
                  <a:lnTo>
                    <a:pt x="139325" y="27554"/>
                  </a:lnTo>
                  <a:lnTo>
                    <a:pt x="139525" y="27659"/>
                  </a:lnTo>
                  <a:lnTo>
                    <a:pt x="139791" y="27614"/>
                  </a:lnTo>
                  <a:lnTo>
                    <a:pt x="140163" y="27349"/>
                  </a:lnTo>
                  <a:lnTo>
                    <a:pt x="140405" y="27282"/>
                  </a:lnTo>
                  <a:lnTo>
                    <a:pt x="141231" y="27662"/>
                  </a:lnTo>
                  <a:lnTo>
                    <a:pt x="141426" y="27588"/>
                  </a:lnTo>
                  <a:lnTo>
                    <a:pt x="141471" y="29786"/>
                  </a:lnTo>
                  <a:lnTo>
                    <a:pt x="141551" y="34706"/>
                  </a:lnTo>
                  <a:lnTo>
                    <a:pt x="142924" y="34696"/>
                  </a:lnTo>
                  <a:lnTo>
                    <a:pt x="142955" y="37066"/>
                  </a:lnTo>
                  <a:lnTo>
                    <a:pt x="146689" y="37019"/>
                  </a:lnTo>
                  <a:lnTo>
                    <a:pt x="146855" y="48897"/>
                  </a:lnTo>
                  <a:lnTo>
                    <a:pt x="146951" y="51267"/>
                  </a:lnTo>
                  <a:lnTo>
                    <a:pt x="146958" y="54122"/>
                  </a:lnTo>
                  <a:lnTo>
                    <a:pt x="146532" y="54002"/>
                  </a:lnTo>
                  <a:lnTo>
                    <a:pt x="146672" y="53820"/>
                  </a:lnTo>
                  <a:lnTo>
                    <a:pt x="146569" y="53674"/>
                  </a:lnTo>
                  <a:lnTo>
                    <a:pt x="143190" y="53689"/>
                  </a:lnTo>
                  <a:lnTo>
                    <a:pt x="143256" y="56078"/>
                  </a:lnTo>
                  <a:lnTo>
                    <a:pt x="141902" y="56107"/>
                  </a:lnTo>
                  <a:lnTo>
                    <a:pt x="141929" y="58462"/>
                  </a:lnTo>
                  <a:lnTo>
                    <a:pt x="143307" y="58440"/>
                  </a:lnTo>
                  <a:lnTo>
                    <a:pt x="143326" y="59638"/>
                  </a:lnTo>
                  <a:lnTo>
                    <a:pt x="145792" y="59624"/>
                  </a:lnTo>
                  <a:lnTo>
                    <a:pt x="145807" y="60331"/>
                  </a:lnTo>
                  <a:lnTo>
                    <a:pt x="145983" y="60808"/>
                  </a:lnTo>
                  <a:lnTo>
                    <a:pt x="146038" y="62488"/>
                  </a:lnTo>
                  <a:lnTo>
                    <a:pt x="146809" y="62207"/>
                  </a:lnTo>
                  <a:lnTo>
                    <a:pt x="147056" y="61957"/>
                  </a:lnTo>
                  <a:lnTo>
                    <a:pt x="146947" y="62125"/>
                  </a:lnTo>
                  <a:lnTo>
                    <a:pt x="146957" y="62431"/>
                  </a:lnTo>
                  <a:lnTo>
                    <a:pt x="146793" y="62601"/>
                  </a:lnTo>
                  <a:lnTo>
                    <a:pt x="146563" y="62661"/>
                  </a:lnTo>
                  <a:lnTo>
                    <a:pt x="146337" y="62873"/>
                  </a:lnTo>
                  <a:lnTo>
                    <a:pt x="146280" y="63039"/>
                  </a:lnTo>
                  <a:lnTo>
                    <a:pt x="146962" y="62812"/>
                  </a:lnTo>
                  <a:lnTo>
                    <a:pt x="147023" y="67740"/>
                  </a:lnTo>
                  <a:lnTo>
                    <a:pt x="145784" y="67777"/>
                  </a:lnTo>
                  <a:lnTo>
                    <a:pt x="145765" y="66587"/>
                  </a:lnTo>
                  <a:lnTo>
                    <a:pt x="144935" y="66603"/>
                  </a:lnTo>
                  <a:lnTo>
                    <a:pt x="144739" y="66919"/>
                  </a:lnTo>
                  <a:lnTo>
                    <a:pt x="144373" y="67844"/>
                  </a:lnTo>
                  <a:lnTo>
                    <a:pt x="143274" y="67907"/>
                  </a:lnTo>
                  <a:lnTo>
                    <a:pt x="143268" y="68943"/>
                  </a:lnTo>
                  <a:lnTo>
                    <a:pt x="144361" y="69772"/>
                  </a:lnTo>
                  <a:lnTo>
                    <a:pt x="144727" y="70241"/>
                  </a:lnTo>
                  <a:lnTo>
                    <a:pt x="144742" y="70453"/>
                  </a:lnTo>
                  <a:lnTo>
                    <a:pt x="144029" y="70501"/>
                  </a:lnTo>
                  <a:lnTo>
                    <a:pt x="144754" y="71711"/>
                  </a:lnTo>
                  <a:lnTo>
                    <a:pt x="146464" y="72325"/>
                  </a:lnTo>
                  <a:lnTo>
                    <a:pt x="147076" y="72244"/>
                  </a:lnTo>
                  <a:lnTo>
                    <a:pt x="147089" y="73238"/>
                  </a:lnTo>
                  <a:lnTo>
                    <a:pt x="146624" y="73122"/>
                  </a:lnTo>
                  <a:lnTo>
                    <a:pt x="146359" y="73408"/>
                  </a:lnTo>
                  <a:lnTo>
                    <a:pt x="146308" y="73866"/>
                  </a:lnTo>
                  <a:lnTo>
                    <a:pt x="146822" y="73989"/>
                  </a:lnTo>
                  <a:lnTo>
                    <a:pt x="147122" y="74239"/>
                  </a:lnTo>
                  <a:lnTo>
                    <a:pt x="147126" y="74420"/>
                  </a:lnTo>
                  <a:lnTo>
                    <a:pt x="147131" y="74601"/>
                  </a:lnTo>
                  <a:lnTo>
                    <a:pt x="147141" y="74812"/>
                  </a:lnTo>
                  <a:lnTo>
                    <a:pt x="146970" y="74782"/>
                  </a:lnTo>
                  <a:lnTo>
                    <a:pt x="146494" y="74934"/>
                  </a:lnTo>
                  <a:lnTo>
                    <a:pt x="146108" y="76010"/>
                  </a:lnTo>
                  <a:lnTo>
                    <a:pt x="146170" y="76300"/>
                  </a:lnTo>
                  <a:lnTo>
                    <a:pt x="146287" y="77026"/>
                  </a:lnTo>
                  <a:lnTo>
                    <a:pt x="145827" y="77829"/>
                  </a:lnTo>
                  <a:lnTo>
                    <a:pt x="145834" y="79194"/>
                  </a:lnTo>
                  <a:lnTo>
                    <a:pt x="146422" y="79421"/>
                  </a:lnTo>
                  <a:lnTo>
                    <a:pt x="146347" y="79640"/>
                  </a:lnTo>
                  <a:lnTo>
                    <a:pt x="149669" y="79593"/>
                  </a:lnTo>
                  <a:lnTo>
                    <a:pt x="149710" y="82060"/>
                  </a:lnTo>
                  <a:lnTo>
                    <a:pt x="154801" y="82018"/>
                  </a:lnTo>
                  <a:lnTo>
                    <a:pt x="155843" y="81232"/>
                  </a:lnTo>
                  <a:lnTo>
                    <a:pt x="156361" y="80941"/>
                  </a:lnTo>
                  <a:lnTo>
                    <a:pt x="156658" y="81017"/>
                  </a:lnTo>
                  <a:lnTo>
                    <a:pt x="156516" y="81485"/>
                  </a:lnTo>
                  <a:lnTo>
                    <a:pt x="156528" y="81905"/>
                  </a:lnTo>
                  <a:lnTo>
                    <a:pt x="157170" y="81898"/>
                  </a:lnTo>
                  <a:lnTo>
                    <a:pt x="157170" y="82073"/>
                  </a:lnTo>
                  <a:lnTo>
                    <a:pt x="157193" y="84239"/>
                  </a:lnTo>
                  <a:lnTo>
                    <a:pt x="155313" y="84354"/>
                  </a:lnTo>
                  <a:lnTo>
                    <a:pt x="154204" y="85810"/>
                  </a:lnTo>
                  <a:lnTo>
                    <a:pt x="153640" y="86759"/>
                  </a:lnTo>
                  <a:lnTo>
                    <a:pt x="152231" y="86767"/>
                  </a:lnTo>
                  <a:lnTo>
                    <a:pt x="152300" y="91452"/>
                  </a:lnTo>
                  <a:lnTo>
                    <a:pt x="156711" y="91421"/>
                  </a:lnTo>
                  <a:lnTo>
                    <a:pt x="157256" y="91485"/>
                  </a:lnTo>
                  <a:lnTo>
                    <a:pt x="157259" y="93836"/>
                  </a:lnTo>
                  <a:lnTo>
                    <a:pt x="159577" y="93811"/>
                  </a:lnTo>
                  <a:lnTo>
                    <a:pt x="159547" y="91451"/>
                  </a:lnTo>
                  <a:lnTo>
                    <a:pt x="162025" y="91452"/>
                  </a:lnTo>
                  <a:lnTo>
                    <a:pt x="162051" y="93811"/>
                  </a:lnTo>
                  <a:lnTo>
                    <a:pt x="164686" y="93801"/>
                  </a:lnTo>
                  <a:lnTo>
                    <a:pt x="165233" y="92793"/>
                  </a:lnTo>
                  <a:lnTo>
                    <a:pt x="166131" y="91434"/>
                  </a:lnTo>
                  <a:lnTo>
                    <a:pt x="172083" y="91269"/>
                  </a:lnTo>
                  <a:lnTo>
                    <a:pt x="173117" y="91380"/>
                  </a:lnTo>
                  <a:lnTo>
                    <a:pt x="173121" y="91745"/>
                  </a:lnTo>
                  <a:lnTo>
                    <a:pt x="172392" y="93245"/>
                  </a:lnTo>
                  <a:lnTo>
                    <a:pt x="171943" y="93729"/>
                  </a:lnTo>
                  <a:lnTo>
                    <a:pt x="173744" y="93725"/>
                  </a:lnTo>
                  <a:lnTo>
                    <a:pt x="173883" y="93780"/>
                  </a:lnTo>
                  <a:lnTo>
                    <a:pt x="173899" y="94508"/>
                  </a:lnTo>
                  <a:lnTo>
                    <a:pt x="173677" y="94886"/>
                  </a:lnTo>
                  <a:lnTo>
                    <a:pt x="171989" y="95985"/>
                  </a:lnTo>
                  <a:lnTo>
                    <a:pt x="172073" y="100813"/>
                  </a:lnTo>
                  <a:lnTo>
                    <a:pt x="174529" y="100813"/>
                  </a:lnTo>
                  <a:lnTo>
                    <a:pt x="174529" y="103165"/>
                  </a:lnTo>
                  <a:lnTo>
                    <a:pt x="176992" y="103177"/>
                  </a:lnTo>
                  <a:lnTo>
                    <a:pt x="177003" y="105525"/>
                  </a:lnTo>
                  <a:lnTo>
                    <a:pt x="176948" y="107895"/>
                  </a:lnTo>
                  <a:lnTo>
                    <a:pt x="176974" y="110184"/>
                  </a:lnTo>
                  <a:lnTo>
                    <a:pt x="174566" y="110168"/>
                  </a:lnTo>
                  <a:lnTo>
                    <a:pt x="174570" y="112543"/>
                  </a:lnTo>
                  <a:lnTo>
                    <a:pt x="172248" y="112495"/>
                  </a:lnTo>
                  <a:lnTo>
                    <a:pt x="172264" y="115081"/>
                  </a:lnTo>
                  <a:lnTo>
                    <a:pt x="172265" y="118708"/>
                  </a:lnTo>
                  <a:lnTo>
                    <a:pt x="172365" y="124276"/>
                  </a:lnTo>
                  <a:lnTo>
                    <a:pt x="172405" y="126728"/>
                  </a:lnTo>
                  <a:lnTo>
                    <a:pt x="171487" y="126701"/>
                  </a:lnTo>
                  <a:lnTo>
                    <a:pt x="171223" y="127118"/>
                  </a:lnTo>
                  <a:lnTo>
                    <a:pt x="171147" y="127792"/>
                  </a:lnTo>
                  <a:lnTo>
                    <a:pt x="171157" y="128998"/>
                  </a:lnTo>
                  <a:lnTo>
                    <a:pt x="170261" y="128969"/>
                  </a:lnTo>
                  <a:lnTo>
                    <a:pt x="169909" y="129264"/>
                  </a:lnTo>
                  <a:lnTo>
                    <a:pt x="169940" y="131346"/>
                  </a:lnTo>
                  <a:lnTo>
                    <a:pt x="171196" y="131391"/>
                  </a:lnTo>
                  <a:lnTo>
                    <a:pt x="171212" y="133750"/>
                  </a:lnTo>
                  <a:lnTo>
                    <a:pt x="172460" y="133765"/>
                  </a:lnTo>
                  <a:lnTo>
                    <a:pt x="172515" y="137365"/>
                  </a:lnTo>
                  <a:lnTo>
                    <a:pt x="173390" y="137233"/>
                  </a:lnTo>
                  <a:lnTo>
                    <a:pt x="173580" y="137464"/>
                  </a:lnTo>
                  <a:lnTo>
                    <a:pt x="172778" y="138219"/>
                  </a:lnTo>
                  <a:lnTo>
                    <a:pt x="172525" y="138374"/>
                  </a:lnTo>
                  <a:lnTo>
                    <a:pt x="171310" y="138354"/>
                  </a:lnTo>
                  <a:lnTo>
                    <a:pt x="171274" y="139001"/>
                  </a:lnTo>
                  <a:lnTo>
                    <a:pt x="170951" y="139427"/>
                  </a:lnTo>
                  <a:lnTo>
                    <a:pt x="170509" y="139487"/>
                  </a:lnTo>
                  <a:lnTo>
                    <a:pt x="170215" y="139677"/>
                  </a:lnTo>
                  <a:lnTo>
                    <a:pt x="169994" y="139900"/>
                  </a:lnTo>
                  <a:lnTo>
                    <a:pt x="169549" y="140633"/>
                  </a:lnTo>
                  <a:lnTo>
                    <a:pt x="169402" y="140630"/>
                  </a:lnTo>
                  <a:lnTo>
                    <a:pt x="169279" y="140279"/>
                  </a:lnTo>
                  <a:lnTo>
                    <a:pt x="169270" y="140012"/>
                  </a:lnTo>
                  <a:lnTo>
                    <a:pt x="169440" y="139525"/>
                  </a:lnTo>
                  <a:lnTo>
                    <a:pt x="169397" y="139383"/>
                  </a:lnTo>
                  <a:lnTo>
                    <a:pt x="169103" y="139167"/>
                  </a:lnTo>
                  <a:lnTo>
                    <a:pt x="168530" y="139357"/>
                  </a:lnTo>
                  <a:lnTo>
                    <a:pt x="168096" y="139190"/>
                  </a:lnTo>
                  <a:lnTo>
                    <a:pt x="167960" y="138969"/>
                  </a:lnTo>
                  <a:lnTo>
                    <a:pt x="168149" y="138396"/>
                  </a:lnTo>
                  <a:lnTo>
                    <a:pt x="165321" y="138401"/>
                  </a:lnTo>
                  <a:lnTo>
                    <a:pt x="165072" y="138397"/>
                  </a:lnTo>
                  <a:lnTo>
                    <a:pt x="165065" y="137426"/>
                  </a:lnTo>
                  <a:lnTo>
                    <a:pt x="164515" y="137054"/>
                  </a:lnTo>
                  <a:lnTo>
                    <a:pt x="164210" y="136949"/>
                  </a:lnTo>
                  <a:lnTo>
                    <a:pt x="164147" y="137102"/>
                  </a:lnTo>
                  <a:lnTo>
                    <a:pt x="163186" y="137715"/>
                  </a:lnTo>
                  <a:lnTo>
                    <a:pt x="162698" y="137871"/>
                  </a:lnTo>
                  <a:lnTo>
                    <a:pt x="162435" y="137830"/>
                  </a:lnTo>
                  <a:lnTo>
                    <a:pt x="161319" y="138243"/>
                  </a:lnTo>
                  <a:lnTo>
                    <a:pt x="161307" y="138407"/>
                  </a:lnTo>
                  <a:lnTo>
                    <a:pt x="158116" y="138443"/>
                  </a:lnTo>
                  <a:lnTo>
                    <a:pt x="155152" y="138313"/>
                  </a:lnTo>
                  <a:lnTo>
                    <a:pt x="152619" y="138262"/>
                  </a:lnTo>
                  <a:lnTo>
                    <a:pt x="143101" y="138310"/>
                  </a:lnTo>
                  <a:lnTo>
                    <a:pt x="140688" y="138477"/>
                  </a:lnTo>
                  <a:lnTo>
                    <a:pt x="133959" y="138416"/>
                  </a:lnTo>
                  <a:lnTo>
                    <a:pt x="133972" y="139600"/>
                  </a:lnTo>
                  <a:lnTo>
                    <a:pt x="133356" y="139604"/>
                  </a:lnTo>
                  <a:lnTo>
                    <a:pt x="128280" y="139580"/>
                  </a:lnTo>
                  <a:lnTo>
                    <a:pt x="128283" y="138968"/>
                  </a:lnTo>
                  <a:lnTo>
                    <a:pt x="128423" y="138605"/>
                  </a:lnTo>
                  <a:lnTo>
                    <a:pt x="128578" y="138411"/>
                  </a:lnTo>
                  <a:lnTo>
                    <a:pt x="128256" y="138415"/>
                  </a:lnTo>
                  <a:lnTo>
                    <a:pt x="128255" y="137587"/>
                  </a:lnTo>
                  <a:lnTo>
                    <a:pt x="127687" y="137607"/>
                  </a:lnTo>
                  <a:lnTo>
                    <a:pt x="126541" y="138214"/>
                  </a:lnTo>
                  <a:lnTo>
                    <a:pt x="126420" y="138392"/>
                  </a:lnTo>
                  <a:lnTo>
                    <a:pt x="124747" y="138400"/>
                  </a:lnTo>
                  <a:lnTo>
                    <a:pt x="123581" y="137931"/>
                  </a:lnTo>
                  <a:lnTo>
                    <a:pt x="122604" y="136892"/>
                  </a:lnTo>
                  <a:lnTo>
                    <a:pt x="122283" y="136195"/>
                  </a:lnTo>
                  <a:lnTo>
                    <a:pt x="118400" y="136209"/>
                  </a:lnTo>
                  <a:lnTo>
                    <a:pt x="118418" y="133864"/>
                  </a:lnTo>
                  <a:lnTo>
                    <a:pt x="117535" y="133867"/>
                  </a:lnTo>
                  <a:lnTo>
                    <a:pt x="111116" y="133926"/>
                  </a:lnTo>
                  <a:lnTo>
                    <a:pt x="111121" y="132969"/>
                  </a:lnTo>
                  <a:lnTo>
                    <a:pt x="110868" y="132970"/>
                  </a:lnTo>
                  <a:lnTo>
                    <a:pt x="109097" y="133814"/>
                  </a:lnTo>
                  <a:lnTo>
                    <a:pt x="108341" y="133874"/>
                  </a:lnTo>
                  <a:lnTo>
                    <a:pt x="108038" y="133702"/>
                  </a:lnTo>
                  <a:lnTo>
                    <a:pt x="108050" y="131592"/>
                  </a:lnTo>
                  <a:lnTo>
                    <a:pt x="106201" y="131615"/>
                  </a:lnTo>
                  <a:lnTo>
                    <a:pt x="106190" y="133937"/>
                  </a:lnTo>
                  <a:lnTo>
                    <a:pt x="103756" y="133964"/>
                  </a:lnTo>
                  <a:lnTo>
                    <a:pt x="101276" y="134006"/>
                  </a:lnTo>
                  <a:lnTo>
                    <a:pt x="96837" y="134092"/>
                  </a:lnTo>
                  <a:lnTo>
                    <a:pt x="96861" y="134646"/>
                  </a:lnTo>
                  <a:lnTo>
                    <a:pt x="96443" y="134756"/>
                  </a:lnTo>
                  <a:lnTo>
                    <a:pt x="96443" y="134100"/>
                  </a:lnTo>
                  <a:lnTo>
                    <a:pt x="74295" y="134459"/>
                  </a:lnTo>
                  <a:lnTo>
                    <a:pt x="74288" y="135636"/>
                  </a:lnTo>
                  <a:lnTo>
                    <a:pt x="71794" y="135649"/>
                  </a:lnTo>
                  <a:lnTo>
                    <a:pt x="71842" y="139159"/>
                  </a:lnTo>
                  <a:lnTo>
                    <a:pt x="69987" y="139208"/>
                  </a:lnTo>
                  <a:lnTo>
                    <a:pt x="69859" y="138043"/>
                  </a:lnTo>
                  <a:lnTo>
                    <a:pt x="69843" y="136872"/>
                  </a:lnTo>
                  <a:lnTo>
                    <a:pt x="69126" y="136882"/>
                  </a:lnTo>
                  <a:lnTo>
                    <a:pt x="69119" y="139231"/>
                  </a:lnTo>
                  <a:lnTo>
                    <a:pt x="69114" y="142760"/>
                  </a:lnTo>
                  <a:lnTo>
                    <a:pt x="67292" y="142760"/>
                  </a:lnTo>
                  <a:lnTo>
                    <a:pt x="67289" y="141602"/>
                  </a:lnTo>
                  <a:lnTo>
                    <a:pt x="65445" y="141612"/>
                  </a:lnTo>
                  <a:lnTo>
                    <a:pt x="65435" y="139256"/>
                  </a:lnTo>
                  <a:lnTo>
                    <a:pt x="64218" y="139237"/>
                  </a:lnTo>
                  <a:lnTo>
                    <a:pt x="64219" y="136875"/>
                  </a:lnTo>
                  <a:lnTo>
                    <a:pt x="60531" y="136874"/>
                  </a:lnTo>
                  <a:lnTo>
                    <a:pt x="60508" y="129829"/>
                  </a:lnTo>
                  <a:lnTo>
                    <a:pt x="54358" y="129800"/>
                  </a:lnTo>
                  <a:lnTo>
                    <a:pt x="51929" y="129800"/>
                  </a:lnTo>
                  <a:lnTo>
                    <a:pt x="51942" y="127435"/>
                  </a:lnTo>
                  <a:lnTo>
                    <a:pt x="47267" y="127492"/>
                  </a:lnTo>
                  <a:lnTo>
                    <a:pt x="47314" y="125143"/>
                  </a:lnTo>
                  <a:lnTo>
                    <a:pt x="42392" y="125176"/>
                  </a:lnTo>
                  <a:lnTo>
                    <a:pt x="42384" y="127532"/>
                  </a:lnTo>
                  <a:lnTo>
                    <a:pt x="34199" y="127536"/>
                  </a:lnTo>
                  <a:lnTo>
                    <a:pt x="32932" y="128538"/>
                  </a:lnTo>
                  <a:lnTo>
                    <a:pt x="32865" y="129037"/>
                  </a:lnTo>
                  <a:lnTo>
                    <a:pt x="32981" y="129458"/>
                  </a:lnTo>
                  <a:lnTo>
                    <a:pt x="33307" y="129804"/>
                  </a:lnTo>
                  <a:lnTo>
                    <a:pt x="33531" y="129896"/>
                  </a:lnTo>
                  <a:lnTo>
                    <a:pt x="27026" y="129862"/>
                  </a:lnTo>
                  <a:lnTo>
                    <a:pt x="26402" y="129851"/>
                  </a:lnTo>
                  <a:lnTo>
                    <a:pt x="26402" y="128132"/>
                  </a:lnTo>
                  <a:lnTo>
                    <a:pt x="25641" y="125921"/>
                  </a:lnTo>
                  <a:lnTo>
                    <a:pt x="25063" y="124004"/>
                  </a:lnTo>
                  <a:lnTo>
                    <a:pt x="24721" y="123315"/>
                  </a:lnTo>
                  <a:lnTo>
                    <a:pt x="24485" y="123237"/>
                  </a:lnTo>
                  <a:lnTo>
                    <a:pt x="24143" y="123509"/>
                  </a:lnTo>
                  <a:lnTo>
                    <a:pt x="23907" y="123535"/>
                  </a:lnTo>
                  <a:lnTo>
                    <a:pt x="23736" y="123826"/>
                  </a:lnTo>
                  <a:lnTo>
                    <a:pt x="23170" y="124250"/>
                  </a:lnTo>
                  <a:lnTo>
                    <a:pt x="22883" y="124224"/>
                  </a:lnTo>
                  <a:lnTo>
                    <a:pt x="22863" y="123938"/>
                  </a:lnTo>
                  <a:lnTo>
                    <a:pt x="22747" y="123703"/>
                  </a:lnTo>
                  <a:lnTo>
                    <a:pt x="22522" y="123640"/>
                  </a:lnTo>
                  <a:lnTo>
                    <a:pt x="20489" y="123954"/>
                  </a:lnTo>
                  <a:lnTo>
                    <a:pt x="19962" y="124371"/>
                  </a:lnTo>
                  <a:lnTo>
                    <a:pt x="19146" y="124579"/>
                  </a:lnTo>
                  <a:lnTo>
                    <a:pt x="19197" y="124244"/>
                  </a:lnTo>
                  <a:lnTo>
                    <a:pt x="18840" y="123980"/>
                  </a:lnTo>
                  <a:lnTo>
                    <a:pt x="18335" y="124184"/>
                  </a:lnTo>
                  <a:lnTo>
                    <a:pt x="18161" y="124455"/>
                  </a:lnTo>
                  <a:lnTo>
                    <a:pt x="17648" y="124768"/>
                  </a:lnTo>
                  <a:lnTo>
                    <a:pt x="17198" y="124470"/>
                  </a:lnTo>
                  <a:lnTo>
                    <a:pt x="16710" y="124626"/>
                  </a:lnTo>
                  <a:lnTo>
                    <a:pt x="16500" y="124846"/>
                  </a:lnTo>
                  <a:lnTo>
                    <a:pt x="16310" y="125382"/>
                  </a:lnTo>
                  <a:lnTo>
                    <a:pt x="16096" y="125482"/>
                  </a:lnTo>
                  <a:lnTo>
                    <a:pt x="15852" y="125400"/>
                  </a:lnTo>
                  <a:lnTo>
                    <a:pt x="15767" y="125147"/>
                  </a:lnTo>
                  <a:lnTo>
                    <a:pt x="15049" y="124551"/>
                  </a:lnTo>
                  <a:lnTo>
                    <a:pt x="14906" y="124611"/>
                  </a:lnTo>
                  <a:lnTo>
                    <a:pt x="14949" y="124898"/>
                  </a:lnTo>
                  <a:lnTo>
                    <a:pt x="14805" y="125117"/>
                  </a:lnTo>
                  <a:lnTo>
                    <a:pt x="14239" y="125463"/>
                  </a:lnTo>
                  <a:lnTo>
                    <a:pt x="13587" y="125742"/>
                  </a:lnTo>
                  <a:lnTo>
                    <a:pt x="13424" y="125723"/>
                  </a:lnTo>
                  <a:lnTo>
                    <a:pt x="13304" y="125537"/>
                  </a:lnTo>
                  <a:lnTo>
                    <a:pt x="13416" y="124897"/>
                  </a:lnTo>
                  <a:lnTo>
                    <a:pt x="13288" y="124700"/>
                  </a:lnTo>
                  <a:lnTo>
                    <a:pt x="12959" y="124770"/>
                  </a:lnTo>
                  <a:lnTo>
                    <a:pt x="12774" y="125194"/>
                  </a:lnTo>
                  <a:lnTo>
                    <a:pt x="12846" y="125749"/>
                  </a:lnTo>
                  <a:lnTo>
                    <a:pt x="12931" y="126062"/>
                  </a:lnTo>
                  <a:lnTo>
                    <a:pt x="12788" y="126133"/>
                  </a:lnTo>
                  <a:lnTo>
                    <a:pt x="11814" y="126110"/>
                  </a:lnTo>
                  <a:lnTo>
                    <a:pt x="11679" y="125720"/>
                  </a:lnTo>
                  <a:lnTo>
                    <a:pt x="11702" y="124979"/>
                  </a:lnTo>
                  <a:lnTo>
                    <a:pt x="11566" y="124703"/>
                  </a:lnTo>
                  <a:lnTo>
                    <a:pt x="11345" y="124603"/>
                  </a:lnTo>
                  <a:lnTo>
                    <a:pt x="11050" y="124592"/>
                  </a:lnTo>
                  <a:lnTo>
                    <a:pt x="10806" y="124718"/>
                  </a:lnTo>
                  <a:lnTo>
                    <a:pt x="10609" y="124958"/>
                  </a:lnTo>
                  <a:lnTo>
                    <a:pt x="10584" y="118080"/>
                  </a:lnTo>
                  <a:lnTo>
                    <a:pt x="10550" y="108650"/>
                  </a:lnTo>
                  <a:lnTo>
                    <a:pt x="10208" y="108649"/>
                  </a:lnTo>
                  <a:lnTo>
                    <a:pt x="3141" y="108622"/>
                  </a:lnTo>
                  <a:lnTo>
                    <a:pt x="3189" y="108434"/>
                  </a:lnTo>
                  <a:lnTo>
                    <a:pt x="3178" y="107448"/>
                  </a:lnTo>
                  <a:lnTo>
                    <a:pt x="1693" y="107436"/>
                  </a:lnTo>
                  <a:lnTo>
                    <a:pt x="1710" y="107171"/>
                  </a:lnTo>
                  <a:lnTo>
                    <a:pt x="1606" y="106598"/>
                  </a:lnTo>
                  <a:lnTo>
                    <a:pt x="1439" y="106464"/>
                  </a:lnTo>
                  <a:lnTo>
                    <a:pt x="1245" y="105928"/>
                  </a:lnTo>
                  <a:lnTo>
                    <a:pt x="1198" y="105444"/>
                  </a:lnTo>
                  <a:lnTo>
                    <a:pt x="930" y="105076"/>
                  </a:lnTo>
                  <a:lnTo>
                    <a:pt x="767" y="104450"/>
                  </a:lnTo>
                  <a:lnTo>
                    <a:pt x="865" y="103140"/>
                  </a:lnTo>
                  <a:lnTo>
                    <a:pt x="931" y="102883"/>
                  </a:lnTo>
                  <a:lnTo>
                    <a:pt x="1172" y="102760"/>
                  </a:lnTo>
                  <a:lnTo>
                    <a:pt x="1468" y="102746"/>
                  </a:lnTo>
                  <a:lnTo>
                    <a:pt x="1829" y="102578"/>
                  </a:lnTo>
                  <a:lnTo>
                    <a:pt x="2140" y="102538"/>
                  </a:lnTo>
                  <a:lnTo>
                    <a:pt x="2824" y="102910"/>
                  </a:lnTo>
                  <a:lnTo>
                    <a:pt x="3364" y="102966"/>
                  </a:lnTo>
                  <a:lnTo>
                    <a:pt x="4076" y="102653"/>
                  </a:lnTo>
                  <a:lnTo>
                    <a:pt x="4274" y="102404"/>
                  </a:lnTo>
                  <a:lnTo>
                    <a:pt x="4344" y="102154"/>
                  </a:lnTo>
                  <a:lnTo>
                    <a:pt x="4297" y="101883"/>
                  </a:lnTo>
                  <a:lnTo>
                    <a:pt x="4165" y="101671"/>
                  </a:lnTo>
                  <a:lnTo>
                    <a:pt x="3822" y="101488"/>
                  </a:lnTo>
                  <a:lnTo>
                    <a:pt x="3546" y="101474"/>
                  </a:lnTo>
                  <a:lnTo>
                    <a:pt x="2809" y="101767"/>
                  </a:lnTo>
                  <a:lnTo>
                    <a:pt x="2378" y="101689"/>
                  </a:lnTo>
                  <a:lnTo>
                    <a:pt x="1947" y="101421"/>
                  </a:lnTo>
                  <a:lnTo>
                    <a:pt x="1488" y="100713"/>
                  </a:lnTo>
                  <a:lnTo>
                    <a:pt x="1508" y="100576"/>
                  </a:lnTo>
                  <a:lnTo>
                    <a:pt x="1722" y="100404"/>
                  </a:lnTo>
                  <a:lnTo>
                    <a:pt x="2297" y="100230"/>
                  </a:lnTo>
                  <a:lnTo>
                    <a:pt x="2744" y="100264"/>
                  </a:lnTo>
                  <a:lnTo>
                    <a:pt x="3121" y="100387"/>
                  </a:lnTo>
                  <a:lnTo>
                    <a:pt x="3818" y="100264"/>
                  </a:lnTo>
                  <a:lnTo>
                    <a:pt x="4093" y="100048"/>
                  </a:lnTo>
                  <a:lnTo>
                    <a:pt x="4427" y="99333"/>
                  </a:lnTo>
                  <a:lnTo>
                    <a:pt x="4447" y="99028"/>
                  </a:lnTo>
                  <a:lnTo>
                    <a:pt x="4357" y="98775"/>
                  </a:lnTo>
                  <a:lnTo>
                    <a:pt x="4170" y="98555"/>
                  </a:lnTo>
                  <a:lnTo>
                    <a:pt x="3937" y="98511"/>
                  </a:lnTo>
                  <a:lnTo>
                    <a:pt x="3669" y="98623"/>
                  </a:lnTo>
                  <a:lnTo>
                    <a:pt x="3431" y="98861"/>
                  </a:lnTo>
                  <a:lnTo>
                    <a:pt x="3180" y="99319"/>
                  </a:lnTo>
                  <a:lnTo>
                    <a:pt x="2737" y="99612"/>
                  </a:lnTo>
                  <a:lnTo>
                    <a:pt x="2344" y="99590"/>
                  </a:lnTo>
                  <a:lnTo>
                    <a:pt x="1983" y="99437"/>
                  </a:lnTo>
                  <a:lnTo>
                    <a:pt x="1929" y="99161"/>
                  </a:lnTo>
                  <a:lnTo>
                    <a:pt x="1991" y="98886"/>
                  </a:lnTo>
                  <a:lnTo>
                    <a:pt x="2512" y="98207"/>
                  </a:lnTo>
                  <a:lnTo>
                    <a:pt x="2660" y="97849"/>
                  </a:lnTo>
                  <a:lnTo>
                    <a:pt x="2657" y="97648"/>
                  </a:lnTo>
                  <a:lnTo>
                    <a:pt x="2389" y="97161"/>
                  </a:lnTo>
                  <a:lnTo>
                    <a:pt x="1669" y="96583"/>
                  </a:lnTo>
                  <a:lnTo>
                    <a:pt x="1479" y="96017"/>
                  </a:lnTo>
                  <a:lnTo>
                    <a:pt x="1627" y="95992"/>
                  </a:lnTo>
                  <a:lnTo>
                    <a:pt x="2276" y="96234"/>
                  </a:lnTo>
                  <a:lnTo>
                    <a:pt x="2603" y="96230"/>
                  </a:lnTo>
                  <a:lnTo>
                    <a:pt x="2848" y="96107"/>
                  </a:lnTo>
                  <a:lnTo>
                    <a:pt x="2996" y="95914"/>
                  </a:lnTo>
                  <a:lnTo>
                    <a:pt x="2996" y="95575"/>
                  </a:lnTo>
                  <a:lnTo>
                    <a:pt x="2573" y="95102"/>
                  </a:lnTo>
                  <a:lnTo>
                    <a:pt x="2499" y="94913"/>
                  </a:lnTo>
                  <a:lnTo>
                    <a:pt x="2511" y="94198"/>
                  </a:lnTo>
                  <a:lnTo>
                    <a:pt x="2666" y="93788"/>
                  </a:lnTo>
                  <a:lnTo>
                    <a:pt x="2585" y="94172"/>
                  </a:lnTo>
                  <a:lnTo>
                    <a:pt x="2580" y="94968"/>
                  </a:lnTo>
                  <a:lnTo>
                    <a:pt x="3070" y="95590"/>
                  </a:lnTo>
                  <a:lnTo>
                    <a:pt x="3019" y="96766"/>
                  </a:lnTo>
                  <a:lnTo>
                    <a:pt x="5553" y="96825"/>
                  </a:lnTo>
                  <a:lnTo>
                    <a:pt x="5540" y="94439"/>
                  </a:lnTo>
                  <a:lnTo>
                    <a:pt x="4152" y="94399"/>
                  </a:lnTo>
                  <a:lnTo>
                    <a:pt x="4131" y="91972"/>
                  </a:lnTo>
                  <a:lnTo>
                    <a:pt x="5380" y="92035"/>
                  </a:lnTo>
                  <a:lnTo>
                    <a:pt x="5351" y="90300"/>
                  </a:lnTo>
                  <a:lnTo>
                    <a:pt x="6655" y="90288"/>
                  </a:lnTo>
                  <a:lnTo>
                    <a:pt x="6663" y="90836"/>
                  </a:lnTo>
                  <a:lnTo>
                    <a:pt x="6858" y="91472"/>
                  </a:lnTo>
                  <a:lnTo>
                    <a:pt x="7465" y="91479"/>
                  </a:lnTo>
                  <a:lnTo>
                    <a:pt x="7917" y="91474"/>
                  </a:lnTo>
                  <a:lnTo>
                    <a:pt x="7843" y="90288"/>
                  </a:lnTo>
                  <a:lnTo>
                    <a:pt x="9169" y="90273"/>
                  </a:lnTo>
                  <a:lnTo>
                    <a:pt x="9117" y="86059"/>
                  </a:lnTo>
                  <a:lnTo>
                    <a:pt x="10355" y="86033"/>
                  </a:lnTo>
                  <a:lnTo>
                    <a:pt x="10343" y="84846"/>
                  </a:lnTo>
                  <a:lnTo>
                    <a:pt x="11569" y="84931"/>
                  </a:lnTo>
                  <a:lnTo>
                    <a:pt x="11565" y="82553"/>
                  </a:lnTo>
                  <a:lnTo>
                    <a:pt x="15276" y="82606"/>
                  </a:lnTo>
                  <a:lnTo>
                    <a:pt x="17749" y="82618"/>
                  </a:lnTo>
                  <a:lnTo>
                    <a:pt x="17767" y="84985"/>
                  </a:lnTo>
                  <a:lnTo>
                    <a:pt x="20240" y="85001"/>
                  </a:lnTo>
                  <a:lnTo>
                    <a:pt x="20238" y="87379"/>
                  </a:lnTo>
                  <a:lnTo>
                    <a:pt x="19191" y="87373"/>
                  </a:lnTo>
                  <a:lnTo>
                    <a:pt x="19019" y="87792"/>
                  </a:lnTo>
                  <a:lnTo>
                    <a:pt x="18824" y="88752"/>
                  </a:lnTo>
                  <a:lnTo>
                    <a:pt x="18851" y="89530"/>
                  </a:lnTo>
                  <a:lnTo>
                    <a:pt x="18590" y="89969"/>
                  </a:lnTo>
                  <a:lnTo>
                    <a:pt x="18329" y="90234"/>
                  </a:lnTo>
                  <a:lnTo>
                    <a:pt x="18356" y="90386"/>
                  </a:lnTo>
                  <a:lnTo>
                    <a:pt x="18483" y="90494"/>
                  </a:lnTo>
                  <a:lnTo>
                    <a:pt x="19412" y="90573"/>
                  </a:lnTo>
                  <a:lnTo>
                    <a:pt x="20022" y="89750"/>
                  </a:lnTo>
                  <a:lnTo>
                    <a:pt x="20937" y="89731"/>
                  </a:lnTo>
                  <a:lnTo>
                    <a:pt x="21687" y="89206"/>
                  </a:lnTo>
                  <a:lnTo>
                    <a:pt x="22528" y="88815"/>
                  </a:lnTo>
                  <a:lnTo>
                    <a:pt x="24240" y="87653"/>
                  </a:lnTo>
                  <a:lnTo>
                    <a:pt x="25497" y="86938"/>
                  </a:lnTo>
                  <a:lnTo>
                    <a:pt x="26330" y="86305"/>
                  </a:lnTo>
                  <a:lnTo>
                    <a:pt x="26571" y="86603"/>
                  </a:lnTo>
                  <a:lnTo>
                    <a:pt x="26646" y="87171"/>
                  </a:lnTo>
                  <a:lnTo>
                    <a:pt x="29078" y="86476"/>
                  </a:lnTo>
                  <a:lnTo>
                    <a:pt x="29397" y="86193"/>
                  </a:lnTo>
                  <a:lnTo>
                    <a:pt x="29658" y="85814"/>
                  </a:lnTo>
                  <a:lnTo>
                    <a:pt x="29962" y="85013"/>
                  </a:lnTo>
                  <a:lnTo>
                    <a:pt x="30160" y="84727"/>
                  </a:lnTo>
                  <a:lnTo>
                    <a:pt x="30920" y="84377"/>
                  </a:lnTo>
                  <a:lnTo>
                    <a:pt x="31683" y="83629"/>
                  </a:lnTo>
                  <a:lnTo>
                    <a:pt x="32579" y="83272"/>
                  </a:lnTo>
                  <a:lnTo>
                    <a:pt x="32587" y="82680"/>
                  </a:lnTo>
                  <a:lnTo>
                    <a:pt x="31672" y="82669"/>
                  </a:lnTo>
                  <a:lnTo>
                    <a:pt x="31438" y="81493"/>
                  </a:lnTo>
                  <a:lnTo>
                    <a:pt x="31474" y="80413"/>
                  </a:lnTo>
                  <a:lnTo>
                    <a:pt x="25260" y="80366"/>
                  </a:lnTo>
                  <a:lnTo>
                    <a:pt x="25372" y="70740"/>
                  </a:lnTo>
                  <a:lnTo>
                    <a:pt x="25413" y="67105"/>
                  </a:lnTo>
                  <a:lnTo>
                    <a:pt x="25436" y="65750"/>
                  </a:lnTo>
                  <a:lnTo>
                    <a:pt x="25398" y="63700"/>
                  </a:lnTo>
                  <a:lnTo>
                    <a:pt x="25382" y="61412"/>
                  </a:lnTo>
                  <a:lnTo>
                    <a:pt x="25374" y="61126"/>
                  </a:lnTo>
                  <a:lnTo>
                    <a:pt x="25369" y="59735"/>
                  </a:lnTo>
                  <a:lnTo>
                    <a:pt x="25366" y="58759"/>
                  </a:lnTo>
                  <a:lnTo>
                    <a:pt x="22880" y="58775"/>
                  </a:lnTo>
                  <a:lnTo>
                    <a:pt x="22840" y="56408"/>
                  </a:lnTo>
                  <a:lnTo>
                    <a:pt x="20326" y="56413"/>
                  </a:lnTo>
                  <a:lnTo>
                    <a:pt x="20309" y="55222"/>
                  </a:lnTo>
                  <a:lnTo>
                    <a:pt x="17788" y="55203"/>
                  </a:lnTo>
                  <a:lnTo>
                    <a:pt x="17755" y="51727"/>
                  </a:lnTo>
                  <a:lnTo>
                    <a:pt x="8437" y="51634"/>
                  </a:lnTo>
                  <a:lnTo>
                    <a:pt x="3789" y="51637"/>
                  </a:lnTo>
                  <a:lnTo>
                    <a:pt x="2644" y="51634"/>
                  </a:lnTo>
                  <a:lnTo>
                    <a:pt x="114" y="51622"/>
                  </a:lnTo>
                  <a:lnTo>
                    <a:pt x="48" y="49277"/>
                  </a:lnTo>
                  <a:lnTo>
                    <a:pt x="142" y="39868"/>
                  </a:lnTo>
                  <a:lnTo>
                    <a:pt x="0" y="35368"/>
                  </a:lnTo>
                  <a:lnTo>
                    <a:pt x="5022" y="35436"/>
                  </a:lnTo>
                  <a:lnTo>
                    <a:pt x="4949" y="30635"/>
                  </a:lnTo>
                  <a:lnTo>
                    <a:pt x="2443" y="30587"/>
                  </a:lnTo>
                  <a:lnTo>
                    <a:pt x="2398" y="28238"/>
                  </a:lnTo>
                  <a:lnTo>
                    <a:pt x="2391" y="25860"/>
                  </a:lnTo>
                  <a:lnTo>
                    <a:pt x="2553" y="23519"/>
                  </a:lnTo>
                  <a:lnTo>
                    <a:pt x="2551" y="21182"/>
                  </a:lnTo>
                  <a:lnTo>
                    <a:pt x="80" y="21181"/>
                  </a:lnTo>
                  <a:lnTo>
                    <a:pt x="70" y="16461"/>
                  </a:lnTo>
                  <a:lnTo>
                    <a:pt x="41" y="10581"/>
                  </a:lnTo>
                  <a:lnTo>
                    <a:pt x="140" y="9453"/>
                  </a:lnTo>
                  <a:lnTo>
                    <a:pt x="3790" y="9369"/>
                  </a:lnTo>
                  <a:lnTo>
                    <a:pt x="13247" y="9381"/>
                  </a:lnTo>
                  <a:lnTo>
                    <a:pt x="13259" y="8210"/>
                  </a:lnTo>
                  <a:lnTo>
                    <a:pt x="14255" y="8205"/>
                  </a:lnTo>
                  <a:lnTo>
                    <a:pt x="15143" y="8213"/>
                  </a:lnTo>
                  <a:lnTo>
                    <a:pt x="15140" y="9382"/>
                  </a:lnTo>
                  <a:lnTo>
                    <a:pt x="15830" y="9379"/>
                  </a:lnTo>
                  <a:lnTo>
                    <a:pt x="16386" y="937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0" name="pg591">
              <a:extLst>
                <a:ext uri="{FF2B5EF4-FFF2-40B4-BE49-F238E27FC236}">
                  <a16:creationId xmlns:a16="http://schemas.microsoft.com/office/drawing/2014/main" id="{05F85448-C711-2147-BF06-098294A4CC5A}"/>
                </a:ext>
              </a:extLst>
            </p:cNvPr>
            <p:cNvSpPr/>
            <p:nvPr/>
          </p:nvSpPr>
          <p:spPr>
            <a:xfrm>
              <a:off x="5916140" y="3047648"/>
              <a:ext cx="87452" cy="147767"/>
            </a:xfrm>
            <a:custGeom>
              <a:avLst/>
              <a:gdLst/>
              <a:ahLst/>
              <a:cxnLst/>
              <a:rect l="0" t="0" r="0" b="0"/>
              <a:pathLst>
                <a:path w="87452" h="147767">
                  <a:moveTo>
                    <a:pt x="83519" y="140"/>
                  </a:moveTo>
                  <a:lnTo>
                    <a:pt x="83501" y="3163"/>
                  </a:lnTo>
                  <a:lnTo>
                    <a:pt x="83519" y="4684"/>
                  </a:lnTo>
                  <a:lnTo>
                    <a:pt x="83519" y="4847"/>
                  </a:lnTo>
                  <a:lnTo>
                    <a:pt x="83493" y="7807"/>
                  </a:lnTo>
                  <a:lnTo>
                    <a:pt x="83467" y="12052"/>
                  </a:lnTo>
                  <a:lnTo>
                    <a:pt x="83461" y="12475"/>
                  </a:lnTo>
                  <a:lnTo>
                    <a:pt x="83441" y="13842"/>
                  </a:lnTo>
                  <a:lnTo>
                    <a:pt x="83430" y="16150"/>
                  </a:lnTo>
                  <a:lnTo>
                    <a:pt x="83419" y="18633"/>
                  </a:lnTo>
                  <a:lnTo>
                    <a:pt x="83416" y="19096"/>
                  </a:lnTo>
                  <a:lnTo>
                    <a:pt x="83415" y="19307"/>
                  </a:lnTo>
                  <a:lnTo>
                    <a:pt x="83409" y="19731"/>
                  </a:lnTo>
                  <a:lnTo>
                    <a:pt x="83384" y="21278"/>
                  </a:lnTo>
                  <a:lnTo>
                    <a:pt x="83261" y="29077"/>
                  </a:lnTo>
                  <a:lnTo>
                    <a:pt x="83232" y="30942"/>
                  </a:lnTo>
                  <a:lnTo>
                    <a:pt x="83195" y="33230"/>
                  </a:lnTo>
                  <a:lnTo>
                    <a:pt x="83135" y="36496"/>
                  </a:lnTo>
                  <a:lnTo>
                    <a:pt x="82950" y="46617"/>
                  </a:lnTo>
                  <a:lnTo>
                    <a:pt x="82937" y="47317"/>
                  </a:lnTo>
                  <a:lnTo>
                    <a:pt x="82915" y="52776"/>
                  </a:lnTo>
                  <a:lnTo>
                    <a:pt x="82913" y="54360"/>
                  </a:lnTo>
                  <a:lnTo>
                    <a:pt x="82884" y="56134"/>
                  </a:lnTo>
                  <a:lnTo>
                    <a:pt x="82891" y="56645"/>
                  </a:lnTo>
                  <a:lnTo>
                    <a:pt x="82890" y="57210"/>
                  </a:lnTo>
                  <a:lnTo>
                    <a:pt x="82845" y="59993"/>
                  </a:lnTo>
                  <a:lnTo>
                    <a:pt x="82851" y="61461"/>
                  </a:lnTo>
                  <a:lnTo>
                    <a:pt x="82857" y="62808"/>
                  </a:lnTo>
                  <a:lnTo>
                    <a:pt x="82866" y="65002"/>
                  </a:lnTo>
                  <a:lnTo>
                    <a:pt x="82891" y="71188"/>
                  </a:lnTo>
                  <a:lnTo>
                    <a:pt x="82891" y="71316"/>
                  </a:lnTo>
                  <a:lnTo>
                    <a:pt x="82887" y="71579"/>
                  </a:lnTo>
                  <a:lnTo>
                    <a:pt x="82868" y="72703"/>
                  </a:lnTo>
                  <a:lnTo>
                    <a:pt x="82861" y="74893"/>
                  </a:lnTo>
                  <a:lnTo>
                    <a:pt x="82853" y="77259"/>
                  </a:lnTo>
                  <a:lnTo>
                    <a:pt x="82852" y="77589"/>
                  </a:lnTo>
                  <a:lnTo>
                    <a:pt x="82852" y="77776"/>
                  </a:lnTo>
                  <a:lnTo>
                    <a:pt x="82849" y="78528"/>
                  </a:lnTo>
                  <a:lnTo>
                    <a:pt x="82849" y="78793"/>
                  </a:lnTo>
                  <a:lnTo>
                    <a:pt x="82847" y="79380"/>
                  </a:lnTo>
                  <a:lnTo>
                    <a:pt x="82845" y="79796"/>
                  </a:lnTo>
                  <a:lnTo>
                    <a:pt x="82057" y="80009"/>
                  </a:lnTo>
                  <a:lnTo>
                    <a:pt x="81416" y="80375"/>
                  </a:lnTo>
                  <a:lnTo>
                    <a:pt x="80339" y="81453"/>
                  </a:lnTo>
                  <a:lnTo>
                    <a:pt x="79037" y="82596"/>
                  </a:lnTo>
                  <a:lnTo>
                    <a:pt x="77598" y="84243"/>
                  </a:lnTo>
                  <a:lnTo>
                    <a:pt x="73948" y="86156"/>
                  </a:lnTo>
                  <a:lnTo>
                    <a:pt x="73301" y="86792"/>
                  </a:lnTo>
                  <a:lnTo>
                    <a:pt x="73223" y="86936"/>
                  </a:lnTo>
                  <a:lnTo>
                    <a:pt x="72952" y="87432"/>
                  </a:lnTo>
                  <a:lnTo>
                    <a:pt x="72851" y="87680"/>
                  </a:lnTo>
                  <a:lnTo>
                    <a:pt x="72874" y="88428"/>
                  </a:lnTo>
                  <a:lnTo>
                    <a:pt x="73248" y="88890"/>
                  </a:lnTo>
                  <a:lnTo>
                    <a:pt x="73924" y="90313"/>
                  </a:lnTo>
                  <a:lnTo>
                    <a:pt x="74727" y="91418"/>
                  </a:lnTo>
                  <a:lnTo>
                    <a:pt x="75388" y="91972"/>
                  </a:lnTo>
                  <a:lnTo>
                    <a:pt x="76370" y="92797"/>
                  </a:lnTo>
                  <a:lnTo>
                    <a:pt x="76499" y="92969"/>
                  </a:lnTo>
                  <a:lnTo>
                    <a:pt x="78080" y="95078"/>
                  </a:lnTo>
                  <a:lnTo>
                    <a:pt x="78936" y="96424"/>
                  </a:lnTo>
                  <a:lnTo>
                    <a:pt x="79001" y="96636"/>
                  </a:lnTo>
                  <a:lnTo>
                    <a:pt x="79053" y="96803"/>
                  </a:lnTo>
                  <a:lnTo>
                    <a:pt x="79160" y="97009"/>
                  </a:lnTo>
                  <a:lnTo>
                    <a:pt x="79358" y="97391"/>
                  </a:lnTo>
                  <a:lnTo>
                    <a:pt x="80298" y="98370"/>
                  </a:lnTo>
                  <a:lnTo>
                    <a:pt x="80649" y="98895"/>
                  </a:lnTo>
                  <a:lnTo>
                    <a:pt x="81121" y="99959"/>
                  </a:lnTo>
                  <a:lnTo>
                    <a:pt x="81496" y="101079"/>
                  </a:lnTo>
                  <a:lnTo>
                    <a:pt x="81589" y="101933"/>
                  </a:lnTo>
                  <a:lnTo>
                    <a:pt x="81274" y="103072"/>
                  </a:lnTo>
                  <a:lnTo>
                    <a:pt x="81232" y="103222"/>
                  </a:lnTo>
                  <a:lnTo>
                    <a:pt x="81135" y="103389"/>
                  </a:lnTo>
                  <a:lnTo>
                    <a:pt x="80903" y="103791"/>
                  </a:lnTo>
                  <a:lnTo>
                    <a:pt x="77973" y="106662"/>
                  </a:lnTo>
                  <a:lnTo>
                    <a:pt x="77023" y="107604"/>
                  </a:lnTo>
                  <a:lnTo>
                    <a:pt x="76294" y="108464"/>
                  </a:lnTo>
                  <a:lnTo>
                    <a:pt x="75387" y="109908"/>
                  </a:lnTo>
                  <a:lnTo>
                    <a:pt x="75192" y="110598"/>
                  </a:lnTo>
                  <a:lnTo>
                    <a:pt x="75252" y="111043"/>
                  </a:lnTo>
                  <a:lnTo>
                    <a:pt x="75482" y="111752"/>
                  </a:lnTo>
                  <a:lnTo>
                    <a:pt x="76376" y="113156"/>
                  </a:lnTo>
                  <a:lnTo>
                    <a:pt x="76680" y="113360"/>
                  </a:lnTo>
                  <a:lnTo>
                    <a:pt x="77588" y="113601"/>
                  </a:lnTo>
                  <a:lnTo>
                    <a:pt x="81510" y="113665"/>
                  </a:lnTo>
                  <a:lnTo>
                    <a:pt x="82986" y="113956"/>
                  </a:lnTo>
                  <a:lnTo>
                    <a:pt x="83805" y="114011"/>
                  </a:lnTo>
                  <a:lnTo>
                    <a:pt x="84197" y="114171"/>
                  </a:lnTo>
                  <a:lnTo>
                    <a:pt x="85423" y="114672"/>
                  </a:lnTo>
                  <a:lnTo>
                    <a:pt x="85800" y="114958"/>
                  </a:lnTo>
                  <a:lnTo>
                    <a:pt x="86990" y="115866"/>
                  </a:lnTo>
                  <a:lnTo>
                    <a:pt x="87372" y="116446"/>
                  </a:lnTo>
                  <a:lnTo>
                    <a:pt x="87452" y="117233"/>
                  </a:lnTo>
                  <a:lnTo>
                    <a:pt x="87294" y="118181"/>
                  </a:lnTo>
                  <a:lnTo>
                    <a:pt x="86970" y="119022"/>
                  </a:lnTo>
                  <a:lnTo>
                    <a:pt x="86620" y="119632"/>
                  </a:lnTo>
                  <a:lnTo>
                    <a:pt x="86269" y="120085"/>
                  </a:lnTo>
                  <a:lnTo>
                    <a:pt x="85035" y="121234"/>
                  </a:lnTo>
                  <a:lnTo>
                    <a:pt x="83232" y="122422"/>
                  </a:lnTo>
                  <a:lnTo>
                    <a:pt x="82430" y="123109"/>
                  </a:lnTo>
                  <a:lnTo>
                    <a:pt x="81896" y="123807"/>
                  </a:lnTo>
                  <a:lnTo>
                    <a:pt x="81576" y="124502"/>
                  </a:lnTo>
                  <a:lnTo>
                    <a:pt x="81586" y="125353"/>
                  </a:lnTo>
                  <a:lnTo>
                    <a:pt x="81947" y="126454"/>
                  </a:lnTo>
                  <a:lnTo>
                    <a:pt x="83318" y="128620"/>
                  </a:lnTo>
                  <a:lnTo>
                    <a:pt x="83650" y="129451"/>
                  </a:lnTo>
                  <a:lnTo>
                    <a:pt x="83946" y="130744"/>
                  </a:lnTo>
                  <a:lnTo>
                    <a:pt x="83941" y="130923"/>
                  </a:lnTo>
                  <a:lnTo>
                    <a:pt x="83938" y="131074"/>
                  </a:lnTo>
                  <a:lnTo>
                    <a:pt x="83464" y="132033"/>
                  </a:lnTo>
                  <a:lnTo>
                    <a:pt x="82687" y="132232"/>
                  </a:lnTo>
                  <a:lnTo>
                    <a:pt x="81737" y="132216"/>
                  </a:lnTo>
                  <a:lnTo>
                    <a:pt x="80837" y="132041"/>
                  </a:lnTo>
                  <a:lnTo>
                    <a:pt x="79251" y="131420"/>
                  </a:lnTo>
                  <a:lnTo>
                    <a:pt x="78088" y="131075"/>
                  </a:lnTo>
                  <a:lnTo>
                    <a:pt x="75420" y="130597"/>
                  </a:lnTo>
                  <a:lnTo>
                    <a:pt x="74072" y="130355"/>
                  </a:lnTo>
                  <a:lnTo>
                    <a:pt x="73294" y="130509"/>
                  </a:lnTo>
                  <a:lnTo>
                    <a:pt x="72987" y="130659"/>
                  </a:lnTo>
                  <a:lnTo>
                    <a:pt x="72456" y="130920"/>
                  </a:lnTo>
                  <a:lnTo>
                    <a:pt x="72265" y="131013"/>
                  </a:lnTo>
                  <a:lnTo>
                    <a:pt x="70535" y="132074"/>
                  </a:lnTo>
                  <a:lnTo>
                    <a:pt x="68475" y="133032"/>
                  </a:lnTo>
                  <a:lnTo>
                    <a:pt x="68238" y="133142"/>
                  </a:lnTo>
                  <a:lnTo>
                    <a:pt x="67118" y="133454"/>
                  </a:lnTo>
                  <a:lnTo>
                    <a:pt x="66339" y="133507"/>
                  </a:lnTo>
                  <a:lnTo>
                    <a:pt x="64411" y="133058"/>
                  </a:lnTo>
                  <a:lnTo>
                    <a:pt x="63024" y="132924"/>
                  </a:lnTo>
                  <a:lnTo>
                    <a:pt x="62315" y="132855"/>
                  </a:lnTo>
                  <a:lnTo>
                    <a:pt x="62040" y="132883"/>
                  </a:lnTo>
                  <a:lnTo>
                    <a:pt x="61120" y="132975"/>
                  </a:lnTo>
                  <a:lnTo>
                    <a:pt x="60854" y="133001"/>
                  </a:lnTo>
                  <a:lnTo>
                    <a:pt x="60674" y="133063"/>
                  </a:lnTo>
                  <a:lnTo>
                    <a:pt x="60283" y="133198"/>
                  </a:lnTo>
                  <a:lnTo>
                    <a:pt x="60086" y="133266"/>
                  </a:lnTo>
                  <a:lnTo>
                    <a:pt x="59567" y="133598"/>
                  </a:lnTo>
                  <a:lnTo>
                    <a:pt x="58036" y="134900"/>
                  </a:lnTo>
                  <a:lnTo>
                    <a:pt x="55781" y="136022"/>
                  </a:lnTo>
                  <a:lnTo>
                    <a:pt x="55224" y="136299"/>
                  </a:lnTo>
                  <a:lnTo>
                    <a:pt x="54260" y="136778"/>
                  </a:lnTo>
                  <a:lnTo>
                    <a:pt x="53350" y="137480"/>
                  </a:lnTo>
                  <a:lnTo>
                    <a:pt x="53182" y="137581"/>
                  </a:lnTo>
                  <a:lnTo>
                    <a:pt x="52688" y="137879"/>
                  </a:lnTo>
                  <a:lnTo>
                    <a:pt x="51758" y="138440"/>
                  </a:lnTo>
                  <a:lnTo>
                    <a:pt x="50247" y="138990"/>
                  </a:lnTo>
                  <a:lnTo>
                    <a:pt x="49672" y="139327"/>
                  </a:lnTo>
                  <a:lnTo>
                    <a:pt x="48920" y="139986"/>
                  </a:lnTo>
                  <a:lnTo>
                    <a:pt x="46488" y="141392"/>
                  </a:lnTo>
                  <a:lnTo>
                    <a:pt x="46184" y="141632"/>
                  </a:lnTo>
                  <a:lnTo>
                    <a:pt x="45709" y="142233"/>
                  </a:lnTo>
                  <a:lnTo>
                    <a:pt x="45719" y="142369"/>
                  </a:lnTo>
                  <a:lnTo>
                    <a:pt x="43848" y="143924"/>
                  </a:lnTo>
                  <a:lnTo>
                    <a:pt x="42334" y="145365"/>
                  </a:lnTo>
                  <a:lnTo>
                    <a:pt x="41605" y="145886"/>
                  </a:lnTo>
                  <a:lnTo>
                    <a:pt x="40546" y="146495"/>
                  </a:lnTo>
                  <a:lnTo>
                    <a:pt x="39342" y="147011"/>
                  </a:lnTo>
                  <a:lnTo>
                    <a:pt x="39173" y="147065"/>
                  </a:lnTo>
                  <a:lnTo>
                    <a:pt x="37222" y="147690"/>
                  </a:lnTo>
                  <a:lnTo>
                    <a:pt x="36629" y="147637"/>
                  </a:lnTo>
                  <a:lnTo>
                    <a:pt x="35313" y="147767"/>
                  </a:lnTo>
                  <a:lnTo>
                    <a:pt x="34895" y="147711"/>
                  </a:lnTo>
                  <a:lnTo>
                    <a:pt x="33472" y="147148"/>
                  </a:lnTo>
                  <a:lnTo>
                    <a:pt x="33332" y="139242"/>
                  </a:lnTo>
                  <a:lnTo>
                    <a:pt x="33596" y="139311"/>
                  </a:lnTo>
                  <a:lnTo>
                    <a:pt x="34106" y="139047"/>
                  </a:lnTo>
                  <a:lnTo>
                    <a:pt x="34136" y="138805"/>
                  </a:lnTo>
                  <a:lnTo>
                    <a:pt x="34723" y="138161"/>
                  </a:lnTo>
                  <a:lnTo>
                    <a:pt x="35619" y="137993"/>
                  </a:lnTo>
                  <a:lnTo>
                    <a:pt x="36501" y="138168"/>
                  </a:lnTo>
                  <a:lnTo>
                    <a:pt x="36925" y="138153"/>
                  </a:lnTo>
                  <a:lnTo>
                    <a:pt x="36565" y="136454"/>
                  </a:lnTo>
                  <a:lnTo>
                    <a:pt x="36069" y="135743"/>
                  </a:lnTo>
                  <a:lnTo>
                    <a:pt x="35986" y="135408"/>
                  </a:lnTo>
                  <a:lnTo>
                    <a:pt x="35944" y="134943"/>
                  </a:lnTo>
                  <a:lnTo>
                    <a:pt x="36081" y="134094"/>
                  </a:lnTo>
                  <a:lnTo>
                    <a:pt x="36425" y="133935"/>
                  </a:lnTo>
                  <a:lnTo>
                    <a:pt x="36928" y="133879"/>
                  </a:lnTo>
                  <a:lnTo>
                    <a:pt x="37837" y="132688"/>
                  </a:lnTo>
                  <a:lnTo>
                    <a:pt x="38053" y="131932"/>
                  </a:lnTo>
                  <a:lnTo>
                    <a:pt x="38242" y="131564"/>
                  </a:lnTo>
                  <a:lnTo>
                    <a:pt x="38757" y="131162"/>
                  </a:lnTo>
                  <a:lnTo>
                    <a:pt x="38584" y="129695"/>
                  </a:lnTo>
                  <a:lnTo>
                    <a:pt x="37827" y="129059"/>
                  </a:lnTo>
                  <a:lnTo>
                    <a:pt x="37342" y="128381"/>
                  </a:lnTo>
                  <a:lnTo>
                    <a:pt x="36797" y="127912"/>
                  </a:lnTo>
                  <a:lnTo>
                    <a:pt x="36812" y="126278"/>
                  </a:lnTo>
                  <a:lnTo>
                    <a:pt x="36756" y="126044"/>
                  </a:lnTo>
                  <a:lnTo>
                    <a:pt x="36328" y="125270"/>
                  </a:lnTo>
                  <a:lnTo>
                    <a:pt x="35733" y="124674"/>
                  </a:lnTo>
                  <a:lnTo>
                    <a:pt x="35403" y="123933"/>
                  </a:lnTo>
                  <a:lnTo>
                    <a:pt x="33358" y="123915"/>
                  </a:lnTo>
                  <a:lnTo>
                    <a:pt x="33297" y="123629"/>
                  </a:lnTo>
                  <a:lnTo>
                    <a:pt x="33296" y="122701"/>
                  </a:lnTo>
                  <a:lnTo>
                    <a:pt x="33593" y="122500"/>
                  </a:lnTo>
                  <a:lnTo>
                    <a:pt x="34112" y="121335"/>
                  </a:lnTo>
                  <a:lnTo>
                    <a:pt x="33873" y="119831"/>
                  </a:lnTo>
                  <a:lnTo>
                    <a:pt x="34229" y="118518"/>
                  </a:lnTo>
                  <a:lnTo>
                    <a:pt x="34494" y="117967"/>
                  </a:lnTo>
                  <a:lnTo>
                    <a:pt x="35718" y="117956"/>
                  </a:lnTo>
                  <a:lnTo>
                    <a:pt x="35688" y="115590"/>
                  </a:lnTo>
                  <a:lnTo>
                    <a:pt x="36757" y="115605"/>
                  </a:lnTo>
                  <a:lnTo>
                    <a:pt x="37181" y="115430"/>
                  </a:lnTo>
                  <a:lnTo>
                    <a:pt x="37003" y="114961"/>
                  </a:lnTo>
                  <a:lnTo>
                    <a:pt x="36465" y="114399"/>
                  </a:lnTo>
                  <a:lnTo>
                    <a:pt x="38565" y="114410"/>
                  </a:lnTo>
                  <a:lnTo>
                    <a:pt x="39157" y="113763"/>
                  </a:lnTo>
                  <a:lnTo>
                    <a:pt x="41219" y="112718"/>
                  </a:lnTo>
                  <a:lnTo>
                    <a:pt x="41398" y="112703"/>
                  </a:lnTo>
                  <a:lnTo>
                    <a:pt x="41974" y="108408"/>
                  </a:lnTo>
                  <a:lnTo>
                    <a:pt x="33275" y="108580"/>
                  </a:lnTo>
                  <a:lnTo>
                    <a:pt x="33320" y="110972"/>
                  </a:lnTo>
                  <a:lnTo>
                    <a:pt x="29207" y="110950"/>
                  </a:lnTo>
                  <a:lnTo>
                    <a:pt x="29025" y="110239"/>
                  </a:lnTo>
                  <a:lnTo>
                    <a:pt x="27640" y="109034"/>
                  </a:lnTo>
                  <a:lnTo>
                    <a:pt x="27251" y="107650"/>
                  </a:lnTo>
                  <a:lnTo>
                    <a:pt x="27202" y="104105"/>
                  </a:lnTo>
                  <a:lnTo>
                    <a:pt x="27621" y="104292"/>
                  </a:lnTo>
                  <a:lnTo>
                    <a:pt x="27891" y="104132"/>
                  </a:lnTo>
                  <a:lnTo>
                    <a:pt x="27993" y="103881"/>
                  </a:lnTo>
                  <a:lnTo>
                    <a:pt x="19845" y="103940"/>
                  </a:lnTo>
                  <a:lnTo>
                    <a:pt x="13668" y="103879"/>
                  </a:lnTo>
                  <a:lnTo>
                    <a:pt x="13811" y="102746"/>
                  </a:lnTo>
                  <a:lnTo>
                    <a:pt x="13997" y="102281"/>
                  </a:lnTo>
                  <a:lnTo>
                    <a:pt x="14116" y="101551"/>
                  </a:lnTo>
                  <a:lnTo>
                    <a:pt x="13454" y="101417"/>
                  </a:lnTo>
                  <a:lnTo>
                    <a:pt x="12573" y="101459"/>
                  </a:lnTo>
                  <a:lnTo>
                    <a:pt x="12712" y="99073"/>
                  </a:lnTo>
                  <a:lnTo>
                    <a:pt x="12240" y="103882"/>
                  </a:lnTo>
                  <a:lnTo>
                    <a:pt x="8028" y="103949"/>
                  </a:lnTo>
                  <a:lnTo>
                    <a:pt x="8031" y="106320"/>
                  </a:lnTo>
                  <a:lnTo>
                    <a:pt x="5219" y="106352"/>
                  </a:lnTo>
                  <a:lnTo>
                    <a:pt x="5087" y="105414"/>
                  </a:lnTo>
                  <a:lnTo>
                    <a:pt x="5235" y="104610"/>
                  </a:lnTo>
                  <a:lnTo>
                    <a:pt x="5228" y="103791"/>
                  </a:lnTo>
                  <a:lnTo>
                    <a:pt x="4287" y="103601"/>
                  </a:lnTo>
                  <a:lnTo>
                    <a:pt x="2594" y="104014"/>
                  </a:lnTo>
                  <a:lnTo>
                    <a:pt x="1966" y="104023"/>
                  </a:lnTo>
                  <a:lnTo>
                    <a:pt x="1956" y="96840"/>
                  </a:lnTo>
                  <a:lnTo>
                    <a:pt x="2085" y="96792"/>
                  </a:lnTo>
                  <a:lnTo>
                    <a:pt x="2129" y="87871"/>
                  </a:lnTo>
                  <a:lnTo>
                    <a:pt x="2138" y="87350"/>
                  </a:lnTo>
                  <a:lnTo>
                    <a:pt x="2173" y="85598"/>
                  </a:lnTo>
                  <a:lnTo>
                    <a:pt x="297" y="85637"/>
                  </a:lnTo>
                  <a:lnTo>
                    <a:pt x="0" y="84295"/>
                  </a:lnTo>
                  <a:lnTo>
                    <a:pt x="343" y="83623"/>
                  </a:lnTo>
                  <a:lnTo>
                    <a:pt x="2137" y="81825"/>
                  </a:lnTo>
                  <a:lnTo>
                    <a:pt x="2357" y="81743"/>
                  </a:lnTo>
                  <a:lnTo>
                    <a:pt x="2435" y="73166"/>
                  </a:lnTo>
                  <a:lnTo>
                    <a:pt x="2585" y="65134"/>
                  </a:lnTo>
                  <a:lnTo>
                    <a:pt x="3220" y="64671"/>
                  </a:lnTo>
                  <a:lnTo>
                    <a:pt x="4180" y="64165"/>
                  </a:lnTo>
                  <a:lnTo>
                    <a:pt x="16643" y="56221"/>
                  </a:lnTo>
                  <a:lnTo>
                    <a:pt x="17530" y="56226"/>
                  </a:lnTo>
                  <a:lnTo>
                    <a:pt x="17531" y="56633"/>
                  </a:lnTo>
                  <a:lnTo>
                    <a:pt x="17897" y="56431"/>
                  </a:lnTo>
                  <a:lnTo>
                    <a:pt x="18575" y="56598"/>
                  </a:lnTo>
                  <a:lnTo>
                    <a:pt x="19531" y="56587"/>
                  </a:lnTo>
                  <a:lnTo>
                    <a:pt x="19977" y="57495"/>
                  </a:lnTo>
                  <a:lnTo>
                    <a:pt x="20587" y="57492"/>
                  </a:lnTo>
                  <a:lnTo>
                    <a:pt x="22027" y="56718"/>
                  </a:lnTo>
                  <a:lnTo>
                    <a:pt x="21878" y="56112"/>
                  </a:lnTo>
                  <a:lnTo>
                    <a:pt x="21566" y="56067"/>
                  </a:lnTo>
                  <a:lnTo>
                    <a:pt x="21188" y="56142"/>
                  </a:lnTo>
                  <a:lnTo>
                    <a:pt x="20689" y="56026"/>
                  </a:lnTo>
                  <a:lnTo>
                    <a:pt x="19994" y="55302"/>
                  </a:lnTo>
                  <a:lnTo>
                    <a:pt x="20009" y="54061"/>
                  </a:lnTo>
                  <a:lnTo>
                    <a:pt x="21025" y="53414"/>
                  </a:lnTo>
                  <a:lnTo>
                    <a:pt x="20568" y="51709"/>
                  </a:lnTo>
                  <a:lnTo>
                    <a:pt x="20011" y="50875"/>
                  </a:lnTo>
                  <a:lnTo>
                    <a:pt x="19508" y="49840"/>
                  </a:lnTo>
                  <a:lnTo>
                    <a:pt x="19401" y="49479"/>
                  </a:lnTo>
                  <a:lnTo>
                    <a:pt x="19430" y="49073"/>
                  </a:lnTo>
                  <a:lnTo>
                    <a:pt x="21159" y="49115"/>
                  </a:lnTo>
                  <a:lnTo>
                    <a:pt x="21181" y="46725"/>
                  </a:lnTo>
                  <a:lnTo>
                    <a:pt x="21598" y="46774"/>
                  </a:lnTo>
                  <a:lnTo>
                    <a:pt x="21682" y="45944"/>
                  </a:lnTo>
                  <a:lnTo>
                    <a:pt x="21671" y="45802"/>
                  </a:lnTo>
                  <a:lnTo>
                    <a:pt x="21183" y="45437"/>
                  </a:lnTo>
                  <a:lnTo>
                    <a:pt x="21077" y="42657"/>
                  </a:lnTo>
                  <a:lnTo>
                    <a:pt x="21538" y="43048"/>
                  </a:lnTo>
                  <a:lnTo>
                    <a:pt x="22637" y="42981"/>
                  </a:lnTo>
                  <a:lnTo>
                    <a:pt x="22923" y="42929"/>
                  </a:lnTo>
                  <a:lnTo>
                    <a:pt x="23591" y="42479"/>
                  </a:lnTo>
                  <a:lnTo>
                    <a:pt x="23663" y="42174"/>
                  </a:lnTo>
                  <a:lnTo>
                    <a:pt x="23568" y="41969"/>
                  </a:lnTo>
                  <a:lnTo>
                    <a:pt x="22908" y="41761"/>
                  </a:lnTo>
                  <a:lnTo>
                    <a:pt x="22458" y="41429"/>
                  </a:lnTo>
                  <a:lnTo>
                    <a:pt x="22435" y="41273"/>
                  </a:lnTo>
                  <a:lnTo>
                    <a:pt x="22634" y="41079"/>
                  </a:lnTo>
                  <a:lnTo>
                    <a:pt x="23152" y="40946"/>
                  </a:lnTo>
                  <a:lnTo>
                    <a:pt x="23149" y="39888"/>
                  </a:lnTo>
                  <a:lnTo>
                    <a:pt x="22840" y="39561"/>
                  </a:lnTo>
                  <a:lnTo>
                    <a:pt x="22863" y="39352"/>
                  </a:lnTo>
                  <a:lnTo>
                    <a:pt x="23039" y="39107"/>
                  </a:lnTo>
                  <a:lnTo>
                    <a:pt x="24039" y="38359"/>
                  </a:lnTo>
                  <a:lnTo>
                    <a:pt x="24459" y="38244"/>
                  </a:lnTo>
                  <a:lnTo>
                    <a:pt x="24173" y="38076"/>
                  </a:lnTo>
                  <a:lnTo>
                    <a:pt x="24066" y="37872"/>
                  </a:lnTo>
                  <a:lnTo>
                    <a:pt x="24055" y="37444"/>
                  </a:lnTo>
                  <a:lnTo>
                    <a:pt x="24158" y="37235"/>
                  </a:lnTo>
                  <a:lnTo>
                    <a:pt x="24024" y="36781"/>
                  </a:lnTo>
                  <a:lnTo>
                    <a:pt x="23135" y="36457"/>
                  </a:lnTo>
                  <a:lnTo>
                    <a:pt x="22562" y="35158"/>
                  </a:lnTo>
                  <a:lnTo>
                    <a:pt x="22406" y="34526"/>
                  </a:lnTo>
                  <a:lnTo>
                    <a:pt x="22017" y="33535"/>
                  </a:lnTo>
                  <a:lnTo>
                    <a:pt x="21448" y="33349"/>
                  </a:lnTo>
                  <a:lnTo>
                    <a:pt x="21177" y="33182"/>
                  </a:lnTo>
                  <a:lnTo>
                    <a:pt x="21155" y="32356"/>
                  </a:lnTo>
                  <a:lnTo>
                    <a:pt x="21086" y="28605"/>
                  </a:lnTo>
                  <a:lnTo>
                    <a:pt x="21030" y="23244"/>
                  </a:lnTo>
                  <a:lnTo>
                    <a:pt x="21599" y="23218"/>
                  </a:lnTo>
                  <a:lnTo>
                    <a:pt x="21596" y="22518"/>
                  </a:lnTo>
                  <a:lnTo>
                    <a:pt x="21833" y="22050"/>
                  </a:lnTo>
                  <a:lnTo>
                    <a:pt x="23404" y="22028"/>
                  </a:lnTo>
                  <a:lnTo>
                    <a:pt x="23340" y="18924"/>
                  </a:lnTo>
                  <a:lnTo>
                    <a:pt x="22782" y="17989"/>
                  </a:lnTo>
                  <a:lnTo>
                    <a:pt x="22541" y="17707"/>
                  </a:lnTo>
                  <a:lnTo>
                    <a:pt x="22193" y="17654"/>
                  </a:lnTo>
                  <a:lnTo>
                    <a:pt x="22160" y="15775"/>
                  </a:lnTo>
                  <a:lnTo>
                    <a:pt x="22293" y="15823"/>
                  </a:lnTo>
                  <a:lnTo>
                    <a:pt x="22882" y="15535"/>
                  </a:lnTo>
                  <a:lnTo>
                    <a:pt x="23356" y="14982"/>
                  </a:lnTo>
                  <a:lnTo>
                    <a:pt x="24110" y="15280"/>
                  </a:lnTo>
                  <a:lnTo>
                    <a:pt x="25188" y="15534"/>
                  </a:lnTo>
                  <a:lnTo>
                    <a:pt x="24882" y="14957"/>
                  </a:lnTo>
                  <a:lnTo>
                    <a:pt x="24397" y="14607"/>
                  </a:lnTo>
                  <a:lnTo>
                    <a:pt x="24171" y="13740"/>
                  </a:lnTo>
                  <a:lnTo>
                    <a:pt x="23713" y="12932"/>
                  </a:lnTo>
                  <a:lnTo>
                    <a:pt x="23216" y="12794"/>
                  </a:lnTo>
                  <a:lnTo>
                    <a:pt x="22263" y="12265"/>
                  </a:lnTo>
                  <a:lnTo>
                    <a:pt x="22101" y="12055"/>
                  </a:lnTo>
                  <a:lnTo>
                    <a:pt x="22095" y="11495"/>
                  </a:lnTo>
                  <a:lnTo>
                    <a:pt x="42935" y="11288"/>
                  </a:lnTo>
                  <a:lnTo>
                    <a:pt x="43138" y="11612"/>
                  </a:lnTo>
                  <a:lnTo>
                    <a:pt x="43133" y="12140"/>
                  </a:lnTo>
                  <a:lnTo>
                    <a:pt x="43617" y="12296"/>
                  </a:lnTo>
                  <a:lnTo>
                    <a:pt x="43975" y="12298"/>
                  </a:lnTo>
                  <a:lnTo>
                    <a:pt x="43992" y="12445"/>
                  </a:lnTo>
                  <a:lnTo>
                    <a:pt x="47595" y="12477"/>
                  </a:lnTo>
                  <a:lnTo>
                    <a:pt x="48910" y="12052"/>
                  </a:lnTo>
                  <a:lnTo>
                    <a:pt x="48662" y="11315"/>
                  </a:lnTo>
                  <a:lnTo>
                    <a:pt x="52827" y="11348"/>
                  </a:lnTo>
                  <a:lnTo>
                    <a:pt x="52812" y="11780"/>
                  </a:lnTo>
                  <a:lnTo>
                    <a:pt x="54866" y="12194"/>
                  </a:lnTo>
                  <a:lnTo>
                    <a:pt x="56372" y="12254"/>
                  </a:lnTo>
                  <a:lnTo>
                    <a:pt x="56503" y="12198"/>
                  </a:lnTo>
                  <a:lnTo>
                    <a:pt x="56591" y="11655"/>
                  </a:lnTo>
                  <a:lnTo>
                    <a:pt x="58633" y="11677"/>
                  </a:lnTo>
                  <a:lnTo>
                    <a:pt x="60769" y="11711"/>
                  </a:lnTo>
                  <a:lnTo>
                    <a:pt x="61433" y="11707"/>
                  </a:lnTo>
                  <a:lnTo>
                    <a:pt x="61611" y="12369"/>
                  </a:lnTo>
                  <a:lnTo>
                    <a:pt x="61745" y="12343"/>
                  </a:lnTo>
                  <a:lnTo>
                    <a:pt x="62348" y="11701"/>
                  </a:lnTo>
                  <a:lnTo>
                    <a:pt x="65026" y="11685"/>
                  </a:lnTo>
                  <a:lnTo>
                    <a:pt x="65019" y="12785"/>
                  </a:lnTo>
                  <a:lnTo>
                    <a:pt x="65963" y="12811"/>
                  </a:lnTo>
                  <a:lnTo>
                    <a:pt x="66392" y="12022"/>
                  </a:lnTo>
                  <a:lnTo>
                    <a:pt x="66877" y="12096"/>
                  </a:lnTo>
                  <a:lnTo>
                    <a:pt x="67046" y="11884"/>
                  </a:lnTo>
                  <a:lnTo>
                    <a:pt x="67057" y="11683"/>
                  </a:lnTo>
                  <a:lnTo>
                    <a:pt x="77304" y="11841"/>
                  </a:lnTo>
                  <a:lnTo>
                    <a:pt x="78534" y="11857"/>
                  </a:lnTo>
                  <a:lnTo>
                    <a:pt x="78599" y="7124"/>
                  </a:lnTo>
                  <a:lnTo>
                    <a:pt x="78625" y="4765"/>
                  </a:lnTo>
                  <a:lnTo>
                    <a:pt x="82159" y="4798"/>
                  </a:lnTo>
                  <a:lnTo>
                    <a:pt x="82716" y="4814"/>
                  </a:lnTo>
                  <a:lnTo>
                    <a:pt x="82871" y="4147"/>
                  </a:lnTo>
                  <a:lnTo>
                    <a:pt x="81046" y="2765"/>
                  </a:lnTo>
                  <a:lnTo>
                    <a:pt x="81085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1" name="pg592">
              <a:extLst>
                <a:ext uri="{FF2B5EF4-FFF2-40B4-BE49-F238E27FC236}">
                  <a16:creationId xmlns:a16="http://schemas.microsoft.com/office/drawing/2014/main" id="{3FB08DF1-726C-4042-B171-BF98000AEB79}"/>
                </a:ext>
              </a:extLst>
            </p:cNvPr>
            <p:cNvSpPr/>
            <p:nvPr/>
          </p:nvSpPr>
          <p:spPr>
            <a:xfrm>
              <a:off x="5758129" y="3171959"/>
              <a:ext cx="163804" cy="142127"/>
            </a:xfrm>
            <a:custGeom>
              <a:avLst/>
              <a:gdLst/>
              <a:ahLst/>
              <a:cxnLst/>
              <a:rect l="0" t="0" r="0" b="0"/>
              <a:pathLst>
                <a:path w="163804" h="142127">
                  <a:moveTo>
                    <a:pt x="160686" y="35859"/>
                  </a:moveTo>
                  <a:lnTo>
                    <a:pt x="160686" y="36016"/>
                  </a:lnTo>
                  <a:lnTo>
                    <a:pt x="160705" y="36171"/>
                  </a:lnTo>
                  <a:lnTo>
                    <a:pt x="160784" y="36827"/>
                  </a:lnTo>
                  <a:lnTo>
                    <a:pt x="160933" y="37426"/>
                  </a:lnTo>
                  <a:lnTo>
                    <a:pt x="161098" y="37984"/>
                  </a:lnTo>
                  <a:lnTo>
                    <a:pt x="162116" y="39925"/>
                  </a:lnTo>
                  <a:lnTo>
                    <a:pt x="163207" y="42007"/>
                  </a:lnTo>
                  <a:lnTo>
                    <a:pt x="163733" y="43634"/>
                  </a:lnTo>
                  <a:lnTo>
                    <a:pt x="163740" y="43767"/>
                  </a:lnTo>
                  <a:lnTo>
                    <a:pt x="163773" y="44371"/>
                  </a:lnTo>
                  <a:lnTo>
                    <a:pt x="163790" y="44695"/>
                  </a:lnTo>
                  <a:lnTo>
                    <a:pt x="163804" y="44958"/>
                  </a:lnTo>
                  <a:lnTo>
                    <a:pt x="163762" y="46434"/>
                  </a:lnTo>
                  <a:lnTo>
                    <a:pt x="163478" y="47463"/>
                  </a:lnTo>
                  <a:lnTo>
                    <a:pt x="162793" y="48835"/>
                  </a:lnTo>
                  <a:lnTo>
                    <a:pt x="162443" y="49299"/>
                  </a:lnTo>
                  <a:lnTo>
                    <a:pt x="161437" y="50112"/>
                  </a:lnTo>
                  <a:lnTo>
                    <a:pt x="160379" y="50688"/>
                  </a:lnTo>
                  <a:lnTo>
                    <a:pt x="158208" y="51630"/>
                  </a:lnTo>
                  <a:lnTo>
                    <a:pt x="157687" y="51922"/>
                  </a:lnTo>
                  <a:lnTo>
                    <a:pt x="157125" y="52320"/>
                  </a:lnTo>
                  <a:lnTo>
                    <a:pt x="156431" y="52951"/>
                  </a:lnTo>
                  <a:lnTo>
                    <a:pt x="156154" y="53309"/>
                  </a:lnTo>
                  <a:lnTo>
                    <a:pt x="155725" y="54245"/>
                  </a:lnTo>
                  <a:lnTo>
                    <a:pt x="155492" y="54861"/>
                  </a:lnTo>
                  <a:lnTo>
                    <a:pt x="155207" y="55975"/>
                  </a:lnTo>
                  <a:lnTo>
                    <a:pt x="155048" y="56298"/>
                  </a:lnTo>
                  <a:lnTo>
                    <a:pt x="153945" y="58087"/>
                  </a:lnTo>
                  <a:lnTo>
                    <a:pt x="152981" y="59138"/>
                  </a:lnTo>
                  <a:lnTo>
                    <a:pt x="152139" y="59541"/>
                  </a:lnTo>
                  <a:lnTo>
                    <a:pt x="151233" y="59974"/>
                  </a:lnTo>
                  <a:lnTo>
                    <a:pt x="150641" y="60258"/>
                  </a:lnTo>
                  <a:lnTo>
                    <a:pt x="150143" y="60445"/>
                  </a:lnTo>
                  <a:lnTo>
                    <a:pt x="149646" y="60632"/>
                  </a:lnTo>
                  <a:lnTo>
                    <a:pt x="149317" y="60757"/>
                  </a:lnTo>
                  <a:lnTo>
                    <a:pt x="148103" y="61116"/>
                  </a:lnTo>
                  <a:lnTo>
                    <a:pt x="147238" y="61258"/>
                  </a:lnTo>
                  <a:lnTo>
                    <a:pt x="145932" y="61474"/>
                  </a:lnTo>
                  <a:lnTo>
                    <a:pt x="143090" y="61570"/>
                  </a:lnTo>
                  <a:lnTo>
                    <a:pt x="141472" y="62025"/>
                  </a:lnTo>
                  <a:lnTo>
                    <a:pt x="139390" y="63391"/>
                  </a:lnTo>
                  <a:lnTo>
                    <a:pt x="138899" y="63846"/>
                  </a:lnTo>
                  <a:lnTo>
                    <a:pt x="137230" y="66480"/>
                  </a:lnTo>
                  <a:lnTo>
                    <a:pt x="137254" y="66709"/>
                  </a:lnTo>
                  <a:lnTo>
                    <a:pt x="137087" y="67458"/>
                  </a:lnTo>
                  <a:lnTo>
                    <a:pt x="135989" y="69913"/>
                  </a:lnTo>
                  <a:lnTo>
                    <a:pt x="135902" y="70159"/>
                  </a:lnTo>
                  <a:lnTo>
                    <a:pt x="135622" y="70943"/>
                  </a:lnTo>
                  <a:lnTo>
                    <a:pt x="135399" y="71785"/>
                  </a:lnTo>
                  <a:lnTo>
                    <a:pt x="135254" y="72331"/>
                  </a:lnTo>
                  <a:lnTo>
                    <a:pt x="134961" y="73436"/>
                  </a:lnTo>
                  <a:lnTo>
                    <a:pt x="134899" y="74011"/>
                  </a:lnTo>
                  <a:lnTo>
                    <a:pt x="134953" y="75847"/>
                  </a:lnTo>
                  <a:lnTo>
                    <a:pt x="134866" y="76510"/>
                  </a:lnTo>
                  <a:lnTo>
                    <a:pt x="133905" y="79523"/>
                  </a:lnTo>
                  <a:lnTo>
                    <a:pt x="133352" y="80999"/>
                  </a:lnTo>
                  <a:lnTo>
                    <a:pt x="133260" y="81245"/>
                  </a:lnTo>
                  <a:lnTo>
                    <a:pt x="132941" y="82095"/>
                  </a:lnTo>
                  <a:lnTo>
                    <a:pt x="132131" y="83349"/>
                  </a:lnTo>
                  <a:lnTo>
                    <a:pt x="130992" y="84793"/>
                  </a:lnTo>
                  <a:lnTo>
                    <a:pt x="130174" y="86290"/>
                  </a:lnTo>
                  <a:lnTo>
                    <a:pt x="129067" y="87241"/>
                  </a:lnTo>
                  <a:lnTo>
                    <a:pt x="121819" y="91534"/>
                  </a:lnTo>
                  <a:lnTo>
                    <a:pt x="121131" y="91844"/>
                  </a:lnTo>
                  <a:lnTo>
                    <a:pt x="120242" y="91673"/>
                  </a:lnTo>
                  <a:lnTo>
                    <a:pt x="119033" y="90966"/>
                  </a:lnTo>
                  <a:lnTo>
                    <a:pt x="118321" y="90136"/>
                  </a:lnTo>
                  <a:lnTo>
                    <a:pt x="118424" y="89811"/>
                  </a:lnTo>
                  <a:lnTo>
                    <a:pt x="118387" y="89670"/>
                  </a:lnTo>
                  <a:lnTo>
                    <a:pt x="118089" y="89381"/>
                  </a:lnTo>
                  <a:lnTo>
                    <a:pt x="117440" y="88754"/>
                  </a:lnTo>
                  <a:lnTo>
                    <a:pt x="116456" y="88380"/>
                  </a:lnTo>
                  <a:lnTo>
                    <a:pt x="115084" y="88363"/>
                  </a:lnTo>
                  <a:lnTo>
                    <a:pt x="114760" y="88477"/>
                  </a:lnTo>
                  <a:lnTo>
                    <a:pt x="114501" y="88672"/>
                  </a:lnTo>
                  <a:lnTo>
                    <a:pt x="113660" y="88949"/>
                  </a:lnTo>
                  <a:lnTo>
                    <a:pt x="111899" y="89274"/>
                  </a:lnTo>
                  <a:lnTo>
                    <a:pt x="110915" y="89665"/>
                  </a:lnTo>
                  <a:lnTo>
                    <a:pt x="110190" y="90283"/>
                  </a:lnTo>
                  <a:lnTo>
                    <a:pt x="109478" y="91698"/>
                  </a:lnTo>
                  <a:lnTo>
                    <a:pt x="109063" y="93438"/>
                  </a:lnTo>
                  <a:lnTo>
                    <a:pt x="109076" y="94447"/>
                  </a:lnTo>
                  <a:lnTo>
                    <a:pt x="108856" y="96301"/>
                  </a:lnTo>
                  <a:lnTo>
                    <a:pt x="108105" y="97846"/>
                  </a:lnTo>
                  <a:lnTo>
                    <a:pt x="107332" y="98998"/>
                  </a:lnTo>
                  <a:lnTo>
                    <a:pt x="105114" y="100823"/>
                  </a:lnTo>
                  <a:lnTo>
                    <a:pt x="103599" y="102222"/>
                  </a:lnTo>
                  <a:lnTo>
                    <a:pt x="101722" y="104646"/>
                  </a:lnTo>
                  <a:lnTo>
                    <a:pt x="101347" y="105329"/>
                  </a:lnTo>
                  <a:lnTo>
                    <a:pt x="100964" y="106329"/>
                  </a:lnTo>
                  <a:lnTo>
                    <a:pt x="99909" y="109086"/>
                  </a:lnTo>
                  <a:lnTo>
                    <a:pt x="99819" y="112518"/>
                  </a:lnTo>
                  <a:lnTo>
                    <a:pt x="100376" y="117235"/>
                  </a:lnTo>
                  <a:lnTo>
                    <a:pt x="100453" y="118992"/>
                  </a:lnTo>
                  <a:lnTo>
                    <a:pt x="100246" y="121286"/>
                  </a:lnTo>
                  <a:lnTo>
                    <a:pt x="99340" y="123368"/>
                  </a:lnTo>
                  <a:lnTo>
                    <a:pt x="99019" y="124490"/>
                  </a:lnTo>
                  <a:lnTo>
                    <a:pt x="98968" y="124709"/>
                  </a:lnTo>
                  <a:lnTo>
                    <a:pt x="98845" y="125242"/>
                  </a:lnTo>
                  <a:lnTo>
                    <a:pt x="98655" y="126613"/>
                  </a:lnTo>
                  <a:lnTo>
                    <a:pt x="98511" y="128620"/>
                  </a:lnTo>
                  <a:lnTo>
                    <a:pt x="98277" y="130075"/>
                  </a:lnTo>
                  <a:lnTo>
                    <a:pt x="98145" y="130637"/>
                  </a:lnTo>
                  <a:lnTo>
                    <a:pt x="97753" y="131487"/>
                  </a:lnTo>
                  <a:lnTo>
                    <a:pt x="97130" y="132324"/>
                  </a:lnTo>
                  <a:lnTo>
                    <a:pt x="96560" y="132956"/>
                  </a:lnTo>
                  <a:lnTo>
                    <a:pt x="95830" y="133578"/>
                  </a:lnTo>
                  <a:lnTo>
                    <a:pt x="94662" y="134232"/>
                  </a:lnTo>
                  <a:lnTo>
                    <a:pt x="94381" y="134390"/>
                  </a:lnTo>
                  <a:lnTo>
                    <a:pt x="94137" y="134434"/>
                  </a:lnTo>
                  <a:lnTo>
                    <a:pt x="93967" y="134465"/>
                  </a:lnTo>
                  <a:lnTo>
                    <a:pt x="93496" y="134551"/>
                  </a:lnTo>
                  <a:lnTo>
                    <a:pt x="93339" y="134563"/>
                  </a:lnTo>
                  <a:lnTo>
                    <a:pt x="91200" y="134723"/>
                  </a:lnTo>
                  <a:lnTo>
                    <a:pt x="88539" y="135290"/>
                  </a:lnTo>
                  <a:lnTo>
                    <a:pt x="88256" y="135334"/>
                  </a:lnTo>
                  <a:lnTo>
                    <a:pt x="86915" y="135541"/>
                  </a:lnTo>
                  <a:lnTo>
                    <a:pt x="85422" y="135934"/>
                  </a:lnTo>
                  <a:lnTo>
                    <a:pt x="84276" y="136499"/>
                  </a:lnTo>
                  <a:lnTo>
                    <a:pt x="84080" y="136711"/>
                  </a:lnTo>
                  <a:lnTo>
                    <a:pt x="83893" y="136912"/>
                  </a:lnTo>
                  <a:lnTo>
                    <a:pt x="83820" y="137102"/>
                  </a:lnTo>
                  <a:lnTo>
                    <a:pt x="83564" y="137772"/>
                  </a:lnTo>
                  <a:lnTo>
                    <a:pt x="83553" y="137956"/>
                  </a:lnTo>
                  <a:lnTo>
                    <a:pt x="83538" y="138204"/>
                  </a:lnTo>
                  <a:lnTo>
                    <a:pt x="83529" y="138356"/>
                  </a:lnTo>
                  <a:lnTo>
                    <a:pt x="83774" y="140120"/>
                  </a:lnTo>
                  <a:lnTo>
                    <a:pt x="83649" y="141057"/>
                  </a:lnTo>
                  <a:lnTo>
                    <a:pt x="83434" y="141531"/>
                  </a:lnTo>
                  <a:lnTo>
                    <a:pt x="83152" y="141914"/>
                  </a:lnTo>
                  <a:lnTo>
                    <a:pt x="82581" y="142127"/>
                  </a:lnTo>
                  <a:lnTo>
                    <a:pt x="82394" y="142108"/>
                  </a:lnTo>
                  <a:lnTo>
                    <a:pt x="82243" y="142092"/>
                  </a:lnTo>
                  <a:lnTo>
                    <a:pt x="81823" y="141911"/>
                  </a:lnTo>
                  <a:lnTo>
                    <a:pt x="81048" y="141142"/>
                  </a:lnTo>
                  <a:lnTo>
                    <a:pt x="80891" y="140947"/>
                  </a:lnTo>
                  <a:lnTo>
                    <a:pt x="80261" y="140161"/>
                  </a:lnTo>
                  <a:lnTo>
                    <a:pt x="80035" y="139847"/>
                  </a:lnTo>
                  <a:lnTo>
                    <a:pt x="79863" y="139550"/>
                  </a:lnTo>
                  <a:lnTo>
                    <a:pt x="79699" y="139268"/>
                  </a:lnTo>
                  <a:lnTo>
                    <a:pt x="78821" y="137384"/>
                  </a:lnTo>
                  <a:lnTo>
                    <a:pt x="78397" y="136385"/>
                  </a:lnTo>
                  <a:lnTo>
                    <a:pt x="78518" y="136042"/>
                  </a:lnTo>
                  <a:lnTo>
                    <a:pt x="78335" y="135798"/>
                  </a:lnTo>
                  <a:lnTo>
                    <a:pt x="77734" y="135164"/>
                  </a:lnTo>
                  <a:lnTo>
                    <a:pt x="77521" y="135011"/>
                  </a:lnTo>
                  <a:lnTo>
                    <a:pt x="76953" y="134604"/>
                  </a:lnTo>
                  <a:lnTo>
                    <a:pt x="76764" y="134468"/>
                  </a:lnTo>
                  <a:lnTo>
                    <a:pt x="75697" y="133849"/>
                  </a:lnTo>
                  <a:lnTo>
                    <a:pt x="75534" y="133775"/>
                  </a:lnTo>
                  <a:lnTo>
                    <a:pt x="74222" y="133178"/>
                  </a:lnTo>
                  <a:lnTo>
                    <a:pt x="74093" y="133120"/>
                  </a:lnTo>
                  <a:lnTo>
                    <a:pt x="73571" y="132998"/>
                  </a:lnTo>
                  <a:lnTo>
                    <a:pt x="73281" y="132931"/>
                  </a:lnTo>
                  <a:lnTo>
                    <a:pt x="72792" y="132817"/>
                  </a:lnTo>
                  <a:lnTo>
                    <a:pt x="72620" y="132800"/>
                  </a:lnTo>
                  <a:lnTo>
                    <a:pt x="72311" y="132770"/>
                  </a:lnTo>
                  <a:lnTo>
                    <a:pt x="71580" y="132698"/>
                  </a:lnTo>
                  <a:lnTo>
                    <a:pt x="71336" y="132710"/>
                  </a:lnTo>
                  <a:lnTo>
                    <a:pt x="69833" y="132786"/>
                  </a:lnTo>
                  <a:lnTo>
                    <a:pt x="68175" y="133229"/>
                  </a:lnTo>
                  <a:lnTo>
                    <a:pt x="66434" y="133695"/>
                  </a:lnTo>
                  <a:lnTo>
                    <a:pt x="65803" y="133688"/>
                  </a:lnTo>
                  <a:lnTo>
                    <a:pt x="64923" y="133463"/>
                  </a:lnTo>
                  <a:lnTo>
                    <a:pt x="63377" y="132628"/>
                  </a:lnTo>
                  <a:lnTo>
                    <a:pt x="61368" y="131744"/>
                  </a:lnTo>
                  <a:lnTo>
                    <a:pt x="59564" y="130760"/>
                  </a:lnTo>
                  <a:lnTo>
                    <a:pt x="58898" y="129889"/>
                  </a:lnTo>
                  <a:lnTo>
                    <a:pt x="57922" y="128909"/>
                  </a:lnTo>
                  <a:lnTo>
                    <a:pt x="56002" y="127978"/>
                  </a:lnTo>
                  <a:lnTo>
                    <a:pt x="55732" y="127847"/>
                  </a:lnTo>
                  <a:lnTo>
                    <a:pt x="55524" y="127688"/>
                  </a:lnTo>
                  <a:lnTo>
                    <a:pt x="54269" y="126726"/>
                  </a:lnTo>
                  <a:lnTo>
                    <a:pt x="53487" y="125924"/>
                  </a:lnTo>
                  <a:lnTo>
                    <a:pt x="53137" y="125239"/>
                  </a:lnTo>
                  <a:lnTo>
                    <a:pt x="52675" y="124332"/>
                  </a:lnTo>
                  <a:lnTo>
                    <a:pt x="52541" y="123619"/>
                  </a:lnTo>
                  <a:lnTo>
                    <a:pt x="52098" y="121251"/>
                  </a:lnTo>
                  <a:lnTo>
                    <a:pt x="52010" y="120776"/>
                  </a:lnTo>
                  <a:lnTo>
                    <a:pt x="52018" y="119279"/>
                  </a:lnTo>
                  <a:lnTo>
                    <a:pt x="52196" y="118330"/>
                  </a:lnTo>
                  <a:lnTo>
                    <a:pt x="52518" y="116608"/>
                  </a:lnTo>
                  <a:lnTo>
                    <a:pt x="52631" y="116003"/>
                  </a:lnTo>
                  <a:lnTo>
                    <a:pt x="52818" y="115006"/>
                  </a:lnTo>
                  <a:lnTo>
                    <a:pt x="52980" y="114138"/>
                  </a:lnTo>
                  <a:lnTo>
                    <a:pt x="52968" y="113936"/>
                  </a:lnTo>
                  <a:lnTo>
                    <a:pt x="52905" y="112875"/>
                  </a:lnTo>
                  <a:lnTo>
                    <a:pt x="52084" y="111571"/>
                  </a:lnTo>
                  <a:lnTo>
                    <a:pt x="50837" y="109594"/>
                  </a:lnTo>
                  <a:lnTo>
                    <a:pt x="49381" y="108651"/>
                  </a:lnTo>
                  <a:lnTo>
                    <a:pt x="48819" y="108288"/>
                  </a:lnTo>
                  <a:lnTo>
                    <a:pt x="48490" y="108179"/>
                  </a:lnTo>
                  <a:lnTo>
                    <a:pt x="47627" y="108307"/>
                  </a:lnTo>
                  <a:lnTo>
                    <a:pt x="47443" y="108406"/>
                  </a:lnTo>
                  <a:lnTo>
                    <a:pt x="46809" y="108747"/>
                  </a:lnTo>
                  <a:lnTo>
                    <a:pt x="46049" y="109628"/>
                  </a:lnTo>
                  <a:lnTo>
                    <a:pt x="45896" y="110201"/>
                  </a:lnTo>
                  <a:lnTo>
                    <a:pt x="46225" y="111390"/>
                  </a:lnTo>
                  <a:lnTo>
                    <a:pt x="46218" y="112687"/>
                  </a:lnTo>
                  <a:lnTo>
                    <a:pt x="45578" y="113688"/>
                  </a:lnTo>
                  <a:lnTo>
                    <a:pt x="44593" y="114286"/>
                  </a:lnTo>
                  <a:lnTo>
                    <a:pt x="42461" y="114407"/>
                  </a:lnTo>
                  <a:lnTo>
                    <a:pt x="39502" y="114054"/>
                  </a:lnTo>
                  <a:lnTo>
                    <a:pt x="38926" y="114274"/>
                  </a:lnTo>
                  <a:lnTo>
                    <a:pt x="37962" y="115029"/>
                  </a:lnTo>
                  <a:lnTo>
                    <a:pt x="37190" y="116846"/>
                  </a:lnTo>
                  <a:lnTo>
                    <a:pt x="36797" y="117769"/>
                  </a:lnTo>
                  <a:lnTo>
                    <a:pt x="36093" y="118158"/>
                  </a:lnTo>
                  <a:lnTo>
                    <a:pt x="35651" y="118092"/>
                  </a:lnTo>
                  <a:lnTo>
                    <a:pt x="33878" y="116158"/>
                  </a:lnTo>
                  <a:lnTo>
                    <a:pt x="32153" y="114784"/>
                  </a:lnTo>
                  <a:lnTo>
                    <a:pt x="29860" y="114608"/>
                  </a:lnTo>
                  <a:lnTo>
                    <a:pt x="28912" y="115046"/>
                  </a:lnTo>
                  <a:lnTo>
                    <a:pt x="28237" y="115772"/>
                  </a:lnTo>
                  <a:lnTo>
                    <a:pt x="28237" y="115635"/>
                  </a:lnTo>
                  <a:lnTo>
                    <a:pt x="28270" y="113049"/>
                  </a:lnTo>
                  <a:lnTo>
                    <a:pt x="27792" y="112007"/>
                  </a:lnTo>
                  <a:lnTo>
                    <a:pt x="27540" y="111602"/>
                  </a:lnTo>
                  <a:lnTo>
                    <a:pt x="27161" y="111553"/>
                  </a:lnTo>
                  <a:lnTo>
                    <a:pt x="26726" y="111673"/>
                  </a:lnTo>
                  <a:lnTo>
                    <a:pt x="26489" y="111900"/>
                  </a:lnTo>
                  <a:lnTo>
                    <a:pt x="25566" y="111818"/>
                  </a:lnTo>
                  <a:lnTo>
                    <a:pt x="25187" y="111375"/>
                  </a:lnTo>
                  <a:lnTo>
                    <a:pt x="24754" y="110437"/>
                  </a:lnTo>
                  <a:lnTo>
                    <a:pt x="24739" y="110195"/>
                  </a:lnTo>
                  <a:lnTo>
                    <a:pt x="25899" y="109331"/>
                  </a:lnTo>
                  <a:lnTo>
                    <a:pt x="26770" y="109323"/>
                  </a:lnTo>
                  <a:lnTo>
                    <a:pt x="27693" y="109073"/>
                  </a:lnTo>
                  <a:lnTo>
                    <a:pt x="28345" y="109143"/>
                  </a:lnTo>
                  <a:lnTo>
                    <a:pt x="28461" y="102527"/>
                  </a:lnTo>
                  <a:lnTo>
                    <a:pt x="28483" y="101660"/>
                  </a:lnTo>
                  <a:lnTo>
                    <a:pt x="24561" y="101625"/>
                  </a:lnTo>
                  <a:lnTo>
                    <a:pt x="22960" y="101608"/>
                  </a:lnTo>
                  <a:lnTo>
                    <a:pt x="22756" y="101542"/>
                  </a:lnTo>
                  <a:lnTo>
                    <a:pt x="22726" y="101300"/>
                  </a:lnTo>
                  <a:lnTo>
                    <a:pt x="22959" y="101416"/>
                  </a:lnTo>
                  <a:lnTo>
                    <a:pt x="23124" y="101371"/>
                  </a:lnTo>
                  <a:lnTo>
                    <a:pt x="23248" y="100988"/>
                  </a:lnTo>
                  <a:lnTo>
                    <a:pt x="21900" y="100529"/>
                  </a:lnTo>
                  <a:lnTo>
                    <a:pt x="20593" y="99560"/>
                  </a:lnTo>
                  <a:lnTo>
                    <a:pt x="20375" y="99322"/>
                  </a:lnTo>
                  <a:lnTo>
                    <a:pt x="19891" y="98551"/>
                  </a:lnTo>
                  <a:lnTo>
                    <a:pt x="19842" y="97832"/>
                  </a:lnTo>
                  <a:lnTo>
                    <a:pt x="19696" y="97605"/>
                  </a:lnTo>
                  <a:lnTo>
                    <a:pt x="18625" y="97773"/>
                  </a:lnTo>
                  <a:lnTo>
                    <a:pt x="17408" y="97731"/>
                  </a:lnTo>
                  <a:lnTo>
                    <a:pt x="16002" y="97805"/>
                  </a:lnTo>
                  <a:lnTo>
                    <a:pt x="14646" y="98390"/>
                  </a:lnTo>
                  <a:lnTo>
                    <a:pt x="14375" y="98721"/>
                  </a:lnTo>
                  <a:lnTo>
                    <a:pt x="14139" y="98751"/>
                  </a:lnTo>
                  <a:lnTo>
                    <a:pt x="14155" y="98041"/>
                  </a:lnTo>
                  <a:lnTo>
                    <a:pt x="13023" y="98133"/>
                  </a:lnTo>
                  <a:lnTo>
                    <a:pt x="11591" y="98487"/>
                  </a:lnTo>
                  <a:lnTo>
                    <a:pt x="11160" y="98443"/>
                  </a:lnTo>
                  <a:lnTo>
                    <a:pt x="9701" y="97937"/>
                  </a:lnTo>
                  <a:lnTo>
                    <a:pt x="8675" y="97911"/>
                  </a:lnTo>
                  <a:lnTo>
                    <a:pt x="7367" y="97458"/>
                  </a:lnTo>
                  <a:lnTo>
                    <a:pt x="6840" y="97592"/>
                  </a:lnTo>
                  <a:lnTo>
                    <a:pt x="5807" y="98228"/>
                  </a:lnTo>
                  <a:lnTo>
                    <a:pt x="5359" y="98358"/>
                  </a:lnTo>
                  <a:lnTo>
                    <a:pt x="4864" y="98313"/>
                  </a:lnTo>
                  <a:lnTo>
                    <a:pt x="3891" y="97773"/>
                  </a:lnTo>
                  <a:lnTo>
                    <a:pt x="3418" y="97677"/>
                  </a:lnTo>
                  <a:lnTo>
                    <a:pt x="3149" y="97416"/>
                  </a:lnTo>
                  <a:lnTo>
                    <a:pt x="3073" y="92800"/>
                  </a:lnTo>
                  <a:lnTo>
                    <a:pt x="3143" y="92488"/>
                  </a:lnTo>
                  <a:lnTo>
                    <a:pt x="117" y="92508"/>
                  </a:lnTo>
                  <a:lnTo>
                    <a:pt x="0" y="84262"/>
                  </a:lnTo>
                  <a:lnTo>
                    <a:pt x="382" y="84381"/>
                  </a:lnTo>
                  <a:lnTo>
                    <a:pt x="1108" y="84779"/>
                  </a:lnTo>
                  <a:lnTo>
                    <a:pt x="3655" y="84676"/>
                  </a:lnTo>
                  <a:lnTo>
                    <a:pt x="4675" y="84412"/>
                  </a:lnTo>
                  <a:lnTo>
                    <a:pt x="6059" y="83582"/>
                  </a:lnTo>
                  <a:lnTo>
                    <a:pt x="6639" y="82774"/>
                  </a:lnTo>
                  <a:lnTo>
                    <a:pt x="7470" y="81978"/>
                  </a:lnTo>
                  <a:lnTo>
                    <a:pt x="8004" y="81668"/>
                  </a:lnTo>
                  <a:lnTo>
                    <a:pt x="7420" y="81006"/>
                  </a:lnTo>
                  <a:lnTo>
                    <a:pt x="6650" y="80729"/>
                  </a:lnTo>
                  <a:lnTo>
                    <a:pt x="3543" y="78928"/>
                  </a:lnTo>
                  <a:lnTo>
                    <a:pt x="3616" y="77735"/>
                  </a:lnTo>
                  <a:lnTo>
                    <a:pt x="3896" y="77186"/>
                  </a:lnTo>
                  <a:lnTo>
                    <a:pt x="4441" y="76819"/>
                  </a:lnTo>
                  <a:lnTo>
                    <a:pt x="5028" y="76276"/>
                  </a:lnTo>
                  <a:lnTo>
                    <a:pt x="5055" y="75303"/>
                  </a:lnTo>
                  <a:lnTo>
                    <a:pt x="5745" y="73847"/>
                  </a:lnTo>
                  <a:lnTo>
                    <a:pt x="6175" y="72365"/>
                  </a:lnTo>
                  <a:lnTo>
                    <a:pt x="5934" y="71758"/>
                  </a:lnTo>
                  <a:lnTo>
                    <a:pt x="5899" y="71392"/>
                  </a:lnTo>
                  <a:lnTo>
                    <a:pt x="4922" y="71050"/>
                  </a:lnTo>
                  <a:lnTo>
                    <a:pt x="8407" y="70968"/>
                  </a:lnTo>
                  <a:lnTo>
                    <a:pt x="8403" y="70323"/>
                  </a:lnTo>
                  <a:lnTo>
                    <a:pt x="8384" y="70141"/>
                  </a:lnTo>
                  <a:lnTo>
                    <a:pt x="8426" y="69922"/>
                  </a:lnTo>
                  <a:lnTo>
                    <a:pt x="8862" y="69609"/>
                  </a:lnTo>
                  <a:lnTo>
                    <a:pt x="9103" y="69579"/>
                  </a:lnTo>
                  <a:lnTo>
                    <a:pt x="9476" y="69653"/>
                  </a:lnTo>
                  <a:lnTo>
                    <a:pt x="9829" y="70020"/>
                  </a:lnTo>
                  <a:lnTo>
                    <a:pt x="9880" y="70245"/>
                  </a:lnTo>
                  <a:lnTo>
                    <a:pt x="10301" y="70230"/>
                  </a:lnTo>
                  <a:lnTo>
                    <a:pt x="10290" y="69091"/>
                  </a:lnTo>
                  <a:lnTo>
                    <a:pt x="10387" y="68733"/>
                  </a:lnTo>
                  <a:lnTo>
                    <a:pt x="10579" y="68454"/>
                  </a:lnTo>
                  <a:lnTo>
                    <a:pt x="11299" y="68309"/>
                  </a:lnTo>
                  <a:lnTo>
                    <a:pt x="11954" y="68022"/>
                  </a:lnTo>
                  <a:lnTo>
                    <a:pt x="12112" y="67750"/>
                  </a:lnTo>
                  <a:lnTo>
                    <a:pt x="11859" y="66689"/>
                  </a:lnTo>
                  <a:lnTo>
                    <a:pt x="12007" y="66849"/>
                  </a:lnTo>
                  <a:lnTo>
                    <a:pt x="12278" y="67616"/>
                  </a:lnTo>
                  <a:lnTo>
                    <a:pt x="12270" y="67973"/>
                  </a:lnTo>
                  <a:lnTo>
                    <a:pt x="12150" y="68267"/>
                  </a:lnTo>
                  <a:lnTo>
                    <a:pt x="12825" y="68967"/>
                  </a:lnTo>
                  <a:lnTo>
                    <a:pt x="12956" y="68829"/>
                  </a:lnTo>
                  <a:lnTo>
                    <a:pt x="13096" y="68505"/>
                  </a:lnTo>
                  <a:lnTo>
                    <a:pt x="13107" y="68126"/>
                  </a:lnTo>
                  <a:lnTo>
                    <a:pt x="13969" y="67846"/>
                  </a:lnTo>
                  <a:lnTo>
                    <a:pt x="14195" y="67958"/>
                  </a:lnTo>
                  <a:lnTo>
                    <a:pt x="14369" y="68144"/>
                  </a:lnTo>
                  <a:lnTo>
                    <a:pt x="14391" y="69391"/>
                  </a:lnTo>
                  <a:lnTo>
                    <a:pt x="14313" y="63685"/>
                  </a:lnTo>
                  <a:lnTo>
                    <a:pt x="14813" y="63184"/>
                  </a:lnTo>
                  <a:lnTo>
                    <a:pt x="15009" y="63076"/>
                  </a:lnTo>
                  <a:lnTo>
                    <a:pt x="16658" y="63034"/>
                  </a:lnTo>
                  <a:lnTo>
                    <a:pt x="16712" y="62507"/>
                  </a:lnTo>
                  <a:lnTo>
                    <a:pt x="16852" y="62283"/>
                  </a:lnTo>
                  <a:lnTo>
                    <a:pt x="17485" y="62708"/>
                  </a:lnTo>
                  <a:lnTo>
                    <a:pt x="17805" y="63538"/>
                  </a:lnTo>
                  <a:lnTo>
                    <a:pt x="17993" y="64581"/>
                  </a:lnTo>
                  <a:lnTo>
                    <a:pt x="18001" y="64953"/>
                  </a:lnTo>
                  <a:lnTo>
                    <a:pt x="17903" y="65631"/>
                  </a:lnTo>
                  <a:lnTo>
                    <a:pt x="17974" y="65814"/>
                  </a:lnTo>
                  <a:lnTo>
                    <a:pt x="18415" y="66149"/>
                  </a:lnTo>
                  <a:lnTo>
                    <a:pt x="18535" y="66688"/>
                  </a:lnTo>
                  <a:lnTo>
                    <a:pt x="18629" y="67784"/>
                  </a:lnTo>
                  <a:lnTo>
                    <a:pt x="18837" y="67258"/>
                  </a:lnTo>
                  <a:lnTo>
                    <a:pt x="18739" y="66160"/>
                  </a:lnTo>
                  <a:lnTo>
                    <a:pt x="18231" y="64708"/>
                  </a:lnTo>
                  <a:lnTo>
                    <a:pt x="18159" y="64395"/>
                  </a:lnTo>
                  <a:lnTo>
                    <a:pt x="18374" y="64134"/>
                  </a:lnTo>
                  <a:lnTo>
                    <a:pt x="18611" y="64194"/>
                  </a:lnTo>
                  <a:lnTo>
                    <a:pt x="18943" y="64008"/>
                  </a:lnTo>
                  <a:lnTo>
                    <a:pt x="19342" y="63703"/>
                  </a:lnTo>
                  <a:lnTo>
                    <a:pt x="19780" y="63185"/>
                  </a:lnTo>
                  <a:lnTo>
                    <a:pt x="19859" y="63413"/>
                  </a:lnTo>
                  <a:lnTo>
                    <a:pt x="19825" y="63748"/>
                  </a:lnTo>
                  <a:lnTo>
                    <a:pt x="19290" y="64071"/>
                  </a:lnTo>
                  <a:lnTo>
                    <a:pt x="19286" y="64578"/>
                  </a:lnTo>
                  <a:lnTo>
                    <a:pt x="19858" y="64876"/>
                  </a:lnTo>
                  <a:lnTo>
                    <a:pt x="20077" y="65855"/>
                  </a:lnTo>
                  <a:lnTo>
                    <a:pt x="20408" y="65993"/>
                  </a:lnTo>
                  <a:lnTo>
                    <a:pt x="20811" y="65431"/>
                  </a:lnTo>
                  <a:lnTo>
                    <a:pt x="21083" y="65234"/>
                  </a:lnTo>
                  <a:lnTo>
                    <a:pt x="21173" y="65040"/>
                  </a:lnTo>
                  <a:lnTo>
                    <a:pt x="21113" y="64891"/>
                  </a:lnTo>
                  <a:lnTo>
                    <a:pt x="20793" y="64924"/>
                  </a:lnTo>
                  <a:lnTo>
                    <a:pt x="20601" y="65144"/>
                  </a:lnTo>
                  <a:lnTo>
                    <a:pt x="20424" y="64976"/>
                  </a:lnTo>
                  <a:lnTo>
                    <a:pt x="20654" y="64667"/>
                  </a:lnTo>
                  <a:lnTo>
                    <a:pt x="21321" y="64251"/>
                  </a:lnTo>
                  <a:lnTo>
                    <a:pt x="22266" y="64218"/>
                  </a:lnTo>
                  <a:lnTo>
                    <a:pt x="22572" y="64330"/>
                  </a:lnTo>
                  <a:lnTo>
                    <a:pt x="22884" y="64650"/>
                  </a:lnTo>
                  <a:lnTo>
                    <a:pt x="23361" y="64674"/>
                  </a:lnTo>
                  <a:lnTo>
                    <a:pt x="23948" y="64520"/>
                  </a:lnTo>
                  <a:lnTo>
                    <a:pt x="24415" y="64024"/>
                  </a:lnTo>
                  <a:lnTo>
                    <a:pt x="24554" y="63640"/>
                  </a:lnTo>
                  <a:lnTo>
                    <a:pt x="24870" y="63491"/>
                  </a:lnTo>
                  <a:lnTo>
                    <a:pt x="24958" y="64891"/>
                  </a:lnTo>
                  <a:lnTo>
                    <a:pt x="25226" y="66347"/>
                  </a:lnTo>
                  <a:lnTo>
                    <a:pt x="25148" y="67263"/>
                  </a:lnTo>
                  <a:lnTo>
                    <a:pt x="25266" y="69653"/>
                  </a:lnTo>
                  <a:lnTo>
                    <a:pt x="25462" y="70215"/>
                  </a:lnTo>
                  <a:lnTo>
                    <a:pt x="25741" y="70487"/>
                  </a:lnTo>
                  <a:lnTo>
                    <a:pt x="25865" y="70818"/>
                  </a:lnTo>
                  <a:lnTo>
                    <a:pt x="28885" y="70821"/>
                  </a:lnTo>
                  <a:lnTo>
                    <a:pt x="28475" y="70386"/>
                  </a:lnTo>
                  <a:lnTo>
                    <a:pt x="27849" y="69172"/>
                  </a:lnTo>
                  <a:lnTo>
                    <a:pt x="27842" y="68580"/>
                  </a:lnTo>
                  <a:lnTo>
                    <a:pt x="27936" y="68386"/>
                  </a:lnTo>
                  <a:lnTo>
                    <a:pt x="28610" y="68326"/>
                  </a:lnTo>
                  <a:lnTo>
                    <a:pt x="28975" y="68412"/>
                  </a:lnTo>
                  <a:lnTo>
                    <a:pt x="29702" y="68419"/>
                  </a:lnTo>
                  <a:lnTo>
                    <a:pt x="29811" y="67373"/>
                  </a:lnTo>
                  <a:lnTo>
                    <a:pt x="29246" y="66658"/>
                  </a:lnTo>
                  <a:lnTo>
                    <a:pt x="28945" y="65452"/>
                  </a:lnTo>
                  <a:lnTo>
                    <a:pt x="29072" y="64745"/>
                  </a:lnTo>
                  <a:lnTo>
                    <a:pt x="29520" y="64826"/>
                  </a:lnTo>
                  <a:lnTo>
                    <a:pt x="29660" y="65363"/>
                  </a:lnTo>
                  <a:lnTo>
                    <a:pt x="30011" y="65772"/>
                  </a:lnTo>
                  <a:lnTo>
                    <a:pt x="31578" y="66580"/>
                  </a:lnTo>
                  <a:lnTo>
                    <a:pt x="32444" y="66625"/>
                  </a:lnTo>
                  <a:lnTo>
                    <a:pt x="32957" y="66048"/>
                  </a:lnTo>
                  <a:lnTo>
                    <a:pt x="33485" y="64942"/>
                  </a:lnTo>
                  <a:lnTo>
                    <a:pt x="33466" y="64298"/>
                  </a:lnTo>
                  <a:lnTo>
                    <a:pt x="33153" y="63374"/>
                  </a:lnTo>
                  <a:lnTo>
                    <a:pt x="33149" y="63024"/>
                  </a:lnTo>
                  <a:lnTo>
                    <a:pt x="33877" y="62149"/>
                  </a:lnTo>
                  <a:lnTo>
                    <a:pt x="34322" y="61639"/>
                  </a:lnTo>
                  <a:lnTo>
                    <a:pt x="34725" y="61308"/>
                  </a:lnTo>
                  <a:lnTo>
                    <a:pt x="35336" y="61703"/>
                  </a:lnTo>
                  <a:lnTo>
                    <a:pt x="35445" y="61852"/>
                  </a:lnTo>
                  <a:lnTo>
                    <a:pt x="36515" y="61890"/>
                  </a:lnTo>
                  <a:lnTo>
                    <a:pt x="36519" y="61711"/>
                  </a:lnTo>
                  <a:lnTo>
                    <a:pt x="36923" y="60371"/>
                  </a:lnTo>
                  <a:lnTo>
                    <a:pt x="36885" y="59980"/>
                  </a:lnTo>
                  <a:lnTo>
                    <a:pt x="36976" y="59544"/>
                  </a:lnTo>
                  <a:lnTo>
                    <a:pt x="37542" y="58934"/>
                  </a:lnTo>
                  <a:lnTo>
                    <a:pt x="38941" y="58841"/>
                  </a:lnTo>
                  <a:lnTo>
                    <a:pt x="39333" y="58045"/>
                  </a:lnTo>
                  <a:lnTo>
                    <a:pt x="39534" y="56351"/>
                  </a:lnTo>
                  <a:lnTo>
                    <a:pt x="39199" y="55986"/>
                  </a:lnTo>
                  <a:lnTo>
                    <a:pt x="39192" y="54973"/>
                  </a:lnTo>
                  <a:lnTo>
                    <a:pt x="39279" y="54753"/>
                  </a:lnTo>
                  <a:lnTo>
                    <a:pt x="40047" y="54478"/>
                  </a:lnTo>
                  <a:lnTo>
                    <a:pt x="40311" y="54224"/>
                  </a:lnTo>
                  <a:lnTo>
                    <a:pt x="40370" y="53369"/>
                  </a:lnTo>
                  <a:lnTo>
                    <a:pt x="40743" y="52166"/>
                  </a:lnTo>
                  <a:lnTo>
                    <a:pt x="41935" y="53182"/>
                  </a:lnTo>
                  <a:lnTo>
                    <a:pt x="42064" y="53651"/>
                  </a:lnTo>
                  <a:lnTo>
                    <a:pt x="43196" y="54141"/>
                  </a:lnTo>
                  <a:lnTo>
                    <a:pt x="43463" y="53963"/>
                  </a:lnTo>
                  <a:lnTo>
                    <a:pt x="43384" y="53702"/>
                  </a:lnTo>
                  <a:lnTo>
                    <a:pt x="43372" y="51765"/>
                  </a:lnTo>
                  <a:lnTo>
                    <a:pt x="47597" y="51732"/>
                  </a:lnTo>
                  <a:lnTo>
                    <a:pt x="47295" y="52149"/>
                  </a:lnTo>
                  <a:lnTo>
                    <a:pt x="46782" y="52633"/>
                  </a:lnTo>
                  <a:lnTo>
                    <a:pt x="46906" y="53121"/>
                  </a:lnTo>
                  <a:lnTo>
                    <a:pt x="47416" y="53415"/>
                  </a:lnTo>
                  <a:lnTo>
                    <a:pt x="47597" y="53963"/>
                  </a:lnTo>
                  <a:lnTo>
                    <a:pt x="47544" y="54528"/>
                  </a:lnTo>
                  <a:lnTo>
                    <a:pt x="47227" y="55175"/>
                  </a:lnTo>
                  <a:lnTo>
                    <a:pt x="46960" y="55309"/>
                  </a:lnTo>
                  <a:lnTo>
                    <a:pt x="46967" y="56449"/>
                  </a:lnTo>
                  <a:lnTo>
                    <a:pt x="48139" y="56441"/>
                  </a:lnTo>
                  <a:lnTo>
                    <a:pt x="48230" y="50537"/>
                  </a:lnTo>
                  <a:lnTo>
                    <a:pt x="48254" y="31745"/>
                  </a:lnTo>
                  <a:lnTo>
                    <a:pt x="48277" y="30491"/>
                  </a:lnTo>
                  <a:lnTo>
                    <a:pt x="48181" y="28107"/>
                  </a:lnTo>
                  <a:lnTo>
                    <a:pt x="47831" y="28473"/>
                  </a:lnTo>
                  <a:lnTo>
                    <a:pt x="47691" y="28533"/>
                  </a:lnTo>
                  <a:lnTo>
                    <a:pt x="46675" y="28671"/>
                  </a:lnTo>
                  <a:lnTo>
                    <a:pt x="45759" y="27840"/>
                  </a:lnTo>
                  <a:lnTo>
                    <a:pt x="45729" y="27219"/>
                  </a:lnTo>
                  <a:lnTo>
                    <a:pt x="45805" y="26768"/>
                  </a:lnTo>
                  <a:lnTo>
                    <a:pt x="45808" y="25826"/>
                  </a:lnTo>
                  <a:lnTo>
                    <a:pt x="45766" y="23358"/>
                  </a:lnTo>
                  <a:lnTo>
                    <a:pt x="48156" y="23387"/>
                  </a:lnTo>
                  <a:lnTo>
                    <a:pt x="48016" y="16451"/>
                  </a:lnTo>
                  <a:lnTo>
                    <a:pt x="47952" y="16051"/>
                  </a:lnTo>
                  <a:lnTo>
                    <a:pt x="48181" y="15886"/>
                  </a:lnTo>
                  <a:lnTo>
                    <a:pt x="48949" y="15629"/>
                  </a:lnTo>
                  <a:lnTo>
                    <a:pt x="48959" y="16213"/>
                  </a:lnTo>
                  <a:lnTo>
                    <a:pt x="49216" y="16535"/>
                  </a:lnTo>
                  <a:lnTo>
                    <a:pt x="49343" y="16531"/>
                  </a:lnTo>
                  <a:lnTo>
                    <a:pt x="49193" y="16287"/>
                  </a:lnTo>
                  <a:lnTo>
                    <a:pt x="49197" y="15997"/>
                  </a:lnTo>
                  <a:lnTo>
                    <a:pt x="49742" y="15633"/>
                  </a:lnTo>
                  <a:lnTo>
                    <a:pt x="50282" y="15730"/>
                  </a:lnTo>
                  <a:lnTo>
                    <a:pt x="50463" y="15624"/>
                  </a:lnTo>
                  <a:lnTo>
                    <a:pt x="50434" y="14513"/>
                  </a:lnTo>
                  <a:lnTo>
                    <a:pt x="50520" y="14199"/>
                  </a:lnTo>
                  <a:lnTo>
                    <a:pt x="50810" y="13661"/>
                  </a:lnTo>
                  <a:lnTo>
                    <a:pt x="50912" y="12722"/>
                  </a:lnTo>
                  <a:lnTo>
                    <a:pt x="51443" y="11868"/>
                  </a:lnTo>
                  <a:lnTo>
                    <a:pt x="51579" y="11497"/>
                  </a:lnTo>
                  <a:lnTo>
                    <a:pt x="51293" y="10982"/>
                  </a:lnTo>
                  <a:lnTo>
                    <a:pt x="51312" y="10792"/>
                  </a:lnTo>
                  <a:lnTo>
                    <a:pt x="51606" y="10767"/>
                  </a:lnTo>
                  <a:lnTo>
                    <a:pt x="52004" y="11215"/>
                  </a:lnTo>
                  <a:lnTo>
                    <a:pt x="52455" y="11063"/>
                  </a:lnTo>
                  <a:lnTo>
                    <a:pt x="52812" y="10780"/>
                  </a:lnTo>
                  <a:lnTo>
                    <a:pt x="53053" y="10717"/>
                  </a:lnTo>
                  <a:lnTo>
                    <a:pt x="53537" y="10681"/>
                  </a:lnTo>
                  <a:lnTo>
                    <a:pt x="53696" y="10793"/>
                  </a:lnTo>
                  <a:lnTo>
                    <a:pt x="54041" y="10796"/>
                  </a:lnTo>
                  <a:lnTo>
                    <a:pt x="54039" y="10294"/>
                  </a:lnTo>
                  <a:lnTo>
                    <a:pt x="54093" y="10098"/>
                  </a:lnTo>
                  <a:lnTo>
                    <a:pt x="55020" y="9748"/>
                  </a:lnTo>
                  <a:lnTo>
                    <a:pt x="55197" y="10035"/>
                  </a:lnTo>
                  <a:lnTo>
                    <a:pt x="55094" y="10404"/>
                  </a:lnTo>
                  <a:lnTo>
                    <a:pt x="54752" y="10866"/>
                  </a:lnTo>
                  <a:lnTo>
                    <a:pt x="54805" y="11111"/>
                  </a:lnTo>
                  <a:lnTo>
                    <a:pt x="54979" y="11191"/>
                  </a:lnTo>
                  <a:lnTo>
                    <a:pt x="55282" y="11108"/>
                  </a:lnTo>
                  <a:lnTo>
                    <a:pt x="55617" y="10605"/>
                  </a:lnTo>
                  <a:lnTo>
                    <a:pt x="55849" y="10434"/>
                  </a:lnTo>
                  <a:lnTo>
                    <a:pt x="56025" y="10450"/>
                  </a:lnTo>
                  <a:lnTo>
                    <a:pt x="56609" y="10769"/>
                  </a:lnTo>
                  <a:lnTo>
                    <a:pt x="56919" y="10728"/>
                  </a:lnTo>
                  <a:lnTo>
                    <a:pt x="57393" y="10412"/>
                  </a:lnTo>
                  <a:lnTo>
                    <a:pt x="57763" y="9888"/>
                  </a:lnTo>
                  <a:lnTo>
                    <a:pt x="58760" y="8758"/>
                  </a:lnTo>
                  <a:lnTo>
                    <a:pt x="59075" y="8613"/>
                  </a:lnTo>
                  <a:lnTo>
                    <a:pt x="59292" y="8727"/>
                  </a:lnTo>
                  <a:lnTo>
                    <a:pt x="59483" y="8946"/>
                  </a:lnTo>
                  <a:lnTo>
                    <a:pt x="59572" y="9208"/>
                  </a:lnTo>
                  <a:lnTo>
                    <a:pt x="59584" y="9670"/>
                  </a:lnTo>
                  <a:lnTo>
                    <a:pt x="59808" y="9846"/>
                  </a:lnTo>
                  <a:lnTo>
                    <a:pt x="59950" y="9859"/>
                  </a:lnTo>
                  <a:lnTo>
                    <a:pt x="60255" y="9622"/>
                  </a:lnTo>
                  <a:lnTo>
                    <a:pt x="60373" y="9335"/>
                  </a:lnTo>
                  <a:lnTo>
                    <a:pt x="60302" y="8746"/>
                  </a:lnTo>
                  <a:lnTo>
                    <a:pt x="60498" y="8527"/>
                  </a:lnTo>
                  <a:lnTo>
                    <a:pt x="61188" y="8708"/>
                  </a:lnTo>
                  <a:lnTo>
                    <a:pt x="61213" y="9023"/>
                  </a:lnTo>
                  <a:lnTo>
                    <a:pt x="61293" y="9188"/>
                  </a:lnTo>
                  <a:lnTo>
                    <a:pt x="61516" y="9398"/>
                  </a:lnTo>
                  <a:lnTo>
                    <a:pt x="62580" y="9352"/>
                  </a:lnTo>
                  <a:lnTo>
                    <a:pt x="62535" y="9173"/>
                  </a:lnTo>
                  <a:lnTo>
                    <a:pt x="62220" y="9079"/>
                  </a:lnTo>
                  <a:lnTo>
                    <a:pt x="61912" y="9087"/>
                  </a:lnTo>
                  <a:lnTo>
                    <a:pt x="61817" y="8748"/>
                  </a:lnTo>
                  <a:lnTo>
                    <a:pt x="61486" y="8443"/>
                  </a:lnTo>
                  <a:lnTo>
                    <a:pt x="61490" y="8132"/>
                  </a:lnTo>
                  <a:lnTo>
                    <a:pt x="61897" y="7998"/>
                  </a:lnTo>
                  <a:lnTo>
                    <a:pt x="62290" y="8079"/>
                  </a:lnTo>
                  <a:lnTo>
                    <a:pt x="62658" y="8417"/>
                  </a:lnTo>
                  <a:lnTo>
                    <a:pt x="62741" y="8823"/>
                  </a:lnTo>
                  <a:lnTo>
                    <a:pt x="63095" y="8948"/>
                  </a:lnTo>
                  <a:lnTo>
                    <a:pt x="63512" y="8976"/>
                  </a:lnTo>
                  <a:lnTo>
                    <a:pt x="63749" y="8947"/>
                  </a:lnTo>
                  <a:lnTo>
                    <a:pt x="63925" y="8761"/>
                  </a:lnTo>
                  <a:lnTo>
                    <a:pt x="63789" y="8408"/>
                  </a:lnTo>
                  <a:lnTo>
                    <a:pt x="63922" y="8176"/>
                  </a:lnTo>
                  <a:lnTo>
                    <a:pt x="64229" y="8009"/>
                  </a:lnTo>
                  <a:lnTo>
                    <a:pt x="64515" y="8067"/>
                  </a:lnTo>
                  <a:lnTo>
                    <a:pt x="64698" y="8275"/>
                  </a:lnTo>
                  <a:lnTo>
                    <a:pt x="64957" y="9013"/>
                  </a:lnTo>
                  <a:lnTo>
                    <a:pt x="65620" y="9493"/>
                  </a:lnTo>
                  <a:lnTo>
                    <a:pt x="66399" y="9612"/>
                  </a:lnTo>
                  <a:lnTo>
                    <a:pt x="66786" y="9227"/>
                  </a:lnTo>
                  <a:lnTo>
                    <a:pt x="66918" y="9268"/>
                  </a:lnTo>
                  <a:lnTo>
                    <a:pt x="68228" y="10185"/>
                  </a:lnTo>
                  <a:lnTo>
                    <a:pt x="69946" y="10797"/>
                  </a:lnTo>
                  <a:lnTo>
                    <a:pt x="70399" y="11154"/>
                  </a:lnTo>
                  <a:lnTo>
                    <a:pt x="70008" y="10897"/>
                  </a:lnTo>
                  <a:lnTo>
                    <a:pt x="68335" y="10319"/>
                  </a:lnTo>
                  <a:lnTo>
                    <a:pt x="66942" y="9325"/>
                  </a:lnTo>
                  <a:lnTo>
                    <a:pt x="66734" y="9332"/>
                  </a:lnTo>
                  <a:lnTo>
                    <a:pt x="66435" y="9671"/>
                  </a:lnTo>
                  <a:lnTo>
                    <a:pt x="65780" y="9637"/>
                  </a:lnTo>
                  <a:lnTo>
                    <a:pt x="65405" y="9436"/>
                  </a:lnTo>
                  <a:lnTo>
                    <a:pt x="64890" y="9023"/>
                  </a:lnTo>
                  <a:lnTo>
                    <a:pt x="64746" y="8826"/>
                  </a:lnTo>
                  <a:lnTo>
                    <a:pt x="64576" y="8230"/>
                  </a:lnTo>
                  <a:lnTo>
                    <a:pt x="64337" y="8073"/>
                  </a:lnTo>
                  <a:lnTo>
                    <a:pt x="64190" y="8104"/>
                  </a:lnTo>
                  <a:lnTo>
                    <a:pt x="63894" y="8327"/>
                  </a:lnTo>
                  <a:lnTo>
                    <a:pt x="63872" y="8457"/>
                  </a:lnTo>
                  <a:lnTo>
                    <a:pt x="64019" y="8777"/>
                  </a:lnTo>
                  <a:lnTo>
                    <a:pt x="63838" y="8989"/>
                  </a:lnTo>
                  <a:lnTo>
                    <a:pt x="63489" y="9112"/>
                  </a:lnTo>
                  <a:lnTo>
                    <a:pt x="62683" y="9157"/>
                  </a:lnTo>
                  <a:lnTo>
                    <a:pt x="62702" y="9447"/>
                  </a:lnTo>
                  <a:lnTo>
                    <a:pt x="62528" y="9533"/>
                  </a:lnTo>
                  <a:lnTo>
                    <a:pt x="61528" y="9485"/>
                  </a:lnTo>
                  <a:lnTo>
                    <a:pt x="61241" y="9217"/>
                  </a:lnTo>
                  <a:lnTo>
                    <a:pt x="61070" y="8774"/>
                  </a:lnTo>
                  <a:lnTo>
                    <a:pt x="60521" y="8618"/>
                  </a:lnTo>
                  <a:lnTo>
                    <a:pt x="60351" y="8804"/>
                  </a:lnTo>
                  <a:lnTo>
                    <a:pt x="60438" y="9217"/>
                  </a:lnTo>
                  <a:lnTo>
                    <a:pt x="60378" y="9578"/>
                  </a:lnTo>
                  <a:lnTo>
                    <a:pt x="60162" y="9854"/>
                  </a:lnTo>
                  <a:lnTo>
                    <a:pt x="59946" y="9936"/>
                  </a:lnTo>
                  <a:lnTo>
                    <a:pt x="60151" y="10755"/>
                  </a:lnTo>
                  <a:lnTo>
                    <a:pt x="60147" y="11399"/>
                  </a:lnTo>
                  <a:lnTo>
                    <a:pt x="60499" y="11689"/>
                  </a:lnTo>
                  <a:lnTo>
                    <a:pt x="60681" y="11749"/>
                  </a:lnTo>
                  <a:lnTo>
                    <a:pt x="61854" y="11704"/>
                  </a:lnTo>
                  <a:lnTo>
                    <a:pt x="61953" y="11882"/>
                  </a:lnTo>
                  <a:lnTo>
                    <a:pt x="62131" y="11901"/>
                  </a:lnTo>
                  <a:lnTo>
                    <a:pt x="63103" y="11879"/>
                  </a:lnTo>
                  <a:lnTo>
                    <a:pt x="63524" y="11797"/>
                  </a:lnTo>
                  <a:lnTo>
                    <a:pt x="63811" y="11841"/>
                  </a:lnTo>
                  <a:lnTo>
                    <a:pt x="64962" y="12292"/>
                  </a:lnTo>
                  <a:lnTo>
                    <a:pt x="65053" y="13432"/>
                  </a:lnTo>
                  <a:lnTo>
                    <a:pt x="65866" y="13439"/>
                  </a:lnTo>
                  <a:lnTo>
                    <a:pt x="65874" y="14057"/>
                  </a:lnTo>
                  <a:lnTo>
                    <a:pt x="65742" y="14054"/>
                  </a:lnTo>
                  <a:lnTo>
                    <a:pt x="65870" y="14441"/>
                  </a:lnTo>
                  <a:lnTo>
                    <a:pt x="66055" y="14418"/>
                  </a:lnTo>
                  <a:lnTo>
                    <a:pt x="66854" y="14631"/>
                  </a:lnTo>
                  <a:lnTo>
                    <a:pt x="67372" y="15130"/>
                  </a:lnTo>
                  <a:lnTo>
                    <a:pt x="68254" y="15253"/>
                  </a:lnTo>
                  <a:lnTo>
                    <a:pt x="68427" y="15845"/>
                  </a:lnTo>
                  <a:lnTo>
                    <a:pt x="68628" y="15972"/>
                  </a:lnTo>
                  <a:lnTo>
                    <a:pt x="69256" y="15931"/>
                  </a:lnTo>
                  <a:lnTo>
                    <a:pt x="69517" y="15518"/>
                  </a:lnTo>
                  <a:lnTo>
                    <a:pt x="71462" y="14629"/>
                  </a:lnTo>
                  <a:lnTo>
                    <a:pt x="72235" y="14383"/>
                  </a:lnTo>
                  <a:lnTo>
                    <a:pt x="72451" y="14115"/>
                  </a:lnTo>
                  <a:lnTo>
                    <a:pt x="72591" y="14048"/>
                  </a:lnTo>
                  <a:lnTo>
                    <a:pt x="73336" y="13932"/>
                  </a:lnTo>
                  <a:lnTo>
                    <a:pt x="73805" y="13939"/>
                  </a:lnTo>
                  <a:lnTo>
                    <a:pt x="74207" y="14408"/>
                  </a:lnTo>
                  <a:lnTo>
                    <a:pt x="74279" y="14699"/>
                  </a:lnTo>
                  <a:lnTo>
                    <a:pt x="74173" y="15388"/>
                  </a:lnTo>
                  <a:lnTo>
                    <a:pt x="74200" y="15697"/>
                  </a:lnTo>
                  <a:lnTo>
                    <a:pt x="74730" y="16422"/>
                  </a:lnTo>
                  <a:lnTo>
                    <a:pt x="75010" y="17323"/>
                  </a:lnTo>
                  <a:lnTo>
                    <a:pt x="75283" y="17498"/>
                  </a:lnTo>
                  <a:lnTo>
                    <a:pt x="76285" y="17621"/>
                  </a:lnTo>
                  <a:lnTo>
                    <a:pt x="76410" y="17315"/>
                  </a:lnTo>
                  <a:lnTo>
                    <a:pt x="76323" y="16887"/>
                  </a:lnTo>
                  <a:lnTo>
                    <a:pt x="76035" y="16608"/>
                  </a:lnTo>
                  <a:lnTo>
                    <a:pt x="76092" y="16392"/>
                  </a:lnTo>
                  <a:lnTo>
                    <a:pt x="76966" y="15707"/>
                  </a:lnTo>
                  <a:lnTo>
                    <a:pt x="77420" y="15524"/>
                  </a:lnTo>
                  <a:lnTo>
                    <a:pt x="77567" y="15390"/>
                  </a:lnTo>
                  <a:lnTo>
                    <a:pt x="78074" y="14608"/>
                  </a:lnTo>
                  <a:lnTo>
                    <a:pt x="78380" y="13960"/>
                  </a:lnTo>
                  <a:lnTo>
                    <a:pt x="78524" y="13804"/>
                  </a:lnTo>
                  <a:lnTo>
                    <a:pt x="79084" y="13532"/>
                  </a:lnTo>
                  <a:lnTo>
                    <a:pt x="79425" y="13514"/>
                  </a:lnTo>
                  <a:lnTo>
                    <a:pt x="79697" y="13666"/>
                  </a:lnTo>
                  <a:lnTo>
                    <a:pt x="79807" y="14109"/>
                  </a:lnTo>
                  <a:lnTo>
                    <a:pt x="80242" y="14608"/>
                  </a:lnTo>
                  <a:lnTo>
                    <a:pt x="80628" y="14631"/>
                  </a:lnTo>
                  <a:lnTo>
                    <a:pt x="80745" y="16053"/>
                  </a:lnTo>
                  <a:lnTo>
                    <a:pt x="80899" y="16075"/>
                  </a:lnTo>
                  <a:lnTo>
                    <a:pt x="81029" y="15223"/>
                  </a:lnTo>
                  <a:lnTo>
                    <a:pt x="81154" y="14809"/>
                  </a:lnTo>
                  <a:lnTo>
                    <a:pt x="81642" y="14679"/>
                  </a:lnTo>
                  <a:lnTo>
                    <a:pt x="81612" y="13700"/>
                  </a:lnTo>
                  <a:lnTo>
                    <a:pt x="81358" y="13159"/>
                  </a:lnTo>
                  <a:lnTo>
                    <a:pt x="80985" y="13350"/>
                  </a:lnTo>
                  <a:lnTo>
                    <a:pt x="80946" y="12492"/>
                  </a:lnTo>
                  <a:lnTo>
                    <a:pt x="81396" y="12266"/>
                  </a:lnTo>
                  <a:lnTo>
                    <a:pt x="82134" y="12389"/>
                  </a:lnTo>
                  <a:lnTo>
                    <a:pt x="81983" y="11789"/>
                  </a:lnTo>
                  <a:lnTo>
                    <a:pt x="81981" y="10595"/>
                  </a:lnTo>
                  <a:lnTo>
                    <a:pt x="82489" y="11282"/>
                  </a:lnTo>
                  <a:lnTo>
                    <a:pt x="82789" y="11506"/>
                  </a:lnTo>
                  <a:lnTo>
                    <a:pt x="83137" y="11536"/>
                  </a:lnTo>
                  <a:lnTo>
                    <a:pt x="83838" y="11402"/>
                  </a:lnTo>
                  <a:lnTo>
                    <a:pt x="84069" y="11596"/>
                  </a:lnTo>
                  <a:lnTo>
                    <a:pt x="84367" y="12195"/>
                  </a:lnTo>
                  <a:lnTo>
                    <a:pt x="84780" y="12274"/>
                  </a:lnTo>
                  <a:lnTo>
                    <a:pt x="84663" y="11764"/>
                  </a:lnTo>
                  <a:lnTo>
                    <a:pt x="84731" y="11339"/>
                  </a:lnTo>
                  <a:lnTo>
                    <a:pt x="85098" y="10919"/>
                  </a:lnTo>
                  <a:lnTo>
                    <a:pt x="85238" y="10554"/>
                  </a:lnTo>
                  <a:lnTo>
                    <a:pt x="85454" y="10450"/>
                  </a:lnTo>
                  <a:lnTo>
                    <a:pt x="85859" y="10621"/>
                  </a:lnTo>
                  <a:lnTo>
                    <a:pt x="86120" y="10934"/>
                  </a:lnTo>
                  <a:lnTo>
                    <a:pt x="85840" y="11504"/>
                  </a:lnTo>
                  <a:lnTo>
                    <a:pt x="85889" y="11939"/>
                  </a:lnTo>
                  <a:lnTo>
                    <a:pt x="86051" y="12122"/>
                  </a:lnTo>
                  <a:lnTo>
                    <a:pt x="86680" y="12215"/>
                  </a:lnTo>
                  <a:lnTo>
                    <a:pt x="86854" y="12174"/>
                  </a:lnTo>
                  <a:lnTo>
                    <a:pt x="87350" y="11627"/>
                  </a:lnTo>
                  <a:lnTo>
                    <a:pt x="87622" y="11553"/>
                  </a:lnTo>
                  <a:lnTo>
                    <a:pt x="87947" y="11664"/>
                  </a:lnTo>
                  <a:lnTo>
                    <a:pt x="88194" y="11646"/>
                  </a:lnTo>
                  <a:lnTo>
                    <a:pt x="88574" y="10907"/>
                  </a:lnTo>
                  <a:lnTo>
                    <a:pt x="89050" y="10477"/>
                  </a:lnTo>
                  <a:lnTo>
                    <a:pt x="89420" y="10491"/>
                  </a:lnTo>
                  <a:lnTo>
                    <a:pt x="90136" y="10360"/>
                  </a:lnTo>
                  <a:lnTo>
                    <a:pt x="90348" y="10465"/>
                  </a:lnTo>
                  <a:lnTo>
                    <a:pt x="90389" y="10625"/>
                  </a:lnTo>
                  <a:lnTo>
                    <a:pt x="90003" y="10882"/>
                  </a:lnTo>
                  <a:lnTo>
                    <a:pt x="89962" y="11965"/>
                  </a:lnTo>
                  <a:lnTo>
                    <a:pt x="90864" y="12791"/>
                  </a:lnTo>
                  <a:lnTo>
                    <a:pt x="91121" y="12918"/>
                  </a:lnTo>
                  <a:lnTo>
                    <a:pt x="92256" y="12474"/>
                  </a:lnTo>
                  <a:lnTo>
                    <a:pt x="92347" y="12307"/>
                  </a:lnTo>
                  <a:lnTo>
                    <a:pt x="92396" y="11737"/>
                  </a:lnTo>
                  <a:lnTo>
                    <a:pt x="92483" y="11488"/>
                  </a:lnTo>
                  <a:lnTo>
                    <a:pt x="93054" y="11022"/>
                  </a:lnTo>
                  <a:lnTo>
                    <a:pt x="93202" y="11015"/>
                  </a:lnTo>
                  <a:lnTo>
                    <a:pt x="94285" y="11874"/>
                  </a:lnTo>
                  <a:lnTo>
                    <a:pt x="94270" y="12120"/>
                  </a:lnTo>
                  <a:lnTo>
                    <a:pt x="94421" y="12533"/>
                  </a:lnTo>
                  <a:lnTo>
                    <a:pt x="94557" y="12682"/>
                  </a:lnTo>
                  <a:lnTo>
                    <a:pt x="94781" y="12716"/>
                  </a:lnTo>
                  <a:lnTo>
                    <a:pt x="95057" y="12626"/>
                  </a:lnTo>
                  <a:lnTo>
                    <a:pt x="95182" y="12466"/>
                  </a:lnTo>
                  <a:lnTo>
                    <a:pt x="95132" y="11941"/>
                  </a:lnTo>
                  <a:lnTo>
                    <a:pt x="95227" y="11796"/>
                  </a:lnTo>
                  <a:lnTo>
                    <a:pt x="96105" y="11241"/>
                  </a:lnTo>
                  <a:lnTo>
                    <a:pt x="96374" y="11278"/>
                  </a:lnTo>
                  <a:lnTo>
                    <a:pt x="96120" y="11770"/>
                  </a:lnTo>
                  <a:lnTo>
                    <a:pt x="96374" y="12429"/>
                  </a:lnTo>
                  <a:lnTo>
                    <a:pt x="96578" y="12488"/>
                  </a:lnTo>
                  <a:lnTo>
                    <a:pt x="96726" y="12428"/>
                  </a:lnTo>
                  <a:lnTo>
                    <a:pt x="96991" y="12356"/>
                  </a:lnTo>
                  <a:lnTo>
                    <a:pt x="97555" y="12366"/>
                  </a:lnTo>
                  <a:lnTo>
                    <a:pt x="97339" y="12749"/>
                  </a:lnTo>
                  <a:lnTo>
                    <a:pt x="97350" y="13054"/>
                  </a:lnTo>
                  <a:lnTo>
                    <a:pt x="97418" y="13200"/>
                  </a:lnTo>
                  <a:lnTo>
                    <a:pt x="97700" y="13218"/>
                  </a:lnTo>
                  <a:lnTo>
                    <a:pt x="98069" y="13588"/>
                  </a:lnTo>
                  <a:lnTo>
                    <a:pt x="98769" y="13976"/>
                  </a:lnTo>
                  <a:lnTo>
                    <a:pt x="99038" y="13786"/>
                  </a:lnTo>
                  <a:lnTo>
                    <a:pt x="98690" y="13495"/>
                  </a:lnTo>
                  <a:lnTo>
                    <a:pt x="98516" y="13217"/>
                  </a:lnTo>
                  <a:lnTo>
                    <a:pt x="98637" y="12626"/>
                  </a:lnTo>
                  <a:lnTo>
                    <a:pt x="98936" y="12660"/>
                  </a:lnTo>
                  <a:lnTo>
                    <a:pt x="98958" y="13003"/>
                  </a:lnTo>
                  <a:lnTo>
                    <a:pt x="99038" y="13133"/>
                  </a:lnTo>
                  <a:lnTo>
                    <a:pt x="99443" y="13719"/>
                  </a:lnTo>
                  <a:lnTo>
                    <a:pt x="99602" y="13738"/>
                  </a:lnTo>
                  <a:lnTo>
                    <a:pt x="99802" y="13499"/>
                  </a:lnTo>
                  <a:lnTo>
                    <a:pt x="99413" y="12965"/>
                  </a:lnTo>
                  <a:lnTo>
                    <a:pt x="99719" y="12128"/>
                  </a:lnTo>
                  <a:lnTo>
                    <a:pt x="99950" y="12307"/>
                  </a:lnTo>
                  <a:lnTo>
                    <a:pt x="101177" y="11186"/>
                  </a:lnTo>
                  <a:lnTo>
                    <a:pt x="101529" y="11179"/>
                  </a:lnTo>
                  <a:lnTo>
                    <a:pt x="101737" y="11056"/>
                  </a:lnTo>
                  <a:lnTo>
                    <a:pt x="101132" y="9400"/>
                  </a:lnTo>
                  <a:lnTo>
                    <a:pt x="101632" y="8670"/>
                  </a:lnTo>
                  <a:lnTo>
                    <a:pt x="102234" y="9009"/>
                  </a:lnTo>
                  <a:lnTo>
                    <a:pt x="102586" y="9769"/>
                  </a:lnTo>
                  <a:lnTo>
                    <a:pt x="103782" y="9784"/>
                  </a:lnTo>
                  <a:lnTo>
                    <a:pt x="103819" y="10957"/>
                  </a:lnTo>
                  <a:lnTo>
                    <a:pt x="107990" y="10940"/>
                  </a:lnTo>
                  <a:lnTo>
                    <a:pt x="107994" y="10348"/>
                  </a:lnTo>
                  <a:lnTo>
                    <a:pt x="109792" y="10325"/>
                  </a:lnTo>
                  <a:lnTo>
                    <a:pt x="110101" y="11107"/>
                  </a:lnTo>
                  <a:lnTo>
                    <a:pt x="111476" y="8996"/>
                  </a:lnTo>
                  <a:lnTo>
                    <a:pt x="111767" y="8758"/>
                  </a:lnTo>
                  <a:lnTo>
                    <a:pt x="112574" y="8821"/>
                  </a:lnTo>
                  <a:lnTo>
                    <a:pt x="113369" y="8315"/>
                  </a:lnTo>
                  <a:lnTo>
                    <a:pt x="113115" y="7477"/>
                  </a:lnTo>
                  <a:lnTo>
                    <a:pt x="113055" y="6900"/>
                  </a:lnTo>
                  <a:lnTo>
                    <a:pt x="113551" y="5746"/>
                  </a:lnTo>
                  <a:lnTo>
                    <a:pt x="114593" y="3953"/>
                  </a:lnTo>
                  <a:lnTo>
                    <a:pt x="114892" y="3933"/>
                  </a:lnTo>
                  <a:lnTo>
                    <a:pt x="115388" y="4038"/>
                  </a:lnTo>
                  <a:lnTo>
                    <a:pt x="116138" y="4012"/>
                  </a:lnTo>
                  <a:lnTo>
                    <a:pt x="116293" y="3889"/>
                  </a:lnTo>
                  <a:lnTo>
                    <a:pt x="116357" y="3547"/>
                  </a:lnTo>
                  <a:lnTo>
                    <a:pt x="116604" y="3130"/>
                  </a:lnTo>
                  <a:lnTo>
                    <a:pt x="117077" y="3067"/>
                  </a:lnTo>
                  <a:lnTo>
                    <a:pt x="117350" y="3272"/>
                  </a:lnTo>
                  <a:lnTo>
                    <a:pt x="117645" y="3648"/>
                  </a:lnTo>
                  <a:lnTo>
                    <a:pt x="117978" y="3391"/>
                  </a:lnTo>
                  <a:lnTo>
                    <a:pt x="118013" y="2944"/>
                  </a:lnTo>
                  <a:lnTo>
                    <a:pt x="118176" y="2672"/>
                  </a:lnTo>
                  <a:lnTo>
                    <a:pt x="118676" y="2651"/>
                  </a:lnTo>
                  <a:lnTo>
                    <a:pt x="118910" y="2948"/>
                  </a:lnTo>
                  <a:lnTo>
                    <a:pt x="119486" y="2774"/>
                  </a:lnTo>
                  <a:lnTo>
                    <a:pt x="119536" y="2612"/>
                  </a:lnTo>
                  <a:lnTo>
                    <a:pt x="119392" y="2111"/>
                  </a:lnTo>
                  <a:lnTo>
                    <a:pt x="119970" y="1795"/>
                  </a:lnTo>
                  <a:lnTo>
                    <a:pt x="120301" y="1892"/>
                  </a:lnTo>
                  <a:lnTo>
                    <a:pt x="120406" y="2148"/>
                  </a:lnTo>
                  <a:lnTo>
                    <a:pt x="120434" y="2490"/>
                  </a:lnTo>
                  <a:lnTo>
                    <a:pt x="120528" y="2668"/>
                  </a:lnTo>
                  <a:lnTo>
                    <a:pt x="120877" y="2579"/>
                  </a:lnTo>
                  <a:lnTo>
                    <a:pt x="120704" y="1908"/>
                  </a:lnTo>
                  <a:lnTo>
                    <a:pt x="120896" y="1447"/>
                  </a:lnTo>
                  <a:lnTo>
                    <a:pt x="121177" y="1634"/>
                  </a:lnTo>
                  <a:lnTo>
                    <a:pt x="121210" y="2085"/>
                  </a:lnTo>
                  <a:lnTo>
                    <a:pt x="121460" y="2133"/>
                  </a:lnTo>
                  <a:lnTo>
                    <a:pt x="122005" y="1947"/>
                  </a:lnTo>
                  <a:lnTo>
                    <a:pt x="122944" y="1172"/>
                  </a:lnTo>
                  <a:lnTo>
                    <a:pt x="122940" y="770"/>
                  </a:lnTo>
                  <a:lnTo>
                    <a:pt x="122448" y="480"/>
                  </a:lnTo>
                  <a:lnTo>
                    <a:pt x="122360" y="297"/>
                  </a:lnTo>
                  <a:lnTo>
                    <a:pt x="122440" y="85"/>
                  </a:lnTo>
                  <a:lnTo>
                    <a:pt x="122642" y="0"/>
                  </a:lnTo>
                  <a:lnTo>
                    <a:pt x="122919" y="114"/>
                  </a:lnTo>
                  <a:lnTo>
                    <a:pt x="123474" y="788"/>
                  </a:lnTo>
                  <a:lnTo>
                    <a:pt x="123543" y="993"/>
                  </a:lnTo>
                  <a:lnTo>
                    <a:pt x="123501" y="1187"/>
                  </a:lnTo>
                  <a:lnTo>
                    <a:pt x="123937" y="1428"/>
                  </a:lnTo>
                  <a:lnTo>
                    <a:pt x="124535" y="1358"/>
                  </a:lnTo>
                  <a:lnTo>
                    <a:pt x="124581" y="1227"/>
                  </a:lnTo>
                  <a:lnTo>
                    <a:pt x="124459" y="907"/>
                  </a:lnTo>
                  <a:lnTo>
                    <a:pt x="124929" y="583"/>
                  </a:lnTo>
                  <a:lnTo>
                    <a:pt x="125304" y="546"/>
                  </a:lnTo>
                  <a:lnTo>
                    <a:pt x="125611" y="698"/>
                  </a:lnTo>
                  <a:lnTo>
                    <a:pt x="126198" y="1417"/>
                  </a:lnTo>
                  <a:lnTo>
                    <a:pt x="126081" y="1779"/>
                  </a:lnTo>
                  <a:lnTo>
                    <a:pt x="126195" y="2117"/>
                  </a:lnTo>
                  <a:lnTo>
                    <a:pt x="126573" y="2496"/>
                  </a:lnTo>
                  <a:lnTo>
                    <a:pt x="129031" y="2668"/>
                  </a:lnTo>
                  <a:lnTo>
                    <a:pt x="129080" y="12491"/>
                  </a:lnTo>
                  <a:lnTo>
                    <a:pt x="129693" y="12681"/>
                  </a:lnTo>
                  <a:lnTo>
                    <a:pt x="130291" y="12585"/>
                  </a:lnTo>
                  <a:lnTo>
                    <a:pt x="130892" y="12890"/>
                  </a:lnTo>
                  <a:lnTo>
                    <a:pt x="130912" y="15447"/>
                  </a:lnTo>
                  <a:lnTo>
                    <a:pt x="131554" y="15436"/>
                  </a:lnTo>
                  <a:lnTo>
                    <a:pt x="131565" y="16557"/>
                  </a:lnTo>
                  <a:lnTo>
                    <a:pt x="132721" y="16570"/>
                  </a:lnTo>
                  <a:lnTo>
                    <a:pt x="132701" y="15436"/>
                  </a:lnTo>
                  <a:lnTo>
                    <a:pt x="138656" y="15388"/>
                  </a:lnTo>
                  <a:lnTo>
                    <a:pt x="138752" y="15156"/>
                  </a:lnTo>
                  <a:lnTo>
                    <a:pt x="138756" y="13612"/>
                  </a:lnTo>
                  <a:lnTo>
                    <a:pt x="138572" y="13396"/>
                  </a:lnTo>
                  <a:lnTo>
                    <a:pt x="138341" y="13358"/>
                  </a:lnTo>
                  <a:lnTo>
                    <a:pt x="138134" y="13040"/>
                  </a:lnTo>
                  <a:lnTo>
                    <a:pt x="142870" y="13009"/>
                  </a:lnTo>
                  <a:lnTo>
                    <a:pt x="142877" y="10514"/>
                  </a:lnTo>
                  <a:lnTo>
                    <a:pt x="142347" y="10098"/>
                  </a:lnTo>
                  <a:lnTo>
                    <a:pt x="142245" y="9882"/>
                  </a:lnTo>
                  <a:lnTo>
                    <a:pt x="142248" y="9465"/>
                  </a:lnTo>
                  <a:lnTo>
                    <a:pt x="141056" y="9487"/>
                  </a:lnTo>
                  <a:lnTo>
                    <a:pt x="140999" y="7124"/>
                  </a:lnTo>
                  <a:lnTo>
                    <a:pt x="142051" y="7172"/>
                  </a:lnTo>
                  <a:lnTo>
                    <a:pt x="142100" y="7350"/>
                  </a:lnTo>
                  <a:lnTo>
                    <a:pt x="142066" y="7771"/>
                  </a:lnTo>
                  <a:lnTo>
                    <a:pt x="142339" y="8441"/>
                  </a:lnTo>
                  <a:lnTo>
                    <a:pt x="142479" y="8627"/>
                  </a:lnTo>
                  <a:lnTo>
                    <a:pt x="142646" y="8597"/>
                  </a:lnTo>
                  <a:lnTo>
                    <a:pt x="142839" y="8151"/>
                  </a:lnTo>
                  <a:lnTo>
                    <a:pt x="143134" y="8162"/>
                  </a:lnTo>
                  <a:lnTo>
                    <a:pt x="143359" y="8468"/>
                  </a:lnTo>
                  <a:lnTo>
                    <a:pt x="143963" y="9118"/>
                  </a:lnTo>
                  <a:lnTo>
                    <a:pt x="144001" y="9509"/>
                  </a:lnTo>
                  <a:lnTo>
                    <a:pt x="143914" y="9684"/>
                  </a:lnTo>
                  <a:lnTo>
                    <a:pt x="143509" y="9699"/>
                  </a:lnTo>
                  <a:lnTo>
                    <a:pt x="143217" y="9859"/>
                  </a:lnTo>
                  <a:lnTo>
                    <a:pt x="143165" y="10086"/>
                  </a:lnTo>
                  <a:lnTo>
                    <a:pt x="143286" y="10287"/>
                  </a:lnTo>
                  <a:lnTo>
                    <a:pt x="143426" y="10291"/>
                  </a:lnTo>
                  <a:lnTo>
                    <a:pt x="143619" y="10053"/>
                  </a:lnTo>
                  <a:lnTo>
                    <a:pt x="143846" y="9941"/>
                  </a:lnTo>
                  <a:lnTo>
                    <a:pt x="144849" y="10719"/>
                  </a:lnTo>
                  <a:lnTo>
                    <a:pt x="144372" y="10983"/>
                  </a:lnTo>
                  <a:lnTo>
                    <a:pt x="144932" y="11888"/>
                  </a:lnTo>
                  <a:lnTo>
                    <a:pt x="145155" y="12015"/>
                  </a:lnTo>
                  <a:lnTo>
                    <a:pt x="145579" y="12015"/>
                  </a:lnTo>
                  <a:lnTo>
                    <a:pt x="146707" y="12312"/>
                  </a:lnTo>
                  <a:lnTo>
                    <a:pt x="146938" y="12752"/>
                  </a:lnTo>
                  <a:lnTo>
                    <a:pt x="147028" y="13213"/>
                  </a:lnTo>
                  <a:lnTo>
                    <a:pt x="147070" y="14951"/>
                  </a:lnTo>
                  <a:lnTo>
                    <a:pt x="147233" y="15298"/>
                  </a:lnTo>
                  <a:lnTo>
                    <a:pt x="148174" y="16117"/>
                  </a:lnTo>
                  <a:lnTo>
                    <a:pt x="148954" y="16467"/>
                  </a:lnTo>
                  <a:lnTo>
                    <a:pt x="150671" y="16535"/>
                  </a:lnTo>
                  <a:lnTo>
                    <a:pt x="150676" y="17335"/>
                  </a:lnTo>
                  <a:lnTo>
                    <a:pt x="150711" y="19379"/>
                  </a:lnTo>
                  <a:lnTo>
                    <a:pt x="150019" y="19907"/>
                  </a:lnTo>
                  <a:lnTo>
                    <a:pt x="149266" y="20000"/>
                  </a:lnTo>
                  <a:lnTo>
                    <a:pt x="149122" y="20815"/>
                  </a:lnTo>
                  <a:lnTo>
                    <a:pt x="148267" y="22192"/>
                  </a:lnTo>
                  <a:lnTo>
                    <a:pt x="147730" y="22769"/>
                  </a:lnTo>
                  <a:lnTo>
                    <a:pt x="146943" y="23078"/>
                  </a:lnTo>
                  <a:lnTo>
                    <a:pt x="146958" y="23264"/>
                  </a:lnTo>
                  <a:lnTo>
                    <a:pt x="147155" y="23577"/>
                  </a:lnTo>
                  <a:lnTo>
                    <a:pt x="147181" y="27210"/>
                  </a:lnTo>
                  <a:lnTo>
                    <a:pt x="153176" y="27067"/>
                  </a:lnTo>
                  <a:lnTo>
                    <a:pt x="153193" y="29687"/>
                  </a:lnTo>
                  <a:lnTo>
                    <a:pt x="153303" y="30127"/>
                  </a:lnTo>
                  <a:lnTo>
                    <a:pt x="153206" y="31321"/>
                  </a:lnTo>
                  <a:lnTo>
                    <a:pt x="152960" y="31344"/>
                  </a:lnTo>
                  <a:lnTo>
                    <a:pt x="152733" y="31471"/>
                  </a:lnTo>
                  <a:lnTo>
                    <a:pt x="151841" y="32304"/>
                  </a:lnTo>
                  <a:lnTo>
                    <a:pt x="151452" y="32937"/>
                  </a:lnTo>
                  <a:lnTo>
                    <a:pt x="150949" y="34090"/>
                  </a:lnTo>
                  <a:lnTo>
                    <a:pt x="151007" y="34278"/>
                  </a:lnTo>
                  <a:lnTo>
                    <a:pt x="150937" y="34698"/>
                  </a:lnTo>
                  <a:lnTo>
                    <a:pt x="150676" y="35154"/>
                  </a:lnTo>
                  <a:lnTo>
                    <a:pt x="150445" y="35375"/>
                  </a:lnTo>
                  <a:lnTo>
                    <a:pt x="150130" y="35817"/>
                  </a:lnTo>
                  <a:lnTo>
                    <a:pt x="150276" y="36634"/>
                  </a:lnTo>
                  <a:lnTo>
                    <a:pt x="153270" y="36588"/>
                  </a:lnTo>
                  <a:lnTo>
                    <a:pt x="156842" y="36550"/>
                  </a:lnTo>
                  <a:lnTo>
                    <a:pt x="157163" y="36326"/>
                  </a:lnTo>
                  <a:lnTo>
                    <a:pt x="156838" y="34778"/>
                  </a:lnTo>
                  <a:lnTo>
                    <a:pt x="157882" y="34774"/>
                  </a:lnTo>
                  <a:lnTo>
                    <a:pt x="157938" y="38597"/>
                  </a:lnTo>
                  <a:lnTo>
                    <a:pt x="158798" y="38723"/>
                  </a:lnTo>
                  <a:lnTo>
                    <a:pt x="159761" y="38701"/>
                  </a:lnTo>
                  <a:lnTo>
                    <a:pt x="160184" y="38272"/>
                  </a:lnTo>
                  <a:lnTo>
                    <a:pt x="160701" y="37498"/>
                  </a:lnTo>
                  <a:lnTo>
                    <a:pt x="160222" y="3600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2" name="pg593">
              <a:extLst>
                <a:ext uri="{FF2B5EF4-FFF2-40B4-BE49-F238E27FC236}">
                  <a16:creationId xmlns:a16="http://schemas.microsoft.com/office/drawing/2014/main" id="{7368308B-4CF4-7D44-943A-C91EFAB4368F}"/>
                </a:ext>
              </a:extLst>
            </p:cNvPr>
            <p:cNvSpPr/>
            <p:nvPr/>
          </p:nvSpPr>
          <p:spPr>
            <a:xfrm>
              <a:off x="5819677" y="3179999"/>
              <a:ext cx="1041" cy="994"/>
            </a:xfrm>
            <a:custGeom>
              <a:avLst/>
              <a:gdLst/>
              <a:ahLst/>
              <a:cxnLst/>
              <a:rect l="0" t="0" r="0" b="0"/>
              <a:pathLst>
                <a:path w="1041" h="994">
                  <a:moveTo>
                    <a:pt x="1041" y="990"/>
                  </a:moveTo>
                  <a:lnTo>
                    <a:pt x="961" y="617"/>
                  </a:lnTo>
                  <a:lnTo>
                    <a:pt x="1033" y="335"/>
                  </a:lnTo>
                  <a:lnTo>
                    <a:pt x="730" y="134"/>
                  </a:lnTo>
                  <a:lnTo>
                    <a:pt x="287" y="0"/>
                  </a:lnTo>
                  <a:lnTo>
                    <a:pt x="0" y="160"/>
                  </a:lnTo>
                  <a:lnTo>
                    <a:pt x="7" y="361"/>
                  </a:lnTo>
                  <a:lnTo>
                    <a:pt x="352" y="662"/>
                  </a:lnTo>
                  <a:lnTo>
                    <a:pt x="393" y="99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3" name="pg594">
              <a:extLst>
                <a:ext uri="{FF2B5EF4-FFF2-40B4-BE49-F238E27FC236}">
                  <a16:creationId xmlns:a16="http://schemas.microsoft.com/office/drawing/2014/main" id="{8E08790F-F776-B448-A48C-3E0906E6C950}"/>
                </a:ext>
              </a:extLst>
            </p:cNvPr>
            <p:cNvSpPr/>
            <p:nvPr/>
          </p:nvSpPr>
          <p:spPr>
            <a:xfrm>
              <a:off x="5794277" y="3068559"/>
              <a:ext cx="163836" cy="142122"/>
            </a:xfrm>
            <a:custGeom>
              <a:avLst/>
              <a:gdLst/>
              <a:ahLst/>
              <a:cxnLst/>
              <a:rect l="0" t="0" r="0" b="0"/>
              <a:pathLst>
                <a:path w="163836" h="142122">
                  <a:moveTo>
                    <a:pt x="41060" y="27308"/>
                  </a:moveTo>
                  <a:lnTo>
                    <a:pt x="41018" y="22693"/>
                  </a:lnTo>
                  <a:lnTo>
                    <a:pt x="40865" y="20055"/>
                  </a:lnTo>
                  <a:lnTo>
                    <a:pt x="45008" y="19917"/>
                  </a:lnTo>
                  <a:lnTo>
                    <a:pt x="52764" y="19674"/>
                  </a:lnTo>
                  <a:lnTo>
                    <a:pt x="52822" y="20079"/>
                  </a:lnTo>
                  <a:lnTo>
                    <a:pt x="53459" y="20112"/>
                  </a:lnTo>
                  <a:lnTo>
                    <a:pt x="53749" y="20361"/>
                  </a:lnTo>
                  <a:lnTo>
                    <a:pt x="53704" y="20648"/>
                  </a:lnTo>
                  <a:lnTo>
                    <a:pt x="53452" y="21043"/>
                  </a:lnTo>
                  <a:lnTo>
                    <a:pt x="53410" y="21240"/>
                  </a:lnTo>
                  <a:lnTo>
                    <a:pt x="53842" y="22226"/>
                  </a:lnTo>
                  <a:lnTo>
                    <a:pt x="53800" y="22993"/>
                  </a:lnTo>
                  <a:lnTo>
                    <a:pt x="53919" y="23633"/>
                  </a:lnTo>
                  <a:lnTo>
                    <a:pt x="54873" y="24336"/>
                  </a:lnTo>
                  <a:lnTo>
                    <a:pt x="55239" y="23990"/>
                  </a:lnTo>
                  <a:lnTo>
                    <a:pt x="55983" y="24410"/>
                  </a:lnTo>
                  <a:lnTo>
                    <a:pt x="56811" y="26484"/>
                  </a:lnTo>
                  <a:lnTo>
                    <a:pt x="57816" y="25314"/>
                  </a:lnTo>
                  <a:lnTo>
                    <a:pt x="58100" y="26746"/>
                  </a:lnTo>
                  <a:lnTo>
                    <a:pt x="59557" y="26738"/>
                  </a:lnTo>
                  <a:lnTo>
                    <a:pt x="59290" y="27172"/>
                  </a:lnTo>
                  <a:lnTo>
                    <a:pt x="59203" y="27940"/>
                  </a:lnTo>
                  <a:lnTo>
                    <a:pt x="61903" y="27864"/>
                  </a:lnTo>
                  <a:lnTo>
                    <a:pt x="61872" y="26688"/>
                  </a:lnTo>
                  <a:lnTo>
                    <a:pt x="63714" y="26689"/>
                  </a:lnTo>
                  <a:lnTo>
                    <a:pt x="63693" y="24321"/>
                  </a:lnTo>
                  <a:lnTo>
                    <a:pt x="64688" y="24258"/>
                  </a:lnTo>
                  <a:lnTo>
                    <a:pt x="65997" y="23916"/>
                  </a:lnTo>
                  <a:lnTo>
                    <a:pt x="66215" y="23477"/>
                  </a:lnTo>
                  <a:lnTo>
                    <a:pt x="66249" y="23250"/>
                  </a:lnTo>
                  <a:lnTo>
                    <a:pt x="66692" y="22919"/>
                  </a:lnTo>
                  <a:lnTo>
                    <a:pt x="68016" y="22961"/>
                  </a:lnTo>
                  <a:lnTo>
                    <a:pt x="68880" y="23764"/>
                  </a:lnTo>
                  <a:lnTo>
                    <a:pt x="69444" y="23608"/>
                  </a:lnTo>
                  <a:lnTo>
                    <a:pt x="69555" y="23269"/>
                  </a:lnTo>
                  <a:lnTo>
                    <a:pt x="69345" y="22945"/>
                  </a:lnTo>
                  <a:lnTo>
                    <a:pt x="69516" y="22755"/>
                  </a:lnTo>
                  <a:lnTo>
                    <a:pt x="69825" y="22811"/>
                  </a:lnTo>
                  <a:lnTo>
                    <a:pt x="70165" y="22450"/>
                  </a:lnTo>
                  <a:lnTo>
                    <a:pt x="70046" y="21996"/>
                  </a:lnTo>
                  <a:lnTo>
                    <a:pt x="69848" y="22074"/>
                  </a:lnTo>
                  <a:lnTo>
                    <a:pt x="69524" y="21794"/>
                  </a:lnTo>
                  <a:lnTo>
                    <a:pt x="69427" y="20544"/>
                  </a:lnTo>
                  <a:lnTo>
                    <a:pt x="69476" y="19732"/>
                  </a:lnTo>
                  <a:lnTo>
                    <a:pt x="69610" y="19617"/>
                  </a:lnTo>
                  <a:lnTo>
                    <a:pt x="69869" y="19680"/>
                  </a:lnTo>
                  <a:lnTo>
                    <a:pt x="70243" y="19617"/>
                  </a:lnTo>
                  <a:lnTo>
                    <a:pt x="70362" y="19460"/>
                  </a:lnTo>
                  <a:lnTo>
                    <a:pt x="70367" y="19225"/>
                  </a:lnTo>
                  <a:lnTo>
                    <a:pt x="69968" y="18225"/>
                  </a:lnTo>
                  <a:lnTo>
                    <a:pt x="69868" y="17774"/>
                  </a:lnTo>
                  <a:lnTo>
                    <a:pt x="70112" y="16401"/>
                  </a:lnTo>
                  <a:lnTo>
                    <a:pt x="70337" y="15916"/>
                  </a:lnTo>
                  <a:lnTo>
                    <a:pt x="70520" y="15678"/>
                  </a:lnTo>
                  <a:lnTo>
                    <a:pt x="71035" y="15269"/>
                  </a:lnTo>
                  <a:lnTo>
                    <a:pt x="71577" y="13868"/>
                  </a:lnTo>
                  <a:lnTo>
                    <a:pt x="71853" y="13573"/>
                  </a:lnTo>
                  <a:lnTo>
                    <a:pt x="72333" y="13674"/>
                  </a:lnTo>
                  <a:lnTo>
                    <a:pt x="72970" y="13283"/>
                  </a:lnTo>
                  <a:lnTo>
                    <a:pt x="73149" y="12621"/>
                  </a:lnTo>
                  <a:lnTo>
                    <a:pt x="73733" y="11549"/>
                  </a:lnTo>
                  <a:lnTo>
                    <a:pt x="73905" y="11359"/>
                  </a:lnTo>
                  <a:lnTo>
                    <a:pt x="74315" y="11171"/>
                  </a:lnTo>
                  <a:lnTo>
                    <a:pt x="74371" y="9669"/>
                  </a:lnTo>
                  <a:lnTo>
                    <a:pt x="75807" y="9635"/>
                  </a:lnTo>
                  <a:lnTo>
                    <a:pt x="76758" y="9509"/>
                  </a:lnTo>
                  <a:lnTo>
                    <a:pt x="76754" y="10145"/>
                  </a:lnTo>
                  <a:lnTo>
                    <a:pt x="77938" y="10082"/>
                  </a:lnTo>
                  <a:lnTo>
                    <a:pt x="77984" y="9472"/>
                  </a:lnTo>
                  <a:lnTo>
                    <a:pt x="80436" y="9439"/>
                  </a:lnTo>
                  <a:lnTo>
                    <a:pt x="80439" y="11970"/>
                  </a:lnTo>
                  <a:lnTo>
                    <a:pt x="80897" y="12164"/>
                  </a:lnTo>
                  <a:lnTo>
                    <a:pt x="81810" y="12019"/>
                  </a:lnTo>
                  <a:lnTo>
                    <a:pt x="82001" y="11889"/>
                  </a:lnTo>
                  <a:lnTo>
                    <a:pt x="83448" y="11796"/>
                  </a:lnTo>
                  <a:lnTo>
                    <a:pt x="84178" y="11313"/>
                  </a:lnTo>
                  <a:lnTo>
                    <a:pt x="84230" y="8268"/>
                  </a:lnTo>
                  <a:lnTo>
                    <a:pt x="85426" y="8293"/>
                  </a:lnTo>
                  <a:lnTo>
                    <a:pt x="85429" y="7084"/>
                  </a:lnTo>
                  <a:lnTo>
                    <a:pt x="86670" y="7113"/>
                  </a:lnTo>
                  <a:lnTo>
                    <a:pt x="86667" y="8319"/>
                  </a:lnTo>
                  <a:lnTo>
                    <a:pt x="87905" y="8337"/>
                  </a:lnTo>
                  <a:lnTo>
                    <a:pt x="87891" y="11907"/>
                  </a:lnTo>
                  <a:lnTo>
                    <a:pt x="88006" y="12411"/>
                  </a:lnTo>
                  <a:lnTo>
                    <a:pt x="88177" y="12085"/>
                  </a:lnTo>
                  <a:lnTo>
                    <a:pt x="88490" y="11705"/>
                  </a:lnTo>
                  <a:lnTo>
                    <a:pt x="89185" y="11593"/>
                  </a:lnTo>
                  <a:lnTo>
                    <a:pt x="90201" y="10607"/>
                  </a:lnTo>
                  <a:lnTo>
                    <a:pt x="90544" y="10127"/>
                  </a:lnTo>
                  <a:lnTo>
                    <a:pt x="90781" y="9345"/>
                  </a:lnTo>
                  <a:lnTo>
                    <a:pt x="90972" y="9025"/>
                  </a:lnTo>
                  <a:lnTo>
                    <a:pt x="91163" y="8954"/>
                  </a:lnTo>
                  <a:lnTo>
                    <a:pt x="91908" y="9006"/>
                  </a:lnTo>
                  <a:lnTo>
                    <a:pt x="92282" y="8578"/>
                  </a:lnTo>
                  <a:lnTo>
                    <a:pt x="92529" y="8450"/>
                  </a:lnTo>
                  <a:lnTo>
                    <a:pt x="93505" y="7971"/>
                  </a:lnTo>
                  <a:lnTo>
                    <a:pt x="93694" y="7701"/>
                  </a:lnTo>
                  <a:lnTo>
                    <a:pt x="94891" y="7703"/>
                  </a:lnTo>
                  <a:lnTo>
                    <a:pt x="94911" y="6114"/>
                  </a:lnTo>
                  <a:lnTo>
                    <a:pt x="95030" y="5306"/>
                  </a:lnTo>
                  <a:lnTo>
                    <a:pt x="95698" y="4774"/>
                  </a:lnTo>
                  <a:lnTo>
                    <a:pt x="96692" y="3524"/>
                  </a:lnTo>
                  <a:lnTo>
                    <a:pt x="97479" y="3461"/>
                  </a:lnTo>
                  <a:lnTo>
                    <a:pt x="99910" y="3540"/>
                  </a:lnTo>
                  <a:lnTo>
                    <a:pt x="99896" y="2355"/>
                  </a:lnTo>
                  <a:lnTo>
                    <a:pt x="102307" y="2300"/>
                  </a:lnTo>
                  <a:lnTo>
                    <a:pt x="105402" y="2295"/>
                  </a:lnTo>
                  <a:lnTo>
                    <a:pt x="107266" y="2463"/>
                  </a:lnTo>
                  <a:lnTo>
                    <a:pt x="112423" y="2444"/>
                  </a:lnTo>
                  <a:lnTo>
                    <a:pt x="119424" y="2408"/>
                  </a:lnTo>
                  <a:lnTo>
                    <a:pt x="119446" y="0"/>
                  </a:lnTo>
                  <a:lnTo>
                    <a:pt x="121873" y="43"/>
                  </a:lnTo>
                  <a:lnTo>
                    <a:pt x="121889" y="2351"/>
                  </a:lnTo>
                  <a:lnTo>
                    <a:pt x="129062" y="2370"/>
                  </a:lnTo>
                  <a:lnTo>
                    <a:pt x="129045" y="5355"/>
                  </a:lnTo>
                  <a:lnTo>
                    <a:pt x="129160" y="5646"/>
                  </a:lnTo>
                  <a:lnTo>
                    <a:pt x="130066" y="5501"/>
                  </a:lnTo>
                  <a:lnTo>
                    <a:pt x="131536" y="5606"/>
                  </a:lnTo>
                  <a:lnTo>
                    <a:pt x="136180" y="5489"/>
                  </a:lnTo>
                  <a:lnTo>
                    <a:pt x="139248" y="5518"/>
                  </a:lnTo>
                  <a:lnTo>
                    <a:pt x="139206" y="2344"/>
                  </a:lnTo>
                  <a:lnTo>
                    <a:pt x="142893" y="2332"/>
                  </a:lnTo>
                  <a:lnTo>
                    <a:pt x="142949" y="7693"/>
                  </a:lnTo>
                  <a:lnTo>
                    <a:pt x="143025" y="11570"/>
                  </a:lnTo>
                  <a:lnTo>
                    <a:pt x="143040" y="12270"/>
                  </a:lnTo>
                  <a:lnTo>
                    <a:pt x="143311" y="12437"/>
                  </a:lnTo>
                  <a:lnTo>
                    <a:pt x="143880" y="12624"/>
                  </a:lnTo>
                  <a:lnTo>
                    <a:pt x="144269" y="13614"/>
                  </a:lnTo>
                  <a:lnTo>
                    <a:pt x="144425" y="14246"/>
                  </a:lnTo>
                  <a:lnTo>
                    <a:pt x="144998" y="15545"/>
                  </a:lnTo>
                  <a:lnTo>
                    <a:pt x="145887" y="15869"/>
                  </a:lnTo>
                  <a:lnTo>
                    <a:pt x="146020" y="16323"/>
                  </a:lnTo>
                  <a:lnTo>
                    <a:pt x="145917" y="16532"/>
                  </a:lnTo>
                  <a:lnTo>
                    <a:pt x="145928" y="16960"/>
                  </a:lnTo>
                  <a:lnTo>
                    <a:pt x="146035" y="17165"/>
                  </a:lnTo>
                  <a:lnTo>
                    <a:pt x="146321" y="17332"/>
                  </a:lnTo>
                  <a:lnTo>
                    <a:pt x="145901" y="17447"/>
                  </a:lnTo>
                  <a:lnTo>
                    <a:pt x="144901" y="18195"/>
                  </a:lnTo>
                  <a:lnTo>
                    <a:pt x="144726" y="18441"/>
                  </a:lnTo>
                  <a:lnTo>
                    <a:pt x="144703" y="18649"/>
                  </a:lnTo>
                  <a:lnTo>
                    <a:pt x="145012" y="18977"/>
                  </a:lnTo>
                  <a:lnTo>
                    <a:pt x="145015" y="20034"/>
                  </a:lnTo>
                  <a:lnTo>
                    <a:pt x="144496" y="20168"/>
                  </a:lnTo>
                  <a:lnTo>
                    <a:pt x="144298" y="20361"/>
                  </a:lnTo>
                  <a:lnTo>
                    <a:pt x="144321" y="20517"/>
                  </a:lnTo>
                  <a:lnTo>
                    <a:pt x="144771" y="20849"/>
                  </a:lnTo>
                  <a:lnTo>
                    <a:pt x="145431" y="21057"/>
                  </a:lnTo>
                  <a:lnTo>
                    <a:pt x="145526" y="21262"/>
                  </a:lnTo>
                  <a:lnTo>
                    <a:pt x="145453" y="21567"/>
                  </a:lnTo>
                  <a:lnTo>
                    <a:pt x="144786" y="22017"/>
                  </a:lnTo>
                  <a:lnTo>
                    <a:pt x="144499" y="22070"/>
                  </a:lnTo>
                  <a:lnTo>
                    <a:pt x="143401" y="22136"/>
                  </a:lnTo>
                  <a:lnTo>
                    <a:pt x="142939" y="21745"/>
                  </a:lnTo>
                  <a:lnTo>
                    <a:pt x="143137" y="24526"/>
                  </a:lnTo>
                  <a:lnTo>
                    <a:pt x="143534" y="24891"/>
                  </a:lnTo>
                  <a:lnTo>
                    <a:pt x="143545" y="25032"/>
                  </a:lnTo>
                  <a:lnTo>
                    <a:pt x="143461" y="25862"/>
                  </a:lnTo>
                  <a:lnTo>
                    <a:pt x="143043" y="25813"/>
                  </a:lnTo>
                  <a:lnTo>
                    <a:pt x="143022" y="28203"/>
                  </a:lnTo>
                  <a:lnTo>
                    <a:pt x="141292" y="28161"/>
                  </a:lnTo>
                  <a:lnTo>
                    <a:pt x="141264" y="28567"/>
                  </a:lnTo>
                  <a:lnTo>
                    <a:pt x="141371" y="28929"/>
                  </a:lnTo>
                  <a:lnTo>
                    <a:pt x="141874" y="29963"/>
                  </a:lnTo>
                  <a:lnTo>
                    <a:pt x="142431" y="30797"/>
                  </a:lnTo>
                  <a:lnTo>
                    <a:pt x="142888" y="32502"/>
                  </a:lnTo>
                  <a:lnTo>
                    <a:pt x="141872" y="33149"/>
                  </a:lnTo>
                  <a:lnTo>
                    <a:pt x="141857" y="34390"/>
                  </a:lnTo>
                  <a:lnTo>
                    <a:pt x="142552" y="35115"/>
                  </a:lnTo>
                  <a:lnTo>
                    <a:pt x="143051" y="35230"/>
                  </a:lnTo>
                  <a:lnTo>
                    <a:pt x="143428" y="35156"/>
                  </a:lnTo>
                  <a:lnTo>
                    <a:pt x="143741" y="35200"/>
                  </a:lnTo>
                  <a:lnTo>
                    <a:pt x="143890" y="35806"/>
                  </a:lnTo>
                  <a:lnTo>
                    <a:pt x="142449" y="36580"/>
                  </a:lnTo>
                  <a:lnTo>
                    <a:pt x="141840" y="36584"/>
                  </a:lnTo>
                  <a:lnTo>
                    <a:pt x="141394" y="35675"/>
                  </a:lnTo>
                  <a:lnTo>
                    <a:pt x="140438" y="35687"/>
                  </a:lnTo>
                  <a:lnTo>
                    <a:pt x="139759" y="35519"/>
                  </a:lnTo>
                  <a:lnTo>
                    <a:pt x="139393" y="35721"/>
                  </a:lnTo>
                  <a:lnTo>
                    <a:pt x="139392" y="35314"/>
                  </a:lnTo>
                  <a:lnTo>
                    <a:pt x="138506" y="35309"/>
                  </a:lnTo>
                  <a:lnTo>
                    <a:pt x="126043" y="43254"/>
                  </a:lnTo>
                  <a:lnTo>
                    <a:pt x="125083" y="43760"/>
                  </a:lnTo>
                  <a:lnTo>
                    <a:pt x="124447" y="44222"/>
                  </a:lnTo>
                  <a:lnTo>
                    <a:pt x="124297" y="52255"/>
                  </a:lnTo>
                  <a:lnTo>
                    <a:pt x="124220" y="60831"/>
                  </a:lnTo>
                  <a:lnTo>
                    <a:pt x="123999" y="60913"/>
                  </a:lnTo>
                  <a:lnTo>
                    <a:pt x="122205" y="62711"/>
                  </a:lnTo>
                  <a:lnTo>
                    <a:pt x="121862" y="63384"/>
                  </a:lnTo>
                  <a:lnTo>
                    <a:pt x="122160" y="64725"/>
                  </a:lnTo>
                  <a:lnTo>
                    <a:pt x="124035" y="64686"/>
                  </a:lnTo>
                  <a:lnTo>
                    <a:pt x="124000" y="66438"/>
                  </a:lnTo>
                  <a:lnTo>
                    <a:pt x="123992" y="66959"/>
                  </a:lnTo>
                  <a:lnTo>
                    <a:pt x="123947" y="75880"/>
                  </a:lnTo>
                  <a:lnTo>
                    <a:pt x="123814" y="76032"/>
                  </a:lnTo>
                  <a:lnTo>
                    <a:pt x="123829" y="83111"/>
                  </a:lnTo>
                  <a:lnTo>
                    <a:pt x="124456" y="83103"/>
                  </a:lnTo>
                  <a:lnTo>
                    <a:pt x="126149" y="82690"/>
                  </a:lnTo>
                  <a:lnTo>
                    <a:pt x="127090" y="82879"/>
                  </a:lnTo>
                  <a:lnTo>
                    <a:pt x="127098" y="83698"/>
                  </a:lnTo>
                  <a:lnTo>
                    <a:pt x="126949" y="84502"/>
                  </a:lnTo>
                  <a:lnTo>
                    <a:pt x="127082" y="85440"/>
                  </a:lnTo>
                  <a:lnTo>
                    <a:pt x="129893" y="85408"/>
                  </a:lnTo>
                  <a:lnTo>
                    <a:pt x="129891" y="83037"/>
                  </a:lnTo>
                  <a:lnTo>
                    <a:pt x="134103" y="82970"/>
                  </a:lnTo>
                  <a:lnTo>
                    <a:pt x="134670" y="78153"/>
                  </a:lnTo>
                  <a:lnTo>
                    <a:pt x="134436" y="80547"/>
                  </a:lnTo>
                  <a:lnTo>
                    <a:pt x="135316" y="80506"/>
                  </a:lnTo>
                  <a:lnTo>
                    <a:pt x="135978" y="80640"/>
                  </a:lnTo>
                  <a:lnTo>
                    <a:pt x="135859" y="81369"/>
                  </a:lnTo>
                  <a:lnTo>
                    <a:pt x="135674" y="81834"/>
                  </a:lnTo>
                  <a:lnTo>
                    <a:pt x="135531" y="82967"/>
                  </a:lnTo>
                  <a:lnTo>
                    <a:pt x="141707" y="83028"/>
                  </a:lnTo>
                  <a:lnTo>
                    <a:pt x="149855" y="82969"/>
                  </a:lnTo>
                  <a:lnTo>
                    <a:pt x="149753" y="83220"/>
                  </a:lnTo>
                  <a:lnTo>
                    <a:pt x="149484" y="83380"/>
                  </a:lnTo>
                  <a:lnTo>
                    <a:pt x="149064" y="83194"/>
                  </a:lnTo>
                  <a:lnTo>
                    <a:pt x="149114" y="86738"/>
                  </a:lnTo>
                  <a:lnTo>
                    <a:pt x="149502" y="88122"/>
                  </a:lnTo>
                  <a:lnTo>
                    <a:pt x="150887" y="89327"/>
                  </a:lnTo>
                  <a:lnTo>
                    <a:pt x="151070" y="90038"/>
                  </a:lnTo>
                  <a:lnTo>
                    <a:pt x="155182" y="90061"/>
                  </a:lnTo>
                  <a:lnTo>
                    <a:pt x="155138" y="87668"/>
                  </a:lnTo>
                  <a:lnTo>
                    <a:pt x="163836" y="87496"/>
                  </a:lnTo>
                  <a:lnTo>
                    <a:pt x="163260" y="91791"/>
                  </a:lnTo>
                  <a:lnTo>
                    <a:pt x="163082" y="91806"/>
                  </a:lnTo>
                  <a:lnTo>
                    <a:pt x="161019" y="92851"/>
                  </a:lnTo>
                  <a:lnTo>
                    <a:pt x="160428" y="93499"/>
                  </a:lnTo>
                  <a:lnTo>
                    <a:pt x="158327" y="93487"/>
                  </a:lnTo>
                  <a:lnTo>
                    <a:pt x="158866" y="94049"/>
                  </a:lnTo>
                  <a:lnTo>
                    <a:pt x="159044" y="94518"/>
                  </a:lnTo>
                  <a:lnTo>
                    <a:pt x="158619" y="94693"/>
                  </a:lnTo>
                  <a:lnTo>
                    <a:pt x="157550" y="94678"/>
                  </a:lnTo>
                  <a:lnTo>
                    <a:pt x="157581" y="97044"/>
                  </a:lnTo>
                  <a:lnTo>
                    <a:pt x="156357" y="97055"/>
                  </a:lnTo>
                  <a:lnTo>
                    <a:pt x="156091" y="97606"/>
                  </a:lnTo>
                  <a:lnTo>
                    <a:pt x="155735" y="98920"/>
                  </a:lnTo>
                  <a:lnTo>
                    <a:pt x="155974" y="100423"/>
                  </a:lnTo>
                  <a:lnTo>
                    <a:pt x="155455" y="101588"/>
                  </a:lnTo>
                  <a:lnTo>
                    <a:pt x="155159" y="101790"/>
                  </a:lnTo>
                  <a:lnTo>
                    <a:pt x="155159" y="102717"/>
                  </a:lnTo>
                  <a:lnTo>
                    <a:pt x="155221" y="103003"/>
                  </a:lnTo>
                  <a:lnTo>
                    <a:pt x="157266" y="103021"/>
                  </a:lnTo>
                  <a:lnTo>
                    <a:pt x="157596" y="103762"/>
                  </a:lnTo>
                  <a:lnTo>
                    <a:pt x="158190" y="104358"/>
                  </a:lnTo>
                  <a:lnTo>
                    <a:pt x="158618" y="105132"/>
                  </a:lnTo>
                  <a:lnTo>
                    <a:pt x="158675" y="105366"/>
                  </a:lnTo>
                  <a:lnTo>
                    <a:pt x="158659" y="107000"/>
                  </a:lnTo>
                  <a:lnTo>
                    <a:pt x="159205" y="107469"/>
                  </a:lnTo>
                  <a:lnTo>
                    <a:pt x="159689" y="108147"/>
                  </a:lnTo>
                  <a:lnTo>
                    <a:pt x="160446" y="108784"/>
                  </a:lnTo>
                  <a:lnTo>
                    <a:pt x="160620" y="110250"/>
                  </a:lnTo>
                  <a:lnTo>
                    <a:pt x="160105" y="110652"/>
                  </a:lnTo>
                  <a:lnTo>
                    <a:pt x="159916" y="111020"/>
                  </a:lnTo>
                  <a:lnTo>
                    <a:pt x="159700" y="111776"/>
                  </a:lnTo>
                  <a:lnTo>
                    <a:pt x="158791" y="112967"/>
                  </a:lnTo>
                  <a:lnTo>
                    <a:pt x="158288" y="113023"/>
                  </a:lnTo>
                  <a:lnTo>
                    <a:pt x="157943" y="113183"/>
                  </a:lnTo>
                  <a:lnTo>
                    <a:pt x="157807" y="114031"/>
                  </a:lnTo>
                  <a:lnTo>
                    <a:pt x="157849" y="114497"/>
                  </a:lnTo>
                  <a:lnTo>
                    <a:pt x="157932" y="114832"/>
                  </a:lnTo>
                  <a:lnTo>
                    <a:pt x="158427" y="115543"/>
                  </a:lnTo>
                  <a:lnTo>
                    <a:pt x="158787" y="117242"/>
                  </a:lnTo>
                  <a:lnTo>
                    <a:pt x="158364" y="117257"/>
                  </a:lnTo>
                  <a:lnTo>
                    <a:pt x="157482" y="117082"/>
                  </a:lnTo>
                  <a:lnTo>
                    <a:pt x="156585" y="117249"/>
                  </a:lnTo>
                  <a:lnTo>
                    <a:pt x="155999" y="117893"/>
                  </a:lnTo>
                  <a:lnTo>
                    <a:pt x="155969" y="118135"/>
                  </a:lnTo>
                  <a:lnTo>
                    <a:pt x="155458" y="118399"/>
                  </a:lnTo>
                  <a:lnTo>
                    <a:pt x="155194" y="118330"/>
                  </a:lnTo>
                  <a:lnTo>
                    <a:pt x="155338" y="126323"/>
                  </a:lnTo>
                  <a:lnTo>
                    <a:pt x="154945" y="126191"/>
                  </a:lnTo>
                  <a:lnTo>
                    <a:pt x="153760" y="125535"/>
                  </a:lnTo>
                  <a:lnTo>
                    <a:pt x="152793" y="124684"/>
                  </a:lnTo>
                  <a:lnTo>
                    <a:pt x="152154" y="123952"/>
                  </a:lnTo>
                  <a:lnTo>
                    <a:pt x="150522" y="121180"/>
                  </a:lnTo>
                  <a:lnTo>
                    <a:pt x="150034" y="120572"/>
                  </a:lnTo>
                  <a:lnTo>
                    <a:pt x="149507" y="119663"/>
                  </a:lnTo>
                  <a:lnTo>
                    <a:pt x="147909" y="118698"/>
                  </a:lnTo>
                  <a:lnTo>
                    <a:pt x="146770" y="118349"/>
                  </a:lnTo>
                  <a:lnTo>
                    <a:pt x="145759" y="118142"/>
                  </a:lnTo>
                  <a:lnTo>
                    <a:pt x="143976" y="117941"/>
                  </a:lnTo>
                  <a:lnTo>
                    <a:pt x="141797" y="118065"/>
                  </a:lnTo>
                  <a:lnTo>
                    <a:pt x="138592" y="118869"/>
                  </a:lnTo>
                  <a:lnTo>
                    <a:pt x="138305" y="118969"/>
                  </a:lnTo>
                  <a:lnTo>
                    <a:pt x="137848" y="119128"/>
                  </a:lnTo>
                  <a:lnTo>
                    <a:pt x="137489" y="119253"/>
                  </a:lnTo>
                  <a:lnTo>
                    <a:pt x="137278" y="119326"/>
                  </a:lnTo>
                  <a:lnTo>
                    <a:pt x="135877" y="119693"/>
                  </a:lnTo>
                  <a:lnTo>
                    <a:pt x="135413" y="119749"/>
                  </a:lnTo>
                  <a:lnTo>
                    <a:pt x="134606" y="119847"/>
                  </a:lnTo>
                  <a:lnTo>
                    <a:pt x="134317" y="119882"/>
                  </a:lnTo>
                  <a:lnTo>
                    <a:pt x="133222" y="119866"/>
                  </a:lnTo>
                  <a:lnTo>
                    <a:pt x="130283" y="119158"/>
                  </a:lnTo>
                  <a:lnTo>
                    <a:pt x="129878" y="119061"/>
                  </a:lnTo>
                  <a:lnTo>
                    <a:pt x="129571" y="118987"/>
                  </a:lnTo>
                  <a:lnTo>
                    <a:pt x="129265" y="118946"/>
                  </a:lnTo>
                  <a:lnTo>
                    <a:pt x="128219" y="118808"/>
                  </a:lnTo>
                  <a:lnTo>
                    <a:pt x="127480" y="118939"/>
                  </a:lnTo>
                  <a:lnTo>
                    <a:pt x="126664" y="119239"/>
                  </a:lnTo>
                  <a:lnTo>
                    <a:pt x="126440" y="119365"/>
                  </a:lnTo>
                  <a:lnTo>
                    <a:pt x="126064" y="119576"/>
                  </a:lnTo>
                  <a:lnTo>
                    <a:pt x="125152" y="120122"/>
                  </a:lnTo>
                  <a:lnTo>
                    <a:pt x="124743" y="120544"/>
                  </a:lnTo>
                  <a:lnTo>
                    <a:pt x="124104" y="121680"/>
                  </a:lnTo>
                  <a:lnTo>
                    <a:pt x="123307" y="122665"/>
                  </a:lnTo>
                  <a:lnTo>
                    <a:pt x="122886" y="123319"/>
                  </a:lnTo>
                  <a:lnTo>
                    <a:pt x="122776" y="123807"/>
                  </a:lnTo>
                  <a:lnTo>
                    <a:pt x="122715" y="124081"/>
                  </a:lnTo>
                  <a:lnTo>
                    <a:pt x="122387" y="125546"/>
                  </a:lnTo>
                  <a:lnTo>
                    <a:pt x="122369" y="125694"/>
                  </a:lnTo>
                  <a:lnTo>
                    <a:pt x="122256" y="126607"/>
                  </a:lnTo>
                  <a:lnTo>
                    <a:pt x="122320" y="127268"/>
                  </a:lnTo>
                  <a:lnTo>
                    <a:pt x="122449" y="127753"/>
                  </a:lnTo>
                  <a:lnTo>
                    <a:pt x="123831" y="129706"/>
                  </a:lnTo>
                  <a:lnTo>
                    <a:pt x="124617" y="131456"/>
                  </a:lnTo>
                  <a:lnTo>
                    <a:pt x="124641" y="131770"/>
                  </a:lnTo>
                  <a:lnTo>
                    <a:pt x="124747" y="133152"/>
                  </a:lnTo>
                  <a:lnTo>
                    <a:pt x="124646" y="134369"/>
                  </a:lnTo>
                  <a:lnTo>
                    <a:pt x="124569" y="135299"/>
                  </a:lnTo>
                  <a:lnTo>
                    <a:pt x="124524" y="135841"/>
                  </a:lnTo>
                  <a:lnTo>
                    <a:pt x="124530" y="137276"/>
                  </a:lnTo>
                  <a:lnTo>
                    <a:pt x="124534" y="138427"/>
                  </a:lnTo>
                  <a:lnTo>
                    <a:pt x="124538" y="139259"/>
                  </a:lnTo>
                  <a:lnTo>
                    <a:pt x="124074" y="139408"/>
                  </a:lnTo>
                  <a:lnTo>
                    <a:pt x="124553" y="140897"/>
                  </a:lnTo>
                  <a:lnTo>
                    <a:pt x="124036" y="141672"/>
                  </a:lnTo>
                  <a:lnTo>
                    <a:pt x="123613" y="142100"/>
                  </a:lnTo>
                  <a:lnTo>
                    <a:pt x="122650" y="142122"/>
                  </a:lnTo>
                  <a:lnTo>
                    <a:pt x="121790" y="141996"/>
                  </a:lnTo>
                  <a:lnTo>
                    <a:pt x="121734" y="138173"/>
                  </a:lnTo>
                  <a:lnTo>
                    <a:pt x="120689" y="138177"/>
                  </a:lnTo>
                  <a:lnTo>
                    <a:pt x="121015" y="139725"/>
                  </a:lnTo>
                  <a:lnTo>
                    <a:pt x="120694" y="139949"/>
                  </a:lnTo>
                  <a:lnTo>
                    <a:pt x="117122" y="139987"/>
                  </a:lnTo>
                  <a:lnTo>
                    <a:pt x="114128" y="140034"/>
                  </a:lnTo>
                  <a:lnTo>
                    <a:pt x="113982" y="139216"/>
                  </a:lnTo>
                  <a:lnTo>
                    <a:pt x="114296" y="138774"/>
                  </a:lnTo>
                  <a:lnTo>
                    <a:pt x="114527" y="138553"/>
                  </a:lnTo>
                  <a:lnTo>
                    <a:pt x="114789" y="138097"/>
                  </a:lnTo>
                  <a:lnTo>
                    <a:pt x="114858" y="137678"/>
                  </a:lnTo>
                  <a:lnTo>
                    <a:pt x="114801" y="137489"/>
                  </a:lnTo>
                  <a:lnTo>
                    <a:pt x="115303" y="136336"/>
                  </a:lnTo>
                  <a:lnTo>
                    <a:pt x="115693" y="135703"/>
                  </a:lnTo>
                  <a:lnTo>
                    <a:pt x="116585" y="134870"/>
                  </a:lnTo>
                  <a:lnTo>
                    <a:pt x="116812" y="134743"/>
                  </a:lnTo>
                  <a:lnTo>
                    <a:pt x="117057" y="134721"/>
                  </a:lnTo>
                  <a:lnTo>
                    <a:pt x="117155" y="133526"/>
                  </a:lnTo>
                  <a:lnTo>
                    <a:pt x="117045" y="133086"/>
                  </a:lnTo>
                  <a:lnTo>
                    <a:pt x="117028" y="130466"/>
                  </a:lnTo>
                  <a:lnTo>
                    <a:pt x="111032" y="130609"/>
                  </a:lnTo>
                  <a:lnTo>
                    <a:pt x="111007" y="126976"/>
                  </a:lnTo>
                  <a:lnTo>
                    <a:pt x="110810" y="126663"/>
                  </a:lnTo>
                  <a:lnTo>
                    <a:pt x="110795" y="126477"/>
                  </a:lnTo>
                  <a:lnTo>
                    <a:pt x="111582" y="126168"/>
                  </a:lnTo>
                  <a:lnTo>
                    <a:pt x="112119" y="125591"/>
                  </a:lnTo>
                  <a:lnTo>
                    <a:pt x="112974" y="124214"/>
                  </a:lnTo>
                  <a:lnTo>
                    <a:pt x="113118" y="123399"/>
                  </a:lnTo>
                  <a:lnTo>
                    <a:pt x="113870" y="123306"/>
                  </a:lnTo>
                  <a:lnTo>
                    <a:pt x="114563" y="122778"/>
                  </a:lnTo>
                  <a:lnTo>
                    <a:pt x="114528" y="120734"/>
                  </a:lnTo>
                  <a:lnTo>
                    <a:pt x="114523" y="119934"/>
                  </a:lnTo>
                  <a:lnTo>
                    <a:pt x="112805" y="119866"/>
                  </a:lnTo>
                  <a:lnTo>
                    <a:pt x="112026" y="119516"/>
                  </a:lnTo>
                  <a:lnTo>
                    <a:pt x="111084" y="118697"/>
                  </a:lnTo>
                  <a:lnTo>
                    <a:pt x="110922" y="118351"/>
                  </a:lnTo>
                  <a:lnTo>
                    <a:pt x="110880" y="116613"/>
                  </a:lnTo>
                  <a:lnTo>
                    <a:pt x="110789" y="116151"/>
                  </a:lnTo>
                  <a:lnTo>
                    <a:pt x="110559" y="115712"/>
                  </a:lnTo>
                  <a:lnTo>
                    <a:pt x="109431" y="115414"/>
                  </a:lnTo>
                  <a:lnTo>
                    <a:pt x="109007" y="115414"/>
                  </a:lnTo>
                  <a:lnTo>
                    <a:pt x="108784" y="115287"/>
                  </a:lnTo>
                  <a:lnTo>
                    <a:pt x="108254" y="114289"/>
                  </a:lnTo>
                  <a:lnTo>
                    <a:pt x="108685" y="113876"/>
                  </a:lnTo>
                  <a:lnTo>
                    <a:pt x="107698" y="113340"/>
                  </a:lnTo>
                  <a:lnTo>
                    <a:pt x="107470" y="113452"/>
                  </a:lnTo>
                  <a:lnTo>
                    <a:pt x="107277" y="113690"/>
                  </a:lnTo>
                  <a:lnTo>
                    <a:pt x="107137" y="113687"/>
                  </a:lnTo>
                  <a:lnTo>
                    <a:pt x="107016" y="113486"/>
                  </a:lnTo>
                  <a:lnTo>
                    <a:pt x="107069" y="113259"/>
                  </a:lnTo>
                  <a:lnTo>
                    <a:pt x="107361" y="113098"/>
                  </a:lnTo>
                  <a:lnTo>
                    <a:pt x="107766" y="113084"/>
                  </a:lnTo>
                  <a:lnTo>
                    <a:pt x="107853" y="112908"/>
                  </a:lnTo>
                  <a:lnTo>
                    <a:pt x="107815" y="112518"/>
                  </a:lnTo>
                  <a:lnTo>
                    <a:pt x="107211" y="111867"/>
                  </a:lnTo>
                  <a:lnTo>
                    <a:pt x="106986" y="111561"/>
                  </a:lnTo>
                  <a:lnTo>
                    <a:pt x="106607" y="111613"/>
                  </a:lnTo>
                  <a:lnTo>
                    <a:pt x="106497" y="111997"/>
                  </a:lnTo>
                  <a:lnTo>
                    <a:pt x="106331" y="112027"/>
                  </a:lnTo>
                  <a:lnTo>
                    <a:pt x="106191" y="111840"/>
                  </a:lnTo>
                  <a:lnTo>
                    <a:pt x="105918" y="111170"/>
                  </a:lnTo>
                  <a:lnTo>
                    <a:pt x="105952" y="110750"/>
                  </a:lnTo>
                  <a:lnTo>
                    <a:pt x="105903" y="110571"/>
                  </a:lnTo>
                  <a:lnTo>
                    <a:pt x="104850" y="110523"/>
                  </a:lnTo>
                  <a:lnTo>
                    <a:pt x="104908" y="112887"/>
                  </a:lnTo>
                  <a:lnTo>
                    <a:pt x="106100" y="112864"/>
                  </a:lnTo>
                  <a:lnTo>
                    <a:pt x="106097" y="113281"/>
                  </a:lnTo>
                  <a:lnTo>
                    <a:pt x="106199" y="113497"/>
                  </a:lnTo>
                  <a:lnTo>
                    <a:pt x="106729" y="113914"/>
                  </a:lnTo>
                  <a:lnTo>
                    <a:pt x="106721" y="116408"/>
                  </a:lnTo>
                  <a:lnTo>
                    <a:pt x="101986" y="116439"/>
                  </a:lnTo>
                  <a:lnTo>
                    <a:pt x="102193" y="116757"/>
                  </a:lnTo>
                  <a:lnTo>
                    <a:pt x="102423" y="116796"/>
                  </a:lnTo>
                  <a:lnTo>
                    <a:pt x="102608" y="117011"/>
                  </a:lnTo>
                  <a:lnTo>
                    <a:pt x="102603" y="118556"/>
                  </a:lnTo>
                  <a:lnTo>
                    <a:pt x="102508" y="118787"/>
                  </a:lnTo>
                  <a:lnTo>
                    <a:pt x="96553" y="118835"/>
                  </a:lnTo>
                  <a:lnTo>
                    <a:pt x="96573" y="119969"/>
                  </a:lnTo>
                  <a:lnTo>
                    <a:pt x="95416" y="119957"/>
                  </a:lnTo>
                  <a:lnTo>
                    <a:pt x="95406" y="118835"/>
                  </a:lnTo>
                  <a:lnTo>
                    <a:pt x="94763" y="118846"/>
                  </a:lnTo>
                  <a:lnTo>
                    <a:pt x="94744" y="116290"/>
                  </a:lnTo>
                  <a:lnTo>
                    <a:pt x="94143" y="115984"/>
                  </a:lnTo>
                  <a:lnTo>
                    <a:pt x="93496" y="116200"/>
                  </a:lnTo>
                  <a:lnTo>
                    <a:pt x="92932" y="115891"/>
                  </a:lnTo>
                  <a:lnTo>
                    <a:pt x="92883" y="106067"/>
                  </a:lnTo>
                  <a:lnTo>
                    <a:pt x="90425" y="105895"/>
                  </a:lnTo>
                  <a:lnTo>
                    <a:pt x="90046" y="105516"/>
                  </a:lnTo>
                  <a:lnTo>
                    <a:pt x="89933" y="105178"/>
                  </a:lnTo>
                  <a:lnTo>
                    <a:pt x="90031" y="104700"/>
                  </a:lnTo>
                  <a:lnTo>
                    <a:pt x="89463" y="104098"/>
                  </a:lnTo>
                  <a:lnTo>
                    <a:pt x="89156" y="103945"/>
                  </a:lnTo>
                  <a:lnTo>
                    <a:pt x="88781" y="103982"/>
                  </a:lnTo>
                  <a:lnTo>
                    <a:pt x="88311" y="104306"/>
                  </a:lnTo>
                  <a:lnTo>
                    <a:pt x="88432" y="104626"/>
                  </a:lnTo>
                  <a:lnTo>
                    <a:pt x="88387" y="104757"/>
                  </a:lnTo>
                  <a:lnTo>
                    <a:pt x="87789" y="104828"/>
                  </a:lnTo>
                  <a:lnTo>
                    <a:pt x="87353" y="104586"/>
                  </a:lnTo>
                  <a:lnTo>
                    <a:pt x="87394" y="104392"/>
                  </a:lnTo>
                  <a:lnTo>
                    <a:pt x="87326" y="104187"/>
                  </a:lnTo>
                  <a:lnTo>
                    <a:pt x="86771" y="103513"/>
                  </a:lnTo>
                  <a:lnTo>
                    <a:pt x="86493" y="103399"/>
                  </a:lnTo>
                  <a:lnTo>
                    <a:pt x="86292" y="103484"/>
                  </a:lnTo>
                  <a:lnTo>
                    <a:pt x="86212" y="103697"/>
                  </a:lnTo>
                  <a:lnTo>
                    <a:pt x="86299" y="103879"/>
                  </a:lnTo>
                  <a:lnTo>
                    <a:pt x="86792" y="104169"/>
                  </a:lnTo>
                  <a:lnTo>
                    <a:pt x="86796" y="104571"/>
                  </a:lnTo>
                  <a:lnTo>
                    <a:pt x="85857" y="105346"/>
                  </a:lnTo>
                  <a:lnTo>
                    <a:pt x="85312" y="105533"/>
                  </a:lnTo>
                  <a:lnTo>
                    <a:pt x="84952" y="105406"/>
                  </a:lnTo>
                  <a:lnTo>
                    <a:pt x="85028" y="105033"/>
                  </a:lnTo>
                  <a:lnTo>
                    <a:pt x="84644" y="104951"/>
                  </a:lnTo>
                  <a:lnTo>
                    <a:pt x="84556" y="105307"/>
                  </a:lnTo>
                  <a:lnTo>
                    <a:pt x="84701" y="106067"/>
                  </a:lnTo>
                  <a:lnTo>
                    <a:pt x="84380" y="106067"/>
                  </a:lnTo>
                  <a:lnTo>
                    <a:pt x="84286" y="105890"/>
                  </a:lnTo>
                  <a:lnTo>
                    <a:pt x="84258" y="105547"/>
                  </a:lnTo>
                  <a:lnTo>
                    <a:pt x="84153" y="105291"/>
                  </a:lnTo>
                  <a:lnTo>
                    <a:pt x="83821" y="105194"/>
                  </a:lnTo>
                  <a:lnTo>
                    <a:pt x="83244" y="105510"/>
                  </a:lnTo>
                  <a:lnTo>
                    <a:pt x="83387" y="106012"/>
                  </a:lnTo>
                  <a:lnTo>
                    <a:pt x="83338" y="106173"/>
                  </a:lnTo>
                  <a:lnTo>
                    <a:pt x="82762" y="106348"/>
                  </a:lnTo>
                  <a:lnTo>
                    <a:pt x="82528" y="106050"/>
                  </a:lnTo>
                  <a:lnTo>
                    <a:pt x="82027" y="106072"/>
                  </a:lnTo>
                  <a:lnTo>
                    <a:pt x="81864" y="106343"/>
                  </a:lnTo>
                  <a:lnTo>
                    <a:pt x="81830" y="106790"/>
                  </a:lnTo>
                  <a:lnTo>
                    <a:pt x="81383" y="107010"/>
                  </a:lnTo>
                  <a:lnTo>
                    <a:pt x="81202" y="106671"/>
                  </a:lnTo>
                  <a:lnTo>
                    <a:pt x="80929" y="106466"/>
                  </a:lnTo>
                  <a:lnTo>
                    <a:pt x="80456" y="106529"/>
                  </a:lnTo>
                  <a:lnTo>
                    <a:pt x="80209" y="106946"/>
                  </a:lnTo>
                  <a:lnTo>
                    <a:pt x="80145" y="107288"/>
                  </a:lnTo>
                  <a:lnTo>
                    <a:pt x="79989" y="107411"/>
                  </a:lnTo>
                  <a:lnTo>
                    <a:pt x="79240" y="107437"/>
                  </a:lnTo>
                  <a:lnTo>
                    <a:pt x="78743" y="107333"/>
                  </a:lnTo>
                  <a:lnTo>
                    <a:pt x="78445" y="107352"/>
                  </a:lnTo>
                  <a:lnTo>
                    <a:pt x="77403" y="109145"/>
                  </a:lnTo>
                  <a:lnTo>
                    <a:pt x="76907" y="110299"/>
                  </a:lnTo>
                  <a:lnTo>
                    <a:pt x="76967" y="110876"/>
                  </a:lnTo>
                  <a:lnTo>
                    <a:pt x="77221" y="111714"/>
                  </a:lnTo>
                  <a:lnTo>
                    <a:pt x="76426" y="112220"/>
                  </a:lnTo>
                  <a:lnTo>
                    <a:pt x="75619" y="112157"/>
                  </a:lnTo>
                  <a:lnTo>
                    <a:pt x="75328" y="112395"/>
                  </a:lnTo>
                  <a:lnTo>
                    <a:pt x="73953" y="114507"/>
                  </a:lnTo>
                  <a:lnTo>
                    <a:pt x="73644" y="113725"/>
                  </a:lnTo>
                  <a:lnTo>
                    <a:pt x="71846" y="113747"/>
                  </a:lnTo>
                  <a:lnTo>
                    <a:pt x="71842" y="114339"/>
                  </a:lnTo>
                  <a:lnTo>
                    <a:pt x="67671" y="114356"/>
                  </a:lnTo>
                  <a:lnTo>
                    <a:pt x="67634" y="113184"/>
                  </a:lnTo>
                  <a:lnTo>
                    <a:pt x="66437" y="113168"/>
                  </a:lnTo>
                  <a:lnTo>
                    <a:pt x="66086" y="112408"/>
                  </a:lnTo>
                  <a:lnTo>
                    <a:pt x="65484" y="112069"/>
                  </a:lnTo>
                  <a:lnTo>
                    <a:pt x="64984" y="112799"/>
                  </a:lnTo>
                  <a:lnTo>
                    <a:pt x="65589" y="114456"/>
                  </a:lnTo>
                  <a:lnTo>
                    <a:pt x="65381" y="114578"/>
                  </a:lnTo>
                  <a:lnTo>
                    <a:pt x="64907" y="114485"/>
                  </a:lnTo>
                  <a:lnTo>
                    <a:pt x="63802" y="115706"/>
                  </a:lnTo>
                  <a:lnTo>
                    <a:pt x="63382" y="115635"/>
                  </a:lnTo>
                  <a:lnTo>
                    <a:pt x="63264" y="116365"/>
                  </a:lnTo>
                  <a:lnTo>
                    <a:pt x="63632" y="116999"/>
                  </a:lnTo>
                  <a:lnTo>
                    <a:pt x="63454" y="117137"/>
                  </a:lnTo>
                  <a:lnTo>
                    <a:pt x="63295" y="117118"/>
                  </a:lnTo>
                  <a:lnTo>
                    <a:pt x="62890" y="116532"/>
                  </a:lnTo>
                  <a:lnTo>
                    <a:pt x="62810" y="116402"/>
                  </a:lnTo>
                  <a:lnTo>
                    <a:pt x="62682" y="115977"/>
                  </a:lnTo>
                  <a:lnTo>
                    <a:pt x="62489" y="116026"/>
                  </a:lnTo>
                  <a:lnTo>
                    <a:pt x="62367" y="116617"/>
                  </a:lnTo>
                  <a:lnTo>
                    <a:pt x="62542" y="116895"/>
                  </a:lnTo>
                  <a:lnTo>
                    <a:pt x="62822" y="117401"/>
                  </a:lnTo>
                  <a:lnTo>
                    <a:pt x="62621" y="117375"/>
                  </a:lnTo>
                  <a:lnTo>
                    <a:pt x="61921" y="116988"/>
                  </a:lnTo>
                  <a:lnTo>
                    <a:pt x="61552" y="116617"/>
                  </a:lnTo>
                  <a:lnTo>
                    <a:pt x="61270" y="116599"/>
                  </a:lnTo>
                  <a:lnTo>
                    <a:pt x="61202" y="116453"/>
                  </a:lnTo>
                  <a:lnTo>
                    <a:pt x="61191" y="116148"/>
                  </a:lnTo>
                  <a:lnTo>
                    <a:pt x="61406" y="115765"/>
                  </a:lnTo>
                  <a:lnTo>
                    <a:pt x="60843" y="115755"/>
                  </a:lnTo>
                  <a:lnTo>
                    <a:pt x="60578" y="115827"/>
                  </a:lnTo>
                  <a:lnTo>
                    <a:pt x="60430" y="115888"/>
                  </a:lnTo>
                  <a:lnTo>
                    <a:pt x="60226" y="115828"/>
                  </a:lnTo>
                  <a:lnTo>
                    <a:pt x="59972" y="115050"/>
                  </a:lnTo>
                  <a:lnTo>
                    <a:pt x="60123" y="114607"/>
                  </a:lnTo>
                  <a:lnTo>
                    <a:pt x="59957" y="114641"/>
                  </a:lnTo>
                  <a:lnTo>
                    <a:pt x="59079" y="115195"/>
                  </a:lnTo>
                  <a:lnTo>
                    <a:pt x="58984" y="115341"/>
                  </a:lnTo>
                  <a:lnTo>
                    <a:pt x="59033" y="115865"/>
                  </a:lnTo>
                  <a:lnTo>
                    <a:pt x="58909" y="116025"/>
                  </a:lnTo>
                  <a:lnTo>
                    <a:pt x="58632" y="116115"/>
                  </a:lnTo>
                  <a:lnTo>
                    <a:pt x="58409" y="116081"/>
                  </a:lnTo>
                  <a:lnTo>
                    <a:pt x="58273" y="115932"/>
                  </a:lnTo>
                  <a:lnTo>
                    <a:pt x="58121" y="115519"/>
                  </a:lnTo>
                  <a:lnTo>
                    <a:pt x="58136" y="115274"/>
                  </a:lnTo>
                  <a:lnTo>
                    <a:pt x="57054" y="114414"/>
                  </a:lnTo>
                  <a:lnTo>
                    <a:pt x="56906" y="114421"/>
                  </a:lnTo>
                  <a:lnTo>
                    <a:pt x="56335" y="114887"/>
                  </a:lnTo>
                  <a:lnTo>
                    <a:pt x="56248" y="115136"/>
                  </a:lnTo>
                  <a:lnTo>
                    <a:pt x="56199" y="115706"/>
                  </a:lnTo>
                  <a:lnTo>
                    <a:pt x="56108" y="115873"/>
                  </a:lnTo>
                  <a:lnTo>
                    <a:pt x="54973" y="116317"/>
                  </a:lnTo>
                  <a:lnTo>
                    <a:pt x="54716" y="116190"/>
                  </a:lnTo>
                  <a:lnTo>
                    <a:pt x="53814" y="115364"/>
                  </a:lnTo>
                  <a:lnTo>
                    <a:pt x="53855" y="114281"/>
                  </a:lnTo>
                  <a:lnTo>
                    <a:pt x="54241" y="114024"/>
                  </a:lnTo>
                  <a:lnTo>
                    <a:pt x="54200" y="113864"/>
                  </a:lnTo>
                  <a:lnTo>
                    <a:pt x="53987" y="113760"/>
                  </a:lnTo>
                  <a:lnTo>
                    <a:pt x="53272" y="113890"/>
                  </a:lnTo>
                  <a:lnTo>
                    <a:pt x="52901" y="113876"/>
                  </a:lnTo>
                  <a:lnTo>
                    <a:pt x="52426" y="114307"/>
                  </a:lnTo>
                  <a:lnTo>
                    <a:pt x="51952" y="115068"/>
                  </a:lnTo>
                  <a:lnTo>
                    <a:pt x="51798" y="115064"/>
                  </a:lnTo>
                  <a:lnTo>
                    <a:pt x="51474" y="114952"/>
                  </a:lnTo>
                  <a:lnTo>
                    <a:pt x="51202" y="115026"/>
                  </a:lnTo>
                  <a:lnTo>
                    <a:pt x="50706" y="115574"/>
                  </a:lnTo>
                  <a:lnTo>
                    <a:pt x="50532" y="115614"/>
                  </a:lnTo>
                  <a:lnTo>
                    <a:pt x="49903" y="115521"/>
                  </a:lnTo>
                  <a:lnTo>
                    <a:pt x="49741" y="115338"/>
                  </a:lnTo>
                  <a:lnTo>
                    <a:pt x="49692" y="114903"/>
                  </a:lnTo>
                  <a:lnTo>
                    <a:pt x="49938" y="114207"/>
                  </a:lnTo>
                  <a:lnTo>
                    <a:pt x="49711" y="114020"/>
                  </a:lnTo>
                  <a:lnTo>
                    <a:pt x="49306" y="113849"/>
                  </a:lnTo>
                  <a:lnTo>
                    <a:pt x="49090" y="113953"/>
                  </a:lnTo>
                  <a:lnTo>
                    <a:pt x="48950" y="114318"/>
                  </a:lnTo>
                  <a:lnTo>
                    <a:pt x="48583" y="114739"/>
                  </a:lnTo>
                  <a:lnTo>
                    <a:pt x="48514" y="115163"/>
                  </a:lnTo>
                  <a:lnTo>
                    <a:pt x="48560" y="115770"/>
                  </a:lnTo>
                  <a:lnTo>
                    <a:pt x="48219" y="115595"/>
                  </a:lnTo>
                  <a:lnTo>
                    <a:pt x="47920" y="114995"/>
                  </a:lnTo>
                  <a:lnTo>
                    <a:pt x="47689" y="114802"/>
                  </a:lnTo>
                  <a:lnTo>
                    <a:pt x="46989" y="114935"/>
                  </a:lnTo>
                  <a:lnTo>
                    <a:pt x="46641" y="114905"/>
                  </a:lnTo>
                  <a:lnTo>
                    <a:pt x="46340" y="114681"/>
                  </a:lnTo>
                  <a:lnTo>
                    <a:pt x="45782" y="114008"/>
                  </a:lnTo>
                  <a:lnTo>
                    <a:pt x="45835" y="115188"/>
                  </a:lnTo>
                  <a:lnTo>
                    <a:pt x="45986" y="115788"/>
                  </a:lnTo>
                  <a:lnTo>
                    <a:pt x="45248" y="115665"/>
                  </a:lnTo>
                  <a:lnTo>
                    <a:pt x="44798" y="115892"/>
                  </a:lnTo>
                  <a:lnTo>
                    <a:pt x="44927" y="116768"/>
                  </a:lnTo>
                  <a:lnTo>
                    <a:pt x="45210" y="116558"/>
                  </a:lnTo>
                  <a:lnTo>
                    <a:pt x="45464" y="117099"/>
                  </a:lnTo>
                  <a:lnTo>
                    <a:pt x="45437" y="118156"/>
                  </a:lnTo>
                  <a:lnTo>
                    <a:pt x="45006" y="118209"/>
                  </a:lnTo>
                  <a:lnTo>
                    <a:pt x="44881" y="118622"/>
                  </a:lnTo>
                  <a:lnTo>
                    <a:pt x="44751" y="119474"/>
                  </a:lnTo>
                  <a:lnTo>
                    <a:pt x="44533" y="119363"/>
                  </a:lnTo>
                  <a:lnTo>
                    <a:pt x="44480" y="118030"/>
                  </a:lnTo>
                  <a:lnTo>
                    <a:pt x="44094" y="118007"/>
                  </a:lnTo>
                  <a:lnTo>
                    <a:pt x="43659" y="117509"/>
                  </a:lnTo>
                  <a:lnTo>
                    <a:pt x="43549" y="117065"/>
                  </a:lnTo>
                  <a:lnTo>
                    <a:pt x="43277" y="116913"/>
                  </a:lnTo>
                  <a:lnTo>
                    <a:pt x="42936" y="116931"/>
                  </a:lnTo>
                  <a:lnTo>
                    <a:pt x="42376" y="117203"/>
                  </a:lnTo>
                  <a:lnTo>
                    <a:pt x="42232" y="117360"/>
                  </a:lnTo>
                  <a:lnTo>
                    <a:pt x="41926" y="118008"/>
                  </a:lnTo>
                  <a:lnTo>
                    <a:pt x="41419" y="118789"/>
                  </a:lnTo>
                  <a:lnTo>
                    <a:pt x="41271" y="118923"/>
                  </a:lnTo>
                  <a:lnTo>
                    <a:pt x="40817" y="119106"/>
                  </a:lnTo>
                  <a:lnTo>
                    <a:pt x="39944" y="119791"/>
                  </a:lnTo>
                  <a:lnTo>
                    <a:pt x="39887" y="120007"/>
                  </a:lnTo>
                  <a:lnTo>
                    <a:pt x="40175" y="120286"/>
                  </a:lnTo>
                  <a:lnTo>
                    <a:pt x="40262" y="120715"/>
                  </a:lnTo>
                  <a:lnTo>
                    <a:pt x="40137" y="121020"/>
                  </a:lnTo>
                  <a:lnTo>
                    <a:pt x="39134" y="120897"/>
                  </a:lnTo>
                  <a:lnTo>
                    <a:pt x="38862" y="120722"/>
                  </a:lnTo>
                  <a:lnTo>
                    <a:pt x="38582" y="119822"/>
                  </a:lnTo>
                  <a:lnTo>
                    <a:pt x="38052" y="119096"/>
                  </a:lnTo>
                  <a:lnTo>
                    <a:pt x="38025" y="118787"/>
                  </a:lnTo>
                  <a:lnTo>
                    <a:pt x="38131" y="118098"/>
                  </a:lnTo>
                  <a:lnTo>
                    <a:pt x="38059" y="117808"/>
                  </a:lnTo>
                  <a:lnTo>
                    <a:pt x="37657" y="117339"/>
                  </a:lnTo>
                  <a:lnTo>
                    <a:pt x="37188" y="117332"/>
                  </a:lnTo>
                  <a:lnTo>
                    <a:pt x="36443" y="117448"/>
                  </a:lnTo>
                  <a:lnTo>
                    <a:pt x="36303" y="117515"/>
                  </a:lnTo>
                  <a:lnTo>
                    <a:pt x="36087" y="117783"/>
                  </a:lnTo>
                  <a:lnTo>
                    <a:pt x="35314" y="118029"/>
                  </a:lnTo>
                  <a:lnTo>
                    <a:pt x="33369" y="118917"/>
                  </a:lnTo>
                  <a:lnTo>
                    <a:pt x="33108" y="119330"/>
                  </a:lnTo>
                  <a:lnTo>
                    <a:pt x="32480" y="119371"/>
                  </a:lnTo>
                  <a:lnTo>
                    <a:pt x="32279" y="119244"/>
                  </a:lnTo>
                  <a:lnTo>
                    <a:pt x="32105" y="118652"/>
                  </a:lnTo>
                  <a:lnTo>
                    <a:pt x="31224" y="118529"/>
                  </a:lnTo>
                  <a:lnTo>
                    <a:pt x="30706" y="118030"/>
                  </a:lnTo>
                  <a:lnTo>
                    <a:pt x="29907" y="117818"/>
                  </a:lnTo>
                  <a:lnTo>
                    <a:pt x="29620" y="117725"/>
                  </a:lnTo>
                  <a:lnTo>
                    <a:pt x="29594" y="117454"/>
                  </a:lnTo>
                  <a:lnTo>
                    <a:pt x="29726" y="117457"/>
                  </a:lnTo>
                  <a:lnTo>
                    <a:pt x="29718" y="116839"/>
                  </a:lnTo>
                  <a:lnTo>
                    <a:pt x="28905" y="116831"/>
                  </a:lnTo>
                  <a:lnTo>
                    <a:pt x="28814" y="115691"/>
                  </a:lnTo>
                  <a:lnTo>
                    <a:pt x="27663" y="115241"/>
                  </a:lnTo>
                  <a:lnTo>
                    <a:pt x="27375" y="115196"/>
                  </a:lnTo>
                  <a:lnTo>
                    <a:pt x="26955" y="115278"/>
                  </a:lnTo>
                  <a:lnTo>
                    <a:pt x="25983" y="115300"/>
                  </a:lnTo>
                  <a:lnTo>
                    <a:pt x="25805" y="115282"/>
                  </a:lnTo>
                  <a:lnTo>
                    <a:pt x="25706" y="115103"/>
                  </a:lnTo>
                  <a:lnTo>
                    <a:pt x="24533" y="115148"/>
                  </a:lnTo>
                  <a:lnTo>
                    <a:pt x="24351" y="115088"/>
                  </a:lnTo>
                  <a:lnTo>
                    <a:pt x="23999" y="114798"/>
                  </a:lnTo>
                  <a:lnTo>
                    <a:pt x="24003" y="114154"/>
                  </a:lnTo>
                  <a:lnTo>
                    <a:pt x="23798" y="113335"/>
                  </a:lnTo>
                  <a:lnTo>
                    <a:pt x="24014" y="113253"/>
                  </a:lnTo>
                  <a:lnTo>
                    <a:pt x="24229" y="112977"/>
                  </a:lnTo>
                  <a:lnTo>
                    <a:pt x="24290" y="112616"/>
                  </a:lnTo>
                  <a:lnTo>
                    <a:pt x="24203" y="112203"/>
                  </a:lnTo>
                  <a:lnTo>
                    <a:pt x="24373" y="112017"/>
                  </a:lnTo>
                  <a:lnTo>
                    <a:pt x="24922" y="112173"/>
                  </a:lnTo>
                  <a:lnTo>
                    <a:pt x="25092" y="112616"/>
                  </a:lnTo>
                  <a:lnTo>
                    <a:pt x="25380" y="112884"/>
                  </a:lnTo>
                  <a:lnTo>
                    <a:pt x="26380" y="112932"/>
                  </a:lnTo>
                  <a:lnTo>
                    <a:pt x="26554" y="112847"/>
                  </a:lnTo>
                  <a:lnTo>
                    <a:pt x="26618" y="112430"/>
                  </a:lnTo>
                  <a:lnTo>
                    <a:pt x="27341" y="112511"/>
                  </a:lnTo>
                  <a:lnTo>
                    <a:pt x="27689" y="112389"/>
                  </a:lnTo>
                  <a:lnTo>
                    <a:pt x="27871" y="112176"/>
                  </a:lnTo>
                  <a:lnTo>
                    <a:pt x="27724" y="111856"/>
                  </a:lnTo>
                  <a:lnTo>
                    <a:pt x="27746" y="111726"/>
                  </a:lnTo>
                  <a:lnTo>
                    <a:pt x="28042" y="111503"/>
                  </a:lnTo>
                  <a:lnTo>
                    <a:pt x="28189" y="111473"/>
                  </a:lnTo>
                  <a:lnTo>
                    <a:pt x="28428" y="111629"/>
                  </a:lnTo>
                  <a:lnTo>
                    <a:pt x="28598" y="112225"/>
                  </a:lnTo>
                  <a:lnTo>
                    <a:pt x="28742" y="112422"/>
                  </a:lnTo>
                  <a:lnTo>
                    <a:pt x="29257" y="112835"/>
                  </a:lnTo>
                  <a:lnTo>
                    <a:pt x="29631" y="113037"/>
                  </a:lnTo>
                  <a:lnTo>
                    <a:pt x="30286" y="113070"/>
                  </a:lnTo>
                  <a:lnTo>
                    <a:pt x="30585" y="112732"/>
                  </a:lnTo>
                  <a:lnTo>
                    <a:pt x="30794" y="112724"/>
                  </a:lnTo>
                  <a:lnTo>
                    <a:pt x="32186" y="113719"/>
                  </a:lnTo>
                  <a:lnTo>
                    <a:pt x="33859" y="114296"/>
                  </a:lnTo>
                  <a:lnTo>
                    <a:pt x="34281" y="114513"/>
                  </a:lnTo>
                  <a:lnTo>
                    <a:pt x="33798" y="114196"/>
                  </a:lnTo>
                  <a:lnTo>
                    <a:pt x="32080" y="113584"/>
                  </a:lnTo>
                  <a:lnTo>
                    <a:pt x="30770" y="112667"/>
                  </a:lnTo>
                  <a:lnTo>
                    <a:pt x="30638" y="112626"/>
                  </a:lnTo>
                  <a:lnTo>
                    <a:pt x="30250" y="113012"/>
                  </a:lnTo>
                  <a:lnTo>
                    <a:pt x="29472" y="112893"/>
                  </a:lnTo>
                  <a:lnTo>
                    <a:pt x="28809" y="112413"/>
                  </a:lnTo>
                  <a:lnTo>
                    <a:pt x="28550" y="111674"/>
                  </a:lnTo>
                  <a:lnTo>
                    <a:pt x="28367" y="111466"/>
                  </a:lnTo>
                  <a:lnTo>
                    <a:pt x="28081" y="111408"/>
                  </a:lnTo>
                  <a:lnTo>
                    <a:pt x="27774" y="111575"/>
                  </a:lnTo>
                  <a:lnTo>
                    <a:pt x="27641" y="111807"/>
                  </a:lnTo>
                  <a:lnTo>
                    <a:pt x="27777" y="112160"/>
                  </a:lnTo>
                  <a:lnTo>
                    <a:pt x="27601" y="112347"/>
                  </a:lnTo>
                  <a:lnTo>
                    <a:pt x="27364" y="112375"/>
                  </a:lnTo>
                  <a:lnTo>
                    <a:pt x="26947" y="112347"/>
                  </a:lnTo>
                  <a:lnTo>
                    <a:pt x="26489" y="112104"/>
                  </a:lnTo>
                  <a:lnTo>
                    <a:pt x="26446" y="111705"/>
                  </a:lnTo>
                  <a:lnTo>
                    <a:pt x="26142" y="111478"/>
                  </a:lnTo>
                  <a:lnTo>
                    <a:pt x="25749" y="111397"/>
                  </a:lnTo>
                  <a:lnTo>
                    <a:pt x="25342" y="111531"/>
                  </a:lnTo>
                  <a:lnTo>
                    <a:pt x="25338" y="111842"/>
                  </a:lnTo>
                  <a:lnTo>
                    <a:pt x="25668" y="112148"/>
                  </a:lnTo>
                  <a:lnTo>
                    <a:pt x="25763" y="112486"/>
                  </a:lnTo>
                  <a:lnTo>
                    <a:pt x="26072" y="112478"/>
                  </a:lnTo>
                  <a:lnTo>
                    <a:pt x="26387" y="112572"/>
                  </a:lnTo>
                  <a:lnTo>
                    <a:pt x="26358" y="112840"/>
                  </a:lnTo>
                  <a:lnTo>
                    <a:pt x="25368" y="112797"/>
                  </a:lnTo>
                  <a:lnTo>
                    <a:pt x="25144" y="112587"/>
                  </a:lnTo>
                  <a:lnTo>
                    <a:pt x="25065" y="112422"/>
                  </a:lnTo>
                  <a:lnTo>
                    <a:pt x="24979" y="112052"/>
                  </a:lnTo>
                  <a:lnTo>
                    <a:pt x="24350" y="111927"/>
                  </a:lnTo>
                  <a:lnTo>
                    <a:pt x="24154" y="112145"/>
                  </a:lnTo>
                  <a:lnTo>
                    <a:pt x="24225" y="112734"/>
                  </a:lnTo>
                  <a:lnTo>
                    <a:pt x="24106" y="113022"/>
                  </a:lnTo>
                  <a:lnTo>
                    <a:pt x="23801" y="113258"/>
                  </a:lnTo>
                  <a:lnTo>
                    <a:pt x="23660" y="113245"/>
                  </a:lnTo>
                  <a:lnTo>
                    <a:pt x="23435" y="113069"/>
                  </a:lnTo>
                  <a:lnTo>
                    <a:pt x="23424" y="112608"/>
                  </a:lnTo>
                  <a:lnTo>
                    <a:pt x="23334" y="112346"/>
                  </a:lnTo>
                  <a:lnTo>
                    <a:pt x="23144" y="112126"/>
                  </a:lnTo>
                  <a:lnTo>
                    <a:pt x="22926" y="112012"/>
                  </a:lnTo>
                  <a:lnTo>
                    <a:pt x="22612" y="112157"/>
                  </a:lnTo>
                  <a:lnTo>
                    <a:pt x="21614" y="113287"/>
                  </a:lnTo>
                  <a:lnTo>
                    <a:pt x="21244" y="113811"/>
                  </a:lnTo>
                  <a:lnTo>
                    <a:pt x="20771" y="114127"/>
                  </a:lnTo>
                  <a:lnTo>
                    <a:pt x="20460" y="114168"/>
                  </a:lnTo>
                  <a:lnTo>
                    <a:pt x="19877" y="113849"/>
                  </a:lnTo>
                  <a:lnTo>
                    <a:pt x="19701" y="113833"/>
                  </a:lnTo>
                  <a:lnTo>
                    <a:pt x="19469" y="114004"/>
                  </a:lnTo>
                  <a:lnTo>
                    <a:pt x="19134" y="114507"/>
                  </a:lnTo>
                  <a:lnTo>
                    <a:pt x="18831" y="114590"/>
                  </a:lnTo>
                  <a:lnTo>
                    <a:pt x="18596" y="114423"/>
                  </a:lnTo>
                  <a:lnTo>
                    <a:pt x="18603" y="114265"/>
                  </a:lnTo>
                  <a:lnTo>
                    <a:pt x="18946" y="113803"/>
                  </a:lnTo>
                  <a:lnTo>
                    <a:pt x="19049" y="113434"/>
                  </a:lnTo>
                  <a:lnTo>
                    <a:pt x="18761" y="113143"/>
                  </a:lnTo>
                  <a:lnTo>
                    <a:pt x="17945" y="113497"/>
                  </a:lnTo>
                  <a:lnTo>
                    <a:pt x="17891" y="113694"/>
                  </a:lnTo>
                  <a:lnTo>
                    <a:pt x="17892" y="114195"/>
                  </a:lnTo>
                  <a:lnTo>
                    <a:pt x="17548" y="114192"/>
                  </a:lnTo>
                  <a:lnTo>
                    <a:pt x="17389" y="114080"/>
                  </a:lnTo>
                  <a:lnTo>
                    <a:pt x="16905" y="114117"/>
                  </a:lnTo>
                  <a:lnTo>
                    <a:pt x="16664" y="114179"/>
                  </a:lnTo>
                  <a:lnTo>
                    <a:pt x="16304" y="114375"/>
                  </a:lnTo>
                  <a:lnTo>
                    <a:pt x="16105" y="101120"/>
                  </a:lnTo>
                  <a:lnTo>
                    <a:pt x="16038" y="95886"/>
                  </a:lnTo>
                  <a:lnTo>
                    <a:pt x="15364" y="96365"/>
                  </a:lnTo>
                  <a:lnTo>
                    <a:pt x="15023" y="96458"/>
                  </a:lnTo>
                  <a:lnTo>
                    <a:pt x="13222" y="96365"/>
                  </a:lnTo>
                  <a:lnTo>
                    <a:pt x="12615" y="96633"/>
                  </a:lnTo>
                  <a:lnTo>
                    <a:pt x="11660" y="96104"/>
                  </a:lnTo>
                  <a:lnTo>
                    <a:pt x="10815" y="96430"/>
                  </a:lnTo>
                  <a:lnTo>
                    <a:pt x="10167" y="96462"/>
                  </a:lnTo>
                  <a:lnTo>
                    <a:pt x="10037" y="91733"/>
                  </a:lnTo>
                  <a:lnTo>
                    <a:pt x="10534" y="91703"/>
                  </a:lnTo>
                  <a:lnTo>
                    <a:pt x="10537" y="90541"/>
                  </a:lnTo>
                  <a:lnTo>
                    <a:pt x="11539" y="90556"/>
                  </a:lnTo>
                  <a:lnTo>
                    <a:pt x="12039" y="90638"/>
                  </a:lnTo>
                  <a:lnTo>
                    <a:pt x="12324" y="90538"/>
                  </a:lnTo>
                  <a:lnTo>
                    <a:pt x="12335" y="88211"/>
                  </a:lnTo>
                  <a:lnTo>
                    <a:pt x="12908" y="88211"/>
                  </a:lnTo>
                  <a:lnTo>
                    <a:pt x="12920" y="86461"/>
                  </a:lnTo>
                  <a:lnTo>
                    <a:pt x="13736" y="86450"/>
                  </a:lnTo>
                  <a:lnTo>
                    <a:pt x="14274" y="86096"/>
                  </a:lnTo>
                  <a:lnTo>
                    <a:pt x="14441" y="85903"/>
                  </a:lnTo>
                  <a:lnTo>
                    <a:pt x="15822" y="85846"/>
                  </a:lnTo>
                  <a:lnTo>
                    <a:pt x="15781" y="83508"/>
                  </a:lnTo>
                  <a:lnTo>
                    <a:pt x="15546" y="83643"/>
                  </a:lnTo>
                  <a:lnTo>
                    <a:pt x="15034" y="83535"/>
                  </a:lnTo>
                  <a:lnTo>
                    <a:pt x="14231" y="83622"/>
                  </a:lnTo>
                  <a:lnTo>
                    <a:pt x="13539" y="84365"/>
                  </a:lnTo>
                  <a:lnTo>
                    <a:pt x="12928" y="84499"/>
                  </a:lnTo>
                  <a:lnTo>
                    <a:pt x="12142" y="84194"/>
                  </a:lnTo>
                  <a:lnTo>
                    <a:pt x="11341" y="83624"/>
                  </a:lnTo>
                  <a:lnTo>
                    <a:pt x="10745" y="83423"/>
                  </a:lnTo>
                  <a:lnTo>
                    <a:pt x="9812" y="83579"/>
                  </a:lnTo>
                  <a:lnTo>
                    <a:pt x="9102" y="84078"/>
                  </a:lnTo>
                  <a:lnTo>
                    <a:pt x="8097" y="84228"/>
                  </a:lnTo>
                  <a:lnTo>
                    <a:pt x="7550" y="84209"/>
                  </a:lnTo>
                  <a:lnTo>
                    <a:pt x="6620" y="83658"/>
                  </a:lnTo>
                  <a:lnTo>
                    <a:pt x="5667" y="82609"/>
                  </a:lnTo>
                  <a:lnTo>
                    <a:pt x="5132" y="82230"/>
                  </a:lnTo>
                  <a:lnTo>
                    <a:pt x="4303" y="82195"/>
                  </a:lnTo>
                  <a:lnTo>
                    <a:pt x="4103" y="82059"/>
                  </a:lnTo>
                  <a:lnTo>
                    <a:pt x="3704" y="81575"/>
                  </a:lnTo>
                  <a:lnTo>
                    <a:pt x="3704" y="80983"/>
                  </a:lnTo>
                  <a:lnTo>
                    <a:pt x="3536" y="80868"/>
                  </a:lnTo>
                  <a:lnTo>
                    <a:pt x="3168" y="81555"/>
                  </a:lnTo>
                  <a:lnTo>
                    <a:pt x="2802" y="81433"/>
                  </a:lnTo>
                  <a:lnTo>
                    <a:pt x="2650" y="80849"/>
                  </a:lnTo>
                  <a:lnTo>
                    <a:pt x="2719" y="80268"/>
                  </a:lnTo>
                  <a:lnTo>
                    <a:pt x="2510" y="79795"/>
                  </a:lnTo>
                  <a:lnTo>
                    <a:pt x="2207" y="79616"/>
                  </a:lnTo>
                  <a:lnTo>
                    <a:pt x="2082" y="79274"/>
                  </a:lnTo>
                  <a:lnTo>
                    <a:pt x="2048" y="78604"/>
                  </a:lnTo>
                  <a:lnTo>
                    <a:pt x="2107" y="77536"/>
                  </a:lnTo>
                  <a:lnTo>
                    <a:pt x="4189" y="77529"/>
                  </a:lnTo>
                  <a:lnTo>
                    <a:pt x="4134" y="77174"/>
                  </a:lnTo>
                  <a:lnTo>
                    <a:pt x="3735" y="76620"/>
                  </a:lnTo>
                  <a:lnTo>
                    <a:pt x="3170" y="76033"/>
                  </a:lnTo>
                  <a:lnTo>
                    <a:pt x="2870" y="75844"/>
                  </a:lnTo>
                  <a:lnTo>
                    <a:pt x="2372" y="75658"/>
                  </a:lnTo>
                  <a:lnTo>
                    <a:pt x="1028" y="75426"/>
                  </a:lnTo>
                  <a:lnTo>
                    <a:pt x="375" y="75177"/>
                  </a:lnTo>
                  <a:lnTo>
                    <a:pt x="166" y="74949"/>
                  </a:lnTo>
                  <a:lnTo>
                    <a:pt x="11" y="74547"/>
                  </a:lnTo>
                  <a:lnTo>
                    <a:pt x="0" y="73587"/>
                  </a:lnTo>
                  <a:lnTo>
                    <a:pt x="372" y="73568"/>
                  </a:lnTo>
                  <a:lnTo>
                    <a:pt x="1466" y="73189"/>
                  </a:lnTo>
                  <a:lnTo>
                    <a:pt x="2472" y="73908"/>
                  </a:lnTo>
                  <a:lnTo>
                    <a:pt x="2783" y="73990"/>
                  </a:lnTo>
                  <a:lnTo>
                    <a:pt x="3015" y="73964"/>
                  </a:lnTo>
                  <a:lnTo>
                    <a:pt x="3152" y="73801"/>
                  </a:lnTo>
                  <a:lnTo>
                    <a:pt x="3198" y="72974"/>
                  </a:lnTo>
                  <a:lnTo>
                    <a:pt x="3747" y="72702"/>
                  </a:lnTo>
                  <a:lnTo>
                    <a:pt x="4222" y="72836"/>
                  </a:lnTo>
                  <a:lnTo>
                    <a:pt x="4431" y="72784"/>
                  </a:lnTo>
                  <a:lnTo>
                    <a:pt x="4963" y="72452"/>
                  </a:lnTo>
                  <a:lnTo>
                    <a:pt x="5498" y="71651"/>
                  </a:lnTo>
                  <a:lnTo>
                    <a:pt x="5954" y="71923"/>
                  </a:lnTo>
                  <a:lnTo>
                    <a:pt x="6364" y="71785"/>
                  </a:lnTo>
                  <a:lnTo>
                    <a:pt x="6862" y="71539"/>
                  </a:lnTo>
                  <a:lnTo>
                    <a:pt x="7086" y="71237"/>
                  </a:lnTo>
                  <a:lnTo>
                    <a:pt x="7735" y="70697"/>
                  </a:lnTo>
                  <a:lnTo>
                    <a:pt x="8176" y="70746"/>
                  </a:lnTo>
                  <a:lnTo>
                    <a:pt x="8252" y="70917"/>
                  </a:lnTo>
                  <a:lnTo>
                    <a:pt x="8150" y="71222"/>
                  </a:lnTo>
                  <a:lnTo>
                    <a:pt x="8203" y="71449"/>
                  </a:lnTo>
                  <a:lnTo>
                    <a:pt x="8488" y="71628"/>
                  </a:lnTo>
                  <a:lnTo>
                    <a:pt x="8708" y="71661"/>
                  </a:lnTo>
                  <a:lnTo>
                    <a:pt x="8917" y="71583"/>
                  </a:lnTo>
                  <a:lnTo>
                    <a:pt x="9958" y="71028"/>
                  </a:lnTo>
                  <a:lnTo>
                    <a:pt x="10433" y="70164"/>
                  </a:lnTo>
                  <a:lnTo>
                    <a:pt x="10304" y="69669"/>
                  </a:lnTo>
                  <a:lnTo>
                    <a:pt x="10357" y="69416"/>
                  </a:lnTo>
                  <a:lnTo>
                    <a:pt x="10763" y="69135"/>
                  </a:lnTo>
                  <a:lnTo>
                    <a:pt x="10758" y="68102"/>
                  </a:lnTo>
                  <a:lnTo>
                    <a:pt x="19582" y="68033"/>
                  </a:lnTo>
                  <a:lnTo>
                    <a:pt x="20299" y="68176"/>
                  </a:lnTo>
                  <a:lnTo>
                    <a:pt x="25312" y="68145"/>
                  </a:lnTo>
                  <a:lnTo>
                    <a:pt x="25025" y="67819"/>
                  </a:lnTo>
                  <a:lnTo>
                    <a:pt x="24725" y="67625"/>
                  </a:lnTo>
                  <a:lnTo>
                    <a:pt x="24025" y="67551"/>
                  </a:lnTo>
                  <a:lnTo>
                    <a:pt x="23896" y="67071"/>
                  </a:lnTo>
                  <a:lnTo>
                    <a:pt x="23964" y="66911"/>
                  </a:lnTo>
                  <a:lnTo>
                    <a:pt x="24356" y="66643"/>
                  </a:lnTo>
                  <a:lnTo>
                    <a:pt x="23861" y="65738"/>
                  </a:lnTo>
                  <a:lnTo>
                    <a:pt x="24260" y="65444"/>
                  </a:lnTo>
                  <a:lnTo>
                    <a:pt x="24831" y="65500"/>
                  </a:lnTo>
                  <a:lnTo>
                    <a:pt x="25161" y="65753"/>
                  </a:lnTo>
                  <a:lnTo>
                    <a:pt x="26495" y="65432"/>
                  </a:lnTo>
                  <a:lnTo>
                    <a:pt x="26974" y="65216"/>
                  </a:lnTo>
                  <a:lnTo>
                    <a:pt x="26834" y="64420"/>
                  </a:lnTo>
                  <a:lnTo>
                    <a:pt x="26533" y="64341"/>
                  </a:lnTo>
                  <a:lnTo>
                    <a:pt x="26431" y="64111"/>
                  </a:lnTo>
                  <a:lnTo>
                    <a:pt x="26518" y="63266"/>
                  </a:lnTo>
                  <a:lnTo>
                    <a:pt x="27144" y="61786"/>
                  </a:lnTo>
                  <a:lnTo>
                    <a:pt x="27305" y="61222"/>
                  </a:lnTo>
                  <a:lnTo>
                    <a:pt x="26601" y="60719"/>
                  </a:lnTo>
                  <a:lnTo>
                    <a:pt x="25985" y="60648"/>
                  </a:lnTo>
                  <a:lnTo>
                    <a:pt x="25533" y="60853"/>
                  </a:lnTo>
                  <a:lnTo>
                    <a:pt x="25137" y="60835"/>
                  </a:lnTo>
                  <a:lnTo>
                    <a:pt x="24852" y="60675"/>
                  </a:lnTo>
                  <a:lnTo>
                    <a:pt x="24331" y="59904"/>
                  </a:lnTo>
                  <a:lnTo>
                    <a:pt x="24875" y="59655"/>
                  </a:lnTo>
                  <a:lnTo>
                    <a:pt x="25301" y="59591"/>
                  </a:lnTo>
                  <a:lnTo>
                    <a:pt x="25913" y="59167"/>
                  </a:lnTo>
                  <a:lnTo>
                    <a:pt x="26289" y="58176"/>
                  </a:lnTo>
                  <a:lnTo>
                    <a:pt x="26320" y="57681"/>
                  </a:lnTo>
                  <a:lnTo>
                    <a:pt x="26441" y="57421"/>
                  </a:lnTo>
                  <a:lnTo>
                    <a:pt x="27236" y="57104"/>
                  </a:lnTo>
                  <a:lnTo>
                    <a:pt x="27518" y="57086"/>
                  </a:lnTo>
                  <a:lnTo>
                    <a:pt x="27769" y="56598"/>
                  </a:lnTo>
                  <a:lnTo>
                    <a:pt x="27765" y="56397"/>
                  </a:lnTo>
                  <a:lnTo>
                    <a:pt x="28142" y="55887"/>
                  </a:lnTo>
                  <a:lnTo>
                    <a:pt x="28606" y="55773"/>
                  </a:lnTo>
                  <a:lnTo>
                    <a:pt x="29264" y="55767"/>
                  </a:lnTo>
                  <a:lnTo>
                    <a:pt x="30234" y="55628"/>
                  </a:lnTo>
                  <a:lnTo>
                    <a:pt x="31360" y="55193"/>
                  </a:lnTo>
                  <a:lnTo>
                    <a:pt x="31371" y="54876"/>
                  </a:lnTo>
                  <a:lnTo>
                    <a:pt x="32870" y="54810"/>
                  </a:lnTo>
                  <a:lnTo>
                    <a:pt x="34464" y="55280"/>
                  </a:lnTo>
                  <a:lnTo>
                    <a:pt x="35465" y="55169"/>
                  </a:lnTo>
                  <a:lnTo>
                    <a:pt x="36203" y="54938"/>
                  </a:lnTo>
                  <a:lnTo>
                    <a:pt x="36454" y="54796"/>
                  </a:lnTo>
                  <a:lnTo>
                    <a:pt x="36690" y="54010"/>
                  </a:lnTo>
                  <a:lnTo>
                    <a:pt x="37119" y="53299"/>
                  </a:lnTo>
                  <a:lnTo>
                    <a:pt x="37914" y="52595"/>
                  </a:lnTo>
                  <a:lnTo>
                    <a:pt x="38115" y="51895"/>
                  </a:lnTo>
                  <a:lnTo>
                    <a:pt x="38914" y="50931"/>
                  </a:lnTo>
                  <a:lnTo>
                    <a:pt x="39275" y="50688"/>
                  </a:lnTo>
                  <a:lnTo>
                    <a:pt x="39663" y="50655"/>
                  </a:lnTo>
                  <a:lnTo>
                    <a:pt x="39846" y="50714"/>
                  </a:lnTo>
                  <a:lnTo>
                    <a:pt x="40687" y="51179"/>
                  </a:lnTo>
                  <a:lnTo>
                    <a:pt x="40984" y="51533"/>
                  </a:lnTo>
                  <a:lnTo>
                    <a:pt x="41562" y="51896"/>
                  </a:lnTo>
                  <a:lnTo>
                    <a:pt x="41545" y="50737"/>
                  </a:lnTo>
                  <a:lnTo>
                    <a:pt x="41635" y="50301"/>
                  </a:lnTo>
                  <a:lnTo>
                    <a:pt x="42872" y="48640"/>
                  </a:lnTo>
                  <a:lnTo>
                    <a:pt x="42936" y="48045"/>
                  </a:lnTo>
                  <a:lnTo>
                    <a:pt x="41491" y="48096"/>
                  </a:lnTo>
                  <a:lnTo>
                    <a:pt x="41428" y="43906"/>
                  </a:lnTo>
                  <a:lnTo>
                    <a:pt x="40754" y="44039"/>
                  </a:lnTo>
                  <a:lnTo>
                    <a:pt x="40651" y="43436"/>
                  </a:lnTo>
                  <a:lnTo>
                    <a:pt x="40833" y="43116"/>
                  </a:lnTo>
                  <a:lnTo>
                    <a:pt x="40779" y="40421"/>
                  </a:lnTo>
                  <a:lnTo>
                    <a:pt x="39877" y="40473"/>
                  </a:lnTo>
                  <a:lnTo>
                    <a:pt x="39088" y="40269"/>
                  </a:lnTo>
                  <a:lnTo>
                    <a:pt x="38741" y="40358"/>
                  </a:lnTo>
                  <a:lnTo>
                    <a:pt x="38235" y="40686"/>
                  </a:lnTo>
                  <a:lnTo>
                    <a:pt x="37724" y="40619"/>
                  </a:lnTo>
                  <a:lnTo>
                    <a:pt x="37016" y="41074"/>
                  </a:lnTo>
                  <a:lnTo>
                    <a:pt x="37240" y="39316"/>
                  </a:lnTo>
                  <a:lnTo>
                    <a:pt x="41354" y="39233"/>
                  </a:lnTo>
                  <a:lnTo>
                    <a:pt x="41251" y="34406"/>
                  </a:lnTo>
                  <a:lnTo>
                    <a:pt x="41142" y="3318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4" name="pg595">
              <a:extLst>
                <a:ext uri="{FF2B5EF4-FFF2-40B4-BE49-F238E27FC236}">
                  <a16:creationId xmlns:a16="http://schemas.microsoft.com/office/drawing/2014/main" id="{6274BC01-611F-E94D-8BCE-390AABF195EB}"/>
                </a:ext>
              </a:extLst>
            </p:cNvPr>
            <p:cNvSpPr/>
            <p:nvPr/>
          </p:nvSpPr>
          <p:spPr>
            <a:xfrm>
              <a:off x="7511166" y="2459668"/>
              <a:ext cx="90769" cy="78723"/>
            </a:xfrm>
            <a:custGeom>
              <a:avLst/>
              <a:gdLst/>
              <a:ahLst/>
              <a:cxnLst/>
              <a:rect l="0" t="0" r="0" b="0"/>
              <a:pathLst>
                <a:path w="90769" h="78723">
                  <a:moveTo>
                    <a:pt x="18598" y="15262"/>
                  </a:moveTo>
                  <a:lnTo>
                    <a:pt x="17743" y="15237"/>
                  </a:lnTo>
                  <a:lnTo>
                    <a:pt x="17853" y="2904"/>
                  </a:lnTo>
                  <a:lnTo>
                    <a:pt x="17995" y="0"/>
                  </a:lnTo>
                  <a:lnTo>
                    <a:pt x="21014" y="201"/>
                  </a:lnTo>
                  <a:lnTo>
                    <a:pt x="31983" y="737"/>
                  </a:lnTo>
                  <a:lnTo>
                    <a:pt x="33275" y="1241"/>
                  </a:lnTo>
                  <a:lnTo>
                    <a:pt x="33645" y="1544"/>
                  </a:lnTo>
                  <a:lnTo>
                    <a:pt x="35149" y="1769"/>
                  </a:lnTo>
                  <a:lnTo>
                    <a:pt x="35797" y="2077"/>
                  </a:lnTo>
                  <a:lnTo>
                    <a:pt x="35481" y="2587"/>
                  </a:lnTo>
                  <a:lnTo>
                    <a:pt x="35199" y="3844"/>
                  </a:lnTo>
                  <a:lnTo>
                    <a:pt x="35321" y="4219"/>
                  </a:lnTo>
                  <a:lnTo>
                    <a:pt x="35875" y="4578"/>
                  </a:lnTo>
                  <a:lnTo>
                    <a:pt x="35714" y="7254"/>
                  </a:lnTo>
                  <a:lnTo>
                    <a:pt x="35629" y="8663"/>
                  </a:lnTo>
                  <a:lnTo>
                    <a:pt x="35505" y="10737"/>
                  </a:lnTo>
                  <a:lnTo>
                    <a:pt x="36130" y="10638"/>
                  </a:lnTo>
                  <a:lnTo>
                    <a:pt x="36821" y="10671"/>
                  </a:lnTo>
                  <a:lnTo>
                    <a:pt x="39222" y="10533"/>
                  </a:lnTo>
                  <a:lnTo>
                    <a:pt x="39336" y="10008"/>
                  </a:lnTo>
                  <a:lnTo>
                    <a:pt x="39489" y="9648"/>
                  </a:lnTo>
                  <a:lnTo>
                    <a:pt x="39800" y="9320"/>
                  </a:lnTo>
                  <a:lnTo>
                    <a:pt x="40550" y="8894"/>
                  </a:lnTo>
                  <a:lnTo>
                    <a:pt x="47426" y="11226"/>
                  </a:lnTo>
                  <a:lnTo>
                    <a:pt x="47527" y="8915"/>
                  </a:lnTo>
                  <a:lnTo>
                    <a:pt x="47859" y="7440"/>
                  </a:lnTo>
                  <a:lnTo>
                    <a:pt x="48120" y="6996"/>
                  </a:lnTo>
                  <a:lnTo>
                    <a:pt x="48742" y="6207"/>
                  </a:lnTo>
                  <a:lnTo>
                    <a:pt x="48615" y="5308"/>
                  </a:lnTo>
                  <a:lnTo>
                    <a:pt x="48605" y="4184"/>
                  </a:lnTo>
                  <a:lnTo>
                    <a:pt x="49365" y="3307"/>
                  </a:lnTo>
                  <a:lnTo>
                    <a:pt x="49941" y="2871"/>
                  </a:lnTo>
                  <a:lnTo>
                    <a:pt x="50827" y="2890"/>
                  </a:lnTo>
                  <a:lnTo>
                    <a:pt x="51067" y="2721"/>
                  </a:lnTo>
                  <a:lnTo>
                    <a:pt x="51201" y="2565"/>
                  </a:lnTo>
                  <a:lnTo>
                    <a:pt x="51494" y="1808"/>
                  </a:lnTo>
                  <a:lnTo>
                    <a:pt x="51540" y="1308"/>
                  </a:lnTo>
                  <a:lnTo>
                    <a:pt x="51901" y="731"/>
                  </a:lnTo>
                  <a:lnTo>
                    <a:pt x="52576" y="356"/>
                  </a:lnTo>
                  <a:lnTo>
                    <a:pt x="53146" y="838"/>
                  </a:lnTo>
                  <a:lnTo>
                    <a:pt x="53139" y="1322"/>
                  </a:lnTo>
                  <a:lnTo>
                    <a:pt x="52989" y="1619"/>
                  </a:lnTo>
                  <a:lnTo>
                    <a:pt x="53455" y="1939"/>
                  </a:lnTo>
                  <a:lnTo>
                    <a:pt x="55097" y="2444"/>
                  </a:lnTo>
                  <a:lnTo>
                    <a:pt x="56453" y="2109"/>
                  </a:lnTo>
                  <a:lnTo>
                    <a:pt x="57823" y="2202"/>
                  </a:lnTo>
                  <a:lnTo>
                    <a:pt x="58722" y="2548"/>
                  </a:lnTo>
                  <a:lnTo>
                    <a:pt x="58965" y="2455"/>
                  </a:lnTo>
                  <a:lnTo>
                    <a:pt x="59333" y="2049"/>
                  </a:lnTo>
                  <a:lnTo>
                    <a:pt x="59657" y="1889"/>
                  </a:lnTo>
                  <a:lnTo>
                    <a:pt x="59839" y="1930"/>
                  </a:lnTo>
                  <a:lnTo>
                    <a:pt x="59328" y="12735"/>
                  </a:lnTo>
                  <a:lnTo>
                    <a:pt x="62168" y="12286"/>
                  </a:lnTo>
                  <a:lnTo>
                    <a:pt x="63170" y="13286"/>
                  </a:lnTo>
                  <a:lnTo>
                    <a:pt x="63414" y="13601"/>
                  </a:lnTo>
                  <a:lnTo>
                    <a:pt x="63426" y="13869"/>
                  </a:lnTo>
                  <a:lnTo>
                    <a:pt x="64065" y="14380"/>
                  </a:lnTo>
                  <a:lnTo>
                    <a:pt x="64744" y="14332"/>
                  </a:lnTo>
                  <a:lnTo>
                    <a:pt x="64898" y="13996"/>
                  </a:lnTo>
                  <a:lnTo>
                    <a:pt x="64786" y="17040"/>
                  </a:lnTo>
                  <a:lnTo>
                    <a:pt x="66839" y="17073"/>
                  </a:lnTo>
                  <a:lnTo>
                    <a:pt x="70515" y="17388"/>
                  </a:lnTo>
                  <a:lnTo>
                    <a:pt x="69313" y="22559"/>
                  </a:lnTo>
                  <a:lnTo>
                    <a:pt x="73234" y="22727"/>
                  </a:lnTo>
                  <a:lnTo>
                    <a:pt x="74801" y="13437"/>
                  </a:lnTo>
                  <a:lnTo>
                    <a:pt x="79778" y="13577"/>
                  </a:lnTo>
                  <a:lnTo>
                    <a:pt x="80035" y="13217"/>
                  </a:lnTo>
                  <a:lnTo>
                    <a:pt x="80859" y="12798"/>
                  </a:lnTo>
                  <a:lnTo>
                    <a:pt x="81163" y="12683"/>
                  </a:lnTo>
                  <a:lnTo>
                    <a:pt x="81532" y="12652"/>
                  </a:lnTo>
                  <a:lnTo>
                    <a:pt x="81442" y="13069"/>
                  </a:lnTo>
                  <a:lnTo>
                    <a:pt x="81061" y="13615"/>
                  </a:lnTo>
                  <a:lnTo>
                    <a:pt x="84344" y="13731"/>
                  </a:lnTo>
                  <a:lnTo>
                    <a:pt x="84040" y="14511"/>
                  </a:lnTo>
                  <a:lnTo>
                    <a:pt x="83663" y="15824"/>
                  </a:lnTo>
                  <a:lnTo>
                    <a:pt x="83643" y="16066"/>
                  </a:lnTo>
                  <a:lnTo>
                    <a:pt x="83732" y="16393"/>
                  </a:lnTo>
                  <a:lnTo>
                    <a:pt x="84084" y="17014"/>
                  </a:lnTo>
                  <a:lnTo>
                    <a:pt x="84811" y="17493"/>
                  </a:lnTo>
                  <a:lnTo>
                    <a:pt x="85146" y="17500"/>
                  </a:lnTo>
                  <a:lnTo>
                    <a:pt x="85251" y="17348"/>
                  </a:lnTo>
                  <a:lnTo>
                    <a:pt x="85659" y="17385"/>
                  </a:lnTo>
                  <a:lnTo>
                    <a:pt x="86823" y="17786"/>
                  </a:lnTo>
                  <a:lnTo>
                    <a:pt x="87279" y="18310"/>
                  </a:lnTo>
                  <a:lnTo>
                    <a:pt x="87401" y="18593"/>
                  </a:lnTo>
                  <a:lnTo>
                    <a:pt x="87538" y="19195"/>
                  </a:lnTo>
                  <a:lnTo>
                    <a:pt x="87708" y="19303"/>
                  </a:lnTo>
                  <a:lnTo>
                    <a:pt x="89069" y="19682"/>
                  </a:lnTo>
                  <a:lnTo>
                    <a:pt x="90424" y="19347"/>
                  </a:lnTo>
                  <a:lnTo>
                    <a:pt x="90725" y="19529"/>
                  </a:lnTo>
                  <a:lnTo>
                    <a:pt x="90769" y="19738"/>
                  </a:lnTo>
                  <a:lnTo>
                    <a:pt x="90739" y="20341"/>
                  </a:lnTo>
                  <a:lnTo>
                    <a:pt x="88975" y="20294"/>
                  </a:lnTo>
                  <a:lnTo>
                    <a:pt x="86954" y="23330"/>
                  </a:lnTo>
                  <a:lnTo>
                    <a:pt x="86179" y="23810"/>
                  </a:lnTo>
                  <a:lnTo>
                    <a:pt x="86252" y="24526"/>
                  </a:lnTo>
                  <a:lnTo>
                    <a:pt x="86599" y="24892"/>
                  </a:lnTo>
                  <a:lnTo>
                    <a:pt x="87100" y="24710"/>
                  </a:lnTo>
                  <a:lnTo>
                    <a:pt x="87563" y="24385"/>
                  </a:lnTo>
                  <a:lnTo>
                    <a:pt x="87817" y="24516"/>
                  </a:lnTo>
                  <a:lnTo>
                    <a:pt x="87948" y="24704"/>
                  </a:lnTo>
                  <a:lnTo>
                    <a:pt x="87649" y="24955"/>
                  </a:lnTo>
                  <a:lnTo>
                    <a:pt x="87498" y="25144"/>
                  </a:lnTo>
                  <a:lnTo>
                    <a:pt x="87267" y="25495"/>
                  </a:lnTo>
                  <a:lnTo>
                    <a:pt x="87189" y="25729"/>
                  </a:lnTo>
                  <a:lnTo>
                    <a:pt x="87258" y="26290"/>
                  </a:lnTo>
                  <a:lnTo>
                    <a:pt x="87398" y="26586"/>
                  </a:lnTo>
                  <a:lnTo>
                    <a:pt x="87851" y="27101"/>
                  </a:lnTo>
                  <a:lnTo>
                    <a:pt x="88110" y="27677"/>
                  </a:lnTo>
                  <a:lnTo>
                    <a:pt x="88025" y="28443"/>
                  </a:lnTo>
                  <a:lnTo>
                    <a:pt x="87888" y="29059"/>
                  </a:lnTo>
                  <a:lnTo>
                    <a:pt x="87774" y="29768"/>
                  </a:lnTo>
                  <a:lnTo>
                    <a:pt x="87832" y="30135"/>
                  </a:lnTo>
                  <a:lnTo>
                    <a:pt x="88187" y="30945"/>
                  </a:lnTo>
                  <a:lnTo>
                    <a:pt x="88358" y="31255"/>
                  </a:lnTo>
                  <a:lnTo>
                    <a:pt x="88526" y="31481"/>
                  </a:lnTo>
                  <a:lnTo>
                    <a:pt x="89051" y="31734"/>
                  </a:lnTo>
                  <a:lnTo>
                    <a:pt x="90132" y="32574"/>
                  </a:lnTo>
                  <a:lnTo>
                    <a:pt x="90237" y="32834"/>
                  </a:lnTo>
                  <a:lnTo>
                    <a:pt x="90239" y="32966"/>
                  </a:lnTo>
                  <a:lnTo>
                    <a:pt x="90245" y="33277"/>
                  </a:lnTo>
                  <a:lnTo>
                    <a:pt x="90088" y="33574"/>
                  </a:lnTo>
                  <a:lnTo>
                    <a:pt x="89604" y="34102"/>
                  </a:lnTo>
                  <a:lnTo>
                    <a:pt x="89205" y="34199"/>
                  </a:lnTo>
                  <a:lnTo>
                    <a:pt x="88539" y="34080"/>
                  </a:lnTo>
                  <a:lnTo>
                    <a:pt x="88149" y="34279"/>
                  </a:lnTo>
                  <a:lnTo>
                    <a:pt x="87762" y="34790"/>
                  </a:lnTo>
                  <a:lnTo>
                    <a:pt x="87532" y="35336"/>
                  </a:lnTo>
                  <a:lnTo>
                    <a:pt x="87452" y="35991"/>
                  </a:lnTo>
                  <a:lnTo>
                    <a:pt x="87621" y="36552"/>
                  </a:lnTo>
                  <a:lnTo>
                    <a:pt x="87936" y="36887"/>
                  </a:lnTo>
                  <a:lnTo>
                    <a:pt x="87932" y="37073"/>
                  </a:lnTo>
                  <a:lnTo>
                    <a:pt x="87368" y="37795"/>
                  </a:lnTo>
                  <a:lnTo>
                    <a:pt x="86352" y="38840"/>
                  </a:lnTo>
                  <a:lnTo>
                    <a:pt x="85977" y="38888"/>
                  </a:lnTo>
                  <a:lnTo>
                    <a:pt x="85651" y="38587"/>
                  </a:lnTo>
                  <a:lnTo>
                    <a:pt x="85332" y="38524"/>
                  </a:lnTo>
                  <a:lnTo>
                    <a:pt x="84663" y="38881"/>
                  </a:lnTo>
                  <a:lnTo>
                    <a:pt x="83922" y="39555"/>
                  </a:lnTo>
                  <a:lnTo>
                    <a:pt x="82416" y="39853"/>
                  </a:lnTo>
                  <a:lnTo>
                    <a:pt x="81940" y="40120"/>
                  </a:lnTo>
                  <a:lnTo>
                    <a:pt x="80578" y="40283"/>
                  </a:lnTo>
                  <a:lnTo>
                    <a:pt x="78796" y="41621"/>
                  </a:lnTo>
                  <a:lnTo>
                    <a:pt x="78546" y="42079"/>
                  </a:lnTo>
                  <a:lnTo>
                    <a:pt x="78490" y="42443"/>
                  </a:lnTo>
                  <a:lnTo>
                    <a:pt x="78574" y="42655"/>
                  </a:lnTo>
                  <a:lnTo>
                    <a:pt x="78860" y="42993"/>
                  </a:lnTo>
                  <a:lnTo>
                    <a:pt x="79289" y="43240"/>
                  </a:lnTo>
                  <a:lnTo>
                    <a:pt x="79355" y="43402"/>
                  </a:lnTo>
                  <a:lnTo>
                    <a:pt x="79412" y="43540"/>
                  </a:lnTo>
                  <a:lnTo>
                    <a:pt x="79523" y="44185"/>
                  </a:lnTo>
                  <a:lnTo>
                    <a:pt x="79552" y="44749"/>
                  </a:lnTo>
                  <a:lnTo>
                    <a:pt x="79531" y="45009"/>
                  </a:lnTo>
                  <a:lnTo>
                    <a:pt x="79484" y="45565"/>
                  </a:lnTo>
                  <a:lnTo>
                    <a:pt x="79455" y="45909"/>
                  </a:lnTo>
                  <a:lnTo>
                    <a:pt x="79825" y="47549"/>
                  </a:lnTo>
                  <a:lnTo>
                    <a:pt x="79644" y="48247"/>
                  </a:lnTo>
                  <a:lnTo>
                    <a:pt x="79184" y="48490"/>
                  </a:lnTo>
                  <a:lnTo>
                    <a:pt x="79051" y="48676"/>
                  </a:lnTo>
                  <a:lnTo>
                    <a:pt x="79018" y="48808"/>
                  </a:lnTo>
                  <a:lnTo>
                    <a:pt x="78874" y="49393"/>
                  </a:lnTo>
                  <a:lnTo>
                    <a:pt x="78889" y="50892"/>
                  </a:lnTo>
                  <a:lnTo>
                    <a:pt x="78720" y="51197"/>
                  </a:lnTo>
                  <a:lnTo>
                    <a:pt x="78508" y="51445"/>
                  </a:lnTo>
                  <a:lnTo>
                    <a:pt x="78136" y="51881"/>
                  </a:lnTo>
                  <a:lnTo>
                    <a:pt x="77693" y="52286"/>
                  </a:lnTo>
                  <a:lnTo>
                    <a:pt x="76944" y="52650"/>
                  </a:lnTo>
                  <a:lnTo>
                    <a:pt x="76528" y="52793"/>
                  </a:lnTo>
                  <a:lnTo>
                    <a:pt x="76123" y="53004"/>
                  </a:lnTo>
                  <a:lnTo>
                    <a:pt x="75790" y="54579"/>
                  </a:lnTo>
                  <a:lnTo>
                    <a:pt x="75811" y="55335"/>
                  </a:lnTo>
                  <a:lnTo>
                    <a:pt x="75825" y="56133"/>
                  </a:lnTo>
                  <a:lnTo>
                    <a:pt x="75942" y="57059"/>
                  </a:lnTo>
                  <a:lnTo>
                    <a:pt x="75837" y="57364"/>
                  </a:lnTo>
                  <a:lnTo>
                    <a:pt x="75750" y="57620"/>
                  </a:lnTo>
                  <a:lnTo>
                    <a:pt x="75564" y="58226"/>
                  </a:lnTo>
                  <a:lnTo>
                    <a:pt x="76046" y="59227"/>
                  </a:lnTo>
                  <a:lnTo>
                    <a:pt x="76677" y="59989"/>
                  </a:lnTo>
                  <a:lnTo>
                    <a:pt x="76826" y="60711"/>
                  </a:lnTo>
                  <a:lnTo>
                    <a:pt x="76822" y="61521"/>
                  </a:lnTo>
                  <a:lnTo>
                    <a:pt x="76994" y="62952"/>
                  </a:lnTo>
                  <a:lnTo>
                    <a:pt x="77479" y="65523"/>
                  </a:lnTo>
                  <a:lnTo>
                    <a:pt x="77836" y="66038"/>
                  </a:lnTo>
                  <a:lnTo>
                    <a:pt x="80587" y="68345"/>
                  </a:lnTo>
                  <a:lnTo>
                    <a:pt x="80913" y="68685"/>
                  </a:lnTo>
                  <a:lnTo>
                    <a:pt x="81040" y="68859"/>
                  </a:lnTo>
                  <a:lnTo>
                    <a:pt x="81199" y="69076"/>
                  </a:lnTo>
                  <a:lnTo>
                    <a:pt x="81443" y="69408"/>
                  </a:lnTo>
                  <a:lnTo>
                    <a:pt x="81562" y="69627"/>
                  </a:lnTo>
                  <a:lnTo>
                    <a:pt x="81817" y="70091"/>
                  </a:lnTo>
                  <a:lnTo>
                    <a:pt x="81921" y="70584"/>
                  </a:lnTo>
                  <a:lnTo>
                    <a:pt x="81879" y="70954"/>
                  </a:lnTo>
                  <a:lnTo>
                    <a:pt x="81649" y="71180"/>
                  </a:lnTo>
                  <a:lnTo>
                    <a:pt x="81043" y="71471"/>
                  </a:lnTo>
                  <a:lnTo>
                    <a:pt x="80804" y="71954"/>
                  </a:lnTo>
                  <a:lnTo>
                    <a:pt x="80901" y="72381"/>
                  </a:lnTo>
                  <a:lnTo>
                    <a:pt x="81267" y="72709"/>
                  </a:lnTo>
                  <a:lnTo>
                    <a:pt x="81556" y="72721"/>
                  </a:lnTo>
                  <a:lnTo>
                    <a:pt x="81930" y="72613"/>
                  </a:lnTo>
                  <a:lnTo>
                    <a:pt x="82874" y="72085"/>
                  </a:lnTo>
                  <a:lnTo>
                    <a:pt x="83061" y="71858"/>
                  </a:lnTo>
                  <a:lnTo>
                    <a:pt x="83121" y="71382"/>
                  </a:lnTo>
                  <a:lnTo>
                    <a:pt x="83229" y="71230"/>
                  </a:lnTo>
                  <a:lnTo>
                    <a:pt x="83566" y="71170"/>
                  </a:lnTo>
                  <a:lnTo>
                    <a:pt x="84113" y="71303"/>
                  </a:lnTo>
                  <a:lnTo>
                    <a:pt x="84547" y="71805"/>
                  </a:lnTo>
                  <a:lnTo>
                    <a:pt x="84724" y="72195"/>
                  </a:lnTo>
                  <a:lnTo>
                    <a:pt x="84921" y="72430"/>
                  </a:lnTo>
                  <a:lnTo>
                    <a:pt x="85637" y="72824"/>
                  </a:lnTo>
                  <a:lnTo>
                    <a:pt x="85862" y="73128"/>
                  </a:lnTo>
                  <a:lnTo>
                    <a:pt x="86079" y="73705"/>
                  </a:lnTo>
                  <a:lnTo>
                    <a:pt x="86236" y="74839"/>
                  </a:lnTo>
                  <a:lnTo>
                    <a:pt x="86450" y="75622"/>
                  </a:lnTo>
                  <a:lnTo>
                    <a:pt x="87129" y="76387"/>
                  </a:lnTo>
                  <a:lnTo>
                    <a:pt x="88013" y="77689"/>
                  </a:lnTo>
                  <a:lnTo>
                    <a:pt x="88338" y="78358"/>
                  </a:lnTo>
                  <a:lnTo>
                    <a:pt x="88334" y="78723"/>
                  </a:lnTo>
                  <a:lnTo>
                    <a:pt x="80795" y="78460"/>
                  </a:lnTo>
                  <a:lnTo>
                    <a:pt x="74434" y="78238"/>
                  </a:lnTo>
                  <a:lnTo>
                    <a:pt x="60117" y="77739"/>
                  </a:lnTo>
                  <a:lnTo>
                    <a:pt x="57992" y="77665"/>
                  </a:lnTo>
                  <a:lnTo>
                    <a:pt x="57595" y="77651"/>
                  </a:lnTo>
                  <a:lnTo>
                    <a:pt x="54260" y="77535"/>
                  </a:lnTo>
                  <a:lnTo>
                    <a:pt x="45283" y="77222"/>
                  </a:lnTo>
                  <a:lnTo>
                    <a:pt x="42941" y="77140"/>
                  </a:lnTo>
                  <a:lnTo>
                    <a:pt x="42244" y="77122"/>
                  </a:lnTo>
                  <a:lnTo>
                    <a:pt x="41968" y="77114"/>
                  </a:lnTo>
                  <a:lnTo>
                    <a:pt x="38842" y="77031"/>
                  </a:lnTo>
                  <a:lnTo>
                    <a:pt x="35809" y="76949"/>
                  </a:lnTo>
                  <a:lnTo>
                    <a:pt x="27441" y="76726"/>
                  </a:lnTo>
                  <a:lnTo>
                    <a:pt x="27256" y="76721"/>
                  </a:lnTo>
                  <a:lnTo>
                    <a:pt x="15812" y="76415"/>
                  </a:lnTo>
                  <a:lnTo>
                    <a:pt x="15261" y="76400"/>
                  </a:lnTo>
                  <a:lnTo>
                    <a:pt x="2915" y="76092"/>
                  </a:lnTo>
                  <a:lnTo>
                    <a:pt x="2725" y="75249"/>
                  </a:lnTo>
                  <a:lnTo>
                    <a:pt x="1902" y="74836"/>
                  </a:lnTo>
                  <a:lnTo>
                    <a:pt x="1432" y="74430"/>
                  </a:lnTo>
                  <a:lnTo>
                    <a:pt x="819" y="72950"/>
                  </a:lnTo>
                  <a:lnTo>
                    <a:pt x="799" y="72619"/>
                  </a:lnTo>
                  <a:lnTo>
                    <a:pt x="863" y="72221"/>
                  </a:lnTo>
                  <a:lnTo>
                    <a:pt x="671" y="71971"/>
                  </a:lnTo>
                  <a:lnTo>
                    <a:pt x="104" y="71640"/>
                  </a:lnTo>
                  <a:lnTo>
                    <a:pt x="0" y="70965"/>
                  </a:lnTo>
                  <a:lnTo>
                    <a:pt x="449" y="61050"/>
                  </a:lnTo>
                  <a:lnTo>
                    <a:pt x="16270" y="61607"/>
                  </a:lnTo>
                  <a:lnTo>
                    <a:pt x="16436" y="61613"/>
                  </a:lnTo>
                  <a:lnTo>
                    <a:pt x="16490" y="61381"/>
                  </a:lnTo>
                  <a:lnTo>
                    <a:pt x="16679" y="57210"/>
                  </a:lnTo>
                  <a:lnTo>
                    <a:pt x="27960" y="57689"/>
                  </a:lnTo>
                  <a:lnTo>
                    <a:pt x="28406" y="46200"/>
                  </a:lnTo>
                  <a:lnTo>
                    <a:pt x="19204" y="45749"/>
                  </a:lnTo>
                  <a:lnTo>
                    <a:pt x="17182" y="45665"/>
                  </a:lnTo>
                  <a:lnTo>
                    <a:pt x="17401" y="40698"/>
                  </a:lnTo>
                  <a:lnTo>
                    <a:pt x="17546" y="39157"/>
                  </a:lnTo>
                  <a:lnTo>
                    <a:pt x="17490" y="38710"/>
                  </a:lnTo>
                  <a:lnTo>
                    <a:pt x="17853" y="30807"/>
                  </a:lnTo>
                  <a:lnTo>
                    <a:pt x="17864" y="30570"/>
                  </a:lnTo>
                  <a:lnTo>
                    <a:pt x="18123" y="25056"/>
                  </a:lnTo>
                  <a:lnTo>
                    <a:pt x="18155" y="24255"/>
                  </a:lnTo>
                  <a:lnTo>
                    <a:pt x="18956" y="24128"/>
                  </a:lnTo>
                  <a:lnTo>
                    <a:pt x="20261" y="24295"/>
                  </a:lnTo>
                  <a:lnTo>
                    <a:pt x="21920" y="24249"/>
                  </a:lnTo>
                  <a:lnTo>
                    <a:pt x="22314" y="24348"/>
                  </a:lnTo>
                  <a:lnTo>
                    <a:pt x="22905" y="24375"/>
                  </a:lnTo>
                  <a:lnTo>
                    <a:pt x="23038" y="24420"/>
                  </a:lnTo>
                  <a:lnTo>
                    <a:pt x="23244" y="24639"/>
                  </a:lnTo>
                  <a:lnTo>
                    <a:pt x="23600" y="24740"/>
                  </a:lnTo>
                  <a:lnTo>
                    <a:pt x="24124" y="24684"/>
                  </a:lnTo>
                  <a:lnTo>
                    <a:pt x="24597" y="24524"/>
                  </a:lnTo>
                  <a:lnTo>
                    <a:pt x="26078" y="24981"/>
                  </a:lnTo>
                  <a:lnTo>
                    <a:pt x="26866" y="25357"/>
                  </a:lnTo>
                  <a:lnTo>
                    <a:pt x="27104" y="25610"/>
                  </a:lnTo>
                  <a:lnTo>
                    <a:pt x="27830" y="26108"/>
                  </a:lnTo>
                  <a:lnTo>
                    <a:pt x="29606" y="27083"/>
                  </a:lnTo>
                  <a:lnTo>
                    <a:pt x="29957" y="27343"/>
                  </a:lnTo>
                  <a:lnTo>
                    <a:pt x="30652" y="26957"/>
                  </a:lnTo>
                  <a:lnTo>
                    <a:pt x="30890" y="26700"/>
                  </a:lnTo>
                  <a:lnTo>
                    <a:pt x="30979" y="26410"/>
                  </a:lnTo>
                  <a:lnTo>
                    <a:pt x="30874" y="25744"/>
                  </a:lnTo>
                  <a:lnTo>
                    <a:pt x="31226" y="25190"/>
                  </a:lnTo>
                  <a:lnTo>
                    <a:pt x="31395" y="25038"/>
                  </a:lnTo>
                  <a:lnTo>
                    <a:pt x="31645" y="25068"/>
                  </a:lnTo>
                  <a:lnTo>
                    <a:pt x="32287" y="25604"/>
                  </a:lnTo>
                  <a:lnTo>
                    <a:pt x="33809" y="25590"/>
                  </a:lnTo>
                  <a:lnTo>
                    <a:pt x="34019" y="25251"/>
                  </a:lnTo>
                  <a:lnTo>
                    <a:pt x="34797" y="24367"/>
                  </a:lnTo>
                  <a:lnTo>
                    <a:pt x="35094" y="18455"/>
                  </a:lnTo>
                  <a:lnTo>
                    <a:pt x="34409" y="16817"/>
                  </a:lnTo>
                  <a:lnTo>
                    <a:pt x="34196" y="16858"/>
                  </a:lnTo>
                  <a:lnTo>
                    <a:pt x="32963" y="17313"/>
                  </a:lnTo>
                  <a:lnTo>
                    <a:pt x="31561" y="16414"/>
                  </a:lnTo>
                  <a:lnTo>
                    <a:pt x="31717" y="16015"/>
                  </a:lnTo>
                  <a:lnTo>
                    <a:pt x="31628" y="15724"/>
                  </a:lnTo>
                  <a:lnTo>
                    <a:pt x="30991" y="15615"/>
                  </a:lnTo>
                  <a:lnTo>
                    <a:pt x="29735" y="15536"/>
                  </a:lnTo>
                  <a:lnTo>
                    <a:pt x="18663" y="1492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5" name="pg596">
              <a:extLst>
                <a:ext uri="{FF2B5EF4-FFF2-40B4-BE49-F238E27FC236}">
                  <a16:creationId xmlns:a16="http://schemas.microsoft.com/office/drawing/2014/main" id="{A9E1D7BE-3419-7844-95BB-F275F9D55AB8}"/>
                </a:ext>
              </a:extLst>
            </p:cNvPr>
            <p:cNvSpPr/>
            <p:nvPr/>
          </p:nvSpPr>
          <p:spPr>
            <a:xfrm>
              <a:off x="5922644" y="2880347"/>
              <a:ext cx="2449" cy="2378"/>
            </a:xfrm>
            <a:custGeom>
              <a:avLst/>
              <a:gdLst/>
              <a:ahLst/>
              <a:cxnLst/>
              <a:rect l="0" t="0" r="0" b="0"/>
              <a:pathLst>
                <a:path w="2449" h="2378">
                  <a:moveTo>
                    <a:pt x="2449" y="0"/>
                  </a:moveTo>
                  <a:lnTo>
                    <a:pt x="2447" y="2195"/>
                  </a:lnTo>
                  <a:lnTo>
                    <a:pt x="2292" y="2358"/>
                  </a:lnTo>
                  <a:lnTo>
                    <a:pt x="2" y="2378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6" name="pg597">
              <a:extLst>
                <a:ext uri="{FF2B5EF4-FFF2-40B4-BE49-F238E27FC236}">
                  <a16:creationId xmlns:a16="http://schemas.microsoft.com/office/drawing/2014/main" id="{6763EB0F-CCD1-F146-A659-3CE8E18FE643}"/>
                </a:ext>
              </a:extLst>
            </p:cNvPr>
            <p:cNvSpPr/>
            <p:nvPr/>
          </p:nvSpPr>
          <p:spPr>
            <a:xfrm>
              <a:off x="5680579" y="3065614"/>
              <a:ext cx="156635" cy="177579"/>
            </a:xfrm>
            <a:custGeom>
              <a:avLst/>
              <a:gdLst/>
              <a:ahLst/>
              <a:cxnLst/>
              <a:rect l="0" t="0" r="0" b="0"/>
              <a:pathLst>
                <a:path w="156635" h="177579">
                  <a:moveTo>
                    <a:pt x="144250" y="35259"/>
                  </a:moveTo>
                  <a:lnTo>
                    <a:pt x="144246" y="35449"/>
                  </a:lnTo>
                  <a:lnTo>
                    <a:pt x="144607" y="36156"/>
                  </a:lnTo>
                  <a:lnTo>
                    <a:pt x="145316" y="36261"/>
                  </a:lnTo>
                  <a:lnTo>
                    <a:pt x="145477" y="36175"/>
                  </a:lnTo>
                  <a:lnTo>
                    <a:pt x="145759" y="35680"/>
                  </a:lnTo>
                  <a:lnTo>
                    <a:pt x="146106" y="35572"/>
                  </a:lnTo>
                  <a:lnTo>
                    <a:pt x="146342" y="35692"/>
                  </a:lnTo>
                  <a:lnTo>
                    <a:pt x="146532" y="36090"/>
                  </a:lnTo>
                  <a:lnTo>
                    <a:pt x="146852" y="36380"/>
                  </a:lnTo>
                  <a:lnTo>
                    <a:pt x="147157" y="36284"/>
                  </a:lnTo>
                  <a:lnTo>
                    <a:pt x="147150" y="35688"/>
                  </a:lnTo>
                  <a:lnTo>
                    <a:pt x="148093" y="33567"/>
                  </a:lnTo>
                  <a:lnTo>
                    <a:pt x="148242" y="33382"/>
                  </a:lnTo>
                  <a:lnTo>
                    <a:pt x="149464" y="32453"/>
                  </a:lnTo>
                  <a:lnTo>
                    <a:pt x="150147" y="32164"/>
                  </a:lnTo>
                  <a:lnTo>
                    <a:pt x="150284" y="32137"/>
                  </a:lnTo>
                  <a:lnTo>
                    <a:pt x="150544" y="32357"/>
                  </a:lnTo>
                  <a:lnTo>
                    <a:pt x="151569" y="32349"/>
                  </a:lnTo>
                  <a:lnTo>
                    <a:pt x="151752" y="31727"/>
                  </a:lnTo>
                  <a:lnTo>
                    <a:pt x="151778" y="31050"/>
                  </a:lnTo>
                  <a:lnTo>
                    <a:pt x="151938" y="30357"/>
                  </a:lnTo>
                  <a:lnTo>
                    <a:pt x="152064" y="30137"/>
                  </a:lnTo>
                  <a:lnTo>
                    <a:pt x="152644" y="30353"/>
                  </a:lnTo>
                  <a:lnTo>
                    <a:pt x="153593" y="30516"/>
                  </a:lnTo>
                  <a:lnTo>
                    <a:pt x="154089" y="30300"/>
                  </a:lnTo>
                  <a:lnTo>
                    <a:pt x="154759" y="30253"/>
                  </a:lnTo>
                  <a:lnTo>
                    <a:pt x="154841" y="36133"/>
                  </a:lnTo>
                  <a:lnTo>
                    <a:pt x="154949" y="37351"/>
                  </a:lnTo>
                  <a:lnTo>
                    <a:pt x="155053" y="42179"/>
                  </a:lnTo>
                  <a:lnTo>
                    <a:pt x="150938" y="42262"/>
                  </a:lnTo>
                  <a:lnTo>
                    <a:pt x="150715" y="44019"/>
                  </a:lnTo>
                  <a:lnTo>
                    <a:pt x="151423" y="43564"/>
                  </a:lnTo>
                  <a:lnTo>
                    <a:pt x="151933" y="43631"/>
                  </a:lnTo>
                  <a:lnTo>
                    <a:pt x="152440" y="43303"/>
                  </a:lnTo>
                  <a:lnTo>
                    <a:pt x="152787" y="43214"/>
                  </a:lnTo>
                  <a:lnTo>
                    <a:pt x="153575" y="43418"/>
                  </a:lnTo>
                  <a:lnTo>
                    <a:pt x="154478" y="43366"/>
                  </a:lnTo>
                  <a:lnTo>
                    <a:pt x="154532" y="46061"/>
                  </a:lnTo>
                  <a:lnTo>
                    <a:pt x="154349" y="46381"/>
                  </a:lnTo>
                  <a:lnTo>
                    <a:pt x="154452" y="46984"/>
                  </a:lnTo>
                  <a:lnTo>
                    <a:pt x="155127" y="46852"/>
                  </a:lnTo>
                  <a:lnTo>
                    <a:pt x="155189" y="51042"/>
                  </a:lnTo>
                  <a:lnTo>
                    <a:pt x="156635" y="50990"/>
                  </a:lnTo>
                  <a:lnTo>
                    <a:pt x="156570" y="51585"/>
                  </a:lnTo>
                  <a:lnTo>
                    <a:pt x="155333" y="53246"/>
                  </a:lnTo>
                  <a:lnTo>
                    <a:pt x="155244" y="53683"/>
                  </a:lnTo>
                  <a:lnTo>
                    <a:pt x="155261" y="54841"/>
                  </a:lnTo>
                  <a:lnTo>
                    <a:pt x="154683" y="54478"/>
                  </a:lnTo>
                  <a:lnTo>
                    <a:pt x="154386" y="54125"/>
                  </a:lnTo>
                  <a:lnTo>
                    <a:pt x="153544" y="53660"/>
                  </a:lnTo>
                  <a:lnTo>
                    <a:pt x="153362" y="53600"/>
                  </a:lnTo>
                  <a:lnTo>
                    <a:pt x="152974" y="53634"/>
                  </a:lnTo>
                  <a:lnTo>
                    <a:pt x="152612" y="53876"/>
                  </a:lnTo>
                  <a:lnTo>
                    <a:pt x="151814" y="54840"/>
                  </a:lnTo>
                  <a:lnTo>
                    <a:pt x="151612" y="55540"/>
                  </a:lnTo>
                  <a:lnTo>
                    <a:pt x="150817" y="56245"/>
                  </a:lnTo>
                  <a:lnTo>
                    <a:pt x="150388" y="56956"/>
                  </a:lnTo>
                  <a:lnTo>
                    <a:pt x="150153" y="57742"/>
                  </a:lnTo>
                  <a:lnTo>
                    <a:pt x="149902" y="57883"/>
                  </a:lnTo>
                  <a:lnTo>
                    <a:pt x="149163" y="58114"/>
                  </a:lnTo>
                  <a:lnTo>
                    <a:pt x="148163" y="58225"/>
                  </a:lnTo>
                  <a:lnTo>
                    <a:pt x="146569" y="57755"/>
                  </a:lnTo>
                  <a:lnTo>
                    <a:pt x="145070" y="57821"/>
                  </a:lnTo>
                  <a:lnTo>
                    <a:pt x="145058" y="58138"/>
                  </a:lnTo>
                  <a:lnTo>
                    <a:pt x="143932" y="58573"/>
                  </a:lnTo>
                  <a:lnTo>
                    <a:pt x="142962" y="58713"/>
                  </a:lnTo>
                  <a:lnTo>
                    <a:pt x="142304" y="58718"/>
                  </a:lnTo>
                  <a:lnTo>
                    <a:pt x="141840" y="58832"/>
                  </a:lnTo>
                  <a:lnTo>
                    <a:pt x="141463" y="59342"/>
                  </a:lnTo>
                  <a:lnTo>
                    <a:pt x="141467" y="59543"/>
                  </a:lnTo>
                  <a:lnTo>
                    <a:pt x="141216" y="60031"/>
                  </a:lnTo>
                  <a:lnTo>
                    <a:pt x="140935" y="60050"/>
                  </a:lnTo>
                  <a:lnTo>
                    <a:pt x="140140" y="60366"/>
                  </a:lnTo>
                  <a:lnTo>
                    <a:pt x="140018" y="60626"/>
                  </a:lnTo>
                  <a:lnTo>
                    <a:pt x="139988" y="61122"/>
                  </a:lnTo>
                  <a:lnTo>
                    <a:pt x="139611" y="62112"/>
                  </a:lnTo>
                  <a:lnTo>
                    <a:pt x="138999" y="62537"/>
                  </a:lnTo>
                  <a:lnTo>
                    <a:pt x="138573" y="62600"/>
                  </a:lnTo>
                  <a:lnTo>
                    <a:pt x="138029" y="62849"/>
                  </a:lnTo>
                  <a:lnTo>
                    <a:pt x="138551" y="63620"/>
                  </a:lnTo>
                  <a:lnTo>
                    <a:pt x="138836" y="63780"/>
                  </a:lnTo>
                  <a:lnTo>
                    <a:pt x="139231" y="63798"/>
                  </a:lnTo>
                  <a:lnTo>
                    <a:pt x="139684" y="63594"/>
                  </a:lnTo>
                  <a:lnTo>
                    <a:pt x="140300" y="63664"/>
                  </a:lnTo>
                  <a:lnTo>
                    <a:pt x="141003" y="64167"/>
                  </a:lnTo>
                  <a:lnTo>
                    <a:pt x="140843" y="64731"/>
                  </a:lnTo>
                  <a:lnTo>
                    <a:pt x="140217" y="66211"/>
                  </a:lnTo>
                  <a:lnTo>
                    <a:pt x="140129" y="67056"/>
                  </a:lnTo>
                  <a:lnTo>
                    <a:pt x="140232" y="67287"/>
                  </a:lnTo>
                  <a:lnTo>
                    <a:pt x="140532" y="67365"/>
                  </a:lnTo>
                  <a:lnTo>
                    <a:pt x="140673" y="68162"/>
                  </a:lnTo>
                  <a:lnTo>
                    <a:pt x="140194" y="68378"/>
                  </a:lnTo>
                  <a:lnTo>
                    <a:pt x="138761" y="68713"/>
                  </a:lnTo>
                  <a:lnTo>
                    <a:pt x="138529" y="68445"/>
                  </a:lnTo>
                  <a:lnTo>
                    <a:pt x="137959" y="68389"/>
                  </a:lnTo>
                  <a:lnTo>
                    <a:pt x="137560" y="68683"/>
                  </a:lnTo>
                  <a:lnTo>
                    <a:pt x="138054" y="69588"/>
                  </a:lnTo>
                  <a:lnTo>
                    <a:pt x="137663" y="69856"/>
                  </a:lnTo>
                  <a:lnTo>
                    <a:pt x="137594" y="70016"/>
                  </a:lnTo>
                  <a:lnTo>
                    <a:pt x="137724" y="70496"/>
                  </a:lnTo>
                  <a:lnTo>
                    <a:pt x="138423" y="70571"/>
                  </a:lnTo>
                  <a:lnTo>
                    <a:pt x="138723" y="70764"/>
                  </a:lnTo>
                  <a:lnTo>
                    <a:pt x="139010" y="71091"/>
                  </a:lnTo>
                  <a:lnTo>
                    <a:pt x="133998" y="71121"/>
                  </a:lnTo>
                  <a:lnTo>
                    <a:pt x="133280" y="70979"/>
                  </a:lnTo>
                  <a:lnTo>
                    <a:pt x="124457" y="71047"/>
                  </a:lnTo>
                  <a:lnTo>
                    <a:pt x="124462" y="72080"/>
                  </a:lnTo>
                  <a:lnTo>
                    <a:pt x="124055" y="72361"/>
                  </a:lnTo>
                  <a:lnTo>
                    <a:pt x="124002" y="72615"/>
                  </a:lnTo>
                  <a:lnTo>
                    <a:pt x="124131" y="73110"/>
                  </a:lnTo>
                  <a:lnTo>
                    <a:pt x="123656" y="73974"/>
                  </a:lnTo>
                  <a:lnTo>
                    <a:pt x="122616" y="74528"/>
                  </a:lnTo>
                  <a:lnTo>
                    <a:pt x="122407" y="74607"/>
                  </a:lnTo>
                  <a:lnTo>
                    <a:pt x="122186" y="74573"/>
                  </a:lnTo>
                  <a:lnTo>
                    <a:pt x="121901" y="74394"/>
                  </a:lnTo>
                  <a:lnTo>
                    <a:pt x="121848" y="74167"/>
                  </a:lnTo>
                  <a:lnTo>
                    <a:pt x="121950" y="73862"/>
                  </a:lnTo>
                  <a:lnTo>
                    <a:pt x="121874" y="73691"/>
                  </a:lnTo>
                  <a:lnTo>
                    <a:pt x="121434" y="73643"/>
                  </a:lnTo>
                  <a:lnTo>
                    <a:pt x="120784" y="74183"/>
                  </a:lnTo>
                  <a:lnTo>
                    <a:pt x="120560" y="74484"/>
                  </a:lnTo>
                  <a:lnTo>
                    <a:pt x="120063" y="74730"/>
                  </a:lnTo>
                  <a:lnTo>
                    <a:pt x="119652" y="74868"/>
                  </a:lnTo>
                  <a:lnTo>
                    <a:pt x="119196" y="74597"/>
                  </a:lnTo>
                  <a:lnTo>
                    <a:pt x="118661" y="75397"/>
                  </a:lnTo>
                  <a:lnTo>
                    <a:pt x="118129" y="75729"/>
                  </a:lnTo>
                  <a:lnTo>
                    <a:pt x="117920" y="75781"/>
                  </a:lnTo>
                  <a:lnTo>
                    <a:pt x="117446" y="75647"/>
                  </a:lnTo>
                  <a:lnTo>
                    <a:pt x="116840" y="75975"/>
                  </a:lnTo>
                  <a:lnTo>
                    <a:pt x="116851" y="76746"/>
                  </a:lnTo>
                  <a:lnTo>
                    <a:pt x="116714" y="76910"/>
                  </a:lnTo>
                  <a:lnTo>
                    <a:pt x="116482" y="76936"/>
                  </a:lnTo>
                  <a:lnTo>
                    <a:pt x="116171" y="76854"/>
                  </a:lnTo>
                  <a:lnTo>
                    <a:pt x="115165" y="76134"/>
                  </a:lnTo>
                  <a:lnTo>
                    <a:pt x="114070" y="76514"/>
                  </a:lnTo>
                  <a:lnTo>
                    <a:pt x="113698" y="76532"/>
                  </a:lnTo>
                  <a:lnTo>
                    <a:pt x="113709" y="77493"/>
                  </a:lnTo>
                  <a:lnTo>
                    <a:pt x="113864" y="77895"/>
                  </a:lnTo>
                  <a:lnTo>
                    <a:pt x="114073" y="78122"/>
                  </a:lnTo>
                  <a:lnTo>
                    <a:pt x="114726" y="78372"/>
                  </a:lnTo>
                  <a:lnTo>
                    <a:pt x="116071" y="78603"/>
                  </a:lnTo>
                  <a:lnTo>
                    <a:pt x="116568" y="78790"/>
                  </a:lnTo>
                  <a:lnTo>
                    <a:pt x="116868" y="78979"/>
                  </a:lnTo>
                  <a:lnTo>
                    <a:pt x="117433" y="79565"/>
                  </a:lnTo>
                  <a:lnTo>
                    <a:pt x="117832" y="80119"/>
                  </a:lnTo>
                  <a:lnTo>
                    <a:pt x="117888" y="80474"/>
                  </a:lnTo>
                  <a:lnTo>
                    <a:pt x="115805" y="80481"/>
                  </a:lnTo>
                  <a:lnTo>
                    <a:pt x="115746" y="81549"/>
                  </a:lnTo>
                  <a:lnTo>
                    <a:pt x="115780" y="82219"/>
                  </a:lnTo>
                  <a:lnTo>
                    <a:pt x="115905" y="82561"/>
                  </a:lnTo>
                  <a:lnTo>
                    <a:pt x="116209" y="82740"/>
                  </a:lnTo>
                  <a:lnTo>
                    <a:pt x="116417" y="83213"/>
                  </a:lnTo>
                  <a:lnTo>
                    <a:pt x="116349" y="83794"/>
                  </a:lnTo>
                  <a:lnTo>
                    <a:pt x="116500" y="84379"/>
                  </a:lnTo>
                  <a:lnTo>
                    <a:pt x="116867" y="84501"/>
                  </a:lnTo>
                  <a:lnTo>
                    <a:pt x="117235" y="83813"/>
                  </a:lnTo>
                  <a:lnTo>
                    <a:pt x="117402" y="83928"/>
                  </a:lnTo>
                  <a:lnTo>
                    <a:pt x="117402" y="84520"/>
                  </a:lnTo>
                  <a:lnTo>
                    <a:pt x="117801" y="85004"/>
                  </a:lnTo>
                  <a:lnTo>
                    <a:pt x="118001" y="85140"/>
                  </a:lnTo>
                  <a:lnTo>
                    <a:pt x="118830" y="85175"/>
                  </a:lnTo>
                  <a:lnTo>
                    <a:pt x="119365" y="85554"/>
                  </a:lnTo>
                  <a:lnTo>
                    <a:pt x="120318" y="86604"/>
                  </a:lnTo>
                  <a:lnTo>
                    <a:pt x="121249" y="87154"/>
                  </a:lnTo>
                  <a:lnTo>
                    <a:pt x="121795" y="87173"/>
                  </a:lnTo>
                  <a:lnTo>
                    <a:pt x="122801" y="87024"/>
                  </a:lnTo>
                  <a:lnTo>
                    <a:pt x="123510" y="86525"/>
                  </a:lnTo>
                  <a:lnTo>
                    <a:pt x="124444" y="86368"/>
                  </a:lnTo>
                  <a:lnTo>
                    <a:pt x="125040" y="86569"/>
                  </a:lnTo>
                  <a:lnTo>
                    <a:pt x="125840" y="87139"/>
                  </a:lnTo>
                  <a:lnTo>
                    <a:pt x="126626" y="87444"/>
                  </a:lnTo>
                  <a:lnTo>
                    <a:pt x="127237" y="87310"/>
                  </a:lnTo>
                  <a:lnTo>
                    <a:pt x="127929" y="86567"/>
                  </a:lnTo>
                  <a:lnTo>
                    <a:pt x="128733" y="86480"/>
                  </a:lnTo>
                  <a:lnTo>
                    <a:pt x="129245" y="86588"/>
                  </a:lnTo>
                  <a:lnTo>
                    <a:pt x="129479" y="86453"/>
                  </a:lnTo>
                  <a:lnTo>
                    <a:pt x="129520" y="88791"/>
                  </a:lnTo>
                  <a:lnTo>
                    <a:pt x="128140" y="88848"/>
                  </a:lnTo>
                  <a:lnTo>
                    <a:pt x="127973" y="89042"/>
                  </a:lnTo>
                  <a:lnTo>
                    <a:pt x="127434" y="89395"/>
                  </a:lnTo>
                  <a:lnTo>
                    <a:pt x="126618" y="89406"/>
                  </a:lnTo>
                  <a:lnTo>
                    <a:pt x="126607" y="91156"/>
                  </a:lnTo>
                  <a:lnTo>
                    <a:pt x="126034" y="91156"/>
                  </a:lnTo>
                  <a:lnTo>
                    <a:pt x="126022" y="93483"/>
                  </a:lnTo>
                  <a:lnTo>
                    <a:pt x="125738" y="93583"/>
                  </a:lnTo>
                  <a:lnTo>
                    <a:pt x="125237" y="93502"/>
                  </a:lnTo>
                  <a:lnTo>
                    <a:pt x="124236" y="93487"/>
                  </a:lnTo>
                  <a:lnTo>
                    <a:pt x="124232" y="94648"/>
                  </a:lnTo>
                  <a:lnTo>
                    <a:pt x="123735" y="94678"/>
                  </a:lnTo>
                  <a:lnTo>
                    <a:pt x="123865" y="99407"/>
                  </a:lnTo>
                  <a:lnTo>
                    <a:pt x="124513" y="99375"/>
                  </a:lnTo>
                  <a:lnTo>
                    <a:pt x="125358" y="99049"/>
                  </a:lnTo>
                  <a:lnTo>
                    <a:pt x="126314" y="99578"/>
                  </a:lnTo>
                  <a:lnTo>
                    <a:pt x="126921" y="99311"/>
                  </a:lnTo>
                  <a:lnTo>
                    <a:pt x="128721" y="99404"/>
                  </a:lnTo>
                  <a:lnTo>
                    <a:pt x="129062" y="99311"/>
                  </a:lnTo>
                  <a:lnTo>
                    <a:pt x="129737" y="98831"/>
                  </a:lnTo>
                  <a:lnTo>
                    <a:pt x="129804" y="104065"/>
                  </a:lnTo>
                  <a:lnTo>
                    <a:pt x="130005" y="117408"/>
                  </a:lnTo>
                  <a:lnTo>
                    <a:pt x="129438" y="117525"/>
                  </a:lnTo>
                  <a:lnTo>
                    <a:pt x="129042" y="117048"/>
                  </a:lnTo>
                  <a:lnTo>
                    <a:pt x="128862" y="117137"/>
                  </a:lnTo>
                  <a:lnTo>
                    <a:pt x="128843" y="117327"/>
                  </a:lnTo>
                  <a:lnTo>
                    <a:pt x="129129" y="117842"/>
                  </a:lnTo>
                  <a:lnTo>
                    <a:pt x="128994" y="118213"/>
                  </a:lnTo>
                  <a:lnTo>
                    <a:pt x="128462" y="119066"/>
                  </a:lnTo>
                  <a:lnTo>
                    <a:pt x="128360" y="120005"/>
                  </a:lnTo>
                  <a:lnTo>
                    <a:pt x="128071" y="120544"/>
                  </a:lnTo>
                  <a:lnTo>
                    <a:pt x="127984" y="120858"/>
                  </a:lnTo>
                  <a:lnTo>
                    <a:pt x="128013" y="121969"/>
                  </a:lnTo>
                  <a:lnTo>
                    <a:pt x="127833" y="122075"/>
                  </a:lnTo>
                  <a:lnTo>
                    <a:pt x="127292" y="121977"/>
                  </a:lnTo>
                  <a:lnTo>
                    <a:pt x="126747" y="122341"/>
                  </a:lnTo>
                  <a:lnTo>
                    <a:pt x="126743" y="122632"/>
                  </a:lnTo>
                  <a:lnTo>
                    <a:pt x="126894" y="122875"/>
                  </a:lnTo>
                  <a:lnTo>
                    <a:pt x="126766" y="122879"/>
                  </a:lnTo>
                  <a:lnTo>
                    <a:pt x="126509" y="122557"/>
                  </a:lnTo>
                  <a:lnTo>
                    <a:pt x="126499" y="121973"/>
                  </a:lnTo>
                  <a:lnTo>
                    <a:pt x="125731" y="122231"/>
                  </a:lnTo>
                  <a:lnTo>
                    <a:pt x="125502" y="122520"/>
                  </a:lnTo>
                  <a:lnTo>
                    <a:pt x="125567" y="122795"/>
                  </a:lnTo>
                  <a:lnTo>
                    <a:pt x="125706" y="129732"/>
                  </a:lnTo>
                  <a:lnTo>
                    <a:pt x="123316" y="129702"/>
                  </a:lnTo>
                  <a:lnTo>
                    <a:pt x="123358" y="132171"/>
                  </a:lnTo>
                  <a:lnTo>
                    <a:pt x="123355" y="133113"/>
                  </a:lnTo>
                  <a:lnTo>
                    <a:pt x="123279" y="133563"/>
                  </a:lnTo>
                  <a:lnTo>
                    <a:pt x="123310" y="134185"/>
                  </a:lnTo>
                  <a:lnTo>
                    <a:pt x="124225" y="135016"/>
                  </a:lnTo>
                  <a:lnTo>
                    <a:pt x="125241" y="134877"/>
                  </a:lnTo>
                  <a:lnTo>
                    <a:pt x="125381" y="134818"/>
                  </a:lnTo>
                  <a:lnTo>
                    <a:pt x="125731" y="134452"/>
                  </a:lnTo>
                  <a:lnTo>
                    <a:pt x="125827" y="136836"/>
                  </a:lnTo>
                  <a:lnTo>
                    <a:pt x="125804" y="138089"/>
                  </a:lnTo>
                  <a:lnTo>
                    <a:pt x="125781" y="156881"/>
                  </a:lnTo>
                  <a:lnTo>
                    <a:pt x="125689" y="162785"/>
                  </a:lnTo>
                  <a:lnTo>
                    <a:pt x="124517" y="162793"/>
                  </a:lnTo>
                  <a:lnTo>
                    <a:pt x="124510" y="161654"/>
                  </a:lnTo>
                  <a:lnTo>
                    <a:pt x="124778" y="161520"/>
                  </a:lnTo>
                  <a:lnTo>
                    <a:pt x="125094" y="160872"/>
                  </a:lnTo>
                  <a:lnTo>
                    <a:pt x="125147" y="160307"/>
                  </a:lnTo>
                  <a:lnTo>
                    <a:pt x="124966" y="159759"/>
                  </a:lnTo>
                  <a:lnTo>
                    <a:pt x="124457" y="159465"/>
                  </a:lnTo>
                  <a:lnTo>
                    <a:pt x="124332" y="158978"/>
                  </a:lnTo>
                  <a:lnTo>
                    <a:pt x="124845" y="158493"/>
                  </a:lnTo>
                  <a:lnTo>
                    <a:pt x="125147" y="158076"/>
                  </a:lnTo>
                  <a:lnTo>
                    <a:pt x="120922" y="158109"/>
                  </a:lnTo>
                  <a:lnTo>
                    <a:pt x="120934" y="160047"/>
                  </a:lnTo>
                  <a:lnTo>
                    <a:pt x="121014" y="160307"/>
                  </a:lnTo>
                  <a:lnTo>
                    <a:pt x="120746" y="160485"/>
                  </a:lnTo>
                  <a:lnTo>
                    <a:pt x="119614" y="159995"/>
                  </a:lnTo>
                  <a:lnTo>
                    <a:pt x="119486" y="159526"/>
                  </a:lnTo>
                  <a:lnTo>
                    <a:pt x="118293" y="158510"/>
                  </a:lnTo>
                  <a:lnTo>
                    <a:pt x="117921" y="159713"/>
                  </a:lnTo>
                  <a:lnTo>
                    <a:pt x="117861" y="160569"/>
                  </a:lnTo>
                  <a:lnTo>
                    <a:pt x="117597" y="160822"/>
                  </a:lnTo>
                  <a:lnTo>
                    <a:pt x="116829" y="161098"/>
                  </a:lnTo>
                  <a:lnTo>
                    <a:pt x="116742" y="161318"/>
                  </a:lnTo>
                  <a:lnTo>
                    <a:pt x="116749" y="162330"/>
                  </a:lnTo>
                  <a:lnTo>
                    <a:pt x="117084" y="162695"/>
                  </a:lnTo>
                  <a:lnTo>
                    <a:pt x="116883" y="164389"/>
                  </a:lnTo>
                  <a:lnTo>
                    <a:pt x="116491" y="165186"/>
                  </a:lnTo>
                  <a:lnTo>
                    <a:pt x="115092" y="165278"/>
                  </a:lnTo>
                  <a:lnTo>
                    <a:pt x="114526" y="165889"/>
                  </a:lnTo>
                  <a:lnTo>
                    <a:pt x="114436" y="166324"/>
                  </a:lnTo>
                  <a:lnTo>
                    <a:pt x="114473" y="166715"/>
                  </a:lnTo>
                  <a:lnTo>
                    <a:pt x="114069" y="168055"/>
                  </a:lnTo>
                  <a:lnTo>
                    <a:pt x="114066" y="168234"/>
                  </a:lnTo>
                  <a:lnTo>
                    <a:pt x="112995" y="168196"/>
                  </a:lnTo>
                  <a:lnTo>
                    <a:pt x="112886" y="168047"/>
                  </a:lnTo>
                  <a:lnTo>
                    <a:pt x="112275" y="167653"/>
                  </a:lnTo>
                  <a:lnTo>
                    <a:pt x="111872" y="167984"/>
                  </a:lnTo>
                  <a:lnTo>
                    <a:pt x="111427" y="168494"/>
                  </a:lnTo>
                  <a:lnTo>
                    <a:pt x="110700" y="169369"/>
                  </a:lnTo>
                  <a:lnTo>
                    <a:pt x="110703" y="169719"/>
                  </a:lnTo>
                  <a:lnTo>
                    <a:pt x="111016" y="170642"/>
                  </a:lnTo>
                  <a:lnTo>
                    <a:pt x="111035" y="171286"/>
                  </a:lnTo>
                  <a:lnTo>
                    <a:pt x="110507" y="172392"/>
                  </a:lnTo>
                  <a:lnTo>
                    <a:pt x="109995" y="172969"/>
                  </a:lnTo>
                  <a:lnTo>
                    <a:pt x="109128" y="172924"/>
                  </a:lnTo>
                  <a:lnTo>
                    <a:pt x="107561" y="172116"/>
                  </a:lnTo>
                  <a:lnTo>
                    <a:pt x="107211" y="171707"/>
                  </a:lnTo>
                  <a:lnTo>
                    <a:pt x="107070" y="171171"/>
                  </a:lnTo>
                  <a:lnTo>
                    <a:pt x="106623" y="171089"/>
                  </a:lnTo>
                  <a:lnTo>
                    <a:pt x="106495" y="171797"/>
                  </a:lnTo>
                  <a:lnTo>
                    <a:pt x="106796" y="173003"/>
                  </a:lnTo>
                  <a:lnTo>
                    <a:pt x="107361" y="173718"/>
                  </a:lnTo>
                  <a:lnTo>
                    <a:pt x="107252" y="174764"/>
                  </a:lnTo>
                  <a:lnTo>
                    <a:pt x="106525" y="174757"/>
                  </a:lnTo>
                  <a:lnTo>
                    <a:pt x="106160" y="174671"/>
                  </a:lnTo>
                  <a:lnTo>
                    <a:pt x="105486" y="174731"/>
                  </a:lnTo>
                  <a:lnTo>
                    <a:pt x="105392" y="174924"/>
                  </a:lnTo>
                  <a:lnTo>
                    <a:pt x="105399" y="175516"/>
                  </a:lnTo>
                  <a:lnTo>
                    <a:pt x="106025" y="176730"/>
                  </a:lnTo>
                  <a:lnTo>
                    <a:pt x="106436" y="177166"/>
                  </a:lnTo>
                  <a:lnTo>
                    <a:pt x="103415" y="177163"/>
                  </a:lnTo>
                  <a:lnTo>
                    <a:pt x="103291" y="176832"/>
                  </a:lnTo>
                  <a:lnTo>
                    <a:pt x="103012" y="176560"/>
                  </a:lnTo>
                  <a:lnTo>
                    <a:pt x="102816" y="175998"/>
                  </a:lnTo>
                  <a:lnTo>
                    <a:pt x="102698" y="173608"/>
                  </a:lnTo>
                  <a:lnTo>
                    <a:pt x="102776" y="172692"/>
                  </a:lnTo>
                  <a:lnTo>
                    <a:pt x="102508" y="171236"/>
                  </a:lnTo>
                  <a:lnTo>
                    <a:pt x="102421" y="169836"/>
                  </a:lnTo>
                  <a:lnTo>
                    <a:pt x="102104" y="169985"/>
                  </a:lnTo>
                  <a:lnTo>
                    <a:pt x="101965" y="170368"/>
                  </a:lnTo>
                  <a:lnTo>
                    <a:pt x="101498" y="170864"/>
                  </a:lnTo>
                  <a:lnTo>
                    <a:pt x="100912" y="171019"/>
                  </a:lnTo>
                  <a:lnTo>
                    <a:pt x="100434" y="170995"/>
                  </a:lnTo>
                  <a:lnTo>
                    <a:pt x="100122" y="170674"/>
                  </a:lnTo>
                  <a:lnTo>
                    <a:pt x="99817" y="170562"/>
                  </a:lnTo>
                  <a:lnTo>
                    <a:pt x="98871" y="170595"/>
                  </a:lnTo>
                  <a:lnTo>
                    <a:pt x="98204" y="171012"/>
                  </a:lnTo>
                  <a:lnTo>
                    <a:pt x="98000" y="171414"/>
                  </a:lnTo>
                  <a:lnTo>
                    <a:pt x="98151" y="171489"/>
                  </a:lnTo>
                  <a:lnTo>
                    <a:pt x="98343" y="171269"/>
                  </a:lnTo>
                  <a:lnTo>
                    <a:pt x="98663" y="171236"/>
                  </a:lnTo>
                  <a:lnTo>
                    <a:pt x="98723" y="171385"/>
                  </a:lnTo>
                  <a:lnTo>
                    <a:pt x="98633" y="171578"/>
                  </a:lnTo>
                  <a:lnTo>
                    <a:pt x="98362" y="171775"/>
                  </a:lnTo>
                  <a:lnTo>
                    <a:pt x="97864" y="172356"/>
                  </a:lnTo>
                  <a:lnTo>
                    <a:pt x="97627" y="172200"/>
                  </a:lnTo>
                  <a:lnTo>
                    <a:pt x="97409" y="171220"/>
                  </a:lnTo>
                  <a:lnTo>
                    <a:pt x="96836" y="170922"/>
                  </a:lnTo>
                  <a:lnTo>
                    <a:pt x="96840" y="170416"/>
                  </a:lnTo>
                  <a:lnTo>
                    <a:pt x="97375" y="170092"/>
                  </a:lnTo>
                  <a:lnTo>
                    <a:pt x="97409" y="169757"/>
                  </a:lnTo>
                  <a:lnTo>
                    <a:pt x="97330" y="169530"/>
                  </a:lnTo>
                  <a:lnTo>
                    <a:pt x="96893" y="170047"/>
                  </a:lnTo>
                  <a:lnTo>
                    <a:pt x="96493" y="170352"/>
                  </a:lnTo>
                  <a:lnTo>
                    <a:pt x="96162" y="170538"/>
                  </a:lnTo>
                  <a:lnTo>
                    <a:pt x="95804" y="170557"/>
                  </a:lnTo>
                  <a:lnTo>
                    <a:pt x="95709" y="170739"/>
                  </a:lnTo>
                  <a:lnTo>
                    <a:pt x="95781" y="171052"/>
                  </a:lnTo>
                  <a:lnTo>
                    <a:pt x="96289" y="172504"/>
                  </a:lnTo>
                  <a:lnTo>
                    <a:pt x="96387" y="173603"/>
                  </a:lnTo>
                  <a:lnTo>
                    <a:pt x="96180" y="174129"/>
                  </a:lnTo>
                  <a:lnTo>
                    <a:pt x="96086" y="173033"/>
                  </a:lnTo>
                  <a:lnTo>
                    <a:pt x="95965" y="172493"/>
                  </a:lnTo>
                  <a:lnTo>
                    <a:pt x="95524" y="172158"/>
                  </a:lnTo>
                  <a:lnTo>
                    <a:pt x="95453" y="171976"/>
                  </a:lnTo>
                  <a:lnTo>
                    <a:pt x="95551" y="171298"/>
                  </a:lnTo>
                  <a:lnTo>
                    <a:pt x="95543" y="170926"/>
                  </a:lnTo>
                  <a:lnTo>
                    <a:pt x="95355" y="169883"/>
                  </a:lnTo>
                  <a:lnTo>
                    <a:pt x="95035" y="169053"/>
                  </a:lnTo>
                  <a:lnTo>
                    <a:pt x="94402" y="168628"/>
                  </a:lnTo>
                  <a:lnTo>
                    <a:pt x="94263" y="168851"/>
                  </a:lnTo>
                  <a:lnTo>
                    <a:pt x="94208" y="169379"/>
                  </a:lnTo>
                  <a:lnTo>
                    <a:pt x="92559" y="169421"/>
                  </a:lnTo>
                  <a:lnTo>
                    <a:pt x="92363" y="169529"/>
                  </a:lnTo>
                  <a:lnTo>
                    <a:pt x="91863" y="170030"/>
                  </a:lnTo>
                  <a:lnTo>
                    <a:pt x="91847" y="175699"/>
                  </a:lnTo>
                  <a:lnTo>
                    <a:pt x="91919" y="174488"/>
                  </a:lnTo>
                  <a:lnTo>
                    <a:pt x="91746" y="174302"/>
                  </a:lnTo>
                  <a:lnTo>
                    <a:pt x="91520" y="174191"/>
                  </a:lnTo>
                  <a:lnTo>
                    <a:pt x="90612" y="174552"/>
                  </a:lnTo>
                  <a:lnTo>
                    <a:pt x="90646" y="174850"/>
                  </a:lnTo>
                  <a:lnTo>
                    <a:pt x="90507" y="175174"/>
                  </a:lnTo>
                  <a:lnTo>
                    <a:pt x="90375" y="175312"/>
                  </a:lnTo>
                  <a:lnTo>
                    <a:pt x="89700" y="174612"/>
                  </a:lnTo>
                  <a:lnTo>
                    <a:pt x="89821" y="174318"/>
                  </a:lnTo>
                  <a:lnTo>
                    <a:pt x="89828" y="173960"/>
                  </a:lnTo>
                  <a:lnTo>
                    <a:pt x="89557" y="173193"/>
                  </a:lnTo>
                  <a:lnTo>
                    <a:pt x="89410" y="173033"/>
                  </a:lnTo>
                  <a:lnTo>
                    <a:pt x="89662" y="174094"/>
                  </a:lnTo>
                  <a:lnTo>
                    <a:pt x="89504" y="174366"/>
                  </a:lnTo>
                  <a:lnTo>
                    <a:pt x="88849" y="174653"/>
                  </a:lnTo>
                  <a:lnTo>
                    <a:pt x="88130" y="174799"/>
                  </a:lnTo>
                  <a:lnTo>
                    <a:pt x="87938" y="175078"/>
                  </a:lnTo>
                  <a:lnTo>
                    <a:pt x="87840" y="175435"/>
                  </a:lnTo>
                  <a:lnTo>
                    <a:pt x="87667" y="176720"/>
                  </a:lnTo>
                  <a:lnTo>
                    <a:pt x="87456" y="176519"/>
                  </a:lnTo>
                  <a:lnTo>
                    <a:pt x="87379" y="176364"/>
                  </a:lnTo>
                  <a:lnTo>
                    <a:pt x="87026" y="175998"/>
                  </a:lnTo>
                  <a:lnTo>
                    <a:pt x="86654" y="175924"/>
                  </a:lnTo>
                  <a:lnTo>
                    <a:pt x="86413" y="175954"/>
                  </a:lnTo>
                  <a:lnTo>
                    <a:pt x="85976" y="176267"/>
                  </a:lnTo>
                  <a:lnTo>
                    <a:pt x="85934" y="176485"/>
                  </a:lnTo>
                  <a:lnTo>
                    <a:pt x="85953" y="176667"/>
                  </a:lnTo>
                  <a:lnTo>
                    <a:pt x="85958" y="177313"/>
                  </a:lnTo>
                  <a:lnTo>
                    <a:pt x="82472" y="177394"/>
                  </a:lnTo>
                  <a:lnTo>
                    <a:pt x="77420" y="177434"/>
                  </a:lnTo>
                  <a:lnTo>
                    <a:pt x="77421" y="177579"/>
                  </a:lnTo>
                  <a:lnTo>
                    <a:pt x="76808" y="177464"/>
                  </a:lnTo>
                  <a:lnTo>
                    <a:pt x="76635" y="177307"/>
                  </a:lnTo>
                  <a:lnTo>
                    <a:pt x="76601" y="176574"/>
                  </a:lnTo>
                  <a:lnTo>
                    <a:pt x="76390" y="175684"/>
                  </a:lnTo>
                  <a:lnTo>
                    <a:pt x="76032" y="175781"/>
                  </a:lnTo>
                  <a:lnTo>
                    <a:pt x="75644" y="175755"/>
                  </a:lnTo>
                  <a:lnTo>
                    <a:pt x="74729" y="175189"/>
                  </a:lnTo>
                  <a:lnTo>
                    <a:pt x="74446" y="174925"/>
                  </a:lnTo>
                  <a:lnTo>
                    <a:pt x="74389" y="174500"/>
                  </a:lnTo>
                  <a:lnTo>
                    <a:pt x="74427" y="174269"/>
                  </a:lnTo>
                  <a:lnTo>
                    <a:pt x="75011" y="173960"/>
                  </a:lnTo>
                  <a:lnTo>
                    <a:pt x="74223" y="172929"/>
                  </a:lnTo>
                  <a:lnTo>
                    <a:pt x="75052" y="172445"/>
                  </a:lnTo>
                  <a:lnTo>
                    <a:pt x="75610" y="171845"/>
                  </a:lnTo>
                  <a:lnTo>
                    <a:pt x="75911" y="171279"/>
                  </a:lnTo>
                  <a:lnTo>
                    <a:pt x="76269" y="171223"/>
                  </a:lnTo>
                  <a:lnTo>
                    <a:pt x="76725" y="171596"/>
                  </a:lnTo>
                  <a:lnTo>
                    <a:pt x="76906" y="171912"/>
                  </a:lnTo>
                  <a:lnTo>
                    <a:pt x="77015" y="172329"/>
                  </a:lnTo>
                  <a:lnTo>
                    <a:pt x="76853" y="172780"/>
                  </a:lnTo>
                  <a:lnTo>
                    <a:pt x="76864" y="173644"/>
                  </a:lnTo>
                  <a:lnTo>
                    <a:pt x="76992" y="173599"/>
                  </a:lnTo>
                  <a:lnTo>
                    <a:pt x="77393" y="173676"/>
                  </a:lnTo>
                  <a:lnTo>
                    <a:pt x="77375" y="170603"/>
                  </a:lnTo>
                  <a:lnTo>
                    <a:pt x="77359" y="168441"/>
                  </a:lnTo>
                  <a:lnTo>
                    <a:pt x="77342" y="164559"/>
                  </a:lnTo>
                  <a:lnTo>
                    <a:pt x="76966" y="164547"/>
                  </a:lnTo>
                  <a:lnTo>
                    <a:pt x="76141" y="164830"/>
                  </a:lnTo>
                  <a:lnTo>
                    <a:pt x="74934" y="164655"/>
                  </a:lnTo>
                  <a:lnTo>
                    <a:pt x="74139" y="164801"/>
                  </a:lnTo>
                  <a:lnTo>
                    <a:pt x="73064" y="164309"/>
                  </a:lnTo>
                  <a:lnTo>
                    <a:pt x="72917" y="164384"/>
                  </a:lnTo>
                  <a:lnTo>
                    <a:pt x="72435" y="164946"/>
                  </a:lnTo>
                  <a:lnTo>
                    <a:pt x="72163" y="165125"/>
                  </a:lnTo>
                  <a:lnTo>
                    <a:pt x="71341" y="164377"/>
                  </a:lnTo>
                  <a:lnTo>
                    <a:pt x="71314" y="163282"/>
                  </a:lnTo>
                  <a:lnTo>
                    <a:pt x="70718" y="163141"/>
                  </a:lnTo>
                  <a:lnTo>
                    <a:pt x="70726" y="160809"/>
                  </a:lnTo>
                  <a:lnTo>
                    <a:pt x="71599" y="159832"/>
                  </a:lnTo>
                  <a:lnTo>
                    <a:pt x="71380" y="159556"/>
                  </a:lnTo>
                  <a:lnTo>
                    <a:pt x="71252" y="159218"/>
                  </a:lnTo>
                  <a:lnTo>
                    <a:pt x="71353" y="157877"/>
                  </a:lnTo>
                  <a:lnTo>
                    <a:pt x="71711" y="157855"/>
                  </a:lnTo>
                  <a:lnTo>
                    <a:pt x="71855" y="157765"/>
                  </a:lnTo>
                  <a:lnTo>
                    <a:pt x="72141" y="157125"/>
                  </a:lnTo>
                  <a:lnTo>
                    <a:pt x="72062" y="156350"/>
                  </a:lnTo>
                  <a:lnTo>
                    <a:pt x="72295" y="156038"/>
                  </a:lnTo>
                  <a:lnTo>
                    <a:pt x="69501" y="156060"/>
                  </a:lnTo>
                  <a:lnTo>
                    <a:pt x="69480" y="153712"/>
                  </a:lnTo>
                  <a:lnTo>
                    <a:pt x="69306" y="153414"/>
                  </a:lnTo>
                  <a:lnTo>
                    <a:pt x="68084" y="152703"/>
                  </a:lnTo>
                  <a:lnTo>
                    <a:pt x="67752" y="152535"/>
                  </a:lnTo>
                  <a:lnTo>
                    <a:pt x="67560" y="152520"/>
                  </a:lnTo>
                  <a:lnTo>
                    <a:pt x="67515" y="151370"/>
                  </a:lnTo>
                  <a:lnTo>
                    <a:pt x="67659" y="151035"/>
                  </a:lnTo>
                  <a:lnTo>
                    <a:pt x="68814" y="151817"/>
                  </a:lnTo>
                  <a:lnTo>
                    <a:pt x="69320" y="151802"/>
                  </a:lnTo>
                  <a:lnTo>
                    <a:pt x="69591" y="151634"/>
                  </a:lnTo>
                  <a:lnTo>
                    <a:pt x="70044" y="150182"/>
                  </a:lnTo>
                  <a:lnTo>
                    <a:pt x="71051" y="149485"/>
                  </a:lnTo>
                  <a:lnTo>
                    <a:pt x="71262" y="149090"/>
                  </a:lnTo>
                  <a:lnTo>
                    <a:pt x="71794" y="148952"/>
                  </a:lnTo>
                  <a:lnTo>
                    <a:pt x="73086" y="148888"/>
                  </a:lnTo>
                  <a:lnTo>
                    <a:pt x="73471" y="149112"/>
                  </a:lnTo>
                  <a:lnTo>
                    <a:pt x="74052" y="148933"/>
                  </a:lnTo>
                  <a:lnTo>
                    <a:pt x="74732" y="148851"/>
                  </a:lnTo>
                  <a:lnTo>
                    <a:pt x="76072" y="149662"/>
                  </a:lnTo>
                  <a:lnTo>
                    <a:pt x="76680" y="149904"/>
                  </a:lnTo>
                  <a:lnTo>
                    <a:pt x="76929" y="149681"/>
                  </a:lnTo>
                  <a:lnTo>
                    <a:pt x="77290" y="149529"/>
                  </a:lnTo>
                  <a:lnTo>
                    <a:pt x="77203" y="129971"/>
                  </a:lnTo>
                  <a:lnTo>
                    <a:pt x="77202" y="129701"/>
                  </a:lnTo>
                  <a:lnTo>
                    <a:pt x="77192" y="127415"/>
                  </a:lnTo>
                  <a:lnTo>
                    <a:pt x="77177" y="124686"/>
                  </a:lnTo>
                  <a:lnTo>
                    <a:pt x="76641" y="124795"/>
                  </a:lnTo>
                  <a:lnTo>
                    <a:pt x="76449" y="124925"/>
                  </a:lnTo>
                  <a:lnTo>
                    <a:pt x="76333" y="125228"/>
                  </a:lnTo>
                  <a:lnTo>
                    <a:pt x="75074" y="125834"/>
                  </a:lnTo>
                  <a:lnTo>
                    <a:pt x="74249" y="127099"/>
                  </a:lnTo>
                  <a:lnTo>
                    <a:pt x="73832" y="128004"/>
                  </a:lnTo>
                  <a:lnTo>
                    <a:pt x="73643" y="128145"/>
                  </a:lnTo>
                  <a:lnTo>
                    <a:pt x="72762" y="128498"/>
                  </a:lnTo>
                  <a:lnTo>
                    <a:pt x="72535" y="128711"/>
                  </a:lnTo>
                  <a:lnTo>
                    <a:pt x="72300" y="129075"/>
                  </a:lnTo>
                  <a:lnTo>
                    <a:pt x="72251" y="129265"/>
                  </a:lnTo>
                  <a:lnTo>
                    <a:pt x="72285" y="129805"/>
                  </a:lnTo>
                  <a:lnTo>
                    <a:pt x="72201" y="129996"/>
                  </a:lnTo>
                  <a:lnTo>
                    <a:pt x="71113" y="129722"/>
                  </a:lnTo>
                  <a:lnTo>
                    <a:pt x="70652" y="129499"/>
                  </a:lnTo>
                  <a:lnTo>
                    <a:pt x="71302" y="129305"/>
                  </a:lnTo>
                  <a:lnTo>
                    <a:pt x="71971" y="128490"/>
                  </a:lnTo>
                  <a:lnTo>
                    <a:pt x="71903" y="127939"/>
                  </a:lnTo>
                  <a:lnTo>
                    <a:pt x="71691" y="127306"/>
                  </a:lnTo>
                  <a:lnTo>
                    <a:pt x="71843" y="126771"/>
                  </a:lnTo>
                  <a:lnTo>
                    <a:pt x="72265" y="125954"/>
                  </a:lnTo>
                  <a:lnTo>
                    <a:pt x="72337" y="125593"/>
                  </a:lnTo>
                  <a:lnTo>
                    <a:pt x="71832" y="125686"/>
                  </a:lnTo>
                  <a:lnTo>
                    <a:pt x="71670" y="125854"/>
                  </a:lnTo>
                  <a:lnTo>
                    <a:pt x="71071" y="125920"/>
                  </a:lnTo>
                  <a:lnTo>
                    <a:pt x="69285" y="126461"/>
                  </a:lnTo>
                  <a:lnTo>
                    <a:pt x="68222" y="126406"/>
                  </a:lnTo>
                  <a:lnTo>
                    <a:pt x="66812" y="125597"/>
                  </a:lnTo>
                  <a:lnTo>
                    <a:pt x="66415" y="125225"/>
                  </a:lnTo>
                  <a:lnTo>
                    <a:pt x="66128" y="124011"/>
                  </a:lnTo>
                  <a:lnTo>
                    <a:pt x="66207" y="123814"/>
                  </a:lnTo>
                  <a:lnTo>
                    <a:pt x="66416" y="123653"/>
                  </a:lnTo>
                  <a:lnTo>
                    <a:pt x="66631" y="123565"/>
                  </a:lnTo>
                  <a:lnTo>
                    <a:pt x="66934" y="123547"/>
                  </a:lnTo>
                  <a:lnTo>
                    <a:pt x="67229" y="123883"/>
                  </a:lnTo>
                  <a:lnTo>
                    <a:pt x="67533" y="123982"/>
                  </a:lnTo>
                  <a:lnTo>
                    <a:pt x="68750" y="124530"/>
                  </a:lnTo>
                  <a:lnTo>
                    <a:pt x="69511" y="124648"/>
                  </a:lnTo>
                  <a:lnTo>
                    <a:pt x="69965" y="124641"/>
                  </a:lnTo>
                  <a:lnTo>
                    <a:pt x="70407" y="124532"/>
                  </a:lnTo>
                  <a:lnTo>
                    <a:pt x="71349" y="124130"/>
                  </a:lnTo>
                  <a:lnTo>
                    <a:pt x="71349" y="123944"/>
                  </a:lnTo>
                  <a:lnTo>
                    <a:pt x="70849" y="123400"/>
                  </a:lnTo>
                  <a:lnTo>
                    <a:pt x="70058" y="122950"/>
                  </a:lnTo>
                  <a:lnTo>
                    <a:pt x="69827" y="122701"/>
                  </a:lnTo>
                  <a:lnTo>
                    <a:pt x="69827" y="122559"/>
                  </a:lnTo>
                  <a:lnTo>
                    <a:pt x="70322" y="121431"/>
                  </a:lnTo>
                  <a:lnTo>
                    <a:pt x="70961" y="120958"/>
                  </a:lnTo>
                  <a:lnTo>
                    <a:pt x="72161" y="120451"/>
                  </a:lnTo>
                  <a:lnTo>
                    <a:pt x="73080" y="119178"/>
                  </a:lnTo>
                  <a:lnTo>
                    <a:pt x="73212" y="118828"/>
                  </a:lnTo>
                  <a:lnTo>
                    <a:pt x="73201" y="118567"/>
                  </a:lnTo>
                  <a:lnTo>
                    <a:pt x="72205" y="116743"/>
                  </a:lnTo>
                  <a:lnTo>
                    <a:pt x="72212" y="116304"/>
                  </a:lnTo>
                  <a:lnTo>
                    <a:pt x="72352" y="115946"/>
                  </a:lnTo>
                  <a:lnTo>
                    <a:pt x="72583" y="115645"/>
                  </a:lnTo>
                  <a:lnTo>
                    <a:pt x="73071" y="115246"/>
                  </a:lnTo>
                  <a:lnTo>
                    <a:pt x="73942" y="114978"/>
                  </a:lnTo>
                  <a:lnTo>
                    <a:pt x="74358" y="114959"/>
                  </a:lnTo>
                  <a:lnTo>
                    <a:pt x="74691" y="115019"/>
                  </a:lnTo>
                  <a:lnTo>
                    <a:pt x="75237" y="115309"/>
                  </a:lnTo>
                  <a:lnTo>
                    <a:pt x="75418" y="115584"/>
                  </a:lnTo>
                  <a:lnTo>
                    <a:pt x="75449" y="116694"/>
                  </a:lnTo>
                  <a:lnTo>
                    <a:pt x="75672" y="118060"/>
                  </a:lnTo>
                  <a:lnTo>
                    <a:pt x="75979" y="118429"/>
                  </a:lnTo>
                  <a:lnTo>
                    <a:pt x="76312" y="118626"/>
                  </a:lnTo>
                  <a:lnTo>
                    <a:pt x="76649" y="118704"/>
                  </a:lnTo>
                  <a:lnTo>
                    <a:pt x="77164" y="118600"/>
                  </a:lnTo>
                  <a:lnTo>
                    <a:pt x="77142" y="117483"/>
                  </a:lnTo>
                  <a:lnTo>
                    <a:pt x="77141" y="116779"/>
                  </a:lnTo>
                  <a:lnTo>
                    <a:pt x="77164" y="115930"/>
                  </a:lnTo>
                  <a:lnTo>
                    <a:pt x="77192" y="110609"/>
                  </a:lnTo>
                  <a:lnTo>
                    <a:pt x="76384" y="110476"/>
                  </a:lnTo>
                  <a:lnTo>
                    <a:pt x="75236" y="110521"/>
                  </a:lnTo>
                  <a:lnTo>
                    <a:pt x="75122" y="109962"/>
                  </a:lnTo>
                  <a:lnTo>
                    <a:pt x="75122" y="108644"/>
                  </a:lnTo>
                  <a:lnTo>
                    <a:pt x="75391" y="108600"/>
                  </a:lnTo>
                  <a:lnTo>
                    <a:pt x="75387" y="107218"/>
                  </a:lnTo>
                  <a:lnTo>
                    <a:pt x="74826" y="106623"/>
                  </a:lnTo>
                  <a:lnTo>
                    <a:pt x="74254" y="106943"/>
                  </a:lnTo>
                  <a:lnTo>
                    <a:pt x="73201" y="108202"/>
                  </a:lnTo>
                  <a:lnTo>
                    <a:pt x="72330" y="109062"/>
                  </a:lnTo>
                  <a:lnTo>
                    <a:pt x="71679" y="109297"/>
                  </a:lnTo>
                  <a:lnTo>
                    <a:pt x="71641" y="109796"/>
                  </a:lnTo>
                  <a:lnTo>
                    <a:pt x="71123" y="111144"/>
                  </a:lnTo>
                  <a:lnTo>
                    <a:pt x="70589" y="111937"/>
                  </a:lnTo>
                  <a:lnTo>
                    <a:pt x="70370" y="112082"/>
                  </a:lnTo>
                  <a:lnTo>
                    <a:pt x="69189" y="111795"/>
                  </a:lnTo>
                  <a:lnTo>
                    <a:pt x="68957" y="111491"/>
                  </a:lnTo>
                  <a:lnTo>
                    <a:pt x="68729" y="109950"/>
                  </a:lnTo>
                  <a:lnTo>
                    <a:pt x="68770" y="108751"/>
                  </a:lnTo>
                  <a:lnTo>
                    <a:pt x="68898" y="108487"/>
                  </a:lnTo>
                  <a:lnTo>
                    <a:pt x="68874" y="107452"/>
                  </a:lnTo>
                  <a:lnTo>
                    <a:pt x="68575" y="107435"/>
                  </a:lnTo>
                  <a:lnTo>
                    <a:pt x="68251" y="108081"/>
                  </a:lnTo>
                  <a:lnTo>
                    <a:pt x="68232" y="109916"/>
                  </a:lnTo>
                  <a:lnTo>
                    <a:pt x="64631" y="109873"/>
                  </a:lnTo>
                  <a:lnTo>
                    <a:pt x="64621" y="111053"/>
                  </a:lnTo>
                  <a:lnTo>
                    <a:pt x="64025" y="111142"/>
                  </a:lnTo>
                  <a:lnTo>
                    <a:pt x="63546" y="110776"/>
                  </a:lnTo>
                  <a:lnTo>
                    <a:pt x="62998" y="110670"/>
                  </a:lnTo>
                  <a:lnTo>
                    <a:pt x="62899" y="111106"/>
                  </a:lnTo>
                  <a:lnTo>
                    <a:pt x="63130" y="111471"/>
                  </a:lnTo>
                  <a:lnTo>
                    <a:pt x="63206" y="111914"/>
                  </a:lnTo>
                  <a:lnTo>
                    <a:pt x="63050" y="113340"/>
                  </a:lnTo>
                  <a:lnTo>
                    <a:pt x="62730" y="113577"/>
                  </a:lnTo>
                  <a:lnTo>
                    <a:pt x="62784" y="98485"/>
                  </a:lnTo>
                  <a:lnTo>
                    <a:pt x="62789" y="94542"/>
                  </a:lnTo>
                  <a:lnTo>
                    <a:pt x="53830" y="94555"/>
                  </a:lnTo>
                  <a:lnTo>
                    <a:pt x="52405" y="94567"/>
                  </a:lnTo>
                  <a:lnTo>
                    <a:pt x="50197" y="94568"/>
                  </a:lnTo>
                  <a:lnTo>
                    <a:pt x="49815" y="94568"/>
                  </a:lnTo>
                  <a:lnTo>
                    <a:pt x="48576" y="94568"/>
                  </a:lnTo>
                  <a:lnTo>
                    <a:pt x="43179" y="94698"/>
                  </a:lnTo>
                  <a:lnTo>
                    <a:pt x="31534" y="94843"/>
                  </a:lnTo>
                  <a:lnTo>
                    <a:pt x="31544" y="92762"/>
                  </a:lnTo>
                  <a:lnTo>
                    <a:pt x="31053" y="92367"/>
                  </a:lnTo>
                  <a:lnTo>
                    <a:pt x="30708" y="92475"/>
                  </a:lnTo>
                  <a:lnTo>
                    <a:pt x="27960" y="92373"/>
                  </a:lnTo>
                  <a:lnTo>
                    <a:pt x="27914" y="94731"/>
                  </a:lnTo>
                  <a:lnTo>
                    <a:pt x="23384" y="94606"/>
                  </a:lnTo>
                  <a:lnTo>
                    <a:pt x="23021" y="94598"/>
                  </a:lnTo>
                  <a:lnTo>
                    <a:pt x="21283" y="94560"/>
                  </a:lnTo>
                  <a:lnTo>
                    <a:pt x="20027" y="94509"/>
                  </a:lnTo>
                  <a:lnTo>
                    <a:pt x="19371" y="94491"/>
                  </a:lnTo>
                  <a:lnTo>
                    <a:pt x="19356" y="94063"/>
                  </a:lnTo>
                  <a:lnTo>
                    <a:pt x="16311" y="94032"/>
                  </a:lnTo>
                  <a:lnTo>
                    <a:pt x="16112" y="93568"/>
                  </a:lnTo>
                  <a:lnTo>
                    <a:pt x="16052" y="92783"/>
                  </a:lnTo>
                  <a:lnTo>
                    <a:pt x="15827" y="92635"/>
                  </a:lnTo>
                  <a:lnTo>
                    <a:pt x="15616" y="91956"/>
                  </a:lnTo>
                  <a:lnTo>
                    <a:pt x="15355" y="91590"/>
                  </a:lnTo>
                  <a:lnTo>
                    <a:pt x="13875" y="91574"/>
                  </a:lnTo>
                  <a:lnTo>
                    <a:pt x="13902" y="89165"/>
                  </a:lnTo>
                  <a:lnTo>
                    <a:pt x="14498" y="89165"/>
                  </a:lnTo>
                  <a:lnTo>
                    <a:pt x="14506" y="85499"/>
                  </a:lnTo>
                  <a:lnTo>
                    <a:pt x="13929" y="85476"/>
                  </a:lnTo>
                  <a:lnTo>
                    <a:pt x="13288" y="84883"/>
                  </a:lnTo>
                  <a:lnTo>
                    <a:pt x="12065" y="84186"/>
                  </a:lnTo>
                  <a:lnTo>
                    <a:pt x="12054" y="85460"/>
                  </a:lnTo>
                  <a:lnTo>
                    <a:pt x="10190" y="85472"/>
                  </a:lnTo>
                  <a:lnTo>
                    <a:pt x="10171" y="86678"/>
                  </a:lnTo>
                  <a:lnTo>
                    <a:pt x="7037" y="86672"/>
                  </a:lnTo>
                  <a:lnTo>
                    <a:pt x="6998" y="85413"/>
                  </a:lnTo>
                  <a:lnTo>
                    <a:pt x="5798" y="84639"/>
                  </a:lnTo>
                  <a:lnTo>
                    <a:pt x="5008" y="84621"/>
                  </a:lnTo>
                  <a:lnTo>
                    <a:pt x="4996" y="79881"/>
                  </a:lnTo>
                  <a:lnTo>
                    <a:pt x="5036" y="78846"/>
                  </a:lnTo>
                  <a:lnTo>
                    <a:pt x="5032" y="77761"/>
                  </a:lnTo>
                  <a:lnTo>
                    <a:pt x="5031" y="77528"/>
                  </a:lnTo>
                  <a:lnTo>
                    <a:pt x="5020" y="76974"/>
                  </a:lnTo>
                  <a:lnTo>
                    <a:pt x="5010" y="76473"/>
                  </a:lnTo>
                  <a:lnTo>
                    <a:pt x="4978" y="71583"/>
                  </a:lnTo>
                  <a:lnTo>
                    <a:pt x="7346" y="71585"/>
                  </a:lnTo>
                  <a:lnTo>
                    <a:pt x="7345" y="71439"/>
                  </a:lnTo>
                  <a:lnTo>
                    <a:pt x="6113" y="70409"/>
                  </a:lnTo>
                  <a:lnTo>
                    <a:pt x="7341" y="70412"/>
                  </a:lnTo>
                  <a:lnTo>
                    <a:pt x="7359" y="68093"/>
                  </a:lnTo>
                  <a:lnTo>
                    <a:pt x="6162" y="68071"/>
                  </a:lnTo>
                  <a:lnTo>
                    <a:pt x="6241" y="66909"/>
                  </a:lnTo>
                  <a:lnTo>
                    <a:pt x="4979" y="66888"/>
                  </a:lnTo>
                  <a:lnTo>
                    <a:pt x="4975" y="63296"/>
                  </a:lnTo>
                  <a:lnTo>
                    <a:pt x="4989" y="57314"/>
                  </a:lnTo>
                  <a:lnTo>
                    <a:pt x="4258" y="56948"/>
                  </a:lnTo>
                  <a:lnTo>
                    <a:pt x="3742" y="57022"/>
                  </a:lnTo>
                  <a:lnTo>
                    <a:pt x="3297" y="57114"/>
                  </a:lnTo>
                  <a:lnTo>
                    <a:pt x="2337" y="56992"/>
                  </a:lnTo>
                  <a:lnTo>
                    <a:pt x="2117" y="57083"/>
                  </a:lnTo>
                  <a:lnTo>
                    <a:pt x="960" y="58010"/>
                  </a:lnTo>
                  <a:lnTo>
                    <a:pt x="648" y="58118"/>
                  </a:lnTo>
                  <a:lnTo>
                    <a:pt x="157" y="58133"/>
                  </a:lnTo>
                  <a:lnTo>
                    <a:pt x="158" y="55758"/>
                  </a:lnTo>
                  <a:lnTo>
                    <a:pt x="129" y="53542"/>
                  </a:lnTo>
                  <a:lnTo>
                    <a:pt x="0" y="53405"/>
                  </a:lnTo>
                  <a:lnTo>
                    <a:pt x="5005" y="53458"/>
                  </a:lnTo>
                  <a:lnTo>
                    <a:pt x="4997" y="52419"/>
                  </a:lnTo>
                  <a:lnTo>
                    <a:pt x="5002" y="52034"/>
                  </a:lnTo>
                  <a:lnTo>
                    <a:pt x="5001" y="51728"/>
                  </a:lnTo>
                  <a:lnTo>
                    <a:pt x="5000" y="51380"/>
                  </a:lnTo>
                  <a:lnTo>
                    <a:pt x="5003" y="51046"/>
                  </a:lnTo>
                  <a:lnTo>
                    <a:pt x="5003" y="50696"/>
                  </a:lnTo>
                  <a:lnTo>
                    <a:pt x="5022" y="44005"/>
                  </a:lnTo>
                  <a:lnTo>
                    <a:pt x="5770" y="44016"/>
                  </a:lnTo>
                  <a:lnTo>
                    <a:pt x="5245" y="41669"/>
                  </a:lnTo>
                  <a:lnTo>
                    <a:pt x="8621" y="41766"/>
                  </a:lnTo>
                  <a:lnTo>
                    <a:pt x="8584" y="43162"/>
                  </a:lnTo>
                  <a:lnTo>
                    <a:pt x="8641" y="44115"/>
                  </a:lnTo>
                  <a:lnTo>
                    <a:pt x="9864" y="44156"/>
                  </a:lnTo>
                  <a:lnTo>
                    <a:pt x="9852" y="43002"/>
                  </a:lnTo>
                  <a:lnTo>
                    <a:pt x="15148" y="43088"/>
                  </a:lnTo>
                  <a:lnTo>
                    <a:pt x="16458" y="44778"/>
                  </a:lnTo>
                  <a:lnTo>
                    <a:pt x="16812" y="45478"/>
                  </a:lnTo>
                  <a:lnTo>
                    <a:pt x="17238" y="45851"/>
                  </a:lnTo>
                  <a:lnTo>
                    <a:pt x="18642" y="46742"/>
                  </a:lnTo>
                  <a:lnTo>
                    <a:pt x="20123" y="46813"/>
                  </a:lnTo>
                  <a:lnTo>
                    <a:pt x="20390" y="46995"/>
                  </a:lnTo>
                  <a:lnTo>
                    <a:pt x="20679" y="47014"/>
                  </a:lnTo>
                  <a:lnTo>
                    <a:pt x="20907" y="46861"/>
                  </a:lnTo>
                  <a:lnTo>
                    <a:pt x="25125" y="50143"/>
                  </a:lnTo>
                  <a:lnTo>
                    <a:pt x="25262" y="49610"/>
                  </a:lnTo>
                  <a:lnTo>
                    <a:pt x="25136" y="48937"/>
                  </a:lnTo>
                  <a:lnTo>
                    <a:pt x="25254" y="48601"/>
                  </a:lnTo>
                  <a:lnTo>
                    <a:pt x="26042" y="48616"/>
                  </a:lnTo>
                  <a:lnTo>
                    <a:pt x="26102" y="46233"/>
                  </a:lnTo>
                  <a:lnTo>
                    <a:pt x="27287" y="46252"/>
                  </a:lnTo>
                  <a:lnTo>
                    <a:pt x="27275" y="44461"/>
                  </a:lnTo>
                  <a:lnTo>
                    <a:pt x="24849" y="44447"/>
                  </a:lnTo>
                  <a:lnTo>
                    <a:pt x="24802" y="42053"/>
                  </a:lnTo>
                  <a:lnTo>
                    <a:pt x="24204" y="42034"/>
                  </a:lnTo>
                  <a:lnTo>
                    <a:pt x="24215" y="40869"/>
                  </a:lnTo>
                  <a:lnTo>
                    <a:pt x="26665" y="40883"/>
                  </a:lnTo>
                  <a:lnTo>
                    <a:pt x="26660" y="37699"/>
                  </a:lnTo>
                  <a:lnTo>
                    <a:pt x="27097" y="37343"/>
                  </a:lnTo>
                  <a:lnTo>
                    <a:pt x="29081" y="37379"/>
                  </a:lnTo>
                  <a:lnTo>
                    <a:pt x="29148" y="31152"/>
                  </a:lnTo>
                  <a:lnTo>
                    <a:pt x="29148" y="30904"/>
                  </a:lnTo>
                  <a:lnTo>
                    <a:pt x="29155" y="29704"/>
                  </a:lnTo>
                  <a:lnTo>
                    <a:pt x="29170" y="29173"/>
                  </a:lnTo>
                  <a:lnTo>
                    <a:pt x="30375" y="29185"/>
                  </a:lnTo>
                  <a:lnTo>
                    <a:pt x="30406" y="26832"/>
                  </a:lnTo>
                  <a:lnTo>
                    <a:pt x="34916" y="26945"/>
                  </a:lnTo>
                  <a:lnTo>
                    <a:pt x="36171" y="27315"/>
                  </a:lnTo>
                  <a:lnTo>
                    <a:pt x="37286" y="27802"/>
                  </a:lnTo>
                  <a:lnTo>
                    <a:pt x="38702" y="27998"/>
                  </a:lnTo>
                  <a:lnTo>
                    <a:pt x="39575" y="27849"/>
                  </a:lnTo>
                  <a:lnTo>
                    <a:pt x="40597" y="27912"/>
                  </a:lnTo>
                  <a:lnTo>
                    <a:pt x="40589" y="24632"/>
                  </a:lnTo>
                  <a:lnTo>
                    <a:pt x="43000" y="24646"/>
                  </a:lnTo>
                  <a:lnTo>
                    <a:pt x="43077" y="26098"/>
                  </a:lnTo>
                  <a:lnTo>
                    <a:pt x="42989" y="28682"/>
                  </a:lnTo>
                  <a:lnTo>
                    <a:pt x="43935" y="28771"/>
                  </a:lnTo>
                  <a:lnTo>
                    <a:pt x="44187" y="28667"/>
                  </a:lnTo>
                  <a:lnTo>
                    <a:pt x="44191" y="28332"/>
                  </a:lnTo>
                  <a:lnTo>
                    <a:pt x="44286" y="27971"/>
                  </a:lnTo>
                  <a:lnTo>
                    <a:pt x="44916" y="27338"/>
                  </a:lnTo>
                  <a:lnTo>
                    <a:pt x="45221" y="27371"/>
                  </a:lnTo>
                  <a:lnTo>
                    <a:pt x="46244" y="26199"/>
                  </a:lnTo>
                  <a:lnTo>
                    <a:pt x="46248" y="24732"/>
                  </a:lnTo>
                  <a:lnTo>
                    <a:pt x="45931" y="24561"/>
                  </a:lnTo>
                  <a:lnTo>
                    <a:pt x="45927" y="23697"/>
                  </a:lnTo>
                  <a:lnTo>
                    <a:pt x="46050" y="22174"/>
                  </a:lnTo>
                  <a:lnTo>
                    <a:pt x="46943" y="22450"/>
                  </a:lnTo>
                  <a:lnTo>
                    <a:pt x="48374" y="23243"/>
                  </a:lnTo>
                  <a:lnTo>
                    <a:pt x="48877" y="23351"/>
                  </a:lnTo>
                  <a:lnTo>
                    <a:pt x="49465" y="23463"/>
                  </a:lnTo>
                  <a:lnTo>
                    <a:pt x="50575" y="24465"/>
                  </a:lnTo>
                  <a:lnTo>
                    <a:pt x="50876" y="25095"/>
                  </a:lnTo>
                  <a:lnTo>
                    <a:pt x="51982" y="26368"/>
                  </a:lnTo>
                  <a:lnTo>
                    <a:pt x="53142" y="27291"/>
                  </a:lnTo>
                  <a:lnTo>
                    <a:pt x="53555" y="28136"/>
                  </a:lnTo>
                  <a:lnTo>
                    <a:pt x="54345" y="28754"/>
                  </a:lnTo>
                  <a:lnTo>
                    <a:pt x="54650" y="28817"/>
                  </a:lnTo>
                  <a:lnTo>
                    <a:pt x="55908" y="28526"/>
                  </a:lnTo>
                  <a:lnTo>
                    <a:pt x="56355" y="28101"/>
                  </a:lnTo>
                  <a:lnTo>
                    <a:pt x="56428" y="27924"/>
                  </a:lnTo>
                  <a:lnTo>
                    <a:pt x="56423" y="27227"/>
                  </a:lnTo>
                  <a:lnTo>
                    <a:pt x="56329" y="25958"/>
                  </a:lnTo>
                  <a:lnTo>
                    <a:pt x="57747" y="25945"/>
                  </a:lnTo>
                  <a:lnTo>
                    <a:pt x="57754" y="24082"/>
                  </a:lnTo>
                  <a:lnTo>
                    <a:pt x="57185" y="23589"/>
                  </a:lnTo>
                  <a:lnTo>
                    <a:pt x="57071" y="23276"/>
                  </a:lnTo>
                  <a:lnTo>
                    <a:pt x="57055" y="21031"/>
                  </a:lnTo>
                  <a:lnTo>
                    <a:pt x="56604" y="19486"/>
                  </a:lnTo>
                  <a:lnTo>
                    <a:pt x="56317" y="19084"/>
                  </a:lnTo>
                  <a:lnTo>
                    <a:pt x="56000" y="18828"/>
                  </a:lnTo>
                  <a:lnTo>
                    <a:pt x="55386" y="18783"/>
                  </a:lnTo>
                  <a:lnTo>
                    <a:pt x="55271" y="17709"/>
                  </a:lnTo>
                  <a:lnTo>
                    <a:pt x="56542" y="17173"/>
                  </a:lnTo>
                  <a:lnTo>
                    <a:pt x="58516" y="16942"/>
                  </a:lnTo>
                  <a:lnTo>
                    <a:pt x="58928" y="17009"/>
                  </a:lnTo>
                  <a:lnTo>
                    <a:pt x="59478" y="17671"/>
                  </a:lnTo>
                  <a:lnTo>
                    <a:pt x="60192" y="17153"/>
                  </a:lnTo>
                  <a:lnTo>
                    <a:pt x="60425" y="16212"/>
                  </a:lnTo>
                  <a:lnTo>
                    <a:pt x="60964" y="15676"/>
                  </a:lnTo>
                  <a:lnTo>
                    <a:pt x="61525" y="14175"/>
                  </a:lnTo>
                  <a:lnTo>
                    <a:pt x="61625" y="13289"/>
                  </a:lnTo>
                  <a:lnTo>
                    <a:pt x="61373" y="12023"/>
                  </a:lnTo>
                  <a:lnTo>
                    <a:pt x="61113" y="11748"/>
                  </a:lnTo>
                  <a:lnTo>
                    <a:pt x="60089" y="11848"/>
                  </a:lnTo>
                  <a:lnTo>
                    <a:pt x="59879" y="12306"/>
                  </a:lnTo>
                  <a:lnTo>
                    <a:pt x="59279" y="12556"/>
                  </a:lnTo>
                  <a:lnTo>
                    <a:pt x="58874" y="12630"/>
                  </a:lnTo>
                  <a:lnTo>
                    <a:pt x="58565" y="12500"/>
                  </a:lnTo>
                  <a:lnTo>
                    <a:pt x="58530" y="11994"/>
                  </a:lnTo>
                  <a:lnTo>
                    <a:pt x="58721" y="10531"/>
                  </a:lnTo>
                  <a:lnTo>
                    <a:pt x="59264" y="9816"/>
                  </a:lnTo>
                  <a:lnTo>
                    <a:pt x="59902" y="9395"/>
                  </a:lnTo>
                  <a:lnTo>
                    <a:pt x="59997" y="8554"/>
                  </a:lnTo>
                  <a:lnTo>
                    <a:pt x="60392" y="8481"/>
                  </a:lnTo>
                  <a:lnTo>
                    <a:pt x="60383" y="8803"/>
                  </a:lnTo>
                  <a:lnTo>
                    <a:pt x="61464" y="9473"/>
                  </a:lnTo>
                  <a:lnTo>
                    <a:pt x="62156" y="9782"/>
                  </a:lnTo>
                  <a:lnTo>
                    <a:pt x="62362" y="9611"/>
                  </a:lnTo>
                  <a:lnTo>
                    <a:pt x="62282" y="8736"/>
                  </a:lnTo>
                  <a:lnTo>
                    <a:pt x="62424" y="8531"/>
                  </a:lnTo>
                  <a:lnTo>
                    <a:pt x="63769" y="8297"/>
                  </a:lnTo>
                  <a:lnTo>
                    <a:pt x="64663" y="8521"/>
                  </a:lnTo>
                  <a:lnTo>
                    <a:pt x="65026" y="8152"/>
                  </a:lnTo>
                  <a:lnTo>
                    <a:pt x="65589" y="8498"/>
                  </a:lnTo>
                  <a:lnTo>
                    <a:pt x="66041" y="7074"/>
                  </a:lnTo>
                  <a:lnTo>
                    <a:pt x="66658" y="7088"/>
                  </a:lnTo>
                  <a:lnTo>
                    <a:pt x="66476" y="6020"/>
                  </a:lnTo>
                  <a:lnTo>
                    <a:pt x="66568" y="2452"/>
                  </a:lnTo>
                  <a:lnTo>
                    <a:pt x="65728" y="2371"/>
                  </a:lnTo>
                  <a:lnTo>
                    <a:pt x="65752" y="0"/>
                  </a:lnTo>
                  <a:lnTo>
                    <a:pt x="66980" y="101"/>
                  </a:lnTo>
                  <a:lnTo>
                    <a:pt x="70633" y="71"/>
                  </a:lnTo>
                  <a:lnTo>
                    <a:pt x="70541" y="286"/>
                  </a:lnTo>
                  <a:lnTo>
                    <a:pt x="69914" y="1124"/>
                  </a:lnTo>
                  <a:lnTo>
                    <a:pt x="69586" y="2107"/>
                  </a:lnTo>
                  <a:lnTo>
                    <a:pt x="69364" y="2456"/>
                  </a:lnTo>
                  <a:lnTo>
                    <a:pt x="69773" y="2445"/>
                  </a:lnTo>
                  <a:lnTo>
                    <a:pt x="70306" y="2432"/>
                  </a:lnTo>
                  <a:lnTo>
                    <a:pt x="76553" y="2426"/>
                  </a:lnTo>
                  <a:lnTo>
                    <a:pt x="76715" y="2508"/>
                  </a:lnTo>
                  <a:lnTo>
                    <a:pt x="82130" y="2484"/>
                  </a:lnTo>
                  <a:lnTo>
                    <a:pt x="82593" y="2479"/>
                  </a:lnTo>
                  <a:lnTo>
                    <a:pt x="82589" y="4140"/>
                  </a:lnTo>
                  <a:lnTo>
                    <a:pt x="82156" y="4839"/>
                  </a:lnTo>
                  <a:lnTo>
                    <a:pt x="81747" y="5971"/>
                  </a:lnTo>
                  <a:lnTo>
                    <a:pt x="81414" y="7225"/>
                  </a:lnTo>
                  <a:lnTo>
                    <a:pt x="81180" y="8152"/>
                  </a:lnTo>
                  <a:lnTo>
                    <a:pt x="80901" y="8755"/>
                  </a:lnTo>
                  <a:lnTo>
                    <a:pt x="80767" y="9578"/>
                  </a:lnTo>
                  <a:lnTo>
                    <a:pt x="82666" y="9605"/>
                  </a:lnTo>
                  <a:lnTo>
                    <a:pt x="82711" y="10357"/>
                  </a:lnTo>
                  <a:lnTo>
                    <a:pt x="82883" y="11046"/>
                  </a:lnTo>
                  <a:lnTo>
                    <a:pt x="82873" y="12906"/>
                  </a:lnTo>
                  <a:lnTo>
                    <a:pt x="83954" y="12905"/>
                  </a:lnTo>
                  <a:lnTo>
                    <a:pt x="83929" y="11530"/>
                  </a:lnTo>
                  <a:lnTo>
                    <a:pt x="84105" y="12033"/>
                  </a:lnTo>
                  <a:lnTo>
                    <a:pt x="84231" y="12763"/>
                  </a:lnTo>
                  <a:lnTo>
                    <a:pt x="84532" y="13548"/>
                  </a:lnTo>
                  <a:lnTo>
                    <a:pt x="85259" y="14256"/>
                  </a:lnTo>
                  <a:lnTo>
                    <a:pt x="86036" y="15837"/>
                  </a:lnTo>
                  <a:lnTo>
                    <a:pt x="86448" y="16455"/>
                  </a:lnTo>
                  <a:lnTo>
                    <a:pt x="86391" y="17013"/>
                  </a:lnTo>
                  <a:lnTo>
                    <a:pt x="86385" y="19160"/>
                  </a:lnTo>
                  <a:lnTo>
                    <a:pt x="86446" y="19297"/>
                  </a:lnTo>
                  <a:lnTo>
                    <a:pt x="87008" y="19837"/>
                  </a:lnTo>
                  <a:lnTo>
                    <a:pt x="87446" y="19651"/>
                  </a:lnTo>
                  <a:lnTo>
                    <a:pt x="87658" y="19242"/>
                  </a:lnTo>
                  <a:lnTo>
                    <a:pt x="87602" y="17173"/>
                  </a:lnTo>
                  <a:lnTo>
                    <a:pt x="90023" y="16151"/>
                  </a:lnTo>
                  <a:lnTo>
                    <a:pt x="90015" y="17302"/>
                  </a:lnTo>
                  <a:lnTo>
                    <a:pt x="89694" y="17563"/>
                  </a:lnTo>
                  <a:lnTo>
                    <a:pt x="89664" y="17734"/>
                  </a:lnTo>
                  <a:lnTo>
                    <a:pt x="89916" y="18343"/>
                  </a:lnTo>
                  <a:lnTo>
                    <a:pt x="90520" y="19013"/>
                  </a:lnTo>
                  <a:lnTo>
                    <a:pt x="91363" y="18830"/>
                  </a:lnTo>
                  <a:lnTo>
                    <a:pt x="91944" y="18443"/>
                  </a:lnTo>
                  <a:lnTo>
                    <a:pt x="92745" y="18313"/>
                  </a:lnTo>
                  <a:lnTo>
                    <a:pt x="93070" y="18775"/>
                  </a:lnTo>
                  <a:lnTo>
                    <a:pt x="93860" y="19139"/>
                  </a:lnTo>
                  <a:lnTo>
                    <a:pt x="94883" y="19851"/>
                  </a:lnTo>
                  <a:lnTo>
                    <a:pt x="95257" y="20242"/>
                  </a:lnTo>
                  <a:lnTo>
                    <a:pt x="95776" y="21195"/>
                  </a:lnTo>
                  <a:lnTo>
                    <a:pt x="96925" y="22390"/>
                  </a:lnTo>
                  <a:lnTo>
                    <a:pt x="96940" y="23139"/>
                  </a:lnTo>
                  <a:lnTo>
                    <a:pt x="97142" y="23232"/>
                  </a:lnTo>
                  <a:lnTo>
                    <a:pt x="97946" y="23252"/>
                  </a:lnTo>
                  <a:lnTo>
                    <a:pt x="98161" y="23545"/>
                  </a:lnTo>
                  <a:lnTo>
                    <a:pt x="98306" y="23864"/>
                  </a:lnTo>
                  <a:lnTo>
                    <a:pt x="99208" y="23871"/>
                  </a:lnTo>
                  <a:lnTo>
                    <a:pt x="99719" y="23870"/>
                  </a:lnTo>
                  <a:lnTo>
                    <a:pt x="99305" y="24599"/>
                  </a:lnTo>
                  <a:lnTo>
                    <a:pt x="99557" y="24446"/>
                  </a:lnTo>
                  <a:lnTo>
                    <a:pt x="99797" y="24413"/>
                  </a:lnTo>
                  <a:lnTo>
                    <a:pt x="101669" y="25206"/>
                  </a:lnTo>
                  <a:lnTo>
                    <a:pt x="101875" y="25589"/>
                  </a:lnTo>
                  <a:lnTo>
                    <a:pt x="102528" y="26259"/>
                  </a:lnTo>
                  <a:lnTo>
                    <a:pt x="103406" y="26739"/>
                  </a:lnTo>
                  <a:lnTo>
                    <a:pt x="104577" y="25867"/>
                  </a:lnTo>
                  <a:lnTo>
                    <a:pt x="106805" y="27423"/>
                  </a:lnTo>
                  <a:lnTo>
                    <a:pt x="107194" y="27493"/>
                  </a:lnTo>
                  <a:lnTo>
                    <a:pt x="108171" y="27423"/>
                  </a:lnTo>
                  <a:lnTo>
                    <a:pt x="109060" y="27761"/>
                  </a:lnTo>
                  <a:lnTo>
                    <a:pt x="109510" y="28134"/>
                  </a:lnTo>
                  <a:lnTo>
                    <a:pt x="110235" y="28424"/>
                  </a:lnTo>
                  <a:lnTo>
                    <a:pt x="110505" y="28428"/>
                  </a:lnTo>
                  <a:lnTo>
                    <a:pt x="110837" y="28160"/>
                  </a:lnTo>
                  <a:lnTo>
                    <a:pt x="111192" y="27166"/>
                  </a:lnTo>
                  <a:lnTo>
                    <a:pt x="111089" y="26864"/>
                  </a:lnTo>
                  <a:lnTo>
                    <a:pt x="111750" y="26235"/>
                  </a:lnTo>
                  <a:lnTo>
                    <a:pt x="111952" y="26191"/>
                  </a:lnTo>
                  <a:lnTo>
                    <a:pt x="112402" y="26481"/>
                  </a:lnTo>
                  <a:lnTo>
                    <a:pt x="112711" y="26790"/>
                  </a:lnTo>
                  <a:lnTo>
                    <a:pt x="114898" y="27265"/>
                  </a:lnTo>
                  <a:lnTo>
                    <a:pt x="116008" y="28014"/>
                  </a:lnTo>
                  <a:lnTo>
                    <a:pt x="116331" y="28112"/>
                  </a:lnTo>
                  <a:lnTo>
                    <a:pt x="116444" y="36352"/>
                  </a:lnTo>
                  <a:lnTo>
                    <a:pt x="118288" y="36292"/>
                  </a:lnTo>
                  <a:lnTo>
                    <a:pt x="118280" y="35254"/>
                  </a:lnTo>
                  <a:lnTo>
                    <a:pt x="118889" y="34587"/>
                  </a:lnTo>
                  <a:lnTo>
                    <a:pt x="119438" y="34267"/>
                  </a:lnTo>
                  <a:lnTo>
                    <a:pt x="119964" y="34076"/>
                  </a:lnTo>
                  <a:lnTo>
                    <a:pt x="120883" y="33901"/>
                  </a:lnTo>
                  <a:lnTo>
                    <a:pt x="121028" y="33894"/>
                  </a:lnTo>
                  <a:lnTo>
                    <a:pt x="121363" y="34307"/>
                  </a:lnTo>
                  <a:lnTo>
                    <a:pt x="121508" y="34954"/>
                  </a:lnTo>
                  <a:lnTo>
                    <a:pt x="121669" y="35081"/>
                  </a:lnTo>
                  <a:lnTo>
                    <a:pt x="122019" y="35081"/>
                  </a:lnTo>
                  <a:lnTo>
                    <a:pt x="122705" y="34880"/>
                  </a:lnTo>
                  <a:lnTo>
                    <a:pt x="124078" y="35170"/>
                  </a:lnTo>
                  <a:lnTo>
                    <a:pt x="123971" y="34411"/>
                  </a:lnTo>
                  <a:lnTo>
                    <a:pt x="124028" y="33404"/>
                  </a:lnTo>
                  <a:lnTo>
                    <a:pt x="124585" y="32207"/>
                  </a:lnTo>
                  <a:lnTo>
                    <a:pt x="124634" y="31979"/>
                  </a:lnTo>
                  <a:lnTo>
                    <a:pt x="124611" y="31354"/>
                  </a:lnTo>
                  <a:lnTo>
                    <a:pt x="124497" y="30900"/>
                  </a:lnTo>
                  <a:lnTo>
                    <a:pt x="124657" y="30017"/>
                  </a:lnTo>
                  <a:lnTo>
                    <a:pt x="125560" y="30254"/>
                  </a:lnTo>
                  <a:lnTo>
                    <a:pt x="125599" y="30900"/>
                  </a:lnTo>
                  <a:lnTo>
                    <a:pt x="126263" y="32367"/>
                  </a:lnTo>
                  <a:lnTo>
                    <a:pt x="126903" y="33361"/>
                  </a:lnTo>
                  <a:lnTo>
                    <a:pt x="127586" y="33860"/>
                  </a:lnTo>
                  <a:lnTo>
                    <a:pt x="127299" y="34697"/>
                  </a:lnTo>
                  <a:lnTo>
                    <a:pt x="127135" y="34935"/>
                  </a:lnTo>
                  <a:lnTo>
                    <a:pt x="126957" y="35646"/>
                  </a:lnTo>
                  <a:lnTo>
                    <a:pt x="127758" y="35899"/>
                  </a:lnTo>
                  <a:lnTo>
                    <a:pt x="128286" y="35865"/>
                  </a:lnTo>
                  <a:lnTo>
                    <a:pt x="128575" y="35832"/>
                  </a:lnTo>
                  <a:lnTo>
                    <a:pt x="128896" y="35627"/>
                  </a:lnTo>
                  <a:lnTo>
                    <a:pt x="130116" y="35603"/>
                  </a:lnTo>
                  <a:lnTo>
                    <a:pt x="130791" y="35227"/>
                  </a:lnTo>
                  <a:lnTo>
                    <a:pt x="131614" y="35275"/>
                  </a:lnTo>
                  <a:lnTo>
                    <a:pt x="131687" y="35574"/>
                  </a:lnTo>
                  <a:lnTo>
                    <a:pt x="131591" y="35849"/>
                  </a:lnTo>
                  <a:lnTo>
                    <a:pt x="131382" y="35961"/>
                  </a:lnTo>
                  <a:lnTo>
                    <a:pt x="131420" y="36106"/>
                  </a:lnTo>
                  <a:lnTo>
                    <a:pt x="131751" y="36318"/>
                  </a:lnTo>
                  <a:lnTo>
                    <a:pt x="132586" y="36533"/>
                  </a:lnTo>
                  <a:lnTo>
                    <a:pt x="132666" y="36211"/>
                  </a:lnTo>
                  <a:lnTo>
                    <a:pt x="133280" y="36036"/>
                  </a:lnTo>
                  <a:lnTo>
                    <a:pt x="134076" y="36490"/>
                  </a:lnTo>
                  <a:lnTo>
                    <a:pt x="134507" y="36519"/>
                  </a:lnTo>
                  <a:lnTo>
                    <a:pt x="135688" y="36370"/>
                  </a:lnTo>
                  <a:lnTo>
                    <a:pt x="136016" y="36135"/>
                  </a:lnTo>
                  <a:lnTo>
                    <a:pt x="136508" y="35949"/>
                  </a:lnTo>
                  <a:lnTo>
                    <a:pt x="137007" y="35945"/>
                  </a:lnTo>
                  <a:lnTo>
                    <a:pt x="137632" y="36134"/>
                  </a:lnTo>
                  <a:lnTo>
                    <a:pt x="138736" y="36034"/>
                  </a:lnTo>
                  <a:lnTo>
                    <a:pt x="139649" y="35084"/>
                  </a:lnTo>
                  <a:lnTo>
                    <a:pt x="139927" y="34514"/>
                  </a:lnTo>
                  <a:lnTo>
                    <a:pt x="140030" y="34131"/>
                  </a:lnTo>
                  <a:lnTo>
                    <a:pt x="140003" y="33837"/>
                  </a:lnTo>
                  <a:lnTo>
                    <a:pt x="139789" y="33718"/>
                  </a:lnTo>
                  <a:lnTo>
                    <a:pt x="139175" y="32839"/>
                  </a:lnTo>
                  <a:lnTo>
                    <a:pt x="139175" y="31849"/>
                  </a:lnTo>
                  <a:lnTo>
                    <a:pt x="139823" y="31789"/>
                  </a:lnTo>
                  <a:lnTo>
                    <a:pt x="141630" y="30778"/>
                  </a:lnTo>
                  <a:lnTo>
                    <a:pt x="142153" y="30643"/>
                  </a:lnTo>
                  <a:lnTo>
                    <a:pt x="142969" y="30885"/>
                  </a:lnTo>
                  <a:lnTo>
                    <a:pt x="143549" y="31339"/>
                  </a:lnTo>
                  <a:lnTo>
                    <a:pt x="144132" y="31615"/>
                  </a:lnTo>
                  <a:lnTo>
                    <a:pt x="144415" y="31339"/>
                  </a:lnTo>
                  <a:lnTo>
                    <a:pt x="144933" y="31216"/>
                  </a:lnTo>
                  <a:lnTo>
                    <a:pt x="145456" y="30569"/>
                  </a:lnTo>
                  <a:lnTo>
                    <a:pt x="145784" y="30409"/>
                  </a:lnTo>
                  <a:lnTo>
                    <a:pt x="146477" y="31067"/>
                  </a:lnTo>
                  <a:lnTo>
                    <a:pt x="146557" y="32639"/>
                  </a:lnTo>
                  <a:lnTo>
                    <a:pt x="146469" y="32963"/>
                  </a:lnTo>
                  <a:lnTo>
                    <a:pt x="146568" y="33588"/>
                  </a:lnTo>
                  <a:lnTo>
                    <a:pt x="146724" y="34355"/>
                  </a:lnTo>
                  <a:lnTo>
                    <a:pt x="147253" y="35010"/>
                  </a:lnTo>
                  <a:lnTo>
                    <a:pt x="147021" y="35785"/>
                  </a:lnTo>
                  <a:lnTo>
                    <a:pt x="146559" y="35733"/>
                  </a:lnTo>
                  <a:lnTo>
                    <a:pt x="146117" y="35245"/>
                  </a:lnTo>
                  <a:lnTo>
                    <a:pt x="145260" y="35576"/>
                  </a:lnTo>
                  <a:lnTo>
                    <a:pt x="144562" y="3552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7" name="pg598">
              <a:extLst>
                <a:ext uri="{FF2B5EF4-FFF2-40B4-BE49-F238E27FC236}">
                  <a16:creationId xmlns:a16="http://schemas.microsoft.com/office/drawing/2014/main" id="{81EC4641-45C1-DF4C-A1F6-7524AE24893F}"/>
                </a:ext>
              </a:extLst>
            </p:cNvPr>
            <p:cNvSpPr/>
            <p:nvPr/>
          </p:nvSpPr>
          <p:spPr>
            <a:xfrm>
              <a:off x="5820331" y="3098506"/>
              <a:ext cx="4497" cy="4538"/>
            </a:xfrm>
            <a:custGeom>
              <a:avLst/>
              <a:gdLst/>
              <a:ahLst/>
              <a:cxnLst/>
              <a:rect l="0" t="0" r="0" b="0"/>
              <a:pathLst>
                <a:path w="4497" h="4538">
                  <a:moveTo>
                    <a:pt x="4497" y="2367"/>
                  </a:moveTo>
                  <a:lnTo>
                    <a:pt x="4433" y="201"/>
                  </a:lnTo>
                  <a:lnTo>
                    <a:pt x="3545" y="0"/>
                  </a:lnTo>
                  <a:lnTo>
                    <a:pt x="2820" y="25"/>
                  </a:lnTo>
                  <a:lnTo>
                    <a:pt x="2965" y="1838"/>
                  </a:lnTo>
                  <a:lnTo>
                    <a:pt x="2858" y="2199"/>
                  </a:lnTo>
                  <a:lnTo>
                    <a:pt x="2557" y="2326"/>
                  </a:lnTo>
                  <a:lnTo>
                    <a:pt x="64" y="2267"/>
                  </a:lnTo>
                  <a:lnTo>
                    <a:pt x="0" y="2780"/>
                  </a:lnTo>
                  <a:lnTo>
                    <a:pt x="468" y="3436"/>
                  </a:lnTo>
                  <a:lnTo>
                    <a:pt x="1048" y="3767"/>
                  </a:lnTo>
                  <a:lnTo>
                    <a:pt x="2180" y="3904"/>
                  </a:lnTo>
                  <a:lnTo>
                    <a:pt x="3281" y="4404"/>
                  </a:lnTo>
                  <a:lnTo>
                    <a:pt x="4024" y="4538"/>
                  </a:lnTo>
                  <a:lnTo>
                    <a:pt x="4444" y="3696"/>
                  </a:lnTo>
                  <a:lnTo>
                    <a:pt x="4349" y="3339"/>
                  </a:lnTo>
                  <a:lnTo>
                    <a:pt x="4341" y="237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8" name="pg599">
              <a:extLst>
                <a:ext uri="{FF2B5EF4-FFF2-40B4-BE49-F238E27FC236}">
                  <a16:creationId xmlns:a16="http://schemas.microsoft.com/office/drawing/2014/main" id="{9D13E229-3E62-834F-ADB2-47910F833734}"/>
                </a:ext>
              </a:extLst>
            </p:cNvPr>
            <p:cNvSpPr/>
            <p:nvPr/>
          </p:nvSpPr>
          <p:spPr>
            <a:xfrm>
              <a:off x="5620366" y="3149800"/>
              <a:ext cx="170174" cy="183254"/>
            </a:xfrm>
            <a:custGeom>
              <a:avLst/>
              <a:gdLst/>
              <a:ahLst/>
              <a:cxnLst/>
              <a:rect l="0" t="0" r="0" b="0"/>
              <a:pathLst>
                <a:path w="170174" h="183254">
                  <a:moveTo>
                    <a:pt x="65221" y="435"/>
                  </a:moveTo>
                  <a:lnTo>
                    <a:pt x="66010" y="453"/>
                  </a:lnTo>
                  <a:lnTo>
                    <a:pt x="67210" y="1227"/>
                  </a:lnTo>
                  <a:lnTo>
                    <a:pt x="67249" y="2485"/>
                  </a:lnTo>
                  <a:lnTo>
                    <a:pt x="70384" y="2492"/>
                  </a:lnTo>
                  <a:lnTo>
                    <a:pt x="70403" y="1286"/>
                  </a:lnTo>
                  <a:lnTo>
                    <a:pt x="72266" y="1274"/>
                  </a:lnTo>
                  <a:lnTo>
                    <a:pt x="72278" y="0"/>
                  </a:lnTo>
                  <a:lnTo>
                    <a:pt x="73500" y="697"/>
                  </a:lnTo>
                  <a:lnTo>
                    <a:pt x="74141" y="1289"/>
                  </a:lnTo>
                  <a:lnTo>
                    <a:pt x="74718" y="1313"/>
                  </a:lnTo>
                  <a:lnTo>
                    <a:pt x="74710" y="4979"/>
                  </a:lnTo>
                  <a:lnTo>
                    <a:pt x="74114" y="4979"/>
                  </a:lnTo>
                  <a:lnTo>
                    <a:pt x="74087" y="7388"/>
                  </a:lnTo>
                  <a:lnTo>
                    <a:pt x="75567" y="7404"/>
                  </a:lnTo>
                  <a:lnTo>
                    <a:pt x="75828" y="7770"/>
                  </a:lnTo>
                  <a:lnTo>
                    <a:pt x="76039" y="8449"/>
                  </a:lnTo>
                  <a:lnTo>
                    <a:pt x="76265" y="8597"/>
                  </a:lnTo>
                  <a:lnTo>
                    <a:pt x="76324" y="9382"/>
                  </a:lnTo>
                  <a:lnTo>
                    <a:pt x="76523" y="9846"/>
                  </a:lnTo>
                  <a:lnTo>
                    <a:pt x="79569" y="9877"/>
                  </a:lnTo>
                  <a:lnTo>
                    <a:pt x="79583" y="10305"/>
                  </a:lnTo>
                  <a:lnTo>
                    <a:pt x="80239" y="10323"/>
                  </a:lnTo>
                  <a:lnTo>
                    <a:pt x="81496" y="10374"/>
                  </a:lnTo>
                  <a:lnTo>
                    <a:pt x="83332" y="10414"/>
                  </a:lnTo>
                  <a:lnTo>
                    <a:pt x="83597" y="10420"/>
                  </a:lnTo>
                  <a:lnTo>
                    <a:pt x="88126" y="10545"/>
                  </a:lnTo>
                  <a:lnTo>
                    <a:pt x="88173" y="8187"/>
                  </a:lnTo>
                  <a:lnTo>
                    <a:pt x="90996" y="8177"/>
                  </a:lnTo>
                  <a:lnTo>
                    <a:pt x="91266" y="8181"/>
                  </a:lnTo>
                  <a:lnTo>
                    <a:pt x="91756" y="8576"/>
                  </a:lnTo>
                  <a:lnTo>
                    <a:pt x="91747" y="10657"/>
                  </a:lnTo>
                  <a:lnTo>
                    <a:pt x="103392" y="10511"/>
                  </a:lnTo>
                  <a:lnTo>
                    <a:pt x="108789" y="10382"/>
                  </a:lnTo>
                  <a:lnTo>
                    <a:pt x="110028" y="10382"/>
                  </a:lnTo>
                  <a:lnTo>
                    <a:pt x="110410" y="10382"/>
                  </a:lnTo>
                  <a:lnTo>
                    <a:pt x="112617" y="10381"/>
                  </a:lnTo>
                  <a:lnTo>
                    <a:pt x="114042" y="10369"/>
                  </a:lnTo>
                  <a:lnTo>
                    <a:pt x="123002" y="10356"/>
                  </a:lnTo>
                  <a:lnTo>
                    <a:pt x="122996" y="14299"/>
                  </a:lnTo>
                  <a:lnTo>
                    <a:pt x="122942" y="29391"/>
                  </a:lnTo>
                  <a:lnTo>
                    <a:pt x="123263" y="29154"/>
                  </a:lnTo>
                  <a:lnTo>
                    <a:pt x="123418" y="27728"/>
                  </a:lnTo>
                  <a:lnTo>
                    <a:pt x="123343" y="27284"/>
                  </a:lnTo>
                  <a:lnTo>
                    <a:pt x="123112" y="26920"/>
                  </a:lnTo>
                  <a:lnTo>
                    <a:pt x="123210" y="26484"/>
                  </a:lnTo>
                  <a:lnTo>
                    <a:pt x="123758" y="26590"/>
                  </a:lnTo>
                  <a:lnTo>
                    <a:pt x="124238" y="26956"/>
                  </a:lnTo>
                  <a:lnTo>
                    <a:pt x="124834" y="26867"/>
                  </a:lnTo>
                  <a:lnTo>
                    <a:pt x="124843" y="25687"/>
                  </a:lnTo>
                  <a:lnTo>
                    <a:pt x="128445" y="25730"/>
                  </a:lnTo>
                  <a:lnTo>
                    <a:pt x="128463" y="23894"/>
                  </a:lnTo>
                  <a:lnTo>
                    <a:pt x="128787" y="23249"/>
                  </a:lnTo>
                  <a:lnTo>
                    <a:pt x="129087" y="23266"/>
                  </a:lnTo>
                  <a:lnTo>
                    <a:pt x="129111" y="24300"/>
                  </a:lnTo>
                  <a:lnTo>
                    <a:pt x="128982" y="24565"/>
                  </a:lnTo>
                  <a:lnTo>
                    <a:pt x="128941" y="25764"/>
                  </a:lnTo>
                  <a:lnTo>
                    <a:pt x="129169" y="27305"/>
                  </a:lnTo>
                  <a:lnTo>
                    <a:pt x="129401" y="27609"/>
                  </a:lnTo>
                  <a:lnTo>
                    <a:pt x="130583" y="27896"/>
                  </a:lnTo>
                  <a:lnTo>
                    <a:pt x="130802" y="27751"/>
                  </a:lnTo>
                  <a:lnTo>
                    <a:pt x="131336" y="26958"/>
                  </a:lnTo>
                  <a:lnTo>
                    <a:pt x="131854" y="25610"/>
                  </a:lnTo>
                  <a:lnTo>
                    <a:pt x="131963" y="25018"/>
                  </a:lnTo>
                  <a:lnTo>
                    <a:pt x="132543" y="24876"/>
                  </a:lnTo>
                  <a:lnTo>
                    <a:pt x="133414" y="24016"/>
                  </a:lnTo>
                  <a:lnTo>
                    <a:pt x="134467" y="22757"/>
                  </a:lnTo>
                  <a:lnTo>
                    <a:pt x="135039" y="22436"/>
                  </a:lnTo>
                  <a:lnTo>
                    <a:pt x="135600" y="23032"/>
                  </a:lnTo>
                  <a:lnTo>
                    <a:pt x="135604" y="24413"/>
                  </a:lnTo>
                  <a:lnTo>
                    <a:pt x="135334" y="24458"/>
                  </a:lnTo>
                  <a:lnTo>
                    <a:pt x="135335" y="25776"/>
                  </a:lnTo>
                  <a:lnTo>
                    <a:pt x="135448" y="26335"/>
                  </a:lnTo>
                  <a:lnTo>
                    <a:pt x="136596" y="26290"/>
                  </a:lnTo>
                  <a:lnTo>
                    <a:pt x="137404" y="26423"/>
                  </a:lnTo>
                  <a:lnTo>
                    <a:pt x="137376" y="31916"/>
                  </a:lnTo>
                  <a:lnTo>
                    <a:pt x="137354" y="32677"/>
                  </a:lnTo>
                  <a:lnTo>
                    <a:pt x="137355" y="33297"/>
                  </a:lnTo>
                  <a:lnTo>
                    <a:pt x="137376" y="34414"/>
                  </a:lnTo>
                  <a:lnTo>
                    <a:pt x="136861" y="34518"/>
                  </a:lnTo>
                  <a:lnTo>
                    <a:pt x="136524" y="34440"/>
                  </a:lnTo>
                  <a:lnTo>
                    <a:pt x="136191" y="34243"/>
                  </a:lnTo>
                  <a:lnTo>
                    <a:pt x="135885" y="33874"/>
                  </a:lnTo>
                  <a:lnTo>
                    <a:pt x="135661" y="32508"/>
                  </a:lnTo>
                  <a:lnTo>
                    <a:pt x="135631" y="31398"/>
                  </a:lnTo>
                  <a:lnTo>
                    <a:pt x="135449" y="31123"/>
                  </a:lnTo>
                  <a:lnTo>
                    <a:pt x="134904" y="30832"/>
                  </a:lnTo>
                  <a:lnTo>
                    <a:pt x="134571" y="30773"/>
                  </a:lnTo>
                  <a:lnTo>
                    <a:pt x="134154" y="30792"/>
                  </a:lnTo>
                  <a:lnTo>
                    <a:pt x="133283" y="31060"/>
                  </a:lnTo>
                  <a:lnTo>
                    <a:pt x="132795" y="31458"/>
                  </a:lnTo>
                  <a:lnTo>
                    <a:pt x="132564" y="31760"/>
                  </a:lnTo>
                  <a:lnTo>
                    <a:pt x="132424" y="32118"/>
                  </a:lnTo>
                  <a:lnTo>
                    <a:pt x="132417" y="32557"/>
                  </a:lnTo>
                  <a:lnTo>
                    <a:pt x="133413" y="34381"/>
                  </a:lnTo>
                  <a:lnTo>
                    <a:pt x="133425" y="34642"/>
                  </a:lnTo>
                  <a:lnTo>
                    <a:pt x="133292" y="34992"/>
                  </a:lnTo>
                  <a:lnTo>
                    <a:pt x="132373" y="36265"/>
                  </a:lnTo>
                  <a:lnTo>
                    <a:pt x="131174" y="36772"/>
                  </a:lnTo>
                  <a:lnTo>
                    <a:pt x="130534" y="37245"/>
                  </a:lnTo>
                  <a:lnTo>
                    <a:pt x="130039" y="38373"/>
                  </a:lnTo>
                  <a:lnTo>
                    <a:pt x="130039" y="38515"/>
                  </a:lnTo>
                  <a:lnTo>
                    <a:pt x="130270" y="38764"/>
                  </a:lnTo>
                  <a:lnTo>
                    <a:pt x="131062" y="39214"/>
                  </a:lnTo>
                  <a:lnTo>
                    <a:pt x="131561" y="39758"/>
                  </a:lnTo>
                  <a:lnTo>
                    <a:pt x="131561" y="39944"/>
                  </a:lnTo>
                  <a:lnTo>
                    <a:pt x="130619" y="40346"/>
                  </a:lnTo>
                  <a:lnTo>
                    <a:pt x="130177" y="40455"/>
                  </a:lnTo>
                  <a:lnTo>
                    <a:pt x="129723" y="40462"/>
                  </a:lnTo>
                  <a:lnTo>
                    <a:pt x="128962" y="40344"/>
                  </a:lnTo>
                  <a:lnTo>
                    <a:pt x="127713" y="39859"/>
                  </a:lnTo>
                  <a:lnTo>
                    <a:pt x="127442" y="39697"/>
                  </a:lnTo>
                  <a:lnTo>
                    <a:pt x="127057" y="39389"/>
                  </a:lnTo>
                  <a:lnTo>
                    <a:pt x="126844" y="39378"/>
                  </a:lnTo>
                  <a:lnTo>
                    <a:pt x="126628" y="39466"/>
                  </a:lnTo>
                  <a:lnTo>
                    <a:pt x="126419" y="39628"/>
                  </a:lnTo>
                  <a:lnTo>
                    <a:pt x="126340" y="39825"/>
                  </a:lnTo>
                  <a:lnTo>
                    <a:pt x="126627" y="41039"/>
                  </a:lnTo>
                  <a:lnTo>
                    <a:pt x="127024" y="41411"/>
                  </a:lnTo>
                  <a:lnTo>
                    <a:pt x="128434" y="42220"/>
                  </a:lnTo>
                  <a:lnTo>
                    <a:pt x="129498" y="42275"/>
                  </a:lnTo>
                  <a:lnTo>
                    <a:pt x="131284" y="41734"/>
                  </a:lnTo>
                  <a:lnTo>
                    <a:pt x="131882" y="41668"/>
                  </a:lnTo>
                  <a:lnTo>
                    <a:pt x="132044" y="41499"/>
                  </a:lnTo>
                  <a:lnTo>
                    <a:pt x="132549" y="41407"/>
                  </a:lnTo>
                  <a:lnTo>
                    <a:pt x="132477" y="41768"/>
                  </a:lnTo>
                  <a:lnTo>
                    <a:pt x="132055" y="42585"/>
                  </a:lnTo>
                  <a:lnTo>
                    <a:pt x="131903" y="43120"/>
                  </a:lnTo>
                  <a:lnTo>
                    <a:pt x="132115" y="43752"/>
                  </a:lnTo>
                  <a:lnTo>
                    <a:pt x="132183" y="44303"/>
                  </a:lnTo>
                  <a:lnTo>
                    <a:pt x="131514" y="45119"/>
                  </a:lnTo>
                  <a:lnTo>
                    <a:pt x="130864" y="45313"/>
                  </a:lnTo>
                  <a:lnTo>
                    <a:pt x="131326" y="45536"/>
                  </a:lnTo>
                  <a:lnTo>
                    <a:pt x="132414" y="45810"/>
                  </a:lnTo>
                  <a:lnTo>
                    <a:pt x="132497" y="45619"/>
                  </a:lnTo>
                  <a:lnTo>
                    <a:pt x="132463" y="45079"/>
                  </a:lnTo>
                  <a:lnTo>
                    <a:pt x="132513" y="44889"/>
                  </a:lnTo>
                  <a:lnTo>
                    <a:pt x="132747" y="44524"/>
                  </a:lnTo>
                  <a:lnTo>
                    <a:pt x="132974" y="44312"/>
                  </a:lnTo>
                  <a:lnTo>
                    <a:pt x="133855" y="43959"/>
                  </a:lnTo>
                  <a:lnTo>
                    <a:pt x="134045" y="43818"/>
                  </a:lnTo>
                  <a:lnTo>
                    <a:pt x="134461" y="42913"/>
                  </a:lnTo>
                  <a:lnTo>
                    <a:pt x="135407" y="41536"/>
                  </a:lnTo>
                  <a:lnTo>
                    <a:pt x="136545" y="41042"/>
                  </a:lnTo>
                  <a:lnTo>
                    <a:pt x="136661" y="40739"/>
                  </a:lnTo>
                  <a:lnTo>
                    <a:pt x="136854" y="40609"/>
                  </a:lnTo>
                  <a:lnTo>
                    <a:pt x="137389" y="40500"/>
                  </a:lnTo>
                  <a:lnTo>
                    <a:pt x="137404" y="43229"/>
                  </a:lnTo>
                  <a:lnTo>
                    <a:pt x="137414" y="45515"/>
                  </a:lnTo>
                  <a:lnTo>
                    <a:pt x="137415" y="45784"/>
                  </a:lnTo>
                  <a:lnTo>
                    <a:pt x="137503" y="65343"/>
                  </a:lnTo>
                  <a:lnTo>
                    <a:pt x="137141" y="65495"/>
                  </a:lnTo>
                  <a:lnTo>
                    <a:pt x="136892" y="65718"/>
                  </a:lnTo>
                  <a:lnTo>
                    <a:pt x="136284" y="65476"/>
                  </a:lnTo>
                  <a:lnTo>
                    <a:pt x="134944" y="64665"/>
                  </a:lnTo>
                  <a:lnTo>
                    <a:pt x="134264" y="64747"/>
                  </a:lnTo>
                  <a:lnTo>
                    <a:pt x="133683" y="64926"/>
                  </a:lnTo>
                  <a:lnTo>
                    <a:pt x="133298" y="64702"/>
                  </a:lnTo>
                  <a:lnTo>
                    <a:pt x="132007" y="64766"/>
                  </a:lnTo>
                  <a:lnTo>
                    <a:pt x="131475" y="64904"/>
                  </a:lnTo>
                  <a:lnTo>
                    <a:pt x="131264" y="65299"/>
                  </a:lnTo>
                  <a:lnTo>
                    <a:pt x="130256" y="65996"/>
                  </a:lnTo>
                  <a:lnTo>
                    <a:pt x="129804" y="67448"/>
                  </a:lnTo>
                  <a:lnTo>
                    <a:pt x="129532" y="67616"/>
                  </a:lnTo>
                  <a:lnTo>
                    <a:pt x="129027" y="67631"/>
                  </a:lnTo>
                  <a:lnTo>
                    <a:pt x="127871" y="66849"/>
                  </a:lnTo>
                  <a:lnTo>
                    <a:pt x="127727" y="67184"/>
                  </a:lnTo>
                  <a:lnTo>
                    <a:pt x="127772" y="68334"/>
                  </a:lnTo>
                  <a:lnTo>
                    <a:pt x="127965" y="68349"/>
                  </a:lnTo>
                  <a:lnTo>
                    <a:pt x="128297" y="68517"/>
                  </a:lnTo>
                  <a:lnTo>
                    <a:pt x="129518" y="69228"/>
                  </a:lnTo>
                  <a:lnTo>
                    <a:pt x="129692" y="69526"/>
                  </a:lnTo>
                  <a:lnTo>
                    <a:pt x="129713" y="71873"/>
                  </a:lnTo>
                  <a:lnTo>
                    <a:pt x="132507" y="71852"/>
                  </a:lnTo>
                  <a:lnTo>
                    <a:pt x="132274" y="72164"/>
                  </a:lnTo>
                  <a:lnTo>
                    <a:pt x="132354" y="72939"/>
                  </a:lnTo>
                  <a:lnTo>
                    <a:pt x="132067" y="73579"/>
                  </a:lnTo>
                  <a:lnTo>
                    <a:pt x="131924" y="73669"/>
                  </a:lnTo>
                  <a:lnTo>
                    <a:pt x="131566" y="73691"/>
                  </a:lnTo>
                  <a:lnTo>
                    <a:pt x="131464" y="75032"/>
                  </a:lnTo>
                  <a:lnTo>
                    <a:pt x="131593" y="75370"/>
                  </a:lnTo>
                  <a:lnTo>
                    <a:pt x="131812" y="75646"/>
                  </a:lnTo>
                  <a:lnTo>
                    <a:pt x="130938" y="76623"/>
                  </a:lnTo>
                  <a:lnTo>
                    <a:pt x="130931" y="78955"/>
                  </a:lnTo>
                  <a:lnTo>
                    <a:pt x="131527" y="79096"/>
                  </a:lnTo>
                  <a:lnTo>
                    <a:pt x="131554" y="80191"/>
                  </a:lnTo>
                  <a:lnTo>
                    <a:pt x="132375" y="80938"/>
                  </a:lnTo>
                  <a:lnTo>
                    <a:pt x="132647" y="80760"/>
                  </a:lnTo>
                  <a:lnTo>
                    <a:pt x="133130" y="80198"/>
                  </a:lnTo>
                  <a:lnTo>
                    <a:pt x="133276" y="80123"/>
                  </a:lnTo>
                  <a:lnTo>
                    <a:pt x="134351" y="80614"/>
                  </a:lnTo>
                  <a:lnTo>
                    <a:pt x="135146" y="80469"/>
                  </a:lnTo>
                  <a:lnTo>
                    <a:pt x="136353" y="80644"/>
                  </a:lnTo>
                  <a:lnTo>
                    <a:pt x="137179" y="80361"/>
                  </a:lnTo>
                  <a:lnTo>
                    <a:pt x="137555" y="80373"/>
                  </a:lnTo>
                  <a:lnTo>
                    <a:pt x="137572" y="84308"/>
                  </a:lnTo>
                  <a:lnTo>
                    <a:pt x="137587" y="86417"/>
                  </a:lnTo>
                  <a:lnTo>
                    <a:pt x="137606" y="89490"/>
                  </a:lnTo>
                  <a:lnTo>
                    <a:pt x="137205" y="89413"/>
                  </a:lnTo>
                  <a:lnTo>
                    <a:pt x="137077" y="89457"/>
                  </a:lnTo>
                  <a:lnTo>
                    <a:pt x="137066" y="88594"/>
                  </a:lnTo>
                  <a:lnTo>
                    <a:pt x="137228" y="88143"/>
                  </a:lnTo>
                  <a:lnTo>
                    <a:pt x="137118" y="87726"/>
                  </a:lnTo>
                  <a:lnTo>
                    <a:pt x="136937" y="87409"/>
                  </a:lnTo>
                  <a:lnTo>
                    <a:pt x="136481" y="87037"/>
                  </a:lnTo>
                  <a:lnTo>
                    <a:pt x="136123" y="87093"/>
                  </a:lnTo>
                  <a:lnTo>
                    <a:pt x="135822" y="87659"/>
                  </a:lnTo>
                  <a:lnTo>
                    <a:pt x="135265" y="88258"/>
                  </a:lnTo>
                  <a:lnTo>
                    <a:pt x="134436" y="88743"/>
                  </a:lnTo>
                  <a:lnTo>
                    <a:pt x="135223" y="89774"/>
                  </a:lnTo>
                  <a:lnTo>
                    <a:pt x="134639" y="90083"/>
                  </a:lnTo>
                  <a:lnTo>
                    <a:pt x="134602" y="90314"/>
                  </a:lnTo>
                  <a:lnTo>
                    <a:pt x="134658" y="90738"/>
                  </a:lnTo>
                  <a:lnTo>
                    <a:pt x="134941" y="91003"/>
                  </a:lnTo>
                  <a:lnTo>
                    <a:pt x="135856" y="91569"/>
                  </a:lnTo>
                  <a:lnTo>
                    <a:pt x="136244" y="91595"/>
                  </a:lnTo>
                  <a:lnTo>
                    <a:pt x="136602" y="91498"/>
                  </a:lnTo>
                  <a:lnTo>
                    <a:pt x="136813" y="92388"/>
                  </a:lnTo>
                  <a:lnTo>
                    <a:pt x="136847" y="93121"/>
                  </a:lnTo>
                  <a:lnTo>
                    <a:pt x="137020" y="93278"/>
                  </a:lnTo>
                  <a:lnTo>
                    <a:pt x="137633" y="93393"/>
                  </a:lnTo>
                  <a:lnTo>
                    <a:pt x="137632" y="93248"/>
                  </a:lnTo>
                  <a:lnTo>
                    <a:pt x="142684" y="93208"/>
                  </a:lnTo>
                  <a:lnTo>
                    <a:pt x="143662" y="93550"/>
                  </a:lnTo>
                  <a:lnTo>
                    <a:pt x="143697" y="93916"/>
                  </a:lnTo>
                  <a:lnTo>
                    <a:pt x="143938" y="94523"/>
                  </a:lnTo>
                  <a:lnTo>
                    <a:pt x="143508" y="96005"/>
                  </a:lnTo>
                  <a:lnTo>
                    <a:pt x="142818" y="97461"/>
                  </a:lnTo>
                  <a:lnTo>
                    <a:pt x="142791" y="98434"/>
                  </a:lnTo>
                  <a:lnTo>
                    <a:pt x="142203" y="98978"/>
                  </a:lnTo>
                  <a:lnTo>
                    <a:pt x="141659" y="99345"/>
                  </a:lnTo>
                  <a:lnTo>
                    <a:pt x="141379" y="99893"/>
                  </a:lnTo>
                  <a:lnTo>
                    <a:pt x="141305" y="101086"/>
                  </a:lnTo>
                  <a:lnTo>
                    <a:pt x="144412" y="102887"/>
                  </a:lnTo>
                  <a:lnTo>
                    <a:pt x="145183" y="103164"/>
                  </a:lnTo>
                  <a:lnTo>
                    <a:pt x="145766" y="103827"/>
                  </a:lnTo>
                  <a:lnTo>
                    <a:pt x="145232" y="104136"/>
                  </a:lnTo>
                  <a:lnTo>
                    <a:pt x="144402" y="104933"/>
                  </a:lnTo>
                  <a:lnTo>
                    <a:pt x="143822" y="105740"/>
                  </a:lnTo>
                  <a:lnTo>
                    <a:pt x="142437" y="106570"/>
                  </a:lnTo>
                  <a:lnTo>
                    <a:pt x="141418" y="106834"/>
                  </a:lnTo>
                  <a:lnTo>
                    <a:pt x="138871" y="106938"/>
                  </a:lnTo>
                  <a:lnTo>
                    <a:pt x="138145" y="106539"/>
                  </a:lnTo>
                  <a:lnTo>
                    <a:pt x="137762" y="106421"/>
                  </a:lnTo>
                  <a:lnTo>
                    <a:pt x="137880" y="114667"/>
                  </a:lnTo>
                  <a:lnTo>
                    <a:pt x="140905" y="114646"/>
                  </a:lnTo>
                  <a:lnTo>
                    <a:pt x="140836" y="114958"/>
                  </a:lnTo>
                  <a:lnTo>
                    <a:pt x="140912" y="119574"/>
                  </a:lnTo>
                  <a:lnTo>
                    <a:pt x="141180" y="119835"/>
                  </a:lnTo>
                  <a:lnTo>
                    <a:pt x="141653" y="119931"/>
                  </a:lnTo>
                  <a:lnTo>
                    <a:pt x="142626" y="120472"/>
                  </a:lnTo>
                  <a:lnTo>
                    <a:pt x="143122" y="120517"/>
                  </a:lnTo>
                  <a:lnTo>
                    <a:pt x="143569" y="120386"/>
                  </a:lnTo>
                  <a:lnTo>
                    <a:pt x="144603" y="119750"/>
                  </a:lnTo>
                  <a:lnTo>
                    <a:pt x="145130" y="119616"/>
                  </a:lnTo>
                  <a:lnTo>
                    <a:pt x="146438" y="120070"/>
                  </a:lnTo>
                  <a:lnTo>
                    <a:pt x="147464" y="120095"/>
                  </a:lnTo>
                  <a:lnTo>
                    <a:pt x="148922" y="120601"/>
                  </a:lnTo>
                  <a:lnTo>
                    <a:pt x="149354" y="120646"/>
                  </a:lnTo>
                  <a:lnTo>
                    <a:pt x="150785" y="120291"/>
                  </a:lnTo>
                  <a:lnTo>
                    <a:pt x="151918" y="120200"/>
                  </a:lnTo>
                  <a:lnTo>
                    <a:pt x="151902" y="120909"/>
                  </a:lnTo>
                  <a:lnTo>
                    <a:pt x="152138" y="120880"/>
                  </a:lnTo>
                  <a:lnTo>
                    <a:pt x="152408" y="120548"/>
                  </a:lnTo>
                  <a:lnTo>
                    <a:pt x="153765" y="119964"/>
                  </a:lnTo>
                  <a:lnTo>
                    <a:pt x="155170" y="119889"/>
                  </a:lnTo>
                  <a:lnTo>
                    <a:pt x="156388" y="119931"/>
                  </a:lnTo>
                  <a:lnTo>
                    <a:pt x="157459" y="119763"/>
                  </a:lnTo>
                  <a:lnTo>
                    <a:pt x="157605" y="119991"/>
                  </a:lnTo>
                  <a:lnTo>
                    <a:pt x="157654" y="120709"/>
                  </a:lnTo>
                  <a:lnTo>
                    <a:pt x="158138" y="121480"/>
                  </a:lnTo>
                  <a:lnTo>
                    <a:pt x="158356" y="121718"/>
                  </a:lnTo>
                  <a:lnTo>
                    <a:pt x="159663" y="122687"/>
                  </a:lnTo>
                  <a:lnTo>
                    <a:pt x="161037" y="123265"/>
                  </a:lnTo>
                  <a:lnTo>
                    <a:pt x="160887" y="123530"/>
                  </a:lnTo>
                  <a:lnTo>
                    <a:pt x="160721" y="123574"/>
                  </a:lnTo>
                  <a:lnTo>
                    <a:pt x="160436" y="123514"/>
                  </a:lnTo>
                  <a:lnTo>
                    <a:pt x="160519" y="123701"/>
                  </a:lnTo>
                  <a:lnTo>
                    <a:pt x="160722" y="123767"/>
                  </a:lnTo>
                  <a:lnTo>
                    <a:pt x="162323" y="123783"/>
                  </a:lnTo>
                  <a:lnTo>
                    <a:pt x="166246" y="123818"/>
                  </a:lnTo>
                  <a:lnTo>
                    <a:pt x="166223" y="124685"/>
                  </a:lnTo>
                  <a:lnTo>
                    <a:pt x="166108" y="131302"/>
                  </a:lnTo>
                  <a:lnTo>
                    <a:pt x="165456" y="131231"/>
                  </a:lnTo>
                  <a:lnTo>
                    <a:pt x="164532" y="131481"/>
                  </a:lnTo>
                  <a:lnTo>
                    <a:pt x="163661" y="131489"/>
                  </a:lnTo>
                  <a:lnTo>
                    <a:pt x="162502" y="132354"/>
                  </a:lnTo>
                  <a:lnTo>
                    <a:pt x="162517" y="132596"/>
                  </a:lnTo>
                  <a:lnTo>
                    <a:pt x="162949" y="133534"/>
                  </a:lnTo>
                  <a:lnTo>
                    <a:pt x="163329" y="133977"/>
                  </a:lnTo>
                  <a:lnTo>
                    <a:pt x="164252" y="134058"/>
                  </a:lnTo>
                  <a:lnTo>
                    <a:pt x="164488" y="133831"/>
                  </a:lnTo>
                  <a:lnTo>
                    <a:pt x="164924" y="133712"/>
                  </a:lnTo>
                  <a:lnTo>
                    <a:pt x="165303" y="133760"/>
                  </a:lnTo>
                  <a:lnTo>
                    <a:pt x="165554" y="134166"/>
                  </a:lnTo>
                  <a:lnTo>
                    <a:pt x="166033" y="135207"/>
                  </a:lnTo>
                  <a:lnTo>
                    <a:pt x="166000" y="137793"/>
                  </a:lnTo>
                  <a:lnTo>
                    <a:pt x="166000" y="137930"/>
                  </a:lnTo>
                  <a:lnTo>
                    <a:pt x="165881" y="138059"/>
                  </a:lnTo>
                  <a:lnTo>
                    <a:pt x="165514" y="138846"/>
                  </a:lnTo>
                  <a:lnTo>
                    <a:pt x="165496" y="140091"/>
                  </a:lnTo>
                  <a:lnTo>
                    <a:pt x="165802" y="141003"/>
                  </a:lnTo>
                  <a:lnTo>
                    <a:pt x="166457" y="141779"/>
                  </a:lnTo>
                  <a:lnTo>
                    <a:pt x="168058" y="142563"/>
                  </a:lnTo>
                  <a:lnTo>
                    <a:pt x="168717" y="142886"/>
                  </a:lnTo>
                  <a:lnTo>
                    <a:pt x="169184" y="143114"/>
                  </a:lnTo>
                  <a:lnTo>
                    <a:pt x="169661" y="143348"/>
                  </a:lnTo>
                  <a:lnTo>
                    <a:pt x="169776" y="143644"/>
                  </a:lnTo>
                  <a:lnTo>
                    <a:pt x="170042" y="144329"/>
                  </a:lnTo>
                  <a:lnTo>
                    <a:pt x="170174" y="144669"/>
                  </a:lnTo>
                  <a:lnTo>
                    <a:pt x="169824" y="146534"/>
                  </a:lnTo>
                  <a:lnTo>
                    <a:pt x="169119" y="147632"/>
                  </a:lnTo>
                  <a:lnTo>
                    <a:pt x="167312" y="149248"/>
                  </a:lnTo>
                  <a:lnTo>
                    <a:pt x="166407" y="149494"/>
                  </a:lnTo>
                  <a:lnTo>
                    <a:pt x="165262" y="149806"/>
                  </a:lnTo>
                  <a:lnTo>
                    <a:pt x="164760" y="149943"/>
                  </a:lnTo>
                  <a:lnTo>
                    <a:pt x="163661" y="150047"/>
                  </a:lnTo>
                  <a:lnTo>
                    <a:pt x="161116" y="150018"/>
                  </a:lnTo>
                  <a:lnTo>
                    <a:pt x="159600" y="150231"/>
                  </a:lnTo>
                  <a:lnTo>
                    <a:pt x="158884" y="150526"/>
                  </a:lnTo>
                  <a:lnTo>
                    <a:pt x="158610" y="150752"/>
                  </a:lnTo>
                  <a:lnTo>
                    <a:pt x="158296" y="151226"/>
                  </a:lnTo>
                  <a:lnTo>
                    <a:pt x="157889" y="152926"/>
                  </a:lnTo>
                  <a:lnTo>
                    <a:pt x="157965" y="154433"/>
                  </a:lnTo>
                  <a:lnTo>
                    <a:pt x="157930" y="155363"/>
                  </a:lnTo>
                  <a:lnTo>
                    <a:pt x="157798" y="156298"/>
                  </a:lnTo>
                  <a:lnTo>
                    <a:pt x="157776" y="157723"/>
                  </a:lnTo>
                  <a:lnTo>
                    <a:pt x="157843" y="159183"/>
                  </a:lnTo>
                  <a:lnTo>
                    <a:pt x="157874" y="159847"/>
                  </a:lnTo>
                  <a:lnTo>
                    <a:pt x="157900" y="160415"/>
                  </a:lnTo>
                  <a:lnTo>
                    <a:pt x="157863" y="162628"/>
                  </a:lnTo>
                  <a:lnTo>
                    <a:pt x="157900" y="162837"/>
                  </a:lnTo>
                  <a:lnTo>
                    <a:pt x="158037" y="163614"/>
                  </a:lnTo>
                  <a:lnTo>
                    <a:pt x="158468" y="164872"/>
                  </a:lnTo>
                  <a:lnTo>
                    <a:pt x="158717" y="165301"/>
                  </a:lnTo>
                  <a:lnTo>
                    <a:pt x="159492" y="166090"/>
                  </a:lnTo>
                  <a:lnTo>
                    <a:pt x="159906" y="166815"/>
                  </a:lnTo>
                  <a:lnTo>
                    <a:pt x="160210" y="167799"/>
                  </a:lnTo>
                  <a:lnTo>
                    <a:pt x="160265" y="168730"/>
                  </a:lnTo>
                  <a:lnTo>
                    <a:pt x="160064" y="169085"/>
                  </a:lnTo>
                  <a:lnTo>
                    <a:pt x="159596" y="169539"/>
                  </a:lnTo>
                  <a:lnTo>
                    <a:pt x="159351" y="169687"/>
                  </a:lnTo>
                  <a:lnTo>
                    <a:pt x="158631" y="170121"/>
                  </a:lnTo>
                  <a:lnTo>
                    <a:pt x="157771" y="170545"/>
                  </a:lnTo>
                  <a:lnTo>
                    <a:pt x="157594" y="170632"/>
                  </a:lnTo>
                  <a:lnTo>
                    <a:pt x="157461" y="170698"/>
                  </a:lnTo>
                  <a:lnTo>
                    <a:pt x="156700" y="170960"/>
                  </a:lnTo>
                  <a:lnTo>
                    <a:pt x="155850" y="170982"/>
                  </a:lnTo>
                  <a:lnTo>
                    <a:pt x="154842" y="170824"/>
                  </a:lnTo>
                  <a:lnTo>
                    <a:pt x="152544" y="170121"/>
                  </a:lnTo>
                  <a:lnTo>
                    <a:pt x="152048" y="170078"/>
                  </a:lnTo>
                  <a:lnTo>
                    <a:pt x="151064" y="169992"/>
                  </a:lnTo>
                  <a:lnTo>
                    <a:pt x="150707" y="169964"/>
                  </a:lnTo>
                  <a:lnTo>
                    <a:pt x="149917" y="170102"/>
                  </a:lnTo>
                  <a:lnTo>
                    <a:pt x="149653" y="170285"/>
                  </a:lnTo>
                  <a:lnTo>
                    <a:pt x="148676" y="171402"/>
                  </a:lnTo>
                  <a:lnTo>
                    <a:pt x="148375" y="171943"/>
                  </a:lnTo>
                  <a:lnTo>
                    <a:pt x="148194" y="172628"/>
                  </a:lnTo>
                  <a:lnTo>
                    <a:pt x="148162" y="173528"/>
                  </a:lnTo>
                  <a:lnTo>
                    <a:pt x="148414" y="176239"/>
                  </a:lnTo>
                  <a:lnTo>
                    <a:pt x="148393" y="176911"/>
                  </a:lnTo>
                  <a:lnTo>
                    <a:pt x="148254" y="177833"/>
                  </a:lnTo>
                  <a:lnTo>
                    <a:pt x="148502" y="178366"/>
                  </a:lnTo>
                  <a:lnTo>
                    <a:pt x="148522" y="178580"/>
                  </a:lnTo>
                  <a:lnTo>
                    <a:pt x="148420" y="179032"/>
                  </a:lnTo>
                  <a:lnTo>
                    <a:pt x="147576" y="180514"/>
                  </a:lnTo>
                  <a:lnTo>
                    <a:pt x="146988" y="180980"/>
                  </a:lnTo>
                  <a:lnTo>
                    <a:pt x="146205" y="181395"/>
                  </a:lnTo>
                  <a:lnTo>
                    <a:pt x="144839" y="182304"/>
                  </a:lnTo>
                  <a:lnTo>
                    <a:pt x="143737" y="182861"/>
                  </a:lnTo>
                  <a:lnTo>
                    <a:pt x="143220" y="183044"/>
                  </a:lnTo>
                  <a:lnTo>
                    <a:pt x="141956" y="183254"/>
                  </a:lnTo>
                  <a:lnTo>
                    <a:pt x="141375" y="183220"/>
                  </a:lnTo>
                  <a:lnTo>
                    <a:pt x="141015" y="183078"/>
                  </a:lnTo>
                  <a:lnTo>
                    <a:pt x="140630" y="182812"/>
                  </a:lnTo>
                  <a:lnTo>
                    <a:pt x="140282" y="182088"/>
                  </a:lnTo>
                  <a:lnTo>
                    <a:pt x="140194" y="181906"/>
                  </a:lnTo>
                  <a:lnTo>
                    <a:pt x="140174" y="181687"/>
                  </a:lnTo>
                  <a:lnTo>
                    <a:pt x="140157" y="181512"/>
                  </a:lnTo>
                  <a:lnTo>
                    <a:pt x="140083" y="180729"/>
                  </a:lnTo>
                  <a:lnTo>
                    <a:pt x="140247" y="179784"/>
                  </a:lnTo>
                  <a:lnTo>
                    <a:pt x="140617" y="178708"/>
                  </a:lnTo>
                  <a:lnTo>
                    <a:pt x="140795" y="178321"/>
                  </a:lnTo>
                  <a:lnTo>
                    <a:pt x="141073" y="177717"/>
                  </a:lnTo>
                  <a:lnTo>
                    <a:pt x="141866" y="175998"/>
                  </a:lnTo>
                  <a:lnTo>
                    <a:pt x="142380" y="174571"/>
                  </a:lnTo>
                  <a:lnTo>
                    <a:pt x="142473" y="174019"/>
                  </a:lnTo>
                  <a:lnTo>
                    <a:pt x="142459" y="173342"/>
                  </a:lnTo>
                  <a:lnTo>
                    <a:pt x="142282" y="172664"/>
                  </a:lnTo>
                  <a:lnTo>
                    <a:pt x="142079" y="172324"/>
                  </a:lnTo>
                  <a:lnTo>
                    <a:pt x="141690" y="172000"/>
                  </a:lnTo>
                  <a:lnTo>
                    <a:pt x="140291" y="171602"/>
                  </a:lnTo>
                  <a:lnTo>
                    <a:pt x="139232" y="171400"/>
                  </a:lnTo>
                  <a:lnTo>
                    <a:pt x="139042" y="171364"/>
                  </a:lnTo>
                  <a:lnTo>
                    <a:pt x="138859" y="171329"/>
                  </a:lnTo>
                  <a:lnTo>
                    <a:pt x="138718" y="171302"/>
                  </a:lnTo>
                  <a:lnTo>
                    <a:pt x="137696" y="171285"/>
                  </a:lnTo>
                  <a:lnTo>
                    <a:pt x="137038" y="171598"/>
                  </a:lnTo>
                  <a:lnTo>
                    <a:pt x="136762" y="171863"/>
                  </a:lnTo>
                  <a:lnTo>
                    <a:pt x="136472" y="172140"/>
                  </a:lnTo>
                  <a:lnTo>
                    <a:pt x="136253" y="172348"/>
                  </a:lnTo>
                  <a:lnTo>
                    <a:pt x="134215" y="173992"/>
                  </a:lnTo>
                  <a:lnTo>
                    <a:pt x="133138" y="174691"/>
                  </a:lnTo>
                  <a:lnTo>
                    <a:pt x="132837" y="174845"/>
                  </a:lnTo>
                  <a:lnTo>
                    <a:pt x="132347" y="174922"/>
                  </a:lnTo>
                  <a:lnTo>
                    <a:pt x="131640" y="174759"/>
                  </a:lnTo>
                  <a:lnTo>
                    <a:pt x="131154" y="174647"/>
                  </a:lnTo>
                  <a:lnTo>
                    <a:pt x="130732" y="174282"/>
                  </a:lnTo>
                  <a:lnTo>
                    <a:pt x="130226" y="173644"/>
                  </a:lnTo>
                  <a:lnTo>
                    <a:pt x="129594" y="172849"/>
                  </a:lnTo>
                  <a:lnTo>
                    <a:pt x="129393" y="172596"/>
                  </a:lnTo>
                  <a:lnTo>
                    <a:pt x="129262" y="172431"/>
                  </a:lnTo>
                  <a:lnTo>
                    <a:pt x="128625" y="171629"/>
                  </a:lnTo>
                  <a:lnTo>
                    <a:pt x="128286" y="171034"/>
                  </a:lnTo>
                  <a:lnTo>
                    <a:pt x="126804" y="168438"/>
                  </a:lnTo>
                  <a:lnTo>
                    <a:pt x="126487" y="167797"/>
                  </a:lnTo>
                  <a:lnTo>
                    <a:pt x="126255" y="167329"/>
                  </a:lnTo>
                  <a:lnTo>
                    <a:pt x="125948" y="166709"/>
                  </a:lnTo>
                  <a:lnTo>
                    <a:pt x="125475" y="165754"/>
                  </a:lnTo>
                  <a:lnTo>
                    <a:pt x="125333" y="165466"/>
                  </a:lnTo>
                  <a:lnTo>
                    <a:pt x="124870" y="164533"/>
                  </a:lnTo>
                  <a:lnTo>
                    <a:pt x="124385" y="163298"/>
                  </a:lnTo>
                  <a:lnTo>
                    <a:pt x="123825" y="161867"/>
                  </a:lnTo>
                  <a:lnTo>
                    <a:pt x="123725" y="161513"/>
                  </a:lnTo>
                  <a:lnTo>
                    <a:pt x="123497" y="160704"/>
                  </a:lnTo>
                  <a:lnTo>
                    <a:pt x="122990" y="159407"/>
                  </a:lnTo>
                  <a:lnTo>
                    <a:pt x="122929" y="159253"/>
                  </a:lnTo>
                  <a:lnTo>
                    <a:pt x="122709" y="159111"/>
                  </a:lnTo>
                  <a:lnTo>
                    <a:pt x="122236" y="158806"/>
                  </a:lnTo>
                  <a:lnTo>
                    <a:pt x="120867" y="157924"/>
                  </a:lnTo>
                  <a:lnTo>
                    <a:pt x="120303" y="157643"/>
                  </a:lnTo>
                  <a:lnTo>
                    <a:pt x="120035" y="157607"/>
                  </a:lnTo>
                  <a:lnTo>
                    <a:pt x="119609" y="157571"/>
                  </a:lnTo>
                  <a:lnTo>
                    <a:pt x="119238" y="157633"/>
                  </a:lnTo>
                  <a:lnTo>
                    <a:pt x="118871" y="157838"/>
                  </a:lnTo>
                  <a:lnTo>
                    <a:pt x="118763" y="157284"/>
                  </a:lnTo>
                  <a:lnTo>
                    <a:pt x="117954" y="157196"/>
                  </a:lnTo>
                  <a:lnTo>
                    <a:pt x="117632" y="156745"/>
                  </a:lnTo>
                  <a:lnTo>
                    <a:pt x="117242" y="155595"/>
                  </a:lnTo>
                  <a:lnTo>
                    <a:pt x="116395" y="154876"/>
                  </a:lnTo>
                  <a:lnTo>
                    <a:pt x="115953" y="154701"/>
                  </a:lnTo>
                  <a:lnTo>
                    <a:pt x="115500" y="154672"/>
                  </a:lnTo>
                  <a:lnTo>
                    <a:pt x="114443" y="154244"/>
                  </a:lnTo>
                  <a:lnTo>
                    <a:pt x="114267" y="154542"/>
                  </a:lnTo>
                  <a:lnTo>
                    <a:pt x="113954" y="154710"/>
                  </a:lnTo>
                  <a:lnTo>
                    <a:pt x="114170" y="154468"/>
                  </a:lnTo>
                  <a:lnTo>
                    <a:pt x="112895" y="153701"/>
                  </a:lnTo>
                  <a:lnTo>
                    <a:pt x="111552" y="153727"/>
                  </a:lnTo>
                  <a:lnTo>
                    <a:pt x="111466" y="153537"/>
                  </a:lnTo>
                  <a:lnTo>
                    <a:pt x="111253" y="153328"/>
                  </a:lnTo>
                  <a:lnTo>
                    <a:pt x="110687" y="153261"/>
                  </a:lnTo>
                  <a:lnTo>
                    <a:pt x="109901" y="153495"/>
                  </a:lnTo>
                  <a:lnTo>
                    <a:pt x="109895" y="154888"/>
                  </a:lnTo>
                  <a:lnTo>
                    <a:pt x="108618" y="154899"/>
                  </a:lnTo>
                  <a:lnTo>
                    <a:pt x="108660" y="152542"/>
                  </a:lnTo>
                  <a:lnTo>
                    <a:pt x="103818" y="152455"/>
                  </a:lnTo>
                  <a:lnTo>
                    <a:pt x="103800" y="154850"/>
                  </a:lnTo>
                  <a:lnTo>
                    <a:pt x="100788" y="154791"/>
                  </a:lnTo>
                  <a:lnTo>
                    <a:pt x="100832" y="152400"/>
                  </a:lnTo>
                  <a:lnTo>
                    <a:pt x="99140" y="152371"/>
                  </a:lnTo>
                  <a:lnTo>
                    <a:pt x="99021" y="151775"/>
                  </a:lnTo>
                  <a:lnTo>
                    <a:pt x="99025" y="150617"/>
                  </a:lnTo>
                  <a:lnTo>
                    <a:pt x="98608" y="149820"/>
                  </a:lnTo>
                  <a:lnTo>
                    <a:pt x="98454" y="148651"/>
                  </a:lnTo>
                  <a:lnTo>
                    <a:pt x="97017" y="146831"/>
                  </a:lnTo>
                  <a:lnTo>
                    <a:pt x="97178" y="146362"/>
                  </a:lnTo>
                  <a:lnTo>
                    <a:pt x="100804" y="146390"/>
                  </a:lnTo>
                  <a:lnTo>
                    <a:pt x="100837" y="143988"/>
                  </a:lnTo>
                  <a:lnTo>
                    <a:pt x="97514" y="143968"/>
                  </a:lnTo>
                  <a:lnTo>
                    <a:pt x="97094" y="144489"/>
                  </a:lnTo>
                  <a:lnTo>
                    <a:pt x="96551" y="144321"/>
                  </a:lnTo>
                  <a:lnTo>
                    <a:pt x="94728" y="144162"/>
                  </a:lnTo>
                  <a:lnTo>
                    <a:pt x="94577" y="144138"/>
                  </a:lnTo>
                  <a:lnTo>
                    <a:pt x="94749" y="144758"/>
                  </a:lnTo>
                  <a:lnTo>
                    <a:pt x="94740" y="145413"/>
                  </a:lnTo>
                  <a:lnTo>
                    <a:pt x="94476" y="145904"/>
                  </a:lnTo>
                  <a:lnTo>
                    <a:pt x="94058" y="146414"/>
                  </a:lnTo>
                  <a:lnTo>
                    <a:pt x="90318" y="146457"/>
                  </a:lnTo>
                  <a:lnTo>
                    <a:pt x="88744" y="151653"/>
                  </a:lnTo>
                  <a:lnTo>
                    <a:pt x="88743" y="150734"/>
                  </a:lnTo>
                  <a:lnTo>
                    <a:pt x="87611" y="150285"/>
                  </a:lnTo>
                  <a:lnTo>
                    <a:pt x="86794" y="150128"/>
                  </a:lnTo>
                  <a:lnTo>
                    <a:pt x="86430" y="149570"/>
                  </a:lnTo>
                  <a:lnTo>
                    <a:pt x="86509" y="149164"/>
                  </a:lnTo>
                  <a:lnTo>
                    <a:pt x="86475" y="148940"/>
                  </a:lnTo>
                  <a:lnTo>
                    <a:pt x="85062" y="148877"/>
                  </a:lnTo>
                  <a:lnTo>
                    <a:pt x="84946" y="149202"/>
                  </a:lnTo>
                  <a:lnTo>
                    <a:pt x="84616" y="148490"/>
                  </a:lnTo>
                  <a:lnTo>
                    <a:pt x="85054" y="148479"/>
                  </a:lnTo>
                  <a:lnTo>
                    <a:pt x="86963" y="147839"/>
                  </a:lnTo>
                  <a:lnTo>
                    <a:pt x="86996" y="145321"/>
                  </a:lnTo>
                  <a:lnTo>
                    <a:pt x="87641" y="145295"/>
                  </a:lnTo>
                  <a:lnTo>
                    <a:pt x="87652" y="144118"/>
                  </a:lnTo>
                  <a:lnTo>
                    <a:pt x="89171" y="144111"/>
                  </a:lnTo>
                  <a:lnTo>
                    <a:pt x="88942" y="143571"/>
                  </a:lnTo>
                  <a:lnTo>
                    <a:pt x="88027" y="142830"/>
                  </a:lnTo>
                  <a:lnTo>
                    <a:pt x="87839" y="142033"/>
                  </a:lnTo>
                  <a:lnTo>
                    <a:pt x="87809" y="141586"/>
                  </a:lnTo>
                  <a:lnTo>
                    <a:pt x="87637" y="141165"/>
                  </a:lnTo>
                  <a:lnTo>
                    <a:pt x="86868" y="141095"/>
                  </a:lnTo>
                  <a:lnTo>
                    <a:pt x="86576" y="140881"/>
                  </a:lnTo>
                  <a:lnTo>
                    <a:pt x="86514" y="140543"/>
                  </a:lnTo>
                  <a:lnTo>
                    <a:pt x="86667" y="140197"/>
                  </a:lnTo>
                  <a:lnTo>
                    <a:pt x="86946" y="139881"/>
                  </a:lnTo>
                  <a:lnTo>
                    <a:pt x="87019" y="139101"/>
                  </a:lnTo>
                  <a:lnTo>
                    <a:pt x="86817" y="138820"/>
                  </a:lnTo>
                  <a:lnTo>
                    <a:pt x="86747" y="138257"/>
                  </a:lnTo>
                  <a:lnTo>
                    <a:pt x="85243" y="138235"/>
                  </a:lnTo>
                  <a:lnTo>
                    <a:pt x="85280" y="136907"/>
                  </a:lnTo>
                  <a:lnTo>
                    <a:pt x="84878" y="136462"/>
                  </a:lnTo>
                  <a:lnTo>
                    <a:pt x="84589" y="135129"/>
                  </a:lnTo>
                  <a:lnTo>
                    <a:pt x="84698" y="134790"/>
                  </a:lnTo>
                  <a:lnTo>
                    <a:pt x="84720" y="134187"/>
                  </a:lnTo>
                  <a:lnTo>
                    <a:pt x="84693" y="131814"/>
                  </a:lnTo>
                  <a:lnTo>
                    <a:pt x="83000" y="131871"/>
                  </a:lnTo>
                  <a:lnTo>
                    <a:pt x="82324" y="131793"/>
                  </a:lnTo>
                  <a:lnTo>
                    <a:pt x="82315" y="127716"/>
                  </a:lnTo>
                  <a:lnTo>
                    <a:pt x="81522" y="127683"/>
                  </a:lnTo>
                  <a:lnTo>
                    <a:pt x="81842" y="127162"/>
                  </a:lnTo>
                  <a:lnTo>
                    <a:pt x="81546" y="126037"/>
                  </a:lnTo>
                  <a:lnTo>
                    <a:pt x="81558" y="124967"/>
                  </a:lnTo>
                  <a:lnTo>
                    <a:pt x="82895" y="124829"/>
                  </a:lnTo>
                  <a:lnTo>
                    <a:pt x="82798" y="124446"/>
                  </a:lnTo>
                  <a:lnTo>
                    <a:pt x="82677" y="124286"/>
                  </a:lnTo>
                  <a:lnTo>
                    <a:pt x="82520" y="124275"/>
                  </a:lnTo>
                  <a:lnTo>
                    <a:pt x="77720" y="124297"/>
                  </a:lnTo>
                  <a:lnTo>
                    <a:pt x="77730" y="119669"/>
                  </a:lnTo>
                  <a:lnTo>
                    <a:pt x="75264" y="119787"/>
                  </a:lnTo>
                  <a:lnTo>
                    <a:pt x="74580" y="119797"/>
                  </a:lnTo>
                  <a:lnTo>
                    <a:pt x="74064" y="119819"/>
                  </a:lnTo>
                  <a:lnTo>
                    <a:pt x="73143" y="119827"/>
                  </a:lnTo>
                  <a:lnTo>
                    <a:pt x="71845" y="119855"/>
                  </a:lnTo>
                  <a:lnTo>
                    <a:pt x="71384" y="119864"/>
                  </a:lnTo>
                  <a:lnTo>
                    <a:pt x="68861" y="119850"/>
                  </a:lnTo>
                  <a:lnTo>
                    <a:pt x="66315" y="119883"/>
                  </a:lnTo>
                  <a:lnTo>
                    <a:pt x="66483" y="119740"/>
                  </a:lnTo>
                  <a:lnTo>
                    <a:pt x="66528" y="119431"/>
                  </a:lnTo>
                  <a:lnTo>
                    <a:pt x="66084" y="118865"/>
                  </a:lnTo>
                  <a:lnTo>
                    <a:pt x="66031" y="118671"/>
                  </a:lnTo>
                  <a:lnTo>
                    <a:pt x="66177" y="117904"/>
                  </a:lnTo>
                  <a:lnTo>
                    <a:pt x="66478" y="117673"/>
                  </a:lnTo>
                  <a:lnTo>
                    <a:pt x="66527" y="117516"/>
                  </a:lnTo>
                  <a:lnTo>
                    <a:pt x="65275" y="117502"/>
                  </a:lnTo>
                  <a:lnTo>
                    <a:pt x="64825" y="118106"/>
                  </a:lnTo>
                  <a:lnTo>
                    <a:pt x="64804" y="118242"/>
                  </a:lnTo>
                  <a:lnTo>
                    <a:pt x="64953" y="118474"/>
                  </a:lnTo>
                  <a:lnTo>
                    <a:pt x="63405" y="118746"/>
                  </a:lnTo>
                  <a:lnTo>
                    <a:pt x="63390" y="118504"/>
                  </a:lnTo>
                  <a:lnTo>
                    <a:pt x="63545" y="117763"/>
                  </a:lnTo>
                  <a:lnTo>
                    <a:pt x="63748" y="117476"/>
                  </a:lnTo>
                  <a:lnTo>
                    <a:pt x="62545" y="117495"/>
                  </a:lnTo>
                  <a:lnTo>
                    <a:pt x="62561" y="116644"/>
                  </a:lnTo>
                  <a:lnTo>
                    <a:pt x="62760" y="116320"/>
                  </a:lnTo>
                  <a:lnTo>
                    <a:pt x="62978" y="116201"/>
                  </a:lnTo>
                  <a:lnTo>
                    <a:pt x="63125" y="116417"/>
                  </a:lnTo>
                  <a:lnTo>
                    <a:pt x="63782" y="116511"/>
                  </a:lnTo>
                  <a:lnTo>
                    <a:pt x="64695" y="115234"/>
                  </a:lnTo>
                  <a:lnTo>
                    <a:pt x="64714" y="114980"/>
                  </a:lnTo>
                  <a:lnTo>
                    <a:pt x="64491" y="114139"/>
                  </a:lnTo>
                  <a:lnTo>
                    <a:pt x="64690" y="113666"/>
                  </a:lnTo>
                  <a:lnTo>
                    <a:pt x="64950" y="113465"/>
                  </a:lnTo>
                  <a:lnTo>
                    <a:pt x="64970" y="111001"/>
                  </a:lnTo>
                  <a:lnTo>
                    <a:pt x="65869" y="111036"/>
                  </a:lnTo>
                  <a:lnTo>
                    <a:pt x="65873" y="111617"/>
                  </a:lnTo>
                  <a:lnTo>
                    <a:pt x="67990" y="111613"/>
                  </a:lnTo>
                  <a:lnTo>
                    <a:pt x="67984" y="110743"/>
                  </a:lnTo>
                  <a:lnTo>
                    <a:pt x="67561" y="110403"/>
                  </a:lnTo>
                  <a:lnTo>
                    <a:pt x="66990" y="110246"/>
                  </a:lnTo>
                  <a:lnTo>
                    <a:pt x="67382" y="109799"/>
                  </a:lnTo>
                  <a:lnTo>
                    <a:pt x="67975" y="109788"/>
                  </a:lnTo>
                  <a:lnTo>
                    <a:pt x="67963" y="108027"/>
                  </a:lnTo>
                  <a:lnTo>
                    <a:pt x="62656" y="107968"/>
                  </a:lnTo>
                  <a:lnTo>
                    <a:pt x="62660" y="107715"/>
                  </a:lnTo>
                  <a:lnTo>
                    <a:pt x="63334" y="106475"/>
                  </a:lnTo>
                  <a:lnTo>
                    <a:pt x="63055" y="106300"/>
                  </a:lnTo>
                  <a:lnTo>
                    <a:pt x="62898" y="105995"/>
                  </a:lnTo>
                  <a:lnTo>
                    <a:pt x="63075" y="104572"/>
                  </a:lnTo>
                  <a:lnTo>
                    <a:pt x="63038" y="104427"/>
                  </a:lnTo>
                  <a:lnTo>
                    <a:pt x="62778" y="104252"/>
                  </a:lnTo>
                  <a:lnTo>
                    <a:pt x="62500" y="104349"/>
                  </a:lnTo>
                  <a:lnTo>
                    <a:pt x="62146" y="104930"/>
                  </a:lnTo>
                  <a:lnTo>
                    <a:pt x="62153" y="105548"/>
                  </a:lnTo>
                  <a:lnTo>
                    <a:pt x="61461" y="105536"/>
                  </a:lnTo>
                  <a:lnTo>
                    <a:pt x="61450" y="104970"/>
                  </a:lnTo>
                  <a:lnTo>
                    <a:pt x="60234" y="104947"/>
                  </a:lnTo>
                  <a:lnTo>
                    <a:pt x="60292" y="101953"/>
                  </a:lnTo>
                  <a:lnTo>
                    <a:pt x="57925" y="101938"/>
                  </a:lnTo>
                  <a:lnTo>
                    <a:pt x="57906" y="99965"/>
                  </a:lnTo>
                  <a:lnTo>
                    <a:pt x="57564" y="99752"/>
                  </a:lnTo>
                  <a:lnTo>
                    <a:pt x="56965" y="99637"/>
                  </a:lnTo>
                  <a:lnTo>
                    <a:pt x="56058" y="99790"/>
                  </a:lnTo>
                  <a:lnTo>
                    <a:pt x="56013" y="100236"/>
                  </a:lnTo>
                  <a:lnTo>
                    <a:pt x="55413" y="100232"/>
                  </a:lnTo>
                  <a:lnTo>
                    <a:pt x="55463" y="95666"/>
                  </a:lnTo>
                  <a:lnTo>
                    <a:pt x="55516" y="95409"/>
                  </a:lnTo>
                  <a:lnTo>
                    <a:pt x="55237" y="95260"/>
                  </a:lnTo>
                  <a:lnTo>
                    <a:pt x="54932" y="95796"/>
                  </a:lnTo>
                  <a:lnTo>
                    <a:pt x="54883" y="96116"/>
                  </a:lnTo>
                  <a:lnTo>
                    <a:pt x="54424" y="95991"/>
                  </a:lnTo>
                  <a:lnTo>
                    <a:pt x="54270" y="95911"/>
                  </a:lnTo>
                  <a:lnTo>
                    <a:pt x="54236" y="95777"/>
                  </a:lnTo>
                  <a:lnTo>
                    <a:pt x="54541" y="95576"/>
                  </a:lnTo>
                  <a:lnTo>
                    <a:pt x="54594" y="95334"/>
                  </a:lnTo>
                  <a:lnTo>
                    <a:pt x="54526" y="95104"/>
                  </a:lnTo>
                  <a:lnTo>
                    <a:pt x="54213" y="95186"/>
                  </a:lnTo>
                  <a:lnTo>
                    <a:pt x="54074" y="95346"/>
                  </a:lnTo>
                  <a:lnTo>
                    <a:pt x="54053" y="95779"/>
                  </a:lnTo>
                  <a:lnTo>
                    <a:pt x="53693" y="95859"/>
                  </a:lnTo>
                  <a:lnTo>
                    <a:pt x="52447" y="95845"/>
                  </a:lnTo>
                  <a:lnTo>
                    <a:pt x="52161" y="95715"/>
                  </a:lnTo>
                  <a:lnTo>
                    <a:pt x="52176" y="95145"/>
                  </a:lnTo>
                  <a:lnTo>
                    <a:pt x="52305" y="94970"/>
                  </a:lnTo>
                  <a:lnTo>
                    <a:pt x="52558" y="95052"/>
                  </a:lnTo>
                  <a:lnTo>
                    <a:pt x="52673" y="94917"/>
                  </a:lnTo>
                  <a:lnTo>
                    <a:pt x="52338" y="94505"/>
                  </a:lnTo>
                  <a:lnTo>
                    <a:pt x="52167" y="94546"/>
                  </a:lnTo>
                  <a:lnTo>
                    <a:pt x="51928" y="94875"/>
                  </a:lnTo>
                  <a:lnTo>
                    <a:pt x="51733" y="95023"/>
                  </a:lnTo>
                  <a:lnTo>
                    <a:pt x="51677" y="95204"/>
                  </a:lnTo>
                  <a:lnTo>
                    <a:pt x="50997" y="95227"/>
                  </a:lnTo>
                  <a:lnTo>
                    <a:pt x="51050" y="94911"/>
                  </a:lnTo>
                  <a:lnTo>
                    <a:pt x="50898" y="94766"/>
                  </a:lnTo>
                  <a:lnTo>
                    <a:pt x="50164" y="94400"/>
                  </a:lnTo>
                  <a:lnTo>
                    <a:pt x="50024" y="94535"/>
                  </a:lnTo>
                  <a:lnTo>
                    <a:pt x="50009" y="94941"/>
                  </a:lnTo>
                  <a:lnTo>
                    <a:pt x="50079" y="95257"/>
                  </a:lnTo>
                  <a:lnTo>
                    <a:pt x="49131" y="95876"/>
                  </a:lnTo>
                  <a:lnTo>
                    <a:pt x="48648" y="95862"/>
                  </a:lnTo>
                  <a:lnTo>
                    <a:pt x="47456" y="95601"/>
                  </a:lnTo>
                  <a:lnTo>
                    <a:pt x="47213" y="95096"/>
                  </a:lnTo>
                  <a:lnTo>
                    <a:pt x="46502" y="95836"/>
                  </a:lnTo>
                  <a:lnTo>
                    <a:pt x="46301" y="95284"/>
                  </a:lnTo>
                  <a:lnTo>
                    <a:pt x="46150" y="95179"/>
                  </a:lnTo>
                  <a:lnTo>
                    <a:pt x="45459" y="95383"/>
                  </a:lnTo>
                  <a:lnTo>
                    <a:pt x="45454" y="95654"/>
                  </a:lnTo>
                  <a:lnTo>
                    <a:pt x="45615" y="96095"/>
                  </a:lnTo>
                  <a:lnTo>
                    <a:pt x="45450" y="96251"/>
                  </a:lnTo>
                  <a:lnTo>
                    <a:pt x="44670" y="96555"/>
                  </a:lnTo>
                  <a:lnTo>
                    <a:pt x="44218" y="96525"/>
                  </a:lnTo>
                  <a:lnTo>
                    <a:pt x="44192" y="96381"/>
                  </a:lnTo>
                  <a:lnTo>
                    <a:pt x="43625" y="96383"/>
                  </a:lnTo>
                  <a:lnTo>
                    <a:pt x="43655" y="86488"/>
                  </a:lnTo>
                  <a:lnTo>
                    <a:pt x="43193" y="86494"/>
                  </a:lnTo>
                  <a:lnTo>
                    <a:pt x="43655" y="86424"/>
                  </a:lnTo>
                  <a:lnTo>
                    <a:pt x="43638" y="85322"/>
                  </a:lnTo>
                  <a:lnTo>
                    <a:pt x="41863" y="85329"/>
                  </a:lnTo>
                  <a:lnTo>
                    <a:pt x="41740" y="82514"/>
                  </a:lnTo>
                  <a:lnTo>
                    <a:pt x="41570" y="82138"/>
                  </a:lnTo>
                  <a:lnTo>
                    <a:pt x="41027" y="82112"/>
                  </a:lnTo>
                  <a:lnTo>
                    <a:pt x="40657" y="82015"/>
                  </a:lnTo>
                  <a:lnTo>
                    <a:pt x="40503" y="81766"/>
                  </a:lnTo>
                  <a:lnTo>
                    <a:pt x="40729" y="81468"/>
                  </a:lnTo>
                  <a:lnTo>
                    <a:pt x="41488" y="81294"/>
                  </a:lnTo>
                  <a:lnTo>
                    <a:pt x="41886" y="81517"/>
                  </a:lnTo>
                  <a:lnTo>
                    <a:pt x="42007" y="81755"/>
                  </a:lnTo>
                  <a:lnTo>
                    <a:pt x="43243" y="81763"/>
                  </a:lnTo>
                  <a:lnTo>
                    <a:pt x="43643" y="81212"/>
                  </a:lnTo>
                  <a:lnTo>
                    <a:pt x="43647" y="80560"/>
                  </a:lnTo>
                  <a:lnTo>
                    <a:pt x="42829" y="80322"/>
                  </a:lnTo>
                  <a:lnTo>
                    <a:pt x="42056" y="79339"/>
                  </a:lnTo>
                  <a:lnTo>
                    <a:pt x="41528" y="79759"/>
                  </a:lnTo>
                  <a:lnTo>
                    <a:pt x="41223" y="79588"/>
                  </a:lnTo>
                  <a:lnTo>
                    <a:pt x="41423" y="78560"/>
                  </a:lnTo>
                  <a:lnTo>
                    <a:pt x="42207" y="78248"/>
                  </a:lnTo>
                  <a:lnTo>
                    <a:pt x="43180" y="78136"/>
                  </a:lnTo>
                  <a:lnTo>
                    <a:pt x="43139" y="77808"/>
                  </a:lnTo>
                  <a:lnTo>
                    <a:pt x="42581" y="77406"/>
                  </a:lnTo>
                  <a:lnTo>
                    <a:pt x="42362" y="77123"/>
                  </a:lnTo>
                  <a:lnTo>
                    <a:pt x="42283" y="76907"/>
                  </a:lnTo>
                  <a:lnTo>
                    <a:pt x="42279" y="76375"/>
                  </a:lnTo>
                  <a:lnTo>
                    <a:pt x="42374" y="75721"/>
                  </a:lnTo>
                  <a:lnTo>
                    <a:pt x="42352" y="74049"/>
                  </a:lnTo>
                  <a:lnTo>
                    <a:pt x="42050" y="73784"/>
                  </a:lnTo>
                  <a:lnTo>
                    <a:pt x="41201" y="73702"/>
                  </a:lnTo>
                  <a:lnTo>
                    <a:pt x="39937" y="73352"/>
                  </a:lnTo>
                  <a:lnTo>
                    <a:pt x="38757" y="73407"/>
                  </a:lnTo>
                  <a:lnTo>
                    <a:pt x="38753" y="72730"/>
                  </a:lnTo>
                  <a:lnTo>
                    <a:pt x="37561" y="72690"/>
                  </a:lnTo>
                  <a:lnTo>
                    <a:pt x="37546" y="73010"/>
                  </a:lnTo>
                  <a:lnTo>
                    <a:pt x="37214" y="72995"/>
                  </a:lnTo>
                  <a:lnTo>
                    <a:pt x="36746" y="72802"/>
                  </a:lnTo>
                  <a:lnTo>
                    <a:pt x="36470" y="72778"/>
                  </a:lnTo>
                  <a:lnTo>
                    <a:pt x="36452" y="70678"/>
                  </a:lnTo>
                  <a:lnTo>
                    <a:pt x="36235" y="70770"/>
                  </a:lnTo>
                  <a:lnTo>
                    <a:pt x="36119" y="70966"/>
                  </a:lnTo>
                  <a:lnTo>
                    <a:pt x="35958" y="71452"/>
                  </a:lnTo>
                  <a:lnTo>
                    <a:pt x="35979" y="72219"/>
                  </a:lnTo>
                  <a:lnTo>
                    <a:pt x="35922" y="72346"/>
                  </a:lnTo>
                  <a:lnTo>
                    <a:pt x="35691" y="72479"/>
                  </a:lnTo>
                  <a:lnTo>
                    <a:pt x="35406" y="72501"/>
                  </a:lnTo>
                  <a:lnTo>
                    <a:pt x="34743" y="71574"/>
                  </a:lnTo>
                  <a:lnTo>
                    <a:pt x="34557" y="71529"/>
                  </a:lnTo>
                  <a:lnTo>
                    <a:pt x="34346" y="71661"/>
                  </a:lnTo>
                  <a:lnTo>
                    <a:pt x="34266" y="71822"/>
                  </a:lnTo>
                  <a:lnTo>
                    <a:pt x="34278" y="72008"/>
                  </a:lnTo>
                  <a:lnTo>
                    <a:pt x="34417" y="72248"/>
                  </a:lnTo>
                  <a:lnTo>
                    <a:pt x="35538" y="73065"/>
                  </a:lnTo>
                  <a:lnTo>
                    <a:pt x="35563" y="73281"/>
                  </a:lnTo>
                  <a:lnTo>
                    <a:pt x="35003" y="73964"/>
                  </a:lnTo>
                  <a:lnTo>
                    <a:pt x="34733" y="74252"/>
                  </a:lnTo>
                  <a:lnTo>
                    <a:pt x="34125" y="74631"/>
                  </a:lnTo>
                  <a:lnTo>
                    <a:pt x="33148" y="74917"/>
                  </a:lnTo>
                  <a:lnTo>
                    <a:pt x="32930" y="75084"/>
                  </a:lnTo>
                  <a:lnTo>
                    <a:pt x="32860" y="75246"/>
                  </a:lnTo>
                  <a:lnTo>
                    <a:pt x="32653" y="75983"/>
                  </a:lnTo>
                  <a:lnTo>
                    <a:pt x="32547" y="76592"/>
                  </a:lnTo>
                  <a:lnTo>
                    <a:pt x="32310" y="76811"/>
                  </a:lnTo>
                  <a:lnTo>
                    <a:pt x="32091" y="76881"/>
                  </a:lnTo>
                  <a:lnTo>
                    <a:pt x="31478" y="76776"/>
                  </a:lnTo>
                  <a:lnTo>
                    <a:pt x="30995" y="76438"/>
                  </a:lnTo>
                  <a:lnTo>
                    <a:pt x="30187" y="75711"/>
                  </a:lnTo>
                  <a:lnTo>
                    <a:pt x="29558" y="75511"/>
                  </a:lnTo>
                  <a:lnTo>
                    <a:pt x="29231" y="75510"/>
                  </a:lnTo>
                  <a:lnTo>
                    <a:pt x="28937" y="75604"/>
                  </a:lnTo>
                  <a:lnTo>
                    <a:pt x="28146" y="76296"/>
                  </a:lnTo>
                  <a:lnTo>
                    <a:pt x="27708" y="76390"/>
                  </a:lnTo>
                  <a:lnTo>
                    <a:pt x="27459" y="76195"/>
                  </a:lnTo>
                  <a:lnTo>
                    <a:pt x="27325" y="75876"/>
                  </a:lnTo>
                  <a:lnTo>
                    <a:pt x="27379" y="75390"/>
                  </a:lnTo>
                  <a:lnTo>
                    <a:pt x="27800" y="74542"/>
                  </a:lnTo>
                  <a:lnTo>
                    <a:pt x="27871" y="74261"/>
                  </a:lnTo>
                  <a:lnTo>
                    <a:pt x="27862" y="74073"/>
                  </a:lnTo>
                  <a:lnTo>
                    <a:pt x="27674" y="73656"/>
                  </a:lnTo>
                  <a:lnTo>
                    <a:pt x="27268" y="73328"/>
                  </a:lnTo>
                  <a:lnTo>
                    <a:pt x="26894" y="73169"/>
                  </a:lnTo>
                  <a:lnTo>
                    <a:pt x="26402" y="73138"/>
                  </a:lnTo>
                  <a:lnTo>
                    <a:pt x="25801" y="73332"/>
                  </a:lnTo>
                  <a:lnTo>
                    <a:pt x="25466" y="73614"/>
                  </a:lnTo>
                  <a:lnTo>
                    <a:pt x="25295" y="73957"/>
                  </a:lnTo>
                  <a:lnTo>
                    <a:pt x="25244" y="74236"/>
                  </a:lnTo>
                  <a:lnTo>
                    <a:pt x="25541" y="74748"/>
                  </a:lnTo>
                  <a:lnTo>
                    <a:pt x="25793" y="75683"/>
                  </a:lnTo>
                  <a:lnTo>
                    <a:pt x="25964" y="75994"/>
                  </a:lnTo>
                  <a:lnTo>
                    <a:pt x="26179" y="76178"/>
                  </a:lnTo>
                  <a:lnTo>
                    <a:pt x="26397" y="76632"/>
                  </a:lnTo>
                  <a:lnTo>
                    <a:pt x="26471" y="77181"/>
                  </a:lnTo>
                  <a:lnTo>
                    <a:pt x="26344" y="77449"/>
                  </a:lnTo>
                  <a:lnTo>
                    <a:pt x="25327" y="77709"/>
                  </a:lnTo>
                  <a:lnTo>
                    <a:pt x="24117" y="77780"/>
                  </a:lnTo>
                  <a:lnTo>
                    <a:pt x="23204" y="77594"/>
                  </a:lnTo>
                  <a:lnTo>
                    <a:pt x="22582" y="77662"/>
                  </a:lnTo>
                  <a:lnTo>
                    <a:pt x="22124" y="77582"/>
                  </a:lnTo>
                  <a:lnTo>
                    <a:pt x="21910" y="77486"/>
                  </a:lnTo>
                  <a:lnTo>
                    <a:pt x="21566" y="77085"/>
                  </a:lnTo>
                  <a:lnTo>
                    <a:pt x="21335" y="76298"/>
                  </a:lnTo>
                  <a:lnTo>
                    <a:pt x="21197" y="76175"/>
                  </a:lnTo>
                  <a:lnTo>
                    <a:pt x="20820" y="76240"/>
                  </a:lnTo>
                  <a:lnTo>
                    <a:pt x="20690" y="76338"/>
                  </a:lnTo>
                  <a:lnTo>
                    <a:pt x="20412" y="76698"/>
                  </a:lnTo>
                  <a:lnTo>
                    <a:pt x="20334" y="77404"/>
                  </a:lnTo>
                  <a:lnTo>
                    <a:pt x="20640" y="77981"/>
                  </a:lnTo>
                  <a:lnTo>
                    <a:pt x="21170" y="78403"/>
                  </a:lnTo>
                  <a:lnTo>
                    <a:pt x="21276" y="78796"/>
                  </a:lnTo>
                  <a:lnTo>
                    <a:pt x="20291" y="80582"/>
                  </a:lnTo>
                  <a:lnTo>
                    <a:pt x="20045" y="81264"/>
                  </a:lnTo>
                  <a:lnTo>
                    <a:pt x="19970" y="82236"/>
                  </a:lnTo>
                  <a:lnTo>
                    <a:pt x="19596" y="82811"/>
                  </a:lnTo>
                  <a:lnTo>
                    <a:pt x="19157" y="83739"/>
                  </a:lnTo>
                  <a:lnTo>
                    <a:pt x="18789" y="84146"/>
                  </a:lnTo>
                  <a:lnTo>
                    <a:pt x="17814" y="84615"/>
                  </a:lnTo>
                  <a:lnTo>
                    <a:pt x="17513" y="84764"/>
                  </a:lnTo>
                  <a:lnTo>
                    <a:pt x="16965" y="84775"/>
                  </a:lnTo>
                  <a:lnTo>
                    <a:pt x="16254" y="84422"/>
                  </a:lnTo>
                  <a:lnTo>
                    <a:pt x="15939" y="84365"/>
                  </a:lnTo>
                  <a:lnTo>
                    <a:pt x="15194" y="84585"/>
                  </a:lnTo>
                  <a:lnTo>
                    <a:pt x="15101" y="84827"/>
                  </a:lnTo>
                  <a:lnTo>
                    <a:pt x="14896" y="85258"/>
                  </a:lnTo>
                  <a:lnTo>
                    <a:pt x="14654" y="85390"/>
                  </a:lnTo>
                  <a:lnTo>
                    <a:pt x="14402" y="85446"/>
                  </a:lnTo>
                  <a:lnTo>
                    <a:pt x="14066" y="85334"/>
                  </a:lnTo>
                  <a:lnTo>
                    <a:pt x="13790" y="84893"/>
                  </a:lnTo>
                  <a:lnTo>
                    <a:pt x="13882" y="83856"/>
                  </a:lnTo>
                  <a:lnTo>
                    <a:pt x="13702" y="83466"/>
                  </a:lnTo>
                  <a:lnTo>
                    <a:pt x="13352" y="83324"/>
                  </a:lnTo>
                  <a:lnTo>
                    <a:pt x="12848" y="83479"/>
                  </a:lnTo>
                  <a:lnTo>
                    <a:pt x="12293" y="84222"/>
                  </a:lnTo>
                  <a:lnTo>
                    <a:pt x="11933" y="84376"/>
                  </a:lnTo>
                  <a:lnTo>
                    <a:pt x="11789" y="84334"/>
                  </a:lnTo>
                  <a:lnTo>
                    <a:pt x="11537" y="84081"/>
                  </a:lnTo>
                  <a:lnTo>
                    <a:pt x="11548" y="83901"/>
                  </a:lnTo>
                  <a:lnTo>
                    <a:pt x="11651" y="83741"/>
                  </a:lnTo>
                  <a:lnTo>
                    <a:pt x="12109" y="83377"/>
                  </a:lnTo>
                  <a:lnTo>
                    <a:pt x="12098" y="83205"/>
                  </a:lnTo>
                  <a:lnTo>
                    <a:pt x="11995" y="83054"/>
                  </a:lnTo>
                  <a:lnTo>
                    <a:pt x="11669" y="82969"/>
                  </a:lnTo>
                  <a:lnTo>
                    <a:pt x="11397" y="82995"/>
                  </a:lnTo>
                  <a:lnTo>
                    <a:pt x="10999" y="83217"/>
                  </a:lnTo>
                  <a:lnTo>
                    <a:pt x="10753" y="83499"/>
                  </a:lnTo>
                  <a:lnTo>
                    <a:pt x="10407" y="84415"/>
                  </a:lnTo>
                  <a:lnTo>
                    <a:pt x="10032" y="84624"/>
                  </a:lnTo>
                  <a:lnTo>
                    <a:pt x="9621" y="84641"/>
                  </a:lnTo>
                  <a:lnTo>
                    <a:pt x="9234" y="84641"/>
                  </a:lnTo>
                  <a:lnTo>
                    <a:pt x="9201" y="84975"/>
                  </a:lnTo>
                  <a:lnTo>
                    <a:pt x="9259" y="85469"/>
                  </a:lnTo>
                  <a:lnTo>
                    <a:pt x="9407" y="85703"/>
                  </a:lnTo>
                  <a:lnTo>
                    <a:pt x="9577" y="85884"/>
                  </a:lnTo>
                  <a:lnTo>
                    <a:pt x="10458" y="86174"/>
                  </a:lnTo>
                  <a:lnTo>
                    <a:pt x="10662" y="86425"/>
                  </a:lnTo>
                  <a:lnTo>
                    <a:pt x="10711" y="86593"/>
                  </a:lnTo>
                  <a:lnTo>
                    <a:pt x="10678" y="87039"/>
                  </a:lnTo>
                  <a:lnTo>
                    <a:pt x="10393" y="87374"/>
                  </a:lnTo>
                  <a:lnTo>
                    <a:pt x="9761" y="87402"/>
                  </a:lnTo>
                  <a:lnTo>
                    <a:pt x="9340" y="87694"/>
                  </a:lnTo>
                  <a:lnTo>
                    <a:pt x="9089" y="87696"/>
                  </a:lnTo>
                  <a:lnTo>
                    <a:pt x="8629" y="87520"/>
                  </a:lnTo>
                  <a:lnTo>
                    <a:pt x="8439" y="87282"/>
                  </a:lnTo>
                  <a:lnTo>
                    <a:pt x="8233" y="87230"/>
                  </a:lnTo>
                  <a:lnTo>
                    <a:pt x="7017" y="87762"/>
                  </a:lnTo>
                  <a:lnTo>
                    <a:pt x="6401" y="88181"/>
                  </a:lnTo>
                  <a:lnTo>
                    <a:pt x="5737" y="88840"/>
                  </a:lnTo>
                  <a:lnTo>
                    <a:pt x="4633" y="89361"/>
                  </a:lnTo>
                  <a:lnTo>
                    <a:pt x="3743" y="89616"/>
                  </a:lnTo>
                  <a:lnTo>
                    <a:pt x="2924" y="89730"/>
                  </a:lnTo>
                  <a:lnTo>
                    <a:pt x="1125" y="89650"/>
                  </a:lnTo>
                  <a:lnTo>
                    <a:pt x="0" y="90094"/>
                  </a:lnTo>
                  <a:lnTo>
                    <a:pt x="163" y="88802"/>
                  </a:lnTo>
                  <a:lnTo>
                    <a:pt x="439" y="86610"/>
                  </a:lnTo>
                  <a:lnTo>
                    <a:pt x="681" y="86394"/>
                  </a:lnTo>
                  <a:lnTo>
                    <a:pt x="1021" y="86091"/>
                  </a:lnTo>
                  <a:lnTo>
                    <a:pt x="1778" y="85417"/>
                  </a:lnTo>
                  <a:lnTo>
                    <a:pt x="1851" y="84830"/>
                  </a:lnTo>
                  <a:lnTo>
                    <a:pt x="1127" y="83778"/>
                  </a:lnTo>
                  <a:lnTo>
                    <a:pt x="825" y="83470"/>
                  </a:lnTo>
                  <a:lnTo>
                    <a:pt x="163" y="82796"/>
                  </a:lnTo>
                  <a:lnTo>
                    <a:pt x="127" y="81687"/>
                  </a:lnTo>
                  <a:lnTo>
                    <a:pt x="116" y="81372"/>
                  </a:lnTo>
                  <a:lnTo>
                    <a:pt x="636" y="80186"/>
                  </a:lnTo>
                  <a:lnTo>
                    <a:pt x="1769" y="79592"/>
                  </a:lnTo>
                  <a:lnTo>
                    <a:pt x="2220" y="79553"/>
                  </a:lnTo>
                  <a:lnTo>
                    <a:pt x="3709" y="79423"/>
                  </a:lnTo>
                  <a:lnTo>
                    <a:pt x="3934" y="79403"/>
                  </a:lnTo>
                  <a:lnTo>
                    <a:pt x="6357" y="78213"/>
                  </a:lnTo>
                  <a:lnTo>
                    <a:pt x="6733" y="77989"/>
                  </a:lnTo>
                  <a:lnTo>
                    <a:pt x="7458" y="77350"/>
                  </a:lnTo>
                  <a:lnTo>
                    <a:pt x="8553" y="76384"/>
                  </a:lnTo>
                  <a:lnTo>
                    <a:pt x="8885" y="76257"/>
                  </a:lnTo>
                  <a:lnTo>
                    <a:pt x="10453" y="75654"/>
                  </a:lnTo>
                  <a:lnTo>
                    <a:pt x="10580" y="75551"/>
                  </a:lnTo>
                  <a:lnTo>
                    <a:pt x="11309" y="74964"/>
                  </a:lnTo>
                  <a:lnTo>
                    <a:pt x="11687" y="74193"/>
                  </a:lnTo>
                  <a:lnTo>
                    <a:pt x="11734" y="73303"/>
                  </a:lnTo>
                  <a:lnTo>
                    <a:pt x="11561" y="72882"/>
                  </a:lnTo>
                  <a:lnTo>
                    <a:pt x="11469" y="72637"/>
                  </a:lnTo>
                  <a:lnTo>
                    <a:pt x="11405" y="72314"/>
                  </a:lnTo>
                  <a:lnTo>
                    <a:pt x="11332" y="71943"/>
                  </a:lnTo>
                  <a:lnTo>
                    <a:pt x="11295" y="71759"/>
                  </a:lnTo>
                  <a:lnTo>
                    <a:pt x="10837" y="69446"/>
                  </a:lnTo>
                  <a:lnTo>
                    <a:pt x="12023" y="67195"/>
                  </a:lnTo>
                  <a:lnTo>
                    <a:pt x="12135" y="66982"/>
                  </a:lnTo>
                  <a:lnTo>
                    <a:pt x="12100" y="66330"/>
                  </a:lnTo>
                  <a:lnTo>
                    <a:pt x="12073" y="65843"/>
                  </a:lnTo>
                  <a:lnTo>
                    <a:pt x="12041" y="65275"/>
                  </a:lnTo>
                  <a:lnTo>
                    <a:pt x="12060" y="64985"/>
                  </a:lnTo>
                  <a:lnTo>
                    <a:pt x="12130" y="64855"/>
                  </a:lnTo>
                  <a:lnTo>
                    <a:pt x="12345" y="64456"/>
                  </a:lnTo>
                  <a:lnTo>
                    <a:pt x="13354" y="62584"/>
                  </a:lnTo>
                  <a:lnTo>
                    <a:pt x="13523" y="62271"/>
                  </a:lnTo>
                  <a:lnTo>
                    <a:pt x="13594" y="62138"/>
                  </a:lnTo>
                  <a:lnTo>
                    <a:pt x="13812" y="61733"/>
                  </a:lnTo>
                  <a:lnTo>
                    <a:pt x="14899" y="61496"/>
                  </a:lnTo>
                  <a:lnTo>
                    <a:pt x="15277" y="61318"/>
                  </a:lnTo>
                  <a:lnTo>
                    <a:pt x="15607" y="60843"/>
                  </a:lnTo>
                  <a:lnTo>
                    <a:pt x="15587" y="60552"/>
                  </a:lnTo>
                  <a:lnTo>
                    <a:pt x="15574" y="60360"/>
                  </a:lnTo>
                  <a:lnTo>
                    <a:pt x="15373" y="59689"/>
                  </a:lnTo>
                  <a:lnTo>
                    <a:pt x="15159" y="58980"/>
                  </a:lnTo>
                  <a:lnTo>
                    <a:pt x="15326" y="58414"/>
                  </a:lnTo>
                  <a:lnTo>
                    <a:pt x="15593" y="57509"/>
                  </a:lnTo>
                  <a:lnTo>
                    <a:pt x="15653" y="57306"/>
                  </a:lnTo>
                  <a:lnTo>
                    <a:pt x="15803" y="56795"/>
                  </a:lnTo>
                  <a:lnTo>
                    <a:pt x="15817" y="56636"/>
                  </a:lnTo>
                  <a:lnTo>
                    <a:pt x="16020" y="54312"/>
                  </a:lnTo>
                  <a:lnTo>
                    <a:pt x="16037" y="54112"/>
                  </a:lnTo>
                  <a:lnTo>
                    <a:pt x="16095" y="53441"/>
                  </a:lnTo>
                  <a:lnTo>
                    <a:pt x="16478" y="52934"/>
                  </a:lnTo>
                  <a:lnTo>
                    <a:pt x="16629" y="52733"/>
                  </a:lnTo>
                  <a:lnTo>
                    <a:pt x="18409" y="50372"/>
                  </a:lnTo>
                  <a:lnTo>
                    <a:pt x="18729" y="49948"/>
                  </a:lnTo>
                  <a:lnTo>
                    <a:pt x="19083" y="49479"/>
                  </a:lnTo>
                  <a:lnTo>
                    <a:pt x="19519" y="48901"/>
                  </a:lnTo>
                  <a:lnTo>
                    <a:pt x="20291" y="48695"/>
                  </a:lnTo>
                  <a:lnTo>
                    <a:pt x="24213" y="47650"/>
                  </a:lnTo>
                  <a:lnTo>
                    <a:pt x="25752" y="47240"/>
                  </a:lnTo>
                  <a:lnTo>
                    <a:pt x="26327" y="46915"/>
                  </a:lnTo>
                  <a:lnTo>
                    <a:pt x="26937" y="46572"/>
                  </a:lnTo>
                  <a:lnTo>
                    <a:pt x="27604" y="46195"/>
                  </a:lnTo>
                  <a:lnTo>
                    <a:pt x="29109" y="44054"/>
                  </a:lnTo>
                  <a:lnTo>
                    <a:pt x="29186" y="43413"/>
                  </a:lnTo>
                  <a:lnTo>
                    <a:pt x="29301" y="42460"/>
                  </a:lnTo>
                  <a:lnTo>
                    <a:pt x="29430" y="41392"/>
                  </a:lnTo>
                  <a:lnTo>
                    <a:pt x="29485" y="40942"/>
                  </a:lnTo>
                  <a:lnTo>
                    <a:pt x="30502" y="39272"/>
                  </a:lnTo>
                  <a:lnTo>
                    <a:pt x="30685" y="38972"/>
                  </a:lnTo>
                  <a:lnTo>
                    <a:pt x="30848" y="38706"/>
                  </a:lnTo>
                  <a:lnTo>
                    <a:pt x="31365" y="37857"/>
                  </a:lnTo>
                  <a:lnTo>
                    <a:pt x="31503" y="37631"/>
                  </a:lnTo>
                  <a:lnTo>
                    <a:pt x="31591" y="37487"/>
                  </a:lnTo>
                  <a:lnTo>
                    <a:pt x="32102" y="36648"/>
                  </a:lnTo>
                  <a:lnTo>
                    <a:pt x="32082" y="36497"/>
                  </a:lnTo>
                  <a:lnTo>
                    <a:pt x="31845" y="34672"/>
                  </a:lnTo>
                  <a:lnTo>
                    <a:pt x="31806" y="34368"/>
                  </a:lnTo>
                  <a:lnTo>
                    <a:pt x="31784" y="34201"/>
                  </a:lnTo>
                  <a:lnTo>
                    <a:pt x="31819" y="33824"/>
                  </a:lnTo>
                  <a:lnTo>
                    <a:pt x="31945" y="32460"/>
                  </a:lnTo>
                  <a:lnTo>
                    <a:pt x="32078" y="31010"/>
                  </a:lnTo>
                  <a:lnTo>
                    <a:pt x="32042" y="30730"/>
                  </a:lnTo>
                  <a:lnTo>
                    <a:pt x="31433" y="29748"/>
                  </a:lnTo>
                  <a:lnTo>
                    <a:pt x="28419" y="24886"/>
                  </a:lnTo>
                  <a:lnTo>
                    <a:pt x="28108" y="24385"/>
                  </a:lnTo>
                  <a:lnTo>
                    <a:pt x="28408" y="23821"/>
                  </a:lnTo>
                  <a:lnTo>
                    <a:pt x="28563" y="23530"/>
                  </a:lnTo>
                  <a:lnTo>
                    <a:pt x="28841" y="23010"/>
                  </a:lnTo>
                  <a:lnTo>
                    <a:pt x="28736" y="22313"/>
                  </a:lnTo>
                  <a:lnTo>
                    <a:pt x="28692" y="22027"/>
                  </a:lnTo>
                  <a:lnTo>
                    <a:pt x="28364" y="19851"/>
                  </a:lnTo>
                  <a:lnTo>
                    <a:pt x="28185" y="19335"/>
                  </a:lnTo>
                  <a:lnTo>
                    <a:pt x="27150" y="18766"/>
                  </a:lnTo>
                  <a:lnTo>
                    <a:pt x="26909" y="18634"/>
                  </a:lnTo>
                  <a:lnTo>
                    <a:pt x="25102" y="17636"/>
                  </a:lnTo>
                  <a:lnTo>
                    <a:pt x="25021" y="17501"/>
                  </a:lnTo>
                  <a:lnTo>
                    <a:pt x="24889" y="17283"/>
                  </a:lnTo>
                  <a:lnTo>
                    <a:pt x="24736" y="17029"/>
                  </a:lnTo>
                  <a:lnTo>
                    <a:pt x="24821" y="16811"/>
                  </a:lnTo>
                  <a:lnTo>
                    <a:pt x="25399" y="15329"/>
                  </a:lnTo>
                  <a:lnTo>
                    <a:pt x="25531" y="14911"/>
                  </a:lnTo>
                  <a:lnTo>
                    <a:pt x="25816" y="12782"/>
                  </a:lnTo>
                  <a:lnTo>
                    <a:pt x="25842" y="12594"/>
                  </a:lnTo>
                  <a:lnTo>
                    <a:pt x="25939" y="11865"/>
                  </a:lnTo>
                  <a:lnTo>
                    <a:pt x="28072" y="9808"/>
                  </a:lnTo>
                  <a:lnTo>
                    <a:pt x="28160" y="9614"/>
                  </a:lnTo>
                  <a:lnTo>
                    <a:pt x="28176" y="9816"/>
                  </a:lnTo>
                  <a:lnTo>
                    <a:pt x="28510" y="10096"/>
                  </a:lnTo>
                  <a:lnTo>
                    <a:pt x="29500" y="10144"/>
                  </a:lnTo>
                  <a:lnTo>
                    <a:pt x="29553" y="10420"/>
                  </a:lnTo>
                  <a:lnTo>
                    <a:pt x="29515" y="10550"/>
                  </a:lnTo>
                  <a:lnTo>
                    <a:pt x="29326" y="10679"/>
                  </a:lnTo>
                  <a:lnTo>
                    <a:pt x="29587" y="10680"/>
                  </a:lnTo>
                  <a:lnTo>
                    <a:pt x="29883" y="10681"/>
                  </a:lnTo>
                  <a:lnTo>
                    <a:pt x="35892" y="10694"/>
                  </a:lnTo>
                  <a:lnTo>
                    <a:pt x="35884" y="9246"/>
                  </a:lnTo>
                  <a:lnTo>
                    <a:pt x="35520" y="9235"/>
                  </a:lnTo>
                  <a:lnTo>
                    <a:pt x="35530" y="7567"/>
                  </a:lnTo>
                  <a:lnTo>
                    <a:pt x="36232" y="7564"/>
                  </a:lnTo>
                  <a:lnTo>
                    <a:pt x="36251" y="7042"/>
                  </a:lnTo>
                  <a:lnTo>
                    <a:pt x="36475" y="6715"/>
                  </a:lnTo>
                  <a:lnTo>
                    <a:pt x="37013" y="6208"/>
                  </a:lnTo>
                  <a:lnTo>
                    <a:pt x="38376" y="6353"/>
                  </a:lnTo>
                  <a:lnTo>
                    <a:pt x="38797" y="6524"/>
                  </a:lnTo>
                  <a:lnTo>
                    <a:pt x="38793" y="8572"/>
                  </a:lnTo>
                  <a:lnTo>
                    <a:pt x="39483" y="8576"/>
                  </a:lnTo>
                  <a:lnTo>
                    <a:pt x="39483" y="7392"/>
                  </a:lnTo>
                  <a:lnTo>
                    <a:pt x="39753" y="7146"/>
                  </a:lnTo>
                  <a:lnTo>
                    <a:pt x="40083" y="7060"/>
                  </a:lnTo>
                  <a:lnTo>
                    <a:pt x="40087" y="5337"/>
                  </a:lnTo>
                  <a:lnTo>
                    <a:pt x="40811" y="5009"/>
                  </a:lnTo>
                  <a:lnTo>
                    <a:pt x="42211" y="5005"/>
                  </a:lnTo>
                  <a:lnTo>
                    <a:pt x="40944" y="7176"/>
                  </a:lnTo>
                  <a:lnTo>
                    <a:pt x="40500" y="8334"/>
                  </a:lnTo>
                  <a:lnTo>
                    <a:pt x="42526" y="8348"/>
                  </a:lnTo>
                  <a:lnTo>
                    <a:pt x="41507" y="10740"/>
                  </a:lnTo>
                  <a:lnTo>
                    <a:pt x="53389" y="10802"/>
                  </a:lnTo>
                  <a:lnTo>
                    <a:pt x="54686" y="10787"/>
                  </a:lnTo>
                  <a:lnTo>
                    <a:pt x="54595" y="10594"/>
                  </a:lnTo>
                  <a:lnTo>
                    <a:pt x="54655" y="9849"/>
                  </a:lnTo>
                  <a:lnTo>
                    <a:pt x="55258" y="9897"/>
                  </a:lnTo>
                  <a:lnTo>
                    <a:pt x="55273" y="8311"/>
                  </a:lnTo>
                  <a:lnTo>
                    <a:pt x="58373" y="8319"/>
                  </a:lnTo>
                  <a:lnTo>
                    <a:pt x="58365" y="10806"/>
                  </a:lnTo>
                  <a:lnTo>
                    <a:pt x="60344" y="10810"/>
                  </a:lnTo>
                  <a:lnTo>
                    <a:pt x="65208" y="10797"/>
                  </a:lnTo>
                  <a:lnTo>
                    <a:pt x="65211" y="978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19" name="pg600">
              <a:extLst>
                <a:ext uri="{FF2B5EF4-FFF2-40B4-BE49-F238E27FC236}">
                  <a16:creationId xmlns:a16="http://schemas.microsoft.com/office/drawing/2014/main" id="{CFF8CB44-8663-4A47-9BA9-6F572BF6B3A6}"/>
                </a:ext>
              </a:extLst>
            </p:cNvPr>
            <p:cNvSpPr/>
            <p:nvPr/>
          </p:nvSpPr>
          <p:spPr>
            <a:xfrm>
              <a:off x="5579703" y="3220479"/>
              <a:ext cx="159534" cy="123910"/>
            </a:xfrm>
            <a:custGeom>
              <a:avLst/>
              <a:gdLst/>
              <a:ahLst/>
              <a:cxnLst/>
              <a:rect l="0" t="0" r="0" b="0"/>
              <a:pathLst>
                <a:path w="159534" h="123910">
                  <a:moveTo>
                    <a:pt x="40663" y="19416"/>
                  </a:moveTo>
                  <a:lnTo>
                    <a:pt x="41788" y="18971"/>
                  </a:lnTo>
                  <a:lnTo>
                    <a:pt x="43587" y="19051"/>
                  </a:lnTo>
                  <a:lnTo>
                    <a:pt x="44407" y="18937"/>
                  </a:lnTo>
                  <a:lnTo>
                    <a:pt x="45296" y="18683"/>
                  </a:lnTo>
                  <a:lnTo>
                    <a:pt x="46400" y="18161"/>
                  </a:lnTo>
                  <a:lnTo>
                    <a:pt x="47064" y="17502"/>
                  </a:lnTo>
                  <a:lnTo>
                    <a:pt x="47680" y="17083"/>
                  </a:lnTo>
                  <a:lnTo>
                    <a:pt x="48896" y="16551"/>
                  </a:lnTo>
                  <a:lnTo>
                    <a:pt x="49102" y="16604"/>
                  </a:lnTo>
                  <a:lnTo>
                    <a:pt x="49292" y="16841"/>
                  </a:lnTo>
                  <a:lnTo>
                    <a:pt x="49752" y="17017"/>
                  </a:lnTo>
                  <a:lnTo>
                    <a:pt x="50003" y="17015"/>
                  </a:lnTo>
                  <a:lnTo>
                    <a:pt x="50424" y="16723"/>
                  </a:lnTo>
                  <a:lnTo>
                    <a:pt x="51056" y="16696"/>
                  </a:lnTo>
                  <a:lnTo>
                    <a:pt x="51341" y="16360"/>
                  </a:lnTo>
                  <a:lnTo>
                    <a:pt x="51375" y="15914"/>
                  </a:lnTo>
                  <a:lnTo>
                    <a:pt x="51325" y="15746"/>
                  </a:lnTo>
                  <a:lnTo>
                    <a:pt x="51121" y="15495"/>
                  </a:lnTo>
                  <a:lnTo>
                    <a:pt x="50240" y="15205"/>
                  </a:lnTo>
                  <a:lnTo>
                    <a:pt x="50070" y="15024"/>
                  </a:lnTo>
                  <a:lnTo>
                    <a:pt x="49922" y="14790"/>
                  </a:lnTo>
                  <a:lnTo>
                    <a:pt x="49864" y="14296"/>
                  </a:lnTo>
                  <a:lnTo>
                    <a:pt x="50085" y="13848"/>
                  </a:lnTo>
                  <a:lnTo>
                    <a:pt x="50285" y="13962"/>
                  </a:lnTo>
                  <a:lnTo>
                    <a:pt x="50696" y="13945"/>
                  </a:lnTo>
                  <a:lnTo>
                    <a:pt x="51070" y="13737"/>
                  </a:lnTo>
                  <a:lnTo>
                    <a:pt x="51416" y="12821"/>
                  </a:lnTo>
                  <a:lnTo>
                    <a:pt x="51662" y="12539"/>
                  </a:lnTo>
                  <a:lnTo>
                    <a:pt x="52060" y="12317"/>
                  </a:lnTo>
                  <a:lnTo>
                    <a:pt x="52332" y="12291"/>
                  </a:lnTo>
                  <a:lnTo>
                    <a:pt x="52658" y="12375"/>
                  </a:lnTo>
                  <a:lnTo>
                    <a:pt x="52761" y="12526"/>
                  </a:lnTo>
                  <a:lnTo>
                    <a:pt x="52772" y="12698"/>
                  </a:lnTo>
                  <a:lnTo>
                    <a:pt x="52314" y="13063"/>
                  </a:lnTo>
                  <a:lnTo>
                    <a:pt x="52211" y="13223"/>
                  </a:lnTo>
                  <a:lnTo>
                    <a:pt x="52200" y="13403"/>
                  </a:lnTo>
                  <a:lnTo>
                    <a:pt x="52452" y="13655"/>
                  </a:lnTo>
                  <a:lnTo>
                    <a:pt x="52596" y="13698"/>
                  </a:lnTo>
                  <a:lnTo>
                    <a:pt x="52956" y="13543"/>
                  </a:lnTo>
                  <a:lnTo>
                    <a:pt x="53511" y="12800"/>
                  </a:lnTo>
                  <a:lnTo>
                    <a:pt x="54015" y="12645"/>
                  </a:lnTo>
                  <a:lnTo>
                    <a:pt x="54365" y="12787"/>
                  </a:lnTo>
                  <a:lnTo>
                    <a:pt x="54545" y="13177"/>
                  </a:lnTo>
                  <a:lnTo>
                    <a:pt x="54453" y="14214"/>
                  </a:lnTo>
                  <a:lnTo>
                    <a:pt x="54729" y="14655"/>
                  </a:lnTo>
                  <a:lnTo>
                    <a:pt x="55065" y="14767"/>
                  </a:lnTo>
                  <a:lnTo>
                    <a:pt x="55317" y="14711"/>
                  </a:lnTo>
                  <a:lnTo>
                    <a:pt x="55559" y="14579"/>
                  </a:lnTo>
                  <a:lnTo>
                    <a:pt x="55764" y="14148"/>
                  </a:lnTo>
                  <a:lnTo>
                    <a:pt x="55857" y="13906"/>
                  </a:lnTo>
                  <a:lnTo>
                    <a:pt x="56602" y="13687"/>
                  </a:lnTo>
                  <a:lnTo>
                    <a:pt x="56917" y="13743"/>
                  </a:lnTo>
                  <a:lnTo>
                    <a:pt x="57629" y="14097"/>
                  </a:lnTo>
                  <a:lnTo>
                    <a:pt x="58176" y="14085"/>
                  </a:lnTo>
                  <a:lnTo>
                    <a:pt x="58477" y="13937"/>
                  </a:lnTo>
                  <a:lnTo>
                    <a:pt x="59452" y="13467"/>
                  </a:lnTo>
                  <a:lnTo>
                    <a:pt x="59820" y="13060"/>
                  </a:lnTo>
                  <a:lnTo>
                    <a:pt x="60259" y="12133"/>
                  </a:lnTo>
                  <a:lnTo>
                    <a:pt x="60634" y="11557"/>
                  </a:lnTo>
                  <a:lnTo>
                    <a:pt x="60709" y="10586"/>
                  </a:lnTo>
                  <a:lnTo>
                    <a:pt x="60954" y="9903"/>
                  </a:lnTo>
                  <a:lnTo>
                    <a:pt x="61968" y="7993"/>
                  </a:lnTo>
                  <a:lnTo>
                    <a:pt x="61833" y="7724"/>
                  </a:lnTo>
                  <a:lnTo>
                    <a:pt x="61303" y="7303"/>
                  </a:lnTo>
                  <a:lnTo>
                    <a:pt x="60998" y="6725"/>
                  </a:lnTo>
                  <a:lnTo>
                    <a:pt x="61075" y="6020"/>
                  </a:lnTo>
                  <a:lnTo>
                    <a:pt x="61353" y="5659"/>
                  </a:lnTo>
                  <a:lnTo>
                    <a:pt x="61483" y="5562"/>
                  </a:lnTo>
                  <a:lnTo>
                    <a:pt x="61860" y="5496"/>
                  </a:lnTo>
                  <a:lnTo>
                    <a:pt x="61998" y="5619"/>
                  </a:lnTo>
                  <a:lnTo>
                    <a:pt x="62229" y="6407"/>
                  </a:lnTo>
                  <a:lnTo>
                    <a:pt x="62573" y="6808"/>
                  </a:lnTo>
                  <a:lnTo>
                    <a:pt x="62787" y="6903"/>
                  </a:lnTo>
                  <a:lnTo>
                    <a:pt x="63245" y="6984"/>
                  </a:lnTo>
                  <a:lnTo>
                    <a:pt x="63867" y="6915"/>
                  </a:lnTo>
                  <a:lnTo>
                    <a:pt x="64781" y="7102"/>
                  </a:lnTo>
                  <a:lnTo>
                    <a:pt x="65990" y="7030"/>
                  </a:lnTo>
                  <a:lnTo>
                    <a:pt x="67007" y="6770"/>
                  </a:lnTo>
                  <a:lnTo>
                    <a:pt x="67134" y="6502"/>
                  </a:lnTo>
                  <a:lnTo>
                    <a:pt x="67060" y="5953"/>
                  </a:lnTo>
                  <a:lnTo>
                    <a:pt x="66842" y="5499"/>
                  </a:lnTo>
                  <a:lnTo>
                    <a:pt x="66627" y="5315"/>
                  </a:lnTo>
                  <a:lnTo>
                    <a:pt x="66456" y="5004"/>
                  </a:lnTo>
                  <a:lnTo>
                    <a:pt x="66204" y="4069"/>
                  </a:lnTo>
                  <a:lnTo>
                    <a:pt x="65907" y="3558"/>
                  </a:lnTo>
                  <a:lnTo>
                    <a:pt x="65958" y="3278"/>
                  </a:lnTo>
                  <a:lnTo>
                    <a:pt x="66129" y="2936"/>
                  </a:lnTo>
                  <a:lnTo>
                    <a:pt x="66464" y="2653"/>
                  </a:lnTo>
                  <a:lnTo>
                    <a:pt x="67065" y="2459"/>
                  </a:lnTo>
                  <a:lnTo>
                    <a:pt x="67557" y="2491"/>
                  </a:lnTo>
                  <a:lnTo>
                    <a:pt x="67931" y="2650"/>
                  </a:lnTo>
                  <a:lnTo>
                    <a:pt x="68337" y="2977"/>
                  </a:lnTo>
                  <a:lnTo>
                    <a:pt x="68525" y="3395"/>
                  </a:lnTo>
                  <a:lnTo>
                    <a:pt x="68534" y="3582"/>
                  </a:lnTo>
                  <a:lnTo>
                    <a:pt x="68463" y="3863"/>
                  </a:lnTo>
                  <a:lnTo>
                    <a:pt x="68042" y="4712"/>
                  </a:lnTo>
                  <a:lnTo>
                    <a:pt x="67988" y="5197"/>
                  </a:lnTo>
                  <a:lnTo>
                    <a:pt x="68122" y="5517"/>
                  </a:lnTo>
                  <a:lnTo>
                    <a:pt x="68371" y="5711"/>
                  </a:lnTo>
                  <a:lnTo>
                    <a:pt x="68809" y="5617"/>
                  </a:lnTo>
                  <a:lnTo>
                    <a:pt x="69600" y="4926"/>
                  </a:lnTo>
                  <a:lnTo>
                    <a:pt x="69894" y="4831"/>
                  </a:lnTo>
                  <a:lnTo>
                    <a:pt x="70221" y="4832"/>
                  </a:lnTo>
                  <a:lnTo>
                    <a:pt x="70850" y="5033"/>
                  </a:lnTo>
                  <a:lnTo>
                    <a:pt x="71658" y="5759"/>
                  </a:lnTo>
                  <a:lnTo>
                    <a:pt x="72141" y="6097"/>
                  </a:lnTo>
                  <a:lnTo>
                    <a:pt x="72755" y="6202"/>
                  </a:lnTo>
                  <a:lnTo>
                    <a:pt x="72974" y="6133"/>
                  </a:lnTo>
                  <a:lnTo>
                    <a:pt x="73210" y="5913"/>
                  </a:lnTo>
                  <a:lnTo>
                    <a:pt x="73316" y="5304"/>
                  </a:lnTo>
                  <a:lnTo>
                    <a:pt x="73524" y="4568"/>
                  </a:lnTo>
                  <a:lnTo>
                    <a:pt x="73593" y="4405"/>
                  </a:lnTo>
                  <a:lnTo>
                    <a:pt x="73811" y="4238"/>
                  </a:lnTo>
                  <a:lnTo>
                    <a:pt x="74788" y="3952"/>
                  </a:lnTo>
                  <a:lnTo>
                    <a:pt x="75396" y="3573"/>
                  </a:lnTo>
                  <a:lnTo>
                    <a:pt x="75667" y="3285"/>
                  </a:lnTo>
                  <a:lnTo>
                    <a:pt x="76226" y="2603"/>
                  </a:lnTo>
                  <a:lnTo>
                    <a:pt x="76201" y="2387"/>
                  </a:lnTo>
                  <a:lnTo>
                    <a:pt x="75080" y="1569"/>
                  </a:lnTo>
                  <a:lnTo>
                    <a:pt x="74941" y="1329"/>
                  </a:lnTo>
                  <a:lnTo>
                    <a:pt x="74929" y="1143"/>
                  </a:lnTo>
                  <a:lnTo>
                    <a:pt x="75009" y="982"/>
                  </a:lnTo>
                  <a:lnTo>
                    <a:pt x="75220" y="850"/>
                  </a:lnTo>
                  <a:lnTo>
                    <a:pt x="75406" y="895"/>
                  </a:lnTo>
                  <a:lnTo>
                    <a:pt x="76069" y="1822"/>
                  </a:lnTo>
                  <a:lnTo>
                    <a:pt x="76354" y="1801"/>
                  </a:lnTo>
                  <a:lnTo>
                    <a:pt x="76585" y="1668"/>
                  </a:lnTo>
                  <a:lnTo>
                    <a:pt x="76642" y="1540"/>
                  </a:lnTo>
                  <a:lnTo>
                    <a:pt x="76621" y="773"/>
                  </a:lnTo>
                  <a:lnTo>
                    <a:pt x="76782" y="287"/>
                  </a:lnTo>
                  <a:lnTo>
                    <a:pt x="76898" y="91"/>
                  </a:lnTo>
                  <a:lnTo>
                    <a:pt x="77115" y="0"/>
                  </a:lnTo>
                  <a:lnTo>
                    <a:pt x="77133" y="2100"/>
                  </a:lnTo>
                  <a:lnTo>
                    <a:pt x="77409" y="2123"/>
                  </a:lnTo>
                  <a:lnTo>
                    <a:pt x="77877" y="2316"/>
                  </a:lnTo>
                  <a:lnTo>
                    <a:pt x="78209" y="2331"/>
                  </a:lnTo>
                  <a:lnTo>
                    <a:pt x="78224" y="2011"/>
                  </a:lnTo>
                  <a:lnTo>
                    <a:pt x="79416" y="2052"/>
                  </a:lnTo>
                  <a:lnTo>
                    <a:pt x="79420" y="2728"/>
                  </a:lnTo>
                  <a:lnTo>
                    <a:pt x="80600" y="2673"/>
                  </a:lnTo>
                  <a:lnTo>
                    <a:pt x="81864" y="3024"/>
                  </a:lnTo>
                  <a:lnTo>
                    <a:pt x="82713" y="3106"/>
                  </a:lnTo>
                  <a:lnTo>
                    <a:pt x="83015" y="3371"/>
                  </a:lnTo>
                  <a:lnTo>
                    <a:pt x="83037" y="5042"/>
                  </a:lnTo>
                  <a:lnTo>
                    <a:pt x="82942" y="5696"/>
                  </a:lnTo>
                  <a:lnTo>
                    <a:pt x="82946" y="6228"/>
                  </a:lnTo>
                  <a:lnTo>
                    <a:pt x="83025" y="6444"/>
                  </a:lnTo>
                  <a:lnTo>
                    <a:pt x="83244" y="6727"/>
                  </a:lnTo>
                  <a:lnTo>
                    <a:pt x="83802" y="7130"/>
                  </a:lnTo>
                  <a:lnTo>
                    <a:pt x="83843" y="7457"/>
                  </a:lnTo>
                  <a:lnTo>
                    <a:pt x="82870" y="7569"/>
                  </a:lnTo>
                  <a:lnTo>
                    <a:pt x="82086" y="7882"/>
                  </a:lnTo>
                  <a:lnTo>
                    <a:pt x="81886" y="8909"/>
                  </a:lnTo>
                  <a:lnTo>
                    <a:pt x="82191" y="9080"/>
                  </a:lnTo>
                  <a:lnTo>
                    <a:pt x="82719" y="8660"/>
                  </a:lnTo>
                  <a:lnTo>
                    <a:pt x="83492" y="9643"/>
                  </a:lnTo>
                  <a:lnTo>
                    <a:pt x="84310" y="9881"/>
                  </a:lnTo>
                  <a:lnTo>
                    <a:pt x="84306" y="10533"/>
                  </a:lnTo>
                  <a:lnTo>
                    <a:pt x="83906" y="11084"/>
                  </a:lnTo>
                  <a:lnTo>
                    <a:pt x="82670" y="11076"/>
                  </a:lnTo>
                  <a:lnTo>
                    <a:pt x="82549" y="10838"/>
                  </a:lnTo>
                  <a:lnTo>
                    <a:pt x="82151" y="10615"/>
                  </a:lnTo>
                  <a:lnTo>
                    <a:pt x="81392" y="10789"/>
                  </a:lnTo>
                  <a:lnTo>
                    <a:pt x="81147" y="11210"/>
                  </a:lnTo>
                  <a:lnTo>
                    <a:pt x="81320" y="11337"/>
                  </a:lnTo>
                  <a:lnTo>
                    <a:pt x="81690" y="11434"/>
                  </a:lnTo>
                  <a:lnTo>
                    <a:pt x="82233" y="11460"/>
                  </a:lnTo>
                  <a:lnTo>
                    <a:pt x="82457" y="11828"/>
                  </a:lnTo>
                  <a:lnTo>
                    <a:pt x="82526" y="14651"/>
                  </a:lnTo>
                  <a:lnTo>
                    <a:pt x="84301" y="14644"/>
                  </a:lnTo>
                  <a:lnTo>
                    <a:pt x="84318" y="15745"/>
                  </a:lnTo>
                  <a:lnTo>
                    <a:pt x="83856" y="15815"/>
                  </a:lnTo>
                  <a:lnTo>
                    <a:pt x="84318" y="15810"/>
                  </a:lnTo>
                  <a:lnTo>
                    <a:pt x="84288" y="25704"/>
                  </a:lnTo>
                  <a:lnTo>
                    <a:pt x="84855" y="25703"/>
                  </a:lnTo>
                  <a:lnTo>
                    <a:pt x="84881" y="25847"/>
                  </a:lnTo>
                  <a:lnTo>
                    <a:pt x="85333" y="25876"/>
                  </a:lnTo>
                  <a:lnTo>
                    <a:pt x="86113" y="25572"/>
                  </a:lnTo>
                  <a:lnTo>
                    <a:pt x="86278" y="25417"/>
                  </a:lnTo>
                  <a:lnTo>
                    <a:pt x="86117" y="24976"/>
                  </a:lnTo>
                  <a:lnTo>
                    <a:pt x="86123" y="24704"/>
                  </a:lnTo>
                  <a:lnTo>
                    <a:pt x="86813" y="24500"/>
                  </a:lnTo>
                  <a:lnTo>
                    <a:pt x="86965" y="24605"/>
                  </a:lnTo>
                  <a:lnTo>
                    <a:pt x="87165" y="25157"/>
                  </a:lnTo>
                  <a:lnTo>
                    <a:pt x="87876" y="24418"/>
                  </a:lnTo>
                  <a:lnTo>
                    <a:pt x="88120" y="24922"/>
                  </a:lnTo>
                  <a:lnTo>
                    <a:pt x="89311" y="25183"/>
                  </a:lnTo>
                  <a:lnTo>
                    <a:pt x="89795" y="25197"/>
                  </a:lnTo>
                  <a:lnTo>
                    <a:pt x="90773" y="24484"/>
                  </a:lnTo>
                  <a:lnTo>
                    <a:pt x="90672" y="24262"/>
                  </a:lnTo>
                  <a:lnTo>
                    <a:pt x="90687" y="23857"/>
                  </a:lnTo>
                  <a:lnTo>
                    <a:pt x="90827" y="23721"/>
                  </a:lnTo>
                  <a:lnTo>
                    <a:pt x="91561" y="24087"/>
                  </a:lnTo>
                  <a:lnTo>
                    <a:pt x="91713" y="24232"/>
                  </a:lnTo>
                  <a:lnTo>
                    <a:pt x="91732" y="24675"/>
                  </a:lnTo>
                  <a:lnTo>
                    <a:pt x="92340" y="24525"/>
                  </a:lnTo>
                  <a:lnTo>
                    <a:pt x="92397" y="24344"/>
                  </a:lnTo>
                  <a:lnTo>
                    <a:pt x="92591" y="24196"/>
                  </a:lnTo>
                  <a:lnTo>
                    <a:pt x="92830" y="23868"/>
                  </a:lnTo>
                  <a:lnTo>
                    <a:pt x="93001" y="23827"/>
                  </a:lnTo>
                  <a:lnTo>
                    <a:pt x="93336" y="24238"/>
                  </a:lnTo>
                  <a:lnTo>
                    <a:pt x="93221" y="24374"/>
                  </a:lnTo>
                  <a:lnTo>
                    <a:pt x="92968" y="24291"/>
                  </a:lnTo>
                  <a:lnTo>
                    <a:pt x="92839" y="24466"/>
                  </a:lnTo>
                  <a:lnTo>
                    <a:pt x="92824" y="25036"/>
                  </a:lnTo>
                  <a:lnTo>
                    <a:pt x="93111" y="25166"/>
                  </a:lnTo>
                  <a:lnTo>
                    <a:pt x="94356" y="25180"/>
                  </a:lnTo>
                  <a:lnTo>
                    <a:pt x="94716" y="25101"/>
                  </a:lnTo>
                  <a:lnTo>
                    <a:pt x="94737" y="24667"/>
                  </a:lnTo>
                  <a:lnTo>
                    <a:pt x="94876" y="24507"/>
                  </a:lnTo>
                  <a:lnTo>
                    <a:pt x="95189" y="24425"/>
                  </a:lnTo>
                  <a:lnTo>
                    <a:pt x="95257" y="24656"/>
                  </a:lnTo>
                  <a:lnTo>
                    <a:pt x="95204" y="24898"/>
                  </a:lnTo>
                  <a:lnTo>
                    <a:pt x="94899" y="25099"/>
                  </a:lnTo>
                  <a:lnTo>
                    <a:pt x="94933" y="25233"/>
                  </a:lnTo>
                  <a:lnTo>
                    <a:pt x="95087" y="25312"/>
                  </a:lnTo>
                  <a:lnTo>
                    <a:pt x="95547" y="25438"/>
                  </a:lnTo>
                  <a:lnTo>
                    <a:pt x="95596" y="25117"/>
                  </a:lnTo>
                  <a:lnTo>
                    <a:pt x="95901" y="24581"/>
                  </a:lnTo>
                  <a:lnTo>
                    <a:pt x="96179" y="24730"/>
                  </a:lnTo>
                  <a:lnTo>
                    <a:pt x="96127" y="24987"/>
                  </a:lnTo>
                  <a:lnTo>
                    <a:pt x="96076" y="29553"/>
                  </a:lnTo>
                  <a:lnTo>
                    <a:pt x="96676" y="29558"/>
                  </a:lnTo>
                  <a:lnTo>
                    <a:pt x="96721" y="29111"/>
                  </a:lnTo>
                  <a:lnTo>
                    <a:pt x="97628" y="28958"/>
                  </a:lnTo>
                  <a:lnTo>
                    <a:pt x="98227" y="29074"/>
                  </a:lnTo>
                  <a:lnTo>
                    <a:pt x="98569" y="29286"/>
                  </a:lnTo>
                  <a:lnTo>
                    <a:pt x="98588" y="31260"/>
                  </a:lnTo>
                  <a:lnTo>
                    <a:pt x="100955" y="31275"/>
                  </a:lnTo>
                  <a:lnTo>
                    <a:pt x="100898" y="34269"/>
                  </a:lnTo>
                  <a:lnTo>
                    <a:pt x="102113" y="34291"/>
                  </a:lnTo>
                  <a:lnTo>
                    <a:pt x="102124" y="34857"/>
                  </a:lnTo>
                  <a:lnTo>
                    <a:pt x="102816" y="34869"/>
                  </a:lnTo>
                  <a:lnTo>
                    <a:pt x="102813" y="34057"/>
                  </a:lnTo>
                  <a:lnTo>
                    <a:pt x="103163" y="33670"/>
                  </a:lnTo>
                  <a:lnTo>
                    <a:pt x="103441" y="33574"/>
                  </a:lnTo>
                  <a:lnTo>
                    <a:pt x="103701" y="33749"/>
                  </a:lnTo>
                  <a:lnTo>
                    <a:pt x="103738" y="33894"/>
                  </a:lnTo>
                  <a:lnTo>
                    <a:pt x="103561" y="35316"/>
                  </a:lnTo>
                  <a:lnTo>
                    <a:pt x="103719" y="35622"/>
                  </a:lnTo>
                  <a:lnTo>
                    <a:pt x="103997" y="35797"/>
                  </a:lnTo>
                  <a:lnTo>
                    <a:pt x="103323" y="37036"/>
                  </a:lnTo>
                  <a:lnTo>
                    <a:pt x="103319" y="37289"/>
                  </a:lnTo>
                  <a:lnTo>
                    <a:pt x="108626" y="37348"/>
                  </a:lnTo>
                  <a:lnTo>
                    <a:pt x="108638" y="39109"/>
                  </a:lnTo>
                  <a:lnTo>
                    <a:pt x="108045" y="39121"/>
                  </a:lnTo>
                  <a:lnTo>
                    <a:pt x="107653" y="39568"/>
                  </a:lnTo>
                  <a:lnTo>
                    <a:pt x="108224" y="39724"/>
                  </a:lnTo>
                  <a:lnTo>
                    <a:pt x="108647" y="40065"/>
                  </a:lnTo>
                  <a:lnTo>
                    <a:pt x="108654" y="40934"/>
                  </a:lnTo>
                  <a:lnTo>
                    <a:pt x="106537" y="40938"/>
                  </a:lnTo>
                  <a:lnTo>
                    <a:pt x="106532" y="40358"/>
                  </a:lnTo>
                  <a:lnTo>
                    <a:pt x="105633" y="40323"/>
                  </a:lnTo>
                  <a:lnTo>
                    <a:pt x="105613" y="42786"/>
                  </a:lnTo>
                  <a:lnTo>
                    <a:pt x="105353" y="42987"/>
                  </a:lnTo>
                  <a:lnTo>
                    <a:pt x="105155" y="43460"/>
                  </a:lnTo>
                  <a:lnTo>
                    <a:pt x="105377" y="44302"/>
                  </a:lnTo>
                  <a:lnTo>
                    <a:pt x="105358" y="44555"/>
                  </a:lnTo>
                  <a:lnTo>
                    <a:pt x="104445" y="45832"/>
                  </a:lnTo>
                  <a:lnTo>
                    <a:pt x="103788" y="45739"/>
                  </a:lnTo>
                  <a:lnTo>
                    <a:pt x="103641" y="45523"/>
                  </a:lnTo>
                  <a:lnTo>
                    <a:pt x="103423" y="45642"/>
                  </a:lnTo>
                  <a:lnTo>
                    <a:pt x="103224" y="45966"/>
                  </a:lnTo>
                  <a:lnTo>
                    <a:pt x="103208" y="46816"/>
                  </a:lnTo>
                  <a:lnTo>
                    <a:pt x="104411" y="46797"/>
                  </a:lnTo>
                  <a:lnTo>
                    <a:pt x="104208" y="47085"/>
                  </a:lnTo>
                  <a:lnTo>
                    <a:pt x="104053" y="47825"/>
                  </a:lnTo>
                  <a:lnTo>
                    <a:pt x="104068" y="48067"/>
                  </a:lnTo>
                  <a:lnTo>
                    <a:pt x="105616" y="47796"/>
                  </a:lnTo>
                  <a:lnTo>
                    <a:pt x="105467" y="47563"/>
                  </a:lnTo>
                  <a:lnTo>
                    <a:pt x="105488" y="47427"/>
                  </a:lnTo>
                  <a:lnTo>
                    <a:pt x="105938" y="46823"/>
                  </a:lnTo>
                  <a:lnTo>
                    <a:pt x="107190" y="46838"/>
                  </a:lnTo>
                  <a:lnTo>
                    <a:pt x="107141" y="46994"/>
                  </a:lnTo>
                  <a:lnTo>
                    <a:pt x="106841" y="47225"/>
                  </a:lnTo>
                  <a:lnTo>
                    <a:pt x="106694" y="47992"/>
                  </a:lnTo>
                  <a:lnTo>
                    <a:pt x="106747" y="48186"/>
                  </a:lnTo>
                  <a:lnTo>
                    <a:pt x="107191" y="48752"/>
                  </a:lnTo>
                  <a:lnTo>
                    <a:pt x="107146" y="49061"/>
                  </a:lnTo>
                  <a:lnTo>
                    <a:pt x="106979" y="49204"/>
                  </a:lnTo>
                  <a:lnTo>
                    <a:pt x="109525" y="49172"/>
                  </a:lnTo>
                  <a:lnTo>
                    <a:pt x="112047" y="49186"/>
                  </a:lnTo>
                  <a:lnTo>
                    <a:pt x="112508" y="49176"/>
                  </a:lnTo>
                  <a:lnTo>
                    <a:pt x="113806" y="49148"/>
                  </a:lnTo>
                  <a:lnTo>
                    <a:pt x="114727" y="49140"/>
                  </a:lnTo>
                  <a:lnTo>
                    <a:pt x="115243" y="49118"/>
                  </a:lnTo>
                  <a:lnTo>
                    <a:pt x="115927" y="49108"/>
                  </a:lnTo>
                  <a:lnTo>
                    <a:pt x="118393" y="48990"/>
                  </a:lnTo>
                  <a:lnTo>
                    <a:pt x="118383" y="53618"/>
                  </a:lnTo>
                  <a:lnTo>
                    <a:pt x="123183" y="53596"/>
                  </a:lnTo>
                  <a:lnTo>
                    <a:pt x="123340" y="53607"/>
                  </a:lnTo>
                  <a:lnTo>
                    <a:pt x="123461" y="53767"/>
                  </a:lnTo>
                  <a:lnTo>
                    <a:pt x="123559" y="54151"/>
                  </a:lnTo>
                  <a:lnTo>
                    <a:pt x="122221" y="54288"/>
                  </a:lnTo>
                  <a:lnTo>
                    <a:pt x="122209" y="55359"/>
                  </a:lnTo>
                  <a:lnTo>
                    <a:pt x="122505" y="56483"/>
                  </a:lnTo>
                  <a:lnTo>
                    <a:pt x="122186" y="57004"/>
                  </a:lnTo>
                  <a:lnTo>
                    <a:pt x="122978" y="57037"/>
                  </a:lnTo>
                  <a:lnTo>
                    <a:pt x="122988" y="61114"/>
                  </a:lnTo>
                  <a:lnTo>
                    <a:pt x="123663" y="61192"/>
                  </a:lnTo>
                  <a:lnTo>
                    <a:pt x="125356" y="61136"/>
                  </a:lnTo>
                  <a:lnTo>
                    <a:pt x="125383" y="63508"/>
                  </a:lnTo>
                  <a:lnTo>
                    <a:pt x="125361" y="64111"/>
                  </a:lnTo>
                  <a:lnTo>
                    <a:pt x="125252" y="64450"/>
                  </a:lnTo>
                  <a:lnTo>
                    <a:pt x="125542" y="65783"/>
                  </a:lnTo>
                  <a:lnTo>
                    <a:pt x="125943" y="66229"/>
                  </a:lnTo>
                  <a:lnTo>
                    <a:pt x="125906" y="67556"/>
                  </a:lnTo>
                  <a:lnTo>
                    <a:pt x="127410" y="67578"/>
                  </a:lnTo>
                  <a:lnTo>
                    <a:pt x="127480" y="68142"/>
                  </a:lnTo>
                  <a:lnTo>
                    <a:pt x="127682" y="68423"/>
                  </a:lnTo>
                  <a:lnTo>
                    <a:pt x="127609" y="69202"/>
                  </a:lnTo>
                  <a:lnTo>
                    <a:pt x="127330" y="69518"/>
                  </a:lnTo>
                  <a:lnTo>
                    <a:pt x="127177" y="69864"/>
                  </a:lnTo>
                  <a:lnTo>
                    <a:pt x="127240" y="70202"/>
                  </a:lnTo>
                  <a:lnTo>
                    <a:pt x="127531" y="70416"/>
                  </a:lnTo>
                  <a:lnTo>
                    <a:pt x="128300" y="70486"/>
                  </a:lnTo>
                  <a:lnTo>
                    <a:pt x="128472" y="70907"/>
                  </a:lnTo>
                  <a:lnTo>
                    <a:pt x="128502" y="71354"/>
                  </a:lnTo>
                  <a:lnTo>
                    <a:pt x="128690" y="72151"/>
                  </a:lnTo>
                  <a:lnTo>
                    <a:pt x="129702" y="73015"/>
                  </a:lnTo>
                  <a:lnTo>
                    <a:pt x="129834" y="73432"/>
                  </a:lnTo>
                  <a:lnTo>
                    <a:pt x="128315" y="73439"/>
                  </a:lnTo>
                  <a:lnTo>
                    <a:pt x="128304" y="74616"/>
                  </a:lnTo>
                  <a:lnTo>
                    <a:pt x="127659" y="74642"/>
                  </a:lnTo>
                  <a:lnTo>
                    <a:pt x="127626" y="77161"/>
                  </a:lnTo>
                  <a:lnTo>
                    <a:pt x="125717" y="77800"/>
                  </a:lnTo>
                  <a:lnTo>
                    <a:pt x="125279" y="77812"/>
                  </a:lnTo>
                  <a:lnTo>
                    <a:pt x="125609" y="78523"/>
                  </a:lnTo>
                  <a:lnTo>
                    <a:pt x="125834" y="78162"/>
                  </a:lnTo>
                  <a:lnTo>
                    <a:pt x="127138" y="78262"/>
                  </a:lnTo>
                  <a:lnTo>
                    <a:pt x="127172" y="78485"/>
                  </a:lnTo>
                  <a:lnTo>
                    <a:pt x="127093" y="78891"/>
                  </a:lnTo>
                  <a:lnTo>
                    <a:pt x="127457" y="79450"/>
                  </a:lnTo>
                  <a:lnTo>
                    <a:pt x="128274" y="79606"/>
                  </a:lnTo>
                  <a:lnTo>
                    <a:pt x="129406" y="80055"/>
                  </a:lnTo>
                  <a:lnTo>
                    <a:pt x="129407" y="80974"/>
                  </a:lnTo>
                  <a:lnTo>
                    <a:pt x="130981" y="75778"/>
                  </a:lnTo>
                  <a:lnTo>
                    <a:pt x="134721" y="75735"/>
                  </a:lnTo>
                  <a:lnTo>
                    <a:pt x="135139" y="75226"/>
                  </a:lnTo>
                  <a:lnTo>
                    <a:pt x="135403" y="74735"/>
                  </a:lnTo>
                  <a:lnTo>
                    <a:pt x="135412" y="74079"/>
                  </a:lnTo>
                  <a:lnTo>
                    <a:pt x="135240" y="73459"/>
                  </a:lnTo>
                  <a:lnTo>
                    <a:pt x="135391" y="73483"/>
                  </a:lnTo>
                  <a:lnTo>
                    <a:pt x="137214" y="73643"/>
                  </a:lnTo>
                  <a:lnTo>
                    <a:pt x="137866" y="73761"/>
                  </a:lnTo>
                  <a:lnTo>
                    <a:pt x="138177" y="73289"/>
                  </a:lnTo>
                  <a:lnTo>
                    <a:pt x="141500" y="73309"/>
                  </a:lnTo>
                  <a:lnTo>
                    <a:pt x="141467" y="75711"/>
                  </a:lnTo>
                  <a:lnTo>
                    <a:pt x="137841" y="75683"/>
                  </a:lnTo>
                  <a:lnTo>
                    <a:pt x="137680" y="76152"/>
                  </a:lnTo>
                  <a:lnTo>
                    <a:pt x="139117" y="77972"/>
                  </a:lnTo>
                  <a:lnTo>
                    <a:pt x="139271" y="79142"/>
                  </a:lnTo>
                  <a:lnTo>
                    <a:pt x="139688" y="79938"/>
                  </a:lnTo>
                  <a:lnTo>
                    <a:pt x="139685" y="81096"/>
                  </a:lnTo>
                  <a:lnTo>
                    <a:pt x="139803" y="81692"/>
                  </a:lnTo>
                  <a:lnTo>
                    <a:pt x="141495" y="81721"/>
                  </a:lnTo>
                  <a:lnTo>
                    <a:pt x="141451" y="84112"/>
                  </a:lnTo>
                  <a:lnTo>
                    <a:pt x="144463" y="84171"/>
                  </a:lnTo>
                  <a:lnTo>
                    <a:pt x="144481" y="81777"/>
                  </a:lnTo>
                  <a:lnTo>
                    <a:pt x="149323" y="81863"/>
                  </a:lnTo>
                  <a:lnTo>
                    <a:pt x="149281" y="84220"/>
                  </a:lnTo>
                  <a:lnTo>
                    <a:pt x="150559" y="84209"/>
                  </a:lnTo>
                  <a:lnTo>
                    <a:pt x="150564" y="82816"/>
                  </a:lnTo>
                  <a:lnTo>
                    <a:pt x="151350" y="82582"/>
                  </a:lnTo>
                  <a:lnTo>
                    <a:pt x="151916" y="82650"/>
                  </a:lnTo>
                  <a:lnTo>
                    <a:pt x="152129" y="82858"/>
                  </a:lnTo>
                  <a:lnTo>
                    <a:pt x="152215" y="83048"/>
                  </a:lnTo>
                  <a:lnTo>
                    <a:pt x="153558" y="83022"/>
                  </a:lnTo>
                  <a:lnTo>
                    <a:pt x="154833" y="83789"/>
                  </a:lnTo>
                  <a:lnTo>
                    <a:pt x="154679" y="84061"/>
                  </a:lnTo>
                  <a:lnTo>
                    <a:pt x="154930" y="83863"/>
                  </a:lnTo>
                  <a:lnTo>
                    <a:pt x="155106" y="83565"/>
                  </a:lnTo>
                  <a:lnTo>
                    <a:pt x="156163" y="83993"/>
                  </a:lnTo>
                  <a:lnTo>
                    <a:pt x="156616" y="84023"/>
                  </a:lnTo>
                  <a:lnTo>
                    <a:pt x="157058" y="84198"/>
                  </a:lnTo>
                  <a:lnTo>
                    <a:pt x="157905" y="84916"/>
                  </a:lnTo>
                  <a:lnTo>
                    <a:pt x="158295" y="86066"/>
                  </a:lnTo>
                  <a:lnTo>
                    <a:pt x="158618" y="86517"/>
                  </a:lnTo>
                  <a:lnTo>
                    <a:pt x="159427" y="86605"/>
                  </a:lnTo>
                  <a:lnTo>
                    <a:pt x="159534" y="87159"/>
                  </a:lnTo>
                  <a:lnTo>
                    <a:pt x="159099" y="87403"/>
                  </a:lnTo>
                  <a:lnTo>
                    <a:pt x="158390" y="87798"/>
                  </a:lnTo>
                  <a:lnTo>
                    <a:pt x="156595" y="88405"/>
                  </a:lnTo>
                  <a:lnTo>
                    <a:pt x="155699" y="88849"/>
                  </a:lnTo>
                  <a:lnTo>
                    <a:pt x="154757" y="89629"/>
                  </a:lnTo>
                  <a:lnTo>
                    <a:pt x="154276" y="90150"/>
                  </a:lnTo>
                  <a:lnTo>
                    <a:pt x="153829" y="90803"/>
                  </a:lnTo>
                  <a:lnTo>
                    <a:pt x="153119" y="91536"/>
                  </a:lnTo>
                  <a:lnTo>
                    <a:pt x="152383" y="92095"/>
                  </a:lnTo>
                  <a:lnTo>
                    <a:pt x="151943" y="92577"/>
                  </a:lnTo>
                  <a:lnTo>
                    <a:pt x="151480" y="93266"/>
                  </a:lnTo>
                  <a:lnTo>
                    <a:pt x="151020" y="93950"/>
                  </a:lnTo>
                  <a:lnTo>
                    <a:pt x="149683" y="95539"/>
                  </a:lnTo>
                  <a:lnTo>
                    <a:pt x="149056" y="96060"/>
                  </a:lnTo>
                  <a:lnTo>
                    <a:pt x="147493" y="97084"/>
                  </a:lnTo>
                  <a:lnTo>
                    <a:pt x="146647" y="97300"/>
                  </a:lnTo>
                  <a:lnTo>
                    <a:pt x="146403" y="97362"/>
                  </a:lnTo>
                  <a:lnTo>
                    <a:pt x="145677" y="97365"/>
                  </a:lnTo>
                  <a:lnTo>
                    <a:pt x="144217" y="97593"/>
                  </a:lnTo>
                  <a:lnTo>
                    <a:pt x="141607" y="97780"/>
                  </a:lnTo>
                  <a:lnTo>
                    <a:pt x="141056" y="97703"/>
                  </a:lnTo>
                  <a:lnTo>
                    <a:pt x="139773" y="98135"/>
                  </a:lnTo>
                  <a:lnTo>
                    <a:pt x="136621" y="99405"/>
                  </a:lnTo>
                  <a:lnTo>
                    <a:pt x="135713" y="99849"/>
                  </a:lnTo>
                  <a:lnTo>
                    <a:pt x="134713" y="100559"/>
                  </a:lnTo>
                  <a:lnTo>
                    <a:pt x="132718" y="101975"/>
                  </a:lnTo>
                  <a:lnTo>
                    <a:pt x="132401" y="102350"/>
                  </a:lnTo>
                  <a:lnTo>
                    <a:pt x="131737" y="103137"/>
                  </a:lnTo>
                  <a:lnTo>
                    <a:pt x="131530" y="103421"/>
                  </a:lnTo>
                  <a:lnTo>
                    <a:pt x="131319" y="103840"/>
                  </a:lnTo>
                  <a:lnTo>
                    <a:pt x="131209" y="104060"/>
                  </a:lnTo>
                  <a:lnTo>
                    <a:pt x="131176" y="104202"/>
                  </a:lnTo>
                  <a:lnTo>
                    <a:pt x="131062" y="104696"/>
                  </a:lnTo>
                  <a:lnTo>
                    <a:pt x="131106" y="105069"/>
                  </a:lnTo>
                  <a:lnTo>
                    <a:pt x="131333" y="105646"/>
                  </a:lnTo>
                  <a:lnTo>
                    <a:pt x="131428" y="106311"/>
                  </a:lnTo>
                  <a:lnTo>
                    <a:pt x="131474" y="107106"/>
                  </a:lnTo>
                  <a:lnTo>
                    <a:pt x="131370" y="107798"/>
                  </a:lnTo>
                  <a:lnTo>
                    <a:pt x="131125" y="108427"/>
                  </a:lnTo>
                  <a:lnTo>
                    <a:pt x="130670" y="109596"/>
                  </a:lnTo>
                  <a:lnTo>
                    <a:pt x="130386" y="110582"/>
                  </a:lnTo>
                  <a:lnTo>
                    <a:pt x="129875" y="113572"/>
                  </a:lnTo>
                  <a:lnTo>
                    <a:pt x="129560" y="114848"/>
                  </a:lnTo>
                  <a:lnTo>
                    <a:pt x="128582" y="117609"/>
                  </a:lnTo>
                  <a:lnTo>
                    <a:pt x="128446" y="117916"/>
                  </a:lnTo>
                  <a:lnTo>
                    <a:pt x="128336" y="118167"/>
                  </a:lnTo>
                  <a:lnTo>
                    <a:pt x="128221" y="118407"/>
                  </a:lnTo>
                  <a:lnTo>
                    <a:pt x="128009" y="118786"/>
                  </a:lnTo>
                  <a:lnTo>
                    <a:pt x="127890" y="118999"/>
                  </a:lnTo>
                  <a:lnTo>
                    <a:pt x="127757" y="119142"/>
                  </a:lnTo>
                  <a:lnTo>
                    <a:pt x="127167" y="119778"/>
                  </a:lnTo>
                  <a:lnTo>
                    <a:pt x="126944" y="119996"/>
                  </a:lnTo>
                  <a:lnTo>
                    <a:pt x="126243" y="120555"/>
                  </a:lnTo>
                  <a:lnTo>
                    <a:pt x="125217" y="121338"/>
                  </a:lnTo>
                  <a:lnTo>
                    <a:pt x="124295" y="121734"/>
                  </a:lnTo>
                  <a:lnTo>
                    <a:pt x="124114" y="121812"/>
                  </a:lnTo>
                  <a:lnTo>
                    <a:pt x="123436" y="121973"/>
                  </a:lnTo>
                  <a:lnTo>
                    <a:pt x="122659" y="122158"/>
                  </a:lnTo>
                  <a:lnTo>
                    <a:pt x="121611" y="122104"/>
                  </a:lnTo>
                  <a:lnTo>
                    <a:pt x="120536" y="121747"/>
                  </a:lnTo>
                  <a:lnTo>
                    <a:pt x="120264" y="121492"/>
                  </a:lnTo>
                  <a:lnTo>
                    <a:pt x="119809" y="120581"/>
                  </a:lnTo>
                  <a:lnTo>
                    <a:pt x="119245" y="118132"/>
                  </a:lnTo>
                  <a:lnTo>
                    <a:pt x="118669" y="116683"/>
                  </a:lnTo>
                  <a:lnTo>
                    <a:pt x="117176" y="114046"/>
                  </a:lnTo>
                  <a:lnTo>
                    <a:pt x="116477" y="113154"/>
                  </a:lnTo>
                  <a:lnTo>
                    <a:pt x="116032" y="112781"/>
                  </a:lnTo>
                  <a:lnTo>
                    <a:pt x="115703" y="112610"/>
                  </a:lnTo>
                  <a:lnTo>
                    <a:pt x="114930" y="112430"/>
                  </a:lnTo>
                  <a:lnTo>
                    <a:pt x="113735" y="112584"/>
                  </a:lnTo>
                  <a:lnTo>
                    <a:pt x="111108" y="112224"/>
                  </a:lnTo>
                  <a:lnTo>
                    <a:pt x="110824" y="112179"/>
                  </a:lnTo>
                  <a:lnTo>
                    <a:pt x="109546" y="111795"/>
                  </a:lnTo>
                  <a:lnTo>
                    <a:pt x="108586" y="111384"/>
                  </a:lnTo>
                  <a:lnTo>
                    <a:pt x="108441" y="111322"/>
                  </a:lnTo>
                  <a:lnTo>
                    <a:pt x="108298" y="111226"/>
                  </a:lnTo>
                  <a:lnTo>
                    <a:pt x="107870" y="110941"/>
                  </a:lnTo>
                  <a:lnTo>
                    <a:pt x="104511" y="108703"/>
                  </a:lnTo>
                  <a:lnTo>
                    <a:pt x="104173" y="108478"/>
                  </a:lnTo>
                  <a:lnTo>
                    <a:pt x="104000" y="108362"/>
                  </a:lnTo>
                  <a:lnTo>
                    <a:pt x="103441" y="107858"/>
                  </a:lnTo>
                  <a:lnTo>
                    <a:pt x="102947" y="107390"/>
                  </a:lnTo>
                  <a:lnTo>
                    <a:pt x="102811" y="107219"/>
                  </a:lnTo>
                  <a:lnTo>
                    <a:pt x="102345" y="106629"/>
                  </a:lnTo>
                  <a:lnTo>
                    <a:pt x="102239" y="106495"/>
                  </a:lnTo>
                  <a:lnTo>
                    <a:pt x="102070" y="106295"/>
                  </a:lnTo>
                  <a:lnTo>
                    <a:pt x="101820" y="106078"/>
                  </a:lnTo>
                  <a:lnTo>
                    <a:pt x="101467" y="105783"/>
                  </a:lnTo>
                  <a:lnTo>
                    <a:pt x="97905" y="103301"/>
                  </a:lnTo>
                  <a:lnTo>
                    <a:pt x="95612" y="102114"/>
                  </a:lnTo>
                  <a:lnTo>
                    <a:pt x="94093" y="101705"/>
                  </a:lnTo>
                  <a:lnTo>
                    <a:pt x="93782" y="101713"/>
                  </a:lnTo>
                  <a:lnTo>
                    <a:pt x="93623" y="101817"/>
                  </a:lnTo>
                  <a:lnTo>
                    <a:pt x="92388" y="101232"/>
                  </a:lnTo>
                  <a:lnTo>
                    <a:pt x="91394" y="100425"/>
                  </a:lnTo>
                  <a:lnTo>
                    <a:pt x="91122" y="100079"/>
                  </a:lnTo>
                  <a:lnTo>
                    <a:pt x="90658" y="99707"/>
                  </a:lnTo>
                  <a:lnTo>
                    <a:pt x="90225" y="99631"/>
                  </a:lnTo>
                  <a:lnTo>
                    <a:pt x="89968" y="99413"/>
                  </a:lnTo>
                  <a:lnTo>
                    <a:pt x="88792" y="98077"/>
                  </a:lnTo>
                  <a:lnTo>
                    <a:pt x="88827" y="97835"/>
                  </a:lnTo>
                  <a:lnTo>
                    <a:pt x="87786" y="97247"/>
                  </a:lnTo>
                  <a:lnTo>
                    <a:pt x="85108" y="96342"/>
                  </a:lnTo>
                  <a:lnTo>
                    <a:pt x="84918" y="96173"/>
                  </a:lnTo>
                  <a:lnTo>
                    <a:pt x="82852" y="95767"/>
                  </a:lnTo>
                  <a:lnTo>
                    <a:pt x="81566" y="95759"/>
                  </a:lnTo>
                  <a:lnTo>
                    <a:pt x="80486" y="95859"/>
                  </a:lnTo>
                  <a:lnTo>
                    <a:pt x="79071" y="96147"/>
                  </a:lnTo>
                  <a:lnTo>
                    <a:pt x="78658" y="96349"/>
                  </a:lnTo>
                  <a:lnTo>
                    <a:pt x="78796" y="88239"/>
                  </a:lnTo>
                  <a:lnTo>
                    <a:pt x="78848" y="85831"/>
                  </a:lnTo>
                  <a:lnTo>
                    <a:pt x="78781" y="81796"/>
                  </a:lnTo>
                  <a:lnTo>
                    <a:pt x="78802" y="81062"/>
                  </a:lnTo>
                  <a:lnTo>
                    <a:pt x="75815" y="81098"/>
                  </a:lnTo>
                  <a:lnTo>
                    <a:pt x="75880" y="72627"/>
                  </a:lnTo>
                  <a:lnTo>
                    <a:pt x="75887" y="72294"/>
                  </a:lnTo>
                  <a:lnTo>
                    <a:pt x="76191" y="71669"/>
                  </a:lnTo>
                  <a:lnTo>
                    <a:pt x="76415" y="70964"/>
                  </a:lnTo>
                  <a:lnTo>
                    <a:pt x="76376" y="69790"/>
                  </a:lnTo>
                  <a:lnTo>
                    <a:pt x="76461" y="68552"/>
                  </a:lnTo>
                  <a:lnTo>
                    <a:pt x="76819" y="67568"/>
                  </a:lnTo>
                  <a:lnTo>
                    <a:pt x="77194" y="66951"/>
                  </a:lnTo>
                  <a:lnTo>
                    <a:pt x="76465" y="66943"/>
                  </a:lnTo>
                  <a:lnTo>
                    <a:pt x="76439" y="66365"/>
                  </a:lnTo>
                  <a:lnTo>
                    <a:pt x="76460" y="65132"/>
                  </a:lnTo>
                  <a:lnTo>
                    <a:pt x="76468" y="64605"/>
                  </a:lnTo>
                  <a:lnTo>
                    <a:pt x="76508" y="62256"/>
                  </a:lnTo>
                  <a:lnTo>
                    <a:pt x="75376" y="62251"/>
                  </a:lnTo>
                  <a:lnTo>
                    <a:pt x="75774" y="60696"/>
                  </a:lnTo>
                  <a:lnTo>
                    <a:pt x="75788" y="59979"/>
                  </a:lnTo>
                  <a:lnTo>
                    <a:pt x="75519" y="59853"/>
                  </a:lnTo>
                  <a:lnTo>
                    <a:pt x="74883" y="59843"/>
                  </a:lnTo>
                  <a:lnTo>
                    <a:pt x="62211" y="59532"/>
                  </a:lnTo>
                  <a:lnTo>
                    <a:pt x="59790" y="59525"/>
                  </a:lnTo>
                  <a:lnTo>
                    <a:pt x="59750" y="63426"/>
                  </a:lnTo>
                  <a:lnTo>
                    <a:pt x="58238" y="63625"/>
                  </a:lnTo>
                  <a:lnTo>
                    <a:pt x="57432" y="63865"/>
                  </a:lnTo>
                  <a:lnTo>
                    <a:pt x="57284" y="63093"/>
                  </a:lnTo>
                  <a:lnTo>
                    <a:pt x="55556" y="63015"/>
                  </a:lnTo>
                  <a:lnTo>
                    <a:pt x="54337" y="63067"/>
                  </a:lnTo>
                  <a:lnTo>
                    <a:pt x="54316" y="66574"/>
                  </a:lnTo>
                  <a:lnTo>
                    <a:pt x="52280" y="66548"/>
                  </a:lnTo>
                  <a:lnTo>
                    <a:pt x="50839" y="64179"/>
                  </a:lnTo>
                  <a:lnTo>
                    <a:pt x="50129" y="64167"/>
                  </a:lnTo>
                  <a:lnTo>
                    <a:pt x="50114" y="66159"/>
                  </a:lnTo>
                  <a:lnTo>
                    <a:pt x="50113" y="66514"/>
                  </a:lnTo>
                  <a:lnTo>
                    <a:pt x="47855" y="66490"/>
                  </a:lnTo>
                  <a:lnTo>
                    <a:pt x="46834" y="66475"/>
                  </a:lnTo>
                  <a:lnTo>
                    <a:pt x="46817" y="67740"/>
                  </a:lnTo>
                  <a:lnTo>
                    <a:pt x="46813" y="68208"/>
                  </a:lnTo>
                  <a:lnTo>
                    <a:pt x="46798" y="69550"/>
                  </a:lnTo>
                  <a:lnTo>
                    <a:pt x="46790" y="69896"/>
                  </a:lnTo>
                  <a:lnTo>
                    <a:pt x="46786" y="70038"/>
                  </a:lnTo>
                  <a:lnTo>
                    <a:pt x="46785" y="70815"/>
                  </a:lnTo>
                  <a:lnTo>
                    <a:pt x="46778" y="71435"/>
                  </a:lnTo>
                  <a:lnTo>
                    <a:pt x="46728" y="76656"/>
                  </a:lnTo>
                  <a:lnTo>
                    <a:pt x="46214" y="76596"/>
                  </a:lnTo>
                  <a:lnTo>
                    <a:pt x="45986" y="76979"/>
                  </a:lnTo>
                  <a:lnTo>
                    <a:pt x="45468" y="78090"/>
                  </a:lnTo>
                  <a:lnTo>
                    <a:pt x="45158" y="79433"/>
                  </a:lnTo>
                  <a:lnTo>
                    <a:pt x="44623" y="79293"/>
                  </a:lnTo>
                  <a:lnTo>
                    <a:pt x="43451" y="80235"/>
                  </a:lnTo>
                  <a:lnTo>
                    <a:pt x="42494" y="80737"/>
                  </a:lnTo>
                  <a:lnTo>
                    <a:pt x="41878" y="81299"/>
                  </a:lnTo>
                  <a:lnTo>
                    <a:pt x="41829" y="84300"/>
                  </a:lnTo>
                  <a:lnTo>
                    <a:pt x="41814" y="87618"/>
                  </a:lnTo>
                  <a:lnTo>
                    <a:pt x="43571" y="87389"/>
                  </a:lnTo>
                  <a:lnTo>
                    <a:pt x="43702" y="87623"/>
                  </a:lnTo>
                  <a:lnTo>
                    <a:pt x="44831" y="88042"/>
                  </a:lnTo>
                  <a:lnTo>
                    <a:pt x="44976" y="88063"/>
                  </a:lnTo>
                  <a:lnTo>
                    <a:pt x="45235" y="87930"/>
                  </a:lnTo>
                  <a:lnTo>
                    <a:pt x="45506" y="88087"/>
                  </a:lnTo>
                  <a:lnTo>
                    <a:pt x="45813" y="89955"/>
                  </a:lnTo>
                  <a:lnTo>
                    <a:pt x="44222" y="89919"/>
                  </a:lnTo>
                  <a:lnTo>
                    <a:pt x="44456" y="90551"/>
                  </a:lnTo>
                  <a:lnTo>
                    <a:pt x="44425" y="91033"/>
                  </a:lnTo>
                  <a:lnTo>
                    <a:pt x="44238" y="91824"/>
                  </a:lnTo>
                  <a:lnTo>
                    <a:pt x="42935" y="91610"/>
                  </a:lnTo>
                  <a:lnTo>
                    <a:pt x="42892" y="94950"/>
                  </a:lnTo>
                  <a:lnTo>
                    <a:pt x="43376" y="94783"/>
                  </a:lnTo>
                  <a:lnTo>
                    <a:pt x="44041" y="96313"/>
                  </a:lnTo>
                  <a:lnTo>
                    <a:pt x="44572" y="98049"/>
                  </a:lnTo>
                  <a:lnTo>
                    <a:pt x="44102" y="98299"/>
                  </a:lnTo>
                  <a:lnTo>
                    <a:pt x="43463" y="98926"/>
                  </a:lnTo>
                  <a:lnTo>
                    <a:pt x="43691" y="100870"/>
                  </a:lnTo>
                  <a:lnTo>
                    <a:pt x="44429" y="99704"/>
                  </a:lnTo>
                  <a:lnTo>
                    <a:pt x="45028" y="99051"/>
                  </a:lnTo>
                  <a:lnTo>
                    <a:pt x="46090" y="101055"/>
                  </a:lnTo>
                  <a:lnTo>
                    <a:pt x="46380" y="101911"/>
                  </a:lnTo>
                  <a:lnTo>
                    <a:pt x="46298" y="103491"/>
                  </a:lnTo>
                  <a:lnTo>
                    <a:pt x="45034" y="104040"/>
                  </a:lnTo>
                  <a:lnTo>
                    <a:pt x="44089" y="104256"/>
                  </a:lnTo>
                  <a:lnTo>
                    <a:pt x="43728" y="104297"/>
                  </a:lnTo>
                  <a:lnTo>
                    <a:pt x="43505" y="104323"/>
                  </a:lnTo>
                  <a:lnTo>
                    <a:pt x="43255" y="104310"/>
                  </a:lnTo>
                  <a:lnTo>
                    <a:pt x="42814" y="104178"/>
                  </a:lnTo>
                  <a:lnTo>
                    <a:pt x="42104" y="103967"/>
                  </a:lnTo>
                  <a:lnTo>
                    <a:pt x="41218" y="103918"/>
                  </a:lnTo>
                  <a:lnTo>
                    <a:pt x="39638" y="104254"/>
                  </a:lnTo>
                  <a:lnTo>
                    <a:pt x="38355" y="104527"/>
                  </a:lnTo>
                  <a:lnTo>
                    <a:pt x="37223" y="105282"/>
                  </a:lnTo>
                  <a:lnTo>
                    <a:pt x="36962" y="105562"/>
                  </a:lnTo>
                  <a:lnTo>
                    <a:pt x="35586" y="106665"/>
                  </a:lnTo>
                  <a:lnTo>
                    <a:pt x="35228" y="106861"/>
                  </a:lnTo>
                  <a:lnTo>
                    <a:pt x="34647" y="106998"/>
                  </a:lnTo>
                  <a:lnTo>
                    <a:pt x="34092" y="107070"/>
                  </a:lnTo>
                  <a:lnTo>
                    <a:pt x="32431" y="107083"/>
                  </a:lnTo>
                  <a:lnTo>
                    <a:pt x="30181" y="106917"/>
                  </a:lnTo>
                  <a:lnTo>
                    <a:pt x="29509" y="106868"/>
                  </a:lnTo>
                  <a:lnTo>
                    <a:pt x="29082" y="106736"/>
                  </a:lnTo>
                  <a:lnTo>
                    <a:pt x="28535" y="106338"/>
                  </a:lnTo>
                  <a:lnTo>
                    <a:pt x="28135" y="105923"/>
                  </a:lnTo>
                  <a:lnTo>
                    <a:pt x="28080" y="105749"/>
                  </a:lnTo>
                  <a:lnTo>
                    <a:pt x="28070" y="105051"/>
                  </a:lnTo>
                  <a:lnTo>
                    <a:pt x="27682" y="104341"/>
                  </a:lnTo>
                  <a:lnTo>
                    <a:pt x="27566" y="104162"/>
                  </a:lnTo>
                  <a:lnTo>
                    <a:pt x="26057" y="102942"/>
                  </a:lnTo>
                  <a:lnTo>
                    <a:pt x="25863" y="102596"/>
                  </a:lnTo>
                  <a:lnTo>
                    <a:pt x="25299" y="101119"/>
                  </a:lnTo>
                  <a:lnTo>
                    <a:pt x="24980" y="100599"/>
                  </a:lnTo>
                  <a:lnTo>
                    <a:pt x="24785" y="100390"/>
                  </a:lnTo>
                  <a:lnTo>
                    <a:pt x="24291" y="99862"/>
                  </a:lnTo>
                  <a:lnTo>
                    <a:pt x="23984" y="99558"/>
                  </a:lnTo>
                  <a:lnTo>
                    <a:pt x="23407" y="99115"/>
                  </a:lnTo>
                  <a:lnTo>
                    <a:pt x="22845" y="98856"/>
                  </a:lnTo>
                  <a:lnTo>
                    <a:pt x="22681" y="98780"/>
                  </a:lnTo>
                  <a:lnTo>
                    <a:pt x="21412" y="98512"/>
                  </a:lnTo>
                  <a:lnTo>
                    <a:pt x="20772" y="98572"/>
                  </a:lnTo>
                  <a:lnTo>
                    <a:pt x="19901" y="98999"/>
                  </a:lnTo>
                  <a:lnTo>
                    <a:pt x="17706" y="101765"/>
                  </a:lnTo>
                  <a:lnTo>
                    <a:pt x="17015" y="102768"/>
                  </a:lnTo>
                  <a:lnTo>
                    <a:pt x="16926" y="102897"/>
                  </a:lnTo>
                  <a:lnTo>
                    <a:pt x="16361" y="103484"/>
                  </a:lnTo>
                  <a:lnTo>
                    <a:pt x="15759" y="104254"/>
                  </a:lnTo>
                  <a:lnTo>
                    <a:pt x="15554" y="104544"/>
                  </a:lnTo>
                  <a:lnTo>
                    <a:pt x="15333" y="105053"/>
                  </a:lnTo>
                  <a:lnTo>
                    <a:pt x="15253" y="105619"/>
                  </a:lnTo>
                  <a:lnTo>
                    <a:pt x="15234" y="105758"/>
                  </a:lnTo>
                  <a:lnTo>
                    <a:pt x="15231" y="106546"/>
                  </a:lnTo>
                  <a:lnTo>
                    <a:pt x="15314" y="106967"/>
                  </a:lnTo>
                  <a:lnTo>
                    <a:pt x="15364" y="107172"/>
                  </a:lnTo>
                  <a:lnTo>
                    <a:pt x="15486" y="107532"/>
                  </a:lnTo>
                  <a:lnTo>
                    <a:pt x="15585" y="107822"/>
                  </a:lnTo>
                  <a:lnTo>
                    <a:pt x="15831" y="108263"/>
                  </a:lnTo>
                  <a:lnTo>
                    <a:pt x="16986" y="109764"/>
                  </a:lnTo>
                  <a:lnTo>
                    <a:pt x="18593" y="111243"/>
                  </a:lnTo>
                  <a:lnTo>
                    <a:pt x="19191" y="112252"/>
                  </a:lnTo>
                  <a:lnTo>
                    <a:pt x="19515" y="113196"/>
                  </a:lnTo>
                  <a:lnTo>
                    <a:pt x="20029" y="116425"/>
                  </a:lnTo>
                  <a:lnTo>
                    <a:pt x="19926" y="117276"/>
                  </a:lnTo>
                  <a:lnTo>
                    <a:pt x="19639" y="118074"/>
                  </a:lnTo>
                  <a:lnTo>
                    <a:pt x="19086" y="118475"/>
                  </a:lnTo>
                  <a:lnTo>
                    <a:pt x="18043" y="118968"/>
                  </a:lnTo>
                  <a:lnTo>
                    <a:pt x="16955" y="119338"/>
                  </a:lnTo>
                  <a:lnTo>
                    <a:pt x="16306" y="119692"/>
                  </a:lnTo>
                  <a:lnTo>
                    <a:pt x="15998" y="120091"/>
                  </a:lnTo>
                  <a:lnTo>
                    <a:pt x="16029" y="120643"/>
                  </a:lnTo>
                  <a:lnTo>
                    <a:pt x="15878" y="120989"/>
                  </a:lnTo>
                  <a:lnTo>
                    <a:pt x="15524" y="121280"/>
                  </a:lnTo>
                  <a:lnTo>
                    <a:pt x="14759" y="123339"/>
                  </a:lnTo>
                  <a:lnTo>
                    <a:pt x="14505" y="123628"/>
                  </a:lnTo>
                  <a:lnTo>
                    <a:pt x="14229" y="123812"/>
                  </a:lnTo>
                  <a:lnTo>
                    <a:pt x="13712" y="123910"/>
                  </a:lnTo>
                  <a:lnTo>
                    <a:pt x="12749" y="123669"/>
                  </a:lnTo>
                  <a:lnTo>
                    <a:pt x="11424" y="122265"/>
                  </a:lnTo>
                  <a:lnTo>
                    <a:pt x="11224" y="121811"/>
                  </a:lnTo>
                  <a:lnTo>
                    <a:pt x="10631" y="121265"/>
                  </a:lnTo>
                  <a:lnTo>
                    <a:pt x="9599" y="120648"/>
                  </a:lnTo>
                  <a:lnTo>
                    <a:pt x="9237" y="120582"/>
                  </a:lnTo>
                  <a:lnTo>
                    <a:pt x="8717" y="120282"/>
                  </a:lnTo>
                  <a:lnTo>
                    <a:pt x="8467" y="120004"/>
                  </a:lnTo>
                  <a:lnTo>
                    <a:pt x="7949" y="119692"/>
                  </a:lnTo>
                  <a:lnTo>
                    <a:pt x="6964" y="119290"/>
                  </a:lnTo>
                  <a:lnTo>
                    <a:pt x="5613" y="119000"/>
                  </a:lnTo>
                  <a:lnTo>
                    <a:pt x="4852" y="119085"/>
                  </a:lnTo>
                  <a:lnTo>
                    <a:pt x="3945" y="119440"/>
                  </a:lnTo>
                  <a:lnTo>
                    <a:pt x="3769" y="118728"/>
                  </a:lnTo>
                  <a:lnTo>
                    <a:pt x="2511" y="118372"/>
                  </a:lnTo>
                  <a:lnTo>
                    <a:pt x="1829" y="118160"/>
                  </a:lnTo>
                  <a:lnTo>
                    <a:pt x="1578" y="118037"/>
                  </a:lnTo>
                  <a:lnTo>
                    <a:pt x="1161" y="117513"/>
                  </a:lnTo>
                  <a:lnTo>
                    <a:pt x="871" y="117075"/>
                  </a:lnTo>
                  <a:lnTo>
                    <a:pt x="871" y="116419"/>
                  </a:lnTo>
                  <a:lnTo>
                    <a:pt x="1077" y="115567"/>
                  </a:lnTo>
                  <a:lnTo>
                    <a:pt x="1219" y="115032"/>
                  </a:lnTo>
                  <a:lnTo>
                    <a:pt x="1858" y="114303"/>
                  </a:lnTo>
                  <a:lnTo>
                    <a:pt x="1974" y="113354"/>
                  </a:lnTo>
                  <a:lnTo>
                    <a:pt x="1800" y="112697"/>
                  </a:lnTo>
                  <a:lnTo>
                    <a:pt x="1277" y="112186"/>
                  </a:lnTo>
                  <a:lnTo>
                    <a:pt x="1000" y="111873"/>
                  </a:lnTo>
                  <a:lnTo>
                    <a:pt x="696" y="111530"/>
                  </a:lnTo>
                  <a:lnTo>
                    <a:pt x="232" y="110289"/>
                  </a:lnTo>
                  <a:lnTo>
                    <a:pt x="0" y="108684"/>
                  </a:lnTo>
                  <a:lnTo>
                    <a:pt x="232" y="107590"/>
                  </a:lnTo>
                  <a:lnTo>
                    <a:pt x="522" y="106714"/>
                  </a:lnTo>
                  <a:lnTo>
                    <a:pt x="1045" y="105838"/>
                  </a:lnTo>
                  <a:lnTo>
                    <a:pt x="1974" y="105109"/>
                  </a:lnTo>
                  <a:lnTo>
                    <a:pt x="3015" y="104218"/>
                  </a:lnTo>
                  <a:lnTo>
                    <a:pt x="3273" y="103904"/>
                  </a:lnTo>
                  <a:lnTo>
                    <a:pt x="3484" y="102774"/>
                  </a:lnTo>
                  <a:lnTo>
                    <a:pt x="2729" y="100877"/>
                  </a:lnTo>
                  <a:lnTo>
                    <a:pt x="2627" y="100620"/>
                  </a:lnTo>
                  <a:lnTo>
                    <a:pt x="1996" y="99033"/>
                  </a:lnTo>
                  <a:lnTo>
                    <a:pt x="1858" y="98688"/>
                  </a:lnTo>
                  <a:lnTo>
                    <a:pt x="2737" y="96493"/>
                  </a:lnTo>
                  <a:lnTo>
                    <a:pt x="2897" y="96095"/>
                  </a:lnTo>
                  <a:lnTo>
                    <a:pt x="3078" y="95860"/>
                  </a:lnTo>
                  <a:lnTo>
                    <a:pt x="4817" y="93620"/>
                  </a:lnTo>
                  <a:lnTo>
                    <a:pt x="5101" y="93253"/>
                  </a:lnTo>
                  <a:lnTo>
                    <a:pt x="5900" y="92224"/>
                  </a:lnTo>
                  <a:lnTo>
                    <a:pt x="5946" y="90513"/>
                  </a:lnTo>
                  <a:lnTo>
                    <a:pt x="4229" y="85603"/>
                  </a:lnTo>
                  <a:lnTo>
                    <a:pt x="4115" y="84960"/>
                  </a:lnTo>
                  <a:lnTo>
                    <a:pt x="3717" y="82708"/>
                  </a:lnTo>
                  <a:lnTo>
                    <a:pt x="3963" y="81811"/>
                  </a:lnTo>
                  <a:lnTo>
                    <a:pt x="4019" y="81605"/>
                  </a:lnTo>
                  <a:lnTo>
                    <a:pt x="4100" y="81310"/>
                  </a:lnTo>
                  <a:lnTo>
                    <a:pt x="4297" y="80592"/>
                  </a:lnTo>
                  <a:lnTo>
                    <a:pt x="4871" y="79346"/>
                  </a:lnTo>
                  <a:lnTo>
                    <a:pt x="4936" y="79205"/>
                  </a:lnTo>
                  <a:lnTo>
                    <a:pt x="6330" y="78768"/>
                  </a:lnTo>
                  <a:lnTo>
                    <a:pt x="6587" y="78647"/>
                  </a:lnTo>
                  <a:lnTo>
                    <a:pt x="6949" y="78478"/>
                  </a:lnTo>
                  <a:lnTo>
                    <a:pt x="8324" y="77835"/>
                  </a:lnTo>
                  <a:lnTo>
                    <a:pt x="8828" y="77600"/>
                  </a:lnTo>
                  <a:lnTo>
                    <a:pt x="9525" y="75557"/>
                  </a:lnTo>
                  <a:lnTo>
                    <a:pt x="9292" y="74389"/>
                  </a:lnTo>
                  <a:lnTo>
                    <a:pt x="8247" y="73222"/>
                  </a:lnTo>
                  <a:lnTo>
                    <a:pt x="8018" y="72683"/>
                  </a:lnTo>
                  <a:lnTo>
                    <a:pt x="7782" y="72127"/>
                  </a:lnTo>
                  <a:lnTo>
                    <a:pt x="7608" y="70376"/>
                  </a:lnTo>
                  <a:lnTo>
                    <a:pt x="8425" y="69247"/>
                  </a:lnTo>
                  <a:lnTo>
                    <a:pt x="8770" y="68771"/>
                  </a:lnTo>
                  <a:lnTo>
                    <a:pt x="10905" y="66940"/>
                  </a:lnTo>
                  <a:lnTo>
                    <a:pt x="14365" y="66241"/>
                  </a:lnTo>
                  <a:lnTo>
                    <a:pt x="14675" y="66139"/>
                  </a:lnTo>
                  <a:lnTo>
                    <a:pt x="14977" y="65791"/>
                  </a:lnTo>
                  <a:lnTo>
                    <a:pt x="16367" y="64192"/>
                  </a:lnTo>
                  <a:lnTo>
                    <a:pt x="16601" y="63923"/>
                  </a:lnTo>
                  <a:lnTo>
                    <a:pt x="17227" y="63202"/>
                  </a:lnTo>
                  <a:lnTo>
                    <a:pt x="17340" y="63073"/>
                  </a:lnTo>
                  <a:lnTo>
                    <a:pt x="17553" y="62827"/>
                  </a:lnTo>
                  <a:lnTo>
                    <a:pt x="17714" y="62642"/>
                  </a:lnTo>
                  <a:lnTo>
                    <a:pt x="17660" y="61757"/>
                  </a:lnTo>
                  <a:lnTo>
                    <a:pt x="17598" y="60745"/>
                  </a:lnTo>
                  <a:lnTo>
                    <a:pt x="17307" y="60248"/>
                  </a:lnTo>
                  <a:lnTo>
                    <a:pt x="16785" y="59358"/>
                  </a:lnTo>
                  <a:lnTo>
                    <a:pt x="15710" y="58773"/>
                  </a:lnTo>
                  <a:lnTo>
                    <a:pt x="12817" y="56791"/>
                  </a:lnTo>
                  <a:lnTo>
                    <a:pt x="10704" y="54602"/>
                  </a:lnTo>
                  <a:lnTo>
                    <a:pt x="9615" y="52630"/>
                  </a:lnTo>
                  <a:lnTo>
                    <a:pt x="9815" y="50748"/>
                  </a:lnTo>
                  <a:lnTo>
                    <a:pt x="10222" y="49654"/>
                  </a:lnTo>
                  <a:lnTo>
                    <a:pt x="10744" y="48924"/>
                  </a:lnTo>
                  <a:lnTo>
                    <a:pt x="11394" y="48344"/>
                  </a:lnTo>
                  <a:lnTo>
                    <a:pt x="11592" y="48168"/>
                  </a:lnTo>
                  <a:lnTo>
                    <a:pt x="11760" y="48175"/>
                  </a:lnTo>
                  <a:lnTo>
                    <a:pt x="12344" y="48197"/>
                  </a:lnTo>
                  <a:lnTo>
                    <a:pt x="12724" y="48212"/>
                  </a:lnTo>
                  <a:lnTo>
                    <a:pt x="12986" y="47861"/>
                  </a:lnTo>
                  <a:lnTo>
                    <a:pt x="13138" y="47659"/>
                  </a:lnTo>
                  <a:lnTo>
                    <a:pt x="13939" y="46589"/>
                  </a:lnTo>
                  <a:lnTo>
                    <a:pt x="14364" y="45520"/>
                  </a:lnTo>
                  <a:lnTo>
                    <a:pt x="14457" y="45288"/>
                  </a:lnTo>
                  <a:lnTo>
                    <a:pt x="14578" y="44984"/>
                  </a:lnTo>
                  <a:lnTo>
                    <a:pt x="14105" y="43680"/>
                  </a:lnTo>
                  <a:lnTo>
                    <a:pt x="13882" y="43067"/>
                  </a:lnTo>
                  <a:lnTo>
                    <a:pt x="13772" y="42251"/>
                  </a:lnTo>
                  <a:lnTo>
                    <a:pt x="14263" y="41537"/>
                  </a:lnTo>
                  <a:lnTo>
                    <a:pt x="15284" y="40054"/>
                  </a:lnTo>
                  <a:lnTo>
                    <a:pt x="15566" y="39706"/>
                  </a:lnTo>
                  <a:lnTo>
                    <a:pt x="15733" y="39640"/>
                  </a:lnTo>
                  <a:lnTo>
                    <a:pt x="16785" y="39219"/>
                  </a:lnTo>
                  <a:lnTo>
                    <a:pt x="17714" y="39657"/>
                  </a:lnTo>
                  <a:lnTo>
                    <a:pt x="18353" y="40460"/>
                  </a:lnTo>
                  <a:lnTo>
                    <a:pt x="18394" y="40593"/>
                  </a:lnTo>
                  <a:lnTo>
                    <a:pt x="18495" y="40919"/>
                  </a:lnTo>
                  <a:lnTo>
                    <a:pt x="18564" y="41141"/>
                  </a:lnTo>
                  <a:lnTo>
                    <a:pt x="18760" y="41773"/>
                  </a:lnTo>
                  <a:lnTo>
                    <a:pt x="19456" y="42211"/>
                  </a:lnTo>
                  <a:lnTo>
                    <a:pt x="20122" y="42012"/>
                  </a:lnTo>
                  <a:lnTo>
                    <a:pt x="20364" y="41939"/>
                  </a:lnTo>
                  <a:lnTo>
                    <a:pt x="20764" y="41755"/>
                  </a:lnTo>
                  <a:lnTo>
                    <a:pt x="21458" y="41036"/>
                  </a:lnTo>
                  <a:lnTo>
                    <a:pt x="22134" y="40291"/>
                  </a:lnTo>
                  <a:lnTo>
                    <a:pt x="22277" y="39987"/>
                  </a:lnTo>
                  <a:lnTo>
                    <a:pt x="22340" y="39856"/>
                  </a:lnTo>
                  <a:lnTo>
                    <a:pt x="22731" y="39009"/>
                  </a:lnTo>
                  <a:lnTo>
                    <a:pt x="23057" y="38052"/>
                  </a:lnTo>
                  <a:lnTo>
                    <a:pt x="23696" y="37760"/>
                  </a:lnTo>
                  <a:lnTo>
                    <a:pt x="24568" y="38125"/>
                  </a:lnTo>
                  <a:lnTo>
                    <a:pt x="25089" y="38711"/>
                  </a:lnTo>
                  <a:lnTo>
                    <a:pt x="25243" y="38883"/>
                  </a:lnTo>
                  <a:lnTo>
                    <a:pt x="25671" y="39365"/>
                  </a:lnTo>
                  <a:lnTo>
                    <a:pt x="26600" y="39730"/>
                  </a:lnTo>
                  <a:lnTo>
                    <a:pt x="27646" y="39511"/>
                  </a:lnTo>
                  <a:lnTo>
                    <a:pt x="28517" y="39000"/>
                  </a:lnTo>
                  <a:lnTo>
                    <a:pt x="29098" y="38125"/>
                  </a:lnTo>
                  <a:lnTo>
                    <a:pt x="29244" y="37292"/>
                  </a:lnTo>
                  <a:lnTo>
                    <a:pt x="29329" y="36806"/>
                  </a:lnTo>
                  <a:lnTo>
                    <a:pt x="29318" y="36489"/>
                  </a:lnTo>
                  <a:lnTo>
                    <a:pt x="29232" y="33941"/>
                  </a:lnTo>
                  <a:lnTo>
                    <a:pt x="29459" y="33312"/>
                  </a:lnTo>
                  <a:lnTo>
                    <a:pt x="30252" y="31114"/>
                  </a:lnTo>
                  <a:lnTo>
                    <a:pt x="30527" y="30353"/>
                  </a:lnTo>
                  <a:lnTo>
                    <a:pt x="32682" y="27713"/>
                  </a:lnTo>
                  <a:lnTo>
                    <a:pt x="33690" y="27339"/>
                  </a:lnTo>
                  <a:lnTo>
                    <a:pt x="34903" y="26889"/>
                  </a:lnTo>
                  <a:lnTo>
                    <a:pt x="35332" y="26730"/>
                  </a:lnTo>
                  <a:lnTo>
                    <a:pt x="36105" y="26396"/>
                  </a:lnTo>
                  <a:lnTo>
                    <a:pt x="40557" y="2025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0" name="pg601">
              <a:extLst>
                <a:ext uri="{FF2B5EF4-FFF2-40B4-BE49-F238E27FC236}">
                  <a16:creationId xmlns:a16="http://schemas.microsoft.com/office/drawing/2014/main" id="{77471ABB-A9B0-314F-9091-E8FD6865C8FF}"/>
                </a:ext>
              </a:extLst>
            </p:cNvPr>
            <p:cNvSpPr/>
            <p:nvPr/>
          </p:nvSpPr>
          <p:spPr>
            <a:xfrm>
              <a:off x="5621518" y="3280004"/>
              <a:ext cx="37033" cy="55576"/>
            </a:xfrm>
            <a:custGeom>
              <a:avLst/>
              <a:gdLst/>
              <a:ahLst/>
              <a:cxnLst/>
              <a:rect l="0" t="0" r="0" b="0"/>
              <a:pathLst>
                <a:path w="37033" h="55576">
                  <a:moveTo>
                    <a:pt x="4535" y="43939"/>
                  </a:moveTo>
                  <a:lnTo>
                    <a:pt x="4566" y="42386"/>
                  </a:lnTo>
                  <a:lnTo>
                    <a:pt x="4276" y="41530"/>
                  </a:lnTo>
                  <a:lnTo>
                    <a:pt x="3213" y="39526"/>
                  </a:lnTo>
                  <a:lnTo>
                    <a:pt x="2614" y="40179"/>
                  </a:lnTo>
                  <a:lnTo>
                    <a:pt x="1876" y="41345"/>
                  </a:lnTo>
                  <a:lnTo>
                    <a:pt x="1649" y="39401"/>
                  </a:lnTo>
                  <a:lnTo>
                    <a:pt x="2287" y="38774"/>
                  </a:lnTo>
                  <a:lnTo>
                    <a:pt x="2747" y="38422"/>
                  </a:lnTo>
                  <a:lnTo>
                    <a:pt x="2227" y="36788"/>
                  </a:lnTo>
                  <a:lnTo>
                    <a:pt x="1562" y="35258"/>
                  </a:lnTo>
                  <a:lnTo>
                    <a:pt x="1077" y="35424"/>
                  </a:lnTo>
                  <a:lnTo>
                    <a:pt x="1120" y="32085"/>
                  </a:lnTo>
                  <a:lnTo>
                    <a:pt x="2423" y="32299"/>
                  </a:lnTo>
                  <a:lnTo>
                    <a:pt x="2610" y="31507"/>
                  </a:lnTo>
                  <a:lnTo>
                    <a:pt x="2641" y="31026"/>
                  </a:lnTo>
                  <a:lnTo>
                    <a:pt x="2407" y="30393"/>
                  </a:lnTo>
                  <a:lnTo>
                    <a:pt x="3998" y="30430"/>
                  </a:lnTo>
                  <a:lnTo>
                    <a:pt x="3691" y="28561"/>
                  </a:lnTo>
                  <a:lnTo>
                    <a:pt x="3420" y="28405"/>
                  </a:lnTo>
                  <a:lnTo>
                    <a:pt x="3161" y="28538"/>
                  </a:lnTo>
                  <a:lnTo>
                    <a:pt x="3016" y="28517"/>
                  </a:lnTo>
                  <a:lnTo>
                    <a:pt x="1887" y="28098"/>
                  </a:lnTo>
                  <a:lnTo>
                    <a:pt x="1756" y="27864"/>
                  </a:lnTo>
                  <a:lnTo>
                    <a:pt x="0" y="28093"/>
                  </a:lnTo>
                  <a:lnTo>
                    <a:pt x="14" y="24775"/>
                  </a:lnTo>
                  <a:lnTo>
                    <a:pt x="64" y="21774"/>
                  </a:lnTo>
                  <a:lnTo>
                    <a:pt x="679" y="21212"/>
                  </a:lnTo>
                  <a:lnTo>
                    <a:pt x="1636" y="20709"/>
                  </a:lnTo>
                  <a:lnTo>
                    <a:pt x="2808" y="19767"/>
                  </a:lnTo>
                  <a:lnTo>
                    <a:pt x="3343" y="19908"/>
                  </a:lnTo>
                  <a:lnTo>
                    <a:pt x="3654" y="18565"/>
                  </a:lnTo>
                  <a:lnTo>
                    <a:pt x="4172" y="17454"/>
                  </a:lnTo>
                  <a:lnTo>
                    <a:pt x="4399" y="17071"/>
                  </a:lnTo>
                  <a:lnTo>
                    <a:pt x="4913" y="17131"/>
                  </a:lnTo>
                  <a:lnTo>
                    <a:pt x="4963" y="11910"/>
                  </a:lnTo>
                  <a:lnTo>
                    <a:pt x="4970" y="11290"/>
                  </a:lnTo>
                  <a:lnTo>
                    <a:pt x="4971" y="10512"/>
                  </a:lnTo>
                  <a:lnTo>
                    <a:pt x="4979" y="10244"/>
                  </a:lnTo>
                  <a:lnTo>
                    <a:pt x="4998" y="9924"/>
                  </a:lnTo>
                  <a:lnTo>
                    <a:pt x="4998" y="8683"/>
                  </a:lnTo>
                  <a:lnTo>
                    <a:pt x="5002" y="8215"/>
                  </a:lnTo>
                  <a:lnTo>
                    <a:pt x="5019" y="6949"/>
                  </a:lnTo>
                  <a:lnTo>
                    <a:pt x="6040" y="6965"/>
                  </a:lnTo>
                  <a:lnTo>
                    <a:pt x="8298" y="6989"/>
                  </a:lnTo>
                  <a:lnTo>
                    <a:pt x="8299" y="6634"/>
                  </a:lnTo>
                  <a:lnTo>
                    <a:pt x="8314" y="4642"/>
                  </a:lnTo>
                  <a:lnTo>
                    <a:pt x="9024" y="4653"/>
                  </a:lnTo>
                  <a:lnTo>
                    <a:pt x="10465" y="7022"/>
                  </a:lnTo>
                  <a:lnTo>
                    <a:pt x="12502" y="7048"/>
                  </a:lnTo>
                  <a:lnTo>
                    <a:pt x="12522" y="3541"/>
                  </a:lnTo>
                  <a:lnTo>
                    <a:pt x="13742" y="3490"/>
                  </a:lnTo>
                  <a:lnTo>
                    <a:pt x="15470" y="3568"/>
                  </a:lnTo>
                  <a:lnTo>
                    <a:pt x="15617" y="4340"/>
                  </a:lnTo>
                  <a:lnTo>
                    <a:pt x="16423" y="4100"/>
                  </a:lnTo>
                  <a:lnTo>
                    <a:pt x="17935" y="3901"/>
                  </a:lnTo>
                  <a:lnTo>
                    <a:pt x="17975" y="0"/>
                  </a:lnTo>
                  <a:lnTo>
                    <a:pt x="20403" y="106"/>
                  </a:lnTo>
                  <a:lnTo>
                    <a:pt x="33068" y="318"/>
                  </a:lnTo>
                  <a:lnTo>
                    <a:pt x="33704" y="328"/>
                  </a:lnTo>
                  <a:lnTo>
                    <a:pt x="33973" y="454"/>
                  </a:lnTo>
                  <a:lnTo>
                    <a:pt x="33959" y="1171"/>
                  </a:lnTo>
                  <a:lnTo>
                    <a:pt x="33561" y="2726"/>
                  </a:lnTo>
                  <a:lnTo>
                    <a:pt x="34693" y="2731"/>
                  </a:lnTo>
                  <a:lnTo>
                    <a:pt x="34654" y="5080"/>
                  </a:lnTo>
                  <a:lnTo>
                    <a:pt x="34645" y="5607"/>
                  </a:lnTo>
                  <a:lnTo>
                    <a:pt x="34624" y="6840"/>
                  </a:lnTo>
                  <a:lnTo>
                    <a:pt x="34650" y="7418"/>
                  </a:lnTo>
                  <a:lnTo>
                    <a:pt x="35379" y="7426"/>
                  </a:lnTo>
                  <a:lnTo>
                    <a:pt x="35004" y="8043"/>
                  </a:lnTo>
                  <a:lnTo>
                    <a:pt x="34646" y="9026"/>
                  </a:lnTo>
                  <a:lnTo>
                    <a:pt x="34561" y="10265"/>
                  </a:lnTo>
                  <a:lnTo>
                    <a:pt x="34600" y="11439"/>
                  </a:lnTo>
                  <a:lnTo>
                    <a:pt x="34376" y="12144"/>
                  </a:lnTo>
                  <a:lnTo>
                    <a:pt x="34072" y="12769"/>
                  </a:lnTo>
                  <a:lnTo>
                    <a:pt x="34066" y="13102"/>
                  </a:lnTo>
                  <a:lnTo>
                    <a:pt x="34000" y="21572"/>
                  </a:lnTo>
                  <a:lnTo>
                    <a:pt x="36987" y="21537"/>
                  </a:lnTo>
                  <a:lnTo>
                    <a:pt x="36969" y="22323"/>
                  </a:lnTo>
                  <a:lnTo>
                    <a:pt x="37033" y="26306"/>
                  </a:lnTo>
                  <a:lnTo>
                    <a:pt x="36981" y="28714"/>
                  </a:lnTo>
                  <a:lnTo>
                    <a:pt x="36843" y="36824"/>
                  </a:lnTo>
                  <a:lnTo>
                    <a:pt x="36495" y="37049"/>
                  </a:lnTo>
                  <a:lnTo>
                    <a:pt x="34961" y="38042"/>
                  </a:lnTo>
                  <a:lnTo>
                    <a:pt x="32264" y="40234"/>
                  </a:lnTo>
                  <a:lnTo>
                    <a:pt x="31738" y="40809"/>
                  </a:lnTo>
                  <a:lnTo>
                    <a:pt x="30350" y="42032"/>
                  </a:lnTo>
                  <a:lnTo>
                    <a:pt x="29757" y="42317"/>
                  </a:lnTo>
                  <a:lnTo>
                    <a:pt x="29507" y="42430"/>
                  </a:lnTo>
                  <a:lnTo>
                    <a:pt x="29007" y="42477"/>
                  </a:lnTo>
                  <a:lnTo>
                    <a:pt x="27870" y="41470"/>
                  </a:lnTo>
                  <a:lnTo>
                    <a:pt x="26874" y="41061"/>
                  </a:lnTo>
                  <a:lnTo>
                    <a:pt x="26413" y="40871"/>
                  </a:lnTo>
                  <a:lnTo>
                    <a:pt x="24553" y="39836"/>
                  </a:lnTo>
                  <a:lnTo>
                    <a:pt x="24022" y="39494"/>
                  </a:lnTo>
                  <a:lnTo>
                    <a:pt x="23784" y="39323"/>
                  </a:lnTo>
                  <a:lnTo>
                    <a:pt x="22960" y="38588"/>
                  </a:lnTo>
                  <a:lnTo>
                    <a:pt x="22813" y="38456"/>
                  </a:lnTo>
                  <a:lnTo>
                    <a:pt x="22611" y="38193"/>
                  </a:lnTo>
                  <a:lnTo>
                    <a:pt x="21968" y="37353"/>
                  </a:lnTo>
                  <a:lnTo>
                    <a:pt x="21640" y="36817"/>
                  </a:lnTo>
                  <a:lnTo>
                    <a:pt x="21576" y="36678"/>
                  </a:lnTo>
                  <a:lnTo>
                    <a:pt x="21244" y="35960"/>
                  </a:lnTo>
                  <a:lnTo>
                    <a:pt x="21170" y="35802"/>
                  </a:lnTo>
                  <a:lnTo>
                    <a:pt x="21100" y="35515"/>
                  </a:lnTo>
                  <a:lnTo>
                    <a:pt x="20878" y="34602"/>
                  </a:lnTo>
                  <a:lnTo>
                    <a:pt x="20991" y="33333"/>
                  </a:lnTo>
                  <a:lnTo>
                    <a:pt x="20822" y="32504"/>
                  </a:lnTo>
                  <a:lnTo>
                    <a:pt x="20408" y="31885"/>
                  </a:lnTo>
                  <a:lnTo>
                    <a:pt x="19994" y="31576"/>
                  </a:lnTo>
                  <a:lnTo>
                    <a:pt x="19372" y="31251"/>
                  </a:lnTo>
                  <a:lnTo>
                    <a:pt x="18867" y="31153"/>
                  </a:lnTo>
                  <a:lnTo>
                    <a:pt x="18466" y="31186"/>
                  </a:lnTo>
                  <a:lnTo>
                    <a:pt x="17974" y="31349"/>
                  </a:lnTo>
                  <a:lnTo>
                    <a:pt x="17365" y="31723"/>
                  </a:lnTo>
                  <a:lnTo>
                    <a:pt x="17055" y="32308"/>
                  </a:lnTo>
                  <a:lnTo>
                    <a:pt x="16922" y="32760"/>
                  </a:lnTo>
                  <a:lnTo>
                    <a:pt x="16873" y="32926"/>
                  </a:lnTo>
                  <a:lnTo>
                    <a:pt x="16873" y="33528"/>
                  </a:lnTo>
                  <a:lnTo>
                    <a:pt x="17093" y="33935"/>
                  </a:lnTo>
                  <a:lnTo>
                    <a:pt x="16744" y="35448"/>
                  </a:lnTo>
                  <a:lnTo>
                    <a:pt x="16148" y="36267"/>
                  </a:lnTo>
                  <a:lnTo>
                    <a:pt x="15025" y="37254"/>
                  </a:lnTo>
                  <a:lnTo>
                    <a:pt x="14232" y="38083"/>
                  </a:lnTo>
                  <a:lnTo>
                    <a:pt x="13799" y="39177"/>
                  </a:lnTo>
                  <a:lnTo>
                    <a:pt x="13869" y="40033"/>
                  </a:lnTo>
                  <a:lnTo>
                    <a:pt x="14160" y="40922"/>
                  </a:lnTo>
                  <a:lnTo>
                    <a:pt x="14282" y="41202"/>
                  </a:lnTo>
                  <a:lnTo>
                    <a:pt x="14615" y="41906"/>
                  </a:lnTo>
                  <a:lnTo>
                    <a:pt x="15043" y="42499"/>
                  </a:lnTo>
                  <a:lnTo>
                    <a:pt x="16451" y="43719"/>
                  </a:lnTo>
                  <a:lnTo>
                    <a:pt x="17294" y="44218"/>
                  </a:lnTo>
                  <a:lnTo>
                    <a:pt x="17954" y="44798"/>
                  </a:lnTo>
                  <a:lnTo>
                    <a:pt x="18639" y="45605"/>
                  </a:lnTo>
                  <a:lnTo>
                    <a:pt x="18802" y="46804"/>
                  </a:lnTo>
                  <a:lnTo>
                    <a:pt x="19047" y="48599"/>
                  </a:lnTo>
                  <a:lnTo>
                    <a:pt x="19008" y="49869"/>
                  </a:lnTo>
                  <a:lnTo>
                    <a:pt x="18742" y="50391"/>
                  </a:lnTo>
                  <a:lnTo>
                    <a:pt x="18649" y="50575"/>
                  </a:lnTo>
                  <a:lnTo>
                    <a:pt x="18285" y="51120"/>
                  </a:lnTo>
                  <a:lnTo>
                    <a:pt x="16694" y="53499"/>
                  </a:lnTo>
                  <a:lnTo>
                    <a:pt x="15820" y="54378"/>
                  </a:lnTo>
                  <a:lnTo>
                    <a:pt x="15555" y="54588"/>
                  </a:lnTo>
                  <a:lnTo>
                    <a:pt x="14310" y="55059"/>
                  </a:lnTo>
                  <a:lnTo>
                    <a:pt x="12913" y="55394"/>
                  </a:lnTo>
                  <a:lnTo>
                    <a:pt x="11611" y="55576"/>
                  </a:lnTo>
                  <a:lnTo>
                    <a:pt x="10405" y="55553"/>
                  </a:lnTo>
                  <a:lnTo>
                    <a:pt x="10271" y="55532"/>
                  </a:lnTo>
                  <a:lnTo>
                    <a:pt x="9744" y="55449"/>
                  </a:lnTo>
                  <a:lnTo>
                    <a:pt x="8871" y="55300"/>
                  </a:lnTo>
                  <a:lnTo>
                    <a:pt x="8175" y="55051"/>
                  </a:lnTo>
                  <a:lnTo>
                    <a:pt x="7768" y="54627"/>
                  </a:lnTo>
                  <a:lnTo>
                    <a:pt x="7608" y="54374"/>
                  </a:lnTo>
                  <a:lnTo>
                    <a:pt x="7296" y="53880"/>
                  </a:lnTo>
                  <a:lnTo>
                    <a:pt x="7140" y="53320"/>
                  </a:lnTo>
                  <a:lnTo>
                    <a:pt x="7101" y="53181"/>
                  </a:lnTo>
                  <a:lnTo>
                    <a:pt x="6945" y="52239"/>
                  </a:lnTo>
                  <a:lnTo>
                    <a:pt x="6979" y="50693"/>
                  </a:lnTo>
                  <a:lnTo>
                    <a:pt x="7786" y="49062"/>
                  </a:lnTo>
                  <a:lnTo>
                    <a:pt x="8073" y="48661"/>
                  </a:lnTo>
                  <a:lnTo>
                    <a:pt x="8631" y="48159"/>
                  </a:lnTo>
                  <a:lnTo>
                    <a:pt x="8981" y="47728"/>
                  </a:lnTo>
                  <a:lnTo>
                    <a:pt x="9249" y="47235"/>
                  </a:lnTo>
                  <a:lnTo>
                    <a:pt x="9415" y="46540"/>
                  </a:lnTo>
                  <a:lnTo>
                    <a:pt x="9409" y="45868"/>
                  </a:lnTo>
                  <a:lnTo>
                    <a:pt x="9130" y="44577"/>
                  </a:lnTo>
                  <a:lnTo>
                    <a:pt x="8941" y="44208"/>
                  </a:lnTo>
                  <a:lnTo>
                    <a:pt x="8297" y="43604"/>
                  </a:lnTo>
                  <a:lnTo>
                    <a:pt x="7681" y="43186"/>
                  </a:lnTo>
                  <a:lnTo>
                    <a:pt x="7304" y="43048"/>
                  </a:lnTo>
                  <a:lnTo>
                    <a:pt x="7104" y="42987"/>
                  </a:lnTo>
                  <a:lnTo>
                    <a:pt x="6918" y="42972"/>
                  </a:lnTo>
                  <a:lnTo>
                    <a:pt x="6647" y="42961"/>
                  </a:lnTo>
                  <a:lnTo>
                    <a:pt x="6111" y="4312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1" name="pg602">
              <a:extLst>
                <a:ext uri="{FF2B5EF4-FFF2-40B4-BE49-F238E27FC236}">
                  <a16:creationId xmlns:a16="http://schemas.microsoft.com/office/drawing/2014/main" id="{3B6ED2F9-EDEF-A842-A6C0-0AAB86D4BC02}"/>
                </a:ext>
              </a:extLst>
            </p:cNvPr>
            <p:cNvSpPr/>
            <p:nvPr/>
          </p:nvSpPr>
          <p:spPr>
            <a:xfrm>
              <a:off x="5633113" y="2989544"/>
              <a:ext cx="109091" cy="171066"/>
            </a:xfrm>
            <a:custGeom>
              <a:avLst/>
              <a:gdLst/>
              <a:ahLst/>
              <a:cxnLst/>
              <a:rect l="0" t="0" r="0" b="0"/>
              <a:pathLst>
                <a:path w="109091" h="171066">
                  <a:moveTo>
                    <a:pt x="14617" y="6978"/>
                  </a:moveTo>
                  <a:lnTo>
                    <a:pt x="16567" y="6983"/>
                  </a:lnTo>
                  <a:lnTo>
                    <a:pt x="17948" y="6636"/>
                  </a:lnTo>
                  <a:lnTo>
                    <a:pt x="18602" y="6394"/>
                  </a:lnTo>
                  <a:lnTo>
                    <a:pt x="18615" y="5449"/>
                  </a:lnTo>
                  <a:lnTo>
                    <a:pt x="19648" y="5425"/>
                  </a:lnTo>
                  <a:lnTo>
                    <a:pt x="20315" y="4953"/>
                  </a:lnTo>
                  <a:lnTo>
                    <a:pt x="20641" y="4245"/>
                  </a:lnTo>
                  <a:lnTo>
                    <a:pt x="21503" y="3914"/>
                  </a:lnTo>
                  <a:lnTo>
                    <a:pt x="21507" y="4602"/>
                  </a:lnTo>
                  <a:lnTo>
                    <a:pt x="20927" y="4655"/>
                  </a:lnTo>
                  <a:lnTo>
                    <a:pt x="21017" y="9155"/>
                  </a:lnTo>
                  <a:lnTo>
                    <a:pt x="21106" y="9345"/>
                  </a:lnTo>
                  <a:lnTo>
                    <a:pt x="21710" y="10000"/>
                  </a:lnTo>
                  <a:lnTo>
                    <a:pt x="21784" y="10674"/>
                  </a:lnTo>
                  <a:lnTo>
                    <a:pt x="22168" y="11210"/>
                  </a:lnTo>
                  <a:lnTo>
                    <a:pt x="22388" y="11094"/>
                  </a:lnTo>
                  <a:lnTo>
                    <a:pt x="23264" y="10316"/>
                  </a:lnTo>
                  <a:lnTo>
                    <a:pt x="23264" y="9985"/>
                  </a:lnTo>
                  <a:lnTo>
                    <a:pt x="23899" y="9966"/>
                  </a:lnTo>
                  <a:lnTo>
                    <a:pt x="24253" y="10096"/>
                  </a:lnTo>
                  <a:lnTo>
                    <a:pt x="24253" y="10785"/>
                  </a:lnTo>
                  <a:lnTo>
                    <a:pt x="24830" y="11056"/>
                  </a:lnTo>
                  <a:lnTo>
                    <a:pt x="25453" y="11227"/>
                  </a:lnTo>
                  <a:lnTo>
                    <a:pt x="25615" y="11495"/>
                  </a:lnTo>
                  <a:lnTo>
                    <a:pt x="26561" y="11521"/>
                  </a:lnTo>
                  <a:lnTo>
                    <a:pt x="26572" y="11276"/>
                  </a:lnTo>
                  <a:lnTo>
                    <a:pt x="26330" y="10628"/>
                  </a:lnTo>
                  <a:lnTo>
                    <a:pt x="26476" y="10203"/>
                  </a:lnTo>
                  <a:lnTo>
                    <a:pt x="27915" y="10051"/>
                  </a:lnTo>
                  <a:lnTo>
                    <a:pt x="28190" y="9874"/>
                  </a:lnTo>
                  <a:lnTo>
                    <a:pt x="30134" y="11551"/>
                  </a:lnTo>
                  <a:lnTo>
                    <a:pt x="30730" y="11198"/>
                  </a:lnTo>
                  <a:lnTo>
                    <a:pt x="32584" y="11292"/>
                  </a:lnTo>
                  <a:lnTo>
                    <a:pt x="32816" y="11194"/>
                  </a:lnTo>
                  <a:lnTo>
                    <a:pt x="32633" y="11017"/>
                  </a:lnTo>
                  <a:lnTo>
                    <a:pt x="32605" y="10440"/>
                  </a:lnTo>
                  <a:lnTo>
                    <a:pt x="32780" y="10439"/>
                  </a:lnTo>
                  <a:lnTo>
                    <a:pt x="33265" y="9702"/>
                  </a:lnTo>
                  <a:lnTo>
                    <a:pt x="33208" y="9531"/>
                  </a:lnTo>
                  <a:lnTo>
                    <a:pt x="32942" y="9524"/>
                  </a:lnTo>
                  <a:lnTo>
                    <a:pt x="33154" y="9204"/>
                  </a:lnTo>
                  <a:lnTo>
                    <a:pt x="33373" y="9312"/>
                  </a:lnTo>
                  <a:lnTo>
                    <a:pt x="34431" y="10317"/>
                  </a:lnTo>
                  <a:lnTo>
                    <a:pt x="34411" y="10455"/>
                  </a:lnTo>
                  <a:lnTo>
                    <a:pt x="34146" y="10660"/>
                  </a:lnTo>
                  <a:lnTo>
                    <a:pt x="34111" y="10939"/>
                  </a:lnTo>
                  <a:lnTo>
                    <a:pt x="34337" y="11401"/>
                  </a:lnTo>
                  <a:lnTo>
                    <a:pt x="34710" y="11583"/>
                  </a:lnTo>
                  <a:lnTo>
                    <a:pt x="34806" y="11754"/>
                  </a:lnTo>
                  <a:lnTo>
                    <a:pt x="34752" y="11963"/>
                  </a:lnTo>
                  <a:lnTo>
                    <a:pt x="34557" y="12403"/>
                  </a:lnTo>
                  <a:lnTo>
                    <a:pt x="34643" y="12723"/>
                  </a:lnTo>
                  <a:lnTo>
                    <a:pt x="34841" y="12972"/>
                  </a:lnTo>
                  <a:lnTo>
                    <a:pt x="35994" y="13925"/>
                  </a:lnTo>
                  <a:lnTo>
                    <a:pt x="36180" y="13923"/>
                  </a:lnTo>
                  <a:lnTo>
                    <a:pt x="34963" y="13057"/>
                  </a:lnTo>
                  <a:lnTo>
                    <a:pt x="34656" y="12540"/>
                  </a:lnTo>
                  <a:lnTo>
                    <a:pt x="34652" y="12406"/>
                  </a:lnTo>
                  <a:lnTo>
                    <a:pt x="34783" y="12175"/>
                  </a:lnTo>
                  <a:lnTo>
                    <a:pt x="35738" y="11684"/>
                  </a:lnTo>
                  <a:lnTo>
                    <a:pt x="35961" y="11378"/>
                  </a:lnTo>
                  <a:lnTo>
                    <a:pt x="36126" y="10801"/>
                  </a:lnTo>
                  <a:lnTo>
                    <a:pt x="36033" y="10287"/>
                  </a:lnTo>
                  <a:lnTo>
                    <a:pt x="35806" y="9837"/>
                  </a:lnTo>
                  <a:lnTo>
                    <a:pt x="34894" y="8367"/>
                  </a:lnTo>
                  <a:lnTo>
                    <a:pt x="35839" y="7853"/>
                  </a:lnTo>
                  <a:lnTo>
                    <a:pt x="36278" y="7875"/>
                  </a:lnTo>
                  <a:lnTo>
                    <a:pt x="37275" y="8812"/>
                  </a:lnTo>
                  <a:lnTo>
                    <a:pt x="37437" y="9107"/>
                  </a:lnTo>
                  <a:lnTo>
                    <a:pt x="37818" y="10484"/>
                  </a:lnTo>
                  <a:lnTo>
                    <a:pt x="37807" y="11206"/>
                  </a:lnTo>
                  <a:lnTo>
                    <a:pt x="37985" y="12926"/>
                  </a:lnTo>
                  <a:lnTo>
                    <a:pt x="39181" y="14667"/>
                  </a:lnTo>
                  <a:lnTo>
                    <a:pt x="39404" y="14693"/>
                  </a:lnTo>
                  <a:lnTo>
                    <a:pt x="39758" y="15069"/>
                  </a:lnTo>
                  <a:lnTo>
                    <a:pt x="39927" y="15694"/>
                  </a:lnTo>
                  <a:lnTo>
                    <a:pt x="40151" y="16031"/>
                  </a:lnTo>
                  <a:lnTo>
                    <a:pt x="40370" y="15880"/>
                  </a:lnTo>
                  <a:lnTo>
                    <a:pt x="41488" y="16200"/>
                  </a:lnTo>
                  <a:lnTo>
                    <a:pt x="41427" y="16554"/>
                  </a:lnTo>
                  <a:lnTo>
                    <a:pt x="41750" y="16788"/>
                  </a:lnTo>
                  <a:lnTo>
                    <a:pt x="42546" y="16204"/>
                  </a:lnTo>
                  <a:lnTo>
                    <a:pt x="43457" y="15310"/>
                  </a:lnTo>
                  <a:lnTo>
                    <a:pt x="44872" y="15850"/>
                  </a:lnTo>
                  <a:lnTo>
                    <a:pt x="45963" y="15698"/>
                  </a:lnTo>
                  <a:lnTo>
                    <a:pt x="46652" y="14697"/>
                  </a:lnTo>
                  <a:lnTo>
                    <a:pt x="46883" y="13695"/>
                  </a:lnTo>
                  <a:lnTo>
                    <a:pt x="46814" y="13163"/>
                  </a:lnTo>
                  <a:lnTo>
                    <a:pt x="46706" y="12955"/>
                  </a:lnTo>
                  <a:lnTo>
                    <a:pt x="46076" y="12843"/>
                  </a:lnTo>
                  <a:lnTo>
                    <a:pt x="46084" y="12493"/>
                  </a:lnTo>
                  <a:lnTo>
                    <a:pt x="46972" y="11667"/>
                  </a:lnTo>
                  <a:lnTo>
                    <a:pt x="47257" y="11495"/>
                  </a:lnTo>
                  <a:lnTo>
                    <a:pt x="47745" y="11477"/>
                  </a:lnTo>
                  <a:lnTo>
                    <a:pt x="48165" y="11332"/>
                  </a:lnTo>
                  <a:lnTo>
                    <a:pt x="48442" y="10643"/>
                  </a:lnTo>
                  <a:lnTo>
                    <a:pt x="48169" y="9951"/>
                  </a:lnTo>
                  <a:lnTo>
                    <a:pt x="48085" y="8000"/>
                  </a:lnTo>
                  <a:lnTo>
                    <a:pt x="47962" y="7416"/>
                  </a:lnTo>
                  <a:lnTo>
                    <a:pt x="47489" y="7319"/>
                  </a:lnTo>
                  <a:lnTo>
                    <a:pt x="47343" y="7159"/>
                  </a:lnTo>
                  <a:lnTo>
                    <a:pt x="47317" y="5595"/>
                  </a:lnTo>
                  <a:lnTo>
                    <a:pt x="44284" y="5520"/>
                  </a:lnTo>
                  <a:lnTo>
                    <a:pt x="44285" y="4351"/>
                  </a:lnTo>
                  <a:lnTo>
                    <a:pt x="44489" y="4340"/>
                  </a:lnTo>
                  <a:lnTo>
                    <a:pt x="44477" y="3380"/>
                  </a:lnTo>
                  <a:lnTo>
                    <a:pt x="44266" y="3142"/>
                  </a:lnTo>
                  <a:lnTo>
                    <a:pt x="44246" y="1958"/>
                  </a:lnTo>
                  <a:lnTo>
                    <a:pt x="46695" y="2007"/>
                  </a:lnTo>
                  <a:lnTo>
                    <a:pt x="46721" y="3600"/>
                  </a:lnTo>
                  <a:lnTo>
                    <a:pt x="48522" y="3779"/>
                  </a:lnTo>
                  <a:lnTo>
                    <a:pt x="49184" y="3772"/>
                  </a:lnTo>
                  <a:lnTo>
                    <a:pt x="49731" y="3728"/>
                  </a:lnTo>
                  <a:lnTo>
                    <a:pt x="49770" y="3240"/>
                  </a:lnTo>
                  <a:lnTo>
                    <a:pt x="51036" y="3300"/>
                  </a:lnTo>
                  <a:lnTo>
                    <a:pt x="51058" y="4644"/>
                  </a:lnTo>
                  <a:lnTo>
                    <a:pt x="51534" y="5887"/>
                  </a:lnTo>
                  <a:lnTo>
                    <a:pt x="52557" y="5429"/>
                  </a:lnTo>
                  <a:lnTo>
                    <a:pt x="52287" y="4338"/>
                  </a:lnTo>
                  <a:lnTo>
                    <a:pt x="52422" y="3616"/>
                  </a:lnTo>
                  <a:lnTo>
                    <a:pt x="52475" y="2671"/>
                  </a:lnTo>
                  <a:lnTo>
                    <a:pt x="52217" y="2284"/>
                  </a:lnTo>
                  <a:lnTo>
                    <a:pt x="52162" y="1718"/>
                  </a:lnTo>
                  <a:lnTo>
                    <a:pt x="52301" y="1599"/>
                  </a:lnTo>
                  <a:lnTo>
                    <a:pt x="52859" y="1390"/>
                  </a:lnTo>
                  <a:lnTo>
                    <a:pt x="52308" y="43"/>
                  </a:lnTo>
                  <a:lnTo>
                    <a:pt x="59569" y="0"/>
                  </a:lnTo>
                  <a:lnTo>
                    <a:pt x="67299" y="17"/>
                  </a:lnTo>
                  <a:lnTo>
                    <a:pt x="71856" y="40"/>
                  </a:lnTo>
                  <a:lnTo>
                    <a:pt x="71850" y="1236"/>
                  </a:lnTo>
                  <a:lnTo>
                    <a:pt x="71845" y="2293"/>
                  </a:lnTo>
                  <a:lnTo>
                    <a:pt x="71840" y="3136"/>
                  </a:lnTo>
                  <a:lnTo>
                    <a:pt x="71825" y="8667"/>
                  </a:lnTo>
                  <a:lnTo>
                    <a:pt x="71822" y="9248"/>
                  </a:lnTo>
                  <a:lnTo>
                    <a:pt x="71822" y="10564"/>
                  </a:lnTo>
                  <a:lnTo>
                    <a:pt x="71820" y="11063"/>
                  </a:lnTo>
                  <a:lnTo>
                    <a:pt x="71815" y="11622"/>
                  </a:lnTo>
                  <a:lnTo>
                    <a:pt x="71395" y="11659"/>
                  </a:lnTo>
                  <a:lnTo>
                    <a:pt x="71180" y="11827"/>
                  </a:lnTo>
                  <a:lnTo>
                    <a:pt x="70677" y="12571"/>
                  </a:lnTo>
                  <a:lnTo>
                    <a:pt x="70427" y="12722"/>
                  </a:lnTo>
                  <a:lnTo>
                    <a:pt x="69377" y="12779"/>
                  </a:lnTo>
                  <a:lnTo>
                    <a:pt x="69370" y="13916"/>
                  </a:lnTo>
                  <a:lnTo>
                    <a:pt x="68762" y="13923"/>
                  </a:lnTo>
                  <a:lnTo>
                    <a:pt x="68778" y="14463"/>
                  </a:lnTo>
                  <a:lnTo>
                    <a:pt x="68959" y="14489"/>
                  </a:lnTo>
                  <a:lnTo>
                    <a:pt x="68979" y="16160"/>
                  </a:lnTo>
                  <a:lnTo>
                    <a:pt x="69617" y="16670"/>
                  </a:lnTo>
                  <a:lnTo>
                    <a:pt x="69852" y="16953"/>
                  </a:lnTo>
                  <a:lnTo>
                    <a:pt x="69879" y="17172"/>
                  </a:lnTo>
                  <a:lnTo>
                    <a:pt x="69975" y="17329"/>
                  </a:lnTo>
                  <a:lnTo>
                    <a:pt x="70855" y="17317"/>
                  </a:lnTo>
                  <a:lnTo>
                    <a:pt x="71201" y="16405"/>
                  </a:lnTo>
                  <a:lnTo>
                    <a:pt x="71312" y="15687"/>
                  </a:lnTo>
                  <a:lnTo>
                    <a:pt x="71462" y="15471"/>
                  </a:lnTo>
                  <a:lnTo>
                    <a:pt x="72197" y="15026"/>
                  </a:lnTo>
                  <a:lnTo>
                    <a:pt x="76902" y="15094"/>
                  </a:lnTo>
                  <a:lnTo>
                    <a:pt x="76902" y="14026"/>
                  </a:lnTo>
                  <a:lnTo>
                    <a:pt x="82412" y="14078"/>
                  </a:lnTo>
                  <a:lnTo>
                    <a:pt x="82398" y="15278"/>
                  </a:lnTo>
                  <a:lnTo>
                    <a:pt x="82299" y="22921"/>
                  </a:lnTo>
                  <a:lnTo>
                    <a:pt x="79856" y="25214"/>
                  </a:lnTo>
                  <a:lnTo>
                    <a:pt x="79859" y="25775"/>
                  </a:lnTo>
                  <a:lnTo>
                    <a:pt x="81391" y="25883"/>
                  </a:lnTo>
                  <a:lnTo>
                    <a:pt x="81375" y="27056"/>
                  </a:lnTo>
                  <a:lnTo>
                    <a:pt x="83157" y="27001"/>
                  </a:lnTo>
                  <a:lnTo>
                    <a:pt x="83334" y="27083"/>
                  </a:lnTo>
                  <a:lnTo>
                    <a:pt x="83426" y="27381"/>
                  </a:lnTo>
                  <a:lnTo>
                    <a:pt x="83145" y="27716"/>
                  </a:lnTo>
                  <a:lnTo>
                    <a:pt x="82266" y="27953"/>
                  </a:lnTo>
                  <a:lnTo>
                    <a:pt x="82259" y="28702"/>
                  </a:lnTo>
                  <a:lnTo>
                    <a:pt x="82228" y="31883"/>
                  </a:lnTo>
                  <a:lnTo>
                    <a:pt x="82122" y="38882"/>
                  </a:lnTo>
                  <a:lnTo>
                    <a:pt x="82071" y="44873"/>
                  </a:lnTo>
                  <a:lnTo>
                    <a:pt x="79613" y="44864"/>
                  </a:lnTo>
                  <a:lnTo>
                    <a:pt x="79629" y="45687"/>
                  </a:lnTo>
                  <a:lnTo>
                    <a:pt x="80035" y="46484"/>
                  </a:lnTo>
                  <a:lnTo>
                    <a:pt x="80234" y="46659"/>
                  </a:lnTo>
                  <a:lnTo>
                    <a:pt x="80176" y="48040"/>
                  </a:lnTo>
                  <a:lnTo>
                    <a:pt x="80827" y="48583"/>
                  </a:lnTo>
                  <a:lnTo>
                    <a:pt x="81713" y="48856"/>
                  </a:lnTo>
                  <a:lnTo>
                    <a:pt x="82038" y="49027"/>
                  </a:lnTo>
                  <a:lnTo>
                    <a:pt x="81969" y="56335"/>
                  </a:lnTo>
                  <a:lnTo>
                    <a:pt x="81965" y="56683"/>
                  </a:lnTo>
                  <a:lnTo>
                    <a:pt x="81960" y="57356"/>
                  </a:lnTo>
                  <a:lnTo>
                    <a:pt x="81956" y="57960"/>
                  </a:lnTo>
                  <a:lnTo>
                    <a:pt x="81849" y="65871"/>
                  </a:lnTo>
                  <a:lnTo>
                    <a:pt x="81847" y="66177"/>
                  </a:lnTo>
                  <a:lnTo>
                    <a:pt x="81787" y="73535"/>
                  </a:lnTo>
                  <a:lnTo>
                    <a:pt x="81704" y="77995"/>
                  </a:lnTo>
                  <a:lnTo>
                    <a:pt x="84652" y="78003"/>
                  </a:lnTo>
                  <a:lnTo>
                    <a:pt x="88025" y="78032"/>
                  </a:lnTo>
                  <a:lnTo>
                    <a:pt x="87799" y="77774"/>
                  </a:lnTo>
                  <a:lnTo>
                    <a:pt x="87607" y="77223"/>
                  </a:lnTo>
                  <a:lnTo>
                    <a:pt x="87645" y="76229"/>
                  </a:lnTo>
                  <a:lnTo>
                    <a:pt x="87806" y="76132"/>
                  </a:lnTo>
                  <a:lnTo>
                    <a:pt x="88288" y="76419"/>
                  </a:lnTo>
                  <a:lnTo>
                    <a:pt x="88846" y="75734"/>
                  </a:lnTo>
                  <a:lnTo>
                    <a:pt x="88991" y="75116"/>
                  </a:lnTo>
                  <a:lnTo>
                    <a:pt x="89118" y="72394"/>
                  </a:lnTo>
                  <a:lnTo>
                    <a:pt x="89392" y="73159"/>
                  </a:lnTo>
                  <a:lnTo>
                    <a:pt x="89442" y="73498"/>
                  </a:lnTo>
                  <a:lnTo>
                    <a:pt x="89583" y="73771"/>
                  </a:lnTo>
                  <a:lnTo>
                    <a:pt x="89997" y="74170"/>
                  </a:lnTo>
                  <a:lnTo>
                    <a:pt x="90264" y="74363"/>
                  </a:lnTo>
                  <a:lnTo>
                    <a:pt x="90662" y="74285"/>
                  </a:lnTo>
                  <a:lnTo>
                    <a:pt x="90885" y="73988"/>
                  </a:lnTo>
                  <a:lnTo>
                    <a:pt x="91431" y="73546"/>
                  </a:lnTo>
                  <a:lnTo>
                    <a:pt x="92081" y="73780"/>
                  </a:lnTo>
                  <a:lnTo>
                    <a:pt x="92230" y="73939"/>
                  </a:lnTo>
                  <a:lnTo>
                    <a:pt x="92693" y="75443"/>
                  </a:lnTo>
                  <a:lnTo>
                    <a:pt x="94142" y="75864"/>
                  </a:lnTo>
                  <a:lnTo>
                    <a:pt x="94402" y="75711"/>
                  </a:lnTo>
                  <a:lnTo>
                    <a:pt x="94510" y="75868"/>
                  </a:lnTo>
                  <a:lnTo>
                    <a:pt x="94869" y="75987"/>
                  </a:lnTo>
                  <a:lnTo>
                    <a:pt x="95576" y="75901"/>
                  </a:lnTo>
                  <a:lnTo>
                    <a:pt x="95683" y="76244"/>
                  </a:lnTo>
                  <a:lnTo>
                    <a:pt x="95779" y="77000"/>
                  </a:lnTo>
                  <a:lnTo>
                    <a:pt x="95572" y="77670"/>
                  </a:lnTo>
                  <a:lnTo>
                    <a:pt x="95549" y="78172"/>
                  </a:lnTo>
                  <a:lnTo>
                    <a:pt x="95824" y="78522"/>
                  </a:lnTo>
                  <a:lnTo>
                    <a:pt x="96623" y="78999"/>
                  </a:lnTo>
                  <a:lnTo>
                    <a:pt x="96894" y="78899"/>
                  </a:lnTo>
                  <a:lnTo>
                    <a:pt x="97563" y="79134"/>
                  </a:lnTo>
                  <a:lnTo>
                    <a:pt x="97422" y="79387"/>
                  </a:lnTo>
                  <a:lnTo>
                    <a:pt x="97097" y="79472"/>
                  </a:lnTo>
                  <a:lnTo>
                    <a:pt x="97869" y="80381"/>
                  </a:lnTo>
                  <a:lnTo>
                    <a:pt x="98385" y="80504"/>
                  </a:lnTo>
                  <a:lnTo>
                    <a:pt x="99046" y="80531"/>
                  </a:lnTo>
                  <a:lnTo>
                    <a:pt x="99325" y="80296"/>
                  </a:lnTo>
                  <a:lnTo>
                    <a:pt x="99742" y="80311"/>
                  </a:lnTo>
                  <a:lnTo>
                    <a:pt x="100288" y="80698"/>
                  </a:lnTo>
                  <a:lnTo>
                    <a:pt x="101191" y="81695"/>
                  </a:lnTo>
                  <a:lnTo>
                    <a:pt x="101359" y="82362"/>
                  </a:lnTo>
                  <a:lnTo>
                    <a:pt x="101531" y="82377"/>
                  </a:lnTo>
                  <a:lnTo>
                    <a:pt x="101996" y="82037"/>
                  </a:lnTo>
                  <a:lnTo>
                    <a:pt x="102146" y="82216"/>
                  </a:lnTo>
                  <a:lnTo>
                    <a:pt x="102380" y="82276"/>
                  </a:lnTo>
                  <a:lnTo>
                    <a:pt x="102800" y="81966"/>
                  </a:lnTo>
                  <a:lnTo>
                    <a:pt x="102909" y="81714"/>
                  </a:lnTo>
                  <a:lnTo>
                    <a:pt x="102903" y="82489"/>
                  </a:lnTo>
                  <a:lnTo>
                    <a:pt x="103117" y="82249"/>
                  </a:lnTo>
                  <a:lnTo>
                    <a:pt x="103305" y="82271"/>
                  </a:lnTo>
                  <a:lnTo>
                    <a:pt x="103660" y="82074"/>
                  </a:lnTo>
                  <a:lnTo>
                    <a:pt x="103970" y="81694"/>
                  </a:lnTo>
                  <a:lnTo>
                    <a:pt x="104034" y="81325"/>
                  </a:lnTo>
                  <a:lnTo>
                    <a:pt x="104302" y="81001"/>
                  </a:lnTo>
                  <a:lnTo>
                    <a:pt x="104478" y="80953"/>
                  </a:lnTo>
                  <a:lnTo>
                    <a:pt x="104906" y="81113"/>
                  </a:lnTo>
                  <a:lnTo>
                    <a:pt x="105055" y="81266"/>
                  </a:lnTo>
                  <a:lnTo>
                    <a:pt x="105227" y="81597"/>
                  </a:lnTo>
                  <a:lnTo>
                    <a:pt x="105109" y="82021"/>
                  </a:lnTo>
                  <a:lnTo>
                    <a:pt x="105751" y="82200"/>
                  </a:lnTo>
                  <a:lnTo>
                    <a:pt x="105548" y="82703"/>
                  </a:lnTo>
                  <a:lnTo>
                    <a:pt x="105736" y="82561"/>
                  </a:lnTo>
                  <a:lnTo>
                    <a:pt x="106148" y="82475"/>
                  </a:lnTo>
                  <a:lnTo>
                    <a:pt x="106374" y="82766"/>
                  </a:lnTo>
                  <a:lnTo>
                    <a:pt x="106638" y="82769"/>
                  </a:lnTo>
                  <a:lnTo>
                    <a:pt x="106798" y="82851"/>
                  </a:lnTo>
                  <a:lnTo>
                    <a:pt x="106924" y="82989"/>
                  </a:lnTo>
                  <a:lnTo>
                    <a:pt x="107352" y="83153"/>
                  </a:lnTo>
                  <a:lnTo>
                    <a:pt x="107769" y="84162"/>
                  </a:lnTo>
                  <a:lnTo>
                    <a:pt x="107858" y="84551"/>
                  </a:lnTo>
                  <a:lnTo>
                    <a:pt x="107463" y="84623"/>
                  </a:lnTo>
                  <a:lnTo>
                    <a:pt x="107368" y="85465"/>
                  </a:lnTo>
                  <a:lnTo>
                    <a:pt x="106730" y="85885"/>
                  </a:lnTo>
                  <a:lnTo>
                    <a:pt x="106187" y="86600"/>
                  </a:lnTo>
                  <a:lnTo>
                    <a:pt x="105996" y="88063"/>
                  </a:lnTo>
                  <a:lnTo>
                    <a:pt x="106145" y="88674"/>
                  </a:lnTo>
                  <a:lnTo>
                    <a:pt x="106340" y="88700"/>
                  </a:lnTo>
                  <a:lnTo>
                    <a:pt x="106745" y="88625"/>
                  </a:lnTo>
                  <a:lnTo>
                    <a:pt x="107345" y="88376"/>
                  </a:lnTo>
                  <a:lnTo>
                    <a:pt x="107662" y="87825"/>
                  </a:lnTo>
                  <a:lnTo>
                    <a:pt x="108579" y="87818"/>
                  </a:lnTo>
                  <a:lnTo>
                    <a:pt x="108839" y="88093"/>
                  </a:lnTo>
                  <a:lnTo>
                    <a:pt x="109091" y="89359"/>
                  </a:lnTo>
                  <a:lnTo>
                    <a:pt x="108991" y="90245"/>
                  </a:lnTo>
                  <a:lnTo>
                    <a:pt x="108430" y="91745"/>
                  </a:lnTo>
                  <a:lnTo>
                    <a:pt x="107891" y="92281"/>
                  </a:lnTo>
                  <a:lnTo>
                    <a:pt x="107658" y="93223"/>
                  </a:lnTo>
                  <a:lnTo>
                    <a:pt x="106944" y="93741"/>
                  </a:lnTo>
                  <a:lnTo>
                    <a:pt x="106394" y="93078"/>
                  </a:lnTo>
                  <a:lnTo>
                    <a:pt x="105982" y="93011"/>
                  </a:lnTo>
                  <a:lnTo>
                    <a:pt x="104008" y="93243"/>
                  </a:lnTo>
                  <a:lnTo>
                    <a:pt x="102737" y="93779"/>
                  </a:lnTo>
                  <a:lnTo>
                    <a:pt x="102852" y="94853"/>
                  </a:lnTo>
                  <a:lnTo>
                    <a:pt x="103466" y="94897"/>
                  </a:lnTo>
                  <a:lnTo>
                    <a:pt x="103783" y="95154"/>
                  </a:lnTo>
                  <a:lnTo>
                    <a:pt x="104070" y="95556"/>
                  </a:lnTo>
                  <a:lnTo>
                    <a:pt x="104521" y="97101"/>
                  </a:lnTo>
                  <a:lnTo>
                    <a:pt x="104537" y="99346"/>
                  </a:lnTo>
                  <a:lnTo>
                    <a:pt x="104651" y="99659"/>
                  </a:lnTo>
                  <a:lnTo>
                    <a:pt x="105220" y="100152"/>
                  </a:lnTo>
                  <a:lnTo>
                    <a:pt x="105213" y="102014"/>
                  </a:lnTo>
                  <a:lnTo>
                    <a:pt x="103795" y="102028"/>
                  </a:lnTo>
                  <a:lnTo>
                    <a:pt x="103889" y="103296"/>
                  </a:lnTo>
                  <a:lnTo>
                    <a:pt x="103894" y="103994"/>
                  </a:lnTo>
                  <a:lnTo>
                    <a:pt x="103821" y="104171"/>
                  </a:lnTo>
                  <a:lnTo>
                    <a:pt x="103374" y="104596"/>
                  </a:lnTo>
                  <a:lnTo>
                    <a:pt x="102116" y="104887"/>
                  </a:lnTo>
                  <a:lnTo>
                    <a:pt x="101811" y="104823"/>
                  </a:lnTo>
                  <a:lnTo>
                    <a:pt x="101021" y="104206"/>
                  </a:lnTo>
                  <a:lnTo>
                    <a:pt x="100608" y="103361"/>
                  </a:lnTo>
                  <a:lnTo>
                    <a:pt x="99448" y="102438"/>
                  </a:lnTo>
                  <a:lnTo>
                    <a:pt x="98342" y="101164"/>
                  </a:lnTo>
                  <a:lnTo>
                    <a:pt x="98041" y="100535"/>
                  </a:lnTo>
                  <a:lnTo>
                    <a:pt x="96931" y="99533"/>
                  </a:lnTo>
                  <a:lnTo>
                    <a:pt x="96343" y="99421"/>
                  </a:lnTo>
                  <a:lnTo>
                    <a:pt x="95840" y="99313"/>
                  </a:lnTo>
                  <a:lnTo>
                    <a:pt x="94409" y="98519"/>
                  </a:lnTo>
                  <a:lnTo>
                    <a:pt x="93516" y="98244"/>
                  </a:lnTo>
                  <a:lnTo>
                    <a:pt x="93393" y="99767"/>
                  </a:lnTo>
                  <a:lnTo>
                    <a:pt x="93408" y="100738"/>
                  </a:lnTo>
                  <a:lnTo>
                    <a:pt x="93714" y="100802"/>
                  </a:lnTo>
                  <a:lnTo>
                    <a:pt x="93710" y="102268"/>
                  </a:lnTo>
                  <a:lnTo>
                    <a:pt x="92687" y="103441"/>
                  </a:lnTo>
                  <a:lnTo>
                    <a:pt x="92382" y="103407"/>
                  </a:lnTo>
                  <a:lnTo>
                    <a:pt x="91753" y="104040"/>
                  </a:lnTo>
                  <a:lnTo>
                    <a:pt x="91657" y="104401"/>
                  </a:lnTo>
                  <a:lnTo>
                    <a:pt x="91653" y="104736"/>
                  </a:lnTo>
                  <a:lnTo>
                    <a:pt x="91401" y="104841"/>
                  </a:lnTo>
                  <a:lnTo>
                    <a:pt x="90455" y="104751"/>
                  </a:lnTo>
                  <a:lnTo>
                    <a:pt x="90543" y="102168"/>
                  </a:lnTo>
                  <a:lnTo>
                    <a:pt x="90466" y="100716"/>
                  </a:lnTo>
                  <a:lnTo>
                    <a:pt x="88055" y="100701"/>
                  </a:lnTo>
                  <a:lnTo>
                    <a:pt x="88064" y="103981"/>
                  </a:lnTo>
                  <a:lnTo>
                    <a:pt x="87041" y="103919"/>
                  </a:lnTo>
                  <a:lnTo>
                    <a:pt x="86168" y="104068"/>
                  </a:lnTo>
                  <a:lnTo>
                    <a:pt x="84752" y="103871"/>
                  </a:lnTo>
                  <a:lnTo>
                    <a:pt x="83637" y="103384"/>
                  </a:lnTo>
                  <a:lnTo>
                    <a:pt x="82382" y="103015"/>
                  </a:lnTo>
                  <a:lnTo>
                    <a:pt x="77872" y="102901"/>
                  </a:lnTo>
                  <a:lnTo>
                    <a:pt x="77841" y="105254"/>
                  </a:lnTo>
                  <a:lnTo>
                    <a:pt x="76636" y="105243"/>
                  </a:lnTo>
                  <a:lnTo>
                    <a:pt x="76621" y="105774"/>
                  </a:lnTo>
                  <a:lnTo>
                    <a:pt x="76614" y="106973"/>
                  </a:lnTo>
                  <a:lnTo>
                    <a:pt x="76614" y="107222"/>
                  </a:lnTo>
                  <a:lnTo>
                    <a:pt x="76547" y="113449"/>
                  </a:lnTo>
                  <a:lnTo>
                    <a:pt x="74563" y="113413"/>
                  </a:lnTo>
                  <a:lnTo>
                    <a:pt x="74127" y="113769"/>
                  </a:lnTo>
                  <a:lnTo>
                    <a:pt x="74131" y="116953"/>
                  </a:lnTo>
                  <a:lnTo>
                    <a:pt x="71681" y="116939"/>
                  </a:lnTo>
                  <a:lnTo>
                    <a:pt x="71670" y="118104"/>
                  </a:lnTo>
                  <a:lnTo>
                    <a:pt x="72268" y="118122"/>
                  </a:lnTo>
                  <a:lnTo>
                    <a:pt x="72315" y="120516"/>
                  </a:lnTo>
                  <a:lnTo>
                    <a:pt x="74741" y="120531"/>
                  </a:lnTo>
                  <a:lnTo>
                    <a:pt x="74753" y="122322"/>
                  </a:lnTo>
                  <a:lnTo>
                    <a:pt x="73568" y="122303"/>
                  </a:lnTo>
                  <a:lnTo>
                    <a:pt x="73508" y="124686"/>
                  </a:lnTo>
                  <a:lnTo>
                    <a:pt x="72720" y="124671"/>
                  </a:lnTo>
                  <a:lnTo>
                    <a:pt x="72602" y="125006"/>
                  </a:lnTo>
                  <a:lnTo>
                    <a:pt x="72728" y="125680"/>
                  </a:lnTo>
                  <a:lnTo>
                    <a:pt x="72591" y="126213"/>
                  </a:lnTo>
                  <a:lnTo>
                    <a:pt x="68373" y="122930"/>
                  </a:lnTo>
                  <a:lnTo>
                    <a:pt x="68145" y="123083"/>
                  </a:lnTo>
                  <a:lnTo>
                    <a:pt x="67856" y="123065"/>
                  </a:lnTo>
                  <a:lnTo>
                    <a:pt x="67589" y="122883"/>
                  </a:lnTo>
                  <a:lnTo>
                    <a:pt x="66108" y="122812"/>
                  </a:lnTo>
                  <a:lnTo>
                    <a:pt x="64704" y="121921"/>
                  </a:lnTo>
                  <a:lnTo>
                    <a:pt x="64278" y="121548"/>
                  </a:lnTo>
                  <a:lnTo>
                    <a:pt x="63924" y="120848"/>
                  </a:lnTo>
                  <a:lnTo>
                    <a:pt x="62614" y="119158"/>
                  </a:lnTo>
                  <a:lnTo>
                    <a:pt x="57318" y="119072"/>
                  </a:lnTo>
                  <a:lnTo>
                    <a:pt x="57330" y="120226"/>
                  </a:lnTo>
                  <a:lnTo>
                    <a:pt x="56107" y="120185"/>
                  </a:lnTo>
                  <a:lnTo>
                    <a:pt x="56050" y="119232"/>
                  </a:lnTo>
                  <a:lnTo>
                    <a:pt x="56087" y="117836"/>
                  </a:lnTo>
                  <a:lnTo>
                    <a:pt x="52711" y="117739"/>
                  </a:lnTo>
                  <a:lnTo>
                    <a:pt x="53236" y="120086"/>
                  </a:lnTo>
                  <a:lnTo>
                    <a:pt x="52488" y="120075"/>
                  </a:lnTo>
                  <a:lnTo>
                    <a:pt x="52470" y="126852"/>
                  </a:lnTo>
                  <a:lnTo>
                    <a:pt x="52469" y="127116"/>
                  </a:lnTo>
                  <a:lnTo>
                    <a:pt x="52466" y="127450"/>
                  </a:lnTo>
                  <a:lnTo>
                    <a:pt x="52467" y="127798"/>
                  </a:lnTo>
                  <a:lnTo>
                    <a:pt x="52468" y="128103"/>
                  </a:lnTo>
                  <a:lnTo>
                    <a:pt x="52463" y="128489"/>
                  </a:lnTo>
                  <a:lnTo>
                    <a:pt x="52471" y="129528"/>
                  </a:lnTo>
                  <a:lnTo>
                    <a:pt x="47466" y="129474"/>
                  </a:lnTo>
                  <a:lnTo>
                    <a:pt x="47595" y="129612"/>
                  </a:lnTo>
                  <a:lnTo>
                    <a:pt x="47625" y="131827"/>
                  </a:lnTo>
                  <a:lnTo>
                    <a:pt x="47623" y="134202"/>
                  </a:lnTo>
                  <a:lnTo>
                    <a:pt x="48114" y="134188"/>
                  </a:lnTo>
                  <a:lnTo>
                    <a:pt x="48426" y="134080"/>
                  </a:lnTo>
                  <a:lnTo>
                    <a:pt x="49583" y="133153"/>
                  </a:lnTo>
                  <a:lnTo>
                    <a:pt x="49803" y="133062"/>
                  </a:lnTo>
                  <a:lnTo>
                    <a:pt x="50763" y="133184"/>
                  </a:lnTo>
                  <a:lnTo>
                    <a:pt x="51215" y="133013"/>
                  </a:lnTo>
                  <a:lnTo>
                    <a:pt x="51724" y="133018"/>
                  </a:lnTo>
                  <a:lnTo>
                    <a:pt x="52455" y="133384"/>
                  </a:lnTo>
                  <a:lnTo>
                    <a:pt x="52441" y="139366"/>
                  </a:lnTo>
                  <a:lnTo>
                    <a:pt x="52445" y="142958"/>
                  </a:lnTo>
                  <a:lnTo>
                    <a:pt x="53707" y="142979"/>
                  </a:lnTo>
                  <a:lnTo>
                    <a:pt x="53628" y="144141"/>
                  </a:lnTo>
                  <a:lnTo>
                    <a:pt x="54825" y="144163"/>
                  </a:lnTo>
                  <a:lnTo>
                    <a:pt x="54807" y="146482"/>
                  </a:lnTo>
                  <a:lnTo>
                    <a:pt x="53579" y="146479"/>
                  </a:lnTo>
                  <a:lnTo>
                    <a:pt x="54811" y="147509"/>
                  </a:lnTo>
                  <a:lnTo>
                    <a:pt x="54812" y="147655"/>
                  </a:lnTo>
                  <a:lnTo>
                    <a:pt x="52444" y="147652"/>
                  </a:lnTo>
                  <a:lnTo>
                    <a:pt x="52476" y="152543"/>
                  </a:lnTo>
                  <a:lnTo>
                    <a:pt x="52486" y="153044"/>
                  </a:lnTo>
                  <a:lnTo>
                    <a:pt x="52497" y="153598"/>
                  </a:lnTo>
                  <a:lnTo>
                    <a:pt x="52498" y="153830"/>
                  </a:lnTo>
                  <a:lnTo>
                    <a:pt x="52511" y="154933"/>
                  </a:lnTo>
                  <a:lnTo>
                    <a:pt x="52462" y="155951"/>
                  </a:lnTo>
                  <a:lnTo>
                    <a:pt x="52475" y="160691"/>
                  </a:lnTo>
                  <a:lnTo>
                    <a:pt x="52465" y="170043"/>
                  </a:lnTo>
                  <a:lnTo>
                    <a:pt x="52462" y="171052"/>
                  </a:lnTo>
                  <a:lnTo>
                    <a:pt x="47598" y="171066"/>
                  </a:lnTo>
                  <a:lnTo>
                    <a:pt x="45618" y="171062"/>
                  </a:lnTo>
                  <a:lnTo>
                    <a:pt x="45626" y="168575"/>
                  </a:lnTo>
                  <a:lnTo>
                    <a:pt x="42527" y="168567"/>
                  </a:lnTo>
                  <a:lnTo>
                    <a:pt x="42512" y="170153"/>
                  </a:lnTo>
                  <a:lnTo>
                    <a:pt x="41909" y="170105"/>
                  </a:lnTo>
                  <a:lnTo>
                    <a:pt x="41848" y="170849"/>
                  </a:lnTo>
                  <a:lnTo>
                    <a:pt x="41939" y="171043"/>
                  </a:lnTo>
                  <a:lnTo>
                    <a:pt x="40642" y="171058"/>
                  </a:lnTo>
                  <a:lnTo>
                    <a:pt x="28761" y="170996"/>
                  </a:lnTo>
                  <a:lnTo>
                    <a:pt x="29780" y="168604"/>
                  </a:lnTo>
                  <a:lnTo>
                    <a:pt x="27754" y="168590"/>
                  </a:lnTo>
                  <a:lnTo>
                    <a:pt x="28198" y="167432"/>
                  </a:lnTo>
                  <a:lnTo>
                    <a:pt x="29465" y="165261"/>
                  </a:lnTo>
                  <a:lnTo>
                    <a:pt x="28065" y="165265"/>
                  </a:lnTo>
                  <a:lnTo>
                    <a:pt x="27340" y="165592"/>
                  </a:lnTo>
                  <a:lnTo>
                    <a:pt x="27336" y="167316"/>
                  </a:lnTo>
                  <a:lnTo>
                    <a:pt x="27006" y="167402"/>
                  </a:lnTo>
                  <a:lnTo>
                    <a:pt x="26737" y="167648"/>
                  </a:lnTo>
                  <a:lnTo>
                    <a:pt x="26737" y="168831"/>
                  </a:lnTo>
                  <a:lnTo>
                    <a:pt x="26047" y="168828"/>
                  </a:lnTo>
                  <a:lnTo>
                    <a:pt x="26050" y="166780"/>
                  </a:lnTo>
                  <a:lnTo>
                    <a:pt x="25629" y="166609"/>
                  </a:lnTo>
                  <a:lnTo>
                    <a:pt x="24267" y="166464"/>
                  </a:lnTo>
                  <a:lnTo>
                    <a:pt x="23728" y="166970"/>
                  </a:lnTo>
                  <a:lnTo>
                    <a:pt x="23505" y="167298"/>
                  </a:lnTo>
                  <a:lnTo>
                    <a:pt x="23486" y="167819"/>
                  </a:lnTo>
                  <a:lnTo>
                    <a:pt x="22784" y="167823"/>
                  </a:lnTo>
                  <a:lnTo>
                    <a:pt x="22773" y="169491"/>
                  </a:lnTo>
                  <a:lnTo>
                    <a:pt x="23137" y="169502"/>
                  </a:lnTo>
                  <a:lnTo>
                    <a:pt x="23146" y="170950"/>
                  </a:lnTo>
                  <a:lnTo>
                    <a:pt x="17137" y="170937"/>
                  </a:lnTo>
                  <a:lnTo>
                    <a:pt x="16840" y="170935"/>
                  </a:lnTo>
                  <a:lnTo>
                    <a:pt x="16579" y="170935"/>
                  </a:lnTo>
                  <a:lnTo>
                    <a:pt x="16768" y="170806"/>
                  </a:lnTo>
                  <a:lnTo>
                    <a:pt x="16806" y="170676"/>
                  </a:lnTo>
                  <a:lnTo>
                    <a:pt x="16655" y="170281"/>
                  </a:lnTo>
                  <a:lnTo>
                    <a:pt x="15764" y="170352"/>
                  </a:lnTo>
                  <a:lnTo>
                    <a:pt x="15430" y="170072"/>
                  </a:lnTo>
                  <a:lnTo>
                    <a:pt x="15414" y="169869"/>
                  </a:lnTo>
                  <a:lnTo>
                    <a:pt x="16464" y="167548"/>
                  </a:lnTo>
                  <a:lnTo>
                    <a:pt x="16510" y="167278"/>
                  </a:lnTo>
                  <a:lnTo>
                    <a:pt x="16689" y="166216"/>
                  </a:lnTo>
                  <a:lnTo>
                    <a:pt x="16723" y="166020"/>
                  </a:lnTo>
                  <a:lnTo>
                    <a:pt x="16798" y="165577"/>
                  </a:lnTo>
                  <a:lnTo>
                    <a:pt x="17126" y="163636"/>
                  </a:lnTo>
                  <a:lnTo>
                    <a:pt x="17208" y="163153"/>
                  </a:lnTo>
                  <a:lnTo>
                    <a:pt x="17324" y="162471"/>
                  </a:lnTo>
                  <a:lnTo>
                    <a:pt x="17063" y="162140"/>
                  </a:lnTo>
                  <a:lnTo>
                    <a:pt x="16817" y="161827"/>
                  </a:lnTo>
                  <a:lnTo>
                    <a:pt x="15496" y="160148"/>
                  </a:lnTo>
                  <a:lnTo>
                    <a:pt x="15082" y="159623"/>
                  </a:lnTo>
                  <a:lnTo>
                    <a:pt x="14478" y="159361"/>
                  </a:lnTo>
                  <a:lnTo>
                    <a:pt x="13415" y="158900"/>
                  </a:lnTo>
                  <a:lnTo>
                    <a:pt x="13244" y="158826"/>
                  </a:lnTo>
                  <a:lnTo>
                    <a:pt x="12810" y="158637"/>
                  </a:lnTo>
                  <a:lnTo>
                    <a:pt x="12500" y="158503"/>
                  </a:lnTo>
                  <a:lnTo>
                    <a:pt x="11548" y="158090"/>
                  </a:lnTo>
                  <a:lnTo>
                    <a:pt x="8984" y="156977"/>
                  </a:lnTo>
                  <a:lnTo>
                    <a:pt x="8761" y="156880"/>
                  </a:lnTo>
                  <a:lnTo>
                    <a:pt x="8752" y="156692"/>
                  </a:lnTo>
                  <a:lnTo>
                    <a:pt x="8745" y="156561"/>
                  </a:lnTo>
                  <a:lnTo>
                    <a:pt x="8677" y="155177"/>
                  </a:lnTo>
                  <a:lnTo>
                    <a:pt x="8658" y="154795"/>
                  </a:lnTo>
                  <a:lnTo>
                    <a:pt x="8802" y="154452"/>
                  </a:lnTo>
                  <a:lnTo>
                    <a:pt x="9075" y="153804"/>
                  </a:lnTo>
                  <a:lnTo>
                    <a:pt x="9628" y="152490"/>
                  </a:lnTo>
                  <a:lnTo>
                    <a:pt x="9878" y="151899"/>
                  </a:lnTo>
                  <a:lnTo>
                    <a:pt x="9794" y="151611"/>
                  </a:lnTo>
                  <a:lnTo>
                    <a:pt x="9347" y="150066"/>
                  </a:lnTo>
                  <a:lnTo>
                    <a:pt x="9187" y="149516"/>
                  </a:lnTo>
                  <a:lnTo>
                    <a:pt x="9203" y="149333"/>
                  </a:lnTo>
                  <a:lnTo>
                    <a:pt x="9371" y="147316"/>
                  </a:lnTo>
                  <a:lnTo>
                    <a:pt x="9388" y="147118"/>
                  </a:lnTo>
                  <a:lnTo>
                    <a:pt x="9408" y="146881"/>
                  </a:lnTo>
                  <a:lnTo>
                    <a:pt x="9482" y="145987"/>
                  </a:lnTo>
                  <a:lnTo>
                    <a:pt x="9503" y="145738"/>
                  </a:lnTo>
                  <a:lnTo>
                    <a:pt x="9003" y="145148"/>
                  </a:lnTo>
                  <a:lnTo>
                    <a:pt x="8805" y="144914"/>
                  </a:lnTo>
                  <a:lnTo>
                    <a:pt x="8218" y="144221"/>
                  </a:lnTo>
                  <a:lnTo>
                    <a:pt x="7758" y="143677"/>
                  </a:lnTo>
                  <a:lnTo>
                    <a:pt x="7461" y="143328"/>
                  </a:lnTo>
                  <a:lnTo>
                    <a:pt x="6999" y="142782"/>
                  </a:lnTo>
                  <a:lnTo>
                    <a:pt x="6424" y="142102"/>
                  </a:lnTo>
                  <a:lnTo>
                    <a:pt x="5413" y="141809"/>
                  </a:lnTo>
                  <a:lnTo>
                    <a:pt x="5156" y="141734"/>
                  </a:lnTo>
                  <a:lnTo>
                    <a:pt x="4851" y="141646"/>
                  </a:lnTo>
                  <a:lnTo>
                    <a:pt x="4204" y="141138"/>
                  </a:lnTo>
                  <a:lnTo>
                    <a:pt x="3800" y="140427"/>
                  </a:lnTo>
                  <a:lnTo>
                    <a:pt x="3754" y="139842"/>
                  </a:lnTo>
                  <a:lnTo>
                    <a:pt x="3730" y="139546"/>
                  </a:lnTo>
                  <a:lnTo>
                    <a:pt x="3719" y="139411"/>
                  </a:lnTo>
                  <a:lnTo>
                    <a:pt x="3477" y="138700"/>
                  </a:lnTo>
                  <a:lnTo>
                    <a:pt x="2668" y="138496"/>
                  </a:lnTo>
                  <a:lnTo>
                    <a:pt x="1916" y="137915"/>
                  </a:lnTo>
                  <a:lnTo>
                    <a:pt x="1778" y="137684"/>
                  </a:lnTo>
                  <a:lnTo>
                    <a:pt x="1698" y="137074"/>
                  </a:lnTo>
                  <a:lnTo>
                    <a:pt x="1698" y="136465"/>
                  </a:lnTo>
                  <a:lnTo>
                    <a:pt x="1779" y="135748"/>
                  </a:lnTo>
                  <a:lnTo>
                    <a:pt x="1624" y="135572"/>
                  </a:lnTo>
                  <a:lnTo>
                    <a:pt x="1155" y="135039"/>
                  </a:lnTo>
                  <a:lnTo>
                    <a:pt x="368" y="134144"/>
                  </a:lnTo>
                  <a:lnTo>
                    <a:pt x="0" y="131487"/>
                  </a:lnTo>
                  <a:lnTo>
                    <a:pt x="382" y="129598"/>
                  </a:lnTo>
                  <a:lnTo>
                    <a:pt x="532" y="128856"/>
                  </a:lnTo>
                  <a:lnTo>
                    <a:pt x="719" y="127936"/>
                  </a:lnTo>
                  <a:lnTo>
                    <a:pt x="1421" y="127574"/>
                  </a:lnTo>
                  <a:lnTo>
                    <a:pt x="1660" y="127451"/>
                  </a:lnTo>
                  <a:lnTo>
                    <a:pt x="3368" y="126529"/>
                  </a:lnTo>
                  <a:lnTo>
                    <a:pt x="4905" y="125147"/>
                  </a:lnTo>
                  <a:lnTo>
                    <a:pt x="5127" y="124948"/>
                  </a:lnTo>
                  <a:lnTo>
                    <a:pt x="5290" y="124801"/>
                  </a:lnTo>
                  <a:lnTo>
                    <a:pt x="5451" y="124656"/>
                  </a:lnTo>
                  <a:lnTo>
                    <a:pt x="6751" y="123488"/>
                  </a:lnTo>
                  <a:lnTo>
                    <a:pt x="7428" y="122878"/>
                  </a:lnTo>
                  <a:lnTo>
                    <a:pt x="7517" y="122750"/>
                  </a:lnTo>
                  <a:lnTo>
                    <a:pt x="7802" y="122339"/>
                  </a:lnTo>
                  <a:lnTo>
                    <a:pt x="7907" y="122188"/>
                  </a:lnTo>
                  <a:lnTo>
                    <a:pt x="8549" y="121261"/>
                  </a:lnTo>
                  <a:lnTo>
                    <a:pt x="8928" y="120715"/>
                  </a:lnTo>
                  <a:lnTo>
                    <a:pt x="9248" y="119531"/>
                  </a:lnTo>
                  <a:lnTo>
                    <a:pt x="9106" y="118965"/>
                  </a:lnTo>
                  <a:lnTo>
                    <a:pt x="8652" y="117163"/>
                  </a:lnTo>
                  <a:lnTo>
                    <a:pt x="8086" y="115436"/>
                  </a:lnTo>
                  <a:lnTo>
                    <a:pt x="7078" y="114943"/>
                  </a:lnTo>
                  <a:lnTo>
                    <a:pt x="6797" y="114806"/>
                  </a:lnTo>
                  <a:lnTo>
                    <a:pt x="6621" y="114555"/>
                  </a:lnTo>
                  <a:lnTo>
                    <a:pt x="6270" y="114055"/>
                  </a:lnTo>
                  <a:lnTo>
                    <a:pt x="6011" y="113685"/>
                  </a:lnTo>
                  <a:lnTo>
                    <a:pt x="5425" y="112851"/>
                  </a:lnTo>
                  <a:lnTo>
                    <a:pt x="5236" y="112582"/>
                  </a:lnTo>
                  <a:lnTo>
                    <a:pt x="5156" y="112110"/>
                  </a:lnTo>
                  <a:lnTo>
                    <a:pt x="4797" y="109999"/>
                  </a:lnTo>
                  <a:lnTo>
                    <a:pt x="4766" y="109814"/>
                  </a:lnTo>
                  <a:lnTo>
                    <a:pt x="4653" y="109148"/>
                  </a:lnTo>
                  <a:lnTo>
                    <a:pt x="4751" y="109009"/>
                  </a:lnTo>
                  <a:lnTo>
                    <a:pt x="5343" y="108167"/>
                  </a:lnTo>
                  <a:lnTo>
                    <a:pt x="5445" y="108021"/>
                  </a:lnTo>
                  <a:lnTo>
                    <a:pt x="5694" y="107667"/>
                  </a:lnTo>
                  <a:lnTo>
                    <a:pt x="5918" y="107349"/>
                  </a:lnTo>
                  <a:lnTo>
                    <a:pt x="6064" y="107142"/>
                  </a:lnTo>
                  <a:lnTo>
                    <a:pt x="6268" y="106807"/>
                  </a:lnTo>
                  <a:lnTo>
                    <a:pt x="6240" y="106534"/>
                  </a:lnTo>
                  <a:lnTo>
                    <a:pt x="6220" y="106343"/>
                  </a:lnTo>
                  <a:lnTo>
                    <a:pt x="6193" y="106157"/>
                  </a:lnTo>
                  <a:lnTo>
                    <a:pt x="5903" y="104159"/>
                  </a:lnTo>
                  <a:lnTo>
                    <a:pt x="6579" y="102588"/>
                  </a:lnTo>
                  <a:lnTo>
                    <a:pt x="7367" y="100755"/>
                  </a:lnTo>
                  <a:lnTo>
                    <a:pt x="8760" y="99696"/>
                  </a:lnTo>
                  <a:lnTo>
                    <a:pt x="9072" y="99694"/>
                  </a:lnTo>
                  <a:lnTo>
                    <a:pt x="9848" y="99688"/>
                  </a:lnTo>
                  <a:lnTo>
                    <a:pt x="10139" y="99686"/>
                  </a:lnTo>
                  <a:lnTo>
                    <a:pt x="10392" y="99684"/>
                  </a:lnTo>
                  <a:lnTo>
                    <a:pt x="11323" y="99677"/>
                  </a:lnTo>
                  <a:lnTo>
                    <a:pt x="11858" y="99673"/>
                  </a:lnTo>
                  <a:lnTo>
                    <a:pt x="12035" y="99406"/>
                  </a:lnTo>
                  <a:lnTo>
                    <a:pt x="12338" y="98951"/>
                  </a:lnTo>
                  <a:lnTo>
                    <a:pt x="12455" y="98775"/>
                  </a:lnTo>
                  <a:lnTo>
                    <a:pt x="12612" y="98540"/>
                  </a:lnTo>
                  <a:lnTo>
                    <a:pt x="13055" y="97875"/>
                  </a:lnTo>
                  <a:lnTo>
                    <a:pt x="13203" y="97652"/>
                  </a:lnTo>
                  <a:lnTo>
                    <a:pt x="13347" y="97726"/>
                  </a:lnTo>
                  <a:lnTo>
                    <a:pt x="14409" y="98268"/>
                  </a:lnTo>
                  <a:lnTo>
                    <a:pt x="14624" y="98377"/>
                  </a:lnTo>
                  <a:lnTo>
                    <a:pt x="14804" y="98469"/>
                  </a:lnTo>
                  <a:lnTo>
                    <a:pt x="14804" y="98327"/>
                  </a:lnTo>
                  <a:lnTo>
                    <a:pt x="14806" y="97903"/>
                  </a:lnTo>
                  <a:lnTo>
                    <a:pt x="14829" y="88995"/>
                  </a:lnTo>
                  <a:lnTo>
                    <a:pt x="14834" y="87136"/>
                  </a:lnTo>
                  <a:lnTo>
                    <a:pt x="14842" y="84030"/>
                  </a:lnTo>
                  <a:lnTo>
                    <a:pt x="14842" y="83855"/>
                  </a:lnTo>
                  <a:lnTo>
                    <a:pt x="14824" y="81945"/>
                  </a:lnTo>
                  <a:lnTo>
                    <a:pt x="14812" y="79817"/>
                  </a:lnTo>
                  <a:lnTo>
                    <a:pt x="14809" y="79220"/>
                  </a:lnTo>
                  <a:lnTo>
                    <a:pt x="14807" y="78707"/>
                  </a:lnTo>
                  <a:lnTo>
                    <a:pt x="14802" y="77448"/>
                  </a:lnTo>
                  <a:lnTo>
                    <a:pt x="14803" y="76707"/>
                  </a:lnTo>
                  <a:lnTo>
                    <a:pt x="14804" y="76340"/>
                  </a:lnTo>
                  <a:lnTo>
                    <a:pt x="14807" y="75077"/>
                  </a:lnTo>
                  <a:lnTo>
                    <a:pt x="14798" y="74456"/>
                  </a:lnTo>
                  <a:lnTo>
                    <a:pt x="14793" y="73778"/>
                  </a:lnTo>
                  <a:lnTo>
                    <a:pt x="14787" y="72830"/>
                  </a:lnTo>
                  <a:lnTo>
                    <a:pt x="14763" y="69345"/>
                  </a:lnTo>
                  <a:lnTo>
                    <a:pt x="14766" y="66400"/>
                  </a:lnTo>
                  <a:lnTo>
                    <a:pt x="14766" y="66268"/>
                  </a:lnTo>
                  <a:lnTo>
                    <a:pt x="14757" y="63314"/>
                  </a:lnTo>
                  <a:lnTo>
                    <a:pt x="14737" y="57540"/>
                  </a:lnTo>
                  <a:lnTo>
                    <a:pt x="14732" y="56152"/>
                  </a:lnTo>
                  <a:lnTo>
                    <a:pt x="14731" y="55885"/>
                  </a:lnTo>
                  <a:lnTo>
                    <a:pt x="14701" y="49961"/>
                  </a:lnTo>
                  <a:lnTo>
                    <a:pt x="14694" y="49386"/>
                  </a:lnTo>
                  <a:lnTo>
                    <a:pt x="14667" y="46909"/>
                  </a:lnTo>
                  <a:lnTo>
                    <a:pt x="14657" y="42675"/>
                  </a:lnTo>
                  <a:lnTo>
                    <a:pt x="14655" y="42095"/>
                  </a:lnTo>
                  <a:lnTo>
                    <a:pt x="14649" y="39523"/>
                  </a:lnTo>
                  <a:lnTo>
                    <a:pt x="14629" y="31457"/>
                  </a:lnTo>
                  <a:lnTo>
                    <a:pt x="14620" y="27898"/>
                  </a:lnTo>
                  <a:lnTo>
                    <a:pt x="14621" y="25539"/>
                  </a:lnTo>
                  <a:lnTo>
                    <a:pt x="14622" y="24290"/>
                  </a:lnTo>
                  <a:lnTo>
                    <a:pt x="14619" y="24005"/>
                  </a:lnTo>
                  <a:lnTo>
                    <a:pt x="14610" y="23148"/>
                  </a:lnTo>
                  <a:lnTo>
                    <a:pt x="14599" y="1140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2" name="pg603">
              <a:extLst>
                <a:ext uri="{FF2B5EF4-FFF2-40B4-BE49-F238E27FC236}">
                  <a16:creationId xmlns:a16="http://schemas.microsoft.com/office/drawing/2014/main" id="{B803EBDF-0BDC-5F45-B18B-904DD1885329}"/>
                </a:ext>
              </a:extLst>
            </p:cNvPr>
            <p:cNvSpPr/>
            <p:nvPr/>
          </p:nvSpPr>
          <p:spPr>
            <a:xfrm>
              <a:off x="5647731" y="2794667"/>
              <a:ext cx="130501" cy="212207"/>
            </a:xfrm>
            <a:custGeom>
              <a:avLst/>
              <a:gdLst/>
              <a:ahLst/>
              <a:cxnLst/>
              <a:rect l="0" t="0" r="0" b="0"/>
              <a:pathLst>
                <a:path w="130501" h="212207">
                  <a:moveTo>
                    <a:pt x="98028" y="38851"/>
                  </a:moveTo>
                  <a:lnTo>
                    <a:pt x="100559" y="38864"/>
                  </a:lnTo>
                  <a:lnTo>
                    <a:pt x="101704" y="38866"/>
                  </a:lnTo>
                  <a:lnTo>
                    <a:pt x="106461" y="38861"/>
                  </a:lnTo>
                  <a:lnTo>
                    <a:pt x="115670" y="38956"/>
                  </a:lnTo>
                  <a:lnTo>
                    <a:pt x="115703" y="42432"/>
                  </a:lnTo>
                  <a:lnTo>
                    <a:pt x="118224" y="42451"/>
                  </a:lnTo>
                  <a:lnTo>
                    <a:pt x="118241" y="43642"/>
                  </a:lnTo>
                  <a:lnTo>
                    <a:pt x="120754" y="43637"/>
                  </a:lnTo>
                  <a:lnTo>
                    <a:pt x="120795" y="46004"/>
                  </a:lnTo>
                  <a:lnTo>
                    <a:pt x="123281" y="45989"/>
                  </a:lnTo>
                  <a:lnTo>
                    <a:pt x="123284" y="46964"/>
                  </a:lnTo>
                  <a:lnTo>
                    <a:pt x="123289" y="48356"/>
                  </a:lnTo>
                  <a:lnTo>
                    <a:pt x="123297" y="48641"/>
                  </a:lnTo>
                  <a:lnTo>
                    <a:pt x="123313" y="50930"/>
                  </a:lnTo>
                  <a:lnTo>
                    <a:pt x="123352" y="53087"/>
                  </a:lnTo>
                  <a:lnTo>
                    <a:pt x="123328" y="54335"/>
                  </a:lnTo>
                  <a:lnTo>
                    <a:pt x="123287" y="57970"/>
                  </a:lnTo>
                  <a:lnTo>
                    <a:pt x="123175" y="67595"/>
                  </a:lnTo>
                  <a:lnTo>
                    <a:pt x="129388" y="67643"/>
                  </a:lnTo>
                  <a:lnTo>
                    <a:pt x="129353" y="68722"/>
                  </a:lnTo>
                  <a:lnTo>
                    <a:pt x="129586" y="69898"/>
                  </a:lnTo>
                  <a:lnTo>
                    <a:pt x="130501" y="69910"/>
                  </a:lnTo>
                  <a:lnTo>
                    <a:pt x="130493" y="70502"/>
                  </a:lnTo>
                  <a:lnTo>
                    <a:pt x="129598" y="70859"/>
                  </a:lnTo>
                  <a:lnTo>
                    <a:pt x="128834" y="71607"/>
                  </a:lnTo>
                  <a:lnTo>
                    <a:pt x="128075" y="71956"/>
                  </a:lnTo>
                  <a:lnTo>
                    <a:pt x="127876" y="72243"/>
                  </a:lnTo>
                  <a:lnTo>
                    <a:pt x="127573" y="73043"/>
                  </a:lnTo>
                  <a:lnTo>
                    <a:pt x="127312" y="73423"/>
                  </a:lnTo>
                  <a:lnTo>
                    <a:pt x="126993" y="73706"/>
                  </a:lnTo>
                  <a:lnTo>
                    <a:pt x="124561" y="74401"/>
                  </a:lnTo>
                  <a:lnTo>
                    <a:pt x="124486" y="73832"/>
                  </a:lnTo>
                  <a:lnTo>
                    <a:pt x="124244" y="73535"/>
                  </a:lnTo>
                  <a:lnTo>
                    <a:pt x="123412" y="74167"/>
                  </a:lnTo>
                  <a:lnTo>
                    <a:pt x="122154" y="74882"/>
                  </a:lnTo>
                  <a:lnTo>
                    <a:pt x="120442" y="76044"/>
                  </a:lnTo>
                  <a:lnTo>
                    <a:pt x="119602" y="76435"/>
                  </a:lnTo>
                  <a:lnTo>
                    <a:pt x="118851" y="76961"/>
                  </a:lnTo>
                  <a:lnTo>
                    <a:pt x="117937" y="76980"/>
                  </a:lnTo>
                  <a:lnTo>
                    <a:pt x="117327" y="77803"/>
                  </a:lnTo>
                  <a:lnTo>
                    <a:pt x="116398" y="77723"/>
                  </a:lnTo>
                  <a:lnTo>
                    <a:pt x="116271" y="77616"/>
                  </a:lnTo>
                  <a:lnTo>
                    <a:pt x="116243" y="77463"/>
                  </a:lnTo>
                  <a:lnTo>
                    <a:pt x="116504" y="77199"/>
                  </a:lnTo>
                  <a:lnTo>
                    <a:pt x="116765" y="76760"/>
                  </a:lnTo>
                  <a:lnTo>
                    <a:pt x="116739" y="75982"/>
                  </a:lnTo>
                  <a:lnTo>
                    <a:pt x="116934" y="75022"/>
                  </a:lnTo>
                  <a:lnTo>
                    <a:pt x="117105" y="74602"/>
                  </a:lnTo>
                  <a:lnTo>
                    <a:pt x="118153" y="74609"/>
                  </a:lnTo>
                  <a:lnTo>
                    <a:pt x="118155" y="72230"/>
                  </a:lnTo>
                  <a:lnTo>
                    <a:pt x="115682" y="72215"/>
                  </a:lnTo>
                  <a:lnTo>
                    <a:pt x="115664" y="69847"/>
                  </a:lnTo>
                  <a:lnTo>
                    <a:pt x="113191" y="69835"/>
                  </a:lnTo>
                  <a:lnTo>
                    <a:pt x="109480" y="69783"/>
                  </a:lnTo>
                  <a:lnTo>
                    <a:pt x="109484" y="72161"/>
                  </a:lnTo>
                  <a:lnTo>
                    <a:pt x="108258" y="72075"/>
                  </a:lnTo>
                  <a:lnTo>
                    <a:pt x="108270" y="73263"/>
                  </a:lnTo>
                  <a:lnTo>
                    <a:pt x="107032" y="73289"/>
                  </a:lnTo>
                  <a:lnTo>
                    <a:pt x="107083" y="77502"/>
                  </a:lnTo>
                  <a:lnTo>
                    <a:pt x="105757" y="77518"/>
                  </a:lnTo>
                  <a:lnTo>
                    <a:pt x="105832" y="78704"/>
                  </a:lnTo>
                  <a:lnTo>
                    <a:pt x="105379" y="78709"/>
                  </a:lnTo>
                  <a:lnTo>
                    <a:pt x="104772" y="78701"/>
                  </a:lnTo>
                  <a:lnTo>
                    <a:pt x="104578" y="78065"/>
                  </a:lnTo>
                  <a:lnTo>
                    <a:pt x="104570" y="77518"/>
                  </a:lnTo>
                  <a:lnTo>
                    <a:pt x="103266" y="77530"/>
                  </a:lnTo>
                  <a:lnTo>
                    <a:pt x="103294" y="79264"/>
                  </a:lnTo>
                  <a:lnTo>
                    <a:pt x="102045" y="79202"/>
                  </a:lnTo>
                  <a:lnTo>
                    <a:pt x="102067" y="81629"/>
                  </a:lnTo>
                  <a:lnTo>
                    <a:pt x="103455" y="81669"/>
                  </a:lnTo>
                  <a:lnTo>
                    <a:pt x="103468" y="84055"/>
                  </a:lnTo>
                  <a:lnTo>
                    <a:pt x="100934" y="83996"/>
                  </a:lnTo>
                  <a:lnTo>
                    <a:pt x="100985" y="82820"/>
                  </a:lnTo>
                  <a:lnTo>
                    <a:pt x="100495" y="82198"/>
                  </a:lnTo>
                  <a:lnTo>
                    <a:pt x="100500" y="81401"/>
                  </a:lnTo>
                  <a:lnTo>
                    <a:pt x="100581" y="81018"/>
                  </a:lnTo>
                  <a:lnTo>
                    <a:pt x="100426" y="81427"/>
                  </a:lnTo>
                  <a:lnTo>
                    <a:pt x="100414" y="82142"/>
                  </a:lnTo>
                  <a:lnTo>
                    <a:pt x="100487" y="82332"/>
                  </a:lnTo>
                  <a:lnTo>
                    <a:pt x="100911" y="82805"/>
                  </a:lnTo>
                  <a:lnTo>
                    <a:pt x="100911" y="83144"/>
                  </a:lnTo>
                  <a:lnTo>
                    <a:pt x="100763" y="83337"/>
                  </a:lnTo>
                  <a:lnTo>
                    <a:pt x="100518" y="83460"/>
                  </a:lnTo>
                  <a:lnTo>
                    <a:pt x="100191" y="83463"/>
                  </a:lnTo>
                  <a:lnTo>
                    <a:pt x="99542" y="83221"/>
                  </a:lnTo>
                  <a:lnTo>
                    <a:pt x="99347" y="83444"/>
                  </a:lnTo>
                  <a:lnTo>
                    <a:pt x="99584" y="83813"/>
                  </a:lnTo>
                  <a:lnTo>
                    <a:pt x="100303" y="84390"/>
                  </a:lnTo>
                  <a:lnTo>
                    <a:pt x="100571" y="84878"/>
                  </a:lnTo>
                  <a:lnTo>
                    <a:pt x="100575" y="85079"/>
                  </a:lnTo>
                  <a:lnTo>
                    <a:pt x="100427" y="85436"/>
                  </a:lnTo>
                  <a:lnTo>
                    <a:pt x="99906" y="86116"/>
                  </a:lnTo>
                  <a:lnTo>
                    <a:pt x="99843" y="86391"/>
                  </a:lnTo>
                  <a:lnTo>
                    <a:pt x="99898" y="86667"/>
                  </a:lnTo>
                  <a:lnTo>
                    <a:pt x="100259" y="86819"/>
                  </a:lnTo>
                  <a:lnTo>
                    <a:pt x="100652" y="86842"/>
                  </a:lnTo>
                  <a:lnTo>
                    <a:pt x="101095" y="86548"/>
                  </a:lnTo>
                  <a:lnTo>
                    <a:pt x="101345" y="86091"/>
                  </a:lnTo>
                  <a:lnTo>
                    <a:pt x="101583" y="85852"/>
                  </a:lnTo>
                  <a:lnTo>
                    <a:pt x="101852" y="85740"/>
                  </a:lnTo>
                  <a:lnTo>
                    <a:pt x="102085" y="85785"/>
                  </a:lnTo>
                  <a:lnTo>
                    <a:pt x="102272" y="86004"/>
                  </a:lnTo>
                  <a:lnTo>
                    <a:pt x="102361" y="86257"/>
                  </a:lnTo>
                  <a:lnTo>
                    <a:pt x="102342" y="86563"/>
                  </a:lnTo>
                  <a:lnTo>
                    <a:pt x="102008" y="87277"/>
                  </a:lnTo>
                  <a:lnTo>
                    <a:pt x="101732" y="87494"/>
                  </a:lnTo>
                  <a:lnTo>
                    <a:pt x="101036" y="87616"/>
                  </a:lnTo>
                  <a:lnTo>
                    <a:pt x="100659" y="87493"/>
                  </a:lnTo>
                  <a:lnTo>
                    <a:pt x="100212" y="87460"/>
                  </a:lnTo>
                  <a:lnTo>
                    <a:pt x="99637" y="87634"/>
                  </a:lnTo>
                  <a:lnTo>
                    <a:pt x="99423" y="87805"/>
                  </a:lnTo>
                  <a:lnTo>
                    <a:pt x="99403" y="87943"/>
                  </a:lnTo>
                  <a:lnTo>
                    <a:pt x="99861" y="88650"/>
                  </a:lnTo>
                  <a:lnTo>
                    <a:pt x="100293" y="88919"/>
                  </a:lnTo>
                  <a:lnTo>
                    <a:pt x="100724" y="88997"/>
                  </a:lnTo>
                  <a:lnTo>
                    <a:pt x="101461" y="88703"/>
                  </a:lnTo>
                  <a:lnTo>
                    <a:pt x="101737" y="88718"/>
                  </a:lnTo>
                  <a:lnTo>
                    <a:pt x="102079" y="88900"/>
                  </a:lnTo>
                  <a:lnTo>
                    <a:pt x="102212" y="89112"/>
                  </a:lnTo>
                  <a:lnTo>
                    <a:pt x="102259" y="89384"/>
                  </a:lnTo>
                  <a:lnTo>
                    <a:pt x="102189" y="89633"/>
                  </a:lnTo>
                  <a:lnTo>
                    <a:pt x="101991" y="89883"/>
                  </a:lnTo>
                  <a:lnTo>
                    <a:pt x="101279" y="90196"/>
                  </a:lnTo>
                  <a:lnTo>
                    <a:pt x="100739" y="90140"/>
                  </a:lnTo>
                  <a:lnTo>
                    <a:pt x="100055" y="89767"/>
                  </a:lnTo>
                  <a:lnTo>
                    <a:pt x="99744" y="89808"/>
                  </a:lnTo>
                  <a:lnTo>
                    <a:pt x="99383" y="89975"/>
                  </a:lnTo>
                  <a:lnTo>
                    <a:pt x="99087" y="89990"/>
                  </a:lnTo>
                  <a:lnTo>
                    <a:pt x="98846" y="90113"/>
                  </a:lnTo>
                  <a:lnTo>
                    <a:pt x="98780" y="90370"/>
                  </a:lnTo>
                  <a:lnTo>
                    <a:pt x="98682" y="91680"/>
                  </a:lnTo>
                  <a:lnTo>
                    <a:pt x="98845" y="92305"/>
                  </a:lnTo>
                  <a:lnTo>
                    <a:pt x="99113" y="92674"/>
                  </a:lnTo>
                  <a:lnTo>
                    <a:pt x="99159" y="93158"/>
                  </a:lnTo>
                  <a:lnTo>
                    <a:pt x="99353" y="93694"/>
                  </a:lnTo>
                  <a:lnTo>
                    <a:pt x="99520" y="93828"/>
                  </a:lnTo>
                  <a:lnTo>
                    <a:pt x="99625" y="94401"/>
                  </a:lnTo>
                  <a:lnTo>
                    <a:pt x="99607" y="94665"/>
                  </a:lnTo>
                  <a:lnTo>
                    <a:pt x="101093" y="94677"/>
                  </a:lnTo>
                  <a:lnTo>
                    <a:pt x="101104" y="95664"/>
                  </a:lnTo>
                  <a:lnTo>
                    <a:pt x="101056" y="95851"/>
                  </a:lnTo>
                  <a:lnTo>
                    <a:pt x="108228" y="95879"/>
                  </a:lnTo>
                  <a:lnTo>
                    <a:pt x="108465" y="95880"/>
                  </a:lnTo>
                  <a:lnTo>
                    <a:pt x="108499" y="105309"/>
                  </a:lnTo>
                  <a:lnTo>
                    <a:pt x="108524" y="112188"/>
                  </a:lnTo>
                  <a:lnTo>
                    <a:pt x="108721" y="111948"/>
                  </a:lnTo>
                  <a:lnTo>
                    <a:pt x="108965" y="111821"/>
                  </a:lnTo>
                  <a:lnTo>
                    <a:pt x="109260" y="111832"/>
                  </a:lnTo>
                  <a:lnTo>
                    <a:pt x="109481" y="111933"/>
                  </a:lnTo>
                  <a:lnTo>
                    <a:pt x="109617" y="112208"/>
                  </a:lnTo>
                  <a:lnTo>
                    <a:pt x="109593" y="112949"/>
                  </a:lnTo>
                  <a:lnTo>
                    <a:pt x="109729" y="113340"/>
                  </a:lnTo>
                  <a:lnTo>
                    <a:pt x="110703" y="113362"/>
                  </a:lnTo>
                  <a:lnTo>
                    <a:pt x="110881" y="113172"/>
                  </a:lnTo>
                  <a:lnTo>
                    <a:pt x="110761" y="112979"/>
                  </a:lnTo>
                  <a:lnTo>
                    <a:pt x="110689" y="112424"/>
                  </a:lnTo>
                  <a:lnTo>
                    <a:pt x="110916" y="112704"/>
                  </a:lnTo>
                  <a:lnTo>
                    <a:pt x="111017" y="113157"/>
                  </a:lnTo>
                  <a:lnTo>
                    <a:pt x="111048" y="114643"/>
                  </a:lnTo>
                  <a:lnTo>
                    <a:pt x="108554" y="114650"/>
                  </a:lnTo>
                  <a:lnTo>
                    <a:pt x="108553" y="120415"/>
                  </a:lnTo>
                  <a:lnTo>
                    <a:pt x="108505" y="129626"/>
                  </a:lnTo>
                  <a:lnTo>
                    <a:pt x="107905" y="129392"/>
                  </a:lnTo>
                  <a:lnTo>
                    <a:pt x="107899" y="129824"/>
                  </a:lnTo>
                  <a:lnTo>
                    <a:pt x="108502" y="130105"/>
                  </a:lnTo>
                  <a:lnTo>
                    <a:pt x="108492" y="133926"/>
                  </a:lnTo>
                  <a:lnTo>
                    <a:pt x="108459" y="141229"/>
                  </a:lnTo>
                  <a:lnTo>
                    <a:pt x="108468" y="145766"/>
                  </a:lnTo>
                  <a:lnTo>
                    <a:pt x="108901" y="145364"/>
                  </a:lnTo>
                  <a:lnTo>
                    <a:pt x="110397" y="144869"/>
                  </a:lnTo>
                  <a:lnTo>
                    <a:pt x="110420" y="147677"/>
                  </a:lnTo>
                  <a:lnTo>
                    <a:pt x="109245" y="147684"/>
                  </a:lnTo>
                  <a:lnTo>
                    <a:pt x="108460" y="147680"/>
                  </a:lnTo>
                  <a:lnTo>
                    <a:pt x="108410" y="152404"/>
                  </a:lnTo>
                  <a:lnTo>
                    <a:pt x="105196" y="152393"/>
                  </a:lnTo>
                  <a:lnTo>
                    <a:pt x="104893" y="152710"/>
                  </a:lnTo>
                  <a:lnTo>
                    <a:pt x="102201" y="154491"/>
                  </a:lnTo>
                  <a:lnTo>
                    <a:pt x="101730" y="154944"/>
                  </a:lnTo>
                  <a:lnTo>
                    <a:pt x="102244" y="154915"/>
                  </a:lnTo>
                  <a:lnTo>
                    <a:pt x="102234" y="156992"/>
                  </a:lnTo>
                  <a:lnTo>
                    <a:pt x="102266" y="159378"/>
                  </a:lnTo>
                  <a:lnTo>
                    <a:pt x="103471" y="159385"/>
                  </a:lnTo>
                  <a:lnTo>
                    <a:pt x="103480" y="161328"/>
                  </a:lnTo>
                  <a:lnTo>
                    <a:pt x="104527" y="161703"/>
                  </a:lnTo>
                  <a:lnTo>
                    <a:pt x="105318" y="161733"/>
                  </a:lnTo>
                  <a:lnTo>
                    <a:pt x="106025" y="161896"/>
                  </a:lnTo>
                  <a:lnTo>
                    <a:pt x="105952" y="162931"/>
                  </a:lnTo>
                  <a:lnTo>
                    <a:pt x="105512" y="162928"/>
                  </a:lnTo>
                  <a:lnTo>
                    <a:pt x="105377" y="163065"/>
                  </a:lnTo>
                  <a:lnTo>
                    <a:pt x="104740" y="163985"/>
                  </a:lnTo>
                  <a:lnTo>
                    <a:pt x="104730" y="164477"/>
                  </a:lnTo>
                  <a:lnTo>
                    <a:pt x="105122" y="164186"/>
                  </a:lnTo>
                  <a:lnTo>
                    <a:pt x="105829" y="164334"/>
                  </a:lnTo>
                  <a:lnTo>
                    <a:pt x="106338" y="164290"/>
                  </a:lnTo>
                  <a:lnTo>
                    <a:pt x="106578" y="164152"/>
                  </a:lnTo>
                  <a:lnTo>
                    <a:pt x="106709" y="163872"/>
                  </a:lnTo>
                  <a:lnTo>
                    <a:pt x="106894" y="163813"/>
                  </a:lnTo>
                  <a:lnTo>
                    <a:pt x="108396" y="163963"/>
                  </a:lnTo>
                  <a:lnTo>
                    <a:pt x="108404" y="170063"/>
                  </a:lnTo>
                  <a:lnTo>
                    <a:pt x="106556" y="170067"/>
                  </a:lnTo>
                  <a:lnTo>
                    <a:pt x="106549" y="173592"/>
                  </a:lnTo>
                  <a:lnTo>
                    <a:pt x="107166" y="173633"/>
                  </a:lnTo>
                  <a:lnTo>
                    <a:pt x="107156" y="177195"/>
                  </a:lnTo>
                  <a:lnTo>
                    <a:pt x="107749" y="177214"/>
                  </a:lnTo>
                  <a:lnTo>
                    <a:pt x="107850" y="178174"/>
                  </a:lnTo>
                  <a:lnTo>
                    <a:pt x="108417" y="177732"/>
                  </a:lnTo>
                  <a:lnTo>
                    <a:pt x="108401" y="178383"/>
                  </a:lnTo>
                  <a:lnTo>
                    <a:pt x="108510" y="185451"/>
                  </a:lnTo>
                  <a:lnTo>
                    <a:pt x="109061" y="185448"/>
                  </a:lnTo>
                  <a:lnTo>
                    <a:pt x="109115" y="185615"/>
                  </a:lnTo>
                  <a:lnTo>
                    <a:pt x="110918" y="185615"/>
                  </a:lnTo>
                  <a:lnTo>
                    <a:pt x="110918" y="187953"/>
                  </a:lnTo>
                  <a:lnTo>
                    <a:pt x="108437" y="187927"/>
                  </a:lnTo>
                  <a:lnTo>
                    <a:pt x="108475" y="190284"/>
                  </a:lnTo>
                  <a:lnTo>
                    <a:pt x="108483" y="191471"/>
                  </a:lnTo>
                  <a:lnTo>
                    <a:pt x="110906" y="191490"/>
                  </a:lnTo>
                  <a:lnTo>
                    <a:pt x="110906" y="190920"/>
                  </a:lnTo>
                  <a:lnTo>
                    <a:pt x="110817" y="190693"/>
                  </a:lnTo>
                  <a:lnTo>
                    <a:pt x="110016" y="190309"/>
                  </a:lnTo>
                  <a:lnTo>
                    <a:pt x="110363" y="190373"/>
                  </a:lnTo>
                  <a:lnTo>
                    <a:pt x="112100" y="191184"/>
                  </a:lnTo>
                  <a:lnTo>
                    <a:pt x="112111" y="194006"/>
                  </a:lnTo>
                  <a:lnTo>
                    <a:pt x="112172" y="194382"/>
                  </a:lnTo>
                  <a:lnTo>
                    <a:pt x="112380" y="194591"/>
                  </a:lnTo>
                  <a:lnTo>
                    <a:pt x="112411" y="195030"/>
                  </a:lnTo>
                  <a:lnTo>
                    <a:pt x="108484" y="195015"/>
                  </a:lnTo>
                  <a:lnTo>
                    <a:pt x="108484" y="199828"/>
                  </a:lnTo>
                  <a:lnTo>
                    <a:pt x="110297" y="199831"/>
                  </a:lnTo>
                  <a:lnTo>
                    <a:pt x="110308" y="200706"/>
                  </a:lnTo>
                  <a:lnTo>
                    <a:pt x="109723" y="200773"/>
                  </a:lnTo>
                  <a:lnTo>
                    <a:pt x="109704" y="201011"/>
                  </a:lnTo>
                  <a:lnTo>
                    <a:pt x="108485" y="200993"/>
                  </a:lnTo>
                  <a:lnTo>
                    <a:pt x="108473" y="202168"/>
                  </a:lnTo>
                  <a:lnTo>
                    <a:pt x="108467" y="202766"/>
                  </a:lnTo>
                  <a:lnTo>
                    <a:pt x="108461" y="203327"/>
                  </a:lnTo>
                  <a:lnTo>
                    <a:pt x="108493" y="209254"/>
                  </a:lnTo>
                  <a:lnTo>
                    <a:pt x="109550" y="209264"/>
                  </a:lnTo>
                  <a:lnTo>
                    <a:pt x="109553" y="211132"/>
                  </a:lnTo>
                  <a:lnTo>
                    <a:pt x="102882" y="211176"/>
                  </a:lnTo>
                  <a:lnTo>
                    <a:pt x="102871" y="210036"/>
                  </a:lnTo>
                  <a:lnTo>
                    <a:pt x="103675" y="209865"/>
                  </a:lnTo>
                  <a:lnTo>
                    <a:pt x="104217" y="209236"/>
                  </a:lnTo>
                  <a:lnTo>
                    <a:pt x="102994" y="209232"/>
                  </a:lnTo>
                  <a:lnTo>
                    <a:pt x="102974" y="206899"/>
                  </a:lnTo>
                  <a:lnTo>
                    <a:pt x="101319" y="206883"/>
                  </a:lnTo>
                  <a:lnTo>
                    <a:pt x="101195" y="207249"/>
                  </a:lnTo>
                  <a:lnTo>
                    <a:pt x="100980" y="207346"/>
                  </a:lnTo>
                  <a:lnTo>
                    <a:pt x="100442" y="207286"/>
                  </a:lnTo>
                  <a:lnTo>
                    <a:pt x="100238" y="207007"/>
                  </a:lnTo>
                  <a:lnTo>
                    <a:pt x="99434" y="206783"/>
                  </a:lnTo>
                  <a:lnTo>
                    <a:pt x="98173" y="207032"/>
                  </a:lnTo>
                  <a:lnTo>
                    <a:pt x="97815" y="207374"/>
                  </a:lnTo>
                  <a:lnTo>
                    <a:pt x="96961" y="207630"/>
                  </a:lnTo>
                  <a:lnTo>
                    <a:pt x="96173" y="207132"/>
                  </a:lnTo>
                  <a:lnTo>
                    <a:pt x="95022" y="206999"/>
                  </a:lnTo>
                  <a:lnTo>
                    <a:pt x="95019" y="209205"/>
                  </a:lnTo>
                  <a:lnTo>
                    <a:pt x="87575" y="209148"/>
                  </a:lnTo>
                  <a:lnTo>
                    <a:pt x="87248" y="209141"/>
                  </a:lnTo>
                  <a:lnTo>
                    <a:pt x="77277" y="209037"/>
                  </a:lnTo>
                  <a:lnTo>
                    <a:pt x="74289" y="209015"/>
                  </a:lnTo>
                  <a:lnTo>
                    <a:pt x="71979" y="208984"/>
                  </a:lnTo>
                  <a:lnTo>
                    <a:pt x="71260" y="209422"/>
                  </a:lnTo>
                  <a:lnTo>
                    <a:pt x="70352" y="209821"/>
                  </a:lnTo>
                  <a:lnTo>
                    <a:pt x="68847" y="210153"/>
                  </a:lnTo>
                  <a:lnTo>
                    <a:pt x="67780" y="210156"/>
                  </a:lnTo>
                  <a:lnTo>
                    <a:pt x="67794" y="208956"/>
                  </a:lnTo>
                  <a:lnTo>
                    <a:pt x="62284" y="208903"/>
                  </a:lnTo>
                  <a:lnTo>
                    <a:pt x="62284" y="209972"/>
                  </a:lnTo>
                  <a:lnTo>
                    <a:pt x="57579" y="209903"/>
                  </a:lnTo>
                  <a:lnTo>
                    <a:pt x="56844" y="210348"/>
                  </a:lnTo>
                  <a:lnTo>
                    <a:pt x="56694" y="210564"/>
                  </a:lnTo>
                  <a:lnTo>
                    <a:pt x="56583" y="211283"/>
                  </a:lnTo>
                  <a:lnTo>
                    <a:pt x="56237" y="212195"/>
                  </a:lnTo>
                  <a:lnTo>
                    <a:pt x="55357" y="212207"/>
                  </a:lnTo>
                  <a:lnTo>
                    <a:pt x="55261" y="212050"/>
                  </a:lnTo>
                  <a:lnTo>
                    <a:pt x="55234" y="211831"/>
                  </a:lnTo>
                  <a:lnTo>
                    <a:pt x="54999" y="211548"/>
                  </a:lnTo>
                  <a:lnTo>
                    <a:pt x="54361" y="211038"/>
                  </a:lnTo>
                  <a:lnTo>
                    <a:pt x="54341" y="209367"/>
                  </a:lnTo>
                  <a:lnTo>
                    <a:pt x="54160" y="209341"/>
                  </a:lnTo>
                  <a:lnTo>
                    <a:pt x="54144" y="208801"/>
                  </a:lnTo>
                  <a:lnTo>
                    <a:pt x="54752" y="208793"/>
                  </a:lnTo>
                  <a:lnTo>
                    <a:pt x="54759" y="207656"/>
                  </a:lnTo>
                  <a:lnTo>
                    <a:pt x="55809" y="207600"/>
                  </a:lnTo>
                  <a:lnTo>
                    <a:pt x="56059" y="207449"/>
                  </a:lnTo>
                  <a:lnTo>
                    <a:pt x="56562" y="206704"/>
                  </a:lnTo>
                  <a:lnTo>
                    <a:pt x="56777" y="206537"/>
                  </a:lnTo>
                  <a:lnTo>
                    <a:pt x="57197" y="206499"/>
                  </a:lnTo>
                  <a:lnTo>
                    <a:pt x="57202" y="205940"/>
                  </a:lnTo>
                  <a:lnTo>
                    <a:pt x="57200" y="205334"/>
                  </a:lnTo>
                  <a:lnTo>
                    <a:pt x="57205" y="203936"/>
                  </a:lnTo>
                  <a:lnTo>
                    <a:pt x="57207" y="203545"/>
                  </a:lnTo>
                  <a:lnTo>
                    <a:pt x="57222" y="198014"/>
                  </a:lnTo>
                  <a:lnTo>
                    <a:pt x="57227" y="197170"/>
                  </a:lnTo>
                  <a:lnTo>
                    <a:pt x="57232" y="196114"/>
                  </a:lnTo>
                  <a:lnTo>
                    <a:pt x="57238" y="194918"/>
                  </a:lnTo>
                  <a:lnTo>
                    <a:pt x="52682" y="194895"/>
                  </a:lnTo>
                  <a:lnTo>
                    <a:pt x="44951" y="194877"/>
                  </a:lnTo>
                  <a:lnTo>
                    <a:pt x="37690" y="194920"/>
                  </a:lnTo>
                  <a:lnTo>
                    <a:pt x="38245" y="196394"/>
                  </a:lnTo>
                  <a:lnTo>
                    <a:pt x="37683" y="196476"/>
                  </a:lnTo>
                  <a:lnTo>
                    <a:pt x="37545" y="196596"/>
                  </a:lnTo>
                  <a:lnTo>
                    <a:pt x="37714" y="197251"/>
                  </a:lnTo>
                  <a:lnTo>
                    <a:pt x="37857" y="197548"/>
                  </a:lnTo>
                  <a:lnTo>
                    <a:pt x="37804" y="198494"/>
                  </a:lnTo>
                  <a:lnTo>
                    <a:pt x="37669" y="199216"/>
                  </a:lnTo>
                  <a:lnTo>
                    <a:pt x="37939" y="200307"/>
                  </a:lnTo>
                  <a:lnTo>
                    <a:pt x="36816" y="200769"/>
                  </a:lnTo>
                  <a:lnTo>
                    <a:pt x="36440" y="199522"/>
                  </a:lnTo>
                  <a:lnTo>
                    <a:pt x="36418" y="198178"/>
                  </a:lnTo>
                  <a:lnTo>
                    <a:pt x="35152" y="198118"/>
                  </a:lnTo>
                  <a:lnTo>
                    <a:pt x="35113" y="198605"/>
                  </a:lnTo>
                  <a:lnTo>
                    <a:pt x="34566" y="198650"/>
                  </a:lnTo>
                  <a:lnTo>
                    <a:pt x="33904" y="198657"/>
                  </a:lnTo>
                  <a:lnTo>
                    <a:pt x="32103" y="198478"/>
                  </a:lnTo>
                  <a:lnTo>
                    <a:pt x="32077" y="196884"/>
                  </a:lnTo>
                  <a:lnTo>
                    <a:pt x="29628" y="196836"/>
                  </a:lnTo>
                  <a:lnTo>
                    <a:pt x="29767" y="198049"/>
                  </a:lnTo>
                  <a:lnTo>
                    <a:pt x="29859" y="198258"/>
                  </a:lnTo>
                  <a:lnTo>
                    <a:pt x="29871" y="199218"/>
                  </a:lnTo>
                  <a:lnTo>
                    <a:pt x="29667" y="199229"/>
                  </a:lnTo>
                  <a:lnTo>
                    <a:pt x="29667" y="200398"/>
                  </a:lnTo>
                  <a:lnTo>
                    <a:pt x="32699" y="200473"/>
                  </a:lnTo>
                  <a:lnTo>
                    <a:pt x="32725" y="202037"/>
                  </a:lnTo>
                  <a:lnTo>
                    <a:pt x="32871" y="202197"/>
                  </a:lnTo>
                  <a:lnTo>
                    <a:pt x="33345" y="202294"/>
                  </a:lnTo>
                  <a:lnTo>
                    <a:pt x="33467" y="202878"/>
                  </a:lnTo>
                  <a:lnTo>
                    <a:pt x="33551" y="204829"/>
                  </a:lnTo>
                  <a:lnTo>
                    <a:pt x="33824" y="205521"/>
                  </a:lnTo>
                  <a:lnTo>
                    <a:pt x="33547" y="206210"/>
                  </a:lnTo>
                  <a:lnTo>
                    <a:pt x="33127" y="206355"/>
                  </a:lnTo>
                  <a:lnTo>
                    <a:pt x="32639" y="206373"/>
                  </a:lnTo>
                  <a:lnTo>
                    <a:pt x="32354" y="206545"/>
                  </a:lnTo>
                  <a:lnTo>
                    <a:pt x="31466" y="207371"/>
                  </a:lnTo>
                  <a:lnTo>
                    <a:pt x="31523" y="207813"/>
                  </a:lnTo>
                  <a:lnTo>
                    <a:pt x="32088" y="207832"/>
                  </a:lnTo>
                  <a:lnTo>
                    <a:pt x="32196" y="208041"/>
                  </a:lnTo>
                  <a:lnTo>
                    <a:pt x="32265" y="208573"/>
                  </a:lnTo>
                  <a:lnTo>
                    <a:pt x="32034" y="209574"/>
                  </a:lnTo>
                  <a:lnTo>
                    <a:pt x="31346" y="210576"/>
                  </a:lnTo>
                  <a:lnTo>
                    <a:pt x="30254" y="210728"/>
                  </a:lnTo>
                  <a:lnTo>
                    <a:pt x="28712" y="210244"/>
                  </a:lnTo>
                  <a:lnTo>
                    <a:pt x="27928" y="211082"/>
                  </a:lnTo>
                  <a:lnTo>
                    <a:pt x="27009" y="211681"/>
                  </a:lnTo>
                  <a:lnTo>
                    <a:pt x="26809" y="211432"/>
                  </a:lnTo>
                  <a:lnTo>
                    <a:pt x="26805" y="210963"/>
                  </a:lnTo>
                  <a:lnTo>
                    <a:pt x="25752" y="210758"/>
                  </a:lnTo>
                  <a:lnTo>
                    <a:pt x="25533" y="210908"/>
                  </a:lnTo>
                  <a:lnTo>
                    <a:pt x="25309" y="210572"/>
                  </a:lnTo>
                  <a:lnTo>
                    <a:pt x="25140" y="209947"/>
                  </a:lnTo>
                  <a:lnTo>
                    <a:pt x="24786" y="209571"/>
                  </a:lnTo>
                  <a:lnTo>
                    <a:pt x="24563" y="209545"/>
                  </a:lnTo>
                  <a:lnTo>
                    <a:pt x="23367" y="207803"/>
                  </a:lnTo>
                  <a:lnTo>
                    <a:pt x="23189" y="206084"/>
                  </a:lnTo>
                  <a:lnTo>
                    <a:pt x="23200" y="205362"/>
                  </a:lnTo>
                  <a:lnTo>
                    <a:pt x="22819" y="203984"/>
                  </a:lnTo>
                  <a:lnTo>
                    <a:pt x="22657" y="203690"/>
                  </a:lnTo>
                  <a:lnTo>
                    <a:pt x="21660" y="202753"/>
                  </a:lnTo>
                  <a:lnTo>
                    <a:pt x="21221" y="202731"/>
                  </a:lnTo>
                  <a:lnTo>
                    <a:pt x="20276" y="203245"/>
                  </a:lnTo>
                  <a:lnTo>
                    <a:pt x="21188" y="204715"/>
                  </a:lnTo>
                  <a:lnTo>
                    <a:pt x="21415" y="205165"/>
                  </a:lnTo>
                  <a:lnTo>
                    <a:pt x="21508" y="205679"/>
                  </a:lnTo>
                  <a:lnTo>
                    <a:pt x="21343" y="206256"/>
                  </a:lnTo>
                  <a:lnTo>
                    <a:pt x="21120" y="206561"/>
                  </a:lnTo>
                  <a:lnTo>
                    <a:pt x="20165" y="207053"/>
                  </a:lnTo>
                  <a:lnTo>
                    <a:pt x="20034" y="207284"/>
                  </a:lnTo>
                  <a:lnTo>
                    <a:pt x="20038" y="207418"/>
                  </a:lnTo>
                  <a:lnTo>
                    <a:pt x="20345" y="207935"/>
                  </a:lnTo>
                  <a:lnTo>
                    <a:pt x="21562" y="208801"/>
                  </a:lnTo>
                  <a:lnTo>
                    <a:pt x="21376" y="208802"/>
                  </a:lnTo>
                  <a:lnTo>
                    <a:pt x="20223" y="207850"/>
                  </a:lnTo>
                  <a:lnTo>
                    <a:pt x="20025" y="207600"/>
                  </a:lnTo>
                  <a:lnTo>
                    <a:pt x="19823" y="207269"/>
                  </a:lnTo>
                  <a:lnTo>
                    <a:pt x="20134" y="206841"/>
                  </a:lnTo>
                  <a:lnTo>
                    <a:pt x="20188" y="206632"/>
                  </a:lnTo>
                  <a:lnTo>
                    <a:pt x="20093" y="206461"/>
                  </a:lnTo>
                  <a:lnTo>
                    <a:pt x="19720" y="206278"/>
                  </a:lnTo>
                  <a:lnTo>
                    <a:pt x="19493" y="205817"/>
                  </a:lnTo>
                  <a:lnTo>
                    <a:pt x="19528" y="205537"/>
                  </a:lnTo>
                  <a:lnTo>
                    <a:pt x="19793" y="205333"/>
                  </a:lnTo>
                  <a:lnTo>
                    <a:pt x="19813" y="205195"/>
                  </a:lnTo>
                  <a:lnTo>
                    <a:pt x="18755" y="204189"/>
                  </a:lnTo>
                  <a:lnTo>
                    <a:pt x="18436" y="204148"/>
                  </a:lnTo>
                  <a:lnTo>
                    <a:pt x="18324" y="204401"/>
                  </a:lnTo>
                  <a:lnTo>
                    <a:pt x="18590" y="204409"/>
                  </a:lnTo>
                  <a:lnTo>
                    <a:pt x="18647" y="204580"/>
                  </a:lnTo>
                  <a:lnTo>
                    <a:pt x="18162" y="205317"/>
                  </a:lnTo>
                  <a:lnTo>
                    <a:pt x="17987" y="205318"/>
                  </a:lnTo>
                  <a:lnTo>
                    <a:pt x="18015" y="205895"/>
                  </a:lnTo>
                  <a:lnTo>
                    <a:pt x="18198" y="206072"/>
                  </a:lnTo>
                  <a:lnTo>
                    <a:pt x="17966" y="206169"/>
                  </a:lnTo>
                  <a:lnTo>
                    <a:pt x="16112" y="206076"/>
                  </a:lnTo>
                  <a:lnTo>
                    <a:pt x="15516" y="206429"/>
                  </a:lnTo>
                  <a:lnTo>
                    <a:pt x="13572" y="204751"/>
                  </a:lnTo>
                  <a:lnTo>
                    <a:pt x="13297" y="204929"/>
                  </a:lnTo>
                  <a:lnTo>
                    <a:pt x="11777" y="205145"/>
                  </a:lnTo>
                  <a:lnTo>
                    <a:pt x="11712" y="205506"/>
                  </a:lnTo>
                  <a:lnTo>
                    <a:pt x="11954" y="206153"/>
                  </a:lnTo>
                  <a:lnTo>
                    <a:pt x="11874" y="206447"/>
                  </a:lnTo>
                  <a:lnTo>
                    <a:pt x="10997" y="206373"/>
                  </a:lnTo>
                  <a:lnTo>
                    <a:pt x="10835" y="206105"/>
                  </a:lnTo>
                  <a:lnTo>
                    <a:pt x="10212" y="205934"/>
                  </a:lnTo>
                  <a:lnTo>
                    <a:pt x="9635" y="205662"/>
                  </a:lnTo>
                  <a:lnTo>
                    <a:pt x="9635" y="204974"/>
                  </a:lnTo>
                  <a:lnTo>
                    <a:pt x="9281" y="204843"/>
                  </a:lnTo>
                  <a:lnTo>
                    <a:pt x="8646" y="204862"/>
                  </a:lnTo>
                  <a:lnTo>
                    <a:pt x="8646" y="205193"/>
                  </a:lnTo>
                  <a:lnTo>
                    <a:pt x="7770" y="205972"/>
                  </a:lnTo>
                  <a:lnTo>
                    <a:pt x="7485" y="206095"/>
                  </a:lnTo>
                  <a:lnTo>
                    <a:pt x="7108" y="205440"/>
                  </a:lnTo>
                  <a:lnTo>
                    <a:pt x="7092" y="204878"/>
                  </a:lnTo>
                  <a:lnTo>
                    <a:pt x="6488" y="204223"/>
                  </a:lnTo>
                  <a:lnTo>
                    <a:pt x="6399" y="204033"/>
                  </a:lnTo>
                  <a:lnTo>
                    <a:pt x="6309" y="199533"/>
                  </a:lnTo>
                  <a:lnTo>
                    <a:pt x="6890" y="199480"/>
                  </a:lnTo>
                  <a:lnTo>
                    <a:pt x="6886" y="198792"/>
                  </a:lnTo>
                  <a:lnTo>
                    <a:pt x="6023" y="199123"/>
                  </a:lnTo>
                  <a:lnTo>
                    <a:pt x="5697" y="199831"/>
                  </a:lnTo>
                  <a:lnTo>
                    <a:pt x="5031" y="200303"/>
                  </a:lnTo>
                  <a:lnTo>
                    <a:pt x="3997" y="200326"/>
                  </a:lnTo>
                  <a:lnTo>
                    <a:pt x="3985" y="201272"/>
                  </a:lnTo>
                  <a:lnTo>
                    <a:pt x="3330" y="201513"/>
                  </a:lnTo>
                  <a:lnTo>
                    <a:pt x="1949" y="201861"/>
                  </a:lnTo>
                  <a:lnTo>
                    <a:pt x="0" y="201855"/>
                  </a:lnTo>
                  <a:lnTo>
                    <a:pt x="13" y="198529"/>
                  </a:lnTo>
                  <a:lnTo>
                    <a:pt x="40" y="191979"/>
                  </a:lnTo>
                  <a:lnTo>
                    <a:pt x="38" y="191339"/>
                  </a:lnTo>
                  <a:lnTo>
                    <a:pt x="52" y="190903"/>
                  </a:lnTo>
                  <a:lnTo>
                    <a:pt x="70" y="189313"/>
                  </a:lnTo>
                  <a:lnTo>
                    <a:pt x="82" y="188569"/>
                  </a:lnTo>
                  <a:lnTo>
                    <a:pt x="86" y="188307"/>
                  </a:lnTo>
                  <a:lnTo>
                    <a:pt x="97" y="187636"/>
                  </a:lnTo>
                  <a:lnTo>
                    <a:pt x="103" y="187268"/>
                  </a:lnTo>
                  <a:lnTo>
                    <a:pt x="101" y="185305"/>
                  </a:lnTo>
                  <a:lnTo>
                    <a:pt x="111" y="183163"/>
                  </a:lnTo>
                  <a:lnTo>
                    <a:pt x="156" y="174065"/>
                  </a:lnTo>
                  <a:lnTo>
                    <a:pt x="179" y="169241"/>
                  </a:lnTo>
                  <a:lnTo>
                    <a:pt x="197" y="165639"/>
                  </a:lnTo>
                  <a:lnTo>
                    <a:pt x="171" y="163807"/>
                  </a:lnTo>
                  <a:lnTo>
                    <a:pt x="213" y="163196"/>
                  </a:lnTo>
                  <a:lnTo>
                    <a:pt x="253" y="159617"/>
                  </a:lnTo>
                  <a:lnTo>
                    <a:pt x="292" y="156074"/>
                  </a:lnTo>
                  <a:lnTo>
                    <a:pt x="296" y="155716"/>
                  </a:lnTo>
                  <a:lnTo>
                    <a:pt x="302" y="155180"/>
                  </a:lnTo>
                  <a:lnTo>
                    <a:pt x="374" y="148882"/>
                  </a:lnTo>
                  <a:lnTo>
                    <a:pt x="392" y="146500"/>
                  </a:lnTo>
                  <a:lnTo>
                    <a:pt x="479" y="139361"/>
                  </a:lnTo>
                  <a:lnTo>
                    <a:pt x="494" y="138173"/>
                  </a:lnTo>
                  <a:lnTo>
                    <a:pt x="498" y="137872"/>
                  </a:lnTo>
                  <a:lnTo>
                    <a:pt x="711" y="120424"/>
                  </a:lnTo>
                  <a:lnTo>
                    <a:pt x="740" y="118063"/>
                  </a:lnTo>
                  <a:lnTo>
                    <a:pt x="812" y="112097"/>
                  </a:lnTo>
                  <a:lnTo>
                    <a:pt x="846" y="109903"/>
                  </a:lnTo>
                  <a:lnTo>
                    <a:pt x="852" y="109660"/>
                  </a:lnTo>
                  <a:lnTo>
                    <a:pt x="868" y="107315"/>
                  </a:lnTo>
                  <a:lnTo>
                    <a:pt x="879" y="100184"/>
                  </a:lnTo>
                  <a:lnTo>
                    <a:pt x="881" y="97905"/>
                  </a:lnTo>
                  <a:lnTo>
                    <a:pt x="884" y="93146"/>
                  </a:lnTo>
                  <a:lnTo>
                    <a:pt x="885" y="90627"/>
                  </a:lnTo>
                  <a:lnTo>
                    <a:pt x="891" y="82236"/>
                  </a:lnTo>
                  <a:lnTo>
                    <a:pt x="891" y="81571"/>
                  </a:lnTo>
                  <a:lnTo>
                    <a:pt x="894" y="77834"/>
                  </a:lnTo>
                  <a:lnTo>
                    <a:pt x="900" y="67402"/>
                  </a:lnTo>
                  <a:lnTo>
                    <a:pt x="931" y="54318"/>
                  </a:lnTo>
                  <a:lnTo>
                    <a:pt x="939" y="50951"/>
                  </a:lnTo>
                  <a:lnTo>
                    <a:pt x="944" y="48722"/>
                  </a:lnTo>
                  <a:lnTo>
                    <a:pt x="945" y="48304"/>
                  </a:lnTo>
                  <a:lnTo>
                    <a:pt x="929" y="46782"/>
                  </a:lnTo>
                  <a:lnTo>
                    <a:pt x="922" y="44033"/>
                  </a:lnTo>
                  <a:lnTo>
                    <a:pt x="906" y="43462"/>
                  </a:lnTo>
                  <a:lnTo>
                    <a:pt x="861" y="41822"/>
                  </a:lnTo>
                  <a:lnTo>
                    <a:pt x="915" y="41599"/>
                  </a:lnTo>
                  <a:lnTo>
                    <a:pt x="906" y="38942"/>
                  </a:lnTo>
                  <a:lnTo>
                    <a:pt x="897" y="33567"/>
                  </a:lnTo>
                  <a:lnTo>
                    <a:pt x="872" y="22893"/>
                  </a:lnTo>
                  <a:lnTo>
                    <a:pt x="850" y="20574"/>
                  </a:lnTo>
                  <a:lnTo>
                    <a:pt x="841" y="15244"/>
                  </a:lnTo>
                  <a:lnTo>
                    <a:pt x="3384" y="15257"/>
                  </a:lnTo>
                  <a:lnTo>
                    <a:pt x="3380" y="17007"/>
                  </a:lnTo>
                  <a:lnTo>
                    <a:pt x="5199" y="17014"/>
                  </a:lnTo>
                  <a:lnTo>
                    <a:pt x="5184" y="17627"/>
                  </a:lnTo>
                  <a:lnTo>
                    <a:pt x="8357" y="17637"/>
                  </a:lnTo>
                  <a:lnTo>
                    <a:pt x="8338" y="19390"/>
                  </a:lnTo>
                  <a:lnTo>
                    <a:pt x="10842" y="19404"/>
                  </a:lnTo>
                  <a:lnTo>
                    <a:pt x="10929" y="12930"/>
                  </a:lnTo>
                  <a:lnTo>
                    <a:pt x="11317" y="12934"/>
                  </a:lnTo>
                  <a:lnTo>
                    <a:pt x="11334" y="15293"/>
                  </a:lnTo>
                  <a:lnTo>
                    <a:pt x="20940" y="15346"/>
                  </a:lnTo>
                  <a:lnTo>
                    <a:pt x="20927" y="18860"/>
                  </a:lnTo>
                  <a:lnTo>
                    <a:pt x="23347" y="18930"/>
                  </a:lnTo>
                  <a:lnTo>
                    <a:pt x="23385" y="17719"/>
                  </a:lnTo>
                  <a:lnTo>
                    <a:pt x="25861" y="17745"/>
                  </a:lnTo>
                  <a:lnTo>
                    <a:pt x="25856" y="15341"/>
                  </a:lnTo>
                  <a:lnTo>
                    <a:pt x="26337" y="15459"/>
                  </a:lnTo>
                  <a:lnTo>
                    <a:pt x="27108" y="15407"/>
                  </a:lnTo>
                  <a:lnTo>
                    <a:pt x="28032" y="14800"/>
                  </a:lnTo>
                  <a:lnTo>
                    <a:pt x="28330" y="14797"/>
                  </a:lnTo>
                  <a:lnTo>
                    <a:pt x="28345" y="10602"/>
                  </a:lnTo>
                  <a:lnTo>
                    <a:pt x="25815" y="10547"/>
                  </a:lnTo>
                  <a:lnTo>
                    <a:pt x="25816" y="9982"/>
                  </a:lnTo>
                  <a:lnTo>
                    <a:pt x="26696" y="9463"/>
                  </a:lnTo>
                  <a:lnTo>
                    <a:pt x="28355" y="9519"/>
                  </a:lnTo>
                  <a:lnTo>
                    <a:pt x="28337" y="6362"/>
                  </a:lnTo>
                  <a:lnTo>
                    <a:pt x="27056" y="6367"/>
                  </a:lnTo>
                  <a:lnTo>
                    <a:pt x="27087" y="6084"/>
                  </a:lnTo>
                  <a:lnTo>
                    <a:pt x="27185" y="5946"/>
                  </a:lnTo>
                  <a:lnTo>
                    <a:pt x="28333" y="5808"/>
                  </a:lnTo>
                  <a:lnTo>
                    <a:pt x="25810" y="5839"/>
                  </a:lnTo>
                  <a:lnTo>
                    <a:pt x="25786" y="3445"/>
                  </a:lnTo>
                  <a:lnTo>
                    <a:pt x="30005" y="3472"/>
                  </a:lnTo>
                  <a:lnTo>
                    <a:pt x="32686" y="3508"/>
                  </a:lnTo>
                  <a:lnTo>
                    <a:pt x="32701" y="4663"/>
                  </a:lnTo>
                  <a:lnTo>
                    <a:pt x="31428" y="4648"/>
                  </a:lnTo>
                  <a:lnTo>
                    <a:pt x="31281" y="5421"/>
                  </a:lnTo>
                  <a:lnTo>
                    <a:pt x="31541" y="5824"/>
                  </a:lnTo>
                  <a:lnTo>
                    <a:pt x="33319" y="5854"/>
                  </a:lnTo>
                  <a:lnTo>
                    <a:pt x="33325" y="2333"/>
                  </a:lnTo>
                  <a:lnTo>
                    <a:pt x="33325" y="1149"/>
                  </a:lnTo>
                  <a:lnTo>
                    <a:pt x="34611" y="1135"/>
                  </a:lnTo>
                  <a:lnTo>
                    <a:pt x="34666" y="7716"/>
                  </a:lnTo>
                  <a:lnTo>
                    <a:pt x="35339" y="7749"/>
                  </a:lnTo>
                  <a:lnTo>
                    <a:pt x="35931" y="6856"/>
                  </a:lnTo>
                  <a:lnTo>
                    <a:pt x="36993" y="6302"/>
                  </a:lnTo>
                  <a:lnTo>
                    <a:pt x="37015" y="5821"/>
                  </a:lnTo>
                  <a:lnTo>
                    <a:pt x="40776" y="5824"/>
                  </a:lnTo>
                  <a:lnTo>
                    <a:pt x="40988" y="4648"/>
                  </a:lnTo>
                  <a:lnTo>
                    <a:pt x="42041" y="3501"/>
                  </a:lnTo>
                  <a:lnTo>
                    <a:pt x="43256" y="3492"/>
                  </a:lnTo>
                  <a:lnTo>
                    <a:pt x="43263" y="1122"/>
                  </a:lnTo>
                  <a:lnTo>
                    <a:pt x="45406" y="1154"/>
                  </a:lnTo>
                  <a:lnTo>
                    <a:pt x="45760" y="1159"/>
                  </a:lnTo>
                  <a:lnTo>
                    <a:pt x="45755" y="4100"/>
                  </a:lnTo>
                  <a:lnTo>
                    <a:pt x="46327" y="4100"/>
                  </a:lnTo>
                  <a:lnTo>
                    <a:pt x="46410" y="3519"/>
                  </a:lnTo>
                  <a:lnTo>
                    <a:pt x="47016" y="3523"/>
                  </a:lnTo>
                  <a:lnTo>
                    <a:pt x="47015" y="1181"/>
                  </a:lnTo>
                  <a:lnTo>
                    <a:pt x="50066" y="1175"/>
                  </a:lnTo>
                  <a:lnTo>
                    <a:pt x="50094" y="252"/>
                  </a:lnTo>
                  <a:lnTo>
                    <a:pt x="50455" y="14"/>
                  </a:lnTo>
                  <a:lnTo>
                    <a:pt x="50692" y="0"/>
                  </a:lnTo>
                  <a:lnTo>
                    <a:pt x="50674" y="1168"/>
                  </a:lnTo>
                  <a:lnTo>
                    <a:pt x="53201" y="1169"/>
                  </a:lnTo>
                  <a:lnTo>
                    <a:pt x="53191" y="3551"/>
                  </a:lnTo>
                  <a:lnTo>
                    <a:pt x="58081" y="3534"/>
                  </a:lnTo>
                  <a:lnTo>
                    <a:pt x="58105" y="5890"/>
                  </a:lnTo>
                  <a:lnTo>
                    <a:pt x="60628" y="5927"/>
                  </a:lnTo>
                  <a:lnTo>
                    <a:pt x="60671" y="2997"/>
                  </a:lnTo>
                  <a:lnTo>
                    <a:pt x="60925" y="3757"/>
                  </a:lnTo>
                  <a:lnTo>
                    <a:pt x="61176" y="3921"/>
                  </a:lnTo>
                  <a:lnTo>
                    <a:pt x="63094" y="3945"/>
                  </a:lnTo>
                  <a:lnTo>
                    <a:pt x="63088" y="5935"/>
                  </a:lnTo>
                  <a:lnTo>
                    <a:pt x="68078" y="5978"/>
                  </a:lnTo>
                  <a:lnTo>
                    <a:pt x="68093" y="7135"/>
                  </a:lnTo>
                  <a:lnTo>
                    <a:pt x="69265" y="7173"/>
                  </a:lnTo>
                  <a:lnTo>
                    <a:pt x="69260" y="10694"/>
                  </a:lnTo>
                  <a:lnTo>
                    <a:pt x="72932" y="10688"/>
                  </a:lnTo>
                  <a:lnTo>
                    <a:pt x="72981" y="13018"/>
                  </a:lnTo>
                  <a:lnTo>
                    <a:pt x="73572" y="13006"/>
                  </a:lnTo>
                  <a:lnTo>
                    <a:pt x="73576" y="14186"/>
                  </a:lnTo>
                  <a:lnTo>
                    <a:pt x="75423" y="14182"/>
                  </a:lnTo>
                  <a:lnTo>
                    <a:pt x="75427" y="13598"/>
                  </a:lnTo>
                  <a:lnTo>
                    <a:pt x="76069" y="13583"/>
                  </a:lnTo>
                  <a:lnTo>
                    <a:pt x="76077" y="10691"/>
                  </a:lnTo>
                  <a:lnTo>
                    <a:pt x="77968" y="10695"/>
                  </a:lnTo>
                  <a:lnTo>
                    <a:pt x="78001" y="3648"/>
                  </a:lnTo>
                  <a:lnTo>
                    <a:pt x="78023" y="2355"/>
                  </a:lnTo>
                  <a:lnTo>
                    <a:pt x="78027" y="1356"/>
                  </a:lnTo>
                  <a:lnTo>
                    <a:pt x="79297" y="1408"/>
                  </a:lnTo>
                  <a:lnTo>
                    <a:pt x="79304" y="2462"/>
                  </a:lnTo>
                  <a:lnTo>
                    <a:pt x="83066" y="2511"/>
                  </a:lnTo>
                  <a:lnTo>
                    <a:pt x="83059" y="1313"/>
                  </a:lnTo>
                  <a:lnTo>
                    <a:pt x="85536" y="1333"/>
                  </a:lnTo>
                  <a:lnTo>
                    <a:pt x="89259" y="1346"/>
                  </a:lnTo>
                  <a:lnTo>
                    <a:pt x="89255" y="2514"/>
                  </a:lnTo>
                  <a:lnTo>
                    <a:pt x="87899" y="2705"/>
                  </a:lnTo>
                  <a:lnTo>
                    <a:pt x="87332" y="3501"/>
                  </a:lnTo>
                  <a:lnTo>
                    <a:pt x="86997" y="3680"/>
                  </a:lnTo>
                  <a:lnTo>
                    <a:pt x="91747" y="3667"/>
                  </a:lnTo>
                  <a:lnTo>
                    <a:pt x="91740" y="6035"/>
                  </a:lnTo>
                  <a:lnTo>
                    <a:pt x="94243" y="6031"/>
                  </a:lnTo>
                  <a:lnTo>
                    <a:pt x="94239" y="3675"/>
                  </a:lnTo>
                  <a:lnTo>
                    <a:pt x="97985" y="3690"/>
                  </a:lnTo>
                  <a:lnTo>
                    <a:pt x="97995" y="8410"/>
                  </a:lnTo>
                  <a:lnTo>
                    <a:pt x="100466" y="8411"/>
                  </a:lnTo>
                  <a:lnTo>
                    <a:pt x="100468" y="10749"/>
                  </a:lnTo>
                  <a:lnTo>
                    <a:pt x="100306" y="13090"/>
                  </a:lnTo>
                  <a:lnTo>
                    <a:pt x="100312" y="15468"/>
                  </a:lnTo>
                  <a:lnTo>
                    <a:pt x="100358" y="17816"/>
                  </a:lnTo>
                  <a:lnTo>
                    <a:pt x="102863" y="17864"/>
                  </a:lnTo>
                  <a:lnTo>
                    <a:pt x="102937" y="22666"/>
                  </a:lnTo>
                  <a:lnTo>
                    <a:pt x="97914" y="22598"/>
                  </a:lnTo>
                  <a:lnTo>
                    <a:pt x="98057" y="27098"/>
                  </a:lnTo>
                  <a:lnTo>
                    <a:pt x="97963" y="3650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3" name="pg604">
              <a:extLst>
                <a:ext uri="{FF2B5EF4-FFF2-40B4-BE49-F238E27FC236}">
                  <a16:creationId xmlns:a16="http://schemas.microsoft.com/office/drawing/2014/main" id="{E1C39B66-EA57-2047-BC16-89107A838505}"/>
                </a:ext>
              </a:extLst>
            </p:cNvPr>
            <p:cNvSpPr/>
            <p:nvPr/>
          </p:nvSpPr>
          <p:spPr>
            <a:xfrm>
              <a:off x="5742162" y="2833507"/>
              <a:ext cx="3655" cy="2311"/>
            </a:xfrm>
            <a:custGeom>
              <a:avLst/>
              <a:gdLst/>
              <a:ahLst/>
              <a:cxnLst/>
              <a:rect l="0" t="0" r="0" b="0"/>
              <a:pathLst>
                <a:path w="3655" h="2311">
                  <a:moveTo>
                    <a:pt x="3597" y="11"/>
                  </a:moveTo>
                  <a:lnTo>
                    <a:pt x="0" y="0"/>
                  </a:lnTo>
                  <a:lnTo>
                    <a:pt x="344" y="498"/>
                  </a:lnTo>
                  <a:lnTo>
                    <a:pt x="1007" y="784"/>
                  </a:lnTo>
                  <a:lnTo>
                    <a:pt x="1568" y="2286"/>
                  </a:lnTo>
                  <a:lnTo>
                    <a:pt x="3646" y="2311"/>
                  </a:lnTo>
                  <a:lnTo>
                    <a:pt x="3655" y="34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4" name="pg605">
              <a:extLst>
                <a:ext uri="{FF2B5EF4-FFF2-40B4-BE49-F238E27FC236}">
                  <a16:creationId xmlns:a16="http://schemas.microsoft.com/office/drawing/2014/main" id="{B304923E-EB6D-1142-BAB7-30E62B214BE6}"/>
                </a:ext>
              </a:extLst>
            </p:cNvPr>
            <p:cNvSpPr/>
            <p:nvPr/>
          </p:nvSpPr>
          <p:spPr>
            <a:xfrm>
              <a:off x="6193200" y="2460540"/>
              <a:ext cx="117454" cy="124212"/>
            </a:xfrm>
            <a:custGeom>
              <a:avLst/>
              <a:gdLst/>
              <a:ahLst/>
              <a:cxnLst/>
              <a:rect l="0" t="0" r="0" b="0"/>
              <a:pathLst>
                <a:path w="117454" h="124212">
                  <a:moveTo>
                    <a:pt x="28399" y="51580"/>
                  </a:moveTo>
                  <a:lnTo>
                    <a:pt x="28079" y="50637"/>
                  </a:lnTo>
                  <a:lnTo>
                    <a:pt x="27962" y="46987"/>
                  </a:lnTo>
                  <a:lnTo>
                    <a:pt x="29213" y="46371"/>
                  </a:lnTo>
                  <a:lnTo>
                    <a:pt x="29964" y="44948"/>
                  </a:lnTo>
                  <a:lnTo>
                    <a:pt x="29717" y="44399"/>
                  </a:lnTo>
                  <a:lnTo>
                    <a:pt x="29477" y="44137"/>
                  </a:lnTo>
                  <a:lnTo>
                    <a:pt x="29176" y="43585"/>
                  </a:lnTo>
                  <a:lnTo>
                    <a:pt x="29282" y="42983"/>
                  </a:lnTo>
                  <a:lnTo>
                    <a:pt x="28886" y="42554"/>
                  </a:lnTo>
                  <a:lnTo>
                    <a:pt x="28480" y="42374"/>
                  </a:lnTo>
                  <a:lnTo>
                    <a:pt x="28474" y="42106"/>
                  </a:lnTo>
                  <a:lnTo>
                    <a:pt x="30350" y="41984"/>
                  </a:lnTo>
                  <a:lnTo>
                    <a:pt x="30258" y="39952"/>
                  </a:lnTo>
                  <a:lnTo>
                    <a:pt x="30543" y="39070"/>
                  </a:lnTo>
                  <a:lnTo>
                    <a:pt x="31109" y="38995"/>
                  </a:lnTo>
                  <a:lnTo>
                    <a:pt x="31196" y="38674"/>
                  </a:lnTo>
                  <a:lnTo>
                    <a:pt x="31169" y="38406"/>
                  </a:lnTo>
                  <a:lnTo>
                    <a:pt x="31041" y="38406"/>
                  </a:lnTo>
                  <a:lnTo>
                    <a:pt x="31421" y="37978"/>
                  </a:lnTo>
                  <a:lnTo>
                    <a:pt x="31686" y="38046"/>
                  </a:lnTo>
                  <a:lnTo>
                    <a:pt x="33254" y="37241"/>
                  </a:lnTo>
                  <a:lnTo>
                    <a:pt x="34934" y="36845"/>
                  </a:lnTo>
                  <a:lnTo>
                    <a:pt x="34943" y="36010"/>
                  </a:lnTo>
                  <a:lnTo>
                    <a:pt x="35136" y="35980"/>
                  </a:lnTo>
                  <a:lnTo>
                    <a:pt x="37541" y="36674"/>
                  </a:lnTo>
                  <a:lnTo>
                    <a:pt x="39404" y="36563"/>
                  </a:lnTo>
                  <a:lnTo>
                    <a:pt x="40100" y="37178"/>
                  </a:lnTo>
                  <a:lnTo>
                    <a:pt x="40215" y="37473"/>
                  </a:lnTo>
                  <a:lnTo>
                    <a:pt x="40600" y="37605"/>
                  </a:lnTo>
                  <a:lnTo>
                    <a:pt x="40574" y="36613"/>
                  </a:lnTo>
                  <a:lnTo>
                    <a:pt x="40679" y="36345"/>
                  </a:lnTo>
                  <a:lnTo>
                    <a:pt x="40608" y="34389"/>
                  </a:lnTo>
                  <a:lnTo>
                    <a:pt x="41844" y="34320"/>
                  </a:lnTo>
                  <a:lnTo>
                    <a:pt x="41855" y="34610"/>
                  </a:lnTo>
                  <a:lnTo>
                    <a:pt x="43142" y="34516"/>
                  </a:lnTo>
                  <a:lnTo>
                    <a:pt x="43127" y="34174"/>
                  </a:lnTo>
                  <a:lnTo>
                    <a:pt x="42600" y="22264"/>
                  </a:lnTo>
                  <a:lnTo>
                    <a:pt x="42485" y="19962"/>
                  </a:lnTo>
                  <a:lnTo>
                    <a:pt x="45231" y="19890"/>
                  </a:lnTo>
                  <a:lnTo>
                    <a:pt x="45170" y="18707"/>
                  </a:lnTo>
                  <a:lnTo>
                    <a:pt x="47727" y="18643"/>
                  </a:lnTo>
                  <a:lnTo>
                    <a:pt x="47606" y="16847"/>
                  </a:lnTo>
                  <a:lnTo>
                    <a:pt x="50183" y="16703"/>
                  </a:lnTo>
                  <a:lnTo>
                    <a:pt x="50065" y="14823"/>
                  </a:lnTo>
                  <a:lnTo>
                    <a:pt x="49682" y="15035"/>
                  </a:lnTo>
                  <a:lnTo>
                    <a:pt x="47553" y="15076"/>
                  </a:lnTo>
                  <a:lnTo>
                    <a:pt x="44919" y="14334"/>
                  </a:lnTo>
                  <a:lnTo>
                    <a:pt x="44763" y="11597"/>
                  </a:lnTo>
                  <a:lnTo>
                    <a:pt x="49881" y="11525"/>
                  </a:lnTo>
                  <a:lnTo>
                    <a:pt x="49808" y="10332"/>
                  </a:lnTo>
                  <a:lnTo>
                    <a:pt x="52371" y="10302"/>
                  </a:lnTo>
                  <a:lnTo>
                    <a:pt x="52222" y="8015"/>
                  </a:lnTo>
                  <a:lnTo>
                    <a:pt x="57309" y="7864"/>
                  </a:lnTo>
                  <a:lnTo>
                    <a:pt x="59567" y="7804"/>
                  </a:lnTo>
                  <a:lnTo>
                    <a:pt x="59538" y="7271"/>
                  </a:lnTo>
                  <a:lnTo>
                    <a:pt x="60812" y="6863"/>
                  </a:lnTo>
                  <a:lnTo>
                    <a:pt x="63008" y="6003"/>
                  </a:lnTo>
                  <a:lnTo>
                    <a:pt x="63288" y="5962"/>
                  </a:lnTo>
                  <a:lnTo>
                    <a:pt x="63293" y="6121"/>
                  </a:lnTo>
                  <a:lnTo>
                    <a:pt x="63766" y="6277"/>
                  </a:lnTo>
                  <a:lnTo>
                    <a:pt x="64621" y="6306"/>
                  </a:lnTo>
                  <a:lnTo>
                    <a:pt x="64573" y="5281"/>
                  </a:lnTo>
                  <a:lnTo>
                    <a:pt x="69678" y="5099"/>
                  </a:lnTo>
                  <a:lnTo>
                    <a:pt x="69557" y="2741"/>
                  </a:lnTo>
                  <a:lnTo>
                    <a:pt x="73361" y="2594"/>
                  </a:lnTo>
                  <a:lnTo>
                    <a:pt x="73325" y="2192"/>
                  </a:lnTo>
                  <a:lnTo>
                    <a:pt x="72062" y="1775"/>
                  </a:lnTo>
                  <a:lnTo>
                    <a:pt x="71986" y="284"/>
                  </a:lnTo>
                  <a:lnTo>
                    <a:pt x="74504" y="210"/>
                  </a:lnTo>
                  <a:lnTo>
                    <a:pt x="79624" y="0"/>
                  </a:lnTo>
                  <a:lnTo>
                    <a:pt x="79750" y="2347"/>
                  </a:lnTo>
                  <a:lnTo>
                    <a:pt x="80557" y="2313"/>
                  </a:lnTo>
                  <a:lnTo>
                    <a:pt x="80660" y="2082"/>
                  </a:lnTo>
                  <a:lnTo>
                    <a:pt x="81275" y="1773"/>
                  </a:lnTo>
                  <a:lnTo>
                    <a:pt x="82190" y="1703"/>
                  </a:lnTo>
                  <a:lnTo>
                    <a:pt x="82611" y="1264"/>
                  </a:lnTo>
                  <a:lnTo>
                    <a:pt x="83282" y="922"/>
                  </a:lnTo>
                  <a:lnTo>
                    <a:pt x="84019" y="933"/>
                  </a:lnTo>
                  <a:lnTo>
                    <a:pt x="84776" y="729"/>
                  </a:lnTo>
                  <a:lnTo>
                    <a:pt x="84860" y="2179"/>
                  </a:lnTo>
                  <a:lnTo>
                    <a:pt x="87410" y="2072"/>
                  </a:lnTo>
                  <a:lnTo>
                    <a:pt x="92499" y="1845"/>
                  </a:lnTo>
                  <a:lnTo>
                    <a:pt x="92613" y="4204"/>
                  </a:lnTo>
                  <a:lnTo>
                    <a:pt x="100260" y="3852"/>
                  </a:lnTo>
                  <a:lnTo>
                    <a:pt x="100322" y="5128"/>
                  </a:lnTo>
                  <a:lnTo>
                    <a:pt x="100482" y="4965"/>
                  </a:lnTo>
                  <a:lnTo>
                    <a:pt x="100676" y="4771"/>
                  </a:lnTo>
                  <a:lnTo>
                    <a:pt x="101777" y="4954"/>
                  </a:lnTo>
                  <a:lnTo>
                    <a:pt x="101878" y="5125"/>
                  </a:lnTo>
                  <a:lnTo>
                    <a:pt x="101663" y="5304"/>
                  </a:lnTo>
                  <a:lnTo>
                    <a:pt x="101688" y="5486"/>
                  </a:lnTo>
                  <a:lnTo>
                    <a:pt x="102274" y="5594"/>
                  </a:lnTo>
                  <a:lnTo>
                    <a:pt x="102654" y="5315"/>
                  </a:lnTo>
                  <a:lnTo>
                    <a:pt x="104329" y="4921"/>
                  </a:lnTo>
                  <a:lnTo>
                    <a:pt x="104960" y="5138"/>
                  </a:lnTo>
                  <a:lnTo>
                    <a:pt x="105118" y="5350"/>
                  </a:lnTo>
                  <a:lnTo>
                    <a:pt x="104915" y="5725"/>
                  </a:lnTo>
                  <a:lnTo>
                    <a:pt x="105110" y="6001"/>
                  </a:lnTo>
                  <a:lnTo>
                    <a:pt x="105784" y="5987"/>
                  </a:lnTo>
                  <a:lnTo>
                    <a:pt x="105810" y="6144"/>
                  </a:lnTo>
                  <a:lnTo>
                    <a:pt x="105971" y="7126"/>
                  </a:lnTo>
                  <a:lnTo>
                    <a:pt x="106618" y="9077"/>
                  </a:lnTo>
                  <a:lnTo>
                    <a:pt x="106947" y="10123"/>
                  </a:lnTo>
                  <a:lnTo>
                    <a:pt x="107143" y="11889"/>
                  </a:lnTo>
                  <a:lnTo>
                    <a:pt x="107401" y="14199"/>
                  </a:lnTo>
                  <a:lnTo>
                    <a:pt x="107993" y="16751"/>
                  </a:lnTo>
                  <a:lnTo>
                    <a:pt x="109933" y="19175"/>
                  </a:lnTo>
                  <a:lnTo>
                    <a:pt x="111724" y="23452"/>
                  </a:lnTo>
                  <a:lnTo>
                    <a:pt x="113788" y="27466"/>
                  </a:lnTo>
                  <a:lnTo>
                    <a:pt x="113877" y="27639"/>
                  </a:lnTo>
                  <a:lnTo>
                    <a:pt x="116221" y="32143"/>
                  </a:lnTo>
                  <a:lnTo>
                    <a:pt x="117070" y="32517"/>
                  </a:lnTo>
                  <a:lnTo>
                    <a:pt x="116209" y="33416"/>
                  </a:lnTo>
                  <a:lnTo>
                    <a:pt x="115999" y="33919"/>
                  </a:lnTo>
                  <a:lnTo>
                    <a:pt x="115979" y="34594"/>
                  </a:lnTo>
                  <a:lnTo>
                    <a:pt x="116180" y="35325"/>
                  </a:lnTo>
                  <a:lnTo>
                    <a:pt x="116408" y="35773"/>
                  </a:lnTo>
                  <a:lnTo>
                    <a:pt x="116523" y="35981"/>
                  </a:lnTo>
                  <a:lnTo>
                    <a:pt x="117454" y="37155"/>
                  </a:lnTo>
                  <a:lnTo>
                    <a:pt x="116966" y="38852"/>
                  </a:lnTo>
                  <a:lnTo>
                    <a:pt x="115430" y="41228"/>
                  </a:lnTo>
                  <a:lnTo>
                    <a:pt x="113029" y="43546"/>
                  </a:lnTo>
                  <a:lnTo>
                    <a:pt x="112008" y="45317"/>
                  </a:lnTo>
                  <a:lnTo>
                    <a:pt x="110841" y="49450"/>
                  </a:lnTo>
                  <a:lnTo>
                    <a:pt x="110081" y="51727"/>
                  </a:lnTo>
                  <a:lnTo>
                    <a:pt x="110066" y="52709"/>
                  </a:lnTo>
                  <a:lnTo>
                    <a:pt x="110300" y="56339"/>
                  </a:lnTo>
                  <a:lnTo>
                    <a:pt x="110204" y="57444"/>
                  </a:lnTo>
                  <a:lnTo>
                    <a:pt x="109723" y="59970"/>
                  </a:lnTo>
                  <a:lnTo>
                    <a:pt x="108951" y="61856"/>
                  </a:lnTo>
                  <a:lnTo>
                    <a:pt x="108510" y="64549"/>
                  </a:lnTo>
                  <a:lnTo>
                    <a:pt x="108571" y="65055"/>
                  </a:lnTo>
                  <a:lnTo>
                    <a:pt x="108724" y="65583"/>
                  </a:lnTo>
                  <a:lnTo>
                    <a:pt x="109920" y="68555"/>
                  </a:lnTo>
                  <a:lnTo>
                    <a:pt x="110407" y="70947"/>
                  </a:lnTo>
                  <a:lnTo>
                    <a:pt x="110396" y="72149"/>
                  </a:lnTo>
                  <a:lnTo>
                    <a:pt x="108308" y="76750"/>
                  </a:lnTo>
                  <a:lnTo>
                    <a:pt x="108274" y="79294"/>
                  </a:lnTo>
                  <a:lnTo>
                    <a:pt x="106899" y="82085"/>
                  </a:lnTo>
                  <a:lnTo>
                    <a:pt x="104822" y="87884"/>
                  </a:lnTo>
                  <a:lnTo>
                    <a:pt x="104899" y="92419"/>
                  </a:lnTo>
                  <a:lnTo>
                    <a:pt x="103754" y="96226"/>
                  </a:lnTo>
                  <a:lnTo>
                    <a:pt x="103164" y="97267"/>
                  </a:lnTo>
                  <a:lnTo>
                    <a:pt x="99949" y="99811"/>
                  </a:lnTo>
                  <a:lnTo>
                    <a:pt x="99749" y="100057"/>
                  </a:lnTo>
                  <a:lnTo>
                    <a:pt x="99163" y="101091"/>
                  </a:lnTo>
                  <a:lnTo>
                    <a:pt x="98943" y="101344"/>
                  </a:lnTo>
                  <a:lnTo>
                    <a:pt x="97148" y="102787"/>
                  </a:lnTo>
                  <a:lnTo>
                    <a:pt x="96167" y="103840"/>
                  </a:lnTo>
                  <a:lnTo>
                    <a:pt x="95931" y="104123"/>
                  </a:lnTo>
                  <a:lnTo>
                    <a:pt x="95310" y="105961"/>
                  </a:lnTo>
                  <a:lnTo>
                    <a:pt x="94562" y="106508"/>
                  </a:lnTo>
                  <a:lnTo>
                    <a:pt x="92631" y="106847"/>
                  </a:lnTo>
                  <a:lnTo>
                    <a:pt x="92323" y="106806"/>
                  </a:lnTo>
                  <a:lnTo>
                    <a:pt x="91806" y="106550"/>
                  </a:lnTo>
                  <a:lnTo>
                    <a:pt x="91057" y="105870"/>
                  </a:lnTo>
                  <a:lnTo>
                    <a:pt x="90013" y="105442"/>
                  </a:lnTo>
                  <a:lnTo>
                    <a:pt x="88902" y="105471"/>
                  </a:lnTo>
                  <a:lnTo>
                    <a:pt x="87941" y="105809"/>
                  </a:lnTo>
                  <a:lnTo>
                    <a:pt x="87712" y="105913"/>
                  </a:lnTo>
                  <a:lnTo>
                    <a:pt x="86923" y="106553"/>
                  </a:lnTo>
                  <a:lnTo>
                    <a:pt x="85253" y="107940"/>
                  </a:lnTo>
                  <a:lnTo>
                    <a:pt x="84616" y="109044"/>
                  </a:lnTo>
                  <a:lnTo>
                    <a:pt x="84308" y="109444"/>
                  </a:lnTo>
                  <a:lnTo>
                    <a:pt x="83289" y="110766"/>
                  </a:lnTo>
                  <a:lnTo>
                    <a:pt x="83002" y="111138"/>
                  </a:lnTo>
                  <a:lnTo>
                    <a:pt x="82049" y="111726"/>
                  </a:lnTo>
                  <a:lnTo>
                    <a:pt x="82181" y="110089"/>
                  </a:lnTo>
                  <a:lnTo>
                    <a:pt x="82942" y="108973"/>
                  </a:lnTo>
                  <a:lnTo>
                    <a:pt x="84051" y="108572"/>
                  </a:lnTo>
                  <a:lnTo>
                    <a:pt x="84908" y="107229"/>
                  </a:lnTo>
                  <a:lnTo>
                    <a:pt x="82782" y="105331"/>
                  </a:lnTo>
                  <a:lnTo>
                    <a:pt x="82776" y="104849"/>
                  </a:lnTo>
                  <a:lnTo>
                    <a:pt x="82769" y="104357"/>
                  </a:lnTo>
                  <a:lnTo>
                    <a:pt x="82766" y="104142"/>
                  </a:lnTo>
                  <a:lnTo>
                    <a:pt x="82761" y="103718"/>
                  </a:lnTo>
                  <a:lnTo>
                    <a:pt x="82756" y="103358"/>
                  </a:lnTo>
                  <a:lnTo>
                    <a:pt x="82746" y="102601"/>
                  </a:lnTo>
                  <a:lnTo>
                    <a:pt x="81837" y="100369"/>
                  </a:lnTo>
                  <a:lnTo>
                    <a:pt x="80142" y="100764"/>
                  </a:lnTo>
                  <a:lnTo>
                    <a:pt x="78843" y="99949"/>
                  </a:lnTo>
                  <a:lnTo>
                    <a:pt x="78813" y="99811"/>
                  </a:lnTo>
                  <a:lnTo>
                    <a:pt x="78759" y="99558"/>
                  </a:lnTo>
                  <a:lnTo>
                    <a:pt x="78631" y="98800"/>
                  </a:lnTo>
                  <a:lnTo>
                    <a:pt x="79111" y="98367"/>
                  </a:lnTo>
                  <a:lnTo>
                    <a:pt x="80047" y="97522"/>
                  </a:lnTo>
                  <a:lnTo>
                    <a:pt x="80185" y="97397"/>
                  </a:lnTo>
                  <a:lnTo>
                    <a:pt x="80326" y="97369"/>
                  </a:lnTo>
                  <a:lnTo>
                    <a:pt x="82429" y="96951"/>
                  </a:lnTo>
                  <a:lnTo>
                    <a:pt x="82674" y="95448"/>
                  </a:lnTo>
                  <a:lnTo>
                    <a:pt x="81569" y="94413"/>
                  </a:lnTo>
                  <a:lnTo>
                    <a:pt x="81607" y="94069"/>
                  </a:lnTo>
                  <a:lnTo>
                    <a:pt x="84384" y="92460"/>
                  </a:lnTo>
                  <a:lnTo>
                    <a:pt x="84625" y="92539"/>
                  </a:lnTo>
                  <a:lnTo>
                    <a:pt x="85513" y="92829"/>
                  </a:lnTo>
                  <a:lnTo>
                    <a:pt x="87319" y="93419"/>
                  </a:lnTo>
                  <a:lnTo>
                    <a:pt x="87526" y="93226"/>
                  </a:lnTo>
                  <a:lnTo>
                    <a:pt x="88997" y="91857"/>
                  </a:lnTo>
                  <a:lnTo>
                    <a:pt x="89235" y="91635"/>
                  </a:lnTo>
                  <a:lnTo>
                    <a:pt x="89821" y="90777"/>
                  </a:lnTo>
                  <a:lnTo>
                    <a:pt x="90255" y="89384"/>
                  </a:lnTo>
                  <a:lnTo>
                    <a:pt x="90228" y="88960"/>
                  </a:lnTo>
                  <a:lnTo>
                    <a:pt x="90219" y="88829"/>
                  </a:lnTo>
                  <a:lnTo>
                    <a:pt x="90167" y="87997"/>
                  </a:lnTo>
                  <a:lnTo>
                    <a:pt x="90157" y="87848"/>
                  </a:lnTo>
                  <a:lnTo>
                    <a:pt x="89244" y="86555"/>
                  </a:lnTo>
                  <a:lnTo>
                    <a:pt x="88651" y="86192"/>
                  </a:lnTo>
                  <a:lnTo>
                    <a:pt x="88505" y="86169"/>
                  </a:lnTo>
                  <a:lnTo>
                    <a:pt x="85498" y="85697"/>
                  </a:lnTo>
                  <a:lnTo>
                    <a:pt x="83620" y="84326"/>
                  </a:lnTo>
                  <a:lnTo>
                    <a:pt x="83469" y="84275"/>
                  </a:lnTo>
                  <a:lnTo>
                    <a:pt x="82131" y="83841"/>
                  </a:lnTo>
                  <a:lnTo>
                    <a:pt x="80161" y="83927"/>
                  </a:lnTo>
                  <a:lnTo>
                    <a:pt x="79745" y="84529"/>
                  </a:lnTo>
                  <a:lnTo>
                    <a:pt x="79496" y="84890"/>
                  </a:lnTo>
                  <a:lnTo>
                    <a:pt x="76877" y="85022"/>
                  </a:lnTo>
                  <a:lnTo>
                    <a:pt x="74023" y="86756"/>
                  </a:lnTo>
                  <a:lnTo>
                    <a:pt x="73367" y="87172"/>
                  </a:lnTo>
                  <a:lnTo>
                    <a:pt x="72563" y="88325"/>
                  </a:lnTo>
                  <a:lnTo>
                    <a:pt x="71799" y="89421"/>
                  </a:lnTo>
                  <a:lnTo>
                    <a:pt x="71418" y="89530"/>
                  </a:lnTo>
                  <a:lnTo>
                    <a:pt x="69827" y="89989"/>
                  </a:lnTo>
                  <a:lnTo>
                    <a:pt x="68325" y="89517"/>
                  </a:lnTo>
                  <a:lnTo>
                    <a:pt x="67691" y="89696"/>
                  </a:lnTo>
                  <a:lnTo>
                    <a:pt x="65593" y="91843"/>
                  </a:lnTo>
                  <a:lnTo>
                    <a:pt x="65034" y="93387"/>
                  </a:lnTo>
                  <a:lnTo>
                    <a:pt x="64945" y="93631"/>
                  </a:lnTo>
                  <a:lnTo>
                    <a:pt x="64739" y="94202"/>
                  </a:lnTo>
                  <a:lnTo>
                    <a:pt x="64787" y="94755"/>
                  </a:lnTo>
                  <a:lnTo>
                    <a:pt x="64881" y="95828"/>
                  </a:lnTo>
                  <a:lnTo>
                    <a:pt x="65917" y="96707"/>
                  </a:lnTo>
                  <a:lnTo>
                    <a:pt x="68765" y="97926"/>
                  </a:lnTo>
                  <a:lnTo>
                    <a:pt x="68952" y="98762"/>
                  </a:lnTo>
                  <a:lnTo>
                    <a:pt x="68877" y="99141"/>
                  </a:lnTo>
                  <a:lnTo>
                    <a:pt x="68811" y="99472"/>
                  </a:lnTo>
                  <a:lnTo>
                    <a:pt x="68778" y="99793"/>
                  </a:lnTo>
                  <a:lnTo>
                    <a:pt x="68815" y="100312"/>
                  </a:lnTo>
                  <a:lnTo>
                    <a:pt x="68847" y="100772"/>
                  </a:lnTo>
                  <a:lnTo>
                    <a:pt x="68858" y="100930"/>
                  </a:lnTo>
                  <a:lnTo>
                    <a:pt x="68896" y="101306"/>
                  </a:lnTo>
                  <a:lnTo>
                    <a:pt x="69182" y="101916"/>
                  </a:lnTo>
                  <a:lnTo>
                    <a:pt x="69314" y="102199"/>
                  </a:lnTo>
                  <a:lnTo>
                    <a:pt x="69737" y="103099"/>
                  </a:lnTo>
                  <a:lnTo>
                    <a:pt x="69703" y="103420"/>
                  </a:lnTo>
                  <a:lnTo>
                    <a:pt x="69620" y="104205"/>
                  </a:lnTo>
                  <a:lnTo>
                    <a:pt x="69348" y="104400"/>
                  </a:lnTo>
                  <a:lnTo>
                    <a:pt x="68753" y="103619"/>
                  </a:lnTo>
                  <a:lnTo>
                    <a:pt x="67769" y="103197"/>
                  </a:lnTo>
                  <a:lnTo>
                    <a:pt x="65998" y="103224"/>
                  </a:lnTo>
                  <a:lnTo>
                    <a:pt x="65698" y="103229"/>
                  </a:lnTo>
                  <a:lnTo>
                    <a:pt x="65493" y="103232"/>
                  </a:lnTo>
                  <a:lnTo>
                    <a:pt x="64622" y="103245"/>
                  </a:lnTo>
                  <a:lnTo>
                    <a:pt x="63732" y="103490"/>
                  </a:lnTo>
                  <a:lnTo>
                    <a:pt x="63085" y="103667"/>
                  </a:lnTo>
                  <a:lnTo>
                    <a:pt x="62803" y="103800"/>
                  </a:lnTo>
                  <a:lnTo>
                    <a:pt x="62506" y="104030"/>
                  </a:lnTo>
                  <a:lnTo>
                    <a:pt x="62222" y="104250"/>
                  </a:lnTo>
                  <a:lnTo>
                    <a:pt x="61869" y="104524"/>
                  </a:lnTo>
                  <a:lnTo>
                    <a:pt x="61693" y="104660"/>
                  </a:lnTo>
                  <a:lnTo>
                    <a:pt x="61390" y="104903"/>
                  </a:lnTo>
                  <a:lnTo>
                    <a:pt x="61208" y="105233"/>
                  </a:lnTo>
                  <a:lnTo>
                    <a:pt x="60958" y="105685"/>
                  </a:lnTo>
                  <a:lnTo>
                    <a:pt x="60738" y="106791"/>
                  </a:lnTo>
                  <a:lnTo>
                    <a:pt x="59663" y="107930"/>
                  </a:lnTo>
                  <a:lnTo>
                    <a:pt x="58444" y="109797"/>
                  </a:lnTo>
                  <a:lnTo>
                    <a:pt x="57708" y="110923"/>
                  </a:lnTo>
                  <a:lnTo>
                    <a:pt x="57082" y="113165"/>
                  </a:lnTo>
                  <a:lnTo>
                    <a:pt x="56685" y="114583"/>
                  </a:lnTo>
                  <a:lnTo>
                    <a:pt x="56626" y="115951"/>
                  </a:lnTo>
                  <a:lnTo>
                    <a:pt x="56618" y="116131"/>
                  </a:lnTo>
                  <a:lnTo>
                    <a:pt x="56607" y="116390"/>
                  </a:lnTo>
                  <a:lnTo>
                    <a:pt x="56509" y="118633"/>
                  </a:lnTo>
                  <a:lnTo>
                    <a:pt x="56491" y="119040"/>
                  </a:lnTo>
                  <a:lnTo>
                    <a:pt x="56478" y="119332"/>
                  </a:lnTo>
                  <a:lnTo>
                    <a:pt x="57199" y="120729"/>
                  </a:lnTo>
                  <a:lnTo>
                    <a:pt x="57370" y="121062"/>
                  </a:lnTo>
                  <a:lnTo>
                    <a:pt x="57182" y="121532"/>
                  </a:lnTo>
                  <a:lnTo>
                    <a:pt x="57368" y="122066"/>
                  </a:lnTo>
                  <a:lnTo>
                    <a:pt x="57903" y="122341"/>
                  </a:lnTo>
                  <a:lnTo>
                    <a:pt x="57851" y="122699"/>
                  </a:lnTo>
                  <a:lnTo>
                    <a:pt x="52905" y="122764"/>
                  </a:lnTo>
                  <a:lnTo>
                    <a:pt x="50683" y="122812"/>
                  </a:lnTo>
                  <a:lnTo>
                    <a:pt x="49137" y="122813"/>
                  </a:lnTo>
                  <a:lnTo>
                    <a:pt x="45162" y="122911"/>
                  </a:lnTo>
                  <a:lnTo>
                    <a:pt x="43323" y="123024"/>
                  </a:lnTo>
                  <a:lnTo>
                    <a:pt x="40837" y="123024"/>
                  </a:lnTo>
                  <a:lnTo>
                    <a:pt x="40500" y="123106"/>
                  </a:lnTo>
                  <a:lnTo>
                    <a:pt x="38273" y="123154"/>
                  </a:lnTo>
                  <a:lnTo>
                    <a:pt x="30660" y="123333"/>
                  </a:lnTo>
                  <a:lnTo>
                    <a:pt x="27255" y="123350"/>
                  </a:lnTo>
                  <a:lnTo>
                    <a:pt x="27151" y="121284"/>
                  </a:lnTo>
                  <a:lnTo>
                    <a:pt x="27035" y="120210"/>
                  </a:lnTo>
                  <a:lnTo>
                    <a:pt x="26711" y="119869"/>
                  </a:lnTo>
                  <a:lnTo>
                    <a:pt x="26737" y="119153"/>
                  </a:lnTo>
                  <a:lnTo>
                    <a:pt x="27086" y="119169"/>
                  </a:lnTo>
                  <a:lnTo>
                    <a:pt x="27281" y="119836"/>
                  </a:lnTo>
                  <a:lnTo>
                    <a:pt x="27012" y="118602"/>
                  </a:lnTo>
                  <a:lnTo>
                    <a:pt x="23798" y="118722"/>
                  </a:lnTo>
                  <a:lnTo>
                    <a:pt x="24562" y="119869"/>
                  </a:lnTo>
                  <a:lnTo>
                    <a:pt x="23293" y="119837"/>
                  </a:lnTo>
                  <a:lnTo>
                    <a:pt x="23396" y="120015"/>
                  </a:lnTo>
                  <a:lnTo>
                    <a:pt x="22270" y="120080"/>
                  </a:lnTo>
                  <a:lnTo>
                    <a:pt x="22270" y="119902"/>
                  </a:lnTo>
                  <a:lnTo>
                    <a:pt x="21402" y="119950"/>
                  </a:lnTo>
                  <a:lnTo>
                    <a:pt x="21376" y="118861"/>
                  </a:lnTo>
                  <a:lnTo>
                    <a:pt x="19079" y="118892"/>
                  </a:lnTo>
                  <a:lnTo>
                    <a:pt x="17816" y="118941"/>
                  </a:lnTo>
                  <a:lnTo>
                    <a:pt x="17725" y="116616"/>
                  </a:lnTo>
                  <a:lnTo>
                    <a:pt x="15226" y="116681"/>
                  </a:lnTo>
                  <a:lnTo>
                    <a:pt x="15278" y="117852"/>
                  </a:lnTo>
                  <a:lnTo>
                    <a:pt x="15498" y="123756"/>
                  </a:lnTo>
                  <a:lnTo>
                    <a:pt x="14954" y="123789"/>
                  </a:lnTo>
                  <a:lnTo>
                    <a:pt x="14216" y="123789"/>
                  </a:lnTo>
                  <a:lnTo>
                    <a:pt x="14074" y="123805"/>
                  </a:lnTo>
                  <a:lnTo>
                    <a:pt x="13763" y="123805"/>
                  </a:lnTo>
                  <a:lnTo>
                    <a:pt x="13634" y="123805"/>
                  </a:lnTo>
                  <a:lnTo>
                    <a:pt x="13362" y="123822"/>
                  </a:lnTo>
                  <a:lnTo>
                    <a:pt x="12805" y="123822"/>
                  </a:lnTo>
                  <a:lnTo>
                    <a:pt x="12650" y="123838"/>
                  </a:lnTo>
                  <a:lnTo>
                    <a:pt x="8260" y="123968"/>
                  </a:lnTo>
                  <a:lnTo>
                    <a:pt x="7924" y="124017"/>
                  </a:lnTo>
                  <a:lnTo>
                    <a:pt x="4169" y="124098"/>
                  </a:lnTo>
                  <a:lnTo>
                    <a:pt x="427" y="124212"/>
                  </a:lnTo>
                  <a:lnTo>
                    <a:pt x="181" y="117136"/>
                  </a:lnTo>
                  <a:lnTo>
                    <a:pt x="77" y="113607"/>
                  </a:lnTo>
                  <a:lnTo>
                    <a:pt x="38" y="112387"/>
                  </a:lnTo>
                  <a:lnTo>
                    <a:pt x="0" y="110272"/>
                  </a:lnTo>
                  <a:lnTo>
                    <a:pt x="466" y="110012"/>
                  </a:lnTo>
                  <a:lnTo>
                    <a:pt x="1514" y="109947"/>
                  </a:lnTo>
                  <a:lnTo>
                    <a:pt x="9801" y="109687"/>
                  </a:lnTo>
                  <a:lnTo>
                    <a:pt x="9633" y="108727"/>
                  </a:lnTo>
                  <a:lnTo>
                    <a:pt x="9736" y="107312"/>
                  </a:lnTo>
                  <a:lnTo>
                    <a:pt x="9930" y="107279"/>
                  </a:lnTo>
                  <a:lnTo>
                    <a:pt x="10241" y="106612"/>
                  </a:lnTo>
                  <a:lnTo>
                    <a:pt x="10254" y="106141"/>
                  </a:lnTo>
                  <a:lnTo>
                    <a:pt x="10422" y="105441"/>
                  </a:lnTo>
                  <a:lnTo>
                    <a:pt x="11031" y="105344"/>
                  </a:lnTo>
                  <a:lnTo>
                    <a:pt x="11031" y="105018"/>
                  </a:lnTo>
                  <a:lnTo>
                    <a:pt x="12468" y="104986"/>
                  </a:lnTo>
                  <a:lnTo>
                    <a:pt x="12908" y="105750"/>
                  </a:lnTo>
                  <a:lnTo>
                    <a:pt x="13258" y="106059"/>
                  </a:lnTo>
                  <a:lnTo>
                    <a:pt x="13854" y="105685"/>
                  </a:lnTo>
                  <a:lnTo>
                    <a:pt x="14177" y="105376"/>
                  </a:lnTo>
                  <a:lnTo>
                    <a:pt x="14604" y="105360"/>
                  </a:lnTo>
                  <a:lnTo>
                    <a:pt x="14773" y="105458"/>
                  </a:lnTo>
                  <a:lnTo>
                    <a:pt x="14669" y="102432"/>
                  </a:lnTo>
                  <a:lnTo>
                    <a:pt x="14384" y="95080"/>
                  </a:lnTo>
                  <a:lnTo>
                    <a:pt x="21997" y="94852"/>
                  </a:lnTo>
                  <a:lnTo>
                    <a:pt x="28290" y="94576"/>
                  </a:lnTo>
                  <a:lnTo>
                    <a:pt x="29649" y="94592"/>
                  </a:lnTo>
                  <a:lnTo>
                    <a:pt x="29757" y="96633"/>
                  </a:lnTo>
                  <a:lnTo>
                    <a:pt x="29778" y="97047"/>
                  </a:lnTo>
                  <a:lnTo>
                    <a:pt x="29828" y="98671"/>
                  </a:lnTo>
                  <a:lnTo>
                    <a:pt x="29844" y="99634"/>
                  </a:lnTo>
                  <a:lnTo>
                    <a:pt x="29853" y="99950"/>
                  </a:lnTo>
                  <a:lnTo>
                    <a:pt x="29865" y="100394"/>
                  </a:lnTo>
                  <a:lnTo>
                    <a:pt x="29890" y="100925"/>
                  </a:lnTo>
                  <a:lnTo>
                    <a:pt x="29895" y="101092"/>
                  </a:lnTo>
                  <a:lnTo>
                    <a:pt x="29922" y="102025"/>
                  </a:lnTo>
                  <a:lnTo>
                    <a:pt x="30025" y="105276"/>
                  </a:lnTo>
                  <a:lnTo>
                    <a:pt x="30116" y="107588"/>
                  </a:lnTo>
                  <a:lnTo>
                    <a:pt x="30255" y="109114"/>
                  </a:lnTo>
                  <a:lnTo>
                    <a:pt x="35321" y="108889"/>
                  </a:lnTo>
                  <a:lnTo>
                    <a:pt x="36849" y="108857"/>
                  </a:lnTo>
                  <a:lnTo>
                    <a:pt x="45395" y="108532"/>
                  </a:lnTo>
                  <a:lnTo>
                    <a:pt x="45330" y="106124"/>
                  </a:lnTo>
                  <a:lnTo>
                    <a:pt x="45304" y="105360"/>
                  </a:lnTo>
                  <a:lnTo>
                    <a:pt x="44941" y="105230"/>
                  </a:lnTo>
                  <a:lnTo>
                    <a:pt x="44411" y="105262"/>
                  </a:lnTo>
                  <a:lnTo>
                    <a:pt x="44139" y="105295"/>
                  </a:lnTo>
                  <a:lnTo>
                    <a:pt x="43737" y="105750"/>
                  </a:lnTo>
                  <a:lnTo>
                    <a:pt x="43608" y="105913"/>
                  </a:lnTo>
                  <a:lnTo>
                    <a:pt x="43595" y="106238"/>
                  </a:lnTo>
                  <a:lnTo>
                    <a:pt x="43310" y="106254"/>
                  </a:lnTo>
                  <a:lnTo>
                    <a:pt x="43310" y="105864"/>
                  </a:lnTo>
                  <a:lnTo>
                    <a:pt x="43919" y="105067"/>
                  </a:lnTo>
                  <a:lnTo>
                    <a:pt x="44967" y="104628"/>
                  </a:lnTo>
                  <a:lnTo>
                    <a:pt x="45239" y="103913"/>
                  </a:lnTo>
                  <a:lnTo>
                    <a:pt x="45239" y="103327"/>
                  </a:lnTo>
                  <a:lnTo>
                    <a:pt x="44932" y="94047"/>
                  </a:lnTo>
                  <a:lnTo>
                    <a:pt x="44734" y="87695"/>
                  </a:lnTo>
                  <a:lnTo>
                    <a:pt x="44452" y="79630"/>
                  </a:lnTo>
                  <a:lnTo>
                    <a:pt x="44301" y="79646"/>
                  </a:lnTo>
                  <a:lnTo>
                    <a:pt x="43145" y="79798"/>
                  </a:lnTo>
                  <a:lnTo>
                    <a:pt x="38091" y="80002"/>
                  </a:lnTo>
                  <a:lnTo>
                    <a:pt x="36317" y="79953"/>
                  </a:lnTo>
                  <a:lnTo>
                    <a:pt x="34647" y="80002"/>
                  </a:lnTo>
                  <a:lnTo>
                    <a:pt x="33546" y="80164"/>
                  </a:lnTo>
                  <a:lnTo>
                    <a:pt x="32860" y="80571"/>
                  </a:lnTo>
                  <a:lnTo>
                    <a:pt x="32666" y="80604"/>
                  </a:lnTo>
                  <a:lnTo>
                    <a:pt x="31799" y="80099"/>
                  </a:lnTo>
                  <a:lnTo>
                    <a:pt x="31475" y="80164"/>
                  </a:lnTo>
                  <a:lnTo>
                    <a:pt x="29588" y="80191"/>
                  </a:lnTo>
                  <a:lnTo>
                    <a:pt x="29105" y="80815"/>
                  </a:lnTo>
                  <a:lnTo>
                    <a:pt x="29081" y="78890"/>
                  </a:lnTo>
                  <a:lnTo>
                    <a:pt x="29058" y="77897"/>
                  </a:lnTo>
                  <a:lnTo>
                    <a:pt x="29046" y="77523"/>
                  </a:lnTo>
                  <a:lnTo>
                    <a:pt x="29028" y="77268"/>
                  </a:lnTo>
                  <a:lnTo>
                    <a:pt x="29034" y="76829"/>
                  </a:lnTo>
                  <a:lnTo>
                    <a:pt x="29607" y="76896"/>
                  </a:lnTo>
                  <a:lnTo>
                    <a:pt x="30123" y="76619"/>
                  </a:lnTo>
                  <a:lnTo>
                    <a:pt x="30230" y="75438"/>
                  </a:lnTo>
                  <a:lnTo>
                    <a:pt x="29006" y="75400"/>
                  </a:lnTo>
                  <a:lnTo>
                    <a:pt x="28793" y="71892"/>
                  </a:lnTo>
                  <a:lnTo>
                    <a:pt x="28592" y="65848"/>
                  </a:lnTo>
                  <a:lnTo>
                    <a:pt x="28470" y="62072"/>
                  </a:lnTo>
                  <a:lnTo>
                    <a:pt x="28609" y="60692"/>
                  </a:lnTo>
                  <a:lnTo>
                    <a:pt x="28672" y="5991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5" name="pg606">
              <a:extLst>
                <a:ext uri="{FF2B5EF4-FFF2-40B4-BE49-F238E27FC236}">
                  <a16:creationId xmlns:a16="http://schemas.microsoft.com/office/drawing/2014/main" id="{BDA2FCEB-A8FC-404A-BC7B-EFD12E198870}"/>
                </a:ext>
              </a:extLst>
            </p:cNvPr>
            <p:cNvSpPr/>
            <p:nvPr/>
          </p:nvSpPr>
          <p:spPr>
            <a:xfrm>
              <a:off x="6086576" y="2553352"/>
              <a:ext cx="132364" cy="147553"/>
            </a:xfrm>
            <a:custGeom>
              <a:avLst/>
              <a:gdLst/>
              <a:ahLst/>
              <a:cxnLst/>
              <a:rect l="0" t="0" r="0" b="0"/>
              <a:pathLst>
                <a:path w="132364" h="147553">
                  <a:moveTo>
                    <a:pt x="107051" y="31399"/>
                  </a:moveTo>
                  <a:lnTo>
                    <a:pt x="107219" y="36409"/>
                  </a:lnTo>
                  <a:lnTo>
                    <a:pt x="107284" y="37109"/>
                  </a:lnTo>
                  <a:lnTo>
                    <a:pt x="107388" y="40736"/>
                  </a:lnTo>
                  <a:lnTo>
                    <a:pt x="107569" y="45534"/>
                  </a:lnTo>
                  <a:lnTo>
                    <a:pt x="110236" y="45323"/>
                  </a:lnTo>
                  <a:lnTo>
                    <a:pt x="113693" y="45177"/>
                  </a:lnTo>
                  <a:lnTo>
                    <a:pt x="113849" y="47714"/>
                  </a:lnTo>
                  <a:lnTo>
                    <a:pt x="115195" y="47665"/>
                  </a:lnTo>
                  <a:lnTo>
                    <a:pt x="115830" y="47567"/>
                  </a:lnTo>
                  <a:lnTo>
                    <a:pt x="117254" y="47470"/>
                  </a:lnTo>
                  <a:lnTo>
                    <a:pt x="117267" y="48690"/>
                  </a:lnTo>
                  <a:lnTo>
                    <a:pt x="117620" y="48688"/>
                  </a:lnTo>
                  <a:lnTo>
                    <a:pt x="117616" y="49633"/>
                  </a:lnTo>
                  <a:lnTo>
                    <a:pt x="118549" y="49243"/>
                  </a:lnTo>
                  <a:lnTo>
                    <a:pt x="118898" y="49812"/>
                  </a:lnTo>
                  <a:lnTo>
                    <a:pt x="120141" y="49780"/>
                  </a:lnTo>
                  <a:lnTo>
                    <a:pt x="120115" y="48592"/>
                  </a:lnTo>
                  <a:lnTo>
                    <a:pt x="122679" y="48560"/>
                  </a:lnTo>
                  <a:lnTo>
                    <a:pt x="122589" y="46201"/>
                  </a:lnTo>
                  <a:lnTo>
                    <a:pt x="126395" y="46087"/>
                  </a:lnTo>
                  <a:lnTo>
                    <a:pt x="128959" y="46006"/>
                  </a:lnTo>
                  <a:lnTo>
                    <a:pt x="128788" y="47476"/>
                  </a:lnTo>
                  <a:lnTo>
                    <a:pt x="128519" y="48137"/>
                  </a:lnTo>
                  <a:lnTo>
                    <a:pt x="128247" y="48348"/>
                  </a:lnTo>
                  <a:lnTo>
                    <a:pt x="127742" y="48462"/>
                  </a:lnTo>
                  <a:lnTo>
                    <a:pt x="127807" y="50056"/>
                  </a:lnTo>
                  <a:lnTo>
                    <a:pt x="128195" y="49910"/>
                  </a:lnTo>
                  <a:lnTo>
                    <a:pt x="129063" y="51292"/>
                  </a:lnTo>
                  <a:lnTo>
                    <a:pt x="129839" y="52691"/>
                  </a:lnTo>
                  <a:lnTo>
                    <a:pt x="129943" y="53098"/>
                  </a:lnTo>
                  <a:lnTo>
                    <a:pt x="129723" y="53407"/>
                  </a:lnTo>
                  <a:lnTo>
                    <a:pt x="129658" y="53586"/>
                  </a:lnTo>
                  <a:lnTo>
                    <a:pt x="129904" y="54513"/>
                  </a:lnTo>
                  <a:lnTo>
                    <a:pt x="129814" y="55082"/>
                  </a:lnTo>
                  <a:lnTo>
                    <a:pt x="129619" y="55375"/>
                  </a:lnTo>
                  <a:lnTo>
                    <a:pt x="129399" y="55473"/>
                  </a:lnTo>
                  <a:lnTo>
                    <a:pt x="129231" y="55570"/>
                  </a:lnTo>
                  <a:lnTo>
                    <a:pt x="128894" y="55603"/>
                  </a:lnTo>
                  <a:lnTo>
                    <a:pt x="128648" y="55097"/>
                  </a:lnTo>
                  <a:lnTo>
                    <a:pt x="128488" y="55025"/>
                  </a:lnTo>
                  <a:lnTo>
                    <a:pt x="127881" y="55128"/>
                  </a:lnTo>
                  <a:lnTo>
                    <a:pt x="127548" y="55758"/>
                  </a:lnTo>
                  <a:lnTo>
                    <a:pt x="126434" y="56123"/>
                  </a:lnTo>
                  <a:lnTo>
                    <a:pt x="127224" y="57490"/>
                  </a:lnTo>
                  <a:lnTo>
                    <a:pt x="127651" y="57945"/>
                  </a:lnTo>
                  <a:lnTo>
                    <a:pt x="127366" y="58319"/>
                  </a:lnTo>
                  <a:lnTo>
                    <a:pt x="126098" y="60222"/>
                  </a:lnTo>
                  <a:lnTo>
                    <a:pt x="126551" y="61019"/>
                  </a:lnTo>
                  <a:lnTo>
                    <a:pt x="126849" y="61296"/>
                  </a:lnTo>
                  <a:lnTo>
                    <a:pt x="126666" y="61560"/>
                  </a:lnTo>
                  <a:lnTo>
                    <a:pt x="127547" y="62144"/>
                  </a:lnTo>
                  <a:lnTo>
                    <a:pt x="127661" y="62416"/>
                  </a:lnTo>
                  <a:lnTo>
                    <a:pt x="127211" y="64744"/>
                  </a:lnTo>
                  <a:lnTo>
                    <a:pt x="127444" y="64988"/>
                  </a:lnTo>
                  <a:lnTo>
                    <a:pt x="127962" y="64956"/>
                  </a:lnTo>
                  <a:lnTo>
                    <a:pt x="127949" y="65134"/>
                  </a:lnTo>
                  <a:lnTo>
                    <a:pt x="128985" y="65053"/>
                  </a:lnTo>
                  <a:lnTo>
                    <a:pt x="131452" y="65037"/>
                  </a:lnTo>
                  <a:lnTo>
                    <a:pt x="130733" y="74845"/>
                  </a:lnTo>
                  <a:lnTo>
                    <a:pt x="132364" y="82815"/>
                  </a:lnTo>
                  <a:lnTo>
                    <a:pt x="130786" y="88931"/>
                  </a:lnTo>
                  <a:lnTo>
                    <a:pt x="127664" y="89354"/>
                  </a:lnTo>
                  <a:lnTo>
                    <a:pt x="126223" y="91296"/>
                  </a:lnTo>
                  <a:lnTo>
                    <a:pt x="123654" y="92463"/>
                  </a:lnTo>
                  <a:lnTo>
                    <a:pt x="123587" y="93207"/>
                  </a:lnTo>
                  <a:lnTo>
                    <a:pt x="123877" y="93313"/>
                  </a:lnTo>
                  <a:lnTo>
                    <a:pt x="124052" y="94770"/>
                  </a:lnTo>
                  <a:lnTo>
                    <a:pt x="123801" y="97199"/>
                  </a:lnTo>
                  <a:lnTo>
                    <a:pt x="123715" y="98027"/>
                  </a:lnTo>
                  <a:lnTo>
                    <a:pt x="123700" y="98172"/>
                  </a:lnTo>
                  <a:lnTo>
                    <a:pt x="124009" y="98478"/>
                  </a:lnTo>
                  <a:lnTo>
                    <a:pt x="124263" y="99219"/>
                  </a:lnTo>
                  <a:lnTo>
                    <a:pt x="124576" y="100129"/>
                  </a:lnTo>
                  <a:lnTo>
                    <a:pt x="124525" y="100259"/>
                  </a:lnTo>
                  <a:lnTo>
                    <a:pt x="124342" y="100728"/>
                  </a:lnTo>
                  <a:lnTo>
                    <a:pt x="124155" y="101203"/>
                  </a:lnTo>
                  <a:lnTo>
                    <a:pt x="124097" y="101353"/>
                  </a:lnTo>
                  <a:lnTo>
                    <a:pt x="123955" y="101714"/>
                  </a:lnTo>
                  <a:lnTo>
                    <a:pt x="123829" y="102036"/>
                  </a:lnTo>
                  <a:lnTo>
                    <a:pt x="123403" y="102264"/>
                  </a:lnTo>
                  <a:lnTo>
                    <a:pt x="121058" y="102448"/>
                  </a:lnTo>
                  <a:lnTo>
                    <a:pt x="121004" y="103315"/>
                  </a:lnTo>
                  <a:lnTo>
                    <a:pt x="120952" y="103976"/>
                  </a:lnTo>
                  <a:lnTo>
                    <a:pt x="119990" y="105129"/>
                  </a:lnTo>
                  <a:lnTo>
                    <a:pt x="119154" y="105026"/>
                  </a:lnTo>
                  <a:lnTo>
                    <a:pt x="118487" y="105336"/>
                  </a:lnTo>
                  <a:lnTo>
                    <a:pt x="115807" y="107757"/>
                  </a:lnTo>
                  <a:lnTo>
                    <a:pt x="114796" y="109826"/>
                  </a:lnTo>
                  <a:lnTo>
                    <a:pt x="114760" y="111280"/>
                  </a:lnTo>
                  <a:lnTo>
                    <a:pt x="113089" y="113150"/>
                  </a:lnTo>
                  <a:lnTo>
                    <a:pt x="110897" y="112313"/>
                  </a:lnTo>
                  <a:lnTo>
                    <a:pt x="109750" y="112257"/>
                  </a:lnTo>
                  <a:lnTo>
                    <a:pt x="108776" y="112582"/>
                  </a:lnTo>
                  <a:lnTo>
                    <a:pt x="107177" y="113696"/>
                  </a:lnTo>
                  <a:lnTo>
                    <a:pt x="105964" y="115334"/>
                  </a:lnTo>
                  <a:lnTo>
                    <a:pt x="105827" y="115573"/>
                  </a:lnTo>
                  <a:lnTo>
                    <a:pt x="105676" y="116014"/>
                  </a:lnTo>
                  <a:lnTo>
                    <a:pt x="105358" y="116942"/>
                  </a:lnTo>
                  <a:lnTo>
                    <a:pt x="105271" y="117197"/>
                  </a:lnTo>
                  <a:lnTo>
                    <a:pt x="104874" y="118353"/>
                  </a:lnTo>
                  <a:lnTo>
                    <a:pt x="104716" y="119855"/>
                  </a:lnTo>
                  <a:lnTo>
                    <a:pt x="104640" y="120581"/>
                  </a:lnTo>
                  <a:lnTo>
                    <a:pt x="104588" y="121074"/>
                  </a:lnTo>
                  <a:lnTo>
                    <a:pt x="104551" y="121258"/>
                  </a:lnTo>
                  <a:lnTo>
                    <a:pt x="104021" y="122419"/>
                  </a:lnTo>
                  <a:lnTo>
                    <a:pt x="103806" y="122831"/>
                  </a:lnTo>
                  <a:lnTo>
                    <a:pt x="103067" y="123460"/>
                  </a:lnTo>
                  <a:lnTo>
                    <a:pt x="102104" y="124277"/>
                  </a:lnTo>
                  <a:lnTo>
                    <a:pt x="101531" y="124764"/>
                  </a:lnTo>
                  <a:lnTo>
                    <a:pt x="100661" y="125145"/>
                  </a:lnTo>
                  <a:lnTo>
                    <a:pt x="100434" y="124737"/>
                  </a:lnTo>
                  <a:lnTo>
                    <a:pt x="99790" y="123715"/>
                  </a:lnTo>
                  <a:lnTo>
                    <a:pt x="99397" y="123902"/>
                  </a:lnTo>
                  <a:lnTo>
                    <a:pt x="98619" y="124271"/>
                  </a:lnTo>
                  <a:lnTo>
                    <a:pt x="97668" y="125772"/>
                  </a:lnTo>
                  <a:lnTo>
                    <a:pt x="96948" y="126908"/>
                  </a:lnTo>
                  <a:lnTo>
                    <a:pt x="96772" y="127185"/>
                  </a:lnTo>
                  <a:lnTo>
                    <a:pt x="95040" y="130868"/>
                  </a:lnTo>
                  <a:lnTo>
                    <a:pt x="94555" y="131254"/>
                  </a:lnTo>
                  <a:lnTo>
                    <a:pt x="93393" y="132177"/>
                  </a:lnTo>
                  <a:lnTo>
                    <a:pt x="91854" y="132781"/>
                  </a:lnTo>
                  <a:lnTo>
                    <a:pt x="91143" y="133690"/>
                  </a:lnTo>
                  <a:lnTo>
                    <a:pt x="90888" y="134394"/>
                  </a:lnTo>
                  <a:lnTo>
                    <a:pt x="90868" y="134681"/>
                  </a:lnTo>
                  <a:lnTo>
                    <a:pt x="90804" y="135608"/>
                  </a:lnTo>
                  <a:lnTo>
                    <a:pt x="90778" y="135981"/>
                  </a:lnTo>
                  <a:lnTo>
                    <a:pt x="90684" y="137337"/>
                  </a:lnTo>
                  <a:lnTo>
                    <a:pt x="90668" y="137570"/>
                  </a:lnTo>
                  <a:lnTo>
                    <a:pt x="90804" y="138136"/>
                  </a:lnTo>
                  <a:lnTo>
                    <a:pt x="91446" y="140780"/>
                  </a:lnTo>
                  <a:lnTo>
                    <a:pt x="92747" y="143898"/>
                  </a:lnTo>
                  <a:lnTo>
                    <a:pt x="93166" y="145440"/>
                  </a:lnTo>
                  <a:lnTo>
                    <a:pt x="92827" y="145592"/>
                  </a:lnTo>
                  <a:lnTo>
                    <a:pt x="91834" y="146038"/>
                  </a:lnTo>
                  <a:lnTo>
                    <a:pt x="89563" y="146457"/>
                  </a:lnTo>
                  <a:lnTo>
                    <a:pt x="89313" y="146756"/>
                  </a:lnTo>
                  <a:lnTo>
                    <a:pt x="87892" y="146788"/>
                  </a:lnTo>
                  <a:lnTo>
                    <a:pt x="87402" y="146800"/>
                  </a:lnTo>
                  <a:lnTo>
                    <a:pt x="85760" y="146837"/>
                  </a:lnTo>
                  <a:lnTo>
                    <a:pt x="85597" y="146841"/>
                  </a:lnTo>
                  <a:lnTo>
                    <a:pt x="85335" y="146847"/>
                  </a:lnTo>
                  <a:lnTo>
                    <a:pt x="83629" y="146886"/>
                  </a:lnTo>
                  <a:lnTo>
                    <a:pt x="83370" y="146919"/>
                  </a:lnTo>
                  <a:lnTo>
                    <a:pt x="83117" y="146927"/>
                  </a:lnTo>
                  <a:lnTo>
                    <a:pt x="82774" y="146935"/>
                  </a:lnTo>
                  <a:lnTo>
                    <a:pt x="76627" y="147145"/>
                  </a:lnTo>
                  <a:lnTo>
                    <a:pt x="72862" y="147273"/>
                  </a:lnTo>
                  <a:lnTo>
                    <a:pt x="72300" y="147293"/>
                  </a:lnTo>
                  <a:lnTo>
                    <a:pt x="71186" y="147325"/>
                  </a:lnTo>
                  <a:lnTo>
                    <a:pt x="71005" y="147325"/>
                  </a:lnTo>
                  <a:lnTo>
                    <a:pt x="69698" y="147377"/>
                  </a:lnTo>
                  <a:lnTo>
                    <a:pt x="67864" y="147449"/>
                  </a:lnTo>
                  <a:lnTo>
                    <a:pt x="66316" y="147510"/>
                  </a:lnTo>
                  <a:lnTo>
                    <a:pt x="65644" y="147536"/>
                  </a:lnTo>
                  <a:lnTo>
                    <a:pt x="65256" y="147553"/>
                  </a:lnTo>
                  <a:lnTo>
                    <a:pt x="65230" y="146447"/>
                  </a:lnTo>
                  <a:lnTo>
                    <a:pt x="65023" y="145942"/>
                  </a:lnTo>
                  <a:lnTo>
                    <a:pt x="64389" y="145308"/>
                  </a:lnTo>
                  <a:lnTo>
                    <a:pt x="63068" y="145324"/>
                  </a:lnTo>
                  <a:lnTo>
                    <a:pt x="63566" y="144513"/>
                  </a:lnTo>
                  <a:lnTo>
                    <a:pt x="63456" y="144121"/>
                  </a:lnTo>
                  <a:lnTo>
                    <a:pt x="64337" y="144072"/>
                  </a:lnTo>
                  <a:lnTo>
                    <a:pt x="64298" y="142933"/>
                  </a:lnTo>
                  <a:lnTo>
                    <a:pt x="63158" y="142966"/>
                  </a:lnTo>
                  <a:lnTo>
                    <a:pt x="62904" y="142599"/>
                  </a:lnTo>
                  <a:lnTo>
                    <a:pt x="62842" y="142392"/>
                  </a:lnTo>
                  <a:lnTo>
                    <a:pt x="62948" y="141211"/>
                  </a:lnTo>
                  <a:lnTo>
                    <a:pt x="62849" y="140664"/>
                  </a:lnTo>
                  <a:lnTo>
                    <a:pt x="64194" y="140575"/>
                  </a:lnTo>
                  <a:lnTo>
                    <a:pt x="64181" y="139404"/>
                  </a:lnTo>
                  <a:lnTo>
                    <a:pt x="64118" y="137079"/>
                  </a:lnTo>
                  <a:lnTo>
                    <a:pt x="62783" y="137110"/>
                  </a:lnTo>
                  <a:lnTo>
                    <a:pt x="62330" y="135955"/>
                  </a:lnTo>
                  <a:lnTo>
                    <a:pt x="61605" y="135988"/>
                  </a:lnTo>
                  <a:lnTo>
                    <a:pt x="61554" y="134836"/>
                  </a:lnTo>
                  <a:lnTo>
                    <a:pt x="61493" y="133625"/>
                  </a:lnTo>
                  <a:lnTo>
                    <a:pt x="62810" y="133571"/>
                  </a:lnTo>
                  <a:lnTo>
                    <a:pt x="62593" y="133006"/>
                  </a:lnTo>
                  <a:lnTo>
                    <a:pt x="62672" y="132228"/>
                  </a:lnTo>
                  <a:lnTo>
                    <a:pt x="66741" y="132241"/>
                  </a:lnTo>
                  <a:lnTo>
                    <a:pt x="66594" y="126808"/>
                  </a:lnTo>
                  <a:lnTo>
                    <a:pt x="66516" y="120511"/>
                  </a:lnTo>
                  <a:lnTo>
                    <a:pt x="71357" y="120372"/>
                  </a:lnTo>
                  <a:lnTo>
                    <a:pt x="71329" y="120161"/>
                  </a:lnTo>
                  <a:lnTo>
                    <a:pt x="71194" y="119978"/>
                  </a:lnTo>
                  <a:lnTo>
                    <a:pt x="70562" y="119268"/>
                  </a:lnTo>
                  <a:lnTo>
                    <a:pt x="70045" y="118878"/>
                  </a:lnTo>
                  <a:lnTo>
                    <a:pt x="69993" y="117833"/>
                  </a:lnTo>
                  <a:lnTo>
                    <a:pt x="70531" y="115426"/>
                  </a:lnTo>
                  <a:lnTo>
                    <a:pt x="65975" y="115515"/>
                  </a:lnTo>
                  <a:lnTo>
                    <a:pt x="65483" y="114261"/>
                  </a:lnTo>
                  <a:lnTo>
                    <a:pt x="64437" y="114277"/>
                  </a:lnTo>
                  <a:lnTo>
                    <a:pt x="64461" y="115291"/>
                  </a:lnTo>
                  <a:lnTo>
                    <a:pt x="64184" y="115541"/>
                  </a:lnTo>
                  <a:lnTo>
                    <a:pt x="61445" y="115444"/>
                  </a:lnTo>
                  <a:lnTo>
                    <a:pt x="62352" y="114632"/>
                  </a:lnTo>
                  <a:lnTo>
                    <a:pt x="62317" y="113471"/>
                  </a:lnTo>
                  <a:lnTo>
                    <a:pt x="62179" y="112852"/>
                  </a:lnTo>
                  <a:lnTo>
                    <a:pt x="61844" y="112090"/>
                  </a:lnTo>
                  <a:lnTo>
                    <a:pt x="61137" y="112071"/>
                  </a:lnTo>
                  <a:lnTo>
                    <a:pt x="60015" y="112346"/>
                  </a:lnTo>
                  <a:lnTo>
                    <a:pt x="59900" y="112617"/>
                  </a:lnTo>
                  <a:lnTo>
                    <a:pt x="60007" y="112945"/>
                  </a:lnTo>
                  <a:lnTo>
                    <a:pt x="60760" y="112978"/>
                  </a:lnTo>
                  <a:lnTo>
                    <a:pt x="61091" y="113545"/>
                  </a:lnTo>
                  <a:lnTo>
                    <a:pt x="61114" y="114060"/>
                  </a:lnTo>
                  <a:lnTo>
                    <a:pt x="60629" y="113778"/>
                  </a:lnTo>
                  <a:lnTo>
                    <a:pt x="60589" y="113997"/>
                  </a:lnTo>
                  <a:lnTo>
                    <a:pt x="60617" y="114358"/>
                  </a:lnTo>
                  <a:lnTo>
                    <a:pt x="60803" y="114633"/>
                  </a:lnTo>
                  <a:lnTo>
                    <a:pt x="61057" y="114782"/>
                  </a:lnTo>
                  <a:lnTo>
                    <a:pt x="61014" y="114968"/>
                  </a:lnTo>
                  <a:lnTo>
                    <a:pt x="60058" y="115049"/>
                  </a:lnTo>
                  <a:lnTo>
                    <a:pt x="59840" y="114919"/>
                  </a:lnTo>
                  <a:lnTo>
                    <a:pt x="58956" y="116165"/>
                  </a:lnTo>
                  <a:lnTo>
                    <a:pt x="58849" y="116522"/>
                  </a:lnTo>
                  <a:lnTo>
                    <a:pt x="58873" y="116983"/>
                  </a:lnTo>
                  <a:lnTo>
                    <a:pt x="58294" y="117604"/>
                  </a:lnTo>
                  <a:lnTo>
                    <a:pt x="57545" y="117909"/>
                  </a:lnTo>
                  <a:lnTo>
                    <a:pt x="56586" y="117824"/>
                  </a:lnTo>
                  <a:lnTo>
                    <a:pt x="56364" y="117962"/>
                  </a:lnTo>
                  <a:lnTo>
                    <a:pt x="56032" y="118453"/>
                  </a:lnTo>
                  <a:lnTo>
                    <a:pt x="54066" y="118639"/>
                  </a:lnTo>
                  <a:lnTo>
                    <a:pt x="54134" y="118803"/>
                  </a:lnTo>
                  <a:lnTo>
                    <a:pt x="54407" y="118889"/>
                  </a:lnTo>
                  <a:lnTo>
                    <a:pt x="54249" y="119030"/>
                  </a:lnTo>
                  <a:lnTo>
                    <a:pt x="53538" y="119016"/>
                  </a:lnTo>
                  <a:lnTo>
                    <a:pt x="53541" y="114593"/>
                  </a:lnTo>
                  <a:lnTo>
                    <a:pt x="53058" y="115103"/>
                  </a:lnTo>
                  <a:lnTo>
                    <a:pt x="52368" y="115215"/>
                  </a:lnTo>
                  <a:lnTo>
                    <a:pt x="51349" y="115208"/>
                  </a:lnTo>
                  <a:lnTo>
                    <a:pt x="51036" y="114852"/>
                  </a:lnTo>
                  <a:lnTo>
                    <a:pt x="50981" y="114237"/>
                  </a:lnTo>
                  <a:lnTo>
                    <a:pt x="49978" y="114464"/>
                  </a:lnTo>
                  <a:lnTo>
                    <a:pt x="49019" y="114293"/>
                  </a:lnTo>
                  <a:lnTo>
                    <a:pt x="48992" y="112336"/>
                  </a:lnTo>
                  <a:lnTo>
                    <a:pt x="50975" y="112282"/>
                  </a:lnTo>
                  <a:lnTo>
                    <a:pt x="50917" y="110526"/>
                  </a:lnTo>
                  <a:lnTo>
                    <a:pt x="48275" y="110580"/>
                  </a:lnTo>
                  <a:lnTo>
                    <a:pt x="48268" y="110370"/>
                  </a:lnTo>
                  <a:lnTo>
                    <a:pt x="48613" y="110279"/>
                  </a:lnTo>
                  <a:lnTo>
                    <a:pt x="49398" y="109804"/>
                  </a:lnTo>
                  <a:lnTo>
                    <a:pt x="49565" y="109789"/>
                  </a:lnTo>
                  <a:lnTo>
                    <a:pt x="50042" y="109987"/>
                  </a:lnTo>
                  <a:lnTo>
                    <a:pt x="51282" y="109980"/>
                  </a:lnTo>
                  <a:lnTo>
                    <a:pt x="52080" y="109620"/>
                  </a:lnTo>
                  <a:lnTo>
                    <a:pt x="51729" y="108421"/>
                  </a:lnTo>
                  <a:lnTo>
                    <a:pt x="51697" y="107875"/>
                  </a:lnTo>
                  <a:lnTo>
                    <a:pt x="48214" y="107137"/>
                  </a:lnTo>
                  <a:lnTo>
                    <a:pt x="48190" y="104344"/>
                  </a:lnTo>
                  <a:lnTo>
                    <a:pt x="49588" y="104349"/>
                  </a:lnTo>
                  <a:lnTo>
                    <a:pt x="50183" y="104583"/>
                  </a:lnTo>
                  <a:lnTo>
                    <a:pt x="50770" y="104616"/>
                  </a:lnTo>
                  <a:lnTo>
                    <a:pt x="50754" y="104029"/>
                  </a:lnTo>
                  <a:lnTo>
                    <a:pt x="51964" y="103977"/>
                  </a:lnTo>
                  <a:lnTo>
                    <a:pt x="51959" y="103095"/>
                  </a:lnTo>
                  <a:lnTo>
                    <a:pt x="51794" y="102806"/>
                  </a:lnTo>
                  <a:lnTo>
                    <a:pt x="50696" y="102812"/>
                  </a:lnTo>
                  <a:lnTo>
                    <a:pt x="50666" y="101636"/>
                  </a:lnTo>
                  <a:lnTo>
                    <a:pt x="48674" y="101658"/>
                  </a:lnTo>
                  <a:lnTo>
                    <a:pt x="48494" y="101497"/>
                  </a:lnTo>
                  <a:lnTo>
                    <a:pt x="48141" y="101508"/>
                  </a:lnTo>
                  <a:lnTo>
                    <a:pt x="48112" y="100406"/>
                  </a:lnTo>
                  <a:lnTo>
                    <a:pt x="48104" y="100086"/>
                  </a:lnTo>
                  <a:lnTo>
                    <a:pt x="48101" y="99602"/>
                  </a:lnTo>
                  <a:lnTo>
                    <a:pt x="49201" y="98728"/>
                  </a:lnTo>
                  <a:lnTo>
                    <a:pt x="48906" y="98110"/>
                  </a:lnTo>
                  <a:lnTo>
                    <a:pt x="48065" y="98132"/>
                  </a:lnTo>
                  <a:lnTo>
                    <a:pt x="48103" y="94565"/>
                  </a:lnTo>
                  <a:lnTo>
                    <a:pt x="50468" y="94532"/>
                  </a:lnTo>
                  <a:lnTo>
                    <a:pt x="50380" y="92638"/>
                  </a:lnTo>
                  <a:lnTo>
                    <a:pt x="49034" y="91841"/>
                  </a:lnTo>
                  <a:lnTo>
                    <a:pt x="48506" y="91852"/>
                  </a:lnTo>
                  <a:lnTo>
                    <a:pt x="48487" y="91024"/>
                  </a:lnTo>
                  <a:lnTo>
                    <a:pt x="47896" y="91040"/>
                  </a:lnTo>
                  <a:lnTo>
                    <a:pt x="47871" y="90043"/>
                  </a:lnTo>
                  <a:lnTo>
                    <a:pt x="48178" y="89858"/>
                  </a:lnTo>
                  <a:lnTo>
                    <a:pt x="49169" y="89831"/>
                  </a:lnTo>
                  <a:lnTo>
                    <a:pt x="49382" y="89191"/>
                  </a:lnTo>
                  <a:lnTo>
                    <a:pt x="49020" y="89077"/>
                  </a:lnTo>
                  <a:lnTo>
                    <a:pt x="48696" y="89159"/>
                  </a:lnTo>
                  <a:lnTo>
                    <a:pt x="48281" y="88915"/>
                  </a:lnTo>
                  <a:lnTo>
                    <a:pt x="48217" y="88671"/>
                  </a:lnTo>
                  <a:lnTo>
                    <a:pt x="47841" y="88297"/>
                  </a:lnTo>
                  <a:lnTo>
                    <a:pt x="47865" y="89860"/>
                  </a:lnTo>
                  <a:lnTo>
                    <a:pt x="44071" y="89945"/>
                  </a:lnTo>
                  <a:lnTo>
                    <a:pt x="42801" y="89960"/>
                  </a:lnTo>
                  <a:lnTo>
                    <a:pt x="40366" y="90016"/>
                  </a:lnTo>
                  <a:lnTo>
                    <a:pt x="39099" y="90037"/>
                  </a:lnTo>
                  <a:lnTo>
                    <a:pt x="37763" y="90070"/>
                  </a:lnTo>
                  <a:lnTo>
                    <a:pt x="36676" y="90105"/>
                  </a:lnTo>
                  <a:lnTo>
                    <a:pt x="36183" y="90114"/>
                  </a:lnTo>
                  <a:lnTo>
                    <a:pt x="35216" y="90132"/>
                  </a:lnTo>
                  <a:lnTo>
                    <a:pt x="35230" y="87809"/>
                  </a:lnTo>
                  <a:lnTo>
                    <a:pt x="35826" y="87776"/>
                  </a:lnTo>
                  <a:lnTo>
                    <a:pt x="35761" y="85385"/>
                  </a:lnTo>
                  <a:lnTo>
                    <a:pt x="32925" y="85450"/>
                  </a:lnTo>
                  <a:lnTo>
                    <a:pt x="32511" y="85792"/>
                  </a:lnTo>
                  <a:lnTo>
                    <a:pt x="32136" y="85466"/>
                  </a:lnTo>
                  <a:lnTo>
                    <a:pt x="29646" y="85506"/>
                  </a:lnTo>
                  <a:lnTo>
                    <a:pt x="25183" y="85694"/>
                  </a:lnTo>
                  <a:lnTo>
                    <a:pt x="25066" y="83287"/>
                  </a:lnTo>
                  <a:lnTo>
                    <a:pt x="22787" y="83401"/>
                  </a:lnTo>
                  <a:lnTo>
                    <a:pt x="22503" y="82945"/>
                  </a:lnTo>
                  <a:lnTo>
                    <a:pt x="21829" y="83368"/>
                  </a:lnTo>
                  <a:lnTo>
                    <a:pt x="20742" y="83417"/>
                  </a:lnTo>
                  <a:lnTo>
                    <a:pt x="20898" y="83476"/>
                  </a:lnTo>
                  <a:lnTo>
                    <a:pt x="21298" y="84068"/>
                  </a:lnTo>
                  <a:lnTo>
                    <a:pt x="21363" y="85743"/>
                  </a:lnTo>
                  <a:lnTo>
                    <a:pt x="17370" y="85863"/>
                  </a:lnTo>
                  <a:lnTo>
                    <a:pt x="17424" y="87840"/>
                  </a:lnTo>
                  <a:lnTo>
                    <a:pt x="16676" y="87776"/>
                  </a:lnTo>
                  <a:lnTo>
                    <a:pt x="16902" y="91204"/>
                  </a:lnTo>
                  <a:lnTo>
                    <a:pt x="9997" y="91407"/>
                  </a:lnTo>
                  <a:lnTo>
                    <a:pt x="7471" y="91473"/>
                  </a:lnTo>
                  <a:lnTo>
                    <a:pt x="6803" y="91482"/>
                  </a:lnTo>
                  <a:lnTo>
                    <a:pt x="4749" y="91518"/>
                  </a:lnTo>
                  <a:lnTo>
                    <a:pt x="4841" y="91215"/>
                  </a:lnTo>
                  <a:lnTo>
                    <a:pt x="4764" y="90525"/>
                  </a:lnTo>
                  <a:lnTo>
                    <a:pt x="4803" y="89728"/>
                  </a:lnTo>
                  <a:lnTo>
                    <a:pt x="4454" y="89549"/>
                  </a:lnTo>
                  <a:lnTo>
                    <a:pt x="3741" y="89387"/>
                  </a:lnTo>
                  <a:lnTo>
                    <a:pt x="2939" y="89452"/>
                  </a:lnTo>
                  <a:lnTo>
                    <a:pt x="1605" y="89712"/>
                  </a:lnTo>
                  <a:lnTo>
                    <a:pt x="1514" y="87142"/>
                  </a:lnTo>
                  <a:lnTo>
                    <a:pt x="1508" y="86891"/>
                  </a:lnTo>
                  <a:lnTo>
                    <a:pt x="1394" y="81748"/>
                  </a:lnTo>
                  <a:lnTo>
                    <a:pt x="1201" y="78491"/>
                  </a:lnTo>
                  <a:lnTo>
                    <a:pt x="0" y="79123"/>
                  </a:lnTo>
                  <a:lnTo>
                    <a:pt x="12" y="75268"/>
                  </a:lnTo>
                  <a:lnTo>
                    <a:pt x="287" y="75242"/>
                  </a:lnTo>
                  <a:lnTo>
                    <a:pt x="1281" y="75642"/>
                  </a:lnTo>
                  <a:lnTo>
                    <a:pt x="2744" y="75903"/>
                  </a:lnTo>
                  <a:lnTo>
                    <a:pt x="2977" y="75675"/>
                  </a:lnTo>
                  <a:lnTo>
                    <a:pt x="3107" y="75366"/>
                  </a:lnTo>
                  <a:lnTo>
                    <a:pt x="3456" y="75040"/>
                  </a:lnTo>
                  <a:lnTo>
                    <a:pt x="4401" y="74439"/>
                  </a:lnTo>
                  <a:lnTo>
                    <a:pt x="4764" y="74731"/>
                  </a:lnTo>
                  <a:lnTo>
                    <a:pt x="6460" y="74618"/>
                  </a:lnTo>
                  <a:lnTo>
                    <a:pt x="6617" y="74486"/>
                  </a:lnTo>
                  <a:lnTo>
                    <a:pt x="6758" y="71137"/>
                  </a:lnTo>
                  <a:lnTo>
                    <a:pt x="7069" y="71137"/>
                  </a:lnTo>
                  <a:lnTo>
                    <a:pt x="7133" y="70112"/>
                  </a:lnTo>
                  <a:lnTo>
                    <a:pt x="6616" y="69234"/>
                  </a:lnTo>
                  <a:lnTo>
                    <a:pt x="6503" y="67579"/>
                  </a:lnTo>
                  <a:lnTo>
                    <a:pt x="9094" y="67508"/>
                  </a:lnTo>
                  <a:lnTo>
                    <a:pt x="9024" y="65031"/>
                  </a:lnTo>
                  <a:lnTo>
                    <a:pt x="9037" y="62744"/>
                  </a:lnTo>
                  <a:lnTo>
                    <a:pt x="8687" y="63329"/>
                  </a:lnTo>
                  <a:lnTo>
                    <a:pt x="8117" y="63394"/>
                  </a:lnTo>
                  <a:lnTo>
                    <a:pt x="8027" y="62906"/>
                  </a:lnTo>
                  <a:lnTo>
                    <a:pt x="8354" y="62520"/>
                  </a:lnTo>
                  <a:lnTo>
                    <a:pt x="6869" y="62585"/>
                  </a:lnTo>
                  <a:lnTo>
                    <a:pt x="6110" y="62874"/>
                  </a:lnTo>
                  <a:lnTo>
                    <a:pt x="4259" y="64110"/>
                  </a:lnTo>
                  <a:lnTo>
                    <a:pt x="3275" y="64029"/>
                  </a:lnTo>
                  <a:lnTo>
                    <a:pt x="2653" y="63801"/>
                  </a:lnTo>
                  <a:lnTo>
                    <a:pt x="1643" y="63785"/>
                  </a:lnTo>
                  <a:lnTo>
                    <a:pt x="1633" y="60771"/>
                  </a:lnTo>
                  <a:lnTo>
                    <a:pt x="1656" y="59328"/>
                  </a:lnTo>
                  <a:lnTo>
                    <a:pt x="2899" y="58856"/>
                  </a:lnTo>
                  <a:lnTo>
                    <a:pt x="5308" y="58758"/>
                  </a:lnTo>
                  <a:lnTo>
                    <a:pt x="5234" y="56914"/>
                  </a:lnTo>
                  <a:lnTo>
                    <a:pt x="6585" y="55890"/>
                  </a:lnTo>
                  <a:lnTo>
                    <a:pt x="6447" y="54269"/>
                  </a:lnTo>
                  <a:lnTo>
                    <a:pt x="3936" y="54321"/>
                  </a:lnTo>
                  <a:lnTo>
                    <a:pt x="3909" y="52857"/>
                  </a:lnTo>
                  <a:lnTo>
                    <a:pt x="1669" y="52838"/>
                  </a:lnTo>
                  <a:lnTo>
                    <a:pt x="1578" y="48304"/>
                  </a:lnTo>
                  <a:lnTo>
                    <a:pt x="1574" y="47372"/>
                  </a:lnTo>
                  <a:lnTo>
                    <a:pt x="1572" y="47135"/>
                  </a:lnTo>
                  <a:lnTo>
                    <a:pt x="1571" y="46778"/>
                  </a:lnTo>
                  <a:lnTo>
                    <a:pt x="1588" y="39366"/>
                  </a:lnTo>
                  <a:lnTo>
                    <a:pt x="1588" y="38592"/>
                  </a:lnTo>
                  <a:lnTo>
                    <a:pt x="1596" y="36416"/>
                  </a:lnTo>
                  <a:lnTo>
                    <a:pt x="2420" y="37205"/>
                  </a:lnTo>
                  <a:lnTo>
                    <a:pt x="4711" y="38898"/>
                  </a:lnTo>
                  <a:lnTo>
                    <a:pt x="6006" y="37222"/>
                  </a:lnTo>
                  <a:lnTo>
                    <a:pt x="7677" y="37190"/>
                  </a:lnTo>
                  <a:lnTo>
                    <a:pt x="7653" y="35744"/>
                  </a:lnTo>
                  <a:lnTo>
                    <a:pt x="6415" y="35737"/>
                  </a:lnTo>
                  <a:lnTo>
                    <a:pt x="5889" y="35652"/>
                  </a:lnTo>
                  <a:lnTo>
                    <a:pt x="5851" y="36344"/>
                  </a:lnTo>
                  <a:lnTo>
                    <a:pt x="5592" y="36409"/>
                  </a:lnTo>
                  <a:lnTo>
                    <a:pt x="5566" y="35661"/>
                  </a:lnTo>
                  <a:lnTo>
                    <a:pt x="5749" y="35174"/>
                  </a:lnTo>
                  <a:lnTo>
                    <a:pt x="5721" y="34575"/>
                  </a:lnTo>
                  <a:lnTo>
                    <a:pt x="5631" y="34278"/>
                  </a:lnTo>
                  <a:lnTo>
                    <a:pt x="4177" y="34305"/>
                  </a:lnTo>
                  <a:lnTo>
                    <a:pt x="3917" y="29934"/>
                  </a:lnTo>
                  <a:lnTo>
                    <a:pt x="3483" y="29502"/>
                  </a:lnTo>
                  <a:lnTo>
                    <a:pt x="374" y="29464"/>
                  </a:lnTo>
                  <a:lnTo>
                    <a:pt x="374" y="21672"/>
                  </a:lnTo>
                  <a:lnTo>
                    <a:pt x="374" y="20306"/>
                  </a:lnTo>
                  <a:lnTo>
                    <a:pt x="358" y="19605"/>
                  </a:lnTo>
                  <a:lnTo>
                    <a:pt x="309" y="18013"/>
                  </a:lnTo>
                  <a:lnTo>
                    <a:pt x="3477" y="17994"/>
                  </a:lnTo>
                  <a:lnTo>
                    <a:pt x="3460" y="16387"/>
                  </a:lnTo>
                  <a:lnTo>
                    <a:pt x="4077" y="16368"/>
                  </a:lnTo>
                  <a:lnTo>
                    <a:pt x="4035" y="14439"/>
                  </a:lnTo>
                  <a:lnTo>
                    <a:pt x="4842" y="14429"/>
                  </a:lnTo>
                  <a:lnTo>
                    <a:pt x="7209" y="14400"/>
                  </a:lnTo>
                  <a:lnTo>
                    <a:pt x="7189" y="12671"/>
                  </a:lnTo>
                  <a:lnTo>
                    <a:pt x="7810" y="13013"/>
                  </a:lnTo>
                  <a:lnTo>
                    <a:pt x="7858" y="13203"/>
                  </a:lnTo>
                  <a:lnTo>
                    <a:pt x="9355" y="13214"/>
                  </a:lnTo>
                  <a:lnTo>
                    <a:pt x="9751" y="14392"/>
                  </a:lnTo>
                  <a:lnTo>
                    <a:pt x="10992" y="14366"/>
                  </a:lnTo>
                  <a:lnTo>
                    <a:pt x="11160" y="14084"/>
                  </a:lnTo>
                  <a:lnTo>
                    <a:pt x="12119" y="14011"/>
                  </a:lnTo>
                  <a:lnTo>
                    <a:pt x="12117" y="14248"/>
                  </a:lnTo>
                  <a:lnTo>
                    <a:pt x="12021" y="14463"/>
                  </a:lnTo>
                  <a:lnTo>
                    <a:pt x="11717" y="14746"/>
                  </a:lnTo>
                  <a:lnTo>
                    <a:pt x="11648" y="14965"/>
                  </a:lnTo>
                  <a:lnTo>
                    <a:pt x="11744" y="16984"/>
                  </a:lnTo>
                  <a:lnTo>
                    <a:pt x="11980" y="16984"/>
                  </a:lnTo>
                  <a:lnTo>
                    <a:pt x="12132" y="19628"/>
                  </a:lnTo>
                  <a:lnTo>
                    <a:pt x="13044" y="19647"/>
                  </a:lnTo>
                  <a:lnTo>
                    <a:pt x="13116" y="21883"/>
                  </a:lnTo>
                  <a:lnTo>
                    <a:pt x="13452" y="21879"/>
                  </a:lnTo>
                  <a:lnTo>
                    <a:pt x="14740" y="21618"/>
                  </a:lnTo>
                  <a:lnTo>
                    <a:pt x="16240" y="21933"/>
                  </a:lnTo>
                  <a:lnTo>
                    <a:pt x="16247" y="22496"/>
                  </a:lnTo>
                  <a:lnTo>
                    <a:pt x="16851" y="22492"/>
                  </a:lnTo>
                  <a:lnTo>
                    <a:pt x="16483" y="21704"/>
                  </a:lnTo>
                  <a:lnTo>
                    <a:pt x="16344" y="21180"/>
                  </a:lnTo>
                  <a:lnTo>
                    <a:pt x="17000" y="20262"/>
                  </a:lnTo>
                  <a:lnTo>
                    <a:pt x="17272" y="20143"/>
                  </a:lnTo>
                  <a:lnTo>
                    <a:pt x="17596" y="20273"/>
                  </a:lnTo>
                  <a:lnTo>
                    <a:pt x="19925" y="20370"/>
                  </a:lnTo>
                  <a:lnTo>
                    <a:pt x="20413" y="20492"/>
                  </a:lnTo>
                  <a:lnTo>
                    <a:pt x="21281" y="20361"/>
                  </a:lnTo>
                  <a:lnTo>
                    <a:pt x="22469" y="20365"/>
                  </a:lnTo>
                  <a:lnTo>
                    <a:pt x="22542" y="21157"/>
                  </a:lnTo>
                  <a:lnTo>
                    <a:pt x="22438" y="21644"/>
                  </a:lnTo>
                  <a:lnTo>
                    <a:pt x="22469" y="21933"/>
                  </a:lnTo>
                  <a:lnTo>
                    <a:pt x="22623" y="22325"/>
                  </a:lnTo>
                  <a:lnTo>
                    <a:pt x="23109" y="22653"/>
                  </a:lnTo>
                  <a:lnTo>
                    <a:pt x="23433" y="22661"/>
                  </a:lnTo>
                  <a:lnTo>
                    <a:pt x="23915" y="22391"/>
                  </a:lnTo>
                  <a:lnTo>
                    <a:pt x="24277" y="22031"/>
                  </a:lnTo>
                  <a:lnTo>
                    <a:pt x="24294" y="21699"/>
                  </a:lnTo>
                  <a:lnTo>
                    <a:pt x="24230" y="21455"/>
                  </a:lnTo>
                  <a:lnTo>
                    <a:pt x="24385" y="20915"/>
                  </a:lnTo>
                  <a:lnTo>
                    <a:pt x="25281" y="20349"/>
                  </a:lnTo>
                  <a:lnTo>
                    <a:pt x="30130" y="20223"/>
                  </a:lnTo>
                  <a:lnTo>
                    <a:pt x="31098" y="20361"/>
                  </a:lnTo>
                  <a:lnTo>
                    <a:pt x="31514" y="20543"/>
                  </a:lnTo>
                  <a:lnTo>
                    <a:pt x="31680" y="23527"/>
                  </a:lnTo>
                  <a:lnTo>
                    <a:pt x="33574" y="23382"/>
                  </a:lnTo>
                  <a:lnTo>
                    <a:pt x="33520" y="22129"/>
                  </a:lnTo>
                  <a:lnTo>
                    <a:pt x="33425" y="21563"/>
                  </a:lnTo>
                  <a:lnTo>
                    <a:pt x="34077" y="21099"/>
                  </a:lnTo>
                  <a:lnTo>
                    <a:pt x="34034" y="20021"/>
                  </a:lnTo>
                  <a:lnTo>
                    <a:pt x="36385" y="19935"/>
                  </a:lnTo>
                  <a:lnTo>
                    <a:pt x="36429" y="20299"/>
                  </a:lnTo>
                  <a:lnTo>
                    <a:pt x="36350" y="20623"/>
                  </a:lnTo>
                  <a:lnTo>
                    <a:pt x="36414" y="20798"/>
                  </a:lnTo>
                  <a:lnTo>
                    <a:pt x="36622" y="20857"/>
                  </a:lnTo>
                  <a:lnTo>
                    <a:pt x="36818" y="20619"/>
                  </a:lnTo>
                  <a:lnTo>
                    <a:pt x="36805" y="20180"/>
                  </a:lnTo>
                  <a:lnTo>
                    <a:pt x="36622" y="19908"/>
                  </a:lnTo>
                  <a:lnTo>
                    <a:pt x="37001" y="19890"/>
                  </a:lnTo>
                  <a:lnTo>
                    <a:pt x="37379" y="19881"/>
                  </a:lnTo>
                  <a:lnTo>
                    <a:pt x="37220" y="19438"/>
                  </a:lnTo>
                  <a:lnTo>
                    <a:pt x="37341" y="19139"/>
                  </a:lnTo>
                  <a:lnTo>
                    <a:pt x="37261" y="18719"/>
                  </a:lnTo>
                  <a:lnTo>
                    <a:pt x="36784" y="17853"/>
                  </a:lnTo>
                  <a:lnTo>
                    <a:pt x="36396" y="17488"/>
                  </a:lnTo>
                  <a:lnTo>
                    <a:pt x="35618" y="16239"/>
                  </a:lnTo>
                  <a:lnTo>
                    <a:pt x="35980" y="16218"/>
                  </a:lnTo>
                  <a:lnTo>
                    <a:pt x="36056" y="16401"/>
                  </a:lnTo>
                  <a:lnTo>
                    <a:pt x="36445" y="16541"/>
                  </a:lnTo>
                  <a:lnTo>
                    <a:pt x="36601" y="16178"/>
                  </a:lnTo>
                  <a:lnTo>
                    <a:pt x="36939" y="16376"/>
                  </a:lnTo>
                  <a:lnTo>
                    <a:pt x="37147" y="16506"/>
                  </a:lnTo>
                  <a:lnTo>
                    <a:pt x="37351" y="16395"/>
                  </a:lnTo>
                  <a:lnTo>
                    <a:pt x="37399" y="15692"/>
                  </a:lnTo>
                  <a:lnTo>
                    <a:pt x="37623" y="15212"/>
                  </a:lnTo>
                  <a:lnTo>
                    <a:pt x="37618" y="14729"/>
                  </a:lnTo>
                  <a:lnTo>
                    <a:pt x="37038" y="14387"/>
                  </a:lnTo>
                  <a:lnTo>
                    <a:pt x="37640" y="13906"/>
                  </a:lnTo>
                  <a:lnTo>
                    <a:pt x="37858" y="13613"/>
                  </a:lnTo>
                  <a:lnTo>
                    <a:pt x="38310" y="13223"/>
                  </a:lnTo>
                  <a:lnTo>
                    <a:pt x="39087" y="13390"/>
                  </a:lnTo>
                  <a:lnTo>
                    <a:pt x="39779" y="12757"/>
                  </a:lnTo>
                  <a:lnTo>
                    <a:pt x="40111" y="12609"/>
                  </a:lnTo>
                  <a:lnTo>
                    <a:pt x="40075" y="11567"/>
                  </a:lnTo>
                  <a:lnTo>
                    <a:pt x="40005" y="9844"/>
                  </a:lnTo>
                  <a:lnTo>
                    <a:pt x="41953" y="10507"/>
                  </a:lnTo>
                  <a:lnTo>
                    <a:pt x="41848" y="7986"/>
                  </a:lnTo>
                  <a:lnTo>
                    <a:pt x="41868" y="7771"/>
                  </a:lnTo>
                  <a:lnTo>
                    <a:pt x="42497" y="7767"/>
                  </a:lnTo>
                  <a:lnTo>
                    <a:pt x="42421" y="5424"/>
                  </a:lnTo>
                  <a:lnTo>
                    <a:pt x="45001" y="5343"/>
                  </a:lnTo>
                  <a:lnTo>
                    <a:pt x="44913" y="2970"/>
                  </a:lnTo>
                  <a:lnTo>
                    <a:pt x="50908" y="2731"/>
                  </a:lnTo>
                  <a:lnTo>
                    <a:pt x="51316" y="3418"/>
                  </a:lnTo>
                  <a:lnTo>
                    <a:pt x="51208" y="4650"/>
                  </a:lnTo>
                  <a:lnTo>
                    <a:pt x="51646" y="4705"/>
                  </a:lnTo>
                  <a:lnTo>
                    <a:pt x="52162" y="4486"/>
                  </a:lnTo>
                  <a:lnTo>
                    <a:pt x="51643" y="3036"/>
                  </a:lnTo>
                  <a:lnTo>
                    <a:pt x="51458" y="2781"/>
                  </a:lnTo>
                  <a:lnTo>
                    <a:pt x="51300" y="2394"/>
                  </a:lnTo>
                  <a:lnTo>
                    <a:pt x="51246" y="2133"/>
                  </a:lnTo>
                  <a:lnTo>
                    <a:pt x="51168" y="0"/>
                  </a:lnTo>
                  <a:lnTo>
                    <a:pt x="51479" y="54"/>
                  </a:lnTo>
                  <a:lnTo>
                    <a:pt x="51288" y="456"/>
                  </a:lnTo>
                  <a:lnTo>
                    <a:pt x="51281" y="1269"/>
                  </a:lnTo>
                  <a:lnTo>
                    <a:pt x="51495" y="1453"/>
                  </a:lnTo>
                  <a:lnTo>
                    <a:pt x="52151" y="1638"/>
                  </a:lnTo>
                  <a:lnTo>
                    <a:pt x="51949" y="2231"/>
                  </a:lnTo>
                  <a:lnTo>
                    <a:pt x="52335" y="3971"/>
                  </a:lnTo>
                  <a:lnTo>
                    <a:pt x="52471" y="4012"/>
                  </a:lnTo>
                  <a:lnTo>
                    <a:pt x="52923" y="3334"/>
                  </a:lnTo>
                  <a:lnTo>
                    <a:pt x="53139" y="3269"/>
                  </a:lnTo>
                  <a:lnTo>
                    <a:pt x="53699" y="3282"/>
                  </a:lnTo>
                  <a:lnTo>
                    <a:pt x="53586" y="3847"/>
                  </a:lnTo>
                  <a:lnTo>
                    <a:pt x="53538" y="5024"/>
                  </a:lnTo>
                  <a:lnTo>
                    <a:pt x="53489" y="7324"/>
                  </a:lnTo>
                  <a:lnTo>
                    <a:pt x="53004" y="7371"/>
                  </a:lnTo>
                  <a:lnTo>
                    <a:pt x="53053" y="8552"/>
                  </a:lnTo>
                  <a:lnTo>
                    <a:pt x="56505" y="8413"/>
                  </a:lnTo>
                  <a:lnTo>
                    <a:pt x="56433" y="7808"/>
                  </a:lnTo>
                  <a:lnTo>
                    <a:pt x="57273" y="7972"/>
                  </a:lnTo>
                  <a:lnTo>
                    <a:pt x="57451" y="9113"/>
                  </a:lnTo>
                  <a:lnTo>
                    <a:pt x="57666" y="10666"/>
                  </a:lnTo>
                  <a:lnTo>
                    <a:pt x="57917" y="10524"/>
                  </a:lnTo>
                  <a:lnTo>
                    <a:pt x="57990" y="10022"/>
                  </a:lnTo>
                  <a:lnTo>
                    <a:pt x="58258" y="9691"/>
                  </a:lnTo>
                  <a:lnTo>
                    <a:pt x="60079" y="9005"/>
                  </a:lnTo>
                  <a:lnTo>
                    <a:pt x="60066" y="10632"/>
                  </a:lnTo>
                  <a:lnTo>
                    <a:pt x="59460" y="10627"/>
                  </a:lnTo>
                  <a:lnTo>
                    <a:pt x="59458" y="11267"/>
                  </a:lnTo>
                  <a:lnTo>
                    <a:pt x="57587" y="11356"/>
                  </a:lnTo>
                  <a:lnTo>
                    <a:pt x="57606" y="11705"/>
                  </a:lnTo>
                  <a:lnTo>
                    <a:pt x="57241" y="12371"/>
                  </a:lnTo>
                  <a:lnTo>
                    <a:pt x="56931" y="12432"/>
                  </a:lnTo>
                  <a:lnTo>
                    <a:pt x="56978" y="12969"/>
                  </a:lnTo>
                  <a:lnTo>
                    <a:pt x="57101" y="13131"/>
                  </a:lnTo>
                  <a:lnTo>
                    <a:pt x="57763" y="13101"/>
                  </a:lnTo>
                  <a:lnTo>
                    <a:pt x="58306" y="13369"/>
                  </a:lnTo>
                  <a:lnTo>
                    <a:pt x="58411" y="14265"/>
                  </a:lnTo>
                  <a:lnTo>
                    <a:pt x="55256" y="14412"/>
                  </a:lnTo>
                  <a:lnTo>
                    <a:pt x="55328" y="15596"/>
                  </a:lnTo>
                  <a:lnTo>
                    <a:pt x="56830" y="15521"/>
                  </a:lnTo>
                  <a:lnTo>
                    <a:pt x="56881" y="16182"/>
                  </a:lnTo>
                  <a:lnTo>
                    <a:pt x="57071" y="16266"/>
                  </a:lnTo>
                  <a:lnTo>
                    <a:pt x="57047" y="15759"/>
                  </a:lnTo>
                  <a:lnTo>
                    <a:pt x="57182" y="15515"/>
                  </a:lnTo>
                  <a:lnTo>
                    <a:pt x="58506" y="15442"/>
                  </a:lnTo>
                  <a:lnTo>
                    <a:pt x="58632" y="17527"/>
                  </a:lnTo>
                  <a:lnTo>
                    <a:pt x="59583" y="17845"/>
                  </a:lnTo>
                  <a:lnTo>
                    <a:pt x="59920" y="17484"/>
                  </a:lnTo>
                  <a:lnTo>
                    <a:pt x="61005" y="17334"/>
                  </a:lnTo>
                  <a:lnTo>
                    <a:pt x="61150" y="17542"/>
                  </a:lnTo>
                  <a:lnTo>
                    <a:pt x="61229" y="19074"/>
                  </a:lnTo>
                  <a:lnTo>
                    <a:pt x="61243" y="19379"/>
                  </a:lnTo>
                  <a:lnTo>
                    <a:pt x="62516" y="19229"/>
                  </a:lnTo>
                  <a:lnTo>
                    <a:pt x="64033" y="19073"/>
                  </a:lnTo>
                  <a:lnTo>
                    <a:pt x="65319" y="18681"/>
                  </a:lnTo>
                  <a:lnTo>
                    <a:pt x="66394" y="18487"/>
                  </a:lnTo>
                  <a:lnTo>
                    <a:pt x="67677" y="18594"/>
                  </a:lnTo>
                  <a:lnTo>
                    <a:pt x="68616" y="18392"/>
                  </a:lnTo>
                  <a:lnTo>
                    <a:pt x="68962" y="18700"/>
                  </a:lnTo>
                  <a:lnTo>
                    <a:pt x="70055" y="18660"/>
                  </a:lnTo>
                  <a:lnTo>
                    <a:pt x="70538" y="18305"/>
                  </a:lnTo>
                  <a:lnTo>
                    <a:pt x="70771" y="18322"/>
                  </a:lnTo>
                  <a:lnTo>
                    <a:pt x="70838" y="19288"/>
                  </a:lnTo>
                  <a:lnTo>
                    <a:pt x="71783" y="19242"/>
                  </a:lnTo>
                  <a:lnTo>
                    <a:pt x="71956" y="18977"/>
                  </a:lnTo>
                  <a:lnTo>
                    <a:pt x="71887" y="18686"/>
                  </a:lnTo>
                  <a:lnTo>
                    <a:pt x="71912" y="18265"/>
                  </a:lnTo>
                  <a:lnTo>
                    <a:pt x="73400" y="18208"/>
                  </a:lnTo>
                  <a:lnTo>
                    <a:pt x="73529" y="20713"/>
                  </a:lnTo>
                  <a:lnTo>
                    <a:pt x="75611" y="21436"/>
                  </a:lnTo>
                  <a:lnTo>
                    <a:pt x="75604" y="22030"/>
                  </a:lnTo>
                  <a:lnTo>
                    <a:pt x="70940" y="20778"/>
                  </a:lnTo>
                  <a:lnTo>
                    <a:pt x="71069" y="23332"/>
                  </a:lnTo>
                  <a:lnTo>
                    <a:pt x="72972" y="23234"/>
                  </a:lnTo>
                  <a:lnTo>
                    <a:pt x="73062" y="25001"/>
                  </a:lnTo>
                  <a:lnTo>
                    <a:pt x="73348" y="24987"/>
                  </a:lnTo>
                  <a:lnTo>
                    <a:pt x="73596" y="25233"/>
                  </a:lnTo>
                  <a:lnTo>
                    <a:pt x="74977" y="24970"/>
                  </a:lnTo>
                  <a:lnTo>
                    <a:pt x="74902" y="23169"/>
                  </a:lnTo>
                  <a:lnTo>
                    <a:pt x="76183" y="23136"/>
                  </a:lnTo>
                  <a:lnTo>
                    <a:pt x="76391" y="27821"/>
                  </a:lnTo>
                  <a:lnTo>
                    <a:pt x="76520" y="30196"/>
                  </a:lnTo>
                  <a:lnTo>
                    <a:pt x="78190" y="30131"/>
                  </a:lnTo>
                  <a:lnTo>
                    <a:pt x="78656" y="29789"/>
                  </a:lnTo>
                  <a:lnTo>
                    <a:pt x="80094" y="29496"/>
                  </a:lnTo>
                  <a:lnTo>
                    <a:pt x="80314" y="29984"/>
                  </a:lnTo>
                  <a:lnTo>
                    <a:pt x="81621" y="29952"/>
                  </a:lnTo>
                  <a:lnTo>
                    <a:pt x="81686" y="31172"/>
                  </a:lnTo>
                  <a:lnTo>
                    <a:pt x="83273" y="31522"/>
                  </a:lnTo>
                  <a:lnTo>
                    <a:pt x="84069" y="31107"/>
                  </a:lnTo>
                  <a:lnTo>
                    <a:pt x="84172" y="30505"/>
                  </a:lnTo>
                  <a:lnTo>
                    <a:pt x="84133" y="29870"/>
                  </a:lnTo>
                  <a:lnTo>
                    <a:pt x="86749" y="29789"/>
                  </a:lnTo>
                  <a:lnTo>
                    <a:pt x="86811" y="31352"/>
                  </a:lnTo>
                  <a:lnTo>
                    <a:pt x="87067" y="31613"/>
                  </a:lnTo>
                  <a:lnTo>
                    <a:pt x="87700" y="31883"/>
                  </a:lnTo>
                  <a:lnTo>
                    <a:pt x="88143" y="31375"/>
                  </a:lnTo>
                  <a:lnTo>
                    <a:pt x="88013" y="30966"/>
                  </a:lnTo>
                  <a:lnTo>
                    <a:pt x="88227" y="30610"/>
                  </a:lnTo>
                  <a:lnTo>
                    <a:pt x="88777" y="30583"/>
                  </a:lnTo>
                  <a:lnTo>
                    <a:pt x="89316" y="30727"/>
                  </a:lnTo>
                  <a:lnTo>
                    <a:pt x="89351" y="31562"/>
                  </a:lnTo>
                  <a:lnTo>
                    <a:pt x="89792" y="31627"/>
                  </a:lnTo>
                  <a:lnTo>
                    <a:pt x="89856" y="32001"/>
                  </a:lnTo>
                  <a:lnTo>
                    <a:pt x="90646" y="31952"/>
                  </a:lnTo>
                  <a:lnTo>
                    <a:pt x="90865" y="31943"/>
                  </a:lnTo>
                  <a:lnTo>
                    <a:pt x="91048" y="31935"/>
                  </a:lnTo>
                  <a:lnTo>
                    <a:pt x="91404" y="31926"/>
                  </a:lnTo>
                  <a:lnTo>
                    <a:pt x="91617" y="31920"/>
                  </a:lnTo>
                  <a:lnTo>
                    <a:pt x="91928" y="31302"/>
                  </a:lnTo>
                  <a:lnTo>
                    <a:pt x="91876" y="29561"/>
                  </a:lnTo>
                  <a:lnTo>
                    <a:pt x="94375" y="29447"/>
                  </a:lnTo>
                  <a:lnTo>
                    <a:pt x="94453" y="31790"/>
                  </a:lnTo>
                  <a:lnTo>
                    <a:pt x="98311" y="31643"/>
                  </a:lnTo>
                  <a:lnTo>
                    <a:pt x="98492" y="31627"/>
                  </a:lnTo>
                  <a:lnTo>
                    <a:pt x="98641" y="31625"/>
                  </a:lnTo>
                  <a:lnTo>
                    <a:pt x="99476" y="31611"/>
                  </a:lnTo>
                  <a:lnTo>
                    <a:pt x="105640" y="31448"/>
                  </a:lnTo>
                  <a:lnTo>
                    <a:pt x="105950" y="31448"/>
                  </a:lnTo>
                  <a:lnTo>
                    <a:pt x="106507" y="3139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6" name="pg607">
              <a:extLst>
                <a:ext uri="{FF2B5EF4-FFF2-40B4-BE49-F238E27FC236}">
                  <a16:creationId xmlns:a16="http://schemas.microsoft.com/office/drawing/2014/main" id="{E724EDF1-6AD6-9B46-B7C1-589608483CEF}"/>
                </a:ext>
              </a:extLst>
            </p:cNvPr>
            <p:cNvSpPr/>
            <p:nvPr/>
          </p:nvSpPr>
          <p:spPr>
            <a:xfrm>
              <a:off x="6185530" y="2617841"/>
              <a:ext cx="6852" cy="7511"/>
            </a:xfrm>
            <a:custGeom>
              <a:avLst/>
              <a:gdLst/>
              <a:ahLst/>
              <a:cxnLst/>
              <a:rect l="0" t="0" r="0" b="0"/>
              <a:pathLst>
                <a:path w="6852" h="7511">
                  <a:moveTo>
                    <a:pt x="4977" y="303"/>
                  </a:moveTo>
                  <a:lnTo>
                    <a:pt x="4149" y="499"/>
                  </a:lnTo>
                  <a:lnTo>
                    <a:pt x="251" y="1768"/>
                  </a:lnTo>
                  <a:lnTo>
                    <a:pt x="432" y="2061"/>
                  </a:lnTo>
                  <a:lnTo>
                    <a:pt x="1196" y="2126"/>
                  </a:lnTo>
                  <a:lnTo>
                    <a:pt x="1688" y="2451"/>
                  </a:lnTo>
                  <a:lnTo>
                    <a:pt x="1738" y="4450"/>
                  </a:lnTo>
                  <a:lnTo>
                    <a:pt x="1413" y="4789"/>
                  </a:lnTo>
                  <a:lnTo>
                    <a:pt x="0" y="4839"/>
                  </a:lnTo>
                  <a:lnTo>
                    <a:pt x="20" y="5865"/>
                  </a:lnTo>
                  <a:lnTo>
                    <a:pt x="253" y="6444"/>
                  </a:lnTo>
                  <a:lnTo>
                    <a:pt x="2023" y="7039"/>
                  </a:lnTo>
                  <a:lnTo>
                    <a:pt x="2931" y="7437"/>
                  </a:lnTo>
                  <a:lnTo>
                    <a:pt x="3311" y="7511"/>
                  </a:lnTo>
                  <a:lnTo>
                    <a:pt x="4213" y="7243"/>
                  </a:lnTo>
                  <a:lnTo>
                    <a:pt x="4972" y="6766"/>
                  </a:lnTo>
                  <a:lnTo>
                    <a:pt x="4961" y="5853"/>
                  </a:lnTo>
                  <a:lnTo>
                    <a:pt x="6852" y="5806"/>
                  </a:lnTo>
                  <a:lnTo>
                    <a:pt x="6673" y="1508"/>
                  </a:lnTo>
                  <a:lnTo>
                    <a:pt x="6673" y="0"/>
                  </a:lnTo>
                  <a:lnTo>
                    <a:pt x="5903" y="3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7" name="pg608">
              <a:extLst>
                <a:ext uri="{FF2B5EF4-FFF2-40B4-BE49-F238E27FC236}">
                  <a16:creationId xmlns:a16="http://schemas.microsoft.com/office/drawing/2014/main" id="{35C239E2-9E89-764D-963F-940FB9C6AAC0}"/>
                </a:ext>
              </a:extLst>
            </p:cNvPr>
            <p:cNvSpPr/>
            <p:nvPr/>
          </p:nvSpPr>
          <p:spPr>
            <a:xfrm>
              <a:off x="6193628" y="2577156"/>
              <a:ext cx="57807" cy="41331"/>
            </a:xfrm>
            <a:custGeom>
              <a:avLst/>
              <a:gdLst/>
              <a:ahLst/>
              <a:cxnLst/>
              <a:rect l="0" t="0" r="0" b="0"/>
              <a:pathLst>
                <a:path w="57807" h="41331">
                  <a:moveTo>
                    <a:pt x="56972" y="4502"/>
                  </a:moveTo>
                  <a:lnTo>
                    <a:pt x="57087" y="4725"/>
                  </a:lnTo>
                  <a:lnTo>
                    <a:pt x="57807" y="6127"/>
                  </a:lnTo>
                  <a:lnTo>
                    <a:pt x="57232" y="8086"/>
                  </a:lnTo>
                  <a:lnTo>
                    <a:pt x="55766" y="13077"/>
                  </a:lnTo>
                  <a:lnTo>
                    <a:pt x="55469" y="14687"/>
                  </a:lnTo>
                  <a:lnTo>
                    <a:pt x="54744" y="16119"/>
                  </a:lnTo>
                  <a:lnTo>
                    <a:pt x="54174" y="16769"/>
                  </a:lnTo>
                  <a:lnTo>
                    <a:pt x="53933" y="16902"/>
                  </a:lnTo>
                  <a:lnTo>
                    <a:pt x="52012" y="17957"/>
                  </a:lnTo>
                  <a:lnTo>
                    <a:pt x="51494" y="18559"/>
                  </a:lnTo>
                  <a:lnTo>
                    <a:pt x="51059" y="19404"/>
                  </a:lnTo>
                  <a:lnTo>
                    <a:pt x="50264" y="21048"/>
                  </a:lnTo>
                  <a:lnTo>
                    <a:pt x="50865" y="22197"/>
                  </a:lnTo>
                  <a:lnTo>
                    <a:pt x="48088" y="22967"/>
                  </a:lnTo>
                  <a:lnTo>
                    <a:pt x="46276" y="24219"/>
                  </a:lnTo>
                  <a:lnTo>
                    <a:pt x="42495" y="25390"/>
                  </a:lnTo>
                  <a:lnTo>
                    <a:pt x="38649" y="25829"/>
                  </a:lnTo>
                  <a:lnTo>
                    <a:pt x="32719" y="27781"/>
                  </a:lnTo>
                  <a:lnTo>
                    <a:pt x="30699" y="29262"/>
                  </a:lnTo>
                  <a:lnTo>
                    <a:pt x="28524" y="32271"/>
                  </a:lnTo>
                  <a:lnTo>
                    <a:pt x="26659" y="37069"/>
                  </a:lnTo>
                  <a:lnTo>
                    <a:pt x="24445" y="40615"/>
                  </a:lnTo>
                  <a:lnTo>
                    <a:pt x="24400" y="41233"/>
                  </a:lnTo>
                  <a:lnTo>
                    <a:pt x="21933" y="41249"/>
                  </a:lnTo>
                  <a:lnTo>
                    <a:pt x="20898" y="41331"/>
                  </a:lnTo>
                  <a:lnTo>
                    <a:pt x="20911" y="41152"/>
                  </a:lnTo>
                  <a:lnTo>
                    <a:pt x="20393" y="41184"/>
                  </a:lnTo>
                  <a:lnTo>
                    <a:pt x="20160" y="40940"/>
                  </a:lnTo>
                  <a:lnTo>
                    <a:pt x="20610" y="38612"/>
                  </a:lnTo>
                  <a:lnTo>
                    <a:pt x="20495" y="38340"/>
                  </a:lnTo>
                  <a:lnTo>
                    <a:pt x="19615" y="37756"/>
                  </a:lnTo>
                  <a:lnTo>
                    <a:pt x="19798" y="37493"/>
                  </a:lnTo>
                  <a:lnTo>
                    <a:pt x="19499" y="37216"/>
                  </a:lnTo>
                  <a:lnTo>
                    <a:pt x="19046" y="36419"/>
                  </a:lnTo>
                  <a:lnTo>
                    <a:pt x="20315" y="34515"/>
                  </a:lnTo>
                  <a:lnTo>
                    <a:pt x="20600" y="34141"/>
                  </a:lnTo>
                  <a:lnTo>
                    <a:pt x="20173" y="33686"/>
                  </a:lnTo>
                  <a:lnTo>
                    <a:pt x="19383" y="32320"/>
                  </a:lnTo>
                  <a:lnTo>
                    <a:pt x="20497" y="31954"/>
                  </a:lnTo>
                  <a:lnTo>
                    <a:pt x="20830" y="31325"/>
                  </a:lnTo>
                  <a:lnTo>
                    <a:pt x="21437" y="31221"/>
                  </a:lnTo>
                  <a:lnTo>
                    <a:pt x="21596" y="31293"/>
                  </a:lnTo>
                  <a:lnTo>
                    <a:pt x="21843" y="31799"/>
                  </a:lnTo>
                  <a:lnTo>
                    <a:pt x="22179" y="31767"/>
                  </a:lnTo>
                  <a:lnTo>
                    <a:pt x="22348" y="31669"/>
                  </a:lnTo>
                  <a:lnTo>
                    <a:pt x="22568" y="31571"/>
                  </a:lnTo>
                  <a:lnTo>
                    <a:pt x="22762" y="31279"/>
                  </a:lnTo>
                  <a:lnTo>
                    <a:pt x="22853" y="30709"/>
                  </a:lnTo>
                  <a:lnTo>
                    <a:pt x="22607" y="29782"/>
                  </a:lnTo>
                  <a:lnTo>
                    <a:pt x="22788" y="29554"/>
                  </a:lnTo>
                  <a:lnTo>
                    <a:pt x="22892" y="29294"/>
                  </a:lnTo>
                  <a:lnTo>
                    <a:pt x="22788" y="28887"/>
                  </a:lnTo>
                  <a:lnTo>
                    <a:pt x="22011" y="27489"/>
                  </a:lnTo>
                  <a:lnTo>
                    <a:pt x="21144" y="26106"/>
                  </a:lnTo>
                  <a:lnTo>
                    <a:pt x="20755" y="26253"/>
                  </a:lnTo>
                  <a:lnTo>
                    <a:pt x="20690" y="24658"/>
                  </a:lnTo>
                  <a:lnTo>
                    <a:pt x="21195" y="24545"/>
                  </a:lnTo>
                  <a:lnTo>
                    <a:pt x="21467" y="24333"/>
                  </a:lnTo>
                  <a:lnTo>
                    <a:pt x="21736" y="23673"/>
                  </a:lnTo>
                  <a:lnTo>
                    <a:pt x="21907" y="22202"/>
                  </a:lnTo>
                  <a:lnTo>
                    <a:pt x="19344" y="22284"/>
                  </a:lnTo>
                  <a:lnTo>
                    <a:pt x="15537" y="22397"/>
                  </a:lnTo>
                  <a:lnTo>
                    <a:pt x="15628" y="24756"/>
                  </a:lnTo>
                  <a:lnTo>
                    <a:pt x="13064" y="24789"/>
                  </a:lnTo>
                  <a:lnTo>
                    <a:pt x="13090" y="25976"/>
                  </a:lnTo>
                  <a:lnTo>
                    <a:pt x="11847" y="26008"/>
                  </a:lnTo>
                  <a:lnTo>
                    <a:pt x="11497" y="25439"/>
                  </a:lnTo>
                  <a:lnTo>
                    <a:pt x="10565" y="25829"/>
                  </a:lnTo>
                  <a:lnTo>
                    <a:pt x="10568" y="24884"/>
                  </a:lnTo>
                  <a:lnTo>
                    <a:pt x="10215" y="24886"/>
                  </a:lnTo>
                  <a:lnTo>
                    <a:pt x="10202" y="23666"/>
                  </a:lnTo>
                  <a:lnTo>
                    <a:pt x="8778" y="23764"/>
                  </a:lnTo>
                  <a:lnTo>
                    <a:pt x="8144" y="23861"/>
                  </a:lnTo>
                  <a:lnTo>
                    <a:pt x="6797" y="23910"/>
                  </a:lnTo>
                  <a:lnTo>
                    <a:pt x="6642" y="21373"/>
                  </a:lnTo>
                  <a:lnTo>
                    <a:pt x="3185" y="21519"/>
                  </a:lnTo>
                  <a:lnTo>
                    <a:pt x="518" y="21731"/>
                  </a:lnTo>
                  <a:lnTo>
                    <a:pt x="336" y="16932"/>
                  </a:lnTo>
                  <a:lnTo>
                    <a:pt x="233" y="13305"/>
                  </a:lnTo>
                  <a:lnTo>
                    <a:pt x="168" y="12605"/>
                  </a:lnTo>
                  <a:lnTo>
                    <a:pt x="0" y="7596"/>
                  </a:lnTo>
                  <a:lnTo>
                    <a:pt x="3741" y="7482"/>
                  </a:lnTo>
                  <a:lnTo>
                    <a:pt x="7496" y="7401"/>
                  </a:lnTo>
                  <a:lnTo>
                    <a:pt x="7833" y="7352"/>
                  </a:lnTo>
                  <a:lnTo>
                    <a:pt x="12222" y="7222"/>
                  </a:lnTo>
                  <a:lnTo>
                    <a:pt x="12378" y="7205"/>
                  </a:lnTo>
                  <a:lnTo>
                    <a:pt x="12934" y="7205"/>
                  </a:lnTo>
                  <a:lnTo>
                    <a:pt x="13206" y="7189"/>
                  </a:lnTo>
                  <a:lnTo>
                    <a:pt x="13336" y="7189"/>
                  </a:lnTo>
                  <a:lnTo>
                    <a:pt x="13646" y="7189"/>
                  </a:lnTo>
                  <a:lnTo>
                    <a:pt x="13789" y="7173"/>
                  </a:lnTo>
                  <a:lnTo>
                    <a:pt x="14630" y="7172"/>
                  </a:lnTo>
                  <a:lnTo>
                    <a:pt x="15071" y="7140"/>
                  </a:lnTo>
                  <a:lnTo>
                    <a:pt x="14851" y="1236"/>
                  </a:lnTo>
                  <a:lnTo>
                    <a:pt x="14799" y="65"/>
                  </a:lnTo>
                  <a:lnTo>
                    <a:pt x="17298" y="0"/>
                  </a:lnTo>
                  <a:lnTo>
                    <a:pt x="17388" y="2325"/>
                  </a:lnTo>
                  <a:lnTo>
                    <a:pt x="18651" y="2275"/>
                  </a:lnTo>
                  <a:lnTo>
                    <a:pt x="20949" y="2244"/>
                  </a:lnTo>
                  <a:lnTo>
                    <a:pt x="20975" y="3334"/>
                  </a:lnTo>
                  <a:lnTo>
                    <a:pt x="21842" y="3285"/>
                  </a:lnTo>
                  <a:lnTo>
                    <a:pt x="21842" y="3464"/>
                  </a:lnTo>
                  <a:lnTo>
                    <a:pt x="22969" y="3399"/>
                  </a:lnTo>
                  <a:lnTo>
                    <a:pt x="22865" y="3220"/>
                  </a:lnTo>
                  <a:lnTo>
                    <a:pt x="24134" y="3253"/>
                  </a:lnTo>
                  <a:lnTo>
                    <a:pt x="23371" y="2106"/>
                  </a:lnTo>
                  <a:lnTo>
                    <a:pt x="26585" y="1985"/>
                  </a:lnTo>
                  <a:lnTo>
                    <a:pt x="26815" y="3122"/>
                  </a:lnTo>
                  <a:lnTo>
                    <a:pt x="26659" y="2553"/>
                  </a:lnTo>
                  <a:lnTo>
                    <a:pt x="26309" y="2537"/>
                  </a:lnTo>
                  <a:lnTo>
                    <a:pt x="26284" y="3253"/>
                  </a:lnTo>
                  <a:lnTo>
                    <a:pt x="26607" y="3594"/>
                  </a:lnTo>
                  <a:lnTo>
                    <a:pt x="26724" y="4668"/>
                  </a:lnTo>
                  <a:lnTo>
                    <a:pt x="26827" y="6733"/>
                  </a:lnTo>
                  <a:lnTo>
                    <a:pt x="30233" y="6717"/>
                  </a:lnTo>
                  <a:lnTo>
                    <a:pt x="37846" y="6538"/>
                  </a:lnTo>
                  <a:lnTo>
                    <a:pt x="40073" y="6489"/>
                  </a:lnTo>
                  <a:lnTo>
                    <a:pt x="40410" y="6408"/>
                  </a:lnTo>
                  <a:lnTo>
                    <a:pt x="42896" y="6408"/>
                  </a:lnTo>
                  <a:lnTo>
                    <a:pt x="44734" y="6294"/>
                  </a:lnTo>
                  <a:lnTo>
                    <a:pt x="48710" y="6197"/>
                  </a:lnTo>
                  <a:lnTo>
                    <a:pt x="50256" y="6195"/>
                  </a:lnTo>
                  <a:lnTo>
                    <a:pt x="52477" y="6148"/>
                  </a:lnTo>
                  <a:lnTo>
                    <a:pt x="57423" y="6083"/>
                  </a:lnTo>
                  <a:lnTo>
                    <a:pt x="57475" y="5725"/>
                  </a:lnTo>
                  <a:lnTo>
                    <a:pt x="56940" y="5450"/>
                  </a:lnTo>
                  <a:lnTo>
                    <a:pt x="56754" y="491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8" name="pg609">
              <a:extLst>
                <a:ext uri="{FF2B5EF4-FFF2-40B4-BE49-F238E27FC236}">
                  <a16:creationId xmlns:a16="http://schemas.microsoft.com/office/drawing/2014/main" id="{73734A9B-53F2-C149-AD51-3FBC8B42C46A}"/>
                </a:ext>
              </a:extLst>
            </p:cNvPr>
            <p:cNvSpPr/>
            <p:nvPr/>
          </p:nvSpPr>
          <p:spPr>
            <a:xfrm>
              <a:off x="7472717" y="2165931"/>
              <a:ext cx="118017" cy="162713"/>
            </a:xfrm>
            <a:custGeom>
              <a:avLst/>
              <a:gdLst/>
              <a:ahLst/>
              <a:cxnLst/>
              <a:rect l="0" t="0" r="0" b="0"/>
              <a:pathLst>
                <a:path w="118017" h="162713">
                  <a:moveTo>
                    <a:pt x="12250" y="946"/>
                  </a:moveTo>
                  <a:lnTo>
                    <a:pt x="13241" y="928"/>
                  </a:lnTo>
                  <a:lnTo>
                    <a:pt x="24395" y="728"/>
                  </a:lnTo>
                  <a:lnTo>
                    <a:pt x="25464" y="635"/>
                  </a:lnTo>
                  <a:lnTo>
                    <a:pt x="29496" y="545"/>
                  </a:lnTo>
                  <a:lnTo>
                    <a:pt x="44938" y="202"/>
                  </a:lnTo>
                  <a:lnTo>
                    <a:pt x="45544" y="189"/>
                  </a:lnTo>
                  <a:lnTo>
                    <a:pt x="45674" y="310"/>
                  </a:lnTo>
                  <a:lnTo>
                    <a:pt x="48247" y="304"/>
                  </a:lnTo>
                  <a:lnTo>
                    <a:pt x="48948" y="128"/>
                  </a:lnTo>
                  <a:lnTo>
                    <a:pt x="49886" y="152"/>
                  </a:lnTo>
                  <a:lnTo>
                    <a:pt x="50411" y="304"/>
                  </a:lnTo>
                  <a:lnTo>
                    <a:pt x="54764" y="273"/>
                  </a:lnTo>
                  <a:lnTo>
                    <a:pt x="55251" y="284"/>
                  </a:lnTo>
                  <a:lnTo>
                    <a:pt x="57100" y="328"/>
                  </a:lnTo>
                  <a:lnTo>
                    <a:pt x="57537" y="338"/>
                  </a:lnTo>
                  <a:lnTo>
                    <a:pt x="60814" y="416"/>
                  </a:lnTo>
                  <a:lnTo>
                    <a:pt x="64915" y="325"/>
                  </a:lnTo>
                  <a:lnTo>
                    <a:pt x="65661" y="245"/>
                  </a:lnTo>
                  <a:lnTo>
                    <a:pt x="76662" y="0"/>
                  </a:lnTo>
                  <a:lnTo>
                    <a:pt x="79279" y="37"/>
                  </a:lnTo>
                  <a:lnTo>
                    <a:pt x="81292" y="66"/>
                  </a:lnTo>
                  <a:lnTo>
                    <a:pt x="85509" y="127"/>
                  </a:lnTo>
                  <a:lnTo>
                    <a:pt x="95178" y="176"/>
                  </a:lnTo>
                  <a:lnTo>
                    <a:pt x="96121" y="181"/>
                  </a:lnTo>
                  <a:lnTo>
                    <a:pt x="98785" y="195"/>
                  </a:lnTo>
                  <a:lnTo>
                    <a:pt x="101000" y="268"/>
                  </a:lnTo>
                  <a:lnTo>
                    <a:pt x="109776" y="556"/>
                  </a:lnTo>
                  <a:lnTo>
                    <a:pt x="110181" y="614"/>
                  </a:lnTo>
                  <a:lnTo>
                    <a:pt x="110748" y="832"/>
                  </a:lnTo>
                  <a:lnTo>
                    <a:pt x="114174" y="1359"/>
                  </a:lnTo>
                  <a:lnTo>
                    <a:pt x="114374" y="1363"/>
                  </a:lnTo>
                  <a:lnTo>
                    <a:pt x="114967" y="4044"/>
                  </a:lnTo>
                  <a:lnTo>
                    <a:pt x="115050" y="4943"/>
                  </a:lnTo>
                  <a:lnTo>
                    <a:pt x="116789" y="14782"/>
                  </a:lnTo>
                  <a:lnTo>
                    <a:pt x="116397" y="14811"/>
                  </a:lnTo>
                  <a:lnTo>
                    <a:pt x="116406" y="20050"/>
                  </a:lnTo>
                  <a:lnTo>
                    <a:pt x="117429" y="20204"/>
                  </a:lnTo>
                  <a:lnTo>
                    <a:pt x="118017" y="20114"/>
                  </a:lnTo>
                  <a:lnTo>
                    <a:pt x="117619" y="20552"/>
                  </a:lnTo>
                  <a:lnTo>
                    <a:pt x="116502" y="21283"/>
                  </a:lnTo>
                  <a:lnTo>
                    <a:pt x="116752" y="21638"/>
                  </a:lnTo>
                  <a:lnTo>
                    <a:pt x="116589" y="22417"/>
                  </a:lnTo>
                  <a:lnTo>
                    <a:pt x="116585" y="23135"/>
                  </a:lnTo>
                  <a:lnTo>
                    <a:pt x="116865" y="26081"/>
                  </a:lnTo>
                  <a:lnTo>
                    <a:pt x="117011" y="28395"/>
                  </a:lnTo>
                  <a:lnTo>
                    <a:pt x="117187" y="29817"/>
                  </a:lnTo>
                  <a:lnTo>
                    <a:pt x="111293" y="38238"/>
                  </a:lnTo>
                  <a:lnTo>
                    <a:pt x="109308" y="36768"/>
                  </a:lnTo>
                  <a:lnTo>
                    <a:pt x="107469" y="39677"/>
                  </a:lnTo>
                  <a:lnTo>
                    <a:pt x="106642" y="40993"/>
                  </a:lnTo>
                  <a:lnTo>
                    <a:pt x="100305" y="50988"/>
                  </a:lnTo>
                  <a:lnTo>
                    <a:pt x="94968" y="48521"/>
                  </a:lnTo>
                  <a:lnTo>
                    <a:pt x="91098" y="55092"/>
                  </a:lnTo>
                  <a:lnTo>
                    <a:pt x="88387" y="55298"/>
                  </a:lnTo>
                  <a:lnTo>
                    <a:pt x="86296" y="54261"/>
                  </a:lnTo>
                  <a:lnTo>
                    <a:pt x="85549" y="54656"/>
                  </a:lnTo>
                  <a:lnTo>
                    <a:pt x="84831" y="55169"/>
                  </a:lnTo>
                  <a:lnTo>
                    <a:pt x="84841" y="55837"/>
                  </a:lnTo>
                  <a:lnTo>
                    <a:pt x="84889" y="56271"/>
                  </a:lnTo>
                  <a:lnTo>
                    <a:pt x="85063" y="56683"/>
                  </a:lnTo>
                  <a:lnTo>
                    <a:pt x="85333" y="56691"/>
                  </a:lnTo>
                  <a:lnTo>
                    <a:pt x="85536" y="56237"/>
                  </a:lnTo>
                  <a:lnTo>
                    <a:pt x="85673" y="56212"/>
                  </a:lnTo>
                  <a:lnTo>
                    <a:pt x="86299" y="56725"/>
                  </a:lnTo>
                  <a:lnTo>
                    <a:pt x="87294" y="57268"/>
                  </a:lnTo>
                  <a:lnTo>
                    <a:pt x="88123" y="58328"/>
                  </a:lnTo>
                  <a:lnTo>
                    <a:pt x="88825" y="58764"/>
                  </a:lnTo>
                  <a:lnTo>
                    <a:pt x="88437" y="59606"/>
                  </a:lnTo>
                  <a:lnTo>
                    <a:pt x="87825" y="60450"/>
                  </a:lnTo>
                  <a:lnTo>
                    <a:pt x="87299" y="61720"/>
                  </a:lnTo>
                  <a:lnTo>
                    <a:pt x="92045" y="63844"/>
                  </a:lnTo>
                  <a:lnTo>
                    <a:pt x="89912" y="67767"/>
                  </a:lnTo>
                  <a:lnTo>
                    <a:pt x="89372" y="68611"/>
                  </a:lnTo>
                  <a:lnTo>
                    <a:pt x="89259" y="69497"/>
                  </a:lnTo>
                  <a:lnTo>
                    <a:pt x="86688" y="73795"/>
                  </a:lnTo>
                  <a:lnTo>
                    <a:pt x="84554" y="77305"/>
                  </a:lnTo>
                  <a:lnTo>
                    <a:pt x="83666" y="77103"/>
                  </a:lnTo>
                  <a:lnTo>
                    <a:pt x="81360" y="76244"/>
                  </a:lnTo>
                  <a:lnTo>
                    <a:pt x="78588" y="81367"/>
                  </a:lnTo>
                  <a:lnTo>
                    <a:pt x="79107" y="81613"/>
                  </a:lnTo>
                  <a:lnTo>
                    <a:pt x="82109" y="83035"/>
                  </a:lnTo>
                  <a:lnTo>
                    <a:pt x="77568" y="90671"/>
                  </a:lnTo>
                  <a:lnTo>
                    <a:pt x="81924" y="91900"/>
                  </a:lnTo>
                  <a:lnTo>
                    <a:pt x="77504" y="99760"/>
                  </a:lnTo>
                  <a:lnTo>
                    <a:pt x="81992" y="101856"/>
                  </a:lnTo>
                  <a:lnTo>
                    <a:pt x="79544" y="106209"/>
                  </a:lnTo>
                  <a:lnTo>
                    <a:pt x="79178" y="106928"/>
                  </a:lnTo>
                  <a:lnTo>
                    <a:pt x="78898" y="106741"/>
                  </a:lnTo>
                  <a:lnTo>
                    <a:pt x="78376" y="106954"/>
                  </a:lnTo>
                  <a:lnTo>
                    <a:pt x="77927" y="106789"/>
                  </a:lnTo>
                  <a:lnTo>
                    <a:pt x="75357" y="105932"/>
                  </a:lnTo>
                  <a:lnTo>
                    <a:pt x="74012" y="105597"/>
                  </a:lnTo>
                  <a:lnTo>
                    <a:pt x="73415" y="105307"/>
                  </a:lnTo>
                  <a:lnTo>
                    <a:pt x="72692" y="105111"/>
                  </a:lnTo>
                  <a:lnTo>
                    <a:pt x="71354" y="105137"/>
                  </a:lnTo>
                  <a:lnTo>
                    <a:pt x="70083" y="104748"/>
                  </a:lnTo>
                  <a:lnTo>
                    <a:pt x="69409" y="104286"/>
                  </a:lnTo>
                  <a:lnTo>
                    <a:pt x="68979" y="104112"/>
                  </a:lnTo>
                  <a:lnTo>
                    <a:pt x="68845" y="105204"/>
                  </a:lnTo>
                  <a:lnTo>
                    <a:pt x="67814" y="106294"/>
                  </a:lnTo>
                  <a:lnTo>
                    <a:pt x="67554" y="106695"/>
                  </a:lnTo>
                  <a:lnTo>
                    <a:pt x="67219" y="107972"/>
                  </a:lnTo>
                  <a:lnTo>
                    <a:pt x="67321" y="109299"/>
                  </a:lnTo>
                  <a:lnTo>
                    <a:pt x="67544" y="110499"/>
                  </a:lnTo>
                  <a:lnTo>
                    <a:pt x="72324" y="111687"/>
                  </a:lnTo>
                  <a:lnTo>
                    <a:pt x="71929" y="112427"/>
                  </a:lnTo>
                  <a:lnTo>
                    <a:pt x="70101" y="115856"/>
                  </a:lnTo>
                  <a:lnTo>
                    <a:pt x="68147" y="119537"/>
                  </a:lnTo>
                  <a:lnTo>
                    <a:pt x="70144" y="120429"/>
                  </a:lnTo>
                  <a:lnTo>
                    <a:pt x="66766" y="129221"/>
                  </a:lnTo>
                  <a:lnTo>
                    <a:pt x="62770" y="139121"/>
                  </a:lnTo>
                  <a:lnTo>
                    <a:pt x="65168" y="138749"/>
                  </a:lnTo>
                  <a:lnTo>
                    <a:pt x="65291" y="140391"/>
                  </a:lnTo>
                  <a:lnTo>
                    <a:pt x="65950" y="145019"/>
                  </a:lnTo>
                  <a:lnTo>
                    <a:pt x="67473" y="153656"/>
                  </a:lnTo>
                  <a:lnTo>
                    <a:pt x="68560" y="159541"/>
                  </a:lnTo>
                  <a:lnTo>
                    <a:pt x="62503" y="159331"/>
                  </a:lnTo>
                  <a:lnTo>
                    <a:pt x="62021" y="159396"/>
                  </a:lnTo>
                  <a:lnTo>
                    <a:pt x="62042" y="159844"/>
                  </a:lnTo>
                  <a:lnTo>
                    <a:pt x="61893" y="159855"/>
                  </a:lnTo>
                  <a:lnTo>
                    <a:pt x="56685" y="159603"/>
                  </a:lnTo>
                  <a:lnTo>
                    <a:pt x="55619" y="159490"/>
                  </a:lnTo>
                  <a:lnTo>
                    <a:pt x="54521" y="159496"/>
                  </a:lnTo>
                  <a:lnTo>
                    <a:pt x="53219" y="159207"/>
                  </a:lnTo>
                  <a:lnTo>
                    <a:pt x="53334" y="158138"/>
                  </a:lnTo>
                  <a:lnTo>
                    <a:pt x="48296" y="158729"/>
                  </a:lnTo>
                  <a:lnTo>
                    <a:pt x="48057" y="156104"/>
                  </a:lnTo>
                  <a:lnTo>
                    <a:pt x="43796" y="156622"/>
                  </a:lnTo>
                  <a:lnTo>
                    <a:pt x="33298" y="157882"/>
                  </a:lnTo>
                  <a:lnTo>
                    <a:pt x="33380" y="157446"/>
                  </a:lnTo>
                  <a:lnTo>
                    <a:pt x="33831" y="156726"/>
                  </a:lnTo>
                  <a:lnTo>
                    <a:pt x="33907" y="156467"/>
                  </a:lnTo>
                  <a:lnTo>
                    <a:pt x="33875" y="156206"/>
                  </a:lnTo>
                  <a:lnTo>
                    <a:pt x="33432" y="155566"/>
                  </a:lnTo>
                  <a:lnTo>
                    <a:pt x="33383" y="155200"/>
                  </a:lnTo>
                  <a:lnTo>
                    <a:pt x="33094" y="154962"/>
                  </a:lnTo>
                  <a:lnTo>
                    <a:pt x="33019" y="154659"/>
                  </a:lnTo>
                  <a:lnTo>
                    <a:pt x="32823" y="154835"/>
                  </a:lnTo>
                  <a:lnTo>
                    <a:pt x="32373" y="154502"/>
                  </a:lnTo>
                  <a:lnTo>
                    <a:pt x="31924" y="154403"/>
                  </a:lnTo>
                  <a:lnTo>
                    <a:pt x="31651" y="153909"/>
                  </a:lnTo>
                  <a:lnTo>
                    <a:pt x="31246" y="153927"/>
                  </a:lnTo>
                  <a:lnTo>
                    <a:pt x="31107" y="154001"/>
                  </a:lnTo>
                  <a:lnTo>
                    <a:pt x="30901" y="154346"/>
                  </a:lnTo>
                  <a:lnTo>
                    <a:pt x="30772" y="154357"/>
                  </a:lnTo>
                  <a:lnTo>
                    <a:pt x="30395" y="154087"/>
                  </a:lnTo>
                  <a:lnTo>
                    <a:pt x="28633" y="154065"/>
                  </a:lnTo>
                  <a:lnTo>
                    <a:pt x="25822" y="152765"/>
                  </a:lnTo>
                  <a:lnTo>
                    <a:pt x="24933" y="152105"/>
                  </a:lnTo>
                  <a:lnTo>
                    <a:pt x="24632" y="151459"/>
                  </a:lnTo>
                  <a:lnTo>
                    <a:pt x="24299" y="151663"/>
                  </a:lnTo>
                  <a:lnTo>
                    <a:pt x="24187" y="152296"/>
                  </a:lnTo>
                  <a:lnTo>
                    <a:pt x="22652" y="152373"/>
                  </a:lnTo>
                  <a:lnTo>
                    <a:pt x="22680" y="153081"/>
                  </a:lnTo>
                  <a:lnTo>
                    <a:pt x="21093" y="153359"/>
                  </a:lnTo>
                  <a:lnTo>
                    <a:pt x="21136" y="153767"/>
                  </a:lnTo>
                  <a:lnTo>
                    <a:pt x="20434" y="153905"/>
                  </a:lnTo>
                  <a:lnTo>
                    <a:pt x="20851" y="156761"/>
                  </a:lnTo>
                  <a:lnTo>
                    <a:pt x="21339" y="156695"/>
                  </a:lnTo>
                  <a:lnTo>
                    <a:pt x="21636" y="158485"/>
                  </a:lnTo>
                  <a:lnTo>
                    <a:pt x="22119" y="159039"/>
                  </a:lnTo>
                  <a:lnTo>
                    <a:pt x="22529" y="159250"/>
                  </a:lnTo>
                  <a:lnTo>
                    <a:pt x="22647" y="159793"/>
                  </a:lnTo>
                  <a:lnTo>
                    <a:pt x="12021" y="161122"/>
                  </a:lnTo>
                  <a:lnTo>
                    <a:pt x="11707" y="162128"/>
                  </a:lnTo>
                  <a:lnTo>
                    <a:pt x="11832" y="162368"/>
                  </a:lnTo>
                  <a:lnTo>
                    <a:pt x="11814" y="162695"/>
                  </a:lnTo>
                  <a:lnTo>
                    <a:pt x="9220" y="162654"/>
                  </a:lnTo>
                  <a:lnTo>
                    <a:pt x="8167" y="162713"/>
                  </a:lnTo>
                  <a:lnTo>
                    <a:pt x="8217" y="162323"/>
                  </a:lnTo>
                  <a:lnTo>
                    <a:pt x="8593" y="161536"/>
                  </a:lnTo>
                  <a:lnTo>
                    <a:pt x="6108" y="161791"/>
                  </a:lnTo>
                  <a:lnTo>
                    <a:pt x="5958" y="161538"/>
                  </a:lnTo>
                  <a:lnTo>
                    <a:pt x="5803" y="161427"/>
                  </a:lnTo>
                  <a:lnTo>
                    <a:pt x="4896" y="161166"/>
                  </a:lnTo>
                  <a:lnTo>
                    <a:pt x="5128" y="161928"/>
                  </a:lnTo>
                  <a:lnTo>
                    <a:pt x="3919" y="162030"/>
                  </a:lnTo>
                  <a:lnTo>
                    <a:pt x="3884" y="161903"/>
                  </a:lnTo>
                  <a:lnTo>
                    <a:pt x="3782" y="161666"/>
                  </a:lnTo>
                  <a:lnTo>
                    <a:pt x="3560" y="161149"/>
                  </a:lnTo>
                  <a:lnTo>
                    <a:pt x="3491" y="160987"/>
                  </a:lnTo>
                  <a:lnTo>
                    <a:pt x="3349" y="160858"/>
                  </a:lnTo>
                  <a:lnTo>
                    <a:pt x="3026" y="160567"/>
                  </a:lnTo>
                  <a:lnTo>
                    <a:pt x="2822" y="160457"/>
                  </a:lnTo>
                  <a:lnTo>
                    <a:pt x="2563" y="160318"/>
                  </a:lnTo>
                  <a:lnTo>
                    <a:pt x="2276" y="160163"/>
                  </a:lnTo>
                  <a:lnTo>
                    <a:pt x="1892" y="160041"/>
                  </a:lnTo>
                  <a:lnTo>
                    <a:pt x="1262" y="159236"/>
                  </a:lnTo>
                  <a:lnTo>
                    <a:pt x="902" y="159067"/>
                  </a:lnTo>
                  <a:lnTo>
                    <a:pt x="111" y="158444"/>
                  </a:lnTo>
                  <a:lnTo>
                    <a:pt x="0" y="158049"/>
                  </a:lnTo>
                  <a:lnTo>
                    <a:pt x="744" y="155048"/>
                  </a:lnTo>
                  <a:lnTo>
                    <a:pt x="975" y="153704"/>
                  </a:lnTo>
                  <a:lnTo>
                    <a:pt x="1100" y="152452"/>
                  </a:lnTo>
                  <a:lnTo>
                    <a:pt x="2773" y="149197"/>
                  </a:lnTo>
                  <a:lnTo>
                    <a:pt x="3421" y="147040"/>
                  </a:lnTo>
                  <a:lnTo>
                    <a:pt x="3368" y="146250"/>
                  </a:lnTo>
                  <a:lnTo>
                    <a:pt x="3105" y="144863"/>
                  </a:lnTo>
                  <a:lnTo>
                    <a:pt x="2843" y="143976"/>
                  </a:lnTo>
                  <a:lnTo>
                    <a:pt x="2845" y="143764"/>
                  </a:lnTo>
                  <a:lnTo>
                    <a:pt x="3368" y="142951"/>
                  </a:lnTo>
                  <a:lnTo>
                    <a:pt x="3835" y="142699"/>
                  </a:lnTo>
                  <a:lnTo>
                    <a:pt x="4463" y="141898"/>
                  </a:lnTo>
                  <a:lnTo>
                    <a:pt x="4578" y="141644"/>
                  </a:lnTo>
                  <a:lnTo>
                    <a:pt x="4933" y="140104"/>
                  </a:lnTo>
                  <a:lnTo>
                    <a:pt x="5051" y="138978"/>
                  </a:lnTo>
                  <a:lnTo>
                    <a:pt x="5464" y="138348"/>
                  </a:lnTo>
                  <a:lnTo>
                    <a:pt x="5482" y="138221"/>
                  </a:lnTo>
                  <a:lnTo>
                    <a:pt x="5318" y="137907"/>
                  </a:lnTo>
                  <a:lnTo>
                    <a:pt x="5224" y="137457"/>
                  </a:lnTo>
                  <a:lnTo>
                    <a:pt x="5288" y="137091"/>
                  </a:lnTo>
                  <a:lnTo>
                    <a:pt x="5422" y="136776"/>
                  </a:lnTo>
                  <a:lnTo>
                    <a:pt x="6131" y="136174"/>
                  </a:lnTo>
                  <a:lnTo>
                    <a:pt x="6225" y="135887"/>
                  </a:lnTo>
                  <a:lnTo>
                    <a:pt x="6076" y="134615"/>
                  </a:lnTo>
                  <a:lnTo>
                    <a:pt x="6105" y="134320"/>
                  </a:lnTo>
                  <a:lnTo>
                    <a:pt x="6375" y="134087"/>
                  </a:lnTo>
                  <a:lnTo>
                    <a:pt x="6786" y="134041"/>
                  </a:lnTo>
                  <a:lnTo>
                    <a:pt x="6959" y="133950"/>
                  </a:lnTo>
                  <a:lnTo>
                    <a:pt x="7184" y="133296"/>
                  </a:lnTo>
                  <a:lnTo>
                    <a:pt x="7774" y="132926"/>
                  </a:lnTo>
                  <a:lnTo>
                    <a:pt x="8085" y="132859"/>
                  </a:lnTo>
                  <a:lnTo>
                    <a:pt x="8459" y="132485"/>
                  </a:lnTo>
                  <a:lnTo>
                    <a:pt x="8682" y="132098"/>
                  </a:lnTo>
                  <a:lnTo>
                    <a:pt x="9804" y="131447"/>
                  </a:lnTo>
                  <a:lnTo>
                    <a:pt x="9874" y="131150"/>
                  </a:lnTo>
                  <a:lnTo>
                    <a:pt x="10336" y="130203"/>
                  </a:lnTo>
                  <a:lnTo>
                    <a:pt x="10676" y="129657"/>
                  </a:lnTo>
                  <a:lnTo>
                    <a:pt x="10745" y="128999"/>
                  </a:lnTo>
                  <a:lnTo>
                    <a:pt x="11255" y="128617"/>
                  </a:lnTo>
                  <a:lnTo>
                    <a:pt x="11374" y="127900"/>
                  </a:lnTo>
                  <a:lnTo>
                    <a:pt x="12355" y="127220"/>
                  </a:lnTo>
                  <a:lnTo>
                    <a:pt x="12236" y="126648"/>
                  </a:lnTo>
                  <a:lnTo>
                    <a:pt x="13071" y="126403"/>
                  </a:lnTo>
                  <a:lnTo>
                    <a:pt x="13426" y="126173"/>
                  </a:lnTo>
                  <a:lnTo>
                    <a:pt x="13884" y="125639"/>
                  </a:lnTo>
                  <a:lnTo>
                    <a:pt x="14037" y="125598"/>
                  </a:lnTo>
                  <a:lnTo>
                    <a:pt x="14638" y="125743"/>
                  </a:lnTo>
                  <a:lnTo>
                    <a:pt x="14778" y="125697"/>
                  </a:lnTo>
                  <a:lnTo>
                    <a:pt x="15269" y="124778"/>
                  </a:lnTo>
                  <a:lnTo>
                    <a:pt x="15682" y="123441"/>
                  </a:lnTo>
                  <a:lnTo>
                    <a:pt x="16109" y="122360"/>
                  </a:lnTo>
                  <a:lnTo>
                    <a:pt x="16169" y="122208"/>
                  </a:lnTo>
                  <a:lnTo>
                    <a:pt x="16406" y="120761"/>
                  </a:lnTo>
                  <a:lnTo>
                    <a:pt x="16241" y="119820"/>
                  </a:lnTo>
                  <a:lnTo>
                    <a:pt x="15653" y="118575"/>
                  </a:lnTo>
                  <a:lnTo>
                    <a:pt x="14950" y="116324"/>
                  </a:lnTo>
                  <a:lnTo>
                    <a:pt x="14696" y="114941"/>
                  </a:lnTo>
                  <a:lnTo>
                    <a:pt x="14655" y="113441"/>
                  </a:lnTo>
                  <a:lnTo>
                    <a:pt x="14747" y="112437"/>
                  </a:lnTo>
                  <a:lnTo>
                    <a:pt x="14726" y="111067"/>
                  </a:lnTo>
                  <a:lnTo>
                    <a:pt x="14580" y="110303"/>
                  </a:lnTo>
                  <a:lnTo>
                    <a:pt x="14294" y="109354"/>
                  </a:lnTo>
                  <a:lnTo>
                    <a:pt x="13349" y="107320"/>
                  </a:lnTo>
                  <a:lnTo>
                    <a:pt x="13310" y="106089"/>
                  </a:lnTo>
                  <a:lnTo>
                    <a:pt x="13486" y="104813"/>
                  </a:lnTo>
                  <a:lnTo>
                    <a:pt x="13901" y="104211"/>
                  </a:lnTo>
                  <a:lnTo>
                    <a:pt x="15120" y="103124"/>
                  </a:lnTo>
                  <a:lnTo>
                    <a:pt x="15628" y="102586"/>
                  </a:lnTo>
                  <a:lnTo>
                    <a:pt x="15889" y="102174"/>
                  </a:lnTo>
                  <a:lnTo>
                    <a:pt x="16225" y="101166"/>
                  </a:lnTo>
                  <a:lnTo>
                    <a:pt x="16475" y="99882"/>
                  </a:lnTo>
                  <a:lnTo>
                    <a:pt x="18347" y="95696"/>
                  </a:lnTo>
                  <a:lnTo>
                    <a:pt x="18633" y="94138"/>
                  </a:lnTo>
                  <a:lnTo>
                    <a:pt x="18650" y="93873"/>
                  </a:lnTo>
                  <a:lnTo>
                    <a:pt x="18637" y="93609"/>
                  </a:lnTo>
                  <a:lnTo>
                    <a:pt x="18441" y="92815"/>
                  </a:lnTo>
                  <a:lnTo>
                    <a:pt x="17819" y="91406"/>
                  </a:lnTo>
                  <a:lnTo>
                    <a:pt x="17998" y="89902"/>
                  </a:lnTo>
                  <a:lnTo>
                    <a:pt x="17971" y="88707"/>
                  </a:lnTo>
                  <a:lnTo>
                    <a:pt x="17848" y="87837"/>
                  </a:lnTo>
                  <a:lnTo>
                    <a:pt x="17261" y="86359"/>
                  </a:lnTo>
                  <a:lnTo>
                    <a:pt x="17196" y="85307"/>
                  </a:lnTo>
                  <a:lnTo>
                    <a:pt x="16965" y="83985"/>
                  </a:lnTo>
                  <a:lnTo>
                    <a:pt x="16167" y="82861"/>
                  </a:lnTo>
                  <a:lnTo>
                    <a:pt x="15339" y="82094"/>
                  </a:lnTo>
                  <a:lnTo>
                    <a:pt x="15136" y="81822"/>
                  </a:lnTo>
                  <a:lnTo>
                    <a:pt x="15060" y="81363"/>
                  </a:lnTo>
                  <a:lnTo>
                    <a:pt x="15100" y="80809"/>
                  </a:lnTo>
                  <a:lnTo>
                    <a:pt x="14981" y="79926"/>
                  </a:lnTo>
                  <a:lnTo>
                    <a:pt x="14734" y="79628"/>
                  </a:lnTo>
                  <a:lnTo>
                    <a:pt x="13998" y="79245"/>
                  </a:lnTo>
                  <a:lnTo>
                    <a:pt x="13863" y="78865"/>
                  </a:lnTo>
                  <a:lnTo>
                    <a:pt x="13833" y="78465"/>
                  </a:lnTo>
                  <a:lnTo>
                    <a:pt x="13720" y="78168"/>
                  </a:lnTo>
                  <a:lnTo>
                    <a:pt x="12784" y="76996"/>
                  </a:lnTo>
                  <a:lnTo>
                    <a:pt x="12755" y="76761"/>
                  </a:lnTo>
                  <a:lnTo>
                    <a:pt x="12832" y="76420"/>
                  </a:lnTo>
                  <a:lnTo>
                    <a:pt x="12816" y="76224"/>
                  </a:lnTo>
                  <a:lnTo>
                    <a:pt x="12275" y="75596"/>
                  </a:lnTo>
                  <a:lnTo>
                    <a:pt x="11356" y="75029"/>
                  </a:lnTo>
                  <a:lnTo>
                    <a:pt x="10481" y="74618"/>
                  </a:lnTo>
                  <a:lnTo>
                    <a:pt x="10053" y="73866"/>
                  </a:lnTo>
                  <a:lnTo>
                    <a:pt x="9123" y="73052"/>
                  </a:lnTo>
                  <a:lnTo>
                    <a:pt x="8202" y="71766"/>
                  </a:lnTo>
                  <a:lnTo>
                    <a:pt x="8036" y="70695"/>
                  </a:lnTo>
                  <a:lnTo>
                    <a:pt x="7761" y="70192"/>
                  </a:lnTo>
                  <a:lnTo>
                    <a:pt x="7236" y="69511"/>
                  </a:lnTo>
                  <a:lnTo>
                    <a:pt x="7263" y="69305"/>
                  </a:lnTo>
                  <a:lnTo>
                    <a:pt x="7748" y="68774"/>
                  </a:lnTo>
                  <a:lnTo>
                    <a:pt x="7889" y="68513"/>
                  </a:lnTo>
                  <a:lnTo>
                    <a:pt x="7950" y="68226"/>
                  </a:lnTo>
                  <a:lnTo>
                    <a:pt x="7883" y="67839"/>
                  </a:lnTo>
                  <a:lnTo>
                    <a:pt x="7381" y="66921"/>
                  </a:lnTo>
                  <a:lnTo>
                    <a:pt x="7096" y="65791"/>
                  </a:lnTo>
                  <a:lnTo>
                    <a:pt x="6204" y="64974"/>
                  </a:lnTo>
                  <a:lnTo>
                    <a:pt x="6151" y="64788"/>
                  </a:lnTo>
                  <a:lnTo>
                    <a:pt x="6185" y="64582"/>
                  </a:lnTo>
                  <a:lnTo>
                    <a:pt x="6524" y="63923"/>
                  </a:lnTo>
                  <a:lnTo>
                    <a:pt x="6634" y="63394"/>
                  </a:lnTo>
                  <a:lnTo>
                    <a:pt x="6712" y="62724"/>
                  </a:lnTo>
                  <a:lnTo>
                    <a:pt x="6547" y="61992"/>
                  </a:lnTo>
                  <a:lnTo>
                    <a:pt x="6597" y="61857"/>
                  </a:lnTo>
                  <a:lnTo>
                    <a:pt x="7508" y="61208"/>
                  </a:lnTo>
                  <a:lnTo>
                    <a:pt x="7662" y="61027"/>
                  </a:lnTo>
                  <a:lnTo>
                    <a:pt x="7067" y="60329"/>
                  </a:lnTo>
                  <a:lnTo>
                    <a:pt x="7738" y="59166"/>
                  </a:lnTo>
                  <a:lnTo>
                    <a:pt x="7732" y="59015"/>
                  </a:lnTo>
                  <a:lnTo>
                    <a:pt x="7609" y="58798"/>
                  </a:lnTo>
                  <a:lnTo>
                    <a:pt x="7595" y="58539"/>
                  </a:lnTo>
                  <a:lnTo>
                    <a:pt x="8235" y="57633"/>
                  </a:lnTo>
                  <a:lnTo>
                    <a:pt x="8374" y="57572"/>
                  </a:lnTo>
                  <a:lnTo>
                    <a:pt x="8694" y="57604"/>
                  </a:lnTo>
                  <a:lnTo>
                    <a:pt x="8813" y="57448"/>
                  </a:lnTo>
                  <a:lnTo>
                    <a:pt x="8762" y="57026"/>
                  </a:lnTo>
                  <a:lnTo>
                    <a:pt x="8418" y="56592"/>
                  </a:lnTo>
                  <a:lnTo>
                    <a:pt x="8629" y="55162"/>
                  </a:lnTo>
                  <a:lnTo>
                    <a:pt x="9131" y="55002"/>
                  </a:lnTo>
                  <a:lnTo>
                    <a:pt x="9105" y="54550"/>
                  </a:lnTo>
                  <a:lnTo>
                    <a:pt x="8811" y="54149"/>
                  </a:lnTo>
                  <a:lnTo>
                    <a:pt x="8752" y="53971"/>
                  </a:lnTo>
                  <a:lnTo>
                    <a:pt x="9379" y="53533"/>
                  </a:lnTo>
                  <a:lnTo>
                    <a:pt x="9895" y="52398"/>
                  </a:lnTo>
                  <a:lnTo>
                    <a:pt x="9894" y="52261"/>
                  </a:lnTo>
                  <a:lnTo>
                    <a:pt x="9345" y="51459"/>
                  </a:lnTo>
                  <a:lnTo>
                    <a:pt x="9409" y="47336"/>
                  </a:lnTo>
                  <a:lnTo>
                    <a:pt x="9345" y="44710"/>
                  </a:lnTo>
                  <a:lnTo>
                    <a:pt x="9574" y="44146"/>
                  </a:lnTo>
                  <a:lnTo>
                    <a:pt x="10366" y="43209"/>
                  </a:lnTo>
                  <a:lnTo>
                    <a:pt x="10795" y="42513"/>
                  </a:lnTo>
                  <a:lnTo>
                    <a:pt x="11529" y="40406"/>
                  </a:lnTo>
                  <a:lnTo>
                    <a:pt x="11739" y="39635"/>
                  </a:lnTo>
                  <a:lnTo>
                    <a:pt x="12104" y="39099"/>
                  </a:lnTo>
                  <a:lnTo>
                    <a:pt x="13245" y="38083"/>
                  </a:lnTo>
                  <a:lnTo>
                    <a:pt x="13461" y="37650"/>
                  </a:lnTo>
                  <a:lnTo>
                    <a:pt x="13536" y="36983"/>
                  </a:lnTo>
                  <a:lnTo>
                    <a:pt x="13440" y="35371"/>
                  </a:lnTo>
                  <a:lnTo>
                    <a:pt x="13375" y="34885"/>
                  </a:lnTo>
                  <a:lnTo>
                    <a:pt x="13244" y="34493"/>
                  </a:lnTo>
                  <a:lnTo>
                    <a:pt x="11334" y="32575"/>
                  </a:lnTo>
                  <a:lnTo>
                    <a:pt x="10910" y="31925"/>
                  </a:lnTo>
                  <a:lnTo>
                    <a:pt x="10719" y="31744"/>
                  </a:lnTo>
                  <a:lnTo>
                    <a:pt x="10313" y="31450"/>
                  </a:lnTo>
                  <a:lnTo>
                    <a:pt x="9330" y="30939"/>
                  </a:lnTo>
                  <a:lnTo>
                    <a:pt x="8816" y="30502"/>
                  </a:lnTo>
                  <a:lnTo>
                    <a:pt x="8598" y="30241"/>
                  </a:lnTo>
                  <a:lnTo>
                    <a:pt x="8078" y="29336"/>
                  </a:lnTo>
                  <a:lnTo>
                    <a:pt x="7546" y="29059"/>
                  </a:lnTo>
                  <a:lnTo>
                    <a:pt x="7299" y="27918"/>
                  </a:lnTo>
                  <a:lnTo>
                    <a:pt x="7294" y="27303"/>
                  </a:lnTo>
                  <a:lnTo>
                    <a:pt x="7498" y="25964"/>
                  </a:lnTo>
                  <a:lnTo>
                    <a:pt x="8031" y="25360"/>
                  </a:lnTo>
                  <a:lnTo>
                    <a:pt x="8515" y="25089"/>
                  </a:lnTo>
                  <a:lnTo>
                    <a:pt x="8886" y="24395"/>
                  </a:lnTo>
                  <a:lnTo>
                    <a:pt x="9229" y="23035"/>
                  </a:lnTo>
                  <a:lnTo>
                    <a:pt x="9502" y="21702"/>
                  </a:lnTo>
                  <a:lnTo>
                    <a:pt x="9776" y="20364"/>
                  </a:lnTo>
                  <a:lnTo>
                    <a:pt x="10023" y="19425"/>
                  </a:lnTo>
                  <a:lnTo>
                    <a:pt x="10313" y="18760"/>
                  </a:lnTo>
                  <a:lnTo>
                    <a:pt x="10555" y="18245"/>
                  </a:lnTo>
                  <a:lnTo>
                    <a:pt x="10886" y="17780"/>
                  </a:lnTo>
                  <a:lnTo>
                    <a:pt x="11474" y="17277"/>
                  </a:lnTo>
                  <a:lnTo>
                    <a:pt x="11640" y="17136"/>
                  </a:lnTo>
                  <a:lnTo>
                    <a:pt x="12511" y="16595"/>
                  </a:lnTo>
                  <a:lnTo>
                    <a:pt x="12787" y="16099"/>
                  </a:lnTo>
                  <a:lnTo>
                    <a:pt x="12851" y="15053"/>
                  </a:lnTo>
                  <a:lnTo>
                    <a:pt x="12706" y="11921"/>
                  </a:lnTo>
                  <a:lnTo>
                    <a:pt x="12925" y="9128"/>
                  </a:lnTo>
                  <a:lnTo>
                    <a:pt x="12882" y="8443"/>
                  </a:lnTo>
                  <a:lnTo>
                    <a:pt x="12818" y="8258"/>
                  </a:lnTo>
                  <a:lnTo>
                    <a:pt x="12041" y="7513"/>
                  </a:lnTo>
                  <a:lnTo>
                    <a:pt x="11331" y="6577"/>
                  </a:lnTo>
                  <a:lnTo>
                    <a:pt x="10986" y="5858"/>
                  </a:lnTo>
                  <a:lnTo>
                    <a:pt x="10827" y="5302"/>
                  </a:lnTo>
                  <a:lnTo>
                    <a:pt x="10760" y="4767"/>
                  </a:lnTo>
                  <a:lnTo>
                    <a:pt x="10916" y="4309"/>
                  </a:lnTo>
                  <a:lnTo>
                    <a:pt x="11335" y="363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9" name="pg610">
              <a:extLst>
                <a:ext uri="{FF2B5EF4-FFF2-40B4-BE49-F238E27FC236}">
                  <a16:creationId xmlns:a16="http://schemas.microsoft.com/office/drawing/2014/main" id="{4EBB4355-FAF5-CC49-A05C-5A0969D4638C}"/>
                </a:ext>
              </a:extLst>
            </p:cNvPr>
            <p:cNvSpPr/>
            <p:nvPr/>
          </p:nvSpPr>
          <p:spPr>
            <a:xfrm>
              <a:off x="6136245" y="2509442"/>
              <a:ext cx="102350" cy="75911"/>
            </a:xfrm>
            <a:custGeom>
              <a:avLst/>
              <a:gdLst/>
              <a:ahLst/>
              <a:cxnLst/>
              <a:rect l="0" t="0" r="0" b="0"/>
              <a:pathLst>
                <a:path w="102350" h="75911">
                  <a:moveTo>
                    <a:pt x="85354" y="2678"/>
                  </a:moveTo>
                  <a:lnTo>
                    <a:pt x="85628" y="11011"/>
                  </a:lnTo>
                  <a:lnTo>
                    <a:pt x="85564" y="11790"/>
                  </a:lnTo>
                  <a:lnTo>
                    <a:pt x="85425" y="13169"/>
                  </a:lnTo>
                  <a:lnTo>
                    <a:pt x="85547" y="16945"/>
                  </a:lnTo>
                  <a:lnTo>
                    <a:pt x="85748" y="22989"/>
                  </a:lnTo>
                  <a:lnTo>
                    <a:pt x="85970" y="26568"/>
                  </a:lnTo>
                  <a:lnTo>
                    <a:pt x="87185" y="26535"/>
                  </a:lnTo>
                  <a:lnTo>
                    <a:pt x="87078" y="27717"/>
                  </a:lnTo>
                  <a:lnTo>
                    <a:pt x="86562" y="27994"/>
                  </a:lnTo>
                  <a:lnTo>
                    <a:pt x="85989" y="27927"/>
                  </a:lnTo>
                  <a:lnTo>
                    <a:pt x="85983" y="28366"/>
                  </a:lnTo>
                  <a:lnTo>
                    <a:pt x="86001" y="28621"/>
                  </a:lnTo>
                  <a:lnTo>
                    <a:pt x="86013" y="28994"/>
                  </a:lnTo>
                  <a:lnTo>
                    <a:pt x="86036" y="29988"/>
                  </a:lnTo>
                  <a:lnTo>
                    <a:pt x="86061" y="31912"/>
                  </a:lnTo>
                  <a:lnTo>
                    <a:pt x="86544" y="31288"/>
                  </a:lnTo>
                  <a:lnTo>
                    <a:pt x="88430" y="31262"/>
                  </a:lnTo>
                  <a:lnTo>
                    <a:pt x="88754" y="31197"/>
                  </a:lnTo>
                  <a:lnTo>
                    <a:pt x="89621" y="31701"/>
                  </a:lnTo>
                  <a:lnTo>
                    <a:pt x="89815" y="31668"/>
                  </a:lnTo>
                  <a:lnTo>
                    <a:pt x="90502" y="31262"/>
                  </a:lnTo>
                  <a:lnTo>
                    <a:pt x="91602" y="31099"/>
                  </a:lnTo>
                  <a:lnTo>
                    <a:pt x="93273" y="31050"/>
                  </a:lnTo>
                  <a:lnTo>
                    <a:pt x="95046" y="31099"/>
                  </a:lnTo>
                  <a:lnTo>
                    <a:pt x="100100" y="30896"/>
                  </a:lnTo>
                  <a:lnTo>
                    <a:pt x="101256" y="30744"/>
                  </a:lnTo>
                  <a:lnTo>
                    <a:pt x="101407" y="30727"/>
                  </a:lnTo>
                  <a:lnTo>
                    <a:pt x="101689" y="38793"/>
                  </a:lnTo>
                  <a:lnTo>
                    <a:pt x="101887" y="45144"/>
                  </a:lnTo>
                  <a:lnTo>
                    <a:pt x="102194" y="54424"/>
                  </a:lnTo>
                  <a:lnTo>
                    <a:pt x="102194" y="55010"/>
                  </a:lnTo>
                  <a:lnTo>
                    <a:pt x="101923" y="55725"/>
                  </a:lnTo>
                  <a:lnTo>
                    <a:pt x="100874" y="56165"/>
                  </a:lnTo>
                  <a:lnTo>
                    <a:pt x="100265" y="56962"/>
                  </a:lnTo>
                  <a:lnTo>
                    <a:pt x="100265" y="57352"/>
                  </a:lnTo>
                  <a:lnTo>
                    <a:pt x="100550" y="57335"/>
                  </a:lnTo>
                  <a:lnTo>
                    <a:pt x="100563" y="57010"/>
                  </a:lnTo>
                  <a:lnTo>
                    <a:pt x="100693" y="56848"/>
                  </a:lnTo>
                  <a:lnTo>
                    <a:pt x="101094" y="56392"/>
                  </a:lnTo>
                  <a:lnTo>
                    <a:pt x="101366" y="56360"/>
                  </a:lnTo>
                  <a:lnTo>
                    <a:pt x="101897" y="56327"/>
                  </a:lnTo>
                  <a:lnTo>
                    <a:pt x="102259" y="56457"/>
                  </a:lnTo>
                  <a:lnTo>
                    <a:pt x="102285" y="57222"/>
                  </a:lnTo>
                  <a:lnTo>
                    <a:pt x="102350" y="59629"/>
                  </a:lnTo>
                  <a:lnTo>
                    <a:pt x="93804" y="59954"/>
                  </a:lnTo>
                  <a:lnTo>
                    <a:pt x="92276" y="59987"/>
                  </a:lnTo>
                  <a:lnTo>
                    <a:pt x="87210" y="60211"/>
                  </a:lnTo>
                  <a:lnTo>
                    <a:pt x="87071" y="58686"/>
                  </a:lnTo>
                  <a:lnTo>
                    <a:pt x="86981" y="56278"/>
                  </a:lnTo>
                  <a:lnTo>
                    <a:pt x="86877" y="53123"/>
                  </a:lnTo>
                  <a:lnTo>
                    <a:pt x="86850" y="52190"/>
                  </a:lnTo>
                  <a:lnTo>
                    <a:pt x="86846" y="52022"/>
                  </a:lnTo>
                  <a:lnTo>
                    <a:pt x="86820" y="51491"/>
                  </a:lnTo>
                  <a:lnTo>
                    <a:pt x="86808" y="51047"/>
                  </a:lnTo>
                  <a:lnTo>
                    <a:pt x="86799" y="50732"/>
                  </a:lnTo>
                  <a:lnTo>
                    <a:pt x="86781" y="49706"/>
                  </a:lnTo>
                  <a:lnTo>
                    <a:pt x="86733" y="48144"/>
                  </a:lnTo>
                  <a:lnTo>
                    <a:pt x="86712" y="47730"/>
                  </a:lnTo>
                  <a:lnTo>
                    <a:pt x="86605" y="45689"/>
                  </a:lnTo>
                  <a:lnTo>
                    <a:pt x="85245" y="45673"/>
                  </a:lnTo>
                  <a:lnTo>
                    <a:pt x="78953" y="45949"/>
                  </a:lnTo>
                  <a:lnTo>
                    <a:pt x="71339" y="46177"/>
                  </a:lnTo>
                  <a:lnTo>
                    <a:pt x="71624" y="53529"/>
                  </a:lnTo>
                  <a:lnTo>
                    <a:pt x="71728" y="56555"/>
                  </a:lnTo>
                  <a:lnTo>
                    <a:pt x="71560" y="56457"/>
                  </a:lnTo>
                  <a:lnTo>
                    <a:pt x="71132" y="56474"/>
                  </a:lnTo>
                  <a:lnTo>
                    <a:pt x="70809" y="56783"/>
                  </a:lnTo>
                  <a:lnTo>
                    <a:pt x="70213" y="57157"/>
                  </a:lnTo>
                  <a:lnTo>
                    <a:pt x="69863" y="56848"/>
                  </a:lnTo>
                  <a:lnTo>
                    <a:pt x="69423" y="56083"/>
                  </a:lnTo>
                  <a:lnTo>
                    <a:pt x="67986" y="56116"/>
                  </a:lnTo>
                  <a:lnTo>
                    <a:pt x="67986" y="56441"/>
                  </a:lnTo>
                  <a:lnTo>
                    <a:pt x="67378" y="56539"/>
                  </a:lnTo>
                  <a:lnTo>
                    <a:pt x="67209" y="57238"/>
                  </a:lnTo>
                  <a:lnTo>
                    <a:pt x="67196" y="57710"/>
                  </a:lnTo>
                  <a:lnTo>
                    <a:pt x="66886" y="58377"/>
                  </a:lnTo>
                  <a:lnTo>
                    <a:pt x="66691" y="58409"/>
                  </a:lnTo>
                  <a:lnTo>
                    <a:pt x="66588" y="59824"/>
                  </a:lnTo>
                  <a:lnTo>
                    <a:pt x="66756" y="60784"/>
                  </a:lnTo>
                  <a:lnTo>
                    <a:pt x="58470" y="61044"/>
                  </a:lnTo>
                  <a:lnTo>
                    <a:pt x="57421" y="61109"/>
                  </a:lnTo>
                  <a:lnTo>
                    <a:pt x="56955" y="61370"/>
                  </a:lnTo>
                  <a:lnTo>
                    <a:pt x="56994" y="63484"/>
                  </a:lnTo>
                  <a:lnTo>
                    <a:pt x="57033" y="64704"/>
                  </a:lnTo>
                  <a:lnTo>
                    <a:pt x="57136" y="68234"/>
                  </a:lnTo>
                  <a:lnTo>
                    <a:pt x="57382" y="75309"/>
                  </a:lnTo>
                  <a:lnTo>
                    <a:pt x="56748" y="75358"/>
                  </a:lnTo>
                  <a:lnTo>
                    <a:pt x="56282" y="75358"/>
                  </a:lnTo>
                  <a:lnTo>
                    <a:pt x="55971" y="75358"/>
                  </a:lnTo>
                  <a:lnTo>
                    <a:pt x="49808" y="75521"/>
                  </a:lnTo>
                  <a:lnTo>
                    <a:pt x="48972" y="75535"/>
                  </a:lnTo>
                  <a:lnTo>
                    <a:pt x="48824" y="75537"/>
                  </a:lnTo>
                  <a:lnTo>
                    <a:pt x="48642" y="75553"/>
                  </a:lnTo>
                  <a:lnTo>
                    <a:pt x="44784" y="75700"/>
                  </a:lnTo>
                  <a:lnTo>
                    <a:pt x="44706" y="73357"/>
                  </a:lnTo>
                  <a:lnTo>
                    <a:pt x="42207" y="73471"/>
                  </a:lnTo>
                  <a:lnTo>
                    <a:pt x="42259" y="75212"/>
                  </a:lnTo>
                  <a:lnTo>
                    <a:pt x="41948" y="75830"/>
                  </a:lnTo>
                  <a:lnTo>
                    <a:pt x="41622" y="75839"/>
                  </a:lnTo>
                  <a:lnTo>
                    <a:pt x="41340" y="75846"/>
                  </a:lnTo>
                  <a:lnTo>
                    <a:pt x="41197" y="75853"/>
                  </a:lnTo>
                  <a:lnTo>
                    <a:pt x="40977" y="75863"/>
                  </a:lnTo>
                  <a:lnTo>
                    <a:pt x="40187" y="75911"/>
                  </a:lnTo>
                  <a:lnTo>
                    <a:pt x="40123" y="75537"/>
                  </a:lnTo>
                  <a:lnTo>
                    <a:pt x="39682" y="75472"/>
                  </a:lnTo>
                  <a:lnTo>
                    <a:pt x="39647" y="74637"/>
                  </a:lnTo>
                  <a:lnTo>
                    <a:pt x="39108" y="74493"/>
                  </a:lnTo>
                  <a:lnTo>
                    <a:pt x="38558" y="74521"/>
                  </a:lnTo>
                  <a:lnTo>
                    <a:pt x="38451" y="74980"/>
                  </a:lnTo>
                  <a:lnTo>
                    <a:pt x="38475" y="75285"/>
                  </a:lnTo>
                  <a:lnTo>
                    <a:pt x="38032" y="75793"/>
                  </a:lnTo>
                  <a:lnTo>
                    <a:pt x="37398" y="75524"/>
                  </a:lnTo>
                  <a:lnTo>
                    <a:pt x="37142" y="75262"/>
                  </a:lnTo>
                  <a:lnTo>
                    <a:pt x="37080" y="73699"/>
                  </a:lnTo>
                  <a:lnTo>
                    <a:pt x="34464" y="73780"/>
                  </a:lnTo>
                  <a:lnTo>
                    <a:pt x="34503" y="74415"/>
                  </a:lnTo>
                  <a:lnTo>
                    <a:pt x="34400" y="75017"/>
                  </a:lnTo>
                  <a:lnTo>
                    <a:pt x="33605" y="75432"/>
                  </a:lnTo>
                  <a:lnTo>
                    <a:pt x="32017" y="75082"/>
                  </a:lnTo>
                  <a:lnTo>
                    <a:pt x="31953" y="73862"/>
                  </a:lnTo>
                  <a:lnTo>
                    <a:pt x="30645" y="73894"/>
                  </a:lnTo>
                  <a:lnTo>
                    <a:pt x="30425" y="73407"/>
                  </a:lnTo>
                  <a:lnTo>
                    <a:pt x="28988" y="73699"/>
                  </a:lnTo>
                  <a:lnTo>
                    <a:pt x="28521" y="74041"/>
                  </a:lnTo>
                  <a:lnTo>
                    <a:pt x="26851" y="74106"/>
                  </a:lnTo>
                  <a:lnTo>
                    <a:pt x="26722" y="71731"/>
                  </a:lnTo>
                  <a:lnTo>
                    <a:pt x="26515" y="67046"/>
                  </a:lnTo>
                  <a:lnTo>
                    <a:pt x="25233" y="67079"/>
                  </a:lnTo>
                  <a:lnTo>
                    <a:pt x="25213" y="68979"/>
                  </a:lnTo>
                  <a:lnTo>
                    <a:pt x="23927" y="69143"/>
                  </a:lnTo>
                  <a:lnTo>
                    <a:pt x="23679" y="68897"/>
                  </a:lnTo>
                  <a:lnTo>
                    <a:pt x="23393" y="68911"/>
                  </a:lnTo>
                  <a:lnTo>
                    <a:pt x="23303" y="67144"/>
                  </a:lnTo>
                  <a:lnTo>
                    <a:pt x="21400" y="67242"/>
                  </a:lnTo>
                  <a:lnTo>
                    <a:pt x="21271" y="64688"/>
                  </a:lnTo>
                  <a:lnTo>
                    <a:pt x="25935" y="65940"/>
                  </a:lnTo>
                  <a:lnTo>
                    <a:pt x="25942" y="65346"/>
                  </a:lnTo>
                  <a:lnTo>
                    <a:pt x="23860" y="64623"/>
                  </a:lnTo>
                  <a:lnTo>
                    <a:pt x="23731" y="62118"/>
                  </a:lnTo>
                  <a:lnTo>
                    <a:pt x="22243" y="62175"/>
                  </a:lnTo>
                  <a:lnTo>
                    <a:pt x="22219" y="62596"/>
                  </a:lnTo>
                  <a:lnTo>
                    <a:pt x="22287" y="62887"/>
                  </a:lnTo>
                  <a:lnTo>
                    <a:pt x="22114" y="63152"/>
                  </a:lnTo>
                  <a:lnTo>
                    <a:pt x="21169" y="63198"/>
                  </a:lnTo>
                  <a:lnTo>
                    <a:pt x="21102" y="62232"/>
                  </a:lnTo>
                  <a:lnTo>
                    <a:pt x="20869" y="62215"/>
                  </a:lnTo>
                  <a:lnTo>
                    <a:pt x="20386" y="62570"/>
                  </a:lnTo>
                  <a:lnTo>
                    <a:pt x="19294" y="62610"/>
                  </a:lnTo>
                  <a:lnTo>
                    <a:pt x="18948" y="62303"/>
                  </a:lnTo>
                  <a:lnTo>
                    <a:pt x="18008" y="62504"/>
                  </a:lnTo>
                  <a:lnTo>
                    <a:pt x="16725" y="62398"/>
                  </a:lnTo>
                  <a:lnTo>
                    <a:pt x="15650" y="62591"/>
                  </a:lnTo>
                  <a:lnTo>
                    <a:pt x="14364" y="62983"/>
                  </a:lnTo>
                  <a:lnTo>
                    <a:pt x="12753" y="63137"/>
                  </a:lnTo>
                  <a:lnTo>
                    <a:pt x="11575" y="63289"/>
                  </a:lnTo>
                  <a:lnTo>
                    <a:pt x="11560" y="62984"/>
                  </a:lnTo>
                  <a:lnTo>
                    <a:pt x="11481" y="61452"/>
                  </a:lnTo>
                  <a:lnTo>
                    <a:pt x="11336" y="61244"/>
                  </a:lnTo>
                  <a:lnTo>
                    <a:pt x="10252" y="61394"/>
                  </a:lnTo>
                  <a:lnTo>
                    <a:pt x="9915" y="61755"/>
                  </a:lnTo>
                  <a:lnTo>
                    <a:pt x="8963" y="61437"/>
                  </a:lnTo>
                  <a:lnTo>
                    <a:pt x="8837" y="59352"/>
                  </a:lnTo>
                  <a:lnTo>
                    <a:pt x="7513" y="59425"/>
                  </a:lnTo>
                  <a:lnTo>
                    <a:pt x="7379" y="59669"/>
                  </a:lnTo>
                  <a:lnTo>
                    <a:pt x="7402" y="60176"/>
                  </a:lnTo>
                  <a:lnTo>
                    <a:pt x="7171" y="59978"/>
                  </a:lnTo>
                  <a:lnTo>
                    <a:pt x="7161" y="59431"/>
                  </a:lnTo>
                  <a:lnTo>
                    <a:pt x="5659" y="59506"/>
                  </a:lnTo>
                  <a:lnTo>
                    <a:pt x="5587" y="58323"/>
                  </a:lnTo>
                  <a:lnTo>
                    <a:pt x="8743" y="58175"/>
                  </a:lnTo>
                  <a:lnTo>
                    <a:pt x="8637" y="57279"/>
                  </a:lnTo>
                  <a:lnTo>
                    <a:pt x="8094" y="57011"/>
                  </a:lnTo>
                  <a:lnTo>
                    <a:pt x="7432" y="57041"/>
                  </a:lnTo>
                  <a:lnTo>
                    <a:pt x="7309" y="56879"/>
                  </a:lnTo>
                  <a:lnTo>
                    <a:pt x="7263" y="56342"/>
                  </a:lnTo>
                  <a:lnTo>
                    <a:pt x="7572" y="56281"/>
                  </a:lnTo>
                  <a:lnTo>
                    <a:pt x="7937" y="55615"/>
                  </a:lnTo>
                  <a:lnTo>
                    <a:pt x="7919" y="55266"/>
                  </a:lnTo>
                  <a:lnTo>
                    <a:pt x="9789" y="55177"/>
                  </a:lnTo>
                  <a:lnTo>
                    <a:pt x="9792" y="54537"/>
                  </a:lnTo>
                  <a:lnTo>
                    <a:pt x="10397" y="54542"/>
                  </a:lnTo>
                  <a:lnTo>
                    <a:pt x="10410" y="52915"/>
                  </a:lnTo>
                  <a:lnTo>
                    <a:pt x="8590" y="53601"/>
                  </a:lnTo>
                  <a:lnTo>
                    <a:pt x="8321" y="53932"/>
                  </a:lnTo>
                  <a:lnTo>
                    <a:pt x="8248" y="54434"/>
                  </a:lnTo>
                  <a:lnTo>
                    <a:pt x="7881" y="54550"/>
                  </a:lnTo>
                  <a:lnTo>
                    <a:pt x="7783" y="53023"/>
                  </a:lnTo>
                  <a:lnTo>
                    <a:pt x="7604" y="51882"/>
                  </a:lnTo>
                  <a:lnTo>
                    <a:pt x="6764" y="51719"/>
                  </a:lnTo>
                  <a:lnTo>
                    <a:pt x="6836" y="52323"/>
                  </a:lnTo>
                  <a:lnTo>
                    <a:pt x="3384" y="52462"/>
                  </a:lnTo>
                  <a:lnTo>
                    <a:pt x="3335" y="51281"/>
                  </a:lnTo>
                  <a:lnTo>
                    <a:pt x="3861" y="51175"/>
                  </a:lnTo>
                  <a:lnTo>
                    <a:pt x="3870" y="48934"/>
                  </a:lnTo>
                  <a:lnTo>
                    <a:pt x="3917" y="47757"/>
                  </a:lnTo>
                  <a:lnTo>
                    <a:pt x="4030" y="47192"/>
                  </a:lnTo>
                  <a:lnTo>
                    <a:pt x="3470" y="47179"/>
                  </a:lnTo>
                  <a:lnTo>
                    <a:pt x="3254" y="47244"/>
                  </a:lnTo>
                  <a:lnTo>
                    <a:pt x="2802" y="47922"/>
                  </a:lnTo>
                  <a:lnTo>
                    <a:pt x="2666" y="47881"/>
                  </a:lnTo>
                  <a:lnTo>
                    <a:pt x="2280" y="46141"/>
                  </a:lnTo>
                  <a:lnTo>
                    <a:pt x="2483" y="45548"/>
                  </a:lnTo>
                  <a:lnTo>
                    <a:pt x="1827" y="45363"/>
                  </a:lnTo>
                  <a:lnTo>
                    <a:pt x="1612" y="45179"/>
                  </a:lnTo>
                  <a:lnTo>
                    <a:pt x="1619" y="44366"/>
                  </a:lnTo>
                  <a:lnTo>
                    <a:pt x="1795" y="43872"/>
                  </a:lnTo>
                  <a:lnTo>
                    <a:pt x="1499" y="43910"/>
                  </a:lnTo>
                  <a:lnTo>
                    <a:pt x="1305" y="43695"/>
                  </a:lnTo>
                  <a:lnTo>
                    <a:pt x="806" y="42487"/>
                  </a:lnTo>
                  <a:lnTo>
                    <a:pt x="313" y="40588"/>
                  </a:lnTo>
                  <a:lnTo>
                    <a:pt x="82" y="39564"/>
                  </a:lnTo>
                  <a:lnTo>
                    <a:pt x="0" y="37099"/>
                  </a:lnTo>
                  <a:lnTo>
                    <a:pt x="232" y="37088"/>
                  </a:lnTo>
                  <a:lnTo>
                    <a:pt x="111" y="37508"/>
                  </a:lnTo>
                  <a:lnTo>
                    <a:pt x="195" y="38906"/>
                  </a:lnTo>
                  <a:lnTo>
                    <a:pt x="1230" y="38806"/>
                  </a:lnTo>
                  <a:lnTo>
                    <a:pt x="1186" y="37661"/>
                  </a:lnTo>
                  <a:lnTo>
                    <a:pt x="1368" y="37001"/>
                  </a:lnTo>
                  <a:lnTo>
                    <a:pt x="5222" y="36896"/>
                  </a:lnTo>
                  <a:lnTo>
                    <a:pt x="5498" y="38000"/>
                  </a:lnTo>
                  <a:lnTo>
                    <a:pt x="5917" y="37984"/>
                  </a:lnTo>
                  <a:lnTo>
                    <a:pt x="6587" y="38506"/>
                  </a:lnTo>
                  <a:lnTo>
                    <a:pt x="7395" y="38927"/>
                  </a:lnTo>
                  <a:lnTo>
                    <a:pt x="7724" y="39014"/>
                  </a:lnTo>
                  <a:lnTo>
                    <a:pt x="7610" y="36812"/>
                  </a:lnTo>
                  <a:lnTo>
                    <a:pt x="10248" y="36773"/>
                  </a:lnTo>
                  <a:lnTo>
                    <a:pt x="10234" y="36523"/>
                  </a:lnTo>
                  <a:lnTo>
                    <a:pt x="12472" y="36446"/>
                  </a:lnTo>
                  <a:lnTo>
                    <a:pt x="14978" y="36501"/>
                  </a:lnTo>
                  <a:lnTo>
                    <a:pt x="17476" y="36397"/>
                  </a:lnTo>
                  <a:lnTo>
                    <a:pt x="17458" y="34222"/>
                  </a:lnTo>
                  <a:lnTo>
                    <a:pt x="17012" y="34190"/>
                  </a:lnTo>
                  <a:lnTo>
                    <a:pt x="16884" y="33803"/>
                  </a:lnTo>
                  <a:lnTo>
                    <a:pt x="16851" y="32623"/>
                  </a:lnTo>
                  <a:lnTo>
                    <a:pt x="17819" y="32600"/>
                  </a:lnTo>
                  <a:lnTo>
                    <a:pt x="18676" y="32582"/>
                  </a:lnTo>
                  <a:lnTo>
                    <a:pt x="18688" y="35164"/>
                  </a:lnTo>
                  <a:lnTo>
                    <a:pt x="18542" y="36332"/>
                  </a:lnTo>
                  <a:lnTo>
                    <a:pt x="20042" y="36317"/>
                  </a:lnTo>
                  <a:lnTo>
                    <a:pt x="20063" y="33769"/>
                  </a:lnTo>
                  <a:lnTo>
                    <a:pt x="20004" y="32076"/>
                  </a:lnTo>
                  <a:lnTo>
                    <a:pt x="20855" y="32039"/>
                  </a:lnTo>
                  <a:lnTo>
                    <a:pt x="20995" y="32332"/>
                  </a:lnTo>
                  <a:lnTo>
                    <a:pt x="22171" y="32837"/>
                  </a:lnTo>
                  <a:lnTo>
                    <a:pt x="22174" y="32585"/>
                  </a:lnTo>
                  <a:lnTo>
                    <a:pt x="22536" y="32535"/>
                  </a:lnTo>
                  <a:lnTo>
                    <a:pt x="22436" y="30223"/>
                  </a:lnTo>
                  <a:lnTo>
                    <a:pt x="23774" y="30185"/>
                  </a:lnTo>
                  <a:lnTo>
                    <a:pt x="23651" y="24058"/>
                  </a:lnTo>
                  <a:lnTo>
                    <a:pt x="23901" y="23492"/>
                  </a:lnTo>
                  <a:lnTo>
                    <a:pt x="24128" y="22512"/>
                  </a:lnTo>
                  <a:lnTo>
                    <a:pt x="23276" y="21708"/>
                  </a:lnTo>
                  <a:lnTo>
                    <a:pt x="23686" y="21397"/>
                  </a:lnTo>
                  <a:lnTo>
                    <a:pt x="24917" y="21587"/>
                  </a:lnTo>
                  <a:lnTo>
                    <a:pt x="30962" y="21480"/>
                  </a:lnTo>
                  <a:lnTo>
                    <a:pt x="30602" y="21380"/>
                  </a:lnTo>
                  <a:lnTo>
                    <a:pt x="30008" y="20754"/>
                  </a:lnTo>
                  <a:lnTo>
                    <a:pt x="29970" y="20179"/>
                  </a:lnTo>
                  <a:lnTo>
                    <a:pt x="30531" y="20280"/>
                  </a:lnTo>
                  <a:lnTo>
                    <a:pt x="31280" y="20265"/>
                  </a:lnTo>
                  <a:lnTo>
                    <a:pt x="32637" y="19026"/>
                  </a:lnTo>
                  <a:lnTo>
                    <a:pt x="37620" y="18852"/>
                  </a:lnTo>
                  <a:lnTo>
                    <a:pt x="37592" y="17704"/>
                  </a:lnTo>
                  <a:lnTo>
                    <a:pt x="40150" y="17738"/>
                  </a:lnTo>
                  <a:lnTo>
                    <a:pt x="40168" y="18262"/>
                  </a:lnTo>
                  <a:lnTo>
                    <a:pt x="49372" y="18018"/>
                  </a:lnTo>
                  <a:lnTo>
                    <a:pt x="49270" y="17294"/>
                  </a:lnTo>
                  <a:lnTo>
                    <a:pt x="49020" y="16916"/>
                  </a:lnTo>
                  <a:lnTo>
                    <a:pt x="49139" y="16776"/>
                  </a:lnTo>
                  <a:lnTo>
                    <a:pt x="49454" y="16615"/>
                  </a:lnTo>
                  <a:lnTo>
                    <a:pt x="49719" y="16619"/>
                  </a:lnTo>
                  <a:lnTo>
                    <a:pt x="49995" y="16881"/>
                  </a:lnTo>
                  <a:lnTo>
                    <a:pt x="50148" y="16860"/>
                  </a:lnTo>
                  <a:lnTo>
                    <a:pt x="50123" y="16135"/>
                  </a:lnTo>
                  <a:lnTo>
                    <a:pt x="50070" y="14442"/>
                  </a:lnTo>
                  <a:lnTo>
                    <a:pt x="52353" y="14372"/>
                  </a:lnTo>
                  <a:lnTo>
                    <a:pt x="52157" y="13663"/>
                  </a:lnTo>
                  <a:lnTo>
                    <a:pt x="51878" y="13657"/>
                  </a:lnTo>
                  <a:lnTo>
                    <a:pt x="51875" y="12602"/>
                  </a:lnTo>
                  <a:lnTo>
                    <a:pt x="49997" y="12661"/>
                  </a:lnTo>
                  <a:lnTo>
                    <a:pt x="49939" y="10883"/>
                  </a:lnTo>
                  <a:lnTo>
                    <a:pt x="52512" y="10809"/>
                  </a:lnTo>
                  <a:lnTo>
                    <a:pt x="52327" y="6093"/>
                  </a:lnTo>
                  <a:lnTo>
                    <a:pt x="54883" y="6107"/>
                  </a:lnTo>
                  <a:lnTo>
                    <a:pt x="54788" y="3582"/>
                  </a:lnTo>
                  <a:lnTo>
                    <a:pt x="52246" y="3655"/>
                  </a:lnTo>
                  <a:lnTo>
                    <a:pt x="52180" y="1286"/>
                  </a:lnTo>
                  <a:lnTo>
                    <a:pt x="53245" y="1261"/>
                  </a:lnTo>
                  <a:lnTo>
                    <a:pt x="54485" y="160"/>
                  </a:lnTo>
                  <a:lnTo>
                    <a:pt x="55236" y="0"/>
                  </a:lnTo>
                  <a:lnTo>
                    <a:pt x="55832" y="281"/>
                  </a:lnTo>
                  <a:lnTo>
                    <a:pt x="56193" y="1177"/>
                  </a:lnTo>
                  <a:lnTo>
                    <a:pt x="59454" y="1105"/>
                  </a:lnTo>
                  <a:lnTo>
                    <a:pt x="59370" y="1758"/>
                  </a:lnTo>
                  <a:lnTo>
                    <a:pt x="59435" y="3488"/>
                  </a:lnTo>
                  <a:lnTo>
                    <a:pt x="68402" y="3186"/>
                  </a:lnTo>
                  <a:lnTo>
                    <a:pt x="69680" y="3149"/>
                  </a:lnTo>
                  <a:lnTo>
                    <a:pt x="69676" y="1948"/>
                  </a:lnTo>
                  <a:lnTo>
                    <a:pt x="72378" y="1876"/>
                  </a:lnTo>
                  <a:lnTo>
                    <a:pt x="72594" y="2223"/>
                  </a:lnTo>
                  <a:lnTo>
                    <a:pt x="72960" y="2447"/>
                  </a:lnTo>
                  <a:lnTo>
                    <a:pt x="72621" y="2851"/>
                  </a:lnTo>
                  <a:lnTo>
                    <a:pt x="72293" y="3069"/>
                  </a:lnTo>
                  <a:lnTo>
                    <a:pt x="74980" y="2956"/>
                  </a:lnTo>
                  <a:lnTo>
                    <a:pt x="78847" y="2781"/>
                  </a:lnTo>
                  <a:lnTo>
                    <a:pt x="79839" y="275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0" name="pg611">
              <a:extLst>
                <a:ext uri="{FF2B5EF4-FFF2-40B4-BE49-F238E27FC236}">
                  <a16:creationId xmlns:a16="http://schemas.microsoft.com/office/drawing/2014/main" id="{2FD84AE0-DB4A-7545-AB04-2FE62CE3C57A}"/>
                </a:ext>
              </a:extLst>
            </p:cNvPr>
            <p:cNvSpPr/>
            <p:nvPr/>
          </p:nvSpPr>
          <p:spPr>
            <a:xfrm>
              <a:off x="6171487" y="2581954"/>
              <a:ext cx="1260" cy="956"/>
            </a:xfrm>
            <a:custGeom>
              <a:avLst/>
              <a:gdLst/>
              <a:ahLst/>
              <a:cxnLst/>
              <a:rect l="0" t="0" r="0" b="0"/>
              <a:pathLst>
                <a:path w="1260" h="956">
                  <a:moveTo>
                    <a:pt x="1204" y="0"/>
                  </a:moveTo>
                  <a:lnTo>
                    <a:pt x="0" y="16"/>
                  </a:lnTo>
                  <a:lnTo>
                    <a:pt x="77" y="270"/>
                  </a:lnTo>
                  <a:lnTo>
                    <a:pt x="387" y="616"/>
                  </a:lnTo>
                  <a:lnTo>
                    <a:pt x="642" y="802"/>
                  </a:lnTo>
                  <a:lnTo>
                    <a:pt x="1260" y="95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1" name="pg612">
              <a:extLst>
                <a:ext uri="{FF2B5EF4-FFF2-40B4-BE49-F238E27FC236}">
                  <a16:creationId xmlns:a16="http://schemas.microsoft.com/office/drawing/2014/main" id="{B586D4BA-C7CD-484E-9A7A-47E21E97D653}"/>
                </a:ext>
              </a:extLst>
            </p:cNvPr>
            <p:cNvSpPr/>
            <p:nvPr/>
          </p:nvSpPr>
          <p:spPr>
            <a:xfrm>
              <a:off x="6082879" y="2319833"/>
              <a:ext cx="216106" cy="230200"/>
            </a:xfrm>
            <a:custGeom>
              <a:avLst/>
              <a:gdLst/>
              <a:ahLst/>
              <a:cxnLst/>
              <a:rect l="0" t="0" r="0" b="0"/>
              <a:pathLst>
                <a:path w="216106" h="230200">
                  <a:moveTo>
                    <a:pt x="128385" y="14378"/>
                  </a:moveTo>
                  <a:lnTo>
                    <a:pt x="129701" y="14033"/>
                  </a:lnTo>
                  <a:lnTo>
                    <a:pt x="130828" y="13738"/>
                  </a:lnTo>
                  <a:lnTo>
                    <a:pt x="131597" y="13537"/>
                  </a:lnTo>
                  <a:lnTo>
                    <a:pt x="132944" y="13185"/>
                  </a:lnTo>
                  <a:lnTo>
                    <a:pt x="134306" y="12582"/>
                  </a:lnTo>
                  <a:lnTo>
                    <a:pt x="134833" y="12219"/>
                  </a:lnTo>
                  <a:lnTo>
                    <a:pt x="135425" y="11811"/>
                  </a:lnTo>
                  <a:lnTo>
                    <a:pt x="135899" y="11485"/>
                  </a:lnTo>
                  <a:lnTo>
                    <a:pt x="136148" y="11313"/>
                  </a:lnTo>
                  <a:lnTo>
                    <a:pt x="137848" y="10943"/>
                  </a:lnTo>
                  <a:lnTo>
                    <a:pt x="141330" y="11276"/>
                  </a:lnTo>
                  <a:lnTo>
                    <a:pt x="141547" y="11282"/>
                  </a:lnTo>
                  <a:lnTo>
                    <a:pt x="143221" y="10920"/>
                  </a:lnTo>
                  <a:lnTo>
                    <a:pt x="144165" y="10455"/>
                  </a:lnTo>
                  <a:lnTo>
                    <a:pt x="145320" y="9323"/>
                  </a:lnTo>
                  <a:lnTo>
                    <a:pt x="145787" y="8822"/>
                  </a:lnTo>
                  <a:lnTo>
                    <a:pt x="146628" y="7211"/>
                  </a:lnTo>
                  <a:lnTo>
                    <a:pt x="147259" y="6003"/>
                  </a:lnTo>
                  <a:lnTo>
                    <a:pt x="147903" y="4770"/>
                  </a:lnTo>
                  <a:lnTo>
                    <a:pt x="148584" y="4120"/>
                  </a:lnTo>
                  <a:lnTo>
                    <a:pt x="150104" y="4019"/>
                  </a:lnTo>
                  <a:lnTo>
                    <a:pt x="151863" y="3902"/>
                  </a:lnTo>
                  <a:lnTo>
                    <a:pt x="153031" y="3466"/>
                  </a:lnTo>
                  <a:lnTo>
                    <a:pt x="155986" y="710"/>
                  </a:lnTo>
                  <a:lnTo>
                    <a:pt x="157151" y="818"/>
                  </a:lnTo>
                  <a:lnTo>
                    <a:pt x="157382" y="1170"/>
                  </a:lnTo>
                  <a:lnTo>
                    <a:pt x="157525" y="1192"/>
                  </a:lnTo>
                  <a:lnTo>
                    <a:pt x="158643" y="1323"/>
                  </a:lnTo>
                  <a:lnTo>
                    <a:pt x="159103" y="1098"/>
                  </a:lnTo>
                  <a:lnTo>
                    <a:pt x="160137" y="592"/>
                  </a:lnTo>
                  <a:lnTo>
                    <a:pt x="160978" y="181"/>
                  </a:lnTo>
                  <a:lnTo>
                    <a:pt x="162649" y="0"/>
                  </a:lnTo>
                  <a:lnTo>
                    <a:pt x="164201" y="1457"/>
                  </a:lnTo>
                  <a:lnTo>
                    <a:pt x="166079" y="3203"/>
                  </a:lnTo>
                  <a:lnTo>
                    <a:pt x="167839" y="4140"/>
                  </a:lnTo>
                  <a:lnTo>
                    <a:pt x="170672" y="4822"/>
                  </a:lnTo>
                  <a:lnTo>
                    <a:pt x="173379" y="5473"/>
                  </a:lnTo>
                  <a:lnTo>
                    <a:pt x="173811" y="5658"/>
                  </a:lnTo>
                  <a:lnTo>
                    <a:pt x="174897" y="6124"/>
                  </a:lnTo>
                  <a:lnTo>
                    <a:pt x="175644" y="6444"/>
                  </a:lnTo>
                  <a:lnTo>
                    <a:pt x="178545" y="7686"/>
                  </a:lnTo>
                  <a:lnTo>
                    <a:pt x="179180" y="9237"/>
                  </a:lnTo>
                  <a:lnTo>
                    <a:pt x="179840" y="9944"/>
                  </a:lnTo>
                  <a:lnTo>
                    <a:pt x="180692" y="10092"/>
                  </a:lnTo>
                  <a:lnTo>
                    <a:pt x="182194" y="10354"/>
                  </a:lnTo>
                  <a:lnTo>
                    <a:pt x="182489" y="10568"/>
                  </a:lnTo>
                  <a:lnTo>
                    <a:pt x="184624" y="12112"/>
                  </a:lnTo>
                  <a:lnTo>
                    <a:pt x="185564" y="13174"/>
                  </a:lnTo>
                  <a:lnTo>
                    <a:pt x="185873" y="13801"/>
                  </a:lnTo>
                  <a:lnTo>
                    <a:pt x="186157" y="14377"/>
                  </a:lnTo>
                  <a:lnTo>
                    <a:pt x="186919" y="15922"/>
                  </a:lnTo>
                  <a:lnTo>
                    <a:pt x="187200" y="16421"/>
                  </a:lnTo>
                  <a:lnTo>
                    <a:pt x="187604" y="17137"/>
                  </a:lnTo>
                  <a:lnTo>
                    <a:pt x="189028" y="19664"/>
                  </a:lnTo>
                  <a:lnTo>
                    <a:pt x="189338" y="19889"/>
                  </a:lnTo>
                  <a:lnTo>
                    <a:pt x="190032" y="21503"/>
                  </a:lnTo>
                  <a:lnTo>
                    <a:pt x="190488" y="22563"/>
                  </a:lnTo>
                  <a:lnTo>
                    <a:pt x="191453" y="24809"/>
                  </a:lnTo>
                  <a:lnTo>
                    <a:pt x="192683" y="28370"/>
                  </a:lnTo>
                  <a:lnTo>
                    <a:pt x="192794" y="28690"/>
                  </a:lnTo>
                  <a:lnTo>
                    <a:pt x="193378" y="30380"/>
                  </a:lnTo>
                  <a:lnTo>
                    <a:pt x="195566" y="32258"/>
                  </a:lnTo>
                  <a:lnTo>
                    <a:pt x="196123" y="32736"/>
                  </a:lnTo>
                  <a:lnTo>
                    <a:pt x="196380" y="32958"/>
                  </a:lnTo>
                  <a:lnTo>
                    <a:pt x="196847" y="33694"/>
                  </a:lnTo>
                  <a:lnTo>
                    <a:pt x="197971" y="35465"/>
                  </a:lnTo>
                  <a:lnTo>
                    <a:pt x="198005" y="36449"/>
                  </a:lnTo>
                  <a:lnTo>
                    <a:pt x="197414" y="36763"/>
                  </a:lnTo>
                  <a:lnTo>
                    <a:pt x="197373" y="37057"/>
                  </a:lnTo>
                  <a:lnTo>
                    <a:pt x="197818" y="37893"/>
                  </a:lnTo>
                  <a:lnTo>
                    <a:pt x="199204" y="38921"/>
                  </a:lnTo>
                  <a:lnTo>
                    <a:pt x="199937" y="42597"/>
                  </a:lnTo>
                  <a:lnTo>
                    <a:pt x="200490" y="45372"/>
                  </a:lnTo>
                  <a:lnTo>
                    <a:pt x="200680" y="46324"/>
                  </a:lnTo>
                  <a:lnTo>
                    <a:pt x="201235" y="49108"/>
                  </a:lnTo>
                  <a:lnTo>
                    <a:pt x="201090" y="51142"/>
                  </a:lnTo>
                  <a:lnTo>
                    <a:pt x="201331" y="52655"/>
                  </a:lnTo>
                  <a:lnTo>
                    <a:pt x="201977" y="53796"/>
                  </a:lnTo>
                  <a:lnTo>
                    <a:pt x="202337" y="57515"/>
                  </a:lnTo>
                  <a:lnTo>
                    <a:pt x="202479" y="58989"/>
                  </a:lnTo>
                  <a:lnTo>
                    <a:pt x="202934" y="63700"/>
                  </a:lnTo>
                  <a:lnTo>
                    <a:pt x="202884" y="64327"/>
                  </a:lnTo>
                  <a:lnTo>
                    <a:pt x="202820" y="65372"/>
                  </a:lnTo>
                  <a:lnTo>
                    <a:pt x="202948" y="67396"/>
                  </a:lnTo>
                  <a:lnTo>
                    <a:pt x="202975" y="67828"/>
                  </a:lnTo>
                  <a:lnTo>
                    <a:pt x="202988" y="68029"/>
                  </a:lnTo>
                  <a:lnTo>
                    <a:pt x="203010" y="68380"/>
                  </a:lnTo>
                  <a:lnTo>
                    <a:pt x="203142" y="70469"/>
                  </a:lnTo>
                  <a:lnTo>
                    <a:pt x="203182" y="71102"/>
                  </a:lnTo>
                  <a:lnTo>
                    <a:pt x="203495" y="76054"/>
                  </a:lnTo>
                  <a:lnTo>
                    <a:pt x="203830" y="78156"/>
                  </a:lnTo>
                  <a:lnTo>
                    <a:pt x="204151" y="78990"/>
                  </a:lnTo>
                  <a:lnTo>
                    <a:pt x="204373" y="79597"/>
                  </a:lnTo>
                  <a:lnTo>
                    <a:pt x="204766" y="81875"/>
                  </a:lnTo>
                  <a:lnTo>
                    <a:pt x="204827" y="82226"/>
                  </a:lnTo>
                  <a:lnTo>
                    <a:pt x="205417" y="85646"/>
                  </a:lnTo>
                  <a:lnTo>
                    <a:pt x="207293" y="90493"/>
                  </a:lnTo>
                  <a:lnTo>
                    <a:pt x="208002" y="92325"/>
                  </a:lnTo>
                  <a:lnTo>
                    <a:pt x="208026" y="93275"/>
                  </a:lnTo>
                  <a:lnTo>
                    <a:pt x="208486" y="94867"/>
                  </a:lnTo>
                  <a:lnTo>
                    <a:pt x="208561" y="95125"/>
                  </a:lnTo>
                  <a:lnTo>
                    <a:pt x="209575" y="98635"/>
                  </a:lnTo>
                  <a:lnTo>
                    <a:pt x="210331" y="100435"/>
                  </a:lnTo>
                  <a:lnTo>
                    <a:pt x="211391" y="102957"/>
                  </a:lnTo>
                  <a:lnTo>
                    <a:pt x="211512" y="103924"/>
                  </a:lnTo>
                  <a:lnTo>
                    <a:pt x="211407" y="104828"/>
                  </a:lnTo>
                  <a:lnTo>
                    <a:pt x="211337" y="105424"/>
                  </a:lnTo>
                  <a:lnTo>
                    <a:pt x="211505" y="108083"/>
                  </a:lnTo>
                  <a:lnTo>
                    <a:pt x="211616" y="109847"/>
                  </a:lnTo>
                  <a:lnTo>
                    <a:pt x="211846" y="113488"/>
                  </a:lnTo>
                  <a:lnTo>
                    <a:pt x="211894" y="114259"/>
                  </a:lnTo>
                  <a:lnTo>
                    <a:pt x="211886" y="114440"/>
                  </a:lnTo>
                  <a:lnTo>
                    <a:pt x="211771" y="117516"/>
                  </a:lnTo>
                  <a:lnTo>
                    <a:pt x="212055" y="118302"/>
                  </a:lnTo>
                  <a:lnTo>
                    <a:pt x="212606" y="119831"/>
                  </a:lnTo>
                  <a:lnTo>
                    <a:pt x="212699" y="122687"/>
                  </a:lnTo>
                  <a:lnTo>
                    <a:pt x="212552" y="123334"/>
                  </a:lnTo>
                  <a:lnTo>
                    <a:pt x="212313" y="124391"/>
                  </a:lnTo>
                  <a:lnTo>
                    <a:pt x="212960" y="131410"/>
                  </a:lnTo>
                  <a:lnTo>
                    <a:pt x="213046" y="132344"/>
                  </a:lnTo>
                  <a:lnTo>
                    <a:pt x="213518" y="137470"/>
                  </a:lnTo>
                  <a:lnTo>
                    <a:pt x="214031" y="139524"/>
                  </a:lnTo>
                  <a:lnTo>
                    <a:pt x="214483" y="140410"/>
                  </a:lnTo>
                  <a:lnTo>
                    <a:pt x="215357" y="142125"/>
                  </a:lnTo>
                  <a:lnTo>
                    <a:pt x="216106" y="146693"/>
                  </a:lnTo>
                  <a:lnTo>
                    <a:pt x="215431" y="146708"/>
                  </a:lnTo>
                  <a:lnTo>
                    <a:pt x="215237" y="146432"/>
                  </a:lnTo>
                  <a:lnTo>
                    <a:pt x="215440" y="146056"/>
                  </a:lnTo>
                  <a:lnTo>
                    <a:pt x="215282" y="145845"/>
                  </a:lnTo>
                  <a:lnTo>
                    <a:pt x="214651" y="145628"/>
                  </a:lnTo>
                  <a:lnTo>
                    <a:pt x="212976" y="146022"/>
                  </a:lnTo>
                  <a:lnTo>
                    <a:pt x="212596" y="146300"/>
                  </a:lnTo>
                  <a:lnTo>
                    <a:pt x="212009" y="146192"/>
                  </a:lnTo>
                  <a:lnTo>
                    <a:pt x="211985" y="146010"/>
                  </a:lnTo>
                  <a:lnTo>
                    <a:pt x="212199" y="145832"/>
                  </a:lnTo>
                  <a:lnTo>
                    <a:pt x="212098" y="145661"/>
                  </a:lnTo>
                  <a:lnTo>
                    <a:pt x="210998" y="145478"/>
                  </a:lnTo>
                  <a:lnTo>
                    <a:pt x="210800" y="145768"/>
                  </a:lnTo>
                  <a:lnTo>
                    <a:pt x="210644" y="145834"/>
                  </a:lnTo>
                  <a:lnTo>
                    <a:pt x="210582" y="144559"/>
                  </a:lnTo>
                  <a:lnTo>
                    <a:pt x="202935" y="144910"/>
                  </a:lnTo>
                  <a:lnTo>
                    <a:pt x="202820" y="142552"/>
                  </a:lnTo>
                  <a:lnTo>
                    <a:pt x="197731" y="142779"/>
                  </a:lnTo>
                  <a:lnTo>
                    <a:pt x="195182" y="142886"/>
                  </a:lnTo>
                  <a:lnTo>
                    <a:pt x="195037" y="141435"/>
                  </a:lnTo>
                  <a:lnTo>
                    <a:pt x="194341" y="141639"/>
                  </a:lnTo>
                  <a:lnTo>
                    <a:pt x="193604" y="141628"/>
                  </a:lnTo>
                  <a:lnTo>
                    <a:pt x="192932" y="141970"/>
                  </a:lnTo>
                  <a:lnTo>
                    <a:pt x="192511" y="142409"/>
                  </a:lnTo>
                  <a:lnTo>
                    <a:pt x="191597" y="142480"/>
                  </a:lnTo>
                  <a:lnTo>
                    <a:pt x="190982" y="142789"/>
                  </a:lnTo>
                  <a:lnTo>
                    <a:pt x="190879" y="143020"/>
                  </a:lnTo>
                  <a:lnTo>
                    <a:pt x="190071" y="143053"/>
                  </a:lnTo>
                  <a:lnTo>
                    <a:pt x="189945" y="140706"/>
                  </a:lnTo>
                  <a:lnTo>
                    <a:pt x="184826" y="140917"/>
                  </a:lnTo>
                  <a:lnTo>
                    <a:pt x="182308" y="140990"/>
                  </a:lnTo>
                  <a:lnTo>
                    <a:pt x="182384" y="142482"/>
                  </a:lnTo>
                  <a:lnTo>
                    <a:pt x="183646" y="142899"/>
                  </a:lnTo>
                  <a:lnTo>
                    <a:pt x="183682" y="143301"/>
                  </a:lnTo>
                  <a:lnTo>
                    <a:pt x="179879" y="143448"/>
                  </a:lnTo>
                  <a:lnTo>
                    <a:pt x="180000" y="145806"/>
                  </a:lnTo>
                  <a:lnTo>
                    <a:pt x="174895" y="145988"/>
                  </a:lnTo>
                  <a:lnTo>
                    <a:pt x="174942" y="147012"/>
                  </a:lnTo>
                  <a:lnTo>
                    <a:pt x="174088" y="146983"/>
                  </a:lnTo>
                  <a:lnTo>
                    <a:pt x="173615" y="146828"/>
                  </a:lnTo>
                  <a:lnTo>
                    <a:pt x="173610" y="146669"/>
                  </a:lnTo>
                  <a:lnTo>
                    <a:pt x="173329" y="146709"/>
                  </a:lnTo>
                  <a:lnTo>
                    <a:pt x="171134" y="147569"/>
                  </a:lnTo>
                  <a:lnTo>
                    <a:pt x="169860" y="147978"/>
                  </a:lnTo>
                  <a:lnTo>
                    <a:pt x="169889" y="148511"/>
                  </a:lnTo>
                  <a:lnTo>
                    <a:pt x="167631" y="148571"/>
                  </a:lnTo>
                  <a:lnTo>
                    <a:pt x="162544" y="148721"/>
                  </a:lnTo>
                  <a:lnTo>
                    <a:pt x="162693" y="151009"/>
                  </a:lnTo>
                  <a:lnTo>
                    <a:pt x="160130" y="151038"/>
                  </a:lnTo>
                  <a:lnTo>
                    <a:pt x="160202" y="152232"/>
                  </a:lnTo>
                  <a:lnTo>
                    <a:pt x="155085" y="152304"/>
                  </a:lnTo>
                  <a:lnTo>
                    <a:pt x="155241" y="155040"/>
                  </a:lnTo>
                  <a:lnTo>
                    <a:pt x="157874" y="155783"/>
                  </a:lnTo>
                  <a:lnTo>
                    <a:pt x="160004" y="155742"/>
                  </a:lnTo>
                  <a:lnTo>
                    <a:pt x="160386" y="155529"/>
                  </a:lnTo>
                  <a:lnTo>
                    <a:pt x="160505" y="157409"/>
                  </a:lnTo>
                  <a:lnTo>
                    <a:pt x="157927" y="157553"/>
                  </a:lnTo>
                  <a:lnTo>
                    <a:pt x="158048" y="159350"/>
                  </a:lnTo>
                  <a:lnTo>
                    <a:pt x="155491" y="159413"/>
                  </a:lnTo>
                  <a:lnTo>
                    <a:pt x="155553" y="160596"/>
                  </a:lnTo>
                  <a:lnTo>
                    <a:pt x="152807" y="160669"/>
                  </a:lnTo>
                  <a:lnTo>
                    <a:pt x="152921" y="162971"/>
                  </a:lnTo>
                  <a:lnTo>
                    <a:pt x="153452" y="174955"/>
                  </a:lnTo>
                  <a:lnTo>
                    <a:pt x="153464" y="175222"/>
                  </a:lnTo>
                  <a:lnTo>
                    <a:pt x="152176" y="175317"/>
                  </a:lnTo>
                  <a:lnTo>
                    <a:pt x="152165" y="175027"/>
                  </a:lnTo>
                  <a:lnTo>
                    <a:pt x="150930" y="175096"/>
                  </a:lnTo>
                  <a:lnTo>
                    <a:pt x="151000" y="177052"/>
                  </a:lnTo>
                  <a:lnTo>
                    <a:pt x="150896" y="177320"/>
                  </a:lnTo>
                  <a:lnTo>
                    <a:pt x="150921" y="178312"/>
                  </a:lnTo>
                  <a:lnTo>
                    <a:pt x="150536" y="178179"/>
                  </a:lnTo>
                  <a:lnTo>
                    <a:pt x="150422" y="177885"/>
                  </a:lnTo>
                  <a:lnTo>
                    <a:pt x="149726" y="177269"/>
                  </a:lnTo>
                  <a:lnTo>
                    <a:pt x="147862" y="177381"/>
                  </a:lnTo>
                  <a:lnTo>
                    <a:pt x="145458" y="176686"/>
                  </a:lnTo>
                  <a:lnTo>
                    <a:pt x="145226" y="176799"/>
                  </a:lnTo>
                  <a:lnTo>
                    <a:pt x="145255" y="177552"/>
                  </a:lnTo>
                  <a:lnTo>
                    <a:pt x="143576" y="177948"/>
                  </a:lnTo>
                  <a:lnTo>
                    <a:pt x="142007" y="178752"/>
                  </a:lnTo>
                  <a:lnTo>
                    <a:pt x="141743" y="178685"/>
                  </a:lnTo>
                  <a:lnTo>
                    <a:pt x="141362" y="179112"/>
                  </a:lnTo>
                  <a:lnTo>
                    <a:pt x="141490" y="179112"/>
                  </a:lnTo>
                  <a:lnTo>
                    <a:pt x="141518" y="179380"/>
                  </a:lnTo>
                  <a:lnTo>
                    <a:pt x="141430" y="179702"/>
                  </a:lnTo>
                  <a:lnTo>
                    <a:pt x="140865" y="179777"/>
                  </a:lnTo>
                  <a:lnTo>
                    <a:pt x="140580" y="180658"/>
                  </a:lnTo>
                  <a:lnTo>
                    <a:pt x="140672" y="182690"/>
                  </a:lnTo>
                  <a:lnTo>
                    <a:pt x="138796" y="182813"/>
                  </a:lnTo>
                  <a:lnTo>
                    <a:pt x="138802" y="183081"/>
                  </a:lnTo>
                  <a:lnTo>
                    <a:pt x="139208" y="183260"/>
                  </a:lnTo>
                  <a:lnTo>
                    <a:pt x="139604" y="183689"/>
                  </a:lnTo>
                  <a:lnTo>
                    <a:pt x="139498" y="184292"/>
                  </a:lnTo>
                  <a:lnTo>
                    <a:pt x="139799" y="184843"/>
                  </a:lnTo>
                  <a:lnTo>
                    <a:pt x="140039" y="185105"/>
                  </a:lnTo>
                  <a:lnTo>
                    <a:pt x="140286" y="185655"/>
                  </a:lnTo>
                  <a:lnTo>
                    <a:pt x="139535" y="187077"/>
                  </a:lnTo>
                  <a:lnTo>
                    <a:pt x="138284" y="187694"/>
                  </a:lnTo>
                  <a:lnTo>
                    <a:pt x="138400" y="191343"/>
                  </a:lnTo>
                  <a:lnTo>
                    <a:pt x="138720" y="192287"/>
                  </a:lnTo>
                  <a:lnTo>
                    <a:pt x="133206" y="192367"/>
                  </a:lnTo>
                  <a:lnTo>
                    <a:pt x="132213" y="192390"/>
                  </a:lnTo>
                  <a:lnTo>
                    <a:pt x="128346" y="192565"/>
                  </a:lnTo>
                  <a:lnTo>
                    <a:pt x="125659" y="192678"/>
                  </a:lnTo>
                  <a:lnTo>
                    <a:pt x="125987" y="192461"/>
                  </a:lnTo>
                  <a:lnTo>
                    <a:pt x="126327" y="192056"/>
                  </a:lnTo>
                  <a:lnTo>
                    <a:pt x="125960" y="191832"/>
                  </a:lnTo>
                  <a:lnTo>
                    <a:pt x="125745" y="191485"/>
                  </a:lnTo>
                  <a:lnTo>
                    <a:pt x="123042" y="191558"/>
                  </a:lnTo>
                  <a:lnTo>
                    <a:pt x="123046" y="192758"/>
                  </a:lnTo>
                  <a:lnTo>
                    <a:pt x="121768" y="192795"/>
                  </a:lnTo>
                  <a:lnTo>
                    <a:pt x="112802" y="193097"/>
                  </a:lnTo>
                  <a:lnTo>
                    <a:pt x="112736" y="191368"/>
                  </a:lnTo>
                  <a:lnTo>
                    <a:pt x="112820" y="190714"/>
                  </a:lnTo>
                  <a:lnTo>
                    <a:pt x="109454" y="190681"/>
                  </a:lnTo>
                  <a:lnTo>
                    <a:pt x="109199" y="189890"/>
                  </a:lnTo>
                  <a:lnTo>
                    <a:pt x="108602" y="189609"/>
                  </a:lnTo>
                  <a:lnTo>
                    <a:pt x="107851" y="189769"/>
                  </a:lnTo>
                  <a:lnTo>
                    <a:pt x="106611" y="190870"/>
                  </a:lnTo>
                  <a:lnTo>
                    <a:pt x="105547" y="190895"/>
                  </a:lnTo>
                  <a:lnTo>
                    <a:pt x="105613" y="193264"/>
                  </a:lnTo>
                  <a:lnTo>
                    <a:pt x="108154" y="193191"/>
                  </a:lnTo>
                  <a:lnTo>
                    <a:pt x="108250" y="195716"/>
                  </a:lnTo>
                  <a:lnTo>
                    <a:pt x="105693" y="195702"/>
                  </a:lnTo>
                  <a:lnTo>
                    <a:pt x="105879" y="200418"/>
                  </a:lnTo>
                  <a:lnTo>
                    <a:pt x="103305" y="200492"/>
                  </a:lnTo>
                  <a:lnTo>
                    <a:pt x="103363" y="202271"/>
                  </a:lnTo>
                  <a:lnTo>
                    <a:pt x="105242" y="202211"/>
                  </a:lnTo>
                  <a:lnTo>
                    <a:pt x="105245" y="203266"/>
                  </a:lnTo>
                  <a:lnTo>
                    <a:pt x="105523" y="203272"/>
                  </a:lnTo>
                  <a:lnTo>
                    <a:pt x="105719" y="203981"/>
                  </a:lnTo>
                  <a:lnTo>
                    <a:pt x="103436" y="204051"/>
                  </a:lnTo>
                  <a:lnTo>
                    <a:pt x="103489" y="205744"/>
                  </a:lnTo>
                  <a:lnTo>
                    <a:pt x="103515" y="206469"/>
                  </a:lnTo>
                  <a:lnTo>
                    <a:pt x="103361" y="206490"/>
                  </a:lnTo>
                  <a:lnTo>
                    <a:pt x="103086" y="206228"/>
                  </a:lnTo>
                  <a:lnTo>
                    <a:pt x="102820" y="206224"/>
                  </a:lnTo>
                  <a:lnTo>
                    <a:pt x="102505" y="206385"/>
                  </a:lnTo>
                  <a:lnTo>
                    <a:pt x="102398" y="206627"/>
                  </a:lnTo>
                  <a:lnTo>
                    <a:pt x="102636" y="206903"/>
                  </a:lnTo>
                  <a:lnTo>
                    <a:pt x="102738" y="207627"/>
                  </a:lnTo>
                  <a:lnTo>
                    <a:pt x="93534" y="207872"/>
                  </a:lnTo>
                  <a:lnTo>
                    <a:pt x="93422" y="207239"/>
                  </a:lnTo>
                  <a:lnTo>
                    <a:pt x="90958" y="207313"/>
                  </a:lnTo>
                  <a:lnTo>
                    <a:pt x="90987" y="208461"/>
                  </a:lnTo>
                  <a:lnTo>
                    <a:pt x="86003" y="208636"/>
                  </a:lnTo>
                  <a:lnTo>
                    <a:pt x="84646" y="209874"/>
                  </a:lnTo>
                  <a:lnTo>
                    <a:pt x="83898" y="209889"/>
                  </a:lnTo>
                  <a:lnTo>
                    <a:pt x="83337" y="209789"/>
                  </a:lnTo>
                  <a:lnTo>
                    <a:pt x="83374" y="210363"/>
                  </a:lnTo>
                  <a:lnTo>
                    <a:pt x="83968" y="210990"/>
                  </a:lnTo>
                  <a:lnTo>
                    <a:pt x="84328" y="211090"/>
                  </a:lnTo>
                  <a:lnTo>
                    <a:pt x="78284" y="211196"/>
                  </a:lnTo>
                  <a:lnTo>
                    <a:pt x="77052" y="211006"/>
                  </a:lnTo>
                  <a:lnTo>
                    <a:pt x="76643" y="211317"/>
                  </a:lnTo>
                  <a:lnTo>
                    <a:pt x="77494" y="212121"/>
                  </a:lnTo>
                  <a:lnTo>
                    <a:pt x="77268" y="213102"/>
                  </a:lnTo>
                  <a:lnTo>
                    <a:pt x="77018" y="213667"/>
                  </a:lnTo>
                  <a:lnTo>
                    <a:pt x="77140" y="219794"/>
                  </a:lnTo>
                  <a:lnTo>
                    <a:pt x="75802" y="219832"/>
                  </a:lnTo>
                  <a:lnTo>
                    <a:pt x="75902" y="222144"/>
                  </a:lnTo>
                  <a:lnTo>
                    <a:pt x="75541" y="222194"/>
                  </a:lnTo>
                  <a:lnTo>
                    <a:pt x="75537" y="222446"/>
                  </a:lnTo>
                  <a:lnTo>
                    <a:pt x="74361" y="221941"/>
                  </a:lnTo>
                  <a:lnTo>
                    <a:pt x="74221" y="221649"/>
                  </a:lnTo>
                  <a:lnTo>
                    <a:pt x="73371" y="221686"/>
                  </a:lnTo>
                  <a:lnTo>
                    <a:pt x="73329" y="223427"/>
                  </a:lnTo>
                  <a:lnTo>
                    <a:pt x="73408" y="225926"/>
                  </a:lnTo>
                  <a:lnTo>
                    <a:pt x="71909" y="225941"/>
                  </a:lnTo>
                  <a:lnTo>
                    <a:pt x="72054" y="224773"/>
                  </a:lnTo>
                  <a:lnTo>
                    <a:pt x="72043" y="222191"/>
                  </a:lnTo>
                  <a:lnTo>
                    <a:pt x="71185" y="222210"/>
                  </a:lnTo>
                  <a:lnTo>
                    <a:pt x="70217" y="222232"/>
                  </a:lnTo>
                  <a:lnTo>
                    <a:pt x="70250" y="223412"/>
                  </a:lnTo>
                  <a:lnTo>
                    <a:pt x="70378" y="223799"/>
                  </a:lnTo>
                  <a:lnTo>
                    <a:pt x="70824" y="223831"/>
                  </a:lnTo>
                  <a:lnTo>
                    <a:pt x="70842" y="226006"/>
                  </a:lnTo>
                  <a:lnTo>
                    <a:pt x="68344" y="226110"/>
                  </a:lnTo>
                  <a:lnTo>
                    <a:pt x="65838" y="226055"/>
                  </a:lnTo>
                  <a:lnTo>
                    <a:pt x="63600" y="226132"/>
                  </a:lnTo>
                  <a:lnTo>
                    <a:pt x="63614" y="226382"/>
                  </a:lnTo>
                  <a:lnTo>
                    <a:pt x="60976" y="226421"/>
                  </a:lnTo>
                  <a:lnTo>
                    <a:pt x="61090" y="228623"/>
                  </a:lnTo>
                  <a:lnTo>
                    <a:pt x="60761" y="228537"/>
                  </a:lnTo>
                  <a:lnTo>
                    <a:pt x="59953" y="228116"/>
                  </a:lnTo>
                  <a:lnTo>
                    <a:pt x="59283" y="227593"/>
                  </a:lnTo>
                  <a:lnTo>
                    <a:pt x="58864" y="227609"/>
                  </a:lnTo>
                  <a:lnTo>
                    <a:pt x="58588" y="226505"/>
                  </a:lnTo>
                  <a:lnTo>
                    <a:pt x="54734" y="226610"/>
                  </a:lnTo>
                  <a:lnTo>
                    <a:pt x="54553" y="227270"/>
                  </a:lnTo>
                  <a:lnTo>
                    <a:pt x="54596" y="228415"/>
                  </a:lnTo>
                  <a:lnTo>
                    <a:pt x="53561" y="228515"/>
                  </a:lnTo>
                  <a:lnTo>
                    <a:pt x="53478" y="227117"/>
                  </a:lnTo>
                  <a:lnTo>
                    <a:pt x="53599" y="226697"/>
                  </a:lnTo>
                  <a:lnTo>
                    <a:pt x="53366" y="226708"/>
                  </a:lnTo>
                  <a:lnTo>
                    <a:pt x="53449" y="229173"/>
                  </a:lnTo>
                  <a:lnTo>
                    <a:pt x="53596" y="230200"/>
                  </a:lnTo>
                  <a:lnTo>
                    <a:pt x="52979" y="229642"/>
                  </a:lnTo>
                  <a:lnTo>
                    <a:pt x="52735" y="228980"/>
                  </a:lnTo>
                  <a:lnTo>
                    <a:pt x="52571" y="228730"/>
                  </a:lnTo>
                  <a:lnTo>
                    <a:pt x="51817" y="227983"/>
                  </a:lnTo>
                  <a:lnTo>
                    <a:pt x="50834" y="228042"/>
                  </a:lnTo>
                  <a:lnTo>
                    <a:pt x="50878" y="229232"/>
                  </a:lnTo>
                  <a:lnTo>
                    <a:pt x="48368" y="229324"/>
                  </a:lnTo>
                  <a:lnTo>
                    <a:pt x="47975" y="229439"/>
                  </a:lnTo>
                  <a:lnTo>
                    <a:pt x="47830" y="229606"/>
                  </a:lnTo>
                  <a:lnTo>
                    <a:pt x="47104" y="229729"/>
                  </a:lnTo>
                  <a:lnTo>
                    <a:pt x="46996" y="227059"/>
                  </a:lnTo>
                  <a:lnTo>
                    <a:pt x="45769" y="227071"/>
                  </a:lnTo>
                  <a:lnTo>
                    <a:pt x="45724" y="225873"/>
                  </a:lnTo>
                  <a:lnTo>
                    <a:pt x="43209" y="225892"/>
                  </a:lnTo>
                  <a:lnTo>
                    <a:pt x="43176" y="224468"/>
                  </a:lnTo>
                  <a:lnTo>
                    <a:pt x="45572" y="224349"/>
                  </a:lnTo>
                  <a:lnTo>
                    <a:pt x="45241" y="217247"/>
                  </a:lnTo>
                  <a:lnTo>
                    <a:pt x="42656" y="217385"/>
                  </a:lnTo>
                  <a:lnTo>
                    <a:pt x="42821" y="220021"/>
                  </a:lnTo>
                  <a:lnTo>
                    <a:pt x="42183" y="219966"/>
                  </a:lnTo>
                  <a:lnTo>
                    <a:pt x="42119" y="219769"/>
                  </a:lnTo>
                  <a:lnTo>
                    <a:pt x="37698" y="219978"/>
                  </a:lnTo>
                  <a:lnTo>
                    <a:pt x="37571" y="217595"/>
                  </a:lnTo>
                  <a:lnTo>
                    <a:pt x="38842" y="217540"/>
                  </a:lnTo>
                  <a:lnTo>
                    <a:pt x="38711" y="215183"/>
                  </a:lnTo>
                  <a:lnTo>
                    <a:pt x="37428" y="215248"/>
                  </a:lnTo>
                  <a:lnTo>
                    <a:pt x="37377" y="214302"/>
                  </a:lnTo>
                  <a:lnTo>
                    <a:pt x="37097" y="214042"/>
                  </a:lnTo>
                  <a:lnTo>
                    <a:pt x="36723" y="213540"/>
                  </a:lnTo>
                  <a:lnTo>
                    <a:pt x="36676" y="212603"/>
                  </a:lnTo>
                  <a:lnTo>
                    <a:pt x="35406" y="212509"/>
                  </a:lnTo>
                  <a:lnTo>
                    <a:pt x="35379" y="211186"/>
                  </a:lnTo>
                  <a:lnTo>
                    <a:pt x="35978" y="211149"/>
                  </a:lnTo>
                  <a:lnTo>
                    <a:pt x="35918" y="209661"/>
                  </a:lnTo>
                  <a:lnTo>
                    <a:pt x="34834" y="209692"/>
                  </a:lnTo>
                  <a:lnTo>
                    <a:pt x="32306" y="209764"/>
                  </a:lnTo>
                  <a:lnTo>
                    <a:pt x="25922" y="209947"/>
                  </a:lnTo>
                  <a:lnTo>
                    <a:pt x="26109" y="213323"/>
                  </a:lnTo>
                  <a:lnTo>
                    <a:pt x="24221" y="213376"/>
                  </a:lnTo>
                  <a:lnTo>
                    <a:pt x="23582" y="213387"/>
                  </a:lnTo>
                  <a:lnTo>
                    <a:pt x="23525" y="212183"/>
                  </a:lnTo>
                  <a:lnTo>
                    <a:pt x="19815" y="212275"/>
                  </a:lnTo>
                  <a:lnTo>
                    <a:pt x="19716" y="210115"/>
                  </a:lnTo>
                  <a:lnTo>
                    <a:pt x="16265" y="210192"/>
                  </a:lnTo>
                  <a:lnTo>
                    <a:pt x="15473" y="210210"/>
                  </a:lnTo>
                  <a:lnTo>
                    <a:pt x="14694" y="210229"/>
                  </a:lnTo>
                  <a:lnTo>
                    <a:pt x="13907" y="210247"/>
                  </a:lnTo>
                  <a:lnTo>
                    <a:pt x="13311" y="210261"/>
                  </a:lnTo>
                  <a:lnTo>
                    <a:pt x="12074" y="210289"/>
                  </a:lnTo>
                  <a:lnTo>
                    <a:pt x="10805" y="210319"/>
                  </a:lnTo>
                  <a:lnTo>
                    <a:pt x="10761" y="207950"/>
                  </a:lnTo>
                  <a:lnTo>
                    <a:pt x="8856" y="207988"/>
                  </a:lnTo>
                  <a:lnTo>
                    <a:pt x="8766" y="205631"/>
                  </a:lnTo>
                  <a:lnTo>
                    <a:pt x="13256" y="205529"/>
                  </a:lnTo>
                  <a:lnTo>
                    <a:pt x="13167" y="203176"/>
                  </a:lnTo>
                  <a:lnTo>
                    <a:pt x="9360" y="203251"/>
                  </a:lnTo>
                  <a:lnTo>
                    <a:pt x="9270" y="200890"/>
                  </a:lnTo>
                  <a:lnTo>
                    <a:pt x="7855" y="200924"/>
                  </a:lnTo>
                  <a:lnTo>
                    <a:pt x="7645" y="199708"/>
                  </a:lnTo>
                  <a:lnTo>
                    <a:pt x="7375" y="199400"/>
                  </a:lnTo>
                  <a:lnTo>
                    <a:pt x="7556" y="198563"/>
                  </a:lnTo>
                  <a:lnTo>
                    <a:pt x="7564" y="197723"/>
                  </a:lnTo>
                  <a:lnTo>
                    <a:pt x="6791" y="197225"/>
                  </a:lnTo>
                  <a:lnTo>
                    <a:pt x="6537" y="197188"/>
                  </a:lnTo>
                  <a:lnTo>
                    <a:pt x="6055" y="196650"/>
                  </a:lnTo>
                  <a:lnTo>
                    <a:pt x="5193" y="195432"/>
                  </a:lnTo>
                  <a:lnTo>
                    <a:pt x="4880" y="195094"/>
                  </a:lnTo>
                  <a:lnTo>
                    <a:pt x="6215" y="193910"/>
                  </a:lnTo>
                  <a:lnTo>
                    <a:pt x="5085" y="194865"/>
                  </a:lnTo>
                  <a:lnTo>
                    <a:pt x="2558" y="194912"/>
                  </a:lnTo>
                  <a:lnTo>
                    <a:pt x="2567" y="193845"/>
                  </a:lnTo>
                  <a:lnTo>
                    <a:pt x="623" y="192671"/>
                  </a:lnTo>
                  <a:lnTo>
                    <a:pt x="19" y="192744"/>
                  </a:lnTo>
                  <a:lnTo>
                    <a:pt x="0" y="191459"/>
                  </a:lnTo>
                  <a:lnTo>
                    <a:pt x="1279" y="191385"/>
                  </a:lnTo>
                  <a:lnTo>
                    <a:pt x="1292" y="190559"/>
                  </a:lnTo>
                  <a:lnTo>
                    <a:pt x="2874" y="190196"/>
                  </a:lnTo>
                  <a:lnTo>
                    <a:pt x="3760" y="190166"/>
                  </a:lnTo>
                  <a:lnTo>
                    <a:pt x="3697" y="186641"/>
                  </a:lnTo>
                  <a:lnTo>
                    <a:pt x="6259" y="186590"/>
                  </a:lnTo>
                  <a:lnTo>
                    <a:pt x="6192" y="183233"/>
                  </a:lnTo>
                  <a:lnTo>
                    <a:pt x="6395" y="182900"/>
                  </a:lnTo>
                  <a:lnTo>
                    <a:pt x="6969" y="182905"/>
                  </a:lnTo>
                  <a:lnTo>
                    <a:pt x="7485" y="183068"/>
                  </a:lnTo>
                  <a:lnTo>
                    <a:pt x="8029" y="183525"/>
                  </a:lnTo>
                  <a:lnTo>
                    <a:pt x="9680" y="183514"/>
                  </a:lnTo>
                  <a:lnTo>
                    <a:pt x="11320" y="183372"/>
                  </a:lnTo>
                  <a:lnTo>
                    <a:pt x="12911" y="183796"/>
                  </a:lnTo>
                  <a:lnTo>
                    <a:pt x="13197" y="183763"/>
                  </a:lnTo>
                  <a:lnTo>
                    <a:pt x="13173" y="182944"/>
                  </a:lnTo>
                  <a:lnTo>
                    <a:pt x="16335" y="182862"/>
                  </a:lnTo>
                  <a:lnTo>
                    <a:pt x="16322" y="182364"/>
                  </a:lnTo>
                  <a:lnTo>
                    <a:pt x="16613" y="182401"/>
                  </a:lnTo>
                  <a:lnTo>
                    <a:pt x="17619" y="182869"/>
                  </a:lnTo>
                  <a:lnTo>
                    <a:pt x="17923" y="182272"/>
                  </a:lnTo>
                  <a:lnTo>
                    <a:pt x="18660" y="182261"/>
                  </a:lnTo>
                  <a:lnTo>
                    <a:pt x="18644" y="181298"/>
                  </a:lnTo>
                  <a:lnTo>
                    <a:pt x="18777" y="180815"/>
                  </a:lnTo>
                  <a:lnTo>
                    <a:pt x="20204" y="180633"/>
                  </a:lnTo>
                  <a:lnTo>
                    <a:pt x="21401" y="180358"/>
                  </a:lnTo>
                  <a:lnTo>
                    <a:pt x="21410" y="178987"/>
                  </a:lnTo>
                  <a:lnTo>
                    <a:pt x="23999" y="178927"/>
                  </a:lnTo>
                  <a:lnTo>
                    <a:pt x="23999" y="177693"/>
                  </a:lnTo>
                  <a:lnTo>
                    <a:pt x="23587" y="177727"/>
                  </a:lnTo>
                  <a:lnTo>
                    <a:pt x="23382" y="177615"/>
                  </a:lnTo>
                  <a:lnTo>
                    <a:pt x="23021" y="176595"/>
                  </a:lnTo>
                  <a:lnTo>
                    <a:pt x="24001" y="176574"/>
                  </a:lnTo>
                  <a:lnTo>
                    <a:pt x="24011" y="174211"/>
                  </a:lnTo>
                  <a:lnTo>
                    <a:pt x="26375" y="174211"/>
                  </a:lnTo>
                  <a:lnTo>
                    <a:pt x="26506" y="173732"/>
                  </a:lnTo>
                  <a:lnTo>
                    <a:pt x="26228" y="173097"/>
                  </a:lnTo>
                  <a:lnTo>
                    <a:pt x="25281" y="172949"/>
                  </a:lnTo>
                  <a:lnTo>
                    <a:pt x="25010" y="172036"/>
                  </a:lnTo>
                  <a:lnTo>
                    <a:pt x="23985" y="170911"/>
                  </a:lnTo>
                  <a:lnTo>
                    <a:pt x="23951" y="168462"/>
                  </a:lnTo>
                  <a:lnTo>
                    <a:pt x="24842" y="167320"/>
                  </a:lnTo>
                  <a:lnTo>
                    <a:pt x="26491" y="165974"/>
                  </a:lnTo>
                  <a:lnTo>
                    <a:pt x="26476" y="164561"/>
                  </a:lnTo>
                  <a:lnTo>
                    <a:pt x="29033" y="164556"/>
                  </a:lnTo>
                  <a:lnTo>
                    <a:pt x="29041" y="166932"/>
                  </a:lnTo>
                  <a:lnTo>
                    <a:pt x="31577" y="166916"/>
                  </a:lnTo>
                  <a:lnTo>
                    <a:pt x="31571" y="164551"/>
                  </a:lnTo>
                  <a:lnTo>
                    <a:pt x="29093" y="164548"/>
                  </a:lnTo>
                  <a:lnTo>
                    <a:pt x="29199" y="163229"/>
                  </a:lnTo>
                  <a:lnTo>
                    <a:pt x="29613" y="162661"/>
                  </a:lnTo>
                  <a:lnTo>
                    <a:pt x="29509" y="162180"/>
                  </a:lnTo>
                  <a:lnTo>
                    <a:pt x="29004" y="162180"/>
                  </a:lnTo>
                  <a:lnTo>
                    <a:pt x="28985" y="159840"/>
                  </a:lnTo>
                  <a:lnTo>
                    <a:pt x="21391" y="159852"/>
                  </a:lnTo>
                  <a:lnTo>
                    <a:pt x="21421" y="162209"/>
                  </a:lnTo>
                  <a:lnTo>
                    <a:pt x="18789" y="162226"/>
                  </a:lnTo>
                  <a:lnTo>
                    <a:pt x="18762" y="159869"/>
                  </a:lnTo>
                  <a:lnTo>
                    <a:pt x="15827" y="159957"/>
                  </a:lnTo>
                  <a:lnTo>
                    <a:pt x="15815" y="158809"/>
                  </a:lnTo>
                  <a:lnTo>
                    <a:pt x="16849" y="158753"/>
                  </a:lnTo>
                  <a:lnTo>
                    <a:pt x="16837" y="157571"/>
                  </a:lnTo>
                  <a:lnTo>
                    <a:pt x="16821" y="155753"/>
                  </a:lnTo>
                  <a:lnTo>
                    <a:pt x="15799" y="155533"/>
                  </a:lnTo>
                  <a:lnTo>
                    <a:pt x="13376" y="155403"/>
                  </a:lnTo>
                  <a:lnTo>
                    <a:pt x="13302" y="153671"/>
                  </a:lnTo>
                  <a:lnTo>
                    <a:pt x="15795" y="153452"/>
                  </a:lnTo>
                  <a:lnTo>
                    <a:pt x="15791" y="152713"/>
                  </a:lnTo>
                  <a:lnTo>
                    <a:pt x="18733" y="152646"/>
                  </a:lnTo>
                  <a:lnTo>
                    <a:pt x="18617" y="147950"/>
                  </a:lnTo>
                  <a:lnTo>
                    <a:pt x="21192" y="147929"/>
                  </a:lnTo>
                  <a:lnTo>
                    <a:pt x="21129" y="145576"/>
                  </a:lnTo>
                  <a:lnTo>
                    <a:pt x="26268" y="145548"/>
                  </a:lnTo>
                  <a:lnTo>
                    <a:pt x="26267" y="143384"/>
                  </a:lnTo>
                  <a:lnTo>
                    <a:pt x="26398" y="143178"/>
                  </a:lnTo>
                  <a:lnTo>
                    <a:pt x="26234" y="143180"/>
                  </a:lnTo>
                  <a:lnTo>
                    <a:pt x="26132" y="140356"/>
                  </a:lnTo>
                  <a:lnTo>
                    <a:pt x="25909" y="140199"/>
                  </a:lnTo>
                  <a:lnTo>
                    <a:pt x="25443" y="139314"/>
                  </a:lnTo>
                  <a:lnTo>
                    <a:pt x="24946" y="139218"/>
                  </a:lnTo>
                  <a:lnTo>
                    <a:pt x="25168" y="138905"/>
                  </a:lnTo>
                  <a:lnTo>
                    <a:pt x="24594" y="138757"/>
                  </a:lnTo>
                  <a:lnTo>
                    <a:pt x="24355" y="138471"/>
                  </a:lnTo>
                  <a:lnTo>
                    <a:pt x="23788" y="138363"/>
                  </a:lnTo>
                  <a:lnTo>
                    <a:pt x="20896" y="138356"/>
                  </a:lnTo>
                  <a:lnTo>
                    <a:pt x="20853" y="136010"/>
                  </a:lnTo>
                  <a:lnTo>
                    <a:pt x="18610" y="136018"/>
                  </a:lnTo>
                  <a:lnTo>
                    <a:pt x="19016" y="135563"/>
                  </a:lnTo>
                  <a:lnTo>
                    <a:pt x="19105" y="134957"/>
                  </a:lnTo>
                  <a:lnTo>
                    <a:pt x="19543" y="134440"/>
                  </a:lnTo>
                  <a:lnTo>
                    <a:pt x="20526" y="133649"/>
                  </a:lnTo>
                  <a:lnTo>
                    <a:pt x="22998" y="133633"/>
                  </a:lnTo>
                  <a:lnTo>
                    <a:pt x="23376" y="133616"/>
                  </a:lnTo>
                  <a:lnTo>
                    <a:pt x="23335" y="132409"/>
                  </a:lnTo>
                  <a:lnTo>
                    <a:pt x="22859" y="132420"/>
                  </a:lnTo>
                  <a:lnTo>
                    <a:pt x="23033" y="131728"/>
                  </a:lnTo>
                  <a:lnTo>
                    <a:pt x="23331" y="131134"/>
                  </a:lnTo>
                  <a:lnTo>
                    <a:pt x="23368" y="129005"/>
                  </a:lnTo>
                  <a:lnTo>
                    <a:pt x="23300" y="126590"/>
                  </a:lnTo>
                  <a:lnTo>
                    <a:pt x="25908" y="126546"/>
                  </a:lnTo>
                  <a:lnTo>
                    <a:pt x="25904" y="125377"/>
                  </a:lnTo>
                  <a:lnTo>
                    <a:pt x="26499" y="125612"/>
                  </a:lnTo>
                  <a:lnTo>
                    <a:pt x="27601" y="125763"/>
                  </a:lnTo>
                  <a:lnTo>
                    <a:pt x="27857" y="125713"/>
                  </a:lnTo>
                  <a:lnTo>
                    <a:pt x="28282" y="125190"/>
                  </a:lnTo>
                  <a:lnTo>
                    <a:pt x="28382" y="124904"/>
                  </a:lnTo>
                  <a:lnTo>
                    <a:pt x="28344" y="123910"/>
                  </a:lnTo>
                  <a:lnTo>
                    <a:pt x="28342" y="123769"/>
                  </a:lnTo>
                  <a:lnTo>
                    <a:pt x="28860" y="123733"/>
                  </a:lnTo>
                  <a:lnTo>
                    <a:pt x="29293" y="123254"/>
                  </a:lnTo>
                  <a:lnTo>
                    <a:pt x="29629" y="123249"/>
                  </a:lnTo>
                  <a:lnTo>
                    <a:pt x="29583" y="121718"/>
                  </a:lnTo>
                  <a:lnTo>
                    <a:pt x="35918" y="121750"/>
                  </a:lnTo>
                  <a:lnTo>
                    <a:pt x="35883" y="119876"/>
                  </a:lnTo>
                  <a:lnTo>
                    <a:pt x="35811" y="119438"/>
                  </a:lnTo>
                  <a:lnTo>
                    <a:pt x="37099" y="119441"/>
                  </a:lnTo>
                  <a:lnTo>
                    <a:pt x="37178" y="120602"/>
                  </a:lnTo>
                  <a:lnTo>
                    <a:pt x="38812" y="120612"/>
                  </a:lnTo>
                  <a:lnTo>
                    <a:pt x="39606" y="121770"/>
                  </a:lnTo>
                  <a:lnTo>
                    <a:pt x="41796" y="121781"/>
                  </a:lnTo>
                  <a:lnTo>
                    <a:pt x="43552" y="124115"/>
                  </a:lnTo>
                  <a:lnTo>
                    <a:pt x="46604" y="124154"/>
                  </a:lnTo>
                  <a:lnTo>
                    <a:pt x="47924" y="126403"/>
                  </a:lnTo>
                  <a:lnTo>
                    <a:pt x="51504" y="126406"/>
                  </a:lnTo>
                  <a:lnTo>
                    <a:pt x="51514" y="125227"/>
                  </a:lnTo>
                  <a:lnTo>
                    <a:pt x="53059" y="125235"/>
                  </a:lnTo>
                  <a:lnTo>
                    <a:pt x="52918" y="124829"/>
                  </a:lnTo>
                  <a:lnTo>
                    <a:pt x="52641" y="124683"/>
                  </a:lnTo>
                  <a:lnTo>
                    <a:pt x="52641" y="124404"/>
                  </a:lnTo>
                  <a:lnTo>
                    <a:pt x="52744" y="124167"/>
                  </a:lnTo>
                  <a:lnTo>
                    <a:pt x="57802" y="124222"/>
                  </a:lnTo>
                  <a:lnTo>
                    <a:pt x="58053" y="124436"/>
                  </a:lnTo>
                  <a:lnTo>
                    <a:pt x="59257" y="124732"/>
                  </a:lnTo>
                  <a:lnTo>
                    <a:pt x="59228" y="124227"/>
                  </a:lnTo>
                  <a:lnTo>
                    <a:pt x="61740" y="124234"/>
                  </a:lnTo>
                  <a:lnTo>
                    <a:pt x="61720" y="126179"/>
                  </a:lnTo>
                  <a:lnTo>
                    <a:pt x="63524" y="126134"/>
                  </a:lnTo>
                  <a:lnTo>
                    <a:pt x="63981" y="126164"/>
                  </a:lnTo>
                  <a:lnTo>
                    <a:pt x="64318" y="126558"/>
                  </a:lnTo>
                  <a:lnTo>
                    <a:pt x="64374" y="127896"/>
                  </a:lnTo>
                  <a:lnTo>
                    <a:pt x="64760" y="128510"/>
                  </a:lnTo>
                  <a:lnTo>
                    <a:pt x="62243" y="128546"/>
                  </a:lnTo>
                  <a:lnTo>
                    <a:pt x="62252" y="129782"/>
                  </a:lnTo>
                  <a:lnTo>
                    <a:pt x="62458" y="130785"/>
                  </a:lnTo>
                  <a:lnTo>
                    <a:pt x="62632" y="130748"/>
                  </a:lnTo>
                  <a:lnTo>
                    <a:pt x="62855" y="130830"/>
                  </a:lnTo>
                  <a:lnTo>
                    <a:pt x="63049" y="130982"/>
                  </a:lnTo>
                  <a:lnTo>
                    <a:pt x="63224" y="131295"/>
                  </a:lnTo>
                  <a:lnTo>
                    <a:pt x="63236" y="131574"/>
                  </a:lnTo>
                  <a:lnTo>
                    <a:pt x="62997" y="131912"/>
                  </a:lnTo>
                  <a:lnTo>
                    <a:pt x="62948" y="132381"/>
                  </a:lnTo>
                  <a:lnTo>
                    <a:pt x="62948" y="132723"/>
                  </a:lnTo>
                  <a:lnTo>
                    <a:pt x="63074" y="132916"/>
                  </a:lnTo>
                  <a:lnTo>
                    <a:pt x="63086" y="133309"/>
                  </a:lnTo>
                  <a:lnTo>
                    <a:pt x="63142" y="134040"/>
                  </a:lnTo>
                  <a:lnTo>
                    <a:pt x="63457" y="134397"/>
                  </a:lnTo>
                  <a:lnTo>
                    <a:pt x="63562" y="134670"/>
                  </a:lnTo>
                  <a:lnTo>
                    <a:pt x="63575" y="135676"/>
                  </a:lnTo>
                  <a:lnTo>
                    <a:pt x="64010" y="135673"/>
                  </a:lnTo>
                  <a:lnTo>
                    <a:pt x="64166" y="136133"/>
                  </a:lnTo>
                  <a:lnTo>
                    <a:pt x="64955" y="136680"/>
                  </a:lnTo>
                  <a:lnTo>
                    <a:pt x="65153" y="136721"/>
                  </a:lnTo>
                  <a:lnTo>
                    <a:pt x="65708" y="136197"/>
                  </a:lnTo>
                  <a:lnTo>
                    <a:pt x="66137" y="135665"/>
                  </a:lnTo>
                  <a:lnTo>
                    <a:pt x="68736" y="135633"/>
                  </a:lnTo>
                  <a:lnTo>
                    <a:pt x="68779" y="138012"/>
                  </a:lnTo>
                  <a:lnTo>
                    <a:pt x="71338" y="137999"/>
                  </a:lnTo>
                  <a:lnTo>
                    <a:pt x="71295" y="140178"/>
                  </a:lnTo>
                  <a:lnTo>
                    <a:pt x="71370" y="142543"/>
                  </a:lnTo>
                  <a:lnTo>
                    <a:pt x="73951" y="142549"/>
                  </a:lnTo>
                  <a:lnTo>
                    <a:pt x="79226" y="142458"/>
                  </a:lnTo>
                  <a:lnTo>
                    <a:pt x="79222" y="140911"/>
                  </a:lnTo>
                  <a:lnTo>
                    <a:pt x="79986" y="140986"/>
                  </a:lnTo>
                  <a:lnTo>
                    <a:pt x="80500" y="140937"/>
                  </a:lnTo>
                  <a:lnTo>
                    <a:pt x="80484" y="137896"/>
                  </a:lnTo>
                  <a:lnTo>
                    <a:pt x="87425" y="137872"/>
                  </a:lnTo>
                  <a:lnTo>
                    <a:pt x="87592" y="137871"/>
                  </a:lnTo>
                  <a:lnTo>
                    <a:pt x="89469" y="137860"/>
                  </a:lnTo>
                  <a:lnTo>
                    <a:pt x="90931" y="137870"/>
                  </a:lnTo>
                  <a:lnTo>
                    <a:pt x="91804" y="137844"/>
                  </a:lnTo>
                  <a:lnTo>
                    <a:pt x="92115" y="137845"/>
                  </a:lnTo>
                  <a:lnTo>
                    <a:pt x="92124" y="136268"/>
                  </a:lnTo>
                  <a:lnTo>
                    <a:pt x="93338" y="136207"/>
                  </a:lnTo>
                  <a:lnTo>
                    <a:pt x="93293" y="133876"/>
                  </a:lnTo>
                  <a:lnTo>
                    <a:pt x="95852" y="133797"/>
                  </a:lnTo>
                  <a:lnTo>
                    <a:pt x="95832" y="131430"/>
                  </a:lnTo>
                  <a:lnTo>
                    <a:pt x="98404" y="131371"/>
                  </a:lnTo>
                  <a:lnTo>
                    <a:pt x="98304" y="126651"/>
                  </a:lnTo>
                  <a:lnTo>
                    <a:pt x="100845" y="126589"/>
                  </a:lnTo>
                  <a:lnTo>
                    <a:pt x="105987" y="126429"/>
                  </a:lnTo>
                  <a:lnTo>
                    <a:pt x="106076" y="130965"/>
                  </a:lnTo>
                  <a:lnTo>
                    <a:pt x="106557" y="130691"/>
                  </a:lnTo>
                  <a:lnTo>
                    <a:pt x="106998" y="130631"/>
                  </a:lnTo>
                  <a:lnTo>
                    <a:pt x="108031" y="130876"/>
                  </a:lnTo>
                  <a:lnTo>
                    <a:pt x="108270" y="131081"/>
                  </a:lnTo>
                  <a:lnTo>
                    <a:pt x="112851" y="130947"/>
                  </a:lnTo>
                  <a:lnTo>
                    <a:pt x="115999" y="130892"/>
                  </a:lnTo>
                  <a:lnTo>
                    <a:pt x="115951" y="128511"/>
                  </a:lnTo>
                  <a:lnTo>
                    <a:pt x="118572" y="128461"/>
                  </a:lnTo>
                  <a:lnTo>
                    <a:pt x="118623" y="130815"/>
                  </a:lnTo>
                  <a:lnTo>
                    <a:pt x="119938" y="130778"/>
                  </a:lnTo>
                  <a:lnTo>
                    <a:pt x="119880" y="128428"/>
                  </a:lnTo>
                  <a:lnTo>
                    <a:pt x="122250" y="128360"/>
                  </a:lnTo>
                  <a:lnTo>
                    <a:pt x="122279" y="130064"/>
                  </a:lnTo>
                  <a:lnTo>
                    <a:pt x="122777" y="129880"/>
                  </a:lnTo>
                  <a:lnTo>
                    <a:pt x="122897" y="129524"/>
                  </a:lnTo>
                  <a:lnTo>
                    <a:pt x="126103" y="129485"/>
                  </a:lnTo>
                  <a:lnTo>
                    <a:pt x="126083" y="128310"/>
                  </a:lnTo>
                  <a:lnTo>
                    <a:pt x="128636" y="128221"/>
                  </a:lnTo>
                  <a:lnTo>
                    <a:pt x="128740" y="132936"/>
                  </a:lnTo>
                  <a:lnTo>
                    <a:pt x="133863" y="132786"/>
                  </a:lnTo>
                  <a:lnTo>
                    <a:pt x="133714" y="124838"/>
                  </a:lnTo>
                  <a:lnTo>
                    <a:pt x="136265" y="125520"/>
                  </a:lnTo>
                  <a:lnTo>
                    <a:pt x="136176" y="120946"/>
                  </a:lnTo>
                  <a:lnTo>
                    <a:pt x="133169" y="121015"/>
                  </a:lnTo>
                  <a:lnTo>
                    <a:pt x="133114" y="118657"/>
                  </a:lnTo>
                  <a:lnTo>
                    <a:pt x="131793" y="118698"/>
                  </a:lnTo>
                  <a:lnTo>
                    <a:pt x="131374" y="117827"/>
                  </a:lnTo>
                  <a:lnTo>
                    <a:pt x="131480" y="117520"/>
                  </a:lnTo>
                  <a:lnTo>
                    <a:pt x="133078" y="117475"/>
                  </a:lnTo>
                  <a:lnTo>
                    <a:pt x="133046" y="116303"/>
                  </a:lnTo>
                  <a:lnTo>
                    <a:pt x="138200" y="116154"/>
                  </a:lnTo>
                  <a:lnTo>
                    <a:pt x="137813" y="99707"/>
                  </a:lnTo>
                  <a:lnTo>
                    <a:pt x="137573" y="91956"/>
                  </a:lnTo>
                  <a:lnTo>
                    <a:pt x="136955" y="91419"/>
                  </a:lnTo>
                  <a:lnTo>
                    <a:pt x="136698" y="90266"/>
                  </a:lnTo>
                  <a:lnTo>
                    <a:pt x="136171" y="88452"/>
                  </a:lnTo>
                  <a:lnTo>
                    <a:pt x="135593" y="87963"/>
                  </a:lnTo>
                  <a:lnTo>
                    <a:pt x="137387" y="87893"/>
                  </a:lnTo>
                  <a:lnTo>
                    <a:pt x="137288" y="85547"/>
                  </a:lnTo>
                  <a:lnTo>
                    <a:pt x="142127" y="85378"/>
                  </a:lnTo>
                  <a:lnTo>
                    <a:pt x="141922" y="80655"/>
                  </a:lnTo>
                  <a:lnTo>
                    <a:pt x="144483" y="80532"/>
                  </a:lnTo>
                  <a:lnTo>
                    <a:pt x="144398" y="78204"/>
                  </a:lnTo>
                  <a:lnTo>
                    <a:pt x="147041" y="78074"/>
                  </a:lnTo>
                  <a:lnTo>
                    <a:pt x="152009" y="77897"/>
                  </a:lnTo>
                  <a:lnTo>
                    <a:pt x="152004" y="76422"/>
                  </a:lnTo>
                  <a:lnTo>
                    <a:pt x="152147" y="76291"/>
                  </a:lnTo>
                  <a:lnTo>
                    <a:pt x="152149" y="75533"/>
                  </a:lnTo>
                  <a:lnTo>
                    <a:pt x="149596" y="75639"/>
                  </a:lnTo>
                  <a:lnTo>
                    <a:pt x="149569" y="73278"/>
                  </a:lnTo>
                  <a:lnTo>
                    <a:pt x="146977" y="73370"/>
                  </a:lnTo>
                  <a:lnTo>
                    <a:pt x="147009" y="75742"/>
                  </a:lnTo>
                  <a:lnTo>
                    <a:pt x="144426" y="75839"/>
                  </a:lnTo>
                  <a:lnTo>
                    <a:pt x="144346" y="69947"/>
                  </a:lnTo>
                  <a:lnTo>
                    <a:pt x="146950" y="69817"/>
                  </a:lnTo>
                  <a:lnTo>
                    <a:pt x="146991" y="70996"/>
                  </a:lnTo>
                  <a:lnTo>
                    <a:pt x="149546" y="70930"/>
                  </a:lnTo>
                  <a:lnTo>
                    <a:pt x="149436" y="63760"/>
                  </a:lnTo>
                  <a:lnTo>
                    <a:pt x="139122" y="64161"/>
                  </a:lnTo>
                  <a:lnTo>
                    <a:pt x="139084" y="61785"/>
                  </a:lnTo>
                  <a:lnTo>
                    <a:pt x="136444" y="61905"/>
                  </a:lnTo>
                  <a:lnTo>
                    <a:pt x="136402" y="59551"/>
                  </a:lnTo>
                  <a:lnTo>
                    <a:pt x="136391" y="59029"/>
                  </a:lnTo>
                  <a:lnTo>
                    <a:pt x="136062" y="58659"/>
                  </a:lnTo>
                  <a:lnTo>
                    <a:pt x="135744" y="58433"/>
                  </a:lnTo>
                  <a:lnTo>
                    <a:pt x="135453" y="58432"/>
                  </a:lnTo>
                  <a:lnTo>
                    <a:pt x="134768" y="58238"/>
                  </a:lnTo>
                  <a:lnTo>
                    <a:pt x="134760" y="57502"/>
                  </a:lnTo>
                  <a:lnTo>
                    <a:pt x="134903" y="57258"/>
                  </a:lnTo>
                  <a:lnTo>
                    <a:pt x="136355" y="57201"/>
                  </a:lnTo>
                  <a:lnTo>
                    <a:pt x="136245" y="52505"/>
                  </a:lnTo>
                  <a:lnTo>
                    <a:pt x="136177" y="47769"/>
                  </a:lnTo>
                  <a:lnTo>
                    <a:pt x="133522" y="47823"/>
                  </a:lnTo>
                  <a:lnTo>
                    <a:pt x="133489" y="47559"/>
                  </a:lnTo>
                  <a:lnTo>
                    <a:pt x="130974" y="46329"/>
                  </a:lnTo>
                  <a:lnTo>
                    <a:pt x="130965" y="45617"/>
                  </a:lnTo>
                  <a:lnTo>
                    <a:pt x="133548" y="45540"/>
                  </a:lnTo>
                  <a:lnTo>
                    <a:pt x="133537" y="43193"/>
                  </a:lnTo>
                  <a:lnTo>
                    <a:pt x="130989" y="43316"/>
                  </a:lnTo>
                  <a:lnTo>
                    <a:pt x="130410" y="42337"/>
                  </a:lnTo>
                  <a:lnTo>
                    <a:pt x="130369" y="42141"/>
                  </a:lnTo>
                  <a:lnTo>
                    <a:pt x="130925" y="42084"/>
                  </a:lnTo>
                  <a:lnTo>
                    <a:pt x="130917" y="41108"/>
                  </a:lnTo>
                  <a:lnTo>
                    <a:pt x="136093" y="41798"/>
                  </a:lnTo>
                  <a:lnTo>
                    <a:pt x="136087" y="40920"/>
                  </a:lnTo>
                  <a:lnTo>
                    <a:pt x="137680" y="41256"/>
                  </a:lnTo>
                  <a:lnTo>
                    <a:pt x="138654" y="41094"/>
                  </a:lnTo>
                  <a:lnTo>
                    <a:pt x="138644" y="40408"/>
                  </a:lnTo>
                  <a:lnTo>
                    <a:pt x="136085" y="40696"/>
                  </a:lnTo>
                  <a:lnTo>
                    <a:pt x="136075" y="38372"/>
                  </a:lnTo>
                  <a:lnTo>
                    <a:pt x="138590" y="38076"/>
                  </a:lnTo>
                  <a:lnTo>
                    <a:pt x="138597" y="35994"/>
                  </a:lnTo>
                  <a:lnTo>
                    <a:pt x="141202" y="35893"/>
                  </a:lnTo>
                  <a:lnTo>
                    <a:pt x="141107" y="33568"/>
                  </a:lnTo>
                  <a:lnTo>
                    <a:pt x="141105" y="32116"/>
                  </a:lnTo>
                  <a:lnTo>
                    <a:pt x="140542" y="31365"/>
                  </a:lnTo>
                  <a:lnTo>
                    <a:pt x="139597" y="30848"/>
                  </a:lnTo>
                  <a:lnTo>
                    <a:pt x="139081" y="30752"/>
                  </a:lnTo>
                  <a:lnTo>
                    <a:pt x="138497" y="30747"/>
                  </a:lnTo>
                  <a:lnTo>
                    <a:pt x="138391" y="26624"/>
                  </a:lnTo>
                  <a:lnTo>
                    <a:pt x="135791" y="26711"/>
                  </a:lnTo>
                  <a:lnTo>
                    <a:pt x="135732" y="24365"/>
                  </a:lnTo>
                  <a:lnTo>
                    <a:pt x="133180" y="24456"/>
                  </a:lnTo>
                  <a:lnTo>
                    <a:pt x="133059" y="19763"/>
                  </a:lnTo>
                  <a:lnTo>
                    <a:pt x="125316" y="20000"/>
                  </a:lnTo>
                  <a:lnTo>
                    <a:pt x="125208" y="16405"/>
                  </a:lnTo>
                  <a:lnTo>
                    <a:pt x="125971" y="16181"/>
                  </a:lnTo>
                  <a:lnTo>
                    <a:pt x="127786" y="16002"/>
                  </a:lnTo>
                  <a:lnTo>
                    <a:pt x="128380" y="15686"/>
                  </a:lnTo>
                  <a:lnTo>
                    <a:pt x="128495" y="15497"/>
                  </a:lnTo>
                  <a:lnTo>
                    <a:pt x="128483" y="1476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2" name="pg613">
              <a:extLst>
                <a:ext uri="{FF2B5EF4-FFF2-40B4-BE49-F238E27FC236}">
                  <a16:creationId xmlns:a16="http://schemas.microsoft.com/office/drawing/2014/main" id="{73410446-A641-B44E-8A0B-9325E7DEC679}"/>
                </a:ext>
              </a:extLst>
            </p:cNvPr>
            <p:cNvSpPr/>
            <p:nvPr/>
          </p:nvSpPr>
          <p:spPr>
            <a:xfrm>
              <a:off x="6123138" y="2476314"/>
              <a:ext cx="38649" cy="31566"/>
            </a:xfrm>
            <a:custGeom>
              <a:avLst/>
              <a:gdLst/>
              <a:ahLst/>
              <a:cxnLst/>
              <a:rect l="0" t="0" r="0" b="0"/>
              <a:pathLst>
                <a:path w="38649" h="31566">
                  <a:moveTo>
                    <a:pt x="31590" y="0"/>
                  </a:moveTo>
                  <a:lnTo>
                    <a:pt x="30211" y="1197"/>
                  </a:lnTo>
                  <a:lnTo>
                    <a:pt x="30214" y="907"/>
                  </a:lnTo>
                  <a:lnTo>
                    <a:pt x="29961" y="937"/>
                  </a:lnTo>
                  <a:lnTo>
                    <a:pt x="28886" y="1718"/>
                  </a:lnTo>
                  <a:lnTo>
                    <a:pt x="28769" y="1881"/>
                  </a:lnTo>
                  <a:lnTo>
                    <a:pt x="28769" y="2076"/>
                  </a:lnTo>
                  <a:lnTo>
                    <a:pt x="27591" y="2694"/>
                  </a:lnTo>
                  <a:lnTo>
                    <a:pt x="26801" y="2759"/>
                  </a:lnTo>
                  <a:lnTo>
                    <a:pt x="26918" y="1929"/>
                  </a:lnTo>
                  <a:lnTo>
                    <a:pt x="26827" y="1506"/>
                  </a:lnTo>
                  <a:lnTo>
                    <a:pt x="26452" y="1344"/>
                  </a:lnTo>
                  <a:lnTo>
                    <a:pt x="26504" y="2873"/>
                  </a:lnTo>
                  <a:lnTo>
                    <a:pt x="23176" y="2987"/>
                  </a:lnTo>
                  <a:lnTo>
                    <a:pt x="19551" y="2938"/>
                  </a:lnTo>
                  <a:lnTo>
                    <a:pt x="17401" y="3052"/>
                  </a:lnTo>
                  <a:lnTo>
                    <a:pt x="17220" y="1588"/>
                  </a:lnTo>
                  <a:lnTo>
                    <a:pt x="16404" y="1799"/>
                  </a:lnTo>
                  <a:lnTo>
                    <a:pt x="16430" y="3035"/>
                  </a:lnTo>
                  <a:lnTo>
                    <a:pt x="13646" y="3019"/>
                  </a:lnTo>
                  <a:lnTo>
                    <a:pt x="13400" y="2303"/>
                  </a:lnTo>
                  <a:lnTo>
                    <a:pt x="12986" y="1897"/>
                  </a:lnTo>
                  <a:lnTo>
                    <a:pt x="12597" y="1962"/>
                  </a:lnTo>
                  <a:lnTo>
                    <a:pt x="12610" y="3052"/>
                  </a:lnTo>
                  <a:lnTo>
                    <a:pt x="9607" y="3068"/>
                  </a:lnTo>
                  <a:lnTo>
                    <a:pt x="9412" y="2547"/>
                  </a:lnTo>
                  <a:lnTo>
                    <a:pt x="9127" y="2238"/>
                  </a:lnTo>
                  <a:lnTo>
                    <a:pt x="8752" y="2076"/>
                  </a:lnTo>
                  <a:lnTo>
                    <a:pt x="8843" y="6614"/>
                  </a:lnTo>
                  <a:lnTo>
                    <a:pt x="11394" y="6614"/>
                  </a:lnTo>
                  <a:lnTo>
                    <a:pt x="11394" y="7785"/>
                  </a:lnTo>
                  <a:lnTo>
                    <a:pt x="10112" y="7785"/>
                  </a:lnTo>
                  <a:lnTo>
                    <a:pt x="10174" y="8819"/>
                  </a:lnTo>
                  <a:lnTo>
                    <a:pt x="10670" y="8823"/>
                  </a:lnTo>
                  <a:lnTo>
                    <a:pt x="11228" y="9805"/>
                  </a:lnTo>
                  <a:lnTo>
                    <a:pt x="11303" y="11250"/>
                  </a:lnTo>
                  <a:lnTo>
                    <a:pt x="11031" y="11396"/>
                  </a:lnTo>
                  <a:lnTo>
                    <a:pt x="10811" y="11949"/>
                  </a:lnTo>
                  <a:lnTo>
                    <a:pt x="10306" y="12030"/>
                  </a:lnTo>
                  <a:lnTo>
                    <a:pt x="9775" y="11754"/>
                  </a:lnTo>
                  <a:lnTo>
                    <a:pt x="9646" y="11363"/>
                  </a:lnTo>
                  <a:lnTo>
                    <a:pt x="9322" y="11119"/>
                  </a:lnTo>
                  <a:lnTo>
                    <a:pt x="9244" y="11266"/>
                  </a:lnTo>
                  <a:lnTo>
                    <a:pt x="9348" y="11721"/>
                  </a:lnTo>
                  <a:lnTo>
                    <a:pt x="9519" y="11897"/>
                  </a:lnTo>
                  <a:lnTo>
                    <a:pt x="9646" y="12518"/>
                  </a:lnTo>
                  <a:lnTo>
                    <a:pt x="2447" y="12697"/>
                  </a:lnTo>
                  <a:lnTo>
                    <a:pt x="2382" y="13169"/>
                  </a:lnTo>
                  <a:lnTo>
                    <a:pt x="3275" y="13559"/>
                  </a:lnTo>
                  <a:lnTo>
                    <a:pt x="3754" y="14194"/>
                  </a:lnTo>
                  <a:lnTo>
                    <a:pt x="3832" y="14812"/>
                  </a:lnTo>
                  <a:lnTo>
                    <a:pt x="3392" y="15104"/>
                  </a:lnTo>
                  <a:lnTo>
                    <a:pt x="0" y="15104"/>
                  </a:lnTo>
                  <a:lnTo>
                    <a:pt x="26" y="17512"/>
                  </a:lnTo>
                  <a:lnTo>
                    <a:pt x="5321" y="17479"/>
                  </a:lnTo>
                  <a:lnTo>
                    <a:pt x="6914" y="17398"/>
                  </a:lnTo>
                  <a:lnTo>
                    <a:pt x="7289" y="18423"/>
                  </a:lnTo>
                  <a:lnTo>
                    <a:pt x="7781" y="18211"/>
                  </a:lnTo>
                  <a:lnTo>
                    <a:pt x="8066" y="18374"/>
                  </a:lnTo>
                  <a:lnTo>
                    <a:pt x="8739" y="18488"/>
                  </a:lnTo>
                  <a:lnTo>
                    <a:pt x="9089" y="18407"/>
                  </a:lnTo>
                  <a:lnTo>
                    <a:pt x="9581" y="18455"/>
                  </a:lnTo>
                  <a:lnTo>
                    <a:pt x="10215" y="19074"/>
                  </a:lnTo>
                  <a:lnTo>
                    <a:pt x="10305" y="22847"/>
                  </a:lnTo>
                  <a:lnTo>
                    <a:pt x="10655" y="22800"/>
                  </a:lnTo>
                  <a:lnTo>
                    <a:pt x="10949" y="22592"/>
                  </a:lnTo>
                  <a:lnTo>
                    <a:pt x="11971" y="22557"/>
                  </a:lnTo>
                  <a:lnTo>
                    <a:pt x="11614" y="22652"/>
                  </a:lnTo>
                  <a:lnTo>
                    <a:pt x="11575" y="23010"/>
                  </a:lnTo>
                  <a:lnTo>
                    <a:pt x="11614" y="24490"/>
                  </a:lnTo>
                  <a:lnTo>
                    <a:pt x="12572" y="24458"/>
                  </a:lnTo>
                  <a:lnTo>
                    <a:pt x="12896" y="24832"/>
                  </a:lnTo>
                  <a:lnTo>
                    <a:pt x="13199" y="25654"/>
                  </a:lnTo>
                  <a:lnTo>
                    <a:pt x="13867" y="26816"/>
                  </a:lnTo>
                  <a:lnTo>
                    <a:pt x="15032" y="26784"/>
                  </a:lnTo>
                  <a:lnTo>
                    <a:pt x="16055" y="26930"/>
                  </a:lnTo>
                  <a:lnTo>
                    <a:pt x="16133" y="27418"/>
                  </a:lnTo>
                  <a:lnTo>
                    <a:pt x="15861" y="27727"/>
                  </a:lnTo>
                  <a:lnTo>
                    <a:pt x="15990" y="28199"/>
                  </a:lnTo>
                  <a:lnTo>
                    <a:pt x="16599" y="28313"/>
                  </a:lnTo>
                  <a:lnTo>
                    <a:pt x="16741" y="28622"/>
                  </a:lnTo>
                  <a:lnTo>
                    <a:pt x="16715" y="28963"/>
                  </a:lnTo>
                  <a:lnTo>
                    <a:pt x="16508" y="29175"/>
                  </a:lnTo>
                  <a:lnTo>
                    <a:pt x="16819" y="29321"/>
                  </a:lnTo>
                  <a:lnTo>
                    <a:pt x="17708" y="29234"/>
                  </a:lnTo>
                  <a:lnTo>
                    <a:pt x="17505" y="31566"/>
                  </a:lnTo>
                  <a:lnTo>
                    <a:pt x="18852" y="31566"/>
                  </a:lnTo>
                  <a:lnTo>
                    <a:pt x="18994" y="31240"/>
                  </a:lnTo>
                  <a:lnTo>
                    <a:pt x="19266" y="31094"/>
                  </a:lnTo>
                  <a:lnTo>
                    <a:pt x="19836" y="30964"/>
                  </a:lnTo>
                  <a:lnTo>
                    <a:pt x="20393" y="31013"/>
                  </a:lnTo>
                  <a:lnTo>
                    <a:pt x="20911" y="30671"/>
                  </a:lnTo>
                  <a:lnTo>
                    <a:pt x="21286" y="30248"/>
                  </a:lnTo>
                  <a:lnTo>
                    <a:pt x="21277" y="29717"/>
                  </a:lnTo>
                  <a:lnTo>
                    <a:pt x="21597" y="29386"/>
                  </a:lnTo>
                  <a:lnTo>
                    <a:pt x="21998" y="29553"/>
                  </a:lnTo>
                  <a:lnTo>
                    <a:pt x="21920" y="26767"/>
                  </a:lnTo>
                  <a:lnTo>
                    <a:pt x="23267" y="26767"/>
                  </a:lnTo>
                  <a:lnTo>
                    <a:pt x="23189" y="25987"/>
                  </a:lnTo>
                  <a:lnTo>
                    <a:pt x="23150" y="24409"/>
                  </a:lnTo>
                  <a:lnTo>
                    <a:pt x="23612" y="24470"/>
                  </a:lnTo>
                  <a:lnTo>
                    <a:pt x="23647" y="24206"/>
                  </a:lnTo>
                  <a:lnTo>
                    <a:pt x="25132" y="24165"/>
                  </a:lnTo>
                  <a:lnTo>
                    <a:pt x="27320" y="26653"/>
                  </a:lnTo>
                  <a:lnTo>
                    <a:pt x="29560" y="26572"/>
                  </a:lnTo>
                  <a:lnTo>
                    <a:pt x="29508" y="25157"/>
                  </a:lnTo>
                  <a:lnTo>
                    <a:pt x="29404" y="24474"/>
                  </a:lnTo>
                  <a:lnTo>
                    <a:pt x="28822" y="24100"/>
                  </a:lnTo>
                  <a:lnTo>
                    <a:pt x="29599" y="24067"/>
                  </a:lnTo>
                  <a:lnTo>
                    <a:pt x="29495" y="21757"/>
                  </a:lnTo>
                  <a:lnTo>
                    <a:pt x="35037" y="21627"/>
                  </a:lnTo>
                  <a:lnTo>
                    <a:pt x="35632" y="22392"/>
                  </a:lnTo>
                  <a:lnTo>
                    <a:pt x="35762" y="23124"/>
                  </a:lnTo>
                  <a:lnTo>
                    <a:pt x="36318" y="23579"/>
                  </a:lnTo>
                  <a:lnTo>
                    <a:pt x="36474" y="23547"/>
                  </a:lnTo>
                  <a:lnTo>
                    <a:pt x="36681" y="23205"/>
                  </a:lnTo>
                  <a:lnTo>
                    <a:pt x="37212" y="23205"/>
                  </a:lnTo>
                  <a:lnTo>
                    <a:pt x="37134" y="22766"/>
                  </a:lnTo>
                  <a:lnTo>
                    <a:pt x="37095" y="20115"/>
                  </a:lnTo>
                  <a:lnTo>
                    <a:pt x="36992" y="19252"/>
                  </a:lnTo>
                  <a:lnTo>
                    <a:pt x="37056" y="18049"/>
                  </a:lnTo>
                  <a:lnTo>
                    <a:pt x="37056" y="15804"/>
                  </a:lnTo>
                  <a:lnTo>
                    <a:pt x="37302" y="15674"/>
                  </a:lnTo>
                  <a:lnTo>
                    <a:pt x="37859" y="15137"/>
                  </a:lnTo>
                  <a:lnTo>
                    <a:pt x="37885" y="14991"/>
                  </a:lnTo>
                  <a:lnTo>
                    <a:pt x="36279" y="14438"/>
                  </a:lnTo>
                  <a:lnTo>
                    <a:pt x="34454" y="14438"/>
                  </a:lnTo>
                  <a:lnTo>
                    <a:pt x="34427" y="14199"/>
                  </a:lnTo>
                  <a:lnTo>
                    <a:pt x="34441" y="14031"/>
                  </a:lnTo>
                  <a:lnTo>
                    <a:pt x="35343" y="14261"/>
                  </a:lnTo>
                  <a:lnTo>
                    <a:pt x="36058" y="14280"/>
                  </a:lnTo>
                  <a:lnTo>
                    <a:pt x="37017" y="14503"/>
                  </a:lnTo>
                  <a:lnTo>
                    <a:pt x="38222" y="14503"/>
                  </a:lnTo>
                  <a:lnTo>
                    <a:pt x="37950" y="13608"/>
                  </a:lnTo>
                  <a:lnTo>
                    <a:pt x="36979" y="12909"/>
                  </a:lnTo>
                  <a:lnTo>
                    <a:pt x="36228" y="12583"/>
                  </a:lnTo>
                  <a:lnTo>
                    <a:pt x="36253" y="12177"/>
                  </a:lnTo>
                  <a:lnTo>
                    <a:pt x="36966" y="12177"/>
                  </a:lnTo>
                  <a:lnTo>
                    <a:pt x="36888" y="9851"/>
                  </a:lnTo>
                  <a:lnTo>
                    <a:pt x="34311" y="9883"/>
                  </a:lnTo>
                  <a:lnTo>
                    <a:pt x="34298" y="8680"/>
                  </a:lnTo>
                  <a:lnTo>
                    <a:pt x="36836" y="7785"/>
                  </a:lnTo>
                  <a:lnTo>
                    <a:pt x="36836" y="7443"/>
                  </a:lnTo>
                  <a:lnTo>
                    <a:pt x="38649" y="7411"/>
                  </a:lnTo>
                  <a:lnTo>
                    <a:pt x="38493" y="6907"/>
                  </a:lnTo>
                  <a:lnTo>
                    <a:pt x="38545" y="5914"/>
                  </a:lnTo>
                  <a:lnTo>
                    <a:pt x="38092" y="5069"/>
                  </a:lnTo>
                  <a:lnTo>
                    <a:pt x="36784" y="5101"/>
                  </a:lnTo>
                  <a:lnTo>
                    <a:pt x="36707" y="1604"/>
                  </a:lnTo>
                  <a:lnTo>
                    <a:pt x="34143" y="1620"/>
                  </a:lnTo>
                  <a:lnTo>
                    <a:pt x="34091" y="400"/>
                  </a:lnTo>
                  <a:lnTo>
                    <a:pt x="31553" y="36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3" name="pg614">
              <a:extLst>
                <a:ext uri="{FF2B5EF4-FFF2-40B4-BE49-F238E27FC236}">
                  <a16:creationId xmlns:a16="http://schemas.microsoft.com/office/drawing/2014/main" id="{E44DDB0C-807D-DC47-A51C-77AABE6EB75B}"/>
                </a:ext>
              </a:extLst>
            </p:cNvPr>
            <p:cNvSpPr/>
            <p:nvPr/>
          </p:nvSpPr>
          <p:spPr>
            <a:xfrm>
              <a:off x="6123138" y="2476389"/>
              <a:ext cx="38649" cy="31490"/>
            </a:xfrm>
            <a:custGeom>
              <a:avLst/>
              <a:gdLst/>
              <a:ahLst/>
              <a:cxnLst/>
              <a:rect l="0" t="0" r="0" b="0"/>
              <a:pathLst>
                <a:path w="38649" h="31490">
                  <a:moveTo>
                    <a:pt x="31566" y="0"/>
                  </a:moveTo>
                  <a:lnTo>
                    <a:pt x="31553" y="292"/>
                  </a:lnTo>
                  <a:lnTo>
                    <a:pt x="34091" y="325"/>
                  </a:lnTo>
                  <a:lnTo>
                    <a:pt x="34143" y="1545"/>
                  </a:lnTo>
                  <a:lnTo>
                    <a:pt x="36707" y="1529"/>
                  </a:lnTo>
                  <a:lnTo>
                    <a:pt x="36784" y="5026"/>
                  </a:lnTo>
                  <a:lnTo>
                    <a:pt x="38092" y="4993"/>
                  </a:lnTo>
                  <a:lnTo>
                    <a:pt x="38545" y="5839"/>
                  </a:lnTo>
                  <a:lnTo>
                    <a:pt x="38493" y="6831"/>
                  </a:lnTo>
                  <a:lnTo>
                    <a:pt x="38649" y="7335"/>
                  </a:lnTo>
                  <a:lnTo>
                    <a:pt x="36836" y="7368"/>
                  </a:lnTo>
                  <a:lnTo>
                    <a:pt x="36836" y="7710"/>
                  </a:lnTo>
                  <a:lnTo>
                    <a:pt x="34298" y="8604"/>
                  </a:lnTo>
                  <a:lnTo>
                    <a:pt x="34311" y="9808"/>
                  </a:lnTo>
                  <a:lnTo>
                    <a:pt x="36888" y="9775"/>
                  </a:lnTo>
                  <a:lnTo>
                    <a:pt x="36966" y="12101"/>
                  </a:lnTo>
                  <a:lnTo>
                    <a:pt x="36253" y="12101"/>
                  </a:lnTo>
                  <a:lnTo>
                    <a:pt x="36228" y="12508"/>
                  </a:lnTo>
                  <a:lnTo>
                    <a:pt x="36979" y="12833"/>
                  </a:lnTo>
                  <a:lnTo>
                    <a:pt x="37950" y="13533"/>
                  </a:lnTo>
                  <a:lnTo>
                    <a:pt x="38222" y="14427"/>
                  </a:lnTo>
                  <a:lnTo>
                    <a:pt x="37017" y="14427"/>
                  </a:lnTo>
                  <a:lnTo>
                    <a:pt x="36058" y="14205"/>
                  </a:lnTo>
                  <a:lnTo>
                    <a:pt x="35343" y="14185"/>
                  </a:lnTo>
                  <a:lnTo>
                    <a:pt x="34441" y="13956"/>
                  </a:lnTo>
                  <a:lnTo>
                    <a:pt x="34427" y="14123"/>
                  </a:lnTo>
                  <a:lnTo>
                    <a:pt x="34454" y="14362"/>
                  </a:lnTo>
                  <a:lnTo>
                    <a:pt x="36279" y="14362"/>
                  </a:lnTo>
                  <a:lnTo>
                    <a:pt x="37885" y="14915"/>
                  </a:lnTo>
                  <a:lnTo>
                    <a:pt x="37859" y="15062"/>
                  </a:lnTo>
                  <a:lnTo>
                    <a:pt x="37302" y="15598"/>
                  </a:lnTo>
                  <a:lnTo>
                    <a:pt x="37056" y="15729"/>
                  </a:lnTo>
                  <a:lnTo>
                    <a:pt x="37056" y="17973"/>
                  </a:lnTo>
                  <a:lnTo>
                    <a:pt x="36992" y="19177"/>
                  </a:lnTo>
                  <a:lnTo>
                    <a:pt x="37095" y="20039"/>
                  </a:lnTo>
                  <a:lnTo>
                    <a:pt x="37134" y="22690"/>
                  </a:lnTo>
                  <a:lnTo>
                    <a:pt x="37212" y="23130"/>
                  </a:lnTo>
                  <a:lnTo>
                    <a:pt x="36681" y="23130"/>
                  </a:lnTo>
                  <a:lnTo>
                    <a:pt x="36474" y="23471"/>
                  </a:lnTo>
                  <a:lnTo>
                    <a:pt x="36318" y="23504"/>
                  </a:lnTo>
                  <a:lnTo>
                    <a:pt x="35762" y="23048"/>
                  </a:lnTo>
                  <a:lnTo>
                    <a:pt x="35632" y="22316"/>
                  </a:lnTo>
                  <a:lnTo>
                    <a:pt x="35037" y="21552"/>
                  </a:lnTo>
                  <a:lnTo>
                    <a:pt x="29495" y="21682"/>
                  </a:lnTo>
                  <a:lnTo>
                    <a:pt x="29599" y="23992"/>
                  </a:lnTo>
                  <a:lnTo>
                    <a:pt x="28822" y="24024"/>
                  </a:lnTo>
                  <a:lnTo>
                    <a:pt x="29404" y="24398"/>
                  </a:lnTo>
                  <a:lnTo>
                    <a:pt x="29508" y="25082"/>
                  </a:lnTo>
                  <a:lnTo>
                    <a:pt x="29560" y="26497"/>
                  </a:lnTo>
                  <a:lnTo>
                    <a:pt x="27320" y="26578"/>
                  </a:lnTo>
                  <a:lnTo>
                    <a:pt x="25132" y="24089"/>
                  </a:lnTo>
                  <a:lnTo>
                    <a:pt x="23647" y="24130"/>
                  </a:lnTo>
                  <a:lnTo>
                    <a:pt x="23612" y="24394"/>
                  </a:lnTo>
                  <a:lnTo>
                    <a:pt x="23150" y="24333"/>
                  </a:lnTo>
                  <a:lnTo>
                    <a:pt x="23189" y="25911"/>
                  </a:lnTo>
                  <a:lnTo>
                    <a:pt x="23267" y="26692"/>
                  </a:lnTo>
                  <a:lnTo>
                    <a:pt x="21920" y="26692"/>
                  </a:lnTo>
                  <a:lnTo>
                    <a:pt x="21998" y="29478"/>
                  </a:lnTo>
                  <a:lnTo>
                    <a:pt x="21597" y="29311"/>
                  </a:lnTo>
                  <a:lnTo>
                    <a:pt x="21277" y="29641"/>
                  </a:lnTo>
                  <a:lnTo>
                    <a:pt x="21286" y="30173"/>
                  </a:lnTo>
                  <a:lnTo>
                    <a:pt x="20911" y="30596"/>
                  </a:lnTo>
                  <a:lnTo>
                    <a:pt x="20393" y="30937"/>
                  </a:lnTo>
                  <a:lnTo>
                    <a:pt x="19836" y="30888"/>
                  </a:lnTo>
                  <a:lnTo>
                    <a:pt x="19266" y="31019"/>
                  </a:lnTo>
                  <a:lnTo>
                    <a:pt x="18994" y="31165"/>
                  </a:lnTo>
                  <a:lnTo>
                    <a:pt x="18852" y="31490"/>
                  </a:lnTo>
                  <a:lnTo>
                    <a:pt x="17505" y="31490"/>
                  </a:lnTo>
                  <a:lnTo>
                    <a:pt x="17708" y="29158"/>
                  </a:lnTo>
                  <a:lnTo>
                    <a:pt x="16819" y="29246"/>
                  </a:lnTo>
                  <a:lnTo>
                    <a:pt x="16508" y="29099"/>
                  </a:lnTo>
                  <a:lnTo>
                    <a:pt x="16715" y="28888"/>
                  </a:lnTo>
                  <a:lnTo>
                    <a:pt x="16741" y="28546"/>
                  </a:lnTo>
                  <a:lnTo>
                    <a:pt x="16599" y="28237"/>
                  </a:lnTo>
                  <a:lnTo>
                    <a:pt x="15990" y="28123"/>
                  </a:lnTo>
                  <a:lnTo>
                    <a:pt x="15861" y="27652"/>
                  </a:lnTo>
                  <a:lnTo>
                    <a:pt x="16133" y="27342"/>
                  </a:lnTo>
                  <a:lnTo>
                    <a:pt x="16055" y="26855"/>
                  </a:lnTo>
                  <a:lnTo>
                    <a:pt x="15032" y="26708"/>
                  </a:lnTo>
                  <a:lnTo>
                    <a:pt x="13867" y="26741"/>
                  </a:lnTo>
                  <a:lnTo>
                    <a:pt x="13199" y="25578"/>
                  </a:lnTo>
                  <a:lnTo>
                    <a:pt x="12896" y="24756"/>
                  </a:lnTo>
                  <a:lnTo>
                    <a:pt x="12572" y="24382"/>
                  </a:lnTo>
                  <a:lnTo>
                    <a:pt x="11614" y="24415"/>
                  </a:lnTo>
                  <a:lnTo>
                    <a:pt x="11575" y="22934"/>
                  </a:lnTo>
                  <a:lnTo>
                    <a:pt x="11614" y="22577"/>
                  </a:lnTo>
                  <a:lnTo>
                    <a:pt x="11962" y="22382"/>
                  </a:lnTo>
                  <a:lnTo>
                    <a:pt x="10949" y="22517"/>
                  </a:lnTo>
                  <a:lnTo>
                    <a:pt x="10655" y="22725"/>
                  </a:lnTo>
                  <a:lnTo>
                    <a:pt x="10305" y="22772"/>
                  </a:lnTo>
                  <a:lnTo>
                    <a:pt x="10215" y="18998"/>
                  </a:lnTo>
                  <a:lnTo>
                    <a:pt x="9581" y="18380"/>
                  </a:lnTo>
                  <a:lnTo>
                    <a:pt x="9089" y="18331"/>
                  </a:lnTo>
                  <a:lnTo>
                    <a:pt x="8739" y="18412"/>
                  </a:lnTo>
                  <a:lnTo>
                    <a:pt x="8066" y="18298"/>
                  </a:lnTo>
                  <a:lnTo>
                    <a:pt x="7781" y="18136"/>
                  </a:lnTo>
                  <a:lnTo>
                    <a:pt x="7289" y="18347"/>
                  </a:lnTo>
                  <a:lnTo>
                    <a:pt x="6914" y="17322"/>
                  </a:lnTo>
                  <a:lnTo>
                    <a:pt x="5321" y="17404"/>
                  </a:lnTo>
                  <a:lnTo>
                    <a:pt x="26" y="17436"/>
                  </a:lnTo>
                  <a:lnTo>
                    <a:pt x="0" y="15029"/>
                  </a:lnTo>
                  <a:lnTo>
                    <a:pt x="3392" y="15029"/>
                  </a:lnTo>
                  <a:lnTo>
                    <a:pt x="3832" y="14736"/>
                  </a:lnTo>
                  <a:lnTo>
                    <a:pt x="3754" y="14118"/>
                  </a:lnTo>
                  <a:lnTo>
                    <a:pt x="3275" y="13484"/>
                  </a:lnTo>
                  <a:lnTo>
                    <a:pt x="2382" y="13093"/>
                  </a:lnTo>
                  <a:lnTo>
                    <a:pt x="2447" y="12622"/>
                  </a:lnTo>
                  <a:lnTo>
                    <a:pt x="9646" y="12443"/>
                  </a:lnTo>
                  <a:lnTo>
                    <a:pt x="9519" y="11821"/>
                  </a:lnTo>
                  <a:lnTo>
                    <a:pt x="9348" y="11646"/>
                  </a:lnTo>
                  <a:lnTo>
                    <a:pt x="9244" y="11190"/>
                  </a:lnTo>
                  <a:lnTo>
                    <a:pt x="9322" y="11044"/>
                  </a:lnTo>
                  <a:lnTo>
                    <a:pt x="9646" y="11288"/>
                  </a:lnTo>
                  <a:lnTo>
                    <a:pt x="9775" y="11678"/>
                  </a:lnTo>
                  <a:lnTo>
                    <a:pt x="10306" y="11955"/>
                  </a:lnTo>
                  <a:lnTo>
                    <a:pt x="10811" y="11874"/>
                  </a:lnTo>
                  <a:lnTo>
                    <a:pt x="11031" y="11320"/>
                  </a:lnTo>
                  <a:lnTo>
                    <a:pt x="11303" y="11174"/>
                  </a:lnTo>
                  <a:lnTo>
                    <a:pt x="11228" y="9730"/>
                  </a:lnTo>
                  <a:lnTo>
                    <a:pt x="10670" y="8747"/>
                  </a:lnTo>
                  <a:lnTo>
                    <a:pt x="10174" y="8744"/>
                  </a:lnTo>
                  <a:lnTo>
                    <a:pt x="10112" y="7709"/>
                  </a:lnTo>
                  <a:lnTo>
                    <a:pt x="11394" y="7709"/>
                  </a:lnTo>
                  <a:lnTo>
                    <a:pt x="11394" y="6538"/>
                  </a:lnTo>
                  <a:lnTo>
                    <a:pt x="8843" y="6538"/>
                  </a:lnTo>
                  <a:lnTo>
                    <a:pt x="8752" y="2000"/>
                  </a:lnTo>
                  <a:lnTo>
                    <a:pt x="9127" y="2163"/>
                  </a:lnTo>
                  <a:lnTo>
                    <a:pt x="9412" y="2472"/>
                  </a:lnTo>
                  <a:lnTo>
                    <a:pt x="9607" y="2992"/>
                  </a:lnTo>
                  <a:lnTo>
                    <a:pt x="12610" y="2976"/>
                  </a:lnTo>
                  <a:lnTo>
                    <a:pt x="12597" y="1886"/>
                  </a:lnTo>
                  <a:lnTo>
                    <a:pt x="12986" y="1821"/>
                  </a:lnTo>
                  <a:lnTo>
                    <a:pt x="13400" y="2228"/>
                  </a:lnTo>
                  <a:lnTo>
                    <a:pt x="13646" y="2944"/>
                  </a:lnTo>
                  <a:lnTo>
                    <a:pt x="16430" y="2960"/>
                  </a:lnTo>
                  <a:lnTo>
                    <a:pt x="16404" y="1724"/>
                  </a:lnTo>
                  <a:lnTo>
                    <a:pt x="17310" y="1594"/>
                  </a:lnTo>
                  <a:lnTo>
                    <a:pt x="17401" y="2976"/>
                  </a:lnTo>
                  <a:lnTo>
                    <a:pt x="19551" y="2862"/>
                  </a:lnTo>
                  <a:lnTo>
                    <a:pt x="23176" y="2911"/>
                  </a:lnTo>
                  <a:lnTo>
                    <a:pt x="26504" y="2797"/>
                  </a:lnTo>
                  <a:lnTo>
                    <a:pt x="26452" y="1268"/>
                  </a:lnTo>
                  <a:lnTo>
                    <a:pt x="26827" y="1431"/>
                  </a:lnTo>
                  <a:lnTo>
                    <a:pt x="26918" y="1854"/>
                  </a:lnTo>
                  <a:lnTo>
                    <a:pt x="26801" y="2683"/>
                  </a:lnTo>
                  <a:lnTo>
                    <a:pt x="27591" y="2618"/>
                  </a:lnTo>
                  <a:lnTo>
                    <a:pt x="28769" y="2000"/>
                  </a:lnTo>
                  <a:lnTo>
                    <a:pt x="28769" y="1805"/>
                  </a:lnTo>
                  <a:lnTo>
                    <a:pt x="28886" y="1642"/>
                  </a:lnTo>
                  <a:lnTo>
                    <a:pt x="29961" y="862"/>
                  </a:lnTo>
                  <a:lnTo>
                    <a:pt x="30214" y="832"/>
                  </a:lnTo>
                  <a:lnTo>
                    <a:pt x="30211" y="112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4" name="pg615">
              <a:extLst>
                <a:ext uri="{FF2B5EF4-FFF2-40B4-BE49-F238E27FC236}">
                  <a16:creationId xmlns:a16="http://schemas.microsoft.com/office/drawing/2014/main" id="{0E4D4510-86AD-FE41-B127-F92B762573F0}"/>
                </a:ext>
              </a:extLst>
            </p:cNvPr>
            <p:cNvSpPr/>
            <p:nvPr/>
          </p:nvSpPr>
          <p:spPr>
            <a:xfrm>
              <a:off x="5956404" y="2188301"/>
              <a:ext cx="182672" cy="287380"/>
            </a:xfrm>
            <a:custGeom>
              <a:avLst/>
              <a:gdLst/>
              <a:ahLst/>
              <a:cxnLst/>
              <a:rect l="0" t="0" r="0" b="0"/>
              <a:pathLst>
                <a:path w="182672" h="287380">
                  <a:moveTo>
                    <a:pt x="38605" y="59887"/>
                  </a:moveTo>
                  <a:lnTo>
                    <a:pt x="41195" y="59875"/>
                  </a:lnTo>
                  <a:lnTo>
                    <a:pt x="45682" y="59879"/>
                  </a:lnTo>
                  <a:lnTo>
                    <a:pt x="46050" y="59879"/>
                  </a:lnTo>
                  <a:lnTo>
                    <a:pt x="46533" y="59878"/>
                  </a:lnTo>
                  <a:lnTo>
                    <a:pt x="47089" y="59876"/>
                  </a:lnTo>
                  <a:lnTo>
                    <a:pt x="47860" y="59873"/>
                  </a:lnTo>
                  <a:lnTo>
                    <a:pt x="48048" y="59288"/>
                  </a:lnTo>
                  <a:lnTo>
                    <a:pt x="48627" y="58452"/>
                  </a:lnTo>
                  <a:lnTo>
                    <a:pt x="48901" y="57917"/>
                  </a:lnTo>
                  <a:lnTo>
                    <a:pt x="48955" y="56913"/>
                  </a:lnTo>
                  <a:lnTo>
                    <a:pt x="49791" y="56895"/>
                  </a:lnTo>
                  <a:lnTo>
                    <a:pt x="53375" y="52793"/>
                  </a:lnTo>
                  <a:lnTo>
                    <a:pt x="57369" y="52781"/>
                  </a:lnTo>
                  <a:lnTo>
                    <a:pt x="57170" y="51985"/>
                  </a:lnTo>
                  <a:lnTo>
                    <a:pt x="56948" y="50011"/>
                  </a:lnTo>
                  <a:lnTo>
                    <a:pt x="57238" y="49809"/>
                  </a:lnTo>
                  <a:lnTo>
                    <a:pt x="57392" y="49947"/>
                  </a:lnTo>
                  <a:lnTo>
                    <a:pt x="57277" y="50928"/>
                  </a:lnTo>
                  <a:lnTo>
                    <a:pt x="57772" y="51190"/>
                  </a:lnTo>
                  <a:lnTo>
                    <a:pt x="58202" y="51534"/>
                  </a:lnTo>
                  <a:lnTo>
                    <a:pt x="58714" y="52527"/>
                  </a:lnTo>
                  <a:lnTo>
                    <a:pt x="58709" y="52779"/>
                  </a:lnTo>
                  <a:lnTo>
                    <a:pt x="65229" y="52752"/>
                  </a:lnTo>
                  <a:lnTo>
                    <a:pt x="66290" y="50905"/>
                  </a:lnTo>
                  <a:lnTo>
                    <a:pt x="66646" y="50407"/>
                  </a:lnTo>
                  <a:lnTo>
                    <a:pt x="66758" y="50128"/>
                  </a:lnTo>
                  <a:lnTo>
                    <a:pt x="66783" y="49834"/>
                  </a:lnTo>
                  <a:lnTo>
                    <a:pt x="66668" y="49414"/>
                  </a:lnTo>
                  <a:lnTo>
                    <a:pt x="66564" y="49239"/>
                  </a:lnTo>
                  <a:lnTo>
                    <a:pt x="66163" y="48990"/>
                  </a:lnTo>
                  <a:lnTo>
                    <a:pt x="66226" y="48057"/>
                  </a:lnTo>
                  <a:lnTo>
                    <a:pt x="67315" y="48047"/>
                  </a:lnTo>
                  <a:lnTo>
                    <a:pt x="67354" y="45589"/>
                  </a:lnTo>
                  <a:lnTo>
                    <a:pt x="71813" y="45591"/>
                  </a:lnTo>
                  <a:lnTo>
                    <a:pt x="72401" y="46252"/>
                  </a:lnTo>
                  <a:lnTo>
                    <a:pt x="72430" y="47048"/>
                  </a:lnTo>
                  <a:lnTo>
                    <a:pt x="73677" y="46981"/>
                  </a:lnTo>
                  <a:lnTo>
                    <a:pt x="74791" y="47081"/>
                  </a:lnTo>
                  <a:lnTo>
                    <a:pt x="75342" y="47330"/>
                  </a:lnTo>
                  <a:lnTo>
                    <a:pt x="75876" y="48144"/>
                  </a:lnTo>
                  <a:lnTo>
                    <a:pt x="77449" y="49498"/>
                  </a:lnTo>
                  <a:lnTo>
                    <a:pt x="77963" y="49368"/>
                  </a:lnTo>
                  <a:lnTo>
                    <a:pt x="79374" y="49502"/>
                  </a:lnTo>
                  <a:lnTo>
                    <a:pt x="79519" y="49614"/>
                  </a:lnTo>
                  <a:lnTo>
                    <a:pt x="79916" y="50435"/>
                  </a:lnTo>
                  <a:lnTo>
                    <a:pt x="80169" y="50591"/>
                  </a:lnTo>
                  <a:lnTo>
                    <a:pt x="80508" y="50677"/>
                  </a:lnTo>
                  <a:lnTo>
                    <a:pt x="81017" y="50581"/>
                  </a:lnTo>
                  <a:lnTo>
                    <a:pt x="81452" y="50395"/>
                  </a:lnTo>
                  <a:lnTo>
                    <a:pt x="81519" y="50254"/>
                  </a:lnTo>
                  <a:lnTo>
                    <a:pt x="81539" y="49927"/>
                  </a:lnTo>
                  <a:lnTo>
                    <a:pt x="81643" y="49726"/>
                  </a:lnTo>
                  <a:lnTo>
                    <a:pt x="82082" y="49488"/>
                  </a:lnTo>
                  <a:lnTo>
                    <a:pt x="85115" y="49377"/>
                  </a:lnTo>
                  <a:lnTo>
                    <a:pt x="85349" y="49467"/>
                  </a:lnTo>
                  <a:lnTo>
                    <a:pt x="85448" y="49638"/>
                  </a:lnTo>
                  <a:lnTo>
                    <a:pt x="85656" y="49756"/>
                  </a:lnTo>
                  <a:lnTo>
                    <a:pt x="86588" y="49324"/>
                  </a:lnTo>
                  <a:lnTo>
                    <a:pt x="86765" y="49079"/>
                  </a:lnTo>
                  <a:lnTo>
                    <a:pt x="86786" y="48937"/>
                  </a:lnTo>
                  <a:lnTo>
                    <a:pt x="86517" y="48707"/>
                  </a:lnTo>
                  <a:lnTo>
                    <a:pt x="86376" y="47878"/>
                  </a:lnTo>
                  <a:lnTo>
                    <a:pt x="86462" y="47436"/>
                  </a:lnTo>
                  <a:lnTo>
                    <a:pt x="86777" y="46640"/>
                  </a:lnTo>
                  <a:lnTo>
                    <a:pt x="87394" y="46710"/>
                  </a:lnTo>
                  <a:lnTo>
                    <a:pt x="88156" y="46989"/>
                  </a:lnTo>
                  <a:lnTo>
                    <a:pt x="89386" y="46788"/>
                  </a:lnTo>
                  <a:lnTo>
                    <a:pt x="90193" y="47007"/>
                  </a:lnTo>
                  <a:lnTo>
                    <a:pt x="91813" y="47918"/>
                  </a:lnTo>
                  <a:lnTo>
                    <a:pt x="92144" y="48230"/>
                  </a:lnTo>
                  <a:lnTo>
                    <a:pt x="93088" y="48446"/>
                  </a:lnTo>
                  <a:lnTo>
                    <a:pt x="93386" y="48412"/>
                  </a:lnTo>
                  <a:lnTo>
                    <a:pt x="93469" y="48282"/>
                  </a:lnTo>
                  <a:lnTo>
                    <a:pt x="93580" y="47933"/>
                  </a:lnTo>
                  <a:lnTo>
                    <a:pt x="93705" y="47122"/>
                  </a:lnTo>
                  <a:lnTo>
                    <a:pt x="94227" y="45922"/>
                  </a:lnTo>
                  <a:lnTo>
                    <a:pt x="94857" y="45933"/>
                  </a:lnTo>
                  <a:lnTo>
                    <a:pt x="94906" y="46123"/>
                  </a:lnTo>
                  <a:lnTo>
                    <a:pt x="95250" y="46416"/>
                  </a:lnTo>
                  <a:lnTo>
                    <a:pt x="95916" y="46595"/>
                  </a:lnTo>
                  <a:lnTo>
                    <a:pt x="96231" y="46762"/>
                  </a:lnTo>
                  <a:lnTo>
                    <a:pt x="96608" y="47183"/>
                  </a:lnTo>
                  <a:lnTo>
                    <a:pt x="96819" y="47172"/>
                  </a:lnTo>
                  <a:lnTo>
                    <a:pt x="96774" y="46763"/>
                  </a:lnTo>
                  <a:lnTo>
                    <a:pt x="96666" y="46458"/>
                  </a:lnTo>
                  <a:lnTo>
                    <a:pt x="95992" y="45483"/>
                  </a:lnTo>
                  <a:lnTo>
                    <a:pt x="96683" y="45703"/>
                  </a:lnTo>
                  <a:lnTo>
                    <a:pt x="98311" y="45934"/>
                  </a:lnTo>
                  <a:lnTo>
                    <a:pt x="99980" y="45928"/>
                  </a:lnTo>
                  <a:lnTo>
                    <a:pt x="100725" y="45742"/>
                  </a:lnTo>
                  <a:lnTo>
                    <a:pt x="100761" y="39610"/>
                  </a:lnTo>
                  <a:lnTo>
                    <a:pt x="100643" y="32757"/>
                  </a:lnTo>
                  <a:lnTo>
                    <a:pt x="100700" y="31071"/>
                  </a:lnTo>
                  <a:lnTo>
                    <a:pt x="101700" y="31137"/>
                  </a:lnTo>
                  <a:lnTo>
                    <a:pt x="102451" y="31881"/>
                  </a:lnTo>
                  <a:lnTo>
                    <a:pt x="102999" y="32073"/>
                  </a:lnTo>
                  <a:lnTo>
                    <a:pt x="104504" y="32036"/>
                  </a:lnTo>
                  <a:lnTo>
                    <a:pt x="104894" y="32255"/>
                  </a:lnTo>
                  <a:lnTo>
                    <a:pt x="105745" y="32192"/>
                  </a:lnTo>
                  <a:lnTo>
                    <a:pt x="105997" y="31682"/>
                  </a:lnTo>
                  <a:lnTo>
                    <a:pt x="106591" y="31876"/>
                  </a:lnTo>
                  <a:lnTo>
                    <a:pt x="107246" y="32136"/>
                  </a:lnTo>
                  <a:lnTo>
                    <a:pt x="107723" y="32441"/>
                  </a:lnTo>
                  <a:lnTo>
                    <a:pt x="107909" y="32794"/>
                  </a:lnTo>
                  <a:lnTo>
                    <a:pt x="108063" y="33511"/>
                  </a:lnTo>
                  <a:lnTo>
                    <a:pt x="108278" y="33820"/>
                  </a:lnTo>
                  <a:lnTo>
                    <a:pt x="109357" y="34080"/>
                  </a:lnTo>
                  <a:lnTo>
                    <a:pt x="109954" y="33943"/>
                  </a:lnTo>
                  <a:lnTo>
                    <a:pt x="110091" y="33798"/>
                  </a:lnTo>
                  <a:lnTo>
                    <a:pt x="110174" y="33560"/>
                  </a:lnTo>
                  <a:lnTo>
                    <a:pt x="110949" y="32937"/>
                  </a:lnTo>
                  <a:lnTo>
                    <a:pt x="110950" y="31720"/>
                  </a:lnTo>
                  <a:lnTo>
                    <a:pt x="112845" y="31646"/>
                  </a:lnTo>
                  <a:lnTo>
                    <a:pt x="114118" y="32137"/>
                  </a:lnTo>
                  <a:lnTo>
                    <a:pt x="116241" y="32128"/>
                  </a:lnTo>
                  <a:lnTo>
                    <a:pt x="116208" y="27396"/>
                  </a:lnTo>
                  <a:lnTo>
                    <a:pt x="117464" y="27391"/>
                  </a:lnTo>
                  <a:lnTo>
                    <a:pt x="118118" y="25874"/>
                  </a:lnTo>
                  <a:lnTo>
                    <a:pt x="117960" y="25632"/>
                  </a:lnTo>
                  <a:lnTo>
                    <a:pt x="118035" y="25034"/>
                  </a:lnTo>
                  <a:lnTo>
                    <a:pt x="119990" y="25037"/>
                  </a:lnTo>
                  <a:lnTo>
                    <a:pt x="119972" y="22669"/>
                  </a:lnTo>
                  <a:lnTo>
                    <a:pt x="123908" y="22672"/>
                  </a:lnTo>
                  <a:lnTo>
                    <a:pt x="123886" y="17606"/>
                  </a:lnTo>
                  <a:lnTo>
                    <a:pt x="123973" y="8514"/>
                  </a:lnTo>
                  <a:lnTo>
                    <a:pt x="124809" y="8507"/>
                  </a:lnTo>
                  <a:lnTo>
                    <a:pt x="124892" y="8295"/>
                  </a:lnTo>
                  <a:lnTo>
                    <a:pt x="124792" y="8076"/>
                  </a:lnTo>
                  <a:lnTo>
                    <a:pt x="124193" y="7748"/>
                  </a:lnTo>
                  <a:lnTo>
                    <a:pt x="124002" y="7399"/>
                  </a:lnTo>
                  <a:lnTo>
                    <a:pt x="124576" y="7038"/>
                  </a:lnTo>
                  <a:lnTo>
                    <a:pt x="124763" y="6462"/>
                  </a:lnTo>
                  <a:lnTo>
                    <a:pt x="124776" y="6310"/>
                  </a:lnTo>
                  <a:lnTo>
                    <a:pt x="124460" y="5734"/>
                  </a:lnTo>
                  <a:lnTo>
                    <a:pt x="124668" y="5076"/>
                  </a:lnTo>
                  <a:lnTo>
                    <a:pt x="124847" y="4857"/>
                  </a:lnTo>
                  <a:lnTo>
                    <a:pt x="124897" y="4370"/>
                  </a:lnTo>
                  <a:lnTo>
                    <a:pt x="124859" y="3966"/>
                  </a:lnTo>
                  <a:lnTo>
                    <a:pt x="139914" y="3844"/>
                  </a:lnTo>
                  <a:lnTo>
                    <a:pt x="140063" y="3448"/>
                  </a:lnTo>
                  <a:lnTo>
                    <a:pt x="140092" y="2705"/>
                  </a:lnTo>
                  <a:lnTo>
                    <a:pt x="140021" y="2467"/>
                  </a:lnTo>
                  <a:lnTo>
                    <a:pt x="139842" y="2326"/>
                  </a:lnTo>
                  <a:lnTo>
                    <a:pt x="139809" y="1720"/>
                  </a:lnTo>
                  <a:lnTo>
                    <a:pt x="139871" y="1092"/>
                  </a:lnTo>
                  <a:lnTo>
                    <a:pt x="139935" y="670"/>
                  </a:lnTo>
                  <a:lnTo>
                    <a:pt x="140331" y="0"/>
                  </a:lnTo>
                  <a:lnTo>
                    <a:pt x="141205" y="141"/>
                  </a:lnTo>
                  <a:lnTo>
                    <a:pt x="141294" y="384"/>
                  </a:lnTo>
                  <a:lnTo>
                    <a:pt x="141277" y="526"/>
                  </a:lnTo>
                  <a:lnTo>
                    <a:pt x="141111" y="980"/>
                  </a:lnTo>
                  <a:lnTo>
                    <a:pt x="141033" y="1484"/>
                  </a:lnTo>
                  <a:lnTo>
                    <a:pt x="144810" y="1457"/>
                  </a:lnTo>
                  <a:lnTo>
                    <a:pt x="144817" y="3814"/>
                  </a:lnTo>
                  <a:lnTo>
                    <a:pt x="145100" y="3811"/>
                  </a:lnTo>
                  <a:lnTo>
                    <a:pt x="145586" y="3805"/>
                  </a:lnTo>
                  <a:lnTo>
                    <a:pt x="146211" y="3799"/>
                  </a:lnTo>
                  <a:lnTo>
                    <a:pt x="147462" y="3788"/>
                  </a:lnTo>
                  <a:lnTo>
                    <a:pt x="148345" y="3797"/>
                  </a:lnTo>
                  <a:lnTo>
                    <a:pt x="149979" y="3806"/>
                  </a:lnTo>
                  <a:lnTo>
                    <a:pt x="155045" y="3687"/>
                  </a:lnTo>
                  <a:lnTo>
                    <a:pt x="156018" y="3675"/>
                  </a:lnTo>
                  <a:lnTo>
                    <a:pt x="158926" y="3650"/>
                  </a:lnTo>
                  <a:lnTo>
                    <a:pt x="158859" y="4103"/>
                  </a:lnTo>
                  <a:lnTo>
                    <a:pt x="159387" y="5493"/>
                  </a:lnTo>
                  <a:lnTo>
                    <a:pt x="159990" y="6433"/>
                  </a:lnTo>
                  <a:lnTo>
                    <a:pt x="160522" y="7088"/>
                  </a:lnTo>
                  <a:lnTo>
                    <a:pt x="160372" y="7593"/>
                  </a:lnTo>
                  <a:lnTo>
                    <a:pt x="160181" y="7853"/>
                  </a:lnTo>
                  <a:lnTo>
                    <a:pt x="160434" y="9139"/>
                  </a:lnTo>
                  <a:lnTo>
                    <a:pt x="160285" y="9652"/>
                  </a:lnTo>
                  <a:lnTo>
                    <a:pt x="159711" y="10054"/>
                  </a:lnTo>
                  <a:lnTo>
                    <a:pt x="159411" y="10135"/>
                  </a:lnTo>
                  <a:lnTo>
                    <a:pt x="159095" y="10444"/>
                  </a:lnTo>
                  <a:lnTo>
                    <a:pt x="158875" y="10864"/>
                  </a:lnTo>
                  <a:lnTo>
                    <a:pt x="158871" y="11168"/>
                  </a:lnTo>
                  <a:lnTo>
                    <a:pt x="159311" y="12343"/>
                  </a:lnTo>
                  <a:lnTo>
                    <a:pt x="159498" y="13540"/>
                  </a:lnTo>
                  <a:lnTo>
                    <a:pt x="159323" y="13774"/>
                  </a:lnTo>
                  <a:lnTo>
                    <a:pt x="158858" y="14075"/>
                  </a:lnTo>
                  <a:lnTo>
                    <a:pt x="158725" y="14034"/>
                  </a:lnTo>
                  <a:lnTo>
                    <a:pt x="158650" y="13830"/>
                  </a:lnTo>
                  <a:lnTo>
                    <a:pt x="158397" y="13729"/>
                  </a:lnTo>
                  <a:lnTo>
                    <a:pt x="158164" y="13796"/>
                  </a:lnTo>
                  <a:lnTo>
                    <a:pt x="157956" y="13989"/>
                  </a:lnTo>
                  <a:lnTo>
                    <a:pt x="157915" y="14725"/>
                  </a:lnTo>
                  <a:lnTo>
                    <a:pt x="158052" y="15023"/>
                  </a:lnTo>
                  <a:lnTo>
                    <a:pt x="157890" y="15528"/>
                  </a:lnTo>
                  <a:lnTo>
                    <a:pt x="157528" y="16149"/>
                  </a:lnTo>
                  <a:lnTo>
                    <a:pt x="157250" y="16339"/>
                  </a:lnTo>
                  <a:lnTo>
                    <a:pt x="157096" y="16588"/>
                  </a:lnTo>
                  <a:lnTo>
                    <a:pt x="157158" y="16922"/>
                  </a:lnTo>
                  <a:lnTo>
                    <a:pt x="157453" y="17338"/>
                  </a:lnTo>
                  <a:lnTo>
                    <a:pt x="157732" y="17469"/>
                  </a:lnTo>
                  <a:lnTo>
                    <a:pt x="158060" y="17498"/>
                  </a:lnTo>
                  <a:lnTo>
                    <a:pt x="158712" y="17985"/>
                  </a:lnTo>
                  <a:lnTo>
                    <a:pt x="158869" y="18264"/>
                  </a:lnTo>
                  <a:lnTo>
                    <a:pt x="159052" y="19706"/>
                  </a:lnTo>
                  <a:lnTo>
                    <a:pt x="159159" y="21457"/>
                  </a:lnTo>
                  <a:lnTo>
                    <a:pt x="158793" y="22454"/>
                  </a:lnTo>
                  <a:lnTo>
                    <a:pt x="158619" y="23245"/>
                  </a:lnTo>
                  <a:lnTo>
                    <a:pt x="158752" y="24145"/>
                  </a:lnTo>
                  <a:lnTo>
                    <a:pt x="158876" y="24442"/>
                  </a:lnTo>
                  <a:lnTo>
                    <a:pt x="159157" y="24693"/>
                  </a:lnTo>
                  <a:lnTo>
                    <a:pt x="159308" y="24632"/>
                  </a:lnTo>
                  <a:lnTo>
                    <a:pt x="159304" y="23781"/>
                  </a:lnTo>
                  <a:lnTo>
                    <a:pt x="159702" y="23483"/>
                  </a:lnTo>
                  <a:lnTo>
                    <a:pt x="161367" y="23447"/>
                  </a:lnTo>
                  <a:lnTo>
                    <a:pt x="162155" y="23633"/>
                  </a:lnTo>
                  <a:lnTo>
                    <a:pt x="163223" y="23751"/>
                  </a:lnTo>
                  <a:lnTo>
                    <a:pt x="163279" y="34933"/>
                  </a:lnTo>
                  <a:lnTo>
                    <a:pt x="163288" y="35664"/>
                  </a:lnTo>
                  <a:lnTo>
                    <a:pt x="163334" y="39645"/>
                  </a:lnTo>
                  <a:lnTo>
                    <a:pt x="163341" y="40265"/>
                  </a:lnTo>
                  <a:lnTo>
                    <a:pt x="163344" y="40576"/>
                  </a:lnTo>
                  <a:lnTo>
                    <a:pt x="163348" y="40899"/>
                  </a:lnTo>
                  <a:lnTo>
                    <a:pt x="163347" y="41335"/>
                  </a:lnTo>
                  <a:lnTo>
                    <a:pt x="163348" y="41679"/>
                  </a:lnTo>
                  <a:lnTo>
                    <a:pt x="163397" y="44137"/>
                  </a:lnTo>
                  <a:lnTo>
                    <a:pt x="159472" y="45666"/>
                  </a:lnTo>
                  <a:lnTo>
                    <a:pt x="158569" y="46038"/>
                  </a:lnTo>
                  <a:lnTo>
                    <a:pt x="158308" y="46287"/>
                  </a:lnTo>
                  <a:lnTo>
                    <a:pt x="157851" y="47208"/>
                  </a:lnTo>
                  <a:lnTo>
                    <a:pt x="157464" y="48285"/>
                  </a:lnTo>
                  <a:lnTo>
                    <a:pt x="157352" y="48788"/>
                  </a:lnTo>
                  <a:lnTo>
                    <a:pt x="157348" y="48993"/>
                  </a:lnTo>
                  <a:lnTo>
                    <a:pt x="157509" y="49535"/>
                  </a:lnTo>
                  <a:lnTo>
                    <a:pt x="157513" y="49781"/>
                  </a:lnTo>
                  <a:lnTo>
                    <a:pt x="157426" y="50030"/>
                  </a:lnTo>
                  <a:lnTo>
                    <a:pt x="157021" y="50442"/>
                  </a:lnTo>
                  <a:lnTo>
                    <a:pt x="156594" y="50721"/>
                  </a:lnTo>
                  <a:lnTo>
                    <a:pt x="154310" y="50878"/>
                  </a:lnTo>
                  <a:lnTo>
                    <a:pt x="137202" y="50948"/>
                  </a:lnTo>
                  <a:lnTo>
                    <a:pt x="136022" y="50978"/>
                  </a:lnTo>
                  <a:lnTo>
                    <a:pt x="135695" y="51142"/>
                  </a:lnTo>
                  <a:lnTo>
                    <a:pt x="135223" y="51205"/>
                  </a:lnTo>
                  <a:lnTo>
                    <a:pt x="134578" y="50986"/>
                  </a:lnTo>
                  <a:lnTo>
                    <a:pt x="134661" y="52744"/>
                  </a:lnTo>
                  <a:lnTo>
                    <a:pt x="134720" y="53023"/>
                  </a:lnTo>
                  <a:lnTo>
                    <a:pt x="134935" y="53391"/>
                  </a:lnTo>
                  <a:lnTo>
                    <a:pt x="135109" y="54395"/>
                  </a:lnTo>
                  <a:lnTo>
                    <a:pt x="135014" y="55019"/>
                  </a:lnTo>
                  <a:lnTo>
                    <a:pt x="134746" y="55566"/>
                  </a:lnTo>
                  <a:lnTo>
                    <a:pt x="134630" y="55967"/>
                  </a:lnTo>
                  <a:lnTo>
                    <a:pt x="134593" y="56566"/>
                  </a:lnTo>
                  <a:lnTo>
                    <a:pt x="134011" y="58016"/>
                  </a:lnTo>
                  <a:lnTo>
                    <a:pt x="133387" y="58027"/>
                  </a:lnTo>
                  <a:lnTo>
                    <a:pt x="133421" y="59897"/>
                  </a:lnTo>
                  <a:lnTo>
                    <a:pt x="133798" y="60343"/>
                  </a:lnTo>
                  <a:lnTo>
                    <a:pt x="142145" y="60310"/>
                  </a:lnTo>
                  <a:lnTo>
                    <a:pt x="148624" y="60235"/>
                  </a:lnTo>
                  <a:lnTo>
                    <a:pt x="148630" y="60541"/>
                  </a:lnTo>
                  <a:lnTo>
                    <a:pt x="148248" y="61380"/>
                  </a:lnTo>
                  <a:lnTo>
                    <a:pt x="148318" y="61634"/>
                  </a:lnTo>
                  <a:lnTo>
                    <a:pt x="148631" y="61904"/>
                  </a:lnTo>
                  <a:lnTo>
                    <a:pt x="148621" y="62316"/>
                  </a:lnTo>
                  <a:lnTo>
                    <a:pt x="148184" y="62824"/>
                  </a:lnTo>
                  <a:lnTo>
                    <a:pt x="148589" y="64002"/>
                  </a:lnTo>
                  <a:lnTo>
                    <a:pt x="149166" y="65007"/>
                  </a:lnTo>
                  <a:lnTo>
                    <a:pt x="151116" y="66491"/>
                  </a:lnTo>
                  <a:lnTo>
                    <a:pt x="152557" y="65851"/>
                  </a:lnTo>
                  <a:lnTo>
                    <a:pt x="153334" y="65423"/>
                  </a:lnTo>
                  <a:lnTo>
                    <a:pt x="153479" y="65174"/>
                  </a:lnTo>
                  <a:lnTo>
                    <a:pt x="153760" y="64925"/>
                  </a:lnTo>
                  <a:lnTo>
                    <a:pt x="154986" y="64960"/>
                  </a:lnTo>
                  <a:lnTo>
                    <a:pt x="155097" y="65775"/>
                  </a:lnTo>
                  <a:lnTo>
                    <a:pt x="155434" y="66648"/>
                  </a:lnTo>
                  <a:lnTo>
                    <a:pt x="155854" y="67332"/>
                  </a:lnTo>
                  <a:lnTo>
                    <a:pt x="155901" y="69596"/>
                  </a:lnTo>
                  <a:lnTo>
                    <a:pt x="155530" y="69649"/>
                  </a:lnTo>
                  <a:lnTo>
                    <a:pt x="154736" y="70288"/>
                  </a:lnTo>
                  <a:lnTo>
                    <a:pt x="154782" y="70912"/>
                  </a:lnTo>
                  <a:lnTo>
                    <a:pt x="155786" y="71158"/>
                  </a:lnTo>
                  <a:lnTo>
                    <a:pt x="156112" y="70879"/>
                  </a:lnTo>
                  <a:lnTo>
                    <a:pt x="156091" y="70723"/>
                  </a:lnTo>
                  <a:lnTo>
                    <a:pt x="156376" y="70485"/>
                  </a:lnTo>
                  <a:lnTo>
                    <a:pt x="157103" y="70139"/>
                  </a:lnTo>
                  <a:lnTo>
                    <a:pt x="157723" y="70377"/>
                  </a:lnTo>
                  <a:lnTo>
                    <a:pt x="157768" y="70637"/>
                  </a:lnTo>
                  <a:lnTo>
                    <a:pt x="158169" y="70864"/>
                  </a:lnTo>
                  <a:lnTo>
                    <a:pt x="158003" y="71689"/>
                  </a:lnTo>
                  <a:lnTo>
                    <a:pt x="158321" y="72537"/>
                  </a:lnTo>
                  <a:lnTo>
                    <a:pt x="158544" y="72644"/>
                  </a:lnTo>
                  <a:lnTo>
                    <a:pt x="159114" y="72436"/>
                  </a:lnTo>
                  <a:lnTo>
                    <a:pt x="159919" y="73024"/>
                  </a:lnTo>
                  <a:lnTo>
                    <a:pt x="161009" y="72894"/>
                  </a:lnTo>
                  <a:lnTo>
                    <a:pt x="160819" y="73336"/>
                  </a:lnTo>
                  <a:lnTo>
                    <a:pt x="159737" y="73834"/>
                  </a:lnTo>
                  <a:lnTo>
                    <a:pt x="159172" y="73734"/>
                  </a:lnTo>
                  <a:lnTo>
                    <a:pt x="159721" y="74358"/>
                  </a:lnTo>
                  <a:lnTo>
                    <a:pt x="161145" y="74351"/>
                  </a:lnTo>
                  <a:lnTo>
                    <a:pt x="161164" y="77708"/>
                  </a:lnTo>
                  <a:lnTo>
                    <a:pt x="161243" y="77860"/>
                  </a:lnTo>
                  <a:lnTo>
                    <a:pt x="161494" y="77942"/>
                  </a:lnTo>
                  <a:lnTo>
                    <a:pt x="162485" y="77946"/>
                  </a:lnTo>
                  <a:lnTo>
                    <a:pt x="162482" y="78851"/>
                  </a:lnTo>
                  <a:lnTo>
                    <a:pt x="162357" y="79043"/>
                  </a:lnTo>
                  <a:lnTo>
                    <a:pt x="162084" y="78730"/>
                  </a:lnTo>
                  <a:lnTo>
                    <a:pt x="161667" y="78574"/>
                  </a:lnTo>
                  <a:lnTo>
                    <a:pt x="160916" y="78763"/>
                  </a:lnTo>
                  <a:lnTo>
                    <a:pt x="160631" y="79083"/>
                  </a:lnTo>
                  <a:lnTo>
                    <a:pt x="160388" y="79057"/>
                  </a:lnTo>
                  <a:lnTo>
                    <a:pt x="160099" y="78845"/>
                  </a:lnTo>
                  <a:lnTo>
                    <a:pt x="159226" y="78803"/>
                  </a:lnTo>
                  <a:lnTo>
                    <a:pt x="159014" y="78880"/>
                  </a:lnTo>
                  <a:lnTo>
                    <a:pt x="158304" y="79384"/>
                  </a:lnTo>
                  <a:lnTo>
                    <a:pt x="158428" y="79566"/>
                  </a:lnTo>
                  <a:lnTo>
                    <a:pt x="158358" y="79900"/>
                  </a:lnTo>
                  <a:lnTo>
                    <a:pt x="157082" y="80264"/>
                  </a:lnTo>
                  <a:lnTo>
                    <a:pt x="155930" y="80928"/>
                  </a:lnTo>
                  <a:lnTo>
                    <a:pt x="155920" y="83554"/>
                  </a:lnTo>
                  <a:lnTo>
                    <a:pt x="155964" y="83743"/>
                  </a:lnTo>
                  <a:lnTo>
                    <a:pt x="155794" y="84417"/>
                  </a:lnTo>
                  <a:lnTo>
                    <a:pt x="155268" y="84399"/>
                  </a:lnTo>
                  <a:lnTo>
                    <a:pt x="155362" y="84684"/>
                  </a:lnTo>
                  <a:lnTo>
                    <a:pt x="155313" y="84877"/>
                  </a:lnTo>
                  <a:lnTo>
                    <a:pt x="155094" y="85089"/>
                  </a:lnTo>
                  <a:lnTo>
                    <a:pt x="154542" y="85164"/>
                  </a:lnTo>
                  <a:lnTo>
                    <a:pt x="154323" y="84922"/>
                  </a:lnTo>
                  <a:lnTo>
                    <a:pt x="154323" y="84732"/>
                  </a:lnTo>
                  <a:lnTo>
                    <a:pt x="153758" y="84171"/>
                  </a:lnTo>
                  <a:lnTo>
                    <a:pt x="153325" y="84517"/>
                  </a:lnTo>
                  <a:lnTo>
                    <a:pt x="153172" y="84919"/>
                  </a:lnTo>
                  <a:lnTo>
                    <a:pt x="153164" y="85082"/>
                  </a:lnTo>
                  <a:lnTo>
                    <a:pt x="153267" y="85294"/>
                  </a:lnTo>
                  <a:lnTo>
                    <a:pt x="153581" y="85450"/>
                  </a:lnTo>
                  <a:lnTo>
                    <a:pt x="153569" y="85822"/>
                  </a:lnTo>
                  <a:lnTo>
                    <a:pt x="154641" y="87286"/>
                  </a:lnTo>
                  <a:lnTo>
                    <a:pt x="154913" y="87438"/>
                  </a:lnTo>
                  <a:lnTo>
                    <a:pt x="155082" y="87799"/>
                  </a:lnTo>
                  <a:lnTo>
                    <a:pt x="155210" y="88345"/>
                  </a:lnTo>
                  <a:lnTo>
                    <a:pt x="155029" y="88825"/>
                  </a:lnTo>
                  <a:lnTo>
                    <a:pt x="154679" y="89044"/>
                  </a:lnTo>
                  <a:lnTo>
                    <a:pt x="154390" y="89067"/>
                  </a:lnTo>
                  <a:lnTo>
                    <a:pt x="154015" y="89264"/>
                  </a:lnTo>
                  <a:lnTo>
                    <a:pt x="153954" y="89635"/>
                  </a:lnTo>
                  <a:lnTo>
                    <a:pt x="154877" y="90260"/>
                  </a:lnTo>
                  <a:lnTo>
                    <a:pt x="155281" y="90839"/>
                  </a:lnTo>
                  <a:lnTo>
                    <a:pt x="155141" y="90824"/>
                  </a:lnTo>
                  <a:lnTo>
                    <a:pt x="154931" y="90958"/>
                  </a:lnTo>
                  <a:lnTo>
                    <a:pt x="154795" y="91196"/>
                  </a:lnTo>
                  <a:lnTo>
                    <a:pt x="154820" y="91393"/>
                  </a:lnTo>
                  <a:lnTo>
                    <a:pt x="155754" y="91760"/>
                  </a:lnTo>
                  <a:lnTo>
                    <a:pt x="155506" y="92085"/>
                  </a:lnTo>
                  <a:lnTo>
                    <a:pt x="153468" y="92111"/>
                  </a:lnTo>
                  <a:lnTo>
                    <a:pt x="150884" y="92064"/>
                  </a:lnTo>
                  <a:lnTo>
                    <a:pt x="145615" y="92219"/>
                  </a:lnTo>
                  <a:lnTo>
                    <a:pt x="140370" y="92095"/>
                  </a:lnTo>
                  <a:lnTo>
                    <a:pt x="140349" y="98006"/>
                  </a:lnTo>
                  <a:lnTo>
                    <a:pt x="146823" y="98008"/>
                  </a:lnTo>
                  <a:lnTo>
                    <a:pt x="146829" y="102067"/>
                  </a:lnTo>
                  <a:lnTo>
                    <a:pt x="148105" y="102067"/>
                  </a:lnTo>
                  <a:lnTo>
                    <a:pt x="148108" y="103554"/>
                  </a:lnTo>
                  <a:lnTo>
                    <a:pt x="148409" y="103788"/>
                  </a:lnTo>
                  <a:lnTo>
                    <a:pt x="148132" y="104952"/>
                  </a:lnTo>
                  <a:lnTo>
                    <a:pt x="145494" y="105091"/>
                  </a:lnTo>
                  <a:lnTo>
                    <a:pt x="145491" y="105574"/>
                  </a:lnTo>
                  <a:lnTo>
                    <a:pt x="144568" y="105946"/>
                  </a:lnTo>
                  <a:lnTo>
                    <a:pt x="144189" y="105522"/>
                  </a:lnTo>
                  <a:lnTo>
                    <a:pt x="143716" y="105529"/>
                  </a:lnTo>
                  <a:lnTo>
                    <a:pt x="143362" y="105425"/>
                  </a:lnTo>
                  <a:lnTo>
                    <a:pt x="142823" y="104793"/>
                  </a:lnTo>
                  <a:lnTo>
                    <a:pt x="142454" y="104660"/>
                  </a:lnTo>
                  <a:lnTo>
                    <a:pt x="142251" y="104964"/>
                  </a:lnTo>
                  <a:lnTo>
                    <a:pt x="141923" y="104926"/>
                  </a:lnTo>
                  <a:lnTo>
                    <a:pt x="141856" y="104087"/>
                  </a:lnTo>
                  <a:lnTo>
                    <a:pt x="141992" y="103696"/>
                  </a:lnTo>
                  <a:lnTo>
                    <a:pt x="141852" y="103481"/>
                  </a:lnTo>
                  <a:lnTo>
                    <a:pt x="141622" y="103243"/>
                  </a:lnTo>
                  <a:lnTo>
                    <a:pt x="140807" y="103358"/>
                  </a:lnTo>
                  <a:lnTo>
                    <a:pt x="140368" y="102945"/>
                  </a:lnTo>
                  <a:lnTo>
                    <a:pt x="140165" y="103469"/>
                  </a:lnTo>
                  <a:lnTo>
                    <a:pt x="139951" y="105146"/>
                  </a:lnTo>
                  <a:lnTo>
                    <a:pt x="139823" y="105235"/>
                  </a:lnTo>
                  <a:lnTo>
                    <a:pt x="139716" y="105462"/>
                  </a:lnTo>
                  <a:lnTo>
                    <a:pt x="139692" y="105990"/>
                  </a:lnTo>
                  <a:lnTo>
                    <a:pt x="139988" y="106692"/>
                  </a:lnTo>
                  <a:lnTo>
                    <a:pt x="139992" y="106859"/>
                  </a:lnTo>
                  <a:lnTo>
                    <a:pt x="139850" y="107174"/>
                  </a:lnTo>
                  <a:lnTo>
                    <a:pt x="139585" y="107714"/>
                  </a:lnTo>
                  <a:lnTo>
                    <a:pt x="138494" y="108975"/>
                  </a:lnTo>
                  <a:lnTo>
                    <a:pt x="138490" y="109175"/>
                  </a:lnTo>
                  <a:lnTo>
                    <a:pt x="138581" y="109328"/>
                  </a:lnTo>
                  <a:lnTo>
                    <a:pt x="138935" y="109618"/>
                  </a:lnTo>
                  <a:lnTo>
                    <a:pt x="138894" y="109878"/>
                  </a:lnTo>
                  <a:lnTo>
                    <a:pt x="138606" y="110067"/>
                  </a:lnTo>
                  <a:lnTo>
                    <a:pt x="137557" y="110086"/>
                  </a:lnTo>
                  <a:lnTo>
                    <a:pt x="137532" y="110369"/>
                  </a:lnTo>
                  <a:lnTo>
                    <a:pt x="137800" y="110566"/>
                  </a:lnTo>
                  <a:lnTo>
                    <a:pt x="138055" y="110591"/>
                  </a:lnTo>
                  <a:lnTo>
                    <a:pt x="139112" y="110186"/>
                  </a:lnTo>
                  <a:lnTo>
                    <a:pt x="140346" y="107268"/>
                  </a:lnTo>
                  <a:lnTo>
                    <a:pt x="143008" y="107284"/>
                  </a:lnTo>
                  <a:lnTo>
                    <a:pt x="143098" y="108035"/>
                  </a:lnTo>
                  <a:lnTo>
                    <a:pt x="142624" y="110042"/>
                  </a:lnTo>
                  <a:lnTo>
                    <a:pt x="142550" y="110830"/>
                  </a:lnTo>
                  <a:lnTo>
                    <a:pt x="142579" y="111075"/>
                  </a:lnTo>
                  <a:lnTo>
                    <a:pt x="141719" y="113008"/>
                  </a:lnTo>
                  <a:lnTo>
                    <a:pt x="141587" y="113183"/>
                  </a:lnTo>
                  <a:lnTo>
                    <a:pt x="141415" y="113253"/>
                  </a:lnTo>
                  <a:lnTo>
                    <a:pt x="139248" y="115744"/>
                  </a:lnTo>
                  <a:lnTo>
                    <a:pt x="139384" y="116041"/>
                  </a:lnTo>
                  <a:lnTo>
                    <a:pt x="139795" y="116535"/>
                  </a:lnTo>
                  <a:lnTo>
                    <a:pt x="140107" y="116483"/>
                  </a:lnTo>
                  <a:lnTo>
                    <a:pt x="140446" y="116652"/>
                  </a:lnTo>
                  <a:lnTo>
                    <a:pt x="140968" y="116650"/>
                  </a:lnTo>
                  <a:lnTo>
                    <a:pt x="154131" y="116763"/>
                  </a:lnTo>
                  <a:lnTo>
                    <a:pt x="154246" y="117205"/>
                  </a:lnTo>
                  <a:lnTo>
                    <a:pt x="154271" y="117554"/>
                  </a:lnTo>
                  <a:lnTo>
                    <a:pt x="155524" y="117576"/>
                  </a:lnTo>
                  <a:lnTo>
                    <a:pt x="155549" y="124627"/>
                  </a:lnTo>
                  <a:lnTo>
                    <a:pt x="158145" y="124646"/>
                  </a:lnTo>
                  <a:lnTo>
                    <a:pt x="158165" y="126961"/>
                  </a:lnTo>
                  <a:lnTo>
                    <a:pt x="152951" y="126985"/>
                  </a:lnTo>
                  <a:lnTo>
                    <a:pt x="152984" y="129062"/>
                  </a:lnTo>
                  <a:lnTo>
                    <a:pt x="153075" y="129323"/>
                  </a:lnTo>
                  <a:lnTo>
                    <a:pt x="154103" y="129344"/>
                  </a:lnTo>
                  <a:lnTo>
                    <a:pt x="154191" y="129478"/>
                  </a:lnTo>
                  <a:lnTo>
                    <a:pt x="154257" y="130040"/>
                  </a:lnTo>
                  <a:lnTo>
                    <a:pt x="153912" y="130226"/>
                  </a:lnTo>
                  <a:lnTo>
                    <a:pt x="153687" y="130255"/>
                  </a:lnTo>
                  <a:lnTo>
                    <a:pt x="153469" y="130155"/>
                  </a:lnTo>
                  <a:lnTo>
                    <a:pt x="153375" y="129958"/>
                  </a:lnTo>
                  <a:lnTo>
                    <a:pt x="153001" y="129757"/>
                  </a:lnTo>
                  <a:lnTo>
                    <a:pt x="151770" y="130260"/>
                  </a:lnTo>
                  <a:lnTo>
                    <a:pt x="151602" y="130513"/>
                  </a:lnTo>
                  <a:lnTo>
                    <a:pt x="151881" y="130724"/>
                  </a:lnTo>
                  <a:lnTo>
                    <a:pt x="151959" y="131178"/>
                  </a:lnTo>
                  <a:lnTo>
                    <a:pt x="151853" y="131315"/>
                  </a:lnTo>
                  <a:lnTo>
                    <a:pt x="151545" y="131357"/>
                  </a:lnTo>
                  <a:lnTo>
                    <a:pt x="151442" y="131186"/>
                  </a:lnTo>
                  <a:lnTo>
                    <a:pt x="151409" y="130859"/>
                  </a:lnTo>
                  <a:lnTo>
                    <a:pt x="151060" y="130532"/>
                  </a:lnTo>
                  <a:lnTo>
                    <a:pt x="149673" y="130372"/>
                  </a:lnTo>
                  <a:lnTo>
                    <a:pt x="149041" y="130418"/>
                  </a:lnTo>
                  <a:lnTo>
                    <a:pt x="148719" y="130537"/>
                  </a:lnTo>
                  <a:lnTo>
                    <a:pt x="148678" y="130749"/>
                  </a:lnTo>
                  <a:lnTo>
                    <a:pt x="148563" y="131180"/>
                  </a:lnTo>
                  <a:lnTo>
                    <a:pt x="147631" y="131621"/>
                  </a:lnTo>
                  <a:lnTo>
                    <a:pt x="146642" y="131769"/>
                  </a:lnTo>
                  <a:lnTo>
                    <a:pt x="146630" y="131565"/>
                  </a:lnTo>
                  <a:lnTo>
                    <a:pt x="146539" y="131398"/>
                  </a:lnTo>
                  <a:lnTo>
                    <a:pt x="146180" y="131166"/>
                  </a:lnTo>
                  <a:lnTo>
                    <a:pt x="145838" y="131408"/>
                  </a:lnTo>
                  <a:lnTo>
                    <a:pt x="145669" y="131933"/>
                  </a:lnTo>
                  <a:lnTo>
                    <a:pt x="145406" y="132219"/>
                  </a:lnTo>
                  <a:lnTo>
                    <a:pt x="145234" y="132884"/>
                  </a:lnTo>
                  <a:lnTo>
                    <a:pt x="145221" y="134062"/>
                  </a:lnTo>
                  <a:lnTo>
                    <a:pt x="149517" y="134072"/>
                  </a:lnTo>
                  <a:lnTo>
                    <a:pt x="149772" y="133877"/>
                  </a:lnTo>
                  <a:lnTo>
                    <a:pt x="150373" y="134071"/>
                  </a:lnTo>
                  <a:lnTo>
                    <a:pt x="150759" y="134554"/>
                  </a:lnTo>
                  <a:lnTo>
                    <a:pt x="150845" y="134792"/>
                  </a:lnTo>
                  <a:lnTo>
                    <a:pt x="150879" y="136067"/>
                  </a:lnTo>
                  <a:lnTo>
                    <a:pt x="151106" y="137457"/>
                  </a:lnTo>
                  <a:lnTo>
                    <a:pt x="151733" y="137583"/>
                  </a:lnTo>
                  <a:lnTo>
                    <a:pt x="155576" y="137559"/>
                  </a:lnTo>
                  <a:lnTo>
                    <a:pt x="155613" y="139920"/>
                  </a:lnTo>
                  <a:lnTo>
                    <a:pt x="158201" y="139834"/>
                  </a:lnTo>
                  <a:lnTo>
                    <a:pt x="158229" y="138738"/>
                  </a:lnTo>
                  <a:lnTo>
                    <a:pt x="160772" y="138749"/>
                  </a:lnTo>
                  <a:lnTo>
                    <a:pt x="160764" y="137571"/>
                  </a:lnTo>
                  <a:lnTo>
                    <a:pt x="163385" y="137557"/>
                  </a:lnTo>
                  <a:lnTo>
                    <a:pt x="163381" y="138739"/>
                  </a:lnTo>
                  <a:lnTo>
                    <a:pt x="166069" y="138722"/>
                  </a:lnTo>
                  <a:lnTo>
                    <a:pt x="166469" y="138414"/>
                  </a:lnTo>
                  <a:lnTo>
                    <a:pt x="166667" y="137951"/>
                  </a:lnTo>
                  <a:lnTo>
                    <a:pt x="167278" y="137164"/>
                  </a:lnTo>
                  <a:lnTo>
                    <a:pt x="167643" y="137461"/>
                  </a:lnTo>
                  <a:lnTo>
                    <a:pt x="167844" y="137531"/>
                  </a:lnTo>
                  <a:lnTo>
                    <a:pt x="168582" y="137605"/>
                  </a:lnTo>
                  <a:lnTo>
                    <a:pt x="168857" y="137442"/>
                  </a:lnTo>
                  <a:lnTo>
                    <a:pt x="169382" y="137423"/>
                  </a:lnTo>
                  <a:lnTo>
                    <a:pt x="169566" y="137490"/>
                  </a:lnTo>
                  <a:lnTo>
                    <a:pt x="169624" y="137627"/>
                  </a:lnTo>
                  <a:lnTo>
                    <a:pt x="169341" y="137705"/>
                  </a:lnTo>
                  <a:lnTo>
                    <a:pt x="169165" y="137940"/>
                  </a:lnTo>
                  <a:lnTo>
                    <a:pt x="169177" y="138129"/>
                  </a:lnTo>
                  <a:lnTo>
                    <a:pt x="169321" y="138311"/>
                  </a:lnTo>
                  <a:lnTo>
                    <a:pt x="170850" y="138162"/>
                  </a:lnTo>
                  <a:lnTo>
                    <a:pt x="170842" y="137597"/>
                  </a:lnTo>
                  <a:lnTo>
                    <a:pt x="170522" y="137516"/>
                  </a:lnTo>
                  <a:lnTo>
                    <a:pt x="170534" y="135209"/>
                  </a:lnTo>
                  <a:lnTo>
                    <a:pt x="173578" y="135172"/>
                  </a:lnTo>
                  <a:lnTo>
                    <a:pt x="173758" y="135801"/>
                  </a:lnTo>
                  <a:lnTo>
                    <a:pt x="173754" y="138735"/>
                  </a:lnTo>
                  <a:lnTo>
                    <a:pt x="180406" y="138688"/>
                  </a:lnTo>
                  <a:lnTo>
                    <a:pt x="180318" y="141120"/>
                  </a:lnTo>
                  <a:lnTo>
                    <a:pt x="180346" y="142815"/>
                  </a:lnTo>
                  <a:lnTo>
                    <a:pt x="180562" y="143091"/>
                  </a:lnTo>
                  <a:lnTo>
                    <a:pt x="180914" y="143251"/>
                  </a:lnTo>
                  <a:lnTo>
                    <a:pt x="181333" y="143329"/>
                  </a:lnTo>
                  <a:lnTo>
                    <a:pt x="181005" y="143388"/>
                  </a:lnTo>
                  <a:lnTo>
                    <a:pt x="180787" y="143533"/>
                  </a:lnTo>
                  <a:lnTo>
                    <a:pt x="180947" y="143931"/>
                  </a:lnTo>
                  <a:lnTo>
                    <a:pt x="181248" y="144092"/>
                  </a:lnTo>
                  <a:lnTo>
                    <a:pt x="181748" y="144151"/>
                  </a:lnTo>
                  <a:lnTo>
                    <a:pt x="181941" y="144377"/>
                  </a:lnTo>
                  <a:lnTo>
                    <a:pt x="181556" y="144820"/>
                  </a:lnTo>
                  <a:lnTo>
                    <a:pt x="179356" y="145414"/>
                  </a:lnTo>
                  <a:lnTo>
                    <a:pt x="176237" y="145394"/>
                  </a:lnTo>
                  <a:lnTo>
                    <a:pt x="174770" y="145223"/>
                  </a:lnTo>
                  <a:lnTo>
                    <a:pt x="174200" y="145157"/>
                  </a:lnTo>
                  <a:lnTo>
                    <a:pt x="171266" y="144816"/>
                  </a:lnTo>
                  <a:lnTo>
                    <a:pt x="170901" y="144773"/>
                  </a:lnTo>
                  <a:lnTo>
                    <a:pt x="168415" y="145993"/>
                  </a:lnTo>
                  <a:lnTo>
                    <a:pt x="167999" y="146349"/>
                  </a:lnTo>
                  <a:lnTo>
                    <a:pt x="167553" y="146730"/>
                  </a:lnTo>
                  <a:lnTo>
                    <a:pt x="167398" y="147451"/>
                  </a:lnTo>
                  <a:lnTo>
                    <a:pt x="167051" y="147842"/>
                  </a:lnTo>
                  <a:lnTo>
                    <a:pt x="165941" y="149093"/>
                  </a:lnTo>
                  <a:lnTo>
                    <a:pt x="165679" y="149389"/>
                  </a:lnTo>
                  <a:lnTo>
                    <a:pt x="164606" y="149630"/>
                  </a:lnTo>
                  <a:lnTo>
                    <a:pt x="163617" y="151671"/>
                  </a:lnTo>
                  <a:lnTo>
                    <a:pt x="162990" y="153699"/>
                  </a:lnTo>
                  <a:lnTo>
                    <a:pt x="162927" y="154873"/>
                  </a:lnTo>
                  <a:lnTo>
                    <a:pt x="162894" y="155473"/>
                  </a:lnTo>
                  <a:lnTo>
                    <a:pt x="161657" y="155969"/>
                  </a:lnTo>
                  <a:lnTo>
                    <a:pt x="161259" y="156128"/>
                  </a:lnTo>
                  <a:lnTo>
                    <a:pt x="160751" y="156353"/>
                  </a:lnTo>
                  <a:lnTo>
                    <a:pt x="160570" y="156813"/>
                  </a:lnTo>
                  <a:lnTo>
                    <a:pt x="159541" y="159420"/>
                  </a:lnTo>
                  <a:lnTo>
                    <a:pt x="159505" y="161205"/>
                  </a:lnTo>
                  <a:lnTo>
                    <a:pt x="159488" y="162074"/>
                  </a:lnTo>
                  <a:lnTo>
                    <a:pt x="159458" y="163613"/>
                  </a:lnTo>
                  <a:lnTo>
                    <a:pt x="159451" y="163932"/>
                  </a:lnTo>
                  <a:lnTo>
                    <a:pt x="159407" y="166164"/>
                  </a:lnTo>
                  <a:lnTo>
                    <a:pt x="159403" y="166340"/>
                  </a:lnTo>
                  <a:lnTo>
                    <a:pt x="158839" y="172125"/>
                  </a:lnTo>
                  <a:lnTo>
                    <a:pt x="158718" y="173368"/>
                  </a:lnTo>
                  <a:lnTo>
                    <a:pt x="158307" y="177581"/>
                  </a:lnTo>
                  <a:lnTo>
                    <a:pt x="157914" y="179258"/>
                  </a:lnTo>
                  <a:lnTo>
                    <a:pt x="156360" y="181344"/>
                  </a:lnTo>
                  <a:lnTo>
                    <a:pt x="155836" y="182047"/>
                  </a:lnTo>
                  <a:lnTo>
                    <a:pt x="154624" y="181886"/>
                  </a:lnTo>
                  <a:lnTo>
                    <a:pt x="154465" y="182154"/>
                  </a:lnTo>
                  <a:lnTo>
                    <a:pt x="154517" y="182498"/>
                  </a:lnTo>
                  <a:lnTo>
                    <a:pt x="154551" y="182714"/>
                  </a:lnTo>
                  <a:lnTo>
                    <a:pt x="154681" y="183559"/>
                  </a:lnTo>
                  <a:lnTo>
                    <a:pt x="156114" y="187779"/>
                  </a:lnTo>
                  <a:lnTo>
                    <a:pt x="156630" y="189298"/>
                  </a:lnTo>
                  <a:lnTo>
                    <a:pt x="157188" y="190303"/>
                  </a:lnTo>
                  <a:lnTo>
                    <a:pt x="157910" y="191604"/>
                  </a:lnTo>
                  <a:lnTo>
                    <a:pt x="157810" y="198365"/>
                  </a:lnTo>
                  <a:lnTo>
                    <a:pt x="156024" y="198365"/>
                  </a:lnTo>
                  <a:lnTo>
                    <a:pt x="156101" y="199195"/>
                  </a:lnTo>
                  <a:lnTo>
                    <a:pt x="156454" y="200043"/>
                  </a:lnTo>
                  <a:lnTo>
                    <a:pt x="156545" y="200489"/>
                  </a:lnTo>
                  <a:lnTo>
                    <a:pt x="156503" y="201879"/>
                  </a:lnTo>
                  <a:lnTo>
                    <a:pt x="155829" y="201879"/>
                  </a:lnTo>
                  <a:lnTo>
                    <a:pt x="155894" y="199666"/>
                  </a:lnTo>
                  <a:lnTo>
                    <a:pt x="155579" y="199767"/>
                  </a:lnTo>
                  <a:lnTo>
                    <a:pt x="155351" y="200226"/>
                  </a:lnTo>
                  <a:lnTo>
                    <a:pt x="155483" y="200314"/>
                  </a:lnTo>
                  <a:lnTo>
                    <a:pt x="154962" y="200805"/>
                  </a:lnTo>
                  <a:lnTo>
                    <a:pt x="153952" y="201423"/>
                  </a:lnTo>
                  <a:lnTo>
                    <a:pt x="153188" y="201082"/>
                  </a:lnTo>
                  <a:lnTo>
                    <a:pt x="152049" y="201570"/>
                  </a:lnTo>
                  <a:lnTo>
                    <a:pt x="151854" y="201781"/>
                  </a:lnTo>
                  <a:lnTo>
                    <a:pt x="147435" y="201800"/>
                  </a:lnTo>
                  <a:lnTo>
                    <a:pt x="147473" y="200637"/>
                  </a:lnTo>
                  <a:lnTo>
                    <a:pt x="144865" y="200583"/>
                  </a:lnTo>
                  <a:lnTo>
                    <a:pt x="144902" y="199784"/>
                  </a:lnTo>
                  <a:lnTo>
                    <a:pt x="145012" y="199446"/>
                  </a:lnTo>
                  <a:lnTo>
                    <a:pt x="143598" y="199434"/>
                  </a:lnTo>
                  <a:lnTo>
                    <a:pt x="143577" y="200590"/>
                  </a:lnTo>
                  <a:lnTo>
                    <a:pt x="142477" y="200586"/>
                  </a:lnTo>
                  <a:lnTo>
                    <a:pt x="142349" y="206587"/>
                  </a:lnTo>
                  <a:lnTo>
                    <a:pt x="142299" y="213392"/>
                  </a:lnTo>
                  <a:lnTo>
                    <a:pt x="142268" y="215747"/>
                  </a:lnTo>
                  <a:lnTo>
                    <a:pt x="144475" y="215763"/>
                  </a:lnTo>
                  <a:lnTo>
                    <a:pt x="144638" y="213410"/>
                  </a:lnTo>
                  <a:lnTo>
                    <a:pt x="146911" y="213431"/>
                  </a:lnTo>
                  <a:lnTo>
                    <a:pt x="146871" y="216013"/>
                  </a:lnTo>
                  <a:lnTo>
                    <a:pt x="146913" y="219934"/>
                  </a:lnTo>
                  <a:lnTo>
                    <a:pt x="147808" y="219787"/>
                  </a:lnTo>
                  <a:lnTo>
                    <a:pt x="148476" y="219907"/>
                  </a:lnTo>
                  <a:lnTo>
                    <a:pt x="148963" y="219762"/>
                  </a:lnTo>
                  <a:lnTo>
                    <a:pt x="149472" y="219413"/>
                  </a:lnTo>
                  <a:lnTo>
                    <a:pt x="149485" y="220568"/>
                  </a:lnTo>
                  <a:lnTo>
                    <a:pt x="163417" y="220649"/>
                  </a:lnTo>
                  <a:lnTo>
                    <a:pt x="163806" y="220666"/>
                  </a:lnTo>
                  <a:lnTo>
                    <a:pt x="169930" y="220731"/>
                  </a:lnTo>
                  <a:lnTo>
                    <a:pt x="172429" y="220682"/>
                  </a:lnTo>
                  <a:lnTo>
                    <a:pt x="172374" y="227764"/>
                  </a:lnTo>
                  <a:lnTo>
                    <a:pt x="173650" y="227777"/>
                  </a:lnTo>
                  <a:lnTo>
                    <a:pt x="175597" y="227798"/>
                  </a:lnTo>
                  <a:lnTo>
                    <a:pt x="176217" y="227805"/>
                  </a:lnTo>
                  <a:lnTo>
                    <a:pt x="177514" y="227818"/>
                  </a:lnTo>
                  <a:lnTo>
                    <a:pt x="177520" y="230025"/>
                  </a:lnTo>
                  <a:lnTo>
                    <a:pt x="178821" y="230798"/>
                  </a:lnTo>
                  <a:lnTo>
                    <a:pt x="179078" y="231085"/>
                  </a:lnTo>
                  <a:lnTo>
                    <a:pt x="179204" y="231553"/>
                  </a:lnTo>
                  <a:lnTo>
                    <a:pt x="179877" y="232128"/>
                  </a:lnTo>
                  <a:lnTo>
                    <a:pt x="179975" y="232310"/>
                  </a:lnTo>
                  <a:lnTo>
                    <a:pt x="180296" y="233747"/>
                  </a:lnTo>
                  <a:lnTo>
                    <a:pt x="180261" y="234033"/>
                  </a:lnTo>
                  <a:lnTo>
                    <a:pt x="180099" y="234223"/>
                  </a:lnTo>
                  <a:lnTo>
                    <a:pt x="180130" y="237099"/>
                  </a:lnTo>
                  <a:lnTo>
                    <a:pt x="181273" y="237090"/>
                  </a:lnTo>
                  <a:lnTo>
                    <a:pt x="181768" y="237175"/>
                  </a:lnTo>
                  <a:lnTo>
                    <a:pt x="182671" y="237620"/>
                  </a:lnTo>
                  <a:lnTo>
                    <a:pt x="182672" y="239425"/>
                  </a:lnTo>
                  <a:lnTo>
                    <a:pt x="179124" y="239431"/>
                  </a:lnTo>
                  <a:lnTo>
                    <a:pt x="179430" y="240285"/>
                  </a:lnTo>
                  <a:lnTo>
                    <a:pt x="180087" y="240727"/>
                  </a:lnTo>
                  <a:lnTo>
                    <a:pt x="180137" y="240899"/>
                  </a:lnTo>
                  <a:lnTo>
                    <a:pt x="180139" y="241781"/>
                  </a:lnTo>
                  <a:lnTo>
                    <a:pt x="177433" y="241784"/>
                  </a:lnTo>
                  <a:lnTo>
                    <a:pt x="177394" y="246312"/>
                  </a:lnTo>
                  <a:lnTo>
                    <a:pt x="174804" y="246286"/>
                  </a:lnTo>
                  <a:lnTo>
                    <a:pt x="174800" y="243949"/>
                  </a:lnTo>
                  <a:lnTo>
                    <a:pt x="172380" y="243920"/>
                  </a:lnTo>
                  <a:lnTo>
                    <a:pt x="172380" y="244196"/>
                  </a:lnTo>
                  <a:lnTo>
                    <a:pt x="170336" y="244017"/>
                  </a:lnTo>
                  <a:lnTo>
                    <a:pt x="162874" y="243975"/>
                  </a:lnTo>
                  <a:lnTo>
                    <a:pt x="163638" y="246528"/>
                  </a:lnTo>
                  <a:lnTo>
                    <a:pt x="163172" y="246512"/>
                  </a:lnTo>
                  <a:lnTo>
                    <a:pt x="163146" y="246772"/>
                  </a:lnTo>
                  <a:lnTo>
                    <a:pt x="163845" y="247586"/>
                  </a:lnTo>
                  <a:lnTo>
                    <a:pt x="163638" y="248936"/>
                  </a:lnTo>
                  <a:lnTo>
                    <a:pt x="163988" y="250354"/>
                  </a:lnTo>
                  <a:lnTo>
                    <a:pt x="164597" y="251376"/>
                  </a:lnTo>
                  <a:lnTo>
                    <a:pt x="164954" y="251704"/>
                  </a:lnTo>
                  <a:lnTo>
                    <a:pt x="165287" y="252144"/>
                  </a:lnTo>
                  <a:lnTo>
                    <a:pt x="163653" y="252134"/>
                  </a:lnTo>
                  <a:lnTo>
                    <a:pt x="163574" y="250973"/>
                  </a:lnTo>
                  <a:lnTo>
                    <a:pt x="162285" y="250970"/>
                  </a:lnTo>
                  <a:lnTo>
                    <a:pt x="162358" y="251408"/>
                  </a:lnTo>
                  <a:lnTo>
                    <a:pt x="162393" y="253281"/>
                  </a:lnTo>
                  <a:lnTo>
                    <a:pt x="156058" y="253250"/>
                  </a:lnTo>
                  <a:lnTo>
                    <a:pt x="156103" y="254781"/>
                  </a:lnTo>
                  <a:lnTo>
                    <a:pt x="155768" y="254786"/>
                  </a:lnTo>
                  <a:lnTo>
                    <a:pt x="155335" y="255264"/>
                  </a:lnTo>
                  <a:lnTo>
                    <a:pt x="154817" y="255301"/>
                  </a:lnTo>
                  <a:lnTo>
                    <a:pt x="154821" y="255483"/>
                  </a:lnTo>
                  <a:lnTo>
                    <a:pt x="154856" y="256436"/>
                  </a:lnTo>
                  <a:lnTo>
                    <a:pt x="154757" y="256722"/>
                  </a:lnTo>
                  <a:lnTo>
                    <a:pt x="154332" y="257245"/>
                  </a:lnTo>
                  <a:lnTo>
                    <a:pt x="154075" y="257294"/>
                  </a:lnTo>
                  <a:lnTo>
                    <a:pt x="152973" y="257144"/>
                  </a:lnTo>
                  <a:lnTo>
                    <a:pt x="152379" y="256909"/>
                  </a:lnTo>
                  <a:lnTo>
                    <a:pt x="152383" y="258078"/>
                  </a:lnTo>
                  <a:lnTo>
                    <a:pt x="149775" y="258122"/>
                  </a:lnTo>
                  <a:lnTo>
                    <a:pt x="149843" y="260537"/>
                  </a:lnTo>
                  <a:lnTo>
                    <a:pt x="149806" y="262666"/>
                  </a:lnTo>
                  <a:lnTo>
                    <a:pt x="149507" y="263260"/>
                  </a:lnTo>
                  <a:lnTo>
                    <a:pt x="149333" y="263952"/>
                  </a:lnTo>
                  <a:lnTo>
                    <a:pt x="149810" y="263941"/>
                  </a:lnTo>
                  <a:lnTo>
                    <a:pt x="149850" y="265148"/>
                  </a:lnTo>
                  <a:lnTo>
                    <a:pt x="149472" y="265165"/>
                  </a:lnTo>
                  <a:lnTo>
                    <a:pt x="147001" y="265181"/>
                  </a:lnTo>
                  <a:lnTo>
                    <a:pt x="146017" y="265972"/>
                  </a:lnTo>
                  <a:lnTo>
                    <a:pt x="145580" y="266489"/>
                  </a:lnTo>
                  <a:lnTo>
                    <a:pt x="145491" y="267095"/>
                  </a:lnTo>
                  <a:lnTo>
                    <a:pt x="145085" y="267550"/>
                  </a:lnTo>
                  <a:lnTo>
                    <a:pt x="147328" y="267542"/>
                  </a:lnTo>
                  <a:lnTo>
                    <a:pt x="147371" y="269888"/>
                  </a:lnTo>
                  <a:lnTo>
                    <a:pt x="150263" y="269895"/>
                  </a:lnTo>
                  <a:lnTo>
                    <a:pt x="150829" y="270003"/>
                  </a:lnTo>
                  <a:lnTo>
                    <a:pt x="151068" y="270289"/>
                  </a:lnTo>
                  <a:lnTo>
                    <a:pt x="151643" y="270437"/>
                  </a:lnTo>
                  <a:lnTo>
                    <a:pt x="151421" y="270750"/>
                  </a:lnTo>
                  <a:lnTo>
                    <a:pt x="151918" y="270846"/>
                  </a:lnTo>
                  <a:lnTo>
                    <a:pt x="152384" y="271731"/>
                  </a:lnTo>
                  <a:lnTo>
                    <a:pt x="152607" y="271888"/>
                  </a:lnTo>
                  <a:lnTo>
                    <a:pt x="152709" y="274712"/>
                  </a:lnTo>
                  <a:lnTo>
                    <a:pt x="152794" y="274742"/>
                  </a:lnTo>
                  <a:lnTo>
                    <a:pt x="152742" y="274916"/>
                  </a:lnTo>
                  <a:lnTo>
                    <a:pt x="152743" y="277080"/>
                  </a:lnTo>
                  <a:lnTo>
                    <a:pt x="147604" y="277108"/>
                  </a:lnTo>
                  <a:lnTo>
                    <a:pt x="147667" y="279461"/>
                  </a:lnTo>
                  <a:lnTo>
                    <a:pt x="145092" y="279482"/>
                  </a:lnTo>
                  <a:lnTo>
                    <a:pt x="145207" y="284178"/>
                  </a:lnTo>
                  <a:lnTo>
                    <a:pt x="142266" y="284245"/>
                  </a:lnTo>
                  <a:lnTo>
                    <a:pt x="142270" y="284984"/>
                  </a:lnTo>
                  <a:lnTo>
                    <a:pt x="139777" y="285203"/>
                  </a:lnTo>
                  <a:lnTo>
                    <a:pt x="138440" y="285652"/>
                  </a:lnTo>
                  <a:lnTo>
                    <a:pt x="134776" y="285694"/>
                  </a:lnTo>
                  <a:lnTo>
                    <a:pt x="134821" y="287163"/>
                  </a:lnTo>
                  <a:lnTo>
                    <a:pt x="132721" y="287179"/>
                  </a:lnTo>
                  <a:lnTo>
                    <a:pt x="131470" y="287380"/>
                  </a:lnTo>
                  <a:lnTo>
                    <a:pt x="131459" y="284596"/>
                  </a:lnTo>
                  <a:lnTo>
                    <a:pt x="127702" y="284714"/>
                  </a:lnTo>
                  <a:lnTo>
                    <a:pt x="122000" y="284743"/>
                  </a:lnTo>
                  <a:lnTo>
                    <a:pt x="122021" y="286879"/>
                  </a:lnTo>
                  <a:lnTo>
                    <a:pt x="119521" y="286872"/>
                  </a:lnTo>
                  <a:lnTo>
                    <a:pt x="119466" y="284915"/>
                  </a:lnTo>
                  <a:lnTo>
                    <a:pt x="119402" y="284744"/>
                  </a:lnTo>
                  <a:lnTo>
                    <a:pt x="115581" y="284716"/>
                  </a:lnTo>
                  <a:lnTo>
                    <a:pt x="114304" y="284711"/>
                  </a:lnTo>
                  <a:lnTo>
                    <a:pt x="114269" y="283313"/>
                  </a:lnTo>
                  <a:lnTo>
                    <a:pt x="113012" y="283696"/>
                  </a:lnTo>
                  <a:lnTo>
                    <a:pt x="112969" y="281145"/>
                  </a:lnTo>
                  <a:lnTo>
                    <a:pt x="114250" y="281134"/>
                  </a:lnTo>
                  <a:lnTo>
                    <a:pt x="114224" y="277595"/>
                  </a:lnTo>
                  <a:lnTo>
                    <a:pt x="111721" y="277642"/>
                  </a:lnTo>
                  <a:lnTo>
                    <a:pt x="111714" y="274102"/>
                  </a:lnTo>
                  <a:lnTo>
                    <a:pt x="112094" y="274069"/>
                  </a:lnTo>
                  <a:lnTo>
                    <a:pt x="113595" y="273426"/>
                  </a:lnTo>
                  <a:lnTo>
                    <a:pt x="114008" y="273092"/>
                  </a:lnTo>
                  <a:lnTo>
                    <a:pt x="114029" y="272874"/>
                  </a:lnTo>
                  <a:lnTo>
                    <a:pt x="111645" y="272897"/>
                  </a:lnTo>
                  <a:lnTo>
                    <a:pt x="111597" y="270976"/>
                  </a:lnTo>
                  <a:lnTo>
                    <a:pt x="111169" y="270953"/>
                  </a:lnTo>
                  <a:lnTo>
                    <a:pt x="111124" y="271362"/>
                  </a:lnTo>
                  <a:lnTo>
                    <a:pt x="111019" y="271647"/>
                  </a:lnTo>
                  <a:lnTo>
                    <a:pt x="110411" y="271651"/>
                  </a:lnTo>
                  <a:lnTo>
                    <a:pt x="109728" y="272179"/>
                  </a:lnTo>
                  <a:lnTo>
                    <a:pt x="109075" y="273395"/>
                  </a:lnTo>
                  <a:lnTo>
                    <a:pt x="109004" y="270677"/>
                  </a:lnTo>
                  <a:lnTo>
                    <a:pt x="103921" y="270730"/>
                  </a:lnTo>
                  <a:lnTo>
                    <a:pt x="103959" y="272949"/>
                  </a:lnTo>
                  <a:lnTo>
                    <a:pt x="101066" y="272947"/>
                  </a:lnTo>
                  <a:lnTo>
                    <a:pt x="101039" y="268671"/>
                  </a:lnTo>
                  <a:lnTo>
                    <a:pt x="100905" y="268660"/>
                  </a:lnTo>
                  <a:lnTo>
                    <a:pt x="100459" y="268154"/>
                  </a:lnTo>
                  <a:lnTo>
                    <a:pt x="99538" y="268036"/>
                  </a:lnTo>
                  <a:lnTo>
                    <a:pt x="98959" y="268240"/>
                  </a:lnTo>
                  <a:lnTo>
                    <a:pt x="98721" y="268247"/>
                  </a:lnTo>
                  <a:lnTo>
                    <a:pt x="98288" y="267596"/>
                  </a:lnTo>
                  <a:lnTo>
                    <a:pt x="98289" y="266782"/>
                  </a:lnTo>
                  <a:lnTo>
                    <a:pt x="98374" y="265915"/>
                  </a:lnTo>
                  <a:lnTo>
                    <a:pt x="98508" y="265763"/>
                  </a:lnTo>
                  <a:lnTo>
                    <a:pt x="98524" y="265584"/>
                  </a:lnTo>
                  <a:lnTo>
                    <a:pt x="98463" y="265447"/>
                  </a:lnTo>
                  <a:lnTo>
                    <a:pt x="97982" y="265227"/>
                  </a:lnTo>
                  <a:lnTo>
                    <a:pt x="97544" y="265227"/>
                  </a:lnTo>
                  <a:lnTo>
                    <a:pt x="97374" y="264605"/>
                  </a:lnTo>
                  <a:lnTo>
                    <a:pt x="97386" y="264349"/>
                  </a:lnTo>
                  <a:lnTo>
                    <a:pt x="97906" y="262694"/>
                  </a:lnTo>
                  <a:lnTo>
                    <a:pt x="98639" y="261661"/>
                  </a:lnTo>
                  <a:lnTo>
                    <a:pt x="99251" y="261282"/>
                  </a:lnTo>
                  <a:lnTo>
                    <a:pt x="99458" y="260966"/>
                  </a:lnTo>
                  <a:lnTo>
                    <a:pt x="99511" y="260509"/>
                  </a:lnTo>
                  <a:lnTo>
                    <a:pt x="95792" y="260488"/>
                  </a:lnTo>
                  <a:lnTo>
                    <a:pt x="95769" y="258168"/>
                  </a:lnTo>
                  <a:lnTo>
                    <a:pt x="90667" y="258193"/>
                  </a:lnTo>
                  <a:lnTo>
                    <a:pt x="90614" y="255814"/>
                  </a:lnTo>
                  <a:lnTo>
                    <a:pt x="90569" y="253427"/>
                  </a:lnTo>
                  <a:lnTo>
                    <a:pt x="85551" y="253438"/>
                  </a:lnTo>
                  <a:lnTo>
                    <a:pt x="85549" y="251104"/>
                  </a:lnTo>
                  <a:lnTo>
                    <a:pt x="80402" y="251133"/>
                  </a:lnTo>
                  <a:lnTo>
                    <a:pt x="80395" y="248761"/>
                  </a:lnTo>
                  <a:lnTo>
                    <a:pt x="80376" y="243997"/>
                  </a:lnTo>
                  <a:lnTo>
                    <a:pt x="80366" y="239290"/>
                  </a:lnTo>
                  <a:lnTo>
                    <a:pt x="81011" y="239286"/>
                  </a:lnTo>
                  <a:lnTo>
                    <a:pt x="81008" y="238107"/>
                  </a:lnTo>
                  <a:lnTo>
                    <a:pt x="80366" y="238100"/>
                  </a:lnTo>
                  <a:lnTo>
                    <a:pt x="80363" y="236925"/>
                  </a:lnTo>
                  <a:lnTo>
                    <a:pt x="82945" y="236930"/>
                  </a:lnTo>
                  <a:lnTo>
                    <a:pt x="82947" y="234572"/>
                  </a:lnTo>
                  <a:lnTo>
                    <a:pt x="81660" y="234564"/>
                  </a:lnTo>
                  <a:lnTo>
                    <a:pt x="81657" y="232218"/>
                  </a:lnTo>
                  <a:lnTo>
                    <a:pt x="82953" y="232222"/>
                  </a:lnTo>
                  <a:lnTo>
                    <a:pt x="82902" y="224507"/>
                  </a:lnTo>
                  <a:lnTo>
                    <a:pt x="83654" y="224470"/>
                  </a:lnTo>
                  <a:lnTo>
                    <a:pt x="84648" y="224008"/>
                  </a:lnTo>
                  <a:lnTo>
                    <a:pt x="85233" y="223944"/>
                  </a:lnTo>
                  <a:lnTo>
                    <a:pt x="85597" y="223592"/>
                  </a:lnTo>
                  <a:lnTo>
                    <a:pt x="85572" y="219195"/>
                  </a:lnTo>
                  <a:lnTo>
                    <a:pt x="85218" y="219095"/>
                  </a:lnTo>
                  <a:lnTo>
                    <a:pt x="84957" y="218854"/>
                  </a:lnTo>
                  <a:lnTo>
                    <a:pt x="84961" y="218661"/>
                  </a:lnTo>
                  <a:lnTo>
                    <a:pt x="84611" y="217936"/>
                  </a:lnTo>
                  <a:lnTo>
                    <a:pt x="82902" y="217873"/>
                  </a:lnTo>
                  <a:lnTo>
                    <a:pt x="82948" y="215846"/>
                  </a:lnTo>
                  <a:lnTo>
                    <a:pt x="82915" y="215686"/>
                  </a:lnTo>
                  <a:lnTo>
                    <a:pt x="80380" y="215670"/>
                  </a:lnTo>
                  <a:lnTo>
                    <a:pt x="80375" y="212483"/>
                  </a:lnTo>
                  <a:lnTo>
                    <a:pt x="81269" y="212465"/>
                  </a:lnTo>
                  <a:lnTo>
                    <a:pt x="82666" y="212265"/>
                  </a:lnTo>
                  <a:lnTo>
                    <a:pt x="83207" y="212139"/>
                  </a:lnTo>
                  <a:lnTo>
                    <a:pt x="83264" y="211976"/>
                  </a:lnTo>
                  <a:lnTo>
                    <a:pt x="83504" y="211935"/>
                  </a:lnTo>
                  <a:lnTo>
                    <a:pt x="84142" y="212147"/>
                  </a:lnTo>
                  <a:lnTo>
                    <a:pt x="84350" y="212407"/>
                  </a:lnTo>
                  <a:lnTo>
                    <a:pt x="85286" y="212533"/>
                  </a:lnTo>
                  <a:lnTo>
                    <a:pt x="85563" y="212499"/>
                  </a:lnTo>
                  <a:lnTo>
                    <a:pt x="85465" y="211257"/>
                  </a:lnTo>
                  <a:lnTo>
                    <a:pt x="85078" y="211012"/>
                  </a:lnTo>
                  <a:lnTo>
                    <a:pt x="84870" y="211283"/>
                  </a:lnTo>
                  <a:lnTo>
                    <a:pt x="84533" y="211499"/>
                  </a:lnTo>
                  <a:lnTo>
                    <a:pt x="83762" y="211035"/>
                  </a:lnTo>
                  <a:lnTo>
                    <a:pt x="83457" y="210630"/>
                  </a:lnTo>
                  <a:lnTo>
                    <a:pt x="85562" y="210696"/>
                  </a:lnTo>
                  <a:lnTo>
                    <a:pt x="85567" y="206234"/>
                  </a:lnTo>
                  <a:lnTo>
                    <a:pt x="82959" y="206227"/>
                  </a:lnTo>
                  <a:lnTo>
                    <a:pt x="82978" y="201939"/>
                  </a:lnTo>
                  <a:lnTo>
                    <a:pt x="83206" y="201753"/>
                  </a:lnTo>
                  <a:lnTo>
                    <a:pt x="83341" y="201411"/>
                  </a:lnTo>
                  <a:lnTo>
                    <a:pt x="83300" y="201095"/>
                  </a:lnTo>
                  <a:lnTo>
                    <a:pt x="82966" y="200809"/>
                  </a:lnTo>
                  <a:lnTo>
                    <a:pt x="82997" y="198769"/>
                  </a:lnTo>
                  <a:lnTo>
                    <a:pt x="83014" y="196800"/>
                  </a:lnTo>
                  <a:lnTo>
                    <a:pt x="80425" y="196792"/>
                  </a:lnTo>
                  <a:lnTo>
                    <a:pt x="80459" y="194445"/>
                  </a:lnTo>
                  <a:lnTo>
                    <a:pt x="75263" y="194414"/>
                  </a:lnTo>
                  <a:lnTo>
                    <a:pt x="75246" y="195715"/>
                  </a:lnTo>
                  <a:lnTo>
                    <a:pt x="75129" y="196802"/>
                  </a:lnTo>
                  <a:lnTo>
                    <a:pt x="74929" y="197735"/>
                  </a:lnTo>
                  <a:lnTo>
                    <a:pt x="74737" y="198218"/>
                  </a:lnTo>
                  <a:lnTo>
                    <a:pt x="74590" y="198122"/>
                  </a:lnTo>
                  <a:lnTo>
                    <a:pt x="74276" y="197452"/>
                  </a:lnTo>
                  <a:lnTo>
                    <a:pt x="73889" y="197185"/>
                  </a:lnTo>
                  <a:lnTo>
                    <a:pt x="72650" y="196839"/>
                  </a:lnTo>
                  <a:lnTo>
                    <a:pt x="72681" y="193472"/>
                  </a:lnTo>
                  <a:lnTo>
                    <a:pt x="72571" y="193318"/>
                  </a:lnTo>
                  <a:lnTo>
                    <a:pt x="71898" y="193296"/>
                  </a:lnTo>
                  <a:lnTo>
                    <a:pt x="71812" y="193523"/>
                  </a:lnTo>
                  <a:lnTo>
                    <a:pt x="71927" y="193709"/>
                  </a:lnTo>
                  <a:lnTo>
                    <a:pt x="72098" y="193776"/>
                  </a:lnTo>
                  <a:lnTo>
                    <a:pt x="72106" y="193913"/>
                  </a:lnTo>
                  <a:lnTo>
                    <a:pt x="71209" y="194940"/>
                  </a:lnTo>
                  <a:lnTo>
                    <a:pt x="71054" y="195010"/>
                  </a:lnTo>
                  <a:lnTo>
                    <a:pt x="70332" y="194776"/>
                  </a:lnTo>
                  <a:lnTo>
                    <a:pt x="70135" y="194399"/>
                  </a:lnTo>
                  <a:lnTo>
                    <a:pt x="69708" y="194635"/>
                  </a:lnTo>
                  <a:lnTo>
                    <a:pt x="69423" y="194401"/>
                  </a:lnTo>
                  <a:lnTo>
                    <a:pt x="68464" y="194301"/>
                  </a:lnTo>
                  <a:lnTo>
                    <a:pt x="67488" y="194369"/>
                  </a:lnTo>
                  <a:lnTo>
                    <a:pt x="67493" y="193122"/>
                  </a:lnTo>
                  <a:lnTo>
                    <a:pt x="66910" y="193227"/>
                  </a:lnTo>
                  <a:lnTo>
                    <a:pt x="65604" y="193245"/>
                  </a:lnTo>
                  <a:lnTo>
                    <a:pt x="64888" y="192614"/>
                  </a:lnTo>
                  <a:lnTo>
                    <a:pt x="64859" y="190809"/>
                  </a:lnTo>
                  <a:lnTo>
                    <a:pt x="64905" y="189638"/>
                  </a:lnTo>
                  <a:lnTo>
                    <a:pt x="62338" y="189626"/>
                  </a:lnTo>
                  <a:lnTo>
                    <a:pt x="62351" y="187201"/>
                  </a:lnTo>
                  <a:lnTo>
                    <a:pt x="61892" y="187202"/>
                  </a:lnTo>
                  <a:lnTo>
                    <a:pt x="61437" y="187993"/>
                  </a:lnTo>
                  <a:lnTo>
                    <a:pt x="61241" y="188368"/>
                  </a:lnTo>
                  <a:lnTo>
                    <a:pt x="61237" y="188566"/>
                  </a:lnTo>
                  <a:lnTo>
                    <a:pt x="61453" y="188740"/>
                  </a:lnTo>
                  <a:lnTo>
                    <a:pt x="61465" y="189049"/>
                  </a:lnTo>
                  <a:lnTo>
                    <a:pt x="61265" y="189216"/>
                  </a:lnTo>
                  <a:lnTo>
                    <a:pt x="60755" y="189205"/>
                  </a:lnTo>
                  <a:lnTo>
                    <a:pt x="60522" y="189116"/>
                  </a:lnTo>
                  <a:lnTo>
                    <a:pt x="59739" y="188216"/>
                  </a:lnTo>
                  <a:lnTo>
                    <a:pt x="59735" y="187212"/>
                  </a:lnTo>
                  <a:lnTo>
                    <a:pt x="54478" y="187242"/>
                  </a:lnTo>
                  <a:lnTo>
                    <a:pt x="54465" y="184878"/>
                  </a:lnTo>
                  <a:lnTo>
                    <a:pt x="51946" y="184901"/>
                  </a:lnTo>
                  <a:lnTo>
                    <a:pt x="51935" y="182544"/>
                  </a:lnTo>
                  <a:lnTo>
                    <a:pt x="50402" y="182544"/>
                  </a:lnTo>
                  <a:lnTo>
                    <a:pt x="50328" y="183154"/>
                  </a:lnTo>
                  <a:lnTo>
                    <a:pt x="50431" y="183757"/>
                  </a:lnTo>
                  <a:lnTo>
                    <a:pt x="50690" y="183759"/>
                  </a:lnTo>
                  <a:lnTo>
                    <a:pt x="50601" y="184905"/>
                  </a:lnTo>
                  <a:lnTo>
                    <a:pt x="49384" y="184897"/>
                  </a:lnTo>
                  <a:lnTo>
                    <a:pt x="49365" y="183737"/>
                  </a:lnTo>
                  <a:lnTo>
                    <a:pt x="41207" y="183798"/>
                  </a:lnTo>
                  <a:lnTo>
                    <a:pt x="40182" y="183839"/>
                  </a:lnTo>
                  <a:lnTo>
                    <a:pt x="39585" y="184070"/>
                  </a:lnTo>
                  <a:lnTo>
                    <a:pt x="39247" y="184646"/>
                  </a:lnTo>
                  <a:lnTo>
                    <a:pt x="39264" y="185009"/>
                  </a:lnTo>
                  <a:lnTo>
                    <a:pt x="38867" y="185011"/>
                  </a:lnTo>
                  <a:lnTo>
                    <a:pt x="38867" y="185461"/>
                  </a:lnTo>
                  <a:lnTo>
                    <a:pt x="38243" y="186287"/>
                  </a:lnTo>
                  <a:lnTo>
                    <a:pt x="38227" y="187023"/>
                  </a:lnTo>
                  <a:lnTo>
                    <a:pt x="38321" y="187354"/>
                  </a:lnTo>
                  <a:lnTo>
                    <a:pt x="38330" y="188685"/>
                  </a:lnTo>
                  <a:lnTo>
                    <a:pt x="38032" y="188953"/>
                  </a:lnTo>
                  <a:lnTo>
                    <a:pt x="37797" y="189758"/>
                  </a:lnTo>
                  <a:lnTo>
                    <a:pt x="32425" y="189697"/>
                  </a:lnTo>
                  <a:lnTo>
                    <a:pt x="32414" y="187421"/>
                  </a:lnTo>
                  <a:lnTo>
                    <a:pt x="31132" y="187439"/>
                  </a:lnTo>
                  <a:lnTo>
                    <a:pt x="31125" y="185085"/>
                  </a:lnTo>
                  <a:lnTo>
                    <a:pt x="25393" y="185121"/>
                  </a:lnTo>
                  <a:lnTo>
                    <a:pt x="23356" y="185141"/>
                  </a:lnTo>
                  <a:lnTo>
                    <a:pt x="23342" y="182759"/>
                  </a:lnTo>
                  <a:lnTo>
                    <a:pt x="20757" y="182771"/>
                  </a:lnTo>
                  <a:lnTo>
                    <a:pt x="20813" y="187481"/>
                  </a:lnTo>
                  <a:lnTo>
                    <a:pt x="18254" y="187496"/>
                  </a:lnTo>
                  <a:lnTo>
                    <a:pt x="18267" y="192227"/>
                  </a:lnTo>
                  <a:lnTo>
                    <a:pt x="15696" y="192233"/>
                  </a:lnTo>
                  <a:lnTo>
                    <a:pt x="15649" y="189860"/>
                  </a:lnTo>
                  <a:lnTo>
                    <a:pt x="13077" y="189893"/>
                  </a:lnTo>
                  <a:lnTo>
                    <a:pt x="13117" y="193403"/>
                  </a:lnTo>
                  <a:lnTo>
                    <a:pt x="10539" y="193418"/>
                  </a:lnTo>
                  <a:lnTo>
                    <a:pt x="10535" y="193016"/>
                  </a:lnTo>
                  <a:lnTo>
                    <a:pt x="10609" y="192752"/>
                  </a:lnTo>
                  <a:lnTo>
                    <a:pt x="10380" y="191124"/>
                  </a:lnTo>
                  <a:lnTo>
                    <a:pt x="9396" y="189625"/>
                  </a:lnTo>
                  <a:lnTo>
                    <a:pt x="8433" y="189406"/>
                  </a:lnTo>
                  <a:lnTo>
                    <a:pt x="8031" y="189211"/>
                  </a:lnTo>
                  <a:lnTo>
                    <a:pt x="8024" y="187494"/>
                  </a:lnTo>
                  <a:lnTo>
                    <a:pt x="7888" y="182759"/>
                  </a:lnTo>
                  <a:lnTo>
                    <a:pt x="10465" y="182796"/>
                  </a:lnTo>
                  <a:lnTo>
                    <a:pt x="10539" y="185155"/>
                  </a:lnTo>
                  <a:lnTo>
                    <a:pt x="12144" y="185144"/>
                  </a:lnTo>
                  <a:lnTo>
                    <a:pt x="12119" y="184099"/>
                  </a:lnTo>
                  <a:lnTo>
                    <a:pt x="12315" y="183443"/>
                  </a:lnTo>
                  <a:lnTo>
                    <a:pt x="12788" y="183477"/>
                  </a:lnTo>
                  <a:lnTo>
                    <a:pt x="13066" y="183395"/>
                  </a:lnTo>
                  <a:lnTo>
                    <a:pt x="13058" y="182785"/>
                  </a:lnTo>
                  <a:lnTo>
                    <a:pt x="15627" y="182797"/>
                  </a:lnTo>
                  <a:lnTo>
                    <a:pt x="15626" y="182655"/>
                  </a:lnTo>
                  <a:lnTo>
                    <a:pt x="14953" y="182049"/>
                  </a:lnTo>
                  <a:lnTo>
                    <a:pt x="14284" y="180982"/>
                  </a:lnTo>
                  <a:lnTo>
                    <a:pt x="13851" y="180621"/>
                  </a:lnTo>
                  <a:lnTo>
                    <a:pt x="13022" y="179278"/>
                  </a:lnTo>
                  <a:lnTo>
                    <a:pt x="13018" y="175738"/>
                  </a:lnTo>
                  <a:lnTo>
                    <a:pt x="10386" y="175738"/>
                  </a:lnTo>
                  <a:lnTo>
                    <a:pt x="10403" y="176913"/>
                  </a:lnTo>
                  <a:lnTo>
                    <a:pt x="7808" y="176876"/>
                  </a:lnTo>
                  <a:lnTo>
                    <a:pt x="7805" y="175508"/>
                  </a:lnTo>
                  <a:lnTo>
                    <a:pt x="6814" y="175225"/>
                  </a:lnTo>
                  <a:lnTo>
                    <a:pt x="6275" y="175348"/>
                  </a:lnTo>
                  <a:lnTo>
                    <a:pt x="5805" y="175616"/>
                  </a:lnTo>
                  <a:lnTo>
                    <a:pt x="5224" y="176303"/>
                  </a:lnTo>
                  <a:lnTo>
                    <a:pt x="5233" y="177802"/>
                  </a:lnTo>
                  <a:lnTo>
                    <a:pt x="5369" y="177817"/>
                  </a:lnTo>
                  <a:lnTo>
                    <a:pt x="5369" y="177963"/>
                  </a:lnTo>
                  <a:lnTo>
                    <a:pt x="5234" y="178060"/>
                  </a:lnTo>
                  <a:lnTo>
                    <a:pt x="90" y="177985"/>
                  </a:lnTo>
                  <a:lnTo>
                    <a:pt x="0" y="175979"/>
                  </a:lnTo>
                  <a:lnTo>
                    <a:pt x="63" y="174460"/>
                  </a:lnTo>
                  <a:lnTo>
                    <a:pt x="2688" y="174508"/>
                  </a:lnTo>
                  <a:lnTo>
                    <a:pt x="3237" y="173862"/>
                  </a:lnTo>
                  <a:lnTo>
                    <a:pt x="3499" y="173310"/>
                  </a:lnTo>
                  <a:lnTo>
                    <a:pt x="1470" y="173349"/>
                  </a:lnTo>
                  <a:lnTo>
                    <a:pt x="935" y="172318"/>
                  </a:lnTo>
                  <a:lnTo>
                    <a:pt x="867" y="170956"/>
                  </a:lnTo>
                  <a:lnTo>
                    <a:pt x="2535" y="170943"/>
                  </a:lnTo>
                  <a:lnTo>
                    <a:pt x="2670" y="170809"/>
                  </a:lnTo>
                  <a:lnTo>
                    <a:pt x="2687" y="169794"/>
                  </a:lnTo>
                  <a:lnTo>
                    <a:pt x="7830" y="169807"/>
                  </a:lnTo>
                  <a:lnTo>
                    <a:pt x="7850" y="168613"/>
                  </a:lnTo>
                  <a:lnTo>
                    <a:pt x="7898" y="166935"/>
                  </a:lnTo>
                  <a:lnTo>
                    <a:pt x="7915" y="166244"/>
                  </a:lnTo>
                  <a:lnTo>
                    <a:pt x="7908" y="165591"/>
                  </a:lnTo>
                  <a:lnTo>
                    <a:pt x="7907" y="165441"/>
                  </a:lnTo>
                  <a:lnTo>
                    <a:pt x="7880" y="159146"/>
                  </a:lnTo>
                  <a:lnTo>
                    <a:pt x="7876" y="158055"/>
                  </a:lnTo>
                  <a:lnTo>
                    <a:pt x="7833" y="154425"/>
                  </a:lnTo>
                  <a:lnTo>
                    <a:pt x="7872" y="150903"/>
                  </a:lnTo>
                  <a:lnTo>
                    <a:pt x="7946" y="149750"/>
                  </a:lnTo>
                  <a:lnTo>
                    <a:pt x="7966" y="145207"/>
                  </a:lnTo>
                  <a:lnTo>
                    <a:pt x="8453" y="145254"/>
                  </a:lnTo>
                  <a:lnTo>
                    <a:pt x="9502" y="143465"/>
                  </a:lnTo>
                  <a:lnTo>
                    <a:pt x="9649" y="142273"/>
                  </a:lnTo>
                  <a:lnTo>
                    <a:pt x="10055" y="142173"/>
                  </a:lnTo>
                  <a:lnTo>
                    <a:pt x="10633" y="142337"/>
                  </a:lnTo>
                  <a:lnTo>
                    <a:pt x="11007" y="142545"/>
                  </a:lnTo>
                  <a:lnTo>
                    <a:pt x="11429" y="142456"/>
                  </a:lnTo>
                  <a:lnTo>
                    <a:pt x="11240" y="142255"/>
                  </a:lnTo>
                  <a:lnTo>
                    <a:pt x="11207" y="142084"/>
                  </a:lnTo>
                  <a:lnTo>
                    <a:pt x="12192" y="139399"/>
                  </a:lnTo>
                  <a:lnTo>
                    <a:pt x="12590" y="137893"/>
                  </a:lnTo>
                  <a:lnTo>
                    <a:pt x="13000" y="137387"/>
                  </a:lnTo>
                  <a:lnTo>
                    <a:pt x="13047" y="130076"/>
                  </a:lnTo>
                  <a:lnTo>
                    <a:pt x="13733" y="130069"/>
                  </a:lnTo>
                  <a:lnTo>
                    <a:pt x="13753" y="130630"/>
                  </a:lnTo>
                  <a:lnTo>
                    <a:pt x="16328" y="130616"/>
                  </a:lnTo>
                  <a:lnTo>
                    <a:pt x="16320" y="129750"/>
                  </a:lnTo>
                  <a:lnTo>
                    <a:pt x="16542" y="129449"/>
                  </a:lnTo>
                  <a:lnTo>
                    <a:pt x="16846" y="129148"/>
                  </a:lnTo>
                  <a:lnTo>
                    <a:pt x="17684" y="129167"/>
                  </a:lnTo>
                  <a:lnTo>
                    <a:pt x="18017" y="128542"/>
                  </a:lnTo>
                  <a:lnTo>
                    <a:pt x="20423" y="128516"/>
                  </a:lnTo>
                  <a:lnTo>
                    <a:pt x="21089" y="128348"/>
                  </a:lnTo>
                  <a:lnTo>
                    <a:pt x="21520" y="128144"/>
                  </a:lnTo>
                  <a:lnTo>
                    <a:pt x="21573" y="127638"/>
                  </a:lnTo>
                  <a:lnTo>
                    <a:pt x="21499" y="127444"/>
                  </a:lnTo>
                  <a:lnTo>
                    <a:pt x="21950" y="127006"/>
                  </a:lnTo>
                  <a:lnTo>
                    <a:pt x="22784" y="126738"/>
                  </a:lnTo>
                  <a:lnTo>
                    <a:pt x="22919" y="126176"/>
                  </a:lnTo>
                  <a:lnTo>
                    <a:pt x="22911" y="125484"/>
                  </a:lnTo>
                  <a:lnTo>
                    <a:pt x="23424" y="124473"/>
                  </a:lnTo>
                  <a:lnTo>
                    <a:pt x="23983" y="124617"/>
                  </a:lnTo>
                  <a:lnTo>
                    <a:pt x="23868" y="124759"/>
                  </a:lnTo>
                  <a:lnTo>
                    <a:pt x="23810" y="125034"/>
                  </a:lnTo>
                  <a:lnTo>
                    <a:pt x="25203" y="125030"/>
                  </a:lnTo>
                  <a:lnTo>
                    <a:pt x="25458" y="124520"/>
                  </a:lnTo>
                  <a:lnTo>
                    <a:pt x="26099" y="124282"/>
                  </a:lnTo>
                  <a:lnTo>
                    <a:pt x="26201" y="124100"/>
                  </a:lnTo>
                  <a:lnTo>
                    <a:pt x="26197" y="123937"/>
                  </a:lnTo>
                  <a:lnTo>
                    <a:pt x="25781" y="123145"/>
                  </a:lnTo>
                  <a:lnTo>
                    <a:pt x="25301" y="122744"/>
                  </a:lnTo>
                  <a:lnTo>
                    <a:pt x="25202" y="122569"/>
                  </a:lnTo>
                  <a:lnTo>
                    <a:pt x="25198" y="121721"/>
                  </a:lnTo>
                  <a:lnTo>
                    <a:pt x="25288" y="121439"/>
                  </a:lnTo>
                  <a:lnTo>
                    <a:pt x="25362" y="120717"/>
                  </a:lnTo>
                  <a:lnTo>
                    <a:pt x="25292" y="119951"/>
                  </a:lnTo>
                  <a:lnTo>
                    <a:pt x="25119" y="119419"/>
                  </a:lnTo>
                  <a:lnTo>
                    <a:pt x="24761" y="118936"/>
                  </a:lnTo>
                  <a:lnTo>
                    <a:pt x="24457" y="118717"/>
                  </a:lnTo>
                  <a:lnTo>
                    <a:pt x="24424" y="118438"/>
                  </a:lnTo>
                  <a:lnTo>
                    <a:pt x="25291" y="118445"/>
                  </a:lnTo>
                  <a:lnTo>
                    <a:pt x="25221" y="117166"/>
                  </a:lnTo>
                  <a:lnTo>
                    <a:pt x="24272" y="117278"/>
                  </a:lnTo>
                  <a:lnTo>
                    <a:pt x="23439" y="116974"/>
                  </a:lnTo>
                  <a:lnTo>
                    <a:pt x="23447" y="116605"/>
                  </a:lnTo>
                  <a:lnTo>
                    <a:pt x="24460" y="116620"/>
                  </a:lnTo>
                  <a:lnTo>
                    <a:pt x="30904" y="116664"/>
                  </a:lnTo>
                  <a:lnTo>
                    <a:pt x="33317" y="116744"/>
                  </a:lnTo>
                  <a:lnTo>
                    <a:pt x="34970" y="116715"/>
                  </a:lnTo>
                  <a:lnTo>
                    <a:pt x="36472" y="116744"/>
                  </a:lnTo>
                  <a:lnTo>
                    <a:pt x="38482" y="116755"/>
                  </a:lnTo>
                  <a:lnTo>
                    <a:pt x="38407" y="105675"/>
                  </a:lnTo>
                  <a:lnTo>
                    <a:pt x="38310" y="102332"/>
                  </a:lnTo>
                  <a:lnTo>
                    <a:pt x="38325" y="97153"/>
                  </a:lnTo>
                  <a:lnTo>
                    <a:pt x="38351" y="94603"/>
                  </a:lnTo>
                  <a:lnTo>
                    <a:pt x="38177" y="90100"/>
                  </a:lnTo>
                  <a:lnTo>
                    <a:pt x="38043" y="82058"/>
                  </a:lnTo>
                  <a:lnTo>
                    <a:pt x="37986" y="81101"/>
                  </a:lnTo>
                  <a:lnTo>
                    <a:pt x="37946" y="74357"/>
                  </a:lnTo>
                  <a:lnTo>
                    <a:pt x="37962" y="73087"/>
                  </a:lnTo>
                  <a:lnTo>
                    <a:pt x="38339" y="65206"/>
                  </a:lnTo>
                  <a:lnTo>
                    <a:pt x="38364" y="64807"/>
                  </a:lnTo>
                  <a:lnTo>
                    <a:pt x="38376" y="64585"/>
                  </a:lnTo>
                  <a:lnTo>
                    <a:pt x="38519" y="6167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5" name="pg616">
              <a:extLst>
                <a:ext uri="{FF2B5EF4-FFF2-40B4-BE49-F238E27FC236}">
                  <a16:creationId xmlns:a16="http://schemas.microsoft.com/office/drawing/2014/main" id="{9849C85A-B4EB-154B-A701-27C980838688}"/>
                </a:ext>
              </a:extLst>
            </p:cNvPr>
            <p:cNvSpPr/>
            <p:nvPr/>
          </p:nvSpPr>
          <p:spPr>
            <a:xfrm>
              <a:off x="5968916" y="2327127"/>
              <a:ext cx="3121" cy="2538"/>
            </a:xfrm>
            <a:custGeom>
              <a:avLst/>
              <a:gdLst/>
              <a:ahLst/>
              <a:cxnLst/>
              <a:rect l="0" t="0" r="0" b="0"/>
              <a:pathLst>
                <a:path w="3121" h="2538">
                  <a:moveTo>
                    <a:pt x="2432" y="33"/>
                  </a:moveTo>
                  <a:lnTo>
                    <a:pt x="2047" y="191"/>
                  </a:lnTo>
                  <a:lnTo>
                    <a:pt x="1809" y="462"/>
                  </a:lnTo>
                  <a:lnTo>
                    <a:pt x="541" y="1020"/>
                  </a:lnTo>
                  <a:lnTo>
                    <a:pt x="0" y="1406"/>
                  </a:lnTo>
                  <a:lnTo>
                    <a:pt x="307" y="2351"/>
                  </a:lnTo>
                  <a:lnTo>
                    <a:pt x="414" y="2518"/>
                  </a:lnTo>
                  <a:lnTo>
                    <a:pt x="3109" y="2538"/>
                  </a:lnTo>
                  <a:lnTo>
                    <a:pt x="3121" y="0"/>
                  </a:lnTo>
                  <a:lnTo>
                    <a:pt x="2810" y="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6" name="pg617">
              <a:extLst>
                <a:ext uri="{FF2B5EF4-FFF2-40B4-BE49-F238E27FC236}">
                  <a16:creationId xmlns:a16="http://schemas.microsoft.com/office/drawing/2014/main" id="{11BC94E7-759B-EC45-A751-1822A757D816}"/>
                </a:ext>
              </a:extLst>
            </p:cNvPr>
            <p:cNvSpPr/>
            <p:nvPr/>
          </p:nvSpPr>
          <p:spPr>
            <a:xfrm>
              <a:off x="6113750" y="2415555"/>
              <a:ext cx="3120" cy="4521"/>
            </a:xfrm>
            <a:custGeom>
              <a:avLst/>
              <a:gdLst/>
              <a:ahLst/>
              <a:cxnLst/>
              <a:rect l="0" t="0" r="0" b="0"/>
              <a:pathLst>
                <a:path w="3120" h="4521">
                  <a:moveTo>
                    <a:pt x="2498" y="48"/>
                  </a:moveTo>
                  <a:lnTo>
                    <a:pt x="2369" y="0"/>
                  </a:lnTo>
                  <a:lnTo>
                    <a:pt x="2175" y="1415"/>
                  </a:lnTo>
                  <a:lnTo>
                    <a:pt x="1631" y="3236"/>
                  </a:lnTo>
                  <a:lnTo>
                    <a:pt x="1398" y="3578"/>
                  </a:lnTo>
                  <a:lnTo>
                    <a:pt x="1165" y="3253"/>
                  </a:lnTo>
                  <a:lnTo>
                    <a:pt x="401" y="3350"/>
                  </a:lnTo>
                  <a:lnTo>
                    <a:pt x="0" y="3578"/>
                  </a:lnTo>
                  <a:lnTo>
                    <a:pt x="90" y="4066"/>
                  </a:lnTo>
                  <a:lnTo>
                    <a:pt x="271" y="4326"/>
                  </a:lnTo>
                  <a:lnTo>
                    <a:pt x="634" y="4098"/>
                  </a:lnTo>
                  <a:lnTo>
                    <a:pt x="828" y="4391"/>
                  </a:lnTo>
                  <a:lnTo>
                    <a:pt x="906" y="4521"/>
                  </a:lnTo>
                  <a:lnTo>
                    <a:pt x="1838" y="4131"/>
                  </a:lnTo>
                  <a:lnTo>
                    <a:pt x="2473" y="3708"/>
                  </a:lnTo>
                  <a:lnTo>
                    <a:pt x="2861" y="3236"/>
                  </a:lnTo>
                  <a:lnTo>
                    <a:pt x="3120" y="2000"/>
                  </a:lnTo>
                  <a:lnTo>
                    <a:pt x="2550" y="42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7" name="pg618">
              <a:extLst>
                <a:ext uri="{FF2B5EF4-FFF2-40B4-BE49-F238E27FC236}">
                  <a16:creationId xmlns:a16="http://schemas.microsoft.com/office/drawing/2014/main" id="{996ED1A5-8291-4B4A-87C7-52F76B40441F}"/>
                </a:ext>
              </a:extLst>
            </p:cNvPr>
            <p:cNvSpPr/>
            <p:nvPr/>
          </p:nvSpPr>
          <p:spPr>
            <a:xfrm>
              <a:off x="5961611" y="2361601"/>
              <a:ext cx="1296" cy="1231"/>
            </a:xfrm>
            <a:custGeom>
              <a:avLst/>
              <a:gdLst/>
              <a:ahLst/>
              <a:cxnLst/>
              <a:rect l="0" t="0" r="0" b="0"/>
              <a:pathLst>
                <a:path w="1296" h="1231">
                  <a:moveTo>
                    <a:pt x="1296" y="0"/>
                  </a:moveTo>
                  <a:lnTo>
                    <a:pt x="1167" y="0"/>
                  </a:lnTo>
                  <a:lnTo>
                    <a:pt x="0" y="7"/>
                  </a:lnTo>
                  <a:lnTo>
                    <a:pt x="0" y="1231"/>
                  </a:lnTo>
                  <a:lnTo>
                    <a:pt x="1273" y="122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8" name="pg619">
              <a:extLst>
                <a:ext uri="{FF2B5EF4-FFF2-40B4-BE49-F238E27FC236}">
                  <a16:creationId xmlns:a16="http://schemas.microsoft.com/office/drawing/2014/main" id="{031B6CF9-635D-4843-B2E9-5F05E9F708EE}"/>
                </a:ext>
              </a:extLst>
            </p:cNvPr>
            <p:cNvSpPr/>
            <p:nvPr/>
          </p:nvSpPr>
          <p:spPr>
            <a:xfrm>
              <a:off x="6089791" y="2186807"/>
              <a:ext cx="109460" cy="145872"/>
            </a:xfrm>
            <a:custGeom>
              <a:avLst/>
              <a:gdLst/>
              <a:ahLst/>
              <a:cxnLst/>
              <a:rect l="0" t="0" r="0" b="0"/>
              <a:pathLst>
                <a:path w="109460" h="145872">
                  <a:moveTo>
                    <a:pt x="103285" y="4834"/>
                  </a:moveTo>
                  <a:lnTo>
                    <a:pt x="103265" y="5751"/>
                  </a:lnTo>
                  <a:lnTo>
                    <a:pt x="104147" y="7498"/>
                  </a:lnTo>
                  <a:lnTo>
                    <a:pt x="105931" y="9513"/>
                  </a:lnTo>
                  <a:lnTo>
                    <a:pt x="105994" y="10074"/>
                  </a:lnTo>
                  <a:lnTo>
                    <a:pt x="106195" y="11866"/>
                  </a:lnTo>
                  <a:lnTo>
                    <a:pt x="106594" y="15478"/>
                  </a:lnTo>
                  <a:lnTo>
                    <a:pt x="106519" y="17749"/>
                  </a:lnTo>
                  <a:lnTo>
                    <a:pt x="106430" y="20427"/>
                  </a:lnTo>
                  <a:lnTo>
                    <a:pt x="106391" y="21172"/>
                  </a:lnTo>
                  <a:lnTo>
                    <a:pt x="106311" y="21448"/>
                  </a:lnTo>
                  <a:lnTo>
                    <a:pt x="106237" y="21700"/>
                  </a:lnTo>
                  <a:lnTo>
                    <a:pt x="106249" y="21840"/>
                  </a:lnTo>
                  <a:lnTo>
                    <a:pt x="106365" y="23127"/>
                  </a:lnTo>
                  <a:lnTo>
                    <a:pt x="107224" y="25871"/>
                  </a:lnTo>
                  <a:lnTo>
                    <a:pt x="108070" y="27091"/>
                  </a:lnTo>
                  <a:lnTo>
                    <a:pt x="108244" y="27251"/>
                  </a:lnTo>
                  <a:lnTo>
                    <a:pt x="109130" y="28067"/>
                  </a:lnTo>
                  <a:lnTo>
                    <a:pt x="109460" y="28370"/>
                  </a:lnTo>
                  <a:lnTo>
                    <a:pt x="109306" y="29752"/>
                  </a:lnTo>
                  <a:lnTo>
                    <a:pt x="109090" y="31684"/>
                  </a:lnTo>
                  <a:lnTo>
                    <a:pt x="109014" y="32363"/>
                  </a:lnTo>
                  <a:lnTo>
                    <a:pt x="107382" y="38282"/>
                  </a:lnTo>
                  <a:lnTo>
                    <a:pt x="106603" y="39536"/>
                  </a:lnTo>
                  <a:lnTo>
                    <a:pt x="105044" y="42048"/>
                  </a:lnTo>
                  <a:lnTo>
                    <a:pt x="104776" y="43059"/>
                  </a:lnTo>
                  <a:lnTo>
                    <a:pt x="104136" y="45478"/>
                  </a:lnTo>
                  <a:lnTo>
                    <a:pt x="103995" y="47698"/>
                  </a:lnTo>
                  <a:lnTo>
                    <a:pt x="104172" y="51160"/>
                  </a:lnTo>
                  <a:lnTo>
                    <a:pt x="104204" y="51789"/>
                  </a:lnTo>
                  <a:lnTo>
                    <a:pt x="104248" y="52658"/>
                  </a:lnTo>
                  <a:lnTo>
                    <a:pt x="104289" y="52835"/>
                  </a:lnTo>
                  <a:lnTo>
                    <a:pt x="104780" y="54949"/>
                  </a:lnTo>
                  <a:lnTo>
                    <a:pt x="104861" y="55297"/>
                  </a:lnTo>
                  <a:lnTo>
                    <a:pt x="104918" y="56673"/>
                  </a:lnTo>
                  <a:lnTo>
                    <a:pt x="104776" y="57137"/>
                  </a:lnTo>
                  <a:lnTo>
                    <a:pt x="103714" y="60606"/>
                  </a:lnTo>
                  <a:lnTo>
                    <a:pt x="103651" y="60942"/>
                  </a:lnTo>
                  <a:lnTo>
                    <a:pt x="103657" y="61255"/>
                  </a:lnTo>
                  <a:lnTo>
                    <a:pt x="103692" y="63109"/>
                  </a:lnTo>
                  <a:lnTo>
                    <a:pt x="103735" y="65431"/>
                  </a:lnTo>
                  <a:lnTo>
                    <a:pt x="102542" y="72206"/>
                  </a:lnTo>
                  <a:lnTo>
                    <a:pt x="102497" y="74674"/>
                  </a:lnTo>
                  <a:lnTo>
                    <a:pt x="102808" y="76845"/>
                  </a:lnTo>
                  <a:lnTo>
                    <a:pt x="102828" y="76983"/>
                  </a:lnTo>
                  <a:lnTo>
                    <a:pt x="102960" y="77303"/>
                  </a:lnTo>
                  <a:lnTo>
                    <a:pt x="103168" y="77808"/>
                  </a:lnTo>
                  <a:lnTo>
                    <a:pt x="103225" y="77946"/>
                  </a:lnTo>
                  <a:lnTo>
                    <a:pt x="103212" y="78697"/>
                  </a:lnTo>
                  <a:lnTo>
                    <a:pt x="103020" y="79335"/>
                  </a:lnTo>
                  <a:lnTo>
                    <a:pt x="102498" y="81069"/>
                  </a:lnTo>
                  <a:lnTo>
                    <a:pt x="101645" y="83905"/>
                  </a:lnTo>
                  <a:lnTo>
                    <a:pt x="101631" y="84066"/>
                  </a:lnTo>
                  <a:lnTo>
                    <a:pt x="101451" y="86262"/>
                  </a:lnTo>
                  <a:lnTo>
                    <a:pt x="101706" y="88325"/>
                  </a:lnTo>
                  <a:lnTo>
                    <a:pt x="101791" y="89139"/>
                  </a:lnTo>
                  <a:lnTo>
                    <a:pt x="101147" y="90388"/>
                  </a:lnTo>
                  <a:lnTo>
                    <a:pt x="100352" y="90854"/>
                  </a:lnTo>
                  <a:lnTo>
                    <a:pt x="99214" y="90430"/>
                  </a:lnTo>
                  <a:lnTo>
                    <a:pt x="97688" y="90395"/>
                  </a:lnTo>
                  <a:lnTo>
                    <a:pt x="96398" y="91277"/>
                  </a:lnTo>
                  <a:lnTo>
                    <a:pt x="92832" y="95398"/>
                  </a:lnTo>
                  <a:lnTo>
                    <a:pt x="91756" y="96187"/>
                  </a:lnTo>
                  <a:lnTo>
                    <a:pt x="91216" y="96583"/>
                  </a:lnTo>
                  <a:lnTo>
                    <a:pt x="90577" y="97680"/>
                  </a:lnTo>
                  <a:lnTo>
                    <a:pt x="90204" y="98780"/>
                  </a:lnTo>
                  <a:lnTo>
                    <a:pt x="89732" y="100171"/>
                  </a:lnTo>
                  <a:lnTo>
                    <a:pt x="89224" y="100623"/>
                  </a:lnTo>
                  <a:lnTo>
                    <a:pt x="87875" y="101188"/>
                  </a:lnTo>
                  <a:lnTo>
                    <a:pt x="87535" y="101330"/>
                  </a:lnTo>
                  <a:lnTo>
                    <a:pt x="87137" y="100026"/>
                  </a:lnTo>
                  <a:lnTo>
                    <a:pt x="86960" y="99955"/>
                  </a:lnTo>
                  <a:lnTo>
                    <a:pt x="84905" y="99138"/>
                  </a:lnTo>
                  <a:lnTo>
                    <a:pt x="82771" y="98934"/>
                  </a:lnTo>
                  <a:lnTo>
                    <a:pt x="81983" y="99099"/>
                  </a:lnTo>
                  <a:lnTo>
                    <a:pt x="81055" y="99294"/>
                  </a:lnTo>
                  <a:lnTo>
                    <a:pt x="80219" y="99469"/>
                  </a:lnTo>
                  <a:lnTo>
                    <a:pt x="80070" y="99500"/>
                  </a:lnTo>
                  <a:lnTo>
                    <a:pt x="79782" y="99624"/>
                  </a:lnTo>
                  <a:lnTo>
                    <a:pt x="78976" y="99972"/>
                  </a:lnTo>
                  <a:lnTo>
                    <a:pt x="76907" y="101949"/>
                  </a:lnTo>
                  <a:lnTo>
                    <a:pt x="75238" y="104126"/>
                  </a:lnTo>
                  <a:lnTo>
                    <a:pt x="75162" y="104302"/>
                  </a:lnTo>
                  <a:lnTo>
                    <a:pt x="73764" y="107524"/>
                  </a:lnTo>
                  <a:lnTo>
                    <a:pt x="73270" y="110297"/>
                  </a:lnTo>
                  <a:lnTo>
                    <a:pt x="73150" y="112294"/>
                  </a:lnTo>
                  <a:lnTo>
                    <a:pt x="72962" y="113008"/>
                  </a:lnTo>
                  <a:lnTo>
                    <a:pt x="72075" y="116379"/>
                  </a:lnTo>
                  <a:lnTo>
                    <a:pt x="71518" y="118492"/>
                  </a:lnTo>
                  <a:lnTo>
                    <a:pt x="71346" y="119237"/>
                  </a:lnTo>
                  <a:lnTo>
                    <a:pt x="71288" y="121043"/>
                  </a:lnTo>
                  <a:lnTo>
                    <a:pt x="71198" y="123879"/>
                  </a:lnTo>
                  <a:lnTo>
                    <a:pt x="71353" y="125031"/>
                  </a:lnTo>
                  <a:lnTo>
                    <a:pt x="71164" y="125845"/>
                  </a:lnTo>
                  <a:lnTo>
                    <a:pt x="70659" y="128017"/>
                  </a:lnTo>
                  <a:lnTo>
                    <a:pt x="68726" y="130382"/>
                  </a:lnTo>
                  <a:lnTo>
                    <a:pt x="68291" y="131605"/>
                  </a:lnTo>
                  <a:lnTo>
                    <a:pt x="68411" y="133178"/>
                  </a:lnTo>
                  <a:lnTo>
                    <a:pt x="69042" y="134778"/>
                  </a:lnTo>
                  <a:lnTo>
                    <a:pt x="69233" y="135263"/>
                  </a:lnTo>
                  <a:lnTo>
                    <a:pt x="66967" y="135593"/>
                  </a:lnTo>
                  <a:lnTo>
                    <a:pt x="64444" y="135354"/>
                  </a:lnTo>
                  <a:lnTo>
                    <a:pt x="60893" y="135935"/>
                  </a:lnTo>
                  <a:lnTo>
                    <a:pt x="60684" y="135970"/>
                  </a:lnTo>
                  <a:lnTo>
                    <a:pt x="60533" y="136073"/>
                  </a:lnTo>
                  <a:lnTo>
                    <a:pt x="56860" y="138579"/>
                  </a:lnTo>
                  <a:lnTo>
                    <a:pt x="56337" y="139826"/>
                  </a:lnTo>
                  <a:lnTo>
                    <a:pt x="56277" y="139970"/>
                  </a:lnTo>
                  <a:lnTo>
                    <a:pt x="56073" y="140457"/>
                  </a:lnTo>
                  <a:lnTo>
                    <a:pt x="55793" y="141125"/>
                  </a:lnTo>
                  <a:lnTo>
                    <a:pt x="56801" y="145438"/>
                  </a:lnTo>
                  <a:lnTo>
                    <a:pt x="54533" y="145557"/>
                  </a:lnTo>
                  <a:lnTo>
                    <a:pt x="53099" y="145632"/>
                  </a:lnTo>
                  <a:lnTo>
                    <a:pt x="51614" y="145711"/>
                  </a:lnTo>
                  <a:lnTo>
                    <a:pt x="48554" y="145872"/>
                  </a:lnTo>
                  <a:lnTo>
                    <a:pt x="48361" y="145645"/>
                  </a:lnTo>
                  <a:lnTo>
                    <a:pt x="47861" y="145586"/>
                  </a:lnTo>
                  <a:lnTo>
                    <a:pt x="47560" y="145425"/>
                  </a:lnTo>
                  <a:lnTo>
                    <a:pt x="47400" y="145027"/>
                  </a:lnTo>
                  <a:lnTo>
                    <a:pt x="47617" y="144883"/>
                  </a:lnTo>
                  <a:lnTo>
                    <a:pt x="47946" y="144824"/>
                  </a:lnTo>
                  <a:lnTo>
                    <a:pt x="47527" y="144745"/>
                  </a:lnTo>
                  <a:lnTo>
                    <a:pt x="47175" y="144585"/>
                  </a:lnTo>
                  <a:lnTo>
                    <a:pt x="46959" y="144309"/>
                  </a:lnTo>
                  <a:lnTo>
                    <a:pt x="47038" y="142498"/>
                  </a:lnTo>
                  <a:lnTo>
                    <a:pt x="46921" y="140181"/>
                  </a:lnTo>
                  <a:lnTo>
                    <a:pt x="40367" y="140229"/>
                  </a:lnTo>
                  <a:lnTo>
                    <a:pt x="40371" y="137296"/>
                  </a:lnTo>
                  <a:lnTo>
                    <a:pt x="40191" y="136666"/>
                  </a:lnTo>
                  <a:lnTo>
                    <a:pt x="37147" y="136703"/>
                  </a:lnTo>
                  <a:lnTo>
                    <a:pt x="37135" y="139010"/>
                  </a:lnTo>
                  <a:lnTo>
                    <a:pt x="37455" y="139091"/>
                  </a:lnTo>
                  <a:lnTo>
                    <a:pt x="37463" y="139656"/>
                  </a:lnTo>
                  <a:lnTo>
                    <a:pt x="35933" y="139805"/>
                  </a:lnTo>
                  <a:lnTo>
                    <a:pt x="35790" y="139623"/>
                  </a:lnTo>
                  <a:lnTo>
                    <a:pt x="35777" y="139434"/>
                  </a:lnTo>
                  <a:lnTo>
                    <a:pt x="35954" y="139200"/>
                  </a:lnTo>
                  <a:lnTo>
                    <a:pt x="36237" y="139121"/>
                  </a:lnTo>
                  <a:lnTo>
                    <a:pt x="36179" y="138984"/>
                  </a:lnTo>
                  <a:lnTo>
                    <a:pt x="35995" y="138917"/>
                  </a:lnTo>
                  <a:lnTo>
                    <a:pt x="35470" y="138936"/>
                  </a:lnTo>
                  <a:lnTo>
                    <a:pt x="35195" y="139100"/>
                  </a:lnTo>
                  <a:lnTo>
                    <a:pt x="34457" y="139026"/>
                  </a:lnTo>
                  <a:lnTo>
                    <a:pt x="34256" y="138955"/>
                  </a:lnTo>
                  <a:lnTo>
                    <a:pt x="33890" y="138658"/>
                  </a:lnTo>
                  <a:lnTo>
                    <a:pt x="33280" y="139445"/>
                  </a:lnTo>
                  <a:lnTo>
                    <a:pt x="33082" y="139908"/>
                  </a:lnTo>
                  <a:lnTo>
                    <a:pt x="32681" y="140216"/>
                  </a:lnTo>
                  <a:lnTo>
                    <a:pt x="29993" y="140234"/>
                  </a:lnTo>
                  <a:lnTo>
                    <a:pt x="29998" y="139052"/>
                  </a:lnTo>
                  <a:lnTo>
                    <a:pt x="27377" y="139065"/>
                  </a:lnTo>
                  <a:lnTo>
                    <a:pt x="27385" y="140244"/>
                  </a:lnTo>
                  <a:lnTo>
                    <a:pt x="24842" y="140232"/>
                  </a:lnTo>
                  <a:lnTo>
                    <a:pt x="24768" y="141403"/>
                  </a:lnTo>
                  <a:lnTo>
                    <a:pt x="22226" y="141414"/>
                  </a:lnTo>
                  <a:lnTo>
                    <a:pt x="22189" y="139054"/>
                  </a:lnTo>
                  <a:lnTo>
                    <a:pt x="18346" y="139077"/>
                  </a:lnTo>
                  <a:lnTo>
                    <a:pt x="17657" y="138865"/>
                  </a:lnTo>
                  <a:lnTo>
                    <a:pt x="17492" y="137561"/>
                  </a:lnTo>
                  <a:lnTo>
                    <a:pt x="17458" y="136286"/>
                  </a:lnTo>
                  <a:lnTo>
                    <a:pt x="17372" y="136048"/>
                  </a:lnTo>
                  <a:lnTo>
                    <a:pt x="16986" y="135565"/>
                  </a:lnTo>
                  <a:lnTo>
                    <a:pt x="16384" y="135371"/>
                  </a:lnTo>
                  <a:lnTo>
                    <a:pt x="16130" y="135567"/>
                  </a:lnTo>
                  <a:lnTo>
                    <a:pt x="11833" y="135556"/>
                  </a:lnTo>
                  <a:lnTo>
                    <a:pt x="11846" y="134378"/>
                  </a:lnTo>
                  <a:lnTo>
                    <a:pt x="12130" y="133635"/>
                  </a:lnTo>
                  <a:lnTo>
                    <a:pt x="12282" y="133427"/>
                  </a:lnTo>
                  <a:lnTo>
                    <a:pt x="12450" y="132903"/>
                  </a:lnTo>
                  <a:lnTo>
                    <a:pt x="12792" y="132660"/>
                  </a:lnTo>
                  <a:lnTo>
                    <a:pt x="13152" y="132892"/>
                  </a:lnTo>
                  <a:lnTo>
                    <a:pt x="13242" y="133059"/>
                  </a:lnTo>
                  <a:lnTo>
                    <a:pt x="13468" y="133372"/>
                  </a:lnTo>
                  <a:lnTo>
                    <a:pt x="14244" y="133116"/>
                  </a:lnTo>
                  <a:lnTo>
                    <a:pt x="15176" y="132674"/>
                  </a:lnTo>
                  <a:lnTo>
                    <a:pt x="15205" y="132150"/>
                  </a:lnTo>
                  <a:lnTo>
                    <a:pt x="15332" y="132031"/>
                  </a:lnTo>
                  <a:lnTo>
                    <a:pt x="15653" y="131912"/>
                  </a:lnTo>
                  <a:lnTo>
                    <a:pt x="16285" y="131867"/>
                  </a:lnTo>
                  <a:lnTo>
                    <a:pt x="17673" y="132026"/>
                  </a:lnTo>
                  <a:lnTo>
                    <a:pt x="18022" y="132353"/>
                  </a:lnTo>
                  <a:lnTo>
                    <a:pt x="18055" y="132680"/>
                  </a:lnTo>
                  <a:lnTo>
                    <a:pt x="18158" y="132851"/>
                  </a:lnTo>
                  <a:lnTo>
                    <a:pt x="18466" y="132810"/>
                  </a:lnTo>
                  <a:lnTo>
                    <a:pt x="18572" y="132672"/>
                  </a:lnTo>
                  <a:lnTo>
                    <a:pt x="18494" y="132219"/>
                  </a:lnTo>
                  <a:lnTo>
                    <a:pt x="18215" y="132007"/>
                  </a:lnTo>
                  <a:lnTo>
                    <a:pt x="18383" y="131754"/>
                  </a:lnTo>
                  <a:lnTo>
                    <a:pt x="19614" y="131252"/>
                  </a:lnTo>
                  <a:lnTo>
                    <a:pt x="19987" y="131452"/>
                  </a:lnTo>
                  <a:lnTo>
                    <a:pt x="20082" y="131649"/>
                  </a:lnTo>
                  <a:lnTo>
                    <a:pt x="20300" y="131750"/>
                  </a:lnTo>
                  <a:lnTo>
                    <a:pt x="20525" y="131720"/>
                  </a:lnTo>
                  <a:lnTo>
                    <a:pt x="20870" y="131534"/>
                  </a:lnTo>
                  <a:lnTo>
                    <a:pt x="20804" y="130973"/>
                  </a:lnTo>
                  <a:lnTo>
                    <a:pt x="20715" y="130838"/>
                  </a:lnTo>
                  <a:lnTo>
                    <a:pt x="19688" y="130817"/>
                  </a:lnTo>
                  <a:lnTo>
                    <a:pt x="19597" y="130556"/>
                  </a:lnTo>
                  <a:lnTo>
                    <a:pt x="19563" y="128479"/>
                  </a:lnTo>
                  <a:lnTo>
                    <a:pt x="24778" y="128456"/>
                  </a:lnTo>
                  <a:lnTo>
                    <a:pt x="24757" y="126140"/>
                  </a:lnTo>
                  <a:lnTo>
                    <a:pt x="22162" y="126121"/>
                  </a:lnTo>
                  <a:lnTo>
                    <a:pt x="22137" y="119071"/>
                  </a:lnTo>
                  <a:lnTo>
                    <a:pt x="20883" y="119049"/>
                  </a:lnTo>
                  <a:lnTo>
                    <a:pt x="20859" y="118699"/>
                  </a:lnTo>
                  <a:lnTo>
                    <a:pt x="20657" y="118164"/>
                  </a:lnTo>
                  <a:lnTo>
                    <a:pt x="7581" y="118144"/>
                  </a:lnTo>
                  <a:lnTo>
                    <a:pt x="7059" y="118146"/>
                  </a:lnTo>
                  <a:lnTo>
                    <a:pt x="6720" y="117978"/>
                  </a:lnTo>
                  <a:lnTo>
                    <a:pt x="6408" y="118030"/>
                  </a:lnTo>
                  <a:lnTo>
                    <a:pt x="5997" y="117535"/>
                  </a:lnTo>
                  <a:lnTo>
                    <a:pt x="5861" y="117238"/>
                  </a:lnTo>
                  <a:lnTo>
                    <a:pt x="8027" y="114747"/>
                  </a:lnTo>
                  <a:lnTo>
                    <a:pt x="8200" y="114677"/>
                  </a:lnTo>
                  <a:lnTo>
                    <a:pt x="8332" y="114502"/>
                  </a:lnTo>
                  <a:lnTo>
                    <a:pt x="9192" y="112569"/>
                  </a:lnTo>
                  <a:lnTo>
                    <a:pt x="9163" y="112324"/>
                  </a:lnTo>
                  <a:lnTo>
                    <a:pt x="9237" y="111536"/>
                  </a:lnTo>
                  <a:lnTo>
                    <a:pt x="9711" y="109529"/>
                  </a:lnTo>
                  <a:lnTo>
                    <a:pt x="9620" y="108778"/>
                  </a:lnTo>
                  <a:lnTo>
                    <a:pt x="6959" y="108763"/>
                  </a:lnTo>
                  <a:lnTo>
                    <a:pt x="5725" y="111681"/>
                  </a:lnTo>
                  <a:lnTo>
                    <a:pt x="4668" y="112085"/>
                  </a:lnTo>
                  <a:lnTo>
                    <a:pt x="4413" y="112060"/>
                  </a:lnTo>
                  <a:lnTo>
                    <a:pt x="4145" y="111863"/>
                  </a:lnTo>
                  <a:lnTo>
                    <a:pt x="4268" y="111480"/>
                  </a:lnTo>
                  <a:lnTo>
                    <a:pt x="5218" y="111562"/>
                  </a:lnTo>
                  <a:lnTo>
                    <a:pt x="5506" y="111372"/>
                  </a:lnTo>
                  <a:lnTo>
                    <a:pt x="5547" y="111112"/>
                  </a:lnTo>
                  <a:lnTo>
                    <a:pt x="5194" y="110822"/>
                  </a:lnTo>
                  <a:lnTo>
                    <a:pt x="5103" y="110670"/>
                  </a:lnTo>
                  <a:lnTo>
                    <a:pt x="5107" y="110469"/>
                  </a:lnTo>
                  <a:lnTo>
                    <a:pt x="6197" y="109209"/>
                  </a:lnTo>
                  <a:lnTo>
                    <a:pt x="6462" y="108668"/>
                  </a:lnTo>
                  <a:lnTo>
                    <a:pt x="6605" y="108354"/>
                  </a:lnTo>
                  <a:lnTo>
                    <a:pt x="6601" y="108186"/>
                  </a:lnTo>
                  <a:lnTo>
                    <a:pt x="6304" y="107484"/>
                  </a:lnTo>
                  <a:lnTo>
                    <a:pt x="6329" y="106956"/>
                  </a:lnTo>
                  <a:lnTo>
                    <a:pt x="6436" y="106729"/>
                  </a:lnTo>
                  <a:lnTo>
                    <a:pt x="6564" y="106640"/>
                  </a:lnTo>
                  <a:lnTo>
                    <a:pt x="6778" y="104964"/>
                  </a:lnTo>
                  <a:lnTo>
                    <a:pt x="6980" y="104439"/>
                  </a:lnTo>
                  <a:lnTo>
                    <a:pt x="7420" y="104852"/>
                  </a:lnTo>
                  <a:lnTo>
                    <a:pt x="8235" y="104737"/>
                  </a:lnTo>
                  <a:lnTo>
                    <a:pt x="8465" y="104975"/>
                  </a:lnTo>
                  <a:lnTo>
                    <a:pt x="8605" y="105190"/>
                  </a:lnTo>
                  <a:lnTo>
                    <a:pt x="8469" y="105581"/>
                  </a:lnTo>
                  <a:lnTo>
                    <a:pt x="8536" y="106420"/>
                  </a:lnTo>
                  <a:lnTo>
                    <a:pt x="8864" y="106458"/>
                  </a:lnTo>
                  <a:lnTo>
                    <a:pt x="9067" y="106154"/>
                  </a:lnTo>
                  <a:lnTo>
                    <a:pt x="9436" y="106287"/>
                  </a:lnTo>
                  <a:lnTo>
                    <a:pt x="9975" y="106919"/>
                  </a:lnTo>
                  <a:lnTo>
                    <a:pt x="10329" y="107023"/>
                  </a:lnTo>
                  <a:lnTo>
                    <a:pt x="10802" y="107016"/>
                  </a:lnTo>
                  <a:lnTo>
                    <a:pt x="11181" y="107440"/>
                  </a:lnTo>
                  <a:lnTo>
                    <a:pt x="12104" y="107068"/>
                  </a:lnTo>
                  <a:lnTo>
                    <a:pt x="12201" y="106467"/>
                  </a:lnTo>
                  <a:lnTo>
                    <a:pt x="14745" y="106446"/>
                  </a:lnTo>
                  <a:lnTo>
                    <a:pt x="15022" y="105282"/>
                  </a:lnTo>
                  <a:lnTo>
                    <a:pt x="14721" y="105048"/>
                  </a:lnTo>
                  <a:lnTo>
                    <a:pt x="14718" y="103562"/>
                  </a:lnTo>
                  <a:lnTo>
                    <a:pt x="13441" y="103561"/>
                  </a:lnTo>
                  <a:lnTo>
                    <a:pt x="13436" y="99502"/>
                  </a:lnTo>
                  <a:lnTo>
                    <a:pt x="6962" y="99500"/>
                  </a:lnTo>
                  <a:lnTo>
                    <a:pt x="6982" y="93590"/>
                  </a:lnTo>
                  <a:lnTo>
                    <a:pt x="12228" y="93714"/>
                  </a:lnTo>
                  <a:lnTo>
                    <a:pt x="17497" y="93558"/>
                  </a:lnTo>
                  <a:lnTo>
                    <a:pt x="20081" y="93605"/>
                  </a:lnTo>
                  <a:lnTo>
                    <a:pt x="22119" y="93579"/>
                  </a:lnTo>
                  <a:lnTo>
                    <a:pt x="22367" y="93254"/>
                  </a:lnTo>
                  <a:lnTo>
                    <a:pt x="21432" y="92887"/>
                  </a:lnTo>
                  <a:lnTo>
                    <a:pt x="21408" y="92690"/>
                  </a:lnTo>
                  <a:lnTo>
                    <a:pt x="21544" y="92453"/>
                  </a:lnTo>
                  <a:lnTo>
                    <a:pt x="21754" y="92319"/>
                  </a:lnTo>
                  <a:lnTo>
                    <a:pt x="21894" y="92333"/>
                  </a:lnTo>
                  <a:lnTo>
                    <a:pt x="21490" y="91754"/>
                  </a:lnTo>
                  <a:lnTo>
                    <a:pt x="20538" y="91052"/>
                  </a:lnTo>
                  <a:lnTo>
                    <a:pt x="20628" y="90758"/>
                  </a:lnTo>
                  <a:lnTo>
                    <a:pt x="21003" y="90561"/>
                  </a:lnTo>
                  <a:lnTo>
                    <a:pt x="21292" y="90538"/>
                  </a:lnTo>
                  <a:lnTo>
                    <a:pt x="21642" y="90319"/>
                  </a:lnTo>
                  <a:lnTo>
                    <a:pt x="21823" y="89840"/>
                  </a:lnTo>
                  <a:lnTo>
                    <a:pt x="21695" y="89293"/>
                  </a:lnTo>
                  <a:lnTo>
                    <a:pt x="21526" y="88933"/>
                  </a:lnTo>
                  <a:lnTo>
                    <a:pt x="21254" y="88780"/>
                  </a:lnTo>
                  <a:lnTo>
                    <a:pt x="20181" y="87316"/>
                  </a:lnTo>
                  <a:lnTo>
                    <a:pt x="20193" y="86944"/>
                  </a:lnTo>
                  <a:lnTo>
                    <a:pt x="19880" y="86788"/>
                  </a:lnTo>
                  <a:lnTo>
                    <a:pt x="19777" y="86576"/>
                  </a:lnTo>
                  <a:lnTo>
                    <a:pt x="19785" y="86413"/>
                  </a:lnTo>
                  <a:lnTo>
                    <a:pt x="19938" y="86011"/>
                  </a:lnTo>
                  <a:lnTo>
                    <a:pt x="20370" y="85666"/>
                  </a:lnTo>
                  <a:lnTo>
                    <a:pt x="20936" y="86227"/>
                  </a:lnTo>
                  <a:lnTo>
                    <a:pt x="20936" y="86416"/>
                  </a:lnTo>
                  <a:lnTo>
                    <a:pt x="21154" y="86658"/>
                  </a:lnTo>
                  <a:lnTo>
                    <a:pt x="21707" y="86583"/>
                  </a:lnTo>
                  <a:lnTo>
                    <a:pt x="21925" y="86371"/>
                  </a:lnTo>
                  <a:lnTo>
                    <a:pt x="21859" y="86089"/>
                  </a:lnTo>
                  <a:lnTo>
                    <a:pt x="21881" y="85894"/>
                  </a:lnTo>
                  <a:lnTo>
                    <a:pt x="22523" y="85825"/>
                  </a:lnTo>
                  <a:lnTo>
                    <a:pt x="22576" y="85237"/>
                  </a:lnTo>
                  <a:lnTo>
                    <a:pt x="22533" y="85048"/>
                  </a:lnTo>
                  <a:lnTo>
                    <a:pt x="22543" y="82422"/>
                  </a:lnTo>
                  <a:lnTo>
                    <a:pt x="23695" y="81758"/>
                  </a:lnTo>
                  <a:lnTo>
                    <a:pt x="24970" y="81394"/>
                  </a:lnTo>
                  <a:lnTo>
                    <a:pt x="25041" y="81060"/>
                  </a:lnTo>
                  <a:lnTo>
                    <a:pt x="24917" y="80878"/>
                  </a:lnTo>
                  <a:lnTo>
                    <a:pt x="25627" y="80375"/>
                  </a:lnTo>
                  <a:lnTo>
                    <a:pt x="25839" y="80297"/>
                  </a:lnTo>
                  <a:lnTo>
                    <a:pt x="26712" y="80339"/>
                  </a:lnTo>
                  <a:lnTo>
                    <a:pt x="27001" y="80551"/>
                  </a:lnTo>
                  <a:lnTo>
                    <a:pt x="27244" y="80577"/>
                  </a:lnTo>
                  <a:lnTo>
                    <a:pt x="27529" y="80258"/>
                  </a:lnTo>
                  <a:lnTo>
                    <a:pt x="28280" y="80068"/>
                  </a:lnTo>
                  <a:lnTo>
                    <a:pt x="28697" y="80225"/>
                  </a:lnTo>
                  <a:lnTo>
                    <a:pt x="28970" y="80537"/>
                  </a:lnTo>
                  <a:lnTo>
                    <a:pt x="29095" y="80345"/>
                  </a:lnTo>
                  <a:lnTo>
                    <a:pt x="29098" y="79440"/>
                  </a:lnTo>
                  <a:lnTo>
                    <a:pt x="28107" y="79436"/>
                  </a:lnTo>
                  <a:lnTo>
                    <a:pt x="27856" y="79354"/>
                  </a:lnTo>
                  <a:lnTo>
                    <a:pt x="27777" y="79202"/>
                  </a:lnTo>
                  <a:lnTo>
                    <a:pt x="27758" y="75845"/>
                  </a:lnTo>
                  <a:lnTo>
                    <a:pt x="26334" y="75852"/>
                  </a:lnTo>
                  <a:lnTo>
                    <a:pt x="25863" y="75113"/>
                  </a:lnTo>
                  <a:lnTo>
                    <a:pt x="26350" y="75328"/>
                  </a:lnTo>
                  <a:lnTo>
                    <a:pt x="27432" y="74830"/>
                  </a:lnTo>
                  <a:lnTo>
                    <a:pt x="27622" y="74388"/>
                  </a:lnTo>
                  <a:lnTo>
                    <a:pt x="26532" y="74518"/>
                  </a:lnTo>
                  <a:lnTo>
                    <a:pt x="25727" y="73931"/>
                  </a:lnTo>
                  <a:lnTo>
                    <a:pt x="25157" y="74139"/>
                  </a:lnTo>
                  <a:lnTo>
                    <a:pt x="24934" y="74031"/>
                  </a:lnTo>
                  <a:lnTo>
                    <a:pt x="24616" y="73183"/>
                  </a:lnTo>
                  <a:lnTo>
                    <a:pt x="24781" y="72358"/>
                  </a:lnTo>
                  <a:lnTo>
                    <a:pt x="24381" y="72131"/>
                  </a:lnTo>
                  <a:lnTo>
                    <a:pt x="24335" y="71871"/>
                  </a:lnTo>
                  <a:lnTo>
                    <a:pt x="23596" y="71637"/>
                  </a:lnTo>
                  <a:lnTo>
                    <a:pt x="22989" y="71979"/>
                  </a:lnTo>
                  <a:lnTo>
                    <a:pt x="22704" y="72217"/>
                  </a:lnTo>
                  <a:lnTo>
                    <a:pt x="22659" y="72470"/>
                  </a:lnTo>
                  <a:lnTo>
                    <a:pt x="22399" y="72652"/>
                  </a:lnTo>
                  <a:lnTo>
                    <a:pt x="21395" y="72407"/>
                  </a:lnTo>
                  <a:lnTo>
                    <a:pt x="21349" y="71782"/>
                  </a:lnTo>
                  <a:lnTo>
                    <a:pt x="22143" y="71143"/>
                  </a:lnTo>
                  <a:lnTo>
                    <a:pt x="22514" y="71091"/>
                  </a:lnTo>
                  <a:lnTo>
                    <a:pt x="22467" y="68827"/>
                  </a:lnTo>
                  <a:lnTo>
                    <a:pt x="22046" y="68142"/>
                  </a:lnTo>
                  <a:lnTo>
                    <a:pt x="21710" y="67269"/>
                  </a:lnTo>
                  <a:lnTo>
                    <a:pt x="21599" y="66454"/>
                  </a:lnTo>
                  <a:lnTo>
                    <a:pt x="20372" y="66419"/>
                  </a:lnTo>
                  <a:lnTo>
                    <a:pt x="20091" y="66668"/>
                  </a:lnTo>
                  <a:lnTo>
                    <a:pt x="19947" y="66917"/>
                  </a:lnTo>
                  <a:lnTo>
                    <a:pt x="19170" y="67345"/>
                  </a:lnTo>
                  <a:lnTo>
                    <a:pt x="17634" y="67970"/>
                  </a:lnTo>
                  <a:lnTo>
                    <a:pt x="15779" y="66501"/>
                  </a:lnTo>
                  <a:lnTo>
                    <a:pt x="15202" y="65496"/>
                  </a:lnTo>
                  <a:lnTo>
                    <a:pt x="14798" y="64240"/>
                  </a:lnTo>
                  <a:lnTo>
                    <a:pt x="15234" y="63810"/>
                  </a:lnTo>
                  <a:lnTo>
                    <a:pt x="15244" y="63398"/>
                  </a:lnTo>
                  <a:lnTo>
                    <a:pt x="14931" y="63129"/>
                  </a:lnTo>
                  <a:lnTo>
                    <a:pt x="14861" y="62874"/>
                  </a:lnTo>
                  <a:lnTo>
                    <a:pt x="15243" y="62035"/>
                  </a:lnTo>
                  <a:lnTo>
                    <a:pt x="15237" y="61729"/>
                  </a:lnTo>
                  <a:lnTo>
                    <a:pt x="8758" y="61804"/>
                  </a:lnTo>
                  <a:lnTo>
                    <a:pt x="410" y="61837"/>
                  </a:lnTo>
                  <a:lnTo>
                    <a:pt x="34" y="61391"/>
                  </a:lnTo>
                  <a:lnTo>
                    <a:pt x="0" y="59522"/>
                  </a:lnTo>
                  <a:lnTo>
                    <a:pt x="624" y="59510"/>
                  </a:lnTo>
                  <a:lnTo>
                    <a:pt x="1206" y="58060"/>
                  </a:lnTo>
                  <a:lnTo>
                    <a:pt x="1243" y="57461"/>
                  </a:lnTo>
                  <a:lnTo>
                    <a:pt x="1359" y="57060"/>
                  </a:lnTo>
                  <a:lnTo>
                    <a:pt x="1627" y="56513"/>
                  </a:lnTo>
                  <a:lnTo>
                    <a:pt x="1722" y="55889"/>
                  </a:lnTo>
                  <a:lnTo>
                    <a:pt x="1548" y="54885"/>
                  </a:lnTo>
                  <a:lnTo>
                    <a:pt x="1332" y="54517"/>
                  </a:lnTo>
                  <a:lnTo>
                    <a:pt x="1274" y="54239"/>
                  </a:lnTo>
                  <a:lnTo>
                    <a:pt x="1190" y="52481"/>
                  </a:lnTo>
                  <a:lnTo>
                    <a:pt x="1836" y="52700"/>
                  </a:lnTo>
                  <a:lnTo>
                    <a:pt x="2308" y="52636"/>
                  </a:lnTo>
                  <a:lnTo>
                    <a:pt x="2635" y="52472"/>
                  </a:lnTo>
                  <a:lnTo>
                    <a:pt x="3814" y="52442"/>
                  </a:lnTo>
                  <a:lnTo>
                    <a:pt x="20923" y="52372"/>
                  </a:lnTo>
                  <a:lnTo>
                    <a:pt x="23207" y="52215"/>
                  </a:lnTo>
                  <a:lnTo>
                    <a:pt x="23633" y="51937"/>
                  </a:lnTo>
                  <a:lnTo>
                    <a:pt x="24039" y="51524"/>
                  </a:lnTo>
                  <a:lnTo>
                    <a:pt x="24126" y="51275"/>
                  </a:lnTo>
                  <a:lnTo>
                    <a:pt x="24122" y="51030"/>
                  </a:lnTo>
                  <a:lnTo>
                    <a:pt x="23961" y="50487"/>
                  </a:lnTo>
                  <a:lnTo>
                    <a:pt x="23965" y="50283"/>
                  </a:lnTo>
                  <a:lnTo>
                    <a:pt x="24077" y="49779"/>
                  </a:lnTo>
                  <a:lnTo>
                    <a:pt x="24464" y="48703"/>
                  </a:lnTo>
                  <a:lnTo>
                    <a:pt x="25037" y="47659"/>
                  </a:lnTo>
                  <a:lnTo>
                    <a:pt x="25182" y="47532"/>
                  </a:lnTo>
                  <a:lnTo>
                    <a:pt x="26085" y="47161"/>
                  </a:lnTo>
                  <a:lnTo>
                    <a:pt x="30009" y="45631"/>
                  </a:lnTo>
                  <a:lnTo>
                    <a:pt x="29961" y="43173"/>
                  </a:lnTo>
                  <a:lnTo>
                    <a:pt x="29960" y="42829"/>
                  </a:lnTo>
                  <a:lnTo>
                    <a:pt x="29961" y="42393"/>
                  </a:lnTo>
                  <a:lnTo>
                    <a:pt x="29957" y="42070"/>
                  </a:lnTo>
                  <a:lnTo>
                    <a:pt x="29952" y="41655"/>
                  </a:lnTo>
                  <a:lnTo>
                    <a:pt x="29946" y="41139"/>
                  </a:lnTo>
                  <a:lnTo>
                    <a:pt x="29900" y="37158"/>
                  </a:lnTo>
                  <a:lnTo>
                    <a:pt x="29891" y="36361"/>
                  </a:lnTo>
                  <a:lnTo>
                    <a:pt x="29835" y="25246"/>
                  </a:lnTo>
                  <a:lnTo>
                    <a:pt x="28768" y="25127"/>
                  </a:lnTo>
                  <a:lnTo>
                    <a:pt x="27979" y="24941"/>
                  </a:lnTo>
                  <a:lnTo>
                    <a:pt x="26315" y="24978"/>
                  </a:lnTo>
                  <a:lnTo>
                    <a:pt x="25916" y="25275"/>
                  </a:lnTo>
                  <a:lnTo>
                    <a:pt x="25920" y="26126"/>
                  </a:lnTo>
                  <a:lnTo>
                    <a:pt x="25770" y="26187"/>
                  </a:lnTo>
                  <a:lnTo>
                    <a:pt x="25489" y="25936"/>
                  </a:lnTo>
                  <a:lnTo>
                    <a:pt x="25364" y="25639"/>
                  </a:lnTo>
                  <a:lnTo>
                    <a:pt x="25231" y="24739"/>
                  </a:lnTo>
                  <a:lnTo>
                    <a:pt x="25406" y="23948"/>
                  </a:lnTo>
                  <a:lnTo>
                    <a:pt x="25772" y="22952"/>
                  </a:lnTo>
                  <a:lnTo>
                    <a:pt x="25665" y="21200"/>
                  </a:lnTo>
                  <a:lnTo>
                    <a:pt x="25482" y="19758"/>
                  </a:lnTo>
                  <a:lnTo>
                    <a:pt x="25324" y="19479"/>
                  </a:lnTo>
                  <a:lnTo>
                    <a:pt x="24673" y="18992"/>
                  </a:lnTo>
                  <a:lnTo>
                    <a:pt x="24344" y="18963"/>
                  </a:lnTo>
                  <a:lnTo>
                    <a:pt x="24066" y="18833"/>
                  </a:lnTo>
                  <a:lnTo>
                    <a:pt x="23771" y="18416"/>
                  </a:lnTo>
                  <a:lnTo>
                    <a:pt x="23709" y="18082"/>
                  </a:lnTo>
                  <a:lnTo>
                    <a:pt x="23863" y="17833"/>
                  </a:lnTo>
                  <a:lnTo>
                    <a:pt x="24141" y="17643"/>
                  </a:lnTo>
                  <a:lnTo>
                    <a:pt x="24502" y="17022"/>
                  </a:lnTo>
                  <a:lnTo>
                    <a:pt x="24664" y="16517"/>
                  </a:lnTo>
                  <a:lnTo>
                    <a:pt x="24527" y="16220"/>
                  </a:lnTo>
                  <a:lnTo>
                    <a:pt x="24569" y="15484"/>
                  </a:lnTo>
                  <a:lnTo>
                    <a:pt x="24777" y="15290"/>
                  </a:lnTo>
                  <a:lnTo>
                    <a:pt x="25009" y="15224"/>
                  </a:lnTo>
                  <a:lnTo>
                    <a:pt x="25263" y="15324"/>
                  </a:lnTo>
                  <a:lnTo>
                    <a:pt x="25338" y="15528"/>
                  </a:lnTo>
                  <a:lnTo>
                    <a:pt x="25471" y="15569"/>
                  </a:lnTo>
                  <a:lnTo>
                    <a:pt x="25936" y="15268"/>
                  </a:lnTo>
                  <a:lnTo>
                    <a:pt x="26111" y="15034"/>
                  </a:lnTo>
                  <a:lnTo>
                    <a:pt x="25924" y="13837"/>
                  </a:lnTo>
                  <a:lnTo>
                    <a:pt x="25484" y="12663"/>
                  </a:lnTo>
                  <a:lnTo>
                    <a:pt x="25488" y="12358"/>
                  </a:lnTo>
                  <a:lnTo>
                    <a:pt x="25708" y="11938"/>
                  </a:lnTo>
                  <a:lnTo>
                    <a:pt x="26024" y="11629"/>
                  </a:lnTo>
                  <a:lnTo>
                    <a:pt x="26323" y="11548"/>
                  </a:lnTo>
                  <a:lnTo>
                    <a:pt x="26897" y="11146"/>
                  </a:lnTo>
                  <a:lnTo>
                    <a:pt x="27047" y="10633"/>
                  </a:lnTo>
                  <a:lnTo>
                    <a:pt x="26794" y="9347"/>
                  </a:lnTo>
                  <a:lnTo>
                    <a:pt x="26985" y="9087"/>
                  </a:lnTo>
                  <a:lnTo>
                    <a:pt x="27135" y="8582"/>
                  </a:lnTo>
                  <a:lnTo>
                    <a:pt x="26603" y="7927"/>
                  </a:lnTo>
                  <a:lnTo>
                    <a:pt x="26000" y="6987"/>
                  </a:lnTo>
                  <a:lnTo>
                    <a:pt x="25472" y="5597"/>
                  </a:lnTo>
                  <a:lnTo>
                    <a:pt x="25539" y="5144"/>
                  </a:lnTo>
                  <a:lnTo>
                    <a:pt x="29807" y="5204"/>
                  </a:lnTo>
                  <a:lnTo>
                    <a:pt x="36341" y="5166"/>
                  </a:lnTo>
                  <a:lnTo>
                    <a:pt x="37446" y="5166"/>
                  </a:lnTo>
                  <a:lnTo>
                    <a:pt x="48271" y="5112"/>
                  </a:lnTo>
                  <a:lnTo>
                    <a:pt x="48842" y="6368"/>
                  </a:lnTo>
                  <a:lnTo>
                    <a:pt x="48917" y="7245"/>
                  </a:lnTo>
                  <a:lnTo>
                    <a:pt x="49122" y="8364"/>
                  </a:lnTo>
                  <a:lnTo>
                    <a:pt x="48881" y="9260"/>
                  </a:lnTo>
                  <a:lnTo>
                    <a:pt x="48644" y="9282"/>
                  </a:lnTo>
                  <a:lnTo>
                    <a:pt x="48499" y="9424"/>
                  </a:lnTo>
                  <a:lnTo>
                    <a:pt x="48129" y="9981"/>
                  </a:lnTo>
                  <a:lnTo>
                    <a:pt x="47651" y="11044"/>
                  </a:lnTo>
                  <a:lnTo>
                    <a:pt x="47518" y="11903"/>
                  </a:lnTo>
                  <a:lnTo>
                    <a:pt x="47815" y="12074"/>
                  </a:lnTo>
                  <a:lnTo>
                    <a:pt x="47911" y="12413"/>
                  </a:lnTo>
                  <a:lnTo>
                    <a:pt x="47650" y="13400"/>
                  </a:lnTo>
                  <a:lnTo>
                    <a:pt x="47171" y="13505"/>
                  </a:lnTo>
                  <a:lnTo>
                    <a:pt x="46793" y="13828"/>
                  </a:lnTo>
                  <a:lnTo>
                    <a:pt x="46319" y="14842"/>
                  </a:lnTo>
                  <a:lnTo>
                    <a:pt x="45965" y="15913"/>
                  </a:lnTo>
                  <a:lnTo>
                    <a:pt x="45923" y="16660"/>
                  </a:lnTo>
                  <a:lnTo>
                    <a:pt x="46172" y="16842"/>
                  </a:lnTo>
                  <a:lnTo>
                    <a:pt x="46454" y="16861"/>
                  </a:lnTo>
                  <a:lnTo>
                    <a:pt x="46579" y="16720"/>
                  </a:lnTo>
                  <a:lnTo>
                    <a:pt x="47898" y="16858"/>
                  </a:lnTo>
                  <a:lnTo>
                    <a:pt x="47617" y="17635"/>
                  </a:lnTo>
                  <a:lnTo>
                    <a:pt x="47707" y="18215"/>
                  </a:lnTo>
                  <a:lnTo>
                    <a:pt x="47805" y="18505"/>
                  </a:lnTo>
                  <a:lnTo>
                    <a:pt x="48373" y="18430"/>
                  </a:lnTo>
                  <a:lnTo>
                    <a:pt x="49216" y="17683"/>
                  </a:lnTo>
                  <a:lnTo>
                    <a:pt x="49569" y="17526"/>
                  </a:lnTo>
                  <a:lnTo>
                    <a:pt x="49947" y="17705"/>
                  </a:lnTo>
                  <a:lnTo>
                    <a:pt x="50151" y="17608"/>
                  </a:lnTo>
                  <a:lnTo>
                    <a:pt x="50392" y="17370"/>
                  </a:lnTo>
                  <a:lnTo>
                    <a:pt x="51126" y="16329"/>
                  </a:lnTo>
                  <a:lnTo>
                    <a:pt x="51355" y="15875"/>
                  </a:lnTo>
                  <a:lnTo>
                    <a:pt x="51994" y="15131"/>
                  </a:lnTo>
                  <a:lnTo>
                    <a:pt x="53041" y="14443"/>
                  </a:lnTo>
                  <a:lnTo>
                    <a:pt x="53320" y="14358"/>
                  </a:lnTo>
                  <a:lnTo>
                    <a:pt x="53731" y="14387"/>
                  </a:lnTo>
                  <a:lnTo>
                    <a:pt x="56000" y="13016"/>
                  </a:lnTo>
                  <a:lnTo>
                    <a:pt x="56370" y="12960"/>
                  </a:lnTo>
                  <a:lnTo>
                    <a:pt x="57584" y="13146"/>
                  </a:lnTo>
                  <a:lnTo>
                    <a:pt x="57571" y="13332"/>
                  </a:lnTo>
                  <a:lnTo>
                    <a:pt x="58114" y="14500"/>
                  </a:lnTo>
                  <a:lnTo>
                    <a:pt x="58926" y="14867"/>
                  </a:lnTo>
                  <a:lnTo>
                    <a:pt x="59333" y="14845"/>
                  </a:lnTo>
                  <a:lnTo>
                    <a:pt x="59549" y="14704"/>
                  </a:lnTo>
                  <a:lnTo>
                    <a:pt x="60143" y="14659"/>
                  </a:lnTo>
                  <a:lnTo>
                    <a:pt x="60505" y="14931"/>
                  </a:lnTo>
                  <a:lnTo>
                    <a:pt x="60733" y="15288"/>
                  </a:lnTo>
                  <a:lnTo>
                    <a:pt x="61202" y="16537"/>
                  </a:lnTo>
                  <a:lnTo>
                    <a:pt x="61111" y="16719"/>
                  </a:lnTo>
                  <a:lnTo>
                    <a:pt x="60791" y="16856"/>
                  </a:lnTo>
                  <a:lnTo>
                    <a:pt x="61127" y="17433"/>
                  </a:lnTo>
                  <a:lnTo>
                    <a:pt x="61517" y="17496"/>
                  </a:lnTo>
                  <a:lnTo>
                    <a:pt x="61804" y="17377"/>
                  </a:lnTo>
                  <a:lnTo>
                    <a:pt x="62083" y="17225"/>
                  </a:lnTo>
                  <a:lnTo>
                    <a:pt x="62536" y="16805"/>
                  </a:lnTo>
                  <a:lnTo>
                    <a:pt x="62922" y="16653"/>
                  </a:lnTo>
                  <a:lnTo>
                    <a:pt x="64178" y="16453"/>
                  </a:lnTo>
                  <a:lnTo>
                    <a:pt x="64423" y="16591"/>
                  </a:lnTo>
                  <a:lnTo>
                    <a:pt x="65159" y="17363"/>
                  </a:lnTo>
                  <a:lnTo>
                    <a:pt x="65430" y="17742"/>
                  </a:lnTo>
                  <a:lnTo>
                    <a:pt x="65495" y="19190"/>
                  </a:lnTo>
                  <a:lnTo>
                    <a:pt x="66907" y="19185"/>
                  </a:lnTo>
                  <a:lnTo>
                    <a:pt x="67014" y="19340"/>
                  </a:lnTo>
                  <a:lnTo>
                    <a:pt x="66918" y="19578"/>
                  </a:lnTo>
                  <a:lnTo>
                    <a:pt x="67109" y="19667"/>
                  </a:lnTo>
                  <a:lnTo>
                    <a:pt x="68164" y="19819"/>
                  </a:lnTo>
                  <a:lnTo>
                    <a:pt x="68754" y="19771"/>
                  </a:lnTo>
                  <a:lnTo>
                    <a:pt x="69307" y="19521"/>
                  </a:lnTo>
                  <a:lnTo>
                    <a:pt x="70133" y="19473"/>
                  </a:lnTo>
                  <a:lnTo>
                    <a:pt x="70557" y="19581"/>
                  </a:lnTo>
                  <a:lnTo>
                    <a:pt x="71263" y="21068"/>
                  </a:lnTo>
                  <a:lnTo>
                    <a:pt x="71288" y="20335"/>
                  </a:lnTo>
                  <a:lnTo>
                    <a:pt x="70947" y="19707"/>
                  </a:lnTo>
                  <a:lnTo>
                    <a:pt x="70755" y="19178"/>
                  </a:lnTo>
                  <a:lnTo>
                    <a:pt x="75331" y="19155"/>
                  </a:lnTo>
                  <a:lnTo>
                    <a:pt x="75579" y="18700"/>
                  </a:lnTo>
                  <a:lnTo>
                    <a:pt x="76290" y="17782"/>
                  </a:lnTo>
                  <a:lnTo>
                    <a:pt x="76236" y="17117"/>
                  </a:lnTo>
                  <a:lnTo>
                    <a:pt x="76299" y="16678"/>
                  </a:lnTo>
                  <a:lnTo>
                    <a:pt x="77039" y="14608"/>
                  </a:lnTo>
                  <a:lnTo>
                    <a:pt x="77010" y="14306"/>
                  </a:lnTo>
                  <a:lnTo>
                    <a:pt x="76907" y="14072"/>
                  </a:lnTo>
                  <a:lnTo>
                    <a:pt x="76778" y="13879"/>
                  </a:lnTo>
                  <a:lnTo>
                    <a:pt x="76400" y="13563"/>
                  </a:lnTo>
                  <a:lnTo>
                    <a:pt x="76258" y="13235"/>
                  </a:lnTo>
                  <a:lnTo>
                    <a:pt x="76127" y="12010"/>
                  </a:lnTo>
                  <a:lnTo>
                    <a:pt x="75003" y="12017"/>
                  </a:lnTo>
                  <a:lnTo>
                    <a:pt x="75845" y="9695"/>
                  </a:lnTo>
                  <a:lnTo>
                    <a:pt x="76209" y="8946"/>
                  </a:lnTo>
                  <a:lnTo>
                    <a:pt x="76619" y="8791"/>
                  </a:lnTo>
                  <a:lnTo>
                    <a:pt x="76980" y="8909"/>
                  </a:lnTo>
                  <a:lnTo>
                    <a:pt x="77924" y="8994"/>
                  </a:lnTo>
                  <a:lnTo>
                    <a:pt x="77950" y="7240"/>
                  </a:lnTo>
                  <a:lnTo>
                    <a:pt x="77534" y="7215"/>
                  </a:lnTo>
                  <a:lnTo>
                    <a:pt x="78628" y="6526"/>
                  </a:lnTo>
                  <a:lnTo>
                    <a:pt x="79049" y="5657"/>
                  </a:lnTo>
                  <a:lnTo>
                    <a:pt x="78521" y="4715"/>
                  </a:lnTo>
                  <a:lnTo>
                    <a:pt x="76740" y="4693"/>
                  </a:lnTo>
                  <a:lnTo>
                    <a:pt x="73727" y="4721"/>
                  </a:lnTo>
                  <a:lnTo>
                    <a:pt x="71461" y="4737"/>
                  </a:lnTo>
                  <a:lnTo>
                    <a:pt x="71444" y="2384"/>
                  </a:lnTo>
                  <a:lnTo>
                    <a:pt x="76733" y="2336"/>
                  </a:lnTo>
                  <a:lnTo>
                    <a:pt x="79301" y="2359"/>
                  </a:lnTo>
                  <a:lnTo>
                    <a:pt x="79341" y="9"/>
                  </a:lnTo>
                  <a:lnTo>
                    <a:pt x="81589" y="0"/>
                  </a:lnTo>
                  <a:lnTo>
                    <a:pt x="81835" y="406"/>
                  </a:lnTo>
                  <a:lnTo>
                    <a:pt x="81984" y="877"/>
                  </a:lnTo>
                  <a:lnTo>
                    <a:pt x="81973" y="2367"/>
                  </a:lnTo>
                  <a:lnTo>
                    <a:pt x="87196" y="2454"/>
                  </a:lnTo>
                  <a:lnTo>
                    <a:pt x="87205" y="4796"/>
                  </a:lnTo>
                  <a:lnTo>
                    <a:pt x="88346" y="4802"/>
                  </a:lnTo>
                  <a:lnTo>
                    <a:pt x="89185" y="4807"/>
                  </a:lnTo>
                  <a:lnTo>
                    <a:pt x="89181" y="2454"/>
                  </a:lnTo>
                  <a:lnTo>
                    <a:pt x="91320" y="2435"/>
                  </a:lnTo>
                  <a:lnTo>
                    <a:pt x="93636" y="4817"/>
                  </a:lnTo>
                  <a:lnTo>
                    <a:pt x="98466" y="4818"/>
                  </a:lnTo>
                  <a:lnTo>
                    <a:pt x="102624" y="4832"/>
                  </a:lnTo>
                  <a:lnTo>
                    <a:pt x="102916" y="48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9" name="pg620">
              <a:extLst>
                <a:ext uri="{FF2B5EF4-FFF2-40B4-BE49-F238E27FC236}">
                  <a16:creationId xmlns:a16="http://schemas.microsoft.com/office/drawing/2014/main" id="{40E6F82C-B8DB-8648-8507-BF8961209673}"/>
                </a:ext>
              </a:extLst>
            </p:cNvPr>
            <p:cNvSpPr/>
            <p:nvPr/>
          </p:nvSpPr>
          <p:spPr>
            <a:xfrm>
              <a:off x="5922395" y="2370846"/>
              <a:ext cx="216343" cy="220680"/>
            </a:xfrm>
            <a:custGeom>
              <a:avLst/>
              <a:gdLst/>
              <a:ahLst/>
              <a:cxnLst/>
              <a:rect l="0" t="0" r="0" b="0"/>
              <a:pathLst>
                <a:path w="216343" h="220680">
                  <a:moveTo>
                    <a:pt x="173786" y="102658"/>
                  </a:moveTo>
                  <a:lnTo>
                    <a:pt x="173859" y="104390"/>
                  </a:lnTo>
                  <a:lnTo>
                    <a:pt x="176283" y="104521"/>
                  </a:lnTo>
                  <a:lnTo>
                    <a:pt x="177305" y="104740"/>
                  </a:lnTo>
                  <a:lnTo>
                    <a:pt x="177320" y="106558"/>
                  </a:lnTo>
                  <a:lnTo>
                    <a:pt x="177332" y="107740"/>
                  </a:lnTo>
                  <a:lnTo>
                    <a:pt x="176298" y="107796"/>
                  </a:lnTo>
                  <a:lnTo>
                    <a:pt x="176310" y="108945"/>
                  </a:lnTo>
                  <a:lnTo>
                    <a:pt x="179246" y="108856"/>
                  </a:lnTo>
                  <a:lnTo>
                    <a:pt x="179273" y="111214"/>
                  </a:lnTo>
                  <a:lnTo>
                    <a:pt x="181905" y="111196"/>
                  </a:lnTo>
                  <a:lnTo>
                    <a:pt x="181874" y="108839"/>
                  </a:lnTo>
                  <a:lnTo>
                    <a:pt x="189469" y="108828"/>
                  </a:lnTo>
                  <a:lnTo>
                    <a:pt x="189487" y="111167"/>
                  </a:lnTo>
                  <a:lnTo>
                    <a:pt x="189993" y="111167"/>
                  </a:lnTo>
                  <a:lnTo>
                    <a:pt x="190097" y="111649"/>
                  </a:lnTo>
                  <a:lnTo>
                    <a:pt x="189682" y="112216"/>
                  </a:lnTo>
                  <a:lnTo>
                    <a:pt x="189577" y="113536"/>
                  </a:lnTo>
                  <a:lnTo>
                    <a:pt x="192054" y="113538"/>
                  </a:lnTo>
                  <a:lnTo>
                    <a:pt x="192061" y="115904"/>
                  </a:lnTo>
                  <a:lnTo>
                    <a:pt x="189525" y="115919"/>
                  </a:lnTo>
                  <a:lnTo>
                    <a:pt x="189516" y="113543"/>
                  </a:lnTo>
                  <a:lnTo>
                    <a:pt x="186960" y="113549"/>
                  </a:lnTo>
                  <a:lnTo>
                    <a:pt x="186974" y="114962"/>
                  </a:lnTo>
                  <a:lnTo>
                    <a:pt x="185326" y="116307"/>
                  </a:lnTo>
                  <a:lnTo>
                    <a:pt x="184435" y="117450"/>
                  </a:lnTo>
                  <a:lnTo>
                    <a:pt x="184468" y="119899"/>
                  </a:lnTo>
                  <a:lnTo>
                    <a:pt x="185493" y="121023"/>
                  </a:lnTo>
                  <a:lnTo>
                    <a:pt x="185765" y="121936"/>
                  </a:lnTo>
                  <a:lnTo>
                    <a:pt x="186712" y="122085"/>
                  </a:lnTo>
                  <a:lnTo>
                    <a:pt x="186989" y="122720"/>
                  </a:lnTo>
                  <a:lnTo>
                    <a:pt x="186859" y="123199"/>
                  </a:lnTo>
                  <a:lnTo>
                    <a:pt x="184495" y="123199"/>
                  </a:lnTo>
                  <a:lnTo>
                    <a:pt x="184485" y="125562"/>
                  </a:lnTo>
                  <a:lnTo>
                    <a:pt x="183505" y="125582"/>
                  </a:lnTo>
                  <a:lnTo>
                    <a:pt x="183865" y="126603"/>
                  </a:lnTo>
                  <a:lnTo>
                    <a:pt x="184070" y="126715"/>
                  </a:lnTo>
                  <a:lnTo>
                    <a:pt x="184483" y="126681"/>
                  </a:lnTo>
                  <a:lnTo>
                    <a:pt x="184483" y="127914"/>
                  </a:lnTo>
                  <a:lnTo>
                    <a:pt x="181893" y="127974"/>
                  </a:lnTo>
                  <a:lnTo>
                    <a:pt x="181885" y="129346"/>
                  </a:lnTo>
                  <a:lnTo>
                    <a:pt x="180687" y="129621"/>
                  </a:lnTo>
                  <a:lnTo>
                    <a:pt x="179260" y="129802"/>
                  </a:lnTo>
                  <a:lnTo>
                    <a:pt x="179127" y="130285"/>
                  </a:lnTo>
                  <a:lnTo>
                    <a:pt x="179143" y="131248"/>
                  </a:lnTo>
                  <a:lnTo>
                    <a:pt x="178407" y="131259"/>
                  </a:lnTo>
                  <a:lnTo>
                    <a:pt x="178102" y="131856"/>
                  </a:lnTo>
                  <a:lnTo>
                    <a:pt x="177097" y="131389"/>
                  </a:lnTo>
                  <a:lnTo>
                    <a:pt x="176808" y="131442"/>
                  </a:lnTo>
                  <a:lnTo>
                    <a:pt x="176819" y="131850"/>
                  </a:lnTo>
                  <a:lnTo>
                    <a:pt x="173656" y="131931"/>
                  </a:lnTo>
                  <a:lnTo>
                    <a:pt x="173680" y="132750"/>
                  </a:lnTo>
                  <a:lnTo>
                    <a:pt x="173394" y="132783"/>
                  </a:lnTo>
                  <a:lnTo>
                    <a:pt x="171687" y="132419"/>
                  </a:lnTo>
                  <a:lnTo>
                    <a:pt x="170164" y="132501"/>
                  </a:lnTo>
                  <a:lnTo>
                    <a:pt x="168512" y="132513"/>
                  </a:lnTo>
                  <a:lnTo>
                    <a:pt x="167968" y="132056"/>
                  </a:lnTo>
                  <a:lnTo>
                    <a:pt x="167452" y="131893"/>
                  </a:lnTo>
                  <a:lnTo>
                    <a:pt x="166878" y="131887"/>
                  </a:lnTo>
                  <a:lnTo>
                    <a:pt x="166675" y="132220"/>
                  </a:lnTo>
                  <a:lnTo>
                    <a:pt x="166742" y="135578"/>
                  </a:lnTo>
                  <a:lnTo>
                    <a:pt x="164181" y="135629"/>
                  </a:lnTo>
                  <a:lnTo>
                    <a:pt x="164243" y="139154"/>
                  </a:lnTo>
                  <a:lnTo>
                    <a:pt x="163358" y="139183"/>
                  </a:lnTo>
                  <a:lnTo>
                    <a:pt x="161775" y="139547"/>
                  </a:lnTo>
                  <a:lnTo>
                    <a:pt x="161763" y="140372"/>
                  </a:lnTo>
                  <a:lnTo>
                    <a:pt x="160483" y="140446"/>
                  </a:lnTo>
                  <a:lnTo>
                    <a:pt x="160502" y="141731"/>
                  </a:lnTo>
                  <a:lnTo>
                    <a:pt x="161107" y="141658"/>
                  </a:lnTo>
                  <a:lnTo>
                    <a:pt x="163051" y="142832"/>
                  </a:lnTo>
                  <a:lnTo>
                    <a:pt x="163041" y="143899"/>
                  </a:lnTo>
                  <a:lnTo>
                    <a:pt x="165569" y="143852"/>
                  </a:lnTo>
                  <a:lnTo>
                    <a:pt x="166776" y="142974"/>
                  </a:lnTo>
                  <a:lnTo>
                    <a:pt x="165364" y="144081"/>
                  </a:lnTo>
                  <a:lnTo>
                    <a:pt x="165676" y="144420"/>
                  </a:lnTo>
                  <a:lnTo>
                    <a:pt x="166538" y="145638"/>
                  </a:lnTo>
                  <a:lnTo>
                    <a:pt x="167020" y="146175"/>
                  </a:lnTo>
                  <a:lnTo>
                    <a:pt x="167274" y="146212"/>
                  </a:lnTo>
                  <a:lnTo>
                    <a:pt x="168091" y="146833"/>
                  </a:lnTo>
                  <a:lnTo>
                    <a:pt x="168039" y="147551"/>
                  </a:lnTo>
                  <a:lnTo>
                    <a:pt x="167859" y="148387"/>
                  </a:lnTo>
                  <a:lnTo>
                    <a:pt x="168129" y="148696"/>
                  </a:lnTo>
                  <a:lnTo>
                    <a:pt x="168338" y="149912"/>
                  </a:lnTo>
                  <a:lnTo>
                    <a:pt x="169754" y="149877"/>
                  </a:lnTo>
                  <a:lnTo>
                    <a:pt x="169843" y="152238"/>
                  </a:lnTo>
                  <a:lnTo>
                    <a:pt x="173651" y="152163"/>
                  </a:lnTo>
                  <a:lnTo>
                    <a:pt x="173739" y="154517"/>
                  </a:lnTo>
                  <a:lnTo>
                    <a:pt x="169250" y="154618"/>
                  </a:lnTo>
                  <a:lnTo>
                    <a:pt x="169339" y="156975"/>
                  </a:lnTo>
                  <a:lnTo>
                    <a:pt x="171244" y="156937"/>
                  </a:lnTo>
                  <a:lnTo>
                    <a:pt x="171289" y="159306"/>
                  </a:lnTo>
                  <a:lnTo>
                    <a:pt x="172557" y="159277"/>
                  </a:lnTo>
                  <a:lnTo>
                    <a:pt x="173794" y="159248"/>
                  </a:lnTo>
                  <a:lnTo>
                    <a:pt x="174390" y="159234"/>
                  </a:lnTo>
                  <a:lnTo>
                    <a:pt x="175178" y="159216"/>
                  </a:lnTo>
                  <a:lnTo>
                    <a:pt x="175957" y="159198"/>
                  </a:lnTo>
                  <a:lnTo>
                    <a:pt x="176748" y="159179"/>
                  </a:lnTo>
                  <a:lnTo>
                    <a:pt x="180200" y="159102"/>
                  </a:lnTo>
                  <a:lnTo>
                    <a:pt x="180299" y="161263"/>
                  </a:lnTo>
                  <a:lnTo>
                    <a:pt x="184009" y="161170"/>
                  </a:lnTo>
                  <a:lnTo>
                    <a:pt x="184066" y="162375"/>
                  </a:lnTo>
                  <a:lnTo>
                    <a:pt x="184704" y="162363"/>
                  </a:lnTo>
                  <a:lnTo>
                    <a:pt x="186592" y="162310"/>
                  </a:lnTo>
                  <a:lnTo>
                    <a:pt x="186406" y="158935"/>
                  </a:lnTo>
                  <a:lnTo>
                    <a:pt x="192790" y="158752"/>
                  </a:lnTo>
                  <a:lnTo>
                    <a:pt x="195318" y="158680"/>
                  </a:lnTo>
                  <a:lnTo>
                    <a:pt x="196402" y="158649"/>
                  </a:lnTo>
                  <a:lnTo>
                    <a:pt x="196461" y="160136"/>
                  </a:lnTo>
                  <a:lnTo>
                    <a:pt x="195863" y="160173"/>
                  </a:lnTo>
                  <a:lnTo>
                    <a:pt x="195890" y="161496"/>
                  </a:lnTo>
                  <a:lnTo>
                    <a:pt x="197159" y="161590"/>
                  </a:lnTo>
                  <a:lnTo>
                    <a:pt x="197207" y="162527"/>
                  </a:lnTo>
                  <a:lnTo>
                    <a:pt x="197580" y="163029"/>
                  </a:lnTo>
                  <a:lnTo>
                    <a:pt x="197861" y="163290"/>
                  </a:lnTo>
                  <a:lnTo>
                    <a:pt x="197912" y="164236"/>
                  </a:lnTo>
                  <a:lnTo>
                    <a:pt x="199195" y="164170"/>
                  </a:lnTo>
                  <a:lnTo>
                    <a:pt x="199325" y="166527"/>
                  </a:lnTo>
                  <a:lnTo>
                    <a:pt x="198055" y="166582"/>
                  </a:lnTo>
                  <a:lnTo>
                    <a:pt x="198182" y="168965"/>
                  </a:lnTo>
                  <a:lnTo>
                    <a:pt x="202602" y="168756"/>
                  </a:lnTo>
                  <a:lnTo>
                    <a:pt x="202667" y="168953"/>
                  </a:lnTo>
                  <a:lnTo>
                    <a:pt x="203305" y="169009"/>
                  </a:lnTo>
                  <a:lnTo>
                    <a:pt x="203139" y="166373"/>
                  </a:lnTo>
                  <a:lnTo>
                    <a:pt x="205725" y="166234"/>
                  </a:lnTo>
                  <a:lnTo>
                    <a:pt x="206055" y="173336"/>
                  </a:lnTo>
                  <a:lnTo>
                    <a:pt x="203660" y="173456"/>
                  </a:lnTo>
                  <a:lnTo>
                    <a:pt x="203693" y="174880"/>
                  </a:lnTo>
                  <a:lnTo>
                    <a:pt x="206208" y="174861"/>
                  </a:lnTo>
                  <a:lnTo>
                    <a:pt x="206252" y="176058"/>
                  </a:lnTo>
                  <a:lnTo>
                    <a:pt x="207479" y="176047"/>
                  </a:lnTo>
                  <a:lnTo>
                    <a:pt x="207587" y="178716"/>
                  </a:lnTo>
                  <a:lnTo>
                    <a:pt x="208314" y="178594"/>
                  </a:lnTo>
                  <a:lnTo>
                    <a:pt x="208458" y="178427"/>
                  </a:lnTo>
                  <a:lnTo>
                    <a:pt x="208851" y="178311"/>
                  </a:lnTo>
                  <a:lnTo>
                    <a:pt x="211362" y="178219"/>
                  </a:lnTo>
                  <a:lnTo>
                    <a:pt x="211318" y="177029"/>
                  </a:lnTo>
                  <a:lnTo>
                    <a:pt x="212300" y="176970"/>
                  </a:lnTo>
                  <a:lnTo>
                    <a:pt x="213054" y="177718"/>
                  </a:lnTo>
                  <a:lnTo>
                    <a:pt x="213218" y="177967"/>
                  </a:lnTo>
                  <a:lnTo>
                    <a:pt x="213463" y="178629"/>
                  </a:lnTo>
                  <a:lnTo>
                    <a:pt x="214163" y="179185"/>
                  </a:lnTo>
                  <a:lnTo>
                    <a:pt x="214656" y="181084"/>
                  </a:lnTo>
                  <a:lnTo>
                    <a:pt x="215155" y="182291"/>
                  </a:lnTo>
                  <a:lnTo>
                    <a:pt x="215349" y="182506"/>
                  </a:lnTo>
                  <a:lnTo>
                    <a:pt x="215427" y="184640"/>
                  </a:lnTo>
                  <a:lnTo>
                    <a:pt x="215481" y="184901"/>
                  </a:lnTo>
                  <a:lnTo>
                    <a:pt x="215639" y="185287"/>
                  </a:lnTo>
                  <a:lnTo>
                    <a:pt x="215824" y="185543"/>
                  </a:lnTo>
                  <a:lnTo>
                    <a:pt x="216343" y="186992"/>
                  </a:lnTo>
                  <a:lnTo>
                    <a:pt x="215827" y="187212"/>
                  </a:lnTo>
                  <a:lnTo>
                    <a:pt x="215389" y="187157"/>
                  </a:lnTo>
                  <a:lnTo>
                    <a:pt x="215497" y="185925"/>
                  </a:lnTo>
                  <a:lnTo>
                    <a:pt x="215089" y="185237"/>
                  </a:lnTo>
                  <a:lnTo>
                    <a:pt x="209094" y="185477"/>
                  </a:lnTo>
                  <a:lnTo>
                    <a:pt x="209182" y="187849"/>
                  </a:lnTo>
                  <a:lnTo>
                    <a:pt x="206602" y="187931"/>
                  </a:lnTo>
                  <a:lnTo>
                    <a:pt x="206678" y="190273"/>
                  </a:lnTo>
                  <a:lnTo>
                    <a:pt x="206049" y="190277"/>
                  </a:lnTo>
                  <a:lnTo>
                    <a:pt x="206029" y="190493"/>
                  </a:lnTo>
                  <a:lnTo>
                    <a:pt x="206134" y="193014"/>
                  </a:lnTo>
                  <a:lnTo>
                    <a:pt x="204186" y="192351"/>
                  </a:lnTo>
                  <a:lnTo>
                    <a:pt x="204256" y="194074"/>
                  </a:lnTo>
                  <a:lnTo>
                    <a:pt x="204292" y="195115"/>
                  </a:lnTo>
                  <a:lnTo>
                    <a:pt x="203960" y="195264"/>
                  </a:lnTo>
                  <a:lnTo>
                    <a:pt x="203268" y="195896"/>
                  </a:lnTo>
                  <a:lnTo>
                    <a:pt x="202491" y="195729"/>
                  </a:lnTo>
                  <a:lnTo>
                    <a:pt x="202039" y="196120"/>
                  </a:lnTo>
                  <a:lnTo>
                    <a:pt x="201821" y="196412"/>
                  </a:lnTo>
                  <a:lnTo>
                    <a:pt x="201219" y="196894"/>
                  </a:lnTo>
                  <a:lnTo>
                    <a:pt x="201799" y="197235"/>
                  </a:lnTo>
                  <a:lnTo>
                    <a:pt x="201804" y="197719"/>
                  </a:lnTo>
                  <a:lnTo>
                    <a:pt x="201580" y="198199"/>
                  </a:lnTo>
                  <a:lnTo>
                    <a:pt x="201464" y="198998"/>
                  </a:lnTo>
                  <a:lnTo>
                    <a:pt x="201328" y="199013"/>
                  </a:lnTo>
                  <a:lnTo>
                    <a:pt x="201068" y="198760"/>
                  </a:lnTo>
                  <a:lnTo>
                    <a:pt x="200900" y="198768"/>
                  </a:lnTo>
                  <a:lnTo>
                    <a:pt x="200626" y="199047"/>
                  </a:lnTo>
                  <a:lnTo>
                    <a:pt x="200237" y="198907"/>
                  </a:lnTo>
                  <a:lnTo>
                    <a:pt x="200161" y="198725"/>
                  </a:lnTo>
                  <a:lnTo>
                    <a:pt x="199799" y="198746"/>
                  </a:lnTo>
                  <a:lnTo>
                    <a:pt x="200577" y="199995"/>
                  </a:lnTo>
                  <a:lnTo>
                    <a:pt x="200965" y="200359"/>
                  </a:lnTo>
                  <a:lnTo>
                    <a:pt x="201442" y="201225"/>
                  </a:lnTo>
                  <a:lnTo>
                    <a:pt x="201522" y="201646"/>
                  </a:lnTo>
                  <a:lnTo>
                    <a:pt x="201401" y="201945"/>
                  </a:lnTo>
                  <a:lnTo>
                    <a:pt x="201560" y="202387"/>
                  </a:lnTo>
                  <a:lnTo>
                    <a:pt x="201182" y="202397"/>
                  </a:lnTo>
                  <a:lnTo>
                    <a:pt x="200803" y="202415"/>
                  </a:lnTo>
                  <a:lnTo>
                    <a:pt x="200986" y="202687"/>
                  </a:lnTo>
                  <a:lnTo>
                    <a:pt x="200999" y="203126"/>
                  </a:lnTo>
                  <a:lnTo>
                    <a:pt x="200803" y="203364"/>
                  </a:lnTo>
                  <a:lnTo>
                    <a:pt x="200595" y="203304"/>
                  </a:lnTo>
                  <a:lnTo>
                    <a:pt x="200531" y="203130"/>
                  </a:lnTo>
                  <a:lnTo>
                    <a:pt x="200610" y="202806"/>
                  </a:lnTo>
                  <a:lnTo>
                    <a:pt x="200566" y="202442"/>
                  </a:lnTo>
                  <a:lnTo>
                    <a:pt x="198215" y="202527"/>
                  </a:lnTo>
                  <a:lnTo>
                    <a:pt x="198258" y="203605"/>
                  </a:lnTo>
                  <a:lnTo>
                    <a:pt x="197606" y="204070"/>
                  </a:lnTo>
                  <a:lnTo>
                    <a:pt x="197701" y="204635"/>
                  </a:lnTo>
                  <a:lnTo>
                    <a:pt x="197755" y="205889"/>
                  </a:lnTo>
                  <a:lnTo>
                    <a:pt x="195861" y="206033"/>
                  </a:lnTo>
                  <a:lnTo>
                    <a:pt x="195695" y="203050"/>
                  </a:lnTo>
                  <a:lnTo>
                    <a:pt x="195279" y="202868"/>
                  </a:lnTo>
                  <a:lnTo>
                    <a:pt x="194311" y="202730"/>
                  </a:lnTo>
                  <a:lnTo>
                    <a:pt x="189462" y="202856"/>
                  </a:lnTo>
                  <a:lnTo>
                    <a:pt x="188567" y="203421"/>
                  </a:lnTo>
                  <a:lnTo>
                    <a:pt x="188411" y="203961"/>
                  </a:lnTo>
                  <a:lnTo>
                    <a:pt x="188475" y="204206"/>
                  </a:lnTo>
                  <a:lnTo>
                    <a:pt x="188458" y="204537"/>
                  </a:lnTo>
                  <a:lnTo>
                    <a:pt x="188096" y="204898"/>
                  </a:lnTo>
                  <a:lnTo>
                    <a:pt x="187614" y="205168"/>
                  </a:lnTo>
                  <a:lnTo>
                    <a:pt x="187290" y="205159"/>
                  </a:lnTo>
                  <a:lnTo>
                    <a:pt x="186804" y="204831"/>
                  </a:lnTo>
                  <a:lnTo>
                    <a:pt x="186650" y="204439"/>
                  </a:lnTo>
                  <a:lnTo>
                    <a:pt x="186619" y="204150"/>
                  </a:lnTo>
                  <a:lnTo>
                    <a:pt x="186723" y="203663"/>
                  </a:lnTo>
                  <a:lnTo>
                    <a:pt x="186650" y="202872"/>
                  </a:lnTo>
                  <a:lnTo>
                    <a:pt x="185462" y="202868"/>
                  </a:lnTo>
                  <a:lnTo>
                    <a:pt x="184594" y="202999"/>
                  </a:lnTo>
                  <a:lnTo>
                    <a:pt x="184106" y="202876"/>
                  </a:lnTo>
                  <a:lnTo>
                    <a:pt x="181777" y="202780"/>
                  </a:lnTo>
                  <a:lnTo>
                    <a:pt x="181453" y="202649"/>
                  </a:lnTo>
                  <a:lnTo>
                    <a:pt x="181181" y="202768"/>
                  </a:lnTo>
                  <a:lnTo>
                    <a:pt x="180525" y="203686"/>
                  </a:lnTo>
                  <a:lnTo>
                    <a:pt x="180664" y="204211"/>
                  </a:lnTo>
                  <a:lnTo>
                    <a:pt x="181032" y="204998"/>
                  </a:lnTo>
                  <a:lnTo>
                    <a:pt x="180429" y="205003"/>
                  </a:lnTo>
                  <a:lnTo>
                    <a:pt x="180421" y="204439"/>
                  </a:lnTo>
                  <a:lnTo>
                    <a:pt x="178921" y="204124"/>
                  </a:lnTo>
                  <a:lnTo>
                    <a:pt x="177633" y="204386"/>
                  </a:lnTo>
                  <a:lnTo>
                    <a:pt x="177297" y="204390"/>
                  </a:lnTo>
                  <a:lnTo>
                    <a:pt x="177225" y="202153"/>
                  </a:lnTo>
                  <a:lnTo>
                    <a:pt x="176313" y="202134"/>
                  </a:lnTo>
                  <a:lnTo>
                    <a:pt x="176161" y="199491"/>
                  </a:lnTo>
                  <a:lnTo>
                    <a:pt x="175865" y="199394"/>
                  </a:lnTo>
                  <a:lnTo>
                    <a:pt x="175829" y="197472"/>
                  </a:lnTo>
                  <a:lnTo>
                    <a:pt x="175898" y="197252"/>
                  </a:lnTo>
                  <a:lnTo>
                    <a:pt x="176202" y="196970"/>
                  </a:lnTo>
                  <a:lnTo>
                    <a:pt x="176298" y="196754"/>
                  </a:lnTo>
                  <a:lnTo>
                    <a:pt x="176300" y="196518"/>
                  </a:lnTo>
                  <a:lnTo>
                    <a:pt x="175217" y="196665"/>
                  </a:lnTo>
                  <a:lnTo>
                    <a:pt x="175173" y="196873"/>
                  </a:lnTo>
                  <a:lnTo>
                    <a:pt x="173932" y="196899"/>
                  </a:lnTo>
                  <a:lnTo>
                    <a:pt x="173536" y="195720"/>
                  </a:lnTo>
                  <a:lnTo>
                    <a:pt x="172039" y="195709"/>
                  </a:lnTo>
                  <a:lnTo>
                    <a:pt x="171991" y="195520"/>
                  </a:lnTo>
                  <a:lnTo>
                    <a:pt x="171370" y="195178"/>
                  </a:lnTo>
                  <a:lnTo>
                    <a:pt x="171390" y="196907"/>
                  </a:lnTo>
                  <a:lnTo>
                    <a:pt x="169024" y="196936"/>
                  </a:lnTo>
                  <a:lnTo>
                    <a:pt x="168216" y="196945"/>
                  </a:lnTo>
                  <a:lnTo>
                    <a:pt x="168258" y="198875"/>
                  </a:lnTo>
                  <a:lnTo>
                    <a:pt x="167641" y="198894"/>
                  </a:lnTo>
                  <a:lnTo>
                    <a:pt x="167658" y="200500"/>
                  </a:lnTo>
                  <a:lnTo>
                    <a:pt x="164490" y="200519"/>
                  </a:lnTo>
                  <a:lnTo>
                    <a:pt x="164473" y="199619"/>
                  </a:lnTo>
                  <a:lnTo>
                    <a:pt x="164446" y="198131"/>
                  </a:lnTo>
                  <a:lnTo>
                    <a:pt x="164438" y="197364"/>
                  </a:lnTo>
                  <a:lnTo>
                    <a:pt x="164396" y="196040"/>
                  </a:lnTo>
                  <a:lnTo>
                    <a:pt x="164386" y="195721"/>
                  </a:lnTo>
                  <a:lnTo>
                    <a:pt x="159388" y="195558"/>
                  </a:lnTo>
                  <a:lnTo>
                    <a:pt x="159427" y="195867"/>
                  </a:lnTo>
                  <a:lnTo>
                    <a:pt x="159764" y="195900"/>
                  </a:lnTo>
                  <a:lnTo>
                    <a:pt x="159867" y="196176"/>
                  </a:lnTo>
                  <a:lnTo>
                    <a:pt x="160036" y="197298"/>
                  </a:lnTo>
                  <a:lnTo>
                    <a:pt x="159751" y="197933"/>
                  </a:lnTo>
                  <a:lnTo>
                    <a:pt x="158003" y="197868"/>
                  </a:lnTo>
                  <a:lnTo>
                    <a:pt x="157964" y="196095"/>
                  </a:lnTo>
                  <a:lnTo>
                    <a:pt x="154118" y="195981"/>
                  </a:lnTo>
                  <a:lnTo>
                    <a:pt x="154183" y="198697"/>
                  </a:lnTo>
                  <a:lnTo>
                    <a:pt x="158093" y="200519"/>
                  </a:lnTo>
                  <a:lnTo>
                    <a:pt x="158145" y="201414"/>
                  </a:lnTo>
                  <a:lnTo>
                    <a:pt x="154843" y="201332"/>
                  </a:lnTo>
                  <a:lnTo>
                    <a:pt x="154597" y="201625"/>
                  </a:lnTo>
                  <a:lnTo>
                    <a:pt x="153082" y="201316"/>
                  </a:lnTo>
                  <a:lnTo>
                    <a:pt x="152396" y="201300"/>
                  </a:lnTo>
                  <a:lnTo>
                    <a:pt x="152357" y="202487"/>
                  </a:lnTo>
                  <a:lnTo>
                    <a:pt x="152344" y="204163"/>
                  </a:lnTo>
                  <a:lnTo>
                    <a:pt x="151570" y="203935"/>
                  </a:lnTo>
                  <a:lnTo>
                    <a:pt x="149910" y="203984"/>
                  </a:lnTo>
                  <a:lnTo>
                    <a:pt x="148602" y="203886"/>
                  </a:lnTo>
                  <a:lnTo>
                    <a:pt x="146712" y="204634"/>
                  </a:lnTo>
                  <a:lnTo>
                    <a:pt x="146518" y="206082"/>
                  </a:lnTo>
                  <a:lnTo>
                    <a:pt x="144653" y="206098"/>
                  </a:lnTo>
                  <a:lnTo>
                    <a:pt x="144550" y="204943"/>
                  </a:lnTo>
                  <a:lnTo>
                    <a:pt x="144291" y="204911"/>
                  </a:lnTo>
                  <a:lnTo>
                    <a:pt x="144265" y="202812"/>
                  </a:lnTo>
                  <a:lnTo>
                    <a:pt x="142323" y="202845"/>
                  </a:lnTo>
                  <a:lnTo>
                    <a:pt x="141533" y="203284"/>
                  </a:lnTo>
                  <a:lnTo>
                    <a:pt x="140782" y="203463"/>
                  </a:lnTo>
                  <a:lnTo>
                    <a:pt x="140510" y="203788"/>
                  </a:lnTo>
                  <a:lnTo>
                    <a:pt x="140458" y="204537"/>
                  </a:lnTo>
                  <a:lnTo>
                    <a:pt x="139008" y="204537"/>
                  </a:lnTo>
                  <a:lnTo>
                    <a:pt x="138904" y="203170"/>
                  </a:lnTo>
                  <a:lnTo>
                    <a:pt x="139112" y="202357"/>
                  </a:lnTo>
                  <a:lnTo>
                    <a:pt x="139150" y="201462"/>
                  </a:lnTo>
                  <a:lnTo>
                    <a:pt x="139112" y="200861"/>
                  </a:lnTo>
                  <a:lnTo>
                    <a:pt x="138710" y="200665"/>
                  </a:lnTo>
                  <a:lnTo>
                    <a:pt x="138231" y="200551"/>
                  </a:lnTo>
                  <a:lnTo>
                    <a:pt x="137868" y="200275"/>
                  </a:lnTo>
                  <a:lnTo>
                    <a:pt x="137545" y="199706"/>
                  </a:lnTo>
                  <a:lnTo>
                    <a:pt x="137817" y="202211"/>
                  </a:lnTo>
                  <a:lnTo>
                    <a:pt x="138063" y="203056"/>
                  </a:lnTo>
                  <a:lnTo>
                    <a:pt x="138477" y="203756"/>
                  </a:lnTo>
                  <a:lnTo>
                    <a:pt x="136664" y="203788"/>
                  </a:lnTo>
                  <a:lnTo>
                    <a:pt x="136651" y="204130"/>
                  </a:lnTo>
                  <a:lnTo>
                    <a:pt x="135603" y="204114"/>
                  </a:lnTo>
                  <a:lnTo>
                    <a:pt x="135603" y="202926"/>
                  </a:lnTo>
                  <a:lnTo>
                    <a:pt x="134269" y="202926"/>
                  </a:lnTo>
                  <a:lnTo>
                    <a:pt x="134463" y="204114"/>
                  </a:lnTo>
                  <a:lnTo>
                    <a:pt x="132405" y="204114"/>
                  </a:lnTo>
                  <a:lnTo>
                    <a:pt x="132430" y="198844"/>
                  </a:lnTo>
                  <a:lnTo>
                    <a:pt x="130514" y="199055"/>
                  </a:lnTo>
                  <a:lnTo>
                    <a:pt x="127873" y="199071"/>
                  </a:lnTo>
                  <a:lnTo>
                    <a:pt x="127342" y="200551"/>
                  </a:lnTo>
                  <a:lnTo>
                    <a:pt x="127355" y="202910"/>
                  </a:lnTo>
                  <a:lnTo>
                    <a:pt x="122823" y="202975"/>
                  </a:lnTo>
                  <a:lnTo>
                    <a:pt x="122836" y="205269"/>
                  </a:lnTo>
                  <a:lnTo>
                    <a:pt x="117683" y="205366"/>
                  </a:lnTo>
                  <a:lnTo>
                    <a:pt x="117696" y="207676"/>
                  </a:lnTo>
                  <a:lnTo>
                    <a:pt x="115184" y="207692"/>
                  </a:lnTo>
                  <a:lnTo>
                    <a:pt x="115158" y="205968"/>
                  </a:lnTo>
                  <a:lnTo>
                    <a:pt x="116479" y="206001"/>
                  </a:lnTo>
                  <a:lnTo>
                    <a:pt x="116644" y="205838"/>
                  </a:lnTo>
                  <a:lnTo>
                    <a:pt x="116635" y="205355"/>
                  </a:lnTo>
                  <a:lnTo>
                    <a:pt x="117075" y="205356"/>
                  </a:lnTo>
                  <a:lnTo>
                    <a:pt x="117087" y="204049"/>
                  </a:lnTo>
                  <a:lnTo>
                    <a:pt x="117204" y="203919"/>
                  </a:lnTo>
                  <a:lnTo>
                    <a:pt x="117372" y="202894"/>
                  </a:lnTo>
                  <a:lnTo>
                    <a:pt x="115184" y="202910"/>
                  </a:lnTo>
                  <a:lnTo>
                    <a:pt x="115145" y="202015"/>
                  </a:lnTo>
                  <a:lnTo>
                    <a:pt x="114511" y="202015"/>
                  </a:lnTo>
                  <a:lnTo>
                    <a:pt x="113073" y="202650"/>
                  </a:lnTo>
                  <a:lnTo>
                    <a:pt x="113073" y="202910"/>
                  </a:lnTo>
                  <a:lnTo>
                    <a:pt x="110056" y="202910"/>
                  </a:lnTo>
                  <a:lnTo>
                    <a:pt x="110121" y="204293"/>
                  </a:lnTo>
                  <a:lnTo>
                    <a:pt x="111986" y="204992"/>
                  </a:lnTo>
                  <a:lnTo>
                    <a:pt x="111999" y="206554"/>
                  </a:lnTo>
                  <a:lnTo>
                    <a:pt x="110108" y="206537"/>
                  </a:lnTo>
                  <a:lnTo>
                    <a:pt x="110134" y="210083"/>
                  </a:lnTo>
                  <a:lnTo>
                    <a:pt x="109176" y="210067"/>
                  </a:lnTo>
                  <a:lnTo>
                    <a:pt x="109073" y="210327"/>
                  </a:lnTo>
                  <a:lnTo>
                    <a:pt x="109357" y="210864"/>
                  </a:lnTo>
                  <a:lnTo>
                    <a:pt x="109578" y="211059"/>
                  </a:lnTo>
                  <a:lnTo>
                    <a:pt x="109604" y="211612"/>
                  </a:lnTo>
                  <a:lnTo>
                    <a:pt x="109474" y="212035"/>
                  </a:lnTo>
                  <a:lnTo>
                    <a:pt x="109254" y="212442"/>
                  </a:lnTo>
                  <a:lnTo>
                    <a:pt x="109371" y="212832"/>
                  </a:lnTo>
                  <a:lnTo>
                    <a:pt x="110147" y="213385"/>
                  </a:lnTo>
                  <a:lnTo>
                    <a:pt x="110147" y="213613"/>
                  </a:lnTo>
                  <a:lnTo>
                    <a:pt x="109966" y="213613"/>
                  </a:lnTo>
                  <a:lnTo>
                    <a:pt x="108529" y="212458"/>
                  </a:lnTo>
                  <a:lnTo>
                    <a:pt x="104955" y="212442"/>
                  </a:lnTo>
                  <a:lnTo>
                    <a:pt x="104981" y="214800"/>
                  </a:lnTo>
                  <a:lnTo>
                    <a:pt x="103739" y="214813"/>
                  </a:lnTo>
                  <a:lnTo>
                    <a:pt x="103730" y="217186"/>
                  </a:lnTo>
                  <a:lnTo>
                    <a:pt x="101776" y="217168"/>
                  </a:lnTo>
                  <a:lnTo>
                    <a:pt x="99400" y="217152"/>
                  </a:lnTo>
                  <a:lnTo>
                    <a:pt x="96629" y="217150"/>
                  </a:lnTo>
                  <a:lnTo>
                    <a:pt x="96285" y="218043"/>
                  </a:lnTo>
                  <a:lnTo>
                    <a:pt x="96237" y="218578"/>
                  </a:lnTo>
                  <a:lnTo>
                    <a:pt x="96345" y="219482"/>
                  </a:lnTo>
                  <a:lnTo>
                    <a:pt x="96808" y="219479"/>
                  </a:lnTo>
                  <a:lnTo>
                    <a:pt x="96253" y="220070"/>
                  </a:lnTo>
                  <a:lnTo>
                    <a:pt x="96141" y="220390"/>
                  </a:lnTo>
                  <a:lnTo>
                    <a:pt x="96125" y="220680"/>
                  </a:lnTo>
                  <a:lnTo>
                    <a:pt x="94843" y="220680"/>
                  </a:lnTo>
                  <a:lnTo>
                    <a:pt x="94639" y="220129"/>
                  </a:lnTo>
                  <a:lnTo>
                    <a:pt x="94577" y="217146"/>
                  </a:lnTo>
                  <a:lnTo>
                    <a:pt x="93151" y="217142"/>
                  </a:lnTo>
                  <a:lnTo>
                    <a:pt x="93341" y="215897"/>
                  </a:lnTo>
                  <a:lnTo>
                    <a:pt x="93009" y="215019"/>
                  </a:lnTo>
                  <a:lnTo>
                    <a:pt x="92494" y="214286"/>
                  </a:lnTo>
                  <a:lnTo>
                    <a:pt x="92301" y="214472"/>
                  </a:lnTo>
                  <a:lnTo>
                    <a:pt x="92297" y="214814"/>
                  </a:lnTo>
                  <a:lnTo>
                    <a:pt x="92685" y="215045"/>
                  </a:lnTo>
                  <a:lnTo>
                    <a:pt x="92805" y="215525"/>
                  </a:lnTo>
                  <a:lnTo>
                    <a:pt x="92465" y="216555"/>
                  </a:lnTo>
                  <a:lnTo>
                    <a:pt x="92278" y="216905"/>
                  </a:lnTo>
                  <a:lnTo>
                    <a:pt x="92052" y="217139"/>
                  </a:lnTo>
                  <a:lnTo>
                    <a:pt x="91082" y="217136"/>
                  </a:lnTo>
                  <a:lnTo>
                    <a:pt x="89760" y="217132"/>
                  </a:lnTo>
                  <a:lnTo>
                    <a:pt x="89760" y="216038"/>
                  </a:lnTo>
                  <a:lnTo>
                    <a:pt x="87910" y="216047"/>
                  </a:lnTo>
                  <a:lnTo>
                    <a:pt x="87846" y="217100"/>
                  </a:lnTo>
                  <a:lnTo>
                    <a:pt x="85033" y="217086"/>
                  </a:lnTo>
                  <a:lnTo>
                    <a:pt x="84701" y="217097"/>
                  </a:lnTo>
                  <a:lnTo>
                    <a:pt x="84481" y="216122"/>
                  </a:lnTo>
                  <a:lnTo>
                    <a:pt x="84269" y="216308"/>
                  </a:lnTo>
                  <a:lnTo>
                    <a:pt x="83989" y="216423"/>
                  </a:lnTo>
                  <a:lnTo>
                    <a:pt x="83999" y="215435"/>
                  </a:lnTo>
                  <a:lnTo>
                    <a:pt x="83401" y="215437"/>
                  </a:lnTo>
                  <a:lnTo>
                    <a:pt x="83391" y="213763"/>
                  </a:lnTo>
                  <a:lnTo>
                    <a:pt x="82124" y="213636"/>
                  </a:lnTo>
                  <a:lnTo>
                    <a:pt x="82121" y="212450"/>
                  </a:lnTo>
                  <a:lnTo>
                    <a:pt x="79586" y="212441"/>
                  </a:lnTo>
                  <a:lnTo>
                    <a:pt x="79569" y="217180"/>
                  </a:lnTo>
                  <a:lnTo>
                    <a:pt x="74542" y="217147"/>
                  </a:lnTo>
                  <a:lnTo>
                    <a:pt x="74521" y="213704"/>
                  </a:lnTo>
                  <a:lnTo>
                    <a:pt x="75601" y="212428"/>
                  </a:lnTo>
                  <a:lnTo>
                    <a:pt x="77052" y="212445"/>
                  </a:lnTo>
                  <a:lnTo>
                    <a:pt x="77043" y="210068"/>
                  </a:lnTo>
                  <a:lnTo>
                    <a:pt x="74524" y="210069"/>
                  </a:lnTo>
                  <a:lnTo>
                    <a:pt x="74528" y="207707"/>
                  </a:lnTo>
                  <a:lnTo>
                    <a:pt x="71956" y="207663"/>
                  </a:lnTo>
                  <a:lnTo>
                    <a:pt x="71955" y="205305"/>
                  </a:lnTo>
                  <a:lnTo>
                    <a:pt x="74321" y="203149"/>
                  </a:lnTo>
                  <a:lnTo>
                    <a:pt x="74496" y="202907"/>
                  </a:lnTo>
                  <a:lnTo>
                    <a:pt x="73429" y="202888"/>
                  </a:lnTo>
                  <a:lnTo>
                    <a:pt x="71765" y="204001"/>
                  </a:lnTo>
                  <a:lnTo>
                    <a:pt x="71421" y="204371"/>
                  </a:lnTo>
                  <a:lnTo>
                    <a:pt x="70823" y="205413"/>
                  </a:lnTo>
                  <a:lnTo>
                    <a:pt x="70391" y="205979"/>
                  </a:lnTo>
                  <a:lnTo>
                    <a:pt x="69491" y="206861"/>
                  </a:lnTo>
                  <a:lnTo>
                    <a:pt x="68406" y="208133"/>
                  </a:lnTo>
                  <a:lnTo>
                    <a:pt x="67350" y="208880"/>
                  </a:lnTo>
                  <a:lnTo>
                    <a:pt x="67194" y="208682"/>
                  </a:lnTo>
                  <a:lnTo>
                    <a:pt x="67430" y="208299"/>
                  </a:lnTo>
                  <a:lnTo>
                    <a:pt x="67958" y="208181"/>
                  </a:lnTo>
                  <a:lnTo>
                    <a:pt x="68158" y="207935"/>
                  </a:lnTo>
                  <a:lnTo>
                    <a:pt x="68719" y="206653"/>
                  </a:lnTo>
                  <a:lnTo>
                    <a:pt x="68775" y="206251"/>
                  </a:lnTo>
                  <a:lnTo>
                    <a:pt x="69139" y="205916"/>
                  </a:lnTo>
                  <a:lnTo>
                    <a:pt x="69875" y="205577"/>
                  </a:lnTo>
                  <a:lnTo>
                    <a:pt x="70246" y="205295"/>
                  </a:lnTo>
                  <a:lnTo>
                    <a:pt x="65539" y="205252"/>
                  </a:lnTo>
                  <a:lnTo>
                    <a:pt x="65620" y="202900"/>
                  </a:lnTo>
                  <a:lnTo>
                    <a:pt x="65316" y="202900"/>
                  </a:lnTo>
                  <a:lnTo>
                    <a:pt x="63627" y="204490"/>
                  </a:lnTo>
                  <a:lnTo>
                    <a:pt x="62699" y="205255"/>
                  </a:lnTo>
                  <a:lnTo>
                    <a:pt x="59186" y="205274"/>
                  </a:lnTo>
                  <a:lnTo>
                    <a:pt x="56630" y="205196"/>
                  </a:lnTo>
                  <a:lnTo>
                    <a:pt x="56667" y="201714"/>
                  </a:lnTo>
                  <a:lnTo>
                    <a:pt x="56939" y="201472"/>
                  </a:lnTo>
                  <a:lnTo>
                    <a:pt x="57283" y="200493"/>
                  </a:lnTo>
                  <a:lnTo>
                    <a:pt x="57683" y="199965"/>
                  </a:lnTo>
                  <a:lnTo>
                    <a:pt x="59172" y="199950"/>
                  </a:lnTo>
                  <a:lnTo>
                    <a:pt x="59156" y="198172"/>
                  </a:lnTo>
                  <a:lnTo>
                    <a:pt x="57423" y="198195"/>
                  </a:lnTo>
                  <a:lnTo>
                    <a:pt x="57286" y="197905"/>
                  </a:lnTo>
                  <a:lnTo>
                    <a:pt x="57222" y="197369"/>
                  </a:lnTo>
                  <a:lnTo>
                    <a:pt x="57217" y="196298"/>
                  </a:lnTo>
                  <a:lnTo>
                    <a:pt x="57534" y="196186"/>
                  </a:lnTo>
                  <a:lnTo>
                    <a:pt x="57554" y="195996"/>
                  </a:lnTo>
                  <a:lnTo>
                    <a:pt x="57181" y="195450"/>
                  </a:lnTo>
                  <a:lnTo>
                    <a:pt x="56969" y="195242"/>
                  </a:lnTo>
                  <a:lnTo>
                    <a:pt x="56736" y="195175"/>
                  </a:lnTo>
                  <a:lnTo>
                    <a:pt x="56844" y="194490"/>
                  </a:lnTo>
                  <a:lnTo>
                    <a:pt x="57160" y="193936"/>
                  </a:lnTo>
                  <a:lnTo>
                    <a:pt x="57224" y="192857"/>
                  </a:lnTo>
                  <a:lnTo>
                    <a:pt x="57580" y="190852"/>
                  </a:lnTo>
                  <a:lnTo>
                    <a:pt x="57804" y="190670"/>
                  </a:lnTo>
                  <a:lnTo>
                    <a:pt x="57772" y="188985"/>
                  </a:lnTo>
                  <a:lnTo>
                    <a:pt x="57940" y="188743"/>
                  </a:lnTo>
                  <a:lnTo>
                    <a:pt x="58196" y="187739"/>
                  </a:lnTo>
                  <a:lnTo>
                    <a:pt x="58172" y="186251"/>
                  </a:lnTo>
                  <a:lnTo>
                    <a:pt x="58248" y="185909"/>
                  </a:lnTo>
                  <a:lnTo>
                    <a:pt x="58043" y="185117"/>
                  </a:lnTo>
                  <a:lnTo>
                    <a:pt x="57702" y="184644"/>
                  </a:lnTo>
                  <a:lnTo>
                    <a:pt x="58294" y="183531"/>
                  </a:lnTo>
                  <a:lnTo>
                    <a:pt x="58711" y="183081"/>
                  </a:lnTo>
                  <a:lnTo>
                    <a:pt x="58984" y="182361"/>
                  </a:lnTo>
                  <a:lnTo>
                    <a:pt x="58979" y="181087"/>
                  </a:lnTo>
                  <a:lnTo>
                    <a:pt x="59068" y="180845"/>
                  </a:lnTo>
                  <a:lnTo>
                    <a:pt x="59749" y="179926"/>
                  </a:lnTo>
                  <a:lnTo>
                    <a:pt x="60178" y="179052"/>
                  </a:lnTo>
                  <a:lnTo>
                    <a:pt x="60782" y="178584"/>
                  </a:lnTo>
                  <a:lnTo>
                    <a:pt x="60784" y="177952"/>
                  </a:lnTo>
                  <a:lnTo>
                    <a:pt x="61765" y="177951"/>
                  </a:lnTo>
                  <a:lnTo>
                    <a:pt x="61759" y="177304"/>
                  </a:lnTo>
                  <a:lnTo>
                    <a:pt x="61935" y="177144"/>
                  </a:lnTo>
                  <a:lnTo>
                    <a:pt x="62841" y="176877"/>
                  </a:lnTo>
                  <a:lnTo>
                    <a:pt x="60386" y="174693"/>
                  </a:lnTo>
                  <a:lnTo>
                    <a:pt x="58958" y="174674"/>
                  </a:lnTo>
                  <a:lnTo>
                    <a:pt x="58962" y="173510"/>
                  </a:lnTo>
                  <a:lnTo>
                    <a:pt x="56429" y="173507"/>
                  </a:lnTo>
                  <a:lnTo>
                    <a:pt x="56436" y="171194"/>
                  </a:lnTo>
                  <a:lnTo>
                    <a:pt x="55035" y="169956"/>
                  </a:lnTo>
                  <a:lnTo>
                    <a:pt x="53910" y="169953"/>
                  </a:lnTo>
                  <a:lnTo>
                    <a:pt x="53910" y="168588"/>
                  </a:lnTo>
                  <a:lnTo>
                    <a:pt x="52735" y="167528"/>
                  </a:lnTo>
                  <a:lnTo>
                    <a:pt x="46406" y="167514"/>
                  </a:lnTo>
                  <a:lnTo>
                    <a:pt x="45430" y="167652"/>
                  </a:lnTo>
                  <a:lnTo>
                    <a:pt x="45101" y="167187"/>
                  </a:lnTo>
                  <a:lnTo>
                    <a:pt x="45129" y="167049"/>
                  </a:lnTo>
                  <a:lnTo>
                    <a:pt x="46526" y="166413"/>
                  </a:lnTo>
                  <a:lnTo>
                    <a:pt x="46542" y="166268"/>
                  </a:lnTo>
                  <a:lnTo>
                    <a:pt x="46249" y="165785"/>
                  </a:lnTo>
                  <a:lnTo>
                    <a:pt x="46209" y="165565"/>
                  </a:lnTo>
                  <a:lnTo>
                    <a:pt x="46366" y="165390"/>
                  </a:lnTo>
                  <a:lnTo>
                    <a:pt x="46876" y="165186"/>
                  </a:lnTo>
                  <a:lnTo>
                    <a:pt x="46836" y="164870"/>
                  </a:lnTo>
                  <a:lnTo>
                    <a:pt x="46563" y="164769"/>
                  </a:lnTo>
                  <a:lnTo>
                    <a:pt x="46345" y="164832"/>
                  </a:lnTo>
                  <a:lnTo>
                    <a:pt x="46318" y="165134"/>
                  </a:lnTo>
                  <a:lnTo>
                    <a:pt x="45779" y="165215"/>
                  </a:lnTo>
                  <a:lnTo>
                    <a:pt x="45052" y="165467"/>
                  </a:lnTo>
                  <a:lnTo>
                    <a:pt x="45032" y="166904"/>
                  </a:lnTo>
                  <a:lnTo>
                    <a:pt x="44181" y="166926"/>
                  </a:lnTo>
                  <a:lnTo>
                    <a:pt x="44173" y="167298"/>
                  </a:lnTo>
                  <a:lnTo>
                    <a:pt x="44089" y="167574"/>
                  </a:lnTo>
                  <a:lnTo>
                    <a:pt x="43615" y="167886"/>
                  </a:lnTo>
                  <a:lnTo>
                    <a:pt x="43533" y="172707"/>
                  </a:lnTo>
                  <a:lnTo>
                    <a:pt x="43518" y="173757"/>
                  </a:lnTo>
                  <a:lnTo>
                    <a:pt x="43507" y="174574"/>
                  </a:lnTo>
                  <a:lnTo>
                    <a:pt x="43508" y="176108"/>
                  </a:lnTo>
                  <a:lnTo>
                    <a:pt x="43508" y="177006"/>
                  </a:lnTo>
                  <a:lnTo>
                    <a:pt x="36537" y="177027"/>
                  </a:lnTo>
                  <a:lnTo>
                    <a:pt x="36567" y="177296"/>
                  </a:lnTo>
                  <a:lnTo>
                    <a:pt x="36470" y="177563"/>
                  </a:lnTo>
                  <a:lnTo>
                    <a:pt x="35968" y="177864"/>
                  </a:lnTo>
                  <a:lnTo>
                    <a:pt x="35692" y="177782"/>
                  </a:lnTo>
                  <a:lnTo>
                    <a:pt x="35329" y="178047"/>
                  </a:lnTo>
                  <a:lnTo>
                    <a:pt x="35329" y="179349"/>
                  </a:lnTo>
                  <a:lnTo>
                    <a:pt x="34668" y="179345"/>
                  </a:lnTo>
                  <a:lnTo>
                    <a:pt x="34583" y="180300"/>
                  </a:lnTo>
                  <a:lnTo>
                    <a:pt x="34731" y="180423"/>
                  </a:lnTo>
                  <a:lnTo>
                    <a:pt x="34892" y="180430"/>
                  </a:lnTo>
                  <a:lnTo>
                    <a:pt x="34992" y="180627"/>
                  </a:lnTo>
                  <a:lnTo>
                    <a:pt x="34606" y="181436"/>
                  </a:lnTo>
                  <a:lnTo>
                    <a:pt x="33408" y="180285"/>
                  </a:lnTo>
                  <a:lnTo>
                    <a:pt x="33391" y="181624"/>
                  </a:lnTo>
                  <a:lnTo>
                    <a:pt x="33259" y="181709"/>
                  </a:lnTo>
                  <a:lnTo>
                    <a:pt x="32745" y="181716"/>
                  </a:lnTo>
                  <a:lnTo>
                    <a:pt x="30832" y="181720"/>
                  </a:lnTo>
                  <a:lnTo>
                    <a:pt x="30790" y="169906"/>
                  </a:lnTo>
                  <a:lnTo>
                    <a:pt x="28373" y="169935"/>
                  </a:lnTo>
                  <a:lnTo>
                    <a:pt x="28361" y="167588"/>
                  </a:lnTo>
                  <a:lnTo>
                    <a:pt x="29538" y="167577"/>
                  </a:lnTo>
                  <a:lnTo>
                    <a:pt x="29550" y="165211"/>
                  </a:lnTo>
                  <a:lnTo>
                    <a:pt x="25851" y="165249"/>
                  </a:lnTo>
                  <a:lnTo>
                    <a:pt x="25809" y="162905"/>
                  </a:lnTo>
                  <a:lnTo>
                    <a:pt x="20750" y="162904"/>
                  </a:lnTo>
                  <a:lnTo>
                    <a:pt x="20738" y="161896"/>
                  </a:lnTo>
                  <a:lnTo>
                    <a:pt x="20075" y="162018"/>
                  </a:lnTo>
                  <a:lnTo>
                    <a:pt x="18890" y="162523"/>
                  </a:lnTo>
                  <a:lnTo>
                    <a:pt x="18209" y="161812"/>
                  </a:lnTo>
                  <a:lnTo>
                    <a:pt x="18144" y="158269"/>
                  </a:lnTo>
                  <a:lnTo>
                    <a:pt x="17879" y="158130"/>
                  </a:lnTo>
                  <a:lnTo>
                    <a:pt x="17188" y="158412"/>
                  </a:lnTo>
                  <a:lnTo>
                    <a:pt x="16601" y="158062"/>
                  </a:lnTo>
                  <a:lnTo>
                    <a:pt x="15577" y="158004"/>
                  </a:lnTo>
                  <a:lnTo>
                    <a:pt x="15569" y="155834"/>
                  </a:lnTo>
                  <a:lnTo>
                    <a:pt x="18130" y="155853"/>
                  </a:lnTo>
                  <a:lnTo>
                    <a:pt x="18127" y="153510"/>
                  </a:lnTo>
                  <a:lnTo>
                    <a:pt x="11817" y="153501"/>
                  </a:lnTo>
                  <a:lnTo>
                    <a:pt x="11805" y="152426"/>
                  </a:lnTo>
                  <a:lnTo>
                    <a:pt x="12066" y="152173"/>
                  </a:lnTo>
                  <a:lnTo>
                    <a:pt x="12153" y="151867"/>
                  </a:lnTo>
                  <a:lnTo>
                    <a:pt x="11439" y="152624"/>
                  </a:lnTo>
                  <a:lnTo>
                    <a:pt x="10924" y="153509"/>
                  </a:lnTo>
                  <a:lnTo>
                    <a:pt x="10542" y="153513"/>
                  </a:lnTo>
                  <a:lnTo>
                    <a:pt x="10501" y="151173"/>
                  </a:lnTo>
                  <a:lnTo>
                    <a:pt x="12410" y="151141"/>
                  </a:lnTo>
                  <a:lnTo>
                    <a:pt x="12496" y="150894"/>
                  </a:lnTo>
                  <a:lnTo>
                    <a:pt x="12428" y="150656"/>
                  </a:lnTo>
                  <a:lnTo>
                    <a:pt x="13040" y="150096"/>
                  </a:lnTo>
                  <a:lnTo>
                    <a:pt x="13020" y="148781"/>
                  </a:lnTo>
                  <a:lnTo>
                    <a:pt x="13571" y="148755"/>
                  </a:lnTo>
                  <a:lnTo>
                    <a:pt x="13595" y="147587"/>
                  </a:lnTo>
                  <a:lnTo>
                    <a:pt x="12951" y="147591"/>
                  </a:lnTo>
                  <a:lnTo>
                    <a:pt x="13014" y="146935"/>
                  </a:lnTo>
                  <a:lnTo>
                    <a:pt x="12988" y="144038"/>
                  </a:lnTo>
                  <a:lnTo>
                    <a:pt x="15499" y="144042"/>
                  </a:lnTo>
                  <a:lnTo>
                    <a:pt x="15499" y="142826"/>
                  </a:lnTo>
                  <a:lnTo>
                    <a:pt x="16868" y="142648"/>
                  </a:lnTo>
                  <a:lnTo>
                    <a:pt x="18036" y="142801"/>
                  </a:lnTo>
                  <a:lnTo>
                    <a:pt x="18032" y="141685"/>
                  </a:lnTo>
                  <a:lnTo>
                    <a:pt x="17384" y="141684"/>
                  </a:lnTo>
                  <a:lnTo>
                    <a:pt x="17392" y="140702"/>
                  </a:lnTo>
                  <a:lnTo>
                    <a:pt x="17884" y="140398"/>
                  </a:lnTo>
                  <a:lnTo>
                    <a:pt x="18254" y="140037"/>
                  </a:lnTo>
                  <a:lnTo>
                    <a:pt x="18658" y="139330"/>
                  </a:lnTo>
                  <a:lnTo>
                    <a:pt x="18664" y="135440"/>
                  </a:lnTo>
                  <a:lnTo>
                    <a:pt x="16738" y="135044"/>
                  </a:lnTo>
                  <a:lnTo>
                    <a:pt x="14744" y="134512"/>
                  </a:lnTo>
                  <a:lnTo>
                    <a:pt x="12932" y="134601"/>
                  </a:lnTo>
                  <a:lnTo>
                    <a:pt x="14471" y="134411"/>
                  </a:lnTo>
                  <a:lnTo>
                    <a:pt x="18001" y="135184"/>
                  </a:lnTo>
                  <a:lnTo>
                    <a:pt x="22586" y="135464"/>
                  </a:lnTo>
                  <a:lnTo>
                    <a:pt x="23520" y="135207"/>
                  </a:lnTo>
                  <a:lnTo>
                    <a:pt x="25495" y="134275"/>
                  </a:lnTo>
                  <a:lnTo>
                    <a:pt x="25680" y="134101"/>
                  </a:lnTo>
                  <a:lnTo>
                    <a:pt x="25678" y="133970"/>
                  </a:lnTo>
                  <a:lnTo>
                    <a:pt x="25130" y="133646"/>
                  </a:lnTo>
                  <a:lnTo>
                    <a:pt x="24683" y="133586"/>
                  </a:lnTo>
                  <a:lnTo>
                    <a:pt x="23152" y="134089"/>
                  </a:lnTo>
                  <a:lnTo>
                    <a:pt x="22882" y="134271"/>
                  </a:lnTo>
                  <a:lnTo>
                    <a:pt x="22770" y="134450"/>
                  </a:lnTo>
                  <a:lnTo>
                    <a:pt x="22734" y="134718"/>
                  </a:lnTo>
                  <a:lnTo>
                    <a:pt x="22766" y="135172"/>
                  </a:lnTo>
                  <a:lnTo>
                    <a:pt x="22589" y="135216"/>
                  </a:lnTo>
                  <a:lnTo>
                    <a:pt x="21598" y="135046"/>
                  </a:lnTo>
                  <a:lnTo>
                    <a:pt x="20276" y="135065"/>
                  </a:lnTo>
                  <a:lnTo>
                    <a:pt x="19486" y="134986"/>
                  </a:lnTo>
                  <a:lnTo>
                    <a:pt x="19333" y="134908"/>
                  </a:lnTo>
                  <a:lnTo>
                    <a:pt x="19228" y="134715"/>
                  </a:lnTo>
                  <a:lnTo>
                    <a:pt x="19515" y="134454"/>
                  </a:lnTo>
                  <a:lnTo>
                    <a:pt x="19585" y="133968"/>
                  </a:lnTo>
                  <a:lnTo>
                    <a:pt x="19305" y="133915"/>
                  </a:lnTo>
                  <a:lnTo>
                    <a:pt x="19294" y="132263"/>
                  </a:lnTo>
                  <a:lnTo>
                    <a:pt x="18049" y="132252"/>
                  </a:lnTo>
                  <a:lnTo>
                    <a:pt x="18032" y="126375"/>
                  </a:lnTo>
                  <a:lnTo>
                    <a:pt x="18012" y="125181"/>
                  </a:lnTo>
                  <a:lnTo>
                    <a:pt x="15443" y="125165"/>
                  </a:lnTo>
                  <a:lnTo>
                    <a:pt x="14225" y="125034"/>
                  </a:lnTo>
                  <a:lnTo>
                    <a:pt x="13411" y="125079"/>
                  </a:lnTo>
                  <a:lnTo>
                    <a:pt x="12923" y="124925"/>
                  </a:lnTo>
                  <a:lnTo>
                    <a:pt x="12912" y="123886"/>
                  </a:lnTo>
                  <a:lnTo>
                    <a:pt x="12891" y="123187"/>
                  </a:lnTo>
                  <a:lnTo>
                    <a:pt x="12851" y="116623"/>
                  </a:lnTo>
                  <a:lnTo>
                    <a:pt x="10296" y="117465"/>
                  </a:lnTo>
                  <a:lnTo>
                    <a:pt x="10290" y="115950"/>
                  </a:lnTo>
                  <a:lnTo>
                    <a:pt x="7719" y="115977"/>
                  </a:lnTo>
                  <a:lnTo>
                    <a:pt x="7715" y="115654"/>
                  </a:lnTo>
                  <a:lnTo>
                    <a:pt x="7375" y="114847"/>
                  </a:lnTo>
                  <a:lnTo>
                    <a:pt x="7379" y="114661"/>
                  </a:lnTo>
                  <a:lnTo>
                    <a:pt x="7678" y="114091"/>
                  </a:lnTo>
                  <a:lnTo>
                    <a:pt x="7698" y="113608"/>
                  </a:lnTo>
                  <a:lnTo>
                    <a:pt x="5134" y="113658"/>
                  </a:lnTo>
                  <a:lnTo>
                    <a:pt x="5124" y="111288"/>
                  </a:lnTo>
                  <a:lnTo>
                    <a:pt x="3175" y="111314"/>
                  </a:lnTo>
                  <a:lnTo>
                    <a:pt x="2537" y="111302"/>
                  </a:lnTo>
                  <a:lnTo>
                    <a:pt x="2518" y="109587"/>
                  </a:lnTo>
                  <a:lnTo>
                    <a:pt x="74" y="109627"/>
                  </a:lnTo>
                  <a:lnTo>
                    <a:pt x="82" y="109055"/>
                  </a:lnTo>
                  <a:lnTo>
                    <a:pt x="450" y="108727"/>
                  </a:lnTo>
                  <a:lnTo>
                    <a:pt x="341" y="108054"/>
                  </a:lnTo>
                  <a:lnTo>
                    <a:pt x="196" y="107812"/>
                  </a:lnTo>
                  <a:lnTo>
                    <a:pt x="572" y="107719"/>
                  </a:lnTo>
                  <a:lnTo>
                    <a:pt x="1254" y="108199"/>
                  </a:lnTo>
                  <a:lnTo>
                    <a:pt x="1889" y="108532"/>
                  </a:lnTo>
                  <a:lnTo>
                    <a:pt x="1832" y="108285"/>
                  </a:lnTo>
                  <a:lnTo>
                    <a:pt x="1541" y="107846"/>
                  </a:lnTo>
                  <a:lnTo>
                    <a:pt x="1542" y="106563"/>
                  </a:lnTo>
                  <a:lnTo>
                    <a:pt x="1882" y="104956"/>
                  </a:lnTo>
                  <a:lnTo>
                    <a:pt x="1879" y="103870"/>
                  </a:lnTo>
                  <a:lnTo>
                    <a:pt x="11" y="103877"/>
                  </a:lnTo>
                  <a:lnTo>
                    <a:pt x="0" y="101507"/>
                  </a:lnTo>
                  <a:lnTo>
                    <a:pt x="1677" y="101498"/>
                  </a:lnTo>
                  <a:lnTo>
                    <a:pt x="1439" y="101288"/>
                  </a:lnTo>
                  <a:lnTo>
                    <a:pt x="1055" y="101191"/>
                  </a:lnTo>
                  <a:lnTo>
                    <a:pt x="2" y="101220"/>
                  </a:lnTo>
                  <a:lnTo>
                    <a:pt x="0" y="99152"/>
                  </a:lnTo>
                  <a:lnTo>
                    <a:pt x="959" y="99033"/>
                  </a:lnTo>
                  <a:lnTo>
                    <a:pt x="1488" y="99138"/>
                  </a:lnTo>
                  <a:lnTo>
                    <a:pt x="2556" y="99146"/>
                  </a:lnTo>
                  <a:lnTo>
                    <a:pt x="2552" y="97944"/>
                  </a:lnTo>
                  <a:lnTo>
                    <a:pt x="4457" y="97945"/>
                  </a:lnTo>
                  <a:lnTo>
                    <a:pt x="4458" y="96789"/>
                  </a:lnTo>
                  <a:lnTo>
                    <a:pt x="5999" y="96771"/>
                  </a:lnTo>
                  <a:lnTo>
                    <a:pt x="6389" y="96398"/>
                  </a:lnTo>
                  <a:lnTo>
                    <a:pt x="6372" y="94414"/>
                  </a:lnTo>
                  <a:lnTo>
                    <a:pt x="5106" y="94419"/>
                  </a:lnTo>
                  <a:lnTo>
                    <a:pt x="5109" y="93236"/>
                  </a:lnTo>
                  <a:lnTo>
                    <a:pt x="6396" y="93228"/>
                  </a:lnTo>
                  <a:lnTo>
                    <a:pt x="6475" y="90858"/>
                  </a:lnTo>
                  <a:lnTo>
                    <a:pt x="9021" y="90850"/>
                  </a:lnTo>
                  <a:lnTo>
                    <a:pt x="9069" y="91567"/>
                  </a:lnTo>
                  <a:lnTo>
                    <a:pt x="8810" y="91702"/>
                  </a:lnTo>
                  <a:lnTo>
                    <a:pt x="8631" y="91656"/>
                  </a:lnTo>
                  <a:lnTo>
                    <a:pt x="8794" y="91843"/>
                  </a:lnTo>
                  <a:lnTo>
                    <a:pt x="9361" y="91899"/>
                  </a:lnTo>
                  <a:lnTo>
                    <a:pt x="10049" y="91188"/>
                  </a:lnTo>
                  <a:lnTo>
                    <a:pt x="10361" y="90767"/>
                  </a:lnTo>
                  <a:lnTo>
                    <a:pt x="11101" y="90834"/>
                  </a:lnTo>
                  <a:lnTo>
                    <a:pt x="11105" y="92002"/>
                  </a:lnTo>
                  <a:lnTo>
                    <a:pt x="10923" y="92025"/>
                  </a:lnTo>
                  <a:lnTo>
                    <a:pt x="10923" y="92597"/>
                  </a:lnTo>
                  <a:lnTo>
                    <a:pt x="12890" y="92579"/>
                  </a:lnTo>
                  <a:lnTo>
                    <a:pt x="12886" y="86907"/>
                  </a:lnTo>
                  <a:lnTo>
                    <a:pt x="13817" y="86628"/>
                  </a:lnTo>
                  <a:lnTo>
                    <a:pt x="14178" y="86426"/>
                  </a:lnTo>
                  <a:lnTo>
                    <a:pt x="14408" y="86044"/>
                  </a:lnTo>
                  <a:lnTo>
                    <a:pt x="15121" y="85817"/>
                  </a:lnTo>
                  <a:lnTo>
                    <a:pt x="15400" y="85795"/>
                  </a:lnTo>
                  <a:lnTo>
                    <a:pt x="15489" y="85969"/>
                  </a:lnTo>
                  <a:lnTo>
                    <a:pt x="16465" y="85959"/>
                  </a:lnTo>
                  <a:lnTo>
                    <a:pt x="16457" y="85133"/>
                  </a:lnTo>
                  <a:lnTo>
                    <a:pt x="15967" y="84140"/>
                  </a:lnTo>
                  <a:lnTo>
                    <a:pt x="15591" y="84110"/>
                  </a:lnTo>
                  <a:lnTo>
                    <a:pt x="15595" y="83667"/>
                  </a:lnTo>
                  <a:lnTo>
                    <a:pt x="16863" y="83656"/>
                  </a:lnTo>
                  <a:lnTo>
                    <a:pt x="17150" y="83902"/>
                  </a:lnTo>
                  <a:lnTo>
                    <a:pt x="17219" y="84159"/>
                  </a:lnTo>
                  <a:lnTo>
                    <a:pt x="17413" y="84125"/>
                  </a:lnTo>
                  <a:lnTo>
                    <a:pt x="17454" y="82399"/>
                  </a:lnTo>
                  <a:lnTo>
                    <a:pt x="14728" y="82399"/>
                  </a:lnTo>
                  <a:lnTo>
                    <a:pt x="14825" y="82263"/>
                  </a:lnTo>
                  <a:lnTo>
                    <a:pt x="15149" y="82096"/>
                  </a:lnTo>
                  <a:lnTo>
                    <a:pt x="15935" y="81847"/>
                  </a:lnTo>
                  <a:lnTo>
                    <a:pt x="17856" y="80717"/>
                  </a:lnTo>
                  <a:lnTo>
                    <a:pt x="18451" y="80259"/>
                  </a:lnTo>
                  <a:lnTo>
                    <a:pt x="19230" y="78794"/>
                  </a:lnTo>
                  <a:lnTo>
                    <a:pt x="19141" y="78549"/>
                  </a:lnTo>
                  <a:lnTo>
                    <a:pt x="19304" y="77723"/>
                  </a:lnTo>
                  <a:lnTo>
                    <a:pt x="19847" y="77099"/>
                  </a:lnTo>
                  <a:lnTo>
                    <a:pt x="19953" y="76831"/>
                  </a:lnTo>
                  <a:lnTo>
                    <a:pt x="19758" y="75581"/>
                  </a:lnTo>
                  <a:lnTo>
                    <a:pt x="19410" y="75563"/>
                  </a:lnTo>
                  <a:lnTo>
                    <a:pt x="19228" y="75294"/>
                  </a:lnTo>
                  <a:lnTo>
                    <a:pt x="15297" y="75259"/>
                  </a:lnTo>
                  <a:lnTo>
                    <a:pt x="15281" y="72912"/>
                  </a:lnTo>
                  <a:lnTo>
                    <a:pt x="17097" y="72943"/>
                  </a:lnTo>
                  <a:lnTo>
                    <a:pt x="18257" y="73099"/>
                  </a:lnTo>
                  <a:lnTo>
                    <a:pt x="18873" y="73009"/>
                  </a:lnTo>
                  <a:lnTo>
                    <a:pt x="18658" y="72906"/>
                  </a:lnTo>
                  <a:lnTo>
                    <a:pt x="17657" y="72757"/>
                  </a:lnTo>
                  <a:lnTo>
                    <a:pt x="17523" y="72660"/>
                  </a:lnTo>
                  <a:lnTo>
                    <a:pt x="17195" y="71544"/>
                  </a:lnTo>
                  <a:lnTo>
                    <a:pt x="17402" y="71325"/>
                  </a:lnTo>
                  <a:lnTo>
                    <a:pt x="17710" y="71529"/>
                  </a:lnTo>
                  <a:lnTo>
                    <a:pt x="17966" y="71355"/>
                  </a:lnTo>
                  <a:lnTo>
                    <a:pt x="18331" y="70953"/>
                  </a:lnTo>
                  <a:lnTo>
                    <a:pt x="18213" y="70775"/>
                  </a:lnTo>
                  <a:lnTo>
                    <a:pt x="17840" y="70598"/>
                  </a:lnTo>
                  <a:lnTo>
                    <a:pt x="18749" y="70608"/>
                  </a:lnTo>
                  <a:lnTo>
                    <a:pt x="18705" y="69689"/>
                  </a:lnTo>
                  <a:lnTo>
                    <a:pt x="19188" y="68257"/>
                  </a:lnTo>
                  <a:lnTo>
                    <a:pt x="21749" y="68276"/>
                  </a:lnTo>
                  <a:lnTo>
                    <a:pt x="21740" y="67078"/>
                  </a:lnTo>
                  <a:lnTo>
                    <a:pt x="19303" y="67011"/>
                  </a:lnTo>
                  <a:lnTo>
                    <a:pt x="19201" y="66777"/>
                  </a:lnTo>
                  <a:lnTo>
                    <a:pt x="19178" y="65914"/>
                  </a:lnTo>
                  <a:lnTo>
                    <a:pt x="19196" y="62377"/>
                  </a:lnTo>
                  <a:lnTo>
                    <a:pt x="16635" y="62387"/>
                  </a:lnTo>
                  <a:lnTo>
                    <a:pt x="16606" y="63566"/>
                  </a:lnTo>
                  <a:lnTo>
                    <a:pt x="15287" y="63435"/>
                  </a:lnTo>
                  <a:lnTo>
                    <a:pt x="15300" y="62888"/>
                  </a:lnTo>
                  <a:lnTo>
                    <a:pt x="11493" y="62877"/>
                  </a:lnTo>
                  <a:lnTo>
                    <a:pt x="11512" y="58776"/>
                  </a:lnTo>
                  <a:lnTo>
                    <a:pt x="11508" y="56422"/>
                  </a:lnTo>
                  <a:lnTo>
                    <a:pt x="7861" y="56296"/>
                  </a:lnTo>
                  <a:lnTo>
                    <a:pt x="6395" y="56320"/>
                  </a:lnTo>
                  <a:lnTo>
                    <a:pt x="6398" y="54558"/>
                  </a:lnTo>
                  <a:lnTo>
                    <a:pt x="6560" y="54579"/>
                  </a:lnTo>
                  <a:lnTo>
                    <a:pt x="6986" y="53957"/>
                  </a:lnTo>
                  <a:lnTo>
                    <a:pt x="7412" y="52670"/>
                  </a:lnTo>
                  <a:lnTo>
                    <a:pt x="6888" y="52425"/>
                  </a:lnTo>
                  <a:lnTo>
                    <a:pt x="6433" y="52392"/>
                  </a:lnTo>
                  <a:lnTo>
                    <a:pt x="6185" y="52202"/>
                  </a:lnTo>
                  <a:lnTo>
                    <a:pt x="6169" y="51927"/>
                  </a:lnTo>
                  <a:lnTo>
                    <a:pt x="6233" y="51663"/>
                  </a:lnTo>
                  <a:lnTo>
                    <a:pt x="6676" y="51190"/>
                  </a:lnTo>
                  <a:lnTo>
                    <a:pt x="7817" y="50628"/>
                  </a:lnTo>
                  <a:lnTo>
                    <a:pt x="8850" y="50360"/>
                  </a:lnTo>
                  <a:lnTo>
                    <a:pt x="8837" y="49147"/>
                  </a:lnTo>
                  <a:lnTo>
                    <a:pt x="10166" y="49240"/>
                  </a:lnTo>
                  <a:lnTo>
                    <a:pt x="10186" y="46978"/>
                  </a:lnTo>
                  <a:lnTo>
                    <a:pt x="10849" y="46982"/>
                  </a:lnTo>
                  <a:lnTo>
                    <a:pt x="14019" y="46993"/>
                  </a:lnTo>
                  <a:lnTo>
                    <a:pt x="13987" y="43519"/>
                  </a:lnTo>
                  <a:lnTo>
                    <a:pt x="12059" y="43504"/>
                  </a:lnTo>
                  <a:lnTo>
                    <a:pt x="12022" y="41173"/>
                  </a:lnTo>
                  <a:lnTo>
                    <a:pt x="13954" y="41159"/>
                  </a:lnTo>
                  <a:lnTo>
                    <a:pt x="14255" y="41055"/>
                  </a:lnTo>
                  <a:lnTo>
                    <a:pt x="13955" y="40968"/>
                  </a:lnTo>
                  <a:lnTo>
                    <a:pt x="13950" y="37644"/>
                  </a:lnTo>
                  <a:lnTo>
                    <a:pt x="16505" y="37641"/>
                  </a:lnTo>
                  <a:lnTo>
                    <a:pt x="16513" y="35619"/>
                  </a:lnTo>
                  <a:lnTo>
                    <a:pt x="15269" y="36026"/>
                  </a:lnTo>
                  <a:lnTo>
                    <a:pt x="13942" y="36065"/>
                  </a:lnTo>
                  <a:lnTo>
                    <a:pt x="13938" y="35275"/>
                  </a:lnTo>
                  <a:lnTo>
                    <a:pt x="14077" y="34594"/>
                  </a:lnTo>
                  <a:lnTo>
                    <a:pt x="14243" y="34200"/>
                  </a:lnTo>
                  <a:lnTo>
                    <a:pt x="14638" y="33806"/>
                  </a:lnTo>
                  <a:lnTo>
                    <a:pt x="14932" y="33062"/>
                  </a:lnTo>
                  <a:lnTo>
                    <a:pt x="14917" y="32930"/>
                  </a:lnTo>
                  <a:lnTo>
                    <a:pt x="14789" y="32712"/>
                  </a:lnTo>
                  <a:lnTo>
                    <a:pt x="14793" y="32575"/>
                  </a:lnTo>
                  <a:lnTo>
                    <a:pt x="14997" y="31946"/>
                  </a:lnTo>
                  <a:lnTo>
                    <a:pt x="15913" y="31229"/>
                  </a:lnTo>
                  <a:lnTo>
                    <a:pt x="16524" y="31050"/>
                  </a:lnTo>
                  <a:lnTo>
                    <a:pt x="16793" y="31221"/>
                  </a:lnTo>
                  <a:lnTo>
                    <a:pt x="16641" y="31364"/>
                  </a:lnTo>
                  <a:lnTo>
                    <a:pt x="16357" y="31280"/>
                  </a:lnTo>
                  <a:lnTo>
                    <a:pt x="16054" y="31565"/>
                  </a:lnTo>
                  <a:lnTo>
                    <a:pt x="16007" y="32439"/>
                  </a:lnTo>
                  <a:lnTo>
                    <a:pt x="16049" y="32599"/>
                  </a:lnTo>
                  <a:lnTo>
                    <a:pt x="16214" y="32790"/>
                  </a:lnTo>
                  <a:lnTo>
                    <a:pt x="16515" y="32951"/>
                  </a:lnTo>
                  <a:lnTo>
                    <a:pt x="17692" y="32892"/>
                  </a:lnTo>
                  <a:lnTo>
                    <a:pt x="21661" y="32952"/>
                  </a:lnTo>
                  <a:lnTo>
                    <a:pt x="21675" y="35292"/>
                  </a:lnTo>
                  <a:lnTo>
                    <a:pt x="17813" y="35287"/>
                  </a:lnTo>
                  <a:lnTo>
                    <a:pt x="17797" y="35475"/>
                  </a:lnTo>
                  <a:lnTo>
                    <a:pt x="19179" y="37132"/>
                  </a:lnTo>
                  <a:lnTo>
                    <a:pt x="19150" y="37289"/>
                  </a:lnTo>
                  <a:lnTo>
                    <a:pt x="19280" y="37636"/>
                  </a:lnTo>
                  <a:lnTo>
                    <a:pt x="22922" y="37664"/>
                  </a:lnTo>
                  <a:lnTo>
                    <a:pt x="22956" y="40583"/>
                  </a:lnTo>
                  <a:lnTo>
                    <a:pt x="25518" y="40616"/>
                  </a:lnTo>
                  <a:lnTo>
                    <a:pt x="25517" y="37655"/>
                  </a:lnTo>
                  <a:lnTo>
                    <a:pt x="26800" y="37660"/>
                  </a:lnTo>
                  <a:lnTo>
                    <a:pt x="26824" y="41218"/>
                  </a:lnTo>
                  <a:lnTo>
                    <a:pt x="29894" y="41279"/>
                  </a:lnTo>
                  <a:lnTo>
                    <a:pt x="29996" y="41683"/>
                  </a:lnTo>
                  <a:lnTo>
                    <a:pt x="30286" y="42303"/>
                  </a:lnTo>
                  <a:lnTo>
                    <a:pt x="30936" y="42608"/>
                  </a:lnTo>
                  <a:lnTo>
                    <a:pt x="31477" y="42538"/>
                  </a:lnTo>
                  <a:lnTo>
                    <a:pt x="32192" y="43193"/>
                  </a:lnTo>
                  <a:lnTo>
                    <a:pt x="32361" y="43677"/>
                  </a:lnTo>
                  <a:lnTo>
                    <a:pt x="33240" y="43679"/>
                  </a:lnTo>
                  <a:lnTo>
                    <a:pt x="33534" y="44658"/>
                  </a:lnTo>
                  <a:lnTo>
                    <a:pt x="33883" y="44867"/>
                  </a:lnTo>
                  <a:lnTo>
                    <a:pt x="34635" y="45745"/>
                  </a:lnTo>
                  <a:lnTo>
                    <a:pt x="34813" y="46043"/>
                  </a:lnTo>
                  <a:lnTo>
                    <a:pt x="34887" y="46344"/>
                  </a:lnTo>
                  <a:lnTo>
                    <a:pt x="35191" y="46407"/>
                  </a:lnTo>
                  <a:lnTo>
                    <a:pt x="36155" y="46222"/>
                  </a:lnTo>
                  <a:lnTo>
                    <a:pt x="36496" y="46304"/>
                  </a:lnTo>
                  <a:lnTo>
                    <a:pt x="37177" y="46963"/>
                  </a:lnTo>
                  <a:lnTo>
                    <a:pt x="37226" y="47223"/>
                  </a:lnTo>
                  <a:lnTo>
                    <a:pt x="39763" y="47251"/>
                  </a:lnTo>
                  <a:lnTo>
                    <a:pt x="42312" y="47276"/>
                  </a:lnTo>
                  <a:lnTo>
                    <a:pt x="44990" y="47295"/>
                  </a:lnTo>
                  <a:lnTo>
                    <a:pt x="45019" y="49678"/>
                  </a:lnTo>
                  <a:lnTo>
                    <a:pt x="47579" y="49675"/>
                  </a:lnTo>
                  <a:lnTo>
                    <a:pt x="47575" y="48496"/>
                  </a:lnTo>
                  <a:lnTo>
                    <a:pt x="50135" y="48475"/>
                  </a:lnTo>
                  <a:lnTo>
                    <a:pt x="50124" y="47296"/>
                  </a:lnTo>
                  <a:lnTo>
                    <a:pt x="52627" y="47282"/>
                  </a:lnTo>
                  <a:lnTo>
                    <a:pt x="52577" y="43184"/>
                  </a:lnTo>
                  <a:lnTo>
                    <a:pt x="55149" y="43172"/>
                  </a:lnTo>
                  <a:lnTo>
                    <a:pt x="55161" y="43983"/>
                  </a:lnTo>
                  <a:lnTo>
                    <a:pt x="57094" y="46016"/>
                  </a:lnTo>
                  <a:lnTo>
                    <a:pt x="57777" y="46566"/>
                  </a:lnTo>
                  <a:lnTo>
                    <a:pt x="57769" y="47265"/>
                  </a:lnTo>
                  <a:lnTo>
                    <a:pt x="60146" y="47265"/>
                  </a:lnTo>
                  <a:lnTo>
                    <a:pt x="60383" y="47265"/>
                  </a:lnTo>
                  <a:lnTo>
                    <a:pt x="60693" y="47267"/>
                  </a:lnTo>
                  <a:lnTo>
                    <a:pt x="65463" y="47284"/>
                  </a:lnTo>
                  <a:lnTo>
                    <a:pt x="65532" y="47143"/>
                  </a:lnTo>
                  <a:lnTo>
                    <a:pt x="65478" y="40110"/>
                  </a:lnTo>
                  <a:lnTo>
                    <a:pt x="64168" y="40105"/>
                  </a:lnTo>
                  <a:lnTo>
                    <a:pt x="64136" y="37721"/>
                  </a:lnTo>
                  <a:lnTo>
                    <a:pt x="62834" y="37729"/>
                  </a:lnTo>
                  <a:lnTo>
                    <a:pt x="62814" y="35319"/>
                  </a:lnTo>
                  <a:lnTo>
                    <a:pt x="60169" y="35334"/>
                  </a:lnTo>
                  <a:lnTo>
                    <a:pt x="60206" y="34129"/>
                  </a:lnTo>
                  <a:lnTo>
                    <a:pt x="60144" y="31039"/>
                  </a:lnTo>
                  <a:lnTo>
                    <a:pt x="59672" y="30853"/>
                  </a:lnTo>
                  <a:lnTo>
                    <a:pt x="59212" y="31433"/>
                  </a:lnTo>
                  <a:lnTo>
                    <a:pt x="58748" y="31652"/>
                  </a:lnTo>
                  <a:lnTo>
                    <a:pt x="58585" y="31556"/>
                  </a:lnTo>
                  <a:lnTo>
                    <a:pt x="58349" y="31083"/>
                  </a:lnTo>
                  <a:lnTo>
                    <a:pt x="58072" y="30983"/>
                  </a:lnTo>
                  <a:lnTo>
                    <a:pt x="57580" y="30954"/>
                  </a:lnTo>
                  <a:lnTo>
                    <a:pt x="57554" y="28488"/>
                  </a:lnTo>
                  <a:lnTo>
                    <a:pt x="54973" y="28489"/>
                  </a:lnTo>
                  <a:lnTo>
                    <a:pt x="54947" y="26142"/>
                  </a:lnTo>
                  <a:lnTo>
                    <a:pt x="52407" y="26143"/>
                  </a:lnTo>
                  <a:lnTo>
                    <a:pt x="52388" y="23740"/>
                  </a:lnTo>
                  <a:lnTo>
                    <a:pt x="50767" y="22215"/>
                  </a:lnTo>
                  <a:lnTo>
                    <a:pt x="50662" y="21735"/>
                  </a:lnTo>
                  <a:lnTo>
                    <a:pt x="50543" y="21514"/>
                  </a:lnTo>
                  <a:lnTo>
                    <a:pt x="49993" y="21366"/>
                  </a:lnTo>
                  <a:lnTo>
                    <a:pt x="49794" y="20916"/>
                  </a:lnTo>
                  <a:lnTo>
                    <a:pt x="49754" y="20139"/>
                  </a:lnTo>
                  <a:lnTo>
                    <a:pt x="49358" y="19521"/>
                  </a:lnTo>
                  <a:lnTo>
                    <a:pt x="48368" y="19100"/>
                  </a:lnTo>
                  <a:lnTo>
                    <a:pt x="47186" y="18185"/>
                  </a:lnTo>
                  <a:lnTo>
                    <a:pt x="47146" y="14385"/>
                  </a:lnTo>
                  <a:lnTo>
                    <a:pt x="42077" y="14400"/>
                  </a:lnTo>
                  <a:lnTo>
                    <a:pt x="42040" y="6666"/>
                  </a:lnTo>
                  <a:lnTo>
                    <a:pt x="42442" y="6861"/>
                  </a:lnTo>
                  <a:lnTo>
                    <a:pt x="43405" y="7080"/>
                  </a:lnTo>
                  <a:lnTo>
                    <a:pt x="44389" y="8579"/>
                  </a:lnTo>
                  <a:lnTo>
                    <a:pt x="44617" y="10208"/>
                  </a:lnTo>
                  <a:lnTo>
                    <a:pt x="44543" y="10471"/>
                  </a:lnTo>
                  <a:lnTo>
                    <a:pt x="44548" y="10874"/>
                  </a:lnTo>
                  <a:lnTo>
                    <a:pt x="47126" y="10859"/>
                  </a:lnTo>
                  <a:lnTo>
                    <a:pt x="47086" y="7348"/>
                  </a:lnTo>
                  <a:lnTo>
                    <a:pt x="49657" y="7316"/>
                  </a:lnTo>
                  <a:lnTo>
                    <a:pt x="49705" y="9688"/>
                  </a:lnTo>
                  <a:lnTo>
                    <a:pt x="52275" y="9682"/>
                  </a:lnTo>
                  <a:lnTo>
                    <a:pt x="52263" y="4952"/>
                  </a:lnTo>
                  <a:lnTo>
                    <a:pt x="54822" y="4936"/>
                  </a:lnTo>
                  <a:lnTo>
                    <a:pt x="54765" y="227"/>
                  </a:lnTo>
                  <a:lnTo>
                    <a:pt x="57351" y="215"/>
                  </a:lnTo>
                  <a:lnTo>
                    <a:pt x="57364" y="2596"/>
                  </a:lnTo>
                  <a:lnTo>
                    <a:pt x="59401" y="2577"/>
                  </a:lnTo>
                  <a:lnTo>
                    <a:pt x="65134" y="2540"/>
                  </a:lnTo>
                  <a:lnTo>
                    <a:pt x="65141" y="4894"/>
                  </a:lnTo>
                  <a:lnTo>
                    <a:pt x="66423" y="4876"/>
                  </a:lnTo>
                  <a:lnTo>
                    <a:pt x="66434" y="7152"/>
                  </a:lnTo>
                  <a:lnTo>
                    <a:pt x="71806" y="7214"/>
                  </a:lnTo>
                  <a:lnTo>
                    <a:pt x="72041" y="6409"/>
                  </a:lnTo>
                  <a:lnTo>
                    <a:pt x="72339" y="6141"/>
                  </a:lnTo>
                  <a:lnTo>
                    <a:pt x="72261" y="4728"/>
                  </a:lnTo>
                  <a:lnTo>
                    <a:pt x="72236" y="4479"/>
                  </a:lnTo>
                  <a:lnTo>
                    <a:pt x="72252" y="3742"/>
                  </a:lnTo>
                  <a:lnTo>
                    <a:pt x="72876" y="2916"/>
                  </a:lnTo>
                  <a:lnTo>
                    <a:pt x="72876" y="2466"/>
                  </a:lnTo>
                  <a:lnTo>
                    <a:pt x="73273" y="2464"/>
                  </a:lnTo>
                  <a:lnTo>
                    <a:pt x="73255" y="2102"/>
                  </a:lnTo>
                  <a:lnTo>
                    <a:pt x="73594" y="1525"/>
                  </a:lnTo>
                  <a:lnTo>
                    <a:pt x="74190" y="1295"/>
                  </a:lnTo>
                  <a:lnTo>
                    <a:pt x="75216" y="1253"/>
                  </a:lnTo>
                  <a:lnTo>
                    <a:pt x="83373" y="1192"/>
                  </a:lnTo>
                  <a:lnTo>
                    <a:pt x="83393" y="2352"/>
                  </a:lnTo>
                  <a:lnTo>
                    <a:pt x="84610" y="2360"/>
                  </a:lnTo>
                  <a:lnTo>
                    <a:pt x="84698" y="1214"/>
                  </a:lnTo>
                  <a:lnTo>
                    <a:pt x="84440" y="1213"/>
                  </a:lnTo>
                  <a:lnTo>
                    <a:pt x="84337" y="609"/>
                  </a:lnTo>
                  <a:lnTo>
                    <a:pt x="84411" y="0"/>
                  </a:lnTo>
                  <a:lnTo>
                    <a:pt x="85944" y="0"/>
                  </a:lnTo>
                  <a:lnTo>
                    <a:pt x="85954" y="2357"/>
                  </a:lnTo>
                  <a:lnTo>
                    <a:pt x="88473" y="2333"/>
                  </a:lnTo>
                  <a:lnTo>
                    <a:pt x="88487" y="4698"/>
                  </a:lnTo>
                  <a:lnTo>
                    <a:pt x="93744" y="4667"/>
                  </a:lnTo>
                  <a:lnTo>
                    <a:pt x="93747" y="5671"/>
                  </a:lnTo>
                  <a:lnTo>
                    <a:pt x="94531" y="6571"/>
                  </a:lnTo>
                  <a:lnTo>
                    <a:pt x="94764" y="6660"/>
                  </a:lnTo>
                  <a:lnTo>
                    <a:pt x="95274" y="6672"/>
                  </a:lnTo>
                  <a:lnTo>
                    <a:pt x="95474" y="6504"/>
                  </a:lnTo>
                  <a:lnTo>
                    <a:pt x="95462" y="6196"/>
                  </a:lnTo>
                  <a:lnTo>
                    <a:pt x="95246" y="6021"/>
                  </a:lnTo>
                  <a:lnTo>
                    <a:pt x="95250" y="5824"/>
                  </a:lnTo>
                  <a:lnTo>
                    <a:pt x="95446" y="5448"/>
                  </a:lnTo>
                  <a:lnTo>
                    <a:pt x="95901" y="4658"/>
                  </a:lnTo>
                  <a:lnTo>
                    <a:pt x="96360" y="4657"/>
                  </a:lnTo>
                  <a:lnTo>
                    <a:pt x="96347" y="7081"/>
                  </a:lnTo>
                  <a:lnTo>
                    <a:pt x="98914" y="7093"/>
                  </a:lnTo>
                  <a:lnTo>
                    <a:pt x="98868" y="8264"/>
                  </a:lnTo>
                  <a:lnTo>
                    <a:pt x="98897" y="10070"/>
                  </a:lnTo>
                  <a:lnTo>
                    <a:pt x="99613" y="10700"/>
                  </a:lnTo>
                  <a:lnTo>
                    <a:pt x="100918" y="10683"/>
                  </a:lnTo>
                  <a:lnTo>
                    <a:pt x="101502" y="10578"/>
                  </a:lnTo>
                  <a:lnTo>
                    <a:pt x="101497" y="11824"/>
                  </a:lnTo>
                  <a:lnTo>
                    <a:pt x="102473" y="11757"/>
                  </a:lnTo>
                  <a:lnTo>
                    <a:pt x="103431" y="11857"/>
                  </a:lnTo>
                  <a:lnTo>
                    <a:pt x="103717" y="12091"/>
                  </a:lnTo>
                  <a:lnTo>
                    <a:pt x="104144" y="11855"/>
                  </a:lnTo>
                  <a:lnTo>
                    <a:pt x="104341" y="12232"/>
                  </a:lnTo>
                  <a:lnTo>
                    <a:pt x="105063" y="12466"/>
                  </a:lnTo>
                  <a:lnTo>
                    <a:pt x="105218" y="12395"/>
                  </a:lnTo>
                  <a:lnTo>
                    <a:pt x="106115" y="11369"/>
                  </a:lnTo>
                  <a:lnTo>
                    <a:pt x="106107" y="11231"/>
                  </a:lnTo>
                  <a:lnTo>
                    <a:pt x="105935" y="11164"/>
                  </a:lnTo>
                  <a:lnTo>
                    <a:pt x="105821" y="10978"/>
                  </a:lnTo>
                  <a:lnTo>
                    <a:pt x="106013" y="10684"/>
                  </a:lnTo>
                  <a:lnTo>
                    <a:pt x="106580" y="10773"/>
                  </a:lnTo>
                  <a:lnTo>
                    <a:pt x="106690" y="10927"/>
                  </a:lnTo>
                  <a:lnTo>
                    <a:pt x="106658" y="14295"/>
                  </a:lnTo>
                  <a:lnTo>
                    <a:pt x="107898" y="14640"/>
                  </a:lnTo>
                  <a:lnTo>
                    <a:pt x="108285" y="14908"/>
                  </a:lnTo>
                  <a:lnTo>
                    <a:pt x="108599" y="15577"/>
                  </a:lnTo>
                  <a:lnTo>
                    <a:pt x="108746" y="15674"/>
                  </a:lnTo>
                  <a:lnTo>
                    <a:pt x="108938" y="15190"/>
                  </a:lnTo>
                  <a:lnTo>
                    <a:pt x="109137" y="14257"/>
                  </a:lnTo>
                  <a:lnTo>
                    <a:pt x="109255" y="13170"/>
                  </a:lnTo>
                  <a:lnTo>
                    <a:pt x="109272" y="11870"/>
                  </a:lnTo>
                  <a:lnTo>
                    <a:pt x="114468" y="11901"/>
                  </a:lnTo>
                  <a:lnTo>
                    <a:pt x="114434" y="14247"/>
                  </a:lnTo>
                  <a:lnTo>
                    <a:pt x="117023" y="14256"/>
                  </a:lnTo>
                  <a:lnTo>
                    <a:pt x="117005" y="16224"/>
                  </a:lnTo>
                  <a:lnTo>
                    <a:pt x="116975" y="18264"/>
                  </a:lnTo>
                  <a:lnTo>
                    <a:pt x="117309" y="18551"/>
                  </a:lnTo>
                  <a:lnTo>
                    <a:pt x="117350" y="18867"/>
                  </a:lnTo>
                  <a:lnTo>
                    <a:pt x="117215" y="19209"/>
                  </a:lnTo>
                  <a:lnTo>
                    <a:pt x="116986" y="19394"/>
                  </a:lnTo>
                  <a:lnTo>
                    <a:pt x="116968" y="23682"/>
                  </a:lnTo>
                  <a:lnTo>
                    <a:pt x="119576" y="23689"/>
                  </a:lnTo>
                  <a:lnTo>
                    <a:pt x="119571" y="28151"/>
                  </a:lnTo>
                  <a:lnTo>
                    <a:pt x="117465" y="28085"/>
                  </a:lnTo>
                  <a:lnTo>
                    <a:pt x="117770" y="28491"/>
                  </a:lnTo>
                  <a:lnTo>
                    <a:pt x="118541" y="28955"/>
                  </a:lnTo>
                  <a:lnTo>
                    <a:pt x="118879" y="28739"/>
                  </a:lnTo>
                  <a:lnTo>
                    <a:pt x="119087" y="28467"/>
                  </a:lnTo>
                  <a:lnTo>
                    <a:pt x="119569" y="28808"/>
                  </a:lnTo>
                  <a:lnTo>
                    <a:pt x="119572" y="29954"/>
                  </a:lnTo>
                  <a:lnTo>
                    <a:pt x="119295" y="29988"/>
                  </a:lnTo>
                  <a:lnTo>
                    <a:pt x="118253" y="29810"/>
                  </a:lnTo>
                  <a:lnTo>
                    <a:pt x="118151" y="29602"/>
                  </a:lnTo>
                  <a:lnTo>
                    <a:pt x="117513" y="29390"/>
                  </a:lnTo>
                  <a:lnTo>
                    <a:pt x="117273" y="29431"/>
                  </a:lnTo>
                  <a:lnTo>
                    <a:pt x="117216" y="29595"/>
                  </a:lnTo>
                  <a:lnTo>
                    <a:pt x="116674" y="29721"/>
                  </a:lnTo>
                  <a:lnTo>
                    <a:pt x="115278" y="29921"/>
                  </a:lnTo>
                  <a:lnTo>
                    <a:pt x="114384" y="29938"/>
                  </a:lnTo>
                  <a:lnTo>
                    <a:pt x="114389" y="33126"/>
                  </a:lnTo>
                  <a:lnTo>
                    <a:pt x="116924" y="33142"/>
                  </a:lnTo>
                  <a:lnTo>
                    <a:pt x="116957" y="33302"/>
                  </a:lnTo>
                  <a:lnTo>
                    <a:pt x="116910" y="35328"/>
                  </a:lnTo>
                  <a:lnTo>
                    <a:pt x="118619" y="35391"/>
                  </a:lnTo>
                  <a:lnTo>
                    <a:pt x="118970" y="36116"/>
                  </a:lnTo>
                  <a:lnTo>
                    <a:pt x="118966" y="36309"/>
                  </a:lnTo>
                  <a:lnTo>
                    <a:pt x="119226" y="36551"/>
                  </a:lnTo>
                  <a:lnTo>
                    <a:pt x="119581" y="36650"/>
                  </a:lnTo>
                  <a:lnTo>
                    <a:pt x="119605" y="41047"/>
                  </a:lnTo>
                  <a:lnTo>
                    <a:pt x="119242" y="41400"/>
                  </a:lnTo>
                  <a:lnTo>
                    <a:pt x="118657" y="41463"/>
                  </a:lnTo>
                  <a:lnTo>
                    <a:pt x="117663" y="41925"/>
                  </a:lnTo>
                  <a:lnTo>
                    <a:pt x="116910" y="41962"/>
                  </a:lnTo>
                  <a:lnTo>
                    <a:pt x="116962" y="49678"/>
                  </a:lnTo>
                  <a:lnTo>
                    <a:pt x="115666" y="49673"/>
                  </a:lnTo>
                  <a:lnTo>
                    <a:pt x="115668" y="52020"/>
                  </a:lnTo>
                  <a:lnTo>
                    <a:pt x="116956" y="52028"/>
                  </a:lnTo>
                  <a:lnTo>
                    <a:pt x="116954" y="54385"/>
                  </a:lnTo>
                  <a:lnTo>
                    <a:pt x="114372" y="54380"/>
                  </a:lnTo>
                  <a:lnTo>
                    <a:pt x="114375" y="55555"/>
                  </a:lnTo>
                  <a:lnTo>
                    <a:pt x="115017" y="55563"/>
                  </a:lnTo>
                  <a:lnTo>
                    <a:pt x="115020" y="56742"/>
                  </a:lnTo>
                  <a:lnTo>
                    <a:pt x="114375" y="56745"/>
                  </a:lnTo>
                  <a:lnTo>
                    <a:pt x="114385" y="61453"/>
                  </a:lnTo>
                  <a:lnTo>
                    <a:pt x="114403" y="66216"/>
                  </a:lnTo>
                  <a:lnTo>
                    <a:pt x="114410" y="68588"/>
                  </a:lnTo>
                  <a:lnTo>
                    <a:pt x="119558" y="68559"/>
                  </a:lnTo>
                  <a:lnTo>
                    <a:pt x="119560" y="70893"/>
                  </a:lnTo>
                  <a:lnTo>
                    <a:pt x="124578" y="70882"/>
                  </a:lnTo>
                  <a:lnTo>
                    <a:pt x="124623" y="73269"/>
                  </a:lnTo>
                  <a:lnTo>
                    <a:pt x="124676" y="75649"/>
                  </a:lnTo>
                  <a:lnTo>
                    <a:pt x="129778" y="75624"/>
                  </a:lnTo>
                  <a:lnTo>
                    <a:pt x="129801" y="77944"/>
                  </a:lnTo>
                  <a:lnTo>
                    <a:pt x="133520" y="77964"/>
                  </a:lnTo>
                  <a:lnTo>
                    <a:pt x="133467" y="78422"/>
                  </a:lnTo>
                  <a:lnTo>
                    <a:pt x="133260" y="78738"/>
                  </a:lnTo>
                  <a:lnTo>
                    <a:pt x="132648" y="79117"/>
                  </a:lnTo>
                  <a:lnTo>
                    <a:pt x="131914" y="80150"/>
                  </a:lnTo>
                  <a:lnTo>
                    <a:pt x="131395" y="81804"/>
                  </a:lnTo>
                  <a:lnTo>
                    <a:pt x="131383" y="82061"/>
                  </a:lnTo>
                  <a:lnTo>
                    <a:pt x="131553" y="82682"/>
                  </a:lnTo>
                  <a:lnTo>
                    <a:pt x="131991" y="82683"/>
                  </a:lnTo>
                  <a:lnTo>
                    <a:pt x="132472" y="82902"/>
                  </a:lnTo>
                  <a:lnTo>
                    <a:pt x="132533" y="83040"/>
                  </a:lnTo>
                  <a:lnTo>
                    <a:pt x="132517" y="83218"/>
                  </a:lnTo>
                  <a:lnTo>
                    <a:pt x="132383" y="83371"/>
                  </a:lnTo>
                  <a:lnTo>
                    <a:pt x="132297" y="84237"/>
                  </a:lnTo>
                  <a:lnTo>
                    <a:pt x="132297" y="85051"/>
                  </a:lnTo>
                  <a:lnTo>
                    <a:pt x="132729" y="85702"/>
                  </a:lnTo>
                  <a:lnTo>
                    <a:pt x="132968" y="85695"/>
                  </a:lnTo>
                  <a:lnTo>
                    <a:pt x="133547" y="85491"/>
                  </a:lnTo>
                  <a:lnTo>
                    <a:pt x="134468" y="85610"/>
                  </a:lnTo>
                  <a:lnTo>
                    <a:pt x="134914" y="86115"/>
                  </a:lnTo>
                  <a:lnTo>
                    <a:pt x="135047" y="86126"/>
                  </a:lnTo>
                  <a:lnTo>
                    <a:pt x="135075" y="90402"/>
                  </a:lnTo>
                  <a:lnTo>
                    <a:pt x="137967" y="90405"/>
                  </a:lnTo>
                  <a:lnTo>
                    <a:pt x="137930" y="88185"/>
                  </a:lnTo>
                  <a:lnTo>
                    <a:pt x="143013" y="88133"/>
                  </a:lnTo>
                  <a:lnTo>
                    <a:pt x="143084" y="90850"/>
                  </a:lnTo>
                  <a:lnTo>
                    <a:pt x="143737" y="89635"/>
                  </a:lnTo>
                  <a:lnTo>
                    <a:pt x="144419" y="89106"/>
                  </a:lnTo>
                  <a:lnTo>
                    <a:pt x="145028" y="89102"/>
                  </a:lnTo>
                  <a:lnTo>
                    <a:pt x="145133" y="88817"/>
                  </a:lnTo>
                  <a:lnTo>
                    <a:pt x="145177" y="88408"/>
                  </a:lnTo>
                  <a:lnTo>
                    <a:pt x="145606" y="88431"/>
                  </a:lnTo>
                  <a:lnTo>
                    <a:pt x="145654" y="90353"/>
                  </a:lnTo>
                  <a:lnTo>
                    <a:pt x="148037" y="90329"/>
                  </a:lnTo>
                  <a:lnTo>
                    <a:pt x="148017" y="90547"/>
                  </a:lnTo>
                  <a:lnTo>
                    <a:pt x="147604" y="90882"/>
                  </a:lnTo>
                  <a:lnTo>
                    <a:pt x="146103" y="91524"/>
                  </a:lnTo>
                  <a:lnTo>
                    <a:pt x="145723" y="91558"/>
                  </a:lnTo>
                  <a:lnTo>
                    <a:pt x="145729" y="95097"/>
                  </a:lnTo>
                  <a:lnTo>
                    <a:pt x="148233" y="95050"/>
                  </a:lnTo>
                  <a:lnTo>
                    <a:pt x="148259" y="98590"/>
                  </a:lnTo>
                  <a:lnTo>
                    <a:pt x="146977" y="98600"/>
                  </a:lnTo>
                  <a:lnTo>
                    <a:pt x="147021" y="101151"/>
                  </a:lnTo>
                  <a:lnTo>
                    <a:pt x="148278" y="100769"/>
                  </a:lnTo>
                  <a:lnTo>
                    <a:pt x="148313" y="102167"/>
                  </a:lnTo>
                  <a:lnTo>
                    <a:pt x="149613" y="102172"/>
                  </a:lnTo>
                  <a:lnTo>
                    <a:pt x="153410" y="102199"/>
                  </a:lnTo>
                  <a:lnTo>
                    <a:pt x="153475" y="102370"/>
                  </a:lnTo>
                  <a:lnTo>
                    <a:pt x="153529" y="104328"/>
                  </a:lnTo>
                  <a:lnTo>
                    <a:pt x="156030" y="104335"/>
                  </a:lnTo>
                  <a:lnTo>
                    <a:pt x="156009" y="102198"/>
                  </a:lnTo>
                  <a:lnTo>
                    <a:pt x="161711" y="102170"/>
                  </a:lnTo>
                  <a:lnTo>
                    <a:pt x="165589" y="102051"/>
                  </a:lnTo>
                  <a:lnTo>
                    <a:pt x="165479" y="104835"/>
                  </a:lnTo>
                  <a:lnTo>
                    <a:pt x="166729" y="104634"/>
                  </a:lnTo>
                  <a:lnTo>
                    <a:pt x="168830" y="104618"/>
                  </a:lnTo>
                  <a:lnTo>
                    <a:pt x="168785" y="103150"/>
                  </a:lnTo>
                  <a:lnTo>
                    <a:pt x="172449" y="1031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0" name="pg621">
              <a:extLst>
                <a:ext uri="{FF2B5EF4-FFF2-40B4-BE49-F238E27FC236}">
                  <a16:creationId xmlns:a16="http://schemas.microsoft.com/office/drawing/2014/main" id="{46560C22-A203-8C41-9621-8FCB38D6738F}"/>
                </a:ext>
              </a:extLst>
            </p:cNvPr>
            <p:cNvSpPr/>
            <p:nvPr/>
          </p:nvSpPr>
          <p:spPr>
            <a:xfrm>
              <a:off x="6014390" y="2522502"/>
              <a:ext cx="30958" cy="29994"/>
            </a:xfrm>
            <a:custGeom>
              <a:avLst/>
              <a:gdLst/>
              <a:ahLst/>
              <a:cxnLst/>
              <a:rect l="0" t="0" r="0" b="0"/>
              <a:pathLst>
                <a:path w="30958" h="29994">
                  <a:moveTo>
                    <a:pt x="23034" y="1870"/>
                  </a:moveTo>
                  <a:lnTo>
                    <a:pt x="21778" y="1886"/>
                  </a:lnTo>
                  <a:lnTo>
                    <a:pt x="21713" y="2504"/>
                  </a:lnTo>
                  <a:lnTo>
                    <a:pt x="21726" y="4212"/>
                  </a:lnTo>
                  <a:lnTo>
                    <a:pt x="20444" y="4212"/>
                  </a:lnTo>
                  <a:lnTo>
                    <a:pt x="20418" y="4814"/>
                  </a:lnTo>
                  <a:lnTo>
                    <a:pt x="20095" y="5367"/>
                  </a:lnTo>
                  <a:lnTo>
                    <a:pt x="18593" y="5384"/>
                  </a:lnTo>
                  <a:lnTo>
                    <a:pt x="18644" y="5091"/>
                  </a:lnTo>
                  <a:lnTo>
                    <a:pt x="17557" y="4765"/>
                  </a:lnTo>
                  <a:lnTo>
                    <a:pt x="17078" y="4798"/>
                  </a:lnTo>
                  <a:lnTo>
                    <a:pt x="16663" y="4212"/>
                  </a:lnTo>
                  <a:lnTo>
                    <a:pt x="16687" y="1299"/>
                  </a:lnTo>
                  <a:lnTo>
                    <a:pt x="16009" y="1512"/>
                  </a:lnTo>
                  <a:lnTo>
                    <a:pt x="15481" y="1788"/>
                  </a:lnTo>
                  <a:lnTo>
                    <a:pt x="12766" y="1805"/>
                  </a:lnTo>
                  <a:lnTo>
                    <a:pt x="12766" y="0"/>
                  </a:lnTo>
                  <a:lnTo>
                    <a:pt x="12041" y="504"/>
                  </a:lnTo>
                  <a:lnTo>
                    <a:pt x="10746" y="699"/>
                  </a:lnTo>
                  <a:lnTo>
                    <a:pt x="10267" y="618"/>
                  </a:lnTo>
                  <a:lnTo>
                    <a:pt x="9943" y="1089"/>
                  </a:lnTo>
                  <a:lnTo>
                    <a:pt x="9141" y="1187"/>
                  </a:lnTo>
                  <a:lnTo>
                    <a:pt x="7069" y="943"/>
                  </a:lnTo>
                  <a:lnTo>
                    <a:pt x="6719" y="1203"/>
                  </a:lnTo>
                  <a:lnTo>
                    <a:pt x="6175" y="910"/>
                  </a:lnTo>
                  <a:lnTo>
                    <a:pt x="5398" y="16"/>
                  </a:lnTo>
                  <a:lnTo>
                    <a:pt x="5114" y="48"/>
                  </a:lnTo>
                  <a:lnTo>
                    <a:pt x="5140" y="4196"/>
                  </a:lnTo>
                  <a:lnTo>
                    <a:pt x="2576" y="4164"/>
                  </a:lnTo>
                  <a:lnTo>
                    <a:pt x="2576" y="5156"/>
                  </a:lnTo>
                  <a:lnTo>
                    <a:pt x="3560" y="5969"/>
                  </a:lnTo>
                  <a:lnTo>
                    <a:pt x="3832" y="6360"/>
                  </a:lnTo>
                  <a:lnTo>
                    <a:pt x="3987" y="6994"/>
                  </a:lnTo>
                  <a:lnTo>
                    <a:pt x="4233" y="9287"/>
                  </a:lnTo>
                  <a:lnTo>
                    <a:pt x="4350" y="11207"/>
                  </a:lnTo>
                  <a:lnTo>
                    <a:pt x="4259" y="13565"/>
                  </a:lnTo>
                  <a:lnTo>
                    <a:pt x="2550" y="13565"/>
                  </a:lnTo>
                  <a:lnTo>
                    <a:pt x="1657" y="12508"/>
                  </a:lnTo>
                  <a:lnTo>
                    <a:pt x="1540" y="11630"/>
                  </a:lnTo>
                  <a:lnTo>
                    <a:pt x="625" y="11227"/>
                  </a:lnTo>
                  <a:lnTo>
                    <a:pt x="25" y="11239"/>
                  </a:lnTo>
                  <a:lnTo>
                    <a:pt x="0" y="13614"/>
                  </a:lnTo>
                  <a:lnTo>
                    <a:pt x="1281" y="13614"/>
                  </a:lnTo>
                  <a:lnTo>
                    <a:pt x="1255" y="15940"/>
                  </a:lnTo>
                  <a:lnTo>
                    <a:pt x="2511" y="15956"/>
                  </a:lnTo>
                  <a:lnTo>
                    <a:pt x="2585" y="16899"/>
                  </a:lnTo>
                  <a:lnTo>
                    <a:pt x="3215" y="16756"/>
                  </a:lnTo>
                  <a:lnTo>
                    <a:pt x="3224" y="16265"/>
                  </a:lnTo>
                  <a:lnTo>
                    <a:pt x="3456" y="15934"/>
                  </a:lnTo>
                  <a:lnTo>
                    <a:pt x="4220" y="15940"/>
                  </a:lnTo>
                  <a:lnTo>
                    <a:pt x="4094" y="20061"/>
                  </a:lnTo>
                  <a:lnTo>
                    <a:pt x="4181" y="20341"/>
                  </a:lnTo>
                  <a:lnTo>
                    <a:pt x="4156" y="20641"/>
                  </a:lnTo>
                  <a:lnTo>
                    <a:pt x="2524" y="20657"/>
                  </a:lnTo>
                  <a:lnTo>
                    <a:pt x="2524" y="23032"/>
                  </a:lnTo>
                  <a:lnTo>
                    <a:pt x="5179" y="23016"/>
                  </a:lnTo>
                  <a:lnTo>
                    <a:pt x="7328" y="23016"/>
                  </a:lnTo>
                  <a:lnTo>
                    <a:pt x="7613" y="22772"/>
                  </a:lnTo>
                  <a:lnTo>
                    <a:pt x="7613" y="24366"/>
                  </a:lnTo>
                  <a:lnTo>
                    <a:pt x="8196" y="24366"/>
                  </a:lnTo>
                  <a:lnTo>
                    <a:pt x="8183" y="24203"/>
                  </a:lnTo>
                  <a:lnTo>
                    <a:pt x="8118" y="23862"/>
                  </a:lnTo>
                  <a:lnTo>
                    <a:pt x="8299" y="23618"/>
                  </a:lnTo>
                  <a:lnTo>
                    <a:pt x="9141" y="23569"/>
                  </a:lnTo>
                  <a:lnTo>
                    <a:pt x="9270" y="23374"/>
                  </a:lnTo>
                  <a:lnTo>
                    <a:pt x="9218" y="23130"/>
                  </a:lnTo>
                  <a:lnTo>
                    <a:pt x="8895" y="23016"/>
                  </a:lnTo>
                  <a:lnTo>
                    <a:pt x="9141" y="22999"/>
                  </a:lnTo>
                  <a:lnTo>
                    <a:pt x="10138" y="22999"/>
                  </a:lnTo>
                  <a:lnTo>
                    <a:pt x="10164" y="26448"/>
                  </a:lnTo>
                  <a:lnTo>
                    <a:pt x="12701" y="26432"/>
                  </a:lnTo>
                  <a:lnTo>
                    <a:pt x="12701" y="27646"/>
                  </a:lnTo>
                  <a:lnTo>
                    <a:pt x="12714" y="29994"/>
                  </a:lnTo>
                  <a:lnTo>
                    <a:pt x="13491" y="29538"/>
                  </a:lnTo>
                  <a:lnTo>
                    <a:pt x="14087" y="29408"/>
                  </a:lnTo>
                  <a:lnTo>
                    <a:pt x="14100" y="29978"/>
                  </a:lnTo>
                  <a:lnTo>
                    <a:pt x="15369" y="29978"/>
                  </a:lnTo>
                  <a:lnTo>
                    <a:pt x="15343" y="27619"/>
                  </a:lnTo>
                  <a:lnTo>
                    <a:pt x="15971" y="27076"/>
                  </a:lnTo>
                  <a:lnTo>
                    <a:pt x="16162" y="27402"/>
                  </a:lnTo>
                  <a:lnTo>
                    <a:pt x="16137" y="27768"/>
                  </a:lnTo>
                  <a:lnTo>
                    <a:pt x="16307" y="28219"/>
                  </a:lnTo>
                  <a:lnTo>
                    <a:pt x="16612" y="28708"/>
                  </a:lnTo>
                  <a:lnTo>
                    <a:pt x="17440" y="28693"/>
                  </a:lnTo>
                  <a:lnTo>
                    <a:pt x="17440" y="28481"/>
                  </a:lnTo>
                  <a:lnTo>
                    <a:pt x="17272" y="28318"/>
                  </a:lnTo>
                  <a:lnTo>
                    <a:pt x="17622" y="27619"/>
                  </a:lnTo>
                  <a:lnTo>
                    <a:pt x="23008" y="27619"/>
                  </a:lnTo>
                  <a:lnTo>
                    <a:pt x="23021" y="26448"/>
                  </a:lnTo>
                  <a:lnTo>
                    <a:pt x="25611" y="26464"/>
                  </a:lnTo>
                  <a:lnTo>
                    <a:pt x="25753" y="26057"/>
                  </a:lnTo>
                  <a:lnTo>
                    <a:pt x="26879" y="25521"/>
                  </a:lnTo>
                  <a:lnTo>
                    <a:pt x="27203" y="25683"/>
                  </a:lnTo>
                  <a:lnTo>
                    <a:pt x="27954" y="25374"/>
                  </a:lnTo>
                  <a:lnTo>
                    <a:pt x="27061" y="24756"/>
                  </a:lnTo>
                  <a:lnTo>
                    <a:pt x="26620" y="24187"/>
                  </a:lnTo>
                  <a:lnTo>
                    <a:pt x="27242" y="23894"/>
                  </a:lnTo>
                  <a:lnTo>
                    <a:pt x="28114" y="23894"/>
                  </a:lnTo>
                  <a:lnTo>
                    <a:pt x="30917" y="23800"/>
                  </a:lnTo>
                  <a:lnTo>
                    <a:pt x="30958" y="23032"/>
                  </a:lnTo>
                  <a:lnTo>
                    <a:pt x="30958" y="20706"/>
                  </a:lnTo>
                  <a:lnTo>
                    <a:pt x="29637" y="20722"/>
                  </a:lnTo>
                  <a:lnTo>
                    <a:pt x="29637" y="19519"/>
                  </a:lnTo>
                  <a:lnTo>
                    <a:pt x="28886" y="19486"/>
                  </a:lnTo>
                  <a:lnTo>
                    <a:pt x="28109" y="19502"/>
                  </a:lnTo>
                  <a:lnTo>
                    <a:pt x="28084" y="18315"/>
                  </a:lnTo>
                  <a:lnTo>
                    <a:pt x="25352" y="18315"/>
                  </a:lnTo>
                  <a:lnTo>
                    <a:pt x="25481" y="17111"/>
                  </a:lnTo>
                  <a:lnTo>
                    <a:pt x="25429" y="16949"/>
                  </a:lnTo>
                  <a:lnTo>
                    <a:pt x="24225" y="16607"/>
                  </a:lnTo>
                  <a:lnTo>
                    <a:pt x="24212" y="16428"/>
                  </a:lnTo>
                  <a:lnTo>
                    <a:pt x="24821" y="16152"/>
                  </a:lnTo>
                  <a:lnTo>
                    <a:pt x="25248" y="15403"/>
                  </a:lnTo>
                  <a:lnTo>
                    <a:pt x="24950" y="15355"/>
                  </a:lnTo>
                  <a:lnTo>
                    <a:pt x="24963" y="14785"/>
                  </a:lnTo>
                  <a:lnTo>
                    <a:pt x="25986" y="14785"/>
                  </a:lnTo>
                  <a:lnTo>
                    <a:pt x="25989" y="14197"/>
                  </a:lnTo>
                  <a:lnTo>
                    <a:pt x="25582" y="14179"/>
                  </a:lnTo>
                  <a:lnTo>
                    <a:pt x="25623" y="12492"/>
                  </a:lnTo>
                  <a:lnTo>
                    <a:pt x="25248" y="12508"/>
                  </a:lnTo>
                  <a:lnTo>
                    <a:pt x="25040" y="11269"/>
                  </a:lnTo>
                  <a:lnTo>
                    <a:pt x="24820" y="10377"/>
                  </a:lnTo>
                  <a:lnTo>
                    <a:pt x="24721" y="9221"/>
                  </a:lnTo>
                  <a:lnTo>
                    <a:pt x="24520" y="8391"/>
                  </a:lnTo>
                  <a:lnTo>
                    <a:pt x="27604" y="6815"/>
                  </a:lnTo>
                  <a:lnTo>
                    <a:pt x="26842" y="5978"/>
                  </a:lnTo>
                  <a:lnTo>
                    <a:pt x="25688" y="6002"/>
                  </a:lnTo>
                  <a:lnTo>
                    <a:pt x="25686" y="4743"/>
                  </a:lnTo>
                  <a:lnTo>
                    <a:pt x="25429" y="4570"/>
                  </a:lnTo>
                  <a:lnTo>
                    <a:pt x="25416" y="4212"/>
                  </a:lnTo>
                  <a:lnTo>
                    <a:pt x="28148" y="4213"/>
                  </a:lnTo>
                  <a:lnTo>
                    <a:pt x="28148" y="3781"/>
                  </a:lnTo>
                  <a:lnTo>
                    <a:pt x="25542" y="3806"/>
                  </a:lnTo>
                  <a:lnTo>
                    <a:pt x="24652" y="3627"/>
                  </a:lnTo>
                  <a:lnTo>
                    <a:pt x="24161" y="3050"/>
                  </a:lnTo>
                  <a:lnTo>
                    <a:pt x="23964" y="2535"/>
                  </a:lnTo>
                  <a:lnTo>
                    <a:pt x="23603" y="187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1" name="pg622">
              <a:extLst>
                <a:ext uri="{FF2B5EF4-FFF2-40B4-BE49-F238E27FC236}">
                  <a16:creationId xmlns:a16="http://schemas.microsoft.com/office/drawing/2014/main" id="{EB81A8BD-A5D0-0F42-9C87-1742C604FFB3}"/>
                </a:ext>
              </a:extLst>
            </p:cNvPr>
            <p:cNvSpPr/>
            <p:nvPr/>
          </p:nvSpPr>
          <p:spPr>
            <a:xfrm>
              <a:off x="6014390" y="2522502"/>
              <a:ext cx="30958" cy="29994"/>
            </a:xfrm>
            <a:custGeom>
              <a:avLst/>
              <a:gdLst/>
              <a:ahLst/>
              <a:cxnLst/>
              <a:rect l="0" t="0" r="0" b="0"/>
              <a:pathLst>
                <a:path w="30958" h="29994">
                  <a:moveTo>
                    <a:pt x="23034" y="1870"/>
                  </a:moveTo>
                  <a:lnTo>
                    <a:pt x="23603" y="1870"/>
                  </a:lnTo>
                  <a:lnTo>
                    <a:pt x="23964" y="2535"/>
                  </a:lnTo>
                  <a:lnTo>
                    <a:pt x="24161" y="3050"/>
                  </a:lnTo>
                  <a:lnTo>
                    <a:pt x="24652" y="3627"/>
                  </a:lnTo>
                  <a:lnTo>
                    <a:pt x="25542" y="3806"/>
                  </a:lnTo>
                  <a:lnTo>
                    <a:pt x="28148" y="3781"/>
                  </a:lnTo>
                  <a:lnTo>
                    <a:pt x="28148" y="4213"/>
                  </a:lnTo>
                  <a:lnTo>
                    <a:pt x="25416" y="4212"/>
                  </a:lnTo>
                  <a:lnTo>
                    <a:pt x="25429" y="4570"/>
                  </a:lnTo>
                  <a:lnTo>
                    <a:pt x="25686" y="4743"/>
                  </a:lnTo>
                  <a:lnTo>
                    <a:pt x="25688" y="6002"/>
                  </a:lnTo>
                  <a:lnTo>
                    <a:pt x="26842" y="5978"/>
                  </a:lnTo>
                  <a:lnTo>
                    <a:pt x="27604" y="6815"/>
                  </a:lnTo>
                  <a:lnTo>
                    <a:pt x="24520" y="8391"/>
                  </a:lnTo>
                  <a:lnTo>
                    <a:pt x="24721" y="9221"/>
                  </a:lnTo>
                  <a:lnTo>
                    <a:pt x="24820" y="10377"/>
                  </a:lnTo>
                  <a:lnTo>
                    <a:pt x="25040" y="11269"/>
                  </a:lnTo>
                  <a:lnTo>
                    <a:pt x="25248" y="12508"/>
                  </a:lnTo>
                  <a:lnTo>
                    <a:pt x="25623" y="12492"/>
                  </a:lnTo>
                  <a:lnTo>
                    <a:pt x="25582" y="14179"/>
                  </a:lnTo>
                  <a:lnTo>
                    <a:pt x="25989" y="14197"/>
                  </a:lnTo>
                  <a:lnTo>
                    <a:pt x="25986" y="14785"/>
                  </a:lnTo>
                  <a:lnTo>
                    <a:pt x="24963" y="14785"/>
                  </a:lnTo>
                  <a:lnTo>
                    <a:pt x="24950" y="15355"/>
                  </a:lnTo>
                  <a:lnTo>
                    <a:pt x="25248" y="15403"/>
                  </a:lnTo>
                  <a:lnTo>
                    <a:pt x="24821" y="16152"/>
                  </a:lnTo>
                  <a:lnTo>
                    <a:pt x="24212" y="16428"/>
                  </a:lnTo>
                  <a:lnTo>
                    <a:pt x="24225" y="16607"/>
                  </a:lnTo>
                  <a:lnTo>
                    <a:pt x="25429" y="16949"/>
                  </a:lnTo>
                  <a:lnTo>
                    <a:pt x="25481" y="17111"/>
                  </a:lnTo>
                  <a:lnTo>
                    <a:pt x="25352" y="18315"/>
                  </a:lnTo>
                  <a:lnTo>
                    <a:pt x="28084" y="18315"/>
                  </a:lnTo>
                  <a:lnTo>
                    <a:pt x="28109" y="19502"/>
                  </a:lnTo>
                  <a:lnTo>
                    <a:pt x="28886" y="19486"/>
                  </a:lnTo>
                  <a:lnTo>
                    <a:pt x="29637" y="19519"/>
                  </a:lnTo>
                  <a:lnTo>
                    <a:pt x="29637" y="20722"/>
                  </a:lnTo>
                  <a:lnTo>
                    <a:pt x="30958" y="20706"/>
                  </a:lnTo>
                  <a:lnTo>
                    <a:pt x="30880" y="23048"/>
                  </a:lnTo>
                  <a:lnTo>
                    <a:pt x="30917" y="23800"/>
                  </a:lnTo>
                  <a:lnTo>
                    <a:pt x="28110" y="23813"/>
                  </a:lnTo>
                  <a:lnTo>
                    <a:pt x="27242" y="23894"/>
                  </a:lnTo>
                  <a:lnTo>
                    <a:pt x="26620" y="24187"/>
                  </a:lnTo>
                  <a:lnTo>
                    <a:pt x="27061" y="24756"/>
                  </a:lnTo>
                  <a:lnTo>
                    <a:pt x="27954" y="25374"/>
                  </a:lnTo>
                  <a:lnTo>
                    <a:pt x="27203" y="25683"/>
                  </a:lnTo>
                  <a:lnTo>
                    <a:pt x="26879" y="25521"/>
                  </a:lnTo>
                  <a:lnTo>
                    <a:pt x="25753" y="26057"/>
                  </a:lnTo>
                  <a:lnTo>
                    <a:pt x="25611" y="26464"/>
                  </a:lnTo>
                  <a:lnTo>
                    <a:pt x="23021" y="26448"/>
                  </a:lnTo>
                  <a:lnTo>
                    <a:pt x="23008" y="27619"/>
                  </a:lnTo>
                  <a:lnTo>
                    <a:pt x="17622" y="27619"/>
                  </a:lnTo>
                  <a:lnTo>
                    <a:pt x="17272" y="28318"/>
                  </a:lnTo>
                  <a:lnTo>
                    <a:pt x="17440" y="28481"/>
                  </a:lnTo>
                  <a:lnTo>
                    <a:pt x="17440" y="28693"/>
                  </a:lnTo>
                  <a:lnTo>
                    <a:pt x="16612" y="28708"/>
                  </a:lnTo>
                  <a:lnTo>
                    <a:pt x="16307" y="28219"/>
                  </a:lnTo>
                  <a:lnTo>
                    <a:pt x="16137" y="27768"/>
                  </a:lnTo>
                  <a:lnTo>
                    <a:pt x="16162" y="27402"/>
                  </a:lnTo>
                  <a:lnTo>
                    <a:pt x="15971" y="27076"/>
                  </a:lnTo>
                  <a:lnTo>
                    <a:pt x="15343" y="27619"/>
                  </a:lnTo>
                  <a:lnTo>
                    <a:pt x="15369" y="29978"/>
                  </a:lnTo>
                  <a:lnTo>
                    <a:pt x="14100" y="29978"/>
                  </a:lnTo>
                  <a:lnTo>
                    <a:pt x="14087" y="29408"/>
                  </a:lnTo>
                  <a:lnTo>
                    <a:pt x="13491" y="29538"/>
                  </a:lnTo>
                  <a:lnTo>
                    <a:pt x="12714" y="29994"/>
                  </a:lnTo>
                  <a:lnTo>
                    <a:pt x="12701" y="27646"/>
                  </a:lnTo>
                  <a:lnTo>
                    <a:pt x="12701" y="26432"/>
                  </a:lnTo>
                  <a:lnTo>
                    <a:pt x="10164" y="26448"/>
                  </a:lnTo>
                  <a:lnTo>
                    <a:pt x="10138" y="22999"/>
                  </a:lnTo>
                  <a:lnTo>
                    <a:pt x="9141" y="22999"/>
                  </a:lnTo>
                  <a:lnTo>
                    <a:pt x="8895" y="23016"/>
                  </a:lnTo>
                  <a:lnTo>
                    <a:pt x="9218" y="23130"/>
                  </a:lnTo>
                  <a:lnTo>
                    <a:pt x="9270" y="23374"/>
                  </a:lnTo>
                  <a:lnTo>
                    <a:pt x="9141" y="23569"/>
                  </a:lnTo>
                  <a:lnTo>
                    <a:pt x="8299" y="23618"/>
                  </a:lnTo>
                  <a:lnTo>
                    <a:pt x="8118" y="23862"/>
                  </a:lnTo>
                  <a:lnTo>
                    <a:pt x="8183" y="24203"/>
                  </a:lnTo>
                  <a:lnTo>
                    <a:pt x="8196" y="24366"/>
                  </a:lnTo>
                  <a:lnTo>
                    <a:pt x="7613" y="24366"/>
                  </a:lnTo>
                  <a:lnTo>
                    <a:pt x="7613" y="22772"/>
                  </a:lnTo>
                  <a:lnTo>
                    <a:pt x="7328" y="23016"/>
                  </a:lnTo>
                  <a:lnTo>
                    <a:pt x="5179" y="23016"/>
                  </a:lnTo>
                  <a:lnTo>
                    <a:pt x="2524" y="23032"/>
                  </a:lnTo>
                  <a:lnTo>
                    <a:pt x="2524" y="20657"/>
                  </a:lnTo>
                  <a:lnTo>
                    <a:pt x="4156" y="20641"/>
                  </a:lnTo>
                  <a:lnTo>
                    <a:pt x="4181" y="20341"/>
                  </a:lnTo>
                  <a:lnTo>
                    <a:pt x="4094" y="20061"/>
                  </a:lnTo>
                  <a:lnTo>
                    <a:pt x="4220" y="15940"/>
                  </a:lnTo>
                  <a:lnTo>
                    <a:pt x="3456" y="15934"/>
                  </a:lnTo>
                  <a:lnTo>
                    <a:pt x="3224" y="16265"/>
                  </a:lnTo>
                  <a:lnTo>
                    <a:pt x="3215" y="16756"/>
                  </a:lnTo>
                  <a:lnTo>
                    <a:pt x="2540" y="16880"/>
                  </a:lnTo>
                  <a:lnTo>
                    <a:pt x="2511" y="15956"/>
                  </a:lnTo>
                  <a:lnTo>
                    <a:pt x="1255" y="15940"/>
                  </a:lnTo>
                  <a:lnTo>
                    <a:pt x="1281" y="13614"/>
                  </a:lnTo>
                  <a:lnTo>
                    <a:pt x="0" y="13614"/>
                  </a:lnTo>
                  <a:lnTo>
                    <a:pt x="25" y="11239"/>
                  </a:lnTo>
                  <a:lnTo>
                    <a:pt x="625" y="11227"/>
                  </a:lnTo>
                  <a:lnTo>
                    <a:pt x="1540" y="11630"/>
                  </a:lnTo>
                  <a:lnTo>
                    <a:pt x="1657" y="12508"/>
                  </a:lnTo>
                  <a:lnTo>
                    <a:pt x="2550" y="13565"/>
                  </a:lnTo>
                  <a:lnTo>
                    <a:pt x="4259" y="13565"/>
                  </a:lnTo>
                  <a:lnTo>
                    <a:pt x="4350" y="11207"/>
                  </a:lnTo>
                  <a:lnTo>
                    <a:pt x="4233" y="9287"/>
                  </a:lnTo>
                  <a:lnTo>
                    <a:pt x="3987" y="6994"/>
                  </a:lnTo>
                  <a:lnTo>
                    <a:pt x="3832" y="6360"/>
                  </a:lnTo>
                  <a:lnTo>
                    <a:pt x="3560" y="5969"/>
                  </a:lnTo>
                  <a:lnTo>
                    <a:pt x="2576" y="5156"/>
                  </a:lnTo>
                  <a:lnTo>
                    <a:pt x="2576" y="4164"/>
                  </a:lnTo>
                  <a:lnTo>
                    <a:pt x="5140" y="4196"/>
                  </a:lnTo>
                  <a:lnTo>
                    <a:pt x="5114" y="48"/>
                  </a:lnTo>
                  <a:lnTo>
                    <a:pt x="5398" y="16"/>
                  </a:lnTo>
                  <a:lnTo>
                    <a:pt x="6175" y="910"/>
                  </a:lnTo>
                  <a:lnTo>
                    <a:pt x="6719" y="1203"/>
                  </a:lnTo>
                  <a:lnTo>
                    <a:pt x="7069" y="943"/>
                  </a:lnTo>
                  <a:lnTo>
                    <a:pt x="9141" y="1187"/>
                  </a:lnTo>
                  <a:lnTo>
                    <a:pt x="9943" y="1089"/>
                  </a:lnTo>
                  <a:lnTo>
                    <a:pt x="10267" y="618"/>
                  </a:lnTo>
                  <a:lnTo>
                    <a:pt x="10746" y="699"/>
                  </a:lnTo>
                  <a:lnTo>
                    <a:pt x="12041" y="504"/>
                  </a:lnTo>
                  <a:lnTo>
                    <a:pt x="12766" y="0"/>
                  </a:lnTo>
                  <a:lnTo>
                    <a:pt x="12766" y="1805"/>
                  </a:lnTo>
                  <a:lnTo>
                    <a:pt x="15481" y="1788"/>
                  </a:lnTo>
                  <a:lnTo>
                    <a:pt x="16009" y="1512"/>
                  </a:lnTo>
                  <a:lnTo>
                    <a:pt x="16687" y="1299"/>
                  </a:lnTo>
                  <a:lnTo>
                    <a:pt x="16663" y="4212"/>
                  </a:lnTo>
                  <a:lnTo>
                    <a:pt x="17078" y="4798"/>
                  </a:lnTo>
                  <a:lnTo>
                    <a:pt x="17557" y="4765"/>
                  </a:lnTo>
                  <a:lnTo>
                    <a:pt x="18644" y="5091"/>
                  </a:lnTo>
                  <a:lnTo>
                    <a:pt x="18593" y="5384"/>
                  </a:lnTo>
                  <a:lnTo>
                    <a:pt x="20095" y="5367"/>
                  </a:lnTo>
                  <a:lnTo>
                    <a:pt x="20418" y="4814"/>
                  </a:lnTo>
                  <a:lnTo>
                    <a:pt x="20444" y="4212"/>
                  </a:lnTo>
                  <a:lnTo>
                    <a:pt x="21726" y="4212"/>
                  </a:lnTo>
                  <a:lnTo>
                    <a:pt x="21713" y="2504"/>
                  </a:lnTo>
                  <a:lnTo>
                    <a:pt x="21778" y="188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2" name="pg623">
              <a:extLst>
                <a:ext uri="{FF2B5EF4-FFF2-40B4-BE49-F238E27FC236}">
                  <a16:creationId xmlns:a16="http://schemas.microsoft.com/office/drawing/2014/main" id="{5CE15989-D4AA-9949-BAB9-F134D1703C2F}"/>
                </a:ext>
              </a:extLst>
            </p:cNvPr>
            <p:cNvSpPr/>
            <p:nvPr/>
          </p:nvSpPr>
          <p:spPr>
            <a:xfrm>
              <a:off x="5775606" y="2533734"/>
              <a:ext cx="227792" cy="162080"/>
            </a:xfrm>
            <a:custGeom>
              <a:avLst/>
              <a:gdLst/>
              <a:ahLst/>
              <a:cxnLst/>
              <a:rect l="0" t="0" r="0" b="0"/>
              <a:pathLst>
                <a:path w="227792" h="162080">
                  <a:moveTo>
                    <a:pt x="175151" y="4700"/>
                  </a:moveTo>
                  <a:lnTo>
                    <a:pt x="175163" y="7047"/>
                  </a:lnTo>
                  <a:lnTo>
                    <a:pt x="177580" y="7018"/>
                  </a:lnTo>
                  <a:lnTo>
                    <a:pt x="177622" y="18831"/>
                  </a:lnTo>
                  <a:lnTo>
                    <a:pt x="179535" y="18828"/>
                  </a:lnTo>
                  <a:lnTo>
                    <a:pt x="180048" y="18821"/>
                  </a:lnTo>
                  <a:lnTo>
                    <a:pt x="180181" y="18735"/>
                  </a:lnTo>
                  <a:lnTo>
                    <a:pt x="180197" y="17396"/>
                  </a:lnTo>
                  <a:lnTo>
                    <a:pt x="181444" y="18509"/>
                  </a:lnTo>
                  <a:lnTo>
                    <a:pt x="181781" y="17739"/>
                  </a:lnTo>
                  <a:lnTo>
                    <a:pt x="181681" y="17542"/>
                  </a:lnTo>
                  <a:lnTo>
                    <a:pt x="181521" y="17535"/>
                  </a:lnTo>
                  <a:lnTo>
                    <a:pt x="181373" y="17412"/>
                  </a:lnTo>
                  <a:lnTo>
                    <a:pt x="181457" y="16457"/>
                  </a:lnTo>
                  <a:lnTo>
                    <a:pt x="182119" y="16461"/>
                  </a:lnTo>
                  <a:lnTo>
                    <a:pt x="182119" y="15159"/>
                  </a:lnTo>
                  <a:lnTo>
                    <a:pt x="182481" y="14894"/>
                  </a:lnTo>
                  <a:lnTo>
                    <a:pt x="182758" y="14976"/>
                  </a:lnTo>
                  <a:lnTo>
                    <a:pt x="183260" y="14675"/>
                  </a:lnTo>
                  <a:lnTo>
                    <a:pt x="183356" y="14407"/>
                  </a:lnTo>
                  <a:lnTo>
                    <a:pt x="183327" y="14139"/>
                  </a:lnTo>
                  <a:lnTo>
                    <a:pt x="190297" y="14118"/>
                  </a:lnTo>
                  <a:lnTo>
                    <a:pt x="190297" y="13220"/>
                  </a:lnTo>
                  <a:lnTo>
                    <a:pt x="190297" y="11686"/>
                  </a:lnTo>
                  <a:lnTo>
                    <a:pt x="190308" y="10869"/>
                  </a:lnTo>
                  <a:lnTo>
                    <a:pt x="190322" y="9819"/>
                  </a:lnTo>
                  <a:lnTo>
                    <a:pt x="190404" y="4998"/>
                  </a:lnTo>
                  <a:lnTo>
                    <a:pt x="190878" y="4686"/>
                  </a:lnTo>
                  <a:lnTo>
                    <a:pt x="190963" y="4410"/>
                  </a:lnTo>
                  <a:lnTo>
                    <a:pt x="190970" y="4038"/>
                  </a:lnTo>
                  <a:lnTo>
                    <a:pt x="191822" y="4016"/>
                  </a:lnTo>
                  <a:lnTo>
                    <a:pt x="191841" y="2579"/>
                  </a:lnTo>
                  <a:lnTo>
                    <a:pt x="192569" y="2327"/>
                  </a:lnTo>
                  <a:lnTo>
                    <a:pt x="193107" y="2246"/>
                  </a:lnTo>
                  <a:lnTo>
                    <a:pt x="193135" y="1944"/>
                  </a:lnTo>
                  <a:lnTo>
                    <a:pt x="193352" y="1881"/>
                  </a:lnTo>
                  <a:lnTo>
                    <a:pt x="193714" y="2090"/>
                  </a:lnTo>
                  <a:lnTo>
                    <a:pt x="193666" y="2298"/>
                  </a:lnTo>
                  <a:lnTo>
                    <a:pt x="193155" y="2502"/>
                  </a:lnTo>
                  <a:lnTo>
                    <a:pt x="192999" y="2677"/>
                  </a:lnTo>
                  <a:lnTo>
                    <a:pt x="193039" y="2896"/>
                  </a:lnTo>
                  <a:lnTo>
                    <a:pt x="193332" y="3380"/>
                  </a:lnTo>
                  <a:lnTo>
                    <a:pt x="193316" y="3525"/>
                  </a:lnTo>
                  <a:lnTo>
                    <a:pt x="191918" y="4161"/>
                  </a:lnTo>
                  <a:lnTo>
                    <a:pt x="191890" y="4299"/>
                  </a:lnTo>
                  <a:lnTo>
                    <a:pt x="192219" y="4764"/>
                  </a:lnTo>
                  <a:lnTo>
                    <a:pt x="193195" y="4626"/>
                  </a:lnTo>
                  <a:lnTo>
                    <a:pt x="199524" y="4640"/>
                  </a:lnTo>
                  <a:lnTo>
                    <a:pt x="200699" y="5700"/>
                  </a:lnTo>
                  <a:lnTo>
                    <a:pt x="200700" y="7064"/>
                  </a:lnTo>
                  <a:lnTo>
                    <a:pt x="201824" y="7068"/>
                  </a:lnTo>
                  <a:lnTo>
                    <a:pt x="203226" y="8306"/>
                  </a:lnTo>
                  <a:lnTo>
                    <a:pt x="203219" y="10619"/>
                  </a:lnTo>
                  <a:lnTo>
                    <a:pt x="205751" y="10622"/>
                  </a:lnTo>
                  <a:lnTo>
                    <a:pt x="205748" y="11786"/>
                  </a:lnTo>
                  <a:lnTo>
                    <a:pt x="207176" y="11805"/>
                  </a:lnTo>
                  <a:lnTo>
                    <a:pt x="209631" y="13989"/>
                  </a:lnTo>
                  <a:lnTo>
                    <a:pt x="208725" y="14256"/>
                  </a:lnTo>
                  <a:lnTo>
                    <a:pt x="208548" y="14416"/>
                  </a:lnTo>
                  <a:lnTo>
                    <a:pt x="208554" y="15063"/>
                  </a:lnTo>
                  <a:lnTo>
                    <a:pt x="207573" y="15063"/>
                  </a:lnTo>
                  <a:lnTo>
                    <a:pt x="207572" y="15696"/>
                  </a:lnTo>
                  <a:lnTo>
                    <a:pt x="206968" y="16164"/>
                  </a:lnTo>
                  <a:lnTo>
                    <a:pt x="206539" y="17038"/>
                  </a:lnTo>
                  <a:lnTo>
                    <a:pt x="205857" y="17957"/>
                  </a:lnTo>
                  <a:lnTo>
                    <a:pt x="205769" y="18199"/>
                  </a:lnTo>
                  <a:lnTo>
                    <a:pt x="205773" y="19473"/>
                  </a:lnTo>
                  <a:lnTo>
                    <a:pt x="205501" y="20192"/>
                  </a:lnTo>
                  <a:lnTo>
                    <a:pt x="205084" y="20643"/>
                  </a:lnTo>
                  <a:lnTo>
                    <a:pt x="204492" y="21756"/>
                  </a:lnTo>
                  <a:lnTo>
                    <a:pt x="204833" y="22229"/>
                  </a:lnTo>
                  <a:lnTo>
                    <a:pt x="205037" y="23021"/>
                  </a:lnTo>
                  <a:lnTo>
                    <a:pt x="204961" y="23363"/>
                  </a:lnTo>
                  <a:lnTo>
                    <a:pt x="204986" y="24851"/>
                  </a:lnTo>
                  <a:lnTo>
                    <a:pt x="204730" y="25855"/>
                  </a:lnTo>
                  <a:lnTo>
                    <a:pt x="204561" y="26097"/>
                  </a:lnTo>
                  <a:lnTo>
                    <a:pt x="204594" y="27782"/>
                  </a:lnTo>
                  <a:lnTo>
                    <a:pt x="204370" y="27964"/>
                  </a:lnTo>
                  <a:lnTo>
                    <a:pt x="204014" y="29969"/>
                  </a:lnTo>
                  <a:lnTo>
                    <a:pt x="203950" y="31048"/>
                  </a:lnTo>
                  <a:lnTo>
                    <a:pt x="203634" y="31602"/>
                  </a:lnTo>
                  <a:lnTo>
                    <a:pt x="203526" y="32287"/>
                  </a:lnTo>
                  <a:lnTo>
                    <a:pt x="203758" y="32354"/>
                  </a:lnTo>
                  <a:lnTo>
                    <a:pt x="203971" y="32562"/>
                  </a:lnTo>
                  <a:lnTo>
                    <a:pt x="204343" y="33108"/>
                  </a:lnTo>
                  <a:lnTo>
                    <a:pt x="204323" y="33298"/>
                  </a:lnTo>
                  <a:lnTo>
                    <a:pt x="204007" y="33410"/>
                  </a:lnTo>
                  <a:lnTo>
                    <a:pt x="204011" y="34481"/>
                  </a:lnTo>
                  <a:lnTo>
                    <a:pt x="204076" y="35017"/>
                  </a:lnTo>
                  <a:lnTo>
                    <a:pt x="204212" y="35307"/>
                  </a:lnTo>
                  <a:lnTo>
                    <a:pt x="205946" y="35284"/>
                  </a:lnTo>
                  <a:lnTo>
                    <a:pt x="205962" y="37062"/>
                  </a:lnTo>
                  <a:lnTo>
                    <a:pt x="204473" y="37077"/>
                  </a:lnTo>
                  <a:lnTo>
                    <a:pt x="204073" y="37605"/>
                  </a:lnTo>
                  <a:lnTo>
                    <a:pt x="203729" y="38584"/>
                  </a:lnTo>
                  <a:lnTo>
                    <a:pt x="203457" y="38826"/>
                  </a:lnTo>
                  <a:lnTo>
                    <a:pt x="203419" y="42308"/>
                  </a:lnTo>
                  <a:lnTo>
                    <a:pt x="205976" y="42386"/>
                  </a:lnTo>
                  <a:lnTo>
                    <a:pt x="209488" y="42367"/>
                  </a:lnTo>
                  <a:lnTo>
                    <a:pt x="210417" y="41602"/>
                  </a:lnTo>
                  <a:lnTo>
                    <a:pt x="212105" y="40012"/>
                  </a:lnTo>
                  <a:lnTo>
                    <a:pt x="212409" y="40012"/>
                  </a:lnTo>
                  <a:lnTo>
                    <a:pt x="212329" y="42364"/>
                  </a:lnTo>
                  <a:lnTo>
                    <a:pt x="217036" y="42407"/>
                  </a:lnTo>
                  <a:lnTo>
                    <a:pt x="216664" y="42689"/>
                  </a:lnTo>
                  <a:lnTo>
                    <a:pt x="215929" y="43028"/>
                  </a:lnTo>
                  <a:lnTo>
                    <a:pt x="215565" y="43363"/>
                  </a:lnTo>
                  <a:lnTo>
                    <a:pt x="215508" y="43764"/>
                  </a:lnTo>
                  <a:lnTo>
                    <a:pt x="214948" y="45047"/>
                  </a:lnTo>
                  <a:lnTo>
                    <a:pt x="214747" y="45293"/>
                  </a:lnTo>
                  <a:lnTo>
                    <a:pt x="214219" y="45411"/>
                  </a:lnTo>
                  <a:lnTo>
                    <a:pt x="213983" y="45794"/>
                  </a:lnTo>
                  <a:lnTo>
                    <a:pt x="214139" y="45991"/>
                  </a:lnTo>
                  <a:lnTo>
                    <a:pt x="215195" y="45245"/>
                  </a:lnTo>
                  <a:lnTo>
                    <a:pt x="216280" y="43973"/>
                  </a:lnTo>
                  <a:lnTo>
                    <a:pt x="217180" y="43091"/>
                  </a:lnTo>
                  <a:lnTo>
                    <a:pt x="217612" y="42525"/>
                  </a:lnTo>
                  <a:lnTo>
                    <a:pt x="218211" y="41483"/>
                  </a:lnTo>
                  <a:lnTo>
                    <a:pt x="218555" y="41113"/>
                  </a:lnTo>
                  <a:lnTo>
                    <a:pt x="220219" y="40000"/>
                  </a:lnTo>
                  <a:lnTo>
                    <a:pt x="221285" y="40019"/>
                  </a:lnTo>
                  <a:lnTo>
                    <a:pt x="221110" y="40261"/>
                  </a:lnTo>
                  <a:lnTo>
                    <a:pt x="218744" y="42417"/>
                  </a:lnTo>
                  <a:lnTo>
                    <a:pt x="218746" y="44775"/>
                  </a:lnTo>
                  <a:lnTo>
                    <a:pt x="221317" y="44819"/>
                  </a:lnTo>
                  <a:lnTo>
                    <a:pt x="221314" y="47181"/>
                  </a:lnTo>
                  <a:lnTo>
                    <a:pt x="223833" y="47180"/>
                  </a:lnTo>
                  <a:lnTo>
                    <a:pt x="223841" y="49557"/>
                  </a:lnTo>
                  <a:lnTo>
                    <a:pt x="222391" y="49540"/>
                  </a:lnTo>
                  <a:lnTo>
                    <a:pt x="221311" y="50815"/>
                  </a:lnTo>
                  <a:lnTo>
                    <a:pt x="221332" y="54258"/>
                  </a:lnTo>
                  <a:lnTo>
                    <a:pt x="226359" y="54292"/>
                  </a:lnTo>
                  <a:lnTo>
                    <a:pt x="226298" y="59034"/>
                  </a:lnTo>
                  <a:lnTo>
                    <a:pt x="226841" y="59030"/>
                  </a:lnTo>
                  <a:lnTo>
                    <a:pt x="227048" y="59148"/>
                  </a:lnTo>
                  <a:lnTo>
                    <a:pt x="226950" y="59384"/>
                  </a:lnTo>
                  <a:lnTo>
                    <a:pt x="226853" y="60202"/>
                  </a:lnTo>
                  <a:lnTo>
                    <a:pt x="226350" y="60213"/>
                  </a:lnTo>
                  <a:lnTo>
                    <a:pt x="226358" y="61400"/>
                  </a:lnTo>
                  <a:lnTo>
                    <a:pt x="222213" y="61403"/>
                  </a:lnTo>
                  <a:lnTo>
                    <a:pt x="222208" y="63168"/>
                  </a:lnTo>
                  <a:lnTo>
                    <a:pt x="219652" y="63186"/>
                  </a:lnTo>
                  <a:lnTo>
                    <a:pt x="219684" y="65977"/>
                  </a:lnTo>
                  <a:lnTo>
                    <a:pt x="219696" y="66148"/>
                  </a:lnTo>
                  <a:lnTo>
                    <a:pt x="222226" y="66136"/>
                  </a:lnTo>
                  <a:lnTo>
                    <a:pt x="222319" y="71953"/>
                  </a:lnTo>
                  <a:lnTo>
                    <a:pt x="222790" y="72188"/>
                  </a:lnTo>
                  <a:lnTo>
                    <a:pt x="222770" y="72746"/>
                  </a:lnTo>
                  <a:lnTo>
                    <a:pt x="222611" y="73229"/>
                  </a:lnTo>
                  <a:lnTo>
                    <a:pt x="220074" y="73247"/>
                  </a:lnTo>
                  <a:lnTo>
                    <a:pt x="219361" y="74420"/>
                  </a:lnTo>
                  <a:lnTo>
                    <a:pt x="221139" y="74554"/>
                  </a:lnTo>
                  <a:lnTo>
                    <a:pt x="221901" y="74364"/>
                  </a:lnTo>
                  <a:lnTo>
                    <a:pt x="222313" y="74351"/>
                  </a:lnTo>
                  <a:lnTo>
                    <a:pt x="222324" y="75599"/>
                  </a:lnTo>
                  <a:lnTo>
                    <a:pt x="219784" y="75621"/>
                  </a:lnTo>
                  <a:lnTo>
                    <a:pt x="219805" y="78188"/>
                  </a:lnTo>
                  <a:lnTo>
                    <a:pt x="219446" y="79014"/>
                  </a:lnTo>
                  <a:lnTo>
                    <a:pt x="217935" y="80361"/>
                  </a:lnTo>
                  <a:lnTo>
                    <a:pt x="218809" y="80355"/>
                  </a:lnTo>
                  <a:lnTo>
                    <a:pt x="219303" y="79557"/>
                  </a:lnTo>
                  <a:lnTo>
                    <a:pt x="219371" y="79319"/>
                  </a:lnTo>
                  <a:lnTo>
                    <a:pt x="219814" y="79237"/>
                  </a:lnTo>
                  <a:lnTo>
                    <a:pt x="219853" y="85059"/>
                  </a:lnTo>
                  <a:lnTo>
                    <a:pt x="222410" y="85066"/>
                  </a:lnTo>
                  <a:lnTo>
                    <a:pt x="222423" y="87446"/>
                  </a:lnTo>
                  <a:lnTo>
                    <a:pt x="214011" y="87460"/>
                  </a:lnTo>
                  <a:lnTo>
                    <a:pt x="214626" y="87967"/>
                  </a:lnTo>
                  <a:lnTo>
                    <a:pt x="214813" y="87921"/>
                  </a:lnTo>
                  <a:lnTo>
                    <a:pt x="215231" y="88081"/>
                  </a:lnTo>
                  <a:lnTo>
                    <a:pt x="216214" y="88959"/>
                  </a:lnTo>
                  <a:lnTo>
                    <a:pt x="217358" y="89826"/>
                  </a:lnTo>
                  <a:lnTo>
                    <a:pt x="209731" y="89845"/>
                  </a:lnTo>
                  <a:lnTo>
                    <a:pt x="209764" y="92561"/>
                  </a:lnTo>
                  <a:lnTo>
                    <a:pt x="208966" y="92687"/>
                  </a:lnTo>
                  <a:lnTo>
                    <a:pt x="208512" y="93374"/>
                  </a:lnTo>
                  <a:lnTo>
                    <a:pt x="208560" y="96942"/>
                  </a:lnTo>
                  <a:lnTo>
                    <a:pt x="212981" y="96958"/>
                  </a:lnTo>
                  <a:lnTo>
                    <a:pt x="213020" y="99253"/>
                  </a:lnTo>
                  <a:lnTo>
                    <a:pt x="211361" y="99249"/>
                  </a:lnTo>
                  <a:lnTo>
                    <a:pt x="211126" y="99323"/>
                  </a:lnTo>
                  <a:lnTo>
                    <a:pt x="211133" y="101831"/>
                  </a:lnTo>
                  <a:lnTo>
                    <a:pt x="212394" y="101771"/>
                  </a:lnTo>
                  <a:lnTo>
                    <a:pt x="212418" y="103397"/>
                  </a:lnTo>
                  <a:lnTo>
                    <a:pt x="214450" y="103395"/>
                  </a:lnTo>
                  <a:lnTo>
                    <a:pt x="214927" y="103856"/>
                  </a:lnTo>
                  <a:lnTo>
                    <a:pt x="214976" y="108699"/>
                  </a:lnTo>
                  <a:lnTo>
                    <a:pt x="214359" y="108728"/>
                  </a:lnTo>
                  <a:lnTo>
                    <a:pt x="214362" y="110715"/>
                  </a:lnTo>
                  <a:lnTo>
                    <a:pt x="214191" y="111075"/>
                  </a:lnTo>
                  <a:lnTo>
                    <a:pt x="215033" y="111087"/>
                  </a:lnTo>
                  <a:lnTo>
                    <a:pt x="216259" y="111103"/>
                  </a:lnTo>
                  <a:lnTo>
                    <a:pt x="221573" y="111085"/>
                  </a:lnTo>
                  <a:lnTo>
                    <a:pt x="221653" y="111907"/>
                  </a:lnTo>
                  <a:lnTo>
                    <a:pt x="221816" y="112454"/>
                  </a:lnTo>
                  <a:lnTo>
                    <a:pt x="221898" y="113086"/>
                  </a:lnTo>
                  <a:lnTo>
                    <a:pt x="221337" y="113065"/>
                  </a:lnTo>
                  <a:lnTo>
                    <a:pt x="221125" y="113380"/>
                  </a:lnTo>
                  <a:lnTo>
                    <a:pt x="221133" y="113734"/>
                  </a:lnTo>
                  <a:lnTo>
                    <a:pt x="221018" y="114065"/>
                  </a:lnTo>
                  <a:lnTo>
                    <a:pt x="220681" y="114656"/>
                  </a:lnTo>
                  <a:lnTo>
                    <a:pt x="220347" y="114861"/>
                  </a:lnTo>
                  <a:lnTo>
                    <a:pt x="220196" y="115066"/>
                  </a:lnTo>
                  <a:lnTo>
                    <a:pt x="220149" y="115769"/>
                  </a:lnTo>
                  <a:lnTo>
                    <a:pt x="221392" y="115880"/>
                  </a:lnTo>
                  <a:lnTo>
                    <a:pt x="221313" y="116010"/>
                  </a:lnTo>
                  <a:lnTo>
                    <a:pt x="221007" y="116159"/>
                  </a:lnTo>
                  <a:lnTo>
                    <a:pt x="220773" y="116148"/>
                  </a:lnTo>
                  <a:lnTo>
                    <a:pt x="220435" y="116141"/>
                  </a:lnTo>
                  <a:lnTo>
                    <a:pt x="220431" y="116520"/>
                  </a:lnTo>
                  <a:lnTo>
                    <a:pt x="220848" y="116940"/>
                  </a:lnTo>
                  <a:lnTo>
                    <a:pt x="220916" y="117100"/>
                  </a:lnTo>
                  <a:lnTo>
                    <a:pt x="220718" y="117922"/>
                  </a:lnTo>
                  <a:lnTo>
                    <a:pt x="220070" y="118131"/>
                  </a:lnTo>
                  <a:lnTo>
                    <a:pt x="220075" y="119302"/>
                  </a:lnTo>
                  <a:lnTo>
                    <a:pt x="221049" y="119296"/>
                  </a:lnTo>
                  <a:lnTo>
                    <a:pt x="221115" y="119674"/>
                  </a:lnTo>
                  <a:lnTo>
                    <a:pt x="221362" y="119886"/>
                  </a:lnTo>
                  <a:lnTo>
                    <a:pt x="222611" y="120245"/>
                  </a:lnTo>
                  <a:lnTo>
                    <a:pt x="222617" y="122879"/>
                  </a:lnTo>
                  <a:lnTo>
                    <a:pt x="222570" y="123212"/>
                  </a:lnTo>
                  <a:lnTo>
                    <a:pt x="222566" y="125209"/>
                  </a:lnTo>
                  <a:lnTo>
                    <a:pt x="222602" y="127634"/>
                  </a:lnTo>
                  <a:lnTo>
                    <a:pt x="225050" y="127686"/>
                  </a:lnTo>
                  <a:lnTo>
                    <a:pt x="225054" y="129322"/>
                  </a:lnTo>
                  <a:lnTo>
                    <a:pt x="222628" y="129571"/>
                  </a:lnTo>
                  <a:lnTo>
                    <a:pt x="222647" y="131894"/>
                  </a:lnTo>
                  <a:lnTo>
                    <a:pt x="222944" y="131904"/>
                  </a:lnTo>
                  <a:lnTo>
                    <a:pt x="223150" y="132094"/>
                  </a:lnTo>
                  <a:lnTo>
                    <a:pt x="223218" y="132481"/>
                  </a:lnTo>
                  <a:lnTo>
                    <a:pt x="223174" y="132674"/>
                  </a:lnTo>
                  <a:lnTo>
                    <a:pt x="223559" y="133403"/>
                  </a:lnTo>
                  <a:lnTo>
                    <a:pt x="223840" y="133623"/>
                  </a:lnTo>
                  <a:lnTo>
                    <a:pt x="224304" y="134553"/>
                  </a:lnTo>
                  <a:lnTo>
                    <a:pt x="224988" y="137117"/>
                  </a:lnTo>
                  <a:lnTo>
                    <a:pt x="226588" y="137097"/>
                  </a:lnTo>
                  <a:lnTo>
                    <a:pt x="226599" y="137243"/>
                  </a:lnTo>
                  <a:lnTo>
                    <a:pt x="226365" y="137681"/>
                  </a:lnTo>
                  <a:lnTo>
                    <a:pt x="226357" y="138303"/>
                  </a:lnTo>
                  <a:lnTo>
                    <a:pt x="226980" y="138303"/>
                  </a:lnTo>
                  <a:lnTo>
                    <a:pt x="226983" y="139214"/>
                  </a:lnTo>
                  <a:lnTo>
                    <a:pt x="227221" y="139266"/>
                  </a:lnTo>
                  <a:lnTo>
                    <a:pt x="227150" y="139471"/>
                  </a:lnTo>
                  <a:lnTo>
                    <a:pt x="227360" y="139556"/>
                  </a:lnTo>
                  <a:lnTo>
                    <a:pt x="227360" y="139326"/>
                  </a:lnTo>
                  <a:lnTo>
                    <a:pt x="227562" y="139166"/>
                  </a:lnTo>
                  <a:lnTo>
                    <a:pt x="227697" y="139229"/>
                  </a:lnTo>
                  <a:lnTo>
                    <a:pt x="227792" y="139512"/>
                  </a:lnTo>
                  <a:lnTo>
                    <a:pt x="227506" y="140352"/>
                  </a:lnTo>
                  <a:lnTo>
                    <a:pt x="227316" y="140483"/>
                  </a:lnTo>
                  <a:lnTo>
                    <a:pt x="226987" y="140419"/>
                  </a:lnTo>
                  <a:lnTo>
                    <a:pt x="226975" y="140267"/>
                  </a:lnTo>
                  <a:lnTo>
                    <a:pt x="226876" y="140111"/>
                  </a:lnTo>
                  <a:lnTo>
                    <a:pt x="226571" y="140103"/>
                  </a:lnTo>
                  <a:lnTo>
                    <a:pt x="226286" y="140535"/>
                  </a:lnTo>
                  <a:lnTo>
                    <a:pt x="226194" y="140943"/>
                  </a:lnTo>
                  <a:lnTo>
                    <a:pt x="226226" y="141293"/>
                  </a:lnTo>
                  <a:lnTo>
                    <a:pt x="226446" y="141552"/>
                  </a:lnTo>
                  <a:lnTo>
                    <a:pt x="226052" y="141795"/>
                  </a:lnTo>
                  <a:lnTo>
                    <a:pt x="225156" y="141803"/>
                  </a:lnTo>
                  <a:lnTo>
                    <a:pt x="225177" y="144168"/>
                  </a:lnTo>
                  <a:lnTo>
                    <a:pt x="222717" y="144175"/>
                  </a:lnTo>
                  <a:lnTo>
                    <a:pt x="222725" y="146553"/>
                  </a:lnTo>
                  <a:lnTo>
                    <a:pt x="221442" y="146538"/>
                  </a:lnTo>
                  <a:lnTo>
                    <a:pt x="221438" y="150072"/>
                  </a:lnTo>
                  <a:lnTo>
                    <a:pt x="219142" y="150065"/>
                  </a:lnTo>
                  <a:lnTo>
                    <a:pt x="218833" y="149705"/>
                  </a:lnTo>
                  <a:lnTo>
                    <a:pt x="217669" y="149750"/>
                  </a:lnTo>
                  <a:lnTo>
                    <a:pt x="217670" y="151253"/>
                  </a:lnTo>
                  <a:lnTo>
                    <a:pt x="215147" y="151242"/>
                  </a:lnTo>
                  <a:lnTo>
                    <a:pt x="210684" y="151242"/>
                  </a:lnTo>
                  <a:lnTo>
                    <a:pt x="208868" y="151243"/>
                  </a:lnTo>
                  <a:lnTo>
                    <a:pt x="208864" y="153632"/>
                  </a:lnTo>
                  <a:lnTo>
                    <a:pt x="207610" y="153646"/>
                  </a:lnTo>
                  <a:lnTo>
                    <a:pt x="207586" y="156005"/>
                  </a:lnTo>
                  <a:lnTo>
                    <a:pt x="204452" y="156005"/>
                  </a:lnTo>
                  <a:lnTo>
                    <a:pt x="204461" y="158822"/>
                  </a:lnTo>
                  <a:lnTo>
                    <a:pt x="203721" y="158643"/>
                  </a:lnTo>
                  <a:lnTo>
                    <a:pt x="203183" y="158230"/>
                  </a:lnTo>
                  <a:lnTo>
                    <a:pt x="201791" y="157933"/>
                  </a:lnTo>
                  <a:lnTo>
                    <a:pt x="201684" y="158674"/>
                  </a:lnTo>
                  <a:lnTo>
                    <a:pt x="201826" y="158391"/>
                  </a:lnTo>
                  <a:lnTo>
                    <a:pt x="202071" y="158331"/>
                  </a:lnTo>
                  <a:lnTo>
                    <a:pt x="203341" y="158524"/>
                  </a:lnTo>
                  <a:lnTo>
                    <a:pt x="203852" y="158822"/>
                  </a:lnTo>
                  <a:lnTo>
                    <a:pt x="203875" y="159052"/>
                  </a:lnTo>
                  <a:lnTo>
                    <a:pt x="203800" y="159250"/>
                  </a:lnTo>
                  <a:lnTo>
                    <a:pt x="203895" y="159469"/>
                  </a:lnTo>
                  <a:lnTo>
                    <a:pt x="205068" y="159640"/>
                  </a:lnTo>
                  <a:lnTo>
                    <a:pt x="205771" y="160038"/>
                  </a:lnTo>
                  <a:lnTo>
                    <a:pt x="206182" y="160703"/>
                  </a:lnTo>
                  <a:lnTo>
                    <a:pt x="206182" y="160834"/>
                  </a:lnTo>
                  <a:lnTo>
                    <a:pt x="206815" y="161585"/>
                  </a:lnTo>
                  <a:lnTo>
                    <a:pt x="207115" y="161819"/>
                  </a:lnTo>
                  <a:lnTo>
                    <a:pt x="207562" y="161990"/>
                  </a:lnTo>
                  <a:lnTo>
                    <a:pt x="205071" y="161998"/>
                  </a:lnTo>
                  <a:lnTo>
                    <a:pt x="203778" y="162002"/>
                  </a:lnTo>
                  <a:lnTo>
                    <a:pt x="203616" y="162028"/>
                  </a:lnTo>
                  <a:lnTo>
                    <a:pt x="195198" y="161958"/>
                  </a:lnTo>
                  <a:lnTo>
                    <a:pt x="194988" y="161928"/>
                  </a:lnTo>
                  <a:lnTo>
                    <a:pt x="188390" y="161958"/>
                  </a:lnTo>
                  <a:lnTo>
                    <a:pt x="187408" y="161963"/>
                  </a:lnTo>
                  <a:lnTo>
                    <a:pt x="187020" y="161964"/>
                  </a:lnTo>
                  <a:lnTo>
                    <a:pt x="186664" y="161966"/>
                  </a:lnTo>
                  <a:lnTo>
                    <a:pt x="186241" y="161968"/>
                  </a:lnTo>
                  <a:lnTo>
                    <a:pt x="186020" y="161969"/>
                  </a:lnTo>
                  <a:lnTo>
                    <a:pt x="184911" y="161974"/>
                  </a:lnTo>
                  <a:lnTo>
                    <a:pt x="184314" y="161969"/>
                  </a:lnTo>
                  <a:lnTo>
                    <a:pt x="184156" y="161967"/>
                  </a:lnTo>
                  <a:lnTo>
                    <a:pt x="183744" y="161968"/>
                  </a:lnTo>
                  <a:lnTo>
                    <a:pt x="181528" y="161975"/>
                  </a:lnTo>
                  <a:lnTo>
                    <a:pt x="177795" y="161987"/>
                  </a:lnTo>
                  <a:lnTo>
                    <a:pt x="174635" y="161968"/>
                  </a:lnTo>
                  <a:lnTo>
                    <a:pt x="173950" y="161966"/>
                  </a:lnTo>
                  <a:lnTo>
                    <a:pt x="169948" y="161951"/>
                  </a:lnTo>
                  <a:lnTo>
                    <a:pt x="167615" y="161940"/>
                  </a:lnTo>
                  <a:lnTo>
                    <a:pt x="164656" y="161963"/>
                  </a:lnTo>
                  <a:lnTo>
                    <a:pt x="163449" y="161947"/>
                  </a:lnTo>
                  <a:lnTo>
                    <a:pt x="162275" y="161931"/>
                  </a:lnTo>
                  <a:lnTo>
                    <a:pt x="161464" y="161921"/>
                  </a:lnTo>
                  <a:lnTo>
                    <a:pt x="160198" y="161909"/>
                  </a:lnTo>
                  <a:lnTo>
                    <a:pt x="158905" y="161928"/>
                  </a:lnTo>
                  <a:lnTo>
                    <a:pt x="157287" y="161928"/>
                  </a:lnTo>
                  <a:lnTo>
                    <a:pt x="154756" y="161940"/>
                  </a:lnTo>
                  <a:lnTo>
                    <a:pt x="151006" y="161946"/>
                  </a:lnTo>
                  <a:lnTo>
                    <a:pt x="144737" y="161973"/>
                  </a:lnTo>
                  <a:lnTo>
                    <a:pt x="144100" y="161977"/>
                  </a:lnTo>
                  <a:lnTo>
                    <a:pt x="141887" y="161988"/>
                  </a:lnTo>
                  <a:lnTo>
                    <a:pt x="140646" y="161994"/>
                  </a:lnTo>
                  <a:lnTo>
                    <a:pt x="133291" y="162031"/>
                  </a:lnTo>
                  <a:lnTo>
                    <a:pt x="132994" y="162004"/>
                  </a:lnTo>
                  <a:lnTo>
                    <a:pt x="129727" y="162024"/>
                  </a:lnTo>
                  <a:lnTo>
                    <a:pt x="129359" y="162027"/>
                  </a:lnTo>
                  <a:lnTo>
                    <a:pt x="127977" y="162035"/>
                  </a:lnTo>
                  <a:lnTo>
                    <a:pt x="127568" y="162038"/>
                  </a:lnTo>
                  <a:lnTo>
                    <a:pt x="121334" y="162057"/>
                  </a:lnTo>
                  <a:lnTo>
                    <a:pt x="119483" y="162080"/>
                  </a:lnTo>
                  <a:lnTo>
                    <a:pt x="119175" y="162073"/>
                  </a:lnTo>
                  <a:lnTo>
                    <a:pt x="118174" y="162061"/>
                  </a:lnTo>
                  <a:lnTo>
                    <a:pt x="116180" y="162068"/>
                  </a:lnTo>
                  <a:lnTo>
                    <a:pt x="115840" y="162071"/>
                  </a:lnTo>
                  <a:lnTo>
                    <a:pt x="114927" y="162071"/>
                  </a:lnTo>
                  <a:lnTo>
                    <a:pt x="110430" y="162073"/>
                  </a:lnTo>
                  <a:lnTo>
                    <a:pt x="107983" y="162074"/>
                  </a:lnTo>
                  <a:lnTo>
                    <a:pt x="106286" y="162074"/>
                  </a:lnTo>
                  <a:lnTo>
                    <a:pt x="104966" y="162074"/>
                  </a:lnTo>
                  <a:lnTo>
                    <a:pt x="102928" y="162073"/>
                  </a:lnTo>
                  <a:lnTo>
                    <a:pt x="99747" y="162064"/>
                  </a:lnTo>
                  <a:lnTo>
                    <a:pt x="98364" y="162074"/>
                  </a:lnTo>
                  <a:lnTo>
                    <a:pt x="97543" y="162079"/>
                  </a:lnTo>
                  <a:lnTo>
                    <a:pt x="95883" y="162071"/>
                  </a:lnTo>
                  <a:lnTo>
                    <a:pt x="94525" y="162064"/>
                  </a:lnTo>
                  <a:lnTo>
                    <a:pt x="94466" y="161702"/>
                  </a:lnTo>
                  <a:lnTo>
                    <a:pt x="94877" y="160887"/>
                  </a:lnTo>
                  <a:lnTo>
                    <a:pt x="94909" y="160169"/>
                  </a:lnTo>
                  <a:lnTo>
                    <a:pt x="95213" y="158938"/>
                  </a:lnTo>
                  <a:lnTo>
                    <a:pt x="95202" y="158313"/>
                  </a:lnTo>
                  <a:lnTo>
                    <a:pt x="95103" y="158004"/>
                  </a:lnTo>
                  <a:lnTo>
                    <a:pt x="94984" y="156262"/>
                  </a:lnTo>
                  <a:lnTo>
                    <a:pt x="94758" y="156225"/>
                  </a:lnTo>
                  <a:lnTo>
                    <a:pt x="94766" y="154726"/>
                  </a:lnTo>
                  <a:lnTo>
                    <a:pt x="93781" y="155377"/>
                  </a:lnTo>
                  <a:lnTo>
                    <a:pt x="94125" y="155823"/>
                  </a:lnTo>
                  <a:lnTo>
                    <a:pt x="94097" y="156780"/>
                  </a:lnTo>
                  <a:lnTo>
                    <a:pt x="93868" y="156519"/>
                  </a:lnTo>
                  <a:lnTo>
                    <a:pt x="93559" y="155637"/>
                  </a:lnTo>
                  <a:lnTo>
                    <a:pt x="93159" y="155090"/>
                  </a:lnTo>
                  <a:lnTo>
                    <a:pt x="92454" y="153900"/>
                  </a:lnTo>
                  <a:lnTo>
                    <a:pt x="92235" y="153687"/>
                  </a:lnTo>
                  <a:lnTo>
                    <a:pt x="92130" y="153878"/>
                  </a:lnTo>
                  <a:lnTo>
                    <a:pt x="90368" y="153900"/>
                  </a:lnTo>
                  <a:lnTo>
                    <a:pt x="90309" y="153506"/>
                  </a:lnTo>
                  <a:lnTo>
                    <a:pt x="89716" y="152154"/>
                  </a:lnTo>
                  <a:lnTo>
                    <a:pt x="89096" y="152230"/>
                  </a:lnTo>
                  <a:lnTo>
                    <a:pt x="88946" y="151881"/>
                  </a:lnTo>
                  <a:lnTo>
                    <a:pt x="88510" y="152085"/>
                  </a:lnTo>
                  <a:lnTo>
                    <a:pt x="87873" y="152097"/>
                  </a:lnTo>
                  <a:lnTo>
                    <a:pt x="87882" y="153902"/>
                  </a:lnTo>
                  <a:lnTo>
                    <a:pt x="84024" y="153831"/>
                  </a:lnTo>
                  <a:lnTo>
                    <a:pt x="81507" y="153797"/>
                  </a:lnTo>
                  <a:lnTo>
                    <a:pt x="81440" y="158491"/>
                  </a:lnTo>
                  <a:lnTo>
                    <a:pt x="78943" y="158457"/>
                  </a:lnTo>
                  <a:lnTo>
                    <a:pt x="78963" y="157293"/>
                  </a:lnTo>
                  <a:lnTo>
                    <a:pt x="73940" y="157233"/>
                  </a:lnTo>
                  <a:lnTo>
                    <a:pt x="73986" y="153690"/>
                  </a:lnTo>
                  <a:lnTo>
                    <a:pt x="73350" y="153680"/>
                  </a:lnTo>
                  <a:lnTo>
                    <a:pt x="71735" y="153682"/>
                  </a:lnTo>
                  <a:lnTo>
                    <a:pt x="71725" y="153465"/>
                  </a:lnTo>
                  <a:lnTo>
                    <a:pt x="71745" y="153110"/>
                  </a:lnTo>
                  <a:lnTo>
                    <a:pt x="71743" y="152008"/>
                  </a:lnTo>
                  <a:lnTo>
                    <a:pt x="71364" y="151946"/>
                  </a:lnTo>
                  <a:lnTo>
                    <a:pt x="70662" y="151874"/>
                  </a:lnTo>
                  <a:lnTo>
                    <a:pt x="70623" y="151258"/>
                  </a:lnTo>
                  <a:lnTo>
                    <a:pt x="71117" y="150792"/>
                  </a:lnTo>
                  <a:lnTo>
                    <a:pt x="71571" y="150068"/>
                  </a:lnTo>
                  <a:lnTo>
                    <a:pt x="71591" y="149908"/>
                  </a:lnTo>
                  <a:lnTo>
                    <a:pt x="70491" y="149004"/>
                  </a:lnTo>
                  <a:lnTo>
                    <a:pt x="68929" y="148959"/>
                  </a:lnTo>
                  <a:lnTo>
                    <a:pt x="68647" y="148785"/>
                  </a:lnTo>
                  <a:lnTo>
                    <a:pt x="68413" y="148754"/>
                  </a:lnTo>
                  <a:lnTo>
                    <a:pt x="66861" y="148749"/>
                  </a:lnTo>
                  <a:lnTo>
                    <a:pt x="66443" y="148928"/>
                  </a:lnTo>
                  <a:lnTo>
                    <a:pt x="64187" y="148920"/>
                  </a:lnTo>
                  <a:lnTo>
                    <a:pt x="64017" y="148522"/>
                  </a:lnTo>
                  <a:lnTo>
                    <a:pt x="64212" y="147916"/>
                  </a:lnTo>
                  <a:lnTo>
                    <a:pt x="64206" y="146565"/>
                  </a:lnTo>
                  <a:lnTo>
                    <a:pt x="59184" y="146555"/>
                  </a:lnTo>
                  <a:lnTo>
                    <a:pt x="58987" y="145938"/>
                  </a:lnTo>
                  <a:lnTo>
                    <a:pt x="58944" y="145261"/>
                  </a:lnTo>
                  <a:lnTo>
                    <a:pt x="59157" y="145027"/>
                  </a:lnTo>
                  <a:lnTo>
                    <a:pt x="59194" y="144855"/>
                  </a:lnTo>
                  <a:lnTo>
                    <a:pt x="59198" y="142807"/>
                  </a:lnTo>
                  <a:lnTo>
                    <a:pt x="58185" y="143567"/>
                  </a:lnTo>
                  <a:lnTo>
                    <a:pt x="56054" y="144371"/>
                  </a:lnTo>
                  <a:lnTo>
                    <a:pt x="56052" y="144205"/>
                  </a:lnTo>
                  <a:lnTo>
                    <a:pt x="55384" y="144392"/>
                  </a:lnTo>
                  <a:lnTo>
                    <a:pt x="54987" y="144746"/>
                  </a:lnTo>
                  <a:lnTo>
                    <a:pt x="54127" y="144803"/>
                  </a:lnTo>
                  <a:lnTo>
                    <a:pt x="54139" y="143203"/>
                  </a:lnTo>
                  <a:lnTo>
                    <a:pt x="54183" y="143000"/>
                  </a:lnTo>
                  <a:lnTo>
                    <a:pt x="54394" y="142810"/>
                  </a:lnTo>
                  <a:lnTo>
                    <a:pt x="54427" y="142573"/>
                  </a:lnTo>
                  <a:lnTo>
                    <a:pt x="54123" y="141779"/>
                  </a:lnTo>
                  <a:lnTo>
                    <a:pt x="51330" y="141748"/>
                  </a:lnTo>
                  <a:lnTo>
                    <a:pt x="51285" y="141358"/>
                  </a:lnTo>
                  <a:lnTo>
                    <a:pt x="51034" y="140892"/>
                  </a:lnTo>
                  <a:lnTo>
                    <a:pt x="49940" y="139947"/>
                  </a:lnTo>
                  <a:lnTo>
                    <a:pt x="49604" y="139931"/>
                  </a:lnTo>
                  <a:lnTo>
                    <a:pt x="49354" y="139804"/>
                  </a:lnTo>
                  <a:lnTo>
                    <a:pt x="48196" y="138193"/>
                  </a:lnTo>
                  <a:lnTo>
                    <a:pt x="48430" y="137477"/>
                  </a:lnTo>
                  <a:lnTo>
                    <a:pt x="48428" y="137324"/>
                  </a:lnTo>
                  <a:lnTo>
                    <a:pt x="48339" y="137076"/>
                  </a:lnTo>
                  <a:lnTo>
                    <a:pt x="47904" y="136478"/>
                  </a:lnTo>
                  <a:lnTo>
                    <a:pt x="47910" y="135887"/>
                  </a:lnTo>
                  <a:lnTo>
                    <a:pt x="44135" y="135843"/>
                  </a:lnTo>
                  <a:lnTo>
                    <a:pt x="44141" y="135013"/>
                  </a:lnTo>
                  <a:lnTo>
                    <a:pt x="43269" y="134653"/>
                  </a:lnTo>
                  <a:lnTo>
                    <a:pt x="42880" y="134643"/>
                  </a:lnTo>
                  <a:lnTo>
                    <a:pt x="42900" y="132288"/>
                  </a:lnTo>
                  <a:lnTo>
                    <a:pt x="41738" y="132301"/>
                  </a:lnTo>
                  <a:lnTo>
                    <a:pt x="41753" y="125831"/>
                  </a:lnTo>
                  <a:lnTo>
                    <a:pt x="41757" y="125384"/>
                  </a:lnTo>
                  <a:lnTo>
                    <a:pt x="41757" y="124215"/>
                  </a:lnTo>
                  <a:lnTo>
                    <a:pt x="42291" y="124191"/>
                  </a:lnTo>
                  <a:lnTo>
                    <a:pt x="41864" y="123353"/>
                  </a:lnTo>
                  <a:lnTo>
                    <a:pt x="41943" y="123030"/>
                  </a:lnTo>
                  <a:lnTo>
                    <a:pt x="42652" y="122326"/>
                  </a:lnTo>
                  <a:lnTo>
                    <a:pt x="42645" y="122176"/>
                  </a:lnTo>
                  <a:lnTo>
                    <a:pt x="43181" y="122121"/>
                  </a:lnTo>
                  <a:lnTo>
                    <a:pt x="43113" y="121880"/>
                  </a:lnTo>
                  <a:lnTo>
                    <a:pt x="41763" y="121861"/>
                  </a:lnTo>
                  <a:lnTo>
                    <a:pt x="41765" y="119260"/>
                  </a:lnTo>
                  <a:lnTo>
                    <a:pt x="41614" y="118933"/>
                  </a:lnTo>
                  <a:lnTo>
                    <a:pt x="40999" y="119015"/>
                  </a:lnTo>
                  <a:lnTo>
                    <a:pt x="40856" y="119499"/>
                  </a:lnTo>
                  <a:lnTo>
                    <a:pt x="39267" y="119489"/>
                  </a:lnTo>
                  <a:lnTo>
                    <a:pt x="39255" y="113851"/>
                  </a:lnTo>
                  <a:lnTo>
                    <a:pt x="39080" y="113610"/>
                  </a:lnTo>
                  <a:lnTo>
                    <a:pt x="41755" y="113627"/>
                  </a:lnTo>
                  <a:lnTo>
                    <a:pt x="41750" y="111250"/>
                  </a:lnTo>
                  <a:lnTo>
                    <a:pt x="41761" y="108898"/>
                  </a:lnTo>
                  <a:lnTo>
                    <a:pt x="41117" y="108865"/>
                  </a:lnTo>
                  <a:lnTo>
                    <a:pt x="40623" y="108485"/>
                  </a:lnTo>
                  <a:lnTo>
                    <a:pt x="39772" y="108301"/>
                  </a:lnTo>
                  <a:lnTo>
                    <a:pt x="39769" y="108590"/>
                  </a:lnTo>
                  <a:lnTo>
                    <a:pt x="39451" y="108921"/>
                  </a:lnTo>
                  <a:lnTo>
                    <a:pt x="39101" y="108843"/>
                  </a:lnTo>
                  <a:lnTo>
                    <a:pt x="39033" y="108613"/>
                  </a:lnTo>
                  <a:lnTo>
                    <a:pt x="38850" y="108568"/>
                  </a:lnTo>
                  <a:lnTo>
                    <a:pt x="38312" y="109208"/>
                  </a:lnTo>
                  <a:lnTo>
                    <a:pt x="38537" y="109432"/>
                  </a:lnTo>
                  <a:lnTo>
                    <a:pt x="38743" y="109961"/>
                  </a:lnTo>
                  <a:lnTo>
                    <a:pt x="38597" y="110023"/>
                  </a:lnTo>
                  <a:lnTo>
                    <a:pt x="36732" y="110011"/>
                  </a:lnTo>
                  <a:lnTo>
                    <a:pt x="36735" y="112359"/>
                  </a:lnTo>
                  <a:lnTo>
                    <a:pt x="34863" y="112332"/>
                  </a:lnTo>
                  <a:lnTo>
                    <a:pt x="34820" y="111171"/>
                  </a:lnTo>
                  <a:lnTo>
                    <a:pt x="32343" y="111152"/>
                  </a:lnTo>
                  <a:lnTo>
                    <a:pt x="32312" y="109954"/>
                  </a:lnTo>
                  <a:lnTo>
                    <a:pt x="24157" y="109922"/>
                  </a:lnTo>
                  <a:lnTo>
                    <a:pt x="24167" y="112270"/>
                  </a:lnTo>
                  <a:lnTo>
                    <a:pt x="23877" y="112527"/>
                  </a:lnTo>
                  <a:lnTo>
                    <a:pt x="23289" y="112664"/>
                  </a:lnTo>
                  <a:lnTo>
                    <a:pt x="22915" y="112449"/>
                  </a:lnTo>
                  <a:lnTo>
                    <a:pt x="22136" y="112446"/>
                  </a:lnTo>
                  <a:lnTo>
                    <a:pt x="21205" y="113043"/>
                  </a:lnTo>
                  <a:lnTo>
                    <a:pt x="19843" y="113028"/>
                  </a:lnTo>
                  <a:lnTo>
                    <a:pt x="19638" y="112813"/>
                  </a:lnTo>
                  <a:lnTo>
                    <a:pt x="18733" y="112237"/>
                  </a:lnTo>
                  <a:lnTo>
                    <a:pt x="18403" y="112190"/>
                  </a:lnTo>
                  <a:lnTo>
                    <a:pt x="18624" y="113011"/>
                  </a:lnTo>
                  <a:lnTo>
                    <a:pt x="18433" y="113216"/>
                  </a:lnTo>
                  <a:lnTo>
                    <a:pt x="18380" y="113344"/>
                  </a:lnTo>
                  <a:lnTo>
                    <a:pt x="17716" y="113937"/>
                  </a:lnTo>
                  <a:lnTo>
                    <a:pt x="17686" y="114114"/>
                  </a:lnTo>
                  <a:lnTo>
                    <a:pt x="17708" y="114428"/>
                  </a:lnTo>
                  <a:lnTo>
                    <a:pt x="17793" y="114654"/>
                  </a:lnTo>
                  <a:lnTo>
                    <a:pt x="18757" y="115270"/>
                  </a:lnTo>
                  <a:lnTo>
                    <a:pt x="18909" y="115478"/>
                  </a:lnTo>
                  <a:lnTo>
                    <a:pt x="18954" y="115760"/>
                  </a:lnTo>
                  <a:lnTo>
                    <a:pt x="18808" y="116293"/>
                  </a:lnTo>
                  <a:lnTo>
                    <a:pt x="18644" y="116635"/>
                  </a:lnTo>
                  <a:lnTo>
                    <a:pt x="17840" y="117347"/>
                  </a:lnTo>
                  <a:lnTo>
                    <a:pt x="17647" y="117635"/>
                  </a:lnTo>
                  <a:lnTo>
                    <a:pt x="17601" y="117948"/>
                  </a:lnTo>
                  <a:lnTo>
                    <a:pt x="17692" y="118132"/>
                  </a:lnTo>
                  <a:lnTo>
                    <a:pt x="18364" y="118417"/>
                  </a:lnTo>
                  <a:lnTo>
                    <a:pt x="18603" y="118671"/>
                  </a:lnTo>
                  <a:lnTo>
                    <a:pt x="18761" y="119105"/>
                  </a:lnTo>
                  <a:lnTo>
                    <a:pt x="18751" y="119438"/>
                  </a:lnTo>
                  <a:lnTo>
                    <a:pt x="18637" y="119845"/>
                  </a:lnTo>
                  <a:lnTo>
                    <a:pt x="18660" y="120077"/>
                  </a:lnTo>
                  <a:lnTo>
                    <a:pt x="18753" y="120206"/>
                  </a:lnTo>
                  <a:lnTo>
                    <a:pt x="18935" y="120253"/>
                  </a:lnTo>
                  <a:lnTo>
                    <a:pt x="19413" y="120042"/>
                  </a:lnTo>
                  <a:lnTo>
                    <a:pt x="19599" y="119459"/>
                  </a:lnTo>
                  <a:lnTo>
                    <a:pt x="19761" y="119288"/>
                  </a:lnTo>
                  <a:lnTo>
                    <a:pt x="19944" y="119255"/>
                  </a:lnTo>
                  <a:lnTo>
                    <a:pt x="20272" y="119413"/>
                  </a:lnTo>
                  <a:lnTo>
                    <a:pt x="20296" y="119597"/>
                  </a:lnTo>
                  <a:lnTo>
                    <a:pt x="19887" y="119704"/>
                  </a:lnTo>
                  <a:lnTo>
                    <a:pt x="19786" y="119932"/>
                  </a:lnTo>
                  <a:lnTo>
                    <a:pt x="20095" y="120617"/>
                  </a:lnTo>
                  <a:lnTo>
                    <a:pt x="20059" y="121041"/>
                  </a:lnTo>
                  <a:lnTo>
                    <a:pt x="20205" y="121431"/>
                  </a:lnTo>
                  <a:lnTo>
                    <a:pt x="20144" y="121835"/>
                  </a:lnTo>
                  <a:lnTo>
                    <a:pt x="20178" y="121978"/>
                  </a:lnTo>
                  <a:lnTo>
                    <a:pt x="20616" y="122018"/>
                  </a:lnTo>
                  <a:lnTo>
                    <a:pt x="20752" y="122081"/>
                  </a:lnTo>
                  <a:lnTo>
                    <a:pt x="20851" y="122307"/>
                  </a:lnTo>
                  <a:lnTo>
                    <a:pt x="20986" y="122441"/>
                  </a:lnTo>
                  <a:lnTo>
                    <a:pt x="21327" y="122484"/>
                  </a:lnTo>
                  <a:lnTo>
                    <a:pt x="21640" y="122721"/>
                  </a:lnTo>
                  <a:lnTo>
                    <a:pt x="21691" y="122880"/>
                  </a:lnTo>
                  <a:lnTo>
                    <a:pt x="21509" y="123239"/>
                  </a:lnTo>
                  <a:lnTo>
                    <a:pt x="21509" y="123378"/>
                  </a:lnTo>
                  <a:lnTo>
                    <a:pt x="21661" y="123964"/>
                  </a:lnTo>
                  <a:lnTo>
                    <a:pt x="21635" y="124165"/>
                  </a:lnTo>
                  <a:lnTo>
                    <a:pt x="21607" y="124292"/>
                  </a:lnTo>
                  <a:lnTo>
                    <a:pt x="21393" y="124641"/>
                  </a:lnTo>
                  <a:lnTo>
                    <a:pt x="21234" y="125198"/>
                  </a:lnTo>
                  <a:lnTo>
                    <a:pt x="21250" y="125000"/>
                  </a:lnTo>
                  <a:lnTo>
                    <a:pt x="21349" y="124707"/>
                  </a:lnTo>
                  <a:lnTo>
                    <a:pt x="21600" y="124282"/>
                  </a:lnTo>
                  <a:lnTo>
                    <a:pt x="21635" y="124115"/>
                  </a:lnTo>
                  <a:lnTo>
                    <a:pt x="21509" y="123624"/>
                  </a:lnTo>
                  <a:lnTo>
                    <a:pt x="21382" y="123452"/>
                  </a:lnTo>
                  <a:lnTo>
                    <a:pt x="21596" y="122959"/>
                  </a:lnTo>
                  <a:lnTo>
                    <a:pt x="21424" y="122549"/>
                  </a:lnTo>
                  <a:lnTo>
                    <a:pt x="21163" y="122630"/>
                  </a:lnTo>
                  <a:lnTo>
                    <a:pt x="20986" y="122602"/>
                  </a:lnTo>
                  <a:lnTo>
                    <a:pt x="20261" y="122136"/>
                  </a:lnTo>
                  <a:lnTo>
                    <a:pt x="20079" y="121957"/>
                  </a:lnTo>
                  <a:lnTo>
                    <a:pt x="20073" y="121694"/>
                  </a:lnTo>
                  <a:lnTo>
                    <a:pt x="17714" y="121674"/>
                  </a:lnTo>
                  <a:lnTo>
                    <a:pt x="18508" y="122858"/>
                  </a:lnTo>
                  <a:lnTo>
                    <a:pt x="14274" y="122853"/>
                  </a:lnTo>
                  <a:lnTo>
                    <a:pt x="14286" y="120500"/>
                  </a:lnTo>
                  <a:lnTo>
                    <a:pt x="12229" y="120516"/>
                  </a:lnTo>
                  <a:lnTo>
                    <a:pt x="7278" y="120538"/>
                  </a:lnTo>
                  <a:lnTo>
                    <a:pt x="7136" y="120326"/>
                  </a:lnTo>
                  <a:lnTo>
                    <a:pt x="7097" y="119415"/>
                  </a:lnTo>
                  <a:lnTo>
                    <a:pt x="7317" y="118830"/>
                  </a:lnTo>
                  <a:lnTo>
                    <a:pt x="7071" y="118277"/>
                  </a:lnTo>
                  <a:lnTo>
                    <a:pt x="6553" y="117838"/>
                  </a:lnTo>
                  <a:lnTo>
                    <a:pt x="6553" y="115414"/>
                  </a:lnTo>
                  <a:lnTo>
                    <a:pt x="6165" y="115837"/>
                  </a:lnTo>
                  <a:lnTo>
                    <a:pt x="5505" y="115821"/>
                  </a:lnTo>
                  <a:lnTo>
                    <a:pt x="5194" y="115219"/>
                  </a:lnTo>
                  <a:lnTo>
                    <a:pt x="5181" y="114650"/>
                  </a:lnTo>
                  <a:lnTo>
                    <a:pt x="4676" y="114650"/>
                  </a:lnTo>
                  <a:lnTo>
                    <a:pt x="4611" y="115837"/>
                  </a:lnTo>
                  <a:lnTo>
                    <a:pt x="2799" y="115837"/>
                  </a:lnTo>
                  <a:lnTo>
                    <a:pt x="2812" y="118179"/>
                  </a:lnTo>
                  <a:lnTo>
                    <a:pt x="1569" y="118179"/>
                  </a:lnTo>
                  <a:lnTo>
                    <a:pt x="1556" y="119871"/>
                  </a:lnTo>
                  <a:lnTo>
                    <a:pt x="753" y="119871"/>
                  </a:lnTo>
                  <a:lnTo>
                    <a:pt x="248" y="119985"/>
                  </a:lnTo>
                  <a:lnTo>
                    <a:pt x="0" y="120141"/>
                  </a:lnTo>
                  <a:lnTo>
                    <a:pt x="1568" y="117119"/>
                  </a:lnTo>
                  <a:lnTo>
                    <a:pt x="5712" y="109136"/>
                  </a:lnTo>
                  <a:lnTo>
                    <a:pt x="7162" y="105785"/>
                  </a:lnTo>
                  <a:lnTo>
                    <a:pt x="7598" y="104319"/>
                  </a:lnTo>
                  <a:lnTo>
                    <a:pt x="7796" y="103654"/>
                  </a:lnTo>
                  <a:lnTo>
                    <a:pt x="10251" y="101024"/>
                  </a:lnTo>
                  <a:lnTo>
                    <a:pt x="17013" y="92548"/>
                  </a:lnTo>
                  <a:lnTo>
                    <a:pt x="17946" y="91379"/>
                  </a:lnTo>
                  <a:lnTo>
                    <a:pt x="18293" y="90944"/>
                  </a:lnTo>
                  <a:lnTo>
                    <a:pt x="19445" y="89350"/>
                  </a:lnTo>
                  <a:lnTo>
                    <a:pt x="20196" y="88310"/>
                  </a:lnTo>
                  <a:lnTo>
                    <a:pt x="20749" y="87544"/>
                  </a:lnTo>
                  <a:lnTo>
                    <a:pt x="21096" y="86989"/>
                  </a:lnTo>
                  <a:lnTo>
                    <a:pt x="24284" y="81888"/>
                  </a:lnTo>
                  <a:lnTo>
                    <a:pt x="24499" y="81544"/>
                  </a:lnTo>
                  <a:lnTo>
                    <a:pt x="24804" y="80914"/>
                  </a:lnTo>
                  <a:lnTo>
                    <a:pt x="25224" y="80046"/>
                  </a:lnTo>
                  <a:lnTo>
                    <a:pt x="28618" y="73036"/>
                  </a:lnTo>
                  <a:lnTo>
                    <a:pt x="28955" y="72341"/>
                  </a:lnTo>
                  <a:lnTo>
                    <a:pt x="29247" y="71634"/>
                  </a:lnTo>
                  <a:lnTo>
                    <a:pt x="30763" y="67964"/>
                  </a:lnTo>
                  <a:lnTo>
                    <a:pt x="32144" y="64621"/>
                  </a:lnTo>
                  <a:lnTo>
                    <a:pt x="33345" y="60308"/>
                  </a:lnTo>
                  <a:lnTo>
                    <a:pt x="33791" y="58707"/>
                  </a:lnTo>
                  <a:lnTo>
                    <a:pt x="33724" y="57528"/>
                  </a:lnTo>
                  <a:lnTo>
                    <a:pt x="34771" y="55657"/>
                  </a:lnTo>
                  <a:lnTo>
                    <a:pt x="36630" y="50992"/>
                  </a:lnTo>
                  <a:lnTo>
                    <a:pt x="36753" y="50683"/>
                  </a:lnTo>
                  <a:lnTo>
                    <a:pt x="36851" y="50308"/>
                  </a:lnTo>
                  <a:lnTo>
                    <a:pt x="38295" y="44726"/>
                  </a:lnTo>
                  <a:lnTo>
                    <a:pt x="38938" y="39396"/>
                  </a:lnTo>
                  <a:lnTo>
                    <a:pt x="39059" y="38394"/>
                  </a:lnTo>
                  <a:lnTo>
                    <a:pt x="40106" y="38257"/>
                  </a:lnTo>
                  <a:lnTo>
                    <a:pt x="41131" y="38249"/>
                  </a:lnTo>
                  <a:lnTo>
                    <a:pt x="41130" y="37699"/>
                  </a:lnTo>
                  <a:lnTo>
                    <a:pt x="41326" y="37282"/>
                  </a:lnTo>
                  <a:lnTo>
                    <a:pt x="42287" y="36582"/>
                  </a:lnTo>
                  <a:lnTo>
                    <a:pt x="42304" y="38234"/>
                  </a:lnTo>
                  <a:lnTo>
                    <a:pt x="43685" y="38219"/>
                  </a:lnTo>
                  <a:lnTo>
                    <a:pt x="43770" y="41793"/>
                  </a:lnTo>
                  <a:lnTo>
                    <a:pt x="46292" y="41811"/>
                  </a:lnTo>
                  <a:lnTo>
                    <a:pt x="46300" y="42377"/>
                  </a:lnTo>
                  <a:lnTo>
                    <a:pt x="46328" y="44159"/>
                  </a:lnTo>
                  <a:lnTo>
                    <a:pt x="48868" y="44196"/>
                  </a:lnTo>
                  <a:lnTo>
                    <a:pt x="48888" y="46537"/>
                  </a:lnTo>
                  <a:lnTo>
                    <a:pt x="51380" y="46511"/>
                  </a:lnTo>
                  <a:lnTo>
                    <a:pt x="51358" y="50031"/>
                  </a:lnTo>
                  <a:lnTo>
                    <a:pt x="53893" y="49984"/>
                  </a:lnTo>
                  <a:lnTo>
                    <a:pt x="53894" y="48857"/>
                  </a:lnTo>
                  <a:lnTo>
                    <a:pt x="55618" y="48878"/>
                  </a:lnTo>
                  <a:lnTo>
                    <a:pt x="56421" y="49019"/>
                  </a:lnTo>
                  <a:lnTo>
                    <a:pt x="56434" y="50035"/>
                  </a:lnTo>
                  <a:lnTo>
                    <a:pt x="58937" y="50049"/>
                  </a:lnTo>
                  <a:lnTo>
                    <a:pt x="60409" y="49621"/>
                  </a:lnTo>
                  <a:lnTo>
                    <a:pt x="61812" y="49717"/>
                  </a:lnTo>
                  <a:lnTo>
                    <a:pt x="62668" y="49420"/>
                  </a:lnTo>
                  <a:lnTo>
                    <a:pt x="63136" y="49144"/>
                  </a:lnTo>
                  <a:lnTo>
                    <a:pt x="63636" y="49014"/>
                  </a:lnTo>
                  <a:lnTo>
                    <a:pt x="64272" y="49271"/>
                  </a:lnTo>
                  <a:lnTo>
                    <a:pt x="64760" y="49368"/>
                  </a:lnTo>
                  <a:lnTo>
                    <a:pt x="65100" y="49215"/>
                  </a:lnTo>
                  <a:lnTo>
                    <a:pt x="64980" y="48036"/>
                  </a:lnTo>
                  <a:lnTo>
                    <a:pt x="64744" y="47478"/>
                  </a:lnTo>
                  <a:lnTo>
                    <a:pt x="64740" y="47221"/>
                  </a:lnTo>
                  <a:lnTo>
                    <a:pt x="64904" y="46771"/>
                  </a:lnTo>
                  <a:lnTo>
                    <a:pt x="65580" y="46838"/>
                  </a:lnTo>
                  <a:lnTo>
                    <a:pt x="66474" y="46770"/>
                  </a:lnTo>
                  <a:lnTo>
                    <a:pt x="66433" y="44174"/>
                  </a:lnTo>
                  <a:lnTo>
                    <a:pt x="67701" y="44138"/>
                  </a:lnTo>
                  <a:lnTo>
                    <a:pt x="67736" y="47683"/>
                  </a:lnTo>
                  <a:lnTo>
                    <a:pt x="68992" y="47710"/>
                  </a:lnTo>
                  <a:lnTo>
                    <a:pt x="68984" y="46486"/>
                  </a:lnTo>
                  <a:lnTo>
                    <a:pt x="71395" y="46519"/>
                  </a:lnTo>
                  <a:lnTo>
                    <a:pt x="70514" y="44861"/>
                  </a:lnTo>
                  <a:lnTo>
                    <a:pt x="69922" y="44578"/>
                  </a:lnTo>
                  <a:lnTo>
                    <a:pt x="69826" y="44179"/>
                  </a:lnTo>
                  <a:lnTo>
                    <a:pt x="71439" y="44172"/>
                  </a:lnTo>
                  <a:lnTo>
                    <a:pt x="71468" y="45359"/>
                  </a:lnTo>
                  <a:lnTo>
                    <a:pt x="73996" y="45361"/>
                  </a:lnTo>
                  <a:lnTo>
                    <a:pt x="73939" y="42987"/>
                  </a:lnTo>
                  <a:lnTo>
                    <a:pt x="71418" y="43007"/>
                  </a:lnTo>
                  <a:lnTo>
                    <a:pt x="71396" y="41081"/>
                  </a:lnTo>
                  <a:lnTo>
                    <a:pt x="71572" y="40485"/>
                  </a:lnTo>
                  <a:lnTo>
                    <a:pt x="73893" y="40484"/>
                  </a:lnTo>
                  <a:lnTo>
                    <a:pt x="73812" y="38559"/>
                  </a:lnTo>
                  <a:lnTo>
                    <a:pt x="73576" y="38628"/>
                  </a:lnTo>
                  <a:lnTo>
                    <a:pt x="73496" y="38836"/>
                  </a:lnTo>
                  <a:lnTo>
                    <a:pt x="72996" y="38766"/>
                  </a:lnTo>
                  <a:lnTo>
                    <a:pt x="72836" y="38676"/>
                  </a:lnTo>
                  <a:lnTo>
                    <a:pt x="72892" y="38319"/>
                  </a:lnTo>
                  <a:lnTo>
                    <a:pt x="73132" y="37973"/>
                  </a:lnTo>
                  <a:lnTo>
                    <a:pt x="73540" y="37851"/>
                  </a:lnTo>
                  <a:lnTo>
                    <a:pt x="73739" y="37882"/>
                  </a:lnTo>
                  <a:lnTo>
                    <a:pt x="73868" y="37247"/>
                  </a:lnTo>
                  <a:lnTo>
                    <a:pt x="73715" y="36689"/>
                  </a:lnTo>
                  <a:lnTo>
                    <a:pt x="73451" y="36239"/>
                  </a:lnTo>
                  <a:lnTo>
                    <a:pt x="73006" y="35815"/>
                  </a:lnTo>
                  <a:lnTo>
                    <a:pt x="73250" y="35510"/>
                  </a:lnTo>
                  <a:lnTo>
                    <a:pt x="73194" y="34658"/>
                  </a:lnTo>
                  <a:lnTo>
                    <a:pt x="72496" y="33706"/>
                  </a:lnTo>
                  <a:lnTo>
                    <a:pt x="72956" y="32969"/>
                  </a:lnTo>
                  <a:lnTo>
                    <a:pt x="72508" y="32400"/>
                  </a:lnTo>
                  <a:lnTo>
                    <a:pt x="72751" y="31236"/>
                  </a:lnTo>
                  <a:lnTo>
                    <a:pt x="73460" y="30365"/>
                  </a:lnTo>
                  <a:lnTo>
                    <a:pt x="73681" y="30272"/>
                  </a:lnTo>
                  <a:lnTo>
                    <a:pt x="73685" y="29587"/>
                  </a:lnTo>
                  <a:lnTo>
                    <a:pt x="71989" y="29424"/>
                  </a:lnTo>
                  <a:lnTo>
                    <a:pt x="71131" y="28759"/>
                  </a:lnTo>
                  <a:lnTo>
                    <a:pt x="71081" y="26281"/>
                  </a:lnTo>
                  <a:lnTo>
                    <a:pt x="72808" y="26284"/>
                  </a:lnTo>
                  <a:lnTo>
                    <a:pt x="73185" y="26083"/>
                  </a:lnTo>
                  <a:lnTo>
                    <a:pt x="73425" y="25532"/>
                  </a:lnTo>
                  <a:lnTo>
                    <a:pt x="73173" y="25283"/>
                  </a:lnTo>
                  <a:lnTo>
                    <a:pt x="72419" y="24907"/>
                  </a:lnTo>
                  <a:lnTo>
                    <a:pt x="72286" y="24145"/>
                  </a:lnTo>
                  <a:lnTo>
                    <a:pt x="72085" y="23974"/>
                  </a:lnTo>
                  <a:lnTo>
                    <a:pt x="70394" y="23227"/>
                  </a:lnTo>
                  <a:lnTo>
                    <a:pt x="69540" y="22411"/>
                  </a:lnTo>
                  <a:lnTo>
                    <a:pt x="69488" y="22226"/>
                  </a:lnTo>
                  <a:lnTo>
                    <a:pt x="69577" y="21917"/>
                  </a:lnTo>
                  <a:lnTo>
                    <a:pt x="69413" y="21768"/>
                  </a:lnTo>
                  <a:lnTo>
                    <a:pt x="69228" y="21708"/>
                  </a:lnTo>
                  <a:lnTo>
                    <a:pt x="69016" y="21786"/>
                  </a:lnTo>
                  <a:lnTo>
                    <a:pt x="68799" y="22314"/>
                  </a:lnTo>
                  <a:lnTo>
                    <a:pt x="68577" y="21532"/>
                  </a:lnTo>
                  <a:lnTo>
                    <a:pt x="68612" y="19156"/>
                  </a:lnTo>
                  <a:lnTo>
                    <a:pt x="77376" y="19239"/>
                  </a:lnTo>
                  <a:lnTo>
                    <a:pt x="77377" y="21587"/>
                  </a:lnTo>
                  <a:lnTo>
                    <a:pt x="81162" y="21580"/>
                  </a:lnTo>
                  <a:lnTo>
                    <a:pt x="81191" y="19206"/>
                  </a:lnTo>
                  <a:lnTo>
                    <a:pt x="82065" y="19158"/>
                  </a:lnTo>
                  <a:lnTo>
                    <a:pt x="82454" y="19039"/>
                  </a:lnTo>
                  <a:lnTo>
                    <a:pt x="82960" y="19218"/>
                  </a:lnTo>
                  <a:lnTo>
                    <a:pt x="83758" y="19203"/>
                  </a:lnTo>
                  <a:lnTo>
                    <a:pt x="83713" y="21547"/>
                  </a:lnTo>
                  <a:lnTo>
                    <a:pt x="86179" y="21504"/>
                  </a:lnTo>
                  <a:lnTo>
                    <a:pt x="86180" y="19156"/>
                  </a:lnTo>
                  <a:lnTo>
                    <a:pt x="88720" y="19069"/>
                  </a:lnTo>
                  <a:lnTo>
                    <a:pt x="88738" y="21455"/>
                  </a:lnTo>
                  <a:lnTo>
                    <a:pt x="91316" y="21435"/>
                  </a:lnTo>
                  <a:lnTo>
                    <a:pt x="91335" y="19046"/>
                  </a:lnTo>
                  <a:lnTo>
                    <a:pt x="96457" y="19012"/>
                  </a:lnTo>
                  <a:lnTo>
                    <a:pt x="96448" y="20549"/>
                  </a:lnTo>
                  <a:lnTo>
                    <a:pt x="96742" y="20668"/>
                  </a:lnTo>
                  <a:lnTo>
                    <a:pt x="97283" y="20690"/>
                  </a:lnTo>
                  <a:lnTo>
                    <a:pt x="98203" y="21219"/>
                  </a:lnTo>
                  <a:lnTo>
                    <a:pt x="98747" y="21818"/>
                  </a:lnTo>
                  <a:lnTo>
                    <a:pt x="98994" y="22707"/>
                  </a:lnTo>
                  <a:lnTo>
                    <a:pt x="98967" y="26134"/>
                  </a:lnTo>
                  <a:lnTo>
                    <a:pt x="97733" y="26144"/>
                  </a:lnTo>
                  <a:lnTo>
                    <a:pt x="98140" y="25546"/>
                  </a:lnTo>
                  <a:lnTo>
                    <a:pt x="97695" y="25535"/>
                  </a:lnTo>
                  <a:lnTo>
                    <a:pt x="97326" y="25773"/>
                  </a:lnTo>
                  <a:lnTo>
                    <a:pt x="96378" y="25803"/>
                  </a:lnTo>
                  <a:lnTo>
                    <a:pt x="96444" y="28451"/>
                  </a:lnTo>
                  <a:lnTo>
                    <a:pt x="104090" y="28445"/>
                  </a:lnTo>
                  <a:lnTo>
                    <a:pt x="104127" y="30800"/>
                  </a:lnTo>
                  <a:lnTo>
                    <a:pt x="109215" y="30802"/>
                  </a:lnTo>
                  <a:lnTo>
                    <a:pt x="109264" y="33942"/>
                  </a:lnTo>
                  <a:lnTo>
                    <a:pt x="111547" y="34035"/>
                  </a:lnTo>
                  <a:lnTo>
                    <a:pt x="111811" y="34206"/>
                  </a:lnTo>
                  <a:lnTo>
                    <a:pt x="111875" y="34336"/>
                  </a:lnTo>
                  <a:lnTo>
                    <a:pt x="112756" y="34340"/>
                  </a:lnTo>
                  <a:lnTo>
                    <a:pt x="113069" y="34165"/>
                  </a:lnTo>
                  <a:lnTo>
                    <a:pt x="113021" y="31993"/>
                  </a:lnTo>
                  <a:lnTo>
                    <a:pt x="112905" y="31710"/>
                  </a:lnTo>
                  <a:lnTo>
                    <a:pt x="112729" y="31505"/>
                  </a:lnTo>
                  <a:lnTo>
                    <a:pt x="112633" y="30813"/>
                  </a:lnTo>
                  <a:lnTo>
                    <a:pt x="114363" y="30799"/>
                  </a:lnTo>
                  <a:lnTo>
                    <a:pt x="114329" y="26201"/>
                  </a:lnTo>
                  <a:lnTo>
                    <a:pt x="117010" y="26209"/>
                  </a:lnTo>
                  <a:lnTo>
                    <a:pt x="117073" y="28393"/>
                  </a:lnTo>
                  <a:lnTo>
                    <a:pt x="118347" y="28375"/>
                  </a:lnTo>
                  <a:lnTo>
                    <a:pt x="118321" y="30723"/>
                  </a:lnTo>
                  <a:lnTo>
                    <a:pt x="120232" y="30692"/>
                  </a:lnTo>
                  <a:lnTo>
                    <a:pt x="120252" y="29539"/>
                  </a:lnTo>
                  <a:lnTo>
                    <a:pt x="120881" y="29490"/>
                  </a:lnTo>
                  <a:lnTo>
                    <a:pt x="120900" y="28326"/>
                  </a:lnTo>
                  <a:lnTo>
                    <a:pt x="122146" y="28307"/>
                  </a:lnTo>
                  <a:lnTo>
                    <a:pt x="122150" y="29580"/>
                  </a:lnTo>
                  <a:lnTo>
                    <a:pt x="122375" y="29925"/>
                  </a:lnTo>
                  <a:lnTo>
                    <a:pt x="122876" y="29995"/>
                  </a:lnTo>
                  <a:lnTo>
                    <a:pt x="124142" y="30497"/>
                  </a:lnTo>
                  <a:lnTo>
                    <a:pt x="124695" y="31171"/>
                  </a:lnTo>
                  <a:lnTo>
                    <a:pt x="123413" y="31197"/>
                  </a:lnTo>
                  <a:lnTo>
                    <a:pt x="123422" y="33009"/>
                  </a:lnTo>
                  <a:lnTo>
                    <a:pt x="126917" y="33026"/>
                  </a:lnTo>
                  <a:lnTo>
                    <a:pt x="126582" y="33484"/>
                  </a:lnTo>
                  <a:lnTo>
                    <a:pt x="126582" y="34013"/>
                  </a:lnTo>
                  <a:lnTo>
                    <a:pt x="126714" y="34544"/>
                  </a:lnTo>
                  <a:lnTo>
                    <a:pt x="126979" y="35147"/>
                  </a:lnTo>
                  <a:lnTo>
                    <a:pt x="127251" y="35367"/>
                  </a:lnTo>
                  <a:lnTo>
                    <a:pt x="129790" y="35382"/>
                  </a:lnTo>
                  <a:lnTo>
                    <a:pt x="129783" y="31795"/>
                  </a:lnTo>
                  <a:lnTo>
                    <a:pt x="130988" y="31848"/>
                  </a:lnTo>
                  <a:lnTo>
                    <a:pt x="130974" y="31100"/>
                  </a:lnTo>
                  <a:lnTo>
                    <a:pt x="131513" y="31130"/>
                  </a:lnTo>
                  <a:lnTo>
                    <a:pt x="131673" y="31212"/>
                  </a:lnTo>
                  <a:lnTo>
                    <a:pt x="132312" y="31842"/>
                  </a:lnTo>
                  <a:lnTo>
                    <a:pt x="133508" y="31864"/>
                  </a:lnTo>
                  <a:lnTo>
                    <a:pt x="133516" y="31269"/>
                  </a:lnTo>
                  <a:lnTo>
                    <a:pt x="134946" y="31311"/>
                  </a:lnTo>
                  <a:lnTo>
                    <a:pt x="135632" y="30540"/>
                  </a:lnTo>
                  <a:lnTo>
                    <a:pt x="136101" y="30469"/>
                  </a:lnTo>
                  <a:lnTo>
                    <a:pt x="136557" y="29561"/>
                  </a:lnTo>
                  <a:lnTo>
                    <a:pt x="137105" y="28099"/>
                  </a:lnTo>
                  <a:lnTo>
                    <a:pt x="137537" y="27184"/>
                  </a:lnTo>
                  <a:lnTo>
                    <a:pt x="138482" y="26130"/>
                  </a:lnTo>
                  <a:lnTo>
                    <a:pt x="139520" y="26085"/>
                  </a:lnTo>
                  <a:lnTo>
                    <a:pt x="139905" y="24958"/>
                  </a:lnTo>
                  <a:lnTo>
                    <a:pt x="140610" y="23682"/>
                  </a:lnTo>
                  <a:lnTo>
                    <a:pt x="144819" y="23719"/>
                  </a:lnTo>
                  <a:lnTo>
                    <a:pt x="144763" y="16645"/>
                  </a:lnTo>
                  <a:lnTo>
                    <a:pt x="146107" y="16626"/>
                  </a:lnTo>
                  <a:lnTo>
                    <a:pt x="146151" y="15882"/>
                  </a:lnTo>
                  <a:lnTo>
                    <a:pt x="147383" y="14797"/>
                  </a:lnTo>
                  <a:lnTo>
                    <a:pt x="147356" y="13089"/>
                  </a:lnTo>
                  <a:lnTo>
                    <a:pt x="146064" y="13096"/>
                  </a:lnTo>
                  <a:lnTo>
                    <a:pt x="146048" y="10730"/>
                  </a:lnTo>
                  <a:lnTo>
                    <a:pt x="145113" y="10942"/>
                  </a:lnTo>
                  <a:lnTo>
                    <a:pt x="144985" y="10763"/>
                  </a:lnTo>
                  <a:lnTo>
                    <a:pt x="146109" y="10038"/>
                  </a:lnTo>
                  <a:lnTo>
                    <a:pt x="146482" y="10475"/>
                  </a:lnTo>
                  <a:lnTo>
                    <a:pt x="146414" y="10760"/>
                  </a:lnTo>
                  <a:lnTo>
                    <a:pt x="146683" y="10965"/>
                  </a:lnTo>
                  <a:lnTo>
                    <a:pt x="147654" y="10764"/>
                  </a:lnTo>
                  <a:lnTo>
                    <a:pt x="146831" y="10928"/>
                  </a:lnTo>
                  <a:lnTo>
                    <a:pt x="146663" y="10887"/>
                  </a:lnTo>
                  <a:lnTo>
                    <a:pt x="146899" y="10566"/>
                  </a:lnTo>
                  <a:lnTo>
                    <a:pt x="147975" y="10151"/>
                  </a:lnTo>
                  <a:lnTo>
                    <a:pt x="148224" y="10285"/>
                  </a:lnTo>
                  <a:lnTo>
                    <a:pt x="148356" y="10828"/>
                  </a:lnTo>
                  <a:lnTo>
                    <a:pt x="149464" y="11066"/>
                  </a:lnTo>
                  <a:lnTo>
                    <a:pt x="150667" y="11945"/>
                  </a:lnTo>
                  <a:lnTo>
                    <a:pt x="151602" y="12525"/>
                  </a:lnTo>
                  <a:lnTo>
                    <a:pt x="152361" y="12704"/>
                  </a:lnTo>
                  <a:lnTo>
                    <a:pt x="152369" y="11919"/>
                  </a:lnTo>
                  <a:lnTo>
                    <a:pt x="153789" y="11907"/>
                  </a:lnTo>
                  <a:lnTo>
                    <a:pt x="153468" y="11490"/>
                  </a:lnTo>
                  <a:lnTo>
                    <a:pt x="153644" y="10649"/>
                  </a:lnTo>
                  <a:lnTo>
                    <a:pt x="153647" y="2496"/>
                  </a:lnTo>
                  <a:lnTo>
                    <a:pt x="160002" y="2427"/>
                  </a:lnTo>
                  <a:lnTo>
                    <a:pt x="160002" y="4105"/>
                  </a:lnTo>
                  <a:lnTo>
                    <a:pt x="160094" y="4667"/>
                  </a:lnTo>
                  <a:lnTo>
                    <a:pt x="160588" y="4752"/>
                  </a:lnTo>
                  <a:lnTo>
                    <a:pt x="165010" y="4675"/>
                  </a:lnTo>
                  <a:lnTo>
                    <a:pt x="165020" y="0"/>
                  </a:lnTo>
                  <a:lnTo>
                    <a:pt x="165987" y="8"/>
                  </a:lnTo>
                  <a:lnTo>
                    <a:pt x="166434" y="454"/>
                  </a:lnTo>
                  <a:lnTo>
                    <a:pt x="166671" y="886"/>
                  </a:lnTo>
                  <a:lnTo>
                    <a:pt x="166635" y="1912"/>
                  </a:lnTo>
                  <a:lnTo>
                    <a:pt x="166964" y="2102"/>
                  </a:lnTo>
                  <a:lnTo>
                    <a:pt x="167052" y="2240"/>
                  </a:lnTo>
                  <a:lnTo>
                    <a:pt x="167036" y="2497"/>
                  </a:lnTo>
                  <a:lnTo>
                    <a:pt x="166682" y="3028"/>
                  </a:lnTo>
                  <a:lnTo>
                    <a:pt x="166606" y="3248"/>
                  </a:lnTo>
                  <a:lnTo>
                    <a:pt x="166818" y="4237"/>
                  </a:lnTo>
                  <a:lnTo>
                    <a:pt x="166889" y="5223"/>
                  </a:lnTo>
                  <a:lnTo>
                    <a:pt x="167126" y="5703"/>
                  </a:lnTo>
                  <a:lnTo>
                    <a:pt x="167471" y="6035"/>
                  </a:lnTo>
                  <a:lnTo>
                    <a:pt x="167772" y="6659"/>
                  </a:lnTo>
                  <a:lnTo>
                    <a:pt x="167639" y="6853"/>
                  </a:lnTo>
                  <a:lnTo>
                    <a:pt x="167635" y="7177"/>
                  </a:lnTo>
                  <a:lnTo>
                    <a:pt x="167864" y="7284"/>
                  </a:lnTo>
                  <a:lnTo>
                    <a:pt x="168152" y="7178"/>
                  </a:lnTo>
                  <a:lnTo>
                    <a:pt x="168175" y="4688"/>
                  </a:lnTo>
                  <a:lnTo>
                    <a:pt x="167560" y="4677"/>
                  </a:lnTo>
                  <a:lnTo>
                    <a:pt x="167570" y="2352"/>
                  </a:lnTo>
                  <a:lnTo>
                    <a:pt x="172018" y="2368"/>
                  </a:lnTo>
                  <a:lnTo>
                    <a:pt x="171978" y="470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3" name="pg624">
              <a:extLst>
                <a:ext uri="{FF2B5EF4-FFF2-40B4-BE49-F238E27FC236}">
                  <a16:creationId xmlns:a16="http://schemas.microsoft.com/office/drawing/2014/main" id="{B633AC7B-607B-3D4F-A211-5E85ACCA3AE8}"/>
                </a:ext>
              </a:extLst>
            </p:cNvPr>
            <p:cNvSpPr/>
            <p:nvPr/>
          </p:nvSpPr>
          <p:spPr>
            <a:xfrm>
              <a:off x="5739432" y="2642036"/>
              <a:ext cx="131387" cy="53762"/>
            </a:xfrm>
            <a:custGeom>
              <a:avLst/>
              <a:gdLst/>
              <a:ahLst/>
              <a:cxnLst/>
              <a:rect l="0" t="0" r="0" b="0"/>
              <a:pathLst>
                <a:path w="131387" h="53762">
                  <a:moveTo>
                    <a:pt x="130699" y="53762"/>
                  </a:moveTo>
                  <a:lnTo>
                    <a:pt x="123361" y="53727"/>
                  </a:lnTo>
                  <a:lnTo>
                    <a:pt x="122978" y="53730"/>
                  </a:lnTo>
                  <a:lnTo>
                    <a:pt x="121188" y="53717"/>
                  </a:lnTo>
                  <a:lnTo>
                    <a:pt x="120024" y="53710"/>
                  </a:lnTo>
                  <a:lnTo>
                    <a:pt x="110033" y="53648"/>
                  </a:lnTo>
                  <a:lnTo>
                    <a:pt x="107920" y="53632"/>
                  </a:lnTo>
                  <a:lnTo>
                    <a:pt x="103052" y="53562"/>
                  </a:lnTo>
                  <a:lnTo>
                    <a:pt x="102402" y="53553"/>
                  </a:lnTo>
                  <a:lnTo>
                    <a:pt x="101482" y="53540"/>
                  </a:lnTo>
                  <a:lnTo>
                    <a:pt x="100748" y="53539"/>
                  </a:lnTo>
                  <a:lnTo>
                    <a:pt x="100130" y="53539"/>
                  </a:lnTo>
                  <a:lnTo>
                    <a:pt x="99588" y="53538"/>
                  </a:lnTo>
                  <a:lnTo>
                    <a:pt x="92492" y="53531"/>
                  </a:lnTo>
                  <a:lnTo>
                    <a:pt x="90955" y="53530"/>
                  </a:lnTo>
                  <a:lnTo>
                    <a:pt x="90550" y="53532"/>
                  </a:lnTo>
                  <a:lnTo>
                    <a:pt x="90241" y="53527"/>
                  </a:lnTo>
                  <a:lnTo>
                    <a:pt x="81218" y="53600"/>
                  </a:lnTo>
                  <a:lnTo>
                    <a:pt x="78621" y="53621"/>
                  </a:lnTo>
                  <a:lnTo>
                    <a:pt x="77523" y="53621"/>
                  </a:lnTo>
                  <a:lnTo>
                    <a:pt x="72419" y="53590"/>
                  </a:lnTo>
                  <a:lnTo>
                    <a:pt x="71472" y="53593"/>
                  </a:lnTo>
                  <a:lnTo>
                    <a:pt x="62797" y="53623"/>
                  </a:lnTo>
                  <a:lnTo>
                    <a:pt x="62495" y="53624"/>
                  </a:lnTo>
                  <a:lnTo>
                    <a:pt x="56267" y="53646"/>
                  </a:lnTo>
                  <a:lnTo>
                    <a:pt x="55678" y="53648"/>
                  </a:lnTo>
                  <a:lnTo>
                    <a:pt x="49380" y="53670"/>
                  </a:lnTo>
                  <a:lnTo>
                    <a:pt x="46486" y="53680"/>
                  </a:lnTo>
                  <a:lnTo>
                    <a:pt x="41827" y="53696"/>
                  </a:lnTo>
                  <a:lnTo>
                    <a:pt x="41511" y="53698"/>
                  </a:lnTo>
                  <a:lnTo>
                    <a:pt x="39555" y="53713"/>
                  </a:lnTo>
                  <a:lnTo>
                    <a:pt x="35219" y="53703"/>
                  </a:lnTo>
                  <a:lnTo>
                    <a:pt x="34906" y="53702"/>
                  </a:lnTo>
                  <a:lnTo>
                    <a:pt x="33022" y="53698"/>
                  </a:lnTo>
                  <a:lnTo>
                    <a:pt x="23924" y="53677"/>
                  </a:lnTo>
                  <a:lnTo>
                    <a:pt x="23776" y="53683"/>
                  </a:lnTo>
                  <a:lnTo>
                    <a:pt x="21364" y="53673"/>
                  </a:lnTo>
                  <a:lnTo>
                    <a:pt x="10138" y="53626"/>
                  </a:lnTo>
                  <a:lnTo>
                    <a:pt x="9934" y="53629"/>
                  </a:lnTo>
                  <a:lnTo>
                    <a:pt x="9566" y="53626"/>
                  </a:lnTo>
                  <a:lnTo>
                    <a:pt x="3010" y="53584"/>
                  </a:lnTo>
                  <a:lnTo>
                    <a:pt x="2641" y="53584"/>
                  </a:lnTo>
                  <a:lnTo>
                    <a:pt x="155" y="53584"/>
                  </a:lnTo>
                  <a:lnTo>
                    <a:pt x="0" y="53584"/>
                  </a:lnTo>
                  <a:lnTo>
                    <a:pt x="6163" y="49599"/>
                  </a:lnTo>
                  <a:lnTo>
                    <a:pt x="9794" y="46976"/>
                  </a:lnTo>
                  <a:lnTo>
                    <a:pt x="10753" y="46283"/>
                  </a:lnTo>
                  <a:lnTo>
                    <a:pt x="14062" y="43879"/>
                  </a:lnTo>
                  <a:lnTo>
                    <a:pt x="16398" y="41898"/>
                  </a:lnTo>
                  <a:lnTo>
                    <a:pt x="16538" y="41779"/>
                  </a:lnTo>
                  <a:lnTo>
                    <a:pt x="17374" y="41070"/>
                  </a:lnTo>
                  <a:lnTo>
                    <a:pt x="18835" y="39831"/>
                  </a:lnTo>
                  <a:lnTo>
                    <a:pt x="20464" y="38156"/>
                  </a:lnTo>
                  <a:lnTo>
                    <a:pt x="20888" y="37720"/>
                  </a:lnTo>
                  <a:lnTo>
                    <a:pt x="22849" y="35704"/>
                  </a:lnTo>
                  <a:lnTo>
                    <a:pt x="23127" y="35417"/>
                  </a:lnTo>
                  <a:lnTo>
                    <a:pt x="23933" y="34589"/>
                  </a:lnTo>
                  <a:lnTo>
                    <a:pt x="24221" y="34292"/>
                  </a:lnTo>
                  <a:lnTo>
                    <a:pt x="25057" y="33433"/>
                  </a:lnTo>
                  <a:lnTo>
                    <a:pt x="26592" y="31855"/>
                  </a:lnTo>
                  <a:lnTo>
                    <a:pt x="29381" y="27876"/>
                  </a:lnTo>
                  <a:lnTo>
                    <a:pt x="30554" y="25629"/>
                  </a:lnTo>
                  <a:lnTo>
                    <a:pt x="31414" y="23980"/>
                  </a:lnTo>
                  <a:lnTo>
                    <a:pt x="33287" y="18704"/>
                  </a:lnTo>
                  <a:lnTo>
                    <a:pt x="33601" y="17819"/>
                  </a:lnTo>
                  <a:lnTo>
                    <a:pt x="34751" y="14578"/>
                  </a:lnTo>
                  <a:lnTo>
                    <a:pt x="36173" y="11839"/>
                  </a:lnTo>
                  <a:lnTo>
                    <a:pt x="36422" y="11683"/>
                  </a:lnTo>
                  <a:lnTo>
                    <a:pt x="36927" y="11569"/>
                  </a:lnTo>
                  <a:lnTo>
                    <a:pt x="37729" y="11569"/>
                  </a:lnTo>
                  <a:lnTo>
                    <a:pt x="37742" y="9877"/>
                  </a:lnTo>
                  <a:lnTo>
                    <a:pt x="38985" y="9877"/>
                  </a:lnTo>
                  <a:lnTo>
                    <a:pt x="38972" y="7535"/>
                  </a:lnTo>
                  <a:lnTo>
                    <a:pt x="40785" y="7535"/>
                  </a:lnTo>
                  <a:lnTo>
                    <a:pt x="40850" y="6348"/>
                  </a:lnTo>
                  <a:lnTo>
                    <a:pt x="41355" y="6348"/>
                  </a:lnTo>
                  <a:lnTo>
                    <a:pt x="41367" y="6917"/>
                  </a:lnTo>
                  <a:lnTo>
                    <a:pt x="41678" y="7519"/>
                  </a:lnTo>
                  <a:lnTo>
                    <a:pt x="42339" y="7535"/>
                  </a:lnTo>
                  <a:lnTo>
                    <a:pt x="42727" y="7112"/>
                  </a:lnTo>
                  <a:lnTo>
                    <a:pt x="42727" y="9536"/>
                  </a:lnTo>
                  <a:lnTo>
                    <a:pt x="43245" y="9975"/>
                  </a:lnTo>
                  <a:lnTo>
                    <a:pt x="43491" y="10528"/>
                  </a:lnTo>
                  <a:lnTo>
                    <a:pt x="43271" y="11113"/>
                  </a:lnTo>
                  <a:lnTo>
                    <a:pt x="43310" y="12024"/>
                  </a:lnTo>
                  <a:lnTo>
                    <a:pt x="43452" y="12236"/>
                  </a:lnTo>
                  <a:lnTo>
                    <a:pt x="48403" y="12214"/>
                  </a:lnTo>
                  <a:lnTo>
                    <a:pt x="50460" y="12198"/>
                  </a:lnTo>
                  <a:lnTo>
                    <a:pt x="50448" y="14551"/>
                  </a:lnTo>
                  <a:lnTo>
                    <a:pt x="54682" y="14556"/>
                  </a:lnTo>
                  <a:lnTo>
                    <a:pt x="53888" y="13372"/>
                  </a:lnTo>
                  <a:lnTo>
                    <a:pt x="56246" y="13392"/>
                  </a:lnTo>
                  <a:lnTo>
                    <a:pt x="56292" y="13726"/>
                  </a:lnTo>
                  <a:lnTo>
                    <a:pt x="56434" y="13834"/>
                  </a:lnTo>
                  <a:lnTo>
                    <a:pt x="57159" y="14300"/>
                  </a:lnTo>
                  <a:lnTo>
                    <a:pt x="57357" y="14232"/>
                  </a:lnTo>
                  <a:lnTo>
                    <a:pt x="57784" y="14426"/>
                  </a:lnTo>
                  <a:lnTo>
                    <a:pt x="57587" y="14890"/>
                  </a:lnTo>
                  <a:lnTo>
                    <a:pt x="57611" y="15173"/>
                  </a:lnTo>
                  <a:lnTo>
                    <a:pt x="57682" y="15322"/>
                  </a:lnTo>
                  <a:lnTo>
                    <a:pt x="57809" y="15813"/>
                  </a:lnTo>
                  <a:lnTo>
                    <a:pt x="57773" y="15981"/>
                  </a:lnTo>
                  <a:lnTo>
                    <a:pt x="57523" y="16405"/>
                  </a:lnTo>
                  <a:lnTo>
                    <a:pt x="57423" y="16698"/>
                  </a:lnTo>
                  <a:lnTo>
                    <a:pt x="57462" y="16890"/>
                  </a:lnTo>
                  <a:lnTo>
                    <a:pt x="57567" y="16339"/>
                  </a:lnTo>
                  <a:lnTo>
                    <a:pt x="57780" y="15990"/>
                  </a:lnTo>
                  <a:lnTo>
                    <a:pt x="57808" y="15863"/>
                  </a:lnTo>
                  <a:lnTo>
                    <a:pt x="57835" y="15662"/>
                  </a:lnTo>
                  <a:lnTo>
                    <a:pt x="57683" y="15076"/>
                  </a:lnTo>
                  <a:lnTo>
                    <a:pt x="57709" y="14824"/>
                  </a:lnTo>
                  <a:lnTo>
                    <a:pt x="57864" y="14578"/>
                  </a:lnTo>
                  <a:lnTo>
                    <a:pt x="57710" y="14305"/>
                  </a:lnTo>
                  <a:lnTo>
                    <a:pt x="57501" y="14182"/>
                  </a:lnTo>
                  <a:lnTo>
                    <a:pt x="57159" y="14139"/>
                  </a:lnTo>
                  <a:lnTo>
                    <a:pt x="57025" y="14005"/>
                  </a:lnTo>
                  <a:lnTo>
                    <a:pt x="56926" y="13779"/>
                  </a:lnTo>
                  <a:lnTo>
                    <a:pt x="56687" y="13726"/>
                  </a:lnTo>
                  <a:lnTo>
                    <a:pt x="56351" y="13676"/>
                  </a:lnTo>
                  <a:lnTo>
                    <a:pt x="56318" y="13533"/>
                  </a:lnTo>
                  <a:lnTo>
                    <a:pt x="56379" y="13129"/>
                  </a:lnTo>
                  <a:lnTo>
                    <a:pt x="56233" y="12739"/>
                  </a:lnTo>
                  <a:lnTo>
                    <a:pt x="56268" y="12315"/>
                  </a:lnTo>
                  <a:lnTo>
                    <a:pt x="55960" y="11630"/>
                  </a:lnTo>
                  <a:lnTo>
                    <a:pt x="56061" y="11402"/>
                  </a:lnTo>
                  <a:lnTo>
                    <a:pt x="56470" y="11295"/>
                  </a:lnTo>
                  <a:lnTo>
                    <a:pt x="56446" y="11111"/>
                  </a:lnTo>
                  <a:lnTo>
                    <a:pt x="56118" y="10954"/>
                  </a:lnTo>
                  <a:lnTo>
                    <a:pt x="55934" y="10986"/>
                  </a:lnTo>
                  <a:lnTo>
                    <a:pt x="55772" y="11157"/>
                  </a:lnTo>
                  <a:lnTo>
                    <a:pt x="55472" y="11851"/>
                  </a:lnTo>
                  <a:lnTo>
                    <a:pt x="55108" y="11951"/>
                  </a:lnTo>
                  <a:lnTo>
                    <a:pt x="54927" y="11904"/>
                  </a:lnTo>
                  <a:lnTo>
                    <a:pt x="54834" y="11775"/>
                  </a:lnTo>
                  <a:lnTo>
                    <a:pt x="54810" y="11543"/>
                  </a:lnTo>
                  <a:lnTo>
                    <a:pt x="54925" y="11136"/>
                  </a:lnTo>
                  <a:lnTo>
                    <a:pt x="54935" y="10803"/>
                  </a:lnTo>
                  <a:lnTo>
                    <a:pt x="54776" y="10369"/>
                  </a:lnTo>
                  <a:lnTo>
                    <a:pt x="54537" y="10115"/>
                  </a:lnTo>
                  <a:lnTo>
                    <a:pt x="53866" y="9831"/>
                  </a:lnTo>
                  <a:lnTo>
                    <a:pt x="53775" y="9646"/>
                  </a:lnTo>
                  <a:lnTo>
                    <a:pt x="53820" y="9333"/>
                  </a:lnTo>
                  <a:lnTo>
                    <a:pt x="54014" y="9045"/>
                  </a:lnTo>
                  <a:lnTo>
                    <a:pt x="54818" y="8333"/>
                  </a:lnTo>
                  <a:lnTo>
                    <a:pt x="54982" y="7991"/>
                  </a:lnTo>
                  <a:lnTo>
                    <a:pt x="55128" y="7458"/>
                  </a:lnTo>
                  <a:lnTo>
                    <a:pt x="55083" y="7176"/>
                  </a:lnTo>
                  <a:lnTo>
                    <a:pt x="54931" y="6968"/>
                  </a:lnTo>
                  <a:lnTo>
                    <a:pt x="53966" y="6352"/>
                  </a:lnTo>
                  <a:lnTo>
                    <a:pt x="53881" y="6126"/>
                  </a:lnTo>
                  <a:lnTo>
                    <a:pt x="53860" y="5812"/>
                  </a:lnTo>
                  <a:lnTo>
                    <a:pt x="53949" y="5598"/>
                  </a:lnTo>
                  <a:lnTo>
                    <a:pt x="54553" y="5042"/>
                  </a:lnTo>
                  <a:lnTo>
                    <a:pt x="54606" y="4914"/>
                  </a:lnTo>
                  <a:lnTo>
                    <a:pt x="54798" y="4709"/>
                  </a:lnTo>
                  <a:lnTo>
                    <a:pt x="54577" y="3888"/>
                  </a:lnTo>
                  <a:lnTo>
                    <a:pt x="54907" y="3935"/>
                  </a:lnTo>
                  <a:lnTo>
                    <a:pt x="55812" y="4511"/>
                  </a:lnTo>
                  <a:lnTo>
                    <a:pt x="56017" y="4726"/>
                  </a:lnTo>
                  <a:lnTo>
                    <a:pt x="57378" y="4741"/>
                  </a:lnTo>
                  <a:lnTo>
                    <a:pt x="58309" y="4144"/>
                  </a:lnTo>
                  <a:lnTo>
                    <a:pt x="59089" y="4147"/>
                  </a:lnTo>
                  <a:lnTo>
                    <a:pt x="59462" y="4363"/>
                  </a:lnTo>
                  <a:lnTo>
                    <a:pt x="60050" y="4225"/>
                  </a:lnTo>
                  <a:lnTo>
                    <a:pt x="60340" y="3968"/>
                  </a:lnTo>
                  <a:lnTo>
                    <a:pt x="60331" y="1620"/>
                  </a:lnTo>
                  <a:lnTo>
                    <a:pt x="68485" y="1652"/>
                  </a:lnTo>
                  <a:lnTo>
                    <a:pt x="68517" y="2850"/>
                  </a:lnTo>
                  <a:lnTo>
                    <a:pt x="70993" y="2869"/>
                  </a:lnTo>
                  <a:lnTo>
                    <a:pt x="71037" y="4030"/>
                  </a:lnTo>
                  <a:lnTo>
                    <a:pt x="72909" y="4057"/>
                  </a:lnTo>
                  <a:lnTo>
                    <a:pt x="72906" y="1709"/>
                  </a:lnTo>
                  <a:lnTo>
                    <a:pt x="74770" y="1721"/>
                  </a:lnTo>
                  <a:lnTo>
                    <a:pt x="74921" y="1556"/>
                  </a:lnTo>
                  <a:lnTo>
                    <a:pt x="74492" y="1145"/>
                  </a:lnTo>
                  <a:lnTo>
                    <a:pt x="74485" y="906"/>
                  </a:lnTo>
                  <a:lnTo>
                    <a:pt x="75024" y="266"/>
                  </a:lnTo>
                  <a:lnTo>
                    <a:pt x="75207" y="311"/>
                  </a:lnTo>
                  <a:lnTo>
                    <a:pt x="75274" y="541"/>
                  </a:lnTo>
                  <a:lnTo>
                    <a:pt x="75624" y="619"/>
                  </a:lnTo>
                  <a:lnTo>
                    <a:pt x="75942" y="288"/>
                  </a:lnTo>
                  <a:lnTo>
                    <a:pt x="75945" y="0"/>
                  </a:lnTo>
                  <a:lnTo>
                    <a:pt x="76797" y="183"/>
                  </a:lnTo>
                  <a:lnTo>
                    <a:pt x="77290" y="563"/>
                  </a:lnTo>
                  <a:lnTo>
                    <a:pt x="77935" y="596"/>
                  </a:lnTo>
                  <a:lnTo>
                    <a:pt x="77924" y="2948"/>
                  </a:lnTo>
                  <a:lnTo>
                    <a:pt x="77929" y="5325"/>
                  </a:lnTo>
                  <a:lnTo>
                    <a:pt x="75254" y="5308"/>
                  </a:lnTo>
                  <a:lnTo>
                    <a:pt x="75429" y="5549"/>
                  </a:lnTo>
                  <a:lnTo>
                    <a:pt x="75441" y="11187"/>
                  </a:lnTo>
                  <a:lnTo>
                    <a:pt x="77030" y="11197"/>
                  </a:lnTo>
                  <a:lnTo>
                    <a:pt x="77172" y="10713"/>
                  </a:lnTo>
                  <a:lnTo>
                    <a:pt x="77788" y="10631"/>
                  </a:lnTo>
                  <a:lnTo>
                    <a:pt x="77938" y="10958"/>
                  </a:lnTo>
                  <a:lnTo>
                    <a:pt x="77936" y="13559"/>
                  </a:lnTo>
                  <a:lnTo>
                    <a:pt x="79287" y="13578"/>
                  </a:lnTo>
                  <a:lnTo>
                    <a:pt x="79354" y="13819"/>
                  </a:lnTo>
                  <a:lnTo>
                    <a:pt x="78819" y="13874"/>
                  </a:lnTo>
                  <a:lnTo>
                    <a:pt x="78825" y="14024"/>
                  </a:lnTo>
                  <a:lnTo>
                    <a:pt x="78031" y="14728"/>
                  </a:lnTo>
                  <a:lnTo>
                    <a:pt x="78038" y="15051"/>
                  </a:lnTo>
                  <a:lnTo>
                    <a:pt x="78465" y="15889"/>
                  </a:lnTo>
                  <a:lnTo>
                    <a:pt x="77930" y="15913"/>
                  </a:lnTo>
                  <a:lnTo>
                    <a:pt x="77930" y="17097"/>
                  </a:lnTo>
                  <a:lnTo>
                    <a:pt x="77926" y="17529"/>
                  </a:lnTo>
                  <a:lnTo>
                    <a:pt x="77912" y="23999"/>
                  </a:lnTo>
                  <a:lnTo>
                    <a:pt x="79074" y="23986"/>
                  </a:lnTo>
                  <a:lnTo>
                    <a:pt x="79053" y="26341"/>
                  </a:lnTo>
                  <a:lnTo>
                    <a:pt x="79443" y="26351"/>
                  </a:lnTo>
                  <a:lnTo>
                    <a:pt x="80315" y="26711"/>
                  </a:lnTo>
                  <a:lnTo>
                    <a:pt x="80309" y="27541"/>
                  </a:lnTo>
                  <a:lnTo>
                    <a:pt x="84083" y="27585"/>
                  </a:lnTo>
                  <a:lnTo>
                    <a:pt x="84077" y="28176"/>
                  </a:lnTo>
                  <a:lnTo>
                    <a:pt x="84512" y="28774"/>
                  </a:lnTo>
                  <a:lnTo>
                    <a:pt x="84601" y="29022"/>
                  </a:lnTo>
                  <a:lnTo>
                    <a:pt x="84604" y="29175"/>
                  </a:lnTo>
                  <a:lnTo>
                    <a:pt x="84369" y="29891"/>
                  </a:lnTo>
                  <a:lnTo>
                    <a:pt x="85527" y="31502"/>
                  </a:lnTo>
                  <a:lnTo>
                    <a:pt x="85778" y="31629"/>
                  </a:lnTo>
                  <a:lnTo>
                    <a:pt x="86114" y="31645"/>
                  </a:lnTo>
                  <a:lnTo>
                    <a:pt x="87208" y="32590"/>
                  </a:lnTo>
                  <a:lnTo>
                    <a:pt x="87458" y="33056"/>
                  </a:lnTo>
                  <a:lnTo>
                    <a:pt x="87504" y="33446"/>
                  </a:lnTo>
                  <a:lnTo>
                    <a:pt x="90296" y="33477"/>
                  </a:lnTo>
                  <a:lnTo>
                    <a:pt x="90601" y="34271"/>
                  </a:lnTo>
                  <a:lnTo>
                    <a:pt x="90568" y="34508"/>
                  </a:lnTo>
                  <a:lnTo>
                    <a:pt x="90357" y="34698"/>
                  </a:lnTo>
                  <a:lnTo>
                    <a:pt x="90313" y="34901"/>
                  </a:lnTo>
                  <a:lnTo>
                    <a:pt x="90301" y="36501"/>
                  </a:lnTo>
                  <a:lnTo>
                    <a:pt x="91160" y="36444"/>
                  </a:lnTo>
                  <a:lnTo>
                    <a:pt x="91558" y="36090"/>
                  </a:lnTo>
                  <a:lnTo>
                    <a:pt x="92225" y="35903"/>
                  </a:lnTo>
                  <a:lnTo>
                    <a:pt x="92227" y="36069"/>
                  </a:lnTo>
                  <a:lnTo>
                    <a:pt x="94359" y="35265"/>
                  </a:lnTo>
                  <a:lnTo>
                    <a:pt x="95371" y="34505"/>
                  </a:lnTo>
                  <a:lnTo>
                    <a:pt x="95368" y="36553"/>
                  </a:lnTo>
                  <a:lnTo>
                    <a:pt x="95331" y="36725"/>
                  </a:lnTo>
                  <a:lnTo>
                    <a:pt x="95117" y="36959"/>
                  </a:lnTo>
                  <a:lnTo>
                    <a:pt x="95161" y="37636"/>
                  </a:lnTo>
                  <a:lnTo>
                    <a:pt x="95358" y="38253"/>
                  </a:lnTo>
                  <a:lnTo>
                    <a:pt x="100379" y="38263"/>
                  </a:lnTo>
                  <a:lnTo>
                    <a:pt x="100386" y="39614"/>
                  </a:lnTo>
                  <a:lnTo>
                    <a:pt x="100191" y="40220"/>
                  </a:lnTo>
                  <a:lnTo>
                    <a:pt x="100361" y="40618"/>
                  </a:lnTo>
                  <a:lnTo>
                    <a:pt x="102617" y="40626"/>
                  </a:lnTo>
                  <a:lnTo>
                    <a:pt x="103035" y="40447"/>
                  </a:lnTo>
                  <a:lnTo>
                    <a:pt x="104587" y="40452"/>
                  </a:lnTo>
                  <a:lnTo>
                    <a:pt x="104821" y="40483"/>
                  </a:lnTo>
                  <a:lnTo>
                    <a:pt x="105103" y="40658"/>
                  </a:lnTo>
                  <a:lnTo>
                    <a:pt x="106665" y="40702"/>
                  </a:lnTo>
                  <a:lnTo>
                    <a:pt x="107765" y="41606"/>
                  </a:lnTo>
                  <a:lnTo>
                    <a:pt x="107745" y="41766"/>
                  </a:lnTo>
                  <a:lnTo>
                    <a:pt x="107291" y="42490"/>
                  </a:lnTo>
                  <a:lnTo>
                    <a:pt x="106797" y="42956"/>
                  </a:lnTo>
                  <a:lnTo>
                    <a:pt x="106836" y="43572"/>
                  </a:lnTo>
                  <a:lnTo>
                    <a:pt x="107538" y="43644"/>
                  </a:lnTo>
                  <a:lnTo>
                    <a:pt x="107917" y="43706"/>
                  </a:lnTo>
                  <a:lnTo>
                    <a:pt x="107919" y="44808"/>
                  </a:lnTo>
                  <a:lnTo>
                    <a:pt x="107899" y="45163"/>
                  </a:lnTo>
                  <a:lnTo>
                    <a:pt x="107909" y="45381"/>
                  </a:lnTo>
                  <a:lnTo>
                    <a:pt x="109523" y="45378"/>
                  </a:lnTo>
                  <a:lnTo>
                    <a:pt x="110159" y="45388"/>
                  </a:lnTo>
                  <a:lnTo>
                    <a:pt x="110114" y="48931"/>
                  </a:lnTo>
                  <a:lnTo>
                    <a:pt x="115136" y="48991"/>
                  </a:lnTo>
                  <a:lnTo>
                    <a:pt x="115116" y="50155"/>
                  </a:lnTo>
                  <a:lnTo>
                    <a:pt x="117614" y="50189"/>
                  </a:lnTo>
                  <a:lnTo>
                    <a:pt x="117681" y="45495"/>
                  </a:lnTo>
                  <a:lnTo>
                    <a:pt x="120198" y="45530"/>
                  </a:lnTo>
                  <a:lnTo>
                    <a:pt x="124056" y="45600"/>
                  </a:lnTo>
                  <a:lnTo>
                    <a:pt x="124047" y="43795"/>
                  </a:lnTo>
                  <a:lnTo>
                    <a:pt x="124684" y="43784"/>
                  </a:lnTo>
                  <a:lnTo>
                    <a:pt x="125119" y="43579"/>
                  </a:lnTo>
                  <a:lnTo>
                    <a:pt x="125381" y="44018"/>
                  </a:lnTo>
                  <a:lnTo>
                    <a:pt x="125889" y="43852"/>
                  </a:lnTo>
                  <a:lnTo>
                    <a:pt x="126482" y="45204"/>
                  </a:lnTo>
                  <a:lnTo>
                    <a:pt x="126542" y="45598"/>
                  </a:lnTo>
                  <a:lnTo>
                    <a:pt x="128303" y="45576"/>
                  </a:lnTo>
                  <a:lnTo>
                    <a:pt x="128408" y="45385"/>
                  </a:lnTo>
                  <a:lnTo>
                    <a:pt x="128628" y="45598"/>
                  </a:lnTo>
                  <a:lnTo>
                    <a:pt x="129333" y="46788"/>
                  </a:lnTo>
                  <a:lnTo>
                    <a:pt x="129733" y="47335"/>
                  </a:lnTo>
                  <a:lnTo>
                    <a:pt x="130042" y="48217"/>
                  </a:lnTo>
                  <a:lnTo>
                    <a:pt x="130271" y="48478"/>
                  </a:lnTo>
                  <a:lnTo>
                    <a:pt x="130299" y="47521"/>
                  </a:lnTo>
                  <a:lnTo>
                    <a:pt x="129954" y="47075"/>
                  </a:lnTo>
                  <a:lnTo>
                    <a:pt x="130940" y="46424"/>
                  </a:lnTo>
                  <a:lnTo>
                    <a:pt x="130932" y="47923"/>
                  </a:lnTo>
                  <a:lnTo>
                    <a:pt x="131229" y="48053"/>
                  </a:lnTo>
                  <a:lnTo>
                    <a:pt x="131276" y="49702"/>
                  </a:lnTo>
                  <a:lnTo>
                    <a:pt x="131375" y="50011"/>
                  </a:lnTo>
                  <a:lnTo>
                    <a:pt x="131387" y="50636"/>
                  </a:lnTo>
                  <a:lnTo>
                    <a:pt x="131082" y="51867"/>
                  </a:lnTo>
                  <a:lnTo>
                    <a:pt x="131051" y="52585"/>
                  </a:lnTo>
                  <a:lnTo>
                    <a:pt x="130639" y="5340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4" name="pg625">
              <a:extLst>
                <a:ext uri="{FF2B5EF4-FFF2-40B4-BE49-F238E27FC236}">
                  <a16:creationId xmlns:a16="http://schemas.microsoft.com/office/drawing/2014/main" id="{5457A67A-308C-B041-A7FD-9F42492A2551}"/>
                </a:ext>
              </a:extLst>
            </p:cNvPr>
            <p:cNvSpPr/>
            <p:nvPr/>
          </p:nvSpPr>
          <p:spPr>
            <a:xfrm>
              <a:off x="5977290" y="2566404"/>
              <a:ext cx="180643" cy="139651"/>
            </a:xfrm>
            <a:custGeom>
              <a:avLst/>
              <a:gdLst/>
              <a:ahLst/>
              <a:cxnLst/>
              <a:rect l="0" t="0" r="0" b="0"/>
              <a:pathLst>
                <a:path w="180643" h="139651">
                  <a:moveTo>
                    <a:pt x="24675" y="21622"/>
                  </a:moveTo>
                  <a:lnTo>
                    <a:pt x="24692" y="16883"/>
                  </a:lnTo>
                  <a:lnTo>
                    <a:pt x="27226" y="16891"/>
                  </a:lnTo>
                  <a:lnTo>
                    <a:pt x="27230" y="18078"/>
                  </a:lnTo>
                  <a:lnTo>
                    <a:pt x="28497" y="18205"/>
                  </a:lnTo>
                  <a:lnTo>
                    <a:pt x="28506" y="19879"/>
                  </a:lnTo>
                  <a:lnTo>
                    <a:pt x="29104" y="19876"/>
                  </a:lnTo>
                  <a:lnTo>
                    <a:pt x="29094" y="20864"/>
                  </a:lnTo>
                  <a:lnTo>
                    <a:pt x="29374" y="20749"/>
                  </a:lnTo>
                  <a:lnTo>
                    <a:pt x="29802" y="20735"/>
                  </a:lnTo>
                  <a:lnTo>
                    <a:pt x="29806" y="21538"/>
                  </a:lnTo>
                  <a:lnTo>
                    <a:pt x="30138" y="21528"/>
                  </a:lnTo>
                  <a:lnTo>
                    <a:pt x="32951" y="21541"/>
                  </a:lnTo>
                  <a:lnTo>
                    <a:pt x="33015" y="20488"/>
                  </a:lnTo>
                  <a:lnTo>
                    <a:pt x="34865" y="20480"/>
                  </a:lnTo>
                  <a:lnTo>
                    <a:pt x="34866" y="21573"/>
                  </a:lnTo>
                  <a:lnTo>
                    <a:pt x="36187" y="21577"/>
                  </a:lnTo>
                  <a:lnTo>
                    <a:pt x="37158" y="21580"/>
                  </a:lnTo>
                  <a:lnTo>
                    <a:pt x="37383" y="21346"/>
                  </a:lnTo>
                  <a:lnTo>
                    <a:pt x="37571" y="20996"/>
                  </a:lnTo>
                  <a:lnTo>
                    <a:pt x="37910" y="19966"/>
                  </a:lnTo>
                  <a:lnTo>
                    <a:pt x="37790" y="19486"/>
                  </a:lnTo>
                  <a:lnTo>
                    <a:pt x="37403" y="19256"/>
                  </a:lnTo>
                  <a:lnTo>
                    <a:pt x="37407" y="18914"/>
                  </a:lnTo>
                  <a:lnTo>
                    <a:pt x="37599" y="18727"/>
                  </a:lnTo>
                  <a:lnTo>
                    <a:pt x="38114" y="19460"/>
                  </a:lnTo>
                  <a:lnTo>
                    <a:pt x="38446" y="20338"/>
                  </a:lnTo>
                  <a:lnTo>
                    <a:pt x="38257" y="21584"/>
                  </a:lnTo>
                  <a:lnTo>
                    <a:pt x="39682" y="21588"/>
                  </a:lnTo>
                  <a:lnTo>
                    <a:pt x="39744" y="24571"/>
                  </a:lnTo>
                  <a:lnTo>
                    <a:pt x="39948" y="25121"/>
                  </a:lnTo>
                  <a:lnTo>
                    <a:pt x="41230" y="25121"/>
                  </a:lnTo>
                  <a:lnTo>
                    <a:pt x="41246" y="24831"/>
                  </a:lnTo>
                  <a:lnTo>
                    <a:pt x="41358" y="24511"/>
                  </a:lnTo>
                  <a:lnTo>
                    <a:pt x="41914" y="23920"/>
                  </a:lnTo>
                  <a:lnTo>
                    <a:pt x="41450" y="23924"/>
                  </a:lnTo>
                  <a:lnTo>
                    <a:pt x="41342" y="23020"/>
                  </a:lnTo>
                  <a:lnTo>
                    <a:pt x="41391" y="22484"/>
                  </a:lnTo>
                  <a:lnTo>
                    <a:pt x="41734" y="21592"/>
                  </a:lnTo>
                  <a:lnTo>
                    <a:pt x="44505" y="21593"/>
                  </a:lnTo>
                  <a:lnTo>
                    <a:pt x="46966" y="21609"/>
                  </a:lnTo>
                  <a:lnTo>
                    <a:pt x="48836" y="21628"/>
                  </a:lnTo>
                  <a:lnTo>
                    <a:pt x="48844" y="19254"/>
                  </a:lnTo>
                  <a:lnTo>
                    <a:pt x="50087" y="19242"/>
                  </a:lnTo>
                  <a:lnTo>
                    <a:pt x="50061" y="16883"/>
                  </a:lnTo>
                  <a:lnTo>
                    <a:pt x="53634" y="16900"/>
                  </a:lnTo>
                  <a:lnTo>
                    <a:pt x="55071" y="18054"/>
                  </a:lnTo>
                  <a:lnTo>
                    <a:pt x="55253" y="18055"/>
                  </a:lnTo>
                  <a:lnTo>
                    <a:pt x="55253" y="17827"/>
                  </a:lnTo>
                  <a:lnTo>
                    <a:pt x="54476" y="17274"/>
                  </a:lnTo>
                  <a:lnTo>
                    <a:pt x="54359" y="16883"/>
                  </a:lnTo>
                  <a:lnTo>
                    <a:pt x="54579" y="16477"/>
                  </a:lnTo>
                  <a:lnTo>
                    <a:pt x="54709" y="16054"/>
                  </a:lnTo>
                  <a:lnTo>
                    <a:pt x="54683" y="15501"/>
                  </a:lnTo>
                  <a:lnTo>
                    <a:pt x="54463" y="15305"/>
                  </a:lnTo>
                  <a:lnTo>
                    <a:pt x="54178" y="14769"/>
                  </a:lnTo>
                  <a:lnTo>
                    <a:pt x="54282" y="14508"/>
                  </a:lnTo>
                  <a:lnTo>
                    <a:pt x="55240" y="14525"/>
                  </a:lnTo>
                  <a:lnTo>
                    <a:pt x="55214" y="10979"/>
                  </a:lnTo>
                  <a:lnTo>
                    <a:pt x="57104" y="10995"/>
                  </a:lnTo>
                  <a:lnTo>
                    <a:pt x="57091" y="9434"/>
                  </a:lnTo>
                  <a:lnTo>
                    <a:pt x="55226" y="8734"/>
                  </a:lnTo>
                  <a:lnTo>
                    <a:pt x="55162" y="7352"/>
                  </a:lnTo>
                  <a:lnTo>
                    <a:pt x="58179" y="7352"/>
                  </a:lnTo>
                  <a:lnTo>
                    <a:pt x="58179" y="7091"/>
                  </a:lnTo>
                  <a:lnTo>
                    <a:pt x="59616" y="6457"/>
                  </a:lnTo>
                  <a:lnTo>
                    <a:pt x="60250" y="6457"/>
                  </a:lnTo>
                  <a:lnTo>
                    <a:pt x="60289" y="7352"/>
                  </a:lnTo>
                  <a:lnTo>
                    <a:pt x="62477" y="7335"/>
                  </a:lnTo>
                  <a:lnTo>
                    <a:pt x="62309" y="8360"/>
                  </a:lnTo>
                  <a:lnTo>
                    <a:pt x="62192" y="8490"/>
                  </a:lnTo>
                  <a:lnTo>
                    <a:pt x="62180" y="9798"/>
                  </a:lnTo>
                  <a:lnTo>
                    <a:pt x="61740" y="9797"/>
                  </a:lnTo>
                  <a:lnTo>
                    <a:pt x="61749" y="10280"/>
                  </a:lnTo>
                  <a:lnTo>
                    <a:pt x="61584" y="10442"/>
                  </a:lnTo>
                  <a:lnTo>
                    <a:pt x="60263" y="10410"/>
                  </a:lnTo>
                  <a:lnTo>
                    <a:pt x="60289" y="12134"/>
                  </a:lnTo>
                  <a:lnTo>
                    <a:pt x="62801" y="12118"/>
                  </a:lnTo>
                  <a:lnTo>
                    <a:pt x="62788" y="9808"/>
                  </a:lnTo>
                  <a:lnTo>
                    <a:pt x="67941" y="9710"/>
                  </a:lnTo>
                  <a:lnTo>
                    <a:pt x="67980" y="7335"/>
                  </a:lnTo>
                  <a:lnTo>
                    <a:pt x="72460" y="7352"/>
                  </a:lnTo>
                  <a:lnTo>
                    <a:pt x="72512" y="4993"/>
                  </a:lnTo>
                  <a:lnTo>
                    <a:pt x="73069" y="3497"/>
                  </a:lnTo>
                  <a:lnTo>
                    <a:pt x="75619" y="3497"/>
                  </a:lnTo>
                  <a:lnTo>
                    <a:pt x="77536" y="3285"/>
                  </a:lnTo>
                  <a:lnTo>
                    <a:pt x="77510" y="8555"/>
                  </a:lnTo>
                  <a:lnTo>
                    <a:pt x="79569" y="8555"/>
                  </a:lnTo>
                  <a:lnTo>
                    <a:pt x="79374" y="7368"/>
                  </a:lnTo>
                  <a:lnTo>
                    <a:pt x="80708" y="7368"/>
                  </a:lnTo>
                  <a:lnTo>
                    <a:pt x="80708" y="8555"/>
                  </a:lnTo>
                  <a:lnTo>
                    <a:pt x="81757" y="8572"/>
                  </a:lnTo>
                  <a:lnTo>
                    <a:pt x="81770" y="8230"/>
                  </a:lnTo>
                  <a:lnTo>
                    <a:pt x="83582" y="8197"/>
                  </a:lnTo>
                  <a:lnTo>
                    <a:pt x="83168" y="7498"/>
                  </a:lnTo>
                  <a:lnTo>
                    <a:pt x="82922" y="6652"/>
                  </a:lnTo>
                  <a:lnTo>
                    <a:pt x="82650" y="4147"/>
                  </a:lnTo>
                  <a:lnTo>
                    <a:pt x="82974" y="4716"/>
                  </a:lnTo>
                  <a:lnTo>
                    <a:pt x="83336" y="4993"/>
                  </a:lnTo>
                  <a:lnTo>
                    <a:pt x="83816" y="5107"/>
                  </a:lnTo>
                  <a:lnTo>
                    <a:pt x="84217" y="5302"/>
                  </a:lnTo>
                  <a:lnTo>
                    <a:pt x="84256" y="5904"/>
                  </a:lnTo>
                  <a:lnTo>
                    <a:pt x="84217" y="6799"/>
                  </a:lnTo>
                  <a:lnTo>
                    <a:pt x="84010" y="7612"/>
                  </a:lnTo>
                  <a:lnTo>
                    <a:pt x="84113" y="8978"/>
                  </a:lnTo>
                  <a:lnTo>
                    <a:pt x="85563" y="8978"/>
                  </a:lnTo>
                  <a:lnTo>
                    <a:pt x="85615" y="8230"/>
                  </a:lnTo>
                  <a:lnTo>
                    <a:pt x="85887" y="7905"/>
                  </a:lnTo>
                  <a:lnTo>
                    <a:pt x="86638" y="7726"/>
                  </a:lnTo>
                  <a:lnTo>
                    <a:pt x="87428" y="7287"/>
                  </a:lnTo>
                  <a:lnTo>
                    <a:pt x="89370" y="7254"/>
                  </a:lnTo>
                  <a:lnTo>
                    <a:pt x="89396" y="9352"/>
                  </a:lnTo>
                  <a:lnTo>
                    <a:pt x="89655" y="9385"/>
                  </a:lnTo>
                  <a:lnTo>
                    <a:pt x="89759" y="10540"/>
                  </a:lnTo>
                  <a:lnTo>
                    <a:pt x="91623" y="10524"/>
                  </a:lnTo>
                  <a:lnTo>
                    <a:pt x="91817" y="9076"/>
                  </a:lnTo>
                  <a:lnTo>
                    <a:pt x="93708" y="8328"/>
                  </a:lnTo>
                  <a:lnTo>
                    <a:pt x="95015" y="8425"/>
                  </a:lnTo>
                  <a:lnTo>
                    <a:pt x="96675" y="8377"/>
                  </a:lnTo>
                  <a:lnTo>
                    <a:pt x="97450" y="8604"/>
                  </a:lnTo>
                  <a:lnTo>
                    <a:pt x="97553" y="6896"/>
                  </a:lnTo>
                  <a:lnTo>
                    <a:pt x="97501" y="5741"/>
                  </a:lnTo>
                  <a:lnTo>
                    <a:pt x="98188" y="5758"/>
                  </a:lnTo>
                  <a:lnTo>
                    <a:pt x="99703" y="6067"/>
                  </a:lnTo>
                  <a:lnTo>
                    <a:pt x="99949" y="5774"/>
                  </a:lnTo>
                  <a:lnTo>
                    <a:pt x="103251" y="5855"/>
                  </a:lnTo>
                  <a:lnTo>
                    <a:pt x="103199" y="4961"/>
                  </a:lnTo>
                  <a:lnTo>
                    <a:pt x="99288" y="3139"/>
                  </a:lnTo>
                  <a:lnTo>
                    <a:pt x="99223" y="422"/>
                  </a:lnTo>
                  <a:lnTo>
                    <a:pt x="103069" y="536"/>
                  </a:lnTo>
                  <a:lnTo>
                    <a:pt x="103108" y="2309"/>
                  </a:lnTo>
                  <a:lnTo>
                    <a:pt x="104856" y="2374"/>
                  </a:lnTo>
                  <a:lnTo>
                    <a:pt x="105141" y="1740"/>
                  </a:lnTo>
                  <a:lnTo>
                    <a:pt x="104973" y="618"/>
                  </a:lnTo>
                  <a:lnTo>
                    <a:pt x="104869" y="341"/>
                  </a:lnTo>
                  <a:lnTo>
                    <a:pt x="104532" y="309"/>
                  </a:lnTo>
                  <a:lnTo>
                    <a:pt x="104493" y="0"/>
                  </a:lnTo>
                  <a:lnTo>
                    <a:pt x="109491" y="162"/>
                  </a:lnTo>
                  <a:lnTo>
                    <a:pt x="109502" y="482"/>
                  </a:lnTo>
                  <a:lnTo>
                    <a:pt x="109543" y="1805"/>
                  </a:lnTo>
                  <a:lnTo>
                    <a:pt x="109552" y="2593"/>
                  </a:lnTo>
                  <a:lnTo>
                    <a:pt x="109580" y="4154"/>
                  </a:lnTo>
                  <a:lnTo>
                    <a:pt x="109595" y="4961"/>
                  </a:lnTo>
                  <a:lnTo>
                    <a:pt x="109645" y="6553"/>
                  </a:lnTo>
                  <a:lnTo>
                    <a:pt x="109660" y="7254"/>
                  </a:lnTo>
                  <a:lnTo>
                    <a:pt x="109660" y="8620"/>
                  </a:lnTo>
                  <a:lnTo>
                    <a:pt x="109660" y="16412"/>
                  </a:lnTo>
                  <a:lnTo>
                    <a:pt x="112770" y="16450"/>
                  </a:lnTo>
                  <a:lnTo>
                    <a:pt x="113203" y="16882"/>
                  </a:lnTo>
                  <a:lnTo>
                    <a:pt x="113463" y="21253"/>
                  </a:lnTo>
                  <a:lnTo>
                    <a:pt x="114917" y="21226"/>
                  </a:lnTo>
                  <a:lnTo>
                    <a:pt x="115007" y="21523"/>
                  </a:lnTo>
                  <a:lnTo>
                    <a:pt x="115035" y="22122"/>
                  </a:lnTo>
                  <a:lnTo>
                    <a:pt x="114852" y="22609"/>
                  </a:lnTo>
                  <a:lnTo>
                    <a:pt x="114878" y="23357"/>
                  </a:lnTo>
                  <a:lnTo>
                    <a:pt x="115137" y="23292"/>
                  </a:lnTo>
                  <a:lnTo>
                    <a:pt x="115175" y="22600"/>
                  </a:lnTo>
                  <a:lnTo>
                    <a:pt x="115701" y="22685"/>
                  </a:lnTo>
                  <a:lnTo>
                    <a:pt x="116940" y="22693"/>
                  </a:lnTo>
                  <a:lnTo>
                    <a:pt x="116963" y="24138"/>
                  </a:lnTo>
                  <a:lnTo>
                    <a:pt x="115293" y="24171"/>
                  </a:lnTo>
                  <a:lnTo>
                    <a:pt x="113998" y="25846"/>
                  </a:lnTo>
                  <a:lnTo>
                    <a:pt x="111706" y="24153"/>
                  </a:lnTo>
                  <a:lnTo>
                    <a:pt x="110883" y="23364"/>
                  </a:lnTo>
                  <a:lnTo>
                    <a:pt x="110874" y="25540"/>
                  </a:lnTo>
                  <a:lnTo>
                    <a:pt x="110874" y="26314"/>
                  </a:lnTo>
                  <a:lnTo>
                    <a:pt x="110857" y="33726"/>
                  </a:lnTo>
                  <a:lnTo>
                    <a:pt x="110859" y="34083"/>
                  </a:lnTo>
                  <a:lnTo>
                    <a:pt x="110860" y="34320"/>
                  </a:lnTo>
                  <a:lnTo>
                    <a:pt x="110864" y="35252"/>
                  </a:lnTo>
                  <a:lnTo>
                    <a:pt x="110955" y="39786"/>
                  </a:lnTo>
                  <a:lnTo>
                    <a:pt x="113195" y="39805"/>
                  </a:lnTo>
                  <a:lnTo>
                    <a:pt x="113223" y="41269"/>
                  </a:lnTo>
                  <a:lnTo>
                    <a:pt x="115733" y="41217"/>
                  </a:lnTo>
                  <a:lnTo>
                    <a:pt x="115871" y="42839"/>
                  </a:lnTo>
                  <a:lnTo>
                    <a:pt x="114521" y="43862"/>
                  </a:lnTo>
                  <a:lnTo>
                    <a:pt x="114594" y="45707"/>
                  </a:lnTo>
                  <a:lnTo>
                    <a:pt x="112186" y="45804"/>
                  </a:lnTo>
                  <a:lnTo>
                    <a:pt x="110943" y="46276"/>
                  </a:lnTo>
                  <a:lnTo>
                    <a:pt x="110920" y="47719"/>
                  </a:lnTo>
                  <a:lnTo>
                    <a:pt x="110930" y="50733"/>
                  </a:lnTo>
                  <a:lnTo>
                    <a:pt x="111940" y="50749"/>
                  </a:lnTo>
                  <a:lnTo>
                    <a:pt x="112561" y="50977"/>
                  </a:lnTo>
                  <a:lnTo>
                    <a:pt x="113545" y="51058"/>
                  </a:lnTo>
                  <a:lnTo>
                    <a:pt x="115397" y="49822"/>
                  </a:lnTo>
                  <a:lnTo>
                    <a:pt x="116155" y="49534"/>
                  </a:lnTo>
                  <a:lnTo>
                    <a:pt x="117641" y="49468"/>
                  </a:lnTo>
                  <a:lnTo>
                    <a:pt x="117313" y="49854"/>
                  </a:lnTo>
                  <a:lnTo>
                    <a:pt x="117404" y="50342"/>
                  </a:lnTo>
                  <a:lnTo>
                    <a:pt x="117973" y="50277"/>
                  </a:lnTo>
                  <a:lnTo>
                    <a:pt x="118323" y="49692"/>
                  </a:lnTo>
                  <a:lnTo>
                    <a:pt x="118310" y="51979"/>
                  </a:lnTo>
                  <a:lnTo>
                    <a:pt x="118381" y="54456"/>
                  </a:lnTo>
                  <a:lnTo>
                    <a:pt x="115790" y="54527"/>
                  </a:lnTo>
                  <a:lnTo>
                    <a:pt x="115902" y="56182"/>
                  </a:lnTo>
                  <a:lnTo>
                    <a:pt x="116420" y="57060"/>
                  </a:lnTo>
                  <a:lnTo>
                    <a:pt x="116355" y="58085"/>
                  </a:lnTo>
                  <a:lnTo>
                    <a:pt x="116044" y="58085"/>
                  </a:lnTo>
                  <a:lnTo>
                    <a:pt x="115904" y="61434"/>
                  </a:lnTo>
                  <a:lnTo>
                    <a:pt x="115746" y="61566"/>
                  </a:lnTo>
                  <a:lnTo>
                    <a:pt x="114050" y="61680"/>
                  </a:lnTo>
                  <a:lnTo>
                    <a:pt x="113688" y="61387"/>
                  </a:lnTo>
                  <a:lnTo>
                    <a:pt x="112743" y="61989"/>
                  </a:lnTo>
                  <a:lnTo>
                    <a:pt x="112393" y="62314"/>
                  </a:lnTo>
                  <a:lnTo>
                    <a:pt x="112264" y="62623"/>
                  </a:lnTo>
                  <a:lnTo>
                    <a:pt x="112031" y="62851"/>
                  </a:lnTo>
                  <a:lnTo>
                    <a:pt x="110568" y="62590"/>
                  </a:lnTo>
                  <a:lnTo>
                    <a:pt x="109573" y="62190"/>
                  </a:lnTo>
                  <a:lnTo>
                    <a:pt x="109299" y="62216"/>
                  </a:lnTo>
                  <a:lnTo>
                    <a:pt x="109286" y="66071"/>
                  </a:lnTo>
                  <a:lnTo>
                    <a:pt x="110606" y="65437"/>
                  </a:lnTo>
                  <a:lnTo>
                    <a:pt x="110682" y="68818"/>
                  </a:lnTo>
                  <a:lnTo>
                    <a:pt x="110795" y="73839"/>
                  </a:lnTo>
                  <a:lnTo>
                    <a:pt x="110801" y="74090"/>
                  </a:lnTo>
                  <a:lnTo>
                    <a:pt x="110891" y="76660"/>
                  </a:lnTo>
                  <a:lnTo>
                    <a:pt x="112225" y="76400"/>
                  </a:lnTo>
                  <a:lnTo>
                    <a:pt x="113028" y="76335"/>
                  </a:lnTo>
                  <a:lnTo>
                    <a:pt x="113740" y="76497"/>
                  </a:lnTo>
                  <a:lnTo>
                    <a:pt x="114089" y="76676"/>
                  </a:lnTo>
                  <a:lnTo>
                    <a:pt x="114051" y="77473"/>
                  </a:lnTo>
                  <a:lnTo>
                    <a:pt x="114128" y="78163"/>
                  </a:lnTo>
                  <a:lnTo>
                    <a:pt x="114035" y="78467"/>
                  </a:lnTo>
                  <a:lnTo>
                    <a:pt x="116089" y="78430"/>
                  </a:lnTo>
                  <a:lnTo>
                    <a:pt x="116757" y="78421"/>
                  </a:lnTo>
                  <a:lnTo>
                    <a:pt x="119284" y="78356"/>
                  </a:lnTo>
                  <a:lnTo>
                    <a:pt x="126188" y="78152"/>
                  </a:lnTo>
                  <a:lnTo>
                    <a:pt x="125963" y="74724"/>
                  </a:lnTo>
                  <a:lnTo>
                    <a:pt x="126711" y="74788"/>
                  </a:lnTo>
                  <a:lnTo>
                    <a:pt x="126656" y="72811"/>
                  </a:lnTo>
                  <a:lnTo>
                    <a:pt x="130650" y="72691"/>
                  </a:lnTo>
                  <a:lnTo>
                    <a:pt x="130585" y="71016"/>
                  </a:lnTo>
                  <a:lnTo>
                    <a:pt x="130184" y="70425"/>
                  </a:lnTo>
                  <a:lnTo>
                    <a:pt x="130028" y="70365"/>
                  </a:lnTo>
                  <a:lnTo>
                    <a:pt x="131116" y="70316"/>
                  </a:lnTo>
                  <a:lnTo>
                    <a:pt x="131789" y="69894"/>
                  </a:lnTo>
                  <a:lnTo>
                    <a:pt x="132074" y="70349"/>
                  </a:lnTo>
                  <a:lnTo>
                    <a:pt x="134352" y="70235"/>
                  </a:lnTo>
                  <a:lnTo>
                    <a:pt x="134469" y="72642"/>
                  </a:lnTo>
                  <a:lnTo>
                    <a:pt x="138932" y="72454"/>
                  </a:lnTo>
                  <a:lnTo>
                    <a:pt x="141422" y="72415"/>
                  </a:lnTo>
                  <a:lnTo>
                    <a:pt x="141797" y="72740"/>
                  </a:lnTo>
                  <a:lnTo>
                    <a:pt x="142212" y="72398"/>
                  </a:lnTo>
                  <a:lnTo>
                    <a:pt x="145047" y="72333"/>
                  </a:lnTo>
                  <a:lnTo>
                    <a:pt x="145112" y="74724"/>
                  </a:lnTo>
                  <a:lnTo>
                    <a:pt x="144516" y="74757"/>
                  </a:lnTo>
                  <a:lnTo>
                    <a:pt x="144502" y="77081"/>
                  </a:lnTo>
                  <a:lnTo>
                    <a:pt x="145469" y="77062"/>
                  </a:lnTo>
                  <a:lnTo>
                    <a:pt x="145962" y="77053"/>
                  </a:lnTo>
                  <a:lnTo>
                    <a:pt x="147049" y="77018"/>
                  </a:lnTo>
                  <a:lnTo>
                    <a:pt x="148385" y="76985"/>
                  </a:lnTo>
                  <a:lnTo>
                    <a:pt x="149652" y="76964"/>
                  </a:lnTo>
                  <a:lnTo>
                    <a:pt x="152088" y="76909"/>
                  </a:lnTo>
                  <a:lnTo>
                    <a:pt x="153357" y="76893"/>
                  </a:lnTo>
                  <a:lnTo>
                    <a:pt x="157151" y="76808"/>
                  </a:lnTo>
                  <a:lnTo>
                    <a:pt x="157128" y="75245"/>
                  </a:lnTo>
                  <a:lnTo>
                    <a:pt x="157503" y="75619"/>
                  </a:lnTo>
                  <a:lnTo>
                    <a:pt x="157568" y="75863"/>
                  </a:lnTo>
                  <a:lnTo>
                    <a:pt x="157982" y="76107"/>
                  </a:lnTo>
                  <a:lnTo>
                    <a:pt x="158306" y="76026"/>
                  </a:lnTo>
                  <a:lnTo>
                    <a:pt x="158668" y="76140"/>
                  </a:lnTo>
                  <a:lnTo>
                    <a:pt x="158455" y="76779"/>
                  </a:lnTo>
                  <a:lnTo>
                    <a:pt x="157464" y="76806"/>
                  </a:lnTo>
                  <a:lnTo>
                    <a:pt x="157157" y="76991"/>
                  </a:lnTo>
                  <a:lnTo>
                    <a:pt x="157182" y="77988"/>
                  </a:lnTo>
                  <a:lnTo>
                    <a:pt x="157773" y="77972"/>
                  </a:lnTo>
                  <a:lnTo>
                    <a:pt x="157793" y="78800"/>
                  </a:lnTo>
                  <a:lnTo>
                    <a:pt x="158320" y="78789"/>
                  </a:lnTo>
                  <a:lnTo>
                    <a:pt x="159666" y="79586"/>
                  </a:lnTo>
                  <a:lnTo>
                    <a:pt x="159754" y="81480"/>
                  </a:lnTo>
                  <a:lnTo>
                    <a:pt x="157273" y="81609"/>
                  </a:lnTo>
                  <a:lnTo>
                    <a:pt x="157351" y="85080"/>
                  </a:lnTo>
                  <a:lnTo>
                    <a:pt x="158193" y="85059"/>
                  </a:lnTo>
                  <a:lnTo>
                    <a:pt x="158487" y="85676"/>
                  </a:lnTo>
                  <a:lnTo>
                    <a:pt x="157388" y="86550"/>
                  </a:lnTo>
                  <a:lnTo>
                    <a:pt x="157390" y="87034"/>
                  </a:lnTo>
                  <a:lnTo>
                    <a:pt x="157399" y="87354"/>
                  </a:lnTo>
                  <a:lnTo>
                    <a:pt x="157428" y="88456"/>
                  </a:lnTo>
                  <a:lnTo>
                    <a:pt x="157780" y="88446"/>
                  </a:lnTo>
                  <a:lnTo>
                    <a:pt x="157961" y="88606"/>
                  </a:lnTo>
                  <a:lnTo>
                    <a:pt x="159953" y="88584"/>
                  </a:lnTo>
                  <a:lnTo>
                    <a:pt x="159982" y="89760"/>
                  </a:lnTo>
                  <a:lnTo>
                    <a:pt x="161080" y="89754"/>
                  </a:lnTo>
                  <a:lnTo>
                    <a:pt x="161245" y="90044"/>
                  </a:lnTo>
                  <a:lnTo>
                    <a:pt x="161250" y="90925"/>
                  </a:lnTo>
                  <a:lnTo>
                    <a:pt x="160041" y="90978"/>
                  </a:lnTo>
                  <a:lnTo>
                    <a:pt x="160057" y="91565"/>
                  </a:lnTo>
                  <a:lnTo>
                    <a:pt x="159469" y="91531"/>
                  </a:lnTo>
                  <a:lnTo>
                    <a:pt x="158874" y="91297"/>
                  </a:lnTo>
                  <a:lnTo>
                    <a:pt x="157476" y="91292"/>
                  </a:lnTo>
                  <a:lnTo>
                    <a:pt x="157500" y="94085"/>
                  </a:lnTo>
                  <a:lnTo>
                    <a:pt x="160983" y="94823"/>
                  </a:lnTo>
                  <a:lnTo>
                    <a:pt x="161015" y="95370"/>
                  </a:lnTo>
                  <a:lnTo>
                    <a:pt x="161366" y="96568"/>
                  </a:lnTo>
                  <a:lnTo>
                    <a:pt x="160568" y="96928"/>
                  </a:lnTo>
                  <a:lnTo>
                    <a:pt x="159329" y="96935"/>
                  </a:lnTo>
                  <a:lnTo>
                    <a:pt x="158851" y="96737"/>
                  </a:lnTo>
                  <a:lnTo>
                    <a:pt x="158684" y="96752"/>
                  </a:lnTo>
                  <a:lnTo>
                    <a:pt x="157899" y="97228"/>
                  </a:lnTo>
                  <a:lnTo>
                    <a:pt x="157555" y="97318"/>
                  </a:lnTo>
                  <a:lnTo>
                    <a:pt x="157562" y="97529"/>
                  </a:lnTo>
                  <a:lnTo>
                    <a:pt x="160203" y="97474"/>
                  </a:lnTo>
                  <a:lnTo>
                    <a:pt x="160261" y="99230"/>
                  </a:lnTo>
                  <a:lnTo>
                    <a:pt x="158279" y="99284"/>
                  </a:lnTo>
                  <a:lnTo>
                    <a:pt x="158305" y="101241"/>
                  </a:lnTo>
                  <a:lnTo>
                    <a:pt x="159265" y="101412"/>
                  </a:lnTo>
                  <a:lnTo>
                    <a:pt x="160268" y="101185"/>
                  </a:lnTo>
                  <a:lnTo>
                    <a:pt x="160322" y="101800"/>
                  </a:lnTo>
                  <a:lnTo>
                    <a:pt x="160636" y="102156"/>
                  </a:lnTo>
                  <a:lnTo>
                    <a:pt x="161654" y="102163"/>
                  </a:lnTo>
                  <a:lnTo>
                    <a:pt x="162344" y="102051"/>
                  </a:lnTo>
                  <a:lnTo>
                    <a:pt x="162828" y="101542"/>
                  </a:lnTo>
                  <a:lnTo>
                    <a:pt x="162824" y="105965"/>
                  </a:lnTo>
                  <a:lnTo>
                    <a:pt x="163535" y="105978"/>
                  </a:lnTo>
                  <a:lnTo>
                    <a:pt x="163694" y="105837"/>
                  </a:lnTo>
                  <a:lnTo>
                    <a:pt x="163420" y="105751"/>
                  </a:lnTo>
                  <a:lnTo>
                    <a:pt x="163456" y="105513"/>
                  </a:lnTo>
                  <a:lnTo>
                    <a:pt x="165318" y="105401"/>
                  </a:lnTo>
                  <a:lnTo>
                    <a:pt x="165651" y="104910"/>
                  </a:lnTo>
                  <a:lnTo>
                    <a:pt x="165873" y="104772"/>
                  </a:lnTo>
                  <a:lnTo>
                    <a:pt x="166832" y="104858"/>
                  </a:lnTo>
                  <a:lnTo>
                    <a:pt x="167581" y="104553"/>
                  </a:lnTo>
                  <a:lnTo>
                    <a:pt x="168159" y="103931"/>
                  </a:lnTo>
                  <a:lnTo>
                    <a:pt x="168136" y="103470"/>
                  </a:lnTo>
                  <a:lnTo>
                    <a:pt x="168243" y="103113"/>
                  </a:lnTo>
                  <a:lnTo>
                    <a:pt x="169126" y="101868"/>
                  </a:lnTo>
                  <a:lnTo>
                    <a:pt x="169344" y="101998"/>
                  </a:lnTo>
                  <a:lnTo>
                    <a:pt x="170300" y="101916"/>
                  </a:lnTo>
                  <a:lnTo>
                    <a:pt x="170344" y="101730"/>
                  </a:lnTo>
                  <a:lnTo>
                    <a:pt x="170090" y="101581"/>
                  </a:lnTo>
                  <a:lnTo>
                    <a:pt x="169904" y="101306"/>
                  </a:lnTo>
                  <a:lnTo>
                    <a:pt x="169876" y="100945"/>
                  </a:lnTo>
                  <a:lnTo>
                    <a:pt x="169915" y="100726"/>
                  </a:lnTo>
                  <a:lnTo>
                    <a:pt x="170400" y="101009"/>
                  </a:lnTo>
                  <a:lnTo>
                    <a:pt x="170378" y="100493"/>
                  </a:lnTo>
                  <a:lnTo>
                    <a:pt x="170046" y="99926"/>
                  </a:lnTo>
                  <a:lnTo>
                    <a:pt x="169293" y="99893"/>
                  </a:lnTo>
                  <a:lnTo>
                    <a:pt x="169186" y="99565"/>
                  </a:lnTo>
                  <a:lnTo>
                    <a:pt x="169301" y="99294"/>
                  </a:lnTo>
                  <a:lnTo>
                    <a:pt x="170423" y="99019"/>
                  </a:lnTo>
                  <a:lnTo>
                    <a:pt x="171130" y="99038"/>
                  </a:lnTo>
                  <a:lnTo>
                    <a:pt x="171466" y="99800"/>
                  </a:lnTo>
                  <a:lnTo>
                    <a:pt x="171603" y="100420"/>
                  </a:lnTo>
                  <a:lnTo>
                    <a:pt x="171639" y="101580"/>
                  </a:lnTo>
                  <a:lnTo>
                    <a:pt x="170775" y="102470"/>
                  </a:lnTo>
                  <a:lnTo>
                    <a:pt x="173471" y="102490"/>
                  </a:lnTo>
                  <a:lnTo>
                    <a:pt x="173748" y="102239"/>
                  </a:lnTo>
                  <a:lnTo>
                    <a:pt x="173723" y="101225"/>
                  </a:lnTo>
                  <a:lnTo>
                    <a:pt x="174770" y="101209"/>
                  </a:lnTo>
                  <a:lnTo>
                    <a:pt x="175262" y="102463"/>
                  </a:lnTo>
                  <a:lnTo>
                    <a:pt x="179817" y="102375"/>
                  </a:lnTo>
                  <a:lnTo>
                    <a:pt x="179279" y="104781"/>
                  </a:lnTo>
                  <a:lnTo>
                    <a:pt x="179331" y="105826"/>
                  </a:lnTo>
                  <a:lnTo>
                    <a:pt x="179848" y="106216"/>
                  </a:lnTo>
                  <a:lnTo>
                    <a:pt x="180481" y="106926"/>
                  </a:lnTo>
                  <a:lnTo>
                    <a:pt x="180615" y="107109"/>
                  </a:lnTo>
                  <a:lnTo>
                    <a:pt x="180643" y="107321"/>
                  </a:lnTo>
                  <a:lnTo>
                    <a:pt x="175802" y="107459"/>
                  </a:lnTo>
                  <a:lnTo>
                    <a:pt x="175880" y="113756"/>
                  </a:lnTo>
                  <a:lnTo>
                    <a:pt x="176027" y="119190"/>
                  </a:lnTo>
                  <a:lnTo>
                    <a:pt x="171959" y="119177"/>
                  </a:lnTo>
                  <a:lnTo>
                    <a:pt x="171879" y="119954"/>
                  </a:lnTo>
                  <a:lnTo>
                    <a:pt x="172097" y="120519"/>
                  </a:lnTo>
                  <a:lnTo>
                    <a:pt x="170780" y="120573"/>
                  </a:lnTo>
                  <a:lnTo>
                    <a:pt x="170841" y="121785"/>
                  </a:lnTo>
                  <a:lnTo>
                    <a:pt x="170891" y="122936"/>
                  </a:lnTo>
                  <a:lnTo>
                    <a:pt x="171616" y="122903"/>
                  </a:lnTo>
                  <a:lnTo>
                    <a:pt x="172069" y="124058"/>
                  </a:lnTo>
                  <a:lnTo>
                    <a:pt x="173404" y="124027"/>
                  </a:lnTo>
                  <a:lnTo>
                    <a:pt x="173468" y="126352"/>
                  </a:lnTo>
                  <a:lnTo>
                    <a:pt x="173481" y="127523"/>
                  </a:lnTo>
                  <a:lnTo>
                    <a:pt x="172136" y="127612"/>
                  </a:lnTo>
                  <a:lnTo>
                    <a:pt x="172234" y="128159"/>
                  </a:lnTo>
                  <a:lnTo>
                    <a:pt x="172128" y="129340"/>
                  </a:lnTo>
                  <a:lnTo>
                    <a:pt x="172190" y="129547"/>
                  </a:lnTo>
                  <a:lnTo>
                    <a:pt x="172445" y="129914"/>
                  </a:lnTo>
                  <a:lnTo>
                    <a:pt x="173584" y="129881"/>
                  </a:lnTo>
                  <a:lnTo>
                    <a:pt x="173623" y="131020"/>
                  </a:lnTo>
                  <a:lnTo>
                    <a:pt x="172743" y="131069"/>
                  </a:lnTo>
                  <a:lnTo>
                    <a:pt x="172852" y="131462"/>
                  </a:lnTo>
                  <a:lnTo>
                    <a:pt x="172354" y="132272"/>
                  </a:lnTo>
                  <a:lnTo>
                    <a:pt x="173675" y="132256"/>
                  </a:lnTo>
                  <a:lnTo>
                    <a:pt x="174309" y="132890"/>
                  </a:lnTo>
                  <a:lnTo>
                    <a:pt x="174516" y="133395"/>
                  </a:lnTo>
                  <a:lnTo>
                    <a:pt x="174505" y="134502"/>
                  </a:lnTo>
                  <a:lnTo>
                    <a:pt x="173294" y="134548"/>
                  </a:lnTo>
                  <a:lnTo>
                    <a:pt x="171137" y="134631"/>
                  </a:lnTo>
                  <a:lnTo>
                    <a:pt x="168890" y="134704"/>
                  </a:lnTo>
                  <a:lnTo>
                    <a:pt x="168625" y="134712"/>
                  </a:lnTo>
                  <a:lnTo>
                    <a:pt x="166966" y="134827"/>
                  </a:lnTo>
                  <a:lnTo>
                    <a:pt x="165570" y="134924"/>
                  </a:lnTo>
                  <a:lnTo>
                    <a:pt x="165020" y="134944"/>
                  </a:lnTo>
                  <a:lnTo>
                    <a:pt x="163825" y="134988"/>
                  </a:lnTo>
                  <a:lnTo>
                    <a:pt x="153487" y="135320"/>
                  </a:lnTo>
                  <a:lnTo>
                    <a:pt x="151105" y="135396"/>
                  </a:lnTo>
                  <a:lnTo>
                    <a:pt x="146070" y="135558"/>
                  </a:lnTo>
                  <a:lnTo>
                    <a:pt x="143352" y="135748"/>
                  </a:lnTo>
                  <a:lnTo>
                    <a:pt x="140851" y="135768"/>
                  </a:lnTo>
                  <a:lnTo>
                    <a:pt x="136770" y="135919"/>
                  </a:lnTo>
                  <a:lnTo>
                    <a:pt x="131120" y="136128"/>
                  </a:lnTo>
                  <a:lnTo>
                    <a:pt x="128816" y="136213"/>
                  </a:lnTo>
                  <a:lnTo>
                    <a:pt x="126733" y="136290"/>
                  </a:lnTo>
                  <a:lnTo>
                    <a:pt x="118663" y="136589"/>
                  </a:lnTo>
                  <a:lnTo>
                    <a:pt x="115518" y="136705"/>
                  </a:lnTo>
                  <a:lnTo>
                    <a:pt x="104977" y="137095"/>
                  </a:lnTo>
                  <a:lnTo>
                    <a:pt x="100587" y="137258"/>
                  </a:lnTo>
                  <a:lnTo>
                    <a:pt x="92550" y="137540"/>
                  </a:lnTo>
                  <a:lnTo>
                    <a:pt x="89123" y="137649"/>
                  </a:lnTo>
                  <a:lnTo>
                    <a:pt x="81202" y="137901"/>
                  </a:lnTo>
                  <a:lnTo>
                    <a:pt x="76542" y="138049"/>
                  </a:lnTo>
                  <a:lnTo>
                    <a:pt x="76168" y="138061"/>
                  </a:lnTo>
                  <a:lnTo>
                    <a:pt x="72184" y="138185"/>
                  </a:lnTo>
                  <a:lnTo>
                    <a:pt x="71166" y="138217"/>
                  </a:lnTo>
                  <a:lnTo>
                    <a:pt x="63783" y="138415"/>
                  </a:lnTo>
                  <a:lnTo>
                    <a:pt x="61248" y="138483"/>
                  </a:lnTo>
                  <a:lnTo>
                    <a:pt x="60203" y="138511"/>
                  </a:lnTo>
                  <a:lnTo>
                    <a:pt x="48107" y="138835"/>
                  </a:lnTo>
                  <a:lnTo>
                    <a:pt x="38817" y="139085"/>
                  </a:lnTo>
                  <a:lnTo>
                    <a:pt x="31098" y="139292"/>
                  </a:lnTo>
                  <a:lnTo>
                    <a:pt x="30784" y="139300"/>
                  </a:lnTo>
                  <a:lnTo>
                    <a:pt x="30488" y="139314"/>
                  </a:lnTo>
                  <a:lnTo>
                    <a:pt x="23517" y="139651"/>
                  </a:lnTo>
                  <a:lnTo>
                    <a:pt x="23526" y="137797"/>
                  </a:lnTo>
                  <a:lnTo>
                    <a:pt x="23524" y="136854"/>
                  </a:lnTo>
                  <a:lnTo>
                    <a:pt x="23523" y="135673"/>
                  </a:lnTo>
                  <a:lnTo>
                    <a:pt x="23520" y="133661"/>
                  </a:lnTo>
                  <a:lnTo>
                    <a:pt x="23519" y="132898"/>
                  </a:lnTo>
                  <a:lnTo>
                    <a:pt x="23511" y="132001"/>
                  </a:lnTo>
                  <a:lnTo>
                    <a:pt x="23543" y="129220"/>
                  </a:lnTo>
                  <a:lnTo>
                    <a:pt x="21861" y="129245"/>
                  </a:lnTo>
                  <a:lnTo>
                    <a:pt x="21043" y="129256"/>
                  </a:lnTo>
                  <a:lnTo>
                    <a:pt x="7801" y="129303"/>
                  </a:lnTo>
                  <a:lnTo>
                    <a:pt x="7152" y="129305"/>
                  </a:lnTo>
                  <a:lnTo>
                    <a:pt x="6956" y="129307"/>
                  </a:lnTo>
                  <a:lnTo>
                    <a:pt x="5878" y="129319"/>
                  </a:lnTo>
                  <a:lnTo>
                    <a:pt x="5431" y="129149"/>
                  </a:lnTo>
                  <a:lnTo>
                    <a:pt x="5131" y="128915"/>
                  </a:lnTo>
                  <a:lnTo>
                    <a:pt x="4498" y="128163"/>
                  </a:lnTo>
                  <a:lnTo>
                    <a:pt x="4498" y="128033"/>
                  </a:lnTo>
                  <a:lnTo>
                    <a:pt x="4086" y="127367"/>
                  </a:lnTo>
                  <a:lnTo>
                    <a:pt x="3384" y="126970"/>
                  </a:lnTo>
                  <a:lnTo>
                    <a:pt x="2211" y="126799"/>
                  </a:lnTo>
                  <a:lnTo>
                    <a:pt x="2116" y="126579"/>
                  </a:lnTo>
                  <a:lnTo>
                    <a:pt x="2191" y="126382"/>
                  </a:lnTo>
                  <a:lnTo>
                    <a:pt x="2167" y="126151"/>
                  </a:lnTo>
                  <a:lnTo>
                    <a:pt x="1657" y="125854"/>
                  </a:lnTo>
                  <a:lnTo>
                    <a:pt x="387" y="125661"/>
                  </a:lnTo>
                  <a:lnTo>
                    <a:pt x="142" y="125721"/>
                  </a:lnTo>
                  <a:lnTo>
                    <a:pt x="0" y="126003"/>
                  </a:lnTo>
                  <a:lnTo>
                    <a:pt x="106" y="125263"/>
                  </a:lnTo>
                  <a:lnTo>
                    <a:pt x="1499" y="125560"/>
                  </a:lnTo>
                  <a:lnTo>
                    <a:pt x="2037" y="125973"/>
                  </a:lnTo>
                  <a:lnTo>
                    <a:pt x="2776" y="126151"/>
                  </a:lnTo>
                  <a:lnTo>
                    <a:pt x="2768" y="123335"/>
                  </a:lnTo>
                  <a:lnTo>
                    <a:pt x="5902" y="123335"/>
                  </a:lnTo>
                  <a:lnTo>
                    <a:pt x="5925" y="120976"/>
                  </a:lnTo>
                  <a:lnTo>
                    <a:pt x="7180" y="120961"/>
                  </a:lnTo>
                  <a:lnTo>
                    <a:pt x="7184" y="118573"/>
                  </a:lnTo>
                  <a:lnTo>
                    <a:pt x="9000" y="118572"/>
                  </a:lnTo>
                  <a:lnTo>
                    <a:pt x="13463" y="118571"/>
                  </a:lnTo>
                  <a:lnTo>
                    <a:pt x="15986" y="118582"/>
                  </a:lnTo>
                  <a:lnTo>
                    <a:pt x="15985" y="117079"/>
                  </a:lnTo>
                  <a:lnTo>
                    <a:pt x="17149" y="117034"/>
                  </a:lnTo>
                  <a:lnTo>
                    <a:pt x="17458" y="117395"/>
                  </a:lnTo>
                  <a:lnTo>
                    <a:pt x="19754" y="117402"/>
                  </a:lnTo>
                  <a:lnTo>
                    <a:pt x="19757" y="113868"/>
                  </a:lnTo>
                  <a:lnTo>
                    <a:pt x="21041" y="113882"/>
                  </a:lnTo>
                  <a:lnTo>
                    <a:pt x="21033" y="111505"/>
                  </a:lnTo>
                  <a:lnTo>
                    <a:pt x="23492" y="111498"/>
                  </a:lnTo>
                  <a:lnTo>
                    <a:pt x="23472" y="109132"/>
                  </a:lnTo>
                  <a:lnTo>
                    <a:pt x="24367" y="109125"/>
                  </a:lnTo>
                  <a:lnTo>
                    <a:pt x="24762" y="108882"/>
                  </a:lnTo>
                  <a:lnTo>
                    <a:pt x="24542" y="108623"/>
                  </a:lnTo>
                  <a:lnTo>
                    <a:pt x="24510" y="108273"/>
                  </a:lnTo>
                  <a:lnTo>
                    <a:pt x="24601" y="107864"/>
                  </a:lnTo>
                  <a:lnTo>
                    <a:pt x="24887" y="107433"/>
                  </a:lnTo>
                  <a:lnTo>
                    <a:pt x="25192" y="107440"/>
                  </a:lnTo>
                  <a:lnTo>
                    <a:pt x="25291" y="107596"/>
                  </a:lnTo>
                  <a:lnTo>
                    <a:pt x="25422" y="107820"/>
                  </a:lnTo>
                  <a:lnTo>
                    <a:pt x="25632" y="107812"/>
                  </a:lnTo>
                  <a:lnTo>
                    <a:pt x="25822" y="107682"/>
                  </a:lnTo>
                  <a:lnTo>
                    <a:pt x="26107" y="106841"/>
                  </a:lnTo>
                  <a:lnTo>
                    <a:pt x="26012" y="106559"/>
                  </a:lnTo>
                  <a:lnTo>
                    <a:pt x="25878" y="106495"/>
                  </a:lnTo>
                  <a:lnTo>
                    <a:pt x="25676" y="106655"/>
                  </a:lnTo>
                  <a:lnTo>
                    <a:pt x="25608" y="106994"/>
                  </a:lnTo>
                  <a:lnTo>
                    <a:pt x="25466" y="106800"/>
                  </a:lnTo>
                  <a:lnTo>
                    <a:pt x="25537" y="106596"/>
                  </a:lnTo>
                  <a:lnTo>
                    <a:pt x="25299" y="106544"/>
                  </a:lnTo>
                  <a:lnTo>
                    <a:pt x="25295" y="105632"/>
                  </a:lnTo>
                  <a:lnTo>
                    <a:pt x="24673" y="105632"/>
                  </a:lnTo>
                  <a:lnTo>
                    <a:pt x="24681" y="105011"/>
                  </a:lnTo>
                  <a:lnTo>
                    <a:pt x="24915" y="104572"/>
                  </a:lnTo>
                  <a:lnTo>
                    <a:pt x="24903" y="104427"/>
                  </a:lnTo>
                  <a:lnTo>
                    <a:pt x="23303" y="104446"/>
                  </a:lnTo>
                  <a:lnTo>
                    <a:pt x="22620" y="101882"/>
                  </a:lnTo>
                  <a:lnTo>
                    <a:pt x="22156" y="100952"/>
                  </a:lnTo>
                  <a:lnTo>
                    <a:pt x="21874" y="100733"/>
                  </a:lnTo>
                  <a:lnTo>
                    <a:pt x="21490" y="100004"/>
                  </a:lnTo>
                  <a:lnTo>
                    <a:pt x="21533" y="99811"/>
                  </a:lnTo>
                  <a:lnTo>
                    <a:pt x="21466" y="99424"/>
                  </a:lnTo>
                  <a:lnTo>
                    <a:pt x="21260" y="99234"/>
                  </a:lnTo>
                  <a:lnTo>
                    <a:pt x="20963" y="99224"/>
                  </a:lnTo>
                  <a:lnTo>
                    <a:pt x="20943" y="96900"/>
                  </a:lnTo>
                  <a:lnTo>
                    <a:pt x="23370" y="96651"/>
                  </a:lnTo>
                  <a:lnTo>
                    <a:pt x="23366" y="95016"/>
                  </a:lnTo>
                  <a:lnTo>
                    <a:pt x="20918" y="94964"/>
                  </a:lnTo>
                  <a:lnTo>
                    <a:pt x="20882" y="92525"/>
                  </a:lnTo>
                  <a:lnTo>
                    <a:pt x="20885" y="90541"/>
                  </a:lnTo>
                  <a:lnTo>
                    <a:pt x="20932" y="90209"/>
                  </a:lnTo>
                  <a:lnTo>
                    <a:pt x="20927" y="87575"/>
                  </a:lnTo>
                  <a:lnTo>
                    <a:pt x="19677" y="87216"/>
                  </a:lnTo>
                  <a:lnTo>
                    <a:pt x="19431" y="87004"/>
                  </a:lnTo>
                  <a:lnTo>
                    <a:pt x="19365" y="86626"/>
                  </a:lnTo>
                  <a:lnTo>
                    <a:pt x="18391" y="86632"/>
                  </a:lnTo>
                  <a:lnTo>
                    <a:pt x="18386" y="85460"/>
                  </a:lnTo>
                  <a:lnTo>
                    <a:pt x="19033" y="85252"/>
                  </a:lnTo>
                  <a:lnTo>
                    <a:pt x="19232" y="84430"/>
                  </a:lnTo>
                  <a:lnTo>
                    <a:pt x="19164" y="84270"/>
                  </a:lnTo>
                  <a:lnTo>
                    <a:pt x="18747" y="83849"/>
                  </a:lnTo>
                  <a:lnTo>
                    <a:pt x="18874" y="83366"/>
                  </a:lnTo>
                  <a:lnTo>
                    <a:pt x="19088" y="83477"/>
                  </a:lnTo>
                  <a:lnTo>
                    <a:pt x="19323" y="83488"/>
                  </a:lnTo>
                  <a:lnTo>
                    <a:pt x="19628" y="83340"/>
                  </a:lnTo>
                  <a:lnTo>
                    <a:pt x="19687" y="83089"/>
                  </a:lnTo>
                  <a:lnTo>
                    <a:pt x="18465" y="83098"/>
                  </a:lnTo>
                  <a:lnTo>
                    <a:pt x="18512" y="82395"/>
                  </a:lnTo>
                  <a:lnTo>
                    <a:pt x="18663" y="82191"/>
                  </a:lnTo>
                  <a:lnTo>
                    <a:pt x="18996" y="81986"/>
                  </a:lnTo>
                  <a:lnTo>
                    <a:pt x="19334" y="81394"/>
                  </a:lnTo>
                  <a:lnTo>
                    <a:pt x="19449" y="81063"/>
                  </a:lnTo>
                  <a:lnTo>
                    <a:pt x="19441" y="80710"/>
                  </a:lnTo>
                  <a:lnTo>
                    <a:pt x="19652" y="80395"/>
                  </a:lnTo>
                  <a:lnTo>
                    <a:pt x="20214" y="80415"/>
                  </a:lnTo>
                  <a:lnTo>
                    <a:pt x="20132" y="79784"/>
                  </a:lnTo>
                  <a:lnTo>
                    <a:pt x="19969" y="79237"/>
                  </a:lnTo>
                  <a:lnTo>
                    <a:pt x="19889" y="78415"/>
                  </a:lnTo>
                  <a:lnTo>
                    <a:pt x="14574" y="78433"/>
                  </a:lnTo>
                  <a:lnTo>
                    <a:pt x="13348" y="78416"/>
                  </a:lnTo>
                  <a:lnTo>
                    <a:pt x="12507" y="78405"/>
                  </a:lnTo>
                  <a:lnTo>
                    <a:pt x="12678" y="78044"/>
                  </a:lnTo>
                  <a:lnTo>
                    <a:pt x="12675" y="76058"/>
                  </a:lnTo>
                  <a:lnTo>
                    <a:pt x="13291" y="76029"/>
                  </a:lnTo>
                  <a:lnTo>
                    <a:pt x="13243" y="71186"/>
                  </a:lnTo>
                  <a:lnTo>
                    <a:pt x="12766" y="70724"/>
                  </a:lnTo>
                  <a:lnTo>
                    <a:pt x="10734" y="70727"/>
                  </a:lnTo>
                  <a:lnTo>
                    <a:pt x="10710" y="69101"/>
                  </a:lnTo>
                  <a:lnTo>
                    <a:pt x="9449" y="69160"/>
                  </a:lnTo>
                  <a:lnTo>
                    <a:pt x="9442" y="66653"/>
                  </a:lnTo>
                  <a:lnTo>
                    <a:pt x="9676" y="66579"/>
                  </a:lnTo>
                  <a:lnTo>
                    <a:pt x="11335" y="66583"/>
                  </a:lnTo>
                  <a:lnTo>
                    <a:pt x="11297" y="64288"/>
                  </a:lnTo>
                  <a:lnTo>
                    <a:pt x="6875" y="64272"/>
                  </a:lnTo>
                  <a:lnTo>
                    <a:pt x="6828" y="60704"/>
                  </a:lnTo>
                  <a:lnTo>
                    <a:pt x="7282" y="60017"/>
                  </a:lnTo>
                  <a:lnTo>
                    <a:pt x="8080" y="59890"/>
                  </a:lnTo>
                  <a:lnTo>
                    <a:pt x="8046" y="57175"/>
                  </a:lnTo>
                  <a:lnTo>
                    <a:pt x="15673" y="57037"/>
                  </a:lnTo>
                  <a:lnTo>
                    <a:pt x="14530" y="56289"/>
                  </a:lnTo>
                  <a:lnTo>
                    <a:pt x="13547" y="55410"/>
                  </a:lnTo>
                  <a:lnTo>
                    <a:pt x="13129" y="55250"/>
                  </a:lnTo>
                  <a:lnTo>
                    <a:pt x="12942" y="55296"/>
                  </a:lnTo>
                  <a:lnTo>
                    <a:pt x="12326" y="54790"/>
                  </a:lnTo>
                  <a:lnTo>
                    <a:pt x="20738" y="54776"/>
                  </a:lnTo>
                  <a:lnTo>
                    <a:pt x="20726" y="52395"/>
                  </a:lnTo>
                  <a:lnTo>
                    <a:pt x="18168" y="52389"/>
                  </a:lnTo>
                  <a:lnTo>
                    <a:pt x="18130" y="46566"/>
                  </a:lnTo>
                  <a:lnTo>
                    <a:pt x="17687" y="46648"/>
                  </a:lnTo>
                  <a:lnTo>
                    <a:pt x="17619" y="46887"/>
                  </a:lnTo>
                  <a:lnTo>
                    <a:pt x="17125" y="47685"/>
                  </a:lnTo>
                  <a:lnTo>
                    <a:pt x="16250" y="47690"/>
                  </a:lnTo>
                  <a:lnTo>
                    <a:pt x="17762" y="46344"/>
                  </a:lnTo>
                  <a:lnTo>
                    <a:pt x="18121" y="45517"/>
                  </a:lnTo>
                  <a:lnTo>
                    <a:pt x="18100" y="42951"/>
                  </a:lnTo>
                  <a:lnTo>
                    <a:pt x="20640" y="42928"/>
                  </a:lnTo>
                  <a:lnTo>
                    <a:pt x="20629" y="41680"/>
                  </a:lnTo>
                  <a:lnTo>
                    <a:pt x="20217" y="41693"/>
                  </a:lnTo>
                  <a:lnTo>
                    <a:pt x="19455" y="41883"/>
                  </a:lnTo>
                  <a:lnTo>
                    <a:pt x="17676" y="41750"/>
                  </a:lnTo>
                  <a:lnTo>
                    <a:pt x="18390" y="40576"/>
                  </a:lnTo>
                  <a:lnTo>
                    <a:pt x="20926" y="40559"/>
                  </a:lnTo>
                  <a:lnTo>
                    <a:pt x="21086" y="40075"/>
                  </a:lnTo>
                  <a:lnTo>
                    <a:pt x="21106" y="39517"/>
                  </a:lnTo>
                  <a:lnTo>
                    <a:pt x="20591" y="39171"/>
                  </a:lnTo>
                  <a:lnTo>
                    <a:pt x="20542" y="33466"/>
                  </a:lnTo>
                  <a:lnTo>
                    <a:pt x="18011" y="33477"/>
                  </a:lnTo>
                  <a:lnTo>
                    <a:pt x="17999" y="33307"/>
                  </a:lnTo>
                  <a:lnTo>
                    <a:pt x="17967" y="30516"/>
                  </a:lnTo>
                  <a:lnTo>
                    <a:pt x="20523" y="30498"/>
                  </a:lnTo>
                  <a:lnTo>
                    <a:pt x="20528" y="28733"/>
                  </a:lnTo>
                  <a:lnTo>
                    <a:pt x="24673" y="28729"/>
                  </a:lnTo>
                  <a:lnTo>
                    <a:pt x="24666" y="27543"/>
                  </a:lnTo>
                  <a:lnTo>
                    <a:pt x="25169" y="27532"/>
                  </a:lnTo>
                  <a:lnTo>
                    <a:pt x="25265" y="26713"/>
                  </a:lnTo>
                  <a:lnTo>
                    <a:pt x="25363" y="26477"/>
                  </a:lnTo>
                  <a:lnTo>
                    <a:pt x="25157" y="26360"/>
                  </a:lnTo>
                  <a:lnTo>
                    <a:pt x="24614" y="2636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5" name="pg626">
              <a:extLst>
                <a:ext uri="{FF2B5EF4-FFF2-40B4-BE49-F238E27FC236}">
                  <a16:creationId xmlns:a16="http://schemas.microsoft.com/office/drawing/2014/main" id="{C89C8D9C-C3A7-1445-9183-1281D72BC74A}"/>
                </a:ext>
              </a:extLst>
            </p:cNvPr>
            <p:cNvSpPr/>
            <p:nvPr/>
          </p:nvSpPr>
          <p:spPr>
            <a:xfrm>
              <a:off x="7535488" y="2202699"/>
              <a:ext cx="95269" cy="130091"/>
            </a:xfrm>
            <a:custGeom>
              <a:avLst/>
              <a:gdLst/>
              <a:ahLst/>
              <a:cxnLst/>
              <a:rect l="0" t="0" r="0" b="0"/>
              <a:pathLst>
                <a:path w="95269" h="130091">
                  <a:moveTo>
                    <a:pt x="4702" y="116888"/>
                  </a:moveTo>
                  <a:lnTo>
                    <a:pt x="3179" y="108251"/>
                  </a:lnTo>
                  <a:lnTo>
                    <a:pt x="2520" y="103623"/>
                  </a:lnTo>
                  <a:lnTo>
                    <a:pt x="2397" y="101981"/>
                  </a:lnTo>
                  <a:lnTo>
                    <a:pt x="0" y="102353"/>
                  </a:lnTo>
                  <a:lnTo>
                    <a:pt x="3995" y="92453"/>
                  </a:lnTo>
                  <a:lnTo>
                    <a:pt x="7373" y="83661"/>
                  </a:lnTo>
                  <a:lnTo>
                    <a:pt x="5376" y="82769"/>
                  </a:lnTo>
                  <a:lnTo>
                    <a:pt x="7330" y="79088"/>
                  </a:lnTo>
                  <a:lnTo>
                    <a:pt x="9206" y="75570"/>
                  </a:lnTo>
                  <a:lnTo>
                    <a:pt x="9553" y="74919"/>
                  </a:lnTo>
                  <a:lnTo>
                    <a:pt x="4773" y="73731"/>
                  </a:lnTo>
                  <a:lnTo>
                    <a:pt x="4550" y="72531"/>
                  </a:lnTo>
                  <a:lnTo>
                    <a:pt x="4448" y="71204"/>
                  </a:lnTo>
                  <a:lnTo>
                    <a:pt x="4783" y="69927"/>
                  </a:lnTo>
                  <a:lnTo>
                    <a:pt x="5043" y="69526"/>
                  </a:lnTo>
                  <a:lnTo>
                    <a:pt x="6074" y="68436"/>
                  </a:lnTo>
                  <a:lnTo>
                    <a:pt x="6208" y="67343"/>
                  </a:lnTo>
                  <a:lnTo>
                    <a:pt x="6638" y="67518"/>
                  </a:lnTo>
                  <a:lnTo>
                    <a:pt x="7312" y="67980"/>
                  </a:lnTo>
                  <a:lnTo>
                    <a:pt x="8583" y="68369"/>
                  </a:lnTo>
                  <a:lnTo>
                    <a:pt x="9921" y="68343"/>
                  </a:lnTo>
                  <a:lnTo>
                    <a:pt x="10644" y="68539"/>
                  </a:lnTo>
                  <a:lnTo>
                    <a:pt x="11242" y="68829"/>
                  </a:lnTo>
                  <a:lnTo>
                    <a:pt x="12587" y="69164"/>
                  </a:lnTo>
                  <a:lnTo>
                    <a:pt x="15156" y="70021"/>
                  </a:lnTo>
                  <a:lnTo>
                    <a:pt x="15605" y="70186"/>
                  </a:lnTo>
                  <a:lnTo>
                    <a:pt x="16127" y="69973"/>
                  </a:lnTo>
                  <a:lnTo>
                    <a:pt x="16446" y="70125"/>
                  </a:lnTo>
                  <a:lnTo>
                    <a:pt x="16773" y="69440"/>
                  </a:lnTo>
                  <a:lnTo>
                    <a:pt x="19222" y="65088"/>
                  </a:lnTo>
                  <a:lnTo>
                    <a:pt x="14733" y="62991"/>
                  </a:lnTo>
                  <a:lnTo>
                    <a:pt x="19153" y="55131"/>
                  </a:lnTo>
                  <a:lnTo>
                    <a:pt x="14821" y="53863"/>
                  </a:lnTo>
                  <a:lnTo>
                    <a:pt x="19338" y="46267"/>
                  </a:lnTo>
                  <a:lnTo>
                    <a:pt x="16336" y="44845"/>
                  </a:lnTo>
                  <a:lnTo>
                    <a:pt x="15818" y="44599"/>
                  </a:lnTo>
                  <a:lnTo>
                    <a:pt x="18589" y="39476"/>
                  </a:lnTo>
                  <a:lnTo>
                    <a:pt x="20895" y="40334"/>
                  </a:lnTo>
                  <a:lnTo>
                    <a:pt x="21784" y="40537"/>
                  </a:lnTo>
                  <a:lnTo>
                    <a:pt x="23917" y="37027"/>
                  </a:lnTo>
                  <a:lnTo>
                    <a:pt x="26488" y="32729"/>
                  </a:lnTo>
                  <a:lnTo>
                    <a:pt x="26601" y="31843"/>
                  </a:lnTo>
                  <a:lnTo>
                    <a:pt x="27141" y="30999"/>
                  </a:lnTo>
                  <a:lnTo>
                    <a:pt x="29275" y="27075"/>
                  </a:lnTo>
                  <a:lnTo>
                    <a:pt x="24528" y="24952"/>
                  </a:lnTo>
                  <a:lnTo>
                    <a:pt x="25054" y="23682"/>
                  </a:lnTo>
                  <a:lnTo>
                    <a:pt x="25667" y="22837"/>
                  </a:lnTo>
                  <a:lnTo>
                    <a:pt x="26054" y="21996"/>
                  </a:lnTo>
                  <a:lnTo>
                    <a:pt x="25352" y="21560"/>
                  </a:lnTo>
                  <a:lnTo>
                    <a:pt x="24523" y="20500"/>
                  </a:lnTo>
                  <a:lnTo>
                    <a:pt x="23528" y="19957"/>
                  </a:lnTo>
                  <a:lnTo>
                    <a:pt x="22902" y="19443"/>
                  </a:lnTo>
                  <a:lnTo>
                    <a:pt x="22678" y="19577"/>
                  </a:lnTo>
                  <a:lnTo>
                    <a:pt x="22562" y="19923"/>
                  </a:lnTo>
                  <a:lnTo>
                    <a:pt x="22293" y="19915"/>
                  </a:lnTo>
                  <a:lnTo>
                    <a:pt x="22119" y="19502"/>
                  </a:lnTo>
                  <a:lnTo>
                    <a:pt x="22021" y="18987"/>
                  </a:lnTo>
                  <a:lnTo>
                    <a:pt x="22060" y="18401"/>
                  </a:lnTo>
                  <a:lnTo>
                    <a:pt x="22778" y="17888"/>
                  </a:lnTo>
                  <a:lnTo>
                    <a:pt x="23525" y="17493"/>
                  </a:lnTo>
                  <a:lnTo>
                    <a:pt x="25616" y="18530"/>
                  </a:lnTo>
                  <a:lnTo>
                    <a:pt x="28328" y="18324"/>
                  </a:lnTo>
                  <a:lnTo>
                    <a:pt x="32197" y="11753"/>
                  </a:lnTo>
                  <a:lnTo>
                    <a:pt x="37534" y="14219"/>
                  </a:lnTo>
                  <a:lnTo>
                    <a:pt x="43871" y="4225"/>
                  </a:lnTo>
                  <a:lnTo>
                    <a:pt x="44707" y="2805"/>
                  </a:lnTo>
                  <a:lnTo>
                    <a:pt x="46537" y="0"/>
                  </a:lnTo>
                  <a:lnTo>
                    <a:pt x="48522" y="1470"/>
                  </a:lnTo>
                  <a:lnTo>
                    <a:pt x="55058" y="4603"/>
                  </a:lnTo>
                  <a:lnTo>
                    <a:pt x="55638" y="4807"/>
                  </a:lnTo>
                  <a:lnTo>
                    <a:pt x="58660" y="6257"/>
                  </a:lnTo>
                  <a:lnTo>
                    <a:pt x="60189" y="6883"/>
                  </a:lnTo>
                  <a:lnTo>
                    <a:pt x="62992" y="8205"/>
                  </a:lnTo>
                  <a:lnTo>
                    <a:pt x="67932" y="10438"/>
                  </a:lnTo>
                  <a:lnTo>
                    <a:pt x="69348" y="11015"/>
                  </a:lnTo>
                  <a:lnTo>
                    <a:pt x="68600" y="12273"/>
                  </a:lnTo>
                  <a:lnTo>
                    <a:pt x="64560" y="19125"/>
                  </a:lnTo>
                  <a:lnTo>
                    <a:pt x="61665" y="24199"/>
                  </a:lnTo>
                  <a:lnTo>
                    <a:pt x="61114" y="25031"/>
                  </a:lnTo>
                  <a:lnTo>
                    <a:pt x="60933" y="25486"/>
                  </a:lnTo>
                  <a:lnTo>
                    <a:pt x="62968" y="26451"/>
                  </a:lnTo>
                  <a:lnTo>
                    <a:pt x="63202" y="26545"/>
                  </a:lnTo>
                  <a:lnTo>
                    <a:pt x="63787" y="26820"/>
                  </a:lnTo>
                  <a:lnTo>
                    <a:pt x="65803" y="27744"/>
                  </a:lnTo>
                  <a:lnTo>
                    <a:pt x="66350" y="27971"/>
                  </a:lnTo>
                  <a:lnTo>
                    <a:pt x="67994" y="28748"/>
                  </a:lnTo>
                  <a:lnTo>
                    <a:pt x="73114" y="31097"/>
                  </a:lnTo>
                  <a:lnTo>
                    <a:pt x="74733" y="31707"/>
                  </a:lnTo>
                  <a:lnTo>
                    <a:pt x="75760" y="32187"/>
                  </a:lnTo>
                  <a:lnTo>
                    <a:pt x="74854" y="33587"/>
                  </a:lnTo>
                  <a:lnTo>
                    <a:pt x="73162" y="36359"/>
                  </a:lnTo>
                  <a:lnTo>
                    <a:pt x="72273" y="38018"/>
                  </a:lnTo>
                  <a:lnTo>
                    <a:pt x="72059" y="38180"/>
                  </a:lnTo>
                  <a:lnTo>
                    <a:pt x="71774" y="38649"/>
                  </a:lnTo>
                  <a:lnTo>
                    <a:pt x="71343" y="39544"/>
                  </a:lnTo>
                  <a:lnTo>
                    <a:pt x="70076" y="41679"/>
                  </a:lnTo>
                  <a:lnTo>
                    <a:pt x="69107" y="43223"/>
                  </a:lnTo>
                  <a:lnTo>
                    <a:pt x="68886" y="43400"/>
                  </a:lnTo>
                  <a:lnTo>
                    <a:pt x="67146" y="46279"/>
                  </a:lnTo>
                  <a:lnTo>
                    <a:pt x="68288" y="46849"/>
                  </a:lnTo>
                  <a:lnTo>
                    <a:pt x="71157" y="48233"/>
                  </a:lnTo>
                  <a:lnTo>
                    <a:pt x="73986" y="49599"/>
                  </a:lnTo>
                  <a:lnTo>
                    <a:pt x="74872" y="50010"/>
                  </a:lnTo>
                  <a:lnTo>
                    <a:pt x="75222" y="50181"/>
                  </a:lnTo>
                  <a:lnTo>
                    <a:pt x="77952" y="51501"/>
                  </a:lnTo>
                  <a:lnTo>
                    <a:pt x="78307" y="51674"/>
                  </a:lnTo>
                  <a:lnTo>
                    <a:pt x="81782" y="53359"/>
                  </a:lnTo>
                  <a:lnTo>
                    <a:pt x="84431" y="54641"/>
                  </a:lnTo>
                  <a:lnTo>
                    <a:pt x="87509" y="56126"/>
                  </a:lnTo>
                  <a:lnTo>
                    <a:pt x="88583" y="56646"/>
                  </a:lnTo>
                  <a:lnTo>
                    <a:pt x="92460" y="58574"/>
                  </a:lnTo>
                  <a:lnTo>
                    <a:pt x="92669" y="58652"/>
                  </a:lnTo>
                  <a:lnTo>
                    <a:pt x="92697" y="58788"/>
                  </a:lnTo>
                  <a:lnTo>
                    <a:pt x="93474" y="59066"/>
                  </a:lnTo>
                  <a:lnTo>
                    <a:pt x="94387" y="59525"/>
                  </a:lnTo>
                  <a:lnTo>
                    <a:pt x="94422" y="59709"/>
                  </a:lnTo>
                  <a:lnTo>
                    <a:pt x="93997" y="59909"/>
                  </a:lnTo>
                  <a:lnTo>
                    <a:pt x="93704" y="60222"/>
                  </a:lnTo>
                  <a:lnTo>
                    <a:pt x="93815" y="60367"/>
                  </a:lnTo>
                  <a:lnTo>
                    <a:pt x="93945" y="60403"/>
                  </a:lnTo>
                  <a:lnTo>
                    <a:pt x="94587" y="59835"/>
                  </a:lnTo>
                  <a:lnTo>
                    <a:pt x="94788" y="60013"/>
                  </a:lnTo>
                  <a:lnTo>
                    <a:pt x="94914" y="60469"/>
                  </a:lnTo>
                  <a:lnTo>
                    <a:pt x="94530" y="60924"/>
                  </a:lnTo>
                  <a:lnTo>
                    <a:pt x="94616" y="61233"/>
                  </a:lnTo>
                  <a:lnTo>
                    <a:pt x="95037" y="61534"/>
                  </a:lnTo>
                  <a:lnTo>
                    <a:pt x="95269" y="61734"/>
                  </a:lnTo>
                  <a:lnTo>
                    <a:pt x="94577" y="62927"/>
                  </a:lnTo>
                  <a:lnTo>
                    <a:pt x="94428" y="63069"/>
                  </a:lnTo>
                  <a:lnTo>
                    <a:pt x="94084" y="63744"/>
                  </a:lnTo>
                  <a:lnTo>
                    <a:pt x="94306" y="64190"/>
                  </a:lnTo>
                  <a:lnTo>
                    <a:pt x="93718" y="64975"/>
                  </a:lnTo>
                  <a:lnTo>
                    <a:pt x="92277" y="66738"/>
                  </a:lnTo>
                  <a:lnTo>
                    <a:pt x="91274" y="68442"/>
                  </a:lnTo>
                  <a:lnTo>
                    <a:pt x="91054" y="68879"/>
                  </a:lnTo>
                  <a:lnTo>
                    <a:pt x="90457" y="69869"/>
                  </a:lnTo>
                  <a:lnTo>
                    <a:pt x="90272" y="70120"/>
                  </a:lnTo>
                  <a:lnTo>
                    <a:pt x="88475" y="73222"/>
                  </a:lnTo>
                  <a:lnTo>
                    <a:pt x="88262" y="73407"/>
                  </a:lnTo>
                  <a:lnTo>
                    <a:pt x="89005" y="73588"/>
                  </a:lnTo>
                  <a:lnTo>
                    <a:pt x="89908" y="73581"/>
                  </a:lnTo>
                  <a:lnTo>
                    <a:pt x="90328" y="74009"/>
                  </a:lnTo>
                  <a:lnTo>
                    <a:pt x="90859" y="75110"/>
                  </a:lnTo>
                  <a:lnTo>
                    <a:pt x="90876" y="75281"/>
                  </a:lnTo>
                  <a:lnTo>
                    <a:pt x="90793" y="75686"/>
                  </a:lnTo>
                  <a:lnTo>
                    <a:pt x="90430" y="75931"/>
                  </a:lnTo>
                  <a:lnTo>
                    <a:pt x="89716" y="75681"/>
                  </a:lnTo>
                  <a:lnTo>
                    <a:pt x="88690" y="75531"/>
                  </a:lnTo>
                  <a:lnTo>
                    <a:pt x="88449" y="75346"/>
                  </a:lnTo>
                  <a:lnTo>
                    <a:pt x="88442" y="75186"/>
                  </a:lnTo>
                  <a:lnTo>
                    <a:pt x="88928" y="75179"/>
                  </a:lnTo>
                  <a:lnTo>
                    <a:pt x="88851" y="74682"/>
                  </a:lnTo>
                  <a:lnTo>
                    <a:pt x="88932" y="74295"/>
                  </a:lnTo>
                  <a:lnTo>
                    <a:pt x="88284" y="74068"/>
                  </a:lnTo>
                  <a:lnTo>
                    <a:pt x="87756" y="73983"/>
                  </a:lnTo>
                  <a:lnTo>
                    <a:pt x="86624" y="75294"/>
                  </a:lnTo>
                  <a:lnTo>
                    <a:pt x="85861" y="75970"/>
                  </a:lnTo>
                  <a:lnTo>
                    <a:pt x="85571" y="76265"/>
                  </a:lnTo>
                  <a:lnTo>
                    <a:pt x="85143" y="76700"/>
                  </a:lnTo>
                  <a:lnTo>
                    <a:pt x="83458" y="78801"/>
                  </a:lnTo>
                  <a:lnTo>
                    <a:pt x="82262" y="80060"/>
                  </a:lnTo>
                  <a:lnTo>
                    <a:pt x="82285" y="80785"/>
                  </a:lnTo>
                  <a:lnTo>
                    <a:pt x="82426" y="84263"/>
                  </a:lnTo>
                  <a:lnTo>
                    <a:pt x="80227" y="87926"/>
                  </a:lnTo>
                  <a:lnTo>
                    <a:pt x="76384" y="94261"/>
                  </a:lnTo>
                  <a:lnTo>
                    <a:pt x="75687" y="95409"/>
                  </a:lnTo>
                  <a:lnTo>
                    <a:pt x="81742" y="97919"/>
                  </a:lnTo>
                  <a:lnTo>
                    <a:pt x="83892" y="98810"/>
                  </a:lnTo>
                  <a:lnTo>
                    <a:pt x="83651" y="99845"/>
                  </a:lnTo>
                  <a:lnTo>
                    <a:pt x="82907" y="99696"/>
                  </a:lnTo>
                  <a:lnTo>
                    <a:pt x="82659" y="100103"/>
                  </a:lnTo>
                  <a:lnTo>
                    <a:pt x="82473" y="100670"/>
                  </a:lnTo>
                  <a:lnTo>
                    <a:pt x="82342" y="101741"/>
                  </a:lnTo>
                  <a:lnTo>
                    <a:pt x="81993" y="102518"/>
                  </a:lnTo>
                  <a:lnTo>
                    <a:pt x="81732" y="103934"/>
                  </a:lnTo>
                  <a:lnTo>
                    <a:pt x="81753" y="104180"/>
                  </a:lnTo>
                  <a:lnTo>
                    <a:pt x="81921" y="104500"/>
                  </a:lnTo>
                  <a:lnTo>
                    <a:pt x="81969" y="104764"/>
                  </a:lnTo>
                  <a:lnTo>
                    <a:pt x="81621" y="105307"/>
                  </a:lnTo>
                  <a:lnTo>
                    <a:pt x="80022" y="105580"/>
                  </a:lnTo>
                  <a:lnTo>
                    <a:pt x="76943" y="105463"/>
                  </a:lnTo>
                  <a:lnTo>
                    <a:pt x="73556" y="104735"/>
                  </a:lnTo>
                  <a:lnTo>
                    <a:pt x="71456" y="104469"/>
                  </a:lnTo>
                  <a:lnTo>
                    <a:pt x="71206" y="104431"/>
                  </a:lnTo>
                  <a:lnTo>
                    <a:pt x="70615" y="106707"/>
                  </a:lnTo>
                  <a:lnTo>
                    <a:pt x="71380" y="106823"/>
                  </a:lnTo>
                  <a:lnTo>
                    <a:pt x="72806" y="108093"/>
                  </a:lnTo>
                  <a:lnTo>
                    <a:pt x="73526" y="108932"/>
                  </a:lnTo>
                  <a:lnTo>
                    <a:pt x="74102" y="109274"/>
                  </a:lnTo>
                  <a:lnTo>
                    <a:pt x="74655" y="109467"/>
                  </a:lnTo>
                  <a:lnTo>
                    <a:pt x="75690" y="110624"/>
                  </a:lnTo>
                  <a:lnTo>
                    <a:pt x="75923" y="111015"/>
                  </a:lnTo>
                  <a:lnTo>
                    <a:pt x="75947" y="111378"/>
                  </a:lnTo>
                  <a:lnTo>
                    <a:pt x="75779" y="111819"/>
                  </a:lnTo>
                  <a:lnTo>
                    <a:pt x="75532" y="112074"/>
                  </a:lnTo>
                  <a:lnTo>
                    <a:pt x="75573" y="113704"/>
                  </a:lnTo>
                  <a:lnTo>
                    <a:pt x="75682" y="114067"/>
                  </a:lnTo>
                  <a:lnTo>
                    <a:pt x="76115" y="114537"/>
                  </a:lnTo>
                  <a:lnTo>
                    <a:pt x="76448" y="114754"/>
                  </a:lnTo>
                  <a:lnTo>
                    <a:pt x="77874" y="113901"/>
                  </a:lnTo>
                  <a:lnTo>
                    <a:pt x="78175" y="113403"/>
                  </a:lnTo>
                  <a:lnTo>
                    <a:pt x="75908" y="120643"/>
                  </a:lnTo>
                  <a:lnTo>
                    <a:pt x="75835" y="121217"/>
                  </a:lnTo>
                  <a:lnTo>
                    <a:pt x="75356" y="122491"/>
                  </a:lnTo>
                  <a:lnTo>
                    <a:pt x="74315" y="125865"/>
                  </a:lnTo>
                  <a:lnTo>
                    <a:pt x="74097" y="126164"/>
                  </a:lnTo>
                  <a:lnTo>
                    <a:pt x="73752" y="126264"/>
                  </a:lnTo>
                  <a:lnTo>
                    <a:pt x="73238" y="126059"/>
                  </a:lnTo>
                  <a:lnTo>
                    <a:pt x="72695" y="125536"/>
                  </a:lnTo>
                  <a:lnTo>
                    <a:pt x="71998" y="125219"/>
                  </a:lnTo>
                  <a:lnTo>
                    <a:pt x="70085" y="124910"/>
                  </a:lnTo>
                  <a:lnTo>
                    <a:pt x="69827" y="125026"/>
                  </a:lnTo>
                  <a:lnTo>
                    <a:pt x="69514" y="125334"/>
                  </a:lnTo>
                  <a:lnTo>
                    <a:pt x="64656" y="123166"/>
                  </a:lnTo>
                  <a:lnTo>
                    <a:pt x="64472" y="123206"/>
                  </a:lnTo>
                  <a:lnTo>
                    <a:pt x="62517" y="122215"/>
                  </a:lnTo>
                  <a:lnTo>
                    <a:pt x="58374" y="120432"/>
                  </a:lnTo>
                  <a:lnTo>
                    <a:pt x="53703" y="118432"/>
                  </a:lnTo>
                  <a:lnTo>
                    <a:pt x="51415" y="117633"/>
                  </a:lnTo>
                  <a:lnTo>
                    <a:pt x="49728" y="117151"/>
                  </a:lnTo>
                  <a:lnTo>
                    <a:pt x="49620" y="117004"/>
                  </a:lnTo>
                  <a:lnTo>
                    <a:pt x="42198" y="114416"/>
                  </a:lnTo>
                  <a:lnTo>
                    <a:pt x="41945" y="114181"/>
                  </a:lnTo>
                  <a:lnTo>
                    <a:pt x="41096" y="114035"/>
                  </a:lnTo>
                  <a:lnTo>
                    <a:pt x="40218" y="115788"/>
                  </a:lnTo>
                  <a:lnTo>
                    <a:pt x="40197" y="116111"/>
                  </a:lnTo>
                  <a:lnTo>
                    <a:pt x="40087" y="116309"/>
                  </a:lnTo>
                  <a:lnTo>
                    <a:pt x="39575" y="117071"/>
                  </a:lnTo>
                  <a:lnTo>
                    <a:pt x="36611" y="123004"/>
                  </a:lnTo>
                  <a:lnTo>
                    <a:pt x="35662" y="125061"/>
                  </a:lnTo>
                  <a:lnTo>
                    <a:pt x="34848" y="126497"/>
                  </a:lnTo>
                  <a:lnTo>
                    <a:pt x="34712" y="126440"/>
                  </a:lnTo>
                  <a:lnTo>
                    <a:pt x="33810" y="126239"/>
                  </a:lnTo>
                  <a:lnTo>
                    <a:pt x="31964" y="126164"/>
                  </a:lnTo>
                  <a:lnTo>
                    <a:pt x="31454" y="126002"/>
                  </a:lnTo>
                  <a:lnTo>
                    <a:pt x="30809" y="125581"/>
                  </a:lnTo>
                  <a:lnTo>
                    <a:pt x="30466" y="125631"/>
                  </a:lnTo>
                  <a:lnTo>
                    <a:pt x="29960" y="125894"/>
                  </a:lnTo>
                  <a:lnTo>
                    <a:pt x="29811" y="126216"/>
                  </a:lnTo>
                  <a:lnTo>
                    <a:pt x="28635" y="126389"/>
                  </a:lnTo>
                  <a:lnTo>
                    <a:pt x="28405" y="126703"/>
                  </a:lnTo>
                  <a:lnTo>
                    <a:pt x="27936" y="128317"/>
                  </a:lnTo>
                  <a:lnTo>
                    <a:pt x="27840" y="128809"/>
                  </a:lnTo>
                  <a:lnTo>
                    <a:pt x="27831" y="129631"/>
                  </a:lnTo>
                  <a:lnTo>
                    <a:pt x="27518" y="130065"/>
                  </a:lnTo>
                  <a:lnTo>
                    <a:pt x="26192" y="130091"/>
                  </a:lnTo>
                  <a:lnTo>
                    <a:pt x="25906" y="129022"/>
                  </a:lnTo>
                  <a:lnTo>
                    <a:pt x="25348" y="128808"/>
                  </a:lnTo>
                  <a:lnTo>
                    <a:pt x="24864" y="128141"/>
                  </a:lnTo>
                  <a:lnTo>
                    <a:pt x="25609" y="126862"/>
                  </a:lnTo>
                  <a:lnTo>
                    <a:pt x="25500" y="126237"/>
                  </a:lnTo>
                  <a:lnTo>
                    <a:pt x="25143" y="125917"/>
                  </a:lnTo>
                  <a:lnTo>
                    <a:pt x="25035" y="125730"/>
                  </a:lnTo>
                  <a:lnTo>
                    <a:pt x="24942" y="125084"/>
                  </a:lnTo>
                  <a:lnTo>
                    <a:pt x="25165" y="123687"/>
                  </a:lnTo>
                  <a:lnTo>
                    <a:pt x="25492" y="123133"/>
                  </a:lnTo>
                  <a:lnTo>
                    <a:pt x="17018" y="120055"/>
                  </a:lnTo>
                  <a:lnTo>
                    <a:pt x="13813" y="119008"/>
                  </a:lnTo>
                  <a:lnTo>
                    <a:pt x="12628" y="118514"/>
                  </a:lnTo>
                  <a:lnTo>
                    <a:pt x="7266" y="11661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6" name="pg627">
              <a:extLst>
                <a:ext uri="{FF2B5EF4-FFF2-40B4-BE49-F238E27FC236}">
                  <a16:creationId xmlns:a16="http://schemas.microsoft.com/office/drawing/2014/main" id="{28EE051B-BE3C-5442-9CE9-DC024FB2F544}"/>
                </a:ext>
              </a:extLst>
            </p:cNvPr>
            <p:cNvSpPr/>
            <p:nvPr/>
          </p:nvSpPr>
          <p:spPr>
            <a:xfrm>
              <a:off x="5841152" y="2323610"/>
              <a:ext cx="146776" cy="245506"/>
            </a:xfrm>
            <a:custGeom>
              <a:avLst/>
              <a:gdLst/>
              <a:ahLst/>
              <a:cxnLst/>
              <a:rect l="0" t="0" r="0" b="0"/>
              <a:pathLst>
                <a:path w="146776" h="245506">
                  <a:moveTo>
                    <a:pt x="65428" y="241223"/>
                  </a:moveTo>
                  <a:lnTo>
                    <a:pt x="65442" y="241972"/>
                  </a:lnTo>
                  <a:lnTo>
                    <a:pt x="64237" y="241919"/>
                  </a:lnTo>
                  <a:lnTo>
                    <a:pt x="64244" y="245506"/>
                  </a:lnTo>
                  <a:lnTo>
                    <a:pt x="61621" y="245490"/>
                  </a:lnTo>
                  <a:lnTo>
                    <a:pt x="61433" y="245271"/>
                  </a:lnTo>
                  <a:lnTo>
                    <a:pt x="61168" y="244668"/>
                  </a:lnTo>
                  <a:lnTo>
                    <a:pt x="61036" y="244136"/>
                  </a:lnTo>
                  <a:lnTo>
                    <a:pt x="61036" y="243608"/>
                  </a:lnTo>
                  <a:lnTo>
                    <a:pt x="61371" y="243149"/>
                  </a:lnTo>
                  <a:lnTo>
                    <a:pt x="57876" y="243132"/>
                  </a:lnTo>
                  <a:lnTo>
                    <a:pt x="57867" y="241321"/>
                  </a:lnTo>
                  <a:lnTo>
                    <a:pt x="59150" y="241244"/>
                  </a:lnTo>
                  <a:lnTo>
                    <a:pt x="58596" y="240621"/>
                  </a:lnTo>
                  <a:lnTo>
                    <a:pt x="57330" y="240119"/>
                  </a:lnTo>
                  <a:lnTo>
                    <a:pt x="56829" y="240049"/>
                  </a:lnTo>
                  <a:lnTo>
                    <a:pt x="56604" y="239704"/>
                  </a:lnTo>
                  <a:lnTo>
                    <a:pt x="56600" y="238430"/>
                  </a:lnTo>
                  <a:lnTo>
                    <a:pt x="55354" y="238450"/>
                  </a:lnTo>
                  <a:lnTo>
                    <a:pt x="55335" y="239614"/>
                  </a:lnTo>
                  <a:lnTo>
                    <a:pt x="54706" y="239663"/>
                  </a:lnTo>
                  <a:lnTo>
                    <a:pt x="54686" y="240816"/>
                  </a:lnTo>
                  <a:lnTo>
                    <a:pt x="52775" y="240846"/>
                  </a:lnTo>
                  <a:lnTo>
                    <a:pt x="52801" y="238499"/>
                  </a:lnTo>
                  <a:lnTo>
                    <a:pt x="51527" y="238517"/>
                  </a:lnTo>
                  <a:lnTo>
                    <a:pt x="51464" y="236333"/>
                  </a:lnTo>
                  <a:lnTo>
                    <a:pt x="48782" y="236324"/>
                  </a:lnTo>
                  <a:lnTo>
                    <a:pt x="48817" y="240923"/>
                  </a:lnTo>
                  <a:lnTo>
                    <a:pt x="47086" y="240937"/>
                  </a:lnTo>
                  <a:lnTo>
                    <a:pt x="47182" y="241629"/>
                  </a:lnTo>
                  <a:lnTo>
                    <a:pt x="47359" y="241834"/>
                  </a:lnTo>
                  <a:lnTo>
                    <a:pt x="47475" y="242116"/>
                  </a:lnTo>
                  <a:lnTo>
                    <a:pt x="47522" y="244289"/>
                  </a:lnTo>
                  <a:lnTo>
                    <a:pt x="47210" y="244464"/>
                  </a:lnTo>
                  <a:lnTo>
                    <a:pt x="46329" y="244460"/>
                  </a:lnTo>
                  <a:lnTo>
                    <a:pt x="46265" y="244330"/>
                  </a:lnTo>
                  <a:lnTo>
                    <a:pt x="46001" y="244159"/>
                  </a:lnTo>
                  <a:lnTo>
                    <a:pt x="43718" y="244066"/>
                  </a:lnTo>
                  <a:lnTo>
                    <a:pt x="43669" y="240926"/>
                  </a:lnTo>
                  <a:lnTo>
                    <a:pt x="38581" y="240924"/>
                  </a:lnTo>
                  <a:lnTo>
                    <a:pt x="38544" y="238569"/>
                  </a:lnTo>
                  <a:lnTo>
                    <a:pt x="30898" y="238575"/>
                  </a:lnTo>
                  <a:lnTo>
                    <a:pt x="30832" y="235927"/>
                  </a:lnTo>
                  <a:lnTo>
                    <a:pt x="31780" y="235896"/>
                  </a:lnTo>
                  <a:lnTo>
                    <a:pt x="32149" y="235658"/>
                  </a:lnTo>
                  <a:lnTo>
                    <a:pt x="32594" y="235670"/>
                  </a:lnTo>
                  <a:lnTo>
                    <a:pt x="32187" y="236268"/>
                  </a:lnTo>
                  <a:lnTo>
                    <a:pt x="33421" y="236257"/>
                  </a:lnTo>
                  <a:lnTo>
                    <a:pt x="33448" y="232831"/>
                  </a:lnTo>
                  <a:lnTo>
                    <a:pt x="33200" y="231942"/>
                  </a:lnTo>
                  <a:lnTo>
                    <a:pt x="32657" y="231343"/>
                  </a:lnTo>
                  <a:lnTo>
                    <a:pt x="31737" y="230814"/>
                  </a:lnTo>
                  <a:lnTo>
                    <a:pt x="31195" y="230791"/>
                  </a:lnTo>
                  <a:lnTo>
                    <a:pt x="30902" y="230672"/>
                  </a:lnTo>
                  <a:lnTo>
                    <a:pt x="30911" y="229136"/>
                  </a:lnTo>
                  <a:lnTo>
                    <a:pt x="25789" y="229170"/>
                  </a:lnTo>
                  <a:lnTo>
                    <a:pt x="25770" y="231559"/>
                  </a:lnTo>
                  <a:lnTo>
                    <a:pt x="23192" y="231578"/>
                  </a:lnTo>
                  <a:lnTo>
                    <a:pt x="23174" y="229193"/>
                  </a:lnTo>
                  <a:lnTo>
                    <a:pt x="20634" y="229280"/>
                  </a:lnTo>
                  <a:lnTo>
                    <a:pt x="20633" y="231628"/>
                  </a:lnTo>
                  <a:lnTo>
                    <a:pt x="18167" y="231671"/>
                  </a:lnTo>
                  <a:lnTo>
                    <a:pt x="18211" y="229327"/>
                  </a:lnTo>
                  <a:lnTo>
                    <a:pt x="18220" y="225830"/>
                  </a:lnTo>
                  <a:lnTo>
                    <a:pt x="20680" y="225788"/>
                  </a:lnTo>
                  <a:lnTo>
                    <a:pt x="20701" y="225072"/>
                  </a:lnTo>
                  <a:lnTo>
                    <a:pt x="20938" y="225214"/>
                  </a:lnTo>
                  <a:lnTo>
                    <a:pt x="21731" y="225455"/>
                  </a:lnTo>
                  <a:lnTo>
                    <a:pt x="23244" y="225588"/>
                  </a:lnTo>
                  <a:lnTo>
                    <a:pt x="23290" y="222240"/>
                  </a:lnTo>
                  <a:lnTo>
                    <a:pt x="25863" y="222209"/>
                  </a:lnTo>
                  <a:lnTo>
                    <a:pt x="25818" y="218581"/>
                  </a:lnTo>
                  <a:lnTo>
                    <a:pt x="23573" y="218519"/>
                  </a:lnTo>
                  <a:lnTo>
                    <a:pt x="23416" y="218378"/>
                  </a:lnTo>
                  <a:lnTo>
                    <a:pt x="22493" y="218077"/>
                  </a:lnTo>
                  <a:lnTo>
                    <a:pt x="22091" y="218033"/>
                  </a:lnTo>
                  <a:lnTo>
                    <a:pt x="20574" y="218219"/>
                  </a:lnTo>
                  <a:lnTo>
                    <a:pt x="20108" y="218353"/>
                  </a:lnTo>
                  <a:lnTo>
                    <a:pt x="20028" y="218513"/>
                  </a:lnTo>
                  <a:lnTo>
                    <a:pt x="20144" y="218729"/>
                  </a:lnTo>
                  <a:lnTo>
                    <a:pt x="19590" y="219037"/>
                  </a:lnTo>
                  <a:lnTo>
                    <a:pt x="19148" y="219126"/>
                  </a:lnTo>
                  <a:lnTo>
                    <a:pt x="18076" y="219044"/>
                  </a:lnTo>
                  <a:lnTo>
                    <a:pt x="17948" y="218921"/>
                  </a:lnTo>
                  <a:lnTo>
                    <a:pt x="17844" y="218106"/>
                  </a:lnTo>
                  <a:lnTo>
                    <a:pt x="18139" y="217577"/>
                  </a:lnTo>
                  <a:lnTo>
                    <a:pt x="19438" y="217575"/>
                  </a:lnTo>
                  <a:lnTo>
                    <a:pt x="19427" y="215201"/>
                  </a:lnTo>
                  <a:lnTo>
                    <a:pt x="16287" y="215185"/>
                  </a:lnTo>
                  <a:lnTo>
                    <a:pt x="17419" y="215174"/>
                  </a:lnTo>
                  <a:lnTo>
                    <a:pt x="18023" y="214580"/>
                  </a:lnTo>
                  <a:lnTo>
                    <a:pt x="17971" y="212864"/>
                  </a:lnTo>
                  <a:lnTo>
                    <a:pt x="20654" y="212847"/>
                  </a:lnTo>
                  <a:lnTo>
                    <a:pt x="20633" y="210491"/>
                  </a:lnTo>
                  <a:lnTo>
                    <a:pt x="20477" y="208165"/>
                  </a:lnTo>
                  <a:lnTo>
                    <a:pt x="25604" y="208165"/>
                  </a:lnTo>
                  <a:lnTo>
                    <a:pt x="25553" y="204554"/>
                  </a:lnTo>
                  <a:lnTo>
                    <a:pt x="25733" y="204660"/>
                  </a:lnTo>
                  <a:lnTo>
                    <a:pt x="26171" y="204615"/>
                  </a:lnTo>
                  <a:lnTo>
                    <a:pt x="26331" y="204474"/>
                  </a:lnTo>
                  <a:lnTo>
                    <a:pt x="26565" y="203884"/>
                  </a:lnTo>
                  <a:lnTo>
                    <a:pt x="26511" y="203431"/>
                  </a:lnTo>
                  <a:lnTo>
                    <a:pt x="25553" y="203431"/>
                  </a:lnTo>
                  <a:lnTo>
                    <a:pt x="25514" y="201089"/>
                  </a:lnTo>
                  <a:lnTo>
                    <a:pt x="30615" y="201024"/>
                  </a:lnTo>
                  <a:lnTo>
                    <a:pt x="30641" y="198665"/>
                  </a:lnTo>
                  <a:lnTo>
                    <a:pt x="33153" y="198649"/>
                  </a:lnTo>
                  <a:lnTo>
                    <a:pt x="33166" y="198503"/>
                  </a:lnTo>
                  <a:lnTo>
                    <a:pt x="32964" y="198468"/>
                  </a:lnTo>
                  <a:lnTo>
                    <a:pt x="33045" y="197210"/>
                  </a:lnTo>
                  <a:lnTo>
                    <a:pt x="32699" y="196618"/>
                  </a:lnTo>
                  <a:lnTo>
                    <a:pt x="32029" y="196503"/>
                  </a:lnTo>
                  <a:lnTo>
                    <a:pt x="31845" y="196274"/>
                  </a:lnTo>
                  <a:lnTo>
                    <a:pt x="35781" y="196160"/>
                  </a:lnTo>
                  <a:lnTo>
                    <a:pt x="35820" y="193883"/>
                  </a:lnTo>
                  <a:lnTo>
                    <a:pt x="37330" y="194327"/>
                  </a:lnTo>
                  <a:lnTo>
                    <a:pt x="38266" y="194920"/>
                  </a:lnTo>
                  <a:lnTo>
                    <a:pt x="38679" y="195316"/>
                  </a:lnTo>
                  <a:lnTo>
                    <a:pt x="38750" y="195532"/>
                  </a:lnTo>
                  <a:lnTo>
                    <a:pt x="39612" y="195524"/>
                  </a:lnTo>
                  <a:lnTo>
                    <a:pt x="39604" y="195092"/>
                  </a:lnTo>
                  <a:lnTo>
                    <a:pt x="39754" y="194983"/>
                  </a:lnTo>
                  <a:lnTo>
                    <a:pt x="40883" y="195005"/>
                  </a:lnTo>
                  <a:lnTo>
                    <a:pt x="43433" y="195038"/>
                  </a:lnTo>
                  <a:lnTo>
                    <a:pt x="43433" y="193818"/>
                  </a:lnTo>
                  <a:lnTo>
                    <a:pt x="45984" y="193883"/>
                  </a:lnTo>
                  <a:lnTo>
                    <a:pt x="45987" y="195286"/>
                  </a:lnTo>
                  <a:lnTo>
                    <a:pt x="44711" y="195919"/>
                  </a:lnTo>
                  <a:lnTo>
                    <a:pt x="44634" y="196258"/>
                  </a:lnTo>
                  <a:lnTo>
                    <a:pt x="45997" y="196241"/>
                  </a:lnTo>
                  <a:lnTo>
                    <a:pt x="46023" y="198584"/>
                  </a:lnTo>
                  <a:lnTo>
                    <a:pt x="46450" y="198584"/>
                  </a:lnTo>
                  <a:lnTo>
                    <a:pt x="46794" y="199346"/>
                  </a:lnTo>
                  <a:lnTo>
                    <a:pt x="47327" y="199327"/>
                  </a:lnTo>
                  <a:lnTo>
                    <a:pt x="47551" y="200910"/>
                  </a:lnTo>
                  <a:lnTo>
                    <a:pt x="48600" y="200910"/>
                  </a:lnTo>
                  <a:lnTo>
                    <a:pt x="51112" y="200942"/>
                  </a:lnTo>
                  <a:lnTo>
                    <a:pt x="51099" y="198600"/>
                  </a:lnTo>
                  <a:lnTo>
                    <a:pt x="53428" y="198600"/>
                  </a:lnTo>
                  <a:lnTo>
                    <a:pt x="53428" y="198306"/>
                  </a:lnTo>
                  <a:lnTo>
                    <a:pt x="53132" y="197959"/>
                  </a:lnTo>
                  <a:lnTo>
                    <a:pt x="52902" y="197986"/>
                  </a:lnTo>
                  <a:lnTo>
                    <a:pt x="52714" y="197894"/>
                  </a:lnTo>
                  <a:lnTo>
                    <a:pt x="52614" y="197656"/>
                  </a:lnTo>
                  <a:lnTo>
                    <a:pt x="52555" y="196225"/>
                  </a:lnTo>
                  <a:lnTo>
                    <a:pt x="53636" y="196225"/>
                  </a:lnTo>
                  <a:lnTo>
                    <a:pt x="53624" y="193915"/>
                  </a:lnTo>
                  <a:lnTo>
                    <a:pt x="58155" y="193980"/>
                  </a:lnTo>
                  <a:lnTo>
                    <a:pt x="58231" y="194725"/>
                  </a:lnTo>
                  <a:lnTo>
                    <a:pt x="58725" y="194777"/>
                  </a:lnTo>
                  <a:lnTo>
                    <a:pt x="58298" y="194013"/>
                  </a:lnTo>
                  <a:lnTo>
                    <a:pt x="64267" y="193980"/>
                  </a:lnTo>
                  <a:lnTo>
                    <a:pt x="65613" y="196241"/>
                  </a:lnTo>
                  <a:lnTo>
                    <a:pt x="66157" y="196241"/>
                  </a:lnTo>
                  <a:lnTo>
                    <a:pt x="66131" y="193948"/>
                  </a:lnTo>
                  <a:lnTo>
                    <a:pt x="69381" y="193899"/>
                  </a:lnTo>
                  <a:lnTo>
                    <a:pt x="70870" y="193913"/>
                  </a:lnTo>
                  <a:lnTo>
                    <a:pt x="70931" y="194345"/>
                  </a:lnTo>
                  <a:lnTo>
                    <a:pt x="71273" y="194318"/>
                  </a:lnTo>
                  <a:lnTo>
                    <a:pt x="71417" y="193963"/>
                  </a:lnTo>
                  <a:lnTo>
                    <a:pt x="71429" y="193630"/>
                  </a:lnTo>
                  <a:lnTo>
                    <a:pt x="71566" y="193254"/>
                  </a:lnTo>
                  <a:lnTo>
                    <a:pt x="71529" y="192421"/>
                  </a:lnTo>
                  <a:lnTo>
                    <a:pt x="71453" y="192180"/>
                  </a:lnTo>
                  <a:lnTo>
                    <a:pt x="71456" y="191670"/>
                  </a:lnTo>
                  <a:lnTo>
                    <a:pt x="71818" y="191283"/>
                  </a:lnTo>
                  <a:lnTo>
                    <a:pt x="72402" y="191067"/>
                  </a:lnTo>
                  <a:lnTo>
                    <a:pt x="72692" y="190817"/>
                  </a:lnTo>
                  <a:lnTo>
                    <a:pt x="72744" y="190584"/>
                  </a:lnTo>
                  <a:lnTo>
                    <a:pt x="72678" y="190345"/>
                  </a:lnTo>
                  <a:lnTo>
                    <a:pt x="72879" y="190327"/>
                  </a:lnTo>
                  <a:lnTo>
                    <a:pt x="73142" y="190557"/>
                  </a:lnTo>
                  <a:lnTo>
                    <a:pt x="73472" y="190625"/>
                  </a:lnTo>
                  <a:lnTo>
                    <a:pt x="73561" y="190769"/>
                  </a:lnTo>
                  <a:lnTo>
                    <a:pt x="73966" y="190874"/>
                  </a:lnTo>
                  <a:lnTo>
                    <a:pt x="73981" y="190678"/>
                  </a:lnTo>
                  <a:lnTo>
                    <a:pt x="74024" y="190300"/>
                  </a:lnTo>
                  <a:lnTo>
                    <a:pt x="74285" y="190189"/>
                  </a:lnTo>
                  <a:lnTo>
                    <a:pt x="73810" y="189940"/>
                  </a:lnTo>
                  <a:lnTo>
                    <a:pt x="73766" y="189419"/>
                  </a:lnTo>
                  <a:lnTo>
                    <a:pt x="73310" y="189025"/>
                  </a:lnTo>
                  <a:lnTo>
                    <a:pt x="73121" y="188460"/>
                  </a:lnTo>
                  <a:lnTo>
                    <a:pt x="73612" y="188779"/>
                  </a:lnTo>
                  <a:lnTo>
                    <a:pt x="73733" y="188552"/>
                  </a:lnTo>
                  <a:lnTo>
                    <a:pt x="73700" y="187019"/>
                  </a:lnTo>
                  <a:lnTo>
                    <a:pt x="72955" y="187109"/>
                  </a:lnTo>
                  <a:lnTo>
                    <a:pt x="72576" y="187247"/>
                  </a:lnTo>
                  <a:lnTo>
                    <a:pt x="72415" y="187441"/>
                  </a:lnTo>
                  <a:lnTo>
                    <a:pt x="71968" y="186793"/>
                  </a:lnTo>
                  <a:lnTo>
                    <a:pt x="72298" y="186552"/>
                  </a:lnTo>
                  <a:lnTo>
                    <a:pt x="72887" y="185744"/>
                  </a:lnTo>
                  <a:lnTo>
                    <a:pt x="72869" y="185254"/>
                  </a:lnTo>
                  <a:lnTo>
                    <a:pt x="72624" y="185274"/>
                  </a:lnTo>
                  <a:lnTo>
                    <a:pt x="72559" y="184982"/>
                  </a:lnTo>
                  <a:lnTo>
                    <a:pt x="73639" y="184944"/>
                  </a:lnTo>
                  <a:lnTo>
                    <a:pt x="73616" y="183397"/>
                  </a:lnTo>
                  <a:lnTo>
                    <a:pt x="73541" y="182827"/>
                  </a:lnTo>
                  <a:lnTo>
                    <a:pt x="73093" y="181429"/>
                  </a:lnTo>
                  <a:lnTo>
                    <a:pt x="72032" y="181415"/>
                  </a:lnTo>
                  <a:lnTo>
                    <a:pt x="71779" y="180898"/>
                  </a:lnTo>
                  <a:lnTo>
                    <a:pt x="72545" y="180808"/>
                  </a:lnTo>
                  <a:lnTo>
                    <a:pt x="72730" y="180514"/>
                  </a:lnTo>
                  <a:lnTo>
                    <a:pt x="72068" y="178580"/>
                  </a:lnTo>
                  <a:lnTo>
                    <a:pt x="71569" y="178045"/>
                  </a:lnTo>
                  <a:lnTo>
                    <a:pt x="71427" y="178826"/>
                  </a:lnTo>
                  <a:lnTo>
                    <a:pt x="71250" y="178666"/>
                  </a:lnTo>
                  <a:lnTo>
                    <a:pt x="70923" y="177706"/>
                  </a:lnTo>
                  <a:lnTo>
                    <a:pt x="70491" y="177379"/>
                  </a:lnTo>
                  <a:lnTo>
                    <a:pt x="70346" y="177368"/>
                  </a:lnTo>
                  <a:lnTo>
                    <a:pt x="70302" y="177655"/>
                  </a:lnTo>
                  <a:lnTo>
                    <a:pt x="69302" y="177801"/>
                  </a:lnTo>
                  <a:lnTo>
                    <a:pt x="68966" y="177259"/>
                  </a:lnTo>
                  <a:lnTo>
                    <a:pt x="68979" y="176722"/>
                  </a:lnTo>
                  <a:lnTo>
                    <a:pt x="68111" y="176753"/>
                  </a:lnTo>
                  <a:lnTo>
                    <a:pt x="66404" y="177236"/>
                  </a:lnTo>
                  <a:lnTo>
                    <a:pt x="66021" y="177241"/>
                  </a:lnTo>
                  <a:lnTo>
                    <a:pt x="63804" y="176823"/>
                  </a:lnTo>
                  <a:lnTo>
                    <a:pt x="63295" y="176673"/>
                  </a:lnTo>
                  <a:lnTo>
                    <a:pt x="61962" y="176088"/>
                  </a:lnTo>
                  <a:lnTo>
                    <a:pt x="62000" y="172819"/>
                  </a:lnTo>
                  <a:lnTo>
                    <a:pt x="61407" y="172829"/>
                  </a:lnTo>
                  <a:lnTo>
                    <a:pt x="61117" y="172450"/>
                  </a:lnTo>
                  <a:lnTo>
                    <a:pt x="61084" y="172192"/>
                  </a:lnTo>
                  <a:lnTo>
                    <a:pt x="61164" y="171848"/>
                  </a:lnTo>
                  <a:lnTo>
                    <a:pt x="61793" y="172249"/>
                  </a:lnTo>
                  <a:lnTo>
                    <a:pt x="62272" y="172298"/>
                  </a:lnTo>
                  <a:lnTo>
                    <a:pt x="63852" y="171338"/>
                  </a:lnTo>
                  <a:lnTo>
                    <a:pt x="63555" y="169753"/>
                  </a:lnTo>
                  <a:lnTo>
                    <a:pt x="63567" y="169386"/>
                  </a:lnTo>
                  <a:lnTo>
                    <a:pt x="64072" y="169370"/>
                  </a:lnTo>
                  <a:lnTo>
                    <a:pt x="64629" y="168540"/>
                  </a:lnTo>
                  <a:lnTo>
                    <a:pt x="64718" y="168255"/>
                  </a:lnTo>
                  <a:lnTo>
                    <a:pt x="64705" y="167550"/>
                  </a:lnTo>
                  <a:lnTo>
                    <a:pt x="64388" y="166742"/>
                  </a:lnTo>
                  <a:lnTo>
                    <a:pt x="64124" y="166784"/>
                  </a:lnTo>
                  <a:lnTo>
                    <a:pt x="63883" y="166217"/>
                  </a:lnTo>
                  <a:lnTo>
                    <a:pt x="63955" y="165759"/>
                  </a:lnTo>
                  <a:lnTo>
                    <a:pt x="64266" y="165011"/>
                  </a:lnTo>
                  <a:lnTo>
                    <a:pt x="63528" y="163205"/>
                  </a:lnTo>
                  <a:lnTo>
                    <a:pt x="62052" y="161888"/>
                  </a:lnTo>
                  <a:lnTo>
                    <a:pt x="60692" y="160977"/>
                  </a:lnTo>
                  <a:lnTo>
                    <a:pt x="59993" y="160180"/>
                  </a:lnTo>
                  <a:lnTo>
                    <a:pt x="59734" y="160017"/>
                  </a:lnTo>
                  <a:lnTo>
                    <a:pt x="59372" y="159968"/>
                  </a:lnTo>
                  <a:lnTo>
                    <a:pt x="57287" y="161156"/>
                  </a:lnTo>
                  <a:lnTo>
                    <a:pt x="55630" y="160294"/>
                  </a:lnTo>
                  <a:lnTo>
                    <a:pt x="54879" y="160115"/>
                  </a:lnTo>
                  <a:lnTo>
                    <a:pt x="53623" y="160326"/>
                  </a:lnTo>
                  <a:lnTo>
                    <a:pt x="52988" y="160196"/>
                  </a:lnTo>
                  <a:lnTo>
                    <a:pt x="52389" y="160544"/>
                  </a:lnTo>
                  <a:lnTo>
                    <a:pt x="51719" y="161156"/>
                  </a:lnTo>
                  <a:lnTo>
                    <a:pt x="51279" y="161774"/>
                  </a:lnTo>
                  <a:lnTo>
                    <a:pt x="51033" y="162409"/>
                  </a:lnTo>
                  <a:lnTo>
                    <a:pt x="50373" y="162994"/>
                  </a:lnTo>
                  <a:lnTo>
                    <a:pt x="49505" y="163986"/>
                  </a:lnTo>
                  <a:lnTo>
                    <a:pt x="49052" y="164995"/>
                  </a:lnTo>
                  <a:lnTo>
                    <a:pt x="48974" y="165646"/>
                  </a:lnTo>
                  <a:lnTo>
                    <a:pt x="48832" y="165629"/>
                  </a:lnTo>
                  <a:lnTo>
                    <a:pt x="48884" y="165141"/>
                  </a:lnTo>
                  <a:lnTo>
                    <a:pt x="48703" y="165060"/>
                  </a:lnTo>
                  <a:lnTo>
                    <a:pt x="48353" y="166361"/>
                  </a:lnTo>
                  <a:lnTo>
                    <a:pt x="47706" y="165955"/>
                  </a:lnTo>
                  <a:lnTo>
                    <a:pt x="47654" y="165581"/>
                  </a:lnTo>
                  <a:lnTo>
                    <a:pt x="47045" y="164816"/>
                  </a:lnTo>
                  <a:lnTo>
                    <a:pt x="45867" y="165564"/>
                  </a:lnTo>
                  <a:lnTo>
                    <a:pt x="39898" y="165434"/>
                  </a:lnTo>
                  <a:lnTo>
                    <a:pt x="40312" y="164979"/>
                  </a:lnTo>
                  <a:lnTo>
                    <a:pt x="40351" y="164231"/>
                  </a:lnTo>
                  <a:lnTo>
                    <a:pt x="40118" y="163271"/>
                  </a:lnTo>
                  <a:lnTo>
                    <a:pt x="40209" y="162767"/>
                  </a:lnTo>
                  <a:lnTo>
                    <a:pt x="40209" y="161856"/>
                  </a:lnTo>
                  <a:lnTo>
                    <a:pt x="38512" y="161124"/>
                  </a:lnTo>
                  <a:lnTo>
                    <a:pt x="38422" y="160685"/>
                  </a:lnTo>
                  <a:lnTo>
                    <a:pt x="37697" y="160685"/>
                  </a:lnTo>
                  <a:lnTo>
                    <a:pt x="37658" y="158342"/>
                  </a:lnTo>
                  <a:lnTo>
                    <a:pt x="40131" y="158407"/>
                  </a:lnTo>
                  <a:lnTo>
                    <a:pt x="40170" y="156114"/>
                  </a:lnTo>
                  <a:lnTo>
                    <a:pt x="41413" y="156163"/>
                  </a:lnTo>
                  <a:lnTo>
                    <a:pt x="41413" y="154601"/>
                  </a:lnTo>
                  <a:lnTo>
                    <a:pt x="41400" y="153788"/>
                  </a:lnTo>
                  <a:lnTo>
                    <a:pt x="37619" y="153674"/>
                  </a:lnTo>
                  <a:lnTo>
                    <a:pt x="37632" y="154617"/>
                  </a:lnTo>
                  <a:lnTo>
                    <a:pt x="36133" y="154441"/>
                  </a:lnTo>
                  <a:lnTo>
                    <a:pt x="36039" y="154210"/>
                  </a:lnTo>
                  <a:lnTo>
                    <a:pt x="35068" y="153918"/>
                  </a:lnTo>
                  <a:lnTo>
                    <a:pt x="35094" y="154813"/>
                  </a:lnTo>
                  <a:lnTo>
                    <a:pt x="33799" y="155431"/>
                  </a:lnTo>
                  <a:lnTo>
                    <a:pt x="33773" y="153544"/>
                  </a:lnTo>
                  <a:lnTo>
                    <a:pt x="33723" y="153412"/>
                  </a:lnTo>
                  <a:lnTo>
                    <a:pt x="33468" y="152895"/>
                  </a:lnTo>
                  <a:lnTo>
                    <a:pt x="32375" y="152308"/>
                  </a:lnTo>
                  <a:lnTo>
                    <a:pt x="32362" y="151153"/>
                  </a:lnTo>
                  <a:lnTo>
                    <a:pt x="32209" y="141691"/>
                  </a:lnTo>
                  <a:lnTo>
                    <a:pt x="29632" y="141653"/>
                  </a:lnTo>
                  <a:lnTo>
                    <a:pt x="29636" y="139310"/>
                  </a:lnTo>
                  <a:lnTo>
                    <a:pt x="27062" y="139284"/>
                  </a:lnTo>
                  <a:lnTo>
                    <a:pt x="27054" y="137855"/>
                  </a:lnTo>
                  <a:lnTo>
                    <a:pt x="26892" y="137855"/>
                  </a:lnTo>
                  <a:lnTo>
                    <a:pt x="26431" y="138116"/>
                  </a:lnTo>
                  <a:lnTo>
                    <a:pt x="25658" y="138280"/>
                  </a:lnTo>
                  <a:lnTo>
                    <a:pt x="23375" y="138195"/>
                  </a:lnTo>
                  <a:lnTo>
                    <a:pt x="23378" y="137663"/>
                  </a:lnTo>
                  <a:lnTo>
                    <a:pt x="23577" y="137247"/>
                  </a:lnTo>
                  <a:lnTo>
                    <a:pt x="23835" y="137016"/>
                  </a:lnTo>
                  <a:lnTo>
                    <a:pt x="24358" y="136912"/>
                  </a:lnTo>
                  <a:lnTo>
                    <a:pt x="21868" y="136857"/>
                  </a:lnTo>
                  <a:lnTo>
                    <a:pt x="21909" y="132129"/>
                  </a:lnTo>
                  <a:lnTo>
                    <a:pt x="20636" y="132125"/>
                  </a:lnTo>
                  <a:lnTo>
                    <a:pt x="20650" y="129737"/>
                  </a:lnTo>
                  <a:lnTo>
                    <a:pt x="21920" y="129739"/>
                  </a:lnTo>
                  <a:lnTo>
                    <a:pt x="21874" y="129448"/>
                  </a:lnTo>
                  <a:lnTo>
                    <a:pt x="20652" y="129181"/>
                  </a:lnTo>
                  <a:lnTo>
                    <a:pt x="20659" y="127358"/>
                  </a:lnTo>
                  <a:lnTo>
                    <a:pt x="18082" y="127308"/>
                  </a:lnTo>
                  <a:lnTo>
                    <a:pt x="18100" y="124916"/>
                  </a:lnTo>
                  <a:lnTo>
                    <a:pt x="16953" y="124856"/>
                  </a:lnTo>
                  <a:lnTo>
                    <a:pt x="16958" y="122650"/>
                  </a:lnTo>
                  <a:lnTo>
                    <a:pt x="14383" y="122626"/>
                  </a:lnTo>
                  <a:lnTo>
                    <a:pt x="11219" y="122591"/>
                  </a:lnTo>
                  <a:lnTo>
                    <a:pt x="10279" y="122601"/>
                  </a:lnTo>
                  <a:lnTo>
                    <a:pt x="9442" y="122609"/>
                  </a:lnTo>
                  <a:lnTo>
                    <a:pt x="9219" y="122624"/>
                  </a:lnTo>
                  <a:lnTo>
                    <a:pt x="7273" y="122623"/>
                  </a:lnTo>
                  <a:lnTo>
                    <a:pt x="5067" y="122619"/>
                  </a:lnTo>
                  <a:lnTo>
                    <a:pt x="4122" y="122619"/>
                  </a:lnTo>
                  <a:lnTo>
                    <a:pt x="1487" y="122617"/>
                  </a:lnTo>
                  <a:lnTo>
                    <a:pt x="49" y="122612"/>
                  </a:lnTo>
                  <a:lnTo>
                    <a:pt x="45" y="118562"/>
                  </a:lnTo>
                  <a:lnTo>
                    <a:pt x="43" y="118273"/>
                  </a:lnTo>
                  <a:lnTo>
                    <a:pt x="157" y="117771"/>
                  </a:lnTo>
                  <a:lnTo>
                    <a:pt x="267" y="117334"/>
                  </a:lnTo>
                  <a:lnTo>
                    <a:pt x="184" y="117079"/>
                  </a:lnTo>
                  <a:lnTo>
                    <a:pt x="323" y="116844"/>
                  </a:lnTo>
                  <a:lnTo>
                    <a:pt x="762" y="116483"/>
                  </a:lnTo>
                  <a:lnTo>
                    <a:pt x="994" y="116485"/>
                  </a:lnTo>
                  <a:lnTo>
                    <a:pt x="1415" y="116162"/>
                  </a:lnTo>
                  <a:lnTo>
                    <a:pt x="1516" y="115954"/>
                  </a:lnTo>
                  <a:lnTo>
                    <a:pt x="1533" y="115158"/>
                  </a:lnTo>
                  <a:lnTo>
                    <a:pt x="1377" y="114820"/>
                  </a:lnTo>
                  <a:lnTo>
                    <a:pt x="1458" y="114434"/>
                  </a:lnTo>
                  <a:lnTo>
                    <a:pt x="2361" y="113357"/>
                  </a:lnTo>
                  <a:lnTo>
                    <a:pt x="2962" y="113492"/>
                  </a:lnTo>
                  <a:lnTo>
                    <a:pt x="3254" y="113123"/>
                  </a:lnTo>
                  <a:lnTo>
                    <a:pt x="6432" y="113061"/>
                  </a:lnTo>
                  <a:lnTo>
                    <a:pt x="6484" y="111930"/>
                  </a:lnTo>
                  <a:lnTo>
                    <a:pt x="7721" y="111855"/>
                  </a:lnTo>
                  <a:lnTo>
                    <a:pt x="7706" y="113091"/>
                  </a:lnTo>
                  <a:lnTo>
                    <a:pt x="7982" y="113098"/>
                  </a:lnTo>
                  <a:lnTo>
                    <a:pt x="8817" y="112874"/>
                  </a:lnTo>
                  <a:lnTo>
                    <a:pt x="9345" y="112591"/>
                  </a:lnTo>
                  <a:lnTo>
                    <a:pt x="12109" y="110777"/>
                  </a:lnTo>
                  <a:lnTo>
                    <a:pt x="12883" y="110790"/>
                  </a:lnTo>
                  <a:lnTo>
                    <a:pt x="12871" y="111951"/>
                  </a:lnTo>
                  <a:lnTo>
                    <a:pt x="12567" y="112371"/>
                  </a:lnTo>
                  <a:lnTo>
                    <a:pt x="12534" y="112583"/>
                  </a:lnTo>
                  <a:lnTo>
                    <a:pt x="12551" y="113149"/>
                  </a:lnTo>
                  <a:lnTo>
                    <a:pt x="12794" y="113717"/>
                  </a:lnTo>
                  <a:lnTo>
                    <a:pt x="13138" y="113515"/>
                  </a:lnTo>
                  <a:lnTo>
                    <a:pt x="13758" y="112725"/>
                  </a:lnTo>
                  <a:lnTo>
                    <a:pt x="14511" y="112349"/>
                  </a:lnTo>
                  <a:lnTo>
                    <a:pt x="14811" y="112322"/>
                  </a:lnTo>
                  <a:lnTo>
                    <a:pt x="15413" y="112727"/>
                  </a:lnTo>
                  <a:lnTo>
                    <a:pt x="15664" y="112744"/>
                  </a:lnTo>
                  <a:lnTo>
                    <a:pt x="15707" y="112592"/>
                  </a:lnTo>
                  <a:lnTo>
                    <a:pt x="15512" y="111616"/>
                  </a:lnTo>
                  <a:lnTo>
                    <a:pt x="15597" y="111393"/>
                  </a:lnTo>
                  <a:lnTo>
                    <a:pt x="15819" y="111206"/>
                  </a:lnTo>
                  <a:lnTo>
                    <a:pt x="16501" y="110843"/>
                  </a:lnTo>
                  <a:lnTo>
                    <a:pt x="16506" y="110652"/>
                  </a:lnTo>
                  <a:lnTo>
                    <a:pt x="16227" y="110368"/>
                  </a:lnTo>
                  <a:lnTo>
                    <a:pt x="16128" y="110131"/>
                  </a:lnTo>
                  <a:lnTo>
                    <a:pt x="16299" y="109833"/>
                  </a:lnTo>
                  <a:lnTo>
                    <a:pt x="16574" y="109607"/>
                  </a:lnTo>
                  <a:lnTo>
                    <a:pt x="16973" y="109417"/>
                  </a:lnTo>
                  <a:lnTo>
                    <a:pt x="17468" y="109402"/>
                  </a:lnTo>
                  <a:lnTo>
                    <a:pt x="17739" y="109461"/>
                  </a:lnTo>
                  <a:lnTo>
                    <a:pt x="18329" y="109793"/>
                  </a:lnTo>
                  <a:lnTo>
                    <a:pt x="18499" y="109802"/>
                  </a:lnTo>
                  <a:lnTo>
                    <a:pt x="18290" y="109627"/>
                  </a:lnTo>
                  <a:lnTo>
                    <a:pt x="17795" y="108530"/>
                  </a:lnTo>
                  <a:lnTo>
                    <a:pt x="17218" y="108563"/>
                  </a:lnTo>
                  <a:lnTo>
                    <a:pt x="16305" y="109294"/>
                  </a:lnTo>
                  <a:lnTo>
                    <a:pt x="15700" y="108864"/>
                  </a:lnTo>
                  <a:lnTo>
                    <a:pt x="15514" y="108500"/>
                  </a:lnTo>
                  <a:lnTo>
                    <a:pt x="15499" y="107436"/>
                  </a:lnTo>
                  <a:lnTo>
                    <a:pt x="16330" y="106610"/>
                  </a:lnTo>
                  <a:lnTo>
                    <a:pt x="17049" y="106139"/>
                  </a:lnTo>
                  <a:lnTo>
                    <a:pt x="17962" y="106131"/>
                  </a:lnTo>
                  <a:lnTo>
                    <a:pt x="18009" y="101384"/>
                  </a:lnTo>
                  <a:lnTo>
                    <a:pt x="18241" y="100964"/>
                  </a:lnTo>
                  <a:lnTo>
                    <a:pt x="19119" y="99785"/>
                  </a:lnTo>
                  <a:lnTo>
                    <a:pt x="19924" y="99548"/>
                  </a:lnTo>
                  <a:lnTo>
                    <a:pt x="20570" y="99054"/>
                  </a:lnTo>
                  <a:lnTo>
                    <a:pt x="20545" y="94415"/>
                  </a:lnTo>
                  <a:lnTo>
                    <a:pt x="28258" y="94416"/>
                  </a:lnTo>
                  <a:lnTo>
                    <a:pt x="28315" y="92150"/>
                  </a:lnTo>
                  <a:lnTo>
                    <a:pt x="28628" y="92061"/>
                  </a:lnTo>
                  <a:lnTo>
                    <a:pt x="30823" y="92059"/>
                  </a:lnTo>
                  <a:lnTo>
                    <a:pt x="30818" y="87395"/>
                  </a:lnTo>
                  <a:lnTo>
                    <a:pt x="28709" y="87404"/>
                  </a:lnTo>
                  <a:lnTo>
                    <a:pt x="28680" y="87188"/>
                  </a:lnTo>
                  <a:lnTo>
                    <a:pt x="28737" y="86853"/>
                  </a:lnTo>
                  <a:lnTo>
                    <a:pt x="28989" y="86411"/>
                  </a:lnTo>
                  <a:lnTo>
                    <a:pt x="28937" y="86191"/>
                  </a:lnTo>
                  <a:lnTo>
                    <a:pt x="27366" y="86139"/>
                  </a:lnTo>
                  <a:lnTo>
                    <a:pt x="26747" y="86329"/>
                  </a:lnTo>
                  <a:lnTo>
                    <a:pt x="26076" y="86262"/>
                  </a:lnTo>
                  <a:lnTo>
                    <a:pt x="25470" y="86568"/>
                  </a:lnTo>
                  <a:lnTo>
                    <a:pt x="25755" y="86969"/>
                  </a:lnTo>
                  <a:lnTo>
                    <a:pt x="25743" y="87338"/>
                  </a:lnTo>
                  <a:lnTo>
                    <a:pt x="23685" y="87368"/>
                  </a:lnTo>
                  <a:lnTo>
                    <a:pt x="23687" y="85110"/>
                  </a:lnTo>
                  <a:lnTo>
                    <a:pt x="21796" y="85124"/>
                  </a:lnTo>
                  <a:lnTo>
                    <a:pt x="21782" y="83836"/>
                  </a:lnTo>
                  <a:lnTo>
                    <a:pt x="20488" y="83817"/>
                  </a:lnTo>
                  <a:lnTo>
                    <a:pt x="20467" y="81340"/>
                  </a:lnTo>
                  <a:lnTo>
                    <a:pt x="20083" y="81072"/>
                  </a:lnTo>
                  <a:lnTo>
                    <a:pt x="19745" y="80696"/>
                  </a:lnTo>
                  <a:lnTo>
                    <a:pt x="19855" y="80391"/>
                  </a:lnTo>
                  <a:lnTo>
                    <a:pt x="19053" y="80260"/>
                  </a:lnTo>
                  <a:lnTo>
                    <a:pt x="15418" y="80259"/>
                  </a:lnTo>
                  <a:lnTo>
                    <a:pt x="15427" y="77904"/>
                  </a:lnTo>
                  <a:lnTo>
                    <a:pt x="11554" y="77882"/>
                  </a:lnTo>
                  <a:lnTo>
                    <a:pt x="11558" y="75516"/>
                  </a:lnTo>
                  <a:lnTo>
                    <a:pt x="10311" y="75531"/>
                  </a:lnTo>
                  <a:lnTo>
                    <a:pt x="10197" y="76190"/>
                  </a:lnTo>
                  <a:lnTo>
                    <a:pt x="7684" y="76135"/>
                  </a:lnTo>
                  <a:lnTo>
                    <a:pt x="7676" y="75530"/>
                  </a:lnTo>
                  <a:lnTo>
                    <a:pt x="7843" y="75409"/>
                  </a:lnTo>
                  <a:lnTo>
                    <a:pt x="8759" y="75506"/>
                  </a:lnTo>
                  <a:lnTo>
                    <a:pt x="9981" y="75282"/>
                  </a:lnTo>
                  <a:lnTo>
                    <a:pt x="12539" y="74460"/>
                  </a:lnTo>
                  <a:lnTo>
                    <a:pt x="12845" y="74088"/>
                  </a:lnTo>
                  <a:lnTo>
                    <a:pt x="12812" y="72756"/>
                  </a:lnTo>
                  <a:lnTo>
                    <a:pt x="13652" y="71874"/>
                  </a:lnTo>
                  <a:lnTo>
                    <a:pt x="14128" y="70971"/>
                  </a:lnTo>
                  <a:lnTo>
                    <a:pt x="14348" y="69684"/>
                  </a:lnTo>
                  <a:lnTo>
                    <a:pt x="14349" y="69535"/>
                  </a:lnTo>
                  <a:lnTo>
                    <a:pt x="13753" y="68222"/>
                  </a:lnTo>
                  <a:lnTo>
                    <a:pt x="13313" y="67745"/>
                  </a:lnTo>
                  <a:lnTo>
                    <a:pt x="13297" y="67563"/>
                  </a:lnTo>
                  <a:lnTo>
                    <a:pt x="13371" y="67352"/>
                  </a:lnTo>
                  <a:lnTo>
                    <a:pt x="14823" y="67375"/>
                  </a:lnTo>
                  <a:lnTo>
                    <a:pt x="15400" y="66552"/>
                  </a:lnTo>
                  <a:lnTo>
                    <a:pt x="16546" y="65581"/>
                  </a:lnTo>
                  <a:lnTo>
                    <a:pt x="17113" y="65369"/>
                  </a:lnTo>
                  <a:lnTo>
                    <a:pt x="17676" y="64852"/>
                  </a:lnTo>
                  <a:lnTo>
                    <a:pt x="18647" y="64462"/>
                  </a:lnTo>
                  <a:lnTo>
                    <a:pt x="18631" y="64176"/>
                  </a:lnTo>
                  <a:lnTo>
                    <a:pt x="17918" y="62899"/>
                  </a:lnTo>
                  <a:lnTo>
                    <a:pt x="17922" y="61486"/>
                  </a:lnTo>
                  <a:lnTo>
                    <a:pt x="17907" y="60263"/>
                  </a:lnTo>
                  <a:lnTo>
                    <a:pt x="16789" y="59868"/>
                  </a:lnTo>
                  <a:lnTo>
                    <a:pt x="16291" y="59901"/>
                  </a:lnTo>
                  <a:lnTo>
                    <a:pt x="15435" y="59327"/>
                  </a:lnTo>
                  <a:lnTo>
                    <a:pt x="15448" y="59006"/>
                  </a:lnTo>
                  <a:lnTo>
                    <a:pt x="14239" y="58982"/>
                  </a:lnTo>
                  <a:lnTo>
                    <a:pt x="13093" y="58442"/>
                  </a:lnTo>
                  <a:lnTo>
                    <a:pt x="12460" y="58331"/>
                  </a:lnTo>
                  <a:lnTo>
                    <a:pt x="11918" y="58390"/>
                  </a:lnTo>
                  <a:lnTo>
                    <a:pt x="11591" y="58257"/>
                  </a:lnTo>
                  <a:lnTo>
                    <a:pt x="11583" y="57966"/>
                  </a:lnTo>
                  <a:lnTo>
                    <a:pt x="12047" y="56767"/>
                  </a:lnTo>
                  <a:lnTo>
                    <a:pt x="11131" y="56769"/>
                  </a:lnTo>
                  <a:lnTo>
                    <a:pt x="10910" y="56951"/>
                  </a:lnTo>
                  <a:lnTo>
                    <a:pt x="9420" y="57424"/>
                  </a:lnTo>
                  <a:lnTo>
                    <a:pt x="7136" y="58901"/>
                  </a:lnTo>
                  <a:lnTo>
                    <a:pt x="6557" y="59694"/>
                  </a:lnTo>
                  <a:lnTo>
                    <a:pt x="6165" y="59750"/>
                  </a:lnTo>
                  <a:lnTo>
                    <a:pt x="5896" y="59698"/>
                  </a:lnTo>
                  <a:lnTo>
                    <a:pt x="5066" y="59438"/>
                  </a:lnTo>
                  <a:lnTo>
                    <a:pt x="4570" y="59156"/>
                  </a:lnTo>
                  <a:lnTo>
                    <a:pt x="3154" y="59092"/>
                  </a:lnTo>
                  <a:lnTo>
                    <a:pt x="2395" y="59207"/>
                  </a:lnTo>
                  <a:lnTo>
                    <a:pt x="1326" y="59567"/>
                  </a:lnTo>
                  <a:lnTo>
                    <a:pt x="3" y="59545"/>
                  </a:lnTo>
                  <a:lnTo>
                    <a:pt x="0" y="58838"/>
                  </a:lnTo>
                  <a:lnTo>
                    <a:pt x="9" y="56651"/>
                  </a:lnTo>
                  <a:lnTo>
                    <a:pt x="11" y="56217"/>
                  </a:lnTo>
                  <a:lnTo>
                    <a:pt x="2" y="55644"/>
                  </a:lnTo>
                  <a:lnTo>
                    <a:pt x="6" y="55434"/>
                  </a:lnTo>
                  <a:lnTo>
                    <a:pt x="2565" y="55420"/>
                  </a:lnTo>
                  <a:lnTo>
                    <a:pt x="2814" y="54788"/>
                  </a:lnTo>
                  <a:lnTo>
                    <a:pt x="2827" y="54263"/>
                  </a:lnTo>
                  <a:lnTo>
                    <a:pt x="2558" y="54192"/>
                  </a:lnTo>
                  <a:lnTo>
                    <a:pt x="2597" y="50348"/>
                  </a:lnTo>
                  <a:lnTo>
                    <a:pt x="2939" y="50529"/>
                  </a:lnTo>
                  <a:lnTo>
                    <a:pt x="3817" y="50551"/>
                  </a:lnTo>
                  <a:lnTo>
                    <a:pt x="4183" y="49546"/>
                  </a:lnTo>
                  <a:lnTo>
                    <a:pt x="2609" y="49524"/>
                  </a:lnTo>
                  <a:lnTo>
                    <a:pt x="2719" y="43107"/>
                  </a:lnTo>
                  <a:lnTo>
                    <a:pt x="2662" y="42445"/>
                  </a:lnTo>
                  <a:lnTo>
                    <a:pt x="2290" y="42330"/>
                  </a:lnTo>
                  <a:lnTo>
                    <a:pt x="2086" y="42426"/>
                  </a:lnTo>
                  <a:lnTo>
                    <a:pt x="349" y="41091"/>
                  </a:lnTo>
                  <a:lnTo>
                    <a:pt x="99" y="41138"/>
                  </a:lnTo>
                  <a:lnTo>
                    <a:pt x="55" y="37675"/>
                  </a:lnTo>
                  <a:lnTo>
                    <a:pt x="2702" y="37703"/>
                  </a:lnTo>
                  <a:lnTo>
                    <a:pt x="2622" y="33276"/>
                  </a:lnTo>
                  <a:lnTo>
                    <a:pt x="2708" y="33042"/>
                  </a:lnTo>
                  <a:lnTo>
                    <a:pt x="3150" y="32819"/>
                  </a:lnTo>
                  <a:lnTo>
                    <a:pt x="3396" y="32607"/>
                  </a:lnTo>
                  <a:lnTo>
                    <a:pt x="3539" y="32332"/>
                  </a:lnTo>
                  <a:lnTo>
                    <a:pt x="3245" y="31755"/>
                  </a:lnTo>
                  <a:lnTo>
                    <a:pt x="2836" y="31309"/>
                  </a:lnTo>
                  <a:lnTo>
                    <a:pt x="2653" y="30710"/>
                  </a:lnTo>
                  <a:lnTo>
                    <a:pt x="2617" y="28325"/>
                  </a:lnTo>
                  <a:lnTo>
                    <a:pt x="4496" y="28356"/>
                  </a:lnTo>
                  <a:lnTo>
                    <a:pt x="5135" y="27932"/>
                  </a:lnTo>
                  <a:lnTo>
                    <a:pt x="5229" y="27690"/>
                  </a:lnTo>
                  <a:lnTo>
                    <a:pt x="5207" y="25982"/>
                  </a:lnTo>
                  <a:lnTo>
                    <a:pt x="7758" y="26022"/>
                  </a:lnTo>
                  <a:lnTo>
                    <a:pt x="7821" y="28987"/>
                  </a:lnTo>
                  <a:lnTo>
                    <a:pt x="8751" y="29682"/>
                  </a:lnTo>
                  <a:lnTo>
                    <a:pt x="9393" y="29693"/>
                  </a:lnTo>
                  <a:lnTo>
                    <a:pt x="10457" y="29559"/>
                  </a:lnTo>
                  <a:lnTo>
                    <a:pt x="10350" y="27710"/>
                  </a:lnTo>
                  <a:lnTo>
                    <a:pt x="10398" y="26047"/>
                  </a:lnTo>
                  <a:lnTo>
                    <a:pt x="13690" y="26061"/>
                  </a:lnTo>
                  <a:lnTo>
                    <a:pt x="13972" y="25712"/>
                  </a:lnTo>
                  <a:lnTo>
                    <a:pt x="13764" y="25303"/>
                  </a:lnTo>
                  <a:lnTo>
                    <a:pt x="13284" y="25169"/>
                  </a:lnTo>
                  <a:lnTo>
                    <a:pt x="12785" y="24775"/>
                  </a:lnTo>
                  <a:lnTo>
                    <a:pt x="13587" y="24384"/>
                  </a:lnTo>
                  <a:lnTo>
                    <a:pt x="14198" y="24265"/>
                  </a:lnTo>
                  <a:lnTo>
                    <a:pt x="14325" y="24455"/>
                  </a:lnTo>
                  <a:lnTo>
                    <a:pt x="14492" y="24511"/>
                  </a:lnTo>
                  <a:lnTo>
                    <a:pt x="15409" y="24533"/>
                  </a:lnTo>
                  <a:lnTo>
                    <a:pt x="14644" y="23711"/>
                  </a:lnTo>
                  <a:lnTo>
                    <a:pt x="14468" y="23294"/>
                  </a:lnTo>
                  <a:lnTo>
                    <a:pt x="13427" y="22685"/>
                  </a:lnTo>
                  <a:lnTo>
                    <a:pt x="13862" y="22558"/>
                  </a:lnTo>
                  <a:lnTo>
                    <a:pt x="13854" y="22197"/>
                  </a:lnTo>
                  <a:lnTo>
                    <a:pt x="13607" y="21253"/>
                  </a:lnTo>
                  <a:lnTo>
                    <a:pt x="12894" y="21278"/>
                  </a:lnTo>
                  <a:lnTo>
                    <a:pt x="12799" y="19074"/>
                  </a:lnTo>
                  <a:lnTo>
                    <a:pt x="12850" y="17611"/>
                  </a:lnTo>
                  <a:lnTo>
                    <a:pt x="15467" y="17817"/>
                  </a:lnTo>
                  <a:lnTo>
                    <a:pt x="15456" y="19009"/>
                  </a:lnTo>
                  <a:lnTo>
                    <a:pt x="18049" y="19122"/>
                  </a:lnTo>
                  <a:lnTo>
                    <a:pt x="18103" y="18408"/>
                  </a:lnTo>
                  <a:lnTo>
                    <a:pt x="17853" y="17511"/>
                  </a:lnTo>
                  <a:lnTo>
                    <a:pt x="17822" y="14327"/>
                  </a:lnTo>
                  <a:lnTo>
                    <a:pt x="16248" y="14301"/>
                  </a:lnTo>
                  <a:lnTo>
                    <a:pt x="15469" y="14125"/>
                  </a:lnTo>
                  <a:lnTo>
                    <a:pt x="15412" y="11861"/>
                  </a:lnTo>
                  <a:lnTo>
                    <a:pt x="15199" y="11098"/>
                  </a:lnTo>
                  <a:lnTo>
                    <a:pt x="15052" y="9777"/>
                  </a:lnTo>
                  <a:lnTo>
                    <a:pt x="15297" y="9337"/>
                  </a:lnTo>
                  <a:lnTo>
                    <a:pt x="15222" y="6480"/>
                  </a:lnTo>
                  <a:lnTo>
                    <a:pt x="15322" y="6861"/>
                  </a:lnTo>
                  <a:lnTo>
                    <a:pt x="15560" y="6987"/>
                  </a:lnTo>
                  <a:lnTo>
                    <a:pt x="16242" y="6790"/>
                  </a:lnTo>
                  <a:lnTo>
                    <a:pt x="16898" y="6991"/>
                  </a:lnTo>
                  <a:lnTo>
                    <a:pt x="17682" y="6805"/>
                  </a:lnTo>
                  <a:lnTo>
                    <a:pt x="17850" y="7689"/>
                  </a:lnTo>
                  <a:lnTo>
                    <a:pt x="18321" y="8102"/>
                  </a:lnTo>
                  <a:lnTo>
                    <a:pt x="20265" y="7364"/>
                  </a:lnTo>
                  <a:lnTo>
                    <a:pt x="20262" y="6062"/>
                  </a:lnTo>
                  <a:lnTo>
                    <a:pt x="20857" y="5977"/>
                  </a:lnTo>
                  <a:lnTo>
                    <a:pt x="20246" y="5277"/>
                  </a:lnTo>
                  <a:lnTo>
                    <a:pt x="20180" y="0"/>
                  </a:lnTo>
                  <a:lnTo>
                    <a:pt x="25420" y="73"/>
                  </a:lnTo>
                  <a:lnTo>
                    <a:pt x="25435" y="589"/>
                  </a:lnTo>
                  <a:lnTo>
                    <a:pt x="29215" y="1001"/>
                  </a:lnTo>
                  <a:lnTo>
                    <a:pt x="33175" y="2334"/>
                  </a:lnTo>
                  <a:lnTo>
                    <a:pt x="33384" y="2620"/>
                  </a:lnTo>
                  <a:lnTo>
                    <a:pt x="33844" y="2788"/>
                  </a:lnTo>
                  <a:lnTo>
                    <a:pt x="35904" y="2684"/>
                  </a:lnTo>
                  <a:lnTo>
                    <a:pt x="41030" y="2650"/>
                  </a:lnTo>
                  <a:lnTo>
                    <a:pt x="40998" y="4989"/>
                  </a:lnTo>
                  <a:lnTo>
                    <a:pt x="39755" y="5042"/>
                  </a:lnTo>
                  <a:lnTo>
                    <a:pt x="39757" y="7952"/>
                  </a:lnTo>
                  <a:lnTo>
                    <a:pt x="39228" y="8499"/>
                  </a:lnTo>
                  <a:lnTo>
                    <a:pt x="39019" y="9005"/>
                  </a:lnTo>
                  <a:lnTo>
                    <a:pt x="39118" y="9448"/>
                  </a:lnTo>
                  <a:lnTo>
                    <a:pt x="39107" y="10738"/>
                  </a:lnTo>
                  <a:lnTo>
                    <a:pt x="38877" y="11088"/>
                  </a:lnTo>
                  <a:lnTo>
                    <a:pt x="38710" y="11992"/>
                  </a:lnTo>
                  <a:lnTo>
                    <a:pt x="38944" y="12710"/>
                  </a:lnTo>
                  <a:lnTo>
                    <a:pt x="39600" y="13524"/>
                  </a:lnTo>
                  <a:lnTo>
                    <a:pt x="40506" y="13870"/>
                  </a:lnTo>
                  <a:lnTo>
                    <a:pt x="41109" y="13910"/>
                  </a:lnTo>
                  <a:lnTo>
                    <a:pt x="41077" y="15569"/>
                  </a:lnTo>
                  <a:lnTo>
                    <a:pt x="39802" y="15997"/>
                  </a:lnTo>
                  <a:lnTo>
                    <a:pt x="39487" y="15960"/>
                  </a:lnTo>
                  <a:lnTo>
                    <a:pt x="38786" y="16080"/>
                  </a:lnTo>
                  <a:lnTo>
                    <a:pt x="38569" y="16359"/>
                  </a:lnTo>
                  <a:lnTo>
                    <a:pt x="38422" y="16801"/>
                  </a:lnTo>
                  <a:lnTo>
                    <a:pt x="35357" y="17244"/>
                  </a:lnTo>
                  <a:lnTo>
                    <a:pt x="34598" y="17492"/>
                  </a:lnTo>
                  <a:lnTo>
                    <a:pt x="34611" y="18672"/>
                  </a:lnTo>
                  <a:lnTo>
                    <a:pt x="34786" y="19075"/>
                  </a:lnTo>
                  <a:lnTo>
                    <a:pt x="35865" y="19560"/>
                  </a:lnTo>
                  <a:lnTo>
                    <a:pt x="35864" y="20260"/>
                  </a:lnTo>
                  <a:lnTo>
                    <a:pt x="35859" y="21421"/>
                  </a:lnTo>
                  <a:lnTo>
                    <a:pt x="34540" y="21424"/>
                  </a:lnTo>
                  <a:lnTo>
                    <a:pt x="34248" y="22339"/>
                  </a:lnTo>
                  <a:lnTo>
                    <a:pt x="33450" y="22469"/>
                  </a:lnTo>
                  <a:lnTo>
                    <a:pt x="32848" y="22792"/>
                  </a:lnTo>
                  <a:lnTo>
                    <a:pt x="31902" y="23127"/>
                  </a:lnTo>
                  <a:lnTo>
                    <a:pt x="30728" y="23415"/>
                  </a:lnTo>
                  <a:lnTo>
                    <a:pt x="30718" y="24105"/>
                  </a:lnTo>
                  <a:lnTo>
                    <a:pt x="31340" y="24107"/>
                  </a:lnTo>
                  <a:lnTo>
                    <a:pt x="31291" y="26117"/>
                  </a:lnTo>
                  <a:lnTo>
                    <a:pt x="30718" y="26143"/>
                  </a:lnTo>
                  <a:lnTo>
                    <a:pt x="30714" y="25555"/>
                  </a:lnTo>
                  <a:lnTo>
                    <a:pt x="30292" y="25570"/>
                  </a:lnTo>
                  <a:lnTo>
                    <a:pt x="29772" y="26154"/>
                  </a:lnTo>
                  <a:lnTo>
                    <a:pt x="29797" y="26868"/>
                  </a:lnTo>
                  <a:lnTo>
                    <a:pt x="30734" y="26872"/>
                  </a:lnTo>
                  <a:lnTo>
                    <a:pt x="30775" y="29246"/>
                  </a:lnTo>
                  <a:lnTo>
                    <a:pt x="30607" y="29365"/>
                  </a:lnTo>
                  <a:lnTo>
                    <a:pt x="28766" y="29399"/>
                  </a:lnTo>
                  <a:lnTo>
                    <a:pt x="28217" y="29942"/>
                  </a:lnTo>
                  <a:lnTo>
                    <a:pt x="27712" y="30660"/>
                  </a:lnTo>
                  <a:lnTo>
                    <a:pt x="27739" y="30875"/>
                  </a:lnTo>
                  <a:lnTo>
                    <a:pt x="27976" y="30920"/>
                  </a:lnTo>
                  <a:lnTo>
                    <a:pt x="29134" y="30556"/>
                  </a:lnTo>
                  <a:lnTo>
                    <a:pt x="29130" y="30280"/>
                  </a:lnTo>
                  <a:lnTo>
                    <a:pt x="30120" y="30202"/>
                  </a:lnTo>
                  <a:lnTo>
                    <a:pt x="30112" y="29652"/>
                  </a:lnTo>
                  <a:lnTo>
                    <a:pt x="30288" y="29510"/>
                  </a:lnTo>
                  <a:lnTo>
                    <a:pt x="30497" y="29529"/>
                  </a:lnTo>
                  <a:lnTo>
                    <a:pt x="30783" y="29670"/>
                  </a:lnTo>
                  <a:lnTo>
                    <a:pt x="30820" y="32029"/>
                  </a:lnTo>
                  <a:lnTo>
                    <a:pt x="32505" y="31932"/>
                  </a:lnTo>
                  <a:lnTo>
                    <a:pt x="33000" y="32639"/>
                  </a:lnTo>
                  <a:lnTo>
                    <a:pt x="33020" y="32896"/>
                  </a:lnTo>
                  <a:lnTo>
                    <a:pt x="32853" y="33197"/>
                  </a:lnTo>
                  <a:lnTo>
                    <a:pt x="32828" y="33443"/>
                  </a:lnTo>
                  <a:lnTo>
                    <a:pt x="32828" y="33595"/>
                  </a:lnTo>
                  <a:lnTo>
                    <a:pt x="32967" y="33889"/>
                  </a:lnTo>
                  <a:lnTo>
                    <a:pt x="32562" y="34502"/>
                  </a:lnTo>
                  <a:lnTo>
                    <a:pt x="32381" y="35533"/>
                  </a:lnTo>
                  <a:lnTo>
                    <a:pt x="38448" y="35441"/>
                  </a:lnTo>
                  <a:lnTo>
                    <a:pt x="38535" y="37145"/>
                  </a:lnTo>
                  <a:lnTo>
                    <a:pt x="38626" y="37412"/>
                  </a:lnTo>
                  <a:lnTo>
                    <a:pt x="37509" y="37832"/>
                  </a:lnTo>
                  <a:lnTo>
                    <a:pt x="39018" y="37853"/>
                  </a:lnTo>
                  <a:lnTo>
                    <a:pt x="38471" y="38350"/>
                  </a:lnTo>
                  <a:lnTo>
                    <a:pt x="38018" y="39470"/>
                  </a:lnTo>
                  <a:lnTo>
                    <a:pt x="38517" y="39399"/>
                  </a:lnTo>
                  <a:lnTo>
                    <a:pt x="39032" y="39142"/>
                  </a:lnTo>
                  <a:lnTo>
                    <a:pt x="39289" y="39101"/>
                  </a:lnTo>
                  <a:lnTo>
                    <a:pt x="41497" y="39788"/>
                  </a:lnTo>
                  <a:lnTo>
                    <a:pt x="41943" y="39769"/>
                  </a:lnTo>
                  <a:lnTo>
                    <a:pt x="42139" y="39624"/>
                  </a:lnTo>
                  <a:lnTo>
                    <a:pt x="42523" y="39587"/>
                  </a:lnTo>
                  <a:lnTo>
                    <a:pt x="42850" y="39847"/>
                  </a:lnTo>
                  <a:lnTo>
                    <a:pt x="42773" y="40639"/>
                  </a:lnTo>
                  <a:lnTo>
                    <a:pt x="43161" y="40903"/>
                  </a:lnTo>
                  <a:lnTo>
                    <a:pt x="44285" y="41156"/>
                  </a:lnTo>
                  <a:lnTo>
                    <a:pt x="44808" y="41204"/>
                  </a:lnTo>
                  <a:lnTo>
                    <a:pt x="45724" y="40821"/>
                  </a:lnTo>
                  <a:lnTo>
                    <a:pt x="46138" y="40806"/>
                  </a:lnTo>
                  <a:lnTo>
                    <a:pt x="45834" y="40412"/>
                  </a:lnTo>
                  <a:lnTo>
                    <a:pt x="45818" y="40226"/>
                  </a:lnTo>
                  <a:lnTo>
                    <a:pt x="45945" y="39966"/>
                  </a:lnTo>
                  <a:lnTo>
                    <a:pt x="48865" y="39952"/>
                  </a:lnTo>
                  <a:lnTo>
                    <a:pt x="49063" y="41784"/>
                  </a:lnTo>
                  <a:lnTo>
                    <a:pt x="49412" y="42540"/>
                  </a:lnTo>
                  <a:lnTo>
                    <a:pt x="49115" y="43291"/>
                  </a:lnTo>
                  <a:lnTo>
                    <a:pt x="50043" y="43180"/>
                  </a:lnTo>
                  <a:lnTo>
                    <a:pt x="50243" y="42857"/>
                  </a:lnTo>
                  <a:lnTo>
                    <a:pt x="50665" y="42604"/>
                  </a:lnTo>
                  <a:lnTo>
                    <a:pt x="54606" y="42653"/>
                  </a:lnTo>
                  <a:lnTo>
                    <a:pt x="56461" y="42555"/>
                  </a:lnTo>
                  <a:lnTo>
                    <a:pt x="56517" y="40059"/>
                  </a:lnTo>
                  <a:lnTo>
                    <a:pt x="59158" y="40129"/>
                  </a:lnTo>
                  <a:lnTo>
                    <a:pt x="59525" y="39932"/>
                  </a:lnTo>
                  <a:lnTo>
                    <a:pt x="59562" y="39605"/>
                  </a:lnTo>
                  <a:lnTo>
                    <a:pt x="59137" y="38899"/>
                  </a:lnTo>
                  <a:lnTo>
                    <a:pt x="59116" y="37704"/>
                  </a:lnTo>
                  <a:lnTo>
                    <a:pt x="59325" y="37704"/>
                  </a:lnTo>
                  <a:lnTo>
                    <a:pt x="59953" y="37703"/>
                  </a:lnTo>
                  <a:lnTo>
                    <a:pt x="61516" y="37700"/>
                  </a:lnTo>
                  <a:lnTo>
                    <a:pt x="61745" y="37700"/>
                  </a:lnTo>
                  <a:lnTo>
                    <a:pt x="64251" y="37700"/>
                  </a:lnTo>
                  <a:lnTo>
                    <a:pt x="65228" y="37709"/>
                  </a:lnTo>
                  <a:lnTo>
                    <a:pt x="65487" y="37711"/>
                  </a:lnTo>
                  <a:lnTo>
                    <a:pt x="65480" y="38392"/>
                  </a:lnTo>
                  <a:lnTo>
                    <a:pt x="65736" y="39575"/>
                  </a:lnTo>
                  <a:lnTo>
                    <a:pt x="65742" y="40115"/>
                  </a:lnTo>
                  <a:lnTo>
                    <a:pt x="66867" y="40119"/>
                  </a:lnTo>
                  <a:lnTo>
                    <a:pt x="66835" y="37724"/>
                  </a:lnTo>
                  <a:lnTo>
                    <a:pt x="70529" y="37717"/>
                  </a:lnTo>
                  <a:lnTo>
                    <a:pt x="72030" y="37731"/>
                  </a:lnTo>
                  <a:lnTo>
                    <a:pt x="72020" y="40148"/>
                  </a:lnTo>
                  <a:lnTo>
                    <a:pt x="71068" y="40131"/>
                  </a:lnTo>
                  <a:lnTo>
                    <a:pt x="71182" y="40331"/>
                  </a:lnTo>
                  <a:lnTo>
                    <a:pt x="71693" y="40625"/>
                  </a:lnTo>
                  <a:lnTo>
                    <a:pt x="73831" y="40955"/>
                  </a:lnTo>
                  <a:lnTo>
                    <a:pt x="73998" y="41115"/>
                  </a:lnTo>
                  <a:lnTo>
                    <a:pt x="74047" y="41472"/>
                  </a:lnTo>
                  <a:lnTo>
                    <a:pt x="74248" y="41617"/>
                  </a:lnTo>
                  <a:lnTo>
                    <a:pt x="74640" y="41702"/>
                  </a:lnTo>
                  <a:lnTo>
                    <a:pt x="75686" y="41761"/>
                  </a:lnTo>
                  <a:lnTo>
                    <a:pt x="76279" y="41575"/>
                  </a:lnTo>
                  <a:lnTo>
                    <a:pt x="76912" y="41222"/>
                  </a:lnTo>
                  <a:lnTo>
                    <a:pt x="77448" y="41296"/>
                  </a:lnTo>
                  <a:lnTo>
                    <a:pt x="77959" y="41538"/>
                  </a:lnTo>
                  <a:lnTo>
                    <a:pt x="78535" y="41676"/>
                  </a:lnTo>
                  <a:lnTo>
                    <a:pt x="79352" y="41330"/>
                  </a:lnTo>
                  <a:lnTo>
                    <a:pt x="79479" y="41114"/>
                  </a:lnTo>
                  <a:lnTo>
                    <a:pt x="79998" y="40036"/>
                  </a:lnTo>
                  <a:lnTo>
                    <a:pt x="80015" y="38741"/>
                  </a:lnTo>
                  <a:lnTo>
                    <a:pt x="80092" y="38563"/>
                  </a:lnTo>
                  <a:lnTo>
                    <a:pt x="80391" y="38247"/>
                  </a:lnTo>
                  <a:lnTo>
                    <a:pt x="80853" y="38176"/>
                  </a:lnTo>
                  <a:lnTo>
                    <a:pt x="81317" y="37835"/>
                  </a:lnTo>
                  <a:lnTo>
                    <a:pt x="81197" y="38080"/>
                  </a:lnTo>
                  <a:lnTo>
                    <a:pt x="80252" y="38552"/>
                  </a:lnTo>
                  <a:lnTo>
                    <a:pt x="80142" y="38879"/>
                  </a:lnTo>
                  <a:lnTo>
                    <a:pt x="80182" y="39418"/>
                  </a:lnTo>
                  <a:lnTo>
                    <a:pt x="80117" y="40091"/>
                  </a:lnTo>
                  <a:lnTo>
                    <a:pt x="79929" y="40594"/>
                  </a:lnTo>
                  <a:lnTo>
                    <a:pt x="79475" y="41360"/>
                  </a:lnTo>
                  <a:lnTo>
                    <a:pt x="78755" y="41702"/>
                  </a:lnTo>
                  <a:lnTo>
                    <a:pt x="79119" y="41702"/>
                  </a:lnTo>
                  <a:lnTo>
                    <a:pt x="79369" y="41847"/>
                  </a:lnTo>
                  <a:lnTo>
                    <a:pt x="79912" y="41947"/>
                  </a:lnTo>
                  <a:lnTo>
                    <a:pt x="80333" y="41401"/>
                  </a:lnTo>
                  <a:lnTo>
                    <a:pt x="80468" y="41337"/>
                  </a:lnTo>
                  <a:lnTo>
                    <a:pt x="80860" y="41233"/>
                  </a:lnTo>
                  <a:lnTo>
                    <a:pt x="81265" y="41419"/>
                  </a:lnTo>
                  <a:lnTo>
                    <a:pt x="82414" y="40784"/>
                  </a:lnTo>
                  <a:lnTo>
                    <a:pt x="84997" y="40815"/>
                  </a:lnTo>
                  <a:lnTo>
                    <a:pt x="84965" y="39982"/>
                  </a:lnTo>
                  <a:lnTo>
                    <a:pt x="86643" y="39881"/>
                  </a:lnTo>
                  <a:lnTo>
                    <a:pt x="87407" y="40126"/>
                  </a:lnTo>
                  <a:lnTo>
                    <a:pt x="87496" y="44299"/>
                  </a:lnTo>
                  <a:lnTo>
                    <a:pt x="87447" y="44459"/>
                  </a:lnTo>
                  <a:lnTo>
                    <a:pt x="87133" y="44801"/>
                  </a:lnTo>
                  <a:lnTo>
                    <a:pt x="87341" y="44983"/>
                  </a:lnTo>
                  <a:lnTo>
                    <a:pt x="87513" y="45073"/>
                  </a:lnTo>
                  <a:lnTo>
                    <a:pt x="88804" y="45079"/>
                  </a:lnTo>
                  <a:lnTo>
                    <a:pt x="92648" y="44967"/>
                  </a:lnTo>
                  <a:lnTo>
                    <a:pt x="93984" y="44993"/>
                  </a:lnTo>
                  <a:lnTo>
                    <a:pt x="94290" y="45387"/>
                  </a:lnTo>
                  <a:lnTo>
                    <a:pt x="94440" y="45825"/>
                  </a:lnTo>
                  <a:lnTo>
                    <a:pt x="94415" y="47364"/>
                  </a:lnTo>
                  <a:lnTo>
                    <a:pt x="93843" y="47364"/>
                  </a:lnTo>
                  <a:lnTo>
                    <a:pt x="93897" y="47550"/>
                  </a:lnTo>
                  <a:lnTo>
                    <a:pt x="94150" y="47822"/>
                  </a:lnTo>
                  <a:lnTo>
                    <a:pt x="94568" y="47522"/>
                  </a:lnTo>
                  <a:lnTo>
                    <a:pt x="94576" y="47180"/>
                  </a:lnTo>
                  <a:lnTo>
                    <a:pt x="95144" y="47072"/>
                  </a:lnTo>
                  <a:lnTo>
                    <a:pt x="95107" y="46763"/>
                  </a:lnTo>
                  <a:lnTo>
                    <a:pt x="95230" y="46942"/>
                  </a:lnTo>
                  <a:lnTo>
                    <a:pt x="95230" y="47098"/>
                  </a:lnTo>
                  <a:lnTo>
                    <a:pt x="94613" y="47209"/>
                  </a:lnTo>
                  <a:lnTo>
                    <a:pt x="94646" y="47473"/>
                  </a:lnTo>
                  <a:lnTo>
                    <a:pt x="94552" y="47626"/>
                  </a:lnTo>
                  <a:lnTo>
                    <a:pt x="94205" y="47897"/>
                  </a:lnTo>
                  <a:lnTo>
                    <a:pt x="94270" y="48061"/>
                  </a:lnTo>
                  <a:lnTo>
                    <a:pt x="94761" y="48499"/>
                  </a:lnTo>
                  <a:lnTo>
                    <a:pt x="94761" y="48804"/>
                  </a:lnTo>
                  <a:lnTo>
                    <a:pt x="94883" y="49083"/>
                  </a:lnTo>
                  <a:lnTo>
                    <a:pt x="95230" y="49455"/>
                  </a:lnTo>
                  <a:lnTo>
                    <a:pt x="95773" y="49165"/>
                  </a:lnTo>
                  <a:lnTo>
                    <a:pt x="96414" y="48979"/>
                  </a:lnTo>
                  <a:lnTo>
                    <a:pt x="96753" y="48477"/>
                  </a:lnTo>
                  <a:lnTo>
                    <a:pt x="97116" y="48202"/>
                  </a:lnTo>
                  <a:lnTo>
                    <a:pt x="97219" y="47909"/>
                  </a:lnTo>
                  <a:lnTo>
                    <a:pt x="97104" y="47284"/>
                  </a:lnTo>
                  <a:lnTo>
                    <a:pt x="97325" y="46842"/>
                  </a:lnTo>
                  <a:lnTo>
                    <a:pt x="97558" y="47002"/>
                  </a:lnTo>
                  <a:lnTo>
                    <a:pt x="97502" y="47412"/>
                  </a:lnTo>
                  <a:lnTo>
                    <a:pt x="97362" y="47351"/>
                  </a:lnTo>
                  <a:lnTo>
                    <a:pt x="97427" y="47768"/>
                  </a:lnTo>
                  <a:lnTo>
                    <a:pt x="98268" y="47347"/>
                  </a:lnTo>
                  <a:lnTo>
                    <a:pt x="100331" y="47334"/>
                  </a:lnTo>
                  <a:lnTo>
                    <a:pt x="107914" y="47347"/>
                  </a:lnTo>
                  <a:lnTo>
                    <a:pt x="107897" y="45004"/>
                  </a:lnTo>
                  <a:lnTo>
                    <a:pt x="102779" y="45006"/>
                  </a:lnTo>
                  <a:lnTo>
                    <a:pt x="102708" y="37929"/>
                  </a:lnTo>
                  <a:lnTo>
                    <a:pt x="103978" y="37919"/>
                  </a:lnTo>
                  <a:lnTo>
                    <a:pt x="110201" y="37993"/>
                  </a:lnTo>
                  <a:lnTo>
                    <a:pt x="111651" y="38000"/>
                  </a:lnTo>
                  <a:lnTo>
                    <a:pt x="112761" y="38005"/>
                  </a:lnTo>
                  <a:lnTo>
                    <a:pt x="113590" y="38011"/>
                  </a:lnTo>
                  <a:lnTo>
                    <a:pt x="116722" y="38040"/>
                  </a:lnTo>
                  <a:lnTo>
                    <a:pt x="118752" y="38002"/>
                  </a:lnTo>
                  <a:lnTo>
                    <a:pt x="118489" y="38554"/>
                  </a:lnTo>
                  <a:lnTo>
                    <a:pt x="117940" y="39199"/>
                  </a:lnTo>
                  <a:lnTo>
                    <a:pt x="115315" y="39151"/>
                  </a:lnTo>
                  <a:lnTo>
                    <a:pt x="115252" y="40670"/>
                  </a:lnTo>
                  <a:lnTo>
                    <a:pt x="115342" y="42676"/>
                  </a:lnTo>
                  <a:lnTo>
                    <a:pt x="120487" y="42751"/>
                  </a:lnTo>
                  <a:lnTo>
                    <a:pt x="120621" y="42654"/>
                  </a:lnTo>
                  <a:lnTo>
                    <a:pt x="120621" y="42509"/>
                  </a:lnTo>
                  <a:lnTo>
                    <a:pt x="120486" y="42493"/>
                  </a:lnTo>
                  <a:lnTo>
                    <a:pt x="120476" y="40994"/>
                  </a:lnTo>
                  <a:lnTo>
                    <a:pt x="121057" y="40307"/>
                  </a:lnTo>
                  <a:lnTo>
                    <a:pt x="121527" y="40039"/>
                  </a:lnTo>
                  <a:lnTo>
                    <a:pt x="122067" y="39916"/>
                  </a:lnTo>
                  <a:lnTo>
                    <a:pt x="123058" y="40199"/>
                  </a:lnTo>
                  <a:lnTo>
                    <a:pt x="123060" y="41567"/>
                  </a:lnTo>
                  <a:lnTo>
                    <a:pt x="125655" y="41604"/>
                  </a:lnTo>
                  <a:lnTo>
                    <a:pt x="125639" y="40429"/>
                  </a:lnTo>
                  <a:lnTo>
                    <a:pt x="128271" y="40429"/>
                  </a:lnTo>
                  <a:lnTo>
                    <a:pt x="128274" y="43969"/>
                  </a:lnTo>
                  <a:lnTo>
                    <a:pt x="129103" y="45312"/>
                  </a:lnTo>
                  <a:lnTo>
                    <a:pt x="129536" y="45673"/>
                  </a:lnTo>
                  <a:lnTo>
                    <a:pt x="130206" y="46740"/>
                  </a:lnTo>
                  <a:lnTo>
                    <a:pt x="130878" y="47346"/>
                  </a:lnTo>
                  <a:lnTo>
                    <a:pt x="130879" y="47488"/>
                  </a:lnTo>
                  <a:lnTo>
                    <a:pt x="128310" y="47476"/>
                  </a:lnTo>
                  <a:lnTo>
                    <a:pt x="128318" y="48086"/>
                  </a:lnTo>
                  <a:lnTo>
                    <a:pt x="128041" y="48168"/>
                  </a:lnTo>
                  <a:lnTo>
                    <a:pt x="127485" y="48209"/>
                  </a:lnTo>
                  <a:lnTo>
                    <a:pt x="127371" y="48790"/>
                  </a:lnTo>
                  <a:lnTo>
                    <a:pt x="127396" y="49835"/>
                  </a:lnTo>
                  <a:lnTo>
                    <a:pt x="125791" y="49846"/>
                  </a:lnTo>
                  <a:lnTo>
                    <a:pt x="125717" y="47487"/>
                  </a:lnTo>
                  <a:lnTo>
                    <a:pt x="123140" y="47451"/>
                  </a:lnTo>
                  <a:lnTo>
                    <a:pt x="123277" y="52185"/>
                  </a:lnTo>
                  <a:lnTo>
                    <a:pt x="123283" y="53902"/>
                  </a:lnTo>
                  <a:lnTo>
                    <a:pt x="123320" y="61635"/>
                  </a:lnTo>
                  <a:lnTo>
                    <a:pt x="128389" y="61620"/>
                  </a:lnTo>
                  <a:lnTo>
                    <a:pt x="128429" y="65421"/>
                  </a:lnTo>
                  <a:lnTo>
                    <a:pt x="129611" y="66336"/>
                  </a:lnTo>
                  <a:lnTo>
                    <a:pt x="130602" y="66756"/>
                  </a:lnTo>
                  <a:lnTo>
                    <a:pt x="130997" y="67375"/>
                  </a:lnTo>
                  <a:lnTo>
                    <a:pt x="131037" y="68151"/>
                  </a:lnTo>
                  <a:lnTo>
                    <a:pt x="131237" y="68601"/>
                  </a:lnTo>
                  <a:lnTo>
                    <a:pt x="131787" y="68750"/>
                  </a:lnTo>
                  <a:lnTo>
                    <a:pt x="131905" y="68971"/>
                  </a:lnTo>
                  <a:lnTo>
                    <a:pt x="132011" y="69450"/>
                  </a:lnTo>
                  <a:lnTo>
                    <a:pt x="133631" y="70976"/>
                  </a:lnTo>
                  <a:lnTo>
                    <a:pt x="133650" y="73379"/>
                  </a:lnTo>
                  <a:lnTo>
                    <a:pt x="136190" y="73378"/>
                  </a:lnTo>
                  <a:lnTo>
                    <a:pt x="136216" y="75724"/>
                  </a:lnTo>
                  <a:lnTo>
                    <a:pt x="138798" y="75723"/>
                  </a:lnTo>
                  <a:lnTo>
                    <a:pt x="138823" y="78189"/>
                  </a:lnTo>
                  <a:lnTo>
                    <a:pt x="139316" y="78219"/>
                  </a:lnTo>
                  <a:lnTo>
                    <a:pt x="139593" y="78319"/>
                  </a:lnTo>
                  <a:lnTo>
                    <a:pt x="139829" y="78791"/>
                  </a:lnTo>
                  <a:lnTo>
                    <a:pt x="139992" y="78888"/>
                  </a:lnTo>
                  <a:lnTo>
                    <a:pt x="140456" y="78668"/>
                  </a:lnTo>
                  <a:lnTo>
                    <a:pt x="141030" y="78077"/>
                  </a:lnTo>
                  <a:lnTo>
                    <a:pt x="141387" y="78274"/>
                  </a:lnTo>
                  <a:lnTo>
                    <a:pt x="141449" y="81364"/>
                  </a:lnTo>
                  <a:lnTo>
                    <a:pt x="141413" y="82569"/>
                  </a:lnTo>
                  <a:lnTo>
                    <a:pt x="144058" y="82555"/>
                  </a:lnTo>
                  <a:lnTo>
                    <a:pt x="144078" y="84964"/>
                  </a:lnTo>
                  <a:lnTo>
                    <a:pt x="145380" y="84957"/>
                  </a:lnTo>
                  <a:lnTo>
                    <a:pt x="145411" y="87341"/>
                  </a:lnTo>
                  <a:lnTo>
                    <a:pt x="146721" y="87345"/>
                  </a:lnTo>
                  <a:lnTo>
                    <a:pt x="146776" y="94379"/>
                  </a:lnTo>
                  <a:lnTo>
                    <a:pt x="146706" y="94520"/>
                  </a:lnTo>
                  <a:lnTo>
                    <a:pt x="141936" y="94502"/>
                  </a:lnTo>
                  <a:lnTo>
                    <a:pt x="141626" y="94500"/>
                  </a:lnTo>
                  <a:lnTo>
                    <a:pt x="141389" y="94500"/>
                  </a:lnTo>
                  <a:lnTo>
                    <a:pt x="139013" y="94501"/>
                  </a:lnTo>
                  <a:lnTo>
                    <a:pt x="139021" y="93802"/>
                  </a:lnTo>
                  <a:lnTo>
                    <a:pt x="138338" y="93252"/>
                  </a:lnTo>
                  <a:lnTo>
                    <a:pt x="136405" y="91218"/>
                  </a:lnTo>
                  <a:lnTo>
                    <a:pt x="136393" y="90407"/>
                  </a:lnTo>
                  <a:lnTo>
                    <a:pt x="133821" y="90419"/>
                  </a:lnTo>
                  <a:lnTo>
                    <a:pt x="133871" y="94518"/>
                  </a:lnTo>
                  <a:lnTo>
                    <a:pt x="131367" y="94531"/>
                  </a:lnTo>
                  <a:lnTo>
                    <a:pt x="131379" y="95710"/>
                  </a:lnTo>
                  <a:lnTo>
                    <a:pt x="128818" y="95732"/>
                  </a:lnTo>
                  <a:lnTo>
                    <a:pt x="128822" y="96911"/>
                  </a:lnTo>
                  <a:lnTo>
                    <a:pt x="126262" y="96914"/>
                  </a:lnTo>
                  <a:lnTo>
                    <a:pt x="126234" y="94530"/>
                  </a:lnTo>
                  <a:lnTo>
                    <a:pt x="123555" y="94512"/>
                  </a:lnTo>
                  <a:lnTo>
                    <a:pt x="121007" y="94487"/>
                  </a:lnTo>
                  <a:lnTo>
                    <a:pt x="118422" y="94458"/>
                  </a:lnTo>
                  <a:lnTo>
                    <a:pt x="118421" y="94199"/>
                  </a:lnTo>
                  <a:lnTo>
                    <a:pt x="117740" y="93540"/>
                  </a:lnTo>
                  <a:lnTo>
                    <a:pt x="117398" y="93458"/>
                  </a:lnTo>
                  <a:lnTo>
                    <a:pt x="116435" y="93643"/>
                  </a:lnTo>
                  <a:lnTo>
                    <a:pt x="116130" y="93580"/>
                  </a:lnTo>
                  <a:lnTo>
                    <a:pt x="116057" y="93278"/>
                  </a:lnTo>
                  <a:lnTo>
                    <a:pt x="115878" y="92981"/>
                  </a:lnTo>
                  <a:lnTo>
                    <a:pt x="115031" y="92102"/>
                  </a:lnTo>
                  <a:lnTo>
                    <a:pt x="114777" y="91894"/>
                  </a:lnTo>
                  <a:lnTo>
                    <a:pt x="114483" y="90915"/>
                  </a:lnTo>
                  <a:lnTo>
                    <a:pt x="113604" y="90912"/>
                  </a:lnTo>
                  <a:lnTo>
                    <a:pt x="113436" y="90428"/>
                  </a:lnTo>
                  <a:lnTo>
                    <a:pt x="112721" y="89774"/>
                  </a:lnTo>
                  <a:lnTo>
                    <a:pt x="112180" y="89844"/>
                  </a:lnTo>
                  <a:lnTo>
                    <a:pt x="111529" y="89539"/>
                  </a:lnTo>
                  <a:lnTo>
                    <a:pt x="111240" y="88918"/>
                  </a:lnTo>
                  <a:lnTo>
                    <a:pt x="111138" y="88515"/>
                  </a:lnTo>
                  <a:lnTo>
                    <a:pt x="108067" y="88454"/>
                  </a:lnTo>
                  <a:lnTo>
                    <a:pt x="108044" y="84896"/>
                  </a:lnTo>
                  <a:lnTo>
                    <a:pt x="106761" y="84891"/>
                  </a:lnTo>
                  <a:lnTo>
                    <a:pt x="106762" y="87851"/>
                  </a:lnTo>
                  <a:lnTo>
                    <a:pt x="104199" y="87819"/>
                  </a:lnTo>
                  <a:lnTo>
                    <a:pt x="104165" y="84900"/>
                  </a:lnTo>
                  <a:lnTo>
                    <a:pt x="100524" y="84871"/>
                  </a:lnTo>
                  <a:lnTo>
                    <a:pt x="100394" y="84524"/>
                  </a:lnTo>
                  <a:lnTo>
                    <a:pt x="100422" y="84368"/>
                  </a:lnTo>
                  <a:lnTo>
                    <a:pt x="99040" y="82711"/>
                  </a:lnTo>
                  <a:lnTo>
                    <a:pt x="99056" y="82523"/>
                  </a:lnTo>
                  <a:lnTo>
                    <a:pt x="102918" y="82527"/>
                  </a:lnTo>
                  <a:lnTo>
                    <a:pt x="102904" y="80188"/>
                  </a:lnTo>
                  <a:lnTo>
                    <a:pt x="98935" y="80127"/>
                  </a:lnTo>
                  <a:lnTo>
                    <a:pt x="97759" y="80186"/>
                  </a:lnTo>
                  <a:lnTo>
                    <a:pt x="97457" y="80026"/>
                  </a:lnTo>
                  <a:lnTo>
                    <a:pt x="97293" y="79834"/>
                  </a:lnTo>
                  <a:lnTo>
                    <a:pt x="97250" y="79675"/>
                  </a:lnTo>
                  <a:lnTo>
                    <a:pt x="97297" y="78801"/>
                  </a:lnTo>
                  <a:lnTo>
                    <a:pt x="97685" y="78592"/>
                  </a:lnTo>
                  <a:lnTo>
                    <a:pt x="97885" y="78600"/>
                  </a:lnTo>
                  <a:lnTo>
                    <a:pt x="98037" y="78457"/>
                  </a:lnTo>
                  <a:lnTo>
                    <a:pt x="97768" y="78286"/>
                  </a:lnTo>
                  <a:lnTo>
                    <a:pt x="97157" y="78464"/>
                  </a:lnTo>
                  <a:lnTo>
                    <a:pt x="96241" y="79182"/>
                  </a:lnTo>
                  <a:lnTo>
                    <a:pt x="96037" y="79810"/>
                  </a:lnTo>
                  <a:lnTo>
                    <a:pt x="96033" y="79948"/>
                  </a:lnTo>
                  <a:lnTo>
                    <a:pt x="96160" y="80166"/>
                  </a:lnTo>
                  <a:lnTo>
                    <a:pt x="96175" y="80298"/>
                  </a:lnTo>
                  <a:lnTo>
                    <a:pt x="95882" y="81042"/>
                  </a:lnTo>
                  <a:lnTo>
                    <a:pt x="95487" y="81436"/>
                  </a:lnTo>
                  <a:lnTo>
                    <a:pt x="95320" y="81830"/>
                  </a:lnTo>
                  <a:lnTo>
                    <a:pt x="95182" y="82511"/>
                  </a:lnTo>
                  <a:lnTo>
                    <a:pt x="95186" y="83301"/>
                  </a:lnTo>
                  <a:lnTo>
                    <a:pt x="96512" y="83262"/>
                  </a:lnTo>
                  <a:lnTo>
                    <a:pt x="97756" y="82855"/>
                  </a:lnTo>
                  <a:lnTo>
                    <a:pt x="97749" y="84876"/>
                  </a:lnTo>
                  <a:lnTo>
                    <a:pt x="95194" y="84880"/>
                  </a:lnTo>
                  <a:lnTo>
                    <a:pt x="95198" y="88203"/>
                  </a:lnTo>
                  <a:lnTo>
                    <a:pt x="95498" y="88290"/>
                  </a:lnTo>
                  <a:lnTo>
                    <a:pt x="95197" y="88394"/>
                  </a:lnTo>
                  <a:lnTo>
                    <a:pt x="93265" y="88409"/>
                  </a:lnTo>
                  <a:lnTo>
                    <a:pt x="93303" y="90740"/>
                  </a:lnTo>
                  <a:lnTo>
                    <a:pt x="95230" y="90755"/>
                  </a:lnTo>
                  <a:lnTo>
                    <a:pt x="95262" y="94229"/>
                  </a:lnTo>
                  <a:lnTo>
                    <a:pt x="92093" y="94218"/>
                  </a:lnTo>
                  <a:lnTo>
                    <a:pt x="91429" y="94214"/>
                  </a:lnTo>
                  <a:lnTo>
                    <a:pt x="91409" y="96475"/>
                  </a:lnTo>
                  <a:lnTo>
                    <a:pt x="90080" y="96383"/>
                  </a:lnTo>
                  <a:lnTo>
                    <a:pt x="90093" y="97595"/>
                  </a:lnTo>
                  <a:lnTo>
                    <a:pt x="89061" y="97864"/>
                  </a:lnTo>
                  <a:lnTo>
                    <a:pt x="87919" y="98426"/>
                  </a:lnTo>
                  <a:lnTo>
                    <a:pt x="87477" y="98898"/>
                  </a:lnTo>
                  <a:lnTo>
                    <a:pt x="87412" y="99163"/>
                  </a:lnTo>
                  <a:lnTo>
                    <a:pt x="87429" y="99438"/>
                  </a:lnTo>
                  <a:lnTo>
                    <a:pt x="87676" y="99627"/>
                  </a:lnTo>
                  <a:lnTo>
                    <a:pt x="88132" y="99661"/>
                  </a:lnTo>
                  <a:lnTo>
                    <a:pt x="88692" y="100021"/>
                  </a:lnTo>
                  <a:lnTo>
                    <a:pt x="88230" y="101193"/>
                  </a:lnTo>
                  <a:lnTo>
                    <a:pt x="87804" y="101814"/>
                  </a:lnTo>
                  <a:lnTo>
                    <a:pt x="87641" y="101794"/>
                  </a:lnTo>
                  <a:lnTo>
                    <a:pt x="87639" y="103555"/>
                  </a:lnTo>
                  <a:lnTo>
                    <a:pt x="89105" y="103532"/>
                  </a:lnTo>
                  <a:lnTo>
                    <a:pt x="92751" y="103658"/>
                  </a:lnTo>
                  <a:lnTo>
                    <a:pt x="92756" y="106012"/>
                  </a:lnTo>
                  <a:lnTo>
                    <a:pt x="92737" y="110113"/>
                  </a:lnTo>
                  <a:lnTo>
                    <a:pt x="96543" y="110124"/>
                  </a:lnTo>
                  <a:lnTo>
                    <a:pt x="96531" y="110671"/>
                  </a:lnTo>
                  <a:lnTo>
                    <a:pt x="97850" y="110801"/>
                  </a:lnTo>
                  <a:lnTo>
                    <a:pt x="97879" y="109622"/>
                  </a:lnTo>
                  <a:lnTo>
                    <a:pt x="100440" y="109612"/>
                  </a:lnTo>
                  <a:lnTo>
                    <a:pt x="100421" y="113150"/>
                  </a:lnTo>
                  <a:lnTo>
                    <a:pt x="100445" y="114012"/>
                  </a:lnTo>
                  <a:lnTo>
                    <a:pt x="100651" y="114314"/>
                  </a:lnTo>
                  <a:lnTo>
                    <a:pt x="102983" y="114314"/>
                  </a:lnTo>
                  <a:lnTo>
                    <a:pt x="102992" y="115512"/>
                  </a:lnTo>
                  <a:lnTo>
                    <a:pt x="100432" y="115493"/>
                  </a:lnTo>
                  <a:lnTo>
                    <a:pt x="99948" y="116925"/>
                  </a:lnTo>
                  <a:lnTo>
                    <a:pt x="99992" y="117843"/>
                  </a:lnTo>
                  <a:lnTo>
                    <a:pt x="99083" y="117834"/>
                  </a:lnTo>
                  <a:lnTo>
                    <a:pt x="99457" y="118010"/>
                  </a:lnTo>
                  <a:lnTo>
                    <a:pt x="99574" y="118189"/>
                  </a:lnTo>
                  <a:lnTo>
                    <a:pt x="99209" y="118590"/>
                  </a:lnTo>
                  <a:lnTo>
                    <a:pt x="98954" y="118765"/>
                  </a:lnTo>
                  <a:lnTo>
                    <a:pt x="98646" y="118560"/>
                  </a:lnTo>
                  <a:lnTo>
                    <a:pt x="98439" y="118780"/>
                  </a:lnTo>
                  <a:lnTo>
                    <a:pt x="98767" y="119896"/>
                  </a:lnTo>
                  <a:lnTo>
                    <a:pt x="98900" y="119992"/>
                  </a:lnTo>
                  <a:lnTo>
                    <a:pt x="99902" y="120142"/>
                  </a:lnTo>
                  <a:lnTo>
                    <a:pt x="100117" y="120244"/>
                  </a:lnTo>
                  <a:lnTo>
                    <a:pt x="99500" y="120335"/>
                  </a:lnTo>
                  <a:lnTo>
                    <a:pt x="98341" y="120178"/>
                  </a:lnTo>
                  <a:lnTo>
                    <a:pt x="96524" y="120148"/>
                  </a:lnTo>
                  <a:lnTo>
                    <a:pt x="96540" y="122495"/>
                  </a:lnTo>
                  <a:lnTo>
                    <a:pt x="100472" y="122530"/>
                  </a:lnTo>
                  <a:lnTo>
                    <a:pt x="100654" y="122799"/>
                  </a:lnTo>
                  <a:lnTo>
                    <a:pt x="101001" y="122817"/>
                  </a:lnTo>
                  <a:lnTo>
                    <a:pt x="101196" y="124066"/>
                  </a:lnTo>
                  <a:lnTo>
                    <a:pt x="101091" y="124334"/>
                  </a:lnTo>
                  <a:lnTo>
                    <a:pt x="100547" y="124959"/>
                  </a:lnTo>
                  <a:lnTo>
                    <a:pt x="100470" y="125896"/>
                  </a:lnTo>
                  <a:lnTo>
                    <a:pt x="100474" y="126030"/>
                  </a:lnTo>
                  <a:lnTo>
                    <a:pt x="99695" y="127495"/>
                  </a:lnTo>
                  <a:lnTo>
                    <a:pt x="99099" y="127952"/>
                  </a:lnTo>
                  <a:lnTo>
                    <a:pt x="97179" y="129082"/>
                  </a:lnTo>
                  <a:lnTo>
                    <a:pt x="96393" y="129331"/>
                  </a:lnTo>
                  <a:lnTo>
                    <a:pt x="96069" y="129499"/>
                  </a:lnTo>
                  <a:lnTo>
                    <a:pt x="95971" y="129635"/>
                  </a:lnTo>
                  <a:lnTo>
                    <a:pt x="98697" y="129635"/>
                  </a:lnTo>
                  <a:lnTo>
                    <a:pt x="98657" y="131361"/>
                  </a:lnTo>
                  <a:lnTo>
                    <a:pt x="98462" y="131394"/>
                  </a:lnTo>
                  <a:lnTo>
                    <a:pt x="98393" y="131138"/>
                  </a:lnTo>
                  <a:lnTo>
                    <a:pt x="98106" y="130892"/>
                  </a:lnTo>
                  <a:lnTo>
                    <a:pt x="96838" y="130903"/>
                  </a:lnTo>
                  <a:lnTo>
                    <a:pt x="96834" y="131345"/>
                  </a:lnTo>
                  <a:lnTo>
                    <a:pt x="97211" y="131375"/>
                  </a:lnTo>
                  <a:lnTo>
                    <a:pt x="97700" y="132368"/>
                  </a:lnTo>
                  <a:lnTo>
                    <a:pt x="97708" y="133194"/>
                  </a:lnTo>
                  <a:lnTo>
                    <a:pt x="96732" y="133205"/>
                  </a:lnTo>
                  <a:lnTo>
                    <a:pt x="96643" y="133030"/>
                  </a:lnTo>
                  <a:lnTo>
                    <a:pt x="96364" y="133052"/>
                  </a:lnTo>
                  <a:lnTo>
                    <a:pt x="95651" y="133279"/>
                  </a:lnTo>
                  <a:lnTo>
                    <a:pt x="95421" y="133662"/>
                  </a:lnTo>
                  <a:lnTo>
                    <a:pt x="95060" y="133863"/>
                  </a:lnTo>
                  <a:lnTo>
                    <a:pt x="94129" y="134142"/>
                  </a:lnTo>
                  <a:lnTo>
                    <a:pt x="94133" y="139814"/>
                  </a:lnTo>
                  <a:lnTo>
                    <a:pt x="92166" y="139833"/>
                  </a:lnTo>
                  <a:lnTo>
                    <a:pt x="92166" y="139260"/>
                  </a:lnTo>
                  <a:lnTo>
                    <a:pt x="92349" y="139238"/>
                  </a:lnTo>
                  <a:lnTo>
                    <a:pt x="92344" y="138070"/>
                  </a:lnTo>
                  <a:lnTo>
                    <a:pt x="91534" y="138006"/>
                  </a:lnTo>
                  <a:lnTo>
                    <a:pt x="91292" y="138423"/>
                  </a:lnTo>
                  <a:lnTo>
                    <a:pt x="90605" y="139134"/>
                  </a:lnTo>
                  <a:lnTo>
                    <a:pt x="90038" y="139079"/>
                  </a:lnTo>
                  <a:lnTo>
                    <a:pt x="89875" y="138892"/>
                  </a:lnTo>
                  <a:lnTo>
                    <a:pt x="90054" y="138937"/>
                  </a:lnTo>
                  <a:lnTo>
                    <a:pt x="90361" y="138680"/>
                  </a:lnTo>
                  <a:lnTo>
                    <a:pt x="90264" y="138085"/>
                  </a:lnTo>
                  <a:lnTo>
                    <a:pt x="87674" y="138105"/>
                  </a:lnTo>
                  <a:lnTo>
                    <a:pt x="87639" y="140463"/>
                  </a:lnTo>
                  <a:lnTo>
                    <a:pt x="86353" y="140472"/>
                  </a:lnTo>
                  <a:lnTo>
                    <a:pt x="86349" y="141654"/>
                  </a:lnTo>
                  <a:lnTo>
                    <a:pt x="87616" y="141650"/>
                  </a:lnTo>
                  <a:lnTo>
                    <a:pt x="87633" y="143634"/>
                  </a:lnTo>
                  <a:lnTo>
                    <a:pt x="87243" y="144007"/>
                  </a:lnTo>
                  <a:lnTo>
                    <a:pt x="85702" y="144024"/>
                  </a:lnTo>
                  <a:lnTo>
                    <a:pt x="85701" y="145181"/>
                  </a:lnTo>
                  <a:lnTo>
                    <a:pt x="83796" y="145180"/>
                  </a:lnTo>
                  <a:lnTo>
                    <a:pt x="83799" y="146381"/>
                  </a:lnTo>
                  <a:lnTo>
                    <a:pt x="82732" y="146373"/>
                  </a:lnTo>
                  <a:lnTo>
                    <a:pt x="82202" y="146269"/>
                  </a:lnTo>
                  <a:lnTo>
                    <a:pt x="81244" y="146388"/>
                  </a:lnTo>
                  <a:lnTo>
                    <a:pt x="81245" y="148456"/>
                  </a:lnTo>
                  <a:lnTo>
                    <a:pt x="82298" y="148427"/>
                  </a:lnTo>
                  <a:lnTo>
                    <a:pt x="82682" y="148523"/>
                  </a:lnTo>
                  <a:lnTo>
                    <a:pt x="82920" y="148733"/>
                  </a:lnTo>
                  <a:lnTo>
                    <a:pt x="81243" y="148742"/>
                  </a:lnTo>
                  <a:lnTo>
                    <a:pt x="81255" y="151112"/>
                  </a:lnTo>
                  <a:lnTo>
                    <a:pt x="83122" y="151106"/>
                  </a:lnTo>
                  <a:lnTo>
                    <a:pt x="83125" y="152192"/>
                  </a:lnTo>
                  <a:lnTo>
                    <a:pt x="82785" y="153799"/>
                  </a:lnTo>
                  <a:lnTo>
                    <a:pt x="82785" y="155082"/>
                  </a:lnTo>
                  <a:lnTo>
                    <a:pt x="83075" y="155521"/>
                  </a:lnTo>
                  <a:lnTo>
                    <a:pt x="83132" y="155768"/>
                  </a:lnTo>
                  <a:lnTo>
                    <a:pt x="82497" y="155435"/>
                  </a:lnTo>
                  <a:lnTo>
                    <a:pt x="81815" y="154955"/>
                  </a:lnTo>
                  <a:lnTo>
                    <a:pt x="81439" y="155048"/>
                  </a:lnTo>
                  <a:lnTo>
                    <a:pt x="81585" y="155290"/>
                  </a:lnTo>
                  <a:lnTo>
                    <a:pt x="81693" y="155963"/>
                  </a:lnTo>
                  <a:lnTo>
                    <a:pt x="81326" y="156290"/>
                  </a:lnTo>
                  <a:lnTo>
                    <a:pt x="81317" y="156863"/>
                  </a:lnTo>
                  <a:lnTo>
                    <a:pt x="83761" y="156823"/>
                  </a:lnTo>
                  <a:lnTo>
                    <a:pt x="83780" y="158538"/>
                  </a:lnTo>
                  <a:lnTo>
                    <a:pt x="84419" y="158549"/>
                  </a:lnTo>
                  <a:lnTo>
                    <a:pt x="86367" y="158524"/>
                  </a:lnTo>
                  <a:lnTo>
                    <a:pt x="86377" y="160893"/>
                  </a:lnTo>
                  <a:lnTo>
                    <a:pt x="88941" y="160843"/>
                  </a:lnTo>
                  <a:lnTo>
                    <a:pt x="88921" y="161327"/>
                  </a:lnTo>
                  <a:lnTo>
                    <a:pt x="88623" y="161896"/>
                  </a:lnTo>
                  <a:lnTo>
                    <a:pt x="88619" y="162082"/>
                  </a:lnTo>
                  <a:lnTo>
                    <a:pt x="88958" y="162889"/>
                  </a:lnTo>
                  <a:lnTo>
                    <a:pt x="88962" y="163213"/>
                  </a:lnTo>
                  <a:lnTo>
                    <a:pt x="91534" y="163186"/>
                  </a:lnTo>
                  <a:lnTo>
                    <a:pt x="91539" y="164701"/>
                  </a:lnTo>
                  <a:lnTo>
                    <a:pt x="94094" y="163858"/>
                  </a:lnTo>
                  <a:lnTo>
                    <a:pt x="94134" y="170423"/>
                  </a:lnTo>
                  <a:lnTo>
                    <a:pt x="94158" y="171202"/>
                  </a:lnTo>
                  <a:lnTo>
                    <a:pt x="94167" y="172161"/>
                  </a:lnTo>
                  <a:lnTo>
                    <a:pt x="94654" y="172315"/>
                  </a:lnTo>
                  <a:lnTo>
                    <a:pt x="95469" y="172270"/>
                  </a:lnTo>
                  <a:lnTo>
                    <a:pt x="96687" y="172400"/>
                  </a:lnTo>
                  <a:lnTo>
                    <a:pt x="99256" y="172416"/>
                  </a:lnTo>
                  <a:lnTo>
                    <a:pt x="99276" y="173610"/>
                  </a:lnTo>
                  <a:lnTo>
                    <a:pt x="99292" y="179487"/>
                  </a:lnTo>
                  <a:lnTo>
                    <a:pt x="100538" y="179499"/>
                  </a:lnTo>
                  <a:lnTo>
                    <a:pt x="100549" y="181151"/>
                  </a:lnTo>
                  <a:lnTo>
                    <a:pt x="100829" y="181204"/>
                  </a:lnTo>
                  <a:lnTo>
                    <a:pt x="100758" y="181690"/>
                  </a:lnTo>
                  <a:lnTo>
                    <a:pt x="100472" y="181950"/>
                  </a:lnTo>
                  <a:lnTo>
                    <a:pt x="100576" y="182144"/>
                  </a:lnTo>
                  <a:lnTo>
                    <a:pt x="100730" y="182222"/>
                  </a:lnTo>
                  <a:lnTo>
                    <a:pt x="101519" y="182301"/>
                  </a:lnTo>
                  <a:lnTo>
                    <a:pt x="102841" y="182282"/>
                  </a:lnTo>
                  <a:lnTo>
                    <a:pt x="103832" y="182452"/>
                  </a:lnTo>
                  <a:lnTo>
                    <a:pt x="104070" y="182288"/>
                  </a:lnTo>
                  <a:lnTo>
                    <a:pt x="103977" y="181954"/>
                  </a:lnTo>
                  <a:lnTo>
                    <a:pt x="104013" y="181686"/>
                  </a:lnTo>
                  <a:lnTo>
                    <a:pt x="104126" y="181507"/>
                  </a:lnTo>
                  <a:lnTo>
                    <a:pt x="104396" y="181325"/>
                  </a:lnTo>
                  <a:lnTo>
                    <a:pt x="105927" y="180822"/>
                  </a:lnTo>
                  <a:lnTo>
                    <a:pt x="106374" y="180881"/>
                  </a:lnTo>
                  <a:lnTo>
                    <a:pt x="106921" y="181206"/>
                  </a:lnTo>
                  <a:lnTo>
                    <a:pt x="106923" y="181337"/>
                  </a:lnTo>
                  <a:lnTo>
                    <a:pt x="106738" y="181510"/>
                  </a:lnTo>
                  <a:lnTo>
                    <a:pt x="104764" y="182443"/>
                  </a:lnTo>
                  <a:lnTo>
                    <a:pt x="103829" y="182699"/>
                  </a:lnTo>
                  <a:lnTo>
                    <a:pt x="99244" y="182420"/>
                  </a:lnTo>
                  <a:lnTo>
                    <a:pt x="95714" y="181647"/>
                  </a:lnTo>
                  <a:lnTo>
                    <a:pt x="94178" y="181859"/>
                  </a:lnTo>
                  <a:lnTo>
                    <a:pt x="95987" y="181748"/>
                  </a:lnTo>
                  <a:lnTo>
                    <a:pt x="97982" y="182280"/>
                  </a:lnTo>
                  <a:lnTo>
                    <a:pt x="99907" y="182675"/>
                  </a:lnTo>
                  <a:lnTo>
                    <a:pt x="99901" y="186566"/>
                  </a:lnTo>
                  <a:lnTo>
                    <a:pt x="99498" y="187273"/>
                  </a:lnTo>
                  <a:lnTo>
                    <a:pt x="99127" y="187633"/>
                  </a:lnTo>
                  <a:lnTo>
                    <a:pt x="98636" y="187938"/>
                  </a:lnTo>
                  <a:lnTo>
                    <a:pt x="98627" y="188920"/>
                  </a:lnTo>
                  <a:lnTo>
                    <a:pt x="99276" y="188920"/>
                  </a:lnTo>
                  <a:lnTo>
                    <a:pt x="99279" y="190036"/>
                  </a:lnTo>
                  <a:lnTo>
                    <a:pt x="98112" y="189883"/>
                  </a:lnTo>
                  <a:lnTo>
                    <a:pt x="96743" y="190061"/>
                  </a:lnTo>
                  <a:lnTo>
                    <a:pt x="96743" y="191278"/>
                  </a:lnTo>
                  <a:lnTo>
                    <a:pt x="94231" y="191274"/>
                  </a:lnTo>
                  <a:lnTo>
                    <a:pt x="94171" y="194172"/>
                  </a:lnTo>
                  <a:lnTo>
                    <a:pt x="94195" y="194826"/>
                  </a:lnTo>
                  <a:lnTo>
                    <a:pt x="94839" y="194823"/>
                  </a:lnTo>
                  <a:lnTo>
                    <a:pt x="94814" y="195991"/>
                  </a:lnTo>
                  <a:lnTo>
                    <a:pt x="94263" y="196017"/>
                  </a:lnTo>
                  <a:lnTo>
                    <a:pt x="94283" y="197332"/>
                  </a:lnTo>
                  <a:lnTo>
                    <a:pt x="93672" y="197892"/>
                  </a:lnTo>
                  <a:lnTo>
                    <a:pt x="93740" y="198129"/>
                  </a:lnTo>
                  <a:lnTo>
                    <a:pt x="93654" y="198377"/>
                  </a:lnTo>
                  <a:lnTo>
                    <a:pt x="91745" y="198409"/>
                  </a:lnTo>
                  <a:lnTo>
                    <a:pt x="91786" y="200748"/>
                  </a:lnTo>
                  <a:lnTo>
                    <a:pt x="92168" y="200745"/>
                  </a:lnTo>
                  <a:lnTo>
                    <a:pt x="92682" y="199859"/>
                  </a:lnTo>
                  <a:lnTo>
                    <a:pt x="93396" y="199103"/>
                  </a:lnTo>
                  <a:lnTo>
                    <a:pt x="93310" y="199409"/>
                  </a:lnTo>
                  <a:lnTo>
                    <a:pt x="93048" y="199662"/>
                  </a:lnTo>
                  <a:lnTo>
                    <a:pt x="93060" y="200737"/>
                  </a:lnTo>
                  <a:lnTo>
                    <a:pt x="99370" y="200746"/>
                  </a:lnTo>
                  <a:lnTo>
                    <a:pt x="99373" y="203089"/>
                  </a:lnTo>
                  <a:lnTo>
                    <a:pt x="96812" y="203070"/>
                  </a:lnTo>
                  <a:lnTo>
                    <a:pt x="96821" y="205240"/>
                  </a:lnTo>
                  <a:lnTo>
                    <a:pt x="97845" y="205298"/>
                  </a:lnTo>
                  <a:lnTo>
                    <a:pt x="98431" y="205648"/>
                  </a:lnTo>
                  <a:lnTo>
                    <a:pt x="99123" y="205366"/>
                  </a:lnTo>
                  <a:lnTo>
                    <a:pt x="99387" y="205505"/>
                  </a:lnTo>
                  <a:lnTo>
                    <a:pt x="99452" y="209048"/>
                  </a:lnTo>
                  <a:lnTo>
                    <a:pt x="100133" y="209759"/>
                  </a:lnTo>
                  <a:lnTo>
                    <a:pt x="101319" y="209254"/>
                  </a:lnTo>
                  <a:lnTo>
                    <a:pt x="101982" y="209132"/>
                  </a:lnTo>
                  <a:lnTo>
                    <a:pt x="101993" y="210139"/>
                  </a:lnTo>
                  <a:lnTo>
                    <a:pt x="107053" y="210141"/>
                  </a:lnTo>
                  <a:lnTo>
                    <a:pt x="107094" y="212484"/>
                  </a:lnTo>
                  <a:lnTo>
                    <a:pt x="110794" y="212447"/>
                  </a:lnTo>
                  <a:lnTo>
                    <a:pt x="110781" y="214813"/>
                  </a:lnTo>
                  <a:lnTo>
                    <a:pt x="109605" y="214824"/>
                  </a:lnTo>
                  <a:lnTo>
                    <a:pt x="106432" y="214832"/>
                  </a:lnTo>
                  <a:lnTo>
                    <a:pt x="106472" y="212492"/>
                  </a:lnTo>
                  <a:lnTo>
                    <a:pt x="102024" y="212476"/>
                  </a:lnTo>
                  <a:lnTo>
                    <a:pt x="102014" y="214801"/>
                  </a:lnTo>
                  <a:lnTo>
                    <a:pt x="102629" y="214811"/>
                  </a:lnTo>
                  <a:lnTo>
                    <a:pt x="102606" y="217301"/>
                  </a:lnTo>
                  <a:lnTo>
                    <a:pt x="102318" y="217408"/>
                  </a:lnTo>
                  <a:lnTo>
                    <a:pt x="102088" y="217300"/>
                  </a:lnTo>
                  <a:lnTo>
                    <a:pt x="102093" y="216977"/>
                  </a:lnTo>
                  <a:lnTo>
                    <a:pt x="102226" y="216783"/>
                  </a:lnTo>
                  <a:lnTo>
                    <a:pt x="101925" y="216158"/>
                  </a:lnTo>
                  <a:lnTo>
                    <a:pt x="101580" y="215827"/>
                  </a:lnTo>
                  <a:lnTo>
                    <a:pt x="101343" y="215347"/>
                  </a:lnTo>
                  <a:lnTo>
                    <a:pt x="101272" y="214361"/>
                  </a:lnTo>
                  <a:lnTo>
                    <a:pt x="101059" y="213372"/>
                  </a:lnTo>
                  <a:lnTo>
                    <a:pt x="101136" y="213152"/>
                  </a:lnTo>
                  <a:lnTo>
                    <a:pt x="101490" y="212620"/>
                  </a:lnTo>
                  <a:lnTo>
                    <a:pt x="101506" y="212364"/>
                  </a:lnTo>
                  <a:lnTo>
                    <a:pt x="101418" y="212226"/>
                  </a:lnTo>
                  <a:lnTo>
                    <a:pt x="101088" y="212036"/>
                  </a:lnTo>
                  <a:lnTo>
                    <a:pt x="101125" y="211010"/>
                  </a:lnTo>
                  <a:lnTo>
                    <a:pt x="100888" y="210578"/>
                  </a:lnTo>
                  <a:lnTo>
                    <a:pt x="100441" y="210132"/>
                  </a:lnTo>
                  <a:lnTo>
                    <a:pt x="99474" y="210123"/>
                  </a:lnTo>
                  <a:lnTo>
                    <a:pt x="99464" y="214799"/>
                  </a:lnTo>
                  <a:lnTo>
                    <a:pt x="95042" y="214876"/>
                  </a:lnTo>
                  <a:lnTo>
                    <a:pt x="94496" y="214742"/>
                  </a:lnTo>
                  <a:lnTo>
                    <a:pt x="94456" y="214228"/>
                  </a:lnTo>
                  <a:lnTo>
                    <a:pt x="94456" y="212551"/>
                  </a:lnTo>
                  <a:lnTo>
                    <a:pt x="88101" y="212619"/>
                  </a:lnTo>
                  <a:lnTo>
                    <a:pt x="88098" y="220773"/>
                  </a:lnTo>
                  <a:lnTo>
                    <a:pt x="87922" y="221614"/>
                  </a:lnTo>
                  <a:lnTo>
                    <a:pt x="88243" y="222030"/>
                  </a:lnTo>
                  <a:lnTo>
                    <a:pt x="86822" y="222042"/>
                  </a:lnTo>
                  <a:lnTo>
                    <a:pt x="86815" y="222827"/>
                  </a:lnTo>
                  <a:lnTo>
                    <a:pt x="86055" y="222649"/>
                  </a:lnTo>
                  <a:lnTo>
                    <a:pt x="85121" y="222069"/>
                  </a:lnTo>
                  <a:lnTo>
                    <a:pt x="83918" y="221190"/>
                  </a:lnTo>
                  <a:lnTo>
                    <a:pt x="82810" y="220952"/>
                  </a:lnTo>
                  <a:lnTo>
                    <a:pt x="82678" y="220408"/>
                  </a:lnTo>
                  <a:lnTo>
                    <a:pt x="82429" y="220274"/>
                  </a:lnTo>
                  <a:lnTo>
                    <a:pt x="81353" y="220690"/>
                  </a:lnTo>
                  <a:lnTo>
                    <a:pt x="81116" y="221011"/>
                  </a:lnTo>
                  <a:lnTo>
                    <a:pt x="81285" y="221052"/>
                  </a:lnTo>
                  <a:lnTo>
                    <a:pt x="82044" y="221014"/>
                  </a:lnTo>
                  <a:lnTo>
                    <a:pt x="81137" y="221089"/>
                  </a:lnTo>
                  <a:lnTo>
                    <a:pt x="80868" y="220884"/>
                  </a:lnTo>
                  <a:lnTo>
                    <a:pt x="80936" y="220599"/>
                  </a:lnTo>
                  <a:lnTo>
                    <a:pt x="80563" y="220162"/>
                  </a:lnTo>
                  <a:lnTo>
                    <a:pt x="79439" y="220886"/>
                  </a:lnTo>
                  <a:lnTo>
                    <a:pt x="79683" y="221077"/>
                  </a:lnTo>
                  <a:lnTo>
                    <a:pt x="80502" y="220854"/>
                  </a:lnTo>
                  <a:lnTo>
                    <a:pt x="80518" y="223220"/>
                  </a:lnTo>
                  <a:lnTo>
                    <a:pt x="81810" y="223213"/>
                  </a:lnTo>
                  <a:lnTo>
                    <a:pt x="81837" y="224920"/>
                  </a:lnTo>
                  <a:lnTo>
                    <a:pt x="80553" y="226088"/>
                  </a:lnTo>
                  <a:lnTo>
                    <a:pt x="80561" y="226750"/>
                  </a:lnTo>
                  <a:lnTo>
                    <a:pt x="79217" y="226769"/>
                  </a:lnTo>
                  <a:lnTo>
                    <a:pt x="79273" y="233843"/>
                  </a:lnTo>
                  <a:lnTo>
                    <a:pt x="74945" y="233864"/>
                  </a:lnTo>
                  <a:lnTo>
                    <a:pt x="74359" y="235082"/>
                  </a:lnTo>
                  <a:lnTo>
                    <a:pt x="73974" y="236209"/>
                  </a:lnTo>
                  <a:lnTo>
                    <a:pt x="72936" y="236254"/>
                  </a:lnTo>
                  <a:lnTo>
                    <a:pt x="71991" y="237307"/>
                  </a:lnTo>
                  <a:lnTo>
                    <a:pt x="71559" y="238223"/>
                  </a:lnTo>
                  <a:lnTo>
                    <a:pt x="71011" y="239685"/>
                  </a:lnTo>
                  <a:lnTo>
                    <a:pt x="70555" y="240593"/>
                  </a:lnTo>
                  <a:lnTo>
                    <a:pt x="70086" y="240664"/>
                  </a:lnTo>
                  <a:lnTo>
                    <a:pt x="69400" y="241434"/>
                  </a:lnTo>
                  <a:lnTo>
                    <a:pt x="67970" y="241392"/>
                  </a:lnTo>
                  <a:lnTo>
                    <a:pt x="67962" y="241988"/>
                  </a:lnTo>
                  <a:lnTo>
                    <a:pt x="66766" y="241966"/>
                  </a:lnTo>
                  <a:lnTo>
                    <a:pt x="66127" y="241336"/>
                  </a:lnTo>
                  <a:lnTo>
                    <a:pt x="65967" y="24125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7" name="pg628">
              <a:extLst>
                <a:ext uri="{FF2B5EF4-FFF2-40B4-BE49-F238E27FC236}">
                  <a16:creationId xmlns:a16="http://schemas.microsoft.com/office/drawing/2014/main" id="{22747C2E-4142-A84D-9FC4-D764A9758C16}"/>
                </a:ext>
              </a:extLst>
            </p:cNvPr>
            <p:cNvSpPr/>
            <p:nvPr/>
          </p:nvSpPr>
          <p:spPr>
            <a:xfrm>
              <a:off x="5905385" y="2562643"/>
              <a:ext cx="1194" cy="2190"/>
            </a:xfrm>
            <a:custGeom>
              <a:avLst/>
              <a:gdLst/>
              <a:ahLst/>
              <a:cxnLst/>
              <a:rect l="0" t="0" r="0" b="0"/>
              <a:pathLst>
                <a:path w="1194" h="2190">
                  <a:moveTo>
                    <a:pt x="1194" y="2190"/>
                  </a:moveTo>
                  <a:lnTo>
                    <a:pt x="1146" y="0"/>
                  </a:lnTo>
                  <a:lnTo>
                    <a:pt x="4" y="3"/>
                  </a:lnTo>
                  <a:lnTo>
                    <a:pt x="0" y="1722"/>
                  </a:lnTo>
                  <a:lnTo>
                    <a:pt x="604" y="21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8" name="pg629">
              <a:extLst>
                <a:ext uri="{FF2B5EF4-FFF2-40B4-BE49-F238E27FC236}">
                  <a16:creationId xmlns:a16="http://schemas.microsoft.com/office/drawing/2014/main" id="{E0CC2851-BCBB-C440-AAC0-5F2F4C61B069}"/>
                </a:ext>
              </a:extLst>
            </p:cNvPr>
            <p:cNvSpPr/>
            <p:nvPr/>
          </p:nvSpPr>
          <p:spPr>
            <a:xfrm>
              <a:off x="5857221" y="2333176"/>
              <a:ext cx="2299" cy="625"/>
            </a:xfrm>
            <a:custGeom>
              <a:avLst/>
              <a:gdLst/>
              <a:ahLst/>
              <a:cxnLst/>
              <a:rect l="0" t="0" r="0" b="0"/>
              <a:pathLst>
                <a:path w="2299" h="625">
                  <a:moveTo>
                    <a:pt x="2299" y="40"/>
                  </a:moveTo>
                  <a:lnTo>
                    <a:pt x="0" y="0"/>
                  </a:lnTo>
                  <a:lnTo>
                    <a:pt x="602" y="580"/>
                  </a:lnTo>
                  <a:lnTo>
                    <a:pt x="738" y="625"/>
                  </a:lnTo>
                  <a:lnTo>
                    <a:pt x="1787" y="606"/>
                  </a:lnTo>
                  <a:lnTo>
                    <a:pt x="2005" y="45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49" name="pg630">
              <a:extLst>
                <a:ext uri="{FF2B5EF4-FFF2-40B4-BE49-F238E27FC236}">
                  <a16:creationId xmlns:a16="http://schemas.microsoft.com/office/drawing/2014/main" id="{9A4F7FB4-90A4-AB43-B991-CCC4BC25E1EC}"/>
                </a:ext>
              </a:extLst>
            </p:cNvPr>
            <p:cNvSpPr/>
            <p:nvPr/>
          </p:nvSpPr>
          <p:spPr>
            <a:xfrm>
              <a:off x="5776191" y="2298307"/>
              <a:ext cx="107539" cy="285475"/>
            </a:xfrm>
            <a:custGeom>
              <a:avLst/>
              <a:gdLst/>
              <a:ahLst/>
              <a:cxnLst/>
              <a:rect l="0" t="0" r="0" b="0"/>
              <a:pathLst>
                <a:path w="107539" h="285475">
                  <a:moveTo>
                    <a:pt x="15649" y="11701"/>
                  </a:moveTo>
                  <a:lnTo>
                    <a:pt x="16309" y="11363"/>
                  </a:lnTo>
                  <a:lnTo>
                    <a:pt x="16634" y="11612"/>
                  </a:lnTo>
                  <a:lnTo>
                    <a:pt x="16897" y="11705"/>
                  </a:lnTo>
                  <a:lnTo>
                    <a:pt x="17263" y="11732"/>
                  </a:lnTo>
                  <a:lnTo>
                    <a:pt x="17547" y="11579"/>
                  </a:lnTo>
                  <a:lnTo>
                    <a:pt x="19343" y="11818"/>
                  </a:lnTo>
                  <a:lnTo>
                    <a:pt x="20719" y="13367"/>
                  </a:lnTo>
                  <a:lnTo>
                    <a:pt x="21162" y="14483"/>
                  </a:lnTo>
                  <a:lnTo>
                    <a:pt x="21972" y="13802"/>
                  </a:lnTo>
                  <a:lnTo>
                    <a:pt x="22169" y="13713"/>
                  </a:lnTo>
                  <a:lnTo>
                    <a:pt x="23242" y="13704"/>
                  </a:lnTo>
                  <a:lnTo>
                    <a:pt x="23538" y="13589"/>
                  </a:lnTo>
                  <a:lnTo>
                    <a:pt x="25168" y="12170"/>
                  </a:lnTo>
                  <a:lnTo>
                    <a:pt x="25526" y="11932"/>
                  </a:lnTo>
                  <a:lnTo>
                    <a:pt x="26023" y="11757"/>
                  </a:lnTo>
                  <a:lnTo>
                    <a:pt x="27812" y="11734"/>
                  </a:lnTo>
                  <a:lnTo>
                    <a:pt x="31158" y="12400"/>
                  </a:lnTo>
                  <a:lnTo>
                    <a:pt x="31183" y="8208"/>
                  </a:lnTo>
                  <a:lnTo>
                    <a:pt x="33794" y="8265"/>
                  </a:lnTo>
                  <a:lnTo>
                    <a:pt x="33815" y="6497"/>
                  </a:lnTo>
                  <a:lnTo>
                    <a:pt x="33582" y="4973"/>
                  </a:lnTo>
                  <a:lnTo>
                    <a:pt x="34202" y="4432"/>
                  </a:lnTo>
                  <a:lnTo>
                    <a:pt x="38316" y="4666"/>
                  </a:lnTo>
                  <a:lnTo>
                    <a:pt x="38453" y="4674"/>
                  </a:lnTo>
                  <a:lnTo>
                    <a:pt x="37420" y="2175"/>
                  </a:lnTo>
                  <a:lnTo>
                    <a:pt x="40920" y="2309"/>
                  </a:lnTo>
                  <a:lnTo>
                    <a:pt x="40919" y="93"/>
                  </a:lnTo>
                  <a:lnTo>
                    <a:pt x="41895" y="0"/>
                  </a:lnTo>
                  <a:lnTo>
                    <a:pt x="42689" y="341"/>
                  </a:lnTo>
                  <a:lnTo>
                    <a:pt x="43488" y="375"/>
                  </a:lnTo>
                  <a:lnTo>
                    <a:pt x="44760" y="1103"/>
                  </a:lnTo>
                  <a:lnTo>
                    <a:pt x="45076" y="1513"/>
                  </a:lnTo>
                  <a:lnTo>
                    <a:pt x="45237" y="2037"/>
                  </a:lnTo>
                  <a:lnTo>
                    <a:pt x="45830" y="2361"/>
                  </a:lnTo>
                  <a:lnTo>
                    <a:pt x="45500" y="2848"/>
                  </a:lnTo>
                  <a:lnTo>
                    <a:pt x="45447" y="3034"/>
                  </a:lnTo>
                  <a:lnTo>
                    <a:pt x="45451" y="3324"/>
                  </a:lnTo>
                  <a:lnTo>
                    <a:pt x="45653" y="3718"/>
                  </a:lnTo>
                  <a:lnTo>
                    <a:pt x="46039" y="4165"/>
                  </a:lnTo>
                  <a:lnTo>
                    <a:pt x="46578" y="4604"/>
                  </a:lnTo>
                  <a:lnTo>
                    <a:pt x="47356" y="4950"/>
                  </a:lnTo>
                  <a:lnTo>
                    <a:pt x="47331" y="5121"/>
                  </a:lnTo>
                  <a:lnTo>
                    <a:pt x="52029" y="5342"/>
                  </a:lnTo>
                  <a:lnTo>
                    <a:pt x="52399" y="5517"/>
                  </a:lnTo>
                  <a:lnTo>
                    <a:pt x="54138" y="5711"/>
                  </a:lnTo>
                  <a:lnTo>
                    <a:pt x="54202" y="8638"/>
                  </a:lnTo>
                  <a:lnTo>
                    <a:pt x="54091" y="8816"/>
                  </a:lnTo>
                  <a:lnTo>
                    <a:pt x="54333" y="8974"/>
                  </a:lnTo>
                  <a:lnTo>
                    <a:pt x="56188" y="8732"/>
                  </a:lnTo>
                  <a:lnTo>
                    <a:pt x="56721" y="8919"/>
                  </a:lnTo>
                  <a:lnTo>
                    <a:pt x="56788" y="9287"/>
                  </a:lnTo>
                  <a:lnTo>
                    <a:pt x="56760" y="10679"/>
                  </a:lnTo>
                  <a:lnTo>
                    <a:pt x="56670" y="10961"/>
                  </a:lnTo>
                  <a:lnTo>
                    <a:pt x="56769" y="11177"/>
                  </a:lnTo>
                  <a:lnTo>
                    <a:pt x="59215" y="11165"/>
                  </a:lnTo>
                  <a:lnTo>
                    <a:pt x="59322" y="11399"/>
                  </a:lnTo>
                  <a:lnTo>
                    <a:pt x="59487" y="13651"/>
                  </a:lnTo>
                  <a:lnTo>
                    <a:pt x="62068" y="13476"/>
                  </a:lnTo>
                  <a:lnTo>
                    <a:pt x="62515" y="13897"/>
                  </a:lnTo>
                  <a:lnTo>
                    <a:pt x="62290" y="14331"/>
                  </a:lnTo>
                  <a:lnTo>
                    <a:pt x="62134" y="14387"/>
                  </a:lnTo>
                  <a:lnTo>
                    <a:pt x="62158" y="15823"/>
                  </a:lnTo>
                  <a:lnTo>
                    <a:pt x="64513" y="15730"/>
                  </a:lnTo>
                  <a:lnTo>
                    <a:pt x="64731" y="15191"/>
                  </a:lnTo>
                  <a:lnTo>
                    <a:pt x="64866" y="22758"/>
                  </a:lnTo>
                  <a:lnTo>
                    <a:pt x="64901" y="23396"/>
                  </a:lnTo>
                  <a:lnTo>
                    <a:pt x="64901" y="24092"/>
                  </a:lnTo>
                  <a:lnTo>
                    <a:pt x="66527" y="24036"/>
                  </a:lnTo>
                  <a:lnTo>
                    <a:pt x="66925" y="23940"/>
                  </a:lnTo>
                  <a:lnTo>
                    <a:pt x="67685" y="23539"/>
                  </a:lnTo>
                  <a:lnTo>
                    <a:pt x="68965" y="23510"/>
                  </a:lnTo>
                  <a:lnTo>
                    <a:pt x="69117" y="23398"/>
                  </a:lnTo>
                  <a:lnTo>
                    <a:pt x="69225" y="22929"/>
                  </a:lnTo>
                  <a:lnTo>
                    <a:pt x="70661" y="22967"/>
                  </a:lnTo>
                  <a:lnTo>
                    <a:pt x="71026" y="22684"/>
                  </a:lnTo>
                  <a:lnTo>
                    <a:pt x="71238" y="22682"/>
                  </a:lnTo>
                  <a:lnTo>
                    <a:pt x="71532" y="22769"/>
                  </a:lnTo>
                  <a:lnTo>
                    <a:pt x="71926" y="23107"/>
                  </a:lnTo>
                  <a:lnTo>
                    <a:pt x="72004" y="23639"/>
                  </a:lnTo>
                  <a:lnTo>
                    <a:pt x="71800" y="25071"/>
                  </a:lnTo>
                  <a:lnTo>
                    <a:pt x="71541" y="25242"/>
                  </a:lnTo>
                  <a:lnTo>
                    <a:pt x="71316" y="25164"/>
                  </a:lnTo>
                  <a:lnTo>
                    <a:pt x="70663" y="25146"/>
                  </a:lnTo>
                  <a:lnTo>
                    <a:pt x="70289" y="25284"/>
                  </a:lnTo>
                  <a:lnTo>
                    <a:pt x="70218" y="26312"/>
                  </a:lnTo>
                  <a:lnTo>
                    <a:pt x="70295" y="26887"/>
                  </a:lnTo>
                  <a:lnTo>
                    <a:pt x="70738" y="27173"/>
                  </a:lnTo>
                  <a:lnTo>
                    <a:pt x="71264" y="27091"/>
                  </a:lnTo>
                  <a:lnTo>
                    <a:pt x="71399" y="26860"/>
                  </a:lnTo>
                  <a:lnTo>
                    <a:pt x="71703" y="26897"/>
                  </a:lnTo>
                  <a:lnTo>
                    <a:pt x="72676" y="27293"/>
                  </a:lnTo>
                  <a:lnTo>
                    <a:pt x="72590" y="27823"/>
                  </a:lnTo>
                  <a:lnTo>
                    <a:pt x="70148" y="27743"/>
                  </a:lnTo>
                  <a:lnTo>
                    <a:pt x="70083" y="29164"/>
                  </a:lnTo>
                  <a:lnTo>
                    <a:pt x="69980" y="30016"/>
                  </a:lnTo>
                  <a:lnTo>
                    <a:pt x="69687" y="30157"/>
                  </a:lnTo>
                  <a:lnTo>
                    <a:pt x="69928" y="31533"/>
                  </a:lnTo>
                  <a:lnTo>
                    <a:pt x="70209" y="31853"/>
                  </a:lnTo>
                  <a:lnTo>
                    <a:pt x="70435" y="32373"/>
                  </a:lnTo>
                  <a:lnTo>
                    <a:pt x="70435" y="32515"/>
                  </a:lnTo>
                  <a:lnTo>
                    <a:pt x="70161" y="32872"/>
                  </a:lnTo>
                  <a:lnTo>
                    <a:pt x="70313" y="33543"/>
                  </a:lnTo>
                  <a:lnTo>
                    <a:pt x="70547" y="33639"/>
                  </a:lnTo>
                  <a:lnTo>
                    <a:pt x="70990" y="34413"/>
                  </a:lnTo>
                  <a:lnTo>
                    <a:pt x="70843" y="34811"/>
                  </a:lnTo>
                  <a:lnTo>
                    <a:pt x="77793" y="34808"/>
                  </a:lnTo>
                  <a:lnTo>
                    <a:pt x="78032" y="34273"/>
                  </a:lnTo>
                  <a:lnTo>
                    <a:pt x="79787" y="34310"/>
                  </a:lnTo>
                  <a:lnTo>
                    <a:pt x="80258" y="34640"/>
                  </a:lnTo>
                  <a:lnTo>
                    <a:pt x="80012" y="35080"/>
                  </a:lnTo>
                  <a:lnTo>
                    <a:pt x="80160" y="36401"/>
                  </a:lnTo>
                  <a:lnTo>
                    <a:pt x="80373" y="37163"/>
                  </a:lnTo>
                  <a:lnTo>
                    <a:pt x="80430" y="39428"/>
                  </a:lnTo>
                  <a:lnTo>
                    <a:pt x="81208" y="39603"/>
                  </a:lnTo>
                  <a:lnTo>
                    <a:pt x="82782" y="39630"/>
                  </a:lnTo>
                  <a:lnTo>
                    <a:pt x="82814" y="42814"/>
                  </a:lnTo>
                  <a:lnTo>
                    <a:pt x="83063" y="43710"/>
                  </a:lnTo>
                  <a:lnTo>
                    <a:pt x="83009" y="44424"/>
                  </a:lnTo>
                  <a:lnTo>
                    <a:pt x="80416" y="44312"/>
                  </a:lnTo>
                  <a:lnTo>
                    <a:pt x="80428" y="43120"/>
                  </a:lnTo>
                  <a:lnTo>
                    <a:pt x="77810" y="42913"/>
                  </a:lnTo>
                  <a:lnTo>
                    <a:pt x="77760" y="44377"/>
                  </a:lnTo>
                  <a:lnTo>
                    <a:pt x="77855" y="46580"/>
                  </a:lnTo>
                  <a:lnTo>
                    <a:pt x="78567" y="46555"/>
                  </a:lnTo>
                  <a:lnTo>
                    <a:pt x="78814" y="47499"/>
                  </a:lnTo>
                  <a:lnTo>
                    <a:pt x="78822" y="47860"/>
                  </a:lnTo>
                  <a:lnTo>
                    <a:pt x="78387" y="47988"/>
                  </a:lnTo>
                  <a:lnTo>
                    <a:pt x="79428" y="48597"/>
                  </a:lnTo>
                  <a:lnTo>
                    <a:pt x="79604" y="49014"/>
                  </a:lnTo>
                  <a:lnTo>
                    <a:pt x="80370" y="49835"/>
                  </a:lnTo>
                  <a:lnTo>
                    <a:pt x="79453" y="49813"/>
                  </a:lnTo>
                  <a:lnTo>
                    <a:pt x="79285" y="49757"/>
                  </a:lnTo>
                  <a:lnTo>
                    <a:pt x="79039" y="49549"/>
                  </a:lnTo>
                  <a:lnTo>
                    <a:pt x="78548" y="49687"/>
                  </a:lnTo>
                  <a:lnTo>
                    <a:pt x="77745" y="50077"/>
                  </a:lnTo>
                  <a:lnTo>
                    <a:pt x="78245" y="50471"/>
                  </a:lnTo>
                  <a:lnTo>
                    <a:pt x="78818" y="50702"/>
                  </a:lnTo>
                  <a:lnTo>
                    <a:pt x="78933" y="51014"/>
                  </a:lnTo>
                  <a:lnTo>
                    <a:pt x="78650" y="51364"/>
                  </a:lnTo>
                  <a:lnTo>
                    <a:pt x="75359" y="51350"/>
                  </a:lnTo>
                  <a:lnTo>
                    <a:pt x="75310" y="53013"/>
                  </a:lnTo>
                  <a:lnTo>
                    <a:pt x="75417" y="54862"/>
                  </a:lnTo>
                  <a:lnTo>
                    <a:pt x="74353" y="54996"/>
                  </a:lnTo>
                  <a:lnTo>
                    <a:pt x="73711" y="54985"/>
                  </a:lnTo>
                  <a:lnTo>
                    <a:pt x="72781" y="54290"/>
                  </a:lnTo>
                  <a:lnTo>
                    <a:pt x="72718" y="51324"/>
                  </a:lnTo>
                  <a:lnTo>
                    <a:pt x="70168" y="51285"/>
                  </a:lnTo>
                  <a:lnTo>
                    <a:pt x="70190" y="52992"/>
                  </a:lnTo>
                  <a:lnTo>
                    <a:pt x="70096" y="53234"/>
                  </a:lnTo>
                  <a:lnTo>
                    <a:pt x="69456" y="53659"/>
                  </a:lnTo>
                  <a:lnTo>
                    <a:pt x="67577" y="53628"/>
                  </a:lnTo>
                  <a:lnTo>
                    <a:pt x="67613" y="56012"/>
                  </a:lnTo>
                  <a:lnTo>
                    <a:pt x="67797" y="56611"/>
                  </a:lnTo>
                  <a:lnTo>
                    <a:pt x="68206" y="57058"/>
                  </a:lnTo>
                  <a:lnTo>
                    <a:pt x="68500" y="57634"/>
                  </a:lnTo>
                  <a:lnTo>
                    <a:pt x="68356" y="57910"/>
                  </a:lnTo>
                  <a:lnTo>
                    <a:pt x="68111" y="58122"/>
                  </a:lnTo>
                  <a:lnTo>
                    <a:pt x="67669" y="58345"/>
                  </a:lnTo>
                  <a:lnTo>
                    <a:pt x="67583" y="58579"/>
                  </a:lnTo>
                  <a:lnTo>
                    <a:pt x="67662" y="63005"/>
                  </a:lnTo>
                  <a:lnTo>
                    <a:pt x="65016" y="62978"/>
                  </a:lnTo>
                  <a:lnTo>
                    <a:pt x="65154" y="66322"/>
                  </a:lnTo>
                  <a:lnTo>
                    <a:pt x="65310" y="66393"/>
                  </a:lnTo>
                  <a:lnTo>
                    <a:pt x="67046" y="67729"/>
                  </a:lnTo>
                  <a:lnTo>
                    <a:pt x="67251" y="67632"/>
                  </a:lnTo>
                  <a:lnTo>
                    <a:pt x="67622" y="67748"/>
                  </a:lnTo>
                  <a:lnTo>
                    <a:pt x="67679" y="68410"/>
                  </a:lnTo>
                  <a:lnTo>
                    <a:pt x="67570" y="74827"/>
                  </a:lnTo>
                  <a:lnTo>
                    <a:pt x="69143" y="74849"/>
                  </a:lnTo>
                  <a:lnTo>
                    <a:pt x="68778" y="75854"/>
                  </a:lnTo>
                  <a:lnTo>
                    <a:pt x="67900" y="75831"/>
                  </a:lnTo>
                  <a:lnTo>
                    <a:pt x="67558" y="75651"/>
                  </a:lnTo>
                  <a:lnTo>
                    <a:pt x="67518" y="79495"/>
                  </a:lnTo>
                  <a:lnTo>
                    <a:pt x="67787" y="79566"/>
                  </a:lnTo>
                  <a:lnTo>
                    <a:pt x="67775" y="80090"/>
                  </a:lnTo>
                  <a:lnTo>
                    <a:pt x="67525" y="80722"/>
                  </a:lnTo>
                  <a:lnTo>
                    <a:pt x="64966" y="80736"/>
                  </a:lnTo>
                  <a:lnTo>
                    <a:pt x="64962" y="80946"/>
                  </a:lnTo>
                  <a:lnTo>
                    <a:pt x="64972" y="81519"/>
                  </a:lnTo>
                  <a:lnTo>
                    <a:pt x="64970" y="81954"/>
                  </a:lnTo>
                  <a:lnTo>
                    <a:pt x="64960" y="84230"/>
                  </a:lnTo>
                  <a:lnTo>
                    <a:pt x="64963" y="84848"/>
                  </a:lnTo>
                  <a:lnTo>
                    <a:pt x="66287" y="84869"/>
                  </a:lnTo>
                  <a:lnTo>
                    <a:pt x="67356" y="84509"/>
                  </a:lnTo>
                  <a:lnTo>
                    <a:pt x="68115" y="84394"/>
                  </a:lnTo>
                  <a:lnTo>
                    <a:pt x="69531" y="84458"/>
                  </a:lnTo>
                  <a:lnTo>
                    <a:pt x="70026" y="84741"/>
                  </a:lnTo>
                  <a:lnTo>
                    <a:pt x="70857" y="85001"/>
                  </a:lnTo>
                  <a:lnTo>
                    <a:pt x="71126" y="85053"/>
                  </a:lnTo>
                  <a:lnTo>
                    <a:pt x="71517" y="84997"/>
                  </a:lnTo>
                  <a:lnTo>
                    <a:pt x="72096" y="84204"/>
                  </a:lnTo>
                  <a:lnTo>
                    <a:pt x="74381" y="82726"/>
                  </a:lnTo>
                  <a:lnTo>
                    <a:pt x="75870" y="82254"/>
                  </a:lnTo>
                  <a:lnTo>
                    <a:pt x="76092" y="82071"/>
                  </a:lnTo>
                  <a:lnTo>
                    <a:pt x="77007" y="82069"/>
                  </a:lnTo>
                  <a:lnTo>
                    <a:pt x="76543" y="83269"/>
                  </a:lnTo>
                  <a:lnTo>
                    <a:pt x="76552" y="83559"/>
                  </a:lnTo>
                  <a:lnTo>
                    <a:pt x="76878" y="83693"/>
                  </a:lnTo>
                  <a:lnTo>
                    <a:pt x="77421" y="83633"/>
                  </a:lnTo>
                  <a:lnTo>
                    <a:pt x="78053" y="83745"/>
                  </a:lnTo>
                  <a:lnTo>
                    <a:pt x="79200" y="84284"/>
                  </a:lnTo>
                  <a:lnTo>
                    <a:pt x="80408" y="84308"/>
                  </a:lnTo>
                  <a:lnTo>
                    <a:pt x="80396" y="84629"/>
                  </a:lnTo>
                  <a:lnTo>
                    <a:pt x="81252" y="85204"/>
                  </a:lnTo>
                  <a:lnTo>
                    <a:pt x="81749" y="85170"/>
                  </a:lnTo>
                  <a:lnTo>
                    <a:pt x="82868" y="85565"/>
                  </a:lnTo>
                  <a:lnTo>
                    <a:pt x="82883" y="86789"/>
                  </a:lnTo>
                  <a:lnTo>
                    <a:pt x="82878" y="88202"/>
                  </a:lnTo>
                  <a:lnTo>
                    <a:pt x="83591" y="89478"/>
                  </a:lnTo>
                  <a:lnTo>
                    <a:pt x="83607" y="89764"/>
                  </a:lnTo>
                  <a:lnTo>
                    <a:pt x="82636" y="90155"/>
                  </a:lnTo>
                  <a:lnTo>
                    <a:pt x="82074" y="90672"/>
                  </a:lnTo>
                  <a:lnTo>
                    <a:pt x="81507" y="90884"/>
                  </a:lnTo>
                  <a:lnTo>
                    <a:pt x="80361" y="91854"/>
                  </a:lnTo>
                  <a:lnTo>
                    <a:pt x="79783" y="92677"/>
                  </a:lnTo>
                  <a:lnTo>
                    <a:pt x="78331" y="92655"/>
                  </a:lnTo>
                  <a:lnTo>
                    <a:pt x="78257" y="92866"/>
                  </a:lnTo>
                  <a:lnTo>
                    <a:pt x="78273" y="93048"/>
                  </a:lnTo>
                  <a:lnTo>
                    <a:pt x="78714" y="93524"/>
                  </a:lnTo>
                  <a:lnTo>
                    <a:pt x="79309" y="94837"/>
                  </a:lnTo>
                  <a:lnTo>
                    <a:pt x="79309" y="94986"/>
                  </a:lnTo>
                  <a:lnTo>
                    <a:pt x="79089" y="96273"/>
                  </a:lnTo>
                  <a:lnTo>
                    <a:pt x="78612" y="97177"/>
                  </a:lnTo>
                  <a:lnTo>
                    <a:pt x="77773" y="98059"/>
                  </a:lnTo>
                  <a:lnTo>
                    <a:pt x="77805" y="99390"/>
                  </a:lnTo>
                  <a:lnTo>
                    <a:pt x="77500" y="99762"/>
                  </a:lnTo>
                  <a:lnTo>
                    <a:pt x="74942" y="100585"/>
                  </a:lnTo>
                  <a:lnTo>
                    <a:pt x="73720" y="100808"/>
                  </a:lnTo>
                  <a:lnTo>
                    <a:pt x="72803" y="100712"/>
                  </a:lnTo>
                  <a:lnTo>
                    <a:pt x="72637" y="100833"/>
                  </a:lnTo>
                  <a:lnTo>
                    <a:pt x="72645" y="101437"/>
                  </a:lnTo>
                  <a:lnTo>
                    <a:pt x="75223" y="101410"/>
                  </a:lnTo>
                  <a:lnTo>
                    <a:pt x="75272" y="100834"/>
                  </a:lnTo>
                  <a:lnTo>
                    <a:pt x="76518" y="100819"/>
                  </a:lnTo>
                  <a:lnTo>
                    <a:pt x="76514" y="103185"/>
                  </a:lnTo>
                  <a:lnTo>
                    <a:pt x="80387" y="103207"/>
                  </a:lnTo>
                  <a:lnTo>
                    <a:pt x="80378" y="105562"/>
                  </a:lnTo>
                  <a:lnTo>
                    <a:pt x="84014" y="105563"/>
                  </a:lnTo>
                  <a:lnTo>
                    <a:pt x="84877" y="105742"/>
                  </a:lnTo>
                  <a:lnTo>
                    <a:pt x="84706" y="105998"/>
                  </a:lnTo>
                  <a:lnTo>
                    <a:pt x="85043" y="106374"/>
                  </a:lnTo>
                  <a:lnTo>
                    <a:pt x="85428" y="106642"/>
                  </a:lnTo>
                  <a:lnTo>
                    <a:pt x="85448" y="109120"/>
                  </a:lnTo>
                  <a:lnTo>
                    <a:pt x="86742" y="109138"/>
                  </a:lnTo>
                  <a:lnTo>
                    <a:pt x="86756" y="110427"/>
                  </a:lnTo>
                  <a:lnTo>
                    <a:pt x="88648" y="110413"/>
                  </a:lnTo>
                  <a:lnTo>
                    <a:pt x="88645" y="112671"/>
                  </a:lnTo>
                  <a:lnTo>
                    <a:pt x="90764" y="112547"/>
                  </a:lnTo>
                  <a:lnTo>
                    <a:pt x="90715" y="112272"/>
                  </a:lnTo>
                  <a:lnTo>
                    <a:pt x="90430" y="111870"/>
                  </a:lnTo>
                  <a:lnTo>
                    <a:pt x="91037" y="111565"/>
                  </a:lnTo>
                  <a:lnTo>
                    <a:pt x="91708" y="111632"/>
                  </a:lnTo>
                  <a:lnTo>
                    <a:pt x="92326" y="111442"/>
                  </a:lnTo>
                  <a:lnTo>
                    <a:pt x="93897" y="111494"/>
                  </a:lnTo>
                  <a:lnTo>
                    <a:pt x="93950" y="111713"/>
                  </a:lnTo>
                  <a:lnTo>
                    <a:pt x="93698" y="112156"/>
                  </a:lnTo>
                  <a:lnTo>
                    <a:pt x="93641" y="112491"/>
                  </a:lnTo>
                  <a:lnTo>
                    <a:pt x="93669" y="112706"/>
                  </a:lnTo>
                  <a:lnTo>
                    <a:pt x="95779" y="112697"/>
                  </a:lnTo>
                  <a:lnTo>
                    <a:pt x="95783" y="117361"/>
                  </a:lnTo>
                  <a:lnTo>
                    <a:pt x="93589" y="117364"/>
                  </a:lnTo>
                  <a:lnTo>
                    <a:pt x="93186" y="117546"/>
                  </a:lnTo>
                  <a:lnTo>
                    <a:pt x="93219" y="119718"/>
                  </a:lnTo>
                  <a:lnTo>
                    <a:pt x="85506" y="119717"/>
                  </a:lnTo>
                  <a:lnTo>
                    <a:pt x="85530" y="124357"/>
                  </a:lnTo>
                  <a:lnTo>
                    <a:pt x="84884" y="124850"/>
                  </a:lnTo>
                  <a:lnTo>
                    <a:pt x="84080" y="125088"/>
                  </a:lnTo>
                  <a:lnTo>
                    <a:pt x="83202" y="126267"/>
                  </a:lnTo>
                  <a:lnTo>
                    <a:pt x="82970" y="126686"/>
                  </a:lnTo>
                  <a:lnTo>
                    <a:pt x="82923" y="131434"/>
                  </a:lnTo>
                  <a:lnTo>
                    <a:pt x="82009" y="131441"/>
                  </a:lnTo>
                  <a:lnTo>
                    <a:pt x="81290" y="131913"/>
                  </a:lnTo>
                  <a:lnTo>
                    <a:pt x="80459" y="132739"/>
                  </a:lnTo>
                  <a:lnTo>
                    <a:pt x="80474" y="133802"/>
                  </a:lnTo>
                  <a:lnTo>
                    <a:pt x="80660" y="134167"/>
                  </a:lnTo>
                  <a:lnTo>
                    <a:pt x="81265" y="134596"/>
                  </a:lnTo>
                  <a:lnTo>
                    <a:pt x="82179" y="133866"/>
                  </a:lnTo>
                  <a:lnTo>
                    <a:pt x="82755" y="133833"/>
                  </a:lnTo>
                  <a:lnTo>
                    <a:pt x="83250" y="134930"/>
                  </a:lnTo>
                  <a:lnTo>
                    <a:pt x="83460" y="135105"/>
                  </a:lnTo>
                  <a:lnTo>
                    <a:pt x="83289" y="135095"/>
                  </a:lnTo>
                  <a:lnTo>
                    <a:pt x="82699" y="134764"/>
                  </a:lnTo>
                  <a:lnTo>
                    <a:pt x="82428" y="134704"/>
                  </a:lnTo>
                  <a:lnTo>
                    <a:pt x="81933" y="134719"/>
                  </a:lnTo>
                  <a:lnTo>
                    <a:pt x="81534" y="134909"/>
                  </a:lnTo>
                  <a:lnTo>
                    <a:pt x="81259" y="135135"/>
                  </a:lnTo>
                  <a:lnTo>
                    <a:pt x="81088" y="135433"/>
                  </a:lnTo>
                  <a:lnTo>
                    <a:pt x="81187" y="135671"/>
                  </a:lnTo>
                  <a:lnTo>
                    <a:pt x="81467" y="135954"/>
                  </a:lnTo>
                  <a:lnTo>
                    <a:pt x="81338" y="136269"/>
                  </a:lnTo>
                  <a:lnTo>
                    <a:pt x="80779" y="136508"/>
                  </a:lnTo>
                  <a:lnTo>
                    <a:pt x="80558" y="136695"/>
                  </a:lnTo>
                  <a:lnTo>
                    <a:pt x="80472" y="136919"/>
                  </a:lnTo>
                  <a:lnTo>
                    <a:pt x="80667" y="137895"/>
                  </a:lnTo>
                  <a:lnTo>
                    <a:pt x="80625" y="138046"/>
                  </a:lnTo>
                  <a:lnTo>
                    <a:pt x="80374" y="138029"/>
                  </a:lnTo>
                  <a:lnTo>
                    <a:pt x="79771" y="137625"/>
                  </a:lnTo>
                  <a:lnTo>
                    <a:pt x="79471" y="137651"/>
                  </a:lnTo>
                  <a:lnTo>
                    <a:pt x="78719" y="138028"/>
                  </a:lnTo>
                  <a:lnTo>
                    <a:pt x="78098" y="138818"/>
                  </a:lnTo>
                  <a:lnTo>
                    <a:pt x="77755" y="139019"/>
                  </a:lnTo>
                  <a:lnTo>
                    <a:pt x="77511" y="138451"/>
                  </a:lnTo>
                  <a:lnTo>
                    <a:pt x="77495" y="137886"/>
                  </a:lnTo>
                  <a:lnTo>
                    <a:pt x="77527" y="137674"/>
                  </a:lnTo>
                  <a:lnTo>
                    <a:pt x="77832" y="137253"/>
                  </a:lnTo>
                  <a:lnTo>
                    <a:pt x="77844" y="136093"/>
                  </a:lnTo>
                  <a:lnTo>
                    <a:pt x="77070" y="136079"/>
                  </a:lnTo>
                  <a:lnTo>
                    <a:pt x="74305" y="137894"/>
                  </a:lnTo>
                  <a:lnTo>
                    <a:pt x="73778" y="138177"/>
                  </a:lnTo>
                  <a:lnTo>
                    <a:pt x="72942" y="138400"/>
                  </a:lnTo>
                  <a:lnTo>
                    <a:pt x="72666" y="138393"/>
                  </a:lnTo>
                  <a:lnTo>
                    <a:pt x="72682" y="137158"/>
                  </a:lnTo>
                  <a:lnTo>
                    <a:pt x="71444" y="137233"/>
                  </a:lnTo>
                  <a:lnTo>
                    <a:pt x="71392" y="138364"/>
                  </a:lnTo>
                  <a:lnTo>
                    <a:pt x="68215" y="138425"/>
                  </a:lnTo>
                  <a:lnTo>
                    <a:pt x="67922" y="138795"/>
                  </a:lnTo>
                  <a:lnTo>
                    <a:pt x="67322" y="138660"/>
                  </a:lnTo>
                  <a:lnTo>
                    <a:pt x="66418" y="139737"/>
                  </a:lnTo>
                  <a:lnTo>
                    <a:pt x="66338" y="140122"/>
                  </a:lnTo>
                  <a:lnTo>
                    <a:pt x="66493" y="140460"/>
                  </a:lnTo>
                  <a:lnTo>
                    <a:pt x="66476" y="141257"/>
                  </a:lnTo>
                  <a:lnTo>
                    <a:pt x="66375" y="141465"/>
                  </a:lnTo>
                  <a:lnTo>
                    <a:pt x="65954" y="141788"/>
                  </a:lnTo>
                  <a:lnTo>
                    <a:pt x="65722" y="141785"/>
                  </a:lnTo>
                  <a:lnTo>
                    <a:pt x="65283" y="142147"/>
                  </a:lnTo>
                  <a:lnTo>
                    <a:pt x="65144" y="142381"/>
                  </a:lnTo>
                  <a:lnTo>
                    <a:pt x="65227" y="142636"/>
                  </a:lnTo>
                  <a:lnTo>
                    <a:pt x="65006" y="143224"/>
                  </a:lnTo>
                  <a:lnTo>
                    <a:pt x="65004" y="143576"/>
                  </a:lnTo>
                  <a:lnTo>
                    <a:pt x="64997" y="143958"/>
                  </a:lnTo>
                  <a:lnTo>
                    <a:pt x="65010" y="147914"/>
                  </a:lnTo>
                  <a:lnTo>
                    <a:pt x="66448" y="147919"/>
                  </a:lnTo>
                  <a:lnTo>
                    <a:pt x="69083" y="147922"/>
                  </a:lnTo>
                  <a:lnTo>
                    <a:pt x="70027" y="147922"/>
                  </a:lnTo>
                  <a:lnTo>
                    <a:pt x="72234" y="147926"/>
                  </a:lnTo>
                  <a:lnTo>
                    <a:pt x="74180" y="147927"/>
                  </a:lnTo>
                  <a:lnTo>
                    <a:pt x="74402" y="147912"/>
                  </a:lnTo>
                  <a:lnTo>
                    <a:pt x="75240" y="147903"/>
                  </a:lnTo>
                  <a:lnTo>
                    <a:pt x="76179" y="147894"/>
                  </a:lnTo>
                  <a:lnTo>
                    <a:pt x="79344" y="147928"/>
                  </a:lnTo>
                  <a:lnTo>
                    <a:pt x="81918" y="147953"/>
                  </a:lnTo>
                  <a:lnTo>
                    <a:pt x="81913" y="150158"/>
                  </a:lnTo>
                  <a:lnTo>
                    <a:pt x="83060" y="150218"/>
                  </a:lnTo>
                  <a:lnTo>
                    <a:pt x="83043" y="152610"/>
                  </a:lnTo>
                  <a:lnTo>
                    <a:pt x="85620" y="152660"/>
                  </a:lnTo>
                  <a:lnTo>
                    <a:pt x="85612" y="154483"/>
                  </a:lnTo>
                  <a:lnTo>
                    <a:pt x="86835" y="154750"/>
                  </a:lnTo>
                  <a:lnTo>
                    <a:pt x="86880" y="155042"/>
                  </a:lnTo>
                  <a:lnTo>
                    <a:pt x="85610" y="155040"/>
                  </a:lnTo>
                  <a:lnTo>
                    <a:pt x="85596" y="157428"/>
                  </a:lnTo>
                  <a:lnTo>
                    <a:pt x="86870" y="157431"/>
                  </a:lnTo>
                  <a:lnTo>
                    <a:pt x="86829" y="162159"/>
                  </a:lnTo>
                  <a:lnTo>
                    <a:pt x="89318" y="162214"/>
                  </a:lnTo>
                  <a:lnTo>
                    <a:pt x="88796" y="162318"/>
                  </a:lnTo>
                  <a:lnTo>
                    <a:pt x="88537" y="162549"/>
                  </a:lnTo>
                  <a:lnTo>
                    <a:pt x="88339" y="162966"/>
                  </a:lnTo>
                  <a:lnTo>
                    <a:pt x="88335" y="163498"/>
                  </a:lnTo>
                  <a:lnTo>
                    <a:pt x="90618" y="163582"/>
                  </a:lnTo>
                  <a:lnTo>
                    <a:pt x="91391" y="163418"/>
                  </a:lnTo>
                  <a:lnTo>
                    <a:pt x="91852" y="163158"/>
                  </a:lnTo>
                  <a:lnTo>
                    <a:pt x="92015" y="163158"/>
                  </a:lnTo>
                  <a:lnTo>
                    <a:pt x="92023" y="164587"/>
                  </a:lnTo>
                  <a:lnTo>
                    <a:pt x="94596" y="164612"/>
                  </a:lnTo>
                  <a:lnTo>
                    <a:pt x="94592" y="166956"/>
                  </a:lnTo>
                  <a:lnTo>
                    <a:pt x="97170" y="166993"/>
                  </a:lnTo>
                  <a:lnTo>
                    <a:pt x="97322" y="176456"/>
                  </a:lnTo>
                  <a:lnTo>
                    <a:pt x="97335" y="177610"/>
                  </a:lnTo>
                  <a:lnTo>
                    <a:pt x="98429" y="178197"/>
                  </a:lnTo>
                  <a:lnTo>
                    <a:pt x="98684" y="178715"/>
                  </a:lnTo>
                  <a:lnTo>
                    <a:pt x="98734" y="178847"/>
                  </a:lnTo>
                  <a:lnTo>
                    <a:pt x="98760" y="180733"/>
                  </a:lnTo>
                  <a:lnTo>
                    <a:pt x="98760" y="181238"/>
                  </a:lnTo>
                  <a:lnTo>
                    <a:pt x="98099" y="181221"/>
                  </a:lnTo>
                  <a:lnTo>
                    <a:pt x="97684" y="181971"/>
                  </a:lnTo>
                  <a:lnTo>
                    <a:pt x="97413" y="182165"/>
                  </a:lnTo>
                  <a:lnTo>
                    <a:pt x="97413" y="182376"/>
                  </a:lnTo>
                  <a:lnTo>
                    <a:pt x="97504" y="184800"/>
                  </a:lnTo>
                  <a:lnTo>
                    <a:pt x="97504" y="185255"/>
                  </a:lnTo>
                  <a:lnTo>
                    <a:pt x="97856" y="185174"/>
                  </a:lnTo>
                  <a:lnTo>
                    <a:pt x="98196" y="184878"/>
                  </a:lnTo>
                  <a:lnTo>
                    <a:pt x="98814" y="184878"/>
                  </a:lnTo>
                  <a:lnTo>
                    <a:pt x="99381" y="185938"/>
                  </a:lnTo>
                  <a:lnTo>
                    <a:pt x="98048" y="185906"/>
                  </a:lnTo>
                  <a:lnTo>
                    <a:pt x="97789" y="186687"/>
                  </a:lnTo>
                  <a:lnTo>
                    <a:pt x="98838" y="187630"/>
                  </a:lnTo>
                  <a:lnTo>
                    <a:pt x="99161" y="187533"/>
                  </a:lnTo>
                  <a:lnTo>
                    <a:pt x="99550" y="187646"/>
                  </a:lnTo>
                  <a:lnTo>
                    <a:pt x="99407" y="188264"/>
                  </a:lnTo>
                  <a:lnTo>
                    <a:pt x="97607" y="188248"/>
                  </a:lnTo>
                  <a:lnTo>
                    <a:pt x="97601" y="189408"/>
                  </a:lnTo>
                  <a:lnTo>
                    <a:pt x="97595" y="190591"/>
                  </a:lnTo>
                  <a:lnTo>
                    <a:pt x="97193" y="190574"/>
                  </a:lnTo>
                  <a:lnTo>
                    <a:pt x="96706" y="190085"/>
                  </a:lnTo>
                  <a:lnTo>
                    <a:pt x="96341" y="190486"/>
                  </a:lnTo>
                  <a:lnTo>
                    <a:pt x="95717" y="190883"/>
                  </a:lnTo>
                  <a:lnTo>
                    <a:pt x="95070" y="190591"/>
                  </a:lnTo>
                  <a:lnTo>
                    <a:pt x="95186" y="192966"/>
                  </a:lnTo>
                  <a:lnTo>
                    <a:pt x="92804" y="192949"/>
                  </a:lnTo>
                  <a:lnTo>
                    <a:pt x="92646" y="193270"/>
                  </a:lnTo>
                  <a:lnTo>
                    <a:pt x="92680" y="193617"/>
                  </a:lnTo>
                  <a:lnTo>
                    <a:pt x="92791" y="193774"/>
                  </a:lnTo>
                  <a:lnTo>
                    <a:pt x="92648" y="194967"/>
                  </a:lnTo>
                  <a:lnTo>
                    <a:pt x="92530" y="195297"/>
                  </a:lnTo>
                  <a:lnTo>
                    <a:pt x="89930" y="195373"/>
                  </a:lnTo>
                  <a:lnTo>
                    <a:pt x="90019" y="196528"/>
                  </a:lnTo>
                  <a:lnTo>
                    <a:pt x="91048" y="196543"/>
                  </a:lnTo>
                  <a:lnTo>
                    <a:pt x="91923" y="197081"/>
                  </a:lnTo>
                  <a:lnTo>
                    <a:pt x="91953" y="198151"/>
                  </a:lnTo>
                  <a:lnTo>
                    <a:pt x="91892" y="198571"/>
                  </a:lnTo>
                  <a:lnTo>
                    <a:pt x="91402" y="199000"/>
                  </a:lnTo>
                  <a:lnTo>
                    <a:pt x="91406" y="199781"/>
                  </a:lnTo>
                  <a:lnTo>
                    <a:pt x="91082" y="200052"/>
                  </a:lnTo>
                  <a:lnTo>
                    <a:pt x="90797" y="200139"/>
                  </a:lnTo>
                  <a:lnTo>
                    <a:pt x="86952" y="199781"/>
                  </a:lnTo>
                  <a:lnTo>
                    <a:pt x="86226" y="199797"/>
                  </a:lnTo>
                  <a:lnTo>
                    <a:pt x="86201" y="202367"/>
                  </a:lnTo>
                  <a:lnTo>
                    <a:pt x="88195" y="204433"/>
                  </a:lnTo>
                  <a:lnTo>
                    <a:pt x="89218" y="204384"/>
                  </a:lnTo>
                  <a:lnTo>
                    <a:pt x="90888" y="204628"/>
                  </a:lnTo>
                  <a:lnTo>
                    <a:pt x="94358" y="204043"/>
                  </a:lnTo>
                  <a:lnTo>
                    <a:pt x="95174" y="204693"/>
                  </a:lnTo>
                  <a:lnTo>
                    <a:pt x="96028" y="205539"/>
                  </a:lnTo>
                  <a:lnTo>
                    <a:pt x="96197" y="205962"/>
                  </a:lnTo>
                  <a:lnTo>
                    <a:pt x="95925" y="207409"/>
                  </a:lnTo>
                  <a:lnTo>
                    <a:pt x="97465" y="209573"/>
                  </a:lnTo>
                  <a:lnTo>
                    <a:pt x="98255" y="209963"/>
                  </a:lnTo>
                  <a:lnTo>
                    <a:pt x="98268" y="210110"/>
                  </a:lnTo>
                  <a:lnTo>
                    <a:pt x="99306" y="210129"/>
                  </a:lnTo>
                  <a:lnTo>
                    <a:pt x="100210" y="209426"/>
                  </a:lnTo>
                  <a:lnTo>
                    <a:pt x="100508" y="208629"/>
                  </a:lnTo>
                  <a:lnTo>
                    <a:pt x="100586" y="207767"/>
                  </a:lnTo>
                  <a:lnTo>
                    <a:pt x="100741" y="207474"/>
                  </a:lnTo>
                  <a:lnTo>
                    <a:pt x="100910" y="207393"/>
                  </a:lnTo>
                  <a:lnTo>
                    <a:pt x="102088" y="206986"/>
                  </a:lnTo>
                  <a:lnTo>
                    <a:pt x="103616" y="206807"/>
                  </a:lnTo>
                  <a:lnTo>
                    <a:pt x="104367" y="206515"/>
                  </a:lnTo>
                  <a:lnTo>
                    <a:pt x="105312" y="205962"/>
                  </a:lnTo>
                  <a:lnTo>
                    <a:pt x="105895" y="205783"/>
                  </a:lnTo>
                  <a:lnTo>
                    <a:pt x="106374" y="205490"/>
                  </a:lnTo>
                  <a:lnTo>
                    <a:pt x="106840" y="205034"/>
                  </a:lnTo>
                  <a:lnTo>
                    <a:pt x="107319" y="204335"/>
                  </a:lnTo>
                  <a:lnTo>
                    <a:pt x="107539" y="204319"/>
                  </a:lnTo>
                  <a:lnTo>
                    <a:pt x="107319" y="205034"/>
                  </a:lnTo>
                  <a:lnTo>
                    <a:pt x="106659" y="205718"/>
                  </a:lnTo>
                  <a:lnTo>
                    <a:pt x="105817" y="206433"/>
                  </a:lnTo>
                  <a:lnTo>
                    <a:pt x="104690" y="207637"/>
                  </a:lnTo>
                  <a:lnTo>
                    <a:pt x="104613" y="208987"/>
                  </a:lnTo>
                  <a:lnTo>
                    <a:pt x="105145" y="210518"/>
                  </a:lnTo>
                  <a:lnTo>
                    <a:pt x="105092" y="210841"/>
                  </a:lnTo>
                  <a:lnTo>
                    <a:pt x="104445" y="210841"/>
                  </a:lnTo>
                  <a:lnTo>
                    <a:pt x="104406" y="212045"/>
                  </a:lnTo>
                  <a:lnTo>
                    <a:pt x="104807" y="212484"/>
                  </a:lnTo>
                  <a:lnTo>
                    <a:pt x="104755" y="212842"/>
                  </a:lnTo>
                  <a:lnTo>
                    <a:pt x="104393" y="213151"/>
                  </a:lnTo>
                  <a:lnTo>
                    <a:pt x="103953" y="213151"/>
                  </a:lnTo>
                  <a:lnTo>
                    <a:pt x="103953" y="212875"/>
                  </a:lnTo>
                  <a:lnTo>
                    <a:pt x="103771" y="212858"/>
                  </a:lnTo>
                  <a:lnTo>
                    <a:pt x="103262" y="214150"/>
                  </a:lnTo>
                  <a:lnTo>
                    <a:pt x="103266" y="216713"/>
                  </a:lnTo>
                  <a:lnTo>
                    <a:pt x="105791" y="216762"/>
                  </a:lnTo>
                  <a:lnTo>
                    <a:pt x="105843" y="220308"/>
                  </a:lnTo>
                  <a:lnTo>
                    <a:pt x="104714" y="220285"/>
                  </a:lnTo>
                  <a:lnTo>
                    <a:pt x="104564" y="220394"/>
                  </a:lnTo>
                  <a:lnTo>
                    <a:pt x="104572" y="220826"/>
                  </a:lnTo>
                  <a:lnTo>
                    <a:pt x="103711" y="220835"/>
                  </a:lnTo>
                  <a:lnTo>
                    <a:pt x="103640" y="220619"/>
                  </a:lnTo>
                  <a:lnTo>
                    <a:pt x="103227" y="220223"/>
                  </a:lnTo>
                  <a:lnTo>
                    <a:pt x="102290" y="219630"/>
                  </a:lnTo>
                  <a:lnTo>
                    <a:pt x="100780" y="219186"/>
                  </a:lnTo>
                  <a:lnTo>
                    <a:pt x="100742" y="221463"/>
                  </a:lnTo>
                  <a:lnTo>
                    <a:pt x="96805" y="221577"/>
                  </a:lnTo>
                  <a:lnTo>
                    <a:pt x="96990" y="221805"/>
                  </a:lnTo>
                  <a:lnTo>
                    <a:pt x="97659" y="221921"/>
                  </a:lnTo>
                  <a:lnTo>
                    <a:pt x="98005" y="222513"/>
                  </a:lnTo>
                  <a:lnTo>
                    <a:pt x="97924" y="223771"/>
                  </a:lnTo>
                  <a:lnTo>
                    <a:pt x="98126" y="223805"/>
                  </a:lnTo>
                  <a:lnTo>
                    <a:pt x="98113" y="223952"/>
                  </a:lnTo>
                  <a:lnTo>
                    <a:pt x="95601" y="223968"/>
                  </a:lnTo>
                  <a:lnTo>
                    <a:pt x="95576" y="226326"/>
                  </a:lnTo>
                  <a:lnTo>
                    <a:pt x="90474" y="226391"/>
                  </a:lnTo>
                  <a:lnTo>
                    <a:pt x="90513" y="228734"/>
                  </a:lnTo>
                  <a:lnTo>
                    <a:pt x="91471" y="228734"/>
                  </a:lnTo>
                  <a:lnTo>
                    <a:pt x="91525" y="229187"/>
                  </a:lnTo>
                  <a:lnTo>
                    <a:pt x="91292" y="229776"/>
                  </a:lnTo>
                  <a:lnTo>
                    <a:pt x="91132" y="229918"/>
                  </a:lnTo>
                  <a:lnTo>
                    <a:pt x="90693" y="229962"/>
                  </a:lnTo>
                  <a:lnTo>
                    <a:pt x="90513" y="229856"/>
                  </a:lnTo>
                  <a:lnTo>
                    <a:pt x="90565" y="233467"/>
                  </a:lnTo>
                  <a:lnTo>
                    <a:pt x="85437" y="233467"/>
                  </a:lnTo>
                  <a:lnTo>
                    <a:pt x="85593" y="235793"/>
                  </a:lnTo>
                  <a:lnTo>
                    <a:pt x="85615" y="238150"/>
                  </a:lnTo>
                  <a:lnTo>
                    <a:pt x="82931" y="238167"/>
                  </a:lnTo>
                  <a:lnTo>
                    <a:pt x="82983" y="239883"/>
                  </a:lnTo>
                  <a:lnTo>
                    <a:pt x="82380" y="240477"/>
                  </a:lnTo>
                  <a:lnTo>
                    <a:pt x="81157" y="240556"/>
                  </a:lnTo>
                  <a:lnTo>
                    <a:pt x="84388" y="240504"/>
                  </a:lnTo>
                  <a:lnTo>
                    <a:pt x="84399" y="242877"/>
                  </a:lnTo>
                  <a:lnTo>
                    <a:pt x="83099" y="242880"/>
                  </a:lnTo>
                  <a:lnTo>
                    <a:pt x="82804" y="243409"/>
                  </a:lnTo>
                  <a:lnTo>
                    <a:pt x="82908" y="244224"/>
                  </a:lnTo>
                  <a:lnTo>
                    <a:pt x="83036" y="244346"/>
                  </a:lnTo>
                  <a:lnTo>
                    <a:pt x="84108" y="244429"/>
                  </a:lnTo>
                  <a:lnTo>
                    <a:pt x="84550" y="244340"/>
                  </a:lnTo>
                  <a:lnTo>
                    <a:pt x="85125" y="243920"/>
                  </a:lnTo>
                  <a:lnTo>
                    <a:pt x="84988" y="243815"/>
                  </a:lnTo>
                  <a:lnTo>
                    <a:pt x="85068" y="243655"/>
                  </a:lnTo>
                  <a:lnTo>
                    <a:pt x="85534" y="243522"/>
                  </a:lnTo>
                  <a:lnTo>
                    <a:pt x="87051" y="243335"/>
                  </a:lnTo>
                  <a:lnTo>
                    <a:pt x="87453" y="243380"/>
                  </a:lnTo>
                  <a:lnTo>
                    <a:pt x="88377" y="243681"/>
                  </a:lnTo>
                  <a:lnTo>
                    <a:pt x="88533" y="243822"/>
                  </a:lnTo>
                  <a:lnTo>
                    <a:pt x="90779" y="243883"/>
                  </a:lnTo>
                  <a:lnTo>
                    <a:pt x="90823" y="247512"/>
                  </a:lnTo>
                  <a:lnTo>
                    <a:pt x="88251" y="247542"/>
                  </a:lnTo>
                  <a:lnTo>
                    <a:pt x="88204" y="250891"/>
                  </a:lnTo>
                  <a:lnTo>
                    <a:pt x="86692" y="250758"/>
                  </a:lnTo>
                  <a:lnTo>
                    <a:pt x="85898" y="250516"/>
                  </a:lnTo>
                  <a:lnTo>
                    <a:pt x="85662" y="250375"/>
                  </a:lnTo>
                  <a:lnTo>
                    <a:pt x="85641" y="251091"/>
                  </a:lnTo>
                  <a:lnTo>
                    <a:pt x="83181" y="251133"/>
                  </a:lnTo>
                  <a:lnTo>
                    <a:pt x="83172" y="254629"/>
                  </a:lnTo>
                  <a:lnTo>
                    <a:pt x="82374" y="254644"/>
                  </a:lnTo>
                  <a:lnTo>
                    <a:pt x="81868" y="254465"/>
                  </a:lnTo>
                  <a:lnTo>
                    <a:pt x="81479" y="254584"/>
                  </a:lnTo>
                  <a:lnTo>
                    <a:pt x="80605" y="254632"/>
                  </a:lnTo>
                  <a:lnTo>
                    <a:pt x="80577" y="257006"/>
                  </a:lnTo>
                  <a:lnTo>
                    <a:pt x="76791" y="257013"/>
                  </a:lnTo>
                  <a:lnTo>
                    <a:pt x="76791" y="254666"/>
                  </a:lnTo>
                  <a:lnTo>
                    <a:pt x="68026" y="254582"/>
                  </a:lnTo>
                  <a:lnTo>
                    <a:pt x="67991" y="256959"/>
                  </a:lnTo>
                  <a:lnTo>
                    <a:pt x="68293" y="257715"/>
                  </a:lnTo>
                  <a:lnTo>
                    <a:pt x="68430" y="257212"/>
                  </a:lnTo>
                  <a:lnTo>
                    <a:pt x="68642" y="257134"/>
                  </a:lnTo>
                  <a:lnTo>
                    <a:pt x="68827" y="257194"/>
                  </a:lnTo>
                  <a:lnTo>
                    <a:pt x="69003" y="257451"/>
                  </a:lnTo>
                  <a:lnTo>
                    <a:pt x="68903" y="257652"/>
                  </a:lnTo>
                  <a:lnTo>
                    <a:pt x="68955" y="257838"/>
                  </a:lnTo>
                  <a:lnTo>
                    <a:pt x="69808" y="258653"/>
                  </a:lnTo>
                  <a:lnTo>
                    <a:pt x="71500" y="259400"/>
                  </a:lnTo>
                  <a:lnTo>
                    <a:pt x="71700" y="259571"/>
                  </a:lnTo>
                  <a:lnTo>
                    <a:pt x="71833" y="260334"/>
                  </a:lnTo>
                  <a:lnTo>
                    <a:pt x="72587" y="260709"/>
                  </a:lnTo>
                  <a:lnTo>
                    <a:pt x="72840" y="261066"/>
                  </a:lnTo>
                  <a:lnTo>
                    <a:pt x="72599" y="261509"/>
                  </a:lnTo>
                  <a:lnTo>
                    <a:pt x="72100" y="261710"/>
                  </a:lnTo>
                  <a:lnTo>
                    <a:pt x="70495" y="261707"/>
                  </a:lnTo>
                  <a:lnTo>
                    <a:pt x="70545" y="264185"/>
                  </a:lnTo>
                  <a:lnTo>
                    <a:pt x="71403" y="264850"/>
                  </a:lnTo>
                  <a:lnTo>
                    <a:pt x="73099" y="265013"/>
                  </a:lnTo>
                  <a:lnTo>
                    <a:pt x="73096" y="265699"/>
                  </a:lnTo>
                  <a:lnTo>
                    <a:pt x="72874" y="265791"/>
                  </a:lnTo>
                  <a:lnTo>
                    <a:pt x="72166" y="266662"/>
                  </a:lnTo>
                  <a:lnTo>
                    <a:pt x="71922" y="267827"/>
                  </a:lnTo>
                  <a:lnTo>
                    <a:pt x="72371" y="268396"/>
                  </a:lnTo>
                  <a:lnTo>
                    <a:pt x="71911" y="269132"/>
                  </a:lnTo>
                  <a:lnTo>
                    <a:pt x="72608" y="270085"/>
                  </a:lnTo>
                  <a:lnTo>
                    <a:pt x="72629" y="271059"/>
                  </a:lnTo>
                  <a:lnTo>
                    <a:pt x="72421" y="271242"/>
                  </a:lnTo>
                  <a:lnTo>
                    <a:pt x="72865" y="271665"/>
                  </a:lnTo>
                  <a:lnTo>
                    <a:pt x="73130" y="272116"/>
                  </a:lnTo>
                  <a:lnTo>
                    <a:pt x="73282" y="272674"/>
                  </a:lnTo>
                  <a:lnTo>
                    <a:pt x="73154" y="273309"/>
                  </a:lnTo>
                  <a:lnTo>
                    <a:pt x="72954" y="273277"/>
                  </a:lnTo>
                  <a:lnTo>
                    <a:pt x="72546" y="273399"/>
                  </a:lnTo>
                  <a:lnTo>
                    <a:pt x="72306" y="273746"/>
                  </a:lnTo>
                  <a:lnTo>
                    <a:pt x="72250" y="274103"/>
                  </a:lnTo>
                  <a:lnTo>
                    <a:pt x="72410" y="274192"/>
                  </a:lnTo>
                  <a:lnTo>
                    <a:pt x="72975" y="274214"/>
                  </a:lnTo>
                  <a:lnTo>
                    <a:pt x="72991" y="274054"/>
                  </a:lnTo>
                  <a:lnTo>
                    <a:pt x="73226" y="273986"/>
                  </a:lnTo>
                  <a:lnTo>
                    <a:pt x="73308" y="275910"/>
                  </a:lnTo>
                  <a:lnTo>
                    <a:pt x="70986" y="275912"/>
                  </a:lnTo>
                  <a:lnTo>
                    <a:pt x="70811" y="276507"/>
                  </a:lnTo>
                  <a:lnTo>
                    <a:pt x="70832" y="278434"/>
                  </a:lnTo>
                  <a:lnTo>
                    <a:pt x="73353" y="278414"/>
                  </a:lnTo>
                  <a:lnTo>
                    <a:pt x="73410" y="280787"/>
                  </a:lnTo>
                  <a:lnTo>
                    <a:pt x="70882" y="280785"/>
                  </a:lnTo>
                  <a:lnTo>
                    <a:pt x="70853" y="279598"/>
                  </a:lnTo>
                  <a:lnTo>
                    <a:pt x="69240" y="279606"/>
                  </a:lnTo>
                  <a:lnTo>
                    <a:pt x="69336" y="280004"/>
                  </a:lnTo>
                  <a:lnTo>
                    <a:pt x="69928" y="280287"/>
                  </a:lnTo>
                  <a:lnTo>
                    <a:pt x="70810" y="281946"/>
                  </a:lnTo>
                  <a:lnTo>
                    <a:pt x="68399" y="281912"/>
                  </a:lnTo>
                  <a:lnTo>
                    <a:pt x="68406" y="283136"/>
                  </a:lnTo>
                  <a:lnTo>
                    <a:pt x="67150" y="283109"/>
                  </a:lnTo>
                  <a:lnTo>
                    <a:pt x="67116" y="279564"/>
                  </a:lnTo>
                  <a:lnTo>
                    <a:pt x="65847" y="279601"/>
                  </a:lnTo>
                  <a:lnTo>
                    <a:pt x="65888" y="282196"/>
                  </a:lnTo>
                  <a:lnTo>
                    <a:pt x="64994" y="282264"/>
                  </a:lnTo>
                  <a:lnTo>
                    <a:pt x="64318" y="282197"/>
                  </a:lnTo>
                  <a:lnTo>
                    <a:pt x="64154" y="282647"/>
                  </a:lnTo>
                  <a:lnTo>
                    <a:pt x="64158" y="282904"/>
                  </a:lnTo>
                  <a:lnTo>
                    <a:pt x="64394" y="283462"/>
                  </a:lnTo>
                  <a:lnTo>
                    <a:pt x="64414" y="284760"/>
                  </a:lnTo>
                  <a:lnTo>
                    <a:pt x="64174" y="284794"/>
                  </a:lnTo>
                  <a:lnTo>
                    <a:pt x="63686" y="284697"/>
                  </a:lnTo>
                  <a:lnTo>
                    <a:pt x="63050" y="284440"/>
                  </a:lnTo>
                  <a:lnTo>
                    <a:pt x="62550" y="284570"/>
                  </a:lnTo>
                  <a:lnTo>
                    <a:pt x="62082" y="284846"/>
                  </a:lnTo>
                  <a:lnTo>
                    <a:pt x="61227" y="285143"/>
                  </a:lnTo>
                  <a:lnTo>
                    <a:pt x="59823" y="285047"/>
                  </a:lnTo>
                  <a:lnTo>
                    <a:pt x="58352" y="285475"/>
                  </a:lnTo>
                  <a:lnTo>
                    <a:pt x="55848" y="285461"/>
                  </a:lnTo>
                  <a:lnTo>
                    <a:pt x="55792" y="284397"/>
                  </a:lnTo>
                  <a:lnTo>
                    <a:pt x="55032" y="284305"/>
                  </a:lnTo>
                  <a:lnTo>
                    <a:pt x="53309" y="284283"/>
                  </a:lnTo>
                  <a:lnTo>
                    <a:pt x="53308" y="285410"/>
                  </a:lnTo>
                  <a:lnTo>
                    <a:pt x="50772" y="285457"/>
                  </a:lnTo>
                  <a:lnTo>
                    <a:pt x="50794" y="281938"/>
                  </a:lnTo>
                  <a:lnTo>
                    <a:pt x="48302" y="281963"/>
                  </a:lnTo>
                  <a:lnTo>
                    <a:pt x="48283" y="279623"/>
                  </a:lnTo>
                  <a:lnTo>
                    <a:pt x="45742" y="279585"/>
                  </a:lnTo>
                  <a:lnTo>
                    <a:pt x="45715" y="277803"/>
                  </a:lnTo>
                  <a:lnTo>
                    <a:pt x="45706" y="277238"/>
                  </a:lnTo>
                  <a:lnTo>
                    <a:pt x="43185" y="277219"/>
                  </a:lnTo>
                  <a:lnTo>
                    <a:pt x="43099" y="273645"/>
                  </a:lnTo>
                  <a:lnTo>
                    <a:pt x="41718" y="273660"/>
                  </a:lnTo>
                  <a:lnTo>
                    <a:pt x="41701" y="272008"/>
                  </a:lnTo>
                  <a:lnTo>
                    <a:pt x="40741" y="272708"/>
                  </a:lnTo>
                  <a:lnTo>
                    <a:pt x="40545" y="273125"/>
                  </a:lnTo>
                  <a:lnTo>
                    <a:pt x="40545" y="273675"/>
                  </a:lnTo>
                  <a:lnTo>
                    <a:pt x="39520" y="273683"/>
                  </a:lnTo>
                  <a:lnTo>
                    <a:pt x="38474" y="273820"/>
                  </a:lnTo>
                  <a:lnTo>
                    <a:pt x="38498" y="273618"/>
                  </a:lnTo>
                  <a:lnTo>
                    <a:pt x="38772" y="271347"/>
                  </a:lnTo>
                  <a:lnTo>
                    <a:pt x="38877" y="270477"/>
                  </a:lnTo>
                  <a:lnTo>
                    <a:pt x="39572" y="266417"/>
                  </a:lnTo>
                  <a:lnTo>
                    <a:pt x="40503" y="263418"/>
                  </a:lnTo>
                  <a:lnTo>
                    <a:pt x="40823" y="261569"/>
                  </a:lnTo>
                  <a:lnTo>
                    <a:pt x="40735" y="260180"/>
                  </a:lnTo>
                  <a:lnTo>
                    <a:pt x="40390" y="254770"/>
                  </a:lnTo>
                  <a:lnTo>
                    <a:pt x="40378" y="254586"/>
                  </a:lnTo>
                  <a:lnTo>
                    <a:pt x="40433" y="254381"/>
                  </a:lnTo>
                  <a:lnTo>
                    <a:pt x="40469" y="254245"/>
                  </a:lnTo>
                  <a:lnTo>
                    <a:pt x="40690" y="253410"/>
                  </a:lnTo>
                  <a:lnTo>
                    <a:pt x="40879" y="252974"/>
                  </a:lnTo>
                  <a:lnTo>
                    <a:pt x="41169" y="252308"/>
                  </a:lnTo>
                  <a:lnTo>
                    <a:pt x="41986" y="250423"/>
                  </a:lnTo>
                  <a:lnTo>
                    <a:pt x="42065" y="250240"/>
                  </a:lnTo>
                  <a:lnTo>
                    <a:pt x="42183" y="249683"/>
                  </a:lnTo>
                  <a:lnTo>
                    <a:pt x="42332" y="248980"/>
                  </a:lnTo>
                  <a:lnTo>
                    <a:pt x="42440" y="248469"/>
                  </a:lnTo>
                  <a:lnTo>
                    <a:pt x="42497" y="248202"/>
                  </a:lnTo>
                  <a:lnTo>
                    <a:pt x="42650" y="247480"/>
                  </a:lnTo>
                  <a:lnTo>
                    <a:pt x="43019" y="245738"/>
                  </a:lnTo>
                  <a:lnTo>
                    <a:pt x="43229" y="241767"/>
                  </a:lnTo>
                  <a:lnTo>
                    <a:pt x="43255" y="241292"/>
                  </a:lnTo>
                  <a:lnTo>
                    <a:pt x="43191" y="238957"/>
                  </a:lnTo>
                  <a:lnTo>
                    <a:pt x="43064" y="234238"/>
                  </a:lnTo>
                  <a:lnTo>
                    <a:pt x="42988" y="233458"/>
                  </a:lnTo>
                  <a:lnTo>
                    <a:pt x="42946" y="233016"/>
                  </a:lnTo>
                  <a:lnTo>
                    <a:pt x="42904" y="232590"/>
                  </a:lnTo>
                  <a:lnTo>
                    <a:pt x="42733" y="230815"/>
                  </a:lnTo>
                  <a:lnTo>
                    <a:pt x="42610" y="222779"/>
                  </a:lnTo>
                  <a:lnTo>
                    <a:pt x="42749" y="218567"/>
                  </a:lnTo>
                  <a:lnTo>
                    <a:pt x="42617" y="217377"/>
                  </a:lnTo>
                  <a:lnTo>
                    <a:pt x="42309" y="214594"/>
                  </a:lnTo>
                  <a:lnTo>
                    <a:pt x="42273" y="213829"/>
                  </a:lnTo>
                  <a:lnTo>
                    <a:pt x="42167" y="211551"/>
                  </a:lnTo>
                  <a:lnTo>
                    <a:pt x="42125" y="210639"/>
                  </a:lnTo>
                  <a:lnTo>
                    <a:pt x="42041" y="208827"/>
                  </a:lnTo>
                  <a:lnTo>
                    <a:pt x="41208" y="201646"/>
                  </a:lnTo>
                  <a:lnTo>
                    <a:pt x="40734" y="197559"/>
                  </a:lnTo>
                  <a:lnTo>
                    <a:pt x="40193" y="194646"/>
                  </a:lnTo>
                  <a:lnTo>
                    <a:pt x="39905" y="193089"/>
                  </a:lnTo>
                  <a:lnTo>
                    <a:pt x="39862" y="192932"/>
                  </a:lnTo>
                  <a:lnTo>
                    <a:pt x="38407" y="187572"/>
                  </a:lnTo>
                  <a:lnTo>
                    <a:pt x="37657" y="186302"/>
                  </a:lnTo>
                  <a:lnTo>
                    <a:pt x="37650" y="186119"/>
                  </a:lnTo>
                  <a:lnTo>
                    <a:pt x="37599" y="184756"/>
                  </a:lnTo>
                  <a:lnTo>
                    <a:pt x="37571" y="184618"/>
                  </a:lnTo>
                  <a:lnTo>
                    <a:pt x="37064" y="182086"/>
                  </a:lnTo>
                  <a:lnTo>
                    <a:pt x="35409" y="177896"/>
                  </a:lnTo>
                  <a:lnTo>
                    <a:pt x="34840" y="176457"/>
                  </a:lnTo>
                  <a:lnTo>
                    <a:pt x="33684" y="173529"/>
                  </a:lnTo>
                  <a:lnTo>
                    <a:pt x="32132" y="170284"/>
                  </a:lnTo>
                  <a:lnTo>
                    <a:pt x="29087" y="163916"/>
                  </a:lnTo>
                  <a:lnTo>
                    <a:pt x="26372" y="158719"/>
                  </a:lnTo>
                  <a:lnTo>
                    <a:pt x="25344" y="156751"/>
                  </a:lnTo>
                  <a:lnTo>
                    <a:pt x="25019" y="156129"/>
                  </a:lnTo>
                  <a:lnTo>
                    <a:pt x="22590" y="151481"/>
                  </a:lnTo>
                  <a:lnTo>
                    <a:pt x="18795" y="144216"/>
                  </a:lnTo>
                  <a:lnTo>
                    <a:pt x="17810" y="141942"/>
                  </a:lnTo>
                  <a:lnTo>
                    <a:pt x="17607" y="141472"/>
                  </a:lnTo>
                  <a:lnTo>
                    <a:pt x="17230" y="140603"/>
                  </a:lnTo>
                  <a:lnTo>
                    <a:pt x="16750" y="139315"/>
                  </a:lnTo>
                  <a:lnTo>
                    <a:pt x="15000" y="134622"/>
                  </a:lnTo>
                  <a:lnTo>
                    <a:pt x="14714" y="133853"/>
                  </a:lnTo>
                  <a:lnTo>
                    <a:pt x="13697" y="131126"/>
                  </a:lnTo>
                  <a:lnTo>
                    <a:pt x="13611" y="130847"/>
                  </a:lnTo>
                  <a:lnTo>
                    <a:pt x="12327" y="126664"/>
                  </a:lnTo>
                  <a:lnTo>
                    <a:pt x="11934" y="125382"/>
                  </a:lnTo>
                  <a:lnTo>
                    <a:pt x="11512" y="123795"/>
                  </a:lnTo>
                  <a:lnTo>
                    <a:pt x="10795" y="121096"/>
                  </a:lnTo>
                  <a:lnTo>
                    <a:pt x="9344" y="115630"/>
                  </a:lnTo>
                  <a:lnTo>
                    <a:pt x="8813" y="114150"/>
                  </a:lnTo>
                  <a:lnTo>
                    <a:pt x="7980" y="111829"/>
                  </a:lnTo>
                  <a:lnTo>
                    <a:pt x="6100" y="108287"/>
                  </a:lnTo>
                  <a:lnTo>
                    <a:pt x="4662" y="105576"/>
                  </a:lnTo>
                  <a:lnTo>
                    <a:pt x="2667" y="101812"/>
                  </a:lnTo>
                  <a:lnTo>
                    <a:pt x="1477" y="99121"/>
                  </a:lnTo>
                  <a:lnTo>
                    <a:pt x="362" y="95377"/>
                  </a:lnTo>
                  <a:lnTo>
                    <a:pt x="313" y="95210"/>
                  </a:lnTo>
                  <a:lnTo>
                    <a:pt x="249" y="94695"/>
                  </a:lnTo>
                  <a:lnTo>
                    <a:pt x="32" y="92932"/>
                  </a:lnTo>
                  <a:lnTo>
                    <a:pt x="0" y="92664"/>
                  </a:lnTo>
                  <a:lnTo>
                    <a:pt x="3" y="92327"/>
                  </a:lnTo>
                  <a:lnTo>
                    <a:pt x="16" y="90804"/>
                  </a:lnTo>
                  <a:lnTo>
                    <a:pt x="254" y="88960"/>
                  </a:lnTo>
                  <a:lnTo>
                    <a:pt x="315" y="88494"/>
                  </a:lnTo>
                  <a:lnTo>
                    <a:pt x="371" y="88348"/>
                  </a:lnTo>
                  <a:lnTo>
                    <a:pt x="1519" y="85388"/>
                  </a:lnTo>
                  <a:lnTo>
                    <a:pt x="3961" y="82015"/>
                  </a:lnTo>
                  <a:lnTo>
                    <a:pt x="7647" y="77703"/>
                  </a:lnTo>
                  <a:lnTo>
                    <a:pt x="8606" y="76423"/>
                  </a:lnTo>
                  <a:lnTo>
                    <a:pt x="10275" y="74197"/>
                  </a:lnTo>
                  <a:lnTo>
                    <a:pt x="12402" y="70151"/>
                  </a:lnTo>
                  <a:lnTo>
                    <a:pt x="12551" y="69722"/>
                  </a:lnTo>
                  <a:lnTo>
                    <a:pt x="12699" y="69294"/>
                  </a:lnTo>
                  <a:lnTo>
                    <a:pt x="12966" y="68523"/>
                  </a:lnTo>
                  <a:lnTo>
                    <a:pt x="13408" y="67235"/>
                  </a:lnTo>
                  <a:lnTo>
                    <a:pt x="14167" y="63232"/>
                  </a:lnTo>
                  <a:lnTo>
                    <a:pt x="14225" y="62927"/>
                  </a:lnTo>
                  <a:lnTo>
                    <a:pt x="14223" y="62422"/>
                  </a:lnTo>
                  <a:lnTo>
                    <a:pt x="14207" y="59297"/>
                  </a:lnTo>
                  <a:lnTo>
                    <a:pt x="14205" y="58902"/>
                  </a:lnTo>
                  <a:lnTo>
                    <a:pt x="14143" y="58476"/>
                  </a:lnTo>
                  <a:lnTo>
                    <a:pt x="14092" y="58119"/>
                  </a:lnTo>
                  <a:lnTo>
                    <a:pt x="13967" y="57263"/>
                  </a:lnTo>
                  <a:lnTo>
                    <a:pt x="13853" y="56480"/>
                  </a:lnTo>
                  <a:lnTo>
                    <a:pt x="13790" y="56246"/>
                  </a:lnTo>
                  <a:lnTo>
                    <a:pt x="13720" y="55985"/>
                  </a:lnTo>
                  <a:lnTo>
                    <a:pt x="12359" y="50930"/>
                  </a:lnTo>
                  <a:lnTo>
                    <a:pt x="12230" y="49054"/>
                  </a:lnTo>
                  <a:lnTo>
                    <a:pt x="12041" y="46317"/>
                  </a:lnTo>
                  <a:lnTo>
                    <a:pt x="10783" y="40828"/>
                  </a:lnTo>
                  <a:lnTo>
                    <a:pt x="10751" y="40688"/>
                  </a:lnTo>
                  <a:lnTo>
                    <a:pt x="10070" y="37714"/>
                  </a:lnTo>
                  <a:lnTo>
                    <a:pt x="7455" y="32801"/>
                  </a:lnTo>
                  <a:lnTo>
                    <a:pt x="5420" y="29922"/>
                  </a:lnTo>
                  <a:lnTo>
                    <a:pt x="5033" y="29354"/>
                  </a:lnTo>
                  <a:lnTo>
                    <a:pt x="4425" y="28185"/>
                  </a:lnTo>
                  <a:lnTo>
                    <a:pt x="4339" y="28021"/>
                  </a:lnTo>
                  <a:lnTo>
                    <a:pt x="4154" y="27665"/>
                  </a:lnTo>
                  <a:lnTo>
                    <a:pt x="4037" y="27287"/>
                  </a:lnTo>
                  <a:lnTo>
                    <a:pt x="3488" y="25520"/>
                  </a:lnTo>
                  <a:lnTo>
                    <a:pt x="3388" y="25198"/>
                  </a:lnTo>
                  <a:lnTo>
                    <a:pt x="3389" y="25044"/>
                  </a:lnTo>
                  <a:lnTo>
                    <a:pt x="3394" y="23539"/>
                  </a:lnTo>
                  <a:lnTo>
                    <a:pt x="4162" y="21952"/>
                  </a:lnTo>
                  <a:lnTo>
                    <a:pt x="5238" y="20695"/>
                  </a:lnTo>
                  <a:lnTo>
                    <a:pt x="8730" y="18209"/>
                  </a:lnTo>
                  <a:lnTo>
                    <a:pt x="12174" y="15756"/>
                  </a:lnTo>
                  <a:lnTo>
                    <a:pt x="14377" y="13509"/>
                  </a:lnTo>
                  <a:lnTo>
                    <a:pt x="15512" y="1193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0" name="pg631">
              <a:extLst>
                <a:ext uri="{FF2B5EF4-FFF2-40B4-BE49-F238E27FC236}">
                  <a16:creationId xmlns:a16="http://schemas.microsoft.com/office/drawing/2014/main" id="{B211CC7E-3CC8-3541-A4AD-DB651F7020CB}"/>
                </a:ext>
              </a:extLst>
            </p:cNvPr>
            <p:cNvSpPr/>
            <p:nvPr/>
          </p:nvSpPr>
          <p:spPr>
            <a:xfrm>
              <a:off x="5862940" y="2465193"/>
              <a:ext cx="5305" cy="2132"/>
            </a:xfrm>
            <a:custGeom>
              <a:avLst/>
              <a:gdLst/>
              <a:ahLst/>
              <a:cxnLst/>
              <a:rect l="0" t="0" r="0" b="0"/>
              <a:pathLst>
                <a:path w="5305" h="2132">
                  <a:moveTo>
                    <a:pt x="19" y="0"/>
                  </a:moveTo>
                  <a:lnTo>
                    <a:pt x="0" y="634"/>
                  </a:lnTo>
                  <a:lnTo>
                    <a:pt x="73" y="850"/>
                  </a:lnTo>
                  <a:lnTo>
                    <a:pt x="805" y="1479"/>
                  </a:lnTo>
                  <a:lnTo>
                    <a:pt x="805" y="1104"/>
                  </a:lnTo>
                  <a:lnTo>
                    <a:pt x="1508" y="1111"/>
                  </a:lnTo>
                  <a:lnTo>
                    <a:pt x="1501" y="1743"/>
                  </a:lnTo>
                  <a:lnTo>
                    <a:pt x="1360" y="1909"/>
                  </a:lnTo>
                  <a:lnTo>
                    <a:pt x="1675" y="2132"/>
                  </a:lnTo>
                  <a:lnTo>
                    <a:pt x="2650" y="1656"/>
                  </a:lnTo>
                  <a:lnTo>
                    <a:pt x="2836" y="1395"/>
                  </a:lnTo>
                  <a:lnTo>
                    <a:pt x="2856" y="1243"/>
                  </a:lnTo>
                  <a:lnTo>
                    <a:pt x="3410" y="781"/>
                  </a:lnTo>
                  <a:lnTo>
                    <a:pt x="4239" y="907"/>
                  </a:lnTo>
                  <a:lnTo>
                    <a:pt x="4555" y="1119"/>
                  </a:lnTo>
                  <a:lnTo>
                    <a:pt x="5305" y="1117"/>
                  </a:lnTo>
                  <a:lnTo>
                    <a:pt x="5299" y="77"/>
                  </a:lnTo>
                  <a:lnTo>
                    <a:pt x="189" y="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1" name="pg632">
              <a:extLst>
                <a:ext uri="{FF2B5EF4-FFF2-40B4-BE49-F238E27FC236}">
                  <a16:creationId xmlns:a16="http://schemas.microsoft.com/office/drawing/2014/main" id="{48F70DC1-331C-AC46-837E-4016CE5E05DC}"/>
                </a:ext>
              </a:extLst>
            </p:cNvPr>
            <p:cNvSpPr/>
            <p:nvPr/>
          </p:nvSpPr>
          <p:spPr>
            <a:xfrm>
              <a:off x="5862393" y="2477284"/>
              <a:ext cx="53085" cy="47268"/>
            </a:xfrm>
            <a:custGeom>
              <a:avLst/>
              <a:gdLst/>
              <a:ahLst/>
              <a:cxnLst/>
              <a:rect l="0" t="0" r="0" b="0"/>
              <a:pathLst>
                <a:path w="53085" h="47268">
                  <a:moveTo>
                    <a:pt x="12558" y="1756"/>
                  </a:moveTo>
                  <a:lnTo>
                    <a:pt x="13853" y="1138"/>
                  </a:lnTo>
                  <a:lnTo>
                    <a:pt x="13827" y="244"/>
                  </a:lnTo>
                  <a:lnTo>
                    <a:pt x="14798" y="536"/>
                  </a:lnTo>
                  <a:lnTo>
                    <a:pt x="14893" y="766"/>
                  </a:lnTo>
                  <a:lnTo>
                    <a:pt x="16391" y="943"/>
                  </a:lnTo>
                  <a:lnTo>
                    <a:pt x="16378" y="0"/>
                  </a:lnTo>
                  <a:lnTo>
                    <a:pt x="20159" y="113"/>
                  </a:lnTo>
                  <a:lnTo>
                    <a:pt x="20172" y="927"/>
                  </a:lnTo>
                  <a:lnTo>
                    <a:pt x="20172" y="2488"/>
                  </a:lnTo>
                  <a:lnTo>
                    <a:pt x="18929" y="2439"/>
                  </a:lnTo>
                  <a:lnTo>
                    <a:pt x="18890" y="4733"/>
                  </a:lnTo>
                  <a:lnTo>
                    <a:pt x="16417" y="4668"/>
                  </a:lnTo>
                  <a:lnTo>
                    <a:pt x="16456" y="7010"/>
                  </a:lnTo>
                  <a:lnTo>
                    <a:pt x="17181" y="7010"/>
                  </a:lnTo>
                  <a:lnTo>
                    <a:pt x="17272" y="7449"/>
                  </a:lnTo>
                  <a:lnTo>
                    <a:pt x="18968" y="8181"/>
                  </a:lnTo>
                  <a:lnTo>
                    <a:pt x="18968" y="9092"/>
                  </a:lnTo>
                  <a:lnTo>
                    <a:pt x="18877" y="9596"/>
                  </a:lnTo>
                  <a:lnTo>
                    <a:pt x="19110" y="10556"/>
                  </a:lnTo>
                  <a:lnTo>
                    <a:pt x="19071" y="11304"/>
                  </a:lnTo>
                  <a:lnTo>
                    <a:pt x="18657" y="11760"/>
                  </a:lnTo>
                  <a:lnTo>
                    <a:pt x="24626" y="11890"/>
                  </a:lnTo>
                  <a:lnTo>
                    <a:pt x="25921" y="11142"/>
                  </a:lnTo>
                  <a:lnTo>
                    <a:pt x="26413" y="11906"/>
                  </a:lnTo>
                  <a:lnTo>
                    <a:pt x="26465" y="12280"/>
                  </a:lnTo>
                  <a:lnTo>
                    <a:pt x="27112" y="12687"/>
                  </a:lnTo>
                  <a:lnTo>
                    <a:pt x="27462" y="11386"/>
                  </a:lnTo>
                  <a:lnTo>
                    <a:pt x="27643" y="11467"/>
                  </a:lnTo>
                  <a:lnTo>
                    <a:pt x="27591" y="11955"/>
                  </a:lnTo>
                  <a:lnTo>
                    <a:pt x="27734" y="11971"/>
                  </a:lnTo>
                  <a:lnTo>
                    <a:pt x="27811" y="11320"/>
                  </a:lnTo>
                  <a:lnTo>
                    <a:pt x="28265" y="10312"/>
                  </a:lnTo>
                  <a:lnTo>
                    <a:pt x="29132" y="9320"/>
                  </a:lnTo>
                  <a:lnTo>
                    <a:pt x="29792" y="8734"/>
                  </a:lnTo>
                  <a:lnTo>
                    <a:pt x="30038" y="8100"/>
                  </a:lnTo>
                  <a:lnTo>
                    <a:pt x="30479" y="7482"/>
                  </a:lnTo>
                  <a:lnTo>
                    <a:pt x="31148" y="6870"/>
                  </a:lnTo>
                  <a:lnTo>
                    <a:pt x="31747" y="6522"/>
                  </a:lnTo>
                  <a:lnTo>
                    <a:pt x="32382" y="6652"/>
                  </a:lnTo>
                  <a:lnTo>
                    <a:pt x="33638" y="6441"/>
                  </a:lnTo>
                  <a:lnTo>
                    <a:pt x="34389" y="6619"/>
                  </a:lnTo>
                  <a:lnTo>
                    <a:pt x="36046" y="7482"/>
                  </a:lnTo>
                  <a:lnTo>
                    <a:pt x="38131" y="6294"/>
                  </a:lnTo>
                  <a:lnTo>
                    <a:pt x="38493" y="6343"/>
                  </a:lnTo>
                  <a:lnTo>
                    <a:pt x="38752" y="6505"/>
                  </a:lnTo>
                  <a:lnTo>
                    <a:pt x="39452" y="7302"/>
                  </a:lnTo>
                  <a:lnTo>
                    <a:pt x="40811" y="8213"/>
                  </a:lnTo>
                  <a:lnTo>
                    <a:pt x="42287" y="9531"/>
                  </a:lnTo>
                  <a:lnTo>
                    <a:pt x="43025" y="11336"/>
                  </a:lnTo>
                  <a:lnTo>
                    <a:pt x="42598" y="12085"/>
                  </a:lnTo>
                  <a:lnTo>
                    <a:pt x="42642" y="12543"/>
                  </a:lnTo>
                  <a:lnTo>
                    <a:pt x="42883" y="13109"/>
                  </a:lnTo>
                  <a:lnTo>
                    <a:pt x="43260" y="13187"/>
                  </a:lnTo>
                  <a:lnTo>
                    <a:pt x="43464" y="13876"/>
                  </a:lnTo>
                  <a:lnTo>
                    <a:pt x="43478" y="14580"/>
                  </a:lnTo>
                  <a:lnTo>
                    <a:pt x="43388" y="14866"/>
                  </a:lnTo>
                  <a:lnTo>
                    <a:pt x="42831" y="15696"/>
                  </a:lnTo>
                  <a:lnTo>
                    <a:pt x="42326" y="15712"/>
                  </a:lnTo>
                  <a:lnTo>
                    <a:pt x="42314" y="16078"/>
                  </a:lnTo>
                  <a:lnTo>
                    <a:pt x="42611" y="17664"/>
                  </a:lnTo>
                  <a:lnTo>
                    <a:pt x="41031" y="18624"/>
                  </a:lnTo>
                  <a:lnTo>
                    <a:pt x="40552" y="18575"/>
                  </a:lnTo>
                  <a:lnTo>
                    <a:pt x="39923" y="18174"/>
                  </a:lnTo>
                  <a:lnTo>
                    <a:pt x="39843" y="18518"/>
                  </a:lnTo>
                  <a:lnTo>
                    <a:pt x="39876" y="18775"/>
                  </a:lnTo>
                  <a:lnTo>
                    <a:pt x="40166" y="19155"/>
                  </a:lnTo>
                  <a:lnTo>
                    <a:pt x="40760" y="19144"/>
                  </a:lnTo>
                  <a:lnTo>
                    <a:pt x="40721" y="22413"/>
                  </a:lnTo>
                  <a:lnTo>
                    <a:pt x="42054" y="22999"/>
                  </a:lnTo>
                  <a:lnTo>
                    <a:pt x="42563" y="23148"/>
                  </a:lnTo>
                  <a:lnTo>
                    <a:pt x="44780" y="23566"/>
                  </a:lnTo>
                  <a:lnTo>
                    <a:pt x="45163" y="23561"/>
                  </a:lnTo>
                  <a:lnTo>
                    <a:pt x="46870" y="23079"/>
                  </a:lnTo>
                  <a:lnTo>
                    <a:pt x="47739" y="23048"/>
                  </a:lnTo>
                  <a:lnTo>
                    <a:pt x="47726" y="23584"/>
                  </a:lnTo>
                  <a:lnTo>
                    <a:pt x="48062" y="24126"/>
                  </a:lnTo>
                  <a:lnTo>
                    <a:pt x="49061" y="23980"/>
                  </a:lnTo>
                  <a:lnTo>
                    <a:pt x="49105" y="23694"/>
                  </a:lnTo>
                  <a:lnTo>
                    <a:pt x="49250" y="23705"/>
                  </a:lnTo>
                  <a:lnTo>
                    <a:pt x="49682" y="24032"/>
                  </a:lnTo>
                  <a:lnTo>
                    <a:pt x="50009" y="24991"/>
                  </a:lnTo>
                  <a:lnTo>
                    <a:pt x="50187" y="25151"/>
                  </a:lnTo>
                  <a:lnTo>
                    <a:pt x="50375" y="24525"/>
                  </a:lnTo>
                  <a:lnTo>
                    <a:pt x="50827" y="24906"/>
                  </a:lnTo>
                  <a:lnTo>
                    <a:pt x="51481" y="26936"/>
                  </a:lnTo>
                  <a:lnTo>
                    <a:pt x="51304" y="27133"/>
                  </a:lnTo>
                  <a:lnTo>
                    <a:pt x="50539" y="27223"/>
                  </a:lnTo>
                  <a:lnTo>
                    <a:pt x="50791" y="27741"/>
                  </a:lnTo>
                  <a:lnTo>
                    <a:pt x="51853" y="27754"/>
                  </a:lnTo>
                  <a:lnTo>
                    <a:pt x="52300" y="29153"/>
                  </a:lnTo>
                  <a:lnTo>
                    <a:pt x="52376" y="29722"/>
                  </a:lnTo>
                  <a:lnTo>
                    <a:pt x="52398" y="31269"/>
                  </a:lnTo>
                  <a:lnTo>
                    <a:pt x="51318" y="31307"/>
                  </a:lnTo>
                  <a:lnTo>
                    <a:pt x="51383" y="31600"/>
                  </a:lnTo>
                  <a:lnTo>
                    <a:pt x="51629" y="31579"/>
                  </a:lnTo>
                  <a:lnTo>
                    <a:pt x="51646" y="32069"/>
                  </a:lnTo>
                  <a:lnTo>
                    <a:pt x="51057" y="32877"/>
                  </a:lnTo>
                  <a:lnTo>
                    <a:pt x="50727" y="33119"/>
                  </a:lnTo>
                  <a:lnTo>
                    <a:pt x="51174" y="33766"/>
                  </a:lnTo>
                  <a:lnTo>
                    <a:pt x="51336" y="33573"/>
                  </a:lnTo>
                  <a:lnTo>
                    <a:pt x="51714" y="33435"/>
                  </a:lnTo>
                  <a:lnTo>
                    <a:pt x="52459" y="33345"/>
                  </a:lnTo>
                  <a:lnTo>
                    <a:pt x="52492" y="34878"/>
                  </a:lnTo>
                  <a:lnTo>
                    <a:pt x="52372" y="35105"/>
                  </a:lnTo>
                  <a:lnTo>
                    <a:pt x="51880" y="34785"/>
                  </a:lnTo>
                  <a:lnTo>
                    <a:pt x="52070" y="35350"/>
                  </a:lnTo>
                  <a:lnTo>
                    <a:pt x="52525" y="35745"/>
                  </a:lnTo>
                  <a:lnTo>
                    <a:pt x="52569" y="36265"/>
                  </a:lnTo>
                  <a:lnTo>
                    <a:pt x="53085" y="36633"/>
                  </a:lnTo>
                  <a:lnTo>
                    <a:pt x="52783" y="36626"/>
                  </a:lnTo>
                  <a:lnTo>
                    <a:pt x="52740" y="37004"/>
                  </a:lnTo>
                  <a:lnTo>
                    <a:pt x="52726" y="37199"/>
                  </a:lnTo>
                  <a:lnTo>
                    <a:pt x="52320" y="37094"/>
                  </a:lnTo>
                  <a:lnTo>
                    <a:pt x="52231" y="36951"/>
                  </a:lnTo>
                  <a:lnTo>
                    <a:pt x="51901" y="36883"/>
                  </a:lnTo>
                  <a:lnTo>
                    <a:pt x="51638" y="36652"/>
                  </a:lnTo>
                  <a:lnTo>
                    <a:pt x="51437" y="36670"/>
                  </a:lnTo>
                  <a:lnTo>
                    <a:pt x="51503" y="36909"/>
                  </a:lnTo>
                  <a:lnTo>
                    <a:pt x="51451" y="37143"/>
                  </a:lnTo>
                  <a:lnTo>
                    <a:pt x="51161" y="37392"/>
                  </a:lnTo>
                  <a:lnTo>
                    <a:pt x="50578" y="37608"/>
                  </a:lnTo>
                  <a:lnTo>
                    <a:pt x="50216" y="37995"/>
                  </a:lnTo>
                  <a:lnTo>
                    <a:pt x="50212" y="38505"/>
                  </a:lnTo>
                  <a:lnTo>
                    <a:pt x="50289" y="38747"/>
                  </a:lnTo>
                  <a:lnTo>
                    <a:pt x="50325" y="39580"/>
                  </a:lnTo>
                  <a:lnTo>
                    <a:pt x="50189" y="39956"/>
                  </a:lnTo>
                  <a:lnTo>
                    <a:pt x="50176" y="40289"/>
                  </a:lnTo>
                  <a:lnTo>
                    <a:pt x="50032" y="40644"/>
                  </a:lnTo>
                  <a:lnTo>
                    <a:pt x="49690" y="40670"/>
                  </a:lnTo>
                  <a:lnTo>
                    <a:pt x="49629" y="40239"/>
                  </a:lnTo>
                  <a:lnTo>
                    <a:pt x="48140" y="40224"/>
                  </a:lnTo>
                  <a:lnTo>
                    <a:pt x="44890" y="40273"/>
                  </a:lnTo>
                  <a:lnTo>
                    <a:pt x="44916" y="42567"/>
                  </a:lnTo>
                  <a:lnTo>
                    <a:pt x="44373" y="42567"/>
                  </a:lnTo>
                  <a:lnTo>
                    <a:pt x="43026" y="40306"/>
                  </a:lnTo>
                  <a:lnTo>
                    <a:pt x="37057" y="40338"/>
                  </a:lnTo>
                  <a:lnTo>
                    <a:pt x="37484" y="41200"/>
                  </a:lnTo>
                  <a:lnTo>
                    <a:pt x="36990" y="41051"/>
                  </a:lnTo>
                  <a:lnTo>
                    <a:pt x="36914" y="40306"/>
                  </a:lnTo>
                  <a:lnTo>
                    <a:pt x="32383" y="40241"/>
                  </a:lnTo>
                  <a:lnTo>
                    <a:pt x="32396" y="42551"/>
                  </a:lnTo>
                  <a:lnTo>
                    <a:pt x="31315" y="42551"/>
                  </a:lnTo>
                  <a:lnTo>
                    <a:pt x="31373" y="43981"/>
                  </a:lnTo>
                  <a:lnTo>
                    <a:pt x="31473" y="44220"/>
                  </a:lnTo>
                  <a:lnTo>
                    <a:pt x="31662" y="44312"/>
                  </a:lnTo>
                  <a:lnTo>
                    <a:pt x="31891" y="44285"/>
                  </a:lnTo>
                  <a:lnTo>
                    <a:pt x="32187" y="44631"/>
                  </a:lnTo>
                  <a:lnTo>
                    <a:pt x="32187" y="44925"/>
                  </a:lnTo>
                  <a:lnTo>
                    <a:pt x="29858" y="44925"/>
                  </a:lnTo>
                  <a:lnTo>
                    <a:pt x="29871" y="47268"/>
                  </a:lnTo>
                  <a:lnTo>
                    <a:pt x="27359" y="47235"/>
                  </a:lnTo>
                  <a:lnTo>
                    <a:pt x="26310" y="47235"/>
                  </a:lnTo>
                  <a:lnTo>
                    <a:pt x="26086" y="45652"/>
                  </a:lnTo>
                  <a:lnTo>
                    <a:pt x="25554" y="45672"/>
                  </a:lnTo>
                  <a:lnTo>
                    <a:pt x="25210" y="44909"/>
                  </a:lnTo>
                  <a:lnTo>
                    <a:pt x="24782" y="44909"/>
                  </a:lnTo>
                  <a:lnTo>
                    <a:pt x="24756" y="42567"/>
                  </a:lnTo>
                  <a:lnTo>
                    <a:pt x="23394" y="42584"/>
                  </a:lnTo>
                  <a:lnTo>
                    <a:pt x="23470" y="42244"/>
                  </a:lnTo>
                  <a:lnTo>
                    <a:pt x="24746" y="41612"/>
                  </a:lnTo>
                  <a:lnTo>
                    <a:pt x="24743" y="40208"/>
                  </a:lnTo>
                  <a:lnTo>
                    <a:pt x="22193" y="40143"/>
                  </a:lnTo>
                  <a:lnTo>
                    <a:pt x="22193" y="41363"/>
                  </a:lnTo>
                  <a:lnTo>
                    <a:pt x="19642" y="41331"/>
                  </a:lnTo>
                  <a:lnTo>
                    <a:pt x="19590" y="37785"/>
                  </a:lnTo>
                  <a:lnTo>
                    <a:pt x="17065" y="37736"/>
                  </a:lnTo>
                  <a:lnTo>
                    <a:pt x="17061" y="35173"/>
                  </a:lnTo>
                  <a:lnTo>
                    <a:pt x="17570" y="33881"/>
                  </a:lnTo>
                  <a:lnTo>
                    <a:pt x="17751" y="33898"/>
                  </a:lnTo>
                  <a:lnTo>
                    <a:pt x="17751" y="34174"/>
                  </a:lnTo>
                  <a:lnTo>
                    <a:pt x="18192" y="34174"/>
                  </a:lnTo>
                  <a:lnTo>
                    <a:pt x="18554" y="33865"/>
                  </a:lnTo>
                  <a:lnTo>
                    <a:pt x="18606" y="33507"/>
                  </a:lnTo>
                  <a:lnTo>
                    <a:pt x="18205" y="33068"/>
                  </a:lnTo>
                  <a:lnTo>
                    <a:pt x="18243" y="31864"/>
                  </a:lnTo>
                  <a:lnTo>
                    <a:pt x="18891" y="31864"/>
                  </a:lnTo>
                  <a:lnTo>
                    <a:pt x="18944" y="31541"/>
                  </a:lnTo>
                  <a:lnTo>
                    <a:pt x="18412" y="30010"/>
                  </a:lnTo>
                  <a:lnTo>
                    <a:pt x="18489" y="28660"/>
                  </a:lnTo>
                  <a:lnTo>
                    <a:pt x="19616" y="27456"/>
                  </a:lnTo>
                  <a:lnTo>
                    <a:pt x="20457" y="26740"/>
                  </a:lnTo>
                  <a:lnTo>
                    <a:pt x="21118" y="26057"/>
                  </a:lnTo>
                  <a:lnTo>
                    <a:pt x="21351" y="25228"/>
                  </a:lnTo>
                  <a:lnTo>
                    <a:pt x="21118" y="25358"/>
                  </a:lnTo>
                  <a:lnTo>
                    <a:pt x="20639" y="26057"/>
                  </a:lnTo>
                  <a:lnTo>
                    <a:pt x="20172" y="26513"/>
                  </a:lnTo>
                  <a:lnTo>
                    <a:pt x="19693" y="26806"/>
                  </a:lnTo>
                  <a:lnTo>
                    <a:pt x="19111" y="26984"/>
                  </a:lnTo>
                  <a:lnTo>
                    <a:pt x="18166" y="27538"/>
                  </a:lnTo>
                  <a:lnTo>
                    <a:pt x="17415" y="27830"/>
                  </a:lnTo>
                  <a:lnTo>
                    <a:pt x="15887" y="28009"/>
                  </a:lnTo>
                  <a:lnTo>
                    <a:pt x="14708" y="28416"/>
                  </a:lnTo>
                  <a:lnTo>
                    <a:pt x="14540" y="28497"/>
                  </a:lnTo>
                  <a:lnTo>
                    <a:pt x="14385" y="28790"/>
                  </a:lnTo>
                  <a:lnTo>
                    <a:pt x="14307" y="29652"/>
                  </a:lnTo>
                  <a:lnTo>
                    <a:pt x="14009" y="30449"/>
                  </a:lnTo>
                  <a:lnTo>
                    <a:pt x="13105" y="31152"/>
                  </a:lnTo>
                  <a:lnTo>
                    <a:pt x="12067" y="31132"/>
                  </a:lnTo>
                  <a:lnTo>
                    <a:pt x="12054" y="30986"/>
                  </a:lnTo>
                  <a:lnTo>
                    <a:pt x="11264" y="30596"/>
                  </a:lnTo>
                  <a:lnTo>
                    <a:pt x="9724" y="28432"/>
                  </a:lnTo>
                  <a:lnTo>
                    <a:pt x="9995" y="26985"/>
                  </a:lnTo>
                  <a:lnTo>
                    <a:pt x="9827" y="26562"/>
                  </a:lnTo>
                  <a:lnTo>
                    <a:pt x="8972" y="25716"/>
                  </a:lnTo>
                  <a:lnTo>
                    <a:pt x="8157" y="25065"/>
                  </a:lnTo>
                  <a:lnTo>
                    <a:pt x="4687" y="25651"/>
                  </a:lnTo>
                  <a:lnTo>
                    <a:pt x="3016" y="25407"/>
                  </a:lnTo>
                  <a:lnTo>
                    <a:pt x="1994" y="25456"/>
                  </a:lnTo>
                  <a:lnTo>
                    <a:pt x="0" y="23390"/>
                  </a:lnTo>
                  <a:lnTo>
                    <a:pt x="25" y="20820"/>
                  </a:lnTo>
                  <a:lnTo>
                    <a:pt x="750" y="20804"/>
                  </a:lnTo>
                  <a:lnTo>
                    <a:pt x="4596" y="21162"/>
                  </a:lnTo>
                  <a:lnTo>
                    <a:pt x="4881" y="21075"/>
                  </a:lnTo>
                  <a:lnTo>
                    <a:pt x="5204" y="20804"/>
                  </a:lnTo>
                  <a:lnTo>
                    <a:pt x="5201" y="20023"/>
                  </a:lnTo>
                  <a:lnTo>
                    <a:pt x="5691" y="19594"/>
                  </a:lnTo>
                  <a:lnTo>
                    <a:pt x="5752" y="19174"/>
                  </a:lnTo>
                  <a:lnTo>
                    <a:pt x="5722" y="18104"/>
                  </a:lnTo>
                  <a:lnTo>
                    <a:pt x="4847" y="17566"/>
                  </a:lnTo>
                  <a:lnTo>
                    <a:pt x="3817" y="17551"/>
                  </a:lnTo>
                  <a:lnTo>
                    <a:pt x="3728" y="16396"/>
                  </a:lnTo>
                  <a:lnTo>
                    <a:pt x="6328" y="16320"/>
                  </a:lnTo>
                  <a:lnTo>
                    <a:pt x="6447" y="15990"/>
                  </a:lnTo>
                  <a:lnTo>
                    <a:pt x="6589" y="14797"/>
                  </a:lnTo>
                  <a:lnTo>
                    <a:pt x="6479" y="14640"/>
                  </a:lnTo>
                  <a:lnTo>
                    <a:pt x="6445" y="14293"/>
                  </a:lnTo>
                  <a:lnTo>
                    <a:pt x="6603" y="13972"/>
                  </a:lnTo>
                  <a:lnTo>
                    <a:pt x="8985" y="13988"/>
                  </a:lnTo>
                  <a:lnTo>
                    <a:pt x="8868" y="11614"/>
                  </a:lnTo>
                  <a:lnTo>
                    <a:pt x="9516" y="11906"/>
                  </a:lnTo>
                  <a:lnTo>
                    <a:pt x="10140" y="11509"/>
                  </a:lnTo>
                  <a:lnTo>
                    <a:pt x="10505" y="11108"/>
                  </a:lnTo>
                  <a:lnTo>
                    <a:pt x="10992" y="11597"/>
                  </a:lnTo>
                  <a:lnTo>
                    <a:pt x="11393" y="11613"/>
                  </a:lnTo>
                  <a:lnTo>
                    <a:pt x="11400" y="10431"/>
                  </a:lnTo>
                  <a:lnTo>
                    <a:pt x="11406" y="9271"/>
                  </a:lnTo>
                  <a:lnTo>
                    <a:pt x="13206" y="9287"/>
                  </a:lnTo>
                  <a:lnTo>
                    <a:pt x="13348" y="8669"/>
                  </a:lnTo>
                  <a:lnTo>
                    <a:pt x="12960" y="8555"/>
                  </a:lnTo>
                  <a:lnTo>
                    <a:pt x="12636" y="8653"/>
                  </a:lnTo>
                  <a:lnTo>
                    <a:pt x="11587" y="7710"/>
                  </a:lnTo>
                  <a:lnTo>
                    <a:pt x="11846" y="6929"/>
                  </a:lnTo>
                  <a:lnTo>
                    <a:pt x="13180" y="6961"/>
                  </a:lnTo>
                  <a:lnTo>
                    <a:pt x="12613" y="5900"/>
                  </a:lnTo>
                  <a:lnTo>
                    <a:pt x="11995" y="5900"/>
                  </a:lnTo>
                  <a:lnTo>
                    <a:pt x="11655" y="6197"/>
                  </a:lnTo>
                  <a:lnTo>
                    <a:pt x="11303" y="6278"/>
                  </a:lnTo>
                  <a:lnTo>
                    <a:pt x="11238" y="5742"/>
                  </a:lnTo>
                  <a:lnTo>
                    <a:pt x="11212" y="3399"/>
                  </a:lnTo>
                  <a:lnTo>
                    <a:pt x="11212" y="3188"/>
                  </a:lnTo>
                  <a:lnTo>
                    <a:pt x="11483" y="2994"/>
                  </a:lnTo>
                  <a:lnTo>
                    <a:pt x="11898" y="2244"/>
                  </a:lnTo>
                  <a:lnTo>
                    <a:pt x="12558" y="226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2" name="pg633">
              <a:extLst>
                <a:ext uri="{FF2B5EF4-FFF2-40B4-BE49-F238E27FC236}">
                  <a16:creationId xmlns:a16="http://schemas.microsoft.com/office/drawing/2014/main" id="{EADCF360-F85A-CA4C-A503-FFA52BA25D32}"/>
                </a:ext>
              </a:extLst>
            </p:cNvPr>
            <p:cNvSpPr/>
            <p:nvPr/>
          </p:nvSpPr>
          <p:spPr>
            <a:xfrm>
              <a:off x="5791841" y="2134364"/>
              <a:ext cx="203679" cy="238701"/>
            </a:xfrm>
            <a:custGeom>
              <a:avLst/>
              <a:gdLst/>
              <a:ahLst/>
              <a:cxnLst/>
              <a:rect l="0" t="0" r="0" b="0"/>
              <a:pathLst>
                <a:path w="203679" h="238701">
                  <a:moveTo>
                    <a:pt x="203168" y="113824"/>
                  </a:moveTo>
                  <a:lnTo>
                    <a:pt x="203082" y="115614"/>
                  </a:lnTo>
                  <a:lnTo>
                    <a:pt x="202939" y="118522"/>
                  </a:lnTo>
                  <a:lnTo>
                    <a:pt x="202927" y="118744"/>
                  </a:lnTo>
                  <a:lnTo>
                    <a:pt x="202902" y="119143"/>
                  </a:lnTo>
                  <a:lnTo>
                    <a:pt x="202525" y="127024"/>
                  </a:lnTo>
                  <a:lnTo>
                    <a:pt x="202509" y="128294"/>
                  </a:lnTo>
                  <a:lnTo>
                    <a:pt x="202549" y="135038"/>
                  </a:lnTo>
                  <a:lnTo>
                    <a:pt x="202606" y="135995"/>
                  </a:lnTo>
                  <a:lnTo>
                    <a:pt x="202740" y="144037"/>
                  </a:lnTo>
                  <a:lnTo>
                    <a:pt x="202954" y="148587"/>
                  </a:lnTo>
                  <a:lnTo>
                    <a:pt x="202888" y="151090"/>
                  </a:lnTo>
                  <a:lnTo>
                    <a:pt x="202873" y="156269"/>
                  </a:lnTo>
                  <a:lnTo>
                    <a:pt x="202970" y="159612"/>
                  </a:lnTo>
                  <a:lnTo>
                    <a:pt x="203045" y="170692"/>
                  </a:lnTo>
                  <a:lnTo>
                    <a:pt x="201035" y="170681"/>
                  </a:lnTo>
                  <a:lnTo>
                    <a:pt x="199533" y="170652"/>
                  </a:lnTo>
                  <a:lnTo>
                    <a:pt x="197880" y="170681"/>
                  </a:lnTo>
                  <a:lnTo>
                    <a:pt x="195467" y="170601"/>
                  </a:lnTo>
                  <a:lnTo>
                    <a:pt x="189023" y="170557"/>
                  </a:lnTo>
                  <a:lnTo>
                    <a:pt x="188010" y="170542"/>
                  </a:lnTo>
                  <a:lnTo>
                    <a:pt x="188002" y="170911"/>
                  </a:lnTo>
                  <a:lnTo>
                    <a:pt x="188835" y="171215"/>
                  </a:lnTo>
                  <a:lnTo>
                    <a:pt x="189784" y="171103"/>
                  </a:lnTo>
                  <a:lnTo>
                    <a:pt x="189854" y="172382"/>
                  </a:lnTo>
                  <a:lnTo>
                    <a:pt x="188987" y="172375"/>
                  </a:lnTo>
                  <a:lnTo>
                    <a:pt x="189020" y="172654"/>
                  </a:lnTo>
                  <a:lnTo>
                    <a:pt x="189324" y="172873"/>
                  </a:lnTo>
                  <a:lnTo>
                    <a:pt x="189682" y="173357"/>
                  </a:lnTo>
                  <a:lnTo>
                    <a:pt x="189855" y="173888"/>
                  </a:lnTo>
                  <a:lnTo>
                    <a:pt x="189925" y="174654"/>
                  </a:lnTo>
                  <a:lnTo>
                    <a:pt x="189851" y="175376"/>
                  </a:lnTo>
                  <a:lnTo>
                    <a:pt x="189761" y="175658"/>
                  </a:lnTo>
                  <a:lnTo>
                    <a:pt x="189765" y="176506"/>
                  </a:lnTo>
                  <a:lnTo>
                    <a:pt x="189864" y="176681"/>
                  </a:lnTo>
                  <a:lnTo>
                    <a:pt x="190344" y="177082"/>
                  </a:lnTo>
                  <a:lnTo>
                    <a:pt x="190760" y="177874"/>
                  </a:lnTo>
                  <a:lnTo>
                    <a:pt x="190764" y="178037"/>
                  </a:lnTo>
                  <a:lnTo>
                    <a:pt x="190662" y="178220"/>
                  </a:lnTo>
                  <a:lnTo>
                    <a:pt x="190021" y="178458"/>
                  </a:lnTo>
                  <a:lnTo>
                    <a:pt x="189766" y="178967"/>
                  </a:lnTo>
                  <a:lnTo>
                    <a:pt x="188373" y="178971"/>
                  </a:lnTo>
                  <a:lnTo>
                    <a:pt x="188431" y="178696"/>
                  </a:lnTo>
                  <a:lnTo>
                    <a:pt x="188546" y="178554"/>
                  </a:lnTo>
                  <a:lnTo>
                    <a:pt x="187987" y="178410"/>
                  </a:lnTo>
                  <a:lnTo>
                    <a:pt x="187474" y="179421"/>
                  </a:lnTo>
                  <a:lnTo>
                    <a:pt x="187482" y="180113"/>
                  </a:lnTo>
                  <a:lnTo>
                    <a:pt x="187347" y="180675"/>
                  </a:lnTo>
                  <a:lnTo>
                    <a:pt x="186513" y="180943"/>
                  </a:lnTo>
                  <a:lnTo>
                    <a:pt x="186062" y="181382"/>
                  </a:lnTo>
                  <a:lnTo>
                    <a:pt x="186136" y="181575"/>
                  </a:lnTo>
                  <a:lnTo>
                    <a:pt x="186083" y="182081"/>
                  </a:lnTo>
                  <a:lnTo>
                    <a:pt x="185652" y="182285"/>
                  </a:lnTo>
                  <a:lnTo>
                    <a:pt x="184986" y="182453"/>
                  </a:lnTo>
                  <a:lnTo>
                    <a:pt x="182580" y="182479"/>
                  </a:lnTo>
                  <a:lnTo>
                    <a:pt x="182247" y="183104"/>
                  </a:lnTo>
                  <a:lnTo>
                    <a:pt x="181409" y="183085"/>
                  </a:lnTo>
                  <a:lnTo>
                    <a:pt x="181105" y="183386"/>
                  </a:lnTo>
                  <a:lnTo>
                    <a:pt x="180883" y="183687"/>
                  </a:lnTo>
                  <a:lnTo>
                    <a:pt x="180891" y="184554"/>
                  </a:lnTo>
                  <a:lnTo>
                    <a:pt x="178316" y="184567"/>
                  </a:lnTo>
                  <a:lnTo>
                    <a:pt x="178296" y="184006"/>
                  </a:lnTo>
                  <a:lnTo>
                    <a:pt x="177610" y="184013"/>
                  </a:lnTo>
                  <a:lnTo>
                    <a:pt x="177563" y="191324"/>
                  </a:lnTo>
                  <a:lnTo>
                    <a:pt x="177153" y="191830"/>
                  </a:lnTo>
                  <a:lnTo>
                    <a:pt x="176755" y="193336"/>
                  </a:lnTo>
                  <a:lnTo>
                    <a:pt x="175770" y="196021"/>
                  </a:lnTo>
                  <a:lnTo>
                    <a:pt x="175803" y="196192"/>
                  </a:lnTo>
                  <a:lnTo>
                    <a:pt x="175992" y="196393"/>
                  </a:lnTo>
                  <a:lnTo>
                    <a:pt x="175569" y="196482"/>
                  </a:lnTo>
                  <a:lnTo>
                    <a:pt x="175196" y="196274"/>
                  </a:lnTo>
                  <a:lnTo>
                    <a:pt x="174618" y="196110"/>
                  </a:lnTo>
                  <a:lnTo>
                    <a:pt x="174212" y="196211"/>
                  </a:lnTo>
                  <a:lnTo>
                    <a:pt x="174065" y="197402"/>
                  </a:lnTo>
                  <a:lnTo>
                    <a:pt x="172905" y="199247"/>
                  </a:lnTo>
                  <a:lnTo>
                    <a:pt x="172529" y="199144"/>
                  </a:lnTo>
                  <a:lnTo>
                    <a:pt x="172509" y="203687"/>
                  </a:lnTo>
                  <a:lnTo>
                    <a:pt x="172435" y="204840"/>
                  </a:lnTo>
                  <a:lnTo>
                    <a:pt x="172396" y="208362"/>
                  </a:lnTo>
                  <a:lnTo>
                    <a:pt x="172439" y="211993"/>
                  </a:lnTo>
                  <a:lnTo>
                    <a:pt x="172443" y="213083"/>
                  </a:lnTo>
                  <a:lnTo>
                    <a:pt x="172469" y="219378"/>
                  </a:lnTo>
                  <a:lnTo>
                    <a:pt x="172471" y="219528"/>
                  </a:lnTo>
                  <a:lnTo>
                    <a:pt x="172478" y="220181"/>
                  </a:lnTo>
                  <a:lnTo>
                    <a:pt x="172461" y="220872"/>
                  </a:lnTo>
                  <a:lnTo>
                    <a:pt x="172412" y="222606"/>
                  </a:lnTo>
                  <a:lnTo>
                    <a:pt x="172393" y="223744"/>
                  </a:lnTo>
                  <a:lnTo>
                    <a:pt x="167250" y="223731"/>
                  </a:lnTo>
                  <a:lnTo>
                    <a:pt x="167233" y="224747"/>
                  </a:lnTo>
                  <a:lnTo>
                    <a:pt x="167098" y="224880"/>
                  </a:lnTo>
                  <a:lnTo>
                    <a:pt x="165430" y="224893"/>
                  </a:lnTo>
                  <a:lnTo>
                    <a:pt x="165498" y="226255"/>
                  </a:lnTo>
                  <a:lnTo>
                    <a:pt x="166033" y="227286"/>
                  </a:lnTo>
                  <a:lnTo>
                    <a:pt x="162900" y="227257"/>
                  </a:lnTo>
                  <a:lnTo>
                    <a:pt x="162071" y="227251"/>
                  </a:lnTo>
                  <a:lnTo>
                    <a:pt x="160848" y="227245"/>
                  </a:lnTo>
                  <a:lnTo>
                    <a:pt x="159512" y="227239"/>
                  </a:lnTo>
                  <a:lnTo>
                    <a:pt x="153289" y="227165"/>
                  </a:lnTo>
                  <a:lnTo>
                    <a:pt x="152019" y="227175"/>
                  </a:lnTo>
                  <a:lnTo>
                    <a:pt x="152089" y="234252"/>
                  </a:lnTo>
                  <a:lnTo>
                    <a:pt x="157208" y="234250"/>
                  </a:lnTo>
                  <a:lnTo>
                    <a:pt x="157225" y="236593"/>
                  </a:lnTo>
                  <a:lnTo>
                    <a:pt x="149642" y="236580"/>
                  </a:lnTo>
                  <a:lnTo>
                    <a:pt x="147579" y="236593"/>
                  </a:lnTo>
                  <a:lnTo>
                    <a:pt x="146738" y="237014"/>
                  </a:lnTo>
                  <a:lnTo>
                    <a:pt x="146672" y="236597"/>
                  </a:lnTo>
                  <a:lnTo>
                    <a:pt x="146813" y="236658"/>
                  </a:lnTo>
                  <a:lnTo>
                    <a:pt x="146869" y="236248"/>
                  </a:lnTo>
                  <a:lnTo>
                    <a:pt x="146636" y="236088"/>
                  </a:lnTo>
                  <a:lnTo>
                    <a:pt x="146415" y="236530"/>
                  </a:lnTo>
                  <a:lnTo>
                    <a:pt x="146529" y="237155"/>
                  </a:lnTo>
                  <a:lnTo>
                    <a:pt x="146427" y="237448"/>
                  </a:lnTo>
                  <a:lnTo>
                    <a:pt x="146064" y="237723"/>
                  </a:lnTo>
                  <a:lnTo>
                    <a:pt x="145725" y="238225"/>
                  </a:lnTo>
                  <a:lnTo>
                    <a:pt x="145084" y="238411"/>
                  </a:lnTo>
                  <a:lnTo>
                    <a:pt x="144541" y="238701"/>
                  </a:lnTo>
                  <a:lnTo>
                    <a:pt x="144194" y="238329"/>
                  </a:lnTo>
                  <a:lnTo>
                    <a:pt x="144071" y="238050"/>
                  </a:lnTo>
                  <a:lnTo>
                    <a:pt x="144071" y="237745"/>
                  </a:lnTo>
                  <a:lnTo>
                    <a:pt x="143581" y="237307"/>
                  </a:lnTo>
                  <a:lnTo>
                    <a:pt x="143515" y="237143"/>
                  </a:lnTo>
                  <a:lnTo>
                    <a:pt x="143863" y="236872"/>
                  </a:lnTo>
                  <a:lnTo>
                    <a:pt x="143957" y="236719"/>
                  </a:lnTo>
                  <a:lnTo>
                    <a:pt x="143924" y="236455"/>
                  </a:lnTo>
                  <a:lnTo>
                    <a:pt x="144541" y="236344"/>
                  </a:lnTo>
                  <a:lnTo>
                    <a:pt x="144541" y="236188"/>
                  </a:lnTo>
                  <a:lnTo>
                    <a:pt x="144418" y="236009"/>
                  </a:lnTo>
                  <a:lnTo>
                    <a:pt x="144455" y="236318"/>
                  </a:lnTo>
                  <a:lnTo>
                    <a:pt x="143887" y="236426"/>
                  </a:lnTo>
                  <a:lnTo>
                    <a:pt x="143879" y="236768"/>
                  </a:lnTo>
                  <a:lnTo>
                    <a:pt x="143461" y="237068"/>
                  </a:lnTo>
                  <a:lnTo>
                    <a:pt x="143208" y="236796"/>
                  </a:lnTo>
                  <a:lnTo>
                    <a:pt x="143154" y="236610"/>
                  </a:lnTo>
                  <a:lnTo>
                    <a:pt x="143726" y="236610"/>
                  </a:lnTo>
                  <a:lnTo>
                    <a:pt x="143751" y="235071"/>
                  </a:lnTo>
                  <a:lnTo>
                    <a:pt x="143601" y="234633"/>
                  </a:lnTo>
                  <a:lnTo>
                    <a:pt x="143294" y="234239"/>
                  </a:lnTo>
                  <a:lnTo>
                    <a:pt x="141959" y="234213"/>
                  </a:lnTo>
                  <a:lnTo>
                    <a:pt x="138115" y="234325"/>
                  </a:lnTo>
                  <a:lnTo>
                    <a:pt x="136824" y="234319"/>
                  </a:lnTo>
                  <a:lnTo>
                    <a:pt x="136652" y="234229"/>
                  </a:lnTo>
                  <a:lnTo>
                    <a:pt x="136444" y="234047"/>
                  </a:lnTo>
                  <a:lnTo>
                    <a:pt x="136758" y="233705"/>
                  </a:lnTo>
                  <a:lnTo>
                    <a:pt x="136807" y="233545"/>
                  </a:lnTo>
                  <a:lnTo>
                    <a:pt x="136718" y="229372"/>
                  </a:lnTo>
                  <a:lnTo>
                    <a:pt x="135954" y="229127"/>
                  </a:lnTo>
                  <a:lnTo>
                    <a:pt x="134275" y="229228"/>
                  </a:lnTo>
                  <a:lnTo>
                    <a:pt x="134307" y="230061"/>
                  </a:lnTo>
                  <a:lnTo>
                    <a:pt x="131724" y="230030"/>
                  </a:lnTo>
                  <a:lnTo>
                    <a:pt x="130576" y="230665"/>
                  </a:lnTo>
                  <a:lnTo>
                    <a:pt x="130171" y="230479"/>
                  </a:lnTo>
                  <a:lnTo>
                    <a:pt x="129779" y="230583"/>
                  </a:lnTo>
                  <a:lnTo>
                    <a:pt x="129644" y="230647"/>
                  </a:lnTo>
                  <a:lnTo>
                    <a:pt x="129223" y="231193"/>
                  </a:lnTo>
                  <a:lnTo>
                    <a:pt x="128679" y="231093"/>
                  </a:lnTo>
                  <a:lnTo>
                    <a:pt x="128430" y="230948"/>
                  </a:lnTo>
                  <a:lnTo>
                    <a:pt x="128066" y="230948"/>
                  </a:lnTo>
                  <a:lnTo>
                    <a:pt x="128785" y="230606"/>
                  </a:lnTo>
                  <a:lnTo>
                    <a:pt x="129239" y="229840"/>
                  </a:lnTo>
                  <a:lnTo>
                    <a:pt x="129427" y="229337"/>
                  </a:lnTo>
                  <a:lnTo>
                    <a:pt x="129493" y="228664"/>
                  </a:lnTo>
                  <a:lnTo>
                    <a:pt x="129452" y="228125"/>
                  </a:lnTo>
                  <a:lnTo>
                    <a:pt x="129563" y="227798"/>
                  </a:lnTo>
                  <a:lnTo>
                    <a:pt x="130507" y="227326"/>
                  </a:lnTo>
                  <a:lnTo>
                    <a:pt x="130510" y="227077"/>
                  </a:lnTo>
                  <a:lnTo>
                    <a:pt x="130164" y="227422"/>
                  </a:lnTo>
                  <a:lnTo>
                    <a:pt x="129702" y="227493"/>
                  </a:lnTo>
                  <a:lnTo>
                    <a:pt x="129403" y="227809"/>
                  </a:lnTo>
                  <a:lnTo>
                    <a:pt x="129326" y="227987"/>
                  </a:lnTo>
                  <a:lnTo>
                    <a:pt x="129309" y="229282"/>
                  </a:lnTo>
                  <a:lnTo>
                    <a:pt x="128790" y="230360"/>
                  </a:lnTo>
                  <a:lnTo>
                    <a:pt x="128663" y="230576"/>
                  </a:lnTo>
                  <a:lnTo>
                    <a:pt x="127845" y="230922"/>
                  </a:lnTo>
                  <a:lnTo>
                    <a:pt x="127269" y="230784"/>
                  </a:lnTo>
                  <a:lnTo>
                    <a:pt x="126758" y="230542"/>
                  </a:lnTo>
                  <a:lnTo>
                    <a:pt x="126223" y="230468"/>
                  </a:lnTo>
                  <a:lnTo>
                    <a:pt x="125590" y="230821"/>
                  </a:lnTo>
                  <a:lnTo>
                    <a:pt x="124997" y="231007"/>
                  </a:lnTo>
                  <a:lnTo>
                    <a:pt x="123951" y="230948"/>
                  </a:lnTo>
                  <a:lnTo>
                    <a:pt x="123558" y="230863"/>
                  </a:lnTo>
                  <a:lnTo>
                    <a:pt x="123358" y="230718"/>
                  </a:lnTo>
                  <a:lnTo>
                    <a:pt x="123309" y="230361"/>
                  </a:lnTo>
                  <a:lnTo>
                    <a:pt x="123141" y="230201"/>
                  </a:lnTo>
                  <a:lnTo>
                    <a:pt x="121004" y="229871"/>
                  </a:lnTo>
                  <a:lnTo>
                    <a:pt x="120492" y="229577"/>
                  </a:lnTo>
                  <a:lnTo>
                    <a:pt x="120379" y="229377"/>
                  </a:lnTo>
                  <a:lnTo>
                    <a:pt x="121330" y="229394"/>
                  </a:lnTo>
                  <a:lnTo>
                    <a:pt x="121341" y="226977"/>
                  </a:lnTo>
                  <a:lnTo>
                    <a:pt x="119839" y="226963"/>
                  </a:lnTo>
                  <a:lnTo>
                    <a:pt x="116146" y="226970"/>
                  </a:lnTo>
                  <a:lnTo>
                    <a:pt x="116178" y="229365"/>
                  </a:lnTo>
                  <a:lnTo>
                    <a:pt x="115052" y="229361"/>
                  </a:lnTo>
                  <a:lnTo>
                    <a:pt x="115046" y="228821"/>
                  </a:lnTo>
                  <a:lnTo>
                    <a:pt x="114791" y="227638"/>
                  </a:lnTo>
                  <a:lnTo>
                    <a:pt x="114797" y="226957"/>
                  </a:lnTo>
                  <a:lnTo>
                    <a:pt x="114538" y="226955"/>
                  </a:lnTo>
                  <a:lnTo>
                    <a:pt x="113562" y="226946"/>
                  </a:lnTo>
                  <a:lnTo>
                    <a:pt x="111056" y="226946"/>
                  </a:lnTo>
                  <a:lnTo>
                    <a:pt x="110827" y="226946"/>
                  </a:lnTo>
                  <a:lnTo>
                    <a:pt x="109264" y="226949"/>
                  </a:lnTo>
                  <a:lnTo>
                    <a:pt x="108636" y="226950"/>
                  </a:lnTo>
                  <a:lnTo>
                    <a:pt x="108427" y="226950"/>
                  </a:lnTo>
                  <a:lnTo>
                    <a:pt x="108447" y="228145"/>
                  </a:lnTo>
                  <a:lnTo>
                    <a:pt x="108873" y="228851"/>
                  </a:lnTo>
                  <a:lnTo>
                    <a:pt x="108836" y="229178"/>
                  </a:lnTo>
                  <a:lnTo>
                    <a:pt x="108468" y="229375"/>
                  </a:lnTo>
                  <a:lnTo>
                    <a:pt x="105828" y="229305"/>
                  </a:lnTo>
                  <a:lnTo>
                    <a:pt x="105772" y="231801"/>
                  </a:lnTo>
                  <a:lnTo>
                    <a:pt x="103917" y="231899"/>
                  </a:lnTo>
                  <a:lnTo>
                    <a:pt x="99975" y="231850"/>
                  </a:lnTo>
                  <a:lnTo>
                    <a:pt x="99554" y="232102"/>
                  </a:lnTo>
                  <a:lnTo>
                    <a:pt x="99354" y="232426"/>
                  </a:lnTo>
                  <a:lnTo>
                    <a:pt x="98426" y="232537"/>
                  </a:lnTo>
                  <a:lnTo>
                    <a:pt x="98723" y="231786"/>
                  </a:lnTo>
                  <a:lnTo>
                    <a:pt x="98374" y="231030"/>
                  </a:lnTo>
                  <a:lnTo>
                    <a:pt x="98176" y="229198"/>
                  </a:lnTo>
                  <a:lnTo>
                    <a:pt x="95255" y="229212"/>
                  </a:lnTo>
                  <a:lnTo>
                    <a:pt x="95129" y="229472"/>
                  </a:lnTo>
                  <a:lnTo>
                    <a:pt x="95145" y="229658"/>
                  </a:lnTo>
                  <a:lnTo>
                    <a:pt x="95449" y="230052"/>
                  </a:lnTo>
                  <a:lnTo>
                    <a:pt x="95035" y="230067"/>
                  </a:lnTo>
                  <a:lnTo>
                    <a:pt x="94119" y="230450"/>
                  </a:lnTo>
                  <a:lnTo>
                    <a:pt x="93596" y="230402"/>
                  </a:lnTo>
                  <a:lnTo>
                    <a:pt x="92472" y="230149"/>
                  </a:lnTo>
                  <a:lnTo>
                    <a:pt x="91973" y="229673"/>
                  </a:lnTo>
                  <a:lnTo>
                    <a:pt x="92161" y="229093"/>
                  </a:lnTo>
                  <a:lnTo>
                    <a:pt x="91834" y="228833"/>
                  </a:lnTo>
                  <a:lnTo>
                    <a:pt x="91449" y="228870"/>
                  </a:lnTo>
                  <a:lnTo>
                    <a:pt x="91253" y="229015"/>
                  </a:lnTo>
                  <a:lnTo>
                    <a:pt x="90808" y="229034"/>
                  </a:lnTo>
                  <a:lnTo>
                    <a:pt x="88600" y="228347"/>
                  </a:lnTo>
                  <a:lnTo>
                    <a:pt x="88342" y="228388"/>
                  </a:lnTo>
                  <a:lnTo>
                    <a:pt x="87827" y="228645"/>
                  </a:lnTo>
                  <a:lnTo>
                    <a:pt x="87329" y="228716"/>
                  </a:lnTo>
                  <a:lnTo>
                    <a:pt x="87782" y="227596"/>
                  </a:lnTo>
                  <a:lnTo>
                    <a:pt x="88329" y="227099"/>
                  </a:lnTo>
                  <a:lnTo>
                    <a:pt x="86820" y="227078"/>
                  </a:lnTo>
                  <a:lnTo>
                    <a:pt x="87936" y="226658"/>
                  </a:lnTo>
                  <a:lnTo>
                    <a:pt x="87846" y="226391"/>
                  </a:lnTo>
                  <a:lnTo>
                    <a:pt x="87759" y="224687"/>
                  </a:lnTo>
                  <a:lnTo>
                    <a:pt x="81692" y="224779"/>
                  </a:lnTo>
                  <a:lnTo>
                    <a:pt x="81872" y="223748"/>
                  </a:lnTo>
                  <a:lnTo>
                    <a:pt x="82269" y="223016"/>
                  </a:lnTo>
                  <a:lnTo>
                    <a:pt x="82139" y="222841"/>
                  </a:lnTo>
                  <a:lnTo>
                    <a:pt x="82139" y="222689"/>
                  </a:lnTo>
                  <a:lnTo>
                    <a:pt x="82163" y="222443"/>
                  </a:lnTo>
                  <a:lnTo>
                    <a:pt x="82331" y="222142"/>
                  </a:lnTo>
                  <a:lnTo>
                    <a:pt x="82311" y="221885"/>
                  </a:lnTo>
                  <a:lnTo>
                    <a:pt x="81816" y="221178"/>
                  </a:lnTo>
                  <a:lnTo>
                    <a:pt x="80130" y="221275"/>
                  </a:lnTo>
                  <a:lnTo>
                    <a:pt x="80094" y="218916"/>
                  </a:lnTo>
                  <a:lnTo>
                    <a:pt x="79808" y="218775"/>
                  </a:lnTo>
                  <a:lnTo>
                    <a:pt x="79599" y="218756"/>
                  </a:lnTo>
                  <a:lnTo>
                    <a:pt x="79423" y="218898"/>
                  </a:lnTo>
                  <a:lnTo>
                    <a:pt x="79431" y="219448"/>
                  </a:lnTo>
                  <a:lnTo>
                    <a:pt x="78441" y="219526"/>
                  </a:lnTo>
                  <a:lnTo>
                    <a:pt x="78364" y="219849"/>
                  </a:lnTo>
                  <a:lnTo>
                    <a:pt x="77287" y="220166"/>
                  </a:lnTo>
                  <a:lnTo>
                    <a:pt x="77049" y="220121"/>
                  </a:lnTo>
                  <a:lnTo>
                    <a:pt x="77023" y="219906"/>
                  </a:lnTo>
                  <a:lnTo>
                    <a:pt x="77528" y="219188"/>
                  </a:lnTo>
                  <a:lnTo>
                    <a:pt x="78077" y="218645"/>
                  </a:lnTo>
                  <a:lnTo>
                    <a:pt x="79918" y="218611"/>
                  </a:lnTo>
                  <a:lnTo>
                    <a:pt x="80086" y="218492"/>
                  </a:lnTo>
                  <a:lnTo>
                    <a:pt x="80045" y="216118"/>
                  </a:lnTo>
                  <a:lnTo>
                    <a:pt x="79108" y="216114"/>
                  </a:lnTo>
                  <a:lnTo>
                    <a:pt x="79083" y="215400"/>
                  </a:lnTo>
                  <a:lnTo>
                    <a:pt x="79603" y="214816"/>
                  </a:lnTo>
                  <a:lnTo>
                    <a:pt x="80025" y="214801"/>
                  </a:lnTo>
                  <a:lnTo>
                    <a:pt x="80029" y="215389"/>
                  </a:lnTo>
                  <a:lnTo>
                    <a:pt x="80602" y="215363"/>
                  </a:lnTo>
                  <a:lnTo>
                    <a:pt x="80650" y="213353"/>
                  </a:lnTo>
                  <a:lnTo>
                    <a:pt x="80029" y="213351"/>
                  </a:lnTo>
                  <a:lnTo>
                    <a:pt x="80039" y="212661"/>
                  </a:lnTo>
                  <a:lnTo>
                    <a:pt x="81213" y="212373"/>
                  </a:lnTo>
                  <a:lnTo>
                    <a:pt x="82159" y="212038"/>
                  </a:lnTo>
                  <a:lnTo>
                    <a:pt x="82761" y="211715"/>
                  </a:lnTo>
                  <a:lnTo>
                    <a:pt x="83559" y="211585"/>
                  </a:lnTo>
                  <a:lnTo>
                    <a:pt x="83850" y="210670"/>
                  </a:lnTo>
                  <a:lnTo>
                    <a:pt x="85169" y="210667"/>
                  </a:lnTo>
                  <a:lnTo>
                    <a:pt x="85174" y="209506"/>
                  </a:lnTo>
                  <a:lnTo>
                    <a:pt x="85176" y="208806"/>
                  </a:lnTo>
                  <a:lnTo>
                    <a:pt x="84097" y="208321"/>
                  </a:lnTo>
                  <a:lnTo>
                    <a:pt x="83922" y="207918"/>
                  </a:lnTo>
                  <a:lnTo>
                    <a:pt x="83909" y="206738"/>
                  </a:lnTo>
                  <a:lnTo>
                    <a:pt x="84668" y="206490"/>
                  </a:lnTo>
                  <a:lnTo>
                    <a:pt x="87733" y="206047"/>
                  </a:lnTo>
                  <a:lnTo>
                    <a:pt x="87880" y="205605"/>
                  </a:lnTo>
                  <a:lnTo>
                    <a:pt x="88097" y="205326"/>
                  </a:lnTo>
                  <a:lnTo>
                    <a:pt x="88798" y="205206"/>
                  </a:lnTo>
                  <a:lnTo>
                    <a:pt x="89113" y="205243"/>
                  </a:lnTo>
                  <a:lnTo>
                    <a:pt x="90388" y="204815"/>
                  </a:lnTo>
                  <a:lnTo>
                    <a:pt x="90420" y="203156"/>
                  </a:lnTo>
                  <a:lnTo>
                    <a:pt x="89817" y="203116"/>
                  </a:lnTo>
                  <a:lnTo>
                    <a:pt x="88911" y="202770"/>
                  </a:lnTo>
                  <a:lnTo>
                    <a:pt x="88255" y="201956"/>
                  </a:lnTo>
                  <a:lnTo>
                    <a:pt x="88020" y="201238"/>
                  </a:lnTo>
                  <a:lnTo>
                    <a:pt x="88188" y="200334"/>
                  </a:lnTo>
                  <a:lnTo>
                    <a:pt x="88417" y="199984"/>
                  </a:lnTo>
                  <a:lnTo>
                    <a:pt x="88429" y="198694"/>
                  </a:lnTo>
                  <a:lnTo>
                    <a:pt x="88330" y="198251"/>
                  </a:lnTo>
                  <a:lnTo>
                    <a:pt x="88539" y="197745"/>
                  </a:lnTo>
                  <a:lnTo>
                    <a:pt x="89068" y="197198"/>
                  </a:lnTo>
                  <a:lnTo>
                    <a:pt x="89066" y="194288"/>
                  </a:lnTo>
                  <a:lnTo>
                    <a:pt x="90378" y="194179"/>
                  </a:lnTo>
                  <a:lnTo>
                    <a:pt x="90340" y="191896"/>
                  </a:lnTo>
                  <a:lnTo>
                    <a:pt x="85215" y="191930"/>
                  </a:lnTo>
                  <a:lnTo>
                    <a:pt x="83154" y="192034"/>
                  </a:lnTo>
                  <a:lnTo>
                    <a:pt x="82695" y="191866"/>
                  </a:lnTo>
                  <a:lnTo>
                    <a:pt x="82486" y="191580"/>
                  </a:lnTo>
                  <a:lnTo>
                    <a:pt x="78526" y="190247"/>
                  </a:lnTo>
                  <a:lnTo>
                    <a:pt x="74745" y="189835"/>
                  </a:lnTo>
                  <a:lnTo>
                    <a:pt x="74731" y="189319"/>
                  </a:lnTo>
                  <a:lnTo>
                    <a:pt x="69491" y="189245"/>
                  </a:lnTo>
                  <a:lnTo>
                    <a:pt x="69557" y="194523"/>
                  </a:lnTo>
                  <a:lnTo>
                    <a:pt x="70168" y="195223"/>
                  </a:lnTo>
                  <a:lnTo>
                    <a:pt x="69573" y="195308"/>
                  </a:lnTo>
                  <a:lnTo>
                    <a:pt x="69576" y="196610"/>
                  </a:lnTo>
                  <a:lnTo>
                    <a:pt x="67632" y="197348"/>
                  </a:lnTo>
                  <a:lnTo>
                    <a:pt x="67160" y="196935"/>
                  </a:lnTo>
                  <a:lnTo>
                    <a:pt x="66992" y="196051"/>
                  </a:lnTo>
                  <a:lnTo>
                    <a:pt x="66209" y="196237"/>
                  </a:lnTo>
                  <a:lnTo>
                    <a:pt x="65553" y="196036"/>
                  </a:lnTo>
                  <a:lnTo>
                    <a:pt x="64871" y="196233"/>
                  </a:lnTo>
                  <a:lnTo>
                    <a:pt x="64633" y="196107"/>
                  </a:lnTo>
                  <a:lnTo>
                    <a:pt x="64533" y="195726"/>
                  </a:lnTo>
                  <a:lnTo>
                    <a:pt x="64608" y="198583"/>
                  </a:lnTo>
                  <a:lnTo>
                    <a:pt x="64137" y="198253"/>
                  </a:lnTo>
                  <a:lnTo>
                    <a:pt x="62382" y="198216"/>
                  </a:lnTo>
                  <a:lnTo>
                    <a:pt x="62144" y="198751"/>
                  </a:lnTo>
                  <a:lnTo>
                    <a:pt x="55193" y="198755"/>
                  </a:lnTo>
                  <a:lnTo>
                    <a:pt x="55341" y="198356"/>
                  </a:lnTo>
                  <a:lnTo>
                    <a:pt x="54897" y="197582"/>
                  </a:lnTo>
                  <a:lnTo>
                    <a:pt x="54663" y="197486"/>
                  </a:lnTo>
                  <a:lnTo>
                    <a:pt x="54511" y="196815"/>
                  </a:lnTo>
                  <a:lnTo>
                    <a:pt x="54785" y="196458"/>
                  </a:lnTo>
                  <a:lnTo>
                    <a:pt x="54785" y="196317"/>
                  </a:lnTo>
                  <a:lnTo>
                    <a:pt x="54559" y="195796"/>
                  </a:lnTo>
                  <a:lnTo>
                    <a:pt x="54278" y="195476"/>
                  </a:lnTo>
                  <a:lnTo>
                    <a:pt x="54037" y="194100"/>
                  </a:lnTo>
                  <a:lnTo>
                    <a:pt x="54330" y="193959"/>
                  </a:lnTo>
                  <a:lnTo>
                    <a:pt x="54433" y="193107"/>
                  </a:lnTo>
                  <a:lnTo>
                    <a:pt x="54498" y="191686"/>
                  </a:lnTo>
                  <a:lnTo>
                    <a:pt x="56940" y="191767"/>
                  </a:lnTo>
                  <a:lnTo>
                    <a:pt x="57027" y="191236"/>
                  </a:lnTo>
                  <a:lnTo>
                    <a:pt x="56053" y="190841"/>
                  </a:lnTo>
                  <a:lnTo>
                    <a:pt x="55749" y="190804"/>
                  </a:lnTo>
                  <a:lnTo>
                    <a:pt x="55614" y="191034"/>
                  </a:lnTo>
                  <a:lnTo>
                    <a:pt x="55089" y="191117"/>
                  </a:lnTo>
                  <a:lnTo>
                    <a:pt x="54645" y="190830"/>
                  </a:lnTo>
                  <a:lnTo>
                    <a:pt x="54569" y="190256"/>
                  </a:lnTo>
                  <a:lnTo>
                    <a:pt x="54640" y="189227"/>
                  </a:lnTo>
                  <a:lnTo>
                    <a:pt x="55013" y="189090"/>
                  </a:lnTo>
                  <a:lnTo>
                    <a:pt x="55666" y="189108"/>
                  </a:lnTo>
                  <a:lnTo>
                    <a:pt x="55892" y="189186"/>
                  </a:lnTo>
                  <a:lnTo>
                    <a:pt x="56150" y="189014"/>
                  </a:lnTo>
                  <a:lnTo>
                    <a:pt x="56355" y="187582"/>
                  </a:lnTo>
                  <a:lnTo>
                    <a:pt x="56276" y="187051"/>
                  </a:lnTo>
                  <a:lnTo>
                    <a:pt x="55882" y="186712"/>
                  </a:lnTo>
                  <a:lnTo>
                    <a:pt x="55589" y="186625"/>
                  </a:lnTo>
                  <a:lnTo>
                    <a:pt x="55377" y="186627"/>
                  </a:lnTo>
                  <a:lnTo>
                    <a:pt x="55012" y="186910"/>
                  </a:lnTo>
                  <a:lnTo>
                    <a:pt x="53493" y="186940"/>
                  </a:lnTo>
                  <a:lnTo>
                    <a:pt x="53468" y="187341"/>
                  </a:lnTo>
                  <a:lnTo>
                    <a:pt x="53316" y="187453"/>
                  </a:lnTo>
                  <a:lnTo>
                    <a:pt x="52035" y="187482"/>
                  </a:lnTo>
                  <a:lnTo>
                    <a:pt x="51275" y="187883"/>
                  </a:lnTo>
                  <a:lnTo>
                    <a:pt x="50877" y="187980"/>
                  </a:lnTo>
                  <a:lnTo>
                    <a:pt x="49251" y="188035"/>
                  </a:lnTo>
                  <a:lnTo>
                    <a:pt x="49251" y="187340"/>
                  </a:lnTo>
                  <a:lnTo>
                    <a:pt x="49217" y="186702"/>
                  </a:lnTo>
                  <a:lnTo>
                    <a:pt x="49081" y="179134"/>
                  </a:lnTo>
                  <a:lnTo>
                    <a:pt x="48863" y="179674"/>
                  </a:lnTo>
                  <a:lnTo>
                    <a:pt x="46509" y="179766"/>
                  </a:lnTo>
                  <a:lnTo>
                    <a:pt x="46484" y="178331"/>
                  </a:lnTo>
                  <a:lnTo>
                    <a:pt x="46640" y="178275"/>
                  </a:lnTo>
                  <a:lnTo>
                    <a:pt x="46865" y="177840"/>
                  </a:lnTo>
                  <a:lnTo>
                    <a:pt x="46419" y="177419"/>
                  </a:lnTo>
                  <a:lnTo>
                    <a:pt x="43837" y="177594"/>
                  </a:lnTo>
                  <a:lnTo>
                    <a:pt x="43672" y="175343"/>
                  </a:lnTo>
                  <a:lnTo>
                    <a:pt x="43565" y="175108"/>
                  </a:lnTo>
                  <a:lnTo>
                    <a:pt x="41119" y="175120"/>
                  </a:lnTo>
                  <a:lnTo>
                    <a:pt x="41020" y="174905"/>
                  </a:lnTo>
                  <a:lnTo>
                    <a:pt x="41111" y="174622"/>
                  </a:lnTo>
                  <a:lnTo>
                    <a:pt x="41139" y="173231"/>
                  </a:lnTo>
                  <a:lnTo>
                    <a:pt x="41072" y="172863"/>
                  </a:lnTo>
                  <a:lnTo>
                    <a:pt x="40538" y="172676"/>
                  </a:lnTo>
                  <a:lnTo>
                    <a:pt x="38684" y="172918"/>
                  </a:lnTo>
                  <a:lnTo>
                    <a:pt x="38441" y="172760"/>
                  </a:lnTo>
                  <a:lnTo>
                    <a:pt x="38552" y="172581"/>
                  </a:lnTo>
                  <a:lnTo>
                    <a:pt x="38488" y="169654"/>
                  </a:lnTo>
                  <a:lnTo>
                    <a:pt x="36749" y="169460"/>
                  </a:lnTo>
                  <a:lnTo>
                    <a:pt x="36379" y="169285"/>
                  </a:lnTo>
                  <a:lnTo>
                    <a:pt x="31681" y="169064"/>
                  </a:lnTo>
                  <a:lnTo>
                    <a:pt x="31706" y="168893"/>
                  </a:lnTo>
                  <a:lnTo>
                    <a:pt x="30928" y="168547"/>
                  </a:lnTo>
                  <a:lnTo>
                    <a:pt x="30390" y="168108"/>
                  </a:lnTo>
                  <a:lnTo>
                    <a:pt x="30003" y="167662"/>
                  </a:lnTo>
                  <a:lnTo>
                    <a:pt x="29801" y="167268"/>
                  </a:lnTo>
                  <a:lnTo>
                    <a:pt x="29797" y="166977"/>
                  </a:lnTo>
                  <a:lnTo>
                    <a:pt x="29851" y="166791"/>
                  </a:lnTo>
                  <a:lnTo>
                    <a:pt x="30180" y="166304"/>
                  </a:lnTo>
                  <a:lnTo>
                    <a:pt x="29587" y="165981"/>
                  </a:lnTo>
                  <a:lnTo>
                    <a:pt x="29427" y="165456"/>
                  </a:lnTo>
                  <a:lnTo>
                    <a:pt x="29110" y="165047"/>
                  </a:lnTo>
                  <a:lnTo>
                    <a:pt x="27838" y="164318"/>
                  </a:lnTo>
                  <a:lnTo>
                    <a:pt x="27040" y="164285"/>
                  </a:lnTo>
                  <a:lnTo>
                    <a:pt x="26245" y="163943"/>
                  </a:lnTo>
                  <a:lnTo>
                    <a:pt x="25270" y="164036"/>
                  </a:lnTo>
                  <a:lnTo>
                    <a:pt x="25270" y="166253"/>
                  </a:lnTo>
                  <a:lnTo>
                    <a:pt x="21770" y="166118"/>
                  </a:lnTo>
                  <a:lnTo>
                    <a:pt x="22803" y="168618"/>
                  </a:lnTo>
                  <a:lnTo>
                    <a:pt x="22666" y="168609"/>
                  </a:lnTo>
                  <a:lnTo>
                    <a:pt x="18552" y="168375"/>
                  </a:lnTo>
                  <a:lnTo>
                    <a:pt x="17932" y="168916"/>
                  </a:lnTo>
                  <a:lnTo>
                    <a:pt x="18166" y="170441"/>
                  </a:lnTo>
                  <a:lnTo>
                    <a:pt x="18144" y="172208"/>
                  </a:lnTo>
                  <a:lnTo>
                    <a:pt x="15533" y="172152"/>
                  </a:lnTo>
                  <a:lnTo>
                    <a:pt x="15508" y="176344"/>
                  </a:lnTo>
                  <a:lnTo>
                    <a:pt x="12162" y="175678"/>
                  </a:lnTo>
                  <a:lnTo>
                    <a:pt x="10374" y="175700"/>
                  </a:lnTo>
                  <a:lnTo>
                    <a:pt x="9876" y="175875"/>
                  </a:lnTo>
                  <a:lnTo>
                    <a:pt x="9519" y="176114"/>
                  </a:lnTo>
                  <a:lnTo>
                    <a:pt x="7888" y="177532"/>
                  </a:lnTo>
                  <a:lnTo>
                    <a:pt x="7592" y="177648"/>
                  </a:lnTo>
                  <a:lnTo>
                    <a:pt x="6519" y="177656"/>
                  </a:lnTo>
                  <a:lnTo>
                    <a:pt x="6322" y="177745"/>
                  </a:lnTo>
                  <a:lnTo>
                    <a:pt x="5512" y="178426"/>
                  </a:lnTo>
                  <a:lnTo>
                    <a:pt x="5069" y="177310"/>
                  </a:lnTo>
                  <a:lnTo>
                    <a:pt x="3693" y="175761"/>
                  </a:lnTo>
                  <a:lnTo>
                    <a:pt x="1897" y="175523"/>
                  </a:lnTo>
                  <a:lnTo>
                    <a:pt x="1613" y="175675"/>
                  </a:lnTo>
                  <a:lnTo>
                    <a:pt x="1247" y="175649"/>
                  </a:lnTo>
                  <a:lnTo>
                    <a:pt x="984" y="175556"/>
                  </a:lnTo>
                  <a:lnTo>
                    <a:pt x="660" y="175306"/>
                  </a:lnTo>
                  <a:lnTo>
                    <a:pt x="0" y="175644"/>
                  </a:lnTo>
                  <a:lnTo>
                    <a:pt x="2122" y="172078"/>
                  </a:lnTo>
                  <a:lnTo>
                    <a:pt x="2303" y="171773"/>
                  </a:lnTo>
                  <a:lnTo>
                    <a:pt x="2511" y="171424"/>
                  </a:lnTo>
                  <a:lnTo>
                    <a:pt x="5176" y="166117"/>
                  </a:lnTo>
                  <a:lnTo>
                    <a:pt x="5357" y="165872"/>
                  </a:lnTo>
                  <a:lnTo>
                    <a:pt x="7405" y="163085"/>
                  </a:lnTo>
                  <a:lnTo>
                    <a:pt x="8856" y="159618"/>
                  </a:lnTo>
                  <a:lnTo>
                    <a:pt x="9872" y="156335"/>
                  </a:lnTo>
                  <a:lnTo>
                    <a:pt x="9996" y="156208"/>
                  </a:lnTo>
                  <a:lnTo>
                    <a:pt x="10178" y="156022"/>
                  </a:lnTo>
                  <a:lnTo>
                    <a:pt x="12009" y="154148"/>
                  </a:lnTo>
                  <a:lnTo>
                    <a:pt x="13359" y="150964"/>
                  </a:lnTo>
                  <a:lnTo>
                    <a:pt x="13490" y="150664"/>
                  </a:lnTo>
                  <a:lnTo>
                    <a:pt x="15522" y="146784"/>
                  </a:lnTo>
                  <a:lnTo>
                    <a:pt x="17375" y="144045"/>
                  </a:lnTo>
                  <a:lnTo>
                    <a:pt x="19479" y="140936"/>
                  </a:lnTo>
                  <a:lnTo>
                    <a:pt x="19594" y="140766"/>
                  </a:lnTo>
                  <a:lnTo>
                    <a:pt x="19624" y="140637"/>
                  </a:lnTo>
                  <a:lnTo>
                    <a:pt x="20014" y="139016"/>
                  </a:lnTo>
                  <a:lnTo>
                    <a:pt x="20121" y="138567"/>
                  </a:lnTo>
                  <a:lnTo>
                    <a:pt x="20165" y="138384"/>
                  </a:lnTo>
                  <a:lnTo>
                    <a:pt x="20299" y="137826"/>
                  </a:lnTo>
                  <a:lnTo>
                    <a:pt x="20524" y="136889"/>
                  </a:lnTo>
                  <a:lnTo>
                    <a:pt x="21398" y="133247"/>
                  </a:lnTo>
                  <a:lnTo>
                    <a:pt x="21767" y="131712"/>
                  </a:lnTo>
                  <a:lnTo>
                    <a:pt x="22264" y="128435"/>
                  </a:lnTo>
                  <a:lnTo>
                    <a:pt x="22239" y="126646"/>
                  </a:lnTo>
                  <a:lnTo>
                    <a:pt x="22237" y="126480"/>
                  </a:lnTo>
                  <a:lnTo>
                    <a:pt x="22233" y="126219"/>
                  </a:lnTo>
                  <a:lnTo>
                    <a:pt x="22177" y="125877"/>
                  </a:lnTo>
                  <a:lnTo>
                    <a:pt x="21777" y="123474"/>
                  </a:lnTo>
                  <a:lnTo>
                    <a:pt x="21808" y="121228"/>
                  </a:lnTo>
                  <a:lnTo>
                    <a:pt x="22157" y="118371"/>
                  </a:lnTo>
                  <a:lnTo>
                    <a:pt x="22826" y="117407"/>
                  </a:lnTo>
                  <a:lnTo>
                    <a:pt x="23473" y="115333"/>
                  </a:lnTo>
                  <a:lnTo>
                    <a:pt x="25410" y="107629"/>
                  </a:lnTo>
                  <a:lnTo>
                    <a:pt x="25606" y="106215"/>
                  </a:lnTo>
                  <a:lnTo>
                    <a:pt x="25677" y="105707"/>
                  </a:lnTo>
                  <a:lnTo>
                    <a:pt x="25810" y="104750"/>
                  </a:lnTo>
                  <a:lnTo>
                    <a:pt x="25195" y="100221"/>
                  </a:lnTo>
                  <a:lnTo>
                    <a:pt x="25135" y="100050"/>
                  </a:lnTo>
                  <a:lnTo>
                    <a:pt x="24369" y="97859"/>
                  </a:lnTo>
                  <a:lnTo>
                    <a:pt x="22962" y="94745"/>
                  </a:lnTo>
                  <a:lnTo>
                    <a:pt x="22747" y="94270"/>
                  </a:lnTo>
                  <a:lnTo>
                    <a:pt x="21505" y="91520"/>
                  </a:lnTo>
                  <a:lnTo>
                    <a:pt x="21097" y="89952"/>
                  </a:lnTo>
                  <a:lnTo>
                    <a:pt x="20847" y="88987"/>
                  </a:lnTo>
                  <a:lnTo>
                    <a:pt x="20863" y="88772"/>
                  </a:lnTo>
                  <a:lnTo>
                    <a:pt x="21136" y="85227"/>
                  </a:lnTo>
                  <a:lnTo>
                    <a:pt x="21369" y="84386"/>
                  </a:lnTo>
                  <a:lnTo>
                    <a:pt x="22214" y="83230"/>
                  </a:lnTo>
                  <a:lnTo>
                    <a:pt x="24284" y="82090"/>
                  </a:lnTo>
                  <a:lnTo>
                    <a:pt x="27898" y="80993"/>
                  </a:lnTo>
                  <a:lnTo>
                    <a:pt x="32089" y="79720"/>
                  </a:lnTo>
                  <a:lnTo>
                    <a:pt x="33634" y="78489"/>
                  </a:lnTo>
                  <a:lnTo>
                    <a:pt x="38702" y="78525"/>
                  </a:lnTo>
                  <a:lnTo>
                    <a:pt x="38869" y="78481"/>
                  </a:lnTo>
                  <a:lnTo>
                    <a:pt x="40637" y="78018"/>
                  </a:lnTo>
                  <a:lnTo>
                    <a:pt x="42837" y="76325"/>
                  </a:lnTo>
                  <a:lnTo>
                    <a:pt x="44294" y="73602"/>
                  </a:lnTo>
                  <a:lnTo>
                    <a:pt x="44877" y="71489"/>
                  </a:lnTo>
                  <a:lnTo>
                    <a:pt x="45100" y="66022"/>
                  </a:lnTo>
                  <a:lnTo>
                    <a:pt x="45157" y="65817"/>
                  </a:lnTo>
                  <a:lnTo>
                    <a:pt x="45844" y="63308"/>
                  </a:lnTo>
                  <a:lnTo>
                    <a:pt x="45837" y="61472"/>
                  </a:lnTo>
                  <a:lnTo>
                    <a:pt x="45835" y="61139"/>
                  </a:lnTo>
                  <a:lnTo>
                    <a:pt x="45809" y="60941"/>
                  </a:lnTo>
                  <a:lnTo>
                    <a:pt x="45429" y="58066"/>
                  </a:lnTo>
                  <a:lnTo>
                    <a:pt x="45211" y="56419"/>
                  </a:lnTo>
                  <a:lnTo>
                    <a:pt x="45177" y="56167"/>
                  </a:lnTo>
                  <a:lnTo>
                    <a:pt x="45137" y="55449"/>
                  </a:lnTo>
                  <a:lnTo>
                    <a:pt x="45002" y="53017"/>
                  </a:lnTo>
                  <a:lnTo>
                    <a:pt x="45193" y="51213"/>
                  </a:lnTo>
                  <a:lnTo>
                    <a:pt x="45743" y="49618"/>
                  </a:lnTo>
                  <a:lnTo>
                    <a:pt x="46868" y="48721"/>
                  </a:lnTo>
                  <a:lnTo>
                    <a:pt x="47357" y="48581"/>
                  </a:lnTo>
                  <a:lnTo>
                    <a:pt x="47921" y="48420"/>
                  </a:lnTo>
                  <a:lnTo>
                    <a:pt x="49422" y="47989"/>
                  </a:lnTo>
                  <a:lnTo>
                    <a:pt x="49791" y="48533"/>
                  </a:lnTo>
                  <a:lnTo>
                    <a:pt x="50346" y="49347"/>
                  </a:lnTo>
                  <a:lnTo>
                    <a:pt x="51599" y="50091"/>
                  </a:lnTo>
                  <a:lnTo>
                    <a:pt x="53173" y="50631"/>
                  </a:lnTo>
                  <a:lnTo>
                    <a:pt x="55351" y="50538"/>
                  </a:lnTo>
                  <a:lnTo>
                    <a:pt x="56946" y="49544"/>
                  </a:lnTo>
                  <a:lnTo>
                    <a:pt x="57903" y="48138"/>
                  </a:lnTo>
                  <a:lnTo>
                    <a:pt x="58126" y="47411"/>
                  </a:lnTo>
                  <a:lnTo>
                    <a:pt x="58400" y="46516"/>
                  </a:lnTo>
                  <a:lnTo>
                    <a:pt x="58635" y="45747"/>
                  </a:lnTo>
                  <a:lnTo>
                    <a:pt x="59356" y="44757"/>
                  </a:lnTo>
                  <a:lnTo>
                    <a:pt x="60571" y="43809"/>
                  </a:lnTo>
                  <a:lnTo>
                    <a:pt x="61881" y="41707"/>
                  </a:lnTo>
                  <a:lnTo>
                    <a:pt x="62336" y="40041"/>
                  </a:lnTo>
                  <a:lnTo>
                    <a:pt x="63241" y="39353"/>
                  </a:lnTo>
                  <a:lnTo>
                    <a:pt x="65404" y="39485"/>
                  </a:lnTo>
                  <a:lnTo>
                    <a:pt x="67639" y="40455"/>
                  </a:lnTo>
                  <a:lnTo>
                    <a:pt x="68427" y="41144"/>
                  </a:lnTo>
                  <a:lnTo>
                    <a:pt x="69946" y="43507"/>
                  </a:lnTo>
                  <a:lnTo>
                    <a:pt x="71235" y="44194"/>
                  </a:lnTo>
                  <a:lnTo>
                    <a:pt x="71385" y="44204"/>
                  </a:lnTo>
                  <a:lnTo>
                    <a:pt x="73248" y="44338"/>
                  </a:lnTo>
                  <a:lnTo>
                    <a:pt x="75658" y="43975"/>
                  </a:lnTo>
                  <a:lnTo>
                    <a:pt x="77574" y="43350"/>
                  </a:lnTo>
                  <a:lnTo>
                    <a:pt x="78345" y="43077"/>
                  </a:lnTo>
                  <a:lnTo>
                    <a:pt x="79321" y="42440"/>
                  </a:lnTo>
                  <a:lnTo>
                    <a:pt x="79663" y="41992"/>
                  </a:lnTo>
                  <a:lnTo>
                    <a:pt x="80738" y="40584"/>
                  </a:lnTo>
                  <a:lnTo>
                    <a:pt x="81346" y="39787"/>
                  </a:lnTo>
                  <a:lnTo>
                    <a:pt x="82812" y="37866"/>
                  </a:lnTo>
                  <a:lnTo>
                    <a:pt x="83092" y="37030"/>
                  </a:lnTo>
                  <a:lnTo>
                    <a:pt x="83360" y="34183"/>
                  </a:lnTo>
                  <a:lnTo>
                    <a:pt x="83400" y="34031"/>
                  </a:lnTo>
                  <a:lnTo>
                    <a:pt x="83983" y="31807"/>
                  </a:lnTo>
                  <a:lnTo>
                    <a:pt x="85207" y="30461"/>
                  </a:lnTo>
                  <a:lnTo>
                    <a:pt x="87055" y="26300"/>
                  </a:lnTo>
                  <a:lnTo>
                    <a:pt x="87293" y="25866"/>
                  </a:lnTo>
                  <a:lnTo>
                    <a:pt x="87940" y="25237"/>
                  </a:lnTo>
                  <a:lnTo>
                    <a:pt x="91639" y="23602"/>
                  </a:lnTo>
                  <a:lnTo>
                    <a:pt x="93228" y="22295"/>
                  </a:lnTo>
                  <a:lnTo>
                    <a:pt x="93782" y="21839"/>
                  </a:lnTo>
                  <a:lnTo>
                    <a:pt x="95674" y="19199"/>
                  </a:lnTo>
                  <a:lnTo>
                    <a:pt x="96377" y="17109"/>
                  </a:lnTo>
                  <a:lnTo>
                    <a:pt x="96482" y="15373"/>
                  </a:lnTo>
                  <a:lnTo>
                    <a:pt x="98968" y="10497"/>
                  </a:lnTo>
                  <a:lnTo>
                    <a:pt x="100716" y="8089"/>
                  </a:lnTo>
                  <a:lnTo>
                    <a:pt x="103769" y="3900"/>
                  </a:lnTo>
                  <a:lnTo>
                    <a:pt x="104469" y="4246"/>
                  </a:lnTo>
                  <a:lnTo>
                    <a:pt x="104662" y="4818"/>
                  </a:lnTo>
                  <a:lnTo>
                    <a:pt x="105273" y="5245"/>
                  </a:lnTo>
                  <a:lnTo>
                    <a:pt x="107072" y="5237"/>
                  </a:lnTo>
                  <a:lnTo>
                    <a:pt x="107989" y="4936"/>
                  </a:lnTo>
                  <a:lnTo>
                    <a:pt x="110751" y="2957"/>
                  </a:lnTo>
                  <a:lnTo>
                    <a:pt x="111119" y="1659"/>
                  </a:lnTo>
                  <a:lnTo>
                    <a:pt x="112543" y="0"/>
                  </a:lnTo>
                  <a:lnTo>
                    <a:pt x="113878" y="90"/>
                  </a:lnTo>
                  <a:lnTo>
                    <a:pt x="114268" y="833"/>
                  </a:lnTo>
                  <a:lnTo>
                    <a:pt x="114901" y="2037"/>
                  </a:lnTo>
                  <a:lnTo>
                    <a:pt x="115660" y="3482"/>
                  </a:lnTo>
                  <a:lnTo>
                    <a:pt x="115048" y="5446"/>
                  </a:lnTo>
                  <a:lnTo>
                    <a:pt x="114345" y="6074"/>
                  </a:lnTo>
                  <a:lnTo>
                    <a:pt x="112366" y="7055"/>
                  </a:lnTo>
                  <a:lnTo>
                    <a:pt x="111136" y="8423"/>
                  </a:lnTo>
                  <a:lnTo>
                    <a:pt x="111081" y="8746"/>
                  </a:lnTo>
                  <a:lnTo>
                    <a:pt x="110952" y="9006"/>
                  </a:lnTo>
                  <a:lnTo>
                    <a:pt x="110848" y="9168"/>
                  </a:lnTo>
                  <a:lnTo>
                    <a:pt x="110719" y="9233"/>
                  </a:lnTo>
                  <a:lnTo>
                    <a:pt x="110513" y="9266"/>
                  </a:lnTo>
                  <a:lnTo>
                    <a:pt x="110254" y="9266"/>
                  </a:lnTo>
                  <a:lnTo>
                    <a:pt x="110036" y="9041"/>
                  </a:lnTo>
                  <a:lnTo>
                    <a:pt x="109555" y="8985"/>
                  </a:lnTo>
                  <a:lnTo>
                    <a:pt x="107413" y="9361"/>
                  </a:lnTo>
                  <a:lnTo>
                    <a:pt x="106200" y="9994"/>
                  </a:lnTo>
                  <a:lnTo>
                    <a:pt x="106076" y="10226"/>
                  </a:lnTo>
                  <a:lnTo>
                    <a:pt x="104846" y="12540"/>
                  </a:lnTo>
                  <a:lnTo>
                    <a:pt x="104518" y="13155"/>
                  </a:lnTo>
                  <a:lnTo>
                    <a:pt x="104427" y="13327"/>
                  </a:lnTo>
                  <a:lnTo>
                    <a:pt x="104320" y="13527"/>
                  </a:lnTo>
                  <a:lnTo>
                    <a:pt x="104655" y="14698"/>
                  </a:lnTo>
                  <a:lnTo>
                    <a:pt x="104819" y="15269"/>
                  </a:lnTo>
                  <a:lnTo>
                    <a:pt x="104928" y="15650"/>
                  </a:lnTo>
                  <a:lnTo>
                    <a:pt x="104975" y="15813"/>
                  </a:lnTo>
                  <a:lnTo>
                    <a:pt x="106411" y="18736"/>
                  </a:lnTo>
                  <a:lnTo>
                    <a:pt x="108004" y="21974"/>
                  </a:lnTo>
                  <a:lnTo>
                    <a:pt x="108350" y="22678"/>
                  </a:lnTo>
                  <a:lnTo>
                    <a:pt x="109624" y="23154"/>
                  </a:lnTo>
                  <a:lnTo>
                    <a:pt x="109942" y="23656"/>
                  </a:lnTo>
                  <a:lnTo>
                    <a:pt x="110142" y="23973"/>
                  </a:lnTo>
                  <a:lnTo>
                    <a:pt x="110568" y="24647"/>
                  </a:lnTo>
                  <a:lnTo>
                    <a:pt x="110565" y="25687"/>
                  </a:lnTo>
                  <a:lnTo>
                    <a:pt x="110562" y="26436"/>
                  </a:lnTo>
                  <a:lnTo>
                    <a:pt x="110560" y="27179"/>
                  </a:lnTo>
                  <a:lnTo>
                    <a:pt x="110020" y="27550"/>
                  </a:lnTo>
                  <a:lnTo>
                    <a:pt x="109544" y="27223"/>
                  </a:lnTo>
                  <a:lnTo>
                    <a:pt x="107443" y="27543"/>
                  </a:lnTo>
                  <a:lnTo>
                    <a:pt x="106539" y="27681"/>
                  </a:lnTo>
                  <a:lnTo>
                    <a:pt x="106435" y="28677"/>
                  </a:lnTo>
                  <a:lnTo>
                    <a:pt x="106271" y="30249"/>
                  </a:lnTo>
                  <a:lnTo>
                    <a:pt x="106219" y="30739"/>
                  </a:lnTo>
                  <a:lnTo>
                    <a:pt x="104993" y="32145"/>
                  </a:lnTo>
                  <a:lnTo>
                    <a:pt x="103342" y="33540"/>
                  </a:lnTo>
                  <a:lnTo>
                    <a:pt x="105321" y="35795"/>
                  </a:lnTo>
                  <a:lnTo>
                    <a:pt x="105617" y="35743"/>
                  </a:lnTo>
                  <a:lnTo>
                    <a:pt x="105869" y="38461"/>
                  </a:lnTo>
                  <a:lnTo>
                    <a:pt x="105911" y="46193"/>
                  </a:lnTo>
                  <a:lnTo>
                    <a:pt x="103716" y="46708"/>
                  </a:lnTo>
                  <a:lnTo>
                    <a:pt x="103557" y="46745"/>
                  </a:lnTo>
                  <a:lnTo>
                    <a:pt x="103352" y="46813"/>
                  </a:lnTo>
                  <a:lnTo>
                    <a:pt x="102873" y="47109"/>
                  </a:lnTo>
                  <a:lnTo>
                    <a:pt x="101384" y="51134"/>
                  </a:lnTo>
                  <a:lnTo>
                    <a:pt x="101334" y="51269"/>
                  </a:lnTo>
                  <a:lnTo>
                    <a:pt x="101126" y="51829"/>
                  </a:lnTo>
                  <a:lnTo>
                    <a:pt x="101016" y="52128"/>
                  </a:lnTo>
                  <a:lnTo>
                    <a:pt x="100689" y="52611"/>
                  </a:lnTo>
                  <a:lnTo>
                    <a:pt x="100283" y="53222"/>
                  </a:lnTo>
                  <a:lnTo>
                    <a:pt x="99839" y="54770"/>
                  </a:lnTo>
                  <a:lnTo>
                    <a:pt x="99396" y="58823"/>
                  </a:lnTo>
                  <a:lnTo>
                    <a:pt x="99515" y="61665"/>
                  </a:lnTo>
                  <a:lnTo>
                    <a:pt x="100230" y="63575"/>
                  </a:lnTo>
                  <a:lnTo>
                    <a:pt x="100781" y="65049"/>
                  </a:lnTo>
                  <a:lnTo>
                    <a:pt x="101384" y="68422"/>
                  </a:lnTo>
                  <a:lnTo>
                    <a:pt x="100959" y="70473"/>
                  </a:lnTo>
                  <a:lnTo>
                    <a:pt x="100894" y="70784"/>
                  </a:lnTo>
                  <a:lnTo>
                    <a:pt x="101501" y="71472"/>
                  </a:lnTo>
                  <a:lnTo>
                    <a:pt x="102551" y="72094"/>
                  </a:lnTo>
                  <a:lnTo>
                    <a:pt x="104147" y="72367"/>
                  </a:lnTo>
                  <a:lnTo>
                    <a:pt x="104566" y="72439"/>
                  </a:lnTo>
                  <a:lnTo>
                    <a:pt x="104779" y="72476"/>
                  </a:lnTo>
                  <a:lnTo>
                    <a:pt x="105110" y="72448"/>
                  </a:lnTo>
                  <a:lnTo>
                    <a:pt x="106271" y="72352"/>
                  </a:lnTo>
                  <a:lnTo>
                    <a:pt x="107007" y="71886"/>
                  </a:lnTo>
                  <a:lnTo>
                    <a:pt x="107342" y="69425"/>
                  </a:lnTo>
                  <a:lnTo>
                    <a:pt x="108552" y="65521"/>
                  </a:lnTo>
                  <a:lnTo>
                    <a:pt x="109700" y="63258"/>
                  </a:lnTo>
                  <a:lnTo>
                    <a:pt x="111603" y="59505"/>
                  </a:lnTo>
                  <a:lnTo>
                    <a:pt x="113180" y="56394"/>
                  </a:lnTo>
                  <a:lnTo>
                    <a:pt x="114863" y="54858"/>
                  </a:lnTo>
                  <a:lnTo>
                    <a:pt x="115066" y="53005"/>
                  </a:lnTo>
                  <a:lnTo>
                    <a:pt x="115154" y="52208"/>
                  </a:lnTo>
                  <a:lnTo>
                    <a:pt x="112194" y="52019"/>
                  </a:lnTo>
                  <a:lnTo>
                    <a:pt x="111391" y="52433"/>
                  </a:lnTo>
                  <a:lnTo>
                    <a:pt x="110770" y="51316"/>
                  </a:lnTo>
                  <a:lnTo>
                    <a:pt x="112063" y="49906"/>
                  </a:lnTo>
                  <a:lnTo>
                    <a:pt x="112563" y="49360"/>
                  </a:lnTo>
                  <a:lnTo>
                    <a:pt x="113981" y="47813"/>
                  </a:lnTo>
                  <a:lnTo>
                    <a:pt x="114778" y="46352"/>
                  </a:lnTo>
                  <a:lnTo>
                    <a:pt x="115336" y="44533"/>
                  </a:lnTo>
                  <a:lnTo>
                    <a:pt x="116506" y="40726"/>
                  </a:lnTo>
                  <a:lnTo>
                    <a:pt x="116346" y="40050"/>
                  </a:lnTo>
                  <a:lnTo>
                    <a:pt x="116260" y="39689"/>
                  </a:lnTo>
                  <a:lnTo>
                    <a:pt x="116585" y="38465"/>
                  </a:lnTo>
                  <a:lnTo>
                    <a:pt x="120080" y="35930"/>
                  </a:lnTo>
                  <a:lnTo>
                    <a:pt x="122337" y="35744"/>
                  </a:lnTo>
                  <a:lnTo>
                    <a:pt x="122856" y="37161"/>
                  </a:lnTo>
                  <a:lnTo>
                    <a:pt x="122946" y="37409"/>
                  </a:lnTo>
                  <a:lnTo>
                    <a:pt x="123491" y="39848"/>
                  </a:lnTo>
                  <a:lnTo>
                    <a:pt x="123661" y="40610"/>
                  </a:lnTo>
                  <a:lnTo>
                    <a:pt x="123385" y="40964"/>
                  </a:lnTo>
                  <a:lnTo>
                    <a:pt x="122714" y="40882"/>
                  </a:lnTo>
                  <a:lnTo>
                    <a:pt x="120968" y="41820"/>
                  </a:lnTo>
                  <a:lnTo>
                    <a:pt x="120533" y="44384"/>
                  </a:lnTo>
                  <a:lnTo>
                    <a:pt x="120250" y="46056"/>
                  </a:lnTo>
                  <a:lnTo>
                    <a:pt x="120102" y="49045"/>
                  </a:lnTo>
                  <a:lnTo>
                    <a:pt x="120094" y="49205"/>
                  </a:lnTo>
                  <a:lnTo>
                    <a:pt x="120595" y="50265"/>
                  </a:lnTo>
                  <a:lnTo>
                    <a:pt x="119380" y="56162"/>
                  </a:lnTo>
                  <a:lnTo>
                    <a:pt x="118839" y="57732"/>
                  </a:lnTo>
                  <a:lnTo>
                    <a:pt x="118006" y="59022"/>
                  </a:lnTo>
                  <a:lnTo>
                    <a:pt x="116649" y="59434"/>
                  </a:lnTo>
                  <a:lnTo>
                    <a:pt x="115576" y="60157"/>
                  </a:lnTo>
                  <a:lnTo>
                    <a:pt x="113953" y="61251"/>
                  </a:lnTo>
                  <a:lnTo>
                    <a:pt x="111885" y="63839"/>
                  </a:lnTo>
                  <a:lnTo>
                    <a:pt x="111323" y="65170"/>
                  </a:lnTo>
                  <a:lnTo>
                    <a:pt x="111301" y="67429"/>
                  </a:lnTo>
                  <a:lnTo>
                    <a:pt x="111290" y="68487"/>
                  </a:lnTo>
                  <a:lnTo>
                    <a:pt x="110235" y="70918"/>
                  </a:lnTo>
                  <a:lnTo>
                    <a:pt x="109890" y="71711"/>
                  </a:lnTo>
                  <a:lnTo>
                    <a:pt x="109425" y="72782"/>
                  </a:lnTo>
                  <a:lnTo>
                    <a:pt x="109219" y="73293"/>
                  </a:lnTo>
                  <a:lnTo>
                    <a:pt x="109890" y="74081"/>
                  </a:lnTo>
                  <a:lnTo>
                    <a:pt x="110228" y="74244"/>
                  </a:lnTo>
                  <a:lnTo>
                    <a:pt x="111722" y="74969"/>
                  </a:lnTo>
                  <a:lnTo>
                    <a:pt x="112088" y="75146"/>
                  </a:lnTo>
                  <a:lnTo>
                    <a:pt x="112268" y="75173"/>
                  </a:lnTo>
                  <a:lnTo>
                    <a:pt x="114165" y="75459"/>
                  </a:lnTo>
                  <a:lnTo>
                    <a:pt x="114796" y="75357"/>
                  </a:lnTo>
                  <a:lnTo>
                    <a:pt x="115719" y="75094"/>
                  </a:lnTo>
                  <a:lnTo>
                    <a:pt x="116113" y="74656"/>
                  </a:lnTo>
                  <a:lnTo>
                    <a:pt x="116693" y="74012"/>
                  </a:lnTo>
                  <a:lnTo>
                    <a:pt x="117526" y="73086"/>
                  </a:lnTo>
                  <a:lnTo>
                    <a:pt x="118065" y="72488"/>
                  </a:lnTo>
                  <a:lnTo>
                    <a:pt x="118516" y="71909"/>
                  </a:lnTo>
                  <a:lnTo>
                    <a:pt x="118612" y="71208"/>
                  </a:lnTo>
                  <a:lnTo>
                    <a:pt x="118443" y="69802"/>
                  </a:lnTo>
                  <a:lnTo>
                    <a:pt x="118179" y="69327"/>
                  </a:lnTo>
                  <a:lnTo>
                    <a:pt x="117924" y="68869"/>
                  </a:lnTo>
                  <a:lnTo>
                    <a:pt x="118020" y="68663"/>
                  </a:lnTo>
                  <a:lnTo>
                    <a:pt x="119178" y="66182"/>
                  </a:lnTo>
                  <a:lnTo>
                    <a:pt x="120032" y="65701"/>
                  </a:lnTo>
                  <a:lnTo>
                    <a:pt x="121489" y="64880"/>
                  </a:lnTo>
                  <a:lnTo>
                    <a:pt x="122438" y="64318"/>
                  </a:lnTo>
                  <a:lnTo>
                    <a:pt x="123923" y="62731"/>
                  </a:lnTo>
                  <a:lnTo>
                    <a:pt x="124243" y="61007"/>
                  </a:lnTo>
                  <a:lnTo>
                    <a:pt x="125367" y="59134"/>
                  </a:lnTo>
                  <a:lnTo>
                    <a:pt x="127048" y="56329"/>
                  </a:lnTo>
                  <a:lnTo>
                    <a:pt x="128728" y="53528"/>
                  </a:lnTo>
                  <a:lnTo>
                    <a:pt x="128969" y="52081"/>
                  </a:lnTo>
                  <a:lnTo>
                    <a:pt x="129043" y="51638"/>
                  </a:lnTo>
                  <a:lnTo>
                    <a:pt x="129091" y="51353"/>
                  </a:lnTo>
                  <a:lnTo>
                    <a:pt x="129489" y="50855"/>
                  </a:lnTo>
                  <a:lnTo>
                    <a:pt x="131273" y="48621"/>
                  </a:lnTo>
                  <a:lnTo>
                    <a:pt x="132613" y="45497"/>
                  </a:lnTo>
                  <a:lnTo>
                    <a:pt x="132873" y="44236"/>
                  </a:lnTo>
                  <a:lnTo>
                    <a:pt x="132904" y="44087"/>
                  </a:lnTo>
                  <a:lnTo>
                    <a:pt x="133337" y="41986"/>
                  </a:lnTo>
                  <a:lnTo>
                    <a:pt x="133674" y="40353"/>
                  </a:lnTo>
                  <a:lnTo>
                    <a:pt x="134244" y="37591"/>
                  </a:lnTo>
                  <a:lnTo>
                    <a:pt x="134874" y="34454"/>
                  </a:lnTo>
                  <a:lnTo>
                    <a:pt x="134445" y="31282"/>
                  </a:lnTo>
                  <a:lnTo>
                    <a:pt x="134509" y="29027"/>
                  </a:lnTo>
                  <a:lnTo>
                    <a:pt x="134573" y="26742"/>
                  </a:lnTo>
                  <a:lnTo>
                    <a:pt x="134971" y="25214"/>
                  </a:lnTo>
                  <a:lnTo>
                    <a:pt x="136418" y="23049"/>
                  </a:lnTo>
                  <a:lnTo>
                    <a:pt x="136415" y="22646"/>
                  </a:lnTo>
                  <a:lnTo>
                    <a:pt x="136413" y="22390"/>
                  </a:lnTo>
                  <a:lnTo>
                    <a:pt x="136400" y="20844"/>
                  </a:lnTo>
                  <a:lnTo>
                    <a:pt x="136395" y="20212"/>
                  </a:lnTo>
                  <a:lnTo>
                    <a:pt x="136314" y="15174"/>
                  </a:lnTo>
                  <a:lnTo>
                    <a:pt x="135621" y="13742"/>
                  </a:lnTo>
                  <a:lnTo>
                    <a:pt x="135471" y="13029"/>
                  </a:lnTo>
                  <a:lnTo>
                    <a:pt x="135763" y="12881"/>
                  </a:lnTo>
                  <a:lnTo>
                    <a:pt x="136863" y="14523"/>
                  </a:lnTo>
                  <a:lnTo>
                    <a:pt x="138494" y="14514"/>
                  </a:lnTo>
                  <a:lnTo>
                    <a:pt x="138726" y="12186"/>
                  </a:lnTo>
                  <a:lnTo>
                    <a:pt x="140374" y="12253"/>
                  </a:lnTo>
                  <a:lnTo>
                    <a:pt x="140394" y="9899"/>
                  </a:lnTo>
                  <a:lnTo>
                    <a:pt x="144995" y="10055"/>
                  </a:lnTo>
                  <a:lnTo>
                    <a:pt x="146957" y="10170"/>
                  </a:lnTo>
                  <a:lnTo>
                    <a:pt x="147003" y="10356"/>
                  </a:lnTo>
                  <a:lnTo>
                    <a:pt x="146993" y="12494"/>
                  </a:lnTo>
                  <a:lnTo>
                    <a:pt x="146366" y="12461"/>
                  </a:lnTo>
                  <a:lnTo>
                    <a:pt x="146274" y="12174"/>
                  </a:lnTo>
                  <a:lnTo>
                    <a:pt x="145567" y="12156"/>
                  </a:lnTo>
                  <a:lnTo>
                    <a:pt x="145597" y="12405"/>
                  </a:lnTo>
                  <a:lnTo>
                    <a:pt x="146136" y="13323"/>
                  </a:lnTo>
                  <a:lnTo>
                    <a:pt x="146642" y="13494"/>
                  </a:lnTo>
                  <a:lnTo>
                    <a:pt x="146905" y="13479"/>
                  </a:lnTo>
                  <a:lnTo>
                    <a:pt x="147587" y="14018"/>
                  </a:lnTo>
                  <a:lnTo>
                    <a:pt x="147704" y="14652"/>
                  </a:lnTo>
                  <a:lnTo>
                    <a:pt x="147810" y="14860"/>
                  </a:lnTo>
                  <a:lnTo>
                    <a:pt x="148928" y="15515"/>
                  </a:lnTo>
                  <a:lnTo>
                    <a:pt x="149175" y="16006"/>
                  </a:lnTo>
                  <a:lnTo>
                    <a:pt x="149614" y="16021"/>
                  </a:lnTo>
                  <a:lnTo>
                    <a:pt x="149614" y="14925"/>
                  </a:lnTo>
                  <a:lnTo>
                    <a:pt x="150950" y="14974"/>
                  </a:lnTo>
                  <a:lnTo>
                    <a:pt x="150814" y="15148"/>
                  </a:lnTo>
                  <a:lnTo>
                    <a:pt x="150851" y="15349"/>
                  </a:lnTo>
                  <a:lnTo>
                    <a:pt x="151428" y="15324"/>
                  </a:lnTo>
                  <a:lnTo>
                    <a:pt x="151743" y="14999"/>
                  </a:lnTo>
                  <a:lnTo>
                    <a:pt x="152247" y="15040"/>
                  </a:lnTo>
                  <a:lnTo>
                    <a:pt x="152292" y="17403"/>
                  </a:lnTo>
                  <a:lnTo>
                    <a:pt x="152554" y="17312"/>
                  </a:lnTo>
                  <a:lnTo>
                    <a:pt x="153018" y="17527"/>
                  </a:lnTo>
                  <a:lnTo>
                    <a:pt x="154122" y="18735"/>
                  </a:lnTo>
                  <a:lnTo>
                    <a:pt x="154931" y="19337"/>
                  </a:lnTo>
                  <a:lnTo>
                    <a:pt x="154933" y="20359"/>
                  </a:lnTo>
                  <a:lnTo>
                    <a:pt x="156984" y="20422"/>
                  </a:lnTo>
                  <a:lnTo>
                    <a:pt x="157619" y="20712"/>
                  </a:lnTo>
                  <a:lnTo>
                    <a:pt x="158376" y="20403"/>
                  </a:lnTo>
                  <a:lnTo>
                    <a:pt x="159408" y="21318"/>
                  </a:lnTo>
                  <a:lnTo>
                    <a:pt x="160205" y="22634"/>
                  </a:lnTo>
                  <a:lnTo>
                    <a:pt x="161972" y="24077"/>
                  </a:lnTo>
                  <a:lnTo>
                    <a:pt x="162782" y="24936"/>
                  </a:lnTo>
                  <a:lnTo>
                    <a:pt x="163020" y="25286"/>
                  </a:lnTo>
                  <a:lnTo>
                    <a:pt x="164301" y="26532"/>
                  </a:lnTo>
                  <a:lnTo>
                    <a:pt x="164526" y="27707"/>
                  </a:lnTo>
                  <a:lnTo>
                    <a:pt x="165006" y="27748"/>
                  </a:lnTo>
                  <a:lnTo>
                    <a:pt x="165465" y="27945"/>
                  </a:lnTo>
                  <a:lnTo>
                    <a:pt x="167254" y="29772"/>
                  </a:lnTo>
                  <a:lnTo>
                    <a:pt x="167727" y="30479"/>
                  </a:lnTo>
                  <a:lnTo>
                    <a:pt x="169959" y="30678"/>
                  </a:lnTo>
                  <a:lnTo>
                    <a:pt x="170569" y="31261"/>
                  </a:lnTo>
                  <a:lnTo>
                    <a:pt x="171562" y="31774"/>
                  </a:lnTo>
                  <a:lnTo>
                    <a:pt x="174153" y="32298"/>
                  </a:lnTo>
                  <a:lnTo>
                    <a:pt x="174942" y="32907"/>
                  </a:lnTo>
                  <a:lnTo>
                    <a:pt x="175217" y="32948"/>
                  </a:lnTo>
                  <a:lnTo>
                    <a:pt x="175476" y="32777"/>
                  </a:lnTo>
                  <a:lnTo>
                    <a:pt x="175526" y="31368"/>
                  </a:lnTo>
                  <a:lnTo>
                    <a:pt x="175014" y="27839"/>
                  </a:lnTo>
                  <a:lnTo>
                    <a:pt x="175662" y="27663"/>
                  </a:lnTo>
                  <a:lnTo>
                    <a:pt x="175772" y="27906"/>
                  </a:lnTo>
                  <a:lnTo>
                    <a:pt x="175843" y="28643"/>
                  </a:lnTo>
                  <a:lnTo>
                    <a:pt x="175668" y="28884"/>
                  </a:lnTo>
                  <a:lnTo>
                    <a:pt x="175927" y="29970"/>
                  </a:lnTo>
                  <a:lnTo>
                    <a:pt x="176870" y="31253"/>
                  </a:lnTo>
                  <a:lnTo>
                    <a:pt x="177713" y="31446"/>
                  </a:lnTo>
                  <a:lnTo>
                    <a:pt x="178096" y="31424"/>
                  </a:lnTo>
                  <a:lnTo>
                    <a:pt x="179703" y="31975"/>
                  </a:lnTo>
                  <a:lnTo>
                    <a:pt x="180337" y="31819"/>
                  </a:lnTo>
                  <a:lnTo>
                    <a:pt x="180496" y="31904"/>
                  </a:lnTo>
                  <a:lnTo>
                    <a:pt x="180830" y="32277"/>
                  </a:lnTo>
                  <a:lnTo>
                    <a:pt x="182043" y="32459"/>
                  </a:lnTo>
                  <a:lnTo>
                    <a:pt x="183149" y="32333"/>
                  </a:lnTo>
                  <a:lnTo>
                    <a:pt x="184192" y="31619"/>
                  </a:lnTo>
                  <a:lnTo>
                    <a:pt x="184426" y="31366"/>
                  </a:lnTo>
                  <a:lnTo>
                    <a:pt x="185210" y="31094"/>
                  </a:lnTo>
                  <a:lnTo>
                    <a:pt x="185736" y="31068"/>
                  </a:lnTo>
                  <a:lnTo>
                    <a:pt x="187134" y="30807"/>
                  </a:lnTo>
                  <a:lnTo>
                    <a:pt x="188052" y="30948"/>
                  </a:lnTo>
                  <a:lnTo>
                    <a:pt x="188194" y="31524"/>
                  </a:lnTo>
                  <a:lnTo>
                    <a:pt x="188866" y="33272"/>
                  </a:lnTo>
                  <a:lnTo>
                    <a:pt x="188242" y="34605"/>
                  </a:lnTo>
                  <a:lnTo>
                    <a:pt x="187967" y="35553"/>
                  </a:lnTo>
                  <a:lnTo>
                    <a:pt x="187967" y="37754"/>
                  </a:lnTo>
                  <a:lnTo>
                    <a:pt x="188564" y="37613"/>
                  </a:lnTo>
                  <a:lnTo>
                    <a:pt x="188576" y="38397"/>
                  </a:lnTo>
                  <a:lnTo>
                    <a:pt x="190486" y="38482"/>
                  </a:lnTo>
                  <a:lnTo>
                    <a:pt x="190482" y="39624"/>
                  </a:lnTo>
                  <a:lnTo>
                    <a:pt x="187960" y="39554"/>
                  </a:lnTo>
                  <a:lnTo>
                    <a:pt x="187952" y="40768"/>
                  </a:lnTo>
                  <a:lnTo>
                    <a:pt x="187883" y="44354"/>
                  </a:lnTo>
                  <a:lnTo>
                    <a:pt x="187837" y="44514"/>
                  </a:lnTo>
                  <a:lnTo>
                    <a:pt x="187599" y="44807"/>
                  </a:lnTo>
                  <a:lnTo>
                    <a:pt x="187624" y="44986"/>
                  </a:lnTo>
                  <a:lnTo>
                    <a:pt x="187883" y="45543"/>
                  </a:lnTo>
                  <a:lnTo>
                    <a:pt x="193670" y="45588"/>
                  </a:lnTo>
                  <a:lnTo>
                    <a:pt x="193966" y="45859"/>
                  </a:lnTo>
                  <a:lnTo>
                    <a:pt x="194957" y="46179"/>
                  </a:lnTo>
                  <a:lnTo>
                    <a:pt x="195470" y="46183"/>
                  </a:lnTo>
                  <a:lnTo>
                    <a:pt x="196003" y="45640"/>
                  </a:lnTo>
                  <a:lnTo>
                    <a:pt x="196416" y="44748"/>
                  </a:lnTo>
                  <a:lnTo>
                    <a:pt x="196358" y="44555"/>
                  </a:lnTo>
                  <a:lnTo>
                    <a:pt x="196045" y="44696"/>
                  </a:lnTo>
                  <a:lnTo>
                    <a:pt x="195874" y="44908"/>
                  </a:lnTo>
                  <a:lnTo>
                    <a:pt x="195695" y="44811"/>
                  </a:lnTo>
                  <a:lnTo>
                    <a:pt x="195821" y="43908"/>
                  </a:lnTo>
                  <a:lnTo>
                    <a:pt x="195933" y="43722"/>
                  </a:lnTo>
                  <a:lnTo>
                    <a:pt x="197013" y="43551"/>
                  </a:lnTo>
                  <a:lnTo>
                    <a:pt x="197554" y="43596"/>
                  </a:lnTo>
                  <a:lnTo>
                    <a:pt x="198470" y="44041"/>
                  </a:lnTo>
                  <a:lnTo>
                    <a:pt x="199262" y="44262"/>
                  </a:lnTo>
                  <a:lnTo>
                    <a:pt x="200402" y="44855"/>
                  </a:lnTo>
                  <a:lnTo>
                    <a:pt x="200544" y="45556"/>
                  </a:lnTo>
                  <a:lnTo>
                    <a:pt x="200344" y="45567"/>
                  </a:lnTo>
                  <a:lnTo>
                    <a:pt x="201071" y="47991"/>
                  </a:lnTo>
                  <a:lnTo>
                    <a:pt x="201358" y="48486"/>
                  </a:lnTo>
                  <a:lnTo>
                    <a:pt x="202109" y="49132"/>
                  </a:lnTo>
                  <a:lnTo>
                    <a:pt x="202129" y="49535"/>
                  </a:lnTo>
                  <a:lnTo>
                    <a:pt x="201900" y="49936"/>
                  </a:lnTo>
                  <a:lnTo>
                    <a:pt x="202059" y="50321"/>
                  </a:lnTo>
                  <a:lnTo>
                    <a:pt x="203125" y="50340"/>
                  </a:lnTo>
                  <a:lnTo>
                    <a:pt x="203409" y="50611"/>
                  </a:lnTo>
                  <a:lnTo>
                    <a:pt x="203475" y="50789"/>
                  </a:lnTo>
                  <a:lnTo>
                    <a:pt x="203564" y="55854"/>
                  </a:lnTo>
                  <a:lnTo>
                    <a:pt x="203596" y="57297"/>
                  </a:lnTo>
                  <a:lnTo>
                    <a:pt x="203679" y="61377"/>
                  </a:lnTo>
                  <a:lnTo>
                    <a:pt x="203647" y="71505"/>
                  </a:lnTo>
                  <a:lnTo>
                    <a:pt x="203457" y="75003"/>
                  </a:lnTo>
                  <a:lnTo>
                    <a:pt x="203169" y="74680"/>
                  </a:lnTo>
                  <a:lnTo>
                    <a:pt x="201709" y="72274"/>
                  </a:lnTo>
                  <a:lnTo>
                    <a:pt x="200856" y="72045"/>
                  </a:lnTo>
                  <a:lnTo>
                    <a:pt x="200748" y="71503"/>
                  </a:lnTo>
                  <a:lnTo>
                    <a:pt x="196237" y="71505"/>
                  </a:lnTo>
                  <a:lnTo>
                    <a:pt x="196125" y="72018"/>
                  </a:lnTo>
                  <a:lnTo>
                    <a:pt x="196299" y="73825"/>
                  </a:lnTo>
                  <a:lnTo>
                    <a:pt x="196755" y="74609"/>
                  </a:lnTo>
                  <a:lnTo>
                    <a:pt x="197013" y="74705"/>
                  </a:lnTo>
                  <a:lnTo>
                    <a:pt x="198278" y="76632"/>
                  </a:lnTo>
                  <a:lnTo>
                    <a:pt x="198311" y="77583"/>
                  </a:lnTo>
                  <a:lnTo>
                    <a:pt x="199037" y="78491"/>
                  </a:lnTo>
                  <a:lnTo>
                    <a:pt x="198452" y="78866"/>
                  </a:lnTo>
                  <a:lnTo>
                    <a:pt x="197850" y="78933"/>
                  </a:lnTo>
                  <a:lnTo>
                    <a:pt x="197646" y="79070"/>
                  </a:lnTo>
                  <a:lnTo>
                    <a:pt x="197396" y="80219"/>
                  </a:lnTo>
                  <a:lnTo>
                    <a:pt x="197466" y="80844"/>
                  </a:lnTo>
                  <a:lnTo>
                    <a:pt x="197063" y="82565"/>
                  </a:lnTo>
                  <a:lnTo>
                    <a:pt x="189514" y="80969"/>
                  </a:lnTo>
                  <a:lnTo>
                    <a:pt x="186982" y="80914"/>
                  </a:lnTo>
                  <a:lnTo>
                    <a:pt x="186646" y="81487"/>
                  </a:lnTo>
                  <a:lnTo>
                    <a:pt x="186962" y="82450"/>
                  </a:lnTo>
                  <a:lnTo>
                    <a:pt x="187277" y="82895"/>
                  </a:lnTo>
                  <a:lnTo>
                    <a:pt x="187319" y="83241"/>
                  </a:lnTo>
                  <a:lnTo>
                    <a:pt x="187257" y="84305"/>
                  </a:lnTo>
                  <a:lnTo>
                    <a:pt x="186747" y="85034"/>
                  </a:lnTo>
                  <a:lnTo>
                    <a:pt x="186744" y="86889"/>
                  </a:lnTo>
                  <a:lnTo>
                    <a:pt x="186069" y="88035"/>
                  </a:lnTo>
                  <a:lnTo>
                    <a:pt x="184821" y="89129"/>
                  </a:lnTo>
                  <a:lnTo>
                    <a:pt x="184785" y="90441"/>
                  </a:lnTo>
                  <a:lnTo>
                    <a:pt x="184234" y="91282"/>
                  </a:lnTo>
                  <a:lnTo>
                    <a:pt x="183539" y="91680"/>
                  </a:lnTo>
                  <a:lnTo>
                    <a:pt x="183277" y="92383"/>
                  </a:lnTo>
                  <a:lnTo>
                    <a:pt x="183260" y="92691"/>
                  </a:lnTo>
                  <a:lnTo>
                    <a:pt x="184895" y="92695"/>
                  </a:lnTo>
                  <a:lnTo>
                    <a:pt x="184911" y="92028"/>
                  </a:lnTo>
                  <a:lnTo>
                    <a:pt x="185662" y="92053"/>
                  </a:lnTo>
                  <a:lnTo>
                    <a:pt x="185633" y="92519"/>
                  </a:lnTo>
                  <a:lnTo>
                    <a:pt x="187462" y="92541"/>
                  </a:lnTo>
                  <a:lnTo>
                    <a:pt x="187461" y="94249"/>
                  </a:lnTo>
                  <a:lnTo>
                    <a:pt x="185725" y="95126"/>
                  </a:lnTo>
                  <a:lnTo>
                    <a:pt x="184913" y="95629"/>
                  </a:lnTo>
                  <a:lnTo>
                    <a:pt x="184106" y="96414"/>
                  </a:lnTo>
                  <a:lnTo>
                    <a:pt x="184114" y="96577"/>
                  </a:lnTo>
                  <a:lnTo>
                    <a:pt x="184421" y="96707"/>
                  </a:lnTo>
                  <a:lnTo>
                    <a:pt x="185022" y="96811"/>
                  </a:lnTo>
                  <a:lnTo>
                    <a:pt x="185403" y="96710"/>
                  </a:lnTo>
                  <a:lnTo>
                    <a:pt x="185573" y="96272"/>
                  </a:lnTo>
                  <a:lnTo>
                    <a:pt x="186617" y="96100"/>
                  </a:lnTo>
                  <a:lnTo>
                    <a:pt x="187206" y="96364"/>
                  </a:lnTo>
                  <a:lnTo>
                    <a:pt x="188320" y="96505"/>
                  </a:lnTo>
                  <a:lnTo>
                    <a:pt x="189605" y="96791"/>
                  </a:lnTo>
                  <a:lnTo>
                    <a:pt x="190997" y="96237"/>
                  </a:lnTo>
                  <a:lnTo>
                    <a:pt x="192203" y="96010"/>
                  </a:lnTo>
                  <a:lnTo>
                    <a:pt x="193252" y="95928"/>
                  </a:lnTo>
                  <a:lnTo>
                    <a:pt x="194217" y="94938"/>
                  </a:lnTo>
                  <a:lnTo>
                    <a:pt x="194698" y="94838"/>
                  </a:lnTo>
                  <a:lnTo>
                    <a:pt x="194917" y="94704"/>
                  </a:lnTo>
                  <a:lnTo>
                    <a:pt x="195353" y="93998"/>
                  </a:lnTo>
                  <a:lnTo>
                    <a:pt x="196676" y="93092"/>
                  </a:lnTo>
                  <a:lnTo>
                    <a:pt x="196689" y="92709"/>
                  </a:lnTo>
                  <a:lnTo>
                    <a:pt x="197543" y="92709"/>
                  </a:lnTo>
                  <a:lnTo>
                    <a:pt x="198073" y="92450"/>
                  </a:lnTo>
                  <a:lnTo>
                    <a:pt x="198065" y="91537"/>
                  </a:lnTo>
                  <a:lnTo>
                    <a:pt x="198161" y="90317"/>
                  </a:lnTo>
                  <a:lnTo>
                    <a:pt x="203363" y="90329"/>
                  </a:lnTo>
                  <a:lnTo>
                    <a:pt x="203261" y="95938"/>
                  </a:lnTo>
                  <a:lnTo>
                    <a:pt x="203312" y="99692"/>
                  </a:lnTo>
                  <a:lnTo>
                    <a:pt x="203165" y="10912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3" name="pg634">
              <a:extLst>
                <a:ext uri="{FF2B5EF4-FFF2-40B4-BE49-F238E27FC236}">
                  <a16:creationId xmlns:a16="http://schemas.microsoft.com/office/drawing/2014/main" id="{67D83C6A-C157-2E4A-924E-89BAB9F08A0A}"/>
                </a:ext>
              </a:extLst>
            </p:cNvPr>
            <p:cNvSpPr/>
            <p:nvPr/>
          </p:nvSpPr>
          <p:spPr>
            <a:xfrm>
              <a:off x="5907033" y="1880270"/>
              <a:ext cx="266346" cy="152389"/>
            </a:xfrm>
            <a:custGeom>
              <a:avLst/>
              <a:gdLst/>
              <a:ahLst/>
              <a:cxnLst/>
              <a:rect l="0" t="0" r="0" b="0"/>
              <a:pathLst>
                <a:path w="266346" h="152389">
                  <a:moveTo>
                    <a:pt x="0" y="111732"/>
                  </a:moveTo>
                  <a:lnTo>
                    <a:pt x="7" y="109338"/>
                  </a:lnTo>
                  <a:lnTo>
                    <a:pt x="2032" y="109354"/>
                  </a:lnTo>
                  <a:lnTo>
                    <a:pt x="2427" y="109031"/>
                  </a:lnTo>
                  <a:lnTo>
                    <a:pt x="2321" y="108834"/>
                  </a:lnTo>
                  <a:lnTo>
                    <a:pt x="2428" y="108685"/>
                  </a:lnTo>
                  <a:lnTo>
                    <a:pt x="5491" y="106941"/>
                  </a:lnTo>
                  <a:lnTo>
                    <a:pt x="5852" y="106796"/>
                  </a:lnTo>
                  <a:lnTo>
                    <a:pt x="6784" y="106803"/>
                  </a:lnTo>
                  <a:lnTo>
                    <a:pt x="7086" y="106866"/>
                  </a:lnTo>
                  <a:lnTo>
                    <a:pt x="7108" y="106683"/>
                  </a:lnTo>
                  <a:lnTo>
                    <a:pt x="7001" y="106535"/>
                  </a:lnTo>
                  <a:lnTo>
                    <a:pt x="4962" y="105584"/>
                  </a:lnTo>
                  <a:lnTo>
                    <a:pt x="3917" y="105427"/>
                  </a:lnTo>
                  <a:lnTo>
                    <a:pt x="1723" y="105569"/>
                  </a:lnTo>
                  <a:lnTo>
                    <a:pt x="1406" y="105523"/>
                  </a:lnTo>
                  <a:lnTo>
                    <a:pt x="1732" y="105116"/>
                  </a:lnTo>
                  <a:lnTo>
                    <a:pt x="2558" y="104871"/>
                  </a:lnTo>
                  <a:lnTo>
                    <a:pt x="3269" y="104834"/>
                  </a:lnTo>
                  <a:lnTo>
                    <a:pt x="4259" y="104946"/>
                  </a:lnTo>
                  <a:lnTo>
                    <a:pt x="5366" y="105576"/>
                  </a:lnTo>
                  <a:lnTo>
                    <a:pt x="6507" y="105862"/>
                  </a:lnTo>
                  <a:lnTo>
                    <a:pt x="6554" y="105475"/>
                  </a:lnTo>
                  <a:lnTo>
                    <a:pt x="7872" y="104680"/>
                  </a:lnTo>
                  <a:lnTo>
                    <a:pt x="8358" y="104576"/>
                  </a:lnTo>
                  <a:lnTo>
                    <a:pt x="10167" y="104427"/>
                  </a:lnTo>
                  <a:lnTo>
                    <a:pt x="14719" y="105221"/>
                  </a:lnTo>
                  <a:lnTo>
                    <a:pt x="15175" y="105239"/>
                  </a:lnTo>
                  <a:lnTo>
                    <a:pt x="15626" y="105045"/>
                  </a:lnTo>
                  <a:lnTo>
                    <a:pt x="18763" y="102393"/>
                  </a:lnTo>
                  <a:lnTo>
                    <a:pt x="18042" y="102371"/>
                  </a:lnTo>
                  <a:lnTo>
                    <a:pt x="17595" y="102572"/>
                  </a:lnTo>
                  <a:lnTo>
                    <a:pt x="17459" y="102564"/>
                  </a:lnTo>
                  <a:lnTo>
                    <a:pt x="17263" y="102497"/>
                  </a:lnTo>
                  <a:lnTo>
                    <a:pt x="17148" y="102296"/>
                  </a:lnTo>
                  <a:lnTo>
                    <a:pt x="16821" y="100211"/>
                  </a:lnTo>
                  <a:lnTo>
                    <a:pt x="16938" y="96563"/>
                  </a:lnTo>
                  <a:lnTo>
                    <a:pt x="16917" y="96207"/>
                  </a:lnTo>
                  <a:lnTo>
                    <a:pt x="16781" y="95864"/>
                  </a:lnTo>
                  <a:lnTo>
                    <a:pt x="16889" y="93604"/>
                  </a:lnTo>
                  <a:lnTo>
                    <a:pt x="17124" y="93139"/>
                  </a:lnTo>
                  <a:lnTo>
                    <a:pt x="17149" y="92779"/>
                  </a:lnTo>
                  <a:lnTo>
                    <a:pt x="16945" y="91924"/>
                  </a:lnTo>
                  <a:lnTo>
                    <a:pt x="16392" y="91169"/>
                  </a:lnTo>
                  <a:lnTo>
                    <a:pt x="16341" y="90801"/>
                  </a:lnTo>
                  <a:lnTo>
                    <a:pt x="16545" y="90422"/>
                  </a:lnTo>
                  <a:lnTo>
                    <a:pt x="18494" y="89947"/>
                  </a:lnTo>
                  <a:lnTo>
                    <a:pt x="19163" y="89854"/>
                  </a:lnTo>
                  <a:lnTo>
                    <a:pt x="19198" y="89653"/>
                  </a:lnTo>
                  <a:lnTo>
                    <a:pt x="19143" y="89222"/>
                  </a:lnTo>
                  <a:lnTo>
                    <a:pt x="18922" y="88036"/>
                  </a:lnTo>
                  <a:lnTo>
                    <a:pt x="18398" y="87050"/>
                  </a:lnTo>
                  <a:lnTo>
                    <a:pt x="18112" y="86745"/>
                  </a:lnTo>
                  <a:lnTo>
                    <a:pt x="17051" y="86600"/>
                  </a:lnTo>
                  <a:lnTo>
                    <a:pt x="16748" y="86276"/>
                  </a:lnTo>
                  <a:lnTo>
                    <a:pt x="16518" y="86150"/>
                  </a:lnTo>
                  <a:lnTo>
                    <a:pt x="15895" y="86187"/>
                  </a:lnTo>
                  <a:lnTo>
                    <a:pt x="15635" y="86027"/>
                  </a:lnTo>
                  <a:lnTo>
                    <a:pt x="15409" y="85750"/>
                  </a:lnTo>
                  <a:lnTo>
                    <a:pt x="21746" y="85779"/>
                  </a:lnTo>
                  <a:lnTo>
                    <a:pt x="37874" y="85793"/>
                  </a:lnTo>
                  <a:lnTo>
                    <a:pt x="37783" y="85045"/>
                  </a:lnTo>
                  <a:lnTo>
                    <a:pt x="37728" y="76320"/>
                  </a:lnTo>
                  <a:lnTo>
                    <a:pt x="37679" y="71767"/>
                  </a:lnTo>
                  <a:lnTo>
                    <a:pt x="37763" y="66664"/>
                  </a:lnTo>
                  <a:lnTo>
                    <a:pt x="37721" y="58477"/>
                  </a:lnTo>
                  <a:lnTo>
                    <a:pt x="37678" y="47232"/>
                  </a:lnTo>
                  <a:lnTo>
                    <a:pt x="37684" y="38832"/>
                  </a:lnTo>
                  <a:lnTo>
                    <a:pt x="37718" y="30522"/>
                  </a:lnTo>
                  <a:lnTo>
                    <a:pt x="37724" y="28794"/>
                  </a:lnTo>
                  <a:lnTo>
                    <a:pt x="37758" y="14670"/>
                  </a:lnTo>
                  <a:lnTo>
                    <a:pt x="37882" y="4479"/>
                  </a:lnTo>
                  <a:lnTo>
                    <a:pt x="37971" y="3712"/>
                  </a:lnTo>
                  <a:lnTo>
                    <a:pt x="37955" y="2775"/>
                  </a:lnTo>
                  <a:lnTo>
                    <a:pt x="43903" y="1860"/>
                  </a:lnTo>
                  <a:lnTo>
                    <a:pt x="46263" y="1498"/>
                  </a:lnTo>
                  <a:lnTo>
                    <a:pt x="52216" y="1892"/>
                  </a:lnTo>
                  <a:lnTo>
                    <a:pt x="53653" y="1988"/>
                  </a:lnTo>
                  <a:lnTo>
                    <a:pt x="54648" y="2054"/>
                  </a:lnTo>
                  <a:lnTo>
                    <a:pt x="60438" y="2438"/>
                  </a:lnTo>
                  <a:lnTo>
                    <a:pt x="63969" y="2018"/>
                  </a:lnTo>
                  <a:lnTo>
                    <a:pt x="67471" y="588"/>
                  </a:lnTo>
                  <a:lnTo>
                    <a:pt x="70060" y="71"/>
                  </a:lnTo>
                  <a:lnTo>
                    <a:pt x="73244" y="0"/>
                  </a:lnTo>
                  <a:lnTo>
                    <a:pt x="74622" y="241"/>
                  </a:lnTo>
                  <a:lnTo>
                    <a:pt x="74936" y="546"/>
                  </a:lnTo>
                  <a:lnTo>
                    <a:pt x="70281" y="4450"/>
                  </a:lnTo>
                  <a:lnTo>
                    <a:pt x="67944" y="6957"/>
                  </a:lnTo>
                  <a:lnTo>
                    <a:pt x="67681" y="7239"/>
                  </a:lnTo>
                  <a:lnTo>
                    <a:pt x="67415" y="7662"/>
                  </a:lnTo>
                  <a:lnTo>
                    <a:pt x="66057" y="9821"/>
                  </a:lnTo>
                  <a:lnTo>
                    <a:pt x="65087" y="12378"/>
                  </a:lnTo>
                  <a:lnTo>
                    <a:pt x="64773" y="14326"/>
                  </a:lnTo>
                  <a:lnTo>
                    <a:pt x="64922" y="15339"/>
                  </a:lnTo>
                  <a:lnTo>
                    <a:pt x="64978" y="15718"/>
                  </a:lnTo>
                  <a:lnTo>
                    <a:pt x="65001" y="15922"/>
                  </a:lnTo>
                  <a:lnTo>
                    <a:pt x="64965" y="16238"/>
                  </a:lnTo>
                  <a:lnTo>
                    <a:pt x="64780" y="17851"/>
                  </a:lnTo>
                  <a:lnTo>
                    <a:pt x="64687" y="18660"/>
                  </a:lnTo>
                  <a:lnTo>
                    <a:pt x="64347" y="21631"/>
                  </a:lnTo>
                  <a:lnTo>
                    <a:pt x="64070" y="24045"/>
                  </a:lnTo>
                  <a:lnTo>
                    <a:pt x="63982" y="25760"/>
                  </a:lnTo>
                  <a:lnTo>
                    <a:pt x="63927" y="26824"/>
                  </a:lnTo>
                  <a:lnTo>
                    <a:pt x="63890" y="27553"/>
                  </a:lnTo>
                  <a:lnTo>
                    <a:pt x="63869" y="27953"/>
                  </a:lnTo>
                  <a:lnTo>
                    <a:pt x="63888" y="28242"/>
                  </a:lnTo>
                  <a:lnTo>
                    <a:pt x="63962" y="29387"/>
                  </a:lnTo>
                  <a:lnTo>
                    <a:pt x="64074" y="31116"/>
                  </a:lnTo>
                  <a:lnTo>
                    <a:pt x="64588" y="33205"/>
                  </a:lnTo>
                  <a:lnTo>
                    <a:pt x="64800" y="35199"/>
                  </a:lnTo>
                  <a:lnTo>
                    <a:pt x="64820" y="35379"/>
                  </a:lnTo>
                  <a:lnTo>
                    <a:pt x="64836" y="35529"/>
                  </a:lnTo>
                  <a:lnTo>
                    <a:pt x="65123" y="35637"/>
                  </a:lnTo>
                  <a:lnTo>
                    <a:pt x="65367" y="36834"/>
                  </a:lnTo>
                  <a:lnTo>
                    <a:pt x="65161" y="37380"/>
                  </a:lnTo>
                  <a:lnTo>
                    <a:pt x="63928" y="37828"/>
                  </a:lnTo>
                  <a:lnTo>
                    <a:pt x="62772" y="38249"/>
                  </a:lnTo>
                  <a:lnTo>
                    <a:pt x="61811" y="39041"/>
                  </a:lnTo>
                  <a:lnTo>
                    <a:pt x="61406" y="40148"/>
                  </a:lnTo>
                  <a:lnTo>
                    <a:pt x="61553" y="41981"/>
                  </a:lnTo>
                  <a:lnTo>
                    <a:pt x="62213" y="43736"/>
                  </a:lnTo>
                  <a:lnTo>
                    <a:pt x="62457" y="44046"/>
                  </a:lnTo>
                  <a:lnTo>
                    <a:pt x="64295" y="46386"/>
                  </a:lnTo>
                  <a:lnTo>
                    <a:pt x="65353" y="47141"/>
                  </a:lnTo>
                  <a:lnTo>
                    <a:pt x="66698" y="47681"/>
                  </a:lnTo>
                  <a:lnTo>
                    <a:pt x="69178" y="47914"/>
                  </a:lnTo>
                  <a:lnTo>
                    <a:pt x="72621" y="48237"/>
                  </a:lnTo>
                  <a:lnTo>
                    <a:pt x="74454" y="47590"/>
                  </a:lnTo>
                  <a:lnTo>
                    <a:pt x="75494" y="46430"/>
                  </a:lnTo>
                  <a:lnTo>
                    <a:pt x="76812" y="46158"/>
                  </a:lnTo>
                  <a:lnTo>
                    <a:pt x="76867" y="46382"/>
                  </a:lnTo>
                  <a:lnTo>
                    <a:pt x="77020" y="47016"/>
                  </a:lnTo>
                  <a:lnTo>
                    <a:pt x="77157" y="47582"/>
                  </a:lnTo>
                  <a:lnTo>
                    <a:pt x="78775" y="49266"/>
                  </a:lnTo>
                  <a:lnTo>
                    <a:pt x="79649" y="49664"/>
                  </a:lnTo>
                  <a:lnTo>
                    <a:pt x="79887" y="49694"/>
                  </a:lnTo>
                  <a:lnTo>
                    <a:pt x="80886" y="49815"/>
                  </a:lnTo>
                  <a:lnTo>
                    <a:pt x="82208" y="49976"/>
                  </a:lnTo>
                  <a:lnTo>
                    <a:pt x="82466" y="50008"/>
                  </a:lnTo>
                  <a:lnTo>
                    <a:pt x="82709" y="49985"/>
                  </a:lnTo>
                  <a:lnTo>
                    <a:pt x="84842" y="49784"/>
                  </a:lnTo>
                  <a:lnTo>
                    <a:pt x="86606" y="49272"/>
                  </a:lnTo>
                  <a:lnTo>
                    <a:pt x="88119" y="50847"/>
                  </a:lnTo>
                  <a:lnTo>
                    <a:pt x="88647" y="52159"/>
                  </a:lnTo>
                  <a:lnTo>
                    <a:pt x="88921" y="52749"/>
                  </a:lnTo>
                  <a:lnTo>
                    <a:pt x="90744" y="53478"/>
                  </a:lnTo>
                  <a:lnTo>
                    <a:pt x="94549" y="53128"/>
                  </a:lnTo>
                  <a:lnTo>
                    <a:pt x="98388" y="51990"/>
                  </a:lnTo>
                  <a:lnTo>
                    <a:pt x="98556" y="51940"/>
                  </a:lnTo>
                  <a:lnTo>
                    <a:pt x="98696" y="51884"/>
                  </a:lnTo>
                  <a:lnTo>
                    <a:pt x="104488" y="49542"/>
                  </a:lnTo>
                  <a:lnTo>
                    <a:pt x="108847" y="46996"/>
                  </a:lnTo>
                  <a:lnTo>
                    <a:pt x="110303" y="46382"/>
                  </a:lnTo>
                  <a:lnTo>
                    <a:pt x="111796" y="46798"/>
                  </a:lnTo>
                  <a:lnTo>
                    <a:pt x="113481" y="47268"/>
                  </a:lnTo>
                  <a:lnTo>
                    <a:pt x="116441" y="46842"/>
                  </a:lnTo>
                  <a:lnTo>
                    <a:pt x="118322" y="48956"/>
                  </a:lnTo>
                  <a:lnTo>
                    <a:pt x="118824" y="50071"/>
                  </a:lnTo>
                  <a:lnTo>
                    <a:pt x="119428" y="51416"/>
                  </a:lnTo>
                  <a:lnTo>
                    <a:pt x="122507" y="54236"/>
                  </a:lnTo>
                  <a:lnTo>
                    <a:pt x="123480" y="55558"/>
                  </a:lnTo>
                  <a:lnTo>
                    <a:pt x="123623" y="55753"/>
                  </a:lnTo>
                  <a:lnTo>
                    <a:pt x="123885" y="56109"/>
                  </a:lnTo>
                  <a:lnTo>
                    <a:pt x="126833" y="57581"/>
                  </a:lnTo>
                  <a:lnTo>
                    <a:pt x="128875" y="56472"/>
                  </a:lnTo>
                  <a:lnTo>
                    <a:pt x="131370" y="55116"/>
                  </a:lnTo>
                  <a:lnTo>
                    <a:pt x="132923" y="54272"/>
                  </a:lnTo>
                  <a:lnTo>
                    <a:pt x="134298" y="54117"/>
                  </a:lnTo>
                  <a:lnTo>
                    <a:pt x="134455" y="54227"/>
                  </a:lnTo>
                  <a:lnTo>
                    <a:pt x="135131" y="54700"/>
                  </a:lnTo>
                  <a:lnTo>
                    <a:pt x="136082" y="55341"/>
                  </a:lnTo>
                  <a:lnTo>
                    <a:pt x="137049" y="55069"/>
                  </a:lnTo>
                  <a:lnTo>
                    <a:pt x="138247" y="53987"/>
                  </a:lnTo>
                  <a:lnTo>
                    <a:pt x="138370" y="53703"/>
                  </a:lnTo>
                  <a:lnTo>
                    <a:pt x="139164" y="51802"/>
                  </a:lnTo>
                  <a:lnTo>
                    <a:pt x="139191" y="50709"/>
                  </a:lnTo>
                  <a:lnTo>
                    <a:pt x="139188" y="50427"/>
                  </a:lnTo>
                  <a:lnTo>
                    <a:pt x="138153" y="49677"/>
                  </a:lnTo>
                  <a:lnTo>
                    <a:pt x="140506" y="46167"/>
                  </a:lnTo>
                  <a:lnTo>
                    <a:pt x="143727" y="44205"/>
                  </a:lnTo>
                  <a:lnTo>
                    <a:pt x="147035" y="44504"/>
                  </a:lnTo>
                  <a:lnTo>
                    <a:pt x="149583" y="42970"/>
                  </a:lnTo>
                  <a:lnTo>
                    <a:pt x="149722" y="42901"/>
                  </a:lnTo>
                  <a:lnTo>
                    <a:pt x="153654" y="43126"/>
                  </a:lnTo>
                  <a:lnTo>
                    <a:pt x="154414" y="43473"/>
                  </a:lnTo>
                  <a:lnTo>
                    <a:pt x="156014" y="44377"/>
                  </a:lnTo>
                  <a:lnTo>
                    <a:pt x="160203" y="45551"/>
                  </a:lnTo>
                  <a:lnTo>
                    <a:pt x="162431" y="45548"/>
                  </a:lnTo>
                  <a:lnTo>
                    <a:pt x="163553" y="45336"/>
                  </a:lnTo>
                  <a:lnTo>
                    <a:pt x="163780" y="45293"/>
                  </a:lnTo>
                  <a:lnTo>
                    <a:pt x="163926" y="45185"/>
                  </a:lnTo>
                  <a:lnTo>
                    <a:pt x="165199" y="44247"/>
                  </a:lnTo>
                  <a:lnTo>
                    <a:pt x="168863" y="38863"/>
                  </a:lnTo>
                  <a:lnTo>
                    <a:pt x="173059" y="37887"/>
                  </a:lnTo>
                  <a:lnTo>
                    <a:pt x="175169" y="40002"/>
                  </a:lnTo>
                  <a:lnTo>
                    <a:pt x="176645" y="40116"/>
                  </a:lnTo>
                  <a:lnTo>
                    <a:pt x="178328" y="39774"/>
                  </a:lnTo>
                  <a:lnTo>
                    <a:pt x="178482" y="39691"/>
                  </a:lnTo>
                  <a:lnTo>
                    <a:pt x="178711" y="39567"/>
                  </a:lnTo>
                  <a:lnTo>
                    <a:pt x="178849" y="39492"/>
                  </a:lnTo>
                  <a:lnTo>
                    <a:pt x="178981" y="39421"/>
                  </a:lnTo>
                  <a:lnTo>
                    <a:pt x="179259" y="39301"/>
                  </a:lnTo>
                  <a:lnTo>
                    <a:pt x="180089" y="39140"/>
                  </a:lnTo>
                  <a:lnTo>
                    <a:pt x="181449" y="39481"/>
                  </a:lnTo>
                  <a:lnTo>
                    <a:pt x="182174" y="40978"/>
                  </a:lnTo>
                  <a:lnTo>
                    <a:pt x="182873" y="41515"/>
                  </a:lnTo>
                  <a:lnTo>
                    <a:pt x="183741" y="43710"/>
                  </a:lnTo>
                  <a:lnTo>
                    <a:pt x="181954" y="49237"/>
                  </a:lnTo>
                  <a:lnTo>
                    <a:pt x="179216" y="57634"/>
                  </a:lnTo>
                  <a:lnTo>
                    <a:pt x="180157" y="65165"/>
                  </a:lnTo>
                  <a:lnTo>
                    <a:pt x="182718" y="70892"/>
                  </a:lnTo>
                  <a:lnTo>
                    <a:pt x="184385" y="73340"/>
                  </a:lnTo>
                  <a:lnTo>
                    <a:pt x="182653" y="74470"/>
                  </a:lnTo>
                  <a:lnTo>
                    <a:pt x="183179" y="82081"/>
                  </a:lnTo>
                  <a:lnTo>
                    <a:pt x="185483" y="83986"/>
                  </a:lnTo>
                  <a:lnTo>
                    <a:pt x="184147" y="86471"/>
                  </a:lnTo>
                  <a:lnTo>
                    <a:pt x="182841" y="87653"/>
                  </a:lnTo>
                  <a:lnTo>
                    <a:pt x="182435" y="87734"/>
                  </a:lnTo>
                  <a:lnTo>
                    <a:pt x="181954" y="87829"/>
                  </a:lnTo>
                  <a:lnTo>
                    <a:pt x="180708" y="87951"/>
                  </a:lnTo>
                  <a:lnTo>
                    <a:pt x="180143" y="88399"/>
                  </a:lnTo>
                  <a:lnTo>
                    <a:pt x="179089" y="89245"/>
                  </a:lnTo>
                  <a:lnTo>
                    <a:pt x="178821" y="89306"/>
                  </a:lnTo>
                  <a:lnTo>
                    <a:pt x="178456" y="89122"/>
                  </a:lnTo>
                  <a:lnTo>
                    <a:pt x="178432" y="88908"/>
                  </a:lnTo>
                  <a:lnTo>
                    <a:pt x="178397" y="88644"/>
                  </a:lnTo>
                  <a:lnTo>
                    <a:pt x="177492" y="87773"/>
                  </a:lnTo>
                  <a:lnTo>
                    <a:pt x="174482" y="87412"/>
                  </a:lnTo>
                  <a:lnTo>
                    <a:pt x="173824" y="87490"/>
                  </a:lnTo>
                  <a:lnTo>
                    <a:pt x="170755" y="87853"/>
                  </a:lnTo>
                  <a:lnTo>
                    <a:pt x="169898" y="87954"/>
                  </a:lnTo>
                  <a:lnTo>
                    <a:pt x="169723" y="87975"/>
                  </a:lnTo>
                  <a:lnTo>
                    <a:pt x="168532" y="88848"/>
                  </a:lnTo>
                  <a:lnTo>
                    <a:pt x="167959" y="89269"/>
                  </a:lnTo>
                  <a:lnTo>
                    <a:pt x="167288" y="90192"/>
                  </a:lnTo>
                  <a:lnTo>
                    <a:pt x="166650" y="91069"/>
                  </a:lnTo>
                  <a:lnTo>
                    <a:pt x="165881" y="92128"/>
                  </a:lnTo>
                  <a:lnTo>
                    <a:pt x="166390" y="94387"/>
                  </a:lnTo>
                  <a:lnTo>
                    <a:pt x="166055" y="96473"/>
                  </a:lnTo>
                  <a:lnTo>
                    <a:pt x="165626" y="97120"/>
                  </a:lnTo>
                  <a:lnTo>
                    <a:pt x="166323" y="97490"/>
                  </a:lnTo>
                  <a:lnTo>
                    <a:pt x="167157" y="97931"/>
                  </a:lnTo>
                  <a:lnTo>
                    <a:pt x="167840" y="98293"/>
                  </a:lnTo>
                  <a:lnTo>
                    <a:pt x="168526" y="98656"/>
                  </a:lnTo>
                  <a:lnTo>
                    <a:pt x="169528" y="99187"/>
                  </a:lnTo>
                  <a:lnTo>
                    <a:pt x="170255" y="99071"/>
                  </a:lnTo>
                  <a:lnTo>
                    <a:pt x="170915" y="98966"/>
                  </a:lnTo>
                  <a:lnTo>
                    <a:pt x="171411" y="98887"/>
                  </a:lnTo>
                  <a:lnTo>
                    <a:pt x="172176" y="98764"/>
                  </a:lnTo>
                  <a:lnTo>
                    <a:pt x="172433" y="98724"/>
                  </a:lnTo>
                  <a:lnTo>
                    <a:pt x="172758" y="98592"/>
                  </a:lnTo>
                  <a:lnTo>
                    <a:pt x="173072" y="98229"/>
                  </a:lnTo>
                  <a:lnTo>
                    <a:pt x="173452" y="97789"/>
                  </a:lnTo>
                  <a:lnTo>
                    <a:pt x="173903" y="97267"/>
                  </a:lnTo>
                  <a:lnTo>
                    <a:pt x="174642" y="96412"/>
                  </a:lnTo>
                  <a:lnTo>
                    <a:pt x="175186" y="95782"/>
                  </a:lnTo>
                  <a:lnTo>
                    <a:pt x="175919" y="96150"/>
                  </a:lnTo>
                  <a:lnTo>
                    <a:pt x="176136" y="96159"/>
                  </a:lnTo>
                  <a:lnTo>
                    <a:pt x="178368" y="96251"/>
                  </a:lnTo>
                  <a:lnTo>
                    <a:pt x="178938" y="96274"/>
                  </a:lnTo>
                  <a:lnTo>
                    <a:pt x="181954" y="96398"/>
                  </a:lnTo>
                  <a:lnTo>
                    <a:pt x="182270" y="96638"/>
                  </a:lnTo>
                  <a:lnTo>
                    <a:pt x="183260" y="97389"/>
                  </a:lnTo>
                  <a:lnTo>
                    <a:pt x="183439" y="98094"/>
                  </a:lnTo>
                  <a:lnTo>
                    <a:pt x="183477" y="98244"/>
                  </a:lnTo>
                  <a:lnTo>
                    <a:pt x="183730" y="98680"/>
                  </a:lnTo>
                  <a:lnTo>
                    <a:pt x="184644" y="100263"/>
                  </a:lnTo>
                  <a:lnTo>
                    <a:pt x="185178" y="101186"/>
                  </a:lnTo>
                  <a:lnTo>
                    <a:pt x="185736" y="101680"/>
                  </a:lnTo>
                  <a:lnTo>
                    <a:pt x="186360" y="101837"/>
                  </a:lnTo>
                  <a:lnTo>
                    <a:pt x="186578" y="101892"/>
                  </a:lnTo>
                  <a:lnTo>
                    <a:pt x="188198" y="101913"/>
                  </a:lnTo>
                  <a:lnTo>
                    <a:pt x="190324" y="101940"/>
                  </a:lnTo>
                  <a:lnTo>
                    <a:pt x="192836" y="103291"/>
                  </a:lnTo>
                  <a:lnTo>
                    <a:pt x="194671" y="104379"/>
                  </a:lnTo>
                  <a:lnTo>
                    <a:pt x="194335" y="105173"/>
                  </a:lnTo>
                  <a:lnTo>
                    <a:pt x="194123" y="105673"/>
                  </a:lnTo>
                  <a:lnTo>
                    <a:pt x="193446" y="105403"/>
                  </a:lnTo>
                  <a:lnTo>
                    <a:pt x="193131" y="105277"/>
                  </a:lnTo>
                  <a:lnTo>
                    <a:pt x="192418" y="105671"/>
                  </a:lnTo>
                  <a:lnTo>
                    <a:pt x="191852" y="105984"/>
                  </a:lnTo>
                  <a:lnTo>
                    <a:pt x="191327" y="106302"/>
                  </a:lnTo>
                  <a:lnTo>
                    <a:pt x="190201" y="107251"/>
                  </a:lnTo>
                  <a:lnTo>
                    <a:pt x="189444" y="108408"/>
                  </a:lnTo>
                  <a:lnTo>
                    <a:pt x="189189" y="108797"/>
                  </a:lnTo>
                  <a:lnTo>
                    <a:pt x="188768" y="109983"/>
                  </a:lnTo>
                  <a:lnTo>
                    <a:pt x="188853" y="110674"/>
                  </a:lnTo>
                  <a:lnTo>
                    <a:pt x="189563" y="111488"/>
                  </a:lnTo>
                  <a:lnTo>
                    <a:pt x="191446" y="112830"/>
                  </a:lnTo>
                  <a:lnTo>
                    <a:pt x="191916" y="113434"/>
                  </a:lnTo>
                  <a:lnTo>
                    <a:pt x="193021" y="114854"/>
                  </a:lnTo>
                  <a:lnTo>
                    <a:pt x="193127" y="114990"/>
                  </a:lnTo>
                  <a:lnTo>
                    <a:pt x="194534" y="116799"/>
                  </a:lnTo>
                  <a:lnTo>
                    <a:pt x="194690" y="116891"/>
                  </a:lnTo>
                  <a:lnTo>
                    <a:pt x="195022" y="117086"/>
                  </a:lnTo>
                  <a:lnTo>
                    <a:pt x="197374" y="118476"/>
                  </a:lnTo>
                  <a:lnTo>
                    <a:pt x="199519" y="120377"/>
                  </a:lnTo>
                  <a:lnTo>
                    <a:pt x="202828" y="121183"/>
                  </a:lnTo>
                  <a:lnTo>
                    <a:pt x="204433" y="120987"/>
                  </a:lnTo>
                  <a:lnTo>
                    <a:pt x="205401" y="120592"/>
                  </a:lnTo>
                  <a:lnTo>
                    <a:pt x="205725" y="120778"/>
                  </a:lnTo>
                  <a:lnTo>
                    <a:pt x="206038" y="120957"/>
                  </a:lnTo>
                  <a:lnTo>
                    <a:pt x="206497" y="122395"/>
                  </a:lnTo>
                  <a:lnTo>
                    <a:pt x="207053" y="122804"/>
                  </a:lnTo>
                  <a:lnTo>
                    <a:pt x="207292" y="122889"/>
                  </a:lnTo>
                  <a:lnTo>
                    <a:pt x="208058" y="123161"/>
                  </a:lnTo>
                  <a:lnTo>
                    <a:pt x="209045" y="123513"/>
                  </a:lnTo>
                  <a:lnTo>
                    <a:pt x="209414" y="123644"/>
                  </a:lnTo>
                  <a:lnTo>
                    <a:pt x="209978" y="123845"/>
                  </a:lnTo>
                  <a:lnTo>
                    <a:pt x="210358" y="124590"/>
                  </a:lnTo>
                  <a:lnTo>
                    <a:pt x="210762" y="125382"/>
                  </a:lnTo>
                  <a:lnTo>
                    <a:pt x="211020" y="125886"/>
                  </a:lnTo>
                  <a:lnTo>
                    <a:pt x="214566" y="126780"/>
                  </a:lnTo>
                  <a:lnTo>
                    <a:pt x="215202" y="126512"/>
                  </a:lnTo>
                  <a:lnTo>
                    <a:pt x="217364" y="122871"/>
                  </a:lnTo>
                  <a:lnTo>
                    <a:pt x="217584" y="122502"/>
                  </a:lnTo>
                  <a:lnTo>
                    <a:pt x="218158" y="121534"/>
                  </a:lnTo>
                  <a:lnTo>
                    <a:pt x="220133" y="122079"/>
                  </a:lnTo>
                  <a:lnTo>
                    <a:pt x="220668" y="123198"/>
                  </a:lnTo>
                  <a:lnTo>
                    <a:pt x="221680" y="125316"/>
                  </a:lnTo>
                  <a:lnTo>
                    <a:pt x="221850" y="125375"/>
                  </a:lnTo>
                  <a:lnTo>
                    <a:pt x="224836" y="126376"/>
                  </a:lnTo>
                  <a:lnTo>
                    <a:pt x="225706" y="125854"/>
                  </a:lnTo>
                  <a:lnTo>
                    <a:pt x="227087" y="125027"/>
                  </a:lnTo>
                  <a:lnTo>
                    <a:pt x="228532" y="122724"/>
                  </a:lnTo>
                  <a:lnTo>
                    <a:pt x="228534" y="122173"/>
                  </a:lnTo>
                  <a:lnTo>
                    <a:pt x="228537" y="120707"/>
                  </a:lnTo>
                  <a:lnTo>
                    <a:pt x="228538" y="120516"/>
                  </a:lnTo>
                  <a:lnTo>
                    <a:pt x="227858" y="118564"/>
                  </a:lnTo>
                  <a:lnTo>
                    <a:pt x="227431" y="117338"/>
                  </a:lnTo>
                  <a:lnTo>
                    <a:pt x="224482" y="116490"/>
                  </a:lnTo>
                  <a:lnTo>
                    <a:pt x="224178" y="116088"/>
                  </a:lnTo>
                  <a:lnTo>
                    <a:pt x="222412" y="113747"/>
                  </a:lnTo>
                  <a:lnTo>
                    <a:pt x="222359" y="113574"/>
                  </a:lnTo>
                  <a:lnTo>
                    <a:pt x="221491" y="110719"/>
                  </a:lnTo>
                  <a:lnTo>
                    <a:pt x="221386" y="110372"/>
                  </a:lnTo>
                  <a:lnTo>
                    <a:pt x="221173" y="109672"/>
                  </a:lnTo>
                  <a:lnTo>
                    <a:pt x="220924" y="108853"/>
                  </a:lnTo>
                  <a:lnTo>
                    <a:pt x="221208" y="108640"/>
                  </a:lnTo>
                  <a:lnTo>
                    <a:pt x="221987" y="108057"/>
                  </a:lnTo>
                  <a:lnTo>
                    <a:pt x="222430" y="108046"/>
                  </a:lnTo>
                  <a:lnTo>
                    <a:pt x="223451" y="108481"/>
                  </a:lnTo>
                  <a:lnTo>
                    <a:pt x="224960" y="109124"/>
                  </a:lnTo>
                  <a:lnTo>
                    <a:pt x="225258" y="109369"/>
                  </a:lnTo>
                  <a:lnTo>
                    <a:pt x="225491" y="109562"/>
                  </a:lnTo>
                  <a:lnTo>
                    <a:pt x="226626" y="110499"/>
                  </a:lnTo>
                  <a:lnTo>
                    <a:pt x="226900" y="110605"/>
                  </a:lnTo>
                  <a:lnTo>
                    <a:pt x="227685" y="110909"/>
                  </a:lnTo>
                  <a:lnTo>
                    <a:pt x="228584" y="110826"/>
                  </a:lnTo>
                  <a:lnTo>
                    <a:pt x="229734" y="110720"/>
                  </a:lnTo>
                  <a:lnTo>
                    <a:pt x="233350" y="110906"/>
                  </a:lnTo>
                  <a:lnTo>
                    <a:pt x="233548" y="110760"/>
                  </a:lnTo>
                  <a:lnTo>
                    <a:pt x="233967" y="110451"/>
                  </a:lnTo>
                  <a:lnTo>
                    <a:pt x="234421" y="109277"/>
                  </a:lnTo>
                  <a:lnTo>
                    <a:pt x="236484" y="108897"/>
                  </a:lnTo>
                  <a:lnTo>
                    <a:pt x="237536" y="108993"/>
                  </a:lnTo>
                  <a:lnTo>
                    <a:pt x="238245" y="109058"/>
                  </a:lnTo>
                  <a:lnTo>
                    <a:pt x="238838" y="109112"/>
                  </a:lnTo>
                  <a:lnTo>
                    <a:pt x="242013" y="109403"/>
                  </a:lnTo>
                  <a:lnTo>
                    <a:pt x="244739" y="108919"/>
                  </a:lnTo>
                  <a:lnTo>
                    <a:pt x="245445" y="108811"/>
                  </a:lnTo>
                  <a:lnTo>
                    <a:pt x="246623" y="109085"/>
                  </a:lnTo>
                  <a:lnTo>
                    <a:pt x="247945" y="110099"/>
                  </a:lnTo>
                  <a:lnTo>
                    <a:pt x="250142" y="111058"/>
                  </a:lnTo>
                  <a:lnTo>
                    <a:pt x="251370" y="111100"/>
                  </a:lnTo>
                  <a:lnTo>
                    <a:pt x="252371" y="111164"/>
                  </a:lnTo>
                  <a:lnTo>
                    <a:pt x="253027" y="112126"/>
                  </a:lnTo>
                  <a:lnTo>
                    <a:pt x="253474" y="113524"/>
                  </a:lnTo>
                  <a:lnTo>
                    <a:pt x="253482" y="114341"/>
                  </a:lnTo>
                  <a:lnTo>
                    <a:pt x="254417" y="115642"/>
                  </a:lnTo>
                  <a:lnTo>
                    <a:pt x="255271" y="115929"/>
                  </a:lnTo>
                  <a:lnTo>
                    <a:pt x="255880" y="116133"/>
                  </a:lnTo>
                  <a:lnTo>
                    <a:pt x="256767" y="117924"/>
                  </a:lnTo>
                  <a:lnTo>
                    <a:pt x="257264" y="119660"/>
                  </a:lnTo>
                  <a:lnTo>
                    <a:pt x="257590" y="122254"/>
                  </a:lnTo>
                  <a:lnTo>
                    <a:pt x="258118" y="123084"/>
                  </a:lnTo>
                  <a:lnTo>
                    <a:pt x="258617" y="123868"/>
                  </a:lnTo>
                  <a:lnTo>
                    <a:pt x="260025" y="124415"/>
                  </a:lnTo>
                  <a:lnTo>
                    <a:pt x="260656" y="124661"/>
                  </a:lnTo>
                  <a:lnTo>
                    <a:pt x="263547" y="125785"/>
                  </a:lnTo>
                  <a:lnTo>
                    <a:pt x="264387" y="125785"/>
                  </a:lnTo>
                  <a:lnTo>
                    <a:pt x="265386" y="126334"/>
                  </a:lnTo>
                  <a:lnTo>
                    <a:pt x="266252" y="127572"/>
                  </a:lnTo>
                  <a:lnTo>
                    <a:pt x="266346" y="128244"/>
                  </a:lnTo>
                  <a:lnTo>
                    <a:pt x="265240" y="130286"/>
                  </a:lnTo>
                  <a:lnTo>
                    <a:pt x="264328" y="130795"/>
                  </a:lnTo>
                  <a:lnTo>
                    <a:pt x="264272" y="130923"/>
                  </a:lnTo>
                  <a:lnTo>
                    <a:pt x="263103" y="133575"/>
                  </a:lnTo>
                  <a:lnTo>
                    <a:pt x="262795" y="134275"/>
                  </a:lnTo>
                  <a:lnTo>
                    <a:pt x="261503" y="137207"/>
                  </a:lnTo>
                  <a:lnTo>
                    <a:pt x="260889" y="137873"/>
                  </a:lnTo>
                  <a:lnTo>
                    <a:pt x="260646" y="138135"/>
                  </a:lnTo>
                  <a:lnTo>
                    <a:pt x="260333" y="138351"/>
                  </a:lnTo>
                  <a:lnTo>
                    <a:pt x="259398" y="138960"/>
                  </a:lnTo>
                  <a:lnTo>
                    <a:pt x="259214" y="139000"/>
                  </a:lnTo>
                  <a:lnTo>
                    <a:pt x="254872" y="139933"/>
                  </a:lnTo>
                  <a:lnTo>
                    <a:pt x="254113" y="139782"/>
                  </a:lnTo>
                  <a:lnTo>
                    <a:pt x="252126" y="139387"/>
                  </a:lnTo>
                  <a:lnTo>
                    <a:pt x="246435" y="137007"/>
                  </a:lnTo>
                  <a:lnTo>
                    <a:pt x="245760" y="136725"/>
                  </a:lnTo>
                  <a:lnTo>
                    <a:pt x="243048" y="134960"/>
                  </a:lnTo>
                  <a:lnTo>
                    <a:pt x="242466" y="134581"/>
                  </a:lnTo>
                  <a:lnTo>
                    <a:pt x="241901" y="134820"/>
                  </a:lnTo>
                  <a:lnTo>
                    <a:pt x="240965" y="135214"/>
                  </a:lnTo>
                  <a:lnTo>
                    <a:pt x="238577" y="136220"/>
                  </a:lnTo>
                  <a:lnTo>
                    <a:pt x="236269" y="136340"/>
                  </a:lnTo>
                  <a:lnTo>
                    <a:pt x="235899" y="136359"/>
                  </a:lnTo>
                  <a:lnTo>
                    <a:pt x="234957" y="136408"/>
                  </a:lnTo>
                  <a:lnTo>
                    <a:pt x="234468" y="136433"/>
                  </a:lnTo>
                  <a:lnTo>
                    <a:pt x="232713" y="135854"/>
                  </a:lnTo>
                  <a:lnTo>
                    <a:pt x="231763" y="135810"/>
                  </a:lnTo>
                  <a:lnTo>
                    <a:pt x="231444" y="135795"/>
                  </a:lnTo>
                  <a:lnTo>
                    <a:pt x="228408" y="136247"/>
                  </a:lnTo>
                  <a:lnTo>
                    <a:pt x="228069" y="136760"/>
                  </a:lnTo>
                  <a:lnTo>
                    <a:pt x="225835" y="136548"/>
                  </a:lnTo>
                  <a:lnTo>
                    <a:pt x="224891" y="136214"/>
                  </a:lnTo>
                  <a:lnTo>
                    <a:pt x="223902" y="135863"/>
                  </a:lnTo>
                  <a:lnTo>
                    <a:pt x="223714" y="135268"/>
                  </a:lnTo>
                  <a:lnTo>
                    <a:pt x="223605" y="134923"/>
                  </a:lnTo>
                  <a:lnTo>
                    <a:pt x="223465" y="134838"/>
                  </a:lnTo>
                  <a:lnTo>
                    <a:pt x="222982" y="134544"/>
                  </a:lnTo>
                  <a:lnTo>
                    <a:pt x="221060" y="134839"/>
                  </a:lnTo>
                  <a:lnTo>
                    <a:pt x="220467" y="135269"/>
                  </a:lnTo>
                  <a:lnTo>
                    <a:pt x="219439" y="135170"/>
                  </a:lnTo>
                  <a:lnTo>
                    <a:pt x="218745" y="133400"/>
                  </a:lnTo>
                  <a:lnTo>
                    <a:pt x="218557" y="133381"/>
                  </a:lnTo>
                  <a:lnTo>
                    <a:pt x="218024" y="133326"/>
                  </a:lnTo>
                  <a:lnTo>
                    <a:pt x="215639" y="132304"/>
                  </a:lnTo>
                  <a:lnTo>
                    <a:pt x="215354" y="132141"/>
                  </a:lnTo>
                  <a:lnTo>
                    <a:pt x="213728" y="131209"/>
                  </a:lnTo>
                  <a:lnTo>
                    <a:pt x="213424" y="130898"/>
                  </a:lnTo>
                  <a:lnTo>
                    <a:pt x="209675" y="131314"/>
                  </a:lnTo>
                  <a:lnTo>
                    <a:pt x="209438" y="131529"/>
                  </a:lnTo>
                  <a:lnTo>
                    <a:pt x="208753" y="132152"/>
                  </a:lnTo>
                  <a:lnTo>
                    <a:pt x="208337" y="132530"/>
                  </a:lnTo>
                  <a:lnTo>
                    <a:pt x="205390" y="131641"/>
                  </a:lnTo>
                  <a:lnTo>
                    <a:pt x="205067" y="131544"/>
                  </a:lnTo>
                  <a:lnTo>
                    <a:pt x="204591" y="131401"/>
                  </a:lnTo>
                  <a:lnTo>
                    <a:pt x="204333" y="131323"/>
                  </a:lnTo>
                  <a:lnTo>
                    <a:pt x="200065" y="131057"/>
                  </a:lnTo>
                  <a:lnTo>
                    <a:pt x="198598" y="131979"/>
                  </a:lnTo>
                  <a:lnTo>
                    <a:pt x="195867" y="132372"/>
                  </a:lnTo>
                  <a:lnTo>
                    <a:pt x="195464" y="132277"/>
                  </a:lnTo>
                  <a:lnTo>
                    <a:pt x="195024" y="132172"/>
                  </a:lnTo>
                  <a:lnTo>
                    <a:pt x="194391" y="132023"/>
                  </a:lnTo>
                  <a:lnTo>
                    <a:pt x="192153" y="131493"/>
                  </a:lnTo>
                  <a:lnTo>
                    <a:pt x="190213" y="131034"/>
                  </a:lnTo>
                  <a:lnTo>
                    <a:pt x="187774" y="130457"/>
                  </a:lnTo>
                  <a:lnTo>
                    <a:pt x="186438" y="131037"/>
                  </a:lnTo>
                  <a:lnTo>
                    <a:pt x="186218" y="130932"/>
                  </a:lnTo>
                  <a:lnTo>
                    <a:pt x="185906" y="130783"/>
                  </a:lnTo>
                  <a:lnTo>
                    <a:pt x="184720" y="130216"/>
                  </a:lnTo>
                  <a:lnTo>
                    <a:pt x="184499" y="130111"/>
                  </a:lnTo>
                  <a:lnTo>
                    <a:pt x="184238" y="129414"/>
                  </a:lnTo>
                  <a:lnTo>
                    <a:pt x="183747" y="129179"/>
                  </a:lnTo>
                  <a:lnTo>
                    <a:pt x="180977" y="129575"/>
                  </a:lnTo>
                  <a:lnTo>
                    <a:pt x="180806" y="129599"/>
                  </a:lnTo>
                  <a:lnTo>
                    <a:pt x="179910" y="129727"/>
                  </a:lnTo>
                  <a:lnTo>
                    <a:pt x="176251" y="131077"/>
                  </a:lnTo>
                  <a:lnTo>
                    <a:pt x="175840" y="131229"/>
                  </a:lnTo>
                  <a:lnTo>
                    <a:pt x="175282" y="130855"/>
                  </a:lnTo>
                  <a:lnTo>
                    <a:pt x="175087" y="130724"/>
                  </a:lnTo>
                  <a:lnTo>
                    <a:pt x="172410" y="130813"/>
                  </a:lnTo>
                  <a:lnTo>
                    <a:pt x="171912" y="130829"/>
                  </a:lnTo>
                  <a:lnTo>
                    <a:pt x="167304" y="130981"/>
                  </a:lnTo>
                  <a:lnTo>
                    <a:pt x="165132" y="132856"/>
                  </a:lnTo>
                  <a:lnTo>
                    <a:pt x="164226" y="132854"/>
                  </a:lnTo>
                  <a:lnTo>
                    <a:pt x="163639" y="132852"/>
                  </a:lnTo>
                  <a:lnTo>
                    <a:pt x="161737" y="132846"/>
                  </a:lnTo>
                  <a:lnTo>
                    <a:pt x="161272" y="132845"/>
                  </a:lnTo>
                  <a:lnTo>
                    <a:pt x="159887" y="132841"/>
                  </a:lnTo>
                  <a:lnTo>
                    <a:pt x="159487" y="132840"/>
                  </a:lnTo>
                  <a:lnTo>
                    <a:pt x="156658" y="132831"/>
                  </a:lnTo>
                  <a:lnTo>
                    <a:pt x="155785" y="132828"/>
                  </a:lnTo>
                  <a:lnTo>
                    <a:pt x="155412" y="132827"/>
                  </a:lnTo>
                  <a:lnTo>
                    <a:pt x="155212" y="132985"/>
                  </a:lnTo>
                  <a:lnTo>
                    <a:pt x="153410" y="134405"/>
                  </a:lnTo>
                  <a:lnTo>
                    <a:pt x="152402" y="135200"/>
                  </a:lnTo>
                  <a:lnTo>
                    <a:pt x="151840" y="135495"/>
                  </a:lnTo>
                  <a:lnTo>
                    <a:pt x="149404" y="136778"/>
                  </a:lnTo>
                  <a:lnTo>
                    <a:pt x="149272" y="136694"/>
                  </a:lnTo>
                  <a:lnTo>
                    <a:pt x="145121" y="134059"/>
                  </a:lnTo>
                  <a:lnTo>
                    <a:pt x="142637" y="132482"/>
                  </a:lnTo>
                  <a:lnTo>
                    <a:pt x="142472" y="132124"/>
                  </a:lnTo>
                  <a:lnTo>
                    <a:pt x="141609" y="130261"/>
                  </a:lnTo>
                  <a:lnTo>
                    <a:pt x="141439" y="129942"/>
                  </a:lnTo>
                  <a:lnTo>
                    <a:pt x="140767" y="129311"/>
                  </a:lnTo>
                  <a:lnTo>
                    <a:pt x="138374" y="130655"/>
                  </a:lnTo>
                  <a:lnTo>
                    <a:pt x="138178" y="130765"/>
                  </a:lnTo>
                  <a:lnTo>
                    <a:pt x="136844" y="129909"/>
                  </a:lnTo>
                  <a:lnTo>
                    <a:pt x="135937" y="129327"/>
                  </a:lnTo>
                  <a:lnTo>
                    <a:pt x="135597" y="128599"/>
                  </a:lnTo>
                  <a:lnTo>
                    <a:pt x="135678" y="128079"/>
                  </a:lnTo>
                  <a:lnTo>
                    <a:pt x="135603" y="127910"/>
                  </a:lnTo>
                  <a:lnTo>
                    <a:pt x="135475" y="127622"/>
                  </a:lnTo>
                  <a:lnTo>
                    <a:pt x="132472" y="127147"/>
                  </a:lnTo>
                  <a:lnTo>
                    <a:pt x="131576" y="127786"/>
                  </a:lnTo>
                  <a:lnTo>
                    <a:pt x="131577" y="128166"/>
                  </a:lnTo>
                  <a:lnTo>
                    <a:pt x="131579" y="128910"/>
                  </a:lnTo>
                  <a:lnTo>
                    <a:pt x="131581" y="129852"/>
                  </a:lnTo>
                  <a:lnTo>
                    <a:pt x="131583" y="130380"/>
                  </a:lnTo>
                  <a:lnTo>
                    <a:pt x="131131" y="130520"/>
                  </a:lnTo>
                  <a:lnTo>
                    <a:pt x="130820" y="130617"/>
                  </a:lnTo>
                  <a:lnTo>
                    <a:pt x="130327" y="130770"/>
                  </a:lnTo>
                  <a:lnTo>
                    <a:pt x="130161" y="130822"/>
                  </a:lnTo>
                  <a:lnTo>
                    <a:pt x="129210" y="130680"/>
                  </a:lnTo>
                  <a:lnTo>
                    <a:pt x="129143" y="130541"/>
                  </a:lnTo>
                  <a:lnTo>
                    <a:pt x="128947" y="130134"/>
                  </a:lnTo>
                  <a:lnTo>
                    <a:pt x="128941" y="129938"/>
                  </a:lnTo>
                  <a:lnTo>
                    <a:pt x="128918" y="129268"/>
                  </a:lnTo>
                  <a:lnTo>
                    <a:pt x="129079" y="128630"/>
                  </a:lnTo>
                  <a:lnTo>
                    <a:pt x="129463" y="127112"/>
                  </a:lnTo>
                  <a:lnTo>
                    <a:pt x="129077" y="124780"/>
                  </a:lnTo>
                  <a:lnTo>
                    <a:pt x="128923" y="124428"/>
                  </a:lnTo>
                  <a:lnTo>
                    <a:pt x="128723" y="123971"/>
                  </a:lnTo>
                  <a:lnTo>
                    <a:pt x="128395" y="123221"/>
                  </a:lnTo>
                  <a:lnTo>
                    <a:pt x="128097" y="122538"/>
                  </a:lnTo>
                  <a:lnTo>
                    <a:pt x="127655" y="121992"/>
                  </a:lnTo>
                  <a:lnTo>
                    <a:pt x="126098" y="121029"/>
                  </a:lnTo>
                  <a:lnTo>
                    <a:pt x="125132" y="120431"/>
                  </a:lnTo>
                  <a:lnTo>
                    <a:pt x="124228" y="120524"/>
                  </a:lnTo>
                  <a:lnTo>
                    <a:pt x="123978" y="120550"/>
                  </a:lnTo>
                  <a:lnTo>
                    <a:pt x="122830" y="120739"/>
                  </a:lnTo>
                  <a:lnTo>
                    <a:pt x="122193" y="121386"/>
                  </a:lnTo>
                  <a:lnTo>
                    <a:pt x="119284" y="121413"/>
                  </a:lnTo>
                  <a:lnTo>
                    <a:pt x="118861" y="121093"/>
                  </a:lnTo>
                  <a:lnTo>
                    <a:pt x="116555" y="119343"/>
                  </a:lnTo>
                  <a:lnTo>
                    <a:pt x="114293" y="117626"/>
                  </a:lnTo>
                  <a:lnTo>
                    <a:pt x="113806" y="117424"/>
                  </a:lnTo>
                  <a:lnTo>
                    <a:pt x="113401" y="117257"/>
                  </a:lnTo>
                  <a:lnTo>
                    <a:pt x="113133" y="117146"/>
                  </a:lnTo>
                  <a:lnTo>
                    <a:pt x="111820" y="117498"/>
                  </a:lnTo>
                  <a:lnTo>
                    <a:pt x="110638" y="118227"/>
                  </a:lnTo>
                  <a:lnTo>
                    <a:pt x="109151" y="120037"/>
                  </a:lnTo>
                  <a:lnTo>
                    <a:pt x="108450" y="121316"/>
                  </a:lnTo>
                  <a:lnTo>
                    <a:pt x="108452" y="121859"/>
                  </a:lnTo>
                  <a:lnTo>
                    <a:pt x="108455" y="122951"/>
                  </a:lnTo>
                  <a:lnTo>
                    <a:pt x="108997" y="126959"/>
                  </a:lnTo>
                  <a:lnTo>
                    <a:pt x="109287" y="129103"/>
                  </a:lnTo>
                  <a:lnTo>
                    <a:pt x="109533" y="129370"/>
                  </a:lnTo>
                  <a:lnTo>
                    <a:pt x="109419" y="130028"/>
                  </a:lnTo>
                  <a:lnTo>
                    <a:pt x="109100" y="130385"/>
                  </a:lnTo>
                  <a:lnTo>
                    <a:pt x="108043" y="130415"/>
                  </a:lnTo>
                  <a:lnTo>
                    <a:pt x="106998" y="130444"/>
                  </a:lnTo>
                  <a:lnTo>
                    <a:pt x="105905" y="130704"/>
                  </a:lnTo>
                  <a:lnTo>
                    <a:pt x="104431" y="131135"/>
                  </a:lnTo>
                  <a:lnTo>
                    <a:pt x="103589" y="132051"/>
                  </a:lnTo>
                  <a:lnTo>
                    <a:pt x="103187" y="132949"/>
                  </a:lnTo>
                  <a:lnTo>
                    <a:pt x="102922" y="133541"/>
                  </a:lnTo>
                  <a:lnTo>
                    <a:pt x="102480" y="134528"/>
                  </a:lnTo>
                  <a:lnTo>
                    <a:pt x="102412" y="135175"/>
                  </a:lnTo>
                  <a:lnTo>
                    <a:pt x="103232" y="136635"/>
                  </a:lnTo>
                  <a:lnTo>
                    <a:pt x="103740" y="136879"/>
                  </a:lnTo>
                  <a:lnTo>
                    <a:pt x="104019" y="137013"/>
                  </a:lnTo>
                  <a:lnTo>
                    <a:pt x="104478" y="137234"/>
                  </a:lnTo>
                  <a:lnTo>
                    <a:pt x="105111" y="137605"/>
                  </a:lnTo>
                  <a:lnTo>
                    <a:pt x="105388" y="138066"/>
                  </a:lnTo>
                  <a:lnTo>
                    <a:pt x="105747" y="138664"/>
                  </a:lnTo>
                  <a:lnTo>
                    <a:pt x="105794" y="139366"/>
                  </a:lnTo>
                  <a:lnTo>
                    <a:pt x="103107" y="140834"/>
                  </a:lnTo>
                  <a:lnTo>
                    <a:pt x="103690" y="142739"/>
                  </a:lnTo>
                  <a:lnTo>
                    <a:pt x="104755" y="146221"/>
                  </a:lnTo>
                  <a:lnTo>
                    <a:pt x="105505" y="147518"/>
                  </a:lnTo>
                  <a:lnTo>
                    <a:pt x="106274" y="148385"/>
                  </a:lnTo>
                  <a:lnTo>
                    <a:pt x="107356" y="149607"/>
                  </a:lnTo>
                  <a:lnTo>
                    <a:pt x="107212" y="150034"/>
                  </a:lnTo>
                  <a:lnTo>
                    <a:pt x="106683" y="150328"/>
                  </a:lnTo>
                  <a:lnTo>
                    <a:pt x="104762" y="150466"/>
                  </a:lnTo>
                  <a:lnTo>
                    <a:pt x="104562" y="150659"/>
                  </a:lnTo>
                  <a:lnTo>
                    <a:pt x="104178" y="152217"/>
                  </a:lnTo>
                  <a:lnTo>
                    <a:pt x="101327" y="152389"/>
                  </a:lnTo>
                  <a:lnTo>
                    <a:pt x="100521" y="151879"/>
                  </a:lnTo>
                  <a:lnTo>
                    <a:pt x="99929" y="151503"/>
                  </a:lnTo>
                  <a:lnTo>
                    <a:pt x="98471" y="150579"/>
                  </a:lnTo>
                  <a:lnTo>
                    <a:pt x="97638" y="150052"/>
                  </a:lnTo>
                  <a:lnTo>
                    <a:pt x="95499" y="148696"/>
                  </a:lnTo>
                  <a:lnTo>
                    <a:pt x="92000" y="147177"/>
                  </a:lnTo>
                  <a:lnTo>
                    <a:pt x="90464" y="146469"/>
                  </a:lnTo>
                  <a:lnTo>
                    <a:pt x="90003" y="145694"/>
                  </a:lnTo>
                  <a:lnTo>
                    <a:pt x="89581" y="144984"/>
                  </a:lnTo>
                  <a:lnTo>
                    <a:pt x="89659" y="144109"/>
                  </a:lnTo>
                  <a:lnTo>
                    <a:pt x="89691" y="143757"/>
                  </a:lnTo>
                  <a:lnTo>
                    <a:pt x="89451" y="143162"/>
                  </a:lnTo>
                  <a:lnTo>
                    <a:pt x="89285" y="142748"/>
                  </a:lnTo>
                  <a:lnTo>
                    <a:pt x="89093" y="142270"/>
                  </a:lnTo>
                  <a:lnTo>
                    <a:pt x="88799" y="142204"/>
                  </a:lnTo>
                  <a:lnTo>
                    <a:pt x="88610" y="142161"/>
                  </a:lnTo>
                  <a:lnTo>
                    <a:pt x="87711" y="141958"/>
                  </a:lnTo>
                  <a:lnTo>
                    <a:pt x="86865" y="141451"/>
                  </a:lnTo>
                  <a:lnTo>
                    <a:pt x="85600" y="140693"/>
                  </a:lnTo>
                  <a:lnTo>
                    <a:pt x="85467" y="140614"/>
                  </a:lnTo>
                  <a:lnTo>
                    <a:pt x="85078" y="140380"/>
                  </a:lnTo>
                  <a:lnTo>
                    <a:pt x="84451" y="139658"/>
                  </a:lnTo>
                  <a:lnTo>
                    <a:pt x="84225" y="139399"/>
                  </a:lnTo>
                  <a:lnTo>
                    <a:pt x="81237" y="138126"/>
                  </a:lnTo>
                  <a:lnTo>
                    <a:pt x="79351" y="136988"/>
                  </a:lnTo>
                  <a:lnTo>
                    <a:pt x="79169" y="136694"/>
                  </a:lnTo>
                  <a:lnTo>
                    <a:pt x="76807" y="132876"/>
                  </a:lnTo>
                  <a:lnTo>
                    <a:pt x="72091" y="127966"/>
                  </a:lnTo>
                  <a:lnTo>
                    <a:pt x="69843" y="126086"/>
                  </a:lnTo>
                  <a:lnTo>
                    <a:pt x="68575" y="125026"/>
                  </a:lnTo>
                  <a:lnTo>
                    <a:pt x="68201" y="124713"/>
                  </a:lnTo>
                  <a:lnTo>
                    <a:pt x="68002" y="124601"/>
                  </a:lnTo>
                  <a:lnTo>
                    <a:pt x="67198" y="124150"/>
                  </a:lnTo>
                  <a:lnTo>
                    <a:pt x="66856" y="123958"/>
                  </a:lnTo>
                  <a:lnTo>
                    <a:pt x="66139" y="123690"/>
                  </a:lnTo>
                  <a:lnTo>
                    <a:pt x="61471" y="121945"/>
                  </a:lnTo>
                  <a:lnTo>
                    <a:pt x="58178" y="121294"/>
                  </a:lnTo>
                  <a:lnTo>
                    <a:pt x="57168" y="121095"/>
                  </a:lnTo>
                  <a:lnTo>
                    <a:pt x="55344" y="120426"/>
                  </a:lnTo>
                  <a:lnTo>
                    <a:pt x="53922" y="119544"/>
                  </a:lnTo>
                  <a:lnTo>
                    <a:pt x="53586" y="119336"/>
                  </a:lnTo>
                  <a:lnTo>
                    <a:pt x="52413" y="118608"/>
                  </a:lnTo>
                  <a:lnTo>
                    <a:pt x="52174" y="118461"/>
                  </a:lnTo>
                  <a:lnTo>
                    <a:pt x="51948" y="118320"/>
                  </a:lnTo>
                  <a:lnTo>
                    <a:pt x="51779" y="118216"/>
                  </a:lnTo>
                  <a:lnTo>
                    <a:pt x="51634" y="118154"/>
                  </a:lnTo>
                  <a:lnTo>
                    <a:pt x="50679" y="117747"/>
                  </a:lnTo>
                  <a:lnTo>
                    <a:pt x="50433" y="117642"/>
                  </a:lnTo>
                  <a:lnTo>
                    <a:pt x="49937" y="117580"/>
                  </a:lnTo>
                  <a:lnTo>
                    <a:pt x="49273" y="117496"/>
                  </a:lnTo>
                  <a:lnTo>
                    <a:pt x="48984" y="117460"/>
                  </a:lnTo>
                  <a:lnTo>
                    <a:pt x="46929" y="117667"/>
                  </a:lnTo>
                  <a:lnTo>
                    <a:pt x="43985" y="117964"/>
                  </a:lnTo>
                  <a:lnTo>
                    <a:pt x="43093" y="118411"/>
                  </a:lnTo>
                  <a:lnTo>
                    <a:pt x="41397" y="117063"/>
                  </a:lnTo>
                  <a:lnTo>
                    <a:pt x="40797" y="116585"/>
                  </a:lnTo>
                  <a:lnTo>
                    <a:pt x="40483" y="116336"/>
                  </a:lnTo>
                  <a:lnTo>
                    <a:pt x="39691" y="115815"/>
                  </a:lnTo>
                  <a:lnTo>
                    <a:pt x="36478" y="115346"/>
                  </a:lnTo>
                  <a:lnTo>
                    <a:pt x="35816" y="115250"/>
                  </a:lnTo>
                  <a:lnTo>
                    <a:pt x="34177" y="115011"/>
                  </a:lnTo>
                  <a:lnTo>
                    <a:pt x="32673" y="114435"/>
                  </a:lnTo>
                  <a:lnTo>
                    <a:pt x="32120" y="114223"/>
                  </a:lnTo>
                  <a:lnTo>
                    <a:pt x="31418" y="113954"/>
                  </a:lnTo>
                  <a:lnTo>
                    <a:pt x="31131" y="113773"/>
                  </a:lnTo>
                  <a:lnTo>
                    <a:pt x="30435" y="113334"/>
                  </a:lnTo>
                  <a:lnTo>
                    <a:pt x="29341" y="112645"/>
                  </a:lnTo>
                  <a:lnTo>
                    <a:pt x="28391" y="112046"/>
                  </a:lnTo>
                  <a:lnTo>
                    <a:pt x="27873" y="111720"/>
                  </a:lnTo>
                  <a:lnTo>
                    <a:pt x="27719" y="111623"/>
                  </a:lnTo>
                  <a:lnTo>
                    <a:pt x="27503" y="111540"/>
                  </a:lnTo>
                  <a:lnTo>
                    <a:pt x="25175" y="110649"/>
                  </a:lnTo>
                  <a:lnTo>
                    <a:pt x="22522" y="110747"/>
                  </a:lnTo>
                  <a:lnTo>
                    <a:pt x="21199" y="111595"/>
                  </a:lnTo>
                  <a:lnTo>
                    <a:pt x="19286" y="112365"/>
                  </a:lnTo>
                  <a:lnTo>
                    <a:pt x="18160" y="110839"/>
                  </a:lnTo>
                  <a:lnTo>
                    <a:pt x="17676" y="110182"/>
                  </a:lnTo>
                  <a:lnTo>
                    <a:pt x="16534" y="109712"/>
                  </a:lnTo>
                  <a:lnTo>
                    <a:pt x="15315" y="109211"/>
                  </a:lnTo>
                  <a:lnTo>
                    <a:pt x="13392" y="109125"/>
                  </a:lnTo>
                  <a:lnTo>
                    <a:pt x="12745" y="109459"/>
                  </a:lnTo>
                  <a:lnTo>
                    <a:pt x="11448" y="110133"/>
                  </a:lnTo>
                  <a:lnTo>
                    <a:pt x="11402" y="110430"/>
                  </a:lnTo>
                  <a:lnTo>
                    <a:pt x="11674" y="110649"/>
                  </a:lnTo>
                  <a:lnTo>
                    <a:pt x="11498" y="110891"/>
                  </a:lnTo>
                  <a:lnTo>
                    <a:pt x="11010" y="111560"/>
                  </a:lnTo>
                  <a:lnTo>
                    <a:pt x="10793" y="111858"/>
                  </a:lnTo>
                  <a:lnTo>
                    <a:pt x="9856" y="111465"/>
                  </a:lnTo>
                  <a:lnTo>
                    <a:pt x="8306" y="110815"/>
                  </a:lnTo>
                  <a:lnTo>
                    <a:pt x="7909" y="110649"/>
                  </a:lnTo>
                  <a:lnTo>
                    <a:pt x="7181" y="110343"/>
                  </a:lnTo>
                  <a:lnTo>
                    <a:pt x="6595" y="110098"/>
                  </a:lnTo>
                  <a:lnTo>
                    <a:pt x="6441" y="110033"/>
                  </a:lnTo>
                  <a:lnTo>
                    <a:pt x="5689" y="110006"/>
                  </a:lnTo>
                  <a:lnTo>
                    <a:pt x="3917" y="109942"/>
                  </a:lnTo>
                  <a:lnTo>
                    <a:pt x="2286" y="110302"/>
                  </a:lnTo>
                  <a:lnTo>
                    <a:pt x="1137" y="110867"/>
                  </a:lnTo>
                  <a:lnTo>
                    <a:pt x="207" y="11157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4" name="pg635">
              <a:extLst>
                <a:ext uri="{FF2B5EF4-FFF2-40B4-BE49-F238E27FC236}">
                  <a16:creationId xmlns:a16="http://schemas.microsoft.com/office/drawing/2014/main" id="{EAFF0B9C-B738-F245-B55F-2CF8EA64C105}"/>
                </a:ext>
              </a:extLst>
            </p:cNvPr>
            <p:cNvSpPr/>
            <p:nvPr/>
          </p:nvSpPr>
          <p:spPr>
            <a:xfrm>
              <a:off x="5528654" y="1776397"/>
              <a:ext cx="22768" cy="20404"/>
            </a:xfrm>
            <a:custGeom>
              <a:avLst/>
              <a:gdLst/>
              <a:ahLst/>
              <a:cxnLst/>
              <a:rect l="0" t="0" r="0" b="0"/>
              <a:pathLst>
                <a:path w="22768" h="20404">
                  <a:moveTo>
                    <a:pt x="0" y="10823"/>
                  </a:moveTo>
                  <a:lnTo>
                    <a:pt x="2724" y="8184"/>
                  </a:lnTo>
                  <a:lnTo>
                    <a:pt x="4416" y="6546"/>
                  </a:lnTo>
                  <a:lnTo>
                    <a:pt x="7140" y="4995"/>
                  </a:lnTo>
                  <a:lnTo>
                    <a:pt x="8051" y="4476"/>
                  </a:lnTo>
                  <a:lnTo>
                    <a:pt x="8198" y="4392"/>
                  </a:lnTo>
                  <a:lnTo>
                    <a:pt x="9308" y="3984"/>
                  </a:lnTo>
                  <a:lnTo>
                    <a:pt x="10980" y="3370"/>
                  </a:lnTo>
                  <a:lnTo>
                    <a:pt x="11955" y="3013"/>
                  </a:lnTo>
                  <a:lnTo>
                    <a:pt x="16663" y="1283"/>
                  </a:lnTo>
                  <a:lnTo>
                    <a:pt x="19098" y="0"/>
                  </a:lnTo>
                  <a:lnTo>
                    <a:pt x="19714" y="127"/>
                  </a:lnTo>
                  <a:lnTo>
                    <a:pt x="19857" y="759"/>
                  </a:lnTo>
                  <a:lnTo>
                    <a:pt x="21792" y="2376"/>
                  </a:lnTo>
                  <a:lnTo>
                    <a:pt x="22689" y="2633"/>
                  </a:lnTo>
                  <a:lnTo>
                    <a:pt x="22768" y="3172"/>
                  </a:lnTo>
                  <a:lnTo>
                    <a:pt x="22615" y="3652"/>
                  </a:lnTo>
                  <a:lnTo>
                    <a:pt x="21752" y="3778"/>
                  </a:lnTo>
                  <a:lnTo>
                    <a:pt x="19295" y="5547"/>
                  </a:lnTo>
                  <a:lnTo>
                    <a:pt x="18832" y="7252"/>
                  </a:lnTo>
                  <a:lnTo>
                    <a:pt x="19333" y="8282"/>
                  </a:lnTo>
                  <a:lnTo>
                    <a:pt x="19350" y="8464"/>
                  </a:lnTo>
                  <a:lnTo>
                    <a:pt x="18828" y="9423"/>
                  </a:lnTo>
                  <a:lnTo>
                    <a:pt x="17204" y="11976"/>
                  </a:lnTo>
                  <a:lnTo>
                    <a:pt x="15102" y="12007"/>
                  </a:lnTo>
                  <a:lnTo>
                    <a:pt x="14679" y="11888"/>
                  </a:lnTo>
                  <a:lnTo>
                    <a:pt x="14244" y="11594"/>
                  </a:lnTo>
                  <a:lnTo>
                    <a:pt x="14122" y="11364"/>
                  </a:lnTo>
                  <a:lnTo>
                    <a:pt x="13583" y="12093"/>
                  </a:lnTo>
                  <a:lnTo>
                    <a:pt x="11799" y="13911"/>
                  </a:lnTo>
                  <a:lnTo>
                    <a:pt x="10151" y="15207"/>
                  </a:lnTo>
                  <a:lnTo>
                    <a:pt x="8974" y="14588"/>
                  </a:lnTo>
                  <a:lnTo>
                    <a:pt x="8408" y="14699"/>
                  </a:lnTo>
                  <a:lnTo>
                    <a:pt x="7955" y="15033"/>
                  </a:lnTo>
                  <a:lnTo>
                    <a:pt x="7751" y="15104"/>
                  </a:lnTo>
                  <a:lnTo>
                    <a:pt x="7477" y="15018"/>
                  </a:lnTo>
                  <a:lnTo>
                    <a:pt x="7433" y="14788"/>
                  </a:lnTo>
                  <a:lnTo>
                    <a:pt x="7103" y="14531"/>
                  </a:lnTo>
                  <a:lnTo>
                    <a:pt x="6289" y="14360"/>
                  </a:lnTo>
                  <a:lnTo>
                    <a:pt x="6154" y="14405"/>
                  </a:lnTo>
                  <a:lnTo>
                    <a:pt x="6163" y="15092"/>
                  </a:lnTo>
                  <a:lnTo>
                    <a:pt x="6511" y="15204"/>
                  </a:lnTo>
                  <a:lnTo>
                    <a:pt x="6785" y="15464"/>
                  </a:lnTo>
                  <a:lnTo>
                    <a:pt x="6893" y="16074"/>
                  </a:lnTo>
                  <a:lnTo>
                    <a:pt x="6831" y="16861"/>
                  </a:lnTo>
                  <a:lnTo>
                    <a:pt x="5379" y="16671"/>
                  </a:lnTo>
                  <a:lnTo>
                    <a:pt x="4583" y="16448"/>
                  </a:lnTo>
                  <a:lnTo>
                    <a:pt x="4174" y="16463"/>
                  </a:lnTo>
                  <a:lnTo>
                    <a:pt x="4887" y="17114"/>
                  </a:lnTo>
                  <a:lnTo>
                    <a:pt x="5513" y="17333"/>
                  </a:lnTo>
                  <a:lnTo>
                    <a:pt x="6180" y="17211"/>
                  </a:lnTo>
                  <a:lnTo>
                    <a:pt x="6540" y="17345"/>
                  </a:lnTo>
                  <a:lnTo>
                    <a:pt x="6696" y="17538"/>
                  </a:lnTo>
                  <a:lnTo>
                    <a:pt x="7380" y="18859"/>
                  </a:lnTo>
                  <a:lnTo>
                    <a:pt x="6425" y="20054"/>
                  </a:lnTo>
                  <a:lnTo>
                    <a:pt x="6460" y="20370"/>
                  </a:lnTo>
                  <a:lnTo>
                    <a:pt x="1475" y="20404"/>
                  </a:lnTo>
                  <a:lnTo>
                    <a:pt x="1824" y="20035"/>
                  </a:lnTo>
                  <a:lnTo>
                    <a:pt x="2068" y="19592"/>
                  </a:lnTo>
                  <a:lnTo>
                    <a:pt x="2168" y="19343"/>
                  </a:lnTo>
                  <a:lnTo>
                    <a:pt x="2203" y="19001"/>
                  </a:lnTo>
                  <a:lnTo>
                    <a:pt x="3299" y="17559"/>
                  </a:lnTo>
                  <a:lnTo>
                    <a:pt x="3930" y="17069"/>
                  </a:lnTo>
                  <a:lnTo>
                    <a:pt x="3982" y="16128"/>
                  </a:lnTo>
                  <a:lnTo>
                    <a:pt x="2921" y="14467"/>
                  </a:lnTo>
                  <a:lnTo>
                    <a:pt x="2103" y="14181"/>
                  </a:lnTo>
                  <a:lnTo>
                    <a:pt x="1320" y="13352"/>
                  </a:lnTo>
                  <a:lnTo>
                    <a:pt x="227" y="12352"/>
                  </a:lnTo>
                  <a:lnTo>
                    <a:pt x="210" y="12207"/>
                  </a:lnTo>
                  <a:lnTo>
                    <a:pt x="288" y="11973"/>
                  </a:lnTo>
                  <a:lnTo>
                    <a:pt x="188" y="1138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5" name="pg636">
              <a:extLst>
                <a:ext uri="{FF2B5EF4-FFF2-40B4-BE49-F238E27FC236}">
                  <a16:creationId xmlns:a16="http://schemas.microsoft.com/office/drawing/2014/main" id="{E673A42D-6196-4849-A525-69E69E7C7F5C}"/>
                </a:ext>
              </a:extLst>
            </p:cNvPr>
            <p:cNvSpPr/>
            <p:nvPr/>
          </p:nvSpPr>
          <p:spPr>
            <a:xfrm>
              <a:off x="5424761" y="1649690"/>
              <a:ext cx="108364" cy="59596"/>
            </a:xfrm>
            <a:custGeom>
              <a:avLst/>
              <a:gdLst/>
              <a:ahLst/>
              <a:cxnLst/>
              <a:rect l="0" t="0" r="0" b="0"/>
              <a:pathLst>
                <a:path w="108364" h="59596">
                  <a:moveTo>
                    <a:pt x="102553" y="1168"/>
                  </a:moveTo>
                  <a:lnTo>
                    <a:pt x="102992" y="1072"/>
                  </a:lnTo>
                  <a:lnTo>
                    <a:pt x="104610" y="1217"/>
                  </a:lnTo>
                  <a:lnTo>
                    <a:pt x="107830" y="0"/>
                  </a:lnTo>
                  <a:lnTo>
                    <a:pt x="108364" y="1631"/>
                  </a:lnTo>
                  <a:lnTo>
                    <a:pt x="108153" y="3199"/>
                  </a:lnTo>
                  <a:lnTo>
                    <a:pt x="107972" y="3320"/>
                  </a:lnTo>
                  <a:lnTo>
                    <a:pt x="107359" y="3727"/>
                  </a:lnTo>
                  <a:lnTo>
                    <a:pt x="107182" y="3844"/>
                  </a:lnTo>
                  <a:lnTo>
                    <a:pt x="104299" y="4416"/>
                  </a:lnTo>
                  <a:lnTo>
                    <a:pt x="102997" y="5180"/>
                  </a:lnTo>
                  <a:lnTo>
                    <a:pt x="101690" y="6136"/>
                  </a:lnTo>
                  <a:lnTo>
                    <a:pt x="99753" y="8429"/>
                  </a:lnTo>
                  <a:lnTo>
                    <a:pt x="99630" y="8575"/>
                  </a:lnTo>
                  <a:lnTo>
                    <a:pt x="99482" y="8688"/>
                  </a:lnTo>
                  <a:lnTo>
                    <a:pt x="99234" y="8879"/>
                  </a:lnTo>
                  <a:lnTo>
                    <a:pt x="98920" y="9119"/>
                  </a:lnTo>
                  <a:lnTo>
                    <a:pt x="96238" y="11175"/>
                  </a:lnTo>
                  <a:lnTo>
                    <a:pt x="95276" y="11789"/>
                  </a:lnTo>
                  <a:lnTo>
                    <a:pt x="93801" y="12731"/>
                  </a:lnTo>
                  <a:lnTo>
                    <a:pt x="92630" y="13479"/>
                  </a:lnTo>
                  <a:lnTo>
                    <a:pt x="90053" y="15125"/>
                  </a:lnTo>
                  <a:lnTo>
                    <a:pt x="89112" y="15726"/>
                  </a:lnTo>
                  <a:lnTo>
                    <a:pt x="87673" y="17246"/>
                  </a:lnTo>
                  <a:lnTo>
                    <a:pt x="87629" y="18282"/>
                  </a:lnTo>
                  <a:lnTo>
                    <a:pt x="87956" y="18744"/>
                  </a:lnTo>
                  <a:lnTo>
                    <a:pt x="88208" y="19769"/>
                  </a:lnTo>
                  <a:lnTo>
                    <a:pt x="88062" y="20535"/>
                  </a:lnTo>
                  <a:lnTo>
                    <a:pt x="87449" y="21427"/>
                  </a:lnTo>
                  <a:lnTo>
                    <a:pt x="81350" y="25435"/>
                  </a:lnTo>
                  <a:lnTo>
                    <a:pt x="79844" y="26425"/>
                  </a:lnTo>
                  <a:lnTo>
                    <a:pt x="75759" y="29109"/>
                  </a:lnTo>
                  <a:lnTo>
                    <a:pt x="75223" y="29335"/>
                  </a:lnTo>
                  <a:lnTo>
                    <a:pt x="71754" y="30801"/>
                  </a:lnTo>
                  <a:lnTo>
                    <a:pt x="70396" y="31375"/>
                  </a:lnTo>
                  <a:lnTo>
                    <a:pt x="69664" y="31685"/>
                  </a:lnTo>
                  <a:lnTo>
                    <a:pt x="69482" y="31762"/>
                  </a:lnTo>
                  <a:lnTo>
                    <a:pt x="64262" y="33469"/>
                  </a:lnTo>
                  <a:lnTo>
                    <a:pt x="63825" y="33612"/>
                  </a:lnTo>
                  <a:lnTo>
                    <a:pt x="62516" y="34040"/>
                  </a:lnTo>
                  <a:lnTo>
                    <a:pt x="61268" y="34215"/>
                  </a:lnTo>
                  <a:lnTo>
                    <a:pt x="59978" y="34396"/>
                  </a:lnTo>
                  <a:lnTo>
                    <a:pt x="54785" y="36629"/>
                  </a:lnTo>
                  <a:lnTo>
                    <a:pt x="54539" y="36627"/>
                  </a:lnTo>
                  <a:lnTo>
                    <a:pt x="52084" y="36611"/>
                  </a:lnTo>
                  <a:lnTo>
                    <a:pt x="51658" y="36750"/>
                  </a:lnTo>
                  <a:lnTo>
                    <a:pt x="46379" y="38474"/>
                  </a:lnTo>
                  <a:lnTo>
                    <a:pt x="46226" y="38524"/>
                  </a:lnTo>
                  <a:lnTo>
                    <a:pt x="46095" y="38567"/>
                  </a:lnTo>
                  <a:lnTo>
                    <a:pt x="43651" y="39824"/>
                  </a:lnTo>
                  <a:lnTo>
                    <a:pt x="42892" y="41080"/>
                  </a:lnTo>
                  <a:lnTo>
                    <a:pt x="40790" y="42057"/>
                  </a:lnTo>
                  <a:lnTo>
                    <a:pt x="39204" y="42795"/>
                  </a:lnTo>
                  <a:lnTo>
                    <a:pt x="37876" y="43412"/>
                  </a:lnTo>
                  <a:lnTo>
                    <a:pt x="37827" y="43551"/>
                  </a:lnTo>
                  <a:lnTo>
                    <a:pt x="37068" y="45695"/>
                  </a:lnTo>
                  <a:lnTo>
                    <a:pt x="37068" y="46964"/>
                  </a:lnTo>
                  <a:lnTo>
                    <a:pt x="38482" y="47979"/>
                  </a:lnTo>
                  <a:lnTo>
                    <a:pt x="40501" y="47979"/>
                  </a:lnTo>
                  <a:lnTo>
                    <a:pt x="45286" y="46992"/>
                  </a:lnTo>
                  <a:lnTo>
                    <a:pt x="46035" y="46861"/>
                  </a:lnTo>
                  <a:lnTo>
                    <a:pt x="46120" y="47125"/>
                  </a:lnTo>
                  <a:lnTo>
                    <a:pt x="44479" y="48644"/>
                  </a:lnTo>
                  <a:lnTo>
                    <a:pt x="42132" y="49450"/>
                  </a:lnTo>
                  <a:lnTo>
                    <a:pt x="40907" y="49871"/>
                  </a:lnTo>
                  <a:lnTo>
                    <a:pt x="36557" y="51364"/>
                  </a:lnTo>
                  <a:lnTo>
                    <a:pt x="33179" y="52524"/>
                  </a:lnTo>
                  <a:lnTo>
                    <a:pt x="30098" y="53982"/>
                  </a:lnTo>
                  <a:lnTo>
                    <a:pt x="27584" y="54386"/>
                  </a:lnTo>
                  <a:lnTo>
                    <a:pt x="27424" y="54412"/>
                  </a:lnTo>
                  <a:lnTo>
                    <a:pt x="27285" y="54434"/>
                  </a:lnTo>
                  <a:lnTo>
                    <a:pt x="25738" y="54947"/>
                  </a:lnTo>
                  <a:lnTo>
                    <a:pt x="23736" y="55770"/>
                  </a:lnTo>
                  <a:lnTo>
                    <a:pt x="20682" y="57027"/>
                  </a:lnTo>
                  <a:lnTo>
                    <a:pt x="19060" y="57695"/>
                  </a:lnTo>
                  <a:lnTo>
                    <a:pt x="17853" y="58360"/>
                  </a:lnTo>
                  <a:lnTo>
                    <a:pt x="16969" y="58848"/>
                  </a:lnTo>
                  <a:lnTo>
                    <a:pt x="12619" y="59596"/>
                  </a:lnTo>
                  <a:lnTo>
                    <a:pt x="10519" y="58979"/>
                  </a:lnTo>
                  <a:lnTo>
                    <a:pt x="8419" y="58362"/>
                  </a:lnTo>
                  <a:lnTo>
                    <a:pt x="8094" y="58065"/>
                  </a:lnTo>
                  <a:lnTo>
                    <a:pt x="8156" y="56824"/>
                  </a:lnTo>
                  <a:lnTo>
                    <a:pt x="6912" y="55330"/>
                  </a:lnTo>
                  <a:lnTo>
                    <a:pt x="5210" y="55233"/>
                  </a:lnTo>
                  <a:lnTo>
                    <a:pt x="2676" y="55090"/>
                  </a:lnTo>
                  <a:lnTo>
                    <a:pt x="2544" y="54755"/>
                  </a:lnTo>
                  <a:lnTo>
                    <a:pt x="2675" y="54495"/>
                  </a:lnTo>
                  <a:lnTo>
                    <a:pt x="3438" y="54046"/>
                  </a:lnTo>
                  <a:lnTo>
                    <a:pt x="1091" y="51951"/>
                  </a:lnTo>
                  <a:lnTo>
                    <a:pt x="552" y="52055"/>
                  </a:lnTo>
                  <a:lnTo>
                    <a:pt x="0" y="51124"/>
                  </a:lnTo>
                  <a:lnTo>
                    <a:pt x="1085" y="49090"/>
                  </a:lnTo>
                  <a:lnTo>
                    <a:pt x="1804" y="48789"/>
                  </a:lnTo>
                  <a:lnTo>
                    <a:pt x="2677" y="48423"/>
                  </a:lnTo>
                  <a:lnTo>
                    <a:pt x="3738" y="47978"/>
                  </a:lnTo>
                  <a:lnTo>
                    <a:pt x="4465" y="47098"/>
                  </a:lnTo>
                  <a:lnTo>
                    <a:pt x="4454" y="46926"/>
                  </a:lnTo>
                  <a:lnTo>
                    <a:pt x="4385" y="45924"/>
                  </a:lnTo>
                  <a:lnTo>
                    <a:pt x="4552" y="45745"/>
                  </a:lnTo>
                  <a:lnTo>
                    <a:pt x="5269" y="44976"/>
                  </a:lnTo>
                  <a:lnTo>
                    <a:pt x="7068" y="43625"/>
                  </a:lnTo>
                  <a:lnTo>
                    <a:pt x="8186" y="42785"/>
                  </a:lnTo>
                  <a:lnTo>
                    <a:pt x="9846" y="41538"/>
                  </a:lnTo>
                  <a:lnTo>
                    <a:pt x="10063" y="41432"/>
                  </a:lnTo>
                  <a:lnTo>
                    <a:pt x="12070" y="40444"/>
                  </a:lnTo>
                  <a:lnTo>
                    <a:pt x="17034" y="38000"/>
                  </a:lnTo>
                  <a:lnTo>
                    <a:pt x="17793" y="37626"/>
                  </a:lnTo>
                  <a:lnTo>
                    <a:pt x="20715" y="36188"/>
                  </a:lnTo>
                  <a:lnTo>
                    <a:pt x="29783" y="32544"/>
                  </a:lnTo>
                  <a:lnTo>
                    <a:pt x="30763" y="32140"/>
                  </a:lnTo>
                  <a:lnTo>
                    <a:pt x="31972" y="31525"/>
                  </a:lnTo>
                  <a:lnTo>
                    <a:pt x="33797" y="30598"/>
                  </a:lnTo>
                  <a:lnTo>
                    <a:pt x="40695" y="27784"/>
                  </a:lnTo>
                  <a:lnTo>
                    <a:pt x="41912" y="27451"/>
                  </a:lnTo>
                  <a:lnTo>
                    <a:pt x="42052" y="27540"/>
                  </a:lnTo>
                  <a:lnTo>
                    <a:pt x="42425" y="27780"/>
                  </a:lnTo>
                  <a:lnTo>
                    <a:pt x="44043" y="27606"/>
                  </a:lnTo>
                  <a:lnTo>
                    <a:pt x="45225" y="26983"/>
                  </a:lnTo>
                  <a:lnTo>
                    <a:pt x="46627" y="26244"/>
                  </a:lnTo>
                  <a:lnTo>
                    <a:pt x="46465" y="25798"/>
                  </a:lnTo>
                  <a:lnTo>
                    <a:pt x="46805" y="25315"/>
                  </a:lnTo>
                  <a:lnTo>
                    <a:pt x="50252" y="23673"/>
                  </a:lnTo>
                  <a:lnTo>
                    <a:pt x="52070" y="22807"/>
                  </a:lnTo>
                  <a:lnTo>
                    <a:pt x="53409" y="22169"/>
                  </a:lnTo>
                  <a:lnTo>
                    <a:pt x="53906" y="21933"/>
                  </a:lnTo>
                  <a:lnTo>
                    <a:pt x="54122" y="21830"/>
                  </a:lnTo>
                  <a:lnTo>
                    <a:pt x="54312" y="21739"/>
                  </a:lnTo>
                  <a:lnTo>
                    <a:pt x="56854" y="21698"/>
                  </a:lnTo>
                  <a:lnTo>
                    <a:pt x="57582" y="21984"/>
                  </a:lnTo>
                  <a:lnTo>
                    <a:pt x="60548" y="20717"/>
                  </a:lnTo>
                  <a:lnTo>
                    <a:pt x="60798" y="20566"/>
                  </a:lnTo>
                  <a:lnTo>
                    <a:pt x="62552" y="19502"/>
                  </a:lnTo>
                  <a:lnTo>
                    <a:pt x="62579" y="18268"/>
                  </a:lnTo>
                  <a:lnTo>
                    <a:pt x="62584" y="18046"/>
                  </a:lnTo>
                  <a:lnTo>
                    <a:pt x="63564" y="17113"/>
                  </a:lnTo>
                  <a:lnTo>
                    <a:pt x="66128" y="15881"/>
                  </a:lnTo>
                  <a:lnTo>
                    <a:pt x="68233" y="14393"/>
                  </a:lnTo>
                  <a:lnTo>
                    <a:pt x="69400" y="13803"/>
                  </a:lnTo>
                  <a:lnTo>
                    <a:pt x="70522" y="13236"/>
                  </a:lnTo>
                  <a:lnTo>
                    <a:pt x="71161" y="12913"/>
                  </a:lnTo>
                  <a:lnTo>
                    <a:pt x="72486" y="12988"/>
                  </a:lnTo>
                  <a:lnTo>
                    <a:pt x="73915" y="12126"/>
                  </a:lnTo>
                  <a:lnTo>
                    <a:pt x="74183" y="11948"/>
                  </a:lnTo>
                  <a:lnTo>
                    <a:pt x="75039" y="11373"/>
                  </a:lnTo>
                  <a:lnTo>
                    <a:pt x="74940" y="10658"/>
                  </a:lnTo>
                  <a:lnTo>
                    <a:pt x="75260" y="10255"/>
                  </a:lnTo>
                  <a:lnTo>
                    <a:pt x="77462" y="8324"/>
                  </a:lnTo>
                  <a:lnTo>
                    <a:pt x="83015" y="5791"/>
                  </a:lnTo>
                  <a:lnTo>
                    <a:pt x="86205" y="4939"/>
                  </a:lnTo>
                  <a:lnTo>
                    <a:pt x="87688" y="4528"/>
                  </a:lnTo>
                  <a:lnTo>
                    <a:pt x="87901" y="4421"/>
                  </a:lnTo>
                  <a:lnTo>
                    <a:pt x="91141" y="2797"/>
                  </a:lnTo>
                  <a:lnTo>
                    <a:pt x="91689" y="2523"/>
                  </a:lnTo>
                  <a:lnTo>
                    <a:pt x="94574" y="4084"/>
                  </a:lnTo>
                  <a:lnTo>
                    <a:pt x="97638" y="3614"/>
                  </a:lnTo>
                  <a:lnTo>
                    <a:pt x="98246" y="3004"/>
                  </a:lnTo>
                  <a:lnTo>
                    <a:pt x="98559" y="2690"/>
                  </a:lnTo>
                  <a:lnTo>
                    <a:pt x="98820" y="2429"/>
                  </a:lnTo>
                  <a:lnTo>
                    <a:pt x="98974" y="2342"/>
                  </a:lnTo>
                  <a:lnTo>
                    <a:pt x="100104" y="1705"/>
                  </a:lnTo>
                  <a:lnTo>
                    <a:pt x="100481" y="162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6" name="pg637">
              <a:extLst>
                <a:ext uri="{FF2B5EF4-FFF2-40B4-BE49-F238E27FC236}">
                  <a16:creationId xmlns:a16="http://schemas.microsoft.com/office/drawing/2014/main" id="{C9149EA0-1D99-1E4C-B703-58B1184AD06A}"/>
                </a:ext>
              </a:extLst>
            </p:cNvPr>
            <p:cNvSpPr/>
            <p:nvPr/>
          </p:nvSpPr>
          <p:spPr>
            <a:xfrm>
              <a:off x="4847304" y="2535330"/>
              <a:ext cx="55744" cy="59528"/>
            </a:xfrm>
            <a:custGeom>
              <a:avLst/>
              <a:gdLst/>
              <a:ahLst/>
              <a:cxnLst/>
              <a:rect l="0" t="0" r="0" b="0"/>
              <a:pathLst>
                <a:path w="55744" h="59528">
                  <a:moveTo>
                    <a:pt x="48552" y="18791"/>
                  </a:moveTo>
                  <a:lnTo>
                    <a:pt x="48485" y="21145"/>
                  </a:lnTo>
                  <a:lnTo>
                    <a:pt x="49752" y="21111"/>
                  </a:lnTo>
                  <a:lnTo>
                    <a:pt x="49752" y="23496"/>
                  </a:lnTo>
                  <a:lnTo>
                    <a:pt x="52282" y="23511"/>
                  </a:lnTo>
                  <a:lnTo>
                    <a:pt x="52346" y="25877"/>
                  </a:lnTo>
                  <a:lnTo>
                    <a:pt x="54274" y="25936"/>
                  </a:lnTo>
                  <a:lnTo>
                    <a:pt x="54322" y="26201"/>
                  </a:lnTo>
                  <a:lnTo>
                    <a:pt x="54734" y="26733"/>
                  </a:lnTo>
                  <a:lnTo>
                    <a:pt x="55339" y="26778"/>
                  </a:lnTo>
                  <a:lnTo>
                    <a:pt x="55636" y="27243"/>
                  </a:lnTo>
                  <a:lnTo>
                    <a:pt x="55744" y="27701"/>
                  </a:lnTo>
                  <a:lnTo>
                    <a:pt x="55716" y="28133"/>
                  </a:lnTo>
                  <a:lnTo>
                    <a:pt x="55644" y="28313"/>
                  </a:lnTo>
                  <a:lnTo>
                    <a:pt x="52302" y="28311"/>
                  </a:lnTo>
                  <a:lnTo>
                    <a:pt x="52286" y="30647"/>
                  </a:lnTo>
                  <a:lnTo>
                    <a:pt x="55086" y="30664"/>
                  </a:lnTo>
                  <a:lnTo>
                    <a:pt x="55118" y="31187"/>
                  </a:lnTo>
                  <a:lnTo>
                    <a:pt x="54809" y="31935"/>
                  </a:lnTo>
                  <a:lnTo>
                    <a:pt x="54364" y="32456"/>
                  </a:lnTo>
                  <a:lnTo>
                    <a:pt x="53626" y="32432"/>
                  </a:lnTo>
                  <a:lnTo>
                    <a:pt x="53639" y="34115"/>
                  </a:lnTo>
                  <a:lnTo>
                    <a:pt x="51108" y="34104"/>
                  </a:lnTo>
                  <a:lnTo>
                    <a:pt x="51136" y="36500"/>
                  </a:lnTo>
                  <a:lnTo>
                    <a:pt x="52330" y="36526"/>
                  </a:lnTo>
                  <a:lnTo>
                    <a:pt x="52710" y="37168"/>
                  </a:lnTo>
                  <a:lnTo>
                    <a:pt x="52594" y="37367"/>
                  </a:lnTo>
                  <a:lnTo>
                    <a:pt x="52257" y="37598"/>
                  </a:lnTo>
                  <a:lnTo>
                    <a:pt x="52081" y="37609"/>
                  </a:lnTo>
                  <a:lnTo>
                    <a:pt x="51521" y="37557"/>
                  </a:lnTo>
                  <a:lnTo>
                    <a:pt x="51393" y="37508"/>
                  </a:lnTo>
                  <a:lnTo>
                    <a:pt x="51225" y="37281"/>
                  </a:lnTo>
                  <a:lnTo>
                    <a:pt x="51032" y="37326"/>
                  </a:lnTo>
                  <a:lnTo>
                    <a:pt x="50800" y="37575"/>
                  </a:lnTo>
                  <a:lnTo>
                    <a:pt x="50956" y="38197"/>
                  </a:lnTo>
                  <a:lnTo>
                    <a:pt x="49755" y="37907"/>
                  </a:lnTo>
                  <a:lnTo>
                    <a:pt x="49435" y="37550"/>
                  </a:lnTo>
                  <a:lnTo>
                    <a:pt x="49283" y="37512"/>
                  </a:lnTo>
                  <a:lnTo>
                    <a:pt x="48546" y="37639"/>
                  </a:lnTo>
                  <a:lnTo>
                    <a:pt x="45344" y="37689"/>
                  </a:lnTo>
                  <a:lnTo>
                    <a:pt x="45381" y="38835"/>
                  </a:lnTo>
                  <a:lnTo>
                    <a:pt x="46016" y="39192"/>
                  </a:lnTo>
                  <a:lnTo>
                    <a:pt x="48593" y="39054"/>
                  </a:lnTo>
                  <a:lnTo>
                    <a:pt x="48516" y="43516"/>
                  </a:lnTo>
                  <a:lnTo>
                    <a:pt x="50146" y="43541"/>
                  </a:lnTo>
                  <a:lnTo>
                    <a:pt x="49154" y="44771"/>
                  </a:lnTo>
                  <a:lnTo>
                    <a:pt x="47719" y="44767"/>
                  </a:lnTo>
                  <a:lnTo>
                    <a:pt x="47827" y="50292"/>
                  </a:lnTo>
                  <a:lnTo>
                    <a:pt x="47895" y="50113"/>
                  </a:lnTo>
                  <a:lnTo>
                    <a:pt x="48179" y="50080"/>
                  </a:lnTo>
                  <a:lnTo>
                    <a:pt x="48631" y="50362"/>
                  </a:lnTo>
                  <a:lnTo>
                    <a:pt x="48659" y="50611"/>
                  </a:lnTo>
                  <a:lnTo>
                    <a:pt x="48207" y="51400"/>
                  </a:lnTo>
                  <a:lnTo>
                    <a:pt x="48455" y="51884"/>
                  </a:lnTo>
                  <a:lnTo>
                    <a:pt x="48619" y="52040"/>
                  </a:lnTo>
                  <a:lnTo>
                    <a:pt x="49067" y="51992"/>
                  </a:lnTo>
                  <a:lnTo>
                    <a:pt x="49367" y="52178"/>
                  </a:lnTo>
                  <a:lnTo>
                    <a:pt x="49343" y="52330"/>
                  </a:lnTo>
                  <a:lnTo>
                    <a:pt x="49159" y="52628"/>
                  </a:lnTo>
                  <a:lnTo>
                    <a:pt x="48871" y="52863"/>
                  </a:lnTo>
                  <a:lnTo>
                    <a:pt x="48484" y="52892"/>
                  </a:lnTo>
                  <a:lnTo>
                    <a:pt x="48640" y="52613"/>
                  </a:lnTo>
                  <a:lnTo>
                    <a:pt x="48420" y="52662"/>
                  </a:lnTo>
                  <a:lnTo>
                    <a:pt x="47984" y="53161"/>
                  </a:lnTo>
                  <a:lnTo>
                    <a:pt x="47952" y="53521"/>
                  </a:lnTo>
                  <a:lnTo>
                    <a:pt x="48016" y="53681"/>
                  </a:lnTo>
                  <a:lnTo>
                    <a:pt x="48204" y="53707"/>
                  </a:lnTo>
                  <a:lnTo>
                    <a:pt x="49187" y="53335"/>
                  </a:lnTo>
                  <a:lnTo>
                    <a:pt x="49503" y="53074"/>
                  </a:lnTo>
                  <a:lnTo>
                    <a:pt x="49747" y="53179"/>
                  </a:lnTo>
                  <a:lnTo>
                    <a:pt x="50087" y="54339"/>
                  </a:lnTo>
                  <a:lnTo>
                    <a:pt x="50083" y="54697"/>
                  </a:lnTo>
                  <a:lnTo>
                    <a:pt x="49963" y="54905"/>
                  </a:lnTo>
                  <a:lnTo>
                    <a:pt x="49960" y="56598"/>
                  </a:lnTo>
                  <a:lnTo>
                    <a:pt x="52489" y="56605"/>
                  </a:lnTo>
                  <a:lnTo>
                    <a:pt x="52469" y="58961"/>
                  </a:lnTo>
                  <a:lnTo>
                    <a:pt x="47703" y="58939"/>
                  </a:lnTo>
                  <a:lnTo>
                    <a:pt x="47714" y="56599"/>
                  </a:lnTo>
                  <a:lnTo>
                    <a:pt x="42674" y="56551"/>
                  </a:lnTo>
                  <a:lnTo>
                    <a:pt x="42634" y="59357"/>
                  </a:lnTo>
                  <a:lnTo>
                    <a:pt x="41785" y="59528"/>
                  </a:lnTo>
                  <a:lnTo>
                    <a:pt x="41445" y="59431"/>
                  </a:lnTo>
                  <a:lnTo>
                    <a:pt x="40105" y="59424"/>
                  </a:lnTo>
                  <a:lnTo>
                    <a:pt x="38933" y="59419"/>
                  </a:lnTo>
                  <a:lnTo>
                    <a:pt x="38745" y="59352"/>
                  </a:lnTo>
                  <a:lnTo>
                    <a:pt x="38557" y="58972"/>
                  </a:lnTo>
                  <a:lnTo>
                    <a:pt x="37594" y="58894"/>
                  </a:lnTo>
                  <a:lnTo>
                    <a:pt x="37623" y="56542"/>
                  </a:lnTo>
                  <a:lnTo>
                    <a:pt x="35205" y="56531"/>
                  </a:lnTo>
                  <a:lnTo>
                    <a:pt x="35077" y="56308"/>
                  </a:lnTo>
                  <a:lnTo>
                    <a:pt x="35121" y="54190"/>
                  </a:lnTo>
                  <a:lnTo>
                    <a:pt x="32661" y="54189"/>
                  </a:lnTo>
                  <a:lnTo>
                    <a:pt x="32666" y="51841"/>
                  </a:lnTo>
                  <a:lnTo>
                    <a:pt x="31423" y="51832"/>
                  </a:lnTo>
                  <a:lnTo>
                    <a:pt x="31466" y="50098"/>
                  </a:lnTo>
                  <a:lnTo>
                    <a:pt x="30183" y="50125"/>
                  </a:lnTo>
                  <a:lnTo>
                    <a:pt x="30165" y="47171"/>
                  </a:lnTo>
                  <a:lnTo>
                    <a:pt x="32683" y="47125"/>
                  </a:lnTo>
                  <a:lnTo>
                    <a:pt x="32700" y="44710"/>
                  </a:lnTo>
                  <a:lnTo>
                    <a:pt x="27980" y="44686"/>
                  </a:lnTo>
                  <a:lnTo>
                    <a:pt x="27976" y="39912"/>
                  </a:lnTo>
                  <a:lnTo>
                    <a:pt x="27954" y="37627"/>
                  </a:lnTo>
                  <a:lnTo>
                    <a:pt x="27924" y="31722"/>
                  </a:lnTo>
                  <a:lnTo>
                    <a:pt x="27933" y="30609"/>
                  </a:lnTo>
                  <a:lnTo>
                    <a:pt x="27931" y="28247"/>
                  </a:lnTo>
                  <a:lnTo>
                    <a:pt x="24100" y="28249"/>
                  </a:lnTo>
                  <a:lnTo>
                    <a:pt x="24116" y="25759"/>
                  </a:lnTo>
                  <a:lnTo>
                    <a:pt x="23824" y="25742"/>
                  </a:lnTo>
                  <a:lnTo>
                    <a:pt x="21575" y="28121"/>
                  </a:lnTo>
                  <a:lnTo>
                    <a:pt x="21571" y="27671"/>
                  </a:lnTo>
                  <a:lnTo>
                    <a:pt x="21383" y="27738"/>
                  </a:lnTo>
                  <a:lnTo>
                    <a:pt x="21151" y="28110"/>
                  </a:lnTo>
                  <a:lnTo>
                    <a:pt x="20962" y="28225"/>
                  </a:lnTo>
                  <a:lnTo>
                    <a:pt x="15244" y="28256"/>
                  </a:lnTo>
                  <a:lnTo>
                    <a:pt x="15247" y="30597"/>
                  </a:lnTo>
                  <a:lnTo>
                    <a:pt x="15250" y="32903"/>
                  </a:lnTo>
                  <a:lnTo>
                    <a:pt x="13644" y="32904"/>
                  </a:lnTo>
                  <a:lnTo>
                    <a:pt x="13436" y="33075"/>
                  </a:lnTo>
                  <a:lnTo>
                    <a:pt x="13372" y="33280"/>
                  </a:lnTo>
                  <a:lnTo>
                    <a:pt x="13609" y="33503"/>
                  </a:lnTo>
                  <a:lnTo>
                    <a:pt x="13585" y="33898"/>
                  </a:lnTo>
                  <a:lnTo>
                    <a:pt x="13205" y="34508"/>
                  </a:lnTo>
                  <a:lnTo>
                    <a:pt x="12648" y="34931"/>
                  </a:lnTo>
                  <a:lnTo>
                    <a:pt x="12649" y="35256"/>
                  </a:lnTo>
                  <a:lnTo>
                    <a:pt x="15251" y="35255"/>
                  </a:lnTo>
                  <a:lnTo>
                    <a:pt x="15256" y="37613"/>
                  </a:lnTo>
                  <a:lnTo>
                    <a:pt x="12658" y="37615"/>
                  </a:lnTo>
                  <a:lnTo>
                    <a:pt x="12675" y="44180"/>
                  </a:lnTo>
                  <a:lnTo>
                    <a:pt x="12751" y="44649"/>
                  </a:lnTo>
                  <a:lnTo>
                    <a:pt x="14755" y="44656"/>
                  </a:lnTo>
                  <a:lnTo>
                    <a:pt x="14761" y="48257"/>
                  </a:lnTo>
                  <a:lnTo>
                    <a:pt x="17292" y="48286"/>
                  </a:lnTo>
                  <a:lnTo>
                    <a:pt x="17297" y="51839"/>
                  </a:lnTo>
                  <a:lnTo>
                    <a:pt x="14763" y="51803"/>
                  </a:lnTo>
                  <a:lnTo>
                    <a:pt x="1661" y="51846"/>
                  </a:lnTo>
                  <a:lnTo>
                    <a:pt x="1736" y="51244"/>
                  </a:lnTo>
                  <a:lnTo>
                    <a:pt x="2352" y="50597"/>
                  </a:lnTo>
                  <a:lnTo>
                    <a:pt x="2671" y="49581"/>
                  </a:lnTo>
                  <a:lnTo>
                    <a:pt x="2535" y="48271"/>
                  </a:lnTo>
                  <a:lnTo>
                    <a:pt x="2115" y="48264"/>
                  </a:lnTo>
                  <a:lnTo>
                    <a:pt x="2111" y="48119"/>
                  </a:lnTo>
                  <a:lnTo>
                    <a:pt x="2099" y="44644"/>
                  </a:lnTo>
                  <a:lnTo>
                    <a:pt x="2575" y="44644"/>
                  </a:lnTo>
                  <a:lnTo>
                    <a:pt x="2538" y="38804"/>
                  </a:lnTo>
                  <a:lnTo>
                    <a:pt x="17" y="38789"/>
                  </a:lnTo>
                  <a:lnTo>
                    <a:pt x="0" y="35266"/>
                  </a:lnTo>
                  <a:lnTo>
                    <a:pt x="2510" y="35269"/>
                  </a:lnTo>
                  <a:lnTo>
                    <a:pt x="2507" y="30603"/>
                  </a:lnTo>
                  <a:lnTo>
                    <a:pt x="2501" y="28248"/>
                  </a:lnTo>
                  <a:lnTo>
                    <a:pt x="5034" y="28248"/>
                  </a:lnTo>
                  <a:lnTo>
                    <a:pt x="5026" y="25889"/>
                  </a:lnTo>
                  <a:lnTo>
                    <a:pt x="5059" y="22358"/>
                  </a:lnTo>
                  <a:lnTo>
                    <a:pt x="10126" y="22379"/>
                  </a:lnTo>
                  <a:lnTo>
                    <a:pt x="10109" y="18867"/>
                  </a:lnTo>
                  <a:lnTo>
                    <a:pt x="11367" y="18856"/>
                  </a:lnTo>
                  <a:lnTo>
                    <a:pt x="11368" y="13964"/>
                  </a:lnTo>
                  <a:lnTo>
                    <a:pt x="11730" y="13083"/>
                  </a:lnTo>
                  <a:lnTo>
                    <a:pt x="12340" y="12346"/>
                  </a:lnTo>
                  <a:lnTo>
                    <a:pt x="13050" y="12144"/>
                  </a:lnTo>
                  <a:lnTo>
                    <a:pt x="13391" y="12207"/>
                  </a:lnTo>
                  <a:lnTo>
                    <a:pt x="14053" y="11418"/>
                  </a:lnTo>
                  <a:lnTo>
                    <a:pt x="15313" y="11399"/>
                  </a:lnTo>
                  <a:lnTo>
                    <a:pt x="15586" y="11708"/>
                  </a:lnTo>
                  <a:lnTo>
                    <a:pt x="16044" y="11708"/>
                  </a:lnTo>
                  <a:lnTo>
                    <a:pt x="16268" y="11589"/>
                  </a:lnTo>
                  <a:lnTo>
                    <a:pt x="16437" y="11410"/>
                  </a:lnTo>
                  <a:lnTo>
                    <a:pt x="16930" y="10420"/>
                  </a:lnTo>
                  <a:lnTo>
                    <a:pt x="16942" y="9814"/>
                  </a:lnTo>
                  <a:lnTo>
                    <a:pt x="16762" y="9382"/>
                  </a:lnTo>
                  <a:lnTo>
                    <a:pt x="16745" y="9155"/>
                  </a:lnTo>
                  <a:lnTo>
                    <a:pt x="17219" y="8597"/>
                  </a:lnTo>
                  <a:lnTo>
                    <a:pt x="17580" y="8392"/>
                  </a:lnTo>
                  <a:lnTo>
                    <a:pt x="17787" y="8393"/>
                  </a:lnTo>
                  <a:lnTo>
                    <a:pt x="17789" y="8184"/>
                  </a:lnTo>
                  <a:lnTo>
                    <a:pt x="15275" y="8198"/>
                  </a:lnTo>
                  <a:lnTo>
                    <a:pt x="15269" y="7797"/>
                  </a:lnTo>
                  <a:lnTo>
                    <a:pt x="14190" y="7800"/>
                  </a:lnTo>
                  <a:lnTo>
                    <a:pt x="14203" y="7024"/>
                  </a:lnTo>
                  <a:lnTo>
                    <a:pt x="13982" y="7021"/>
                  </a:lnTo>
                  <a:lnTo>
                    <a:pt x="14064" y="2344"/>
                  </a:lnTo>
                  <a:lnTo>
                    <a:pt x="16828" y="2347"/>
                  </a:lnTo>
                  <a:lnTo>
                    <a:pt x="17856" y="2104"/>
                  </a:lnTo>
                  <a:lnTo>
                    <a:pt x="17833" y="4606"/>
                  </a:lnTo>
                  <a:lnTo>
                    <a:pt x="18463" y="4604"/>
                  </a:lnTo>
                  <a:lnTo>
                    <a:pt x="19134" y="5095"/>
                  </a:lnTo>
                  <a:lnTo>
                    <a:pt x="19642" y="5808"/>
                  </a:lnTo>
                  <a:lnTo>
                    <a:pt x="20371" y="5840"/>
                  </a:lnTo>
                  <a:lnTo>
                    <a:pt x="20357" y="6290"/>
                  </a:lnTo>
                  <a:lnTo>
                    <a:pt x="20929" y="6446"/>
                  </a:lnTo>
                  <a:lnTo>
                    <a:pt x="21724" y="6450"/>
                  </a:lnTo>
                  <a:lnTo>
                    <a:pt x="21885" y="6376"/>
                  </a:lnTo>
                  <a:lnTo>
                    <a:pt x="22141" y="6722"/>
                  </a:lnTo>
                  <a:lnTo>
                    <a:pt x="22160" y="7011"/>
                  </a:lnTo>
                  <a:lnTo>
                    <a:pt x="22908" y="7008"/>
                  </a:lnTo>
                  <a:lnTo>
                    <a:pt x="22917" y="4661"/>
                  </a:lnTo>
                  <a:lnTo>
                    <a:pt x="25459" y="4647"/>
                  </a:lnTo>
                  <a:lnTo>
                    <a:pt x="25457" y="2347"/>
                  </a:lnTo>
                  <a:lnTo>
                    <a:pt x="28011" y="2349"/>
                  </a:lnTo>
                  <a:lnTo>
                    <a:pt x="28025" y="1"/>
                  </a:lnTo>
                  <a:lnTo>
                    <a:pt x="30681" y="0"/>
                  </a:lnTo>
                  <a:lnTo>
                    <a:pt x="30674" y="2347"/>
                  </a:lnTo>
                  <a:lnTo>
                    <a:pt x="30628" y="4658"/>
                  </a:lnTo>
                  <a:lnTo>
                    <a:pt x="38291" y="4668"/>
                  </a:lnTo>
                  <a:lnTo>
                    <a:pt x="38270" y="7030"/>
                  </a:lnTo>
                  <a:lnTo>
                    <a:pt x="40816" y="7005"/>
                  </a:lnTo>
                  <a:lnTo>
                    <a:pt x="40802" y="9364"/>
                  </a:lnTo>
                  <a:lnTo>
                    <a:pt x="45963" y="9409"/>
                  </a:lnTo>
                  <a:lnTo>
                    <a:pt x="45979" y="14741"/>
                  </a:lnTo>
                  <a:lnTo>
                    <a:pt x="48531" y="1477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7" name="pg638">
              <a:extLst>
                <a:ext uri="{FF2B5EF4-FFF2-40B4-BE49-F238E27FC236}">
                  <a16:creationId xmlns:a16="http://schemas.microsoft.com/office/drawing/2014/main" id="{A2B47B8A-29E1-E846-9250-C7768E27DD5F}"/>
                </a:ext>
              </a:extLst>
            </p:cNvPr>
            <p:cNvSpPr/>
            <p:nvPr/>
          </p:nvSpPr>
          <p:spPr>
            <a:xfrm>
              <a:off x="4884372" y="2559619"/>
              <a:ext cx="328" cy="439"/>
            </a:xfrm>
            <a:custGeom>
              <a:avLst/>
              <a:gdLst/>
              <a:ahLst/>
              <a:cxnLst/>
              <a:rect l="0" t="0" r="0" b="0"/>
              <a:pathLst>
                <a:path w="328" h="439">
                  <a:moveTo>
                    <a:pt x="24" y="0"/>
                  </a:moveTo>
                  <a:lnTo>
                    <a:pt x="0" y="439"/>
                  </a:lnTo>
                  <a:lnTo>
                    <a:pt x="328" y="439"/>
                  </a:lnTo>
                  <a:lnTo>
                    <a:pt x="316" y="24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8" name="pg639">
              <a:extLst>
                <a:ext uri="{FF2B5EF4-FFF2-40B4-BE49-F238E27FC236}">
                  <a16:creationId xmlns:a16="http://schemas.microsoft.com/office/drawing/2014/main" id="{D37C5A55-C827-CC4E-8C29-EF5519F74F56}"/>
                </a:ext>
              </a:extLst>
            </p:cNvPr>
            <p:cNvSpPr/>
            <p:nvPr/>
          </p:nvSpPr>
          <p:spPr>
            <a:xfrm>
              <a:off x="4852325" y="2542351"/>
              <a:ext cx="12768" cy="11846"/>
            </a:xfrm>
            <a:custGeom>
              <a:avLst/>
              <a:gdLst/>
              <a:ahLst/>
              <a:cxnLst/>
              <a:rect l="0" t="0" r="0" b="0"/>
              <a:pathLst>
                <a:path w="12768" h="11846">
                  <a:moveTo>
                    <a:pt x="5088" y="11846"/>
                  </a:moveTo>
                  <a:lnTo>
                    <a:pt x="5102" y="9446"/>
                  </a:lnTo>
                  <a:lnTo>
                    <a:pt x="31" y="9449"/>
                  </a:lnTo>
                  <a:lnTo>
                    <a:pt x="0" y="4712"/>
                  </a:lnTo>
                  <a:lnTo>
                    <a:pt x="1272" y="4735"/>
                  </a:lnTo>
                  <a:lnTo>
                    <a:pt x="1264" y="2368"/>
                  </a:lnTo>
                  <a:lnTo>
                    <a:pt x="5074" y="2370"/>
                  </a:lnTo>
                  <a:lnTo>
                    <a:pt x="5079" y="22"/>
                  </a:lnTo>
                  <a:lnTo>
                    <a:pt x="8961" y="0"/>
                  </a:lnTo>
                  <a:lnTo>
                    <a:pt x="9182" y="3"/>
                  </a:lnTo>
                  <a:lnTo>
                    <a:pt x="9170" y="779"/>
                  </a:lnTo>
                  <a:lnTo>
                    <a:pt x="10248" y="776"/>
                  </a:lnTo>
                  <a:lnTo>
                    <a:pt x="10255" y="1177"/>
                  </a:lnTo>
                  <a:lnTo>
                    <a:pt x="12768" y="1163"/>
                  </a:lnTo>
                  <a:lnTo>
                    <a:pt x="12767" y="1372"/>
                  </a:lnTo>
                  <a:lnTo>
                    <a:pt x="12559" y="1371"/>
                  </a:lnTo>
                  <a:lnTo>
                    <a:pt x="12198" y="1576"/>
                  </a:lnTo>
                  <a:lnTo>
                    <a:pt x="11725" y="2134"/>
                  </a:lnTo>
                  <a:lnTo>
                    <a:pt x="11741" y="2361"/>
                  </a:lnTo>
                  <a:lnTo>
                    <a:pt x="11922" y="2793"/>
                  </a:lnTo>
                  <a:lnTo>
                    <a:pt x="11910" y="3399"/>
                  </a:lnTo>
                  <a:lnTo>
                    <a:pt x="11416" y="4389"/>
                  </a:lnTo>
                  <a:lnTo>
                    <a:pt x="11248" y="4567"/>
                  </a:lnTo>
                  <a:lnTo>
                    <a:pt x="11023" y="4687"/>
                  </a:lnTo>
                  <a:lnTo>
                    <a:pt x="10453" y="4646"/>
                  </a:lnTo>
                  <a:lnTo>
                    <a:pt x="10292" y="4378"/>
                  </a:lnTo>
                  <a:lnTo>
                    <a:pt x="9032" y="4397"/>
                  </a:lnTo>
                  <a:lnTo>
                    <a:pt x="8370" y="5186"/>
                  </a:lnTo>
                  <a:lnTo>
                    <a:pt x="8029" y="5123"/>
                  </a:lnTo>
                  <a:lnTo>
                    <a:pt x="7319" y="5325"/>
                  </a:lnTo>
                  <a:lnTo>
                    <a:pt x="6710" y="6062"/>
                  </a:lnTo>
                  <a:lnTo>
                    <a:pt x="6347" y="6943"/>
                  </a:lnTo>
                  <a:lnTo>
                    <a:pt x="6346" y="118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59" name="pg640">
              <a:extLst>
                <a:ext uri="{FF2B5EF4-FFF2-40B4-BE49-F238E27FC236}">
                  <a16:creationId xmlns:a16="http://schemas.microsoft.com/office/drawing/2014/main" id="{BB348E1A-319F-2047-80C6-3E59095D0AD3}"/>
                </a:ext>
              </a:extLst>
            </p:cNvPr>
            <p:cNvSpPr/>
            <p:nvPr/>
          </p:nvSpPr>
          <p:spPr>
            <a:xfrm>
              <a:off x="4884372" y="2559618"/>
              <a:ext cx="328" cy="439"/>
            </a:xfrm>
            <a:custGeom>
              <a:avLst/>
              <a:gdLst/>
              <a:ahLst/>
              <a:cxnLst/>
              <a:rect l="0" t="0" r="0" b="0"/>
              <a:pathLst>
                <a:path w="328" h="439">
                  <a:moveTo>
                    <a:pt x="102" y="0"/>
                  </a:moveTo>
                  <a:lnTo>
                    <a:pt x="316" y="250"/>
                  </a:lnTo>
                  <a:lnTo>
                    <a:pt x="328" y="439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0" name="pg641">
              <a:extLst>
                <a:ext uri="{FF2B5EF4-FFF2-40B4-BE49-F238E27FC236}">
                  <a16:creationId xmlns:a16="http://schemas.microsoft.com/office/drawing/2014/main" id="{91A112A9-7921-8442-AB51-004B84AF53B0}"/>
                </a:ext>
              </a:extLst>
            </p:cNvPr>
            <p:cNvSpPr/>
            <p:nvPr/>
          </p:nvSpPr>
          <p:spPr>
            <a:xfrm>
              <a:off x="7473560" y="2317346"/>
              <a:ext cx="99608" cy="132219"/>
            </a:xfrm>
            <a:custGeom>
              <a:avLst/>
              <a:gdLst/>
              <a:ahLst/>
              <a:cxnLst/>
              <a:rect l="0" t="0" r="0" b="0"/>
              <a:pathLst>
                <a:path w="99608" h="132219">
                  <a:moveTo>
                    <a:pt x="3087" y="10657"/>
                  </a:moveTo>
                  <a:lnTo>
                    <a:pt x="4285" y="10513"/>
                  </a:lnTo>
                  <a:lnTo>
                    <a:pt x="4179" y="9656"/>
                  </a:lnTo>
                  <a:lnTo>
                    <a:pt x="4960" y="10012"/>
                  </a:lnTo>
                  <a:lnTo>
                    <a:pt x="5115" y="10123"/>
                  </a:lnTo>
                  <a:lnTo>
                    <a:pt x="5265" y="10376"/>
                  </a:lnTo>
                  <a:lnTo>
                    <a:pt x="7750" y="10121"/>
                  </a:lnTo>
                  <a:lnTo>
                    <a:pt x="7374" y="10908"/>
                  </a:lnTo>
                  <a:lnTo>
                    <a:pt x="7324" y="11298"/>
                  </a:lnTo>
                  <a:lnTo>
                    <a:pt x="8377" y="11239"/>
                  </a:lnTo>
                  <a:lnTo>
                    <a:pt x="10971" y="11280"/>
                  </a:lnTo>
                  <a:lnTo>
                    <a:pt x="10871" y="10876"/>
                  </a:lnTo>
                  <a:lnTo>
                    <a:pt x="10864" y="10713"/>
                  </a:lnTo>
                  <a:lnTo>
                    <a:pt x="11178" y="9707"/>
                  </a:lnTo>
                  <a:lnTo>
                    <a:pt x="21804" y="8379"/>
                  </a:lnTo>
                  <a:lnTo>
                    <a:pt x="21686" y="7835"/>
                  </a:lnTo>
                  <a:lnTo>
                    <a:pt x="21276" y="7624"/>
                  </a:lnTo>
                  <a:lnTo>
                    <a:pt x="20793" y="7070"/>
                  </a:lnTo>
                  <a:lnTo>
                    <a:pt x="20496" y="5280"/>
                  </a:lnTo>
                  <a:lnTo>
                    <a:pt x="20008" y="5346"/>
                  </a:lnTo>
                  <a:lnTo>
                    <a:pt x="19591" y="2490"/>
                  </a:lnTo>
                  <a:lnTo>
                    <a:pt x="20293" y="2352"/>
                  </a:lnTo>
                  <a:lnTo>
                    <a:pt x="20250" y="1944"/>
                  </a:lnTo>
                  <a:lnTo>
                    <a:pt x="21837" y="1666"/>
                  </a:lnTo>
                  <a:lnTo>
                    <a:pt x="21809" y="959"/>
                  </a:lnTo>
                  <a:lnTo>
                    <a:pt x="23344" y="881"/>
                  </a:lnTo>
                  <a:lnTo>
                    <a:pt x="23456" y="248"/>
                  </a:lnTo>
                  <a:lnTo>
                    <a:pt x="23870" y="0"/>
                  </a:lnTo>
                  <a:lnTo>
                    <a:pt x="24090" y="690"/>
                  </a:lnTo>
                  <a:lnTo>
                    <a:pt x="24979" y="1350"/>
                  </a:lnTo>
                  <a:lnTo>
                    <a:pt x="27913" y="2712"/>
                  </a:lnTo>
                  <a:lnTo>
                    <a:pt x="29552" y="2672"/>
                  </a:lnTo>
                  <a:lnTo>
                    <a:pt x="29929" y="2943"/>
                  </a:lnTo>
                  <a:lnTo>
                    <a:pt x="30057" y="2931"/>
                  </a:lnTo>
                  <a:lnTo>
                    <a:pt x="30264" y="2586"/>
                  </a:lnTo>
                  <a:lnTo>
                    <a:pt x="30403" y="2512"/>
                  </a:lnTo>
                  <a:lnTo>
                    <a:pt x="30808" y="2495"/>
                  </a:lnTo>
                  <a:lnTo>
                    <a:pt x="31081" y="2988"/>
                  </a:lnTo>
                  <a:lnTo>
                    <a:pt x="31530" y="3087"/>
                  </a:lnTo>
                  <a:lnTo>
                    <a:pt x="31980" y="3420"/>
                  </a:lnTo>
                  <a:lnTo>
                    <a:pt x="32226" y="3274"/>
                  </a:lnTo>
                  <a:lnTo>
                    <a:pt x="32251" y="3548"/>
                  </a:lnTo>
                  <a:lnTo>
                    <a:pt x="32540" y="3785"/>
                  </a:lnTo>
                  <a:lnTo>
                    <a:pt x="32589" y="4151"/>
                  </a:lnTo>
                  <a:lnTo>
                    <a:pt x="33032" y="4791"/>
                  </a:lnTo>
                  <a:lnTo>
                    <a:pt x="33064" y="5052"/>
                  </a:lnTo>
                  <a:lnTo>
                    <a:pt x="32988" y="5312"/>
                  </a:lnTo>
                  <a:lnTo>
                    <a:pt x="32537" y="6032"/>
                  </a:lnTo>
                  <a:lnTo>
                    <a:pt x="32534" y="6457"/>
                  </a:lnTo>
                  <a:lnTo>
                    <a:pt x="42953" y="5208"/>
                  </a:lnTo>
                  <a:lnTo>
                    <a:pt x="47214" y="4689"/>
                  </a:lnTo>
                  <a:lnTo>
                    <a:pt x="47453" y="7314"/>
                  </a:lnTo>
                  <a:lnTo>
                    <a:pt x="52491" y="6723"/>
                  </a:lnTo>
                  <a:lnTo>
                    <a:pt x="52376" y="7792"/>
                  </a:lnTo>
                  <a:lnTo>
                    <a:pt x="53678" y="8081"/>
                  </a:lnTo>
                  <a:lnTo>
                    <a:pt x="54776" y="8075"/>
                  </a:lnTo>
                  <a:lnTo>
                    <a:pt x="55842" y="8189"/>
                  </a:lnTo>
                  <a:lnTo>
                    <a:pt x="61050" y="8440"/>
                  </a:lnTo>
                  <a:lnTo>
                    <a:pt x="61199" y="8430"/>
                  </a:lnTo>
                  <a:lnTo>
                    <a:pt x="61178" y="7981"/>
                  </a:lnTo>
                  <a:lnTo>
                    <a:pt x="61660" y="7916"/>
                  </a:lnTo>
                  <a:lnTo>
                    <a:pt x="67717" y="8126"/>
                  </a:lnTo>
                  <a:lnTo>
                    <a:pt x="66630" y="2241"/>
                  </a:lnTo>
                  <a:lnTo>
                    <a:pt x="69194" y="1969"/>
                  </a:lnTo>
                  <a:lnTo>
                    <a:pt x="74556" y="3868"/>
                  </a:lnTo>
                  <a:lnTo>
                    <a:pt x="75741" y="4361"/>
                  </a:lnTo>
                  <a:lnTo>
                    <a:pt x="78945" y="5409"/>
                  </a:lnTo>
                  <a:lnTo>
                    <a:pt x="87420" y="8487"/>
                  </a:lnTo>
                  <a:lnTo>
                    <a:pt x="87093" y="9040"/>
                  </a:lnTo>
                  <a:lnTo>
                    <a:pt x="86869" y="10437"/>
                  </a:lnTo>
                  <a:lnTo>
                    <a:pt x="86962" y="11083"/>
                  </a:lnTo>
                  <a:lnTo>
                    <a:pt x="87143" y="11248"/>
                  </a:lnTo>
                  <a:lnTo>
                    <a:pt x="87428" y="11591"/>
                  </a:lnTo>
                  <a:lnTo>
                    <a:pt x="87537" y="12215"/>
                  </a:lnTo>
                  <a:lnTo>
                    <a:pt x="86791" y="13494"/>
                  </a:lnTo>
                  <a:lnTo>
                    <a:pt x="82891" y="20190"/>
                  </a:lnTo>
                  <a:lnTo>
                    <a:pt x="83414" y="20405"/>
                  </a:lnTo>
                  <a:lnTo>
                    <a:pt x="82793" y="21473"/>
                  </a:lnTo>
                  <a:lnTo>
                    <a:pt x="83512" y="21737"/>
                  </a:lnTo>
                  <a:lnTo>
                    <a:pt x="82946" y="22780"/>
                  </a:lnTo>
                  <a:lnTo>
                    <a:pt x="84298" y="23285"/>
                  </a:lnTo>
                  <a:lnTo>
                    <a:pt x="83727" y="24336"/>
                  </a:lnTo>
                  <a:lnTo>
                    <a:pt x="84437" y="24593"/>
                  </a:lnTo>
                  <a:lnTo>
                    <a:pt x="83902" y="25509"/>
                  </a:lnTo>
                  <a:lnTo>
                    <a:pt x="88990" y="27137"/>
                  </a:lnTo>
                  <a:lnTo>
                    <a:pt x="93666" y="28532"/>
                  </a:lnTo>
                  <a:lnTo>
                    <a:pt x="91469" y="32454"/>
                  </a:lnTo>
                  <a:lnTo>
                    <a:pt x="88260" y="38517"/>
                  </a:lnTo>
                  <a:lnTo>
                    <a:pt x="86132" y="42715"/>
                  </a:lnTo>
                  <a:lnTo>
                    <a:pt x="85533" y="42505"/>
                  </a:lnTo>
                  <a:lnTo>
                    <a:pt x="84737" y="44147"/>
                  </a:lnTo>
                  <a:lnTo>
                    <a:pt x="86074" y="43676"/>
                  </a:lnTo>
                  <a:lnTo>
                    <a:pt x="86262" y="43386"/>
                  </a:lnTo>
                  <a:lnTo>
                    <a:pt x="86356" y="43077"/>
                  </a:lnTo>
                  <a:lnTo>
                    <a:pt x="87142" y="43067"/>
                  </a:lnTo>
                  <a:lnTo>
                    <a:pt x="91529" y="44563"/>
                  </a:lnTo>
                  <a:lnTo>
                    <a:pt x="91509" y="44768"/>
                  </a:lnTo>
                  <a:lnTo>
                    <a:pt x="91284" y="45121"/>
                  </a:lnTo>
                  <a:lnTo>
                    <a:pt x="89327" y="45606"/>
                  </a:lnTo>
                  <a:lnTo>
                    <a:pt x="88260" y="46642"/>
                  </a:lnTo>
                  <a:lnTo>
                    <a:pt x="87976" y="47027"/>
                  </a:lnTo>
                  <a:lnTo>
                    <a:pt x="87101" y="48584"/>
                  </a:lnTo>
                  <a:lnTo>
                    <a:pt x="87705" y="48674"/>
                  </a:lnTo>
                  <a:lnTo>
                    <a:pt x="88340" y="48087"/>
                  </a:lnTo>
                  <a:lnTo>
                    <a:pt x="88299" y="48425"/>
                  </a:lnTo>
                  <a:lnTo>
                    <a:pt x="88442" y="48663"/>
                  </a:lnTo>
                  <a:lnTo>
                    <a:pt x="89034" y="48294"/>
                  </a:lnTo>
                  <a:lnTo>
                    <a:pt x="89292" y="48052"/>
                  </a:lnTo>
                  <a:lnTo>
                    <a:pt x="89684" y="47851"/>
                  </a:lnTo>
                  <a:lnTo>
                    <a:pt x="90411" y="48130"/>
                  </a:lnTo>
                  <a:lnTo>
                    <a:pt x="90840" y="48067"/>
                  </a:lnTo>
                  <a:lnTo>
                    <a:pt x="91690" y="47453"/>
                  </a:lnTo>
                  <a:lnTo>
                    <a:pt x="92605" y="47214"/>
                  </a:lnTo>
                  <a:lnTo>
                    <a:pt x="93426" y="47307"/>
                  </a:lnTo>
                  <a:lnTo>
                    <a:pt x="93373" y="46876"/>
                  </a:lnTo>
                  <a:lnTo>
                    <a:pt x="93618" y="45626"/>
                  </a:lnTo>
                  <a:lnTo>
                    <a:pt x="93303" y="45407"/>
                  </a:lnTo>
                  <a:lnTo>
                    <a:pt x="92915" y="45266"/>
                  </a:lnTo>
                  <a:lnTo>
                    <a:pt x="92922" y="45053"/>
                  </a:lnTo>
                  <a:lnTo>
                    <a:pt x="96769" y="46340"/>
                  </a:lnTo>
                  <a:lnTo>
                    <a:pt x="96801" y="46883"/>
                  </a:lnTo>
                  <a:lnTo>
                    <a:pt x="97055" y="47366"/>
                  </a:lnTo>
                  <a:lnTo>
                    <a:pt x="97435" y="47827"/>
                  </a:lnTo>
                  <a:lnTo>
                    <a:pt x="99608" y="47296"/>
                  </a:lnTo>
                  <a:lnTo>
                    <a:pt x="97306" y="52391"/>
                  </a:lnTo>
                  <a:lnTo>
                    <a:pt x="95232" y="57175"/>
                  </a:lnTo>
                  <a:lnTo>
                    <a:pt x="92607" y="62729"/>
                  </a:lnTo>
                  <a:lnTo>
                    <a:pt x="95398" y="63720"/>
                  </a:lnTo>
                  <a:lnTo>
                    <a:pt x="94553" y="65545"/>
                  </a:lnTo>
                  <a:lnTo>
                    <a:pt x="90655" y="73847"/>
                  </a:lnTo>
                  <a:lnTo>
                    <a:pt x="87165" y="81049"/>
                  </a:lnTo>
                  <a:lnTo>
                    <a:pt x="85245" y="80391"/>
                  </a:lnTo>
                  <a:lnTo>
                    <a:pt x="84967" y="82373"/>
                  </a:lnTo>
                  <a:lnTo>
                    <a:pt x="83153" y="95273"/>
                  </a:lnTo>
                  <a:lnTo>
                    <a:pt x="82884" y="96098"/>
                  </a:lnTo>
                  <a:lnTo>
                    <a:pt x="85575" y="96613"/>
                  </a:lnTo>
                  <a:lnTo>
                    <a:pt x="85412" y="98886"/>
                  </a:lnTo>
                  <a:lnTo>
                    <a:pt x="88314" y="99541"/>
                  </a:lnTo>
                  <a:lnTo>
                    <a:pt x="91155" y="100373"/>
                  </a:lnTo>
                  <a:lnTo>
                    <a:pt x="90938" y="101385"/>
                  </a:lnTo>
                  <a:lnTo>
                    <a:pt x="91568" y="101515"/>
                  </a:lnTo>
                  <a:lnTo>
                    <a:pt x="91008" y="103772"/>
                  </a:lnTo>
                  <a:lnTo>
                    <a:pt x="90538" y="105485"/>
                  </a:lnTo>
                  <a:lnTo>
                    <a:pt x="89845" y="108008"/>
                  </a:lnTo>
                  <a:lnTo>
                    <a:pt x="88261" y="111572"/>
                  </a:lnTo>
                  <a:lnTo>
                    <a:pt x="87098" y="114486"/>
                  </a:lnTo>
                  <a:lnTo>
                    <a:pt x="85537" y="118304"/>
                  </a:lnTo>
                  <a:lnTo>
                    <a:pt x="82793" y="116942"/>
                  </a:lnTo>
                  <a:lnTo>
                    <a:pt x="78372" y="114757"/>
                  </a:lnTo>
                  <a:lnTo>
                    <a:pt x="78386" y="116050"/>
                  </a:lnTo>
                  <a:lnTo>
                    <a:pt x="74809" y="116255"/>
                  </a:lnTo>
                  <a:lnTo>
                    <a:pt x="74776" y="120077"/>
                  </a:lnTo>
                  <a:lnTo>
                    <a:pt x="73173" y="120177"/>
                  </a:lnTo>
                  <a:lnTo>
                    <a:pt x="72936" y="127696"/>
                  </a:lnTo>
                  <a:lnTo>
                    <a:pt x="70916" y="127599"/>
                  </a:lnTo>
                  <a:lnTo>
                    <a:pt x="61046" y="127182"/>
                  </a:lnTo>
                  <a:lnTo>
                    <a:pt x="60839" y="127173"/>
                  </a:lnTo>
                  <a:lnTo>
                    <a:pt x="58951" y="127094"/>
                  </a:lnTo>
                  <a:lnTo>
                    <a:pt x="58920" y="129176"/>
                  </a:lnTo>
                  <a:lnTo>
                    <a:pt x="57577" y="129176"/>
                  </a:lnTo>
                  <a:lnTo>
                    <a:pt x="57803" y="128329"/>
                  </a:lnTo>
                  <a:lnTo>
                    <a:pt x="57908" y="127514"/>
                  </a:lnTo>
                  <a:lnTo>
                    <a:pt x="57745" y="126596"/>
                  </a:lnTo>
                  <a:lnTo>
                    <a:pt x="57395" y="125209"/>
                  </a:lnTo>
                  <a:lnTo>
                    <a:pt x="57136" y="125077"/>
                  </a:lnTo>
                  <a:lnTo>
                    <a:pt x="56709" y="126982"/>
                  </a:lnTo>
                  <a:lnTo>
                    <a:pt x="53260" y="126822"/>
                  </a:lnTo>
                  <a:lnTo>
                    <a:pt x="49573" y="126651"/>
                  </a:lnTo>
                  <a:lnTo>
                    <a:pt x="43746" y="126662"/>
                  </a:lnTo>
                  <a:lnTo>
                    <a:pt x="39946" y="126404"/>
                  </a:lnTo>
                  <a:lnTo>
                    <a:pt x="39917" y="132219"/>
                  </a:lnTo>
                  <a:lnTo>
                    <a:pt x="39402" y="131875"/>
                  </a:lnTo>
                  <a:lnTo>
                    <a:pt x="39293" y="130978"/>
                  </a:lnTo>
                  <a:lnTo>
                    <a:pt x="39451" y="130826"/>
                  </a:lnTo>
                  <a:lnTo>
                    <a:pt x="37900" y="129222"/>
                  </a:lnTo>
                  <a:lnTo>
                    <a:pt x="36957" y="127938"/>
                  </a:lnTo>
                  <a:lnTo>
                    <a:pt x="36724" y="128243"/>
                  </a:lnTo>
                  <a:lnTo>
                    <a:pt x="34501" y="126024"/>
                  </a:lnTo>
                  <a:lnTo>
                    <a:pt x="30755" y="125844"/>
                  </a:lnTo>
                  <a:lnTo>
                    <a:pt x="30714" y="126431"/>
                  </a:lnTo>
                  <a:lnTo>
                    <a:pt x="30236" y="128900"/>
                  </a:lnTo>
                  <a:lnTo>
                    <a:pt x="29357" y="129116"/>
                  </a:lnTo>
                  <a:lnTo>
                    <a:pt x="28109" y="129741"/>
                  </a:lnTo>
                  <a:lnTo>
                    <a:pt x="27335" y="130563"/>
                  </a:lnTo>
                  <a:lnTo>
                    <a:pt x="26339" y="131843"/>
                  </a:lnTo>
                  <a:lnTo>
                    <a:pt x="26039" y="132011"/>
                  </a:lnTo>
                  <a:lnTo>
                    <a:pt x="25204" y="132086"/>
                  </a:lnTo>
                  <a:lnTo>
                    <a:pt x="25220" y="131375"/>
                  </a:lnTo>
                  <a:lnTo>
                    <a:pt x="24887" y="130133"/>
                  </a:lnTo>
                  <a:lnTo>
                    <a:pt x="24594" y="128060"/>
                  </a:lnTo>
                  <a:lnTo>
                    <a:pt x="24563" y="125554"/>
                  </a:lnTo>
                  <a:lnTo>
                    <a:pt x="22880" y="125431"/>
                  </a:lnTo>
                  <a:lnTo>
                    <a:pt x="23001" y="121172"/>
                  </a:lnTo>
                  <a:lnTo>
                    <a:pt x="23007" y="120957"/>
                  </a:lnTo>
                  <a:lnTo>
                    <a:pt x="23065" y="118917"/>
                  </a:lnTo>
                  <a:lnTo>
                    <a:pt x="23097" y="117489"/>
                  </a:lnTo>
                  <a:lnTo>
                    <a:pt x="23130" y="116268"/>
                  </a:lnTo>
                  <a:lnTo>
                    <a:pt x="23335" y="110134"/>
                  </a:lnTo>
                  <a:lnTo>
                    <a:pt x="23496" y="105323"/>
                  </a:lnTo>
                  <a:lnTo>
                    <a:pt x="23513" y="104821"/>
                  </a:lnTo>
                  <a:lnTo>
                    <a:pt x="23568" y="103163"/>
                  </a:lnTo>
                  <a:lnTo>
                    <a:pt x="23671" y="100092"/>
                  </a:lnTo>
                  <a:lnTo>
                    <a:pt x="23730" y="97651"/>
                  </a:lnTo>
                  <a:lnTo>
                    <a:pt x="23742" y="97136"/>
                  </a:lnTo>
                  <a:lnTo>
                    <a:pt x="23845" y="92858"/>
                  </a:lnTo>
                  <a:lnTo>
                    <a:pt x="23771" y="92155"/>
                  </a:lnTo>
                  <a:lnTo>
                    <a:pt x="23762" y="91515"/>
                  </a:lnTo>
                  <a:lnTo>
                    <a:pt x="23876" y="91091"/>
                  </a:lnTo>
                  <a:lnTo>
                    <a:pt x="24323" y="90775"/>
                  </a:lnTo>
                  <a:lnTo>
                    <a:pt x="24514" y="90499"/>
                  </a:lnTo>
                  <a:lnTo>
                    <a:pt x="24579" y="90023"/>
                  </a:lnTo>
                  <a:lnTo>
                    <a:pt x="24494" y="89604"/>
                  </a:lnTo>
                  <a:lnTo>
                    <a:pt x="24188" y="89016"/>
                  </a:lnTo>
                  <a:lnTo>
                    <a:pt x="24034" y="88722"/>
                  </a:lnTo>
                  <a:lnTo>
                    <a:pt x="23906" y="88476"/>
                  </a:lnTo>
                  <a:lnTo>
                    <a:pt x="23747" y="88320"/>
                  </a:lnTo>
                  <a:lnTo>
                    <a:pt x="23447" y="88220"/>
                  </a:lnTo>
                  <a:lnTo>
                    <a:pt x="23411" y="87082"/>
                  </a:lnTo>
                  <a:lnTo>
                    <a:pt x="23669" y="86732"/>
                  </a:lnTo>
                  <a:lnTo>
                    <a:pt x="23640" y="86524"/>
                  </a:lnTo>
                  <a:lnTo>
                    <a:pt x="23127" y="86037"/>
                  </a:lnTo>
                  <a:lnTo>
                    <a:pt x="22347" y="84720"/>
                  </a:lnTo>
                  <a:lnTo>
                    <a:pt x="21987" y="84395"/>
                  </a:lnTo>
                  <a:lnTo>
                    <a:pt x="21639" y="84080"/>
                  </a:lnTo>
                  <a:lnTo>
                    <a:pt x="20955" y="83577"/>
                  </a:lnTo>
                  <a:lnTo>
                    <a:pt x="19615" y="83209"/>
                  </a:lnTo>
                  <a:lnTo>
                    <a:pt x="19457" y="83019"/>
                  </a:lnTo>
                  <a:lnTo>
                    <a:pt x="19412" y="82666"/>
                  </a:lnTo>
                  <a:lnTo>
                    <a:pt x="18944" y="82390"/>
                  </a:lnTo>
                  <a:lnTo>
                    <a:pt x="17825" y="82512"/>
                  </a:lnTo>
                  <a:lnTo>
                    <a:pt x="17687" y="82439"/>
                  </a:lnTo>
                  <a:lnTo>
                    <a:pt x="17593" y="82234"/>
                  </a:lnTo>
                  <a:lnTo>
                    <a:pt x="17710" y="81866"/>
                  </a:lnTo>
                  <a:lnTo>
                    <a:pt x="17979" y="81442"/>
                  </a:lnTo>
                  <a:lnTo>
                    <a:pt x="17577" y="81196"/>
                  </a:lnTo>
                  <a:lnTo>
                    <a:pt x="17404" y="81053"/>
                  </a:lnTo>
                  <a:lnTo>
                    <a:pt x="17865" y="80229"/>
                  </a:lnTo>
                  <a:lnTo>
                    <a:pt x="17922" y="80017"/>
                  </a:lnTo>
                  <a:lnTo>
                    <a:pt x="18000" y="79318"/>
                  </a:lnTo>
                  <a:lnTo>
                    <a:pt x="17996" y="78604"/>
                  </a:lnTo>
                  <a:lnTo>
                    <a:pt x="17801" y="78172"/>
                  </a:lnTo>
                  <a:lnTo>
                    <a:pt x="17247" y="77387"/>
                  </a:lnTo>
                  <a:lnTo>
                    <a:pt x="16953" y="77261"/>
                  </a:lnTo>
                  <a:lnTo>
                    <a:pt x="16722" y="75056"/>
                  </a:lnTo>
                  <a:lnTo>
                    <a:pt x="16660" y="74837"/>
                  </a:lnTo>
                  <a:lnTo>
                    <a:pt x="15996" y="74547"/>
                  </a:lnTo>
                  <a:lnTo>
                    <a:pt x="15471" y="75055"/>
                  </a:lnTo>
                  <a:lnTo>
                    <a:pt x="15332" y="75017"/>
                  </a:lnTo>
                  <a:lnTo>
                    <a:pt x="14716" y="74569"/>
                  </a:lnTo>
                  <a:lnTo>
                    <a:pt x="13897" y="74524"/>
                  </a:lnTo>
                  <a:lnTo>
                    <a:pt x="13404" y="74804"/>
                  </a:lnTo>
                  <a:lnTo>
                    <a:pt x="11529" y="74778"/>
                  </a:lnTo>
                  <a:lnTo>
                    <a:pt x="10825" y="75357"/>
                  </a:lnTo>
                  <a:lnTo>
                    <a:pt x="9337" y="75017"/>
                  </a:lnTo>
                  <a:lnTo>
                    <a:pt x="8502" y="75206"/>
                  </a:lnTo>
                  <a:lnTo>
                    <a:pt x="8294" y="75176"/>
                  </a:lnTo>
                  <a:lnTo>
                    <a:pt x="7985" y="75007"/>
                  </a:lnTo>
                  <a:lnTo>
                    <a:pt x="7673" y="75072"/>
                  </a:lnTo>
                  <a:lnTo>
                    <a:pt x="7605" y="75318"/>
                  </a:lnTo>
                  <a:lnTo>
                    <a:pt x="7936" y="75913"/>
                  </a:lnTo>
                  <a:lnTo>
                    <a:pt x="7337" y="76631"/>
                  </a:lnTo>
                  <a:lnTo>
                    <a:pt x="7146" y="76970"/>
                  </a:lnTo>
                  <a:lnTo>
                    <a:pt x="7218" y="77132"/>
                  </a:lnTo>
                  <a:lnTo>
                    <a:pt x="7620" y="78040"/>
                  </a:lnTo>
                  <a:lnTo>
                    <a:pt x="7607" y="78230"/>
                  </a:lnTo>
                  <a:lnTo>
                    <a:pt x="7481" y="78483"/>
                  </a:lnTo>
                  <a:lnTo>
                    <a:pt x="6924" y="79075"/>
                  </a:lnTo>
                  <a:lnTo>
                    <a:pt x="6186" y="79543"/>
                  </a:lnTo>
                  <a:lnTo>
                    <a:pt x="6189" y="81503"/>
                  </a:lnTo>
                  <a:lnTo>
                    <a:pt x="6302" y="82403"/>
                  </a:lnTo>
                  <a:lnTo>
                    <a:pt x="6196" y="82797"/>
                  </a:lnTo>
                  <a:lnTo>
                    <a:pt x="6090" y="83002"/>
                  </a:lnTo>
                  <a:lnTo>
                    <a:pt x="5084" y="83912"/>
                  </a:lnTo>
                  <a:lnTo>
                    <a:pt x="4572" y="84210"/>
                  </a:lnTo>
                  <a:lnTo>
                    <a:pt x="4286" y="84213"/>
                  </a:lnTo>
                  <a:lnTo>
                    <a:pt x="3916" y="84031"/>
                  </a:lnTo>
                  <a:lnTo>
                    <a:pt x="3706" y="83918"/>
                  </a:lnTo>
                  <a:lnTo>
                    <a:pt x="3314" y="83707"/>
                  </a:lnTo>
                  <a:lnTo>
                    <a:pt x="1846" y="82641"/>
                  </a:lnTo>
                  <a:lnTo>
                    <a:pt x="1404" y="82030"/>
                  </a:lnTo>
                  <a:lnTo>
                    <a:pt x="591" y="81788"/>
                  </a:lnTo>
                  <a:lnTo>
                    <a:pt x="335" y="81622"/>
                  </a:lnTo>
                  <a:lnTo>
                    <a:pt x="36" y="81127"/>
                  </a:lnTo>
                  <a:lnTo>
                    <a:pt x="0" y="80924"/>
                  </a:lnTo>
                  <a:lnTo>
                    <a:pt x="117" y="80559"/>
                  </a:lnTo>
                  <a:lnTo>
                    <a:pt x="809" y="79218"/>
                  </a:lnTo>
                  <a:lnTo>
                    <a:pt x="1244" y="78527"/>
                  </a:lnTo>
                  <a:lnTo>
                    <a:pt x="1174" y="77960"/>
                  </a:lnTo>
                  <a:lnTo>
                    <a:pt x="959" y="77231"/>
                  </a:lnTo>
                  <a:lnTo>
                    <a:pt x="973" y="77009"/>
                  </a:lnTo>
                  <a:lnTo>
                    <a:pt x="1735" y="75670"/>
                  </a:lnTo>
                  <a:lnTo>
                    <a:pt x="1755" y="75491"/>
                  </a:lnTo>
                  <a:lnTo>
                    <a:pt x="1671" y="75225"/>
                  </a:lnTo>
                  <a:lnTo>
                    <a:pt x="410" y="73341"/>
                  </a:lnTo>
                  <a:lnTo>
                    <a:pt x="342" y="73075"/>
                  </a:lnTo>
                  <a:lnTo>
                    <a:pt x="617" y="72090"/>
                  </a:lnTo>
                  <a:lnTo>
                    <a:pt x="995" y="71589"/>
                  </a:lnTo>
                  <a:lnTo>
                    <a:pt x="1194" y="71474"/>
                  </a:lnTo>
                  <a:lnTo>
                    <a:pt x="1625" y="71211"/>
                  </a:lnTo>
                  <a:lnTo>
                    <a:pt x="2034" y="70487"/>
                  </a:lnTo>
                  <a:lnTo>
                    <a:pt x="2081" y="70141"/>
                  </a:lnTo>
                  <a:lnTo>
                    <a:pt x="2160" y="69550"/>
                  </a:lnTo>
                  <a:lnTo>
                    <a:pt x="2387" y="69056"/>
                  </a:lnTo>
                  <a:lnTo>
                    <a:pt x="2999" y="67724"/>
                  </a:lnTo>
                  <a:lnTo>
                    <a:pt x="3036" y="67223"/>
                  </a:lnTo>
                  <a:lnTo>
                    <a:pt x="3509" y="65788"/>
                  </a:lnTo>
                  <a:lnTo>
                    <a:pt x="3593" y="65242"/>
                  </a:lnTo>
                  <a:lnTo>
                    <a:pt x="3364" y="64645"/>
                  </a:lnTo>
                  <a:lnTo>
                    <a:pt x="3429" y="64345"/>
                  </a:lnTo>
                  <a:lnTo>
                    <a:pt x="3774" y="63874"/>
                  </a:lnTo>
                  <a:lnTo>
                    <a:pt x="4259" y="63627"/>
                  </a:lnTo>
                  <a:lnTo>
                    <a:pt x="4623" y="63268"/>
                  </a:lnTo>
                  <a:lnTo>
                    <a:pt x="4856" y="62883"/>
                  </a:lnTo>
                  <a:lnTo>
                    <a:pt x="5106" y="62186"/>
                  </a:lnTo>
                  <a:lnTo>
                    <a:pt x="5871" y="60909"/>
                  </a:lnTo>
                  <a:lnTo>
                    <a:pt x="6248" y="60466"/>
                  </a:lnTo>
                  <a:lnTo>
                    <a:pt x="6923" y="59872"/>
                  </a:lnTo>
                  <a:lnTo>
                    <a:pt x="7848" y="58633"/>
                  </a:lnTo>
                  <a:lnTo>
                    <a:pt x="7938" y="58070"/>
                  </a:lnTo>
                  <a:lnTo>
                    <a:pt x="7833" y="56967"/>
                  </a:lnTo>
                  <a:lnTo>
                    <a:pt x="7890" y="55877"/>
                  </a:lnTo>
                  <a:lnTo>
                    <a:pt x="7963" y="55551"/>
                  </a:lnTo>
                  <a:lnTo>
                    <a:pt x="8092" y="55338"/>
                  </a:lnTo>
                  <a:lnTo>
                    <a:pt x="8668" y="54386"/>
                  </a:lnTo>
                  <a:lnTo>
                    <a:pt x="8833" y="54113"/>
                  </a:lnTo>
                  <a:lnTo>
                    <a:pt x="9921" y="52315"/>
                  </a:lnTo>
                  <a:lnTo>
                    <a:pt x="10440" y="51051"/>
                  </a:lnTo>
                  <a:lnTo>
                    <a:pt x="9901" y="50273"/>
                  </a:lnTo>
                  <a:lnTo>
                    <a:pt x="9799" y="49989"/>
                  </a:lnTo>
                  <a:lnTo>
                    <a:pt x="9539" y="48775"/>
                  </a:lnTo>
                  <a:lnTo>
                    <a:pt x="8898" y="48079"/>
                  </a:lnTo>
                  <a:lnTo>
                    <a:pt x="8162" y="47569"/>
                  </a:lnTo>
                  <a:lnTo>
                    <a:pt x="7104" y="46687"/>
                  </a:lnTo>
                  <a:lnTo>
                    <a:pt x="6991" y="46395"/>
                  </a:lnTo>
                  <a:lnTo>
                    <a:pt x="6856" y="45511"/>
                  </a:lnTo>
                  <a:lnTo>
                    <a:pt x="6726" y="45122"/>
                  </a:lnTo>
                  <a:lnTo>
                    <a:pt x="6528" y="44705"/>
                  </a:lnTo>
                  <a:lnTo>
                    <a:pt x="6210" y="44322"/>
                  </a:lnTo>
                  <a:lnTo>
                    <a:pt x="5298" y="43661"/>
                  </a:lnTo>
                  <a:lnTo>
                    <a:pt x="5015" y="43107"/>
                  </a:lnTo>
                  <a:lnTo>
                    <a:pt x="4981" y="42876"/>
                  </a:lnTo>
                  <a:lnTo>
                    <a:pt x="5312" y="41710"/>
                  </a:lnTo>
                  <a:lnTo>
                    <a:pt x="5546" y="41216"/>
                  </a:lnTo>
                  <a:lnTo>
                    <a:pt x="6391" y="40417"/>
                  </a:lnTo>
                  <a:lnTo>
                    <a:pt x="7073" y="40085"/>
                  </a:lnTo>
                  <a:lnTo>
                    <a:pt x="7450" y="39556"/>
                  </a:lnTo>
                  <a:lnTo>
                    <a:pt x="7636" y="39112"/>
                  </a:lnTo>
                  <a:lnTo>
                    <a:pt x="7608" y="38961"/>
                  </a:lnTo>
                  <a:lnTo>
                    <a:pt x="7443" y="38729"/>
                  </a:lnTo>
                  <a:lnTo>
                    <a:pt x="6505" y="37925"/>
                  </a:lnTo>
                  <a:lnTo>
                    <a:pt x="6367" y="37539"/>
                  </a:lnTo>
                  <a:lnTo>
                    <a:pt x="6438" y="36851"/>
                  </a:lnTo>
                  <a:lnTo>
                    <a:pt x="6719" y="35971"/>
                  </a:lnTo>
                  <a:lnTo>
                    <a:pt x="7390" y="34423"/>
                  </a:lnTo>
                  <a:lnTo>
                    <a:pt x="7403" y="34196"/>
                  </a:lnTo>
                  <a:lnTo>
                    <a:pt x="7110" y="33426"/>
                  </a:lnTo>
                  <a:lnTo>
                    <a:pt x="6180" y="31693"/>
                  </a:lnTo>
                  <a:lnTo>
                    <a:pt x="4577" y="29725"/>
                  </a:lnTo>
                  <a:lnTo>
                    <a:pt x="4398" y="29299"/>
                  </a:lnTo>
                  <a:lnTo>
                    <a:pt x="3923" y="27448"/>
                  </a:lnTo>
                  <a:lnTo>
                    <a:pt x="3462" y="26356"/>
                  </a:lnTo>
                  <a:lnTo>
                    <a:pt x="3040" y="25359"/>
                  </a:lnTo>
                  <a:lnTo>
                    <a:pt x="2931" y="24864"/>
                  </a:lnTo>
                  <a:lnTo>
                    <a:pt x="3328" y="22281"/>
                  </a:lnTo>
                  <a:lnTo>
                    <a:pt x="3159" y="19271"/>
                  </a:lnTo>
                  <a:lnTo>
                    <a:pt x="2587" y="17924"/>
                  </a:lnTo>
                  <a:lnTo>
                    <a:pt x="2410" y="17211"/>
                  </a:lnTo>
                  <a:lnTo>
                    <a:pt x="2414" y="16765"/>
                  </a:lnTo>
                  <a:lnTo>
                    <a:pt x="2590" y="16199"/>
                  </a:lnTo>
                  <a:lnTo>
                    <a:pt x="3269" y="12086"/>
                  </a:lnTo>
                  <a:lnTo>
                    <a:pt x="3266" y="1131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1" name="pg642">
              <a:extLst>
                <a:ext uri="{FF2B5EF4-FFF2-40B4-BE49-F238E27FC236}">
                  <a16:creationId xmlns:a16="http://schemas.microsoft.com/office/drawing/2014/main" id="{EB20852A-2E07-E849-B231-1D84C93E7174}"/>
                </a:ext>
              </a:extLst>
            </p:cNvPr>
            <p:cNvSpPr/>
            <p:nvPr/>
          </p:nvSpPr>
          <p:spPr>
            <a:xfrm>
              <a:off x="4829461" y="2707308"/>
              <a:ext cx="50591" cy="32694"/>
            </a:xfrm>
            <a:custGeom>
              <a:avLst/>
              <a:gdLst/>
              <a:ahLst/>
              <a:cxnLst/>
              <a:rect l="0" t="0" r="0" b="0"/>
              <a:pathLst>
                <a:path w="50591" h="32694">
                  <a:moveTo>
                    <a:pt x="50591" y="14362"/>
                  </a:moveTo>
                  <a:lnTo>
                    <a:pt x="50586" y="22262"/>
                  </a:lnTo>
                  <a:lnTo>
                    <a:pt x="48133" y="22140"/>
                  </a:lnTo>
                  <a:lnTo>
                    <a:pt x="48101" y="21165"/>
                  </a:lnTo>
                  <a:lnTo>
                    <a:pt x="47221" y="20608"/>
                  </a:lnTo>
                  <a:lnTo>
                    <a:pt x="46845" y="20446"/>
                  </a:lnTo>
                  <a:lnTo>
                    <a:pt x="45874" y="20251"/>
                  </a:lnTo>
                  <a:lnTo>
                    <a:pt x="46640" y="20708"/>
                  </a:lnTo>
                  <a:lnTo>
                    <a:pt x="46825" y="20917"/>
                  </a:lnTo>
                  <a:lnTo>
                    <a:pt x="46822" y="21281"/>
                  </a:lnTo>
                  <a:lnTo>
                    <a:pt x="46500" y="21631"/>
                  </a:lnTo>
                  <a:lnTo>
                    <a:pt x="46149" y="21866"/>
                  </a:lnTo>
                  <a:lnTo>
                    <a:pt x="45779" y="21929"/>
                  </a:lnTo>
                  <a:lnTo>
                    <a:pt x="45584" y="21882"/>
                  </a:lnTo>
                  <a:lnTo>
                    <a:pt x="45344" y="21697"/>
                  </a:lnTo>
                  <a:lnTo>
                    <a:pt x="45085" y="21080"/>
                  </a:lnTo>
                  <a:lnTo>
                    <a:pt x="44955" y="20381"/>
                  </a:lnTo>
                  <a:lnTo>
                    <a:pt x="44222" y="20216"/>
                  </a:lnTo>
                  <a:lnTo>
                    <a:pt x="43853" y="20366"/>
                  </a:lnTo>
                  <a:lnTo>
                    <a:pt x="43686" y="20718"/>
                  </a:lnTo>
                  <a:lnTo>
                    <a:pt x="43870" y="21709"/>
                  </a:lnTo>
                  <a:lnTo>
                    <a:pt x="42481" y="22333"/>
                  </a:lnTo>
                  <a:lnTo>
                    <a:pt x="42494" y="27765"/>
                  </a:lnTo>
                  <a:lnTo>
                    <a:pt x="40617" y="27668"/>
                  </a:lnTo>
                  <a:lnTo>
                    <a:pt x="40617" y="28839"/>
                  </a:lnTo>
                  <a:lnTo>
                    <a:pt x="39374" y="28774"/>
                  </a:lnTo>
                  <a:lnTo>
                    <a:pt x="39284" y="31240"/>
                  </a:lnTo>
                  <a:lnTo>
                    <a:pt x="40546" y="31269"/>
                  </a:lnTo>
                  <a:lnTo>
                    <a:pt x="40531" y="31855"/>
                  </a:lnTo>
                  <a:lnTo>
                    <a:pt x="40119" y="31930"/>
                  </a:lnTo>
                  <a:lnTo>
                    <a:pt x="39394" y="31727"/>
                  </a:lnTo>
                  <a:lnTo>
                    <a:pt x="38798" y="32013"/>
                  </a:lnTo>
                  <a:lnTo>
                    <a:pt x="38530" y="32307"/>
                  </a:lnTo>
                  <a:lnTo>
                    <a:pt x="38197" y="32471"/>
                  </a:lnTo>
                  <a:lnTo>
                    <a:pt x="36966" y="32694"/>
                  </a:lnTo>
                  <a:lnTo>
                    <a:pt x="36668" y="32613"/>
                  </a:lnTo>
                  <a:lnTo>
                    <a:pt x="36461" y="32059"/>
                  </a:lnTo>
                  <a:lnTo>
                    <a:pt x="36513" y="31653"/>
                  </a:lnTo>
                  <a:lnTo>
                    <a:pt x="36590" y="31490"/>
                  </a:lnTo>
                  <a:lnTo>
                    <a:pt x="36422" y="30905"/>
                  </a:lnTo>
                  <a:lnTo>
                    <a:pt x="35425" y="30091"/>
                  </a:lnTo>
                  <a:lnTo>
                    <a:pt x="34428" y="30205"/>
                  </a:lnTo>
                  <a:lnTo>
                    <a:pt x="34091" y="30628"/>
                  </a:lnTo>
                  <a:lnTo>
                    <a:pt x="33703" y="31474"/>
                  </a:lnTo>
                  <a:lnTo>
                    <a:pt x="33677" y="31100"/>
                  </a:lnTo>
                  <a:lnTo>
                    <a:pt x="30660" y="31051"/>
                  </a:lnTo>
                  <a:lnTo>
                    <a:pt x="29404" y="31067"/>
                  </a:lnTo>
                  <a:lnTo>
                    <a:pt x="29404" y="31441"/>
                  </a:lnTo>
                  <a:lnTo>
                    <a:pt x="28192" y="30714"/>
                  </a:lnTo>
                  <a:lnTo>
                    <a:pt x="28182" y="28685"/>
                  </a:lnTo>
                  <a:lnTo>
                    <a:pt x="20019" y="28660"/>
                  </a:lnTo>
                  <a:lnTo>
                    <a:pt x="20030" y="26318"/>
                  </a:lnTo>
                  <a:lnTo>
                    <a:pt x="19408" y="26301"/>
                  </a:lnTo>
                  <a:lnTo>
                    <a:pt x="19382" y="20413"/>
                  </a:lnTo>
                  <a:lnTo>
                    <a:pt x="19370" y="16851"/>
                  </a:lnTo>
                  <a:lnTo>
                    <a:pt x="19244" y="16406"/>
                  </a:lnTo>
                  <a:lnTo>
                    <a:pt x="19175" y="16224"/>
                  </a:lnTo>
                  <a:lnTo>
                    <a:pt x="18800" y="15794"/>
                  </a:lnTo>
                  <a:lnTo>
                    <a:pt x="18632" y="15712"/>
                  </a:lnTo>
                  <a:lnTo>
                    <a:pt x="18095" y="15712"/>
                  </a:lnTo>
                  <a:lnTo>
                    <a:pt x="17800" y="15468"/>
                  </a:lnTo>
                  <a:lnTo>
                    <a:pt x="17298" y="15452"/>
                  </a:lnTo>
                  <a:lnTo>
                    <a:pt x="17440" y="15371"/>
                  </a:lnTo>
                  <a:lnTo>
                    <a:pt x="17418" y="15004"/>
                  </a:lnTo>
                  <a:lnTo>
                    <a:pt x="17270" y="14772"/>
                  </a:lnTo>
                  <a:lnTo>
                    <a:pt x="16963" y="14496"/>
                  </a:lnTo>
                  <a:lnTo>
                    <a:pt x="16556" y="14363"/>
                  </a:lnTo>
                  <a:lnTo>
                    <a:pt x="15306" y="14324"/>
                  </a:lnTo>
                  <a:lnTo>
                    <a:pt x="8079" y="14330"/>
                  </a:lnTo>
                  <a:lnTo>
                    <a:pt x="6852" y="14314"/>
                  </a:lnTo>
                  <a:lnTo>
                    <a:pt x="5967" y="14314"/>
                  </a:lnTo>
                  <a:lnTo>
                    <a:pt x="5697" y="14314"/>
                  </a:lnTo>
                  <a:lnTo>
                    <a:pt x="5010" y="14117"/>
                  </a:lnTo>
                  <a:lnTo>
                    <a:pt x="5010" y="13884"/>
                  </a:lnTo>
                  <a:lnTo>
                    <a:pt x="5010" y="12980"/>
                  </a:lnTo>
                  <a:lnTo>
                    <a:pt x="4607" y="13343"/>
                  </a:lnTo>
                  <a:lnTo>
                    <a:pt x="3554" y="13764"/>
                  </a:lnTo>
                  <a:lnTo>
                    <a:pt x="3346" y="13800"/>
                  </a:lnTo>
                  <a:lnTo>
                    <a:pt x="3023" y="13390"/>
                  </a:lnTo>
                  <a:lnTo>
                    <a:pt x="2497" y="13634"/>
                  </a:lnTo>
                  <a:lnTo>
                    <a:pt x="2275" y="13863"/>
                  </a:lnTo>
                  <a:lnTo>
                    <a:pt x="2273" y="14317"/>
                  </a:lnTo>
                  <a:lnTo>
                    <a:pt x="0" y="14321"/>
                  </a:lnTo>
                  <a:lnTo>
                    <a:pt x="4" y="11958"/>
                  </a:lnTo>
                  <a:lnTo>
                    <a:pt x="2504" y="11963"/>
                  </a:lnTo>
                  <a:lnTo>
                    <a:pt x="2508" y="10772"/>
                  </a:lnTo>
                  <a:lnTo>
                    <a:pt x="2510" y="7266"/>
                  </a:lnTo>
                  <a:lnTo>
                    <a:pt x="3641" y="7271"/>
                  </a:lnTo>
                  <a:lnTo>
                    <a:pt x="3644" y="7703"/>
                  </a:lnTo>
                  <a:lnTo>
                    <a:pt x="3791" y="8757"/>
                  </a:lnTo>
                  <a:lnTo>
                    <a:pt x="4373" y="9205"/>
                  </a:lnTo>
                  <a:lnTo>
                    <a:pt x="4541" y="9163"/>
                  </a:lnTo>
                  <a:lnTo>
                    <a:pt x="4752" y="9246"/>
                  </a:lnTo>
                  <a:lnTo>
                    <a:pt x="4998" y="9686"/>
                  </a:lnTo>
                  <a:lnTo>
                    <a:pt x="5010" y="8376"/>
                  </a:lnTo>
                  <a:lnTo>
                    <a:pt x="7574" y="8409"/>
                  </a:lnTo>
                  <a:lnTo>
                    <a:pt x="7587" y="7222"/>
                  </a:lnTo>
                  <a:lnTo>
                    <a:pt x="9814" y="7222"/>
                  </a:lnTo>
                  <a:lnTo>
                    <a:pt x="9840" y="7059"/>
                  </a:lnTo>
                  <a:lnTo>
                    <a:pt x="10189" y="6441"/>
                  </a:lnTo>
                  <a:lnTo>
                    <a:pt x="10448" y="6246"/>
                  </a:lnTo>
                  <a:lnTo>
                    <a:pt x="11057" y="6067"/>
                  </a:lnTo>
                  <a:lnTo>
                    <a:pt x="12559" y="6018"/>
                  </a:lnTo>
                  <a:lnTo>
                    <a:pt x="12546" y="4896"/>
                  </a:lnTo>
                  <a:lnTo>
                    <a:pt x="13832" y="4910"/>
                  </a:lnTo>
                  <a:lnTo>
                    <a:pt x="13834" y="5194"/>
                  </a:lnTo>
                  <a:lnTo>
                    <a:pt x="15058" y="5190"/>
                  </a:lnTo>
                  <a:lnTo>
                    <a:pt x="15069" y="5844"/>
                  </a:lnTo>
                  <a:lnTo>
                    <a:pt x="17007" y="5800"/>
                  </a:lnTo>
                  <a:lnTo>
                    <a:pt x="17573" y="5577"/>
                  </a:lnTo>
                  <a:lnTo>
                    <a:pt x="17557" y="4912"/>
                  </a:lnTo>
                  <a:lnTo>
                    <a:pt x="19020" y="4961"/>
                  </a:lnTo>
                  <a:lnTo>
                    <a:pt x="19447" y="5432"/>
                  </a:lnTo>
                  <a:lnTo>
                    <a:pt x="20080" y="5763"/>
                  </a:lnTo>
                  <a:lnTo>
                    <a:pt x="23707" y="6050"/>
                  </a:lnTo>
                  <a:lnTo>
                    <a:pt x="23872" y="5908"/>
                  </a:lnTo>
                  <a:lnTo>
                    <a:pt x="24057" y="5676"/>
                  </a:lnTo>
                  <a:lnTo>
                    <a:pt x="24264" y="4863"/>
                  </a:lnTo>
                  <a:lnTo>
                    <a:pt x="23642" y="4212"/>
                  </a:lnTo>
                  <a:lnTo>
                    <a:pt x="23668" y="3903"/>
                  </a:lnTo>
                  <a:lnTo>
                    <a:pt x="24005" y="3676"/>
                  </a:lnTo>
                  <a:lnTo>
                    <a:pt x="24108" y="3350"/>
                  </a:lnTo>
                  <a:lnTo>
                    <a:pt x="24031" y="3058"/>
                  </a:lnTo>
                  <a:lnTo>
                    <a:pt x="23694" y="2472"/>
                  </a:lnTo>
                  <a:lnTo>
                    <a:pt x="23914" y="2228"/>
                  </a:lnTo>
                  <a:lnTo>
                    <a:pt x="23992" y="1870"/>
                  </a:lnTo>
                  <a:lnTo>
                    <a:pt x="23940" y="1463"/>
                  </a:lnTo>
                  <a:lnTo>
                    <a:pt x="23552" y="975"/>
                  </a:lnTo>
                  <a:lnTo>
                    <a:pt x="22762" y="601"/>
                  </a:lnTo>
                  <a:lnTo>
                    <a:pt x="22283" y="113"/>
                  </a:lnTo>
                  <a:lnTo>
                    <a:pt x="22566" y="0"/>
                  </a:lnTo>
                  <a:lnTo>
                    <a:pt x="25459" y="14"/>
                  </a:lnTo>
                  <a:lnTo>
                    <a:pt x="25753" y="1317"/>
                  </a:lnTo>
                  <a:lnTo>
                    <a:pt x="28200" y="1317"/>
                  </a:lnTo>
                  <a:lnTo>
                    <a:pt x="28601" y="780"/>
                  </a:lnTo>
                  <a:lnTo>
                    <a:pt x="28834" y="16"/>
                  </a:lnTo>
                  <a:lnTo>
                    <a:pt x="30181" y="16"/>
                  </a:lnTo>
                  <a:lnTo>
                    <a:pt x="30158" y="1070"/>
                  </a:lnTo>
                  <a:lnTo>
                    <a:pt x="30492" y="1317"/>
                  </a:lnTo>
                  <a:lnTo>
                    <a:pt x="33353" y="1301"/>
                  </a:lnTo>
                  <a:lnTo>
                    <a:pt x="33599" y="16"/>
                  </a:lnTo>
                  <a:lnTo>
                    <a:pt x="35166" y="16"/>
                  </a:lnTo>
                  <a:lnTo>
                    <a:pt x="35166" y="2472"/>
                  </a:lnTo>
                  <a:lnTo>
                    <a:pt x="35580" y="2456"/>
                  </a:lnTo>
                  <a:lnTo>
                    <a:pt x="35593" y="3123"/>
                  </a:lnTo>
                  <a:lnTo>
                    <a:pt x="35852" y="4831"/>
                  </a:lnTo>
                  <a:lnTo>
                    <a:pt x="38196" y="4879"/>
                  </a:lnTo>
                  <a:lnTo>
                    <a:pt x="39322" y="3757"/>
                  </a:lnTo>
                  <a:lnTo>
                    <a:pt x="39724" y="3513"/>
                  </a:lnTo>
                  <a:lnTo>
                    <a:pt x="39840" y="4847"/>
                  </a:lnTo>
                  <a:lnTo>
                    <a:pt x="41620" y="4847"/>
                  </a:lnTo>
                  <a:lnTo>
                    <a:pt x="42668" y="4643"/>
                  </a:lnTo>
                  <a:lnTo>
                    <a:pt x="43440" y="5175"/>
                  </a:lnTo>
                  <a:lnTo>
                    <a:pt x="44323" y="7209"/>
                  </a:lnTo>
                  <a:lnTo>
                    <a:pt x="44702" y="7803"/>
                  </a:lnTo>
                  <a:lnTo>
                    <a:pt x="45110" y="7823"/>
                  </a:lnTo>
                  <a:lnTo>
                    <a:pt x="45301" y="8065"/>
                  </a:lnTo>
                  <a:lnTo>
                    <a:pt x="45278" y="14525"/>
                  </a:lnTo>
                  <a:lnTo>
                    <a:pt x="48528" y="1464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2" name="pg643">
              <a:extLst>
                <a:ext uri="{FF2B5EF4-FFF2-40B4-BE49-F238E27FC236}">
                  <a16:creationId xmlns:a16="http://schemas.microsoft.com/office/drawing/2014/main" id="{F3259F5A-05E4-CF43-A438-5432D72BAB41}"/>
                </a:ext>
              </a:extLst>
            </p:cNvPr>
            <p:cNvSpPr/>
            <p:nvPr/>
          </p:nvSpPr>
          <p:spPr>
            <a:xfrm>
              <a:off x="4786106" y="2412578"/>
              <a:ext cx="232034" cy="141670"/>
            </a:xfrm>
            <a:custGeom>
              <a:avLst/>
              <a:gdLst/>
              <a:ahLst/>
              <a:cxnLst/>
              <a:rect l="0" t="0" r="0" b="0"/>
              <a:pathLst>
                <a:path w="232034" h="141670">
                  <a:moveTo>
                    <a:pt x="218998" y="0"/>
                  </a:moveTo>
                  <a:lnTo>
                    <a:pt x="219101" y="161"/>
                  </a:lnTo>
                  <a:lnTo>
                    <a:pt x="219041" y="6880"/>
                  </a:lnTo>
                  <a:lnTo>
                    <a:pt x="219126" y="11612"/>
                  </a:lnTo>
                  <a:lnTo>
                    <a:pt x="232034" y="11618"/>
                  </a:lnTo>
                  <a:lnTo>
                    <a:pt x="231961" y="18642"/>
                  </a:lnTo>
                  <a:lnTo>
                    <a:pt x="230049" y="18626"/>
                  </a:lnTo>
                  <a:lnTo>
                    <a:pt x="230004" y="18905"/>
                  </a:lnTo>
                  <a:lnTo>
                    <a:pt x="229395" y="18931"/>
                  </a:lnTo>
                  <a:lnTo>
                    <a:pt x="229390" y="20990"/>
                  </a:lnTo>
                  <a:lnTo>
                    <a:pt x="228100" y="21005"/>
                  </a:lnTo>
                  <a:lnTo>
                    <a:pt x="228107" y="23359"/>
                  </a:lnTo>
                  <a:lnTo>
                    <a:pt x="228099" y="24550"/>
                  </a:lnTo>
                  <a:lnTo>
                    <a:pt x="226857" y="24542"/>
                  </a:lnTo>
                  <a:lnTo>
                    <a:pt x="226845" y="27976"/>
                  </a:lnTo>
                  <a:lnTo>
                    <a:pt x="225588" y="27957"/>
                  </a:lnTo>
                  <a:lnTo>
                    <a:pt x="225555" y="26853"/>
                  </a:lnTo>
                  <a:lnTo>
                    <a:pt x="224273" y="26856"/>
                  </a:lnTo>
                  <a:lnTo>
                    <a:pt x="224286" y="30409"/>
                  </a:lnTo>
                  <a:lnTo>
                    <a:pt x="220981" y="30418"/>
                  </a:lnTo>
                  <a:lnTo>
                    <a:pt x="220416" y="30526"/>
                  </a:lnTo>
                  <a:lnTo>
                    <a:pt x="220427" y="32758"/>
                  </a:lnTo>
                  <a:lnTo>
                    <a:pt x="217848" y="32774"/>
                  </a:lnTo>
                  <a:lnTo>
                    <a:pt x="217867" y="35133"/>
                  </a:lnTo>
                  <a:lnTo>
                    <a:pt x="214008" y="35116"/>
                  </a:lnTo>
                  <a:lnTo>
                    <a:pt x="214011" y="37485"/>
                  </a:lnTo>
                  <a:lnTo>
                    <a:pt x="211482" y="37496"/>
                  </a:lnTo>
                  <a:lnTo>
                    <a:pt x="208925" y="37496"/>
                  </a:lnTo>
                  <a:lnTo>
                    <a:pt x="208925" y="35145"/>
                  </a:lnTo>
                  <a:lnTo>
                    <a:pt x="205731" y="35134"/>
                  </a:lnTo>
                  <a:lnTo>
                    <a:pt x="205711" y="37489"/>
                  </a:lnTo>
                  <a:lnTo>
                    <a:pt x="206356" y="37497"/>
                  </a:lnTo>
                  <a:lnTo>
                    <a:pt x="206345" y="39848"/>
                  </a:lnTo>
                  <a:lnTo>
                    <a:pt x="206333" y="42036"/>
                  </a:lnTo>
                  <a:lnTo>
                    <a:pt x="208930" y="42039"/>
                  </a:lnTo>
                  <a:lnTo>
                    <a:pt x="208926" y="44409"/>
                  </a:lnTo>
                  <a:lnTo>
                    <a:pt x="208913" y="46782"/>
                  </a:lnTo>
                  <a:lnTo>
                    <a:pt x="206335" y="46776"/>
                  </a:lnTo>
                  <a:lnTo>
                    <a:pt x="206340" y="49135"/>
                  </a:lnTo>
                  <a:lnTo>
                    <a:pt x="194474" y="49175"/>
                  </a:lnTo>
                  <a:lnTo>
                    <a:pt x="194242" y="49102"/>
                  </a:lnTo>
                  <a:lnTo>
                    <a:pt x="193778" y="49580"/>
                  </a:lnTo>
                  <a:lnTo>
                    <a:pt x="193786" y="49736"/>
                  </a:lnTo>
                  <a:lnTo>
                    <a:pt x="193960" y="50041"/>
                  </a:lnTo>
                  <a:lnTo>
                    <a:pt x="194494" y="50562"/>
                  </a:lnTo>
                  <a:lnTo>
                    <a:pt x="194660" y="51314"/>
                  </a:lnTo>
                  <a:lnTo>
                    <a:pt x="194494" y="51905"/>
                  </a:lnTo>
                  <a:lnTo>
                    <a:pt x="194713" y="52449"/>
                  </a:lnTo>
                  <a:lnTo>
                    <a:pt x="195491" y="53464"/>
                  </a:lnTo>
                  <a:lnTo>
                    <a:pt x="195761" y="53489"/>
                  </a:lnTo>
                  <a:lnTo>
                    <a:pt x="196205" y="53666"/>
                  </a:lnTo>
                  <a:lnTo>
                    <a:pt x="196206" y="53877"/>
                  </a:lnTo>
                  <a:lnTo>
                    <a:pt x="193620" y="53877"/>
                  </a:lnTo>
                  <a:lnTo>
                    <a:pt x="193621" y="57185"/>
                  </a:lnTo>
                  <a:lnTo>
                    <a:pt x="191060" y="57144"/>
                  </a:lnTo>
                  <a:lnTo>
                    <a:pt x="191065" y="60139"/>
                  </a:lnTo>
                  <a:lnTo>
                    <a:pt x="192292" y="60665"/>
                  </a:lnTo>
                  <a:lnTo>
                    <a:pt x="192777" y="61093"/>
                  </a:lnTo>
                  <a:lnTo>
                    <a:pt x="192886" y="61285"/>
                  </a:lnTo>
                  <a:lnTo>
                    <a:pt x="192679" y="61865"/>
                  </a:lnTo>
                  <a:lnTo>
                    <a:pt x="192424" y="62133"/>
                  </a:lnTo>
                  <a:lnTo>
                    <a:pt x="190896" y="62736"/>
                  </a:lnTo>
                  <a:lnTo>
                    <a:pt x="189482" y="62830"/>
                  </a:lnTo>
                  <a:lnTo>
                    <a:pt x="188487" y="62447"/>
                  </a:lnTo>
                  <a:lnTo>
                    <a:pt x="186772" y="60837"/>
                  </a:lnTo>
                  <a:lnTo>
                    <a:pt x="186541" y="60729"/>
                  </a:lnTo>
                  <a:lnTo>
                    <a:pt x="178350" y="60783"/>
                  </a:lnTo>
                  <a:lnTo>
                    <a:pt x="178390" y="63156"/>
                  </a:lnTo>
                  <a:lnTo>
                    <a:pt x="175839" y="63157"/>
                  </a:lnTo>
                  <a:lnTo>
                    <a:pt x="175868" y="65527"/>
                  </a:lnTo>
                  <a:lnTo>
                    <a:pt x="173314" y="65539"/>
                  </a:lnTo>
                  <a:lnTo>
                    <a:pt x="173244" y="70517"/>
                  </a:lnTo>
                  <a:lnTo>
                    <a:pt x="178382" y="70441"/>
                  </a:lnTo>
                  <a:lnTo>
                    <a:pt x="178382" y="71617"/>
                  </a:lnTo>
                  <a:lnTo>
                    <a:pt x="180954" y="71613"/>
                  </a:lnTo>
                  <a:lnTo>
                    <a:pt x="180952" y="79910"/>
                  </a:lnTo>
                  <a:lnTo>
                    <a:pt x="165997" y="79963"/>
                  </a:lnTo>
                  <a:lnTo>
                    <a:pt x="165979" y="87035"/>
                  </a:lnTo>
                  <a:lnTo>
                    <a:pt x="163386" y="87001"/>
                  </a:lnTo>
                  <a:lnTo>
                    <a:pt x="163423" y="82310"/>
                  </a:lnTo>
                  <a:lnTo>
                    <a:pt x="160906" y="82291"/>
                  </a:lnTo>
                  <a:lnTo>
                    <a:pt x="160825" y="84638"/>
                  </a:lnTo>
                  <a:lnTo>
                    <a:pt x="153380" y="84621"/>
                  </a:lnTo>
                  <a:lnTo>
                    <a:pt x="153179" y="84829"/>
                  </a:lnTo>
                  <a:lnTo>
                    <a:pt x="153154" y="91688"/>
                  </a:lnTo>
                  <a:lnTo>
                    <a:pt x="158259" y="91697"/>
                  </a:lnTo>
                  <a:lnTo>
                    <a:pt x="158220" y="96411"/>
                  </a:lnTo>
                  <a:lnTo>
                    <a:pt x="160766" y="96410"/>
                  </a:lnTo>
                  <a:lnTo>
                    <a:pt x="163320" y="96422"/>
                  </a:lnTo>
                  <a:lnTo>
                    <a:pt x="163312" y="97876"/>
                  </a:lnTo>
                  <a:lnTo>
                    <a:pt x="153105" y="98022"/>
                  </a:lnTo>
                  <a:lnTo>
                    <a:pt x="153100" y="99058"/>
                  </a:lnTo>
                  <a:lnTo>
                    <a:pt x="150555" y="99098"/>
                  </a:lnTo>
                  <a:lnTo>
                    <a:pt x="150520" y="103811"/>
                  </a:lnTo>
                  <a:lnTo>
                    <a:pt x="147968" y="103814"/>
                  </a:lnTo>
                  <a:lnTo>
                    <a:pt x="147967" y="108543"/>
                  </a:lnTo>
                  <a:lnTo>
                    <a:pt x="146707" y="108546"/>
                  </a:lnTo>
                  <a:lnTo>
                    <a:pt x="146688" y="106176"/>
                  </a:lnTo>
                  <a:lnTo>
                    <a:pt x="144144" y="106184"/>
                  </a:lnTo>
                  <a:lnTo>
                    <a:pt x="143544" y="106221"/>
                  </a:lnTo>
                  <a:lnTo>
                    <a:pt x="143617" y="107006"/>
                  </a:lnTo>
                  <a:lnTo>
                    <a:pt x="143404" y="107944"/>
                  </a:lnTo>
                  <a:lnTo>
                    <a:pt x="142732" y="108078"/>
                  </a:lnTo>
                  <a:lnTo>
                    <a:pt x="141590" y="108092"/>
                  </a:lnTo>
                  <a:lnTo>
                    <a:pt x="141593" y="108517"/>
                  </a:lnTo>
                  <a:lnTo>
                    <a:pt x="142893" y="108524"/>
                  </a:lnTo>
                  <a:lnTo>
                    <a:pt x="142901" y="110868"/>
                  </a:lnTo>
                  <a:lnTo>
                    <a:pt x="145448" y="110890"/>
                  </a:lnTo>
                  <a:lnTo>
                    <a:pt x="145416" y="115787"/>
                  </a:lnTo>
                  <a:lnTo>
                    <a:pt x="147961" y="115787"/>
                  </a:lnTo>
                  <a:lnTo>
                    <a:pt x="147929" y="120142"/>
                  </a:lnTo>
                  <a:lnTo>
                    <a:pt x="148559" y="120300"/>
                  </a:lnTo>
                  <a:lnTo>
                    <a:pt x="149383" y="120810"/>
                  </a:lnTo>
                  <a:lnTo>
                    <a:pt x="149290" y="121026"/>
                  </a:lnTo>
                  <a:lnTo>
                    <a:pt x="148932" y="121386"/>
                  </a:lnTo>
                  <a:lnTo>
                    <a:pt x="147747" y="121959"/>
                  </a:lnTo>
                  <a:lnTo>
                    <a:pt x="147096" y="121952"/>
                  </a:lnTo>
                  <a:lnTo>
                    <a:pt x="146823" y="121847"/>
                  </a:lnTo>
                  <a:lnTo>
                    <a:pt x="146529" y="121840"/>
                  </a:lnTo>
                  <a:lnTo>
                    <a:pt x="145790" y="122188"/>
                  </a:lnTo>
                  <a:lnTo>
                    <a:pt x="145340" y="122482"/>
                  </a:lnTo>
                  <a:lnTo>
                    <a:pt x="145400" y="122758"/>
                  </a:lnTo>
                  <a:lnTo>
                    <a:pt x="145143" y="123022"/>
                  </a:lnTo>
                  <a:lnTo>
                    <a:pt x="144564" y="123063"/>
                  </a:lnTo>
                  <a:lnTo>
                    <a:pt x="144424" y="122914"/>
                  </a:lnTo>
                  <a:lnTo>
                    <a:pt x="143929" y="122855"/>
                  </a:lnTo>
                  <a:lnTo>
                    <a:pt x="143552" y="122896"/>
                  </a:lnTo>
                  <a:lnTo>
                    <a:pt x="142820" y="123402"/>
                  </a:lnTo>
                  <a:lnTo>
                    <a:pt x="142801" y="126430"/>
                  </a:lnTo>
                  <a:lnTo>
                    <a:pt x="142794" y="128797"/>
                  </a:lnTo>
                  <a:lnTo>
                    <a:pt x="140272" y="128779"/>
                  </a:lnTo>
                  <a:lnTo>
                    <a:pt x="140265" y="124002"/>
                  </a:lnTo>
                  <a:lnTo>
                    <a:pt x="139385" y="123997"/>
                  </a:lnTo>
                  <a:lnTo>
                    <a:pt x="139342" y="124356"/>
                  </a:lnTo>
                  <a:lnTo>
                    <a:pt x="139079" y="125167"/>
                  </a:lnTo>
                  <a:lnTo>
                    <a:pt x="136101" y="125163"/>
                  </a:lnTo>
                  <a:lnTo>
                    <a:pt x="136174" y="124624"/>
                  </a:lnTo>
                  <a:lnTo>
                    <a:pt x="136057" y="124467"/>
                  </a:lnTo>
                  <a:lnTo>
                    <a:pt x="135370" y="124482"/>
                  </a:lnTo>
                  <a:lnTo>
                    <a:pt x="135225" y="124613"/>
                  </a:lnTo>
                  <a:lnTo>
                    <a:pt x="135198" y="129936"/>
                  </a:lnTo>
                  <a:lnTo>
                    <a:pt x="131376" y="129954"/>
                  </a:lnTo>
                  <a:lnTo>
                    <a:pt x="131392" y="131100"/>
                  </a:lnTo>
                  <a:lnTo>
                    <a:pt x="131994" y="131148"/>
                  </a:lnTo>
                  <a:lnTo>
                    <a:pt x="132006" y="132171"/>
                  </a:lnTo>
                  <a:lnTo>
                    <a:pt x="131448" y="132286"/>
                  </a:lnTo>
                  <a:lnTo>
                    <a:pt x="130099" y="132309"/>
                  </a:lnTo>
                  <a:lnTo>
                    <a:pt x="130030" y="137477"/>
                  </a:lnTo>
                  <a:lnTo>
                    <a:pt x="130090" y="141670"/>
                  </a:lnTo>
                  <a:lnTo>
                    <a:pt x="122319" y="141598"/>
                  </a:lnTo>
                  <a:lnTo>
                    <a:pt x="122396" y="139350"/>
                  </a:lnTo>
                  <a:lnTo>
                    <a:pt x="120805" y="139342"/>
                  </a:lnTo>
                  <a:lnTo>
                    <a:pt x="117359" y="139335"/>
                  </a:lnTo>
                  <a:lnTo>
                    <a:pt x="118118" y="138456"/>
                  </a:lnTo>
                  <a:lnTo>
                    <a:pt x="118540" y="138088"/>
                  </a:lnTo>
                  <a:lnTo>
                    <a:pt x="119439" y="137739"/>
                  </a:lnTo>
                  <a:lnTo>
                    <a:pt x="119913" y="137733"/>
                  </a:lnTo>
                  <a:lnTo>
                    <a:pt x="119909" y="136976"/>
                  </a:lnTo>
                  <a:lnTo>
                    <a:pt x="114837" y="136945"/>
                  </a:lnTo>
                  <a:lnTo>
                    <a:pt x="114792" y="141536"/>
                  </a:lnTo>
                  <a:lnTo>
                    <a:pt x="109750" y="141544"/>
                  </a:lnTo>
                  <a:lnTo>
                    <a:pt x="109729" y="137522"/>
                  </a:lnTo>
                  <a:lnTo>
                    <a:pt x="107177" y="137493"/>
                  </a:lnTo>
                  <a:lnTo>
                    <a:pt x="107162" y="132162"/>
                  </a:lnTo>
                  <a:lnTo>
                    <a:pt x="102001" y="132116"/>
                  </a:lnTo>
                  <a:lnTo>
                    <a:pt x="102014" y="129757"/>
                  </a:lnTo>
                  <a:lnTo>
                    <a:pt x="99468" y="129782"/>
                  </a:lnTo>
                  <a:lnTo>
                    <a:pt x="99489" y="127420"/>
                  </a:lnTo>
                  <a:lnTo>
                    <a:pt x="91826" y="127410"/>
                  </a:lnTo>
                  <a:lnTo>
                    <a:pt x="91873" y="125099"/>
                  </a:lnTo>
                  <a:lnTo>
                    <a:pt x="91880" y="122752"/>
                  </a:lnTo>
                  <a:lnTo>
                    <a:pt x="89224" y="122753"/>
                  </a:lnTo>
                  <a:lnTo>
                    <a:pt x="89210" y="125101"/>
                  </a:lnTo>
                  <a:lnTo>
                    <a:pt x="86655" y="125099"/>
                  </a:lnTo>
                  <a:lnTo>
                    <a:pt x="86658" y="127399"/>
                  </a:lnTo>
                  <a:lnTo>
                    <a:pt x="84116" y="127413"/>
                  </a:lnTo>
                  <a:lnTo>
                    <a:pt x="84107" y="129761"/>
                  </a:lnTo>
                  <a:lnTo>
                    <a:pt x="83358" y="129764"/>
                  </a:lnTo>
                  <a:lnTo>
                    <a:pt x="83340" y="129474"/>
                  </a:lnTo>
                  <a:lnTo>
                    <a:pt x="83083" y="129128"/>
                  </a:lnTo>
                  <a:lnTo>
                    <a:pt x="82923" y="129202"/>
                  </a:lnTo>
                  <a:lnTo>
                    <a:pt x="82127" y="129198"/>
                  </a:lnTo>
                  <a:lnTo>
                    <a:pt x="81555" y="129042"/>
                  </a:lnTo>
                  <a:lnTo>
                    <a:pt x="81569" y="128592"/>
                  </a:lnTo>
                  <a:lnTo>
                    <a:pt x="80840" y="128560"/>
                  </a:lnTo>
                  <a:lnTo>
                    <a:pt x="80332" y="127848"/>
                  </a:lnTo>
                  <a:lnTo>
                    <a:pt x="79662" y="127357"/>
                  </a:lnTo>
                  <a:lnTo>
                    <a:pt x="79031" y="127359"/>
                  </a:lnTo>
                  <a:lnTo>
                    <a:pt x="79055" y="124857"/>
                  </a:lnTo>
                  <a:lnTo>
                    <a:pt x="78026" y="125099"/>
                  </a:lnTo>
                  <a:lnTo>
                    <a:pt x="75262" y="125096"/>
                  </a:lnTo>
                  <a:lnTo>
                    <a:pt x="75225" y="122756"/>
                  </a:lnTo>
                  <a:lnTo>
                    <a:pt x="73871" y="122738"/>
                  </a:lnTo>
                  <a:lnTo>
                    <a:pt x="73894" y="120402"/>
                  </a:lnTo>
                  <a:lnTo>
                    <a:pt x="67507" y="120292"/>
                  </a:lnTo>
                  <a:lnTo>
                    <a:pt x="67520" y="117937"/>
                  </a:lnTo>
                  <a:lnTo>
                    <a:pt x="65212" y="117937"/>
                  </a:lnTo>
                  <a:lnTo>
                    <a:pt x="65180" y="116873"/>
                  </a:lnTo>
                  <a:lnTo>
                    <a:pt x="65337" y="116575"/>
                  </a:lnTo>
                  <a:lnTo>
                    <a:pt x="65357" y="116378"/>
                  </a:lnTo>
                  <a:lnTo>
                    <a:pt x="65297" y="115567"/>
                  </a:lnTo>
                  <a:lnTo>
                    <a:pt x="65023" y="114417"/>
                  </a:lnTo>
                  <a:lnTo>
                    <a:pt x="63777" y="114414"/>
                  </a:lnTo>
                  <a:lnTo>
                    <a:pt x="63716" y="113249"/>
                  </a:lnTo>
                  <a:lnTo>
                    <a:pt x="63756" y="108387"/>
                  </a:lnTo>
                  <a:lnTo>
                    <a:pt x="58678" y="108362"/>
                  </a:lnTo>
                  <a:lnTo>
                    <a:pt x="58693" y="106004"/>
                  </a:lnTo>
                  <a:lnTo>
                    <a:pt x="57444" y="106004"/>
                  </a:lnTo>
                  <a:lnTo>
                    <a:pt x="50938" y="106009"/>
                  </a:lnTo>
                  <a:lnTo>
                    <a:pt x="50746" y="106307"/>
                  </a:lnTo>
                  <a:lnTo>
                    <a:pt x="50682" y="106612"/>
                  </a:lnTo>
                  <a:lnTo>
                    <a:pt x="50561" y="106750"/>
                  </a:lnTo>
                  <a:lnTo>
                    <a:pt x="50146" y="106917"/>
                  </a:lnTo>
                  <a:lnTo>
                    <a:pt x="49603" y="106969"/>
                  </a:lnTo>
                  <a:lnTo>
                    <a:pt x="48862" y="107691"/>
                  </a:lnTo>
                  <a:lnTo>
                    <a:pt x="48837" y="108347"/>
                  </a:lnTo>
                  <a:lnTo>
                    <a:pt x="46014" y="108346"/>
                  </a:lnTo>
                  <a:lnTo>
                    <a:pt x="46102" y="108755"/>
                  </a:lnTo>
                  <a:lnTo>
                    <a:pt x="45916" y="109313"/>
                  </a:lnTo>
                  <a:lnTo>
                    <a:pt x="45632" y="109310"/>
                  </a:lnTo>
                  <a:lnTo>
                    <a:pt x="45338" y="109652"/>
                  </a:lnTo>
                  <a:lnTo>
                    <a:pt x="45061" y="110188"/>
                  </a:lnTo>
                  <a:lnTo>
                    <a:pt x="44155" y="110701"/>
                  </a:lnTo>
                  <a:lnTo>
                    <a:pt x="43367" y="110702"/>
                  </a:lnTo>
                  <a:lnTo>
                    <a:pt x="43399" y="101282"/>
                  </a:lnTo>
                  <a:lnTo>
                    <a:pt x="35722" y="101296"/>
                  </a:lnTo>
                  <a:lnTo>
                    <a:pt x="35718" y="98944"/>
                  </a:lnTo>
                  <a:lnTo>
                    <a:pt x="35420" y="98945"/>
                  </a:lnTo>
                  <a:lnTo>
                    <a:pt x="34901" y="98423"/>
                  </a:lnTo>
                  <a:lnTo>
                    <a:pt x="34820" y="97884"/>
                  </a:lnTo>
                  <a:lnTo>
                    <a:pt x="34921" y="97649"/>
                  </a:lnTo>
                  <a:lnTo>
                    <a:pt x="34913" y="97382"/>
                  </a:lnTo>
                  <a:lnTo>
                    <a:pt x="34696" y="97292"/>
                  </a:lnTo>
                  <a:lnTo>
                    <a:pt x="34188" y="97322"/>
                  </a:lnTo>
                  <a:lnTo>
                    <a:pt x="34027" y="97263"/>
                  </a:lnTo>
                  <a:lnTo>
                    <a:pt x="33934" y="97125"/>
                  </a:lnTo>
                  <a:lnTo>
                    <a:pt x="33814" y="96611"/>
                  </a:lnTo>
                  <a:lnTo>
                    <a:pt x="33375" y="96351"/>
                  </a:lnTo>
                  <a:lnTo>
                    <a:pt x="30700" y="96377"/>
                  </a:lnTo>
                  <a:lnTo>
                    <a:pt x="30656" y="98966"/>
                  </a:lnTo>
                  <a:lnTo>
                    <a:pt x="27994" y="98989"/>
                  </a:lnTo>
                  <a:lnTo>
                    <a:pt x="28004" y="96396"/>
                  </a:lnTo>
                  <a:lnTo>
                    <a:pt x="26631" y="96382"/>
                  </a:lnTo>
                  <a:lnTo>
                    <a:pt x="25474" y="96386"/>
                  </a:lnTo>
                  <a:lnTo>
                    <a:pt x="23018" y="96379"/>
                  </a:lnTo>
                  <a:lnTo>
                    <a:pt x="23032" y="94042"/>
                  </a:lnTo>
                  <a:lnTo>
                    <a:pt x="25465" y="94054"/>
                  </a:lnTo>
                  <a:lnTo>
                    <a:pt x="25463" y="91714"/>
                  </a:lnTo>
                  <a:lnTo>
                    <a:pt x="21736" y="91691"/>
                  </a:lnTo>
                  <a:lnTo>
                    <a:pt x="21737" y="89373"/>
                  </a:lnTo>
                  <a:lnTo>
                    <a:pt x="22991" y="89366"/>
                  </a:lnTo>
                  <a:lnTo>
                    <a:pt x="22964" y="87030"/>
                  </a:lnTo>
                  <a:lnTo>
                    <a:pt x="20436" y="87014"/>
                  </a:lnTo>
                  <a:lnTo>
                    <a:pt x="20442" y="82326"/>
                  </a:lnTo>
                  <a:lnTo>
                    <a:pt x="17917" y="82274"/>
                  </a:lnTo>
                  <a:lnTo>
                    <a:pt x="17917" y="79955"/>
                  </a:lnTo>
                  <a:lnTo>
                    <a:pt x="15347" y="79936"/>
                  </a:lnTo>
                  <a:lnTo>
                    <a:pt x="15343" y="77559"/>
                  </a:lnTo>
                  <a:lnTo>
                    <a:pt x="15338" y="75178"/>
                  </a:lnTo>
                  <a:lnTo>
                    <a:pt x="16198" y="75174"/>
                  </a:lnTo>
                  <a:lnTo>
                    <a:pt x="16186" y="74813"/>
                  </a:lnTo>
                  <a:lnTo>
                    <a:pt x="16017" y="74363"/>
                  </a:lnTo>
                  <a:lnTo>
                    <a:pt x="15330" y="74207"/>
                  </a:lnTo>
                  <a:lnTo>
                    <a:pt x="15334" y="70435"/>
                  </a:lnTo>
                  <a:lnTo>
                    <a:pt x="15435" y="67905"/>
                  </a:lnTo>
                  <a:lnTo>
                    <a:pt x="12833" y="67898"/>
                  </a:lnTo>
                  <a:lnTo>
                    <a:pt x="12828" y="66734"/>
                  </a:lnTo>
                  <a:lnTo>
                    <a:pt x="12844" y="65554"/>
                  </a:lnTo>
                  <a:lnTo>
                    <a:pt x="15406" y="65446"/>
                  </a:lnTo>
                  <a:lnTo>
                    <a:pt x="15418" y="60794"/>
                  </a:lnTo>
                  <a:lnTo>
                    <a:pt x="12847" y="60820"/>
                  </a:lnTo>
                  <a:lnTo>
                    <a:pt x="12850" y="59889"/>
                  </a:lnTo>
                  <a:lnTo>
                    <a:pt x="12861" y="56159"/>
                  </a:lnTo>
                  <a:lnTo>
                    <a:pt x="15402" y="56103"/>
                  </a:lnTo>
                  <a:lnTo>
                    <a:pt x="15438" y="51457"/>
                  </a:lnTo>
                  <a:lnTo>
                    <a:pt x="12868" y="51465"/>
                  </a:lnTo>
                  <a:lnTo>
                    <a:pt x="12855" y="49132"/>
                  </a:lnTo>
                  <a:lnTo>
                    <a:pt x="10301" y="49130"/>
                  </a:lnTo>
                  <a:lnTo>
                    <a:pt x="10308" y="46745"/>
                  </a:lnTo>
                  <a:lnTo>
                    <a:pt x="6410" y="46738"/>
                  </a:lnTo>
                  <a:lnTo>
                    <a:pt x="6383" y="44398"/>
                  </a:lnTo>
                  <a:lnTo>
                    <a:pt x="6691" y="43896"/>
                  </a:lnTo>
                  <a:lnTo>
                    <a:pt x="6938" y="43769"/>
                  </a:lnTo>
                  <a:lnTo>
                    <a:pt x="7003" y="43249"/>
                  </a:lnTo>
                  <a:lnTo>
                    <a:pt x="6996" y="42036"/>
                  </a:lnTo>
                  <a:lnTo>
                    <a:pt x="4926" y="42080"/>
                  </a:lnTo>
                  <a:lnTo>
                    <a:pt x="5060" y="41771"/>
                  </a:lnTo>
                  <a:lnTo>
                    <a:pt x="5741" y="40879"/>
                  </a:lnTo>
                  <a:lnTo>
                    <a:pt x="6511" y="40300"/>
                  </a:lnTo>
                  <a:lnTo>
                    <a:pt x="7702" y="39817"/>
                  </a:lnTo>
                  <a:lnTo>
                    <a:pt x="8699" y="39795"/>
                  </a:lnTo>
                  <a:lnTo>
                    <a:pt x="8886" y="39694"/>
                  </a:lnTo>
                  <a:lnTo>
                    <a:pt x="8995" y="39504"/>
                  </a:lnTo>
                  <a:lnTo>
                    <a:pt x="9011" y="38916"/>
                  </a:lnTo>
                  <a:lnTo>
                    <a:pt x="9658" y="37938"/>
                  </a:lnTo>
                  <a:lnTo>
                    <a:pt x="9723" y="37473"/>
                  </a:lnTo>
                  <a:lnTo>
                    <a:pt x="9722" y="36171"/>
                  </a:lnTo>
                  <a:lnTo>
                    <a:pt x="9640" y="35109"/>
                  </a:lnTo>
                  <a:lnTo>
                    <a:pt x="9660" y="34259"/>
                  </a:lnTo>
                  <a:lnTo>
                    <a:pt x="9757" y="33459"/>
                  </a:lnTo>
                  <a:lnTo>
                    <a:pt x="9063" y="32808"/>
                  </a:lnTo>
                  <a:lnTo>
                    <a:pt x="8990" y="32630"/>
                  </a:lnTo>
                  <a:lnTo>
                    <a:pt x="8960" y="30420"/>
                  </a:lnTo>
                  <a:lnTo>
                    <a:pt x="8979" y="29178"/>
                  </a:lnTo>
                  <a:lnTo>
                    <a:pt x="9674" y="28084"/>
                  </a:lnTo>
                  <a:lnTo>
                    <a:pt x="5140" y="28064"/>
                  </a:lnTo>
                  <a:lnTo>
                    <a:pt x="5135" y="30437"/>
                  </a:lnTo>
                  <a:lnTo>
                    <a:pt x="2592" y="30452"/>
                  </a:lnTo>
                  <a:lnTo>
                    <a:pt x="2586" y="23350"/>
                  </a:lnTo>
                  <a:lnTo>
                    <a:pt x="33" y="23358"/>
                  </a:lnTo>
                  <a:lnTo>
                    <a:pt x="0" y="19047"/>
                  </a:lnTo>
                  <a:lnTo>
                    <a:pt x="984" y="19311"/>
                  </a:lnTo>
                  <a:lnTo>
                    <a:pt x="2553" y="18869"/>
                  </a:lnTo>
                  <a:lnTo>
                    <a:pt x="2551" y="18619"/>
                  </a:lnTo>
                  <a:lnTo>
                    <a:pt x="3626" y="18501"/>
                  </a:lnTo>
                  <a:lnTo>
                    <a:pt x="5145" y="18509"/>
                  </a:lnTo>
                  <a:lnTo>
                    <a:pt x="5127" y="13918"/>
                  </a:lnTo>
                  <a:lnTo>
                    <a:pt x="8008" y="13946"/>
                  </a:lnTo>
                  <a:lnTo>
                    <a:pt x="8147" y="13641"/>
                  </a:lnTo>
                  <a:lnTo>
                    <a:pt x="8244" y="13165"/>
                  </a:lnTo>
                  <a:lnTo>
                    <a:pt x="7845" y="12450"/>
                  </a:lnTo>
                  <a:lnTo>
                    <a:pt x="7854" y="11346"/>
                  </a:lnTo>
                  <a:lnTo>
                    <a:pt x="7911" y="11215"/>
                  </a:lnTo>
                  <a:lnTo>
                    <a:pt x="8164" y="11052"/>
                  </a:lnTo>
                  <a:lnTo>
                    <a:pt x="8291" y="10516"/>
                  </a:lnTo>
                  <a:lnTo>
                    <a:pt x="8322" y="9024"/>
                  </a:lnTo>
                  <a:lnTo>
                    <a:pt x="12829" y="9078"/>
                  </a:lnTo>
                  <a:lnTo>
                    <a:pt x="12808" y="6694"/>
                  </a:lnTo>
                  <a:lnTo>
                    <a:pt x="15226" y="6712"/>
                  </a:lnTo>
                  <a:lnTo>
                    <a:pt x="15189" y="2018"/>
                  </a:lnTo>
                  <a:lnTo>
                    <a:pt x="17776" y="2025"/>
                  </a:lnTo>
                  <a:lnTo>
                    <a:pt x="17763" y="43"/>
                  </a:lnTo>
                  <a:lnTo>
                    <a:pt x="20343" y="62"/>
                  </a:lnTo>
                  <a:lnTo>
                    <a:pt x="28110" y="117"/>
                  </a:lnTo>
                  <a:lnTo>
                    <a:pt x="33285" y="120"/>
                  </a:lnTo>
                  <a:lnTo>
                    <a:pt x="35669" y="122"/>
                  </a:lnTo>
                  <a:lnTo>
                    <a:pt x="43438" y="127"/>
                  </a:lnTo>
                  <a:lnTo>
                    <a:pt x="46525" y="128"/>
                  </a:lnTo>
                  <a:lnTo>
                    <a:pt x="50764" y="131"/>
                  </a:lnTo>
                  <a:lnTo>
                    <a:pt x="50959" y="127"/>
                  </a:lnTo>
                  <a:lnTo>
                    <a:pt x="53595" y="127"/>
                  </a:lnTo>
                  <a:lnTo>
                    <a:pt x="54308" y="126"/>
                  </a:lnTo>
                  <a:lnTo>
                    <a:pt x="56409" y="126"/>
                  </a:lnTo>
                  <a:lnTo>
                    <a:pt x="58640" y="125"/>
                  </a:lnTo>
                  <a:lnTo>
                    <a:pt x="61067" y="124"/>
                  </a:lnTo>
                  <a:lnTo>
                    <a:pt x="62031" y="124"/>
                  </a:lnTo>
                  <a:lnTo>
                    <a:pt x="62530" y="123"/>
                  </a:lnTo>
                  <a:lnTo>
                    <a:pt x="63252" y="122"/>
                  </a:lnTo>
                  <a:lnTo>
                    <a:pt x="69817" y="125"/>
                  </a:lnTo>
                  <a:lnTo>
                    <a:pt x="73896" y="127"/>
                  </a:lnTo>
                  <a:lnTo>
                    <a:pt x="79128" y="131"/>
                  </a:lnTo>
                  <a:lnTo>
                    <a:pt x="81471" y="131"/>
                  </a:lnTo>
                  <a:lnTo>
                    <a:pt x="83403" y="135"/>
                  </a:lnTo>
                  <a:lnTo>
                    <a:pt x="84332" y="138"/>
                  </a:lnTo>
                  <a:lnTo>
                    <a:pt x="84896" y="139"/>
                  </a:lnTo>
                  <a:lnTo>
                    <a:pt x="85374" y="139"/>
                  </a:lnTo>
                  <a:lnTo>
                    <a:pt x="89398" y="141"/>
                  </a:lnTo>
                  <a:lnTo>
                    <a:pt x="90582" y="148"/>
                  </a:lnTo>
                  <a:lnTo>
                    <a:pt x="91116" y="141"/>
                  </a:lnTo>
                  <a:lnTo>
                    <a:pt x="91391" y="137"/>
                  </a:lnTo>
                  <a:lnTo>
                    <a:pt x="91711" y="141"/>
                  </a:lnTo>
                  <a:lnTo>
                    <a:pt x="92583" y="151"/>
                  </a:lnTo>
                  <a:lnTo>
                    <a:pt x="93132" y="139"/>
                  </a:lnTo>
                  <a:lnTo>
                    <a:pt x="98318" y="138"/>
                  </a:lnTo>
                  <a:lnTo>
                    <a:pt x="102179" y="137"/>
                  </a:lnTo>
                  <a:lnTo>
                    <a:pt x="102848" y="138"/>
                  </a:lnTo>
                  <a:lnTo>
                    <a:pt x="118608" y="158"/>
                  </a:lnTo>
                  <a:lnTo>
                    <a:pt x="122869" y="131"/>
                  </a:lnTo>
                  <a:lnTo>
                    <a:pt x="124167" y="123"/>
                  </a:lnTo>
                  <a:lnTo>
                    <a:pt x="144550" y="123"/>
                  </a:lnTo>
                  <a:lnTo>
                    <a:pt x="150636" y="123"/>
                  </a:lnTo>
                  <a:lnTo>
                    <a:pt x="152780" y="117"/>
                  </a:lnTo>
                  <a:lnTo>
                    <a:pt x="167928" y="125"/>
                  </a:lnTo>
                  <a:lnTo>
                    <a:pt x="170595" y="127"/>
                  </a:lnTo>
                  <a:lnTo>
                    <a:pt x="174528" y="125"/>
                  </a:lnTo>
                  <a:lnTo>
                    <a:pt x="175824" y="125"/>
                  </a:lnTo>
                  <a:lnTo>
                    <a:pt x="178555" y="124"/>
                  </a:lnTo>
                  <a:lnTo>
                    <a:pt x="178847" y="124"/>
                  </a:lnTo>
                  <a:lnTo>
                    <a:pt x="180948" y="123"/>
                  </a:lnTo>
                  <a:lnTo>
                    <a:pt x="184121" y="69"/>
                  </a:lnTo>
                  <a:lnTo>
                    <a:pt x="185760" y="42"/>
                  </a:lnTo>
                  <a:lnTo>
                    <a:pt x="185897" y="39"/>
                  </a:lnTo>
                  <a:lnTo>
                    <a:pt x="188467" y="40"/>
                  </a:lnTo>
                  <a:lnTo>
                    <a:pt x="191695" y="42"/>
                  </a:lnTo>
                  <a:lnTo>
                    <a:pt x="192660" y="42"/>
                  </a:lnTo>
                  <a:lnTo>
                    <a:pt x="193575" y="43"/>
                  </a:lnTo>
                  <a:lnTo>
                    <a:pt x="194061" y="43"/>
                  </a:lnTo>
                  <a:lnTo>
                    <a:pt x="196192" y="44"/>
                  </a:lnTo>
                  <a:lnTo>
                    <a:pt x="198685" y="45"/>
                  </a:lnTo>
                  <a:lnTo>
                    <a:pt x="199219" y="45"/>
                  </a:lnTo>
                  <a:lnTo>
                    <a:pt x="200346" y="41"/>
                  </a:lnTo>
                  <a:lnTo>
                    <a:pt x="201798" y="37"/>
                  </a:lnTo>
                  <a:lnTo>
                    <a:pt x="211653" y="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3" name="pg644">
              <a:extLst>
                <a:ext uri="{FF2B5EF4-FFF2-40B4-BE49-F238E27FC236}">
                  <a16:creationId xmlns:a16="http://schemas.microsoft.com/office/drawing/2014/main" id="{375122BC-36A5-814E-8D04-2C21DCF51D44}"/>
                </a:ext>
              </a:extLst>
            </p:cNvPr>
            <p:cNvSpPr/>
            <p:nvPr/>
          </p:nvSpPr>
          <p:spPr>
            <a:xfrm>
              <a:off x="4643450" y="2412527"/>
              <a:ext cx="217918" cy="214816"/>
            </a:xfrm>
            <a:custGeom>
              <a:avLst/>
              <a:gdLst/>
              <a:ahLst/>
              <a:cxnLst/>
              <a:rect l="0" t="0" r="0" b="0"/>
              <a:pathLst>
                <a:path w="217918" h="214816">
                  <a:moveTo>
                    <a:pt x="98063" y="44"/>
                  </a:moveTo>
                  <a:lnTo>
                    <a:pt x="101959" y="46"/>
                  </a:lnTo>
                  <a:lnTo>
                    <a:pt x="106119" y="47"/>
                  </a:lnTo>
                  <a:lnTo>
                    <a:pt x="106394" y="43"/>
                  </a:lnTo>
                  <a:lnTo>
                    <a:pt x="108970" y="2"/>
                  </a:lnTo>
                  <a:lnTo>
                    <a:pt x="109099" y="0"/>
                  </a:lnTo>
                  <a:lnTo>
                    <a:pt x="109645" y="9"/>
                  </a:lnTo>
                  <a:lnTo>
                    <a:pt x="116408" y="27"/>
                  </a:lnTo>
                  <a:lnTo>
                    <a:pt x="116564" y="28"/>
                  </a:lnTo>
                  <a:lnTo>
                    <a:pt x="117759" y="39"/>
                  </a:lnTo>
                  <a:lnTo>
                    <a:pt x="118108" y="42"/>
                  </a:lnTo>
                  <a:lnTo>
                    <a:pt x="119790" y="43"/>
                  </a:lnTo>
                  <a:lnTo>
                    <a:pt x="127237" y="46"/>
                  </a:lnTo>
                  <a:lnTo>
                    <a:pt x="128007" y="46"/>
                  </a:lnTo>
                  <a:lnTo>
                    <a:pt x="132565" y="48"/>
                  </a:lnTo>
                  <a:lnTo>
                    <a:pt x="133230" y="49"/>
                  </a:lnTo>
                  <a:lnTo>
                    <a:pt x="147906" y="55"/>
                  </a:lnTo>
                  <a:lnTo>
                    <a:pt x="147829" y="2025"/>
                  </a:lnTo>
                  <a:lnTo>
                    <a:pt x="147843" y="6775"/>
                  </a:lnTo>
                  <a:lnTo>
                    <a:pt x="155464" y="6744"/>
                  </a:lnTo>
                  <a:lnTo>
                    <a:pt x="155485" y="9129"/>
                  </a:lnTo>
                  <a:lnTo>
                    <a:pt x="150978" y="9074"/>
                  </a:lnTo>
                  <a:lnTo>
                    <a:pt x="150947" y="10567"/>
                  </a:lnTo>
                  <a:lnTo>
                    <a:pt x="150820" y="11103"/>
                  </a:lnTo>
                  <a:lnTo>
                    <a:pt x="150567" y="11266"/>
                  </a:lnTo>
                  <a:lnTo>
                    <a:pt x="150510" y="11396"/>
                  </a:lnTo>
                  <a:lnTo>
                    <a:pt x="150501" y="12501"/>
                  </a:lnTo>
                  <a:lnTo>
                    <a:pt x="150900" y="13215"/>
                  </a:lnTo>
                  <a:lnTo>
                    <a:pt x="150802" y="13692"/>
                  </a:lnTo>
                  <a:lnTo>
                    <a:pt x="150664" y="13997"/>
                  </a:lnTo>
                  <a:lnTo>
                    <a:pt x="147783" y="13969"/>
                  </a:lnTo>
                  <a:lnTo>
                    <a:pt x="147801" y="18559"/>
                  </a:lnTo>
                  <a:lnTo>
                    <a:pt x="146282" y="18551"/>
                  </a:lnTo>
                  <a:lnTo>
                    <a:pt x="145207" y="18670"/>
                  </a:lnTo>
                  <a:lnTo>
                    <a:pt x="145209" y="18920"/>
                  </a:lnTo>
                  <a:lnTo>
                    <a:pt x="143640" y="19362"/>
                  </a:lnTo>
                  <a:lnTo>
                    <a:pt x="142655" y="19098"/>
                  </a:lnTo>
                  <a:lnTo>
                    <a:pt x="142689" y="23408"/>
                  </a:lnTo>
                  <a:lnTo>
                    <a:pt x="145242" y="23401"/>
                  </a:lnTo>
                  <a:lnTo>
                    <a:pt x="145248" y="30502"/>
                  </a:lnTo>
                  <a:lnTo>
                    <a:pt x="147790" y="30488"/>
                  </a:lnTo>
                  <a:lnTo>
                    <a:pt x="147796" y="28115"/>
                  </a:lnTo>
                  <a:lnTo>
                    <a:pt x="152330" y="28134"/>
                  </a:lnTo>
                  <a:lnTo>
                    <a:pt x="151635" y="29228"/>
                  </a:lnTo>
                  <a:lnTo>
                    <a:pt x="151616" y="30471"/>
                  </a:lnTo>
                  <a:lnTo>
                    <a:pt x="151646" y="32680"/>
                  </a:lnTo>
                  <a:lnTo>
                    <a:pt x="151719" y="32859"/>
                  </a:lnTo>
                  <a:lnTo>
                    <a:pt x="152413" y="33509"/>
                  </a:lnTo>
                  <a:lnTo>
                    <a:pt x="152316" y="34309"/>
                  </a:lnTo>
                  <a:lnTo>
                    <a:pt x="152296" y="35159"/>
                  </a:lnTo>
                  <a:lnTo>
                    <a:pt x="152378" y="36221"/>
                  </a:lnTo>
                  <a:lnTo>
                    <a:pt x="152379" y="37523"/>
                  </a:lnTo>
                  <a:lnTo>
                    <a:pt x="152314" y="37988"/>
                  </a:lnTo>
                  <a:lnTo>
                    <a:pt x="151667" y="38967"/>
                  </a:lnTo>
                  <a:lnTo>
                    <a:pt x="151651" y="39555"/>
                  </a:lnTo>
                  <a:lnTo>
                    <a:pt x="151542" y="39744"/>
                  </a:lnTo>
                  <a:lnTo>
                    <a:pt x="151355" y="39845"/>
                  </a:lnTo>
                  <a:lnTo>
                    <a:pt x="150358" y="39867"/>
                  </a:lnTo>
                  <a:lnTo>
                    <a:pt x="149167" y="40350"/>
                  </a:lnTo>
                  <a:lnTo>
                    <a:pt x="148397" y="40929"/>
                  </a:lnTo>
                  <a:lnTo>
                    <a:pt x="147716" y="41822"/>
                  </a:lnTo>
                  <a:lnTo>
                    <a:pt x="147582" y="42130"/>
                  </a:lnTo>
                  <a:lnTo>
                    <a:pt x="149652" y="42086"/>
                  </a:lnTo>
                  <a:lnTo>
                    <a:pt x="149659" y="43299"/>
                  </a:lnTo>
                  <a:lnTo>
                    <a:pt x="149594" y="43820"/>
                  </a:lnTo>
                  <a:lnTo>
                    <a:pt x="149347" y="43946"/>
                  </a:lnTo>
                  <a:lnTo>
                    <a:pt x="149039" y="44448"/>
                  </a:lnTo>
                  <a:lnTo>
                    <a:pt x="149065" y="46788"/>
                  </a:lnTo>
                  <a:lnTo>
                    <a:pt x="152964" y="46795"/>
                  </a:lnTo>
                  <a:lnTo>
                    <a:pt x="152957" y="49180"/>
                  </a:lnTo>
                  <a:lnTo>
                    <a:pt x="155511" y="49183"/>
                  </a:lnTo>
                  <a:lnTo>
                    <a:pt x="155524" y="51515"/>
                  </a:lnTo>
                  <a:lnTo>
                    <a:pt x="158093" y="51507"/>
                  </a:lnTo>
                  <a:lnTo>
                    <a:pt x="158057" y="56153"/>
                  </a:lnTo>
                  <a:lnTo>
                    <a:pt x="155517" y="56210"/>
                  </a:lnTo>
                  <a:lnTo>
                    <a:pt x="155506" y="59939"/>
                  </a:lnTo>
                  <a:lnTo>
                    <a:pt x="155503" y="60871"/>
                  </a:lnTo>
                  <a:lnTo>
                    <a:pt x="158074" y="60844"/>
                  </a:lnTo>
                  <a:lnTo>
                    <a:pt x="158062" y="65497"/>
                  </a:lnTo>
                  <a:lnTo>
                    <a:pt x="155500" y="65605"/>
                  </a:lnTo>
                  <a:lnTo>
                    <a:pt x="155484" y="66784"/>
                  </a:lnTo>
                  <a:lnTo>
                    <a:pt x="155489" y="67948"/>
                  </a:lnTo>
                  <a:lnTo>
                    <a:pt x="158091" y="67955"/>
                  </a:lnTo>
                  <a:lnTo>
                    <a:pt x="157990" y="70485"/>
                  </a:lnTo>
                  <a:lnTo>
                    <a:pt x="157986" y="74257"/>
                  </a:lnTo>
                  <a:lnTo>
                    <a:pt x="158672" y="74414"/>
                  </a:lnTo>
                  <a:lnTo>
                    <a:pt x="158842" y="74864"/>
                  </a:lnTo>
                  <a:lnTo>
                    <a:pt x="158854" y="75225"/>
                  </a:lnTo>
                  <a:lnTo>
                    <a:pt x="157994" y="75228"/>
                  </a:lnTo>
                  <a:lnTo>
                    <a:pt x="157999" y="77609"/>
                  </a:lnTo>
                  <a:lnTo>
                    <a:pt x="158003" y="79986"/>
                  </a:lnTo>
                  <a:lnTo>
                    <a:pt x="160573" y="80005"/>
                  </a:lnTo>
                  <a:lnTo>
                    <a:pt x="160572" y="82324"/>
                  </a:lnTo>
                  <a:lnTo>
                    <a:pt x="163098" y="82377"/>
                  </a:lnTo>
                  <a:lnTo>
                    <a:pt x="163092" y="87064"/>
                  </a:lnTo>
                  <a:lnTo>
                    <a:pt x="165620" y="87080"/>
                  </a:lnTo>
                  <a:lnTo>
                    <a:pt x="165647" y="89417"/>
                  </a:lnTo>
                  <a:lnTo>
                    <a:pt x="164393" y="89423"/>
                  </a:lnTo>
                  <a:lnTo>
                    <a:pt x="164392" y="91741"/>
                  </a:lnTo>
                  <a:lnTo>
                    <a:pt x="168119" y="91764"/>
                  </a:lnTo>
                  <a:lnTo>
                    <a:pt x="168121" y="94104"/>
                  </a:lnTo>
                  <a:lnTo>
                    <a:pt x="165688" y="94093"/>
                  </a:lnTo>
                  <a:lnTo>
                    <a:pt x="165674" y="96429"/>
                  </a:lnTo>
                  <a:lnTo>
                    <a:pt x="168130" y="96437"/>
                  </a:lnTo>
                  <a:lnTo>
                    <a:pt x="169287" y="96433"/>
                  </a:lnTo>
                  <a:lnTo>
                    <a:pt x="170660" y="96447"/>
                  </a:lnTo>
                  <a:lnTo>
                    <a:pt x="170649" y="99040"/>
                  </a:lnTo>
                  <a:lnTo>
                    <a:pt x="173312" y="99017"/>
                  </a:lnTo>
                  <a:lnTo>
                    <a:pt x="173355" y="96427"/>
                  </a:lnTo>
                  <a:lnTo>
                    <a:pt x="176030" y="96401"/>
                  </a:lnTo>
                  <a:lnTo>
                    <a:pt x="176469" y="96662"/>
                  </a:lnTo>
                  <a:lnTo>
                    <a:pt x="176590" y="97175"/>
                  </a:lnTo>
                  <a:lnTo>
                    <a:pt x="176683" y="97313"/>
                  </a:lnTo>
                  <a:lnTo>
                    <a:pt x="176844" y="97373"/>
                  </a:lnTo>
                  <a:lnTo>
                    <a:pt x="177352" y="97343"/>
                  </a:lnTo>
                  <a:lnTo>
                    <a:pt x="177569" y="97432"/>
                  </a:lnTo>
                  <a:lnTo>
                    <a:pt x="177577" y="97700"/>
                  </a:lnTo>
                  <a:lnTo>
                    <a:pt x="177476" y="97934"/>
                  </a:lnTo>
                  <a:lnTo>
                    <a:pt x="177557" y="98474"/>
                  </a:lnTo>
                  <a:lnTo>
                    <a:pt x="178076" y="98996"/>
                  </a:lnTo>
                  <a:lnTo>
                    <a:pt x="178374" y="98995"/>
                  </a:lnTo>
                  <a:lnTo>
                    <a:pt x="178378" y="101346"/>
                  </a:lnTo>
                  <a:lnTo>
                    <a:pt x="186054" y="101332"/>
                  </a:lnTo>
                  <a:lnTo>
                    <a:pt x="186023" y="110753"/>
                  </a:lnTo>
                  <a:lnTo>
                    <a:pt x="186811" y="110751"/>
                  </a:lnTo>
                  <a:lnTo>
                    <a:pt x="187717" y="110238"/>
                  </a:lnTo>
                  <a:lnTo>
                    <a:pt x="187994" y="109703"/>
                  </a:lnTo>
                  <a:lnTo>
                    <a:pt x="188287" y="109360"/>
                  </a:lnTo>
                  <a:lnTo>
                    <a:pt x="188572" y="109363"/>
                  </a:lnTo>
                  <a:lnTo>
                    <a:pt x="188758" y="108806"/>
                  </a:lnTo>
                  <a:lnTo>
                    <a:pt x="188670" y="108397"/>
                  </a:lnTo>
                  <a:lnTo>
                    <a:pt x="191493" y="108398"/>
                  </a:lnTo>
                  <a:lnTo>
                    <a:pt x="191518" y="107741"/>
                  </a:lnTo>
                  <a:lnTo>
                    <a:pt x="192259" y="107020"/>
                  </a:lnTo>
                  <a:lnTo>
                    <a:pt x="192802" y="106968"/>
                  </a:lnTo>
                  <a:lnTo>
                    <a:pt x="193217" y="106800"/>
                  </a:lnTo>
                  <a:lnTo>
                    <a:pt x="193338" y="106663"/>
                  </a:lnTo>
                  <a:lnTo>
                    <a:pt x="193402" y="106358"/>
                  </a:lnTo>
                  <a:lnTo>
                    <a:pt x="193594" y="106060"/>
                  </a:lnTo>
                  <a:lnTo>
                    <a:pt x="200100" y="106055"/>
                  </a:lnTo>
                  <a:lnTo>
                    <a:pt x="201348" y="106054"/>
                  </a:lnTo>
                  <a:lnTo>
                    <a:pt x="201334" y="108413"/>
                  </a:lnTo>
                  <a:lnTo>
                    <a:pt x="206412" y="108437"/>
                  </a:lnTo>
                  <a:lnTo>
                    <a:pt x="206372" y="113300"/>
                  </a:lnTo>
                  <a:lnTo>
                    <a:pt x="206433" y="114464"/>
                  </a:lnTo>
                  <a:lnTo>
                    <a:pt x="207679" y="114468"/>
                  </a:lnTo>
                  <a:lnTo>
                    <a:pt x="207953" y="115618"/>
                  </a:lnTo>
                  <a:lnTo>
                    <a:pt x="208013" y="116429"/>
                  </a:lnTo>
                  <a:lnTo>
                    <a:pt x="207993" y="116626"/>
                  </a:lnTo>
                  <a:lnTo>
                    <a:pt x="207836" y="116924"/>
                  </a:lnTo>
                  <a:lnTo>
                    <a:pt x="207868" y="117988"/>
                  </a:lnTo>
                  <a:lnTo>
                    <a:pt x="210176" y="117988"/>
                  </a:lnTo>
                  <a:lnTo>
                    <a:pt x="210163" y="120343"/>
                  </a:lnTo>
                  <a:lnTo>
                    <a:pt x="216549" y="120453"/>
                  </a:lnTo>
                  <a:lnTo>
                    <a:pt x="216527" y="122788"/>
                  </a:lnTo>
                  <a:lnTo>
                    <a:pt x="217881" y="122806"/>
                  </a:lnTo>
                  <a:lnTo>
                    <a:pt x="217918" y="125147"/>
                  </a:lnTo>
                  <a:lnTo>
                    <a:pt x="217837" y="129823"/>
                  </a:lnTo>
                  <a:lnTo>
                    <a:pt x="213955" y="129846"/>
                  </a:lnTo>
                  <a:lnTo>
                    <a:pt x="213949" y="132194"/>
                  </a:lnTo>
                  <a:lnTo>
                    <a:pt x="210140" y="132192"/>
                  </a:lnTo>
                  <a:lnTo>
                    <a:pt x="210147" y="134559"/>
                  </a:lnTo>
                  <a:lnTo>
                    <a:pt x="208875" y="134536"/>
                  </a:lnTo>
                  <a:lnTo>
                    <a:pt x="208906" y="139272"/>
                  </a:lnTo>
                  <a:lnTo>
                    <a:pt x="213977" y="139270"/>
                  </a:lnTo>
                  <a:lnTo>
                    <a:pt x="213963" y="141670"/>
                  </a:lnTo>
                  <a:lnTo>
                    <a:pt x="213981" y="145181"/>
                  </a:lnTo>
                  <a:lnTo>
                    <a:pt x="208913" y="145161"/>
                  </a:lnTo>
                  <a:lnTo>
                    <a:pt x="208881" y="148692"/>
                  </a:lnTo>
                  <a:lnTo>
                    <a:pt x="208888" y="151051"/>
                  </a:lnTo>
                  <a:lnTo>
                    <a:pt x="206356" y="151051"/>
                  </a:lnTo>
                  <a:lnTo>
                    <a:pt x="206361" y="153406"/>
                  </a:lnTo>
                  <a:lnTo>
                    <a:pt x="206365" y="158072"/>
                  </a:lnTo>
                  <a:lnTo>
                    <a:pt x="203854" y="158069"/>
                  </a:lnTo>
                  <a:lnTo>
                    <a:pt x="203871" y="161592"/>
                  </a:lnTo>
                  <a:lnTo>
                    <a:pt x="206393" y="161606"/>
                  </a:lnTo>
                  <a:lnTo>
                    <a:pt x="206429" y="167446"/>
                  </a:lnTo>
                  <a:lnTo>
                    <a:pt x="205953" y="167446"/>
                  </a:lnTo>
                  <a:lnTo>
                    <a:pt x="205966" y="170922"/>
                  </a:lnTo>
                  <a:lnTo>
                    <a:pt x="205970" y="171067"/>
                  </a:lnTo>
                  <a:lnTo>
                    <a:pt x="206389" y="171074"/>
                  </a:lnTo>
                  <a:lnTo>
                    <a:pt x="206526" y="172384"/>
                  </a:lnTo>
                  <a:lnTo>
                    <a:pt x="206206" y="173399"/>
                  </a:lnTo>
                  <a:lnTo>
                    <a:pt x="205590" y="174047"/>
                  </a:lnTo>
                  <a:lnTo>
                    <a:pt x="205516" y="174648"/>
                  </a:lnTo>
                  <a:lnTo>
                    <a:pt x="204535" y="175949"/>
                  </a:lnTo>
                  <a:lnTo>
                    <a:pt x="204396" y="176641"/>
                  </a:lnTo>
                  <a:lnTo>
                    <a:pt x="203987" y="176976"/>
                  </a:lnTo>
                  <a:lnTo>
                    <a:pt x="203433" y="176968"/>
                  </a:lnTo>
                  <a:lnTo>
                    <a:pt x="203425" y="178167"/>
                  </a:lnTo>
                  <a:lnTo>
                    <a:pt x="199621" y="178200"/>
                  </a:lnTo>
                  <a:lnTo>
                    <a:pt x="199627" y="181703"/>
                  </a:lnTo>
                  <a:lnTo>
                    <a:pt x="198347" y="181703"/>
                  </a:lnTo>
                  <a:lnTo>
                    <a:pt x="198373" y="184134"/>
                  </a:lnTo>
                  <a:lnTo>
                    <a:pt x="192055" y="184103"/>
                  </a:lnTo>
                  <a:lnTo>
                    <a:pt x="191995" y="184341"/>
                  </a:lnTo>
                  <a:lnTo>
                    <a:pt x="190821" y="184389"/>
                  </a:lnTo>
                  <a:lnTo>
                    <a:pt x="190841" y="188538"/>
                  </a:lnTo>
                  <a:lnTo>
                    <a:pt x="192035" y="188527"/>
                  </a:lnTo>
                  <a:lnTo>
                    <a:pt x="192091" y="188824"/>
                  </a:lnTo>
                  <a:lnTo>
                    <a:pt x="193356" y="188824"/>
                  </a:lnTo>
                  <a:lnTo>
                    <a:pt x="193344" y="191209"/>
                  </a:lnTo>
                  <a:lnTo>
                    <a:pt x="188291" y="191221"/>
                  </a:lnTo>
                  <a:lnTo>
                    <a:pt x="188294" y="189573"/>
                  </a:lnTo>
                  <a:lnTo>
                    <a:pt x="188043" y="188873"/>
                  </a:lnTo>
                  <a:lnTo>
                    <a:pt x="186011" y="188848"/>
                  </a:lnTo>
                  <a:lnTo>
                    <a:pt x="186820" y="187657"/>
                  </a:lnTo>
                  <a:lnTo>
                    <a:pt x="186880" y="187311"/>
                  </a:lnTo>
                  <a:lnTo>
                    <a:pt x="186963" y="184558"/>
                  </a:lnTo>
                  <a:lnTo>
                    <a:pt x="185741" y="184394"/>
                  </a:lnTo>
                  <a:lnTo>
                    <a:pt x="185705" y="184127"/>
                  </a:lnTo>
                  <a:lnTo>
                    <a:pt x="180667" y="184142"/>
                  </a:lnTo>
                  <a:lnTo>
                    <a:pt x="180643" y="182960"/>
                  </a:lnTo>
                  <a:lnTo>
                    <a:pt x="176841" y="182962"/>
                  </a:lnTo>
                  <a:lnTo>
                    <a:pt x="176860" y="184141"/>
                  </a:lnTo>
                  <a:lnTo>
                    <a:pt x="175766" y="184140"/>
                  </a:lnTo>
                  <a:lnTo>
                    <a:pt x="175832" y="193100"/>
                  </a:lnTo>
                  <a:lnTo>
                    <a:pt x="175793" y="195335"/>
                  </a:lnTo>
                  <a:lnTo>
                    <a:pt x="175674" y="195729"/>
                  </a:lnTo>
                  <a:lnTo>
                    <a:pt x="175650" y="196311"/>
                  </a:lnTo>
                  <a:lnTo>
                    <a:pt x="175423" y="196623"/>
                  </a:lnTo>
                  <a:lnTo>
                    <a:pt x="175094" y="196869"/>
                  </a:lnTo>
                  <a:lnTo>
                    <a:pt x="174824" y="196994"/>
                  </a:lnTo>
                  <a:lnTo>
                    <a:pt x="174472" y="197103"/>
                  </a:lnTo>
                  <a:lnTo>
                    <a:pt x="174129" y="197203"/>
                  </a:lnTo>
                  <a:lnTo>
                    <a:pt x="173554" y="197330"/>
                  </a:lnTo>
                  <a:lnTo>
                    <a:pt x="173181" y="197361"/>
                  </a:lnTo>
                  <a:lnTo>
                    <a:pt x="172921" y="197333"/>
                  </a:lnTo>
                  <a:lnTo>
                    <a:pt x="172643" y="197328"/>
                  </a:lnTo>
                  <a:lnTo>
                    <a:pt x="172421" y="197404"/>
                  </a:lnTo>
                  <a:lnTo>
                    <a:pt x="171876" y="197623"/>
                  </a:lnTo>
                  <a:lnTo>
                    <a:pt x="171430" y="197236"/>
                  </a:lnTo>
                  <a:lnTo>
                    <a:pt x="171220" y="197094"/>
                  </a:lnTo>
                  <a:lnTo>
                    <a:pt x="170971" y="196989"/>
                  </a:lnTo>
                  <a:lnTo>
                    <a:pt x="170232" y="196858"/>
                  </a:lnTo>
                  <a:lnTo>
                    <a:pt x="169925" y="196836"/>
                  </a:lnTo>
                  <a:lnTo>
                    <a:pt x="169765" y="196883"/>
                  </a:lnTo>
                  <a:lnTo>
                    <a:pt x="169500" y="197286"/>
                  </a:lnTo>
                  <a:lnTo>
                    <a:pt x="169522" y="197657"/>
                  </a:lnTo>
                  <a:lnTo>
                    <a:pt x="169373" y="197817"/>
                  </a:lnTo>
                  <a:lnTo>
                    <a:pt x="169110" y="197977"/>
                  </a:lnTo>
                  <a:lnTo>
                    <a:pt x="168989" y="198342"/>
                  </a:lnTo>
                  <a:lnTo>
                    <a:pt x="169249" y="198663"/>
                  </a:lnTo>
                  <a:lnTo>
                    <a:pt x="169201" y="199575"/>
                  </a:lnTo>
                  <a:lnTo>
                    <a:pt x="169484" y="199896"/>
                  </a:lnTo>
                  <a:lnTo>
                    <a:pt x="169276" y="200219"/>
                  </a:lnTo>
                  <a:lnTo>
                    <a:pt x="169012" y="200472"/>
                  </a:lnTo>
                  <a:lnTo>
                    <a:pt x="168514" y="200904"/>
                  </a:lnTo>
                  <a:lnTo>
                    <a:pt x="168308" y="201123"/>
                  </a:lnTo>
                  <a:lnTo>
                    <a:pt x="168164" y="201223"/>
                  </a:lnTo>
                  <a:lnTo>
                    <a:pt x="167672" y="201492"/>
                  </a:lnTo>
                  <a:lnTo>
                    <a:pt x="167654" y="201691"/>
                  </a:lnTo>
                  <a:lnTo>
                    <a:pt x="167561" y="202146"/>
                  </a:lnTo>
                  <a:lnTo>
                    <a:pt x="167448" y="202581"/>
                  </a:lnTo>
                  <a:lnTo>
                    <a:pt x="167431" y="202837"/>
                  </a:lnTo>
                  <a:lnTo>
                    <a:pt x="167540" y="203296"/>
                  </a:lnTo>
                  <a:lnTo>
                    <a:pt x="167507" y="203886"/>
                  </a:lnTo>
                  <a:lnTo>
                    <a:pt x="167496" y="204561"/>
                  </a:lnTo>
                  <a:lnTo>
                    <a:pt x="167516" y="204752"/>
                  </a:lnTo>
                  <a:lnTo>
                    <a:pt x="167730" y="205224"/>
                  </a:lnTo>
                  <a:lnTo>
                    <a:pt x="167986" y="205296"/>
                  </a:lnTo>
                  <a:lnTo>
                    <a:pt x="168494" y="205447"/>
                  </a:lnTo>
                  <a:lnTo>
                    <a:pt x="168562" y="205849"/>
                  </a:lnTo>
                  <a:lnTo>
                    <a:pt x="168706" y="206034"/>
                  </a:lnTo>
                  <a:lnTo>
                    <a:pt x="168841" y="206112"/>
                  </a:lnTo>
                  <a:lnTo>
                    <a:pt x="169308" y="206278"/>
                  </a:lnTo>
                  <a:lnTo>
                    <a:pt x="169703" y="206602"/>
                  </a:lnTo>
                  <a:lnTo>
                    <a:pt x="169702" y="206851"/>
                  </a:lnTo>
                  <a:lnTo>
                    <a:pt x="169955" y="207478"/>
                  </a:lnTo>
                  <a:lnTo>
                    <a:pt x="170000" y="207691"/>
                  </a:lnTo>
                  <a:lnTo>
                    <a:pt x="170024" y="208277"/>
                  </a:lnTo>
                  <a:lnTo>
                    <a:pt x="169880" y="208506"/>
                  </a:lnTo>
                  <a:lnTo>
                    <a:pt x="169668" y="208958"/>
                  </a:lnTo>
                  <a:lnTo>
                    <a:pt x="169612" y="209211"/>
                  </a:lnTo>
                  <a:lnTo>
                    <a:pt x="169545" y="209939"/>
                  </a:lnTo>
                  <a:lnTo>
                    <a:pt x="167864" y="209922"/>
                  </a:lnTo>
                  <a:lnTo>
                    <a:pt x="166387" y="210011"/>
                  </a:lnTo>
                  <a:lnTo>
                    <a:pt x="163279" y="209979"/>
                  </a:lnTo>
                  <a:lnTo>
                    <a:pt x="163306" y="214679"/>
                  </a:lnTo>
                  <a:lnTo>
                    <a:pt x="161667" y="214705"/>
                  </a:lnTo>
                  <a:lnTo>
                    <a:pt x="160833" y="214816"/>
                  </a:lnTo>
                  <a:lnTo>
                    <a:pt x="160790" y="212379"/>
                  </a:lnTo>
                  <a:lnTo>
                    <a:pt x="158289" y="212364"/>
                  </a:lnTo>
                  <a:lnTo>
                    <a:pt x="158285" y="211185"/>
                  </a:lnTo>
                  <a:lnTo>
                    <a:pt x="153226" y="211164"/>
                  </a:lnTo>
                  <a:lnTo>
                    <a:pt x="153222" y="209944"/>
                  </a:lnTo>
                  <a:lnTo>
                    <a:pt x="138092" y="209962"/>
                  </a:lnTo>
                  <a:lnTo>
                    <a:pt x="138065" y="212339"/>
                  </a:lnTo>
                  <a:lnTo>
                    <a:pt x="135803" y="212367"/>
                  </a:lnTo>
                  <a:lnTo>
                    <a:pt x="135711" y="212132"/>
                  </a:lnTo>
                  <a:lnTo>
                    <a:pt x="135703" y="211585"/>
                  </a:lnTo>
                  <a:lnTo>
                    <a:pt x="135766" y="211436"/>
                  </a:lnTo>
                  <a:lnTo>
                    <a:pt x="136304" y="211499"/>
                  </a:lnTo>
                  <a:lnTo>
                    <a:pt x="136766" y="211395"/>
                  </a:lnTo>
                  <a:lnTo>
                    <a:pt x="137156" y="210981"/>
                  </a:lnTo>
                  <a:lnTo>
                    <a:pt x="137533" y="209964"/>
                  </a:lnTo>
                  <a:lnTo>
                    <a:pt x="135448" y="209971"/>
                  </a:lnTo>
                  <a:lnTo>
                    <a:pt x="135259" y="209468"/>
                  </a:lnTo>
                  <a:lnTo>
                    <a:pt x="134542" y="208594"/>
                  </a:lnTo>
                  <a:lnTo>
                    <a:pt x="134457" y="208218"/>
                  </a:lnTo>
                  <a:lnTo>
                    <a:pt x="134576" y="207621"/>
                  </a:lnTo>
                  <a:lnTo>
                    <a:pt x="133019" y="207619"/>
                  </a:lnTo>
                  <a:lnTo>
                    <a:pt x="133065" y="209992"/>
                  </a:lnTo>
                  <a:lnTo>
                    <a:pt x="115506" y="210084"/>
                  </a:lnTo>
                  <a:lnTo>
                    <a:pt x="110503" y="210068"/>
                  </a:lnTo>
                  <a:lnTo>
                    <a:pt x="110494" y="208926"/>
                  </a:lnTo>
                  <a:lnTo>
                    <a:pt x="109275" y="208331"/>
                  </a:lnTo>
                  <a:lnTo>
                    <a:pt x="108175" y="207141"/>
                  </a:lnTo>
                  <a:lnTo>
                    <a:pt x="107967" y="206452"/>
                  </a:lnTo>
                  <a:lnTo>
                    <a:pt x="107948" y="202999"/>
                  </a:lnTo>
                  <a:lnTo>
                    <a:pt x="105421" y="203033"/>
                  </a:lnTo>
                  <a:lnTo>
                    <a:pt x="105415" y="200686"/>
                  </a:lnTo>
                  <a:lnTo>
                    <a:pt x="107915" y="200659"/>
                  </a:lnTo>
                  <a:lnTo>
                    <a:pt x="107890" y="195745"/>
                  </a:lnTo>
                  <a:lnTo>
                    <a:pt x="107973" y="191210"/>
                  </a:lnTo>
                  <a:lnTo>
                    <a:pt x="107956" y="186489"/>
                  </a:lnTo>
                  <a:lnTo>
                    <a:pt x="102909" y="186464"/>
                  </a:lnTo>
                  <a:lnTo>
                    <a:pt x="100414" y="186490"/>
                  </a:lnTo>
                  <a:lnTo>
                    <a:pt x="100421" y="188852"/>
                  </a:lnTo>
                  <a:lnTo>
                    <a:pt x="85453" y="188883"/>
                  </a:lnTo>
                  <a:lnTo>
                    <a:pt x="85474" y="193581"/>
                  </a:lnTo>
                  <a:lnTo>
                    <a:pt x="77874" y="193612"/>
                  </a:lnTo>
                  <a:lnTo>
                    <a:pt x="77870" y="191257"/>
                  </a:lnTo>
                  <a:lnTo>
                    <a:pt x="72810" y="191236"/>
                  </a:lnTo>
                  <a:lnTo>
                    <a:pt x="72797" y="188889"/>
                  </a:lnTo>
                  <a:lnTo>
                    <a:pt x="67855" y="188900"/>
                  </a:lnTo>
                  <a:lnTo>
                    <a:pt x="67821" y="186545"/>
                  </a:lnTo>
                  <a:lnTo>
                    <a:pt x="65306" y="186545"/>
                  </a:lnTo>
                  <a:lnTo>
                    <a:pt x="60228" y="186522"/>
                  </a:lnTo>
                  <a:lnTo>
                    <a:pt x="55944" y="186479"/>
                  </a:lnTo>
                  <a:lnTo>
                    <a:pt x="55942" y="188834"/>
                  </a:lnTo>
                  <a:lnTo>
                    <a:pt x="53386" y="188849"/>
                  </a:lnTo>
                  <a:lnTo>
                    <a:pt x="48354" y="188836"/>
                  </a:lnTo>
                  <a:lnTo>
                    <a:pt x="48329" y="191180"/>
                  </a:lnTo>
                  <a:lnTo>
                    <a:pt x="43270" y="191142"/>
                  </a:lnTo>
                  <a:lnTo>
                    <a:pt x="43263" y="191557"/>
                  </a:lnTo>
                  <a:lnTo>
                    <a:pt x="42137" y="191686"/>
                  </a:lnTo>
                  <a:lnTo>
                    <a:pt x="41921" y="191291"/>
                  </a:lnTo>
                  <a:lnTo>
                    <a:pt x="41087" y="190901"/>
                  </a:lnTo>
                  <a:lnTo>
                    <a:pt x="39470" y="189544"/>
                  </a:lnTo>
                  <a:lnTo>
                    <a:pt x="39262" y="189299"/>
                  </a:lnTo>
                  <a:lnTo>
                    <a:pt x="38811" y="188269"/>
                  </a:lnTo>
                  <a:lnTo>
                    <a:pt x="38838" y="187889"/>
                  </a:lnTo>
                  <a:lnTo>
                    <a:pt x="39134" y="187339"/>
                  </a:lnTo>
                  <a:lnTo>
                    <a:pt x="39041" y="187008"/>
                  </a:lnTo>
                  <a:lnTo>
                    <a:pt x="38662" y="186647"/>
                  </a:lnTo>
                  <a:lnTo>
                    <a:pt x="38672" y="186431"/>
                  </a:lnTo>
                  <a:lnTo>
                    <a:pt x="33295" y="186370"/>
                  </a:lnTo>
                  <a:lnTo>
                    <a:pt x="33292" y="184005"/>
                  </a:lnTo>
                  <a:lnTo>
                    <a:pt x="25630" y="183945"/>
                  </a:lnTo>
                  <a:lnTo>
                    <a:pt x="23394" y="183995"/>
                  </a:lnTo>
                  <a:lnTo>
                    <a:pt x="18297" y="183979"/>
                  </a:lnTo>
                  <a:lnTo>
                    <a:pt x="15754" y="183960"/>
                  </a:lnTo>
                  <a:lnTo>
                    <a:pt x="15799" y="181347"/>
                  </a:lnTo>
                  <a:lnTo>
                    <a:pt x="13279" y="181365"/>
                  </a:lnTo>
                  <a:lnTo>
                    <a:pt x="13299" y="179004"/>
                  </a:lnTo>
                  <a:lnTo>
                    <a:pt x="8370" y="179008"/>
                  </a:lnTo>
                  <a:lnTo>
                    <a:pt x="8348" y="176665"/>
                  </a:lnTo>
                  <a:lnTo>
                    <a:pt x="5795" y="176659"/>
                  </a:lnTo>
                  <a:lnTo>
                    <a:pt x="5810" y="167729"/>
                  </a:lnTo>
                  <a:lnTo>
                    <a:pt x="5992" y="167774"/>
                  </a:lnTo>
                  <a:lnTo>
                    <a:pt x="7168" y="167691"/>
                  </a:lnTo>
                  <a:lnTo>
                    <a:pt x="9003" y="166879"/>
                  </a:lnTo>
                  <a:lnTo>
                    <a:pt x="10387" y="166879"/>
                  </a:lnTo>
                  <a:lnTo>
                    <a:pt x="10402" y="162183"/>
                  </a:lnTo>
                  <a:lnTo>
                    <a:pt x="10309" y="157463"/>
                  </a:lnTo>
                  <a:lnTo>
                    <a:pt x="12846" y="157459"/>
                  </a:lnTo>
                  <a:lnTo>
                    <a:pt x="12882" y="155101"/>
                  </a:lnTo>
                  <a:lnTo>
                    <a:pt x="12886" y="152836"/>
                  </a:lnTo>
                  <a:lnTo>
                    <a:pt x="45" y="152891"/>
                  </a:lnTo>
                  <a:lnTo>
                    <a:pt x="22" y="148150"/>
                  </a:lnTo>
                  <a:lnTo>
                    <a:pt x="2583" y="148154"/>
                  </a:lnTo>
                  <a:lnTo>
                    <a:pt x="2580" y="145774"/>
                  </a:lnTo>
                  <a:lnTo>
                    <a:pt x="3" y="145780"/>
                  </a:lnTo>
                  <a:lnTo>
                    <a:pt x="0" y="143419"/>
                  </a:lnTo>
                  <a:lnTo>
                    <a:pt x="2577" y="143431"/>
                  </a:lnTo>
                  <a:lnTo>
                    <a:pt x="2568" y="138756"/>
                  </a:lnTo>
                  <a:lnTo>
                    <a:pt x="5178" y="138721"/>
                  </a:lnTo>
                  <a:lnTo>
                    <a:pt x="5181" y="137114"/>
                  </a:lnTo>
                  <a:lnTo>
                    <a:pt x="3107" y="136298"/>
                  </a:lnTo>
                  <a:lnTo>
                    <a:pt x="3139" y="136164"/>
                  </a:lnTo>
                  <a:lnTo>
                    <a:pt x="4013" y="136347"/>
                  </a:lnTo>
                  <a:lnTo>
                    <a:pt x="3965" y="135956"/>
                  </a:lnTo>
                  <a:lnTo>
                    <a:pt x="3364" y="135335"/>
                  </a:lnTo>
                  <a:lnTo>
                    <a:pt x="2566" y="134055"/>
                  </a:lnTo>
                  <a:lnTo>
                    <a:pt x="2569" y="129332"/>
                  </a:lnTo>
                  <a:lnTo>
                    <a:pt x="5102" y="129343"/>
                  </a:lnTo>
                  <a:lnTo>
                    <a:pt x="5190" y="128861"/>
                  </a:lnTo>
                  <a:lnTo>
                    <a:pt x="5162" y="127775"/>
                  </a:lnTo>
                  <a:lnTo>
                    <a:pt x="4108" y="127049"/>
                  </a:lnTo>
                  <a:lnTo>
                    <a:pt x="3764" y="126982"/>
                  </a:lnTo>
                  <a:lnTo>
                    <a:pt x="2582" y="126974"/>
                  </a:lnTo>
                  <a:lnTo>
                    <a:pt x="2583" y="124657"/>
                  </a:lnTo>
                  <a:lnTo>
                    <a:pt x="5207" y="124655"/>
                  </a:lnTo>
                  <a:lnTo>
                    <a:pt x="5211" y="119936"/>
                  </a:lnTo>
                  <a:lnTo>
                    <a:pt x="7751" y="119945"/>
                  </a:lnTo>
                  <a:lnTo>
                    <a:pt x="7749" y="117591"/>
                  </a:lnTo>
                  <a:lnTo>
                    <a:pt x="5221" y="117578"/>
                  </a:lnTo>
                  <a:lnTo>
                    <a:pt x="5218" y="112854"/>
                  </a:lnTo>
                  <a:lnTo>
                    <a:pt x="5220" y="110385"/>
                  </a:lnTo>
                  <a:lnTo>
                    <a:pt x="7741" y="110398"/>
                  </a:lnTo>
                  <a:lnTo>
                    <a:pt x="7728" y="108044"/>
                  </a:lnTo>
                  <a:lnTo>
                    <a:pt x="10310" y="108017"/>
                  </a:lnTo>
                  <a:lnTo>
                    <a:pt x="10321" y="105641"/>
                  </a:lnTo>
                  <a:lnTo>
                    <a:pt x="10264" y="103275"/>
                  </a:lnTo>
                  <a:lnTo>
                    <a:pt x="12812" y="103286"/>
                  </a:lnTo>
                  <a:lnTo>
                    <a:pt x="12808" y="100962"/>
                  </a:lnTo>
                  <a:lnTo>
                    <a:pt x="13996" y="101258"/>
                  </a:lnTo>
                  <a:lnTo>
                    <a:pt x="14583" y="100932"/>
                  </a:lnTo>
                  <a:lnTo>
                    <a:pt x="14644" y="100694"/>
                  </a:lnTo>
                  <a:lnTo>
                    <a:pt x="14604" y="99898"/>
                  </a:lnTo>
                  <a:lnTo>
                    <a:pt x="12727" y="97715"/>
                  </a:lnTo>
                  <a:lnTo>
                    <a:pt x="12450" y="96823"/>
                  </a:lnTo>
                  <a:lnTo>
                    <a:pt x="12172" y="96473"/>
                  </a:lnTo>
                  <a:lnTo>
                    <a:pt x="11154" y="96102"/>
                  </a:lnTo>
                  <a:lnTo>
                    <a:pt x="7504" y="96073"/>
                  </a:lnTo>
                  <a:lnTo>
                    <a:pt x="7633" y="96009"/>
                  </a:lnTo>
                  <a:lnTo>
                    <a:pt x="7729" y="95794"/>
                  </a:lnTo>
                  <a:lnTo>
                    <a:pt x="7700" y="93715"/>
                  </a:lnTo>
                  <a:lnTo>
                    <a:pt x="10476" y="93751"/>
                  </a:lnTo>
                  <a:lnTo>
                    <a:pt x="10826" y="93676"/>
                  </a:lnTo>
                  <a:lnTo>
                    <a:pt x="12788" y="93765"/>
                  </a:lnTo>
                  <a:lnTo>
                    <a:pt x="12767" y="90225"/>
                  </a:lnTo>
                  <a:lnTo>
                    <a:pt x="10205" y="90225"/>
                  </a:lnTo>
                  <a:lnTo>
                    <a:pt x="10254" y="82088"/>
                  </a:lnTo>
                  <a:lnTo>
                    <a:pt x="10157" y="79789"/>
                  </a:lnTo>
                  <a:lnTo>
                    <a:pt x="15329" y="79763"/>
                  </a:lnTo>
                  <a:lnTo>
                    <a:pt x="17908" y="79755"/>
                  </a:lnTo>
                  <a:lnTo>
                    <a:pt x="17909" y="84977"/>
                  </a:lnTo>
                  <a:lnTo>
                    <a:pt x="18588" y="84991"/>
                  </a:lnTo>
                  <a:lnTo>
                    <a:pt x="18822" y="85711"/>
                  </a:lnTo>
                  <a:lnTo>
                    <a:pt x="18592" y="86358"/>
                  </a:lnTo>
                  <a:lnTo>
                    <a:pt x="22457" y="86382"/>
                  </a:lnTo>
                  <a:lnTo>
                    <a:pt x="21826" y="88245"/>
                  </a:lnTo>
                  <a:lnTo>
                    <a:pt x="21391" y="88201"/>
                  </a:lnTo>
                  <a:lnTo>
                    <a:pt x="21235" y="88398"/>
                  </a:lnTo>
                  <a:lnTo>
                    <a:pt x="21287" y="88731"/>
                  </a:lnTo>
                  <a:lnTo>
                    <a:pt x="22947" y="88769"/>
                  </a:lnTo>
                  <a:lnTo>
                    <a:pt x="22941" y="90346"/>
                  </a:lnTo>
                  <a:lnTo>
                    <a:pt x="24167" y="90342"/>
                  </a:lnTo>
                  <a:lnTo>
                    <a:pt x="24166" y="90647"/>
                  </a:lnTo>
                  <a:lnTo>
                    <a:pt x="25527" y="90720"/>
                  </a:lnTo>
                  <a:lnTo>
                    <a:pt x="26023" y="91434"/>
                  </a:lnTo>
                  <a:lnTo>
                    <a:pt x="25806" y="91877"/>
                  </a:lnTo>
                  <a:lnTo>
                    <a:pt x="24819" y="92506"/>
                  </a:lnTo>
                  <a:lnTo>
                    <a:pt x="24835" y="92964"/>
                  </a:lnTo>
                  <a:lnTo>
                    <a:pt x="25580" y="93063"/>
                  </a:lnTo>
                  <a:lnTo>
                    <a:pt x="25589" y="93673"/>
                  </a:lnTo>
                  <a:lnTo>
                    <a:pt x="28131" y="93699"/>
                  </a:lnTo>
                  <a:lnTo>
                    <a:pt x="28074" y="96116"/>
                  </a:lnTo>
                  <a:lnTo>
                    <a:pt x="30624" y="96113"/>
                  </a:lnTo>
                  <a:lnTo>
                    <a:pt x="30612" y="98593"/>
                  </a:lnTo>
                  <a:lnTo>
                    <a:pt x="33168" y="98594"/>
                  </a:lnTo>
                  <a:lnTo>
                    <a:pt x="35902" y="98562"/>
                  </a:lnTo>
                  <a:lnTo>
                    <a:pt x="35932" y="96118"/>
                  </a:lnTo>
                  <a:lnTo>
                    <a:pt x="35877" y="93757"/>
                  </a:lnTo>
                  <a:lnTo>
                    <a:pt x="43502" y="93733"/>
                  </a:lnTo>
                  <a:lnTo>
                    <a:pt x="43530" y="96106"/>
                  </a:lnTo>
                  <a:lnTo>
                    <a:pt x="46084" y="96102"/>
                  </a:lnTo>
                  <a:lnTo>
                    <a:pt x="48625" y="96099"/>
                  </a:lnTo>
                  <a:lnTo>
                    <a:pt x="48643" y="89036"/>
                  </a:lnTo>
                  <a:lnTo>
                    <a:pt x="48632" y="84316"/>
                  </a:lnTo>
                  <a:lnTo>
                    <a:pt x="40919" y="84268"/>
                  </a:lnTo>
                  <a:lnTo>
                    <a:pt x="40949" y="79769"/>
                  </a:lnTo>
                  <a:lnTo>
                    <a:pt x="40892" y="77433"/>
                  </a:lnTo>
                  <a:lnTo>
                    <a:pt x="41003" y="73097"/>
                  </a:lnTo>
                  <a:lnTo>
                    <a:pt x="42626" y="73673"/>
                  </a:lnTo>
                  <a:lnTo>
                    <a:pt x="44368" y="75078"/>
                  </a:lnTo>
                  <a:lnTo>
                    <a:pt x="48652" y="75079"/>
                  </a:lnTo>
                  <a:lnTo>
                    <a:pt x="48657" y="75585"/>
                  </a:lnTo>
                  <a:lnTo>
                    <a:pt x="49503" y="75640"/>
                  </a:lnTo>
                  <a:lnTo>
                    <a:pt x="50423" y="75641"/>
                  </a:lnTo>
                  <a:lnTo>
                    <a:pt x="50867" y="76385"/>
                  </a:lnTo>
                  <a:lnTo>
                    <a:pt x="52795" y="77476"/>
                  </a:lnTo>
                  <a:lnTo>
                    <a:pt x="53657" y="77530"/>
                  </a:lnTo>
                  <a:lnTo>
                    <a:pt x="54094" y="77435"/>
                  </a:lnTo>
                  <a:lnTo>
                    <a:pt x="54211" y="77119"/>
                  </a:lnTo>
                  <a:lnTo>
                    <a:pt x="54158" y="76930"/>
                  </a:lnTo>
                  <a:lnTo>
                    <a:pt x="54005" y="76770"/>
                  </a:lnTo>
                  <a:lnTo>
                    <a:pt x="53417" y="76542"/>
                  </a:lnTo>
                  <a:lnTo>
                    <a:pt x="53244" y="76241"/>
                  </a:lnTo>
                  <a:lnTo>
                    <a:pt x="53551" y="75981"/>
                  </a:lnTo>
                  <a:lnTo>
                    <a:pt x="53604" y="75713"/>
                  </a:lnTo>
                  <a:lnTo>
                    <a:pt x="53547" y="75427"/>
                  </a:lnTo>
                  <a:lnTo>
                    <a:pt x="53521" y="72682"/>
                  </a:lnTo>
                  <a:lnTo>
                    <a:pt x="56129" y="72718"/>
                  </a:lnTo>
                  <a:lnTo>
                    <a:pt x="56187" y="67946"/>
                  </a:lnTo>
                  <a:lnTo>
                    <a:pt x="60610" y="67923"/>
                  </a:lnTo>
                  <a:lnTo>
                    <a:pt x="60699" y="67469"/>
                  </a:lnTo>
                  <a:lnTo>
                    <a:pt x="60476" y="67231"/>
                  </a:lnTo>
                  <a:lnTo>
                    <a:pt x="60258" y="67179"/>
                  </a:lnTo>
                  <a:lnTo>
                    <a:pt x="60036" y="66948"/>
                  </a:lnTo>
                  <a:lnTo>
                    <a:pt x="59810" y="66364"/>
                  </a:lnTo>
                  <a:lnTo>
                    <a:pt x="59765" y="65944"/>
                  </a:lnTo>
                  <a:lnTo>
                    <a:pt x="59935" y="65568"/>
                  </a:lnTo>
                  <a:lnTo>
                    <a:pt x="61256" y="65561"/>
                  </a:lnTo>
                  <a:lnTo>
                    <a:pt x="61272" y="63206"/>
                  </a:lnTo>
                  <a:lnTo>
                    <a:pt x="58665" y="63196"/>
                  </a:lnTo>
                  <a:lnTo>
                    <a:pt x="58570" y="56120"/>
                  </a:lnTo>
                  <a:lnTo>
                    <a:pt x="58727" y="53929"/>
                  </a:lnTo>
                  <a:lnTo>
                    <a:pt x="58646" y="51560"/>
                  </a:lnTo>
                  <a:lnTo>
                    <a:pt x="61211" y="51563"/>
                  </a:lnTo>
                  <a:lnTo>
                    <a:pt x="63792" y="51571"/>
                  </a:lnTo>
                  <a:lnTo>
                    <a:pt x="63819" y="48501"/>
                  </a:lnTo>
                  <a:lnTo>
                    <a:pt x="64262" y="48554"/>
                  </a:lnTo>
                  <a:lnTo>
                    <a:pt x="64549" y="48863"/>
                  </a:lnTo>
                  <a:lnTo>
                    <a:pt x="65601" y="49239"/>
                  </a:lnTo>
                  <a:lnTo>
                    <a:pt x="65638" y="49499"/>
                  </a:lnTo>
                  <a:lnTo>
                    <a:pt x="66264" y="50191"/>
                  </a:lnTo>
                  <a:lnTo>
                    <a:pt x="66673" y="49998"/>
                  </a:lnTo>
                  <a:lnTo>
                    <a:pt x="66843" y="49790"/>
                  </a:lnTo>
                  <a:lnTo>
                    <a:pt x="66835" y="49414"/>
                  </a:lnTo>
                  <a:lnTo>
                    <a:pt x="66730" y="49206"/>
                  </a:lnTo>
                  <a:lnTo>
                    <a:pt x="66888" y="49001"/>
                  </a:lnTo>
                  <a:lnTo>
                    <a:pt x="67868" y="48529"/>
                  </a:lnTo>
                  <a:lnTo>
                    <a:pt x="68827" y="48541"/>
                  </a:lnTo>
                  <a:lnTo>
                    <a:pt x="68894" y="50992"/>
                  </a:lnTo>
                  <a:lnTo>
                    <a:pt x="66984" y="51002"/>
                  </a:lnTo>
                  <a:lnTo>
                    <a:pt x="67008" y="51527"/>
                  </a:lnTo>
                  <a:lnTo>
                    <a:pt x="67413" y="51609"/>
                  </a:lnTo>
                  <a:lnTo>
                    <a:pt x="67623" y="51862"/>
                  </a:lnTo>
                  <a:lnTo>
                    <a:pt x="67622" y="53904"/>
                  </a:lnTo>
                  <a:lnTo>
                    <a:pt x="68476" y="53912"/>
                  </a:lnTo>
                  <a:lnTo>
                    <a:pt x="68925" y="53604"/>
                  </a:lnTo>
                  <a:lnTo>
                    <a:pt x="68918" y="51539"/>
                  </a:lnTo>
                  <a:lnTo>
                    <a:pt x="73151" y="51557"/>
                  </a:lnTo>
                  <a:lnTo>
                    <a:pt x="73135" y="50720"/>
                  </a:lnTo>
                  <a:lnTo>
                    <a:pt x="72608" y="49731"/>
                  </a:lnTo>
                  <a:lnTo>
                    <a:pt x="72309" y="49567"/>
                  </a:lnTo>
                  <a:lnTo>
                    <a:pt x="72134" y="49277"/>
                  </a:lnTo>
                  <a:lnTo>
                    <a:pt x="71944" y="48258"/>
                  </a:lnTo>
                  <a:lnTo>
                    <a:pt x="72045" y="47986"/>
                  </a:lnTo>
                  <a:lnTo>
                    <a:pt x="73291" y="47934"/>
                  </a:lnTo>
                  <a:lnTo>
                    <a:pt x="73295" y="46747"/>
                  </a:lnTo>
                  <a:lnTo>
                    <a:pt x="79095" y="46847"/>
                  </a:lnTo>
                  <a:lnTo>
                    <a:pt x="79107" y="44485"/>
                  </a:lnTo>
                  <a:lnTo>
                    <a:pt x="81614" y="44526"/>
                  </a:lnTo>
                  <a:lnTo>
                    <a:pt x="81614" y="42175"/>
                  </a:lnTo>
                  <a:lnTo>
                    <a:pt x="84186" y="42165"/>
                  </a:lnTo>
                  <a:lnTo>
                    <a:pt x="84185" y="44535"/>
                  </a:lnTo>
                  <a:lnTo>
                    <a:pt x="89304" y="44556"/>
                  </a:lnTo>
                  <a:lnTo>
                    <a:pt x="89305" y="46903"/>
                  </a:lnTo>
                  <a:lnTo>
                    <a:pt x="91851" y="46906"/>
                  </a:lnTo>
                  <a:lnTo>
                    <a:pt x="94426" y="46858"/>
                  </a:lnTo>
                  <a:lnTo>
                    <a:pt x="94466" y="42171"/>
                  </a:lnTo>
                  <a:lnTo>
                    <a:pt x="94463" y="39909"/>
                  </a:lnTo>
                  <a:lnTo>
                    <a:pt x="91899" y="39916"/>
                  </a:lnTo>
                  <a:lnTo>
                    <a:pt x="91894" y="37591"/>
                  </a:lnTo>
                  <a:lnTo>
                    <a:pt x="86989" y="37583"/>
                  </a:lnTo>
                  <a:lnTo>
                    <a:pt x="86465" y="37241"/>
                  </a:lnTo>
                  <a:lnTo>
                    <a:pt x="85846" y="37577"/>
                  </a:lnTo>
                  <a:lnTo>
                    <a:pt x="84157" y="37574"/>
                  </a:lnTo>
                  <a:lnTo>
                    <a:pt x="84151" y="34029"/>
                  </a:lnTo>
                  <a:lnTo>
                    <a:pt x="81598" y="34006"/>
                  </a:lnTo>
                  <a:lnTo>
                    <a:pt x="81596" y="25823"/>
                  </a:lnTo>
                  <a:lnTo>
                    <a:pt x="79098" y="25823"/>
                  </a:lnTo>
                  <a:lnTo>
                    <a:pt x="79110" y="24670"/>
                  </a:lnTo>
                  <a:lnTo>
                    <a:pt x="81556" y="24637"/>
                  </a:lnTo>
                  <a:lnTo>
                    <a:pt x="81560" y="23473"/>
                  </a:lnTo>
                  <a:lnTo>
                    <a:pt x="84100" y="23463"/>
                  </a:lnTo>
                  <a:lnTo>
                    <a:pt x="84065" y="21104"/>
                  </a:lnTo>
                  <a:lnTo>
                    <a:pt x="86675" y="21117"/>
                  </a:lnTo>
                  <a:lnTo>
                    <a:pt x="86613" y="19934"/>
                  </a:lnTo>
                  <a:lnTo>
                    <a:pt x="86558" y="16436"/>
                  </a:lnTo>
                  <a:lnTo>
                    <a:pt x="86544" y="14070"/>
                  </a:lnTo>
                  <a:lnTo>
                    <a:pt x="86672" y="11400"/>
                  </a:lnTo>
                  <a:lnTo>
                    <a:pt x="84051" y="11410"/>
                  </a:lnTo>
                  <a:lnTo>
                    <a:pt x="83487" y="10390"/>
                  </a:lnTo>
                  <a:lnTo>
                    <a:pt x="83406" y="9847"/>
                  </a:lnTo>
                  <a:lnTo>
                    <a:pt x="83524" y="9271"/>
                  </a:lnTo>
                  <a:lnTo>
                    <a:pt x="83362" y="8973"/>
                  </a:lnTo>
                  <a:lnTo>
                    <a:pt x="82980" y="8754"/>
                  </a:lnTo>
                  <a:lnTo>
                    <a:pt x="81980" y="8950"/>
                  </a:lnTo>
                  <a:lnTo>
                    <a:pt x="81501" y="8960"/>
                  </a:lnTo>
                  <a:lnTo>
                    <a:pt x="81502" y="6700"/>
                  </a:lnTo>
                  <a:lnTo>
                    <a:pt x="79120" y="6726"/>
                  </a:lnTo>
                  <a:lnTo>
                    <a:pt x="79141" y="4383"/>
                  </a:lnTo>
                  <a:lnTo>
                    <a:pt x="76555" y="4431"/>
                  </a:lnTo>
                  <a:lnTo>
                    <a:pt x="76551" y="1199"/>
                  </a:lnTo>
                  <a:lnTo>
                    <a:pt x="75668" y="675"/>
                  </a:lnTo>
                  <a:lnTo>
                    <a:pt x="73907" y="266"/>
                  </a:lnTo>
                  <a:lnTo>
                    <a:pt x="73607" y="10"/>
                  </a:lnTo>
                  <a:lnTo>
                    <a:pt x="74513" y="10"/>
                  </a:lnTo>
                  <a:lnTo>
                    <a:pt x="83489" y="14"/>
                  </a:lnTo>
                  <a:lnTo>
                    <a:pt x="84471" y="14"/>
                  </a:lnTo>
                  <a:lnTo>
                    <a:pt x="87235" y="15"/>
                  </a:lnTo>
                  <a:lnTo>
                    <a:pt x="88031" y="19"/>
                  </a:lnTo>
                  <a:lnTo>
                    <a:pt x="88232" y="20"/>
                  </a:lnTo>
                  <a:lnTo>
                    <a:pt x="89081" y="25"/>
                  </a:lnTo>
                  <a:lnTo>
                    <a:pt x="93575" y="49"/>
                  </a:lnTo>
                  <a:lnTo>
                    <a:pt x="93741" y="50"/>
                  </a:lnTo>
                  <a:lnTo>
                    <a:pt x="94418" y="42"/>
                  </a:lnTo>
                  <a:lnTo>
                    <a:pt x="96782" y="4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4" name="pg645">
              <a:extLst>
                <a:ext uri="{FF2B5EF4-FFF2-40B4-BE49-F238E27FC236}">
                  <a16:creationId xmlns:a16="http://schemas.microsoft.com/office/drawing/2014/main" id="{FBAFD76E-1105-EC41-A5C4-2080AD1604CC}"/>
                </a:ext>
              </a:extLst>
            </p:cNvPr>
            <p:cNvSpPr/>
            <p:nvPr/>
          </p:nvSpPr>
          <p:spPr>
            <a:xfrm>
              <a:off x="4726816" y="2575420"/>
              <a:ext cx="3986" cy="4626"/>
            </a:xfrm>
            <a:custGeom>
              <a:avLst/>
              <a:gdLst/>
              <a:ahLst/>
              <a:cxnLst/>
              <a:rect l="0" t="0" r="0" b="0"/>
              <a:pathLst>
                <a:path w="3986" h="4626">
                  <a:moveTo>
                    <a:pt x="2964" y="1586"/>
                  </a:moveTo>
                  <a:lnTo>
                    <a:pt x="3982" y="468"/>
                  </a:lnTo>
                  <a:lnTo>
                    <a:pt x="3986" y="200"/>
                  </a:lnTo>
                  <a:lnTo>
                    <a:pt x="3730" y="0"/>
                  </a:lnTo>
                  <a:lnTo>
                    <a:pt x="3226" y="249"/>
                  </a:lnTo>
                  <a:lnTo>
                    <a:pt x="2026" y="1335"/>
                  </a:lnTo>
                  <a:lnTo>
                    <a:pt x="1160" y="2927"/>
                  </a:lnTo>
                  <a:lnTo>
                    <a:pt x="0" y="4277"/>
                  </a:lnTo>
                  <a:lnTo>
                    <a:pt x="15" y="4455"/>
                  </a:lnTo>
                  <a:lnTo>
                    <a:pt x="263" y="4626"/>
                  </a:lnTo>
                  <a:lnTo>
                    <a:pt x="563" y="4548"/>
                  </a:lnTo>
                  <a:lnTo>
                    <a:pt x="761" y="4345"/>
                  </a:lnTo>
                  <a:lnTo>
                    <a:pt x="960" y="4117"/>
                  </a:lnTo>
                  <a:lnTo>
                    <a:pt x="1404" y="3827"/>
                  </a:lnTo>
                  <a:lnTo>
                    <a:pt x="1644" y="3440"/>
                  </a:lnTo>
                  <a:lnTo>
                    <a:pt x="1660" y="3083"/>
                  </a:lnTo>
                  <a:lnTo>
                    <a:pt x="2325" y="2660"/>
                  </a:lnTo>
                  <a:lnTo>
                    <a:pt x="2700" y="230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5" name="pg646">
              <a:extLst>
                <a:ext uri="{FF2B5EF4-FFF2-40B4-BE49-F238E27FC236}">
                  <a16:creationId xmlns:a16="http://schemas.microsoft.com/office/drawing/2014/main" id="{EAA456AD-A5A9-1B41-A7B9-76935B1FED7B}"/>
                </a:ext>
              </a:extLst>
            </p:cNvPr>
            <p:cNvSpPr/>
            <p:nvPr/>
          </p:nvSpPr>
          <p:spPr>
            <a:xfrm>
              <a:off x="4903561" y="2435923"/>
              <a:ext cx="225433" cy="218797"/>
            </a:xfrm>
            <a:custGeom>
              <a:avLst/>
              <a:gdLst/>
              <a:ahLst/>
              <a:cxnLst/>
              <a:rect l="0" t="0" r="0" b="0"/>
              <a:pathLst>
                <a:path w="225433" h="218797">
                  <a:moveTo>
                    <a:pt x="110652" y="14"/>
                  </a:moveTo>
                  <a:lnTo>
                    <a:pt x="113225" y="0"/>
                  </a:lnTo>
                  <a:lnTo>
                    <a:pt x="113225" y="1190"/>
                  </a:lnTo>
                  <a:lnTo>
                    <a:pt x="114462" y="1235"/>
                  </a:lnTo>
                  <a:lnTo>
                    <a:pt x="114823" y="1812"/>
                  </a:lnTo>
                  <a:lnTo>
                    <a:pt x="115223" y="2856"/>
                  </a:lnTo>
                  <a:lnTo>
                    <a:pt x="115654" y="3133"/>
                  </a:lnTo>
                  <a:lnTo>
                    <a:pt x="115918" y="3129"/>
                  </a:lnTo>
                  <a:lnTo>
                    <a:pt x="116072" y="3033"/>
                  </a:lnTo>
                  <a:lnTo>
                    <a:pt x="116287" y="3126"/>
                  </a:lnTo>
                  <a:lnTo>
                    <a:pt x="116412" y="3271"/>
                  </a:lnTo>
                  <a:lnTo>
                    <a:pt x="116611" y="4078"/>
                  </a:lnTo>
                  <a:lnTo>
                    <a:pt x="116557" y="4651"/>
                  </a:lnTo>
                  <a:lnTo>
                    <a:pt x="116581" y="5079"/>
                  </a:lnTo>
                  <a:lnTo>
                    <a:pt x="116674" y="5340"/>
                  </a:lnTo>
                  <a:lnTo>
                    <a:pt x="116869" y="5448"/>
                  </a:lnTo>
                  <a:lnTo>
                    <a:pt x="117137" y="5385"/>
                  </a:lnTo>
                  <a:lnTo>
                    <a:pt x="117516" y="5414"/>
                  </a:lnTo>
                  <a:lnTo>
                    <a:pt x="117901" y="5715"/>
                  </a:lnTo>
                  <a:lnTo>
                    <a:pt x="117957" y="5894"/>
                  </a:lnTo>
                  <a:lnTo>
                    <a:pt x="127128" y="5918"/>
                  </a:lnTo>
                  <a:lnTo>
                    <a:pt x="127123" y="9470"/>
                  </a:lnTo>
                  <a:lnTo>
                    <a:pt x="137466" y="9419"/>
                  </a:lnTo>
                  <a:lnTo>
                    <a:pt x="137456" y="16535"/>
                  </a:lnTo>
                  <a:lnTo>
                    <a:pt x="137378" y="18796"/>
                  </a:lnTo>
                  <a:lnTo>
                    <a:pt x="137689" y="19238"/>
                  </a:lnTo>
                  <a:lnTo>
                    <a:pt x="138884" y="19814"/>
                  </a:lnTo>
                  <a:lnTo>
                    <a:pt x="139115" y="20766"/>
                  </a:lnTo>
                  <a:lnTo>
                    <a:pt x="139049" y="21054"/>
                  </a:lnTo>
                  <a:lnTo>
                    <a:pt x="138689" y="21056"/>
                  </a:lnTo>
                  <a:lnTo>
                    <a:pt x="138422" y="21555"/>
                  </a:lnTo>
                  <a:lnTo>
                    <a:pt x="137864" y="22028"/>
                  </a:lnTo>
                  <a:lnTo>
                    <a:pt x="137726" y="22046"/>
                  </a:lnTo>
                  <a:lnTo>
                    <a:pt x="137406" y="21821"/>
                  </a:lnTo>
                  <a:lnTo>
                    <a:pt x="137423" y="23367"/>
                  </a:lnTo>
                  <a:lnTo>
                    <a:pt x="134864" y="23331"/>
                  </a:lnTo>
                  <a:lnTo>
                    <a:pt x="134777" y="26906"/>
                  </a:lnTo>
                  <a:lnTo>
                    <a:pt x="134923" y="32672"/>
                  </a:lnTo>
                  <a:lnTo>
                    <a:pt x="137410" y="32757"/>
                  </a:lnTo>
                  <a:lnTo>
                    <a:pt x="137537" y="35108"/>
                  </a:lnTo>
                  <a:lnTo>
                    <a:pt x="137395" y="35105"/>
                  </a:lnTo>
                  <a:lnTo>
                    <a:pt x="136392" y="34297"/>
                  </a:lnTo>
                  <a:lnTo>
                    <a:pt x="136505" y="34126"/>
                  </a:lnTo>
                  <a:lnTo>
                    <a:pt x="136456" y="33278"/>
                  </a:lnTo>
                  <a:lnTo>
                    <a:pt x="135934" y="33118"/>
                  </a:lnTo>
                  <a:lnTo>
                    <a:pt x="134935" y="33390"/>
                  </a:lnTo>
                  <a:lnTo>
                    <a:pt x="135063" y="37386"/>
                  </a:lnTo>
                  <a:lnTo>
                    <a:pt x="137444" y="37474"/>
                  </a:lnTo>
                  <a:lnTo>
                    <a:pt x="137457" y="37977"/>
                  </a:lnTo>
                  <a:lnTo>
                    <a:pt x="138747" y="38606"/>
                  </a:lnTo>
                  <a:lnTo>
                    <a:pt x="138740" y="44595"/>
                  </a:lnTo>
                  <a:lnTo>
                    <a:pt x="137447" y="44596"/>
                  </a:lnTo>
                  <a:lnTo>
                    <a:pt x="137421" y="50719"/>
                  </a:lnTo>
                  <a:lnTo>
                    <a:pt x="138043" y="50786"/>
                  </a:lnTo>
                  <a:lnTo>
                    <a:pt x="138100" y="51965"/>
                  </a:lnTo>
                  <a:lnTo>
                    <a:pt x="145599" y="51924"/>
                  </a:lnTo>
                  <a:lnTo>
                    <a:pt x="146755" y="52888"/>
                  </a:lnTo>
                  <a:lnTo>
                    <a:pt x="147626" y="54105"/>
                  </a:lnTo>
                  <a:lnTo>
                    <a:pt x="148973" y="55237"/>
                  </a:lnTo>
                  <a:lnTo>
                    <a:pt x="150147" y="55621"/>
                  </a:lnTo>
                  <a:lnTo>
                    <a:pt x="150120" y="58984"/>
                  </a:lnTo>
                  <a:lnTo>
                    <a:pt x="155255" y="58975"/>
                  </a:lnTo>
                  <a:lnTo>
                    <a:pt x="155268" y="61341"/>
                  </a:lnTo>
                  <a:lnTo>
                    <a:pt x="157728" y="61378"/>
                  </a:lnTo>
                  <a:lnTo>
                    <a:pt x="157752" y="63740"/>
                  </a:lnTo>
                  <a:lnTo>
                    <a:pt x="157768" y="68483"/>
                  </a:lnTo>
                  <a:lnTo>
                    <a:pt x="160332" y="68480"/>
                  </a:lnTo>
                  <a:lnTo>
                    <a:pt x="160281" y="78101"/>
                  </a:lnTo>
                  <a:lnTo>
                    <a:pt x="162853" y="78101"/>
                  </a:lnTo>
                  <a:lnTo>
                    <a:pt x="162858" y="76933"/>
                  </a:lnTo>
                  <a:lnTo>
                    <a:pt x="167945" y="76941"/>
                  </a:lnTo>
                  <a:lnTo>
                    <a:pt x="167952" y="75750"/>
                  </a:lnTo>
                  <a:lnTo>
                    <a:pt x="169350" y="75735"/>
                  </a:lnTo>
                  <a:lnTo>
                    <a:pt x="170534" y="75764"/>
                  </a:lnTo>
                  <a:lnTo>
                    <a:pt x="170522" y="78123"/>
                  </a:lnTo>
                  <a:lnTo>
                    <a:pt x="174504" y="78164"/>
                  </a:lnTo>
                  <a:lnTo>
                    <a:pt x="174505" y="78438"/>
                  </a:lnTo>
                  <a:lnTo>
                    <a:pt x="174771" y="78626"/>
                  </a:lnTo>
                  <a:lnTo>
                    <a:pt x="175811" y="80574"/>
                  </a:lnTo>
                  <a:lnTo>
                    <a:pt x="173148" y="80541"/>
                  </a:lnTo>
                  <a:lnTo>
                    <a:pt x="173076" y="87606"/>
                  </a:lnTo>
                  <a:lnTo>
                    <a:pt x="178189" y="87637"/>
                  </a:lnTo>
                  <a:lnTo>
                    <a:pt x="178258" y="88567"/>
                  </a:lnTo>
                  <a:lnTo>
                    <a:pt x="180751" y="87835"/>
                  </a:lnTo>
                  <a:lnTo>
                    <a:pt x="181097" y="88003"/>
                  </a:lnTo>
                  <a:lnTo>
                    <a:pt x="181653" y="87712"/>
                  </a:lnTo>
                  <a:lnTo>
                    <a:pt x="181391" y="86961"/>
                  </a:lnTo>
                  <a:lnTo>
                    <a:pt x="181621" y="86742"/>
                  </a:lnTo>
                  <a:lnTo>
                    <a:pt x="181910" y="86701"/>
                  </a:lnTo>
                  <a:lnTo>
                    <a:pt x="182893" y="87519"/>
                  </a:lnTo>
                  <a:lnTo>
                    <a:pt x="183449" y="87650"/>
                  </a:lnTo>
                  <a:lnTo>
                    <a:pt x="183943" y="87652"/>
                  </a:lnTo>
                  <a:lnTo>
                    <a:pt x="184155" y="91246"/>
                  </a:lnTo>
                  <a:lnTo>
                    <a:pt x="183535" y="91287"/>
                  </a:lnTo>
                  <a:lnTo>
                    <a:pt x="183592" y="92444"/>
                  </a:lnTo>
                  <a:lnTo>
                    <a:pt x="186105" y="92398"/>
                  </a:lnTo>
                  <a:lnTo>
                    <a:pt x="186142" y="94768"/>
                  </a:lnTo>
                  <a:lnTo>
                    <a:pt x="186069" y="101845"/>
                  </a:lnTo>
                  <a:lnTo>
                    <a:pt x="188664" y="101859"/>
                  </a:lnTo>
                  <a:lnTo>
                    <a:pt x="188535" y="104159"/>
                  </a:lnTo>
                  <a:lnTo>
                    <a:pt x="188492" y="106517"/>
                  </a:lnTo>
                  <a:lnTo>
                    <a:pt x="193627" y="106540"/>
                  </a:lnTo>
                  <a:lnTo>
                    <a:pt x="193668" y="104181"/>
                  </a:lnTo>
                  <a:lnTo>
                    <a:pt x="191122" y="104162"/>
                  </a:lnTo>
                  <a:lnTo>
                    <a:pt x="191214" y="102172"/>
                  </a:lnTo>
                  <a:lnTo>
                    <a:pt x="191183" y="99512"/>
                  </a:lnTo>
                  <a:lnTo>
                    <a:pt x="193742" y="99528"/>
                  </a:lnTo>
                  <a:lnTo>
                    <a:pt x="193702" y="97138"/>
                  </a:lnTo>
                  <a:lnTo>
                    <a:pt x="201372" y="97227"/>
                  </a:lnTo>
                  <a:lnTo>
                    <a:pt x="201330" y="92503"/>
                  </a:lnTo>
                  <a:lnTo>
                    <a:pt x="200825" y="92500"/>
                  </a:lnTo>
                  <a:lnTo>
                    <a:pt x="200879" y="91952"/>
                  </a:lnTo>
                  <a:lnTo>
                    <a:pt x="201044" y="91588"/>
                  </a:lnTo>
                  <a:lnTo>
                    <a:pt x="201301" y="91361"/>
                  </a:lnTo>
                  <a:lnTo>
                    <a:pt x="201622" y="90732"/>
                  </a:lnTo>
                  <a:lnTo>
                    <a:pt x="201542" y="90278"/>
                  </a:lnTo>
                  <a:lnTo>
                    <a:pt x="201283" y="90168"/>
                  </a:lnTo>
                  <a:lnTo>
                    <a:pt x="201287" y="89700"/>
                  </a:lnTo>
                  <a:lnTo>
                    <a:pt x="204762" y="89643"/>
                  </a:lnTo>
                  <a:lnTo>
                    <a:pt x="205183" y="89139"/>
                  </a:lnTo>
                  <a:lnTo>
                    <a:pt x="205920" y="89142"/>
                  </a:lnTo>
                  <a:lnTo>
                    <a:pt x="205920" y="89623"/>
                  </a:lnTo>
                  <a:lnTo>
                    <a:pt x="206454" y="89617"/>
                  </a:lnTo>
                  <a:lnTo>
                    <a:pt x="207510" y="89273"/>
                  </a:lnTo>
                  <a:lnTo>
                    <a:pt x="207916" y="88707"/>
                  </a:lnTo>
                  <a:lnTo>
                    <a:pt x="207787" y="88618"/>
                  </a:lnTo>
                  <a:lnTo>
                    <a:pt x="207989" y="88358"/>
                  </a:lnTo>
                  <a:lnTo>
                    <a:pt x="208535" y="88715"/>
                  </a:lnTo>
                  <a:lnTo>
                    <a:pt x="208664" y="88871"/>
                  </a:lnTo>
                  <a:lnTo>
                    <a:pt x="208885" y="88922"/>
                  </a:lnTo>
                  <a:lnTo>
                    <a:pt x="208978" y="88488"/>
                  </a:lnTo>
                  <a:lnTo>
                    <a:pt x="208793" y="87420"/>
                  </a:lnTo>
                  <a:lnTo>
                    <a:pt x="208990" y="87045"/>
                  </a:lnTo>
                  <a:lnTo>
                    <a:pt x="209477" y="86792"/>
                  </a:lnTo>
                  <a:lnTo>
                    <a:pt x="209626" y="86323"/>
                  </a:lnTo>
                  <a:lnTo>
                    <a:pt x="209783" y="85758"/>
                  </a:lnTo>
                  <a:lnTo>
                    <a:pt x="210166" y="85289"/>
                  </a:lnTo>
                  <a:lnTo>
                    <a:pt x="211461" y="85476"/>
                  </a:lnTo>
                  <a:lnTo>
                    <a:pt x="211948" y="85826"/>
                  </a:lnTo>
                  <a:lnTo>
                    <a:pt x="212479" y="85744"/>
                  </a:lnTo>
                  <a:lnTo>
                    <a:pt x="213063" y="85540"/>
                  </a:lnTo>
                  <a:lnTo>
                    <a:pt x="214048" y="85752"/>
                  </a:lnTo>
                  <a:lnTo>
                    <a:pt x="214384" y="85909"/>
                  </a:lnTo>
                  <a:lnTo>
                    <a:pt x="214376" y="86294"/>
                  </a:lnTo>
                  <a:lnTo>
                    <a:pt x="214047" y="86720"/>
                  </a:lnTo>
                  <a:lnTo>
                    <a:pt x="213825" y="88025"/>
                  </a:lnTo>
                  <a:lnTo>
                    <a:pt x="214062" y="88308"/>
                  </a:lnTo>
                  <a:lnTo>
                    <a:pt x="214028" y="91154"/>
                  </a:lnTo>
                  <a:lnTo>
                    <a:pt x="216610" y="91130"/>
                  </a:lnTo>
                  <a:lnTo>
                    <a:pt x="216643" y="93184"/>
                  </a:lnTo>
                  <a:lnTo>
                    <a:pt x="217362" y="92350"/>
                  </a:lnTo>
                  <a:lnTo>
                    <a:pt x="218046" y="92000"/>
                  </a:lnTo>
                  <a:lnTo>
                    <a:pt x="218508" y="92078"/>
                  </a:lnTo>
                  <a:lnTo>
                    <a:pt x="219095" y="92465"/>
                  </a:lnTo>
                  <a:lnTo>
                    <a:pt x="221238" y="91787"/>
                  </a:lnTo>
                  <a:lnTo>
                    <a:pt x="221146" y="92312"/>
                  </a:lnTo>
                  <a:lnTo>
                    <a:pt x="219674" y="92956"/>
                  </a:lnTo>
                  <a:lnTo>
                    <a:pt x="218806" y="93637"/>
                  </a:lnTo>
                  <a:lnTo>
                    <a:pt x="218686" y="94221"/>
                  </a:lnTo>
                  <a:lnTo>
                    <a:pt x="218196" y="95099"/>
                  </a:lnTo>
                  <a:lnTo>
                    <a:pt x="218196" y="95806"/>
                  </a:lnTo>
                  <a:lnTo>
                    <a:pt x="223694" y="95705"/>
                  </a:lnTo>
                  <a:lnTo>
                    <a:pt x="223851" y="96025"/>
                  </a:lnTo>
                  <a:lnTo>
                    <a:pt x="223851" y="97286"/>
                  </a:lnTo>
                  <a:lnTo>
                    <a:pt x="221902" y="97490"/>
                  </a:lnTo>
                  <a:lnTo>
                    <a:pt x="217783" y="97577"/>
                  </a:lnTo>
                  <a:lnTo>
                    <a:pt x="217563" y="99506"/>
                  </a:lnTo>
                  <a:lnTo>
                    <a:pt x="217443" y="99673"/>
                  </a:lnTo>
                  <a:lnTo>
                    <a:pt x="217045" y="99915"/>
                  </a:lnTo>
                  <a:lnTo>
                    <a:pt x="216740" y="99967"/>
                  </a:lnTo>
                  <a:lnTo>
                    <a:pt x="216769" y="101753"/>
                  </a:lnTo>
                  <a:lnTo>
                    <a:pt x="216773" y="102309"/>
                  </a:lnTo>
                  <a:lnTo>
                    <a:pt x="216803" y="106481"/>
                  </a:lnTo>
                  <a:lnTo>
                    <a:pt x="214284" y="106561"/>
                  </a:lnTo>
                  <a:lnTo>
                    <a:pt x="214304" y="106702"/>
                  </a:lnTo>
                  <a:lnTo>
                    <a:pt x="214503" y="106977"/>
                  </a:lnTo>
                  <a:lnTo>
                    <a:pt x="214720" y="106977"/>
                  </a:lnTo>
                  <a:lnTo>
                    <a:pt x="214961" y="107130"/>
                  </a:lnTo>
                  <a:lnTo>
                    <a:pt x="215411" y="107631"/>
                  </a:lnTo>
                  <a:lnTo>
                    <a:pt x="215536" y="107929"/>
                  </a:lnTo>
                  <a:lnTo>
                    <a:pt x="215395" y="108152"/>
                  </a:lnTo>
                  <a:lnTo>
                    <a:pt x="215628" y="108647"/>
                  </a:lnTo>
                  <a:lnTo>
                    <a:pt x="216040" y="108869"/>
                  </a:lnTo>
                  <a:lnTo>
                    <a:pt x="216207" y="109197"/>
                  </a:lnTo>
                  <a:lnTo>
                    <a:pt x="216693" y="109774"/>
                  </a:lnTo>
                  <a:lnTo>
                    <a:pt x="216601" y="110041"/>
                  </a:lnTo>
                  <a:lnTo>
                    <a:pt x="216787" y="110169"/>
                  </a:lnTo>
                  <a:lnTo>
                    <a:pt x="216704" y="115957"/>
                  </a:lnTo>
                  <a:lnTo>
                    <a:pt x="216470" y="126963"/>
                  </a:lnTo>
                  <a:lnTo>
                    <a:pt x="216452" y="130186"/>
                  </a:lnTo>
                  <a:lnTo>
                    <a:pt x="219035" y="130176"/>
                  </a:lnTo>
                  <a:lnTo>
                    <a:pt x="219108" y="132546"/>
                  </a:lnTo>
                  <a:lnTo>
                    <a:pt x="219158" y="139660"/>
                  </a:lnTo>
                  <a:lnTo>
                    <a:pt x="220939" y="139749"/>
                  </a:lnTo>
                  <a:lnTo>
                    <a:pt x="221103" y="139857"/>
                  </a:lnTo>
                  <a:lnTo>
                    <a:pt x="221231" y="140229"/>
                  </a:lnTo>
                  <a:lnTo>
                    <a:pt x="220623" y="141557"/>
                  </a:lnTo>
                  <a:lnTo>
                    <a:pt x="220363" y="141828"/>
                  </a:lnTo>
                  <a:lnTo>
                    <a:pt x="220412" y="144399"/>
                  </a:lnTo>
                  <a:lnTo>
                    <a:pt x="220320" y="145203"/>
                  </a:lnTo>
                  <a:lnTo>
                    <a:pt x="225407" y="145270"/>
                  </a:lnTo>
                  <a:lnTo>
                    <a:pt x="225403" y="146453"/>
                  </a:lnTo>
                  <a:lnTo>
                    <a:pt x="220324" y="146419"/>
                  </a:lnTo>
                  <a:lnTo>
                    <a:pt x="220337" y="152331"/>
                  </a:lnTo>
                  <a:lnTo>
                    <a:pt x="225433" y="152349"/>
                  </a:lnTo>
                  <a:lnTo>
                    <a:pt x="225391" y="158279"/>
                  </a:lnTo>
                  <a:lnTo>
                    <a:pt x="224120" y="158369"/>
                  </a:lnTo>
                  <a:lnTo>
                    <a:pt x="224192" y="163038"/>
                  </a:lnTo>
                  <a:lnTo>
                    <a:pt x="220355" y="163049"/>
                  </a:lnTo>
                  <a:lnTo>
                    <a:pt x="220326" y="159466"/>
                  </a:lnTo>
                  <a:lnTo>
                    <a:pt x="217884" y="159464"/>
                  </a:lnTo>
                  <a:lnTo>
                    <a:pt x="217903" y="160725"/>
                  </a:lnTo>
                  <a:lnTo>
                    <a:pt x="217924" y="162867"/>
                  </a:lnTo>
                  <a:lnTo>
                    <a:pt x="217929" y="163372"/>
                  </a:lnTo>
                  <a:lnTo>
                    <a:pt x="217937" y="164268"/>
                  </a:lnTo>
                  <a:lnTo>
                    <a:pt x="217940" y="164508"/>
                  </a:lnTo>
                  <a:lnTo>
                    <a:pt x="217973" y="167790"/>
                  </a:lnTo>
                  <a:lnTo>
                    <a:pt x="215439" y="167780"/>
                  </a:lnTo>
                  <a:lnTo>
                    <a:pt x="215384" y="163014"/>
                  </a:lnTo>
                  <a:lnTo>
                    <a:pt x="210262" y="162998"/>
                  </a:lnTo>
                  <a:lnTo>
                    <a:pt x="210297" y="165368"/>
                  </a:lnTo>
                  <a:lnTo>
                    <a:pt x="205814" y="165360"/>
                  </a:lnTo>
                  <a:lnTo>
                    <a:pt x="205811" y="164526"/>
                  </a:lnTo>
                  <a:lnTo>
                    <a:pt x="204824" y="164571"/>
                  </a:lnTo>
                  <a:lnTo>
                    <a:pt x="204501" y="164831"/>
                  </a:lnTo>
                  <a:lnTo>
                    <a:pt x="204230" y="164898"/>
                  </a:lnTo>
                  <a:lnTo>
                    <a:pt x="203539" y="164608"/>
                  </a:lnTo>
                  <a:lnTo>
                    <a:pt x="202665" y="164519"/>
                  </a:lnTo>
                  <a:lnTo>
                    <a:pt x="201775" y="165368"/>
                  </a:lnTo>
                  <a:lnTo>
                    <a:pt x="201599" y="165788"/>
                  </a:lnTo>
                  <a:lnTo>
                    <a:pt x="201587" y="166108"/>
                  </a:lnTo>
                  <a:lnTo>
                    <a:pt x="201488" y="166331"/>
                  </a:lnTo>
                  <a:lnTo>
                    <a:pt x="200582" y="167232"/>
                  </a:lnTo>
                  <a:lnTo>
                    <a:pt x="200386" y="167202"/>
                  </a:lnTo>
                  <a:lnTo>
                    <a:pt x="200231" y="167195"/>
                  </a:lnTo>
                  <a:lnTo>
                    <a:pt x="199904" y="167519"/>
                  </a:lnTo>
                  <a:lnTo>
                    <a:pt x="199392" y="166868"/>
                  </a:lnTo>
                  <a:lnTo>
                    <a:pt x="199420" y="166701"/>
                  </a:lnTo>
                  <a:lnTo>
                    <a:pt x="199803" y="166596"/>
                  </a:lnTo>
                  <a:lnTo>
                    <a:pt x="199971" y="166384"/>
                  </a:lnTo>
                  <a:lnTo>
                    <a:pt x="200010" y="166023"/>
                  </a:lnTo>
                  <a:lnTo>
                    <a:pt x="199891" y="165703"/>
                  </a:lnTo>
                  <a:lnTo>
                    <a:pt x="199874" y="164993"/>
                  </a:lnTo>
                  <a:lnTo>
                    <a:pt x="200409" y="164903"/>
                  </a:lnTo>
                  <a:lnTo>
                    <a:pt x="200573" y="164732"/>
                  </a:lnTo>
                  <a:lnTo>
                    <a:pt x="200585" y="164498"/>
                  </a:lnTo>
                  <a:lnTo>
                    <a:pt x="200333" y="163702"/>
                  </a:lnTo>
                  <a:lnTo>
                    <a:pt x="199941" y="163389"/>
                  </a:lnTo>
                  <a:lnTo>
                    <a:pt x="199198" y="163349"/>
                  </a:lnTo>
                  <a:lnTo>
                    <a:pt x="199059" y="163356"/>
                  </a:lnTo>
                  <a:lnTo>
                    <a:pt x="198783" y="163137"/>
                  </a:lnTo>
                  <a:lnTo>
                    <a:pt x="198463" y="162709"/>
                  </a:lnTo>
                  <a:lnTo>
                    <a:pt x="198383" y="162501"/>
                  </a:lnTo>
                  <a:lnTo>
                    <a:pt x="198415" y="162360"/>
                  </a:lnTo>
                  <a:lnTo>
                    <a:pt x="198874" y="162151"/>
                  </a:lnTo>
                  <a:lnTo>
                    <a:pt x="198695" y="161734"/>
                  </a:lnTo>
                  <a:lnTo>
                    <a:pt x="198116" y="161173"/>
                  </a:lnTo>
                  <a:lnTo>
                    <a:pt x="197904" y="160853"/>
                  </a:lnTo>
                  <a:lnTo>
                    <a:pt x="197769" y="160165"/>
                  </a:lnTo>
                  <a:lnTo>
                    <a:pt x="197565" y="160205"/>
                  </a:lnTo>
                  <a:lnTo>
                    <a:pt x="197382" y="160116"/>
                  </a:lnTo>
                  <a:lnTo>
                    <a:pt x="197234" y="159975"/>
                  </a:lnTo>
                  <a:lnTo>
                    <a:pt x="196946" y="159398"/>
                  </a:lnTo>
                  <a:lnTo>
                    <a:pt x="196727" y="159113"/>
                  </a:lnTo>
                  <a:lnTo>
                    <a:pt x="196924" y="159314"/>
                  </a:lnTo>
                  <a:lnTo>
                    <a:pt x="197379" y="160060"/>
                  </a:lnTo>
                  <a:lnTo>
                    <a:pt x="197600" y="160176"/>
                  </a:lnTo>
                  <a:lnTo>
                    <a:pt x="197785" y="160072"/>
                  </a:lnTo>
                  <a:lnTo>
                    <a:pt x="197581" y="160120"/>
                  </a:lnTo>
                  <a:lnTo>
                    <a:pt x="197398" y="159993"/>
                  </a:lnTo>
                  <a:lnTo>
                    <a:pt x="196775" y="159070"/>
                  </a:lnTo>
                  <a:lnTo>
                    <a:pt x="196835" y="158885"/>
                  </a:lnTo>
                  <a:lnTo>
                    <a:pt x="197306" y="158550"/>
                  </a:lnTo>
                  <a:lnTo>
                    <a:pt x="196939" y="157501"/>
                  </a:lnTo>
                  <a:lnTo>
                    <a:pt x="198976" y="157556"/>
                  </a:lnTo>
                  <a:lnTo>
                    <a:pt x="199014" y="155791"/>
                  </a:lnTo>
                  <a:lnTo>
                    <a:pt x="196757" y="155726"/>
                  </a:lnTo>
                  <a:lnTo>
                    <a:pt x="196506" y="154240"/>
                  </a:lnTo>
                  <a:lnTo>
                    <a:pt x="196147" y="154163"/>
                  </a:lnTo>
                  <a:lnTo>
                    <a:pt x="195555" y="154769"/>
                  </a:lnTo>
                  <a:lnTo>
                    <a:pt x="195411" y="154668"/>
                  </a:lnTo>
                  <a:lnTo>
                    <a:pt x="194780" y="154616"/>
                  </a:lnTo>
                  <a:lnTo>
                    <a:pt x="194532" y="154679"/>
                  </a:lnTo>
                  <a:lnTo>
                    <a:pt x="193877" y="155471"/>
                  </a:lnTo>
                  <a:lnTo>
                    <a:pt x="193241" y="156405"/>
                  </a:lnTo>
                  <a:lnTo>
                    <a:pt x="192969" y="156539"/>
                  </a:lnTo>
                  <a:lnTo>
                    <a:pt x="192502" y="156423"/>
                  </a:lnTo>
                  <a:lnTo>
                    <a:pt x="192618" y="156048"/>
                  </a:lnTo>
                  <a:lnTo>
                    <a:pt x="192841" y="155717"/>
                  </a:lnTo>
                  <a:lnTo>
                    <a:pt x="192930" y="155427"/>
                  </a:lnTo>
                  <a:lnTo>
                    <a:pt x="192910" y="154954"/>
                  </a:lnTo>
                  <a:lnTo>
                    <a:pt x="192810" y="154801"/>
                  </a:lnTo>
                  <a:lnTo>
                    <a:pt x="192147" y="154381"/>
                  </a:lnTo>
                  <a:lnTo>
                    <a:pt x="191943" y="154489"/>
                  </a:lnTo>
                  <a:lnTo>
                    <a:pt x="191583" y="155192"/>
                  </a:lnTo>
                  <a:lnTo>
                    <a:pt x="190932" y="155761"/>
                  </a:lnTo>
                  <a:lnTo>
                    <a:pt x="190616" y="155873"/>
                  </a:lnTo>
                  <a:lnTo>
                    <a:pt x="190145" y="155641"/>
                  </a:lnTo>
                  <a:lnTo>
                    <a:pt x="189964" y="155626"/>
                  </a:lnTo>
                  <a:lnTo>
                    <a:pt x="189782" y="155498"/>
                  </a:lnTo>
                  <a:lnTo>
                    <a:pt x="189342" y="155446"/>
                  </a:lnTo>
                  <a:lnTo>
                    <a:pt x="189014" y="155012"/>
                  </a:lnTo>
                  <a:lnTo>
                    <a:pt x="189004" y="154740"/>
                  </a:lnTo>
                  <a:lnTo>
                    <a:pt x="188582" y="154446"/>
                  </a:lnTo>
                  <a:lnTo>
                    <a:pt x="188386" y="154373"/>
                  </a:lnTo>
                  <a:lnTo>
                    <a:pt x="188124" y="154447"/>
                  </a:lnTo>
                  <a:lnTo>
                    <a:pt x="187710" y="154235"/>
                  </a:lnTo>
                  <a:lnTo>
                    <a:pt x="187707" y="155382"/>
                  </a:lnTo>
                  <a:lnTo>
                    <a:pt x="185916" y="154069"/>
                  </a:lnTo>
                  <a:lnTo>
                    <a:pt x="185713" y="153794"/>
                  </a:lnTo>
                  <a:lnTo>
                    <a:pt x="185149" y="153794"/>
                  </a:lnTo>
                  <a:lnTo>
                    <a:pt x="185146" y="155579"/>
                  </a:lnTo>
                  <a:lnTo>
                    <a:pt x="182609" y="155629"/>
                  </a:lnTo>
                  <a:lnTo>
                    <a:pt x="182604" y="154453"/>
                  </a:lnTo>
                  <a:lnTo>
                    <a:pt x="180304" y="154463"/>
                  </a:lnTo>
                  <a:lnTo>
                    <a:pt x="180449" y="155536"/>
                  </a:lnTo>
                  <a:lnTo>
                    <a:pt x="180605" y="155551"/>
                  </a:lnTo>
                  <a:lnTo>
                    <a:pt x="180892" y="155942"/>
                  </a:lnTo>
                  <a:lnTo>
                    <a:pt x="180556" y="157207"/>
                  </a:lnTo>
                  <a:lnTo>
                    <a:pt x="179735" y="159360"/>
                  </a:lnTo>
                  <a:lnTo>
                    <a:pt x="179747" y="159602"/>
                  </a:lnTo>
                  <a:lnTo>
                    <a:pt x="179619" y="160286"/>
                  </a:lnTo>
                  <a:lnTo>
                    <a:pt x="179485" y="160468"/>
                  </a:lnTo>
                  <a:lnTo>
                    <a:pt x="173161" y="160571"/>
                  </a:lnTo>
                  <a:lnTo>
                    <a:pt x="172566" y="160575"/>
                  </a:lnTo>
                  <a:lnTo>
                    <a:pt x="172566" y="158094"/>
                  </a:lnTo>
                  <a:lnTo>
                    <a:pt x="167516" y="158121"/>
                  </a:lnTo>
                  <a:lnTo>
                    <a:pt x="165012" y="158112"/>
                  </a:lnTo>
                  <a:lnTo>
                    <a:pt x="165017" y="158717"/>
                  </a:lnTo>
                  <a:lnTo>
                    <a:pt x="159984" y="158786"/>
                  </a:lnTo>
                  <a:lnTo>
                    <a:pt x="159976" y="159979"/>
                  </a:lnTo>
                  <a:lnTo>
                    <a:pt x="158658" y="159975"/>
                  </a:lnTo>
                  <a:lnTo>
                    <a:pt x="157472" y="160362"/>
                  </a:lnTo>
                  <a:lnTo>
                    <a:pt x="157460" y="161731"/>
                  </a:lnTo>
                  <a:lnTo>
                    <a:pt x="157454" y="164169"/>
                  </a:lnTo>
                  <a:lnTo>
                    <a:pt x="157441" y="171875"/>
                  </a:lnTo>
                  <a:lnTo>
                    <a:pt x="157432" y="172160"/>
                  </a:lnTo>
                  <a:lnTo>
                    <a:pt x="157433" y="172345"/>
                  </a:lnTo>
                  <a:lnTo>
                    <a:pt x="151235" y="172328"/>
                  </a:lnTo>
                  <a:lnTo>
                    <a:pt x="150925" y="172327"/>
                  </a:lnTo>
                  <a:lnTo>
                    <a:pt x="148559" y="172319"/>
                  </a:lnTo>
                  <a:lnTo>
                    <a:pt x="147383" y="172318"/>
                  </a:lnTo>
                  <a:lnTo>
                    <a:pt x="147357" y="174699"/>
                  </a:lnTo>
                  <a:lnTo>
                    <a:pt x="144825" y="174676"/>
                  </a:lnTo>
                  <a:lnTo>
                    <a:pt x="144801" y="186450"/>
                  </a:lnTo>
                  <a:lnTo>
                    <a:pt x="142335" y="186443"/>
                  </a:lnTo>
                  <a:lnTo>
                    <a:pt x="142355" y="184091"/>
                  </a:lnTo>
                  <a:lnTo>
                    <a:pt x="139781" y="184065"/>
                  </a:lnTo>
                  <a:lnTo>
                    <a:pt x="139793" y="186167"/>
                  </a:lnTo>
                  <a:lnTo>
                    <a:pt x="139733" y="186435"/>
                  </a:lnTo>
                  <a:lnTo>
                    <a:pt x="137148" y="186421"/>
                  </a:lnTo>
                  <a:lnTo>
                    <a:pt x="134730" y="186411"/>
                  </a:lnTo>
                  <a:lnTo>
                    <a:pt x="134724" y="184030"/>
                  </a:lnTo>
                  <a:lnTo>
                    <a:pt x="132203" y="184030"/>
                  </a:lnTo>
                  <a:lnTo>
                    <a:pt x="132214" y="179303"/>
                  </a:lnTo>
                  <a:lnTo>
                    <a:pt x="129667" y="179305"/>
                  </a:lnTo>
                  <a:lnTo>
                    <a:pt x="129666" y="178834"/>
                  </a:lnTo>
                  <a:lnTo>
                    <a:pt x="128662" y="178710"/>
                  </a:lnTo>
                  <a:lnTo>
                    <a:pt x="128367" y="178866"/>
                  </a:lnTo>
                  <a:lnTo>
                    <a:pt x="127327" y="179037"/>
                  </a:lnTo>
                  <a:lnTo>
                    <a:pt x="127139" y="178833"/>
                  </a:lnTo>
                  <a:lnTo>
                    <a:pt x="127123" y="179368"/>
                  </a:lnTo>
                  <a:lnTo>
                    <a:pt x="125106" y="179342"/>
                  </a:lnTo>
                  <a:lnTo>
                    <a:pt x="123013" y="178672"/>
                  </a:lnTo>
                  <a:lnTo>
                    <a:pt x="122371" y="178561"/>
                  </a:lnTo>
                  <a:lnTo>
                    <a:pt x="118894" y="178540"/>
                  </a:lnTo>
                  <a:lnTo>
                    <a:pt x="118903" y="186247"/>
                  </a:lnTo>
                  <a:lnTo>
                    <a:pt x="119011" y="186426"/>
                  </a:lnTo>
                  <a:lnTo>
                    <a:pt x="120788" y="186432"/>
                  </a:lnTo>
                  <a:lnTo>
                    <a:pt x="120809" y="188870"/>
                  </a:lnTo>
                  <a:lnTo>
                    <a:pt x="114466" y="188855"/>
                  </a:lnTo>
                  <a:lnTo>
                    <a:pt x="114436" y="193570"/>
                  </a:lnTo>
                  <a:lnTo>
                    <a:pt x="110013" y="193569"/>
                  </a:lnTo>
                  <a:lnTo>
                    <a:pt x="110016" y="195898"/>
                  </a:lnTo>
                  <a:lnTo>
                    <a:pt x="114419" y="195921"/>
                  </a:lnTo>
                  <a:lnTo>
                    <a:pt x="114422" y="198291"/>
                  </a:lnTo>
                  <a:lnTo>
                    <a:pt x="111895" y="198280"/>
                  </a:lnTo>
                  <a:lnTo>
                    <a:pt x="111912" y="201767"/>
                  </a:lnTo>
                  <a:lnTo>
                    <a:pt x="111719" y="201722"/>
                  </a:lnTo>
                  <a:lnTo>
                    <a:pt x="110736" y="201101"/>
                  </a:lnTo>
                  <a:lnTo>
                    <a:pt x="110478" y="200885"/>
                  </a:lnTo>
                  <a:lnTo>
                    <a:pt x="110388" y="200668"/>
                  </a:lnTo>
                  <a:lnTo>
                    <a:pt x="108102" y="200665"/>
                  </a:lnTo>
                  <a:lnTo>
                    <a:pt x="108131" y="202407"/>
                  </a:lnTo>
                  <a:lnTo>
                    <a:pt x="108023" y="203140"/>
                  </a:lnTo>
                  <a:lnTo>
                    <a:pt x="106894" y="203132"/>
                  </a:lnTo>
                  <a:lnTo>
                    <a:pt x="106862" y="203821"/>
                  </a:lnTo>
                  <a:lnTo>
                    <a:pt x="105621" y="203736"/>
                  </a:lnTo>
                  <a:lnTo>
                    <a:pt x="104413" y="204227"/>
                  </a:lnTo>
                  <a:lnTo>
                    <a:pt x="104376" y="203115"/>
                  </a:lnTo>
                  <a:lnTo>
                    <a:pt x="101886" y="203153"/>
                  </a:lnTo>
                  <a:lnTo>
                    <a:pt x="101793" y="200675"/>
                  </a:lnTo>
                  <a:lnTo>
                    <a:pt x="96803" y="200696"/>
                  </a:lnTo>
                  <a:lnTo>
                    <a:pt x="93028" y="200680"/>
                  </a:lnTo>
                  <a:lnTo>
                    <a:pt x="93032" y="198306"/>
                  </a:lnTo>
                  <a:lnTo>
                    <a:pt x="87982" y="198288"/>
                  </a:lnTo>
                  <a:lnTo>
                    <a:pt x="87997" y="195922"/>
                  </a:lnTo>
                  <a:lnTo>
                    <a:pt x="84187" y="195897"/>
                  </a:lnTo>
                  <a:lnTo>
                    <a:pt x="84201" y="198252"/>
                  </a:lnTo>
                  <a:lnTo>
                    <a:pt x="81618" y="198251"/>
                  </a:lnTo>
                  <a:lnTo>
                    <a:pt x="81690" y="207882"/>
                  </a:lnTo>
                  <a:lnTo>
                    <a:pt x="84214" y="207823"/>
                  </a:lnTo>
                  <a:lnTo>
                    <a:pt x="84250" y="212542"/>
                  </a:lnTo>
                  <a:lnTo>
                    <a:pt x="81699" y="212554"/>
                  </a:lnTo>
                  <a:lnTo>
                    <a:pt x="81694" y="215979"/>
                  </a:lnTo>
                  <a:lnTo>
                    <a:pt x="79215" y="216045"/>
                  </a:lnTo>
                  <a:lnTo>
                    <a:pt x="79183" y="214921"/>
                  </a:lnTo>
                  <a:lnTo>
                    <a:pt x="74093" y="214925"/>
                  </a:lnTo>
                  <a:lnTo>
                    <a:pt x="73871" y="215025"/>
                  </a:lnTo>
                  <a:lnTo>
                    <a:pt x="73545" y="215837"/>
                  </a:lnTo>
                  <a:lnTo>
                    <a:pt x="73571" y="217095"/>
                  </a:lnTo>
                  <a:lnTo>
                    <a:pt x="73335" y="217229"/>
                  </a:lnTo>
                  <a:lnTo>
                    <a:pt x="73006" y="217225"/>
                  </a:lnTo>
                  <a:lnTo>
                    <a:pt x="72857" y="217295"/>
                  </a:lnTo>
                  <a:lnTo>
                    <a:pt x="72196" y="218163"/>
                  </a:lnTo>
                  <a:lnTo>
                    <a:pt x="72001" y="218628"/>
                  </a:lnTo>
                  <a:lnTo>
                    <a:pt x="69066" y="218797"/>
                  </a:lnTo>
                  <a:lnTo>
                    <a:pt x="69455" y="218458"/>
                  </a:lnTo>
                  <a:lnTo>
                    <a:pt x="69503" y="218298"/>
                  </a:lnTo>
                  <a:lnTo>
                    <a:pt x="68297" y="217290"/>
                  </a:lnTo>
                  <a:lnTo>
                    <a:pt x="67193" y="215939"/>
                  </a:lnTo>
                  <a:lnTo>
                    <a:pt x="66804" y="215641"/>
                  </a:lnTo>
                  <a:lnTo>
                    <a:pt x="66571" y="215585"/>
                  </a:lnTo>
                  <a:lnTo>
                    <a:pt x="66557" y="210312"/>
                  </a:lnTo>
                  <a:lnTo>
                    <a:pt x="64049" y="210304"/>
                  </a:lnTo>
                  <a:lnTo>
                    <a:pt x="64027" y="205600"/>
                  </a:lnTo>
                  <a:lnTo>
                    <a:pt x="58996" y="205592"/>
                  </a:lnTo>
                  <a:lnTo>
                    <a:pt x="58988" y="203237"/>
                  </a:lnTo>
                  <a:lnTo>
                    <a:pt x="66517" y="203261"/>
                  </a:lnTo>
                  <a:lnTo>
                    <a:pt x="66527" y="200637"/>
                  </a:lnTo>
                  <a:lnTo>
                    <a:pt x="64008" y="200636"/>
                  </a:lnTo>
                  <a:lnTo>
                    <a:pt x="63940" y="191207"/>
                  </a:lnTo>
                  <a:lnTo>
                    <a:pt x="63322" y="191311"/>
                  </a:lnTo>
                  <a:lnTo>
                    <a:pt x="62828" y="191728"/>
                  </a:lnTo>
                  <a:lnTo>
                    <a:pt x="61558" y="192148"/>
                  </a:lnTo>
                  <a:lnTo>
                    <a:pt x="61459" y="193555"/>
                  </a:lnTo>
                  <a:lnTo>
                    <a:pt x="58950" y="193592"/>
                  </a:lnTo>
                  <a:lnTo>
                    <a:pt x="58959" y="194841"/>
                  </a:lnTo>
                  <a:lnTo>
                    <a:pt x="57055" y="194847"/>
                  </a:lnTo>
                  <a:lnTo>
                    <a:pt x="57055" y="195365"/>
                  </a:lnTo>
                  <a:lnTo>
                    <a:pt x="57723" y="195361"/>
                  </a:lnTo>
                  <a:lnTo>
                    <a:pt x="57725" y="195944"/>
                  </a:lnTo>
                  <a:lnTo>
                    <a:pt x="53939" y="195945"/>
                  </a:lnTo>
                  <a:lnTo>
                    <a:pt x="53918" y="193597"/>
                  </a:lnTo>
                  <a:lnTo>
                    <a:pt x="51250" y="193594"/>
                  </a:lnTo>
                  <a:lnTo>
                    <a:pt x="51232" y="191238"/>
                  </a:lnTo>
                  <a:lnTo>
                    <a:pt x="48715" y="191226"/>
                  </a:lnTo>
                  <a:lnTo>
                    <a:pt x="48703" y="190061"/>
                  </a:lnTo>
                  <a:lnTo>
                    <a:pt x="44948" y="190109"/>
                  </a:lnTo>
                  <a:lnTo>
                    <a:pt x="44940" y="188944"/>
                  </a:lnTo>
                  <a:lnTo>
                    <a:pt x="46199" y="188885"/>
                  </a:lnTo>
                  <a:lnTo>
                    <a:pt x="46179" y="186578"/>
                  </a:lnTo>
                  <a:lnTo>
                    <a:pt x="36318" y="186662"/>
                  </a:lnTo>
                  <a:lnTo>
                    <a:pt x="36146" y="186666"/>
                  </a:lnTo>
                  <a:lnTo>
                    <a:pt x="36111" y="179591"/>
                  </a:lnTo>
                  <a:lnTo>
                    <a:pt x="36101" y="177225"/>
                  </a:lnTo>
                  <a:lnTo>
                    <a:pt x="33577" y="177241"/>
                  </a:lnTo>
                  <a:lnTo>
                    <a:pt x="33574" y="174902"/>
                  </a:lnTo>
                  <a:lnTo>
                    <a:pt x="28688" y="174908"/>
                  </a:lnTo>
                  <a:lnTo>
                    <a:pt x="28050" y="174763"/>
                  </a:lnTo>
                  <a:lnTo>
                    <a:pt x="28453" y="174037"/>
                  </a:lnTo>
                  <a:lnTo>
                    <a:pt x="28537" y="173127"/>
                  </a:lnTo>
                  <a:lnTo>
                    <a:pt x="28525" y="172539"/>
                  </a:lnTo>
                  <a:lnTo>
                    <a:pt x="21075" y="172606"/>
                  </a:lnTo>
                  <a:lnTo>
                    <a:pt x="14104" y="172601"/>
                  </a:lnTo>
                  <a:lnTo>
                    <a:pt x="14129" y="168575"/>
                  </a:lnTo>
                  <a:lnTo>
                    <a:pt x="14418" y="168057"/>
                  </a:lnTo>
                  <a:lnTo>
                    <a:pt x="13562" y="167712"/>
                  </a:lnTo>
                  <a:lnTo>
                    <a:pt x="13067" y="167656"/>
                  </a:lnTo>
                  <a:lnTo>
                    <a:pt x="12329" y="167153"/>
                  </a:lnTo>
                  <a:lnTo>
                    <a:pt x="12041" y="167038"/>
                  </a:lnTo>
                  <a:lnTo>
                    <a:pt x="11770" y="167112"/>
                  </a:lnTo>
                  <a:lnTo>
                    <a:pt x="11526" y="167458"/>
                  </a:lnTo>
                  <a:lnTo>
                    <a:pt x="11191" y="167712"/>
                  </a:lnTo>
                  <a:lnTo>
                    <a:pt x="10445" y="167738"/>
                  </a:lnTo>
                  <a:lnTo>
                    <a:pt x="10197" y="167641"/>
                  </a:lnTo>
                  <a:lnTo>
                    <a:pt x="9387" y="167544"/>
                  </a:lnTo>
                  <a:lnTo>
                    <a:pt x="8557" y="167716"/>
                  </a:lnTo>
                  <a:lnTo>
                    <a:pt x="8138" y="168040"/>
                  </a:lnTo>
                  <a:lnTo>
                    <a:pt x="8130" y="168196"/>
                  </a:lnTo>
                  <a:lnTo>
                    <a:pt x="8214" y="168367"/>
                  </a:lnTo>
                  <a:lnTo>
                    <a:pt x="8449" y="168486"/>
                  </a:lnTo>
                  <a:lnTo>
                    <a:pt x="8286" y="168810"/>
                  </a:lnTo>
                  <a:lnTo>
                    <a:pt x="6969" y="169648"/>
                  </a:lnTo>
                  <a:lnTo>
                    <a:pt x="6486" y="169473"/>
                  </a:lnTo>
                  <a:lnTo>
                    <a:pt x="6316" y="169617"/>
                  </a:lnTo>
                  <a:lnTo>
                    <a:pt x="6309" y="165570"/>
                  </a:lnTo>
                  <a:lnTo>
                    <a:pt x="3817" y="165541"/>
                  </a:lnTo>
                  <a:lnTo>
                    <a:pt x="3800" y="162032"/>
                  </a:lnTo>
                  <a:lnTo>
                    <a:pt x="2514" y="162017"/>
                  </a:lnTo>
                  <a:lnTo>
                    <a:pt x="2505" y="161085"/>
                  </a:lnTo>
                  <a:lnTo>
                    <a:pt x="2228" y="159608"/>
                  </a:lnTo>
                  <a:lnTo>
                    <a:pt x="1629" y="159574"/>
                  </a:lnTo>
                  <a:lnTo>
                    <a:pt x="1393" y="159105"/>
                  </a:lnTo>
                  <a:lnTo>
                    <a:pt x="1796" y="158593"/>
                  </a:lnTo>
                  <a:lnTo>
                    <a:pt x="1342" y="158387"/>
                  </a:lnTo>
                  <a:lnTo>
                    <a:pt x="0" y="158379"/>
                  </a:lnTo>
                  <a:lnTo>
                    <a:pt x="29" y="155218"/>
                  </a:lnTo>
                  <a:lnTo>
                    <a:pt x="81" y="154993"/>
                  </a:lnTo>
                  <a:lnTo>
                    <a:pt x="297" y="155034"/>
                  </a:lnTo>
                  <a:lnTo>
                    <a:pt x="212" y="155385"/>
                  </a:lnTo>
                  <a:lnTo>
                    <a:pt x="268" y="155577"/>
                  </a:lnTo>
                  <a:lnTo>
                    <a:pt x="1108" y="156048"/>
                  </a:lnTo>
                  <a:lnTo>
                    <a:pt x="3781" y="156055"/>
                  </a:lnTo>
                  <a:lnTo>
                    <a:pt x="3784" y="154181"/>
                  </a:lnTo>
                  <a:lnTo>
                    <a:pt x="4584" y="154157"/>
                  </a:lnTo>
                  <a:lnTo>
                    <a:pt x="5287" y="153837"/>
                  </a:lnTo>
                  <a:lnTo>
                    <a:pt x="5591" y="153796"/>
                  </a:lnTo>
                  <a:lnTo>
                    <a:pt x="8764" y="154729"/>
                  </a:lnTo>
                  <a:lnTo>
                    <a:pt x="9056" y="154725"/>
                  </a:lnTo>
                  <a:lnTo>
                    <a:pt x="9504" y="154576"/>
                  </a:lnTo>
                  <a:lnTo>
                    <a:pt x="9767" y="154174"/>
                  </a:lnTo>
                  <a:lnTo>
                    <a:pt x="10487" y="154166"/>
                  </a:lnTo>
                  <a:lnTo>
                    <a:pt x="10930" y="154386"/>
                  </a:lnTo>
                  <a:lnTo>
                    <a:pt x="11818" y="154397"/>
                  </a:lnTo>
                  <a:lnTo>
                    <a:pt x="12421" y="153783"/>
                  </a:lnTo>
                  <a:lnTo>
                    <a:pt x="13336" y="153891"/>
                  </a:lnTo>
                  <a:lnTo>
                    <a:pt x="13904" y="154107"/>
                  </a:lnTo>
                  <a:lnTo>
                    <a:pt x="15319" y="154880"/>
                  </a:lnTo>
                  <a:lnTo>
                    <a:pt x="15866" y="154874"/>
                  </a:lnTo>
                  <a:lnTo>
                    <a:pt x="15795" y="153028"/>
                  </a:lnTo>
                  <a:lnTo>
                    <a:pt x="15847" y="152314"/>
                  </a:lnTo>
                  <a:lnTo>
                    <a:pt x="15832" y="150160"/>
                  </a:lnTo>
                  <a:lnTo>
                    <a:pt x="16479" y="150149"/>
                  </a:lnTo>
                  <a:lnTo>
                    <a:pt x="16484" y="147808"/>
                  </a:lnTo>
                  <a:lnTo>
                    <a:pt x="16756" y="147529"/>
                  </a:lnTo>
                  <a:lnTo>
                    <a:pt x="18360" y="147500"/>
                  </a:lnTo>
                  <a:lnTo>
                    <a:pt x="18346" y="144088"/>
                  </a:lnTo>
                  <a:lnTo>
                    <a:pt x="17750" y="144080"/>
                  </a:lnTo>
                  <a:lnTo>
                    <a:pt x="17552" y="143985"/>
                  </a:lnTo>
                  <a:lnTo>
                    <a:pt x="17559" y="142926"/>
                  </a:lnTo>
                  <a:lnTo>
                    <a:pt x="18922" y="142877"/>
                  </a:lnTo>
                  <a:lnTo>
                    <a:pt x="18919" y="142660"/>
                  </a:lnTo>
                  <a:lnTo>
                    <a:pt x="19003" y="142448"/>
                  </a:lnTo>
                  <a:lnTo>
                    <a:pt x="19532" y="141548"/>
                  </a:lnTo>
                  <a:lnTo>
                    <a:pt x="19545" y="140632"/>
                  </a:lnTo>
                  <a:lnTo>
                    <a:pt x="19125" y="139899"/>
                  </a:lnTo>
                  <a:lnTo>
                    <a:pt x="17592" y="139995"/>
                  </a:lnTo>
                  <a:lnTo>
                    <a:pt x="17623" y="135897"/>
                  </a:lnTo>
                  <a:lnTo>
                    <a:pt x="15424" y="135851"/>
                  </a:lnTo>
                  <a:lnTo>
                    <a:pt x="15058" y="135755"/>
                  </a:lnTo>
                  <a:lnTo>
                    <a:pt x="15105" y="132417"/>
                  </a:lnTo>
                  <a:lnTo>
                    <a:pt x="11869" y="132253"/>
                  </a:lnTo>
                  <a:lnTo>
                    <a:pt x="11929" y="130139"/>
                  </a:lnTo>
                  <a:lnTo>
                    <a:pt x="15102" y="130166"/>
                  </a:lnTo>
                  <a:lnTo>
                    <a:pt x="15057" y="128979"/>
                  </a:lnTo>
                  <a:lnTo>
                    <a:pt x="13913" y="127821"/>
                  </a:lnTo>
                  <a:lnTo>
                    <a:pt x="13747" y="127739"/>
                  </a:lnTo>
                  <a:lnTo>
                    <a:pt x="9926" y="127736"/>
                  </a:lnTo>
                  <a:lnTo>
                    <a:pt x="9849" y="125321"/>
                  </a:lnTo>
                  <a:lnTo>
                    <a:pt x="9925" y="123029"/>
                  </a:lnTo>
                  <a:lnTo>
                    <a:pt x="12479" y="123089"/>
                  </a:lnTo>
                  <a:lnTo>
                    <a:pt x="12635" y="118324"/>
                  </a:lnTo>
                  <a:lnTo>
                    <a:pt x="12575" y="114131"/>
                  </a:lnTo>
                  <a:lnTo>
                    <a:pt x="12644" y="108963"/>
                  </a:lnTo>
                  <a:lnTo>
                    <a:pt x="13993" y="108941"/>
                  </a:lnTo>
                  <a:lnTo>
                    <a:pt x="14551" y="108826"/>
                  </a:lnTo>
                  <a:lnTo>
                    <a:pt x="14539" y="107802"/>
                  </a:lnTo>
                  <a:lnTo>
                    <a:pt x="13937" y="107754"/>
                  </a:lnTo>
                  <a:lnTo>
                    <a:pt x="13921" y="106608"/>
                  </a:lnTo>
                  <a:lnTo>
                    <a:pt x="17743" y="106590"/>
                  </a:lnTo>
                  <a:lnTo>
                    <a:pt x="17770" y="101268"/>
                  </a:lnTo>
                  <a:lnTo>
                    <a:pt x="17915" y="101136"/>
                  </a:lnTo>
                  <a:lnTo>
                    <a:pt x="18602" y="101122"/>
                  </a:lnTo>
                  <a:lnTo>
                    <a:pt x="18719" y="101278"/>
                  </a:lnTo>
                  <a:lnTo>
                    <a:pt x="18646" y="101817"/>
                  </a:lnTo>
                  <a:lnTo>
                    <a:pt x="21624" y="101821"/>
                  </a:lnTo>
                  <a:lnTo>
                    <a:pt x="21886" y="101010"/>
                  </a:lnTo>
                  <a:lnTo>
                    <a:pt x="21930" y="100651"/>
                  </a:lnTo>
                  <a:lnTo>
                    <a:pt x="22810" y="100656"/>
                  </a:lnTo>
                  <a:lnTo>
                    <a:pt x="22817" y="105433"/>
                  </a:lnTo>
                  <a:lnTo>
                    <a:pt x="25339" y="105451"/>
                  </a:lnTo>
                  <a:lnTo>
                    <a:pt x="25346" y="103085"/>
                  </a:lnTo>
                  <a:lnTo>
                    <a:pt x="25365" y="100056"/>
                  </a:lnTo>
                  <a:lnTo>
                    <a:pt x="26097" y="99550"/>
                  </a:lnTo>
                  <a:lnTo>
                    <a:pt x="26474" y="99509"/>
                  </a:lnTo>
                  <a:lnTo>
                    <a:pt x="26968" y="99568"/>
                  </a:lnTo>
                  <a:lnTo>
                    <a:pt x="27109" y="99717"/>
                  </a:lnTo>
                  <a:lnTo>
                    <a:pt x="27688" y="99676"/>
                  </a:lnTo>
                  <a:lnTo>
                    <a:pt x="27945" y="99412"/>
                  </a:lnTo>
                  <a:lnTo>
                    <a:pt x="27885" y="99137"/>
                  </a:lnTo>
                  <a:lnTo>
                    <a:pt x="28335" y="98843"/>
                  </a:lnTo>
                  <a:lnTo>
                    <a:pt x="29074" y="98494"/>
                  </a:lnTo>
                  <a:lnTo>
                    <a:pt x="29368" y="98502"/>
                  </a:lnTo>
                  <a:lnTo>
                    <a:pt x="29641" y="98606"/>
                  </a:lnTo>
                  <a:lnTo>
                    <a:pt x="30292" y="98613"/>
                  </a:lnTo>
                  <a:lnTo>
                    <a:pt x="31477" y="98041"/>
                  </a:lnTo>
                  <a:lnTo>
                    <a:pt x="31835" y="97680"/>
                  </a:lnTo>
                  <a:lnTo>
                    <a:pt x="31928" y="97464"/>
                  </a:lnTo>
                  <a:lnTo>
                    <a:pt x="31104" y="96954"/>
                  </a:lnTo>
                  <a:lnTo>
                    <a:pt x="30474" y="96796"/>
                  </a:lnTo>
                  <a:lnTo>
                    <a:pt x="30506" y="92441"/>
                  </a:lnTo>
                  <a:lnTo>
                    <a:pt x="27961" y="92441"/>
                  </a:lnTo>
                  <a:lnTo>
                    <a:pt x="27993" y="87544"/>
                  </a:lnTo>
                  <a:lnTo>
                    <a:pt x="25446" y="87522"/>
                  </a:lnTo>
                  <a:lnTo>
                    <a:pt x="25438" y="85179"/>
                  </a:lnTo>
                  <a:lnTo>
                    <a:pt x="24138" y="85171"/>
                  </a:lnTo>
                  <a:lnTo>
                    <a:pt x="24135" y="84746"/>
                  </a:lnTo>
                  <a:lnTo>
                    <a:pt x="25277" y="84732"/>
                  </a:lnTo>
                  <a:lnTo>
                    <a:pt x="25949" y="84598"/>
                  </a:lnTo>
                  <a:lnTo>
                    <a:pt x="26162" y="83660"/>
                  </a:lnTo>
                  <a:lnTo>
                    <a:pt x="26089" y="82875"/>
                  </a:lnTo>
                  <a:lnTo>
                    <a:pt x="26689" y="82838"/>
                  </a:lnTo>
                  <a:lnTo>
                    <a:pt x="29232" y="82830"/>
                  </a:lnTo>
                  <a:lnTo>
                    <a:pt x="29252" y="85200"/>
                  </a:lnTo>
                  <a:lnTo>
                    <a:pt x="30512" y="85197"/>
                  </a:lnTo>
                  <a:lnTo>
                    <a:pt x="30513" y="80468"/>
                  </a:lnTo>
                  <a:lnTo>
                    <a:pt x="33065" y="80465"/>
                  </a:lnTo>
                  <a:lnTo>
                    <a:pt x="33100" y="75752"/>
                  </a:lnTo>
                  <a:lnTo>
                    <a:pt x="35645" y="75712"/>
                  </a:lnTo>
                  <a:lnTo>
                    <a:pt x="35686" y="74522"/>
                  </a:lnTo>
                  <a:lnTo>
                    <a:pt x="45857" y="74530"/>
                  </a:lnTo>
                  <a:lnTo>
                    <a:pt x="45865" y="73076"/>
                  </a:lnTo>
                  <a:lnTo>
                    <a:pt x="43311" y="73065"/>
                  </a:lnTo>
                  <a:lnTo>
                    <a:pt x="40765" y="73065"/>
                  </a:lnTo>
                  <a:lnTo>
                    <a:pt x="40803" y="68351"/>
                  </a:lnTo>
                  <a:lnTo>
                    <a:pt x="35699" y="68342"/>
                  </a:lnTo>
                  <a:lnTo>
                    <a:pt x="35724" y="61483"/>
                  </a:lnTo>
                  <a:lnTo>
                    <a:pt x="35925" y="61275"/>
                  </a:lnTo>
                  <a:lnTo>
                    <a:pt x="43370" y="61293"/>
                  </a:lnTo>
                  <a:lnTo>
                    <a:pt x="43451" y="58945"/>
                  </a:lnTo>
                  <a:lnTo>
                    <a:pt x="45968" y="58964"/>
                  </a:lnTo>
                  <a:lnTo>
                    <a:pt x="45931" y="63655"/>
                  </a:lnTo>
                  <a:lnTo>
                    <a:pt x="48524" y="63690"/>
                  </a:lnTo>
                  <a:lnTo>
                    <a:pt x="48542" y="56617"/>
                  </a:lnTo>
                  <a:lnTo>
                    <a:pt x="63497" y="56565"/>
                  </a:lnTo>
                  <a:lnTo>
                    <a:pt x="63499" y="48268"/>
                  </a:lnTo>
                  <a:lnTo>
                    <a:pt x="60927" y="48271"/>
                  </a:lnTo>
                  <a:lnTo>
                    <a:pt x="60927" y="47095"/>
                  </a:lnTo>
                  <a:lnTo>
                    <a:pt x="55789" y="47171"/>
                  </a:lnTo>
                  <a:lnTo>
                    <a:pt x="55859" y="42193"/>
                  </a:lnTo>
                  <a:lnTo>
                    <a:pt x="58413" y="42181"/>
                  </a:lnTo>
                  <a:lnTo>
                    <a:pt x="58384" y="39811"/>
                  </a:lnTo>
                  <a:lnTo>
                    <a:pt x="60935" y="39811"/>
                  </a:lnTo>
                  <a:lnTo>
                    <a:pt x="60895" y="37437"/>
                  </a:lnTo>
                  <a:lnTo>
                    <a:pt x="69086" y="37383"/>
                  </a:lnTo>
                  <a:lnTo>
                    <a:pt x="69317" y="37491"/>
                  </a:lnTo>
                  <a:lnTo>
                    <a:pt x="71032" y="39101"/>
                  </a:lnTo>
                  <a:lnTo>
                    <a:pt x="72027" y="39484"/>
                  </a:lnTo>
                  <a:lnTo>
                    <a:pt x="73441" y="39391"/>
                  </a:lnTo>
                  <a:lnTo>
                    <a:pt x="74969" y="38787"/>
                  </a:lnTo>
                  <a:lnTo>
                    <a:pt x="75224" y="38520"/>
                  </a:lnTo>
                  <a:lnTo>
                    <a:pt x="75431" y="37939"/>
                  </a:lnTo>
                  <a:lnTo>
                    <a:pt x="75322" y="37747"/>
                  </a:lnTo>
                  <a:lnTo>
                    <a:pt x="74837" y="37319"/>
                  </a:lnTo>
                  <a:lnTo>
                    <a:pt x="73610" y="36793"/>
                  </a:lnTo>
                  <a:lnTo>
                    <a:pt x="73605" y="33798"/>
                  </a:lnTo>
                  <a:lnTo>
                    <a:pt x="76166" y="33839"/>
                  </a:lnTo>
                  <a:lnTo>
                    <a:pt x="76165" y="30531"/>
                  </a:lnTo>
                  <a:lnTo>
                    <a:pt x="78751" y="30532"/>
                  </a:lnTo>
                  <a:lnTo>
                    <a:pt x="78678" y="30357"/>
                  </a:lnTo>
                  <a:lnTo>
                    <a:pt x="78306" y="30143"/>
                  </a:lnTo>
                  <a:lnTo>
                    <a:pt x="78036" y="30119"/>
                  </a:lnTo>
                  <a:lnTo>
                    <a:pt x="77258" y="29103"/>
                  </a:lnTo>
                  <a:lnTo>
                    <a:pt x="77039" y="28560"/>
                  </a:lnTo>
                  <a:lnTo>
                    <a:pt x="77205" y="27968"/>
                  </a:lnTo>
                  <a:lnTo>
                    <a:pt x="77039" y="27217"/>
                  </a:lnTo>
                  <a:lnTo>
                    <a:pt x="76505" y="26696"/>
                  </a:lnTo>
                  <a:lnTo>
                    <a:pt x="76331" y="26391"/>
                  </a:lnTo>
                  <a:lnTo>
                    <a:pt x="76323" y="26234"/>
                  </a:lnTo>
                  <a:lnTo>
                    <a:pt x="76786" y="25756"/>
                  </a:lnTo>
                  <a:lnTo>
                    <a:pt x="77019" y="25829"/>
                  </a:lnTo>
                  <a:lnTo>
                    <a:pt x="88885" y="25789"/>
                  </a:lnTo>
                  <a:lnTo>
                    <a:pt x="88880" y="23430"/>
                  </a:lnTo>
                  <a:lnTo>
                    <a:pt x="91458" y="23437"/>
                  </a:lnTo>
                  <a:lnTo>
                    <a:pt x="91471" y="21063"/>
                  </a:lnTo>
                  <a:lnTo>
                    <a:pt x="91475" y="18694"/>
                  </a:lnTo>
                  <a:lnTo>
                    <a:pt x="88878" y="18690"/>
                  </a:lnTo>
                  <a:lnTo>
                    <a:pt x="88889" y="16502"/>
                  </a:lnTo>
                  <a:lnTo>
                    <a:pt x="88901" y="14151"/>
                  </a:lnTo>
                  <a:lnTo>
                    <a:pt x="88256" y="14144"/>
                  </a:lnTo>
                  <a:lnTo>
                    <a:pt x="88276" y="11789"/>
                  </a:lnTo>
                  <a:lnTo>
                    <a:pt x="91470" y="11799"/>
                  </a:lnTo>
                  <a:lnTo>
                    <a:pt x="91470" y="14150"/>
                  </a:lnTo>
                  <a:lnTo>
                    <a:pt x="94027" y="14150"/>
                  </a:lnTo>
                  <a:lnTo>
                    <a:pt x="96556" y="14140"/>
                  </a:lnTo>
                  <a:lnTo>
                    <a:pt x="96553" y="11770"/>
                  </a:lnTo>
                  <a:lnTo>
                    <a:pt x="100412" y="11787"/>
                  </a:lnTo>
                  <a:lnTo>
                    <a:pt x="100393" y="9428"/>
                  </a:lnTo>
                  <a:lnTo>
                    <a:pt x="102972" y="9412"/>
                  </a:lnTo>
                  <a:lnTo>
                    <a:pt x="102961" y="7180"/>
                  </a:lnTo>
                  <a:lnTo>
                    <a:pt x="103526" y="7072"/>
                  </a:lnTo>
                  <a:lnTo>
                    <a:pt x="106831" y="7063"/>
                  </a:lnTo>
                  <a:lnTo>
                    <a:pt x="106818" y="3511"/>
                  </a:lnTo>
                  <a:lnTo>
                    <a:pt x="108100" y="3507"/>
                  </a:lnTo>
                  <a:lnTo>
                    <a:pt x="108132" y="4612"/>
                  </a:lnTo>
                  <a:lnTo>
                    <a:pt x="109390" y="4630"/>
                  </a:lnTo>
                  <a:lnTo>
                    <a:pt x="109402" y="1197"/>
                  </a:lnTo>
                  <a:lnTo>
                    <a:pt x="110644" y="120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6" name="pg647">
              <a:extLst>
                <a:ext uri="{FF2B5EF4-FFF2-40B4-BE49-F238E27FC236}">
                  <a16:creationId xmlns:a16="http://schemas.microsoft.com/office/drawing/2014/main" id="{AEE29F81-2075-1440-B936-364E24BA5C89}"/>
                </a:ext>
              </a:extLst>
            </p:cNvPr>
            <p:cNvSpPr/>
            <p:nvPr/>
          </p:nvSpPr>
          <p:spPr>
            <a:xfrm>
              <a:off x="5012791" y="2552120"/>
              <a:ext cx="43500" cy="51396"/>
            </a:xfrm>
            <a:custGeom>
              <a:avLst/>
              <a:gdLst/>
              <a:ahLst/>
              <a:cxnLst/>
              <a:rect l="0" t="0" r="0" b="0"/>
              <a:pathLst>
                <a:path w="43500" h="51396">
                  <a:moveTo>
                    <a:pt x="10324" y="0"/>
                  </a:moveTo>
                  <a:lnTo>
                    <a:pt x="10313" y="2172"/>
                  </a:lnTo>
                  <a:lnTo>
                    <a:pt x="10300" y="9312"/>
                  </a:lnTo>
                  <a:lnTo>
                    <a:pt x="7768" y="9286"/>
                  </a:lnTo>
                  <a:lnTo>
                    <a:pt x="7797" y="11675"/>
                  </a:lnTo>
                  <a:lnTo>
                    <a:pt x="2763" y="11704"/>
                  </a:lnTo>
                  <a:lnTo>
                    <a:pt x="2745" y="18447"/>
                  </a:lnTo>
                  <a:lnTo>
                    <a:pt x="2745" y="18718"/>
                  </a:lnTo>
                  <a:lnTo>
                    <a:pt x="2904" y="19038"/>
                  </a:lnTo>
                  <a:lnTo>
                    <a:pt x="2902" y="19254"/>
                  </a:lnTo>
                  <a:lnTo>
                    <a:pt x="2774" y="19421"/>
                  </a:lnTo>
                  <a:lnTo>
                    <a:pt x="2794" y="19868"/>
                  </a:lnTo>
                  <a:lnTo>
                    <a:pt x="3443" y="19868"/>
                  </a:lnTo>
                  <a:lnTo>
                    <a:pt x="3441" y="19605"/>
                  </a:lnTo>
                  <a:lnTo>
                    <a:pt x="3727" y="19611"/>
                  </a:lnTo>
                  <a:lnTo>
                    <a:pt x="3969" y="19863"/>
                  </a:lnTo>
                  <a:lnTo>
                    <a:pt x="4046" y="22853"/>
                  </a:lnTo>
                  <a:lnTo>
                    <a:pt x="4039" y="26653"/>
                  </a:lnTo>
                  <a:lnTo>
                    <a:pt x="2802" y="27067"/>
                  </a:lnTo>
                  <a:lnTo>
                    <a:pt x="2821" y="28095"/>
                  </a:lnTo>
                  <a:lnTo>
                    <a:pt x="2" y="28139"/>
                  </a:lnTo>
                  <a:lnTo>
                    <a:pt x="4" y="30086"/>
                  </a:lnTo>
                  <a:lnTo>
                    <a:pt x="1547" y="30081"/>
                  </a:lnTo>
                  <a:lnTo>
                    <a:pt x="1930" y="30224"/>
                  </a:lnTo>
                  <a:lnTo>
                    <a:pt x="2001" y="31187"/>
                  </a:lnTo>
                  <a:lnTo>
                    <a:pt x="718" y="32165"/>
                  </a:lnTo>
                  <a:lnTo>
                    <a:pt x="0" y="32449"/>
                  </a:lnTo>
                  <a:lnTo>
                    <a:pt x="14" y="33698"/>
                  </a:lnTo>
                  <a:lnTo>
                    <a:pt x="22" y="34271"/>
                  </a:lnTo>
                  <a:lnTo>
                    <a:pt x="1713" y="34250"/>
                  </a:lnTo>
                  <a:lnTo>
                    <a:pt x="142" y="36738"/>
                  </a:lnTo>
                  <a:lnTo>
                    <a:pt x="159" y="39543"/>
                  </a:lnTo>
                  <a:lnTo>
                    <a:pt x="2649" y="39538"/>
                  </a:lnTo>
                  <a:lnTo>
                    <a:pt x="2595" y="46693"/>
                  </a:lnTo>
                  <a:lnTo>
                    <a:pt x="7810" y="46661"/>
                  </a:lnTo>
                  <a:lnTo>
                    <a:pt x="7800" y="49028"/>
                  </a:lnTo>
                  <a:lnTo>
                    <a:pt x="10315" y="49045"/>
                  </a:lnTo>
                  <a:lnTo>
                    <a:pt x="10320" y="51396"/>
                  </a:lnTo>
                  <a:lnTo>
                    <a:pt x="11594" y="51396"/>
                  </a:lnTo>
                  <a:lnTo>
                    <a:pt x="14132" y="51395"/>
                  </a:lnTo>
                  <a:lnTo>
                    <a:pt x="14719" y="51086"/>
                  </a:lnTo>
                  <a:lnTo>
                    <a:pt x="15106" y="50618"/>
                  </a:lnTo>
                  <a:lnTo>
                    <a:pt x="16060" y="49717"/>
                  </a:lnTo>
                  <a:lnTo>
                    <a:pt x="16994" y="49192"/>
                  </a:lnTo>
                  <a:lnTo>
                    <a:pt x="17282" y="48631"/>
                  </a:lnTo>
                  <a:lnTo>
                    <a:pt x="17478" y="47518"/>
                  </a:lnTo>
                  <a:lnTo>
                    <a:pt x="17605" y="47403"/>
                  </a:lnTo>
                  <a:lnTo>
                    <a:pt x="17935" y="47355"/>
                  </a:lnTo>
                  <a:lnTo>
                    <a:pt x="18005" y="45929"/>
                  </a:lnTo>
                  <a:lnTo>
                    <a:pt x="18229" y="45457"/>
                  </a:lnTo>
                  <a:lnTo>
                    <a:pt x="18325" y="44836"/>
                  </a:lnTo>
                  <a:lnTo>
                    <a:pt x="18301" y="44411"/>
                  </a:lnTo>
                  <a:lnTo>
                    <a:pt x="17949" y="44263"/>
                  </a:lnTo>
                  <a:lnTo>
                    <a:pt x="20182" y="44297"/>
                  </a:lnTo>
                  <a:lnTo>
                    <a:pt x="20442" y="44207"/>
                  </a:lnTo>
                  <a:lnTo>
                    <a:pt x="20440" y="39540"/>
                  </a:lnTo>
                  <a:lnTo>
                    <a:pt x="23353" y="39569"/>
                  </a:lnTo>
                  <a:lnTo>
                    <a:pt x="24147" y="40745"/>
                  </a:lnTo>
                  <a:lnTo>
                    <a:pt x="24519" y="41352"/>
                  </a:lnTo>
                  <a:lnTo>
                    <a:pt x="25019" y="41924"/>
                  </a:lnTo>
                  <a:lnTo>
                    <a:pt x="26403" y="42057"/>
                  </a:lnTo>
                  <a:lnTo>
                    <a:pt x="27217" y="41981"/>
                  </a:lnTo>
                  <a:lnTo>
                    <a:pt x="27795" y="41787"/>
                  </a:lnTo>
                  <a:lnTo>
                    <a:pt x="28754" y="41875"/>
                  </a:lnTo>
                  <a:lnTo>
                    <a:pt x="28605" y="40784"/>
                  </a:lnTo>
                  <a:lnTo>
                    <a:pt x="28480" y="40357"/>
                  </a:lnTo>
                  <a:lnTo>
                    <a:pt x="28466" y="39918"/>
                  </a:lnTo>
                  <a:lnTo>
                    <a:pt x="27938" y="38351"/>
                  </a:lnTo>
                  <a:lnTo>
                    <a:pt x="27954" y="38059"/>
                  </a:lnTo>
                  <a:lnTo>
                    <a:pt x="28439" y="37500"/>
                  </a:lnTo>
                  <a:lnTo>
                    <a:pt x="28437" y="37227"/>
                  </a:lnTo>
                  <a:lnTo>
                    <a:pt x="28232" y="36862"/>
                  </a:lnTo>
                  <a:lnTo>
                    <a:pt x="28385" y="36831"/>
                  </a:lnTo>
                  <a:lnTo>
                    <a:pt x="28217" y="36331"/>
                  </a:lnTo>
                  <a:lnTo>
                    <a:pt x="28211" y="35159"/>
                  </a:lnTo>
                  <a:lnTo>
                    <a:pt x="28158" y="28996"/>
                  </a:lnTo>
                  <a:lnTo>
                    <a:pt x="28146" y="28378"/>
                  </a:lnTo>
                  <a:lnTo>
                    <a:pt x="27919" y="28396"/>
                  </a:lnTo>
                  <a:lnTo>
                    <a:pt x="27925" y="28664"/>
                  </a:lnTo>
                  <a:lnTo>
                    <a:pt x="27449" y="28865"/>
                  </a:lnTo>
                  <a:lnTo>
                    <a:pt x="27453" y="28651"/>
                  </a:lnTo>
                  <a:lnTo>
                    <a:pt x="27563" y="28391"/>
                  </a:lnTo>
                  <a:lnTo>
                    <a:pt x="27757" y="28232"/>
                  </a:lnTo>
                  <a:lnTo>
                    <a:pt x="27990" y="28232"/>
                  </a:lnTo>
                  <a:lnTo>
                    <a:pt x="28197" y="27728"/>
                  </a:lnTo>
                  <a:lnTo>
                    <a:pt x="28197" y="27061"/>
                  </a:lnTo>
                  <a:lnTo>
                    <a:pt x="28832" y="27061"/>
                  </a:lnTo>
                  <a:lnTo>
                    <a:pt x="28845" y="28248"/>
                  </a:lnTo>
                  <a:lnTo>
                    <a:pt x="28987" y="28541"/>
                  </a:lnTo>
                  <a:lnTo>
                    <a:pt x="29635" y="28269"/>
                  </a:lnTo>
                  <a:lnTo>
                    <a:pt x="32073" y="28160"/>
                  </a:lnTo>
                  <a:lnTo>
                    <a:pt x="34764" y="27618"/>
                  </a:lnTo>
                  <a:lnTo>
                    <a:pt x="38449" y="27501"/>
                  </a:lnTo>
                  <a:lnTo>
                    <a:pt x="38414" y="25966"/>
                  </a:lnTo>
                  <a:lnTo>
                    <a:pt x="43500" y="25982"/>
                  </a:lnTo>
                  <a:lnTo>
                    <a:pt x="43410" y="21871"/>
                  </a:lnTo>
                  <a:lnTo>
                    <a:pt x="40844" y="21821"/>
                  </a:lnTo>
                  <a:lnTo>
                    <a:pt x="40836" y="21240"/>
                  </a:lnTo>
                  <a:lnTo>
                    <a:pt x="30722" y="21164"/>
                  </a:lnTo>
                  <a:lnTo>
                    <a:pt x="30755" y="18796"/>
                  </a:lnTo>
                  <a:lnTo>
                    <a:pt x="28586" y="18767"/>
                  </a:lnTo>
                  <a:lnTo>
                    <a:pt x="28184" y="18934"/>
                  </a:lnTo>
                  <a:lnTo>
                    <a:pt x="28234" y="16407"/>
                  </a:lnTo>
                  <a:lnTo>
                    <a:pt x="28203" y="11751"/>
                  </a:lnTo>
                  <a:lnTo>
                    <a:pt x="30784" y="11756"/>
                  </a:lnTo>
                  <a:lnTo>
                    <a:pt x="30766" y="8516"/>
                  </a:lnTo>
                  <a:lnTo>
                    <a:pt x="30140" y="8458"/>
                  </a:lnTo>
                  <a:lnTo>
                    <a:pt x="30204" y="7230"/>
                  </a:lnTo>
                  <a:lnTo>
                    <a:pt x="30273" y="7004"/>
                  </a:lnTo>
                  <a:lnTo>
                    <a:pt x="28222" y="6991"/>
                  </a:lnTo>
                  <a:lnTo>
                    <a:pt x="28033" y="7738"/>
                  </a:lnTo>
                  <a:lnTo>
                    <a:pt x="27393" y="7587"/>
                  </a:lnTo>
                  <a:lnTo>
                    <a:pt x="27186" y="7725"/>
                  </a:lnTo>
                  <a:lnTo>
                    <a:pt x="27194" y="7860"/>
                  </a:lnTo>
                  <a:lnTo>
                    <a:pt x="27306" y="8003"/>
                  </a:lnTo>
                  <a:lnTo>
                    <a:pt x="27157" y="8071"/>
                  </a:lnTo>
                  <a:lnTo>
                    <a:pt x="26494" y="7542"/>
                  </a:lnTo>
                  <a:lnTo>
                    <a:pt x="26225" y="6689"/>
                  </a:lnTo>
                  <a:lnTo>
                    <a:pt x="26082" y="6473"/>
                  </a:lnTo>
                  <a:lnTo>
                    <a:pt x="25730" y="6488"/>
                  </a:lnTo>
                  <a:lnTo>
                    <a:pt x="25220" y="6361"/>
                  </a:lnTo>
                  <a:lnTo>
                    <a:pt x="24570" y="5471"/>
                  </a:lnTo>
                  <a:lnTo>
                    <a:pt x="24068" y="4620"/>
                  </a:lnTo>
                  <a:lnTo>
                    <a:pt x="23088" y="4617"/>
                  </a:lnTo>
                  <a:lnTo>
                    <a:pt x="23087" y="2210"/>
                  </a:lnTo>
                  <a:lnTo>
                    <a:pt x="20524" y="2220"/>
                  </a:lnTo>
                  <a:lnTo>
                    <a:pt x="20541" y="17"/>
                  </a:lnTo>
                  <a:lnTo>
                    <a:pt x="17411" y="14"/>
                  </a:lnTo>
                  <a:lnTo>
                    <a:pt x="17009" y="13"/>
                  </a:lnTo>
                  <a:lnTo>
                    <a:pt x="12229" y="10"/>
                  </a:lnTo>
                  <a:lnTo>
                    <a:pt x="11084" y="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7" name="pg648">
              <a:extLst>
                <a:ext uri="{FF2B5EF4-FFF2-40B4-BE49-F238E27FC236}">
                  <a16:creationId xmlns:a16="http://schemas.microsoft.com/office/drawing/2014/main" id="{2C2657A9-5884-FE4A-B058-AD218C956479}"/>
                </a:ext>
              </a:extLst>
            </p:cNvPr>
            <p:cNvSpPr/>
            <p:nvPr/>
          </p:nvSpPr>
          <p:spPr>
            <a:xfrm>
              <a:off x="5012791" y="2552120"/>
              <a:ext cx="43500" cy="51396"/>
            </a:xfrm>
            <a:custGeom>
              <a:avLst/>
              <a:gdLst/>
              <a:ahLst/>
              <a:cxnLst/>
              <a:rect l="0" t="0" r="0" b="0"/>
              <a:pathLst>
                <a:path w="43500" h="51396">
                  <a:moveTo>
                    <a:pt x="10324" y="0"/>
                  </a:moveTo>
                  <a:lnTo>
                    <a:pt x="11084" y="4"/>
                  </a:lnTo>
                  <a:lnTo>
                    <a:pt x="12229" y="10"/>
                  </a:lnTo>
                  <a:lnTo>
                    <a:pt x="17009" y="13"/>
                  </a:lnTo>
                  <a:lnTo>
                    <a:pt x="17411" y="14"/>
                  </a:lnTo>
                  <a:lnTo>
                    <a:pt x="20541" y="17"/>
                  </a:lnTo>
                  <a:lnTo>
                    <a:pt x="20524" y="2220"/>
                  </a:lnTo>
                  <a:lnTo>
                    <a:pt x="23087" y="2210"/>
                  </a:lnTo>
                  <a:lnTo>
                    <a:pt x="23088" y="4617"/>
                  </a:lnTo>
                  <a:lnTo>
                    <a:pt x="24068" y="4620"/>
                  </a:lnTo>
                  <a:lnTo>
                    <a:pt x="24570" y="5471"/>
                  </a:lnTo>
                  <a:lnTo>
                    <a:pt x="25220" y="6361"/>
                  </a:lnTo>
                  <a:lnTo>
                    <a:pt x="25730" y="6488"/>
                  </a:lnTo>
                  <a:lnTo>
                    <a:pt x="26082" y="6473"/>
                  </a:lnTo>
                  <a:lnTo>
                    <a:pt x="26225" y="6689"/>
                  </a:lnTo>
                  <a:lnTo>
                    <a:pt x="26494" y="7542"/>
                  </a:lnTo>
                  <a:lnTo>
                    <a:pt x="27157" y="8071"/>
                  </a:lnTo>
                  <a:lnTo>
                    <a:pt x="27306" y="8003"/>
                  </a:lnTo>
                  <a:lnTo>
                    <a:pt x="27194" y="7860"/>
                  </a:lnTo>
                  <a:lnTo>
                    <a:pt x="27186" y="7725"/>
                  </a:lnTo>
                  <a:lnTo>
                    <a:pt x="27393" y="7587"/>
                  </a:lnTo>
                  <a:lnTo>
                    <a:pt x="28033" y="7738"/>
                  </a:lnTo>
                  <a:lnTo>
                    <a:pt x="28222" y="6991"/>
                  </a:lnTo>
                  <a:lnTo>
                    <a:pt x="30273" y="7004"/>
                  </a:lnTo>
                  <a:lnTo>
                    <a:pt x="30204" y="7230"/>
                  </a:lnTo>
                  <a:lnTo>
                    <a:pt x="30198" y="8531"/>
                  </a:lnTo>
                  <a:lnTo>
                    <a:pt x="30766" y="8516"/>
                  </a:lnTo>
                  <a:lnTo>
                    <a:pt x="30784" y="11756"/>
                  </a:lnTo>
                  <a:lnTo>
                    <a:pt x="28203" y="11751"/>
                  </a:lnTo>
                  <a:lnTo>
                    <a:pt x="28234" y="16407"/>
                  </a:lnTo>
                  <a:lnTo>
                    <a:pt x="28184" y="18934"/>
                  </a:lnTo>
                  <a:lnTo>
                    <a:pt x="28586" y="18767"/>
                  </a:lnTo>
                  <a:lnTo>
                    <a:pt x="30755" y="18796"/>
                  </a:lnTo>
                  <a:lnTo>
                    <a:pt x="30722" y="21164"/>
                  </a:lnTo>
                  <a:lnTo>
                    <a:pt x="40836" y="21240"/>
                  </a:lnTo>
                  <a:lnTo>
                    <a:pt x="40844" y="21821"/>
                  </a:lnTo>
                  <a:lnTo>
                    <a:pt x="43410" y="21871"/>
                  </a:lnTo>
                  <a:lnTo>
                    <a:pt x="43500" y="25982"/>
                  </a:lnTo>
                  <a:lnTo>
                    <a:pt x="38414" y="25966"/>
                  </a:lnTo>
                  <a:lnTo>
                    <a:pt x="38449" y="27501"/>
                  </a:lnTo>
                  <a:lnTo>
                    <a:pt x="34764" y="27618"/>
                  </a:lnTo>
                  <a:lnTo>
                    <a:pt x="32073" y="28160"/>
                  </a:lnTo>
                  <a:lnTo>
                    <a:pt x="29635" y="28269"/>
                  </a:lnTo>
                  <a:lnTo>
                    <a:pt x="28987" y="28541"/>
                  </a:lnTo>
                  <a:lnTo>
                    <a:pt x="28845" y="28248"/>
                  </a:lnTo>
                  <a:lnTo>
                    <a:pt x="28832" y="27061"/>
                  </a:lnTo>
                  <a:lnTo>
                    <a:pt x="28197" y="27061"/>
                  </a:lnTo>
                  <a:lnTo>
                    <a:pt x="28197" y="27728"/>
                  </a:lnTo>
                  <a:lnTo>
                    <a:pt x="27990" y="28232"/>
                  </a:lnTo>
                  <a:lnTo>
                    <a:pt x="27757" y="28232"/>
                  </a:lnTo>
                  <a:lnTo>
                    <a:pt x="27563" y="28391"/>
                  </a:lnTo>
                  <a:lnTo>
                    <a:pt x="27453" y="28651"/>
                  </a:lnTo>
                  <a:lnTo>
                    <a:pt x="27449" y="28865"/>
                  </a:lnTo>
                  <a:lnTo>
                    <a:pt x="27925" y="28664"/>
                  </a:lnTo>
                  <a:lnTo>
                    <a:pt x="27919" y="28396"/>
                  </a:lnTo>
                  <a:lnTo>
                    <a:pt x="28146" y="28378"/>
                  </a:lnTo>
                  <a:lnTo>
                    <a:pt x="28158" y="28996"/>
                  </a:lnTo>
                  <a:lnTo>
                    <a:pt x="28211" y="35159"/>
                  </a:lnTo>
                  <a:lnTo>
                    <a:pt x="28217" y="36331"/>
                  </a:lnTo>
                  <a:lnTo>
                    <a:pt x="28385" y="36831"/>
                  </a:lnTo>
                  <a:lnTo>
                    <a:pt x="28232" y="36862"/>
                  </a:lnTo>
                  <a:lnTo>
                    <a:pt x="28437" y="37227"/>
                  </a:lnTo>
                  <a:lnTo>
                    <a:pt x="28439" y="37500"/>
                  </a:lnTo>
                  <a:lnTo>
                    <a:pt x="27954" y="38059"/>
                  </a:lnTo>
                  <a:lnTo>
                    <a:pt x="27938" y="38351"/>
                  </a:lnTo>
                  <a:lnTo>
                    <a:pt x="28466" y="39918"/>
                  </a:lnTo>
                  <a:lnTo>
                    <a:pt x="28480" y="40357"/>
                  </a:lnTo>
                  <a:lnTo>
                    <a:pt x="28605" y="40784"/>
                  </a:lnTo>
                  <a:lnTo>
                    <a:pt x="28640" y="41906"/>
                  </a:lnTo>
                  <a:lnTo>
                    <a:pt x="27795" y="41787"/>
                  </a:lnTo>
                  <a:lnTo>
                    <a:pt x="27217" y="41981"/>
                  </a:lnTo>
                  <a:lnTo>
                    <a:pt x="26328" y="41935"/>
                  </a:lnTo>
                  <a:lnTo>
                    <a:pt x="25019" y="41924"/>
                  </a:lnTo>
                  <a:lnTo>
                    <a:pt x="24519" y="41352"/>
                  </a:lnTo>
                  <a:lnTo>
                    <a:pt x="24147" y="40745"/>
                  </a:lnTo>
                  <a:lnTo>
                    <a:pt x="23353" y="39569"/>
                  </a:lnTo>
                  <a:lnTo>
                    <a:pt x="20440" y="39540"/>
                  </a:lnTo>
                  <a:lnTo>
                    <a:pt x="20442" y="44207"/>
                  </a:lnTo>
                  <a:lnTo>
                    <a:pt x="20182" y="44297"/>
                  </a:lnTo>
                  <a:lnTo>
                    <a:pt x="17949" y="44263"/>
                  </a:lnTo>
                  <a:lnTo>
                    <a:pt x="18301" y="44411"/>
                  </a:lnTo>
                  <a:lnTo>
                    <a:pt x="18325" y="44836"/>
                  </a:lnTo>
                  <a:lnTo>
                    <a:pt x="18229" y="45457"/>
                  </a:lnTo>
                  <a:lnTo>
                    <a:pt x="18005" y="45929"/>
                  </a:lnTo>
                  <a:lnTo>
                    <a:pt x="17935" y="47355"/>
                  </a:lnTo>
                  <a:lnTo>
                    <a:pt x="17605" y="47403"/>
                  </a:lnTo>
                  <a:lnTo>
                    <a:pt x="17478" y="47518"/>
                  </a:lnTo>
                  <a:lnTo>
                    <a:pt x="17282" y="48631"/>
                  </a:lnTo>
                  <a:lnTo>
                    <a:pt x="16994" y="49192"/>
                  </a:lnTo>
                  <a:lnTo>
                    <a:pt x="16060" y="49717"/>
                  </a:lnTo>
                  <a:lnTo>
                    <a:pt x="15106" y="50618"/>
                  </a:lnTo>
                  <a:lnTo>
                    <a:pt x="14719" y="51086"/>
                  </a:lnTo>
                  <a:lnTo>
                    <a:pt x="14132" y="51395"/>
                  </a:lnTo>
                  <a:lnTo>
                    <a:pt x="11594" y="51396"/>
                  </a:lnTo>
                  <a:lnTo>
                    <a:pt x="10320" y="51396"/>
                  </a:lnTo>
                  <a:lnTo>
                    <a:pt x="10315" y="49045"/>
                  </a:lnTo>
                  <a:lnTo>
                    <a:pt x="7800" y="49028"/>
                  </a:lnTo>
                  <a:lnTo>
                    <a:pt x="7810" y="46661"/>
                  </a:lnTo>
                  <a:lnTo>
                    <a:pt x="2595" y="46693"/>
                  </a:lnTo>
                  <a:lnTo>
                    <a:pt x="2649" y="39538"/>
                  </a:lnTo>
                  <a:lnTo>
                    <a:pt x="159" y="39543"/>
                  </a:lnTo>
                  <a:lnTo>
                    <a:pt x="142" y="36738"/>
                  </a:lnTo>
                  <a:lnTo>
                    <a:pt x="1713" y="34250"/>
                  </a:lnTo>
                  <a:lnTo>
                    <a:pt x="22" y="34271"/>
                  </a:lnTo>
                  <a:lnTo>
                    <a:pt x="14" y="33698"/>
                  </a:lnTo>
                  <a:lnTo>
                    <a:pt x="0" y="32449"/>
                  </a:lnTo>
                  <a:lnTo>
                    <a:pt x="718" y="32165"/>
                  </a:lnTo>
                  <a:lnTo>
                    <a:pt x="2001" y="31187"/>
                  </a:lnTo>
                  <a:lnTo>
                    <a:pt x="1930" y="30224"/>
                  </a:lnTo>
                  <a:lnTo>
                    <a:pt x="1547" y="30081"/>
                  </a:lnTo>
                  <a:lnTo>
                    <a:pt x="4" y="30086"/>
                  </a:lnTo>
                  <a:lnTo>
                    <a:pt x="2" y="28139"/>
                  </a:lnTo>
                  <a:lnTo>
                    <a:pt x="2821" y="28095"/>
                  </a:lnTo>
                  <a:lnTo>
                    <a:pt x="2802" y="27067"/>
                  </a:lnTo>
                  <a:lnTo>
                    <a:pt x="4039" y="26653"/>
                  </a:lnTo>
                  <a:lnTo>
                    <a:pt x="4046" y="22853"/>
                  </a:lnTo>
                  <a:lnTo>
                    <a:pt x="3969" y="19863"/>
                  </a:lnTo>
                  <a:lnTo>
                    <a:pt x="3727" y="19611"/>
                  </a:lnTo>
                  <a:lnTo>
                    <a:pt x="3441" y="19605"/>
                  </a:lnTo>
                  <a:lnTo>
                    <a:pt x="3443" y="19868"/>
                  </a:lnTo>
                  <a:lnTo>
                    <a:pt x="2794" y="19868"/>
                  </a:lnTo>
                  <a:lnTo>
                    <a:pt x="2774" y="19421"/>
                  </a:lnTo>
                  <a:lnTo>
                    <a:pt x="2902" y="19254"/>
                  </a:lnTo>
                  <a:lnTo>
                    <a:pt x="2904" y="19038"/>
                  </a:lnTo>
                  <a:lnTo>
                    <a:pt x="2745" y="18637"/>
                  </a:lnTo>
                  <a:lnTo>
                    <a:pt x="2745" y="18447"/>
                  </a:lnTo>
                  <a:lnTo>
                    <a:pt x="2763" y="11704"/>
                  </a:lnTo>
                  <a:lnTo>
                    <a:pt x="7797" y="11675"/>
                  </a:lnTo>
                  <a:lnTo>
                    <a:pt x="7768" y="9286"/>
                  </a:lnTo>
                  <a:lnTo>
                    <a:pt x="10300" y="9312"/>
                  </a:lnTo>
                  <a:lnTo>
                    <a:pt x="10313" y="217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8" name="pg649">
              <a:extLst>
                <a:ext uri="{FF2B5EF4-FFF2-40B4-BE49-F238E27FC236}">
                  <a16:creationId xmlns:a16="http://schemas.microsoft.com/office/drawing/2014/main" id="{01CC0676-A3B1-9743-B849-9597825E21A6}"/>
                </a:ext>
              </a:extLst>
            </p:cNvPr>
            <p:cNvSpPr/>
            <p:nvPr/>
          </p:nvSpPr>
          <p:spPr>
            <a:xfrm>
              <a:off x="4663120" y="2749071"/>
              <a:ext cx="132573" cy="140038"/>
            </a:xfrm>
            <a:custGeom>
              <a:avLst/>
              <a:gdLst/>
              <a:ahLst/>
              <a:cxnLst/>
              <a:rect l="0" t="0" r="0" b="0"/>
              <a:pathLst>
                <a:path w="132573" h="140038">
                  <a:moveTo>
                    <a:pt x="91209" y="7011"/>
                  </a:moveTo>
                  <a:lnTo>
                    <a:pt x="93690" y="7030"/>
                  </a:lnTo>
                  <a:lnTo>
                    <a:pt x="93681" y="11723"/>
                  </a:lnTo>
                  <a:lnTo>
                    <a:pt x="98662" y="11766"/>
                  </a:lnTo>
                  <a:lnTo>
                    <a:pt x="98632" y="9407"/>
                  </a:lnTo>
                  <a:lnTo>
                    <a:pt x="103677" y="9446"/>
                  </a:lnTo>
                  <a:lnTo>
                    <a:pt x="103663" y="14127"/>
                  </a:lnTo>
                  <a:lnTo>
                    <a:pt x="106143" y="14127"/>
                  </a:lnTo>
                  <a:lnTo>
                    <a:pt x="110475" y="14127"/>
                  </a:lnTo>
                  <a:lnTo>
                    <a:pt x="112271" y="14016"/>
                  </a:lnTo>
                  <a:lnTo>
                    <a:pt x="112412" y="14466"/>
                  </a:lnTo>
                  <a:lnTo>
                    <a:pt x="112966" y="15218"/>
                  </a:lnTo>
                  <a:lnTo>
                    <a:pt x="113300" y="15449"/>
                  </a:lnTo>
                  <a:lnTo>
                    <a:pt x="113646" y="15535"/>
                  </a:lnTo>
                  <a:lnTo>
                    <a:pt x="113901" y="15409"/>
                  </a:lnTo>
                  <a:lnTo>
                    <a:pt x="114412" y="15312"/>
                  </a:lnTo>
                  <a:lnTo>
                    <a:pt x="114979" y="15346"/>
                  </a:lnTo>
                  <a:lnTo>
                    <a:pt x="115545" y="15190"/>
                  </a:lnTo>
                  <a:lnTo>
                    <a:pt x="115859" y="14981"/>
                  </a:lnTo>
                  <a:lnTo>
                    <a:pt x="115435" y="14721"/>
                  </a:lnTo>
                  <a:lnTo>
                    <a:pt x="115706" y="14657"/>
                  </a:lnTo>
                  <a:lnTo>
                    <a:pt x="116047" y="14699"/>
                  </a:lnTo>
                  <a:lnTo>
                    <a:pt x="116032" y="19893"/>
                  </a:lnTo>
                  <a:lnTo>
                    <a:pt x="115890" y="20082"/>
                  </a:lnTo>
                  <a:lnTo>
                    <a:pt x="115698" y="20734"/>
                  </a:lnTo>
                  <a:lnTo>
                    <a:pt x="115716" y="21681"/>
                  </a:lnTo>
                  <a:lnTo>
                    <a:pt x="115648" y="22211"/>
                  </a:lnTo>
                  <a:lnTo>
                    <a:pt x="115040" y="22699"/>
                  </a:lnTo>
                  <a:lnTo>
                    <a:pt x="114631" y="22933"/>
                  </a:lnTo>
                  <a:lnTo>
                    <a:pt x="114202" y="23655"/>
                  </a:lnTo>
                  <a:lnTo>
                    <a:pt x="114579" y="24027"/>
                  </a:lnTo>
                  <a:lnTo>
                    <a:pt x="114986" y="24165"/>
                  </a:lnTo>
                  <a:lnTo>
                    <a:pt x="115277" y="24366"/>
                  </a:lnTo>
                  <a:lnTo>
                    <a:pt x="115658" y="24920"/>
                  </a:lnTo>
                  <a:lnTo>
                    <a:pt x="115619" y="25065"/>
                  </a:lnTo>
                  <a:lnTo>
                    <a:pt x="116044" y="25721"/>
                  </a:lnTo>
                  <a:lnTo>
                    <a:pt x="116044" y="25887"/>
                  </a:lnTo>
                  <a:lnTo>
                    <a:pt x="116029" y="33538"/>
                  </a:lnTo>
                  <a:lnTo>
                    <a:pt x="116030" y="37625"/>
                  </a:lnTo>
                  <a:lnTo>
                    <a:pt x="113545" y="37620"/>
                  </a:lnTo>
                  <a:lnTo>
                    <a:pt x="113537" y="44649"/>
                  </a:lnTo>
                  <a:lnTo>
                    <a:pt x="116032" y="44657"/>
                  </a:lnTo>
                  <a:lnTo>
                    <a:pt x="116018" y="46946"/>
                  </a:lnTo>
                  <a:lnTo>
                    <a:pt x="117630" y="46964"/>
                  </a:lnTo>
                  <a:lnTo>
                    <a:pt x="124576" y="47014"/>
                  </a:lnTo>
                  <a:lnTo>
                    <a:pt x="124595" y="49370"/>
                  </a:lnTo>
                  <a:lnTo>
                    <a:pt x="125798" y="49244"/>
                  </a:lnTo>
                  <a:lnTo>
                    <a:pt x="125829" y="48507"/>
                  </a:lnTo>
                  <a:lnTo>
                    <a:pt x="125927" y="48347"/>
                  </a:lnTo>
                  <a:lnTo>
                    <a:pt x="126096" y="48243"/>
                  </a:lnTo>
                  <a:lnTo>
                    <a:pt x="127651" y="48184"/>
                  </a:lnTo>
                  <a:lnTo>
                    <a:pt x="127627" y="49933"/>
                  </a:lnTo>
                  <a:lnTo>
                    <a:pt x="127023" y="49991"/>
                  </a:lnTo>
                  <a:lnTo>
                    <a:pt x="126927" y="50356"/>
                  </a:lnTo>
                  <a:lnTo>
                    <a:pt x="127133" y="50464"/>
                  </a:lnTo>
                  <a:lnTo>
                    <a:pt x="129683" y="50621"/>
                  </a:lnTo>
                  <a:lnTo>
                    <a:pt x="130066" y="50964"/>
                  </a:lnTo>
                  <a:lnTo>
                    <a:pt x="130464" y="54041"/>
                  </a:lnTo>
                  <a:lnTo>
                    <a:pt x="130961" y="54659"/>
                  </a:lnTo>
                  <a:lnTo>
                    <a:pt x="131460" y="54860"/>
                  </a:lnTo>
                  <a:lnTo>
                    <a:pt x="132071" y="55269"/>
                  </a:lnTo>
                  <a:lnTo>
                    <a:pt x="132573" y="55954"/>
                  </a:lnTo>
                  <a:lnTo>
                    <a:pt x="132307" y="56520"/>
                  </a:lnTo>
                  <a:lnTo>
                    <a:pt x="131575" y="57491"/>
                  </a:lnTo>
                  <a:lnTo>
                    <a:pt x="131787" y="57945"/>
                  </a:lnTo>
                  <a:lnTo>
                    <a:pt x="132160" y="58219"/>
                  </a:lnTo>
                  <a:lnTo>
                    <a:pt x="131314" y="58243"/>
                  </a:lnTo>
                  <a:lnTo>
                    <a:pt x="131217" y="59341"/>
                  </a:lnTo>
                  <a:lnTo>
                    <a:pt x="128844" y="59340"/>
                  </a:lnTo>
                  <a:lnTo>
                    <a:pt x="128787" y="62689"/>
                  </a:lnTo>
                  <a:lnTo>
                    <a:pt x="128862" y="62819"/>
                  </a:lnTo>
                  <a:lnTo>
                    <a:pt x="129143" y="62827"/>
                  </a:lnTo>
                  <a:lnTo>
                    <a:pt x="129394" y="63087"/>
                  </a:lnTo>
                  <a:lnTo>
                    <a:pt x="129540" y="66943"/>
                  </a:lnTo>
                  <a:lnTo>
                    <a:pt x="129547" y="68007"/>
                  </a:lnTo>
                  <a:lnTo>
                    <a:pt x="129386" y="69239"/>
                  </a:lnTo>
                  <a:lnTo>
                    <a:pt x="129245" y="69615"/>
                  </a:lnTo>
                  <a:lnTo>
                    <a:pt x="128659" y="69853"/>
                  </a:lnTo>
                  <a:lnTo>
                    <a:pt x="128225" y="69849"/>
                  </a:lnTo>
                  <a:lnTo>
                    <a:pt x="127912" y="69722"/>
                  </a:lnTo>
                  <a:lnTo>
                    <a:pt x="127521" y="69685"/>
                  </a:lnTo>
                  <a:lnTo>
                    <a:pt x="127659" y="75165"/>
                  </a:lnTo>
                  <a:lnTo>
                    <a:pt x="128167" y="75288"/>
                  </a:lnTo>
                  <a:lnTo>
                    <a:pt x="128160" y="81034"/>
                  </a:lnTo>
                  <a:lnTo>
                    <a:pt x="128163" y="83371"/>
                  </a:lnTo>
                  <a:lnTo>
                    <a:pt x="128166" y="86888"/>
                  </a:lnTo>
                  <a:lnTo>
                    <a:pt x="128215" y="98218"/>
                  </a:lnTo>
                  <a:lnTo>
                    <a:pt x="128090" y="98962"/>
                  </a:lnTo>
                  <a:lnTo>
                    <a:pt x="128202" y="99394"/>
                  </a:lnTo>
                  <a:lnTo>
                    <a:pt x="128213" y="100901"/>
                  </a:lnTo>
                  <a:lnTo>
                    <a:pt x="129498" y="100907"/>
                  </a:lnTo>
                  <a:lnTo>
                    <a:pt x="129593" y="101393"/>
                  </a:lnTo>
                  <a:lnTo>
                    <a:pt x="129726" y="101546"/>
                  </a:lnTo>
                  <a:lnTo>
                    <a:pt x="129948" y="102070"/>
                  </a:lnTo>
                  <a:lnTo>
                    <a:pt x="129627" y="103146"/>
                  </a:lnTo>
                  <a:lnTo>
                    <a:pt x="129237" y="103827"/>
                  </a:lnTo>
                  <a:lnTo>
                    <a:pt x="128999" y="104548"/>
                  </a:lnTo>
                  <a:lnTo>
                    <a:pt x="128983" y="105836"/>
                  </a:lnTo>
                  <a:lnTo>
                    <a:pt x="128814" y="107429"/>
                  </a:lnTo>
                  <a:lnTo>
                    <a:pt x="128576" y="108021"/>
                  </a:lnTo>
                  <a:lnTo>
                    <a:pt x="128216" y="111040"/>
                  </a:lnTo>
                  <a:lnTo>
                    <a:pt x="128068" y="111475"/>
                  </a:lnTo>
                  <a:lnTo>
                    <a:pt x="127760" y="111914"/>
                  </a:lnTo>
                  <a:lnTo>
                    <a:pt x="127250" y="112223"/>
                  </a:lnTo>
                  <a:lnTo>
                    <a:pt x="127210" y="112856"/>
                  </a:lnTo>
                  <a:lnTo>
                    <a:pt x="127693" y="112874"/>
                  </a:lnTo>
                  <a:lnTo>
                    <a:pt x="127440" y="114259"/>
                  </a:lnTo>
                  <a:lnTo>
                    <a:pt x="127284" y="114497"/>
                  </a:lnTo>
                  <a:lnTo>
                    <a:pt x="127015" y="114675"/>
                  </a:lnTo>
                  <a:lnTo>
                    <a:pt x="127103" y="114834"/>
                  </a:lnTo>
                  <a:lnTo>
                    <a:pt x="127432" y="114936"/>
                  </a:lnTo>
                  <a:lnTo>
                    <a:pt x="128136" y="114936"/>
                  </a:lnTo>
                  <a:lnTo>
                    <a:pt x="128127" y="127780"/>
                  </a:lnTo>
                  <a:lnTo>
                    <a:pt x="127547" y="127820"/>
                  </a:lnTo>
                  <a:lnTo>
                    <a:pt x="127523" y="128669"/>
                  </a:lnTo>
                  <a:lnTo>
                    <a:pt x="127648" y="128948"/>
                  </a:lnTo>
                  <a:lnTo>
                    <a:pt x="128594" y="128962"/>
                  </a:lnTo>
                  <a:lnTo>
                    <a:pt x="128826" y="129272"/>
                  </a:lnTo>
                  <a:lnTo>
                    <a:pt x="128674" y="129485"/>
                  </a:lnTo>
                  <a:lnTo>
                    <a:pt x="128651" y="129823"/>
                  </a:lnTo>
                  <a:lnTo>
                    <a:pt x="128946" y="130248"/>
                  </a:lnTo>
                  <a:lnTo>
                    <a:pt x="129381" y="130571"/>
                  </a:lnTo>
                  <a:lnTo>
                    <a:pt x="129334" y="130735"/>
                  </a:lnTo>
                  <a:lnTo>
                    <a:pt x="128903" y="131146"/>
                  </a:lnTo>
                  <a:lnTo>
                    <a:pt x="128194" y="132509"/>
                  </a:lnTo>
                  <a:lnTo>
                    <a:pt x="128229" y="133236"/>
                  </a:lnTo>
                  <a:lnTo>
                    <a:pt x="127672" y="134412"/>
                  </a:lnTo>
                  <a:lnTo>
                    <a:pt x="127667" y="136463"/>
                  </a:lnTo>
                  <a:lnTo>
                    <a:pt x="127725" y="137419"/>
                  </a:lnTo>
                  <a:lnTo>
                    <a:pt x="128277" y="138052"/>
                  </a:lnTo>
                  <a:lnTo>
                    <a:pt x="127954" y="139444"/>
                  </a:lnTo>
                  <a:lnTo>
                    <a:pt x="127608" y="139667"/>
                  </a:lnTo>
                  <a:lnTo>
                    <a:pt x="127152" y="139756"/>
                  </a:lnTo>
                  <a:lnTo>
                    <a:pt x="117728" y="139839"/>
                  </a:lnTo>
                  <a:lnTo>
                    <a:pt x="115043" y="139862"/>
                  </a:lnTo>
                  <a:lnTo>
                    <a:pt x="110106" y="139906"/>
                  </a:lnTo>
                  <a:lnTo>
                    <a:pt x="109140" y="139935"/>
                  </a:lnTo>
                  <a:lnTo>
                    <a:pt x="107731" y="139915"/>
                  </a:lnTo>
                  <a:lnTo>
                    <a:pt x="107080" y="139905"/>
                  </a:lnTo>
                  <a:lnTo>
                    <a:pt x="105157" y="139913"/>
                  </a:lnTo>
                  <a:lnTo>
                    <a:pt x="103716" y="139917"/>
                  </a:lnTo>
                  <a:lnTo>
                    <a:pt x="100919" y="139931"/>
                  </a:lnTo>
                  <a:lnTo>
                    <a:pt x="96898" y="139954"/>
                  </a:lnTo>
                  <a:lnTo>
                    <a:pt x="91672" y="139984"/>
                  </a:lnTo>
                  <a:lnTo>
                    <a:pt x="87741" y="139999"/>
                  </a:lnTo>
                  <a:lnTo>
                    <a:pt x="86301" y="140019"/>
                  </a:lnTo>
                  <a:lnTo>
                    <a:pt x="83962" y="140038"/>
                  </a:lnTo>
                  <a:lnTo>
                    <a:pt x="78811" y="140033"/>
                  </a:lnTo>
                  <a:lnTo>
                    <a:pt x="78187" y="140033"/>
                  </a:lnTo>
                  <a:lnTo>
                    <a:pt x="77776" y="140029"/>
                  </a:lnTo>
                  <a:lnTo>
                    <a:pt x="77612" y="140029"/>
                  </a:lnTo>
                  <a:lnTo>
                    <a:pt x="77116" y="140021"/>
                  </a:lnTo>
                  <a:lnTo>
                    <a:pt x="70403" y="139996"/>
                  </a:lnTo>
                  <a:lnTo>
                    <a:pt x="69024" y="139986"/>
                  </a:lnTo>
                  <a:lnTo>
                    <a:pt x="66128" y="139965"/>
                  </a:lnTo>
                  <a:lnTo>
                    <a:pt x="65479" y="139960"/>
                  </a:lnTo>
                  <a:lnTo>
                    <a:pt x="58931" y="139862"/>
                  </a:lnTo>
                  <a:lnTo>
                    <a:pt x="58180" y="139850"/>
                  </a:lnTo>
                  <a:lnTo>
                    <a:pt x="56316" y="139820"/>
                  </a:lnTo>
                  <a:lnTo>
                    <a:pt x="54746" y="139795"/>
                  </a:lnTo>
                  <a:lnTo>
                    <a:pt x="54521" y="139795"/>
                  </a:lnTo>
                  <a:lnTo>
                    <a:pt x="47099" y="139669"/>
                  </a:lnTo>
                  <a:lnTo>
                    <a:pt x="42283" y="139579"/>
                  </a:lnTo>
                  <a:lnTo>
                    <a:pt x="41002" y="139538"/>
                  </a:lnTo>
                  <a:lnTo>
                    <a:pt x="40655" y="139512"/>
                  </a:lnTo>
                  <a:lnTo>
                    <a:pt x="34939" y="139434"/>
                  </a:lnTo>
                  <a:lnTo>
                    <a:pt x="34684" y="139430"/>
                  </a:lnTo>
                  <a:lnTo>
                    <a:pt x="32444" y="139399"/>
                  </a:lnTo>
                  <a:lnTo>
                    <a:pt x="31198" y="139382"/>
                  </a:lnTo>
                  <a:lnTo>
                    <a:pt x="30596" y="139360"/>
                  </a:lnTo>
                  <a:lnTo>
                    <a:pt x="28855" y="139329"/>
                  </a:lnTo>
                  <a:lnTo>
                    <a:pt x="28850" y="131928"/>
                  </a:lnTo>
                  <a:lnTo>
                    <a:pt x="28847" y="127191"/>
                  </a:lnTo>
                  <a:lnTo>
                    <a:pt x="32476" y="127233"/>
                  </a:lnTo>
                  <a:lnTo>
                    <a:pt x="32481" y="130924"/>
                  </a:lnTo>
                  <a:lnTo>
                    <a:pt x="32837" y="130806"/>
                  </a:lnTo>
                  <a:lnTo>
                    <a:pt x="33725" y="130768"/>
                  </a:lnTo>
                  <a:lnTo>
                    <a:pt x="33706" y="125273"/>
                  </a:lnTo>
                  <a:lnTo>
                    <a:pt x="33790" y="121373"/>
                  </a:lnTo>
                  <a:lnTo>
                    <a:pt x="37556" y="121409"/>
                  </a:lnTo>
                  <a:lnTo>
                    <a:pt x="37545" y="122574"/>
                  </a:lnTo>
                  <a:lnTo>
                    <a:pt x="39992" y="122603"/>
                  </a:lnTo>
                  <a:lnTo>
                    <a:pt x="40030" y="119671"/>
                  </a:lnTo>
                  <a:lnTo>
                    <a:pt x="40641" y="119674"/>
                  </a:lnTo>
                  <a:lnTo>
                    <a:pt x="40687" y="117308"/>
                  </a:lnTo>
                  <a:lnTo>
                    <a:pt x="41290" y="117319"/>
                  </a:lnTo>
                  <a:lnTo>
                    <a:pt x="41333" y="114632"/>
                  </a:lnTo>
                  <a:lnTo>
                    <a:pt x="44370" y="114629"/>
                  </a:lnTo>
                  <a:lnTo>
                    <a:pt x="44358" y="112273"/>
                  </a:lnTo>
                  <a:lnTo>
                    <a:pt x="41831" y="112281"/>
                  </a:lnTo>
                  <a:lnTo>
                    <a:pt x="41851" y="109950"/>
                  </a:lnTo>
                  <a:lnTo>
                    <a:pt x="39405" y="109947"/>
                  </a:lnTo>
                  <a:lnTo>
                    <a:pt x="39426" y="102896"/>
                  </a:lnTo>
                  <a:lnTo>
                    <a:pt x="41858" y="102877"/>
                  </a:lnTo>
                  <a:lnTo>
                    <a:pt x="41847" y="100555"/>
                  </a:lnTo>
                  <a:lnTo>
                    <a:pt x="39375" y="100555"/>
                  </a:lnTo>
                  <a:lnTo>
                    <a:pt x="39382" y="98211"/>
                  </a:lnTo>
                  <a:lnTo>
                    <a:pt x="38934" y="98210"/>
                  </a:lnTo>
                  <a:lnTo>
                    <a:pt x="31545" y="98152"/>
                  </a:lnTo>
                  <a:lnTo>
                    <a:pt x="31405" y="98003"/>
                  </a:lnTo>
                  <a:lnTo>
                    <a:pt x="31253" y="97594"/>
                  </a:lnTo>
                  <a:lnTo>
                    <a:pt x="29463" y="97515"/>
                  </a:lnTo>
                  <a:lnTo>
                    <a:pt x="29479" y="98043"/>
                  </a:lnTo>
                  <a:lnTo>
                    <a:pt x="29202" y="98587"/>
                  </a:lnTo>
                  <a:lnTo>
                    <a:pt x="28940" y="98616"/>
                  </a:lnTo>
                  <a:lnTo>
                    <a:pt x="28831" y="98319"/>
                  </a:lnTo>
                  <a:lnTo>
                    <a:pt x="28840" y="96332"/>
                  </a:lnTo>
                  <a:lnTo>
                    <a:pt x="28922" y="95815"/>
                  </a:lnTo>
                  <a:lnTo>
                    <a:pt x="28231" y="95782"/>
                  </a:lnTo>
                  <a:lnTo>
                    <a:pt x="28216" y="93455"/>
                  </a:lnTo>
                  <a:lnTo>
                    <a:pt x="27042" y="93455"/>
                  </a:lnTo>
                  <a:lnTo>
                    <a:pt x="27038" y="96979"/>
                  </a:lnTo>
                  <a:lnTo>
                    <a:pt x="25806" y="96986"/>
                  </a:lnTo>
                  <a:lnTo>
                    <a:pt x="25806" y="99342"/>
                  </a:lnTo>
                  <a:lnTo>
                    <a:pt x="23346" y="99338"/>
                  </a:lnTo>
                  <a:lnTo>
                    <a:pt x="23318" y="99029"/>
                  </a:lnTo>
                  <a:lnTo>
                    <a:pt x="23159" y="98944"/>
                  </a:lnTo>
                  <a:lnTo>
                    <a:pt x="22219" y="98966"/>
                  </a:lnTo>
                  <a:lnTo>
                    <a:pt x="21997" y="99320"/>
                  </a:lnTo>
                  <a:lnTo>
                    <a:pt x="20995" y="99309"/>
                  </a:lnTo>
                  <a:lnTo>
                    <a:pt x="20886" y="99067"/>
                  </a:lnTo>
                  <a:lnTo>
                    <a:pt x="20885" y="98156"/>
                  </a:lnTo>
                  <a:lnTo>
                    <a:pt x="19630" y="98145"/>
                  </a:lnTo>
                  <a:lnTo>
                    <a:pt x="19647" y="95206"/>
                  </a:lnTo>
                  <a:lnTo>
                    <a:pt x="16426" y="95191"/>
                  </a:lnTo>
                  <a:lnTo>
                    <a:pt x="16212" y="95120"/>
                  </a:lnTo>
                  <a:lnTo>
                    <a:pt x="15931" y="94714"/>
                  </a:lnTo>
                  <a:lnTo>
                    <a:pt x="15794" y="94618"/>
                  </a:lnTo>
                  <a:lnTo>
                    <a:pt x="13653" y="94676"/>
                  </a:lnTo>
                  <a:lnTo>
                    <a:pt x="13529" y="94911"/>
                  </a:lnTo>
                  <a:lnTo>
                    <a:pt x="13439" y="95785"/>
                  </a:lnTo>
                  <a:lnTo>
                    <a:pt x="2453" y="95776"/>
                  </a:lnTo>
                  <a:lnTo>
                    <a:pt x="2448" y="93387"/>
                  </a:lnTo>
                  <a:lnTo>
                    <a:pt x="2483" y="87534"/>
                  </a:lnTo>
                  <a:lnTo>
                    <a:pt x="1268" y="87540"/>
                  </a:lnTo>
                  <a:lnTo>
                    <a:pt x="1293" y="88698"/>
                  </a:lnTo>
                  <a:lnTo>
                    <a:pt x="0" y="88683"/>
                  </a:lnTo>
                  <a:lnTo>
                    <a:pt x="0" y="87307"/>
                  </a:lnTo>
                  <a:lnTo>
                    <a:pt x="457" y="86336"/>
                  </a:lnTo>
                  <a:lnTo>
                    <a:pt x="2599" y="86326"/>
                  </a:lnTo>
                  <a:lnTo>
                    <a:pt x="2505" y="85489"/>
                  </a:lnTo>
                  <a:lnTo>
                    <a:pt x="2527" y="83974"/>
                  </a:lnTo>
                  <a:lnTo>
                    <a:pt x="7474" y="83987"/>
                  </a:lnTo>
                  <a:lnTo>
                    <a:pt x="7508" y="81617"/>
                  </a:lnTo>
                  <a:lnTo>
                    <a:pt x="9964" y="81617"/>
                  </a:lnTo>
                  <a:lnTo>
                    <a:pt x="9976" y="79269"/>
                  </a:lnTo>
                  <a:lnTo>
                    <a:pt x="12944" y="79292"/>
                  </a:lnTo>
                  <a:lnTo>
                    <a:pt x="12960" y="76937"/>
                  </a:lnTo>
                  <a:lnTo>
                    <a:pt x="14789" y="76949"/>
                  </a:lnTo>
                  <a:lnTo>
                    <a:pt x="14797" y="74571"/>
                  </a:lnTo>
                  <a:lnTo>
                    <a:pt x="17279" y="74587"/>
                  </a:lnTo>
                  <a:lnTo>
                    <a:pt x="17309" y="64710"/>
                  </a:lnTo>
                  <a:lnTo>
                    <a:pt x="12417" y="64678"/>
                  </a:lnTo>
                  <a:lnTo>
                    <a:pt x="12414" y="60544"/>
                  </a:lnTo>
                  <a:lnTo>
                    <a:pt x="10633" y="60537"/>
                  </a:lnTo>
                  <a:lnTo>
                    <a:pt x="10493" y="61701"/>
                  </a:lnTo>
                  <a:lnTo>
                    <a:pt x="10105" y="61712"/>
                  </a:lnTo>
                  <a:lnTo>
                    <a:pt x="9980" y="61865"/>
                  </a:lnTo>
                  <a:lnTo>
                    <a:pt x="9964" y="62888"/>
                  </a:lnTo>
                  <a:lnTo>
                    <a:pt x="7520" y="62862"/>
                  </a:lnTo>
                  <a:lnTo>
                    <a:pt x="7554" y="60515"/>
                  </a:lnTo>
                  <a:lnTo>
                    <a:pt x="5062" y="60519"/>
                  </a:lnTo>
                  <a:lnTo>
                    <a:pt x="4974" y="58593"/>
                  </a:lnTo>
                  <a:lnTo>
                    <a:pt x="5855" y="57126"/>
                  </a:lnTo>
                  <a:lnTo>
                    <a:pt x="6567" y="56497"/>
                  </a:lnTo>
                  <a:lnTo>
                    <a:pt x="6900" y="56352"/>
                  </a:lnTo>
                  <a:lnTo>
                    <a:pt x="7311" y="55972"/>
                  </a:lnTo>
                  <a:lnTo>
                    <a:pt x="8058" y="54912"/>
                  </a:lnTo>
                  <a:lnTo>
                    <a:pt x="8073" y="54279"/>
                  </a:lnTo>
                  <a:lnTo>
                    <a:pt x="8210" y="53952"/>
                  </a:lnTo>
                  <a:lnTo>
                    <a:pt x="8433" y="53780"/>
                  </a:lnTo>
                  <a:lnTo>
                    <a:pt x="8719" y="53687"/>
                  </a:lnTo>
                  <a:lnTo>
                    <a:pt x="12445" y="53704"/>
                  </a:lnTo>
                  <a:lnTo>
                    <a:pt x="12453" y="57231"/>
                  </a:lnTo>
                  <a:lnTo>
                    <a:pt x="18579" y="57270"/>
                  </a:lnTo>
                  <a:lnTo>
                    <a:pt x="19785" y="57079"/>
                  </a:lnTo>
                  <a:lnTo>
                    <a:pt x="19808" y="50236"/>
                  </a:lnTo>
                  <a:lnTo>
                    <a:pt x="19691" y="49403"/>
                  </a:lnTo>
                  <a:lnTo>
                    <a:pt x="19317" y="47673"/>
                  </a:lnTo>
                  <a:lnTo>
                    <a:pt x="19329" y="46706"/>
                  </a:lnTo>
                  <a:lnTo>
                    <a:pt x="19782" y="44437"/>
                  </a:lnTo>
                  <a:lnTo>
                    <a:pt x="19800" y="42096"/>
                  </a:lnTo>
                  <a:lnTo>
                    <a:pt x="22191" y="42093"/>
                  </a:lnTo>
                  <a:lnTo>
                    <a:pt x="22442" y="41916"/>
                  </a:lnTo>
                  <a:lnTo>
                    <a:pt x="22751" y="41366"/>
                  </a:lnTo>
                  <a:lnTo>
                    <a:pt x="22986" y="40648"/>
                  </a:lnTo>
                  <a:lnTo>
                    <a:pt x="23327" y="40394"/>
                  </a:lnTo>
                  <a:lnTo>
                    <a:pt x="23832" y="39729"/>
                  </a:lnTo>
                  <a:lnTo>
                    <a:pt x="22261" y="39725"/>
                  </a:lnTo>
                  <a:lnTo>
                    <a:pt x="22318" y="35019"/>
                  </a:lnTo>
                  <a:lnTo>
                    <a:pt x="22287" y="25702"/>
                  </a:lnTo>
                  <a:lnTo>
                    <a:pt x="24776" y="25709"/>
                  </a:lnTo>
                  <a:lnTo>
                    <a:pt x="24772" y="28057"/>
                  </a:lnTo>
                  <a:lnTo>
                    <a:pt x="27245" y="28076"/>
                  </a:lnTo>
                  <a:lnTo>
                    <a:pt x="27289" y="21025"/>
                  </a:lnTo>
                  <a:lnTo>
                    <a:pt x="24811" y="20992"/>
                  </a:lnTo>
                  <a:lnTo>
                    <a:pt x="24806" y="16014"/>
                  </a:lnTo>
                  <a:lnTo>
                    <a:pt x="24829" y="13960"/>
                  </a:lnTo>
                  <a:lnTo>
                    <a:pt x="27301" y="13960"/>
                  </a:lnTo>
                  <a:lnTo>
                    <a:pt x="27289" y="18663"/>
                  </a:lnTo>
                  <a:lnTo>
                    <a:pt x="29363" y="18671"/>
                  </a:lnTo>
                  <a:lnTo>
                    <a:pt x="29370" y="21029"/>
                  </a:lnTo>
                  <a:lnTo>
                    <a:pt x="31805" y="21049"/>
                  </a:lnTo>
                  <a:lnTo>
                    <a:pt x="31810" y="18690"/>
                  </a:lnTo>
                  <a:lnTo>
                    <a:pt x="34294" y="18707"/>
                  </a:lnTo>
                  <a:lnTo>
                    <a:pt x="34288" y="16355"/>
                  </a:lnTo>
                  <a:lnTo>
                    <a:pt x="39247" y="16346"/>
                  </a:lnTo>
                  <a:lnTo>
                    <a:pt x="39262" y="15170"/>
                  </a:lnTo>
                  <a:lnTo>
                    <a:pt x="41741" y="15169"/>
                  </a:lnTo>
                  <a:lnTo>
                    <a:pt x="41745" y="16353"/>
                  </a:lnTo>
                  <a:lnTo>
                    <a:pt x="44268" y="16356"/>
                  </a:lnTo>
                  <a:lnTo>
                    <a:pt x="56661" y="16356"/>
                  </a:lnTo>
                  <a:lnTo>
                    <a:pt x="56655" y="18731"/>
                  </a:lnTo>
                  <a:lnTo>
                    <a:pt x="59160" y="18752"/>
                  </a:lnTo>
                  <a:lnTo>
                    <a:pt x="59137" y="11556"/>
                  </a:lnTo>
                  <a:lnTo>
                    <a:pt x="59392" y="11657"/>
                  </a:lnTo>
                  <a:lnTo>
                    <a:pt x="64102" y="11677"/>
                  </a:lnTo>
                  <a:lnTo>
                    <a:pt x="66564" y="11678"/>
                  </a:lnTo>
                  <a:lnTo>
                    <a:pt x="66634" y="10934"/>
                  </a:lnTo>
                  <a:lnTo>
                    <a:pt x="66555" y="10688"/>
                  </a:lnTo>
                  <a:lnTo>
                    <a:pt x="66554" y="9326"/>
                  </a:lnTo>
                  <a:lnTo>
                    <a:pt x="69047" y="9314"/>
                  </a:lnTo>
                  <a:lnTo>
                    <a:pt x="69018" y="6968"/>
                  </a:lnTo>
                  <a:lnTo>
                    <a:pt x="71492" y="6978"/>
                  </a:lnTo>
                  <a:lnTo>
                    <a:pt x="71468" y="4619"/>
                  </a:lnTo>
                  <a:lnTo>
                    <a:pt x="81353" y="4654"/>
                  </a:lnTo>
                  <a:lnTo>
                    <a:pt x="81354" y="2340"/>
                  </a:lnTo>
                  <a:lnTo>
                    <a:pt x="83843" y="2359"/>
                  </a:lnTo>
                  <a:lnTo>
                    <a:pt x="83861" y="0"/>
                  </a:lnTo>
                  <a:lnTo>
                    <a:pt x="86352" y="9"/>
                  </a:lnTo>
                  <a:lnTo>
                    <a:pt x="86335" y="4646"/>
                  </a:lnTo>
                  <a:lnTo>
                    <a:pt x="88699" y="4641"/>
                  </a:lnTo>
                  <a:lnTo>
                    <a:pt x="88696" y="698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69" name="pg650">
              <a:extLst>
                <a:ext uri="{FF2B5EF4-FFF2-40B4-BE49-F238E27FC236}">
                  <a16:creationId xmlns:a16="http://schemas.microsoft.com/office/drawing/2014/main" id="{A7B91006-0456-8B41-9FFA-6DC264B52689}"/>
                </a:ext>
              </a:extLst>
            </p:cNvPr>
            <p:cNvSpPr/>
            <p:nvPr/>
          </p:nvSpPr>
          <p:spPr>
            <a:xfrm>
              <a:off x="4468657" y="2470765"/>
              <a:ext cx="189437" cy="197424"/>
            </a:xfrm>
            <a:custGeom>
              <a:avLst/>
              <a:gdLst/>
              <a:ahLst/>
              <a:cxnLst/>
              <a:rect l="0" t="0" r="0" b="0"/>
              <a:pathLst>
                <a:path w="189437" h="197424">
                  <a:moveTo>
                    <a:pt x="25418" y="1481"/>
                  </a:moveTo>
                  <a:lnTo>
                    <a:pt x="25800" y="1298"/>
                  </a:lnTo>
                  <a:lnTo>
                    <a:pt x="27687" y="1257"/>
                  </a:lnTo>
                  <a:lnTo>
                    <a:pt x="28257" y="904"/>
                  </a:lnTo>
                  <a:lnTo>
                    <a:pt x="29409" y="1012"/>
                  </a:lnTo>
                  <a:lnTo>
                    <a:pt x="30221" y="1183"/>
                  </a:lnTo>
                  <a:lnTo>
                    <a:pt x="30561" y="1336"/>
                  </a:lnTo>
                  <a:lnTo>
                    <a:pt x="31037" y="2210"/>
                  </a:lnTo>
                  <a:lnTo>
                    <a:pt x="31304" y="2400"/>
                  </a:lnTo>
                  <a:lnTo>
                    <a:pt x="34610" y="2412"/>
                  </a:lnTo>
                  <a:lnTo>
                    <a:pt x="34637" y="4788"/>
                  </a:lnTo>
                  <a:lnTo>
                    <a:pt x="34632" y="9544"/>
                  </a:lnTo>
                  <a:lnTo>
                    <a:pt x="37197" y="9528"/>
                  </a:lnTo>
                  <a:lnTo>
                    <a:pt x="37230" y="11904"/>
                  </a:lnTo>
                  <a:lnTo>
                    <a:pt x="39781" y="11884"/>
                  </a:lnTo>
                  <a:lnTo>
                    <a:pt x="39765" y="9538"/>
                  </a:lnTo>
                  <a:lnTo>
                    <a:pt x="44784" y="9538"/>
                  </a:lnTo>
                  <a:lnTo>
                    <a:pt x="44835" y="14242"/>
                  </a:lnTo>
                  <a:lnTo>
                    <a:pt x="47386" y="14217"/>
                  </a:lnTo>
                  <a:lnTo>
                    <a:pt x="47397" y="16600"/>
                  </a:lnTo>
                  <a:lnTo>
                    <a:pt x="55108" y="16558"/>
                  </a:lnTo>
                  <a:lnTo>
                    <a:pt x="55125" y="18927"/>
                  </a:lnTo>
                  <a:lnTo>
                    <a:pt x="57590" y="18956"/>
                  </a:lnTo>
                  <a:lnTo>
                    <a:pt x="57574" y="21313"/>
                  </a:lnTo>
                  <a:lnTo>
                    <a:pt x="60619" y="21325"/>
                  </a:lnTo>
                  <a:lnTo>
                    <a:pt x="60570" y="21652"/>
                  </a:lnTo>
                  <a:lnTo>
                    <a:pt x="60118" y="22630"/>
                  </a:lnTo>
                  <a:lnTo>
                    <a:pt x="60103" y="23657"/>
                  </a:lnTo>
                  <a:lnTo>
                    <a:pt x="62647" y="23662"/>
                  </a:lnTo>
                  <a:lnTo>
                    <a:pt x="62688" y="19992"/>
                  </a:lnTo>
                  <a:lnTo>
                    <a:pt x="63051" y="19979"/>
                  </a:lnTo>
                  <a:lnTo>
                    <a:pt x="63560" y="19229"/>
                  </a:lnTo>
                  <a:lnTo>
                    <a:pt x="64609" y="18296"/>
                  </a:lnTo>
                  <a:lnTo>
                    <a:pt x="65126" y="17255"/>
                  </a:lnTo>
                  <a:lnTo>
                    <a:pt x="65195" y="16909"/>
                  </a:lnTo>
                  <a:lnTo>
                    <a:pt x="65352" y="16578"/>
                  </a:lnTo>
                  <a:lnTo>
                    <a:pt x="66602" y="15183"/>
                  </a:lnTo>
                  <a:lnTo>
                    <a:pt x="66998" y="14333"/>
                  </a:lnTo>
                  <a:lnTo>
                    <a:pt x="67877" y="13496"/>
                  </a:lnTo>
                  <a:lnTo>
                    <a:pt x="68466" y="12458"/>
                  </a:lnTo>
                  <a:lnTo>
                    <a:pt x="68581" y="11812"/>
                  </a:lnTo>
                  <a:lnTo>
                    <a:pt x="70379" y="11785"/>
                  </a:lnTo>
                  <a:lnTo>
                    <a:pt x="70345" y="7085"/>
                  </a:lnTo>
                  <a:lnTo>
                    <a:pt x="67789" y="7094"/>
                  </a:lnTo>
                  <a:lnTo>
                    <a:pt x="67751" y="4718"/>
                  </a:lnTo>
                  <a:lnTo>
                    <a:pt x="70304" y="4732"/>
                  </a:lnTo>
                  <a:lnTo>
                    <a:pt x="70245" y="2368"/>
                  </a:lnTo>
                  <a:lnTo>
                    <a:pt x="70188" y="7"/>
                  </a:lnTo>
                  <a:lnTo>
                    <a:pt x="72705" y="0"/>
                  </a:lnTo>
                  <a:lnTo>
                    <a:pt x="72899" y="70"/>
                  </a:lnTo>
                  <a:lnTo>
                    <a:pt x="72940" y="576"/>
                  </a:lnTo>
                  <a:lnTo>
                    <a:pt x="72936" y="1107"/>
                  </a:lnTo>
                  <a:lnTo>
                    <a:pt x="72718" y="1197"/>
                  </a:lnTo>
                  <a:lnTo>
                    <a:pt x="72746" y="2375"/>
                  </a:lnTo>
                  <a:lnTo>
                    <a:pt x="80399" y="2395"/>
                  </a:lnTo>
                  <a:lnTo>
                    <a:pt x="80446" y="4767"/>
                  </a:lnTo>
                  <a:lnTo>
                    <a:pt x="82986" y="4794"/>
                  </a:lnTo>
                  <a:lnTo>
                    <a:pt x="83040" y="7159"/>
                  </a:lnTo>
                  <a:lnTo>
                    <a:pt x="80489" y="7142"/>
                  </a:lnTo>
                  <a:lnTo>
                    <a:pt x="80598" y="14158"/>
                  </a:lnTo>
                  <a:lnTo>
                    <a:pt x="85673" y="14172"/>
                  </a:lnTo>
                  <a:lnTo>
                    <a:pt x="92100" y="14318"/>
                  </a:lnTo>
                  <a:lnTo>
                    <a:pt x="91948" y="14678"/>
                  </a:lnTo>
                  <a:lnTo>
                    <a:pt x="91780" y="16920"/>
                  </a:lnTo>
                  <a:lnTo>
                    <a:pt x="91600" y="17649"/>
                  </a:lnTo>
                  <a:lnTo>
                    <a:pt x="91086" y="18356"/>
                  </a:lnTo>
                  <a:lnTo>
                    <a:pt x="90174" y="19001"/>
                  </a:lnTo>
                  <a:lnTo>
                    <a:pt x="90355" y="19012"/>
                  </a:lnTo>
                  <a:lnTo>
                    <a:pt x="92820" y="17584"/>
                  </a:lnTo>
                  <a:lnTo>
                    <a:pt x="93183" y="17235"/>
                  </a:lnTo>
                  <a:lnTo>
                    <a:pt x="93264" y="16677"/>
                  </a:lnTo>
                  <a:lnTo>
                    <a:pt x="111127" y="16578"/>
                  </a:lnTo>
                  <a:lnTo>
                    <a:pt x="111112" y="14220"/>
                  </a:lnTo>
                  <a:lnTo>
                    <a:pt x="123777" y="14209"/>
                  </a:lnTo>
                  <a:lnTo>
                    <a:pt x="126328" y="14165"/>
                  </a:lnTo>
                  <a:lnTo>
                    <a:pt x="126351" y="16541"/>
                  </a:lnTo>
                  <a:lnTo>
                    <a:pt x="131496" y="16503"/>
                  </a:lnTo>
                  <a:lnTo>
                    <a:pt x="131512" y="21233"/>
                  </a:lnTo>
                  <a:lnTo>
                    <a:pt x="144366" y="21432"/>
                  </a:lnTo>
                  <a:lnTo>
                    <a:pt x="144286" y="11987"/>
                  </a:lnTo>
                  <a:lnTo>
                    <a:pt x="146857" y="12051"/>
                  </a:lnTo>
                  <a:lnTo>
                    <a:pt x="162045" y="12051"/>
                  </a:lnTo>
                  <a:lnTo>
                    <a:pt x="162028" y="14405"/>
                  </a:lnTo>
                  <a:lnTo>
                    <a:pt x="164593" y="14395"/>
                  </a:lnTo>
                  <a:lnTo>
                    <a:pt x="164564" y="11907"/>
                  </a:lnTo>
                  <a:lnTo>
                    <a:pt x="165036" y="12565"/>
                  </a:lnTo>
                  <a:lnTo>
                    <a:pt x="165921" y="13141"/>
                  </a:lnTo>
                  <a:lnTo>
                    <a:pt x="167015" y="14107"/>
                  </a:lnTo>
                  <a:lnTo>
                    <a:pt x="167201" y="14378"/>
                  </a:lnTo>
                  <a:lnTo>
                    <a:pt x="167187" y="19086"/>
                  </a:lnTo>
                  <a:lnTo>
                    <a:pt x="169737" y="19119"/>
                  </a:lnTo>
                  <a:lnTo>
                    <a:pt x="169797" y="16735"/>
                  </a:lnTo>
                  <a:lnTo>
                    <a:pt x="171117" y="16806"/>
                  </a:lnTo>
                  <a:lnTo>
                    <a:pt x="174906" y="16814"/>
                  </a:lnTo>
                  <a:lnTo>
                    <a:pt x="174825" y="19153"/>
                  </a:lnTo>
                  <a:lnTo>
                    <a:pt x="174840" y="21499"/>
                  </a:lnTo>
                  <a:lnTo>
                    <a:pt x="177353" y="21523"/>
                  </a:lnTo>
                  <a:lnTo>
                    <a:pt x="177363" y="23844"/>
                  </a:lnTo>
                  <a:lnTo>
                    <a:pt x="177366" y="26057"/>
                  </a:lnTo>
                  <a:lnTo>
                    <a:pt x="179952" y="26047"/>
                  </a:lnTo>
                  <a:lnTo>
                    <a:pt x="179957" y="23834"/>
                  </a:lnTo>
                  <a:lnTo>
                    <a:pt x="179821" y="21488"/>
                  </a:lnTo>
                  <a:lnTo>
                    <a:pt x="179836" y="19119"/>
                  </a:lnTo>
                  <a:lnTo>
                    <a:pt x="182444" y="19202"/>
                  </a:lnTo>
                  <a:lnTo>
                    <a:pt x="182405" y="21568"/>
                  </a:lnTo>
                  <a:lnTo>
                    <a:pt x="184950" y="21552"/>
                  </a:lnTo>
                  <a:lnTo>
                    <a:pt x="185047" y="23851"/>
                  </a:lnTo>
                  <a:lnTo>
                    <a:pt x="184998" y="31988"/>
                  </a:lnTo>
                  <a:lnTo>
                    <a:pt x="187560" y="31987"/>
                  </a:lnTo>
                  <a:lnTo>
                    <a:pt x="187581" y="35528"/>
                  </a:lnTo>
                  <a:lnTo>
                    <a:pt x="185619" y="35439"/>
                  </a:lnTo>
                  <a:lnTo>
                    <a:pt x="185269" y="35513"/>
                  </a:lnTo>
                  <a:lnTo>
                    <a:pt x="182493" y="35477"/>
                  </a:lnTo>
                  <a:lnTo>
                    <a:pt x="182522" y="37556"/>
                  </a:lnTo>
                  <a:lnTo>
                    <a:pt x="182426" y="37772"/>
                  </a:lnTo>
                  <a:lnTo>
                    <a:pt x="182297" y="37835"/>
                  </a:lnTo>
                  <a:lnTo>
                    <a:pt x="185947" y="37865"/>
                  </a:lnTo>
                  <a:lnTo>
                    <a:pt x="186965" y="38236"/>
                  </a:lnTo>
                  <a:lnTo>
                    <a:pt x="187243" y="38585"/>
                  </a:lnTo>
                  <a:lnTo>
                    <a:pt x="187520" y="39478"/>
                  </a:lnTo>
                  <a:lnTo>
                    <a:pt x="189397" y="41661"/>
                  </a:lnTo>
                  <a:lnTo>
                    <a:pt x="189437" y="42457"/>
                  </a:lnTo>
                  <a:lnTo>
                    <a:pt x="189377" y="42695"/>
                  </a:lnTo>
                  <a:lnTo>
                    <a:pt x="188789" y="43021"/>
                  </a:lnTo>
                  <a:lnTo>
                    <a:pt x="187601" y="42724"/>
                  </a:lnTo>
                  <a:lnTo>
                    <a:pt x="187605" y="45049"/>
                  </a:lnTo>
                  <a:lnTo>
                    <a:pt x="185057" y="45038"/>
                  </a:lnTo>
                  <a:lnTo>
                    <a:pt x="185114" y="47403"/>
                  </a:lnTo>
                  <a:lnTo>
                    <a:pt x="185103" y="49780"/>
                  </a:lnTo>
                  <a:lnTo>
                    <a:pt x="182521" y="49807"/>
                  </a:lnTo>
                  <a:lnTo>
                    <a:pt x="182534" y="52161"/>
                  </a:lnTo>
                  <a:lnTo>
                    <a:pt x="180013" y="52147"/>
                  </a:lnTo>
                  <a:lnTo>
                    <a:pt x="180011" y="54617"/>
                  </a:lnTo>
                  <a:lnTo>
                    <a:pt x="180014" y="59340"/>
                  </a:lnTo>
                  <a:lnTo>
                    <a:pt x="182542" y="59354"/>
                  </a:lnTo>
                  <a:lnTo>
                    <a:pt x="182544" y="61708"/>
                  </a:lnTo>
                  <a:lnTo>
                    <a:pt x="180004" y="61698"/>
                  </a:lnTo>
                  <a:lnTo>
                    <a:pt x="180000" y="66417"/>
                  </a:lnTo>
                  <a:lnTo>
                    <a:pt x="177376" y="66419"/>
                  </a:lnTo>
                  <a:lnTo>
                    <a:pt x="177375" y="68736"/>
                  </a:lnTo>
                  <a:lnTo>
                    <a:pt x="178557" y="68744"/>
                  </a:lnTo>
                  <a:lnTo>
                    <a:pt x="178901" y="68812"/>
                  </a:lnTo>
                  <a:lnTo>
                    <a:pt x="179955" y="69538"/>
                  </a:lnTo>
                  <a:lnTo>
                    <a:pt x="179983" y="70624"/>
                  </a:lnTo>
                  <a:lnTo>
                    <a:pt x="179895" y="71105"/>
                  </a:lnTo>
                  <a:lnTo>
                    <a:pt x="177362" y="71094"/>
                  </a:lnTo>
                  <a:lnTo>
                    <a:pt x="177359" y="75818"/>
                  </a:lnTo>
                  <a:lnTo>
                    <a:pt x="178157" y="77098"/>
                  </a:lnTo>
                  <a:lnTo>
                    <a:pt x="178758" y="77719"/>
                  </a:lnTo>
                  <a:lnTo>
                    <a:pt x="178806" y="78109"/>
                  </a:lnTo>
                  <a:lnTo>
                    <a:pt x="177932" y="77927"/>
                  </a:lnTo>
                  <a:lnTo>
                    <a:pt x="177900" y="78061"/>
                  </a:lnTo>
                  <a:lnTo>
                    <a:pt x="179974" y="78877"/>
                  </a:lnTo>
                  <a:lnTo>
                    <a:pt x="179971" y="80484"/>
                  </a:lnTo>
                  <a:lnTo>
                    <a:pt x="177361" y="80519"/>
                  </a:lnTo>
                  <a:lnTo>
                    <a:pt x="177370" y="85193"/>
                  </a:lnTo>
                  <a:lnTo>
                    <a:pt x="174793" y="85181"/>
                  </a:lnTo>
                  <a:lnTo>
                    <a:pt x="174796" y="87543"/>
                  </a:lnTo>
                  <a:lnTo>
                    <a:pt x="177373" y="87536"/>
                  </a:lnTo>
                  <a:lnTo>
                    <a:pt x="177376" y="89917"/>
                  </a:lnTo>
                  <a:lnTo>
                    <a:pt x="174815" y="89912"/>
                  </a:lnTo>
                  <a:lnTo>
                    <a:pt x="174838" y="94654"/>
                  </a:lnTo>
                  <a:lnTo>
                    <a:pt x="187679" y="94598"/>
                  </a:lnTo>
                  <a:lnTo>
                    <a:pt x="187675" y="96863"/>
                  </a:lnTo>
                  <a:lnTo>
                    <a:pt x="187639" y="99221"/>
                  </a:lnTo>
                  <a:lnTo>
                    <a:pt x="185102" y="99225"/>
                  </a:lnTo>
                  <a:lnTo>
                    <a:pt x="185195" y="103945"/>
                  </a:lnTo>
                  <a:lnTo>
                    <a:pt x="185180" y="108641"/>
                  </a:lnTo>
                  <a:lnTo>
                    <a:pt x="183796" y="108642"/>
                  </a:lnTo>
                  <a:lnTo>
                    <a:pt x="181961" y="109453"/>
                  </a:lnTo>
                  <a:lnTo>
                    <a:pt x="180785" y="109536"/>
                  </a:lnTo>
                  <a:lnTo>
                    <a:pt x="180603" y="109491"/>
                  </a:lnTo>
                  <a:lnTo>
                    <a:pt x="180588" y="118422"/>
                  </a:lnTo>
                  <a:lnTo>
                    <a:pt x="178084" y="118391"/>
                  </a:lnTo>
                  <a:lnTo>
                    <a:pt x="178069" y="116036"/>
                  </a:lnTo>
                  <a:lnTo>
                    <a:pt x="175547" y="116058"/>
                  </a:lnTo>
                  <a:lnTo>
                    <a:pt x="175554" y="120751"/>
                  </a:lnTo>
                  <a:lnTo>
                    <a:pt x="173037" y="120747"/>
                  </a:lnTo>
                  <a:lnTo>
                    <a:pt x="173034" y="118423"/>
                  </a:lnTo>
                  <a:lnTo>
                    <a:pt x="170521" y="118426"/>
                  </a:lnTo>
                  <a:lnTo>
                    <a:pt x="170532" y="117307"/>
                  </a:lnTo>
                  <a:lnTo>
                    <a:pt x="170544" y="116035"/>
                  </a:lnTo>
                  <a:lnTo>
                    <a:pt x="168007" y="116084"/>
                  </a:lnTo>
                  <a:lnTo>
                    <a:pt x="167996" y="118442"/>
                  </a:lnTo>
                  <a:lnTo>
                    <a:pt x="162921" y="118495"/>
                  </a:lnTo>
                  <a:lnTo>
                    <a:pt x="160405" y="118531"/>
                  </a:lnTo>
                  <a:lnTo>
                    <a:pt x="160402" y="116188"/>
                  </a:lnTo>
                  <a:lnTo>
                    <a:pt x="157884" y="116202"/>
                  </a:lnTo>
                  <a:lnTo>
                    <a:pt x="157877" y="111479"/>
                  </a:lnTo>
                  <a:lnTo>
                    <a:pt x="155486" y="111471"/>
                  </a:lnTo>
                  <a:lnTo>
                    <a:pt x="155482" y="114299"/>
                  </a:lnTo>
                  <a:lnTo>
                    <a:pt x="154531" y="114588"/>
                  </a:lnTo>
                  <a:lnTo>
                    <a:pt x="154136" y="113680"/>
                  </a:lnTo>
                  <a:lnTo>
                    <a:pt x="154707" y="113212"/>
                  </a:lnTo>
                  <a:lnTo>
                    <a:pt x="154819" y="112899"/>
                  </a:lnTo>
                  <a:lnTo>
                    <a:pt x="154783" y="112665"/>
                  </a:lnTo>
                  <a:lnTo>
                    <a:pt x="154575" y="112732"/>
                  </a:lnTo>
                  <a:lnTo>
                    <a:pt x="154511" y="112591"/>
                  </a:lnTo>
                  <a:lnTo>
                    <a:pt x="154523" y="111940"/>
                  </a:lnTo>
                  <a:lnTo>
                    <a:pt x="154687" y="111825"/>
                  </a:lnTo>
                  <a:lnTo>
                    <a:pt x="154299" y="111609"/>
                  </a:lnTo>
                  <a:lnTo>
                    <a:pt x="153695" y="111918"/>
                  </a:lnTo>
                  <a:lnTo>
                    <a:pt x="152768" y="112063"/>
                  </a:lnTo>
                  <a:lnTo>
                    <a:pt x="152416" y="112030"/>
                  </a:lnTo>
                  <a:lnTo>
                    <a:pt x="151707" y="111768"/>
                  </a:lnTo>
                  <a:lnTo>
                    <a:pt x="151678" y="116184"/>
                  </a:lnTo>
                  <a:lnTo>
                    <a:pt x="145335" y="116181"/>
                  </a:lnTo>
                  <a:lnTo>
                    <a:pt x="145346" y="118546"/>
                  </a:lnTo>
                  <a:lnTo>
                    <a:pt x="142987" y="118558"/>
                  </a:lnTo>
                  <a:lnTo>
                    <a:pt x="142058" y="119006"/>
                  </a:lnTo>
                  <a:lnTo>
                    <a:pt x="141575" y="119471"/>
                  </a:lnTo>
                  <a:lnTo>
                    <a:pt x="141028" y="119764"/>
                  </a:lnTo>
                  <a:lnTo>
                    <a:pt x="140852" y="119783"/>
                  </a:lnTo>
                  <a:lnTo>
                    <a:pt x="140564" y="119586"/>
                  </a:lnTo>
                  <a:lnTo>
                    <a:pt x="140456" y="119780"/>
                  </a:lnTo>
                  <a:lnTo>
                    <a:pt x="140456" y="120917"/>
                  </a:lnTo>
                  <a:lnTo>
                    <a:pt x="138000" y="120917"/>
                  </a:lnTo>
                  <a:lnTo>
                    <a:pt x="137916" y="121828"/>
                  </a:lnTo>
                  <a:lnTo>
                    <a:pt x="137917" y="123260"/>
                  </a:lnTo>
                  <a:lnTo>
                    <a:pt x="137934" y="124797"/>
                  </a:lnTo>
                  <a:lnTo>
                    <a:pt x="138164" y="124793"/>
                  </a:lnTo>
                  <a:lnTo>
                    <a:pt x="138604" y="124558"/>
                  </a:lnTo>
                  <a:lnTo>
                    <a:pt x="140458" y="124801"/>
                  </a:lnTo>
                  <a:lnTo>
                    <a:pt x="140419" y="135016"/>
                  </a:lnTo>
                  <a:lnTo>
                    <a:pt x="142756" y="135009"/>
                  </a:lnTo>
                  <a:lnTo>
                    <a:pt x="142755" y="139729"/>
                  </a:lnTo>
                  <a:lnTo>
                    <a:pt x="145294" y="139733"/>
                  </a:lnTo>
                  <a:lnTo>
                    <a:pt x="145308" y="144453"/>
                  </a:lnTo>
                  <a:lnTo>
                    <a:pt x="142773" y="144437"/>
                  </a:lnTo>
                  <a:lnTo>
                    <a:pt x="142795" y="149190"/>
                  </a:lnTo>
                  <a:lnTo>
                    <a:pt x="141396" y="149190"/>
                  </a:lnTo>
                  <a:lnTo>
                    <a:pt x="141369" y="149447"/>
                  </a:lnTo>
                  <a:lnTo>
                    <a:pt x="141007" y="149930"/>
                  </a:lnTo>
                  <a:lnTo>
                    <a:pt x="140391" y="150526"/>
                  </a:lnTo>
                  <a:lnTo>
                    <a:pt x="140391" y="151546"/>
                  </a:lnTo>
                  <a:lnTo>
                    <a:pt x="139468" y="151550"/>
                  </a:lnTo>
                  <a:lnTo>
                    <a:pt x="139100" y="151542"/>
                  </a:lnTo>
                  <a:lnTo>
                    <a:pt x="137893" y="151518"/>
                  </a:lnTo>
                  <a:lnTo>
                    <a:pt x="137883" y="152963"/>
                  </a:lnTo>
                  <a:lnTo>
                    <a:pt x="136273" y="153032"/>
                  </a:lnTo>
                  <a:lnTo>
                    <a:pt x="135982" y="153352"/>
                  </a:lnTo>
                  <a:lnTo>
                    <a:pt x="135313" y="153844"/>
                  </a:lnTo>
                  <a:lnTo>
                    <a:pt x="133972" y="154569"/>
                  </a:lnTo>
                  <a:lnTo>
                    <a:pt x="132930" y="154923"/>
                  </a:lnTo>
                  <a:lnTo>
                    <a:pt x="130974" y="156047"/>
                  </a:lnTo>
                  <a:lnTo>
                    <a:pt x="130656" y="156314"/>
                  </a:lnTo>
                  <a:lnTo>
                    <a:pt x="130588" y="156567"/>
                  </a:lnTo>
                  <a:lnTo>
                    <a:pt x="130373" y="156827"/>
                  </a:lnTo>
                  <a:lnTo>
                    <a:pt x="129557" y="157429"/>
                  </a:lnTo>
                  <a:lnTo>
                    <a:pt x="128999" y="158528"/>
                  </a:lnTo>
                  <a:lnTo>
                    <a:pt x="130292" y="158534"/>
                  </a:lnTo>
                  <a:lnTo>
                    <a:pt x="130291" y="160888"/>
                  </a:lnTo>
                  <a:lnTo>
                    <a:pt x="127780" y="160902"/>
                  </a:lnTo>
                  <a:lnTo>
                    <a:pt x="127779" y="163245"/>
                  </a:lnTo>
                  <a:lnTo>
                    <a:pt x="130305" y="163239"/>
                  </a:lnTo>
                  <a:lnTo>
                    <a:pt x="130289" y="167974"/>
                  </a:lnTo>
                  <a:lnTo>
                    <a:pt x="132925" y="167980"/>
                  </a:lnTo>
                  <a:lnTo>
                    <a:pt x="132739" y="168220"/>
                  </a:lnTo>
                  <a:lnTo>
                    <a:pt x="130141" y="169878"/>
                  </a:lnTo>
                  <a:lnTo>
                    <a:pt x="129843" y="170335"/>
                  </a:lnTo>
                  <a:lnTo>
                    <a:pt x="130260" y="170335"/>
                  </a:lnTo>
                  <a:lnTo>
                    <a:pt x="130209" y="176441"/>
                  </a:lnTo>
                  <a:lnTo>
                    <a:pt x="129096" y="176709"/>
                  </a:lnTo>
                  <a:lnTo>
                    <a:pt x="127684" y="176922"/>
                  </a:lnTo>
                  <a:lnTo>
                    <a:pt x="127624" y="182919"/>
                  </a:lnTo>
                  <a:lnTo>
                    <a:pt x="127678" y="186249"/>
                  </a:lnTo>
                  <a:lnTo>
                    <a:pt x="127640" y="189238"/>
                  </a:lnTo>
                  <a:lnTo>
                    <a:pt x="131147" y="189227"/>
                  </a:lnTo>
                  <a:lnTo>
                    <a:pt x="130842" y="189671"/>
                  </a:lnTo>
                  <a:lnTo>
                    <a:pt x="129885" y="190340"/>
                  </a:lnTo>
                  <a:lnTo>
                    <a:pt x="129203" y="190585"/>
                  </a:lnTo>
                  <a:lnTo>
                    <a:pt x="128774" y="190935"/>
                  </a:lnTo>
                  <a:lnTo>
                    <a:pt x="128397" y="191362"/>
                  </a:lnTo>
                  <a:lnTo>
                    <a:pt x="128191" y="191466"/>
                  </a:lnTo>
                  <a:lnTo>
                    <a:pt x="126906" y="191961"/>
                  </a:lnTo>
                  <a:lnTo>
                    <a:pt x="125966" y="191998"/>
                  </a:lnTo>
                  <a:lnTo>
                    <a:pt x="125259" y="192158"/>
                  </a:lnTo>
                  <a:lnTo>
                    <a:pt x="125251" y="195077"/>
                  </a:lnTo>
                  <a:lnTo>
                    <a:pt x="124787" y="195162"/>
                  </a:lnTo>
                  <a:lnTo>
                    <a:pt x="118999" y="195159"/>
                  </a:lnTo>
                  <a:lnTo>
                    <a:pt x="117785" y="195141"/>
                  </a:lnTo>
                  <a:lnTo>
                    <a:pt x="117724" y="192207"/>
                  </a:lnTo>
                  <a:lnTo>
                    <a:pt x="118069" y="191564"/>
                  </a:lnTo>
                  <a:lnTo>
                    <a:pt x="120254" y="191574"/>
                  </a:lnTo>
                  <a:lnTo>
                    <a:pt x="120257" y="189238"/>
                  </a:lnTo>
                  <a:lnTo>
                    <a:pt x="117738" y="189217"/>
                  </a:lnTo>
                  <a:lnTo>
                    <a:pt x="117761" y="186867"/>
                  </a:lnTo>
                  <a:lnTo>
                    <a:pt x="116277" y="186860"/>
                  </a:lnTo>
                  <a:lnTo>
                    <a:pt x="114589" y="185687"/>
                  </a:lnTo>
                  <a:lnTo>
                    <a:pt x="113485" y="185634"/>
                  </a:lnTo>
                  <a:lnTo>
                    <a:pt x="113732" y="185326"/>
                  </a:lnTo>
                  <a:lnTo>
                    <a:pt x="115799" y="183386"/>
                  </a:lnTo>
                  <a:lnTo>
                    <a:pt x="115997" y="182895"/>
                  </a:lnTo>
                  <a:lnTo>
                    <a:pt x="116289" y="181715"/>
                  </a:lnTo>
                  <a:lnTo>
                    <a:pt x="115924" y="181337"/>
                  </a:lnTo>
                  <a:lnTo>
                    <a:pt x="115317" y="181047"/>
                  </a:lnTo>
                  <a:lnTo>
                    <a:pt x="114882" y="180422"/>
                  </a:lnTo>
                  <a:lnTo>
                    <a:pt x="114438" y="179566"/>
                  </a:lnTo>
                  <a:lnTo>
                    <a:pt x="113772" y="178833"/>
                  </a:lnTo>
                  <a:lnTo>
                    <a:pt x="112731" y="178185"/>
                  </a:lnTo>
                  <a:lnTo>
                    <a:pt x="112732" y="177985"/>
                  </a:lnTo>
                  <a:lnTo>
                    <a:pt x="112160" y="177798"/>
                  </a:lnTo>
                  <a:lnTo>
                    <a:pt x="111695" y="177370"/>
                  </a:lnTo>
                  <a:lnTo>
                    <a:pt x="110853" y="177259"/>
                  </a:lnTo>
                  <a:lnTo>
                    <a:pt x="108947" y="177355"/>
                  </a:lnTo>
                  <a:lnTo>
                    <a:pt x="108955" y="175559"/>
                  </a:lnTo>
                  <a:lnTo>
                    <a:pt x="108129" y="175557"/>
                  </a:lnTo>
                  <a:lnTo>
                    <a:pt x="107378" y="176343"/>
                  </a:lnTo>
                  <a:lnTo>
                    <a:pt x="107354" y="176983"/>
                  </a:lnTo>
                  <a:lnTo>
                    <a:pt x="107208" y="177345"/>
                  </a:lnTo>
                  <a:lnTo>
                    <a:pt x="106453" y="177340"/>
                  </a:lnTo>
                  <a:lnTo>
                    <a:pt x="106401" y="179701"/>
                  </a:lnTo>
                  <a:lnTo>
                    <a:pt x="103884" y="179698"/>
                  </a:lnTo>
                  <a:lnTo>
                    <a:pt x="103893" y="183298"/>
                  </a:lnTo>
                  <a:lnTo>
                    <a:pt x="103306" y="183365"/>
                  </a:lnTo>
                  <a:lnTo>
                    <a:pt x="102647" y="183942"/>
                  </a:lnTo>
                  <a:lnTo>
                    <a:pt x="102628" y="186867"/>
                  </a:lnTo>
                  <a:lnTo>
                    <a:pt x="100529" y="186954"/>
                  </a:lnTo>
                  <a:lnTo>
                    <a:pt x="100148" y="187169"/>
                  </a:lnTo>
                  <a:lnTo>
                    <a:pt x="100128" y="186898"/>
                  </a:lnTo>
                  <a:lnTo>
                    <a:pt x="97636" y="186883"/>
                  </a:lnTo>
                  <a:lnTo>
                    <a:pt x="97630" y="185244"/>
                  </a:lnTo>
                  <a:lnTo>
                    <a:pt x="97575" y="185065"/>
                  </a:lnTo>
                  <a:lnTo>
                    <a:pt x="97341" y="184991"/>
                  </a:lnTo>
                  <a:lnTo>
                    <a:pt x="97150" y="185210"/>
                  </a:lnTo>
                  <a:lnTo>
                    <a:pt x="96170" y="185626"/>
                  </a:lnTo>
                  <a:lnTo>
                    <a:pt x="95725" y="185719"/>
                  </a:lnTo>
                  <a:lnTo>
                    <a:pt x="95372" y="185655"/>
                  </a:lnTo>
                  <a:lnTo>
                    <a:pt x="95037" y="185441"/>
                  </a:lnTo>
                  <a:lnTo>
                    <a:pt x="95327" y="186227"/>
                  </a:lnTo>
                  <a:lnTo>
                    <a:pt x="95299" y="186402"/>
                  </a:lnTo>
                  <a:lnTo>
                    <a:pt x="94593" y="187558"/>
                  </a:lnTo>
                  <a:lnTo>
                    <a:pt x="94295" y="188570"/>
                  </a:lnTo>
                  <a:lnTo>
                    <a:pt x="94441" y="189570"/>
                  </a:lnTo>
                  <a:lnTo>
                    <a:pt x="94969" y="190414"/>
                  </a:lnTo>
                  <a:lnTo>
                    <a:pt x="93914" y="190414"/>
                  </a:lnTo>
                  <a:lnTo>
                    <a:pt x="93727" y="190328"/>
                  </a:lnTo>
                  <a:lnTo>
                    <a:pt x="93291" y="189908"/>
                  </a:lnTo>
                  <a:lnTo>
                    <a:pt x="93152" y="189217"/>
                  </a:lnTo>
                  <a:lnTo>
                    <a:pt x="90875" y="187781"/>
                  </a:lnTo>
                  <a:lnTo>
                    <a:pt x="90792" y="187647"/>
                  </a:lnTo>
                  <a:lnTo>
                    <a:pt x="90717" y="187015"/>
                  </a:lnTo>
                  <a:lnTo>
                    <a:pt x="89891" y="186684"/>
                  </a:lnTo>
                  <a:lnTo>
                    <a:pt x="89530" y="186662"/>
                  </a:lnTo>
                  <a:lnTo>
                    <a:pt x="88753" y="187834"/>
                  </a:lnTo>
                  <a:lnTo>
                    <a:pt x="88650" y="188972"/>
                  </a:lnTo>
                  <a:lnTo>
                    <a:pt x="88357" y="189522"/>
                  </a:lnTo>
                  <a:lnTo>
                    <a:pt x="88262" y="191058"/>
                  </a:lnTo>
                  <a:lnTo>
                    <a:pt x="88092" y="191538"/>
                  </a:lnTo>
                  <a:lnTo>
                    <a:pt x="83822" y="191557"/>
                  </a:lnTo>
                  <a:lnTo>
                    <a:pt x="84599" y="193889"/>
                  </a:lnTo>
                  <a:lnTo>
                    <a:pt x="85076" y="195001"/>
                  </a:lnTo>
                  <a:lnTo>
                    <a:pt x="85089" y="196331"/>
                  </a:lnTo>
                  <a:lnTo>
                    <a:pt x="80086" y="196254"/>
                  </a:lnTo>
                  <a:lnTo>
                    <a:pt x="80068" y="193918"/>
                  </a:lnTo>
                  <a:lnTo>
                    <a:pt x="78815" y="193903"/>
                  </a:lnTo>
                  <a:lnTo>
                    <a:pt x="78820" y="191560"/>
                  </a:lnTo>
                  <a:lnTo>
                    <a:pt x="72789" y="191536"/>
                  </a:lnTo>
                  <a:lnTo>
                    <a:pt x="72589" y="191677"/>
                  </a:lnTo>
                  <a:lnTo>
                    <a:pt x="72582" y="194768"/>
                  </a:lnTo>
                  <a:lnTo>
                    <a:pt x="73046" y="195360"/>
                  </a:lnTo>
                  <a:lnTo>
                    <a:pt x="73873" y="196053"/>
                  </a:lnTo>
                  <a:lnTo>
                    <a:pt x="76344" y="196122"/>
                  </a:lnTo>
                  <a:lnTo>
                    <a:pt x="76348" y="197241"/>
                  </a:lnTo>
                  <a:lnTo>
                    <a:pt x="76253" y="197424"/>
                  </a:lnTo>
                  <a:lnTo>
                    <a:pt x="75975" y="197331"/>
                  </a:lnTo>
                  <a:lnTo>
                    <a:pt x="72539" y="197189"/>
                  </a:lnTo>
                  <a:lnTo>
                    <a:pt x="72542" y="196018"/>
                  </a:lnTo>
                  <a:lnTo>
                    <a:pt x="72040" y="196001"/>
                  </a:lnTo>
                  <a:lnTo>
                    <a:pt x="71839" y="193882"/>
                  </a:lnTo>
                  <a:lnTo>
                    <a:pt x="70100" y="193888"/>
                  </a:lnTo>
                  <a:lnTo>
                    <a:pt x="70029" y="195922"/>
                  </a:lnTo>
                  <a:lnTo>
                    <a:pt x="68776" y="195893"/>
                  </a:lnTo>
                  <a:lnTo>
                    <a:pt x="68791" y="194706"/>
                  </a:lnTo>
                  <a:lnTo>
                    <a:pt x="64981" y="194640"/>
                  </a:lnTo>
                  <a:lnTo>
                    <a:pt x="64755" y="194401"/>
                  </a:lnTo>
                  <a:lnTo>
                    <a:pt x="65295" y="193627"/>
                  </a:lnTo>
                  <a:lnTo>
                    <a:pt x="65564" y="193057"/>
                  </a:lnTo>
                  <a:lnTo>
                    <a:pt x="66099" y="191527"/>
                  </a:lnTo>
                  <a:lnTo>
                    <a:pt x="66136" y="190780"/>
                  </a:lnTo>
                  <a:lnTo>
                    <a:pt x="66057" y="190464"/>
                  </a:lnTo>
                  <a:lnTo>
                    <a:pt x="65665" y="189983"/>
                  </a:lnTo>
                  <a:lnTo>
                    <a:pt x="64467" y="189412"/>
                  </a:lnTo>
                  <a:lnTo>
                    <a:pt x="62811" y="189130"/>
                  </a:lnTo>
                  <a:lnTo>
                    <a:pt x="62517" y="189087"/>
                  </a:lnTo>
                  <a:lnTo>
                    <a:pt x="62021" y="189091"/>
                  </a:lnTo>
                  <a:lnTo>
                    <a:pt x="60910" y="189340"/>
                  </a:lnTo>
                  <a:lnTo>
                    <a:pt x="60276" y="189619"/>
                  </a:lnTo>
                  <a:lnTo>
                    <a:pt x="59882" y="189707"/>
                  </a:lnTo>
                  <a:lnTo>
                    <a:pt x="59155" y="189659"/>
                  </a:lnTo>
                  <a:lnTo>
                    <a:pt x="58970" y="189647"/>
                  </a:lnTo>
                  <a:lnTo>
                    <a:pt x="58708" y="189529"/>
                  </a:lnTo>
                  <a:lnTo>
                    <a:pt x="58147" y="188992"/>
                  </a:lnTo>
                  <a:lnTo>
                    <a:pt x="58024" y="188779"/>
                  </a:lnTo>
                  <a:lnTo>
                    <a:pt x="57977" y="188315"/>
                  </a:lnTo>
                  <a:lnTo>
                    <a:pt x="58137" y="187943"/>
                  </a:lnTo>
                  <a:lnTo>
                    <a:pt x="58287" y="187594"/>
                  </a:lnTo>
                  <a:lnTo>
                    <a:pt x="58900" y="186594"/>
                  </a:lnTo>
                  <a:lnTo>
                    <a:pt x="59027" y="186220"/>
                  </a:lnTo>
                  <a:lnTo>
                    <a:pt x="59057" y="185858"/>
                  </a:lnTo>
                  <a:lnTo>
                    <a:pt x="58918" y="185428"/>
                  </a:lnTo>
                  <a:lnTo>
                    <a:pt x="58475" y="184827"/>
                  </a:lnTo>
                  <a:lnTo>
                    <a:pt x="57635" y="184447"/>
                  </a:lnTo>
                  <a:lnTo>
                    <a:pt x="56142" y="184349"/>
                  </a:lnTo>
                  <a:lnTo>
                    <a:pt x="54959" y="184766"/>
                  </a:lnTo>
                  <a:lnTo>
                    <a:pt x="54646" y="185228"/>
                  </a:lnTo>
                  <a:lnTo>
                    <a:pt x="54106" y="186282"/>
                  </a:lnTo>
                  <a:lnTo>
                    <a:pt x="53836" y="186595"/>
                  </a:lnTo>
                  <a:lnTo>
                    <a:pt x="53633" y="186713"/>
                  </a:lnTo>
                  <a:lnTo>
                    <a:pt x="53026" y="186745"/>
                  </a:lnTo>
                  <a:lnTo>
                    <a:pt x="52206" y="186437"/>
                  </a:lnTo>
                  <a:lnTo>
                    <a:pt x="52037" y="186291"/>
                  </a:lnTo>
                  <a:lnTo>
                    <a:pt x="51659" y="185962"/>
                  </a:lnTo>
                  <a:lnTo>
                    <a:pt x="51487" y="185708"/>
                  </a:lnTo>
                  <a:lnTo>
                    <a:pt x="51443" y="185384"/>
                  </a:lnTo>
                  <a:lnTo>
                    <a:pt x="51501" y="184723"/>
                  </a:lnTo>
                  <a:lnTo>
                    <a:pt x="51899" y="183853"/>
                  </a:lnTo>
                  <a:lnTo>
                    <a:pt x="53322" y="182822"/>
                  </a:lnTo>
                  <a:lnTo>
                    <a:pt x="53873" y="182171"/>
                  </a:lnTo>
                  <a:lnTo>
                    <a:pt x="54116" y="181593"/>
                  </a:lnTo>
                  <a:lnTo>
                    <a:pt x="54094" y="181048"/>
                  </a:lnTo>
                  <a:lnTo>
                    <a:pt x="53846" y="180432"/>
                  </a:lnTo>
                  <a:lnTo>
                    <a:pt x="53608" y="180128"/>
                  </a:lnTo>
                  <a:lnTo>
                    <a:pt x="53427" y="179990"/>
                  </a:lnTo>
                  <a:lnTo>
                    <a:pt x="52771" y="179489"/>
                  </a:lnTo>
                  <a:lnTo>
                    <a:pt x="51959" y="179173"/>
                  </a:lnTo>
                  <a:lnTo>
                    <a:pt x="50866" y="179087"/>
                  </a:lnTo>
                  <a:lnTo>
                    <a:pt x="49839" y="179471"/>
                  </a:lnTo>
                  <a:lnTo>
                    <a:pt x="49668" y="179662"/>
                  </a:lnTo>
                  <a:lnTo>
                    <a:pt x="49015" y="179516"/>
                  </a:lnTo>
                  <a:lnTo>
                    <a:pt x="48658" y="179373"/>
                  </a:lnTo>
                  <a:lnTo>
                    <a:pt x="48043" y="178973"/>
                  </a:lnTo>
                  <a:lnTo>
                    <a:pt x="47682" y="178538"/>
                  </a:lnTo>
                  <a:lnTo>
                    <a:pt x="47494" y="178172"/>
                  </a:lnTo>
                  <a:lnTo>
                    <a:pt x="47148" y="177402"/>
                  </a:lnTo>
                  <a:lnTo>
                    <a:pt x="46773" y="176031"/>
                  </a:lnTo>
                  <a:lnTo>
                    <a:pt x="46657" y="174424"/>
                  </a:lnTo>
                  <a:lnTo>
                    <a:pt x="46691" y="173815"/>
                  </a:lnTo>
                  <a:lnTo>
                    <a:pt x="46992" y="172613"/>
                  </a:lnTo>
                  <a:lnTo>
                    <a:pt x="47331" y="171878"/>
                  </a:lnTo>
                  <a:lnTo>
                    <a:pt x="47637" y="171429"/>
                  </a:lnTo>
                  <a:lnTo>
                    <a:pt x="48173" y="170212"/>
                  </a:lnTo>
                  <a:lnTo>
                    <a:pt x="48308" y="169059"/>
                  </a:lnTo>
                  <a:lnTo>
                    <a:pt x="48214" y="167920"/>
                  </a:lnTo>
                  <a:lnTo>
                    <a:pt x="48009" y="167379"/>
                  </a:lnTo>
                  <a:lnTo>
                    <a:pt x="47569" y="166598"/>
                  </a:lnTo>
                  <a:lnTo>
                    <a:pt x="47219" y="166210"/>
                  </a:lnTo>
                  <a:lnTo>
                    <a:pt x="46675" y="165771"/>
                  </a:lnTo>
                  <a:lnTo>
                    <a:pt x="45838" y="165423"/>
                  </a:lnTo>
                  <a:lnTo>
                    <a:pt x="43850" y="165029"/>
                  </a:lnTo>
                  <a:lnTo>
                    <a:pt x="43221" y="164738"/>
                  </a:lnTo>
                  <a:lnTo>
                    <a:pt x="43082" y="164627"/>
                  </a:lnTo>
                  <a:lnTo>
                    <a:pt x="42677" y="164300"/>
                  </a:lnTo>
                  <a:lnTo>
                    <a:pt x="42193" y="163679"/>
                  </a:lnTo>
                  <a:lnTo>
                    <a:pt x="41784" y="162568"/>
                  </a:lnTo>
                  <a:lnTo>
                    <a:pt x="41454" y="162002"/>
                  </a:lnTo>
                  <a:lnTo>
                    <a:pt x="40827" y="161401"/>
                  </a:lnTo>
                  <a:lnTo>
                    <a:pt x="40538" y="161159"/>
                  </a:lnTo>
                  <a:lnTo>
                    <a:pt x="39065" y="160286"/>
                  </a:lnTo>
                  <a:lnTo>
                    <a:pt x="38417" y="159638"/>
                  </a:lnTo>
                  <a:lnTo>
                    <a:pt x="37800" y="158723"/>
                  </a:lnTo>
                  <a:lnTo>
                    <a:pt x="37549" y="157871"/>
                  </a:lnTo>
                  <a:lnTo>
                    <a:pt x="37480" y="157129"/>
                  </a:lnTo>
                  <a:lnTo>
                    <a:pt x="37467" y="156994"/>
                  </a:lnTo>
                  <a:lnTo>
                    <a:pt x="37504" y="156853"/>
                  </a:lnTo>
                  <a:lnTo>
                    <a:pt x="37579" y="156570"/>
                  </a:lnTo>
                  <a:lnTo>
                    <a:pt x="37615" y="156432"/>
                  </a:lnTo>
                  <a:lnTo>
                    <a:pt x="37866" y="155484"/>
                  </a:lnTo>
                  <a:lnTo>
                    <a:pt x="37835" y="155107"/>
                  </a:lnTo>
                  <a:lnTo>
                    <a:pt x="37805" y="154734"/>
                  </a:lnTo>
                  <a:lnTo>
                    <a:pt x="37782" y="154454"/>
                  </a:lnTo>
                  <a:lnTo>
                    <a:pt x="37759" y="154178"/>
                  </a:lnTo>
                  <a:lnTo>
                    <a:pt x="37707" y="154030"/>
                  </a:lnTo>
                  <a:lnTo>
                    <a:pt x="37617" y="153771"/>
                  </a:lnTo>
                  <a:lnTo>
                    <a:pt x="37532" y="153624"/>
                  </a:lnTo>
                  <a:lnTo>
                    <a:pt x="37313" y="153245"/>
                  </a:lnTo>
                  <a:lnTo>
                    <a:pt x="36315" y="151978"/>
                  </a:lnTo>
                  <a:lnTo>
                    <a:pt x="36231" y="151609"/>
                  </a:lnTo>
                  <a:lnTo>
                    <a:pt x="36455" y="151032"/>
                  </a:lnTo>
                  <a:lnTo>
                    <a:pt x="36655" y="150854"/>
                  </a:lnTo>
                  <a:lnTo>
                    <a:pt x="38149" y="150479"/>
                  </a:lnTo>
                  <a:lnTo>
                    <a:pt x="38508" y="150434"/>
                  </a:lnTo>
                  <a:lnTo>
                    <a:pt x="38922" y="150382"/>
                  </a:lnTo>
                  <a:lnTo>
                    <a:pt x="39280" y="150246"/>
                  </a:lnTo>
                  <a:lnTo>
                    <a:pt x="39834" y="149813"/>
                  </a:lnTo>
                  <a:lnTo>
                    <a:pt x="39977" y="149633"/>
                  </a:lnTo>
                  <a:lnTo>
                    <a:pt x="40911" y="148463"/>
                  </a:lnTo>
                  <a:lnTo>
                    <a:pt x="41027" y="148207"/>
                  </a:lnTo>
                  <a:lnTo>
                    <a:pt x="41022" y="147853"/>
                  </a:lnTo>
                  <a:lnTo>
                    <a:pt x="40729" y="147513"/>
                  </a:lnTo>
                  <a:lnTo>
                    <a:pt x="40525" y="147276"/>
                  </a:lnTo>
                  <a:lnTo>
                    <a:pt x="40098" y="146781"/>
                  </a:lnTo>
                  <a:lnTo>
                    <a:pt x="40234" y="146511"/>
                  </a:lnTo>
                  <a:lnTo>
                    <a:pt x="40261" y="146287"/>
                  </a:lnTo>
                  <a:lnTo>
                    <a:pt x="40395" y="145192"/>
                  </a:lnTo>
                  <a:lnTo>
                    <a:pt x="40240" y="144421"/>
                  </a:lnTo>
                  <a:lnTo>
                    <a:pt x="39926" y="143657"/>
                  </a:lnTo>
                  <a:lnTo>
                    <a:pt x="39321" y="142783"/>
                  </a:lnTo>
                  <a:lnTo>
                    <a:pt x="38616" y="142082"/>
                  </a:lnTo>
                  <a:lnTo>
                    <a:pt x="36682" y="140884"/>
                  </a:lnTo>
                  <a:lnTo>
                    <a:pt x="36110" y="140333"/>
                  </a:lnTo>
                  <a:lnTo>
                    <a:pt x="35464" y="139356"/>
                  </a:lnTo>
                  <a:lnTo>
                    <a:pt x="35119" y="138384"/>
                  </a:lnTo>
                  <a:lnTo>
                    <a:pt x="35113" y="136469"/>
                  </a:lnTo>
                  <a:lnTo>
                    <a:pt x="35021" y="135701"/>
                  </a:lnTo>
                  <a:lnTo>
                    <a:pt x="34923" y="135289"/>
                  </a:lnTo>
                  <a:lnTo>
                    <a:pt x="34688" y="134753"/>
                  </a:lnTo>
                  <a:lnTo>
                    <a:pt x="34232" y="134075"/>
                  </a:lnTo>
                  <a:lnTo>
                    <a:pt x="33085" y="132849"/>
                  </a:lnTo>
                  <a:lnTo>
                    <a:pt x="31518" y="132039"/>
                  </a:lnTo>
                  <a:lnTo>
                    <a:pt x="30652" y="131502"/>
                  </a:lnTo>
                  <a:lnTo>
                    <a:pt x="29999" y="130973"/>
                  </a:lnTo>
                  <a:lnTo>
                    <a:pt x="29236" y="130000"/>
                  </a:lnTo>
                  <a:lnTo>
                    <a:pt x="28732" y="128689"/>
                  </a:lnTo>
                  <a:lnTo>
                    <a:pt x="28683" y="128164"/>
                  </a:lnTo>
                  <a:lnTo>
                    <a:pt x="28715" y="127510"/>
                  </a:lnTo>
                  <a:lnTo>
                    <a:pt x="28822" y="127064"/>
                  </a:lnTo>
                  <a:lnTo>
                    <a:pt x="29223" y="126333"/>
                  </a:lnTo>
                  <a:lnTo>
                    <a:pt x="29943" y="124681"/>
                  </a:lnTo>
                  <a:lnTo>
                    <a:pt x="29850" y="123803"/>
                  </a:lnTo>
                  <a:lnTo>
                    <a:pt x="29562" y="123060"/>
                  </a:lnTo>
                  <a:lnTo>
                    <a:pt x="29972" y="123057"/>
                  </a:lnTo>
                  <a:lnTo>
                    <a:pt x="34931" y="123103"/>
                  </a:lnTo>
                  <a:lnTo>
                    <a:pt x="34931" y="119589"/>
                  </a:lnTo>
                  <a:lnTo>
                    <a:pt x="35410" y="119573"/>
                  </a:lnTo>
                  <a:lnTo>
                    <a:pt x="35449" y="119329"/>
                  </a:lnTo>
                  <a:lnTo>
                    <a:pt x="35993" y="119362"/>
                  </a:lnTo>
                  <a:lnTo>
                    <a:pt x="37077" y="118469"/>
                  </a:lnTo>
                  <a:lnTo>
                    <a:pt x="37214" y="118431"/>
                  </a:lnTo>
                  <a:lnTo>
                    <a:pt x="37788" y="118545"/>
                  </a:lnTo>
                  <a:lnTo>
                    <a:pt x="38052" y="118321"/>
                  </a:lnTo>
                  <a:lnTo>
                    <a:pt x="38282" y="117296"/>
                  </a:lnTo>
                  <a:lnTo>
                    <a:pt x="38241" y="117048"/>
                  </a:lnTo>
                  <a:lnTo>
                    <a:pt x="38282" y="116325"/>
                  </a:lnTo>
                  <a:lnTo>
                    <a:pt x="38498" y="115966"/>
                  </a:lnTo>
                  <a:lnTo>
                    <a:pt x="39986" y="115963"/>
                  </a:lnTo>
                  <a:lnTo>
                    <a:pt x="41341" y="117761"/>
                  </a:lnTo>
                  <a:lnTo>
                    <a:pt x="41841" y="117340"/>
                  </a:lnTo>
                  <a:lnTo>
                    <a:pt x="42395" y="116679"/>
                  </a:lnTo>
                  <a:lnTo>
                    <a:pt x="42477" y="116503"/>
                  </a:lnTo>
                  <a:lnTo>
                    <a:pt x="42508" y="115843"/>
                  </a:lnTo>
                  <a:lnTo>
                    <a:pt x="47993" y="115724"/>
                  </a:lnTo>
                  <a:lnTo>
                    <a:pt x="48503" y="115759"/>
                  </a:lnTo>
                  <a:lnTo>
                    <a:pt x="49815" y="116038"/>
                  </a:lnTo>
                  <a:lnTo>
                    <a:pt x="49744" y="115759"/>
                  </a:lnTo>
                  <a:lnTo>
                    <a:pt x="49788" y="114760"/>
                  </a:lnTo>
                  <a:lnTo>
                    <a:pt x="49956" y="114310"/>
                  </a:lnTo>
                  <a:lnTo>
                    <a:pt x="50102" y="114133"/>
                  </a:lnTo>
                  <a:lnTo>
                    <a:pt x="50099" y="113323"/>
                  </a:lnTo>
                  <a:lnTo>
                    <a:pt x="47871" y="113351"/>
                  </a:lnTo>
                  <a:lnTo>
                    <a:pt x="47674" y="113102"/>
                  </a:lnTo>
                  <a:lnTo>
                    <a:pt x="47631" y="112603"/>
                  </a:lnTo>
                  <a:lnTo>
                    <a:pt x="47345" y="111958"/>
                  </a:lnTo>
                  <a:lnTo>
                    <a:pt x="46251" y="110272"/>
                  </a:lnTo>
                  <a:lnTo>
                    <a:pt x="46236" y="109169"/>
                  </a:lnTo>
                  <a:lnTo>
                    <a:pt x="46505" y="107708"/>
                  </a:lnTo>
                  <a:lnTo>
                    <a:pt x="46727" y="107147"/>
                  </a:lnTo>
                  <a:lnTo>
                    <a:pt x="46949" y="107049"/>
                  </a:lnTo>
                  <a:lnTo>
                    <a:pt x="46881" y="103822"/>
                  </a:lnTo>
                  <a:lnTo>
                    <a:pt x="47318" y="103819"/>
                  </a:lnTo>
                  <a:lnTo>
                    <a:pt x="47495" y="103624"/>
                  </a:lnTo>
                  <a:lnTo>
                    <a:pt x="47481" y="101478"/>
                  </a:lnTo>
                  <a:lnTo>
                    <a:pt x="52347" y="101469"/>
                  </a:lnTo>
                  <a:lnTo>
                    <a:pt x="52591" y="100232"/>
                  </a:lnTo>
                  <a:lnTo>
                    <a:pt x="52561" y="96773"/>
                  </a:lnTo>
                  <a:lnTo>
                    <a:pt x="54422" y="96758"/>
                  </a:lnTo>
                  <a:lnTo>
                    <a:pt x="54411" y="94473"/>
                  </a:lnTo>
                  <a:lnTo>
                    <a:pt x="50417" y="94513"/>
                  </a:lnTo>
                  <a:lnTo>
                    <a:pt x="45284" y="94508"/>
                  </a:lnTo>
                  <a:lnTo>
                    <a:pt x="45253" y="94349"/>
                  </a:lnTo>
                  <a:lnTo>
                    <a:pt x="44952" y="93858"/>
                  </a:lnTo>
                  <a:lnTo>
                    <a:pt x="44120" y="93071"/>
                  </a:lnTo>
                  <a:lnTo>
                    <a:pt x="43133" y="92598"/>
                  </a:lnTo>
                  <a:lnTo>
                    <a:pt x="41885" y="92605"/>
                  </a:lnTo>
                  <a:lnTo>
                    <a:pt x="42029" y="91878"/>
                  </a:lnTo>
                  <a:lnTo>
                    <a:pt x="42739" y="90731"/>
                  </a:lnTo>
                  <a:lnTo>
                    <a:pt x="43320" y="89263"/>
                  </a:lnTo>
                  <a:lnTo>
                    <a:pt x="37353" y="89125"/>
                  </a:lnTo>
                  <a:lnTo>
                    <a:pt x="37381" y="85067"/>
                  </a:lnTo>
                  <a:lnTo>
                    <a:pt x="34466" y="85056"/>
                  </a:lnTo>
                  <a:lnTo>
                    <a:pt x="34232" y="85659"/>
                  </a:lnTo>
                  <a:lnTo>
                    <a:pt x="34161" y="86839"/>
                  </a:lnTo>
                  <a:lnTo>
                    <a:pt x="33645" y="87735"/>
                  </a:lnTo>
                  <a:lnTo>
                    <a:pt x="33560" y="87987"/>
                  </a:lnTo>
                  <a:lnTo>
                    <a:pt x="33559" y="89654"/>
                  </a:lnTo>
                  <a:lnTo>
                    <a:pt x="33499" y="90014"/>
                  </a:lnTo>
                  <a:lnTo>
                    <a:pt x="33314" y="90274"/>
                  </a:lnTo>
                  <a:lnTo>
                    <a:pt x="32281" y="91097"/>
                  </a:lnTo>
                  <a:lnTo>
                    <a:pt x="32289" y="89742"/>
                  </a:lnTo>
                  <a:lnTo>
                    <a:pt x="29212" y="89718"/>
                  </a:lnTo>
                  <a:lnTo>
                    <a:pt x="28726" y="89863"/>
                  </a:lnTo>
                  <a:lnTo>
                    <a:pt x="28495" y="88397"/>
                  </a:lnTo>
                  <a:lnTo>
                    <a:pt x="28022" y="87413"/>
                  </a:lnTo>
                  <a:lnTo>
                    <a:pt x="27231" y="87366"/>
                  </a:lnTo>
                  <a:lnTo>
                    <a:pt x="27174" y="83821"/>
                  </a:lnTo>
                  <a:lnTo>
                    <a:pt x="23967" y="83784"/>
                  </a:lnTo>
                  <a:lnTo>
                    <a:pt x="23190" y="83535"/>
                  </a:lnTo>
                  <a:lnTo>
                    <a:pt x="21855" y="83583"/>
                  </a:lnTo>
                  <a:lnTo>
                    <a:pt x="21017" y="84093"/>
                  </a:lnTo>
                  <a:lnTo>
                    <a:pt x="19947" y="85092"/>
                  </a:lnTo>
                  <a:lnTo>
                    <a:pt x="19088" y="85685"/>
                  </a:lnTo>
                  <a:lnTo>
                    <a:pt x="18617" y="86211"/>
                  </a:lnTo>
                  <a:lnTo>
                    <a:pt x="18202" y="85878"/>
                  </a:lnTo>
                  <a:lnTo>
                    <a:pt x="17669" y="85184"/>
                  </a:lnTo>
                  <a:lnTo>
                    <a:pt x="16708" y="84194"/>
                  </a:lnTo>
                  <a:lnTo>
                    <a:pt x="16409" y="83975"/>
                  </a:lnTo>
                  <a:lnTo>
                    <a:pt x="16068" y="83949"/>
                  </a:lnTo>
                  <a:lnTo>
                    <a:pt x="16076" y="83677"/>
                  </a:lnTo>
                  <a:lnTo>
                    <a:pt x="15972" y="83309"/>
                  </a:lnTo>
                  <a:lnTo>
                    <a:pt x="14588" y="81546"/>
                  </a:lnTo>
                  <a:lnTo>
                    <a:pt x="14164" y="81365"/>
                  </a:lnTo>
                  <a:lnTo>
                    <a:pt x="13724" y="81178"/>
                  </a:lnTo>
                  <a:lnTo>
                    <a:pt x="13560" y="81035"/>
                  </a:lnTo>
                  <a:lnTo>
                    <a:pt x="13183" y="80705"/>
                  </a:lnTo>
                  <a:lnTo>
                    <a:pt x="13107" y="80437"/>
                  </a:lnTo>
                  <a:lnTo>
                    <a:pt x="13219" y="79775"/>
                  </a:lnTo>
                  <a:lnTo>
                    <a:pt x="13183" y="79244"/>
                  </a:lnTo>
                  <a:lnTo>
                    <a:pt x="12430" y="78276"/>
                  </a:lnTo>
                  <a:lnTo>
                    <a:pt x="12025" y="78258"/>
                  </a:lnTo>
                  <a:lnTo>
                    <a:pt x="10809" y="78834"/>
                  </a:lnTo>
                  <a:lnTo>
                    <a:pt x="10324" y="78737"/>
                  </a:lnTo>
                  <a:lnTo>
                    <a:pt x="10332" y="78042"/>
                  </a:lnTo>
                  <a:lnTo>
                    <a:pt x="10456" y="77908"/>
                  </a:lnTo>
                  <a:lnTo>
                    <a:pt x="10805" y="77785"/>
                  </a:lnTo>
                  <a:lnTo>
                    <a:pt x="10248" y="77004"/>
                  </a:lnTo>
                  <a:lnTo>
                    <a:pt x="9454" y="75907"/>
                  </a:lnTo>
                  <a:lnTo>
                    <a:pt x="9273" y="75859"/>
                  </a:lnTo>
                  <a:lnTo>
                    <a:pt x="9129" y="75978"/>
                  </a:lnTo>
                  <a:lnTo>
                    <a:pt x="8992" y="76212"/>
                  </a:lnTo>
                  <a:lnTo>
                    <a:pt x="8928" y="76599"/>
                  </a:lnTo>
                  <a:lnTo>
                    <a:pt x="8732" y="76748"/>
                  </a:lnTo>
                  <a:lnTo>
                    <a:pt x="8198" y="76662"/>
                  </a:lnTo>
                  <a:lnTo>
                    <a:pt x="7969" y="76424"/>
                  </a:lnTo>
                  <a:lnTo>
                    <a:pt x="8342" y="75993"/>
                  </a:lnTo>
                  <a:lnTo>
                    <a:pt x="8465" y="75736"/>
                  </a:lnTo>
                  <a:lnTo>
                    <a:pt x="8498" y="75571"/>
                  </a:lnTo>
                  <a:lnTo>
                    <a:pt x="8338" y="74814"/>
                  </a:lnTo>
                  <a:lnTo>
                    <a:pt x="7002" y="74096"/>
                  </a:lnTo>
                  <a:lnTo>
                    <a:pt x="6227" y="73933"/>
                  </a:lnTo>
                  <a:lnTo>
                    <a:pt x="5608" y="73854"/>
                  </a:lnTo>
                  <a:lnTo>
                    <a:pt x="5717" y="73422"/>
                  </a:lnTo>
                  <a:lnTo>
                    <a:pt x="5577" y="72787"/>
                  </a:lnTo>
                  <a:lnTo>
                    <a:pt x="5259" y="72434"/>
                  </a:lnTo>
                  <a:lnTo>
                    <a:pt x="5038" y="72368"/>
                  </a:lnTo>
                  <a:lnTo>
                    <a:pt x="4883" y="72412"/>
                  </a:lnTo>
                  <a:lnTo>
                    <a:pt x="4514" y="72788"/>
                  </a:lnTo>
                  <a:lnTo>
                    <a:pt x="4345" y="72862"/>
                  </a:lnTo>
                  <a:lnTo>
                    <a:pt x="3823" y="72878"/>
                  </a:lnTo>
                  <a:lnTo>
                    <a:pt x="3579" y="72695"/>
                  </a:lnTo>
                  <a:lnTo>
                    <a:pt x="3165" y="72220"/>
                  </a:lnTo>
                  <a:lnTo>
                    <a:pt x="2611" y="71963"/>
                  </a:lnTo>
                  <a:lnTo>
                    <a:pt x="1304" y="71164"/>
                  </a:lnTo>
                  <a:lnTo>
                    <a:pt x="1176" y="71038"/>
                  </a:lnTo>
                  <a:lnTo>
                    <a:pt x="1285" y="70554"/>
                  </a:lnTo>
                  <a:lnTo>
                    <a:pt x="1614" y="70376"/>
                  </a:lnTo>
                  <a:lnTo>
                    <a:pt x="1975" y="69669"/>
                  </a:lnTo>
                  <a:lnTo>
                    <a:pt x="1942" y="67847"/>
                  </a:lnTo>
                  <a:lnTo>
                    <a:pt x="1733" y="67773"/>
                  </a:lnTo>
                  <a:lnTo>
                    <a:pt x="1006" y="67913"/>
                  </a:lnTo>
                  <a:lnTo>
                    <a:pt x="140" y="66314"/>
                  </a:lnTo>
                  <a:lnTo>
                    <a:pt x="0" y="65964"/>
                  </a:lnTo>
                  <a:lnTo>
                    <a:pt x="494" y="65325"/>
                  </a:lnTo>
                  <a:lnTo>
                    <a:pt x="956" y="64570"/>
                  </a:lnTo>
                  <a:lnTo>
                    <a:pt x="1193" y="63799"/>
                  </a:lnTo>
                  <a:lnTo>
                    <a:pt x="1760" y="63417"/>
                  </a:lnTo>
                  <a:lnTo>
                    <a:pt x="2480" y="63286"/>
                  </a:lnTo>
                  <a:lnTo>
                    <a:pt x="2616" y="63081"/>
                  </a:lnTo>
                  <a:lnTo>
                    <a:pt x="2515" y="62702"/>
                  </a:lnTo>
                  <a:lnTo>
                    <a:pt x="2145" y="62526"/>
                  </a:lnTo>
                  <a:lnTo>
                    <a:pt x="2017" y="62591"/>
                  </a:lnTo>
                  <a:lnTo>
                    <a:pt x="1419" y="62636"/>
                  </a:lnTo>
                  <a:lnTo>
                    <a:pt x="965" y="61947"/>
                  </a:lnTo>
                  <a:lnTo>
                    <a:pt x="846" y="60880"/>
                  </a:lnTo>
                  <a:lnTo>
                    <a:pt x="979" y="60467"/>
                  </a:lnTo>
                  <a:lnTo>
                    <a:pt x="1301" y="60392"/>
                  </a:lnTo>
                  <a:lnTo>
                    <a:pt x="1721" y="60036"/>
                  </a:lnTo>
                  <a:lnTo>
                    <a:pt x="2308" y="59102"/>
                  </a:lnTo>
                  <a:lnTo>
                    <a:pt x="2617" y="58325"/>
                  </a:lnTo>
                  <a:lnTo>
                    <a:pt x="2886" y="58242"/>
                  </a:lnTo>
                  <a:lnTo>
                    <a:pt x="3229" y="58192"/>
                  </a:lnTo>
                  <a:lnTo>
                    <a:pt x="4650" y="58376"/>
                  </a:lnTo>
                  <a:lnTo>
                    <a:pt x="4807" y="57718"/>
                  </a:lnTo>
                  <a:lnTo>
                    <a:pt x="5751" y="56870"/>
                  </a:lnTo>
                  <a:lnTo>
                    <a:pt x="6112" y="55545"/>
                  </a:lnTo>
                  <a:lnTo>
                    <a:pt x="6317" y="54266"/>
                  </a:lnTo>
                  <a:lnTo>
                    <a:pt x="6156" y="54114"/>
                  </a:lnTo>
                  <a:lnTo>
                    <a:pt x="5702" y="54032"/>
                  </a:lnTo>
                  <a:lnTo>
                    <a:pt x="5657" y="53281"/>
                  </a:lnTo>
                  <a:lnTo>
                    <a:pt x="5790" y="53151"/>
                  </a:lnTo>
                  <a:lnTo>
                    <a:pt x="6300" y="53229"/>
                  </a:lnTo>
                  <a:lnTo>
                    <a:pt x="6992" y="52793"/>
                  </a:lnTo>
                  <a:lnTo>
                    <a:pt x="7149" y="52641"/>
                  </a:lnTo>
                  <a:lnTo>
                    <a:pt x="7997" y="51231"/>
                  </a:lnTo>
                  <a:lnTo>
                    <a:pt x="8013" y="51057"/>
                  </a:lnTo>
                  <a:lnTo>
                    <a:pt x="7421" y="50253"/>
                  </a:lnTo>
                  <a:lnTo>
                    <a:pt x="7522" y="49625"/>
                  </a:lnTo>
                  <a:lnTo>
                    <a:pt x="7759" y="49532"/>
                  </a:lnTo>
                  <a:lnTo>
                    <a:pt x="8849" y="49684"/>
                  </a:lnTo>
                  <a:lnTo>
                    <a:pt x="9593" y="50778"/>
                  </a:lnTo>
                  <a:lnTo>
                    <a:pt x="9923" y="50677"/>
                  </a:lnTo>
                  <a:lnTo>
                    <a:pt x="9951" y="49822"/>
                  </a:lnTo>
                  <a:lnTo>
                    <a:pt x="10060" y="49638"/>
                  </a:lnTo>
                  <a:lnTo>
                    <a:pt x="10245" y="49324"/>
                  </a:lnTo>
                  <a:lnTo>
                    <a:pt x="10528" y="49343"/>
                  </a:lnTo>
                  <a:lnTo>
                    <a:pt x="10659" y="49533"/>
                  </a:lnTo>
                  <a:lnTo>
                    <a:pt x="11098" y="49867"/>
                  </a:lnTo>
                  <a:lnTo>
                    <a:pt x="11447" y="49774"/>
                  </a:lnTo>
                  <a:lnTo>
                    <a:pt x="11536" y="49614"/>
                  </a:lnTo>
                  <a:lnTo>
                    <a:pt x="11663" y="49303"/>
                  </a:lnTo>
                  <a:lnTo>
                    <a:pt x="11617" y="49107"/>
                  </a:lnTo>
                  <a:lnTo>
                    <a:pt x="11331" y="48918"/>
                  </a:lnTo>
                  <a:lnTo>
                    <a:pt x="11070" y="48628"/>
                  </a:lnTo>
                  <a:lnTo>
                    <a:pt x="11004" y="48223"/>
                  </a:lnTo>
                  <a:lnTo>
                    <a:pt x="11126" y="48001"/>
                  </a:lnTo>
                  <a:lnTo>
                    <a:pt x="11538" y="47959"/>
                  </a:lnTo>
                  <a:lnTo>
                    <a:pt x="12026" y="47694"/>
                  </a:lnTo>
                  <a:lnTo>
                    <a:pt x="12349" y="47386"/>
                  </a:lnTo>
                  <a:lnTo>
                    <a:pt x="12454" y="47091"/>
                  </a:lnTo>
                  <a:lnTo>
                    <a:pt x="12720" y="46345"/>
                  </a:lnTo>
                  <a:lnTo>
                    <a:pt x="12466" y="46055"/>
                  </a:lnTo>
                  <a:lnTo>
                    <a:pt x="12418" y="46252"/>
                  </a:lnTo>
                  <a:lnTo>
                    <a:pt x="12225" y="46431"/>
                  </a:lnTo>
                  <a:lnTo>
                    <a:pt x="12060" y="46412"/>
                  </a:lnTo>
                  <a:lnTo>
                    <a:pt x="11553" y="45360"/>
                  </a:lnTo>
                  <a:lnTo>
                    <a:pt x="11658" y="44296"/>
                  </a:lnTo>
                  <a:lnTo>
                    <a:pt x="12081" y="43616"/>
                  </a:lnTo>
                  <a:lnTo>
                    <a:pt x="12403" y="43591"/>
                  </a:lnTo>
                  <a:lnTo>
                    <a:pt x="13187" y="42963"/>
                  </a:lnTo>
                  <a:lnTo>
                    <a:pt x="13111" y="41721"/>
                  </a:lnTo>
                  <a:lnTo>
                    <a:pt x="12894" y="41141"/>
                  </a:lnTo>
                  <a:lnTo>
                    <a:pt x="13634" y="40981"/>
                  </a:lnTo>
                  <a:lnTo>
                    <a:pt x="14496" y="40993"/>
                  </a:lnTo>
                  <a:lnTo>
                    <a:pt x="14675" y="40787"/>
                  </a:lnTo>
                  <a:lnTo>
                    <a:pt x="14648" y="40478"/>
                  </a:lnTo>
                  <a:lnTo>
                    <a:pt x="14348" y="39795"/>
                  </a:lnTo>
                  <a:lnTo>
                    <a:pt x="13426" y="39315"/>
                  </a:lnTo>
                  <a:lnTo>
                    <a:pt x="12987" y="39468"/>
                  </a:lnTo>
                  <a:lnTo>
                    <a:pt x="12540" y="38854"/>
                  </a:lnTo>
                  <a:lnTo>
                    <a:pt x="12588" y="38642"/>
                  </a:lnTo>
                  <a:lnTo>
                    <a:pt x="13096" y="38713"/>
                  </a:lnTo>
                  <a:lnTo>
                    <a:pt x="13353" y="38542"/>
                  </a:lnTo>
                  <a:lnTo>
                    <a:pt x="13246" y="38006"/>
                  </a:lnTo>
                  <a:lnTo>
                    <a:pt x="13189" y="37720"/>
                  </a:lnTo>
                  <a:lnTo>
                    <a:pt x="13035" y="37076"/>
                  </a:lnTo>
                  <a:lnTo>
                    <a:pt x="12865" y="36401"/>
                  </a:lnTo>
                  <a:lnTo>
                    <a:pt x="12698" y="36098"/>
                  </a:lnTo>
                  <a:lnTo>
                    <a:pt x="12705" y="35729"/>
                  </a:lnTo>
                  <a:lnTo>
                    <a:pt x="12824" y="35426"/>
                  </a:lnTo>
                  <a:lnTo>
                    <a:pt x="14781" y="33686"/>
                  </a:lnTo>
                  <a:lnTo>
                    <a:pt x="15132" y="33686"/>
                  </a:lnTo>
                  <a:lnTo>
                    <a:pt x="15350" y="33814"/>
                  </a:lnTo>
                  <a:lnTo>
                    <a:pt x="15579" y="34259"/>
                  </a:lnTo>
                  <a:lnTo>
                    <a:pt x="15724" y="34281"/>
                  </a:lnTo>
                  <a:lnTo>
                    <a:pt x="15984" y="33910"/>
                  </a:lnTo>
                  <a:lnTo>
                    <a:pt x="15924" y="33663"/>
                  </a:lnTo>
                  <a:lnTo>
                    <a:pt x="15483" y="33251"/>
                  </a:lnTo>
                  <a:lnTo>
                    <a:pt x="15499" y="32995"/>
                  </a:lnTo>
                  <a:lnTo>
                    <a:pt x="16160" y="32359"/>
                  </a:lnTo>
                  <a:lnTo>
                    <a:pt x="16696" y="32240"/>
                  </a:lnTo>
                  <a:lnTo>
                    <a:pt x="16861" y="32118"/>
                  </a:lnTo>
                  <a:lnTo>
                    <a:pt x="17043" y="31567"/>
                  </a:lnTo>
                  <a:lnTo>
                    <a:pt x="17459" y="30571"/>
                  </a:lnTo>
                  <a:lnTo>
                    <a:pt x="18048" y="29801"/>
                  </a:lnTo>
                  <a:lnTo>
                    <a:pt x="17682" y="28370"/>
                  </a:lnTo>
                  <a:lnTo>
                    <a:pt x="17437" y="27938"/>
                  </a:lnTo>
                  <a:lnTo>
                    <a:pt x="17292" y="27856"/>
                  </a:lnTo>
                  <a:lnTo>
                    <a:pt x="16703" y="27871"/>
                  </a:lnTo>
                  <a:lnTo>
                    <a:pt x="16026" y="27606"/>
                  </a:lnTo>
                  <a:lnTo>
                    <a:pt x="15466" y="26833"/>
                  </a:lnTo>
                  <a:lnTo>
                    <a:pt x="15398" y="26387"/>
                  </a:lnTo>
                  <a:lnTo>
                    <a:pt x="15922" y="26212"/>
                  </a:lnTo>
                  <a:lnTo>
                    <a:pt x="16503" y="25483"/>
                  </a:lnTo>
                  <a:lnTo>
                    <a:pt x="16508" y="25015"/>
                  </a:lnTo>
                  <a:lnTo>
                    <a:pt x="16419" y="24591"/>
                  </a:lnTo>
                  <a:lnTo>
                    <a:pt x="16795" y="23989"/>
                  </a:lnTo>
                  <a:lnTo>
                    <a:pt x="17138" y="23762"/>
                  </a:lnTo>
                  <a:lnTo>
                    <a:pt x="17734" y="23673"/>
                  </a:lnTo>
                  <a:lnTo>
                    <a:pt x="18370" y="23498"/>
                  </a:lnTo>
                  <a:lnTo>
                    <a:pt x="18515" y="23390"/>
                  </a:lnTo>
                  <a:lnTo>
                    <a:pt x="18820" y="22900"/>
                  </a:lnTo>
                  <a:lnTo>
                    <a:pt x="19034" y="22368"/>
                  </a:lnTo>
                  <a:lnTo>
                    <a:pt x="19166" y="21617"/>
                  </a:lnTo>
                  <a:lnTo>
                    <a:pt x="18811" y="20829"/>
                  </a:lnTo>
                  <a:lnTo>
                    <a:pt x="18193" y="20071"/>
                  </a:lnTo>
                  <a:lnTo>
                    <a:pt x="17672" y="19974"/>
                  </a:lnTo>
                  <a:lnTo>
                    <a:pt x="16664" y="19178"/>
                  </a:lnTo>
                  <a:lnTo>
                    <a:pt x="16559" y="18999"/>
                  </a:lnTo>
                  <a:lnTo>
                    <a:pt x="16393" y="18570"/>
                  </a:lnTo>
                  <a:lnTo>
                    <a:pt x="16415" y="18322"/>
                  </a:lnTo>
                  <a:lnTo>
                    <a:pt x="16689" y="18007"/>
                  </a:lnTo>
                  <a:lnTo>
                    <a:pt x="16889" y="17110"/>
                  </a:lnTo>
                  <a:lnTo>
                    <a:pt x="16585" y="16701"/>
                  </a:lnTo>
                  <a:lnTo>
                    <a:pt x="16291" y="16720"/>
                  </a:lnTo>
                  <a:lnTo>
                    <a:pt x="16048" y="16789"/>
                  </a:lnTo>
                  <a:lnTo>
                    <a:pt x="15844" y="16648"/>
                  </a:lnTo>
                  <a:lnTo>
                    <a:pt x="15701" y="16353"/>
                  </a:lnTo>
                  <a:lnTo>
                    <a:pt x="16760" y="15076"/>
                  </a:lnTo>
                  <a:lnTo>
                    <a:pt x="16933" y="15065"/>
                  </a:lnTo>
                  <a:lnTo>
                    <a:pt x="17409" y="15270"/>
                  </a:lnTo>
                  <a:lnTo>
                    <a:pt x="17861" y="15285"/>
                  </a:lnTo>
                  <a:lnTo>
                    <a:pt x="19335" y="14935"/>
                  </a:lnTo>
                  <a:lnTo>
                    <a:pt x="19533" y="14823"/>
                  </a:lnTo>
                  <a:lnTo>
                    <a:pt x="19621" y="14410"/>
                  </a:lnTo>
                  <a:lnTo>
                    <a:pt x="19807" y="14169"/>
                  </a:lnTo>
                  <a:lnTo>
                    <a:pt x="21078" y="13049"/>
                  </a:lnTo>
                  <a:lnTo>
                    <a:pt x="21562" y="12859"/>
                  </a:lnTo>
                  <a:lnTo>
                    <a:pt x="21978" y="13097"/>
                  </a:lnTo>
                  <a:lnTo>
                    <a:pt x="22204" y="13134"/>
                  </a:lnTo>
                  <a:lnTo>
                    <a:pt x="22866" y="12951"/>
                  </a:lnTo>
                  <a:lnTo>
                    <a:pt x="23178" y="12745"/>
                  </a:lnTo>
                  <a:lnTo>
                    <a:pt x="23499" y="12208"/>
                  </a:lnTo>
                  <a:lnTo>
                    <a:pt x="23887" y="10988"/>
                  </a:lnTo>
                  <a:lnTo>
                    <a:pt x="24014" y="9685"/>
                  </a:lnTo>
                  <a:lnTo>
                    <a:pt x="24032" y="9500"/>
                  </a:lnTo>
                  <a:lnTo>
                    <a:pt x="23975" y="9073"/>
                  </a:lnTo>
                  <a:lnTo>
                    <a:pt x="23870" y="8861"/>
                  </a:lnTo>
                  <a:lnTo>
                    <a:pt x="22925" y="8619"/>
                  </a:lnTo>
                  <a:lnTo>
                    <a:pt x="22910" y="8301"/>
                  </a:lnTo>
                  <a:lnTo>
                    <a:pt x="23200" y="7753"/>
                  </a:lnTo>
                  <a:lnTo>
                    <a:pt x="24318" y="6853"/>
                  </a:lnTo>
                  <a:lnTo>
                    <a:pt x="24803" y="6206"/>
                  </a:lnTo>
                  <a:lnTo>
                    <a:pt x="25956" y="4623"/>
                  </a:lnTo>
                  <a:lnTo>
                    <a:pt x="26298" y="3540"/>
                  </a:lnTo>
                  <a:lnTo>
                    <a:pt x="25906" y="3357"/>
                  </a:lnTo>
                  <a:lnTo>
                    <a:pt x="25752" y="3168"/>
                  </a:lnTo>
                  <a:lnTo>
                    <a:pt x="25643" y="2914"/>
                  </a:lnTo>
                  <a:lnTo>
                    <a:pt x="25505" y="223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0" name="pg651">
              <a:extLst>
                <a:ext uri="{FF2B5EF4-FFF2-40B4-BE49-F238E27FC236}">
                  <a16:creationId xmlns:a16="http://schemas.microsoft.com/office/drawing/2014/main" id="{098C2343-575D-7E46-83FA-3CC7590D8C27}"/>
                </a:ext>
              </a:extLst>
            </p:cNvPr>
            <p:cNvSpPr/>
            <p:nvPr/>
          </p:nvSpPr>
          <p:spPr>
            <a:xfrm>
              <a:off x="4482689" y="2554300"/>
              <a:ext cx="40391" cy="39567"/>
            </a:xfrm>
            <a:custGeom>
              <a:avLst/>
              <a:gdLst/>
              <a:ahLst/>
              <a:cxnLst/>
              <a:rect l="0" t="0" r="0" b="0"/>
              <a:pathLst>
                <a:path w="40391" h="39567">
                  <a:moveTo>
                    <a:pt x="15530" y="39524"/>
                  </a:moveTo>
                  <a:lnTo>
                    <a:pt x="15314" y="38969"/>
                  </a:lnTo>
                  <a:lnTo>
                    <a:pt x="15064" y="38323"/>
                  </a:lnTo>
                  <a:lnTo>
                    <a:pt x="15055" y="38172"/>
                  </a:lnTo>
                  <a:lnTo>
                    <a:pt x="14995" y="37209"/>
                  </a:lnTo>
                  <a:lnTo>
                    <a:pt x="15241" y="35973"/>
                  </a:lnTo>
                  <a:lnTo>
                    <a:pt x="15475" y="35485"/>
                  </a:lnTo>
                  <a:lnTo>
                    <a:pt x="18608" y="31971"/>
                  </a:lnTo>
                  <a:lnTo>
                    <a:pt x="19035" y="31190"/>
                  </a:lnTo>
                  <a:lnTo>
                    <a:pt x="19501" y="29710"/>
                  </a:lnTo>
                  <a:lnTo>
                    <a:pt x="19579" y="28881"/>
                  </a:lnTo>
                  <a:lnTo>
                    <a:pt x="19424" y="27221"/>
                  </a:lnTo>
                  <a:lnTo>
                    <a:pt x="18893" y="25367"/>
                  </a:lnTo>
                  <a:lnTo>
                    <a:pt x="18815" y="25139"/>
                  </a:lnTo>
                  <a:lnTo>
                    <a:pt x="17508" y="23578"/>
                  </a:lnTo>
                  <a:lnTo>
                    <a:pt x="15785" y="23008"/>
                  </a:lnTo>
                  <a:lnTo>
                    <a:pt x="13910" y="22783"/>
                  </a:lnTo>
                  <a:lnTo>
                    <a:pt x="11383" y="22699"/>
                  </a:lnTo>
                  <a:lnTo>
                    <a:pt x="10815" y="22535"/>
                  </a:lnTo>
                  <a:lnTo>
                    <a:pt x="10573" y="22465"/>
                  </a:lnTo>
                  <a:lnTo>
                    <a:pt x="10440" y="22426"/>
                  </a:lnTo>
                  <a:lnTo>
                    <a:pt x="9708" y="22214"/>
                  </a:lnTo>
                  <a:lnTo>
                    <a:pt x="8905" y="22489"/>
                  </a:lnTo>
                  <a:lnTo>
                    <a:pt x="7369" y="22309"/>
                  </a:lnTo>
                  <a:lnTo>
                    <a:pt x="7098" y="22032"/>
                  </a:lnTo>
                  <a:lnTo>
                    <a:pt x="7046" y="21349"/>
                  </a:lnTo>
                  <a:lnTo>
                    <a:pt x="7331" y="20975"/>
                  </a:lnTo>
                  <a:lnTo>
                    <a:pt x="7508" y="20415"/>
                  </a:lnTo>
                  <a:lnTo>
                    <a:pt x="6725" y="19179"/>
                  </a:lnTo>
                  <a:lnTo>
                    <a:pt x="6180" y="19308"/>
                  </a:lnTo>
                  <a:lnTo>
                    <a:pt x="5339" y="18967"/>
                  </a:lnTo>
                  <a:lnTo>
                    <a:pt x="4966" y="18180"/>
                  </a:lnTo>
                  <a:lnTo>
                    <a:pt x="5247" y="17684"/>
                  </a:lnTo>
                  <a:lnTo>
                    <a:pt x="6657" y="17055"/>
                  </a:lnTo>
                  <a:lnTo>
                    <a:pt x="6774" y="16697"/>
                  </a:lnTo>
                  <a:lnTo>
                    <a:pt x="6670" y="16177"/>
                  </a:lnTo>
                  <a:lnTo>
                    <a:pt x="6942" y="15201"/>
                  </a:lnTo>
                  <a:lnTo>
                    <a:pt x="7039" y="13438"/>
                  </a:lnTo>
                  <a:lnTo>
                    <a:pt x="7040" y="11869"/>
                  </a:lnTo>
                  <a:lnTo>
                    <a:pt x="4742" y="11760"/>
                  </a:lnTo>
                  <a:lnTo>
                    <a:pt x="4310" y="11531"/>
                  </a:lnTo>
                  <a:lnTo>
                    <a:pt x="4256" y="11071"/>
                  </a:lnTo>
                  <a:lnTo>
                    <a:pt x="4178" y="10398"/>
                  </a:lnTo>
                  <a:lnTo>
                    <a:pt x="4138" y="9969"/>
                  </a:lnTo>
                  <a:lnTo>
                    <a:pt x="4223" y="9463"/>
                  </a:lnTo>
                  <a:lnTo>
                    <a:pt x="4420" y="9366"/>
                  </a:lnTo>
                  <a:lnTo>
                    <a:pt x="4926" y="9485"/>
                  </a:lnTo>
                  <a:lnTo>
                    <a:pt x="5438" y="9474"/>
                  </a:lnTo>
                  <a:lnTo>
                    <a:pt x="5758" y="9247"/>
                  </a:lnTo>
                  <a:lnTo>
                    <a:pt x="5877" y="9031"/>
                  </a:lnTo>
                  <a:lnTo>
                    <a:pt x="5895" y="8791"/>
                  </a:lnTo>
                  <a:lnTo>
                    <a:pt x="5790" y="8618"/>
                  </a:lnTo>
                  <a:lnTo>
                    <a:pt x="5169" y="8462"/>
                  </a:lnTo>
                  <a:lnTo>
                    <a:pt x="4645" y="8063"/>
                  </a:lnTo>
                  <a:lnTo>
                    <a:pt x="4565" y="7836"/>
                  </a:lnTo>
                  <a:lnTo>
                    <a:pt x="4630" y="7535"/>
                  </a:lnTo>
                  <a:lnTo>
                    <a:pt x="4745" y="7323"/>
                  </a:lnTo>
                  <a:lnTo>
                    <a:pt x="4732" y="7044"/>
                  </a:lnTo>
                  <a:lnTo>
                    <a:pt x="4471" y="6733"/>
                  </a:lnTo>
                  <a:lnTo>
                    <a:pt x="4071" y="6589"/>
                  </a:lnTo>
                  <a:lnTo>
                    <a:pt x="3922" y="6474"/>
                  </a:lnTo>
                  <a:lnTo>
                    <a:pt x="3870" y="6252"/>
                  </a:lnTo>
                  <a:lnTo>
                    <a:pt x="4025" y="5907"/>
                  </a:lnTo>
                  <a:lnTo>
                    <a:pt x="4032" y="5683"/>
                  </a:lnTo>
                  <a:lnTo>
                    <a:pt x="3453" y="3911"/>
                  </a:lnTo>
                  <a:lnTo>
                    <a:pt x="2830" y="2654"/>
                  </a:lnTo>
                  <a:lnTo>
                    <a:pt x="2342" y="2302"/>
                  </a:lnTo>
                  <a:lnTo>
                    <a:pt x="1849" y="2229"/>
                  </a:lnTo>
                  <a:lnTo>
                    <a:pt x="1529" y="2387"/>
                  </a:lnTo>
                  <a:lnTo>
                    <a:pt x="1168" y="2682"/>
                  </a:lnTo>
                  <a:lnTo>
                    <a:pt x="732" y="3210"/>
                  </a:lnTo>
                  <a:lnTo>
                    <a:pt x="440" y="3263"/>
                  </a:lnTo>
                  <a:lnTo>
                    <a:pt x="186" y="3028"/>
                  </a:lnTo>
                  <a:lnTo>
                    <a:pt x="5" y="2403"/>
                  </a:lnTo>
                  <a:lnTo>
                    <a:pt x="0" y="2136"/>
                  </a:lnTo>
                  <a:lnTo>
                    <a:pt x="78" y="1925"/>
                  </a:lnTo>
                  <a:lnTo>
                    <a:pt x="407" y="1724"/>
                  </a:lnTo>
                  <a:lnTo>
                    <a:pt x="949" y="1694"/>
                  </a:lnTo>
                  <a:lnTo>
                    <a:pt x="1317" y="1597"/>
                  </a:lnTo>
                  <a:lnTo>
                    <a:pt x="1655" y="1415"/>
                  </a:lnTo>
                  <a:lnTo>
                    <a:pt x="1907" y="1087"/>
                  </a:lnTo>
                  <a:lnTo>
                    <a:pt x="1995" y="659"/>
                  </a:lnTo>
                  <a:lnTo>
                    <a:pt x="2036" y="420"/>
                  </a:lnTo>
                  <a:lnTo>
                    <a:pt x="2377" y="440"/>
                  </a:lnTo>
                  <a:lnTo>
                    <a:pt x="2677" y="659"/>
                  </a:lnTo>
                  <a:lnTo>
                    <a:pt x="3638" y="1649"/>
                  </a:lnTo>
                  <a:lnTo>
                    <a:pt x="4170" y="2343"/>
                  </a:lnTo>
                  <a:lnTo>
                    <a:pt x="4585" y="2676"/>
                  </a:lnTo>
                  <a:lnTo>
                    <a:pt x="5057" y="2150"/>
                  </a:lnTo>
                  <a:lnTo>
                    <a:pt x="5916" y="1557"/>
                  </a:lnTo>
                  <a:lnTo>
                    <a:pt x="6986" y="558"/>
                  </a:lnTo>
                  <a:lnTo>
                    <a:pt x="7823" y="48"/>
                  </a:lnTo>
                  <a:lnTo>
                    <a:pt x="9158" y="0"/>
                  </a:lnTo>
                  <a:lnTo>
                    <a:pt x="9936" y="249"/>
                  </a:lnTo>
                  <a:lnTo>
                    <a:pt x="13142" y="285"/>
                  </a:lnTo>
                  <a:lnTo>
                    <a:pt x="13199" y="3831"/>
                  </a:lnTo>
                  <a:lnTo>
                    <a:pt x="13990" y="3877"/>
                  </a:lnTo>
                  <a:lnTo>
                    <a:pt x="14463" y="4861"/>
                  </a:lnTo>
                  <a:lnTo>
                    <a:pt x="14695" y="6327"/>
                  </a:lnTo>
                  <a:lnTo>
                    <a:pt x="15180" y="6182"/>
                  </a:lnTo>
                  <a:lnTo>
                    <a:pt x="18257" y="6207"/>
                  </a:lnTo>
                  <a:lnTo>
                    <a:pt x="18319" y="7658"/>
                  </a:lnTo>
                  <a:lnTo>
                    <a:pt x="19282" y="6739"/>
                  </a:lnTo>
                  <a:lnTo>
                    <a:pt x="19467" y="6479"/>
                  </a:lnTo>
                  <a:lnTo>
                    <a:pt x="19527" y="6119"/>
                  </a:lnTo>
                  <a:lnTo>
                    <a:pt x="19528" y="4452"/>
                  </a:lnTo>
                  <a:lnTo>
                    <a:pt x="19613" y="4199"/>
                  </a:lnTo>
                  <a:lnTo>
                    <a:pt x="20129" y="3304"/>
                  </a:lnTo>
                  <a:lnTo>
                    <a:pt x="20200" y="2124"/>
                  </a:lnTo>
                  <a:lnTo>
                    <a:pt x="20434" y="1521"/>
                  </a:lnTo>
                  <a:lnTo>
                    <a:pt x="23350" y="1532"/>
                  </a:lnTo>
                  <a:lnTo>
                    <a:pt x="23321" y="5589"/>
                  </a:lnTo>
                  <a:lnTo>
                    <a:pt x="29289" y="5728"/>
                  </a:lnTo>
                  <a:lnTo>
                    <a:pt x="28708" y="7195"/>
                  </a:lnTo>
                  <a:lnTo>
                    <a:pt x="27998" y="8343"/>
                  </a:lnTo>
                  <a:lnTo>
                    <a:pt x="27854" y="9069"/>
                  </a:lnTo>
                  <a:lnTo>
                    <a:pt x="29101" y="9062"/>
                  </a:lnTo>
                  <a:lnTo>
                    <a:pt x="30089" y="9536"/>
                  </a:lnTo>
                  <a:lnTo>
                    <a:pt x="30920" y="10323"/>
                  </a:lnTo>
                  <a:lnTo>
                    <a:pt x="31222" y="10814"/>
                  </a:lnTo>
                  <a:lnTo>
                    <a:pt x="31253" y="10973"/>
                  </a:lnTo>
                  <a:lnTo>
                    <a:pt x="36385" y="10978"/>
                  </a:lnTo>
                  <a:lnTo>
                    <a:pt x="40379" y="10938"/>
                  </a:lnTo>
                  <a:lnTo>
                    <a:pt x="40391" y="13223"/>
                  </a:lnTo>
                  <a:lnTo>
                    <a:pt x="38529" y="13237"/>
                  </a:lnTo>
                  <a:lnTo>
                    <a:pt x="38559" y="16696"/>
                  </a:lnTo>
                  <a:lnTo>
                    <a:pt x="38315" y="17933"/>
                  </a:lnTo>
                  <a:lnTo>
                    <a:pt x="33449" y="17943"/>
                  </a:lnTo>
                  <a:lnTo>
                    <a:pt x="33463" y="20088"/>
                  </a:lnTo>
                  <a:lnTo>
                    <a:pt x="33286" y="20283"/>
                  </a:lnTo>
                  <a:lnTo>
                    <a:pt x="32849" y="20286"/>
                  </a:lnTo>
                  <a:lnTo>
                    <a:pt x="32917" y="23513"/>
                  </a:lnTo>
                  <a:lnTo>
                    <a:pt x="32695" y="23612"/>
                  </a:lnTo>
                  <a:lnTo>
                    <a:pt x="32473" y="24172"/>
                  </a:lnTo>
                  <a:lnTo>
                    <a:pt x="32204" y="25634"/>
                  </a:lnTo>
                  <a:lnTo>
                    <a:pt x="32219" y="26737"/>
                  </a:lnTo>
                  <a:lnTo>
                    <a:pt x="33313" y="28423"/>
                  </a:lnTo>
                  <a:lnTo>
                    <a:pt x="33599" y="29068"/>
                  </a:lnTo>
                  <a:lnTo>
                    <a:pt x="33643" y="29566"/>
                  </a:lnTo>
                  <a:lnTo>
                    <a:pt x="33839" y="29816"/>
                  </a:lnTo>
                  <a:lnTo>
                    <a:pt x="36067" y="29787"/>
                  </a:lnTo>
                  <a:lnTo>
                    <a:pt x="36071" y="30597"/>
                  </a:lnTo>
                  <a:lnTo>
                    <a:pt x="35924" y="30774"/>
                  </a:lnTo>
                  <a:lnTo>
                    <a:pt x="35756" y="31224"/>
                  </a:lnTo>
                  <a:lnTo>
                    <a:pt x="35712" y="32223"/>
                  </a:lnTo>
                  <a:lnTo>
                    <a:pt x="35783" y="32502"/>
                  </a:lnTo>
                  <a:lnTo>
                    <a:pt x="34471" y="32223"/>
                  </a:lnTo>
                  <a:lnTo>
                    <a:pt x="33962" y="32189"/>
                  </a:lnTo>
                  <a:lnTo>
                    <a:pt x="28477" y="32308"/>
                  </a:lnTo>
                  <a:lnTo>
                    <a:pt x="28445" y="32968"/>
                  </a:lnTo>
                  <a:lnTo>
                    <a:pt x="28363" y="33144"/>
                  </a:lnTo>
                  <a:lnTo>
                    <a:pt x="27810" y="33804"/>
                  </a:lnTo>
                  <a:lnTo>
                    <a:pt x="27310" y="34226"/>
                  </a:lnTo>
                  <a:lnTo>
                    <a:pt x="25955" y="32428"/>
                  </a:lnTo>
                  <a:lnTo>
                    <a:pt x="24466" y="32431"/>
                  </a:lnTo>
                  <a:lnTo>
                    <a:pt x="24251" y="32790"/>
                  </a:lnTo>
                  <a:lnTo>
                    <a:pt x="24209" y="33513"/>
                  </a:lnTo>
                  <a:lnTo>
                    <a:pt x="24251" y="33760"/>
                  </a:lnTo>
                  <a:lnTo>
                    <a:pt x="24021" y="34785"/>
                  </a:lnTo>
                  <a:lnTo>
                    <a:pt x="23757" y="35010"/>
                  </a:lnTo>
                  <a:lnTo>
                    <a:pt x="23182" y="34896"/>
                  </a:lnTo>
                  <a:lnTo>
                    <a:pt x="23045" y="34934"/>
                  </a:lnTo>
                  <a:lnTo>
                    <a:pt x="21961" y="35826"/>
                  </a:lnTo>
                  <a:lnTo>
                    <a:pt x="21418" y="35794"/>
                  </a:lnTo>
                  <a:lnTo>
                    <a:pt x="21379" y="36038"/>
                  </a:lnTo>
                  <a:lnTo>
                    <a:pt x="20900" y="36054"/>
                  </a:lnTo>
                  <a:lnTo>
                    <a:pt x="20900" y="39567"/>
                  </a:lnTo>
                  <a:lnTo>
                    <a:pt x="15940" y="3952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1" name="pg652">
              <a:extLst>
                <a:ext uri="{FF2B5EF4-FFF2-40B4-BE49-F238E27FC236}">
                  <a16:creationId xmlns:a16="http://schemas.microsoft.com/office/drawing/2014/main" id="{5EF1E058-0F65-6749-8E73-248A01191DD6}"/>
                </a:ext>
              </a:extLst>
            </p:cNvPr>
            <p:cNvSpPr/>
            <p:nvPr/>
          </p:nvSpPr>
          <p:spPr>
            <a:xfrm>
              <a:off x="4473427" y="2412547"/>
              <a:ext cx="139596" cy="81879"/>
            </a:xfrm>
            <a:custGeom>
              <a:avLst/>
              <a:gdLst/>
              <a:ahLst/>
              <a:cxnLst/>
              <a:rect l="0" t="0" r="0" b="0"/>
              <a:pathLst>
                <a:path w="139596" h="81879">
                  <a:moveTo>
                    <a:pt x="509" y="9"/>
                  </a:moveTo>
                  <a:lnTo>
                    <a:pt x="1507" y="0"/>
                  </a:lnTo>
                  <a:lnTo>
                    <a:pt x="6643" y="4"/>
                  </a:lnTo>
                  <a:lnTo>
                    <a:pt x="19396" y="16"/>
                  </a:lnTo>
                  <a:lnTo>
                    <a:pt x="32601" y="29"/>
                  </a:lnTo>
                  <a:lnTo>
                    <a:pt x="33483" y="24"/>
                  </a:lnTo>
                  <a:lnTo>
                    <a:pt x="33816" y="22"/>
                  </a:lnTo>
                  <a:lnTo>
                    <a:pt x="35061" y="16"/>
                  </a:lnTo>
                  <a:lnTo>
                    <a:pt x="35382" y="16"/>
                  </a:lnTo>
                  <a:lnTo>
                    <a:pt x="37610" y="16"/>
                  </a:lnTo>
                  <a:lnTo>
                    <a:pt x="51018" y="20"/>
                  </a:lnTo>
                  <a:lnTo>
                    <a:pt x="51897" y="28"/>
                  </a:lnTo>
                  <a:lnTo>
                    <a:pt x="52044" y="30"/>
                  </a:lnTo>
                  <a:lnTo>
                    <a:pt x="52356" y="29"/>
                  </a:lnTo>
                  <a:lnTo>
                    <a:pt x="53287" y="30"/>
                  </a:lnTo>
                  <a:lnTo>
                    <a:pt x="58125" y="37"/>
                  </a:lnTo>
                  <a:lnTo>
                    <a:pt x="71951" y="56"/>
                  </a:lnTo>
                  <a:lnTo>
                    <a:pt x="77585" y="63"/>
                  </a:lnTo>
                  <a:lnTo>
                    <a:pt x="83140" y="71"/>
                  </a:lnTo>
                  <a:lnTo>
                    <a:pt x="88343" y="78"/>
                  </a:lnTo>
                  <a:lnTo>
                    <a:pt x="88339" y="1575"/>
                  </a:lnTo>
                  <a:lnTo>
                    <a:pt x="90924" y="1579"/>
                  </a:lnTo>
                  <a:lnTo>
                    <a:pt x="90916" y="82"/>
                  </a:lnTo>
                  <a:lnTo>
                    <a:pt x="94054" y="86"/>
                  </a:lnTo>
                  <a:lnTo>
                    <a:pt x="96032" y="89"/>
                  </a:lnTo>
                  <a:lnTo>
                    <a:pt x="99493" y="89"/>
                  </a:lnTo>
                  <a:lnTo>
                    <a:pt x="101195" y="89"/>
                  </a:lnTo>
                  <a:lnTo>
                    <a:pt x="109028" y="98"/>
                  </a:lnTo>
                  <a:lnTo>
                    <a:pt x="111613" y="100"/>
                  </a:lnTo>
                  <a:lnTo>
                    <a:pt x="123478" y="102"/>
                  </a:lnTo>
                  <a:lnTo>
                    <a:pt x="126360" y="103"/>
                  </a:lnTo>
                  <a:lnTo>
                    <a:pt x="126351" y="1212"/>
                  </a:lnTo>
                  <a:lnTo>
                    <a:pt x="126099" y="1792"/>
                  </a:lnTo>
                  <a:lnTo>
                    <a:pt x="126115" y="2305"/>
                  </a:lnTo>
                  <a:lnTo>
                    <a:pt x="126208" y="2658"/>
                  </a:lnTo>
                  <a:lnTo>
                    <a:pt x="126741" y="3228"/>
                  </a:lnTo>
                  <a:lnTo>
                    <a:pt x="126758" y="3944"/>
                  </a:lnTo>
                  <a:lnTo>
                    <a:pt x="124480" y="3929"/>
                  </a:lnTo>
                  <a:lnTo>
                    <a:pt x="124244" y="4011"/>
                  </a:lnTo>
                  <a:lnTo>
                    <a:pt x="124236" y="14203"/>
                  </a:lnTo>
                  <a:lnTo>
                    <a:pt x="126793" y="13834"/>
                  </a:lnTo>
                  <a:lnTo>
                    <a:pt x="126856" y="20495"/>
                  </a:lnTo>
                  <a:lnTo>
                    <a:pt x="129254" y="20561"/>
                  </a:lnTo>
                  <a:lnTo>
                    <a:pt x="129240" y="25294"/>
                  </a:lnTo>
                  <a:lnTo>
                    <a:pt x="126847" y="25214"/>
                  </a:lnTo>
                  <a:lnTo>
                    <a:pt x="126754" y="29943"/>
                  </a:lnTo>
                  <a:lnTo>
                    <a:pt x="118976" y="29952"/>
                  </a:lnTo>
                  <a:lnTo>
                    <a:pt x="118956" y="34677"/>
                  </a:lnTo>
                  <a:lnTo>
                    <a:pt x="118944" y="37042"/>
                  </a:lnTo>
                  <a:lnTo>
                    <a:pt x="124112" y="37006"/>
                  </a:lnTo>
                  <a:lnTo>
                    <a:pt x="124133" y="34638"/>
                  </a:lnTo>
                  <a:lnTo>
                    <a:pt x="126689" y="34669"/>
                  </a:lnTo>
                  <a:lnTo>
                    <a:pt x="126661" y="39392"/>
                  </a:lnTo>
                  <a:lnTo>
                    <a:pt x="129192" y="39468"/>
                  </a:lnTo>
                  <a:lnTo>
                    <a:pt x="129216" y="41770"/>
                  </a:lnTo>
                  <a:lnTo>
                    <a:pt x="131783" y="41829"/>
                  </a:lnTo>
                  <a:lnTo>
                    <a:pt x="131767" y="39545"/>
                  </a:lnTo>
                  <a:lnTo>
                    <a:pt x="133240" y="39578"/>
                  </a:lnTo>
                  <a:lnTo>
                    <a:pt x="134318" y="39601"/>
                  </a:lnTo>
                  <a:lnTo>
                    <a:pt x="134388" y="53597"/>
                  </a:lnTo>
                  <a:lnTo>
                    <a:pt x="134352" y="60598"/>
                  </a:lnTo>
                  <a:lnTo>
                    <a:pt x="139480" y="60596"/>
                  </a:lnTo>
                  <a:lnTo>
                    <a:pt x="139515" y="70204"/>
                  </a:lnTo>
                  <a:lnTo>
                    <a:pt x="139596" y="79649"/>
                  </a:lnTo>
                  <a:lnTo>
                    <a:pt x="126741" y="79450"/>
                  </a:lnTo>
                  <a:lnTo>
                    <a:pt x="126726" y="74720"/>
                  </a:lnTo>
                  <a:lnTo>
                    <a:pt x="121581" y="74758"/>
                  </a:lnTo>
                  <a:lnTo>
                    <a:pt x="121557" y="72382"/>
                  </a:lnTo>
                  <a:lnTo>
                    <a:pt x="119007" y="72426"/>
                  </a:lnTo>
                  <a:lnTo>
                    <a:pt x="106341" y="72438"/>
                  </a:lnTo>
                  <a:lnTo>
                    <a:pt x="106356" y="74795"/>
                  </a:lnTo>
                  <a:lnTo>
                    <a:pt x="88493" y="74894"/>
                  </a:lnTo>
                  <a:lnTo>
                    <a:pt x="88412" y="75452"/>
                  </a:lnTo>
                  <a:lnTo>
                    <a:pt x="88049" y="75801"/>
                  </a:lnTo>
                  <a:lnTo>
                    <a:pt x="85584" y="77229"/>
                  </a:lnTo>
                  <a:lnTo>
                    <a:pt x="85404" y="77218"/>
                  </a:lnTo>
                  <a:lnTo>
                    <a:pt x="86315" y="76574"/>
                  </a:lnTo>
                  <a:lnTo>
                    <a:pt x="86830" y="75866"/>
                  </a:lnTo>
                  <a:lnTo>
                    <a:pt x="87010" y="75137"/>
                  </a:lnTo>
                  <a:lnTo>
                    <a:pt x="87178" y="72895"/>
                  </a:lnTo>
                  <a:lnTo>
                    <a:pt x="87329" y="72535"/>
                  </a:lnTo>
                  <a:lnTo>
                    <a:pt x="80903" y="72389"/>
                  </a:lnTo>
                  <a:lnTo>
                    <a:pt x="75828" y="72375"/>
                  </a:lnTo>
                  <a:lnTo>
                    <a:pt x="75719" y="65359"/>
                  </a:lnTo>
                  <a:lnTo>
                    <a:pt x="78270" y="65376"/>
                  </a:lnTo>
                  <a:lnTo>
                    <a:pt x="78215" y="63011"/>
                  </a:lnTo>
                  <a:lnTo>
                    <a:pt x="75676" y="62984"/>
                  </a:lnTo>
                  <a:lnTo>
                    <a:pt x="75628" y="60612"/>
                  </a:lnTo>
                  <a:lnTo>
                    <a:pt x="67976" y="60592"/>
                  </a:lnTo>
                  <a:lnTo>
                    <a:pt x="67948" y="59414"/>
                  </a:lnTo>
                  <a:lnTo>
                    <a:pt x="68166" y="59324"/>
                  </a:lnTo>
                  <a:lnTo>
                    <a:pt x="68170" y="58793"/>
                  </a:lnTo>
                  <a:lnTo>
                    <a:pt x="68129" y="58287"/>
                  </a:lnTo>
                  <a:lnTo>
                    <a:pt x="67935" y="58217"/>
                  </a:lnTo>
                  <a:lnTo>
                    <a:pt x="65417" y="58225"/>
                  </a:lnTo>
                  <a:lnTo>
                    <a:pt x="65475" y="60585"/>
                  </a:lnTo>
                  <a:lnTo>
                    <a:pt x="65533" y="62949"/>
                  </a:lnTo>
                  <a:lnTo>
                    <a:pt x="62981" y="62935"/>
                  </a:lnTo>
                  <a:lnTo>
                    <a:pt x="63018" y="65311"/>
                  </a:lnTo>
                  <a:lnTo>
                    <a:pt x="65575" y="65302"/>
                  </a:lnTo>
                  <a:lnTo>
                    <a:pt x="65609" y="70002"/>
                  </a:lnTo>
                  <a:lnTo>
                    <a:pt x="63811" y="70029"/>
                  </a:lnTo>
                  <a:lnTo>
                    <a:pt x="63696" y="70675"/>
                  </a:lnTo>
                  <a:lnTo>
                    <a:pt x="63107" y="71713"/>
                  </a:lnTo>
                  <a:lnTo>
                    <a:pt x="62228" y="72550"/>
                  </a:lnTo>
                  <a:lnTo>
                    <a:pt x="61832" y="73400"/>
                  </a:lnTo>
                  <a:lnTo>
                    <a:pt x="60582" y="74795"/>
                  </a:lnTo>
                  <a:lnTo>
                    <a:pt x="60424" y="75127"/>
                  </a:lnTo>
                  <a:lnTo>
                    <a:pt x="60356" y="75472"/>
                  </a:lnTo>
                  <a:lnTo>
                    <a:pt x="59838" y="76513"/>
                  </a:lnTo>
                  <a:lnTo>
                    <a:pt x="58789" y="77446"/>
                  </a:lnTo>
                  <a:lnTo>
                    <a:pt x="58281" y="78197"/>
                  </a:lnTo>
                  <a:lnTo>
                    <a:pt x="57918" y="78209"/>
                  </a:lnTo>
                  <a:lnTo>
                    <a:pt x="57876" y="81879"/>
                  </a:lnTo>
                  <a:lnTo>
                    <a:pt x="55332" y="81875"/>
                  </a:lnTo>
                  <a:lnTo>
                    <a:pt x="55348" y="80847"/>
                  </a:lnTo>
                  <a:lnTo>
                    <a:pt x="55800" y="79869"/>
                  </a:lnTo>
                  <a:lnTo>
                    <a:pt x="55848" y="79542"/>
                  </a:lnTo>
                  <a:lnTo>
                    <a:pt x="52803" y="79530"/>
                  </a:lnTo>
                  <a:lnTo>
                    <a:pt x="52819" y="77173"/>
                  </a:lnTo>
                  <a:lnTo>
                    <a:pt x="50355" y="77144"/>
                  </a:lnTo>
                  <a:lnTo>
                    <a:pt x="50338" y="74775"/>
                  </a:lnTo>
                  <a:lnTo>
                    <a:pt x="42626" y="74817"/>
                  </a:lnTo>
                  <a:lnTo>
                    <a:pt x="42615" y="72434"/>
                  </a:lnTo>
                  <a:lnTo>
                    <a:pt x="40065" y="72459"/>
                  </a:lnTo>
                  <a:lnTo>
                    <a:pt x="40014" y="67755"/>
                  </a:lnTo>
                  <a:lnTo>
                    <a:pt x="34994" y="67755"/>
                  </a:lnTo>
                  <a:lnTo>
                    <a:pt x="35011" y="70101"/>
                  </a:lnTo>
                  <a:lnTo>
                    <a:pt x="32460" y="70121"/>
                  </a:lnTo>
                  <a:lnTo>
                    <a:pt x="32426" y="67745"/>
                  </a:lnTo>
                  <a:lnTo>
                    <a:pt x="29862" y="67761"/>
                  </a:lnTo>
                  <a:lnTo>
                    <a:pt x="29867" y="63005"/>
                  </a:lnTo>
                  <a:lnTo>
                    <a:pt x="29840" y="60629"/>
                  </a:lnTo>
                  <a:lnTo>
                    <a:pt x="26534" y="60617"/>
                  </a:lnTo>
                  <a:lnTo>
                    <a:pt x="26267" y="60427"/>
                  </a:lnTo>
                  <a:lnTo>
                    <a:pt x="25790" y="59553"/>
                  </a:lnTo>
                  <a:lnTo>
                    <a:pt x="25451" y="59400"/>
                  </a:lnTo>
                  <a:lnTo>
                    <a:pt x="24639" y="59229"/>
                  </a:lnTo>
                  <a:lnTo>
                    <a:pt x="23487" y="59121"/>
                  </a:lnTo>
                  <a:lnTo>
                    <a:pt x="22917" y="59474"/>
                  </a:lnTo>
                  <a:lnTo>
                    <a:pt x="21030" y="59515"/>
                  </a:lnTo>
                  <a:lnTo>
                    <a:pt x="20641" y="59645"/>
                  </a:lnTo>
                  <a:lnTo>
                    <a:pt x="19744" y="58277"/>
                  </a:lnTo>
                  <a:lnTo>
                    <a:pt x="19073" y="57965"/>
                  </a:lnTo>
                  <a:lnTo>
                    <a:pt x="18645" y="58095"/>
                  </a:lnTo>
                  <a:lnTo>
                    <a:pt x="18499" y="58069"/>
                  </a:lnTo>
                  <a:lnTo>
                    <a:pt x="17817" y="57373"/>
                  </a:lnTo>
                  <a:lnTo>
                    <a:pt x="17650" y="56968"/>
                  </a:lnTo>
                  <a:lnTo>
                    <a:pt x="17540" y="55451"/>
                  </a:lnTo>
                  <a:lnTo>
                    <a:pt x="17552" y="54726"/>
                  </a:lnTo>
                  <a:lnTo>
                    <a:pt x="17580" y="54461"/>
                  </a:lnTo>
                  <a:lnTo>
                    <a:pt x="17862" y="51803"/>
                  </a:lnTo>
                  <a:lnTo>
                    <a:pt x="17830" y="51651"/>
                  </a:lnTo>
                  <a:lnTo>
                    <a:pt x="17571" y="51402"/>
                  </a:lnTo>
                  <a:lnTo>
                    <a:pt x="17357" y="51398"/>
                  </a:lnTo>
                  <a:lnTo>
                    <a:pt x="16891" y="51216"/>
                  </a:lnTo>
                  <a:lnTo>
                    <a:pt x="16705" y="50540"/>
                  </a:lnTo>
                  <a:lnTo>
                    <a:pt x="16712" y="49082"/>
                  </a:lnTo>
                  <a:lnTo>
                    <a:pt x="17100" y="48052"/>
                  </a:lnTo>
                  <a:lnTo>
                    <a:pt x="17120" y="47706"/>
                  </a:lnTo>
                  <a:lnTo>
                    <a:pt x="16922" y="47330"/>
                  </a:lnTo>
                  <a:lnTo>
                    <a:pt x="16565" y="46059"/>
                  </a:lnTo>
                  <a:lnTo>
                    <a:pt x="16334" y="45300"/>
                  </a:lnTo>
                  <a:lnTo>
                    <a:pt x="15225" y="44948"/>
                  </a:lnTo>
                  <a:lnTo>
                    <a:pt x="14831" y="44971"/>
                  </a:lnTo>
                  <a:lnTo>
                    <a:pt x="14620" y="44984"/>
                  </a:lnTo>
                  <a:lnTo>
                    <a:pt x="13776" y="45034"/>
                  </a:lnTo>
                  <a:lnTo>
                    <a:pt x="13162" y="45517"/>
                  </a:lnTo>
                  <a:lnTo>
                    <a:pt x="11704" y="45863"/>
                  </a:lnTo>
                  <a:lnTo>
                    <a:pt x="10822" y="46004"/>
                  </a:lnTo>
                  <a:lnTo>
                    <a:pt x="10603" y="45914"/>
                  </a:lnTo>
                  <a:lnTo>
                    <a:pt x="10458" y="45472"/>
                  </a:lnTo>
                  <a:lnTo>
                    <a:pt x="9839" y="44966"/>
                  </a:lnTo>
                  <a:lnTo>
                    <a:pt x="8690" y="44385"/>
                  </a:lnTo>
                  <a:lnTo>
                    <a:pt x="8127" y="44701"/>
                  </a:lnTo>
                  <a:lnTo>
                    <a:pt x="7504" y="44664"/>
                  </a:lnTo>
                  <a:lnTo>
                    <a:pt x="7079" y="44504"/>
                  </a:lnTo>
                  <a:lnTo>
                    <a:pt x="6204" y="44526"/>
                  </a:lnTo>
                  <a:lnTo>
                    <a:pt x="6026" y="44630"/>
                  </a:lnTo>
                  <a:lnTo>
                    <a:pt x="5896" y="44851"/>
                  </a:lnTo>
                  <a:lnTo>
                    <a:pt x="5679" y="44957"/>
                  </a:lnTo>
                  <a:lnTo>
                    <a:pt x="5486" y="44935"/>
                  </a:lnTo>
                  <a:lnTo>
                    <a:pt x="4448" y="43749"/>
                  </a:lnTo>
                  <a:lnTo>
                    <a:pt x="4123" y="42517"/>
                  </a:lnTo>
                  <a:lnTo>
                    <a:pt x="4869" y="41685"/>
                  </a:lnTo>
                  <a:lnTo>
                    <a:pt x="5654" y="41536"/>
                  </a:lnTo>
                  <a:lnTo>
                    <a:pt x="6460" y="41190"/>
                  </a:lnTo>
                  <a:lnTo>
                    <a:pt x="6581" y="40566"/>
                  </a:lnTo>
                  <a:lnTo>
                    <a:pt x="6508" y="39484"/>
                  </a:lnTo>
                  <a:lnTo>
                    <a:pt x="6427" y="39261"/>
                  </a:lnTo>
                  <a:lnTo>
                    <a:pt x="6201" y="39122"/>
                  </a:lnTo>
                  <a:lnTo>
                    <a:pt x="5941" y="39269"/>
                  </a:lnTo>
                  <a:lnTo>
                    <a:pt x="5536" y="39239"/>
                  </a:lnTo>
                  <a:lnTo>
                    <a:pt x="4967" y="39053"/>
                  </a:lnTo>
                  <a:lnTo>
                    <a:pt x="4790" y="38931"/>
                  </a:lnTo>
                  <a:lnTo>
                    <a:pt x="4438" y="38689"/>
                  </a:lnTo>
                  <a:lnTo>
                    <a:pt x="3373" y="37770"/>
                  </a:lnTo>
                  <a:lnTo>
                    <a:pt x="2583" y="37871"/>
                  </a:lnTo>
                  <a:lnTo>
                    <a:pt x="2283" y="37677"/>
                  </a:lnTo>
                  <a:lnTo>
                    <a:pt x="2141" y="36792"/>
                  </a:lnTo>
                  <a:lnTo>
                    <a:pt x="2579" y="36432"/>
                  </a:lnTo>
                  <a:lnTo>
                    <a:pt x="2587" y="36748"/>
                  </a:lnTo>
                  <a:lnTo>
                    <a:pt x="2842" y="36714"/>
                  </a:lnTo>
                  <a:lnTo>
                    <a:pt x="3272" y="36064"/>
                  </a:lnTo>
                  <a:lnTo>
                    <a:pt x="3112" y="34064"/>
                  </a:lnTo>
                  <a:lnTo>
                    <a:pt x="3077" y="33624"/>
                  </a:lnTo>
                  <a:lnTo>
                    <a:pt x="2906" y="33289"/>
                  </a:lnTo>
                  <a:lnTo>
                    <a:pt x="2823" y="33084"/>
                  </a:lnTo>
                  <a:lnTo>
                    <a:pt x="2914" y="32907"/>
                  </a:lnTo>
                  <a:lnTo>
                    <a:pt x="3109" y="32873"/>
                  </a:lnTo>
                  <a:lnTo>
                    <a:pt x="3484" y="32806"/>
                  </a:lnTo>
                  <a:lnTo>
                    <a:pt x="4041" y="32910"/>
                  </a:lnTo>
                  <a:lnTo>
                    <a:pt x="4162" y="33152"/>
                  </a:lnTo>
                  <a:lnTo>
                    <a:pt x="4369" y="33341"/>
                  </a:lnTo>
                  <a:lnTo>
                    <a:pt x="5093" y="33460"/>
                  </a:lnTo>
                  <a:lnTo>
                    <a:pt x="6164" y="33460"/>
                  </a:lnTo>
                  <a:lnTo>
                    <a:pt x="6444" y="33777"/>
                  </a:lnTo>
                  <a:lnTo>
                    <a:pt x="8004" y="33338"/>
                  </a:lnTo>
                  <a:lnTo>
                    <a:pt x="9382" y="32610"/>
                  </a:lnTo>
                  <a:lnTo>
                    <a:pt x="9709" y="31678"/>
                  </a:lnTo>
                  <a:lnTo>
                    <a:pt x="9950" y="30989"/>
                  </a:lnTo>
                  <a:lnTo>
                    <a:pt x="10007" y="30587"/>
                  </a:lnTo>
                  <a:lnTo>
                    <a:pt x="9586" y="29921"/>
                  </a:lnTo>
                  <a:lnTo>
                    <a:pt x="9032" y="27965"/>
                  </a:lnTo>
                  <a:lnTo>
                    <a:pt x="8797" y="26682"/>
                  </a:lnTo>
                  <a:lnTo>
                    <a:pt x="9186" y="26322"/>
                  </a:lnTo>
                  <a:lnTo>
                    <a:pt x="9623" y="25708"/>
                  </a:lnTo>
                  <a:lnTo>
                    <a:pt x="10014" y="24753"/>
                  </a:lnTo>
                  <a:lnTo>
                    <a:pt x="9869" y="24184"/>
                  </a:lnTo>
                  <a:lnTo>
                    <a:pt x="9793" y="22488"/>
                  </a:lnTo>
                  <a:lnTo>
                    <a:pt x="9890" y="21503"/>
                  </a:lnTo>
                  <a:lnTo>
                    <a:pt x="10490" y="20731"/>
                  </a:lnTo>
                  <a:lnTo>
                    <a:pt x="10556" y="20480"/>
                  </a:lnTo>
                  <a:lnTo>
                    <a:pt x="10560" y="20262"/>
                  </a:lnTo>
                  <a:lnTo>
                    <a:pt x="10499" y="18566"/>
                  </a:lnTo>
                  <a:lnTo>
                    <a:pt x="10204" y="17201"/>
                  </a:lnTo>
                  <a:lnTo>
                    <a:pt x="10022" y="16948"/>
                  </a:lnTo>
                  <a:lnTo>
                    <a:pt x="9417" y="16755"/>
                  </a:lnTo>
                  <a:lnTo>
                    <a:pt x="9283" y="17063"/>
                  </a:lnTo>
                  <a:lnTo>
                    <a:pt x="8512" y="17152"/>
                  </a:lnTo>
                  <a:lnTo>
                    <a:pt x="6454" y="15679"/>
                  </a:lnTo>
                  <a:lnTo>
                    <a:pt x="5861" y="15244"/>
                  </a:lnTo>
                  <a:lnTo>
                    <a:pt x="5196" y="14270"/>
                  </a:lnTo>
                  <a:lnTo>
                    <a:pt x="4448" y="13549"/>
                  </a:lnTo>
                  <a:lnTo>
                    <a:pt x="3791" y="13221"/>
                  </a:lnTo>
                  <a:lnTo>
                    <a:pt x="4152" y="12485"/>
                  </a:lnTo>
                  <a:lnTo>
                    <a:pt x="4210" y="12249"/>
                  </a:lnTo>
                  <a:lnTo>
                    <a:pt x="4085" y="11585"/>
                  </a:lnTo>
                  <a:lnTo>
                    <a:pt x="3522" y="11178"/>
                  </a:lnTo>
                  <a:lnTo>
                    <a:pt x="2706" y="11110"/>
                  </a:lnTo>
                  <a:lnTo>
                    <a:pt x="1939" y="11195"/>
                  </a:lnTo>
                  <a:lnTo>
                    <a:pt x="1274" y="10941"/>
                  </a:lnTo>
                  <a:lnTo>
                    <a:pt x="1114" y="10794"/>
                  </a:lnTo>
                  <a:lnTo>
                    <a:pt x="142" y="8530"/>
                  </a:lnTo>
                  <a:lnTo>
                    <a:pt x="32" y="8273"/>
                  </a:lnTo>
                  <a:lnTo>
                    <a:pt x="0" y="8069"/>
                  </a:lnTo>
                  <a:lnTo>
                    <a:pt x="417" y="7022"/>
                  </a:lnTo>
                  <a:lnTo>
                    <a:pt x="1615" y="6053"/>
                  </a:lnTo>
                  <a:lnTo>
                    <a:pt x="1933" y="5796"/>
                  </a:lnTo>
                  <a:lnTo>
                    <a:pt x="2363" y="5026"/>
                  </a:lnTo>
                  <a:lnTo>
                    <a:pt x="2294" y="4777"/>
                  </a:lnTo>
                  <a:lnTo>
                    <a:pt x="2135" y="3621"/>
                  </a:lnTo>
                  <a:lnTo>
                    <a:pt x="2830" y="3111"/>
                  </a:lnTo>
                  <a:lnTo>
                    <a:pt x="2306" y="1728"/>
                  </a:lnTo>
                  <a:lnTo>
                    <a:pt x="2147" y="1531"/>
                  </a:lnTo>
                  <a:lnTo>
                    <a:pt x="1606" y="1011"/>
                  </a:lnTo>
                  <a:lnTo>
                    <a:pt x="1448" y="999"/>
                  </a:lnTo>
                  <a:lnTo>
                    <a:pt x="1053" y="1171"/>
                  </a:lnTo>
                  <a:lnTo>
                    <a:pt x="577" y="884"/>
                  </a:lnTo>
                  <a:lnTo>
                    <a:pt x="476" y="73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2" name="pg653">
              <a:extLst>
                <a:ext uri="{FF2B5EF4-FFF2-40B4-BE49-F238E27FC236}">
                  <a16:creationId xmlns:a16="http://schemas.microsoft.com/office/drawing/2014/main" id="{922E4817-3F3A-3D4C-AFD9-A0FD7A5F5D63}"/>
                </a:ext>
              </a:extLst>
            </p:cNvPr>
            <p:cNvSpPr/>
            <p:nvPr/>
          </p:nvSpPr>
          <p:spPr>
            <a:xfrm>
              <a:off x="4592371" y="2412436"/>
              <a:ext cx="145545" cy="98685"/>
            </a:xfrm>
            <a:custGeom>
              <a:avLst/>
              <a:gdLst/>
              <a:ahLst/>
              <a:cxnLst/>
              <a:rect l="0" t="0" r="0" b="0"/>
              <a:pathLst>
                <a:path w="145545" h="98685">
                  <a:moveTo>
                    <a:pt x="61231" y="52"/>
                  </a:moveTo>
                  <a:lnTo>
                    <a:pt x="65225" y="68"/>
                  </a:lnTo>
                  <a:lnTo>
                    <a:pt x="65525" y="65"/>
                  </a:lnTo>
                  <a:lnTo>
                    <a:pt x="66924" y="69"/>
                  </a:lnTo>
                  <a:lnTo>
                    <a:pt x="67083" y="74"/>
                  </a:lnTo>
                  <a:lnTo>
                    <a:pt x="68524" y="121"/>
                  </a:lnTo>
                  <a:lnTo>
                    <a:pt x="70718" y="95"/>
                  </a:lnTo>
                  <a:lnTo>
                    <a:pt x="70873" y="93"/>
                  </a:lnTo>
                  <a:lnTo>
                    <a:pt x="72707" y="71"/>
                  </a:lnTo>
                  <a:lnTo>
                    <a:pt x="73711" y="86"/>
                  </a:lnTo>
                  <a:lnTo>
                    <a:pt x="81657" y="69"/>
                  </a:lnTo>
                  <a:lnTo>
                    <a:pt x="83939" y="63"/>
                  </a:lnTo>
                  <a:lnTo>
                    <a:pt x="84183" y="62"/>
                  </a:lnTo>
                  <a:lnTo>
                    <a:pt x="86740" y="52"/>
                  </a:lnTo>
                  <a:lnTo>
                    <a:pt x="89302" y="109"/>
                  </a:lnTo>
                  <a:lnTo>
                    <a:pt x="91905" y="111"/>
                  </a:lnTo>
                  <a:lnTo>
                    <a:pt x="94479" y="118"/>
                  </a:lnTo>
                  <a:lnTo>
                    <a:pt x="97049" y="114"/>
                  </a:lnTo>
                  <a:lnTo>
                    <a:pt x="99652" y="121"/>
                  </a:lnTo>
                  <a:lnTo>
                    <a:pt x="101015" y="118"/>
                  </a:lnTo>
                  <a:lnTo>
                    <a:pt x="103178" y="112"/>
                  </a:lnTo>
                  <a:lnTo>
                    <a:pt x="103924" y="108"/>
                  </a:lnTo>
                  <a:lnTo>
                    <a:pt x="104868" y="103"/>
                  </a:lnTo>
                  <a:lnTo>
                    <a:pt x="105064" y="102"/>
                  </a:lnTo>
                  <a:lnTo>
                    <a:pt x="105580" y="103"/>
                  </a:lnTo>
                  <a:lnTo>
                    <a:pt x="106686" y="105"/>
                  </a:lnTo>
                  <a:lnTo>
                    <a:pt x="106987" y="94"/>
                  </a:lnTo>
                  <a:lnTo>
                    <a:pt x="107430" y="94"/>
                  </a:lnTo>
                  <a:lnTo>
                    <a:pt x="110301" y="95"/>
                  </a:lnTo>
                  <a:lnTo>
                    <a:pt x="111550" y="96"/>
                  </a:lnTo>
                  <a:lnTo>
                    <a:pt x="124685" y="101"/>
                  </a:lnTo>
                  <a:lnTo>
                    <a:pt x="124985" y="357"/>
                  </a:lnTo>
                  <a:lnTo>
                    <a:pt x="126746" y="765"/>
                  </a:lnTo>
                  <a:lnTo>
                    <a:pt x="127629" y="1289"/>
                  </a:lnTo>
                  <a:lnTo>
                    <a:pt x="127634" y="4522"/>
                  </a:lnTo>
                  <a:lnTo>
                    <a:pt x="130219" y="4473"/>
                  </a:lnTo>
                  <a:lnTo>
                    <a:pt x="130199" y="6816"/>
                  </a:lnTo>
                  <a:lnTo>
                    <a:pt x="132580" y="6791"/>
                  </a:lnTo>
                  <a:lnTo>
                    <a:pt x="132579" y="9051"/>
                  </a:lnTo>
                  <a:lnTo>
                    <a:pt x="133059" y="9041"/>
                  </a:lnTo>
                  <a:lnTo>
                    <a:pt x="134059" y="8844"/>
                  </a:lnTo>
                  <a:lnTo>
                    <a:pt x="134441" y="9064"/>
                  </a:lnTo>
                  <a:lnTo>
                    <a:pt x="134603" y="9361"/>
                  </a:lnTo>
                  <a:lnTo>
                    <a:pt x="134485" y="9938"/>
                  </a:lnTo>
                  <a:lnTo>
                    <a:pt x="134566" y="10481"/>
                  </a:lnTo>
                  <a:lnTo>
                    <a:pt x="135130" y="11500"/>
                  </a:lnTo>
                  <a:lnTo>
                    <a:pt x="137750" y="11490"/>
                  </a:lnTo>
                  <a:lnTo>
                    <a:pt x="137622" y="14161"/>
                  </a:lnTo>
                  <a:lnTo>
                    <a:pt x="137636" y="16526"/>
                  </a:lnTo>
                  <a:lnTo>
                    <a:pt x="137691" y="20025"/>
                  </a:lnTo>
                  <a:lnTo>
                    <a:pt x="137753" y="21207"/>
                  </a:lnTo>
                  <a:lnTo>
                    <a:pt x="135144" y="21195"/>
                  </a:lnTo>
                  <a:lnTo>
                    <a:pt x="135179" y="23553"/>
                  </a:lnTo>
                  <a:lnTo>
                    <a:pt x="132639" y="23563"/>
                  </a:lnTo>
                  <a:lnTo>
                    <a:pt x="132635" y="24727"/>
                  </a:lnTo>
                  <a:lnTo>
                    <a:pt x="130188" y="24761"/>
                  </a:lnTo>
                  <a:lnTo>
                    <a:pt x="130176" y="25913"/>
                  </a:lnTo>
                  <a:lnTo>
                    <a:pt x="132675" y="25914"/>
                  </a:lnTo>
                  <a:lnTo>
                    <a:pt x="132676" y="34097"/>
                  </a:lnTo>
                  <a:lnTo>
                    <a:pt x="135230" y="34120"/>
                  </a:lnTo>
                  <a:lnTo>
                    <a:pt x="135235" y="37665"/>
                  </a:lnTo>
                  <a:lnTo>
                    <a:pt x="136925" y="37667"/>
                  </a:lnTo>
                  <a:lnTo>
                    <a:pt x="137543" y="37331"/>
                  </a:lnTo>
                  <a:lnTo>
                    <a:pt x="138067" y="37673"/>
                  </a:lnTo>
                  <a:lnTo>
                    <a:pt x="142973" y="37682"/>
                  </a:lnTo>
                  <a:lnTo>
                    <a:pt x="142977" y="40007"/>
                  </a:lnTo>
                  <a:lnTo>
                    <a:pt x="145541" y="39999"/>
                  </a:lnTo>
                  <a:lnTo>
                    <a:pt x="145545" y="42262"/>
                  </a:lnTo>
                  <a:lnTo>
                    <a:pt x="145504" y="46948"/>
                  </a:lnTo>
                  <a:lnTo>
                    <a:pt x="142930" y="46997"/>
                  </a:lnTo>
                  <a:lnTo>
                    <a:pt x="140384" y="46994"/>
                  </a:lnTo>
                  <a:lnTo>
                    <a:pt x="140382" y="44647"/>
                  </a:lnTo>
                  <a:lnTo>
                    <a:pt x="135263" y="44625"/>
                  </a:lnTo>
                  <a:lnTo>
                    <a:pt x="135264" y="42256"/>
                  </a:lnTo>
                  <a:lnTo>
                    <a:pt x="132693" y="42266"/>
                  </a:lnTo>
                  <a:lnTo>
                    <a:pt x="132692" y="44617"/>
                  </a:lnTo>
                  <a:lnTo>
                    <a:pt x="130186" y="44575"/>
                  </a:lnTo>
                  <a:lnTo>
                    <a:pt x="130174" y="46937"/>
                  </a:lnTo>
                  <a:lnTo>
                    <a:pt x="124373" y="46838"/>
                  </a:lnTo>
                  <a:lnTo>
                    <a:pt x="124370" y="48025"/>
                  </a:lnTo>
                  <a:lnTo>
                    <a:pt x="123123" y="48077"/>
                  </a:lnTo>
                  <a:lnTo>
                    <a:pt x="123022" y="48349"/>
                  </a:lnTo>
                  <a:lnTo>
                    <a:pt x="123213" y="49368"/>
                  </a:lnTo>
                  <a:lnTo>
                    <a:pt x="123387" y="49658"/>
                  </a:lnTo>
                  <a:lnTo>
                    <a:pt x="123687" y="49821"/>
                  </a:lnTo>
                  <a:lnTo>
                    <a:pt x="124213" y="50810"/>
                  </a:lnTo>
                  <a:lnTo>
                    <a:pt x="124230" y="51648"/>
                  </a:lnTo>
                  <a:lnTo>
                    <a:pt x="119996" y="51630"/>
                  </a:lnTo>
                  <a:lnTo>
                    <a:pt x="120003" y="53695"/>
                  </a:lnTo>
                  <a:lnTo>
                    <a:pt x="119554" y="54002"/>
                  </a:lnTo>
                  <a:lnTo>
                    <a:pt x="118701" y="53994"/>
                  </a:lnTo>
                  <a:lnTo>
                    <a:pt x="118702" y="51952"/>
                  </a:lnTo>
                  <a:lnTo>
                    <a:pt x="118491" y="51699"/>
                  </a:lnTo>
                  <a:lnTo>
                    <a:pt x="118087" y="51617"/>
                  </a:lnTo>
                  <a:lnTo>
                    <a:pt x="118063" y="51093"/>
                  </a:lnTo>
                  <a:lnTo>
                    <a:pt x="119973" y="51083"/>
                  </a:lnTo>
                  <a:lnTo>
                    <a:pt x="119905" y="48631"/>
                  </a:lnTo>
                  <a:lnTo>
                    <a:pt x="118946" y="48620"/>
                  </a:lnTo>
                  <a:lnTo>
                    <a:pt x="117967" y="49092"/>
                  </a:lnTo>
                  <a:lnTo>
                    <a:pt x="117809" y="49297"/>
                  </a:lnTo>
                  <a:lnTo>
                    <a:pt x="117914" y="49505"/>
                  </a:lnTo>
                  <a:lnTo>
                    <a:pt x="117922" y="49880"/>
                  </a:lnTo>
                  <a:lnTo>
                    <a:pt x="117752" y="50089"/>
                  </a:lnTo>
                  <a:lnTo>
                    <a:pt x="117343" y="50282"/>
                  </a:lnTo>
                  <a:lnTo>
                    <a:pt x="116716" y="49590"/>
                  </a:lnTo>
                  <a:lnTo>
                    <a:pt x="116680" y="49330"/>
                  </a:lnTo>
                  <a:lnTo>
                    <a:pt x="115628" y="48954"/>
                  </a:lnTo>
                  <a:lnTo>
                    <a:pt x="115340" y="48645"/>
                  </a:lnTo>
                  <a:lnTo>
                    <a:pt x="114898" y="48591"/>
                  </a:lnTo>
                  <a:lnTo>
                    <a:pt x="114870" y="51661"/>
                  </a:lnTo>
                  <a:lnTo>
                    <a:pt x="112289" y="51653"/>
                  </a:lnTo>
                  <a:lnTo>
                    <a:pt x="109724" y="51650"/>
                  </a:lnTo>
                  <a:lnTo>
                    <a:pt x="109806" y="54019"/>
                  </a:lnTo>
                  <a:lnTo>
                    <a:pt x="109649" y="56210"/>
                  </a:lnTo>
                  <a:lnTo>
                    <a:pt x="109744" y="63286"/>
                  </a:lnTo>
                  <a:lnTo>
                    <a:pt x="112350" y="63297"/>
                  </a:lnTo>
                  <a:lnTo>
                    <a:pt x="112334" y="65651"/>
                  </a:lnTo>
                  <a:lnTo>
                    <a:pt x="111013" y="65659"/>
                  </a:lnTo>
                  <a:lnTo>
                    <a:pt x="110844" y="66035"/>
                  </a:lnTo>
                  <a:lnTo>
                    <a:pt x="110888" y="66455"/>
                  </a:lnTo>
                  <a:lnTo>
                    <a:pt x="111115" y="67039"/>
                  </a:lnTo>
                  <a:lnTo>
                    <a:pt x="111337" y="67269"/>
                  </a:lnTo>
                  <a:lnTo>
                    <a:pt x="111555" y="67321"/>
                  </a:lnTo>
                  <a:lnTo>
                    <a:pt x="111777" y="67559"/>
                  </a:lnTo>
                  <a:lnTo>
                    <a:pt x="111689" y="68013"/>
                  </a:lnTo>
                  <a:lnTo>
                    <a:pt x="107266" y="68037"/>
                  </a:lnTo>
                  <a:lnTo>
                    <a:pt x="107208" y="72809"/>
                  </a:lnTo>
                  <a:lnTo>
                    <a:pt x="104600" y="72772"/>
                  </a:lnTo>
                  <a:lnTo>
                    <a:pt x="104626" y="75517"/>
                  </a:lnTo>
                  <a:lnTo>
                    <a:pt x="104682" y="75804"/>
                  </a:lnTo>
                  <a:lnTo>
                    <a:pt x="104630" y="76072"/>
                  </a:lnTo>
                  <a:lnTo>
                    <a:pt x="104323" y="76332"/>
                  </a:lnTo>
                  <a:lnTo>
                    <a:pt x="104496" y="76633"/>
                  </a:lnTo>
                  <a:lnTo>
                    <a:pt x="105084" y="76860"/>
                  </a:lnTo>
                  <a:lnTo>
                    <a:pt x="105237" y="77020"/>
                  </a:lnTo>
                  <a:lnTo>
                    <a:pt x="105289" y="77210"/>
                  </a:lnTo>
                  <a:lnTo>
                    <a:pt x="105080" y="77459"/>
                  </a:lnTo>
                  <a:lnTo>
                    <a:pt x="104735" y="77621"/>
                  </a:lnTo>
                  <a:lnTo>
                    <a:pt x="103874" y="77566"/>
                  </a:lnTo>
                  <a:lnTo>
                    <a:pt x="101946" y="76476"/>
                  </a:lnTo>
                  <a:lnTo>
                    <a:pt x="101502" y="75731"/>
                  </a:lnTo>
                  <a:lnTo>
                    <a:pt x="100582" y="75731"/>
                  </a:lnTo>
                  <a:lnTo>
                    <a:pt x="99736" y="75675"/>
                  </a:lnTo>
                  <a:lnTo>
                    <a:pt x="99730" y="75169"/>
                  </a:lnTo>
                  <a:lnTo>
                    <a:pt x="95446" y="75169"/>
                  </a:lnTo>
                  <a:lnTo>
                    <a:pt x="93704" y="73763"/>
                  </a:lnTo>
                  <a:lnTo>
                    <a:pt x="92081" y="73187"/>
                  </a:lnTo>
                  <a:lnTo>
                    <a:pt x="91970" y="77524"/>
                  </a:lnTo>
                  <a:lnTo>
                    <a:pt x="92028" y="79860"/>
                  </a:lnTo>
                  <a:lnTo>
                    <a:pt x="91997" y="84359"/>
                  </a:lnTo>
                  <a:lnTo>
                    <a:pt x="99711" y="84406"/>
                  </a:lnTo>
                  <a:lnTo>
                    <a:pt x="99722" y="89126"/>
                  </a:lnTo>
                  <a:lnTo>
                    <a:pt x="99704" y="96189"/>
                  </a:lnTo>
                  <a:lnTo>
                    <a:pt x="97162" y="96193"/>
                  </a:lnTo>
                  <a:lnTo>
                    <a:pt x="94609" y="96196"/>
                  </a:lnTo>
                  <a:lnTo>
                    <a:pt x="94580" y="93824"/>
                  </a:lnTo>
                  <a:lnTo>
                    <a:pt x="86956" y="93847"/>
                  </a:lnTo>
                  <a:lnTo>
                    <a:pt x="87011" y="96209"/>
                  </a:lnTo>
                  <a:lnTo>
                    <a:pt x="86981" y="98652"/>
                  </a:lnTo>
                  <a:lnTo>
                    <a:pt x="84247" y="98685"/>
                  </a:lnTo>
                  <a:lnTo>
                    <a:pt x="81690" y="98684"/>
                  </a:lnTo>
                  <a:lnTo>
                    <a:pt x="81702" y="96203"/>
                  </a:lnTo>
                  <a:lnTo>
                    <a:pt x="79153" y="96207"/>
                  </a:lnTo>
                  <a:lnTo>
                    <a:pt x="79209" y="93790"/>
                  </a:lnTo>
                  <a:lnTo>
                    <a:pt x="76667" y="93764"/>
                  </a:lnTo>
                  <a:lnTo>
                    <a:pt x="76659" y="93154"/>
                  </a:lnTo>
                  <a:lnTo>
                    <a:pt x="75913" y="93055"/>
                  </a:lnTo>
                  <a:lnTo>
                    <a:pt x="75942" y="92518"/>
                  </a:lnTo>
                  <a:lnTo>
                    <a:pt x="76884" y="91968"/>
                  </a:lnTo>
                  <a:lnTo>
                    <a:pt x="77114" y="91447"/>
                  </a:lnTo>
                  <a:lnTo>
                    <a:pt x="76606" y="90811"/>
                  </a:lnTo>
                  <a:lnTo>
                    <a:pt x="75244" y="90738"/>
                  </a:lnTo>
                  <a:lnTo>
                    <a:pt x="75246" y="90432"/>
                  </a:lnTo>
                  <a:lnTo>
                    <a:pt x="74020" y="90436"/>
                  </a:lnTo>
                  <a:lnTo>
                    <a:pt x="74025" y="88860"/>
                  </a:lnTo>
                  <a:lnTo>
                    <a:pt x="72365" y="88821"/>
                  </a:lnTo>
                  <a:lnTo>
                    <a:pt x="72313" y="88488"/>
                  </a:lnTo>
                  <a:lnTo>
                    <a:pt x="72469" y="88292"/>
                  </a:lnTo>
                  <a:lnTo>
                    <a:pt x="72997" y="88276"/>
                  </a:lnTo>
                  <a:lnTo>
                    <a:pt x="73536" y="86472"/>
                  </a:lnTo>
                  <a:lnTo>
                    <a:pt x="69671" y="86449"/>
                  </a:lnTo>
                  <a:lnTo>
                    <a:pt x="69901" y="85802"/>
                  </a:lnTo>
                  <a:lnTo>
                    <a:pt x="69667" y="85082"/>
                  </a:lnTo>
                  <a:lnTo>
                    <a:pt x="68988" y="85067"/>
                  </a:lnTo>
                  <a:lnTo>
                    <a:pt x="68986" y="79845"/>
                  </a:lnTo>
                  <a:lnTo>
                    <a:pt x="66407" y="79854"/>
                  </a:lnTo>
                  <a:lnTo>
                    <a:pt x="61236" y="79880"/>
                  </a:lnTo>
                  <a:lnTo>
                    <a:pt x="58690" y="79896"/>
                  </a:lnTo>
                  <a:lnTo>
                    <a:pt x="58729" y="77531"/>
                  </a:lnTo>
                  <a:lnTo>
                    <a:pt x="56121" y="77447"/>
                  </a:lnTo>
                  <a:lnTo>
                    <a:pt x="56106" y="79816"/>
                  </a:lnTo>
                  <a:lnTo>
                    <a:pt x="56242" y="82162"/>
                  </a:lnTo>
                  <a:lnTo>
                    <a:pt x="56237" y="84375"/>
                  </a:lnTo>
                  <a:lnTo>
                    <a:pt x="53652" y="84385"/>
                  </a:lnTo>
                  <a:lnTo>
                    <a:pt x="53649" y="82172"/>
                  </a:lnTo>
                  <a:lnTo>
                    <a:pt x="53639" y="79851"/>
                  </a:lnTo>
                  <a:lnTo>
                    <a:pt x="51126" y="79827"/>
                  </a:lnTo>
                  <a:lnTo>
                    <a:pt x="51110" y="77481"/>
                  </a:lnTo>
                  <a:lnTo>
                    <a:pt x="51192" y="75142"/>
                  </a:lnTo>
                  <a:lnTo>
                    <a:pt x="47402" y="75134"/>
                  </a:lnTo>
                  <a:lnTo>
                    <a:pt x="46083" y="75064"/>
                  </a:lnTo>
                  <a:lnTo>
                    <a:pt x="46023" y="77447"/>
                  </a:lnTo>
                  <a:lnTo>
                    <a:pt x="43473" y="77414"/>
                  </a:lnTo>
                  <a:lnTo>
                    <a:pt x="43487" y="72706"/>
                  </a:lnTo>
                  <a:lnTo>
                    <a:pt x="43301" y="72435"/>
                  </a:lnTo>
                  <a:lnTo>
                    <a:pt x="42206" y="71469"/>
                  </a:lnTo>
                  <a:lnTo>
                    <a:pt x="41322" y="70893"/>
                  </a:lnTo>
                  <a:lnTo>
                    <a:pt x="40850" y="70235"/>
                  </a:lnTo>
                  <a:lnTo>
                    <a:pt x="40879" y="72723"/>
                  </a:lnTo>
                  <a:lnTo>
                    <a:pt x="38313" y="72733"/>
                  </a:lnTo>
                  <a:lnTo>
                    <a:pt x="38331" y="70379"/>
                  </a:lnTo>
                  <a:lnTo>
                    <a:pt x="23143" y="70379"/>
                  </a:lnTo>
                  <a:lnTo>
                    <a:pt x="20571" y="70315"/>
                  </a:lnTo>
                  <a:lnTo>
                    <a:pt x="20536" y="60707"/>
                  </a:lnTo>
                  <a:lnTo>
                    <a:pt x="15407" y="60709"/>
                  </a:lnTo>
                  <a:lnTo>
                    <a:pt x="15443" y="53708"/>
                  </a:lnTo>
                  <a:lnTo>
                    <a:pt x="15374" y="39712"/>
                  </a:lnTo>
                  <a:lnTo>
                    <a:pt x="14254" y="39688"/>
                  </a:lnTo>
                  <a:lnTo>
                    <a:pt x="12823" y="39656"/>
                  </a:lnTo>
                  <a:lnTo>
                    <a:pt x="12839" y="41940"/>
                  </a:lnTo>
                  <a:lnTo>
                    <a:pt x="10272" y="41881"/>
                  </a:lnTo>
                  <a:lnTo>
                    <a:pt x="10247" y="39579"/>
                  </a:lnTo>
                  <a:lnTo>
                    <a:pt x="7717" y="39502"/>
                  </a:lnTo>
                  <a:lnTo>
                    <a:pt x="7745" y="34780"/>
                  </a:lnTo>
                  <a:lnTo>
                    <a:pt x="5189" y="34749"/>
                  </a:lnTo>
                  <a:lnTo>
                    <a:pt x="5168" y="37117"/>
                  </a:lnTo>
                  <a:lnTo>
                    <a:pt x="0" y="37153"/>
                  </a:lnTo>
                  <a:lnTo>
                    <a:pt x="12" y="34788"/>
                  </a:lnTo>
                  <a:lnTo>
                    <a:pt x="32" y="30063"/>
                  </a:lnTo>
                  <a:lnTo>
                    <a:pt x="7810" y="30054"/>
                  </a:lnTo>
                  <a:lnTo>
                    <a:pt x="7903" y="25325"/>
                  </a:lnTo>
                  <a:lnTo>
                    <a:pt x="10296" y="25405"/>
                  </a:lnTo>
                  <a:lnTo>
                    <a:pt x="10309" y="20672"/>
                  </a:lnTo>
                  <a:lnTo>
                    <a:pt x="7911" y="20606"/>
                  </a:lnTo>
                  <a:lnTo>
                    <a:pt x="7849" y="13945"/>
                  </a:lnTo>
                  <a:lnTo>
                    <a:pt x="5292" y="14314"/>
                  </a:lnTo>
                  <a:lnTo>
                    <a:pt x="5300" y="4122"/>
                  </a:lnTo>
                  <a:lnTo>
                    <a:pt x="5536" y="4040"/>
                  </a:lnTo>
                  <a:lnTo>
                    <a:pt x="7813" y="4055"/>
                  </a:lnTo>
                  <a:lnTo>
                    <a:pt x="7797" y="3339"/>
                  </a:lnTo>
                  <a:lnTo>
                    <a:pt x="7264" y="2769"/>
                  </a:lnTo>
                  <a:lnTo>
                    <a:pt x="7171" y="2416"/>
                  </a:lnTo>
                  <a:lnTo>
                    <a:pt x="7155" y="1903"/>
                  </a:lnTo>
                  <a:lnTo>
                    <a:pt x="7407" y="1323"/>
                  </a:lnTo>
                  <a:lnTo>
                    <a:pt x="7416" y="214"/>
                  </a:lnTo>
                  <a:lnTo>
                    <a:pt x="21698" y="216"/>
                  </a:lnTo>
                  <a:lnTo>
                    <a:pt x="21935" y="216"/>
                  </a:lnTo>
                  <a:lnTo>
                    <a:pt x="22251" y="211"/>
                  </a:lnTo>
                  <a:lnTo>
                    <a:pt x="24040" y="180"/>
                  </a:lnTo>
                  <a:lnTo>
                    <a:pt x="24808" y="167"/>
                  </a:lnTo>
                  <a:lnTo>
                    <a:pt x="25565" y="149"/>
                  </a:lnTo>
                  <a:lnTo>
                    <a:pt x="26063" y="146"/>
                  </a:lnTo>
                  <a:lnTo>
                    <a:pt x="27076" y="140"/>
                  </a:lnTo>
                  <a:lnTo>
                    <a:pt x="28967" y="113"/>
                  </a:lnTo>
                  <a:lnTo>
                    <a:pt x="29161" y="110"/>
                  </a:lnTo>
                  <a:lnTo>
                    <a:pt x="29750" y="89"/>
                  </a:lnTo>
                  <a:lnTo>
                    <a:pt x="32367" y="143"/>
                  </a:lnTo>
                  <a:lnTo>
                    <a:pt x="38376" y="155"/>
                  </a:lnTo>
                  <a:lnTo>
                    <a:pt x="40066" y="143"/>
                  </a:lnTo>
                  <a:lnTo>
                    <a:pt x="45904" y="134"/>
                  </a:lnTo>
                  <a:lnTo>
                    <a:pt x="56117" y="128"/>
                  </a:lnTo>
                  <a:lnTo>
                    <a:pt x="56884" y="0"/>
                  </a:lnTo>
                  <a:lnTo>
                    <a:pt x="58190" y="17"/>
                  </a:lnTo>
                  <a:lnTo>
                    <a:pt x="58975" y="27"/>
                  </a:lnTo>
                  <a:lnTo>
                    <a:pt x="60756" y="5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3" name="pg654">
              <a:extLst>
                <a:ext uri="{FF2B5EF4-FFF2-40B4-BE49-F238E27FC236}">
                  <a16:creationId xmlns:a16="http://schemas.microsoft.com/office/drawing/2014/main" id="{8BF5E5E8-8E24-6F4D-942E-1E3053A49485}"/>
                </a:ext>
              </a:extLst>
            </p:cNvPr>
            <p:cNvSpPr/>
            <p:nvPr/>
          </p:nvSpPr>
          <p:spPr>
            <a:xfrm>
              <a:off x="7584010" y="2167197"/>
              <a:ext cx="122490" cy="122490"/>
            </a:xfrm>
            <a:custGeom>
              <a:avLst/>
              <a:gdLst/>
              <a:ahLst/>
              <a:cxnLst/>
              <a:rect l="0" t="0" r="0" b="0"/>
              <a:pathLst>
                <a:path w="122490" h="122490">
                  <a:moveTo>
                    <a:pt x="3081" y="98"/>
                  </a:moveTo>
                  <a:lnTo>
                    <a:pt x="5911" y="165"/>
                  </a:lnTo>
                  <a:lnTo>
                    <a:pt x="12575" y="1"/>
                  </a:lnTo>
                  <a:lnTo>
                    <a:pt x="16740" y="55"/>
                  </a:lnTo>
                  <a:lnTo>
                    <a:pt x="22899" y="372"/>
                  </a:lnTo>
                  <a:lnTo>
                    <a:pt x="28249" y="495"/>
                  </a:lnTo>
                  <a:lnTo>
                    <a:pt x="29724" y="529"/>
                  </a:lnTo>
                  <a:lnTo>
                    <a:pt x="32228" y="676"/>
                  </a:lnTo>
                  <a:lnTo>
                    <a:pt x="34710" y="822"/>
                  </a:lnTo>
                  <a:lnTo>
                    <a:pt x="37067" y="712"/>
                  </a:lnTo>
                  <a:lnTo>
                    <a:pt x="39786" y="763"/>
                  </a:lnTo>
                  <a:lnTo>
                    <a:pt x="41793" y="717"/>
                  </a:lnTo>
                  <a:lnTo>
                    <a:pt x="47522" y="587"/>
                  </a:lnTo>
                  <a:lnTo>
                    <a:pt x="54075" y="438"/>
                  </a:lnTo>
                  <a:lnTo>
                    <a:pt x="56455" y="468"/>
                  </a:lnTo>
                  <a:lnTo>
                    <a:pt x="61513" y="533"/>
                  </a:lnTo>
                  <a:lnTo>
                    <a:pt x="68102" y="408"/>
                  </a:lnTo>
                  <a:lnTo>
                    <a:pt x="70504" y="0"/>
                  </a:lnTo>
                  <a:lnTo>
                    <a:pt x="71006" y="340"/>
                  </a:lnTo>
                  <a:lnTo>
                    <a:pt x="71841" y="339"/>
                  </a:lnTo>
                  <a:lnTo>
                    <a:pt x="75574" y="200"/>
                  </a:lnTo>
                  <a:lnTo>
                    <a:pt x="76578" y="163"/>
                  </a:lnTo>
                  <a:lnTo>
                    <a:pt x="77002" y="157"/>
                  </a:lnTo>
                  <a:lnTo>
                    <a:pt x="81693" y="84"/>
                  </a:lnTo>
                  <a:lnTo>
                    <a:pt x="85861" y="176"/>
                  </a:lnTo>
                  <a:lnTo>
                    <a:pt x="88107" y="107"/>
                  </a:lnTo>
                  <a:lnTo>
                    <a:pt x="87713" y="1436"/>
                  </a:lnTo>
                  <a:lnTo>
                    <a:pt x="85059" y="12480"/>
                  </a:lnTo>
                  <a:lnTo>
                    <a:pt x="84557" y="14566"/>
                  </a:lnTo>
                  <a:lnTo>
                    <a:pt x="84634" y="15290"/>
                  </a:lnTo>
                  <a:lnTo>
                    <a:pt x="84113" y="16523"/>
                  </a:lnTo>
                  <a:lnTo>
                    <a:pt x="85275" y="17705"/>
                  </a:lnTo>
                  <a:lnTo>
                    <a:pt x="88059" y="19556"/>
                  </a:lnTo>
                  <a:lnTo>
                    <a:pt x="88432" y="19649"/>
                  </a:lnTo>
                  <a:lnTo>
                    <a:pt x="89385" y="20434"/>
                  </a:lnTo>
                  <a:lnTo>
                    <a:pt x="90756" y="21343"/>
                  </a:lnTo>
                  <a:lnTo>
                    <a:pt x="91085" y="21533"/>
                  </a:lnTo>
                  <a:lnTo>
                    <a:pt x="91227" y="21553"/>
                  </a:lnTo>
                  <a:lnTo>
                    <a:pt x="96488" y="25099"/>
                  </a:lnTo>
                  <a:lnTo>
                    <a:pt x="97632" y="23030"/>
                  </a:lnTo>
                  <a:lnTo>
                    <a:pt x="98544" y="21648"/>
                  </a:lnTo>
                  <a:lnTo>
                    <a:pt x="98723" y="21489"/>
                  </a:lnTo>
                  <a:lnTo>
                    <a:pt x="105032" y="12349"/>
                  </a:lnTo>
                  <a:lnTo>
                    <a:pt x="113319" y="17867"/>
                  </a:lnTo>
                  <a:lnTo>
                    <a:pt x="115606" y="19238"/>
                  </a:lnTo>
                  <a:lnTo>
                    <a:pt x="116590" y="19956"/>
                  </a:lnTo>
                  <a:lnTo>
                    <a:pt x="118431" y="21099"/>
                  </a:lnTo>
                  <a:lnTo>
                    <a:pt x="116040" y="24658"/>
                  </a:lnTo>
                  <a:lnTo>
                    <a:pt x="111312" y="31298"/>
                  </a:lnTo>
                  <a:lnTo>
                    <a:pt x="109745" y="33912"/>
                  </a:lnTo>
                  <a:lnTo>
                    <a:pt x="114835" y="37250"/>
                  </a:lnTo>
                  <a:lnTo>
                    <a:pt x="114307" y="37674"/>
                  </a:lnTo>
                  <a:lnTo>
                    <a:pt x="113845" y="37741"/>
                  </a:lnTo>
                  <a:lnTo>
                    <a:pt x="113571" y="37863"/>
                  </a:lnTo>
                  <a:lnTo>
                    <a:pt x="113052" y="38800"/>
                  </a:lnTo>
                  <a:lnTo>
                    <a:pt x="112811" y="39049"/>
                  </a:lnTo>
                  <a:lnTo>
                    <a:pt x="111788" y="39506"/>
                  </a:lnTo>
                  <a:lnTo>
                    <a:pt x="111436" y="39561"/>
                  </a:lnTo>
                  <a:lnTo>
                    <a:pt x="110717" y="39409"/>
                  </a:lnTo>
                  <a:lnTo>
                    <a:pt x="108261" y="38222"/>
                  </a:lnTo>
                  <a:lnTo>
                    <a:pt x="107382" y="37877"/>
                  </a:lnTo>
                  <a:lnTo>
                    <a:pt x="106626" y="37777"/>
                  </a:lnTo>
                  <a:lnTo>
                    <a:pt x="104698" y="37792"/>
                  </a:lnTo>
                  <a:lnTo>
                    <a:pt x="104220" y="37733"/>
                  </a:lnTo>
                  <a:lnTo>
                    <a:pt x="100597" y="36412"/>
                  </a:lnTo>
                  <a:lnTo>
                    <a:pt x="100134" y="36343"/>
                  </a:lnTo>
                  <a:lnTo>
                    <a:pt x="99404" y="37162"/>
                  </a:lnTo>
                  <a:lnTo>
                    <a:pt x="99541" y="37522"/>
                  </a:lnTo>
                  <a:lnTo>
                    <a:pt x="99643" y="38177"/>
                  </a:lnTo>
                  <a:lnTo>
                    <a:pt x="93192" y="45742"/>
                  </a:lnTo>
                  <a:lnTo>
                    <a:pt x="95923" y="47535"/>
                  </a:lnTo>
                  <a:lnTo>
                    <a:pt x="104701" y="53083"/>
                  </a:lnTo>
                  <a:lnTo>
                    <a:pt x="104904" y="53142"/>
                  </a:lnTo>
                  <a:lnTo>
                    <a:pt x="108932" y="55741"/>
                  </a:lnTo>
                  <a:lnTo>
                    <a:pt x="114955" y="59826"/>
                  </a:lnTo>
                  <a:lnTo>
                    <a:pt x="122490" y="64658"/>
                  </a:lnTo>
                  <a:lnTo>
                    <a:pt x="117619" y="70698"/>
                  </a:lnTo>
                  <a:lnTo>
                    <a:pt x="112780" y="76456"/>
                  </a:lnTo>
                  <a:lnTo>
                    <a:pt x="101290" y="81950"/>
                  </a:lnTo>
                  <a:lnTo>
                    <a:pt x="103247" y="86207"/>
                  </a:lnTo>
                  <a:lnTo>
                    <a:pt x="103524" y="87009"/>
                  </a:lnTo>
                  <a:lnTo>
                    <a:pt x="103350" y="87193"/>
                  </a:lnTo>
                  <a:lnTo>
                    <a:pt x="102984" y="87125"/>
                  </a:lnTo>
                  <a:lnTo>
                    <a:pt x="102563" y="87689"/>
                  </a:lnTo>
                  <a:lnTo>
                    <a:pt x="102410" y="88574"/>
                  </a:lnTo>
                  <a:lnTo>
                    <a:pt x="102297" y="89762"/>
                  </a:lnTo>
                  <a:lnTo>
                    <a:pt x="102339" y="89923"/>
                  </a:lnTo>
                  <a:lnTo>
                    <a:pt x="102593" y="90213"/>
                  </a:lnTo>
                  <a:lnTo>
                    <a:pt x="103064" y="90492"/>
                  </a:lnTo>
                  <a:lnTo>
                    <a:pt x="103511" y="91798"/>
                  </a:lnTo>
                  <a:lnTo>
                    <a:pt x="103480" y="91932"/>
                  </a:lnTo>
                  <a:lnTo>
                    <a:pt x="102903" y="91914"/>
                  </a:lnTo>
                  <a:lnTo>
                    <a:pt x="103906" y="92668"/>
                  </a:lnTo>
                  <a:lnTo>
                    <a:pt x="105921" y="94639"/>
                  </a:lnTo>
                  <a:lnTo>
                    <a:pt x="106482" y="94853"/>
                  </a:lnTo>
                  <a:lnTo>
                    <a:pt x="106187" y="95006"/>
                  </a:lnTo>
                  <a:lnTo>
                    <a:pt x="105233" y="95177"/>
                  </a:lnTo>
                  <a:lnTo>
                    <a:pt x="103140" y="94660"/>
                  </a:lnTo>
                  <a:lnTo>
                    <a:pt x="102292" y="94775"/>
                  </a:lnTo>
                  <a:lnTo>
                    <a:pt x="102656" y="97072"/>
                  </a:lnTo>
                  <a:lnTo>
                    <a:pt x="102922" y="97875"/>
                  </a:lnTo>
                  <a:lnTo>
                    <a:pt x="103170" y="98304"/>
                  </a:lnTo>
                  <a:lnTo>
                    <a:pt x="103741" y="98356"/>
                  </a:lnTo>
                  <a:lnTo>
                    <a:pt x="103348" y="98454"/>
                  </a:lnTo>
                  <a:lnTo>
                    <a:pt x="103950" y="98504"/>
                  </a:lnTo>
                  <a:lnTo>
                    <a:pt x="105323" y="97878"/>
                  </a:lnTo>
                  <a:lnTo>
                    <a:pt x="106116" y="97844"/>
                  </a:lnTo>
                  <a:lnTo>
                    <a:pt x="107069" y="98249"/>
                  </a:lnTo>
                  <a:lnTo>
                    <a:pt x="107201" y="98528"/>
                  </a:lnTo>
                  <a:lnTo>
                    <a:pt x="107462" y="98718"/>
                  </a:lnTo>
                  <a:lnTo>
                    <a:pt x="107814" y="98809"/>
                  </a:lnTo>
                  <a:lnTo>
                    <a:pt x="107286" y="98722"/>
                  </a:lnTo>
                  <a:lnTo>
                    <a:pt x="106437" y="97998"/>
                  </a:lnTo>
                  <a:lnTo>
                    <a:pt x="105676" y="97897"/>
                  </a:lnTo>
                  <a:lnTo>
                    <a:pt x="105286" y="97968"/>
                  </a:lnTo>
                  <a:lnTo>
                    <a:pt x="104909" y="98154"/>
                  </a:lnTo>
                  <a:lnTo>
                    <a:pt x="104273" y="98536"/>
                  </a:lnTo>
                  <a:lnTo>
                    <a:pt x="103937" y="98856"/>
                  </a:lnTo>
                  <a:lnTo>
                    <a:pt x="103520" y="99072"/>
                  </a:lnTo>
                  <a:lnTo>
                    <a:pt x="101957" y="98997"/>
                  </a:lnTo>
                  <a:lnTo>
                    <a:pt x="101504" y="99189"/>
                  </a:lnTo>
                  <a:lnTo>
                    <a:pt x="100447" y="100116"/>
                  </a:lnTo>
                  <a:lnTo>
                    <a:pt x="100300" y="100359"/>
                  </a:lnTo>
                  <a:lnTo>
                    <a:pt x="100300" y="100604"/>
                  </a:lnTo>
                  <a:lnTo>
                    <a:pt x="100755" y="101372"/>
                  </a:lnTo>
                  <a:lnTo>
                    <a:pt x="100711" y="101597"/>
                  </a:lnTo>
                  <a:lnTo>
                    <a:pt x="100303" y="101750"/>
                  </a:lnTo>
                  <a:lnTo>
                    <a:pt x="99608" y="101665"/>
                  </a:lnTo>
                  <a:lnTo>
                    <a:pt x="99051" y="101837"/>
                  </a:lnTo>
                  <a:lnTo>
                    <a:pt x="98884" y="102007"/>
                  </a:lnTo>
                  <a:lnTo>
                    <a:pt x="98709" y="103031"/>
                  </a:lnTo>
                  <a:lnTo>
                    <a:pt x="98777" y="103172"/>
                  </a:lnTo>
                  <a:lnTo>
                    <a:pt x="99143" y="103508"/>
                  </a:lnTo>
                  <a:lnTo>
                    <a:pt x="99167" y="103677"/>
                  </a:lnTo>
                  <a:lnTo>
                    <a:pt x="99090" y="103847"/>
                  </a:lnTo>
                  <a:lnTo>
                    <a:pt x="98746" y="104109"/>
                  </a:lnTo>
                  <a:lnTo>
                    <a:pt x="98659" y="104316"/>
                  </a:lnTo>
                  <a:lnTo>
                    <a:pt x="98810" y="104946"/>
                  </a:lnTo>
                  <a:lnTo>
                    <a:pt x="99136" y="105794"/>
                  </a:lnTo>
                  <a:lnTo>
                    <a:pt x="99171" y="105976"/>
                  </a:lnTo>
                  <a:lnTo>
                    <a:pt x="99081" y="106270"/>
                  </a:lnTo>
                  <a:lnTo>
                    <a:pt x="98893" y="106434"/>
                  </a:lnTo>
                  <a:lnTo>
                    <a:pt x="98312" y="106695"/>
                  </a:lnTo>
                  <a:lnTo>
                    <a:pt x="97353" y="106846"/>
                  </a:lnTo>
                  <a:lnTo>
                    <a:pt x="96445" y="107150"/>
                  </a:lnTo>
                  <a:lnTo>
                    <a:pt x="95878" y="107533"/>
                  </a:lnTo>
                  <a:lnTo>
                    <a:pt x="95013" y="108115"/>
                  </a:lnTo>
                  <a:lnTo>
                    <a:pt x="93937" y="108657"/>
                  </a:lnTo>
                  <a:lnTo>
                    <a:pt x="92732" y="108781"/>
                  </a:lnTo>
                  <a:lnTo>
                    <a:pt x="91368" y="109348"/>
                  </a:lnTo>
                  <a:lnTo>
                    <a:pt x="90929" y="109227"/>
                  </a:lnTo>
                  <a:lnTo>
                    <a:pt x="90148" y="108765"/>
                  </a:lnTo>
                  <a:lnTo>
                    <a:pt x="89022" y="108260"/>
                  </a:lnTo>
                  <a:lnTo>
                    <a:pt x="88838" y="108178"/>
                  </a:lnTo>
                  <a:lnTo>
                    <a:pt x="88384" y="107975"/>
                  </a:lnTo>
                  <a:lnTo>
                    <a:pt x="87791" y="107709"/>
                  </a:lnTo>
                  <a:lnTo>
                    <a:pt x="87451" y="107568"/>
                  </a:lnTo>
                  <a:lnTo>
                    <a:pt x="86909" y="107452"/>
                  </a:lnTo>
                  <a:lnTo>
                    <a:pt x="85547" y="107736"/>
                  </a:lnTo>
                  <a:lnTo>
                    <a:pt x="84556" y="108470"/>
                  </a:lnTo>
                  <a:lnTo>
                    <a:pt x="84035" y="109193"/>
                  </a:lnTo>
                  <a:lnTo>
                    <a:pt x="83221" y="109487"/>
                  </a:lnTo>
                  <a:lnTo>
                    <a:pt x="82748" y="109475"/>
                  </a:lnTo>
                  <a:lnTo>
                    <a:pt x="82229" y="109273"/>
                  </a:lnTo>
                  <a:lnTo>
                    <a:pt x="81957" y="109166"/>
                  </a:lnTo>
                  <a:lnTo>
                    <a:pt x="80279" y="109199"/>
                  </a:lnTo>
                  <a:lnTo>
                    <a:pt x="79630" y="109359"/>
                  </a:lnTo>
                  <a:lnTo>
                    <a:pt x="78022" y="109253"/>
                  </a:lnTo>
                  <a:lnTo>
                    <a:pt x="77575" y="109224"/>
                  </a:lnTo>
                  <a:lnTo>
                    <a:pt x="77301" y="109206"/>
                  </a:lnTo>
                  <a:lnTo>
                    <a:pt x="76848" y="109410"/>
                  </a:lnTo>
                  <a:lnTo>
                    <a:pt x="76607" y="110228"/>
                  </a:lnTo>
                  <a:lnTo>
                    <a:pt x="76371" y="110464"/>
                  </a:lnTo>
                  <a:lnTo>
                    <a:pt x="75765" y="110730"/>
                  </a:lnTo>
                  <a:lnTo>
                    <a:pt x="74697" y="111199"/>
                  </a:lnTo>
                  <a:lnTo>
                    <a:pt x="74557" y="111260"/>
                  </a:lnTo>
                  <a:lnTo>
                    <a:pt x="73565" y="111735"/>
                  </a:lnTo>
                  <a:lnTo>
                    <a:pt x="72974" y="111885"/>
                  </a:lnTo>
                  <a:lnTo>
                    <a:pt x="72277" y="111958"/>
                  </a:lnTo>
                  <a:lnTo>
                    <a:pt x="72083" y="111896"/>
                  </a:lnTo>
                  <a:lnTo>
                    <a:pt x="71518" y="111718"/>
                  </a:lnTo>
                  <a:lnTo>
                    <a:pt x="71094" y="111662"/>
                  </a:lnTo>
                  <a:lnTo>
                    <a:pt x="70706" y="111905"/>
                  </a:lnTo>
                  <a:lnTo>
                    <a:pt x="70566" y="111993"/>
                  </a:lnTo>
                  <a:lnTo>
                    <a:pt x="70491" y="112500"/>
                  </a:lnTo>
                  <a:lnTo>
                    <a:pt x="70669" y="112743"/>
                  </a:lnTo>
                  <a:lnTo>
                    <a:pt x="70671" y="113474"/>
                  </a:lnTo>
                  <a:lnTo>
                    <a:pt x="70672" y="114220"/>
                  </a:lnTo>
                  <a:lnTo>
                    <a:pt x="70643" y="114695"/>
                  </a:lnTo>
                  <a:lnTo>
                    <a:pt x="70524" y="115000"/>
                  </a:lnTo>
                  <a:lnTo>
                    <a:pt x="70062" y="115658"/>
                  </a:lnTo>
                  <a:lnTo>
                    <a:pt x="69807" y="115881"/>
                  </a:lnTo>
                  <a:lnTo>
                    <a:pt x="69548" y="116080"/>
                  </a:lnTo>
                  <a:lnTo>
                    <a:pt x="69145" y="116391"/>
                  </a:lnTo>
                  <a:lnTo>
                    <a:pt x="68862" y="116610"/>
                  </a:lnTo>
                  <a:lnTo>
                    <a:pt x="67948" y="116851"/>
                  </a:lnTo>
                  <a:lnTo>
                    <a:pt x="67233" y="117544"/>
                  </a:lnTo>
                  <a:lnTo>
                    <a:pt x="66385" y="119009"/>
                  </a:lnTo>
                  <a:lnTo>
                    <a:pt x="66082" y="120027"/>
                  </a:lnTo>
                  <a:lnTo>
                    <a:pt x="66251" y="120457"/>
                  </a:lnTo>
                  <a:lnTo>
                    <a:pt x="66500" y="120511"/>
                  </a:lnTo>
                  <a:lnTo>
                    <a:pt x="66979" y="120190"/>
                  </a:lnTo>
                  <a:lnTo>
                    <a:pt x="67251" y="120185"/>
                  </a:lnTo>
                  <a:lnTo>
                    <a:pt x="67265" y="120631"/>
                  </a:lnTo>
                  <a:lnTo>
                    <a:pt x="67039" y="121007"/>
                  </a:lnTo>
                  <a:lnTo>
                    <a:pt x="66936" y="121263"/>
                  </a:lnTo>
                  <a:lnTo>
                    <a:pt x="67132" y="122490"/>
                  </a:lnTo>
                  <a:lnTo>
                    <a:pt x="66597" y="122323"/>
                  </a:lnTo>
                  <a:lnTo>
                    <a:pt x="65723" y="120451"/>
                  </a:lnTo>
                  <a:lnTo>
                    <a:pt x="65580" y="120424"/>
                  </a:lnTo>
                  <a:lnTo>
                    <a:pt x="64678" y="120905"/>
                  </a:lnTo>
                  <a:lnTo>
                    <a:pt x="64279" y="121591"/>
                  </a:lnTo>
                  <a:lnTo>
                    <a:pt x="64261" y="121886"/>
                  </a:lnTo>
                  <a:lnTo>
                    <a:pt x="62450" y="121480"/>
                  </a:lnTo>
                  <a:lnTo>
                    <a:pt x="62254" y="120476"/>
                  </a:lnTo>
                  <a:lnTo>
                    <a:pt x="62335" y="120226"/>
                  </a:lnTo>
                  <a:lnTo>
                    <a:pt x="62496" y="120000"/>
                  </a:lnTo>
                  <a:lnTo>
                    <a:pt x="62371" y="119376"/>
                  </a:lnTo>
                  <a:lnTo>
                    <a:pt x="61823" y="118357"/>
                  </a:lnTo>
                  <a:lnTo>
                    <a:pt x="61315" y="117837"/>
                  </a:lnTo>
                  <a:lnTo>
                    <a:pt x="61144" y="117520"/>
                  </a:lnTo>
                  <a:lnTo>
                    <a:pt x="61143" y="117270"/>
                  </a:lnTo>
                  <a:lnTo>
                    <a:pt x="61480" y="116384"/>
                  </a:lnTo>
                  <a:lnTo>
                    <a:pt x="59635" y="115040"/>
                  </a:lnTo>
                  <a:lnTo>
                    <a:pt x="58443" y="116403"/>
                  </a:lnTo>
                  <a:lnTo>
                    <a:pt x="58185" y="116168"/>
                  </a:lnTo>
                  <a:lnTo>
                    <a:pt x="57872" y="116523"/>
                  </a:lnTo>
                  <a:lnTo>
                    <a:pt x="57436" y="117035"/>
                  </a:lnTo>
                  <a:lnTo>
                    <a:pt x="57303" y="117347"/>
                  </a:lnTo>
                  <a:lnTo>
                    <a:pt x="56691" y="118140"/>
                  </a:lnTo>
                  <a:lnTo>
                    <a:pt x="56253" y="118064"/>
                  </a:lnTo>
                  <a:lnTo>
                    <a:pt x="55827" y="119355"/>
                  </a:lnTo>
                  <a:lnTo>
                    <a:pt x="55859" y="119870"/>
                  </a:lnTo>
                  <a:lnTo>
                    <a:pt x="55198" y="119855"/>
                  </a:lnTo>
                  <a:lnTo>
                    <a:pt x="54873" y="119672"/>
                  </a:lnTo>
                  <a:lnTo>
                    <a:pt x="54507" y="118916"/>
                  </a:lnTo>
                  <a:lnTo>
                    <a:pt x="53733" y="115648"/>
                  </a:lnTo>
                  <a:lnTo>
                    <a:pt x="51698" y="117822"/>
                  </a:lnTo>
                  <a:lnTo>
                    <a:pt x="51225" y="117253"/>
                  </a:lnTo>
                  <a:lnTo>
                    <a:pt x="50938" y="116340"/>
                  </a:lnTo>
                  <a:lnTo>
                    <a:pt x="50847" y="115746"/>
                  </a:lnTo>
                  <a:lnTo>
                    <a:pt x="51054" y="114737"/>
                  </a:lnTo>
                  <a:lnTo>
                    <a:pt x="51226" y="114292"/>
                  </a:lnTo>
                  <a:lnTo>
                    <a:pt x="51450" y="114216"/>
                  </a:lnTo>
                  <a:lnTo>
                    <a:pt x="52308" y="113342"/>
                  </a:lnTo>
                  <a:lnTo>
                    <a:pt x="51971" y="113011"/>
                  </a:lnTo>
                  <a:lnTo>
                    <a:pt x="51998" y="112011"/>
                  </a:lnTo>
                  <a:lnTo>
                    <a:pt x="51707" y="111819"/>
                  </a:lnTo>
                  <a:lnTo>
                    <a:pt x="51256" y="111375"/>
                  </a:lnTo>
                  <a:lnTo>
                    <a:pt x="50720" y="110145"/>
                  </a:lnTo>
                  <a:lnTo>
                    <a:pt x="49453" y="109249"/>
                  </a:lnTo>
                  <a:lnTo>
                    <a:pt x="48721" y="109133"/>
                  </a:lnTo>
                  <a:lnTo>
                    <a:pt x="47373" y="108360"/>
                  </a:lnTo>
                  <a:lnTo>
                    <a:pt x="46383" y="107193"/>
                  </a:lnTo>
                  <a:lnTo>
                    <a:pt x="45271" y="106266"/>
                  </a:lnTo>
                  <a:lnTo>
                    <a:pt x="44846" y="106031"/>
                  </a:lnTo>
                  <a:lnTo>
                    <a:pt x="43696" y="105656"/>
                  </a:lnTo>
                  <a:lnTo>
                    <a:pt x="43033" y="105166"/>
                  </a:lnTo>
                  <a:lnTo>
                    <a:pt x="42834" y="104929"/>
                  </a:lnTo>
                  <a:lnTo>
                    <a:pt x="42720" y="104654"/>
                  </a:lnTo>
                  <a:lnTo>
                    <a:pt x="42752" y="103945"/>
                  </a:lnTo>
                  <a:lnTo>
                    <a:pt x="43754" y="102241"/>
                  </a:lnTo>
                  <a:lnTo>
                    <a:pt x="45196" y="100477"/>
                  </a:lnTo>
                  <a:lnTo>
                    <a:pt x="45783" y="99693"/>
                  </a:lnTo>
                  <a:lnTo>
                    <a:pt x="45561" y="99247"/>
                  </a:lnTo>
                  <a:lnTo>
                    <a:pt x="45906" y="98572"/>
                  </a:lnTo>
                  <a:lnTo>
                    <a:pt x="46054" y="98429"/>
                  </a:lnTo>
                  <a:lnTo>
                    <a:pt x="46746" y="97237"/>
                  </a:lnTo>
                  <a:lnTo>
                    <a:pt x="46514" y="97037"/>
                  </a:lnTo>
                  <a:lnTo>
                    <a:pt x="46094" y="96735"/>
                  </a:lnTo>
                  <a:lnTo>
                    <a:pt x="46007" y="96427"/>
                  </a:lnTo>
                  <a:lnTo>
                    <a:pt x="46391" y="95971"/>
                  </a:lnTo>
                  <a:lnTo>
                    <a:pt x="46265" y="95516"/>
                  </a:lnTo>
                  <a:lnTo>
                    <a:pt x="45988" y="95366"/>
                  </a:lnTo>
                  <a:lnTo>
                    <a:pt x="45423" y="95905"/>
                  </a:lnTo>
                  <a:lnTo>
                    <a:pt x="45292" y="95870"/>
                  </a:lnTo>
                  <a:lnTo>
                    <a:pt x="45181" y="95724"/>
                  </a:lnTo>
                  <a:lnTo>
                    <a:pt x="45474" y="95412"/>
                  </a:lnTo>
                  <a:lnTo>
                    <a:pt x="45899" y="95211"/>
                  </a:lnTo>
                  <a:lnTo>
                    <a:pt x="45864" y="95027"/>
                  </a:lnTo>
                  <a:lnTo>
                    <a:pt x="44952" y="94568"/>
                  </a:lnTo>
                  <a:lnTo>
                    <a:pt x="44175" y="94290"/>
                  </a:lnTo>
                  <a:lnTo>
                    <a:pt x="44147" y="94154"/>
                  </a:lnTo>
                  <a:lnTo>
                    <a:pt x="43938" y="94076"/>
                  </a:lnTo>
                  <a:lnTo>
                    <a:pt x="40060" y="92148"/>
                  </a:lnTo>
                  <a:lnTo>
                    <a:pt x="38986" y="91628"/>
                  </a:lnTo>
                  <a:lnTo>
                    <a:pt x="35908" y="90144"/>
                  </a:lnTo>
                  <a:lnTo>
                    <a:pt x="33259" y="88862"/>
                  </a:lnTo>
                  <a:lnTo>
                    <a:pt x="29784" y="87177"/>
                  </a:lnTo>
                  <a:lnTo>
                    <a:pt x="29429" y="87003"/>
                  </a:lnTo>
                  <a:lnTo>
                    <a:pt x="26700" y="85683"/>
                  </a:lnTo>
                  <a:lnTo>
                    <a:pt x="26349" y="85512"/>
                  </a:lnTo>
                  <a:lnTo>
                    <a:pt x="25463" y="85102"/>
                  </a:lnTo>
                  <a:lnTo>
                    <a:pt x="22634" y="83735"/>
                  </a:lnTo>
                  <a:lnTo>
                    <a:pt x="19765" y="82351"/>
                  </a:lnTo>
                  <a:lnTo>
                    <a:pt x="18624" y="81782"/>
                  </a:lnTo>
                  <a:lnTo>
                    <a:pt x="20363" y="78903"/>
                  </a:lnTo>
                  <a:lnTo>
                    <a:pt x="20584" y="78725"/>
                  </a:lnTo>
                  <a:lnTo>
                    <a:pt x="21554" y="77181"/>
                  </a:lnTo>
                  <a:lnTo>
                    <a:pt x="22821" y="75046"/>
                  </a:lnTo>
                  <a:lnTo>
                    <a:pt x="23251" y="74152"/>
                  </a:lnTo>
                  <a:lnTo>
                    <a:pt x="23536" y="73683"/>
                  </a:lnTo>
                  <a:lnTo>
                    <a:pt x="23750" y="73520"/>
                  </a:lnTo>
                  <a:lnTo>
                    <a:pt x="24640" y="71862"/>
                  </a:lnTo>
                  <a:lnTo>
                    <a:pt x="26331" y="69090"/>
                  </a:lnTo>
                  <a:lnTo>
                    <a:pt x="27237" y="67690"/>
                  </a:lnTo>
                  <a:lnTo>
                    <a:pt x="26210" y="67210"/>
                  </a:lnTo>
                  <a:lnTo>
                    <a:pt x="24592" y="66599"/>
                  </a:lnTo>
                  <a:lnTo>
                    <a:pt x="19472" y="64251"/>
                  </a:lnTo>
                  <a:lnTo>
                    <a:pt x="17828" y="63474"/>
                  </a:lnTo>
                  <a:lnTo>
                    <a:pt x="17221" y="63219"/>
                  </a:lnTo>
                  <a:lnTo>
                    <a:pt x="15265" y="62323"/>
                  </a:lnTo>
                  <a:lnTo>
                    <a:pt x="14679" y="62048"/>
                  </a:lnTo>
                  <a:lnTo>
                    <a:pt x="14445" y="61954"/>
                  </a:lnTo>
                  <a:lnTo>
                    <a:pt x="12411" y="60989"/>
                  </a:lnTo>
                  <a:lnTo>
                    <a:pt x="12592" y="60534"/>
                  </a:lnTo>
                  <a:lnTo>
                    <a:pt x="13142" y="59702"/>
                  </a:lnTo>
                  <a:lnTo>
                    <a:pt x="16037" y="54627"/>
                  </a:lnTo>
                  <a:lnTo>
                    <a:pt x="20077" y="47775"/>
                  </a:lnTo>
                  <a:lnTo>
                    <a:pt x="20825" y="46518"/>
                  </a:lnTo>
                  <a:lnTo>
                    <a:pt x="19410" y="45940"/>
                  </a:lnTo>
                  <a:lnTo>
                    <a:pt x="14470" y="43707"/>
                  </a:lnTo>
                  <a:lnTo>
                    <a:pt x="11666" y="42385"/>
                  </a:lnTo>
                  <a:lnTo>
                    <a:pt x="10137" y="41759"/>
                  </a:lnTo>
                  <a:lnTo>
                    <a:pt x="7116" y="40310"/>
                  </a:lnTo>
                  <a:lnTo>
                    <a:pt x="6535" y="40106"/>
                  </a:lnTo>
                  <a:lnTo>
                    <a:pt x="0" y="36972"/>
                  </a:lnTo>
                  <a:lnTo>
                    <a:pt x="5894" y="28552"/>
                  </a:lnTo>
                  <a:lnTo>
                    <a:pt x="5718" y="27130"/>
                  </a:lnTo>
                  <a:lnTo>
                    <a:pt x="5572" y="24815"/>
                  </a:lnTo>
                  <a:lnTo>
                    <a:pt x="5291" y="21869"/>
                  </a:lnTo>
                  <a:lnTo>
                    <a:pt x="5296" y="21151"/>
                  </a:lnTo>
                  <a:lnTo>
                    <a:pt x="5458" y="20372"/>
                  </a:lnTo>
                  <a:lnTo>
                    <a:pt x="5209" y="20018"/>
                  </a:lnTo>
                  <a:lnTo>
                    <a:pt x="6325" y="19286"/>
                  </a:lnTo>
                  <a:lnTo>
                    <a:pt x="6723" y="18848"/>
                  </a:lnTo>
                  <a:lnTo>
                    <a:pt x="6136" y="18938"/>
                  </a:lnTo>
                  <a:lnTo>
                    <a:pt x="5112" y="18784"/>
                  </a:lnTo>
                  <a:lnTo>
                    <a:pt x="5103" y="13545"/>
                  </a:lnTo>
                  <a:lnTo>
                    <a:pt x="5496" y="13517"/>
                  </a:lnTo>
                  <a:lnTo>
                    <a:pt x="3757" y="3677"/>
                  </a:lnTo>
                  <a:lnTo>
                    <a:pt x="3655" y="271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4" name="pg655">
              <a:extLst>
                <a:ext uri="{FF2B5EF4-FFF2-40B4-BE49-F238E27FC236}">
                  <a16:creationId xmlns:a16="http://schemas.microsoft.com/office/drawing/2014/main" id="{AAEC869F-3B6C-1649-A553-5F640E6939EC}"/>
                </a:ext>
              </a:extLst>
            </p:cNvPr>
            <p:cNvSpPr/>
            <p:nvPr/>
          </p:nvSpPr>
          <p:spPr>
            <a:xfrm>
              <a:off x="4726816" y="2575420"/>
              <a:ext cx="3986" cy="4626"/>
            </a:xfrm>
            <a:custGeom>
              <a:avLst/>
              <a:gdLst/>
              <a:ahLst/>
              <a:cxnLst/>
              <a:rect l="0" t="0" r="0" b="0"/>
              <a:pathLst>
                <a:path w="3986" h="4626">
                  <a:moveTo>
                    <a:pt x="2964" y="1586"/>
                  </a:moveTo>
                  <a:lnTo>
                    <a:pt x="2700" y="2303"/>
                  </a:lnTo>
                  <a:lnTo>
                    <a:pt x="2325" y="2660"/>
                  </a:lnTo>
                  <a:lnTo>
                    <a:pt x="1612" y="3146"/>
                  </a:lnTo>
                  <a:lnTo>
                    <a:pt x="1644" y="3440"/>
                  </a:lnTo>
                  <a:lnTo>
                    <a:pt x="1404" y="3827"/>
                  </a:lnTo>
                  <a:lnTo>
                    <a:pt x="960" y="4117"/>
                  </a:lnTo>
                  <a:lnTo>
                    <a:pt x="761" y="4345"/>
                  </a:lnTo>
                  <a:lnTo>
                    <a:pt x="563" y="4548"/>
                  </a:lnTo>
                  <a:lnTo>
                    <a:pt x="263" y="4626"/>
                  </a:lnTo>
                  <a:lnTo>
                    <a:pt x="15" y="4455"/>
                  </a:lnTo>
                  <a:lnTo>
                    <a:pt x="0" y="4277"/>
                  </a:lnTo>
                  <a:lnTo>
                    <a:pt x="1160" y="2927"/>
                  </a:lnTo>
                  <a:lnTo>
                    <a:pt x="2026" y="1335"/>
                  </a:lnTo>
                  <a:lnTo>
                    <a:pt x="3226" y="249"/>
                  </a:lnTo>
                  <a:lnTo>
                    <a:pt x="3730" y="0"/>
                  </a:lnTo>
                  <a:lnTo>
                    <a:pt x="3986" y="200"/>
                  </a:lnTo>
                  <a:lnTo>
                    <a:pt x="3982" y="46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5" name="pg656">
              <a:extLst>
                <a:ext uri="{FF2B5EF4-FFF2-40B4-BE49-F238E27FC236}">
                  <a16:creationId xmlns:a16="http://schemas.microsoft.com/office/drawing/2014/main" id="{6E2FAC11-6619-7543-9E91-981E142DD72F}"/>
                </a:ext>
              </a:extLst>
            </p:cNvPr>
            <p:cNvSpPr/>
            <p:nvPr/>
          </p:nvSpPr>
          <p:spPr>
            <a:xfrm>
              <a:off x="4530509" y="2646322"/>
              <a:ext cx="156443" cy="196136"/>
            </a:xfrm>
            <a:custGeom>
              <a:avLst/>
              <a:gdLst/>
              <a:ahLst/>
              <a:cxnLst/>
              <a:rect l="0" t="0" r="0" b="0"/>
              <a:pathLst>
                <a:path w="156443" h="196136">
                  <a:moveTo>
                    <a:pt x="69295" y="13669"/>
                  </a:moveTo>
                  <a:lnTo>
                    <a:pt x="70353" y="13660"/>
                  </a:lnTo>
                  <a:lnTo>
                    <a:pt x="70911" y="13815"/>
                  </a:lnTo>
                  <a:lnTo>
                    <a:pt x="70857" y="13656"/>
                  </a:lnTo>
                  <a:lnTo>
                    <a:pt x="70870" y="11451"/>
                  </a:lnTo>
                  <a:lnTo>
                    <a:pt x="71006" y="11317"/>
                  </a:lnTo>
                  <a:lnTo>
                    <a:pt x="76264" y="11337"/>
                  </a:lnTo>
                  <a:lnTo>
                    <a:pt x="76680" y="11582"/>
                  </a:lnTo>
                  <a:lnTo>
                    <a:pt x="76855" y="11899"/>
                  </a:lnTo>
                  <a:lnTo>
                    <a:pt x="77371" y="12211"/>
                  </a:lnTo>
                  <a:lnTo>
                    <a:pt x="78375" y="12278"/>
                  </a:lnTo>
                  <a:lnTo>
                    <a:pt x="78395" y="11367"/>
                  </a:lnTo>
                  <a:lnTo>
                    <a:pt x="80835" y="11315"/>
                  </a:lnTo>
                  <a:lnTo>
                    <a:pt x="80834" y="6056"/>
                  </a:lnTo>
                  <a:lnTo>
                    <a:pt x="81211" y="5789"/>
                  </a:lnTo>
                  <a:lnTo>
                    <a:pt x="82870" y="6700"/>
                  </a:lnTo>
                  <a:lnTo>
                    <a:pt x="83382" y="7151"/>
                  </a:lnTo>
                  <a:lnTo>
                    <a:pt x="83803" y="7173"/>
                  </a:lnTo>
                  <a:lnTo>
                    <a:pt x="83807" y="6574"/>
                  </a:lnTo>
                  <a:lnTo>
                    <a:pt x="83720" y="6139"/>
                  </a:lnTo>
                  <a:lnTo>
                    <a:pt x="83379" y="5507"/>
                  </a:lnTo>
                  <a:lnTo>
                    <a:pt x="83376" y="4235"/>
                  </a:lnTo>
                  <a:lnTo>
                    <a:pt x="85907" y="4236"/>
                  </a:lnTo>
                  <a:lnTo>
                    <a:pt x="85871" y="8926"/>
                  </a:lnTo>
                  <a:lnTo>
                    <a:pt x="93409" y="8950"/>
                  </a:lnTo>
                  <a:lnTo>
                    <a:pt x="93441" y="11329"/>
                  </a:lnTo>
                  <a:lnTo>
                    <a:pt x="97310" y="11303"/>
                  </a:lnTo>
                  <a:lnTo>
                    <a:pt x="98370" y="10519"/>
                  </a:lnTo>
                  <a:lnTo>
                    <a:pt x="99542" y="9833"/>
                  </a:lnTo>
                  <a:lnTo>
                    <a:pt x="100129" y="9799"/>
                  </a:lnTo>
                  <a:lnTo>
                    <a:pt x="100459" y="9912"/>
                  </a:lnTo>
                  <a:lnTo>
                    <a:pt x="100224" y="10300"/>
                  </a:lnTo>
                  <a:lnTo>
                    <a:pt x="98937" y="11285"/>
                  </a:lnTo>
                  <a:lnTo>
                    <a:pt x="97000" y="12973"/>
                  </a:lnTo>
                  <a:lnTo>
                    <a:pt x="96761" y="13397"/>
                  </a:lnTo>
                  <a:lnTo>
                    <a:pt x="93420" y="16525"/>
                  </a:lnTo>
                  <a:lnTo>
                    <a:pt x="93420" y="16778"/>
                  </a:lnTo>
                  <a:lnTo>
                    <a:pt x="91530" y="18111"/>
                  </a:lnTo>
                  <a:lnTo>
                    <a:pt x="91528" y="18400"/>
                  </a:lnTo>
                  <a:lnTo>
                    <a:pt x="92910" y="18522"/>
                  </a:lnTo>
                  <a:lnTo>
                    <a:pt x="95951" y="18374"/>
                  </a:lnTo>
                  <a:lnTo>
                    <a:pt x="95895" y="20780"/>
                  </a:lnTo>
                  <a:lnTo>
                    <a:pt x="98358" y="20736"/>
                  </a:lnTo>
                  <a:lnTo>
                    <a:pt x="98345" y="21896"/>
                  </a:lnTo>
                  <a:lnTo>
                    <a:pt x="98817" y="21685"/>
                  </a:lnTo>
                  <a:lnTo>
                    <a:pt x="99210" y="21677"/>
                  </a:lnTo>
                  <a:lnTo>
                    <a:pt x="99626" y="21462"/>
                  </a:lnTo>
                  <a:lnTo>
                    <a:pt x="99908" y="21127"/>
                  </a:lnTo>
                  <a:lnTo>
                    <a:pt x="100951" y="20745"/>
                  </a:lnTo>
                  <a:lnTo>
                    <a:pt x="103464" y="20734"/>
                  </a:lnTo>
                  <a:lnTo>
                    <a:pt x="103390" y="23062"/>
                  </a:lnTo>
                  <a:lnTo>
                    <a:pt x="103407" y="30103"/>
                  </a:lnTo>
                  <a:lnTo>
                    <a:pt x="108398" y="30042"/>
                  </a:lnTo>
                  <a:lnTo>
                    <a:pt x="108378" y="32401"/>
                  </a:lnTo>
                  <a:lnTo>
                    <a:pt x="110881" y="32405"/>
                  </a:lnTo>
                  <a:lnTo>
                    <a:pt x="110818" y="39387"/>
                  </a:lnTo>
                  <a:lnTo>
                    <a:pt x="113481" y="39424"/>
                  </a:lnTo>
                  <a:lnTo>
                    <a:pt x="113355" y="39625"/>
                  </a:lnTo>
                  <a:lnTo>
                    <a:pt x="113305" y="46488"/>
                  </a:lnTo>
                  <a:lnTo>
                    <a:pt x="113395" y="49151"/>
                  </a:lnTo>
                  <a:lnTo>
                    <a:pt x="115262" y="49159"/>
                  </a:lnTo>
                  <a:lnTo>
                    <a:pt x="115216" y="53854"/>
                  </a:lnTo>
                  <a:lnTo>
                    <a:pt x="115221" y="58188"/>
                  </a:lnTo>
                  <a:lnTo>
                    <a:pt x="115158" y="58563"/>
                  </a:lnTo>
                  <a:lnTo>
                    <a:pt x="123318" y="58615"/>
                  </a:lnTo>
                  <a:lnTo>
                    <a:pt x="123355" y="61427"/>
                  </a:lnTo>
                  <a:lnTo>
                    <a:pt x="124970" y="60400"/>
                  </a:lnTo>
                  <a:lnTo>
                    <a:pt x="127838" y="57889"/>
                  </a:lnTo>
                  <a:lnTo>
                    <a:pt x="128431" y="57510"/>
                  </a:lnTo>
                  <a:lnTo>
                    <a:pt x="130843" y="56940"/>
                  </a:lnTo>
                  <a:lnTo>
                    <a:pt x="130903" y="61055"/>
                  </a:lnTo>
                  <a:lnTo>
                    <a:pt x="135889" y="61045"/>
                  </a:lnTo>
                  <a:lnTo>
                    <a:pt x="138382" y="60988"/>
                  </a:lnTo>
                  <a:lnTo>
                    <a:pt x="143478" y="60999"/>
                  </a:lnTo>
                  <a:lnTo>
                    <a:pt x="143422" y="63528"/>
                  </a:lnTo>
                  <a:lnTo>
                    <a:pt x="143512" y="70280"/>
                  </a:lnTo>
                  <a:lnTo>
                    <a:pt x="147262" y="70285"/>
                  </a:lnTo>
                  <a:lnTo>
                    <a:pt x="147052" y="70925"/>
                  </a:lnTo>
                  <a:lnTo>
                    <a:pt x="146524" y="71227"/>
                  </a:lnTo>
                  <a:lnTo>
                    <a:pt x="146003" y="71166"/>
                  </a:lnTo>
                  <a:lnTo>
                    <a:pt x="146017" y="72682"/>
                  </a:lnTo>
                  <a:lnTo>
                    <a:pt x="146025" y="75026"/>
                  </a:lnTo>
                  <a:lnTo>
                    <a:pt x="147417" y="75149"/>
                  </a:lnTo>
                  <a:lnTo>
                    <a:pt x="147287" y="75599"/>
                  </a:lnTo>
                  <a:lnTo>
                    <a:pt x="146971" y="76269"/>
                  </a:lnTo>
                  <a:lnTo>
                    <a:pt x="146675" y="76801"/>
                  </a:lnTo>
                  <a:lnTo>
                    <a:pt x="146426" y="77005"/>
                  </a:lnTo>
                  <a:lnTo>
                    <a:pt x="146241" y="77470"/>
                  </a:lnTo>
                  <a:lnTo>
                    <a:pt x="146024" y="78136"/>
                  </a:lnTo>
                  <a:lnTo>
                    <a:pt x="145143" y="78296"/>
                  </a:lnTo>
                  <a:lnTo>
                    <a:pt x="145143" y="83772"/>
                  </a:lnTo>
                  <a:lnTo>
                    <a:pt x="140157" y="83764"/>
                  </a:lnTo>
                  <a:lnTo>
                    <a:pt x="140162" y="90821"/>
                  </a:lnTo>
                  <a:lnTo>
                    <a:pt x="139524" y="90820"/>
                  </a:lnTo>
                  <a:lnTo>
                    <a:pt x="139209" y="91048"/>
                  </a:lnTo>
                  <a:lnTo>
                    <a:pt x="138628" y="91967"/>
                  </a:lnTo>
                  <a:lnTo>
                    <a:pt x="140190" y="92081"/>
                  </a:lnTo>
                  <a:lnTo>
                    <a:pt x="140163" y="95540"/>
                  </a:lnTo>
                  <a:lnTo>
                    <a:pt x="142671" y="95570"/>
                  </a:lnTo>
                  <a:lnTo>
                    <a:pt x="142663" y="97925"/>
                  </a:lnTo>
                  <a:lnTo>
                    <a:pt x="138907" y="97918"/>
                  </a:lnTo>
                  <a:lnTo>
                    <a:pt x="138912" y="100254"/>
                  </a:lnTo>
                  <a:lnTo>
                    <a:pt x="140164" y="100265"/>
                  </a:lnTo>
                  <a:lnTo>
                    <a:pt x="140160" y="102623"/>
                  </a:lnTo>
                  <a:lnTo>
                    <a:pt x="137685" y="102710"/>
                  </a:lnTo>
                  <a:lnTo>
                    <a:pt x="137675" y="106091"/>
                  </a:lnTo>
                  <a:lnTo>
                    <a:pt x="135205" y="106078"/>
                  </a:lnTo>
                  <a:lnTo>
                    <a:pt x="135201" y="105505"/>
                  </a:lnTo>
                  <a:lnTo>
                    <a:pt x="134141" y="105472"/>
                  </a:lnTo>
                  <a:lnTo>
                    <a:pt x="133948" y="105311"/>
                  </a:lnTo>
                  <a:lnTo>
                    <a:pt x="133866" y="104761"/>
                  </a:lnTo>
                  <a:lnTo>
                    <a:pt x="133941" y="104370"/>
                  </a:lnTo>
                  <a:lnTo>
                    <a:pt x="133945" y="103756"/>
                  </a:lnTo>
                  <a:lnTo>
                    <a:pt x="132868" y="103754"/>
                  </a:lnTo>
                  <a:lnTo>
                    <a:pt x="132820" y="103529"/>
                  </a:lnTo>
                  <a:lnTo>
                    <a:pt x="132879" y="103153"/>
                  </a:lnTo>
                  <a:lnTo>
                    <a:pt x="132687" y="102018"/>
                  </a:lnTo>
                  <a:lnTo>
                    <a:pt x="131097" y="101928"/>
                  </a:lnTo>
                  <a:lnTo>
                    <a:pt x="130399" y="102387"/>
                  </a:lnTo>
                  <a:lnTo>
                    <a:pt x="130429" y="108450"/>
                  </a:lnTo>
                  <a:lnTo>
                    <a:pt x="130433" y="109777"/>
                  </a:lnTo>
                  <a:lnTo>
                    <a:pt x="130338" y="111898"/>
                  </a:lnTo>
                  <a:lnTo>
                    <a:pt x="131462" y="111905"/>
                  </a:lnTo>
                  <a:lnTo>
                    <a:pt x="131464" y="109599"/>
                  </a:lnTo>
                  <a:lnTo>
                    <a:pt x="133171" y="109603"/>
                  </a:lnTo>
                  <a:lnTo>
                    <a:pt x="133201" y="110876"/>
                  </a:lnTo>
                  <a:lnTo>
                    <a:pt x="133287" y="111066"/>
                  </a:lnTo>
                  <a:lnTo>
                    <a:pt x="133515" y="111293"/>
                  </a:lnTo>
                  <a:lnTo>
                    <a:pt x="133758" y="111810"/>
                  </a:lnTo>
                  <a:lnTo>
                    <a:pt x="133942" y="112601"/>
                  </a:lnTo>
                  <a:lnTo>
                    <a:pt x="133883" y="113003"/>
                  </a:lnTo>
                  <a:lnTo>
                    <a:pt x="133721" y="113259"/>
                  </a:lnTo>
                  <a:lnTo>
                    <a:pt x="133532" y="113854"/>
                  </a:lnTo>
                  <a:lnTo>
                    <a:pt x="133556" y="114438"/>
                  </a:lnTo>
                  <a:lnTo>
                    <a:pt x="133280" y="115376"/>
                  </a:lnTo>
                  <a:lnTo>
                    <a:pt x="133008" y="115922"/>
                  </a:lnTo>
                  <a:lnTo>
                    <a:pt x="133063" y="116391"/>
                  </a:lnTo>
                  <a:lnTo>
                    <a:pt x="133167" y="116623"/>
                  </a:lnTo>
                  <a:lnTo>
                    <a:pt x="137679" y="116658"/>
                  </a:lnTo>
                  <a:lnTo>
                    <a:pt x="137682" y="121312"/>
                  </a:lnTo>
                  <a:lnTo>
                    <a:pt x="139242" y="121321"/>
                  </a:lnTo>
                  <a:lnTo>
                    <a:pt x="140403" y="120697"/>
                  </a:lnTo>
                  <a:lnTo>
                    <a:pt x="141168" y="120233"/>
                  </a:lnTo>
                  <a:lnTo>
                    <a:pt x="141613" y="119023"/>
                  </a:lnTo>
                  <a:lnTo>
                    <a:pt x="145098" y="119057"/>
                  </a:lnTo>
                  <a:lnTo>
                    <a:pt x="145149" y="120188"/>
                  </a:lnTo>
                  <a:lnTo>
                    <a:pt x="146221" y="120203"/>
                  </a:lnTo>
                  <a:lnTo>
                    <a:pt x="146256" y="120452"/>
                  </a:lnTo>
                  <a:lnTo>
                    <a:pt x="146244" y="121364"/>
                  </a:lnTo>
                  <a:lnTo>
                    <a:pt x="145141" y="121408"/>
                  </a:lnTo>
                  <a:lnTo>
                    <a:pt x="145124" y="124913"/>
                  </a:lnTo>
                  <a:lnTo>
                    <a:pt x="148057" y="124914"/>
                  </a:lnTo>
                  <a:lnTo>
                    <a:pt x="148077" y="123742"/>
                  </a:lnTo>
                  <a:lnTo>
                    <a:pt x="149951" y="123747"/>
                  </a:lnTo>
                  <a:lnTo>
                    <a:pt x="149940" y="128449"/>
                  </a:lnTo>
                  <a:lnTo>
                    <a:pt x="152374" y="128449"/>
                  </a:lnTo>
                  <a:lnTo>
                    <a:pt x="154898" y="128451"/>
                  </a:lnTo>
                  <a:lnTo>
                    <a:pt x="154928" y="137768"/>
                  </a:lnTo>
                  <a:lnTo>
                    <a:pt x="154871" y="142474"/>
                  </a:lnTo>
                  <a:lnTo>
                    <a:pt x="156443" y="142478"/>
                  </a:lnTo>
                  <a:lnTo>
                    <a:pt x="155938" y="143144"/>
                  </a:lnTo>
                  <a:lnTo>
                    <a:pt x="155597" y="143397"/>
                  </a:lnTo>
                  <a:lnTo>
                    <a:pt x="155362" y="144115"/>
                  </a:lnTo>
                  <a:lnTo>
                    <a:pt x="155053" y="144665"/>
                  </a:lnTo>
                  <a:lnTo>
                    <a:pt x="154802" y="144843"/>
                  </a:lnTo>
                  <a:lnTo>
                    <a:pt x="152411" y="144845"/>
                  </a:lnTo>
                  <a:lnTo>
                    <a:pt x="152393" y="147186"/>
                  </a:lnTo>
                  <a:lnTo>
                    <a:pt x="151940" y="149455"/>
                  </a:lnTo>
                  <a:lnTo>
                    <a:pt x="151928" y="150422"/>
                  </a:lnTo>
                  <a:lnTo>
                    <a:pt x="152302" y="152152"/>
                  </a:lnTo>
                  <a:lnTo>
                    <a:pt x="152419" y="152985"/>
                  </a:lnTo>
                  <a:lnTo>
                    <a:pt x="152396" y="159828"/>
                  </a:lnTo>
                  <a:lnTo>
                    <a:pt x="151190" y="160019"/>
                  </a:lnTo>
                  <a:lnTo>
                    <a:pt x="145064" y="159980"/>
                  </a:lnTo>
                  <a:lnTo>
                    <a:pt x="145055" y="156454"/>
                  </a:lnTo>
                  <a:lnTo>
                    <a:pt x="141330" y="156436"/>
                  </a:lnTo>
                  <a:lnTo>
                    <a:pt x="141044" y="156530"/>
                  </a:lnTo>
                  <a:lnTo>
                    <a:pt x="140821" y="156701"/>
                  </a:lnTo>
                  <a:lnTo>
                    <a:pt x="140684" y="157028"/>
                  </a:lnTo>
                  <a:lnTo>
                    <a:pt x="140669" y="157661"/>
                  </a:lnTo>
                  <a:lnTo>
                    <a:pt x="139921" y="158721"/>
                  </a:lnTo>
                  <a:lnTo>
                    <a:pt x="139510" y="159101"/>
                  </a:lnTo>
                  <a:lnTo>
                    <a:pt x="139178" y="159246"/>
                  </a:lnTo>
                  <a:lnTo>
                    <a:pt x="138466" y="159875"/>
                  </a:lnTo>
                  <a:lnTo>
                    <a:pt x="137584" y="161342"/>
                  </a:lnTo>
                  <a:lnTo>
                    <a:pt x="137673" y="163268"/>
                  </a:lnTo>
                  <a:lnTo>
                    <a:pt x="140165" y="163264"/>
                  </a:lnTo>
                  <a:lnTo>
                    <a:pt x="140130" y="165611"/>
                  </a:lnTo>
                  <a:lnTo>
                    <a:pt x="142575" y="165637"/>
                  </a:lnTo>
                  <a:lnTo>
                    <a:pt x="142591" y="164614"/>
                  </a:lnTo>
                  <a:lnTo>
                    <a:pt x="142716" y="164461"/>
                  </a:lnTo>
                  <a:lnTo>
                    <a:pt x="143213" y="164350"/>
                  </a:lnTo>
                  <a:lnTo>
                    <a:pt x="143244" y="163286"/>
                  </a:lnTo>
                  <a:lnTo>
                    <a:pt x="145024" y="163293"/>
                  </a:lnTo>
                  <a:lnTo>
                    <a:pt x="145027" y="167427"/>
                  </a:lnTo>
                  <a:lnTo>
                    <a:pt x="149920" y="167459"/>
                  </a:lnTo>
                  <a:lnTo>
                    <a:pt x="149889" y="177336"/>
                  </a:lnTo>
                  <a:lnTo>
                    <a:pt x="147408" y="177320"/>
                  </a:lnTo>
                  <a:lnTo>
                    <a:pt x="147399" y="179698"/>
                  </a:lnTo>
                  <a:lnTo>
                    <a:pt x="145571" y="179686"/>
                  </a:lnTo>
                  <a:lnTo>
                    <a:pt x="145555" y="182041"/>
                  </a:lnTo>
                  <a:lnTo>
                    <a:pt x="142587" y="182018"/>
                  </a:lnTo>
                  <a:lnTo>
                    <a:pt x="142575" y="184366"/>
                  </a:lnTo>
                  <a:lnTo>
                    <a:pt x="140119" y="184366"/>
                  </a:lnTo>
                  <a:lnTo>
                    <a:pt x="140084" y="186736"/>
                  </a:lnTo>
                  <a:lnTo>
                    <a:pt x="135138" y="186723"/>
                  </a:lnTo>
                  <a:lnTo>
                    <a:pt x="135116" y="188238"/>
                  </a:lnTo>
                  <a:lnTo>
                    <a:pt x="135210" y="189075"/>
                  </a:lnTo>
                  <a:lnTo>
                    <a:pt x="133068" y="189085"/>
                  </a:lnTo>
                  <a:lnTo>
                    <a:pt x="132611" y="190056"/>
                  </a:lnTo>
                  <a:lnTo>
                    <a:pt x="132610" y="191432"/>
                  </a:lnTo>
                  <a:lnTo>
                    <a:pt x="133904" y="191447"/>
                  </a:lnTo>
                  <a:lnTo>
                    <a:pt x="133879" y="190289"/>
                  </a:lnTo>
                  <a:lnTo>
                    <a:pt x="135093" y="190283"/>
                  </a:lnTo>
                  <a:lnTo>
                    <a:pt x="135058" y="196136"/>
                  </a:lnTo>
                  <a:lnTo>
                    <a:pt x="115451" y="196053"/>
                  </a:lnTo>
                  <a:lnTo>
                    <a:pt x="115450" y="191398"/>
                  </a:lnTo>
                  <a:lnTo>
                    <a:pt x="115095" y="191391"/>
                  </a:lnTo>
                  <a:lnTo>
                    <a:pt x="115366" y="189656"/>
                  </a:lnTo>
                  <a:lnTo>
                    <a:pt x="114995" y="189656"/>
                  </a:lnTo>
                  <a:lnTo>
                    <a:pt x="114982" y="188993"/>
                  </a:lnTo>
                  <a:lnTo>
                    <a:pt x="114074" y="188989"/>
                  </a:lnTo>
                  <a:lnTo>
                    <a:pt x="112973" y="188983"/>
                  </a:lnTo>
                  <a:lnTo>
                    <a:pt x="111728" y="188977"/>
                  </a:lnTo>
                  <a:lnTo>
                    <a:pt x="111755" y="186672"/>
                  </a:lnTo>
                  <a:lnTo>
                    <a:pt x="105787" y="186632"/>
                  </a:lnTo>
                  <a:lnTo>
                    <a:pt x="105580" y="186449"/>
                  </a:lnTo>
                  <a:lnTo>
                    <a:pt x="105563" y="184221"/>
                  </a:lnTo>
                  <a:lnTo>
                    <a:pt x="105392" y="184281"/>
                  </a:lnTo>
                  <a:lnTo>
                    <a:pt x="103096" y="184300"/>
                  </a:lnTo>
                  <a:lnTo>
                    <a:pt x="103103" y="189010"/>
                  </a:lnTo>
                  <a:lnTo>
                    <a:pt x="100605" y="188972"/>
                  </a:lnTo>
                  <a:lnTo>
                    <a:pt x="100618" y="186643"/>
                  </a:lnTo>
                  <a:lnTo>
                    <a:pt x="99411" y="186639"/>
                  </a:lnTo>
                  <a:lnTo>
                    <a:pt x="99422" y="181903"/>
                  </a:lnTo>
                  <a:lnTo>
                    <a:pt x="93236" y="181910"/>
                  </a:lnTo>
                  <a:lnTo>
                    <a:pt x="93235" y="182060"/>
                  </a:lnTo>
                  <a:lnTo>
                    <a:pt x="92307" y="182877"/>
                  </a:lnTo>
                  <a:lnTo>
                    <a:pt x="91545" y="183063"/>
                  </a:lnTo>
                  <a:lnTo>
                    <a:pt x="91030" y="183052"/>
                  </a:lnTo>
                  <a:lnTo>
                    <a:pt x="90558" y="183153"/>
                  </a:lnTo>
                  <a:lnTo>
                    <a:pt x="90210" y="183633"/>
                  </a:lnTo>
                  <a:lnTo>
                    <a:pt x="90097" y="183893"/>
                  </a:lnTo>
                  <a:lnTo>
                    <a:pt x="90128" y="184098"/>
                  </a:lnTo>
                  <a:lnTo>
                    <a:pt x="89949" y="184187"/>
                  </a:lnTo>
                  <a:lnTo>
                    <a:pt x="89184" y="184165"/>
                  </a:lnTo>
                  <a:lnTo>
                    <a:pt x="88292" y="183878"/>
                  </a:lnTo>
                  <a:lnTo>
                    <a:pt x="88293" y="184266"/>
                  </a:lnTo>
                  <a:lnTo>
                    <a:pt x="85787" y="184256"/>
                  </a:lnTo>
                  <a:lnTo>
                    <a:pt x="85789" y="186607"/>
                  </a:lnTo>
                  <a:lnTo>
                    <a:pt x="85578" y="186601"/>
                  </a:lnTo>
                  <a:lnTo>
                    <a:pt x="85541" y="186748"/>
                  </a:lnTo>
                  <a:lnTo>
                    <a:pt x="84283" y="188570"/>
                  </a:lnTo>
                  <a:lnTo>
                    <a:pt x="84152" y="188936"/>
                  </a:lnTo>
                  <a:lnTo>
                    <a:pt x="83339" y="188926"/>
                  </a:lnTo>
                  <a:lnTo>
                    <a:pt x="82878" y="188929"/>
                  </a:lnTo>
                  <a:lnTo>
                    <a:pt x="75998" y="188946"/>
                  </a:lnTo>
                  <a:lnTo>
                    <a:pt x="75523" y="188944"/>
                  </a:lnTo>
                  <a:lnTo>
                    <a:pt x="73462" y="188933"/>
                  </a:lnTo>
                  <a:lnTo>
                    <a:pt x="70906" y="188964"/>
                  </a:lnTo>
                  <a:lnTo>
                    <a:pt x="70900" y="185438"/>
                  </a:lnTo>
                  <a:lnTo>
                    <a:pt x="63541" y="185436"/>
                  </a:lnTo>
                  <a:lnTo>
                    <a:pt x="63545" y="183081"/>
                  </a:lnTo>
                  <a:lnTo>
                    <a:pt x="60945" y="182999"/>
                  </a:lnTo>
                  <a:lnTo>
                    <a:pt x="60937" y="182776"/>
                  </a:lnTo>
                  <a:lnTo>
                    <a:pt x="60804" y="182631"/>
                  </a:lnTo>
                  <a:lnTo>
                    <a:pt x="60078" y="182635"/>
                  </a:lnTo>
                  <a:lnTo>
                    <a:pt x="58758" y="182453"/>
                  </a:lnTo>
                  <a:lnTo>
                    <a:pt x="58579" y="182728"/>
                  </a:lnTo>
                  <a:lnTo>
                    <a:pt x="58583" y="184655"/>
                  </a:lnTo>
                  <a:lnTo>
                    <a:pt x="58907" y="184625"/>
                  </a:lnTo>
                  <a:lnTo>
                    <a:pt x="59126" y="184707"/>
                  </a:lnTo>
                  <a:lnTo>
                    <a:pt x="59828" y="185484"/>
                  </a:lnTo>
                  <a:lnTo>
                    <a:pt x="59805" y="186626"/>
                  </a:lnTo>
                  <a:lnTo>
                    <a:pt x="54981" y="186576"/>
                  </a:lnTo>
                  <a:lnTo>
                    <a:pt x="54817" y="186155"/>
                  </a:lnTo>
                  <a:lnTo>
                    <a:pt x="54224" y="186784"/>
                  </a:lnTo>
                  <a:lnTo>
                    <a:pt x="53999" y="187904"/>
                  </a:lnTo>
                  <a:lnTo>
                    <a:pt x="54122" y="188940"/>
                  </a:lnTo>
                  <a:lnTo>
                    <a:pt x="53809" y="188946"/>
                  </a:lnTo>
                  <a:lnTo>
                    <a:pt x="52792" y="188956"/>
                  </a:lnTo>
                  <a:lnTo>
                    <a:pt x="45374" y="188945"/>
                  </a:lnTo>
                  <a:lnTo>
                    <a:pt x="45125" y="188949"/>
                  </a:lnTo>
                  <a:lnTo>
                    <a:pt x="45016" y="188747"/>
                  </a:lnTo>
                  <a:lnTo>
                    <a:pt x="44873" y="188588"/>
                  </a:lnTo>
                  <a:lnTo>
                    <a:pt x="44445" y="188115"/>
                  </a:lnTo>
                  <a:lnTo>
                    <a:pt x="42893" y="186784"/>
                  </a:lnTo>
                  <a:lnTo>
                    <a:pt x="42590" y="186420"/>
                  </a:lnTo>
                  <a:lnTo>
                    <a:pt x="42150" y="185704"/>
                  </a:lnTo>
                  <a:lnTo>
                    <a:pt x="41977" y="185205"/>
                  </a:lnTo>
                  <a:lnTo>
                    <a:pt x="41722" y="183892"/>
                  </a:lnTo>
                  <a:lnTo>
                    <a:pt x="41653" y="182727"/>
                  </a:lnTo>
                  <a:lnTo>
                    <a:pt x="41954" y="180991"/>
                  </a:lnTo>
                  <a:lnTo>
                    <a:pt x="43006" y="178837"/>
                  </a:lnTo>
                  <a:lnTo>
                    <a:pt x="43200" y="177451"/>
                  </a:lnTo>
                  <a:lnTo>
                    <a:pt x="43103" y="176913"/>
                  </a:lnTo>
                  <a:lnTo>
                    <a:pt x="42945" y="176483"/>
                  </a:lnTo>
                  <a:lnTo>
                    <a:pt x="42838" y="176303"/>
                  </a:lnTo>
                  <a:lnTo>
                    <a:pt x="42399" y="175665"/>
                  </a:lnTo>
                  <a:lnTo>
                    <a:pt x="41998" y="175307"/>
                  </a:lnTo>
                  <a:lnTo>
                    <a:pt x="41830" y="175157"/>
                  </a:lnTo>
                  <a:lnTo>
                    <a:pt x="41546" y="174958"/>
                  </a:lnTo>
                  <a:lnTo>
                    <a:pt x="41125" y="174662"/>
                  </a:lnTo>
                  <a:lnTo>
                    <a:pt x="40493" y="174448"/>
                  </a:lnTo>
                  <a:lnTo>
                    <a:pt x="39940" y="174230"/>
                  </a:lnTo>
                  <a:lnTo>
                    <a:pt x="39461" y="173951"/>
                  </a:lnTo>
                  <a:lnTo>
                    <a:pt x="39084" y="173732"/>
                  </a:lnTo>
                  <a:lnTo>
                    <a:pt x="38904" y="173591"/>
                  </a:lnTo>
                  <a:lnTo>
                    <a:pt x="38647" y="173391"/>
                  </a:lnTo>
                  <a:lnTo>
                    <a:pt x="38509" y="173196"/>
                  </a:lnTo>
                  <a:lnTo>
                    <a:pt x="38156" y="172698"/>
                  </a:lnTo>
                  <a:lnTo>
                    <a:pt x="38071" y="172456"/>
                  </a:lnTo>
                  <a:lnTo>
                    <a:pt x="37908" y="171990"/>
                  </a:lnTo>
                  <a:lnTo>
                    <a:pt x="37897" y="171819"/>
                  </a:lnTo>
                  <a:lnTo>
                    <a:pt x="37871" y="171429"/>
                  </a:lnTo>
                  <a:lnTo>
                    <a:pt x="38015" y="170892"/>
                  </a:lnTo>
                  <a:lnTo>
                    <a:pt x="38338" y="170128"/>
                  </a:lnTo>
                  <a:lnTo>
                    <a:pt x="38920" y="169147"/>
                  </a:lnTo>
                  <a:lnTo>
                    <a:pt x="39119" y="168737"/>
                  </a:lnTo>
                  <a:lnTo>
                    <a:pt x="39215" y="167818"/>
                  </a:lnTo>
                  <a:lnTo>
                    <a:pt x="39144" y="167152"/>
                  </a:lnTo>
                  <a:lnTo>
                    <a:pt x="39009" y="166750"/>
                  </a:lnTo>
                  <a:lnTo>
                    <a:pt x="38778" y="166463"/>
                  </a:lnTo>
                  <a:lnTo>
                    <a:pt x="37829" y="165606"/>
                  </a:lnTo>
                  <a:lnTo>
                    <a:pt x="37210" y="164955"/>
                  </a:lnTo>
                  <a:lnTo>
                    <a:pt x="36912" y="164641"/>
                  </a:lnTo>
                  <a:lnTo>
                    <a:pt x="36576" y="164289"/>
                  </a:lnTo>
                  <a:lnTo>
                    <a:pt x="36270" y="163652"/>
                  </a:lnTo>
                  <a:lnTo>
                    <a:pt x="36210" y="163057"/>
                  </a:lnTo>
                  <a:lnTo>
                    <a:pt x="36332" y="162352"/>
                  </a:lnTo>
                  <a:lnTo>
                    <a:pt x="36755" y="161639"/>
                  </a:lnTo>
                  <a:lnTo>
                    <a:pt x="37723" y="160721"/>
                  </a:lnTo>
                  <a:lnTo>
                    <a:pt x="37867" y="160541"/>
                  </a:lnTo>
                  <a:lnTo>
                    <a:pt x="38419" y="159820"/>
                  </a:lnTo>
                  <a:lnTo>
                    <a:pt x="38514" y="159588"/>
                  </a:lnTo>
                  <a:lnTo>
                    <a:pt x="38602" y="159375"/>
                  </a:lnTo>
                  <a:lnTo>
                    <a:pt x="38671" y="159036"/>
                  </a:lnTo>
                  <a:lnTo>
                    <a:pt x="38764" y="158579"/>
                  </a:lnTo>
                  <a:lnTo>
                    <a:pt x="38676" y="157707"/>
                  </a:lnTo>
                  <a:lnTo>
                    <a:pt x="38394" y="156486"/>
                  </a:lnTo>
                  <a:lnTo>
                    <a:pt x="38376" y="155659"/>
                  </a:lnTo>
                  <a:lnTo>
                    <a:pt x="38366" y="155185"/>
                  </a:lnTo>
                  <a:lnTo>
                    <a:pt x="38337" y="153781"/>
                  </a:lnTo>
                  <a:lnTo>
                    <a:pt x="37974" y="152675"/>
                  </a:lnTo>
                  <a:lnTo>
                    <a:pt x="36654" y="150495"/>
                  </a:lnTo>
                  <a:lnTo>
                    <a:pt x="36239" y="149536"/>
                  </a:lnTo>
                  <a:lnTo>
                    <a:pt x="36071" y="148413"/>
                  </a:lnTo>
                  <a:lnTo>
                    <a:pt x="36058" y="147763"/>
                  </a:lnTo>
                  <a:lnTo>
                    <a:pt x="36343" y="146949"/>
                  </a:lnTo>
                  <a:lnTo>
                    <a:pt x="36990" y="146096"/>
                  </a:lnTo>
                  <a:lnTo>
                    <a:pt x="37659" y="145571"/>
                  </a:lnTo>
                  <a:lnTo>
                    <a:pt x="37851" y="145496"/>
                  </a:lnTo>
                  <a:lnTo>
                    <a:pt x="38148" y="145512"/>
                  </a:lnTo>
                  <a:lnTo>
                    <a:pt x="38443" y="145664"/>
                  </a:lnTo>
                  <a:lnTo>
                    <a:pt x="40033" y="146055"/>
                  </a:lnTo>
                  <a:lnTo>
                    <a:pt x="40888" y="145843"/>
                  </a:lnTo>
                  <a:lnTo>
                    <a:pt x="41444" y="145128"/>
                  </a:lnTo>
                  <a:lnTo>
                    <a:pt x="41522" y="144493"/>
                  </a:lnTo>
                  <a:lnTo>
                    <a:pt x="41159" y="143582"/>
                  </a:lnTo>
                  <a:lnTo>
                    <a:pt x="40370" y="142899"/>
                  </a:lnTo>
                  <a:lnTo>
                    <a:pt x="39515" y="142525"/>
                  </a:lnTo>
                  <a:lnTo>
                    <a:pt x="38479" y="142330"/>
                  </a:lnTo>
                  <a:lnTo>
                    <a:pt x="32666" y="142964"/>
                  </a:lnTo>
                  <a:lnTo>
                    <a:pt x="32031" y="142850"/>
                  </a:lnTo>
                  <a:lnTo>
                    <a:pt x="31552" y="142590"/>
                  </a:lnTo>
                  <a:lnTo>
                    <a:pt x="30918" y="141891"/>
                  </a:lnTo>
                  <a:lnTo>
                    <a:pt x="30555" y="141126"/>
                  </a:lnTo>
                  <a:lnTo>
                    <a:pt x="30361" y="140069"/>
                  </a:lnTo>
                  <a:lnTo>
                    <a:pt x="30697" y="138605"/>
                  </a:lnTo>
                  <a:lnTo>
                    <a:pt x="31966" y="136685"/>
                  </a:lnTo>
                  <a:lnTo>
                    <a:pt x="32290" y="136035"/>
                  </a:lnTo>
                  <a:lnTo>
                    <a:pt x="32510" y="135254"/>
                  </a:lnTo>
                  <a:lnTo>
                    <a:pt x="32510" y="134896"/>
                  </a:lnTo>
                  <a:lnTo>
                    <a:pt x="32445" y="134246"/>
                  </a:lnTo>
                  <a:lnTo>
                    <a:pt x="31164" y="130911"/>
                  </a:lnTo>
                  <a:lnTo>
                    <a:pt x="31086" y="129919"/>
                  </a:lnTo>
                  <a:lnTo>
                    <a:pt x="31280" y="129301"/>
                  </a:lnTo>
                  <a:lnTo>
                    <a:pt x="31487" y="129089"/>
                  </a:lnTo>
                  <a:lnTo>
                    <a:pt x="32109" y="128813"/>
                  </a:lnTo>
                  <a:lnTo>
                    <a:pt x="31856" y="128597"/>
                  </a:lnTo>
                  <a:lnTo>
                    <a:pt x="30205" y="127186"/>
                  </a:lnTo>
                  <a:lnTo>
                    <a:pt x="30089" y="126584"/>
                  </a:lnTo>
                  <a:lnTo>
                    <a:pt x="30089" y="125413"/>
                  </a:lnTo>
                  <a:lnTo>
                    <a:pt x="30361" y="124421"/>
                  </a:lnTo>
                  <a:lnTo>
                    <a:pt x="31293" y="123982"/>
                  </a:lnTo>
                  <a:lnTo>
                    <a:pt x="33158" y="124014"/>
                  </a:lnTo>
                  <a:lnTo>
                    <a:pt x="33365" y="124226"/>
                  </a:lnTo>
                  <a:lnTo>
                    <a:pt x="33365" y="125218"/>
                  </a:lnTo>
                  <a:lnTo>
                    <a:pt x="32303" y="127495"/>
                  </a:lnTo>
                  <a:lnTo>
                    <a:pt x="33241" y="128214"/>
                  </a:lnTo>
                  <a:lnTo>
                    <a:pt x="33598" y="128487"/>
                  </a:lnTo>
                  <a:lnTo>
                    <a:pt x="36200" y="127186"/>
                  </a:lnTo>
                  <a:lnTo>
                    <a:pt x="36912" y="126584"/>
                  </a:lnTo>
                  <a:lnTo>
                    <a:pt x="37430" y="125869"/>
                  </a:lnTo>
                  <a:lnTo>
                    <a:pt x="37612" y="124844"/>
                  </a:lnTo>
                  <a:lnTo>
                    <a:pt x="37197" y="123006"/>
                  </a:lnTo>
                  <a:lnTo>
                    <a:pt x="36744" y="122128"/>
                  </a:lnTo>
                  <a:lnTo>
                    <a:pt x="36110" y="121444"/>
                  </a:lnTo>
                  <a:lnTo>
                    <a:pt x="35385" y="121054"/>
                  </a:lnTo>
                  <a:lnTo>
                    <a:pt x="34012" y="120712"/>
                  </a:lnTo>
                  <a:lnTo>
                    <a:pt x="32135" y="120875"/>
                  </a:lnTo>
                  <a:lnTo>
                    <a:pt x="31060" y="120729"/>
                  </a:lnTo>
                  <a:lnTo>
                    <a:pt x="30594" y="120550"/>
                  </a:lnTo>
                  <a:lnTo>
                    <a:pt x="28833" y="119460"/>
                  </a:lnTo>
                  <a:lnTo>
                    <a:pt x="27849" y="118614"/>
                  </a:lnTo>
                  <a:lnTo>
                    <a:pt x="27046" y="117671"/>
                  </a:lnTo>
                  <a:lnTo>
                    <a:pt x="26580" y="116760"/>
                  </a:lnTo>
                  <a:lnTo>
                    <a:pt x="26567" y="116158"/>
                  </a:lnTo>
                  <a:lnTo>
                    <a:pt x="26813" y="115735"/>
                  </a:lnTo>
                  <a:lnTo>
                    <a:pt x="27163" y="115459"/>
                  </a:lnTo>
                  <a:lnTo>
                    <a:pt x="28613" y="114808"/>
                  </a:lnTo>
                  <a:lnTo>
                    <a:pt x="29325" y="114304"/>
                  </a:lnTo>
                  <a:lnTo>
                    <a:pt x="29908" y="113637"/>
                  </a:lnTo>
                  <a:lnTo>
                    <a:pt x="30193" y="112759"/>
                  </a:lnTo>
                  <a:lnTo>
                    <a:pt x="30128" y="111978"/>
                  </a:lnTo>
                  <a:lnTo>
                    <a:pt x="29364" y="110433"/>
                  </a:lnTo>
                  <a:lnTo>
                    <a:pt x="29066" y="109017"/>
                  </a:lnTo>
                  <a:lnTo>
                    <a:pt x="29144" y="108482"/>
                  </a:lnTo>
                  <a:lnTo>
                    <a:pt x="29935" y="106889"/>
                  </a:lnTo>
                  <a:lnTo>
                    <a:pt x="30072" y="106051"/>
                  </a:lnTo>
                  <a:lnTo>
                    <a:pt x="30050" y="105429"/>
                  </a:lnTo>
                  <a:lnTo>
                    <a:pt x="29739" y="104296"/>
                  </a:lnTo>
                  <a:lnTo>
                    <a:pt x="29626" y="103107"/>
                  </a:lnTo>
                  <a:lnTo>
                    <a:pt x="29752" y="102703"/>
                  </a:lnTo>
                  <a:lnTo>
                    <a:pt x="29945" y="102381"/>
                  </a:lnTo>
                  <a:lnTo>
                    <a:pt x="30825" y="101430"/>
                  </a:lnTo>
                  <a:lnTo>
                    <a:pt x="31093" y="101053"/>
                  </a:lnTo>
                  <a:lnTo>
                    <a:pt x="31256" y="100688"/>
                  </a:lnTo>
                  <a:lnTo>
                    <a:pt x="31348" y="100099"/>
                  </a:lnTo>
                  <a:lnTo>
                    <a:pt x="31294" y="99507"/>
                  </a:lnTo>
                  <a:lnTo>
                    <a:pt x="31003" y="98823"/>
                  </a:lnTo>
                  <a:lnTo>
                    <a:pt x="30591" y="98235"/>
                  </a:lnTo>
                  <a:lnTo>
                    <a:pt x="29658" y="97517"/>
                  </a:lnTo>
                  <a:lnTo>
                    <a:pt x="29155" y="97291"/>
                  </a:lnTo>
                  <a:lnTo>
                    <a:pt x="28907" y="97226"/>
                  </a:lnTo>
                  <a:lnTo>
                    <a:pt x="28703" y="97173"/>
                  </a:lnTo>
                  <a:lnTo>
                    <a:pt x="28486" y="97116"/>
                  </a:lnTo>
                  <a:lnTo>
                    <a:pt x="27904" y="97132"/>
                  </a:lnTo>
                  <a:lnTo>
                    <a:pt x="26538" y="97677"/>
                  </a:lnTo>
                  <a:lnTo>
                    <a:pt x="25850" y="97678"/>
                  </a:lnTo>
                  <a:lnTo>
                    <a:pt x="25442" y="97564"/>
                  </a:lnTo>
                  <a:lnTo>
                    <a:pt x="24410" y="96944"/>
                  </a:lnTo>
                  <a:lnTo>
                    <a:pt x="24179" y="96869"/>
                  </a:lnTo>
                  <a:lnTo>
                    <a:pt x="23179" y="96544"/>
                  </a:lnTo>
                  <a:lnTo>
                    <a:pt x="22136" y="96447"/>
                  </a:lnTo>
                  <a:lnTo>
                    <a:pt x="20245" y="96066"/>
                  </a:lnTo>
                  <a:lnTo>
                    <a:pt x="20040" y="95960"/>
                  </a:lnTo>
                  <a:lnTo>
                    <a:pt x="19829" y="95851"/>
                  </a:lnTo>
                  <a:lnTo>
                    <a:pt x="19451" y="95498"/>
                  </a:lnTo>
                  <a:lnTo>
                    <a:pt x="18851" y="94628"/>
                  </a:lnTo>
                  <a:lnTo>
                    <a:pt x="18443" y="93805"/>
                  </a:lnTo>
                  <a:lnTo>
                    <a:pt x="18407" y="93575"/>
                  </a:lnTo>
                  <a:lnTo>
                    <a:pt x="18529" y="93311"/>
                  </a:lnTo>
                  <a:lnTo>
                    <a:pt x="18903" y="92822"/>
                  </a:lnTo>
                  <a:lnTo>
                    <a:pt x="20023" y="92014"/>
                  </a:lnTo>
                  <a:lnTo>
                    <a:pt x="21035" y="91049"/>
                  </a:lnTo>
                  <a:lnTo>
                    <a:pt x="21244" y="90849"/>
                  </a:lnTo>
                  <a:lnTo>
                    <a:pt x="21441" y="90538"/>
                  </a:lnTo>
                  <a:lnTo>
                    <a:pt x="21757" y="90041"/>
                  </a:lnTo>
                  <a:lnTo>
                    <a:pt x="21901" y="89676"/>
                  </a:lnTo>
                  <a:lnTo>
                    <a:pt x="21931" y="89323"/>
                  </a:lnTo>
                  <a:lnTo>
                    <a:pt x="21922" y="88816"/>
                  </a:lnTo>
                  <a:lnTo>
                    <a:pt x="21764" y="87820"/>
                  </a:lnTo>
                  <a:lnTo>
                    <a:pt x="21683" y="87546"/>
                  </a:lnTo>
                  <a:lnTo>
                    <a:pt x="21034" y="85337"/>
                  </a:lnTo>
                  <a:lnTo>
                    <a:pt x="20822" y="84936"/>
                  </a:lnTo>
                  <a:lnTo>
                    <a:pt x="20315" y="84471"/>
                  </a:lnTo>
                  <a:lnTo>
                    <a:pt x="19674" y="84222"/>
                  </a:lnTo>
                  <a:lnTo>
                    <a:pt x="18840" y="84132"/>
                  </a:lnTo>
                  <a:lnTo>
                    <a:pt x="18424" y="84188"/>
                  </a:lnTo>
                  <a:lnTo>
                    <a:pt x="17971" y="84412"/>
                  </a:lnTo>
                  <a:lnTo>
                    <a:pt x="17440" y="84946"/>
                  </a:lnTo>
                  <a:lnTo>
                    <a:pt x="17291" y="85184"/>
                  </a:lnTo>
                  <a:lnTo>
                    <a:pt x="17012" y="87189"/>
                  </a:lnTo>
                  <a:lnTo>
                    <a:pt x="16531" y="89538"/>
                  </a:lnTo>
                  <a:lnTo>
                    <a:pt x="16234" y="90157"/>
                  </a:lnTo>
                  <a:lnTo>
                    <a:pt x="16040" y="90329"/>
                  </a:lnTo>
                  <a:lnTo>
                    <a:pt x="15703" y="90477"/>
                  </a:lnTo>
                  <a:lnTo>
                    <a:pt x="15120" y="90458"/>
                  </a:lnTo>
                  <a:lnTo>
                    <a:pt x="14743" y="90446"/>
                  </a:lnTo>
                  <a:lnTo>
                    <a:pt x="14531" y="90370"/>
                  </a:lnTo>
                  <a:lnTo>
                    <a:pt x="13946" y="90129"/>
                  </a:lnTo>
                  <a:lnTo>
                    <a:pt x="13472" y="89759"/>
                  </a:lnTo>
                  <a:lnTo>
                    <a:pt x="12645" y="88880"/>
                  </a:lnTo>
                  <a:lnTo>
                    <a:pt x="12230" y="88320"/>
                  </a:lnTo>
                  <a:lnTo>
                    <a:pt x="11512" y="87553"/>
                  </a:lnTo>
                  <a:lnTo>
                    <a:pt x="10551" y="87041"/>
                  </a:lnTo>
                  <a:lnTo>
                    <a:pt x="9922" y="86796"/>
                  </a:lnTo>
                  <a:lnTo>
                    <a:pt x="9551" y="86652"/>
                  </a:lnTo>
                  <a:lnTo>
                    <a:pt x="9357" y="86459"/>
                  </a:lnTo>
                  <a:lnTo>
                    <a:pt x="8791" y="85241"/>
                  </a:lnTo>
                  <a:lnTo>
                    <a:pt x="8519" y="83952"/>
                  </a:lnTo>
                  <a:lnTo>
                    <a:pt x="8563" y="83352"/>
                  </a:lnTo>
                  <a:lnTo>
                    <a:pt x="8852" y="82150"/>
                  </a:lnTo>
                  <a:lnTo>
                    <a:pt x="9084" y="81692"/>
                  </a:lnTo>
                  <a:lnTo>
                    <a:pt x="9995" y="80595"/>
                  </a:lnTo>
                  <a:lnTo>
                    <a:pt x="10303" y="80042"/>
                  </a:lnTo>
                  <a:lnTo>
                    <a:pt x="10462" y="79547"/>
                  </a:lnTo>
                  <a:lnTo>
                    <a:pt x="10466" y="79056"/>
                  </a:lnTo>
                  <a:lnTo>
                    <a:pt x="10376" y="78549"/>
                  </a:lnTo>
                  <a:lnTo>
                    <a:pt x="10172" y="78072"/>
                  </a:lnTo>
                  <a:lnTo>
                    <a:pt x="9868" y="77681"/>
                  </a:lnTo>
                  <a:lnTo>
                    <a:pt x="9491" y="77392"/>
                  </a:lnTo>
                  <a:lnTo>
                    <a:pt x="7832" y="76732"/>
                  </a:lnTo>
                  <a:lnTo>
                    <a:pt x="7447" y="76473"/>
                  </a:lnTo>
                  <a:lnTo>
                    <a:pt x="7236" y="76273"/>
                  </a:lnTo>
                  <a:lnTo>
                    <a:pt x="6810" y="75871"/>
                  </a:lnTo>
                  <a:lnTo>
                    <a:pt x="6234" y="74992"/>
                  </a:lnTo>
                  <a:lnTo>
                    <a:pt x="5976" y="74425"/>
                  </a:lnTo>
                  <a:lnTo>
                    <a:pt x="5752" y="73736"/>
                  </a:lnTo>
                  <a:lnTo>
                    <a:pt x="5681" y="73167"/>
                  </a:lnTo>
                  <a:lnTo>
                    <a:pt x="5701" y="72539"/>
                  </a:lnTo>
                  <a:lnTo>
                    <a:pt x="5924" y="71853"/>
                  </a:lnTo>
                  <a:lnTo>
                    <a:pt x="6194" y="71463"/>
                  </a:lnTo>
                  <a:lnTo>
                    <a:pt x="7935" y="69587"/>
                  </a:lnTo>
                  <a:lnTo>
                    <a:pt x="8320" y="68916"/>
                  </a:lnTo>
                  <a:lnTo>
                    <a:pt x="8667" y="67658"/>
                  </a:lnTo>
                  <a:lnTo>
                    <a:pt x="8630" y="66977"/>
                  </a:lnTo>
                  <a:lnTo>
                    <a:pt x="8619" y="66784"/>
                  </a:lnTo>
                  <a:lnTo>
                    <a:pt x="8540" y="66549"/>
                  </a:lnTo>
                  <a:lnTo>
                    <a:pt x="8293" y="65817"/>
                  </a:lnTo>
                  <a:lnTo>
                    <a:pt x="8046" y="65435"/>
                  </a:lnTo>
                  <a:lnTo>
                    <a:pt x="6539" y="64212"/>
                  </a:lnTo>
                  <a:lnTo>
                    <a:pt x="6086" y="63778"/>
                  </a:lnTo>
                  <a:lnTo>
                    <a:pt x="5679" y="63261"/>
                  </a:lnTo>
                  <a:lnTo>
                    <a:pt x="5309" y="62697"/>
                  </a:lnTo>
                  <a:lnTo>
                    <a:pt x="5212" y="61904"/>
                  </a:lnTo>
                  <a:lnTo>
                    <a:pt x="5254" y="60963"/>
                  </a:lnTo>
                  <a:lnTo>
                    <a:pt x="5416" y="60536"/>
                  </a:lnTo>
                  <a:lnTo>
                    <a:pt x="5727" y="60036"/>
                  </a:lnTo>
                  <a:lnTo>
                    <a:pt x="6476" y="59459"/>
                  </a:lnTo>
                  <a:lnTo>
                    <a:pt x="7363" y="59110"/>
                  </a:lnTo>
                  <a:lnTo>
                    <a:pt x="8096" y="59268"/>
                  </a:lnTo>
                  <a:lnTo>
                    <a:pt x="8276" y="59307"/>
                  </a:lnTo>
                  <a:lnTo>
                    <a:pt x="9245" y="59515"/>
                  </a:lnTo>
                  <a:lnTo>
                    <a:pt x="10300" y="59396"/>
                  </a:lnTo>
                  <a:lnTo>
                    <a:pt x="10716" y="59113"/>
                  </a:lnTo>
                  <a:lnTo>
                    <a:pt x="11139" y="58826"/>
                  </a:lnTo>
                  <a:lnTo>
                    <a:pt x="11513" y="58282"/>
                  </a:lnTo>
                  <a:lnTo>
                    <a:pt x="11609" y="57981"/>
                  </a:lnTo>
                  <a:lnTo>
                    <a:pt x="11587" y="57666"/>
                  </a:lnTo>
                  <a:lnTo>
                    <a:pt x="11472" y="57360"/>
                  </a:lnTo>
                  <a:lnTo>
                    <a:pt x="11243" y="56939"/>
                  </a:lnTo>
                  <a:lnTo>
                    <a:pt x="10656" y="56175"/>
                  </a:lnTo>
                  <a:lnTo>
                    <a:pt x="9935" y="55692"/>
                  </a:lnTo>
                  <a:lnTo>
                    <a:pt x="9631" y="55489"/>
                  </a:lnTo>
                  <a:lnTo>
                    <a:pt x="7687" y="54539"/>
                  </a:lnTo>
                  <a:lnTo>
                    <a:pt x="7303" y="53949"/>
                  </a:lnTo>
                  <a:lnTo>
                    <a:pt x="7206" y="53470"/>
                  </a:lnTo>
                  <a:lnTo>
                    <a:pt x="7193" y="52933"/>
                  </a:lnTo>
                  <a:lnTo>
                    <a:pt x="7427" y="51905"/>
                  </a:lnTo>
                  <a:lnTo>
                    <a:pt x="7666" y="51559"/>
                  </a:lnTo>
                  <a:lnTo>
                    <a:pt x="8348" y="51114"/>
                  </a:lnTo>
                  <a:lnTo>
                    <a:pt x="9102" y="50895"/>
                  </a:lnTo>
                  <a:lnTo>
                    <a:pt x="10010" y="50424"/>
                  </a:lnTo>
                  <a:lnTo>
                    <a:pt x="10645" y="49624"/>
                  </a:lnTo>
                  <a:lnTo>
                    <a:pt x="10835" y="49077"/>
                  </a:lnTo>
                  <a:lnTo>
                    <a:pt x="10759" y="47621"/>
                  </a:lnTo>
                  <a:lnTo>
                    <a:pt x="10770" y="47387"/>
                  </a:lnTo>
                  <a:lnTo>
                    <a:pt x="10799" y="47215"/>
                  </a:lnTo>
                  <a:lnTo>
                    <a:pt x="10933" y="46437"/>
                  </a:lnTo>
                  <a:lnTo>
                    <a:pt x="11496" y="45594"/>
                  </a:lnTo>
                  <a:lnTo>
                    <a:pt x="12374" y="44634"/>
                  </a:lnTo>
                  <a:lnTo>
                    <a:pt x="12440" y="44452"/>
                  </a:lnTo>
                  <a:lnTo>
                    <a:pt x="12617" y="43969"/>
                  </a:lnTo>
                  <a:lnTo>
                    <a:pt x="12573" y="43444"/>
                  </a:lnTo>
                  <a:lnTo>
                    <a:pt x="12194" y="42634"/>
                  </a:lnTo>
                  <a:lnTo>
                    <a:pt x="11953" y="42260"/>
                  </a:lnTo>
                  <a:lnTo>
                    <a:pt x="11747" y="42070"/>
                  </a:lnTo>
                  <a:lnTo>
                    <a:pt x="11351" y="41707"/>
                  </a:lnTo>
                  <a:lnTo>
                    <a:pt x="11191" y="41560"/>
                  </a:lnTo>
                  <a:lnTo>
                    <a:pt x="10482" y="41180"/>
                  </a:lnTo>
                  <a:lnTo>
                    <a:pt x="8824" y="40751"/>
                  </a:lnTo>
                  <a:lnTo>
                    <a:pt x="8249" y="40520"/>
                  </a:lnTo>
                  <a:lnTo>
                    <a:pt x="7540" y="40041"/>
                  </a:lnTo>
                  <a:lnTo>
                    <a:pt x="7366" y="39839"/>
                  </a:lnTo>
                  <a:lnTo>
                    <a:pt x="7042" y="39466"/>
                  </a:lnTo>
                  <a:lnTo>
                    <a:pt x="6950" y="39264"/>
                  </a:lnTo>
                  <a:lnTo>
                    <a:pt x="6815" y="38970"/>
                  </a:lnTo>
                  <a:lnTo>
                    <a:pt x="6626" y="38248"/>
                  </a:lnTo>
                  <a:lnTo>
                    <a:pt x="6613" y="37817"/>
                  </a:lnTo>
                  <a:lnTo>
                    <a:pt x="7001" y="36269"/>
                  </a:lnTo>
                  <a:lnTo>
                    <a:pt x="6986" y="35609"/>
                  </a:lnTo>
                  <a:lnTo>
                    <a:pt x="6699" y="34884"/>
                  </a:lnTo>
                  <a:lnTo>
                    <a:pt x="6218" y="34193"/>
                  </a:lnTo>
                  <a:lnTo>
                    <a:pt x="5838" y="33846"/>
                  </a:lnTo>
                  <a:lnTo>
                    <a:pt x="5020" y="33302"/>
                  </a:lnTo>
                  <a:lnTo>
                    <a:pt x="4061" y="32939"/>
                  </a:lnTo>
                  <a:lnTo>
                    <a:pt x="3815" y="32785"/>
                  </a:lnTo>
                  <a:lnTo>
                    <a:pt x="3461" y="32562"/>
                  </a:lnTo>
                  <a:lnTo>
                    <a:pt x="2737" y="31793"/>
                  </a:lnTo>
                  <a:lnTo>
                    <a:pt x="2504" y="31509"/>
                  </a:lnTo>
                  <a:lnTo>
                    <a:pt x="2381" y="31319"/>
                  </a:lnTo>
                  <a:lnTo>
                    <a:pt x="2266" y="31143"/>
                  </a:lnTo>
                  <a:lnTo>
                    <a:pt x="2059" y="30633"/>
                  </a:lnTo>
                  <a:lnTo>
                    <a:pt x="1972" y="30218"/>
                  </a:lnTo>
                  <a:lnTo>
                    <a:pt x="1895" y="29035"/>
                  </a:lnTo>
                  <a:lnTo>
                    <a:pt x="1704" y="28495"/>
                  </a:lnTo>
                  <a:lnTo>
                    <a:pt x="1270" y="27852"/>
                  </a:lnTo>
                  <a:lnTo>
                    <a:pt x="489" y="27024"/>
                  </a:lnTo>
                  <a:lnTo>
                    <a:pt x="25" y="26186"/>
                  </a:lnTo>
                  <a:lnTo>
                    <a:pt x="0" y="25661"/>
                  </a:lnTo>
                  <a:lnTo>
                    <a:pt x="452" y="24880"/>
                  </a:lnTo>
                  <a:lnTo>
                    <a:pt x="995" y="24544"/>
                  </a:lnTo>
                  <a:lnTo>
                    <a:pt x="2553" y="24063"/>
                  </a:lnTo>
                  <a:lnTo>
                    <a:pt x="2891" y="23825"/>
                  </a:lnTo>
                  <a:lnTo>
                    <a:pt x="3268" y="23177"/>
                  </a:lnTo>
                  <a:lnTo>
                    <a:pt x="3347" y="22737"/>
                  </a:lnTo>
                  <a:lnTo>
                    <a:pt x="3285" y="22145"/>
                  </a:lnTo>
                  <a:lnTo>
                    <a:pt x="2394" y="20483"/>
                  </a:lnTo>
                  <a:lnTo>
                    <a:pt x="2253" y="19807"/>
                  </a:lnTo>
                  <a:lnTo>
                    <a:pt x="2380" y="19324"/>
                  </a:lnTo>
                  <a:lnTo>
                    <a:pt x="2510" y="19097"/>
                  </a:lnTo>
                  <a:lnTo>
                    <a:pt x="3229" y="18306"/>
                  </a:lnTo>
                  <a:lnTo>
                    <a:pt x="3390" y="18128"/>
                  </a:lnTo>
                  <a:lnTo>
                    <a:pt x="2903" y="18843"/>
                  </a:lnTo>
                  <a:lnTo>
                    <a:pt x="3129" y="19083"/>
                  </a:lnTo>
                  <a:lnTo>
                    <a:pt x="6939" y="19149"/>
                  </a:lnTo>
                  <a:lnTo>
                    <a:pt x="6924" y="20335"/>
                  </a:lnTo>
                  <a:lnTo>
                    <a:pt x="8177" y="20364"/>
                  </a:lnTo>
                  <a:lnTo>
                    <a:pt x="8248" y="18330"/>
                  </a:lnTo>
                  <a:lnTo>
                    <a:pt x="9987" y="18324"/>
                  </a:lnTo>
                  <a:lnTo>
                    <a:pt x="10188" y="20443"/>
                  </a:lnTo>
                  <a:lnTo>
                    <a:pt x="10690" y="20460"/>
                  </a:lnTo>
                  <a:lnTo>
                    <a:pt x="10687" y="21632"/>
                  </a:lnTo>
                  <a:lnTo>
                    <a:pt x="14123" y="21773"/>
                  </a:lnTo>
                  <a:lnTo>
                    <a:pt x="14401" y="21866"/>
                  </a:lnTo>
                  <a:lnTo>
                    <a:pt x="14496" y="21684"/>
                  </a:lnTo>
                  <a:lnTo>
                    <a:pt x="14492" y="20564"/>
                  </a:lnTo>
                  <a:lnTo>
                    <a:pt x="12021" y="20496"/>
                  </a:lnTo>
                  <a:lnTo>
                    <a:pt x="11194" y="19802"/>
                  </a:lnTo>
                  <a:lnTo>
                    <a:pt x="10730" y="19211"/>
                  </a:lnTo>
                  <a:lnTo>
                    <a:pt x="10737" y="16119"/>
                  </a:lnTo>
                  <a:lnTo>
                    <a:pt x="10937" y="15979"/>
                  </a:lnTo>
                  <a:lnTo>
                    <a:pt x="16968" y="16003"/>
                  </a:lnTo>
                  <a:lnTo>
                    <a:pt x="16963" y="18345"/>
                  </a:lnTo>
                  <a:lnTo>
                    <a:pt x="18216" y="18361"/>
                  </a:lnTo>
                  <a:lnTo>
                    <a:pt x="18234" y="20696"/>
                  </a:lnTo>
                  <a:lnTo>
                    <a:pt x="23237" y="20773"/>
                  </a:lnTo>
                  <a:lnTo>
                    <a:pt x="23224" y="19443"/>
                  </a:lnTo>
                  <a:lnTo>
                    <a:pt x="22747" y="18331"/>
                  </a:lnTo>
                  <a:lnTo>
                    <a:pt x="21970" y="16000"/>
                  </a:lnTo>
                  <a:lnTo>
                    <a:pt x="26240" y="15980"/>
                  </a:lnTo>
                  <a:lnTo>
                    <a:pt x="26410" y="15500"/>
                  </a:lnTo>
                  <a:lnTo>
                    <a:pt x="26505" y="13964"/>
                  </a:lnTo>
                  <a:lnTo>
                    <a:pt x="26798" y="13414"/>
                  </a:lnTo>
                  <a:lnTo>
                    <a:pt x="26901" y="12276"/>
                  </a:lnTo>
                  <a:lnTo>
                    <a:pt x="27678" y="11104"/>
                  </a:lnTo>
                  <a:lnTo>
                    <a:pt x="28039" y="11127"/>
                  </a:lnTo>
                  <a:lnTo>
                    <a:pt x="28865" y="11458"/>
                  </a:lnTo>
                  <a:lnTo>
                    <a:pt x="28940" y="12090"/>
                  </a:lnTo>
                  <a:lnTo>
                    <a:pt x="29023" y="12224"/>
                  </a:lnTo>
                  <a:lnTo>
                    <a:pt x="31300" y="13659"/>
                  </a:lnTo>
                  <a:lnTo>
                    <a:pt x="31439" y="14351"/>
                  </a:lnTo>
                  <a:lnTo>
                    <a:pt x="31875" y="14771"/>
                  </a:lnTo>
                  <a:lnTo>
                    <a:pt x="32062" y="14856"/>
                  </a:lnTo>
                  <a:lnTo>
                    <a:pt x="33117" y="14857"/>
                  </a:lnTo>
                  <a:lnTo>
                    <a:pt x="32589" y="14012"/>
                  </a:lnTo>
                  <a:lnTo>
                    <a:pt x="32443" y="13012"/>
                  </a:lnTo>
                  <a:lnTo>
                    <a:pt x="32741" y="12001"/>
                  </a:lnTo>
                  <a:lnTo>
                    <a:pt x="33447" y="10844"/>
                  </a:lnTo>
                  <a:lnTo>
                    <a:pt x="33475" y="10670"/>
                  </a:lnTo>
                  <a:lnTo>
                    <a:pt x="33185" y="9884"/>
                  </a:lnTo>
                  <a:lnTo>
                    <a:pt x="33520" y="10098"/>
                  </a:lnTo>
                  <a:lnTo>
                    <a:pt x="33873" y="10161"/>
                  </a:lnTo>
                  <a:lnTo>
                    <a:pt x="34318" y="10068"/>
                  </a:lnTo>
                  <a:lnTo>
                    <a:pt x="35298" y="9652"/>
                  </a:lnTo>
                  <a:lnTo>
                    <a:pt x="35489" y="9433"/>
                  </a:lnTo>
                  <a:lnTo>
                    <a:pt x="35723" y="9507"/>
                  </a:lnTo>
                  <a:lnTo>
                    <a:pt x="35778" y="9686"/>
                  </a:lnTo>
                  <a:lnTo>
                    <a:pt x="35784" y="11325"/>
                  </a:lnTo>
                  <a:lnTo>
                    <a:pt x="38276" y="11340"/>
                  </a:lnTo>
                  <a:lnTo>
                    <a:pt x="38296" y="11612"/>
                  </a:lnTo>
                  <a:lnTo>
                    <a:pt x="38677" y="11396"/>
                  </a:lnTo>
                  <a:lnTo>
                    <a:pt x="40776" y="11309"/>
                  </a:lnTo>
                  <a:lnTo>
                    <a:pt x="40795" y="8384"/>
                  </a:lnTo>
                  <a:lnTo>
                    <a:pt x="41454" y="7807"/>
                  </a:lnTo>
                  <a:lnTo>
                    <a:pt x="42041" y="7740"/>
                  </a:lnTo>
                  <a:lnTo>
                    <a:pt x="42032" y="4140"/>
                  </a:lnTo>
                  <a:lnTo>
                    <a:pt x="44549" y="4144"/>
                  </a:lnTo>
                  <a:lnTo>
                    <a:pt x="44601" y="1782"/>
                  </a:lnTo>
                  <a:lnTo>
                    <a:pt x="45356" y="1787"/>
                  </a:lnTo>
                  <a:lnTo>
                    <a:pt x="45502" y="1425"/>
                  </a:lnTo>
                  <a:lnTo>
                    <a:pt x="45526" y="786"/>
                  </a:lnTo>
                  <a:lnTo>
                    <a:pt x="46277" y="0"/>
                  </a:lnTo>
                  <a:lnTo>
                    <a:pt x="47103" y="1"/>
                  </a:lnTo>
                  <a:lnTo>
                    <a:pt x="47095" y="1797"/>
                  </a:lnTo>
                  <a:lnTo>
                    <a:pt x="49001" y="1701"/>
                  </a:lnTo>
                  <a:lnTo>
                    <a:pt x="49843" y="1813"/>
                  </a:lnTo>
                  <a:lnTo>
                    <a:pt x="50308" y="2241"/>
                  </a:lnTo>
                  <a:lnTo>
                    <a:pt x="50880" y="2427"/>
                  </a:lnTo>
                  <a:lnTo>
                    <a:pt x="50879" y="2627"/>
                  </a:lnTo>
                  <a:lnTo>
                    <a:pt x="51920" y="3275"/>
                  </a:lnTo>
                  <a:lnTo>
                    <a:pt x="52586" y="4008"/>
                  </a:lnTo>
                  <a:lnTo>
                    <a:pt x="53030" y="4864"/>
                  </a:lnTo>
                  <a:lnTo>
                    <a:pt x="53465" y="5489"/>
                  </a:lnTo>
                  <a:lnTo>
                    <a:pt x="54072" y="5779"/>
                  </a:lnTo>
                  <a:lnTo>
                    <a:pt x="54437" y="6157"/>
                  </a:lnTo>
                  <a:lnTo>
                    <a:pt x="54145" y="7337"/>
                  </a:lnTo>
                  <a:lnTo>
                    <a:pt x="53947" y="7828"/>
                  </a:lnTo>
                  <a:lnTo>
                    <a:pt x="51880" y="9768"/>
                  </a:lnTo>
                  <a:lnTo>
                    <a:pt x="51633" y="10077"/>
                  </a:lnTo>
                  <a:lnTo>
                    <a:pt x="52737" y="10129"/>
                  </a:lnTo>
                  <a:lnTo>
                    <a:pt x="54425" y="11303"/>
                  </a:lnTo>
                  <a:lnTo>
                    <a:pt x="55909" y="11309"/>
                  </a:lnTo>
                  <a:lnTo>
                    <a:pt x="55886" y="13660"/>
                  </a:lnTo>
                  <a:lnTo>
                    <a:pt x="58405" y="13681"/>
                  </a:lnTo>
                  <a:lnTo>
                    <a:pt x="58402" y="16016"/>
                  </a:lnTo>
                  <a:lnTo>
                    <a:pt x="56217" y="16006"/>
                  </a:lnTo>
                  <a:lnTo>
                    <a:pt x="55872" y="16650"/>
                  </a:lnTo>
                  <a:lnTo>
                    <a:pt x="55933" y="19584"/>
                  </a:lnTo>
                  <a:lnTo>
                    <a:pt x="57147" y="19602"/>
                  </a:lnTo>
                  <a:lnTo>
                    <a:pt x="62935" y="19605"/>
                  </a:lnTo>
                  <a:lnTo>
                    <a:pt x="63399" y="19519"/>
                  </a:lnTo>
                  <a:lnTo>
                    <a:pt x="63407" y="16600"/>
                  </a:lnTo>
                  <a:lnTo>
                    <a:pt x="64114" y="16440"/>
                  </a:lnTo>
                  <a:lnTo>
                    <a:pt x="65054" y="16403"/>
                  </a:lnTo>
                  <a:lnTo>
                    <a:pt x="66339" y="15909"/>
                  </a:lnTo>
                  <a:lnTo>
                    <a:pt x="66545" y="15805"/>
                  </a:lnTo>
                  <a:lnTo>
                    <a:pt x="66922" y="15377"/>
                  </a:lnTo>
                  <a:lnTo>
                    <a:pt x="67351" y="15028"/>
                  </a:lnTo>
                  <a:lnTo>
                    <a:pt x="68033" y="14783"/>
                  </a:lnTo>
                  <a:lnTo>
                    <a:pt x="68990" y="1411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6" name="pg657">
              <a:extLst>
                <a:ext uri="{FF2B5EF4-FFF2-40B4-BE49-F238E27FC236}">
                  <a16:creationId xmlns:a16="http://schemas.microsoft.com/office/drawing/2014/main" id="{DD86AB08-039F-C54F-B03B-358208212D66}"/>
                </a:ext>
              </a:extLst>
            </p:cNvPr>
            <p:cNvSpPr/>
            <p:nvPr/>
          </p:nvSpPr>
          <p:spPr>
            <a:xfrm>
              <a:off x="4565866" y="2828226"/>
              <a:ext cx="141623" cy="60174"/>
            </a:xfrm>
            <a:custGeom>
              <a:avLst/>
              <a:gdLst/>
              <a:ahLst/>
              <a:cxnLst/>
              <a:rect l="0" t="0" r="0" b="0"/>
              <a:pathLst>
                <a:path w="141623" h="60174">
                  <a:moveTo>
                    <a:pt x="9768" y="7045"/>
                  </a:moveTo>
                  <a:lnTo>
                    <a:pt x="10017" y="7041"/>
                  </a:lnTo>
                  <a:lnTo>
                    <a:pt x="17435" y="7052"/>
                  </a:lnTo>
                  <a:lnTo>
                    <a:pt x="18452" y="7042"/>
                  </a:lnTo>
                  <a:lnTo>
                    <a:pt x="18765" y="7036"/>
                  </a:lnTo>
                  <a:lnTo>
                    <a:pt x="18642" y="6000"/>
                  </a:lnTo>
                  <a:lnTo>
                    <a:pt x="18867" y="4880"/>
                  </a:lnTo>
                  <a:lnTo>
                    <a:pt x="19460" y="4251"/>
                  </a:lnTo>
                  <a:lnTo>
                    <a:pt x="19706" y="4694"/>
                  </a:lnTo>
                  <a:lnTo>
                    <a:pt x="24448" y="4722"/>
                  </a:lnTo>
                  <a:lnTo>
                    <a:pt x="24471" y="3580"/>
                  </a:lnTo>
                  <a:lnTo>
                    <a:pt x="23769" y="2803"/>
                  </a:lnTo>
                  <a:lnTo>
                    <a:pt x="23550" y="2721"/>
                  </a:lnTo>
                  <a:lnTo>
                    <a:pt x="23226" y="2751"/>
                  </a:lnTo>
                  <a:lnTo>
                    <a:pt x="23222" y="824"/>
                  </a:lnTo>
                  <a:lnTo>
                    <a:pt x="23401" y="549"/>
                  </a:lnTo>
                  <a:lnTo>
                    <a:pt x="24721" y="731"/>
                  </a:lnTo>
                  <a:lnTo>
                    <a:pt x="25447" y="727"/>
                  </a:lnTo>
                  <a:lnTo>
                    <a:pt x="25580" y="872"/>
                  </a:lnTo>
                  <a:lnTo>
                    <a:pt x="25673" y="1196"/>
                  </a:lnTo>
                  <a:lnTo>
                    <a:pt x="28188" y="1177"/>
                  </a:lnTo>
                  <a:lnTo>
                    <a:pt x="28184" y="3532"/>
                  </a:lnTo>
                  <a:lnTo>
                    <a:pt x="35543" y="3534"/>
                  </a:lnTo>
                  <a:lnTo>
                    <a:pt x="35549" y="7060"/>
                  </a:lnTo>
                  <a:lnTo>
                    <a:pt x="38105" y="7029"/>
                  </a:lnTo>
                  <a:lnTo>
                    <a:pt x="40300" y="7040"/>
                  </a:lnTo>
                  <a:lnTo>
                    <a:pt x="40641" y="7042"/>
                  </a:lnTo>
                  <a:lnTo>
                    <a:pt x="47521" y="7025"/>
                  </a:lnTo>
                  <a:lnTo>
                    <a:pt x="47982" y="7022"/>
                  </a:lnTo>
                  <a:lnTo>
                    <a:pt x="48795" y="7032"/>
                  </a:lnTo>
                  <a:lnTo>
                    <a:pt x="48926" y="6666"/>
                  </a:lnTo>
                  <a:lnTo>
                    <a:pt x="50184" y="4844"/>
                  </a:lnTo>
                  <a:lnTo>
                    <a:pt x="50221" y="4697"/>
                  </a:lnTo>
                  <a:lnTo>
                    <a:pt x="50432" y="4703"/>
                  </a:lnTo>
                  <a:lnTo>
                    <a:pt x="50430" y="2352"/>
                  </a:lnTo>
                  <a:lnTo>
                    <a:pt x="52936" y="2362"/>
                  </a:lnTo>
                  <a:lnTo>
                    <a:pt x="53046" y="1964"/>
                  </a:lnTo>
                  <a:lnTo>
                    <a:pt x="53827" y="2261"/>
                  </a:lnTo>
                  <a:lnTo>
                    <a:pt x="54592" y="2283"/>
                  </a:lnTo>
                  <a:lnTo>
                    <a:pt x="54771" y="2194"/>
                  </a:lnTo>
                  <a:lnTo>
                    <a:pt x="54740" y="1989"/>
                  </a:lnTo>
                  <a:lnTo>
                    <a:pt x="54853" y="1729"/>
                  </a:lnTo>
                  <a:lnTo>
                    <a:pt x="55201" y="1249"/>
                  </a:lnTo>
                  <a:lnTo>
                    <a:pt x="55673" y="1148"/>
                  </a:lnTo>
                  <a:lnTo>
                    <a:pt x="56188" y="1159"/>
                  </a:lnTo>
                  <a:lnTo>
                    <a:pt x="56950" y="973"/>
                  </a:lnTo>
                  <a:lnTo>
                    <a:pt x="57878" y="156"/>
                  </a:lnTo>
                  <a:lnTo>
                    <a:pt x="57879" y="6"/>
                  </a:lnTo>
                  <a:lnTo>
                    <a:pt x="64065" y="0"/>
                  </a:lnTo>
                  <a:lnTo>
                    <a:pt x="64054" y="4735"/>
                  </a:lnTo>
                  <a:lnTo>
                    <a:pt x="65261" y="4739"/>
                  </a:lnTo>
                  <a:lnTo>
                    <a:pt x="65248" y="7068"/>
                  </a:lnTo>
                  <a:lnTo>
                    <a:pt x="67746" y="7106"/>
                  </a:lnTo>
                  <a:lnTo>
                    <a:pt x="67739" y="2396"/>
                  </a:lnTo>
                  <a:lnTo>
                    <a:pt x="70035" y="2377"/>
                  </a:lnTo>
                  <a:lnTo>
                    <a:pt x="70206" y="2317"/>
                  </a:lnTo>
                  <a:lnTo>
                    <a:pt x="70223" y="4545"/>
                  </a:lnTo>
                  <a:lnTo>
                    <a:pt x="70430" y="4728"/>
                  </a:lnTo>
                  <a:lnTo>
                    <a:pt x="76398" y="4768"/>
                  </a:lnTo>
                  <a:lnTo>
                    <a:pt x="76371" y="7073"/>
                  </a:lnTo>
                  <a:lnTo>
                    <a:pt x="77616" y="7079"/>
                  </a:lnTo>
                  <a:lnTo>
                    <a:pt x="78717" y="7085"/>
                  </a:lnTo>
                  <a:lnTo>
                    <a:pt x="79625" y="7089"/>
                  </a:lnTo>
                  <a:lnTo>
                    <a:pt x="79638" y="7752"/>
                  </a:lnTo>
                  <a:lnTo>
                    <a:pt x="80009" y="7752"/>
                  </a:lnTo>
                  <a:lnTo>
                    <a:pt x="79738" y="9487"/>
                  </a:lnTo>
                  <a:lnTo>
                    <a:pt x="80093" y="9494"/>
                  </a:lnTo>
                  <a:lnTo>
                    <a:pt x="80094" y="14149"/>
                  </a:lnTo>
                  <a:lnTo>
                    <a:pt x="99701" y="14232"/>
                  </a:lnTo>
                  <a:lnTo>
                    <a:pt x="99707" y="16621"/>
                  </a:lnTo>
                  <a:lnTo>
                    <a:pt x="110692" y="16630"/>
                  </a:lnTo>
                  <a:lnTo>
                    <a:pt x="110782" y="15756"/>
                  </a:lnTo>
                  <a:lnTo>
                    <a:pt x="111024" y="15462"/>
                  </a:lnTo>
                  <a:lnTo>
                    <a:pt x="113048" y="15463"/>
                  </a:lnTo>
                  <a:lnTo>
                    <a:pt x="113185" y="15559"/>
                  </a:lnTo>
                  <a:lnTo>
                    <a:pt x="113465" y="15965"/>
                  </a:lnTo>
                  <a:lnTo>
                    <a:pt x="113680" y="16036"/>
                  </a:lnTo>
                  <a:lnTo>
                    <a:pt x="116901" y="16051"/>
                  </a:lnTo>
                  <a:lnTo>
                    <a:pt x="116884" y="18990"/>
                  </a:lnTo>
                  <a:lnTo>
                    <a:pt x="118139" y="19001"/>
                  </a:lnTo>
                  <a:lnTo>
                    <a:pt x="118140" y="19913"/>
                  </a:lnTo>
                  <a:lnTo>
                    <a:pt x="118249" y="20154"/>
                  </a:lnTo>
                  <a:lnTo>
                    <a:pt x="119251" y="20165"/>
                  </a:lnTo>
                  <a:lnTo>
                    <a:pt x="119473" y="19811"/>
                  </a:lnTo>
                  <a:lnTo>
                    <a:pt x="120412" y="19789"/>
                  </a:lnTo>
                  <a:lnTo>
                    <a:pt x="120572" y="19874"/>
                  </a:lnTo>
                  <a:lnTo>
                    <a:pt x="120600" y="20183"/>
                  </a:lnTo>
                  <a:lnTo>
                    <a:pt x="123060" y="20187"/>
                  </a:lnTo>
                  <a:lnTo>
                    <a:pt x="123059" y="17831"/>
                  </a:lnTo>
                  <a:lnTo>
                    <a:pt x="124292" y="17824"/>
                  </a:lnTo>
                  <a:lnTo>
                    <a:pt x="124296" y="14301"/>
                  </a:lnTo>
                  <a:lnTo>
                    <a:pt x="125470" y="14301"/>
                  </a:lnTo>
                  <a:lnTo>
                    <a:pt x="125485" y="16627"/>
                  </a:lnTo>
                  <a:lnTo>
                    <a:pt x="126175" y="16660"/>
                  </a:lnTo>
                  <a:lnTo>
                    <a:pt x="126093" y="17177"/>
                  </a:lnTo>
                  <a:lnTo>
                    <a:pt x="126085" y="19164"/>
                  </a:lnTo>
                  <a:lnTo>
                    <a:pt x="126194" y="19461"/>
                  </a:lnTo>
                  <a:lnTo>
                    <a:pt x="126455" y="19432"/>
                  </a:lnTo>
                  <a:lnTo>
                    <a:pt x="126732" y="18889"/>
                  </a:lnTo>
                  <a:lnTo>
                    <a:pt x="126717" y="18360"/>
                  </a:lnTo>
                  <a:lnTo>
                    <a:pt x="128592" y="18528"/>
                  </a:lnTo>
                  <a:lnTo>
                    <a:pt x="128659" y="18848"/>
                  </a:lnTo>
                  <a:lnTo>
                    <a:pt x="128799" y="18997"/>
                  </a:lnTo>
                  <a:lnTo>
                    <a:pt x="136187" y="19055"/>
                  </a:lnTo>
                  <a:lnTo>
                    <a:pt x="136636" y="19056"/>
                  </a:lnTo>
                  <a:lnTo>
                    <a:pt x="136629" y="21400"/>
                  </a:lnTo>
                  <a:lnTo>
                    <a:pt x="139100" y="21400"/>
                  </a:lnTo>
                  <a:lnTo>
                    <a:pt x="139112" y="23722"/>
                  </a:lnTo>
                  <a:lnTo>
                    <a:pt x="136680" y="23741"/>
                  </a:lnTo>
                  <a:lnTo>
                    <a:pt x="136659" y="30792"/>
                  </a:lnTo>
                  <a:lnTo>
                    <a:pt x="139105" y="30795"/>
                  </a:lnTo>
                  <a:lnTo>
                    <a:pt x="139085" y="33126"/>
                  </a:lnTo>
                  <a:lnTo>
                    <a:pt x="141612" y="33118"/>
                  </a:lnTo>
                  <a:lnTo>
                    <a:pt x="141623" y="35474"/>
                  </a:lnTo>
                  <a:lnTo>
                    <a:pt x="138587" y="35477"/>
                  </a:lnTo>
                  <a:lnTo>
                    <a:pt x="138544" y="38164"/>
                  </a:lnTo>
                  <a:lnTo>
                    <a:pt x="137941" y="38153"/>
                  </a:lnTo>
                  <a:lnTo>
                    <a:pt x="137895" y="40519"/>
                  </a:lnTo>
                  <a:lnTo>
                    <a:pt x="137284" y="40516"/>
                  </a:lnTo>
                  <a:lnTo>
                    <a:pt x="137245" y="43448"/>
                  </a:lnTo>
                  <a:lnTo>
                    <a:pt x="134798" y="43419"/>
                  </a:lnTo>
                  <a:lnTo>
                    <a:pt x="134809" y="42254"/>
                  </a:lnTo>
                  <a:lnTo>
                    <a:pt x="131044" y="42218"/>
                  </a:lnTo>
                  <a:lnTo>
                    <a:pt x="130959" y="46118"/>
                  </a:lnTo>
                  <a:lnTo>
                    <a:pt x="130979" y="51613"/>
                  </a:lnTo>
                  <a:lnTo>
                    <a:pt x="130091" y="51651"/>
                  </a:lnTo>
                  <a:lnTo>
                    <a:pt x="129735" y="51769"/>
                  </a:lnTo>
                  <a:lnTo>
                    <a:pt x="129729" y="48078"/>
                  </a:lnTo>
                  <a:lnTo>
                    <a:pt x="126101" y="48036"/>
                  </a:lnTo>
                  <a:lnTo>
                    <a:pt x="126103" y="52774"/>
                  </a:lnTo>
                  <a:lnTo>
                    <a:pt x="126109" y="60174"/>
                  </a:lnTo>
                  <a:lnTo>
                    <a:pt x="120899" y="60076"/>
                  </a:lnTo>
                  <a:lnTo>
                    <a:pt x="119429" y="60048"/>
                  </a:lnTo>
                  <a:lnTo>
                    <a:pt x="118222" y="60057"/>
                  </a:lnTo>
                  <a:lnTo>
                    <a:pt x="117666" y="60061"/>
                  </a:lnTo>
                  <a:lnTo>
                    <a:pt x="116170" y="60072"/>
                  </a:lnTo>
                  <a:lnTo>
                    <a:pt x="111016" y="59973"/>
                  </a:lnTo>
                  <a:lnTo>
                    <a:pt x="110383" y="59960"/>
                  </a:lnTo>
                  <a:lnTo>
                    <a:pt x="106167" y="59879"/>
                  </a:lnTo>
                  <a:lnTo>
                    <a:pt x="104766" y="59858"/>
                  </a:lnTo>
                  <a:lnTo>
                    <a:pt x="103033" y="59839"/>
                  </a:lnTo>
                  <a:lnTo>
                    <a:pt x="102453" y="59832"/>
                  </a:lnTo>
                  <a:lnTo>
                    <a:pt x="102173" y="59834"/>
                  </a:lnTo>
                  <a:lnTo>
                    <a:pt x="101209" y="59841"/>
                  </a:lnTo>
                  <a:lnTo>
                    <a:pt x="100762" y="59826"/>
                  </a:lnTo>
                  <a:lnTo>
                    <a:pt x="100560" y="59822"/>
                  </a:lnTo>
                  <a:lnTo>
                    <a:pt x="99446" y="59792"/>
                  </a:lnTo>
                  <a:lnTo>
                    <a:pt x="97548" y="59761"/>
                  </a:lnTo>
                  <a:lnTo>
                    <a:pt x="95087" y="59720"/>
                  </a:lnTo>
                  <a:lnTo>
                    <a:pt x="93849" y="59694"/>
                  </a:lnTo>
                  <a:lnTo>
                    <a:pt x="88881" y="59611"/>
                  </a:lnTo>
                  <a:lnTo>
                    <a:pt x="87695" y="59590"/>
                  </a:lnTo>
                  <a:lnTo>
                    <a:pt x="87470" y="59585"/>
                  </a:lnTo>
                  <a:lnTo>
                    <a:pt x="86935" y="59573"/>
                  </a:lnTo>
                  <a:lnTo>
                    <a:pt x="86763" y="59570"/>
                  </a:lnTo>
                  <a:lnTo>
                    <a:pt x="86408" y="59562"/>
                  </a:lnTo>
                  <a:lnTo>
                    <a:pt x="85859" y="59556"/>
                  </a:lnTo>
                  <a:lnTo>
                    <a:pt x="84909" y="59545"/>
                  </a:lnTo>
                  <a:lnTo>
                    <a:pt x="82373" y="59516"/>
                  </a:lnTo>
                  <a:lnTo>
                    <a:pt x="81555" y="59507"/>
                  </a:lnTo>
                  <a:lnTo>
                    <a:pt x="80345" y="59493"/>
                  </a:lnTo>
                  <a:lnTo>
                    <a:pt x="75172" y="59433"/>
                  </a:lnTo>
                  <a:lnTo>
                    <a:pt x="74954" y="59431"/>
                  </a:lnTo>
                  <a:lnTo>
                    <a:pt x="71640" y="59393"/>
                  </a:lnTo>
                  <a:lnTo>
                    <a:pt x="68764" y="59355"/>
                  </a:lnTo>
                  <a:lnTo>
                    <a:pt x="67181" y="59306"/>
                  </a:lnTo>
                  <a:lnTo>
                    <a:pt x="66681" y="59290"/>
                  </a:lnTo>
                  <a:lnTo>
                    <a:pt x="61306" y="59207"/>
                  </a:lnTo>
                  <a:lnTo>
                    <a:pt x="54325" y="59121"/>
                  </a:lnTo>
                  <a:lnTo>
                    <a:pt x="53757" y="59114"/>
                  </a:lnTo>
                  <a:lnTo>
                    <a:pt x="53179" y="59107"/>
                  </a:lnTo>
                  <a:lnTo>
                    <a:pt x="51883" y="59091"/>
                  </a:lnTo>
                  <a:lnTo>
                    <a:pt x="47065" y="59032"/>
                  </a:lnTo>
                  <a:lnTo>
                    <a:pt x="46898" y="59024"/>
                  </a:lnTo>
                  <a:lnTo>
                    <a:pt x="46057" y="59006"/>
                  </a:lnTo>
                  <a:lnTo>
                    <a:pt x="43237" y="58944"/>
                  </a:lnTo>
                  <a:lnTo>
                    <a:pt x="40766" y="58890"/>
                  </a:lnTo>
                  <a:lnTo>
                    <a:pt x="35972" y="58803"/>
                  </a:lnTo>
                  <a:lnTo>
                    <a:pt x="32568" y="58700"/>
                  </a:lnTo>
                  <a:lnTo>
                    <a:pt x="32426" y="58696"/>
                  </a:lnTo>
                  <a:lnTo>
                    <a:pt x="31988" y="58683"/>
                  </a:lnTo>
                  <a:lnTo>
                    <a:pt x="28761" y="58670"/>
                  </a:lnTo>
                  <a:lnTo>
                    <a:pt x="26077" y="58659"/>
                  </a:lnTo>
                  <a:lnTo>
                    <a:pt x="20127" y="58589"/>
                  </a:lnTo>
                  <a:lnTo>
                    <a:pt x="18445" y="58569"/>
                  </a:lnTo>
                  <a:lnTo>
                    <a:pt x="17904" y="58559"/>
                  </a:lnTo>
                  <a:lnTo>
                    <a:pt x="16184" y="58528"/>
                  </a:lnTo>
                  <a:lnTo>
                    <a:pt x="15959" y="58524"/>
                  </a:lnTo>
                  <a:lnTo>
                    <a:pt x="16833" y="57912"/>
                  </a:lnTo>
                  <a:lnTo>
                    <a:pt x="17577" y="57283"/>
                  </a:lnTo>
                  <a:lnTo>
                    <a:pt x="17978" y="56598"/>
                  </a:lnTo>
                  <a:lnTo>
                    <a:pt x="18132" y="56124"/>
                  </a:lnTo>
                  <a:lnTo>
                    <a:pt x="18162" y="55573"/>
                  </a:lnTo>
                  <a:lnTo>
                    <a:pt x="18025" y="55005"/>
                  </a:lnTo>
                  <a:lnTo>
                    <a:pt x="17820" y="54645"/>
                  </a:lnTo>
                  <a:lnTo>
                    <a:pt x="16943" y="53880"/>
                  </a:lnTo>
                  <a:lnTo>
                    <a:pt x="16118" y="53338"/>
                  </a:lnTo>
                  <a:lnTo>
                    <a:pt x="15806" y="53064"/>
                  </a:lnTo>
                  <a:lnTo>
                    <a:pt x="15534" y="52660"/>
                  </a:lnTo>
                  <a:lnTo>
                    <a:pt x="15384" y="52145"/>
                  </a:lnTo>
                  <a:lnTo>
                    <a:pt x="15338" y="50379"/>
                  </a:lnTo>
                  <a:lnTo>
                    <a:pt x="15223" y="49711"/>
                  </a:lnTo>
                  <a:lnTo>
                    <a:pt x="15028" y="49206"/>
                  </a:lnTo>
                  <a:lnTo>
                    <a:pt x="14586" y="48398"/>
                  </a:lnTo>
                  <a:lnTo>
                    <a:pt x="13853" y="47453"/>
                  </a:lnTo>
                  <a:lnTo>
                    <a:pt x="13250" y="46806"/>
                  </a:lnTo>
                  <a:lnTo>
                    <a:pt x="12872" y="46458"/>
                  </a:lnTo>
                  <a:lnTo>
                    <a:pt x="12095" y="45971"/>
                  </a:lnTo>
                  <a:lnTo>
                    <a:pt x="10953" y="45564"/>
                  </a:lnTo>
                  <a:lnTo>
                    <a:pt x="9679" y="45453"/>
                  </a:lnTo>
                  <a:lnTo>
                    <a:pt x="8544" y="45181"/>
                  </a:lnTo>
                  <a:lnTo>
                    <a:pt x="7345" y="44537"/>
                  </a:lnTo>
                  <a:lnTo>
                    <a:pt x="5969" y="43513"/>
                  </a:lnTo>
                  <a:lnTo>
                    <a:pt x="5707" y="43127"/>
                  </a:lnTo>
                  <a:lnTo>
                    <a:pt x="5550" y="42682"/>
                  </a:lnTo>
                  <a:lnTo>
                    <a:pt x="5305" y="40796"/>
                  </a:lnTo>
                  <a:lnTo>
                    <a:pt x="5059" y="40154"/>
                  </a:lnTo>
                  <a:lnTo>
                    <a:pt x="4698" y="39484"/>
                  </a:lnTo>
                  <a:lnTo>
                    <a:pt x="3823" y="38542"/>
                  </a:lnTo>
                  <a:lnTo>
                    <a:pt x="2385" y="37822"/>
                  </a:lnTo>
                  <a:lnTo>
                    <a:pt x="1764" y="37556"/>
                  </a:lnTo>
                  <a:lnTo>
                    <a:pt x="1539" y="37528"/>
                  </a:lnTo>
                  <a:lnTo>
                    <a:pt x="741" y="36993"/>
                  </a:lnTo>
                  <a:lnTo>
                    <a:pt x="460" y="36421"/>
                  </a:lnTo>
                  <a:lnTo>
                    <a:pt x="0" y="34671"/>
                  </a:lnTo>
                  <a:lnTo>
                    <a:pt x="27" y="33949"/>
                  </a:lnTo>
                  <a:lnTo>
                    <a:pt x="287" y="33004"/>
                  </a:lnTo>
                  <a:lnTo>
                    <a:pt x="681" y="32072"/>
                  </a:lnTo>
                  <a:lnTo>
                    <a:pt x="1188" y="31348"/>
                  </a:lnTo>
                  <a:lnTo>
                    <a:pt x="1279" y="31218"/>
                  </a:lnTo>
                  <a:lnTo>
                    <a:pt x="1423" y="31074"/>
                  </a:lnTo>
                  <a:lnTo>
                    <a:pt x="1709" y="30787"/>
                  </a:lnTo>
                  <a:lnTo>
                    <a:pt x="2016" y="30481"/>
                  </a:lnTo>
                  <a:lnTo>
                    <a:pt x="2450" y="30150"/>
                  </a:lnTo>
                  <a:lnTo>
                    <a:pt x="3523" y="29626"/>
                  </a:lnTo>
                  <a:lnTo>
                    <a:pt x="4383" y="29291"/>
                  </a:lnTo>
                  <a:lnTo>
                    <a:pt x="4777" y="29116"/>
                  </a:lnTo>
                  <a:lnTo>
                    <a:pt x="5284" y="28807"/>
                  </a:lnTo>
                  <a:lnTo>
                    <a:pt x="5475" y="28691"/>
                  </a:lnTo>
                  <a:lnTo>
                    <a:pt x="5966" y="28288"/>
                  </a:lnTo>
                  <a:lnTo>
                    <a:pt x="6477" y="27727"/>
                  </a:lnTo>
                  <a:lnTo>
                    <a:pt x="6733" y="27413"/>
                  </a:lnTo>
                  <a:lnTo>
                    <a:pt x="6949" y="26978"/>
                  </a:lnTo>
                  <a:lnTo>
                    <a:pt x="6980" y="26840"/>
                  </a:lnTo>
                  <a:lnTo>
                    <a:pt x="7084" y="26273"/>
                  </a:lnTo>
                  <a:lnTo>
                    <a:pt x="7041" y="25574"/>
                  </a:lnTo>
                  <a:lnTo>
                    <a:pt x="6874" y="25110"/>
                  </a:lnTo>
                  <a:lnTo>
                    <a:pt x="5847" y="22971"/>
                  </a:lnTo>
                  <a:lnTo>
                    <a:pt x="5640" y="21744"/>
                  </a:lnTo>
                  <a:lnTo>
                    <a:pt x="5703" y="21097"/>
                  </a:lnTo>
                  <a:lnTo>
                    <a:pt x="5824" y="20710"/>
                  </a:lnTo>
                  <a:lnTo>
                    <a:pt x="6513" y="19329"/>
                  </a:lnTo>
                  <a:lnTo>
                    <a:pt x="6681" y="18517"/>
                  </a:lnTo>
                  <a:lnTo>
                    <a:pt x="6696" y="17837"/>
                  </a:lnTo>
                  <a:lnTo>
                    <a:pt x="6162" y="16168"/>
                  </a:lnTo>
                  <a:lnTo>
                    <a:pt x="5415" y="14774"/>
                  </a:lnTo>
                  <a:lnTo>
                    <a:pt x="5232" y="14053"/>
                  </a:lnTo>
                  <a:lnTo>
                    <a:pt x="5224" y="13807"/>
                  </a:lnTo>
                  <a:lnTo>
                    <a:pt x="5220" y="13654"/>
                  </a:lnTo>
                  <a:lnTo>
                    <a:pt x="5324" y="13123"/>
                  </a:lnTo>
                  <a:lnTo>
                    <a:pt x="5433" y="12892"/>
                  </a:lnTo>
                  <a:lnTo>
                    <a:pt x="5804" y="12322"/>
                  </a:lnTo>
                  <a:lnTo>
                    <a:pt x="6005" y="12157"/>
                  </a:lnTo>
                  <a:lnTo>
                    <a:pt x="6495" y="11844"/>
                  </a:lnTo>
                  <a:lnTo>
                    <a:pt x="8402" y="11315"/>
                  </a:lnTo>
                  <a:lnTo>
                    <a:pt x="8974" y="10990"/>
                  </a:lnTo>
                  <a:lnTo>
                    <a:pt x="9112" y="10877"/>
                  </a:lnTo>
                  <a:lnTo>
                    <a:pt x="9259" y="10755"/>
                  </a:lnTo>
                  <a:lnTo>
                    <a:pt x="9448" y="10599"/>
                  </a:lnTo>
                  <a:lnTo>
                    <a:pt x="9591" y="10393"/>
                  </a:lnTo>
                  <a:lnTo>
                    <a:pt x="9782" y="10120"/>
                  </a:lnTo>
                  <a:lnTo>
                    <a:pt x="9946" y="9884"/>
                  </a:lnTo>
                  <a:lnTo>
                    <a:pt x="10124" y="9487"/>
                  </a:lnTo>
                  <a:lnTo>
                    <a:pt x="10284" y="8747"/>
                  </a:lnTo>
                  <a:lnTo>
                    <a:pt x="10256" y="8259"/>
                  </a:lnTo>
                  <a:lnTo>
                    <a:pt x="10245" y="8061"/>
                  </a:lnTo>
                  <a:lnTo>
                    <a:pt x="10101" y="766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7" name="pg658">
              <a:extLst>
                <a:ext uri="{FF2B5EF4-FFF2-40B4-BE49-F238E27FC236}">
                  <a16:creationId xmlns:a16="http://schemas.microsoft.com/office/drawing/2014/main" id="{C5DFC072-19DF-4F41-8691-0A1FF6382E68}"/>
                </a:ext>
              </a:extLst>
            </p:cNvPr>
            <p:cNvSpPr/>
            <p:nvPr/>
          </p:nvSpPr>
          <p:spPr>
            <a:xfrm>
              <a:off x="5117845" y="2491302"/>
              <a:ext cx="190596" cy="182457"/>
            </a:xfrm>
            <a:custGeom>
              <a:avLst/>
              <a:gdLst/>
              <a:ahLst/>
              <a:cxnLst/>
              <a:rect l="0" t="0" r="0" b="0"/>
              <a:pathLst>
                <a:path w="190596" h="182457">
                  <a:moveTo>
                    <a:pt x="62213" y="14163"/>
                  </a:moveTo>
                  <a:lnTo>
                    <a:pt x="62323" y="14599"/>
                  </a:lnTo>
                  <a:lnTo>
                    <a:pt x="62390" y="15203"/>
                  </a:lnTo>
                  <a:lnTo>
                    <a:pt x="62380" y="15566"/>
                  </a:lnTo>
                  <a:lnTo>
                    <a:pt x="62122" y="16490"/>
                  </a:lnTo>
                  <a:lnTo>
                    <a:pt x="62082" y="16918"/>
                  </a:lnTo>
                  <a:lnTo>
                    <a:pt x="62082" y="17322"/>
                  </a:lnTo>
                  <a:lnTo>
                    <a:pt x="62162" y="17626"/>
                  </a:lnTo>
                  <a:lnTo>
                    <a:pt x="62273" y="17954"/>
                  </a:lnTo>
                  <a:lnTo>
                    <a:pt x="62445" y="18165"/>
                  </a:lnTo>
                  <a:lnTo>
                    <a:pt x="63141" y="18311"/>
                  </a:lnTo>
                  <a:lnTo>
                    <a:pt x="64130" y="18790"/>
                  </a:lnTo>
                  <a:lnTo>
                    <a:pt x="64414" y="18927"/>
                  </a:lnTo>
                  <a:lnTo>
                    <a:pt x="64869" y="19148"/>
                  </a:lnTo>
                  <a:lnTo>
                    <a:pt x="65807" y="19602"/>
                  </a:lnTo>
                  <a:lnTo>
                    <a:pt x="66053" y="19791"/>
                  </a:lnTo>
                  <a:lnTo>
                    <a:pt x="66487" y="20364"/>
                  </a:lnTo>
                  <a:lnTo>
                    <a:pt x="67536" y="21206"/>
                  </a:lnTo>
                  <a:lnTo>
                    <a:pt x="67988" y="21677"/>
                  </a:lnTo>
                  <a:lnTo>
                    <a:pt x="68289" y="22861"/>
                  </a:lnTo>
                  <a:lnTo>
                    <a:pt x="68214" y="24712"/>
                  </a:lnTo>
                  <a:lnTo>
                    <a:pt x="68364" y="25452"/>
                  </a:lnTo>
                  <a:lnTo>
                    <a:pt x="68666" y="26192"/>
                  </a:lnTo>
                  <a:lnTo>
                    <a:pt x="69118" y="26858"/>
                  </a:lnTo>
                  <a:lnTo>
                    <a:pt x="69174" y="27080"/>
                  </a:lnTo>
                  <a:lnTo>
                    <a:pt x="68694" y="29503"/>
                  </a:lnTo>
                  <a:lnTo>
                    <a:pt x="68830" y="30178"/>
                  </a:lnTo>
                  <a:lnTo>
                    <a:pt x="69195" y="30363"/>
                  </a:lnTo>
                  <a:lnTo>
                    <a:pt x="69338" y="30435"/>
                  </a:lnTo>
                  <a:lnTo>
                    <a:pt x="70157" y="30331"/>
                  </a:lnTo>
                  <a:lnTo>
                    <a:pt x="70292" y="30314"/>
                  </a:lnTo>
                  <a:lnTo>
                    <a:pt x="70444" y="30422"/>
                  </a:lnTo>
                  <a:lnTo>
                    <a:pt x="70823" y="30688"/>
                  </a:lnTo>
                  <a:lnTo>
                    <a:pt x="70739" y="31887"/>
                  </a:lnTo>
                  <a:lnTo>
                    <a:pt x="70897" y="34129"/>
                  </a:lnTo>
                  <a:lnTo>
                    <a:pt x="71236" y="35928"/>
                  </a:lnTo>
                  <a:lnTo>
                    <a:pt x="71628" y="37186"/>
                  </a:lnTo>
                  <a:lnTo>
                    <a:pt x="71798" y="37955"/>
                  </a:lnTo>
                  <a:lnTo>
                    <a:pt x="71852" y="39175"/>
                  </a:lnTo>
                  <a:lnTo>
                    <a:pt x="72004" y="40131"/>
                  </a:lnTo>
                  <a:lnTo>
                    <a:pt x="72819" y="41055"/>
                  </a:lnTo>
                  <a:lnTo>
                    <a:pt x="73206" y="41396"/>
                  </a:lnTo>
                  <a:lnTo>
                    <a:pt x="73223" y="41699"/>
                  </a:lnTo>
                  <a:lnTo>
                    <a:pt x="73055" y="42026"/>
                  </a:lnTo>
                  <a:lnTo>
                    <a:pt x="72836" y="42140"/>
                  </a:lnTo>
                  <a:lnTo>
                    <a:pt x="72529" y="42172"/>
                  </a:lnTo>
                  <a:lnTo>
                    <a:pt x="72512" y="42832"/>
                  </a:lnTo>
                  <a:lnTo>
                    <a:pt x="72684" y="43181"/>
                  </a:lnTo>
                  <a:lnTo>
                    <a:pt x="73218" y="43245"/>
                  </a:lnTo>
                  <a:lnTo>
                    <a:pt x="73487" y="43446"/>
                  </a:lnTo>
                  <a:lnTo>
                    <a:pt x="73719" y="43756"/>
                  </a:lnTo>
                  <a:lnTo>
                    <a:pt x="73912" y="44188"/>
                  </a:lnTo>
                  <a:lnTo>
                    <a:pt x="73913" y="44864"/>
                  </a:lnTo>
                  <a:lnTo>
                    <a:pt x="74051" y="45237"/>
                  </a:lnTo>
                  <a:lnTo>
                    <a:pt x="74370" y="45438"/>
                  </a:lnTo>
                  <a:lnTo>
                    <a:pt x="74538" y="45454"/>
                  </a:lnTo>
                  <a:lnTo>
                    <a:pt x="74979" y="45411"/>
                  </a:lnTo>
                  <a:lnTo>
                    <a:pt x="75294" y="45177"/>
                  </a:lnTo>
                  <a:lnTo>
                    <a:pt x="75909" y="45198"/>
                  </a:lnTo>
                  <a:lnTo>
                    <a:pt x="76423" y="45383"/>
                  </a:lnTo>
                  <a:lnTo>
                    <a:pt x="76864" y="45847"/>
                  </a:lnTo>
                  <a:lnTo>
                    <a:pt x="76997" y="46162"/>
                  </a:lnTo>
                  <a:lnTo>
                    <a:pt x="77031" y="46628"/>
                  </a:lnTo>
                  <a:lnTo>
                    <a:pt x="77164" y="47101"/>
                  </a:lnTo>
                  <a:lnTo>
                    <a:pt x="77540" y="47516"/>
                  </a:lnTo>
                  <a:lnTo>
                    <a:pt x="78776" y="48274"/>
                  </a:lnTo>
                  <a:lnTo>
                    <a:pt x="78977" y="48329"/>
                  </a:lnTo>
                  <a:lnTo>
                    <a:pt x="79768" y="48183"/>
                  </a:lnTo>
                  <a:lnTo>
                    <a:pt x="80992" y="48823"/>
                  </a:lnTo>
                  <a:lnTo>
                    <a:pt x="81586" y="49227"/>
                  </a:lnTo>
                  <a:lnTo>
                    <a:pt x="82462" y="50037"/>
                  </a:lnTo>
                  <a:lnTo>
                    <a:pt x="83523" y="51630"/>
                  </a:lnTo>
                  <a:lnTo>
                    <a:pt x="83976" y="52022"/>
                  </a:lnTo>
                  <a:lnTo>
                    <a:pt x="84192" y="52144"/>
                  </a:lnTo>
                  <a:lnTo>
                    <a:pt x="84344" y="52229"/>
                  </a:lnTo>
                  <a:lnTo>
                    <a:pt x="85534" y="52557"/>
                  </a:lnTo>
                  <a:lnTo>
                    <a:pt x="87169" y="53607"/>
                  </a:lnTo>
                  <a:lnTo>
                    <a:pt x="87584" y="53803"/>
                  </a:lnTo>
                  <a:lnTo>
                    <a:pt x="87926" y="53900"/>
                  </a:lnTo>
                  <a:lnTo>
                    <a:pt x="88204" y="53979"/>
                  </a:lnTo>
                  <a:lnTo>
                    <a:pt x="88574" y="54084"/>
                  </a:lnTo>
                  <a:lnTo>
                    <a:pt x="89159" y="54157"/>
                  </a:lnTo>
                  <a:lnTo>
                    <a:pt x="89934" y="54058"/>
                  </a:lnTo>
                  <a:lnTo>
                    <a:pt x="90087" y="54038"/>
                  </a:lnTo>
                  <a:lnTo>
                    <a:pt x="90896" y="53815"/>
                  </a:lnTo>
                  <a:lnTo>
                    <a:pt x="91217" y="53830"/>
                  </a:lnTo>
                  <a:lnTo>
                    <a:pt x="92221" y="54230"/>
                  </a:lnTo>
                  <a:lnTo>
                    <a:pt x="93922" y="55319"/>
                  </a:lnTo>
                  <a:lnTo>
                    <a:pt x="94071" y="55374"/>
                  </a:lnTo>
                  <a:lnTo>
                    <a:pt x="95583" y="55935"/>
                  </a:lnTo>
                  <a:lnTo>
                    <a:pt x="98212" y="56543"/>
                  </a:lnTo>
                  <a:lnTo>
                    <a:pt x="100106" y="57179"/>
                  </a:lnTo>
                  <a:lnTo>
                    <a:pt x="101218" y="57463"/>
                  </a:lnTo>
                  <a:lnTo>
                    <a:pt x="102669" y="57693"/>
                  </a:lnTo>
                  <a:lnTo>
                    <a:pt x="107289" y="58651"/>
                  </a:lnTo>
                  <a:lnTo>
                    <a:pt x="108428" y="58957"/>
                  </a:lnTo>
                  <a:lnTo>
                    <a:pt x="109654" y="59107"/>
                  </a:lnTo>
                  <a:lnTo>
                    <a:pt x="110853" y="59355"/>
                  </a:lnTo>
                  <a:lnTo>
                    <a:pt x="112032" y="59731"/>
                  </a:lnTo>
                  <a:lnTo>
                    <a:pt x="114196" y="60312"/>
                  </a:lnTo>
                  <a:lnTo>
                    <a:pt x="115820" y="60657"/>
                  </a:lnTo>
                  <a:lnTo>
                    <a:pt x="117234" y="61093"/>
                  </a:lnTo>
                  <a:lnTo>
                    <a:pt x="117405" y="61184"/>
                  </a:lnTo>
                  <a:lnTo>
                    <a:pt x="118659" y="61854"/>
                  </a:lnTo>
                  <a:lnTo>
                    <a:pt x="119035" y="62165"/>
                  </a:lnTo>
                  <a:lnTo>
                    <a:pt x="119505" y="62720"/>
                  </a:lnTo>
                  <a:lnTo>
                    <a:pt x="119740" y="63421"/>
                  </a:lnTo>
                  <a:lnTo>
                    <a:pt x="119838" y="64069"/>
                  </a:lnTo>
                  <a:lnTo>
                    <a:pt x="120628" y="65362"/>
                  </a:lnTo>
                  <a:lnTo>
                    <a:pt x="120882" y="66036"/>
                  </a:lnTo>
                  <a:lnTo>
                    <a:pt x="121405" y="67853"/>
                  </a:lnTo>
                  <a:lnTo>
                    <a:pt x="121434" y="68600"/>
                  </a:lnTo>
                  <a:lnTo>
                    <a:pt x="121537" y="69061"/>
                  </a:lnTo>
                  <a:lnTo>
                    <a:pt x="121730" y="69412"/>
                  </a:lnTo>
                  <a:lnTo>
                    <a:pt x="122521" y="70731"/>
                  </a:lnTo>
                  <a:lnTo>
                    <a:pt x="122821" y="71103"/>
                  </a:lnTo>
                  <a:lnTo>
                    <a:pt x="123382" y="71529"/>
                  </a:lnTo>
                  <a:lnTo>
                    <a:pt x="124832" y="72928"/>
                  </a:lnTo>
                  <a:lnTo>
                    <a:pt x="125143" y="74570"/>
                  </a:lnTo>
                  <a:lnTo>
                    <a:pt x="125790" y="75872"/>
                  </a:lnTo>
                  <a:lnTo>
                    <a:pt x="126891" y="76815"/>
                  </a:lnTo>
                  <a:lnTo>
                    <a:pt x="127111" y="77417"/>
                  </a:lnTo>
                  <a:lnTo>
                    <a:pt x="127538" y="79483"/>
                  </a:lnTo>
                  <a:lnTo>
                    <a:pt x="128043" y="80946"/>
                  </a:lnTo>
                  <a:lnTo>
                    <a:pt x="128017" y="81841"/>
                  </a:lnTo>
                  <a:lnTo>
                    <a:pt x="127499" y="82638"/>
                  </a:lnTo>
                  <a:lnTo>
                    <a:pt x="126502" y="84297"/>
                  </a:lnTo>
                  <a:lnTo>
                    <a:pt x="125557" y="85338"/>
                  </a:lnTo>
                  <a:lnTo>
                    <a:pt x="125479" y="85745"/>
                  </a:lnTo>
                  <a:lnTo>
                    <a:pt x="125505" y="86656"/>
                  </a:lnTo>
                  <a:lnTo>
                    <a:pt x="125803" y="87485"/>
                  </a:lnTo>
                  <a:lnTo>
                    <a:pt x="126748" y="88559"/>
                  </a:lnTo>
                  <a:lnTo>
                    <a:pt x="129648" y="90673"/>
                  </a:lnTo>
                  <a:lnTo>
                    <a:pt x="131979" y="91877"/>
                  </a:lnTo>
                  <a:lnTo>
                    <a:pt x="134039" y="92529"/>
                  </a:lnTo>
                  <a:lnTo>
                    <a:pt x="135112" y="93026"/>
                  </a:lnTo>
                  <a:lnTo>
                    <a:pt x="136587" y="93471"/>
                  </a:lnTo>
                  <a:lnTo>
                    <a:pt x="136945" y="93685"/>
                  </a:lnTo>
                  <a:lnTo>
                    <a:pt x="137298" y="93953"/>
                  </a:lnTo>
                  <a:lnTo>
                    <a:pt x="137920" y="94903"/>
                  </a:lnTo>
                  <a:lnTo>
                    <a:pt x="138132" y="95616"/>
                  </a:lnTo>
                  <a:lnTo>
                    <a:pt x="138214" y="96841"/>
                  </a:lnTo>
                  <a:lnTo>
                    <a:pt x="138294" y="97122"/>
                  </a:lnTo>
                  <a:lnTo>
                    <a:pt x="138622" y="97630"/>
                  </a:lnTo>
                  <a:lnTo>
                    <a:pt x="139522" y="98121"/>
                  </a:lnTo>
                  <a:lnTo>
                    <a:pt x="143478" y="99763"/>
                  </a:lnTo>
                  <a:lnTo>
                    <a:pt x="144861" y="100451"/>
                  </a:lnTo>
                  <a:lnTo>
                    <a:pt x="145729" y="100980"/>
                  </a:lnTo>
                  <a:lnTo>
                    <a:pt x="146294" y="101490"/>
                  </a:lnTo>
                  <a:lnTo>
                    <a:pt x="146997" y="102354"/>
                  </a:lnTo>
                  <a:lnTo>
                    <a:pt x="147409" y="102671"/>
                  </a:lnTo>
                  <a:lnTo>
                    <a:pt x="147737" y="102771"/>
                  </a:lnTo>
                  <a:lnTo>
                    <a:pt x="148316" y="102757"/>
                  </a:lnTo>
                  <a:lnTo>
                    <a:pt x="148687" y="102891"/>
                  </a:lnTo>
                  <a:lnTo>
                    <a:pt x="149131" y="103265"/>
                  </a:lnTo>
                  <a:lnTo>
                    <a:pt x="149418" y="103581"/>
                  </a:lnTo>
                  <a:lnTo>
                    <a:pt x="149594" y="103775"/>
                  </a:lnTo>
                  <a:lnTo>
                    <a:pt x="149668" y="103926"/>
                  </a:lnTo>
                  <a:lnTo>
                    <a:pt x="150375" y="105313"/>
                  </a:lnTo>
                  <a:lnTo>
                    <a:pt x="150478" y="105444"/>
                  </a:lnTo>
                  <a:lnTo>
                    <a:pt x="150585" y="105581"/>
                  </a:lnTo>
                  <a:lnTo>
                    <a:pt x="151867" y="106874"/>
                  </a:lnTo>
                  <a:lnTo>
                    <a:pt x="152753" y="107296"/>
                  </a:lnTo>
                  <a:lnTo>
                    <a:pt x="153012" y="107539"/>
                  </a:lnTo>
                  <a:lnTo>
                    <a:pt x="153097" y="107685"/>
                  </a:lnTo>
                  <a:lnTo>
                    <a:pt x="153297" y="108030"/>
                  </a:lnTo>
                  <a:lnTo>
                    <a:pt x="153397" y="108204"/>
                  </a:lnTo>
                  <a:lnTo>
                    <a:pt x="154738" y="110525"/>
                  </a:lnTo>
                  <a:lnTo>
                    <a:pt x="155409" y="111215"/>
                  </a:lnTo>
                  <a:lnTo>
                    <a:pt x="155929" y="111564"/>
                  </a:lnTo>
                  <a:lnTo>
                    <a:pt x="156230" y="111884"/>
                  </a:lnTo>
                  <a:lnTo>
                    <a:pt x="156552" y="112436"/>
                  </a:lnTo>
                  <a:lnTo>
                    <a:pt x="156630" y="112828"/>
                  </a:lnTo>
                  <a:lnTo>
                    <a:pt x="156596" y="113054"/>
                  </a:lnTo>
                  <a:lnTo>
                    <a:pt x="156476" y="113277"/>
                  </a:lnTo>
                  <a:lnTo>
                    <a:pt x="156094" y="113645"/>
                  </a:lnTo>
                  <a:lnTo>
                    <a:pt x="155977" y="113966"/>
                  </a:lnTo>
                  <a:lnTo>
                    <a:pt x="156025" y="114326"/>
                  </a:lnTo>
                  <a:lnTo>
                    <a:pt x="156065" y="114619"/>
                  </a:lnTo>
                  <a:lnTo>
                    <a:pt x="156053" y="115211"/>
                  </a:lnTo>
                  <a:lnTo>
                    <a:pt x="156045" y="115646"/>
                  </a:lnTo>
                  <a:lnTo>
                    <a:pt x="156007" y="115793"/>
                  </a:lnTo>
                  <a:lnTo>
                    <a:pt x="155543" y="117606"/>
                  </a:lnTo>
                  <a:lnTo>
                    <a:pt x="155209" y="118030"/>
                  </a:lnTo>
                  <a:lnTo>
                    <a:pt x="154714" y="119089"/>
                  </a:lnTo>
                  <a:lnTo>
                    <a:pt x="154694" y="120062"/>
                  </a:lnTo>
                  <a:lnTo>
                    <a:pt x="155573" y="121992"/>
                  </a:lnTo>
                  <a:lnTo>
                    <a:pt x="155821" y="123043"/>
                  </a:lnTo>
                  <a:lnTo>
                    <a:pt x="156191" y="123927"/>
                  </a:lnTo>
                  <a:lnTo>
                    <a:pt x="156581" y="124380"/>
                  </a:lnTo>
                  <a:lnTo>
                    <a:pt x="157337" y="125020"/>
                  </a:lnTo>
                  <a:lnTo>
                    <a:pt x="158608" y="126395"/>
                  </a:lnTo>
                  <a:lnTo>
                    <a:pt x="159226" y="127397"/>
                  </a:lnTo>
                  <a:lnTo>
                    <a:pt x="159373" y="128060"/>
                  </a:lnTo>
                  <a:lnTo>
                    <a:pt x="159710" y="128476"/>
                  </a:lnTo>
                  <a:lnTo>
                    <a:pt x="159844" y="128643"/>
                  </a:lnTo>
                  <a:lnTo>
                    <a:pt x="161913" y="130377"/>
                  </a:lnTo>
                  <a:lnTo>
                    <a:pt x="163207" y="131074"/>
                  </a:lnTo>
                  <a:lnTo>
                    <a:pt x="164265" y="131901"/>
                  </a:lnTo>
                  <a:lnTo>
                    <a:pt x="166699" y="132246"/>
                  </a:lnTo>
                  <a:lnTo>
                    <a:pt x="167980" y="132616"/>
                  </a:lnTo>
                  <a:lnTo>
                    <a:pt x="169401" y="133822"/>
                  </a:lnTo>
                  <a:lnTo>
                    <a:pt x="171842" y="134807"/>
                  </a:lnTo>
                  <a:lnTo>
                    <a:pt x="173949" y="136227"/>
                  </a:lnTo>
                  <a:lnTo>
                    <a:pt x="175644" y="136934"/>
                  </a:lnTo>
                  <a:lnTo>
                    <a:pt x="177408" y="137370"/>
                  </a:lnTo>
                  <a:lnTo>
                    <a:pt x="178097" y="137427"/>
                  </a:lnTo>
                  <a:lnTo>
                    <a:pt x="180067" y="138410"/>
                  </a:lnTo>
                  <a:lnTo>
                    <a:pt x="181449" y="139288"/>
                  </a:lnTo>
                  <a:lnTo>
                    <a:pt x="182502" y="139825"/>
                  </a:lnTo>
                  <a:lnTo>
                    <a:pt x="183361" y="140484"/>
                  </a:lnTo>
                  <a:lnTo>
                    <a:pt x="183566" y="140930"/>
                  </a:lnTo>
                  <a:lnTo>
                    <a:pt x="183627" y="141064"/>
                  </a:lnTo>
                  <a:lnTo>
                    <a:pt x="183763" y="141651"/>
                  </a:lnTo>
                  <a:lnTo>
                    <a:pt x="183894" y="142696"/>
                  </a:lnTo>
                  <a:lnTo>
                    <a:pt x="184406" y="144020"/>
                  </a:lnTo>
                  <a:lnTo>
                    <a:pt x="184932" y="144472"/>
                  </a:lnTo>
                  <a:lnTo>
                    <a:pt x="185824" y="144859"/>
                  </a:lnTo>
                  <a:lnTo>
                    <a:pt x="186291" y="144919"/>
                  </a:lnTo>
                  <a:lnTo>
                    <a:pt x="188347" y="144954"/>
                  </a:lnTo>
                  <a:lnTo>
                    <a:pt x="188792" y="145397"/>
                  </a:lnTo>
                  <a:lnTo>
                    <a:pt x="189392" y="146333"/>
                  </a:lnTo>
                  <a:lnTo>
                    <a:pt x="189523" y="146811"/>
                  </a:lnTo>
                  <a:lnTo>
                    <a:pt x="189617" y="148016"/>
                  </a:lnTo>
                  <a:lnTo>
                    <a:pt x="189572" y="149229"/>
                  </a:lnTo>
                  <a:lnTo>
                    <a:pt x="189326" y="151067"/>
                  </a:lnTo>
                  <a:lnTo>
                    <a:pt x="188685" y="152992"/>
                  </a:lnTo>
                  <a:lnTo>
                    <a:pt x="189048" y="155130"/>
                  </a:lnTo>
                  <a:lnTo>
                    <a:pt x="189081" y="157027"/>
                  </a:lnTo>
                  <a:lnTo>
                    <a:pt x="189186" y="158470"/>
                  </a:lnTo>
                  <a:lnTo>
                    <a:pt x="189321" y="158746"/>
                  </a:lnTo>
                  <a:lnTo>
                    <a:pt x="189918" y="159175"/>
                  </a:lnTo>
                  <a:lnTo>
                    <a:pt x="190515" y="159939"/>
                  </a:lnTo>
                  <a:lnTo>
                    <a:pt x="190100" y="159940"/>
                  </a:lnTo>
                  <a:lnTo>
                    <a:pt x="190156" y="160308"/>
                  </a:lnTo>
                  <a:lnTo>
                    <a:pt x="190596" y="161457"/>
                  </a:lnTo>
                  <a:lnTo>
                    <a:pt x="189969" y="160386"/>
                  </a:lnTo>
                  <a:lnTo>
                    <a:pt x="190029" y="159936"/>
                  </a:lnTo>
                  <a:lnTo>
                    <a:pt x="189822" y="160062"/>
                  </a:lnTo>
                  <a:lnTo>
                    <a:pt x="190116" y="161509"/>
                  </a:lnTo>
                  <a:lnTo>
                    <a:pt x="189838" y="161356"/>
                  </a:lnTo>
                  <a:lnTo>
                    <a:pt x="189707" y="161126"/>
                  </a:lnTo>
                  <a:lnTo>
                    <a:pt x="189755" y="160449"/>
                  </a:lnTo>
                  <a:lnTo>
                    <a:pt x="189544" y="159939"/>
                  </a:lnTo>
                  <a:lnTo>
                    <a:pt x="188973" y="159940"/>
                  </a:lnTo>
                  <a:lnTo>
                    <a:pt x="189250" y="160847"/>
                  </a:lnTo>
                  <a:lnTo>
                    <a:pt x="189504" y="162066"/>
                  </a:lnTo>
                  <a:lnTo>
                    <a:pt x="189916" y="164391"/>
                  </a:lnTo>
                  <a:lnTo>
                    <a:pt x="189955" y="165145"/>
                  </a:lnTo>
                  <a:lnTo>
                    <a:pt x="189718" y="166271"/>
                  </a:lnTo>
                  <a:lnTo>
                    <a:pt x="188916" y="167706"/>
                  </a:lnTo>
                  <a:lnTo>
                    <a:pt x="188578" y="168152"/>
                  </a:lnTo>
                  <a:lnTo>
                    <a:pt x="188713" y="168476"/>
                  </a:lnTo>
                  <a:lnTo>
                    <a:pt x="189078" y="168614"/>
                  </a:lnTo>
                  <a:lnTo>
                    <a:pt x="189292" y="168093"/>
                  </a:lnTo>
                  <a:lnTo>
                    <a:pt x="189237" y="167595"/>
                  </a:lnTo>
                  <a:lnTo>
                    <a:pt x="189507" y="167836"/>
                  </a:lnTo>
                  <a:lnTo>
                    <a:pt x="189594" y="168643"/>
                  </a:lnTo>
                  <a:lnTo>
                    <a:pt x="189367" y="169175"/>
                  </a:lnTo>
                  <a:lnTo>
                    <a:pt x="188864" y="169688"/>
                  </a:lnTo>
                  <a:lnTo>
                    <a:pt x="188098" y="168929"/>
                  </a:lnTo>
                  <a:lnTo>
                    <a:pt x="187877" y="168968"/>
                  </a:lnTo>
                  <a:lnTo>
                    <a:pt x="188019" y="168529"/>
                  </a:lnTo>
                  <a:lnTo>
                    <a:pt x="187718" y="168115"/>
                  </a:lnTo>
                  <a:lnTo>
                    <a:pt x="184714" y="168196"/>
                  </a:lnTo>
                  <a:lnTo>
                    <a:pt x="184689" y="164595"/>
                  </a:lnTo>
                  <a:lnTo>
                    <a:pt x="184527" y="164282"/>
                  </a:lnTo>
                  <a:lnTo>
                    <a:pt x="184197" y="162851"/>
                  </a:lnTo>
                  <a:lnTo>
                    <a:pt x="183431" y="162011"/>
                  </a:lnTo>
                  <a:lnTo>
                    <a:pt x="182164" y="161676"/>
                  </a:lnTo>
                  <a:lnTo>
                    <a:pt x="182164" y="161103"/>
                  </a:lnTo>
                  <a:lnTo>
                    <a:pt x="181426" y="161081"/>
                  </a:lnTo>
                  <a:lnTo>
                    <a:pt x="180901" y="160951"/>
                  </a:lnTo>
                  <a:lnTo>
                    <a:pt x="180905" y="159918"/>
                  </a:lnTo>
                  <a:lnTo>
                    <a:pt x="176469" y="159897"/>
                  </a:lnTo>
                  <a:lnTo>
                    <a:pt x="175206" y="159900"/>
                  </a:lnTo>
                  <a:lnTo>
                    <a:pt x="175214" y="161004"/>
                  </a:lnTo>
                  <a:lnTo>
                    <a:pt x="175833" y="161101"/>
                  </a:lnTo>
                  <a:lnTo>
                    <a:pt x="175848" y="163414"/>
                  </a:lnTo>
                  <a:lnTo>
                    <a:pt x="172093" y="163275"/>
                  </a:lnTo>
                  <a:lnTo>
                    <a:pt x="172037" y="162260"/>
                  </a:lnTo>
                  <a:lnTo>
                    <a:pt x="169596" y="162282"/>
                  </a:lnTo>
                  <a:lnTo>
                    <a:pt x="162772" y="162314"/>
                  </a:lnTo>
                  <a:lnTo>
                    <a:pt x="162669" y="162827"/>
                  </a:lnTo>
                  <a:lnTo>
                    <a:pt x="162690" y="164638"/>
                  </a:lnTo>
                  <a:lnTo>
                    <a:pt x="161000" y="164921"/>
                  </a:lnTo>
                  <a:lnTo>
                    <a:pt x="160484" y="164865"/>
                  </a:lnTo>
                  <a:lnTo>
                    <a:pt x="160218" y="164754"/>
                  </a:lnTo>
                  <a:lnTo>
                    <a:pt x="159575" y="164750"/>
                  </a:lnTo>
                  <a:lnTo>
                    <a:pt x="159079" y="164660"/>
                  </a:lnTo>
                  <a:lnTo>
                    <a:pt x="156813" y="164644"/>
                  </a:lnTo>
                  <a:lnTo>
                    <a:pt x="156333" y="164533"/>
                  </a:lnTo>
                  <a:lnTo>
                    <a:pt x="155591" y="163867"/>
                  </a:lnTo>
                  <a:lnTo>
                    <a:pt x="154678" y="163272"/>
                  </a:lnTo>
                  <a:lnTo>
                    <a:pt x="154313" y="163220"/>
                  </a:lnTo>
                  <a:lnTo>
                    <a:pt x="154265" y="163436"/>
                  </a:lnTo>
                  <a:lnTo>
                    <a:pt x="153340" y="164116"/>
                  </a:lnTo>
                  <a:lnTo>
                    <a:pt x="150466" y="163897"/>
                  </a:lnTo>
                  <a:lnTo>
                    <a:pt x="149931" y="164057"/>
                  </a:lnTo>
                  <a:lnTo>
                    <a:pt x="149617" y="164002"/>
                  </a:lnTo>
                  <a:lnTo>
                    <a:pt x="149454" y="163923"/>
                  </a:lnTo>
                  <a:lnTo>
                    <a:pt x="149418" y="161871"/>
                  </a:lnTo>
                  <a:lnTo>
                    <a:pt x="149243" y="161655"/>
                  </a:lnTo>
                  <a:lnTo>
                    <a:pt x="148373" y="161027"/>
                  </a:lnTo>
                  <a:lnTo>
                    <a:pt x="148206" y="160781"/>
                  </a:lnTo>
                  <a:lnTo>
                    <a:pt x="147876" y="159811"/>
                  </a:lnTo>
                  <a:lnTo>
                    <a:pt x="147979" y="159562"/>
                  </a:lnTo>
                  <a:lnTo>
                    <a:pt x="148134" y="159461"/>
                  </a:lnTo>
                  <a:lnTo>
                    <a:pt x="148178" y="159234"/>
                  </a:lnTo>
                  <a:lnTo>
                    <a:pt x="147681" y="158807"/>
                  </a:lnTo>
                  <a:lnTo>
                    <a:pt x="147228" y="158636"/>
                  </a:lnTo>
                  <a:lnTo>
                    <a:pt x="146454" y="158618"/>
                  </a:lnTo>
                  <a:lnTo>
                    <a:pt x="145388" y="158875"/>
                  </a:lnTo>
                  <a:lnTo>
                    <a:pt x="144530" y="158930"/>
                  </a:lnTo>
                  <a:lnTo>
                    <a:pt x="143664" y="159306"/>
                  </a:lnTo>
                  <a:lnTo>
                    <a:pt x="143243" y="159584"/>
                  </a:lnTo>
                  <a:lnTo>
                    <a:pt x="142985" y="159647"/>
                  </a:lnTo>
                  <a:lnTo>
                    <a:pt x="141909" y="159145"/>
                  </a:lnTo>
                  <a:lnTo>
                    <a:pt x="141937" y="159957"/>
                  </a:lnTo>
                  <a:lnTo>
                    <a:pt x="138184" y="159981"/>
                  </a:lnTo>
                  <a:lnTo>
                    <a:pt x="138175" y="161135"/>
                  </a:lnTo>
                  <a:lnTo>
                    <a:pt x="138442" y="161086"/>
                  </a:lnTo>
                  <a:lnTo>
                    <a:pt x="138486" y="160855"/>
                  </a:lnTo>
                  <a:lnTo>
                    <a:pt x="139324" y="160814"/>
                  </a:lnTo>
                  <a:lnTo>
                    <a:pt x="139609" y="160993"/>
                  </a:lnTo>
                  <a:lnTo>
                    <a:pt x="140550" y="161175"/>
                  </a:lnTo>
                  <a:lnTo>
                    <a:pt x="141273" y="160989"/>
                  </a:lnTo>
                  <a:lnTo>
                    <a:pt x="141448" y="161049"/>
                  </a:lnTo>
                  <a:lnTo>
                    <a:pt x="141901" y="161863"/>
                  </a:lnTo>
                  <a:lnTo>
                    <a:pt x="141934" y="166519"/>
                  </a:lnTo>
                  <a:lnTo>
                    <a:pt x="141557" y="166672"/>
                  </a:lnTo>
                  <a:lnTo>
                    <a:pt x="141271" y="166653"/>
                  </a:lnTo>
                  <a:lnTo>
                    <a:pt x="139903" y="166057"/>
                  </a:lnTo>
                  <a:lnTo>
                    <a:pt x="139462" y="165934"/>
                  </a:lnTo>
                  <a:lnTo>
                    <a:pt x="139014" y="165916"/>
                  </a:lnTo>
                  <a:lnTo>
                    <a:pt x="138136" y="166035"/>
                  </a:lnTo>
                  <a:lnTo>
                    <a:pt x="138156" y="166261"/>
                  </a:lnTo>
                  <a:lnTo>
                    <a:pt x="138271" y="166481"/>
                  </a:lnTo>
                  <a:lnTo>
                    <a:pt x="138843" y="166879"/>
                  </a:lnTo>
                  <a:lnTo>
                    <a:pt x="139454" y="167895"/>
                  </a:lnTo>
                  <a:lnTo>
                    <a:pt x="139491" y="171344"/>
                  </a:lnTo>
                  <a:lnTo>
                    <a:pt x="138600" y="171469"/>
                  </a:lnTo>
                  <a:lnTo>
                    <a:pt x="137378" y="171521"/>
                  </a:lnTo>
                  <a:lnTo>
                    <a:pt x="136962" y="171713"/>
                  </a:lnTo>
                  <a:lnTo>
                    <a:pt x="136989" y="174195"/>
                  </a:lnTo>
                  <a:lnTo>
                    <a:pt x="139508" y="174191"/>
                  </a:lnTo>
                  <a:lnTo>
                    <a:pt x="139495" y="178346"/>
                  </a:lnTo>
                  <a:lnTo>
                    <a:pt x="139478" y="181284"/>
                  </a:lnTo>
                  <a:lnTo>
                    <a:pt x="134355" y="181300"/>
                  </a:lnTo>
                  <a:lnTo>
                    <a:pt x="134263" y="180331"/>
                  </a:lnTo>
                  <a:lnTo>
                    <a:pt x="133915" y="179495"/>
                  </a:lnTo>
                  <a:lnTo>
                    <a:pt x="132857" y="179508"/>
                  </a:lnTo>
                  <a:lnTo>
                    <a:pt x="133074" y="179838"/>
                  </a:lnTo>
                  <a:lnTo>
                    <a:pt x="133106" y="180429"/>
                  </a:lnTo>
                  <a:lnTo>
                    <a:pt x="132811" y="181294"/>
                  </a:lnTo>
                  <a:lnTo>
                    <a:pt x="132607" y="182055"/>
                  </a:lnTo>
                  <a:lnTo>
                    <a:pt x="132647" y="182337"/>
                  </a:lnTo>
                  <a:lnTo>
                    <a:pt x="131942" y="182457"/>
                  </a:lnTo>
                  <a:lnTo>
                    <a:pt x="129400" y="182440"/>
                  </a:lnTo>
                  <a:lnTo>
                    <a:pt x="129409" y="181287"/>
                  </a:lnTo>
                  <a:lnTo>
                    <a:pt x="126821" y="181248"/>
                  </a:lnTo>
                  <a:lnTo>
                    <a:pt x="126536" y="180623"/>
                  </a:lnTo>
                  <a:lnTo>
                    <a:pt x="126314" y="179604"/>
                  </a:lnTo>
                  <a:lnTo>
                    <a:pt x="126263" y="178962"/>
                  </a:lnTo>
                  <a:lnTo>
                    <a:pt x="121879" y="178978"/>
                  </a:lnTo>
                  <a:lnTo>
                    <a:pt x="121887" y="177796"/>
                  </a:lnTo>
                  <a:lnTo>
                    <a:pt x="119382" y="177788"/>
                  </a:lnTo>
                  <a:lnTo>
                    <a:pt x="119385" y="176624"/>
                  </a:lnTo>
                  <a:lnTo>
                    <a:pt x="115627" y="176573"/>
                  </a:lnTo>
                  <a:lnTo>
                    <a:pt x="115550" y="167203"/>
                  </a:lnTo>
                  <a:lnTo>
                    <a:pt x="115550" y="167062"/>
                  </a:lnTo>
                  <a:lnTo>
                    <a:pt x="115549" y="164722"/>
                  </a:lnTo>
                  <a:lnTo>
                    <a:pt x="113653" y="164700"/>
                  </a:lnTo>
                  <a:lnTo>
                    <a:pt x="109228" y="164744"/>
                  </a:lnTo>
                  <a:lnTo>
                    <a:pt x="109209" y="161180"/>
                  </a:lnTo>
                  <a:lnTo>
                    <a:pt x="107450" y="161738"/>
                  </a:lnTo>
                  <a:lnTo>
                    <a:pt x="106712" y="161738"/>
                  </a:lnTo>
                  <a:lnTo>
                    <a:pt x="105929" y="161745"/>
                  </a:lnTo>
                  <a:lnTo>
                    <a:pt x="105929" y="161165"/>
                  </a:lnTo>
                  <a:lnTo>
                    <a:pt x="106084" y="161105"/>
                  </a:lnTo>
                  <a:lnTo>
                    <a:pt x="106070" y="159928"/>
                  </a:lnTo>
                  <a:lnTo>
                    <a:pt x="109210" y="159975"/>
                  </a:lnTo>
                  <a:lnTo>
                    <a:pt x="109208" y="155248"/>
                  </a:lnTo>
                  <a:lnTo>
                    <a:pt x="106649" y="155247"/>
                  </a:lnTo>
                  <a:lnTo>
                    <a:pt x="106670" y="152372"/>
                  </a:lnTo>
                  <a:lnTo>
                    <a:pt x="107278" y="151409"/>
                  </a:lnTo>
                  <a:lnTo>
                    <a:pt x="107262" y="151159"/>
                  </a:lnTo>
                  <a:lnTo>
                    <a:pt x="107127" y="150929"/>
                  </a:lnTo>
                  <a:lnTo>
                    <a:pt x="107068" y="150583"/>
                  </a:lnTo>
                  <a:lnTo>
                    <a:pt x="107259" y="149813"/>
                  </a:lnTo>
                  <a:lnTo>
                    <a:pt x="107521" y="149307"/>
                  </a:lnTo>
                  <a:lnTo>
                    <a:pt x="107700" y="149025"/>
                  </a:lnTo>
                  <a:lnTo>
                    <a:pt x="108257" y="148590"/>
                  </a:lnTo>
                  <a:lnTo>
                    <a:pt x="108372" y="148021"/>
                  </a:lnTo>
                  <a:lnTo>
                    <a:pt x="108349" y="147868"/>
                  </a:lnTo>
                  <a:lnTo>
                    <a:pt x="108066" y="147593"/>
                  </a:lnTo>
                  <a:lnTo>
                    <a:pt x="107251" y="147377"/>
                  </a:lnTo>
                  <a:lnTo>
                    <a:pt x="106472" y="146793"/>
                  </a:lnTo>
                  <a:lnTo>
                    <a:pt x="105999" y="146082"/>
                  </a:lnTo>
                  <a:lnTo>
                    <a:pt x="105478" y="145111"/>
                  </a:lnTo>
                  <a:lnTo>
                    <a:pt x="105394" y="144296"/>
                  </a:lnTo>
                  <a:lnTo>
                    <a:pt x="104952" y="143493"/>
                  </a:lnTo>
                  <a:lnTo>
                    <a:pt x="104857" y="142827"/>
                  </a:lnTo>
                  <a:lnTo>
                    <a:pt x="104746" y="142529"/>
                  </a:lnTo>
                  <a:lnTo>
                    <a:pt x="104479" y="142213"/>
                  </a:lnTo>
                  <a:lnTo>
                    <a:pt x="103660" y="141767"/>
                  </a:lnTo>
                  <a:lnTo>
                    <a:pt x="102943" y="141008"/>
                  </a:lnTo>
                  <a:lnTo>
                    <a:pt x="102983" y="139625"/>
                  </a:lnTo>
                  <a:lnTo>
                    <a:pt x="103572" y="138222"/>
                  </a:lnTo>
                  <a:lnTo>
                    <a:pt x="104304" y="137690"/>
                  </a:lnTo>
                  <a:lnTo>
                    <a:pt x="104662" y="137552"/>
                  </a:lnTo>
                  <a:lnTo>
                    <a:pt x="105438" y="137724"/>
                  </a:lnTo>
                  <a:lnTo>
                    <a:pt x="105776" y="137605"/>
                  </a:lnTo>
                  <a:lnTo>
                    <a:pt x="106330" y="136667"/>
                  </a:lnTo>
                  <a:lnTo>
                    <a:pt x="106095" y="136712"/>
                  </a:lnTo>
                  <a:lnTo>
                    <a:pt x="105876" y="136522"/>
                  </a:lnTo>
                  <a:lnTo>
                    <a:pt x="105892" y="136325"/>
                  </a:lnTo>
                  <a:lnTo>
                    <a:pt x="106270" y="135912"/>
                  </a:lnTo>
                  <a:lnTo>
                    <a:pt x="105888" y="135343"/>
                  </a:lnTo>
                  <a:lnTo>
                    <a:pt x="104156" y="134800"/>
                  </a:lnTo>
                  <a:lnTo>
                    <a:pt x="103026" y="135202"/>
                  </a:lnTo>
                  <a:lnTo>
                    <a:pt x="102727" y="135712"/>
                  </a:lnTo>
                  <a:lnTo>
                    <a:pt x="102500" y="135875"/>
                  </a:lnTo>
                  <a:lnTo>
                    <a:pt x="102305" y="135913"/>
                  </a:lnTo>
                  <a:lnTo>
                    <a:pt x="102059" y="135846"/>
                  </a:lnTo>
                  <a:lnTo>
                    <a:pt x="101911" y="135704"/>
                  </a:lnTo>
                  <a:lnTo>
                    <a:pt x="101672" y="134756"/>
                  </a:lnTo>
                  <a:lnTo>
                    <a:pt x="101671" y="133813"/>
                  </a:lnTo>
                  <a:lnTo>
                    <a:pt x="98523" y="133794"/>
                  </a:lnTo>
                  <a:lnTo>
                    <a:pt x="98540" y="133116"/>
                  </a:lnTo>
                  <a:lnTo>
                    <a:pt x="97869" y="133277"/>
                  </a:lnTo>
                  <a:lnTo>
                    <a:pt x="97304" y="133694"/>
                  </a:lnTo>
                  <a:lnTo>
                    <a:pt x="97088" y="133668"/>
                  </a:lnTo>
                  <a:lnTo>
                    <a:pt x="96771" y="133285"/>
                  </a:lnTo>
                  <a:lnTo>
                    <a:pt x="96756" y="132843"/>
                  </a:lnTo>
                  <a:lnTo>
                    <a:pt x="97003" y="132028"/>
                  </a:lnTo>
                  <a:lnTo>
                    <a:pt x="97175" y="131731"/>
                  </a:lnTo>
                  <a:lnTo>
                    <a:pt x="94180" y="131733"/>
                  </a:lnTo>
                  <a:lnTo>
                    <a:pt x="94178" y="134088"/>
                  </a:lnTo>
                  <a:lnTo>
                    <a:pt x="94176" y="134715"/>
                  </a:lnTo>
                  <a:lnTo>
                    <a:pt x="94170" y="136995"/>
                  </a:lnTo>
                  <a:lnTo>
                    <a:pt x="94022" y="136885"/>
                  </a:lnTo>
                  <a:lnTo>
                    <a:pt x="94002" y="136698"/>
                  </a:lnTo>
                  <a:lnTo>
                    <a:pt x="93767" y="136717"/>
                  </a:lnTo>
                  <a:lnTo>
                    <a:pt x="93381" y="137070"/>
                  </a:lnTo>
                  <a:lnTo>
                    <a:pt x="93142" y="136854"/>
                  </a:lnTo>
                  <a:lnTo>
                    <a:pt x="92987" y="136479"/>
                  </a:lnTo>
                  <a:lnTo>
                    <a:pt x="92768" y="136486"/>
                  </a:lnTo>
                  <a:lnTo>
                    <a:pt x="92282" y="136624"/>
                  </a:lnTo>
                  <a:lnTo>
                    <a:pt x="91924" y="136858"/>
                  </a:lnTo>
                  <a:lnTo>
                    <a:pt x="91753" y="137163"/>
                  </a:lnTo>
                  <a:lnTo>
                    <a:pt x="91868" y="137501"/>
                  </a:lnTo>
                  <a:lnTo>
                    <a:pt x="92008" y="137654"/>
                  </a:lnTo>
                  <a:lnTo>
                    <a:pt x="92497" y="137825"/>
                  </a:lnTo>
                  <a:lnTo>
                    <a:pt x="92923" y="138149"/>
                  </a:lnTo>
                  <a:lnTo>
                    <a:pt x="93241" y="138246"/>
                  </a:lnTo>
                  <a:lnTo>
                    <a:pt x="94159" y="138201"/>
                  </a:lnTo>
                  <a:lnTo>
                    <a:pt x="93341" y="138350"/>
                  </a:lnTo>
                  <a:lnTo>
                    <a:pt x="92978" y="138279"/>
                  </a:lnTo>
                  <a:lnTo>
                    <a:pt x="92489" y="137888"/>
                  </a:lnTo>
                  <a:lnTo>
                    <a:pt x="91574" y="137624"/>
                  </a:lnTo>
                  <a:lnTo>
                    <a:pt x="91315" y="137456"/>
                  </a:lnTo>
                  <a:lnTo>
                    <a:pt x="91156" y="137293"/>
                  </a:lnTo>
                  <a:lnTo>
                    <a:pt x="90953" y="136861"/>
                  </a:lnTo>
                  <a:lnTo>
                    <a:pt x="90790" y="136705"/>
                  </a:lnTo>
                  <a:lnTo>
                    <a:pt x="90400" y="136463"/>
                  </a:lnTo>
                  <a:lnTo>
                    <a:pt x="89878" y="136270"/>
                  </a:lnTo>
                  <a:lnTo>
                    <a:pt x="89612" y="136434"/>
                  </a:lnTo>
                  <a:lnTo>
                    <a:pt x="89572" y="137118"/>
                  </a:lnTo>
                  <a:lnTo>
                    <a:pt x="89393" y="137118"/>
                  </a:lnTo>
                  <a:lnTo>
                    <a:pt x="89166" y="136638"/>
                  </a:lnTo>
                  <a:lnTo>
                    <a:pt x="89018" y="136519"/>
                  </a:lnTo>
                  <a:lnTo>
                    <a:pt x="88465" y="136478"/>
                  </a:lnTo>
                  <a:lnTo>
                    <a:pt x="87669" y="136121"/>
                  </a:lnTo>
                  <a:lnTo>
                    <a:pt x="87128" y="135567"/>
                  </a:lnTo>
                  <a:lnTo>
                    <a:pt x="86467" y="135493"/>
                  </a:lnTo>
                  <a:lnTo>
                    <a:pt x="86308" y="135768"/>
                  </a:lnTo>
                  <a:lnTo>
                    <a:pt x="85774" y="136270"/>
                  </a:lnTo>
                  <a:lnTo>
                    <a:pt x="85527" y="136363"/>
                  </a:lnTo>
                  <a:lnTo>
                    <a:pt x="84879" y="136289"/>
                  </a:lnTo>
                  <a:lnTo>
                    <a:pt x="84839" y="135999"/>
                  </a:lnTo>
                  <a:lnTo>
                    <a:pt x="84401" y="135806"/>
                  </a:lnTo>
                  <a:lnTo>
                    <a:pt x="84285" y="135453"/>
                  </a:lnTo>
                  <a:lnTo>
                    <a:pt x="83719" y="134962"/>
                  </a:lnTo>
                  <a:lnTo>
                    <a:pt x="83333" y="134932"/>
                  </a:lnTo>
                  <a:lnTo>
                    <a:pt x="82939" y="134486"/>
                  </a:lnTo>
                  <a:lnTo>
                    <a:pt x="82923" y="134278"/>
                  </a:lnTo>
                  <a:lnTo>
                    <a:pt x="83146" y="133969"/>
                  </a:lnTo>
                  <a:lnTo>
                    <a:pt x="83038" y="133801"/>
                  </a:lnTo>
                  <a:lnTo>
                    <a:pt x="82493" y="133839"/>
                  </a:lnTo>
                  <a:lnTo>
                    <a:pt x="82170" y="134036"/>
                  </a:lnTo>
                  <a:lnTo>
                    <a:pt x="81995" y="133940"/>
                  </a:lnTo>
                  <a:lnTo>
                    <a:pt x="81644" y="133538"/>
                  </a:lnTo>
                  <a:lnTo>
                    <a:pt x="81134" y="132739"/>
                  </a:lnTo>
                  <a:lnTo>
                    <a:pt x="81090" y="132348"/>
                  </a:lnTo>
                  <a:lnTo>
                    <a:pt x="81412" y="132181"/>
                  </a:lnTo>
                  <a:lnTo>
                    <a:pt x="81380" y="131968"/>
                  </a:lnTo>
                  <a:lnTo>
                    <a:pt x="80990" y="131939"/>
                  </a:lnTo>
                  <a:lnTo>
                    <a:pt x="80552" y="132214"/>
                  </a:lnTo>
                  <a:lnTo>
                    <a:pt x="80146" y="132255"/>
                  </a:lnTo>
                  <a:lnTo>
                    <a:pt x="79994" y="132114"/>
                  </a:lnTo>
                  <a:lnTo>
                    <a:pt x="79919" y="131552"/>
                  </a:lnTo>
                  <a:lnTo>
                    <a:pt x="79756" y="131623"/>
                  </a:lnTo>
                  <a:lnTo>
                    <a:pt x="79660" y="131954"/>
                  </a:lnTo>
                  <a:lnTo>
                    <a:pt x="79190" y="132627"/>
                  </a:lnTo>
                  <a:lnTo>
                    <a:pt x="77667" y="132599"/>
                  </a:lnTo>
                  <a:lnTo>
                    <a:pt x="77567" y="135237"/>
                  </a:lnTo>
                  <a:lnTo>
                    <a:pt x="77062" y="135233"/>
                  </a:lnTo>
                  <a:lnTo>
                    <a:pt x="76477" y="135118"/>
                  </a:lnTo>
                  <a:lnTo>
                    <a:pt x="76290" y="134905"/>
                  </a:lnTo>
                  <a:lnTo>
                    <a:pt x="76043" y="134247"/>
                  </a:lnTo>
                  <a:lnTo>
                    <a:pt x="75772" y="134043"/>
                  </a:lnTo>
                  <a:lnTo>
                    <a:pt x="74641" y="134098"/>
                  </a:lnTo>
                  <a:lnTo>
                    <a:pt x="74211" y="134065"/>
                  </a:lnTo>
                  <a:lnTo>
                    <a:pt x="74056" y="133983"/>
                  </a:lnTo>
                  <a:lnTo>
                    <a:pt x="73968" y="133566"/>
                  </a:lnTo>
                  <a:lnTo>
                    <a:pt x="73244" y="132670"/>
                  </a:lnTo>
                  <a:lnTo>
                    <a:pt x="73188" y="132316"/>
                  </a:lnTo>
                  <a:lnTo>
                    <a:pt x="73280" y="132086"/>
                  </a:lnTo>
                  <a:lnTo>
                    <a:pt x="73419" y="132000"/>
                  </a:lnTo>
                  <a:lnTo>
                    <a:pt x="73710" y="132123"/>
                  </a:lnTo>
                  <a:lnTo>
                    <a:pt x="74072" y="132156"/>
                  </a:lnTo>
                  <a:lnTo>
                    <a:pt x="74522" y="131896"/>
                  </a:lnTo>
                  <a:lnTo>
                    <a:pt x="74702" y="131550"/>
                  </a:lnTo>
                  <a:lnTo>
                    <a:pt x="74702" y="130884"/>
                  </a:lnTo>
                  <a:lnTo>
                    <a:pt x="74551" y="130776"/>
                  </a:lnTo>
                  <a:lnTo>
                    <a:pt x="73698" y="130795"/>
                  </a:lnTo>
                  <a:lnTo>
                    <a:pt x="73519" y="130713"/>
                  </a:lnTo>
                  <a:lnTo>
                    <a:pt x="73320" y="130408"/>
                  </a:lnTo>
                  <a:lnTo>
                    <a:pt x="73065" y="130252"/>
                  </a:lnTo>
                  <a:lnTo>
                    <a:pt x="72563" y="130464"/>
                  </a:lnTo>
                  <a:lnTo>
                    <a:pt x="72121" y="130471"/>
                  </a:lnTo>
                  <a:lnTo>
                    <a:pt x="71866" y="129701"/>
                  </a:lnTo>
                  <a:lnTo>
                    <a:pt x="71766" y="128894"/>
                  </a:lnTo>
                  <a:lnTo>
                    <a:pt x="71958" y="128213"/>
                  </a:lnTo>
                  <a:lnTo>
                    <a:pt x="72926" y="127250"/>
                  </a:lnTo>
                  <a:lnTo>
                    <a:pt x="73532" y="126000"/>
                  </a:lnTo>
                  <a:lnTo>
                    <a:pt x="73576" y="125051"/>
                  </a:lnTo>
                  <a:lnTo>
                    <a:pt x="74779" y="124215"/>
                  </a:lnTo>
                  <a:lnTo>
                    <a:pt x="74799" y="123707"/>
                  </a:lnTo>
                  <a:lnTo>
                    <a:pt x="74619" y="123151"/>
                  </a:lnTo>
                  <a:lnTo>
                    <a:pt x="73966" y="122530"/>
                  </a:lnTo>
                  <a:lnTo>
                    <a:pt x="73336" y="122229"/>
                  </a:lnTo>
                  <a:lnTo>
                    <a:pt x="72965" y="122095"/>
                  </a:lnTo>
                  <a:lnTo>
                    <a:pt x="72312" y="122128"/>
                  </a:lnTo>
                  <a:lnTo>
                    <a:pt x="71120" y="121946"/>
                  </a:lnTo>
                  <a:lnTo>
                    <a:pt x="70390" y="121340"/>
                  </a:lnTo>
                  <a:lnTo>
                    <a:pt x="70111" y="120641"/>
                  </a:lnTo>
                  <a:lnTo>
                    <a:pt x="70194" y="119595"/>
                  </a:lnTo>
                  <a:lnTo>
                    <a:pt x="69947" y="118718"/>
                  </a:lnTo>
                  <a:lnTo>
                    <a:pt x="67120" y="119399"/>
                  </a:lnTo>
                  <a:lnTo>
                    <a:pt x="66797" y="119403"/>
                  </a:lnTo>
                  <a:lnTo>
                    <a:pt x="66700" y="117469"/>
                  </a:lnTo>
                  <a:lnTo>
                    <a:pt x="66601" y="117195"/>
                  </a:lnTo>
                  <a:lnTo>
                    <a:pt x="66612" y="116044"/>
                  </a:lnTo>
                  <a:lnTo>
                    <a:pt x="66196" y="115219"/>
                  </a:lnTo>
                  <a:lnTo>
                    <a:pt x="66032" y="114427"/>
                  </a:lnTo>
                  <a:lnTo>
                    <a:pt x="65793" y="113928"/>
                  </a:lnTo>
                  <a:lnTo>
                    <a:pt x="65349" y="113698"/>
                  </a:lnTo>
                  <a:lnTo>
                    <a:pt x="65337" y="112661"/>
                  </a:lnTo>
                  <a:lnTo>
                    <a:pt x="65504" y="112623"/>
                  </a:lnTo>
                  <a:lnTo>
                    <a:pt x="65760" y="112701"/>
                  </a:lnTo>
                  <a:lnTo>
                    <a:pt x="66179" y="113128"/>
                  </a:lnTo>
                  <a:lnTo>
                    <a:pt x="66378" y="112756"/>
                  </a:lnTo>
                  <a:lnTo>
                    <a:pt x="66953" y="112477"/>
                  </a:lnTo>
                  <a:lnTo>
                    <a:pt x="67412" y="111878"/>
                  </a:lnTo>
                  <a:lnTo>
                    <a:pt x="66537" y="111060"/>
                  </a:lnTo>
                  <a:lnTo>
                    <a:pt x="65411" y="110741"/>
                  </a:lnTo>
                  <a:lnTo>
                    <a:pt x="65400" y="109958"/>
                  </a:lnTo>
                  <a:lnTo>
                    <a:pt x="64135" y="109973"/>
                  </a:lnTo>
                  <a:lnTo>
                    <a:pt x="64128" y="109350"/>
                  </a:lnTo>
                  <a:lnTo>
                    <a:pt x="64042" y="109022"/>
                  </a:lnTo>
                  <a:lnTo>
                    <a:pt x="61567" y="108943"/>
                  </a:lnTo>
                  <a:lnTo>
                    <a:pt x="61569" y="106581"/>
                  </a:lnTo>
                  <a:lnTo>
                    <a:pt x="62092" y="106436"/>
                  </a:lnTo>
                  <a:lnTo>
                    <a:pt x="62216" y="104803"/>
                  </a:lnTo>
                  <a:lnTo>
                    <a:pt x="62221" y="103077"/>
                  </a:lnTo>
                  <a:lnTo>
                    <a:pt x="58403" y="103066"/>
                  </a:lnTo>
                  <a:lnTo>
                    <a:pt x="58407" y="101894"/>
                  </a:lnTo>
                  <a:lnTo>
                    <a:pt x="59042" y="101886"/>
                  </a:lnTo>
                  <a:lnTo>
                    <a:pt x="59012" y="96593"/>
                  </a:lnTo>
                  <a:lnTo>
                    <a:pt x="57749" y="96511"/>
                  </a:lnTo>
                  <a:lnTo>
                    <a:pt x="57689" y="95975"/>
                  </a:lnTo>
                  <a:lnTo>
                    <a:pt x="56478" y="95964"/>
                  </a:lnTo>
                  <a:lnTo>
                    <a:pt x="56466" y="94778"/>
                  </a:lnTo>
                  <a:lnTo>
                    <a:pt x="54567" y="94796"/>
                  </a:lnTo>
                  <a:lnTo>
                    <a:pt x="54572" y="95979"/>
                  </a:lnTo>
                  <a:lnTo>
                    <a:pt x="52697" y="96002"/>
                  </a:lnTo>
                  <a:lnTo>
                    <a:pt x="52685" y="96218"/>
                  </a:lnTo>
                  <a:lnTo>
                    <a:pt x="52558" y="96397"/>
                  </a:lnTo>
                  <a:lnTo>
                    <a:pt x="51942" y="96944"/>
                  </a:lnTo>
                  <a:lnTo>
                    <a:pt x="51646" y="97067"/>
                  </a:lnTo>
                  <a:lnTo>
                    <a:pt x="51458" y="97093"/>
                  </a:lnTo>
                  <a:lnTo>
                    <a:pt x="50847" y="96914"/>
                  </a:lnTo>
                  <a:lnTo>
                    <a:pt x="50443" y="96907"/>
                  </a:lnTo>
                  <a:lnTo>
                    <a:pt x="50260" y="97157"/>
                  </a:lnTo>
                  <a:lnTo>
                    <a:pt x="48433" y="97470"/>
                  </a:lnTo>
                  <a:lnTo>
                    <a:pt x="47139" y="97116"/>
                  </a:lnTo>
                  <a:lnTo>
                    <a:pt x="45249" y="97119"/>
                  </a:lnTo>
                  <a:lnTo>
                    <a:pt x="43902" y="96520"/>
                  </a:lnTo>
                  <a:lnTo>
                    <a:pt x="43919" y="94756"/>
                  </a:lnTo>
                  <a:lnTo>
                    <a:pt x="46465" y="94761"/>
                  </a:lnTo>
                  <a:lnTo>
                    <a:pt x="46522" y="93467"/>
                  </a:lnTo>
                  <a:lnTo>
                    <a:pt x="45850" y="93176"/>
                  </a:lnTo>
                  <a:lnTo>
                    <a:pt x="45502" y="93328"/>
                  </a:lnTo>
                  <a:lnTo>
                    <a:pt x="45346" y="93302"/>
                  </a:lnTo>
                  <a:lnTo>
                    <a:pt x="45151" y="93131"/>
                  </a:lnTo>
                  <a:lnTo>
                    <a:pt x="44619" y="92275"/>
                  </a:lnTo>
                  <a:lnTo>
                    <a:pt x="45006" y="91216"/>
                  </a:lnTo>
                  <a:lnTo>
                    <a:pt x="43900" y="91208"/>
                  </a:lnTo>
                  <a:lnTo>
                    <a:pt x="43941" y="89336"/>
                  </a:lnTo>
                  <a:lnTo>
                    <a:pt x="44313" y="88659"/>
                  </a:lnTo>
                  <a:lnTo>
                    <a:pt x="39406" y="88759"/>
                  </a:lnTo>
                  <a:lnTo>
                    <a:pt x="38791" y="88782"/>
                  </a:lnTo>
                  <a:lnTo>
                    <a:pt x="36874" y="88905"/>
                  </a:lnTo>
                  <a:lnTo>
                    <a:pt x="35499" y="88886"/>
                  </a:lnTo>
                  <a:lnTo>
                    <a:pt x="31444" y="88937"/>
                  </a:lnTo>
                  <a:lnTo>
                    <a:pt x="31370" y="93613"/>
                  </a:lnTo>
                  <a:lnTo>
                    <a:pt x="30949" y="93620"/>
                  </a:lnTo>
                  <a:lnTo>
                    <a:pt x="30193" y="94025"/>
                  </a:lnTo>
                  <a:lnTo>
                    <a:pt x="29665" y="94668"/>
                  </a:lnTo>
                  <a:lnTo>
                    <a:pt x="30172" y="94922"/>
                  </a:lnTo>
                  <a:lnTo>
                    <a:pt x="30851" y="95584"/>
                  </a:lnTo>
                  <a:lnTo>
                    <a:pt x="30983" y="95844"/>
                  </a:lnTo>
                  <a:lnTo>
                    <a:pt x="30899" y="96179"/>
                  </a:lnTo>
                  <a:lnTo>
                    <a:pt x="30735" y="96421"/>
                  </a:lnTo>
                  <a:lnTo>
                    <a:pt x="29791" y="96871"/>
                  </a:lnTo>
                  <a:lnTo>
                    <a:pt x="29839" y="97012"/>
                  </a:lnTo>
                  <a:lnTo>
                    <a:pt x="30235" y="97131"/>
                  </a:lnTo>
                  <a:lnTo>
                    <a:pt x="30826" y="97571"/>
                  </a:lnTo>
                  <a:lnTo>
                    <a:pt x="30826" y="97745"/>
                  </a:lnTo>
                  <a:lnTo>
                    <a:pt x="30290" y="98597"/>
                  </a:lnTo>
                  <a:lnTo>
                    <a:pt x="30889" y="98649"/>
                  </a:lnTo>
                  <a:lnTo>
                    <a:pt x="31129" y="98426"/>
                  </a:lnTo>
                  <a:lnTo>
                    <a:pt x="31465" y="98378"/>
                  </a:lnTo>
                  <a:lnTo>
                    <a:pt x="31656" y="98575"/>
                  </a:lnTo>
                  <a:lnTo>
                    <a:pt x="31924" y="99182"/>
                  </a:lnTo>
                  <a:lnTo>
                    <a:pt x="32239" y="99349"/>
                  </a:lnTo>
                  <a:lnTo>
                    <a:pt x="32315" y="99216"/>
                  </a:lnTo>
                  <a:lnTo>
                    <a:pt x="32220" y="98259"/>
                  </a:lnTo>
                  <a:lnTo>
                    <a:pt x="32504" y="97705"/>
                  </a:lnTo>
                  <a:lnTo>
                    <a:pt x="33308" y="98006"/>
                  </a:lnTo>
                  <a:lnTo>
                    <a:pt x="33955" y="97894"/>
                  </a:lnTo>
                  <a:lnTo>
                    <a:pt x="33823" y="98225"/>
                  </a:lnTo>
                  <a:lnTo>
                    <a:pt x="33949" y="98690"/>
                  </a:lnTo>
                  <a:lnTo>
                    <a:pt x="33536" y="98389"/>
                  </a:lnTo>
                  <a:lnTo>
                    <a:pt x="32764" y="98017"/>
                  </a:lnTo>
                  <a:lnTo>
                    <a:pt x="32436" y="98570"/>
                  </a:lnTo>
                  <a:lnTo>
                    <a:pt x="32565" y="99000"/>
                  </a:lnTo>
                  <a:lnTo>
                    <a:pt x="32525" y="99253"/>
                  </a:lnTo>
                  <a:lnTo>
                    <a:pt x="32267" y="99457"/>
                  </a:lnTo>
                  <a:lnTo>
                    <a:pt x="32075" y="99446"/>
                  </a:lnTo>
                  <a:lnTo>
                    <a:pt x="31532" y="99472"/>
                  </a:lnTo>
                  <a:lnTo>
                    <a:pt x="30728" y="100022"/>
                  </a:lnTo>
                  <a:lnTo>
                    <a:pt x="30731" y="101800"/>
                  </a:lnTo>
                  <a:lnTo>
                    <a:pt x="30108" y="101800"/>
                  </a:lnTo>
                  <a:lnTo>
                    <a:pt x="30113" y="102964"/>
                  </a:lnTo>
                  <a:lnTo>
                    <a:pt x="28206" y="102956"/>
                  </a:lnTo>
                  <a:lnTo>
                    <a:pt x="28212" y="106233"/>
                  </a:lnTo>
                  <a:lnTo>
                    <a:pt x="28213" y="106492"/>
                  </a:lnTo>
                  <a:lnTo>
                    <a:pt x="23781" y="106491"/>
                  </a:lnTo>
                  <a:lnTo>
                    <a:pt x="23740" y="101765"/>
                  </a:lnTo>
                  <a:lnTo>
                    <a:pt x="16205" y="101728"/>
                  </a:lnTo>
                  <a:lnTo>
                    <a:pt x="16205" y="97018"/>
                  </a:lnTo>
                  <a:lnTo>
                    <a:pt x="11148" y="96971"/>
                  </a:lnTo>
                  <a:lnTo>
                    <a:pt x="6052" y="96952"/>
                  </a:lnTo>
                  <a:lnTo>
                    <a:pt x="6039" y="91040"/>
                  </a:lnTo>
                  <a:lnTo>
                    <a:pt x="11118" y="91074"/>
                  </a:lnTo>
                  <a:lnTo>
                    <a:pt x="11123" y="89891"/>
                  </a:lnTo>
                  <a:lnTo>
                    <a:pt x="6035" y="89824"/>
                  </a:lnTo>
                  <a:lnTo>
                    <a:pt x="6127" y="89020"/>
                  </a:lnTo>
                  <a:lnTo>
                    <a:pt x="6079" y="86449"/>
                  </a:lnTo>
                  <a:lnTo>
                    <a:pt x="6339" y="86178"/>
                  </a:lnTo>
                  <a:lnTo>
                    <a:pt x="6947" y="84850"/>
                  </a:lnTo>
                  <a:lnTo>
                    <a:pt x="6819" y="84478"/>
                  </a:lnTo>
                  <a:lnTo>
                    <a:pt x="6655" y="84370"/>
                  </a:lnTo>
                  <a:lnTo>
                    <a:pt x="4874" y="84281"/>
                  </a:lnTo>
                  <a:lnTo>
                    <a:pt x="4823" y="77167"/>
                  </a:lnTo>
                  <a:lnTo>
                    <a:pt x="4751" y="74797"/>
                  </a:lnTo>
                  <a:lnTo>
                    <a:pt x="2168" y="74807"/>
                  </a:lnTo>
                  <a:lnTo>
                    <a:pt x="2185" y="71584"/>
                  </a:lnTo>
                  <a:lnTo>
                    <a:pt x="2420" y="60578"/>
                  </a:lnTo>
                  <a:lnTo>
                    <a:pt x="2502" y="54790"/>
                  </a:lnTo>
                  <a:lnTo>
                    <a:pt x="2424" y="54536"/>
                  </a:lnTo>
                  <a:lnTo>
                    <a:pt x="2408" y="54395"/>
                  </a:lnTo>
                  <a:lnTo>
                    <a:pt x="1922" y="53818"/>
                  </a:lnTo>
                  <a:lnTo>
                    <a:pt x="1756" y="53491"/>
                  </a:lnTo>
                  <a:lnTo>
                    <a:pt x="1344" y="53268"/>
                  </a:lnTo>
                  <a:lnTo>
                    <a:pt x="1111" y="52774"/>
                  </a:lnTo>
                  <a:lnTo>
                    <a:pt x="1251" y="52550"/>
                  </a:lnTo>
                  <a:lnTo>
                    <a:pt x="1126" y="52253"/>
                  </a:lnTo>
                  <a:lnTo>
                    <a:pt x="677" y="51751"/>
                  </a:lnTo>
                  <a:lnTo>
                    <a:pt x="436" y="51599"/>
                  </a:lnTo>
                  <a:lnTo>
                    <a:pt x="219" y="51599"/>
                  </a:lnTo>
                  <a:lnTo>
                    <a:pt x="20" y="51324"/>
                  </a:lnTo>
                  <a:lnTo>
                    <a:pt x="0" y="51182"/>
                  </a:lnTo>
                  <a:lnTo>
                    <a:pt x="2519" y="51102"/>
                  </a:lnTo>
                  <a:lnTo>
                    <a:pt x="2489" y="46930"/>
                  </a:lnTo>
                  <a:lnTo>
                    <a:pt x="2485" y="46374"/>
                  </a:lnTo>
                  <a:lnTo>
                    <a:pt x="2455" y="44589"/>
                  </a:lnTo>
                  <a:lnTo>
                    <a:pt x="2761" y="44536"/>
                  </a:lnTo>
                  <a:lnTo>
                    <a:pt x="3158" y="44294"/>
                  </a:lnTo>
                  <a:lnTo>
                    <a:pt x="3279" y="44127"/>
                  </a:lnTo>
                  <a:lnTo>
                    <a:pt x="3499" y="42198"/>
                  </a:lnTo>
                  <a:lnTo>
                    <a:pt x="7618" y="42112"/>
                  </a:lnTo>
                  <a:lnTo>
                    <a:pt x="9566" y="41907"/>
                  </a:lnTo>
                  <a:lnTo>
                    <a:pt x="9567" y="40646"/>
                  </a:lnTo>
                  <a:lnTo>
                    <a:pt x="9410" y="40326"/>
                  </a:lnTo>
                  <a:lnTo>
                    <a:pt x="3912" y="40427"/>
                  </a:lnTo>
                  <a:lnTo>
                    <a:pt x="3911" y="39720"/>
                  </a:lnTo>
                  <a:lnTo>
                    <a:pt x="4401" y="38842"/>
                  </a:lnTo>
                  <a:lnTo>
                    <a:pt x="4522" y="38258"/>
                  </a:lnTo>
                  <a:lnTo>
                    <a:pt x="5390" y="37577"/>
                  </a:lnTo>
                  <a:lnTo>
                    <a:pt x="6962" y="36840"/>
                  </a:lnTo>
                  <a:lnTo>
                    <a:pt x="6954" y="36409"/>
                  </a:lnTo>
                  <a:lnTo>
                    <a:pt x="4811" y="37086"/>
                  </a:lnTo>
                  <a:lnTo>
                    <a:pt x="4224" y="36699"/>
                  </a:lnTo>
                  <a:lnTo>
                    <a:pt x="3761" y="36621"/>
                  </a:lnTo>
                  <a:lnTo>
                    <a:pt x="3078" y="36971"/>
                  </a:lnTo>
                  <a:lnTo>
                    <a:pt x="2359" y="37805"/>
                  </a:lnTo>
                  <a:lnTo>
                    <a:pt x="2326" y="35752"/>
                  </a:lnTo>
                  <a:lnTo>
                    <a:pt x="2331" y="34576"/>
                  </a:lnTo>
                  <a:lnTo>
                    <a:pt x="2345" y="33839"/>
                  </a:lnTo>
                  <a:lnTo>
                    <a:pt x="2308" y="33337"/>
                  </a:lnTo>
                  <a:lnTo>
                    <a:pt x="2333" y="32960"/>
                  </a:lnTo>
                  <a:lnTo>
                    <a:pt x="2396" y="31979"/>
                  </a:lnTo>
                  <a:lnTo>
                    <a:pt x="2402" y="29025"/>
                  </a:lnTo>
                  <a:lnTo>
                    <a:pt x="3726" y="28913"/>
                  </a:lnTo>
                  <a:lnTo>
                    <a:pt x="3798" y="28143"/>
                  </a:lnTo>
                  <a:lnTo>
                    <a:pt x="3745" y="27102"/>
                  </a:lnTo>
                  <a:lnTo>
                    <a:pt x="3552" y="26298"/>
                  </a:lnTo>
                  <a:lnTo>
                    <a:pt x="3405" y="26280"/>
                  </a:lnTo>
                  <a:lnTo>
                    <a:pt x="3133" y="26246"/>
                  </a:lnTo>
                  <a:lnTo>
                    <a:pt x="3068" y="25153"/>
                  </a:lnTo>
                  <a:lnTo>
                    <a:pt x="2670" y="24502"/>
                  </a:lnTo>
                  <a:lnTo>
                    <a:pt x="2597" y="24111"/>
                  </a:lnTo>
                  <a:lnTo>
                    <a:pt x="3023" y="22994"/>
                  </a:lnTo>
                  <a:lnTo>
                    <a:pt x="3119" y="22163"/>
                  </a:lnTo>
                  <a:lnTo>
                    <a:pt x="3739" y="22077"/>
                  </a:lnTo>
                  <a:lnTo>
                    <a:pt x="3770" y="20493"/>
                  </a:lnTo>
                  <a:lnTo>
                    <a:pt x="5502" y="21258"/>
                  </a:lnTo>
                  <a:lnTo>
                    <a:pt x="7556" y="21749"/>
                  </a:lnTo>
                  <a:lnTo>
                    <a:pt x="8675" y="22411"/>
                  </a:lnTo>
                  <a:lnTo>
                    <a:pt x="10354" y="22922"/>
                  </a:lnTo>
                  <a:lnTo>
                    <a:pt x="11196" y="23649"/>
                  </a:lnTo>
                  <a:lnTo>
                    <a:pt x="11538" y="23828"/>
                  </a:lnTo>
                  <a:lnTo>
                    <a:pt x="12697" y="23843"/>
                  </a:lnTo>
                  <a:lnTo>
                    <a:pt x="12682" y="21073"/>
                  </a:lnTo>
                  <a:lnTo>
                    <a:pt x="13214" y="20921"/>
                  </a:lnTo>
                  <a:lnTo>
                    <a:pt x="13661" y="20958"/>
                  </a:lnTo>
                  <a:lnTo>
                    <a:pt x="13935" y="20880"/>
                  </a:lnTo>
                  <a:lnTo>
                    <a:pt x="13915" y="19161"/>
                  </a:lnTo>
                  <a:lnTo>
                    <a:pt x="11696" y="19205"/>
                  </a:lnTo>
                  <a:lnTo>
                    <a:pt x="11225" y="19090"/>
                  </a:lnTo>
                  <a:lnTo>
                    <a:pt x="11660" y="18256"/>
                  </a:lnTo>
                  <a:lnTo>
                    <a:pt x="12208" y="17836"/>
                  </a:lnTo>
                  <a:lnTo>
                    <a:pt x="12273" y="17245"/>
                  </a:lnTo>
                  <a:lnTo>
                    <a:pt x="12749" y="16389"/>
                  </a:lnTo>
                  <a:lnTo>
                    <a:pt x="13430" y="15698"/>
                  </a:lnTo>
                  <a:lnTo>
                    <a:pt x="13615" y="15382"/>
                  </a:lnTo>
                  <a:lnTo>
                    <a:pt x="13410" y="15080"/>
                  </a:lnTo>
                  <a:lnTo>
                    <a:pt x="12781" y="15102"/>
                  </a:lnTo>
                  <a:lnTo>
                    <a:pt x="12717" y="14693"/>
                  </a:lnTo>
                  <a:lnTo>
                    <a:pt x="13011" y="14443"/>
                  </a:lnTo>
                  <a:lnTo>
                    <a:pt x="13938" y="14363"/>
                  </a:lnTo>
                  <a:lnTo>
                    <a:pt x="14394" y="14125"/>
                  </a:lnTo>
                  <a:lnTo>
                    <a:pt x="14613" y="13878"/>
                  </a:lnTo>
                  <a:lnTo>
                    <a:pt x="15720" y="13787"/>
                  </a:lnTo>
                  <a:lnTo>
                    <a:pt x="15961" y="13966"/>
                  </a:lnTo>
                  <a:lnTo>
                    <a:pt x="16142" y="14323"/>
                  </a:lnTo>
                  <a:lnTo>
                    <a:pt x="16380" y="15509"/>
                  </a:lnTo>
                  <a:lnTo>
                    <a:pt x="16494" y="16476"/>
                  </a:lnTo>
                  <a:lnTo>
                    <a:pt x="16772" y="16655"/>
                  </a:lnTo>
                  <a:lnTo>
                    <a:pt x="17457" y="16755"/>
                  </a:lnTo>
                  <a:lnTo>
                    <a:pt x="17884" y="16639"/>
                  </a:lnTo>
                  <a:lnTo>
                    <a:pt x="18310" y="16245"/>
                  </a:lnTo>
                  <a:lnTo>
                    <a:pt x="18471" y="15861"/>
                  </a:lnTo>
                  <a:lnTo>
                    <a:pt x="18386" y="15274"/>
                  </a:lnTo>
                  <a:lnTo>
                    <a:pt x="18624" y="14879"/>
                  </a:lnTo>
                  <a:lnTo>
                    <a:pt x="19434" y="14567"/>
                  </a:lnTo>
                  <a:lnTo>
                    <a:pt x="18861" y="13994"/>
                  </a:lnTo>
                  <a:lnTo>
                    <a:pt x="18160" y="13834"/>
                  </a:lnTo>
                  <a:lnTo>
                    <a:pt x="17761" y="13648"/>
                  </a:lnTo>
                  <a:lnTo>
                    <a:pt x="17631" y="13046"/>
                  </a:lnTo>
                  <a:lnTo>
                    <a:pt x="16926" y="12894"/>
                  </a:lnTo>
                  <a:lnTo>
                    <a:pt x="16857" y="12224"/>
                  </a:lnTo>
                  <a:lnTo>
                    <a:pt x="16466" y="11659"/>
                  </a:lnTo>
                  <a:lnTo>
                    <a:pt x="16441" y="10982"/>
                  </a:lnTo>
                  <a:lnTo>
                    <a:pt x="15794" y="10953"/>
                  </a:lnTo>
                  <a:lnTo>
                    <a:pt x="15785" y="7415"/>
                  </a:lnTo>
                  <a:lnTo>
                    <a:pt x="17039" y="7448"/>
                  </a:lnTo>
                  <a:lnTo>
                    <a:pt x="17055" y="6845"/>
                  </a:lnTo>
                  <a:lnTo>
                    <a:pt x="17675" y="6773"/>
                  </a:lnTo>
                  <a:lnTo>
                    <a:pt x="21240" y="6695"/>
                  </a:lnTo>
                  <a:lnTo>
                    <a:pt x="22192" y="6955"/>
                  </a:lnTo>
                  <a:lnTo>
                    <a:pt x="22196" y="8335"/>
                  </a:lnTo>
                  <a:lnTo>
                    <a:pt x="22100" y="9034"/>
                  </a:lnTo>
                  <a:lnTo>
                    <a:pt x="21892" y="9274"/>
                  </a:lnTo>
                  <a:lnTo>
                    <a:pt x="21890" y="9533"/>
                  </a:lnTo>
                  <a:lnTo>
                    <a:pt x="22156" y="9600"/>
                  </a:lnTo>
                  <a:lnTo>
                    <a:pt x="23075" y="9269"/>
                  </a:lnTo>
                  <a:lnTo>
                    <a:pt x="24054" y="9207"/>
                  </a:lnTo>
                  <a:lnTo>
                    <a:pt x="24128" y="8837"/>
                  </a:lnTo>
                  <a:lnTo>
                    <a:pt x="24108" y="4894"/>
                  </a:lnTo>
                  <a:lnTo>
                    <a:pt x="24172" y="2528"/>
                  </a:lnTo>
                  <a:lnTo>
                    <a:pt x="33148" y="2470"/>
                  </a:lnTo>
                  <a:lnTo>
                    <a:pt x="33134" y="4866"/>
                  </a:lnTo>
                  <a:lnTo>
                    <a:pt x="34191" y="4851"/>
                  </a:lnTo>
                  <a:lnTo>
                    <a:pt x="34505" y="4568"/>
                  </a:lnTo>
                  <a:lnTo>
                    <a:pt x="34690" y="4289"/>
                  </a:lnTo>
                  <a:lnTo>
                    <a:pt x="35465" y="4296"/>
                  </a:lnTo>
                  <a:lnTo>
                    <a:pt x="35800" y="4434"/>
                  </a:lnTo>
                  <a:lnTo>
                    <a:pt x="35769" y="0"/>
                  </a:lnTo>
                  <a:lnTo>
                    <a:pt x="37427" y="676"/>
                  </a:lnTo>
                  <a:lnTo>
                    <a:pt x="38343" y="1193"/>
                  </a:lnTo>
                  <a:lnTo>
                    <a:pt x="38892" y="1527"/>
                  </a:lnTo>
                  <a:lnTo>
                    <a:pt x="40030" y="1962"/>
                  </a:lnTo>
                  <a:lnTo>
                    <a:pt x="40962" y="1951"/>
                  </a:lnTo>
                  <a:lnTo>
                    <a:pt x="40922" y="3116"/>
                  </a:lnTo>
                  <a:lnTo>
                    <a:pt x="41180" y="3771"/>
                  </a:lnTo>
                  <a:lnTo>
                    <a:pt x="41970" y="4857"/>
                  </a:lnTo>
                  <a:lnTo>
                    <a:pt x="42902" y="4813"/>
                  </a:lnTo>
                  <a:lnTo>
                    <a:pt x="43632" y="4615"/>
                  </a:lnTo>
                  <a:lnTo>
                    <a:pt x="43753" y="4337"/>
                  </a:lnTo>
                  <a:lnTo>
                    <a:pt x="44608" y="3739"/>
                  </a:lnTo>
                  <a:lnTo>
                    <a:pt x="48656" y="3758"/>
                  </a:lnTo>
                  <a:lnTo>
                    <a:pt x="48597" y="4652"/>
                  </a:lnTo>
                  <a:lnTo>
                    <a:pt x="49110" y="5142"/>
                  </a:lnTo>
                  <a:lnTo>
                    <a:pt x="49699" y="5543"/>
                  </a:lnTo>
                  <a:lnTo>
                    <a:pt x="50276" y="5803"/>
                  </a:lnTo>
                  <a:lnTo>
                    <a:pt x="50469" y="6026"/>
                  </a:lnTo>
                  <a:lnTo>
                    <a:pt x="50800" y="6845"/>
                  </a:lnTo>
                  <a:lnTo>
                    <a:pt x="51168" y="7521"/>
                  </a:lnTo>
                  <a:lnTo>
                    <a:pt x="51531" y="7752"/>
                  </a:lnTo>
                  <a:lnTo>
                    <a:pt x="52067" y="7815"/>
                  </a:lnTo>
                  <a:lnTo>
                    <a:pt x="52631" y="7885"/>
                  </a:lnTo>
                  <a:lnTo>
                    <a:pt x="53091" y="8201"/>
                  </a:lnTo>
                  <a:lnTo>
                    <a:pt x="53704" y="8804"/>
                  </a:lnTo>
                  <a:lnTo>
                    <a:pt x="54817" y="9194"/>
                  </a:lnTo>
                  <a:lnTo>
                    <a:pt x="55478" y="9867"/>
                  </a:lnTo>
                  <a:lnTo>
                    <a:pt x="55788" y="10842"/>
                  </a:lnTo>
                  <a:lnTo>
                    <a:pt x="56862" y="11054"/>
                  </a:lnTo>
                  <a:lnTo>
                    <a:pt x="56888" y="12214"/>
                  </a:lnTo>
                  <a:lnTo>
                    <a:pt x="57183" y="12609"/>
                  </a:lnTo>
                  <a:lnTo>
                    <a:pt x="58355" y="12880"/>
                  </a:lnTo>
                  <a:lnTo>
                    <a:pt x="59117" y="12910"/>
                  </a:lnTo>
                  <a:lnTo>
                    <a:pt x="59513" y="12771"/>
                  </a:lnTo>
                  <a:lnTo>
                    <a:pt x="59773" y="13245"/>
                  </a:lnTo>
                  <a:lnTo>
                    <a:pt x="59950" y="13863"/>
                  </a:lnTo>
                  <a:lnTo>
                    <a:pt x="59910" y="14034"/>
                  </a:lnTo>
                  <a:lnTo>
                    <a:pt x="59717" y="13706"/>
                  </a:lnTo>
                  <a:lnTo>
                    <a:pt x="59310" y="13833"/>
                  </a:lnTo>
                  <a:lnTo>
                    <a:pt x="59563" y="14223"/>
                  </a:lnTo>
                  <a:lnTo>
                    <a:pt x="59987" y="14212"/>
                  </a:lnTo>
                  <a:lnTo>
                    <a:pt x="60181" y="12981"/>
                  </a:lnTo>
                  <a:lnTo>
                    <a:pt x="60704" y="12665"/>
                  </a:lnTo>
                  <a:lnTo>
                    <a:pt x="60870" y="12360"/>
                  </a:lnTo>
                  <a:lnTo>
                    <a:pt x="60882" y="11951"/>
                  </a:lnTo>
                  <a:lnTo>
                    <a:pt x="60967" y="11765"/>
                  </a:lnTo>
                  <a:lnTo>
                    <a:pt x="61128" y="11947"/>
                  </a:lnTo>
                  <a:lnTo>
                    <a:pt x="61587" y="13205"/>
                  </a:lnTo>
                  <a:lnTo>
                    <a:pt x="61643" y="13859"/>
                  </a:lnTo>
                  <a:lnTo>
                    <a:pt x="61555" y="1418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8" name="pg659">
              <a:extLst>
                <a:ext uri="{FF2B5EF4-FFF2-40B4-BE49-F238E27FC236}">
                  <a16:creationId xmlns:a16="http://schemas.microsoft.com/office/drawing/2014/main" id="{7B023A15-242C-124C-A7D3-207B3E1A8007}"/>
                </a:ext>
              </a:extLst>
            </p:cNvPr>
            <p:cNvSpPr/>
            <p:nvPr/>
          </p:nvSpPr>
          <p:spPr>
            <a:xfrm>
              <a:off x="5083501" y="2579962"/>
              <a:ext cx="112340" cy="79321"/>
            </a:xfrm>
            <a:custGeom>
              <a:avLst/>
              <a:gdLst/>
              <a:ahLst/>
              <a:cxnLst/>
              <a:rect l="0" t="0" r="0" b="0"/>
              <a:pathLst>
                <a:path w="112340" h="79321">
                  <a:moveTo>
                    <a:pt x="62556" y="17573"/>
                  </a:moveTo>
                  <a:lnTo>
                    <a:pt x="62550" y="14296"/>
                  </a:lnTo>
                  <a:lnTo>
                    <a:pt x="64457" y="14304"/>
                  </a:lnTo>
                  <a:lnTo>
                    <a:pt x="64452" y="13140"/>
                  </a:lnTo>
                  <a:lnTo>
                    <a:pt x="65075" y="13140"/>
                  </a:lnTo>
                  <a:lnTo>
                    <a:pt x="65072" y="11362"/>
                  </a:lnTo>
                  <a:lnTo>
                    <a:pt x="65876" y="10812"/>
                  </a:lnTo>
                  <a:lnTo>
                    <a:pt x="66419" y="10786"/>
                  </a:lnTo>
                  <a:lnTo>
                    <a:pt x="66611" y="10798"/>
                  </a:lnTo>
                  <a:lnTo>
                    <a:pt x="66869" y="10593"/>
                  </a:lnTo>
                  <a:lnTo>
                    <a:pt x="66909" y="10340"/>
                  </a:lnTo>
                  <a:lnTo>
                    <a:pt x="66780" y="9910"/>
                  </a:lnTo>
                  <a:lnTo>
                    <a:pt x="67108" y="9357"/>
                  </a:lnTo>
                  <a:lnTo>
                    <a:pt x="67880" y="9729"/>
                  </a:lnTo>
                  <a:lnTo>
                    <a:pt x="68231" y="9907"/>
                  </a:lnTo>
                  <a:lnTo>
                    <a:pt x="68167" y="9565"/>
                  </a:lnTo>
                  <a:lnTo>
                    <a:pt x="68299" y="9234"/>
                  </a:lnTo>
                  <a:lnTo>
                    <a:pt x="67652" y="9346"/>
                  </a:lnTo>
                  <a:lnTo>
                    <a:pt x="66734" y="9079"/>
                  </a:lnTo>
                  <a:lnTo>
                    <a:pt x="66564" y="9600"/>
                  </a:lnTo>
                  <a:lnTo>
                    <a:pt x="66659" y="10556"/>
                  </a:lnTo>
                  <a:lnTo>
                    <a:pt x="66583" y="10690"/>
                  </a:lnTo>
                  <a:lnTo>
                    <a:pt x="66267" y="10522"/>
                  </a:lnTo>
                  <a:lnTo>
                    <a:pt x="66000" y="9915"/>
                  </a:lnTo>
                  <a:lnTo>
                    <a:pt x="65808" y="9718"/>
                  </a:lnTo>
                  <a:lnTo>
                    <a:pt x="65473" y="9766"/>
                  </a:lnTo>
                  <a:lnTo>
                    <a:pt x="65233" y="9989"/>
                  </a:lnTo>
                  <a:lnTo>
                    <a:pt x="64618" y="9814"/>
                  </a:lnTo>
                  <a:lnTo>
                    <a:pt x="65170" y="9085"/>
                  </a:lnTo>
                  <a:lnTo>
                    <a:pt x="65170" y="8911"/>
                  </a:lnTo>
                  <a:lnTo>
                    <a:pt x="64579" y="8471"/>
                  </a:lnTo>
                  <a:lnTo>
                    <a:pt x="64183" y="8352"/>
                  </a:lnTo>
                  <a:lnTo>
                    <a:pt x="64135" y="8211"/>
                  </a:lnTo>
                  <a:lnTo>
                    <a:pt x="65079" y="7761"/>
                  </a:lnTo>
                  <a:lnTo>
                    <a:pt x="65243" y="7519"/>
                  </a:lnTo>
                  <a:lnTo>
                    <a:pt x="65327" y="7185"/>
                  </a:lnTo>
                  <a:lnTo>
                    <a:pt x="65195" y="6924"/>
                  </a:lnTo>
                  <a:lnTo>
                    <a:pt x="64516" y="6262"/>
                  </a:lnTo>
                  <a:lnTo>
                    <a:pt x="64008" y="6008"/>
                  </a:lnTo>
                  <a:lnTo>
                    <a:pt x="64537" y="5365"/>
                  </a:lnTo>
                  <a:lnTo>
                    <a:pt x="65292" y="4960"/>
                  </a:lnTo>
                  <a:lnTo>
                    <a:pt x="65713" y="4953"/>
                  </a:lnTo>
                  <a:lnTo>
                    <a:pt x="65788" y="277"/>
                  </a:lnTo>
                  <a:lnTo>
                    <a:pt x="69843" y="226"/>
                  </a:lnTo>
                  <a:lnTo>
                    <a:pt x="71218" y="245"/>
                  </a:lnTo>
                  <a:lnTo>
                    <a:pt x="73135" y="122"/>
                  </a:lnTo>
                  <a:lnTo>
                    <a:pt x="73749" y="99"/>
                  </a:lnTo>
                  <a:lnTo>
                    <a:pt x="78657" y="0"/>
                  </a:lnTo>
                  <a:lnTo>
                    <a:pt x="78285" y="676"/>
                  </a:lnTo>
                  <a:lnTo>
                    <a:pt x="78244" y="2548"/>
                  </a:lnTo>
                  <a:lnTo>
                    <a:pt x="79350" y="2556"/>
                  </a:lnTo>
                  <a:lnTo>
                    <a:pt x="78963" y="3615"/>
                  </a:lnTo>
                  <a:lnTo>
                    <a:pt x="79495" y="4471"/>
                  </a:lnTo>
                  <a:lnTo>
                    <a:pt x="79690" y="4642"/>
                  </a:lnTo>
                  <a:lnTo>
                    <a:pt x="79846" y="4668"/>
                  </a:lnTo>
                  <a:lnTo>
                    <a:pt x="80194" y="4516"/>
                  </a:lnTo>
                  <a:lnTo>
                    <a:pt x="80866" y="4807"/>
                  </a:lnTo>
                  <a:lnTo>
                    <a:pt x="80809" y="6101"/>
                  </a:lnTo>
                  <a:lnTo>
                    <a:pt x="78262" y="6096"/>
                  </a:lnTo>
                  <a:lnTo>
                    <a:pt x="78246" y="7860"/>
                  </a:lnTo>
                  <a:lnTo>
                    <a:pt x="79592" y="8459"/>
                  </a:lnTo>
                  <a:lnTo>
                    <a:pt x="81483" y="8456"/>
                  </a:lnTo>
                  <a:lnTo>
                    <a:pt x="82777" y="8810"/>
                  </a:lnTo>
                  <a:lnTo>
                    <a:pt x="84604" y="8497"/>
                  </a:lnTo>
                  <a:lnTo>
                    <a:pt x="84787" y="8247"/>
                  </a:lnTo>
                  <a:lnTo>
                    <a:pt x="85191" y="8254"/>
                  </a:lnTo>
                  <a:lnTo>
                    <a:pt x="85802" y="8433"/>
                  </a:lnTo>
                  <a:lnTo>
                    <a:pt x="85990" y="8407"/>
                  </a:lnTo>
                  <a:lnTo>
                    <a:pt x="86286" y="8284"/>
                  </a:lnTo>
                  <a:lnTo>
                    <a:pt x="86902" y="7737"/>
                  </a:lnTo>
                  <a:lnTo>
                    <a:pt x="87029" y="7558"/>
                  </a:lnTo>
                  <a:lnTo>
                    <a:pt x="87041" y="7342"/>
                  </a:lnTo>
                  <a:lnTo>
                    <a:pt x="88915" y="7320"/>
                  </a:lnTo>
                  <a:lnTo>
                    <a:pt x="88911" y="6136"/>
                  </a:lnTo>
                  <a:lnTo>
                    <a:pt x="90810" y="6118"/>
                  </a:lnTo>
                  <a:lnTo>
                    <a:pt x="90822" y="7304"/>
                  </a:lnTo>
                  <a:lnTo>
                    <a:pt x="92089" y="7412"/>
                  </a:lnTo>
                  <a:lnTo>
                    <a:pt x="92148" y="7911"/>
                  </a:lnTo>
                  <a:lnTo>
                    <a:pt x="93356" y="7933"/>
                  </a:lnTo>
                  <a:lnTo>
                    <a:pt x="93386" y="13227"/>
                  </a:lnTo>
                  <a:lnTo>
                    <a:pt x="92751" y="13234"/>
                  </a:lnTo>
                  <a:lnTo>
                    <a:pt x="92747" y="14406"/>
                  </a:lnTo>
                  <a:lnTo>
                    <a:pt x="96565" y="14418"/>
                  </a:lnTo>
                  <a:lnTo>
                    <a:pt x="96560" y="16143"/>
                  </a:lnTo>
                  <a:lnTo>
                    <a:pt x="96368" y="17899"/>
                  </a:lnTo>
                  <a:lnTo>
                    <a:pt x="95912" y="17921"/>
                  </a:lnTo>
                  <a:lnTo>
                    <a:pt x="95911" y="20283"/>
                  </a:lnTo>
                  <a:lnTo>
                    <a:pt x="98470" y="20463"/>
                  </a:lnTo>
                  <a:lnTo>
                    <a:pt x="98472" y="20690"/>
                  </a:lnTo>
                  <a:lnTo>
                    <a:pt x="98479" y="21313"/>
                  </a:lnTo>
                  <a:lnTo>
                    <a:pt x="99744" y="21298"/>
                  </a:lnTo>
                  <a:lnTo>
                    <a:pt x="99755" y="22081"/>
                  </a:lnTo>
                  <a:lnTo>
                    <a:pt x="100881" y="22400"/>
                  </a:lnTo>
                  <a:lnTo>
                    <a:pt x="101755" y="23330"/>
                  </a:lnTo>
                  <a:lnTo>
                    <a:pt x="101297" y="23817"/>
                  </a:lnTo>
                  <a:lnTo>
                    <a:pt x="100722" y="24096"/>
                  </a:lnTo>
                  <a:lnTo>
                    <a:pt x="100523" y="24468"/>
                  </a:lnTo>
                  <a:lnTo>
                    <a:pt x="100104" y="24041"/>
                  </a:lnTo>
                  <a:lnTo>
                    <a:pt x="99848" y="23963"/>
                  </a:lnTo>
                  <a:lnTo>
                    <a:pt x="99681" y="24001"/>
                  </a:lnTo>
                  <a:lnTo>
                    <a:pt x="99693" y="25038"/>
                  </a:lnTo>
                  <a:lnTo>
                    <a:pt x="100136" y="25268"/>
                  </a:lnTo>
                  <a:lnTo>
                    <a:pt x="100376" y="25767"/>
                  </a:lnTo>
                  <a:lnTo>
                    <a:pt x="100540" y="26559"/>
                  </a:lnTo>
                  <a:lnTo>
                    <a:pt x="100955" y="27384"/>
                  </a:lnTo>
                  <a:lnTo>
                    <a:pt x="100945" y="28535"/>
                  </a:lnTo>
                  <a:lnTo>
                    <a:pt x="99809" y="28532"/>
                  </a:lnTo>
                  <a:lnTo>
                    <a:pt x="98953" y="28558"/>
                  </a:lnTo>
                  <a:lnTo>
                    <a:pt x="98510" y="28560"/>
                  </a:lnTo>
                  <a:lnTo>
                    <a:pt x="98499" y="24543"/>
                  </a:lnTo>
                  <a:lnTo>
                    <a:pt x="98019" y="25142"/>
                  </a:lnTo>
                  <a:lnTo>
                    <a:pt x="97548" y="25518"/>
                  </a:lnTo>
                  <a:lnTo>
                    <a:pt x="97209" y="25900"/>
                  </a:lnTo>
                  <a:lnTo>
                    <a:pt x="97215" y="28564"/>
                  </a:lnTo>
                  <a:lnTo>
                    <a:pt x="74545" y="28470"/>
                  </a:lnTo>
                  <a:lnTo>
                    <a:pt x="74493" y="28779"/>
                  </a:lnTo>
                  <a:lnTo>
                    <a:pt x="74485" y="30829"/>
                  </a:lnTo>
                  <a:lnTo>
                    <a:pt x="68324" y="30812"/>
                  </a:lnTo>
                  <a:lnTo>
                    <a:pt x="68299" y="35559"/>
                  </a:lnTo>
                  <a:lnTo>
                    <a:pt x="63191" y="35532"/>
                  </a:lnTo>
                  <a:lnTo>
                    <a:pt x="63206" y="37885"/>
                  </a:lnTo>
                  <a:lnTo>
                    <a:pt x="63200" y="40258"/>
                  </a:lnTo>
                  <a:lnTo>
                    <a:pt x="65738" y="40271"/>
                  </a:lnTo>
                  <a:lnTo>
                    <a:pt x="65725" y="42633"/>
                  </a:lnTo>
                  <a:lnTo>
                    <a:pt x="68255" y="42647"/>
                  </a:lnTo>
                  <a:lnTo>
                    <a:pt x="83317" y="42692"/>
                  </a:lnTo>
                  <a:lnTo>
                    <a:pt x="83223" y="54501"/>
                  </a:lnTo>
                  <a:lnTo>
                    <a:pt x="88506" y="54542"/>
                  </a:lnTo>
                  <a:lnTo>
                    <a:pt x="89556" y="54701"/>
                  </a:lnTo>
                  <a:lnTo>
                    <a:pt x="89946" y="55006"/>
                  </a:lnTo>
                  <a:lnTo>
                    <a:pt x="90216" y="55111"/>
                  </a:lnTo>
                  <a:lnTo>
                    <a:pt x="90773" y="55122"/>
                  </a:lnTo>
                  <a:lnTo>
                    <a:pt x="90765" y="52183"/>
                  </a:lnTo>
                  <a:lnTo>
                    <a:pt x="93308" y="52190"/>
                  </a:lnTo>
                  <a:lnTo>
                    <a:pt x="93328" y="54173"/>
                  </a:lnTo>
                  <a:lnTo>
                    <a:pt x="94183" y="53641"/>
                  </a:lnTo>
                  <a:lnTo>
                    <a:pt x="94529" y="53582"/>
                  </a:lnTo>
                  <a:lnTo>
                    <a:pt x="95381" y="53876"/>
                  </a:lnTo>
                  <a:lnTo>
                    <a:pt x="96447" y="54434"/>
                  </a:lnTo>
                  <a:lnTo>
                    <a:pt x="97469" y="54747"/>
                  </a:lnTo>
                  <a:lnTo>
                    <a:pt x="97751" y="54785"/>
                  </a:lnTo>
                  <a:lnTo>
                    <a:pt x="98368" y="54614"/>
                  </a:lnTo>
                  <a:lnTo>
                    <a:pt x="98284" y="56986"/>
                  </a:lnTo>
                  <a:lnTo>
                    <a:pt x="102691" y="56988"/>
                  </a:lnTo>
                  <a:lnTo>
                    <a:pt x="102695" y="56497"/>
                  </a:lnTo>
                  <a:lnTo>
                    <a:pt x="101799" y="55836"/>
                  </a:lnTo>
                  <a:lnTo>
                    <a:pt x="100836" y="55759"/>
                  </a:lnTo>
                  <a:lnTo>
                    <a:pt x="100816" y="54524"/>
                  </a:lnTo>
                  <a:lnTo>
                    <a:pt x="103266" y="54601"/>
                  </a:lnTo>
                  <a:lnTo>
                    <a:pt x="103254" y="53169"/>
                  </a:lnTo>
                  <a:lnTo>
                    <a:pt x="103310" y="52555"/>
                  </a:lnTo>
                  <a:lnTo>
                    <a:pt x="105848" y="52774"/>
                  </a:lnTo>
                  <a:lnTo>
                    <a:pt x="107830" y="52714"/>
                  </a:lnTo>
                  <a:lnTo>
                    <a:pt x="109776" y="52491"/>
                  </a:lnTo>
                  <a:lnTo>
                    <a:pt x="111009" y="52528"/>
                  </a:lnTo>
                  <a:lnTo>
                    <a:pt x="111010" y="53244"/>
                  </a:lnTo>
                  <a:lnTo>
                    <a:pt x="110972" y="56965"/>
                  </a:lnTo>
                  <a:lnTo>
                    <a:pt x="112340" y="57070"/>
                  </a:lnTo>
                  <a:lnTo>
                    <a:pt x="111708" y="57717"/>
                  </a:lnTo>
                  <a:lnTo>
                    <a:pt x="110936" y="58078"/>
                  </a:lnTo>
                  <a:lnTo>
                    <a:pt x="110534" y="58107"/>
                  </a:lnTo>
                  <a:lnTo>
                    <a:pt x="109770" y="58803"/>
                  </a:lnTo>
                  <a:lnTo>
                    <a:pt x="109723" y="59071"/>
                  </a:lnTo>
                  <a:lnTo>
                    <a:pt x="109514" y="59345"/>
                  </a:lnTo>
                  <a:lnTo>
                    <a:pt x="108339" y="59327"/>
                  </a:lnTo>
                  <a:lnTo>
                    <a:pt x="108379" y="62444"/>
                  </a:lnTo>
                  <a:lnTo>
                    <a:pt x="108389" y="64055"/>
                  </a:lnTo>
                  <a:lnTo>
                    <a:pt x="99661" y="63912"/>
                  </a:lnTo>
                  <a:lnTo>
                    <a:pt x="98290" y="64050"/>
                  </a:lnTo>
                  <a:lnTo>
                    <a:pt x="98296" y="66058"/>
                  </a:lnTo>
                  <a:lnTo>
                    <a:pt x="97784" y="65828"/>
                  </a:lnTo>
                  <a:lnTo>
                    <a:pt x="96691" y="65269"/>
                  </a:lnTo>
                  <a:lnTo>
                    <a:pt x="96139" y="65184"/>
                  </a:lnTo>
                  <a:lnTo>
                    <a:pt x="95745" y="64830"/>
                  </a:lnTo>
                  <a:lnTo>
                    <a:pt x="94816" y="64182"/>
                  </a:lnTo>
                  <a:lnTo>
                    <a:pt x="94128" y="64026"/>
                  </a:lnTo>
                  <a:lnTo>
                    <a:pt x="93294" y="63282"/>
                  </a:lnTo>
                  <a:lnTo>
                    <a:pt x="92610" y="62917"/>
                  </a:lnTo>
                  <a:lnTo>
                    <a:pt x="90734" y="62865"/>
                  </a:lnTo>
                  <a:lnTo>
                    <a:pt x="90750" y="65594"/>
                  </a:lnTo>
                  <a:lnTo>
                    <a:pt x="89503" y="65586"/>
                  </a:lnTo>
                  <a:lnTo>
                    <a:pt x="89502" y="65215"/>
                  </a:lnTo>
                  <a:lnTo>
                    <a:pt x="86422" y="65161"/>
                  </a:lnTo>
                  <a:lnTo>
                    <a:pt x="86294" y="64841"/>
                  </a:lnTo>
                  <a:lnTo>
                    <a:pt x="85552" y="64994"/>
                  </a:lnTo>
                  <a:lnTo>
                    <a:pt x="85484" y="65236"/>
                  </a:lnTo>
                  <a:lnTo>
                    <a:pt x="84796" y="65244"/>
                  </a:lnTo>
                  <a:lnTo>
                    <a:pt x="84621" y="65114"/>
                  </a:lnTo>
                  <a:lnTo>
                    <a:pt x="84395" y="65091"/>
                  </a:lnTo>
                  <a:lnTo>
                    <a:pt x="83180" y="65462"/>
                  </a:lnTo>
                  <a:lnTo>
                    <a:pt x="83177" y="71098"/>
                  </a:lnTo>
                  <a:lnTo>
                    <a:pt x="90957" y="71157"/>
                  </a:lnTo>
                  <a:lnTo>
                    <a:pt x="90686" y="71570"/>
                  </a:lnTo>
                  <a:lnTo>
                    <a:pt x="90392" y="72623"/>
                  </a:lnTo>
                  <a:lnTo>
                    <a:pt x="90380" y="73456"/>
                  </a:lnTo>
                  <a:lnTo>
                    <a:pt x="90618" y="73791"/>
                  </a:lnTo>
                  <a:lnTo>
                    <a:pt x="90638" y="74070"/>
                  </a:lnTo>
                  <a:lnTo>
                    <a:pt x="87724" y="74003"/>
                  </a:lnTo>
                  <a:lnTo>
                    <a:pt x="86846" y="73732"/>
                  </a:lnTo>
                  <a:lnTo>
                    <a:pt x="86858" y="75707"/>
                  </a:lnTo>
                  <a:lnTo>
                    <a:pt x="85592" y="75719"/>
                  </a:lnTo>
                  <a:lnTo>
                    <a:pt x="85630" y="79321"/>
                  </a:lnTo>
                  <a:lnTo>
                    <a:pt x="80586" y="79281"/>
                  </a:lnTo>
                  <a:lnTo>
                    <a:pt x="80587" y="77495"/>
                  </a:lnTo>
                  <a:lnTo>
                    <a:pt x="80595" y="75677"/>
                  </a:lnTo>
                  <a:lnTo>
                    <a:pt x="79595" y="75574"/>
                  </a:lnTo>
                  <a:lnTo>
                    <a:pt x="79043" y="75392"/>
                  </a:lnTo>
                  <a:lnTo>
                    <a:pt x="78575" y="75072"/>
                  </a:lnTo>
                  <a:lnTo>
                    <a:pt x="77761" y="73948"/>
                  </a:lnTo>
                  <a:lnTo>
                    <a:pt x="77793" y="73572"/>
                  </a:lnTo>
                  <a:lnTo>
                    <a:pt x="78111" y="72687"/>
                  </a:lnTo>
                  <a:lnTo>
                    <a:pt x="78084" y="71095"/>
                  </a:lnTo>
                  <a:lnTo>
                    <a:pt x="76896" y="71098"/>
                  </a:lnTo>
                  <a:lnTo>
                    <a:pt x="76877" y="66322"/>
                  </a:lnTo>
                  <a:lnTo>
                    <a:pt x="75021" y="66340"/>
                  </a:lnTo>
                  <a:lnTo>
                    <a:pt x="74823" y="66552"/>
                  </a:lnTo>
                  <a:lnTo>
                    <a:pt x="73917" y="66567"/>
                  </a:lnTo>
                  <a:lnTo>
                    <a:pt x="73583" y="66433"/>
                  </a:lnTo>
                  <a:lnTo>
                    <a:pt x="73694" y="66232"/>
                  </a:lnTo>
                  <a:lnTo>
                    <a:pt x="73670" y="65782"/>
                  </a:lnTo>
                  <a:lnTo>
                    <a:pt x="73531" y="65168"/>
                  </a:lnTo>
                  <a:lnTo>
                    <a:pt x="71782" y="65169"/>
                  </a:lnTo>
                  <a:lnTo>
                    <a:pt x="70631" y="68714"/>
                  </a:lnTo>
                  <a:lnTo>
                    <a:pt x="68148" y="68690"/>
                  </a:lnTo>
                  <a:lnTo>
                    <a:pt x="68140" y="60390"/>
                  </a:lnTo>
                  <a:lnTo>
                    <a:pt x="67824" y="59962"/>
                  </a:lnTo>
                  <a:lnTo>
                    <a:pt x="67733" y="59423"/>
                  </a:lnTo>
                  <a:lnTo>
                    <a:pt x="67391" y="59482"/>
                  </a:lnTo>
                  <a:lnTo>
                    <a:pt x="66583" y="60480"/>
                  </a:lnTo>
                  <a:lnTo>
                    <a:pt x="66587" y="60618"/>
                  </a:lnTo>
                  <a:lnTo>
                    <a:pt x="66348" y="61098"/>
                  </a:lnTo>
                  <a:lnTo>
                    <a:pt x="65883" y="61564"/>
                  </a:lnTo>
                  <a:lnTo>
                    <a:pt x="65584" y="61529"/>
                  </a:lnTo>
                  <a:lnTo>
                    <a:pt x="65517" y="61231"/>
                  </a:lnTo>
                  <a:lnTo>
                    <a:pt x="64821" y="60483"/>
                  </a:lnTo>
                  <a:lnTo>
                    <a:pt x="63382" y="59481"/>
                  </a:lnTo>
                  <a:lnTo>
                    <a:pt x="63204" y="59232"/>
                  </a:lnTo>
                  <a:lnTo>
                    <a:pt x="60535" y="59176"/>
                  </a:lnTo>
                  <a:lnTo>
                    <a:pt x="60552" y="56806"/>
                  </a:lnTo>
                  <a:lnTo>
                    <a:pt x="57389" y="56798"/>
                  </a:lnTo>
                  <a:lnTo>
                    <a:pt x="57377" y="56326"/>
                  </a:lnTo>
                  <a:lnTo>
                    <a:pt x="56800" y="55663"/>
                  </a:lnTo>
                  <a:lnTo>
                    <a:pt x="55499" y="55626"/>
                  </a:lnTo>
                  <a:lnTo>
                    <a:pt x="55483" y="54439"/>
                  </a:lnTo>
                  <a:lnTo>
                    <a:pt x="50490" y="54379"/>
                  </a:lnTo>
                  <a:lnTo>
                    <a:pt x="50489" y="55294"/>
                  </a:lnTo>
                  <a:lnTo>
                    <a:pt x="49288" y="55271"/>
                  </a:lnTo>
                  <a:lnTo>
                    <a:pt x="49144" y="55550"/>
                  </a:lnTo>
                  <a:lnTo>
                    <a:pt x="46694" y="55493"/>
                  </a:lnTo>
                  <a:lnTo>
                    <a:pt x="46698" y="54478"/>
                  </a:lnTo>
                  <a:lnTo>
                    <a:pt x="46392" y="54563"/>
                  </a:lnTo>
                  <a:lnTo>
                    <a:pt x="45763" y="55091"/>
                  </a:lnTo>
                  <a:lnTo>
                    <a:pt x="45707" y="55500"/>
                  </a:lnTo>
                  <a:lnTo>
                    <a:pt x="45377" y="55794"/>
                  </a:lnTo>
                  <a:lnTo>
                    <a:pt x="44161" y="56327"/>
                  </a:lnTo>
                  <a:lnTo>
                    <a:pt x="44168" y="54272"/>
                  </a:lnTo>
                  <a:lnTo>
                    <a:pt x="40364" y="54198"/>
                  </a:lnTo>
                  <a:lnTo>
                    <a:pt x="40388" y="52635"/>
                  </a:lnTo>
                  <a:lnTo>
                    <a:pt x="40180" y="51828"/>
                  </a:lnTo>
                  <a:lnTo>
                    <a:pt x="38291" y="51789"/>
                  </a:lnTo>
                  <a:lnTo>
                    <a:pt x="37868" y="51715"/>
                  </a:lnTo>
                  <a:lnTo>
                    <a:pt x="37753" y="57728"/>
                  </a:lnTo>
                  <a:lnTo>
                    <a:pt x="32696" y="57713"/>
                  </a:lnTo>
                  <a:lnTo>
                    <a:pt x="32714" y="55640"/>
                  </a:lnTo>
                  <a:lnTo>
                    <a:pt x="31409" y="57294"/>
                  </a:lnTo>
                  <a:lnTo>
                    <a:pt x="31472" y="54735"/>
                  </a:lnTo>
                  <a:lnTo>
                    <a:pt x="29586" y="54727"/>
                  </a:lnTo>
                  <a:lnTo>
                    <a:pt x="28305" y="54459"/>
                  </a:lnTo>
                  <a:lnTo>
                    <a:pt x="28289" y="54700"/>
                  </a:lnTo>
                  <a:lnTo>
                    <a:pt x="28091" y="54664"/>
                  </a:lnTo>
                  <a:lnTo>
                    <a:pt x="25162" y="54667"/>
                  </a:lnTo>
                  <a:lnTo>
                    <a:pt x="25146" y="55258"/>
                  </a:lnTo>
                  <a:lnTo>
                    <a:pt x="23913" y="55244"/>
                  </a:lnTo>
                  <a:lnTo>
                    <a:pt x="23748" y="56401"/>
                  </a:lnTo>
                  <a:lnTo>
                    <a:pt x="22551" y="56327"/>
                  </a:lnTo>
                  <a:lnTo>
                    <a:pt x="22230" y="55947"/>
                  </a:lnTo>
                  <a:lnTo>
                    <a:pt x="20980" y="55219"/>
                  </a:lnTo>
                  <a:lnTo>
                    <a:pt x="17929" y="55202"/>
                  </a:lnTo>
                  <a:lnTo>
                    <a:pt x="17774" y="55566"/>
                  </a:lnTo>
                  <a:lnTo>
                    <a:pt x="16293" y="56038"/>
                  </a:lnTo>
                  <a:lnTo>
                    <a:pt x="16318" y="56379"/>
                  </a:lnTo>
                  <a:lnTo>
                    <a:pt x="16512" y="56684"/>
                  </a:lnTo>
                  <a:lnTo>
                    <a:pt x="16532" y="56878"/>
                  </a:lnTo>
                  <a:lnTo>
                    <a:pt x="16344" y="58080"/>
                  </a:lnTo>
                  <a:lnTo>
                    <a:pt x="16046" y="58489"/>
                  </a:lnTo>
                  <a:lnTo>
                    <a:pt x="15896" y="58715"/>
                  </a:lnTo>
                  <a:lnTo>
                    <a:pt x="15502" y="57349"/>
                  </a:lnTo>
                  <a:lnTo>
                    <a:pt x="15418" y="56733"/>
                  </a:lnTo>
                  <a:lnTo>
                    <a:pt x="14463" y="56577"/>
                  </a:lnTo>
                  <a:lnTo>
                    <a:pt x="14284" y="56493"/>
                  </a:lnTo>
                  <a:lnTo>
                    <a:pt x="14370" y="56327"/>
                  </a:lnTo>
                  <a:lnTo>
                    <a:pt x="14643" y="56059"/>
                  </a:lnTo>
                  <a:lnTo>
                    <a:pt x="14619" y="55780"/>
                  </a:lnTo>
                  <a:lnTo>
                    <a:pt x="14328" y="55765"/>
                  </a:lnTo>
                  <a:lnTo>
                    <a:pt x="14133" y="55453"/>
                  </a:lnTo>
                  <a:lnTo>
                    <a:pt x="13939" y="54727"/>
                  </a:lnTo>
                  <a:lnTo>
                    <a:pt x="13883" y="53983"/>
                  </a:lnTo>
                  <a:lnTo>
                    <a:pt x="13521" y="53656"/>
                  </a:lnTo>
                  <a:lnTo>
                    <a:pt x="13020" y="53611"/>
                  </a:lnTo>
                  <a:lnTo>
                    <a:pt x="12748" y="52949"/>
                  </a:lnTo>
                  <a:lnTo>
                    <a:pt x="12634" y="52461"/>
                  </a:lnTo>
                  <a:lnTo>
                    <a:pt x="12655" y="52243"/>
                  </a:lnTo>
                  <a:lnTo>
                    <a:pt x="12760" y="51823"/>
                  </a:lnTo>
                  <a:lnTo>
                    <a:pt x="12736" y="51650"/>
                  </a:lnTo>
                  <a:lnTo>
                    <a:pt x="12428" y="51307"/>
                  </a:lnTo>
                  <a:lnTo>
                    <a:pt x="12275" y="51224"/>
                  </a:lnTo>
                  <a:lnTo>
                    <a:pt x="11551" y="51060"/>
                  </a:lnTo>
                  <a:lnTo>
                    <a:pt x="10184" y="50325"/>
                  </a:lnTo>
                  <a:lnTo>
                    <a:pt x="10052" y="50232"/>
                  </a:lnTo>
                  <a:lnTo>
                    <a:pt x="9594" y="49723"/>
                  </a:lnTo>
                  <a:lnTo>
                    <a:pt x="9102" y="49257"/>
                  </a:lnTo>
                  <a:lnTo>
                    <a:pt x="7804" y="48647"/>
                  </a:lnTo>
                  <a:lnTo>
                    <a:pt x="7605" y="48321"/>
                  </a:lnTo>
                  <a:lnTo>
                    <a:pt x="7550" y="48088"/>
                  </a:lnTo>
                  <a:lnTo>
                    <a:pt x="7353" y="47910"/>
                  </a:lnTo>
                  <a:lnTo>
                    <a:pt x="6943" y="47672"/>
                  </a:lnTo>
                  <a:lnTo>
                    <a:pt x="6647" y="47550"/>
                  </a:lnTo>
                  <a:lnTo>
                    <a:pt x="6101" y="47438"/>
                  </a:lnTo>
                  <a:lnTo>
                    <a:pt x="5531" y="47485"/>
                  </a:lnTo>
                  <a:lnTo>
                    <a:pt x="5222" y="47623"/>
                  </a:lnTo>
                  <a:lnTo>
                    <a:pt x="4966" y="47675"/>
                  </a:lnTo>
                  <a:lnTo>
                    <a:pt x="4449" y="47570"/>
                  </a:lnTo>
                  <a:lnTo>
                    <a:pt x="4112" y="47381"/>
                  </a:lnTo>
                  <a:lnTo>
                    <a:pt x="3967" y="47236"/>
                  </a:lnTo>
                  <a:lnTo>
                    <a:pt x="3848" y="47076"/>
                  </a:lnTo>
                  <a:lnTo>
                    <a:pt x="3835" y="46819"/>
                  </a:lnTo>
                  <a:lnTo>
                    <a:pt x="3597" y="46508"/>
                  </a:lnTo>
                  <a:lnTo>
                    <a:pt x="3374" y="46386"/>
                  </a:lnTo>
                  <a:lnTo>
                    <a:pt x="3114" y="46327"/>
                  </a:lnTo>
                  <a:lnTo>
                    <a:pt x="2039" y="46250"/>
                  </a:lnTo>
                  <a:lnTo>
                    <a:pt x="2439" y="46164"/>
                  </a:lnTo>
                  <a:lnTo>
                    <a:pt x="2457" y="45349"/>
                  </a:lnTo>
                  <a:lnTo>
                    <a:pt x="1769" y="44825"/>
                  </a:lnTo>
                  <a:lnTo>
                    <a:pt x="988" y="44787"/>
                  </a:lnTo>
                  <a:lnTo>
                    <a:pt x="830" y="43738"/>
                  </a:lnTo>
                  <a:lnTo>
                    <a:pt x="844" y="43397"/>
                  </a:lnTo>
                  <a:lnTo>
                    <a:pt x="1921" y="43586"/>
                  </a:lnTo>
                  <a:lnTo>
                    <a:pt x="2500" y="43575"/>
                  </a:lnTo>
                  <a:lnTo>
                    <a:pt x="2681" y="40274"/>
                  </a:lnTo>
                  <a:lnTo>
                    <a:pt x="2872" y="39765"/>
                  </a:lnTo>
                  <a:lnTo>
                    <a:pt x="0" y="39949"/>
                  </a:lnTo>
                  <a:lnTo>
                    <a:pt x="17" y="36918"/>
                  </a:lnTo>
                  <a:lnTo>
                    <a:pt x="105" y="30531"/>
                  </a:lnTo>
                  <a:lnTo>
                    <a:pt x="2789" y="30509"/>
                  </a:lnTo>
                  <a:lnTo>
                    <a:pt x="2654" y="30836"/>
                  </a:lnTo>
                  <a:lnTo>
                    <a:pt x="3252" y="31115"/>
                  </a:lnTo>
                  <a:lnTo>
                    <a:pt x="4305" y="31040"/>
                  </a:lnTo>
                  <a:lnTo>
                    <a:pt x="4325" y="30493"/>
                  </a:lnTo>
                  <a:lnTo>
                    <a:pt x="7699" y="30425"/>
                  </a:lnTo>
                  <a:lnTo>
                    <a:pt x="7681" y="32765"/>
                  </a:lnTo>
                  <a:lnTo>
                    <a:pt x="7672" y="33941"/>
                  </a:lnTo>
                  <a:lnTo>
                    <a:pt x="7620" y="36873"/>
                  </a:lnTo>
                  <a:lnTo>
                    <a:pt x="7597" y="40401"/>
                  </a:lnTo>
                  <a:lnTo>
                    <a:pt x="8223" y="40447"/>
                  </a:lnTo>
                  <a:lnTo>
                    <a:pt x="8239" y="41031"/>
                  </a:lnTo>
                  <a:lnTo>
                    <a:pt x="8825" y="41061"/>
                  </a:lnTo>
                  <a:lnTo>
                    <a:pt x="10741" y="41076"/>
                  </a:lnTo>
                  <a:lnTo>
                    <a:pt x="10769" y="39908"/>
                  </a:lnTo>
                  <a:lnTo>
                    <a:pt x="12486" y="39941"/>
                  </a:lnTo>
                  <a:lnTo>
                    <a:pt x="12642" y="40146"/>
                  </a:lnTo>
                  <a:lnTo>
                    <a:pt x="12693" y="40511"/>
                  </a:lnTo>
                  <a:lnTo>
                    <a:pt x="13909" y="40537"/>
                  </a:lnTo>
                  <a:lnTo>
                    <a:pt x="13917" y="39752"/>
                  </a:lnTo>
                  <a:lnTo>
                    <a:pt x="14080" y="39343"/>
                  </a:lnTo>
                  <a:lnTo>
                    <a:pt x="14425" y="39039"/>
                  </a:lnTo>
                  <a:lnTo>
                    <a:pt x="15065" y="38622"/>
                  </a:lnTo>
                  <a:lnTo>
                    <a:pt x="14838" y="38276"/>
                  </a:lnTo>
                  <a:lnTo>
                    <a:pt x="14611" y="38398"/>
                  </a:lnTo>
                  <a:lnTo>
                    <a:pt x="14332" y="38696"/>
                  </a:lnTo>
                  <a:lnTo>
                    <a:pt x="13937" y="38763"/>
                  </a:lnTo>
                  <a:lnTo>
                    <a:pt x="13923" y="35214"/>
                  </a:lnTo>
                  <a:lnTo>
                    <a:pt x="20602" y="35312"/>
                  </a:lnTo>
                  <a:lnTo>
                    <a:pt x="20604" y="35835"/>
                  </a:lnTo>
                  <a:lnTo>
                    <a:pt x="20692" y="35995"/>
                  </a:lnTo>
                  <a:lnTo>
                    <a:pt x="22220" y="37565"/>
                  </a:lnTo>
                  <a:lnTo>
                    <a:pt x="22801" y="37713"/>
                  </a:lnTo>
                  <a:lnTo>
                    <a:pt x="30366" y="37810"/>
                  </a:lnTo>
                  <a:lnTo>
                    <a:pt x="32908" y="37841"/>
                  </a:lnTo>
                  <a:lnTo>
                    <a:pt x="32883" y="33552"/>
                  </a:lnTo>
                  <a:lnTo>
                    <a:pt x="32409" y="33116"/>
                  </a:lnTo>
                  <a:lnTo>
                    <a:pt x="27724" y="33048"/>
                  </a:lnTo>
                  <a:lnTo>
                    <a:pt x="27724" y="32895"/>
                  </a:lnTo>
                  <a:lnTo>
                    <a:pt x="28621" y="31642"/>
                  </a:lnTo>
                  <a:lnTo>
                    <a:pt x="28892" y="31470"/>
                  </a:lnTo>
                  <a:lnTo>
                    <a:pt x="28805" y="31284"/>
                  </a:lnTo>
                  <a:lnTo>
                    <a:pt x="28378" y="30860"/>
                  </a:lnTo>
                  <a:lnTo>
                    <a:pt x="28562" y="30343"/>
                  </a:lnTo>
                  <a:lnTo>
                    <a:pt x="28526" y="29673"/>
                  </a:lnTo>
                  <a:lnTo>
                    <a:pt x="28159" y="29643"/>
                  </a:lnTo>
                  <a:lnTo>
                    <a:pt x="27968" y="29915"/>
                  </a:lnTo>
                  <a:lnTo>
                    <a:pt x="27453" y="29770"/>
                  </a:lnTo>
                  <a:lnTo>
                    <a:pt x="26999" y="29828"/>
                  </a:lnTo>
                  <a:lnTo>
                    <a:pt x="26999" y="29685"/>
                  </a:lnTo>
                  <a:lnTo>
                    <a:pt x="26688" y="29203"/>
                  </a:lnTo>
                  <a:lnTo>
                    <a:pt x="26464" y="28814"/>
                  </a:lnTo>
                  <a:lnTo>
                    <a:pt x="26261" y="28635"/>
                  </a:lnTo>
                  <a:lnTo>
                    <a:pt x="25666" y="28698"/>
                  </a:lnTo>
                  <a:lnTo>
                    <a:pt x="25910" y="28762"/>
                  </a:lnTo>
                  <a:lnTo>
                    <a:pt x="26301" y="28765"/>
                  </a:lnTo>
                  <a:lnTo>
                    <a:pt x="26496" y="29007"/>
                  </a:lnTo>
                  <a:lnTo>
                    <a:pt x="26480" y="29137"/>
                  </a:lnTo>
                  <a:lnTo>
                    <a:pt x="26149" y="28951"/>
                  </a:lnTo>
                  <a:lnTo>
                    <a:pt x="25965" y="28985"/>
                  </a:lnTo>
                  <a:lnTo>
                    <a:pt x="25303" y="29550"/>
                  </a:lnTo>
                  <a:lnTo>
                    <a:pt x="25048" y="29521"/>
                  </a:lnTo>
                  <a:lnTo>
                    <a:pt x="24896" y="29242"/>
                  </a:lnTo>
                  <a:lnTo>
                    <a:pt x="24733" y="29223"/>
                  </a:lnTo>
                  <a:lnTo>
                    <a:pt x="24514" y="29457"/>
                  </a:lnTo>
                  <a:lnTo>
                    <a:pt x="24813" y="29324"/>
                  </a:lnTo>
                  <a:lnTo>
                    <a:pt x="24737" y="29580"/>
                  </a:lnTo>
                  <a:lnTo>
                    <a:pt x="24901" y="29651"/>
                  </a:lnTo>
                  <a:lnTo>
                    <a:pt x="25148" y="29729"/>
                  </a:lnTo>
                  <a:lnTo>
                    <a:pt x="24358" y="29696"/>
                  </a:lnTo>
                  <a:lnTo>
                    <a:pt x="23967" y="29539"/>
                  </a:lnTo>
                  <a:lnTo>
                    <a:pt x="23879" y="29673"/>
                  </a:lnTo>
                  <a:lnTo>
                    <a:pt x="23736" y="29684"/>
                  </a:lnTo>
                  <a:lnTo>
                    <a:pt x="23640" y="29547"/>
                  </a:lnTo>
                  <a:lnTo>
                    <a:pt x="23859" y="29201"/>
                  </a:lnTo>
                  <a:lnTo>
                    <a:pt x="23935" y="28877"/>
                  </a:lnTo>
                  <a:lnTo>
                    <a:pt x="23919" y="28736"/>
                  </a:lnTo>
                  <a:lnTo>
                    <a:pt x="23676" y="28617"/>
                  </a:lnTo>
                  <a:lnTo>
                    <a:pt x="23606" y="28455"/>
                  </a:lnTo>
                  <a:lnTo>
                    <a:pt x="23751" y="27731"/>
                  </a:lnTo>
                  <a:lnTo>
                    <a:pt x="23863" y="27415"/>
                  </a:lnTo>
                  <a:lnTo>
                    <a:pt x="23596" y="27006"/>
                  </a:lnTo>
                  <a:lnTo>
                    <a:pt x="23264" y="26865"/>
                  </a:lnTo>
                  <a:lnTo>
                    <a:pt x="22833" y="26481"/>
                  </a:lnTo>
                  <a:lnTo>
                    <a:pt x="22841" y="26128"/>
                  </a:lnTo>
                  <a:lnTo>
                    <a:pt x="22933" y="25778"/>
                  </a:lnTo>
                  <a:lnTo>
                    <a:pt x="23388" y="25894"/>
                  </a:lnTo>
                  <a:lnTo>
                    <a:pt x="23408" y="25618"/>
                  </a:lnTo>
                  <a:lnTo>
                    <a:pt x="23883" y="25384"/>
                  </a:lnTo>
                  <a:lnTo>
                    <a:pt x="25283" y="25082"/>
                  </a:lnTo>
                  <a:lnTo>
                    <a:pt x="25512" y="24888"/>
                  </a:lnTo>
                  <a:lnTo>
                    <a:pt x="26552" y="24937"/>
                  </a:lnTo>
                  <a:lnTo>
                    <a:pt x="26604" y="26072"/>
                  </a:lnTo>
                  <a:lnTo>
                    <a:pt x="27881" y="26072"/>
                  </a:lnTo>
                  <a:lnTo>
                    <a:pt x="27937" y="28295"/>
                  </a:lnTo>
                  <a:lnTo>
                    <a:pt x="27820" y="28453"/>
                  </a:lnTo>
                  <a:lnTo>
                    <a:pt x="29201" y="28457"/>
                  </a:lnTo>
                  <a:lnTo>
                    <a:pt x="29177" y="27326"/>
                  </a:lnTo>
                  <a:lnTo>
                    <a:pt x="29815" y="27155"/>
                  </a:lnTo>
                  <a:lnTo>
                    <a:pt x="29792" y="26083"/>
                  </a:lnTo>
                  <a:lnTo>
                    <a:pt x="29203" y="26070"/>
                  </a:lnTo>
                  <a:lnTo>
                    <a:pt x="29285" y="25815"/>
                  </a:lnTo>
                  <a:lnTo>
                    <a:pt x="29589" y="25276"/>
                  </a:lnTo>
                  <a:lnTo>
                    <a:pt x="30283" y="24469"/>
                  </a:lnTo>
                  <a:lnTo>
                    <a:pt x="30986" y="23919"/>
                  </a:lnTo>
                  <a:lnTo>
                    <a:pt x="31058" y="22765"/>
                  </a:lnTo>
                  <a:lnTo>
                    <a:pt x="30851" y="21334"/>
                  </a:lnTo>
                  <a:lnTo>
                    <a:pt x="30357" y="21329"/>
                  </a:lnTo>
                  <a:lnTo>
                    <a:pt x="30322" y="18959"/>
                  </a:lnTo>
                  <a:lnTo>
                    <a:pt x="35443" y="18975"/>
                  </a:lnTo>
                  <a:lnTo>
                    <a:pt x="35498" y="23741"/>
                  </a:lnTo>
                  <a:lnTo>
                    <a:pt x="38032" y="23751"/>
                  </a:lnTo>
                  <a:lnTo>
                    <a:pt x="37999" y="20470"/>
                  </a:lnTo>
                  <a:lnTo>
                    <a:pt x="38470" y="21593"/>
                  </a:lnTo>
                  <a:lnTo>
                    <a:pt x="38930" y="21760"/>
                  </a:lnTo>
                  <a:lnTo>
                    <a:pt x="39077" y="21597"/>
                  </a:lnTo>
                  <a:lnTo>
                    <a:pt x="39249" y="21578"/>
                  </a:lnTo>
                  <a:lnTo>
                    <a:pt x="39700" y="21827"/>
                  </a:lnTo>
                  <a:lnTo>
                    <a:pt x="40171" y="23092"/>
                  </a:lnTo>
                  <a:lnTo>
                    <a:pt x="41245" y="24070"/>
                  </a:lnTo>
                  <a:lnTo>
                    <a:pt x="41385" y="24595"/>
                  </a:lnTo>
                  <a:lnTo>
                    <a:pt x="41712" y="24825"/>
                  </a:lnTo>
                  <a:lnTo>
                    <a:pt x="42171" y="24747"/>
                  </a:lnTo>
                  <a:lnTo>
                    <a:pt x="42486" y="24922"/>
                  </a:lnTo>
                  <a:lnTo>
                    <a:pt x="43160" y="25618"/>
                  </a:lnTo>
                  <a:lnTo>
                    <a:pt x="43180" y="25819"/>
                  </a:lnTo>
                  <a:lnTo>
                    <a:pt x="43571" y="26492"/>
                  </a:lnTo>
                  <a:lnTo>
                    <a:pt x="44189" y="26834"/>
                  </a:lnTo>
                  <a:lnTo>
                    <a:pt x="44736" y="27363"/>
                  </a:lnTo>
                  <a:lnTo>
                    <a:pt x="44784" y="27675"/>
                  </a:lnTo>
                  <a:lnTo>
                    <a:pt x="44596" y="27869"/>
                  </a:lnTo>
                  <a:lnTo>
                    <a:pt x="44815" y="28337"/>
                  </a:lnTo>
                  <a:lnTo>
                    <a:pt x="45338" y="28486"/>
                  </a:lnTo>
                  <a:lnTo>
                    <a:pt x="46848" y="28498"/>
                  </a:lnTo>
                  <a:lnTo>
                    <a:pt x="46866" y="28088"/>
                  </a:lnTo>
                  <a:lnTo>
                    <a:pt x="46986" y="27865"/>
                  </a:lnTo>
                  <a:lnTo>
                    <a:pt x="48167" y="26871"/>
                  </a:lnTo>
                  <a:lnTo>
                    <a:pt x="48219" y="26125"/>
                  </a:lnTo>
                  <a:lnTo>
                    <a:pt x="52230" y="26133"/>
                  </a:lnTo>
                  <a:lnTo>
                    <a:pt x="52763" y="27234"/>
                  </a:lnTo>
                  <a:lnTo>
                    <a:pt x="53228" y="27668"/>
                  </a:lnTo>
                  <a:lnTo>
                    <a:pt x="53225" y="26136"/>
                  </a:lnTo>
                  <a:lnTo>
                    <a:pt x="60726" y="26124"/>
                  </a:lnTo>
                  <a:lnTo>
                    <a:pt x="60702" y="23761"/>
                  </a:lnTo>
                  <a:lnTo>
                    <a:pt x="63260" y="23747"/>
                  </a:lnTo>
                  <a:lnTo>
                    <a:pt x="63206" y="1783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9" name="pg660">
              <a:extLst>
                <a:ext uri="{FF2B5EF4-FFF2-40B4-BE49-F238E27FC236}">
                  <a16:creationId xmlns:a16="http://schemas.microsoft.com/office/drawing/2014/main" id="{A7B9DFAA-EEDB-334F-83EB-448347471114}"/>
                </a:ext>
              </a:extLst>
            </p:cNvPr>
            <p:cNvSpPr/>
            <p:nvPr/>
          </p:nvSpPr>
          <p:spPr>
            <a:xfrm>
              <a:off x="5166516" y="2655246"/>
              <a:ext cx="977" cy="695"/>
            </a:xfrm>
            <a:custGeom>
              <a:avLst/>
              <a:gdLst/>
              <a:ahLst/>
              <a:cxnLst/>
              <a:rect l="0" t="0" r="0" b="0"/>
              <a:pathLst>
                <a:path w="977" h="695">
                  <a:moveTo>
                    <a:pt x="3" y="391"/>
                  </a:moveTo>
                  <a:lnTo>
                    <a:pt x="0" y="695"/>
                  </a:lnTo>
                  <a:lnTo>
                    <a:pt x="977" y="651"/>
                  </a:lnTo>
                  <a:lnTo>
                    <a:pt x="964" y="247"/>
                  </a:lnTo>
                  <a:lnTo>
                    <a:pt x="767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0" name="pg661">
              <a:extLst>
                <a:ext uri="{FF2B5EF4-FFF2-40B4-BE49-F238E27FC236}">
                  <a16:creationId xmlns:a16="http://schemas.microsoft.com/office/drawing/2014/main" id="{7DBDF8E4-EDDA-7143-AFC7-80155F836E23}"/>
                </a:ext>
              </a:extLst>
            </p:cNvPr>
            <p:cNvSpPr/>
            <p:nvPr/>
          </p:nvSpPr>
          <p:spPr>
            <a:xfrm>
              <a:off x="5121446" y="2588273"/>
              <a:ext cx="25316" cy="20186"/>
            </a:xfrm>
            <a:custGeom>
              <a:avLst/>
              <a:gdLst/>
              <a:ahLst/>
              <a:cxnLst/>
              <a:rect l="0" t="0" r="0" b="0"/>
              <a:pathLst>
                <a:path w="25316" h="20186">
                  <a:moveTo>
                    <a:pt x="24612" y="9262"/>
                  </a:moveTo>
                  <a:lnTo>
                    <a:pt x="25261" y="9528"/>
                  </a:lnTo>
                  <a:lnTo>
                    <a:pt x="25316" y="15436"/>
                  </a:lnTo>
                  <a:lnTo>
                    <a:pt x="22758" y="15450"/>
                  </a:lnTo>
                  <a:lnTo>
                    <a:pt x="22781" y="17812"/>
                  </a:lnTo>
                  <a:lnTo>
                    <a:pt x="15280" y="17825"/>
                  </a:lnTo>
                  <a:lnTo>
                    <a:pt x="15284" y="19356"/>
                  </a:lnTo>
                  <a:lnTo>
                    <a:pt x="14818" y="18922"/>
                  </a:lnTo>
                  <a:lnTo>
                    <a:pt x="14285" y="17822"/>
                  </a:lnTo>
                  <a:lnTo>
                    <a:pt x="10275" y="17814"/>
                  </a:lnTo>
                  <a:lnTo>
                    <a:pt x="10222" y="18560"/>
                  </a:lnTo>
                  <a:lnTo>
                    <a:pt x="9042" y="19554"/>
                  </a:lnTo>
                  <a:lnTo>
                    <a:pt x="8922" y="19777"/>
                  </a:lnTo>
                  <a:lnTo>
                    <a:pt x="8904" y="20186"/>
                  </a:lnTo>
                  <a:lnTo>
                    <a:pt x="7393" y="20175"/>
                  </a:lnTo>
                  <a:lnTo>
                    <a:pt x="6871" y="20026"/>
                  </a:lnTo>
                  <a:lnTo>
                    <a:pt x="6652" y="19558"/>
                  </a:lnTo>
                  <a:lnTo>
                    <a:pt x="6839" y="19364"/>
                  </a:lnTo>
                  <a:lnTo>
                    <a:pt x="6791" y="19052"/>
                  </a:lnTo>
                  <a:lnTo>
                    <a:pt x="6245" y="18523"/>
                  </a:lnTo>
                  <a:lnTo>
                    <a:pt x="5626" y="18181"/>
                  </a:lnTo>
                  <a:lnTo>
                    <a:pt x="5236" y="17507"/>
                  </a:lnTo>
                  <a:lnTo>
                    <a:pt x="5216" y="17307"/>
                  </a:lnTo>
                  <a:lnTo>
                    <a:pt x="4542" y="16611"/>
                  </a:lnTo>
                  <a:lnTo>
                    <a:pt x="4226" y="16436"/>
                  </a:lnTo>
                  <a:lnTo>
                    <a:pt x="3767" y="16514"/>
                  </a:lnTo>
                  <a:lnTo>
                    <a:pt x="3440" y="16283"/>
                  </a:lnTo>
                  <a:lnTo>
                    <a:pt x="3300" y="15759"/>
                  </a:lnTo>
                  <a:lnTo>
                    <a:pt x="2227" y="14781"/>
                  </a:lnTo>
                  <a:lnTo>
                    <a:pt x="1756" y="13516"/>
                  </a:lnTo>
                  <a:lnTo>
                    <a:pt x="1304" y="13267"/>
                  </a:lnTo>
                  <a:lnTo>
                    <a:pt x="1133" y="13285"/>
                  </a:lnTo>
                  <a:lnTo>
                    <a:pt x="985" y="13449"/>
                  </a:lnTo>
                  <a:lnTo>
                    <a:pt x="526" y="13282"/>
                  </a:lnTo>
                  <a:lnTo>
                    <a:pt x="55" y="12158"/>
                  </a:lnTo>
                  <a:lnTo>
                    <a:pt x="52" y="11918"/>
                  </a:lnTo>
                  <a:lnTo>
                    <a:pt x="44" y="11022"/>
                  </a:lnTo>
                  <a:lnTo>
                    <a:pt x="39" y="10517"/>
                  </a:lnTo>
                  <a:lnTo>
                    <a:pt x="18" y="8375"/>
                  </a:lnTo>
                  <a:lnTo>
                    <a:pt x="0" y="7114"/>
                  </a:lnTo>
                  <a:lnTo>
                    <a:pt x="2441" y="7116"/>
                  </a:lnTo>
                  <a:lnTo>
                    <a:pt x="2470" y="10699"/>
                  </a:lnTo>
                  <a:lnTo>
                    <a:pt x="6307" y="10688"/>
                  </a:lnTo>
                  <a:lnTo>
                    <a:pt x="6343" y="5926"/>
                  </a:lnTo>
                  <a:lnTo>
                    <a:pt x="7506" y="5929"/>
                  </a:lnTo>
                  <a:lnTo>
                    <a:pt x="7548" y="0"/>
                  </a:lnTo>
                  <a:lnTo>
                    <a:pt x="12605" y="47"/>
                  </a:lnTo>
                  <a:lnTo>
                    <a:pt x="12605" y="4756"/>
                  </a:lnTo>
                  <a:lnTo>
                    <a:pt x="20140" y="4794"/>
                  </a:lnTo>
                  <a:lnTo>
                    <a:pt x="20180" y="9520"/>
                  </a:lnTo>
                  <a:lnTo>
                    <a:pt x="24612" y="952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1" name="pg662">
              <a:extLst>
                <a:ext uri="{FF2B5EF4-FFF2-40B4-BE49-F238E27FC236}">
                  <a16:creationId xmlns:a16="http://schemas.microsoft.com/office/drawing/2014/main" id="{4AEE29D2-D334-C148-8F08-E85A9597FC84}"/>
                </a:ext>
              </a:extLst>
            </p:cNvPr>
            <p:cNvSpPr/>
            <p:nvPr/>
          </p:nvSpPr>
          <p:spPr>
            <a:xfrm>
              <a:off x="5090818" y="2640137"/>
              <a:ext cx="43109" cy="41309"/>
            </a:xfrm>
            <a:custGeom>
              <a:avLst/>
              <a:gdLst/>
              <a:ahLst/>
              <a:cxnLst/>
              <a:rect l="0" t="0" r="0" b="0"/>
              <a:pathLst>
                <a:path w="43109" h="41309">
                  <a:moveTo>
                    <a:pt x="0" y="17207"/>
                  </a:moveTo>
                  <a:lnTo>
                    <a:pt x="584" y="17254"/>
                  </a:lnTo>
                  <a:lnTo>
                    <a:pt x="5156" y="17176"/>
                  </a:lnTo>
                  <a:lnTo>
                    <a:pt x="5858" y="17053"/>
                  </a:lnTo>
                  <a:lnTo>
                    <a:pt x="7115" y="16398"/>
                  </a:lnTo>
                  <a:lnTo>
                    <a:pt x="7760" y="16398"/>
                  </a:lnTo>
                  <a:lnTo>
                    <a:pt x="7751" y="18170"/>
                  </a:lnTo>
                  <a:lnTo>
                    <a:pt x="10285" y="18289"/>
                  </a:lnTo>
                  <a:lnTo>
                    <a:pt x="10324" y="17492"/>
                  </a:lnTo>
                  <a:lnTo>
                    <a:pt x="10725" y="17004"/>
                  </a:lnTo>
                  <a:lnTo>
                    <a:pt x="11385" y="16549"/>
                  </a:lnTo>
                  <a:lnTo>
                    <a:pt x="11644" y="16061"/>
                  </a:lnTo>
                  <a:lnTo>
                    <a:pt x="11567" y="15931"/>
                  </a:lnTo>
                  <a:lnTo>
                    <a:pt x="11373" y="15654"/>
                  </a:lnTo>
                  <a:lnTo>
                    <a:pt x="11230" y="15085"/>
                  </a:lnTo>
                  <a:lnTo>
                    <a:pt x="11282" y="14271"/>
                  </a:lnTo>
                  <a:lnTo>
                    <a:pt x="11528" y="13930"/>
                  </a:lnTo>
                  <a:lnTo>
                    <a:pt x="12085" y="13442"/>
                  </a:lnTo>
                  <a:lnTo>
                    <a:pt x="12382" y="12954"/>
                  </a:lnTo>
                  <a:lnTo>
                    <a:pt x="12382" y="12433"/>
                  </a:lnTo>
                  <a:lnTo>
                    <a:pt x="12382" y="12173"/>
                  </a:lnTo>
                  <a:lnTo>
                    <a:pt x="12197" y="11774"/>
                  </a:lnTo>
                  <a:lnTo>
                    <a:pt x="10834" y="10915"/>
                  </a:lnTo>
                  <a:lnTo>
                    <a:pt x="10162" y="10658"/>
                  </a:lnTo>
                  <a:lnTo>
                    <a:pt x="9949" y="10481"/>
                  </a:lnTo>
                  <a:lnTo>
                    <a:pt x="9924" y="10198"/>
                  </a:lnTo>
                  <a:lnTo>
                    <a:pt x="11334" y="8599"/>
                  </a:lnTo>
                  <a:lnTo>
                    <a:pt x="11010" y="8327"/>
                  </a:lnTo>
                  <a:lnTo>
                    <a:pt x="10466" y="8432"/>
                  </a:lnTo>
                  <a:lnTo>
                    <a:pt x="9974" y="8668"/>
                  </a:lnTo>
                  <a:lnTo>
                    <a:pt x="9421" y="8744"/>
                  </a:lnTo>
                  <a:lnTo>
                    <a:pt x="8860" y="8351"/>
                  </a:lnTo>
                  <a:lnTo>
                    <a:pt x="8456" y="8176"/>
                  </a:lnTo>
                  <a:lnTo>
                    <a:pt x="7244" y="8385"/>
                  </a:lnTo>
                  <a:lnTo>
                    <a:pt x="6931" y="8111"/>
                  </a:lnTo>
                  <a:lnTo>
                    <a:pt x="6838" y="7604"/>
                  </a:lnTo>
                  <a:lnTo>
                    <a:pt x="6855" y="7325"/>
                  </a:lnTo>
                  <a:lnTo>
                    <a:pt x="7205" y="7010"/>
                  </a:lnTo>
                  <a:lnTo>
                    <a:pt x="7246" y="6623"/>
                  </a:lnTo>
                  <a:lnTo>
                    <a:pt x="7002" y="6254"/>
                  </a:lnTo>
                  <a:lnTo>
                    <a:pt x="6366" y="5924"/>
                  </a:lnTo>
                  <a:lnTo>
                    <a:pt x="6212" y="5550"/>
                  </a:lnTo>
                  <a:lnTo>
                    <a:pt x="6385" y="5277"/>
                  </a:lnTo>
                  <a:lnTo>
                    <a:pt x="6711" y="4959"/>
                  </a:lnTo>
                  <a:lnTo>
                    <a:pt x="7079" y="4517"/>
                  </a:lnTo>
                  <a:lnTo>
                    <a:pt x="7350" y="3730"/>
                  </a:lnTo>
                  <a:lnTo>
                    <a:pt x="7633" y="3425"/>
                  </a:lnTo>
                  <a:lnTo>
                    <a:pt x="10256" y="3423"/>
                  </a:lnTo>
                  <a:lnTo>
                    <a:pt x="10259" y="4606"/>
                  </a:lnTo>
                  <a:lnTo>
                    <a:pt x="12114" y="4569"/>
                  </a:lnTo>
                  <a:lnTo>
                    <a:pt x="12108" y="0"/>
                  </a:lnTo>
                  <a:lnTo>
                    <a:pt x="13670" y="291"/>
                  </a:lnTo>
                  <a:lnTo>
                    <a:pt x="14638" y="361"/>
                  </a:lnTo>
                  <a:lnTo>
                    <a:pt x="14642" y="2841"/>
                  </a:lnTo>
                  <a:lnTo>
                    <a:pt x="14799" y="3104"/>
                  </a:lnTo>
                  <a:lnTo>
                    <a:pt x="14998" y="2902"/>
                  </a:lnTo>
                  <a:lnTo>
                    <a:pt x="15374" y="2121"/>
                  </a:lnTo>
                  <a:lnTo>
                    <a:pt x="15413" y="1910"/>
                  </a:lnTo>
                  <a:lnTo>
                    <a:pt x="15348" y="1617"/>
                  </a:lnTo>
                  <a:lnTo>
                    <a:pt x="15425" y="1226"/>
                  </a:lnTo>
                  <a:lnTo>
                    <a:pt x="15930" y="1535"/>
                  </a:lnTo>
                  <a:lnTo>
                    <a:pt x="16968" y="1621"/>
                  </a:lnTo>
                  <a:lnTo>
                    <a:pt x="18358" y="1129"/>
                  </a:lnTo>
                  <a:lnTo>
                    <a:pt x="18442" y="1275"/>
                  </a:lnTo>
                  <a:lnTo>
                    <a:pt x="18442" y="3260"/>
                  </a:lnTo>
                  <a:lnTo>
                    <a:pt x="20229" y="3992"/>
                  </a:lnTo>
                  <a:lnTo>
                    <a:pt x="20954" y="4512"/>
                  </a:lnTo>
                  <a:lnTo>
                    <a:pt x="20919" y="6947"/>
                  </a:lnTo>
                  <a:lnTo>
                    <a:pt x="18403" y="6919"/>
                  </a:lnTo>
                  <a:lnTo>
                    <a:pt x="18429" y="4106"/>
                  </a:lnTo>
                  <a:lnTo>
                    <a:pt x="17847" y="3975"/>
                  </a:lnTo>
                  <a:lnTo>
                    <a:pt x="17401" y="3971"/>
                  </a:lnTo>
                  <a:lnTo>
                    <a:pt x="17403" y="6912"/>
                  </a:lnTo>
                  <a:lnTo>
                    <a:pt x="16513" y="6887"/>
                  </a:lnTo>
                  <a:lnTo>
                    <a:pt x="16500" y="8660"/>
                  </a:lnTo>
                  <a:lnTo>
                    <a:pt x="17109" y="8709"/>
                  </a:lnTo>
                  <a:lnTo>
                    <a:pt x="17096" y="9568"/>
                  </a:lnTo>
                  <a:lnTo>
                    <a:pt x="16967" y="9690"/>
                  </a:lnTo>
                  <a:lnTo>
                    <a:pt x="16953" y="10856"/>
                  </a:lnTo>
                  <a:lnTo>
                    <a:pt x="17264" y="10856"/>
                  </a:lnTo>
                  <a:lnTo>
                    <a:pt x="21679" y="10823"/>
                  </a:lnTo>
                  <a:lnTo>
                    <a:pt x="21355" y="9652"/>
                  </a:lnTo>
                  <a:lnTo>
                    <a:pt x="21614" y="9457"/>
                  </a:lnTo>
                  <a:lnTo>
                    <a:pt x="21731" y="9229"/>
                  </a:lnTo>
                  <a:lnTo>
                    <a:pt x="22106" y="8058"/>
                  </a:lnTo>
                  <a:lnTo>
                    <a:pt x="21964" y="7684"/>
                  </a:lnTo>
                  <a:lnTo>
                    <a:pt x="21524" y="7489"/>
                  </a:lnTo>
                  <a:lnTo>
                    <a:pt x="21873" y="6627"/>
                  </a:lnTo>
                  <a:lnTo>
                    <a:pt x="21899" y="4821"/>
                  </a:lnTo>
                  <a:lnTo>
                    <a:pt x="22598" y="4951"/>
                  </a:lnTo>
                  <a:lnTo>
                    <a:pt x="23479" y="5586"/>
                  </a:lnTo>
                  <a:lnTo>
                    <a:pt x="24243" y="6285"/>
                  </a:lnTo>
                  <a:lnTo>
                    <a:pt x="24903" y="6740"/>
                  </a:lnTo>
                  <a:lnTo>
                    <a:pt x="25369" y="6919"/>
                  </a:lnTo>
                  <a:lnTo>
                    <a:pt x="27658" y="7822"/>
                  </a:lnTo>
                  <a:lnTo>
                    <a:pt x="28549" y="7893"/>
                  </a:lnTo>
                  <a:lnTo>
                    <a:pt x="28538" y="8666"/>
                  </a:lnTo>
                  <a:lnTo>
                    <a:pt x="27305" y="8733"/>
                  </a:lnTo>
                  <a:lnTo>
                    <a:pt x="27247" y="9538"/>
                  </a:lnTo>
                  <a:lnTo>
                    <a:pt x="26596" y="10302"/>
                  </a:lnTo>
                  <a:lnTo>
                    <a:pt x="26366" y="10335"/>
                  </a:lnTo>
                  <a:lnTo>
                    <a:pt x="26263" y="10091"/>
                  </a:lnTo>
                  <a:lnTo>
                    <a:pt x="26120" y="9945"/>
                  </a:lnTo>
                  <a:lnTo>
                    <a:pt x="25356" y="9977"/>
                  </a:lnTo>
                  <a:lnTo>
                    <a:pt x="25343" y="10709"/>
                  </a:lnTo>
                  <a:lnTo>
                    <a:pt x="26234" y="10725"/>
                  </a:lnTo>
                  <a:lnTo>
                    <a:pt x="27674" y="10953"/>
                  </a:lnTo>
                  <a:lnTo>
                    <a:pt x="27259" y="11262"/>
                  </a:lnTo>
                  <a:lnTo>
                    <a:pt x="26527" y="11112"/>
                  </a:lnTo>
                  <a:lnTo>
                    <a:pt x="26520" y="11963"/>
                  </a:lnTo>
                  <a:lnTo>
                    <a:pt x="28062" y="11978"/>
                  </a:lnTo>
                  <a:lnTo>
                    <a:pt x="28813" y="11425"/>
                  </a:lnTo>
                  <a:lnTo>
                    <a:pt x="29131" y="12083"/>
                  </a:lnTo>
                  <a:lnTo>
                    <a:pt x="29655" y="12271"/>
                  </a:lnTo>
                  <a:lnTo>
                    <a:pt x="29189" y="12742"/>
                  </a:lnTo>
                  <a:lnTo>
                    <a:pt x="28748" y="12986"/>
                  </a:lnTo>
                  <a:lnTo>
                    <a:pt x="28528" y="12970"/>
                  </a:lnTo>
                  <a:lnTo>
                    <a:pt x="28528" y="13181"/>
                  </a:lnTo>
                  <a:lnTo>
                    <a:pt x="28857" y="13688"/>
                  </a:lnTo>
                  <a:lnTo>
                    <a:pt x="29492" y="13913"/>
                  </a:lnTo>
                  <a:lnTo>
                    <a:pt x="30451" y="14065"/>
                  </a:lnTo>
                  <a:lnTo>
                    <a:pt x="30457" y="15540"/>
                  </a:lnTo>
                  <a:lnTo>
                    <a:pt x="33565" y="15621"/>
                  </a:lnTo>
                  <a:lnTo>
                    <a:pt x="34834" y="16093"/>
                  </a:lnTo>
                  <a:lnTo>
                    <a:pt x="34678" y="16814"/>
                  </a:lnTo>
                  <a:lnTo>
                    <a:pt x="34366" y="16992"/>
                  </a:lnTo>
                  <a:lnTo>
                    <a:pt x="34222" y="17807"/>
                  </a:lnTo>
                  <a:lnTo>
                    <a:pt x="34401" y="18015"/>
                  </a:lnTo>
                  <a:lnTo>
                    <a:pt x="35559" y="18028"/>
                  </a:lnTo>
                  <a:lnTo>
                    <a:pt x="35533" y="20354"/>
                  </a:lnTo>
                  <a:lnTo>
                    <a:pt x="39313" y="20423"/>
                  </a:lnTo>
                  <a:lnTo>
                    <a:pt x="40392" y="20434"/>
                  </a:lnTo>
                  <a:lnTo>
                    <a:pt x="40817" y="20566"/>
                  </a:lnTo>
                  <a:lnTo>
                    <a:pt x="40784" y="22110"/>
                  </a:lnTo>
                  <a:lnTo>
                    <a:pt x="40579" y="22815"/>
                  </a:lnTo>
                  <a:lnTo>
                    <a:pt x="39831" y="23614"/>
                  </a:lnTo>
                  <a:lnTo>
                    <a:pt x="39878" y="24051"/>
                  </a:lnTo>
                  <a:lnTo>
                    <a:pt x="39331" y="24749"/>
                  </a:lnTo>
                  <a:lnTo>
                    <a:pt x="39837" y="25129"/>
                  </a:lnTo>
                  <a:lnTo>
                    <a:pt x="40270" y="25149"/>
                  </a:lnTo>
                  <a:lnTo>
                    <a:pt x="40880" y="25608"/>
                  </a:lnTo>
                  <a:lnTo>
                    <a:pt x="42271" y="26268"/>
                  </a:lnTo>
                  <a:lnTo>
                    <a:pt x="43087" y="26293"/>
                  </a:lnTo>
                  <a:lnTo>
                    <a:pt x="43109" y="29233"/>
                  </a:lnTo>
                  <a:lnTo>
                    <a:pt x="42084" y="28716"/>
                  </a:lnTo>
                  <a:lnTo>
                    <a:pt x="42089" y="29077"/>
                  </a:lnTo>
                  <a:lnTo>
                    <a:pt x="42196" y="29301"/>
                  </a:lnTo>
                  <a:lnTo>
                    <a:pt x="42142" y="29666"/>
                  </a:lnTo>
                  <a:lnTo>
                    <a:pt x="41860" y="29418"/>
                  </a:lnTo>
                  <a:lnTo>
                    <a:pt x="41898" y="29251"/>
                  </a:lnTo>
                  <a:lnTo>
                    <a:pt x="41763" y="29044"/>
                  </a:lnTo>
                  <a:lnTo>
                    <a:pt x="41305" y="29017"/>
                  </a:lnTo>
                  <a:lnTo>
                    <a:pt x="41428" y="29266"/>
                  </a:lnTo>
                  <a:lnTo>
                    <a:pt x="41882" y="29563"/>
                  </a:lnTo>
                  <a:lnTo>
                    <a:pt x="41688" y="29699"/>
                  </a:lnTo>
                  <a:lnTo>
                    <a:pt x="41099" y="29516"/>
                  </a:lnTo>
                  <a:lnTo>
                    <a:pt x="40525" y="29022"/>
                  </a:lnTo>
                  <a:lnTo>
                    <a:pt x="40245" y="28912"/>
                  </a:lnTo>
                  <a:lnTo>
                    <a:pt x="40028" y="28873"/>
                  </a:lnTo>
                  <a:lnTo>
                    <a:pt x="39845" y="28907"/>
                  </a:lnTo>
                  <a:lnTo>
                    <a:pt x="38725" y="29311"/>
                  </a:lnTo>
                  <a:lnTo>
                    <a:pt x="37542" y="29212"/>
                  </a:lnTo>
                  <a:lnTo>
                    <a:pt x="37187" y="29100"/>
                  </a:lnTo>
                  <a:lnTo>
                    <a:pt x="36991" y="28949"/>
                  </a:lnTo>
                  <a:lnTo>
                    <a:pt x="36828" y="28536"/>
                  </a:lnTo>
                  <a:lnTo>
                    <a:pt x="36698" y="28568"/>
                  </a:lnTo>
                  <a:lnTo>
                    <a:pt x="36582" y="27966"/>
                  </a:lnTo>
                  <a:lnTo>
                    <a:pt x="36414" y="27478"/>
                  </a:lnTo>
                  <a:lnTo>
                    <a:pt x="35844" y="27348"/>
                  </a:lnTo>
                  <a:lnTo>
                    <a:pt x="35391" y="27039"/>
                  </a:lnTo>
                  <a:lnTo>
                    <a:pt x="35184" y="25462"/>
                  </a:lnTo>
                  <a:lnTo>
                    <a:pt x="35015" y="24567"/>
                  </a:lnTo>
                  <a:lnTo>
                    <a:pt x="34730" y="23770"/>
                  </a:lnTo>
                  <a:lnTo>
                    <a:pt x="33785" y="22859"/>
                  </a:lnTo>
                  <a:lnTo>
                    <a:pt x="32814" y="22322"/>
                  </a:lnTo>
                  <a:lnTo>
                    <a:pt x="31381" y="23537"/>
                  </a:lnTo>
                  <a:lnTo>
                    <a:pt x="31653" y="23809"/>
                  </a:lnTo>
                  <a:lnTo>
                    <a:pt x="31286" y="23851"/>
                  </a:lnTo>
                  <a:lnTo>
                    <a:pt x="31351" y="24567"/>
                  </a:lnTo>
                  <a:lnTo>
                    <a:pt x="31579" y="25475"/>
                  </a:lnTo>
                  <a:lnTo>
                    <a:pt x="31739" y="26584"/>
                  </a:lnTo>
                  <a:lnTo>
                    <a:pt x="30652" y="27446"/>
                  </a:lnTo>
                  <a:lnTo>
                    <a:pt x="30471" y="27332"/>
                  </a:lnTo>
                  <a:lnTo>
                    <a:pt x="30017" y="27332"/>
                  </a:lnTo>
                  <a:lnTo>
                    <a:pt x="29862" y="27560"/>
                  </a:lnTo>
                  <a:lnTo>
                    <a:pt x="29862" y="28536"/>
                  </a:lnTo>
                  <a:lnTo>
                    <a:pt x="33047" y="28650"/>
                  </a:lnTo>
                  <a:lnTo>
                    <a:pt x="33046" y="29594"/>
                  </a:lnTo>
                  <a:lnTo>
                    <a:pt x="32802" y="29576"/>
                  </a:lnTo>
                  <a:lnTo>
                    <a:pt x="32338" y="29740"/>
                  </a:lnTo>
                  <a:lnTo>
                    <a:pt x="31679" y="30068"/>
                  </a:lnTo>
                  <a:lnTo>
                    <a:pt x="31584" y="30255"/>
                  </a:lnTo>
                  <a:lnTo>
                    <a:pt x="31107" y="30250"/>
                  </a:lnTo>
                  <a:lnTo>
                    <a:pt x="29674" y="29948"/>
                  </a:lnTo>
                  <a:lnTo>
                    <a:pt x="29479" y="29969"/>
                  </a:lnTo>
                  <a:lnTo>
                    <a:pt x="28903" y="30206"/>
                  </a:lnTo>
                  <a:lnTo>
                    <a:pt x="28078" y="31242"/>
                  </a:lnTo>
                  <a:lnTo>
                    <a:pt x="29922" y="33698"/>
                  </a:lnTo>
                  <a:lnTo>
                    <a:pt x="30303" y="34422"/>
                  </a:lnTo>
                  <a:lnTo>
                    <a:pt x="28062" y="34344"/>
                  </a:lnTo>
                  <a:lnTo>
                    <a:pt x="28120" y="39118"/>
                  </a:lnTo>
                  <a:lnTo>
                    <a:pt x="28158" y="41309"/>
                  </a:lnTo>
                  <a:lnTo>
                    <a:pt x="24529" y="41280"/>
                  </a:lnTo>
                  <a:lnTo>
                    <a:pt x="24367" y="41112"/>
                  </a:lnTo>
                  <a:lnTo>
                    <a:pt x="24339" y="39049"/>
                  </a:lnTo>
                  <a:lnTo>
                    <a:pt x="17989" y="38945"/>
                  </a:lnTo>
                  <a:lnTo>
                    <a:pt x="18044" y="36595"/>
                  </a:lnTo>
                  <a:lnTo>
                    <a:pt x="12968" y="36548"/>
                  </a:lnTo>
                  <a:lnTo>
                    <a:pt x="12939" y="34201"/>
                  </a:lnTo>
                  <a:lnTo>
                    <a:pt x="15466" y="34188"/>
                  </a:lnTo>
                  <a:lnTo>
                    <a:pt x="15374" y="27788"/>
                  </a:lnTo>
                  <a:lnTo>
                    <a:pt x="14125" y="28590"/>
                  </a:lnTo>
                  <a:lnTo>
                    <a:pt x="13095" y="29398"/>
                  </a:lnTo>
                  <a:lnTo>
                    <a:pt x="12745" y="29480"/>
                  </a:lnTo>
                  <a:lnTo>
                    <a:pt x="12564" y="29431"/>
                  </a:lnTo>
                  <a:lnTo>
                    <a:pt x="11166" y="30065"/>
                  </a:lnTo>
                  <a:lnTo>
                    <a:pt x="10609" y="30098"/>
                  </a:lnTo>
                  <a:lnTo>
                    <a:pt x="9780" y="29854"/>
                  </a:lnTo>
                  <a:lnTo>
                    <a:pt x="8531" y="29082"/>
                  </a:lnTo>
                  <a:lnTo>
                    <a:pt x="6546" y="28983"/>
                  </a:lnTo>
                  <a:lnTo>
                    <a:pt x="6596" y="28569"/>
                  </a:lnTo>
                  <a:lnTo>
                    <a:pt x="6757" y="28288"/>
                  </a:lnTo>
                  <a:lnTo>
                    <a:pt x="7783" y="28293"/>
                  </a:lnTo>
                  <a:lnTo>
                    <a:pt x="8021" y="27596"/>
                  </a:lnTo>
                  <a:lnTo>
                    <a:pt x="10013" y="26536"/>
                  </a:lnTo>
                  <a:lnTo>
                    <a:pt x="7739" y="26506"/>
                  </a:lnTo>
                  <a:lnTo>
                    <a:pt x="7741" y="23115"/>
                  </a:lnTo>
                  <a:lnTo>
                    <a:pt x="7540" y="23203"/>
                  </a:lnTo>
                  <a:lnTo>
                    <a:pt x="6272" y="24804"/>
                  </a:lnTo>
                  <a:lnTo>
                    <a:pt x="5208" y="25428"/>
                  </a:lnTo>
                  <a:lnTo>
                    <a:pt x="157" y="25363"/>
                  </a:lnTo>
                  <a:lnTo>
                    <a:pt x="91" y="22355"/>
                  </a:lnTo>
                  <a:lnTo>
                    <a:pt x="58" y="1998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2" name="pg663">
              <a:extLst>
                <a:ext uri="{FF2B5EF4-FFF2-40B4-BE49-F238E27FC236}">
                  <a16:creationId xmlns:a16="http://schemas.microsoft.com/office/drawing/2014/main" id="{F47AC17E-8DD2-464B-B07A-4C27EAD25779}"/>
                </a:ext>
              </a:extLst>
            </p:cNvPr>
            <p:cNvSpPr/>
            <p:nvPr/>
          </p:nvSpPr>
          <p:spPr>
            <a:xfrm>
              <a:off x="4909944" y="2750330"/>
              <a:ext cx="196219" cy="136932"/>
            </a:xfrm>
            <a:custGeom>
              <a:avLst/>
              <a:gdLst/>
              <a:ahLst/>
              <a:cxnLst/>
              <a:rect l="0" t="0" r="0" b="0"/>
              <a:pathLst>
                <a:path w="196219" h="136932">
                  <a:moveTo>
                    <a:pt x="176077" y="85017"/>
                  </a:moveTo>
                  <a:lnTo>
                    <a:pt x="175920" y="94641"/>
                  </a:lnTo>
                  <a:lnTo>
                    <a:pt x="175307" y="94409"/>
                  </a:lnTo>
                  <a:lnTo>
                    <a:pt x="174378" y="93862"/>
                  </a:lnTo>
                  <a:lnTo>
                    <a:pt x="173813" y="93776"/>
                  </a:lnTo>
                  <a:lnTo>
                    <a:pt x="172288" y="93753"/>
                  </a:lnTo>
                  <a:lnTo>
                    <a:pt x="172259" y="96459"/>
                  </a:lnTo>
                  <a:lnTo>
                    <a:pt x="172485" y="96559"/>
                  </a:lnTo>
                  <a:lnTo>
                    <a:pt x="173269" y="96571"/>
                  </a:lnTo>
                  <a:lnTo>
                    <a:pt x="173499" y="96820"/>
                  </a:lnTo>
                  <a:lnTo>
                    <a:pt x="173509" y="99299"/>
                  </a:lnTo>
                  <a:lnTo>
                    <a:pt x="170987" y="99305"/>
                  </a:lnTo>
                  <a:lnTo>
                    <a:pt x="170659" y="99457"/>
                  </a:lnTo>
                  <a:lnTo>
                    <a:pt x="170023" y="99960"/>
                  </a:lnTo>
                  <a:lnTo>
                    <a:pt x="168479" y="100093"/>
                  </a:lnTo>
                  <a:lnTo>
                    <a:pt x="168530" y="100231"/>
                  </a:lnTo>
                  <a:lnTo>
                    <a:pt x="168526" y="101738"/>
                  </a:lnTo>
                  <a:lnTo>
                    <a:pt x="173527" y="101662"/>
                  </a:lnTo>
                  <a:lnTo>
                    <a:pt x="180977" y="101694"/>
                  </a:lnTo>
                  <a:lnTo>
                    <a:pt x="180982" y="106439"/>
                  </a:lnTo>
                  <a:lnTo>
                    <a:pt x="184360" y="106531"/>
                  </a:lnTo>
                  <a:lnTo>
                    <a:pt x="188478" y="106528"/>
                  </a:lnTo>
                  <a:lnTo>
                    <a:pt x="188457" y="110962"/>
                  </a:lnTo>
                  <a:lnTo>
                    <a:pt x="188406" y="111100"/>
                  </a:lnTo>
                  <a:lnTo>
                    <a:pt x="188200" y="111249"/>
                  </a:lnTo>
                  <a:lnTo>
                    <a:pt x="180983" y="111166"/>
                  </a:lnTo>
                  <a:lnTo>
                    <a:pt x="181034" y="111650"/>
                  </a:lnTo>
                  <a:lnTo>
                    <a:pt x="181443" y="111985"/>
                  </a:lnTo>
                  <a:lnTo>
                    <a:pt x="181533" y="112216"/>
                  </a:lnTo>
                  <a:lnTo>
                    <a:pt x="181521" y="114158"/>
                  </a:lnTo>
                  <a:lnTo>
                    <a:pt x="181389" y="114229"/>
                  </a:lnTo>
                  <a:lnTo>
                    <a:pt x="180945" y="114222"/>
                  </a:lnTo>
                  <a:lnTo>
                    <a:pt x="179835" y="114032"/>
                  </a:lnTo>
                  <a:lnTo>
                    <a:pt x="179364" y="113891"/>
                  </a:lnTo>
                  <a:lnTo>
                    <a:pt x="178943" y="113586"/>
                  </a:lnTo>
                  <a:lnTo>
                    <a:pt x="178517" y="113392"/>
                  </a:lnTo>
                  <a:lnTo>
                    <a:pt x="178219" y="114100"/>
                  </a:lnTo>
                  <a:lnTo>
                    <a:pt x="178445" y="114200"/>
                  </a:lnTo>
                  <a:lnTo>
                    <a:pt x="178488" y="114386"/>
                  </a:lnTo>
                  <a:lnTo>
                    <a:pt x="178465" y="115704"/>
                  </a:lnTo>
                  <a:lnTo>
                    <a:pt x="178641" y="115856"/>
                  </a:lnTo>
                  <a:lnTo>
                    <a:pt x="179369" y="115870"/>
                  </a:lnTo>
                  <a:lnTo>
                    <a:pt x="179653" y="116384"/>
                  </a:lnTo>
                  <a:lnTo>
                    <a:pt x="179666" y="119406"/>
                  </a:lnTo>
                  <a:lnTo>
                    <a:pt x="178436" y="119392"/>
                  </a:lnTo>
                  <a:lnTo>
                    <a:pt x="178414" y="121781"/>
                  </a:lnTo>
                  <a:lnTo>
                    <a:pt x="175904" y="121801"/>
                  </a:lnTo>
                  <a:lnTo>
                    <a:pt x="175910" y="124157"/>
                  </a:lnTo>
                  <a:lnTo>
                    <a:pt x="177796" y="124152"/>
                  </a:lnTo>
                  <a:lnTo>
                    <a:pt x="177805" y="125331"/>
                  </a:lnTo>
                  <a:lnTo>
                    <a:pt x="178117" y="127423"/>
                  </a:lnTo>
                  <a:lnTo>
                    <a:pt x="178720" y="128193"/>
                  </a:lnTo>
                  <a:lnTo>
                    <a:pt x="179078" y="128334"/>
                  </a:lnTo>
                  <a:lnTo>
                    <a:pt x="179109" y="129603"/>
                  </a:lnTo>
                  <a:lnTo>
                    <a:pt x="178449" y="130661"/>
                  </a:lnTo>
                  <a:lnTo>
                    <a:pt x="178473" y="132582"/>
                  </a:lnTo>
                  <a:lnTo>
                    <a:pt x="176474" y="132704"/>
                  </a:lnTo>
                  <a:lnTo>
                    <a:pt x="174710" y="132763"/>
                  </a:lnTo>
                  <a:lnTo>
                    <a:pt x="174532" y="132769"/>
                  </a:lnTo>
                  <a:lnTo>
                    <a:pt x="171460" y="132873"/>
                  </a:lnTo>
                  <a:lnTo>
                    <a:pt x="167295" y="133014"/>
                  </a:lnTo>
                  <a:lnTo>
                    <a:pt x="166765" y="133068"/>
                  </a:lnTo>
                  <a:lnTo>
                    <a:pt x="166205" y="133125"/>
                  </a:lnTo>
                  <a:lnTo>
                    <a:pt x="163383" y="133179"/>
                  </a:lnTo>
                  <a:lnTo>
                    <a:pt x="163191" y="133183"/>
                  </a:lnTo>
                  <a:lnTo>
                    <a:pt x="159605" y="133293"/>
                  </a:lnTo>
                  <a:lnTo>
                    <a:pt x="155596" y="133410"/>
                  </a:lnTo>
                  <a:lnTo>
                    <a:pt x="150624" y="133582"/>
                  </a:lnTo>
                  <a:lnTo>
                    <a:pt x="150434" y="133564"/>
                  </a:lnTo>
                  <a:lnTo>
                    <a:pt x="149396" y="133624"/>
                  </a:lnTo>
                  <a:lnTo>
                    <a:pt x="148663" y="133649"/>
                  </a:lnTo>
                  <a:lnTo>
                    <a:pt x="147379" y="133679"/>
                  </a:lnTo>
                  <a:lnTo>
                    <a:pt x="147211" y="133694"/>
                  </a:lnTo>
                  <a:lnTo>
                    <a:pt x="146955" y="133717"/>
                  </a:lnTo>
                  <a:lnTo>
                    <a:pt x="137799" y="133896"/>
                  </a:lnTo>
                  <a:lnTo>
                    <a:pt x="136158" y="133928"/>
                  </a:lnTo>
                  <a:lnTo>
                    <a:pt x="135751" y="133943"/>
                  </a:lnTo>
                  <a:lnTo>
                    <a:pt x="134037" y="134003"/>
                  </a:lnTo>
                  <a:lnTo>
                    <a:pt x="133324" y="134018"/>
                  </a:lnTo>
                  <a:lnTo>
                    <a:pt x="132354" y="134029"/>
                  </a:lnTo>
                  <a:lnTo>
                    <a:pt x="131466" y="134039"/>
                  </a:lnTo>
                  <a:lnTo>
                    <a:pt x="131261" y="134042"/>
                  </a:lnTo>
                  <a:lnTo>
                    <a:pt x="128816" y="134091"/>
                  </a:lnTo>
                  <a:lnTo>
                    <a:pt x="124712" y="134179"/>
                  </a:lnTo>
                  <a:lnTo>
                    <a:pt x="120754" y="134263"/>
                  </a:lnTo>
                  <a:lnTo>
                    <a:pt x="120335" y="134274"/>
                  </a:lnTo>
                  <a:lnTo>
                    <a:pt x="119476" y="134296"/>
                  </a:lnTo>
                  <a:lnTo>
                    <a:pt x="116521" y="134386"/>
                  </a:lnTo>
                  <a:lnTo>
                    <a:pt x="113986" y="134459"/>
                  </a:lnTo>
                  <a:lnTo>
                    <a:pt x="110275" y="134582"/>
                  </a:lnTo>
                  <a:lnTo>
                    <a:pt x="108766" y="134614"/>
                  </a:lnTo>
                  <a:lnTo>
                    <a:pt x="108383" y="134621"/>
                  </a:lnTo>
                  <a:lnTo>
                    <a:pt x="107437" y="134641"/>
                  </a:lnTo>
                  <a:lnTo>
                    <a:pt x="107224" y="134645"/>
                  </a:lnTo>
                  <a:lnTo>
                    <a:pt x="100687" y="134781"/>
                  </a:lnTo>
                  <a:lnTo>
                    <a:pt x="100009" y="134774"/>
                  </a:lnTo>
                  <a:lnTo>
                    <a:pt x="99668" y="134770"/>
                  </a:lnTo>
                  <a:lnTo>
                    <a:pt x="98476" y="134801"/>
                  </a:lnTo>
                  <a:lnTo>
                    <a:pt x="97471" y="134827"/>
                  </a:lnTo>
                  <a:lnTo>
                    <a:pt x="96977" y="134845"/>
                  </a:lnTo>
                  <a:lnTo>
                    <a:pt x="96693" y="134840"/>
                  </a:lnTo>
                  <a:lnTo>
                    <a:pt x="84304" y="135291"/>
                  </a:lnTo>
                  <a:lnTo>
                    <a:pt x="79963" y="135414"/>
                  </a:lnTo>
                  <a:lnTo>
                    <a:pt x="79380" y="135431"/>
                  </a:lnTo>
                  <a:lnTo>
                    <a:pt x="76843" y="135502"/>
                  </a:lnTo>
                  <a:lnTo>
                    <a:pt x="76672" y="135507"/>
                  </a:lnTo>
                  <a:lnTo>
                    <a:pt x="70526" y="135672"/>
                  </a:lnTo>
                  <a:lnTo>
                    <a:pt x="70051" y="135661"/>
                  </a:lnTo>
                  <a:lnTo>
                    <a:pt x="68408" y="135688"/>
                  </a:lnTo>
                  <a:lnTo>
                    <a:pt x="65051" y="135742"/>
                  </a:lnTo>
                  <a:lnTo>
                    <a:pt x="63335" y="135770"/>
                  </a:lnTo>
                  <a:lnTo>
                    <a:pt x="62906" y="135781"/>
                  </a:lnTo>
                  <a:lnTo>
                    <a:pt x="61370" y="135819"/>
                  </a:lnTo>
                  <a:lnTo>
                    <a:pt x="54155" y="135859"/>
                  </a:lnTo>
                  <a:lnTo>
                    <a:pt x="52231" y="135883"/>
                  </a:lnTo>
                  <a:lnTo>
                    <a:pt x="51314" y="135888"/>
                  </a:lnTo>
                  <a:lnTo>
                    <a:pt x="49755" y="135899"/>
                  </a:lnTo>
                  <a:lnTo>
                    <a:pt x="48343" y="135911"/>
                  </a:lnTo>
                  <a:lnTo>
                    <a:pt x="47694" y="135938"/>
                  </a:lnTo>
                  <a:lnTo>
                    <a:pt x="46739" y="135926"/>
                  </a:lnTo>
                  <a:lnTo>
                    <a:pt x="46366" y="135921"/>
                  </a:lnTo>
                  <a:lnTo>
                    <a:pt x="45604" y="135911"/>
                  </a:lnTo>
                  <a:lnTo>
                    <a:pt x="44995" y="135933"/>
                  </a:lnTo>
                  <a:lnTo>
                    <a:pt x="44676" y="135944"/>
                  </a:lnTo>
                  <a:lnTo>
                    <a:pt x="44229" y="135960"/>
                  </a:lnTo>
                  <a:lnTo>
                    <a:pt x="42449" y="135989"/>
                  </a:lnTo>
                  <a:lnTo>
                    <a:pt x="37522" y="136008"/>
                  </a:lnTo>
                  <a:lnTo>
                    <a:pt x="35431" y="136059"/>
                  </a:lnTo>
                  <a:lnTo>
                    <a:pt x="25495" y="136355"/>
                  </a:lnTo>
                  <a:lnTo>
                    <a:pt x="19935" y="136520"/>
                  </a:lnTo>
                  <a:lnTo>
                    <a:pt x="18888" y="136551"/>
                  </a:lnTo>
                  <a:lnTo>
                    <a:pt x="17363" y="136615"/>
                  </a:lnTo>
                  <a:lnTo>
                    <a:pt x="17152" y="136623"/>
                  </a:lnTo>
                  <a:lnTo>
                    <a:pt x="14450" y="136725"/>
                  </a:lnTo>
                  <a:lnTo>
                    <a:pt x="13824" y="136749"/>
                  </a:lnTo>
                  <a:lnTo>
                    <a:pt x="12378" y="136803"/>
                  </a:lnTo>
                  <a:lnTo>
                    <a:pt x="7370" y="136907"/>
                  </a:lnTo>
                  <a:lnTo>
                    <a:pt x="6166" y="136932"/>
                  </a:lnTo>
                  <a:lnTo>
                    <a:pt x="6166" y="135022"/>
                  </a:lnTo>
                  <a:lnTo>
                    <a:pt x="2416" y="135004"/>
                  </a:lnTo>
                  <a:lnTo>
                    <a:pt x="2445" y="130273"/>
                  </a:lnTo>
                  <a:lnTo>
                    <a:pt x="0" y="130289"/>
                  </a:lnTo>
                  <a:lnTo>
                    <a:pt x="18" y="127882"/>
                  </a:lnTo>
                  <a:lnTo>
                    <a:pt x="2480" y="127862"/>
                  </a:lnTo>
                  <a:lnTo>
                    <a:pt x="2447" y="121967"/>
                  </a:lnTo>
                  <a:lnTo>
                    <a:pt x="2880" y="121824"/>
                  </a:lnTo>
                  <a:lnTo>
                    <a:pt x="5638" y="121698"/>
                  </a:lnTo>
                  <a:lnTo>
                    <a:pt x="5634" y="120820"/>
                  </a:lnTo>
                  <a:lnTo>
                    <a:pt x="5007" y="120812"/>
                  </a:lnTo>
                  <a:lnTo>
                    <a:pt x="5011" y="114876"/>
                  </a:lnTo>
                  <a:lnTo>
                    <a:pt x="7460" y="114898"/>
                  </a:lnTo>
                  <a:lnTo>
                    <a:pt x="7433" y="110201"/>
                  </a:lnTo>
                  <a:lnTo>
                    <a:pt x="4952" y="110182"/>
                  </a:lnTo>
                  <a:lnTo>
                    <a:pt x="4936" y="109747"/>
                  </a:lnTo>
                  <a:lnTo>
                    <a:pt x="4262" y="109000"/>
                  </a:lnTo>
                  <a:lnTo>
                    <a:pt x="3678" y="108780"/>
                  </a:lnTo>
                  <a:lnTo>
                    <a:pt x="3109" y="108706"/>
                  </a:lnTo>
                  <a:lnTo>
                    <a:pt x="1855" y="109012"/>
                  </a:lnTo>
                  <a:lnTo>
                    <a:pt x="4" y="109024"/>
                  </a:lnTo>
                  <a:lnTo>
                    <a:pt x="22" y="105480"/>
                  </a:lnTo>
                  <a:lnTo>
                    <a:pt x="2331" y="105496"/>
                  </a:lnTo>
                  <a:lnTo>
                    <a:pt x="2555" y="104836"/>
                  </a:lnTo>
                  <a:lnTo>
                    <a:pt x="1825" y="101694"/>
                  </a:lnTo>
                  <a:lnTo>
                    <a:pt x="1895" y="100957"/>
                  </a:lnTo>
                  <a:lnTo>
                    <a:pt x="1249" y="99549"/>
                  </a:lnTo>
                  <a:lnTo>
                    <a:pt x="2479" y="99543"/>
                  </a:lnTo>
                  <a:lnTo>
                    <a:pt x="2466" y="94730"/>
                  </a:lnTo>
                  <a:lnTo>
                    <a:pt x="2630" y="94794"/>
                  </a:lnTo>
                  <a:lnTo>
                    <a:pt x="9933" y="94746"/>
                  </a:lnTo>
                  <a:lnTo>
                    <a:pt x="9908" y="87719"/>
                  </a:lnTo>
                  <a:lnTo>
                    <a:pt x="11742" y="87713"/>
                  </a:lnTo>
                  <a:lnTo>
                    <a:pt x="11732" y="86038"/>
                  </a:lnTo>
                  <a:lnTo>
                    <a:pt x="12451" y="85960"/>
                  </a:lnTo>
                  <a:lnTo>
                    <a:pt x="13552" y="85979"/>
                  </a:lnTo>
                  <a:lnTo>
                    <a:pt x="13552" y="85498"/>
                  </a:lnTo>
                  <a:lnTo>
                    <a:pt x="14542" y="85485"/>
                  </a:lnTo>
                  <a:lnTo>
                    <a:pt x="14937" y="85483"/>
                  </a:lnTo>
                  <a:lnTo>
                    <a:pt x="17324" y="85468"/>
                  </a:lnTo>
                  <a:lnTo>
                    <a:pt x="17289" y="82791"/>
                  </a:lnTo>
                  <a:lnTo>
                    <a:pt x="17280" y="81891"/>
                  </a:lnTo>
                  <a:lnTo>
                    <a:pt x="17248" y="71169"/>
                  </a:lnTo>
                  <a:lnTo>
                    <a:pt x="17200" y="68585"/>
                  </a:lnTo>
                  <a:lnTo>
                    <a:pt x="17209" y="67034"/>
                  </a:lnTo>
                  <a:lnTo>
                    <a:pt x="17219" y="65247"/>
                  </a:lnTo>
                  <a:lnTo>
                    <a:pt x="17183" y="62057"/>
                  </a:lnTo>
                  <a:lnTo>
                    <a:pt x="17178" y="61722"/>
                  </a:lnTo>
                  <a:lnTo>
                    <a:pt x="17208" y="58127"/>
                  </a:lnTo>
                  <a:lnTo>
                    <a:pt x="17226" y="55693"/>
                  </a:lnTo>
                  <a:lnTo>
                    <a:pt x="17230" y="54796"/>
                  </a:lnTo>
                  <a:lnTo>
                    <a:pt x="17207" y="52303"/>
                  </a:lnTo>
                  <a:lnTo>
                    <a:pt x="18388" y="53389"/>
                  </a:lnTo>
                  <a:lnTo>
                    <a:pt x="19387" y="54505"/>
                  </a:lnTo>
                  <a:lnTo>
                    <a:pt x="19137" y="55700"/>
                  </a:lnTo>
                  <a:lnTo>
                    <a:pt x="19082" y="56850"/>
                  </a:lnTo>
                  <a:lnTo>
                    <a:pt x="22026" y="56883"/>
                  </a:lnTo>
                  <a:lnTo>
                    <a:pt x="22116" y="58141"/>
                  </a:lnTo>
                  <a:lnTo>
                    <a:pt x="24934" y="58171"/>
                  </a:lnTo>
                  <a:lnTo>
                    <a:pt x="25780" y="57769"/>
                  </a:lnTo>
                  <a:lnTo>
                    <a:pt x="25855" y="55741"/>
                  </a:lnTo>
                  <a:lnTo>
                    <a:pt x="26842" y="55667"/>
                  </a:lnTo>
                  <a:lnTo>
                    <a:pt x="26841" y="56333"/>
                  </a:lnTo>
                  <a:lnTo>
                    <a:pt x="27930" y="56933"/>
                  </a:lnTo>
                  <a:lnTo>
                    <a:pt x="28626" y="57227"/>
                  </a:lnTo>
                  <a:lnTo>
                    <a:pt x="29429" y="57444"/>
                  </a:lnTo>
                  <a:lnTo>
                    <a:pt x="30765" y="57551"/>
                  </a:lnTo>
                  <a:lnTo>
                    <a:pt x="31016" y="57685"/>
                  </a:lnTo>
                  <a:lnTo>
                    <a:pt x="31181" y="58228"/>
                  </a:lnTo>
                  <a:lnTo>
                    <a:pt x="30982" y="58697"/>
                  </a:lnTo>
                  <a:lnTo>
                    <a:pt x="31268" y="59635"/>
                  </a:lnTo>
                  <a:lnTo>
                    <a:pt x="31425" y="59840"/>
                  </a:lnTo>
                  <a:lnTo>
                    <a:pt x="32036" y="60085"/>
                  </a:lnTo>
                  <a:lnTo>
                    <a:pt x="32019" y="56965"/>
                  </a:lnTo>
                  <a:lnTo>
                    <a:pt x="32934" y="56958"/>
                  </a:lnTo>
                  <a:lnTo>
                    <a:pt x="33071" y="56687"/>
                  </a:lnTo>
                  <a:lnTo>
                    <a:pt x="33098" y="56344"/>
                  </a:lnTo>
                  <a:lnTo>
                    <a:pt x="33575" y="55551"/>
                  </a:lnTo>
                  <a:lnTo>
                    <a:pt x="34703" y="54840"/>
                  </a:lnTo>
                  <a:lnTo>
                    <a:pt x="34816" y="54643"/>
                  </a:lnTo>
                  <a:lnTo>
                    <a:pt x="34941" y="53973"/>
                  </a:lnTo>
                  <a:lnTo>
                    <a:pt x="34882" y="53645"/>
                  </a:lnTo>
                  <a:lnTo>
                    <a:pt x="34252" y="53325"/>
                  </a:lnTo>
                  <a:lnTo>
                    <a:pt x="34037" y="52772"/>
                  </a:lnTo>
                  <a:lnTo>
                    <a:pt x="34428" y="52771"/>
                  </a:lnTo>
                  <a:lnTo>
                    <a:pt x="35031" y="53336"/>
                  </a:lnTo>
                  <a:lnTo>
                    <a:pt x="35125" y="53917"/>
                  </a:lnTo>
                  <a:lnTo>
                    <a:pt x="38176" y="53738"/>
                  </a:lnTo>
                  <a:lnTo>
                    <a:pt x="38332" y="52156"/>
                  </a:lnTo>
                  <a:lnTo>
                    <a:pt x="38795" y="52152"/>
                  </a:lnTo>
                  <a:lnTo>
                    <a:pt x="39766" y="52714"/>
                  </a:lnTo>
                  <a:lnTo>
                    <a:pt x="40188" y="53235"/>
                  </a:lnTo>
                  <a:lnTo>
                    <a:pt x="40420" y="53317"/>
                  </a:lnTo>
                  <a:lnTo>
                    <a:pt x="40913" y="53329"/>
                  </a:lnTo>
                  <a:lnTo>
                    <a:pt x="41140" y="54040"/>
                  </a:lnTo>
                  <a:lnTo>
                    <a:pt x="41966" y="54989"/>
                  </a:lnTo>
                  <a:lnTo>
                    <a:pt x="42600" y="55104"/>
                  </a:lnTo>
                  <a:lnTo>
                    <a:pt x="43540" y="55082"/>
                  </a:lnTo>
                  <a:lnTo>
                    <a:pt x="43924" y="54807"/>
                  </a:lnTo>
                  <a:lnTo>
                    <a:pt x="44593" y="54476"/>
                  </a:lnTo>
                  <a:lnTo>
                    <a:pt x="46228" y="54485"/>
                  </a:lnTo>
                  <a:lnTo>
                    <a:pt x="47204" y="55667"/>
                  </a:lnTo>
                  <a:lnTo>
                    <a:pt x="48516" y="56839"/>
                  </a:lnTo>
                  <a:lnTo>
                    <a:pt x="49349" y="56842"/>
                  </a:lnTo>
                  <a:lnTo>
                    <a:pt x="49317" y="53850"/>
                  </a:lnTo>
                  <a:lnTo>
                    <a:pt x="48995" y="52723"/>
                  </a:lnTo>
                  <a:lnTo>
                    <a:pt x="48705" y="52671"/>
                  </a:lnTo>
                  <a:lnTo>
                    <a:pt x="48701" y="52142"/>
                  </a:lnTo>
                  <a:lnTo>
                    <a:pt x="50534" y="52100"/>
                  </a:lnTo>
                  <a:lnTo>
                    <a:pt x="50606" y="45807"/>
                  </a:lnTo>
                  <a:lnTo>
                    <a:pt x="50806" y="45062"/>
                  </a:lnTo>
                  <a:lnTo>
                    <a:pt x="51601" y="43447"/>
                  </a:lnTo>
                  <a:lnTo>
                    <a:pt x="52346" y="43260"/>
                  </a:lnTo>
                  <a:lnTo>
                    <a:pt x="52836" y="42940"/>
                  </a:lnTo>
                  <a:lnTo>
                    <a:pt x="52913" y="42750"/>
                  </a:lnTo>
                  <a:lnTo>
                    <a:pt x="55501" y="42750"/>
                  </a:lnTo>
                  <a:lnTo>
                    <a:pt x="55470" y="39624"/>
                  </a:lnTo>
                  <a:lnTo>
                    <a:pt x="55541" y="39315"/>
                  </a:lnTo>
                  <a:lnTo>
                    <a:pt x="55772" y="39222"/>
                  </a:lnTo>
                  <a:lnTo>
                    <a:pt x="56725" y="39215"/>
                  </a:lnTo>
                  <a:lnTo>
                    <a:pt x="56722" y="38191"/>
                  </a:lnTo>
                  <a:lnTo>
                    <a:pt x="57710" y="37310"/>
                  </a:lnTo>
                  <a:lnTo>
                    <a:pt x="59079" y="36964"/>
                  </a:lnTo>
                  <a:lnTo>
                    <a:pt x="59188" y="36570"/>
                  </a:lnTo>
                  <a:lnTo>
                    <a:pt x="58820" y="36398"/>
                  </a:lnTo>
                  <a:lnTo>
                    <a:pt x="58840" y="35803"/>
                  </a:lnTo>
                  <a:lnTo>
                    <a:pt x="58946" y="35293"/>
                  </a:lnTo>
                  <a:lnTo>
                    <a:pt x="58354" y="34924"/>
                  </a:lnTo>
                  <a:lnTo>
                    <a:pt x="57491" y="34813"/>
                  </a:lnTo>
                  <a:lnTo>
                    <a:pt x="56291" y="34939"/>
                  </a:lnTo>
                  <a:lnTo>
                    <a:pt x="55945" y="34671"/>
                  </a:lnTo>
                  <a:lnTo>
                    <a:pt x="55345" y="34589"/>
                  </a:lnTo>
                  <a:lnTo>
                    <a:pt x="54580" y="34704"/>
                  </a:lnTo>
                  <a:lnTo>
                    <a:pt x="54234" y="34969"/>
                  </a:lnTo>
                  <a:lnTo>
                    <a:pt x="54255" y="33733"/>
                  </a:lnTo>
                  <a:lnTo>
                    <a:pt x="54812" y="32735"/>
                  </a:lnTo>
                  <a:lnTo>
                    <a:pt x="55416" y="32694"/>
                  </a:lnTo>
                  <a:lnTo>
                    <a:pt x="55440" y="31548"/>
                  </a:lnTo>
                  <a:lnTo>
                    <a:pt x="53619" y="31552"/>
                  </a:lnTo>
                  <a:lnTo>
                    <a:pt x="53285" y="32125"/>
                  </a:lnTo>
                  <a:lnTo>
                    <a:pt x="52729" y="32144"/>
                  </a:lnTo>
                  <a:lnTo>
                    <a:pt x="52662" y="31839"/>
                  </a:lnTo>
                  <a:lnTo>
                    <a:pt x="52065" y="31519"/>
                  </a:lnTo>
                  <a:lnTo>
                    <a:pt x="51763" y="30637"/>
                  </a:lnTo>
                  <a:lnTo>
                    <a:pt x="51956" y="30259"/>
                  </a:lnTo>
                  <a:lnTo>
                    <a:pt x="51676" y="29792"/>
                  </a:lnTo>
                  <a:lnTo>
                    <a:pt x="49227" y="29785"/>
                  </a:lnTo>
                  <a:lnTo>
                    <a:pt x="49227" y="28550"/>
                  </a:lnTo>
                  <a:lnTo>
                    <a:pt x="48661" y="28509"/>
                  </a:lnTo>
                  <a:lnTo>
                    <a:pt x="48575" y="28136"/>
                  </a:lnTo>
                  <a:lnTo>
                    <a:pt x="48567" y="27396"/>
                  </a:lnTo>
                  <a:lnTo>
                    <a:pt x="48260" y="27440"/>
                  </a:lnTo>
                  <a:lnTo>
                    <a:pt x="47974" y="27738"/>
                  </a:lnTo>
                  <a:lnTo>
                    <a:pt x="47961" y="27263"/>
                  </a:lnTo>
                  <a:lnTo>
                    <a:pt x="48810" y="26554"/>
                  </a:lnTo>
                  <a:lnTo>
                    <a:pt x="49520" y="26104"/>
                  </a:lnTo>
                  <a:lnTo>
                    <a:pt x="49893" y="26115"/>
                  </a:lnTo>
                  <a:lnTo>
                    <a:pt x="50180" y="26550"/>
                  </a:lnTo>
                  <a:lnTo>
                    <a:pt x="51165" y="26542"/>
                  </a:lnTo>
                  <a:lnTo>
                    <a:pt x="51821" y="26914"/>
                  </a:lnTo>
                  <a:lnTo>
                    <a:pt x="52488" y="26933"/>
                  </a:lnTo>
                  <a:lnTo>
                    <a:pt x="53575" y="26612"/>
                  </a:lnTo>
                  <a:lnTo>
                    <a:pt x="53175" y="26430"/>
                  </a:lnTo>
                  <a:lnTo>
                    <a:pt x="52861" y="25626"/>
                  </a:lnTo>
                  <a:lnTo>
                    <a:pt x="52708" y="25407"/>
                  </a:lnTo>
                  <a:lnTo>
                    <a:pt x="52197" y="25009"/>
                  </a:lnTo>
                  <a:lnTo>
                    <a:pt x="51728" y="24981"/>
                  </a:lnTo>
                  <a:lnTo>
                    <a:pt x="51728" y="24745"/>
                  </a:lnTo>
                  <a:lnTo>
                    <a:pt x="51871" y="24544"/>
                  </a:lnTo>
                  <a:lnTo>
                    <a:pt x="52468" y="24793"/>
                  </a:lnTo>
                  <a:lnTo>
                    <a:pt x="52920" y="24849"/>
                  </a:lnTo>
                  <a:lnTo>
                    <a:pt x="52904" y="23823"/>
                  </a:lnTo>
                  <a:lnTo>
                    <a:pt x="52279" y="23721"/>
                  </a:lnTo>
                  <a:lnTo>
                    <a:pt x="52259" y="21094"/>
                  </a:lnTo>
                  <a:lnTo>
                    <a:pt x="54149" y="20490"/>
                  </a:lnTo>
                  <a:lnTo>
                    <a:pt x="54121" y="17893"/>
                  </a:lnTo>
                  <a:lnTo>
                    <a:pt x="59111" y="17838"/>
                  </a:lnTo>
                  <a:lnTo>
                    <a:pt x="59088" y="15215"/>
                  </a:lnTo>
                  <a:lnTo>
                    <a:pt x="60362" y="15818"/>
                  </a:lnTo>
                  <a:lnTo>
                    <a:pt x="60656" y="15796"/>
                  </a:lnTo>
                  <a:lnTo>
                    <a:pt x="61140" y="16045"/>
                  </a:lnTo>
                  <a:lnTo>
                    <a:pt x="62173" y="16682"/>
                  </a:lnTo>
                  <a:lnTo>
                    <a:pt x="62848" y="17255"/>
                  </a:lnTo>
                  <a:lnTo>
                    <a:pt x="63738" y="17849"/>
                  </a:lnTo>
                  <a:lnTo>
                    <a:pt x="64676" y="17834"/>
                  </a:lnTo>
                  <a:lnTo>
                    <a:pt x="64659" y="16707"/>
                  </a:lnTo>
                  <a:lnTo>
                    <a:pt x="64596" y="16573"/>
                  </a:lnTo>
                  <a:lnTo>
                    <a:pt x="64588" y="16234"/>
                  </a:lnTo>
                  <a:lnTo>
                    <a:pt x="64570" y="10838"/>
                  </a:lnTo>
                  <a:lnTo>
                    <a:pt x="63956" y="10835"/>
                  </a:lnTo>
                  <a:lnTo>
                    <a:pt x="63924" y="9651"/>
                  </a:lnTo>
                  <a:lnTo>
                    <a:pt x="63275" y="9086"/>
                  </a:lnTo>
                  <a:lnTo>
                    <a:pt x="61534" y="9090"/>
                  </a:lnTo>
                  <a:lnTo>
                    <a:pt x="61534" y="8037"/>
                  </a:lnTo>
                  <a:lnTo>
                    <a:pt x="60909" y="7793"/>
                  </a:lnTo>
                  <a:lnTo>
                    <a:pt x="60887" y="4106"/>
                  </a:lnTo>
                  <a:lnTo>
                    <a:pt x="61538" y="4480"/>
                  </a:lnTo>
                  <a:lnTo>
                    <a:pt x="61555" y="7278"/>
                  </a:lnTo>
                  <a:lnTo>
                    <a:pt x="71330" y="7345"/>
                  </a:lnTo>
                  <a:lnTo>
                    <a:pt x="71333" y="9711"/>
                  </a:lnTo>
                  <a:lnTo>
                    <a:pt x="73221" y="9733"/>
                  </a:lnTo>
                  <a:lnTo>
                    <a:pt x="73365" y="10878"/>
                  </a:lnTo>
                  <a:lnTo>
                    <a:pt x="75016" y="11299"/>
                  </a:lnTo>
                  <a:lnTo>
                    <a:pt x="75343" y="11207"/>
                  </a:lnTo>
                  <a:lnTo>
                    <a:pt x="75360" y="10814"/>
                  </a:lnTo>
                  <a:lnTo>
                    <a:pt x="78819" y="10819"/>
                  </a:lnTo>
                  <a:lnTo>
                    <a:pt x="78809" y="11482"/>
                  </a:lnTo>
                  <a:lnTo>
                    <a:pt x="80071" y="11739"/>
                  </a:lnTo>
                  <a:lnTo>
                    <a:pt x="82823" y="13758"/>
                  </a:lnTo>
                  <a:lnTo>
                    <a:pt x="84231" y="14052"/>
                  </a:lnTo>
                  <a:lnTo>
                    <a:pt x="85019" y="14330"/>
                  </a:lnTo>
                  <a:lnTo>
                    <a:pt x="85023" y="15412"/>
                  </a:lnTo>
                  <a:lnTo>
                    <a:pt x="85703" y="15423"/>
                  </a:lnTo>
                  <a:lnTo>
                    <a:pt x="85697" y="16021"/>
                  </a:lnTo>
                  <a:lnTo>
                    <a:pt x="86754" y="16455"/>
                  </a:lnTo>
                  <a:lnTo>
                    <a:pt x="87535" y="16585"/>
                  </a:lnTo>
                  <a:lnTo>
                    <a:pt x="87521" y="13177"/>
                  </a:lnTo>
                  <a:lnTo>
                    <a:pt x="90036" y="13162"/>
                  </a:lnTo>
                  <a:lnTo>
                    <a:pt x="90081" y="10260"/>
                  </a:lnTo>
                  <a:lnTo>
                    <a:pt x="90611" y="10018"/>
                  </a:lnTo>
                  <a:lnTo>
                    <a:pt x="90647" y="9664"/>
                  </a:lnTo>
                  <a:lnTo>
                    <a:pt x="91256" y="9624"/>
                  </a:lnTo>
                  <a:lnTo>
                    <a:pt x="91230" y="7296"/>
                  </a:lnTo>
                  <a:lnTo>
                    <a:pt x="92457" y="7274"/>
                  </a:lnTo>
                  <a:lnTo>
                    <a:pt x="92462" y="4323"/>
                  </a:lnTo>
                  <a:lnTo>
                    <a:pt x="94953" y="4287"/>
                  </a:lnTo>
                  <a:lnTo>
                    <a:pt x="94960" y="2504"/>
                  </a:lnTo>
                  <a:lnTo>
                    <a:pt x="99811" y="2523"/>
                  </a:lnTo>
                  <a:lnTo>
                    <a:pt x="99760" y="3626"/>
                  </a:lnTo>
                  <a:lnTo>
                    <a:pt x="99847" y="4344"/>
                  </a:lnTo>
                  <a:lnTo>
                    <a:pt x="100059" y="4430"/>
                  </a:lnTo>
                  <a:lnTo>
                    <a:pt x="100304" y="4924"/>
                  </a:lnTo>
                  <a:lnTo>
                    <a:pt x="100308" y="5933"/>
                  </a:lnTo>
                  <a:lnTo>
                    <a:pt x="100209" y="6264"/>
                  </a:lnTo>
                  <a:lnTo>
                    <a:pt x="100219" y="6590"/>
                  </a:lnTo>
                  <a:lnTo>
                    <a:pt x="101747" y="6580"/>
                  </a:lnTo>
                  <a:lnTo>
                    <a:pt x="101782" y="6074"/>
                  </a:lnTo>
                  <a:lnTo>
                    <a:pt x="103694" y="6030"/>
                  </a:lnTo>
                  <a:lnTo>
                    <a:pt x="103729" y="5516"/>
                  </a:lnTo>
                  <a:lnTo>
                    <a:pt x="103379" y="4984"/>
                  </a:lnTo>
                  <a:lnTo>
                    <a:pt x="103167" y="4057"/>
                  </a:lnTo>
                  <a:lnTo>
                    <a:pt x="102951" y="2520"/>
                  </a:lnTo>
                  <a:lnTo>
                    <a:pt x="104468" y="2513"/>
                  </a:lnTo>
                  <a:lnTo>
                    <a:pt x="104225" y="3041"/>
                  </a:lnTo>
                  <a:lnTo>
                    <a:pt x="103710" y="3220"/>
                  </a:lnTo>
                  <a:lnTo>
                    <a:pt x="103564" y="3555"/>
                  </a:lnTo>
                  <a:lnTo>
                    <a:pt x="103627" y="3774"/>
                  </a:lnTo>
                  <a:lnTo>
                    <a:pt x="104233" y="4258"/>
                  </a:lnTo>
                  <a:lnTo>
                    <a:pt x="106141" y="4281"/>
                  </a:lnTo>
                  <a:lnTo>
                    <a:pt x="106168" y="7228"/>
                  </a:lnTo>
                  <a:lnTo>
                    <a:pt x="108559" y="7218"/>
                  </a:lnTo>
                  <a:lnTo>
                    <a:pt x="108574" y="7810"/>
                  </a:lnTo>
                  <a:lnTo>
                    <a:pt x="111030" y="7789"/>
                  </a:lnTo>
                  <a:lnTo>
                    <a:pt x="111127" y="8260"/>
                  </a:lnTo>
                  <a:lnTo>
                    <a:pt x="111283" y="8345"/>
                  </a:lnTo>
                  <a:lnTo>
                    <a:pt x="113548" y="8355"/>
                  </a:lnTo>
                  <a:lnTo>
                    <a:pt x="113556" y="11668"/>
                  </a:lnTo>
                  <a:lnTo>
                    <a:pt x="113722" y="12031"/>
                  </a:lnTo>
                  <a:lnTo>
                    <a:pt x="116006" y="13396"/>
                  </a:lnTo>
                  <a:lnTo>
                    <a:pt x="116262" y="13716"/>
                  </a:lnTo>
                  <a:lnTo>
                    <a:pt x="116675" y="13858"/>
                  </a:lnTo>
                  <a:lnTo>
                    <a:pt x="118050" y="13705"/>
                  </a:lnTo>
                  <a:lnTo>
                    <a:pt x="118318" y="13828"/>
                  </a:lnTo>
                  <a:lnTo>
                    <a:pt x="118549" y="13766"/>
                  </a:lnTo>
                  <a:lnTo>
                    <a:pt x="118530" y="11867"/>
                  </a:lnTo>
                  <a:lnTo>
                    <a:pt x="121011" y="11862"/>
                  </a:lnTo>
                  <a:lnTo>
                    <a:pt x="121011" y="8324"/>
                  </a:lnTo>
                  <a:lnTo>
                    <a:pt x="124122" y="8299"/>
                  </a:lnTo>
                  <a:lnTo>
                    <a:pt x="124143" y="4743"/>
                  </a:lnTo>
                  <a:lnTo>
                    <a:pt x="127220" y="4729"/>
                  </a:lnTo>
                  <a:lnTo>
                    <a:pt x="127229" y="40"/>
                  </a:lnTo>
                  <a:lnTo>
                    <a:pt x="130968" y="20"/>
                  </a:lnTo>
                  <a:lnTo>
                    <a:pt x="135940" y="0"/>
                  </a:lnTo>
                  <a:lnTo>
                    <a:pt x="136028" y="5545"/>
                  </a:lnTo>
                  <a:lnTo>
                    <a:pt x="136634" y="4712"/>
                  </a:lnTo>
                  <a:lnTo>
                    <a:pt x="140914" y="4672"/>
                  </a:lnTo>
                  <a:lnTo>
                    <a:pt x="141099" y="4560"/>
                  </a:lnTo>
                  <a:lnTo>
                    <a:pt x="141185" y="4107"/>
                  </a:lnTo>
                  <a:lnTo>
                    <a:pt x="141728" y="4084"/>
                  </a:lnTo>
                  <a:lnTo>
                    <a:pt x="143605" y="4085"/>
                  </a:lnTo>
                  <a:lnTo>
                    <a:pt x="143550" y="9409"/>
                  </a:lnTo>
                  <a:lnTo>
                    <a:pt x="141124" y="9445"/>
                  </a:lnTo>
                  <a:lnTo>
                    <a:pt x="141146" y="11779"/>
                  </a:lnTo>
                  <a:lnTo>
                    <a:pt x="144214" y="11774"/>
                  </a:lnTo>
                  <a:lnTo>
                    <a:pt x="144142" y="12095"/>
                  </a:lnTo>
                  <a:lnTo>
                    <a:pt x="144154" y="12471"/>
                  </a:lnTo>
                  <a:lnTo>
                    <a:pt x="144292" y="12631"/>
                  </a:lnTo>
                  <a:lnTo>
                    <a:pt x="145074" y="12876"/>
                  </a:lnTo>
                  <a:lnTo>
                    <a:pt x="145385" y="12899"/>
                  </a:lnTo>
                  <a:lnTo>
                    <a:pt x="146666" y="12318"/>
                  </a:lnTo>
                  <a:lnTo>
                    <a:pt x="147251" y="12258"/>
                  </a:lnTo>
                  <a:lnTo>
                    <a:pt x="147845" y="12150"/>
                  </a:lnTo>
                  <a:lnTo>
                    <a:pt x="148269" y="11919"/>
                  </a:lnTo>
                  <a:lnTo>
                    <a:pt x="148352" y="11710"/>
                  </a:lnTo>
                  <a:lnTo>
                    <a:pt x="148617" y="11454"/>
                  </a:lnTo>
                  <a:lnTo>
                    <a:pt x="148628" y="14133"/>
                  </a:lnTo>
                  <a:lnTo>
                    <a:pt x="151135" y="14121"/>
                  </a:lnTo>
                  <a:lnTo>
                    <a:pt x="151143" y="16380"/>
                  </a:lnTo>
                  <a:lnTo>
                    <a:pt x="154911" y="16281"/>
                  </a:lnTo>
                  <a:lnTo>
                    <a:pt x="155202" y="17360"/>
                  </a:lnTo>
                  <a:lnTo>
                    <a:pt x="155237" y="17925"/>
                  </a:lnTo>
                  <a:lnTo>
                    <a:pt x="154687" y="18383"/>
                  </a:lnTo>
                  <a:lnTo>
                    <a:pt x="154361" y="18424"/>
                  </a:lnTo>
                  <a:lnTo>
                    <a:pt x="154278" y="18610"/>
                  </a:lnTo>
                  <a:lnTo>
                    <a:pt x="156572" y="18622"/>
                  </a:lnTo>
                  <a:lnTo>
                    <a:pt x="156595" y="20408"/>
                  </a:lnTo>
                  <a:lnTo>
                    <a:pt x="153244" y="20465"/>
                  </a:lnTo>
                  <a:lnTo>
                    <a:pt x="153378" y="21051"/>
                  </a:lnTo>
                  <a:lnTo>
                    <a:pt x="152612" y="21817"/>
                  </a:lnTo>
                  <a:lnTo>
                    <a:pt x="152364" y="22777"/>
                  </a:lnTo>
                  <a:lnTo>
                    <a:pt x="152384" y="23231"/>
                  </a:lnTo>
                  <a:lnTo>
                    <a:pt x="152635" y="23641"/>
                  </a:lnTo>
                  <a:lnTo>
                    <a:pt x="152478" y="24482"/>
                  </a:lnTo>
                  <a:lnTo>
                    <a:pt x="151838" y="24526"/>
                  </a:lnTo>
                  <a:lnTo>
                    <a:pt x="151489" y="24776"/>
                  </a:lnTo>
                  <a:lnTo>
                    <a:pt x="151430" y="25230"/>
                  </a:lnTo>
                  <a:lnTo>
                    <a:pt x="152203" y="26000"/>
                  </a:lnTo>
                  <a:lnTo>
                    <a:pt x="152364" y="25974"/>
                  </a:lnTo>
                  <a:lnTo>
                    <a:pt x="152756" y="26112"/>
                  </a:lnTo>
                  <a:lnTo>
                    <a:pt x="153263" y="26607"/>
                  </a:lnTo>
                  <a:lnTo>
                    <a:pt x="153384" y="27042"/>
                  </a:lnTo>
                  <a:lnTo>
                    <a:pt x="154063" y="27396"/>
                  </a:lnTo>
                  <a:lnTo>
                    <a:pt x="154213" y="27388"/>
                  </a:lnTo>
                  <a:lnTo>
                    <a:pt x="155402" y="27906"/>
                  </a:lnTo>
                  <a:lnTo>
                    <a:pt x="155360" y="28130"/>
                  </a:lnTo>
                  <a:lnTo>
                    <a:pt x="157982" y="28132"/>
                  </a:lnTo>
                  <a:lnTo>
                    <a:pt x="157831" y="27684"/>
                  </a:lnTo>
                  <a:lnTo>
                    <a:pt x="158236" y="27546"/>
                  </a:lnTo>
                  <a:lnTo>
                    <a:pt x="158836" y="27781"/>
                  </a:lnTo>
                  <a:lnTo>
                    <a:pt x="159193" y="28042"/>
                  </a:lnTo>
                  <a:lnTo>
                    <a:pt x="159205" y="28198"/>
                  </a:lnTo>
                  <a:lnTo>
                    <a:pt x="159730" y="28121"/>
                  </a:lnTo>
                  <a:lnTo>
                    <a:pt x="159775" y="27930"/>
                  </a:lnTo>
                  <a:lnTo>
                    <a:pt x="159891" y="27484"/>
                  </a:lnTo>
                  <a:lnTo>
                    <a:pt x="160171" y="27328"/>
                  </a:lnTo>
                  <a:lnTo>
                    <a:pt x="160217" y="27168"/>
                  </a:lnTo>
                  <a:lnTo>
                    <a:pt x="160160" y="26581"/>
                  </a:lnTo>
                  <a:lnTo>
                    <a:pt x="159989" y="26431"/>
                  </a:lnTo>
                  <a:lnTo>
                    <a:pt x="159953" y="26297"/>
                  </a:lnTo>
                  <a:lnTo>
                    <a:pt x="160231" y="26098"/>
                  </a:lnTo>
                  <a:lnTo>
                    <a:pt x="160418" y="26190"/>
                  </a:lnTo>
                  <a:lnTo>
                    <a:pt x="160620" y="26366"/>
                  </a:lnTo>
                  <a:lnTo>
                    <a:pt x="160697" y="26511"/>
                  </a:lnTo>
                  <a:lnTo>
                    <a:pt x="160692" y="26775"/>
                  </a:lnTo>
                  <a:lnTo>
                    <a:pt x="160650" y="26958"/>
                  </a:lnTo>
                  <a:lnTo>
                    <a:pt x="160709" y="27088"/>
                  </a:lnTo>
                  <a:lnTo>
                    <a:pt x="160890" y="27223"/>
                  </a:lnTo>
                  <a:lnTo>
                    <a:pt x="161066" y="27316"/>
                  </a:lnTo>
                  <a:lnTo>
                    <a:pt x="161251" y="27490"/>
                  </a:lnTo>
                  <a:lnTo>
                    <a:pt x="161367" y="27678"/>
                  </a:lnTo>
                  <a:lnTo>
                    <a:pt x="161495" y="27746"/>
                  </a:lnTo>
                  <a:lnTo>
                    <a:pt x="161682" y="27785"/>
                  </a:lnTo>
                  <a:lnTo>
                    <a:pt x="162024" y="27998"/>
                  </a:lnTo>
                  <a:lnTo>
                    <a:pt x="161941" y="28154"/>
                  </a:lnTo>
                  <a:lnTo>
                    <a:pt x="162003" y="28492"/>
                  </a:lnTo>
                  <a:lnTo>
                    <a:pt x="162148" y="28528"/>
                  </a:lnTo>
                  <a:lnTo>
                    <a:pt x="162635" y="28310"/>
                  </a:lnTo>
                  <a:lnTo>
                    <a:pt x="163052" y="28057"/>
                  </a:lnTo>
                  <a:lnTo>
                    <a:pt x="163255" y="28230"/>
                  </a:lnTo>
                  <a:lnTo>
                    <a:pt x="163270" y="28372"/>
                  </a:lnTo>
                  <a:lnTo>
                    <a:pt x="163265" y="28509"/>
                  </a:lnTo>
                  <a:lnTo>
                    <a:pt x="163193" y="28724"/>
                  </a:lnTo>
                  <a:lnTo>
                    <a:pt x="162891" y="29216"/>
                  </a:lnTo>
                  <a:lnTo>
                    <a:pt x="163247" y="29339"/>
                  </a:lnTo>
                  <a:lnTo>
                    <a:pt x="163521" y="29421"/>
                  </a:lnTo>
                  <a:lnTo>
                    <a:pt x="163654" y="29519"/>
                  </a:lnTo>
                  <a:lnTo>
                    <a:pt x="163610" y="29724"/>
                  </a:lnTo>
                  <a:lnTo>
                    <a:pt x="163713" y="29876"/>
                  </a:lnTo>
                  <a:lnTo>
                    <a:pt x="164122" y="29606"/>
                  </a:lnTo>
                  <a:lnTo>
                    <a:pt x="164312" y="29512"/>
                  </a:lnTo>
                  <a:lnTo>
                    <a:pt x="164682" y="29878"/>
                  </a:lnTo>
                  <a:lnTo>
                    <a:pt x="164946" y="30305"/>
                  </a:lnTo>
                  <a:lnTo>
                    <a:pt x="165279" y="30285"/>
                  </a:lnTo>
                  <a:lnTo>
                    <a:pt x="166490" y="30018"/>
                  </a:lnTo>
                  <a:lnTo>
                    <a:pt x="166351" y="29940"/>
                  </a:lnTo>
                  <a:lnTo>
                    <a:pt x="166174" y="29863"/>
                  </a:lnTo>
                  <a:lnTo>
                    <a:pt x="166041" y="29787"/>
                  </a:lnTo>
                  <a:lnTo>
                    <a:pt x="165747" y="29202"/>
                  </a:lnTo>
                  <a:lnTo>
                    <a:pt x="165881" y="29170"/>
                  </a:lnTo>
                  <a:lnTo>
                    <a:pt x="166281" y="29420"/>
                  </a:lnTo>
                  <a:lnTo>
                    <a:pt x="166438" y="29724"/>
                  </a:lnTo>
                  <a:lnTo>
                    <a:pt x="166587" y="29898"/>
                  </a:lnTo>
                  <a:lnTo>
                    <a:pt x="166590" y="30234"/>
                  </a:lnTo>
                  <a:lnTo>
                    <a:pt x="166603" y="32845"/>
                  </a:lnTo>
                  <a:lnTo>
                    <a:pt x="167410" y="32868"/>
                  </a:lnTo>
                  <a:lnTo>
                    <a:pt x="168266" y="33021"/>
                  </a:lnTo>
                  <a:lnTo>
                    <a:pt x="168642" y="33285"/>
                  </a:lnTo>
                  <a:lnTo>
                    <a:pt x="169067" y="33436"/>
                  </a:lnTo>
                  <a:lnTo>
                    <a:pt x="169062" y="32874"/>
                  </a:lnTo>
                  <a:lnTo>
                    <a:pt x="167628" y="32873"/>
                  </a:lnTo>
                  <a:lnTo>
                    <a:pt x="170728" y="31563"/>
                  </a:lnTo>
                  <a:lnTo>
                    <a:pt x="170671" y="31190"/>
                  </a:lnTo>
                  <a:lnTo>
                    <a:pt x="170838" y="31326"/>
                  </a:lnTo>
                  <a:lnTo>
                    <a:pt x="170872" y="31503"/>
                  </a:lnTo>
                  <a:lnTo>
                    <a:pt x="172062" y="31008"/>
                  </a:lnTo>
                  <a:lnTo>
                    <a:pt x="172022" y="27694"/>
                  </a:lnTo>
                  <a:lnTo>
                    <a:pt x="172591" y="27452"/>
                  </a:lnTo>
                  <a:lnTo>
                    <a:pt x="172670" y="27270"/>
                  </a:lnTo>
                  <a:lnTo>
                    <a:pt x="172250" y="27132"/>
                  </a:lnTo>
                  <a:lnTo>
                    <a:pt x="172109" y="26994"/>
                  </a:lnTo>
                  <a:lnTo>
                    <a:pt x="171977" y="26345"/>
                  </a:lnTo>
                  <a:lnTo>
                    <a:pt x="172486" y="26410"/>
                  </a:lnTo>
                  <a:lnTo>
                    <a:pt x="173279" y="26849"/>
                  </a:lnTo>
                  <a:lnTo>
                    <a:pt x="173934" y="27084"/>
                  </a:lnTo>
                  <a:lnTo>
                    <a:pt x="176416" y="27252"/>
                  </a:lnTo>
                  <a:lnTo>
                    <a:pt x="177739" y="27370"/>
                  </a:lnTo>
                  <a:lnTo>
                    <a:pt x="178277" y="27590"/>
                  </a:lnTo>
                  <a:lnTo>
                    <a:pt x="178904" y="27299"/>
                  </a:lnTo>
                  <a:lnTo>
                    <a:pt x="179454" y="27210"/>
                  </a:lnTo>
                  <a:lnTo>
                    <a:pt x="180994" y="27259"/>
                  </a:lnTo>
                  <a:lnTo>
                    <a:pt x="181632" y="27555"/>
                  </a:lnTo>
                  <a:lnTo>
                    <a:pt x="181943" y="27909"/>
                  </a:lnTo>
                  <a:lnTo>
                    <a:pt x="182206" y="29571"/>
                  </a:lnTo>
                  <a:lnTo>
                    <a:pt x="182685" y="29493"/>
                  </a:lnTo>
                  <a:lnTo>
                    <a:pt x="182995" y="29772"/>
                  </a:lnTo>
                  <a:lnTo>
                    <a:pt x="183297" y="30978"/>
                  </a:lnTo>
                  <a:lnTo>
                    <a:pt x="183309" y="32053"/>
                  </a:lnTo>
                  <a:lnTo>
                    <a:pt x="183627" y="32697"/>
                  </a:lnTo>
                  <a:lnTo>
                    <a:pt x="183744" y="33151"/>
                  </a:lnTo>
                  <a:lnTo>
                    <a:pt x="183783" y="34215"/>
                  </a:lnTo>
                  <a:lnTo>
                    <a:pt x="184513" y="34758"/>
                  </a:lnTo>
                  <a:lnTo>
                    <a:pt x="185407" y="35603"/>
                  </a:lnTo>
                  <a:lnTo>
                    <a:pt x="186423" y="36084"/>
                  </a:lnTo>
                  <a:lnTo>
                    <a:pt x="188529" y="35976"/>
                  </a:lnTo>
                  <a:lnTo>
                    <a:pt x="189996" y="36040"/>
                  </a:lnTo>
                  <a:lnTo>
                    <a:pt x="190705" y="36104"/>
                  </a:lnTo>
                  <a:lnTo>
                    <a:pt x="191192" y="36231"/>
                  </a:lnTo>
                  <a:lnTo>
                    <a:pt x="191580" y="36451"/>
                  </a:lnTo>
                  <a:lnTo>
                    <a:pt x="192008" y="36504"/>
                  </a:lnTo>
                  <a:lnTo>
                    <a:pt x="192004" y="36904"/>
                  </a:lnTo>
                  <a:lnTo>
                    <a:pt x="191925" y="37057"/>
                  </a:lnTo>
                  <a:lnTo>
                    <a:pt x="191729" y="37106"/>
                  </a:lnTo>
                  <a:lnTo>
                    <a:pt x="191595" y="37321"/>
                  </a:lnTo>
                  <a:lnTo>
                    <a:pt x="191782" y="38382"/>
                  </a:lnTo>
                  <a:lnTo>
                    <a:pt x="191923" y="38672"/>
                  </a:lnTo>
                  <a:lnTo>
                    <a:pt x="192437" y="39230"/>
                  </a:lnTo>
                  <a:lnTo>
                    <a:pt x="192284" y="39796"/>
                  </a:lnTo>
                  <a:lnTo>
                    <a:pt x="192072" y="39717"/>
                  </a:lnTo>
                  <a:lnTo>
                    <a:pt x="191896" y="39896"/>
                  </a:lnTo>
                  <a:lnTo>
                    <a:pt x="191935" y="40086"/>
                  </a:lnTo>
                  <a:lnTo>
                    <a:pt x="192468" y="40847"/>
                  </a:lnTo>
                  <a:lnTo>
                    <a:pt x="192771" y="40870"/>
                  </a:lnTo>
                  <a:lnTo>
                    <a:pt x="193093" y="41961"/>
                  </a:lnTo>
                  <a:lnTo>
                    <a:pt x="193250" y="42154"/>
                  </a:lnTo>
                  <a:lnTo>
                    <a:pt x="194265" y="42481"/>
                  </a:lnTo>
                  <a:lnTo>
                    <a:pt x="195022" y="42484"/>
                  </a:lnTo>
                  <a:lnTo>
                    <a:pt x="196219" y="42466"/>
                  </a:lnTo>
                  <a:lnTo>
                    <a:pt x="196104" y="53966"/>
                  </a:lnTo>
                  <a:lnTo>
                    <a:pt x="196104" y="54117"/>
                  </a:lnTo>
                  <a:lnTo>
                    <a:pt x="195845" y="54432"/>
                  </a:lnTo>
                  <a:lnTo>
                    <a:pt x="195302" y="54912"/>
                  </a:lnTo>
                  <a:lnTo>
                    <a:pt x="194586" y="56293"/>
                  </a:lnTo>
                  <a:lnTo>
                    <a:pt x="194457" y="56829"/>
                  </a:lnTo>
                  <a:lnTo>
                    <a:pt x="194708" y="57190"/>
                  </a:lnTo>
                  <a:lnTo>
                    <a:pt x="194579" y="57994"/>
                  </a:lnTo>
                  <a:lnTo>
                    <a:pt x="194446" y="58091"/>
                  </a:lnTo>
                  <a:lnTo>
                    <a:pt x="193745" y="58098"/>
                  </a:lnTo>
                  <a:lnTo>
                    <a:pt x="193108" y="58497"/>
                  </a:lnTo>
                  <a:lnTo>
                    <a:pt x="192751" y="58259"/>
                  </a:lnTo>
                  <a:lnTo>
                    <a:pt x="192407" y="57898"/>
                  </a:lnTo>
                  <a:lnTo>
                    <a:pt x="192418" y="57630"/>
                  </a:lnTo>
                  <a:lnTo>
                    <a:pt x="192814" y="57730"/>
                  </a:lnTo>
                  <a:lnTo>
                    <a:pt x="192837" y="57388"/>
                  </a:lnTo>
                  <a:lnTo>
                    <a:pt x="192606" y="57132"/>
                  </a:lnTo>
                  <a:lnTo>
                    <a:pt x="192473" y="57132"/>
                  </a:lnTo>
                  <a:lnTo>
                    <a:pt x="191742" y="57862"/>
                  </a:lnTo>
                  <a:lnTo>
                    <a:pt x="191513" y="58650"/>
                  </a:lnTo>
                  <a:lnTo>
                    <a:pt x="191254" y="58866"/>
                  </a:lnTo>
                  <a:lnTo>
                    <a:pt x="190859" y="58951"/>
                  </a:lnTo>
                  <a:lnTo>
                    <a:pt x="190667" y="58855"/>
                  </a:lnTo>
                  <a:lnTo>
                    <a:pt x="189932" y="58196"/>
                  </a:lnTo>
                  <a:lnTo>
                    <a:pt x="189768" y="57801"/>
                  </a:lnTo>
                  <a:lnTo>
                    <a:pt x="189780" y="57507"/>
                  </a:lnTo>
                  <a:lnTo>
                    <a:pt x="189870" y="57291"/>
                  </a:lnTo>
                  <a:lnTo>
                    <a:pt x="190132" y="57314"/>
                  </a:lnTo>
                  <a:lnTo>
                    <a:pt x="190210" y="57172"/>
                  </a:lnTo>
                  <a:lnTo>
                    <a:pt x="189869" y="56731"/>
                  </a:lnTo>
                  <a:lnTo>
                    <a:pt x="188578" y="56747"/>
                  </a:lnTo>
                  <a:lnTo>
                    <a:pt x="188573" y="57115"/>
                  </a:lnTo>
                  <a:lnTo>
                    <a:pt x="188528" y="63777"/>
                  </a:lnTo>
                  <a:lnTo>
                    <a:pt x="186017" y="63817"/>
                  </a:lnTo>
                  <a:lnTo>
                    <a:pt x="186013" y="65015"/>
                  </a:lnTo>
                  <a:lnTo>
                    <a:pt x="184124" y="64922"/>
                  </a:lnTo>
                  <a:lnTo>
                    <a:pt x="184112" y="64327"/>
                  </a:lnTo>
                  <a:lnTo>
                    <a:pt x="183110" y="64341"/>
                  </a:lnTo>
                  <a:lnTo>
                    <a:pt x="182911" y="64472"/>
                  </a:lnTo>
                  <a:lnTo>
                    <a:pt x="182215" y="65450"/>
                  </a:lnTo>
                  <a:lnTo>
                    <a:pt x="181859" y="65581"/>
                  </a:lnTo>
                  <a:lnTo>
                    <a:pt x="181249" y="65618"/>
                  </a:lnTo>
                  <a:lnTo>
                    <a:pt x="181067" y="65442"/>
                  </a:lnTo>
                  <a:lnTo>
                    <a:pt x="181050" y="68751"/>
                  </a:lnTo>
                  <a:lnTo>
                    <a:pt x="182235" y="69103"/>
                  </a:lnTo>
                  <a:lnTo>
                    <a:pt x="182224" y="70972"/>
                  </a:lnTo>
                  <a:lnTo>
                    <a:pt x="183459" y="70968"/>
                  </a:lnTo>
                  <a:lnTo>
                    <a:pt x="183479" y="71954"/>
                  </a:lnTo>
                  <a:lnTo>
                    <a:pt x="183666" y="72066"/>
                  </a:lnTo>
                  <a:lnTo>
                    <a:pt x="184034" y="72132"/>
                  </a:lnTo>
                  <a:lnTo>
                    <a:pt x="184092" y="72289"/>
                  </a:lnTo>
                  <a:lnTo>
                    <a:pt x="184108" y="75292"/>
                  </a:lnTo>
                  <a:lnTo>
                    <a:pt x="187859" y="75319"/>
                  </a:lnTo>
                  <a:lnTo>
                    <a:pt x="187855" y="76658"/>
                  </a:lnTo>
                  <a:lnTo>
                    <a:pt x="187663" y="76915"/>
                  </a:lnTo>
                  <a:lnTo>
                    <a:pt x="187651" y="77812"/>
                  </a:lnTo>
                  <a:lnTo>
                    <a:pt x="187840" y="78145"/>
                  </a:lnTo>
                  <a:lnTo>
                    <a:pt x="187853" y="79721"/>
                  </a:lnTo>
                  <a:lnTo>
                    <a:pt x="188087" y="80067"/>
                  </a:lnTo>
                  <a:lnTo>
                    <a:pt x="187849" y="80380"/>
                  </a:lnTo>
                  <a:lnTo>
                    <a:pt x="185963" y="80390"/>
                  </a:lnTo>
                  <a:lnTo>
                    <a:pt x="185896" y="82311"/>
                  </a:lnTo>
                  <a:lnTo>
                    <a:pt x="185338" y="82337"/>
                  </a:lnTo>
                  <a:lnTo>
                    <a:pt x="184810" y="82150"/>
                  </a:lnTo>
                  <a:lnTo>
                    <a:pt x="183842" y="82128"/>
                  </a:lnTo>
                  <a:lnTo>
                    <a:pt x="183775" y="81540"/>
                  </a:lnTo>
                  <a:lnTo>
                    <a:pt x="182920" y="81570"/>
                  </a:lnTo>
                  <a:lnTo>
                    <a:pt x="182764" y="82117"/>
                  </a:lnTo>
                  <a:lnTo>
                    <a:pt x="181655" y="82218"/>
                  </a:lnTo>
                  <a:lnTo>
                    <a:pt x="181585" y="82668"/>
                  </a:lnTo>
                  <a:lnTo>
                    <a:pt x="181093" y="82783"/>
                  </a:lnTo>
                  <a:lnTo>
                    <a:pt x="181066" y="83621"/>
                  </a:lnTo>
                  <a:lnTo>
                    <a:pt x="181261" y="83926"/>
                  </a:lnTo>
                  <a:lnTo>
                    <a:pt x="181253" y="84290"/>
                  </a:lnTo>
                  <a:lnTo>
                    <a:pt x="181085" y="84495"/>
                  </a:lnTo>
                  <a:lnTo>
                    <a:pt x="181064" y="8503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3" name="pg664">
              <a:extLst>
                <a:ext uri="{FF2B5EF4-FFF2-40B4-BE49-F238E27FC236}">
                  <a16:creationId xmlns:a16="http://schemas.microsoft.com/office/drawing/2014/main" id="{A9B6A4E5-16E9-2049-B261-EED700E7B58C}"/>
                </a:ext>
              </a:extLst>
            </p:cNvPr>
            <p:cNvSpPr/>
            <p:nvPr/>
          </p:nvSpPr>
          <p:spPr>
            <a:xfrm>
              <a:off x="5084805" y="2834181"/>
              <a:ext cx="1217" cy="1168"/>
            </a:xfrm>
            <a:custGeom>
              <a:avLst/>
              <a:gdLst/>
              <a:ahLst/>
              <a:cxnLst/>
              <a:rect l="0" t="0" r="0" b="0"/>
              <a:pathLst>
                <a:path w="1217" h="1168">
                  <a:moveTo>
                    <a:pt x="1216" y="1167"/>
                  </a:moveTo>
                  <a:lnTo>
                    <a:pt x="1217" y="27"/>
                  </a:lnTo>
                  <a:lnTo>
                    <a:pt x="0" y="0"/>
                  </a:lnTo>
                  <a:lnTo>
                    <a:pt x="0" y="116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4" name="pg665">
              <a:extLst>
                <a:ext uri="{FF2B5EF4-FFF2-40B4-BE49-F238E27FC236}">
                  <a16:creationId xmlns:a16="http://schemas.microsoft.com/office/drawing/2014/main" id="{C5C8AC3F-085B-9D4E-A926-9712E010068E}"/>
                </a:ext>
              </a:extLst>
            </p:cNvPr>
            <p:cNvSpPr/>
            <p:nvPr/>
          </p:nvSpPr>
          <p:spPr>
            <a:xfrm>
              <a:off x="5078424" y="2773146"/>
              <a:ext cx="127906" cy="147713"/>
            </a:xfrm>
            <a:custGeom>
              <a:avLst/>
              <a:gdLst/>
              <a:ahLst/>
              <a:cxnLst/>
              <a:rect l="0" t="0" r="0" b="0"/>
              <a:pathLst>
                <a:path w="127906" h="147713">
                  <a:moveTo>
                    <a:pt x="106244" y="7654"/>
                  </a:moveTo>
                  <a:lnTo>
                    <a:pt x="107207" y="8491"/>
                  </a:lnTo>
                  <a:lnTo>
                    <a:pt x="107428" y="8704"/>
                  </a:lnTo>
                  <a:lnTo>
                    <a:pt x="108386" y="9920"/>
                  </a:lnTo>
                  <a:lnTo>
                    <a:pt x="109884" y="11255"/>
                  </a:lnTo>
                  <a:lnTo>
                    <a:pt x="110980" y="12439"/>
                  </a:lnTo>
                  <a:lnTo>
                    <a:pt x="111897" y="13681"/>
                  </a:lnTo>
                  <a:lnTo>
                    <a:pt x="113299" y="15917"/>
                  </a:lnTo>
                  <a:lnTo>
                    <a:pt x="115051" y="19110"/>
                  </a:lnTo>
                  <a:lnTo>
                    <a:pt x="116541" y="19533"/>
                  </a:lnTo>
                  <a:lnTo>
                    <a:pt x="116906" y="19560"/>
                  </a:lnTo>
                  <a:lnTo>
                    <a:pt x="118804" y="19145"/>
                  </a:lnTo>
                  <a:lnTo>
                    <a:pt x="119447" y="19103"/>
                  </a:lnTo>
                  <a:lnTo>
                    <a:pt x="120700" y="19691"/>
                  </a:lnTo>
                  <a:lnTo>
                    <a:pt x="121082" y="20007"/>
                  </a:lnTo>
                  <a:lnTo>
                    <a:pt x="121768" y="20805"/>
                  </a:lnTo>
                  <a:lnTo>
                    <a:pt x="122849" y="22929"/>
                  </a:lnTo>
                  <a:lnTo>
                    <a:pt x="124203" y="24971"/>
                  </a:lnTo>
                  <a:lnTo>
                    <a:pt x="124844" y="26687"/>
                  </a:lnTo>
                  <a:lnTo>
                    <a:pt x="125490" y="27481"/>
                  </a:lnTo>
                  <a:lnTo>
                    <a:pt x="125965" y="28065"/>
                  </a:lnTo>
                  <a:lnTo>
                    <a:pt x="127340" y="30416"/>
                  </a:lnTo>
                  <a:lnTo>
                    <a:pt x="127387" y="30725"/>
                  </a:lnTo>
                  <a:lnTo>
                    <a:pt x="127135" y="32403"/>
                  </a:lnTo>
                  <a:lnTo>
                    <a:pt x="126997" y="34125"/>
                  </a:lnTo>
                  <a:lnTo>
                    <a:pt x="126983" y="34307"/>
                  </a:lnTo>
                  <a:lnTo>
                    <a:pt x="127015" y="34649"/>
                  </a:lnTo>
                  <a:lnTo>
                    <a:pt x="127479" y="36093"/>
                  </a:lnTo>
                  <a:lnTo>
                    <a:pt x="127605" y="37634"/>
                  </a:lnTo>
                  <a:lnTo>
                    <a:pt x="127725" y="38223"/>
                  </a:lnTo>
                  <a:lnTo>
                    <a:pt x="127897" y="39876"/>
                  </a:lnTo>
                  <a:lnTo>
                    <a:pt x="127906" y="40489"/>
                  </a:lnTo>
                  <a:lnTo>
                    <a:pt x="127508" y="42998"/>
                  </a:lnTo>
                  <a:lnTo>
                    <a:pt x="127543" y="44196"/>
                  </a:lnTo>
                  <a:lnTo>
                    <a:pt x="127428" y="45078"/>
                  </a:lnTo>
                  <a:lnTo>
                    <a:pt x="126950" y="46907"/>
                  </a:lnTo>
                  <a:lnTo>
                    <a:pt x="126230" y="48280"/>
                  </a:lnTo>
                  <a:lnTo>
                    <a:pt x="125849" y="49425"/>
                  </a:lnTo>
                  <a:lnTo>
                    <a:pt x="125856" y="49933"/>
                  </a:lnTo>
                  <a:lnTo>
                    <a:pt x="126241" y="51037"/>
                  </a:lnTo>
                  <a:lnTo>
                    <a:pt x="126552" y="52301"/>
                  </a:lnTo>
                  <a:lnTo>
                    <a:pt x="126648" y="52927"/>
                  </a:lnTo>
                  <a:lnTo>
                    <a:pt x="126614" y="53609"/>
                  </a:lnTo>
                  <a:lnTo>
                    <a:pt x="125548" y="56486"/>
                  </a:lnTo>
                  <a:lnTo>
                    <a:pt x="125231" y="58341"/>
                  </a:lnTo>
                  <a:lnTo>
                    <a:pt x="124916" y="58881"/>
                  </a:lnTo>
                  <a:lnTo>
                    <a:pt x="124444" y="59289"/>
                  </a:lnTo>
                  <a:lnTo>
                    <a:pt x="123124" y="59875"/>
                  </a:lnTo>
                  <a:lnTo>
                    <a:pt x="122312" y="60425"/>
                  </a:lnTo>
                  <a:lnTo>
                    <a:pt x="120624" y="61079"/>
                  </a:lnTo>
                  <a:lnTo>
                    <a:pt x="119972" y="61563"/>
                  </a:lnTo>
                  <a:lnTo>
                    <a:pt x="119195" y="62308"/>
                  </a:lnTo>
                  <a:lnTo>
                    <a:pt x="118715" y="62950"/>
                  </a:lnTo>
                  <a:lnTo>
                    <a:pt x="117638" y="64999"/>
                  </a:lnTo>
                  <a:lnTo>
                    <a:pt x="116870" y="65788"/>
                  </a:lnTo>
                  <a:lnTo>
                    <a:pt x="115666" y="66460"/>
                  </a:lnTo>
                  <a:lnTo>
                    <a:pt x="115367" y="66700"/>
                  </a:lnTo>
                  <a:lnTo>
                    <a:pt x="114648" y="67547"/>
                  </a:lnTo>
                  <a:lnTo>
                    <a:pt x="114299" y="68149"/>
                  </a:lnTo>
                  <a:lnTo>
                    <a:pt x="113924" y="69148"/>
                  </a:lnTo>
                  <a:lnTo>
                    <a:pt x="113123" y="70795"/>
                  </a:lnTo>
                  <a:lnTo>
                    <a:pt x="112823" y="71133"/>
                  </a:lnTo>
                  <a:lnTo>
                    <a:pt x="111734" y="71835"/>
                  </a:lnTo>
                  <a:lnTo>
                    <a:pt x="110392" y="73232"/>
                  </a:lnTo>
                  <a:lnTo>
                    <a:pt x="108767" y="74658"/>
                  </a:lnTo>
                  <a:lnTo>
                    <a:pt x="108389" y="75237"/>
                  </a:lnTo>
                  <a:lnTo>
                    <a:pt x="107890" y="76776"/>
                  </a:lnTo>
                  <a:lnTo>
                    <a:pt x="107786" y="77759"/>
                  </a:lnTo>
                  <a:lnTo>
                    <a:pt x="107866" y="78264"/>
                  </a:lnTo>
                  <a:lnTo>
                    <a:pt x="108485" y="79820"/>
                  </a:lnTo>
                  <a:lnTo>
                    <a:pt x="108615" y="80826"/>
                  </a:lnTo>
                  <a:lnTo>
                    <a:pt x="108556" y="81967"/>
                  </a:lnTo>
                  <a:lnTo>
                    <a:pt x="107983" y="84012"/>
                  </a:lnTo>
                  <a:lnTo>
                    <a:pt x="107727" y="84647"/>
                  </a:lnTo>
                  <a:lnTo>
                    <a:pt x="107160" y="85648"/>
                  </a:lnTo>
                  <a:lnTo>
                    <a:pt x="106394" y="86726"/>
                  </a:lnTo>
                  <a:lnTo>
                    <a:pt x="106132" y="87527"/>
                  </a:lnTo>
                  <a:lnTo>
                    <a:pt x="105445" y="90838"/>
                  </a:lnTo>
                  <a:lnTo>
                    <a:pt x="105519" y="91371"/>
                  </a:lnTo>
                  <a:lnTo>
                    <a:pt x="105684" y="91755"/>
                  </a:lnTo>
                  <a:lnTo>
                    <a:pt x="106045" y="93585"/>
                  </a:lnTo>
                  <a:lnTo>
                    <a:pt x="106067" y="94402"/>
                  </a:lnTo>
                  <a:lnTo>
                    <a:pt x="105936" y="95417"/>
                  </a:lnTo>
                  <a:lnTo>
                    <a:pt x="105487" y="96262"/>
                  </a:lnTo>
                  <a:lnTo>
                    <a:pt x="104940" y="98854"/>
                  </a:lnTo>
                  <a:lnTo>
                    <a:pt x="104786" y="99360"/>
                  </a:lnTo>
                  <a:lnTo>
                    <a:pt x="104579" y="99702"/>
                  </a:lnTo>
                  <a:lnTo>
                    <a:pt x="104384" y="99950"/>
                  </a:lnTo>
                  <a:lnTo>
                    <a:pt x="102555" y="101293"/>
                  </a:lnTo>
                  <a:lnTo>
                    <a:pt x="100452" y="102480"/>
                  </a:lnTo>
                  <a:lnTo>
                    <a:pt x="99823" y="102874"/>
                  </a:lnTo>
                  <a:lnTo>
                    <a:pt x="96220" y="105131"/>
                  </a:lnTo>
                  <a:lnTo>
                    <a:pt x="95837" y="105184"/>
                  </a:lnTo>
                  <a:lnTo>
                    <a:pt x="94806" y="105325"/>
                  </a:lnTo>
                  <a:lnTo>
                    <a:pt x="92147" y="104946"/>
                  </a:lnTo>
                  <a:lnTo>
                    <a:pt x="88339" y="104954"/>
                  </a:lnTo>
                  <a:lnTo>
                    <a:pt x="87912" y="104998"/>
                  </a:lnTo>
                  <a:lnTo>
                    <a:pt x="87663" y="105023"/>
                  </a:lnTo>
                  <a:lnTo>
                    <a:pt x="86993" y="105233"/>
                  </a:lnTo>
                  <a:lnTo>
                    <a:pt x="86125" y="105685"/>
                  </a:lnTo>
                  <a:lnTo>
                    <a:pt x="84672" y="105954"/>
                  </a:lnTo>
                  <a:lnTo>
                    <a:pt x="80670" y="106966"/>
                  </a:lnTo>
                  <a:lnTo>
                    <a:pt x="76444" y="109004"/>
                  </a:lnTo>
                  <a:lnTo>
                    <a:pt x="75277" y="109621"/>
                  </a:lnTo>
                  <a:lnTo>
                    <a:pt x="74597" y="110132"/>
                  </a:lnTo>
                  <a:lnTo>
                    <a:pt x="73835" y="110905"/>
                  </a:lnTo>
                  <a:lnTo>
                    <a:pt x="71973" y="114030"/>
                  </a:lnTo>
                  <a:lnTo>
                    <a:pt x="71261" y="115354"/>
                  </a:lnTo>
                  <a:lnTo>
                    <a:pt x="68448" y="117793"/>
                  </a:lnTo>
                  <a:lnTo>
                    <a:pt x="67961" y="118576"/>
                  </a:lnTo>
                  <a:lnTo>
                    <a:pt x="67814" y="119033"/>
                  </a:lnTo>
                  <a:lnTo>
                    <a:pt x="67753" y="119728"/>
                  </a:lnTo>
                  <a:lnTo>
                    <a:pt x="67837" y="120519"/>
                  </a:lnTo>
                  <a:lnTo>
                    <a:pt x="68105" y="121100"/>
                  </a:lnTo>
                  <a:lnTo>
                    <a:pt x="68546" y="121480"/>
                  </a:lnTo>
                  <a:lnTo>
                    <a:pt x="69355" y="121845"/>
                  </a:lnTo>
                  <a:lnTo>
                    <a:pt x="70185" y="122085"/>
                  </a:lnTo>
                  <a:lnTo>
                    <a:pt x="70642" y="122430"/>
                  </a:lnTo>
                  <a:lnTo>
                    <a:pt x="70989" y="122869"/>
                  </a:lnTo>
                  <a:lnTo>
                    <a:pt x="72646" y="125426"/>
                  </a:lnTo>
                  <a:lnTo>
                    <a:pt x="72799" y="125760"/>
                  </a:lnTo>
                  <a:lnTo>
                    <a:pt x="73273" y="127457"/>
                  </a:lnTo>
                  <a:lnTo>
                    <a:pt x="73342" y="128406"/>
                  </a:lnTo>
                  <a:lnTo>
                    <a:pt x="73312" y="129071"/>
                  </a:lnTo>
                  <a:lnTo>
                    <a:pt x="73182" y="130039"/>
                  </a:lnTo>
                  <a:lnTo>
                    <a:pt x="72847" y="131309"/>
                  </a:lnTo>
                  <a:lnTo>
                    <a:pt x="72773" y="131589"/>
                  </a:lnTo>
                  <a:lnTo>
                    <a:pt x="72698" y="131760"/>
                  </a:lnTo>
                  <a:lnTo>
                    <a:pt x="72255" y="132768"/>
                  </a:lnTo>
                  <a:lnTo>
                    <a:pt x="71469" y="134557"/>
                  </a:lnTo>
                  <a:lnTo>
                    <a:pt x="71241" y="135254"/>
                  </a:lnTo>
                  <a:lnTo>
                    <a:pt x="71183" y="135536"/>
                  </a:lnTo>
                  <a:lnTo>
                    <a:pt x="71070" y="136092"/>
                  </a:lnTo>
                  <a:lnTo>
                    <a:pt x="71039" y="136241"/>
                  </a:lnTo>
                  <a:lnTo>
                    <a:pt x="71000" y="136808"/>
                  </a:lnTo>
                  <a:lnTo>
                    <a:pt x="71104" y="137973"/>
                  </a:lnTo>
                  <a:lnTo>
                    <a:pt x="71143" y="138106"/>
                  </a:lnTo>
                  <a:lnTo>
                    <a:pt x="71343" y="138788"/>
                  </a:lnTo>
                  <a:lnTo>
                    <a:pt x="71537" y="139446"/>
                  </a:lnTo>
                  <a:lnTo>
                    <a:pt x="71835" y="140257"/>
                  </a:lnTo>
                  <a:lnTo>
                    <a:pt x="72059" y="140926"/>
                  </a:lnTo>
                  <a:lnTo>
                    <a:pt x="72207" y="141864"/>
                  </a:lnTo>
                  <a:lnTo>
                    <a:pt x="72193" y="143535"/>
                  </a:lnTo>
                  <a:lnTo>
                    <a:pt x="72146" y="143875"/>
                  </a:lnTo>
                  <a:lnTo>
                    <a:pt x="71780" y="145051"/>
                  </a:lnTo>
                  <a:lnTo>
                    <a:pt x="71433" y="145410"/>
                  </a:lnTo>
                  <a:lnTo>
                    <a:pt x="70924" y="145769"/>
                  </a:lnTo>
                  <a:lnTo>
                    <a:pt x="70353" y="146072"/>
                  </a:lnTo>
                  <a:lnTo>
                    <a:pt x="70147" y="146182"/>
                  </a:lnTo>
                  <a:lnTo>
                    <a:pt x="69966" y="146229"/>
                  </a:lnTo>
                  <a:lnTo>
                    <a:pt x="69029" y="146475"/>
                  </a:lnTo>
                  <a:lnTo>
                    <a:pt x="66955" y="146613"/>
                  </a:lnTo>
                  <a:lnTo>
                    <a:pt x="66607" y="146759"/>
                  </a:lnTo>
                  <a:lnTo>
                    <a:pt x="66125" y="147266"/>
                  </a:lnTo>
                  <a:lnTo>
                    <a:pt x="65749" y="146831"/>
                  </a:lnTo>
                  <a:lnTo>
                    <a:pt x="65317" y="146578"/>
                  </a:lnTo>
                  <a:lnTo>
                    <a:pt x="63226" y="146060"/>
                  </a:lnTo>
                  <a:lnTo>
                    <a:pt x="62368" y="147160"/>
                  </a:lnTo>
                  <a:lnTo>
                    <a:pt x="62150" y="147392"/>
                  </a:lnTo>
                  <a:lnTo>
                    <a:pt x="61734" y="147713"/>
                  </a:lnTo>
                  <a:lnTo>
                    <a:pt x="60367" y="147689"/>
                  </a:lnTo>
                  <a:lnTo>
                    <a:pt x="60223" y="147598"/>
                  </a:lnTo>
                  <a:lnTo>
                    <a:pt x="60108" y="147249"/>
                  </a:lnTo>
                  <a:lnTo>
                    <a:pt x="60265" y="146829"/>
                  </a:lnTo>
                  <a:lnTo>
                    <a:pt x="60209" y="146128"/>
                  </a:lnTo>
                  <a:lnTo>
                    <a:pt x="59322" y="146514"/>
                  </a:lnTo>
                  <a:lnTo>
                    <a:pt x="59010" y="146566"/>
                  </a:lnTo>
                  <a:lnTo>
                    <a:pt x="58823" y="146597"/>
                  </a:lnTo>
                  <a:lnTo>
                    <a:pt x="58527" y="146647"/>
                  </a:lnTo>
                  <a:lnTo>
                    <a:pt x="58249" y="146693"/>
                  </a:lnTo>
                  <a:lnTo>
                    <a:pt x="57931" y="146596"/>
                  </a:lnTo>
                  <a:lnTo>
                    <a:pt x="57671" y="146299"/>
                  </a:lnTo>
                  <a:lnTo>
                    <a:pt x="57467" y="145920"/>
                  </a:lnTo>
                  <a:lnTo>
                    <a:pt x="56870" y="144656"/>
                  </a:lnTo>
                  <a:lnTo>
                    <a:pt x="56881" y="144507"/>
                  </a:lnTo>
                  <a:lnTo>
                    <a:pt x="57026" y="144116"/>
                  </a:lnTo>
                  <a:lnTo>
                    <a:pt x="57169" y="143729"/>
                  </a:lnTo>
                  <a:lnTo>
                    <a:pt x="57252" y="143329"/>
                  </a:lnTo>
                  <a:lnTo>
                    <a:pt x="57011" y="143028"/>
                  </a:lnTo>
                  <a:lnTo>
                    <a:pt x="56826" y="143142"/>
                  </a:lnTo>
                  <a:lnTo>
                    <a:pt x="56423" y="143348"/>
                  </a:lnTo>
                  <a:lnTo>
                    <a:pt x="55939" y="143417"/>
                  </a:lnTo>
                  <a:lnTo>
                    <a:pt x="55461" y="143284"/>
                  </a:lnTo>
                  <a:lnTo>
                    <a:pt x="55010" y="143159"/>
                  </a:lnTo>
                  <a:lnTo>
                    <a:pt x="54819" y="143025"/>
                  </a:lnTo>
                  <a:lnTo>
                    <a:pt x="54731" y="142832"/>
                  </a:lnTo>
                  <a:lnTo>
                    <a:pt x="54519" y="142628"/>
                  </a:lnTo>
                  <a:lnTo>
                    <a:pt x="54180" y="142476"/>
                  </a:lnTo>
                  <a:lnTo>
                    <a:pt x="53880" y="142341"/>
                  </a:lnTo>
                  <a:lnTo>
                    <a:pt x="53633" y="142331"/>
                  </a:lnTo>
                  <a:lnTo>
                    <a:pt x="53035" y="142233"/>
                  </a:lnTo>
                  <a:lnTo>
                    <a:pt x="52801" y="142161"/>
                  </a:lnTo>
                  <a:lnTo>
                    <a:pt x="52506" y="141979"/>
                  </a:lnTo>
                  <a:lnTo>
                    <a:pt x="52271" y="141550"/>
                  </a:lnTo>
                  <a:lnTo>
                    <a:pt x="52204" y="140896"/>
                  </a:lnTo>
                  <a:lnTo>
                    <a:pt x="52254" y="140498"/>
                  </a:lnTo>
                  <a:lnTo>
                    <a:pt x="52923" y="139422"/>
                  </a:lnTo>
                  <a:lnTo>
                    <a:pt x="53179" y="138771"/>
                  </a:lnTo>
                  <a:lnTo>
                    <a:pt x="53231" y="138639"/>
                  </a:lnTo>
                  <a:lnTo>
                    <a:pt x="53215" y="138391"/>
                  </a:lnTo>
                  <a:lnTo>
                    <a:pt x="53111" y="138253"/>
                  </a:lnTo>
                  <a:lnTo>
                    <a:pt x="52455" y="138284"/>
                  </a:lnTo>
                  <a:lnTo>
                    <a:pt x="52270" y="138239"/>
                  </a:lnTo>
                  <a:lnTo>
                    <a:pt x="51838" y="138085"/>
                  </a:lnTo>
                  <a:lnTo>
                    <a:pt x="51444" y="137747"/>
                  </a:lnTo>
                  <a:lnTo>
                    <a:pt x="51339" y="137497"/>
                  </a:lnTo>
                  <a:lnTo>
                    <a:pt x="51349" y="137093"/>
                  </a:lnTo>
                  <a:lnTo>
                    <a:pt x="51560" y="136780"/>
                  </a:lnTo>
                  <a:lnTo>
                    <a:pt x="52312" y="136145"/>
                  </a:lnTo>
                  <a:lnTo>
                    <a:pt x="52578" y="135851"/>
                  </a:lnTo>
                  <a:lnTo>
                    <a:pt x="52679" y="135587"/>
                  </a:lnTo>
                  <a:lnTo>
                    <a:pt x="52705" y="135230"/>
                  </a:lnTo>
                  <a:lnTo>
                    <a:pt x="52602" y="134567"/>
                  </a:lnTo>
                  <a:lnTo>
                    <a:pt x="52444" y="134321"/>
                  </a:lnTo>
                  <a:lnTo>
                    <a:pt x="52306" y="134194"/>
                  </a:lnTo>
                  <a:lnTo>
                    <a:pt x="51989" y="134133"/>
                  </a:lnTo>
                  <a:lnTo>
                    <a:pt x="50023" y="134272"/>
                  </a:lnTo>
                  <a:lnTo>
                    <a:pt x="48870" y="134171"/>
                  </a:lnTo>
                  <a:lnTo>
                    <a:pt x="47426" y="133810"/>
                  </a:lnTo>
                  <a:lnTo>
                    <a:pt x="46921" y="133598"/>
                  </a:lnTo>
                  <a:lnTo>
                    <a:pt x="46014" y="133049"/>
                  </a:lnTo>
                  <a:lnTo>
                    <a:pt x="45288" y="132179"/>
                  </a:lnTo>
                  <a:lnTo>
                    <a:pt x="45136" y="131876"/>
                  </a:lnTo>
                  <a:lnTo>
                    <a:pt x="45019" y="131579"/>
                  </a:lnTo>
                  <a:lnTo>
                    <a:pt x="44905" y="130861"/>
                  </a:lnTo>
                  <a:lnTo>
                    <a:pt x="44443" y="129541"/>
                  </a:lnTo>
                  <a:lnTo>
                    <a:pt x="43934" y="128718"/>
                  </a:lnTo>
                  <a:lnTo>
                    <a:pt x="43438" y="128278"/>
                  </a:lnTo>
                  <a:lnTo>
                    <a:pt x="41664" y="127458"/>
                  </a:lnTo>
                  <a:lnTo>
                    <a:pt x="41085" y="127077"/>
                  </a:lnTo>
                  <a:lnTo>
                    <a:pt x="40550" y="126684"/>
                  </a:lnTo>
                  <a:lnTo>
                    <a:pt x="40222" y="126304"/>
                  </a:lnTo>
                  <a:lnTo>
                    <a:pt x="39980" y="125826"/>
                  </a:lnTo>
                  <a:lnTo>
                    <a:pt x="39849" y="125128"/>
                  </a:lnTo>
                  <a:lnTo>
                    <a:pt x="39871" y="124692"/>
                  </a:lnTo>
                  <a:lnTo>
                    <a:pt x="40311" y="123188"/>
                  </a:lnTo>
                  <a:lnTo>
                    <a:pt x="40411" y="121929"/>
                  </a:lnTo>
                  <a:lnTo>
                    <a:pt x="40285" y="121107"/>
                  </a:lnTo>
                  <a:lnTo>
                    <a:pt x="40146" y="120825"/>
                  </a:lnTo>
                  <a:lnTo>
                    <a:pt x="39909" y="120585"/>
                  </a:lnTo>
                  <a:lnTo>
                    <a:pt x="39487" y="120388"/>
                  </a:lnTo>
                  <a:lnTo>
                    <a:pt x="37814" y="120056"/>
                  </a:lnTo>
                  <a:lnTo>
                    <a:pt x="35708" y="119463"/>
                  </a:lnTo>
                  <a:lnTo>
                    <a:pt x="33553" y="119179"/>
                  </a:lnTo>
                  <a:lnTo>
                    <a:pt x="32165" y="118837"/>
                  </a:lnTo>
                  <a:lnTo>
                    <a:pt x="31260" y="118129"/>
                  </a:lnTo>
                  <a:lnTo>
                    <a:pt x="30988" y="117722"/>
                  </a:lnTo>
                  <a:lnTo>
                    <a:pt x="30886" y="117343"/>
                  </a:lnTo>
                  <a:lnTo>
                    <a:pt x="30890" y="116913"/>
                  </a:lnTo>
                  <a:lnTo>
                    <a:pt x="31646" y="114974"/>
                  </a:lnTo>
                  <a:lnTo>
                    <a:pt x="31690" y="114632"/>
                  </a:lnTo>
                  <a:lnTo>
                    <a:pt x="31564" y="114309"/>
                  </a:lnTo>
                  <a:lnTo>
                    <a:pt x="31245" y="113897"/>
                  </a:lnTo>
                  <a:lnTo>
                    <a:pt x="30269" y="113126"/>
                  </a:lnTo>
                  <a:lnTo>
                    <a:pt x="28240" y="112004"/>
                  </a:lnTo>
                  <a:lnTo>
                    <a:pt x="27626" y="111437"/>
                  </a:lnTo>
                  <a:lnTo>
                    <a:pt x="27200" y="110950"/>
                  </a:lnTo>
                  <a:lnTo>
                    <a:pt x="26028" y="108979"/>
                  </a:lnTo>
                  <a:lnTo>
                    <a:pt x="25857" y="108988"/>
                  </a:lnTo>
                  <a:lnTo>
                    <a:pt x="18673" y="109329"/>
                  </a:lnTo>
                  <a:lnTo>
                    <a:pt x="17449" y="109392"/>
                  </a:lnTo>
                  <a:lnTo>
                    <a:pt x="16833" y="109417"/>
                  </a:lnTo>
                  <a:lnTo>
                    <a:pt x="16388" y="109434"/>
                  </a:lnTo>
                  <a:lnTo>
                    <a:pt x="15041" y="109486"/>
                  </a:lnTo>
                  <a:lnTo>
                    <a:pt x="13635" y="109540"/>
                  </a:lnTo>
                  <a:lnTo>
                    <a:pt x="12644" y="109605"/>
                  </a:lnTo>
                  <a:lnTo>
                    <a:pt x="10130" y="109757"/>
                  </a:lnTo>
                  <a:lnTo>
                    <a:pt x="10000" y="109765"/>
                  </a:lnTo>
                  <a:lnTo>
                    <a:pt x="10078" y="107774"/>
                  </a:lnTo>
                  <a:lnTo>
                    <a:pt x="10629" y="106787"/>
                  </a:lnTo>
                  <a:lnTo>
                    <a:pt x="10598" y="105518"/>
                  </a:lnTo>
                  <a:lnTo>
                    <a:pt x="10240" y="105377"/>
                  </a:lnTo>
                  <a:lnTo>
                    <a:pt x="9637" y="104607"/>
                  </a:lnTo>
                  <a:lnTo>
                    <a:pt x="9325" y="102515"/>
                  </a:lnTo>
                  <a:lnTo>
                    <a:pt x="9316" y="101335"/>
                  </a:lnTo>
                  <a:lnTo>
                    <a:pt x="7430" y="101340"/>
                  </a:lnTo>
                  <a:lnTo>
                    <a:pt x="7424" y="98985"/>
                  </a:lnTo>
                  <a:lnTo>
                    <a:pt x="9934" y="98965"/>
                  </a:lnTo>
                  <a:lnTo>
                    <a:pt x="9956" y="96575"/>
                  </a:lnTo>
                  <a:lnTo>
                    <a:pt x="11186" y="96590"/>
                  </a:lnTo>
                  <a:lnTo>
                    <a:pt x="11173" y="93568"/>
                  </a:lnTo>
                  <a:lnTo>
                    <a:pt x="10889" y="93053"/>
                  </a:lnTo>
                  <a:lnTo>
                    <a:pt x="10161" y="93040"/>
                  </a:lnTo>
                  <a:lnTo>
                    <a:pt x="9985" y="92887"/>
                  </a:lnTo>
                  <a:lnTo>
                    <a:pt x="10008" y="91570"/>
                  </a:lnTo>
                  <a:lnTo>
                    <a:pt x="9965" y="91384"/>
                  </a:lnTo>
                  <a:lnTo>
                    <a:pt x="9739" y="91283"/>
                  </a:lnTo>
                  <a:lnTo>
                    <a:pt x="10037" y="90576"/>
                  </a:lnTo>
                  <a:lnTo>
                    <a:pt x="10463" y="90769"/>
                  </a:lnTo>
                  <a:lnTo>
                    <a:pt x="10884" y="91074"/>
                  </a:lnTo>
                  <a:lnTo>
                    <a:pt x="11355" y="91216"/>
                  </a:lnTo>
                  <a:lnTo>
                    <a:pt x="12465" y="91405"/>
                  </a:lnTo>
                  <a:lnTo>
                    <a:pt x="12909" y="91413"/>
                  </a:lnTo>
                  <a:lnTo>
                    <a:pt x="13041" y="91342"/>
                  </a:lnTo>
                  <a:lnTo>
                    <a:pt x="13053" y="89399"/>
                  </a:lnTo>
                  <a:lnTo>
                    <a:pt x="12963" y="89169"/>
                  </a:lnTo>
                  <a:lnTo>
                    <a:pt x="12554" y="88834"/>
                  </a:lnTo>
                  <a:lnTo>
                    <a:pt x="12503" y="88350"/>
                  </a:lnTo>
                  <a:lnTo>
                    <a:pt x="19720" y="88433"/>
                  </a:lnTo>
                  <a:lnTo>
                    <a:pt x="19926" y="88284"/>
                  </a:lnTo>
                  <a:lnTo>
                    <a:pt x="19977" y="88146"/>
                  </a:lnTo>
                  <a:lnTo>
                    <a:pt x="19998" y="83712"/>
                  </a:lnTo>
                  <a:lnTo>
                    <a:pt x="15880" y="83715"/>
                  </a:lnTo>
                  <a:lnTo>
                    <a:pt x="12502" y="83622"/>
                  </a:lnTo>
                  <a:lnTo>
                    <a:pt x="12497" y="78877"/>
                  </a:lnTo>
                  <a:lnTo>
                    <a:pt x="5047" y="78845"/>
                  </a:lnTo>
                  <a:lnTo>
                    <a:pt x="46" y="78922"/>
                  </a:lnTo>
                  <a:lnTo>
                    <a:pt x="50" y="77415"/>
                  </a:lnTo>
                  <a:lnTo>
                    <a:pt x="0" y="77277"/>
                  </a:lnTo>
                  <a:lnTo>
                    <a:pt x="1543" y="77143"/>
                  </a:lnTo>
                  <a:lnTo>
                    <a:pt x="2179" y="76641"/>
                  </a:lnTo>
                  <a:lnTo>
                    <a:pt x="2507" y="76489"/>
                  </a:lnTo>
                  <a:lnTo>
                    <a:pt x="5029" y="76482"/>
                  </a:lnTo>
                  <a:lnTo>
                    <a:pt x="5019" y="74004"/>
                  </a:lnTo>
                  <a:lnTo>
                    <a:pt x="4789" y="73754"/>
                  </a:lnTo>
                  <a:lnTo>
                    <a:pt x="4005" y="73743"/>
                  </a:lnTo>
                  <a:lnTo>
                    <a:pt x="3779" y="73642"/>
                  </a:lnTo>
                  <a:lnTo>
                    <a:pt x="3808" y="70937"/>
                  </a:lnTo>
                  <a:lnTo>
                    <a:pt x="5333" y="70960"/>
                  </a:lnTo>
                  <a:lnTo>
                    <a:pt x="5898" y="71046"/>
                  </a:lnTo>
                  <a:lnTo>
                    <a:pt x="6827" y="71593"/>
                  </a:lnTo>
                  <a:lnTo>
                    <a:pt x="7514" y="71761"/>
                  </a:lnTo>
                  <a:lnTo>
                    <a:pt x="7597" y="62201"/>
                  </a:lnTo>
                  <a:lnTo>
                    <a:pt x="12584" y="62221"/>
                  </a:lnTo>
                  <a:lnTo>
                    <a:pt x="12606" y="61679"/>
                  </a:lnTo>
                  <a:lnTo>
                    <a:pt x="12773" y="61474"/>
                  </a:lnTo>
                  <a:lnTo>
                    <a:pt x="12781" y="61109"/>
                  </a:lnTo>
                  <a:lnTo>
                    <a:pt x="12586" y="60804"/>
                  </a:lnTo>
                  <a:lnTo>
                    <a:pt x="12730" y="59878"/>
                  </a:lnTo>
                  <a:lnTo>
                    <a:pt x="13160" y="59785"/>
                  </a:lnTo>
                  <a:lnTo>
                    <a:pt x="13257" y="59297"/>
                  </a:lnTo>
                  <a:lnTo>
                    <a:pt x="14382" y="59226"/>
                  </a:lnTo>
                  <a:lnTo>
                    <a:pt x="14440" y="58754"/>
                  </a:lnTo>
                  <a:lnTo>
                    <a:pt x="15374" y="58783"/>
                  </a:lnTo>
                  <a:lnTo>
                    <a:pt x="15362" y="59312"/>
                  </a:lnTo>
                  <a:lnTo>
                    <a:pt x="16330" y="59334"/>
                  </a:lnTo>
                  <a:lnTo>
                    <a:pt x="16858" y="59520"/>
                  </a:lnTo>
                  <a:lnTo>
                    <a:pt x="17471" y="59420"/>
                  </a:lnTo>
                  <a:lnTo>
                    <a:pt x="17483" y="57574"/>
                  </a:lnTo>
                  <a:lnTo>
                    <a:pt x="19369" y="57563"/>
                  </a:lnTo>
                  <a:lnTo>
                    <a:pt x="19607" y="57251"/>
                  </a:lnTo>
                  <a:lnTo>
                    <a:pt x="19373" y="56905"/>
                  </a:lnTo>
                  <a:lnTo>
                    <a:pt x="19360" y="55329"/>
                  </a:lnTo>
                  <a:lnTo>
                    <a:pt x="19171" y="54996"/>
                  </a:lnTo>
                  <a:lnTo>
                    <a:pt x="19183" y="54099"/>
                  </a:lnTo>
                  <a:lnTo>
                    <a:pt x="19375" y="53842"/>
                  </a:lnTo>
                  <a:lnTo>
                    <a:pt x="19379" y="52502"/>
                  </a:lnTo>
                  <a:lnTo>
                    <a:pt x="15628" y="52476"/>
                  </a:lnTo>
                  <a:lnTo>
                    <a:pt x="15612" y="49472"/>
                  </a:lnTo>
                  <a:lnTo>
                    <a:pt x="15554" y="49316"/>
                  </a:lnTo>
                  <a:lnTo>
                    <a:pt x="15186" y="49249"/>
                  </a:lnTo>
                  <a:lnTo>
                    <a:pt x="14999" y="49137"/>
                  </a:lnTo>
                  <a:lnTo>
                    <a:pt x="14979" y="48151"/>
                  </a:lnTo>
                  <a:lnTo>
                    <a:pt x="13744" y="48155"/>
                  </a:lnTo>
                  <a:lnTo>
                    <a:pt x="13755" y="46287"/>
                  </a:lnTo>
                  <a:lnTo>
                    <a:pt x="12570" y="45935"/>
                  </a:lnTo>
                  <a:lnTo>
                    <a:pt x="12587" y="42625"/>
                  </a:lnTo>
                  <a:lnTo>
                    <a:pt x="12769" y="42802"/>
                  </a:lnTo>
                  <a:lnTo>
                    <a:pt x="13379" y="42764"/>
                  </a:lnTo>
                  <a:lnTo>
                    <a:pt x="13735" y="42634"/>
                  </a:lnTo>
                  <a:lnTo>
                    <a:pt x="14431" y="41655"/>
                  </a:lnTo>
                  <a:lnTo>
                    <a:pt x="14630" y="41525"/>
                  </a:lnTo>
                  <a:lnTo>
                    <a:pt x="15632" y="41510"/>
                  </a:lnTo>
                  <a:lnTo>
                    <a:pt x="15718" y="42187"/>
                  </a:lnTo>
                  <a:lnTo>
                    <a:pt x="17533" y="42199"/>
                  </a:lnTo>
                  <a:lnTo>
                    <a:pt x="17537" y="41001"/>
                  </a:lnTo>
                  <a:lnTo>
                    <a:pt x="20048" y="40960"/>
                  </a:lnTo>
                  <a:lnTo>
                    <a:pt x="20093" y="34298"/>
                  </a:lnTo>
                  <a:lnTo>
                    <a:pt x="20098" y="33931"/>
                  </a:lnTo>
                  <a:lnTo>
                    <a:pt x="21389" y="33914"/>
                  </a:lnTo>
                  <a:lnTo>
                    <a:pt x="21730" y="34356"/>
                  </a:lnTo>
                  <a:lnTo>
                    <a:pt x="21652" y="34497"/>
                  </a:lnTo>
                  <a:lnTo>
                    <a:pt x="21390" y="34475"/>
                  </a:lnTo>
                  <a:lnTo>
                    <a:pt x="21300" y="34691"/>
                  </a:lnTo>
                  <a:lnTo>
                    <a:pt x="21288" y="34985"/>
                  </a:lnTo>
                  <a:lnTo>
                    <a:pt x="21452" y="35379"/>
                  </a:lnTo>
                  <a:lnTo>
                    <a:pt x="22187" y="36038"/>
                  </a:lnTo>
                  <a:lnTo>
                    <a:pt x="22379" y="36135"/>
                  </a:lnTo>
                  <a:lnTo>
                    <a:pt x="22774" y="36050"/>
                  </a:lnTo>
                  <a:lnTo>
                    <a:pt x="23033" y="35834"/>
                  </a:lnTo>
                  <a:lnTo>
                    <a:pt x="23262" y="35045"/>
                  </a:lnTo>
                  <a:lnTo>
                    <a:pt x="23993" y="34315"/>
                  </a:lnTo>
                  <a:lnTo>
                    <a:pt x="24126" y="34315"/>
                  </a:lnTo>
                  <a:lnTo>
                    <a:pt x="24357" y="34572"/>
                  </a:lnTo>
                  <a:lnTo>
                    <a:pt x="24248" y="34955"/>
                  </a:lnTo>
                  <a:lnTo>
                    <a:pt x="23938" y="34814"/>
                  </a:lnTo>
                  <a:lnTo>
                    <a:pt x="23927" y="35082"/>
                  </a:lnTo>
                  <a:lnTo>
                    <a:pt x="24271" y="35443"/>
                  </a:lnTo>
                  <a:lnTo>
                    <a:pt x="24628" y="35681"/>
                  </a:lnTo>
                  <a:lnTo>
                    <a:pt x="25265" y="35282"/>
                  </a:lnTo>
                  <a:lnTo>
                    <a:pt x="25966" y="35274"/>
                  </a:lnTo>
                  <a:lnTo>
                    <a:pt x="26099" y="35177"/>
                  </a:lnTo>
                  <a:lnTo>
                    <a:pt x="26228" y="34374"/>
                  </a:lnTo>
                  <a:lnTo>
                    <a:pt x="25977" y="34013"/>
                  </a:lnTo>
                  <a:lnTo>
                    <a:pt x="26106" y="33477"/>
                  </a:lnTo>
                  <a:lnTo>
                    <a:pt x="26822" y="32096"/>
                  </a:lnTo>
                  <a:lnTo>
                    <a:pt x="27467" y="31703"/>
                  </a:lnTo>
                  <a:lnTo>
                    <a:pt x="27624" y="31300"/>
                  </a:lnTo>
                  <a:lnTo>
                    <a:pt x="27624" y="31149"/>
                  </a:lnTo>
                  <a:lnTo>
                    <a:pt x="27740" y="19649"/>
                  </a:lnTo>
                  <a:lnTo>
                    <a:pt x="26432" y="19661"/>
                  </a:lnTo>
                  <a:lnTo>
                    <a:pt x="25785" y="19665"/>
                  </a:lnTo>
                  <a:lnTo>
                    <a:pt x="24770" y="19338"/>
                  </a:lnTo>
                  <a:lnTo>
                    <a:pt x="24613" y="19144"/>
                  </a:lnTo>
                  <a:lnTo>
                    <a:pt x="24291" y="18054"/>
                  </a:lnTo>
                  <a:lnTo>
                    <a:pt x="23988" y="17935"/>
                  </a:lnTo>
                  <a:lnTo>
                    <a:pt x="23455" y="17270"/>
                  </a:lnTo>
                  <a:lnTo>
                    <a:pt x="23416" y="17080"/>
                  </a:lnTo>
                  <a:lnTo>
                    <a:pt x="23592" y="16901"/>
                  </a:lnTo>
                  <a:lnTo>
                    <a:pt x="23804" y="16979"/>
                  </a:lnTo>
                  <a:lnTo>
                    <a:pt x="23957" y="16414"/>
                  </a:lnTo>
                  <a:lnTo>
                    <a:pt x="23443" y="15856"/>
                  </a:lnTo>
                  <a:lnTo>
                    <a:pt x="23302" y="15566"/>
                  </a:lnTo>
                  <a:lnTo>
                    <a:pt x="23115" y="14505"/>
                  </a:lnTo>
                  <a:lnTo>
                    <a:pt x="23249" y="14289"/>
                  </a:lnTo>
                  <a:lnTo>
                    <a:pt x="23445" y="14241"/>
                  </a:lnTo>
                  <a:lnTo>
                    <a:pt x="23524" y="14088"/>
                  </a:lnTo>
                  <a:lnTo>
                    <a:pt x="23528" y="13687"/>
                  </a:lnTo>
                  <a:lnTo>
                    <a:pt x="25245" y="13756"/>
                  </a:lnTo>
                  <a:lnTo>
                    <a:pt x="25246" y="14920"/>
                  </a:lnTo>
                  <a:lnTo>
                    <a:pt x="25599" y="15873"/>
                  </a:lnTo>
                  <a:lnTo>
                    <a:pt x="25933" y="16007"/>
                  </a:lnTo>
                  <a:lnTo>
                    <a:pt x="26587" y="16114"/>
                  </a:lnTo>
                  <a:lnTo>
                    <a:pt x="28583" y="16084"/>
                  </a:lnTo>
                  <a:lnTo>
                    <a:pt x="28336" y="14916"/>
                  </a:lnTo>
                  <a:lnTo>
                    <a:pt x="29700" y="14882"/>
                  </a:lnTo>
                  <a:lnTo>
                    <a:pt x="30018" y="15060"/>
                  </a:lnTo>
                  <a:lnTo>
                    <a:pt x="30751" y="15049"/>
                  </a:lnTo>
                  <a:lnTo>
                    <a:pt x="31112" y="14859"/>
                  </a:lnTo>
                  <a:lnTo>
                    <a:pt x="35127" y="14838"/>
                  </a:lnTo>
                  <a:lnTo>
                    <a:pt x="35120" y="14171"/>
                  </a:lnTo>
                  <a:lnTo>
                    <a:pt x="34979" y="13048"/>
                  </a:lnTo>
                  <a:lnTo>
                    <a:pt x="34625" y="11815"/>
                  </a:lnTo>
                  <a:lnTo>
                    <a:pt x="35294" y="11840"/>
                  </a:lnTo>
                  <a:lnTo>
                    <a:pt x="35290" y="12147"/>
                  </a:lnTo>
                  <a:lnTo>
                    <a:pt x="38240" y="12120"/>
                  </a:lnTo>
                  <a:lnTo>
                    <a:pt x="38246" y="13276"/>
                  </a:lnTo>
                  <a:lnTo>
                    <a:pt x="42535" y="13231"/>
                  </a:lnTo>
                  <a:lnTo>
                    <a:pt x="42591" y="13070"/>
                  </a:lnTo>
                  <a:lnTo>
                    <a:pt x="42582" y="10677"/>
                  </a:lnTo>
                  <a:lnTo>
                    <a:pt x="41640" y="10648"/>
                  </a:lnTo>
                  <a:lnTo>
                    <a:pt x="41334" y="10042"/>
                  </a:lnTo>
                  <a:lnTo>
                    <a:pt x="41366" y="5357"/>
                  </a:lnTo>
                  <a:lnTo>
                    <a:pt x="42493" y="5362"/>
                  </a:lnTo>
                  <a:lnTo>
                    <a:pt x="57568" y="5534"/>
                  </a:lnTo>
                  <a:lnTo>
                    <a:pt x="57534" y="9078"/>
                  </a:lnTo>
                  <a:lnTo>
                    <a:pt x="60002" y="9077"/>
                  </a:lnTo>
                  <a:lnTo>
                    <a:pt x="60017" y="7897"/>
                  </a:lnTo>
                  <a:lnTo>
                    <a:pt x="62497" y="7908"/>
                  </a:lnTo>
                  <a:lnTo>
                    <a:pt x="62481" y="10310"/>
                  </a:lnTo>
                  <a:lnTo>
                    <a:pt x="64388" y="10326"/>
                  </a:lnTo>
                  <a:lnTo>
                    <a:pt x="64356" y="15067"/>
                  </a:lnTo>
                  <a:lnTo>
                    <a:pt x="59984" y="15023"/>
                  </a:lnTo>
                  <a:lnTo>
                    <a:pt x="60013" y="19759"/>
                  </a:lnTo>
                  <a:lnTo>
                    <a:pt x="62451" y="19800"/>
                  </a:lnTo>
                  <a:lnTo>
                    <a:pt x="63517" y="19801"/>
                  </a:lnTo>
                  <a:lnTo>
                    <a:pt x="72475" y="19902"/>
                  </a:lnTo>
                  <a:lnTo>
                    <a:pt x="72481" y="17543"/>
                  </a:lnTo>
                  <a:lnTo>
                    <a:pt x="74974" y="17542"/>
                  </a:lnTo>
                  <a:lnTo>
                    <a:pt x="77479" y="17522"/>
                  </a:lnTo>
                  <a:lnTo>
                    <a:pt x="77498" y="15956"/>
                  </a:lnTo>
                  <a:lnTo>
                    <a:pt x="77694" y="15963"/>
                  </a:lnTo>
                  <a:lnTo>
                    <a:pt x="78079" y="15145"/>
                  </a:lnTo>
                  <a:lnTo>
                    <a:pt x="78059" y="12771"/>
                  </a:lnTo>
                  <a:lnTo>
                    <a:pt x="79035" y="12908"/>
                  </a:lnTo>
                  <a:lnTo>
                    <a:pt x="78784" y="13247"/>
                  </a:lnTo>
                  <a:lnTo>
                    <a:pt x="78804" y="13586"/>
                  </a:lnTo>
                  <a:lnTo>
                    <a:pt x="79082" y="13835"/>
                  </a:lnTo>
                  <a:lnTo>
                    <a:pt x="79490" y="14047"/>
                  </a:lnTo>
                  <a:lnTo>
                    <a:pt x="79749" y="14073"/>
                  </a:lnTo>
                  <a:lnTo>
                    <a:pt x="80282" y="13794"/>
                  </a:lnTo>
                  <a:lnTo>
                    <a:pt x="80525" y="13786"/>
                  </a:lnTo>
                  <a:lnTo>
                    <a:pt x="80984" y="13823"/>
                  </a:lnTo>
                  <a:lnTo>
                    <a:pt x="82152" y="14285"/>
                  </a:lnTo>
                  <a:lnTo>
                    <a:pt x="82243" y="14107"/>
                  </a:lnTo>
                  <a:lnTo>
                    <a:pt x="82396" y="14066"/>
                  </a:lnTo>
                  <a:lnTo>
                    <a:pt x="82831" y="14360"/>
                  </a:lnTo>
                  <a:lnTo>
                    <a:pt x="83015" y="14646"/>
                  </a:lnTo>
                  <a:lnTo>
                    <a:pt x="83199" y="14773"/>
                  </a:lnTo>
                  <a:lnTo>
                    <a:pt x="83721" y="14894"/>
                  </a:lnTo>
                  <a:lnTo>
                    <a:pt x="83706" y="11625"/>
                  </a:lnTo>
                  <a:lnTo>
                    <a:pt x="84565" y="11640"/>
                  </a:lnTo>
                  <a:lnTo>
                    <a:pt x="84291" y="10353"/>
                  </a:lnTo>
                  <a:lnTo>
                    <a:pt x="84722" y="10208"/>
                  </a:lnTo>
                  <a:lnTo>
                    <a:pt x="84899" y="9587"/>
                  </a:lnTo>
                  <a:lnTo>
                    <a:pt x="84735" y="9136"/>
                  </a:lnTo>
                  <a:lnTo>
                    <a:pt x="84630" y="7894"/>
                  </a:lnTo>
                  <a:lnTo>
                    <a:pt x="85367" y="7604"/>
                  </a:lnTo>
                  <a:lnTo>
                    <a:pt x="85928" y="7571"/>
                  </a:lnTo>
                  <a:lnTo>
                    <a:pt x="86258" y="7005"/>
                  </a:lnTo>
                  <a:lnTo>
                    <a:pt x="85902" y="6592"/>
                  </a:lnTo>
                  <a:lnTo>
                    <a:pt x="85368" y="6194"/>
                  </a:lnTo>
                  <a:lnTo>
                    <a:pt x="84693" y="6018"/>
                  </a:lnTo>
                  <a:lnTo>
                    <a:pt x="84399" y="6055"/>
                  </a:lnTo>
                  <a:lnTo>
                    <a:pt x="84018" y="6223"/>
                  </a:lnTo>
                  <a:lnTo>
                    <a:pt x="83958" y="5996"/>
                  </a:lnTo>
                  <a:lnTo>
                    <a:pt x="84569" y="5869"/>
                  </a:lnTo>
                  <a:lnTo>
                    <a:pt x="85127" y="5945"/>
                  </a:lnTo>
                  <a:lnTo>
                    <a:pt x="85754" y="6283"/>
                  </a:lnTo>
                  <a:lnTo>
                    <a:pt x="86972" y="7513"/>
                  </a:lnTo>
                  <a:lnTo>
                    <a:pt x="87740" y="8066"/>
                  </a:lnTo>
                  <a:lnTo>
                    <a:pt x="88317" y="8337"/>
                  </a:lnTo>
                  <a:lnTo>
                    <a:pt x="88895" y="8395"/>
                  </a:lnTo>
                  <a:lnTo>
                    <a:pt x="89585" y="8673"/>
                  </a:lnTo>
                  <a:lnTo>
                    <a:pt x="90315" y="9438"/>
                  </a:lnTo>
                  <a:lnTo>
                    <a:pt x="90521" y="9888"/>
                  </a:lnTo>
                  <a:lnTo>
                    <a:pt x="91076" y="10650"/>
                  </a:lnTo>
                  <a:lnTo>
                    <a:pt x="91679" y="11304"/>
                  </a:lnTo>
                  <a:lnTo>
                    <a:pt x="91961" y="11458"/>
                  </a:lnTo>
                  <a:lnTo>
                    <a:pt x="92256" y="11526"/>
                  </a:lnTo>
                  <a:lnTo>
                    <a:pt x="92631" y="11407"/>
                  </a:lnTo>
                  <a:lnTo>
                    <a:pt x="94053" y="10753"/>
                  </a:lnTo>
                  <a:lnTo>
                    <a:pt x="94702" y="10687"/>
                  </a:lnTo>
                  <a:lnTo>
                    <a:pt x="94647" y="10237"/>
                  </a:lnTo>
                  <a:lnTo>
                    <a:pt x="93325" y="8604"/>
                  </a:lnTo>
                  <a:lnTo>
                    <a:pt x="92638" y="7599"/>
                  </a:lnTo>
                  <a:lnTo>
                    <a:pt x="92501" y="7168"/>
                  </a:lnTo>
                  <a:lnTo>
                    <a:pt x="92477" y="5854"/>
                  </a:lnTo>
                  <a:lnTo>
                    <a:pt x="95333" y="5865"/>
                  </a:lnTo>
                  <a:lnTo>
                    <a:pt x="95321" y="4519"/>
                  </a:lnTo>
                  <a:lnTo>
                    <a:pt x="95560" y="4039"/>
                  </a:lnTo>
                  <a:lnTo>
                    <a:pt x="95556" y="2331"/>
                  </a:lnTo>
                  <a:lnTo>
                    <a:pt x="96055" y="2335"/>
                  </a:lnTo>
                  <a:lnTo>
                    <a:pt x="96056" y="1502"/>
                  </a:lnTo>
                  <a:lnTo>
                    <a:pt x="96420" y="1159"/>
                  </a:lnTo>
                  <a:lnTo>
                    <a:pt x="96775" y="1159"/>
                  </a:lnTo>
                  <a:lnTo>
                    <a:pt x="97672" y="1174"/>
                  </a:lnTo>
                  <a:lnTo>
                    <a:pt x="98029" y="1409"/>
                  </a:lnTo>
                  <a:lnTo>
                    <a:pt x="98057" y="1759"/>
                  </a:lnTo>
                  <a:lnTo>
                    <a:pt x="99882" y="1766"/>
                  </a:lnTo>
                  <a:lnTo>
                    <a:pt x="99867" y="248"/>
                  </a:lnTo>
                  <a:lnTo>
                    <a:pt x="100939" y="0"/>
                  </a:lnTo>
                  <a:lnTo>
                    <a:pt x="101690" y="25"/>
                  </a:lnTo>
                  <a:lnTo>
                    <a:pt x="101889" y="576"/>
                  </a:lnTo>
                  <a:lnTo>
                    <a:pt x="101888" y="748"/>
                  </a:lnTo>
                  <a:lnTo>
                    <a:pt x="101609" y="1276"/>
                  </a:lnTo>
                  <a:lnTo>
                    <a:pt x="101574" y="1540"/>
                  </a:lnTo>
                  <a:lnTo>
                    <a:pt x="101660" y="1674"/>
                  </a:lnTo>
                  <a:lnTo>
                    <a:pt x="102131" y="1972"/>
                  </a:lnTo>
                  <a:lnTo>
                    <a:pt x="102422" y="2423"/>
                  </a:lnTo>
                  <a:lnTo>
                    <a:pt x="102424" y="5923"/>
                  </a:lnTo>
                  <a:lnTo>
                    <a:pt x="104467" y="5912"/>
                  </a:lnTo>
                  <a:lnTo>
                    <a:pt x="104295" y="6548"/>
                  </a:lnTo>
                  <a:lnTo>
                    <a:pt x="104294" y="7129"/>
                  </a:lnTo>
                  <a:lnTo>
                    <a:pt x="105453" y="8147"/>
                  </a:lnTo>
                  <a:lnTo>
                    <a:pt x="105708" y="8199"/>
                  </a:lnTo>
                  <a:lnTo>
                    <a:pt x="106097" y="8151"/>
                  </a:lnTo>
                  <a:lnTo>
                    <a:pt x="105649" y="755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5" name="pg666">
              <a:extLst>
                <a:ext uri="{FF2B5EF4-FFF2-40B4-BE49-F238E27FC236}">
                  <a16:creationId xmlns:a16="http://schemas.microsoft.com/office/drawing/2014/main" id="{ED9E7A46-E395-1C46-8CDA-74F39C61EF56}"/>
                </a:ext>
              </a:extLst>
            </p:cNvPr>
            <p:cNvSpPr/>
            <p:nvPr/>
          </p:nvSpPr>
          <p:spPr>
            <a:xfrm>
              <a:off x="5132031" y="2649920"/>
              <a:ext cx="178163" cy="143128"/>
            </a:xfrm>
            <a:custGeom>
              <a:avLst/>
              <a:gdLst/>
              <a:ahLst/>
              <a:cxnLst/>
              <a:rect l="0" t="0" r="0" b="0"/>
              <a:pathLst>
                <a:path w="178163" h="143128">
                  <a:moveTo>
                    <a:pt x="176329" y="1321"/>
                  </a:moveTo>
                  <a:lnTo>
                    <a:pt x="176671" y="1718"/>
                  </a:lnTo>
                  <a:lnTo>
                    <a:pt x="176757" y="1912"/>
                  </a:lnTo>
                  <a:lnTo>
                    <a:pt x="176910" y="2379"/>
                  </a:lnTo>
                  <a:lnTo>
                    <a:pt x="176991" y="3011"/>
                  </a:lnTo>
                  <a:lnTo>
                    <a:pt x="177055" y="3223"/>
                  </a:lnTo>
                  <a:lnTo>
                    <a:pt x="177170" y="3516"/>
                  </a:lnTo>
                  <a:lnTo>
                    <a:pt x="177454" y="3939"/>
                  </a:lnTo>
                  <a:lnTo>
                    <a:pt x="177682" y="4280"/>
                  </a:lnTo>
                  <a:lnTo>
                    <a:pt x="177782" y="4567"/>
                  </a:lnTo>
                  <a:lnTo>
                    <a:pt x="178020" y="5248"/>
                  </a:lnTo>
                  <a:lnTo>
                    <a:pt x="178163" y="6171"/>
                  </a:lnTo>
                  <a:lnTo>
                    <a:pt x="178091" y="7351"/>
                  </a:lnTo>
                  <a:lnTo>
                    <a:pt x="177390" y="8630"/>
                  </a:lnTo>
                  <a:lnTo>
                    <a:pt x="177365" y="9737"/>
                  </a:lnTo>
                  <a:lnTo>
                    <a:pt x="177057" y="10235"/>
                  </a:lnTo>
                  <a:lnTo>
                    <a:pt x="176379" y="10911"/>
                  </a:lnTo>
                  <a:lnTo>
                    <a:pt x="175304" y="12996"/>
                  </a:lnTo>
                  <a:lnTo>
                    <a:pt x="175046" y="13828"/>
                  </a:lnTo>
                  <a:lnTo>
                    <a:pt x="174942" y="15019"/>
                  </a:lnTo>
                  <a:lnTo>
                    <a:pt x="175083" y="15657"/>
                  </a:lnTo>
                  <a:lnTo>
                    <a:pt x="175497" y="16322"/>
                  </a:lnTo>
                  <a:lnTo>
                    <a:pt x="175982" y="16756"/>
                  </a:lnTo>
                  <a:lnTo>
                    <a:pt x="176532" y="17589"/>
                  </a:lnTo>
                  <a:lnTo>
                    <a:pt x="176669" y="17923"/>
                  </a:lnTo>
                  <a:lnTo>
                    <a:pt x="176441" y="20430"/>
                  </a:lnTo>
                  <a:lnTo>
                    <a:pt x="176412" y="21890"/>
                  </a:lnTo>
                  <a:lnTo>
                    <a:pt x="175967" y="23289"/>
                  </a:lnTo>
                  <a:lnTo>
                    <a:pt x="174925" y="25605"/>
                  </a:lnTo>
                  <a:lnTo>
                    <a:pt x="174281" y="26799"/>
                  </a:lnTo>
                  <a:lnTo>
                    <a:pt x="173928" y="28472"/>
                  </a:lnTo>
                  <a:lnTo>
                    <a:pt x="173897" y="29895"/>
                  </a:lnTo>
                  <a:lnTo>
                    <a:pt x="173632" y="30509"/>
                  </a:lnTo>
                  <a:lnTo>
                    <a:pt x="172810" y="31970"/>
                  </a:lnTo>
                  <a:lnTo>
                    <a:pt x="172746" y="32203"/>
                  </a:lnTo>
                  <a:lnTo>
                    <a:pt x="172504" y="33337"/>
                  </a:lnTo>
                  <a:lnTo>
                    <a:pt x="172477" y="33853"/>
                  </a:lnTo>
                  <a:lnTo>
                    <a:pt x="172769" y="35556"/>
                  </a:lnTo>
                  <a:lnTo>
                    <a:pt x="172908" y="37284"/>
                  </a:lnTo>
                  <a:lnTo>
                    <a:pt x="172868" y="37711"/>
                  </a:lnTo>
                  <a:lnTo>
                    <a:pt x="172736" y="38082"/>
                  </a:lnTo>
                  <a:lnTo>
                    <a:pt x="171960" y="38718"/>
                  </a:lnTo>
                  <a:lnTo>
                    <a:pt x="168215" y="39991"/>
                  </a:lnTo>
                  <a:lnTo>
                    <a:pt x="167520" y="40349"/>
                  </a:lnTo>
                  <a:lnTo>
                    <a:pt x="164913" y="42005"/>
                  </a:lnTo>
                  <a:lnTo>
                    <a:pt x="164106" y="42517"/>
                  </a:lnTo>
                  <a:lnTo>
                    <a:pt x="162812" y="43251"/>
                  </a:lnTo>
                  <a:lnTo>
                    <a:pt x="162107" y="43808"/>
                  </a:lnTo>
                  <a:lnTo>
                    <a:pt x="160221" y="44542"/>
                  </a:lnTo>
                  <a:lnTo>
                    <a:pt x="156994" y="47485"/>
                  </a:lnTo>
                  <a:lnTo>
                    <a:pt x="156035" y="48706"/>
                  </a:lnTo>
                  <a:lnTo>
                    <a:pt x="155484" y="49925"/>
                  </a:lnTo>
                  <a:lnTo>
                    <a:pt x="155167" y="51808"/>
                  </a:lnTo>
                  <a:lnTo>
                    <a:pt x="155199" y="52516"/>
                  </a:lnTo>
                  <a:lnTo>
                    <a:pt x="155730" y="53954"/>
                  </a:lnTo>
                  <a:lnTo>
                    <a:pt x="155785" y="54274"/>
                  </a:lnTo>
                  <a:lnTo>
                    <a:pt x="155801" y="55104"/>
                  </a:lnTo>
                  <a:lnTo>
                    <a:pt x="155715" y="55810"/>
                  </a:lnTo>
                  <a:lnTo>
                    <a:pt x="155553" y="56339"/>
                  </a:lnTo>
                  <a:lnTo>
                    <a:pt x="155213" y="56853"/>
                  </a:lnTo>
                  <a:lnTo>
                    <a:pt x="154875" y="57170"/>
                  </a:lnTo>
                  <a:lnTo>
                    <a:pt x="153542" y="58108"/>
                  </a:lnTo>
                  <a:lnTo>
                    <a:pt x="153249" y="58402"/>
                  </a:lnTo>
                  <a:lnTo>
                    <a:pt x="152985" y="58823"/>
                  </a:lnTo>
                  <a:lnTo>
                    <a:pt x="152699" y="61268"/>
                  </a:lnTo>
                  <a:lnTo>
                    <a:pt x="151829" y="64126"/>
                  </a:lnTo>
                  <a:lnTo>
                    <a:pt x="151845" y="65119"/>
                  </a:lnTo>
                  <a:lnTo>
                    <a:pt x="152337" y="71987"/>
                  </a:lnTo>
                  <a:lnTo>
                    <a:pt x="152078" y="73288"/>
                  </a:lnTo>
                  <a:lnTo>
                    <a:pt x="151858" y="73743"/>
                  </a:lnTo>
                  <a:lnTo>
                    <a:pt x="149152" y="75077"/>
                  </a:lnTo>
                  <a:lnTo>
                    <a:pt x="146925" y="75565"/>
                  </a:lnTo>
                  <a:lnTo>
                    <a:pt x="144775" y="76281"/>
                  </a:lnTo>
                  <a:lnTo>
                    <a:pt x="142846" y="77403"/>
                  </a:lnTo>
                  <a:lnTo>
                    <a:pt x="142458" y="77794"/>
                  </a:lnTo>
                  <a:lnTo>
                    <a:pt x="141933" y="78690"/>
                  </a:lnTo>
                  <a:lnTo>
                    <a:pt x="141629" y="79209"/>
                  </a:lnTo>
                  <a:lnTo>
                    <a:pt x="140964" y="79656"/>
                  </a:lnTo>
                  <a:lnTo>
                    <a:pt x="140269" y="79973"/>
                  </a:lnTo>
                  <a:lnTo>
                    <a:pt x="139531" y="80852"/>
                  </a:lnTo>
                  <a:lnTo>
                    <a:pt x="138651" y="82153"/>
                  </a:lnTo>
                  <a:lnTo>
                    <a:pt x="136553" y="84202"/>
                  </a:lnTo>
                  <a:lnTo>
                    <a:pt x="134883" y="84821"/>
                  </a:lnTo>
                  <a:lnTo>
                    <a:pt x="132863" y="85065"/>
                  </a:lnTo>
                  <a:lnTo>
                    <a:pt x="131478" y="85097"/>
                  </a:lnTo>
                  <a:lnTo>
                    <a:pt x="131262" y="85065"/>
                  </a:lnTo>
                  <a:lnTo>
                    <a:pt x="129859" y="84853"/>
                  </a:lnTo>
                  <a:lnTo>
                    <a:pt x="127283" y="83975"/>
                  </a:lnTo>
                  <a:lnTo>
                    <a:pt x="126260" y="83779"/>
                  </a:lnTo>
                  <a:lnTo>
                    <a:pt x="125671" y="83871"/>
                  </a:lnTo>
                  <a:lnTo>
                    <a:pt x="125561" y="83406"/>
                  </a:lnTo>
                  <a:lnTo>
                    <a:pt x="125509" y="83162"/>
                  </a:lnTo>
                  <a:lnTo>
                    <a:pt x="126506" y="83308"/>
                  </a:lnTo>
                  <a:lnTo>
                    <a:pt x="127127" y="83666"/>
                  </a:lnTo>
                  <a:lnTo>
                    <a:pt x="127619" y="83438"/>
                  </a:lnTo>
                  <a:lnTo>
                    <a:pt x="127283" y="83145"/>
                  </a:lnTo>
                  <a:lnTo>
                    <a:pt x="127140" y="83259"/>
                  </a:lnTo>
                  <a:lnTo>
                    <a:pt x="127011" y="82722"/>
                  </a:lnTo>
                  <a:lnTo>
                    <a:pt x="127360" y="82121"/>
                  </a:lnTo>
                  <a:lnTo>
                    <a:pt x="127710" y="82120"/>
                  </a:lnTo>
                  <a:lnTo>
                    <a:pt x="127710" y="82381"/>
                  </a:lnTo>
                  <a:lnTo>
                    <a:pt x="127840" y="82381"/>
                  </a:lnTo>
                  <a:lnTo>
                    <a:pt x="128241" y="82283"/>
                  </a:lnTo>
                  <a:lnTo>
                    <a:pt x="128665" y="81908"/>
                  </a:lnTo>
                  <a:lnTo>
                    <a:pt x="128629" y="80413"/>
                  </a:lnTo>
                  <a:lnTo>
                    <a:pt x="128681" y="76574"/>
                  </a:lnTo>
                  <a:lnTo>
                    <a:pt x="128370" y="75858"/>
                  </a:lnTo>
                  <a:lnTo>
                    <a:pt x="129820" y="75858"/>
                  </a:lnTo>
                  <a:lnTo>
                    <a:pt x="129328" y="77046"/>
                  </a:lnTo>
                  <a:lnTo>
                    <a:pt x="130829" y="77062"/>
                  </a:lnTo>
                  <a:lnTo>
                    <a:pt x="130830" y="76772"/>
                  </a:lnTo>
                  <a:lnTo>
                    <a:pt x="130566" y="76769"/>
                  </a:lnTo>
                  <a:lnTo>
                    <a:pt x="130377" y="76200"/>
                  </a:lnTo>
                  <a:lnTo>
                    <a:pt x="130364" y="75842"/>
                  </a:lnTo>
                  <a:lnTo>
                    <a:pt x="131115" y="75842"/>
                  </a:lnTo>
                  <a:lnTo>
                    <a:pt x="131141" y="74264"/>
                  </a:lnTo>
                  <a:lnTo>
                    <a:pt x="130882" y="73467"/>
                  </a:lnTo>
                  <a:lnTo>
                    <a:pt x="130388" y="73426"/>
                  </a:lnTo>
                  <a:lnTo>
                    <a:pt x="130675" y="72296"/>
                  </a:lnTo>
                  <a:lnTo>
                    <a:pt x="131245" y="69921"/>
                  </a:lnTo>
                  <a:lnTo>
                    <a:pt x="134041" y="69888"/>
                  </a:lnTo>
                  <a:lnTo>
                    <a:pt x="134029" y="67514"/>
                  </a:lnTo>
                  <a:lnTo>
                    <a:pt x="137783" y="67449"/>
                  </a:lnTo>
                  <a:lnTo>
                    <a:pt x="137783" y="62731"/>
                  </a:lnTo>
                  <a:lnTo>
                    <a:pt x="125172" y="62862"/>
                  </a:lnTo>
                  <a:lnTo>
                    <a:pt x="125146" y="67611"/>
                  </a:lnTo>
                  <a:lnTo>
                    <a:pt x="123631" y="67611"/>
                  </a:lnTo>
                  <a:lnTo>
                    <a:pt x="123372" y="68815"/>
                  </a:lnTo>
                  <a:lnTo>
                    <a:pt x="122582" y="68750"/>
                  </a:lnTo>
                  <a:lnTo>
                    <a:pt x="122388" y="68278"/>
                  </a:lnTo>
                  <a:lnTo>
                    <a:pt x="122311" y="68620"/>
                  </a:lnTo>
                  <a:lnTo>
                    <a:pt x="121857" y="68197"/>
                  </a:lnTo>
                  <a:lnTo>
                    <a:pt x="121106" y="68213"/>
                  </a:lnTo>
                  <a:lnTo>
                    <a:pt x="121055" y="68831"/>
                  </a:lnTo>
                  <a:lnTo>
                    <a:pt x="117701" y="68848"/>
                  </a:lnTo>
                  <a:lnTo>
                    <a:pt x="116303" y="68539"/>
                  </a:lnTo>
                  <a:lnTo>
                    <a:pt x="115060" y="68067"/>
                  </a:lnTo>
                  <a:lnTo>
                    <a:pt x="115150" y="65351"/>
                  </a:lnTo>
                  <a:lnTo>
                    <a:pt x="112639" y="65334"/>
                  </a:lnTo>
                  <a:lnTo>
                    <a:pt x="112613" y="64911"/>
                  </a:lnTo>
                  <a:lnTo>
                    <a:pt x="112303" y="64626"/>
                  </a:lnTo>
                  <a:lnTo>
                    <a:pt x="111780" y="64406"/>
                  </a:lnTo>
                  <a:lnTo>
                    <a:pt x="111240" y="64516"/>
                  </a:lnTo>
                  <a:lnTo>
                    <a:pt x="110347" y="64295"/>
                  </a:lnTo>
                  <a:lnTo>
                    <a:pt x="109984" y="64113"/>
                  </a:lnTo>
                  <a:lnTo>
                    <a:pt x="109026" y="64196"/>
                  </a:lnTo>
                  <a:lnTo>
                    <a:pt x="109442" y="64790"/>
                  </a:lnTo>
                  <a:lnTo>
                    <a:pt x="109492" y="65221"/>
                  </a:lnTo>
                  <a:lnTo>
                    <a:pt x="109851" y="66423"/>
                  </a:lnTo>
                  <a:lnTo>
                    <a:pt x="110036" y="66619"/>
                  </a:lnTo>
                  <a:lnTo>
                    <a:pt x="110036" y="69986"/>
                  </a:lnTo>
                  <a:lnTo>
                    <a:pt x="107498" y="70003"/>
                  </a:lnTo>
                  <a:lnTo>
                    <a:pt x="107485" y="71092"/>
                  </a:lnTo>
                  <a:lnTo>
                    <a:pt x="103237" y="71183"/>
                  </a:lnTo>
                  <a:lnTo>
                    <a:pt x="99963" y="70328"/>
                  </a:lnTo>
                  <a:lnTo>
                    <a:pt x="99963" y="72329"/>
                  </a:lnTo>
                  <a:lnTo>
                    <a:pt x="101995" y="72361"/>
                  </a:lnTo>
                  <a:lnTo>
                    <a:pt x="101995" y="73516"/>
                  </a:lnTo>
                  <a:lnTo>
                    <a:pt x="102293" y="73533"/>
                  </a:lnTo>
                  <a:lnTo>
                    <a:pt x="102293" y="74883"/>
                  </a:lnTo>
                  <a:lnTo>
                    <a:pt x="104792" y="75549"/>
                  </a:lnTo>
                  <a:lnTo>
                    <a:pt x="104779" y="78575"/>
                  </a:lnTo>
                  <a:lnTo>
                    <a:pt x="103895" y="78800"/>
                  </a:lnTo>
                  <a:lnTo>
                    <a:pt x="102267" y="78705"/>
                  </a:lnTo>
                  <a:lnTo>
                    <a:pt x="102241" y="81861"/>
                  </a:lnTo>
                  <a:lnTo>
                    <a:pt x="102190" y="86561"/>
                  </a:lnTo>
                  <a:lnTo>
                    <a:pt x="103446" y="86578"/>
                  </a:lnTo>
                  <a:lnTo>
                    <a:pt x="103497" y="88969"/>
                  </a:lnTo>
                  <a:lnTo>
                    <a:pt x="104714" y="88985"/>
                  </a:lnTo>
                  <a:lnTo>
                    <a:pt x="104689" y="91441"/>
                  </a:lnTo>
                  <a:lnTo>
                    <a:pt x="104028" y="92547"/>
                  </a:lnTo>
                  <a:lnTo>
                    <a:pt x="103620" y="93079"/>
                  </a:lnTo>
                  <a:lnTo>
                    <a:pt x="103433" y="93068"/>
                  </a:lnTo>
                  <a:lnTo>
                    <a:pt x="103433" y="93214"/>
                  </a:lnTo>
                  <a:lnTo>
                    <a:pt x="103679" y="93572"/>
                  </a:lnTo>
                  <a:lnTo>
                    <a:pt x="104171" y="94174"/>
                  </a:lnTo>
                  <a:lnTo>
                    <a:pt x="104572" y="94483"/>
                  </a:lnTo>
                  <a:lnTo>
                    <a:pt x="104572" y="94955"/>
                  </a:lnTo>
                  <a:lnTo>
                    <a:pt x="105919" y="94841"/>
                  </a:lnTo>
                  <a:lnTo>
                    <a:pt x="105932" y="94629"/>
                  </a:lnTo>
                  <a:lnTo>
                    <a:pt x="106696" y="94467"/>
                  </a:lnTo>
                  <a:lnTo>
                    <a:pt x="106851" y="94646"/>
                  </a:lnTo>
                  <a:lnTo>
                    <a:pt x="107226" y="94629"/>
                  </a:lnTo>
                  <a:lnTo>
                    <a:pt x="108236" y="94076"/>
                  </a:lnTo>
                  <a:lnTo>
                    <a:pt x="109687" y="93930"/>
                  </a:lnTo>
                  <a:lnTo>
                    <a:pt x="109687" y="94425"/>
                  </a:lnTo>
                  <a:lnTo>
                    <a:pt x="108716" y="94401"/>
                  </a:lnTo>
                  <a:lnTo>
                    <a:pt x="106837" y="95083"/>
                  </a:lnTo>
                  <a:lnTo>
                    <a:pt x="105515" y="95392"/>
                  </a:lnTo>
                  <a:lnTo>
                    <a:pt x="105194" y="95437"/>
                  </a:lnTo>
                  <a:lnTo>
                    <a:pt x="102616" y="95798"/>
                  </a:lnTo>
                  <a:lnTo>
                    <a:pt x="100805" y="96143"/>
                  </a:lnTo>
                  <a:lnTo>
                    <a:pt x="99430" y="96210"/>
                  </a:lnTo>
                  <a:lnTo>
                    <a:pt x="99046" y="96215"/>
                  </a:lnTo>
                  <a:lnTo>
                    <a:pt x="97425" y="96108"/>
                  </a:lnTo>
                  <a:lnTo>
                    <a:pt x="96278" y="96028"/>
                  </a:lnTo>
                  <a:lnTo>
                    <a:pt x="95620" y="95958"/>
                  </a:lnTo>
                  <a:lnTo>
                    <a:pt x="94390" y="95684"/>
                  </a:lnTo>
                  <a:lnTo>
                    <a:pt x="92089" y="95467"/>
                  </a:lnTo>
                  <a:lnTo>
                    <a:pt x="91775" y="95437"/>
                  </a:lnTo>
                  <a:lnTo>
                    <a:pt x="91547" y="95437"/>
                  </a:lnTo>
                  <a:lnTo>
                    <a:pt x="90872" y="95437"/>
                  </a:lnTo>
                  <a:lnTo>
                    <a:pt x="89515" y="95437"/>
                  </a:lnTo>
                  <a:lnTo>
                    <a:pt x="87809" y="95253"/>
                  </a:lnTo>
                  <a:lnTo>
                    <a:pt x="86608" y="95345"/>
                  </a:lnTo>
                  <a:lnTo>
                    <a:pt x="85777" y="95527"/>
                  </a:lnTo>
                  <a:lnTo>
                    <a:pt x="85266" y="95716"/>
                  </a:lnTo>
                  <a:lnTo>
                    <a:pt x="84957" y="95897"/>
                  </a:lnTo>
                  <a:lnTo>
                    <a:pt x="84387" y="96231"/>
                  </a:lnTo>
                  <a:lnTo>
                    <a:pt x="83918" y="96517"/>
                  </a:lnTo>
                  <a:lnTo>
                    <a:pt x="82388" y="97617"/>
                  </a:lnTo>
                  <a:lnTo>
                    <a:pt x="80963" y="98533"/>
                  </a:lnTo>
                  <a:lnTo>
                    <a:pt x="79709" y="99229"/>
                  </a:lnTo>
                  <a:lnTo>
                    <a:pt x="79059" y="99470"/>
                  </a:lnTo>
                  <a:lnTo>
                    <a:pt x="77265" y="100134"/>
                  </a:lnTo>
                  <a:lnTo>
                    <a:pt x="76618" y="100578"/>
                  </a:lnTo>
                  <a:lnTo>
                    <a:pt x="75814" y="100802"/>
                  </a:lnTo>
                  <a:lnTo>
                    <a:pt x="73323" y="100366"/>
                  </a:lnTo>
                  <a:lnTo>
                    <a:pt x="72832" y="100194"/>
                  </a:lnTo>
                  <a:lnTo>
                    <a:pt x="71139" y="99408"/>
                  </a:lnTo>
                  <a:lnTo>
                    <a:pt x="70435" y="98999"/>
                  </a:lnTo>
                  <a:lnTo>
                    <a:pt x="70038" y="98768"/>
                  </a:lnTo>
                  <a:lnTo>
                    <a:pt x="69765" y="98744"/>
                  </a:lnTo>
                  <a:lnTo>
                    <a:pt x="69612" y="98730"/>
                  </a:lnTo>
                  <a:lnTo>
                    <a:pt x="69436" y="98714"/>
                  </a:lnTo>
                  <a:lnTo>
                    <a:pt x="69245" y="98735"/>
                  </a:lnTo>
                  <a:lnTo>
                    <a:pt x="68709" y="98819"/>
                  </a:lnTo>
                  <a:lnTo>
                    <a:pt x="68073" y="99114"/>
                  </a:lnTo>
                  <a:lnTo>
                    <a:pt x="66066" y="100045"/>
                  </a:lnTo>
                  <a:lnTo>
                    <a:pt x="65272" y="100226"/>
                  </a:lnTo>
                  <a:lnTo>
                    <a:pt x="63225" y="100457"/>
                  </a:lnTo>
                  <a:lnTo>
                    <a:pt x="62015" y="101040"/>
                  </a:lnTo>
                  <a:lnTo>
                    <a:pt x="61660" y="101283"/>
                  </a:lnTo>
                  <a:lnTo>
                    <a:pt x="61127" y="101710"/>
                  </a:lnTo>
                  <a:lnTo>
                    <a:pt x="60881" y="102005"/>
                  </a:lnTo>
                  <a:lnTo>
                    <a:pt x="60795" y="102183"/>
                  </a:lnTo>
                  <a:lnTo>
                    <a:pt x="60631" y="102523"/>
                  </a:lnTo>
                  <a:lnTo>
                    <a:pt x="60306" y="104288"/>
                  </a:lnTo>
                  <a:lnTo>
                    <a:pt x="60218" y="106320"/>
                  </a:lnTo>
                  <a:lnTo>
                    <a:pt x="60144" y="106690"/>
                  </a:lnTo>
                  <a:lnTo>
                    <a:pt x="58399" y="109322"/>
                  </a:lnTo>
                  <a:lnTo>
                    <a:pt x="58210" y="109949"/>
                  </a:lnTo>
                  <a:lnTo>
                    <a:pt x="58128" y="110472"/>
                  </a:lnTo>
                  <a:lnTo>
                    <a:pt x="57643" y="113572"/>
                  </a:lnTo>
                  <a:lnTo>
                    <a:pt x="57559" y="114113"/>
                  </a:lnTo>
                  <a:lnTo>
                    <a:pt x="57523" y="114812"/>
                  </a:lnTo>
                  <a:lnTo>
                    <a:pt x="57341" y="118376"/>
                  </a:lnTo>
                  <a:lnTo>
                    <a:pt x="57133" y="119655"/>
                  </a:lnTo>
                  <a:lnTo>
                    <a:pt x="56788" y="120265"/>
                  </a:lnTo>
                  <a:lnTo>
                    <a:pt x="55574" y="121478"/>
                  </a:lnTo>
                  <a:lnTo>
                    <a:pt x="55444" y="121715"/>
                  </a:lnTo>
                  <a:lnTo>
                    <a:pt x="55153" y="122243"/>
                  </a:lnTo>
                  <a:lnTo>
                    <a:pt x="54907" y="122691"/>
                  </a:lnTo>
                  <a:lnTo>
                    <a:pt x="54789" y="123012"/>
                  </a:lnTo>
                  <a:lnTo>
                    <a:pt x="53727" y="125903"/>
                  </a:lnTo>
                  <a:lnTo>
                    <a:pt x="53298" y="126726"/>
                  </a:lnTo>
                  <a:lnTo>
                    <a:pt x="52541" y="127705"/>
                  </a:lnTo>
                  <a:lnTo>
                    <a:pt x="52038" y="128691"/>
                  </a:lnTo>
                  <a:lnTo>
                    <a:pt x="52101" y="129947"/>
                  </a:lnTo>
                  <a:lnTo>
                    <a:pt x="52160" y="130214"/>
                  </a:lnTo>
                  <a:lnTo>
                    <a:pt x="52278" y="130484"/>
                  </a:lnTo>
                  <a:lnTo>
                    <a:pt x="52532" y="130764"/>
                  </a:lnTo>
                  <a:lnTo>
                    <a:pt x="52043" y="130777"/>
                  </a:lnTo>
                  <a:lnTo>
                    <a:pt x="52490" y="131377"/>
                  </a:lnTo>
                  <a:lnTo>
                    <a:pt x="52102" y="131426"/>
                  </a:lnTo>
                  <a:lnTo>
                    <a:pt x="51846" y="131373"/>
                  </a:lnTo>
                  <a:lnTo>
                    <a:pt x="50687" y="130355"/>
                  </a:lnTo>
                  <a:lnTo>
                    <a:pt x="50688" y="129775"/>
                  </a:lnTo>
                  <a:lnTo>
                    <a:pt x="50860" y="129138"/>
                  </a:lnTo>
                  <a:lnTo>
                    <a:pt x="48817" y="129149"/>
                  </a:lnTo>
                  <a:lnTo>
                    <a:pt x="48815" y="125650"/>
                  </a:lnTo>
                  <a:lnTo>
                    <a:pt x="48525" y="125198"/>
                  </a:lnTo>
                  <a:lnTo>
                    <a:pt x="48054" y="124900"/>
                  </a:lnTo>
                  <a:lnTo>
                    <a:pt x="47967" y="124766"/>
                  </a:lnTo>
                  <a:lnTo>
                    <a:pt x="48003" y="124502"/>
                  </a:lnTo>
                  <a:lnTo>
                    <a:pt x="48282" y="123974"/>
                  </a:lnTo>
                  <a:lnTo>
                    <a:pt x="48282" y="123803"/>
                  </a:lnTo>
                  <a:lnTo>
                    <a:pt x="48084" y="123252"/>
                  </a:lnTo>
                  <a:lnTo>
                    <a:pt x="47332" y="123226"/>
                  </a:lnTo>
                  <a:lnTo>
                    <a:pt x="46260" y="123475"/>
                  </a:lnTo>
                  <a:lnTo>
                    <a:pt x="46275" y="124992"/>
                  </a:lnTo>
                  <a:lnTo>
                    <a:pt x="44450" y="124985"/>
                  </a:lnTo>
                  <a:lnTo>
                    <a:pt x="44423" y="124635"/>
                  </a:lnTo>
                  <a:lnTo>
                    <a:pt x="44065" y="124400"/>
                  </a:lnTo>
                  <a:lnTo>
                    <a:pt x="43169" y="124385"/>
                  </a:lnTo>
                  <a:lnTo>
                    <a:pt x="42813" y="124385"/>
                  </a:lnTo>
                  <a:lnTo>
                    <a:pt x="42449" y="124728"/>
                  </a:lnTo>
                  <a:lnTo>
                    <a:pt x="42448" y="125561"/>
                  </a:lnTo>
                  <a:lnTo>
                    <a:pt x="41950" y="125557"/>
                  </a:lnTo>
                  <a:lnTo>
                    <a:pt x="41954" y="127265"/>
                  </a:lnTo>
                  <a:lnTo>
                    <a:pt x="41714" y="127745"/>
                  </a:lnTo>
                  <a:lnTo>
                    <a:pt x="41727" y="129091"/>
                  </a:lnTo>
                  <a:lnTo>
                    <a:pt x="38870" y="129080"/>
                  </a:lnTo>
                  <a:lnTo>
                    <a:pt x="38894" y="130394"/>
                  </a:lnTo>
                  <a:lnTo>
                    <a:pt x="39031" y="130825"/>
                  </a:lnTo>
                  <a:lnTo>
                    <a:pt x="39718" y="131830"/>
                  </a:lnTo>
                  <a:lnTo>
                    <a:pt x="41040" y="133463"/>
                  </a:lnTo>
                  <a:lnTo>
                    <a:pt x="41095" y="133913"/>
                  </a:lnTo>
                  <a:lnTo>
                    <a:pt x="40391" y="134094"/>
                  </a:lnTo>
                  <a:lnTo>
                    <a:pt x="39024" y="134633"/>
                  </a:lnTo>
                  <a:lnTo>
                    <a:pt x="38649" y="134752"/>
                  </a:lnTo>
                  <a:lnTo>
                    <a:pt x="38355" y="134684"/>
                  </a:lnTo>
                  <a:lnTo>
                    <a:pt x="38072" y="134530"/>
                  </a:lnTo>
                  <a:lnTo>
                    <a:pt x="37469" y="133876"/>
                  </a:lnTo>
                  <a:lnTo>
                    <a:pt x="36914" y="133114"/>
                  </a:lnTo>
                  <a:lnTo>
                    <a:pt x="36709" y="132664"/>
                  </a:lnTo>
                  <a:lnTo>
                    <a:pt x="35978" y="131899"/>
                  </a:lnTo>
                  <a:lnTo>
                    <a:pt x="35288" y="131621"/>
                  </a:lnTo>
                  <a:lnTo>
                    <a:pt x="34710" y="131563"/>
                  </a:lnTo>
                  <a:lnTo>
                    <a:pt x="34133" y="131292"/>
                  </a:lnTo>
                  <a:lnTo>
                    <a:pt x="33365" y="130739"/>
                  </a:lnTo>
                  <a:lnTo>
                    <a:pt x="32148" y="129509"/>
                  </a:lnTo>
                  <a:lnTo>
                    <a:pt x="31521" y="129171"/>
                  </a:lnTo>
                  <a:lnTo>
                    <a:pt x="30963" y="129095"/>
                  </a:lnTo>
                  <a:lnTo>
                    <a:pt x="30351" y="129222"/>
                  </a:lnTo>
                  <a:lnTo>
                    <a:pt x="30412" y="129449"/>
                  </a:lnTo>
                  <a:lnTo>
                    <a:pt x="30792" y="129282"/>
                  </a:lnTo>
                  <a:lnTo>
                    <a:pt x="31087" y="129245"/>
                  </a:lnTo>
                  <a:lnTo>
                    <a:pt x="31761" y="129420"/>
                  </a:lnTo>
                  <a:lnTo>
                    <a:pt x="32295" y="129818"/>
                  </a:lnTo>
                  <a:lnTo>
                    <a:pt x="32652" y="130231"/>
                  </a:lnTo>
                  <a:lnTo>
                    <a:pt x="32322" y="130797"/>
                  </a:lnTo>
                  <a:lnTo>
                    <a:pt x="31761" y="130830"/>
                  </a:lnTo>
                  <a:lnTo>
                    <a:pt x="31023" y="131120"/>
                  </a:lnTo>
                  <a:lnTo>
                    <a:pt x="31128" y="132363"/>
                  </a:lnTo>
                  <a:lnTo>
                    <a:pt x="31293" y="132813"/>
                  </a:lnTo>
                  <a:lnTo>
                    <a:pt x="31116" y="133434"/>
                  </a:lnTo>
                  <a:lnTo>
                    <a:pt x="30571" y="133687"/>
                  </a:lnTo>
                  <a:lnTo>
                    <a:pt x="30958" y="134866"/>
                  </a:lnTo>
                  <a:lnTo>
                    <a:pt x="30099" y="134851"/>
                  </a:lnTo>
                  <a:lnTo>
                    <a:pt x="30114" y="138120"/>
                  </a:lnTo>
                  <a:lnTo>
                    <a:pt x="29592" y="137999"/>
                  </a:lnTo>
                  <a:lnTo>
                    <a:pt x="29408" y="137872"/>
                  </a:lnTo>
                  <a:lnTo>
                    <a:pt x="29224" y="137586"/>
                  </a:lnTo>
                  <a:lnTo>
                    <a:pt x="28789" y="137292"/>
                  </a:lnTo>
                  <a:lnTo>
                    <a:pt x="28636" y="137333"/>
                  </a:lnTo>
                  <a:lnTo>
                    <a:pt x="28546" y="137511"/>
                  </a:lnTo>
                  <a:lnTo>
                    <a:pt x="27377" y="137050"/>
                  </a:lnTo>
                  <a:lnTo>
                    <a:pt x="26919" y="137012"/>
                  </a:lnTo>
                  <a:lnTo>
                    <a:pt x="26675" y="137020"/>
                  </a:lnTo>
                  <a:lnTo>
                    <a:pt x="26142" y="137299"/>
                  </a:lnTo>
                  <a:lnTo>
                    <a:pt x="25883" y="137273"/>
                  </a:lnTo>
                  <a:lnTo>
                    <a:pt x="25476" y="137061"/>
                  </a:lnTo>
                  <a:lnTo>
                    <a:pt x="25197" y="136812"/>
                  </a:lnTo>
                  <a:lnTo>
                    <a:pt x="25177" y="136473"/>
                  </a:lnTo>
                  <a:lnTo>
                    <a:pt x="25366" y="136034"/>
                  </a:lnTo>
                  <a:lnTo>
                    <a:pt x="24452" y="135997"/>
                  </a:lnTo>
                  <a:lnTo>
                    <a:pt x="24472" y="138371"/>
                  </a:lnTo>
                  <a:lnTo>
                    <a:pt x="24088" y="139189"/>
                  </a:lnTo>
                  <a:lnTo>
                    <a:pt x="23892" y="139182"/>
                  </a:lnTo>
                  <a:lnTo>
                    <a:pt x="23873" y="140748"/>
                  </a:lnTo>
                  <a:lnTo>
                    <a:pt x="21368" y="140768"/>
                  </a:lnTo>
                  <a:lnTo>
                    <a:pt x="18875" y="140769"/>
                  </a:lnTo>
                  <a:lnTo>
                    <a:pt x="18869" y="143128"/>
                  </a:lnTo>
                  <a:lnTo>
                    <a:pt x="9910" y="143027"/>
                  </a:lnTo>
                  <a:lnTo>
                    <a:pt x="8844" y="143026"/>
                  </a:lnTo>
                  <a:lnTo>
                    <a:pt x="6407" y="142985"/>
                  </a:lnTo>
                  <a:lnTo>
                    <a:pt x="6378" y="138249"/>
                  </a:lnTo>
                  <a:lnTo>
                    <a:pt x="10749" y="138293"/>
                  </a:lnTo>
                  <a:lnTo>
                    <a:pt x="10781" y="133552"/>
                  </a:lnTo>
                  <a:lnTo>
                    <a:pt x="8875" y="133536"/>
                  </a:lnTo>
                  <a:lnTo>
                    <a:pt x="8890" y="131134"/>
                  </a:lnTo>
                  <a:lnTo>
                    <a:pt x="6411" y="131123"/>
                  </a:lnTo>
                  <a:lnTo>
                    <a:pt x="6395" y="132303"/>
                  </a:lnTo>
                  <a:lnTo>
                    <a:pt x="3928" y="132304"/>
                  </a:lnTo>
                  <a:lnTo>
                    <a:pt x="3961" y="128760"/>
                  </a:lnTo>
                  <a:lnTo>
                    <a:pt x="3992" y="125770"/>
                  </a:lnTo>
                  <a:lnTo>
                    <a:pt x="3998" y="125203"/>
                  </a:lnTo>
                  <a:lnTo>
                    <a:pt x="4114" y="109014"/>
                  </a:lnTo>
                  <a:lnTo>
                    <a:pt x="3168" y="108359"/>
                  </a:lnTo>
                  <a:lnTo>
                    <a:pt x="2289" y="107901"/>
                  </a:lnTo>
                  <a:lnTo>
                    <a:pt x="2229" y="107134"/>
                  </a:lnTo>
                  <a:lnTo>
                    <a:pt x="2264" y="106848"/>
                  </a:lnTo>
                  <a:lnTo>
                    <a:pt x="1983" y="105907"/>
                  </a:lnTo>
                  <a:lnTo>
                    <a:pt x="1725" y="105524"/>
                  </a:lnTo>
                  <a:lnTo>
                    <a:pt x="1745" y="103923"/>
                  </a:lnTo>
                  <a:lnTo>
                    <a:pt x="4162" y="103944"/>
                  </a:lnTo>
                  <a:lnTo>
                    <a:pt x="4173" y="101245"/>
                  </a:lnTo>
                  <a:lnTo>
                    <a:pt x="5317" y="101253"/>
                  </a:lnTo>
                  <a:lnTo>
                    <a:pt x="5378" y="100641"/>
                  </a:lnTo>
                  <a:lnTo>
                    <a:pt x="5649" y="100365"/>
                  </a:lnTo>
                  <a:lnTo>
                    <a:pt x="4764" y="100371"/>
                  </a:lnTo>
                  <a:lnTo>
                    <a:pt x="4636" y="100372"/>
                  </a:lnTo>
                  <a:lnTo>
                    <a:pt x="4175" y="100369"/>
                  </a:lnTo>
                  <a:lnTo>
                    <a:pt x="4175" y="99782"/>
                  </a:lnTo>
                  <a:lnTo>
                    <a:pt x="3913" y="99348"/>
                  </a:lnTo>
                  <a:lnTo>
                    <a:pt x="3739" y="98787"/>
                  </a:lnTo>
                  <a:lnTo>
                    <a:pt x="3238" y="97614"/>
                  </a:lnTo>
                  <a:lnTo>
                    <a:pt x="2000" y="96710"/>
                  </a:lnTo>
                  <a:lnTo>
                    <a:pt x="1704" y="96264"/>
                  </a:lnTo>
                  <a:lnTo>
                    <a:pt x="1815" y="95864"/>
                  </a:lnTo>
                  <a:lnTo>
                    <a:pt x="2283" y="95608"/>
                  </a:lnTo>
                  <a:lnTo>
                    <a:pt x="2192" y="94625"/>
                  </a:lnTo>
                  <a:lnTo>
                    <a:pt x="1146" y="94036"/>
                  </a:lnTo>
                  <a:lnTo>
                    <a:pt x="0" y="93170"/>
                  </a:lnTo>
                  <a:lnTo>
                    <a:pt x="280" y="92147"/>
                  </a:lnTo>
                  <a:lnTo>
                    <a:pt x="490" y="91869"/>
                  </a:lnTo>
                  <a:lnTo>
                    <a:pt x="742" y="91782"/>
                  </a:lnTo>
                  <a:lnTo>
                    <a:pt x="1340" y="91890"/>
                  </a:lnTo>
                  <a:lnTo>
                    <a:pt x="1571" y="91857"/>
                  </a:lnTo>
                  <a:lnTo>
                    <a:pt x="1748" y="91784"/>
                  </a:lnTo>
                  <a:lnTo>
                    <a:pt x="1817" y="91582"/>
                  </a:lnTo>
                  <a:lnTo>
                    <a:pt x="1831" y="89862"/>
                  </a:lnTo>
                  <a:lnTo>
                    <a:pt x="1473" y="89096"/>
                  </a:lnTo>
                  <a:lnTo>
                    <a:pt x="1159" y="89215"/>
                  </a:lnTo>
                  <a:lnTo>
                    <a:pt x="894" y="89129"/>
                  </a:lnTo>
                  <a:lnTo>
                    <a:pt x="703" y="88894"/>
                  </a:lnTo>
                  <a:lnTo>
                    <a:pt x="740" y="88647"/>
                  </a:lnTo>
                  <a:lnTo>
                    <a:pt x="831" y="88366"/>
                  </a:lnTo>
                  <a:lnTo>
                    <a:pt x="1187" y="88027"/>
                  </a:lnTo>
                  <a:lnTo>
                    <a:pt x="1185" y="87754"/>
                  </a:lnTo>
                  <a:lnTo>
                    <a:pt x="1032" y="87572"/>
                  </a:lnTo>
                  <a:lnTo>
                    <a:pt x="1242" y="86247"/>
                  </a:lnTo>
                  <a:lnTo>
                    <a:pt x="1911" y="86259"/>
                  </a:lnTo>
                  <a:lnTo>
                    <a:pt x="2229" y="85741"/>
                  </a:lnTo>
                  <a:lnTo>
                    <a:pt x="2823" y="85294"/>
                  </a:lnTo>
                  <a:lnTo>
                    <a:pt x="3036" y="85257"/>
                  </a:lnTo>
                  <a:lnTo>
                    <a:pt x="3588" y="85420"/>
                  </a:lnTo>
                  <a:lnTo>
                    <a:pt x="4037" y="85055"/>
                  </a:lnTo>
                  <a:lnTo>
                    <a:pt x="4190" y="84494"/>
                  </a:lnTo>
                  <a:lnTo>
                    <a:pt x="5167" y="84058"/>
                  </a:lnTo>
                  <a:lnTo>
                    <a:pt x="5514" y="84061"/>
                  </a:lnTo>
                  <a:lnTo>
                    <a:pt x="5739" y="84151"/>
                  </a:lnTo>
                  <a:lnTo>
                    <a:pt x="7737" y="85080"/>
                  </a:lnTo>
                  <a:lnTo>
                    <a:pt x="9239" y="85296"/>
                  </a:lnTo>
                  <a:lnTo>
                    <a:pt x="9226" y="79157"/>
                  </a:lnTo>
                  <a:lnTo>
                    <a:pt x="19320" y="79277"/>
                  </a:lnTo>
                  <a:lnTo>
                    <a:pt x="19330" y="78428"/>
                  </a:lnTo>
                  <a:lnTo>
                    <a:pt x="19349" y="76922"/>
                  </a:lnTo>
                  <a:lnTo>
                    <a:pt x="19386" y="72480"/>
                  </a:lnTo>
                  <a:lnTo>
                    <a:pt x="19385" y="72028"/>
                  </a:lnTo>
                  <a:lnTo>
                    <a:pt x="26870" y="72068"/>
                  </a:lnTo>
                  <a:lnTo>
                    <a:pt x="24096" y="69743"/>
                  </a:lnTo>
                  <a:lnTo>
                    <a:pt x="24116" y="69249"/>
                  </a:lnTo>
                  <a:lnTo>
                    <a:pt x="24262" y="69107"/>
                  </a:lnTo>
                  <a:lnTo>
                    <a:pt x="24498" y="68664"/>
                  </a:lnTo>
                  <a:lnTo>
                    <a:pt x="24703" y="67894"/>
                  </a:lnTo>
                  <a:lnTo>
                    <a:pt x="24654" y="67314"/>
                  </a:lnTo>
                  <a:lnTo>
                    <a:pt x="29526" y="67318"/>
                  </a:lnTo>
                  <a:lnTo>
                    <a:pt x="29503" y="61451"/>
                  </a:lnTo>
                  <a:lnTo>
                    <a:pt x="34521" y="61438"/>
                  </a:lnTo>
                  <a:lnTo>
                    <a:pt x="34528" y="60281"/>
                  </a:lnTo>
                  <a:lnTo>
                    <a:pt x="40883" y="60301"/>
                  </a:lnTo>
                  <a:lnTo>
                    <a:pt x="40863" y="57968"/>
                  </a:lnTo>
                  <a:lnTo>
                    <a:pt x="38326" y="57958"/>
                  </a:lnTo>
                  <a:lnTo>
                    <a:pt x="38318" y="55923"/>
                  </a:lnTo>
                  <a:lnTo>
                    <a:pt x="38416" y="55751"/>
                  </a:lnTo>
                  <a:lnTo>
                    <a:pt x="38416" y="54297"/>
                  </a:lnTo>
                  <a:lnTo>
                    <a:pt x="37424" y="54234"/>
                  </a:lnTo>
                  <a:lnTo>
                    <a:pt x="36519" y="53814"/>
                  </a:lnTo>
                  <a:lnTo>
                    <a:pt x="36364" y="53505"/>
                  </a:lnTo>
                  <a:lnTo>
                    <a:pt x="34546" y="53409"/>
                  </a:lnTo>
                  <a:lnTo>
                    <a:pt x="34564" y="50630"/>
                  </a:lnTo>
                  <a:lnTo>
                    <a:pt x="35033" y="50246"/>
                  </a:lnTo>
                  <a:lnTo>
                    <a:pt x="35035" y="50085"/>
                  </a:lnTo>
                  <a:lnTo>
                    <a:pt x="34162" y="48734"/>
                  </a:lnTo>
                  <a:lnTo>
                    <a:pt x="33857" y="48470"/>
                  </a:lnTo>
                  <a:lnTo>
                    <a:pt x="32840" y="47987"/>
                  </a:lnTo>
                  <a:lnTo>
                    <a:pt x="32627" y="47815"/>
                  </a:lnTo>
                  <a:lnTo>
                    <a:pt x="32250" y="47362"/>
                  </a:lnTo>
                  <a:lnTo>
                    <a:pt x="31008" y="46150"/>
                  </a:lnTo>
                  <a:lnTo>
                    <a:pt x="30740" y="45742"/>
                  </a:lnTo>
                  <a:lnTo>
                    <a:pt x="30492" y="45149"/>
                  </a:lnTo>
                  <a:lnTo>
                    <a:pt x="29339" y="43671"/>
                  </a:lnTo>
                  <a:lnTo>
                    <a:pt x="29192" y="43671"/>
                  </a:lnTo>
                  <a:lnTo>
                    <a:pt x="28773" y="43329"/>
                  </a:lnTo>
                  <a:lnTo>
                    <a:pt x="28247" y="43050"/>
                  </a:lnTo>
                  <a:lnTo>
                    <a:pt x="27342" y="42808"/>
                  </a:lnTo>
                  <a:lnTo>
                    <a:pt x="27104" y="42823"/>
                  </a:lnTo>
                  <a:lnTo>
                    <a:pt x="26890" y="42718"/>
                  </a:lnTo>
                  <a:lnTo>
                    <a:pt x="26756" y="42532"/>
                  </a:lnTo>
                  <a:lnTo>
                    <a:pt x="26507" y="41673"/>
                  </a:lnTo>
                  <a:lnTo>
                    <a:pt x="26259" y="41231"/>
                  </a:lnTo>
                  <a:lnTo>
                    <a:pt x="25929" y="40881"/>
                  </a:lnTo>
                  <a:lnTo>
                    <a:pt x="25707" y="40300"/>
                  </a:lnTo>
                  <a:lnTo>
                    <a:pt x="25700" y="40114"/>
                  </a:lnTo>
                  <a:lnTo>
                    <a:pt x="25838" y="39798"/>
                  </a:lnTo>
                  <a:lnTo>
                    <a:pt x="26293" y="39396"/>
                  </a:lnTo>
                  <a:lnTo>
                    <a:pt x="26151" y="38745"/>
                  </a:lnTo>
                  <a:lnTo>
                    <a:pt x="25878" y="38596"/>
                  </a:lnTo>
                  <a:lnTo>
                    <a:pt x="25608" y="38607"/>
                  </a:lnTo>
                  <a:lnTo>
                    <a:pt x="25331" y="38805"/>
                  </a:lnTo>
                  <a:lnTo>
                    <a:pt x="24584" y="38768"/>
                  </a:lnTo>
                  <a:lnTo>
                    <a:pt x="24566" y="38409"/>
                  </a:lnTo>
                  <a:lnTo>
                    <a:pt x="25794" y="38388"/>
                  </a:lnTo>
                  <a:lnTo>
                    <a:pt x="26210" y="38507"/>
                  </a:lnTo>
                  <a:lnTo>
                    <a:pt x="26519" y="38146"/>
                  </a:lnTo>
                  <a:lnTo>
                    <a:pt x="27014" y="37253"/>
                  </a:lnTo>
                  <a:lnTo>
                    <a:pt x="26998" y="36580"/>
                  </a:lnTo>
                  <a:lnTo>
                    <a:pt x="29088" y="36524"/>
                  </a:lnTo>
                  <a:lnTo>
                    <a:pt x="29836" y="36372"/>
                  </a:lnTo>
                  <a:lnTo>
                    <a:pt x="29971" y="36108"/>
                  </a:lnTo>
                  <a:lnTo>
                    <a:pt x="29951" y="35836"/>
                  </a:lnTo>
                  <a:lnTo>
                    <a:pt x="30165" y="35621"/>
                  </a:lnTo>
                  <a:lnTo>
                    <a:pt x="31080" y="35677"/>
                  </a:lnTo>
                  <a:lnTo>
                    <a:pt x="31964" y="35430"/>
                  </a:lnTo>
                  <a:lnTo>
                    <a:pt x="36421" y="35402"/>
                  </a:lnTo>
                  <a:lnTo>
                    <a:pt x="36416" y="33025"/>
                  </a:lnTo>
                  <a:lnTo>
                    <a:pt x="37148" y="33010"/>
                  </a:lnTo>
                  <a:lnTo>
                    <a:pt x="38311" y="33659"/>
                  </a:lnTo>
                  <a:lnTo>
                    <a:pt x="38346" y="37756"/>
                  </a:lnTo>
                  <a:lnTo>
                    <a:pt x="39134" y="37938"/>
                  </a:lnTo>
                  <a:lnTo>
                    <a:pt x="39597" y="38793"/>
                  </a:lnTo>
                  <a:lnTo>
                    <a:pt x="40329" y="39786"/>
                  </a:lnTo>
                  <a:lnTo>
                    <a:pt x="40634" y="40073"/>
                  </a:lnTo>
                  <a:lnTo>
                    <a:pt x="40943" y="40099"/>
                  </a:lnTo>
                  <a:lnTo>
                    <a:pt x="41247" y="40329"/>
                  </a:lnTo>
                  <a:lnTo>
                    <a:pt x="41366" y="41085"/>
                  </a:lnTo>
                  <a:lnTo>
                    <a:pt x="41275" y="41271"/>
                  </a:lnTo>
                  <a:lnTo>
                    <a:pt x="41285" y="41409"/>
                  </a:lnTo>
                  <a:lnTo>
                    <a:pt x="42090" y="41412"/>
                  </a:lnTo>
                  <a:lnTo>
                    <a:pt x="42094" y="37870"/>
                  </a:lnTo>
                  <a:lnTo>
                    <a:pt x="42138" y="37632"/>
                  </a:lnTo>
                  <a:lnTo>
                    <a:pt x="42051" y="31438"/>
                  </a:lnTo>
                  <a:lnTo>
                    <a:pt x="42447" y="31933"/>
                  </a:lnTo>
                  <a:lnTo>
                    <a:pt x="43484" y="32372"/>
                  </a:lnTo>
                  <a:lnTo>
                    <a:pt x="43710" y="32610"/>
                  </a:lnTo>
                  <a:lnTo>
                    <a:pt x="43722" y="32804"/>
                  </a:lnTo>
                  <a:lnTo>
                    <a:pt x="43884" y="32885"/>
                  </a:lnTo>
                  <a:lnTo>
                    <a:pt x="45001" y="33127"/>
                  </a:lnTo>
                  <a:lnTo>
                    <a:pt x="45591" y="33172"/>
                  </a:lnTo>
                  <a:lnTo>
                    <a:pt x="45804" y="33105"/>
                  </a:lnTo>
                  <a:lnTo>
                    <a:pt x="45991" y="32745"/>
                  </a:lnTo>
                  <a:lnTo>
                    <a:pt x="46479" y="32403"/>
                  </a:lnTo>
                  <a:lnTo>
                    <a:pt x="46493" y="33154"/>
                  </a:lnTo>
                  <a:lnTo>
                    <a:pt x="49709" y="33144"/>
                  </a:lnTo>
                  <a:lnTo>
                    <a:pt x="49699" y="30764"/>
                  </a:lnTo>
                  <a:lnTo>
                    <a:pt x="52112" y="30636"/>
                  </a:lnTo>
                  <a:lnTo>
                    <a:pt x="52833" y="30666"/>
                  </a:lnTo>
                  <a:lnTo>
                    <a:pt x="52830" y="33047"/>
                  </a:lnTo>
                  <a:lnTo>
                    <a:pt x="56022" y="33112"/>
                  </a:lnTo>
                  <a:lnTo>
                    <a:pt x="55993" y="35245"/>
                  </a:lnTo>
                  <a:lnTo>
                    <a:pt x="55536" y="35586"/>
                  </a:lnTo>
                  <a:lnTo>
                    <a:pt x="54712" y="36690"/>
                  </a:lnTo>
                  <a:lnTo>
                    <a:pt x="59724" y="36683"/>
                  </a:lnTo>
                  <a:lnTo>
                    <a:pt x="59771" y="41452"/>
                  </a:lnTo>
                  <a:lnTo>
                    <a:pt x="64831" y="41458"/>
                  </a:lnTo>
                  <a:lnTo>
                    <a:pt x="64841" y="37909"/>
                  </a:lnTo>
                  <a:lnTo>
                    <a:pt x="70914" y="37867"/>
                  </a:lnTo>
                  <a:lnTo>
                    <a:pt x="71151" y="37766"/>
                  </a:lnTo>
                  <a:lnTo>
                    <a:pt x="71250" y="37506"/>
                  </a:lnTo>
                  <a:lnTo>
                    <a:pt x="71273" y="35842"/>
                  </a:lnTo>
                  <a:lnTo>
                    <a:pt x="72548" y="35701"/>
                  </a:lnTo>
                  <a:lnTo>
                    <a:pt x="72698" y="35720"/>
                  </a:lnTo>
                  <a:lnTo>
                    <a:pt x="72928" y="35980"/>
                  </a:lnTo>
                  <a:lnTo>
                    <a:pt x="73146" y="36084"/>
                  </a:lnTo>
                  <a:lnTo>
                    <a:pt x="74476" y="36363"/>
                  </a:lnTo>
                  <a:lnTo>
                    <a:pt x="75022" y="36731"/>
                  </a:lnTo>
                  <a:lnTo>
                    <a:pt x="75647" y="36735"/>
                  </a:lnTo>
                  <a:lnTo>
                    <a:pt x="79966" y="36779"/>
                  </a:lnTo>
                  <a:lnTo>
                    <a:pt x="79958" y="35980"/>
                  </a:lnTo>
                  <a:lnTo>
                    <a:pt x="79987" y="33863"/>
                  </a:lnTo>
                  <a:lnTo>
                    <a:pt x="79907" y="19953"/>
                  </a:lnTo>
                  <a:lnTo>
                    <a:pt x="77944" y="19982"/>
                  </a:lnTo>
                  <a:lnTo>
                    <a:pt x="77100" y="20179"/>
                  </a:lnTo>
                  <a:lnTo>
                    <a:pt x="76620" y="19945"/>
                  </a:lnTo>
                  <a:lnTo>
                    <a:pt x="76537" y="19606"/>
                  </a:lnTo>
                  <a:lnTo>
                    <a:pt x="76644" y="19201"/>
                  </a:lnTo>
                  <a:lnTo>
                    <a:pt x="76620" y="18884"/>
                  </a:lnTo>
                  <a:lnTo>
                    <a:pt x="76949" y="18185"/>
                  </a:lnTo>
                  <a:lnTo>
                    <a:pt x="77310" y="17914"/>
                  </a:lnTo>
                  <a:lnTo>
                    <a:pt x="77731" y="17308"/>
                  </a:lnTo>
                  <a:lnTo>
                    <a:pt x="77578" y="16885"/>
                  </a:lnTo>
                  <a:lnTo>
                    <a:pt x="77574" y="15438"/>
                  </a:lnTo>
                  <a:lnTo>
                    <a:pt x="79957" y="15471"/>
                  </a:lnTo>
                  <a:lnTo>
                    <a:pt x="79952" y="16260"/>
                  </a:lnTo>
                  <a:lnTo>
                    <a:pt x="79955" y="16568"/>
                  </a:lnTo>
                  <a:lnTo>
                    <a:pt x="79982" y="19043"/>
                  </a:lnTo>
                  <a:lnTo>
                    <a:pt x="81184" y="19031"/>
                  </a:lnTo>
                  <a:lnTo>
                    <a:pt x="81204" y="18068"/>
                  </a:lnTo>
                  <a:lnTo>
                    <a:pt x="83068" y="19032"/>
                  </a:lnTo>
                  <a:lnTo>
                    <a:pt x="83080" y="20233"/>
                  </a:lnTo>
                  <a:lnTo>
                    <a:pt x="90609" y="20277"/>
                  </a:lnTo>
                  <a:lnTo>
                    <a:pt x="90751" y="21633"/>
                  </a:lnTo>
                  <a:lnTo>
                    <a:pt x="90940" y="22649"/>
                  </a:lnTo>
                  <a:lnTo>
                    <a:pt x="92602" y="22663"/>
                  </a:lnTo>
                  <a:lnTo>
                    <a:pt x="92539" y="27216"/>
                  </a:lnTo>
                  <a:lnTo>
                    <a:pt x="92685" y="27398"/>
                  </a:lnTo>
                  <a:lnTo>
                    <a:pt x="93232" y="27465"/>
                  </a:lnTo>
                  <a:lnTo>
                    <a:pt x="93263" y="28559"/>
                  </a:lnTo>
                  <a:lnTo>
                    <a:pt x="93884" y="28580"/>
                  </a:lnTo>
                  <a:lnTo>
                    <a:pt x="97561" y="28583"/>
                  </a:lnTo>
                  <a:lnTo>
                    <a:pt x="97583" y="24690"/>
                  </a:lnTo>
                  <a:lnTo>
                    <a:pt x="98915" y="23889"/>
                  </a:lnTo>
                  <a:lnTo>
                    <a:pt x="100695" y="23706"/>
                  </a:lnTo>
                  <a:lnTo>
                    <a:pt x="100762" y="22655"/>
                  </a:lnTo>
                  <a:lnTo>
                    <a:pt x="101380" y="22657"/>
                  </a:lnTo>
                  <a:lnTo>
                    <a:pt x="101441" y="17955"/>
                  </a:lnTo>
                  <a:lnTo>
                    <a:pt x="105200" y="18006"/>
                  </a:lnTo>
                  <a:lnTo>
                    <a:pt x="105196" y="19170"/>
                  </a:lnTo>
                  <a:lnTo>
                    <a:pt x="107701" y="19177"/>
                  </a:lnTo>
                  <a:lnTo>
                    <a:pt x="107693" y="20360"/>
                  </a:lnTo>
                  <a:lnTo>
                    <a:pt x="112077" y="20343"/>
                  </a:lnTo>
                  <a:lnTo>
                    <a:pt x="112129" y="20986"/>
                  </a:lnTo>
                  <a:lnTo>
                    <a:pt x="112350" y="22005"/>
                  </a:lnTo>
                  <a:lnTo>
                    <a:pt x="112730" y="22705"/>
                  </a:lnTo>
                  <a:lnTo>
                    <a:pt x="115223" y="22669"/>
                  </a:lnTo>
                  <a:lnTo>
                    <a:pt x="115214" y="23822"/>
                  </a:lnTo>
                  <a:lnTo>
                    <a:pt x="117756" y="23839"/>
                  </a:lnTo>
                  <a:lnTo>
                    <a:pt x="118461" y="23719"/>
                  </a:lnTo>
                  <a:lnTo>
                    <a:pt x="118421" y="23437"/>
                  </a:lnTo>
                  <a:lnTo>
                    <a:pt x="118626" y="22676"/>
                  </a:lnTo>
                  <a:lnTo>
                    <a:pt x="118920" y="21811"/>
                  </a:lnTo>
                  <a:lnTo>
                    <a:pt x="118888" y="21220"/>
                  </a:lnTo>
                  <a:lnTo>
                    <a:pt x="118671" y="20890"/>
                  </a:lnTo>
                  <a:lnTo>
                    <a:pt x="119729" y="20877"/>
                  </a:lnTo>
                  <a:lnTo>
                    <a:pt x="120078" y="21713"/>
                  </a:lnTo>
                  <a:lnTo>
                    <a:pt x="120169" y="22681"/>
                  </a:lnTo>
                  <a:lnTo>
                    <a:pt x="125293" y="22666"/>
                  </a:lnTo>
                  <a:lnTo>
                    <a:pt x="125309" y="19727"/>
                  </a:lnTo>
                  <a:lnTo>
                    <a:pt x="125322" y="15573"/>
                  </a:lnTo>
                  <a:lnTo>
                    <a:pt x="122804" y="15576"/>
                  </a:lnTo>
                  <a:lnTo>
                    <a:pt x="122776" y="13094"/>
                  </a:lnTo>
                  <a:lnTo>
                    <a:pt x="123192" y="12902"/>
                  </a:lnTo>
                  <a:lnTo>
                    <a:pt x="124414" y="12850"/>
                  </a:lnTo>
                  <a:lnTo>
                    <a:pt x="125305" y="12725"/>
                  </a:lnTo>
                  <a:lnTo>
                    <a:pt x="125268" y="9276"/>
                  </a:lnTo>
                  <a:lnTo>
                    <a:pt x="124657" y="8261"/>
                  </a:lnTo>
                  <a:lnTo>
                    <a:pt x="124086" y="7863"/>
                  </a:lnTo>
                  <a:lnTo>
                    <a:pt x="123971" y="7643"/>
                  </a:lnTo>
                  <a:lnTo>
                    <a:pt x="123951" y="7416"/>
                  </a:lnTo>
                  <a:lnTo>
                    <a:pt x="124828" y="7298"/>
                  </a:lnTo>
                  <a:lnTo>
                    <a:pt x="125276" y="7316"/>
                  </a:lnTo>
                  <a:lnTo>
                    <a:pt x="125717" y="7439"/>
                  </a:lnTo>
                  <a:lnTo>
                    <a:pt x="127086" y="8035"/>
                  </a:lnTo>
                  <a:lnTo>
                    <a:pt x="127371" y="8053"/>
                  </a:lnTo>
                  <a:lnTo>
                    <a:pt x="127749" y="7901"/>
                  </a:lnTo>
                  <a:lnTo>
                    <a:pt x="127715" y="3244"/>
                  </a:lnTo>
                  <a:lnTo>
                    <a:pt x="127262" y="2431"/>
                  </a:lnTo>
                  <a:lnTo>
                    <a:pt x="127087" y="2371"/>
                  </a:lnTo>
                  <a:lnTo>
                    <a:pt x="126365" y="2557"/>
                  </a:lnTo>
                  <a:lnTo>
                    <a:pt x="125424" y="2374"/>
                  </a:lnTo>
                  <a:lnTo>
                    <a:pt x="125138" y="2196"/>
                  </a:lnTo>
                  <a:lnTo>
                    <a:pt x="124300" y="2237"/>
                  </a:lnTo>
                  <a:lnTo>
                    <a:pt x="124256" y="2467"/>
                  </a:lnTo>
                  <a:lnTo>
                    <a:pt x="123989" y="2517"/>
                  </a:lnTo>
                  <a:lnTo>
                    <a:pt x="123998" y="1363"/>
                  </a:lnTo>
                  <a:lnTo>
                    <a:pt x="127752" y="1339"/>
                  </a:lnTo>
                  <a:lnTo>
                    <a:pt x="127723" y="527"/>
                  </a:lnTo>
                  <a:lnTo>
                    <a:pt x="128799" y="1029"/>
                  </a:lnTo>
                  <a:lnTo>
                    <a:pt x="129057" y="966"/>
                  </a:lnTo>
                  <a:lnTo>
                    <a:pt x="129479" y="687"/>
                  </a:lnTo>
                  <a:lnTo>
                    <a:pt x="130344" y="312"/>
                  </a:lnTo>
                  <a:lnTo>
                    <a:pt x="131202" y="257"/>
                  </a:lnTo>
                  <a:lnTo>
                    <a:pt x="132268" y="0"/>
                  </a:lnTo>
                  <a:lnTo>
                    <a:pt x="133042" y="18"/>
                  </a:lnTo>
                  <a:lnTo>
                    <a:pt x="133495" y="189"/>
                  </a:lnTo>
                  <a:lnTo>
                    <a:pt x="133992" y="616"/>
                  </a:lnTo>
                  <a:lnTo>
                    <a:pt x="133948" y="843"/>
                  </a:lnTo>
                  <a:lnTo>
                    <a:pt x="133794" y="943"/>
                  </a:lnTo>
                  <a:lnTo>
                    <a:pt x="133690" y="1193"/>
                  </a:lnTo>
                  <a:lnTo>
                    <a:pt x="134021" y="2163"/>
                  </a:lnTo>
                  <a:lnTo>
                    <a:pt x="134187" y="2408"/>
                  </a:lnTo>
                  <a:lnTo>
                    <a:pt x="135057" y="3037"/>
                  </a:lnTo>
                  <a:lnTo>
                    <a:pt x="135232" y="3252"/>
                  </a:lnTo>
                  <a:lnTo>
                    <a:pt x="135268" y="5305"/>
                  </a:lnTo>
                  <a:lnTo>
                    <a:pt x="135431" y="5383"/>
                  </a:lnTo>
                  <a:lnTo>
                    <a:pt x="135864" y="5324"/>
                  </a:lnTo>
                  <a:lnTo>
                    <a:pt x="136281" y="5279"/>
                  </a:lnTo>
                  <a:lnTo>
                    <a:pt x="139154" y="5498"/>
                  </a:lnTo>
                  <a:lnTo>
                    <a:pt x="140079" y="4817"/>
                  </a:lnTo>
                  <a:lnTo>
                    <a:pt x="140127" y="4602"/>
                  </a:lnTo>
                  <a:lnTo>
                    <a:pt x="140492" y="4654"/>
                  </a:lnTo>
                  <a:lnTo>
                    <a:pt x="141405" y="5249"/>
                  </a:lnTo>
                  <a:lnTo>
                    <a:pt x="142147" y="5915"/>
                  </a:lnTo>
                  <a:lnTo>
                    <a:pt x="142627" y="6026"/>
                  </a:lnTo>
                  <a:lnTo>
                    <a:pt x="144894" y="6042"/>
                  </a:lnTo>
                  <a:lnTo>
                    <a:pt x="145390" y="6131"/>
                  </a:lnTo>
                  <a:lnTo>
                    <a:pt x="146032" y="6136"/>
                  </a:lnTo>
                  <a:lnTo>
                    <a:pt x="146298" y="6247"/>
                  </a:lnTo>
                  <a:lnTo>
                    <a:pt x="146814" y="6303"/>
                  </a:lnTo>
                  <a:lnTo>
                    <a:pt x="148505" y="6020"/>
                  </a:lnTo>
                  <a:lnTo>
                    <a:pt x="148484" y="4209"/>
                  </a:lnTo>
                  <a:lnTo>
                    <a:pt x="148587" y="3696"/>
                  </a:lnTo>
                  <a:lnTo>
                    <a:pt x="155410" y="3664"/>
                  </a:lnTo>
                  <a:lnTo>
                    <a:pt x="157852" y="3642"/>
                  </a:lnTo>
                  <a:lnTo>
                    <a:pt x="158034" y="4754"/>
                  </a:lnTo>
                  <a:lnTo>
                    <a:pt x="161662" y="4796"/>
                  </a:lnTo>
                  <a:lnTo>
                    <a:pt x="161647" y="2483"/>
                  </a:lnTo>
                  <a:lnTo>
                    <a:pt x="161028" y="2386"/>
                  </a:lnTo>
                  <a:lnTo>
                    <a:pt x="161021" y="1281"/>
                  </a:lnTo>
                  <a:lnTo>
                    <a:pt x="162283" y="1278"/>
                  </a:lnTo>
                  <a:lnTo>
                    <a:pt x="166719" y="1299"/>
                  </a:lnTo>
                  <a:lnTo>
                    <a:pt x="166716" y="2333"/>
                  </a:lnTo>
                  <a:lnTo>
                    <a:pt x="167240" y="2463"/>
                  </a:lnTo>
                  <a:lnTo>
                    <a:pt x="167978" y="2485"/>
                  </a:lnTo>
                  <a:lnTo>
                    <a:pt x="167979" y="3058"/>
                  </a:lnTo>
                  <a:lnTo>
                    <a:pt x="169245" y="3392"/>
                  </a:lnTo>
                  <a:lnTo>
                    <a:pt x="170011" y="4233"/>
                  </a:lnTo>
                  <a:lnTo>
                    <a:pt x="170341" y="5664"/>
                  </a:lnTo>
                  <a:lnTo>
                    <a:pt x="170504" y="5976"/>
                  </a:lnTo>
                  <a:lnTo>
                    <a:pt x="170529" y="9578"/>
                  </a:lnTo>
                  <a:lnTo>
                    <a:pt x="173532" y="9497"/>
                  </a:lnTo>
                  <a:lnTo>
                    <a:pt x="173833" y="9911"/>
                  </a:lnTo>
                  <a:lnTo>
                    <a:pt x="173750" y="10270"/>
                  </a:lnTo>
                  <a:lnTo>
                    <a:pt x="173912" y="10311"/>
                  </a:lnTo>
                  <a:lnTo>
                    <a:pt x="174761" y="11055"/>
                  </a:lnTo>
                  <a:lnTo>
                    <a:pt x="175182" y="10557"/>
                  </a:lnTo>
                  <a:lnTo>
                    <a:pt x="175408" y="10025"/>
                  </a:lnTo>
                  <a:lnTo>
                    <a:pt x="175321" y="9218"/>
                  </a:lnTo>
                  <a:lnTo>
                    <a:pt x="175008" y="9058"/>
                  </a:lnTo>
                  <a:lnTo>
                    <a:pt x="175107" y="9475"/>
                  </a:lnTo>
                  <a:lnTo>
                    <a:pt x="174892" y="9995"/>
                  </a:lnTo>
                  <a:lnTo>
                    <a:pt x="174527" y="9858"/>
                  </a:lnTo>
                  <a:lnTo>
                    <a:pt x="174393" y="9534"/>
                  </a:lnTo>
                  <a:lnTo>
                    <a:pt x="174730" y="9088"/>
                  </a:lnTo>
                  <a:lnTo>
                    <a:pt x="175532" y="7653"/>
                  </a:lnTo>
                  <a:lnTo>
                    <a:pt x="175770" y="6527"/>
                  </a:lnTo>
                  <a:lnTo>
                    <a:pt x="175730" y="5772"/>
                  </a:lnTo>
                  <a:lnTo>
                    <a:pt x="175318" y="3448"/>
                  </a:lnTo>
                  <a:lnTo>
                    <a:pt x="175065" y="2228"/>
                  </a:lnTo>
                  <a:lnTo>
                    <a:pt x="174787" y="1322"/>
                  </a:lnTo>
                  <a:lnTo>
                    <a:pt x="175359" y="1321"/>
                  </a:lnTo>
                  <a:lnTo>
                    <a:pt x="175569" y="1831"/>
                  </a:lnTo>
                  <a:lnTo>
                    <a:pt x="175521" y="2507"/>
                  </a:lnTo>
                  <a:lnTo>
                    <a:pt x="175652" y="2738"/>
                  </a:lnTo>
                  <a:lnTo>
                    <a:pt x="175930" y="2891"/>
                  </a:lnTo>
                  <a:lnTo>
                    <a:pt x="175553" y="1318"/>
                  </a:lnTo>
                  <a:lnTo>
                    <a:pt x="175843" y="1318"/>
                  </a:lnTo>
                  <a:lnTo>
                    <a:pt x="175783" y="1767"/>
                  </a:lnTo>
                  <a:lnTo>
                    <a:pt x="176410" y="2839"/>
                  </a:lnTo>
                  <a:lnTo>
                    <a:pt x="175970" y="1690"/>
                  </a:lnTo>
                  <a:lnTo>
                    <a:pt x="175914" y="132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6" name="pg667">
              <a:extLst>
                <a:ext uri="{FF2B5EF4-FFF2-40B4-BE49-F238E27FC236}">
                  <a16:creationId xmlns:a16="http://schemas.microsoft.com/office/drawing/2014/main" id="{C22EFD27-110E-F44D-887D-8D483E0F5EA4}"/>
                </a:ext>
              </a:extLst>
            </p:cNvPr>
            <p:cNvSpPr/>
            <p:nvPr/>
          </p:nvSpPr>
          <p:spPr>
            <a:xfrm>
              <a:off x="5308762" y="2654905"/>
              <a:ext cx="639" cy="1353"/>
            </a:xfrm>
            <a:custGeom>
              <a:avLst/>
              <a:gdLst/>
              <a:ahLst/>
              <a:cxnLst/>
              <a:rect l="0" t="0" r="0" b="0"/>
              <a:pathLst>
                <a:path w="639" h="1353">
                  <a:moveTo>
                    <a:pt x="214" y="1353"/>
                  </a:moveTo>
                  <a:lnTo>
                    <a:pt x="400" y="1297"/>
                  </a:lnTo>
                  <a:lnTo>
                    <a:pt x="639" y="435"/>
                  </a:lnTo>
                  <a:lnTo>
                    <a:pt x="591" y="189"/>
                  </a:lnTo>
                  <a:lnTo>
                    <a:pt x="377" y="0"/>
                  </a:lnTo>
                  <a:lnTo>
                    <a:pt x="167" y="412"/>
                  </a:lnTo>
                  <a:lnTo>
                    <a:pt x="0" y="105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7" name="pg668">
              <a:extLst>
                <a:ext uri="{FF2B5EF4-FFF2-40B4-BE49-F238E27FC236}">
                  <a16:creationId xmlns:a16="http://schemas.microsoft.com/office/drawing/2014/main" id="{652B947D-02BE-AC4B-B3E5-4D4D53E9DB76}"/>
                </a:ext>
              </a:extLst>
            </p:cNvPr>
            <p:cNvSpPr/>
            <p:nvPr/>
          </p:nvSpPr>
          <p:spPr>
            <a:xfrm>
              <a:off x="7668124" y="2166423"/>
              <a:ext cx="60070" cy="99593"/>
            </a:xfrm>
            <a:custGeom>
              <a:avLst/>
              <a:gdLst/>
              <a:ahLst/>
              <a:cxnLst/>
              <a:rect l="0" t="0" r="0" b="0"/>
              <a:pathLst>
                <a:path w="60070" h="99593">
                  <a:moveTo>
                    <a:pt x="3994" y="881"/>
                  </a:moveTo>
                  <a:lnTo>
                    <a:pt x="20852" y="357"/>
                  </a:lnTo>
                  <a:lnTo>
                    <a:pt x="29832" y="360"/>
                  </a:lnTo>
                  <a:lnTo>
                    <a:pt x="29980" y="360"/>
                  </a:lnTo>
                  <a:lnTo>
                    <a:pt x="30635" y="360"/>
                  </a:lnTo>
                  <a:lnTo>
                    <a:pt x="41259" y="150"/>
                  </a:lnTo>
                  <a:lnTo>
                    <a:pt x="47639" y="175"/>
                  </a:lnTo>
                  <a:lnTo>
                    <a:pt x="54749" y="51"/>
                  </a:lnTo>
                  <a:lnTo>
                    <a:pt x="55159" y="43"/>
                  </a:lnTo>
                  <a:lnTo>
                    <a:pt x="60070" y="0"/>
                  </a:lnTo>
                  <a:lnTo>
                    <a:pt x="59851" y="272"/>
                  </a:lnTo>
                  <a:lnTo>
                    <a:pt x="58942" y="496"/>
                  </a:lnTo>
                  <a:lnTo>
                    <a:pt x="58566" y="745"/>
                  </a:lnTo>
                  <a:lnTo>
                    <a:pt x="58341" y="1005"/>
                  </a:lnTo>
                  <a:lnTo>
                    <a:pt x="58120" y="1745"/>
                  </a:lnTo>
                  <a:lnTo>
                    <a:pt x="57708" y="1873"/>
                  </a:lnTo>
                  <a:lnTo>
                    <a:pt x="57091" y="2065"/>
                  </a:lnTo>
                  <a:lnTo>
                    <a:pt x="55816" y="1587"/>
                  </a:lnTo>
                  <a:lnTo>
                    <a:pt x="55223" y="1067"/>
                  </a:lnTo>
                  <a:lnTo>
                    <a:pt x="54833" y="892"/>
                  </a:lnTo>
                  <a:lnTo>
                    <a:pt x="54475" y="889"/>
                  </a:lnTo>
                  <a:lnTo>
                    <a:pt x="53589" y="1574"/>
                  </a:lnTo>
                  <a:lnTo>
                    <a:pt x="52888" y="1845"/>
                  </a:lnTo>
                  <a:lnTo>
                    <a:pt x="52242" y="1912"/>
                  </a:lnTo>
                  <a:lnTo>
                    <a:pt x="51585" y="2274"/>
                  </a:lnTo>
                  <a:lnTo>
                    <a:pt x="50680" y="3224"/>
                  </a:lnTo>
                  <a:lnTo>
                    <a:pt x="50484" y="4140"/>
                  </a:lnTo>
                  <a:lnTo>
                    <a:pt x="50589" y="4772"/>
                  </a:lnTo>
                  <a:lnTo>
                    <a:pt x="51389" y="6118"/>
                  </a:lnTo>
                  <a:lnTo>
                    <a:pt x="51964" y="6501"/>
                  </a:lnTo>
                  <a:lnTo>
                    <a:pt x="52584" y="7698"/>
                  </a:lnTo>
                  <a:lnTo>
                    <a:pt x="53380" y="7981"/>
                  </a:lnTo>
                  <a:lnTo>
                    <a:pt x="53559" y="8929"/>
                  </a:lnTo>
                  <a:lnTo>
                    <a:pt x="53304" y="10743"/>
                  </a:lnTo>
                  <a:lnTo>
                    <a:pt x="53474" y="11405"/>
                  </a:lnTo>
                  <a:lnTo>
                    <a:pt x="53390" y="11840"/>
                  </a:lnTo>
                  <a:lnTo>
                    <a:pt x="53286" y="12025"/>
                  </a:lnTo>
                  <a:lnTo>
                    <a:pt x="53514" y="14040"/>
                  </a:lnTo>
                  <a:lnTo>
                    <a:pt x="54288" y="14673"/>
                  </a:lnTo>
                  <a:lnTo>
                    <a:pt x="54900" y="15383"/>
                  </a:lnTo>
                  <a:lnTo>
                    <a:pt x="55379" y="16119"/>
                  </a:lnTo>
                  <a:lnTo>
                    <a:pt x="56205" y="16558"/>
                  </a:lnTo>
                  <a:lnTo>
                    <a:pt x="56268" y="16707"/>
                  </a:lnTo>
                  <a:lnTo>
                    <a:pt x="55873" y="17796"/>
                  </a:lnTo>
                  <a:lnTo>
                    <a:pt x="55524" y="17712"/>
                  </a:lnTo>
                  <a:lnTo>
                    <a:pt x="55340" y="17763"/>
                  </a:lnTo>
                  <a:lnTo>
                    <a:pt x="55160" y="18041"/>
                  </a:lnTo>
                  <a:lnTo>
                    <a:pt x="54362" y="18857"/>
                  </a:lnTo>
                  <a:lnTo>
                    <a:pt x="53623" y="19466"/>
                  </a:lnTo>
                  <a:lnTo>
                    <a:pt x="53656" y="19598"/>
                  </a:lnTo>
                  <a:lnTo>
                    <a:pt x="53964" y="19855"/>
                  </a:lnTo>
                  <a:lnTo>
                    <a:pt x="53889" y="20070"/>
                  </a:lnTo>
                  <a:lnTo>
                    <a:pt x="52581" y="21605"/>
                  </a:lnTo>
                  <a:lnTo>
                    <a:pt x="52032" y="21884"/>
                  </a:lnTo>
                  <a:lnTo>
                    <a:pt x="51811" y="22092"/>
                  </a:lnTo>
                  <a:lnTo>
                    <a:pt x="51740" y="22237"/>
                  </a:lnTo>
                  <a:lnTo>
                    <a:pt x="51706" y="22785"/>
                  </a:lnTo>
                  <a:lnTo>
                    <a:pt x="51002" y="23413"/>
                  </a:lnTo>
                  <a:lnTo>
                    <a:pt x="50287" y="23587"/>
                  </a:lnTo>
                  <a:lnTo>
                    <a:pt x="49538" y="23992"/>
                  </a:lnTo>
                  <a:lnTo>
                    <a:pt x="49067" y="24568"/>
                  </a:lnTo>
                  <a:lnTo>
                    <a:pt x="48979" y="24829"/>
                  </a:lnTo>
                  <a:lnTo>
                    <a:pt x="48967" y="25063"/>
                  </a:lnTo>
                  <a:lnTo>
                    <a:pt x="49217" y="25496"/>
                  </a:lnTo>
                  <a:lnTo>
                    <a:pt x="49221" y="25717"/>
                  </a:lnTo>
                  <a:lnTo>
                    <a:pt x="48668" y="26163"/>
                  </a:lnTo>
                  <a:lnTo>
                    <a:pt x="48533" y="26271"/>
                  </a:lnTo>
                  <a:lnTo>
                    <a:pt x="48282" y="26528"/>
                  </a:lnTo>
                  <a:lnTo>
                    <a:pt x="48128" y="26901"/>
                  </a:lnTo>
                  <a:lnTo>
                    <a:pt x="48145" y="27137"/>
                  </a:lnTo>
                  <a:lnTo>
                    <a:pt x="48355" y="27311"/>
                  </a:lnTo>
                  <a:lnTo>
                    <a:pt x="48663" y="27910"/>
                  </a:lnTo>
                  <a:lnTo>
                    <a:pt x="48720" y="28605"/>
                  </a:lnTo>
                  <a:lnTo>
                    <a:pt x="48526" y="28883"/>
                  </a:lnTo>
                  <a:lnTo>
                    <a:pt x="48014" y="29151"/>
                  </a:lnTo>
                  <a:lnTo>
                    <a:pt x="47540" y="30422"/>
                  </a:lnTo>
                  <a:lnTo>
                    <a:pt x="47420" y="30743"/>
                  </a:lnTo>
                  <a:lnTo>
                    <a:pt x="47233" y="30862"/>
                  </a:lnTo>
                  <a:lnTo>
                    <a:pt x="47046" y="30736"/>
                  </a:lnTo>
                  <a:lnTo>
                    <a:pt x="46688" y="30873"/>
                  </a:lnTo>
                  <a:lnTo>
                    <a:pt x="45859" y="31809"/>
                  </a:lnTo>
                  <a:lnTo>
                    <a:pt x="45705" y="32138"/>
                  </a:lnTo>
                  <a:lnTo>
                    <a:pt x="45752" y="32543"/>
                  </a:lnTo>
                  <a:lnTo>
                    <a:pt x="46047" y="33061"/>
                  </a:lnTo>
                  <a:lnTo>
                    <a:pt x="46519" y="33316"/>
                  </a:lnTo>
                  <a:lnTo>
                    <a:pt x="46534" y="33604"/>
                  </a:lnTo>
                  <a:lnTo>
                    <a:pt x="46365" y="33892"/>
                  </a:lnTo>
                  <a:lnTo>
                    <a:pt x="46012" y="35084"/>
                  </a:lnTo>
                  <a:lnTo>
                    <a:pt x="46196" y="35591"/>
                  </a:lnTo>
                  <a:lnTo>
                    <a:pt x="45997" y="36070"/>
                  </a:lnTo>
                  <a:lnTo>
                    <a:pt x="45260" y="37016"/>
                  </a:lnTo>
                  <a:lnTo>
                    <a:pt x="45122" y="37112"/>
                  </a:lnTo>
                  <a:lnTo>
                    <a:pt x="44554" y="37070"/>
                  </a:lnTo>
                  <a:lnTo>
                    <a:pt x="43444" y="37551"/>
                  </a:lnTo>
                  <a:lnTo>
                    <a:pt x="42928" y="38168"/>
                  </a:lnTo>
                  <a:lnTo>
                    <a:pt x="42963" y="38423"/>
                  </a:lnTo>
                  <a:lnTo>
                    <a:pt x="43062" y="38609"/>
                  </a:lnTo>
                  <a:lnTo>
                    <a:pt x="43046" y="38748"/>
                  </a:lnTo>
                  <a:lnTo>
                    <a:pt x="42343" y="39293"/>
                  </a:lnTo>
                  <a:lnTo>
                    <a:pt x="41936" y="39997"/>
                  </a:lnTo>
                  <a:lnTo>
                    <a:pt x="41467" y="40336"/>
                  </a:lnTo>
                  <a:lnTo>
                    <a:pt x="41010" y="40549"/>
                  </a:lnTo>
                  <a:lnTo>
                    <a:pt x="40686" y="41155"/>
                  </a:lnTo>
                  <a:lnTo>
                    <a:pt x="40690" y="41473"/>
                  </a:lnTo>
                  <a:lnTo>
                    <a:pt x="40210" y="41926"/>
                  </a:lnTo>
                  <a:lnTo>
                    <a:pt x="39436" y="42047"/>
                  </a:lnTo>
                  <a:lnTo>
                    <a:pt x="38486" y="42354"/>
                  </a:lnTo>
                  <a:lnTo>
                    <a:pt x="38402" y="42573"/>
                  </a:lnTo>
                  <a:lnTo>
                    <a:pt x="38407" y="42858"/>
                  </a:lnTo>
                  <a:lnTo>
                    <a:pt x="38505" y="43096"/>
                  </a:lnTo>
                  <a:lnTo>
                    <a:pt x="39049" y="43334"/>
                  </a:lnTo>
                  <a:lnTo>
                    <a:pt x="39273" y="43862"/>
                  </a:lnTo>
                  <a:lnTo>
                    <a:pt x="39289" y="44981"/>
                  </a:lnTo>
                  <a:lnTo>
                    <a:pt x="39214" y="45312"/>
                  </a:lnTo>
                  <a:lnTo>
                    <a:pt x="39217" y="46085"/>
                  </a:lnTo>
                  <a:lnTo>
                    <a:pt x="39306" y="46293"/>
                  </a:lnTo>
                  <a:lnTo>
                    <a:pt x="39608" y="46498"/>
                  </a:lnTo>
                  <a:lnTo>
                    <a:pt x="40064" y="46253"/>
                  </a:lnTo>
                  <a:lnTo>
                    <a:pt x="40247" y="46312"/>
                  </a:lnTo>
                  <a:lnTo>
                    <a:pt x="40276" y="46453"/>
                  </a:lnTo>
                  <a:lnTo>
                    <a:pt x="40136" y="47126"/>
                  </a:lnTo>
                  <a:lnTo>
                    <a:pt x="40157" y="47338"/>
                  </a:lnTo>
                  <a:lnTo>
                    <a:pt x="40838" y="47936"/>
                  </a:lnTo>
                  <a:lnTo>
                    <a:pt x="41897" y="49690"/>
                  </a:lnTo>
                  <a:lnTo>
                    <a:pt x="42612" y="50445"/>
                  </a:lnTo>
                  <a:lnTo>
                    <a:pt x="42433" y="50883"/>
                  </a:lnTo>
                  <a:lnTo>
                    <a:pt x="42433" y="51032"/>
                  </a:lnTo>
                  <a:lnTo>
                    <a:pt x="42512" y="51192"/>
                  </a:lnTo>
                  <a:lnTo>
                    <a:pt x="42707" y="51340"/>
                  </a:lnTo>
                  <a:lnTo>
                    <a:pt x="43292" y="51515"/>
                  </a:lnTo>
                  <a:lnTo>
                    <a:pt x="43263" y="51667"/>
                  </a:lnTo>
                  <a:lnTo>
                    <a:pt x="42940" y="51842"/>
                  </a:lnTo>
                  <a:lnTo>
                    <a:pt x="42787" y="52184"/>
                  </a:lnTo>
                  <a:lnTo>
                    <a:pt x="42860" y="52515"/>
                  </a:lnTo>
                  <a:lnTo>
                    <a:pt x="42994" y="53121"/>
                  </a:lnTo>
                  <a:lnTo>
                    <a:pt x="43281" y="53648"/>
                  </a:lnTo>
                  <a:lnTo>
                    <a:pt x="43223" y="54002"/>
                  </a:lnTo>
                  <a:lnTo>
                    <a:pt x="43012" y="54418"/>
                  </a:lnTo>
                  <a:lnTo>
                    <a:pt x="43825" y="54994"/>
                  </a:lnTo>
                  <a:lnTo>
                    <a:pt x="44169" y="55094"/>
                  </a:lnTo>
                  <a:lnTo>
                    <a:pt x="44733" y="55109"/>
                  </a:lnTo>
                  <a:lnTo>
                    <a:pt x="44866" y="55321"/>
                  </a:lnTo>
                  <a:lnTo>
                    <a:pt x="44795" y="55529"/>
                  </a:lnTo>
                  <a:lnTo>
                    <a:pt x="44543" y="55861"/>
                  </a:lnTo>
                  <a:lnTo>
                    <a:pt x="44392" y="56013"/>
                  </a:lnTo>
                  <a:lnTo>
                    <a:pt x="44392" y="56279"/>
                  </a:lnTo>
                  <a:lnTo>
                    <a:pt x="44530" y="56652"/>
                  </a:lnTo>
                  <a:lnTo>
                    <a:pt x="44443" y="56949"/>
                  </a:lnTo>
                  <a:lnTo>
                    <a:pt x="44271" y="57341"/>
                  </a:lnTo>
                  <a:lnTo>
                    <a:pt x="44271" y="57607"/>
                  </a:lnTo>
                  <a:lnTo>
                    <a:pt x="44495" y="57877"/>
                  </a:lnTo>
                  <a:lnTo>
                    <a:pt x="44739" y="58072"/>
                  </a:lnTo>
                  <a:lnTo>
                    <a:pt x="45639" y="58223"/>
                  </a:lnTo>
                  <a:lnTo>
                    <a:pt x="45678" y="58405"/>
                  </a:lnTo>
                  <a:lnTo>
                    <a:pt x="45600" y="58632"/>
                  </a:lnTo>
                  <a:lnTo>
                    <a:pt x="45630" y="58821"/>
                  </a:lnTo>
                  <a:lnTo>
                    <a:pt x="45751" y="59049"/>
                  </a:lnTo>
                  <a:lnTo>
                    <a:pt x="46137" y="59088"/>
                  </a:lnTo>
                  <a:lnTo>
                    <a:pt x="46623" y="58813"/>
                  </a:lnTo>
                  <a:lnTo>
                    <a:pt x="47141" y="58689"/>
                  </a:lnTo>
                  <a:lnTo>
                    <a:pt x="47283" y="58864"/>
                  </a:lnTo>
                  <a:lnTo>
                    <a:pt x="47483" y="59112"/>
                  </a:lnTo>
                  <a:lnTo>
                    <a:pt x="47913" y="60161"/>
                  </a:lnTo>
                  <a:lnTo>
                    <a:pt x="47957" y="60512"/>
                  </a:lnTo>
                  <a:lnTo>
                    <a:pt x="47860" y="60755"/>
                  </a:lnTo>
                  <a:lnTo>
                    <a:pt x="47371" y="60856"/>
                  </a:lnTo>
                  <a:lnTo>
                    <a:pt x="47550" y="61414"/>
                  </a:lnTo>
                  <a:lnTo>
                    <a:pt x="48216" y="61904"/>
                  </a:lnTo>
                  <a:lnTo>
                    <a:pt x="48407" y="62044"/>
                  </a:lnTo>
                  <a:lnTo>
                    <a:pt x="48489" y="62207"/>
                  </a:lnTo>
                  <a:lnTo>
                    <a:pt x="48784" y="62793"/>
                  </a:lnTo>
                  <a:lnTo>
                    <a:pt x="48578" y="62991"/>
                  </a:lnTo>
                  <a:lnTo>
                    <a:pt x="48403" y="63152"/>
                  </a:lnTo>
                  <a:lnTo>
                    <a:pt x="48258" y="63391"/>
                  </a:lnTo>
                  <a:lnTo>
                    <a:pt x="48157" y="64518"/>
                  </a:lnTo>
                  <a:lnTo>
                    <a:pt x="48476" y="65723"/>
                  </a:lnTo>
                  <a:lnTo>
                    <a:pt x="48505" y="66132"/>
                  </a:lnTo>
                  <a:lnTo>
                    <a:pt x="48381" y="66440"/>
                  </a:lnTo>
                  <a:lnTo>
                    <a:pt x="48258" y="66715"/>
                  </a:lnTo>
                  <a:lnTo>
                    <a:pt x="48303" y="67235"/>
                  </a:lnTo>
                  <a:lnTo>
                    <a:pt x="48431" y="67541"/>
                  </a:lnTo>
                  <a:lnTo>
                    <a:pt x="48561" y="68347"/>
                  </a:lnTo>
                  <a:lnTo>
                    <a:pt x="49131" y="68403"/>
                  </a:lnTo>
                  <a:lnTo>
                    <a:pt x="49733" y="68641"/>
                  </a:lnTo>
                  <a:lnTo>
                    <a:pt x="50247" y="68848"/>
                  </a:lnTo>
                  <a:lnTo>
                    <a:pt x="50393" y="68933"/>
                  </a:lnTo>
                  <a:lnTo>
                    <a:pt x="50617" y="69063"/>
                  </a:lnTo>
                  <a:lnTo>
                    <a:pt x="50787" y="69162"/>
                  </a:lnTo>
                  <a:lnTo>
                    <a:pt x="50596" y="69757"/>
                  </a:lnTo>
                  <a:lnTo>
                    <a:pt x="50286" y="70125"/>
                  </a:lnTo>
                  <a:lnTo>
                    <a:pt x="49626" y="70666"/>
                  </a:lnTo>
                  <a:lnTo>
                    <a:pt x="49244" y="70732"/>
                  </a:lnTo>
                  <a:lnTo>
                    <a:pt x="49101" y="70671"/>
                  </a:lnTo>
                  <a:lnTo>
                    <a:pt x="48859" y="70469"/>
                  </a:lnTo>
                  <a:lnTo>
                    <a:pt x="48593" y="70424"/>
                  </a:lnTo>
                  <a:lnTo>
                    <a:pt x="48526" y="70658"/>
                  </a:lnTo>
                  <a:lnTo>
                    <a:pt x="48521" y="70794"/>
                  </a:lnTo>
                  <a:lnTo>
                    <a:pt x="48580" y="71035"/>
                  </a:lnTo>
                  <a:lnTo>
                    <a:pt x="48899" y="71389"/>
                  </a:lnTo>
                  <a:lnTo>
                    <a:pt x="49146" y="71685"/>
                  </a:lnTo>
                  <a:lnTo>
                    <a:pt x="49172" y="71857"/>
                  </a:lnTo>
                  <a:lnTo>
                    <a:pt x="49052" y="72046"/>
                  </a:lnTo>
                  <a:lnTo>
                    <a:pt x="48666" y="72236"/>
                  </a:lnTo>
                  <a:lnTo>
                    <a:pt x="48166" y="72035"/>
                  </a:lnTo>
                  <a:lnTo>
                    <a:pt x="47975" y="72088"/>
                  </a:lnTo>
                  <a:lnTo>
                    <a:pt x="47844" y="72360"/>
                  </a:lnTo>
                  <a:lnTo>
                    <a:pt x="47875" y="72914"/>
                  </a:lnTo>
                  <a:lnTo>
                    <a:pt x="47732" y="73118"/>
                  </a:lnTo>
                  <a:lnTo>
                    <a:pt x="47272" y="73265"/>
                  </a:lnTo>
                  <a:lnTo>
                    <a:pt x="46469" y="73336"/>
                  </a:lnTo>
                  <a:lnTo>
                    <a:pt x="45703" y="73011"/>
                  </a:lnTo>
                  <a:lnTo>
                    <a:pt x="44071" y="72883"/>
                  </a:lnTo>
                  <a:lnTo>
                    <a:pt x="43320" y="73168"/>
                  </a:lnTo>
                  <a:lnTo>
                    <a:pt x="43236" y="73307"/>
                  </a:lnTo>
                  <a:lnTo>
                    <a:pt x="43147" y="73454"/>
                  </a:lnTo>
                  <a:lnTo>
                    <a:pt x="43033" y="73642"/>
                  </a:lnTo>
                  <a:lnTo>
                    <a:pt x="42818" y="74248"/>
                  </a:lnTo>
                  <a:lnTo>
                    <a:pt x="42777" y="74534"/>
                  </a:lnTo>
                  <a:lnTo>
                    <a:pt x="42947" y="74858"/>
                  </a:lnTo>
                  <a:lnTo>
                    <a:pt x="44077" y="75764"/>
                  </a:lnTo>
                  <a:lnTo>
                    <a:pt x="45745" y="76902"/>
                  </a:lnTo>
                  <a:lnTo>
                    <a:pt x="46018" y="77370"/>
                  </a:lnTo>
                  <a:lnTo>
                    <a:pt x="46026" y="77641"/>
                  </a:lnTo>
                  <a:lnTo>
                    <a:pt x="45840" y="78073"/>
                  </a:lnTo>
                  <a:lnTo>
                    <a:pt x="45526" y="78615"/>
                  </a:lnTo>
                  <a:lnTo>
                    <a:pt x="44798" y="79578"/>
                  </a:lnTo>
                  <a:lnTo>
                    <a:pt x="44381" y="79861"/>
                  </a:lnTo>
                  <a:lnTo>
                    <a:pt x="44203" y="79898"/>
                  </a:lnTo>
                  <a:lnTo>
                    <a:pt x="43458" y="79806"/>
                  </a:lnTo>
                  <a:lnTo>
                    <a:pt x="43276" y="80021"/>
                  </a:lnTo>
                  <a:lnTo>
                    <a:pt x="43314" y="80337"/>
                  </a:lnTo>
                  <a:lnTo>
                    <a:pt x="43554" y="80657"/>
                  </a:lnTo>
                  <a:lnTo>
                    <a:pt x="44228" y="81162"/>
                  </a:lnTo>
                  <a:lnTo>
                    <a:pt x="44352" y="81363"/>
                  </a:lnTo>
                  <a:lnTo>
                    <a:pt x="44481" y="81898"/>
                  </a:lnTo>
                  <a:lnTo>
                    <a:pt x="44704" y="82203"/>
                  </a:lnTo>
                  <a:lnTo>
                    <a:pt x="45411" y="82753"/>
                  </a:lnTo>
                  <a:lnTo>
                    <a:pt x="45487" y="82935"/>
                  </a:lnTo>
                  <a:lnTo>
                    <a:pt x="45001" y="83201"/>
                  </a:lnTo>
                  <a:lnTo>
                    <a:pt x="44622" y="83024"/>
                  </a:lnTo>
                  <a:lnTo>
                    <a:pt x="44262" y="83080"/>
                  </a:lnTo>
                  <a:lnTo>
                    <a:pt x="44361" y="83538"/>
                  </a:lnTo>
                  <a:lnTo>
                    <a:pt x="44220" y="83787"/>
                  </a:lnTo>
                  <a:lnTo>
                    <a:pt x="43769" y="83520"/>
                  </a:lnTo>
                  <a:lnTo>
                    <a:pt x="43556" y="83392"/>
                  </a:lnTo>
                  <a:lnTo>
                    <a:pt x="43265" y="83447"/>
                  </a:lnTo>
                  <a:lnTo>
                    <a:pt x="43221" y="83606"/>
                  </a:lnTo>
                  <a:lnTo>
                    <a:pt x="43177" y="83764"/>
                  </a:lnTo>
                  <a:lnTo>
                    <a:pt x="43118" y="84455"/>
                  </a:lnTo>
                  <a:lnTo>
                    <a:pt x="42749" y="85522"/>
                  </a:lnTo>
                  <a:lnTo>
                    <a:pt x="42557" y="85762"/>
                  </a:lnTo>
                  <a:lnTo>
                    <a:pt x="41698" y="85988"/>
                  </a:lnTo>
                  <a:lnTo>
                    <a:pt x="41294" y="86094"/>
                  </a:lnTo>
                  <a:lnTo>
                    <a:pt x="40472" y="85834"/>
                  </a:lnTo>
                  <a:lnTo>
                    <a:pt x="40189" y="85923"/>
                  </a:lnTo>
                  <a:lnTo>
                    <a:pt x="39992" y="86083"/>
                  </a:lnTo>
                  <a:lnTo>
                    <a:pt x="39673" y="86575"/>
                  </a:lnTo>
                  <a:lnTo>
                    <a:pt x="39287" y="86493"/>
                  </a:lnTo>
                  <a:lnTo>
                    <a:pt x="39209" y="86280"/>
                  </a:lnTo>
                  <a:lnTo>
                    <a:pt x="38953" y="86117"/>
                  </a:lnTo>
                  <a:lnTo>
                    <a:pt x="38261" y="86198"/>
                  </a:lnTo>
                  <a:lnTo>
                    <a:pt x="37904" y="86615"/>
                  </a:lnTo>
                  <a:lnTo>
                    <a:pt x="37737" y="86810"/>
                  </a:lnTo>
                  <a:lnTo>
                    <a:pt x="37443" y="87153"/>
                  </a:lnTo>
                  <a:lnTo>
                    <a:pt x="36951" y="87346"/>
                  </a:lnTo>
                  <a:lnTo>
                    <a:pt x="36592" y="87591"/>
                  </a:lnTo>
                  <a:lnTo>
                    <a:pt x="36358" y="87919"/>
                  </a:lnTo>
                  <a:lnTo>
                    <a:pt x="36295" y="88098"/>
                  </a:lnTo>
                  <a:lnTo>
                    <a:pt x="36506" y="88611"/>
                  </a:lnTo>
                  <a:lnTo>
                    <a:pt x="37244" y="89089"/>
                  </a:lnTo>
                  <a:lnTo>
                    <a:pt x="37260" y="89426"/>
                  </a:lnTo>
                  <a:lnTo>
                    <a:pt x="37141" y="89576"/>
                  </a:lnTo>
                  <a:lnTo>
                    <a:pt x="36985" y="89772"/>
                  </a:lnTo>
                  <a:lnTo>
                    <a:pt x="36698" y="89965"/>
                  </a:lnTo>
                  <a:lnTo>
                    <a:pt x="35759" y="89872"/>
                  </a:lnTo>
                  <a:lnTo>
                    <a:pt x="35626" y="89973"/>
                  </a:lnTo>
                  <a:lnTo>
                    <a:pt x="35113" y="91030"/>
                  </a:lnTo>
                  <a:lnTo>
                    <a:pt x="34891" y="92505"/>
                  </a:lnTo>
                  <a:lnTo>
                    <a:pt x="34611" y="93088"/>
                  </a:lnTo>
                  <a:lnTo>
                    <a:pt x="34222" y="93576"/>
                  </a:lnTo>
                  <a:lnTo>
                    <a:pt x="33955" y="93705"/>
                  </a:lnTo>
                  <a:lnTo>
                    <a:pt x="33607" y="93873"/>
                  </a:lnTo>
                  <a:lnTo>
                    <a:pt x="32514" y="94006"/>
                  </a:lnTo>
                  <a:lnTo>
                    <a:pt x="32271" y="94118"/>
                  </a:lnTo>
                  <a:lnTo>
                    <a:pt x="32184" y="94273"/>
                  </a:lnTo>
                  <a:lnTo>
                    <a:pt x="32256" y="94772"/>
                  </a:lnTo>
                  <a:lnTo>
                    <a:pt x="32182" y="95274"/>
                  </a:lnTo>
                  <a:lnTo>
                    <a:pt x="31418" y="96007"/>
                  </a:lnTo>
                  <a:lnTo>
                    <a:pt x="30761" y="96360"/>
                  </a:lnTo>
                  <a:lnTo>
                    <a:pt x="29659" y="97200"/>
                  </a:lnTo>
                  <a:lnTo>
                    <a:pt x="28518" y="97873"/>
                  </a:lnTo>
                  <a:lnTo>
                    <a:pt x="27632" y="98107"/>
                  </a:lnTo>
                  <a:lnTo>
                    <a:pt x="26340" y="97977"/>
                  </a:lnTo>
                  <a:lnTo>
                    <a:pt x="26194" y="97962"/>
                  </a:lnTo>
                  <a:lnTo>
                    <a:pt x="25505" y="98022"/>
                  </a:lnTo>
                  <a:lnTo>
                    <a:pt x="24897" y="98205"/>
                  </a:lnTo>
                  <a:lnTo>
                    <a:pt x="24687" y="98363"/>
                  </a:lnTo>
                  <a:lnTo>
                    <a:pt x="24560" y="98527"/>
                  </a:lnTo>
                  <a:lnTo>
                    <a:pt x="24417" y="98711"/>
                  </a:lnTo>
                  <a:lnTo>
                    <a:pt x="24332" y="98907"/>
                  </a:lnTo>
                  <a:lnTo>
                    <a:pt x="23758" y="99593"/>
                  </a:lnTo>
                  <a:lnTo>
                    <a:pt x="23349" y="99492"/>
                  </a:lnTo>
                  <a:lnTo>
                    <a:pt x="23104" y="99146"/>
                  </a:lnTo>
                  <a:lnTo>
                    <a:pt x="22956" y="99024"/>
                  </a:lnTo>
                  <a:lnTo>
                    <a:pt x="22003" y="98618"/>
                  </a:lnTo>
                  <a:lnTo>
                    <a:pt x="21210" y="98652"/>
                  </a:lnTo>
                  <a:lnTo>
                    <a:pt x="19837" y="99278"/>
                  </a:lnTo>
                  <a:lnTo>
                    <a:pt x="19254" y="99163"/>
                  </a:lnTo>
                  <a:lnTo>
                    <a:pt x="19640" y="99022"/>
                  </a:lnTo>
                  <a:lnTo>
                    <a:pt x="19057" y="99078"/>
                  </a:lnTo>
                  <a:lnTo>
                    <a:pt x="18809" y="98650"/>
                  </a:lnTo>
                  <a:lnTo>
                    <a:pt x="18543" y="97846"/>
                  </a:lnTo>
                  <a:lnTo>
                    <a:pt x="18179" y="95549"/>
                  </a:lnTo>
                  <a:lnTo>
                    <a:pt x="19026" y="95434"/>
                  </a:lnTo>
                  <a:lnTo>
                    <a:pt x="21120" y="95951"/>
                  </a:lnTo>
                  <a:lnTo>
                    <a:pt x="22074" y="95780"/>
                  </a:lnTo>
                  <a:lnTo>
                    <a:pt x="22369" y="95627"/>
                  </a:lnTo>
                  <a:lnTo>
                    <a:pt x="21807" y="95413"/>
                  </a:lnTo>
                  <a:lnTo>
                    <a:pt x="19793" y="93442"/>
                  </a:lnTo>
                  <a:lnTo>
                    <a:pt x="18790" y="92688"/>
                  </a:lnTo>
                  <a:lnTo>
                    <a:pt x="19367" y="92706"/>
                  </a:lnTo>
                  <a:lnTo>
                    <a:pt x="19398" y="92572"/>
                  </a:lnTo>
                  <a:lnTo>
                    <a:pt x="18950" y="91267"/>
                  </a:lnTo>
                  <a:lnTo>
                    <a:pt x="18480" y="90987"/>
                  </a:lnTo>
                  <a:lnTo>
                    <a:pt x="18226" y="90697"/>
                  </a:lnTo>
                  <a:lnTo>
                    <a:pt x="18184" y="90537"/>
                  </a:lnTo>
                  <a:lnTo>
                    <a:pt x="18296" y="89348"/>
                  </a:lnTo>
                  <a:lnTo>
                    <a:pt x="18449" y="88463"/>
                  </a:lnTo>
                  <a:lnTo>
                    <a:pt x="18990" y="87826"/>
                  </a:lnTo>
                  <a:lnTo>
                    <a:pt x="19237" y="87967"/>
                  </a:lnTo>
                  <a:lnTo>
                    <a:pt x="19411" y="87783"/>
                  </a:lnTo>
                  <a:lnTo>
                    <a:pt x="19133" y="86981"/>
                  </a:lnTo>
                  <a:lnTo>
                    <a:pt x="17177" y="82724"/>
                  </a:lnTo>
                  <a:lnTo>
                    <a:pt x="28667" y="77230"/>
                  </a:lnTo>
                  <a:lnTo>
                    <a:pt x="33506" y="71472"/>
                  </a:lnTo>
                  <a:lnTo>
                    <a:pt x="38377" y="65432"/>
                  </a:lnTo>
                  <a:lnTo>
                    <a:pt x="30842" y="60600"/>
                  </a:lnTo>
                  <a:lnTo>
                    <a:pt x="24819" y="56515"/>
                  </a:lnTo>
                  <a:lnTo>
                    <a:pt x="20791" y="53916"/>
                  </a:lnTo>
                  <a:lnTo>
                    <a:pt x="20587" y="53858"/>
                  </a:lnTo>
                  <a:lnTo>
                    <a:pt x="11810" y="48310"/>
                  </a:lnTo>
                  <a:lnTo>
                    <a:pt x="9079" y="46517"/>
                  </a:lnTo>
                  <a:lnTo>
                    <a:pt x="15530" y="38951"/>
                  </a:lnTo>
                  <a:lnTo>
                    <a:pt x="15428" y="38296"/>
                  </a:lnTo>
                  <a:lnTo>
                    <a:pt x="15291" y="37936"/>
                  </a:lnTo>
                  <a:lnTo>
                    <a:pt x="16021" y="37117"/>
                  </a:lnTo>
                  <a:lnTo>
                    <a:pt x="16484" y="37186"/>
                  </a:lnTo>
                  <a:lnTo>
                    <a:pt x="20107" y="38507"/>
                  </a:lnTo>
                  <a:lnTo>
                    <a:pt x="20585" y="38566"/>
                  </a:lnTo>
                  <a:lnTo>
                    <a:pt x="22512" y="38551"/>
                  </a:lnTo>
                  <a:lnTo>
                    <a:pt x="23268" y="38651"/>
                  </a:lnTo>
                  <a:lnTo>
                    <a:pt x="24148" y="38996"/>
                  </a:lnTo>
                  <a:lnTo>
                    <a:pt x="26604" y="40183"/>
                  </a:lnTo>
                  <a:lnTo>
                    <a:pt x="27322" y="40335"/>
                  </a:lnTo>
                  <a:lnTo>
                    <a:pt x="27675" y="40280"/>
                  </a:lnTo>
                  <a:lnTo>
                    <a:pt x="28697" y="39823"/>
                  </a:lnTo>
                  <a:lnTo>
                    <a:pt x="28938" y="39574"/>
                  </a:lnTo>
                  <a:lnTo>
                    <a:pt x="29458" y="38637"/>
                  </a:lnTo>
                  <a:lnTo>
                    <a:pt x="29732" y="38515"/>
                  </a:lnTo>
                  <a:lnTo>
                    <a:pt x="30193" y="38448"/>
                  </a:lnTo>
                  <a:lnTo>
                    <a:pt x="30721" y="38024"/>
                  </a:lnTo>
                  <a:lnTo>
                    <a:pt x="25632" y="34686"/>
                  </a:lnTo>
                  <a:lnTo>
                    <a:pt x="27199" y="32072"/>
                  </a:lnTo>
                  <a:lnTo>
                    <a:pt x="31926" y="25432"/>
                  </a:lnTo>
                  <a:lnTo>
                    <a:pt x="34318" y="21873"/>
                  </a:lnTo>
                  <a:lnTo>
                    <a:pt x="32477" y="20730"/>
                  </a:lnTo>
                  <a:lnTo>
                    <a:pt x="31492" y="20012"/>
                  </a:lnTo>
                  <a:lnTo>
                    <a:pt x="29205" y="18641"/>
                  </a:lnTo>
                  <a:lnTo>
                    <a:pt x="20918" y="13124"/>
                  </a:lnTo>
                  <a:lnTo>
                    <a:pt x="14609" y="22263"/>
                  </a:lnTo>
                  <a:lnTo>
                    <a:pt x="14430" y="22422"/>
                  </a:lnTo>
                  <a:lnTo>
                    <a:pt x="13519" y="23804"/>
                  </a:lnTo>
                  <a:lnTo>
                    <a:pt x="12375" y="25873"/>
                  </a:lnTo>
                  <a:lnTo>
                    <a:pt x="7113" y="22327"/>
                  </a:lnTo>
                  <a:lnTo>
                    <a:pt x="6972" y="22307"/>
                  </a:lnTo>
                  <a:lnTo>
                    <a:pt x="6643" y="22117"/>
                  </a:lnTo>
                  <a:lnTo>
                    <a:pt x="5272" y="21208"/>
                  </a:lnTo>
                  <a:lnTo>
                    <a:pt x="4319" y="20423"/>
                  </a:lnTo>
                  <a:lnTo>
                    <a:pt x="3946" y="20330"/>
                  </a:lnTo>
                  <a:lnTo>
                    <a:pt x="1162" y="18479"/>
                  </a:lnTo>
                  <a:lnTo>
                    <a:pt x="0" y="17297"/>
                  </a:lnTo>
                  <a:lnTo>
                    <a:pt x="521" y="16064"/>
                  </a:lnTo>
                  <a:lnTo>
                    <a:pt x="444" y="15340"/>
                  </a:lnTo>
                  <a:lnTo>
                    <a:pt x="945" y="13255"/>
                  </a:lnTo>
                  <a:lnTo>
                    <a:pt x="3600" y="221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8" name="pg669">
              <a:extLst>
                <a:ext uri="{FF2B5EF4-FFF2-40B4-BE49-F238E27FC236}">
                  <a16:creationId xmlns:a16="http://schemas.microsoft.com/office/drawing/2014/main" id="{35B79543-24DF-184A-9D6C-DF53466C93F7}"/>
                </a:ext>
              </a:extLst>
            </p:cNvPr>
            <p:cNvSpPr/>
            <p:nvPr/>
          </p:nvSpPr>
          <p:spPr>
            <a:xfrm>
              <a:off x="5231994" y="2712652"/>
              <a:ext cx="37820" cy="32223"/>
            </a:xfrm>
            <a:custGeom>
              <a:avLst/>
              <a:gdLst/>
              <a:ahLst/>
              <a:cxnLst/>
              <a:rect l="0" t="0" r="0" b="0"/>
              <a:pathLst>
                <a:path w="37820" h="32223">
                  <a:moveTo>
                    <a:pt x="25708" y="21140"/>
                  </a:moveTo>
                  <a:lnTo>
                    <a:pt x="24316" y="21357"/>
                  </a:lnTo>
                  <a:lnTo>
                    <a:pt x="22891" y="22447"/>
                  </a:lnTo>
                  <a:lnTo>
                    <a:pt x="22387" y="22642"/>
                  </a:lnTo>
                  <a:lnTo>
                    <a:pt x="20975" y="22837"/>
                  </a:lnTo>
                  <a:lnTo>
                    <a:pt x="20207" y="23084"/>
                  </a:lnTo>
                  <a:lnTo>
                    <a:pt x="19810" y="23211"/>
                  </a:lnTo>
                  <a:lnTo>
                    <a:pt x="19266" y="23504"/>
                  </a:lnTo>
                  <a:lnTo>
                    <a:pt x="18373" y="24317"/>
                  </a:lnTo>
                  <a:lnTo>
                    <a:pt x="18101" y="25781"/>
                  </a:lnTo>
                  <a:lnTo>
                    <a:pt x="17881" y="26237"/>
                  </a:lnTo>
                  <a:lnTo>
                    <a:pt x="16249" y="27733"/>
                  </a:lnTo>
                  <a:lnTo>
                    <a:pt x="14437" y="28758"/>
                  </a:lnTo>
                  <a:lnTo>
                    <a:pt x="13440" y="29636"/>
                  </a:lnTo>
                  <a:lnTo>
                    <a:pt x="12145" y="30986"/>
                  </a:lnTo>
                  <a:lnTo>
                    <a:pt x="11420" y="31458"/>
                  </a:lnTo>
                  <a:lnTo>
                    <a:pt x="10073" y="31702"/>
                  </a:lnTo>
                  <a:lnTo>
                    <a:pt x="9724" y="31693"/>
                  </a:lnTo>
                  <a:lnTo>
                    <a:pt x="9724" y="31198"/>
                  </a:lnTo>
                  <a:lnTo>
                    <a:pt x="8273" y="31344"/>
                  </a:lnTo>
                  <a:lnTo>
                    <a:pt x="7147" y="31783"/>
                  </a:lnTo>
                  <a:lnTo>
                    <a:pt x="6888" y="31914"/>
                  </a:lnTo>
                  <a:lnTo>
                    <a:pt x="6733" y="31621"/>
                  </a:lnTo>
                  <a:lnTo>
                    <a:pt x="5969" y="31897"/>
                  </a:lnTo>
                  <a:lnTo>
                    <a:pt x="5956" y="32109"/>
                  </a:lnTo>
                  <a:lnTo>
                    <a:pt x="4609" y="32223"/>
                  </a:lnTo>
                  <a:lnTo>
                    <a:pt x="4609" y="31751"/>
                  </a:lnTo>
                  <a:lnTo>
                    <a:pt x="4208" y="31442"/>
                  </a:lnTo>
                  <a:lnTo>
                    <a:pt x="3716" y="30840"/>
                  </a:lnTo>
                  <a:lnTo>
                    <a:pt x="3470" y="30482"/>
                  </a:lnTo>
                  <a:lnTo>
                    <a:pt x="3470" y="30336"/>
                  </a:lnTo>
                  <a:lnTo>
                    <a:pt x="3657" y="30347"/>
                  </a:lnTo>
                  <a:lnTo>
                    <a:pt x="4065" y="29815"/>
                  </a:lnTo>
                  <a:lnTo>
                    <a:pt x="4726" y="28709"/>
                  </a:lnTo>
                  <a:lnTo>
                    <a:pt x="4751" y="26253"/>
                  </a:lnTo>
                  <a:lnTo>
                    <a:pt x="3534" y="26237"/>
                  </a:lnTo>
                  <a:lnTo>
                    <a:pt x="3483" y="23846"/>
                  </a:lnTo>
                  <a:lnTo>
                    <a:pt x="2227" y="23830"/>
                  </a:lnTo>
                  <a:lnTo>
                    <a:pt x="2278" y="19129"/>
                  </a:lnTo>
                  <a:lnTo>
                    <a:pt x="2304" y="15973"/>
                  </a:lnTo>
                  <a:lnTo>
                    <a:pt x="3932" y="16068"/>
                  </a:lnTo>
                  <a:lnTo>
                    <a:pt x="4816" y="15843"/>
                  </a:lnTo>
                  <a:lnTo>
                    <a:pt x="4829" y="12817"/>
                  </a:lnTo>
                  <a:lnTo>
                    <a:pt x="2330" y="12151"/>
                  </a:lnTo>
                  <a:lnTo>
                    <a:pt x="2330" y="10801"/>
                  </a:lnTo>
                  <a:lnTo>
                    <a:pt x="2032" y="10784"/>
                  </a:lnTo>
                  <a:lnTo>
                    <a:pt x="2032" y="9629"/>
                  </a:lnTo>
                  <a:lnTo>
                    <a:pt x="0" y="9597"/>
                  </a:lnTo>
                  <a:lnTo>
                    <a:pt x="0" y="7596"/>
                  </a:lnTo>
                  <a:lnTo>
                    <a:pt x="3274" y="8451"/>
                  </a:lnTo>
                  <a:lnTo>
                    <a:pt x="7522" y="8361"/>
                  </a:lnTo>
                  <a:lnTo>
                    <a:pt x="7535" y="7271"/>
                  </a:lnTo>
                  <a:lnTo>
                    <a:pt x="10073" y="7254"/>
                  </a:lnTo>
                  <a:lnTo>
                    <a:pt x="9950" y="3829"/>
                  </a:lnTo>
                  <a:lnTo>
                    <a:pt x="9888" y="3691"/>
                  </a:lnTo>
                  <a:lnTo>
                    <a:pt x="9529" y="2489"/>
                  </a:lnTo>
                  <a:lnTo>
                    <a:pt x="9479" y="2058"/>
                  </a:lnTo>
                  <a:lnTo>
                    <a:pt x="9063" y="1464"/>
                  </a:lnTo>
                  <a:lnTo>
                    <a:pt x="10021" y="1381"/>
                  </a:lnTo>
                  <a:lnTo>
                    <a:pt x="10384" y="1563"/>
                  </a:lnTo>
                  <a:lnTo>
                    <a:pt x="11277" y="1784"/>
                  </a:lnTo>
                  <a:lnTo>
                    <a:pt x="11816" y="1674"/>
                  </a:lnTo>
                  <a:lnTo>
                    <a:pt x="12340" y="1894"/>
                  </a:lnTo>
                  <a:lnTo>
                    <a:pt x="12650" y="2179"/>
                  </a:lnTo>
                  <a:lnTo>
                    <a:pt x="12676" y="2602"/>
                  </a:lnTo>
                  <a:lnTo>
                    <a:pt x="15187" y="2619"/>
                  </a:lnTo>
                  <a:lnTo>
                    <a:pt x="15097" y="5335"/>
                  </a:lnTo>
                  <a:lnTo>
                    <a:pt x="16340" y="5807"/>
                  </a:lnTo>
                  <a:lnTo>
                    <a:pt x="17738" y="6116"/>
                  </a:lnTo>
                  <a:lnTo>
                    <a:pt x="21092" y="6099"/>
                  </a:lnTo>
                  <a:lnTo>
                    <a:pt x="21143" y="5481"/>
                  </a:lnTo>
                  <a:lnTo>
                    <a:pt x="21894" y="5465"/>
                  </a:lnTo>
                  <a:lnTo>
                    <a:pt x="22348" y="5888"/>
                  </a:lnTo>
                  <a:lnTo>
                    <a:pt x="22425" y="5546"/>
                  </a:lnTo>
                  <a:lnTo>
                    <a:pt x="22619" y="6018"/>
                  </a:lnTo>
                  <a:lnTo>
                    <a:pt x="23409" y="6083"/>
                  </a:lnTo>
                  <a:lnTo>
                    <a:pt x="23668" y="4879"/>
                  </a:lnTo>
                  <a:lnTo>
                    <a:pt x="25183" y="4879"/>
                  </a:lnTo>
                  <a:lnTo>
                    <a:pt x="25209" y="130"/>
                  </a:lnTo>
                  <a:lnTo>
                    <a:pt x="37820" y="0"/>
                  </a:lnTo>
                  <a:lnTo>
                    <a:pt x="37820" y="4717"/>
                  </a:lnTo>
                  <a:lnTo>
                    <a:pt x="34066" y="4782"/>
                  </a:lnTo>
                  <a:lnTo>
                    <a:pt x="34078" y="7157"/>
                  </a:lnTo>
                  <a:lnTo>
                    <a:pt x="31282" y="7189"/>
                  </a:lnTo>
                  <a:lnTo>
                    <a:pt x="30712" y="9564"/>
                  </a:lnTo>
                  <a:lnTo>
                    <a:pt x="30425" y="10694"/>
                  </a:lnTo>
                  <a:lnTo>
                    <a:pt x="30919" y="10735"/>
                  </a:lnTo>
                  <a:lnTo>
                    <a:pt x="31178" y="11532"/>
                  </a:lnTo>
                  <a:lnTo>
                    <a:pt x="31152" y="13110"/>
                  </a:lnTo>
                  <a:lnTo>
                    <a:pt x="30401" y="13110"/>
                  </a:lnTo>
                  <a:lnTo>
                    <a:pt x="30414" y="13468"/>
                  </a:lnTo>
                  <a:lnTo>
                    <a:pt x="30603" y="14037"/>
                  </a:lnTo>
                  <a:lnTo>
                    <a:pt x="30867" y="14040"/>
                  </a:lnTo>
                  <a:lnTo>
                    <a:pt x="30866" y="14330"/>
                  </a:lnTo>
                  <a:lnTo>
                    <a:pt x="29365" y="14314"/>
                  </a:lnTo>
                  <a:lnTo>
                    <a:pt x="29857" y="13126"/>
                  </a:lnTo>
                  <a:lnTo>
                    <a:pt x="28407" y="13126"/>
                  </a:lnTo>
                  <a:lnTo>
                    <a:pt x="28718" y="13842"/>
                  </a:lnTo>
                  <a:lnTo>
                    <a:pt x="28666" y="17681"/>
                  </a:lnTo>
                  <a:lnTo>
                    <a:pt x="28702" y="19176"/>
                  </a:lnTo>
                  <a:lnTo>
                    <a:pt x="28278" y="19551"/>
                  </a:lnTo>
                  <a:lnTo>
                    <a:pt x="27877" y="19649"/>
                  </a:lnTo>
                  <a:lnTo>
                    <a:pt x="27747" y="19649"/>
                  </a:lnTo>
                  <a:lnTo>
                    <a:pt x="27747" y="19388"/>
                  </a:lnTo>
                  <a:lnTo>
                    <a:pt x="27397" y="19389"/>
                  </a:lnTo>
                  <a:lnTo>
                    <a:pt x="27048" y="19990"/>
                  </a:lnTo>
                  <a:lnTo>
                    <a:pt x="27177" y="20527"/>
                  </a:lnTo>
                  <a:lnTo>
                    <a:pt x="27320" y="20413"/>
                  </a:lnTo>
                  <a:lnTo>
                    <a:pt x="27656" y="20706"/>
                  </a:lnTo>
                  <a:lnTo>
                    <a:pt x="27164" y="20934"/>
                  </a:lnTo>
                  <a:lnTo>
                    <a:pt x="26543" y="20576"/>
                  </a:lnTo>
                  <a:lnTo>
                    <a:pt x="25546" y="20430"/>
                  </a:lnTo>
                  <a:lnTo>
                    <a:pt x="25598" y="2067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9" name="pg670">
              <a:extLst>
                <a:ext uri="{FF2B5EF4-FFF2-40B4-BE49-F238E27FC236}">
                  <a16:creationId xmlns:a16="http://schemas.microsoft.com/office/drawing/2014/main" id="{E982A7D6-2A51-9843-911C-B9A37B8A3C7D}"/>
                </a:ext>
              </a:extLst>
            </p:cNvPr>
            <p:cNvSpPr/>
            <p:nvPr/>
          </p:nvSpPr>
          <p:spPr>
            <a:xfrm>
              <a:off x="5470755" y="2313469"/>
              <a:ext cx="157025" cy="184014"/>
            </a:xfrm>
            <a:custGeom>
              <a:avLst/>
              <a:gdLst/>
              <a:ahLst/>
              <a:cxnLst/>
              <a:rect l="0" t="0" r="0" b="0"/>
              <a:pathLst>
                <a:path w="157025" h="184014">
                  <a:moveTo>
                    <a:pt x="116156" y="2759"/>
                  </a:moveTo>
                  <a:lnTo>
                    <a:pt x="117473" y="3044"/>
                  </a:lnTo>
                  <a:lnTo>
                    <a:pt x="117496" y="3894"/>
                  </a:lnTo>
                  <a:lnTo>
                    <a:pt x="117738" y="4073"/>
                  </a:lnTo>
                  <a:lnTo>
                    <a:pt x="117981" y="4110"/>
                  </a:lnTo>
                  <a:lnTo>
                    <a:pt x="117885" y="4572"/>
                  </a:lnTo>
                  <a:lnTo>
                    <a:pt x="118022" y="4709"/>
                  </a:lnTo>
                  <a:lnTo>
                    <a:pt x="118343" y="4958"/>
                  </a:lnTo>
                  <a:lnTo>
                    <a:pt x="118594" y="5467"/>
                  </a:lnTo>
                  <a:lnTo>
                    <a:pt x="118865" y="5742"/>
                  </a:lnTo>
                  <a:lnTo>
                    <a:pt x="119189" y="5827"/>
                  </a:lnTo>
                  <a:lnTo>
                    <a:pt x="119496" y="5735"/>
                  </a:lnTo>
                  <a:lnTo>
                    <a:pt x="119551" y="6129"/>
                  </a:lnTo>
                  <a:lnTo>
                    <a:pt x="119498" y="7051"/>
                  </a:lnTo>
                  <a:lnTo>
                    <a:pt x="117404" y="7049"/>
                  </a:lnTo>
                  <a:lnTo>
                    <a:pt x="117373" y="9429"/>
                  </a:lnTo>
                  <a:lnTo>
                    <a:pt x="116935" y="9428"/>
                  </a:lnTo>
                  <a:lnTo>
                    <a:pt x="116557" y="9947"/>
                  </a:lnTo>
                  <a:lnTo>
                    <a:pt x="116737" y="10687"/>
                  </a:lnTo>
                  <a:lnTo>
                    <a:pt x="116760" y="12937"/>
                  </a:lnTo>
                  <a:lnTo>
                    <a:pt x="117675" y="12989"/>
                  </a:lnTo>
                  <a:lnTo>
                    <a:pt x="118365" y="14108"/>
                  </a:lnTo>
                  <a:lnTo>
                    <a:pt x="118735" y="14148"/>
                  </a:lnTo>
                  <a:lnTo>
                    <a:pt x="118720" y="16507"/>
                  </a:lnTo>
                  <a:lnTo>
                    <a:pt x="123942" y="16509"/>
                  </a:lnTo>
                  <a:lnTo>
                    <a:pt x="125410" y="16524"/>
                  </a:lnTo>
                  <a:lnTo>
                    <a:pt x="125308" y="16851"/>
                  </a:lnTo>
                  <a:lnTo>
                    <a:pt x="125386" y="17097"/>
                  </a:lnTo>
                  <a:lnTo>
                    <a:pt x="125874" y="16981"/>
                  </a:lnTo>
                  <a:lnTo>
                    <a:pt x="126559" y="16985"/>
                  </a:lnTo>
                  <a:lnTo>
                    <a:pt x="126566" y="20047"/>
                  </a:lnTo>
                  <a:lnTo>
                    <a:pt x="129195" y="20063"/>
                  </a:lnTo>
                  <a:lnTo>
                    <a:pt x="129214" y="23630"/>
                  </a:lnTo>
                  <a:lnTo>
                    <a:pt x="130550" y="23664"/>
                  </a:lnTo>
                  <a:lnTo>
                    <a:pt x="134396" y="23661"/>
                  </a:lnTo>
                  <a:lnTo>
                    <a:pt x="134386" y="21250"/>
                  </a:lnTo>
                  <a:lnTo>
                    <a:pt x="136990" y="21219"/>
                  </a:lnTo>
                  <a:lnTo>
                    <a:pt x="136985" y="18891"/>
                  </a:lnTo>
                  <a:lnTo>
                    <a:pt x="139593" y="18842"/>
                  </a:lnTo>
                  <a:lnTo>
                    <a:pt x="139585" y="16531"/>
                  </a:lnTo>
                  <a:lnTo>
                    <a:pt x="142219" y="16505"/>
                  </a:lnTo>
                  <a:lnTo>
                    <a:pt x="142215" y="14140"/>
                  </a:lnTo>
                  <a:lnTo>
                    <a:pt x="143802" y="14138"/>
                  </a:lnTo>
                  <a:lnTo>
                    <a:pt x="143925" y="15981"/>
                  </a:lnTo>
                  <a:lnTo>
                    <a:pt x="143669" y="16501"/>
                  </a:lnTo>
                  <a:lnTo>
                    <a:pt x="144811" y="16495"/>
                  </a:lnTo>
                  <a:lnTo>
                    <a:pt x="144815" y="17678"/>
                  </a:lnTo>
                  <a:lnTo>
                    <a:pt x="149987" y="17640"/>
                  </a:lnTo>
                  <a:lnTo>
                    <a:pt x="149979" y="16473"/>
                  </a:lnTo>
                  <a:lnTo>
                    <a:pt x="156373" y="16391"/>
                  </a:lnTo>
                  <a:lnTo>
                    <a:pt x="156428" y="16112"/>
                  </a:lnTo>
                  <a:lnTo>
                    <a:pt x="157025" y="16115"/>
                  </a:lnTo>
                  <a:lnTo>
                    <a:pt x="156450" y="17934"/>
                  </a:lnTo>
                  <a:lnTo>
                    <a:pt x="155946" y="19526"/>
                  </a:lnTo>
                  <a:lnTo>
                    <a:pt x="155504" y="23372"/>
                  </a:lnTo>
                  <a:lnTo>
                    <a:pt x="155432" y="23540"/>
                  </a:lnTo>
                  <a:lnTo>
                    <a:pt x="154853" y="24883"/>
                  </a:lnTo>
                  <a:lnTo>
                    <a:pt x="154073" y="25932"/>
                  </a:lnTo>
                  <a:lnTo>
                    <a:pt x="153529" y="26664"/>
                  </a:lnTo>
                  <a:lnTo>
                    <a:pt x="153288" y="26988"/>
                  </a:lnTo>
                  <a:lnTo>
                    <a:pt x="153206" y="27190"/>
                  </a:lnTo>
                  <a:lnTo>
                    <a:pt x="152893" y="27983"/>
                  </a:lnTo>
                  <a:lnTo>
                    <a:pt x="152646" y="29370"/>
                  </a:lnTo>
                  <a:lnTo>
                    <a:pt x="152282" y="31411"/>
                  </a:lnTo>
                  <a:lnTo>
                    <a:pt x="151894" y="33588"/>
                  </a:lnTo>
                  <a:lnTo>
                    <a:pt x="151308" y="35370"/>
                  </a:lnTo>
                  <a:lnTo>
                    <a:pt x="151037" y="36195"/>
                  </a:lnTo>
                  <a:lnTo>
                    <a:pt x="150904" y="36600"/>
                  </a:lnTo>
                  <a:lnTo>
                    <a:pt x="150680" y="37282"/>
                  </a:lnTo>
                  <a:lnTo>
                    <a:pt x="150701" y="38372"/>
                  </a:lnTo>
                  <a:lnTo>
                    <a:pt x="151495" y="41260"/>
                  </a:lnTo>
                  <a:lnTo>
                    <a:pt x="151648" y="41820"/>
                  </a:lnTo>
                  <a:lnTo>
                    <a:pt x="151580" y="43787"/>
                  </a:lnTo>
                  <a:lnTo>
                    <a:pt x="151532" y="45194"/>
                  </a:lnTo>
                  <a:lnTo>
                    <a:pt x="151623" y="45963"/>
                  </a:lnTo>
                  <a:lnTo>
                    <a:pt x="151770" y="47191"/>
                  </a:lnTo>
                  <a:lnTo>
                    <a:pt x="151885" y="48163"/>
                  </a:lnTo>
                  <a:lnTo>
                    <a:pt x="151974" y="48724"/>
                  </a:lnTo>
                  <a:lnTo>
                    <a:pt x="155332" y="55697"/>
                  </a:lnTo>
                  <a:lnTo>
                    <a:pt x="155339" y="56022"/>
                  </a:lnTo>
                  <a:lnTo>
                    <a:pt x="155353" y="56643"/>
                  </a:lnTo>
                  <a:lnTo>
                    <a:pt x="154978" y="58546"/>
                  </a:lnTo>
                  <a:lnTo>
                    <a:pt x="154902" y="58745"/>
                  </a:lnTo>
                  <a:lnTo>
                    <a:pt x="154693" y="59294"/>
                  </a:lnTo>
                  <a:lnTo>
                    <a:pt x="154291" y="59652"/>
                  </a:lnTo>
                  <a:lnTo>
                    <a:pt x="154095" y="60907"/>
                  </a:lnTo>
                  <a:lnTo>
                    <a:pt x="154304" y="62905"/>
                  </a:lnTo>
                  <a:lnTo>
                    <a:pt x="154884" y="65216"/>
                  </a:lnTo>
                  <a:lnTo>
                    <a:pt x="154978" y="65589"/>
                  </a:lnTo>
                  <a:lnTo>
                    <a:pt x="154988" y="66445"/>
                  </a:lnTo>
                  <a:lnTo>
                    <a:pt x="155006" y="67843"/>
                  </a:lnTo>
                  <a:lnTo>
                    <a:pt x="155016" y="68647"/>
                  </a:lnTo>
                  <a:lnTo>
                    <a:pt x="154550" y="69977"/>
                  </a:lnTo>
                  <a:lnTo>
                    <a:pt x="154474" y="70114"/>
                  </a:lnTo>
                  <a:lnTo>
                    <a:pt x="151612" y="75276"/>
                  </a:lnTo>
                  <a:lnTo>
                    <a:pt x="151326" y="75792"/>
                  </a:lnTo>
                  <a:lnTo>
                    <a:pt x="151189" y="76039"/>
                  </a:lnTo>
                  <a:lnTo>
                    <a:pt x="150922" y="76521"/>
                  </a:lnTo>
                  <a:lnTo>
                    <a:pt x="144933" y="86248"/>
                  </a:lnTo>
                  <a:lnTo>
                    <a:pt x="144822" y="86441"/>
                  </a:lnTo>
                  <a:lnTo>
                    <a:pt x="143914" y="88424"/>
                  </a:lnTo>
                  <a:lnTo>
                    <a:pt x="143682" y="88974"/>
                  </a:lnTo>
                  <a:lnTo>
                    <a:pt x="143339" y="91037"/>
                  </a:lnTo>
                  <a:lnTo>
                    <a:pt x="143183" y="91973"/>
                  </a:lnTo>
                  <a:lnTo>
                    <a:pt x="142755" y="94549"/>
                  </a:lnTo>
                  <a:lnTo>
                    <a:pt x="142726" y="94719"/>
                  </a:lnTo>
                  <a:lnTo>
                    <a:pt x="142752" y="96669"/>
                  </a:lnTo>
                  <a:lnTo>
                    <a:pt x="142762" y="97434"/>
                  </a:lnTo>
                  <a:lnTo>
                    <a:pt x="143292" y="100335"/>
                  </a:lnTo>
                  <a:lnTo>
                    <a:pt x="142853" y="101533"/>
                  </a:lnTo>
                  <a:lnTo>
                    <a:pt x="142048" y="103731"/>
                  </a:lnTo>
                  <a:lnTo>
                    <a:pt x="141922" y="104076"/>
                  </a:lnTo>
                  <a:lnTo>
                    <a:pt x="141407" y="105483"/>
                  </a:lnTo>
                  <a:lnTo>
                    <a:pt x="141268" y="105719"/>
                  </a:lnTo>
                  <a:lnTo>
                    <a:pt x="140536" y="106956"/>
                  </a:lnTo>
                  <a:lnTo>
                    <a:pt x="140014" y="107840"/>
                  </a:lnTo>
                  <a:lnTo>
                    <a:pt x="138880" y="109759"/>
                  </a:lnTo>
                  <a:lnTo>
                    <a:pt x="136602" y="112734"/>
                  </a:lnTo>
                  <a:lnTo>
                    <a:pt x="135466" y="114217"/>
                  </a:lnTo>
                  <a:lnTo>
                    <a:pt x="135217" y="114542"/>
                  </a:lnTo>
                  <a:lnTo>
                    <a:pt x="133995" y="116473"/>
                  </a:lnTo>
                  <a:lnTo>
                    <a:pt x="132994" y="118751"/>
                  </a:lnTo>
                  <a:lnTo>
                    <a:pt x="132862" y="119116"/>
                  </a:lnTo>
                  <a:lnTo>
                    <a:pt x="132389" y="120432"/>
                  </a:lnTo>
                  <a:lnTo>
                    <a:pt x="132285" y="120886"/>
                  </a:lnTo>
                  <a:lnTo>
                    <a:pt x="131940" y="122389"/>
                  </a:lnTo>
                  <a:lnTo>
                    <a:pt x="131749" y="123219"/>
                  </a:lnTo>
                  <a:lnTo>
                    <a:pt x="131482" y="125408"/>
                  </a:lnTo>
                  <a:lnTo>
                    <a:pt x="131270" y="127145"/>
                  </a:lnTo>
                  <a:lnTo>
                    <a:pt x="130867" y="130449"/>
                  </a:lnTo>
                  <a:lnTo>
                    <a:pt x="130123" y="132189"/>
                  </a:lnTo>
                  <a:lnTo>
                    <a:pt x="129230" y="134277"/>
                  </a:lnTo>
                  <a:lnTo>
                    <a:pt x="127943" y="139760"/>
                  </a:lnTo>
                  <a:lnTo>
                    <a:pt x="128163" y="142119"/>
                  </a:lnTo>
                  <a:lnTo>
                    <a:pt x="128353" y="142788"/>
                  </a:lnTo>
                  <a:lnTo>
                    <a:pt x="129950" y="148430"/>
                  </a:lnTo>
                  <a:lnTo>
                    <a:pt x="130501" y="149265"/>
                  </a:lnTo>
                  <a:lnTo>
                    <a:pt x="130054" y="149243"/>
                  </a:lnTo>
                  <a:lnTo>
                    <a:pt x="129549" y="149227"/>
                  </a:lnTo>
                  <a:lnTo>
                    <a:pt x="126066" y="149227"/>
                  </a:lnTo>
                  <a:lnTo>
                    <a:pt x="123709" y="149194"/>
                  </a:lnTo>
                  <a:lnTo>
                    <a:pt x="123080" y="149213"/>
                  </a:lnTo>
                  <a:lnTo>
                    <a:pt x="122428" y="149211"/>
                  </a:lnTo>
                  <a:lnTo>
                    <a:pt x="121819" y="149194"/>
                  </a:lnTo>
                  <a:lnTo>
                    <a:pt x="121068" y="149178"/>
                  </a:lnTo>
                  <a:lnTo>
                    <a:pt x="120723" y="149177"/>
                  </a:lnTo>
                  <a:lnTo>
                    <a:pt x="120472" y="149172"/>
                  </a:lnTo>
                  <a:lnTo>
                    <a:pt x="119903" y="149162"/>
                  </a:lnTo>
                  <a:lnTo>
                    <a:pt x="119773" y="149162"/>
                  </a:lnTo>
                  <a:lnTo>
                    <a:pt x="115966" y="149178"/>
                  </a:lnTo>
                  <a:lnTo>
                    <a:pt x="113429" y="149178"/>
                  </a:lnTo>
                  <a:lnTo>
                    <a:pt x="108289" y="149243"/>
                  </a:lnTo>
                  <a:lnTo>
                    <a:pt x="108224" y="151716"/>
                  </a:lnTo>
                  <a:lnTo>
                    <a:pt x="108224" y="151976"/>
                  </a:lnTo>
                  <a:lnTo>
                    <a:pt x="108081" y="158775"/>
                  </a:lnTo>
                  <a:lnTo>
                    <a:pt x="108043" y="159946"/>
                  </a:lnTo>
                  <a:lnTo>
                    <a:pt x="108030" y="160532"/>
                  </a:lnTo>
                  <a:lnTo>
                    <a:pt x="108030" y="160906"/>
                  </a:lnTo>
                  <a:lnTo>
                    <a:pt x="107986" y="162048"/>
                  </a:lnTo>
                  <a:lnTo>
                    <a:pt x="107952" y="163459"/>
                  </a:lnTo>
                  <a:lnTo>
                    <a:pt x="107939" y="164403"/>
                  </a:lnTo>
                  <a:lnTo>
                    <a:pt x="107939" y="166029"/>
                  </a:lnTo>
                  <a:lnTo>
                    <a:pt x="107926" y="166420"/>
                  </a:lnTo>
                  <a:lnTo>
                    <a:pt x="107900" y="168388"/>
                  </a:lnTo>
                  <a:lnTo>
                    <a:pt x="107874" y="169575"/>
                  </a:lnTo>
                  <a:lnTo>
                    <a:pt x="107862" y="170746"/>
                  </a:lnTo>
                  <a:lnTo>
                    <a:pt x="105324" y="170649"/>
                  </a:lnTo>
                  <a:lnTo>
                    <a:pt x="102320" y="170649"/>
                  </a:lnTo>
                  <a:lnTo>
                    <a:pt x="102449" y="171137"/>
                  </a:lnTo>
                  <a:lnTo>
                    <a:pt x="102773" y="171446"/>
                  </a:lnTo>
                  <a:lnTo>
                    <a:pt x="102825" y="171836"/>
                  </a:lnTo>
                  <a:lnTo>
                    <a:pt x="102721" y="174617"/>
                  </a:lnTo>
                  <a:lnTo>
                    <a:pt x="104806" y="174552"/>
                  </a:lnTo>
                  <a:lnTo>
                    <a:pt x="106204" y="174650"/>
                  </a:lnTo>
                  <a:lnTo>
                    <a:pt x="107862" y="174536"/>
                  </a:lnTo>
                  <a:lnTo>
                    <a:pt x="107849" y="175610"/>
                  </a:lnTo>
                  <a:lnTo>
                    <a:pt x="107823" y="176927"/>
                  </a:lnTo>
                  <a:lnTo>
                    <a:pt x="107810" y="177822"/>
                  </a:lnTo>
                  <a:lnTo>
                    <a:pt x="100093" y="177741"/>
                  </a:lnTo>
                  <a:lnTo>
                    <a:pt x="94940" y="177708"/>
                  </a:lnTo>
                  <a:lnTo>
                    <a:pt x="94940" y="177383"/>
                  </a:lnTo>
                  <a:lnTo>
                    <a:pt x="94927" y="175285"/>
                  </a:lnTo>
                  <a:lnTo>
                    <a:pt x="94603" y="174471"/>
                  </a:lnTo>
                  <a:lnTo>
                    <a:pt x="92493" y="172487"/>
                  </a:lnTo>
                  <a:lnTo>
                    <a:pt x="92428" y="168242"/>
                  </a:lnTo>
                  <a:lnTo>
                    <a:pt x="90947" y="168240"/>
                  </a:lnTo>
                  <a:lnTo>
                    <a:pt x="90781" y="168497"/>
                  </a:lnTo>
                  <a:lnTo>
                    <a:pt x="89898" y="168469"/>
                  </a:lnTo>
                  <a:lnTo>
                    <a:pt x="89900" y="170949"/>
                  </a:lnTo>
                  <a:lnTo>
                    <a:pt x="87367" y="169340"/>
                  </a:lnTo>
                  <a:lnTo>
                    <a:pt x="87339" y="171285"/>
                  </a:lnTo>
                  <a:lnTo>
                    <a:pt x="86508" y="171109"/>
                  </a:lnTo>
                  <a:lnTo>
                    <a:pt x="86315" y="171201"/>
                  </a:lnTo>
                  <a:lnTo>
                    <a:pt x="86600" y="171681"/>
                  </a:lnTo>
                  <a:lnTo>
                    <a:pt x="87334" y="171698"/>
                  </a:lnTo>
                  <a:lnTo>
                    <a:pt x="87321" y="172492"/>
                  </a:lnTo>
                  <a:lnTo>
                    <a:pt x="85834" y="172640"/>
                  </a:lnTo>
                  <a:lnTo>
                    <a:pt x="86089" y="172862"/>
                  </a:lnTo>
                  <a:lnTo>
                    <a:pt x="85361" y="173179"/>
                  </a:lnTo>
                  <a:lnTo>
                    <a:pt x="84943" y="173270"/>
                  </a:lnTo>
                  <a:lnTo>
                    <a:pt x="84184" y="173131"/>
                  </a:lnTo>
                  <a:lnTo>
                    <a:pt x="81260" y="172921"/>
                  </a:lnTo>
                  <a:lnTo>
                    <a:pt x="79553" y="172562"/>
                  </a:lnTo>
                  <a:lnTo>
                    <a:pt x="78769" y="172474"/>
                  </a:lnTo>
                  <a:lnTo>
                    <a:pt x="78689" y="172838"/>
                  </a:lnTo>
                  <a:lnTo>
                    <a:pt x="77792" y="172830"/>
                  </a:lnTo>
                  <a:lnTo>
                    <a:pt x="77647" y="172789"/>
                  </a:lnTo>
                  <a:lnTo>
                    <a:pt x="77611" y="172630"/>
                  </a:lnTo>
                  <a:lnTo>
                    <a:pt x="77427" y="172419"/>
                  </a:lnTo>
                  <a:lnTo>
                    <a:pt x="77164" y="172276"/>
                  </a:lnTo>
                  <a:lnTo>
                    <a:pt x="73317" y="172370"/>
                  </a:lnTo>
                  <a:lnTo>
                    <a:pt x="71324" y="172542"/>
                  </a:lnTo>
                  <a:lnTo>
                    <a:pt x="71296" y="173581"/>
                  </a:lnTo>
                  <a:lnTo>
                    <a:pt x="71042" y="173869"/>
                  </a:lnTo>
                  <a:lnTo>
                    <a:pt x="70435" y="174181"/>
                  </a:lnTo>
                  <a:lnTo>
                    <a:pt x="69414" y="174999"/>
                  </a:lnTo>
                  <a:lnTo>
                    <a:pt x="69215" y="175831"/>
                  </a:lnTo>
                  <a:lnTo>
                    <a:pt x="69395" y="176185"/>
                  </a:lnTo>
                  <a:lnTo>
                    <a:pt x="69373" y="177408"/>
                  </a:lnTo>
                  <a:lnTo>
                    <a:pt x="68165" y="178042"/>
                  </a:lnTo>
                  <a:lnTo>
                    <a:pt x="66151" y="178715"/>
                  </a:lnTo>
                  <a:lnTo>
                    <a:pt x="64918" y="178377"/>
                  </a:lnTo>
                  <a:lnTo>
                    <a:pt x="63197" y="177596"/>
                  </a:lnTo>
                  <a:lnTo>
                    <a:pt x="62946" y="177541"/>
                  </a:lnTo>
                  <a:lnTo>
                    <a:pt x="61774" y="177557"/>
                  </a:lnTo>
                  <a:lnTo>
                    <a:pt x="61726" y="179943"/>
                  </a:lnTo>
                  <a:lnTo>
                    <a:pt x="61620" y="182848"/>
                  </a:lnTo>
                  <a:lnTo>
                    <a:pt x="60386" y="183228"/>
                  </a:lnTo>
                  <a:lnTo>
                    <a:pt x="58998" y="184014"/>
                  </a:lnTo>
                  <a:lnTo>
                    <a:pt x="59090" y="181050"/>
                  </a:lnTo>
                  <a:lnTo>
                    <a:pt x="58131" y="181040"/>
                  </a:lnTo>
                  <a:lnTo>
                    <a:pt x="57770" y="181128"/>
                  </a:lnTo>
                  <a:lnTo>
                    <a:pt x="57579" y="181411"/>
                  </a:lnTo>
                  <a:lnTo>
                    <a:pt x="57536" y="182046"/>
                  </a:lnTo>
                  <a:lnTo>
                    <a:pt x="57303" y="181968"/>
                  </a:lnTo>
                  <a:lnTo>
                    <a:pt x="56520" y="181309"/>
                  </a:lnTo>
                  <a:lnTo>
                    <a:pt x="56524" y="180905"/>
                  </a:lnTo>
                  <a:lnTo>
                    <a:pt x="57060" y="180936"/>
                  </a:lnTo>
                  <a:lnTo>
                    <a:pt x="57235" y="180251"/>
                  </a:lnTo>
                  <a:lnTo>
                    <a:pt x="57266" y="179876"/>
                  </a:lnTo>
                  <a:lnTo>
                    <a:pt x="57154" y="179311"/>
                  </a:lnTo>
                  <a:lnTo>
                    <a:pt x="57359" y="178533"/>
                  </a:lnTo>
                  <a:lnTo>
                    <a:pt x="57742" y="178710"/>
                  </a:lnTo>
                  <a:lnTo>
                    <a:pt x="58233" y="178746"/>
                  </a:lnTo>
                  <a:lnTo>
                    <a:pt x="59083" y="177859"/>
                  </a:lnTo>
                  <a:lnTo>
                    <a:pt x="59197" y="177575"/>
                  </a:lnTo>
                  <a:lnTo>
                    <a:pt x="58708" y="178028"/>
                  </a:lnTo>
                  <a:lnTo>
                    <a:pt x="58314" y="178067"/>
                  </a:lnTo>
                  <a:lnTo>
                    <a:pt x="58339" y="177023"/>
                  </a:lnTo>
                  <a:lnTo>
                    <a:pt x="57198" y="176974"/>
                  </a:lnTo>
                  <a:lnTo>
                    <a:pt x="56191" y="176805"/>
                  </a:lnTo>
                  <a:lnTo>
                    <a:pt x="54869" y="176495"/>
                  </a:lnTo>
                  <a:lnTo>
                    <a:pt x="53765" y="176847"/>
                  </a:lnTo>
                  <a:lnTo>
                    <a:pt x="53303" y="177016"/>
                  </a:lnTo>
                  <a:lnTo>
                    <a:pt x="52188" y="177172"/>
                  </a:lnTo>
                  <a:lnTo>
                    <a:pt x="52168" y="177945"/>
                  </a:lnTo>
                  <a:lnTo>
                    <a:pt x="51940" y="178265"/>
                  </a:lnTo>
                  <a:lnTo>
                    <a:pt x="51643" y="178398"/>
                  </a:lnTo>
                  <a:lnTo>
                    <a:pt x="50947" y="178538"/>
                  </a:lnTo>
                  <a:lnTo>
                    <a:pt x="46425" y="178827"/>
                  </a:lnTo>
                  <a:lnTo>
                    <a:pt x="46352" y="179342"/>
                  </a:lnTo>
                  <a:lnTo>
                    <a:pt x="46371" y="178814"/>
                  </a:lnTo>
                  <a:lnTo>
                    <a:pt x="46427" y="176589"/>
                  </a:lnTo>
                  <a:lnTo>
                    <a:pt x="45777" y="176818"/>
                  </a:lnTo>
                  <a:lnTo>
                    <a:pt x="45820" y="174551"/>
                  </a:lnTo>
                  <a:lnTo>
                    <a:pt x="45540" y="173823"/>
                  </a:lnTo>
                  <a:lnTo>
                    <a:pt x="45893" y="172641"/>
                  </a:lnTo>
                  <a:lnTo>
                    <a:pt x="46529" y="172628"/>
                  </a:lnTo>
                  <a:lnTo>
                    <a:pt x="46562" y="170205"/>
                  </a:lnTo>
                  <a:lnTo>
                    <a:pt x="46357" y="170312"/>
                  </a:lnTo>
                  <a:lnTo>
                    <a:pt x="45296" y="170314"/>
                  </a:lnTo>
                  <a:lnTo>
                    <a:pt x="44625" y="169737"/>
                  </a:lnTo>
                  <a:lnTo>
                    <a:pt x="44625" y="169237"/>
                  </a:lnTo>
                  <a:lnTo>
                    <a:pt x="44167" y="169151"/>
                  </a:lnTo>
                  <a:lnTo>
                    <a:pt x="41791" y="169128"/>
                  </a:lnTo>
                  <a:lnTo>
                    <a:pt x="41289" y="169060"/>
                  </a:lnTo>
                  <a:lnTo>
                    <a:pt x="40668" y="168847"/>
                  </a:lnTo>
                  <a:lnTo>
                    <a:pt x="40223" y="168589"/>
                  </a:lnTo>
                  <a:lnTo>
                    <a:pt x="39885" y="168282"/>
                  </a:lnTo>
                  <a:lnTo>
                    <a:pt x="38816" y="169026"/>
                  </a:lnTo>
                  <a:lnTo>
                    <a:pt x="38909" y="169209"/>
                  </a:lnTo>
                  <a:lnTo>
                    <a:pt x="37183" y="169482"/>
                  </a:lnTo>
                  <a:lnTo>
                    <a:pt x="35022" y="169453"/>
                  </a:lnTo>
                  <a:lnTo>
                    <a:pt x="35040" y="167601"/>
                  </a:lnTo>
                  <a:lnTo>
                    <a:pt x="34443" y="167388"/>
                  </a:lnTo>
                  <a:lnTo>
                    <a:pt x="34385" y="167798"/>
                  </a:lnTo>
                  <a:lnTo>
                    <a:pt x="33752" y="167803"/>
                  </a:lnTo>
                  <a:lnTo>
                    <a:pt x="33635" y="173842"/>
                  </a:lnTo>
                  <a:lnTo>
                    <a:pt x="33033" y="173853"/>
                  </a:lnTo>
                  <a:lnTo>
                    <a:pt x="32748" y="173748"/>
                  </a:lnTo>
                  <a:lnTo>
                    <a:pt x="32214" y="173551"/>
                  </a:lnTo>
                  <a:lnTo>
                    <a:pt x="31310" y="173778"/>
                  </a:lnTo>
                  <a:lnTo>
                    <a:pt x="30906" y="173272"/>
                  </a:lnTo>
                  <a:lnTo>
                    <a:pt x="30652" y="172532"/>
                  </a:lnTo>
                  <a:lnTo>
                    <a:pt x="30709" y="170809"/>
                  </a:lnTo>
                  <a:lnTo>
                    <a:pt x="30504" y="168332"/>
                  </a:lnTo>
                  <a:lnTo>
                    <a:pt x="30128" y="168161"/>
                  </a:lnTo>
                  <a:lnTo>
                    <a:pt x="29248" y="168157"/>
                  </a:lnTo>
                  <a:lnTo>
                    <a:pt x="28690" y="168283"/>
                  </a:lnTo>
                  <a:lnTo>
                    <a:pt x="26877" y="168938"/>
                  </a:lnTo>
                  <a:lnTo>
                    <a:pt x="26243" y="168923"/>
                  </a:lnTo>
                  <a:lnTo>
                    <a:pt x="25661" y="168786"/>
                  </a:lnTo>
                  <a:lnTo>
                    <a:pt x="26053" y="169162"/>
                  </a:lnTo>
                  <a:lnTo>
                    <a:pt x="26114" y="169645"/>
                  </a:lnTo>
                  <a:lnTo>
                    <a:pt x="25961" y="170073"/>
                  </a:lnTo>
                  <a:lnTo>
                    <a:pt x="25545" y="170083"/>
                  </a:lnTo>
                  <a:lnTo>
                    <a:pt x="25555" y="171113"/>
                  </a:lnTo>
                  <a:lnTo>
                    <a:pt x="24560" y="171293"/>
                  </a:lnTo>
                  <a:lnTo>
                    <a:pt x="24318" y="171145"/>
                  </a:lnTo>
                  <a:lnTo>
                    <a:pt x="24136" y="171130"/>
                  </a:lnTo>
                  <a:lnTo>
                    <a:pt x="23934" y="171751"/>
                  </a:lnTo>
                  <a:lnTo>
                    <a:pt x="24036" y="172621"/>
                  </a:lnTo>
                  <a:lnTo>
                    <a:pt x="23967" y="172885"/>
                  </a:lnTo>
                  <a:lnTo>
                    <a:pt x="23668" y="173116"/>
                  </a:lnTo>
                  <a:lnTo>
                    <a:pt x="23140" y="173287"/>
                  </a:lnTo>
                  <a:lnTo>
                    <a:pt x="22853" y="173920"/>
                  </a:lnTo>
                  <a:lnTo>
                    <a:pt x="22381" y="174251"/>
                  </a:lnTo>
                  <a:lnTo>
                    <a:pt x="21659" y="174140"/>
                  </a:lnTo>
                  <a:lnTo>
                    <a:pt x="21239" y="174560"/>
                  </a:lnTo>
                  <a:lnTo>
                    <a:pt x="21155" y="175148"/>
                  </a:lnTo>
                  <a:lnTo>
                    <a:pt x="20845" y="175198"/>
                  </a:lnTo>
                  <a:lnTo>
                    <a:pt x="20860" y="174691"/>
                  </a:lnTo>
                  <a:lnTo>
                    <a:pt x="18313" y="174661"/>
                  </a:lnTo>
                  <a:lnTo>
                    <a:pt x="16996" y="174402"/>
                  </a:lnTo>
                  <a:lnTo>
                    <a:pt x="16386" y="174418"/>
                  </a:lnTo>
                  <a:lnTo>
                    <a:pt x="16371" y="175303"/>
                  </a:lnTo>
                  <a:lnTo>
                    <a:pt x="11847" y="175277"/>
                  </a:lnTo>
                  <a:lnTo>
                    <a:pt x="11951" y="174686"/>
                  </a:lnTo>
                  <a:lnTo>
                    <a:pt x="11662" y="174670"/>
                  </a:lnTo>
                  <a:lnTo>
                    <a:pt x="11989" y="172464"/>
                  </a:lnTo>
                  <a:lnTo>
                    <a:pt x="11859" y="172323"/>
                  </a:lnTo>
                  <a:lnTo>
                    <a:pt x="11827" y="172066"/>
                  </a:lnTo>
                  <a:lnTo>
                    <a:pt x="12039" y="171924"/>
                  </a:lnTo>
                  <a:lnTo>
                    <a:pt x="11907" y="171919"/>
                  </a:lnTo>
                  <a:lnTo>
                    <a:pt x="12322" y="171462"/>
                  </a:lnTo>
                  <a:lnTo>
                    <a:pt x="12701" y="171233"/>
                  </a:lnTo>
                  <a:lnTo>
                    <a:pt x="12733" y="170922"/>
                  </a:lnTo>
                  <a:lnTo>
                    <a:pt x="12567" y="170474"/>
                  </a:lnTo>
                  <a:lnTo>
                    <a:pt x="12585" y="170231"/>
                  </a:lnTo>
                  <a:lnTo>
                    <a:pt x="13574" y="169047"/>
                  </a:lnTo>
                  <a:lnTo>
                    <a:pt x="13600" y="168831"/>
                  </a:lnTo>
                  <a:lnTo>
                    <a:pt x="11124" y="168790"/>
                  </a:lnTo>
                  <a:lnTo>
                    <a:pt x="9998" y="168875"/>
                  </a:lnTo>
                  <a:lnTo>
                    <a:pt x="9109" y="168734"/>
                  </a:lnTo>
                  <a:lnTo>
                    <a:pt x="6989" y="168698"/>
                  </a:lnTo>
                  <a:lnTo>
                    <a:pt x="7073" y="166976"/>
                  </a:lnTo>
                  <a:lnTo>
                    <a:pt x="8317" y="166890"/>
                  </a:lnTo>
                  <a:lnTo>
                    <a:pt x="8362" y="166347"/>
                  </a:lnTo>
                  <a:lnTo>
                    <a:pt x="6830" y="166333"/>
                  </a:lnTo>
                  <a:lnTo>
                    <a:pt x="6685" y="166332"/>
                  </a:lnTo>
                  <a:lnTo>
                    <a:pt x="6915" y="165983"/>
                  </a:lnTo>
                  <a:lnTo>
                    <a:pt x="7020" y="165190"/>
                  </a:lnTo>
                  <a:lnTo>
                    <a:pt x="6943" y="164551"/>
                  </a:lnTo>
                  <a:lnTo>
                    <a:pt x="6272" y="163893"/>
                  </a:lnTo>
                  <a:lnTo>
                    <a:pt x="5880" y="163729"/>
                  </a:lnTo>
                  <a:lnTo>
                    <a:pt x="5415" y="163752"/>
                  </a:lnTo>
                  <a:lnTo>
                    <a:pt x="4938" y="163655"/>
                  </a:lnTo>
                  <a:lnTo>
                    <a:pt x="4231" y="163098"/>
                  </a:lnTo>
                  <a:lnTo>
                    <a:pt x="3644" y="162254"/>
                  </a:lnTo>
                  <a:lnTo>
                    <a:pt x="3042" y="161034"/>
                  </a:lnTo>
                  <a:lnTo>
                    <a:pt x="3002" y="160628"/>
                  </a:lnTo>
                  <a:lnTo>
                    <a:pt x="3340" y="159816"/>
                  </a:lnTo>
                  <a:lnTo>
                    <a:pt x="2943" y="159644"/>
                  </a:lnTo>
                  <a:lnTo>
                    <a:pt x="2579" y="159373"/>
                  </a:lnTo>
                  <a:lnTo>
                    <a:pt x="2390" y="158841"/>
                  </a:lnTo>
                  <a:lnTo>
                    <a:pt x="2394" y="158465"/>
                  </a:lnTo>
                  <a:lnTo>
                    <a:pt x="2536" y="158238"/>
                  </a:lnTo>
                  <a:lnTo>
                    <a:pt x="3151" y="157960"/>
                  </a:lnTo>
                  <a:lnTo>
                    <a:pt x="3218" y="158109"/>
                  </a:lnTo>
                  <a:lnTo>
                    <a:pt x="3492" y="157945"/>
                  </a:lnTo>
                  <a:lnTo>
                    <a:pt x="3540" y="157785"/>
                  </a:lnTo>
                  <a:lnTo>
                    <a:pt x="3451" y="156725"/>
                  </a:lnTo>
                  <a:lnTo>
                    <a:pt x="3628" y="155989"/>
                  </a:lnTo>
                  <a:lnTo>
                    <a:pt x="3922" y="155278"/>
                  </a:lnTo>
                  <a:lnTo>
                    <a:pt x="4169" y="154917"/>
                  </a:lnTo>
                  <a:lnTo>
                    <a:pt x="4181" y="154768"/>
                  </a:lnTo>
                  <a:lnTo>
                    <a:pt x="3926" y="154542"/>
                  </a:lnTo>
                  <a:lnTo>
                    <a:pt x="3218" y="154438"/>
                  </a:lnTo>
                  <a:lnTo>
                    <a:pt x="2895" y="154277"/>
                  </a:lnTo>
                  <a:lnTo>
                    <a:pt x="2846" y="154504"/>
                  </a:lnTo>
                  <a:lnTo>
                    <a:pt x="2239" y="154601"/>
                  </a:lnTo>
                  <a:lnTo>
                    <a:pt x="1277" y="154574"/>
                  </a:lnTo>
                  <a:lnTo>
                    <a:pt x="840" y="154321"/>
                  </a:lnTo>
                  <a:lnTo>
                    <a:pt x="0" y="154286"/>
                  </a:lnTo>
                  <a:lnTo>
                    <a:pt x="538" y="152666"/>
                  </a:lnTo>
                  <a:lnTo>
                    <a:pt x="550" y="151896"/>
                  </a:lnTo>
                  <a:lnTo>
                    <a:pt x="1206" y="151885"/>
                  </a:lnTo>
                  <a:lnTo>
                    <a:pt x="2254" y="150766"/>
                  </a:lnTo>
                  <a:lnTo>
                    <a:pt x="2304" y="149018"/>
                  </a:lnTo>
                  <a:lnTo>
                    <a:pt x="1169" y="148299"/>
                  </a:lnTo>
                  <a:lnTo>
                    <a:pt x="3106" y="148311"/>
                  </a:lnTo>
                  <a:lnTo>
                    <a:pt x="3408" y="148283"/>
                  </a:lnTo>
                  <a:lnTo>
                    <a:pt x="3887" y="147205"/>
                  </a:lnTo>
                  <a:lnTo>
                    <a:pt x="3898" y="146948"/>
                  </a:lnTo>
                  <a:lnTo>
                    <a:pt x="3742" y="146585"/>
                  </a:lnTo>
                  <a:lnTo>
                    <a:pt x="2799" y="146287"/>
                  </a:lnTo>
                  <a:lnTo>
                    <a:pt x="2570" y="145593"/>
                  </a:lnTo>
                  <a:lnTo>
                    <a:pt x="2594" y="145335"/>
                  </a:lnTo>
                  <a:lnTo>
                    <a:pt x="2687" y="145147"/>
                  </a:lnTo>
                  <a:lnTo>
                    <a:pt x="3552" y="144523"/>
                  </a:lnTo>
                  <a:lnTo>
                    <a:pt x="3576" y="144254"/>
                  </a:lnTo>
                  <a:lnTo>
                    <a:pt x="3471" y="143737"/>
                  </a:lnTo>
                  <a:lnTo>
                    <a:pt x="3218" y="143598"/>
                  </a:lnTo>
                  <a:lnTo>
                    <a:pt x="3426" y="143546"/>
                  </a:lnTo>
                  <a:lnTo>
                    <a:pt x="3387" y="143382"/>
                  </a:lnTo>
                  <a:lnTo>
                    <a:pt x="2970" y="142817"/>
                  </a:lnTo>
                  <a:lnTo>
                    <a:pt x="3377" y="142074"/>
                  </a:lnTo>
                  <a:lnTo>
                    <a:pt x="3544" y="142149"/>
                  </a:lnTo>
                  <a:lnTo>
                    <a:pt x="5948" y="141144"/>
                  </a:lnTo>
                  <a:lnTo>
                    <a:pt x="6827" y="140355"/>
                  </a:lnTo>
                  <a:lnTo>
                    <a:pt x="7503" y="139028"/>
                  </a:lnTo>
                  <a:lnTo>
                    <a:pt x="7807" y="138887"/>
                  </a:lnTo>
                  <a:lnTo>
                    <a:pt x="8374" y="137890"/>
                  </a:lnTo>
                  <a:lnTo>
                    <a:pt x="8402" y="136499"/>
                  </a:lnTo>
                  <a:lnTo>
                    <a:pt x="8551" y="135598"/>
                  </a:lnTo>
                  <a:lnTo>
                    <a:pt x="8928" y="134955"/>
                  </a:lnTo>
                  <a:lnTo>
                    <a:pt x="9264" y="134672"/>
                  </a:lnTo>
                  <a:lnTo>
                    <a:pt x="9552" y="134557"/>
                  </a:lnTo>
                  <a:lnTo>
                    <a:pt x="9993" y="134151"/>
                  </a:lnTo>
                  <a:lnTo>
                    <a:pt x="10184" y="133839"/>
                  </a:lnTo>
                  <a:lnTo>
                    <a:pt x="10784" y="133835"/>
                  </a:lnTo>
                  <a:lnTo>
                    <a:pt x="11157" y="134025"/>
                  </a:lnTo>
                  <a:lnTo>
                    <a:pt x="11586" y="134032"/>
                  </a:lnTo>
                  <a:lnTo>
                    <a:pt x="11817" y="133534"/>
                  </a:lnTo>
                  <a:lnTo>
                    <a:pt x="11294" y="133292"/>
                  </a:lnTo>
                  <a:lnTo>
                    <a:pt x="11801" y="132184"/>
                  </a:lnTo>
                  <a:lnTo>
                    <a:pt x="12125" y="131882"/>
                  </a:lnTo>
                  <a:lnTo>
                    <a:pt x="12219" y="131332"/>
                  </a:lnTo>
                  <a:lnTo>
                    <a:pt x="11923" y="130584"/>
                  </a:lnTo>
                  <a:lnTo>
                    <a:pt x="11444" y="130261"/>
                  </a:lnTo>
                  <a:lnTo>
                    <a:pt x="11221" y="130332"/>
                  </a:lnTo>
                  <a:lnTo>
                    <a:pt x="10775" y="130718"/>
                  </a:lnTo>
                  <a:lnTo>
                    <a:pt x="10265" y="131451"/>
                  </a:lnTo>
                  <a:lnTo>
                    <a:pt x="9985" y="131418"/>
                  </a:lnTo>
                  <a:lnTo>
                    <a:pt x="9620" y="131210"/>
                  </a:lnTo>
                  <a:lnTo>
                    <a:pt x="9701" y="130752"/>
                  </a:lnTo>
                  <a:lnTo>
                    <a:pt x="9973" y="130510"/>
                  </a:lnTo>
                  <a:lnTo>
                    <a:pt x="10151" y="130146"/>
                  </a:lnTo>
                  <a:lnTo>
                    <a:pt x="9555" y="128944"/>
                  </a:lnTo>
                  <a:lnTo>
                    <a:pt x="9721" y="127847"/>
                  </a:lnTo>
                  <a:lnTo>
                    <a:pt x="10082" y="127092"/>
                  </a:lnTo>
                  <a:lnTo>
                    <a:pt x="10205" y="126963"/>
                  </a:lnTo>
                  <a:lnTo>
                    <a:pt x="15029" y="127026"/>
                  </a:lnTo>
                  <a:lnTo>
                    <a:pt x="15024" y="129369"/>
                  </a:lnTo>
                  <a:lnTo>
                    <a:pt x="17481" y="129396"/>
                  </a:lnTo>
                  <a:lnTo>
                    <a:pt x="18142" y="129403"/>
                  </a:lnTo>
                  <a:lnTo>
                    <a:pt x="18200" y="127071"/>
                  </a:lnTo>
                  <a:lnTo>
                    <a:pt x="17281" y="127051"/>
                  </a:lnTo>
                  <a:lnTo>
                    <a:pt x="17284" y="127357"/>
                  </a:lnTo>
                  <a:lnTo>
                    <a:pt x="16999" y="127815"/>
                  </a:lnTo>
                  <a:lnTo>
                    <a:pt x="16724" y="127781"/>
                  </a:lnTo>
                  <a:lnTo>
                    <a:pt x="16497" y="127621"/>
                  </a:lnTo>
                  <a:lnTo>
                    <a:pt x="16387" y="127420"/>
                  </a:lnTo>
                  <a:lnTo>
                    <a:pt x="16428" y="126646"/>
                  </a:lnTo>
                  <a:lnTo>
                    <a:pt x="16867" y="124647"/>
                  </a:lnTo>
                  <a:lnTo>
                    <a:pt x="16360" y="124649"/>
                  </a:lnTo>
                  <a:lnTo>
                    <a:pt x="16365" y="122321"/>
                  </a:lnTo>
                  <a:lnTo>
                    <a:pt x="14807" y="122287"/>
                  </a:lnTo>
                  <a:lnTo>
                    <a:pt x="14556" y="122410"/>
                  </a:lnTo>
                  <a:lnTo>
                    <a:pt x="13850" y="121554"/>
                  </a:lnTo>
                  <a:lnTo>
                    <a:pt x="13651" y="122283"/>
                  </a:lnTo>
                  <a:lnTo>
                    <a:pt x="12681" y="122257"/>
                  </a:lnTo>
                  <a:lnTo>
                    <a:pt x="13176" y="121112"/>
                  </a:lnTo>
                  <a:lnTo>
                    <a:pt x="13775" y="119080"/>
                  </a:lnTo>
                  <a:lnTo>
                    <a:pt x="14391" y="117643"/>
                  </a:lnTo>
                  <a:lnTo>
                    <a:pt x="14408" y="115292"/>
                  </a:lnTo>
                  <a:lnTo>
                    <a:pt x="15046" y="115281"/>
                  </a:lnTo>
                  <a:lnTo>
                    <a:pt x="14973" y="112923"/>
                  </a:lnTo>
                  <a:lnTo>
                    <a:pt x="15418" y="112896"/>
                  </a:lnTo>
                  <a:lnTo>
                    <a:pt x="15552" y="112820"/>
                  </a:lnTo>
                  <a:lnTo>
                    <a:pt x="14962" y="112224"/>
                  </a:lnTo>
                  <a:lnTo>
                    <a:pt x="15295" y="111231"/>
                  </a:lnTo>
                  <a:lnTo>
                    <a:pt x="15466" y="109978"/>
                  </a:lnTo>
                  <a:lnTo>
                    <a:pt x="16876" y="109952"/>
                  </a:lnTo>
                  <a:lnTo>
                    <a:pt x="16860" y="108219"/>
                  </a:lnTo>
                  <a:lnTo>
                    <a:pt x="19184" y="108164"/>
                  </a:lnTo>
                  <a:lnTo>
                    <a:pt x="19181" y="107696"/>
                  </a:lnTo>
                  <a:lnTo>
                    <a:pt x="19039" y="107208"/>
                  </a:lnTo>
                  <a:lnTo>
                    <a:pt x="17979" y="105846"/>
                  </a:lnTo>
                  <a:lnTo>
                    <a:pt x="21504" y="105835"/>
                  </a:lnTo>
                  <a:lnTo>
                    <a:pt x="25658" y="105837"/>
                  </a:lnTo>
                  <a:lnTo>
                    <a:pt x="31197" y="105841"/>
                  </a:lnTo>
                  <a:lnTo>
                    <a:pt x="31216" y="105001"/>
                  </a:lnTo>
                  <a:lnTo>
                    <a:pt x="31995" y="105874"/>
                  </a:lnTo>
                  <a:lnTo>
                    <a:pt x="33141" y="105887"/>
                  </a:lnTo>
                  <a:lnTo>
                    <a:pt x="33086" y="103770"/>
                  </a:lnTo>
                  <a:lnTo>
                    <a:pt x="33137" y="97628"/>
                  </a:lnTo>
                  <a:lnTo>
                    <a:pt x="33098" y="94720"/>
                  </a:lnTo>
                  <a:lnTo>
                    <a:pt x="33066" y="93045"/>
                  </a:lnTo>
                  <a:lnTo>
                    <a:pt x="33422" y="92865"/>
                  </a:lnTo>
                  <a:lnTo>
                    <a:pt x="34022" y="93336"/>
                  </a:lnTo>
                  <a:lnTo>
                    <a:pt x="34221" y="93593"/>
                  </a:lnTo>
                  <a:lnTo>
                    <a:pt x="34307" y="93913"/>
                  </a:lnTo>
                  <a:lnTo>
                    <a:pt x="34774" y="94039"/>
                  </a:lnTo>
                  <a:lnTo>
                    <a:pt x="35222" y="93991"/>
                  </a:lnTo>
                  <a:lnTo>
                    <a:pt x="35866" y="93512"/>
                  </a:lnTo>
                  <a:lnTo>
                    <a:pt x="36069" y="92909"/>
                  </a:lnTo>
                  <a:lnTo>
                    <a:pt x="36032" y="92095"/>
                  </a:lnTo>
                  <a:lnTo>
                    <a:pt x="35979" y="91957"/>
                  </a:lnTo>
                  <a:lnTo>
                    <a:pt x="35529" y="92351"/>
                  </a:lnTo>
                  <a:lnTo>
                    <a:pt x="35520" y="92571"/>
                  </a:lnTo>
                  <a:lnTo>
                    <a:pt x="35886" y="92649"/>
                  </a:lnTo>
                  <a:lnTo>
                    <a:pt x="35516" y="93166"/>
                  </a:lnTo>
                  <a:lnTo>
                    <a:pt x="34502" y="93094"/>
                  </a:lnTo>
                  <a:lnTo>
                    <a:pt x="33821" y="92775"/>
                  </a:lnTo>
                  <a:lnTo>
                    <a:pt x="33367" y="92411"/>
                  </a:lnTo>
                  <a:lnTo>
                    <a:pt x="33087" y="91777"/>
                  </a:lnTo>
                  <a:lnTo>
                    <a:pt x="33072" y="89691"/>
                  </a:lnTo>
                  <a:lnTo>
                    <a:pt x="33267" y="89330"/>
                  </a:lnTo>
                  <a:lnTo>
                    <a:pt x="33662" y="89278"/>
                  </a:lnTo>
                  <a:lnTo>
                    <a:pt x="34252" y="89448"/>
                  </a:lnTo>
                  <a:lnTo>
                    <a:pt x="34483" y="89687"/>
                  </a:lnTo>
                  <a:lnTo>
                    <a:pt x="35392" y="90093"/>
                  </a:lnTo>
                  <a:lnTo>
                    <a:pt x="35757" y="89792"/>
                  </a:lnTo>
                  <a:lnTo>
                    <a:pt x="35790" y="89473"/>
                  </a:lnTo>
                  <a:lnTo>
                    <a:pt x="35140" y="89223"/>
                  </a:lnTo>
                  <a:lnTo>
                    <a:pt x="35119" y="89796"/>
                  </a:lnTo>
                  <a:lnTo>
                    <a:pt x="34567" y="89382"/>
                  </a:lnTo>
                  <a:lnTo>
                    <a:pt x="34237" y="88906"/>
                  </a:lnTo>
                  <a:lnTo>
                    <a:pt x="33969" y="87839"/>
                  </a:lnTo>
                  <a:lnTo>
                    <a:pt x="33925" y="87323"/>
                  </a:lnTo>
                  <a:lnTo>
                    <a:pt x="34030" y="86980"/>
                  </a:lnTo>
                  <a:lnTo>
                    <a:pt x="33957" y="86704"/>
                  </a:lnTo>
                  <a:lnTo>
                    <a:pt x="33753" y="86462"/>
                  </a:lnTo>
                  <a:lnTo>
                    <a:pt x="33559" y="86911"/>
                  </a:lnTo>
                  <a:lnTo>
                    <a:pt x="33580" y="87232"/>
                  </a:lnTo>
                  <a:lnTo>
                    <a:pt x="33211" y="87269"/>
                  </a:lnTo>
                  <a:lnTo>
                    <a:pt x="33093" y="86946"/>
                  </a:lnTo>
                  <a:lnTo>
                    <a:pt x="33081" y="86711"/>
                  </a:lnTo>
                  <a:lnTo>
                    <a:pt x="33076" y="82044"/>
                  </a:lnTo>
                  <a:lnTo>
                    <a:pt x="32795" y="81843"/>
                  </a:lnTo>
                  <a:lnTo>
                    <a:pt x="31772" y="81571"/>
                  </a:lnTo>
                  <a:lnTo>
                    <a:pt x="29315" y="81496"/>
                  </a:lnTo>
                  <a:lnTo>
                    <a:pt x="28843" y="81656"/>
                  </a:lnTo>
                  <a:lnTo>
                    <a:pt x="28350" y="81537"/>
                  </a:lnTo>
                  <a:lnTo>
                    <a:pt x="28114" y="80726"/>
                  </a:lnTo>
                  <a:lnTo>
                    <a:pt x="28183" y="80577"/>
                  </a:lnTo>
                  <a:lnTo>
                    <a:pt x="28342" y="80637"/>
                  </a:lnTo>
                  <a:lnTo>
                    <a:pt x="28668" y="80399"/>
                  </a:lnTo>
                  <a:lnTo>
                    <a:pt x="28753" y="80269"/>
                  </a:lnTo>
                  <a:lnTo>
                    <a:pt x="28757" y="80075"/>
                  </a:lnTo>
                  <a:lnTo>
                    <a:pt x="28586" y="79860"/>
                  </a:lnTo>
                  <a:lnTo>
                    <a:pt x="27971" y="79324"/>
                  </a:lnTo>
                  <a:lnTo>
                    <a:pt x="27971" y="79108"/>
                  </a:lnTo>
                  <a:lnTo>
                    <a:pt x="27934" y="78930"/>
                  </a:lnTo>
                  <a:lnTo>
                    <a:pt x="27597" y="78886"/>
                  </a:lnTo>
                  <a:lnTo>
                    <a:pt x="28041" y="78387"/>
                  </a:lnTo>
                  <a:lnTo>
                    <a:pt x="29161" y="77501"/>
                  </a:lnTo>
                  <a:lnTo>
                    <a:pt x="33728" y="77508"/>
                  </a:lnTo>
                  <a:lnTo>
                    <a:pt x="34297" y="77516"/>
                  </a:lnTo>
                  <a:lnTo>
                    <a:pt x="36554" y="77549"/>
                  </a:lnTo>
                  <a:lnTo>
                    <a:pt x="37292" y="77560"/>
                  </a:lnTo>
                  <a:lnTo>
                    <a:pt x="37319" y="74912"/>
                  </a:lnTo>
                  <a:lnTo>
                    <a:pt x="36928" y="75158"/>
                  </a:lnTo>
                  <a:lnTo>
                    <a:pt x="36744" y="75191"/>
                  </a:lnTo>
                  <a:lnTo>
                    <a:pt x="35424" y="75166"/>
                  </a:lnTo>
                  <a:lnTo>
                    <a:pt x="35392" y="74132"/>
                  </a:lnTo>
                  <a:lnTo>
                    <a:pt x="35315" y="73975"/>
                  </a:lnTo>
                  <a:lnTo>
                    <a:pt x="33093" y="73907"/>
                  </a:lnTo>
                  <a:lnTo>
                    <a:pt x="33090" y="71560"/>
                  </a:lnTo>
                  <a:lnTo>
                    <a:pt x="32197" y="71493"/>
                  </a:lnTo>
                  <a:lnTo>
                    <a:pt x="32788" y="70909"/>
                  </a:lnTo>
                  <a:lnTo>
                    <a:pt x="33095" y="70303"/>
                  </a:lnTo>
                  <a:lnTo>
                    <a:pt x="33079" y="69875"/>
                  </a:lnTo>
                  <a:lnTo>
                    <a:pt x="33026" y="68124"/>
                  </a:lnTo>
                  <a:lnTo>
                    <a:pt x="32741" y="67990"/>
                  </a:lnTo>
                  <a:lnTo>
                    <a:pt x="32456" y="67343"/>
                  </a:lnTo>
                  <a:lnTo>
                    <a:pt x="32497" y="66599"/>
                  </a:lnTo>
                  <a:lnTo>
                    <a:pt x="33101" y="65517"/>
                  </a:lnTo>
                  <a:lnTo>
                    <a:pt x="33115" y="63359"/>
                  </a:lnTo>
                  <a:lnTo>
                    <a:pt x="35780" y="63387"/>
                  </a:lnTo>
                  <a:lnTo>
                    <a:pt x="37217" y="63401"/>
                  </a:lnTo>
                  <a:lnTo>
                    <a:pt x="37192" y="63033"/>
                  </a:lnTo>
                  <a:lnTo>
                    <a:pt x="37078" y="62732"/>
                  </a:lnTo>
                  <a:lnTo>
                    <a:pt x="37056" y="61036"/>
                  </a:lnTo>
                  <a:lnTo>
                    <a:pt x="42282" y="61082"/>
                  </a:lnTo>
                  <a:lnTo>
                    <a:pt x="42269" y="58735"/>
                  </a:lnTo>
                  <a:lnTo>
                    <a:pt x="43576" y="58750"/>
                  </a:lnTo>
                  <a:lnTo>
                    <a:pt x="43580" y="61205"/>
                  </a:lnTo>
                  <a:lnTo>
                    <a:pt x="44201" y="61279"/>
                  </a:lnTo>
                  <a:lnTo>
                    <a:pt x="47671" y="60729"/>
                  </a:lnTo>
                  <a:lnTo>
                    <a:pt x="48741" y="60700"/>
                  </a:lnTo>
                  <a:lnTo>
                    <a:pt x="50056" y="60797"/>
                  </a:lnTo>
                  <a:lnTo>
                    <a:pt x="50093" y="60927"/>
                  </a:lnTo>
                  <a:lnTo>
                    <a:pt x="49794" y="61689"/>
                  </a:lnTo>
                  <a:lnTo>
                    <a:pt x="49806" y="62638"/>
                  </a:lnTo>
                  <a:lnTo>
                    <a:pt x="49667" y="62879"/>
                  </a:lnTo>
                  <a:lnTo>
                    <a:pt x="48928" y="63020"/>
                  </a:lnTo>
                  <a:lnTo>
                    <a:pt x="48801" y="63487"/>
                  </a:lnTo>
                  <a:lnTo>
                    <a:pt x="47446" y="63563"/>
                  </a:lnTo>
                  <a:lnTo>
                    <a:pt x="47213" y="63723"/>
                  </a:lnTo>
                  <a:lnTo>
                    <a:pt x="46866" y="64162"/>
                  </a:lnTo>
                  <a:lnTo>
                    <a:pt x="46438" y="64377"/>
                  </a:lnTo>
                  <a:lnTo>
                    <a:pt x="45874" y="64414"/>
                  </a:lnTo>
                  <a:lnTo>
                    <a:pt x="45503" y="64690"/>
                  </a:lnTo>
                  <a:lnTo>
                    <a:pt x="44989" y="65422"/>
                  </a:lnTo>
                  <a:lnTo>
                    <a:pt x="44273" y="65721"/>
                  </a:lnTo>
                  <a:lnTo>
                    <a:pt x="44405" y="67096"/>
                  </a:lnTo>
                  <a:lnTo>
                    <a:pt x="45429" y="67114"/>
                  </a:lnTo>
                  <a:lnTo>
                    <a:pt x="48836" y="67037"/>
                  </a:lnTo>
                  <a:lnTo>
                    <a:pt x="48825" y="65404"/>
                  </a:lnTo>
                  <a:lnTo>
                    <a:pt x="48890" y="65267"/>
                  </a:lnTo>
                  <a:lnTo>
                    <a:pt x="52695" y="65252"/>
                  </a:lnTo>
                  <a:lnTo>
                    <a:pt x="52666" y="67084"/>
                  </a:lnTo>
                  <a:lnTo>
                    <a:pt x="54033" y="67092"/>
                  </a:lnTo>
                  <a:lnTo>
                    <a:pt x="54015" y="69114"/>
                  </a:lnTo>
                  <a:lnTo>
                    <a:pt x="54166" y="69442"/>
                  </a:lnTo>
                  <a:lnTo>
                    <a:pt x="54367" y="69439"/>
                  </a:lnTo>
                  <a:lnTo>
                    <a:pt x="54543" y="70014"/>
                  </a:lnTo>
                  <a:lnTo>
                    <a:pt x="54462" y="70616"/>
                  </a:lnTo>
                  <a:lnTo>
                    <a:pt x="58073" y="70670"/>
                  </a:lnTo>
                  <a:lnTo>
                    <a:pt x="58090" y="73049"/>
                  </a:lnTo>
                  <a:lnTo>
                    <a:pt x="59324" y="73059"/>
                  </a:lnTo>
                  <a:lnTo>
                    <a:pt x="59382" y="77785"/>
                  </a:lnTo>
                  <a:lnTo>
                    <a:pt x="62005" y="77837"/>
                  </a:lnTo>
                  <a:lnTo>
                    <a:pt x="63016" y="77843"/>
                  </a:lnTo>
                  <a:lnTo>
                    <a:pt x="62975" y="77634"/>
                  </a:lnTo>
                  <a:lnTo>
                    <a:pt x="63155" y="77400"/>
                  </a:lnTo>
                  <a:lnTo>
                    <a:pt x="64035" y="76666"/>
                  </a:lnTo>
                  <a:lnTo>
                    <a:pt x="64595" y="76677"/>
                  </a:lnTo>
                  <a:lnTo>
                    <a:pt x="64582" y="74300"/>
                  </a:lnTo>
                  <a:lnTo>
                    <a:pt x="67269" y="74277"/>
                  </a:lnTo>
                  <a:lnTo>
                    <a:pt x="67259" y="73101"/>
                  </a:lnTo>
                  <a:lnTo>
                    <a:pt x="64561" y="73119"/>
                  </a:lnTo>
                  <a:lnTo>
                    <a:pt x="64485" y="63872"/>
                  </a:lnTo>
                  <a:lnTo>
                    <a:pt x="64719" y="63883"/>
                  </a:lnTo>
                  <a:lnTo>
                    <a:pt x="67762" y="65983"/>
                  </a:lnTo>
                  <a:lnTo>
                    <a:pt x="69457" y="66000"/>
                  </a:lnTo>
                  <a:lnTo>
                    <a:pt x="69408" y="65781"/>
                  </a:lnTo>
                  <a:lnTo>
                    <a:pt x="68587" y="64803"/>
                  </a:lnTo>
                  <a:lnTo>
                    <a:pt x="68043" y="63810"/>
                  </a:lnTo>
                  <a:lnTo>
                    <a:pt x="68472" y="63665"/>
                  </a:lnTo>
                  <a:lnTo>
                    <a:pt x="70427" y="63667"/>
                  </a:lnTo>
                  <a:lnTo>
                    <a:pt x="70447" y="63083"/>
                  </a:lnTo>
                  <a:lnTo>
                    <a:pt x="72900" y="63112"/>
                  </a:lnTo>
                  <a:lnTo>
                    <a:pt x="73370" y="63350"/>
                  </a:lnTo>
                  <a:lnTo>
                    <a:pt x="74317" y="63402"/>
                  </a:lnTo>
                  <a:lnTo>
                    <a:pt x="74974" y="63123"/>
                  </a:lnTo>
                  <a:lnTo>
                    <a:pt x="74970" y="61349"/>
                  </a:lnTo>
                  <a:lnTo>
                    <a:pt x="78824" y="61375"/>
                  </a:lnTo>
                  <a:lnTo>
                    <a:pt x="78844" y="60569"/>
                  </a:lnTo>
                  <a:lnTo>
                    <a:pt x="79319" y="60199"/>
                  </a:lnTo>
                  <a:lnTo>
                    <a:pt x="79600" y="60181"/>
                  </a:lnTo>
                  <a:lnTo>
                    <a:pt x="79886" y="60322"/>
                  </a:lnTo>
                  <a:lnTo>
                    <a:pt x="80153" y="60735"/>
                  </a:lnTo>
                  <a:lnTo>
                    <a:pt x="80155" y="61383"/>
                  </a:lnTo>
                  <a:lnTo>
                    <a:pt x="81953" y="61368"/>
                  </a:lnTo>
                  <a:lnTo>
                    <a:pt x="81907" y="60688"/>
                  </a:lnTo>
                  <a:lnTo>
                    <a:pt x="82291" y="60052"/>
                  </a:lnTo>
                  <a:lnTo>
                    <a:pt x="82525" y="59479"/>
                  </a:lnTo>
                  <a:lnTo>
                    <a:pt x="82574" y="59066"/>
                  </a:lnTo>
                  <a:lnTo>
                    <a:pt x="82509" y="58854"/>
                  </a:lnTo>
                  <a:lnTo>
                    <a:pt x="82215" y="58579"/>
                  </a:lnTo>
                  <a:lnTo>
                    <a:pt x="82100" y="57847"/>
                  </a:lnTo>
                  <a:lnTo>
                    <a:pt x="82726" y="57838"/>
                  </a:lnTo>
                  <a:lnTo>
                    <a:pt x="82743" y="56651"/>
                  </a:lnTo>
                  <a:lnTo>
                    <a:pt x="84030" y="56648"/>
                  </a:lnTo>
                  <a:lnTo>
                    <a:pt x="83992" y="53237"/>
                  </a:lnTo>
                  <a:lnTo>
                    <a:pt x="83584" y="53114"/>
                  </a:lnTo>
                  <a:lnTo>
                    <a:pt x="81874" y="53144"/>
                  </a:lnTo>
                  <a:lnTo>
                    <a:pt x="81785" y="53441"/>
                  </a:lnTo>
                  <a:lnTo>
                    <a:pt x="82051" y="53735"/>
                  </a:lnTo>
                  <a:lnTo>
                    <a:pt x="81944" y="54073"/>
                  </a:lnTo>
                  <a:lnTo>
                    <a:pt x="81595" y="54311"/>
                  </a:lnTo>
                  <a:lnTo>
                    <a:pt x="80118" y="54415"/>
                  </a:lnTo>
                  <a:lnTo>
                    <a:pt x="80098" y="53247"/>
                  </a:lnTo>
                  <a:lnTo>
                    <a:pt x="77552" y="53138"/>
                  </a:lnTo>
                  <a:lnTo>
                    <a:pt x="77470" y="52528"/>
                  </a:lnTo>
                  <a:lnTo>
                    <a:pt x="77192" y="52160"/>
                  </a:lnTo>
                  <a:lnTo>
                    <a:pt x="76195" y="52197"/>
                  </a:lnTo>
                  <a:lnTo>
                    <a:pt x="74887" y="51993"/>
                  </a:lnTo>
                  <a:lnTo>
                    <a:pt x="74882" y="47288"/>
                  </a:lnTo>
                  <a:lnTo>
                    <a:pt x="73129" y="48155"/>
                  </a:lnTo>
                  <a:lnTo>
                    <a:pt x="72278" y="48278"/>
                  </a:lnTo>
                  <a:lnTo>
                    <a:pt x="71052" y="48040"/>
                  </a:lnTo>
                  <a:lnTo>
                    <a:pt x="69706" y="47955"/>
                  </a:lnTo>
                  <a:lnTo>
                    <a:pt x="69689" y="46066"/>
                  </a:lnTo>
                  <a:lnTo>
                    <a:pt x="70658" y="46045"/>
                  </a:lnTo>
                  <a:lnTo>
                    <a:pt x="70971" y="45318"/>
                  </a:lnTo>
                  <a:lnTo>
                    <a:pt x="71328" y="45081"/>
                  </a:lnTo>
                  <a:lnTo>
                    <a:pt x="72232" y="44833"/>
                  </a:lnTo>
                  <a:lnTo>
                    <a:pt x="72131" y="40114"/>
                  </a:lnTo>
                  <a:lnTo>
                    <a:pt x="76936" y="40154"/>
                  </a:lnTo>
                  <a:lnTo>
                    <a:pt x="78445" y="39533"/>
                  </a:lnTo>
                  <a:lnTo>
                    <a:pt x="78642" y="39246"/>
                  </a:lnTo>
                  <a:lnTo>
                    <a:pt x="78618" y="37158"/>
                  </a:lnTo>
                  <a:lnTo>
                    <a:pt x="75966" y="37169"/>
                  </a:lnTo>
                  <a:lnTo>
                    <a:pt x="74865" y="37485"/>
                  </a:lnTo>
                  <a:lnTo>
                    <a:pt x="74542" y="37771"/>
                  </a:lnTo>
                  <a:lnTo>
                    <a:pt x="71636" y="37769"/>
                  </a:lnTo>
                  <a:lnTo>
                    <a:pt x="71165" y="38362"/>
                  </a:lnTo>
                  <a:lnTo>
                    <a:pt x="69659" y="38373"/>
                  </a:lnTo>
                  <a:lnTo>
                    <a:pt x="70052" y="37779"/>
                  </a:lnTo>
                  <a:lnTo>
                    <a:pt x="64283" y="37693"/>
                  </a:lnTo>
                  <a:lnTo>
                    <a:pt x="64350" y="35273"/>
                  </a:lnTo>
                  <a:lnTo>
                    <a:pt x="64310" y="28000"/>
                  </a:lnTo>
                  <a:lnTo>
                    <a:pt x="64317" y="27853"/>
                  </a:lnTo>
                  <a:lnTo>
                    <a:pt x="64177" y="6280"/>
                  </a:lnTo>
                  <a:lnTo>
                    <a:pt x="67955" y="6323"/>
                  </a:lnTo>
                  <a:lnTo>
                    <a:pt x="73752" y="6166"/>
                  </a:lnTo>
                  <a:lnTo>
                    <a:pt x="74905" y="6166"/>
                  </a:lnTo>
                  <a:lnTo>
                    <a:pt x="75834" y="5466"/>
                  </a:lnTo>
                  <a:lnTo>
                    <a:pt x="76124" y="5040"/>
                  </a:lnTo>
                  <a:lnTo>
                    <a:pt x="77782" y="5006"/>
                  </a:lnTo>
                  <a:lnTo>
                    <a:pt x="77957" y="5853"/>
                  </a:lnTo>
                  <a:lnTo>
                    <a:pt x="77953" y="6158"/>
                  </a:lnTo>
                  <a:lnTo>
                    <a:pt x="78840" y="6151"/>
                  </a:lnTo>
                  <a:lnTo>
                    <a:pt x="79464" y="5957"/>
                  </a:lnTo>
                  <a:lnTo>
                    <a:pt x="84026" y="5900"/>
                  </a:lnTo>
                  <a:lnTo>
                    <a:pt x="84003" y="4118"/>
                  </a:lnTo>
                  <a:lnTo>
                    <a:pt x="86880" y="4110"/>
                  </a:lnTo>
                  <a:lnTo>
                    <a:pt x="86842" y="2365"/>
                  </a:lnTo>
                  <a:lnTo>
                    <a:pt x="87491" y="2328"/>
                  </a:lnTo>
                  <a:lnTo>
                    <a:pt x="87693" y="2796"/>
                  </a:lnTo>
                  <a:lnTo>
                    <a:pt x="87734" y="3075"/>
                  </a:lnTo>
                  <a:lnTo>
                    <a:pt x="88123" y="3536"/>
                  </a:lnTo>
                  <a:lnTo>
                    <a:pt x="89772" y="3553"/>
                  </a:lnTo>
                  <a:lnTo>
                    <a:pt x="89763" y="3175"/>
                  </a:lnTo>
                  <a:lnTo>
                    <a:pt x="90211" y="2650"/>
                  </a:lnTo>
                  <a:lnTo>
                    <a:pt x="91973" y="2118"/>
                  </a:lnTo>
                  <a:lnTo>
                    <a:pt x="92368" y="2215"/>
                  </a:lnTo>
                  <a:lnTo>
                    <a:pt x="92725" y="2651"/>
                  </a:lnTo>
                  <a:lnTo>
                    <a:pt x="92737" y="3565"/>
                  </a:lnTo>
                  <a:lnTo>
                    <a:pt x="95341" y="3595"/>
                  </a:lnTo>
                  <a:lnTo>
                    <a:pt x="95813" y="3167"/>
                  </a:lnTo>
                  <a:lnTo>
                    <a:pt x="95854" y="32"/>
                  </a:lnTo>
                  <a:lnTo>
                    <a:pt x="97898" y="0"/>
                  </a:lnTo>
                  <a:lnTo>
                    <a:pt x="97909" y="2358"/>
                  </a:lnTo>
                  <a:lnTo>
                    <a:pt x="103072" y="2342"/>
                  </a:lnTo>
                  <a:lnTo>
                    <a:pt x="103128" y="5869"/>
                  </a:lnTo>
                  <a:lnTo>
                    <a:pt x="104434" y="5864"/>
                  </a:lnTo>
                  <a:lnTo>
                    <a:pt x="104503" y="4693"/>
                  </a:lnTo>
                  <a:lnTo>
                    <a:pt x="110037" y="4664"/>
                  </a:lnTo>
                  <a:lnTo>
                    <a:pt x="110503" y="4640"/>
                  </a:lnTo>
                  <a:lnTo>
                    <a:pt x="110524" y="4082"/>
                  </a:lnTo>
                  <a:lnTo>
                    <a:pt x="110942" y="4078"/>
                  </a:lnTo>
                  <a:lnTo>
                    <a:pt x="110935" y="2304"/>
                  </a:lnTo>
                  <a:lnTo>
                    <a:pt x="113852" y="230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0" name="pg671">
              <a:extLst>
                <a:ext uri="{FF2B5EF4-FFF2-40B4-BE49-F238E27FC236}">
                  <a16:creationId xmlns:a16="http://schemas.microsoft.com/office/drawing/2014/main" id="{B8BC67FC-9A91-914D-9F8E-4CA6597DF49C}"/>
                </a:ext>
              </a:extLst>
            </p:cNvPr>
            <p:cNvSpPr/>
            <p:nvPr/>
          </p:nvSpPr>
          <p:spPr>
            <a:xfrm>
              <a:off x="5476259" y="2480858"/>
              <a:ext cx="136851" cy="95747"/>
            </a:xfrm>
            <a:custGeom>
              <a:avLst/>
              <a:gdLst/>
              <a:ahLst/>
              <a:cxnLst/>
              <a:rect l="0" t="0" r="0" b="0"/>
              <a:pathLst>
                <a:path w="136851" h="95747">
                  <a:moveTo>
                    <a:pt x="102306" y="10433"/>
                  </a:moveTo>
                  <a:lnTo>
                    <a:pt x="102293" y="11458"/>
                  </a:lnTo>
                  <a:lnTo>
                    <a:pt x="102280" y="11767"/>
                  </a:lnTo>
                  <a:lnTo>
                    <a:pt x="102254" y="12612"/>
                  </a:lnTo>
                  <a:lnTo>
                    <a:pt x="102254" y="13100"/>
                  </a:lnTo>
                  <a:lnTo>
                    <a:pt x="102151" y="16175"/>
                  </a:lnTo>
                  <a:lnTo>
                    <a:pt x="102138" y="16549"/>
                  </a:lnTo>
                  <a:lnTo>
                    <a:pt x="102124" y="16992"/>
                  </a:lnTo>
                  <a:lnTo>
                    <a:pt x="102112" y="17362"/>
                  </a:lnTo>
                  <a:lnTo>
                    <a:pt x="102086" y="18533"/>
                  </a:lnTo>
                  <a:lnTo>
                    <a:pt x="102086" y="18940"/>
                  </a:lnTo>
                  <a:lnTo>
                    <a:pt x="102060" y="19997"/>
                  </a:lnTo>
                  <a:lnTo>
                    <a:pt x="102060" y="20908"/>
                  </a:lnTo>
                  <a:lnTo>
                    <a:pt x="103510" y="20908"/>
                  </a:lnTo>
                  <a:lnTo>
                    <a:pt x="103523" y="19997"/>
                  </a:lnTo>
                  <a:lnTo>
                    <a:pt x="103989" y="19997"/>
                  </a:lnTo>
                  <a:lnTo>
                    <a:pt x="104805" y="20062"/>
                  </a:lnTo>
                  <a:lnTo>
                    <a:pt x="104792" y="20908"/>
                  </a:lnTo>
                  <a:lnTo>
                    <a:pt x="106074" y="20908"/>
                  </a:lnTo>
                  <a:lnTo>
                    <a:pt x="106903" y="21510"/>
                  </a:lnTo>
                  <a:lnTo>
                    <a:pt x="107110" y="21412"/>
                  </a:lnTo>
                  <a:lnTo>
                    <a:pt x="107252" y="21201"/>
                  </a:lnTo>
                  <a:lnTo>
                    <a:pt x="108651" y="19916"/>
                  </a:lnTo>
                  <a:lnTo>
                    <a:pt x="108638" y="20550"/>
                  </a:lnTo>
                  <a:lnTo>
                    <a:pt x="109583" y="20892"/>
                  </a:lnTo>
                  <a:lnTo>
                    <a:pt x="112509" y="20875"/>
                  </a:lnTo>
                  <a:lnTo>
                    <a:pt x="112522" y="21347"/>
                  </a:lnTo>
                  <a:lnTo>
                    <a:pt x="113221" y="21640"/>
                  </a:lnTo>
                  <a:lnTo>
                    <a:pt x="113791" y="21038"/>
                  </a:lnTo>
                  <a:lnTo>
                    <a:pt x="113778" y="22063"/>
                  </a:lnTo>
                  <a:lnTo>
                    <a:pt x="114464" y="22079"/>
                  </a:lnTo>
                  <a:lnTo>
                    <a:pt x="114464" y="22469"/>
                  </a:lnTo>
                  <a:lnTo>
                    <a:pt x="114322" y="22762"/>
                  </a:lnTo>
                  <a:lnTo>
                    <a:pt x="114283" y="23234"/>
                  </a:lnTo>
                  <a:lnTo>
                    <a:pt x="115060" y="23250"/>
                  </a:lnTo>
                  <a:lnTo>
                    <a:pt x="115202" y="23250"/>
                  </a:lnTo>
                  <a:lnTo>
                    <a:pt x="115112" y="23754"/>
                  </a:lnTo>
                  <a:lnTo>
                    <a:pt x="115034" y="24421"/>
                  </a:lnTo>
                  <a:lnTo>
                    <a:pt x="117585" y="24454"/>
                  </a:lnTo>
                  <a:lnTo>
                    <a:pt x="118815" y="24454"/>
                  </a:lnTo>
                  <a:lnTo>
                    <a:pt x="118698" y="26682"/>
                  </a:lnTo>
                  <a:lnTo>
                    <a:pt x="119346" y="26698"/>
                  </a:lnTo>
                  <a:lnTo>
                    <a:pt x="119384" y="24438"/>
                  </a:lnTo>
                  <a:lnTo>
                    <a:pt x="121430" y="24454"/>
                  </a:lnTo>
                  <a:lnTo>
                    <a:pt x="125586" y="24502"/>
                  </a:lnTo>
                  <a:lnTo>
                    <a:pt x="126143" y="20501"/>
                  </a:lnTo>
                  <a:lnTo>
                    <a:pt x="126143" y="19785"/>
                  </a:lnTo>
                  <a:lnTo>
                    <a:pt x="127852" y="19785"/>
                  </a:lnTo>
                  <a:lnTo>
                    <a:pt x="128241" y="19200"/>
                  </a:lnTo>
                  <a:lnTo>
                    <a:pt x="127917" y="18777"/>
                  </a:lnTo>
                  <a:lnTo>
                    <a:pt x="127852" y="18598"/>
                  </a:lnTo>
                  <a:lnTo>
                    <a:pt x="130286" y="18614"/>
                  </a:lnTo>
                  <a:lnTo>
                    <a:pt x="130001" y="18045"/>
                  </a:lnTo>
                  <a:lnTo>
                    <a:pt x="129108" y="16695"/>
                  </a:lnTo>
                  <a:lnTo>
                    <a:pt x="128823" y="16337"/>
                  </a:lnTo>
                  <a:lnTo>
                    <a:pt x="127627" y="15095"/>
                  </a:lnTo>
                  <a:lnTo>
                    <a:pt x="129273" y="16480"/>
                  </a:lnTo>
                  <a:lnTo>
                    <a:pt x="129509" y="16679"/>
                  </a:lnTo>
                  <a:lnTo>
                    <a:pt x="129590" y="16813"/>
                  </a:lnTo>
                  <a:lnTo>
                    <a:pt x="131063" y="19281"/>
                  </a:lnTo>
                  <a:lnTo>
                    <a:pt x="131387" y="22193"/>
                  </a:lnTo>
                  <a:lnTo>
                    <a:pt x="131143" y="25500"/>
                  </a:lnTo>
                  <a:lnTo>
                    <a:pt x="131077" y="26389"/>
                  </a:lnTo>
                  <a:lnTo>
                    <a:pt x="130875" y="29122"/>
                  </a:lnTo>
                  <a:lnTo>
                    <a:pt x="130727" y="31123"/>
                  </a:lnTo>
                  <a:lnTo>
                    <a:pt x="131018" y="32045"/>
                  </a:lnTo>
                  <a:lnTo>
                    <a:pt x="131136" y="32419"/>
                  </a:lnTo>
                  <a:lnTo>
                    <a:pt x="131213" y="32661"/>
                  </a:lnTo>
                  <a:lnTo>
                    <a:pt x="131303" y="32945"/>
                  </a:lnTo>
                  <a:lnTo>
                    <a:pt x="131576" y="33809"/>
                  </a:lnTo>
                  <a:lnTo>
                    <a:pt x="132397" y="36409"/>
                  </a:lnTo>
                  <a:lnTo>
                    <a:pt x="133414" y="38766"/>
                  </a:lnTo>
                  <a:lnTo>
                    <a:pt x="125820" y="38735"/>
                  </a:lnTo>
                  <a:lnTo>
                    <a:pt x="125962" y="39874"/>
                  </a:lnTo>
                  <a:lnTo>
                    <a:pt x="126998" y="40768"/>
                  </a:lnTo>
                  <a:lnTo>
                    <a:pt x="126765" y="41029"/>
                  </a:lnTo>
                  <a:lnTo>
                    <a:pt x="126713" y="41205"/>
                  </a:lnTo>
                  <a:lnTo>
                    <a:pt x="127098" y="41897"/>
                  </a:lnTo>
                  <a:lnTo>
                    <a:pt x="127336" y="42103"/>
                  </a:lnTo>
                  <a:lnTo>
                    <a:pt x="127556" y="42904"/>
                  </a:lnTo>
                  <a:lnTo>
                    <a:pt x="127516" y="43412"/>
                  </a:lnTo>
                  <a:lnTo>
                    <a:pt x="127836" y="43638"/>
                  </a:lnTo>
                  <a:lnTo>
                    <a:pt x="127958" y="43963"/>
                  </a:lnTo>
                  <a:lnTo>
                    <a:pt x="127999" y="44684"/>
                  </a:lnTo>
                  <a:lnTo>
                    <a:pt x="127713" y="45122"/>
                  </a:lnTo>
                  <a:lnTo>
                    <a:pt x="127641" y="45567"/>
                  </a:lnTo>
                  <a:lnTo>
                    <a:pt x="127873" y="46459"/>
                  </a:lnTo>
                  <a:lnTo>
                    <a:pt x="128401" y="47545"/>
                  </a:lnTo>
                  <a:lnTo>
                    <a:pt x="128472" y="48534"/>
                  </a:lnTo>
                  <a:lnTo>
                    <a:pt x="128612" y="48697"/>
                  </a:lnTo>
                  <a:lnTo>
                    <a:pt x="129054" y="48809"/>
                  </a:lnTo>
                  <a:lnTo>
                    <a:pt x="128994" y="49077"/>
                  </a:lnTo>
                  <a:lnTo>
                    <a:pt x="128422" y="49299"/>
                  </a:lnTo>
                  <a:lnTo>
                    <a:pt x="128424" y="49562"/>
                  </a:lnTo>
                  <a:lnTo>
                    <a:pt x="128246" y="49676"/>
                  </a:lnTo>
                  <a:lnTo>
                    <a:pt x="128279" y="50228"/>
                  </a:lnTo>
                  <a:lnTo>
                    <a:pt x="128467" y="50954"/>
                  </a:lnTo>
                  <a:lnTo>
                    <a:pt x="128695" y="51417"/>
                  </a:lnTo>
                  <a:lnTo>
                    <a:pt x="128720" y="52117"/>
                  </a:lnTo>
                  <a:lnTo>
                    <a:pt x="128677" y="52252"/>
                  </a:lnTo>
                  <a:lnTo>
                    <a:pt x="125240" y="52799"/>
                  </a:lnTo>
                  <a:lnTo>
                    <a:pt x="124709" y="52786"/>
                  </a:lnTo>
                  <a:lnTo>
                    <a:pt x="124738" y="51766"/>
                  </a:lnTo>
                  <a:lnTo>
                    <a:pt x="124942" y="51774"/>
                  </a:lnTo>
                  <a:lnTo>
                    <a:pt x="124937" y="51625"/>
                  </a:lnTo>
                  <a:lnTo>
                    <a:pt x="124585" y="51602"/>
                  </a:lnTo>
                  <a:lnTo>
                    <a:pt x="124334" y="51838"/>
                  </a:lnTo>
                  <a:lnTo>
                    <a:pt x="123864" y="52773"/>
                  </a:lnTo>
                  <a:lnTo>
                    <a:pt x="123293" y="52757"/>
                  </a:lnTo>
                  <a:lnTo>
                    <a:pt x="122168" y="53059"/>
                  </a:lnTo>
                  <a:lnTo>
                    <a:pt x="123191" y="58673"/>
                  </a:lnTo>
                  <a:lnTo>
                    <a:pt x="126889" y="58761"/>
                  </a:lnTo>
                  <a:lnTo>
                    <a:pt x="126584" y="61556"/>
                  </a:lnTo>
                  <a:lnTo>
                    <a:pt x="127167" y="61816"/>
                  </a:lnTo>
                  <a:lnTo>
                    <a:pt x="127115" y="63557"/>
                  </a:lnTo>
                  <a:lnTo>
                    <a:pt x="126882" y="64045"/>
                  </a:lnTo>
                  <a:lnTo>
                    <a:pt x="126403" y="64158"/>
                  </a:lnTo>
                  <a:lnTo>
                    <a:pt x="126228" y="64630"/>
                  </a:lnTo>
                  <a:lnTo>
                    <a:pt x="124637" y="64602"/>
                  </a:lnTo>
                  <a:lnTo>
                    <a:pt x="124629" y="66939"/>
                  </a:lnTo>
                  <a:lnTo>
                    <a:pt x="128944" y="67019"/>
                  </a:lnTo>
                  <a:lnTo>
                    <a:pt x="130495" y="67071"/>
                  </a:lnTo>
                  <a:lnTo>
                    <a:pt x="130973" y="67086"/>
                  </a:lnTo>
                  <a:lnTo>
                    <a:pt x="131553" y="67101"/>
                  </a:lnTo>
                  <a:lnTo>
                    <a:pt x="132037" y="67113"/>
                  </a:lnTo>
                  <a:lnTo>
                    <a:pt x="132268" y="67119"/>
                  </a:lnTo>
                  <a:lnTo>
                    <a:pt x="132828" y="67128"/>
                  </a:lnTo>
                  <a:lnTo>
                    <a:pt x="133315" y="67135"/>
                  </a:lnTo>
                  <a:lnTo>
                    <a:pt x="133529" y="67268"/>
                  </a:lnTo>
                  <a:lnTo>
                    <a:pt x="133580" y="69593"/>
                  </a:lnTo>
                  <a:lnTo>
                    <a:pt x="135426" y="69604"/>
                  </a:lnTo>
                  <a:lnTo>
                    <a:pt x="135013" y="71006"/>
                  </a:lnTo>
                  <a:lnTo>
                    <a:pt x="134366" y="75593"/>
                  </a:lnTo>
                  <a:lnTo>
                    <a:pt x="134405" y="77090"/>
                  </a:lnTo>
                  <a:lnTo>
                    <a:pt x="134961" y="79123"/>
                  </a:lnTo>
                  <a:lnTo>
                    <a:pt x="135129" y="79463"/>
                  </a:lnTo>
                  <a:lnTo>
                    <a:pt x="135505" y="80229"/>
                  </a:lnTo>
                  <a:lnTo>
                    <a:pt x="135449" y="80469"/>
                  </a:lnTo>
                  <a:lnTo>
                    <a:pt x="135195" y="81547"/>
                  </a:lnTo>
                  <a:lnTo>
                    <a:pt x="135210" y="82490"/>
                  </a:lnTo>
                  <a:lnTo>
                    <a:pt x="135272" y="86340"/>
                  </a:lnTo>
                  <a:lnTo>
                    <a:pt x="135324" y="89582"/>
                  </a:lnTo>
                  <a:lnTo>
                    <a:pt x="135661" y="92022"/>
                  </a:lnTo>
                  <a:lnTo>
                    <a:pt x="136418" y="94392"/>
                  </a:lnTo>
                  <a:lnTo>
                    <a:pt x="136851" y="95747"/>
                  </a:lnTo>
                  <a:lnTo>
                    <a:pt x="136218" y="95747"/>
                  </a:lnTo>
                  <a:lnTo>
                    <a:pt x="134858" y="95747"/>
                  </a:lnTo>
                  <a:lnTo>
                    <a:pt x="131269" y="95684"/>
                  </a:lnTo>
                  <a:lnTo>
                    <a:pt x="130158" y="95666"/>
                  </a:lnTo>
                  <a:lnTo>
                    <a:pt x="129838" y="95661"/>
                  </a:lnTo>
                  <a:lnTo>
                    <a:pt x="123934" y="95568"/>
                  </a:lnTo>
                  <a:lnTo>
                    <a:pt x="121547" y="95526"/>
                  </a:lnTo>
                  <a:lnTo>
                    <a:pt x="118639" y="95474"/>
                  </a:lnTo>
                  <a:lnTo>
                    <a:pt x="117340" y="95451"/>
                  </a:lnTo>
                  <a:lnTo>
                    <a:pt x="114737" y="95405"/>
                  </a:lnTo>
                  <a:lnTo>
                    <a:pt x="112290" y="95324"/>
                  </a:lnTo>
                  <a:lnTo>
                    <a:pt x="110210" y="95289"/>
                  </a:lnTo>
                  <a:lnTo>
                    <a:pt x="107627" y="95246"/>
                  </a:lnTo>
                  <a:lnTo>
                    <a:pt x="104573" y="95194"/>
                  </a:lnTo>
                  <a:lnTo>
                    <a:pt x="100824" y="95129"/>
                  </a:lnTo>
                  <a:lnTo>
                    <a:pt x="96092" y="95048"/>
                  </a:lnTo>
                  <a:lnTo>
                    <a:pt x="93015" y="95057"/>
                  </a:lnTo>
                  <a:lnTo>
                    <a:pt x="89672" y="95067"/>
                  </a:lnTo>
                  <a:lnTo>
                    <a:pt x="87272" y="95074"/>
                  </a:lnTo>
                  <a:lnTo>
                    <a:pt x="85101" y="95081"/>
                  </a:lnTo>
                  <a:lnTo>
                    <a:pt x="82935" y="95096"/>
                  </a:lnTo>
                  <a:lnTo>
                    <a:pt x="80227" y="95106"/>
                  </a:lnTo>
                  <a:lnTo>
                    <a:pt x="78638" y="95112"/>
                  </a:lnTo>
                  <a:lnTo>
                    <a:pt x="75841" y="95275"/>
                  </a:lnTo>
                  <a:lnTo>
                    <a:pt x="71568" y="95283"/>
                  </a:lnTo>
                  <a:lnTo>
                    <a:pt x="62013" y="95299"/>
                  </a:lnTo>
                  <a:lnTo>
                    <a:pt x="60522" y="95302"/>
                  </a:lnTo>
                  <a:lnTo>
                    <a:pt x="57301" y="95307"/>
                  </a:lnTo>
                  <a:lnTo>
                    <a:pt x="56976" y="95308"/>
                  </a:lnTo>
                  <a:lnTo>
                    <a:pt x="51279" y="95308"/>
                  </a:lnTo>
                  <a:lnTo>
                    <a:pt x="45386" y="95265"/>
                  </a:lnTo>
                  <a:lnTo>
                    <a:pt x="44112" y="95263"/>
                  </a:lnTo>
                  <a:lnTo>
                    <a:pt x="42941" y="95261"/>
                  </a:lnTo>
                  <a:lnTo>
                    <a:pt x="29641" y="95241"/>
                  </a:lnTo>
                  <a:lnTo>
                    <a:pt x="28329" y="95239"/>
                  </a:lnTo>
                  <a:lnTo>
                    <a:pt x="26916" y="95277"/>
                  </a:lnTo>
                  <a:lnTo>
                    <a:pt x="24492" y="95341"/>
                  </a:lnTo>
                  <a:lnTo>
                    <a:pt x="24466" y="89417"/>
                  </a:lnTo>
                  <a:lnTo>
                    <a:pt x="23184" y="89450"/>
                  </a:lnTo>
                  <a:lnTo>
                    <a:pt x="23181" y="81542"/>
                  </a:lnTo>
                  <a:lnTo>
                    <a:pt x="22696" y="81144"/>
                  </a:lnTo>
                  <a:lnTo>
                    <a:pt x="19363" y="81211"/>
                  </a:lnTo>
                  <a:lnTo>
                    <a:pt x="19271" y="82643"/>
                  </a:lnTo>
                  <a:lnTo>
                    <a:pt x="18149" y="82733"/>
                  </a:lnTo>
                  <a:lnTo>
                    <a:pt x="18005" y="82543"/>
                  </a:lnTo>
                  <a:lnTo>
                    <a:pt x="17877" y="82175"/>
                  </a:lnTo>
                  <a:lnTo>
                    <a:pt x="17969" y="81948"/>
                  </a:lnTo>
                  <a:lnTo>
                    <a:pt x="17496" y="81904"/>
                  </a:lnTo>
                  <a:lnTo>
                    <a:pt x="15854" y="82009"/>
                  </a:lnTo>
                  <a:lnTo>
                    <a:pt x="14771" y="81392"/>
                  </a:lnTo>
                  <a:lnTo>
                    <a:pt x="14291" y="81348"/>
                  </a:lnTo>
                  <a:lnTo>
                    <a:pt x="14298" y="86209"/>
                  </a:lnTo>
                  <a:lnTo>
                    <a:pt x="13287" y="86209"/>
                  </a:lnTo>
                  <a:lnTo>
                    <a:pt x="11990" y="85583"/>
                  </a:lnTo>
                  <a:lnTo>
                    <a:pt x="11213" y="85330"/>
                  </a:lnTo>
                  <a:lnTo>
                    <a:pt x="10460" y="85419"/>
                  </a:lnTo>
                  <a:lnTo>
                    <a:pt x="10499" y="81391"/>
                  </a:lnTo>
                  <a:lnTo>
                    <a:pt x="8591" y="81353"/>
                  </a:lnTo>
                  <a:lnTo>
                    <a:pt x="8612" y="79589"/>
                  </a:lnTo>
                  <a:lnTo>
                    <a:pt x="5602" y="79530"/>
                  </a:lnTo>
                  <a:lnTo>
                    <a:pt x="4248" y="79612"/>
                  </a:lnTo>
                  <a:lnTo>
                    <a:pt x="3535" y="79742"/>
                  </a:lnTo>
                  <a:lnTo>
                    <a:pt x="3546" y="79195"/>
                  </a:lnTo>
                  <a:lnTo>
                    <a:pt x="3814" y="76986"/>
                  </a:lnTo>
                  <a:lnTo>
                    <a:pt x="3999" y="76498"/>
                  </a:lnTo>
                  <a:lnTo>
                    <a:pt x="4445" y="75767"/>
                  </a:lnTo>
                  <a:lnTo>
                    <a:pt x="4732" y="75676"/>
                  </a:lnTo>
                  <a:lnTo>
                    <a:pt x="5566" y="74780"/>
                  </a:lnTo>
                  <a:lnTo>
                    <a:pt x="5654" y="74367"/>
                  </a:lnTo>
                  <a:lnTo>
                    <a:pt x="5635" y="74174"/>
                  </a:lnTo>
                  <a:lnTo>
                    <a:pt x="7983" y="74199"/>
                  </a:lnTo>
                  <a:lnTo>
                    <a:pt x="7925" y="69494"/>
                  </a:lnTo>
                  <a:lnTo>
                    <a:pt x="6653" y="69442"/>
                  </a:lnTo>
                  <a:lnTo>
                    <a:pt x="6633" y="65893"/>
                  </a:lnTo>
                  <a:lnTo>
                    <a:pt x="10453" y="65983"/>
                  </a:lnTo>
                  <a:lnTo>
                    <a:pt x="10280" y="57748"/>
                  </a:lnTo>
                  <a:lnTo>
                    <a:pt x="6445" y="57665"/>
                  </a:lnTo>
                  <a:lnTo>
                    <a:pt x="6545" y="61932"/>
                  </a:lnTo>
                  <a:lnTo>
                    <a:pt x="5245" y="62218"/>
                  </a:lnTo>
                  <a:lnTo>
                    <a:pt x="3996" y="62308"/>
                  </a:lnTo>
                  <a:lnTo>
                    <a:pt x="3073" y="62565"/>
                  </a:lnTo>
                  <a:lnTo>
                    <a:pt x="2262" y="62572"/>
                  </a:lnTo>
                  <a:lnTo>
                    <a:pt x="2218" y="62743"/>
                  </a:lnTo>
                  <a:lnTo>
                    <a:pt x="772" y="60728"/>
                  </a:lnTo>
                  <a:lnTo>
                    <a:pt x="190" y="60166"/>
                  </a:lnTo>
                  <a:lnTo>
                    <a:pt x="25" y="52630"/>
                  </a:lnTo>
                  <a:lnTo>
                    <a:pt x="3842" y="52785"/>
                  </a:lnTo>
                  <a:lnTo>
                    <a:pt x="3833" y="50434"/>
                  </a:lnTo>
                  <a:lnTo>
                    <a:pt x="0" y="50260"/>
                  </a:lnTo>
                  <a:lnTo>
                    <a:pt x="2" y="47396"/>
                  </a:lnTo>
                  <a:lnTo>
                    <a:pt x="252" y="38384"/>
                  </a:lnTo>
                  <a:lnTo>
                    <a:pt x="193" y="37986"/>
                  </a:lnTo>
                  <a:lnTo>
                    <a:pt x="591" y="37305"/>
                  </a:lnTo>
                  <a:lnTo>
                    <a:pt x="1436" y="36352"/>
                  </a:lnTo>
                  <a:lnTo>
                    <a:pt x="1456" y="36066"/>
                  </a:lnTo>
                  <a:lnTo>
                    <a:pt x="7428" y="36221"/>
                  </a:lnTo>
                  <a:lnTo>
                    <a:pt x="6873" y="35035"/>
                  </a:lnTo>
                  <a:lnTo>
                    <a:pt x="8398" y="35076"/>
                  </a:lnTo>
                  <a:lnTo>
                    <a:pt x="8257" y="35656"/>
                  </a:lnTo>
                  <a:lnTo>
                    <a:pt x="10386" y="35642"/>
                  </a:lnTo>
                  <a:lnTo>
                    <a:pt x="10349" y="31077"/>
                  </a:lnTo>
                  <a:lnTo>
                    <a:pt x="10506" y="30344"/>
                  </a:lnTo>
                  <a:lnTo>
                    <a:pt x="10293" y="28633"/>
                  </a:lnTo>
                  <a:lnTo>
                    <a:pt x="10020" y="27223"/>
                  </a:lnTo>
                  <a:lnTo>
                    <a:pt x="10090" y="26743"/>
                  </a:lnTo>
                  <a:lnTo>
                    <a:pt x="10301" y="27330"/>
                  </a:lnTo>
                  <a:lnTo>
                    <a:pt x="10942" y="28068"/>
                  </a:lnTo>
                  <a:lnTo>
                    <a:pt x="11171" y="28213"/>
                  </a:lnTo>
                  <a:lnTo>
                    <a:pt x="12038" y="27671"/>
                  </a:lnTo>
                  <a:lnTo>
                    <a:pt x="12014" y="27142"/>
                  </a:lnTo>
                  <a:lnTo>
                    <a:pt x="12365" y="26997"/>
                  </a:lnTo>
                  <a:lnTo>
                    <a:pt x="13263" y="26957"/>
                  </a:lnTo>
                  <a:lnTo>
                    <a:pt x="14753" y="27039"/>
                  </a:lnTo>
                  <a:lnTo>
                    <a:pt x="14882" y="27069"/>
                  </a:lnTo>
                  <a:lnTo>
                    <a:pt x="15494" y="27548"/>
                  </a:lnTo>
                  <a:lnTo>
                    <a:pt x="16872" y="27618"/>
                  </a:lnTo>
                  <a:lnTo>
                    <a:pt x="17170" y="27979"/>
                  </a:lnTo>
                  <a:lnTo>
                    <a:pt x="17106" y="28254"/>
                  </a:lnTo>
                  <a:lnTo>
                    <a:pt x="17622" y="28786"/>
                  </a:lnTo>
                  <a:lnTo>
                    <a:pt x="18286" y="29065"/>
                  </a:lnTo>
                  <a:lnTo>
                    <a:pt x="18568" y="28667"/>
                  </a:lnTo>
                  <a:lnTo>
                    <a:pt x="18729" y="28722"/>
                  </a:lnTo>
                  <a:lnTo>
                    <a:pt x="19374" y="29154"/>
                  </a:lnTo>
                  <a:lnTo>
                    <a:pt x="19555" y="29678"/>
                  </a:lnTo>
                  <a:lnTo>
                    <a:pt x="20103" y="30198"/>
                  </a:lnTo>
                  <a:lnTo>
                    <a:pt x="20659" y="30284"/>
                  </a:lnTo>
                  <a:lnTo>
                    <a:pt x="21834" y="30288"/>
                  </a:lnTo>
                  <a:lnTo>
                    <a:pt x="23095" y="29942"/>
                  </a:lnTo>
                  <a:lnTo>
                    <a:pt x="24150" y="30020"/>
                  </a:lnTo>
                  <a:lnTo>
                    <a:pt x="24404" y="30139"/>
                  </a:lnTo>
                  <a:lnTo>
                    <a:pt x="25004" y="29685"/>
                  </a:lnTo>
                  <a:lnTo>
                    <a:pt x="25330" y="29120"/>
                  </a:lnTo>
                  <a:lnTo>
                    <a:pt x="25463" y="29046"/>
                  </a:lnTo>
                  <a:lnTo>
                    <a:pt x="26313" y="29507"/>
                  </a:lnTo>
                  <a:lnTo>
                    <a:pt x="26586" y="29831"/>
                  </a:lnTo>
                  <a:lnTo>
                    <a:pt x="26719" y="30121"/>
                  </a:lnTo>
                  <a:lnTo>
                    <a:pt x="26937" y="29987"/>
                  </a:lnTo>
                  <a:lnTo>
                    <a:pt x="27473" y="29191"/>
                  </a:lnTo>
                  <a:lnTo>
                    <a:pt x="28053" y="29262"/>
                  </a:lnTo>
                  <a:lnTo>
                    <a:pt x="30022" y="29267"/>
                  </a:lnTo>
                  <a:lnTo>
                    <a:pt x="28751" y="27165"/>
                  </a:lnTo>
                  <a:lnTo>
                    <a:pt x="28686" y="26916"/>
                  </a:lnTo>
                  <a:lnTo>
                    <a:pt x="28672" y="23750"/>
                  </a:lnTo>
                  <a:lnTo>
                    <a:pt x="29317" y="23546"/>
                  </a:lnTo>
                  <a:lnTo>
                    <a:pt x="29339" y="21987"/>
                  </a:lnTo>
                  <a:lnTo>
                    <a:pt x="28851" y="21965"/>
                  </a:lnTo>
                  <a:lnTo>
                    <a:pt x="27973" y="21533"/>
                  </a:lnTo>
                  <a:lnTo>
                    <a:pt x="27453" y="20967"/>
                  </a:lnTo>
                  <a:lnTo>
                    <a:pt x="27489" y="20826"/>
                  </a:lnTo>
                  <a:lnTo>
                    <a:pt x="27929" y="20484"/>
                  </a:lnTo>
                  <a:lnTo>
                    <a:pt x="28082" y="20268"/>
                  </a:lnTo>
                  <a:lnTo>
                    <a:pt x="28131" y="19000"/>
                  </a:lnTo>
                  <a:lnTo>
                    <a:pt x="28216" y="18713"/>
                  </a:lnTo>
                  <a:lnTo>
                    <a:pt x="28426" y="18412"/>
                  </a:lnTo>
                  <a:lnTo>
                    <a:pt x="28180" y="18204"/>
                  </a:lnTo>
                  <a:lnTo>
                    <a:pt x="27192" y="18118"/>
                  </a:lnTo>
                  <a:lnTo>
                    <a:pt x="24878" y="18091"/>
                  </a:lnTo>
                  <a:lnTo>
                    <a:pt x="24882" y="17682"/>
                  </a:lnTo>
                  <a:lnTo>
                    <a:pt x="25068" y="17245"/>
                  </a:lnTo>
                  <a:lnTo>
                    <a:pt x="23163" y="17245"/>
                  </a:lnTo>
                  <a:lnTo>
                    <a:pt x="22987" y="17619"/>
                  </a:lnTo>
                  <a:lnTo>
                    <a:pt x="22939" y="17983"/>
                  </a:lnTo>
                  <a:lnTo>
                    <a:pt x="23225" y="19240"/>
                  </a:lnTo>
                  <a:lnTo>
                    <a:pt x="23201" y="19386"/>
                  </a:lnTo>
                  <a:lnTo>
                    <a:pt x="21709" y="18991"/>
                  </a:lnTo>
                  <a:lnTo>
                    <a:pt x="21669" y="17235"/>
                  </a:lnTo>
                  <a:lnTo>
                    <a:pt x="19116" y="17199"/>
                  </a:lnTo>
                  <a:lnTo>
                    <a:pt x="19116" y="16313"/>
                  </a:lnTo>
                  <a:lnTo>
                    <a:pt x="18523" y="16295"/>
                  </a:lnTo>
                  <a:lnTo>
                    <a:pt x="18450" y="15123"/>
                  </a:lnTo>
                  <a:lnTo>
                    <a:pt x="18196" y="14781"/>
                  </a:lnTo>
                  <a:lnTo>
                    <a:pt x="17857" y="14004"/>
                  </a:lnTo>
                  <a:lnTo>
                    <a:pt x="17840" y="11902"/>
                  </a:lnTo>
                  <a:lnTo>
                    <a:pt x="17211" y="11854"/>
                  </a:lnTo>
                  <a:lnTo>
                    <a:pt x="17194" y="10117"/>
                  </a:lnTo>
                  <a:lnTo>
                    <a:pt x="15350" y="10326"/>
                  </a:lnTo>
                  <a:lnTo>
                    <a:pt x="15301" y="9939"/>
                  </a:lnTo>
                  <a:lnTo>
                    <a:pt x="15342" y="7809"/>
                  </a:lnTo>
                  <a:lnTo>
                    <a:pt x="15651" y="7759"/>
                  </a:lnTo>
                  <a:lnTo>
                    <a:pt x="15736" y="7172"/>
                  </a:lnTo>
                  <a:lnTo>
                    <a:pt x="16155" y="6751"/>
                  </a:lnTo>
                  <a:lnTo>
                    <a:pt x="16878" y="6862"/>
                  </a:lnTo>
                  <a:lnTo>
                    <a:pt x="17350" y="6531"/>
                  </a:lnTo>
                  <a:lnTo>
                    <a:pt x="17636" y="5899"/>
                  </a:lnTo>
                  <a:lnTo>
                    <a:pt x="18165" y="5727"/>
                  </a:lnTo>
                  <a:lnTo>
                    <a:pt x="18463" y="5496"/>
                  </a:lnTo>
                  <a:lnTo>
                    <a:pt x="18532" y="5232"/>
                  </a:lnTo>
                  <a:lnTo>
                    <a:pt x="18431" y="4362"/>
                  </a:lnTo>
                  <a:lnTo>
                    <a:pt x="18632" y="3741"/>
                  </a:lnTo>
                  <a:lnTo>
                    <a:pt x="18814" y="3756"/>
                  </a:lnTo>
                  <a:lnTo>
                    <a:pt x="19056" y="3904"/>
                  </a:lnTo>
                  <a:lnTo>
                    <a:pt x="20051" y="3724"/>
                  </a:lnTo>
                  <a:lnTo>
                    <a:pt x="20041" y="2695"/>
                  </a:lnTo>
                  <a:lnTo>
                    <a:pt x="20457" y="2684"/>
                  </a:lnTo>
                  <a:lnTo>
                    <a:pt x="20610" y="2256"/>
                  </a:lnTo>
                  <a:lnTo>
                    <a:pt x="20550" y="1773"/>
                  </a:lnTo>
                  <a:lnTo>
                    <a:pt x="20158" y="1397"/>
                  </a:lnTo>
                  <a:lnTo>
                    <a:pt x="20739" y="1535"/>
                  </a:lnTo>
                  <a:lnTo>
                    <a:pt x="21374" y="1549"/>
                  </a:lnTo>
                  <a:lnTo>
                    <a:pt x="23187" y="895"/>
                  </a:lnTo>
                  <a:lnTo>
                    <a:pt x="23744" y="768"/>
                  </a:lnTo>
                  <a:lnTo>
                    <a:pt x="24625" y="772"/>
                  </a:lnTo>
                  <a:lnTo>
                    <a:pt x="25000" y="943"/>
                  </a:lnTo>
                  <a:lnTo>
                    <a:pt x="25206" y="3421"/>
                  </a:lnTo>
                  <a:lnTo>
                    <a:pt x="25148" y="5143"/>
                  </a:lnTo>
                  <a:lnTo>
                    <a:pt x="25403" y="5883"/>
                  </a:lnTo>
                  <a:lnTo>
                    <a:pt x="25806" y="6389"/>
                  </a:lnTo>
                  <a:lnTo>
                    <a:pt x="26710" y="6162"/>
                  </a:lnTo>
                  <a:lnTo>
                    <a:pt x="27245" y="6360"/>
                  </a:lnTo>
                  <a:lnTo>
                    <a:pt x="27530" y="6464"/>
                  </a:lnTo>
                  <a:lnTo>
                    <a:pt x="28131" y="6453"/>
                  </a:lnTo>
                  <a:lnTo>
                    <a:pt x="28248" y="414"/>
                  </a:lnTo>
                  <a:lnTo>
                    <a:pt x="28882" y="409"/>
                  </a:lnTo>
                  <a:lnTo>
                    <a:pt x="28939" y="0"/>
                  </a:lnTo>
                  <a:lnTo>
                    <a:pt x="29536" y="212"/>
                  </a:lnTo>
                  <a:lnTo>
                    <a:pt x="29519" y="2065"/>
                  </a:lnTo>
                  <a:lnTo>
                    <a:pt x="31680" y="2093"/>
                  </a:lnTo>
                  <a:lnTo>
                    <a:pt x="33501" y="1796"/>
                  </a:lnTo>
                  <a:lnTo>
                    <a:pt x="33312" y="1637"/>
                  </a:lnTo>
                  <a:lnTo>
                    <a:pt x="34381" y="893"/>
                  </a:lnTo>
                  <a:lnTo>
                    <a:pt x="34719" y="1200"/>
                  </a:lnTo>
                  <a:lnTo>
                    <a:pt x="35164" y="1458"/>
                  </a:lnTo>
                  <a:lnTo>
                    <a:pt x="35786" y="1671"/>
                  </a:lnTo>
                  <a:lnTo>
                    <a:pt x="36287" y="1739"/>
                  </a:lnTo>
                  <a:lnTo>
                    <a:pt x="38663" y="1762"/>
                  </a:lnTo>
                  <a:lnTo>
                    <a:pt x="39121" y="1848"/>
                  </a:lnTo>
                  <a:lnTo>
                    <a:pt x="39121" y="2348"/>
                  </a:lnTo>
                  <a:lnTo>
                    <a:pt x="39792" y="2926"/>
                  </a:lnTo>
                  <a:lnTo>
                    <a:pt x="40853" y="2923"/>
                  </a:lnTo>
                  <a:lnTo>
                    <a:pt x="41058" y="2816"/>
                  </a:lnTo>
                  <a:lnTo>
                    <a:pt x="41025" y="5239"/>
                  </a:lnTo>
                  <a:lnTo>
                    <a:pt x="40389" y="5252"/>
                  </a:lnTo>
                  <a:lnTo>
                    <a:pt x="40037" y="6434"/>
                  </a:lnTo>
                  <a:lnTo>
                    <a:pt x="40317" y="7162"/>
                  </a:lnTo>
                  <a:lnTo>
                    <a:pt x="40273" y="9429"/>
                  </a:lnTo>
                  <a:lnTo>
                    <a:pt x="40924" y="9200"/>
                  </a:lnTo>
                  <a:lnTo>
                    <a:pt x="40868" y="11425"/>
                  </a:lnTo>
                  <a:lnTo>
                    <a:pt x="40849" y="11954"/>
                  </a:lnTo>
                  <a:lnTo>
                    <a:pt x="40921" y="11438"/>
                  </a:lnTo>
                  <a:lnTo>
                    <a:pt x="45444" y="11149"/>
                  </a:lnTo>
                  <a:lnTo>
                    <a:pt x="46140" y="11009"/>
                  </a:lnTo>
                  <a:lnTo>
                    <a:pt x="46436" y="10876"/>
                  </a:lnTo>
                  <a:lnTo>
                    <a:pt x="46664" y="10556"/>
                  </a:lnTo>
                  <a:lnTo>
                    <a:pt x="46685" y="9783"/>
                  </a:lnTo>
                  <a:lnTo>
                    <a:pt x="47799" y="9627"/>
                  </a:lnTo>
                  <a:lnTo>
                    <a:pt x="48319" y="9439"/>
                  </a:lnTo>
                  <a:lnTo>
                    <a:pt x="49365" y="9106"/>
                  </a:lnTo>
                  <a:lnTo>
                    <a:pt x="50739" y="9426"/>
                  </a:lnTo>
                  <a:lnTo>
                    <a:pt x="51694" y="9585"/>
                  </a:lnTo>
                  <a:lnTo>
                    <a:pt x="52835" y="9635"/>
                  </a:lnTo>
                  <a:lnTo>
                    <a:pt x="52811" y="10678"/>
                  </a:lnTo>
                  <a:lnTo>
                    <a:pt x="53204" y="10639"/>
                  </a:lnTo>
                  <a:lnTo>
                    <a:pt x="53693" y="10186"/>
                  </a:lnTo>
                  <a:lnTo>
                    <a:pt x="53579" y="10470"/>
                  </a:lnTo>
                  <a:lnTo>
                    <a:pt x="52730" y="11357"/>
                  </a:lnTo>
                  <a:lnTo>
                    <a:pt x="52239" y="11321"/>
                  </a:lnTo>
                  <a:lnTo>
                    <a:pt x="51856" y="11144"/>
                  </a:lnTo>
                  <a:lnTo>
                    <a:pt x="51650" y="11922"/>
                  </a:lnTo>
                  <a:lnTo>
                    <a:pt x="51762" y="12487"/>
                  </a:lnTo>
                  <a:lnTo>
                    <a:pt x="51731" y="12862"/>
                  </a:lnTo>
                  <a:lnTo>
                    <a:pt x="51557" y="13547"/>
                  </a:lnTo>
                  <a:lnTo>
                    <a:pt x="51021" y="13516"/>
                  </a:lnTo>
                  <a:lnTo>
                    <a:pt x="51017" y="13920"/>
                  </a:lnTo>
                  <a:lnTo>
                    <a:pt x="51800" y="14579"/>
                  </a:lnTo>
                  <a:lnTo>
                    <a:pt x="52033" y="14657"/>
                  </a:lnTo>
                  <a:lnTo>
                    <a:pt x="52075" y="14023"/>
                  </a:lnTo>
                  <a:lnTo>
                    <a:pt x="52266" y="13739"/>
                  </a:lnTo>
                  <a:lnTo>
                    <a:pt x="52627" y="13652"/>
                  </a:lnTo>
                  <a:lnTo>
                    <a:pt x="53586" y="13661"/>
                  </a:lnTo>
                  <a:lnTo>
                    <a:pt x="53494" y="16625"/>
                  </a:lnTo>
                  <a:lnTo>
                    <a:pt x="54882" y="15839"/>
                  </a:lnTo>
                  <a:lnTo>
                    <a:pt x="56117" y="15459"/>
                  </a:lnTo>
                  <a:lnTo>
                    <a:pt x="56222" y="12554"/>
                  </a:lnTo>
                  <a:lnTo>
                    <a:pt x="56270" y="10168"/>
                  </a:lnTo>
                  <a:lnTo>
                    <a:pt x="57443" y="10152"/>
                  </a:lnTo>
                  <a:lnTo>
                    <a:pt x="57693" y="10207"/>
                  </a:lnTo>
                  <a:lnTo>
                    <a:pt x="59415" y="10988"/>
                  </a:lnTo>
                  <a:lnTo>
                    <a:pt x="60648" y="11326"/>
                  </a:lnTo>
                  <a:lnTo>
                    <a:pt x="62661" y="10653"/>
                  </a:lnTo>
                  <a:lnTo>
                    <a:pt x="63869" y="10020"/>
                  </a:lnTo>
                  <a:lnTo>
                    <a:pt x="63892" y="8796"/>
                  </a:lnTo>
                  <a:lnTo>
                    <a:pt x="63712" y="8443"/>
                  </a:lnTo>
                  <a:lnTo>
                    <a:pt x="63910" y="7610"/>
                  </a:lnTo>
                  <a:lnTo>
                    <a:pt x="64932" y="6793"/>
                  </a:lnTo>
                  <a:lnTo>
                    <a:pt x="65539" y="6480"/>
                  </a:lnTo>
                  <a:lnTo>
                    <a:pt x="65792" y="6192"/>
                  </a:lnTo>
                  <a:lnTo>
                    <a:pt x="65820" y="5153"/>
                  </a:lnTo>
                  <a:lnTo>
                    <a:pt x="67813" y="4981"/>
                  </a:lnTo>
                  <a:lnTo>
                    <a:pt x="71660" y="4887"/>
                  </a:lnTo>
                  <a:lnTo>
                    <a:pt x="71923" y="5031"/>
                  </a:lnTo>
                  <a:lnTo>
                    <a:pt x="72108" y="5241"/>
                  </a:lnTo>
                  <a:lnTo>
                    <a:pt x="72143" y="5400"/>
                  </a:lnTo>
                  <a:lnTo>
                    <a:pt x="72288" y="5442"/>
                  </a:lnTo>
                  <a:lnTo>
                    <a:pt x="73185" y="5449"/>
                  </a:lnTo>
                  <a:lnTo>
                    <a:pt x="73266" y="5085"/>
                  </a:lnTo>
                  <a:lnTo>
                    <a:pt x="74049" y="5174"/>
                  </a:lnTo>
                  <a:lnTo>
                    <a:pt x="75756" y="5532"/>
                  </a:lnTo>
                  <a:lnTo>
                    <a:pt x="78680" y="5743"/>
                  </a:lnTo>
                  <a:lnTo>
                    <a:pt x="79439" y="5881"/>
                  </a:lnTo>
                  <a:lnTo>
                    <a:pt x="79858" y="5790"/>
                  </a:lnTo>
                  <a:lnTo>
                    <a:pt x="80585" y="5473"/>
                  </a:lnTo>
                  <a:lnTo>
                    <a:pt x="80330" y="5252"/>
                  </a:lnTo>
                  <a:lnTo>
                    <a:pt x="81818" y="5103"/>
                  </a:lnTo>
                  <a:lnTo>
                    <a:pt x="81830" y="4310"/>
                  </a:lnTo>
                  <a:lnTo>
                    <a:pt x="81097" y="4292"/>
                  </a:lnTo>
                  <a:lnTo>
                    <a:pt x="80811" y="3813"/>
                  </a:lnTo>
                  <a:lnTo>
                    <a:pt x="81004" y="3720"/>
                  </a:lnTo>
                  <a:lnTo>
                    <a:pt x="81836" y="3896"/>
                  </a:lnTo>
                  <a:lnTo>
                    <a:pt x="81863" y="1952"/>
                  </a:lnTo>
                  <a:lnTo>
                    <a:pt x="84397" y="3560"/>
                  </a:lnTo>
                  <a:lnTo>
                    <a:pt x="84395" y="1080"/>
                  </a:lnTo>
                  <a:lnTo>
                    <a:pt x="85277" y="1108"/>
                  </a:lnTo>
                  <a:lnTo>
                    <a:pt x="85443" y="851"/>
                  </a:lnTo>
                  <a:lnTo>
                    <a:pt x="86924" y="853"/>
                  </a:lnTo>
                  <a:lnTo>
                    <a:pt x="86989" y="5098"/>
                  </a:lnTo>
                  <a:lnTo>
                    <a:pt x="89099" y="7082"/>
                  </a:lnTo>
                  <a:lnTo>
                    <a:pt x="89423" y="7896"/>
                  </a:lnTo>
                  <a:lnTo>
                    <a:pt x="89436" y="9994"/>
                  </a:lnTo>
                  <a:lnTo>
                    <a:pt x="89436" y="10319"/>
                  </a:lnTo>
                  <a:lnTo>
                    <a:pt x="94589" y="1035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1" name="pg672">
              <a:extLst>
                <a:ext uri="{FF2B5EF4-FFF2-40B4-BE49-F238E27FC236}">
                  <a16:creationId xmlns:a16="http://schemas.microsoft.com/office/drawing/2014/main" id="{16BC65ED-9D64-3840-AC23-2FA53B71A64E}"/>
                </a:ext>
              </a:extLst>
            </p:cNvPr>
            <p:cNvSpPr/>
            <p:nvPr/>
          </p:nvSpPr>
          <p:spPr>
            <a:xfrm>
              <a:off x="5578319" y="2462631"/>
              <a:ext cx="28226" cy="44925"/>
            </a:xfrm>
            <a:custGeom>
              <a:avLst/>
              <a:gdLst/>
              <a:ahLst/>
              <a:cxnLst/>
              <a:rect l="0" t="0" r="0" b="0"/>
              <a:pathLst>
                <a:path w="28226" h="44925">
                  <a:moveTo>
                    <a:pt x="22936" y="102"/>
                  </a:moveTo>
                  <a:lnTo>
                    <a:pt x="23512" y="975"/>
                  </a:lnTo>
                  <a:lnTo>
                    <a:pt x="24354" y="3578"/>
                  </a:lnTo>
                  <a:lnTo>
                    <a:pt x="22904" y="7140"/>
                  </a:lnTo>
                  <a:lnTo>
                    <a:pt x="21868" y="8994"/>
                  </a:lnTo>
                  <a:lnTo>
                    <a:pt x="21734" y="9747"/>
                  </a:lnTo>
                  <a:lnTo>
                    <a:pt x="21842" y="10849"/>
                  </a:lnTo>
                  <a:lnTo>
                    <a:pt x="22128" y="11434"/>
                  </a:lnTo>
                  <a:lnTo>
                    <a:pt x="22725" y="12656"/>
                  </a:lnTo>
                  <a:lnTo>
                    <a:pt x="22787" y="12784"/>
                  </a:lnTo>
                  <a:lnTo>
                    <a:pt x="22913" y="12923"/>
                  </a:lnTo>
                  <a:lnTo>
                    <a:pt x="25001" y="15224"/>
                  </a:lnTo>
                  <a:lnTo>
                    <a:pt x="25437" y="16627"/>
                  </a:lnTo>
                  <a:lnTo>
                    <a:pt x="25687" y="17432"/>
                  </a:lnTo>
                  <a:lnTo>
                    <a:pt x="26244" y="19225"/>
                  </a:lnTo>
                  <a:lnTo>
                    <a:pt x="26105" y="19698"/>
                  </a:lnTo>
                  <a:lnTo>
                    <a:pt x="25765" y="20852"/>
                  </a:lnTo>
                  <a:lnTo>
                    <a:pt x="24225" y="23015"/>
                  </a:lnTo>
                  <a:lnTo>
                    <a:pt x="23190" y="23895"/>
                  </a:lnTo>
                  <a:lnTo>
                    <a:pt x="22541" y="24446"/>
                  </a:lnTo>
                  <a:lnTo>
                    <a:pt x="22470" y="24783"/>
                  </a:lnTo>
                  <a:lnTo>
                    <a:pt x="22129" y="26391"/>
                  </a:lnTo>
                  <a:lnTo>
                    <a:pt x="22075" y="26642"/>
                  </a:lnTo>
                  <a:lnTo>
                    <a:pt x="22166" y="27155"/>
                  </a:lnTo>
                  <a:lnTo>
                    <a:pt x="22200" y="27346"/>
                  </a:lnTo>
                  <a:lnTo>
                    <a:pt x="22451" y="28757"/>
                  </a:lnTo>
                  <a:lnTo>
                    <a:pt x="22957" y="29958"/>
                  </a:lnTo>
                  <a:lnTo>
                    <a:pt x="23500" y="31246"/>
                  </a:lnTo>
                  <a:lnTo>
                    <a:pt x="24665" y="32563"/>
                  </a:lnTo>
                  <a:lnTo>
                    <a:pt x="25507" y="33409"/>
                  </a:lnTo>
                  <a:lnTo>
                    <a:pt x="26763" y="34564"/>
                  </a:lnTo>
                  <a:lnTo>
                    <a:pt x="27047" y="34921"/>
                  </a:lnTo>
                  <a:lnTo>
                    <a:pt x="27941" y="36272"/>
                  </a:lnTo>
                  <a:lnTo>
                    <a:pt x="28226" y="36841"/>
                  </a:lnTo>
                  <a:lnTo>
                    <a:pt x="25791" y="36825"/>
                  </a:lnTo>
                  <a:lnTo>
                    <a:pt x="25856" y="37004"/>
                  </a:lnTo>
                  <a:lnTo>
                    <a:pt x="26180" y="37426"/>
                  </a:lnTo>
                  <a:lnTo>
                    <a:pt x="25791" y="38012"/>
                  </a:lnTo>
                  <a:lnTo>
                    <a:pt x="24082" y="38012"/>
                  </a:lnTo>
                  <a:lnTo>
                    <a:pt x="24082" y="38728"/>
                  </a:lnTo>
                  <a:lnTo>
                    <a:pt x="23526" y="42729"/>
                  </a:lnTo>
                  <a:lnTo>
                    <a:pt x="19369" y="42680"/>
                  </a:lnTo>
                  <a:lnTo>
                    <a:pt x="17324" y="42664"/>
                  </a:lnTo>
                  <a:lnTo>
                    <a:pt x="17285" y="44925"/>
                  </a:lnTo>
                  <a:lnTo>
                    <a:pt x="16637" y="44909"/>
                  </a:lnTo>
                  <a:lnTo>
                    <a:pt x="16754" y="42680"/>
                  </a:lnTo>
                  <a:lnTo>
                    <a:pt x="15524" y="42680"/>
                  </a:lnTo>
                  <a:lnTo>
                    <a:pt x="12973" y="42648"/>
                  </a:lnTo>
                  <a:lnTo>
                    <a:pt x="13142" y="41981"/>
                  </a:lnTo>
                  <a:lnTo>
                    <a:pt x="13142" y="41477"/>
                  </a:lnTo>
                  <a:lnTo>
                    <a:pt x="12999" y="41477"/>
                  </a:lnTo>
                  <a:lnTo>
                    <a:pt x="12222" y="41460"/>
                  </a:lnTo>
                  <a:lnTo>
                    <a:pt x="12261" y="40989"/>
                  </a:lnTo>
                  <a:lnTo>
                    <a:pt x="12403" y="40696"/>
                  </a:lnTo>
                  <a:lnTo>
                    <a:pt x="12403" y="40306"/>
                  </a:lnTo>
                  <a:lnTo>
                    <a:pt x="11717" y="40289"/>
                  </a:lnTo>
                  <a:lnTo>
                    <a:pt x="11730" y="39264"/>
                  </a:lnTo>
                  <a:lnTo>
                    <a:pt x="11160" y="39866"/>
                  </a:lnTo>
                  <a:lnTo>
                    <a:pt x="10461" y="39574"/>
                  </a:lnTo>
                  <a:lnTo>
                    <a:pt x="10448" y="39102"/>
                  </a:lnTo>
                  <a:lnTo>
                    <a:pt x="7522" y="39118"/>
                  </a:lnTo>
                  <a:lnTo>
                    <a:pt x="6577" y="38777"/>
                  </a:lnTo>
                  <a:lnTo>
                    <a:pt x="6590" y="38142"/>
                  </a:lnTo>
                  <a:lnTo>
                    <a:pt x="5192" y="39427"/>
                  </a:lnTo>
                  <a:lnTo>
                    <a:pt x="5049" y="39639"/>
                  </a:lnTo>
                  <a:lnTo>
                    <a:pt x="4842" y="39736"/>
                  </a:lnTo>
                  <a:lnTo>
                    <a:pt x="4013" y="39135"/>
                  </a:lnTo>
                  <a:lnTo>
                    <a:pt x="2731" y="39135"/>
                  </a:lnTo>
                  <a:lnTo>
                    <a:pt x="2744" y="38289"/>
                  </a:lnTo>
                  <a:lnTo>
                    <a:pt x="1929" y="38224"/>
                  </a:lnTo>
                  <a:lnTo>
                    <a:pt x="1463" y="38224"/>
                  </a:lnTo>
                  <a:lnTo>
                    <a:pt x="1450" y="39135"/>
                  </a:lnTo>
                  <a:lnTo>
                    <a:pt x="0" y="39135"/>
                  </a:lnTo>
                  <a:lnTo>
                    <a:pt x="0" y="38224"/>
                  </a:lnTo>
                  <a:lnTo>
                    <a:pt x="25" y="37166"/>
                  </a:lnTo>
                  <a:lnTo>
                    <a:pt x="25" y="36760"/>
                  </a:lnTo>
                  <a:lnTo>
                    <a:pt x="51" y="35589"/>
                  </a:lnTo>
                  <a:lnTo>
                    <a:pt x="63" y="35219"/>
                  </a:lnTo>
                  <a:lnTo>
                    <a:pt x="77" y="34775"/>
                  </a:lnTo>
                  <a:lnTo>
                    <a:pt x="90" y="34401"/>
                  </a:lnTo>
                  <a:lnTo>
                    <a:pt x="194" y="31327"/>
                  </a:lnTo>
                  <a:lnTo>
                    <a:pt x="194" y="30839"/>
                  </a:lnTo>
                  <a:lnTo>
                    <a:pt x="219" y="29993"/>
                  </a:lnTo>
                  <a:lnTo>
                    <a:pt x="232" y="29684"/>
                  </a:lnTo>
                  <a:lnTo>
                    <a:pt x="245" y="28659"/>
                  </a:lnTo>
                  <a:lnTo>
                    <a:pt x="258" y="27765"/>
                  </a:lnTo>
                  <a:lnTo>
                    <a:pt x="284" y="26447"/>
                  </a:lnTo>
                  <a:lnTo>
                    <a:pt x="297" y="25374"/>
                  </a:lnTo>
                  <a:lnTo>
                    <a:pt x="297" y="24805"/>
                  </a:lnTo>
                  <a:lnTo>
                    <a:pt x="310" y="24463"/>
                  </a:lnTo>
                  <a:lnTo>
                    <a:pt x="297" y="22576"/>
                  </a:lnTo>
                  <a:lnTo>
                    <a:pt x="297" y="22381"/>
                  </a:lnTo>
                  <a:lnTo>
                    <a:pt x="297" y="21584"/>
                  </a:lnTo>
                  <a:lnTo>
                    <a:pt x="310" y="20393"/>
                  </a:lnTo>
                  <a:lnTo>
                    <a:pt x="336" y="19208"/>
                  </a:lnTo>
                  <a:lnTo>
                    <a:pt x="362" y="17257"/>
                  </a:lnTo>
                  <a:lnTo>
                    <a:pt x="375" y="16867"/>
                  </a:lnTo>
                  <a:lnTo>
                    <a:pt x="375" y="15159"/>
                  </a:lnTo>
                  <a:lnTo>
                    <a:pt x="388" y="14297"/>
                  </a:lnTo>
                  <a:lnTo>
                    <a:pt x="421" y="12885"/>
                  </a:lnTo>
                  <a:lnTo>
                    <a:pt x="465" y="11743"/>
                  </a:lnTo>
                  <a:lnTo>
                    <a:pt x="465" y="11369"/>
                  </a:lnTo>
                  <a:lnTo>
                    <a:pt x="478" y="10784"/>
                  </a:lnTo>
                  <a:lnTo>
                    <a:pt x="517" y="9613"/>
                  </a:lnTo>
                  <a:lnTo>
                    <a:pt x="660" y="2814"/>
                  </a:lnTo>
                  <a:lnTo>
                    <a:pt x="660" y="2553"/>
                  </a:lnTo>
                  <a:lnTo>
                    <a:pt x="724" y="81"/>
                  </a:lnTo>
                  <a:lnTo>
                    <a:pt x="5864" y="16"/>
                  </a:lnTo>
                  <a:lnTo>
                    <a:pt x="8402" y="16"/>
                  </a:lnTo>
                  <a:lnTo>
                    <a:pt x="12209" y="0"/>
                  </a:lnTo>
                  <a:lnTo>
                    <a:pt x="12338" y="0"/>
                  </a:lnTo>
                  <a:lnTo>
                    <a:pt x="12908" y="10"/>
                  </a:lnTo>
                  <a:lnTo>
                    <a:pt x="13159" y="15"/>
                  </a:lnTo>
                  <a:lnTo>
                    <a:pt x="13504" y="16"/>
                  </a:lnTo>
                  <a:lnTo>
                    <a:pt x="14255" y="32"/>
                  </a:lnTo>
                  <a:lnTo>
                    <a:pt x="14863" y="48"/>
                  </a:lnTo>
                  <a:lnTo>
                    <a:pt x="15515" y="50"/>
                  </a:lnTo>
                  <a:lnTo>
                    <a:pt x="16145" y="32"/>
                  </a:lnTo>
                  <a:lnTo>
                    <a:pt x="18501" y="65"/>
                  </a:lnTo>
                  <a:lnTo>
                    <a:pt x="21984" y="65"/>
                  </a:lnTo>
                  <a:lnTo>
                    <a:pt x="22489" y="8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2" name="pg673">
              <a:extLst>
                <a:ext uri="{FF2B5EF4-FFF2-40B4-BE49-F238E27FC236}">
                  <a16:creationId xmlns:a16="http://schemas.microsoft.com/office/drawing/2014/main" id="{0740C36B-FD5E-1B47-AB31-475C23771C7E}"/>
                </a:ext>
              </a:extLst>
            </p:cNvPr>
            <p:cNvSpPr/>
            <p:nvPr/>
          </p:nvSpPr>
          <p:spPr>
            <a:xfrm>
              <a:off x="5598427" y="2519593"/>
              <a:ext cx="19060" cy="30868"/>
            </a:xfrm>
            <a:custGeom>
              <a:avLst/>
              <a:gdLst/>
              <a:ahLst/>
              <a:cxnLst/>
              <a:rect l="0" t="0" r="0" b="0"/>
              <a:pathLst>
                <a:path w="19060" h="30868">
                  <a:moveTo>
                    <a:pt x="11246" y="30"/>
                  </a:moveTo>
                  <a:lnTo>
                    <a:pt x="11731" y="1154"/>
                  </a:lnTo>
                  <a:lnTo>
                    <a:pt x="15525" y="5888"/>
                  </a:lnTo>
                  <a:lnTo>
                    <a:pt x="18207" y="8047"/>
                  </a:lnTo>
                  <a:lnTo>
                    <a:pt x="19060" y="9356"/>
                  </a:lnTo>
                  <a:lnTo>
                    <a:pt x="18658" y="11174"/>
                  </a:lnTo>
                  <a:lnTo>
                    <a:pt x="17571" y="12947"/>
                  </a:lnTo>
                  <a:lnTo>
                    <a:pt x="17053" y="15403"/>
                  </a:lnTo>
                  <a:lnTo>
                    <a:pt x="17363" y="17644"/>
                  </a:lnTo>
                  <a:lnTo>
                    <a:pt x="17383" y="17792"/>
                  </a:lnTo>
                  <a:lnTo>
                    <a:pt x="17434" y="18160"/>
                  </a:lnTo>
                  <a:lnTo>
                    <a:pt x="17468" y="18402"/>
                  </a:lnTo>
                  <a:lnTo>
                    <a:pt x="17485" y="18531"/>
                  </a:lnTo>
                  <a:lnTo>
                    <a:pt x="17512" y="18728"/>
                  </a:lnTo>
                  <a:lnTo>
                    <a:pt x="17321" y="19950"/>
                  </a:lnTo>
                  <a:lnTo>
                    <a:pt x="17027" y="21828"/>
                  </a:lnTo>
                  <a:lnTo>
                    <a:pt x="16677" y="23032"/>
                  </a:lnTo>
                  <a:lnTo>
                    <a:pt x="16457" y="23048"/>
                  </a:lnTo>
                  <a:lnTo>
                    <a:pt x="15409" y="24805"/>
                  </a:lnTo>
                  <a:lnTo>
                    <a:pt x="14347" y="27163"/>
                  </a:lnTo>
                  <a:lnTo>
                    <a:pt x="13998" y="28349"/>
                  </a:lnTo>
                  <a:lnTo>
                    <a:pt x="13584" y="29759"/>
                  </a:lnTo>
                  <a:lnTo>
                    <a:pt x="13258" y="30868"/>
                  </a:lnTo>
                  <a:lnTo>
                    <a:pt x="11369" y="30758"/>
                  </a:lnTo>
                  <a:lnTo>
                    <a:pt x="11360" y="28532"/>
                  </a:lnTo>
                  <a:lnTo>
                    <a:pt x="11147" y="28400"/>
                  </a:lnTo>
                  <a:lnTo>
                    <a:pt x="10660" y="28392"/>
                  </a:lnTo>
                  <a:lnTo>
                    <a:pt x="10100" y="28383"/>
                  </a:lnTo>
                  <a:lnTo>
                    <a:pt x="9869" y="28377"/>
                  </a:lnTo>
                  <a:lnTo>
                    <a:pt x="9385" y="28365"/>
                  </a:lnTo>
                  <a:lnTo>
                    <a:pt x="8805" y="28351"/>
                  </a:lnTo>
                  <a:lnTo>
                    <a:pt x="8327" y="28335"/>
                  </a:lnTo>
                  <a:lnTo>
                    <a:pt x="6776" y="28284"/>
                  </a:lnTo>
                  <a:lnTo>
                    <a:pt x="2461" y="28203"/>
                  </a:lnTo>
                  <a:lnTo>
                    <a:pt x="2469" y="25866"/>
                  </a:lnTo>
                  <a:lnTo>
                    <a:pt x="4060" y="25895"/>
                  </a:lnTo>
                  <a:lnTo>
                    <a:pt x="4235" y="25423"/>
                  </a:lnTo>
                  <a:lnTo>
                    <a:pt x="4817" y="25358"/>
                  </a:lnTo>
                  <a:lnTo>
                    <a:pt x="4947" y="24821"/>
                  </a:lnTo>
                  <a:lnTo>
                    <a:pt x="4999" y="23081"/>
                  </a:lnTo>
                  <a:lnTo>
                    <a:pt x="4416" y="22820"/>
                  </a:lnTo>
                  <a:lnTo>
                    <a:pt x="4721" y="20026"/>
                  </a:lnTo>
                  <a:lnTo>
                    <a:pt x="1023" y="19937"/>
                  </a:lnTo>
                  <a:lnTo>
                    <a:pt x="0" y="14324"/>
                  </a:lnTo>
                  <a:lnTo>
                    <a:pt x="1124" y="14022"/>
                  </a:lnTo>
                  <a:lnTo>
                    <a:pt x="1696" y="14038"/>
                  </a:lnTo>
                  <a:lnTo>
                    <a:pt x="2166" y="13102"/>
                  </a:lnTo>
                  <a:lnTo>
                    <a:pt x="2417" y="12866"/>
                  </a:lnTo>
                  <a:lnTo>
                    <a:pt x="2769" y="12890"/>
                  </a:lnTo>
                  <a:lnTo>
                    <a:pt x="2773" y="13038"/>
                  </a:lnTo>
                  <a:lnTo>
                    <a:pt x="2570" y="13030"/>
                  </a:lnTo>
                  <a:lnTo>
                    <a:pt x="2541" y="14051"/>
                  </a:lnTo>
                  <a:lnTo>
                    <a:pt x="3072" y="14064"/>
                  </a:lnTo>
                  <a:lnTo>
                    <a:pt x="6509" y="13517"/>
                  </a:lnTo>
                  <a:lnTo>
                    <a:pt x="6552" y="13382"/>
                  </a:lnTo>
                  <a:lnTo>
                    <a:pt x="6527" y="12682"/>
                  </a:lnTo>
                  <a:lnTo>
                    <a:pt x="6299" y="12218"/>
                  </a:lnTo>
                  <a:lnTo>
                    <a:pt x="6111" y="11492"/>
                  </a:lnTo>
                  <a:lnTo>
                    <a:pt x="6078" y="10941"/>
                  </a:lnTo>
                  <a:lnTo>
                    <a:pt x="6256" y="10826"/>
                  </a:lnTo>
                  <a:lnTo>
                    <a:pt x="6254" y="10563"/>
                  </a:lnTo>
                  <a:lnTo>
                    <a:pt x="6826" y="10342"/>
                  </a:lnTo>
                  <a:lnTo>
                    <a:pt x="6788" y="9975"/>
                  </a:lnTo>
                  <a:lnTo>
                    <a:pt x="6444" y="9962"/>
                  </a:lnTo>
                  <a:lnTo>
                    <a:pt x="6303" y="9798"/>
                  </a:lnTo>
                  <a:lnTo>
                    <a:pt x="6233" y="8809"/>
                  </a:lnTo>
                  <a:lnTo>
                    <a:pt x="5705" y="7724"/>
                  </a:lnTo>
                  <a:lnTo>
                    <a:pt x="5473" y="6831"/>
                  </a:lnTo>
                  <a:lnTo>
                    <a:pt x="5545" y="6386"/>
                  </a:lnTo>
                  <a:lnTo>
                    <a:pt x="5831" y="5949"/>
                  </a:lnTo>
                  <a:lnTo>
                    <a:pt x="5790" y="5228"/>
                  </a:lnTo>
                  <a:lnTo>
                    <a:pt x="5667" y="4903"/>
                  </a:lnTo>
                  <a:lnTo>
                    <a:pt x="5348" y="4676"/>
                  </a:lnTo>
                  <a:lnTo>
                    <a:pt x="5388" y="4169"/>
                  </a:lnTo>
                  <a:lnTo>
                    <a:pt x="5168" y="3367"/>
                  </a:lnTo>
                  <a:lnTo>
                    <a:pt x="4930" y="3162"/>
                  </a:lnTo>
                  <a:lnTo>
                    <a:pt x="4544" y="2469"/>
                  </a:lnTo>
                  <a:lnTo>
                    <a:pt x="4597" y="2293"/>
                  </a:lnTo>
                  <a:lnTo>
                    <a:pt x="4830" y="2033"/>
                  </a:lnTo>
                  <a:lnTo>
                    <a:pt x="3794" y="1138"/>
                  </a:lnTo>
                  <a:lnTo>
                    <a:pt x="3742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3" name="pg674">
              <a:extLst>
                <a:ext uri="{FF2B5EF4-FFF2-40B4-BE49-F238E27FC236}">
                  <a16:creationId xmlns:a16="http://schemas.microsoft.com/office/drawing/2014/main" id="{EFD474FB-6269-6A4D-9DB1-FB38B289A423}"/>
                </a:ext>
              </a:extLst>
            </p:cNvPr>
            <p:cNvSpPr/>
            <p:nvPr/>
          </p:nvSpPr>
          <p:spPr>
            <a:xfrm>
              <a:off x="5238412" y="2409256"/>
              <a:ext cx="267869" cy="167339"/>
            </a:xfrm>
            <a:custGeom>
              <a:avLst/>
              <a:gdLst/>
              <a:ahLst/>
              <a:cxnLst/>
              <a:rect l="0" t="0" r="0" b="0"/>
              <a:pathLst>
                <a:path w="267869" h="167339">
                  <a:moveTo>
                    <a:pt x="42696" y="5337"/>
                  </a:moveTo>
                  <a:lnTo>
                    <a:pt x="42892" y="6233"/>
                  </a:lnTo>
                  <a:lnTo>
                    <a:pt x="43233" y="6534"/>
                  </a:lnTo>
                  <a:lnTo>
                    <a:pt x="43770" y="7508"/>
                  </a:lnTo>
                  <a:lnTo>
                    <a:pt x="43925" y="7921"/>
                  </a:lnTo>
                  <a:lnTo>
                    <a:pt x="43962" y="8910"/>
                  </a:lnTo>
                  <a:lnTo>
                    <a:pt x="43813" y="9277"/>
                  </a:lnTo>
                  <a:lnTo>
                    <a:pt x="45400" y="9396"/>
                  </a:lnTo>
                  <a:lnTo>
                    <a:pt x="45607" y="8987"/>
                  </a:lnTo>
                  <a:lnTo>
                    <a:pt x="47204" y="8288"/>
                  </a:lnTo>
                  <a:lnTo>
                    <a:pt x="48029" y="8187"/>
                  </a:lnTo>
                  <a:lnTo>
                    <a:pt x="50087" y="8901"/>
                  </a:lnTo>
                  <a:lnTo>
                    <a:pt x="51117" y="8585"/>
                  </a:lnTo>
                  <a:lnTo>
                    <a:pt x="51592" y="8556"/>
                  </a:lnTo>
                  <a:lnTo>
                    <a:pt x="52799" y="9214"/>
                  </a:lnTo>
                  <a:lnTo>
                    <a:pt x="52856" y="9374"/>
                  </a:lnTo>
                  <a:lnTo>
                    <a:pt x="53278" y="9887"/>
                  </a:lnTo>
                  <a:lnTo>
                    <a:pt x="54119" y="10133"/>
                  </a:lnTo>
                  <a:lnTo>
                    <a:pt x="53148" y="11148"/>
                  </a:lnTo>
                  <a:lnTo>
                    <a:pt x="52908" y="11315"/>
                  </a:lnTo>
                  <a:lnTo>
                    <a:pt x="52627" y="11950"/>
                  </a:lnTo>
                  <a:lnTo>
                    <a:pt x="52537" y="13449"/>
                  </a:lnTo>
                  <a:lnTo>
                    <a:pt x="53488" y="13453"/>
                  </a:lnTo>
                  <a:lnTo>
                    <a:pt x="53475" y="15802"/>
                  </a:lnTo>
                  <a:lnTo>
                    <a:pt x="54571" y="15855"/>
                  </a:lnTo>
                  <a:lnTo>
                    <a:pt x="54725" y="16257"/>
                  </a:lnTo>
                  <a:lnTo>
                    <a:pt x="54717" y="16699"/>
                  </a:lnTo>
                  <a:lnTo>
                    <a:pt x="54586" y="17186"/>
                  </a:lnTo>
                  <a:lnTo>
                    <a:pt x="54403" y="17536"/>
                  </a:lnTo>
                  <a:lnTo>
                    <a:pt x="54416" y="17680"/>
                  </a:lnTo>
                  <a:lnTo>
                    <a:pt x="55097" y="18045"/>
                  </a:lnTo>
                  <a:lnTo>
                    <a:pt x="56368" y="18574"/>
                  </a:lnTo>
                  <a:lnTo>
                    <a:pt x="56944" y="18994"/>
                  </a:lnTo>
                  <a:lnTo>
                    <a:pt x="57636" y="19916"/>
                  </a:lnTo>
                  <a:lnTo>
                    <a:pt x="57717" y="20106"/>
                  </a:lnTo>
                  <a:lnTo>
                    <a:pt x="57815" y="20957"/>
                  </a:lnTo>
                  <a:lnTo>
                    <a:pt x="58140" y="21124"/>
                  </a:lnTo>
                  <a:lnTo>
                    <a:pt x="58416" y="20570"/>
                  </a:lnTo>
                  <a:lnTo>
                    <a:pt x="58681" y="20510"/>
                  </a:lnTo>
                  <a:lnTo>
                    <a:pt x="58652" y="21165"/>
                  </a:lnTo>
                  <a:lnTo>
                    <a:pt x="57531" y="22132"/>
                  </a:lnTo>
                  <a:lnTo>
                    <a:pt x="57343" y="22556"/>
                  </a:lnTo>
                  <a:lnTo>
                    <a:pt x="58279" y="22626"/>
                  </a:lnTo>
                  <a:lnTo>
                    <a:pt x="59930" y="22443"/>
                  </a:lnTo>
                  <a:lnTo>
                    <a:pt x="61038" y="22450"/>
                  </a:lnTo>
                  <a:lnTo>
                    <a:pt x="62186" y="22624"/>
                  </a:lnTo>
                  <a:lnTo>
                    <a:pt x="62406" y="22565"/>
                  </a:lnTo>
                  <a:lnTo>
                    <a:pt x="62702" y="22115"/>
                  </a:lnTo>
                  <a:lnTo>
                    <a:pt x="62860" y="22048"/>
                  </a:lnTo>
                  <a:lnTo>
                    <a:pt x="63826" y="22256"/>
                  </a:lnTo>
                  <a:lnTo>
                    <a:pt x="63790" y="24069"/>
                  </a:lnTo>
                  <a:lnTo>
                    <a:pt x="61993" y="23976"/>
                  </a:lnTo>
                  <a:lnTo>
                    <a:pt x="61527" y="24099"/>
                  </a:lnTo>
                  <a:lnTo>
                    <a:pt x="61340" y="24367"/>
                  </a:lnTo>
                  <a:lnTo>
                    <a:pt x="61036" y="25166"/>
                  </a:lnTo>
                  <a:lnTo>
                    <a:pt x="59958" y="25847"/>
                  </a:lnTo>
                  <a:lnTo>
                    <a:pt x="60757" y="25858"/>
                  </a:lnTo>
                  <a:lnTo>
                    <a:pt x="61097" y="25992"/>
                  </a:lnTo>
                  <a:lnTo>
                    <a:pt x="61921" y="26411"/>
                  </a:lnTo>
                  <a:lnTo>
                    <a:pt x="62590" y="27125"/>
                  </a:lnTo>
                  <a:lnTo>
                    <a:pt x="62440" y="27887"/>
                  </a:lnTo>
                  <a:lnTo>
                    <a:pt x="61755" y="28635"/>
                  </a:lnTo>
                  <a:lnTo>
                    <a:pt x="61618" y="29367"/>
                  </a:lnTo>
                  <a:lnTo>
                    <a:pt x="61642" y="29520"/>
                  </a:lnTo>
                  <a:lnTo>
                    <a:pt x="62275" y="29969"/>
                  </a:lnTo>
                  <a:lnTo>
                    <a:pt x="62226" y="30858"/>
                  </a:lnTo>
                  <a:lnTo>
                    <a:pt x="62433" y="31639"/>
                  </a:lnTo>
                  <a:lnTo>
                    <a:pt x="62551" y="32650"/>
                  </a:lnTo>
                  <a:lnTo>
                    <a:pt x="62471" y="34513"/>
                  </a:lnTo>
                  <a:lnTo>
                    <a:pt x="63310" y="36018"/>
                  </a:lnTo>
                  <a:lnTo>
                    <a:pt x="63561" y="36208"/>
                  </a:lnTo>
                  <a:lnTo>
                    <a:pt x="63679" y="36051"/>
                  </a:lnTo>
                  <a:lnTo>
                    <a:pt x="63869" y="36264"/>
                  </a:lnTo>
                  <a:lnTo>
                    <a:pt x="63545" y="37156"/>
                  </a:lnTo>
                  <a:lnTo>
                    <a:pt x="63379" y="37297"/>
                  </a:lnTo>
                  <a:lnTo>
                    <a:pt x="63035" y="38223"/>
                  </a:lnTo>
                  <a:lnTo>
                    <a:pt x="63687" y="38234"/>
                  </a:lnTo>
                  <a:lnTo>
                    <a:pt x="63926" y="38141"/>
                  </a:lnTo>
                  <a:lnTo>
                    <a:pt x="64351" y="37182"/>
                  </a:lnTo>
                  <a:lnTo>
                    <a:pt x="64712" y="36918"/>
                  </a:lnTo>
                  <a:lnTo>
                    <a:pt x="65084" y="36339"/>
                  </a:lnTo>
                  <a:lnTo>
                    <a:pt x="65084" y="35341"/>
                  </a:lnTo>
                  <a:lnTo>
                    <a:pt x="65125" y="34650"/>
                  </a:lnTo>
                  <a:lnTo>
                    <a:pt x="65106" y="33824"/>
                  </a:lnTo>
                  <a:lnTo>
                    <a:pt x="66492" y="31751"/>
                  </a:lnTo>
                  <a:lnTo>
                    <a:pt x="66742" y="31520"/>
                  </a:lnTo>
                  <a:lnTo>
                    <a:pt x="66852" y="31267"/>
                  </a:lnTo>
                  <a:lnTo>
                    <a:pt x="66868" y="31099"/>
                  </a:lnTo>
                  <a:lnTo>
                    <a:pt x="66487" y="29504"/>
                  </a:lnTo>
                  <a:lnTo>
                    <a:pt x="66301" y="27761"/>
                  </a:lnTo>
                  <a:lnTo>
                    <a:pt x="66341" y="27389"/>
                  </a:lnTo>
                  <a:lnTo>
                    <a:pt x="66491" y="26965"/>
                  </a:lnTo>
                  <a:lnTo>
                    <a:pt x="66787" y="26391"/>
                  </a:lnTo>
                  <a:lnTo>
                    <a:pt x="66954" y="26452"/>
                  </a:lnTo>
                  <a:lnTo>
                    <a:pt x="66524" y="27608"/>
                  </a:lnTo>
                  <a:lnTo>
                    <a:pt x="66876" y="29018"/>
                  </a:lnTo>
                  <a:lnTo>
                    <a:pt x="66888" y="30828"/>
                  </a:lnTo>
                  <a:lnTo>
                    <a:pt x="67192" y="31341"/>
                  </a:lnTo>
                  <a:lnTo>
                    <a:pt x="67338" y="30899"/>
                  </a:lnTo>
                  <a:lnTo>
                    <a:pt x="68328" y="29427"/>
                  </a:lnTo>
                  <a:lnTo>
                    <a:pt x="69597" y="28033"/>
                  </a:lnTo>
                  <a:lnTo>
                    <a:pt x="69845" y="27862"/>
                  </a:lnTo>
                  <a:lnTo>
                    <a:pt x="71175" y="27364"/>
                  </a:lnTo>
                  <a:lnTo>
                    <a:pt x="71354" y="27521"/>
                  </a:lnTo>
                  <a:lnTo>
                    <a:pt x="71796" y="27595"/>
                  </a:lnTo>
                  <a:lnTo>
                    <a:pt x="73324" y="27537"/>
                  </a:lnTo>
                  <a:lnTo>
                    <a:pt x="74663" y="27636"/>
                  </a:lnTo>
                  <a:lnTo>
                    <a:pt x="74749" y="28183"/>
                  </a:lnTo>
                  <a:lnTo>
                    <a:pt x="74976" y="28391"/>
                  </a:lnTo>
                  <a:lnTo>
                    <a:pt x="75284" y="28528"/>
                  </a:lnTo>
                  <a:lnTo>
                    <a:pt x="75909" y="28614"/>
                  </a:lnTo>
                  <a:lnTo>
                    <a:pt x="76395" y="28506"/>
                  </a:lnTo>
                  <a:lnTo>
                    <a:pt x="77137" y="27799"/>
                  </a:lnTo>
                  <a:lnTo>
                    <a:pt x="77242" y="27527"/>
                  </a:lnTo>
                  <a:lnTo>
                    <a:pt x="77298" y="27010"/>
                  </a:lnTo>
                  <a:lnTo>
                    <a:pt x="77773" y="26114"/>
                  </a:lnTo>
                  <a:lnTo>
                    <a:pt x="77797" y="25854"/>
                  </a:lnTo>
                  <a:lnTo>
                    <a:pt x="77334" y="25672"/>
                  </a:lnTo>
                  <a:lnTo>
                    <a:pt x="77882" y="25267"/>
                  </a:lnTo>
                  <a:lnTo>
                    <a:pt x="77898" y="25598"/>
                  </a:lnTo>
                  <a:lnTo>
                    <a:pt x="78166" y="26044"/>
                  </a:lnTo>
                  <a:lnTo>
                    <a:pt x="78308" y="26668"/>
                  </a:lnTo>
                  <a:lnTo>
                    <a:pt x="78106" y="26821"/>
                  </a:lnTo>
                  <a:lnTo>
                    <a:pt x="77885" y="26872"/>
                  </a:lnTo>
                  <a:lnTo>
                    <a:pt x="77859" y="28259"/>
                  </a:lnTo>
                  <a:lnTo>
                    <a:pt x="78629" y="27802"/>
                  </a:lnTo>
                  <a:lnTo>
                    <a:pt x="79217" y="27616"/>
                  </a:lnTo>
                  <a:lnTo>
                    <a:pt x="80833" y="27608"/>
                  </a:lnTo>
                  <a:lnTo>
                    <a:pt x="81204" y="28222"/>
                  </a:lnTo>
                  <a:lnTo>
                    <a:pt x="82011" y="28954"/>
                  </a:lnTo>
                  <a:lnTo>
                    <a:pt x="83843" y="31505"/>
                  </a:lnTo>
                  <a:lnTo>
                    <a:pt x="84045" y="31810"/>
                  </a:lnTo>
                  <a:lnTo>
                    <a:pt x="84199" y="32337"/>
                  </a:lnTo>
                  <a:lnTo>
                    <a:pt x="84487" y="32903"/>
                  </a:lnTo>
                  <a:lnTo>
                    <a:pt x="85439" y="32710"/>
                  </a:lnTo>
                  <a:lnTo>
                    <a:pt x="85978" y="32275"/>
                  </a:lnTo>
                  <a:lnTo>
                    <a:pt x="86189" y="31851"/>
                  </a:lnTo>
                  <a:lnTo>
                    <a:pt x="86291" y="31301"/>
                  </a:lnTo>
                  <a:lnTo>
                    <a:pt x="86263" y="30977"/>
                  </a:lnTo>
                  <a:lnTo>
                    <a:pt x="86620" y="30665"/>
                  </a:lnTo>
                  <a:lnTo>
                    <a:pt x="87398" y="30313"/>
                  </a:lnTo>
                  <a:lnTo>
                    <a:pt x="88136" y="30551"/>
                  </a:lnTo>
                  <a:lnTo>
                    <a:pt x="88277" y="30704"/>
                  </a:lnTo>
                  <a:lnTo>
                    <a:pt x="88715" y="30942"/>
                  </a:lnTo>
                  <a:lnTo>
                    <a:pt x="89574" y="31009"/>
                  </a:lnTo>
                  <a:lnTo>
                    <a:pt x="90132" y="30916"/>
                  </a:lnTo>
                  <a:lnTo>
                    <a:pt x="91105" y="30563"/>
                  </a:lnTo>
                  <a:lnTo>
                    <a:pt x="91331" y="29343"/>
                  </a:lnTo>
                  <a:lnTo>
                    <a:pt x="92312" y="29015"/>
                  </a:lnTo>
                  <a:lnTo>
                    <a:pt x="93374" y="28966"/>
                  </a:lnTo>
                  <a:lnTo>
                    <a:pt x="94420" y="29334"/>
                  </a:lnTo>
                  <a:lnTo>
                    <a:pt x="95057" y="29847"/>
                  </a:lnTo>
                  <a:lnTo>
                    <a:pt x="95163" y="30535"/>
                  </a:lnTo>
                  <a:lnTo>
                    <a:pt x="95779" y="30806"/>
                  </a:lnTo>
                  <a:lnTo>
                    <a:pt x="96111" y="30876"/>
                  </a:lnTo>
                  <a:lnTo>
                    <a:pt x="96366" y="30439"/>
                  </a:lnTo>
                  <a:lnTo>
                    <a:pt x="96443" y="31120"/>
                  </a:lnTo>
                  <a:lnTo>
                    <a:pt x="96598" y="31311"/>
                  </a:lnTo>
                  <a:lnTo>
                    <a:pt x="96752" y="31739"/>
                  </a:lnTo>
                  <a:lnTo>
                    <a:pt x="96748" y="32787"/>
                  </a:lnTo>
                  <a:lnTo>
                    <a:pt x="96792" y="32928"/>
                  </a:lnTo>
                  <a:lnTo>
                    <a:pt x="96979" y="33040"/>
                  </a:lnTo>
                  <a:lnTo>
                    <a:pt x="98361" y="33170"/>
                  </a:lnTo>
                  <a:lnTo>
                    <a:pt x="99147" y="32356"/>
                  </a:lnTo>
                  <a:lnTo>
                    <a:pt x="99313" y="32290"/>
                  </a:lnTo>
                  <a:lnTo>
                    <a:pt x="99796" y="32304"/>
                  </a:lnTo>
                  <a:lnTo>
                    <a:pt x="100460" y="32936"/>
                  </a:lnTo>
                  <a:lnTo>
                    <a:pt x="101729" y="32884"/>
                  </a:lnTo>
                  <a:lnTo>
                    <a:pt x="103151" y="33275"/>
                  </a:lnTo>
                  <a:lnTo>
                    <a:pt x="103285" y="32896"/>
                  </a:lnTo>
                  <a:lnTo>
                    <a:pt x="102933" y="32007"/>
                  </a:lnTo>
                  <a:lnTo>
                    <a:pt x="102966" y="31639"/>
                  </a:lnTo>
                  <a:lnTo>
                    <a:pt x="103931" y="30996"/>
                  </a:lnTo>
                  <a:lnTo>
                    <a:pt x="104503" y="30413"/>
                  </a:lnTo>
                  <a:lnTo>
                    <a:pt x="104531" y="29588"/>
                  </a:lnTo>
                  <a:lnTo>
                    <a:pt x="106251" y="30228"/>
                  </a:lnTo>
                  <a:lnTo>
                    <a:pt x="105970" y="31079"/>
                  </a:lnTo>
                  <a:lnTo>
                    <a:pt x="106031" y="31235"/>
                  </a:lnTo>
                  <a:lnTo>
                    <a:pt x="106256" y="31563"/>
                  </a:lnTo>
                  <a:lnTo>
                    <a:pt x="107006" y="32228"/>
                  </a:lnTo>
                  <a:lnTo>
                    <a:pt x="107444" y="32283"/>
                  </a:lnTo>
                  <a:lnTo>
                    <a:pt x="107602" y="32380"/>
                  </a:lnTo>
                  <a:lnTo>
                    <a:pt x="108531" y="33424"/>
                  </a:lnTo>
                  <a:lnTo>
                    <a:pt x="108726" y="33736"/>
                  </a:lnTo>
                  <a:lnTo>
                    <a:pt x="108847" y="34157"/>
                  </a:lnTo>
                  <a:lnTo>
                    <a:pt x="109362" y="33896"/>
                  </a:lnTo>
                  <a:lnTo>
                    <a:pt x="109593" y="33498"/>
                  </a:lnTo>
                  <a:lnTo>
                    <a:pt x="109637" y="32903"/>
                  </a:lnTo>
                  <a:lnTo>
                    <a:pt x="110938" y="32929"/>
                  </a:lnTo>
                  <a:lnTo>
                    <a:pt x="111498" y="33304"/>
                  </a:lnTo>
                  <a:lnTo>
                    <a:pt x="112126" y="33508"/>
                  </a:lnTo>
                  <a:lnTo>
                    <a:pt x="112247" y="32029"/>
                  </a:lnTo>
                  <a:lnTo>
                    <a:pt x="112778" y="32029"/>
                  </a:lnTo>
                  <a:lnTo>
                    <a:pt x="112766" y="31653"/>
                  </a:lnTo>
                  <a:lnTo>
                    <a:pt x="112247" y="31110"/>
                  </a:lnTo>
                  <a:lnTo>
                    <a:pt x="112064" y="30207"/>
                  </a:lnTo>
                  <a:lnTo>
                    <a:pt x="112141" y="29854"/>
                  </a:lnTo>
                  <a:lnTo>
                    <a:pt x="112149" y="29318"/>
                  </a:lnTo>
                  <a:lnTo>
                    <a:pt x="111772" y="29006"/>
                  </a:lnTo>
                  <a:lnTo>
                    <a:pt x="111350" y="28434"/>
                  </a:lnTo>
                  <a:lnTo>
                    <a:pt x="111531" y="27525"/>
                  </a:lnTo>
                  <a:lnTo>
                    <a:pt x="111524" y="26426"/>
                  </a:lnTo>
                  <a:lnTo>
                    <a:pt x="119412" y="26505"/>
                  </a:lnTo>
                  <a:lnTo>
                    <a:pt x="119753" y="26109"/>
                  </a:lnTo>
                  <a:lnTo>
                    <a:pt x="119753" y="25322"/>
                  </a:lnTo>
                  <a:lnTo>
                    <a:pt x="119851" y="24527"/>
                  </a:lnTo>
                  <a:lnTo>
                    <a:pt x="120228" y="24527"/>
                  </a:lnTo>
                  <a:lnTo>
                    <a:pt x="120236" y="25315"/>
                  </a:lnTo>
                  <a:lnTo>
                    <a:pt x="120199" y="26654"/>
                  </a:lnTo>
                  <a:lnTo>
                    <a:pt x="120393" y="26840"/>
                  </a:lnTo>
                  <a:lnTo>
                    <a:pt x="120729" y="26853"/>
                  </a:lnTo>
                  <a:lnTo>
                    <a:pt x="121202" y="24959"/>
                  </a:lnTo>
                  <a:lnTo>
                    <a:pt x="122147" y="24974"/>
                  </a:lnTo>
                  <a:lnTo>
                    <a:pt x="122217" y="26123"/>
                  </a:lnTo>
                  <a:lnTo>
                    <a:pt x="122414" y="25562"/>
                  </a:lnTo>
                  <a:lnTo>
                    <a:pt x="122402" y="24990"/>
                  </a:lnTo>
                  <a:lnTo>
                    <a:pt x="122641" y="24993"/>
                  </a:lnTo>
                  <a:lnTo>
                    <a:pt x="122628" y="24640"/>
                  </a:lnTo>
                  <a:lnTo>
                    <a:pt x="123087" y="24651"/>
                  </a:lnTo>
                  <a:lnTo>
                    <a:pt x="123082" y="22875"/>
                  </a:lnTo>
                  <a:lnTo>
                    <a:pt x="122089" y="22818"/>
                  </a:lnTo>
                  <a:lnTo>
                    <a:pt x="124148" y="22796"/>
                  </a:lnTo>
                  <a:lnTo>
                    <a:pt x="126303" y="22508"/>
                  </a:lnTo>
                  <a:lnTo>
                    <a:pt x="126321" y="21089"/>
                  </a:lnTo>
                  <a:lnTo>
                    <a:pt x="124953" y="21068"/>
                  </a:lnTo>
                  <a:lnTo>
                    <a:pt x="124965" y="20075"/>
                  </a:lnTo>
                  <a:lnTo>
                    <a:pt x="123540" y="20075"/>
                  </a:lnTo>
                  <a:lnTo>
                    <a:pt x="123538" y="19344"/>
                  </a:lnTo>
                  <a:lnTo>
                    <a:pt x="122699" y="19347"/>
                  </a:lnTo>
                  <a:lnTo>
                    <a:pt x="122473" y="17540"/>
                  </a:lnTo>
                  <a:lnTo>
                    <a:pt x="122485" y="16957"/>
                  </a:lnTo>
                  <a:lnTo>
                    <a:pt x="122761" y="16971"/>
                  </a:lnTo>
                  <a:lnTo>
                    <a:pt x="124467" y="18242"/>
                  </a:lnTo>
                  <a:lnTo>
                    <a:pt x="124987" y="18416"/>
                  </a:lnTo>
                  <a:lnTo>
                    <a:pt x="125376" y="18310"/>
                  </a:lnTo>
                  <a:lnTo>
                    <a:pt x="126099" y="17828"/>
                  </a:lnTo>
                  <a:lnTo>
                    <a:pt x="130589" y="17716"/>
                  </a:lnTo>
                  <a:lnTo>
                    <a:pt x="131559" y="17954"/>
                  </a:lnTo>
                  <a:lnTo>
                    <a:pt x="131818" y="18125"/>
                  </a:lnTo>
                  <a:lnTo>
                    <a:pt x="132001" y="18147"/>
                  </a:lnTo>
                  <a:lnTo>
                    <a:pt x="131896" y="17470"/>
                  </a:lnTo>
                  <a:lnTo>
                    <a:pt x="130999" y="15965"/>
                  </a:lnTo>
                  <a:lnTo>
                    <a:pt x="130235" y="15217"/>
                  </a:lnTo>
                  <a:lnTo>
                    <a:pt x="129382" y="14783"/>
                  </a:lnTo>
                  <a:lnTo>
                    <a:pt x="129208" y="14500"/>
                  </a:lnTo>
                  <a:lnTo>
                    <a:pt x="130056" y="14255"/>
                  </a:lnTo>
                  <a:lnTo>
                    <a:pt x="133784" y="14311"/>
                  </a:lnTo>
                  <a:lnTo>
                    <a:pt x="134860" y="14575"/>
                  </a:lnTo>
                  <a:lnTo>
                    <a:pt x="135936" y="14650"/>
                  </a:lnTo>
                  <a:lnTo>
                    <a:pt x="136607" y="14297"/>
                  </a:lnTo>
                  <a:lnTo>
                    <a:pt x="137748" y="14279"/>
                  </a:lnTo>
                  <a:lnTo>
                    <a:pt x="137760" y="14000"/>
                  </a:lnTo>
                  <a:lnTo>
                    <a:pt x="139649" y="13996"/>
                  </a:lnTo>
                  <a:lnTo>
                    <a:pt x="139682" y="14576"/>
                  </a:lnTo>
                  <a:lnTo>
                    <a:pt x="140759" y="14598"/>
                  </a:lnTo>
                  <a:lnTo>
                    <a:pt x="140990" y="14498"/>
                  </a:lnTo>
                  <a:lnTo>
                    <a:pt x="141156" y="14048"/>
                  </a:lnTo>
                  <a:lnTo>
                    <a:pt x="141585" y="13962"/>
                  </a:lnTo>
                  <a:lnTo>
                    <a:pt x="141611" y="8301"/>
                  </a:lnTo>
                  <a:lnTo>
                    <a:pt x="141634" y="7339"/>
                  </a:lnTo>
                  <a:lnTo>
                    <a:pt x="141872" y="7355"/>
                  </a:lnTo>
                  <a:lnTo>
                    <a:pt x="141892" y="7578"/>
                  </a:lnTo>
                  <a:lnTo>
                    <a:pt x="142177" y="7778"/>
                  </a:lnTo>
                  <a:lnTo>
                    <a:pt x="142794" y="7566"/>
                  </a:lnTo>
                  <a:lnTo>
                    <a:pt x="143119" y="7886"/>
                  </a:lnTo>
                  <a:lnTo>
                    <a:pt x="143847" y="7272"/>
                  </a:lnTo>
                  <a:lnTo>
                    <a:pt x="144041" y="7277"/>
                  </a:lnTo>
                  <a:lnTo>
                    <a:pt x="144050" y="7748"/>
                  </a:lnTo>
                  <a:lnTo>
                    <a:pt x="144306" y="7945"/>
                  </a:lnTo>
                  <a:lnTo>
                    <a:pt x="144396" y="8205"/>
                  </a:lnTo>
                  <a:lnTo>
                    <a:pt x="144266" y="8923"/>
                  </a:lnTo>
                  <a:lnTo>
                    <a:pt x="144026" y="9235"/>
                  </a:lnTo>
                  <a:lnTo>
                    <a:pt x="144026" y="9841"/>
                  </a:lnTo>
                  <a:lnTo>
                    <a:pt x="144676" y="9811"/>
                  </a:lnTo>
                  <a:lnTo>
                    <a:pt x="144847" y="9391"/>
                  </a:lnTo>
                  <a:lnTo>
                    <a:pt x="145188" y="9127"/>
                  </a:lnTo>
                  <a:lnTo>
                    <a:pt x="145574" y="9175"/>
                  </a:lnTo>
                  <a:lnTo>
                    <a:pt x="145875" y="9737"/>
                  </a:lnTo>
                  <a:lnTo>
                    <a:pt x="146598" y="9815"/>
                  </a:lnTo>
                  <a:lnTo>
                    <a:pt x="147232" y="10384"/>
                  </a:lnTo>
                  <a:lnTo>
                    <a:pt x="147256" y="11555"/>
                  </a:lnTo>
                  <a:lnTo>
                    <a:pt x="147065" y="11618"/>
                  </a:lnTo>
                  <a:lnTo>
                    <a:pt x="145855" y="13195"/>
                  </a:lnTo>
                  <a:lnTo>
                    <a:pt x="146017" y="13306"/>
                  </a:lnTo>
                  <a:lnTo>
                    <a:pt x="146623" y="13321"/>
                  </a:lnTo>
                  <a:lnTo>
                    <a:pt x="146651" y="16850"/>
                  </a:lnTo>
                  <a:lnTo>
                    <a:pt x="147276" y="16868"/>
                  </a:lnTo>
                  <a:lnTo>
                    <a:pt x="147268" y="17393"/>
                  </a:lnTo>
                  <a:lnTo>
                    <a:pt x="147215" y="17545"/>
                  </a:lnTo>
                  <a:lnTo>
                    <a:pt x="146647" y="18054"/>
                  </a:lnTo>
                  <a:lnTo>
                    <a:pt x="144792" y="18062"/>
                  </a:lnTo>
                  <a:lnTo>
                    <a:pt x="144727" y="17493"/>
                  </a:lnTo>
                  <a:lnTo>
                    <a:pt x="143911" y="17103"/>
                  </a:lnTo>
                  <a:lnTo>
                    <a:pt x="143383" y="17096"/>
                  </a:lnTo>
                  <a:lnTo>
                    <a:pt x="142880" y="17297"/>
                  </a:lnTo>
                  <a:lnTo>
                    <a:pt x="142612" y="17750"/>
                  </a:lnTo>
                  <a:lnTo>
                    <a:pt x="142515" y="18527"/>
                  </a:lnTo>
                  <a:lnTo>
                    <a:pt x="143286" y="19208"/>
                  </a:lnTo>
                  <a:lnTo>
                    <a:pt x="143437" y="20417"/>
                  </a:lnTo>
                  <a:lnTo>
                    <a:pt x="143737" y="20338"/>
                  </a:lnTo>
                  <a:lnTo>
                    <a:pt x="145206" y="20293"/>
                  </a:lnTo>
                  <a:lnTo>
                    <a:pt x="146079" y="20341"/>
                  </a:lnTo>
                  <a:lnTo>
                    <a:pt x="146440" y="20237"/>
                  </a:lnTo>
                  <a:lnTo>
                    <a:pt x="146850" y="19992"/>
                  </a:lnTo>
                  <a:lnTo>
                    <a:pt x="147033" y="19813"/>
                  </a:lnTo>
                  <a:lnTo>
                    <a:pt x="147276" y="19222"/>
                  </a:lnTo>
                  <a:lnTo>
                    <a:pt x="148494" y="18214"/>
                  </a:lnTo>
                  <a:lnTo>
                    <a:pt x="149156" y="17765"/>
                  </a:lnTo>
                  <a:lnTo>
                    <a:pt x="149461" y="17103"/>
                  </a:lnTo>
                  <a:lnTo>
                    <a:pt x="149372" y="16798"/>
                  </a:lnTo>
                  <a:lnTo>
                    <a:pt x="149233" y="16649"/>
                  </a:lnTo>
                  <a:lnTo>
                    <a:pt x="149290" y="16340"/>
                  </a:lnTo>
                  <a:lnTo>
                    <a:pt x="150387" y="15861"/>
                  </a:lnTo>
                  <a:lnTo>
                    <a:pt x="151142" y="15192"/>
                  </a:lnTo>
                  <a:lnTo>
                    <a:pt x="152008" y="14765"/>
                  </a:lnTo>
                  <a:lnTo>
                    <a:pt x="153145" y="14055"/>
                  </a:lnTo>
                  <a:lnTo>
                    <a:pt x="153807" y="13929"/>
                  </a:lnTo>
                  <a:lnTo>
                    <a:pt x="154291" y="13335"/>
                  </a:lnTo>
                  <a:lnTo>
                    <a:pt x="154519" y="12807"/>
                  </a:lnTo>
                  <a:lnTo>
                    <a:pt x="154515" y="12465"/>
                  </a:lnTo>
                  <a:lnTo>
                    <a:pt x="154869" y="11971"/>
                  </a:lnTo>
                  <a:lnTo>
                    <a:pt x="155327" y="11653"/>
                  </a:lnTo>
                  <a:lnTo>
                    <a:pt x="155413" y="11786"/>
                  </a:lnTo>
                  <a:lnTo>
                    <a:pt x="154874" y="12248"/>
                  </a:lnTo>
                  <a:lnTo>
                    <a:pt x="154438" y="13511"/>
                  </a:lnTo>
                  <a:lnTo>
                    <a:pt x="153830" y="13988"/>
                  </a:lnTo>
                  <a:lnTo>
                    <a:pt x="153154" y="14086"/>
                  </a:lnTo>
                  <a:lnTo>
                    <a:pt x="152876" y="14278"/>
                  </a:lnTo>
                  <a:lnTo>
                    <a:pt x="151598" y="15453"/>
                  </a:lnTo>
                  <a:lnTo>
                    <a:pt x="149535" y="17541"/>
                  </a:lnTo>
                  <a:lnTo>
                    <a:pt x="147474" y="19749"/>
                  </a:lnTo>
                  <a:lnTo>
                    <a:pt x="147259" y="20233"/>
                  </a:lnTo>
                  <a:lnTo>
                    <a:pt x="148992" y="21546"/>
                  </a:lnTo>
                  <a:lnTo>
                    <a:pt x="148778" y="21782"/>
                  </a:lnTo>
                  <a:lnTo>
                    <a:pt x="148944" y="21981"/>
                  </a:lnTo>
                  <a:lnTo>
                    <a:pt x="149257" y="21996"/>
                  </a:lnTo>
                  <a:lnTo>
                    <a:pt x="149305" y="21561"/>
                  </a:lnTo>
                  <a:lnTo>
                    <a:pt x="151123" y="21554"/>
                  </a:lnTo>
                  <a:lnTo>
                    <a:pt x="152004" y="21246"/>
                  </a:lnTo>
                  <a:lnTo>
                    <a:pt x="152653" y="21287"/>
                  </a:lnTo>
                  <a:lnTo>
                    <a:pt x="153153" y="21492"/>
                  </a:lnTo>
                  <a:lnTo>
                    <a:pt x="153607" y="21526"/>
                  </a:lnTo>
                  <a:lnTo>
                    <a:pt x="156549" y="21500"/>
                  </a:lnTo>
                  <a:lnTo>
                    <a:pt x="156355" y="21957"/>
                  </a:lnTo>
                  <a:lnTo>
                    <a:pt x="155913" y="22426"/>
                  </a:lnTo>
                  <a:lnTo>
                    <a:pt x="155787" y="22649"/>
                  </a:lnTo>
                  <a:lnTo>
                    <a:pt x="155726" y="23865"/>
                  </a:lnTo>
                  <a:lnTo>
                    <a:pt x="155151" y="24453"/>
                  </a:lnTo>
                  <a:lnTo>
                    <a:pt x="159545" y="24387"/>
                  </a:lnTo>
                  <a:lnTo>
                    <a:pt x="159545" y="23547"/>
                  </a:lnTo>
                  <a:lnTo>
                    <a:pt x="159752" y="23227"/>
                  </a:lnTo>
                  <a:lnTo>
                    <a:pt x="159882" y="27351"/>
                  </a:lnTo>
                  <a:lnTo>
                    <a:pt x="164669" y="27358"/>
                  </a:lnTo>
                  <a:lnTo>
                    <a:pt x="164672" y="29767"/>
                  </a:lnTo>
                  <a:lnTo>
                    <a:pt x="162089" y="29782"/>
                  </a:lnTo>
                  <a:lnTo>
                    <a:pt x="162090" y="32240"/>
                  </a:lnTo>
                  <a:lnTo>
                    <a:pt x="161911" y="32426"/>
                  </a:lnTo>
                  <a:lnTo>
                    <a:pt x="161871" y="32571"/>
                  </a:lnTo>
                  <a:lnTo>
                    <a:pt x="162527" y="33322"/>
                  </a:lnTo>
                  <a:lnTo>
                    <a:pt x="164489" y="33303"/>
                  </a:lnTo>
                  <a:lnTo>
                    <a:pt x="164376" y="34144"/>
                  </a:lnTo>
                  <a:lnTo>
                    <a:pt x="164469" y="34467"/>
                  </a:lnTo>
                  <a:lnTo>
                    <a:pt x="164680" y="34490"/>
                  </a:lnTo>
                  <a:lnTo>
                    <a:pt x="164704" y="35910"/>
                  </a:lnTo>
                  <a:lnTo>
                    <a:pt x="165275" y="36646"/>
                  </a:lnTo>
                  <a:lnTo>
                    <a:pt x="165609" y="36866"/>
                  </a:lnTo>
                  <a:lnTo>
                    <a:pt x="165271" y="36866"/>
                  </a:lnTo>
                  <a:lnTo>
                    <a:pt x="167725" y="39853"/>
                  </a:lnTo>
                  <a:lnTo>
                    <a:pt x="172380" y="39872"/>
                  </a:lnTo>
                  <a:lnTo>
                    <a:pt x="172376" y="38971"/>
                  </a:lnTo>
                  <a:lnTo>
                    <a:pt x="173516" y="38965"/>
                  </a:lnTo>
                  <a:lnTo>
                    <a:pt x="177335" y="39004"/>
                  </a:lnTo>
                  <a:lnTo>
                    <a:pt x="177322" y="36617"/>
                  </a:lnTo>
                  <a:lnTo>
                    <a:pt x="179875" y="36620"/>
                  </a:lnTo>
                  <a:lnTo>
                    <a:pt x="179827" y="34255"/>
                  </a:lnTo>
                  <a:lnTo>
                    <a:pt x="182405" y="34196"/>
                  </a:lnTo>
                  <a:lnTo>
                    <a:pt x="187422" y="34091"/>
                  </a:lnTo>
                  <a:lnTo>
                    <a:pt x="190730" y="34011"/>
                  </a:lnTo>
                  <a:lnTo>
                    <a:pt x="188687" y="35518"/>
                  </a:lnTo>
                  <a:lnTo>
                    <a:pt x="188737" y="37574"/>
                  </a:lnTo>
                  <a:lnTo>
                    <a:pt x="189366" y="37604"/>
                  </a:lnTo>
                  <a:lnTo>
                    <a:pt x="189391" y="38801"/>
                  </a:lnTo>
                  <a:lnTo>
                    <a:pt x="192608" y="38763"/>
                  </a:lnTo>
                  <a:lnTo>
                    <a:pt x="199085" y="38723"/>
                  </a:lnTo>
                  <a:lnTo>
                    <a:pt x="199759" y="38728"/>
                  </a:lnTo>
                  <a:lnTo>
                    <a:pt x="200355" y="38734"/>
                  </a:lnTo>
                  <a:lnTo>
                    <a:pt x="200358" y="39954"/>
                  </a:lnTo>
                  <a:lnTo>
                    <a:pt x="200289" y="40206"/>
                  </a:lnTo>
                  <a:lnTo>
                    <a:pt x="199778" y="41069"/>
                  </a:lnTo>
                  <a:lnTo>
                    <a:pt x="200357" y="41136"/>
                  </a:lnTo>
                  <a:lnTo>
                    <a:pt x="202355" y="41133"/>
                  </a:lnTo>
                  <a:lnTo>
                    <a:pt x="202286" y="41342"/>
                  </a:lnTo>
                  <a:lnTo>
                    <a:pt x="201977" y="41769"/>
                  </a:lnTo>
                  <a:lnTo>
                    <a:pt x="201151" y="42453"/>
                  </a:lnTo>
                  <a:lnTo>
                    <a:pt x="201057" y="43081"/>
                  </a:lnTo>
                  <a:lnTo>
                    <a:pt x="200490" y="43301"/>
                  </a:lnTo>
                  <a:lnTo>
                    <a:pt x="200453" y="43494"/>
                  </a:lnTo>
                  <a:lnTo>
                    <a:pt x="202871" y="43503"/>
                  </a:lnTo>
                  <a:lnTo>
                    <a:pt x="205601" y="41154"/>
                  </a:lnTo>
                  <a:lnTo>
                    <a:pt x="210535" y="41094"/>
                  </a:lnTo>
                  <a:lnTo>
                    <a:pt x="210555" y="45799"/>
                  </a:lnTo>
                  <a:lnTo>
                    <a:pt x="213126" y="45684"/>
                  </a:lnTo>
                  <a:lnTo>
                    <a:pt x="216908" y="45517"/>
                  </a:lnTo>
                  <a:lnTo>
                    <a:pt x="216055" y="43896"/>
                  </a:lnTo>
                  <a:lnTo>
                    <a:pt x="215719" y="43505"/>
                  </a:lnTo>
                  <a:lnTo>
                    <a:pt x="215699" y="43237"/>
                  </a:lnTo>
                  <a:lnTo>
                    <a:pt x="218283" y="43119"/>
                  </a:lnTo>
                  <a:lnTo>
                    <a:pt x="218264" y="41921"/>
                  </a:lnTo>
                  <a:lnTo>
                    <a:pt x="218259" y="41593"/>
                  </a:lnTo>
                  <a:lnTo>
                    <a:pt x="218649" y="41424"/>
                  </a:lnTo>
                  <a:lnTo>
                    <a:pt x="219301" y="41290"/>
                  </a:lnTo>
                  <a:lnTo>
                    <a:pt x="219376" y="40956"/>
                  </a:lnTo>
                  <a:lnTo>
                    <a:pt x="220233" y="40141"/>
                  </a:lnTo>
                  <a:lnTo>
                    <a:pt x="221861" y="40118"/>
                  </a:lnTo>
                  <a:lnTo>
                    <a:pt x="221902" y="39355"/>
                  </a:lnTo>
                  <a:lnTo>
                    <a:pt x="223028" y="38529"/>
                  </a:lnTo>
                  <a:lnTo>
                    <a:pt x="223797" y="37097"/>
                  </a:lnTo>
                  <a:lnTo>
                    <a:pt x="223814" y="38287"/>
                  </a:lnTo>
                  <a:lnTo>
                    <a:pt x="227736" y="38286"/>
                  </a:lnTo>
                  <a:lnTo>
                    <a:pt x="228279" y="37929"/>
                  </a:lnTo>
                  <a:lnTo>
                    <a:pt x="229153" y="38081"/>
                  </a:lnTo>
                  <a:lnTo>
                    <a:pt x="229141" y="38308"/>
                  </a:lnTo>
                  <a:lnTo>
                    <a:pt x="228906" y="38885"/>
                  </a:lnTo>
                  <a:lnTo>
                    <a:pt x="230507" y="38889"/>
                  </a:lnTo>
                  <a:lnTo>
                    <a:pt x="231493" y="37409"/>
                  </a:lnTo>
                  <a:lnTo>
                    <a:pt x="231558" y="36502"/>
                  </a:lnTo>
                  <a:lnTo>
                    <a:pt x="231486" y="35323"/>
                  </a:lnTo>
                  <a:lnTo>
                    <a:pt x="232815" y="35327"/>
                  </a:lnTo>
                  <a:lnTo>
                    <a:pt x="233273" y="33855"/>
                  </a:lnTo>
                  <a:lnTo>
                    <a:pt x="231561" y="32787"/>
                  </a:lnTo>
                  <a:lnTo>
                    <a:pt x="231685" y="32441"/>
                  </a:lnTo>
                  <a:lnTo>
                    <a:pt x="231739" y="31226"/>
                  </a:lnTo>
                  <a:lnTo>
                    <a:pt x="230838" y="31232"/>
                  </a:lnTo>
                  <a:lnTo>
                    <a:pt x="230856" y="27408"/>
                  </a:lnTo>
                  <a:lnTo>
                    <a:pt x="231461" y="26456"/>
                  </a:lnTo>
                  <a:lnTo>
                    <a:pt x="234552" y="26461"/>
                  </a:lnTo>
                  <a:lnTo>
                    <a:pt x="234578" y="24170"/>
                  </a:lnTo>
                  <a:lnTo>
                    <a:pt x="240706" y="24198"/>
                  </a:lnTo>
                  <a:lnTo>
                    <a:pt x="241989" y="25433"/>
                  </a:lnTo>
                  <a:lnTo>
                    <a:pt x="242606" y="25901"/>
                  </a:lnTo>
                  <a:lnTo>
                    <a:pt x="242491" y="26441"/>
                  </a:lnTo>
                  <a:lnTo>
                    <a:pt x="245024" y="26470"/>
                  </a:lnTo>
                  <a:lnTo>
                    <a:pt x="245994" y="26496"/>
                  </a:lnTo>
                  <a:lnTo>
                    <a:pt x="246193" y="25767"/>
                  </a:lnTo>
                  <a:lnTo>
                    <a:pt x="246899" y="26623"/>
                  </a:lnTo>
                  <a:lnTo>
                    <a:pt x="247150" y="26500"/>
                  </a:lnTo>
                  <a:lnTo>
                    <a:pt x="248708" y="26534"/>
                  </a:lnTo>
                  <a:lnTo>
                    <a:pt x="248703" y="28862"/>
                  </a:lnTo>
                  <a:lnTo>
                    <a:pt x="249209" y="28860"/>
                  </a:lnTo>
                  <a:lnTo>
                    <a:pt x="248771" y="30860"/>
                  </a:lnTo>
                  <a:lnTo>
                    <a:pt x="248730" y="31633"/>
                  </a:lnTo>
                  <a:lnTo>
                    <a:pt x="248840" y="31834"/>
                  </a:lnTo>
                  <a:lnTo>
                    <a:pt x="249067" y="31994"/>
                  </a:lnTo>
                  <a:lnTo>
                    <a:pt x="249342" y="32028"/>
                  </a:lnTo>
                  <a:lnTo>
                    <a:pt x="249627" y="31570"/>
                  </a:lnTo>
                  <a:lnTo>
                    <a:pt x="249624" y="31264"/>
                  </a:lnTo>
                  <a:lnTo>
                    <a:pt x="250543" y="31284"/>
                  </a:lnTo>
                  <a:lnTo>
                    <a:pt x="250485" y="33616"/>
                  </a:lnTo>
                  <a:lnTo>
                    <a:pt x="249824" y="33609"/>
                  </a:lnTo>
                  <a:lnTo>
                    <a:pt x="247367" y="33582"/>
                  </a:lnTo>
                  <a:lnTo>
                    <a:pt x="247372" y="31239"/>
                  </a:lnTo>
                  <a:lnTo>
                    <a:pt x="242548" y="31176"/>
                  </a:lnTo>
                  <a:lnTo>
                    <a:pt x="242424" y="31305"/>
                  </a:lnTo>
                  <a:lnTo>
                    <a:pt x="242064" y="32060"/>
                  </a:lnTo>
                  <a:lnTo>
                    <a:pt x="241898" y="33158"/>
                  </a:lnTo>
                  <a:lnTo>
                    <a:pt x="242494" y="34359"/>
                  </a:lnTo>
                  <a:lnTo>
                    <a:pt x="242315" y="34723"/>
                  </a:lnTo>
                  <a:lnTo>
                    <a:pt x="242044" y="34965"/>
                  </a:lnTo>
                  <a:lnTo>
                    <a:pt x="241963" y="35423"/>
                  </a:lnTo>
                  <a:lnTo>
                    <a:pt x="242328" y="35631"/>
                  </a:lnTo>
                  <a:lnTo>
                    <a:pt x="242608" y="35664"/>
                  </a:lnTo>
                  <a:lnTo>
                    <a:pt x="243118" y="34932"/>
                  </a:lnTo>
                  <a:lnTo>
                    <a:pt x="243564" y="34545"/>
                  </a:lnTo>
                  <a:lnTo>
                    <a:pt x="243787" y="34474"/>
                  </a:lnTo>
                  <a:lnTo>
                    <a:pt x="244265" y="34798"/>
                  </a:lnTo>
                  <a:lnTo>
                    <a:pt x="244561" y="35545"/>
                  </a:lnTo>
                  <a:lnTo>
                    <a:pt x="244468" y="36096"/>
                  </a:lnTo>
                  <a:lnTo>
                    <a:pt x="244144" y="36397"/>
                  </a:lnTo>
                  <a:lnTo>
                    <a:pt x="243670" y="37591"/>
                  </a:lnTo>
                  <a:lnTo>
                    <a:pt x="244205" y="37858"/>
                  </a:lnTo>
                  <a:lnTo>
                    <a:pt x="243929" y="38245"/>
                  </a:lnTo>
                  <a:lnTo>
                    <a:pt x="243500" y="38238"/>
                  </a:lnTo>
                  <a:lnTo>
                    <a:pt x="243127" y="38048"/>
                  </a:lnTo>
                  <a:lnTo>
                    <a:pt x="242527" y="38052"/>
                  </a:lnTo>
                  <a:lnTo>
                    <a:pt x="242336" y="38364"/>
                  </a:lnTo>
                  <a:lnTo>
                    <a:pt x="241895" y="38770"/>
                  </a:lnTo>
                  <a:lnTo>
                    <a:pt x="241607" y="38885"/>
                  </a:lnTo>
                  <a:lnTo>
                    <a:pt x="241271" y="39168"/>
                  </a:lnTo>
                  <a:lnTo>
                    <a:pt x="240894" y="39812"/>
                  </a:lnTo>
                  <a:lnTo>
                    <a:pt x="240745" y="40712"/>
                  </a:lnTo>
                  <a:lnTo>
                    <a:pt x="240717" y="42103"/>
                  </a:lnTo>
                  <a:lnTo>
                    <a:pt x="240150" y="43100"/>
                  </a:lnTo>
                  <a:lnTo>
                    <a:pt x="239846" y="43241"/>
                  </a:lnTo>
                  <a:lnTo>
                    <a:pt x="239170" y="44568"/>
                  </a:lnTo>
                  <a:lnTo>
                    <a:pt x="238291" y="45357"/>
                  </a:lnTo>
                  <a:lnTo>
                    <a:pt x="235887" y="46362"/>
                  </a:lnTo>
                  <a:lnTo>
                    <a:pt x="235643" y="46348"/>
                  </a:lnTo>
                  <a:lnTo>
                    <a:pt x="235313" y="47030"/>
                  </a:lnTo>
                  <a:lnTo>
                    <a:pt x="235730" y="47595"/>
                  </a:lnTo>
                  <a:lnTo>
                    <a:pt x="235726" y="47754"/>
                  </a:lnTo>
                  <a:lnTo>
                    <a:pt x="235561" y="47811"/>
                  </a:lnTo>
                  <a:lnTo>
                    <a:pt x="235814" y="47950"/>
                  </a:lnTo>
                  <a:lnTo>
                    <a:pt x="235919" y="48467"/>
                  </a:lnTo>
                  <a:lnTo>
                    <a:pt x="235895" y="48736"/>
                  </a:lnTo>
                  <a:lnTo>
                    <a:pt x="235030" y="49360"/>
                  </a:lnTo>
                  <a:lnTo>
                    <a:pt x="234937" y="49548"/>
                  </a:lnTo>
                  <a:lnTo>
                    <a:pt x="234913" y="49806"/>
                  </a:lnTo>
                  <a:lnTo>
                    <a:pt x="235142" y="50500"/>
                  </a:lnTo>
                  <a:lnTo>
                    <a:pt x="236085" y="50798"/>
                  </a:lnTo>
                  <a:lnTo>
                    <a:pt x="236241" y="51161"/>
                  </a:lnTo>
                  <a:lnTo>
                    <a:pt x="236230" y="51418"/>
                  </a:lnTo>
                  <a:lnTo>
                    <a:pt x="235751" y="52496"/>
                  </a:lnTo>
                  <a:lnTo>
                    <a:pt x="235449" y="52524"/>
                  </a:lnTo>
                  <a:lnTo>
                    <a:pt x="233512" y="52512"/>
                  </a:lnTo>
                  <a:lnTo>
                    <a:pt x="234647" y="53231"/>
                  </a:lnTo>
                  <a:lnTo>
                    <a:pt x="234597" y="54979"/>
                  </a:lnTo>
                  <a:lnTo>
                    <a:pt x="233549" y="56098"/>
                  </a:lnTo>
                  <a:lnTo>
                    <a:pt x="232893" y="56109"/>
                  </a:lnTo>
                  <a:lnTo>
                    <a:pt x="232881" y="56879"/>
                  </a:lnTo>
                  <a:lnTo>
                    <a:pt x="232342" y="58499"/>
                  </a:lnTo>
                  <a:lnTo>
                    <a:pt x="233183" y="58534"/>
                  </a:lnTo>
                  <a:lnTo>
                    <a:pt x="233620" y="58787"/>
                  </a:lnTo>
                  <a:lnTo>
                    <a:pt x="234582" y="58814"/>
                  </a:lnTo>
                  <a:lnTo>
                    <a:pt x="235189" y="58717"/>
                  </a:lnTo>
                  <a:lnTo>
                    <a:pt x="235237" y="58491"/>
                  </a:lnTo>
                  <a:lnTo>
                    <a:pt x="235561" y="58651"/>
                  </a:lnTo>
                  <a:lnTo>
                    <a:pt x="236269" y="58755"/>
                  </a:lnTo>
                  <a:lnTo>
                    <a:pt x="236524" y="58981"/>
                  </a:lnTo>
                  <a:lnTo>
                    <a:pt x="236512" y="59130"/>
                  </a:lnTo>
                  <a:lnTo>
                    <a:pt x="236265" y="59491"/>
                  </a:lnTo>
                  <a:lnTo>
                    <a:pt x="235971" y="60202"/>
                  </a:lnTo>
                  <a:lnTo>
                    <a:pt x="235793" y="60938"/>
                  </a:lnTo>
                  <a:lnTo>
                    <a:pt x="235883" y="61998"/>
                  </a:lnTo>
                  <a:lnTo>
                    <a:pt x="235835" y="62158"/>
                  </a:lnTo>
                  <a:lnTo>
                    <a:pt x="235561" y="62322"/>
                  </a:lnTo>
                  <a:lnTo>
                    <a:pt x="235405" y="62161"/>
                  </a:lnTo>
                  <a:lnTo>
                    <a:pt x="234879" y="62451"/>
                  </a:lnTo>
                  <a:lnTo>
                    <a:pt x="234737" y="62678"/>
                  </a:lnTo>
                  <a:lnTo>
                    <a:pt x="234733" y="63054"/>
                  </a:lnTo>
                  <a:lnTo>
                    <a:pt x="234922" y="63586"/>
                  </a:lnTo>
                  <a:lnTo>
                    <a:pt x="235286" y="63858"/>
                  </a:lnTo>
                  <a:lnTo>
                    <a:pt x="235735" y="64122"/>
                  </a:lnTo>
                  <a:lnTo>
                    <a:pt x="235345" y="64841"/>
                  </a:lnTo>
                  <a:lnTo>
                    <a:pt x="235385" y="65247"/>
                  </a:lnTo>
                  <a:lnTo>
                    <a:pt x="235987" y="66467"/>
                  </a:lnTo>
                  <a:lnTo>
                    <a:pt x="236574" y="67311"/>
                  </a:lnTo>
                  <a:lnTo>
                    <a:pt x="237281" y="67869"/>
                  </a:lnTo>
                  <a:lnTo>
                    <a:pt x="237758" y="67965"/>
                  </a:lnTo>
                  <a:lnTo>
                    <a:pt x="238223" y="67942"/>
                  </a:lnTo>
                  <a:lnTo>
                    <a:pt x="238615" y="68106"/>
                  </a:lnTo>
                  <a:lnTo>
                    <a:pt x="239286" y="68764"/>
                  </a:lnTo>
                  <a:lnTo>
                    <a:pt x="239363" y="69403"/>
                  </a:lnTo>
                  <a:lnTo>
                    <a:pt x="239258" y="70196"/>
                  </a:lnTo>
                  <a:lnTo>
                    <a:pt x="239028" y="70545"/>
                  </a:lnTo>
                  <a:lnTo>
                    <a:pt x="239173" y="70546"/>
                  </a:lnTo>
                  <a:lnTo>
                    <a:pt x="240705" y="70560"/>
                  </a:lnTo>
                  <a:lnTo>
                    <a:pt x="240660" y="71103"/>
                  </a:lnTo>
                  <a:lnTo>
                    <a:pt x="239416" y="71189"/>
                  </a:lnTo>
                  <a:lnTo>
                    <a:pt x="239332" y="72911"/>
                  </a:lnTo>
                  <a:lnTo>
                    <a:pt x="241452" y="72947"/>
                  </a:lnTo>
                  <a:lnTo>
                    <a:pt x="242341" y="73089"/>
                  </a:lnTo>
                  <a:lnTo>
                    <a:pt x="243467" y="73003"/>
                  </a:lnTo>
                  <a:lnTo>
                    <a:pt x="246035" y="73047"/>
                  </a:lnTo>
                  <a:lnTo>
                    <a:pt x="245917" y="73260"/>
                  </a:lnTo>
                  <a:lnTo>
                    <a:pt x="244928" y="74444"/>
                  </a:lnTo>
                  <a:lnTo>
                    <a:pt x="244910" y="74687"/>
                  </a:lnTo>
                  <a:lnTo>
                    <a:pt x="245076" y="75136"/>
                  </a:lnTo>
                  <a:lnTo>
                    <a:pt x="245044" y="75446"/>
                  </a:lnTo>
                  <a:lnTo>
                    <a:pt x="244665" y="75675"/>
                  </a:lnTo>
                  <a:lnTo>
                    <a:pt x="244250" y="76132"/>
                  </a:lnTo>
                  <a:lnTo>
                    <a:pt x="244382" y="76137"/>
                  </a:lnTo>
                  <a:lnTo>
                    <a:pt x="244170" y="76280"/>
                  </a:lnTo>
                  <a:lnTo>
                    <a:pt x="244202" y="76536"/>
                  </a:lnTo>
                  <a:lnTo>
                    <a:pt x="244336" y="76782"/>
                  </a:lnTo>
                  <a:lnTo>
                    <a:pt x="244004" y="78883"/>
                  </a:lnTo>
                  <a:lnTo>
                    <a:pt x="244294" y="78900"/>
                  </a:lnTo>
                  <a:lnTo>
                    <a:pt x="244190" y="79490"/>
                  </a:lnTo>
                  <a:lnTo>
                    <a:pt x="248714" y="79516"/>
                  </a:lnTo>
                  <a:lnTo>
                    <a:pt x="248729" y="78631"/>
                  </a:lnTo>
                  <a:lnTo>
                    <a:pt x="249339" y="78616"/>
                  </a:lnTo>
                  <a:lnTo>
                    <a:pt x="250656" y="78874"/>
                  </a:lnTo>
                  <a:lnTo>
                    <a:pt x="253203" y="78904"/>
                  </a:lnTo>
                  <a:lnTo>
                    <a:pt x="253188" y="79411"/>
                  </a:lnTo>
                  <a:lnTo>
                    <a:pt x="253148" y="81541"/>
                  </a:lnTo>
                  <a:lnTo>
                    <a:pt x="253197" y="81928"/>
                  </a:lnTo>
                  <a:lnTo>
                    <a:pt x="255040" y="81719"/>
                  </a:lnTo>
                  <a:lnTo>
                    <a:pt x="255057" y="83456"/>
                  </a:lnTo>
                  <a:lnTo>
                    <a:pt x="255687" y="83504"/>
                  </a:lnTo>
                  <a:lnTo>
                    <a:pt x="255703" y="85606"/>
                  </a:lnTo>
                  <a:lnTo>
                    <a:pt x="256042" y="86383"/>
                  </a:lnTo>
                  <a:lnTo>
                    <a:pt x="256297" y="86725"/>
                  </a:lnTo>
                  <a:lnTo>
                    <a:pt x="256370" y="87897"/>
                  </a:lnTo>
                  <a:lnTo>
                    <a:pt x="256963" y="87915"/>
                  </a:lnTo>
                  <a:lnTo>
                    <a:pt x="256963" y="88801"/>
                  </a:lnTo>
                  <a:lnTo>
                    <a:pt x="259515" y="88837"/>
                  </a:lnTo>
                  <a:lnTo>
                    <a:pt x="259556" y="90593"/>
                  </a:lnTo>
                  <a:lnTo>
                    <a:pt x="261048" y="90988"/>
                  </a:lnTo>
                  <a:lnTo>
                    <a:pt x="261071" y="90842"/>
                  </a:lnTo>
                  <a:lnTo>
                    <a:pt x="260785" y="89585"/>
                  </a:lnTo>
                  <a:lnTo>
                    <a:pt x="260834" y="89220"/>
                  </a:lnTo>
                  <a:lnTo>
                    <a:pt x="261009" y="88847"/>
                  </a:lnTo>
                  <a:lnTo>
                    <a:pt x="262915" y="88847"/>
                  </a:lnTo>
                  <a:lnTo>
                    <a:pt x="262729" y="89284"/>
                  </a:lnTo>
                  <a:lnTo>
                    <a:pt x="262725" y="89693"/>
                  </a:lnTo>
                  <a:lnTo>
                    <a:pt x="265039" y="89720"/>
                  </a:lnTo>
                  <a:lnTo>
                    <a:pt x="266131" y="89824"/>
                  </a:lnTo>
                  <a:lnTo>
                    <a:pt x="266292" y="90070"/>
                  </a:lnTo>
                  <a:lnTo>
                    <a:pt x="266063" y="90315"/>
                  </a:lnTo>
                  <a:lnTo>
                    <a:pt x="265978" y="90602"/>
                  </a:lnTo>
                  <a:lnTo>
                    <a:pt x="265929" y="91870"/>
                  </a:lnTo>
                  <a:lnTo>
                    <a:pt x="265775" y="92086"/>
                  </a:lnTo>
                  <a:lnTo>
                    <a:pt x="265336" y="92428"/>
                  </a:lnTo>
                  <a:lnTo>
                    <a:pt x="265299" y="92569"/>
                  </a:lnTo>
                  <a:lnTo>
                    <a:pt x="265819" y="93135"/>
                  </a:lnTo>
                  <a:lnTo>
                    <a:pt x="266697" y="93567"/>
                  </a:lnTo>
                  <a:lnTo>
                    <a:pt x="267185" y="93589"/>
                  </a:lnTo>
                  <a:lnTo>
                    <a:pt x="267164" y="95148"/>
                  </a:lnTo>
                  <a:lnTo>
                    <a:pt x="266519" y="95352"/>
                  </a:lnTo>
                  <a:lnTo>
                    <a:pt x="266533" y="98518"/>
                  </a:lnTo>
                  <a:lnTo>
                    <a:pt x="266597" y="98767"/>
                  </a:lnTo>
                  <a:lnTo>
                    <a:pt x="267869" y="100869"/>
                  </a:lnTo>
                  <a:lnTo>
                    <a:pt x="265899" y="100864"/>
                  </a:lnTo>
                  <a:lnTo>
                    <a:pt x="265319" y="100793"/>
                  </a:lnTo>
                  <a:lnTo>
                    <a:pt x="264783" y="101589"/>
                  </a:lnTo>
                  <a:lnTo>
                    <a:pt x="264566" y="101723"/>
                  </a:lnTo>
                  <a:lnTo>
                    <a:pt x="264433" y="101433"/>
                  </a:lnTo>
                  <a:lnTo>
                    <a:pt x="264159" y="101109"/>
                  </a:lnTo>
                  <a:lnTo>
                    <a:pt x="263310" y="100648"/>
                  </a:lnTo>
                  <a:lnTo>
                    <a:pt x="263177" y="100722"/>
                  </a:lnTo>
                  <a:lnTo>
                    <a:pt x="262850" y="101287"/>
                  </a:lnTo>
                  <a:lnTo>
                    <a:pt x="262250" y="101741"/>
                  </a:lnTo>
                  <a:lnTo>
                    <a:pt x="261996" y="101622"/>
                  </a:lnTo>
                  <a:lnTo>
                    <a:pt x="260941" y="101544"/>
                  </a:lnTo>
                  <a:lnTo>
                    <a:pt x="259681" y="101890"/>
                  </a:lnTo>
                  <a:lnTo>
                    <a:pt x="258505" y="101886"/>
                  </a:lnTo>
                  <a:lnTo>
                    <a:pt x="257949" y="101800"/>
                  </a:lnTo>
                  <a:lnTo>
                    <a:pt x="257402" y="101280"/>
                  </a:lnTo>
                  <a:lnTo>
                    <a:pt x="257220" y="100756"/>
                  </a:lnTo>
                  <a:lnTo>
                    <a:pt x="256576" y="100324"/>
                  </a:lnTo>
                  <a:lnTo>
                    <a:pt x="256415" y="100269"/>
                  </a:lnTo>
                  <a:lnTo>
                    <a:pt x="256133" y="100667"/>
                  </a:lnTo>
                  <a:lnTo>
                    <a:pt x="255468" y="100388"/>
                  </a:lnTo>
                  <a:lnTo>
                    <a:pt x="254952" y="99856"/>
                  </a:lnTo>
                  <a:lnTo>
                    <a:pt x="255017" y="99581"/>
                  </a:lnTo>
                  <a:lnTo>
                    <a:pt x="254718" y="99220"/>
                  </a:lnTo>
                  <a:lnTo>
                    <a:pt x="253341" y="99150"/>
                  </a:lnTo>
                  <a:lnTo>
                    <a:pt x="252728" y="98671"/>
                  </a:lnTo>
                  <a:lnTo>
                    <a:pt x="252599" y="98641"/>
                  </a:lnTo>
                  <a:lnTo>
                    <a:pt x="251109" y="98559"/>
                  </a:lnTo>
                  <a:lnTo>
                    <a:pt x="250211" y="98599"/>
                  </a:lnTo>
                  <a:lnTo>
                    <a:pt x="249861" y="98744"/>
                  </a:lnTo>
                  <a:lnTo>
                    <a:pt x="249816" y="99395"/>
                  </a:lnTo>
                  <a:lnTo>
                    <a:pt x="249018" y="99815"/>
                  </a:lnTo>
                  <a:lnTo>
                    <a:pt x="248789" y="99670"/>
                  </a:lnTo>
                  <a:lnTo>
                    <a:pt x="248148" y="98932"/>
                  </a:lnTo>
                  <a:lnTo>
                    <a:pt x="247936" y="98345"/>
                  </a:lnTo>
                  <a:lnTo>
                    <a:pt x="247867" y="98825"/>
                  </a:lnTo>
                  <a:lnTo>
                    <a:pt x="248140" y="100235"/>
                  </a:lnTo>
                  <a:lnTo>
                    <a:pt x="248352" y="101946"/>
                  </a:lnTo>
                  <a:lnTo>
                    <a:pt x="248195" y="102679"/>
                  </a:lnTo>
                  <a:lnTo>
                    <a:pt x="248233" y="107244"/>
                  </a:lnTo>
                  <a:lnTo>
                    <a:pt x="246104" y="107258"/>
                  </a:lnTo>
                  <a:lnTo>
                    <a:pt x="246245" y="106678"/>
                  </a:lnTo>
                  <a:lnTo>
                    <a:pt x="244719" y="106637"/>
                  </a:lnTo>
                  <a:lnTo>
                    <a:pt x="245275" y="107823"/>
                  </a:lnTo>
                  <a:lnTo>
                    <a:pt x="239302" y="107668"/>
                  </a:lnTo>
                  <a:lnTo>
                    <a:pt x="239282" y="107954"/>
                  </a:lnTo>
                  <a:lnTo>
                    <a:pt x="238438" y="108907"/>
                  </a:lnTo>
                  <a:lnTo>
                    <a:pt x="238040" y="109588"/>
                  </a:lnTo>
                  <a:lnTo>
                    <a:pt x="238099" y="109986"/>
                  </a:lnTo>
                  <a:lnTo>
                    <a:pt x="237848" y="118998"/>
                  </a:lnTo>
                  <a:lnTo>
                    <a:pt x="237846" y="121862"/>
                  </a:lnTo>
                  <a:lnTo>
                    <a:pt x="241680" y="122036"/>
                  </a:lnTo>
                  <a:lnTo>
                    <a:pt x="241689" y="124387"/>
                  </a:lnTo>
                  <a:lnTo>
                    <a:pt x="237872" y="124232"/>
                  </a:lnTo>
                  <a:lnTo>
                    <a:pt x="238036" y="131768"/>
                  </a:lnTo>
                  <a:lnTo>
                    <a:pt x="238619" y="132330"/>
                  </a:lnTo>
                  <a:lnTo>
                    <a:pt x="240065" y="134345"/>
                  </a:lnTo>
                  <a:lnTo>
                    <a:pt x="240109" y="134174"/>
                  </a:lnTo>
                  <a:lnTo>
                    <a:pt x="240920" y="134167"/>
                  </a:lnTo>
                  <a:lnTo>
                    <a:pt x="241843" y="133910"/>
                  </a:lnTo>
                  <a:lnTo>
                    <a:pt x="243091" y="133820"/>
                  </a:lnTo>
                  <a:lnTo>
                    <a:pt x="244392" y="133534"/>
                  </a:lnTo>
                  <a:lnTo>
                    <a:pt x="244291" y="129267"/>
                  </a:lnTo>
                  <a:lnTo>
                    <a:pt x="248126" y="129350"/>
                  </a:lnTo>
                  <a:lnTo>
                    <a:pt x="248300" y="137585"/>
                  </a:lnTo>
                  <a:lnTo>
                    <a:pt x="244480" y="137495"/>
                  </a:lnTo>
                  <a:lnTo>
                    <a:pt x="244500" y="141044"/>
                  </a:lnTo>
                  <a:lnTo>
                    <a:pt x="245771" y="141096"/>
                  </a:lnTo>
                  <a:lnTo>
                    <a:pt x="245830" y="145801"/>
                  </a:lnTo>
                  <a:lnTo>
                    <a:pt x="243482" y="145776"/>
                  </a:lnTo>
                  <a:lnTo>
                    <a:pt x="243500" y="145969"/>
                  </a:lnTo>
                  <a:lnTo>
                    <a:pt x="243412" y="146382"/>
                  </a:lnTo>
                  <a:lnTo>
                    <a:pt x="242578" y="147278"/>
                  </a:lnTo>
                  <a:lnTo>
                    <a:pt x="242292" y="147369"/>
                  </a:lnTo>
                  <a:lnTo>
                    <a:pt x="241845" y="148100"/>
                  </a:lnTo>
                  <a:lnTo>
                    <a:pt x="241661" y="148588"/>
                  </a:lnTo>
                  <a:lnTo>
                    <a:pt x="241393" y="150797"/>
                  </a:lnTo>
                  <a:lnTo>
                    <a:pt x="241381" y="151344"/>
                  </a:lnTo>
                  <a:lnTo>
                    <a:pt x="242094" y="151214"/>
                  </a:lnTo>
                  <a:lnTo>
                    <a:pt x="243449" y="151132"/>
                  </a:lnTo>
                  <a:lnTo>
                    <a:pt x="246458" y="151191"/>
                  </a:lnTo>
                  <a:lnTo>
                    <a:pt x="246438" y="152955"/>
                  </a:lnTo>
                  <a:lnTo>
                    <a:pt x="248346" y="152992"/>
                  </a:lnTo>
                  <a:lnTo>
                    <a:pt x="248307" y="157021"/>
                  </a:lnTo>
                  <a:lnTo>
                    <a:pt x="249060" y="156932"/>
                  </a:lnTo>
                  <a:lnTo>
                    <a:pt x="249837" y="157185"/>
                  </a:lnTo>
                  <a:lnTo>
                    <a:pt x="251134" y="157811"/>
                  </a:lnTo>
                  <a:lnTo>
                    <a:pt x="252145" y="157811"/>
                  </a:lnTo>
                  <a:lnTo>
                    <a:pt x="252137" y="152950"/>
                  </a:lnTo>
                  <a:lnTo>
                    <a:pt x="252618" y="152994"/>
                  </a:lnTo>
                  <a:lnTo>
                    <a:pt x="253700" y="153611"/>
                  </a:lnTo>
                  <a:lnTo>
                    <a:pt x="255343" y="153505"/>
                  </a:lnTo>
                  <a:lnTo>
                    <a:pt x="255815" y="153550"/>
                  </a:lnTo>
                  <a:lnTo>
                    <a:pt x="255723" y="153777"/>
                  </a:lnTo>
                  <a:lnTo>
                    <a:pt x="255852" y="154145"/>
                  </a:lnTo>
                  <a:lnTo>
                    <a:pt x="255996" y="154335"/>
                  </a:lnTo>
                  <a:lnTo>
                    <a:pt x="257118" y="154245"/>
                  </a:lnTo>
                  <a:lnTo>
                    <a:pt x="257209" y="152813"/>
                  </a:lnTo>
                  <a:lnTo>
                    <a:pt x="260543" y="152746"/>
                  </a:lnTo>
                  <a:lnTo>
                    <a:pt x="261028" y="153144"/>
                  </a:lnTo>
                  <a:lnTo>
                    <a:pt x="261031" y="161052"/>
                  </a:lnTo>
                  <a:lnTo>
                    <a:pt x="262312" y="161019"/>
                  </a:lnTo>
                  <a:lnTo>
                    <a:pt x="262338" y="166943"/>
                  </a:lnTo>
                  <a:lnTo>
                    <a:pt x="257277" y="167078"/>
                  </a:lnTo>
                  <a:lnTo>
                    <a:pt x="252275" y="167242"/>
                  </a:lnTo>
                  <a:lnTo>
                    <a:pt x="251115" y="167281"/>
                  </a:lnTo>
                  <a:lnTo>
                    <a:pt x="249770" y="167325"/>
                  </a:lnTo>
                  <a:lnTo>
                    <a:pt x="248279" y="167332"/>
                  </a:lnTo>
                  <a:lnTo>
                    <a:pt x="247010" y="167339"/>
                  </a:lnTo>
                  <a:lnTo>
                    <a:pt x="246504" y="167326"/>
                  </a:lnTo>
                  <a:lnTo>
                    <a:pt x="246184" y="167318"/>
                  </a:lnTo>
                  <a:lnTo>
                    <a:pt x="245165" y="167292"/>
                  </a:lnTo>
                  <a:lnTo>
                    <a:pt x="244756" y="167282"/>
                  </a:lnTo>
                  <a:lnTo>
                    <a:pt x="235745" y="167057"/>
                  </a:lnTo>
                  <a:lnTo>
                    <a:pt x="235038" y="167039"/>
                  </a:lnTo>
                  <a:lnTo>
                    <a:pt x="233062" y="166989"/>
                  </a:lnTo>
                  <a:lnTo>
                    <a:pt x="227108" y="166840"/>
                  </a:lnTo>
                  <a:lnTo>
                    <a:pt x="226736" y="166829"/>
                  </a:lnTo>
                  <a:lnTo>
                    <a:pt x="220341" y="166681"/>
                  </a:lnTo>
                  <a:lnTo>
                    <a:pt x="217603" y="166669"/>
                  </a:lnTo>
                  <a:lnTo>
                    <a:pt x="213836" y="166644"/>
                  </a:lnTo>
                  <a:lnTo>
                    <a:pt x="211744" y="166648"/>
                  </a:lnTo>
                  <a:lnTo>
                    <a:pt x="211502" y="166649"/>
                  </a:lnTo>
                  <a:lnTo>
                    <a:pt x="210179" y="166651"/>
                  </a:lnTo>
                  <a:lnTo>
                    <a:pt x="206571" y="166604"/>
                  </a:lnTo>
                  <a:lnTo>
                    <a:pt x="205618" y="166577"/>
                  </a:lnTo>
                  <a:lnTo>
                    <a:pt x="204718" y="166551"/>
                  </a:lnTo>
                  <a:lnTo>
                    <a:pt x="204248" y="166537"/>
                  </a:lnTo>
                  <a:lnTo>
                    <a:pt x="203806" y="166524"/>
                  </a:lnTo>
                  <a:lnTo>
                    <a:pt x="203192" y="166530"/>
                  </a:lnTo>
                  <a:lnTo>
                    <a:pt x="197966" y="166471"/>
                  </a:lnTo>
                  <a:lnTo>
                    <a:pt x="197803" y="166481"/>
                  </a:lnTo>
                  <a:lnTo>
                    <a:pt x="194396" y="166430"/>
                  </a:lnTo>
                  <a:lnTo>
                    <a:pt x="190094" y="166367"/>
                  </a:lnTo>
                  <a:lnTo>
                    <a:pt x="189834" y="166352"/>
                  </a:lnTo>
                  <a:lnTo>
                    <a:pt x="187414" y="166339"/>
                  </a:lnTo>
                  <a:lnTo>
                    <a:pt x="187150" y="166351"/>
                  </a:lnTo>
                  <a:lnTo>
                    <a:pt x="186923" y="166361"/>
                  </a:lnTo>
                  <a:lnTo>
                    <a:pt x="185996" y="166336"/>
                  </a:lnTo>
                  <a:lnTo>
                    <a:pt x="185400" y="166320"/>
                  </a:lnTo>
                  <a:lnTo>
                    <a:pt x="185183" y="166314"/>
                  </a:lnTo>
                  <a:lnTo>
                    <a:pt x="184578" y="166298"/>
                  </a:lnTo>
                  <a:lnTo>
                    <a:pt x="181727" y="166221"/>
                  </a:lnTo>
                  <a:lnTo>
                    <a:pt x="179058" y="166166"/>
                  </a:lnTo>
                  <a:lnTo>
                    <a:pt x="178508" y="166155"/>
                  </a:lnTo>
                  <a:lnTo>
                    <a:pt x="172577" y="166033"/>
                  </a:lnTo>
                  <a:lnTo>
                    <a:pt x="171999" y="165990"/>
                  </a:lnTo>
                  <a:lnTo>
                    <a:pt x="171306" y="165986"/>
                  </a:lnTo>
                  <a:lnTo>
                    <a:pt x="167415" y="165964"/>
                  </a:lnTo>
                  <a:lnTo>
                    <a:pt x="164883" y="165939"/>
                  </a:lnTo>
                  <a:lnTo>
                    <a:pt x="164343" y="165916"/>
                  </a:lnTo>
                  <a:lnTo>
                    <a:pt x="162590" y="165890"/>
                  </a:lnTo>
                  <a:lnTo>
                    <a:pt x="161906" y="165880"/>
                  </a:lnTo>
                  <a:lnTo>
                    <a:pt x="161138" y="165869"/>
                  </a:lnTo>
                  <a:lnTo>
                    <a:pt x="157540" y="165815"/>
                  </a:lnTo>
                  <a:lnTo>
                    <a:pt x="156686" y="165803"/>
                  </a:lnTo>
                  <a:lnTo>
                    <a:pt x="155532" y="165788"/>
                  </a:lnTo>
                  <a:lnTo>
                    <a:pt x="154328" y="165769"/>
                  </a:lnTo>
                  <a:lnTo>
                    <a:pt x="152831" y="165745"/>
                  </a:lnTo>
                  <a:lnTo>
                    <a:pt x="151735" y="165727"/>
                  </a:lnTo>
                  <a:lnTo>
                    <a:pt x="149403" y="165676"/>
                  </a:lnTo>
                  <a:lnTo>
                    <a:pt x="149165" y="165670"/>
                  </a:lnTo>
                  <a:lnTo>
                    <a:pt x="148950" y="165666"/>
                  </a:lnTo>
                  <a:lnTo>
                    <a:pt x="146314" y="165607"/>
                  </a:lnTo>
                  <a:lnTo>
                    <a:pt x="144233" y="165535"/>
                  </a:lnTo>
                  <a:lnTo>
                    <a:pt x="142355" y="165469"/>
                  </a:lnTo>
                  <a:lnTo>
                    <a:pt x="141706" y="165437"/>
                  </a:lnTo>
                  <a:lnTo>
                    <a:pt x="141486" y="165446"/>
                  </a:lnTo>
                  <a:lnTo>
                    <a:pt x="141250" y="165456"/>
                  </a:lnTo>
                  <a:lnTo>
                    <a:pt x="141065" y="165447"/>
                  </a:lnTo>
                  <a:lnTo>
                    <a:pt x="140545" y="165421"/>
                  </a:lnTo>
                  <a:lnTo>
                    <a:pt x="139969" y="165393"/>
                  </a:lnTo>
                  <a:lnTo>
                    <a:pt x="135986" y="165299"/>
                  </a:lnTo>
                  <a:lnTo>
                    <a:pt x="135690" y="165294"/>
                  </a:lnTo>
                  <a:lnTo>
                    <a:pt x="135190" y="165284"/>
                  </a:lnTo>
                  <a:lnTo>
                    <a:pt x="132954" y="165228"/>
                  </a:lnTo>
                  <a:lnTo>
                    <a:pt x="131514" y="165209"/>
                  </a:lnTo>
                  <a:lnTo>
                    <a:pt x="130042" y="165190"/>
                  </a:lnTo>
                  <a:lnTo>
                    <a:pt x="129602" y="165205"/>
                  </a:lnTo>
                  <a:lnTo>
                    <a:pt x="128228" y="165195"/>
                  </a:lnTo>
                  <a:lnTo>
                    <a:pt x="126260" y="165181"/>
                  </a:lnTo>
                  <a:lnTo>
                    <a:pt x="124348" y="165167"/>
                  </a:lnTo>
                  <a:lnTo>
                    <a:pt x="123269" y="165159"/>
                  </a:lnTo>
                  <a:lnTo>
                    <a:pt x="121590" y="165164"/>
                  </a:lnTo>
                  <a:lnTo>
                    <a:pt x="121410" y="165164"/>
                  </a:lnTo>
                  <a:lnTo>
                    <a:pt x="119741" y="165169"/>
                  </a:lnTo>
                  <a:lnTo>
                    <a:pt x="118361" y="165164"/>
                  </a:lnTo>
                  <a:lnTo>
                    <a:pt x="116593" y="165145"/>
                  </a:lnTo>
                  <a:lnTo>
                    <a:pt x="115849" y="165153"/>
                  </a:lnTo>
                  <a:lnTo>
                    <a:pt x="115565" y="165149"/>
                  </a:lnTo>
                  <a:lnTo>
                    <a:pt x="110940" y="165133"/>
                  </a:lnTo>
                  <a:lnTo>
                    <a:pt x="103273" y="165106"/>
                  </a:lnTo>
                  <a:lnTo>
                    <a:pt x="101470" y="165100"/>
                  </a:lnTo>
                  <a:lnTo>
                    <a:pt x="99434" y="165093"/>
                  </a:lnTo>
                  <a:lnTo>
                    <a:pt x="96921" y="165111"/>
                  </a:lnTo>
                  <a:lnTo>
                    <a:pt x="95705" y="165119"/>
                  </a:lnTo>
                  <a:lnTo>
                    <a:pt x="91775" y="164988"/>
                  </a:lnTo>
                  <a:lnTo>
                    <a:pt x="90652" y="164949"/>
                  </a:lnTo>
                  <a:lnTo>
                    <a:pt x="90240" y="164932"/>
                  </a:lnTo>
                  <a:lnTo>
                    <a:pt x="90005" y="164910"/>
                  </a:lnTo>
                  <a:lnTo>
                    <a:pt x="89259" y="164899"/>
                  </a:lnTo>
                  <a:lnTo>
                    <a:pt x="87703" y="164874"/>
                  </a:lnTo>
                  <a:lnTo>
                    <a:pt x="87499" y="164849"/>
                  </a:lnTo>
                  <a:lnTo>
                    <a:pt x="81046" y="164704"/>
                  </a:lnTo>
                  <a:lnTo>
                    <a:pt x="80378" y="164689"/>
                  </a:lnTo>
                  <a:lnTo>
                    <a:pt x="77871" y="164707"/>
                  </a:lnTo>
                  <a:lnTo>
                    <a:pt x="77615" y="164752"/>
                  </a:lnTo>
                  <a:lnTo>
                    <a:pt x="72775" y="164718"/>
                  </a:lnTo>
                  <a:lnTo>
                    <a:pt x="71411" y="164709"/>
                  </a:lnTo>
                  <a:lnTo>
                    <a:pt x="68635" y="164689"/>
                  </a:lnTo>
                  <a:lnTo>
                    <a:pt x="66407" y="164722"/>
                  </a:lnTo>
                  <a:lnTo>
                    <a:pt x="63675" y="164767"/>
                  </a:lnTo>
                  <a:lnTo>
                    <a:pt x="63235" y="164774"/>
                  </a:lnTo>
                  <a:lnTo>
                    <a:pt x="62259" y="164773"/>
                  </a:lnTo>
                  <a:lnTo>
                    <a:pt x="61019" y="164771"/>
                  </a:lnTo>
                  <a:lnTo>
                    <a:pt x="57972" y="164806"/>
                  </a:lnTo>
                  <a:lnTo>
                    <a:pt x="57467" y="164811"/>
                  </a:lnTo>
                  <a:lnTo>
                    <a:pt x="57143" y="164841"/>
                  </a:lnTo>
                  <a:lnTo>
                    <a:pt x="56203" y="164815"/>
                  </a:lnTo>
                  <a:lnTo>
                    <a:pt x="55328" y="164792"/>
                  </a:lnTo>
                  <a:lnTo>
                    <a:pt x="55044" y="164778"/>
                  </a:lnTo>
                  <a:lnTo>
                    <a:pt x="54587" y="164810"/>
                  </a:lnTo>
                  <a:lnTo>
                    <a:pt x="50579" y="164820"/>
                  </a:lnTo>
                  <a:lnTo>
                    <a:pt x="43157" y="164886"/>
                  </a:lnTo>
                  <a:lnTo>
                    <a:pt x="42962" y="164888"/>
                  </a:lnTo>
                  <a:lnTo>
                    <a:pt x="43606" y="164300"/>
                  </a:lnTo>
                  <a:lnTo>
                    <a:pt x="43509" y="162735"/>
                  </a:lnTo>
                  <a:lnTo>
                    <a:pt x="43449" y="162516"/>
                  </a:lnTo>
                  <a:lnTo>
                    <a:pt x="42309" y="161235"/>
                  </a:lnTo>
                  <a:lnTo>
                    <a:pt x="42307" y="159870"/>
                  </a:lnTo>
                  <a:lnTo>
                    <a:pt x="42598" y="159805"/>
                  </a:lnTo>
                  <a:lnTo>
                    <a:pt x="43555" y="159921"/>
                  </a:lnTo>
                  <a:lnTo>
                    <a:pt x="44007" y="159555"/>
                  </a:lnTo>
                  <a:lnTo>
                    <a:pt x="44189" y="159138"/>
                  </a:lnTo>
                  <a:lnTo>
                    <a:pt x="44809" y="159351"/>
                  </a:lnTo>
                  <a:lnTo>
                    <a:pt x="45896" y="159967"/>
                  </a:lnTo>
                  <a:lnTo>
                    <a:pt x="46577" y="160540"/>
                  </a:lnTo>
                  <a:lnTo>
                    <a:pt x="46865" y="160436"/>
                  </a:lnTo>
                  <a:lnTo>
                    <a:pt x="46853" y="160242"/>
                  </a:lnTo>
                  <a:lnTo>
                    <a:pt x="47558" y="160123"/>
                  </a:lnTo>
                  <a:lnTo>
                    <a:pt x="49939" y="160082"/>
                  </a:lnTo>
                  <a:lnTo>
                    <a:pt x="49949" y="157896"/>
                  </a:lnTo>
                  <a:lnTo>
                    <a:pt x="49206" y="157810"/>
                  </a:lnTo>
                  <a:lnTo>
                    <a:pt x="47021" y="158078"/>
                  </a:lnTo>
                  <a:lnTo>
                    <a:pt x="45942" y="158335"/>
                  </a:lnTo>
                  <a:lnTo>
                    <a:pt x="45119" y="158246"/>
                  </a:lnTo>
                  <a:lnTo>
                    <a:pt x="44954" y="158139"/>
                  </a:lnTo>
                  <a:lnTo>
                    <a:pt x="45499" y="157591"/>
                  </a:lnTo>
                  <a:lnTo>
                    <a:pt x="45536" y="156589"/>
                  </a:lnTo>
                  <a:lnTo>
                    <a:pt x="46990" y="155999"/>
                  </a:lnTo>
                  <a:lnTo>
                    <a:pt x="48109" y="156349"/>
                  </a:lnTo>
                  <a:lnTo>
                    <a:pt x="49963" y="156497"/>
                  </a:lnTo>
                  <a:lnTo>
                    <a:pt x="49971" y="154699"/>
                  </a:lnTo>
                  <a:lnTo>
                    <a:pt x="49319" y="154832"/>
                  </a:lnTo>
                  <a:lnTo>
                    <a:pt x="48682" y="154824"/>
                  </a:lnTo>
                  <a:lnTo>
                    <a:pt x="48143" y="154315"/>
                  </a:lnTo>
                  <a:lnTo>
                    <a:pt x="48137" y="153688"/>
                  </a:lnTo>
                  <a:lnTo>
                    <a:pt x="49328" y="153673"/>
                  </a:lnTo>
                  <a:lnTo>
                    <a:pt x="49324" y="153019"/>
                  </a:lnTo>
                  <a:lnTo>
                    <a:pt x="49995" y="153016"/>
                  </a:lnTo>
                  <a:lnTo>
                    <a:pt x="50024" y="151124"/>
                  </a:lnTo>
                  <a:lnTo>
                    <a:pt x="50317" y="150534"/>
                  </a:lnTo>
                  <a:lnTo>
                    <a:pt x="50741" y="149931"/>
                  </a:lnTo>
                  <a:lnTo>
                    <a:pt x="51010" y="148466"/>
                  </a:lnTo>
                  <a:lnTo>
                    <a:pt x="51022" y="148174"/>
                  </a:lnTo>
                  <a:lnTo>
                    <a:pt x="49327" y="148187"/>
                  </a:lnTo>
                  <a:lnTo>
                    <a:pt x="49387" y="145799"/>
                  </a:lnTo>
                  <a:lnTo>
                    <a:pt x="49992" y="145796"/>
                  </a:lnTo>
                  <a:lnTo>
                    <a:pt x="50004" y="141074"/>
                  </a:lnTo>
                  <a:lnTo>
                    <a:pt x="50003" y="138428"/>
                  </a:lnTo>
                  <a:lnTo>
                    <a:pt x="49748" y="138702"/>
                  </a:lnTo>
                  <a:lnTo>
                    <a:pt x="48741" y="138716"/>
                  </a:lnTo>
                  <a:lnTo>
                    <a:pt x="48749" y="136266"/>
                  </a:lnTo>
                  <a:lnTo>
                    <a:pt x="42427" y="136319"/>
                  </a:lnTo>
                  <a:lnTo>
                    <a:pt x="42711" y="135851"/>
                  </a:lnTo>
                  <a:lnTo>
                    <a:pt x="42955" y="135174"/>
                  </a:lnTo>
                  <a:lnTo>
                    <a:pt x="42902" y="134256"/>
                  </a:lnTo>
                  <a:lnTo>
                    <a:pt x="43686" y="132764"/>
                  </a:lnTo>
                  <a:lnTo>
                    <a:pt x="41705" y="132788"/>
                  </a:lnTo>
                  <a:lnTo>
                    <a:pt x="41701" y="131817"/>
                  </a:lnTo>
                  <a:lnTo>
                    <a:pt x="42310" y="131345"/>
                  </a:lnTo>
                  <a:lnTo>
                    <a:pt x="43237" y="130362"/>
                  </a:lnTo>
                  <a:lnTo>
                    <a:pt x="44887" y="129811"/>
                  </a:lnTo>
                  <a:lnTo>
                    <a:pt x="44874" y="128019"/>
                  </a:lnTo>
                  <a:lnTo>
                    <a:pt x="37215" y="128192"/>
                  </a:lnTo>
                  <a:lnTo>
                    <a:pt x="37206" y="126978"/>
                  </a:lnTo>
                  <a:lnTo>
                    <a:pt x="38447" y="126949"/>
                  </a:lnTo>
                  <a:lnTo>
                    <a:pt x="38489" y="126576"/>
                  </a:lnTo>
                  <a:lnTo>
                    <a:pt x="37953" y="126365"/>
                  </a:lnTo>
                  <a:lnTo>
                    <a:pt x="37203" y="126636"/>
                  </a:lnTo>
                  <a:lnTo>
                    <a:pt x="37159" y="123436"/>
                  </a:lnTo>
                  <a:lnTo>
                    <a:pt x="42252" y="123310"/>
                  </a:lnTo>
                  <a:lnTo>
                    <a:pt x="42911" y="122421"/>
                  </a:lnTo>
                  <a:lnTo>
                    <a:pt x="42372" y="121915"/>
                  </a:lnTo>
                  <a:lnTo>
                    <a:pt x="41664" y="120555"/>
                  </a:lnTo>
                  <a:lnTo>
                    <a:pt x="41628" y="116267"/>
                  </a:lnTo>
                  <a:lnTo>
                    <a:pt x="42935" y="116155"/>
                  </a:lnTo>
                  <a:lnTo>
                    <a:pt x="43405" y="115950"/>
                  </a:lnTo>
                  <a:lnTo>
                    <a:pt x="43558" y="115589"/>
                  </a:lnTo>
                  <a:lnTo>
                    <a:pt x="43590" y="115329"/>
                  </a:lnTo>
                  <a:lnTo>
                    <a:pt x="43879" y="115039"/>
                  </a:lnTo>
                  <a:lnTo>
                    <a:pt x="38406" y="115120"/>
                  </a:lnTo>
                  <a:lnTo>
                    <a:pt x="38386" y="112738"/>
                  </a:lnTo>
                  <a:lnTo>
                    <a:pt x="34614" y="112747"/>
                  </a:lnTo>
                  <a:lnTo>
                    <a:pt x="34558" y="109181"/>
                  </a:lnTo>
                  <a:lnTo>
                    <a:pt x="32913" y="109165"/>
                  </a:lnTo>
                  <a:lnTo>
                    <a:pt x="32639" y="108490"/>
                  </a:lnTo>
                  <a:lnTo>
                    <a:pt x="32623" y="106597"/>
                  </a:lnTo>
                  <a:lnTo>
                    <a:pt x="32660" y="106251"/>
                  </a:lnTo>
                  <a:lnTo>
                    <a:pt x="32915" y="105687"/>
                  </a:lnTo>
                  <a:lnTo>
                    <a:pt x="32036" y="105686"/>
                  </a:lnTo>
                  <a:lnTo>
                    <a:pt x="32004" y="108062"/>
                  </a:lnTo>
                  <a:lnTo>
                    <a:pt x="24325" y="107997"/>
                  </a:lnTo>
                  <a:lnTo>
                    <a:pt x="24250" y="105636"/>
                  </a:lnTo>
                  <a:lnTo>
                    <a:pt x="23546" y="105639"/>
                  </a:lnTo>
                  <a:lnTo>
                    <a:pt x="22950" y="105814"/>
                  </a:lnTo>
                  <a:lnTo>
                    <a:pt x="22728" y="106208"/>
                  </a:lnTo>
                  <a:lnTo>
                    <a:pt x="21678" y="106211"/>
                  </a:lnTo>
                  <a:lnTo>
                    <a:pt x="21666" y="103862"/>
                  </a:lnTo>
                  <a:lnTo>
                    <a:pt x="21018" y="103873"/>
                  </a:lnTo>
                  <a:lnTo>
                    <a:pt x="20149" y="104011"/>
                  </a:lnTo>
                  <a:lnTo>
                    <a:pt x="19758" y="104167"/>
                  </a:lnTo>
                  <a:lnTo>
                    <a:pt x="19131" y="104066"/>
                  </a:lnTo>
                  <a:lnTo>
                    <a:pt x="19099" y="102955"/>
                  </a:lnTo>
                  <a:lnTo>
                    <a:pt x="18676" y="102631"/>
                  </a:lnTo>
                  <a:lnTo>
                    <a:pt x="16938" y="101953"/>
                  </a:lnTo>
                  <a:lnTo>
                    <a:pt x="17424" y="101619"/>
                  </a:lnTo>
                  <a:lnTo>
                    <a:pt x="17879" y="101872"/>
                  </a:lnTo>
                  <a:lnTo>
                    <a:pt x="18080" y="101865"/>
                  </a:lnTo>
                  <a:lnTo>
                    <a:pt x="18278" y="101582"/>
                  </a:lnTo>
                  <a:lnTo>
                    <a:pt x="18306" y="101333"/>
                  </a:lnTo>
                  <a:lnTo>
                    <a:pt x="18858" y="101080"/>
                  </a:lnTo>
                  <a:lnTo>
                    <a:pt x="19138" y="101157"/>
                  </a:lnTo>
                  <a:lnTo>
                    <a:pt x="19156" y="99920"/>
                  </a:lnTo>
                  <a:lnTo>
                    <a:pt x="20880" y="98336"/>
                  </a:lnTo>
                  <a:lnTo>
                    <a:pt x="21528" y="98035"/>
                  </a:lnTo>
                  <a:lnTo>
                    <a:pt x="22898" y="97032"/>
                  </a:lnTo>
                  <a:lnTo>
                    <a:pt x="23152" y="96612"/>
                  </a:lnTo>
                  <a:lnTo>
                    <a:pt x="23088" y="96071"/>
                  </a:lnTo>
                  <a:lnTo>
                    <a:pt x="23302" y="95928"/>
                  </a:lnTo>
                  <a:lnTo>
                    <a:pt x="24333" y="95575"/>
                  </a:lnTo>
                  <a:lnTo>
                    <a:pt x="24325" y="95921"/>
                  </a:lnTo>
                  <a:lnTo>
                    <a:pt x="24417" y="96215"/>
                  </a:lnTo>
                  <a:lnTo>
                    <a:pt x="24606" y="96397"/>
                  </a:lnTo>
                  <a:lnTo>
                    <a:pt x="24941" y="96535"/>
                  </a:lnTo>
                  <a:lnTo>
                    <a:pt x="26221" y="95541"/>
                  </a:lnTo>
                  <a:lnTo>
                    <a:pt x="26314" y="95258"/>
                  </a:lnTo>
                  <a:lnTo>
                    <a:pt x="26479" y="95061"/>
                  </a:lnTo>
                  <a:lnTo>
                    <a:pt x="27192" y="94744"/>
                  </a:lnTo>
                  <a:lnTo>
                    <a:pt x="27615" y="94662"/>
                  </a:lnTo>
                  <a:lnTo>
                    <a:pt x="28042" y="94362"/>
                  </a:lnTo>
                  <a:lnTo>
                    <a:pt x="27985" y="85790"/>
                  </a:lnTo>
                  <a:lnTo>
                    <a:pt x="27824" y="85444"/>
                  </a:lnTo>
                  <a:lnTo>
                    <a:pt x="25836" y="85471"/>
                  </a:lnTo>
                  <a:lnTo>
                    <a:pt x="25039" y="85245"/>
                  </a:lnTo>
                  <a:lnTo>
                    <a:pt x="24652" y="84884"/>
                  </a:lnTo>
                  <a:lnTo>
                    <a:pt x="23063" y="84861"/>
                  </a:lnTo>
                  <a:lnTo>
                    <a:pt x="22720" y="84546"/>
                  </a:lnTo>
                  <a:lnTo>
                    <a:pt x="21684" y="83147"/>
                  </a:lnTo>
                  <a:lnTo>
                    <a:pt x="19974" y="82749"/>
                  </a:lnTo>
                  <a:lnTo>
                    <a:pt x="19115" y="82298"/>
                  </a:lnTo>
                  <a:lnTo>
                    <a:pt x="19114" y="80341"/>
                  </a:lnTo>
                  <a:lnTo>
                    <a:pt x="18841" y="79677"/>
                  </a:lnTo>
                  <a:lnTo>
                    <a:pt x="18442" y="79595"/>
                  </a:lnTo>
                  <a:lnTo>
                    <a:pt x="18269" y="78394"/>
                  </a:lnTo>
                  <a:lnTo>
                    <a:pt x="18309" y="78082"/>
                  </a:lnTo>
                  <a:lnTo>
                    <a:pt x="19115" y="77346"/>
                  </a:lnTo>
                  <a:lnTo>
                    <a:pt x="19617" y="77171"/>
                  </a:lnTo>
                  <a:lnTo>
                    <a:pt x="19977" y="77276"/>
                  </a:lnTo>
                  <a:lnTo>
                    <a:pt x="20460" y="77074"/>
                  </a:lnTo>
                  <a:lnTo>
                    <a:pt x="20896" y="76517"/>
                  </a:lnTo>
                  <a:lnTo>
                    <a:pt x="21272" y="76736"/>
                  </a:lnTo>
                  <a:lnTo>
                    <a:pt x="21376" y="76974"/>
                  </a:lnTo>
                  <a:lnTo>
                    <a:pt x="21429" y="77372"/>
                  </a:lnTo>
                  <a:lnTo>
                    <a:pt x="21651" y="77584"/>
                  </a:lnTo>
                  <a:lnTo>
                    <a:pt x="22127" y="77631"/>
                  </a:lnTo>
                  <a:lnTo>
                    <a:pt x="22340" y="77313"/>
                  </a:lnTo>
                  <a:lnTo>
                    <a:pt x="22256" y="77000"/>
                  </a:lnTo>
                  <a:lnTo>
                    <a:pt x="22002" y="76532"/>
                  </a:lnTo>
                  <a:lnTo>
                    <a:pt x="21373" y="76238"/>
                  </a:lnTo>
                  <a:lnTo>
                    <a:pt x="20937" y="75929"/>
                  </a:lnTo>
                  <a:lnTo>
                    <a:pt x="20578" y="75527"/>
                  </a:lnTo>
                  <a:lnTo>
                    <a:pt x="20630" y="75215"/>
                  </a:lnTo>
                  <a:lnTo>
                    <a:pt x="19912" y="74828"/>
                  </a:lnTo>
                  <a:lnTo>
                    <a:pt x="19452" y="74716"/>
                  </a:lnTo>
                  <a:lnTo>
                    <a:pt x="19299" y="74527"/>
                  </a:lnTo>
                  <a:lnTo>
                    <a:pt x="19218" y="74192"/>
                  </a:lnTo>
                  <a:lnTo>
                    <a:pt x="19371" y="74002"/>
                  </a:lnTo>
                  <a:lnTo>
                    <a:pt x="19876" y="73779"/>
                  </a:lnTo>
                  <a:lnTo>
                    <a:pt x="20486" y="73653"/>
                  </a:lnTo>
                  <a:lnTo>
                    <a:pt x="20692" y="73474"/>
                  </a:lnTo>
                  <a:lnTo>
                    <a:pt x="20946" y="73077"/>
                  </a:lnTo>
                  <a:lnTo>
                    <a:pt x="20777" y="72486"/>
                  </a:lnTo>
                  <a:lnTo>
                    <a:pt x="20112" y="72482"/>
                  </a:lnTo>
                  <a:lnTo>
                    <a:pt x="19558" y="72158"/>
                  </a:lnTo>
                  <a:lnTo>
                    <a:pt x="19364" y="71816"/>
                  </a:lnTo>
                  <a:lnTo>
                    <a:pt x="19375" y="71295"/>
                  </a:lnTo>
                  <a:lnTo>
                    <a:pt x="19081" y="71343"/>
                  </a:lnTo>
                  <a:lnTo>
                    <a:pt x="18480" y="71317"/>
                  </a:lnTo>
                  <a:lnTo>
                    <a:pt x="18258" y="70484"/>
                  </a:lnTo>
                  <a:lnTo>
                    <a:pt x="18440" y="69759"/>
                  </a:lnTo>
                  <a:lnTo>
                    <a:pt x="18743" y="69313"/>
                  </a:lnTo>
                  <a:lnTo>
                    <a:pt x="19244" y="68889"/>
                  </a:lnTo>
                  <a:lnTo>
                    <a:pt x="20981" y="68020"/>
                  </a:lnTo>
                  <a:lnTo>
                    <a:pt x="21348" y="68094"/>
                  </a:lnTo>
                  <a:lnTo>
                    <a:pt x="21716" y="68027"/>
                  </a:lnTo>
                  <a:lnTo>
                    <a:pt x="21643" y="67663"/>
                  </a:lnTo>
                  <a:lnTo>
                    <a:pt x="21393" y="67525"/>
                  </a:lnTo>
                  <a:lnTo>
                    <a:pt x="21127" y="67146"/>
                  </a:lnTo>
                  <a:lnTo>
                    <a:pt x="21365" y="66346"/>
                  </a:lnTo>
                  <a:lnTo>
                    <a:pt x="21398" y="66168"/>
                  </a:lnTo>
                  <a:lnTo>
                    <a:pt x="21176" y="65874"/>
                  </a:lnTo>
                  <a:lnTo>
                    <a:pt x="20804" y="65688"/>
                  </a:lnTo>
                  <a:lnTo>
                    <a:pt x="20922" y="65167"/>
                  </a:lnTo>
                  <a:lnTo>
                    <a:pt x="21067" y="64989"/>
                  </a:lnTo>
                  <a:lnTo>
                    <a:pt x="21370" y="64844"/>
                  </a:lnTo>
                  <a:lnTo>
                    <a:pt x="21807" y="64692"/>
                  </a:lnTo>
                  <a:lnTo>
                    <a:pt x="21819" y="64469"/>
                  </a:lnTo>
                  <a:lnTo>
                    <a:pt x="21754" y="64258"/>
                  </a:lnTo>
                  <a:lnTo>
                    <a:pt x="21624" y="64120"/>
                  </a:lnTo>
                  <a:lnTo>
                    <a:pt x="21184" y="63975"/>
                  </a:lnTo>
                  <a:lnTo>
                    <a:pt x="21059" y="63778"/>
                  </a:lnTo>
                  <a:lnTo>
                    <a:pt x="21673" y="63142"/>
                  </a:lnTo>
                  <a:lnTo>
                    <a:pt x="22182" y="63176"/>
                  </a:lnTo>
                  <a:lnTo>
                    <a:pt x="22344" y="63302"/>
                  </a:lnTo>
                  <a:lnTo>
                    <a:pt x="22546" y="63120"/>
                  </a:lnTo>
                  <a:lnTo>
                    <a:pt x="22728" y="62711"/>
                  </a:lnTo>
                  <a:lnTo>
                    <a:pt x="22785" y="61968"/>
                  </a:lnTo>
                  <a:lnTo>
                    <a:pt x="23408" y="61856"/>
                  </a:lnTo>
                  <a:lnTo>
                    <a:pt x="23663" y="61693"/>
                  </a:lnTo>
                  <a:lnTo>
                    <a:pt x="23752" y="61477"/>
                  </a:lnTo>
                  <a:lnTo>
                    <a:pt x="23719" y="61183"/>
                  </a:lnTo>
                  <a:lnTo>
                    <a:pt x="23631" y="61027"/>
                  </a:lnTo>
                  <a:lnTo>
                    <a:pt x="23461" y="60867"/>
                  </a:lnTo>
                  <a:lnTo>
                    <a:pt x="23271" y="60878"/>
                  </a:lnTo>
                  <a:lnTo>
                    <a:pt x="23178" y="60555"/>
                  </a:lnTo>
                  <a:lnTo>
                    <a:pt x="23514" y="60027"/>
                  </a:lnTo>
                  <a:lnTo>
                    <a:pt x="25464" y="59391"/>
                  </a:lnTo>
                  <a:lnTo>
                    <a:pt x="25606" y="59202"/>
                  </a:lnTo>
                  <a:lnTo>
                    <a:pt x="25609" y="58837"/>
                  </a:lnTo>
                  <a:lnTo>
                    <a:pt x="25888" y="58149"/>
                  </a:lnTo>
                  <a:lnTo>
                    <a:pt x="26304" y="57788"/>
                  </a:lnTo>
                  <a:lnTo>
                    <a:pt x="26320" y="57256"/>
                  </a:lnTo>
                  <a:lnTo>
                    <a:pt x="25494" y="56651"/>
                  </a:lnTo>
                  <a:lnTo>
                    <a:pt x="24915" y="56759"/>
                  </a:lnTo>
                  <a:lnTo>
                    <a:pt x="24439" y="56290"/>
                  </a:lnTo>
                  <a:lnTo>
                    <a:pt x="23930" y="55531"/>
                  </a:lnTo>
                  <a:lnTo>
                    <a:pt x="23590" y="55788"/>
                  </a:lnTo>
                  <a:lnTo>
                    <a:pt x="23234" y="55483"/>
                  </a:lnTo>
                  <a:lnTo>
                    <a:pt x="23202" y="55256"/>
                  </a:lnTo>
                  <a:lnTo>
                    <a:pt x="21596" y="55281"/>
                  </a:lnTo>
                  <a:lnTo>
                    <a:pt x="20803" y="55113"/>
                  </a:lnTo>
                  <a:lnTo>
                    <a:pt x="19809" y="55043"/>
                  </a:lnTo>
                  <a:lnTo>
                    <a:pt x="19072" y="55139"/>
                  </a:lnTo>
                  <a:lnTo>
                    <a:pt x="18753" y="55042"/>
                  </a:lnTo>
                  <a:lnTo>
                    <a:pt x="18595" y="54905"/>
                  </a:lnTo>
                  <a:lnTo>
                    <a:pt x="18637" y="54540"/>
                  </a:lnTo>
                  <a:lnTo>
                    <a:pt x="15861" y="54485"/>
                  </a:lnTo>
                  <a:lnTo>
                    <a:pt x="15193" y="54555"/>
                  </a:lnTo>
                  <a:lnTo>
                    <a:pt x="11420" y="55631"/>
                  </a:lnTo>
                  <a:lnTo>
                    <a:pt x="11335" y="55378"/>
                  </a:lnTo>
                  <a:lnTo>
                    <a:pt x="11351" y="55211"/>
                  </a:lnTo>
                  <a:lnTo>
                    <a:pt x="11929" y="54537"/>
                  </a:lnTo>
                  <a:lnTo>
                    <a:pt x="12669" y="54106"/>
                  </a:lnTo>
                  <a:lnTo>
                    <a:pt x="12451" y="54043"/>
                  </a:lnTo>
                  <a:lnTo>
                    <a:pt x="11751" y="54274"/>
                  </a:lnTo>
                  <a:lnTo>
                    <a:pt x="12260" y="53637"/>
                  </a:lnTo>
                  <a:lnTo>
                    <a:pt x="12936" y="53213"/>
                  </a:lnTo>
                  <a:lnTo>
                    <a:pt x="14158" y="53343"/>
                  </a:lnTo>
                  <a:lnTo>
                    <a:pt x="14809" y="53284"/>
                  </a:lnTo>
                  <a:lnTo>
                    <a:pt x="15128" y="53120"/>
                  </a:lnTo>
                  <a:lnTo>
                    <a:pt x="15963" y="52342"/>
                  </a:lnTo>
                  <a:lnTo>
                    <a:pt x="15895" y="52086"/>
                  </a:lnTo>
                  <a:lnTo>
                    <a:pt x="15602" y="52290"/>
                  </a:lnTo>
                  <a:lnTo>
                    <a:pt x="15375" y="52562"/>
                  </a:lnTo>
                  <a:lnTo>
                    <a:pt x="14570" y="52964"/>
                  </a:lnTo>
                  <a:lnTo>
                    <a:pt x="13943" y="53075"/>
                  </a:lnTo>
                  <a:lnTo>
                    <a:pt x="13146" y="52737"/>
                  </a:lnTo>
                  <a:lnTo>
                    <a:pt x="13769" y="52298"/>
                  </a:lnTo>
                  <a:lnTo>
                    <a:pt x="15035" y="51577"/>
                  </a:lnTo>
                  <a:lnTo>
                    <a:pt x="15883" y="51332"/>
                  </a:lnTo>
                  <a:lnTo>
                    <a:pt x="14521" y="51641"/>
                  </a:lnTo>
                  <a:lnTo>
                    <a:pt x="13668" y="52061"/>
                  </a:lnTo>
                  <a:lnTo>
                    <a:pt x="11170" y="54542"/>
                  </a:lnTo>
                  <a:lnTo>
                    <a:pt x="10880" y="54701"/>
                  </a:lnTo>
                  <a:lnTo>
                    <a:pt x="10683" y="54757"/>
                  </a:lnTo>
                  <a:lnTo>
                    <a:pt x="9676" y="54734"/>
                  </a:lnTo>
                  <a:lnTo>
                    <a:pt x="8658" y="55017"/>
                  </a:lnTo>
                  <a:lnTo>
                    <a:pt x="7759" y="55543"/>
                  </a:lnTo>
                  <a:lnTo>
                    <a:pt x="7399" y="55606"/>
                  </a:lnTo>
                  <a:lnTo>
                    <a:pt x="6989" y="55539"/>
                  </a:lnTo>
                  <a:lnTo>
                    <a:pt x="6727" y="55631"/>
                  </a:lnTo>
                  <a:lnTo>
                    <a:pt x="5751" y="56167"/>
                  </a:lnTo>
                  <a:lnTo>
                    <a:pt x="5094" y="56628"/>
                  </a:lnTo>
                  <a:lnTo>
                    <a:pt x="4907" y="56754"/>
                  </a:lnTo>
                  <a:lnTo>
                    <a:pt x="4407" y="56869"/>
                  </a:lnTo>
                  <a:lnTo>
                    <a:pt x="3584" y="56654"/>
                  </a:lnTo>
                  <a:lnTo>
                    <a:pt x="3572" y="47375"/>
                  </a:lnTo>
                  <a:lnTo>
                    <a:pt x="3291" y="47155"/>
                  </a:lnTo>
                  <a:lnTo>
                    <a:pt x="2955" y="46754"/>
                  </a:lnTo>
                  <a:lnTo>
                    <a:pt x="1917" y="45207"/>
                  </a:lnTo>
                  <a:lnTo>
                    <a:pt x="1810" y="44883"/>
                  </a:lnTo>
                  <a:lnTo>
                    <a:pt x="1575" y="44604"/>
                  </a:lnTo>
                  <a:lnTo>
                    <a:pt x="1421" y="44463"/>
                  </a:lnTo>
                  <a:lnTo>
                    <a:pt x="526" y="44299"/>
                  </a:lnTo>
                  <a:lnTo>
                    <a:pt x="1023" y="43691"/>
                  </a:lnTo>
                  <a:lnTo>
                    <a:pt x="1627" y="43665"/>
                  </a:lnTo>
                  <a:lnTo>
                    <a:pt x="1647" y="43040"/>
                  </a:lnTo>
                  <a:lnTo>
                    <a:pt x="1530" y="42594"/>
                  </a:lnTo>
                  <a:lnTo>
                    <a:pt x="1287" y="42014"/>
                  </a:lnTo>
                  <a:lnTo>
                    <a:pt x="890" y="41560"/>
                  </a:lnTo>
                  <a:lnTo>
                    <a:pt x="950" y="41345"/>
                  </a:lnTo>
                  <a:lnTo>
                    <a:pt x="1133" y="41229"/>
                  </a:lnTo>
                  <a:lnTo>
                    <a:pt x="1647" y="41326"/>
                  </a:lnTo>
                  <a:lnTo>
                    <a:pt x="1657" y="40850"/>
                  </a:lnTo>
                  <a:lnTo>
                    <a:pt x="1469" y="40716"/>
                  </a:lnTo>
                  <a:lnTo>
                    <a:pt x="88" y="40348"/>
                  </a:lnTo>
                  <a:lnTo>
                    <a:pt x="0" y="40145"/>
                  </a:lnTo>
                  <a:lnTo>
                    <a:pt x="1060" y="40166"/>
                  </a:lnTo>
                  <a:lnTo>
                    <a:pt x="1129" y="38946"/>
                  </a:lnTo>
                  <a:lnTo>
                    <a:pt x="1364" y="38358"/>
                  </a:lnTo>
                  <a:lnTo>
                    <a:pt x="1886" y="38291"/>
                  </a:lnTo>
                  <a:lnTo>
                    <a:pt x="2571" y="37924"/>
                  </a:lnTo>
                  <a:lnTo>
                    <a:pt x="2802" y="37511"/>
                  </a:lnTo>
                  <a:lnTo>
                    <a:pt x="3183" y="37213"/>
                  </a:lnTo>
                  <a:lnTo>
                    <a:pt x="3662" y="37272"/>
                  </a:lnTo>
                  <a:lnTo>
                    <a:pt x="4439" y="37418"/>
                  </a:lnTo>
                  <a:lnTo>
                    <a:pt x="5695" y="37426"/>
                  </a:lnTo>
                  <a:lnTo>
                    <a:pt x="6077" y="36459"/>
                  </a:lnTo>
                  <a:lnTo>
                    <a:pt x="6219" y="35571"/>
                  </a:lnTo>
                  <a:lnTo>
                    <a:pt x="6228" y="34842"/>
                  </a:lnTo>
                  <a:lnTo>
                    <a:pt x="6212" y="34693"/>
                  </a:lnTo>
                  <a:lnTo>
                    <a:pt x="5519" y="33760"/>
                  </a:lnTo>
                  <a:lnTo>
                    <a:pt x="5260" y="32651"/>
                  </a:lnTo>
                  <a:lnTo>
                    <a:pt x="4210" y="31681"/>
                  </a:lnTo>
                  <a:lnTo>
                    <a:pt x="4073" y="31334"/>
                  </a:lnTo>
                  <a:lnTo>
                    <a:pt x="4263" y="31163"/>
                  </a:lnTo>
                  <a:lnTo>
                    <a:pt x="4170" y="30606"/>
                  </a:lnTo>
                  <a:lnTo>
                    <a:pt x="3692" y="30234"/>
                  </a:lnTo>
                  <a:lnTo>
                    <a:pt x="3698" y="29469"/>
                  </a:lnTo>
                  <a:lnTo>
                    <a:pt x="4106" y="29550"/>
                  </a:lnTo>
                  <a:lnTo>
                    <a:pt x="3867" y="29405"/>
                  </a:lnTo>
                  <a:lnTo>
                    <a:pt x="3867" y="29251"/>
                  </a:lnTo>
                  <a:lnTo>
                    <a:pt x="3992" y="29081"/>
                  </a:lnTo>
                  <a:lnTo>
                    <a:pt x="5209" y="28367"/>
                  </a:lnTo>
                  <a:lnTo>
                    <a:pt x="5595" y="27899"/>
                  </a:lnTo>
                  <a:lnTo>
                    <a:pt x="6500" y="27624"/>
                  </a:lnTo>
                  <a:lnTo>
                    <a:pt x="7185" y="27281"/>
                  </a:lnTo>
                  <a:lnTo>
                    <a:pt x="7826" y="27487"/>
                  </a:lnTo>
                  <a:lnTo>
                    <a:pt x="7984" y="27700"/>
                  </a:lnTo>
                  <a:lnTo>
                    <a:pt x="8422" y="28012"/>
                  </a:lnTo>
                  <a:lnTo>
                    <a:pt x="9584" y="28276"/>
                  </a:lnTo>
                  <a:lnTo>
                    <a:pt x="9665" y="28417"/>
                  </a:lnTo>
                  <a:lnTo>
                    <a:pt x="9641" y="28982"/>
                  </a:lnTo>
                  <a:lnTo>
                    <a:pt x="10578" y="29647"/>
                  </a:lnTo>
                  <a:lnTo>
                    <a:pt x="11324" y="29647"/>
                  </a:lnTo>
                  <a:lnTo>
                    <a:pt x="11624" y="29565"/>
                  </a:lnTo>
                  <a:lnTo>
                    <a:pt x="11786" y="29487"/>
                  </a:lnTo>
                  <a:lnTo>
                    <a:pt x="12330" y="28921"/>
                  </a:lnTo>
                  <a:lnTo>
                    <a:pt x="12780" y="28899"/>
                  </a:lnTo>
                  <a:lnTo>
                    <a:pt x="12808" y="27705"/>
                  </a:lnTo>
                  <a:lnTo>
                    <a:pt x="12779" y="27568"/>
                  </a:lnTo>
                  <a:lnTo>
                    <a:pt x="12629" y="27482"/>
                  </a:lnTo>
                  <a:lnTo>
                    <a:pt x="11615" y="27375"/>
                  </a:lnTo>
                  <a:lnTo>
                    <a:pt x="10284" y="26502"/>
                  </a:lnTo>
                  <a:lnTo>
                    <a:pt x="10288" y="25776"/>
                  </a:lnTo>
                  <a:lnTo>
                    <a:pt x="10186" y="25289"/>
                  </a:lnTo>
                  <a:lnTo>
                    <a:pt x="9828" y="24356"/>
                  </a:lnTo>
                  <a:lnTo>
                    <a:pt x="9544" y="24089"/>
                  </a:lnTo>
                  <a:lnTo>
                    <a:pt x="9441" y="22978"/>
                  </a:lnTo>
                  <a:lnTo>
                    <a:pt x="7301" y="22970"/>
                  </a:lnTo>
                  <a:lnTo>
                    <a:pt x="7277" y="22691"/>
                  </a:lnTo>
                  <a:lnTo>
                    <a:pt x="6539" y="21988"/>
                  </a:lnTo>
                  <a:lnTo>
                    <a:pt x="5942" y="21761"/>
                  </a:lnTo>
                  <a:lnTo>
                    <a:pt x="4818" y="21772"/>
                  </a:lnTo>
                  <a:lnTo>
                    <a:pt x="4515" y="19500"/>
                  </a:lnTo>
                  <a:lnTo>
                    <a:pt x="4726" y="19105"/>
                  </a:lnTo>
                  <a:lnTo>
                    <a:pt x="5091" y="18752"/>
                  </a:lnTo>
                  <a:lnTo>
                    <a:pt x="5302" y="19124"/>
                  </a:lnTo>
                  <a:lnTo>
                    <a:pt x="5615" y="19388"/>
                  </a:lnTo>
                  <a:lnTo>
                    <a:pt x="6508" y="19396"/>
                  </a:lnTo>
                  <a:lnTo>
                    <a:pt x="6723" y="18600"/>
                  </a:lnTo>
                  <a:lnTo>
                    <a:pt x="6712" y="16243"/>
                  </a:lnTo>
                  <a:lnTo>
                    <a:pt x="7050" y="15946"/>
                  </a:lnTo>
                  <a:lnTo>
                    <a:pt x="10033" y="15916"/>
                  </a:lnTo>
                  <a:lnTo>
                    <a:pt x="10512" y="15748"/>
                  </a:lnTo>
                  <a:lnTo>
                    <a:pt x="10539" y="14488"/>
                  </a:lnTo>
                  <a:lnTo>
                    <a:pt x="10738" y="14138"/>
                  </a:lnTo>
                  <a:lnTo>
                    <a:pt x="11096" y="14056"/>
                  </a:lnTo>
                  <a:lnTo>
                    <a:pt x="11562" y="13535"/>
                  </a:lnTo>
                  <a:lnTo>
                    <a:pt x="11391" y="13067"/>
                  </a:lnTo>
                  <a:lnTo>
                    <a:pt x="11103" y="12543"/>
                  </a:lnTo>
                  <a:lnTo>
                    <a:pt x="11081" y="9985"/>
                  </a:lnTo>
                  <a:lnTo>
                    <a:pt x="12097" y="9999"/>
                  </a:lnTo>
                  <a:lnTo>
                    <a:pt x="12540" y="10185"/>
                  </a:lnTo>
                  <a:lnTo>
                    <a:pt x="13178" y="10601"/>
                  </a:lnTo>
                  <a:lnTo>
                    <a:pt x="13649" y="10720"/>
                  </a:lnTo>
                  <a:lnTo>
                    <a:pt x="13938" y="10705"/>
                  </a:lnTo>
                  <a:lnTo>
                    <a:pt x="14555" y="11746"/>
                  </a:lnTo>
                  <a:lnTo>
                    <a:pt x="14556" y="12181"/>
                  </a:lnTo>
                  <a:lnTo>
                    <a:pt x="14641" y="12348"/>
                  </a:lnTo>
                  <a:lnTo>
                    <a:pt x="14799" y="12527"/>
                  </a:lnTo>
                  <a:lnTo>
                    <a:pt x="15238" y="12679"/>
                  </a:lnTo>
                  <a:lnTo>
                    <a:pt x="15571" y="13003"/>
                  </a:lnTo>
                  <a:lnTo>
                    <a:pt x="16755" y="14738"/>
                  </a:lnTo>
                  <a:lnTo>
                    <a:pt x="17123" y="14724"/>
                  </a:lnTo>
                  <a:lnTo>
                    <a:pt x="18248" y="14111"/>
                  </a:lnTo>
                  <a:lnTo>
                    <a:pt x="18483" y="13891"/>
                  </a:lnTo>
                  <a:lnTo>
                    <a:pt x="18626" y="13683"/>
                  </a:lnTo>
                  <a:lnTo>
                    <a:pt x="18711" y="13215"/>
                  </a:lnTo>
                  <a:lnTo>
                    <a:pt x="19016" y="12378"/>
                  </a:lnTo>
                  <a:lnTo>
                    <a:pt x="19337" y="11858"/>
                  </a:lnTo>
                  <a:lnTo>
                    <a:pt x="20519" y="11836"/>
                  </a:lnTo>
                  <a:lnTo>
                    <a:pt x="20511" y="11393"/>
                  </a:lnTo>
                  <a:lnTo>
                    <a:pt x="20211" y="10765"/>
                  </a:lnTo>
                  <a:lnTo>
                    <a:pt x="20162" y="10437"/>
                  </a:lnTo>
                  <a:lnTo>
                    <a:pt x="20082" y="7664"/>
                  </a:lnTo>
                  <a:lnTo>
                    <a:pt x="20772" y="7931"/>
                  </a:lnTo>
                  <a:lnTo>
                    <a:pt x="21740" y="8151"/>
                  </a:lnTo>
                  <a:lnTo>
                    <a:pt x="22902" y="8029"/>
                  </a:lnTo>
                  <a:lnTo>
                    <a:pt x="24218" y="8911"/>
                  </a:lnTo>
                  <a:lnTo>
                    <a:pt x="24531" y="8539"/>
                  </a:lnTo>
                  <a:lnTo>
                    <a:pt x="25047" y="8227"/>
                  </a:lnTo>
                  <a:lnTo>
                    <a:pt x="26521" y="8293"/>
                  </a:lnTo>
                  <a:lnTo>
                    <a:pt x="26590" y="7787"/>
                  </a:lnTo>
                  <a:lnTo>
                    <a:pt x="26496" y="7237"/>
                  </a:lnTo>
                  <a:lnTo>
                    <a:pt x="26325" y="7070"/>
                  </a:lnTo>
                  <a:lnTo>
                    <a:pt x="26224" y="6799"/>
                  </a:lnTo>
                  <a:lnTo>
                    <a:pt x="26289" y="6200"/>
                  </a:lnTo>
                  <a:lnTo>
                    <a:pt x="26755" y="5687"/>
                  </a:lnTo>
                  <a:lnTo>
                    <a:pt x="28007" y="5515"/>
                  </a:lnTo>
                  <a:lnTo>
                    <a:pt x="28369" y="5347"/>
                  </a:lnTo>
                  <a:lnTo>
                    <a:pt x="28775" y="5418"/>
                  </a:lnTo>
                  <a:lnTo>
                    <a:pt x="28836" y="5552"/>
                  </a:lnTo>
                  <a:lnTo>
                    <a:pt x="28970" y="5589"/>
                  </a:lnTo>
                  <a:lnTo>
                    <a:pt x="29682" y="5514"/>
                  </a:lnTo>
                  <a:lnTo>
                    <a:pt x="29828" y="5221"/>
                  </a:lnTo>
                  <a:lnTo>
                    <a:pt x="29816" y="4373"/>
                  </a:lnTo>
                  <a:lnTo>
                    <a:pt x="30116" y="4414"/>
                  </a:lnTo>
                  <a:lnTo>
                    <a:pt x="30844" y="4875"/>
                  </a:lnTo>
                  <a:lnTo>
                    <a:pt x="31580" y="5183"/>
                  </a:lnTo>
                  <a:lnTo>
                    <a:pt x="31633" y="5953"/>
                  </a:lnTo>
                  <a:lnTo>
                    <a:pt x="32560" y="6027"/>
                  </a:lnTo>
                  <a:lnTo>
                    <a:pt x="32556" y="5168"/>
                  </a:lnTo>
                  <a:lnTo>
                    <a:pt x="32608" y="4952"/>
                  </a:lnTo>
                  <a:lnTo>
                    <a:pt x="33283" y="3378"/>
                  </a:lnTo>
                  <a:lnTo>
                    <a:pt x="33047" y="2360"/>
                  </a:lnTo>
                  <a:lnTo>
                    <a:pt x="33563" y="2174"/>
                  </a:lnTo>
                  <a:lnTo>
                    <a:pt x="34112" y="2315"/>
                  </a:lnTo>
                  <a:lnTo>
                    <a:pt x="34108" y="1676"/>
                  </a:lnTo>
                  <a:lnTo>
                    <a:pt x="33783" y="1594"/>
                  </a:lnTo>
                  <a:lnTo>
                    <a:pt x="34132" y="1033"/>
                  </a:lnTo>
                  <a:lnTo>
                    <a:pt x="35446" y="825"/>
                  </a:lnTo>
                  <a:lnTo>
                    <a:pt x="36174" y="936"/>
                  </a:lnTo>
                  <a:lnTo>
                    <a:pt x="36743" y="658"/>
                  </a:lnTo>
                  <a:lnTo>
                    <a:pt x="36775" y="108"/>
                  </a:lnTo>
                  <a:lnTo>
                    <a:pt x="36935" y="0"/>
                  </a:lnTo>
                  <a:lnTo>
                    <a:pt x="38199" y="1383"/>
                  </a:lnTo>
                  <a:lnTo>
                    <a:pt x="38276" y="1580"/>
                  </a:lnTo>
                  <a:lnTo>
                    <a:pt x="38251" y="1963"/>
                  </a:lnTo>
                  <a:lnTo>
                    <a:pt x="37987" y="2171"/>
                  </a:lnTo>
                  <a:lnTo>
                    <a:pt x="38093" y="2339"/>
                  </a:lnTo>
                  <a:lnTo>
                    <a:pt x="39439" y="3436"/>
                  </a:lnTo>
                  <a:lnTo>
                    <a:pt x="40707" y="3788"/>
                  </a:lnTo>
                  <a:lnTo>
                    <a:pt x="41540" y="3799"/>
                  </a:lnTo>
                  <a:lnTo>
                    <a:pt x="42236" y="4583"/>
                  </a:lnTo>
                  <a:lnTo>
                    <a:pt x="42387" y="489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4" name="pg675">
              <a:extLst>
                <a:ext uri="{FF2B5EF4-FFF2-40B4-BE49-F238E27FC236}">
                  <a16:creationId xmlns:a16="http://schemas.microsoft.com/office/drawing/2014/main" id="{9FB6D6BA-E741-2642-930E-BC26E1F512F7}"/>
                </a:ext>
              </a:extLst>
            </p:cNvPr>
            <p:cNvSpPr/>
            <p:nvPr/>
          </p:nvSpPr>
          <p:spPr>
            <a:xfrm>
              <a:off x="5387164" y="2462997"/>
              <a:ext cx="40992" cy="35591"/>
            </a:xfrm>
            <a:custGeom>
              <a:avLst/>
              <a:gdLst/>
              <a:ahLst/>
              <a:cxnLst/>
              <a:rect l="0" t="0" r="0" b="0"/>
              <a:pathLst>
                <a:path w="40992" h="35591">
                  <a:moveTo>
                    <a:pt x="22534" y="4041"/>
                  </a:moveTo>
                  <a:lnTo>
                    <a:pt x="22398" y="4035"/>
                  </a:lnTo>
                  <a:lnTo>
                    <a:pt x="22409" y="3852"/>
                  </a:lnTo>
                  <a:lnTo>
                    <a:pt x="22180" y="4268"/>
                  </a:lnTo>
                  <a:lnTo>
                    <a:pt x="21964" y="4506"/>
                  </a:lnTo>
                  <a:lnTo>
                    <a:pt x="21513" y="4598"/>
                  </a:lnTo>
                  <a:lnTo>
                    <a:pt x="20878" y="5284"/>
                  </a:lnTo>
                  <a:lnTo>
                    <a:pt x="20742" y="5513"/>
                  </a:lnTo>
                  <a:lnTo>
                    <a:pt x="20721" y="5761"/>
                  </a:lnTo>
                  <a:lnTo>
                    <a:pt x="19986" y="6242"/>
                  </a:lnTo>
                  <a:lnTo>
                    <a:pt x="18847" y="6224"/>
                  </a:lnTo>
                  <a:lnTo>
                    <a:pt x="18666" y="6370"/>
                  </a:lnTo>
                  <a:lnTo>
                    <a:pt x="18663" y="6505"/>
                  </a:lnTo>
                  <a:lnTo>
                    <a:pt x="18522" y="6540"/>
                  </a:lnTo>
                  <a:lnTo>
                    <a:pt x="18329" y="6315"/>
                  </a:lnTo>
                  <a:lnTo>
                    <a:pt x="18165" y="5945"/>
                  </a:lnTo>
                  <a:lnTo>
                    <a:pt x="17373" y="6178"/>
                  </a:lnTo>
                  <a:lnTo>
                    <a:pt x="17385" y="7037"/>
                  </a:lnTo>
                  <a:lnTo>
                    <a:pt x="16840" y="7037"/>
                  </a:lnTo>
                  <a:lnTo>
                    <a:pt x="16568" y="7330"/>
                  </a:lnTo>
                  <a:lnTo>
                    <a:pt x="16801" y="7509"/>
                  </a:lnTo>
                  <a:lnTo>
                    <a:pt x="15623" y="8127"/>
                  </a:lnTo>
                  <a:lnTo>
                    <a:pt x="15066" y="8875"/>
                  </a:lnTo>
                  <a:lnTo>
                    <a:pt x="14742" y="9184"/>
                  </a:lnTo>
                  <a:lnTo>
                    <a:pt x="14367" y="10193"/>
                  </a:lnTo>
                  <a:lnTo>
                    <a:pt x="13609" y="11336"/>
                  </a:lnTo>
                  <a:lnTo>
                    <a:pt x="13370" y="11722"/>
                  </a:lnTo>
                  <a:lnTo>
                    <a:pt x="12580" y="12275"/>
                  </a:lnTo>
                  <a:lnTo>
                    <a:pt x="12036" y="13088"/>
                  </a:lnTo>
                  <a:lnTo>
                    <a:pt x="11803" y="13202"/>
                  </a:lnTo>
                  <a:lnTo>
                    <a:pt x="10897" y="13169"/>
                  </a:lnTo>
                  <a:lnTo>
                    <a:pt x="10042" y="13543"/>
                  </a:lnTo>
                  <a:lnTo>
                    <a:pt x="9752" y="13324"/>
                  </a:lnTo>
                  <a:lnTo>
                    <a:pt x="9615" y="13332"/>
                  </a:lnTo>
                  <a:lnTo>
                    <a:pt x="8269" y="13934"/>
                  </a:lnTo>
                  <a:lnTo>
                    <a:pt x="8139" y="14064"/>
                  </a:lnTo>
                  <a:lnTo>
                    <a:pt x="8233" y="15672"/>
                  </a:lnTo>
                  <a:lnTo>
                    <a:pt x="8996" y="16429"/>
                  </a:lnTo>
                  <a:lnTo>
                    <a:pt x="8520" y="16984"/>
                  </a:lnTo>
                  <a:lnTo>
                    <a:pt x="7715" y="16387"/>
                  </a:lnTo>
                  <a:lnTo>
                    <a:pt x="6994" y="16857"/>
                  </a:lnTo>
                  <a:lnTo>
                    <a:pt x="6754" y="17399"/>
                  </a:lnTo>
                  <a:lnTo>
                    <a:pt x="6586" y="17422"/>
                  </a:lnTo>
                  <a:lnTo>
                    <a:pt x="6049" y="17286"/>
                  </a:lnTo>
                  <a:lnTo>
                    <a:pt x="5612" y="17412"/>
                  </a:lnTo>
                  <a:lnTo>
                    <a:pt x="5007" y="16997"/>
                  </a:lnTo>
                  <a:lnTo>
                    <a:pt x="4783" y="16442"/>
                  </a:lnTo>
                  <a:lnTo>
                    <a:pt x="3565" y="16541"/>
                  </a:lnTo>
                  <a:lnTo>
                    <a:pt x="3338" y="16370"/>
                  </a:lnTo>
                  <a:lnTo>
                    <a:pt x="2747" y="16311"/>
                  </a:lnTo>
                  <a:lnTo>
                    <a:pt x="2532" y="16668"/>
                  </a:lnTo>
                  <a:lnTo>
                    <a:pt x="2151" y="17061"/>
                  </a:lnTo>
                  <a:lnTo>
                    <a:pt x="1438" y="17025"/>
                  </a:lnTo>
                  <a:lnTo>
                    <a:pt x="1172" y="17082"/>
                  </a:lnTo>
                  <a:lnTo>
                    <a:pt x="1126" y="18496"/>
                  </a:lnTo>
                  <a:lnTo>
                    <a:pt x="113" y="17814"/>
                  </a:lnTo>
                  <a:lnTo>
                    <a:pt x="0" y="18024"/>
                  </a:lnTo>
                  <a:lnTo>
                    <a:pt x="1116" y="18788"/>
                  </a:lnTo>
                  <a:lnTo>
                    <a:pt x="1089" y="19971"/>
                  </a:lnTo>
                  <a:lnTo>
                    <a:pt x="1073" y="21155"/>
                  </a:lnTo>
                  <a:lnTo>
                    <a:pt x="2336" y="21140"/>
                  </a:lnTo>
                  <a:lnTo>
                    <a:pt x="2305" y="22440"/>
                  </a:lnTo>
                  <a:lnTo>
                    <a:pt x="1953" y="23160"/>
                  </a:lnTo>
                  <a:lnTo>
                    <a:pt x="1708" y="23512"/>
                  </a:lnTo>
                  <a:lnTo>
                    <a:pt x="1661" y="23723"/>
                  </a:lnTo>
                  <a:lnTo>
                    <a:pt x="1521" y="30698"/>
                  </a:lnTo>
                  <a:lnTo>
                    <a:pt x="5819" y="30780"/>
                  </a:lnTo>
                  <a:lnTo>
                    <a:pt x="5946" y="30847"/>
                  </a:lnTo>
                  <a:lnTo>
                    <a:pt x="5753" y="31002"/>
                  </a:lnTo>
                  <a:lnTo>
                    <a:pt x="5368" y="31597"/>
                  </a:lnTo>
                  <a:lnTo>
                    <a:pt x="6240" y="31247"/>
                  </a:lnTo>
                  <a:lnTo>
                    <a:pt x="7804" y="30351"/>
                  </a:lnTo>
                  <a:lnTo>
                    <a:pt x="7945" y="30336"/>
                  </a:lnTo>
                  <a:lnTo>
                    <a:pt x="7940" y="30810"/>
                  </a:lnTo>
                  <a:lnTo>
                    <a:pt x="8090" y="31002"/>
                  </a:lnTo>
                  <a:lnTo>
                    <a:pt x="9330" y="30783"/>
                  </a:lnTo>
                  <a:lnTo>
                    <a:pt x="11190" y="30775"/>
                  </a:lnTo>
                  <a:lnTo>
                    <a:pt x="10749" y="34304"/>
                  </a:lnTo>
                  <a:lnTo>
                    <a:pt x="17306" y="34233"/>
                  </a:lnTo>
                  <a:lnTo>
                    <a:pt x="17284" y="35438"/>
                  </a:lnTo>
                  <a:lnTo>
                    <a:pt x="20097" y="35489"/>
                  </a:lnTo>
                  <a:lnTo>
                    <a:pt x="20551" y="35591"/>
                  </a:lnTo>
                  <a:lnTo>
                    <a:pt x="20539" y="33108"/>
                  </a:lnTo>
                  <a:lnTo>
                    <a:pt x="21877" y="33259"/>
                  </a:lnTo>
                  <a:lnTo>
                    <a:pt x="22519" y="33285"/>
                  </a:lnTo>
                  <a:lnTo>
                    <a:pt x="22324" y="32018"/>
                  </a:lnTo>
                  <a:lnTo>
                    <a:pt x="21985" y="31504"/>
                  </a:lnTo>
                  <a:lnTo>
                    <a:pt x="21927" y="31312"/>
                  </a:lnTo>
                  <a:lnTo>
                    <a:pt x="21967" y="30073"/>
                  </a:lnTo>
                  <a:lnTo>
                    <a:pt x="23269" y="30092"/>
                  </a:lnTo>
                  <a:lnTo>
                    <a:pt x="23886" y="30274"/>
                  </a:lnTo>
                  <a:lnTo>
                    <a:pt x="23940" y="31115"/>
                  </a:lnTo>
                  <a:lnTo>
                    <a:pt x="25047" y="31331"/>
                  </a:lnTo>
                  <a:lnTo>
                    <a:pt x="25529" y="31661"/>
                  </a:lnTo>
                  <a:lnTo>
                    <a:pt x="26461" y="31424"/>
                  </a:lnTo>
                  <a:lnTo>
                    <a:pt x="27597" y="29626"/>
                  </a:lnTo>
                  <a:lnTo>
                    <a:pt x="27512" y="28770"/>
                  </a:lnTo>
                  <a:lnTo>
                    <a:pt x="27666" y="27620"/>
                  </a:lnTo>
                  <a:lnTo>
                    <a:pt x="27990" y="26990"/>
                  </a:lnTo>
                  <a:lnTo>
                    <a:pt x="27474" y="26740"/>
                  </a:lnTo>
                  <a:lnTo>
                    <a:pt x="27316" y="26740"/>
                  </a:lnTo>
                  <a:lnTo>
                    <a:pt x="27284" y="26128"/>
                  </a:lnTo>
                  <a:lnTo>
                    <a:pt x="28528" y="25424"/>
                  </a:lnTo>
                  <a:lnTo>
                    <a:pt x="28959" y="25287"/>
                  </a:lnTo>
                  <a:lnTo>
                    <a:pt x="28920" y="25011"/>
                  </a:lnTo>
                  <a:lnTo>
                    <a:pt x="29024" y="24702"/>
                  </a:lnTo>
                  <a:lnTo>
                    <a:pt x="28959" y="24409"/>
                  </a:lnTo>
                  <a:lnTo>
                    <a:pt x="28570" y="24311"/>
                  </a:lnTo>
                  <a:lnTo>
                    <a:pt x="28337" y="24083"/>
                  </a:lnTo>
                  <a:lnTo>
                    <a:pt x="28674" y="24181"/>
                  </a:lnTo>
                  <a:lnTo>
                    <a:pt x="29166" y="24018"/>
                  </a:lnTo>
                  <a:lnTo>
                    <a:pt x="29969" y="24035"/>
                  </a:lnTo>
                  <a:lnTo>
                    <a:pt x="30190" y="23610"/>
                  </a:lnTo>
                  <a:lnTo>
                    <a:pt x="30211" y="23232"/>
                  </a:lnTo>
                  <a:lnTo>
                    <a:pt x="30831" y="23278"/>
                  </a:lnTo>
                  <a:lnTo>
                    <a:pt x="30947" y="23475"/>
                  </a:lnTo>
                  <a:lnTo>
                    <a:pt x="31607" y="24334"/>
                  </a:lnTo>
                  <a:lnTo>
                    <a:pt x="33506" y="24335"/>
                  </a:lnTo>
                  <a:lnTo>
                    <a:pt x="34516" y="24208"/>
                  </a:lnTo>
                  <a:lnTo>
                    <a:pt x="34899" y="24228"/>
                  </a:lnTo>
                  <a:lnTo>
                    <a:pt x="35386" y="24764"/>
                  </a:lnTo>
                  <a:lnTo>
                    <a:pt x="37046" y="25930"/>
                  </a:lnTo>
                  <a:lnTo>
                    <a:pt x="37474" y="26305"/>
                  </a:lnTo>
                  <a:lnTo>
                    <a:pt x="37698" y="26607"/>
                  </a:lnTo>
                  <a:lnTo>
                    <a:pt x="38658" y="26584"/>
                  </a:lnTo>
                  <a:lnTo>
                    <a:pt x="38726" y="22578"/>
                  </a:lnTo>
                  <a:lnTo>
                    <a:pt x="38654" y="21784"/>
                  </a:lnTo>
                  <a:lnTo>
                    <a:pt x="39219" y="21207"/>
                  </a:lnTo>
                  <a:lnTo>
                    <a:pt x="39730" y="21131"/>
                  </a:lnTo>
                  <a:lnTo>
                    <a:pt x="39716" y="17256"/>
                  </a:lnTo>
                  <a:lnTo>
                    <a:pt x="39003" y="17033"/>
                  </a:lnTo>
                  <a:lnTo>
                    <a:pt x="38382" y="17112"/>
                  </a:lnTo>
                  <a:lnTo>
                    <a:pt x="38012" y="17590"/>
                  </a:lnTo>
                  <a:lnTo>
                    <a:pt x="37623" y="17649"/>
                  </a:lnTo>
                  <a:lnTo>
                    <a:pt x="37616" y="17038"/>
                  </a:lnTo>
                  <a:lnTo>
                    <a:pt x="39465" y="16416"/>
                  </a:lnTo>
                  <a:lnTo>
                    <a:pt x="40992" y="16377"/>
                  </a:lnTo>
                  <a:lnTo>
                    <a:pt x="40980" y="13983"/>
                  </a:lnTo>
                  <a:lnTo>
                    <a:pt x="39244" y="14100"/>
                  </a:lnTo>
                  <a:lnTo>
                    <a:pt x="38995" y="13839"/>
                  </a:lnTo>
                  <a:lnTo>
                    <a:pt x="38782" y="13527"/>
                  </a:lnTo>
                  <a:lnTo>
                    <a:pt x="38767" y="13056"/>
                  </a:lnTo>
                  <a:lnTo>
                    <a:pt x="37331" y="13506"/>
                  </a:lnTo>
                  <a:lnTo>
                    <a:pt x="36106" y="13629"/>
                  </a:lnTo>
                  <a:lnTo>
                    <a:pt x="36208" y="7675"/>
                  </a:lnTo>
                  <a:lnTo>
                    <a:pt x="34856" y="7690"/>
                  </a:lnTo>
                  <a:lnTo>
                    <a:pt x="34448" y="7612"/>
                  </a:lnTo>
                  <a:lnTo>
                    <a:pt x="33404" y="7230"/>
                  </a:lnTo>
                  <a:lnTo>
                    <a:pt x="33208" y="7093"/>
                  </a:lnTo>
                  <a:lnTo>
                    <a:pt x="33088" y="6880"/>
                  </a:lnTo>
                  <a:lnTo>
                    <a:pt x="33137" y="6516"/>
                  </a:lnTo>
                  <a:lnTo>
                    <a:pt x="33575" y="6116"/>
                  </a:lnTo>
                  <a:lnTo>
                    <a:pt x="33682" y="5910"/>
                  </a:lnTo>
                  <a:lnTo>
                    <a:pt x="33710" y="3224"/>
                  </a:lnTo>
                  <a:lnTo>
                    <a:pt x="33648" y="2865"/>
                  </a:lnTo>
                  <a:lnTo>
                    <a:pt x="33505" y="2649"/>
                  </a:lnTo>
                  <a:lnTo>
                    <a:pt x="33337" y="1766"/>
                  </a:lnTo>
                  <a:lnTo>
                    <a:pt x="33821" y="1755"/>
                  </a:lnTo>
                  <a:lnTo>
                    <a:pt x="33733" y="707"/>
                  </a:lnTo>
                  <a:lnTo>
                    <a:pt x="33559" y="830"/>
                  </a:lnTo>
                  <a:lnTo>
                    <a:pt x="33058" y="884"/>
                  </a:lnTo>
                  <a:lnTo>
                    <a:pt x="32799" y="0"/>
                  </a:lnTo>
                  <a:lnTo>
                    <a:pt x="31210" y="2227"/>
                  </a:lnTo>
                  <a:lnTo>
                    <a:pt x="31174" y="4150"/>
                  </a:lnTo>
                  <a:lnTo>
                    <a:pt x="30205" y="4167"/>
                  </a:lnTo>
                  <a:lnTo>
                    <a:pt x="29416" y="3013"/>
                  </a:lnTo>
                  <a:lnTo>
                    <a:pt x="28610" y="3034"/>
                  </a:lnTo>
                  <a:lnTo>
                    <a:pt x="28264" y="2766"/>
                  </a:lnTo>
                  <a:lnTo>
                    <a:pt x="27912" y="2347"/>
                  </a:lnTo>
                  <a:lnTo>
                    <a:pt x="27926" y="1837"/>
                  </a:lnTo>
                  <a:lnTo>
                    <a:pt x="27382" y="1998"/>
                  </a:lnTo>
                  <a:lnTo>
                    <a:pt x="27326" y="2300"/>
                  </a:lnTo>
                  <a:lnTo>
                    <a:pt x="26428" y="2448"/>
                  </a:lnTo>
                  <a:lnTo>
                    <a:pt x="26281" y="1764"/>
                  </a:lnTo>
                  <a:lnTo>
                    <a:pt x="24848" y="2378"/>
                  </a:lnTo>
                  <a:lnTo>
                    <a:pt x="23897" y="2344"/>
                  </a:lnTo>
                  <a:lnTo>
                    <a:pt x="23715" y="2223"/>
                  </a:lnTo>
                  <a:lnTo>
                    <a:pt x="23146" y="2434"/>
                  </a:lnTo>
                  <a:lnTo>
                    <a:pt x="23314" y="2759"/>
                  </a:lnTo>
                  <a:lnTo>
                    <a:pt x="23210" y="3540"/>
                  </a:lnTo>
                  <a:lnTo>
                    <a:pt x="22628" y="389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5" name="pg676">
              <a:extLst>
                <a:ext uri="{FF2B5EF4-FFF2-40B4-BE49-F238E27FC236}">
                  <a16:creationId xmlns:a16="http://schemas.microsoft.com/office/drawing/2014/main" id="{AF093FA0-11EF-6C46-B190-C985C31D263B}"/>
                </a:ext>
              </a:extLst>
            </p:cNvPr>
            <p:cNvSpPr/>
            <p:nvPr/>
          </p:nvSpPr>
          <p:spPr>
            <a:xfrm>
              <a:off x="5387164" y="2462997"/>
              <a:ext cx="40992" cy="35591"/>
            </a:xfrm>
            <a:custGeom>
              <a:avLst/>
              <a:gdLst/>
              <a:ahLst/>
              <a:cxnLst/>
              <a:rect l="0" t="0" r="0" b="0"/>
              <a:pathLst>
                <a:path w="40992" h="35591">
                  <a:moveTo>
                    <a:pt x="22534" y="4041"/>
                  </a:moveTo>
                  <a:lnTo>
                    <a:pt x="22628" y="3898"/>
                  </a:lnTo>
                  <a:lnTo>
                    <a:pt x="23210" y="3540"/>
                  </a:lnTo>
                  <a:lnTo>
                    <a:pt x="23314" y="2759"/>
                  </a:lnTo>
                  <a:lnTo>
                    <a:pt x="23146" y="2434"/>
                  </a:lnTo>
                  <a:lnTo>
                    <a:pt x="23715" y="2223"/>
                  </a:lnTo>
                  <a:lnTo>
                    <a:pt x="23897" y="2344"/>
                  </a:lnTo>
                  <a:lnTo>
                    <a:pt x="24848" y="2378"/>
                  </a:lnTo>
                  <a:lnTo>
                    <a:pt x="26408" y="1819"/>
                  </a:lnTo>
                  <a:lnTo>
                    <a:pt x="26428" y="2448"/>
                  </a:lnTo>
                  <a:lnTo>
                    <a:pt x="27326" y="2300"/>
                  </a:lnTo>
                  <a:lnTo>
                    <a:pt x="27382" y="1998"/>
                  </a:lnTo>
                  <a:lnTo>
                    <a:pt x="27926" y="1837"/>
                  </a:lnTo>
                  <a:lnTo>
                    <a:pt x="27912" y="2347"/>
                  </a:lnTo>
                  <a:lnTo>
                    <a:pt x="28264" y="2766"/>
                  </a:lnTo>
                  <a:lnTo>
                    <a:pt x="28610" y="3034"/>
                  </a:lnTo>
                  <a:lnTo>
                    <a:pt x="29416" y="3013"/>
                  </a:lnTo>
                  <a:lnTo>
                    <a:pt x="30205" y="4167"/>
                  </a:lnTo>
                  <a:lnTo>
                    <a:pt x="31174" y="4150"/>
                  </a:lnTo>
                  <a:lnTo>
                    <a:pt x="31210" y="2227"/>
                  </a:lnTo>
                  <a:lnTo>
                    <a:pt x="32799" y="0"/>
                  </a:lnTo>
                  <a:lnTo>
                    <a:pt x="33058" y="884"/>
                  </a:lnTo>
                  <a:lnTo>
                    <a:pt x="33559" y="830"/>
                  </a:lnTo>
                  <a:lnTo>
                    <a:pt x="33806" y="715"/>
                  </a:lnTo>
                  <a:lnTo>
                    <a:pt x="33821" y="1755"/>
                  </a:lnTo>
                  <a:lnTo>
                    <a:pt x="33337" y="1766"/>
                  </a:lnTo>
                  <a:lnTo>
                    <a:pt x="33505" y="2649"/>
                  </a:lnTo>
                  <a:lnTo>
                    <a:pt x="33648" y="2865"/>
                  </a:lnTo>
                  <a:lnTo>
                    <a:pt x="33710" y="3224"/>
                  </a:lnTo>
                  <a:lnTo>
                    <a:pt x="33682" y="5910"/>
                  </a:lnTo>
                  <a:lnTo>
                    <a:pt x="33575" y="6116"/>
                  </a:lnTo>
                  <a:lnTo>
                    <a:pt x="33137" y="6516"/>
                  </a:lnTo>
                  <a:lnTo>
                    <a:pt x="33088" y="6880"/>
                  </a:lnTo>
                  <a:lnTo>
                    <a:pt x="33208" y="7093"/>
                  </a:lnTo>
                  <a:lnTo>
                    <a:pt x="33404" y="7230"/>
                  </a:lnTo>
                  <a:lnTo>
                    <a:pt x="34448" y="7612"/>
                  </a:lnTo>
                  <a:lnTo>
                    <a:pt x="34856" y="7690"/>
                  </a:lnTo>
                  <a:lnTo>
                    <a:pt x="36208" y="7675"/>
                  </a:lnTo>
                  <a:lnTo>
                    <a:pt x="36106" y="13629"/>
                  </a:lnTo>
                  <a:lnTo>
                    <a:pt x="37331" y="13506"/>
                  </a:lnTo>
                  <a:lnTo>
                    <a:pt x="38767" y="13056"/>
                  </a:lnTo>
                  <a:lnTo>
                    <a:pt x="38782" y="13527"/>
                  </a:lnTo>
                  <a:lnTo>
                    <a:pt x="38995" y="13839"/>
                  </a:lnTo>
                  <a:lnTo>
                    <a:pt x="39244" y="14100"/>
                  </a:lnTo>
                  <a:lnTo>
                    <a:pt x="40980" y="13983"/>
                  </a:lnTo>
                  <a:lnTo>
                    <a:pt x="40992" y="16377"/>
                  </a:lnTo>
                  <a:lnTo>
                    <a:pt x="39465" y="16416"/>
                  </a:lnTo>
                  <a:lnTo>
                    <a:pt x="37616" y="17038"/>
                  </a:lnTo>
                  <a:lnTo>
                    <a:pt x="37623" y="17649"/>
                  </a:lnTo>
                  <a:lnTo>
                    <a:pt x="38012" y="17590"/>
                  </a:lnTo>
                  <a:lnTo>
                    <a:pt x="38382" y="17112"/>
                  </a:lnTo>
                  <a:lnTo>
                    <a:pt x="39003" y="17033"/>
                  </a:lnTo>
                  <a:lnTo>
                    <a:pt x="39716" y="17256"/>
                  </a:lnTo>
                  <a:lnTo>
                    <a:pt x="39730" y="21131"/>
                  </a:lnTo>
                  <a:lnTo>
                    <a:pt x="39219" y="21207"/>
                  </a:lnTo>
                  <a:lnTo>
                    <a:pt x="38654" y="21784"/>
                  </a:lnTo>
                  <a:lnTo>
                    <a:pt x="38726" y="22578"/>
                  </a:lnTo>
                  <a:lnTo>
                    <a:pt x="38658" y="26584"/>
                  </a:lnTo>
                  <a:lnTo>
                    <a:pt x="37698" y="26607"/>
                  </a:lnTo>
                  <a:lnTo>
                    <a:pt x="37474" y="26305"/>
                  </a:lnTo>
                  <a:lnTo>
                    <a:pt x="37046" y="25930"/>
                  </a:lnTo>
                  <a:lnTo>
                    <a:pt x="35386" y="24764"/>
                  </a:lnTo>
                  <a:lnTo>
                    <a:pt x="34899" y="24228"/>
                  </a:lnTo>
                  <a:lnTo>
                    <a:pt x="34516" y="24208"/>
                  </a:lnTo>
                  <a:lnTo>
                    <a:pt x="33506" y="24335"/>
                  </a:lnTo>
                  <a:lnTo>
                    <a:pt x="31607" y="24334"/>
                  </a:lnTo>
                  <a:lnTo>
                    <a:pt x="30947" y="23475"/>
                  </a:lnTo>
                  <a:lnTo>
                    <a:pt x="30831" y="23278"/>
                  </a:lnTo>
                  <a:lnTo>
                    <a:pt x="30211" y="23232"/>
                  </a:lnTo>
                  <a:lnTo>
                    <a:pt x="30190" y="23610"/>
                  </a:lnTo>
                  <a:lnTo>
                    <a:pt x="29969" y="24035"/>
                  </a:lnTo>
                  <a:lnTo>
                    <a:pt x="29166" y="24018"/>
                  </a:lnTo>
                  <a:lnTo>
                    <a:pt x="28674" y="24181"/>
                  </a:lnTo>
                  <a:lnTo>
                    <a:pt x="28337" y="24083"/>
                  </a:lnTo>
                  <a:lnTo>
                    <a:pt x="28570" y="24311"/>
                  </a:lnTo>
                  <a:lnTo>
                    <a:pt x="28959" y="24409"/>
                  </a:lnTo>
                  <a:lnTo>
                    <a:pt x="29024" y="24702"/>
                  </a:lnTo>
                  <a:lnTo>
                    <a:pt x="28920" y="25011"/>
                  </a:lnTo>
                  <a:lnTo>
                    <a:pt x="28959" y="25287"/>
                  </a:lnTo>
                  <a:lnTo>
                    <a:pt x="28528" y="25424"/>
                  </a:lnTo>
                  <a:lnTo>
                    <a:pt x="27284" y="26128"/>
                  </a:lnTo>
                  <a:lnTo>
                    <a:pt x="27316" y="26740"/>
                  </a:lnTo>
                  <a:lnTo>
                    <a:pt x="27474" y="26740"/>
                  </a:lnTo>
                  <a:lnTo>
                    <a:pt x="27990" y="26990"/>
                  </a:lnTo>
                  <a:lnTo>
                    <a:pt x="27666" y="27620"/>
                  </a:lnTo>
                  <a:lnTo>
                    <a:pt x="27512" y="28770"/>
                  </a:lnTo>
                  <a:lnTo>
                    <a:pt x="27597" y="29626"/>
                  </a:lnTo>
                  <a:lnTo>
                    <a:pt x="26461" y="31424"/>
                  </a:lnTo>
                  <a:lnTo>
                    <a:pt x="25529" y="31661"/>
                  </a:lnTo>
                  <a:lnTo>
                    <a:pt x="25047" y="31331"/>
                  </a:lnTo>
                  <a:lnTo>
                    <a:pt x="23866" y="31021"/>
                  </a:lnTo>
                  <a:lnTo>
                    <a:pt x="23886" y="30274"/>
                  </a:lnTo>
                  <a:lnTo>
                    <a:pt x="23269" y="30092"/>
                  </a:lnTo>
                  <a:lnTo>
                    <a:pt x="21967" y="30073"/>
                  </a:lnTo>
                  <a:lnTo>
                    <a:pt x="21927" y="31312"/>
                  </a:lnTo>
                  <a:lnTo>
                    <a:pt x="21985" y="31504"/>
                  </a:lnTo>
                  <a:lnTo>
                    <a:pt x="22324" y="32018"/>
                  </a:lnTo>
                  <a:lnTo>
                    <a:pt x="22519" y="33285"/>
                  </a:lnTo>
                  <a:lnTo>
                    <a:pt x="21875" y="33134"/>
                  </a:lnTo>
                  <a:lnTo>
                    <a:pt x="20539" y="33108"/>
                  </a:lnTo>
                  <a:lnTo>
                    <a:pt x="20551" y="35591"/>
                  </a:lnTo>
                  <a:lnTo>
                    <a:pt x="20097" y="35489"/>
                  </a:lnTo>
                  <a:lnTo>
                    <a:pt x="17284" y="35438"/>
                  </a:lnTo>
                  <a:lnTo>
                    <a:pt x="17306" y="34233"/>
                  </a:lnTo>
                  <a:lnTo>
                    <a:pt x="10749" y="34304"/>
                  </a:lnTo>
                  <a:lnTo>
                    <a:pt x="11190" y="30775"/>
                  </a:lnTo>
                  <a:lnTo>
                    <a:pt x="9330" y="30783"/>
                  </a:lnTo>
                  <a:lnTo>
                    <a:pt x="8090" y="31002"/>
                  </a:lnTo>
                  <a:lnTo>
                    <a:pt x="7940" y="30810"/>
                  </a:lnTo>
                  <a:lnTo>
                    <a:pt x="7945" y="30336"/>
                  </a:lnTo>
                  <a:lnTo>
                    <a:pt x="7804" y="30351"/>
                  </a:lnTo>
                  <a:lnTo>
                    <a:pt x="6240" y="31247"/>
                  </a:lnTo>
                  <a:lnTo>
                    <a:pt x="5368" y="31597"/>
                  </a:lnTo>
                  <a:lnTo>
                    <a:pt x="5753" y="31002"/>
                  </a:lnTo>
                  <a:lnTo>
                    <a:pt x="5946" y="30847"/>
                  </a:lnTo>
                  <a:lnTo>
                    <a:pt x="5819" y="30780"/>
                  </a:lnTo>
                  <a:lnTo>
                    <a:pt x="1521" y="30698"/>
                  </a:lnTo>
                  <a:lnTo>
                    <a:pt x="1661" y="23723"/>
                  </a:lnTo>
                  <a:lnTo>
                    <a:pt x="1708" y="23512"/>
                  </a:lnTo>
                  <a:lnTo>
                    <a:pt x="1953" y="23160"/>
                  </a:lnTo>
                  <a:lnTo>
                    <a:pt x="2305" y="22440"/>
                  </a:lnTo>
                  <a:lnTo>
                    <a:pt x="2336" y="21140"/>
                  </a:lnTo>
                  <a:lnTo>
                    <a:pt x="1073" y="21155"/>
                  </a:lnTo>
                  <a:lnTo>
                    <a:pt x="1089" y="19971"/>
                  </a:lnTo>
                  <a:lnTo>
                    <a:pt x="1116" y="18788"/>
                  </a:lnTo>
                  <a:lnTo>
                    <a:pt x="0" y="18024"/>
                  </a:lnTo>
                  <a:lnTo>
                    <a:pt x="184" y="17824"/>
                  </a:lnTo>
                  <a:lnTo>
                    <a:pt x="1126" y="18496"/>
                  </a:lnTo>
                  <a:lnTo>
                    <a:pt x="1172" y="17082"/>
                  </a:lnTo>
                  <a:lnTo>
                    <a:pt x="1438" y="17025"/>
                  </a:lnTo>
                  <a:lnTo>
                    <a:pt x="2151" y="17061"/>
                  </a:lnTo>
                  <a:lnTo>
                    <a:pt x="2532" y="16668"/>
                  </a:lnTo>
                  <a:lnTo>
                    <a:pt x="2747" y="16311"/>
                  </a:lnTo>
                  <a:lnTo>
                    <a:pt x="3338" y="16370"/>
                  </a:lnTo>
                  <a:lnTo>
                    <a:pt x="3565" y="16541"/>
                  </a:lnTo>
                  <a:lnTo>
                    <a:pt x="4783" y="16442"/>
                  </a:lnTo>
                  <a:lnTo>
                    <a:pt x="5007" y="16997"/>
                  </a:lnTo>
                  <a:lnTo>
                    <a:pt x="5612" y="17412"/>
                  </a:lnTo>
                  <a:lnTo>
                    <a:pt x="6049" y="17286"/>
                  </a:lnTo>
                  <a:lnTo>
                    <a:pt x="6586" y="17422"/>
                  </a:lnTo>
                  <a:lnTo>
                    <a:pt x="6754" y="17399"/>
                  </a:lnTo>
                  <a:lnTo>
                    <a:pt x="6994" y="16857"/>
                  </a:lnTo>
                  <a:lnTo>
                    <a:pt x="7715" y="16387"/>
                  </a:lnTo>
                  <a:lnTo>
                    <a:pt x="8520" y="16984"/>
                  </a:lnTo>
                  <a:lnTo>
                    <a:pt x="8996" y="16429"/>
                  </a:lnTo>
                  <a:lnTo>
                    <a:pt x="8233" y="15672"/>
                  </a:lnTo>
                  <a:lnTo>
                    <a:pt x="8139" y="14064"/>
                  </a:lnTo>
                  <a:lnTo>
                    <a:pt x="8269" y="13934"/>
                  </a:lnTo>
                  <a:lnTo>
                    <a:pt x="9615" y="13332"/>
                  </a:lnTo>
                  <a:lnTo>
                    <a:pt x="9752" y="13324"/>
                  </a:lnTo>
                  <a:lnTo>
                    <a:pt x="10042" y="13543"/>
                  </a:lnTo>
                  <a:lnTo>
                    <a:pt x="10897" y="13169"/>
                  </a:lnTo>
                  <a:lnTo>
                    <a:pt x="11803" y="13202"/>
                  </a:lnTo>
                  <a:lnTo>
                    <a:pt x="12036" y="13088"/>
                  </a:lnTo>
                  <a:lnTo>
                    <a:pt x="12580" y="12275"/>
                  </a:lnTo>
                  <a:lnTo>
                    <a:pt x="13370" y="11722"/>
                  </a:lnTo>
                  <a:lnTo>
                    <a:pt x="13609" y="11336"/>
                  </a:lnTo>
                  <a:lnTo>
                    <a:pt x="14367" y="10193"/>
                  </a:lnTo>
                  <a:lnTo>
                    <a:pt x="14742" y="9184"/>
                  </a:lnTo>
                  <a:lnTo>
                    <a:pt x="15066" y="8875"/>
                  </a:lnTo>
                  <a:lnTo>
                    <a:pt x="15519" y="8046"/>
                  </a:lnTo>
                  <a:lnTo>
                    <a:pt x="16801" y="7509"/>
                  </a:lnTo>
                  <a:lnTo>
                    <a:pt x="16568" y="7330"/>
                  </a:lnTo>
                  <a:lnTo>
                    <a:pt x="16840" y="7037"/>
                  </a:lnTo>
                  <a:lnTo>
                    <a:pt x="17385" y="7037"/>
                  </a:lnTo>
                  <a:lnTo>
                    <a:pt x="17373" y="6178"/>
                  </a:lnTo>
                  <a:lnTo>
                    <a:pt x="18165" y="5945"/>
                  </a:lnTo>
                  <a:lnTo>
                    <a:pt x="18329" y="6315"/>
                  </a:lnTo>
                  <a:lnTo>
                    <a:pt x="18522" y="6540"/>
                  </a:lnTo>
                  <a:lnTo>
                    <a:pt x="18663" y="6505"/>
                  </a:lnTo>
                  <a:lnTo>
                    <a:pt x="18666" y="6370"/>
                  </a:lnTo>
                  <a:lnTo>
                    <a:pt x="18847" y="6224"/>
                  </a:lnTo>
                  <a:lnTo>
                    <a:pt x="19986" y="6242"/>
                  </a:lnTo>
                  <a:lnTo>
                    <a:pt x="20721" y="5761"/>
                  </a:lnTo>
                  <a:lnTo>
                    <a:pt x="20742" y="5513"/>
                  </a:lnTo>
                  <a:lnTo>
                    <a:pt x="20878" y="5284"/>
                  </a:lnTo>
                  <a:lnTo>
                    <a:pt x="21513" y="4598"/>
                  </a:lnTo>
                  <a:lnTo>
                    <a:pt x="21964" y="4506"/>
                  </a:lnTo>
                  <a:lnTo>
                    <a:pt x="22180" y="4268"/>
                  </a:lnTo>
                  <a:lnTo>
                    <a:pt x="22409" y="3852"/>
                  </a:lnTo>
                  <a:lnTo>
                    <a:pt x="22398" y="403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6" name="pg677">
              <a:extLst>
                <a:ext uri="{FF2B5EF4-FFF2-40B4-BE49-F238E27FC236}">
                  <a16:creationId xmlns:a16="http://schemas.microsoft.com/office/drawing/2014/main" id="{4D0AB9BE-F61A-3B44-965D-F688158DEDCD}"/>
                </a:ext>
              </a:extLst>
            </p:cNvPr>
            <p:cNvSpPr/>
            <p:nvPr/>
          </p:nvSpPr>
          <p:spPr>
            <a:xfrm>
              <a:off x="5175619" y="2449401"/>
              <a:ext cx="113815" cy="124768"/>
            </a:xfrm>
            <a:custGeom>
              <a:avLst/>
              <a:gdLst/>
              <a:ahLst/>
              <a:cxnLst/>
              <a:rect l="0" t="0" r="0" b="0"/>
              <a:pathLst>
                <a:path w="113815" h="124768">
                  <a:moveTo>
                    <a:pt x="62793" y="0"/>
                  </a:moveTo>
                  <a:lnTo>
                    <a:pt x="62881" y="202"/>
                  </a:lnTo>
                  <a:lnTo>
                    <a:pt x="64262" y="571"/>
                  </a:lnTo>
                  <a:lnTo>
                    <a:pt x="64450" y="704"/>
                  </a:lnTo>
                  <a:lnTo>
                    <a:pt x="64440" y="1181"/>
                  </a:lnTo>
                  <a:lnTo>
                    <a:pt x="63926" y="1084"/>
                  </a:lnTo>
                  <a:lnTo>
                    <a:pt x="63743" y="1199"/>
                  </a:lnTo>
                  <a:lnTo>
                    <a:pt x="63683" y="1415"/>
                  </a:lnTo>
                  <a:lnTo>
                    <a:pt x="64080" y="1868"/>
                  </a:lnTo>
                  <a:lnTo>
                    <a:pt x="64323" y="2449"/>
                  </a:lnTo>
                  <a:lnTo>
                    <a:pt x="64440" y="2895"/>
                  </a:lnTo>
                  <a:lnTo>
                    <a:pt x="64420" y="3520"/>
                  </a:lnTo>
                  <a:lnTo>
                    <a:pt x="63816" y="3546"/>
                  </a:lnTo>
                  <a:lnTo>
                    <a:pt x="63319" y="4154"/>
                  </a:lnTo>
                  <a:lnTo>
                    <a:pt x="64214" y="4317"/>
                  </a:lnTo>
                  <a:lnTo>
                    <a:pt x="64368" y="4458"/>
                  </a:lnTo>
                  <a:lnTo>
                    <a:pt x="64603" y="4737"/>
                  </a:lnTo>
                  <a:lnTo>
                    <a:pt x="64710" y="5061"/>
                  </a:lnTo>
                  <a:lnTo>
                    <a:pt x="65748" y="6608"/>
                  </a:lnTo>
                  <a:lnTo>
                    <a:pt x="66084" y="7010"/>
                  </a:lnTo>
                  <a:lnTo>
                    <a:pt x="66365" y="7229"/>
                  </a:lnTo>
                  <a:lnTo>
                    <a:pt x="66377" y="16618"/>
                  </a:lnTo>
                  <a:lnTo>
                    <a:pt x="67200" y="16723"/>
                  </a:lnTo>
                  <a:lnTo>
                    <a:pt x="67700" y="16609"/>
                  </a:lnTo>
                  <a:lnTo>
                    <a:pt x="67887" y="16483"/>
                  </a:lnTo>
                  <a:lnTo>
                    <a:pt x="68544" y="16021"/>
                  </a:lnTo>
                  <a:lnTo>
                    <a:pt x="69520" y="15486"/>
                  </a:lnTo>
                  <a:lnTo>
                    <a:pt x="69782" y="15393"/>
                  </a:lnTo>
                  <a:lnTo>
                    <a:pt x="70192" y="15460"/>
                  </a:lnTo>
                  <a:lnTo>
                    <a:pt x="70552" y="15398"/>
                  </a:lnTo>
                  <a:lnTo>
                    <a:pt x="71451" y="14872"/>
                  </a:lnTo>
                  <a:lnTo>
                    <a:pt x="72469" y="14589"/>
                  </a:lnTo>
                  <a:lnTo>
                    <a:pt x="73476" y="14611"/>
                  </a:lnTo>
                  <a:lnTo>
                    <a:pt x="73673" y="14556"/>
                  </a:lnTo>
                  <a:lnTo>
                    <a:pt x="73963" y="14396"/>
                  </a:lnTo>
                  <a:lnTo>
                    <a:pt x="76461" y="11915"/>
                  </a:lnTo>
                  <a:lnTo>
                    <a:pt x="77314" y="11496"/>
                  </a:lnTo>
                  <a:lnTo>
                    <a:pt x="78675" y="11284"/>
                  </a:lnTo>
                  <a:lnTo>
                    <a:pt x="77828" y="11431"/>
                  </a:lnTo>
                  <a:lnTo>
                    <a:pt x="76562" y="12153"/>
                  </a:lnTo>
                  <a:lnTo>
                    <a:pt x="75899" y="12696"/>
                  </a:lnTo>
                  <a:lnTo>
                    <a:pt x="76736" y="12930"/>
                  </a:lnTo>
                  <a:lnTo>
                    <a:pt x="77363" y="12818"/>
                  </a:lnTo>
                  <a:lnTo>
                    <a:pt x="78168" y="12416"/>
                  </a:lnTo>
                  <a:lnTo>
                    <a:pt x="78395" y="12145"/>
                  </a:lnTo>
                  <a:lnTo>
                    <a:pt x="78688" y="11941"/>
                  </a:lnTo>
                  <a:lnTo>
                    <a:pt x="78756" y="12196"/>
                  </a:lnTo>
                  <a:lnTo>
                    <a:pt x="77921" y="12974"/>
                  </a:lnTo>
                  <a:lnTo>
                    <a:pt x="77602" y="13138"/>
                  </a:lnTo>
                  <a:lnTo>
                    <a:pt x="76951" y="13198"/>
                  </a:lnTo>
                  <a:lnTo>
                    <a:pt x="75729" y="13068"/>
                  </a:lnTo>
                  <a:lnTo>
                    <a:pt x="75053" y="13492"/>
                  </a:lnTo>
                  <a:lnTo>
                    <a:pt x="74544" y="14217"/>
                  </a:lnTo>
                  <a:lnTo>
                    <a:pt x="75244" y="13897"/>
                  </a:lnTo>
                  <a:lnTo>
                    <a:pt x="75462" y="13960"/>
                  </a:lnTo>
                  <a:lnTo>
                    <a:pt x="74722" y="14392"/>
                  </a:lnTo>
                  <a:lnTo>
                    <a:pt x="74144" y="15065"/>
                  </a:lnTo>
                  <a:lnTo>
                    <a:pt x="74128" y="15233"/>
                  </a:lnTo>
                  <a:lnTo>
                    <a:pt x="74213" y="15485"/>
                  </a:lnTo>
                  <a:lnTo>
                    <a:pt x="77986" y="14410"/>
                  </a:lnTo>
                  <a:lnTo>
                    <a:pt x="78654" y="14339"/>
                  </a:lnTo>
                  <a:lnTo>
                    <a:pt x="81489" y="14458"/>
                  </a:lnTo>
                  <a:lnTo>
                    <a:pt x="81388" y="14759"/>
                  </a:lnTo>
                  <a:lnTo>
                    <a:pt x="81546" y="14897"/>
                  </a:lnTo>
                  <a:lnTo>
                    <a:pt x="81865" y="14994"/>
                  </a:lnTo>
                  <a:lnTo>
                    <a:pt x="82602" y="14897"/>
                  </a:lnTo>
                  <a:lnTo>
                    <a:pt x="83596" y="14968"/>
                  </a:lnTo>
                  <a:lnTo>
                    <a:pt x="84389" y="15136"/>
                  </a:lnTo>
                  <a:lnTo>
                    <a:pt x="85995" y="15110"/>
                  </a:lnTo>
                  <a:lnTo>
                    <a:pt x="86027" y="15337"/>
                  </a:lnTo>
                  <a:lnTo>
                    <a:pt x="86383" y="15642"/>
                  </a:lnTo>
                  <a:lnTo>
                    <a:pt x="86723" y="15386"/>
                  </a:lnTo>
                  <a:lnTo>
                    <a:pt x="87232" y="16145"/>
                  </a:lnTo>
                  <a:lnTo>
                    <a:pt x="87708" y="16614"/>
                  </a:lnTo>
                  <a:lnTo>
                    <a:pt x="88287" y="16505"/>
                  </a:lnTo>
                  <a:lnTo>
                    <a:pt x="89113" y="17111"/>
                  </a:lnTo>
                  <a:lnTo>
                    <a:pt x="89097" y="17643"/>
                  </a:lnTo>
                  <a:lnTo>
                    <a:pt x="88681" y="18004"/>
                  </a:lnTo>
                  <a:lnTo>
                    <a:pt x="88402" y="18692"/>
                  </a:lnTo>
                  <a:lnTo>
                    <a:pt x="88399" y="19056"/>
                  </a:lnTo>
                  <a:lnTo>
                    <a:pt x="88257" y="19246"/>
                  </a:lnTo>
                  <a:lnTo>
                    <a:pt x="86307" y="19881"/>
                  </a:lnTo>
                  <a:lnTo>
                    <a:pt x="85971" y="20409"/>
                  </a:lnTo>
                  <a:lnTo>
                    <a:pt x="86064" y="20733"/>
                  </a:lnTo>
                  <a:lnTo>
                    <a:pt x="86254" y="20722"/>
                  </a:lnTo>
                  <a:lnTo>
                    <a:pt x="86424" y="20882"/>
                  </a:lnTo>
                  <a:lnTo>
                    <a:pt x="86512" y="21038"/>
                  </a:lnTo>
                  <a:lnTo>
                    <a:pt x="86545" y="21332"/>
                  </a:lnTo>
                  <a:lnTo>
                    <a:pt x="86456" y="21547"/>
                  </a:lnTo>
                  <a:lnTo>
                    <a:pt x="86201" y="21711"/>
                  </a:lnTo>
                  <a:lnTo>
                    <a:pt x="85578" y="21822"/>
                  </a:lnTo>
                  <a:lnTo>
                    <a:pt x="85521" y="22566"/>
                  </a:lnTo>
                  <a:lnTo>
                    <a:pt x="85339" y="22975"/>
                  </a:lnTo>
                  <a:lnTo>
                    <a:pt x="85137" y="23157"/>
                  </a:lnTo>
                  <a:lnTo>
                    <a:pt x="84975" y="23030"/>
                  </a:lnTo>
                  <a:lnTo>
                    <a:pt x="84466" y="22997"/>
                  </a:lnTo>
                  <a:lnTo>
                    <a:pt x="83852" y="23632"/>
                  </a:lnTo>
                  <a:lnTo>
                    <a:pt x="83977" y="23830"/>
                  </a:lnTo>
                  <a:lnTo>
                    <a:pt x="84417" y="23974"/>
                  </a:lnTo>
                  <a:lnTo>
                    <a:pt x="84547" y="24112"/>
                  </a:lnTo>
                  <a:lnTo>
                    <a:pt x="84612" y="24323"/>
                  </a:lnTo>
                  <a:lnTo>
                    <a:pt x="84531" y="24665"/>
                  </a:lnTo>
                  <a:lnTo>
                    <a:pt x="84163" y="24699"/>
                  </a:lnTo>
                  <a:lnTo>
                    <a:pt x="83860" y="24843"/>
                  </a:lnTo>
                  <a:lnTo>
                    <a:pt x="83715" y="25022"/>
                  </a:lnTo>
                  <a:lnTo>
                    <a:pt x="83597" y="25542"/>
                  </a:lnTo>
                  <a:lnTo>
                    <a:pt x="83969" y="25729"/>
                  </a:lnTo>
                  <a:lnTo>
                    <a:pt x="84191" y="26022"/>
                  </a:lnTo>
                  <a:lnTo>
                    <a:pt x="83863" y="26231"/>
                  </a:lnTo>
                  <a:lnTo>
                    <a:pt x="83920" y="27000"/>
                  </a:lnTo>
                  <a:lnTo>
                    <a:pt x="84186" y="27380"/>
                  </a:lnTo>
                  <a:lnTo>
                    <a:pt x="84436" y="27517"/>
                  </a:lnTo>
                  <a:lnTo>
                    <a:pt x="84509" y="27882"/>
                  </a:lnTo>
                  <a:lnTo>
                    <a:pt x="84141" y="27949"/>
                  </a:lnTo>
                  <a:lnTo>
                    <a:pt x="83774" y="27874"/>
                  </a:lnTo>
                  <a:lnTo>
                    <a:pt x="82037" y="28744"/>
                  </a:lnTo>
                  <a:lnTo>
                    <a:pt x="81536" y="29168"/>
                  </a:lnTo>
                  <a:lnTo>
                    <a:pt x="81233" y="29614"/>
                  </a:lnTo>
                  <a:lnTo>
                    <a:pt x="81051" y="30339"/>
                  </a:lnTo>
                  <a:lnTo>
                    <a:pt x="81273" y="31172"/>
                  </a:lnTo>
                  <a:lnTo>
                    <a:pt x="81874" y="31198"/>
                  </a:lnTo>
                  <a:lnTo>
                    <a:pt x="82109" y="31246"/>
                  </a:lnTo>
                  <a:lnTo>
                    <a:pt x="82157" y="31670"/>
                  </a:lnTo>
                  <a:lnTo>
                    <a:pt x="82351" y="32012"/>
                  </a:lnTo>
                  <a:lnTo>
                    <a:pt x="82905" y="32337"/>
                  </a:lnTo>
                  <a:lnTo>
                    <a:pt x="83570" y="32341"/>
                  </a:lnTo>
                  <a:lnTo>
                    <a:pt x="83739" y="32931"/>
                  </a:lnTo>
                  <a:lnTo>
                    <a:pt x="83485" y="33329"/>
                  </a:lnTo>
                  <a:lnTo>
                    <a:pt x="83279" y="33507"/>
                  </a:lnTo>
                  <a:lnTo>
                    <a:pt x="82669" y="33634"/>
                  </a:lnTo>
                  <a:lnTo>
                    <a:pt x="82164" y="33857"/>
                  </a:lnTo>
                  <a:lnTo>
                    <a:pt x="82011" y="34046"/>
                  </a:lnTo>
                  <a:lnTo>
                    <a:pt x="82092" y="34381"/>
                  </a:lnTo>
                  <a:lnTo>
                    <a:pt x="82245" y="34571"/>
                  </a:lnTo>
                  <a:lnTo>
                    <a:pt x="82705" y="34683"/>
                  </a:lnTo>
                  <a:lnTo>
                    <a:pt x="83423" y="35069"/>
                  </a:lnTo>
                  <a:lnTo>
                    <a:pt x="83371" y="35382"/>
                  </a:lnTo>
                  <a:lnTo>
                    <a:pt x="83730" y="35784"/>
                  </a:lnTo>
                  <a:lnTo>
                    <a:pt x="84166" y="36092"/>
                  </a:lnTo>
                  <a:lnTo>
                    <a:pt x="84795" y="36386"/>
                  </a:lnTo>
                  <a:lnTo>
                    <a:pt x="85049" y="36855"/>
                  </a:lnTo>
                  <a:lnTo>
                    <a:pt x="85133" y="37167"/>
                  </a:lnTo>
                  <a:lnTo>
                    <a:pt x="84920" y="37486"/>
                  </a:lnTo>
                  <a:lnTo>
                    <a:pt x="84444" y="37438"/>
                  </a:lnTo>
                  <a:lnTo>
                    <a:pt x="84222" y="37226"/>
                  </a:lnTo>
                  <a:lnTo>
                    <a:pt x="84169" y="36829"/>
                  </a:lnTo>
                  <a:lnTo>
                    <a:pt x="84065" y="36591"/>
                  </a:lnTo>
                  <a:lnTo>
                    <a:pt x="83572" y="36445"/>
                  </a:lnTo>
                  <a:lnTo>
                    <a:pt x="83253" y="36929"/>
                  </a:lnTo>
                  <a:lnTo>
                    <a:pt x="82770" y="37131"/>
                  </a:lnTo>
                  <a:lnTo>
                    <a:pt x="82410" y="37025"/>
                  </a:lnTo>
                  <a:lnTo>
                    <a:pt x="81908" y="37200"/>
                  </a:lnTo>
                  <a:lnTo>
                    <a:pt x="81102" y="37936"/>
                  </a:lnTo>
                  <a:lnTo>
                    <a:pt x="81062" y="38248"/>
                  </a:lnTo>
                  <a:lnTo>
                    <a:pt x="81235" y="39449"/>
                  </a:lnTo>
                  <a:lnTo>
                    <a:pt x="81634" y="39531"/>
                  </a:lnTo>
                  <a:lnTo>
                    <a:pt x="81907" y="40195"/>
                  </a:lnTo>
                  <a:lnTo>
                    <a:pt x="81908" y="42153"/>
                  </a:lnTo>
                  <a:lnTo>
                    <a:pt x="82767" y="42603"/>
                  </a:lnTo>
                  <a:lnTo>
                    <a:pt x="84477" y="43002"/>
                  </a:lnTo>
                  <a:lnTo>
                    <a:pt x="85513" y="44400"/>
                  </a:lnTo>
                  <a:lnTo>
                    <a:pt x="85856" y="44715"/>
                  </a:lnTo>
                  <a:lnTo>
                    <a:pt x="87445" y="44738"/>
                  </a:lnTo>
                  <a:lnTo>
                    <a:pt x="87832" y="45099"/>
                  </a:lnTo>
                  <a:lnTo>
                    <a:pt x="88629" y="45325"/>
                  </a:lnTo>
                  <a:lnTo>
                    <a:pt x="90617" y="45299"/>
                  </a:lnTo>
                  <a:lnTo>
                    <a:pt x="90778" y="45644"/>
                  </a:lnTo>
                  <a:lnTo>
                    <a:pt x="90835" y="54216"/>
                  </a:lnTo>
                  <a:lnTo>
                    <a:pt x="90408" y="54517"/>
                  </a:lnTo>
                  <a:lnTo>
                    <a:pt x="89985" y="54599"/>
                  </a:lnTo>
                  <a:lnTo>
                    <a:pt x="89272" y="54915"/>
                  </a:lnTo>
                  <a:lnTo>
                    <a:pt x="89107" y="55113"/>
                  </a:lnTo>
                  <a:lnTo>
                    <a:pt x="89014" y="55395"/>
                  </a:lnTo>
                  <a:lnTo>
                    <a:pt x="87734" y="56389"/>
                  </a:lnTo>
                  <a:lnTo>
                    <a:pt x="87399" y="56251"/>
                  </a:lnTo>
                  <a:lnTo>
                    <a:pt x="87210" y="56069"/>
                  </a:lnTo>
                  <a:lnTo>
                    <a:pt x="87118" y="55775"/>
                  </a:lnTo>
                  <a:lnTo>
                    <a:pt x="87126" y="55429"/>
                  </a:lnTo>
                  <a:lnTo>
                    <a:pt x="86095" y="55782"/>
                  </a:lnTo>
                  <a:lnTo>
                    <a:pt x="85881" y="55926"/>
                  </a:lnTo>
                  <a:lnTo>
                    <a:pt x="85945" y="56466"/>
                  </a:lnTo>
                  <a:lnTo>
                    <a:pt x="85691" y="56886"/>
                  </a:lnTo>
                  <a:lnTo>
                    <a:pt x="84321" y="57890"/>
                  </a:lnTo>
                  <a:lnTo>
                    <a:pt x="83673" y="58191"/>
                  </a:lnTo>
                  <a:lnTo>
                    <a:pt x="81949" y="59774"/>
                  </a:lnTo>
                  <a:lnTo>
                    <a:pt x="81931" y="61012"/>
                  </a:lnTo>
                  <a:lnTo>
                    <a:pt x="81651" y="60935"/>
                  </a:lnTo>
                  <a:lnTo>
                    <a:pt x="81099" y="61187"/>
                  </a:lnTo>
                  <a:lnTo>
                    <a:pt x="81071" y="61437"/>
                  </a:lnTo>
                  <a:lnTo>
                    <a:pt x="80873" y="61719"/>
                  </a:lnTo>
                  <a:lnTo>
                    <a:pt x="80672" y="61727"/>
                  </a:lnTo>
                  <a:lnTo>
                    <a:pt x="80217" y="61474"/>
                  </a:lnTo>
                  <a:lnTo>
                    <a:pt x="79731" y="61807"/>
                  </a:lnTo>
                  <a:lnTo>
                    <a:pt x="81469" y="62486"/>
                  </a:lnTo>
                  <a:lnTo>
                    <a:pt x="81892" y="62809"/>
                  </a:lnTo>
                  <a:lnTo>
                    <a:pt x="81924" y="63921"/>
                  </a:lnTo>
                  <a:lnTo>
                    <a:pt x="82551" y="64021"/>
                  </a:lnTo>
                  <a:lnTo>
                    <a:pt x="82942" y="63865"/>
                  </a:lnTo>
                  <a:lnTo>
                    <a:pt x="83811" y="63728"/>
                  </a:lnTo>
                  <a:lnTo>
                    <a:pt x="84459" y="63717"/>
                  </a:lnTo>
                  <a:lnTo>
                    <a:pt x="84471" y="66065"/>
                  </a:lnTo>
                  <a:lnTo>
                    <a:pt x="85610" y="65999"/>
                  </a:lnTo>
                  <a:lnTo>
                    <a:pt x="85844" y="65601"/>
                  </a:lnTo>
                  <a:lnTo>
                    <a:pt x="86339" y="65494"/>
                  </a:lnTo>
                  <a:lnTo>
                    <a:pt x="87043" y="65490"/>
                  </a:lnTo>
                  <a:lnTo>
                    <a:pt x="87118" y="67852"/>
                  </a:lnTo>
                  <a:lnTo>
                    <a:pt x="94797" y="67917"/>
                  </a:lnTo>
                  <a:lnTo>
                    <a:pt x="94829" y="65540"/>
                  </a:lnTo>
                  <a:lnTo>
                    <a:pt x="95708" y="65542"/>
                  </a:lnTo>
                  <a:lnTo>
                    <a:pt x="95453" y="66106"/>
                  </a:lnTo>
                  <a:lnTo>
                    <a:pt x="95416" y="66451"/>
                  </a:lnTo>
                  <a:lnTo>
                    <a:pt x="95432" y="68344"/>
                  </a:lnTo>
                  <a:lnTo>
                    <a:pt x="95706" y="69020"/>
                  </a:lnTo>
                  <a:lnTo>
                    <a:pt x="97351" y="69036"/>
                  </a:lnTo>
                  <a:lnTo>
                    <a:pt x="97407" y="72602"/>
                  </a:lnTo>
                  <a:lnTo>
                    <a:pt x="101179" y="72592"/>
                  </a:lnTo>
                  <a:lnTo>
                    <a:pt x="101199" y="74974"/>
                  </a:lnTo>
                  <a:lnTo>
                    <a:pt x="106672" y="74894"/>
                  </a:lnTo>
                  <a:lnTo>
                    <a:pt x="106383" y="75184"/>
                  </a:lnTo>
                  <a:lnTo>
                    <a:pt x="106351" y="75444"/>
                  </a:lnTo>
                  <a:lnTo>
                    <a:pt x="106198" y="75805"/>
                  </a:lnTo>
                  <a:lnTo>
                    <a:pt x="105680" y="76103"/>
                  </a:lnTo>
                  <a:lnTo>
                    <a:pt x="104421" y="76122"/>
                  </a:lnTo>
                  <a:lnTo>
                    <a:pt x="104457" y="80409"/>
                  </a:lnTo>
                  <a:lnTo>
                    <a:pt x="105165" y="81770"/>
                  </a:lnTo>
                  <a:lnTo>
                    <a:pt x="105704" y="82275"/>
                  </a:lnTo>
                  <a:lnTo>
                    <a:pt x="105045" y="83164"/>
                  </a:lnTo>
                  <a:lnTo>
                    <a:pt x="99952" y="83290"/>
                  </a:lnTo>
                  <a:lnTo>
                    <a:pt x="99996" y="86490"/>
                  </a:lnTo>
                  <a:lnTo>
                    <a:pt x="100746" y="86220"/>
                  </a:lnTo>
                  <a:lnTo>
                    <a:pt x="101282" y="86431"/>
                  </a:lnTo>
                  <a:lnTo>
                    <a:pt x="101240" y="86803"/>
                  </a:lnTo>
                  <a:lnTo>
                    <a:pt x="99999" y="86833"/>
                  </a:lnTo>
                  <a:lnTo>
                    <a:pt x="100008" y="88047"/>
                  </a:lnTo>
                  <a:lnTo>
                    <a:pt x="107667" y="87874"/>
                  </a:lnTo>
                  <a:lnTo>
                    <a:pt x="107680" y="89666"/>
                  </a:lnTo>
                  <a:lnTo>
                    <a:pt x="106030" y="90217"/>
                  </a:lnTo>
                  <a:lnTo>
                    <a:pt x="105103" y="91199"/>
                  </a:lnTo>
                  <a:lnTo>
                    <a:pt x="104494" y="91672"/>
                  </a:lnTo>
                  <a:lnTo>
                    <a:pt x="104498" y="92642"/>
                  </a:lnTo>
                  <a:lnTo>
                    <a:pt x="106479" y="92619"/>
                  </a:lnTo>
                  <a:lnTo>
                    <a:pt x="105695" y="94111"/>
                  </a:lnTo>
                  <a:lnTo>
                    <a:pt x="105748" y="95029"/>
                  </a:lnTo>
                  <a:lnTo>
                    <a:pt x="105504" y="95706"/>
                  </a:lnTo>
                  <a:lnTo>
                    <a:pt x="105220" y="96173"/>
                  </a:lnTo>
                  <a:lnTo>
                    <a:pt x="111542" y="96121"/>
                  </a:lnTo>
                  <a:lnTo>
                    <a:pt x="111534" y="98571"/>
                  </a:lnTo>
                  <a:lnTo>
                    <a:pt x="112541" y="98556"/>
                  </a:lnTo>
                  <a:lnTo>
                    <a:pt x="112796" y="98283"/>
                  </a:lnTo>
                  <a:lnTo>
                    <a:pt x="112797" y="100929"/>
                  </a:lnTo>
                  <a:lnTo>
                    <a:pt x="112785" y="105650"/>
                  </a:lnTo>
                  <a:lnTo>
                    <a:pt x="112180" y="105654"/>
                  </a:lnTo>
                  <a:lnTo>
                    <a:pt x="112120" y="108041"/>
                  </a:lnTo>
                  <a:lnTo>
                    <a:pt x="113815" y="108029"/>
                  </a:lnTo>
                  <a:lnTo>
                    <a:pt x="113803" y="108320"/>
                  </a:lnTo>
                  <a:lnTo>
                    <a:pt x="113534" y="109785"/>
                  </a:lnTo>
                  <a:lnTo>
                    <a:pt x="113110" y="110388"/>
                  </a:lnTo>
                  <a:lnTo>
                    <a:pt x="112817" y="110979"/>
                  </a:lnTo>
                  <a:lnTo>
                    <a:pt x="112788" y="112871"/>
                  </a:lnTo>
                  <a:lnTo>
                    <a:pt x="112117" y="112874"/>
                  </a:lnTo>
                  <a:lnTo>
                    <a:pt x="112121" y="113528"/>
                  </a:lnTo>
                  <a:lnTo>
                    <a:pt x="110930" y="113542"/>
                  </a:lnTo>
                  <a:lnTo>
                    <a:pt x="110936" y="114169"/>
                  </a:lnTo>
                  <a:lnTo>
                    <a:pt x="111475" y="114679"/>
                  </a:lnTo>
                  <a:lnTo>
                    <a:pt x="112112" y="114686"/>
                  </a:lnTo>
                  <a:lnTo>
                    <a:pt x="112764" y="114554"/>
                  </a:lnTo>
                  <a:lnTo>
                    <a:pt x="112756" y="116352"/>
                  </a:lnTo>
                  <a:lnTo>
                    <a:pt x="110902" y="116203"/>
                  </a:lnTo>
                  <a:lnTo>
                    <a:pt x="109783" y="115854"/>
                  </a:lnTo>
                  <a:lnTo>
                    <a:pt x="108329" y="116444"/>
                  </a:lnTo>
                  <a:lnTo>
                    <a:pt x="108292" y="117446"/>
                  </a:lnTo>
                  <a:lnTo>
                    <a:pt x="107747" y="117993"/>
                  </a:lnTo>
                  <a:lnTo>
                    <a:pt x="107912" y="118100"/>
                  </a:lnTo>
                  <a:lnTo>
                    <a:pt x="108735" y="118189"/>
                  </a:lnTo>
                  <a:lnTo>
                    <a:pt x="109814" y="117932"/>
                  </a:lnTo>
                  <a:lnTo>
                    <a:pt x="111999" y="117665"/>
                  </a:lnTo>
                  <a:lnTo>
                    <a:pt x="112742" y="117750"/>
                  </a:lnTo>
                  <a:lnTo>
                    <a:pt x="112732" y="119937"/>
                  </a:lnTo>
                  <a:lnTo>
                    <a:pt x="110351" y="119978"/>
                  </a:lnTo>
                  <a:lnTo>
                    <a:pt x="109646" y="120097"/>
                  </a:lnTo>
                  <a:lnTo>
                    <a:pt x="109658" y="120290"/>
                  </a:lnTo>
                  <a:lnTo>
                    <a:pt x="109370" y="120394"/>
                  </a:lnTo>
                  <a:lnTo>
                    <a:pt x="108689" y="119822"/>
                  </a:lnTo>
                  <a:lnTo>
                    <a:pt x="107602" y="119205"/>
                  </a:lnTo>
                  <a:lnTo>
                    <a:pt x="106983" y="118992"/>
                  </a:lnTo>
                  <a:lnTo>
                    <a:pt x="106800" y="119410"/>
                  </a:lnTo>
                  <a:lnTo>
                    <a:pt x="106348" y="119776"/>
                  </a:lnTo>
                  <a:lnTo>
                    <a:pt x="105391" y="119660"/>
                  </a:lnTo>
                  <a:lnTo>
                    <a:pt x="105100" y="119725"/>
                  </a:lnTo>
                  <a:lnTo>
                    <a:pt x="105102" y="121089"/>
                  </a:lnTo>
                  <a:lnTo>
                    <a:pt x="106242" y="122370"/>
                  </a:lnTo>
                  <a:lnTo>
                    <a:pt x="106302" y="122590"/>
                  </a:lnTo>
                  <a:lnTo>
                    <a:pt x="106399" y="124155"/>
                  </a:lnTo>
                  <a:lnTo>
                    <a:pt x="105722" y="124742"/>
                  </a:lnTo>
                  <a:lnTo>
                    <a:pt x="105079" y="124732"/>
                  </a:lnTo>
                  <a:lnTo>
                    <a:pt x="104716" y="124732"/>
                  </a:lnTo>
                  <a:lnTo>
                    <a:pt x="102127" y="124753"/>
                  </a:lnTo>
                  <a:lnTo>
                    <a:pt x="101438" y="124758"/>
                  </a:lnTo>
                  <a:lnTo>
                    <a:pt x="100152" y="124768"/>
                  </a:lnTo>
                  <a:lnTo>
                    <a:pt x="96127" y="124727"/>
                  </a:lnTo>
                  <a:lnTo>
                    <a:pt x="91214" y="124672"/>
                  </a:lnTo>
                  <a:lnTo>
                    <a:pt x="90633" y="124683"/>
                  </a:lnTo>
                  <a:lnTo>
                    <a:pt x="89593" y="124661"/>
                  </a:lnTo>
                  <a:lnTo>
                    <a:pt x="89044" y="124649"/>
                  </a:lnTo>
                  <a:lnTo>
                    <a:pt x="87853" y="124651"/>
                  </a:lnTo>
                  <a:lnTo>
                    <a:pt x="84282" y="124656"/>
                  </a:lnTo>
                  <a:lnTo>
                    <a:pt x="83796" y="124657"/>
                  </a:lnTo>
                  <a:lnTo>
                    <a:pt x="83412" y="124652"/>
                  </a:lnTo>
                  <a:lnTo>
                    <a:pt x="83187" y="124649"/>
                  </a:lnTo>
                  <a:lnTo>
                    <a:pt x="82171" y="124634"/>
                  </a:lnTo>
                  <a:lnTo>
                    <a:pt x="81543" y="124637"/>
                  </a:lnTo>
                  <a:lnTo>
                    <a:pt x="81347" y="124638"/>
                  </a:lnTo>
                  <a:lnTo>
                    <a:pt x="81051" y="124652"/>
                  </a:lnTo>
                  <a:lnTo>
                    <a:pt x="80739" y="124668"/>
                  </a:lnTo>
                  <a:lnTo>
                    <a:pt x="79499" y="124653"/>
                  </a:lnTo>
                  <a:lnTo>
                    <a:pt x="73135" y="124579"/>
                  </a:lnTo>
                  <a:lnTo>
                    <a:pt x="72708" y="124575"/>
                  </a:lnTo>
                  <a:lnTo>
                    <a:pt x="69864" y="124540"/>
                  </a:lnTo>
                  <a:lnTo>
                    <a:pt x="69725" y="124539"/>
                  </a:lnTo>
                  <a:lnTo>
                    <a:pt x="70243" y="123742"/>
                  </a:lnTo>
                  <a:lnTo>
                    <a:pt x="70269" y="122847"/>
                  </a:lnTo>
                  <a:lnTo>
                    <a:pt x="69764" y="121383"/>
                  </a:lnTo>
                  <a:lnTo>
                    <a:pt x="69337" y="119317"/>
                  </a:lnTo>
                  <a:lnTo>
                    <a:pt x="69117" y="118716"/>
                  </a:lnTo>
                  <a:lnTo>
                    <a:pt x="68016" y="117772"/>
                  </a:lnTo>
                  <a:lnTo>
                    <a:pt x="67369" y="116471"/>
                  </a:lnTo>
                  <a:lnTo>
                    <a:pt x="67058" y="114828"/>
                  </a:lnTo>
                  <a:lnTo>
                    <a:pt x="65608" y="113429"/>
                  </a:lnTo>
                  <a:lnTo>
                    <a:pt x="64912" y="112836"/>
                  </a:lnTo>
                  <a:lnTo>
                    <a:pt x="64747" y="112632"/>
                  </a:lnTo>
                  <a:lnTo>
                    <a:pt x="63956" y="111312"/>
                  </a:lnTo>
                  <a:lnTo>
                    <a:pt x="63763" y="110961"/>
                  </a:lnTo>
                  <a:lnTo>
                    <a:pt x="63660" y="110500"/>
                  </a:lnTo>
                  <a:lnTo>
                    <a:pt x="63631" y="109754"/>
                  </a:lnTo>
                  <a:lnTo>
                    <a:pt x="63109" y="107937"/>
                  </a:lnTo>
                  <a:lnTo>
                    <a:pt x="62854" y="107263"/>
                  </a:lnTo>
                  <a:lnTo>
                    <a:pt x="62065" y="105970"/>
                  </a:lnTo>
                  <a:lnTo>
                    <a:pt x="61966" y="105322"/>
                  </a:lnTo>
                  <a:lnTo>
                    <a:pt x="61731" y="104620"/>
                  </a:lnTo>
                  <a:lnTo>
                    <a:pt x="61261" y="104065"/>
                  </a:lnTo>
                  <a:lnTo>
                    <a:pt x="60778" y="103698"/>
                  </a:lnTo>
                  <a:lnTo>
                    <a:pt x="59631" y="103085"/>
                  </a:lnTo>
                  <a:lnTo>
                    <a:pt x="59460" y="102993"/>
                  </a:lnTo>
                  <a:lnTo>
                    <a:pt x="58046" y="102558"/>
                  </a:lnTo>
                  <a:lnTo>
                    <a:pt x="56422" y="102212"/>
                  </a:lnTo>
                  <a:lnTo>
                    <a:pt x="54258" y="101631"/>
                  </a:lnTo>
                  <a:lnTo>
                    <a:pt x="53079" y="101255"/>
                  </a:lnTo>
                  <a:lnTo>
                    <a:pt x="51881" y="101008"/>
                  </a:lnTo>
                  <a:lnTo>
                    <a:pt x="50654" y="100858"/>
                  </a:lnTo>
                  <a:lnTo>
                    <a:pt x="49516" y="100551"/>
                  </a:lnTo>
                  <a:lnTo>
                    <a:pt x="44895" y="99593"/>
                  </a:lnTo>
                  <a:lnTo>
                    <a:pt x="43444" y="99364"/>
                  </a:lnTo>
                  <a:lnTo>
                    <a:pt x="42332" y="99079"/>
                  </a:lnTo>
                  <a:lnTo>
                    <a:pt x="40438" y="98444"/>
                  </a:lnTo>
                  <a:lnTo>
                    <a:pt x="37810" y="97835"/>
                  </a:lnTo>
                  <a:lnTo>
                    <a:pt x="36297" y="97275"/>
                  </a:lnTo>
                  <a:lnTo>
                    <a:pt x="36040" y="97150"/>
                  </a:lnTo>
                  <a:lnTo>
                    <a:pt x="34447" y="96131"/>
                  </a:lnTo>
                  <a:lnTo>
                    <a:pt x="33443" y="95731"/>
                  </a:lnTo>
                  <a:lnTo>
                    <a:pt x="33122" y="95716"/>
                  </a:lnTo>
                  <a:lnTo>
                    <a:pt x="32313" y="95939"/>
                  </a:lnTo>
                  <a:lnTo>
                    <a:pt x="32160" y="95958"/>
                  </a:lnTo>
                  <a:lnTo>
                    <a:pt x="31386" y="96057"/>
                  </a:lnTo>
                  <a:lnTo>
                    <a:pt x="30800" y="95985"/>
                  </a:lnTo>
                  <a:lnTo>
                    <a:pt x="30431" y="95880"/>
                  </a:lnTo>
                  <a:lnTo>
                    <a:pt x="30153" y="95801"/>
                  </a:lnTo>
                  <a:lnTo>
                    <a:pt x="29810" y="95704"/>
                  </a:lnTo>
                  <a:lnTo>
                    <a:pt x="29396" y="95508"/>
                  </a:lnTo>
                  <a:lnTo>
                    <a:pt x="27760" y="94458"/>
                  </a:lnTo>
                  <a:lnTo>
                    <a:pt x="26570" y="94130"/>
                  </a:lnTo>
                  <a:lnTo>
                    <a:pt x="26418" y="94044"/>
                  </a:lnTo>
                  <a:lnTo>
                    <a:pt x="26117" y="93875"/>
                  </a:lnTo>
                  <a:lnTo>
                    <a:pt x="25749" y="93531"/>
                  </a:lnTo>
                  <a:lnTo>
                    <a:pt x="24688" y="91938"/>
                  </a:lnTo>
                  <a:lnTo>
                    <a:pt x="23813" y="91128"/>
                  </a:lnTo>
                  <a:lnTo>
                    <a:pt x="23218" y="90724"/>
                  </a:lnTo>
                  <a:lnTo>
                    <a:pt x="21995" y="90084"/>
                  </a:lnTo>
                  <a:lnTo>
                    <a:pt x="21204" y="90229"/>
                  </a:lnTo>
                  <a:lnTo>
                    <a:pt x="21003" y="90174"/>
                  </a:lnTo>
                  <a:lnTo>
                    <a:pt x="19766" y="89416"/>
                  </a:lnTo>
                  <a:lnTo>
                    <a:pt x="19390" y="89002"/>
                  </a:lnTo>
                  <a:lnTo>
                    <a:pt x="19257" y="88529"/>
                  </a:lnTo>
                  <a:lnTo>
                    <a:pt x="19223" y="88062"/>
                  </a:lnTo>
                  <a:lnTo>
                    <a:pt x="19090" y="87748"/>
                  </a:lnTo>
                  <a:lnTo>
                    <a:pt x="18649" y="87283"/>
                  </a:lnTo>
                  <a:lnTo>
                    <a:pt x="18135" y="87098"/>
                  </a:lnTo>
                  <a:lnTo>
                    <a:pt x="17520" y="87078"/>
                  </a:lnTo>
                  <a:lnTo>
                    <a:pt x="17205" y="87311"/>
                  </a:lnTo>
                  <a:lnTo>
                    <a:pt x="16764" y="87354"/>
                  </a:lnTo>
                  <a:lnTo>
                    <a:pt x="16596" y="87338"/>
                  </a:lnTo>
                  <a:lnTo>
                    <a:pt x="16278" y="87137"/>
                  </a:lnTo>
                  <a:lnTo>
                    <a:pt x="16139" y="86765"/>
                  </a:lnTo>
                  <a:lnTo>
                    <a:pt x="16138" y="86088"/>
                  </a:lnTo>
                  <a:lnTo>
                    <a:pt x="15946" y="85657"/>
                  </a:lnTo>
                  <a:lnTo>
                    <a:pt x="15713" y="85347"/>
                  </a:lnTo>
                  <a:lnTo>
                    <a:pt x="15444" y="85146"/>
                  </a:lnTo>
                  <a:lnTo>
                    <a:pt x="14845" y="85032"/>
                  </a:lnTo>
                  <a:lnTo>
                    <a:pt x="14720" y="84629"/>
                  </a:lnTo>
                  <a:lnTo>
                    <a:pt x="14755" y="84072"/>
                  </a:lnTo>
                  <a:lnTo>
                    <a:pt x="15062" y="84041"/>
                  </a:lnTo>
                  <a:lnTo>
                    <a:pt x="15281" y="83927"/>
                  </a:lnTo>
                  <a:lnTo>
                    <a:pt x="15449" y="83600"/>
                  </a:lnTo>
                  <a:lnTo>
                    <a:pt x="15432" y="83297"/>
                  </a:lnTo>
                  <a:lnTo>
                    <a:pt x="15045" y="82955"/>
                  </a:lnTo>
                  <a:lnTo>
                    <a:pt x="14230" y="82031"/>
                  </a:lnTo>
                  <a:lnTo>
                    <a:pt x="14079" y="81076"/>
                  </a:lnTo>
                  <a:lnTo>
                    <a:pt x="14024" y="79856"/>
                  </a:lnTo>
                  <a:lnTo>
                    <a:pt x="13855" y="79087"/>
                  </a:lnTo>
                  <a:lnTo>
                    <a:pt x="13462" y="77829"/>
                  </a:lnTo>
                  <a:lnTo>
                    <a:pt x="13123" y="76030"/>
                  </a:lnTo>
                  <a:lnTo>
                    <a:pt x="12965" y="73788"/>
                  </a:lnTo>
                  <a:lnTo>
                    <a:pt x="13049" y="72589"/>
                  </a:lnTo>
                  <a:lnTo>
                    <a:pt x="12648" y="72307"/>
                  </a:lnTo>
                  <a:lnTo>
                    <a:pt x="12518" y="72215"/>
                  </a:lnTo>
                  <a:lnTo>
                    <a:pt x="12334" y="72238"/>
                  </a:lnTo>
                  <a:lnTo>
                    <a:pt x="11564" y="72335"/>
                  </a:lnTo>
                  <a:lnTo>
                    <a:pt x="11364" y="72234"/>
                  </a:lnTo>
                  <a:lnTo>
                    <a:pt x="11056" y="72079"/>
                  </a:lnTo>
                  <a:lnTo>
                    <a:pt x="10920" y="71404"/>
                  </a:lnTo>
                  <a:lnTo>
                    <a:pt x="11400" y="68981"/>
                  </a:lnTo>
                  <a:lnTo>
                    <a:pt x="11344" y="68759"/>
                  </a:lnTo>
                  <a:lnTo>
                    <a:pt x="10892" y="68093"/>
                  </a:lnTo>
                  <a:lnTo>
                    <a:pt x="10591" y="67352"/>
                  </a:lnTo>
                  <a:lnTo>
                    <a:pt x="10440" y="66612"/>
                  </a:lnTo>
                  <a:lnTo>
                    <a:pt x="10515" y="64762"/>
                  </a:lnTo>
                  <a:lnTo>
                    <a:pt x="10214" y="63578"/>
                  </a:lnTo>
                  <a:lnTo>
                    <a:pt x="9763" y="63107"/>
                  </a:lnTo>
                  <a:lnTo>
                    <a:pt x="8713" y="62265"/>
                  </a:lnTo>
                  <a:lnTo>
                    <a:pt x="8279" y="61692"/>
                  </a:lnTo>
                  <a:lnTo>
                    <a:pt x="8033" y="61502"/>
                  </a:lnTo>
                  <a:lnTo>
                    <a:pt x="7095" y="61048"/>
                  </a:lnTo>
                  <a:lnTo>
                    <a:pt x="6640" y="60828"/>
                  </a:lnTo>
                  <a:lnTo>
                    <a:pt x="6356" y="60690"/>
                  </a:lnTo>
                  <a:lnTo>
                    <a:pt x="5367" y="60212"/>
                  </a:lnTo>
                  <a:lnTo>
                    <a:pt x="4671" y="60065"/>
                  </a:lnTo>
                  <a:lnTo>
                    <a:pt x="4499" y="59855"/>
                  </a:lnTo>
                  <a:lnTo>
                    <a:pt x="4388" y="59527"/>
                  </a:lnTo>
                  <a:lnTo>
                    <a:pt x="4308" y="59223"/>
                  </a:lnTo>
                  <a:lnTo>
                    <a:pt x="4308" y="58818"/>
                  </a:lnTo>
                  <a:lnTo>
                    <a:pt x="4348" y="58391"/>
                  </a:lnTo>
                  <a:lnTo>
                    <a:pt x="4606" y="57467"/>
                  </a:lnTo>
                  <a:lnTo>
                    <a:pt x="4616" y="57104"/>
                  </a:lnTo>
                  <a:lnTo>
                    <a:pt x="4549" y="56500"/>
                  </a:lnTo>
                  <a:lnTo>
                    <a:pt x="4439" y="56063"/>
                  </a:lnTo>
                  <a:lnTo>
                    <a:pt x="4394" y="55884"/>
                  </a:lnTo>
                  <a:lnTo>
                    <a:pt x="3841" y="54279"/>
                  </a:lnTo>
                  <a:lnTo>
                    <a:pt x="3829" y="54001"/>
                  </a:lnTo>
                  <a:lnTo>
                    <a:pt x="3931" y="53253"/>
                  </a:lnTo>
                  <a:lnTo>
                    <a:pt x="4391" y="51633"/>
                  </a:lnTo>
                  <a:lnTo>
                    <a:pt x="4405" y="51356"/>
                  </a:lnTo>
                  <a:lnTo>
                    <a:pt x="4345" y="51009"/>
                  </a:lnTo>
                  <a:lnTo>
                    <a:pt x="4260" y="50521"/>
                  </a:lnTo>
                  <a:lnTo>
                    <a:pt x="4072" y="50064"/>
                  </a:lnTo>
                  <a:lnTo>
                    <a:pt x="3696" y="49355"/>
                  </a:lnTo>
                  <a:lnTo>
                    <a:pt x="3099" y="48500"/>
                  </a:lnTo>
                  <a:lnTo>
                    <a:pt x="2964" y="48101"/>
                  </a:lnTo>
                  <a:lnTo>
                    <a:pt x="2931" y="46483"/>
                  </a:lnTo>
                  <a:lnTo>
                    <a:pt x="2844" y="45946"/>
                  </a:lnTo>
                  <a:lnTo>
                    <a:pt x="1416" y="41286"/>
                  </a:lnTo>
                  <a:lnTo>
                    <a:pt x="1003" y="39724"/>
                  </a:lnTo>
                  <a:lnTo>
                    <a:pt x="616" y="38262"/>
                  </a:lnTo>
                  <a:lnTo>
                    <a:pt x="177" y="34467"/>
                  </a:lnTo>
                  <a:lnTo>
                    <a:pt x="202" y="34115"/>
                  </a:lnTo>
                  <a:lnTo>
                    <a:pt x="0" y="33591"/>
                  </a:lnTo>
                  <a:lnTo>
                    <a:pt x="90" y="33079"/>
                  </a:lnTo>
                  <a:lnTo>
                    <a:pt x="283" y="32688"/>
                  </a:lnTo>
                  <a:lnTo>
                    <a:pt x="289" y="31506"/>
                  </a:lnTo>
                  <a:lnTo>
                    <a:pt x="320" y="31054"/>
                  </a:lnTo>
                  <a:lnTo>
                    <a:pt x="552" y="27680"/>
                  </a:lnTo>
                  <a:lnTo>
                    <a:pt x="223" y="25246"/>
                  </a:lnTo>
                  <a:lnTo>
                    <a:pt x="556" y="25251"/>
                  </a:lnTo>
                  <a:lnTo>
                    <a:pt x="764" y="26980"/>
                  </a:lnTo>
                  <a:lnTo>
                    <a:pt x="1047" y="27996"/>
                  </a:lnTo>
                  <a:lnTo>
                    <a:pt x="1099" y="28639"/>
                  </a:lnTo>
                  <a:lnTo>
                    <a:pt x="990" y="29428"/>
                  </a:lnTo>
                  <a:lnTo>
                    <a:pt x="1078" y="30023"/>
                  </a:lnTo>
                  <a:lnTo>
                    <a:pt x="1789" y="32273"/>
                  </a:lnTo>
                  <a:lnTo>
                    <a:pt x="1934" y="32470"/>
                  </a:lnTo>
                  <a:lnTo>
                    <a:pt x="2015" y="31797"/>
                  </a:lnTo>
                  <a:lnTo>
                    <a:pt x="1821" y="30763"/>
                  </a:lnTo>
                  <a:lnTo>
                    <a:pt x="1797" y="30153"/>
                  </a:lnTo>
                  <a:lnTo>
                    <a:pt x="1850" y="29997"/>
                  </a:lnTo>
                  <a:lnTo>
                    <a:pt x="2003" y="29885"/>
                  </a:lnTo>
                  <a:lnTo>
                    <a:pt x="1943" y="28479"/>
                  </a:lnTo>
                  <a:lnTo>
                    <a:pt x="1584" y="28316"/>
                  </a:lnTo>
                  <a:lnTo>
                    <a:pt x="1487" y="27490"/>
                  </a:lnTo>
                  <a:lnTo>
                    <a:pt x="1641" y="27211"/>
                  </a:lnTo>
                  <a:lnTo>
                    <a:pt x="1911" y="27352"/>
                  </a:lnTo>
                  <a:lnTo>
                    <a:pt x="2033" y="27579"/>
                  </a:lnTo>
                  <a:lnTo>
                    <a:pt x="2170" y="27535"/>
                  </a:lnTo>
                  <a:lnTo>
                    <a:pt x="2542" y="27181"/>
                  </a:lnTo>
                  <a:lnTo>
                    <a:pt x="2635" y="26966"/>
                  </a:lnTo>
                  <a:lnTo>
                    <a:pt x="2505" y="26832"/>
                  </a:lnTo>
                  <a:lnTo>
                    <a:pt x="1960" y="26876"/>
                  </a:lnTo>
                  <a:lnTo>
                    <a:pt x="1815" y="26757"/>
                  </a:lnTo>
                  <a:lnTo>
                    <a:pt x="1665" y="26449"/>
                  </a:lnTo>
                  <a:lnTo>
                    <a:pt x="1427" y="26519"/>
                  </a:lnTo>
                  <a:lnTo>
                    <a:pt x="1310" y="26791"/>
                  </a:lnTo>
                  <a:lnTo>
                    <a:pt x="1297" y="27337"/>
                  </a:lnTo>
                  <a:lnTo>
                    <a:pt x="1390" y="27646"/>
                  </a:lnTo>
                  <a:lnTo>
                    <a:pt x="1285" y="27940"/>
                  </a:lnTo>
                  <a:lnTo>
                    <a:pt x="1192" y="26898"/>
                  </a:lnTo>
                  <a:lnTo>
                    <a:pt x="1310" y="26351"/>
                  </a:lnTo>
                  <a:lnTo>
                    <a:pt x="1298" y="25946"/>
                  </a:lnTo>
                  <a:lnTo>
                    <a:pt x="1193" y="25660"/>
                  </a:lnTo>
                  <a:lnTo>
                    <a:pt x="1221" y="26248"/>
                  </a:lnTo>
                  <a:lnTo>
                    <a:pt x="1051" y="26538"/>
                  </a:lnTo>
                  <a:lnTo>
                    <a:pt x="1110" y="26240"/>
                  </a:lnTo>
                  <a:lnTo>
                    <a:pt x="1079" y="25589"/>
                  </a:lnTo>
                  <a:lnTo>
                    <a:pt x="1270" y="25556"/>
                  </a:lnTo>
                  <a:lnTo>
                    <a:pt x="1391" y="25760"/>
                  </a:lnTo>
                  <a:lnTo>
                    <a:pt x="1399" y="26129"/>
                  </a:lnTo>
                  <a:lnTo>
                    <a:pt x="1459" y="26396"/>
                  </a:lnTo>
                  <a:lnTo>
                    <a:pt x="1681" y="26359"/>
                  </a:lnTo>
                  <a:lnTo>
                    <a:pt x="1754" y="26185"/>
                  </a:lnTo>
                  <a:lnTo>
                    <a:pt x="1879" y="26437"/>
                  </a:lnTo>
                  <a:lnTo>
                    <a:pt x="1932" y="26735"/>
                  </a:lnTo>
                  <a:lnTo>
                    <a:pt x="2098" y="26798"/>
                  </a:lnTo>
                  <a:lnTo>
                    <a:pt x="2675" y="26780"/>
                  </a:lnTo>
                  <a:lnTo>
                    <a:pt x="2695" y="27100"/>
                  </a:lnTo>
                  <a:lnTo>
                    <a:pt x="2461" y="27385"/>
                  </a:lnTo>
                  <a:lnTo>
                    <a:pt x="2420" y="27923"/>
                  </a:lnTo>
                  <a:lnTo>
                    <a:pt x="2509" y="27745"/>
                  </a:lnTo>
                  <a:lnTo>
                    <a:pt x="2551" y="27354"/>
                  </a:lnTo>
                  <a:lnTo>
                    <a:pt x="2861" y="27144"/>
                  </a:lnTo>
                  <a:lnTo>
                    <a:pt x="2687" y="27565"/>
                  </a:lnTo>
                  <a:lnTo>
                    <a:pt x="3326" y="26843"/>
                  </a:lnTo>
                  <a:lnTo>
                    <a:pt x="3237" y="26587"/>
                  </a:lnTo>
                  <a:lnTo>
                    <a:pt x="3108" y="26501"/>
                  </a:lnTo>
                  <a:lnTo>
                    <a:pt x="2469" y="26568"/>
                  </a:lnTo>
                  <a:lnTo>
                    <a:pt x="2085" y="26266"/>
                  </a:lnTo>
                  <a:lnTo>
                    <a:pt x="2078" y="25950"/>
                  </a:lnTo>
                  <a:lnTo>
                    <a:pt x="2340" y="26017"/>
                  </a:lnTo>
                  <a:lnTo>
                    <a:pt x="2340" y="26155"/>
                  </a:lnTo>
                  <a:lnTo>
                    <a:pt x="2700" y="26315"/>
                  </a:lnTo>
                  <a:lnTo>
                    <a:pt x="2848" y="26188"/>
                  </a:lnTo>
                  <a:lnTo>
                    <a:pt x="2898" y="25712"/>
                  </a:lnTo>
                  <a:lnTo>
                    <a:pt x="2874" y="25504"/>
                  </a:lnTo>
                  <a:lnTo>
                    <a:pt x="2745" y="25292"/>
                  </a:lnTo>
                  <a:lnTo>
                    <a:pt x="3084" y="25467"/>
                  </a:lnTo>
                  <a:lnTo>
                    <a:pt x="3088" y="25768"/>
                  </a:lnTo>
                  <a:lnTo>
                    <a:pt x="3254" y="25657"/>
                  </a:lnTo>
                  <a:lnTo>
                    <a:pt x="3645" y="25278"/>
                  </a:lnTo>
                  <a:lnTo>
                    <a:pt x="4120" y="25286"/>
                  </a:lnTo>
                  <a:lnTo>
                    <a:pt x="4411" y="24525"/>
                  </a:lnTo>
                  <a:lnTo>
                    <a:pt x="4695" y="24454"/>
                  </a:lnTo>
                  <a:lnTo>
                    <a:pt x="4547" y="22607"/>
                  </a:lnTo>
                  <a:lnTo>
                    <a:pt x="4747" y="21568"/>
                  </a:lnTo>
                  <a:lnTo>
                    <a:pt x="5264" y="21643"/>
                  </a:lnTo>
                  <a:lnTo>
                    <a:pt x="8524" y="21542"/>
                  </a:lnTo>
                  <a:lnTo>
                    <a:pt x="9834" y="21590"/>
                  </a:lnTo>
                  <a:lnTo>
                    <a:pt x="10444" y="21723"/>
                  </a:lnTo>
                  <a:lnTo>
                    <a:pt x="11693" y="21767"/>
                  </a:lnTo>
                  <a:lnTo>
                    <a:pt x="12332" y="21641"/>
                  </a:lnTo>
                  <a:lnTo>
                    <a:pt x="12332" y="20399"/>
                  </a:lnTo>
                  <a:lnTo>
                    <a:pt x="12279" y="20049"/>
                  </a:lnTo>
                  <a:lnTo>
                    <a:pt x="12469" y="19688"/>
                  </a:lnTo>
                  <a:lnTo>
                    <a:pt x="13504" y="19372"/>
                  </a:lnTo>
                  <a:lnTo>
                    <a:pt x="14192" y="19431"/>
                  </a:lnTo>
                  <a:lnTo>
                    <a:pt x="15126" y="19937"/>
                  </a:lnTo>
                  <a:lnTo>
                    <a:pt x="15623" y="19967"/>
                  </a:lnTo>
                  <a:lnTo>
                    <a:pt x="16512" y="20543"/>
                  </a:lnTo>
                  <a:lnTo>
                    <a:pt x="18057" y="20566"/>
                  </a:lnTo>
                  <a:lnTo>
                    <a:pt x="18583" y="19685"/>
                  </a:lnTo>
                  <a:lnTo>
                    <a:pt x="18757" y="19521"/>
                  </a:lnTo>
                  <a:lnTo>
                    <a:pt x="19966" y="18633"/>
                  </a:lnTo>
                  <a:lnTo>
                    <a:pt x="20338" y="18566"/>
                  </a:lnTo>
                  <a:lnTo>
                    <a:pt x="20496" y="18436"/>
                  </a:lnTo>
                  <a:lnTo>
                    <a:pt x="21189" y="17082"/>
                  </a:lnTo>
                  <a:lnTo>
                    <a:pt x="21197" y="16945"/>
                  </a:lnTo>
                  <a:lnTo>
                    <a:pt x="21051" y="16610"/>
                  </a:lnTo>
                  <a:lnTo>
                    <a:pt x="21674" y="16651"/>
                  </a:lnTo>
                  <a:lnTo>
                    <a:pt x="23130" y="16325"/>
                  </a:lnTo>
                  <a:lnTo>
                    <a:pt x="24612" y="16305"/>
                  </a:lnTo>
                  <a:lnTo>
                    <a:pt x="25021" y="16372"/>
                  </a:lnTo>
                  <a:lnTo>
                    <a:pt x="25878" y="15713"/>
                  </a:lnTo>
                  <a:lnTo>
                    <a:pt x="26315" y="15486"/>
                  </a:lnTo>
                  <a:lnTo>
                    <a:pt x="27330" y="15381"/>
                  </a:lnTo>
                  <a:lnTo>
                    <a:pt x="28467" y="15541"/>
                  </a:lnTo>
                  <a:lnTo>
                    <a:pt x="28620" y="15727"/>
                  </a:lnTo>
                  <a:lnTo>
                    <a:pt x="28794" y="15812"/>
                  </a:lnTo>
                  <a:lnTo>
                    <a:pt x="29772" y="15629"/>
                  </a:lnTo>
                  <a:lnTo>
                    <a:pt x="32347" y="15614"/>
                  </a:lnTo>
                  <a:lnTo>
                    <a:pt x="32754" y="15556"/>
                  </a:lnTo>
                  <a:lnTo>
                    <a:pt x="33316" y="15329"/>
                  </a:lnTo>
                  <a:lnTo>
                    <a:pt x="34279" y="15266"/>
                  </a:lnTo>
                  <a:lnTo>
                    <a:pt x="35706" y="15565"/>
                  </a:lnTo>
                  <a:lnTo>
                    <a:pt x="36062" y="16598"/>
                  </a:lnTo>
                  <a:lnTo>
                    <a:pt x="36503" y="16580"/>
                  </a:lnTo>
                  <a:lnTo>
                    <a:pt x="38247" y="16105"/>
                  </a:lnTo>
                  <a:lnTo>
                    <a:pt x="38659" y="16198"/>
                  </a:lnTo>
                  <a:lnTo>
                    <a:pt x="39015" y="16652"/>
                  </a:lnTo>
                  <a:lnTo>
                    <a:pt x="38824" y="17626"/>
                  </a:lnTo>
                  <a:lnTo>
                    <a:pt x="38630" y="17693"/>
                  </a:lnTo>
                  <a:lnTo>
                    <a:pt x="38278" y="17603"/>
                  </a:lnTo>
                  <a:lnTo>
                    <a:pt x="36219" y="19845"/>
                  </a:lnTo>
                  <a:lnTo>
                    <a:pt x="35980" y="19815"/>
                  </a:lnTo>
                  <a:lnTo>
                    <a:pt x="35361" y="20432"/>
                  </a:lnTo>
                  <a:lnTo>
                    <a:pt x="35393" y="20971"/>
                  </a:lnTo>
                  <a:lnTo>
                    <a:pt x="35942" y="22039"/>
                  </a:lnTo>
                  <a:lnTo>
                    <a:pt x="36395" y="22515"/>
                  </a:lnTo>
                  <a:lnTo>
                    <a:pt x="37462" y="22754"/>
                  </a:lnTo>
                  <a:lnTo>
                    <a:pt x="38052" y="22505"/>
                  </a:lnTo>
                  <a:lnTo>
                    <a:pt x="38327" y="22817"/>
                  </a:lnTo>
                  <a:lnTo>
                    <a:pt x="38537" y="23227"/>
                  </a:lnTo>
                  <a:lnTo>
                    <a:pt x="38472" y="23539"/>
                  </a:lnTo>
                  <a:lnTo>
                    <a:pt x="37473" y="23910"/>
                  </a:lnTo>
                  <a:lnTo>
                    <a:pt x="37106" y="23906"/>
                  </a:lnTo>
                  <a:lnTo>
                    <a:pt x="36799" y="23657"/>
                  </a:lnTo>
                  <a:lnTo>
                    <a:pt x="35020" y="23876"/>
                  </a:lnTo>
                  <a:lnTo>
                    <a:pt x="35136" y="24229"/>
                  </a:lnTo>
                  <a:lnTo>
                    <a:pt x="35138" y="24534"/>
                  </a:lnTo>
                  <a:lnTo>
                    <a:pt x="34927" y="25107"/>
                  </a:lnTo>
                  <a:lnTo>
                    <a:pt x="34422" y="25817"/>
                  </a:lnTo>
                  <a:lnTo>
                    <a:pt x="34648" y="26847"/>
                  </a:lnTo>
                  <a:lnTo>
                    <a:pt x="36106" y="28573"/>
                  </a:lnTo>
                  <a:lnTo>
                    <a:pt x="36425" y="28759"/>
                  </a:lnTo>
                  <a:lnTo>
                    <a:pt x="37293" y="28615"/>
                  </a:lnTo>
                  <a:lnTo>
                    <a:pt x="38292" y="27377"/>
                  </a:lnTo>
                  <a:lnTo>
                    <a:pt x="39092" y="27463"/>
                  </a:lnTo>
                  <a:lnTo>
                    <a:pt x="40825" y="27897"/>
                  </a:lnTo>
                  <a:lnTo>
                    <a:pt x="41524" y="28310"/>
                  </a:lnTo>
                  <a:lnTo>
                    <a:pt x="41859" y="28168"/>
                  </a:lnTo>
                  <a:lnTo>
                    <a:pt x="42005" y="27752"/>
                  </a:lnTo>
                  <a:lnTo>
                    <a:pt x="41237" y="27246"/>
                  </a:lnTo>
                  <a:lnTo>
                    <a:pt x="40780" y="27109"/>
                  </a:lnTo>
                  <a:lnTo>
                    <a:pt x="40481" y="26785"/>
                  </a:lnTo>
                  <a:lnTo>
                    <a:pt x="40003" y="25774"/>
                  </a:lnTo>
                  <a:lnTo>
                    <a:pt x="40100" y="25015"/>
                  </a:lnTo>
                  <a:lnTo>
                    <a:pt x="39764" y="24439"/>
                  </a:lnTo>
                  <a:lnTo>
                    <a:pt x="39687" y="24163"/>
                  </a:lnTo>
                  <a:lnTo>
                    <a:pt x="39759" y="23308"/>
                  </a:lnTo>
                  <a:lnTo>
                    <a:pt x="39960" y="22888"/>
                  </a:lnTo>
                  <a:lnTo>
                    <a:pt x="39782" y="21962"/>
                  </a:lnTo>
                  <a:lnTo>
                    <a:pt x="38372" y="21903"/>
                  </a:lnTo>
                  <a:lnTo>
                    <a:pt x="36783" y="22359"/>
                  </a:lnTo>
                  <a:lnTo>
                    <a:pt x="36585" y="21976"/>
                  </a:lnTo>
                  <a:lnTo>
                    <a:pt x="36315" y="21061"/>
                  </a:lnTo>
                  <a:lnTo>
                    <a:pt x="36206" y="20440"/>
                  </a:lnTo>
                  <a:lnTo>
                    <a:pt x="36332" y="20269"/>
                  </a:lnTo>
                  <a:lnTo>
                    <a:pt x="36918" y="19987"/>
                  </a:lnTo>
                  <a:lnTo>
                    <a:pt x="37346" y="19686"/>
                  </a:lnTo>
                  <a:lnTo>
                    <a:pt x="37764" y="19087"/>
                  </a:lnTo>
                  <a:lnTo>
                    <a:pt x="38168" y="18213"/>
                  </a:lnTo>
                  <a:lnTo>
                    <a:pt x="38722" y="17880"/>
                  </a:lnTo>
                  <a:lnTo>
                    <a:pt x="39455" y="17265"/>
                  </a:lnTo>
                  <a:lnTo>
                    <a:pt x="39632" y="16707"/>
                  </a:lnTo>
                  <a:lnTo>
                    <a:pt x="39648" y="16324"/>
                  </a:lnTo>
                  <a:lnTo>
                    <a:pt x="39542" y="15718"/>
                  </a:lnTo>
                  <a:lnTo>
                    <a:pt x="39145" y="15335"/>
                  </a:lnTo>
                  <a:lnTo>
                    <a:pt x="38980" y="15064"/>
                  </a:lnTo>
                  <a:lnTo>
                    <a:pt x="38936" y="14669"/>
                  </a:lnTo>
                  <a:lnTo>
                    <a:pt x="39029" y="14324"/>
                  </a:lnTo>
                  <a:lnTo>
                    <a:pt x="39634" y="14193"/>
                  </a:lnTo>
                  <a:lnTo>
                    <a:pt x="39970" y="14435"/>
                  </a:lnTo>
                  <a:lnTo>
                    <a:pt x="40452" y="14959"/>
                  </a:lnTo>
                  <a:lnTo>
                    <a:pt x="41597" y="15051"/>
                  </a:lnTo>
                  <a:lnTo>
                    <a:pt x="42843" y="15158"/>
                  </a:lnTo>
                  <a:lnTo>
                    <a:pt x="43288" y="15121"/>
                  </a:lnTo>
                  <a:lnTo>
                    <a:pt x="43530" y="15002"/>
                  </a:lnTo>
                  <a:lnTo>
                    <a:pt x="43785" y="14716"/>
                  </a:lnTo>
                  <a:lnTo>
                    <a:pt x="45237" y="14823"/>
                  </a:lnTo>
                  <a:lnTo>
                    <a:pt x="46508" y="15738"/>
                  </a:lnTo>
                  <a:lnTo>
                    <a:pt x="47094" y="15939"/>
                  </a:lnTo>
                  <a:lnTo>
                    <a:pt x="47579" y="15953"/>
                  </a:lnTo>
                  <a:lnTo>
                    <a:pt x="47818" y="15853"/>
                  </a:lnTo>
                  <a:lnTo>
                    <a:pt x="47943" y="15009"/>
                  </a:lnTo>
                  <a:lnTo>
                    <a:pt x="48672" y="15031"/>
                  </a:lnTo>
                  <a:lnTo>
                    <a:pt x="49121" y="14961"/>
                  </a:lnTo>
                  <a:lnTo>
                    <a:pt x="50456" y="13667"/>
                  </a:lnTo>
                  <a:lnTo>
                    <a:pt x="49849" y="12975"/>
                  </a:lnTo>
                  <a:lnTo>
                    <a:pt x="49805" y="12841"/>
                  </a:lnTo>
                  <a:lnTo>
                    <a:pt x="49825" y="12324"/>
                  </a:lnTo>
                  <a:lnTo>
                    <a:pt x="49247" y="11573"/>
                  </a:lnTo>
                  <a:lnTo>
                    <a:pt x="48616" y="11164"/>
                  </a:lnTo>
                  <a:lnTo>
                    <a:pt x="47588" y="11108"/>
                  </a:lnTo>
                  <a:lnTo>
                    <a:pt x="46078" y="10602"/>
                  </a:lnTo>
                  <a:lnTo>
                    <a:pt x="45625" y="10847"/>
                  </a:lnTo>
                  <a:lnTo>
                    <a:pt x="45168" y="10781"/>
                  </a:lnTo>
                  <a:lnTo>
                    <a:pt x="45131" y="10178"/>
                  </a:lnTo>
                  <a:lnTo>
                    <a:pt x="44541" y="9628"/>
                  </a:lnTo>
                  <a:lnTo>
                    <a:pt x="44617" y="8846"/>
                  </a:lnTo>
                  <a:lnTo>
                    <a:pt x="45329" y="8691"/>
                  </a:lnTo>
                  <a:lnTo>
                    <a:pt x="46074" y="8936"/>
                  </a:lnTo>
                  <a:lnTo>
                    <a:pt x="47228" y="8783"/>
                  </a:lnTo>
                  <a:lnTo>
                    <a:pt x="47280" y="8516"/>
                  </a:lnTo>
                  <a:lnTo>
                    <a:pt x="47560" y="8188"/>
                  </a:lnTo>
                  <a:lnTo>
                    <a:pt x="48021" y="7883"/>
                  </a:lnTo>
                  <a:lnTo>
                    <a:pt x="48559" y="8226"/>
                  </a:lnTo>
                  <a:lnTo>
                    <a:pt x="50340" y="8215"/>
                  </a:lnTo>
                  <a:lnTo>
                    <a:pt x="50349" y="7843"/>
                  </a:lnTo>
                  <a:lnTo>
                    <a:pt x="50098" y="7586"/>
                  </a:lnTo>
                  <a:lnTo>
                    <a:pt x="50126" y="6898"/>
                  </a:lnTo>
                  <a:lnTo>
                    <a:pt x="50220" y="6478"/>
                  </a:lnTo>
                  <a:lnTo>
                    <a:pt x="51203" y="6638"/>
                  </a:lnTo>
                  <a:lnTo>
                    <a:pt x="51555" y="6824"/>
                  </a:lnTo>
                  <a:lnTo>
                    <a:pt x="51879" y="7141"/>
                  </a:lnTo>
                  <a:lnTo>
                    <a:pt x="52984" y="7591"/>
                  </a:lnTo>
                  <a:lnTo>
                    <a:pt x="53935" y="7744"/>
                  </a:lnTo>
                  <a:lnTo>
                    <a:pt x="54736" y="8198"/>
                  </a:lnTo>
                  <a:lnTo>
                    <a:pt x="55685" y="8418"/>
                  </a:lnTo>
                  <a:lnTo>
                    <a:pt x="55673" y="8236"/>
                  </a:lnTo>
                  <a:lnTo>
                    <a:pt x="54593" y="5290"/>
                  </a:lnTo>
                  <a:lnTo>
                    <a:pt x="54225" y="4806"/>
                  </a:lnTo>
                  <a:lnTo>
                    <a:pt x="54282" y="4200"/>
                  </a:lnTo>
                  <a:lnTo>
                    <a:pt x="54375" y="4018"/>
                  </a:lnTo>
                  <a:lnTo>
                    <a:pt x="54731" y="3738"/>
                  </a:lnTo>
                  <a:lnTo>
                    <a:pt x="54873" y="3522"/>
                  </a:lnTo>
                  <a:lnTo>
                    <a:pt x="54894" y="2898"/>
                  </a:lnTo>
                  <a:lnTo>
                    <a:pt x="57426" y="2941"/>
                  </a:lnTo>
                  <a:lnTo>
                    <a:pt x="57628" y="2762"/>
                  </a:lnTo>
                  <a:lnTo>
                    <a:pt x="57628" y="1732"/>
                  </a:lnTo>
                  <a:lnTo>
                    <a:pt x="58349" y="1836"/>
                  </a:lnTo>
                  <a:lnTo>
                    <a:pt x="59442" y="1408"/>
                  </a:lnTo>
                  <a:lnTo>
                    <a:pt x="59794" y="1025"/>
                  </a:lnTo>
                  <a:lnTo>
                    <a:pt x="60884" y="809"/>
                  </a:lnTo>
                  <a:lnTo>
                    <a:pt x="61402" y="891"/>
                  </a:lnTo>
                  <a:lnTo>
                    <a:pt x="61900" y="779"/>
                  </a:lnTo>
                  <a:lnTo>
                    <a:pt x="62585" y="39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7" name="pg678">
              <a:extLst>
                <a:ext uri="{FF2B5EF4-FFF2-40B4-BE49-F238E27FC236}">
                  <a16:creationId xmlns:a16="http://schemas.microsoft.com/office/drawing/2014/main" id="{0155602F-4AAC-644F-85CD-295C70E229F8}"/>
                </a:ext>
              </a:extLst>
            </p:cNvPr>
            <p:cNvSpPr/>
            <p:nvPr/>
          </p:nvSpPr>
          <p:spPr>
            <a:xfrm>
              <a:off x="5271428" y="2311861"/>
              <a:ext cx="236646" cy="143194"/>
            </a:xfrm>
            <a:custGeom>
              <a:avLst/>
              <a:gdLst/>
              <a:ahLst/>
              <a:cxnLst/>
              <a:rect l="0" t="0" r="0" b="0"/>
              <a:pathLst>
                <a:path w="236646" h="143194">
                  <a:moveTo>
                    <a:pt x="232442" y="64967"/>
                  </a:moveTo>
                  <a:lnTo>
                    <a:pt x="232428" y="67124"/>
                  </a:lnTo>
                  <a:lnTo>
                    <a:pt x="231824" y="68206"/>
                  </a:lnTo>
                  <a:lnTo>
                    <a:pt x="231783" y="68950"/>
                  </a:lnTo>
                  <a:lnTo>
                    <a:pt x="232068" y="69598"/>
                  </a:lnTo>
                  <a:lnTo>
                    <a:pt x="232423" y="69850"/>
                  </a:lnTo>
                  <a:lnTo>
                    <a:pt x="232406" y="71483"/>
                  </a:lnTo>
                  <a:lnTo>
                    <a:pt x="232495" y="71997"/>
                  </a:lnTo>
                  <a:lnTo>
                    <a:pt x="232115" y="72517"/>
                  </a:lnTo>
                  <a:lnTo>
                    <a:pt x="231646" y="73171"/>
                  </a:lnTo>
                  <a:lnTo>
                    <a:pt x="232417" y="73168"/>
                  </a:lnTo>
                  <a:lnTo>
                    <a:pt x="232420" y="75515"/>
                  </a:lnTo>
                  <a:lnTo>
                    <a:pt x="234642" y="75583"/>
                  </a:lnTo>
                  <a:lnTo>
                    <a:pt x="234719" y="75739"/>
                  </a:lnTo>
                  <a:lnTo>
                    <a:pt x="234751" y="76773"/>
                  </a:lnTo>
                  <a:lnTo>
                    <a:pt x="236071" y="76799"/>
                  </a:lnTo>
                  <a:lnTo>
                    <a:pt x="236255" y="76765"/>
                  </a:lnTo>
                  <a:lnTo>
                    <a:pt x="236646" y="76520"/>
                  </a:lnTo>
                  <a:lnTo>
                    <a:pt x="236619" y="79168"/>
                  </a:lnTo>
                  <a:lnTo>
                    <a:pt x="235882" y="79157"/>
                  </a:lnTo>
                  <a:lnTo>
                    <a:pt x="233624" y="79123"/>
                  </a:lnTo>
                  <a:lnTo>
                    <a:pt x="233056" y="79116"/>
                  </a:lnTo>
                  <a:lnTo>
                    <a:pt x="228488" y="79109"/>
                  </a:lnTo>
                  <a:lnTo>
                    <a:pt x="227368" y="79995"/>
                  </a:lnTo>
                  <a:lnTo>
                    <a:pt x="226925" y="80494"/>
                  </a:lnTo>
                  <a:lnTo>
                    <a:pt x="227322" y="80582"/>
                  </a:lnTo>
                  <a:lnTo>
                    <a:pt x="227298" y="80716"/>
                  </a:lnTo>
                  <a:lnTo>
                    <a:pt x="227367" y="81054"/>
                  </a:lnTo>
                  <a:lnTo>
                    <a:pt x="227913" y="81467"/>
                  </a:lnTo>
                  <a:lnTo>
                    <a:pt x="228084" y="81683"/>
                  </a:lnTo>
                  <a:lnTo>
                    <a:pt x="228080" y="81876"/>
                  </a:lnTo>
                  <a:lnTo>
                    <a:pt x="227995" y="82006"/>
                  </a:lnTo>
                  <a:lnTo>
                    <a:pt x="227669" y="82245"/>
                  </a:lnTo>
                  <a:lnTo>
                    <a:pt x="227510" y="82185"/>
                  </a:lnTo>
                  <a:lnTo>
                    <a:pt x="227441" y="82334"/>
                  </a:lnTo>
                  <a:lnTo>
                    <a:pt x="227677" y="83145"/>
                  </a:lnTo>
                  <a:lnTo>
                    <a:pt x="228170" y="83264"/>
                  </a:lnTo>
                  <a:lnTo>
                    <a:pt x="228642" y="83104"/>
                  </a:lnTo>
                  <a:lnTo>
                    <a:pt x="231099" y="83179"/>
                  </a:lnTo>
                  <a:lnTo>
                    <a:pt x="232122" y="83450"/>
                  </a:lnTo>
                  <a:lnTo>
                    <a:pt x="232403" y="83651"/>
                  </a:lnTo>
                  <a:lnTo>
                    <a:pt x="232408" y="88319"/>
                  </a:lnTo>
                  <a:lnTo>
                    <a:pt x="232421" y="88553"/>
                  </a:lnTo>
                  <a:lnTo>
                    <a:pt x="232539" y="88877"/>
                  </a:lnTo>
                  <a:lnTo>
                    <a:pt x="232908" y="88840"/>
                  </a:lnTo>
                  <a:lnTo>
                    <a:pt x="232886" y="88519"/>
                  </a:lnTo>
                  <a:lnTo>
                    <a:pt x="233080" y="88070"/>
                  </a:lnTo>
                  <a:lnTo>
                    <a:pt x="233284" y="88312"/>
                  </a:lnTo>
                  <a:lnTo>
                    <a:pt x="233357" y="88587"/>
                  </a:lnTo>
                  <a:lnTo>
                    <a:pt x="233252" y="88931"/>
                  </a:lnTo>
                  <a:lnTo>
                    <a:pt x="233296" y="89447"/>
                  </a:lnTo>
                  <a:lnTo>
                    <a:pt x="233564" y="90514"/>
                  </a:lnTo>
                  <a:lnTo>
                    <a:pt x="233894" y="90990"/>
                  </a:lnTo>
                  <a:lnTo>
                    <a:pt x="234532" y="91340"/>
                  </a:lnTo>
                  <a:lnTo>
                    <a:pt x="234536" y="90779"/>
                  </a:lnTo>
                  <a:lnTo>
                    <a:pt x="235153" y="91173"/>
                  </a:lnTo>
                  <a:lnTo>
                    <a:pt x="235084" y="91400"/>
                  </a:lnTo>
                  <a:lnTo>
                    <a:pt x="234719" y="91701"/>
                  </a:lnTo>
                  <a:lnTo>
                    <a:pt x="233810" y="91295"/>
                  </a:lnTo>
                  <a:lnTo>
                    <a:pt x="233579" y="91056"/>
                  </a:lnTo>
                  <a:lnTo>
                    <a:pt x="232989" y="90886"/>
                  </a:lnTo>
                  <a:lnTo>
                    <a:pt x="232594" y="90938"/>
                  </a:lnTo>
                  <a:lnTo>
                    <a:pt x="232399" y="91298"/>
                  </a:lnTo>
                  <a:lnTo>
                    <a:pt x="232414" y="93385"/>
                  </a:lnTo>
                  <a:lnTo>
                    <a:pt x="232694" y="94019"/>
                  </a:lnTo>
                  <a:lnTo>
                    <a:pt x="233148" y="94383"/>
                  </a:lnTo>
                  <a:lnTo>
                    <a:pt x="233829" y="94702"/>
                  </a:lnTo>
                  <a:lnTo>
                    <a:pt x="234843" y="94773"/>
                  </a:lnTo>
                  <a:lnTo>
                    <a:pt x="235099" y="94141"/>
                  </a:lnTo>
                  <a:lnTo>
                    <a:pt x="234847" y="94178"/>
                  </a:lnTo>
                  <a:lnTo>
                    <a:pt x="234856" y="93959"/>
                  </a:lnTo>
                  <a:lnTo>
                    <a:pt x="235306" y="93565"/>
                  </a:lnTo>
                  <a:lnTo>
                    <a:pt x="235359" y="93702"/>
                  </a:lnTo>
                  <a:lnTo>
                    <a:pt x="235396" y="94517"/>
                  </a:lnTo>
                  <a:lnTo>
                    <a:pt x="235193" y="95119"/>
                  </a:lnTo>
                  <a:lnTo>
                    <a:pt x="234549" y="95599"/>
                  </a:lnTo>
                  <a:lnTo>
                    <a:pt x="234101" y="95647"/>
                  </a:lnTo>
                  <a:lnTo>
                    <a:pt x="233634" y="95520"/>
                  </a:lnTo>
                  <a:lnTo>
                    <a:pt x="233548" y="95200"/>
                  </a:lnTo>
                  <a:lnTo>
                    <a:pt x="233349" y="94944"/>
                  </a:lnTo>
                  <a:lnTo>
                    <a:pt x="232627" y="94457"/>
                  </a:lnTo>
                  <a:lnTo>
                    <a:pt x="232393" y="94653"/>
                  </a:lnTo>
                  <a:lnTo>
                    <a:pt x="232425" y="96328"/>
                  </a:lnTo>
                  <a:lnTo>
                    <a:pt x="232464" y="99235"/>
                  </a:lnTo>
                  <a:lnTo>
                    <a:pt x="232413" y="105377"/>
                  </a:lnTo>
                  <a:lnTo>
                    <a:pt x="232468" y="107495"/>
                  </a:lnTo>
                  <a:lnTo>
                    <a:pt x="231322" y="107482"/>
                  </a:lnTo>
                  <a:lnTo>
                    <a:pt x="230543" y="106608"/>
                  </a:lnTo>
                  <a:lnTo>
                    <a:pt x="230524" y="107449"/>
                  </a:lnTo>
                  <a:lnTo>
                    <a:pt x="224985" y="107445"/>
                  </a:lnTo>
                  <a:lnTo>
                    <a:pt x="220831" y="107443"/>
                  </a:lnTo>
                  <a:lnTo>
                    <a:pt x="217306" y="107454"/>
                  </a:lnTo>
                  <a:lnTo>
                    <a:pt x="218366" y="108816"/>
                  </a:lnTo>
                  <a:lnTo>
                    <a:pt x="218508" y="109303"/>
                  </a:lnTo>
                  <a:lnTo>
                    <a:pt x="218512" y="109772"/>
                  </a:lnTo>
                  <a:lnTo>
                    <a:pt x="216187" y="109827"/>
                  </a:lnTo>
                  <a:lnTo>
                    <a:pt x="216203" y="111560"/>
                  </a:lnTo>
                  <a:lnTo>
                    <a:pt x="214671" y="111678"/>
                  </a:lnTo>
                  <a:lnTo>
                    <a:pt x="214622" y="112839"/>
                  </a:lnTo>
                  <a:lnTo>
                    <a:pt x="214289" y="113832"/>
                  </a:lnTo>
                  <a:lnTo>
                    <a:pt x="214879" y="114428"/>
                  </a:lnTo>
                  <a:lnTo>
                    <a:pt x="214745" y="114504"/>
                  </a:lnTo>
                  <a:lnTo>
                    <a:pt x="214301" y="114531"/>
                  </a:lnTo>
                  <a:lnTo>
                    <a:pt x="214373" y="116889"/>
                  </a:lnTo>
                  <a:lnTo>
                    <a:pt x="213735" y="116900"/>
                  </a:lnTo>
                  <a:lnTo>
                    <a:pt x="213718" y="119250"/>
                  </a:lnTo>
                  <a:lnTo>
                    <a:pt x="213102" y="120688"/>
                  </a:lnTo>
                  <a:lnTo>
                    <a:pt x="212504" y="122719"/>
                  </a:lnTo>
                  <a:lnTo>
                    <a:pt x="212008" y="123865"/>
                  </a:lnTo>
                  <a:lnTo>
                    <a:pt x="209562" y="123727"/>
                  </a:lnTo>
                  <a:lnTo>
                    <a:pt x="209590" y="123296"/>
                  </a:lnTo>
                  <a:lnTo>
                    <a:pt x="208973" y="122827"/>
                  </a:lnTo>
                  <a:lnTo>
                    <a:pt x="207691" y="121593"/>
                  </a:lnTo>
                  <a:lnTo>
                    <a:pt x="201562" y="121565"/>
                  </a:lnTo>
                  <a:lnTo>
                    <a:pt x="201536" y="123856"/>
                  </a:lnTo>
                  <a:lnTo>
                    <a:pt x="198445" y="123851"/>
                  </a:lnTo>
                  <a:lnTo>
                    <a:pt x="197840" y="124803"/>
                  </a:lnTo>
                  <a:lnTo>
                    <a:pt x="197823" y="128626"/>
                  </a:lnTo>
                  <a:lnTo>
                    <a:pt x="198723" y="128620"/>
                  </a:lnTo>
                  <a:lnTo>
                    <a:pt x="198670" y="129835"/>
                  </a:lnTo>
                  <a:lnTo>
                    <a:pt x="198545" y="130182"/>
                  </a:lnTo>
                  <a:lnTo>
                    <a:pt x="200257" y="131250"/>
                  </a:lnTo>
                  <a:lnTo>
                    <a:pt x="199800" y="132722"/>
                  </a:lnTo>
                  <a:lnTo>
                    <a:pt x="198470" y="132717"/>
                  </a:lnTo>
                  <a:lnTo>
                    <a:pt x="198543" y="133896"/>
                  </a:lnTo>
                  <a:lnTo>
                    <a:pt x="198477" y="134804"/>
                  </a:lnTo>
                  <a:lnTo>
                    <a:pt x="197492" y="136283"/>
                  </a:lnTo>
                  <a:lnTo>
                    <a:pt x="195890" y="136280"/>
                  </a:lnTo>
                  <a:lnTo>
                    <a:pt x="196125" y="135703"/>
                  </a:lnTo>
                  <a:lnTo>
                    <a:pt x="196038" y="135369"/>
                  </a:lnTo>
                  <a:lnTo>
                    <a:pt x="195263" y="135324"/>
                  </a:lnTo>
                  <a:lnTo>
                    <a:pt x="194720" y="135681"/>
                  </a:lnTo>
                  <a:lnTo>
                    <a:pt x="190798" y="135682"/>
                  </a:lnTo>
                  <a:lnTo>
                    <a:pt x="190719" y="134492"/>
                  </a:lnTo>
                  <a:lnTo>
                    <a:pt x="190012" y="135924"/>
                  </a:lnTo>
                  <a:lnTo>
                    <a:pt x="188886" y="136750"/>
                  </a:lnTo>
                  <a:lnTo>
                    <a:pt x="188846" y="137512"/>
                  </a:lnTo>
                  <a:lnTo>
                    <a:pt x="187217" y="137536"/>
                  </a:lnTo>
                  <a:lnTo>
                    <a:pt x="186361" y="138351"/>
                  </a:lnTo>
                  <a:lnTo>
                    <a:pt x="186285" y="138685"/>
                  </a:lnTo>
                  <a:lnTo>
                    <a:pt x="185633" y="138818"/>
                  </a:lnTo>
                  <a:lnTo>
                    <a:pt x="185243" y="138987"/>
                  </a:lnTo>
                  <a:lnTo>
                    <a:pt x="185248" y="139316"/>
                  </a:lnTo>
                  <a:lnTo>
                    <a:pt x="185267" y="140514"/>
                  </a:lnTo>
                  <a:lnTo>
                    <a:pt x="182683" y="140632"/>
                  </a:lnTo>
                  <a:lnTo>
                    <a:pt x="182703" y="140900"/>
                  </a:lnTo>
                  <a:lnTo>
                    <a:pt x="183039" y="141290"/>
                  </a:lnTo>
                  <a:lnTo>
                    <a:pt x="183892" y="142912"/>
                  </a:lnTo>
                  <a:lnTo>
                    <a:pt x="180110" y="143078"/>
                  </a:lnTo>
                  <a:lnTo>
                    <a:pt x="177539" y="143194"/>
                  </a:lnTo>
                  <a:lnTo>
                    <a:pt x="177519" y="138489"/>
                  </a:lnTo>
                  <a:lnTo>
                    <a:pt x="172585" y="138548"/>
                  </a:lnTo>
                  <a:lnTo>
                    <a:pt x="169856" y="140897"/>
                  </a:lnTo>
                  <a:lnTo>
                    <a:pt x="167437" y="140889"/>
                  </a:lnTo>
                  <a:lnTo>
                    <a:pt x="167474" y="140695"/>
                  </a:lnTo>
                  <a:lnTo>
                    <a:pt x="168041" y="140476"/>
                  </a:lnTo>
                  <a:lnTo>
                    <a:pt x="168135" y="139848"/>
                  </a:lnTo>
                  <a:lnTo>
                    <a:pt x="168962" y="139164"/>
                  </a:lnTo>
                  <a:lnTo>
                    <a:pt x="169270" y="138736"/>
                  </a:lnTo>
                  <a:lnTo>
                    <a:pt x="169339" y="138528"/>
                  </a:lnTo>
                  <a:lnTo>
                    <a:pt x="167342" y="138531"/>
                  </a:lnTo>
                  <a:lnTo>
                    <a:pt x="166762" y="138464"/>
                  </a:lnTo>
                  <a:lnTo>
                    <a:pt x="167273" y="137601"/>
                  </a:lnTo>
                  <a:lnTo>
                    <a:pt x="167342" y="137348"/>
                  </a:lnTo>
                  <a:lnTo>
                    <a:pt x="167339" y="136128"/>
                  </a:lnTo>
                  <a:lnTo>
                    <a:pt x="166743" y="136123"/>
                  </a:lnTo>
                  <a:lnTo>
                    <a:pt x="166069" y="136117"/>
                  </a:lnTo>
                  <a:lnTo>
                    <a:pt x="159592" y="136157"/>
                  </a:lnTo>
                  <a:lnTo>
                    <a:pt x="156375" y="136196"/>
                  </a:lnTo>
                  <a:lnTo>
                    <a:pt x="156350" y="134998"/>
                  </a:lnTo>
                  <a:lnTo>
                    <a:pt x="155722" y="134969"/>
                  </a:lnTo>
                  <a:lnTo>
                    <a:pt x="155672" y="132913"/>
                  </a:lnTo>
                  <a:lnTo>
                    <a:pt x="157714" y="131405"/>
                  </a:lnTo>
                  <a:lnTo>
                    <a:pt x="154406" y="131485"/>
                  </a:lnTo>
                  <a:lnTo>
                    <a:pt x="149389" y="131591"/>
                  </a:lnTo>
                  <a:lnTo>
                    <a:pt x="146811" y="131650"/>
                  </a:lnTo>
                  <a:lnTo>
                    <a:pt x="146859" y="134015"/>
                  </a:lnTo>
                  <a:lnTo>
                    <a:pt x="144306" y="134012"/>
                  </a:lnTo>
                  <a:lnTo>
                    <a:pt x="144319" y="136399"/>
                  </a:lnTo>
                  <a:lnTo>
                    <a:pt x="140500" y="136360"/>
                  </a:lnTo>
                  <a:lnTo>
                    <a:pt x="139360" y="136366"/>
                  </a:lnTo>
                  <a:lnTo>
                    <a:pt x="139365" y="137267"/>
                  </a:lnTo>
                  <a:lnTo>
                    <a:pt x="134709" y="137247"/>
                  </a:lnTo>
                  <a:lnTo>
                    <a:pt x="132255" y="134260"/>
                  </a:lnTo>
                  <a:lnTo>
                    <a:pt x="132593" y="134261"/>
                  </a:lnTo>
                  <a:lnTo>
                    <a:pt x="132259" y="134041"/>
                  </a:lnTo>
                  <a:lnTo>
                    <a:pt x="131688" y="133305"/>
                  </a:lnTo>
                  <a:lnTo>
                    <a:pt x="131664" y="131884"/>
                  </a:lnTo>
                  <a:lnTo>
                    <a:pt x="131453" y="131862"/>
                  </a:lnTo>
                  <a:lnTo>
                    <a:pt x="131360" y="131538"/>
                  </a:lnTo>
                  <a:lnTo>
                    <a:pt x="131473" y="130698"/>
                  </a:lnTo>
                  <a:lnTo>
                    <a:pt x="129512" y="130717"/>
                  </a:lnTo>
                  <a:lnTo>
                    <a:pt x="128855" y="129966"/>
                  </a:lnTo>
                  <a:lnTo>
                    <a:pt x="128895" y="129821"/>
                  </a:lnTo>
                  <a:lnTo>
                    <a:pt x="129074" y="129635"/>
                  </a:lnTo>
                  <a:lnTo>
                    <a:pt x="129073" y="127177"/>
                  </a:lnTo>
                  <a:lnTo>
                    <a:pt x="131656" y="127162"/>
                  </a:lnTo>
                  <a:lnTo>
                    <a:pt x="131653" y="124752"/>
                  </a:lnTo>
                  <a:lnTo>
                    <a:pt x="126867" y="124745"/>
                  </a:lnTo>
                  <a:lnTo>
                    <a:pt x="126736" y="120622"/>
                  </a:lnTo>
                  <a:lnTo>
                    <a:pt x="126529" y="120942"/>
                  </a:lnTo>
                  <a:lnTo>
                    <a:pt x="126529" y="121782"/>
                  </a:lnTo>
                  <a:lnTo>
                    <a:pt x="122135" y="121847"/>
                  </a:lnTo>
                  <a:lnTo>
                    <a:pt x="122711" y="121260"/>
                  </a:lnTo>
                  <a:lnTo>
                    <a:pt x="122771" y="120044"/>
                  </a:lnTo>
                  <a:lnTo>
                    <a:pt x="122897" y="119820"/>
                  </a:lnTo>
                  <a:lnTo>
                    <a:pt x="123339" y="119352"/>
                  </a:lnTo>
                  <a:lnTo>
                    <a:pt x="123533" y="118894"/>
                  </a:lnTo>
                  <a:lnTo>
                    <a:pt x="120591" y="118920"/>
                  </a:lnTo>
                  <a:lnTo>
                    <a:pt x="120137" y="118886"/>
                  </a:lnTo>
                  <a:lnTo>
                    <a:pt x="119638" y="118682"/>
                  </a:lnTo>
                  <a:lnTo>
                    <a:pt x="118988" y="118640"/>
                  </a:lnTo>
                  <a:lnTo>
                    <a:pt x="118108" y="118949"/>
                  </a:lnTo>
                  <a:lnTo>
                    <a:pt x="116241" y="119023"/>
                  </a:lnTo>
                  <a:lnTo>
                    <a:pt x="116241" y="119391"/>
                  </a:lnTo>
                  <a:lnTo>
                    <a:pt x="115928" y="119376"/>
                  </a:lnTo>
                  <a:lnTo>
                    <a:pt x="115762" y="119177"/>
                  </a:lnTo>
                  <a:lnTo>
                    <a:pt x="115976" y="118940"/>
                  </a:lnTo>
                  <a:lnTo>
                    <a:pt x="114243" y="117628"/>
                  </a:lnTo>
                  <a:lnTo>
                    <a:pt x="114458" y="117143"/>
                  </a:lnTo>
                  <a:lnTo>
                    <a:pt x="116520" y="114935"/>
                  </a:lnTo>
                  <a:lnTo>
                    <a:pt x="118582" y="112847"/>
                  </a:lnTo>
                  <a:lnTo>
                    <a:pt x="119860" y="111673"/>
                  </a:lnTo>
                  <a:lnTo>
                    <a:pt x="120138" y="111481"/>
                  </a:lnTo>
                  <a:lnTo>
                    <a:pt x="120814" y="111383"/>
                  </a:lnTo>
                  <a:lnTo>
                    <a:pt x="121423" y="110906"/>
                  </a:lnTo>
                  <a:lnTo>
                    <a:pt x="121858" y="109643"/>
                  </a:lnTo>
                  <a:lnTo>
                    <a:pt x="122398" y="109180"/>
                  </a:lnTo>
                  <a:lnTo>
                    <a:pt x="122311" y="109048"/>
                  </a:lnTo>
                  <a:lnTo>
                    <a:pt x="121854" y="109365"/>
                  </a:lnTo>
                  <a:lnTo>
                    <a:pt x="121499" y="109859"/>
                  </a:lnTo>
                  <a:lnTo>
                    <a:pt x="121503" y="110201"/>
                  </a:lnTo>
                  <a:lnTo>
                    <a:pt x="121275" y="110729"/>
                  </a:lnTo>
                  <a:lnTo>
                    <a:pt x="120791" y="111324"/>
                  </a:lnTo>
                  <a:lnTo>
                    <a:pt x="120129" y="111450"/>
                  </a:lnTo>
                  <a:lnTo>
                    <a:pt x="118992" y="112160"/>
                  </a:lnTo>
                  <a:lnTo>
                    <a:pt x="118127" y="112587"/>
                  </a:lnTo>
                  <a:lnTo>
                    <a:pt x="117371" y="113256"/>
                  </a:lnTo>
                  <a:lnTo>
                    <a:pt x="116275" y="113735"/>
                  </a:lnTo>
                  <a:lnTo>
                    <a:pt x="116218" y="114044"/>
                  </a:lnTo>
                  <a:lnTo>
                    <a:pt x="116356" y="114193"/>
                  </a:lnTo>
                  <a:lnTo>
                    <a:pt x="116445" y="114498"/>
                  </a:lnTo>
                  <a:lnTo>
                    <a:pt x="116140" y="115159"/>
                  </a:lnTo>
                  <a:lnTo>
                    <a:pt x="115478" y="115609"/>
                  </a:lnTo>
                  <a:lnTo>
                    <a:pt x="114260" y="116617"/>
                  </a:lnTo>
                  <a:lnTo>
                    <a:pt x="114017" y="117208"/>
                  </a:lnTo>
                  <a:lnTo>
                    <a:pt x="113834" y="117386"/>
                  </a:lnTo>
                  <a:lnTo>
                    <a:pt x="113424" y="117632"/>
                  </a:lnTo>
                  <a:lnTo>
                    <a:pt x="113063" y="117736"/>
                  </a:lnTo>
                  <a:lnTo>
                    <a:pt x="112190" y="117688"/>
                  </a:lnTo>
                  <a:lnTo>
                    <a:pt x="110721" y="117732"/>
                  </a:lnTo>
                  <a:lnTo>
                    <a:pt x="110421" y="117811"/>
                  </a:lnTo>
                  <a:lnTo>
                    <a:pt x="110270" y="116602"/>
                  </a:lnTo>
                  <a:lnTo>
                    <a:pt x="109499" y="115922"/>
                  </a:lnTo>
                  <a:lnTo>
                    <a:pt x="109596" y="115145"/>
                  </a:lnTo>
                  <a:lnTo>
                    <a:pt x="109864" y="114691"/>
                  </a:lnTo>
                  <a:lnTo>
                    <a:pt x="110367" y="114490"/>
                  </a:lnTo>
                  <a:lnTo>
                    <a:pt x="110895" y="114498"/>
                  </a:lnTo>
                  <a:lnTo>
                    <a:pt x="111711" y="114888"/>
                  </a:lnTo>
                  <a:lnTo>
                    <a:pt x="111776" y="115457"/>
                  </a:lnTo>
                  <a:lnTo>
                    <a:pt x="113631" y="115449"/>
                  </a:lnTo>
                  <a:lnTo>
                    <a:pt x="114200" y="114940"/>
                  </a:lnTo>
                  <a:lnTo>
                    <a:pt x="114252" y="114787"/>
                  </a:lnTo>
                  <a:lnTo>
                    <a:pt x="114261" y="114263"/>
                  </a:lnTo>
                  <a:lnTo>
                    <a:pt x="113635" y="114244"/>
                  </a:lnTo>
                  <a:lnTo>
                    <a:pt x="113607" y="110716"/>
                  </a:lnTo>
                  <a:lnTo>
                    <a:pt x="113002" y="110701"/>
                  </a:lnTo>
                  <a:lnTo>
                    <a:pt x="112839" y="110589"/>
                  </a:lnTo>
                  <a:lnTo>
                    <a:pt x="114049" y="109013"/>
                  </a:lnTo>
                  <a:lnTo>
                    <a:pt x="114240" y="108950"/>
                  </a:lnTo>
                  <a:lnTo>
                    <a:pt x="114216" y="107779"/>
                  </a:lnTo>
                  <a:lnTo>
                    <a:pt x="113582" y="107210"/>
                  </a:lnTo>
                  <a:lnTo>
                    <a:pt x="112859" y="107132"/>
                  </a:lnTo>
                  <a:lnTo>
                    <a:pt x="112432" y="106481"/>
                  </a:lnTo>
                  <a:lnTo>
                    <a:pt x="112172" y="106522"/>
                  </a:lnTo>
                  <a:lnTo>
                    <a:pt x="111831" y="106786"/>
                  </a:lnTo>
                  <a:lnTo>
                    <a:pt x="111660" y="107206"/>
                  </a:lnTo>
                  <a:lnTo>
                    <a:pt x="111010" y="107236"/>
                  </a:lnTo>
                  <a:lnTo>
                    <a:pt x="111010" y="106630"/>
                  </a:lnTo>
                  <a:lnTo>
                    <a:pt x="111250" y="106318"/>
                  </a:lnTo>
                  <a:lnTo>
                    <a:pt x="111380" y="105600"/>
                  </a:lnTo>
                  <a:lnTo>
                    <a:pt x="111290" y="105340"/>
                  </a:lnTo>
                  <a:lnTo>
                    <a:pt x="111034" y="105143"/>
                  </a:lnTo>
                  <a:lnTo>
                    <a:pt x="111025" y="104671"/>
                  </a:lnTo>
                  <a:lnTo>
                    <a:pt x="110831" y="104667"/>
                  </a:lnTo>
                  <a:lnTo>
                    <a:pt x="110104" y="105281"/>
                  </a:lnTo>
                  <a:lnTo>
                    <a:pt x="109778" y="104961"/>
                  </a:lnTo>
                  <a:lnTo>
                    <a:pt x="109161" y="105173"/>
                  </a:lnTo>
                  <a:lnTo>
                    <a:pt x="108876" y="104972"/>
                  </a:lnTo>
                  <a:lnTo>
                    <a:pt x="108856" y="104749"/>
                  </a:lnTo>
                  <a:lnTo>
                    <a:pt x="108618" y="104734"/>
                  </a:lnTo>
                  <a:lnTo>
                    <a:pt x="108595" y="105696"/>
                  </a:lnTo>
                  <a:lnTo>
                    <a:pt x="108569" y="111356"/>
                  </a:lnTo>
                  <a:lnTo>
                    <a:pt x="108140" y="111442"/>
                  </a:lnTo>
                  <a:lnTo>
                    <a:pt x="107974" y="111892"/>
                  </a:lnTo>
                  <a:lnTo>
                    <a:pt x="107743" y="111993"/>
                  </a:lnTo>
                  <a:lnTo>
                    <a:pt x="106666" y="111971"/>
                  </a:lnTo>
                  <a:lnTo>
                    <a:pt x="106634" y="111391"/>
                  </a:lnTo>
                  <a:lnTo>
                    <a:pt x="104745" y="111395"/>
                  </a:lnTo>
                  <a:lnTo>
                    <a:pt x="104732" y="111674"/>
                  </a:lnTo>
                  <a:lnTo>
                    <a:pt x="103591" y="111691"/>
                  </a:lnTo>
                  <a:lnTo>
                    <a:pt x="102921" y="112044"/>
                  </a:lnTo>
                  <a:lnTo>
                    <a:pt x="101845" y="111970"/>
                  </a:lnTo>
                  <a:lnTo>
                    <a:pt x="100769" y="111705"/>
                  </a:lnTo>
                  <a:lnTo>
                    <a:pt x="97041" y="111649"/>
                  </a:lnTo>
                  <a:lnTo>
                    <a:pt x="96192" y="111895"/>
                  </a:lnTo>
                  <a:lnTo>
                    <a:pt x="96367" y="112177"/>
                  </a:lnTo>
                  <a:lnTo>
                    <a:pt x="97219" y="112612"/>
                  </a:lnTo>
                  <a:lnTo>
                    <a:pt x="97983" y="113359"/>
                  </a:lnTo>
                  <a:lnTo>
                    <a:pt x="98880" y="114865"/>
                  </a:lnTo>
                  <a:lnTo>
                    <a:pt x="98985" y="115542"/>
                  </a:lnTo>
                  <a:lnTo>
                    <a:pt x="98803" y="115520"/>
                  </a:lnTo>
                  <a:lnTo>
                    <a:pt x="98543" y="115349"/>
                  </a:lnTo>
                  <a:lnTo>
                    <a:pt x="97573" y="115111"/>
                  </a:lnTo>
                  <a:lnTo>
                    <a:pt x="93083" y="115223"/>
                  </a:lnTo>
                  <a:lnTo>
                    <a:pt x="92360" y="115705"/>
                  </a:lnTo>
                  <a:lnTo>
                    <a:pt x="91971" y="115811"/>
                  </a:lnTo>
                  <a:lnTo>
                    <a:pt x="91451" y="115636"/>
                  </a:lnTo>
                  <a:lnTo>
                    <a:pt x="89745" y="114366"/>
                  </a:lnTo>
                  <a:lnTo>
                    <a:pt x="89469" y="114351"/>
                  </a:lnTo>
                  <a:lnTo>
                    <a:pt x="89457" y="114935"/>
                  </a:lnTo>
                  <a:lnTo>
                    <a:pt x="89684" y="116742"/>
                  </a:lnTo>
                  <a:lnTo>
                    <a:pt x="90522" y="116739"/>
                  </a:lnTo>
                  <a:lnTo>
                    <a:pt x="90525" y="117469"/>
                  </a:lnTo>
                  <a:lnTo>
                    <a:pt x="91949" y="117470"/>
                  </a:lnTo>
                  <a:lnTo>
                    <a:pt x="91937" y="118463"/>
                  </a:lnTo>
                  <a:lnTo>
                    <a:pt x="93305" y="118483"/>
                  </a:lnTo>
                  <a:lnTo>
                    <a:pt x="93287" y="119902"/>
                  </a:lnTo>
                  <a:lnTo>
                    <a:pt x="91133" y="120191"/>
                  </a:lnTo>
                  <a:lnTo>
                    <a:pt x="89073" y="120270"/>
                  </a:lnTo>
                  <a:lnTo>
                    <a:pt x="90066" y="120270"/>
                  </a:lnTo>
                  <a:lnTo>
                    <a:pt x="90071" y="122045"/>
                  </a:lnTo>
                  <a:lnTo>
                    <a:pt x="89613" y="122035"/>
                  </a:lnTo>
                  <a:lnTo>
                    <a:pt x="89625" y="122388"/>
                  </a:lnTo>
                  <a:lnTo>
                    <a:pt x="89386" y="122384"/>
                  </a:lnTo>
                  <a:lnTo>
                    <a:pt x="89398" y="122957"/>
                  </a:lnTo>
                  <a:lnTo>
                    <a:pt x="89118" y="123521"/>
                  </a:lnTo>
                  <a:lnTo>
                    <a:pt x="89131" y="122369"/>
                  </a:lnTo>
                  <a:lnTo>
                    <a:pt x="88186" y="122353"/>
                  </a:lnTo>
                  <a:lnTo>
                    <a:pt x="87713" y="124247"/>
                  </a:lnTo>
                  <a:lnTo>
                    <a:pt x="87377" y="124234"/>
                  </a:lnTo>
                  <a:lnTo>
                    <a:pt x="87183" y="124048"/>
                  </a:lnTo>
                  <a:lnTo>
                    <a:pt x="87269" y="122658"/>
                  </a:lnTo>
                  <a:lnTo>
                    <a:pt x="87213" y="121922"/>
                  </a:lnTo>
                  <a:lnTo>
                    <a:pt x="86835" y="121921"/>
                  </a:lnTo>
                  <a:lnTo>
                    <a:pt x="86737" y="122716"/>
                  </a:lnTo>
                  <a:lnTo>
                    <a:pt x="86737" y="123504"/>
                  </a:lnTo>
                  <a:lnTo>
                    <a:pt x="86396" y="123899"/>
                  </a:lnTo>
                  <a:lnTo>
                    <a:pt x="78508" y="123821"/>
                  </a:lnTo>
                  <a:lnTo>
                    <a:pt x="78515" y="124920"/>
                  </a:lnTo>
                  <a:lnTo>
                    <a:pt x="78334" y="125829"/>
                  </a:lnTo>
                  <a:lnTo>
                    <a:pt x="78756" y="126401"/>
                  </a:lnTo>
                  <a:lnTo>
                    <a:pt x="79133" y="126713"/>
                  </a:lnTo>
                  <a:lnTo>
                    <a:pt x="79125" y="127248"/>
                  </a:lnTo>
                  <a:lnTo>
                    <a:pt x="79048" y="127602"/>
                  </a:lnTo>
                  <a:lnTo>
                    <a:pt x="79231" y="128505"/>
                  </a:lnTo>
                  <a:lnTo>
                    <a:pt x="79750" y="129048"/>
                  </a:lnTo>
                  <a:lnTo>
                    <a:pt x="79762" y="129423"/>
                  </a:lnTo>
                  <a:lnTo>
                    <a:pt x="79122" y="129542"/>
                  </a:lnTo>
                  <a:lnTo>
                    <a:pt x="79110" y="130903"/>
                  </a:lnTo>
                  <a:lnTo>
                    <a:pt x="78482" y="130699"/>
                  </a:lnTo>
                  <a:lnTo>
                    <a:pt x="77922" y="130324"/>
                  </a:lnTo>
                  <a:lnTo>
                    <a:pt x="76621" y="130298"/>
                  </a:lnTo>
                  <a:lnTo>
                    <a:pt x="76577" y="130893"/>
                  </a:lnTo>
                  <a:lnTo>
                    <a:pt x="76346" y="131291"/>
                  </a:lnTo>
                  <a:lnTo>
                    <a:pt x="75831" y="131551"/>
                  </a:lnTo>
                  <a:lnTo>
                    <a:pt x="75710" y="131131"/>
                  </a:lnTo>
                  <a:lnTo>
                    <a:pt x="75515" y="130819"/>
                  </a:lnTo>
                  <a:lnTo>
                    <a:pt x="74586" y="129775"/>
                  </a:lnTo>
                  <a:lnTo>
                    <a:pt x="74428" y="129678"/>
                  </a:lnTo>
                  <a:lnTo>
                    <a:pt x="73990" y="129623"/>
                  </a:lnTo>
                  <a:lnTo>
                    <a:pt x="73240" y="128958"/>
                  </a:lnTo>
                  <a:lnTo>
                    <a:pt x="73015" y="128630"/>
                  </a:lnTo>
                  <a:lnTo>
                    <a:pt x="72954" y="128474"/>
                  </a:lnTo>
                  <a:lnTo>
                    <a:pt x="73236" y="127622"/>
                  </a:lnTo>
                  <a:lnTo>
                    <a:pt x="71516" y="126982"/>
                  </a:lnTo>
                  <a:lnTo>
                    <a:pt x="71487" y="127807"/>
                  </a:lnTo>
                  <a:lnTo>
                    <a:pt x="70915" y="128391"/>
                  </a:lnTo>
                  <a:lnTo>
                    <a:pt x="69950" y="129034"/>
                  </a:lnTo>
                  <a:lnTo>
                    <a:pt x="69917" y="129402"/>
                  </a:lnTo>
                  <a:lnTo>
                    <a:pt x="70269" y="130290"/>
                  </a:lnTo>
                  <a:lnTo>
                    <a:pt x="70136" y="130670"/>
                  </a:lnTo>
                  <a:lnTo>
                    <a:pt x="68713" y="130279"/>
                  </a:lnTo>
                  <a:lnTo>
                    <a:pt x="67444" y="130331"/>
                  </a:lnTo>
                  <a:lnTo>
                    <a:pt x="66780" y="129698"/>
                  </a:lnTo>
                  <a:lnTo>
                    <a:pt x="66297" y="129684"/>
                  </a:lnTo>
                  <a:lnTo>
                    <a:pt x="66131" y="129750"/>
                  </a:lnTo>
                  <a:lnTo>
                    <a:pt x="65345" y="130565"/>
                  </a:lnTo>
                  <a:lnTo>
                    <a:pt x="63963" y="130435"/>
                  </a:lnTo>
                  <a:lnTo>
                    <a:pt x="63777" y="130323"/>
                  </a:lnTo>
                  <a:lnTo>
                    <a:pt x="63732" y="130182"/>
                  </a:lnTo>
                  <a:lnTo>
                    <a:pt x="63736" y="129133"/>
                  </a:lnTo>
                  <a:lnTo>
                    <a:pt x="63582" y="128706"/>
                  </a:lnTo>
                  <a:lnTo>
                    <a:pt x="63427" y="128515"/>
                  </a:lnTo>
                  <a:lnTo>
                    <a:pt x="63350" y="127834"/>
                  </a:lnTo>
                  <a:lnTo>
                    <a:pt x="63095" y="128271"/>
                  </a:lnTo>
                  <a:lnTo>
                    <a:pt x="62763" y="128200"/>
                  </a:lnTo>
                  <a:lnTo>
                    <a:pt x="62147" y="127929"/>
                  </a:lnTo>
                  <a:lnTo>
                    <a:pt x="62041" y="127241"/>
                  </a:lnTo>
                  <a:lnTo>
                    <a:pt x="61404" y="126729"/>
                  </a:lnTo>
                  <a:lnTo>
                    <a:pt x="60358" y="126361"/>
                  </a:lnTo>
                  <a:lnTo>
                    <a:pt x="59296" y="126410"/>
                  </a:lnTo>
                  <a:lnTo>
                    <a:pt x="58315" y="126738"/>
                  </a:lnTo>
                  <a:lnTo>
                    <a:pt x="58089" y="127957"/>
                  </a:lnTo>
                  <a:lnTo>
                    <a:pt x="57116" y="128311"/>
                  </a:lnTo>
                  <a:lnTo>
                    <a:pt x="56559" y="128404"/>
                  </a:lnTo>
                  <a:lnTo>
                    <a:pt x="55699" y="128336"/>
                  </a:lnTo>
                  <a:lnTo>
                    <a:pt x="55262" y="128098"/>
                  </a:lnTo>
                  <a:lnTo>
                    <a:pt x="55120" y="127946"/>
                  </a:lnTo>
                  <a:lnTo>
                    <a:pt x="54382" y="127707"/>
                  </a:lnTo>
                  <a:lnTo>
                    <a:pt x="53604" y="128060"/>
                  </a:lnTo>
                  <a:lnTo>
                    <a:pt x="53247" y="128372"/>
                  </a:lnTo>
                  <a:lnTo>
                    <a:pt x="53275" y="128696"/>
                  </a:lnTo>
                  <a:lnTo>
                    <a:pt x="53173" y="129246"/>
                  </a:lnTo>
                  <a:lnTo>
                    <a:pt x="52962" y="129669"/>
                  </a:lnTo>
                  <a:lnTo>
                    <a:pt x="52423" y="130104"/>
                  </a:lnTo>
                  <a:lnTo>
                    <a:pt x="51471" y="130297"/>
                  </a:lnTo>
                  <a:lnTo>
                    <a:pt x="51183" y="129732"/>
                  </a:lnTo>
                  <a:lnTo>
                    <a:pt x="51029" y="129204"/>
                  </a:lnTo>
                  <a:lnTo>
                    <a:pt x="50827" y="128899"/>
                  </a:lnTo>
                  <a:lnTo>
                    <a:pt x="48995" y="126349"/>
                  </a:lnTo>
                  <a:lnTo>
                    <a:pt x="48188" y="125616"/>
                  </a:lnTo>
                  <a:lnTo>
                    <a:pt x="47817" y="125003"/>
                  </a:lnTo>
                  <a:lnTo>
                    <a:pt x="46201" y="125011"/>
                  </a:lnTo>
                  <a:lnTo>
                    <a:pt x="45613" y="125197"/>
                  </a:lnTo>
                  <a:lnTo>
                    <a:pt x="44843" y="125654"/>
                  </a:lnTo>
                  <a:lnTo>
                    <a:pt x="44869" y="124267"/>
                  </a:lnTo>
                  <a:lnTo>
                    <a:pt x="45090" y="124215"/>
                  </a:lnTo>
                  <a:lnTo>
                    <a:pt x="45292" y="124063"/>
                  </a:lnTo>
                  <a:lnTo>
                    <a:pt x="45150" y="123438"/>
                  </a:lnTo>
                  <a:lnTo>
                    <a:pt x="44882" y="122992"/>
                  </a:lnTo>
                  <a:lnTo>
                    <a:pt x="44866" y="122661"/>
                  </a:lnTo>
                  <a:lnTo>
                    <a:pt x="44339" y="123160"/>
                  </a:lnTo>
                  <a:lnTo>
                    <a:pt x="44781" y="123249"/>
                  </a:lnTo>
                  <a:lnTo>
                    <a:pt x="44757" y="123509"/>
                  </a:lnTo>
                  <a:lnTo>
                    <a:pt x="44283" y="124405"/>
                  </a:lnTo>
                  <a:lnTo>
                    <a:pt x="44226" y="124922"/>
                  </a:lnTo>
                  <a:lnTo>
                    <a:pt x="44121" y="125193"/>
                  </a:lnTo>
                  <a:lnTo>
                    <a:pt x="43379" y="125900"/>
                  </a:lnTo>
                  <a:lnTo>
                    <a:pt x="42893" y="126008"/>
                  </a:lnTo>
                  <a:lnTo>
                    <a:pt x="42268" y="125923"/>
                  </a:lnTo>
                  <a:lnTo>
                    <a:pt x="41960" y="125785"/>
                  </a:lnTo>
                  <a:lnTo>
                    <a:pt x="41733" y="125577"/>
                  </a:lnTo>
                  <a:lnTo>
                    <a:pt x="41647" y="125031"/>
                  </a:lnTo>
                  <a:lnTo>
                    <a:pt x="40309" y="124931"/>
                  </a:lnTo>
                  <a:lnTo>
                    <a:pt x="38780" y="124990"/>
                  </a:lnTo>
                  <a:lnTo>
                    <a:pt x="38338" y="124915"/>
                  </a:lnTo>
                  <a:lnTo>
                    <a:pt x="38058" y="124759"/>
                  </a:lnTo>
                  <a:lnTo>
                    <a:pt x="36829" y="125257"/>
                  </a:lnTo>
                  <a:lnTo>
                    <a:pt x="36582" y="125428"/>
                  </a:lnTo>
                  <a:lnTo>
                    <a:pt x="35312" y="126821"/>
                  </a:lnTo>
                  <a:lnTo>
                    <a:pt x="34323" y="128293"/>
                  </a:lnTo>
                  <a:lnTo>
                    <a:pt x="34176" y="128736"/>
                  </a:lnTo>
                  <a:lnTo>
                    <a:pt x="33872" y="128223"/>
                  </a:lnTo>
                  <a:lnTo>
                    <a:pt x="33860" y="126412"/>
                  </a:lnTo>
                  <a:lnTo>
                    <a:pt x="33508" y="125003"/>
                  </a:lnTo>
                  <a:lnTo>
                    <a:pt x="33943" y="123782"/>
                  </a:lnTo>
                  <a:lnTo>
                    <a:pt x="33771" y="123785"/>
                  </a:lnTo>
                  <a:lnTo>
                    <a:pt x="33476" y="124360"/>
                  </a:lnTo>
                  <a:lnTo>
                    <a:pt x="33326" y="124784"/>
                  </a:lnTo>
                  <a:lnTo>
                    <a:pt x="33285" y="125155"/>
                  </a:lnTo>
                  <a:lnTo>
                    <a:pt x="33471" y="126899"/>
                  </a:lnTo>
                  <a:lnTo>
                    <a:pt x="33852" y="128494"/>
                  </a:lnTo>
                  <a:lnTo>
                    <a:pt x="33836" y="128661"/>
                  </a:lnTo>
                  <a:lnTo>
                    <a:pt x="33726" y="128914"/>
                  </a:lnTo>
                  <a:lnTo>
                    <a:pt x="33477" y="129146"/>
                  </a:lnTo>
                  <a:lnTo>
                    <a:pt x="32093" y="131312"/>
                  </a:lnTo>
                  <a:lnTo>
                    <a:pt x="32109" y="132044"/>
                  </a:lnTo>
                  <a:lnTo>
                    <a:pt x="32074" y="132822"/>
                  </a:lnTo>
                  <a:lnTo>
                    <a:pt x="32068" y="133734"/>
                  </a:lnTo>
                  <a:lnTo>
                    <a:pt x="31696" y="134312"/>
                  </a:lnTo>
                  <a:lnTo>
                    <a:pt x="31335" y="134576"/>
                  </a:lnTo>
                  <a:lnTo>
                    <a:pt x="30910" y="135536"/>
                  </a:lnTo>
                  <a:lnTo>
                    <a:pt x="30671" y="135629"/>
                  </a:lnTo>
                  <a:lnTo>
                    <a:pt x="30019" y="135618"/>
                  </a:lnTo>
                  <a:lnTo>
                    <a:pt x="30363" y="134692"/>
                  </a:lnTo>
                  <a:lnTo>
                    <a:pt x="30529" y="134551"/>
                  </a:lnTo>
                  <a:lnTo>
                    <a:pt x="30853" y="133658"/>
                  </a:lnTo>
                  <a:lnTo>
                    <a:pt x="30663" y="133445"/>
                  </a:lnTo>
                  <a:lnTo>
                    <a:pt x="30545" y="133602"/>
                  </a:lnTo>
                  <a:lnTo>
                    <a:pt x="30294" y="133413"/>
                  </a:lnTo>
                  <a:lnTo>
                    <a:pt x="29455" y="131907"/>
                  </a:lnTo>
                  <a:lnTo>
                    <a:pt x="29535" y="130045"/>
                  </a:lnTo>
                  <a:lnTo>
                    <a:pt x="29418" y="129033"/>
                  </a:lnTo>
                  <a:lnTo>
                    <a:pt x="29210" y="128253"/>
                  </a:lnTo>
                  <a:lnTo>
                    <a:pt x="29259" y="127364"/>
                  </a:lnTo>
                  <a:lnTo>
                    <a:pt x="28626" y="126914"/>
                  </a:lnTo>
                  <a:lnTo>
                    <a:pt x="28602" y="126762"/>
                  </a:lnTo>
                  <a:lnTo>
                    <a:pt x="28739" y="126029"/>
                  </a:lnTo>
                  <a:lnTo>
                    <a:pt x="29424" y="125282"/>
                  </a:lnTo>
                  <a:lnTo>
                    <a:pt x="29574" y="124520"/>
                  </a:lnTo>
                  <a:lnTo>
                    <a:pt x="28905" y="123806"/>
                  </a:lnTo>
                  <a:lnTo>
                    <a:pt x="28081" y="123386"/>
                  </a:lnTo>
                  <a:lnTo>
                    <a:pt x="27741" y="123253"/>
                  </a:lnTo>
                  <a:lnTo>
                    <a:pt x="26942" y="123242"/>
                  </a:lnTo>
                  <a:lnTo>
                    <a:pt x="28020" y="122561"/>
                  </a:lnTo>
                  <a:lnTo>
                    <a:pt x="28324" y="121762"/>
                  </a:lnTo>
                  <a:lnTo>
                    <a:pt x="28511" y="121494"/>
                  </a:lnTo>
                  <a:lnTo>
                    <a:pt x="28977" y="121371"/>
                  </a:lnTo>
                  <a:lnTo>
                    <a:pt x="30774" y="121463"/>
                  </a:lnTo>
                  <a:lnTo>
                    <a:pt x="30810" y="119650"/>
                  </a:lnTo>
                  <a:lnTo>
                    <a:pt x="29844" y="119442"/>
                  </a:lnTo>
                  <a:lnTo>
                    <a:pt x="29686" y="119509"/>
                  </a:lnTo>
                  <a:lnTo>
                    <a:pt x="29390" y="119959"/>
                  </a:lnTo>
                  <a:lnTo>
                    <a:pt x="29171" y="120019"/>
                  </a:lnTo>
                  <a:lnTo>
                    <a:pt x="28022" y="119844"/>
                  </a:lnTo>
                  <a:lnTo>
                    <a:pt x="26915" y="119837"/>
                  </a:lnTo>
                  <a:lnTo>
                    <a:pt x="25263" y="120020"/>
                  </a:lnTo>
                  <a:lnTo>
                    <a:pt x="24327" y="119951"/>
                  </a:lnTo>
                  <a:lnTo>
                    <a:pt x="24515" y="119527"/>
                  </a:lnTo>
                  <a:lnTo>
                    <a:pt x="25636" y="118559"/>
                  </a:lnTo>
                  <a:lnTo>
                    <a:pt x="25665" y="117904"/>
                  </a:lnTo>
                  <a:lnTo>
                    <a:pt x="25400" y="117965"/>
                  </a:lnTo>
                  <a:lnTo>
                    <a:pt x="25124" y="118519"/>
                  </a:lnTo>
                  <a:lnTo>
                    <a:pt x="24800" y="118352"/>
                  </a:lnTo>
                  <a:lnTo>
                    <a:pt x="24702" y="117500"/>
                  </a:lnTo>
                  <a:lnTo>
                    <a:pt x="24620" y="117311"/>
                  </a:lnTo>
                  <a:lnTo>
                    <a:pt x="23928" y="116389"/>
                  </a:lnTo>
                  <a:lnTo>
                    <a:pt x="23352" y="115968"/>
                  </a:lnTo>
                  <a:lnTo>
                    <a:pt x="22081" y="115440"/>
                  </a:lnTo>
                  <a:lnTo>
                    <a:pt x="21400" y="115075"/>
                  </a:lnTo>
                  <a:lnTo>
                    <a:pt x="21388" y="114930"/>
                  </a:lnTo>
                  <a:lnTo>
                    <a:pt x="21571" y="114581"/>
                  </a:lnTo>
                  <a:lnTo>
                    <a:pt x="21701" y="114094"/>
                  </a:lnTo>
                  <a:lnTo>
                    <a:pt x="21709" y="113651"/>
                  </a:lnTo>
                  <a:lnTo>
                    <a:pt x="21510" y="113198"/>
                  </a:lnTo>
                  <a:lnTo>
                    <a:pt x="20459" y="113197"/>
                  </a:lnTo>
                  <a:lnTo>
                    <a:pt x="20472" y="110847"/>
                  </a:lnTo>
                  <a:lnTo>
                    <a:pt x="19522" y="110843"/>
                  </a:lnTo>
                  <a:lnTo>
                    <a:pt x="19612" y="109345"/>
                  </a:lnTo>
                  <a:lnTo>
                    <a:pt x="19892" y="108709"/>
                  </a:lnTo>
                  <a:lnTo>
                    <a:pt x="20132" y="108542"/>
                  </a:lnTo>
                  <a:lnTo>
                    <a:pt x="21091" y="107449"/>
                  </a:lnTo>
                  <a:lnTo>
                    <a:pt x="20262" y="107282"/>
                  </a:lnTo>
                  <a:lnTo>
                    <a:pt x="19840" y="106769"/>
                  </a:lnTo>
                  <a:lnTo>
                    <a:pt x="19783" y="106609"/>
                  </a:lnTo>
                  <a:lnTo>
                    <a:pt x="18577" y="105950"/>
                  </a:lnTo>
                  <a:lnTo>
                    <a:pt x="18101" y="105980"/>
                  </a:lnTo>
                  <a:lnTo>
                    <a:pt x="17071" y="106295"/>
                  </a:lnTo>
                  <a:lnTo>
                    <a:pt x="15013" y="105582"/>
                  </a:lnTo>
                  <a:lnTo>
                    <a:pt x="14188" y="105682"/>
                  </a:lnTo>
                  <a:lnTo>
                    <a:pt x="12592" y="106382"/>
                  </a:lnTo>
                  <a:lnTo>
                    <a:pt x="12385" y="106791"/>
                  </a:lnTo>
                  <a:lnTo>
                    <a:pt x="10797" y="106671"/>
                  </a:lnTo>
                  <a:lnTo>
                    <a:pt x="10946" y="106304"/>
                  </a:lnTo>
                  <a:lnTo>
                    <a:pt x="10909" y="105315"/>
                  </a:lnTo>
                  <a:lnTo>
                    <a:pt x="10754" y="104903"/>
                  </a:lnTo>
                  <a:lnTo>
                    <a:pt x="10217" y="103929"/>
                  </a:lnTo>
                  <a:lnTo>
                    <a:pt x="9876" y="103628"/>
                  </a:lnTo>
                  <a:lnTo>
                    <a:pt x="9871" y="102676"/>
                  </a:lnTo>
                  <a:lnTo>
                    <a:pt x="10142" y="102448"/>
                  </a:lnTo>
                  <a:lnTo>
                    <a:pt x="10590" y="101817"/>
                  </a:lnTo>
                  <a:lnTo>
                    <a:pt x="11134" y="100828"/>
                  </a:lnTo>
                  <a:lnTo>
                    <a:pt x="11202" y="100473"/>
                  </a:lnTo>
                  <a:lnTo>
                    <a:pt x="10828" y="99123"/>
                  </a:lnTo>
                  <a:lnTo>
                    <a:pt x="10307" y="98744"/>
                  </a:lnTo>
                  <a:lnTo>
                    <a:pt x="10168" y="98577"/>
                  </a:lnTo>
                  <a:lnTo>
                    <a:pt x="10148" y="98380"/>
                  </a:lnTo>
                  <a:lnTo>
                    <a:pt x="10306" y="97242"/>
                  </a:lnTo>
                  <a:lnTo>
                    <a:pt x="10497" y="96435"/>
                  </a:lnTo>
                  <a:lnTo>
                    <a:pt x="10578" y="96257"/>
                  </a:lnTo>
                  <a:lnTo>
                    <a:pt x="10781" y="96188"/>
                  </a:lnTo>
                  <a:lnTo>
                    <a:pt x="10883" y="95907"/>
                  </a:lnTo>
                  <a:lnTo>
                    <a:pt x="10841" y="93970"/>
                  </a:lnTo>
                  <a:lnTo>
                    <a:pt x="11020" y="93423"/>
                  </a:lnTo>
                  <a:lnTo>
                    <a:pt x="10946" y="92107"/>
                  </a:lnTo>
                  <a:lnTo>
                    <a:pt x="10824" y="91972"/>
                  </a:lnTo>
                  <a:lnTo>
                    <a:pt x="14063" y="91876"/>
                  </a:lnTo>
                  <a:lnTo>
                    <a:pt x="13939" y="85960"/>
                  </a:lnTo>
                  <a:lnTo>
                    <a:pt x="15242" y="85481"/>
                  </a:lnTo>
                  <a:lnTo>
                    <a:pt x="15205" y="84443"/>
                  </a:lnTo>
                  <a:lnTo>
                    <a:pt x="16542" y="84243"/>
                  </a:lnTo>
                  <a:lnTo>
                    <a:pt x="16471" y="80210"/>
                  </a:lnTo>
                  <a:lnTo>
                    <a:pt x="16451" y="79448"/>
                  </a:lnTo>
                  <a:lnTo>
                    <a:pt x="16452" y="77836"/>
                  </a:lnTo>
                  <a:lnTo>
                    <a:pt x="16439" y="72711"/>
                  </a:lnTo>
                  <a:lnTo>
                    <a:pt x="18180" y="72659"/>
                  </a:lnTo>
                  <a:lnTo>
                    <a:pt x="18812" y="72875"/>
                  </a:lnTo>
                  <a:lnTo>
                    <a:pt x="19808" y="72977"/>
                  </a:lnTo>
                  <a:lnTo>
                    <a:pt x="19909" y="72392"/>
                  </a:lnTo>
                  <a:lnTo>
                    <a:pt x="19917" y="71704"/>
                  </a:lnTo>
                  <a:lnTo>
                    <a:pt x="18527" y="71644"/>
                  </a:lnTo>
                  <a:lnTo>
                    <a:pt x="16437" y="72141"/>
                  </a:lnTo>
                  <a:lnTo>
                    <a:pt x="16451" y="69209"/>
                  </a:lnTo>
                  <a:lnTo>
                    <a:pt x="15970" y="69291"/>
                  </a:lnTo>
                  <a:lnTo>
                    <a:pt x="15607" y="69655"/>
                  </a:lnTo>
                  <a:lnTo>
                    <a:pt x="15815" y="70469"/>
                  </a:lnTo>
                  <a:lnTo>
                    <a:pt x="15856" y="72507"/>
                  </a:lnTo>
                  <a:lnTo>
                    <a:pt x="15742" y="72737"/>
                  </a:lnTo>
                  <a:lnTo>
                    <a:pt x="14311" y="72239"/>
                  </a:lnTo>
                  <a:lnTo>
                    <a:pt x="13209" y="71321"/>
                  </a:lnTo>
                  <a:lnTo>
                    <a:pt x="12532" y="69689"/>
                  </a:lnTo>
                  <a:lnTo>
                    <a:pt x="12303" y="69455"/>
                  </a:lnTo>
                  <a:lnTo>
                    <a:pt x="11174" y="69098"/>
                  </a:lnTo>
                  <a:lnTo>
                    <a:pt x="9526" y="68939"/>
                  </a:lnTo>
                  <a:lnTo>
                    <a:pt x="9407" y="68597"/>
                  </a:lnTo>
                  <a:lnTo>
                    <a:pt x="9398" y="67791"/>
                  </a:lnTo>
                  <a:lnTo>
                    <a:pt x="9855" y="67207"/>
                  </a:lnTo>
                  <a:lnTo>
                    <a:pt x="9741" y="66950"/>
                  </a:lnTo>
                  <a:lnTo>
                    <a:pt x="8757" y="65861"/>
                  </a:lnTo>
                  <a:lnTo>
                    <a:pt x="8056" y="65442"/>
                  </a:lnTo>
                  <a:lnTo>
                    <a:pt x="6979" y="65530"/>
                  </a:lnTo>
                  <a:lnTo>
                    <a:pt x="6110" y="66140"/>
                  </a:lnTo>
                  <a:lnTo>
                    <a:pt x="6101" y="66917"/>
                  </a:lnTo>
                  <a:lnTo>
                    <a:pt x="4946" y="66782"/>
                  </a:lnTo>
                  <a:lnTo>
                    <a:pt x="4800" y="65875"/>
                  </a:lnTo>
                  <a:lnTo>
                    <a:pt x="4156" y="64562"/>
                  </a:lnTo>
                  <a:lnTo>
                    <a:pt x="3601" y="64424"/>
                  </a:lnTo>
                  <a:lnTo>
                    <a:pt x="3258" y="63879"/>
                  </a:lnTo>
                  <a:lnTo>
                    <a:pt x="0" y="63978"/>
                  </a:lnTo>
                  <a:lnTo>
                    <a:pt x="328" y="63498"/>
                  </a:lnTo>
                  <a:lnTo>
                    <a:pt x="858" y="63464"/>
                  </a:lnTo>
                  <a:lnTo>
                    <a:pt x="838" y="58127"/>
                  </a:lnTo>
                  <a:lnTo>
                    <a:pt x="3423" y="58016"/>
                  </a:lnTo>
                  <a:lnTo>
                    <a:pt x="3986" y="58120"/>
                  </a:lnTo>
                  <a:lnTo>
                    <a:pt x="4901" y="58574"/>
                  </a:lnTo>
                  <a:lnTo>
                    <a:pt x="8040" y="60475"/>
                  </a:lnTo>
                  <a:lnTo>
                    <a:pt x="8085" y="60240"/>
                  </a:lnTo>
                  <a:lnTo>
                    <a:pt x="8224" y="60109"/>
                  </a:lnTo>
                  <a:lnTo>
                    <a:pt x="9351" y="59382"/>
                  </a:lnTo>
                  <a:lnTo>
                    <a:pt x="10486" y="59281"/>
                  </a:lnTo>
                  <a:lnTo>
                    <a:pt x="11156" y="59440"/>
                  </a:lnTo>
                  <a:lnTo>
                    <a:pt x="12094" y="58715"/>
                  </a:lnTo>
                  <a:lnTo>
                    <a:pt x="13556" y="57952"/>
                  </a:lnTo>
                  <a:lnTo>
                    <a:pt x="13703" y="57558"/>
                  </a:lnTo>
                  <a:lnTo>
                    <a:pt x="14405" y="56937"/>
                  </a:lnTo>
                  <a:lnTo>
                    <a:pt x="14777" y="56710"/>
                  </a:lnTo>
                  <a:lnTo>
                    <a:pt x="15205" y="56551"/>
                  </a:lnTo>
                  <a:lnTo>
                    <a:pt x="15875" y="56550"/>
                  </a:lnTo>
                  <a:lnTo>
                    <a:pt x="16185" y="56658"/>
                  </a:lnTo>
                  <a:lnTo>
                    <a:pt x="16476" y="57008"/>
                  </a:lnTo>
                  <a:lnTo>
                    <a:pt x="16526" y="47073"/>
                  </a:lnTo>
                  <a:lnTo>
                    <a:pt x="19830" y="47561"/>
                  </a:lnTo>
                  <a:lnTo>
                    <a:pt x="21205" y="47410"/>
                  </a:lnTo>
                  <a:lnTo>
                    <a:pt x="21594" y="47172"/>
                  </a:lnTo>
                  <a:lnTo>
                    <a:pt x="21880" y="47198"/>
                  </a:lnTo>
                  <a:lnTo>
                    <a:pt x="22272" y="47436"/>
                  </a:lnTo>
                  <a:lnTo>
                    <a:pt x="22791" y="47299"/>
                  </a:lnTo>
                  <a:lnTo>
                    <a:pt x="23380" y="47318"/>
                  </a:lnTo>
                  <a:lnTo>
                    <a:pt x="23343" y="46715"/>
                  </a:lnTo>
                  <a:lnTo>
                    <a:pt x="23556" y="46336"/>
                  </a:lnTo>
                  <a:lnTo>
                    <a:pt x="23422" y="45548"/>
                  </a:lnTo>
                  <a:lnTo>
                    <a:pt x="23263" y="45388"/>
                  </a:lnTo>
                  <a:lnTo>
                    <a:pt x="23320" y="45009"/>
                  </a:lnTo>
                  <a:lnTo>
                    <a:pt x="23476" y="44816"/>
                  </a:lnTo>
                  <a:lnTo>
                    <a:pt x="23787" y="44638"/>
                  </a:lnTo>
                  <a:lnTo>
                    <a:pt x="24049" y="44047"/>
                  </a:lnTo>
                  <a:lnTo>
                    <a:pt x="24070" y="43753"/>
                  </a:lnTo>
                  <a:lnTo>
                    <a:pt x="23330" y="43358"/>
                  </a:lnTo>
                  <a:lnTo>
                    <a:pt x="23097" y="43332"/>
                  </a:lnTo>
                  <a:lnTo>
                    <a:pt x="23070" y="42774"/>
                  </a:lnTo>
                  <a:lnTo>
                    <a:pt x="23319" y="41975"/>
                  </a:lnTo>
                  <a:lnTo>
                    <a:pt x="23043" y="41609"/>
                  </a:lnTo>
                  <a:lnTo>
                    <a:pt x="22990" y="39265"/>
                  </a:lnTo>
                  <a:lnTo>
                    <a:pt x="24515" y="38962"/>
                  </a:lnTo>
                  <a:lnTo>
                    <a:pt x="28544" y="38854"/>
                  </a:lnTo>
                  <a:lnTo>
                    <a:pt x="28556" y="38542"/>
                  </a:lnTo>
                  <a:lnTo>
                    <a:pt x="28479" y="38274"/>
                  </a:lnTo>
                  <a:lnTo>
                    <a:pt x="28192" y="37955"/>
                  </a:lnTo>
                  <a:lnTo>
                    <a:pt x="28187" y="36631"/>
                  </a:lnTo>
                  <a:lnTo>
                    <a:pt x="26906" y="36606"/>
                  </a:lnTo>
                  <a:lnTo>
                    <a:pt x="26914" y="35918"/>
                  </a:lnTo>
                  <a:lnTo>
                    <a:pt x="26989" y="35536"/>
                  </a:lnTo>
                  <a:lnTo>
                    <a:pt x="27921" y="35892"/>
                  </a:lnTo>
                  <a:lnTo>
                    <a:pt x="28784" y="35211"/>
                  </a:lnTo>
                  <a:lnTo>
                    <a:pt x="29511" y="35232"/>
                  </a:lnTo>
                  <a:lnTo>
                    <a:pt x="29513" y="34802"/>
                  </a:lnTo>
                  <a:lnTo>
                    <a:pt x="24821" y="33506"/>
                  </a:lnTo>
                  <a:lnTo>
                    <a:pt x="24401" y="33310"/>
                  </a:lnTo>
                  <a:lnTo>
                    <a:pt x="22911" y="32134"/>
                  </a:lnTo>
                  <a:lnTo>
                    <a:pt x="23120" y="31964"/>
                  </a:lnTo>
                  <a:lnTo>
                    <a:pt x="23865" y="32399"/>
                  </a:lnTo>
                  <a:lnTo>
                    <a:pt x="24152" y="32477"/>
                  </a:lnTo>
                  <a:lnTo>
                    <a:pt x="27948" y="32468"/>
                  </a:lnTo>
                  <a:lnTo>
                    <a:pt x="27612" y="32460"/>
                  </a:lnTo>
                  <a:lnTo>
                    <a:pt x="27587" y="31416"/>
                  </a:lnTo>
                  <a:lnTo>
                    <a:pt x="27337" y="31270"/>
                  </a:lnTo>
                  <a:lnTo>
                    <a:pt x="25578" y="31301"/>
                  </a:lnTo>
                  <a:lnTo>
                    <a:pt x="25621" y="30190"/>
                  </a:lnTo>
                  <a:lnTo>
                    <a:pt x="26938" y="30181"/>
                  </a:lnTo>
                  <a:lnTo>
                    <a:pt x="26937" y="29909"/>
                  </a:lnTo>
                  <a:lnTo>
                    <a:pt x="28406" y="29927"/>
                  </a:lnTo>
                  <a:lnTo>
                    <a:pt x="28401" y="28853"/>
                  </a:lnTo>
                  <a:lnTo>
                    <a:pt x="28815" y="28776"/>
                  </a:lnTo>
                  <a:lnTo>
                    <a:pt x="29466" y="28266"/>
                  </a:lnTo>
                  <a:lnTo>
                    <a:pt x="29440" y="26281"/>
                  </a:lnTo>
                  <a:lnTo>
                    <a:pt x="29350" y="26110"/>
                  </a:lnTo>
                  <a:lnTo>
                    <a:pt x="29080" y="25805"/>
                  </a:lnTo>
                  <a:lnTo>
                    <a:pt x="28334" y="25289"/>
                  </a:lnTo>
                  <a:lnTo>
                    <a:pt x="27154" y="24877"/>
                  </a:lnTo>
                  <a:lnTo>
                    <a:pt x="26834" y="24669"/>
                  </a:lnTo>
                  <a:lnTo>
                    <a:pt x="26539" y="23799"/>
                  </a:lnTo>
                  <a:lnTo>
                    <a:pt x="26823" y="22473"/>
                  </a:lnTo>
                  <a:lnTo>
                    <a:pt x="31644" y="22463"/>
                  </a:lnTo>
                  <a:lnTo>
                    <a:pt x="34562" y="22459"/>
                  </a:lnTo>
                  <a:lnTo>
                    <a:pt x="34505" y="20129"/>
                  </a:lnTo>
                  <a:lnTo>
                    <a:pt x="37575" y="20122"/>
                  </a:lnTo>
                  <a:lnTo>
                    <a:pt x="38521" y="22467"/>
                  </a:lnTo>
                  <a:lnTo>
                    <a:pt x="41071" y="22477"/>
                  </a:lnTo>
                  <a:lnTo>
                    <a:pt x="41057" y="24830"/>
                  </a:lnTo>
                  <a:lnTo>
                    <a:pt x="43789" y="24844"/>
                  </a:lnTo>
                  <a:lnTo>
                    <a:pt x="45116" y="22173"/>
                  </a:lnTo>
                  <a:lnTo>
                    <a:pt x="47542" y="22210"/>
                  </a:lnTo>
                  <a:lnTo>
                    <a:pt x="47558" y="19627"/>
                  </a:lnTo>
                  <a:lnTo>
                    <a:pt x="47850" y="18972"/>
                  </a:lnTo>
                  <a:lnTo>
                    <a:pt x="49505" y="19742"/>
                  </a:lnTo>
                  <a:lnTo>
                    <a:pt x="50067" y="20341"/>
                  </a:lnTo>
                  <a:lnTo>
                    <a:pt x="49816" y="20634"/>
                  </a:lnTo>
                  <a:lnTo>
                    <a:pt x="50341" y="21463"/>
                  </a:lnTo>
                  <a:lnTo>
                    <a:pt x="50669" y="22021"/>
                  </a:lnTo>
                  <a:lnTo>
                    <a:pt x="50283" y="22066"/>
                  </a:lnTo>
                  <a:lnTo>
                    <a:pt x="50201" y="22259"/>
                  </a:lnTo>
                  <a:lnTo>
                    <a:pt x="50386" y="22605"/>
                  </a:lnTo>
                  <a:lnTo>
                    <a:pt x="50730" y="22902"/>
                  </a:lnTo>
                  <a:lnTo>
                    <a:pt x="51045" y="22865"/>
                  </a:lnTo>
                  <a:lnTo>
                    <a:pt x="51094" y="23200"/>
                  </a:lnTo>
                  <a:lnTo>
                    <a:pt x="50828" y="23575"/>
                  </a:lnTo>
                  <a:lnTo>
                    <a:pt x="50402" y="23783"/>
                  </a:lnTo>
                  <a:lnTo>
                    <a:pt x="50271" y="23790"/>
                  </a:lnTo>
                  <a:lnTo>
                    <a:pt x="50095" y="23623"/>
                  </a:lnTo>
                  <a:lnTo>
                    <a:pt x="49795" y="23764"/>
                  </a:lnTo>
                  <a:lnTo>
                    <a:pt x="49644" y="24173"/>
                  </a:lnTo>
                  <a:lnTo>
                    <a:pt x="49713" y="24333"/>
                  </a:lnTo>
                  <a:lnTo>
                    <a:pt x="50160" y="24679"/>
                  </a:lnTo>
                  <a:lnTo>
                    <a:pt x="50590" y="24809"/>
                  </a:lnTo>
                  <a:lnTo>
                    <a:pt x="50643" y="24939"/>
                  </a:lnTo>
                  <a:lnTo>
                    <a:pt x="50705" y="25411"/>
                  </a:lnTo>
                  <a:lnTo>
                    <a:pt x="51249" y="25928"/>
                  </a:lnTo>
                  <a:lnTo>
                    <a:pt x="50995" y="27170"/>
                  </a:lnTo>
                  <a:lnTo>
                    <a:pt x="51204" y="28069"/>
                  </a:lnTo>
                  <a:lnTo>
                    <a:pt x="51539" y="28367"/>
                  </a:lnTo>
                  <a:lnTo>
                    <a:pt x="51682" y="28776"/>
                  </a:lnTo>
                  <a:lnTo>
                    <a:pt x="51821" y="29679"/>
                  </a:lnTo>
                  <a:lnTo>
                    <a:pt x="51805" y="30237"/>
                  </a:lnTo>
                  <a:lnTo>
                    <a:pt x="52300" y="31192"/>
                  </a:lnTo>
                  <a:lnTo>
                    <a:pt x="52688" y="32274"/>
                  </a:lnTo>
                  <a:lnTo>
                    <a:pt x="52758" y="32653"/>
                  </a:lnTo>
                  <a:lnTo>
                    <a:pt x="52496" y="32961"/>
                  </a:lnTo>
                  <a:lnTo>
                    <a:pt x="52561" y="33207"/>
                  </a:lnTo>
                  <a:lnTo>
                    <a:pt x="53486" y="33560"/>
                  </a:lnTo>
                  <a:lnTo>
                    <a:pt x="53490" y="33724"/>
                  </a:lnTo>
                  <a:lnTo>
                    <a:pt x="53256" y="34040"/>
                  </a:lnTo>
                  <a:lnTo>
                    <a:pt x="53424" y="34523"/>
                  </a:lnTo>
                  <a:lnTo>
                    <a:pt x="54197" y="34590"/>
                  </a:lnTo>
                  <a:lnTo>
                    <a:pt x="54426" y="34786"/>
                  </a:lnTo>
                  <a:lnTo>
                    <a:pt x="56869" y="34740"/>
                  </a:lnTo>
                  <a:lnTo>
                    <a:pt x="59612" y="34792"/>
                  </a:lnTo>
                  <a:lnTo>
                    <a:pt x="59272" y="33882"/>
                  </a:lnTo>
                  <a:lnTo>
                    <a:pt x="59380" y="33315"/>
                  </a:lnTo>
                  <a:lnTo>
                    <a:pt x="59949" y="32788"/>
                  </a:lnTo>
                  <a:lnTo>
                    <a:pt x="60989" y="32135"/>
                  </a:lnTo>
                  <a:lnTo>
                    <a:pt x="61261" y="32098"/>
                  </a:lnTo>
                  <a:lnTo>
                    <a:pt x="61970" y="32712"/>
                  </a:lnTo>
                  <a:lnTo>
                    <a:pt x="62532" y="32773"/>
                  </a:lnTo>
                  <a:lnTo>
                    <a:pt x="63065" y="32428"/>
                  </a:lnTo>
                  <a:lnTo>
                    <a:pt x="63189" y="32020"/>
                  </a:lnTo>
                  <a:lnTo>
                    <a:pt x="63032" y="31363"/>
                  </a:lnTo>
                  <a:lnTo>
                    <a:pt x="62417" y="30551"/>
                  </a:lnTo>
                  <a:lnTo>
                    <a:pt x="62342" y="30213"/>
                  </a:lnTo>
                  <a:lnTo>
                    <a:pt x="62371" y="29943"/>
                  </a:lnTo>
                  <a:lnTo>
                    <a:pt x="62577" y="29703"/>
                  </a:lnTo>
                  <a:lnTo>
                    <a:pt x="62912" y="29480"/>
                  </a:lnTo>
                  <a:lnTo>
                    <a:pt x="63135" y="28825"/>
                  </a:lnTo>
                  <a:lnTo>
                    <a:pt x="63102" y="27839"/>
                  </a:lnTo>
                  <a:lnTo>
                    <a:pt x="63014" y="27542"/>
                  </a:lnTo>
                  <a:lnTo>
                    <a:pt x="62718" y="26574"/>
                  </a:lnTo>
                  <a:lnTo>
                    <a:pt x="61889" y="24915"/>
                  </a:lnTo>
                  <a:lnTo>
                    <a:pt x="64947" y="24913"/>
                  </a:lnTo>
                  <a:lnTo>
                    <a:pt x="64935" y="24557"/>
                  </a:lnTo>
                  <a:lnTo>
                    <a:pt x="64871" y="22008"/>
                  </a:lnTo>
                  <a:lnTo>
                    <a:pt x="67477" y="22388"/>
                  </a:lnTo>
                  <a:lnTo>
                    <a:pt x="67533" y="20106"/>
                  </a:lnTo>
                  <a:lnTo>
                    <a:pt x="72693" y="20093"/>
                  </a:lnTo>
                  <a:lnTo>
                    <a:pt x="72752" y="19444"/>
                  </a:lnTo>
                  <a:lnTo>
                    <a:pt x="72745" y="17765"/>
                  </a:lnTo>
                  <a:lnTo>
                    <a:pt x="72331" y="17768"/>
                  </a:lnTo>
                  <a:lnTo>
                    <a:pt x="71824" y="16002"/>
                  </a:lnTo>
                  <a:lnTo>
                    <a:pt x="71816" y="15388"/>
                  </a:lnTo>
                  <a:lnTo>
                    <a:pt x="75317" y="15403"/>
                  </a:lnTo>
                  <a:lnTo>
                    <a:pt x="75340" y="13091"/>
                  </a:lnTo>
                  <a:lnTo>
                    <a:pt x="76632" y="13046"/>
                  </a:lnTo>
                  <a:lnTo>
                    <a:pt x="76664" y="11864"/>
                  </a:lnTo>
                  <a:lnTo>
                    <a:pt x="78502" y="11878"/>
                  </a:lnTo>
                  <a:lnTo>
                    <a:pt x="78517" y="5974"/>
                  </a:lnTo>
                  <a:lnTo>
                    <a:pt x="81784" y="5944"/>
                  </a:lnTo>
                  <a:lnTo>
                    <a:pt x="81743" y="3591"/>
                  </a:lnTo>
                  <a:lnTo>
                    <a:pt x="83020" y="3595"/>
                  </a:lnTo>
                  <a:lnTo>
                    <a:pt x="83057" y="1234"/>
                  </a:lnTo>
                  <a:lnTo>
                    <a:pt x="85629" y="1224"/>
                  </a:lnTo>
                  <a:lnTo>
                    <a:pt x="85586" y="3450"/>
                  </a:lnTo>
                  <a:lnTo>
                    <a:pt x="85903" y="3491"/>
                  </a:lnTo>
                  <a:lnTo>
                    <a:pt x="86806" y="3120"/>
                  </a:lnTo>
                  <a:lnTo>
                    <a:pt x="87357" y="2574"/>
                  </a:lnTo>
                  <a:lnTo>
                    <a:pt x="87373" y="2418"/>
                  </a:lnTo>
                  <a:lnTo>
                    <a:pt x="87238" y="2291"/>
                  </a:lnTo>
                  <a:lnTo>
                    <a:pt x="87575" y="1659"/>
                  </a:lnTo>
                  <a:lnTo>
                    <a:pt x="88409" y="1228"/>
                  </a:lnTo>
                  <a:lnTo>
                    <a:pt x="88947" y="1232"/>
                  </a:lnTo>
                  <a:lnTo>
                    <a:pt x="88631" y="1522"/>
                  </a:lnTo>
                  <a:lnTo>
                    <a:pt x="88437" y="1567"/>
                  </a:lnTo>
                  <a:lnTo>
                    <a:pt x="88228" y="1868"/>
                  </a:lnTo>
                  <a:lnTo>
                    <a:pt x="88227" y="3195"/>
                  </a:lnTo>
                  <a:lnTo>
                    <a:pt x="88815" y="2801"/>
                  </a:lnTo>
                  <a:lnTo>
                    <a:pt x="89065" y="2738"/>
                  </a:lnTo>
                  <a:lnTo>
                    <a:pt x="90129" y="2716"/>
                  </a:lnTo>
                  <a:lnTo>
                    <a:pt x="90668" y="2864"/>
                  </a:lnTo>
                  <a:lnTo>
                    <a:pt x="91513" y="2633"/>
                  </a:lnTo>
                  <a:lnTo>
                    <a:pt x="92211" y="2547"/>
                  </a:lnTo>
                  <a:lnTo>
                    <a:pt x="93788" y="2532"/>
                  </a:lnTo>
                  <a:lnTo>
                    <a:pt x="94199" y="2613"/>
                  </a:lnTo>
                  <a:lnTo>
                    <a:pt x="94778" y="2610"/>
                  </a:lnTo>
                  <a:lnTo>
                    <a:pt x="96158" y="2327"/>
                  </a:lnTo>
                  <a:lnTo>
                    <a:pt x="96807" y="2048"/>
                  </a:lnTo>
                  <a:lnTo>
                    <a:pt x="97176" y="1806"/>
                  </a:lnTo>
                  <a:lnTo>
                    <a:pt x="99538" y="1847"/>
                  </a:lnTo>
                  <a:lnTo>
                    <a:pt x="100396" y="1788"/>
                  </a:lnTo>
                  <a:lnTo>
                    <a:pt x="102487" y="1242"/>
                  </a:lnTo>
                  <a:lnTo>
                    <a:pt x="103699" y="1216"/>
                  </a:lnTo>
                  <a:lnTo>
                    <a:pt x="103699" y="750"/>
                  </a:lnTo>
                  <a:lnTo>
                    <a:pt x="104903" y="451"/>
                  </a:lnTo>
                  <a:lnTo>
                    <a:pt x="105630" y="35"/>
                  </a:lnTo>
                  <a:lnTo>
                    <a:pt x="106324" y="0"/>
                  </a:lnTo>
                  <a:lnTo>
                    <a:pt x="106326" y="4441"/>
                  </a:lnTo>
                  <a:lnTo>
                    <a:pt x="105925" y="4548"/>
                  </a:lnTo>
                  <a:lnTo>
                    <a:pt x="105437" y="4376"/>
                  </a:lnTo>
                  <a:lnTo>
                    <a:pt x="103840" y="4194"/>
                  </a:lnTo>
                  <a:lnTo>
                    <a:pt x="103483" y="4298"/>
                  </a:lnTo>
                  <a:lnTo>
                    <a:pt x="103343" y="4450"/>
                  </a:lnTo>
                  <a:lnTo>
                    <a:pt x="102456" y="4885"/>
                  </a:lnTo>
                  <a:lnTo>
                    <a:pt x="101405" y="5149"/>
                  </a:lnTo>
                  <a:lnTo>
                    <a:pt x="100605" y="5152"/>
                  </a:lnTo>
                  <a:lnTo>
                    <a:pt x="99184" y="4970"/>
                  </a:lnTo>
                  <a:lnTo>
                    <a:pt x="97398" y="5081"/>
                  </a:lnTo>
                  <a:lnTo>
                    <a:pt x="96047" y="5070"/>
                  </a:lnTo>
                  <a:lnTo>
                    <a:pt x="91897" y="5481"/>
                  </a:lnTo>
                  <a:lnTo>
                    <a:pt x="91203" y="5801"/>
                  </a:lnTo>
                  <a:lnTo>
                    <a:pt x="90584" y="6664"/>
                  </a:lnTo>
                  <a:lnTo>
                    <a:pt x="90207" y="6865"/>
                  </a:lnTo>
                  <a:lnTo>
                    <a:pt x="89747" y="6895"/>
                  </a:lnTo>
                  <a:lnTo>
                    <a:pt x="89509" y="7158"/>
                  </a:lnTo>
                  <a:lnTo>
                    <a:pt x="89479" y="8285"/>
                  </a:lnTo>
                  <a:lnTo>
                    <a:pt x="101119" y="8312"/>
                  </a:lnTo>
                  <a:lnTo>
                    <a:pt x="101079" y="10011"/>
                  </a:lnTo>
                  <a:lnTo>
                    <a:pt x="100767" y="10127"/>
                  </a:lnTo>
                  <a:lnTo>
                    <a:pt x="99577" y="10219"/>
                  </a:lnTo>
                  <a:lnTo>
                    <a:pt x="99282" y="10137"/>
                  </a:lnTo>
                  <a:lnTo>
                    <a:pt x="97755" y="10093"/>
                  </a:lnTo>
                  <a:lnTo>
                    <a:pt x="96926" y="9952"/>
                  </a:lnTo>
                  <a:lnTo>
                    <a:pt x="96680" y="9714"/>
                  </a:lnTo>
                  <a:lnTo>
                    <a:pt x="96192" y="9896"/>
                  </a:lnTo>
                  <a:lnTo>
                    <a:pt x="95732" y="10179"/>
                  </a:lnTo>
                  <a:lnTo>
                    <a:pt x="94785" y="10513"/>
                  </a:lnTo>
                  <a:lnTo>
                    <a:pt x="93792" y="10287"/>
                  </a:lnTo>
                  <a:lnTo>
                    <a:pt x="92511" y="10187"/>
                  </a:lnTo>
                  <a:lnTo>
                    <a:pt x="91563" y="10299"/>
                  </a:lnTo>
                  <a:lnTo>
                    <a:pt x="90012" y="10345"/>
                  </a:lnTo>
                  <a:lnTo>
                    <a:pt x="89508" y="10497"/>
                  </a:lnTo>
                  <a:lnTo>
                    <a:pt x="89530" y="13003"/>
                  </a:lnTo>
                  <a:lnTo>
                    <a:pt x="93455" y="12931"/>
                  </a:lnTo>
                  <a:lnTo>
                    <a:pt x="93455" y="13136"/>
                  </a:lnTo>
                  <a:lnTo>
                    <a:pt x="92234" y="13671"/>
                  </a:lnTo>
                  <a:lnTo>
                    <a:pt x="91516" y="13809"/>
                  </a:lnTo>
                  <a:lnTo>
                    <a:pt x="91209" y="13779"/>
                  </a:lnTo>
                  <a:lnTo>
                    <a:pt x="90310" y="13887"/>
                  </a:lnTo>
                  <a:lnTo>
                    <a:pt x="90023" y="14032"/>
                  </a:lnTo>
                  <a:lnTo>
                    <a:pt x="89538" y="14409"/>
                  </a:lnTo>
                  <a:lnTo>
                    <a:pt x="89508" y="15360"/>
                  </a:lnTo>
                  <a:lnTo>
                    <a:pt x="97505" y="15231"/>
                  </a:lnTo>
                  <a:lnTo>
                    <a:pt x="101147" y="15882"/>
                  </a:lnTo>
                  <a:lnTo>
                    <a:pt x="106307" y="15850"/>
                  </a:lnTo>
                  <a:lnTo>
                    <a:pt x="106351" y="19973"/>
                  </a:lnTo>
                  <a:lnTo>
                    <a:pt x="103727" y="19968"/>
                  </a:lnTo>
                  <a:lnTo>
                    <a:pt x="103738" y="22344"/>
                  </a:lnTo>
                  <a:lnTo>
                    <a:pt x="101131" y="22343"/>
                  </a:lnTo>
                  <a:lnTo>
                    <a:pt x="101139" y="24250"/>
                  </a:lnTo>
                  <a:lnTo>
                    <a:pt x="103114" y="24251"/>
                  </a:lnTo>
                  <a:lnTo>
                    <a:pt x="102470" y="25730"/>
                  </a:lnTo>
                  <a:lnTo>
                    <a:pt x="102469" y="27195"/>
                  </a:lnTo>
                  <a:lnTo>
                    <a:pt x="107688" y="27192"/>
                  </a:lnTo>
                  <a:lnTo>
                    <a:pt x="107669" y="23697"/>
                  </a:lnTo>
                  <a:lnTo>
                    <a:pt x="108931" y="23659"/>
                  </a:lnTo>
                  <a:lnTo>
                    <a:pt x="108951" y="22328"/>
                  </a:lnTo>
                  <a:lnTo>
                    <a:pt x="114429" y="22312"/>
                  </a:lnTo>
                  <a:lnTo>
                    <a:pt x="115136" y="22318"/>
                  </a:lnTo>
                  <a:lnTo>
                    <a:pt x="115435" y="22320"/>
                  </a:lnTo>
                  <a:lnTo>
                    <a:pt x="115636" y="21922"/>
                  </a:lnTo>
                  <a:lnTo>
                    <a:pt x="115535" y="21597"/>
                  </a:lnTo>
                  <a:lnTo>
                    <a:pt x="114998" y="21516"/>
                  </a:lnTo>
                  <a:lnTo>
                    <a:pt x="115103" y="21249"/>
                  </a:lnTo>
                  <a:lnTo>
                    <a:pt x="115361" y="21264"/>
                  </a:lnTo>
                  <a:lnTo>
                    <a:pt x="115828" y="21468"/>
                  </a:lnTo>
                  <a:lnTo>
                    <a:pt x="116148" y="20792"/>
                  </a:lnTo>
                  <a:lnTo>
                    <a:pt x="116152" y="19985"/>
                  </a:lnTo>
                  <a:lnTo>
                    <a:pt x="118756" y="19993"/>
                  </a:lnTo>
                  <a:lnTo>
                    <a:pt x="118767" y="21339"/>
                  </a:lnTo>
                  <a:lnTo>
                    <a:pt x="118842" y="21566"/>
                  </a:lnTo>
                  <a:lnTo>
                    <a:pt x="119230" y="21514"/>
                  </a:lnTo>
                  <a:lnTo>
                    <a:pt x="120013" y="21220"/>
                  </a:lnTo>
                  <a:lnTo>
                    <a:pt x="120224" y="21224"/>
                  </a:lnTo>
                  <a:lnTo>
                    <a:pt x="120148" y="21492"/>
                  </a:lnTo>
                  <a:lnTo>
                    <a:pt x="120091" y="22343"/>
                  </a:lnTo>
                  <a:lnTo>
                    <a:pt x="128698" y="22333"/>
                  </a:lnTo>
                  <a:lnTo>
                    <a:pt x="127911" y="22820"/>
                  </a:lnTo>
                  <a:lnTo>
                    <a:pt x="128570" y="23349"/>
                  </a:lnTo>
                  <a:lnTo>
                    <a:pt x="129054" y="23568"/>
                  </a:lnTo>
                  <a:lnTo>
                    <a:pt x="129726" y="23684"/>
                  </a:lnTo>
                  <a:lnTo>
                    <a:pt x="129972" y="23646"/>
                  </a:lnTo>
                  <a:lnTo>
                    <a:pt x="130099" y="23509"/>
                  </a:lnTo>
                  <a:lnTo>
                    <a:pt x="130628" y="23580"/>
                  </a:lnTo>
                  <a:lnTo>
                    <a:pt x="131214" y="23836"/>
                  </a:lnTo>
                  <a:lnTo>
                    <a:pt x="131570" y="24316"/>
                  </a:lnTo>
                  <a:lnTo>
                    <a:pt x="131828" y="24252"/>
                  </a:lnTo>
                  <a:lnTo>
                    <a:pt x="133889" y="24253"/>
                  </a:lnTo>
                  <a:lnTo>
                    <a:pt x="134971" y="24343"/>
                  </a:lnTo>
                  <a:lnTo>
                    <a:pt x="135195" y="24073"/>
                  </a:lnTo>
                  <a:lnTo>
                    <a:pt x="136319" y="24180"/>
                  </a:lnTo>
                  <a:lnTo>
                    <a:pt x="137512" y="24478"/>
                  </a:lnTo>
                  <a:lnTo>
                    <a:pt x="137911" y="24683"/>
                  </a:lnTo>
                  <a:lnTo>
                    <a:pt x="138240" y="25095"/>
                  </a:lnTo>
                  <a:lnTo>
                    <a:pt x="138207" y="25660"/>
                  </a:lnTo>
                  <a:lnTo>
                    <a:pt x="138409" y="26675"/>
                  </a:lnTo>
                  <a:lnTo>
                    <a:pt x="138852" y="26973"/>
                  </a:lnTo>
                  <a:lnTo>
                    <a:pt x="139074" y="27025"/>
                  </a:lnTo>
                  <a:lnTo>
                    <a:pt x="139085" y="31936"/>
                  </a:lnTo>
                  <a:lnTo>
                    <a:pt x="139633" y="31936"/>
                  </a:lnTo>
                  <a:lnTo>
                    <a:pt x="139851" y="32992"/>
                  </a:lnTo>
                  <a:lnTo>
                    <a:pt x="139921" y="33787"/>
                  </a:lnTo>
                  <a:lnTo>
                    <a:pt x="141595" y="33255"/>
                  </a:lnTo>
                  <a:lnTo>
                    <a:pt x="143147" y="33217"/>
                  </a:lnTo>
                  <a:lnTo>
                    <a:pt x="143786" y="32749"/>
                  </a:lnTo>
                  <a:lnTo>
                    <a:pt x="142696" y="32080"/>
                  </a:lnTo>
                  <a:lnTo>
                    <a:pt x="141734" y="31931"/>
                  </a:lnTo>
                  <a:lnTo>
                    <a:pt x="141431" y="31641"/>
                  </a:lnTo>
                  <a:lnTo>
                    <a:pt x="141422" y="29589"/>
                  </a:lnTo>
                  <a:lnTo>
                    <a:pt x="145018" y="29561"/>
                  </a:lnTo>
                  <a:lnTo>
                    <a:pt x="145473" y="30131"/>
                  </a:lnTo>
                  <a:lnTo>
                    <a:pt x="145575" y="30514"/>
                  </a:lnTo>
                  <a:lnTo>
                    <a:pt x="145403" y="31726"/>
                  </a:lnTo>
                  <a:lnTo>
                    <a:pt x="145104" y="32116"/>
                  </a:lnTo>
                  <a:lnTo>
                    <a:pt x="145235" y="33109"/>
                  </a:lnTo>
                  <a:lnTo>
                    <a:pt x="145567" y="33127"/>
                  </a:lnTo>
                  <a:lnTo>
                    <a:pt x="145968" y="34280"/>
                  </a:lnTo>
                  <a:lnTo>
                    <a:pt x="145968" y="36853"/>
                  </a:lnTo>
                  <a:lnTo>
                    <a:pt x="146017" y="37102"/>
                  </a:lnTo>
                  <a:lnTo>
                    <a:pt x="146316" y="37567"/>
                  </a:lnTo>
                  <a:lnTo>
                    <a:pt x="146943" y="38044"/>
                  </a:lnTo>
                  <a:lnTo>
                    <a:pt x="147167" y="38642"/>
                  </a:lnTo>
                  <a:lnTo>
                    <a:pt x="147309" y="41334"/>
                  </a:lnTo>
                  <a:lnTo>
                    <a:pt x="147256" y="41517"/>
                  </a:lnTo>
                  <a:lnTo>
                    <a:pt x="146769" y="41977"/>
                  </a:lnTo>
                  <a:lnTo>
                    <a:pt x="152963" y="41950"/>
                  </a:lnTo>
                  <a:lnTo>
                    <a:pt x="152819" y="42563"/>
                  </a:lnTo>
                  <a:lnTo>
                    <a:pt x="153907" y="43158"/>
                  </a:lnTo>
                  <a:lnTo>
                    <a:pt x="155506" y="43191"/>
                  </a:lnTo>
                  <a:lnTo>
                    <a:pt x="156148" y="44035"/>
                  </a:lnTo>
                  <a:lnTo>
                    <a:pt x="156421" y="44605"/>
                  </a:lnTo>
                  <a:lnTo>
                    <a:pt x="156202" y="45523"/>
                  </a:lnTo>
                  <a:lnTo>
                    <a:pt x="156175" y="47021"/>
                  </a:lnTo>
                  <a:lnTo>
                    <a:pt x="155543" y="47675"/>
                  </a:lnTo>
                  <a:lnTo>
                    <a:pt x="157746" y="48162"/>
                  </a:lnTo>
                  <a:lnTo>
                    <a:pt x="157713" y="47969"/>
                  </a:lnTo>
                  <a:lnTo>
                    <a:pt x="157831" y="47768"/>
                  </a:lnTo>
                  <a:lnTo>
                    <a:pt x="158330" y="47247"/>
                  </a:lnTo>
                  <a:lnTo>
                    <a:pt x="158743" y="47091"/>
                  </a:lnTo>
                  <a:lnTo>
                    <a:pt x="160725" y="47061"/>
                  </a:lnTo>
                  <a:lnTo>
                    <a:pt x="160737" y="49050"/>
                  </a:lnTo>
                  <a:lnTo>
                    <a:pt x="161122" y="49451"/>
                  </a:lnTo>
                  <a:lnTo>
                    <a:pt x="161194" y="49616"/>
                  </a:lnTo>
                  <a:lnTo>
                    <a:pt x="160700" y="49909"/>
                  </a:lnTo>
                  <a:lnTo>
                    <a:pt x="160745" y="50085"/>
                  </a:lnTo>
                  <a:lnTo>
                    <a:pt x="161244" y="50971"/>
                  </a:lnTo>
                  <a:lnTo>
                    <a:pt x="161697" y="51198"/>
                  </a:lnTo>
                  <a:lnTo>
                    <a:pt x="162605" y="51250"/>
                  </a:lnTo>
                  <a:lnTo>
                    <a:pt x="163679" y="50489"/>
                  </a:lnTo>
                  <a:lnTo>
                    <a:pt x="164620" y="50325"/>
                  </a:lnTo>
                  <a:lnTo>
                    <a:pt x="164980" y="50058"/>
                  </a:lnTo>
                  <a:lnTo>
                    <a:pt x="165284" y="49709"/>
                  </a:lnTo>
                  <a:lnTo>
                    <a:pt x="165412" y="49665"/>
                  </a:lnTo>
                  <a:lnTo>
                    <a:pt x="167152" y="49950"/>
                  </a:lnTo>
                  <a:lnTo>
                    <a:pt x="167989" y="50714"/>
                  </a:lnTo>
                  <a:lnTo>
                    <a:pt x="168064" y="51283"/>
                  </a:lnTo>
                  <a:lnTo>
                    <a:pt x="168227" y="51607"/>
                  </a:lnTo>
                  <a:lnTo>
                    <a:pt x="169531" y="52324"/>
                  </a:lnTo>
                  <a:lnTo>
                    <a:pt x="170501" y="53764"/>
                  </a:lnTo>
                  <a:lnTo>
                    <a:pt x="171386" y="55669"/>
                  </a:lnTo>
                  <a:lnTo>
                    <a:pt x="171782" y="55658"/>
                  </a:lnTo>
                  <a:lnTo>
                    <a:pt x="172179" y="56134"/>
                  </a:lnTo>
                  <a:lnTo>
                    <a:pt x="172532" y="55793"/>
                  </a:lnTo>
                  <a:lnTo>
                    <a:pt x="172508" y="55492"/>
                  </a:lnTo>
                  <a:lnTo>
                    <a:pt x="171448" y="53723"/>
                  </a:lnTo>
                  <a:lnTo>
                    <a:pt x="170495" y="52660"/>
                  </a:lnTo>
                  <a:lnTo>
                    <a:pt x="170498" y="50897"/>
                  </a:lnTo>
                  <a:lnTo>
                    <a:pt x="170964" y="50830"/>
                  </a:lnTo>
                  <a:lnTo>
                    <a:pt x="172399" y="52004"/>
                  </a:lnTo>
                  <a:lnTo>
                    <a:pt x="175391" y="54096"/>
                  </a:lnTo>
                  <a:lnTo>
                    <a:pt x="176433" y="54349"/>
                  </a:lnTo>
                  <a:lnTo>
                    <a:pt x="176347" y="53836"/>
                  </a:lnTo>
                  <a:lnTo>
                    <a:pt x="177467" y="53854"/>
                  </a:lnTo>
                  <a:lnTo>
                    <a:pt x="177712" y="54393"/>
                  </a:lnTo>
                  <a:lnTo>
                    <a:pt x="177952" y="54515"/>
                  </a:lnTo>
                  <a:lnTo>
                    <a:pt x="177512" y="53385"/>
                  </a:lnTo>
                  <a:lnTo>
                    <a:pt x="178516" y="53387"/>
                  </a:lnTo>
                  <a:lnTo>
                    <a:pt x="178520" y="51090"/>
                  </a:lnTo>
                  <a:lnTo>
                    <a:pt x="179089" y="50943"/>
                  </a:lnTo>
                  <a:lnTo>
                    <a:pt x="179972" y="50898"/>
                  </a:lnTo>
                  <a:lnTo>
                    <a:pt x="182097" y="51237"/>
                  </a:lnTo>
                  <a:lnTo>
                    <a:pt x="182710" y="51259"/>
                  </a:lnTo>
                  <a:lnTo>
                    <a:pt x="183005" y="51148"/>
                  </a:lnTo>
                  <a:lnTo>
                    <a:pt x="183111" y="50821"/>
                  </a:lnTo>
                  <a:lnTo>
                    <a:pt x="182972" y="50720"/>
                  </a:lnTo>
                  <a:lnTo>
                    <a:pt x="181914" y="50604"/>
                  </a:lnTo>
                  <a:lnTo>
                    <a:pt x="181460" y="50389"/>
                  </a:lnTo>
                  <a:lnTo>
                    <a:pt x="181505" y="49909"/>
                  </a:lnTo>
                  <a:lnTo>
                    <a:pt x="181722" y="49563"/>
                  </a:lnTo>
                  <a:lnTo>
                    <a:pt x="182212" y="49359"/>
                  </a:lnTo>
                  <a:lnTo>
                    <a:pt x="182576" y="49389"/>
                  </a:lnTo>
                  <a:lnTo>
                    <a:pt x="182952" y="49604"/>
                  </a:lnTo>
                  <a:lnTo>
                    <a:pt x="183234" y="49664"/>
                  </a:lnTo>
                  <a:lnTo>
                    <a:pt x="184440" y="49557"/>
                  </a:lnTo>
                  <a:lnTo>
                    <a:pt x="184579" y="49453"/>
                  </a:lnTo>
                  <a:lnTo>
                    <a:pt x="184351" y="49252"/>
                  </a:lnTo>
                  <a:lnTo>
                    <a:pt x="184469" y="48921"/>
                  </a:lnTo>
                  <a:lnTo>
                    <a:pt x="184846" y="48646"/>
                  </a:lnTo>
                  <a:lnTo>
                    <a:pt x="185487" y="48508"/>
                  </a:lnTo>
                  <a:lnTo>
                    <a:pt x="185819" y="47940"/>
                  </a:lnTo>
                  <a:lnTo>
                    <a:pt x="186360" y="47276"/>
                  </a:lnTo>
                  <a:lnTo>
                    <a:pt x="187276" y="46921"/>
                  </a:lnTo>
                  <a:lnTo>
                    <a:pt x="188757" y="46921"/>
                  </a:lnTo>
                  <a:lnTo>
                    <a:pt x="188692" y="48035"/>
                  </a:lnTo>
                  <a:lnTo>
                    <a:pt x="191649" y="48051"/>
                  </a:lnTo>
                  <a:lnTo>
                    <a:pt x="192077" y="49157"/>
                  </a:lnTo>
                  <a:lnTo>
                    <a:pt x="191758" y="49024"/>
                  </a:lnTo>
                  <a:lnTo>
                    <a:pt x="191079" y="48994"/>
                  </a:lnTo>
                  <a:lnTo>
                    <a:pt x="190196" y="49169"/>
                  </a:lnTo>
                  <a:lnTo>
                    <a:pt x="190045" y="49285"/>
                  </a:lnTo>
                  <a:lnTo>
                    <a:pt x="189972" y="49914"/>
                  </a:lnTo>
                  <a:lnTo>
                    <a:pt x="190123" y="50028"/>
                  </a:lnTo>
                  <a:lnTo>
                    <a:pt x="190319" y="50043"/>
                  </a:lnTo>
                  <a:lnTo>
                    <a:pt x="190376" y="49437"/>
                  </a:lnTo>
                  <a:lnTo>
                    <a:pt x="192044" y="49466"/>
                  </a:lnTo>
                  <a:lnTo>
                    <a:pt x="192116" y="56625"/>
                  </a:lnTo>
                  <a:lnTo>
                    <a:pt x="196025" y="56614"/>
                  </a:lnTo>
                  <a:lnTo>
                    <a:pt x="196005" y="53084"/>
                  </a:lnTo>
                  <a:lnTo>
                    <a:pt x="198596" y="53063"/>
                  </a:lnTo>
                  <a:lnTo>
                    <a:pt x="198615" y="56599"/>
                  </a:lnTo>
                  <a:lnTo>
                    <a:pt x="201201" y="56589"/>
                  </a:lnTo>
                  <a:lnTo>
                    <a:pt x="206364" y="56618"/>
                  </a:lnTo>
                  <a:lnTo>
                    <a:pt x="206371" y="55439"/>
                  </a:lnTo>
                  <a:lnTo>
                    <a:pt x="211577" y="55453"/>
                  </a:lnTo>
                  <a:lnTo>
                    <a:pt x="211564" y="56628"/>
                  </a:lnTo>
                  <a:lnTo>
                    <a:pt x="212459" y="56638"/>
                  </a:lnTo>
                  <a:lnTo>
                    <a:pt x="211555" y="54322"/>
                  </a:lnTo>
                  <a:lnTo>
                    <a:pt x="211532" y="53095"/>
                  </a:lnTo>
                  <a:lnTo>
                    <a:pt x="218729" y="53144"/>
                  </a:lnTo>
                  <a:lnTo>
                    <a:pt x="218975" y="53094"/>
                  </a:lnTo>
                  <a:lnTo>
                    <a:pt x="219968" y="52804"/>
                  </a:lnTo>
                  <a:lnTo>
                    <a:pt x="219982" y="50710"/>
                  </a:lnTo>
                  <a:lnTo>
                    <a:pt x="221961" y="50698"/>
                  </a:lnTo>
                  <a:lnTo>
                    <a:pt x="221925" y="52498"/>
                  </a:lnTo>
                  <a:lnTo>
                    <a:pt x="222297" y="53133"/>
                  </a:lnTo>
                  <a:lnTo>
                    <a:pt x="222535" y="54312"/>
                  </a:lnTo>
                  <a:lnTo>
                    <a:pt x="227099" y="54304"/>
                  </a:lnTo>
                  <a:lnTo>
                    <a:pt x="227120" y="55670"/>
                  </a:lnTo>
                  <a:lnTo>
                    <a:pt x="228417" y="55658"/>
                  </a:lnTo>
                  <a:lnTo>
                    <a:pt x="228482" y="60721"/>
                  </a:lnTo>
                  <a:lnTo>
                    <a:pt x="228630" y="60693"/>
                  </a:lnTo>
                  <a:lnTo>
                    <a:pt x="229267" y="60931"/>
                  </a:lnTo>
                  <a:lnTo>
                    <a:pt x="229985" y="61757"/>
                  </a:lnTo>
                  <a:lnTo>
                    <a:pt x="230055" y="62278"/>
                  </a:lnTo>
                  <a:lnTo>
                    <a:pt x="230153" y="62542"/>
                  </a:lnTo>
                  <a:lnTo>
                    <a:pt x="230875" y="63613"/>
                  </a:lnTo>
                  <a:lnTo>
                    <a:pt x="231140" y="64450"/>
                  </a:lnTo>
                  <a:lnTo>
                    <a:pt x="230748" y="6494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8" name="pg679">
              <a:extLst>
                <a:ext uri="{FF2B5EF4-FFF2-40B4-BE49-F238E27FC236}">
                  <a16:creationId xmlns:a16="http://schemas.microsoft.com/office/drawing/2014/main" id="{F6CFB7F2-90B6-5C4D-AA21-993DC5FB2AAA}"/>
                </a:ext>
              </a:extLst>
            </p:cNvPr>
            <p:cNvSpPr/>
            <p:nvPr/>
          </p:nvSpPr>
          <p:spPr>
            <a:xfrm>
              <a:off x="4964766" y="2063983"/>
              <a:ext cx="108263" cy="177203"/>
            </a:xfrm>
            <a:custGeom>
              <a:avLst/>
              <a:gdLst/>
              <a:ahLst/>
              <a:cxnLst/>
              <a:rect l="0" t="0" r="0" b="0"/>
              <a:pathLst>
                <a:path w="108263" h="177203">
                  <a:moveTo>
                    <a:pt x="108185" y="53206"/>
                  </a:moveTo>
                  <a:lnTo>
                    <a:pt x="108165" y="54388"/>
                  </a:lnTo>
                  <a:lnTo>
                    <a:pt x="104409" y="54286"/>
                  </a:lnTo>
                  <a:lnTo>
                    <a:pt x="97999" y="54309"/>
                  </a:lnTo>
                  <a:lnTo>
                    <a:pt x="99094" y="55626"/>
                  </a:lnTo>
                  <a:lnTo>
                    <a:pt x="99358" y="55775"/>
                  </a:lnTo>
                  <a:lnTo>
                    <a:pt x="99761" y="55801"/>
                  </a:lnTo>
                  <a:lnTo>
                    <a:pt x="100117" y="56683"/>
                  </a:lnTo>
                  <a:lnTo>
                    <a:pt x="100129" y="57144"/>
                  </a:lnTo>
                  <a:lnTo>
                    <a:pt x="100033" y="57962"/>
                  </a:lnTo>
                  <a:lnTo>
                    <a:pt x="100263" y="58456"/>
                  </a:lnTo>
                  <a:lnTo>
                    <a:pt x="100248" y="60157"/>
                  </a:lnTo>
                  <a:lnTo>
                    <a:pt x="99591" y="60345"/>
                  </a:lnTo>
                  <a:lnTo>
                    <a:pt x="99134" y="60680"/>
                  </a:lnTo>
                  <a:lnTo>
                    <a:pt x="98770" y="61089"/>
                  </a:lnTo>
                  <a:lnTo>
                    <a:pt x="97614" y="61396"/>
                  </a:lnTo>
                  <a:lnTo>
                    <a:pt x="97591" y="63577"/>
                  </a:lnTo>
                  <a:lnTo>
                    <a:pt x="94251" y="63543"/>
                  </a:lnTo>
                  <a:lnTo>
                    <a:pt x="94273" y="65910"/>
                  </a:lnTo>
                  <a:lnTo>
                    <a:pt x="94931" y="65928"/>
                  </a:lnTo>
                  <a:lnTo>
                    <a:pt x="94961" y="68286"/>
                  </a:lnTo>
                  <a:lnTo>
                    <a:pt x="94990" y="69034"/>
                  </a:lnTo>
                  <a:lnTo>
                    <a:pt x="95237" y="69275"/>
                  </a:lnTo>
                  <a:lnTo>
                    <a:pt x="96200" y="69498"/>
                  </a:lnTo>
                  <a:lnTo>
                    <a:pt x="97105" y="69506"/>
                  </a:lnTo>
                  <a:lnTo>
                    <a:pt x="97038" y="70718"/>
                  </a:lnTo>
                  <a:lnTo>
                    <a:pt x="96334" y="71771"/>
                  </a:lnTo>
                  <a:lnTo>
                    <a:pt x="96267" y="71964"/>
                  </a:lnTo>
                  <a:lnTo>
                    <a:pt x="96246" y="74500"/>
                  </a:lnTo>
                  <a:lnTo>
                    <a:pt x="94329" y="74549"/>
                  </a:lnTo>
                  <a:lnTo>
                    <a:pt x="93036" y="74478"/>
                  </a:lnTo>
                  <a:lnTo>
                    <a:pt x="92596" y="74560"/>
                  </a:lnTo>
                  <a:lnTo>
                    <a:pt x="92329" y="74996"/>
                  </a:lnTo>
                  <a:lnTo>
                    <a:pt x="92270" y="75319"/>
                  </a:lnTo>
                  <a:lnTo>
                    <a:pt x="92488" y="75977"/>
                  </a:lnTo>
                  <a:lnTo>
                    <a:pt x="92577" y="78034"/>
                  </a:lnTo>
                  <a:lnTo>
                    <a:pt x="91665" y="77997"/>
                  </a:lnTo>
                  <a:lnTo>
                    <a:pt x="90945" y="77536"/>
                  </a:lnTo>
                  <a:lnTo>
                    <a:pt x="90492" y="77042"/>
                  </a:lnTo>
                  <a:lnTo>
                    <a:pt x="89960" y="75826"/>
                  </a:lnTo>
                  <a:lnTo>
                    <a:pt x="89909" y="75164"/>
                  </a:lnTo>
                  <a:lnTo>
                    <a:pt x="90211" y="74643"/>
                  </a:lnTo>
                  <a:lnTo>
                    <a:pt x="90260" y="74346"/>
                  </a:lnTo>
                  <a:lnTo>
                    <a:pt x="89871" y="73565"/>
                  </a:lnTo>
                  <a:lnTo>
                    <a:pt x="89590" y="73242"/>
                  </a:lnTo>
                  <a:lnTo>
                    <a:pt x="88568" y="72696"/>
                  </a:lnTo>
                  <a:lnTo>
                    <a:pt x="87083" y="72252"/>
                  </a:lnTo>
                  <a:lnTo>
                    <a:pt x="87024" y="72438"/>
                  </a:lnTo>
                  <a:lnTo>
                    <a:pt x="87003" y="73424"/>
                  </a:lnTo>
                  <a:lnTo>
                    <a:pt x="84344" y="73184"/>
                  </a:lnTo>
                  <a:lnTo>
                    <a:pt x="84334" y="77815"/>
                  </a:lnTo>
                  <a:lnTo>
                    <a:pt x="84331" y="79059"/>
                  </a:lnTo>
                  <a:lnTo>
                    <a:pt x="84329" y="79594"/>
                  </a:lnTo>
                  <a:lnTo>
                    <a:pt x="84322" y="80967"/>
                  </a:lnTo>
                  <a:lnTo>
                    <a:pt x="84321" y="81236"/>
                  </a:lnTo>
                  <a:lnTo>
                    <a:pt x="84268" y="84892"/>
                  </a:lnTo>
                  <a:lnTo>
                    <a:pt x="86990" y="84922"/>
                  </a:lnTo>
                  <a:lnTo>
                    <a:pt x="86960" y="93278"/>
                  </a:lnTo>
                  <a:lnTo>
                    <a:pt x="86946" y="93760"/>
                  </a:lnTo>
                  <a:lnTo>
                    <a:pt x="86938" y="94609"/>
                  </a:lnTo>
                  <a:lnTo>
                    <a:pt x="86939" y="95297"/>
                  </a:lnTo>
                  <a:lnTo>
                    <a:pt x="86924" y="96391"/>
                  </a:lnTo>
                  <a:lnTo>
                    <a:pt x="86439" y="96802"/>
                  </a:lnTo>
                  <a:lnTo>
                    <a:pt x="85691" y="97229"/>
                  </a:lnTo>
                  <a:lnTo>
                    <a:pt x="84814" y="97258"/>
                  </a:lnTo>
                  <a:lnTo>
                    <a:pt x="84280" y="97225"/>
                  </a:lnTo>
                  <a:lnTo>
                    <a:pt x="84501" y="97303"/>
                  </a:lnTo>
                  <a:lnTo>
                    <a:pt x="85516" y="97307"/>
                  </a:lnTo>
                  <a:lnTo>
                    <a:pt x="86155" y="97266"/>
                  </a:lnTo>
                  <a:lnTo>
                    <a:pt x="86480" y="97129"/>
                  </a:lnTo>
                  <a:lnTo>
                    <a:pt x="86923" y="97133"/>
                  </a:lnTo>
                  <a:lnTo>
                    <a:pt x="86947" y="98884"/>
                  </a:lnTo>
                  <a:lnTo>
                    <a:pt x="86487" y="98881"/>
                  </a:lnTo>
                  <a:lnTo>
                    <a:pt x="86279" y="98970"/>
                  </a:lnTo>
                  <a:lnTo>
                    <a:pt x="86269" y="99489"/>
                  </a:lnTo>
                  <a:lnTo>
                    <a:pt x="86487" y="99591"/>
                  </a:lnTo>
                  <a:lnTo>
                    <a:pt x="86491" y="99751"/>
                  </a:lnTo>
                  <a:lnTo>
                    <a:pt x="85652" y="100316"/>
                  </a:lnTo>
                  <a:lnTo>
                    <a:pt x="85071" y="100985"/>
                  </a:lnTo>
                  <a:lnTo>
                    <a:pt x="85213" y="101703"/>
                  </a:lnTo>
                  <a:lnTo>
                    <a:pt x="84874" y="102677"/>
                  </a:lnTo>
                  <a:lnTo>
                    <a:pt x="84536" y="102692"/>
                  </a:lnTo>
                  <a:lnTo>
                    <a:pt x="84327" y="102811"/>
                  </a:lnTo>
                  <a:lnTo>
                    <a:pt x="84018" y="103513"/>
                  </a:lnTo>
                  <a:lnTo>
                    <a:pt x="84469" y="104268"/>
                  </a:lnTo>
                  <a:lnTo>
                    <a:pt x="86969" y="104228"/>
                  </a:lnTo>
                  <a:lnTo>
                    <a:pt x="87035" y="108920"/>
                  </a:lnTo>
                  <a:lnTo>
                    <a:pt x="84475" y="108944"/>
                  </a:lnTo>
                  <a:lnTo>
                    <a:pt x="84416" y="111283"/>
                  </a:lnTo>
                  <a:lnTo>
                    <a:pt x="86404" y="111277"/>
                  </a:lnTo>
                  <a:lnTo>
                    <a:pt x="86422" y="110722"/>
                  </a:lnTo>
                  <a:lnTo>
                    <a:pt x="87053" y="110689"/>
                  </a:lnTo>
                  <a:lnTo>
                    <a:pt x="87060" y="111372"/>
                  </a:lnTo>
                  <a:lnTo>
                    <a:pt x="87101" y="115420"/>
                  </a:lnTo>
                  <a:lnTo>
                    <a:pt x="85656" y="115475"/>
                  </a:lnTo>
                  <a:lnTo>
                    <a:pt x="85501" y="115839"/>
                  </a:lnTo>
                  <a:lnTo>
                    <a:pt x="83522" y="115534"/>
                  </a:lnTo>
                  <a:lnTo>
                    <a:pt x="79138" y="115485"/>
                  </a:lnTo>
                  <a:lnTo>
                    <a:pt x="79125" y="115994"/>
                  </a:lnTo>
                  <a:lnTo>
                    <a:pt x="84418" y="116029"/>
                  </a:lnTo>
                  <a:lnTo>
                    <a:pt x="84366" y="119361"/>
                  </a:lnTo>
                  <a:lnTo>
                    <a:pt x="85670" y="119544"/>
                  </a:lnTo>
                  <a:lnTo>
                    <a:pt x="85657" y="120726"/>
                  </a:lnTo>
                  <a:lnTo>
                    <a:pt x="86998" y="120734"/>
                  </a:lnTo>
                  <a:lnTo>
                    <a:pt x="86970" y="125123"/>
                  </a:lnTo>
                  <a:lnTo>
                    <a:pt x="86729" y="125313"/>
                  </a:lnTo>
                  <a:lnTo>
                    <a:pt x="86375" y="125435"/>
                  </a:lnTo>
                  <a:lnTo>
                    <a:pt x="76441" y="125404"/>
                  </a:lnTo>
                  <a:lnTo>
                    <a:pt x="76427" y="121882"/>
                  </a:lnTo>
                  <a:lnTo>
                    <a:pt x="73812" y="121872"/>
                  </a:lnTo>
                  <a:lnTo>
                    <a:pt x="73811" y="121296"/>
                  </a:lnTo>
                  <a:lnTo>
                    <a:pt x="71916" y="121306"/>
                  </a:lnTo>
                  <a:lnTo>
                    <a:pt x="71711" y="121777"/>
                  </a:lnTo>
                  <a:lnTo>
                    <a:pt x="71170" y="122670"/>
                  </a:lnTo>
                  <a:lnTo>
                    <a:pt x="71176" y="123142"/>
                  </a:lnTo>
                  <a:lnTo>
                    <a:pt x="72012" y="123079"/>
                  </a:lnTo>
                  <a:lnTo>
                    <a:pt x="72115" y="123438"/>
                  </a:lnTo>
                  <a:lnTo>
                    <a:pt x="72059" y="123688"/>
                  </a:lnTo>
                  <a:lnTo>
                    <a:pt x="71453" y="123951"/>
                  </a:lnTo>
                  <a:lnTo>
                    <a:pt x="71380" y="124289"/>
                  </a:lnTo>
                  <a:lnTo>
                    <a:pt x="71582" y="124280"/>
                  </a:lnTo>
                  <a:lnTo>
                    <a:pt x="72030" y="124109"/>
                  </a:lnTo>
                  <a:lnTo>
                    <a:pt x="72256" y="124442"/>
                  </a:lnTo>
                  <a:lnTo>
                    <a:pt x="72031" y="124585"/>
                  </a:lnTo>
                  <a:lnTo>
                    <a:pt x="71629" y="124606"/>
                  </a:lnTo>
                  <a:lnTo>
                    <a:pt x="71569" y="124942"/>
                  </a:lnTo>
                  <a:lnTo>
                    <a:pt x="72549" y="125081"/>
                  </a:lnTo>
                  <a:lnTo>
                    <a:pt x="72745" y="125409"/>
                  </a:lnTo>
                  <a:lnTo>
                    <a:pt x="72778" y="125818"/>
                  </a:lnTo>
                  <a:lnTo>
                    <a:pt x="72709" y="126017"/>
                  </a:lnTo>
                  <a:lnTo>
                    <a:pt x="72567" y="126136"/>
                  </a:lnTo>
                  <a:lnTo>
                    <a:pt x="72746" y="126441"/>
                  </a:lnTo>
                  <a:lnTo>
                    <a:pt x="73227" y="126799"/>
                  </a:lnTo>
                  <a:lnTo>
                    <a:pt x="73368" y="126791"/>
                  </a:lnTo>
                  <a:lnTo>
                    <a:pt x="73453" y="126642"/>
                  </a:lnTo>
                  <a:lnTo>
                    <a:pt x="73486" y="126360"/>
                  </a:lnTo>
                  <a:lnTo>
                    <a:pt x="73282" y="126010"/>
                  </a:lnTo>
                  <a:lnTo>
                    <a:pt x="73234" y="125607"/>
                  </a:lnTo>
                  <a:lnTo>
                    <a:pt x="73337" y="125117"/>
                  </a:lnTo>
                  <a:lnTo>
                    <a:pt x="73546" y="124856"/>
                  </a:lnTo>
                  <a:lnTo>
                    <a:pt x="74563" y="124742"/>
                  </a:lnTo>
                  <a:lnTo>
                    <a:pt x="74396" y="125194"/>
                  </a:lnTo>
                  <a:lnTo>
                    <a:pt x="73589" y="125556"/>
                  </a:lnTo>
                  <a:lnTo>
                    <a:pt x="73917" y="127227"/>
                  </a:lnTo>
                  <a:lnTo>
                    <a:pt x="74169" y="127295"/>
                  </a:lnTo>
                  <a:lnTo>
                    <a:pt x="74323" y="127174"/>
                  </a:lnTo>
                  <a:lnTo>
                    <a:pt x="74433" y="126952"/>
                  </a:lnTo>
                  <a:lnTo>
                    <a:pt x="75136" y="126680"/>
                  </a:lnTo>
                  <a:lnTo>
                    <a:pt x="75436" y="127016"/>
                  </a:lnTo>
                  <a:lnTo>
                    <a:pt x="74616" y="127129"/>
                  </a:lnTo>
                  <a:lnTo>
                    <a:pt x="74098" y="127603"/>
                  </a:lnTo>
                  <a:lnTo>
                    <a:pt x="73995" y="127804"/>
                  </a:lnTo>
                  <a:lnTo>
                    <a:pt x="72386" y="127764"/>
                  </a:lnTo>
                  <a:lnTo>
                    <a:pt x="72239" y="127757"/>
                  </a:lnTo>
                  <a:lnTo>
                    <a:pt x="65943" y="127568"/>
                  </a:lnTo>
                  <a:lnTo>
                    <a:pt x="56036" y="127087"/>
                  </a:lnTo>
                  <a:lnTo>
                    <a:pt x="51599" y="127059"/>
                  </a:lnTo>
                  <a:lnTo>
                    <a:pt x="51831" y="127249"/>
                  </a:lnTo>
                  <a:lnTo>
                    <a:pt x="52144" y="127342"/>
                  </a:lnTo>
                  <a:lnTo>
                    <a:pt x="52310" y="127621"/>
                  </a:lnTo>
                  <a:lnTo>
                    <a:pt x="52514" y="128335"/>
                  </a:lnTo>
                  <a:lnTo>
                    <a:pt x="52546" y="129372"/>
                  </a:lnTo>
                  <a:lnTo>
                    <a:pt x="52417" y="129436"/>
                  </a:lnTo>
                  <a:lnTo>
                    <a:pt x="49454" y="129431"/>
                  </a:lnTo>
                  <a:lnTo>
                    <a:pt x="49458" y="130580"/>
                  </a:lnTo>
                  <a:lnTo>
                    <a:pt x="50095" y="130618"/>
                  </a:lnTo>
                  <a:lnTo>
                    <a:pt x="50107" y="131782"/>
                  </a:lnTo>
                  <a:lnTo>
                    <a:pt x="51426" y="131782"/>
                  </a:lnTo>
                  <a:lnTo>
                    <a:pt x="51492" y="132199"/>
                  </a:lnTo>
                  <a:lnTo>
                    <a:pt x="51392" y="133552"/>
                  </a:lnTo>
                  <a:lnTo>
                    <a:pt x="51387" y="136491"/>
                  </a:lnTo>
                  <a:lnTo>
                    <a:pt x="53358" y="136484"/>
                  </a:lnTo>
                  <a:lnTo>
                    <a:pt x="54194" y="136142"/>
                  </a:lnTo>
                  <a:lnTo>
                    <a:pt x="54493" y="135871"/>
                  </a:lnTo>
                  <a:lnTo>
                    <a:pt x="55920" y="135883"/>
                  </a:lnTo>
                  <a:lnTo>
                    <a:pt x="56036" y="135719"/>
                  </a:lnTo>
                  <a:lnTo>
                    <a:pt x="56036" y="135169"/>
                  </a:lnTo>
                  <a:lnTo>
                    <a:pt x="55977" y="134927"/>
                  </a:lnTo>
                  <a:lnTo>
                    <a:pt x="56036" y="134137"/>
                  </a:lnTo>
                  <a:lnTo>
                    <a:pt x="56966" y="134194"/>
                  </a:lnTo>
                  <a:lnTo>
                    <a:pt x="57203" y="134298"/>
                  </a:lnTo>
                  <a:lnTo>
                    <a:pt x="57794" y="134852"/>
                  </a:lnTo>
                  <a:lnTo>
                    <a:pt x="58218" y="134851"/>
                  </a:lnTo>
                  <a:lnTo>
                    <a:pt x="58253" y="136622"/>
                  </a:lnTo>
                  <a:lnTo>
                    <a:pt x="59546" y="136647"/>
                  </a:lnTo>
                  <a:lnTo>
                    <a:pt x="59529" y="135476"/>
                  </a:lnTo>
                  <a:lnTo>
                    <a:pt x="60835" y="135505"/>
                  </a:lnTo>
                  <a:lnTo>
                    <a:pt x="60890" y="139031"/>
                  </a:lnTo>
                  <a:lnTo>
                    <a:pt x="60828" y="141367"/>
                  </a:lnTo>
                  <a:lnTo>
                    <a:pt x="63468" y="141485"/>
                  </a:lnTo>
                  <a:lnTo>
                    <a:pt x="63468" y="142675"/>
                  </a:lnTo>
                  <a:lnTo>
                    <a:pt x="63464" y="143847"/>
                  </a:lnTo>
                  <a:lnTo>
                    <a:pt x="65163" y="143899"/>
                  </a:lnTo>
                  <a:lnTo>
                    <a:pt x="65811" y="144156"/>
                  </a:lnTo>
                  <a:lnTo>
                    <a:pt x="66081" y="144531"/>
                  </a:lnTo>
                  <a:lnTo>
                    <a:pt x="68690" y="144592"/>
                  </a:lnTo>
                  <a:lnTo>
                    <a:pt x="68726" y="148716"/>
                  </a:lnTo>
                  <a:lnTo>
                    <a:pt x="66791" y="148611"/>
                  </a:lnTo>
                  <a:lnTo>
                    <a:pt x="65823" y="148257"/>
                  </a:lnTo>
                  <a:lnTo>
                    <a:pt x="64743" y="148061"/>
                  </a:lnTo>
                  <a:lnTo>
                    <a:pt x="64249" y="148360"/>
                  </a:lnTo>
                  <a:lnTo>
                    <a:pt x="64247" y="148750"/>
                  </a:lnTo>
                  <a:lnTo>
                    <a:pt x="64823" y="148756"/>
                  </a:lnTo>
                  <a:lnTo>
                    <a:pt x="64821" y="149255"/>
                  </a:lnTo>
                  <a:lnTo>
                    <a:pt x="64254" y="149245"/>
                  </a:lnTo>
                  <a:lnTo>
                    <a:pt x="64250" y="150860"/>
                  </a:lnTo>
                  <a:lnTo>
                    <a:pt x="63045" y="150877"/>
                  </a:lnTo>
                  <a:lnTo>
                    <a:pt x="62879" y="151895"/>
                  </a:lnTo>
                  <a:lnTo>
                    <a:pt x="62831" y="152646"/>
                  </a:lnTo>
                  <a:lnTo>
                    <a:pt x="62414" y="153022"/>
                  </a:lnTo>
                  <a:lnTo>
                    <a:pt x="62032" y="153577"/>
                  </a:lnTo>
                  <a:lnTo>
                    <a:pt x="61879" y="153926"/>
                  </a:lnTo>
                  <a:lnTo>
                    <a:pt x="61966" y="154446"/>
                  </a:lnTo>
                  <a:lnTo>
                    <a:pt x="62249" y="154911"/>
                  </a:lnTo>
                  <a:lnTo>
                    <a:pt x="62477" y="155123"/>
                  </a:lnTo>
                  <a:lnTo>
                    <a:pt x="61556" y="156031"/>
                  </a:lnTo>
                  <a:lnTo>
                    <a:pt x="61390" y="156834"/>
                  </a:lnTo>
                  <a:lnTo>
                    <a:pt x="62083" y="157682"/>
                  </a:lnTo>
                  <a:lnTo>
                    <a:pt x="62208" y="158117"/>
                  </a:lnTo>
                  <a:lnTo>
                    <a:pt x="62229" y="158604"/>
                  </a:lnTo>
                  <a:lnTo>
                    <a:pt x="61764" y="159181"/>
                  </a:lnTo>
                  <a:lnTo>
                    <a:pt x="61578" y="159556"/>
                  </a:lnTo>
                  <a:lnTo>
                    <a:pt x="61565" y="159988"/>
                  </a:lnTo>
                  <a:lnTo>
                    <a:pt x="61648" y="160159"/>
                  </a:lnTo>
                  <a:lnTo>
                    <a:pt x="61864" y="160341"/>
                  </a:lnTo>
                  <a:lnTo>
                    <a:pt x="62615" y="160505"/>
                  </a:lnTo>
                  <a:lnTo>
                    <a:pt x="62806" y="160769"/>
                  </a:lnTo>
                  <a:lnTo>
                    <a:pt x="62723" y="160999"/>
                  </a:lnTo>
                  <a:lnTo>
                    <a:pt x="62300" y="161323"/>
                  </a:lnTo>
                  <a:lnTo>
                    <a:pt x="62084" y="161728"/>
                  </a:lnTo>
                  <a:lnTo>
                    <a:pt x="62126" y="162260"/>
                  </a:lnTo>
                  <a:lnTo>
                    <a:pt x="62321" y="163026"/>
                  </a:lnTo>
                  <a:lnTo>
                    <a:pt x="62250" y="163242"/>
                  </a:lnTo>
                  <a:lnTo>
                    <a:pt x="61968" y="163213"/>
                  </a:lnTo>
                  <a:lnTo>
                    <a:pt x="61807" y="163056"/>
                  </a:lnTo>
                  <a:lnTo>
                    <a:pt x="61657" y="162807"/>
                  </a:lnTo>
                  <a:lnTo>
                    <a:pt x="61525" y="162313"/>
                  </a:lnTo>
                  <a:lnTo>
                    <a:pt x="61354" y="162145"/>
                  </a:lnTo>
                  <a:lnTo>
                    <a:pt x="61106" y="162056"/>
                  </a:lnTo>
                  <a:lnTo>
                    <a:pt x="60284" y="161978"/>
                  </a:lnTo>
                  <a:lnTo>
                    <a:pt x="60239" y="161465"/>
                  </a:lnTo>
                  <a:lnTo>
                    <a:pt x="59533" y="160398"/>
                  </a:lnTo>
                  <a:lnTo>
                    <a:pt x="59301" y="160197"/>
                  </a:lnTo>
                  <a:lnTo>
                    <a:pt x="55970" y="160017"/>
                  </a:lnTo>
                  <a:lnTo>
                    <a:pt x="53307" y="159900"/>
                  </a:lnTo>
                  <a:lnTo>
                    <a:pt x="53347" y="155288"/>
                  </a:lnTo>
                  <a:lnTo>
                    <a:pt x="50716" y="155294"/>
                  </a:lnTo>
                  <a:lnTo>
                    <a:pt x="50670" y="157567"/>
                  </a:lnTo>
                  <a:lnTo>
                    <a:pt x="47064" y="157645"/>
                  </a:lnTo>
                  <a:lnTo>
                    <a:pt x="47071" y="157896"/>
                  </a:lnTo>
                  <a:lnTo>
                    <a:pt x="47176" y="158143"/>
                  </a:lnTo>
                  <a:lnTo>
                    <a:pt x="48114" y="159504"/>
                  </a:lnTo>
                  <a:lnTo>
                    <a:pt x="48309" y="159594"/>
                  </a:lnTo>
                  <a:lnTo>
                    <a:pt x="48653" y="159489"/>
                  </a:lnTo>
                  <a:lnTo>
                    <a:pt x="48807" y="159553"/>
                  </a:lnTo>
                  <a:lnTo>
                    <a:pt x="48923" y="160010"/>
                  </a:lnTo>
                  <a:lnTo>
                    <a:pt x="48479" y="160531"/>
                  </a:lnTo>
                  <a:lnTo>
                    <a:pt x="46725" y="161208"/>
                  </a:lnTo>
                  <a:lnTo>
                    <a:pt x="46671" y="161721"/>
                  </a:lnTo>
                  <a:lnTo>
                    <a:pt x="45381" y="161680"/>
                  </a:lnTo>
                  <a:lnTo>
                    <a:pt x="45381" y="161163"/>
                  </a:lnTo>
                  <a:lnTo>
                    <a:pt x="42776" y="161227"/>
                  </a:lnTo>
                  <a:lnTo>
                    <a:pt x="42786" y="163593"/>
                  </a:lnTo>
                  <a:lnTo>
                    <a:pt x="42185" y="164114"/>
                  </a:lnTo>
                  <a:lnTo>
                    <a:pt x="42110" y="164285"/>
                  </a:lnTo>
                  <a:lnTo>
                    <a:pt x="42098" y="164795"/>
                  </a:lnTo>
                  <a:lnTo>
                    <a:pt x="41497" y="165338"/>
                  </a:lnTo>
                  <a:lnTo>
                    <a:pt x="41352" y="164791"/>
                  </a:lnTo>
                  <a:lnTo>
                    <a:pt x="39467" y="164781"/>
                  </a:lnTo>
                  <a:lnTo>
                    <a:pt x="39143" y="164903"/>
                  </a:lnTo>
                  <a:lnTo>
                    <a:pt x="38956" y="166204"/>
                  </a:lnTo>
                  <a:lnTo>
                    <a:pt x="39287" y="166442"/>
                  </a:lnTo>
                  <a:lnTo>
                    <a:pt x="39581" y="166435"/>
                  </a:lnTo>
                  <a:lnTo>
                    <a:pt x="40172" y="166620"/>
                  </a:lnTo>
                  <a:lnTo>
                    <a:pt x="40334" y="166936"/>
                  </a:lnTo>
                  <a:lnTo>
                    <a:pt x="40521" y="167836"/>
                  </a:lnTo>
                  <a:lnTo>
                    <a:pt x="40579" y="168487"/>
                  </a:lnTo>
                  <a:lnTo>
                    <a:pt x="40252" y="168867"/>
                  </a:lnTo>
                  <a:lnTo>
                    <a:pt x="40245" y="169815"/>
                  </a:lnTo>
                  <a:lnTo>
                    <a:pt x="40263" y="171177"/>
                  </a:lnTo>
                  <a:lnTo>
                    <a:pt x="40512" y="171664"/>
                  </a:lnTo>
                  <a:lnTo>
                    <a:pt x="40673" y="171831"/>
                  </a:lnTo>
                  <a:lnTo>
                    <a:pt x="41250" y="172140"/>
                  </a:lnTo>
                  <a:lnTo>
                    <a:pt x="44799" y="172192"/>
                  </a:lnTo>
                  <a:lnTo>
                    <a:pt x="45291" y="172724"/>
                  </a:lnTo>
                  <a:lnTo>
                    <a:pt x="45452" y="173040"/>
                  </a:lnTo>
                  <a:lnTo>
                    <a:pt x="45460" y="173288"/>
                  </a:lnTo>
                  <a:lnTo>
                    <a:pt x="46180" y="172610"/>
                  </a:lnTo>
                  <a:lnTo>
                    <a:pt x="46527" y="172394"/>
                  </a:lnTo>
                  <a:lnTo>
                    <a:pt x="48922" y="173149"/>
                  </a:lnTo>
                  <a:lnTo>
                    <a:pt x="49754" y="173655"/>
                  </a:lnTo>
                  <a:lnTo>
                    <a:pt x="50835" y="174146"/>
                  </a:lnTo>
                  <a:lnTo>
                    <a:pt x="52024" y="174508"/>
                  </a:lnTo>
                  <a:lnTo>
                    <a:pt x="52508" y="174586"/>
                  </a:lnTo>
                  <a:lnTo>
                    <a:pt x="54136" y="174378"/>
                  </a:lnTo>
                  <a:lnTo>
                    <a:pt x="55197" y="174063"/>
                  </a:lnTo>
                  <a:lnTo>
                    <a:pt x="55979" y="173957"/>
                  </a:lnTo>
                  <a:lnTo>
                    <a:pt x="58210" y="173805"/>
                  </a:lnTo>
                  <a:lnTo>
                    <a:pt x="60203" y="174251"/>
                  </a:lnTo>
                  <a:lnTo>
                    <a:pt x="60497" y="174612"/>
                  </a:lnTo>
                  <a:lnTo>
                    <a:pt x="61007" y="175798"/>
                  </a:lnTo>
                  <a:lnTo>
                    <a:pt x="61177" y="175857"/>
                  </a:lnTo>
                  <a:lnTo>
                    <a:pt x="61562" y="175775"/>
                  </a:lnTo>
                  <a:lnTo>
                    <a:pt x="61814" y="175924"/>
                  </a:lnTo>
                  <a:lnTo>
                    <a:pt x="61814" y="176430"/>
                  </a:lnTo>
                  <a:lnTo>
                    <a:pt x="61095" y="177203"/>
                  </a:lnTo>
                  <a:lnTo>
                    <a:pt x="60347" y="176945"/>
                  </a:lnTo>
                  <a:lnTo>
                    <a:pt x="59906" y="176793"/>
                  </a:lnTo>
                  <a:lnTo>
                    <a:pt x="59612" y="176691"/>
                  </a:lnTo>
                  <a:lnTo>
                    <a:pt x="58662" y="176539"/>
                  </a:lnTo>
                  <a:lnTo>
                    <a:pt x="58182" y="176461"/>
                  </a:lnTo>
                  <a:lnTo>
                    <a:pt x="57806" y="176401"/>
                  </a:lnTo>
                  <a:lnTo>
                    <a:pt x="56928" y="176361"/>
                  </a:lnTo>
                  <a:lnTo>
                    <a:pt x="54126" y="176594"/>
                  </a:lnTo>
                  <a:lnTo>
                    <a:pt x="53138" y="176522"/>
                  </a:lnTo>
                  <a:lnTo>
                    <a:pt x="52917" y="176505"/>
                  </a:lnTo>
                  <a:lnTo>
                    <a:pt x="52732" y="176475"/>
                  </a:lnTo>
                  <a:lnTo>
                    <a:pt x="50870" y="176169"/>
                  </a:lnTo>
                  <a:lnTo>
                    <a:pt x="50143" y="175896"/>
                  </a:lnTo>
                  <a:lnTo>
                    <a:pt x="49486" y="175479"/>
                  </a:lnTo>
                  <a:lnTo>
                    <a:pt x="48797" y="175286"/>
                  </a:lnTo>
                  <a:lnTo>
                    <a:pt x="48518" y="175333"/>
                  </a:lnTo>
                  <a:lnTo>
                    <a:pt x="47548" y="175767"/>
                  </a:lnTo>
                  <a:lnTo>
                    <a:pt x="45635" y="175907"/>
                  </a:lnTo>
                  <a:lnTo>
                    <a:pt x="43733" y="175408"/>
                  </a:lnTo>
                  <a:lnTo>
                    <a:pt x="42336" y="174881"/>
                  </a:lnTo>
                  <a:lnTo>
                    <a:pt x="41852" y="174915"/>
                  </a:lnTo>
                  <a:lnTo>
                    <a:pt x="41110" y="175218"/>
                  </a:lnTo>
                  <a:lnTo>
                    <a:pt x="40678" y="175241"/>
                  </a:lnTo>
                  <a:lnTo>
                    <a:pt x="38742" y="174548"/>
                  </a:lnTo>
                  <a:lnTo>
                    <a:pt x="38249" y="174308"/>
                  </a:lnTo>
                  <a:lnTo>
                    <a:pt x="37499" y="173758"/>
                  </a:lnTo>
                  <a:lnTo>
                    <a:pt x="37173" y="173755"/>
                  </a:lnTo>
                  <a:lnTo>
                    <a:pt x="36337" y="174023"/>
                  </a:lnTo>
                  <a:lnTo>
                    <a:pt x="34626" y="175047"/>
                  </a:lnTo>
                  <a:lnTo>
                    <a:pt x="34134" y="175091"/>
                  </a:lnTo>
                  <a:lnTo>
                    <a:pt x="33976" y="175048"/>
                  </a:lnTo>
                  <a:lnTo>
                    <a:pt x="33654" y="174960"/>
                  </a:lnTo>
                  <a:lnTo>
                    <a:pt x="33408" y="174766"/>
                  </a:lnTo>
                  <a:lnTo>
                    <a:pt x="33207" y="174340"/>
                  </a:lnTo>
                  <a:lnTo>
                    <a:pt x="33249" y="174040"/>
                  </a:lnTo>
                  <a:lnTo>
                    <a:pt x="33443" y="173625"/>
                  </a:lnTo>
                  <a:lnTo>
                    <a:pt x="33496" y="173348"/>
                  </a:lnTo>
                  <a:lnTo>
                    <a:pt x="33388" y="172723"/>
                  </a:lnTo>
                  <a:lnTo>
                    <a:pt x="33227" y="172469"/>
                  </a:lnTo>
                  <a:lnTo>
                    <a:pt x="32005" y="170542"/>
                  </a:lnTo>
                  <a:lnTo>
                    <a:pt x="31127" y="169388"/>
                  </a:lnTo>
                  <a:lnTo>
                    <a:pt x="30886" y="169146"/>
                  </a:lnTo>
                  <a:lnTo>
                    <a:pt x="30731" y="169084"/>
                  </a:lnTo>
                  <a:lnTo>
                    <a:pt x="30591" y="169028"/>
                  </a:lnTo>
                  <a:lnTo>
                    <a:pt x="30432" y="168965"/>
                  </a:lnTo>
                  <a:lnTo>
                    <a:pt x="29887" y="168899"/>
                  </a:lnTo>
                  <a:lnTo>
                    <a:pt x="29667" y="169081"/>
                  </a:lnTo>
                  <a:lnTo>
                    <a:pt x="29312" y="169581"/>
                  </a:lnTo>
                  <a:lnTo>
                    <a:pt x="28908" y="169744"/>
                  </a:lnTo>
                  <a:lnTo>
                    <a:pt x="28713" y="169707"/>
                  </a:lnTo>
                  <a:lnTo>
                    <a:pt x="28379" y="169445"/>
                  </a:lnTo>
                  <a:lnTo>
                    <a:pt x="28163" y="168756"/>
                  </a:lnTo>
                  <a:lnTo>
                    <a:pt x="26732" y="167761"/>
                  </a:lnTo>
                  <a:lnTo>
                    <a:pt x="26004" y="167699"/>
                  </a:lnTo>
                  <a:lnTo>
                    <a:pt x="25042" y="167813"/>
                  </a:lnTo>
                  <a:lnTo>
                    <a:pt x="24494" y="167548"/>
                  </a:lnTo>
                  <a:lnTo>
                    <a:pt x="24299" y="167395"/>
                  </a:lnTo>
                  <a:lnTo>
                    <a:pt x="24108" y="167178"/>
                  </a:lnTo>
                  <a:lnTo>
                    <a:pt x="23924" y="166654"/>
                  </a:lnTo>
                  <a:lnTo>
                    <a:pt x="23915" y="166513"/>
                  </a:lnTo>
                  <a:lnTo>
                    <a:pt x="23906" y="166352"/>
                  </a:lnTo>
                  <a:lnTo>
                    <a:pt x="24006" y="165896"/>
                  </a:lnTo>
                  <a:lnTo>
                    <a:pt x="24368" y="164969"/>
                  </a:lnTo>
                  <a:lnTo>
                    <a:pt x="24368" y="164159"/>
                  </a:lnTo>
                  <a:lnTo>
                    <a:pt x="24115" y="163380"/>
                  </a:lnTo>
                  <a:lnTo>
                    <a:pt x="22772" y="161747"/>
                  </a:lnTo>
                  <a:lnTo>
                    <a:pt x="21601" y="161187"/>
                  </a:lnTo>
                  <a:lnTo>
                    <a:pt x="19703" y="160280"/>
                  </a:lnTo>
                  <a:lnTo>
                    <a:pt x="19032" y="159818"/>
                  </a:lnTo>
                  <a:lnTo>
                    <a:pt x="18552" y="159412"/>
                  </a:lnTo>
                  <a:lnTo>
                    <a:pt x="18091" y="158915"/>
                  </a:lnTo>
                  <a:lnTo>
                    <a:pt x="15728" y="156368"/>
                  </a:lnTo>
                  <a:lnTo>
                    <a:pt x="14436" y="155174"/>
                  </a:lnTo>
                  <a:lnTo>
                    <a:pt x="13858" y="154472"/>
                  </a:lnTo>
                  <a:lnTo>
                    <a:pt x="12272" y="153279"/>
                  </a:lnTo>
                  <a:lnTo>
                    <a:pt x="9157" y="150665"/>
                  </a:lnTo>
                  <a:lnTo>
                    <a:pt x="8447" y="150322"/>
                  </a:lnTo>
                  <a:lnTo>
                    <a:pt x="7482" y="149857"/>
                  </a:lnTo>
                  <a:lnTo>
                    <a:pt x="6964" y="149752"/>
                  </a:lnTo>
                  <a:lnTo>
                    <a:pt x="6735" y="149642"/>
                  </a:lnTo>
                  <a:lnTo>
                    <a:pt x="6484" y="149484"/>
                  </a:lnTo>
                  <a:lnTo>
                    <a:pt x="5429" y="148640"/>
                  </a:lnTo>
                  <a:lnTo>
                    <a:pt x="3214" y="147643"/>
                  </a:lnTo>
                  <a:lnTo>
                    <a:pt x="2487" y="147291"/>
                  </a:lnTo>
                  <a:lnTo>
                    <a:pt x="723" y="146108"/>
                  </a:lnTo>
                  <a:lnTo>
                    <a:pt x="662" y="145835"/>
                  </a:lnTo>
                  <a:lnTo>
                    <a:pt x="511" y="145577"/>
                  </a:lnTo>
                  <a:lnTo>
                    <a:pt x="0" y="145083"/>
                  </a:lnTo>
                  <a:lnTo>
                    <a:pt x="81" y="143873"/>
                  </a:lnTo>
                  <a:lnTo>
                    <a:pt x="349" y="142336"/>
                  </a:lnTo>
                  <a:lnTo>
                    <a:pt x="993" y="140869"/>
                  </a:lnTo>
                  <a:lnTo>
                    <a:pt x="1547" y="140108"/>
                  </a:lnTo>
                  <a:lnTo>
                    <a:pt x="2487" y="139175"/>
                  </a:lnTo>
                  <a:lnTo>
                    <a:pt x="2949" y="138441"/>
                  </a:lnTo>
                  <a:lnTo>
                    <a:pt x="3240" y="137493"/>
                  </a:lnTo>
                  <a:lnTo>
                    <a:pt x="3429" y="135659"/>
                  </a:lnTo>
                  <a:lnTo>
                    <a:pt x="3568" y="135142"/>
                  </a:lnTo>
                  <a:lnTo>
                    <a:pt x="4573" y="133704"/>
                  </a:lnTo>
                  <a:lnTo>
                    <a:pt x="4672" y="133437"/>
                  </a:lnTo>
                  <a:lnTo>
                    <a:pt x="4573" y="132905"/>
                  </a:lnTo>
                  <a:lnTo>
                    <a:pt x="4625" y="132627"/>
                  </a:lnTo>
                  <a:lnTo>
                    <a:pt x="5000" y="132017"/>
                  </a:lnTo>
                  <a:lnTo>
                    <a:pt x="5431" y="131472"/>
                  </a:lnTo>
                  <a:lnTo>
                    <a:pt x="5488" y="131279"/>
                  </a:lnTo>
                  <a:lnTo>
                    <a:pt x="5529" y="131141"/>
                  </a:lnTo>
                  <a:lnTo>
                    <a:pt x="5529" y="130509"/>
                  </a:lnTo>
                  <a:lnTo>
                    <a:pt x="5103" y="128346"/>
                  </a:lnTo>
                  <a:lnTo>
                    <a:pt x="5034" y="127077"/>
                  </a:lnTo>
                  <a:lnTo>
                    <a:pt x="5293" y="126329"/>
                  </a:lnTo>
                  <a:lnTo>
                    <a:pt x="5733" y="125457"/>
                  </a:lnTo>
                  <a:lnTo>
                    <a:pt x="5772" y="125125"/>
                  </a:lnTo>
                  <a:lnTo>
                    <a:pt x="5678" y="124843"/>
                  </a:lnTo>
                  <a:lnTo>
                    <a:pt x="4969" y="123694"/>
                  </a:lnTo>
                  <a:lnTo>
                    <a:pt x="4407" y="122550"/>
                  </a:lnTo>
                  <a:lnTo>
                    <a:pt x="4283" y="122095"/>
                  </a:lnTo>
                  <a:lnTo>
                    <a:pt x="4326" y="121235"/>
                  </a:lnTo>
                  <a:lnTo>
                    <a:pt x="4397" y="120910"/>
                  </a:lnTo>
                  <a:lnTo>
                    <a:pt x="4516" y="120701"/>
                  </a:lnTo>
                  <a:lnTo>
                    <a:pt x="6039" y="119800"/>
                  </a:lnTo>
                  <a:lnTo>
                    <a:pt x="6270" y="119645"/>
                  </a:lnTo>
                  <a:lnTo>
                    <a:pt x="6381" y="119463"/>
                  </a:lnTo>
                  <a:lnTo>
                    <a:pt x="6529" y="119099"/>
                  </a:lnTo>
                  <a:lnTo>
                    <a:pt x="7424" y="114856"/>
                  </a:lnTo>
                  <a:lnTo>
                    <a:pt x="7404" y="114162"/>
                  </a:lnTo>
                  <a:lnTo>
                    <a:pt x="6911" y="111852"/>
                  </a:lnTo>
                  <a:lnTo>
                    <a:pt x="6122" y="110354"/>
                  </a:lnTo>
                  <a:lnTo>
                    <a:pt x="5278" y="109849"/>
                  </a:lnTo>
                  <a:lnTo>
                    <a:pt x="5106" y="109563"/>
                  </a:lnTo>
                  <a:lnTo>
                    <a:pt x="4990" y="109187"/>
                  </a:lnTo>
                  <a:lnTo>
                    <a:pt x="4879" y="108078"/>
                  </a:lnTo>
                  <a:lnTo>
                    <a:pt x="4873" y="107369"/>
                  </a:lnTo>
                  <a:lnTo>
                    <a:pt x="5041" y="106577"/>
                  </a:lnTo>
                  <a:lnTo>
                    <a:pt x="4810" y="105612"/>
                  </a:lnTo>
                  <a:lnTo>
                    <a:pt x="4766" y="104612"/>
                  </a:lnTo>
                  <a:lnTo>
                    <a:pt x="4759" y="104433"/>
                  </a:lnTo>
                  <a:lnTo>
                    <a:pt x="5162" y="103175"/>
                  </a:lnTo>
                  <a:lnTo>
                    <a:pt x="5885" y="101314"/>
                  </a:lnTo>
                  <a:lnTo>
                    <a:pt x="5966" y="101003"/>
                  </a:lnTo>
                  <a:lnTo>
                    <a:pt x="5946" y="100701"/>
                  </a:lnTo>
                  <a:lnTo>
                    <a:pt x="5617" y="99978"/>
                  </a:lnTo>
                  <a:lnTo>
                    <a:pt x="4871" y="99159"/>
                  </a:lnTo>
                  <a:lnTo>
                    <a:pt x="3777" y="98260"/>
                  </a:lnTo>
                  <a:lnTo>
                    <a:pt x="2599" y="97579"/>
                  </a:lnTo>
                  <a:lnTo>
                    <a:pt x="1904" y="96983"/>
                  </a:lnTo>
                  <a:lnTo>
                    <a:pt x="1562" y="96592"/>
                  </a:lnTo>
                  <a:lnTo>
                    <a:pt x="1359" y="96329"/>
                  </a:lnTo>
                  <a:lnTo>
                    <a:pt x="768" y="95317"/>
                  </a:lnTo>
                  <a:lnTo>
                    <a:pt x="722" y="95119"/>
                  </a:lnTo>
                  <a:lnTo>
                    <a:pt x="635" y="94739"/>
                  </a:lnTo>
                  <a:lnTo>
                    <a:pt x="639" y="94599"/>
                  </a:lnTo>
                  <a:lnTo>
                    <a:pt x="657" y="94019"/>
                  </a:lnTo>
                  <a:lnTo>
                    <a:pt x="754" y="93669"/>
                  </a:lnTo>
                  <a:lnTo>
                    <a:pt x="924" y="93356"/>
                  </a:lnTo>
                  <a:lnTo>
                    <a:pt x="1791" y="92167"/>
                  </a:lnTo>
                  <a:lnTo>
                    <a:pt x="2137" y="91697"/>
                  </a:lnTo>
                  <a:lnTo>
                    <a:pt x="4399" y="90158"/>
                  </a:lnTo>
                  <a:lnTo>
                    <a:pt x="5487" y="89086"/>
                  </a:lnTo>
                  <a:lnTo>
                    <a:pt x="7000" y="87840"/>
                  </a:lnTo>
                  <a:lnTo>
                    <a:pt x="7928" y="87244"/>
                  </a:lnTo>
                  <a:lnTo>
                    <a:pt x="8163" y="87040"/>
                  </a:lnTo>
                  <a:lnTo>
                    <a:pt x="8736" y="86212"/>
                  </a:lnTo>
                  <a:lnTo>
                    <a:pt x="8856" y="85854"/>
                  </a:lnTo>
                  <a:lnTo>
                    <a:pt x="8863" y="85705"/>
                  </a:lnTo>
                  <a:lnTo>
                    <a:pt x="8723" y="85390"/>
                  </a:lnTo>
                  <a:lnTo>
                    <a:pt x="8423" y="85151"/>
                  </a:lnTo>
                  <a:lnTo>
                    <a:pt x="8065" y="84632"/>
                  </a:lnTo>
                  <a:lnTo>
                    <a:pt x="7769" y="83137"/>
                  </a:lnTo>
                  <a:lnTo>
                    <a:pt x="7582" y="82191"/>
                  </a:lnTo>
                  <a:lnTo>
                    <a:pt x="7226" y="81359"/>
                  </a:lnTo>
                  <a:lnTo>
                    <a:pt x="7138" y="81154"/>
                  </a:lnTo>
                  <a:lnTo>
                    <a:pt x="6987" y="80799"/>
                  </a:lnTo>
                  <a:lnTo>
                    <a:pt x="6900" y="80596"/>
                  </a:lnTo>
                  <a:lnTo>
                    <a:pt x="6626" y="79955"/>
                  </a:lnTo>
                  <a:lnTo>
                    <a:pt x="6510" y="79369"/>
                  </a:lnTo>
                  <a:lnTo>
                    <a:pt x="6501" y="78547"/>
                  </a:lnTo>
                  <a:lnTo>
                    <a:pt x="6613" y="77791"/>
                  </a:lnTo>
                  <a:lnTo>
                    <a:pt x="7189" y="76512"/>
                  </a:lnTo>
                  <a:lnTo>
                    <a:pt x="7196" y="76368"/>
                  </a:lnTo>
                  <a:lnTo>
                    <a:pt x="6930" y="76129"/>
                  </a:lnTo>
                  <a:lnTo>
                    <a:pt x="6767" y="75983"/>
                  </a:lnTo>
                  <a:lnTo>
                    <a:pt x="5582" y="74921"/>
                  </a:lnTo>
                  <a:lnTo>
                    <a:pt x="5331" y="74489"/>
                  </a:lnTo>
                  <a:lnTo>
                    <a:pt x="5254" y="73725"/>
                  </a:lnTo>
                  <a:lnTo>
                    <a:pt x="5345" y="72798"/>
                  </a:lnTo>
                  <a:lnTo>
                    <a:pt x="5707" y="71334"/>
                  </a:lnTo>
                  <a:lnTo>
                    <a:pt x="5940" y="70960"/>
                  </a:lnTo>
                  <a:lnTo>
                    <a:pt x="6471" y="70569"/>
                  </a:lnTo>
                  <a:lnTo>
                    <a:pt x="6989" y="70049"/>
                  </a:lnTo>
                  <a:lnTo>
                    <a:pt x="7286" y="69089"/>
                  </a:lnTo>
                  <a:lnTo>
                    <a:pt x="7185" y="68649"/>
                  </a:lnTo>
                  <a:lnTo>
                    <a:pt x="6998" y="68400"/>
                  </a:lnTo>
                  <a:lnTo>
                    <a:pt x="6765" y="67904"/>
                  </a:lnTo>
                  <a:lnTo>
                    <a:pt x="6542" y="67160"/>
                  </a:lnTo>
                  <a:lnTo>
                    <a:pt x="6536" y="65894"/>
                  </a:lnTo>
                  <a:lnTo>
                    <a:pt x="6180" y="64057"/>
                  </a:lnTo>
                  <a:lnTo>
                    <a:pt x="6354" y="63438"/>
                  </a:lnTo>
                  <a:lnTo>
                    <a:pt x="6834" y="62897"/>
                  </a:lnTo>
                  <a:lnTo>
                    <a:pt x="7286" y="62095"/>
                  </a:lnTo>
                  <a:lnTo>
                    <a:pt x="7293" y="61404"/>
                  </a:lnTo>
                  <a:lnTo>
                    <a:pt x="7162" y="60810"/>
                  </a:lnTo>
                  <a:lnTo>
                    <a:pt x="6469" y="59955"/>
                  </a:lnTo>
                  <a:lnTo>
                    <a:pt x="6133" y="59303"/>
                  </a:lnTo>
                  <a:lnTo>
                    <a:pt x="5971" y="58309"/>
                  </a:lnTo>
                  <a:lnTo>
                    <a:pt x="5971" y="57972"/>
                  </a:lnTo>
                  <a:lnTo>
                    <a:pt x="6082" y="57644"/>
                  </a:lnTo>
                  <a:lnTo>
                    <a:pt x="6380" y="57329"/>
                  </a:lnTo>
                  <a:lnTo>
                    <a:pt x="7401" y="57001"/>
                  </a:lnTo>
                  <a:lnTo>
                    <a:pt x="7610" y="56858"/>
                  </a:lnTo>
                  <a:lnTo>
                    <a:pt x="8063" y="56547"/>
                  </a:lnTo>
                  <a:lnTo>
                    <a:pt x="8629" y="56159"/>
                  </a:lnTo>
                  <a:lnTo>
                    <a:pt x="8859" y="56001"/>
                  </a:lnTo>
                  <a:lnTo>
                    <a:pt x="9175" y="55785"/>
                  </a:lnTo>
                  <a:lnTo>
                    <a:pt x="9593" y="55348"/>
                  </a:lnTo>
                  <a:lnTo>
                    <a:pt x="9761" y="55172"/>
                  </a:lnTo>
                  <a:lnTo>
                    <a:pt x="10390" y="54348"/>
                  </a:lnTo>
                  <a:lnTo>
                    <a:pt x="11720" y="53219"/>
                  </a:lnTo>
                  <a:lnTo>
                    <a:pt x="12691" y="52394"/>
                  </a:lnTo>
                  <a:lnTo>
                    <a:pt x="13360" y="51545"/>
                  </a:lnTo>
                  <a:lnTo>
                    <a:pt x="13987" y="50375"/>
                  </a:lnTo>
                  <a:lnTo>
                    <a:pt x="14115" y="49943"/>
                  </a:lnTo>
                  <a:lnTo>
                    <a:pt x="14121" y="49456"/>
                  </a:lnTo>
                  <a:lnTo>
                    <a:pt x="14043" y="48959"/>
                  </a:lnTo>
                  <a:lnTo>
                    <a:pt x="13456" y="47131"/>
                  </a:lnTo>
                  <a:lnTo>
                    <a:pt x="13501" y="46697"/>
                  </a:lnTo>
                  <a:lnTo>
                    <a:pt x="13629" y="46348"/>
                  </a:lnTo>
                  <a:lnTo>
                    <a:pt x="14434" y="45526"/>
                  </a:lnTo>
                  <a:lnTo>
                    <a:pt x="15179" y="45029"/>
                  </a:lnTo>
                  <a:lnTo>
                    <a:pt x="16675" y="44032"/>
                  </a:lnTo>
                  <a:lnTo>
                    <a:pt x="16801" y="43887"/>
                  </a:lnTo>
                  <a:lnTo>
                    <a:pt x="16732" y="43464"/>
                  </a:lnTo>
                  <a:lnTo>
                    <a:pt x="16964" y="42824"/>
                  </a:lnTo>
                  <a:lnTo>
                    <a:pt x="17470" y="42059"/>
                  </a:lnTo>
                  <a:lnTo>
                    <a:pt x="17597" y="41868"/>
                  </a:lnTo>
                  <a:lnTo>
                    <a:pt x="17930" y="41364"/>
                  </a:lnTo>
                  <a:lnTo>
                    <a:pt x="18629" y="40682"/>
                  </a:lnTo>
                  <a:lnTo>
                    <a:pt x="19356" y="40234"/>
                  </a:lnTo>
                  <a:lnTo>
                    <a:pt x="20399" y="39802"/>
                  </a:lnTo>
                  <a:lnTo>
                    <a:pt x="20381" y="39055"/>
                  </a:lnTo>
                  <a:lnTo>
                    <a:pt x="20694" y="38386"/>
                  </a:lnTo>
                  <a:lnTo>
                    <a:pt x="20885" y="37442"/>
                  </a:lnTo>
                  <a:lnTo>
                    <a:pt x="20851" y="37273"/>
                  </a:lnTo>
                  <a:lnTo>
                    <a:pt x="20524" y="36924"/>
                  </a:lnTo>
                  <a:lnTo>
                    <a:pt x="20420" y="36475"/>
                  </a:lnTo>
                  <a:lnTo>
                    <a:pt x="20474" y="35840"/>
                  </a:lnTo>
                  <a:lnTo>
                    <a:pt x="20565" y="34776"/>
                  </a:lnTo>
                  <a:lnTo>
                    <a:pt x="20873" y="33424"/>
                  </a:lnTo>
                  <a:lnTo>
                    <a:pt x="20895" y="32821"/>
                  </a:lnTo>
                  <a:lnTo>
                    <a:pt x="20836" y="32666"/>
                  </a:lnTo>
                  <a:lnTo>
                    <a:pt x="20106" y="30724"/>
                  </a:lnTo>
                  <a:lnTo>
                    <a:pt x="19995" y="30591"/>
                  </a:lnTo>
                  <a:lnTo>
                    <a:pt x="19831" y="30511"/>
                  </a:lnTo>
                  <a:lnTo>
                    <a:pt x="19268" y="30237"/>
                  </a:lnTo>
                  <a:lnTo>
                    <a:pt x="19014" y="30114"/>
                  </a:lnTo>
                  <a:lnTo>
                    <a:pt x="16931" y="29368"/>
                  </a:lnTo>
                  <a:lnTo>
                    <a:pt x="16540" y="29127"/>
                  </a:lnTo>
                  <a:lnTo>
                    <a:pt x="16169" y="28563"/>
                  </a:lnTo>
                  <a:lnTo>
                    <a:pt x="15892" y="28142"/>
                  </a:lnTo>
                  <a:lnTo>
                    <a:pt x="15691" y="27838"/>
                  </a:lnTo>
                  <a:lnTo>
                    <a:pt x="15046" y="27139"/>
                  </a:lnTo>
                  <a:lnTo>
                    <a:pt x="14949" y="26916"/>
                  </a:lnTo>
                  <a:lnTo>
                    <a:pt x="14601" y="26112"/>
                  </a:lnTo>
                  <a:lnTo>
                    <a:pt x="13693" y="24458"/>
                  </a:lnTo>
                  <a:lnTo>
                    <a:pt x="12886" y="23385"/>
                  </a:lnTo>
                  <a:lnTo>
                    <a:pt x="12581" y="22979"/>
                  </a:lnTo>
                  <a:lnTo>
                    <a:pt x="12442" y="22794"/>
                  </a:lnTo>
                  <a:lnTo>
                    <a:pt x="11934" y="22241"/>
                  </a:lnTo>
                  <a:lnTo>
                    <a:pt x="10830" y="21339"/>
                  </a:lnTo>
                  <a:lnTo>
                    <a:pt x="10527" y="20975"/>
                  </a:lnTo>
                  <a:lnTo>
                    <a:pt x="10389" y="20267"/>
                  </a:lnTo>
                  <a:lnTo>
                    <a:pt x="10353" y="19155"/>
                  </a:lnTo>
                  <a:lnTo>
                    <a:pt x="10582" y="18209"/>
                  </a:lnTo>
                  <a:lnTo>
                    <a:pt x="10668" y="17854"/>
                  </a:lnTo>
                  <a:lnTo>
                    <a:pt x="10790" y="17350"/>
                  </a:lnTo>
                  <a:lnTo>
                    <a:pt x="10775" y="17046"/>
                  </a:lnTo>
                  <a:lnTo>
                    <a:pt x="10604" y="16640"/>
                  </a:lnTo>
                  <a:lnTo>
                    <a:pt x="9928" y="16122"/>
                  </a:lnTo>
                  <a:lnTo>
                    <a:pt x="8078" y="14704"/>
                  </a:lnTo>
                  <a:lnTo>
                    <a:pt x="6875" y="14105"/>
                  </a:lnTo>
                  <a:lnTo>
                    <a:pt x="7160" y="14104"/>
                  </a:lnTo>
                  <a:lnTo>
                    <a:pt x="6825" y="13885"/>
                  </a:lnTo>
                  <a:lnTo>
                    <a:pt x="6071" y="12999"/>
                  </a:lnTo>
                  <a:lnTo>
                    <a:pt x="5359" y="12649"/>
                  </a:lnTo>
                  <a:lnTo>
                    <a:pt x="5052" y="12292"/>
                  </a:lnTo>
                  <a:lnTo>
                    <a:pt x="5351" y="12289"/>
                  </a:lnTo>
                  <a:lnTo>
                    <a:pt x="6216" y="11772"/>
                  </a:lnTo>
                  <a:lnTo>
                    <a:pt x="6165" y="11460"/>
                  </a:lnTo>
                  <a:lnTo>
                    <a:pt x="5694" y="10188"/>
                  </a:lnTo>
                  <a:lnTo>
                    <a:pt x="5197" y="9805"/>
                  </a:lnTo>
                  <a:lnTo>
                    <a:pt x="4767" y="9626"/>
                  </a:lnTo>
                  <a:lnTo>
                    <a:pt x="4459" y="9563"/>
                  </a:lnTo>
                  <a:lnTo>
                    <a:pt x="4396" y="9090"/>
                  </a:lnTo>
                  <a:lnTo>
                    <a:pt x="4683" y="8685"/>
                  </a:lnTo>
                  <a:lnTo>
                    <a:pt x="4932" y="7945"/>
                  </a:lnTo>
                  <a:lnTo>
                    <a:pt x="4789" y="7878"/>
                  </a:lnTo>
                  <a:lnTo>
                    <a:pt x="4701" y="7651"/>
                  </a:lnTo>
                  <a:lnTo>
                    <a:pt x="4798" y="7316"/>
                  </a:lnTo>
                  <a:lnTo>
                    <a:pt x="5431" y="6919"/>
                  </a:lnTo>
                  <a:lnTo>
                    <a:pt x="6131" y="6016"/>
                  </a:lnTo>
                  <a:lnTo>
                    <a:pt x="6916" y="5589"/>
                  </a:lnTo>
                  <a:lnTo>
                    <a:pt x="7119" y="5559"/>
                  </a:lnTo>
                  <a:lnTo>
                    <a:pt x="7429" y="5697"/>
                  </a:lnTo>
                  <a:lnTo>
                    <a:pt x="8124" y="5358"/>
                  </a:lnTo>
                  <a:lnTo>
                    <a:pt x="9225" y="4521"/>
                  </a:lnTo>
                  <a:lnTo>
                    <a:pt x="9469" y="4260"/>
                  </a:lnTo>
                  <a:lnTo>
                    <a:pt x="9672" y="3588"/>
                  </a:lnTo>
                  <a:lnTo>
                    <a:pt x="9481" y="3565"/>
                  </a:lnTo>
                  <a:lnTo>
                    <a:pt x="8157" y="3573"/>
                  </a:lnTo>
                  <a:lnTo>
                    <a:pt x="8069" y="4726"/>
                  </a:lnTo>
                  <a:lnTo>
                    <a:pt x="7559" y="4849"/>
                  </a:lnTo>
                  <a:lnTo>
                    <a:pt x="6795" y="4759"/>
                  </a:lnTo>
                  <a:lnTo>
                    <a:pt x="6817" y="2389"/>
                  </a:lnTo>
                  <a:lnTo>
                    <a:pt x="4620" y="2373"/>
                  </a:lnTo>
                  <a:lnTo>
                    <a:pt x="4607" y="1923"/>
                  </a:lnTo>
                  <a:lnTo>
                    <a:pt x="4388" y="1543"/>
                  </a:lnTo>
                  <a:lnTo>
                    <a:pt x="3781" y="1197"/>
                  </a:lnTo>
                  <a:lnTo>
                    <a:pt x="3494" y="907"/>
                  </a:lnTo>
                  <a:lnTo>
                    <a:pt x="3388" y="702"/>
                  </a:lnTo>
                  <a:lnTo>
                    <a:pt x="3410" y="375"/>
                  </a:lnTo>
                  <a:lnTo>
                    <a:pt x="3604" y="0"/>
                  </a:lnTo>
                  <a:lnTo>
                    <a:pt x="17565" y="22"/>
                  </a:lnTo>
                  <a:lnTo>
                    <a:pt x="25588" y="78"/>
                  </a:lnTo>
                  <a:lnTo>
                    <a:pt x="25466" y="399"/>
                  </a:lnTo>
                  <a:lnTo>
                    <a:pt x="25554" y="5956"/>
                  </a:lnTo>
                  <a:lnTo>
                    <a:pt x="27418" y="5996"/>
                  </a:lnTo>
                  <a:lnTo>
                    <a:pt x="28198" y="5944"/>
                  </a:lnTo>
                  <a:lnTo>
                    <a:pt x="28229" y="9521"/>
                  </a:lnTo>
                  <a:lnTo>
                    <a:pt x="25573" y="9496"/>
                  </a:lnTo>
                  <a:lnTo>
                    <a:pt x="25617" y="11865"/>
                  </a:lnTo>
                  <a:lnTo>
                    <a:pt x="28264" y="11872"/>
                  </a:lnTo>
                  <a:lnTo>
                    <a:pt x="28256" y="14226"/>
                  </a:lnTo>
                  <a:lnTo>
                    <a:pt x="27447" y="14215"/>
                  </a:lnTo>
                  <a:lnTo>
                    <a:pt x="26588" y="14356"/>
                  </a:lnTo>
                  <a:lnTo>
                    <a:pt x="25888" y="14316"/>
                  </a:lnTo>
                  <a:lnTo>
                    <a:pt x="25631" y="14628"/>
                  </a:lnTo>
                  <a:lnTo>
                    <a:pt x="25641" y="16807"/>
                  </a:lnTo>
                  <a:lnTo>
                    <a:pt x="25647" y="18670"/>
                  </a:lnTo>
                  <a:lnTo>
                    <a:pt x="25718" y="18875"/>
                  </a:lnTo>
                  <a:lnTo>
                    <a:pt x="25967" y="19009"/>
                  </a:lnTo>
                  <a:lnTo>
                    <a:pt x="28279" y="18986"/>
                  </a:lnTo>
                  <a:lnTo>
                    <a:pt x="28288" y="21332"/>
                  </a:lnTo>
                  <a:lnTo>
                    <a:pt x="26949" y="21333"/>
                  </a:lnTo>
                  <a:lnTo>
                    <a:pt x="26850" y="23681"/>
                  </a:lnTo>
                  <a:lnTo>
                    <a:pt x="26193" y="23681"/>
                  </a:lnTo>
                  <a:lnTo>
                    <a:pt x="26126" y="24770"/>
                  </a:lnTo>
                  <a:lnTo>
                    <a:pt x="25495" y="24823"/>
                  </a:lnTo>
                  <a:lnTo>
                    <a:pt x="25443" y="28322"/>
                  </a:lnTo>
                  <a:lnTo>
                    <a:pt x="30748" y="28391"/>
                  </a:lnTo>
                  <a:lnTo>
                    <a:pt x="30858" y="33497"/>
                  </a:lnTo>
                  <a:lnTo>
                    <a:pt x="30824" y="35409"/>
                  </a:lnTo>
                  <a:lnTo>
                    <a:pt x="36130" y="35447"/>
                  </a:lnTo>
                  <a:lnTo>
                    <a:pt x="43585" y="35623"/>
                  </a:lnTo>
                  <a:lnTo>
                    <a:pt x="43876" y="35877"/>
                  </a:lnTo>
                  <a:lnTo>
                    <a:pt x="43833" y="40240"/>
                  </a:lnTo>
                  <a:lnTo>
                    <a:pt x="44623" y="39983"/>
                  </a:lnTo>
                  <a:lnTo>
                    <a:pt x="45063" y="39938"/>
                  </a:lnTo>
                  <a:lnTo>
                    <a:pt x="45363" y="39972"/>
                  </a:lnTo>
                  <a:lnTo>
                    <a:pt x="45918" y="40307"/>
                  </a:lnTo>
                  <a:lnTo>
                    <a:pt x="46821" y="40180"/>
                  </a:lnTo>
                  <a:lnTo>
                    <a:pt x="46632" y="40013"/>
                  </a:lnTo>
                  <a:lnTo>
                    <a:pt x="46497" y="39727"/>
                  </a:lnTo>
                  <a:lnTo>
                    <a:pt x="46514" y="38128"/>
                  </a:lnTo>
                  <a:lnTo>
                    <a:pt x="47021" y="37942"/>
                  </a:lnTo>
                  <a:lnTo>
                    <a:pt x="51818" y="37905"/>
                  </a:lnTo>
                  <a:lnTo>
                    <a:pt x="51827" y="36741"/>
                  </a:lnTo>
                  <a:lnTo>
                    <a:pt x="54512" y="36735"/>
                  </a:lnTo>
                  <a:lnTo>
                    <a:pt x="54514" y="34600"/>
                  </a:lnTo>
                  <a:lnTo>
                    <a:pt x="54400" y="34373"/>
                  </a:lnTo>
                  <a:lnTo>
                    <a:pt x="54512" y="33934"/>
                  </a:lnTo>
                  <a:lnTo>
                    <a:pt x="55026" y="33439"/>
                  </a:lnTo>
                  <a:lnTo>
                    <a:pt x="55343" y="33301"/>
                  </a:lnTo>
                  <a:lnTo>
                    <a:pt x="55689" y="33357"/>
                  </a:lnTo>
                  <a:lnTo>
                    <a:pt x="55833" y="33542"/>
                  </a:lnTo>
                  <a:lnTo>
                    <a:pt x="55872" y="34661"/>
                  </a:lnTo>
                  <a:lnTo>
                    <a:pt x="55787" y="34887"/>
                  </a:lnTo>
                  <a:lnTo>
                    <a:pt x="55606" y="35004"/>
                  </a:lnTo>
                  <a:lnTo>
                    <a:pt x="57178" y="34980"/>
                  </a:lnTo>
                  <a:lnTo>
                    <a:pt x="57187" y="35634"/>
                  </a:lnTo>
                  <a:lnTo>
                    <a:pt x="62488" y="35603"/>
                  </a:lnTo>
                  <a:lnTo>
                    <a:pt x="64460" y="35658"/>
                  </a:lnTo>
                  <a:lnTo>
                    <a:pt x="64540" y="36536"/>
                  </a:lnTo>
                  <a:lnTo>
                    <a:pt x="64481" y="36755"/>
                  </a:lnTo>
                  <a:lnTo>
                    <a:pt x="64477" y="37313"/>
                  </a:lnTo>
                  <a:lnTo>
                    <a:pt x="65132" y="37365"/>
                  </a:lnTo>
                  <a:lnTo>
                    <a:pt x="65128" y="39120"/>
                  </a:lnTo>
                  <a:lnTo>
                    <a:pt x="68304" y="39084"/>
                  </a:lnTo>
                  <a:lnTo>
                    <a:pt x="68322" y="38548"/>
                  </a:lnTo>
                  <a:lnTo>
                    <a:pt x="69931" y="38542"/>
                  </a:lnTo>
                  <a:lnTo>
                    <a:pt x="70398" y="38289"/>
                  </a:lnTo>
                  <a:lnTo>
                    <a:pt x="70944" y="38263"/>
                  </a:lnTo>
                  <a:lnTo>
                    <a:pt x="70911" y="43734"/>
                  </a:lnTo>
                  <a:lnTo>
                    <a:pt x="72550" y="43738"/>
                  </a:lnTo>
                  <a:lnTo>
                    <a:pt x="72488" y="43176"/>
                  </a:lnTo>
                  <a:lnTo>
                    <a:pt x="73368" y="42676"/>
                  </a:lnTo>
                  <a:lnTo>
                    <a:pt x="77654" y="42665"/>
                  </a:lnTo>
                  <a:lnTo>
                    <a:pt x="77597" y="45319"/>
                  </a:lnTo>
                  <a:lnTo>
                    <a:pt x="78999" y="45399"/>
                  </a:lnTo>
                  <a:lnTo>
                    <a:pt x="79414" y="45667"/>
                  </a:lnTo>
                  <a:lnTo>
                    <a:pt x="79494" y="45909"/>
                  </a:lnTo>
                  <a:lnTo>
                    <a:pt x="79654" y="46093"/>
                  </a:lnTo>
                  <a:lnTo>
                    <a:pt x="84342" y="46138"/>
                  </a:lnTo>
                  <a:lnTo>
                    <a:pt x="84291" y="50844"/>
                  </a:lnTo>
                  <a:lnTo>
                    <a:pt x="85743" y="50822"/>
                  </a:lnTo>
                  <a:lnTo>
                    <a:pt x="85717" y="44917"/>
                  </a:lnTo>
                  <a:lnTo>
                    <a:pt x="89699" y="44899"/>
                  </a:lnTo>
                  <a:lnTo>
                    <a:pt x="89701" y="46818"/>
                  </a:lnTo>
                  <a:lnTo>
                    <a:pt x="89789" y="47063"/>
                  </a:lnTo>
                  <a:lnTo>
                    <a:pt x="90053" y="47171"/>
                  </a:lnTo>
                  <a:lnTo>
                    <a:pt x="92363" y="47282"/>
                  </a:lnTo>
                  <a:lnTo>
                    <a:pt x="92359" y="49621"/>
                  </a:lnTo>
                  <a:lnTo>
                    <a:pt x="95012" y="49602"/>
                  </a:lnTo>
                  <a:lnTo>
                    <a:pt x="94928" y="47541"/>
                  </a:lnTo>
                  <a:lnTo>
                    <a:pt x="94789" y="47400"/>
                  </a:lnTo>
                  <a:lnTo>
                    <a:pt x="94944" y="46110"/>
                  </a:lnTo>
                  <a:lnTo>
                    <a:pt x="100323" y="46137"/>
                  </a:lnTo>
                  <a:lnTo>
                    <a:pt x="104590" y="46101"/>
                  </a:lnTo>
                  <a:lnTo>
                    <a:pt x="105083" y="46075"/>
                  </a:lnTo>
                  <a:lnTo>
                    <a:pt x="105427" y="45885"/>
                  </a:lnTo>
                  <a:lnTo>
                    <a:pt x="105957" y="45925"/>
                  </a:lnTo>
                  <a:lnTo>
                    <a:pt x="105541" y="45908"/>
                  </a:lnTo>
                  <a:lnTo>
                    <a:pt x="105314" y="46030"/>
                  </a:lnTo>
                  <a:lnTo>
                    <a:pt x="105188" y="46265"/>
                  </a:lnTo>
                  <a:lnTo>
                    <a:pt x="105017" y="46945"/>
                  </a:lnTo>
                  <a:lnTo>
                    <a:pt x="104754" y="48634"/>
                  </a:lnTo>
                  <a:lnTo>
                    <a:pt x="104924" y="49626"/>
                  </a:lnTo>
                  <a:lnTo>
                    <a:pt x="108263" y="4968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9" name="pg680">
              <a:extLst>
                <a:ext uri="{FF2B5EF4-FFF2-40B4-BE49-F238E27FC236}">
                  <a16:creationId xmlns:a16="http://schemas.microsoft.com/office/drawing/2014/main" id="{44F50335-B01A-0441-954C-F132284A7142}"/>
                </a:ext>
              </a:extLst>
            </p:cNvPr>
            <p:cNvSpPr/>
            <p:nvPr/>
          </p:nvSpPr>
          <p:spPr>
            <a:xfrm>
              <a:off x="7463626" y="2648393"/>
              <a:ext cx="182365" cy="80742"/>
            </a:xfrm>
            <a:custGeom>
              <a:avLst/>
              <a:gdLst/>
              <a:ahLst/>
              <a:cxnLst/>
              <a:rect l="0" t="0" r="0" b="0"/>
              <a:pathLst>
                <a:path w="182365" h="80742">
                  <a:moveTo>
                    <a:pt x="58872" y="1744"/>
                  </a:moveTo>
                  <a:lnTo>
                    <a:pt x="64694" y="1909"/>
                  </a:lnTo>
                  <a:lnTo>
                    <a:pt x="65825" y="1941"/>
                  </a:lnTo>
                  <a:lnTo>
                    <a:pt x="70879" y="1985"/>
                  </a:lnTo>
                  <a:lnTo>
                    <a:pt x="73558" y="2008"/>
                  </a:lnTo>
                  <a:lnTo>
                    <a:pt x="83258" y="2093"/>
                  </a:lnTo>
                  <a:lnTo>
                    <a:pt x="83428" y="2094"/>
                  </a:lnTo>
                  <a:lnTo>
                    <a:pt x="85558" y="2227"/>
                  </a:lnTo>
                  <a:lnTo>
                    <a:pt x="86953" y="2248"/>
                  </a:lnTo>
                  <a:lnTo>
                    <a:pt x="87144" y="2251"/>
                  </a:lnTo>
                  <a:lnTo>
                    <a:pt x="89908" y="2292"/>
                  </a:lnTo>
                  <a:lnTo>
                    <a:pt x="89494" y="8619"/>
                  </a:lnTo>
                  <a:lnTo>
                    <a:pt x="90554" y="8475"/>
                  </a:lnTo>
                  <a:lnTo>
                    <a:pt x="95513" y="7803"/>
                  </a:lnTo>
                  <a:lnTo>
                    <a:pt x="95968" y="7741"/>
                  </a:lnTo>
                  <a:lnTo>
                    <a:pt x="96046" y="6976"/>
                  </a:lnTo>
                  <a:lnTo>
                    <a:pt x="96418" y="6643"/>
                  </a:lnTo>
                  <a:lnTo>
                    <a:pt x="96421" y="6147"/>
                  </a:lnTo>
                  <a:lnTo>
                    <a:pt x="96680" y="5854"/>
                  </a:lnTo>
                  <a:lnTo>
                    <a:pt x="96874" y="5464"/>
                  </a:lnTo>
                  <a:lnTo>
                    <a:pt x="96665" y="5270"/>
                  </a:lnTo>
                  <a:lnTo>
                    <a:pt x="96541" y="5011"/>
                  </a:lnTo>
                  <a:lnTo>
                    <a:pt x="96562" y="4726"/>
                  </a:lnTo>
                  <a:lnTo>
                    <a:pt x="96768" y="4675"/>
                  </a:lnTo>
                  <a:lnTo>
                    <a:pt x="97168" y="4821"/>
                  </a:lnTo>
                  <a:lnTo>
                    <a:pt x="97612" y="4097"/>
                  </a:lnTo>
                  <a:lnTo>
                    <a:pt x="97910" y="3316"/>
                  </a:lnTo>
                  <a:lnTo>
                    <a:pt x="97677" y="3007"/>
                  </a:lnTo>
                  <a:lnTo>
                    <a:pt x="97159" y="2812"/>
                  </a:lnTo>
                  <a:lnTo>
                    <a:pt x="97379" y="2341"/>
                  </a:lnTo>
                  <a:lnTo>
                    <a:pt x="102634" y="2275"/>
                  </a:lnTo>
                  <a:lnTo>
                    <a:pt x="102762" y="2274"/>
                  </a:lnTo>
                  <a:lnTo>
                    <a:pt x="104877" y="2247"/>
                  </a:lnTo>
                  <a:lnTo>
                    <a:pt x="105136" y="2244"/>
                  </a:lnTo>
                  <a:lnTo>
                    <a:pt x="105925" y="2326"/>
                  </a:lnTo>
                  <a:lnTo>
                    <a:pt x="107380" y="2479"/>
                  </a:lnTo>
                  <a:lnTo>
                    <a:pt x="109366" y="2686"/>
                  </a:lnTo>
                  <a:lnTo>
                    <a:pt x="111972" y="2959"/>
                  </a:lnTo>
                  <a:lnTo>
                    <a:pt x="112402" y="2983"/>
                  </a:lnTo>
                  <a:lnTo>
                    <a:pt x="114891" y="3125"/>
                  </a:lnTo>
                  <a:lnTo>
                    <a:pt x="116156" y="3198"/>
                  </a:lnTo>
                  <a:lnTo>
                    <a:pt x="116529" y="3219"/>
                  </a:lnTo>
                  <a:lnTo>
                    <a:pt x="116659" y="4162"/>
                  </a:lnTo>
                  <a:lnTo>
                    <a:pt x="116996" y="4170"/>
                  </a:lnTo>
                  <a:lnTo>
                    <a:pt x="118821" y="4211"/>
                  </a:lnTo>
                  <a:lnTo>
                    <a:pt x="119844" y="4211"/>
                  </a:lnTo>
                  <a:lnTo>
                    <a:pt x="121022" y="3325"/>
                  </a:lnTo>
                  <a:lnTo>
                    <a:pt x="126472" y="2695"/>
                  </a:lnTo>
                  <a:lnTo>
                    <a:pt x="126862" y="2650"/>
                  </a:lnTo>
                  <a:lnTo>
                    <a:pt x="127664" y="2654"/>
                  </a:lnTo>
                  <a:lnTo>
                    <a:pt x="128952" y="2660"/>
                  </a:lnTo>
                  <a:lnTo>
                    <a:pt x="129312" y="2662"/>
                  </a:lnTo>
                  <a:lnTo>
                    <a:pt x="133056" y="2682"/>
                  </a:lnTo>
                  <a:lnTo>
                    <a:pt x="135920" y="2697"/>
                  </a:lnTo>
                  <a:lnTo>
                    <a:pt x="136113" y="2698"/>
                  </a:lnTo>
                  <a:lnTo>
                    <a:pt x="143784" y="2842"/>
                  </a:lnTo>
                  <a:lnTo>
                    <a:pt x="147716" y="2916"/>
                  </a:lnTo>
                  <a:lnTo>
                    <a:pt x="154178" y="3038"/>
                  </a:lnTo>
                  <a:lnTo>
                    <a:pt x="159480" y="3066"/>
                  </a:lnTo>
                  <a:lnTo>
                    <a:pt x="160205" y="3069"/>
                  </a:lnTo>
                  <a:lnTo>
                    <a:pt x="162934" y="3084"/>
                  </a:lnTo>
                  <a:lnTo>
                    <a:pt x="168841" y="3174"/>
                  </a:lnTo>
                  <a:lnTo>
                    <a:pt x="169506" y="3184"/>
                  </a:lnTo>
                  <a:lnTo>
                    <a:pt x="177673" y="3308"/>
                  </a:lnTo>
                  <a:lnTo>
                    <a:pt x="182013" y="3527"/>
                  </a:lnTo>
                  <a:lnTo>
                    <a:pt x="182365" y="14050"/>
                  </a:lnTo>
                  <a:lnTo>
                    <a:pt x="181658" y="13252"/>
                  </a:lnTo>
                  <a:lnTo>
                    <a:pt x="181019" y="12819"/>
                  </a:lnTo>
                  <a:lnTo>
                    <a:pt x="180707" y="12840"/>
                  </a:lnTo>
                  <a:lnTo>
                    <a:pt x="180719" y="13161"/>
                  </a:lnTo>
                  <a:lnTo>
                    <a:pt x="180401" y="13635"/>
                  </a:lnTo>
                  <a:lnTo>
                    <a:pt x="180150" y="13813"/>
                  </a:lnTo>
                  <a:lnTo>
                    <a:pt x="179691" y="13971"/>
                  </a:lnTo>
                  <a:lnTo>
                    <a:pt x="179153" y="14330"/>
                  </a:lnTo>
                  <a:lnTo>
                    <a:pt x="178863" y="14649"/>
                  </a:lnTo>
                  <a:lnTo>
                    <a:pt x="179665" y="14652"/>
                  </a:lnTo>
                  <a:lnTo>
                    <a:pt x="180228" y="14902"/>
                  </a:lnTo>
                  <a:lnTo>
                    <a:pt x="178772" y="14879"/>
                  </a:lnTo>
                  <a:lnTo>
                    <a:pt x="175201" y="14847"/>
                  </a:lnTo>
                  <a:lnTo>
                    <a:pt x="173365" y="14835"/>
                  </a:lnTo>
                  <a:lnTo>
                    <a:pt x="169924" y="14843"/>
                  </a:lnTo>
                  <a:lnTo>
                    <a:pt x="167148" y="15034"/>
                  </a:lnTo>
                  <a:lnTo>
                    <a:pt x="164828" y="15128"/>
                  </a:lnTo>
                  <a:lnTo>
                    <a:pt x="164582" y="15012"/>
                  </a:lnTo>
                  <a:lnTo>
                    <a:pt x="163711" y="16292"/>
                  </a:lnTo>
                  <a:lnTo>
                    <a:pt x="163683" y="16544"/>
                  </a:lnTo>
                  <a:lnTo>
                    <a:pt x="163556" y="16690"/>
                  </a:lnTo>
                  <a:lnTo>
                    <a:pt x="162594" y="16759"/>
                  </a:lnTo>
                  <a:lnTo>
                    <a:pt x="162070" y="16893"/>
                  </a:lnTo>
                  <a:lnTo>
                    <a:pt x="161748" y="17081"/>
                  </a:lnTo>
                  <a:lnTo>
                    <a:pt x="161938" y="17385"/>
                  </a:lnTo>
                  <a:lnTo>
                    <a:pt x="161699" y="17960"/>
                  </a:lnTo>
                  <a:lnTo>
                    <a:pt x="152459" y="17809"/>
                  </a:lnTo>
                  <a:lnTo>
                    <a:pt x="152783" y="18216"/>
                  </a:lnTo>
                  <a:lnTo>
                    <a:pt x="153651" y="19908"/>
                  </a:lnTo>
                  <a:lnTo>
                    <a:pt x="154169" y="20331"/>
                  </a:lnTo>
                  <a:lnTo>
                    <a:pt x="154816" y="20623"/>
                  </a:lnTo>
                  <a:lnTo>
                    <a:pt x="155282" y="20656"/>
                  </a:lnTo>
                  <a:lnTo>
                    <a:pt x="155619" y="20428"/>
                  </a:lnTo>
                  <a:lnTo>
                    <a:pt x="156495" y="21302"/>
                  </a:lnTo>
                  <a:lnTo>
                    <a:pt x="156657" y="21742"/>
                  </a:lnTo>
                  <a:lnTo>
                    <a:pt x="156657" y="22127"/>
                  </a:lnTo>
                  <a:lnTo>
                    <a:pt x="156781" y="22656"/>
                  </a:lnTo>
                  <a:lnTo>
                    <a:pt x="156922" y="22844"/>
                  </a:lnTo>
                  <a:lnTo>
                    <a:pt x="157121" y="22926"/>
                  </a:lnTo>
                  <a:lnTo>
                    <a:pt x="157550" y="23499"/>
                  </a:lnTo>
                  <a:lnTo>
                    <a:pt x="157540" y="24941"/>
                  </a:lnTo>
                  <a:lnTo>
                    <a:pt x="157246" y="25229"/>
                  </a:lnTo>
                  <a:lnTo>
                    <a:pt x="156383" y="25503"/>
                  </a:lnTo>
                  <a:lnTo>
                    <a:pt x="156111" y="25731"/>
                  </a:lnTo>
                  <a:lnTo>
                    <a:pt x="156007" y="26170"/>
                  </a:lnTo>
                  <a:lnTo>
                    <a:pt x="156577" y="26402"/>
                  </a:lnTo>
                  <a:lnTo>
                    <a:pt x="155554" y="27504"/>
                  </a:lnTo>
                  <a:lnTo>
                    <a:pt x="155217" y="28024"/>
                  </a:lnTo>
                  <a:lnTo>
                    <a:pt x="154842" y="28951"/>
                  </a:lnTo>
                  <a:lnTo>
                    <a:pt x="155023" y="29537"/>
                  </a:lnTo>
                  <a:lnTo>
                    <a:pt x="155399" y="30204"/>
                  </a:lnTo>
                  <a:lnTo>
                    <a:pt x="155593" y="30903"/>
                  </a:lnTo>
                  <a:lnTo>
                    <a:pt x="155748" y="31928"/>
                  </a:lnTo>
                  <a:lnTo>
                    <a:pt x="155567" y="32562"/>
                  </a:lnTo>
                  <a:lnTo>
                    <a:pt x="155166" y="33099"/>
                  </a:lnTo>
                  <a:lnTo>
                    <a:pt x="155217" y="33734"/>
                  </a:lnTo>
                  <a:lnTo>
                    <a:pt x="155347" y="34238"/>
                  </a:lnTo>
                  <a:lnTo>
                    <a:pt x="155191" y="34612"/>
                  </a:lnTo>
                  <a:lnTo>
                    <a:pt x="155148" y="35023"/>
                  </a:lnTo>
                  <a:lnTo>
                    <a:pt x="154810" y="34891"/>
                  </a:lnTo>
                  <a:lnTo>
                    <a:pt x="154751" y="34644"/>
                  </a:lnTo>
                  <a:lnTo>
                    <a:pt x="151670" y="35165"/>
                  </a:lnTo>
                  <a:lnTo>
                    <a:pt x="146607" y="35881"/>
                  </a:lnTo>
                  <a:lnTo>
                    <a:pt x="140664" y="36612"/>
                  </a:lnTo>
                  <a:lnTo>
                    <a:pt x="141005" y="39693"/>
                  </a:lnTo>
                  <a:lnTo>
                    <a:pt x="141318" y="41280"/>
                  </a:lnTo>
                  <a:lnTo>
                    <a:pt x="142124" y="46371"/>
                  </a:lnTo>
                  <a:lnTo>
                    <a:pt x="142982" y="51496"/>
                  </a:lnTo>
                  <a:lnTo>
                    <a:pt x="140703" y="51899"/>
                  </a:lnTo>
                  <a:lnTo>
                    <a:pt x="140651" y="52114"/>
                  </a:lnTo>
                  <a:lnTo>
                    <a:pt x="140497" y="51827"/>
                  </a:lnTo>
                  <a:lnTo>
                    <a:pt x="135666" y="52586"/>
                  </a:lnTo>
                  <a:lnTo>
                    <a:pt x="136689" y="58848"/>
                  </a:lnTo>
                  <a:lnTo>
                    <a:pt x="133530" y="59287"/>
                  </a:lnTo>
                  <a:lnTo>
                    <a:pt x="132908" y="59905"/>
                  </a:lnTo>
                  <a:lnTo>
                    <a:pt x="133633" y="62004"/>
                  </a:lnTo>
                  <a:lnTo>
                    <a:pt x="132934" y="62296"/>
                  </a:lnTo>
                  <a:lnTo>
                    <a:pt x="130875" y="63110"/>
                  </a:lnTo>
                  <a:lnTo>
                    <a:pt x="129801" y="65647"/>
                  </a:lnTo>
                  <a:lnTo>
                    <a:pt x="124777" y="66347"/>
                  </a:lnTo>
                  <a:lnTo>
                    <a:pt x="113836" y="67860"/>
                  </a:lnTo>
                  <a:lnTo>
                    <a:pt x="113642" y="67876"/>
                  </a:lnTo>
                  <a:lnTo>
                    <a:pt x="113952" y="66753"/>
                  </a:lnTo>
                  <a:lnTo>
                    <a:pt x="113654" y="66818"/>
                  </a:lnTo>
                  <a:lnTo>
                    <a:pt x="102804" y="68786"/>
                  </a:lnTo>
                  <a:lnTo>
                    <a:pt x="102649" y="69030"/>
                  </a:lnTo>
                  <a:lnTo>
                    <a:pt x="102547" y="69303"/>
                  </a:lnTo>
                  <a:lnTo>
                    <a:pt x="102601" y="69612"/>
                  </a:lnTo>
                  <a:lnTo>
                    <a:pt x="102857" y="69849"/>
                  </a:lnTo>
                  <a:lnTo>
                    <a:pt x="103157" y="70415"/>
                  </a:lnTo>
                  <a:lnTo>
                    <a:pt x="102559" y="72326"/>
                  </a:lnTo>
                  <a:lnTo>
                    <a:pt x="102717" y="72584"/>
                  </a:lnTo>
                  <a:lnTo>
                    <a:pt x="101363" y="72840"/>
                  </a:lnTo>
                  <a:lnTo>
                    <a:pt x="100732" y="73048"/>
                  </a:lnTo>
                  <a:lnTo>
                    <a:pt x="100525" y="73975"/>
                  </a:lnTo>
                  <a:lnTo>
                    <a:pt x="99062" y="74203"/>
                  </a:lnTo>
                  <a:lnTo>
                    <a:pt x="97754" y="74512"/>
                  </a:lnTo>
                  <a:lnTo>
                    <a:pt x="97853" y="76725"/>
                  </a:lnTo>
                  <a:lnTo>
                    <a:pt x="94246" y="77212"/>
                  </a:lnTo>
                  <a:lnTo>
                    <a:pt x="91501" y="77668"/>
                  </a:lnTo>
                  <a:lnTo>
                    <a:pt x="90983" y="78725"/>
                  </a:lnTo>
                  <a:lnTo>
                    <a:pt x="90465" y="79473"/>
                  </a:lnTo>
                  <a:lnTo>
                    <a:pt x="90335" y="79408"/>
                  </a:lnTo>
                  <a:lnTo>
                    <a:pt x="89183" y="80726"/>
                  </a:lnTo>
                  <a:lnTo>
                    <a:pt x="88911" y="80742"/>
                  </a:lnTo>
                  <a:lnTo>
                    <a:pt x="88276" y="80466"/>
                  </a:lnTo>
                  <a:lnTo>
                    <a:pt x="88324" y="79244"/>
                  </a:lnTo>
                  <a:lnTo>
                    <a:pt x="88328" y="79099"/>
                  </a:lnTo>
                  <a:lnTo>
                    <a:pt x="87823" y="79408"/>
                  </a:lnTo>
                  <a:lnTo>
                    <a:pt x="88056" y="78107"/>
                  </a:lnTo>
                  <a:lnTo>
                    <a:pt x="87849" y="78058"/>
                  </a:lnTo>
                  <a:lnTo>
                    <a:pt x="86451" y="78319"/>
                  </a:lnTo>
                  <a:lnTo>
                    <a:pt x="86904" y="76464"/>
                  </a:lnTo>
                  <a:lnTo>
                    <a:pt x="87241" y="76025"/>
                  </a:lnTo>
                  <a:lnTo>
                    <a:pt x="88186" y="75439"/>
                  </a:lnTo>
                  <a:lnTo>
                    <a:pt x="88471" y="73845"/>
                  </a:lnTo>
                  <a:lnTo>
                    <a:pt x="88587" y="72593"/>
                  </a:lnTo>
                  <a:lnTo>
                    <a:pt x="89028" y="72170"/>
                  </a:lnTo>
                  <a:lnTo>
                    <a:pt x="89287" y="72170"/>
                  </a:lnTo>
                  <a:lnTo>
                    <a:pt x="89144" y="70739"/>
                  </a:lnTo>
                  <a:lnTo>
                    <a:pt x="88691" y="70413"/>
                  </a:lnTo>
                  <a:lnTo>
                    <a:pt x="88749" y="69774"/>
                  </a:lnTo>
                  <a:lnTo>
                    <a:pt x="89299" y="68803"/>
                  </a:lnTo>
                  <a:lnTo>
                    <a:pt x="89015" y="69205"/>
                  </a:lnTo>
                  <a:lnTo>
                    <a:pt x="88395" y="70080"/>
                  </a:lnTo>
                  <a:lnTo>
                    <a:pt x="88194" y="70083"/>
                  </a:lnTo>
                  <a:lnTo>
                    <a:pt x="87833" y="69903"/>
                  </a:lnTo>
                  <a:lnTo>
                    <a:pt x="87938" y="69022"/>
                  </a:lnTo>
                  <a:lnTo>
                    <a:pt x="88197" y="69074"/>
                  </a:lnTo>
                  <a:lnTo>
                    <a:pt x="88218" y="69275"/>
                  </a:lnTo>
                  <a:lnTo>
                    <a:pt x="88495" y="69146"/>
                  </a:lnTo>
                  <a:lnTo>
                    <a:pt x="88700" y="68928"/>
                  </a:lnTo>
                  <a:lnTo>
                    <a:pt x="88393" y="68787"/>
                  </a:lnTo>
                  <a:lnTo>
                    <a:pt x="88393" y="68429"/>
                  </a:lnTo>
                  <a:lnTo>
                    <a:pt x="88639" y="67811"/>
                  </a:lnTo>
                  <a:lnTo>
                    <a:pt x="89714" y="66021"/>
                  </a:lnTo>
                  <a:lnTo>
                    <a:pt x="89804" y="65859"/>
                  </a:lnTo>
                  <a:lnTo>
                    <a:pt x="89118" y="65956"/>
                  </a:lnTo>
                  <a:lnTo>
                    <a:pt x="88924" y="64135"/>
                  </a:lnTo>
                  <a:lnTo>
                    <a:pt x="88795" y="64135"/>
                  </a:lnTo>
                  <a:lnTo>
                    <a:pt x="83836" y="64867"/>
                  </a:lnTo>
                  <a:lnTo>
                    <a:pt x="80863" y="65223"/>
                  </a:lnTo>
                  <a:lnTo>
                    <a:pt x="75769" y="65875"/>
                  </a:lnTo>
                  <a:lnTo>
                    <a:pt x="75898" y="66753"/>
                  </a:lnTo>
                  <a:lnTo>
                    <a:pt x="75148" y="66744"/>
                  </a:lnTo>
                  <a:lnTo>
                    <a:pt x="75011" y="65905"/>
                  </a:lnTo>
                  <a:lnTo>
                    <a:pt x="73729" y="66084"/>
                  </a:lnTo>
                  <a:lnTo>
                    <a:pt x="72169" y="66314"/>
                  </a:lnTo>
                  <a:lnTo>
                    <a:pt x="71682" y="66373"/>
                  </a:lnTo>
                  <a:lnTo>
                    <a:pt x="70149" y="66623"/>
                  </a:lnTo>
                  <a:lnTo>
                    <a:pt x="67935" y="66851"/>
                  </a:lnTo>
                  <a:lnTo>
                    <a:pt x="66084" y="55676"/>
                  </a:lnTo>
                  <a:lnTo>
                    <a:pt x="65903" y="54684"/>
                  </a:lnTo>
                  <a:lnTo>
                    <a:pt x="65424" y="51594"/>
                  </a:lnTo>
                  <a:lnTo>
                    <a:pt x="64906" y="48877"/>
                  </a:lnTo>
                  <a:lnTo>
                    <a:pt x="63608" y="41056"/>
                  </a:lnTo>
                  <a:lnTo>
                    <a:pt x="55860" y="41033"/>
                  </a:lnTo>
                  <a:lnTo>
                    <a:pt x="56141" y="40018"/>
                  </a:lnTo>
                  <a:lnTo>
                    <a:pt x="56847" y="36783"/>
                  </a:lnTo>
                  <a:lnTo>
                    <a:pt x="58044" y="30373"/>
                  </a:lnTo>
                  <a:lnTo>
                    <a:pt x="58835" y="26556"/>
                  </a:lnTo>
                  <a:lnTo>
                    <a:pt x="48136" y="28570"/>
                  </a:lnTo>
                  <a:lnTo>
                    <a:pt x="48123" y="27962"/>
                  </a:lnTo>
                  <a:lnTo>
                    <a:pt x="48325" y="24568"/>
                  </a:lnTo>
                  <a:lnTo>
                    <a:pt x="48214" y="24408"/>
                  </a:lnTo>
                  <a:lnTo>
                    <a:pt x="47339" y="23965"/>
                  </a:lnTo>
                  <a:lnTo>
                    <a:pt x="46575" y="24171"/>
                  </a:lnTo>
                  <a:lnTo>
                    <a:pt x="45487" y="24389"/>
                  </a:lnTo>
                  <a:lnTo>
                    <a:pt x="43975" y="24147"/>
                  </a:lnTo>
                  <a:lnTo>
                    <a:pt x="42882" y="28746"/>
                  </a:lnTo>
                  <a:lnTo>
                    <a:pt x="41527" y="28268"/>
                  </a:lnTo>
                  <a:lnTo>
                    <a:pt x="41266" y="27606"/>
                  </a:lnTo>
                  <a:lnTo>
                    <a:pt x="40949" y="27312"/>
                  </a:lnTo>
                  <a:lnTo>
                    <a:pt x="39804" y="26643"/>
                  </a:lnTo>
                  <a:lnTo>
                    <a:pt x="38456" y="25724"/>
                  </a:lnTo>
                  <a:lnTo>
                    <a:pt x="38313" y="25497"/>
                  </a:lnTo>
                  <a:lnTo>
                    <a:pt x="37468" y="23284"/>
                  </a:lnTo>
                  <a:lnTo>
                    <a:pt x="37456" y="22878"/>
                  </a:lnTo>
                  <a:lnTo>
                    <a:pt x="37186" y="22220"/>
                  </a:lnTo>
                  <a:lnTo>
                    <a:pt x="36976" y="22036"/>
                  </a:lnTo>
                  <a:lnTo>
                    <a:pt x="32721" y="21887"/>
                  </a:lnTo>
                  <a:lnTo>
                    <a:pt x="32083" y="22080"/>
                  </a:lnTo>
                  <a:lnTo>
                    <a:pt x="32027" y="22400"/>
                  </a:lnTo>
                  <a:lnTo>
                    <a:pt x="31499" y="23914"/>
                  </a:lnTo>
                  <a:lnTo>
                    <a:pt x="31166" y="24274"/>
                  </a:lnTo>
                  <a:lnTo>
                    <a:pt x="30630" y="26628"/>
                  </a:lnTo>
                  <a:lnTo>
                    <a:pt x="29900" y="25996"/>
                  </a:lnTo>
                  <a:lnTo>
                    <a:pt x="29465" y="25364"/>
                  </a:lnTo>
                  <a:lnTo>
                    <a:pt x="29197" y="25141"/>
                  </a:lnTo>
                  <a:lnTo>
                    <a:pt x="28981" y="25066"/>
                  </a:lnTo>
                  <a:lnTo>
                    <a:pt x="29454" y="23626"/>
                  </a:lnTo>
                  <a:lnTo>
                    <a:pt x="29688" y="23113"/>
                  </a:lnTo>
                  <a:lnTo>
                    <a:pt x="30136" y="22734"/>
                  </a:lnTo>
                  <a:lnTo>
                    <a:pt x="30326" y="22280"/>
                  </a:lnTo>
                  <a:lnTo>
                    <a:pt x="30335" y="21825"/>
                  </a:lnTo>
                  <a:lnTo>
                    <a:pt x="27324" y="21742"/>
                  </a:lnTo>
                  <a:lnTo>
                    <a:pt x="26822" y="21948"/>
                  </a:lnTo>
                  <a:lnTo>
                    <a:pt x="25592" y="21695"/>
                  </a:lnTo>
                  <a:lnTo>
                    <a:pt x="19318" y="21522"/>
                  </a:lnTo>
                  <a:lnTo>
                    <a:pt x="19265" y="21654"/>
                  </a:lnTo>
                  <a:lnTo>
                    <a:pt x="19065" y="21657"/>
                  </a:lnTo>
                  <a:lnTo>
                    <a:pt x="18836" y="21377"/>
                  </a:lnTo>
                  <a:lnTo>
                    <a:pt x="18800" y="21075"/>
                  </a:lnTo>
                  <a:lnTo>
                    <a:pt x="18939" y="20789"/>
                  </a:lnTo>
                  <a:lnTo>
                    <a:pt x="19581" y="20320"/>
                  </a:lnTo>
                  <a:lnTo>
                    <a:pt x="19557" y="20167"/>
                  </a:lnTo>
                  <a:lnTo>
                    <a:pt x="18907" y="18886"/>
                  </a:lnTo>
                  <a:lnTo>
                    <a:pt x="18621" y="19282"/>
                  </a:lnTo>
                  <a:lnTo>
                    <a:pt x="18692" y="19539"/>
                  </a:lnTo>
                  <a:lnTo>
                    <a:pt x="18974" y="19810"/>
                  </a:lnTo>
                  <a:lnTo>
                    <a:pt x="18978" y="20108"/>
                  </a:lnTo>
                  <a:lnTo>
                    <a:pt x="18346" y="21495"/>
                  </a:lnTo>
                  <a:lnTo>
                    <a:pt x="15198" y="21429"/>
                  </a:lnTo>
                  <a:lnTo>
                    <a:pt x="14475" y="21382"/>
                  </a:lnTo>
                  <a:lnTo>
                    <a:pt x="14149" y="21775"/>
                  </a:lnTo>
                  <a:lnTo>
                    <a:pt x="13627" y="22631"/>
                  </a:lnTo>
                  <a:lnTo>
                    <a:pt x="13401" y="22837"/>
                  </a:lnTo>
                  <a:lnTo>
                    <a:pt x="12310" y="23339"/>
                  </a:lnTo>
                  <a:lnTo>
                    <a:pt x="11218" y="23287"/>
                  </a:lnTo>
                  <a:lnTo>
                    <a:pt x="11067" y="23362"/>
                  </a:lnTo>
                  <a:lnTo>
                    <a:pt x="10279" y="24016"/>
                  </a:lnTo>
                  <a:lnTo>
                    <a:pt x="9704" y="24981"/>
                  </a:lnTo>
                  <a:lnTo>
                    <a:pt x="10337" y="25910"/>
                  </a:lnTo>
                  <a:lnTo>
                    <a:pt x="11166" y="26402"/>
                  </a:lnTo>
                  <a:lnTo>
                    <a:pt x="11663" y="26545"/>
                  </a:lnTo>
                  <a:lnTo>
                    <a:pt x="12330" y="26524"/>
                  </a:lnTo>
                  <a:lnTo>
                    <a:pt x="13254" y="26902"/>
                  </a:lnTo>
                  <a:lnTo>
                    <a:pt x="13424" y="27173"/>
                  </a:lnTo>
                  <a:lnTo>
                    <a:pt x="14203" y="28005"/>
                  </a:lnTo>
                  <a:lnTo>
                    <a:pt x="15680" y="29294"/>
                  </a:lnTo>
                  <a:lnTo>
                    <a:pt x="16190" y="29906"/>
                  </a:lnTo>
                  <a:lnTo>
                    <a:pt x="16629" y="31058"/>
                  </a:lnTo>
                  <a:lnTo>
                    <a:pt x="16768" y="31594"/>
                  </a:lnTo>
                  <a:lnTo>
                    <a:pt x="17001" y="32044"/>
                  </a:lnTo>
                  <a:lnTo>
                    <a:pt x="16985" y="32368"/>
                  </a:lnTo>
                  <a:lnTo>
                    <a:pt x="17186" y="33056"/>
                  </a:lnTo>
                  <a:lnTo>
                    <a:pt x="15913" y="35660"/>
                  </a:lnTo>
                  <a:lnTo>
                    <a:pt x="16024" y="35961"/>
                  </a:lnTo>
                  <a:lnTo>
                    <a:pt x="17212" y="37376"/>
                  </a:lnTo>
                  <a:lnTo>
                    <a:pt x="16280" y="37256"/>
                  </a:lnTo>
                  <a:lnTo>
                    <a:pt x="16130" y="36999"/>
                  </a:lnTo>
                  <a:lnTo>
                    <a:pt x="15643" y="36746"/>
                  </a:lnTo>
                  <a:lnTo>
                    <a:pt x="14174" y="37084"/>
                  </a:lnTo>
                  <a:lnTo>
                    <a:pt x="13889" y="37225"/>
                  </a:lnTo>
                  <a:lnTo>
                    <a:pt x="15128" y="37151"/>
                  </a:lnTo>
                  <a:lnTo>
                    <a:pt x="15504" y="37021"/>
                  </a:lnTo>
                  <a:lnTo>
                    <a:pt x="15754" y="37018"/>
                  </a:lnTo>
                  <a:lnTo>
                    <a:pt x="16192" y="37313"/>
                  </a:lnTo>
                  <a:lnTo>
                    <a:pt x="16914" y="38330"/>
                  </a:lnTo>
                  <a:lnTo>
                    <a:pt x="15657" y="39310"/>
                  </a:lnTo>
                  <a:lnTo>
                    <a:pt x="15456" y="39410"/>
                  </a:lnTo>
                  <a:lnTo>
                    <a:pt x="15028" y="39443"/>
                  </a:lnTo>
                  <a:lnTo>
                    <a:pt x="13777" y="40574"/>
                  </a:lnTo>
                  <a:lnTo>
                    <a:pt x="13626" y="40789"/>
                  </a:lnTo>
                  <a:lnTo>
                    <a:pt x="13923" y="40952"/>
                  </a:lnTo>
                  <a:lnTo>
                    <a:pt x="13760" y="41199"/>
                  </a:lnTo>
                  <a:lnTo>
                    <a:pt x="12957" y="41954"/>
                  </a:lnTo>
                  <a:lnTo>
                    <a:pt x="12585" y="42661"/>
                  </a:lnTo>
                  <a:lnTo>
                    <a:pt x="0" y="42128"/>
                  </a:lnTo>
                  <a:lnTo>
                    <a:pt x="114" y="40555"/>
                  </a:lnTo>
                  <a:lnTo>
                    <a:pt x="214" y="39178"/>
                  </a:lnTo>
                  <a:lnTo>
                    <a:pt x="389" y="36810"/>
                  </a:lnTo>
                  <a:lnTo>
                    <a:pt x="773" y="31209"/>
                  </a:lnTo>
                  <a:lnTo>
                    <a:pt x="1217" y="26082"/>
                  </a:lnTo>
                  <a:lnTo>
                    <a:pt x="1249" y="25713"/>
                  </a:lnTo>
                  <a:lnTo>
                    <a:pt x="1479" y="20854"/>
                  </a:lnTo>
                  <a:lnTo>
                    <a:pt x="1939" y="14974"/>
                  </a:lnTo>
                  <a:lnTo>
                    <a:pt x="2004" y="13964"/>
                  </a:lnTo>
                  <a:lnTo>
                    <a:pt x="2374" y="8213"/>
                  </a:lnTo>
                  <a:lnTo>
                    <a:pt x="2468" y="5659"/>
                  </a:lnTo>
                  <a:lnTo>
                    <a:pt x="2672" y="154"/>
                  </a:lnTo>
                  <a:lnTo>
                    <a:pt x="9284" y="9"/>
                  </a:lnTo>
                  <a:lnTo>
                    <a:pt x="9729" y="0"/>
                  </a:lnTo>
                  <a:lnTo>
                    <a:pt x="18066" y="272"/>
                  </a:lnTo>
                  <a:lnTo>
                    <a:pt x="21625" y="389"/>
                  </a:lnTo>
                  <a:lnTo>
                    <a:pt x="22250" y="409"/>
                  </a:lnTo>
                  <a:lnTo>
                    <a:pt x="25107" y="503"/>
                  </a:lnTo>
                  <a:lnTo>
                    <a:pt x="27160" y="570"/>
                  </a:lnTo>
                  <a:lnTo>
                    <a:pt x="27647" y="586"/>
                  </a:lnTo>
                  <a:lnTo>
                    <a:pt x="27818" y="593"/>
                  </a:lnTo>
                  <a:lnTo>
                    <a:pt x="28413" y="617"/>
                  </a:lnTo>
                  <a:lnTo>
                    <a:pt x="31735" y="751"/>
                  </a:lnTo>
                  <a:lnTo>
                    <a:pt x="35604" y="907"/>
                  </a:lnTo>
                  <a:lnTo>
                    <a:pt x="35851" y="917"/>
                  </a:lnTo>
                  <a:lnTo>
                    <a:pt x="36014" y="928"/>
                  </a:lnTo>
                  <a:lnTo>
                    <a:pt x="43470" y="1194"/>
                  </a:lnTo>
                  <a:lnTo>
                    <a:pt x="48214" y="1364"/>
                  </a:lnTo>
                  <a:lnTo>
                    <a:pt x="52307" y="1510"/>
                  </a:lnTo>
                  <a:lnTo>
                    <a:pt x="58340" y="1725"/>
                  </a:lnTo>
                  <a:lnTo>
                    <a:pt x="58471" y="173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0" name="pg681">
              <a:extLst>
                <a:ext uri="{FF2B5EF4-FFF2-40B4-BE49-F238E27FC236}">
                  <a16:creationId xmlns:a16="http://schemas.microsoft.com/office/drawing/2014/main" id="{4600D6CD-6CA8-FF41-AFF6-B0E56C323477}"/>
                </a:ext>
              </a:extLst>
            </p:cNvPr>
            <p:cNvSpPr/>
            <p:nvPr/>
          </p:nvSpPr>
          <p:spPr>
            <a:xfrm>
              <a:off x="7555140" y="2686404"/>
              <a:ext cx="29767" cy="27635"/>
            </a:xfrm>
            <a:custGeom>
              <a:avLst/>
              <a:gdLst/>
              <a:ahLst/>
              <a:cxnLst/>
              <a:rect l="0" t="0" r="0" b="0"/>
              <a:pathLst>
                <a:path w="29767" h="27635">
                  <a:moveTo>
                    <a:pt x="10811" y="1675"/>
                  </a:moveTo>
                  <a:lnTo>
                    <a:pt x="2485" y="1919"/>
                  </a:lnTo>
                  <a:lnTo>
                    <a:pt x="2382" y="1317"/>
                  </a:lnTo>
                  <a:lnTo>
                    <a:pt x="2317" y="0"/>
                  </a:lnTo>
                  <a:lnTo>
                    <a:pt x="2058" y="992"/>
                  </a:lnTo>
                  <a:lnTo>
                    <a:pt x="2071" y="1935"/>
                  </a:lnTo>
                  <a:lnTo>
                    <a:pt x="504" y="1984"/>
                  </a:lnTo>
                  <a:lnTo>
                    <a:pt x="349" y="3724"/>
                  </a:lnTo>
                  <a:lnTo>
                    <a:pt x="38" y="3464"/>
                  </a:lnTo>
                  <a:lnTo>
                    <a:pt x="0" y="3301"/>
                  </a:lnTo>
                  <a:lnTo>
                    <a:pt x="0" y="3741"/>
                  </a:lnTo>
                  <a:lnTo>
                    <a:pt x="142" y="4066"/>
                  </a:lnTo>
                  <a:lnTo>
                    <a:pt x="569" y="9450"/>
                  </a:lnTo>
                  <a:lnTo>
                    <a:pt x="802" y="11304"/>
                  </a:lnTo>
                  <a:lnTo>
                    <a:pt x="2460" y="11190"/>
                  </a:lnTo>
                  <a:lnTo>
                    <a:pt x="2589" y="11548"/>
                  </a:lnTo>
                  <a:lnTo>
                    <a:pt x="2861" y="14134"/>
                  </a:lnTo>
                  <a:lnTo>
                    <a:pt x="3213" y="13821"/>
                  </a:lnTo>
                  <a:lnTo>
                    <a:pt x="3948" y="12801"/>
                  </a:lnTo>
                  <a:lnTo>
                    <a:pt x="4194" y="12605"/>
                  </a:lnTo>
                  <a:lnTo>
                    <a:pt x="4842" y="13777"/>
                  </a:lnTo>
                  <a:lnTo>
                    <a:pt x="5036" y="14801"/>
                  </a:lnTo>
                  <a:lnTo>
                    <a:pt x="5062" y="15989"/>
                  </a:lnTo>
                  <a:lnTo>
                    <a:pt x="5071" y="16445"/>
                  </a:lnTo>
                  <a:lnTo>
                    <a:pt x="5645" y="20869"/>
                  </a:lnTo>
                  <a:lnTo>
                    <a:pt x="6590" y="27115"/>
                  </a:lnTo>
                  <a:lnTo>
                    <a:pt x="6681" y="27635"/>
                  </a:lnTo>
                  <a:lnTo>
                    <a:pt x="9335" y="27261"/>
                  </a:lnTo>
                  <a:lnTo>
                    <a:pt x="9555" y="26790"/>
                  </a:lnTo>
                  <a:lnTo>
                    <a:pt x="11135" y="26708"/>
                  </a:lnTo>
                  <a:lnTo>
                    <a:pt x="12714" y="26497"/>
                  </a:lnTo>
                  <a:lnTo>
                    <a:pt x="12313" y="24089"/>
                  </a:lnTo>
                  <a:lnTo>
                    <a:pt x="14605" y="23732"/>
                  </a:lnTo>
                  <a:lnTo>
                    <a:pt x="15278" y="23732"/>
                  </a:lnTo>
                  <a:lnTo>
                    <a:pt x="16796" y="23989"/>
                  </a:lnTo>
                  <a:lnTo>
                    <a:pt x="17065" y="23878"/>
                  </a:lnTo>
                  <a:lnTo>
                    <a:pt x="17337" y="23618"/>
                  </a:lnTo>
                  <a:lnTo>
                    <a:pt x="17609" y="22251"/>
                  </a:lnTo>
                  <a:lnTo>
                    <a:pt x="17867" y="22138"/>
                  </a:lnTo>
                  <a:lnTo>
                    <a:pt x="19693" y="21454"/>
                  </a:lnTo>
                  <a:lnTo>
                    <a:pt x="23655" y="20999"/>
                  </a:lnTo>
                  <a:lnTo>
                    <a:pt x="24005" y="20950"/>
                  </a:lnTo>
                  <a:lnTo>
                    <a:pt x="21811" y="20664"/>
                  </a:lnTo>
                  <a:lnTo>
                    <a:pt x="21425" y="20390"/>
                  </a:lnTo>
                  <a:lnTo>
                    <a:pt x="21286" y="20121"/>
                  </a:lnTo>
                  <a:lnTo>
                    <a:pt x="21467" y="19242"/>
                  </a:lnTo>
                  <a:lnTo>
                    <a:pt x="23642" y="18543"/>
                  </a:lnTo>
                  <a:lnTo>
                    <a:pt x="23979" y="17860"/>
                  </a:lnTo>
                  <a:lnTo>
                    <a:pt x="23189" y="17030"/>
                  </a:lnTo>
                  <a:lnTo>
                    <a:pt x="20794" y="16656"/>
                  </a:lnTo>
                  <a:lnTo>
                    <a:pt x="20858" y="16509"/>
                  </a:lnTo>
                  <a:lnTo>
                    <a:pt x="21558" y="15680"/>
                  </a:lnTo>
                  <a:lnTo>
                    <a:pt x="22205" y="15355"/>
                  </a:lnTo>
                  <a:lnTo>
                    <a:pt x="22296" y="15127"/>
                  </a:lnTo>
                  <a:lnTo>
                    <a:pt x="22063" y="14834"/>
                  </a:lnTo>
                  <a:lnTo>
                    <a:pt x="29767" y="13517"/>
                  </a:lnTo>
                  <a:lnTo>
                    <a:pt x="29003" y="8279"/>
                  </a:lnTo>
                  <a:lnTo>
                    <a:pt x="28690" y="7553"/>
                  </a:lnTo>
                  <a:lnTo>
                    <a:pt x="28836" y="7058"/>
                  </a:lnTo>
                  <a:lnTo>
                    <a:pt x="28174" y="2602"/>
                  </a:lnTo>
                  <a:lnTo>
                    <a:pt x="20328" y="3106"/>
                  </a:lnTo>
                  <a:lnTo>
                    <a:pt x="20082" y="3139"/>
                  </a:lnTo>
                  <a:lnTo>
                    <a:pt x="20121" y="1772"/>
                  </a:lnTo>
                  <a:lnTo>
                    <a:pt x="19823" y="1756"/>
                  </a:lnTo>
                  <a:lnTo>
                    <a:pt x="18968" y="1756"/>
                  </a:lnTo>
                  <a:lnTo>
                    <a:pt x="18373" y="2342"/>
                  </a:lnTo>
                  <a:lnTo>
                    <a:pt x="18450" y="2521"/>
                  </a:lnTo>
                  <a:lnTo>
                    <a:pt x="17932" y="2504"/>
                  </a:lnTo>
                  <a:lnTo>
                    <a:pt x="17971" y="1886"/>
                  </a:lnTo>
                  <a:lnTo>
                    <a:pt x="18230" y="1724"/>
                  </a:lnTo>
                  <a:lnTo>
                    <a:pt x="17842" y="1675"/>
                  </a:lnTo>
                  <a:lnTo>
                    <a:pt x="14890" y="2277"/>
                  </a:lnTo>
                  <a:lnTo>
                    <a:pt x="14903" y="2716"/>
                  </a:lnTo>
                  <a:lnTo>
                    <a:pt x="14423" y="2618"/>
                  </a:lnTo>
                  <a:lnTo>
                    <a:pt x="14346" y="2407"/>
                  </a:lnTo>
                  <a:lnTo>
                    <a:pt x="14256" y="151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1" name="pg682">
              <a:extLst>
                <a:ext uri="{FF2B5EF4-FFF2-40B4-BE49-F238E27FC236}">
                  <a16:creationId xmlns:a16="http://schemas.microsoft.com/office/drawing/2014/main" id="{ADCC7C01-D727-A843-99EE-B40C19153A94}"/>
                </a:ext>
              </a:extLst>
            </p:cNvPr>
            <p:cNvSpPr/>
            <p:nvPr/>
          </p:nvSpPr>
          <p:spPr>
            <a:xfrm>
              <a:off x="5722423" y="2098937"/>
              <a:ext cx="19522" cy="21689"/>
            </a:xfrm>
            <a:custGeom>
              <a:avLst/>
              <a:gdLst/>
              <a:ahLst/>
              <a:cxnLst/>
              <a:rect l="0" t="0" r="0" b="0"/>
              <a:pathLst>
                <a:path w="19522" h="21689">
                  <a:moveTo>
                    <a:pt x="17054" y="3656"/>
                  </a:moveTo>
                  <a:lnTo>
                    <a:pt x="15339" y="5746"/>
                  </a:lnTo>
                  <a:lnTo>
                    <a:pt x="14859" y="6331"/>
                  </a:lnTo>
                  <a:lnTo>
                    <a:pt x="14530" y="6994"/>
                  </a:lnTo>
                  <a:lnTo>
                    <a:pt x="13274" y="9432"/>
                  </a:lnTo>
                  <a:lnTo>
                    <a:pt x="11971" y="10430"/>
                  </a:lnTo>
                  <a:lnTo>
                    <a:pt x="11872" y="10783"/>
                  </a:lnTo>
                  <a:lnTo>
                    <a:pt x="11455" y="12295"/>
                  </a:lnTo>
                  <a:lnTo>
                    <a:pt x="11644" y="13571"/>
                  </a:lnTo>
                  <a:lnTo>
                    <a:pt x="11743" y="14239"/>
                  </a:lnTo>
                  <a:lnTo>
                    <a:pt x="11284" y="15501"/>
                  </a:lnTo>
                  <a:lnTo>
                    <a:pt x="10845" y="15715"/>
                  </a:lnTo>
                  <a:lnTo>
                    <a:pt x="10497" y="15884"/>
                  </a:lnTo>
                  <a:lnTo>
                    <a:pt x="8855" y="15658"/>
                  </a:lnTo>
                  <a:lnTo>
                    <a:pt x="7916" y="16183"/>
                  </a:lnTo>
                  <a:lnTo>
                    <a:pt x="7342" y="17231"/>
                  </a:lnTo>
                  <a:lnTo>
                    <a:pt x="7707" y="19722"/>
                  </a:lnTo>
                  <a:lnTo>
                    <a:pt x="7673" y="21182"/>
                  </a:lnTo>
                  <a:lnTo>
                    <a:pt x="7290" y="21689"/>
                  </a:lnTo>
                  <a:lnTo>
                    <a:pt x="6642" y="21420"/>
                  </a:lnTo>
                  <a:lnTo>
                    <a:pt x="5464" y="18936"/>
                  </a:lnTo>
                  <a:lnTo>
                    <a:pt x="3951" y="16969"/>
                  </a:lnTo>
                  <a:lnTo>
                    <a:pt x="2438" y="15527"/>
                  </a:lnTo>
                  <a:lnTo>
                    <a:pt x="1050" y="15164"/>
                  </a:lnTo>
                  <a:lnTo>
                    <a:pt x="8" y="14030"/>
                  </a:lnTo>
                  <a:lnTo>
                    <a:pt x="0" y="12446"/>
                  </a:lnTo>
                  <a:lnTo>
                    <a:pt x="138" y="12279"/>
                  </a:lnTo>
                  <a:lnTo>
                    <a:pt x="363" y="12005"/>
                  </a:lnTo>
                  <a:lnTo>
                    <a:pt x="1026" y="11848"/>
                  </a:lnTo>
                  <a:lnTo>
                    <a:pt x="1280" y="11351"/>
                  </a:lnTo>
                  <a:lnTo>
                    <a:pt x="1165" y="10424"/>
                  </a:lnTo>
                  <a:lnTo>
                    <a:pt x="1124" y="10099"/>
                  </a:lnTo>
                  <a:lnTo>
                    <a:pt x="982" y="9697"/>
                  </a:lnTo>
                  <a:lnTo>
                    <a:pt x="128" y="7287"/>
                  </a:lnTo>
                  <a:lnTo>
                    <a:pt x="683" y="5482"/>
                  </a:lnTo>
                  <a:lnTo>
                    <a:pt x="1076" y="4199"/>
                  </a:lnTo>
                  <a:lnTo>
                    <a:pt x="1703" y="2159"/>
                  </a:lnTo>
                  <a:lnTo>
                    <a:pt x="1963" y="1828"/>
                  </a:lnTo>
                  <a:lnTo>
                    <a:pt x="2434" y="1229"/>
                  </a:lnTo>
                  <a:lnTo>
                    <a:pt x="2878" y="1247"/>
                  </a:lnTo>
                  <a:lnTo>
                    <a:pt x="3325" y="1787"/>
                  </a:lnTo>
                  <a:lnTo>
                    <a:pt x="3645" y="2806"/>
                  </a:lnTo>
                  <a:lnTo>
                    <a:pt x="4986" y="3356"/>
                  </a:lnTo>
                  <a:lnTo>
                    <a:pt x="5438" y="3331"/>
                  </a:lnTo>
                  <a:lnTo>
                    <a:pt x="6204" y="3289"/>
                  </a:lnTo>
                  <a:lnTo>
                    <a:pt x="7025" y="3243"/>
                  </a:lnTo>
                  <a:lnTo>
                    <a:pt x="8196" y="3179"/>
                  </a:lnTo>
                  <a:lnTo>
                    <a:pt x="9329" y="2716"/>
                  </a:lnTo>
                  <a:lnTo>
                    <a:pt x="10189" y="2365"/>
                  </a:lnTo>
                  <a:lnTo>
                    <a:pt x="11624" y="2581"/>
                  </a:lnTo>
                  <a:lnTo>
                    <a:pt x="12282" y="2694"/>
                  </a:lnTo>
                  <a:lnTo>
                    <a:pt x="12477" y="2886"/>
                  </a:lnTo>
                  <a:lnTo>
                    <a:pt x="13342" y="3737"/>
                  </a:lnTo>
                  <a:lnTo>
                    <a:pt x="16293" y="2874"/>
                  </a:lnTo>
                  <a:lnTo>
                    <a:pt x="16450" y="1957"/>
                  </a:lnTo>
                  <a:lnTo>
                    <a:pt x="16222" y="407"/>
                  </a:lnTo>
                  <a:lnTo>
                    <a:pt x="16525" y="0"/>
                  </a:lnTo>
                  <a:lnTo>
                    <a:pt x="18013" y="254"/>
                  </a:lnTo>
                  <a:lnTo>
                    <a:pt x="18921" y="960"/>
                  </a:lnTo>
                  <a:lnTo>
                    <a:pt x="19463" y="2541"/>
                  </a:lnTo>
                  <a:lnTo>
                    <a:pt x="19522" y="3448"/>
                  </a:lnTo>
                  <a:lnTo>
                    <a:pt x="19148" y="3653"/>
                  </a:lnTo>
                  <a:lnTo>
                    <a:pt x="18043" y="3357"/>
                  </a:lnTo>
                  <a:lnTo>
                    <a:pt x="17825" y="333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2" name="pg683">
              <a:extLst>
                <a:ext uri="{FF2B5EF4-FFF2-40B4-BE49-F238E27FC236}">
                  <a16:creationId xmlns:a16="http://schemas.microsoft.com/office/drawing/2014/main" id="{3F1C2038-86FA-6347-8616-BEDC3E981692}"/>
                </a:ext>
              </a:extLst>
            </p:cNvPr>
            <p:cNvSpPr/>
            <p:nvPr/>
          </p:nvSpPr>
          <p:spPr>
            <a:xfrm>
              <a:off x="5559997" y="2221148"/>
              <a:ext cx="52417" cy="43862"/>
            </a:xfrm>
            <a:custGeom>
              <a:avLst/>
              <a:gdLst/>
              <a:ahLst/>
              <a:cxnLst/>
              <a:rect l="0" t="0" r="0" b="0"/>
              <a:pathLst>
                <a:path w="52417" h="43862">
                  <a:moveTo>
                    <a:pt x="39283" y="42650"/>
                  </a:moveTo>
                  <a:lnTo>
                    <a:pt x="35437" y="42617"/>
                  </a:lnTo>
                  <a:lnTo>
                    <a:pt x="35304" y="42515"/>
                  </a:lnTo>
                  <a:lnTo>
                    <a:pt x="35253" y="42345"/>
                  </a:lnTo>
                  <a:lnTo>
                    <a:pt x="35446" y="42092"/>
                  </a:lnTo>
                  <a:lnTo>
                    <a:pt x="35033" y="41519"/>
                  </a:lnTo>
                  <a:lnTo>
                    <a:pt x="34767" y="41428"/>
                  </a:lnTo>
                  <a:lnTo>
                    <a:pt x="32096" y="41430"/>
                  </a:lnTo>
                  <a:lnTo>
                    <a:pt x="32066" y="39226"/>
                  </a:lnTo>
                  <a:lnTo>
                    <a:pt x="31171" y="37965"/>
                  </a:lnTo>
                  <a:lnTo>
                    <a:pt x="30139" y="37174"/>
                  </a:lnTo>
                  <a:lnTo>
                    <a:pt x="29742" y="37138"/>
                  </a:lnTo>
                  <a:lnTo>
                    <a:pt x="29429" y="36957"/>
                  </a:lnTo>
                  <a:lnTo>
                    <a:pt x="29723" y="36615"/>
                  </a:lnTo>
                  <a:lnTo>
                    <a:pt x="31773" y="36664"/>
                  </a:lnTo>
                  <a:lnTo>
                    <a:pt x="32692" y="36827"/>
                  </a:lnTo>
                  <a:lnTo>
                    <a:pt x="32214" y="36430"/>
                  </a:lnTo>
                  <a:lnTo>
                    <a:pt x="31345" y="36387"/>
                  </a:lnTo>
                  <a:lnTo>
                    <a:pt x="30837" y="36494"/>
                  </a:lnTo>
                  <a:lnTo>
                    <a:pt x="29405" y="36308"/>
                  </a:lnTo>
                  <a:lnTo>
                    <a:pt x="28328" y="35964"/>
                  </a:lnTo>
                  <a:lnTo>
                    <a:pt x="27672" y="36745"/>
                  </a:lnTo>
                  <a:lnTo>
                    <a:pt x="27524" y="37033"/>
                  </a:lnTo>
                  <a:lnTo>
                    <a:pt x="26542" y="37490"/>
                  </a:lnTo>
                  <a:lnTo>
                    <a:pt x="25648" y="37412"/>
                  </a:lnTo>
                  <a:lnTo>
                    <a:pt x="25299" y="37526"/>
                  </a:lnTo>
                  <a:lnTo>
                    <a:pt x="25130" y="37770"/>
                  </a:lnTo>
                  <a:lnTo>
                    <a:pt x="21751" y="36274"/>
                  </a:lnTo>
                  <a:lnTo>
                    <a:pt x="22071" y="35685"/>
                  </a:lnTo>
                  <a:lnTo>
                    <a:pt x="21433" y="35793"/>
                  </a:lnTo>
                  <a:lnTo>
                    <a:pt x="21232" y="35922"/>
                  </a:lnTo>
                  <a:lnTo>
                    <a:pt x="20839" y="35530"/>
                  </a:lnTo>
                  <a:lnTo>
                    <a:pt x="20544" y="34471"/>
                  </a:lnTo>
                  <a:lnTo>
                    <a:pt x="20845" y="33948"/>
                  </a:lnTo>
                  <a:lnTo>
                    <a:pt x="21751" y="33346"/>
                  </a:lnTo>
                  <a:lnTo>
                    <a:pt x="22139" y="32955"/>
                  </a:lnTo>
                  <a:lnTo>
                    <a:pt x="21376" y="32776"/>
                  </a:lnTo>
                  <a:lnTo>
                    <a:pt x="20651" y="33476"/>
                  </a:lnTo>
                  <a:lnTo>
                    <a:pt x="19731" y="34940"/>
                  </a:lnTo>
                  <a:lnTo>
                    <a:pt x="19550" y="35021"/>
                  </a:lnTo>
                  <a:lnTo>
                    <a:pt x="18734" y="34696"/>
                  </a:lnTo>
                  <a:lnTo>
                    <a:pt x="18242" y="34322"/>
                  </a:lnTo>
                  <a:lnTo>
                    <a:pt x="17815" y="34501"/>
                  </a:lnTo>
                  <a:lnTo>
                    <a:pt x="17194" y="35574"/>
                  </a:lnTo>
                  <a:lnTo>
                    <a:pt x="16702" y="35786"/>
                  </a:lnTo>
                  <a:lnTo>
                    <a:pt x="16041" y="35916"/>
                  </a:lnTo>
                  <a:lnTo>
                    <a:pt x="15705" y="36534"/>
                  </a:lnTo>
                  <a:lnTo>
                    <a:pt x="15420" y="36436"/>
                  </a:lnTo>
                  <a:lnTo>
                    <a:pt x="13935" y="35688"/>
                  </a:lnTo>
                  <a:lnTo>
                    <a:pt x="13226" y="35066"/>
                  </a:lnTo>
                  <a:lnTo>
                    <a:pt x="13320" y="34908"/>
                  </a:lnTo>
                  <a:lnTo>
                    <a:pt x="12223" y="34419"/>
                  </a:lnTo>
                  <a:lnTo>
                    <a:pt x="12354" y="34223"/>
                  </a:lnTo>
                  <a:lnTo>
                    <a:pt x="13167" y="34566"/>
                  </a:lnTo>
                  <a:lnTo>
                    <a:pt x="14073" y="32956"/>
                  </a:lnTo>
                  <a:lnTo>
                    <a:pt x="11794" y="33004"/>
                  </a:lnTo>
                  <a:lnTo>
                    <a:pt x="11782" y="33980"/>
                  </a:lnTo>
                  <a:lnTo>
                    <a:pt x="10992" y="33671"/>
                  </a:lnTo>
                  <a:lnTo>
                    <a:pt x="10707" y="34143"/>
                  </a:lnTo>
                  <a:lnTo>
                    <a:pt x="8713" y="34257"/>
                  </a:lnTo>
                  <a:lnTo>
                    <a:pt x="9409" y="33493"/>
                  </a:lnTo>
                  <a:lnTo>
                    <a:pt x="9767" y="32683"/>
                  </a:lnTo>
                  <a:lnTo>
                    <a:pt x="10367" y="32466"/>
                  </a:lnTo>
                  <a:lnTo>
                    <a:pt x="10802" y="32569"/>
                  </a:lnTo>
                  <a:lnTo>
                    <a:pt x="11100" y="32562"/>
                  </a:lnTo>
                  <a:lnTo>
                    <a:pt x="11402" y="32444"/>
                  </a:lnTo>
                  <a:lnTo>
                    <a:pt x="11588" y="32156"/>
                  </a:lnTo>
                  <a:lnTo>
                    <a:pt x="11613" y="31801"/>
                  </a:lnTo>
                  <a:lnTo>
                    <a:pt x="13115" y="31784"/>
                  </a:lnTo>
                  <a:lnTo>
                    <a:pt x="13115" y="30971"/>
                  </a:lnTo>
                  <a:lnTo>
                    <a:pt x="9697" y="29523"/>
                  </a:lnTo>
                  <a:lnTo>
                    <a:pt x="10370" y="29491"/>
                  </a:lnTo>
                  <a:lnTo>
                    <a:pt x="9152" y="28969"/>
                  </a:lnTo>
                  <a:lnTo>
                    <a:pt x="9143" y="28450"/>
                  </a:lnTo>
                  <a:lnTo>
                    <a:pt x="8854" y="28045"/>
                  </a:lnTo>
                  <a:lnTo>
                    <a:pt x="8635" y="28076"/>
                  </a:lnTo>
                  <a:lnTo>
                    <a:pt x="8635" y="28450"/>
                  </a:lnTo>
                  <a:lnTo>
                    <a:pt x="7884" y="28466"/>
                  </a:lnTo>
                  <a:lnTo>
                    <a:pt x="7846" y="26888"/>
                  </a:lnTo>
                  <a:lnTo>
                    <a:pt x="6477" y="27072"/>
                  </a:lnTo>
                  <a:lnTo>
                    <a:pt x="5440" y="27456"/>
                  </a:lnTo>
                  <a:lnTo>
                    <a:pt x="5282" y="27588"/>
                  </a:lnTo>
                  <a:lnTo>
                    <a:pt x="5282" y="25717"/>
                  </a:lnTo>
                  <a:lnTo>
                    <a:pt x="5920" y="25245"/>
                  </a:lnTo>
                  <a:lnTo>
                    <a:pt x="6598" y="24991"/>
                  </a:lnTo>
                  <a:lnTo>
                    <a:pt x="7765" y="24791"/>
                  </a:lnTo>
                  <a:lnTo>
                    <a:pt x="7949" y="24928"/>
                  </a:lnTo>
                  <a:lnTo>
                    <a:pt x="8390" y="24976"/>
                  </a:lnTo>
                  <a:lnTo>
                    <a:pt x="8696" y="24684"/>
                  </a:lnTo>
                  <a:lnTo>
                    <a:pt x="8759" y="24435"/>
                  </a:lnTo>
                  <a:lnTo>
                    <a:pt x="9609" y="23375"/>
                  </a:lnTo>
                  <a:lnTo>
                    <a:pt x="10314" y="22997"/>
                  </a:lnTo>
                  <a:lnTo>
                    <a:pt x="10492" y="22964"/>
                  </a:lnTo>
                  <a:lnTo>
                    <a:pt x="10849" y="23245"/>
                  </a:lnTo>
                  <a:lnTo>
                    <a:pt x="11769" y="23440"/>
                  </a:lnTo>
                  <a:lnTo>
                    <a:pt x="12002" y="23180"/>
                  </a:lnTo>
                  <a:lnTo>
                    <a:pt x="11898" y="22561"/>
                  </a:lnTo>
                  <a:lnTo>
                    <a:pt x="12830" y="22171"/>
                  </a:lnTo>
                  <a:lnTo>
                    <a:pt x="13089" y="22269"/>
                  </a:lnTo>
                  <a:lnTo>
                    <a:pt x="13555" y="22740"/>
                  </a:lnTo>
                  <a:lnTo>
                    <a:pt x="13750" y="22448"/>
                  </a:lnTo>
                  <a:lnTo>
                    <a:pt x="13773" y="21825"/>
                  </a:lnTo>
                  <a:lnTo>
                    <a:pt x="13589" y="21678"/>
                  </a:lnTo>
                  <a:lnTo>
                    <a:pt x="11737" y="21806"/>
                  </a:lnTo>
                  <a:lnTo>
                    <a:pt x="11021" y="21413"/>
                  </a:lnTo>
                  <a:lnTo>
                    <a:pt x="10500" y="20675"/>
                  </a:lnTo>
                  <a:lnTo>
                    <a:pt x="10474" y="18885"/>
                  </a:lnTo>
                  <a:lnTo>
                    <a:pt x="4363" y="15860"/>
                  </a:lnTo>
                  <a:lnTo>
                    <a:pt x="4286" y="16061"/>
                  </a:lnTo>
                  <a:lnTo>
                    <a:pt x="4504" y="16295"/>
                  </a:lnTo>
                  <a:lnTo>
                    <a:pt x="3935" y="16673"/>
                  </a:lnTo>
                  <a:lnTo>
                    <a:pt x="2692" y="16673"/>
                  </a:lnTo>
                  <a:lnTo>
                    <a:pt x="893" y="16706"/>
                  </a:lnTo>
                  <a:lnTo>
                    <a:pt x="1175" y="16488"/>
                  </a:lnTo>
                  <a:lnTo>
                    <a:pt x="1570" y="15828"/>
                  </a:lnTo>
                  <a:lnTo>
                    <a:pt x="1483" y="15595"/>
                  </a:lnTo>
                  <a:lnTo>
                    <a:pt x="1076" y="15401"/>
                  </a:lnTo>
                  <a:lnTo>
                    <a:pt x="1036" y="15079"/>
                  </a:lnTo>
                  <a:lnTo>
                    <a:pt x="1217" y="14754"/>
                  </a:lnTo>
                  <a:lnTo>
                    <a:pt x="1449" y="14754"/>
                  </a:lnTo>
                  <a:lnTo>
                    <a:pt x="0" y="14331"/>
                  </a:lnTo>
                  <a:lnTo>
                    <a:pt x="0" y="14087"/>
                  </a:lnTo>
                  <a:lnTo>
                    <a:pt x="801" y="13963"/>
                  </a:lnTo>
                  <a:lnTo>
                    <a:pt x="1127" y="13746"/>
                  </a:lnTo>
                  <a:lnTo>
                    <a:pt x="1217" y="13583"/>
                  </a:lnTo>
                  <a:lnTo>
                    <a:pt x="522" y="13618"/>
                  </a:lnTo>
                  <a:lnTo>
                    <a:pt x="17" y="13307"/>
                  </a:lnTo>
                  <a:lnTo>
                    <a:pt x="31" y="11756"/>
                  </a:lnTo>
                  <a:lnTo>
                    <a:pt x="233" y="11761"/>
                  </a:lnTo>
                  <a:lnTo>
                    <a:pt x="499" y="11956"/>
                  </a:lnTo>
                  <a:lnTo>
                    <a:pt x="1076" y="12141"/>
                  </a:lnTo>
                  <a:lnTo>
                    <a:pt x="1479" y="12175"/>
                  </a:lnTo>
                  <a:lnTo>
                    <a:pt x="2615" y="11175"/>
                  </a:lnTo>
                  <a:lnTo>
                    <a:pt x="2628" y="9418"/>
                  </a:lnTo>
                  <a:lnTo>
                    <a:pt x="3573" y="9207"/>
                  </a:lnTo>
                  <a:lnTo>
                    <a:pt x="5101" y="9435"/>
                  </a:lnTo>
                  <a:lnTo>
                    <a:pt x="5221" y="9282"/>
                  </a:lnTo>
                  <a:lnTo>
                    <a:pt x="5219" y="8949"/>
                  </a:lnTo>
                  <a:lnTo>
                    <a:pt x="5102" y="8696"/>
                  </a:lnTo>
                  <a:lnTo>
                    <a:pt x="5332" y="8096"/>
                  </a:lnTo>
                  <a:lnTo>
                    <a:pt x="6124" y="7222"/>
                  </a:lnTo>
                  <a:lnTo>
                    <a:pt x="7045" y="7672"/>
                  </a:lnTo>
                  <a:lnTo>
                    <a:pt x="7210" y="8138"/>
                  </a:lnTo>
                  <a:lnTo>
                    <a:pt x="6932" y="8435"/>
                  </a:lnTo>
                  <a:lnTo>
                    <a:pt x="7366" y="9044"/>
                  </a:lnTo>
                  <a:lnTo>
                    <a:pt x="8494" y="8691"/>
                  </a:lnTo>
                  <a:lnTo>
                    <a:pt x="8889" y="8365"/>
                  </a:lnTo>
                  <a:lnTo>
                    <a:pt x="9287" y="7871"/>
                  </a:lnTo>
                  <a:lnTo>
                    <a:pt x="9930" y="7257"/>
                  </a:lnTo>
                  <a:lnTo>
                    <a:pt x="10121" y="7157"/>
                  </a:lnTo>
                  <a:lnTo>
                    <a:pt x="10204" y="6562"/>
                  </a:lnTo>
                  <a:lnTo>
                    <a:pt x="10105" y="6346"/>
                  </a:lnTo>
                  <a:lnTo>
                    <a:pt x="9977" y="6242"/>
                  </a:lnTo>
                  <a:lnTo>
                    <a:pt x="9160" y="6275"/>
                  </a:lnTo>
                  <a:lnTo>
                    <a:pt x="8438" y="6144"/>
                  </a:lnTo>
                  <a:lnTo>
                    <a:pt x="8443" y="5285"/>
                  </a:lnTo>
                  <a:lnTo>
                    <a:pt x="8688" y="5341"/>
                  </a:lnTo>
                  <a:lnTo>
                    <a:pt x="8833" y="5516"/>
                  </a:lnTo>
                  <a:lnTo>
                    <a:pt x="9537" y="5855"/>
                  </a:lnTo>
                  <a:lnTo>
                    <a:pt x="9724" y="5472"/>
                  </a:lnTo>
                  <a:lnTo>
                    <a:pt x="9733" y="4791"/>
                  </a:lnTo>
                  <a:lnTo>
                    <a:pt x="10301" y="4751"/>
                  </a:lnTo>
                  <a:lnTo>
                    <a:pt x="10290" y="4328"/>
                  </a:lnTo>
                  <a:lnTo>
                    <a:pt x="9843" y="4103"/>
                  </a:lnTo>
                  <a:lnTo>
                    <a:pt x="9228" y="4100"/>
                  </a:lnTo>
                  <a:lnTo>
                    <a:pt x="9116" y="3828"/>
                  </a:lnTo>
                  <a:lnTo>
                    <a:pt x="9029" y="3348"/>
                  </a:lnTo>
                  <a:lnTo>
                    <a:pt x="8969" y="161"/>
                  </a:lnTo>
                  <a:lnTo>
                    <a:pt x="10306" y="43"/>
                  </a:lnTo>
                  <a:lnTo>
                    <a:pt x="12520" y="35"/>
                  </a:lnTo>
                  <a:lnTo>
                    <a:pt x="18532" y="0"/>
                  </a:lnTo>
                  <a:lnTo>
                    <a:pt x="18383" y="2315"/>
                  </a:lnTo>
                  <a:lnTo>
                    <a:pt x="20771" y="2239"/>
                  </a:lnTo>
                  <a:lnTo>
                    <a:pt x="20788" y="3406"/>
                  </a:lnTo>
                  <a:lnTo>
                    <a:pt x="18801" y="3435"/>
                  </a:lnTo>
                  <a:lnTo>
                    <a:pt x="18312" y="4686"/>
                  </a:lnTo>
                  <a:lnTo>
                    <a:pt x="18250" y="5609"/>
                  </a:lnTo>
                  <a:lnTo>
                    <a:pt x="19204" y="6344"/>
                  </a:lnTo>
                  <a:lnTo>
                    <a:pt x="19987" y="6571"/>
                  </a:lnTo>
                  <a:lnTo>
                    <a:pt x="20754" y="6925"/>
                  </a:lnTo>
                  <a:lnTo>
                    <a:pt x="20625" y="7309"/>
                  </a:lnTo>
                  <a:lnTo>
                    <a:pt x="20519" y="7609"/>
                  </a:lnTo>
                  <a:lnTo>
                    <a:pt x="19919" y="10013"/>
                  </a:lnTo>
                  <a:lnTo>
                    <a:pt x="19511" y="12460"/>
                  </a:lnTo>
                  <a:lnTo>
                    <a:pt x="22178" y="12509"/>
                  </a:lnTo>
                  <a:lnTo>
                    <a:pt x="22383" y="12843"/>
                  </a:lnTo>
                  <a:lnTo>
                    <a:pt x="23203" y="12800"/>
                  </a:lnTo>
                  <a:lnTo>
                    <a:pt x="23456" y="12666"/>
                  </a:lnTo>
                  <a:lnTo>
                    <a:pt x="23473" y="12525"/>
                  </a:lnTo>
                  <a:lnTo>
                    <a:pt x="24133" y="12525"/>
                  </a:lnTo>
                  <a:lnTo>
                    <a:pt x="24599" y="13078"/>
                  </a:lnTo>
                  <a:lnTo>
                    <a:pt x="25357" y="13191"/>
                  </a:lnTo>
                  <a:lnTo>
                    <a:pt x="25156" y="13843"/>
                  </a:lnTo>
                  <a:lnTo>
                    <a:pt x="24727" y="14502"/>
                  </a:lnTo>
                  <a:lnTo>
                    <a:pt x="24371" y="15050"/>
                  </a:lnTo>
                  <a:lnTo>
                    <a:pt x="23771" y="15974"/>
                  </a:lnTo>
                  <a:lnTo>
                    <a:pt x="22606" y="16331"/>
                  </a:lnTo>
                  <a:lnTo>
                    <a:pt x="21945" y="17016"/>
                  </a:lnTo>
                  <a:lnTo>
                    <a:pt x="21891" y="17356"/>
                  </a:lnTo>
                  <a:lnTo>
                    <a:pt x="21788" y="17991"/>
                  </a:lnTo>
                  <a:lnTo>
                    <a:pt x="22458" y="18615"/>
                  </a:lnTo>
                  <a:lnTo>
                    <a:pt x="24434" y="20457"/>
                  </a:lnTo>
                  <a:lnTo>
                    <a:pt x="25084" y="21062"/>
                  </a:lnTo>
                  <a:lnTo>
                    <a:pt x="26566" y="22443"/>
                  </a:lnTo>
                  <a:lnTo>
                    <a:pt x="27176" y="22640"/>
                  </a:lnTo>
                  <a:lnTo>
                    <a:pt x="29403" y="23357"/>
                  </a:lnTo>
                  <a:lnTo>
                    <a:pt x="30686" y="23770"/>
                  </a:lnTo>
                  <a:lnTo>
                    <a:pt x="31073" y="23895"/>
                  </a:lnTo>
                  <a:lnTo>
                    <a:pt x="31222" y="23899"/>
                  </a:lnTo>
                  <a:lnTo>
                    <a:pt x="34556" y="23993"/>
                  </a:lnTo>
                  <a:lnTo>
                    <a:pt x="36473" y="22968"/>
                  </a:lnTo>
                  <a:lnTo>
                    <a:pt x="37072" y="22208"/>
                  </a:lnTo>
                  <a:lnTo>
                    <a:pt x="38026" y="21000"/>
                  </a:lnTo>
                  <a:lnTo>
                    <a:pt x="40075" y="17611"/>
                  </a:lnTo>
                  <a:lnTo>
                    <a:pt x="40371" y="16764"/>
                  </a:lnTo>
                  <a:lnTo>
                    <a:pt x="39750" y="15595"/>
                  </a:lnTo>
                  <a:lnTo>
                    <a:pt x="39929" y="15306"/>
                  </a:lnTo>
                  <a:lnTo>
                    <a:pt x="40075" y="15070"/>
                  </a:lnTo>
                  <a:lnTo>
                    <a:pt x="41300" y="14349"/>
                  </a:lnTo>
                  <a:lnTo>
                    <a:pt x="41931" y="13727"/>
                  </a:lnTo>
                  <a:lnTo>
                    <a:pt x="44515" y="11184"/>
                  </a:lnTo>
                  <a:lnTo>
                    <a:pt x="47756" y="9473"/>
                  </a:lnTo>
                  <a:lnTo>
                    <a:pt x="49181" y="8720"/>
                  </a:lnTo>
                  <a:lnTo>
                    <a:pt x="49894" y="8202"/>
                  </a:lnTo>
                  <a:lnTo>
                    <a:pt x="50139" y="8430"/>
                  </a:lnTo>
                  <a:lnTo>
                    <a:pt x="50267" y="8687"/>
                  </a:lnTo>
                  <a:lnTo>
                    <a:pt x="49997" y="9165"/>
                  </a:lnTo>
                  <a:lnTo>
                    <a:pt x="48829" y="10180"/>
                  </a:lnTo>
                  <a:lnTo>
                    <a:pt x="48265" y="10164"/>
                  </a:lnTo>
                  <a:lnTo>
                    <a:pt x="46421" y="11441"/>
                  </a:lnTo>
                  <a:lnTo>
                    <a:pt x="45167" y="12999"/>
                  </a:lnTo>
                  <a:lnTo>
                    <a:pt x="44311" y="15090"/>
                  </a:lnTo>
                  <a:lnTo>
                    <a:pt x="43451" y="16418"/>
                  </a:lnTo>
                  <a:lnTo>
                    <a:pt x="43451" y="16680"/>
                  </a:lnTo>
                  <a:lnTo>
                    <a:pt x="44619" y="16667"/>
                  </a:lnTo>
                  <a:lnTo>
                    <a:pt x="44608" y="18415"/>
                  </a:lnTo>
                  <a:lnTo>
                    <a:pt x="45250" y="18444"/>
                  </a:lnTo>
                  <a:lnTo>
                    <a:pt x="45263" y="20222"/>
                  </a:lnTo>
                  <a:lnTo>
                    <a:pt x="41496" y="20203"/>
                  </a:lnTo>
                  <a:lnTo>
                    <a:pt x="40849" y="21341"/>
                  </a:lnTo>
                  <a:lnTo>
                    <a:pt x="39930" y="23488"/>
                  </a:lnTo>
                  <a:lnTo>
                    <a:pt x="40033" y="23862"/>
                  </a:lnTo>
                  <a:lnTo>
                    <a:pt x="39995" y="26660"/>
                  </a:lnTo>
                  <a:lnTo>
                    <a:pt x="41173" y="26741"/>
                  </a:lnTo>
                  <a:lnTo>
                    <a:pt x="41665" y="27018"/>
                  </a:lnTo>
                  <a:lnTo>
                    <a:pt x="42494" y="28059"/>
                  </a:lnTo>
                  <a:lnTo>
                    <a:pt x="45967" y="26133"/>
                  </a:lnTo>
                  <a:lnTo>
                    <a:pt x="47162" y="26131"/>
                  </a:lnTo>
                  <a:lnTo>
                    <a:pt x="47168" y="28512"/>
                  </a:lnTo>
                  <a:lnTo>
                    <a:pt x="52417" y="28555"/>
                  </a:lnTo>
                  <a:lnTo>
                    <a:pt x="52408" y="35587"/>
                  </a:lnTo>
                  <a:lnTo>
                    <a:pt x="51110" y="35580"/>
                  </a:lnTo>
                  <a:lnTo>
                    <a:pt x="51090" y="37964"/>
                  </a:lnTo>
                  <a:lnTo>
                    <a:pt x="49780" y="37953"/>
                  </a:lnTo>
                  <a:lnTo>
                    <a:pt x="49788" y="40333"/>
                  </a:lnTo>
                  <a:lnTo>
                    <a:pt x="48462" y="40326"/>
                  </a:lnTo>
                  <a:lnTo>
                    <a:pt x="48462" y="40463"/>
                  </a:lnTo>
                  <a:lnTo>
                    <a:pt x="48900" y="40754"/>
                  </a:lnTo>
                  <a:lnTo>
                    <a:pt x="49314" y="41241"/>
                  </a:lnTo>
                  <a:lnTo>
                    <a:pt x="49347" y="42015"/>
                  </a:lnTo>
                  <a:lnTo>
                    <a:pt x="49109" y="42697"/>
                  </a:lnTo>
                  <a:lnTo>
                    <a:pt x="44170" y="42683"/>
                  </a:lnTo>
                  <a:lnTo>
                    <a:pt x="44619" y="43328"/>
                  </a:lnTo>
                  <a:lnTo>
                    <a:pt x="44288" y="43356"/>
                  </a:lnTo>
                  <a:lnTo>
                    <a:pt x="43812" y="43204"/>
                  </a:lnTo>
                  <a:lnTo>
                    <a:pt x="43147" y="43862"/>
                  </a:lnTo>
                  <a:lnTo>
                    <a:pt x="42752" y="43095"/>
                  </a:lnTo>
                  <a:lnTo>
                    <a:pt x="42442" y="4268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3" name="pg684">
              <a:extLst>
                <a:ext uri="{FF2B5EF4-FFF2-40B4-BE49-F238E27FC236}">
                  <a16:creationId xmlns:a16="http://schemas.microsoft.com/office/drawing/2014/main" id="{D2A8451E-BCE9-E64D-969F-994111B15A9A}"/>
                </a:ext>
              </a:extLst>
            </p:cNvPr>
            <p:cNvSpPr/>
            <p:nvPr/>
          </p:nvSpPr>
          <p:spPr>
            <a:xfrm>
              <a:off x="5197041" y="2052617"/>
              <a:ext cx="318025" cy="258148"/>
            </a:xfrm>
            <a:custGeom>
              <a:avLst/>
              <a:gdLst/>
              <a:ahLst/>
              <a:cxnLst/>
              <a:rect l="0" t="0" r="0" b="0"/>
              <a:pathLst>
                <a:path w="318025" h="258148">
                  <a:moveTo>
                    <a:pt x="50897" y="54628"/>
                  </a:moveTo>
                  <a:lnTo>
                    <a:pt x="51100" y="54131"/>
                  </a:lnTo>
                  <a:lnTo>
                    <a:pt x="51192" y="53533"/>
                  </a:lnTo>
                  <a:lnTo>
                    <a:pt x="51191" y="52934"/>
                  </a:lnTo>
                  <a:lnTo>
                    <a:pt x="50935" y="52392"/>
                  </a:lnTo>
                  <a:lnTo>
                    <a:pt x="50964" y="52001"/>
                  </a:lnTo>
                  <a:lnTo>
                    <a:pt x="51264" y="51387"/>
                  </a:lnTo>
                  <a:lnTo>
                    <a:pt x="50757" y="51035"/>
                  </a:lnTo>
                  <a:lnTo>
                    <a:pt x="50347" y="51019"/>
                  </a:lnTo>
                  <a:lnTo>
                    <a:pt x="49911" y="51136"/>
                  </a:lnTo>
                  <a:lnTo>
                    <a:pt x="49609" y="51046"/>
                  </a:lnTo>
                  <a:lnTo>
                    <a:pt x="49992" y="50515"/>
                  </a:lnTo>
                  <a:lnTo>
                    <a:pt x="50235" y="50333"/>
                  </a:lnTo>
                  <a:lnTo>
                    <a:pt x="51388" y="50320"/>
                  </a:lnTo>
                  <a:lnTo>
                    <a:pt x="51335" y="44865"/>
                  </a:lnTo>
                  <a:lnTo>
                    <a:pt x="52534" y="44555"/>
                  </a:lnTo>
                  <a:lnTo>
                    <a:pt x="53900" y="43978"/>
                  </a:lnTo>
                  <a:lnTo>
                    <a:pt x="54198" y="44011"/>
                  </a:lnTo>
                  <a:lnTo>
                    <a:pt x="54681" y="44335"/>
                  </a:lnTo>
                  <a:lnTo>
                    <a:pt x="56472" y="44029"/>
                  </a:lnTo>
                  <a:lnTo>
                    <a:pt x="56842" y="43754"/>
                  </a:lnTo>
                  <a:lnTo>
                    <a:pt x="57073" y="43676"/>
                  </a:lnTo>
                  <a:lnTo>
                    <a:pt x="57359" y="43884"/>
                  </a:lnTo>
                  <a:lnTo>
                    <a:pt x="57481" y="44160"/>
                  </a:lnTo>
                  <a:lnTo>
                    <a:pt x="57447" y="44312"/>
                  </a:lnTo>
                  <a:lnTo>
                    <a:pt x="57207" y="44494"/>
                  </a:lnTo>
                  <a:lnTo>
                    <a:pt x="57636" y="45505"/>
                  </a:lnTo>
                  <a:lnTo>
                    <a:pt x="58468" y="45085"/>
                  </a:lnTo>
                  <a:lnTo>
                    <a:pt x="58695" y="44743"/>
                  </a:lnTo>
                  <a:lnTo>
                    <a:pt x="58678" y="44591"/>
                  </a:lnTo>
                  <a:lnTo>
                    <a:pt x="59032" y="44226"/>
                  </a:lnTo>
                  <a:lnTo>
                    <a:pt x="60057" y="43870"/>
                  </a:lnTo>
                  <a:lnTo>
                    <a:pt x="60334" y="43662"/>
                  </a:lnTo>
                  <a:lnTo>
                    <a:pt x="60482" y="43401"/>
                  </a:lnTo>
                  <a:lnTo>
                    <a:pt x="60776" y="43190"/>
                  </a:lnTo>
                  <a:lnTo>
                    <a:pt x="60940" y="43164"/>
                  </a:lnTo>
                  <a:lnTo>
                    <a:pt x="62066" y="43551"/>
                  </a:lnTo>
                  <a:lnTo>
                    <a:pt x="62252" y="43798"/>
                  </a:lnTo>
                  <a:lnTo>
                    <a:pt x="62279" y="47026"/>
                  </a:lnTo>
                  <a:lnTo>
                    <a:pt x="62842" y="47038"/>
                  </a:lnTo>
                  <a:lnTo>
                    <a:pt x="63351" y="46826"/>
                  </a:lnTo>
                  <a:lnTo>
                    <a:pt x="63691" y="46469"/>
                  </a:lnTo>
                  <a:lnTo>
                    <a:pt x="64204" y="45745"/>
                  </a:lnTo>
                  <a:lnTo>
                    <a:pt x="65461" y="44942"/>
                  </a:lnTo>
                  <a:lnTo>
                    <a:pt x="66176" y="44961"/>
                  </a:lnTo>
                  <a:lnTo>
                    <a:pt x="66807" y="44737"/>
                  </a:lnTo>
                  <a:lnTo>
                    <a:pt x="66531" y="44335"/>
                  </a:lnTo>
                  <a:lnTo>
                    <a:pt x="65727" y="44266"/>
                  </a:lnTo>
                  <a:lnTo>
                    <a:pt x="65529" y="43775"/>
                  </a:lnTo>
                  <a:lnTo>
                    <a:pt x="65804" y="42527"/>
                  </a:lnTo>
                  <a:lnTo>
                    <a:pt x="65775" y="41854"/>
                  </a:lnTo>
                  <a:lnTo>
                    <a:pt x="65678" y="41348"/>
                  </a:lnTo>
                  <a:lnTo>
                    <a:pt x="65860" y="40913"/>
                  </a:lnTo>
                  <a:lnTo>
                    <a:pt x="66087" y="40657"/>
                  </a:lnTo>
                  <a:lnTo>
                    <a:pt x="75216" y="40703"/>
                  </a:lnTo>
                  <a:lnTo>
                    <a:pt x="75510" y="40707"/>
                  </a:lnTo>
                  <a:lnTo>
                    <a:pt x="75514" y="45390"/>
                  </a:lnTo>
                  <a:lnTo>
                    <a:pt x="76640" y="45216"/>
                  </a:lnTo>
                  <a:lnTo>
                    <a:pt x="80523" y="44990"/>
                  </a:lnTo>
                  <a:lnTo>
                    <a:pt x="80461" y="43857"/>
                  </a:lnTo>
                  <a:lnTo>
                    <a:pt x="85839" y="43648"/>
                  </a:lnTo>
                  <a:lnTo>
                    <a:pt x="85767" y="42499"/>
                  </a:lnTo>
                  <a:lnTo>
                    <a:pt x="86500" y="42472"/>
                  </a:lnTo>
                  <a:lnTo>
                    <a:pt x="86410" y="42261"/>
                  </a:lnTo>
                  <a:lnTo>
                    <a:pt x="86065" y="41934"/>
                  </a:lnTo>
                  <a:lnTo>
                    <a:pt x="85846" y="41265"/>
                  </a:lnTo>
                  <a:lnTo>
                    <a:pt x="85766" y="40987"/>
                  </a:lnTo>
                  <a:lnTo>
                    <a:pt x="85849" y="40260"/>
                  </a:lnTo>
                  <a:lnTo>
                    <a:pt x="88385" y="40191"/>
                  </a:lnTo>
                  <a:lnTo>
                    <a:pt x="88355" y="38442"/>
                  </a:lnTo>
                  <a:lnTo>
                    <a:pt x="87733" y="37548"/>
                  </a:lnTo>
                  <a:lnTo>
                    <a:pt x="87136" y="37258"/>
                  </a:lnTo>
                  <a:lnTo>
                    <a:pt x="86004" y="37006"/>
                  </a:lnTo>
                  <a:lnTo>
                    <a:pt x="85853" y="36805"/>
                  </a:lnTo>
                  <a:lnTo>
                    <a:pt x="86185" y="36266"/>
                  </a:lnTo>
                  <a:lnTo>
                    <a:pt x="86963" y="35976"/>
                  </a:lnTo>
                  <a:lnTo>
                    <a:pt x="87362" y="36228"/>
                  </a:lnTo>
                  <a:lnTo>
                    <a:pt x="88027" y="36470"/>
                  </a:lnTo>
                  <a:lnTo>
                    <a:pt x="88212" y="36463"/>
                  </a:lnTo>
                  <a:lnTo>
                    <a:pt x="88380" y="36339"/>
                  </a:lnTo>
                  <a:lnTo>
                    <a:pt x="88389" y="34699"/>
                  </a:lnTo>
                  <a:lnTo>
                    <a:pt x="88379" y="34436"/>
                  </a:lnTo>
                  <a:lnTo>
                    <a:pt x="85737" y="34496"/>
                  </a:lnTo>
                  <a:lnTo>
                    <a:pt x="85749" y="33322"/>
                  </a:lnTo>
                  <a:lnTo>
                    <a:pt x="93642" y="33105"/>
                  </a:lnTo>
                  <a:lnTo>
                    <a:pt x="93659" y="34356"/>
                  </a:lnTo>
                  <a:lnTo>
                    <a:pt x="92482" y="35124"/>
                  </a:lnTo>
                  <a:lnTo>
                    <a:pt x="91232" y="35225"/>
                  </a:lnTo>
                  <a:lnTo>
                    <a:pt x="91063" y="35050"/>
                  </a:lnTo>
                  <a:lnTo>
                    <a:pt x="91077" y="36645"/>
                  </a:lnTo>
                  <a:lnTo>
                    <a:pt x="95085" y="36605"/>
                  </a:lnTo>
                  <a:lnTo>
                    <a:pt x="95324" y="37069"/>
                  </a:lnTo>
                  <a:lnTo>
                    <a:pt x="95778" y="37475"/>
                  </a:lnTo>
                  <a:lnTo>
                    <a:pt x="96510" y="37955"/>
                  </a:lnTo>
                  <a:lnTo>
                    <a:pt x="98639" y="36551"/>
                  </a:lnTo>
                  <a:lnTo>
                    <a:pt x="98753" y="36272"/>
                  </a:lnTo>
                  <a:lnTo>
                    <a:pt x="99142" y="36159"/>
                  </a:lnTo>
                  <a:lnTo>
                    <a:pt x="99563" y="35506"/>
                  </a:lnTo>
                  <a:lnTo>
                    <a:pt x="100610" y="35357"/>
                  </a:lnTo>
                  <a:lnTo>
                    <a:pt x="101401" y="35308"/>
                  </a:lnTo>
                  <a:lnTo>
                    <a:pt x="102318" y="35865"/>
                  </a:lnTo>
                  <a:lnTo>
                    <a:pt x="103963" y="36132"/>
                  </a:lnTo>
                  <a:lnTo>
                    <a:pt x="104918" y="35720"/>
                  </a:lnTo>
                  <a:lnTo>
                    <a:pt x="105351" y="35601"/>
                  </a:lnTo>
                  <a:lnTo>
                    <a:pt x="105936" y="35567"/>
                  </a:lnTo>
                  <a:lnTo>
                    <a:pt x="107236" y="36723"/>
                  </a:lnTo>
                  <a:lnTo>
                    <a:pt x="107248" y="37006"/>
                  </a:lnTo>
                  <a:lnTo>
                    <a:pt x="106706" y="37608"/>
                  </a:lnTo>
                  <a:lnTo>
                    <a:pt x="106723" y="37805"/>
                  </a:lnTo>
                  <a:lnTo>
                    <a:pt x="106849" y="38072"/>
                  </a:lnTo>
                  <a:lnTo>
                    <a:pt x="107008" y="38240"/>
                  </a:lnTo>
                  <a:lnTo>
                    <a:pt x="107702" y="38667"/>
                  </a:lnTo>
                  <a:lnTo>
                    <a:pt x="107938" y="38671"/>
                  </a:lnTo>
                  <a:lnTo>
                    <a:pt x="108055" y="38860"/>
                  </a:lnTo>
                  <a:lnTo>
                    <a:pt x="107904" y="39187"/>
                  </a:lnTo>
                  <a:lnTo>
                    <a:pt x="107538" y="39340"/>
                  </a:lnTo>
                  <a:lnTo>
                    <a:pt x="107214" y="39734"/>
                  </a:lnTo>
                  <a:lnTo>
                    <a:pt x="107294" y="39934"/>
                  </a:lnTo>
                  <a:lnTo>
                    <a:pt x="108715" y="40002"/>
                  </a:lnTo>
                  <a:lnTo>
                    <a:pt x="108720" y="40280"/>
                  </a:lnTo>
                  <a:lnTo>
                    <a:pt x="108862" y="40626"/>
                  </a:lnTo>
                  <a:lnTo>
                    <a:pt x="109089" y="40652"/>
                  </a:lnTo>
                  <a:lnTo>
                    <a:pt x="109522" y="40500"/>
                  </a:lnTo>
                  <a:lnTo>
                    <a:pt x="109686" y="40641"/>
                  </a:lnTo>
                  <a:lnTo>
                    <a:pt x="109703" y="40782"/>
                  </a:lnTo>
                  <a:lnTo>
                    <a:pt x="109392" y="41172"/>
                  </a:lnTo>
                  <a:lnTo>
                    <a:pt x="109047" y="41109"/>
                  </a:lnTo>
                  <a:lnTo>
                    <a:pt x="108875" y="41213"/>
                  </a:lnTo>
                  <a:lnTo>
                    <a:pt x="108753" y="41644"/>
                  </a:lnTo>
                  <a:lnTo>
                    <a:pt x="108883" y="42098"/>
                  </a:lnTo>
                  <a:lnTo>
                    <a:pt x="113717" y="42222"/>
                  </a:lnTo>
                  <a:lnTo>
                    <a:pt x="121146" y="42109"/>
                  </a:lnTo>
                  <a:lnTo>
                    <a:pt x="121135" y="40092"/>
                  </a:lnTo>
                  <a:lnTo>
                    <a:pt x="120817" y="40143"/>
                  </a:lnTo>
                  <a:lnTo>
                    <a:pt x="120679" y="40299"/>
                  </a:lnTo>
                  <a:lnTo>
                    <a:pt x="120557" y="40604"/>
                  </a:lnTo>
                  <a:lnTo>
                    <a:pt x="120401" y="40741"/>
                  </a:lnTo>
                  <a:lnTo>
                    <a:pt x="120259" y="40712"/>
                  </a:lnTo>
                  <a:lnTo>
                    <a:pt x="120027" y="40310"/>
                  </a:lnTo>
                  <a:lnTo>
                    <a:pt x="120187" y="39660"/>
                  </a:lnTo>
                  <a:lnTo>
                    <a:pt x="120141" y="39420"/>
                  </a:lnTo>
                  <a:lnTo>
                    <a:pt x="120174" y="39175"/>
                  </a:lnTo>
                  <a:lnTo>
                    <a:pt x="119808" y="38597"/>
                  </a:lnTo>
                  <a:lnTo>
                    <a:pt x="119484" y="38426"/>
                  </a:lnTo>
                  <a:lnTo>
                    <a:pt x="119156" y="37950"/>
                  </a:lnTo>
                  <a:lnTo>
                    <a:pt x="119248" y="37430"/>
                  </a:lnTo>
                  <a:lnTo>
                    <a:pt x="120501" y="37549"/>
                  </a:lnTo>
                  <a:lnTo>
                    <a:pt x="124009" y="37625"/>
                  </a:lnTo>
                  <a:lnTo>
                    <a:pt x="124164" y="38047"/>
                  </a:lnTo>
                  <a:lnTo>
                    <a:pt x="124484" y="38478"/>
                  </a:lnTo>
                  <a:lnTo>
                    <a:pt x="125753" y="39176"/>
                  </a:lnTo>
                  <a:lnTo>
                    <a:pt x="125771" y="41667"/>
                  </a:lnTo>
                  <a:lnTo>
                    <a:pt x="126080" y="42143"/>
                  </a:lnTo>
                  <a:lnTo>
                    <a:pt x="126404" y="43091"/>
                  </a:lnTo>
                  <a:lnTo>
                    <a:pt x="126156" y="43217"/>
                  </a:lnTo>
                  <a:lnTo>
                    <a:pt x="126113" y="43700"/>
                  </a:lnTo>
                  <a:lnTo>
                    <a:pt x="126861" y="44131"/>
                  </a:lnTo>
                  <a:lnTo>
                    <a:pt x="127143" y="44046"/>
                  </a:lnTo>
                  <a:lnTo>
                    <a:pt x="127791" y="44093"/>
                  </a:lnTo>
                  <a:lnTo>
                    <a:pt x="127785" y="45380"/>
                  </a:lnTo>
                  <a:lnTo>
                    <a:pt x="129087" y="45890"/>
                  </a:lnTo>
                  <a:lnTo>
                    <a:pt x="129444" y="45734"/>
                  </a:lnTo>
                  <a:lnTo>
                    <a:pt x="130722" y="45475"/>
                  </a:lnTo>
                  <a:lnTo>
                    <a:pt x="131940" y="44850"/>
                  </a:lnTo>
                  <a:lnTo>
                    <a:pt x="132595" y="44222"/>
                  </a:lnTo>
                  <a:lnTo>
                    <a:pt x="132503" y="44073"/>
                  </a:lnTo>
                  <a:lnTo>
                    <a:pt x="132725" y="43720"/>
                  </a:lnTo>
                  <a:lnTo>
                    <a:pt x="133641" y="43296"/>
                  </a:lnTo>
                  <a:lnTo>
                    <a:pt x="133830" y="43114"/>
                  </a:lnTo>
                  <a:lnTo>
                    <a:pt x="133903" y="42944"/>
                  </a:lnTo>
                  <a:lnTo>
                    <a:pt x="133888" y="42207"/>
                  </a:lnTo>
                  <a:lnTo>
                    <a:pt x="134417" y="41839"/>
                  </a:lnTo>
                  <a:lnTo>
                    <a:pt x="134854" y="41831"/>
                  </a:lnTo>
                  <a:lnTo>
                    <a:pt x="135140" y="41950"/>
                  </a:lnTo>
                  <a:lnTo>
                    <a:pt x="135114" y="39739"/>
                  </a:lnTo>
                  <a:lnTo>
                    <a:pt x="135007" y="37472"/>
                  </a:lnTo>
                  <a:lnTo>
                    <a:pt x="135166" y="32748"/>
                  </a:lnTo>
                  <a:lnTo>
                    <a:pt x="135113" y="29995"/>
                  </a:lnTo>
                  <a:lnTo>
                    <a:pt x="135421" y="30009"/>
                  </a:lnTo>
                  <a:lnTo>
                    <a:pt x="135581" y="30102"/>
                  </a:lnTo>
                  <a:lnTo>
                    <a:pt x="135670" y="30284"/>
                  </a:lnTo>
                  <a:lnTo>
                    <a:pt x="135632" y="30462"/>
                  </a:lnTo>
                  <a:lnTo>
                    <a:pt x="136394" y="31503"/>
                  </a:lnTo>
                  <a:lnTo>
                    <a:pt x="138704" y="31959"/>
                  </a:lnTo>
                  <a:lnTo>
                    <a:pt x="139239" y="32614"/>
                  </a:lnTo>
                  <a:lnTo>
                    <a:pt x="139845" y="33535"/>
                  </a:lnTo>
                  <a:lnTo>
                    <a:pt x="140307" y="33989"/>
                  </a:lnTo>
                  <a:lnTo>
                    <a:pt x="140530" y="34111"/>
                  </a:lnTo>
                  <a:lnTo>
                    <a:pt x="143360" y="35103"/>
                  </a:lnTo>
                  <a:lnTo>
                    <a:pt x="143634" y="35029"/>
                  </a:lnTo>
                  <a:lnTo>
                    <a:pt x="145707" y="35773"/>
                  </a:lnTo>
                  <a:lnTo>
                    <a:pt x="146359" y="36301"/>
                  </a:lnTo>
                  <a:lnTo>
                    <a:pt x="147137" y="36577"/>
                  </a:lnTo>
                  <a:lnTo>
                    <a:pt x="148285" y="36722"/>
                  </a:lnTo>
                  <a:lnTo>
                    <a:pt x="148857" y="36435"/>
                  </a:lnTo>
                  <a:lnTo>
                    <a:pt x="149606" y="36505"/>
                  </a:lnTo>
                  <a:lnTo>
                    <a:pt x="149760" y="36457"/>
                  </a:lnTo>
                  <a:lnTo>
                    <a:pt x="149744" y="35208"/>
                  </a:lnTo>
                  <a:lnTo>
                    <a:pt x="147669" y="35194"/>
                  </a:lnTo>
                  <a:lnTo>
                    <a:pt x="147639" y="34157"/>
                  </a:lnTo>
                  <a:lnTo>
                    <a:pt x="147523" y="34029"/>
                  </a:lnTo>
                  <a:lnTo>
                    <a:pt x="145667" y="34031"/>
                  </a:lnTo>
                  <a:lnTo>
                    <a:pt x="145673" y="31794"/>
                  </a:lnTo>
                  <a:lnTo>
                    <a:pt x="144385" y="31781"/>
                  </a:lnTo>
                  <a:lnTo>
                    <a:pt x="144371" y="31163"/>
                  </a:lnTo>
                  <a:lnTo>
                    <a:pt x="143316" y="31191"/>
                  </a:lnTo>
                  <a:lnTo>
                    <a:pt x="143253" y="32060"/>
                  </a:lnTo>
                  <a:lnTo>
                    <a:pt x="142377" y="33194"/>
                  </a:lnTo>
                  <a:lnTo>
                    <a:pt x="142074" y="33454"/>
                  </a:lnTo>
                  <a:lnTo>
                    <a:pt x="141776" y="33487"/>
                  </a:lnTo>
                  <a:lnTo>
                    <a:pt x="141363" y="33372"/>
                  </a:lnTo>
                  <a:lnTo>
                    <a:pt x="140842" y="33097"/>
                  </a:lnTo>
                  <a:lnTo>
                    <a:pt x="140711" y="32904"/>
                  </a:lnTo>
                  <a:lnTo>
                    <a:pt x="140850" y="32551"/>
                  </a:lnTo>
                  <a:lnTo>
                    <a:pt x="140947" y="31896"/>
                  </a:lnTo>
                  <a:lnTo>
                    <a:pt x="140909" y="30912"/>
                  </a:lnTo>
                  <a:lnTo>
                    <a:pt x="141044" y="29667"/>
                  </a:lnTo>
                  <a:lnTo>
                    <a:pt x="140884" y="29209"/>
                  </a:lnTo>
                  <a:lnTo>
                    <a:pt x="140581" y="28986"/>
                  </a:lnTo>
                  <a:lnTo>
                    <a:pt x="139988" y="28087"/>
                  </a:lnTo>
                  <a:lnTo>
                    <a:pt x="140190" y="28024"/>
                  </a:lnTo>
                  <a:lnTo>
                    <a:pt x="140493" y="27701"/>
                  </a:lnTo>
                  <a:lnTo>
                    <a:pt x="140653" y="27433"/>
                  </a:lnTo>
                  <a:lnTo>
                    <a:pt x="140674" y="27184"/>
                  </a:lnTo>
                  <a:lnTo>
                    <a:pt x="140581" y="26916"/>
                  </a:lnTo>
                  <a:lnTo>
                    <a:pt x="139811" y="26080"/>
                  </a:lnTo>
                  <a:lnTo>
                    <a:pt x="139673" y="25704"/>
                  </a:lnTo>
                  <a:lnTo>
                    <a:pt x="149481" y="25718"/>
                  </a:lnTo>
                  <a:lnTo>
                    <a:pt x="154964" y="25634"/>
                  </a:lnTo>
                  <a:lnTo>
                    <a:pt x="154976" y="21178"/>
                  </a:lnTo>
                  <a:lnTo>
                    <a:pt x="154673" y="20877"/>
                  </a:lnTo>
                  <a:lnTo>
                    <a:pt x="153918" y="19866"/>
                  </a:lnTo>
                  <a:lnTo>
                    <a:pt x="153849" y="19552"/>
                  </a:lnTo>
                  <a:lnTo>
                    <a:pt x="153164" y="18956"/>
                  </a:lnTo>
                  <a:lnTo>
                    <a:pt x="152877" y="18833"/>
                  </a:lnTo>
                  <a:lnTo>
                    <a:pt x="151348" y="19113"/>
                  </a:lnTo>
                  <a:lnTo>
                    <a:pt x="150121" y="18723"/>
                  </a:lnTo>
                  <a:lnTo>
                    <a:pt x="149569" y="18144"/>
                  </a:lnTo>
                  <a:lnTo>
                    <a:pt x="148038" y="17056"/>
                  </a:lnTo>
                  <a:lnTo>
                    <a:pt x="146932" y="15783"/>
                  </a:lnTo>
                  <a:lnTo>
                    <a:pt x="145605" y="15374"/>
                  </a:lnTo>
                  <a:lnTo>
                    <a:pt x="145021" y="15538"/>
                  </a:lnTo>
                  <a:lnTo>
                    <a:pt x="144810" y="15820"/>
                  </a:lnTo>
                  <a:lnTo>
                    <a:pt x="143567" y="14906"/>
                  </a:lnTo>
                  <a:lnTo>
                    <a:pt x="143504" y="14438"/>
                  </a:lnTo>
                  <a:lnTo>
                    <a:pt x="143737" y="13862"/>
                  </a:lnTo>
                  <a:lnTo>
                    <a:pt x="143948" y="13735"/>
                  </a:lnTo>
                  <a:lnTo>
                    <a:pt x="143937" y="13068"/>
                  </a:lnTo>
                  <a:lnTo>
                    <a:pt x="143320" y="13200"/>
                  </a:lnTo>
                  <a:lnTo>
                    <a:pt x="143041" y="13378"/>
                  </a:lnTo>
                  <a:lnTo>
                    <a:pt x="142902" y="13572"/>
                  </a:lnTo>
                  <a:lnTo>
                    <a:pt x="142944" y="13988"/>
                  </a:lnTo>
                  <a:lnTo>
                    <a:pt x="142479" y="14519"/>
                  </a:lnTo>
                  <a:lnTo>
                    <a:pt x="141540" y="14936"/>
                  </a:lnTo>
                  <a:lnTo>
                    <a:pt x="141485" y="8141"/>
                  </a:lnTo>
                  <a:lnTo>
                    <a:pt x="141384" y="7971"/>
                  </a:lnTo>
                  <a:lnTo>
                    <a:pt x="140301" y="7150"/>
                  </a:lnTo>
                  <a:lnTo>
                    <a:pt x="140019" y="6484"/>
                  </a:lnTo>
                  <a:lnTo>
                    <a:pt x="138959" y="5433"/>
                  </a:lnTo>
                  <a:lnTo>
                    <a:pt x="138757" y="5362"/>
                  </a:lnTo>
                  <a:lnTo>
                    <a:pt x="137824" y="5674"/>
                  </a:lnTo>
                  <a:lnTo>
                    <a:pt x="136875" y="5883"/>
                  </a:lnTo>
                  <a:lnTo>
                    <a:pt x="136102" y="5548"/>
                  </a:lnTo>
                  <a:lnTo>
                    <a:pt x="135853" y="5823"/>
                  </a:lnTo>
                  <a:lnTo>
                    <a:pt x="134314" y="6378"/>
                  </a:lnTo>
                  <a:lnTo>
                    <a:pt x="133997" y="6415"/>
                  </a:lnTo>
                  <a:lnTo>
                    <a:pt x="132749" y="7092"/>
                  </a:lnTo>
                  <a:lnTo>
                    <a:pt x="132369" y="6832"/>
                  </a:lnTo>
                  <a:lnTo>
                    <a:pt x="132372" y="5472"/>
                  </a:lnTo>
                  <a:lnTo>
                    <a:pt x="132510" y="4755"/>
                  </a:lnTo>
                  <a:lnTo>
                    <a:pt x="133417" y="2201"/>
                  </a:lnTo>
                  <a:lnTo>
                    <a:pt x="133462" y="1911"/>
                  </a:lnTo>
                  <a:lnTo>
                    <a:pt x="133610" y="1859"/>
                  </a:lnTo>
                  <a:lnTo>
                    <a:pt x="134995" y="1974"/>
                  </a:lnTo>
                  <a:lnTo>
                    <a:pt x="135430" y="2215"/>
                  </a:lnTo>
                  <a:lnTo>
                    <a:pt x="136519" y="1754"/>
                  </a:lnTo>
                  <a:lnTo>
                    <a:pt x="136831" y="1497"/>
                  </a:lnTo>
                  <a:lnTo>
                    <a:pt x="137228" y="1360"/>
                  </a:lnTo>
                  <a:lnTo>
                    <a:pt x="138093" y="2058"/>
                  </a:lnTo>
                  <a:lnTo>
                    <a:pt x="138490" y="1995"/>
                  </a:lnTo>
                  <a:lnTo>
                    <a:pt x="138896" y="2162"/>
                  </a:lnTo>
                  <a:lnTo>
                    <a:pt x="139263" y="2196"/>
                  </a:lnTo>
                  <a:lnTo>
                    <a:pt x="139592" y="1995"/>
                  </a:lnTo>
                  <a:lnTo>
                    <a:pt x="140040" y="1181"/>
                  </a:lnTo>
                  <a:lnTo>
                    <a:pt x="140095" y="746"/>
                  </a:lnTo>
                  <a:lnTo>
                    <a:pt x="139955" y="527"/>
                  </a:lnTo>
                  <a:lnTo>
                    <a:pt x="140048" y="323"/>
                  </a:lnTo>
                  <a:lnTo>
                    <a:pt x="140698" y="0"/>
                  </a:lnTo>
                  <a:lnTo>
                    <a:pt x="140863" y="345"/>
                  </a:lnTo>
                  <a:lnTo>
                    <a:pt x="140892" y="847"/>
                  </a:lnTo>
                  <a:lnTo>
                    <a:pt x="141175" y="1163"/>
                  </a:lnTo>
                  <a:lnTo>
                    <a:pt x="141707" y="1226"/>
                  </a:lnTo>
                  <a:lnTo>
                    <a:pt x="142433" y="1401"/>
                  </a:lnTo>
                  <a:lnTo>
                    <a:pt x="142923" y="1828"/>
                  </a:lnTo>
                  <a:lnTo>
                    <a:pt x="142674" y="2215"/>
                  </a:lnTo>
                  <a:lnTo>
                    <a:pt x="142674" y="2731"/>
                  </a:lnTo>
                  <a:lnTo>
                    <a:pt x="143197" y="3445"/>
                  </a:lnTo>
                  <a:lnTo>
                    <a:pt x="143813" y="3523"/>
                  </a:lnTo>
                  <a:lnTo>
                    <a:pt x="145227" y="4367"/>
                  </a:lnTo>
                  <a:lnTo>
                    <a:pt x="145623" y="4836"/>
                  </a:lnTo>
                  <a:lnTo>
                    <a:pt x="145703" y="5010"/>
                  </a:lnTo>
                  <a:lnTo>
                    <a:pt x="145826" y="5248"/>
                  </a:lnTo>
                  <a:lnTo>
                    <a:pt x="147142" y="5416"/>
                  </a:lnTo>
                  <a:lnTo>
                    <a:pt x="148387" y="5442"/>
                  </a:lnTo>
                  <a:lnTo>
                    <a:pt x="149759" y="5661"/>
                  </a:lnTo>
                  <a:lnTo>
                    <a:pt x="151101" y="5738"/>
                  </a:lnTo>
                  <a:lnTo>
                    <a:pt x="151903" y="5745"/>
                  </a:lnTo>
                  <a:lnTo>
                    <a:pt x="152165" y="5980"/>
                  </a:lnTo>
                  <a:lnTo>
                    <a:pt x="152372" y="6496"/>
                  </a:lnTo>
                  <a:lnTo>
                    <a:pt x="152351" y="6871"/>
                  </a:lnTo>
                  <a:lnTo>
                    <a:pt x="152435" y="7254"/>
                  </a:lnTo>
                  <a:lnTo>
                    <a:pt x="152752" y="7514"/>
                  </a:lnTo>
                  <a:lnTo>
                    <a:pt x="153220" y="7693"/>
                  </a:lnTo>
                  <a:lnTo>
                    <a:pt x="153423" y="7990"/>
                  </a:lnTo>
                  <a:lnTo>
                    <a:pt x="153676" y="8350"/>
                  </a:lnTo>
                  <a:lnTo>
                    <a:pt x="154381" y="8796"/>
                  </a:lnTo>
                  <a:lnTo>
                    <a:pt x="154781" y="9394"/>
                  </a:lnTo>
                  <a:lnTo>
                    <a:pt x="155005" y="9458"/>
                  </a:lnTo>
                  <a:lnTo>
                    <a:pt x="155047" y="5169"/>
                  </a:lnTo>
                  <a:lnTo>
                    <a:pt x="156701" y="5395"/>
                  </a:lnTo>
                  <a:lnTo>
                    <a:pt x="157111" y="5388"/>
                  </a:lnTo>
                  <a:lnTo>
                    <a:pt x="158064" y="5199"/>
                  </a:lnTo>
                  <a:lnTo>
                    <a:pt x="158723" y="4890"/>
                  </a:lnTo>
                  <a:lnTo>
                    <a:pt x="159774" y="4616"/>
                  </a:lnTo>
                  <a:lnTo>
                    <a:pt x="159951" y="4612"/>
                  </a:lnTo>
                  <a:lnTo>
                    <a:pt x="160112" y="4645"/>
                  </a:lnTo>
                  <a:lnTo>
                    <a:pt x="160909" y="4999"/>
                  </a:lnTo>
                  <a:lnTo>
                    <a:pt x="160934" y="5211"/>
                  </a:lnTo>
                  <a:lnTo>
                    <a:pt x="161082" y="5456"/>
                  </a:lnTo>
                  <a:lnTo>
                    <a:pt x="161403" y="5434"/>
                  </a:lnTo>
                  <a:lnTo>
                    <a:pt x="162006" y="5482"/>
                  </a:lnTo>
                  <a:lnTo>
                    <a:pt x="161930" y="5839"/>
                  </a:lnTo>
                  <a:lnTo>
                    <a:pt x="162052" y="6185"/>
                  </a:lnTo>
                  <a:lnTo>
                    <a:pt x="162466" y="6213"/>
                  </a:lnTo>
                  <a:lnTo>
                    <a:pt x="162508" y="6449"/>
                  </a:lnTo>
                  <a:lnTo>
                    <a:pt x="162786" y="6958"/>
                  </a:lnTo>
                  <a:lnTo>
                    <a:pt x="162980" y="7167"/>
                  </a:lnTo>
                  <a:lnTo>
                    <a:pt x="163507" y="7405"/>
                  </a:lnTo>
                  <a:lnTo>
                    <a:pt x="163690" y="7416"/>
                  </a:lnTo>
                  <a:lnTo>
                    <a:pt x="163991" y="7275"/>
                  </a:lnTo>
                  <a:lnTo>
                    <a:pt x="164392" y="7379"/>
                  </a:lnTo>
                  <a:lnTo>
                    <a:pt x="165409" y="8322"/>
                  </a:lnTo>
                  <a:lnTo>
                    <a:pt x="165397" y="8831"/>
                  </a:lnTo>
                  <a:lnTo>
                    <a:pt x="165882" y="9147"/>
                  </a:lnTo>
                  <a:lnTo>
                    <a:pt x="166325" y="9154"/>
                  </a:lnTo>
                  <a:lnTo>
                    <a:pt x="166878" y="9689"/>
                  </a:lnTo>
                  <a:lnTo>
                    <a:pt x="167010" y="10737"/>
                  </a:lnTo>
                  <a:lnTo>
                    <a:pt x="167596" y="11020"/>
                  </a:lnTo>
                  <a:lnTo>
                    <a:pt x="168942" y="11197"/>
                  </a:lnTo>
                  <a:lnTo>
                    <a:pt x="169338" y="11097"/>
                  </a:lnTo>
                  <a:lnTo>
                    <a:pt x="170785" y="11105"/>
                  </a:lnTo>
                  <a:lnTo>
                    <a:pt x="171814" y="10952"/>
                  </a:lnTo>
                  <a:lnTo>
                    <a:pt x="172639" y="11105"/>
                  </a:lnTo>
                  <a:lnTo>
                    <a:pt x="176336" y="11091"/>
                  </a:lnTo>
                  <a:lnTo>
                    <a:pt x="176335" y="12410"/>
                  </a:lnTo>
                  <a:lnTo>
                    <a:pt x="176390" y="12581"/>
                  </a:lnTo>
                  <a:lnTo>
                    <a:pt x="176546" y="12652"/>
                  </a:lnTo>
                  <a:lnTo>
                    <a:pt x="177668" y="12596"/>
                  </a:lnTo>
                  <a:lnTo>
                    <a:pt x="177726" y="13477"/>
                  </a:lnTo>
                  <a:lnTo>
                    <a:pt x="178270" y="13730"/>
                  </a:lnTo>
                  <a:lnTo>
                    <a:pt x="177564" y="15853"/>
                  </a:lnTo>
                  <a:lnTo>
                    <a:pt x="177993" y="17195"/>
                  </a:lnTo>
                  <a:lnTo>
                    <a:pt x="178853" y="18013"/>
                  </a:lnTo>
                  <a:lnTo>
                    <a:pt x="179143" y="18006"/>
                  </a:lnTo>
                  <a:lnTo>
                    <a:pt x="179497" y="18356"/>
                  </a:lnTo>
                  <a:lnTo>
                    <a:pt x="179442" y="18813"/>
                  </a:lnTo>
                  <a:lnTo>
                    <a:pt x="179239" y="19181"/>
                  </a:lnTo>
                  <a:lnTo>
                    <a:pt x="179248" y="19322"/>
                  </a:lnTo>
                  <a:lnTo>
                    <a:pt x="179627" y="19523"/>
                  </a:lnTo>
                  <a:lnTo>
                    <a:pt x="182744" y="19615"/>
                  </a:lnTo>
                  <a:lnTo>
                    <a:pt x="183009" y="19604"/>
                  </a:lnTo>
                  <a:lnTo>
                    <a:pt x="183182" y="19485"/>
                  </a:lnTo>
                  <a:lnTo>
                    <a:pt x="183481" y="19421"/>
                  </a:lnTo>
                  <a:lnTo>
                    <a:pt x="183978" y="19655"/>
                  </a:lnTo>
                  <a:lnTo>
                    <a:pt x="183680" y="20674"/>
                  </a:lnTo>
                  <a:lnTo>
                    <a:pt x="183486" y="20997"/>
                  </a:lnTo>
                  <a:lnTo>
                    <a:pt x="182959" y="21446"/>
                  </a:lnTo>
                  <a:lnTo>
                    <a:pt x="179907" y="22823"/>
                  </a:lnTo>
                  <a:lnTo>
                    <a:pt x="177736" y="23347"/>
                  </a:lnTo>
                  <a:lnTo>
                    <a:pt x="178111" y="23904"/>
                  </a:lnTo>
                  <a:lnTo>
                    <a:pt x="178415" y="23953"/>
                  </a:lnTo>
                  <a:lnTo>
                    <a:pt x="178731" y="23812"/>
                  </a:lnTo>
                  <a:lnTo>
                    <a:pt x="178520" y="24038"/>
                  </a:lnTo>
                  <a:lnTo>
                    <a:pt x="177989" y="24005"/>
                  </a:lnTo>
                  <a:lnTo>
                    <a:pt x="177849" y="24149"/>
                  </a:lnTo>
                  <a:lnTo>
                    <a:pt x="177786" y="23902"/>
                  </a:lnTo>
                  <a:lnTo>
                    <a:pt x="177201" y="24521"/>
                  </a:lnTo>
                  <a:lnTo>
                    <a:pt x="177260" y="25599"/>
                  </a:lnTo>
                  <a:lnTo>
                    <a:pt x="190336" y="25557"/>
                  </a:lnTo>
                  <a:lnTo>
                    <a:pt x="198836" y="25653"/>
                  </a:lnTo>
                  <a:lnTo>
                    <a:pt x="198612" y="25845"/>
                  </a:lnTo>
                  <a:lnTo>
                    <a:pt x="198296" y="25968"/>
                  </a:lnTo>
                  <a:lnTo>
                    <a:pt x="197517" y="26165"/>
                  </a:lnTo>
                  <a:lnTo>
                    <a:pt x="197151" y="26530"/>
                  </a:lnTo>
                  <a:lnTo>
                    <a:pt x="197084" y="26746"/>
                  </a:lnTo>
                  <a:lnTo>
                    <a:pt x="197261" y="27329"/>
                  </a:lnTo>
                  <a:lnTo>
                    <a:pt x="197691" y="27157"/>
                  </a:lnTo>
                  <a:lnTo>
                    <a:pt x="197669" y="28449"/>
                  </a:lnTo>
                  <a:lnTo>
                    <a:pt x="198004" y="29459"/>
                  </a:lnTo>
                  <a:lnTo>
                    <a:pt x="198341" y="30284"/>
                  </a:lnTo>
                  <a:lnTo>
                    <a:pt x="199188" y="31116"/>
                  </a:lnTo>
                  <a:lnTo>
                    <a:pt x="199630" y="30930"/>
                  </a:lnTo>
                  <a:lnTo>
                    <a:pt x="200775" y="31089"/>
                  </a:lnTo>
                  <a:lnTo>
                    <a:pt x="202900" y="31029"/>
                  </a:lnTo>
                  <a:lnTo>
                    <a:pt x="202871" y="29208"/>
                  </a:lnTo>
                  <a:lnTo>
                    <a:pt x="205296" y="29078"/>
                  </a:lnTo>
                  <a:lnTo>
                    <a:pt x="205380" y="31226"/>
                  </a:lnTo>
                  <a:lnTo>
                    <a:pt x="205674" y="34700"/>
                  </a:lnTo>
                  <a:lnTo>
                    <a:pt x="206696" y="34249"/>
                  </a:lnTo>
                  <a:lnTo>
                    <a:pt x="207119" y="33954"/>
                  </a:lnTo>
                  <a:lnTo>
                    <a:pt x="208077" y="33602"/>
                  </a:lnTo>
                  <a:lnTo>
                    <a:pt x="209028" y="33049"/>
                  </a:lnTo>
                  <a:lnTo>
                    <a:pt x="209184" y="32866"/>
                  </a:lnTo>
                  <a:lnTo>
                    <a:pt x="209119" y="32523"/>
                  </a:lnTo>
                  <a:lnTo>
                    <a:pt x="209513" y="31863"/>
                  </a:lnTo>
                  <a:lnTo>
                    <a:pt x="209963" y="31581"/>
                  </a:lnTo>
                  <a:lnTo>
                    <a:pt x="210384" y="31458"/>
                  </a:lnTo>
                  <a:lnTo>
                    <a:pt x="211159" y="31373"/>
                  </a:lnTo>
                  <a:lnTo>
                    <a:pt x="211525" y="31106"/>
                  </a:lnTo>
                  <a:lnTo>
                    <a:pt x="211879" y="30136"/>
                  </a:lnTo>
                  <a:lnTo>
                    <a:pt x="211896" y="29954"/>
                  </a:lnTo>
                  <a:lnTo>
                    <a:pt x="211657" y="29318"/>
                  </a:lnTo>
                  <a:lnTo>
                    <a:pt x="211657" y="28801"/>
                  </a:lnTo>
                  <a:lnTo>
                    <a:pt x="211830" y="28627"/>
                  </a:lnTo>
                  <a:lnTo>
                    <a:pt x="211852" y="28132"/>
                  </a:lnTo>
                  <a:lnTo>
                    <a:pt x="211511" y="27902"/>
                  </a:lnTo>
                  <a:lnTo>
                    <a:pt x="211081" y="27912"/>
                  </a:lnTo>
                  <a:lnTo>
                    <a:pt x="210993" y="27526"/>
                  </a:lnTo>
                  <a:lnTo>
                    <a:pt x="211116" y="27098"/>
                  </a:lnTo>
                  <a:lnTo>
                    <a:pt x="211596" y="27091"/>
                  </a:lnTo>
                  <a:lnTo>
                    <a:pt x="212004" y="27296"/>
                  </a:lnTo>
                  <a:lnTo>
                    <a:pt x="212330" y="27557"/>
                  </a:lnTo>
                  <a:lnTo>
                    <a:pt x="212684" y="27969"/>
                  </a:lnTo>
                  <a:lnTo>
                    <a:pt x="213009" y="28348"/>
                  </a:lnTo>
                  <a:lnTo>
                    <a:pt x="213476" y="28110"/>
                  </a:lnTo>
                  <a:lnTo>
                    <a:pt x="214082" y="28094"/>
                  </a:lnTo>
                  <a:lnTo>
                    <a:pt x="214238" y="28147"/>
                  </a:lnTo>
                  <a:lnTo>
                    <a:pt x="214285" y="28373"/>
                  </a:lnTo>
                  <a:lnTo>
                    <a:pt x="214449" y="28548"/>
                  </a:lnTo>
                  <a:lnTo>
                    <a:pt x="214870" y="28722"/>
                  </a:lnTo>
                  <a:lnTo>
                    <a:pt x="215775" y="28655"/>
                  </a:lnTo>
                  <a:lnTo>
                    <a:pt x="216238" y="28469"/>
                  </a:lnTo>
                  <a:lnTo>
                    <a:pt x="216242" y="28261"/>
                  </a:lnTo>
                  <a:lnTo>
                    <a:pt x="216533" y="27978"/>
                  </a:lnTo>
                  <a:lnTo>
                    <a:pt x="217148" y="27733"/>
                  </a:lnTo>
                  <a:lnTo>
                    <a:pt x="218373" y="27022"/>
                  </a:lnTo>
                  <a:lnTo>
                    <a:pt x="218499" y="26829"/>
                  </a:lnTo>
                  <a:lnTo>
                    <a:pt x="218457" y="26580"/>
                  </a:lnTo>
                  <a:lnTo>
                    <a:pt x="218975" y="26390"/>
                  </a:lnTo>
                  <a:lnTo>
                    <a:pt x="219758" y="26405"/>
                  </a:lnTo>
                  <a:lnTo>
                    <a:pt x="219868" y="26565"/>
                  </a:lnTo>
                  <a:lnTo>
                    <a:pt x="219927" y="26855"/>
                  </a:lnTo>
                  <a:lnTo>
                    <a:pt x="221253" y="27290"/>
                  </a:lnTo>
                  <a:lnTo>
                    <a:pt x="221628" y="27279"/>
                  </a:lnTo>
                  <a:lnTo>
                    <a:pt x="221973" y="27085"/>
                  </a:lnTo>
                  <a:lnTo>
                    <a:pt x="221914" y="26286"/>
                  </a:lnTo>
                  <a:lnTo>
                    <a:pt x="221750" y="26089"/>
                  </a:lnTo>
                  <a:lnTo>
                    <a:pt x="221243" y="25744"/>
                  </a:lnTo>
                  <a:lnTo>
                    <a:pt x="228377" y="25806"/>
                  </a:lnTo>
                  <a:lnTo>
                    <a:pt x="231192" y="25939"/>
                  </a:lnTo>
                  <a:lnTo>
                    <a:pt x="230393" y="26468"/>
                  </a:lnTo>
                  <a:lnTo>
                    <a:pt x="229494" y="26847"/>
                  </a:lnTo>
                  <a:lnTo>
                    <a:pt x="229871" y="27645"/>
                  </a:lnTo>
                  <a:lnTo>
                    <a:pt x="230722" y="28466"/>
                  </a:lnTo>
                  <a:lnTo>
                    <a:pt x="231623" y="28495"/>
                  </a:lnTo>
                  <a:lnTo>
                    <a:pt x="232629" y="28201"/>
                  </a:lnTo>
                  <a:lnTo>
                    <a:pt x="232945" y="27997"/>
                  </a:lnTo>
                  <a:lnTo>
                    <a:pt x="232966" y="27822"/>
                  </a:lnTo>
                  <a:lnTo>
                    <a:pt x="233282" y="27372"/>
                  </a:lnTo>
                  <a:lnTo>
                    <a:pt x="233791" y="26821"/>
                  </a:lnTo>
                  <a:lnTo>
                    <a:pt x="234347" y="26591"/>
                  </a:lnTo>
                  <a:lnTo>
                    <a:pt x="235526" y="25795"/>
                  </a:lnTo>
                  <a:lnTo>
                    <a:pt x="235547" y="25230"/>
                  </a:lnTo>
                  <a:lnTo>
                    <a:pt x="235757" y="24821"/>
                  </a:lnTo>
                  <a:lnTo>
                    <a:pt x="236343" y="24078"/>
                  </a:lnTo>
                  <a:lnTo>
                    <a:pt x="236389" y="23776"/>
                  </a:lnTo>
                  <a:lnTo>
                    <a:pt x="236162" y="23539"/>
                  </a:lnTo>
                  <a:lnTo>
                    <a:pt x="235644" y="23572"/>
                  </a:lnTo>
                  <a:lnTo>
                    <a:pt x="235395" y="23479"/>
                  </a:lnTo>
                  <a:lnTo>
                    <a:pt x="235462" y="21803"/>
                  </a:lnTo>
                  <a:lnTo>
                    <a:pt x="237136" y="22216"/>
                  </a:lnTo>
                  <a:lnTo>
                    <a:pt x="237190" y="22461"/>
                  </a:lnTo>
                  <a:lnTo>
                    <a:pt x="237497" y="22795"/>
                  </a:lnTo>
                  <a:lnTo>
                    <a:pt x="238091" y="22981"/>
                  </a:lnTo>
                  <a:lnTo>
                    <a:pt x="238361" y="22933"/>
                  </a:lnTo>
                  <a:lnTo>
                    <a:pt x="238677" y="22762"/>
                  </a:lnTo>
                  <a:lnTo>
                    <a:pt x="239372" y="22725"/>
                  </a:lnTo>
                  <a:lnTo>
                    <a:pt x="239330" y="23911"/>
                  </a:lnTo>
                  <a:lnTo>
                    <a:pt x="239069" y="24509"/>
                  </a:lnTo>
                  <a:lnTo>
                    <a:pt x="238997" y="25063"/>
                  </a:lnTo>
                  <a:lnTo>
                    <a:pt x="239728" y="29268"/>
                  </a:lnTo>
                  <a:lnTo>
                    <a:pt x="239749" y="30929"/>
                  </a:lnTo>
                  <a:lnTo>
                    <a:pt x="239812" y="31561"/>
                  </a:lnTo>
                  <a:lnTo>
                    <a:pt x="241079" y="30580"/>
                  </a:lnTo>
                  <a:lnTo>
                    <a:pt x="242212" y="30495"/>
                  </a:lnTo>
                  <a:lnTo>
                    <a:pt x="242801" y="30246"/>
                  </a:lnTo>
                  <a:lnTo>
                    <a:pt x="243290" y="29303"/>
                  </a:lnTo>
                  <a:lnTo>
                    <a:pt x="244255" y="28496"/>
                  </a:lnTo>
                  <a:lnTo>
                    <a:pt x="245032" y="27578"/>
                  </a:lnTo>
                  <a:lnTo>
                    <a:pt x="246185" y="27046"/>
                  </a:lnTo>
                  <a:lnTo>
                    <a:pt x="246114" y="27332"/>
                  </a:lnTo>
                  <a:lnTo>
                    <a:pt x="245916" y="27641"/>
                  </a:lnTo>
                  <a:lnTo>
                    <a:pt x="245546" y="27794"/>
                  </a:lnTo>
                  <a:lnTo>
                    <a:pt x="244995" y="28248"/>
                  </a:lnTo>
                  <a:lnTo>
                    <a:pt x="244700" y="28794"/>
                  </a:lnTo>
                  <a:lnTo>
                    <a:pt x="245109" y="29523"/>
                  </a:lnTo>
                  <a:lnTo>
                    <a:pt x="245387" y="29578"/>
                  </a:lnTo>
                  <a:lnTo>
                    <a:pt x="246267" y="29388"/>
                  </a:lnTo>
                  <a:lnTo>
                    <a:pt x="246936" y="28845"/>
                  </a:lnTo>
                  <a:lnTo>
                    <a:pt x="247226" y="28447"/>
                  </a:lnTo>
                  <a:lnTo>
                    <a:pt x="247146" y="27979"/>
                  </a:lnTo>
                  <a:lnTo>
                    <a:pt x="247201" y="27793"/>
                  </a:lnTo>
                  <a:lnTo>
                    <a:pt x="247571" y="27447"/>
                  </a:lnTo>
                  <a:lnTo>
                    <a:pt x="248144" y="27086"/>
                  </a:lnTo>
                  <a:lnTo>
                    <a:pt x="248384" y="27023"/>
                  </a:lnTo>
                  <a:lnTo>
                    <a:pt x="249900" y="27037"/>
                  </a:lnTo>
                  <a:lnTo>
                    <a:pt x="250481" y="27260"/>
                  </a:lnTo>
                  <a:lnTo>
                    <a:pt x="250717" y="27539"/>
                  </a:lnTo>
                  <a:lnTo>
                    <a:pt x="251269" y="27762"/>
                  </a:lnTo>
                  <a:lnTo>
                    <a:pt x="251795" y="27553"/>
                  </a:lnTo>
                  <a:lnTo>
                    <a:pt x="251606" y="27476"/>
                  </a:lnTo>
                  <a:lnTo>
                    <a:pt x="251509" y="27178"/>
                  </a:lnTo>
                  <a:lnTo>
                    <a:pt x="252254" y="26371"/>
                  </a:lnTo>
                  <a:lnTo>
                    <a:pt x="252924" y="26213"/>
                  </a:lnTo>
                  <a:lnTo>
                    <a:pt x="254715" y="26310"/>
                  </a:lnTo>
                  <a:lnTo>
                    <a:pt x="254691" y="33941"/>
                  </a:lnTo>
                  <a:lnTo>
                    <a:pt x="254765" y="40425"/>
                  </a:lnTo>
                  <a:lnTo>
                    <a:pt x="256145" y="40460"/>
                  </a:lnTo>
                  <a:lnTo>
                    <a:pt x="270723" y="40364"/>
                  </a:lnTo>
                  <a:lnTo>
                    <a:pt x="270699" y="42455"/>
                  </a:lnTo>
                  <a:lnTo>
                    <a:pt x="270585" y="44582"/>
                  </a:lnTo>
                  <a:lnTo>
                    <a:pt x="270827" y="44595"/>
                  </a:lnTo>
                  <a:lnTo>
                    <a:pt x="272345" y="44120"/>
                  </a:lnTo>
                  <a:lnTo>
                    <a:pt x="273186" y="43354"/>
                  </a:lnTo>
                  <a:lnTo>
                    <a:pt x="273771" y="42533"/>
                  </a:lnTo>
                  <a:lnTo>
                    <a:pt x="274120" y="41845"/>
                  </a:lnTo>
                  <a:lnTo>
                    <a:pt x="275205" y="42121"/>
                  </a:lnTo>
                  <a:lnTo>
                    <a:pt x="275764" y="42370"/>
                  </a:lnTo>
                  <a:lnTo>
                    <a:pt x="276302" y="42798"/>
                  </a:lnTo>
                  <a:lnTo>
                    <a:pt x="276806" y="43404"/>
                  </a:lnTo>
                  <a:lnTo>
                    <a:pt x="276931" y="43711"/>
                  </a:lnTo>
                  <a:lnTo>
                    <a:pt x="276591" y="43846"/>
                  </a:lnTo>
                  <a:lnTo>
                    <a:pt x="276015" y="44259"/>
                  </a:lnTo>
                  <a:lnTo>
                    <a:pt x="275880" y="44597"/>
                  </a:lnTo>
                  <a:lnTo>
                    <a:pt x="276073" y="45333"/>
                  </a:lnTo>
                  <a:lnTo>
                    <a:pt x="276296" y="45389"/>
                  </a:lnTo>
                  <a:lnTo>
                    <a:pt x="276514" y="45148"/>
                  </a:lnTo>
                  <a:lnTo>
                    <a:pt x="276279" y="45103"/>
                  </a:lnTo>
                  <a:lnTo>
                    <a:pt x="276304" y="44928"/>
                  </a:lnTo>
                  <a:lnTo>
                    <a:pt x="277495" y="44471"/>
                  </a:lnTo>
                  <a:lnTo>
                    <a:pt x="278252" y="45255"/>
                  </a:lnTo>
                  <a:lnTo>
                    <a:pt x="278698" y="45805"/>
                  </a:lnTo>
                  <a:lnTo>
                    <a:pt x="278694" y="46534"/>
                  </a:lnTo>
                  <a:lnTo>
                    <a:pt x="278834" y="48025"/>
                  </a:lnTo>
                  <a:lnTo>
                    <a:pt x="279263" y="48750"/>
                  </a:lnTo>
                  <a:lnTo>
                    <a:pt x="279528" y="48961"/>
                  </a:lnTo>
                  <a:lnTo>
                    <a:pt x="279876" y="47905"/>
                  </a:lnTo>
                  <a:lnTo>
                    <a:pt x="280342" y="46976"/>
                  </a:lnTo>
                  <a:lnTo>
                    <a:pt x="280787" y="46366"/>
                  </a:lnTo>
                  <a:lnTo>
                    <a:pt x="281203" y="46388"/>
                  </a:lnTo>
                  <a:lnTo>
                    <a:pt x="281501" y="45915"/>
                  </a:lnTo>
                  <a:lnTo>
                    <a:pt x="281640" y="45399"/>
                  </a:lnTo>
                  <a:lnTo>
                    <a:pt x="281833" y="45194"/>
                  </a:lnTo>
                  <a:lnTo>
                    <a:pt x="282149" y="45279"/>
                  </a:lnTo>
                  <a:lnTo>
                    <a:pt x="282712" y="46187"/>
                  </a:lnTo>
                  <a:lnTo>
                    <a:pt x="282527" y="46454"/>
                  </a:lnTo>
                  <a:lnTo>
                    <a:pt x="282250" y="46555"/>
                  </a:lnTo>
                  <a:lnTo>
                    <a:pt x="282363" y="46826"/>
                  </a:lnTo>
                  <a:lnTo>
                    <a:pt x="282540" y="46841"/>
                  </a:lnTo>
                  <a:lnTo>
                    <a:pt x="282868" y="46692"/>
                  </a:lnTo>
                  <a:lnTo>
                    <a:pt x="283111" y="46432"/>
                  </a:lnTo>
                  <a:lnTo>
                    <a:pt x="283792" y="46506"/>
                  </a:lnTo>
                  <a:lnTo>
                    <a:pt x="283938" y="46679"/>
                  </a:lnTo>
                  <a:lnTo>
                    <a:pt x="283922" y="45703"/>
                  </a:lnTo>
                  <a:lnTo>
                    <a:pt x="283733" y="45387"/>
                  </a:lnTo>
                  <a:lnTo>
                    <a:pt x="283258" y="45179"/>
                  </a:lnTo>
                  <a:lnTo>
                    <a:pt x="283077" y="44863"/>
                  </a:lnTo>
                  <a:lnTo>
                    <a:pt x="282404" y="43190"/>
                  </a:lnTo>
                  <a:lnTo>
                    <a:pt x="282358" y="42762"/>
                  </a:lnTo>
                  <a:lnTo>
                    <a:pt x="283849" y="42198"/>
                  </a:lnTo>
                  <a:lnTo>
                    <a:pt x="284135" y="43308"/>
                  </a:lnTo>
                  <a:lnTo>
                    <a:pt x="284637" y="43480"/>
                  </a:lnTo>
                  <a:lnTo>
                    <a:pt x="284847" y="43439"/>
                  </a:lnTo>
                  <a:lnTo>
                    <a:pt x="284935" y="43134"/>
                  </a:lnTo>
                  <a:lnTo>
                    <a:pt x="285112" y="42929"/>
                  </a:lnTo>
                  <a:lnTo>
                    <a:pt x="285566" y="42781"/>
                  </a:lnTo>
                  <a:lnTo>
                    <a:pt x="286121" y="42933"/>
                  </a:lnTo>
                  <a:lnTo>
                    <a:pt x="286150" y="43286"/>
                  </a:lnTo>
                  <a:lnTo>
                    <a:pt x="286045" y="43543"/>
                  </a:lnTo>
                  <a:lnTo>
                    <a:pt x="285688" y="43978"/>
                  </a:lnTo>
                  <a:lnTo>
                    <a:pt x="285074" y="45309"/>
                  </a:lnTo>
                  <a:lnTo>
                    <a:pt x="286608" y="45275"/>
                  </a:lnTo>
                  <a:lnTo>
                    <a:pt x="287941" y="44696"/>
                  </a:lnTo>
                  <a:lnTo>
                    <a:pt x="287706" y="45004"/>
                  </a:lnTo>
                  <a:lnTo>
                    <a:pt x="287727" y="45224"/>
                  </a:lnTo>
                  <a:lnTo>
                    <a:pt x="288466" y="45328"/>
                  </a:lnTo>
                  <a:lnTo>
                    <a:pt x="288672" y="45465"/>
                  </a:lnTo>
                  <a:lnTo>
                    <a:pt x="288655" y="45648"/>
                  </a:lnTo>
                  <a:lnTo>
                    <a:pt x="288390" y="46120"/>
                  </a:lnTo>
                  <a:lnTo>
                    <a:pt x="288420" y="46302"/>
                  </a:lnTo>
                  <a:lnTo>
                    <a:pt x="288651" y="46964"/>
                  </a:lnTo>
                  <a:lnTo>
                    <a:pt x="289008" y="47540"/>
                  </a:lnTo>
                  <a:lnTo>
                    <a:pt x="289549" y="48161"/>
                  </a:lnTo>
                  <a:lnTo>
                    <a:pt x="290516" y="48400"/>
                  </a:lnTo>
                  <a:lnTo>
                    <a:pt x="290486" y="49132"/>
                  </a:lnTo>
                  <a:lnTo>
                    <a:pt x="290007" y="49347"/>
                  </a:lnTo>
                  <a:lnTo>
                    <a:pt x="289066" y="49247"/>
                  </a:lnTo>
                  <a:lnTo>
                    <a:pt x="288381" y="49592"/>
                  </a:lnTo>
                  <a:lnTo>
                    <a:pt x="287360" y="50332"/>
                  </a:lnTo>
                  <a:lnTo>
                    <a:pt x="287162" y="50577"/>
                  </a:lnTo>
                  <a:lnTo>
                    <a:pt x="287183" y="50797"/>
                  </a:lnTo>
                  <a:lnTo>
                    <a:pt x="287036" y="51064"/>
                  </a:lnTo>
                  <a:lnTo>
                    <a:pt x="286263" y="51269"/>
                  </a:lnTo>
                  <a:lnTo>
                    <a:pt x="285721" y="52213"/>
                  </a:lnTo>
                  <a:lnTo>
                    <a:pt x="285465" y="52288"/>
                  </a:lnTo>
                  <a:lnTo>
                    <a:pt x="284751" y="52191"/>
                  </a:lnTo>
                  <a:lnTo>
                    <a:pt x="284306" y="52432"/>
                  </a:lnTo>
                  <a:lnTo>
                    <a:pt x="284360" y="52771"/>
                  </a:lnTo>
                  <a:lnTo>
                    <a:pt x="284322" y="52946"/>
                  </a:lnTo>
                  <a:lnTo>
                    <a:pt x="283970" y="54251"/>
                  </a:lnTo>
                  <a:lnTo>
                    <a:pt x="283827" y="54518"/>
                  </a:lnTo>
                  <a:lnTo>
                    <a:pt x="293755" y="54449"/>
                  </a:lnTo>
                  <a:lnTo>
                    <a:pt x="293423" y="55211"/>
                  </a:lnTo>
                  <a:lnTo>
                    <a:pt x="293164" y="56798"/>
                  </a:lnTo>
                  <a:lnTo>
                    <a:pt x="293168" y="57260"/>
                  </a:lnTo>
                  <a:lnTo>
                    <a:pt x="293484" y="57951"/>
                  </a:lnTo>
                  <a:lnTo>
                    <a:pt x="293584" y="61290"/>
                  </a:lnTo>
                  <a:lnTo>
                    <a:pt x="293672" y="61435"/>
                  </a:lnTo>
                  <a:lnTo>
                    <a:pt x="294343" y="61639"/>
                  </a:lnTo>
                  <a:lnTo>
                    <a:pt x="294537" y="61772"/>
                  </a:lnTo>
                  <a:lnTo>
                    <a:pt x="294747" y="62085"/>
                  </a:lnTo>
                  <a:lnTo>
                    <a:pt x="294655" y="62486"/>
                  </a:lnTo>
                  <a:lnTo>
                    <a:pt x="294747" y="62657"/>
                  </a:lnTo>
                  <a:lnTo>
                    <a:pt x="296875" y="63701"/>
                  </a:lnTo>
                  <a:lnTo>
                    <a:pt x="297218" y="63195"/>
                  </a:lnTo>
                  <a:lnTo>
                    <a:pt x="298028" y="62344"/>
                  </a:lnTo>
                  <a:lnTo>
                    <a:pt x="298573" y="62020"/>
                  </a:lnTo>
                  <a:lnTo>
                    <a:pt x="299316" y="61901"/>
                  </a:lnTo>
                  <a:lnTo>
                    <a:pt x="300293" y="61068"/>
                  </a:lnTo>
                  <a:lnTo>
                    <a:pt x="300772" y="60945"/>
                  </a:lnTo>
                  <a:lnTo>
                    <a:pt x="302384" y="61203"/>
                  </a:lnTo>
                  <a:lnTo>
                    <a:pt x="302307" y="69129"/>
                  </a:lnTo>
                  <a:lnTo>
                    <a:pt x="302055" y="69259"/>
                  </a:lnTo>
                  <a:lnTo>
                    <a:pt x="301678" y="69129"/>
                  </a:lnTo>
                  <a:lnTo>
                    <a:pt x="300940" y="68887"/>
                  </a:lnTo>
                  <a:lnTo>
                    <a:pt x="300739" y="68954"/>
                  </a:lnTo>
                  <a:lnTo>
                    <a:pt x="300521" y="69278"/>
                  </a:lnTo>
                  <a:lnTo>
                    <a:pt x="300542" y="69434"/>
                  </a:lnTo>
                  <a:lnTo>
                    <a:pt x="301012" y="70445"/>
                  </a:lnTo>
                  <a:lnTo>
                    <a:pt x="301934" y="70638"/>
                  </a:lnTo>
                  <a:lnTo>
                    <a:pt x="302295" y="70549"/>
                  </a:lnTo>
                  <a:lnTo>
                    <a:pt x="302263" y="76587"/>
                  </a:lnTo>
                  <a:lnTo>
                    <a:pt x="302185" y="82679"/>
                  </a:lnTo>
                  <a:lnTo>
                    <a:pt x="303945" y="82682"/>
                  </a:lnTo>
                  <a:lnTo>
                    <a:pt x="307609" y="82708"/>
                  </a:lnTo>
                  <a:lnTo>
                    <a:pt x="307455" y="89669"/>
                  </a:lnTo>
                  <a:lnTo>
                    <a:pt x="307400" y="90139"/>
                  </a:lnTo>
                  <a:lnTo>
                    <a:pt x="307755" y="90410"/>
                  </a:lnTo>
                  <a:lnTo>
                    <a:pt x="307948" y="90173"/>
                  </a:lnTo>
                  <a:lnTo>
                    <a:pt x="309040" y="89827"/>
                  </a:lnTo>
                  <a:lnTo>
                    <a:pt x="309852" y="89199"/>
                  </a:lnTo>
                  <a:lnTo>
                    <a:pt x="310620" y="89451"/>
                  </a:lnTo>
                  <a:lnTo>
                    <a:pt x="311674" y="90135"/>
                  </a:lnTo>
                  <a:lnTo>
                    <a:pt x="312880" y="91774"/>
                  </a:lnTo>
                  <a:lnTo>
                    <a:pt x="312763" y="92384"/>
                  </a:lnTo>
                  <a:lnTo>
                    <a:pt x="312734" y="92550"/>
                  </a:lnTo>
                  <a:lnTo>
                    <a:pt x="312926" y="92782"/>
                  </a:lnTo>
                  <a:lnTo>
                    <a:pt x="314102" y="92517"/>
                  </a:lnTo>
                  <a:lnTo>
                    <a:pt x="315072" y="91677"/>
                  </a:lnTo>
                  <a:lnTo>
                    <a:pt x="315331" y="91309"/>
                  </a:lnTo>
                  <a:lnTo>
                    <a:pt x="315364" y="90769"/>
                  </a:lnTo>
                  <a:lnTo>
                    <a:pt x="316100" y="89933"/>
                  </a:lnTo>
                  <a:lnTo>
                    <a:pt x="318025" y="89910"/>
                  </a:lnTo>
                  <a:lnTo>
                    <a:pt x="317816" y="97021"/>
                  </a:lnTo>
                  <a:lnTo>
                    <a:pt x="307222" y="96936"/>
                  </a:lnTo>
                  <a:lnTo>
                    <a:pt x="304529" y="96932"/>
                  </a:lnTo>
                  <a:lnTo>
                    <a:pt x="304331" y="96931"/>
                  </a:lnTo>
                  <a:lnTo>
                    <a:pt x="281234" y="96878"/>
                  </a:lnTo>
                  <a:lnTo>
                    <a:pt x="275380" y="96890"/>
                  </a:lnTo>
                  <a:lnTo>
                    <a:pt x="266212" y="96832"/>
                  </a:lnTo>
                  <a:lnTo>
                    <a:pt x="264479" y="96818"/>
                  </a:lnTo>
                  <a:lnTo>
                    <a:pt x="264345" y="96822"/>
                  </a:lnTo>
                  <a:lnTo>
                    <a:pt x="263071" y="96826"/>
                  </a:lnTo>
                  <a:lnTo>
                    <a:pt x="263102" y="107793"/>
                  </a:lnTo>
                  <a:lnTo>
                    <a:pt x="263139" y="111347"/>
                  </a:lnTo>
                  <a:lnTo>
                    <a:pt x="263174" y="113664"/>
                  </a:lnTo>
                  <a:lnTo>
                    <a:pt x="263127" y="116028"/>
                  </a:lnTo>
                  <a:lnTo>
                    <a:pt x="263106" y="123595"/>
                  </a:lnTo>
                  <a:lnTo>
                    <a:pt x="263165" y="125321"/>
                  </a:lnTo>
                  <a:lnTo>
                    <a:pt x="282992" y="125269"/>
                  </a:lnTo>
                  <a:lnTo>
                    <a:pt x="282828" y="125760"/>
                  </a:lnTo>
                  <a:lnTo>
                    <a:pt x="281881" y="127568"/>
                  </a:lnTo>
                  <a:lnTo>
                    <a:pt x="281449" y="127553"/>
                  </a:lnTo>
                  <a:lnTo>
                    <a:pt x="280916" y="127233"/>
                  </a:lnTo>
                  <a:lnTo>
                    <a:pt x="279862" y="127323"/>
                  </a:lnTo>
                  <a:lnTo>
                    <a:pt x="279000" y="127513"/>
                  </a:lnTo>
                  <a:lnTo>
                    <a:pt x="278700" y="128413"/>
                  </a:lnTo>
                  <a:lnTo>
                    <a:pt x="277835" y="129811"/>
                  </a:lnTo>
                  <a:lnTo>
                    <a:pt x="278544" y="130912"/>
                  </a:lnTo>
                  <a:lnTo>
                    <a:pt x="279152" y="131038"/>
                  </a:lnTo>
                  <a:lnTo>
                    <a:pt x="280927" y="132569"/>
                  </a:lnTo>
                  <a:lnTo>
                    <a:pt x="281972" y="133193"/>
                  </a:lnTo>
                  <a:lnTo>
                    <a:pt x="281972" y="134026"/>
                  </a:lnTo>
                  <a:lnTo>
                    <a:pt x="282414" y="134810"/>
                  </a:lnTo>
                  <a:lnTo>
                    <a:pt x="282522" y="135398"/>
                  </a:lnTo>
                  <a:lnTo>
                    <a:pt x="282119" y="135889"/>
                  </a:lnTo>
                  <a:lnTo>
                    <a:pt x="281769" y="136153"/>
                  </a:lnTo>
                  <a:lnTo>
                    <a:pt x="281132" y="135964"/>
                  </a:lnTo>
                  <a:lnTo>
                    <a:pt x="280407" y="136280"/>
                  </a:lnTo>
                  <a:lnTo>
                    <a:pt x="280405" y="139433"/>
                  </a:lnTo>
                  <a:lnTo>
                    <a:pt x="279020" y="139490"/>
                  </a:lnTo>
                  <a:lnTo>
                    <a:pt x="279038" y="142037"/>
                  </a:lnTo>
                  <a:lnTo>
                    <a:pt x="277245" y="141886"/>
                  </a:lnTo>
                  <a:lnTo>
                    <a:pt x="276752" y="141800"/>
                  </a:lnTo>
                  <a:lnTo>
                    <a:pt x="274426" y="142055"/>
                  </a:lnTo>
                  <a:lnTo>
                    <a:pt x="274393" y="142598"/>
                  </a:lnTo>
                  <a:lnTo>
                    <a:pt x="273818" y="143197"/>
                  </a:lnTo>
                  <a:lnTo>
                    <a:pt x="273735" y="143740"/>
                  </a:lnTo>
                  <a:lnTo>
                    <a:pt x="272466" y="143739"/>
                  </a:lnTo>
                  <a:lnTo>
                    <a:pt x="272449" y="146078"/>
                  </a:lnTo>
                  <a:lnTo>
                    <a:pt x="272569" y="146662"/>
                  </a:lnTo>
                  <a:lnTo>
                    <a:pt x="272461" y="147245"/>
                  </a:lnTo>
                  <a:lnTo>
                    <a:pt x="272477" y="147836"/>
                  </a:lnTo>
                  <a:lnTo>
                    <a:pt x="271205" y="147821"/>
                  </a:lnTo>
                  <a:lnTo>
                    <a:pt x="271155" y="148208"/>
                  </a:lnTo>
                  <a:lnTo>
                    <a:pt x="271080" y="148342"/>
                  </a:lnTo>
                  <a:lnTo>
                    <a:pt x="270898" y="148409"/>
                  </a:lnTo>
                  <a:lnTo>
                    <a:pt x="270041" y="148390"/>
                  </a:lnTo>
                  <a:lnTo>
                    <a:pt x="269584" y="148189"/>
                  </a:lnTo>
                  <a:lnTo>
                    <a:pt x="268470" y="148427"/>
                  </a:lnTo>
                  <a:lnTo>
                    <a:pt x="268502" y="151337"/>
                  </a:lnTo>
                  <a:lnTo>
                    <a:pt x="267838" y="151487"/>
                  </a:lnTo>
                  <a:lnTo>
                    <a:pt x="267845" y="151865"/>
                  </a:lnTo>
                  <a:lnTo>
                    <a:pt x="268138" y="152503"/>
                  </a:lnTo>
                  <a:lnTo>
                    <a:pt x="268254" y="152822"/>
                  </a:lnTo>
                  <a:lnTo>
                    <a:pt x="269056" y="152993"/>
                  </a:lnTo>
                  <a:lnTo>
                    <a:pt x="269347" y="152930"/>
                  </a:lnTo>
                  <a:lnTo>
                    <a:pt x="269588" y="152551"/>
                  </a:lnTo>
                  <a:lnTo>
                    <a:pt x="270020" y="152610"/>
                  </a:lnTo>
                  <a:lnTo>
                    <a:pt x="270228" y="152774"/>
                  </a:lnTo>
                  <a:lnTo>
                    <a:pt x="270485" y="153287"/>
                  </a:lnTo>
                  <a:lnTo>
                    <a:pt x="270830" y="154436"/>
                  </a:lnTo>
                  <a:lnTo>
                    <a:pt x="270763" y="154704"/>
                  </a:lnTo>
                  <a:lnTo>
                    <a:pt x="270497" y="155098"/>
                  </a:lnTo>
                  <a:lnTo>
                    <a:pt x="270057" y="156224"/>
                  </a:lnTo>
                  <a:lnTo>
                    <a:pt x="270094" y="157296"/>
                  </a:lnTo>
                  <a:lnTo>
                    <a:pt x="270193" y="157724"/>
                  </a:lnTo>
                  <a:lnTo>
                    <a:pt x="270746" y="157880"/>
                  </a:lnTo>
                  <a:lnTo>
                    <a:pt x="271198" y="158185"/>
                  </a:lnTo>
                  <a:lnTo>
                    <a:pt x="271279" y="158685"/>
                  </a:lnTo>
                  <a:lnTo>
                    <a:pt x="272244" y="158676"/>
                  </a:lnTo>
                  <a:lnTo>
                    <a:pt x="272867" y="158516"/>
                  </a:lnTo>
                  <a:lnTo>
                    <a:pt x="273660" y="159680"/>
                  </a:lnTo>
                  <a:lnTo>
                    <a:pt x="273403" y="159944"/>
                  </a:lnTo>
                  <a:lnTo>
                    <a:pt x="273415" y="160476"/>
                  </a:lnTo>
                  <a:lnTo>
                    <a:pt x="273639" y="160558"/>
                  </a:lnTo>
                  <a:lnTo>
                    <a:pt x="273581" y="160822"/>
                  </a:lnTo>
                  <a:lnTo>
                    <a:pt x="273323" y="160859"/>
                  </a:lnTo>
                  <a:lnTo>
                    <a:pt x="272945" y="160926"/>
                  </a:lnTo>
                  <a:lnTo>
                    <a:pt x="272896" y="161279"/>
                  </a:lnTo>
                  <a:lnTo>
                    <a:pt x="272642" y="161506"/>
                  </a:lnTo>
                  <a:lnTo>
                    <a:pt x="271103" y="161796"/>
                  </a:lnTo>
                  <a:lnTo>
                    <a:pt x="270437" y="161798"/>
                  </a:lnTo>
                  <a:lnTo>
                    <a:pt x="270305" y="161918"/>
                  </a:lnTo>
                  <a:lnTo>
                    <a:pt x="269869" y="162085"/>
                  </a:lnTo>
                  <a:lnTo>
                    <a:pt x="268811" y="162152"/>
                  </a:lnTo>
                  <a:lnTo>
                    <a:pt x="268391" y="162552"/>
                  </a:lnTo>
                  <a:lnTo>
                    <a:pt x="268391" y="163446"/>
                  </a:lnTo>
                  <a:lnTo>
                    <a:pt x="268168" y="163597"/>
                  </a:lnTo>
                  <a:lnTo>
                    <a:pt x="267624" y="163420"/>
                  </a:lnTo>
                  <a:lnTo>
                    <a:pt x="267073" y="163419"/>
                  </a:lnTo>
                  <a:lnTo>
                    <a:pt x="267079" y="164008"/>
                  </a:lnTo>
                  <a:lnTo>
                    <a:pt x="267180" y="164398"/>
                  </a:lnTo>
                  <a:lnTo>
                    <a:pt x="267927" y="165104"/>
                  </a:lnTo>
                  <a:lnTo>
                    <a:pt x="268010" y="165383"/>
                  </a:lnTo>
                  <a:lnTo>
                    <a:pt x="268122" y="166380"/>
                  </a:lnTo>
                  <a:lnTo>
                    <a:pt x="268018" y="167198"/>
                  </a:lnTo>
                  <a:lnTo>
                    <a:pt x="267907" y="167461"/>
                  </a:lnTo>
                  <a:lnTo>
                    <a:pt x="267027" y="167463"/>
                  </a:lnTo>
                  <a:lnTo>
                    <a:pt x="267027" y="168134"/>
                  </a:lnTo>
                  <a:lnTo>
                    <a:pt x="267767" y="168139"/>
                  </a:lnTo>
                  <a:lnTo>
                    <a:pt x="267828" y="168339"/>
                  </a:lnTo>
                  <a:lnTo>
                    <a:pt x="267608" y="169581"/>
                  </a:lnTo>
                  <a:lnTo>
                    <a:pt x="264435" y="169671"/>
                  </a:lnTo>
                  <a:lnTo>
                    <a:pt x="264385" y="169396"/>
                  </a:lnTo>
                  <a:lnTo>
                    <a:pt x="263120" y="169393"/>
                  </a:lnTo>
                  <a:lnTo>
                    <a:pt x="263121" y="170880"/>
                  </a:lnTo>
                  <a:lnTo>
                    <a:pt x="259187" y="170959"/>
                  </a:lnTo>
                  <a:lnTo>
                    <a:pt x="259198" y="173256"/>
                  </a:lnTo>
                  <a:lnTo>
                    <a:pt x="257883" y="173278"/>
                  </a:lnTo>
                  <a:lnTo>
                    <a:pt x="257915" y="177081"/>
                  </a:lnTo>
                  <a:lnTo>
                    <a:pt x="258813" y="177522"/>
                  </a:lnTo>
                  <a:lnTo>
                    <a:pt x="258982" y="177816"/>
                  </a:lnTo>
                  <a:lnTo>
                    <a:pt x="258609" y="177875"/>
                  </a:lnTo>
                  <a:lnTo>
                    <a:pt x="258612" y="179738"/>
                  </a:lnTo>
                  <a:lnTo>
                    <a:pt x="255973" y="179730"/>
                  </a:lnTo>
                  <a:lnTo>
                    <a:pt x="254034" y="179681"/>
                  </a:lnTo>
                  <a:lnTo>
                    <a:pt x="253998" y="180344"/>
                  </a:lnTo>
                  <a:lnTo>
                    <a:pt x="253356" y="180301"/>
                  </a:lnTo>
                  <a:lnTo>
                    <a:pt x="253053" y="180373"/>
                  </a:lnTo>
                  <a:lnTo>
                    <a:pt x="252568" y="180685"/>
                  </a:lnTo>
                  <a:lnTo>
                    <a:pt x="252282" y="181057"/>
                  </a:lnTo>
                  <a:lnTo>
                    <a:pt x="250965" y="180704"/>
                  </a:lnTo>
                  <a:lnTo>
                    <a:pt x="250778" y="180198"/>
                  </a:lnTo>
                  <a:lnTo>
                    <a:pt x="250761" y="178454"/>
                  </a:lnTo>
                  <a:lnTo>
                    <a:pt x="249157" y="178421"/>
                  </a:lnTo>
                  <a:lnTo>
                    <a:pt x="249137" y="178269"/>
                  </a:lnTo>
                  <a:lnTo>
                    <a:pt x="249269" y="177834"/>
                  </a:lnTo>
                  <a:lnTo>
                    <a:pt x="249518" y="177759"/>
                  </a:lnTo>
                  <a:lnTo>
                    <a:pt x="249652" y="177464"/>
                  </a:lnTo>
                  <a:lnTo>
                    <a:pt x="249070" y="177295"/>
                  </a:lnTo>
                  <a:lnTo>
                    <a:pt x="247574" y="177095"/>
                  </a:lnTo>
                  <a:lnTo>
                    <a:pt x="247329" y="177269"/>
                  </a:lnTo>
                  <a:lnTo>
                    <a:pt x="247218" y="177515"/>
                  </a:lnTo>
                  <a:lnTo>
                    <a:pt x="246990" y="177641"/>
                  </a:lnTo>
                  <a:lnTo>
                    <a:pt x="245888" y="177846"/>
                  </a:lnTo>
                  <a:lnTo>
                    <a:pt x="245009" y="177747"/>
                  </a:lnTo>
                  <a:lnTo>
                    <a:pt x="245274" y="176652"/>
                  </a:lnTo>
                  <a:lnTo>
                    <a:pt x="246326" y="176068"/>
                  </a:lnTo>
                  <a:lnTo>
                    <a:pt x="247117" y="175164"/>
                  </a:lnTo>
                  <a:lnTo>
                    <a:pt x="247080" y="174614"/>
                  </a:lnTo>
                  <a:lnTo>
                    <a:pt x="246897" y="174320"/>
                  </a:lnTo>
                  <a:lnTo>
                    <a:pt x="246296" y="173737"/>
                  </a:lnTo>
                  <a:lnTo>
                    <a:pt x="246226" y="173577"/>
                  </a:lnTo>
                  <a:lnTo>
                    <a:pt x="246229" y="172985"/>
                  </a:lnTo>
                  <a:lnTo>
                    <a:pt x="247506" y="173078"/>
                  </a:lnTo>
                  <a:lnTo>
                    <a:pt x="247505" y="170874"/>
                  </a:lnTo>
                  <a:lnTo>
                    <a:pt x="247451" y="170705"/>
                  </a:lnTo>
                  <a:lnTo>
                    <a:pt x="247222" y="170427"/>
                  </a:lnTo>
                  <a:lnTo>
                    <a:pt x="246758" y="170003"/>
                  </a:lnTo>
                  <a:lnTo>
                    <a:pt x="245070" y="169878"/>
                  </a:lnTo>
                  <a:lnTo>
                    <a:pt x="244763" y="169725"/>
                  </a:lnTo>
                  <a:lnTo>
                    <a:pt x="244152" y="168948"/>
                  </a:lnTo>
                  <a:lnTo>
                    <a:pt x="242912" y="168241"/>
                  </a:lnTo>
                  <a:lnTo>
                    <a:pt x="242406" y="168136"/>
                  </a:lnTo>
                  <a:lnTo>
                    <a:pt x="242363" y="167985"/>
                  </a:lnTo>
                  <a:lnTo>
                    <a:pt x="233641" y="167864"/>
                  </a:lnTo>
                  <a:lnTo>
                    <a:pt x="231791" y="167846"/>
                  </a:lnTo>
                  <a:lnTo>
                    <a:pt x="231813" y="178912"/>
                  </a:lnTo>
                  <a:lnTo>
                    <a:pt x="231820" y="182394"/>
                  </a:lnTo>
                  <a:lnTo>
                    <a:pt x="231884" y="187483"/>
                  </a:lnTo>
                  <a:lnTo>
                    <a:pt x="231794" y="189670"/>
                  </a:lnTo>
                  <a:lnTo>
                    <a:pt x="231849" y="193785"/>
                  </a:lnTo>
                  <a:lnTo>
                    <a:pt x="231207" y="194109"/>
                  </a:lnTo>
                  <a:lnTo>
                    <a:pt x="230671" y="194251"/>
                  </a:lnTo>
                  <a:lnTo>
                    <a:pt x="229641" y="194415"/>
                  </a:lnTo>
                  <a:lnTo>
                    <a:pt x="229166" y="194278"/>
                  </a:lnTo>
                  <a:lnTo>
                    <a:pt x="228661" y="194434"/>
                  </a:lnTo>
                  <a:lnTo>
                    <a:pt x="228443" y="194924"/>
                  </a:lnTo>
                  <a:lnTo>
                    <a:pt x="229878" y="194854"/>
                  </a:lnTo>
                  <a:lnTo>
                    <a:pt x="229904" y="196701"/>
                  </a:lnTo>
                  <a:lnTo>
                    <a:pt x="229163" y="196702"/>
                  </a:lnTo>
                  <a:lnTo>
                    <a:pt x="229218" y="198410"/>
                  </a:lnTo>
                  <a:lnTo>
                    <a:pt x="228470" y="199036"/>
                  </a:lnTo>
                  <a:lnTo>
                    <a:pt x="226619" y="198949"/>
                  </a:lnTo>
                  <a:lnTo>
                    <a:pt x="226564" y="201306"/>
                  </a:lnTo>
                  <a:lnTo>
                    <a:pt x="226564" y="201544"/>
                  </a:lnTo>
                  <a:lnTo>
                    <a:pt x="226982" y="201570"/>
                  </a:lnTo>
                  <a:lnTo>
                    <a:pt x="227172" y="201566"/>
                  </a:lnTo>
                  <a:lnTo>
                    <a:pt x="227230" y="201321"/>
                  </a:lnTo>
                  <a:lnTo>
                    <a:pt x="229865" y="201358"/>
                  </a:lnTo>
                  <a:lnTo>
                    <a:pt x="229861" y="201790"/>
                  </a:lnTo>
                  <a:lnTo>
                    <a:pt x="231828" y="201855"/>
                  </a:lnTo>
                  <a:lnTo>
                    <a:pt x="231813" y="204861"/>
                  </a:lnTo>
                  <a:lnTo>
                    <a:pt x="230450" y="204902"/>
                  </a:lnTo>
                  <a:lnTo>
                    <a:pt x="230431" y="207307"/>
                  </a:lnTo>
                  <a:lnTo>
                    <a:pt x="230476" y="208031"/>
                  </a:lnTo>
                  <a:lnTo>
                    <a:pt x="231357" y="207690"/>
                  </a:lnTo>
                  <a:lnTo>
                    <a:pt x="231800" y="207608"/>
                  </a:lnTo>
                  <a:lnTo>
                    <a:pt x="231788" y="209886"/>
                  </a:lnTo>
                  <a:lnTo>
                    <a:pt x="231789" y="210060"/>
                  </a:lnTo>
                  <a:lnTo>
                    <a:pt x="231793" y="210781"/>
                  </a:lnTo>
                  <a:lnTo>
                    <a:pt x="229843" y="210777"/>
                  </a:lnTo>
                  <a:lnTo>
                    <a:pt x="229817" y="211715"/>
                  </a:lnTo>
                  <a:lnTo>
                    <a:pt x="230509" y="212177"/>
                  </a:lnTo>
                  <a:lnTo>
                    <a:pt x="230473" y="215297"/>
                  </a:lnTo>
                  <a:lnTo>
                    <a:pt x="229813" y="215662"/>
                  </a:lnTo>
                  <a:lnTo>
                    <a:pt x="229681" y="216097"/>
                  </a:lnTo>
                  <a:lnTo>
                    <a:pt x="229900" y="216454"/>
                  </a:lnTo>
                  <a:lnTo>
                    <a:pt x="231618" y="217230"/>
                  </a:lnTo>
                  <a:lnTo>
                    <a:pt x="231770" y="217234"/>
                  </a:lnTo>
                  <a:lnTo>
                    <a:pt x="231718" y="221344"/>
                  </a:lnTo>
                  <a:lnTo>
                    <a:pt x="229095" y="221383"/>
                  </a:lnTo>
                  <a:lnTo>
                    <a:pt x="229104" y="222766"/>
                  </a:lnTo>
                  <a:lnTo>
                    <a:pt x="229665" y="222970"/>
                  </a:lnTo>
                  <a:lnTo>
                    <a:pt x="230132" y="223089"/>
                  </a:lnTo>
                  <a:lnTo>
                    <a:pt x="229934" y="223293"/>
                  </a:lnTo>
                  <a:lnTo>
                    <a:pt x="229789" y="223342"/>
                  </a:lnTo>
                  <a:lnTo>
                    <a:pt x="229098" y="223259"/>
                  </a:lnTo>
                  <a:lnTo>
                    <a:pt x="229101" y="224294"/>
                  </a:lnTo>
                  <a:lnTo>
                    <a:pt x="221989" y="224310"/>
                  </a:lnTo>
                  <a:lnTo>
                    <a:pt x="221939" y="224749"/>
                  </a:lnTo>
                  <a:lnTo>
                    <a:pt x="221019" y="224875"/>
                  </a:lnTo>
                  <a:lnTo>
                    <a:pt x="218661" y="224846"/>
                  </a:lnTo>
                  <a:lnTo>
                    <a:pt x="218726" y="220373"/>
                  </a:lnTo>
                  <a:lnTo>
                    <a:pt x="215417" y="218902"/>
                  </a:lnTo>
                  <a:lnTo>
                    <a:pt x="214699" y="218843"/>
                  </a:lnTo>
                  <a:lnTo>
                    <a:pt x="214697" y="217690"/>
                  </a:lnTo>
                  <a:lnTo>
                    <a:pt x="214393" y="217086"/>
                  </a:lnTo>
                  <a:lnTo>
                    <a:pt x="212759" y="217027"/>
                  </a:lnTo>
                  <a:lnTo>
                    <a:pt x="212702" y="217514"/>
                  </a:lnTo>
                  <a:lnTo>
                    <a:pt x="212265" y="217567"/>
                  </a:lnTo>
                  <a:lnTo>
                    <a:pt x="211474" y="217499"/>
                  </a:lnTo>
                  <a:lnTo>
                    <a:pt x="211457" y="218133"/>
                  </a:lnTo>
                  <a:lnTo>
                    <a:pt x="209647" y="217409"/>
                  </a:lnTo>
                  <a:lnTo>
                    <a:pt x="208381" y="216245"/>
                  </a:lnTo>
                  <a:lnTo>
                    <a:pt x="208146" y="216111"/>
                  </a:lnTo>
                  <a:lnTo>
                    <a:pt x="208185" y="219556"/>
                  </a:lnTo>
                  <a:lnTo>
                    <a:pt x="202290" y="219173"/>
                  </a:lnTo>
                  <a:lnTo>
                    <a:pt x="202286" y="219761"/>
                  </a:lnTo>
                  <a:lnTo>
                    <a:pt x="200974" y="219683"/>
                  </a:lnTo>
                  <a:lnTo>
                    <a:pt x="200940" y="214133"/>
                  </a:lnTo>
                  <a:lnTo>
                    <a:pt x="198908" y="212717"/>
                  </a:lnTo>
                  <a:lnTo>
                    <a:pt x="199189" y="213193"/>
                  </a:lnTo>
                  <a:lnTo>
                    <a:pt x="199379" y="213817"/>
                  </a:lnTo>
                  <a:lnTo>
                    <a:pt x="199582" y="215524"/>
                  </a:lnTo>
                  <a:lnTo>
                    <a:pt x="197622" y="215395"/>
                  </a:lnTo>
                  <a:lnTo>
                    <a:pt x="194983" y="215407"/>
                  </a:lnTo>
                  <a:lnTo>
                    <a:pt x="194994" y="220118"/>
                  </a:lnTo>
                  <a:lnTo>
                    <a:pt x="193350" y="220146"/>
                  </a:lnTo>
                  <a:lnTo>
                    <a:pt x="193231" y="221969"/>
                  </a:lnTo>
                  <a:lnTo>
                    <a:pt x="189817" y="221977"/>
                  </a:lnTo>
                  <a:lnTo>
                    <a:pt x="189723" y="219032"/>
                  </a:lnTo>
                  <a:lnTo>
                    <a:pt x="182137" y="219071"/>
                  </a:lnTo>
                  <a:lnTo>
                    <a:pt x="182143" y="226350"/>
                  </a:lnTo>
                  <a:lnTo>
                    <a:pt x="176006" y="226190"/>
                  </a:lnTo>
                  <a:lnTo>
                    <a:pt x="175616" y="226776"/>
                  </a:lnTo>
                  <a:lnTo>
                    <a:pt x="174378" y="226736"/>
                  </a:lnTo>
                  <a:lnTo>
                    <a:pt x="174366" y="227703"/>
                  </a:lnTo>
                  <a:lnTo>
                    <a:pt x="174588" y="227881"/>
                  </a:lnTo>
                  <a:lnTo>
                    <a:pt x="174963" y="227941"/>
                  </a:lnTo>
                  <a:lnTo>
                    <a:pt x="174320" y="229074"/>
                  </a:lnTo>
                  <a:lnTo>
                    <a:pt x="172451" y="231425"/>
                  </a:lnTo>
                  <a:lnTo>
                    <a:pt x="174332" y="231461"/>
                  </a:lnTo>
                  <a:lnTo>
                    <a:pt x="174297" y="233230"/>
                  </a:lnTo>
                  <a:lnTo>
                    <a:pt x="175653" y="233268"/>
                  </a:lnTo>
                  <a:lnTo>
                    <a:pt x="175662" y="232201"/>
                  </a:lnTo>
                  <a:lnTo>
                    <a:pt x="177002" y="232206"/>
                  </a:lnTo>
                  <a:lnTo>
                    <a:pt x="177032" y="236272"/>
                  </a:lnTo>
                  <a:lnTo>
                    <a:pt x="173782" y="236195"/>
                  </a:lnTo>
                  <a:lnTo>
                    <a:pt x="173753" y="238198"/>
                  </a:lnTo>
                  <a:lnTo>
                    <a:pt x="173588" y="239179"/>
                  </a:lnTo>
                  <a:lnTo>
                    <a:pt x="170322" y="239193"/>
                  </a:lnTo>
                  <a:lnTo>
                    <a:pt x="170317" y="241552"/>
                  </a:lnTo>
                  <a:lnTo>
                    <a:pt x="170312" y="243938"/>
                  </a:lnTo>
                  <a:lnTo>
                    <a:pt x="175595" y="243897"/>
                  </a:lnTo>
                  <a:lnTo>
                    <a:pt x="175574" y="245058"/>
                  </a:lnTo>
                  <a:lnTo>
                    <a:pt x="170387" y="245165"/>
                  </a:lnTo>
                  <a:lnTo>
                    <a:pt x="170292" y="246230"/>
                  </a:lnTo>
                  <a:lnTo>
                    <a:pt x="167423" y="246282"/>
                  </a:lnTo>
                  <a:lnTo>
                    <a:pt x="167199" y="245903"/>
                  </a:lnTo>
                  <a:lnTo>
                    <a:pt x="167177" y="245693"/>
                  </a:lnTo>
                  <a:lnTo>
                    <a:pt x="165253" y="245706"/>
                  </a:lnTo>
                  <a:lnTo>
                    <a:pt x="165295" y="253356"/>
                  </a:lnTo>
                  <a:lnTo>
                    <a:pt x="161090" y="253367"/>
                  </a:lnTo>
                  <a:lnTo>
                    <a:pt x="160615" y="254590"/>
                  </a:lnTo>
                  <a:lnTo>
                    <a:pt x="160091" y="255443"/>
                  </a:lnTo>
                  <a:lnTo>
                    <a:pt x="159701" y="256359"/>
                  </a:lnTo>
                  <a:lnTo>
                    <a:pt x="158834" y="257585"/>
                  </a:lnTo>
                  <a:lnTo>
                    <a:pt x="157462" y="257972"/>
                  </a:lnTo>
                  <a:lnTo>
                    <a:pt x="157369" y="258113"/>
                  </a:lnTo>
                  <a:lnTo>
                    <a:pt x="147028" y="258148"/>
                  </a:lnTo>
                  <a:lnTo>
                    <a:pt x="147083" y="255799"/>
                  </a:lnTo>
                  <a:lnTo>
                    <a:pt x="144437" y="255783"/>
                  </a:lnTo>
                  <a:lnTo>
                    <a:pt x="144475" y="254515"/>
                  </a:lnTo>
                  <a:lnTo>
                    <a:pt x="145039" y="253408"/>
                  </a:lnTo>
                  <a:lnTo>
                    <a:pt x="143456" y="253419"/>
                  </a:lnTo>
                  <a:lnTo>
                    <a:pt x="144658" y="250478"/>
                  </a:lnTo>
                  <a:lnTo>
                    <a:pt x="144103" y="250493"/>
                  </a:lnTo>
                  <a:lnTo>
                    <a:pt x="143659" y="250340"/>
                  </a:lnTo>
                  <a:lnTo>
                    <a:pt x="143683" y="250872"/>
                  </a:lnTo>
                  <a:lnTo>
                    <a:pt x="143774" y="251169"/>
                  </a:lnTo>
                  <a:lnTo>
                    <a:pt x="143913" y="251155"/>
                  </a:lnTo>
                  <a:lnTo>
                    <a:pt x="144103" y="250727"/>
                  </a:lnTo>
                  <a:lnTo>
                    <a:pt x="143893" y="250519"/>
                  </a:lnTo>
                  <a:lnTo>
                    <a:pt x="144066" y="250541"/>
                  </a:lnTo>
                  <a:lnTo>
                    <a:pt x="144267" y="250779"/>
                  </a:lnTo>
                  <a:lnTo>
                    <a:pt x="144230" y="251133"/>
                  </a:lnTo>
                  <a:lnTo>
                    <a:pt x="143864" y="252300"/>
                  </a:lnTo>
                  <a:lnTo>
                    <a:pt x="143625" y="252593"/>
                  </a:lnTo>
                  <a:lnTo>
                    <a:pt x="142601" y="253318"/>
                  </a:lnTo>
                  <a:lnTo>
                    <a:pt x="142342" y="253425"/>
                  </a:lnTo>
                  <a:lnTo>
                    <a:pt x="140950" y="253429"/>
                  </a:lnTo>
                  <a:lnTo>
                    <a:pt x="140593" y="253858"/>
                  </a:lnTo>
                  <a:lnTo>
                    <a:pt x="139991" y="253915"/>
                  </a:lnTo>
                  <a:lnTo>
                    <a:pt x="139746" y="253776"/>
                  </a:lnTo>
                  <a:lnTo>
                    <a:pt x="139541" y="253529"/>
                  </a:lnTo>
                  <a:lnTo>
                    <a:pt x="139424" y="253198"/>
                  </a:lnTo>
                  <a:lnTo>
                    <a:pt x="139354" y="252510"/>
                  </a:lnTo>
                  <a:lnTo>
                    <a:pt x="139119" y="252187"/>
                  </a:lnTo>
                  <a:lnTo>
                    <a:pt x="138866" y="251992"/>
                  </a:lnTo>
                  <a:lnTo>
                    <a:pt x="138342" y="251880"/>
                  </a:lnTo>
                  <a:lnTo>
                    <a:pt x="137737" y="251997"/>
                  </a:lnTo>
                  <a:lnTo>
                    <a:pt x="137017" y="251962"/>
                  </a:lnTo>
                  <a:lnTo>
                    <a:pt x="135702" y="251376"/>
                  </a:lnTo>
                  <a:lnTo>
                    <a:pt x="135284" y="251412"/>
                  </a:lnTo>
                  <a:lnTo>
                    <a:pt x="134996" y="251640"/>
                  </a:lnTo>
                  <a:lnTo>
                    <a:pt x="134915" y="251818"/>
                  </a:lnTo>
                  <a:lnTo>
                    <a:pt x="135007" y="252566"/>
                  </a:lnTo>
                  <a:lnTo>
                    <a:pt x="134535" y="252566"/>
                  </a:lnTo>
                  <a:lnTo>
                    <a:pt x="134377" y="252248"/>
                  </a:lnTo>
                  <a:lnTo>
                    <a:pt x="134311" y="251828"/>
                  </a:lnTo>
                  <a:lnTo>
                    <a:pt x="134401" y="251401"/>
                  </a:lnTo>
                  <a:lnTo>
                    <a:pt x="134582" y="251233"/>
                  </a:lnTo>
                  <a:lnTo>
                    <a:pt x="135162" y="251114"/>
                  </a:lnTo>
                  <a:lnTo>
                    <a:pt x="136058" y="251251"/>
                  </a:lnTo>
                  <a:lnTo>
                    <a:pt x="136481" y="250976"/>
                  </a:lnTo>
                  <a:lnTo>
                    <a:pt x="136855" y="250876"/>
                  </a:lnTo>
                  <a:lnTo>
                    <a:pt x="137529" y="251102"/>
                  </a:lnTo>
                  <a:lnTo>
                    <a:pt x="137838" y="251047"/>
                  </a:lnTo>
                  <a:lnTo>
                    <a:pt x="138508" y="251098"/>
                  </a:lnTo>
                  <a:lnTo>
                    <a:pt x="138524" y="250574"/>
                  </a:lnTo>
                  <a:lnTo>
                    <a:pt x="138602" y="250247"/>
                  </a:lnTo>
                  <a:lnTo>
                    <a:pt x="138401" y="250049"/>
                  </a:lnTo>
                  <a:lnTo>
                    <a:pt x="138401" y="250258"/>
                  </a:lnTo>
                  <a:lnTo>
                    <a:pt x="138487" y="250440"/>
                  </a:lnTo>
                  <a:lnTo>
                    <a:pt x="138458" y="250797"/>
                  </a:lnTo>
                  <a:lnTo>
                    <a:pt x="138265" y="251043"/>
                  </a:lnTo>
                  <a:lnTo>
                    <a:pt x="137965" y="250972"/>
                  </a:lnTo>
                  <a:lnTo>
                    <a:pt x="137940" y="250478"/>
                  </a:lnTo>
                  <a:lnTo>
                    <a:pt x="134475" y="250505"/>
                  </a:lnTo>
                  <a:lnTo>
                    <a:pt x="134420" y="248126"/>
                  </a:lnTo>
                  <a:lnTo>
                    <a:pt x="131821" y="248138"/>
                  </a:lnTo>
                  <a:lnTo>
                    <a:pt x="131877" y="251064"/>
                  </a:lnTo>
                  <a:lnTo>
                    <a:pt x="130573" y="251075"/>
                  </a:lnTo>
                  <a:lnTo>
                    <a:pt x="130606" y="252589"/>
                  </a:lnTo>
                  <a:lnTo>
                    <a:pt x="129274" y="252583"/>
                  </a:lnTo>
                  <a:lnTo>
                    <a:pt x="129225" y="250877"/>
                  </a:lnTo>
                  <a:lnTo>
                    <a:pt x="129015" y="251082"/>
                  </a:lnTo>
                  <a:lnTo>
                    <a:pt x="126618" y="251092"/>
                  </a:lnTo>
                  <a:lnTo>
                    <a:pt x="126603" y="247640"/>
                  </a:lnTo>
                  <a:lnTo>
                    <a:pt x="125620" y="247642"/>
                  </a:lnTo>
                  <a:lnTo>
                    <a:pt x="125172" y="247913"/>
                  </a:lnTo>
                  <a:lnTo>
                    <a:pt x="124806" y="248463"/>
                  </a:lnTo>
                  <a:lnTo>
                    <a:pt x="124165" y="249073"/>
                  </a:lnTo>
                  <a:lnTo>
                    <a:pt x="124049" y="249281"/>
                  </a:lnTo>
                  <a:lnTo>
                    <a:pt x="123860" y="249370"/>
                  </a:lnTo>
                  <a:lnTo>
                    <a:pt x="123729" y="249530"/>
                  </a:lnTo>
                  <a:lnTo>
                    <a:pt x="123683" y="249924"/>
                  </a:lnTo>
                  <a:lnTo>
                    <a:pt x="123560" y="250169"/>
                  </a:lnTo>
                  <a:lnTo>
                    <a:pt x="123465" y="251035"/>
                  </a:lnTo>
                  <a:lnTo>
                    <a:pt x="123285" y="251493"/>
                  </a:lnTo>
                  <a:lnTo>
                    <a:pt x="123132" y="251615"/>
                  </a:lnTo>
                  <a:lnTo>
                    <a:pt x="122039" y="251638"/>
                  </a:lnTo>
                  <a:lnTo>
                    <a:pt x="122582" y="250805"/>
                  </a:lnTo>
                  <a:lnTo>
                    <a:pt x="122545" y="250615"/>
                  </a:lnTo>
                  <a:lnTo>
                    <a:pt x="122598" y="249909"/>
                  </a:lnTo>
                  <a:lnTo>
                    <a:pt x="122491" y="249485"/>
                  </a:lnTo>
                  <a:lnTo>
                    <a:pt x="122569" y="249050"/>
                  </a:lnTo>
                  <a:lnTo>
                    <a:pt x="122553" y="248705"/>
                  </a:lnTo>
                  <a:lnTo>
                    <a:pt x="122713" y="248106"/>
                  </a:lnTo>
                  <a:lnTo>
                    <a:pt x="122442" y="246668"/>
                  </a:lnTo>
                  <a:lnTo>
                    <a:pt x="122499" y="246323"/>
                  </a:lnTo>
                  <a:lnTo>
                    <a:pt x="122767" y="246404"/>
                  </a:lnTo>
                  <a:lnTo>
                    <a:pt x="123976" y="246385"/>
                  </a:lnTo>
                  <a:lnTo>
                    <a:pt x="123951" y="244028"/>
                  </a:lnTo>
                  <a:lnTo>
                    <a:pt x="129180" y="244034"/>
                  </a:lnTo>
                  <a:lnTo>
                    <a:pt x="129161" y="241685"/>
                  </a:lnTo>
                  <a:lnTo>
                    <a:pt x="131270" y="241671"/>
                  </a:lnTo>
                  <a:lnTo>
                    <a:pt x="131783" y="241675"/>
                  </a:lnTo>
                  <a:lnTo>
                    <a:pt x="131809" y="244031"/>
                  </a:lnTo>
                  <a:lnTo>
                    <a:pt x="134414" y="244030"/>
                  </a:lnTo>
                  <a:lnTo>
                    <a:pt x="134344" y="238186"/>
                  </a:lnTo>
                  <a:lnTo>
                    <a:pt x="125492" y="238208"/>
                  </a:lnTo>
                  <a:lnTo>
                    <a:pt x="125061" y="238202"/>
                  </a:lnTo>
                  <a:lnTo>
                    <a:pt x="123815" y="238181"/>
                  </a:lnTo>
                  <a:lnTo>
                    <a:pt x="113807" y="238142"/>
                  </a:lnTo>
                  <a:lnTo>
                    <a:pt x="107863" y="238198"/>
                  </a:lnTo>
                  <a:lnTo>
                    <a:pt x="105467" y="238173"/>
                  </a:lnTo>
                  <a:lnTo>
                    <a:pt x="100450" y="238180"/>
                  </a:lnTo>
                  <a:lnTo>
                    <a:pt x="98901" y="238272"/>
                  </a:lnTo>
                  <a:lnTo>
                    <a:pt x="90886" y="238221"/>
                  </a:lnTo>
                  <a:lnTo>
                    <a:pt x="90425" y="238217"/>
                  </a:lnTo>
                  <a:lnTo>
                    <a:pt x="90080" y="238206"/>
                  </a:lnTo>
                  <a:lnTo>
                    <a:pt x="90133" y="237540"/>
                  </a:lnTo>
                  <a:lnTo>
                    <a:pt x="90109" y="236365"/>
                  </a:lnTo>
                  <a:lnTo>
                    <a:pt x="88630" y="235908"/>
                  </a:lnTo>
                  <a:lnTo>
                    <a:pt x="87609" y="235012"/>
                  </a:lnTo>
                  <a:lnTo>
                    <a:pt x="87255" y="234864"/>
                  </a:lnTo>
                  <a:lnTo>
                    <a:pt x="86670" y="234782"/>
                  </a:lnTo>
                  <a:lnTo>
                    <a:pt x="86698" y="233541"/>
                  </a:lnTo>
                  <a:lnTo>
                    <a:pt x="86266" y="233537"/>
                  </a:lnTo>
                  <a:lnTo>
                    <a:pt x="84235" y="233196"/>
                  </a:lnTo>
                  <a:lnTo>
                    <a:pt x="81911" y="233245"/>
                  </a:lnTo>
                  <a:lnTo>
                    <a:pt x="81751" y="233148"/>
                  </a:lnTo>
                  <a:lnTo>
                    <a:pt x="81459" y="232703"/>
                  </a:lnTo>
                  <a:lnTo>
                    <a:pt x="80432" y="233635"/>
                  </a:lnTo>
                  <a:lnTo>
                    <a:pt x="79703" y="234110"/>
                  </a:lnTo>
                  <a:lnTo>
                    <a:pt x="79628" y="238725"/>
                  </a:lnTo>
                  <a:lnTo>
                    <a:pt x="78219" y="239337"/>
                  </a:lnTo>
                  <a:lnTo>
                    <a:pt x="76633" y="240209"/>
                  </a:lnTo>
                  <a:lnTo>
                    <a:pt x="75926" y="240172"/>
                  </a:lnTo>
                  <a:lnTo>
                    <a:pt x="75765" y="239645"/>
                  </a:lnTo>
                  <a:lnTo>
                    <a:pt x="75720" y="236410"/>
                  </a:lnTo>
                  <a:lnTo>
                    <a:pt x="75670" y="236165"/>
                  </a:lnTo>
                  <a:lnTo>
                    <a:pt x="75349" y="235537"/>
                  </a:lnTo>
                  <a:lnTo>
                    <a:pt x="75325" y="233235"/>
                  </a:lnTo>
                  <a:lnTo>
                    <a:pt x="75263" y="233094"/>
                  </a:lnTo>
                  <a:lnTo>
                    <a:pt x="72882" y="231529"/>
                  </a:lnTo>
                  <a:lnTo>
                    <a:pt x="72490" y="230897"/>
                  </a:lnTo>
                  <a:lnTo>
                    <a:pt x="72354" y="230808"/>
                  </a:lnTo>
                  <a:lnTo>
                    <a:pt x="72037" y="230745"/>
                  </a:lnTo>
                  <a:lnTo>
                    <a:pt x="70315" y="230794"/>
                  </a:lnTo>
                  <a:lnTo>
                    <a:pt x="67298" y="229282"/>
                  </a:lnTo>
                  <a:lnTo>
                    <a:pt x="66422" y="229324"/>
                  </a:lnTo>
                  <a:lnTo>
                    <a:pt x="66250" y="229232"/>
                  </a:lnTo>
                  <a:lnTo>
                    <a:pt x="65911" y="229401"/>
                  </a:lnTo>
                  <a:lnTo>
                    <a:pt x="65421" y="229483"/>
                  </a:lnTo>
                  <a:lnTo>
                    <a:pt x="65025" y="229460"/>
                  </a:lnTo>
                  <a:lnTo>
                    <a:pt x="64815" y="229178"/>
                  </a:lnTo>
                  <a:lnTo>
                    <a:pt x="64061" y="229121"/>
                  </a:lnTo>
                  <a:lnTo>
                    <a:pt x="63484" y="229281"/>
                  </a:lnTo>
                  <a:lnTo>
                    <a:pt x="63204" y="228954"/>
                  </a:lnTo>
                  <a:lnTo>
                    <a:pt x="61457" y="228511"/>
                  </a:lnTo>
                  <a:lnTo>
                    <a:pt x="60295" y="228377"/>
                  </a:lnTo>
                  <a:lnTo>
                    <a:pt x="59689" y="228194"/>
                  </a:lnTo>
                  <a:lnTo>
                    <a:pt x="58696" y="227674"/>
                  </a:lnTo>
                  <a:lnTo>
                    <a:pt x="58284" y="227328"/>
                  </a:lnTo>
                  <a:lnTo>
                    <a:pt x="57727" y="226610"/>
                  </a:lnTo>
                  <a:lnTo>
                    <a:pt x="57645" y="226220"/>
                  </a:lnTo>
                  <a:lnTo>
                    <a:pt x="57694" y="225919"/>
                  </a:lnTo>
                  <a:lnTo>
                    <a:pt x="57207" y="225224"/>
                  </a:lnTo>
                  <a:lnTo>
                    <a:pt x="56799" y="224841"/>
                  </a:lnTo>
                  <a:lnTo>
                    <a:pt x="54684" y="224086"/>
                  </a:lnTo>
                  <a:lnTo>
                    <a:pt x="55488" y="223789"/>
                  </a:lnTo>
                  <a:lnTo>
                    <a:pt x="55108" y="223365"/>
                  </a:lnTo>
                  <a:lnTo>
                    <a:pt x="54354" y="223016"/>
                  </a:lnTo>
                  <a:lnTo>
                    <a:pt x="54218" y="223023"/>
                  </a:lnTo>
                  <a:lnTo>
                    <a:pt x="53958" y="223250"/>
                  </a:lnTo>
                  <a:lnTo>
                    <a:pt x="53739" y="223246"/>
                  </a:lnTo>
                  <a:lnTo>
                    <a:pt x="52886" y="222853"/>
                  </a:lnTo>
                  <a:lnTo>
                    <a:pt x="52938" y="223023"/>
                  </a:lnTo>
                  <a:lnTo>
                    <a:pt x="52662" y="223497"/>
                  </a:lnTo>
                  <a:lnTo>
                    <a:pt x="52156" y="223355"/>
                  </a:lnTo>
                  <a:lnTo>
                    <a:pt x="52024" y="223295"/>
                  </a:lnTo>
                  <a:lnTo>
                    <a:pt x="50720" y="222002"/>
                  </a:lnTo>
                  <a:lnTo>
                    <a:pt x="50498" y="222006"/>
                  </a:lnTo>
                  <a:lnTo>
                    <a:pt x="50419" y="221828"/>
                  </a:lnTo>
                  <a:lnTo>
                    <a:pt x="49676" y="221147"/>
                  </a:lnTo>
                  <a:lnTo>
                    <a:pt x="48888" y="220805"/>
                  </a:lnTo>
                  <a:lnTo>
                    <a:pt x="48216" y="220678"/>
                  </a:lnTo>
                  <a:lnTo>
                    <a:pt x="47548" y="219733"/>
                  </a:lnTo>
                  <a:lnTo>
                    <a:pt x="46489" y="219034"/>
                  </a:lnTo>
                  <a:lnTo>
                    <a:pt x="43824" y="217854"/>
                  </a:lnTo>
                  <a:lnTo>
                    <a:pt x="43724" y="217692"/>
                  </a:lnTo>
                  <a:lnTo>
                    <a:pt x="43600" y="217098"/>
                  </a:lnTo>
                  <a:lnTo>
                    <a:pt x="45862" y="217046"/>
                  </a:lnTo>
                  <a:lnTo>
                    <a:pt x="45854" y="216198"/>
                  </a:lnTo>
                  <a:lnTo>
                    <a:pt x="46865" y="215778"/>
                  </a:lnTo>
                  <a:lnTo>
                    <a:pt x="48810" y="215284"/>
                  </a:lnTo>
                  <a:lnTo>
                    <a:pt x="58985" y="217101"/>
                  </a:lnTo>
                  <a:lnTo>
                    <a:pt x="58944" y="210007"/>
                  </a:lnTo>
                  <a:lnTo>
                    <a:pt x="48478" y="210046"/>
                  </a:lnTo>
                  <a:lnTo>
                    <a:pt x="46687" y="210030"/>
                  </a:lnTo>
                  <a:lnTo>
                    <a:pt x="46447" y="210030"/>
                  </a:lnTo>
                  <a:lnTo>
                    <a:pt x="44072" y="210011"/>
                  </a:lnTo>
                  <a:lnTo>
                    <a:pt x="43278" y="210006"/>
                  </a:lnTo>
                  <a:lnTo>
                    <a:pt x="40224" y="209992"/>
                  </a:lnTo>
                  <a:lnTo>
                    <a:pt x="39209" y="210000"/>
                  </a:lnTo>
                  <a:lnTo>
                    <a:pt x="39443" y="209862"/>
                  </a:lnTo>
                  <a:lnTo>
                    <a:pt x="39748" y="209490"/>
                  </a:lnTo>
                  <a:lnTo>
                    <a:pt x="39748" y="208910"/>
                  </a:lnTo>
                  <a:lnTo>
                    <a:pt x="39897" y="208710"/>
                  </a:lnTo>
                  <a:lnTo>
                    <a:pt x="40153" y="208464"/>
                  </a:lnTo>
                  <a:lnTo>
                    <a:pt x="40628" y="208338"/>
                  </a:lnTo>
                  <a:lnTo>
                    <a:pt x="40946" y="207096"/>
                  </a:lnTo>
                  <a:lnTo>
                    <a:pt x="40875" y="206880"/>
                  </a:lnTo>
                  <a:lnTo>
                    <a:pt x="41082" y="206430"/>
                  </a:lnTo>
                  <a:lnTo>
                    <a:pt x="41772" y="205504"/>
                  </a:lnTo>
                  <a:lnTo>
                    <a:pt x="42487" y="205021"/>
                  </a:lnTo>
                  <a:lnTo>
                    <a:pt x="42718" y="204995"/>
                  </a:lnTo>
                  <a:lnTo>
                    <a:pt x="42577" y="204644"/>
                  </a:lnTo>
                  <a:lnTo>
                    <a:pt x="41689" y="205159"/>
                  </a:lnTo>
                  <a:lnTo>
                    <a:pt x="41491" y="205701"/>
                  </a:lnTo>
                  <a:lnTo>
                    <a:pt x="40999" y="206419"/>
                  </a:lnTo>
                  <a:lnTo>
                    <a:pt x="40801" y="206482"/>
                  </a:lnTo>
                  <a:lnTo>
                    <a:pt x="35323" y="206458"/>
                  </a:lnTo>
                  <a:lnTo>
                    <a:pt x="35182" y="205837"/>
                  </a:lnTo>
                  <a:lnTo>
                    <a:pt x="34998" y="202881"/>
                  </a:lnTo>
                  <a:lnTo>
                    <a:pt x="32694" y="202987"/>
                  </a:lnTo>
                  <a:lnTo>
                    <a:pt x="32646" y="203182"/>
                  </a:lnTo>
                  <a:lnTo>
                    <a:pt x="32365" y="203056"/>
                  </a:lnTo>
                  <a:lnTo>
                    <a:pt x="31704" y="202561"/>
                  </a:lnTo>
                  <a:lnTo>
                    <a:pt x="31518" y="202297"/>
                  </a:lnTo>
                  <a:lnTo>
                    <a:pt x="31369" y="201758"/>
                  </a:lnTo>
                  <a:lnTo>
                    <a:pt x="30336" y="201441"/>
                  </a:lnTo>
                  <a:lnTo>
                    <a:pt x="29849" y="201526"/>
                  </a:lnTo>
                  <a:lnTo>
                    <a:pt x="28141" y="201429"/>
                  </a:lnTo>
                  <a:lnTo>
                    <a:pt x="27744" y="201611"/>
                  </a:lnTo>
                  <a:lnTo>
                    <a:pt x="27472" y="201915"/>
                  </a:lnTo>
                  <a:lnTo>
                    <a:pt x="27467" y="195809"/>
                  </a:lnTo>
                  <a:lnTo>
                    <a:pt x="26376" y="195787"/>
                  </a:lnTo>
                  <a:lnTo>
                    <a:pt x="26326" y="195337"/>
                  </a:lnTo>
                  <a:lnTo>
                    <a:pt x="26364" y="194999"/>
                  </a:lnTo>
                  <a:lnTo>
                    <a:pt x="26062" y="194824"/>
                  </a:lnTo>
                  <a:lnTo>
                    <a:pt x="25205" y="194549"/>
                  </a:lnTo>
                  <a:lnTo>
                    <a:pt x="25015" y="194385"/>
                  </a:lnTo>
                  <a:lnTo>
                    <a:pt x="25238" y="193527"/>
                  </a:lnTo>
                  <a:lnTo>
                    <a:pt x="26521" y="192861"/>
                  </a:lnTo>
                  <a:lnTo>
                    <a:pt x="26927" y="192783"/>
                  </a:lnTo>
                  <a:lnTo>
                    <a:pt x="27018" y="192653"/>
                  </a:lnTo>
                  <a:lnTo>
                    <a:pt x="27469" y="191270"/>
                  </a:lnTo>
                  <a:lnTo>
                    <a:pt x="27667" y="191110"/>
                  </a:lnTo>
                  <a:lnTo>
                    <a:pt x="30080" y="191099"/>
                  </a:lnTo>
                  <a:lnTo>
                    <a:pt x="30056" y="187935"/>
                  </a:lnTo>
                  <a:lnTo>
                    <a:pt x="28521" y="187604"/>
                  </a:lnTo>
                  <a:lnTo>
                    <a:pt x="28028" y="187686"/>
                  </a:lnTo>
                  <a:lnTo>
                    <a:pt x="27266" y="187481"/>
                  </a:lnTo>
                  <a:lnTo>
                    <a:pt x="27213" y="186421"/>
                  </a:lnTo>
                  <a:lnTo>
                    <a:pt x="27250" y="186168"/>
                  </a:lnTo>
                  <a:lnTo>
                    <a:pt x="28033" y="184901"/>
                  </a:lnTo>
                  <a:lnTo>
                    <a:pt x="28841" y="183767"/>
                  </a:lnTo>
                  <a:lnTo>
                    <a:pt x="28965" y="183369"/>
                  </a:lnTo>
                  <a:lnTo>
                    <a:pt x="28970" y="182354"/>
                  </a:lnTo>
                  <a:lnTo>
                    <a:pt x="28100" y="182131"/>
                  </a:lnTo>
                  <a:lnTo>
                    <a:pt x="27136" y="181705"/>
                  </a:lnTo>
                  <a:lnTo>
                    <a:pt x="18350" y="181703"/>
                  </a:lnTo>
                  <a:lnTo>
                    <a:pt x="18394" y="181095"/>
                  </a:lnTo>
                  <a:lnTo>
                    <a:pt x="18896" y="180939"/>
                  </a:lnTo>
                  <a:lnTo>
                    <a:pt x="19206" y="180664"/>
                  </a:lnTo>
                  <a:lnTo>
                    <a:pt x="19310" y="180444"/>
                  </a:lnTo>
                  <a:lnTo>
                    <a:pt x="19363" y="179953"/>
                  </a:lnTo>
                  <a:lnTo>
                    <a:pt x="19566" y="179567"/>
                  </a:lnTo>
                  <a:lnTo>
                    <a:pt x="21534" y="179123"/>
                  </a:lnTo>
                  <a:lnTo>
                    <a:pt x="22333" y="177379"/>
                  </a:lnTo>
                  <a:lnTo>
                    <a:pt x="22278" y="176924"/>
                  </a:lnTo>
                  <a:lnTo>
                    <a:pt x="22289" y="174503"/>
                  </a:lnTo>
                  <a:lnTo>
                    <a:pt x="22314" y="172614"/>
                  </a:lnTo>
                  <a:lnTo>
                    <a:pt x="22392" y="172406"/>
                  </a:lnTo>
                  <a:lnTo>
                    <a:pt x="22720" y="172194"/>
                  </a:lnTo>
                  <a:lnTo>
                    <a:pt x="22960" y="171796"/>
                  </a:lnTo>
                  <a:lnTo>
                    <a:pt x="22976" y="170302"/>
                  </a:lnTo>
                  <a:lnTo>
                    <a:pt x="19448" y="171307"/>
                  </a:lnTo>
                  <a:lnTo>
                    <a:pt x="19141" y="171530"/>
                  </a:lnTo>
                  <a:lnTo>
                    <a:pt x="17750" y="173134"/>
                  </a:lnTo>
                  <a:lnTo>
                    <a:pt x="17547" y="173468"/>
                  </a:lnTo>
                  <a:lnTo>
                    <a:pt x="16642" y="174434"/>
                  </a:lnTo>
                  <a:lnTo>
                    <a:pt x="15800" y="174858"/>
                  </a:lnTo>
                  <a:lnTo>
                    <a:pt x="14898" y="175185"/>
                  </a:lnTo>
                  <a:lnTo>
                    <a:pt x="14408" y="175002"/>
                  </a:lnTo>
                  <a:lnTo>
                    <a:pt x="13965" y="173742"/>
                  </a:lnTo>
                  <a:lnTo>
                    <a:pt x="12738" y="171804"/>
                  </a:lnTo>
                  <a:lnTo>
                    <a:pt x="12610" y="171283"/>
                  </a:lnTo>
                  <a:lnTo>
                    <a:pt x="12639" y="170685"/>
                  </a:lnTo>
                  <a:lnTo>
                    <a:pt x="12585" y="170425"/>
                  </a:lnTo>
                  <a:lnTo>
                    <a:pt x="11930" y="169859"/>
                  </a:lnTo>
                  <a:lnTo>
                    <a:pt x="11938" y="166073"/>
                  </a:lnTo>
                  <a:lnTo>
                    <a:pt x="11972" y="153386"/>
                  </a:lnTo>
                  <a:lnTo>
                    <a:pt x="15330" y="153402"/>
                  </a:lnTo>
                  <a:lnTo>
                    <a:pt x="15864" y="153462"/>
                  </a:lnTo>
                  <a:lnTo>
                    <a:pt x="16346" y="153209"/>
                  </a:lnTo>
                  <a:lnTo>
                    <a:pt x="19614" y="153179"/>
                  </a:lnTo>
                  <a:lnTo>
                    <a:pt x="19784" y="153235"/>
                  </a:lnTo>
                  <a:lnTo>
                    <a:pt x="19925" y="152978"/>
                  </a:lnTo>
                  <a:lnTo>
                    <a:pt x="20444" y="152480"/>
                  </a:lnTo>
                  <a:lnTo>
                    <a:pt x="20864" y="152275"/>
                  </a:lnTo>
                  <a:lnTo>
                    <a:pt x="21433" y="151732"/>
                  </a:lnTo>
                  <a:lnTo>
                    <a:pt x="21915" y="151081"/>
                  </a:lnTo>
                  <a:lnTo>
                    <a:pt x="22338" y="150832"/>
                  </a:lnTo>
                  <a:lnTo>
                    <a:pt x="22318" y="152698"/>
                  </a:lnTo>
                  <a:lnTo>
                    <a:pt x="22808" y="152587"/>
                  </a:lnTo>
                  <a:lnTo>
                    <a:pt x="23565" y="152962"/>
                  </a:lnTo>
                  <a:lnTo>
                    <a:pt x="26335" y="153348"/>
                  </a:lnTo>
                  <a:lnTo>
                    <a:pt x="26514" y="153519"/>
                  </a:lnTo>
                  <a:lnTo>
                    <a:pt x="27586" y="153906"/>
                  </a:lnTo>
                  <a:lnTo>
                    <a:pt x="28729" y="153025"/>
                  </a:lnTo>
                  <a:lnTo>
                    <a:pt x="28891" y="152821"/>
                  </a:lnTo>
                  <a:lnTo>
                    <a:pt x="29087" y="151917"/>
                  </a:lnTo>
                  <a:lnTo>
                    <a:pt x="29303" y="151746"/>
                  </a:lnTo>
                  <a:lnTo>
                    <a:pt x="29353" y="151494"/>
                  </a:lnTo>
                  <a:lnTo>
                    <a:pt x="29428" y="150828"/>
                  </a:lnTo>
                  <a:lnTo>
                    <a:pt x="29270" y="150452"/>
                  </a:lnTo>
                  <a:lnTo>
                    <a:pt x="29241" y="150196"/>
                  </a:lnTo>
                  <a:lnTo>
                    <a:pt x="29399" y="149330"/>
                  </a:lnTo>
                  <a:lnTo>
                    <a:pt x="29699" y="148839"/>
                  </a:lnTo>
                  <a:lnTo>
                    <a:pt x="29799" y="148114"/>
                  </a:lnTo>
                  <a:lnTo>
                    <a:pt x="29854" y="145563"/>
                  </a:lnTo>
                  <a:lnTo>
                    <a:pt x="29634" y="144842"/>
                  </a:lnTo>
                  <a:lnTo>
                    <a:pt x="28832" y="144180"/>
                  </a:lnTo>
                  <a:lnTo>
                    <a:pt x="28581" y="143842"/>
                  </a:lnTo>
                  <a:lnTo>
                    <a:pt x="32849" y="143877"/>
                  </a:lnTo>
                  <a:lnTo>
                    <a:pt x="32820" y="139229"/>
                  </a:lnTo>
                  <a:lnTo>
                    <a:pt x="35432" y="139195"/>
                  </a:lnTo>
                  <a:lnTo>
                    <a:pt x="35464" y="136860"/>
                  </a:lnTo>
                  <a:lnTo>
                    <a:pt x="32834" y="136861"/>
                  </a:lnTo>
                  <a:lnTo>
                    <a:pt x="32843" y="135099"/>
                  </a:lnTo>
                  <a:lnTo>
                    <a:pt x="35454" y="135114"/>
                  </a:lnTo>
                  <a:lnTo>
                    <a:pt x="35458" y="134522"/>
                  </a:lnTo>
                  <a:lnTo>
                    <a:pt x="38847" y="134535"/>
                  </a:lnTo>
                  <a:lnTo>
                    <a:pt x="38858" y="134146"/>
                  </a:lnTo>
                  <a:lnTo>
                    <a:pt x="38979" y="133867"/>
                  </a:lnTo>
                  <a:lnTo>
                    <a:pt x="39275" y="133354"/>
                  </a:lnTo>
                  <a:lnTo>
                    <a:pt x="39853" y="132796"/>
                  </a:lnTo>
                  <a:lnTo>
                    <a:pt x="40198" y="132041"/>
                  </a:lnTo>
                  <a:lnTo>
                    <a:pt x="39794" y="131323"/>
                  </a:lnTo>
                  <a:lnTo>
                    <a:pt x="39961" y="130052"/>
                  </a:lnTo>
                  <a:lnTo>
                    <a:pt x="40204" y="129808"/>
                  </a:lnTo>
                  <a:lnTo>
                    <a:pt x="40498" y="129475"/>
                  </a:lnTo>
                  <a:lnTo>
                    <a:pt x="40489" y="127947"/>
                  </a:lnTo>
                  <a:lnTo>
                    <a:pt x="39935" y="126869"/>
                  </a:lnTo>
                  <a:lnTo>
                    <a:pt x="39114" y="125999"/>
                  </a:lnTo>
                  <a:lnTo>
                    <a:pt x="39160" y="125628"/>
                  </a:lnTo>
                  <a:lnTo>
                    <a:pt x="39114" y="125315"/>
                  </a:lnTo>
                  <a:lnTo>
                    <a:pt x="38889" y="125100"/>
                  </a:lnTo>
                  <a:lnTo>
                    <a:pt x="38618" y="125003"/>
                  </a:lnTo>
                  <a:lnTo>
                    <a:pt x="38451" y="124847"/>
                  </a:lnTo>
                  <a:lnTo>
                    <a:pt x="38405" y="124278"/>
                  </a:lnTo>
                  <a:lnTo>
                    <a:pt x="38730" y="124018"/>
                  </a:lnTo>
                  <a:lnTo>
                    <a:pt x="38793" y="123303"/>
                  </a:lnTo>
                  <a:lnTo>
                    <a:pt x="38105" y="122676"/>
                  </a:lnTo>
                  <a:lnTo>
                    <a:pt x="40726" y="122686"/>
                  </a:lnTo>
                  <a:lnTo>
                    <a:pt x="40730" y="121875"/>
                  </a:lnTo>
                  <a:lnTo>
                    <a:pt x="43385" y="122138"/>
                  </a:lnTo>
                  <a:lnTo>
                    <a:pt x="43390" y="115641"/>
                  </a:lnTo>
                  <a:lnTo>
                    <a:pt x="40729" y="115648"/>
                  </a:lnTo>
                  <a:lnTo>
                    <a:pt x="40729" y="110931"/>
                  </a:lnTo>
                  <a:lnTo>
                    <a:pt x="30178" y="110879"/>
                  </a:lnTo>
                  <a:lnTo>
                    <a:pt x="30234" y="106124"/>
                  </a:lnTo>
                  <a:lnTo>
                    <a:pt x="27704" y="106153"/>
                  </a:lnTo>
                  <a:lnTo>
                    <a:pt x="27721" y="103785"/>
                  </a:lnTo>
                  <a:lnTo>
                    <a:pt x="25086" y="103737"/>
                  </a:lnTo>
                  <a:lnTo>
                    <a:pt x="22459" y="103752"/>
                  </a:lnTo>
                  <a:lnTo>
                    <a:pt x="22477" y="96614"/>
                  </a:lnTo>
                  <a:lnTo>
                    <a:pt x="19794" y="96618"/>
                  </a:lnTo>
                  <a:lnTo>
                    <a:pt x="15447" y="96585"/>
                  </a:lnTo>
                  <a:lnTo>
                    <a:pt x="15326" y="96194"/>
                  </a:lnTo>
                  <a:lnTo>
                    <a:pt x="15309" y="95864"/>
                  </a:lnTo>
                  <a:lnTo>
                    <a:pt x="14954" y="95418"/>
                  </a:lnTo>
                  <a:lnTo>
                    <a:pt x="14255" y="95570"/>
                  </a:lnTo>
                  <a:lnTo>
                    <a:pt x="13587" y="95447"/>
                  </a:lnTo>
                  <a:lnTo>
                    <a:pt x="11885" y="94718"/>
                  </a:lnTo>
                  <a:lnTo>
                    <a:pt x="11398" y="94296"/>
                  </a:lnTo>
                  <a:lnTo>
                    <a:pt x="11396" y="94982"/>
                  </a:lnTo>
                  <a:lnTo>
                    <a:pt x="11397" y="95321"/>
                  </a:lnTo>
                  <a:lnTo>
                    <a:pt x="11388" y="96011"/>
                  </a:lnTo>
                  <a:lnTo>
                    <a:pt x="8658" y="96018"/>
                  </a:lnTo>
                  <a:lnTo>
                    <a:pt x="8516" y="96078"/>
                  </a:lnTo>
                  <a:lnTo>
                    <a:pt x="8349" y="96576"/>
                  </a:lnTo>
                  <a:lnTo>
                    <a:pt x="8186" y="96595"/>
                  </a:lnTo>
                  <a:lnTo>
                    <a:pt x="4056" y="96603"/>
                  </a:lnTo>
                  <a:lnTo>
                    <a:pt x="3898" y="96875"/>
                  </a:lnTo>
                  <a:lnTo>
                    <a:pt x="3865" y="97366"/>
                  </a:lnTo>
                  <a:lnTo>
                    <a:pt x="3718" y="97721"/>
                  </a:lnTo>
                  <a:lnTo>
                    <a:pt x="3213" y="97857"/>
                  </a:lnTo>
                  <a:lnTo>
                    <a:pt x="2419" y="98214"/>
                  </a:lnTo>
                  <a:lnTo>
                    <a:pt x="1744" y="98183"/>
                  </a:lnTo>
                  <a:lnTo>
                    <a:pt x="1741" y="97318"/>
                  </a:lnTo>
                  <a:lnTo>
                    <a:pt x="885" y="97327"/>
                  </a:lnTo>
                  <a:lnTo>
                    <a:pt x="830" y="96028"/>
                  </a:lnTo>
                  <a:lnTo>
                    <a:pt x="166" y="95927"/>
                  </a:lnTo>
                  <a:lnTo>
                    <a:pt x="174" y="94229"/>
                  </a:lnTo>
                  <a:lnTo>
                    <a:pt x="2424" y="94218"/>
                  </a:lnTo>
                  <a:lnTo>
                    <a:pt x="2816" y="93772"/>
                  </a:lnTo>
                  <a:lnTo>
                    <a:pt x="2811" y="91883"/>
                  </a:lnTo>
                  <a:lnTo>
                    <a:pt x="3447" y="91831"/>
                  </a:lnTo>
                  <a:lnTo>
                    <a:pt x="3349" y="89511"/>
                  </a:lnTo>
                  <a:lnTo>
                    <a:pt x="0" y="89545"/>
                  </a:lnTo>
                  <a:lnTo>
                    <a:pt x="316" y="89106"/>
                  </a:lnTo>
                  <a:lnTo>
                    <a:pt x="831" y="88779"/>
                  </a:lnTo>
                  <a:lnTo>
                    <a:pt x="1170" y="88835"/>
                  </a:lnTo>
                  <a:lnTo>
                    <a:pt x="1463" y="88724"/>
                  </a:lnTo>
                  <a:lnTo>
                    <a:pt x="2013" y="88173"/>
                  </a:lnTo>
                  <a:lnTo>
                    <a:pt x="2080" y="88013"/>
                  </a:lnTo>
                  <a:lnTo>
                    <a:pt x="2092" y="87678"/>
                  </a:lnTo>
                  <a:lnTo>
                    <a:pt x="2569" y="87206"/>
                  </a:lnTo>
                  <a:lnTo>
                    <a:pt x="6575" y="87169"/>
                  </a:lnTo>
                  <a:lnTo>
                    <a:pt x="6870" y="86449"/>
                  </a:lnTo>
                  <a:lnTo>
                    <a:pt x="6903" y="86089"/>
                  </a:lnTo>
                  <a:lnTo>
                    <a:pt x="6769" y="85821"/>
                  </a:lnTo>
                  <a:lnTo>
                    <a:pt x="6849" y="85453"/>
                  </a:lnTo>
                  <a:lnTo>
                    <a:pt x="7159" y="85044"/>
                  </a:lnTo>
                  <a:lnTo>
                    <a:pt x="8071" y="84519"/>
                  </a:lnTo>
                  <a:lnTo>
                    <a:pt x="8661" y="84341"/>
                  </a:lnTo>
                  <a:lnTo>
                    <a:pt x="8991" y="84319"/>
                  </a:lnTo>
                  <a:lnTo>
                    <a:pt x="9552" y="84646"/>
                  </a:lnTo>
                  <a:lnTo>
                    <a:pt x="11411" y="84854"/>
                  </a:lnTo>
                  <a:lnTo>
                    <a:pt x="11407" y="79176"/>
                  </a:lnTo>
                  <a:lnTo>
                    <a:pt x="11406" y="78862"/>
                  </a:lnTo>
                  <a:lnTo>
                    <a:pt x="11052" y="79073"/>
                  </a:lnTo>
                  <a:lnTo>
                    <a:pt x="10637" y="78801"/>
                  </a:lnTo>
                  <a:lnTo>
                    <a:pt x="10826" y="78637"/>
                  </a:lnTo>
                  <a:lnTo>
                    <a:pt x="10972" y="78348"/>
                  </a:lnTo>
                  <a:lnTo>
                    <a:pt x="10775" y="77895"/>
                  </a:lnTo>
                  <a:lnTo>
                    <a:pt x="9415" y="77894"/>
                  </a:lnTo>
                  <a:lnTo>
                    <a:pt x="9381" y="77214"/>
                  </a:lnTo>
                  <a:lnTo>
                    <a:pt x="9016" y="76373"/>
                  </a:lnTo>
                  <a:lnTo>
                    <a:pt x="8836" y="76098"/>
                  </a:lnTo>
                  <a:lnTo>
                    <a:pt x="7651" y="75957"/>
                  </a:lnTo>
                  <a:lnTo>
                    <a:pt x="7397" y="75600"/>
                  </a:lnTo>
                  <a:lnTo>
                    <a:pt x="10019" y="75576"/>
                  </a:lnTo>
                  <a:lnTo>
                    <a:pt x="10432" y="75259"/>
                  </a:lnTo>
                  <a:lnTo>
                    <a:pt x="10562" y="74995"/>
                  </a:lnTo>
                  <a:lnTo>
                    <a:pt x="11450" y="74991"/>
                  </a:lnTo>
                  <a:lnTo>
                    <a:pt x="11468" y="72609"/>
                  </a:lnTo>
                  <a:lnTo>
                    <a:pt x="11477" y="70950"/>
                  </a:lnTo>
                  <a:lnTo>
                    <a:pt x="12299" y="71964"/>
                  </a:lnTo>
                  <a:lnTo>
                    <a:pt x="13531" y="73093"/>
                  </a:lnTo>
                  <a:lnTo>
                    <a:pt x="13734" y="73159"/>
                  </a:lnTo>
                  <a:lnTo>
                    <a:pt x="14526" y="73070"/>
                  </a:lnTo>
                  <a:lnTo>
                    <a:pt x="15033" y="72780"/>
                  </a:lnTo>
                  <a:lnTo>
                    <a:pt x="16228" y="71431"/>
                  </a:lnTo>
                  <a:lnTo>
                    <a:pt x="16665" y="70792"/>
                  </a:lnTo>
                  <a:lnTo>
                    <a:pt x="21972" y="70797"/>
                  </a:lnTo>
                  <a:lnTo>
                    <a:pt x="22051" y="69072"/>
                  </a:lnTo>
                  <a:lnTo>
                    <a:pt x="21380" y="68998"/>
                  </a:lnTo>
                  <a:lnTo>
                    <a:pt x="21347" y="68764"/>
                  </a:lnTo>
                  <a:lnTo>
                    <a:pt x="21418" y="68582"/>
                  </a:lnTo>
                  <a:lnTo>
                    <a:pt x="22043" y="68478"/>
                  </a:lnTo>
                  <a:lnTo>
                    <a:pt x="22042" y="67411"/>
                  </a:lnTo>
                  <a:lnTo>
                    <a:pt x="24612" y="67440"/>
                  </a:lnTo>
                  <a:lnTo>
                    <a:pt x="24658" y="66284"/>
                  </a:lnTo>
                  <a:lnTo>
                    <a:pt x="27397" y="66224"/>
                  </a:lnTo>
                  <a:lnTo>
                    <a:pt x="27393" y="65067"/>
                  </a:lnTo>
                  <a:lnTo>
                    <a:pt x="27749" y="65057"/>
                  </a:lnTo>
                  <a:lnTo>
                    <a:pt x="28382" y="64819"/>
                  </a:lnTo>
                  <a:lnTo>
                    <a:pt x="28638" y="64618"/>
                  </a:lnTo>
                  <a:lnTo>
                    <a:pt x="28798" y="64299"/>
                  </a:lnTo>
                  <a:lnTo>
                    <a:pt x="29244" y="64119"/>
                  </a:lnTo>
                  <a:lnTo>
                    <a:pt x="29941" y="64467"/>
                  </a:lnTo>
                  <a:lnTo>
                    <a:pt x="29909" y="63905"/>
                  </a:lnTo>
                  <a:lnTo>
                    <a:pt x="27389" y="63871"/>
                  </a:lnTo>
                  <a:lnTo>
                    <a:pt x="27398" y="59034"/>
                  </a:lnTo>
                  <a:lnTo>
                    <a:pt x="26197" y="59543"/>
                  </a:lnTo>
                  <a:lnTo>
                    <a:pt x="24834" y="59443"/>
                  </a:lnTo>
                  <a:lnTo>
                    <a:pt x="24565" y="59570"/>
                  </a:lnTo>
                  <a:lnTo>
                    <a:pt x="24246" y="59960"/>
                  </a:lnTo>
                  <a:lnTo>
                    <a:pt x="23785" y="59878"/>
                  </a:lnTo>
                  <a:lnTo>
                    <a:pt x="23096" y="59603"/>
                  </a:lnTo>
                  <a:lnTo>
                    <a:pt x="23180" y="59458"/>
                  </a:lnTo>
                  <a:lnTo>
                    <a:pt x="24112" y="58945"/>
                  </a:lnTo>
                  <a:lnTo>
                    <a:pt x="25337" y="58569"/>
                  </a:lnTo>
                  <a:lnTo>
                    <a:pt x="28010" y="58558"/>
                  </a:lnTo>
                  <a:lnTo>
                    <a:pt x="28011" y="58703"/>
                  </a:lnTo>
                  <a:lnTo>
                    <a:pt x="27834" y="58733"/>
                  </a:lnTo>
                  <a:lnTo>
                    <a:pt x="27829" y="58876"/>
                  </a:lnTo>
                  <a:lnTo>
                    <a:pt x="28082" y="58886"/>
                  </a:lnTo>
                  <a:lnTo>
                    <a:pt x="29005" y="58615"/>
                  </a:lnTo>
                  <a:lnTo>
                    <a:pt x="29316" y="58113"/>
                  </a:lnTo>
                  <a:lnTo>
                    <a:pt x="29954" y="58117"/>
                  </a:lnTo>
                  <a:lnTo>
                    <a:pt x="30168" y="58358"/>
                  </a:lnTo>
                  <a:lnTo>
                    <a:pt x="30293" y="58845"/>
                  </a:lnTo>
                  <a:lnTo>
                    <a:pt x="30986" y="58976"/>
                  </a:lnTo>
                  <a:lnTo>
                    <a:pt x="31837" y="59396"/>
                  </a:lnTo>
                  <a:lnTo>
                    <a:pt x="33041" y="59862"/>
                  </a:lnTo>
                  <a:lnTo>
                    <a:pt x="33494" y="60330"/>
                  </a:lnTo>
                  <a:lnTo>
                    <a:pt x="33574" y="60814"/>
                  </a:lnTo>
                  <a:lnTo>
                    <a:pt x="34394" y="62256"/>
                  </a:lnTo>
                  <a:lnTo>
                    <a:pt x="35363" y="62337"/>
                  </a:lnTo>
                  <a:lnTo>
                    <a:pt x="35757" y="62010"/>
                  </a:lnTo>
                  <a:lnTo>
                    <a:pt x="36299" y="62244"/>
                  </a:lnTo>
                  <a:lnTo>
                    <a:pt x="36681" y="62567"/>
                  </a:lnTo>
                  <a:lnTo>
                    <a:pt x="36752" y="63251"/>
                  </a:lnTo>
                  <a:lnTo>
                    <a:pt x="36336" y="63937"/>
                  </a:lnTo>
                  <a:lnTo>
                    <a:pt x="34074" y="63944"/>
                  </a:lnTo>
                  <a:lnTo>
                    <a:pt x="34055" y="67416"/>
                  </a:lnTo>
                  <a:lnTo>
                    <a:pt x="35417" y="67452"/>
                  </a:lnTo>
                  <a:lnTo>
                    <a:pt x="36202" y="68415"/>
                  </a:lnTo>
                  <a:lnTo>
                    <a:pt x="36400" y="69360"/>
                  </a:lnTo>
                  <a:lnTo>
                    <a:pt x="36472" y="70831"/>
                  </a:lnTo>
                  <a:lnTo>
                    <a:pt x="37977" y="70861"/>
                  </a:lnTo>
                  <a:lnTo>
                    <a:pt x="38659" y="70020"/>
                  </a:lnTo>
                  <a:lnTo>
                    <a:pt x="38839" y="69514"/>
                  </a:lnTo>
                  <a:lnTo>
                    <a:pt x="38663" y="69139"/>
                  </a:lnTo>
                  <a:lnTo>
                    <a:pt x="38671" y="68789"/>
                  </a:lnTo>
                  <a:lnTo>
                    <a:pt x="39660" y="67826"/>
                  </a:lnTo>
                  <a:lnTo>
                    <a:pt x="40516" y="67919"/>
                  </a:lnTo>
                  <a:lnTo>
                    <a:pt x="40654" y="68142"/>
                  </a:lnTo>
                  <a:lnTo>
                    <a:pt x="40868" y="68269"/>
                  </a:lnTo>
                  <a:lnTo>
                    <a:pt x="41342" y="68176"/>
                  </a:lnTo>
                  <a:lnTo>
                    <a:pt x="43354" y="66724"/>
                  </a:lnTo>
                  <a:lnTo>
                    <a:pt x="43358" y="66317"/>
                  </a:lnTo>
                  <a:lnTo>
                    <a:pt x="43564" y="65369"/>
                  </a:lnTo>
                  <a:lnTo>
                    <a:pt x="43996" y="64559"/>
                  </a:lnTo>
                  <a:lnTo>
                    <a:pt x="45225" y="63414"/>
                  </a:lnTo>
                  <a:lnTo>
                    <a:pt x="45288" y="62856"/>
                  </a:lnTo>
                  <a:lnTo>
                    <a:pt x="45481" y="62589"/>
                  </a:lnTo>
                  <a:lnTo>
                    <a:pt x="45976" y="62373"/>
                  </a:lnTo>
                  <a:lnTo>
                    <a:pt x="46106" y="62240"/>
                  </a:lnTo>
                  <a:lnTo>
                    <a:pt x="46132" y="61760"/>
                  </a:lnTo>
                  <a:lnTo>
                    <a:pt x="46384" y="60887"/>
                  </a:lnTo>
                  <a:lnTo>
                    <a:pt x="46636" y="60437"/>
                  </a:lnTo>
                  <a:lnTo>
                    <a:pt x="46582" y="59809"/>
                  </a:lnTo>
                  <a:lnTo>
                    <a:pt x="46309" y="59232"/>
                  </a:lnTo>
                  <a:lnTo>
                    <a:pt x="52019" y="59300"/>
                  </a:lnTo>
                  <a:lnTo>
                    <a:pt x="52300" y="59069"/>
                  </a:lnTo>
                  <a:lnTo>
                    <a:pt x="51947" y="57718"/>
                  </a:lnTo>
                  <a:lnTo>
                    <a:pt x="51581" y="57356"/>
                  </a:lnTo>
                  <a:lnTo>
                    <a:pt x="50988" y="56402"/>
                  </a:lnTo>
                  <a:lnTo>
                    <a:pt x="51077" y="55922"/>
                  </a:lnTo>
                  <a:lnTo>
                    <a:pt x="51303" y="55602"/>
                  </a:lnTo>
                  <a:lnTo>
                    <a:pt x="51677" y="55312"/>
                  </a:lnTo>
                  <a:lnTo>
                    <a:pt x="51755" y="5462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4" name="pg685">
              <a:extLst>
                <a:ext uri="{FF2B5EF4-FFF2-40B4-BE49-F238E27FC236}">
                  <a16:creationId xmlns:a16="http://schemas.microsoft.com/office/drawing/2014/main" id="{D689AE07-7C77-7447-9853-95348A0C50E6}"/>
                </a:ext>
              </a:extLst>
            </p:cNvPr>
            <p:cNvSpPr/>
            <p:nvPr/>
          </p:nvSpPr>
          <p:spPr>
            <a:xfrm>
              <a:off x="5071528" y="2244179"/>
              <a:ext cx="285576" cy="237693"/>
            </a:xfrm>
            <a:custGeom>
              <a:avLst/>
              <a:gdLst/>
              <a:ahLst/>
              <a:cxnLst/>
              <a:rect l="0" t="0" r="0" b="0"/>
              <a:pathLst>
                <a:path w="285576" h="237693">
                  <a:moveTo>
                    <a:pt x="6110" y="32007"/>
                  </a:moveTo>
                  <a:lnTo>
                    <a:pt x="6021" y="30632"/>
                  </a:lnTo>
                  <a:lnTo>
                    <a:pt x="6781" y="30113"/>
                  </a:lnTo>
                  <a:lnTo>
                    <a:pt x="6150" y="29242"/>
                  </a:lnTo>
                  <a:lnTo>
                    <a:pt x="5762" y="29022"/>
                  </a:lnTo>
                  <a:lnTo>
                    <a:pt x="5601" y="28855"/>
                  </a:lnTo>
                  <a:lnTo>
                    <a:pt x="5452" y="28680"/>
                  </a:lnTo>
                  <a:lnTo>
                    <a:pt x="5201" y="28427"/>
                  </a:lnTo>
                  <a:lnTo>
                    <a:pt x="5749" y="29279"/>
                  </a:lnTo>
                  <a:lnTo>
                    <a:pt x="6014" y="29431"/>
                  </a:lnTo>
                  <a:lnTo>
                    <a:pt x="6340" y="29699"/>
                  </a:lnTo>
                  <a:lnTo>
                    <a:pt x="6575" y="30086"/>
                  </a:lnTo>
                  <a:lnTo>
                    <a:pt x="6368" y="29863"/>
                  </a:lnTo>
                  <a:lnTo>
                    <a:pt x="6158" y="29651"/>
                  </a:lnTo>
                  <a:lnTo>
                    <a:pt x="5849" y="29509"/>
                  </a:lnTo>
                  <a:lnTo>
                    <a:pt x="6248" y="30376"/>
                  </a:lnTo>
                  <a:lnTo>
                    <a:pt x="4987" y="28240"/>
                  </a:lnTo>
                  <a:lnTo>
                    <a:pt x="4722" y="27918"/>
                  </a:lnTo>
                  <a:lnTo>
                    <a:pt x="4499" y="27839"/>
                  </a:lnTo>
                  <a:lnTo>
                    <a:pt x="4334" y="27642"/>
                  </a:lnTo>
                  <a:lnTo>
                    <a:pt x="3958" y="27490"/>
                  </a:lnTo>
                  <a:lnTo>
                    <a:pt x="2955" y="26196"/>
                  </a:lnTo>
                  <a:lnTo>
                    <a:pt x="1666" y="23891"/>
                  </a:lnTo>
                  <a:lnTo>
                    <a:pt x="1187" y="23847"/>
                  </a:lnTo>
                  <a:lnTo>
                    <a:pt x="1174" y="23333"/>
                  </a:lnTo>
                  <a:lnTo>
                    <a:pt x="348" y="22501"/>
                  </a:lnTo>
                  <a:lnTo>
                    <a:pt x="0" y="22020"/>
                  </a:lnTo>
                  <a:lnTo>
                    <a:pt x="344" y="22140"/>
                  </a:lnTo>
                  <a:lnTo>
                    <a:pt x="1277" y="22935"/>
                  </a:lnTo>
                  <a:lnTo>
                    <a:pt x="1724" y="23497"/>
                  </a:lnTo>
                  <a:lnTo>
                    <a:pt x="1959" y="23151"/>
                  </a:lnTo>
                  <a:lnTo>
                    <a:pt x="1975" y="22946"/>
                  </a:lnTo>
                  <a:lnTo>
                    <a:pt x="1893" y="22727"/>
                  </a:lnTo>
                  <a:lnTo>
                    <a:pt x="2025" y="22400"/>
                  </a:lnTo>
                  <a:lnTo>
                    <a:pt x="2450" y="21856"/>
                  </a:lnTo>
                  <a:lnTo>
                    <a:pt x="3866" y="21904"/>
                  </a:lnTo>
                  <a:lnTo>
                    <a:pt x="4246" y="21763"/>
                  </a:lnTo>
                  <a:lnTo>
                    <a:pt x="4539" y="21484"/>
                  </a:lnTo>
                  <a:lnTo>
                    <a:pt x="5514" y="21328"/>
                  </a:lnTo>
                  <a:lnTo>
                    <a:pt x="5617" y="20963"/>
                  </a:lnTo>
                  <a:lnTo>
                    <a:pt x="5700" y="20193"/>
                  </a:lnTo>
                  <a:lnTo>
                    <a:pt x="5249" y="19981"/>
                  </a:lnTo>
                  <a:lnTo>
                    <a:pt x="5200" y="19795"/>
                  </a:lnTo>
                  <a:lnTo>
                    <a:pt x="5481" y="18988"/>
                  </a:lnTo>
                  <a:lnTo>
                    <a:pt x="5877" y="18583"/>
                  </a:lnTo>
                  <a:lnTo>
                    <a:pt x="6013" y="18029"/>
                  </a:lnTo>
                  <a:lnTo>
                    <a:pt x="5423" y="16928"/>
                  </a:lnTo>
                  <a:lnTo>
                    <a:pt x="4993" y="16831"/>
                  </a:lnTo>
                  <a:lnTo>
                    <a:pt x="4918" y="16422"/>
                  </a:lnTo>
                  <a:lnTo>
                    <a:pt x="5063" y="15935"/>
                  </a:lnTo>
                  <a:lnTo>
                    <a:pt x="4604" y="15317"/>
                  </a:lnTo>
                  <a:lnTo>
                    <a:pt x="4336" y="15124"/>
                  </a:lnTo>
                  <a:lnTo>
                    <a:pt x="4074" y="14810"/>
                  </a:lnTo>
                  <a:lnTo>
                    <a:pt x="5761" y="14886"/>
                  </a:lnTo>
                  <a:lnTo>
                    <a:pt x="5985" y="15243"/>
                  </a:lnTo>
                  <a:lnTo>
                    <a:pt x="6530" y="15488"/>
                  </a:lnTo>
                  <a:lnTo>
                    <a:pt x="6778" y="15544"/>
                  </a:lnTo>
                  <a:lnTo>
                    <a:pt x="7005" y="15436"/>
                  </a:lnTo>
                  <a:lnTo>
                    <a:pt x="7282" y="15455"/>
                  </a:lnTo>
                  <a:lnTo>
                    <a:pt x="8129" y="15771"/>
                  </a:lnTo>
                  <a:lnTo>
                    <a:pt x="8327" y="15991"/>
                  </a:lnTo>
                  <a:lnTo>
                    <a:pt x="8538" y="16058"/>
                  </a:lnTo>
                  <a:lnTo>
                    <a:pt x="9695" y="16021"/>
                  </a:lnTo>
                  <a:lnTo>
                    <a:pt x="10253" y="16211"/>
                  </a:lnTo>
                  <a:lnTo>
                    <a:pt x="10683" y="16200"/>
                  </a:lnTo>
                  <a:lnTo>
                    <a:pt x="11604" y="15988"/>
                  </a:lnTo>
                  <a:lnTo>
                    <a:pt x="11757" y="15397"/>
                  </a:lnTo>
                  <a:lnTo>
                    <a:pt x="12464" y="14944"/>
                  </a:lnTo>
                  <a:lnTo>
                    <a:pt x="15624" y="14813"/>
                  </a:lnTo>
                  <a:lnTo>
                    <a:pt x="15631" y="13939"/>
                  </a:lnTo>
                  <a:lnTo>
                    <a:pt x="15755" y="13802"/>
                  </a:lnTo>
                  <a:lnTo>
                    <a:pt x="17553" y="13362"/>
                  </a:lnTo>
                  <a:lnTo>
                    <a:pt x="18507" y="13180"/>
                  </a:lnTo>
                  <a:lnTo>
                    <a:pt x="19165" y="13172"/>
                  </a:lnTo>
                  <a:lnTo>
                    <a:pt x="19793" y="13428"/>
                  </a:lnTo>
                  <a:lnTo>
                    <a:pt x="20037" y="13681"/>
                  </a:lnTo>
                  <a:lnTo>
                    <a:pt x="21306" y="14008"/>
                  </a:lnTo>
                  <a:lnTo>
                    <a:pt x="21806" y="13692"/>
                  </a:lnTo>
                  <a:lnTo>
                    <a:pt x="24058" y="13711"/>
                  </a:lnTo>
                  <a:lnTo>
                    <a:pt x="23984" y="13246"/>
                  </a:lnTo>
                  <a:lnTo>
                    <a:pt x="24662" y="13306"/>
                  </a:lnTo>
                  <a:lnTo>
                    <a:pt x="24922" y="13462"/>
                  </a:lnTo>
                  <a:lnTo>
                    <a:pt x="25608" y="14068"/>
                  </a:lnTo>
                  <a:lnTo>
                    <a:pt x="25872" y="14887"/>
                  </a:lnTo>
                  <a:lnTo>
                    <a:pt x="26186" y="14976"/>
                  </a:lnTo>
                  <a:lnTo>
                    <a:pt x="26971" y="14872"/>
                  </a:lnTo>
                  <a:lnTo>
                    <a:pt x="27278" y="13177"/>
                  </a:lnTo>
                  <a:lnTo>
                    <a:pt x="27679" y="12942"/>
                  </a:lnTo>
                  <a:lnTo>
                    <a:pt x="28142" y="12842"/>
                  </a:lnTo>
                  <a:lnTo>
                    <a:pt x="28556" y="12184"/>
                  </a:lnTo>
                  <a:lnTo>
                    <a:pt x="29775" y="12293"/>
                  </a:lnTo>
                  <a:lnTo>
                    <a:pt x="30738" y="13680"/>
                  </a:lnTo>
                  <a:lnTo>
                    <a:pt x="33234" y="13712"/>
                  </a:lnTo>
                  <a:lnTo>
                    <a:pt x="34647" y="13049"/>
                  </a:lnTo>
                  <a:lnTo>
                    <a:pt x="34746" y="12540"/>
                  </a:lnTo>
                  <a:lnTo>
                    <a:pt x="35845" y="12517"/>
                  </a:lnTo>
                  <a:lnTo>
                    <a:pt x="36726" y="11933"/>
                  </a:lnTo>
                  <a:lnTo>
                    <a:pt x="37866" y="13428"/>
                  </a:lnTo>
                  <a:lnTo>
                    <a:pt x="38681" y="14901"/>
                  </a:lnTo>
                  <a:lnTo>
                    <a:pt x="39668" y="16147"/>
                  </a:lnTo>
                  <a:lnTo>
                    <a:pt x="40230" y="16504"/>
                  </a:lnTo>
                  <a:lnTo>
                    <a:pt x="40436" y="16753"/>
                  </a:lnTo>
                  <a:lnTo>
                    <a:pt x="40651" y="17304"/>
                  </a:lnTo>
                  <a:lnTo>
                    <a:pt x="40672" y="17758"/>
                  </a:lnTo>
                  <a:lnTo>
                    <a:pt x="40457" y="18319"/>
                  </a:lnTo>
                  <a:lnTo>
                    <a:pt x="39651" y="19037"/>
                  </a:lnTo>
                  <a:lnTo>
                    <a:pt x="38804" y="19550"/>
                  </a:lnTo>
                  <a:lnTo>
                    <a:pt x="38490" y="20119"/>
                  </a:lnTo>
                  <a:lnTo>
                    <a:pt x="38561" y="20331"/>
                  </a:lnTo>
                  <a:lnTo>
                    <a:pt x="39015" y="20755"/>
                  </a:lnTo>
                  <a:lnTo>
                    <a:pt x="39432" y="20863"/>
                  </a:lnTo>
                  <a:lnTo>
                    <a:pt x="39581" y="21521"/>
                  </a:lnTo>
                  <a:lnTo>
                    <a:pt x="39585" y="22035"/>
                  </a:lnTo>
                  <a:lnTo>
                    <a:pt x="39700" y="22362"/>
                  </a:lnTo>
                  <a:lnTo>
                    <a:pt x="39791" y="22589"/>
                  </a:lnTo>
                  <a:lnTo>
                    <a:pt x="40369" y="23355"/>
                  </a:lnTo>
                  <a:lnTo>
                    <a:pt x="41533" y="23973"/>
                  </a:lnTo>
                  <a:lnTo>
                    <a:pt x="42358" y="25048"/>
                  </a:lnTo>
                  <a:lnTo>
                    <a:pt x="42609" y="25529"/>
                  </a:lnTo>
                  <a:lnTo>
                    <a:pt x="42969" y="25837"/>
                  </a:lnTo>
                  <a:lnTo>
                    <a:pt x="43431" y="26242"/>
                  </a:lnTo>
                  <a:lnTo>
                    <a:pt x="42147" y="28012"/>
                  </a:lnTo>
                  <a:lnTo>
                    <a:pt x="41614" y="29317"/>
                  </a:lnTo>
                  <a:lnTo>
                    <a:pt x="41341" y="29451"/>
                  </a:lnTo>
                  <a:lnTo>
                    <a:pt x="41255" y="30191"/>
                  </a:lnTo>
                  <a:lnTo>
                    <a:pt x="41309" y="30930"/>
                  </a:lnTo>
                  <a:lnTo>
                    <a:pt x="41200" y="31578"/>
                  </a:lnTo>
                  <a:lnTo>
                    <a:pt x="44034" y="31572"/>
                  </a:lnTo>
                  <a:lnTo>
                    <a:pt x="45144" y="31453"/>
                  </a:lnTo>
                  <a:lnTo>
                    <a:pt x="45147" y="30747"/>
                  </a:lnTo>
                  <a:lnTo>
                    <a:pt x="46989" y="30528"/>
                  </a:lnTo>
                  <a:lnTo>
                    <a:pt x="48198" y="30512"/>
                  </a:lnTo>
                  <a:lnTo>
                    <a:pt x="48520" y="30847"/>
                  </a:lnTo>
                  <a:lnTo>
                    <a:pt x="47485" y="30951"/>
                  </a:lnTo>
                  <a:lnTo>
                    <a:pt x="46204" y="31231"/>
                  </a:lnTo>
                  <a:lnTo>
                    <a:pt x="46483" y="31644"/>
                  </a:lnTo>
                  <a:lnTo>
                    <a:pt x="47110" y="32093"/>
                  </a:lnTo>
                  <a:lnTo>
                    <a:pt x="47693" y="33406"/>
                  </a:lnTo>
                  <a:lnTo>
                    <a:pt x="47710" y="34146"/>
                  </a:lnTo>
                  <a:lnTo>
                    <a:pt x="47784" y="34324"/>
                  </a:lnTo>
                  <a:lnTo>
                    <a:pt x="48139" y="34737"/>
                  </a:lnTo>
                  <a:lnTo>
                    <a:pt x="48919" y="35254"/>
                  </a:lnTo>
                  <a:lnTo>
                    <a:pt x="49014" y="35745"/>
                  </a:lnTo>
                  <a:lnTo>
                    <a:pt x="49896" y="35938"/>
                  </a:lnTo>
                  <a:lnTo>
                    <a:pt x="49912" y="34331"/>
                  </a:lnTo>
                  <a:lnTo>
                    <a:pt x="50180" y="33970"/>
                  </a:lnTo>
                  <a:lnTo>
                    <a:pt x="50629" y="33583"/>
                  </a:lnTo>
                  <a:lnTo>
                    <a:pt x="51272" y="33412"/>
                  </a:lnTo>
                  <a:lnTo>
                    <a:pt x="51516" y="33256"/>
                  </a:lnTo>
                  <a:lnTo>
                    <a:pt x="51837" y="32746"/>
                  </a:lnTo>
                  <a:lnTo>
                    <a:pt x="51961" y="32426"/>
                  </a:lnTo>
                  <a:lnTo>
                    <a:pt x="51994" y="32050"/>
                  </a:lnTo>
                  <a:lnTo>
                    <a:pt x="53429" y="31470"/>
                  </a:lnTo>
                  <a:lnTo>
                    <a:pt x="54555" y="31150"/>
                  </a:lnTo>
                  <a:lnTo>
                    <a:pt x="55459" y="30715"/>
                  </a:lnTo>
                  <a:lnTo>
                    <a:pt x="55578" y="30366"/>
                  </a:lnTo>
                  <a:lnTo>
                    <a:pt x="55883" y="30042"/>
                  </a:lnTo>
                  <a:lnTo>
                    <a:pt x="56927" y="30277"/>
                  </a:lnTo>
                  <a:lnTo>
                    <a:pt x="57579" y="30764"/>
                  </a:lnTo>
                  <a:lnTo>
                    <a:pt x="58177" y="32170"/>
                  </a:lnTo>
                  <a:lnTo>
                    <a:pt x="58172" y="32780"/>
                  </a:lnTo>
                  <a:lnTo>
                    <a:pt x="58246" y="33014"/>
                  </a:lnTo>
                  <a:lnTo>
                    <a:pt x="58428" y="33342"/>
                  </a:lnTo>
                  <a:lnTo>
                    <a:pt x="58829" y="33709"/>
                  </a:lnTo>
                  <a:lnTo>
                    <a:pt x="58830" y="33519"/>
                  </a:lnTo>
                  <a:lnTo>
                    <a:pt x="60010" y="34834"/>
                  </a:lnTo>
                  <a:lnTo>
                    <a:pt x="60089" y="35061"/>
                  </a:lnTo>
                  <a:lnTo>
                    <a:pt x="60022" y="35365"/>
                  </a:lnTo>
                  <a:lnTo>
                    <a:pt x="60599" y="36106"/>
                  </a:lnTo>
                  <a:lnTo>
                    <a:pt x="61131" y="36660"/>
                  </a:lnTo>
                  <a:lnTo>
                    <a:pt x="62486" y="37825"/>
                  </a:lnTo>
                  <a:lnTo>
                    <a:pt x="62791" y="37961"/>
                  </a:lnTo>
                  <a:lnTo>
                    <a:pt x="62749" y="36140"/>
                  </a:lnTo>
                  <a:lnTo>
                    <a:pt x="62667" y="35627"/>
                  </a:lnTo>
                  <a:lnTo>
                    <a:pt x="62439" y="35162"/>
                  </a:lnTo>
                  <a:lnTo>
                    <a:pt x="62426" y="35014"/>
                  </a:lnTo>
                  <a:lnTo>
                    <a:pt x="62707" y="34857"/>
                  </a:lnTo>
                  <a:lnTo>
                    <a:pt x="63119" y="34782"/>
                  </a:lnTo>
                  <a:lnTo>
                    <a:pt x="64740" y="34919"/>
                  </a:lnTo>
                  <a:lnTo>
                    <a:pt x="65156" y="34774"/>
                  </a:lnTo>
                  <a:lnTo>
                    <a:pt x="65717" y="35198"/>
                  </a:lnTo>
                  <a:lnTo>
                    <a:pt x="66068" y="35677"/>
                  </a:lnTo>
                  <a:lnTo>
                    <a:pt x="66621" y="36064"/>
                  </a:lnTo>
                  <a:lnTo>
                    <a:pt x="67909" y="36130"/>
                  </a:lnTo>
                  <a:lnTo>
                    <a:pt x="68134" y="33846"/>
                  </a:lnTo>
                  <a:lnTo>
                    <a:pt x="69066" y="32137"/>
                  </a:lnTo>
                  <a:lnTo>
                    <a:pt x="69407" y="31731"/>
                  </a:lnTo>
                  <a:lnTo>
                    <a:pt x="70139" y="31189"/>
                  </a:lnTo>
                  <a:lnTo>
                    <a:pt x="70244" y="31630"/>
                  </a:lnTo>
                  <a:lnTo>
                    <a:pt x="71494" y="32363"/>
                  </a:lnTo>
                  <a:lnTo>
                    <a:pt x="72216" y="32568"/>
                  </a:lnTo>
                  <a:lnTo>
                    <a:pt x="72686" y="32612"/>
                  </a:lnTo>
                  <a:lnTo>
                    <a:pt x="74051" y="33237"/>
                  </a:lnTo>
                  <a:lnTo>
                    <a:pt x="74546" y="33865"/>
                  </a:lnTo>
                  <a:lnTo>
                    <a:pt x="74520" y="35618"/>
                  </a:lnTo>
                  <a:lnTo>
                    <a:pt x="74627" y="36198"/>
                  </a:lnTo>
                  <a:lnTo>
                    <a:pt x="75043" y="36611"/>
                  </a:lnTo>
                  <a:lnTo>
                    <a:pt x="75632" y="36991"/>
                  </a:lnTo>
                  <a:lnTo>
                    <a:pt x="76205" y="37646"/>
                  </a:lnTo>
                  <a:lnTo>
                    <a:pt x="76242" y="37809"/>
                  </a:lnTo>
                  <a:lnTo>
                    <a:pt x="76085" y="38162"/>
                  </a:lnTo>
                  <a:lnTo>
                    <a:pt x="76884" y="38338"/>
                  </a:lnTo>
                  <a:lnTo>
                    <a:pt x="78612" y="37703"/>
                  </a:lnTo>
                  <a:lnTo>
                    <a:pt x="78509" y="37502"/>
                  </a:lnTo>
                  <a:lnTo>
                    <a:pt x="78340" y="37174"/>
                  </a:lnTo>
                  <a:lnTo>
                    <a:pt x="78057" y="36010"/>
                  </a:lnTo>
                  <a:lnTo>
                    <a:pt x="78103" y="35430"/>
                  </a:lnTo>
                  <a:lnTo>
                    <a:pt x="78753" y="34661"/>
                  </a:lnTo>
                  <a:lnTo>
                    <a:pt x="79534" y="34043"/>
                  </a:lnTo>
                  <a:lnTo>
                    <a:pt x="80119" y="33760"/>
                  </a:lnTo>
                  <a:lnTo>
                    <a:pt x="80177" y="34169"/>
                  </a:lnTo>
                  <a:lnTo>
                    <a:pt x="80433" y="34314"/>
                  </a:lnTo>
                  <a:lnTo>
                    <a:pt x="80978" y="35537"/>
                  </a:lnTo>
                  <a:lnTo>
                    <a:pt x="81316" y="35522"/>
                  </a:lnTo>
                  <a:lnTo>
                    <a:pt x="81951" y="36358"/>
                  </a:lnTo>
                  <a:lnTo>
                    <a:pt x="81918" y="36518"/>
                  </a:lnTo>
                  <a:lnTo>
                    <a:pt x="81708" y="36753"/>
                  </a:lnTo>
                  <a:lnTo>
                    <a:pt x="81758" y="36898"/>
                  </a:lnTo>
                  <a:lnTo>
                    <a:pt x="83580" y="37027"/>
                  </a:lnTo>
                  <a:lnTo>
                    <a:pt x="84313" y="36425"/>
                  </a:lnTo>
                  <a:lnTo>
                    <a:pt x="84297" y="35316"/>
                  </a:lnTo>
                  <a:lnTo>
                    <a:pt x="84231" y="34982"/>
                  </a:lnTo>
                  <a:lnTo>
                    <a:pt x="84124" y="34811"/>
                  </a:lnTo>
                  <a:lnTo>
                    <a:pt x="84532" y="34576"/>
                  </a:lnTo>
                  <a:lnTo>
                    <a:pt x="85158" y="34602"/>
                  </a:lnTo>
                  <a:lnTo>
                    <a:pt x="85216" y="35071"/>
                  </a:lnTo>
                  <a:lnTo>
                    <a:pt x="85447" y="35554"/>
                  </a:lnTo>
                  <a:lnTo>
                    <a:pt x="86173" y="35632"/>
                  </a:lnTo>
                  <a:lnTo>
                    <a:pt x="86890" y="36298"/>
                  </a:lnTo>
                  <a:lnTo>
                    <a:pt x="87092" y="36659"/>
                  </a:lnTo>
                  <a:lnTo>
                    <a:pt x="87298" y="36763"/>
                  </a:lnTo>
                  <a:lnTo>
                    <a:pt x="89034" y="36771"/>
                  </a:lnTo>
                  <a:lnTo>
                    <a:pt x="89961" y="36392"/>
                  </a:lnTo>
                  <a:lnTo>
                    <a:pt x="91759" y="36344"/>
                  </a:lnTo>
                  <a:lnTo>
                    <a:pt x="91404" y="36061"/>
                  </a:lnTo>
                  <a:lnTo>
                    <a:pt x="91499" y="35187"/>
                  </a:lnTo>
                  <a:lnTo>
                    <a:pt x="91463" y="34771"/>
                  </a:lnTo>
                  <a:lnTo>
                    <a:pt x="90885" y="34231"/>
                  </a:lnTo>
                  <a:lnTo>
                    <a:pt x="90887" y="33892"/>
                  </a:lnTo>
                  <a:lnTo>
                    <a:pt x="91554" y="34005"/>
                  </a:lnTo>
                  <a:lnTo>
                    <a:pt x="92102" y="34224"/>
                  </a:lnTo>
                  <a:lnTo>
                    <a:pt x="93467" y="34244"/>
                  </a:lnTo>
                  <a:lnTo>
                    <a:pt x="94415" y="34512"/>
                  </a:lnTo>
                  <a:lnTo>
                    <a:pt x="94718" y="34314"/>
                  </a:lnTo>
                  <a:lnTo>
                    <a:pt x="94750" y="33285"/>
                  </a:lnTo>
                  <a:lnTo>
                    <a:pt x="94123" y="32898"/>
                  </a:lnTo>
                  <a:lnTo>
                    <a:pt x="94055" y="30551"/>
                  </a:lnTo>
                  <a:lnTo>
                    <a:pt x="94097" y="29375"/>
                  </a:lnTo>
                  <a:lnTo>
                    <a:pt x="94821" y="29531"/>
                  </a:lnTo>
                  <a:lnTo>
                    <a:pt x="97167" y="29695"/>
                  </a:lnTo>
                  <a:lnTo>
                    <a:pt x="98726" y="29609"/>
                  </a:lnTo>
                  <a:lnTo>
                    <a:pt x="101400" y="28459"/>
                  </a:lnTo>
                  <a:lnTo>
                    <a:pt x="101833" y="28619"/>
                  </a:lnTo>
                  <a:lnTo>
                    <a:pt x="102691" y="28608"/>
                  </a:lnTo>
                  <a:lnTo>
                    <a:pt x="103867" y="28069"/>
                  </a:lnTo>
                  <a:lnTo>
                    <a:pt x="104853" y="27470"/>
                  </a:lnTo>
                  <a:lnTo>
                    <a:pt x="105316" y="26239"/>
                  </a:lnTo>
                  <a:lnTo>
                    <a:pt x="105361" y="25809"/>
                  </a:lnTo>
                  <a:lnTo>
                    <a:pt x="104783" y="25058"/>
                  </a:lnTo>
                  <a:lnTo>
                    <a:pt x="104271" y="24939"/>
                  </a:lnTo>
                  <a:lnTo>
                    <a:pt x="103978" y="24708"/>
                  </a:lnTo>
                  <a:lnTo>
                    <a:pt x="103161" y="23704"/>
                  </a:lnTo>
                  <a:lnTo>
                    <a:pt x="102938" y="23321"/>
                  </a:lnTo>
                  <a:lnTo>
                    <a:pt x="102918" y="22313"/>
                  </a:lnTo>
                  <a:lnTo>
                    <a:pt x="103017" y="21767"/>
                  </a:lnTo>
                  <a:lnTo>
                    <a:pt x="103245" y="21445"/>
                  </a:lnTo>
                  <a:lnTo>
                    <a:pt x="104663" y="21419"/>
                  </a:lnTo>
                  <a:lnTo>
                    <a:pt x="104701" y="19464"/>
                  </a:lnTo>
                  <a:lnTo>
                    <a:pt x="105978" y="19923"/>
                  </a:lnTo>
                  <a:lnTo>
                    <a:pt x="105987" y="19008"/>
                  </a:lnTo>
                  <a:lnTo>
                    <a:pt x="105993" y="18401"/>
                  </a:lnTo>
                  <a:lnTo>
                    <a:pt x="105964" y="12812"/>
                  </a:lnTo>
                  <a:lnTo>
                    <a:pt x="106542" y="12961"/>
                  </a:lnTo>
                  <a:lnTo>
                    <a:pt x="107290" y="13397"/>
                  </a:lnTo>
                  <a:lnTo>
                    <a:pt x="107595" y="13650"/>
                  </a:lnTo>
                  <a:lnTo>
                    <a:pt x="107769" y="14155"/>
                  </a:lnTo>
                  <a:lnTo>
                    <a:pt x="108120" y="14182"/>
                  </a:lnTo>
                  <a:lnTo>
                    <a:pt x="108582" y="13967"/>
                  </a:lnTo>
                  <a:lnTo>
                    <a:pt x="108848" y="13658"/>
                  </a:lnTo>
                  <a:lnTo>
                    <a:pt x="109382" y="12505"/>
                  </a:lnTo>
                  <a:lnTo>
                    <a:pt x="109861" y="11643"/>
                  </a:lnTo>
                  <a:lnTo>
                    <a:pt x="109953" y="11211"/>
                  </a:lnTo>
                  <a:lnTo>
                    <a:pt x="112299" y="11211"/>
                  </a:lnTo>
                  <a:lnTo>
                    <a:pt x="112440" y="11323"/>
                  </a:lnTo>
                  <a:lnTo>
                    <a:pt x="112465" y="11750"/>
                  </a:lnTo>
                  <a:lnTo>
                    <a:pt x="112850" y="12423"/>
                  </a:lnTo>
                  <a:lnTo>
                    <a:pt x="113458" y="12834"/>
                  </a:lnTo>
                  <a:lnTo>
                    <a:pt x="113726" y="12702"/>
                  </a:lnTo>
                  <a:lnTo>
                    <a:pt x="114420" y="12034"/>
                  </a:lnTo>
                  <a:lnTo>
                    <a:pt x="114420" y="11229"/>
                  </a:lnTo>
                  <a:lnTo>
                    <a:pt x="113485" y="10251"/>
                  </a:lnTo>
                  <a:lnTo>
                    <a:pt x="112956" y="9842"/>
                  </a:lnTo>
                  <a:lnTo>
                    <a:pt x="113005" y="9701"/>
                  </a:lnTo>
                  <a:lnTo>
                    <a:pt x="114295" y="9042"/>
                  </a:lnTo>
                  <a:lnTo>
                    <a:pt x="115382" y="8901"/>
                  </a:lnTo>
                  <a:lnTo>
                    <a:pt x="115808" y="9053"/>
                  </a:lnTo>
                  <a:lnTo>
                    <a:pt x="117556" y="8998"/>
                  </a:lnTo>
                  <a:lnTo>
                    <a:pt x="117478" y="7811"/>
                  </a:lnTo>
                  <a:lnTo>
                    <a:pt x="117408" y="7558"/>
                  </a:lnTo>
                  <a:lnTo>
                    <a:pt x="117209" y="7249"/>
                  </a:lnTo>
                  <a:lnTo>
                    <a:pt x="117192" y="6907"/>
                  </a:lnTo>
                  <a:lnTo>
                    <a:pt x="117651" y="5632"/>
                  </a:lnTo>
                  <a:lnTo>
                    <a:pt x="118072" y="5293"/>
                  </a:lnTo>
                  <a:lnTo>
                    <a:pt x="118250" y="5331"/>
                  </a:lnTo>
                  <a:lnTo>
                    <a:pt x="118556" y="5550"/>
                  </a:lnTo>
                  <a:lnTo>
                    <a:pt x="120297" y="5479"/>
                  </a:lnTo>
                  <a:lnTo>
                    <a:pt x="120285" y="4713"/>
                  </a:lnTo>
                  <a:lnTo>
                    <a:pt x="120533" y="4223"/>
                  </a:lnTo>
                  <a:lnTo>
                    <a:pt x="122866" y="4182"/>
                  </a:lnTo>
                  <a:lnTo>
                    <a:pt x="123011" y="3914"/>
                  </a:lnTo>
                  <a:lnTo>
                    <a:pt x="124017" y="3097"/>
                  </a:lnTo>
                  <a:lnTo>
                    <a:pt x="124228" y="2521"/>
                  </a:lnTo>
                  <a:lnTo>
                    <a:pt x="124238" y="0"/>
                  </a:lnTo>
                  <a:lnTo>
                    <a:pt x="125330" y="7"/>
                  </a:lnTo>
                  <a:lnTo>
                    <a:pt x="126244" y="934"/>
                  </a:lnTo>
                  <a:lnTo>
                    <a:pt x="126922" y="1235"/>
                  </a:lnTo>
                  <a:lnTo>
                    <a:pt x="127505" y="1782"/>
                  </a:lnTo>
                  <a:lnTo>
                    <a:pt x="128324" y="1792"/>
                  </a:lnTo>
                  <a:lnTo>
                    <a:pt x="129379" y="2361"/>
                  </a:lnTo>
                  <a:lnTo>
                    <a:pt x="129438" y="2699"/>
                  </a:lnTo>
                  <a:lnTo>
                    <a:pt x="129707" y="2922"/>
                  </a:lnTo>
                  <a:lnTo>
                    <a:pt x="132007" y="2981"/>
                  </a:lnTo>
                  <a:lnTo>
                    <a:pt x="132106" y="3471"/>
                  </a:lnTo>
                  <a:lnTo>
                    <a:pt x="132032" y="3817"/>
                  </a:lnTo>
                  <a:lnTo>
                    <a:pt x="132036" y="4174"/>
                  </a:lnTo>
                  <a:lnTo>
                    <a:pt x="135945" y="4185"/>
                  </a:lnTo>
                  <a:lnTo>
                    <a:pt x="135962" y="6495"/>
                  </a:lnTo>
                  <a:lnTo>
                    <a:pt x="137281" y="6595"/>
                  </a:lnTo>
                  <a:lnTo>
                    <a:pt x="141234" y="6608"/>
                  </a:lnTo>
                  <a:lnTo>
                    <a:pt x="141225" y="7121"/>
                  </a:lnTo>
                  <a:lnTo>
                    <a:pt x="140663" y="7240"/>
                  </a:lnTo>
                  <a:lnTo>
                    <a:pt x="140568" y="7425"/>
                  </a:lnTo>
                  <a:lnTo>
                    <a:pt x="140512" y="10002"/>
                  </a:lnTo>
                  <a:lnTo>
                    <a:pt x="141405" y="10520"/>
                  </a:lnTo>
                  <a:lnTo>
                    <a:pt x="142037" y="10606"/>
                  </a:lnTo>
                  <a:lnTo>
                    <a:pt x="145232" y="11594"/>
                  </a:lnTo>
                  <a:lnTo>
                    <a:pt x="146389" y="12493"/>
                  </a:lnTo>
                  <a:lnTo>
                    <a:pt x="146559" y="13073"/>
                  </a:lnTo>
                  <a:lnTo>
                    <a:pt x="146535" y="13330"/>
                  </a:lnTo>
                  <a:lnTo>
                    <a:pt x="145134" y="13610"/>
                  </a:lnTo>
                  <a:lnTo>
                    <a:pt x="144457" y="14003"/>
                  </a:lnTo>
                  <a:lnTo>
                    <a:pt x="144098" y="15644"/>
                  </a:lnTo>
                  <a:lnTo>
                    <a:pt x="144070" y="16566"/>
                  </a:lnTo>
                  <a:lnTo>
                    <a:pt x="144165" y="16934"/>
                  </a:lnTo>
                  <a:lnTo>
                    <a:pt x="144380" y="17172"/>
                  </a:lnTo>
                  <a:lnTo>
                    <a:pt x="144980" y="18674"/>
                  </a:lnTo>
                  <a:lnTo>
                    <a:pt x="145160" y="19655"/>
                  </a:lnTo>
                  <a:lnTo>
                    <a:pt x="146414" y="19666"/>
                  </a:lnTo>
                  <a:lnTo>
                    <a:pt x="146424" y="22057"/>
                  </a:lnTo>
                  <a:lnTo>
                    <a:pt x="147940" y="24388"/>
                  </a:lnTo>
                  <a:lnTo>
                    <a:pt x="148117" y="24964"/>
                  </a:lnTo>
                  <a:lnTo>
                    <a:pt x="148200" y="25667"/>
                  </a:lnTo>
                  <a:lnTo>
                    <a:pt x="148538" y="25745"/>
                  </a:lnTo>
                  <a:lnTo>
                    <a:pt x="148839" y="25380"/>
                  </a:lnTo>
                  <a:lnTo>
                    <a:pt x="149153" y="24662"/>
                  </a:lnTo>
                  <a:lnTo>
                    <a:pt x="149590" y="24436"/>
                  </a:lnTo>
                  <a:lnTo>
                    <a:pt x="150420" y="24417"/>
                  </a:lnTo>
                  <a:lnTo>
                    <a:pt x="150363" y="23826"/>
                  </a:lnTo>
                  <a:lnTo>
                    <a:pt x="150688" y="23681"/>
                  </a:lnTo>
                  <a:lnTo>
                    <a:pt x="151126" y="23699"/>
                  </a:lnTo>
                  <a:lnTo>
                    <a:pt x="152203" y="24019"/>
                  </a:lnTo>
                  <a:lnTo>
                    <a:pt x="152904" y="24364"/>
                  </a:lnTo>
                  <a:lnTo>
                    <a:pt x="152906" y="22348"/>
                  </a:lnTo>
                  <a:lnTo>
                    <a:pt x="152657" y="22141"/>
                  </a:lnTo>
                  <a:lnTo>
                    <a:pt x="152418" y="21658"/>
                  </a:lnTo>
                  <a:lnTo>
                    <a:pt x="152566" y="21242"/>
                  </a:lnTo>
                  <a:lnTo>
                    <a:pt x="153190" y="20279"/>
                  </a:lnTo>
                  <a:lnTo>
                    <a:pt x="155833" y="20291"/>
                  </a:lnTo>
                  <a:lnTo>
                    <a:pt x="153975" y="19383"/>
                  </a:lnTo>
                  <a:lnTo>
                    <a:pt x="153669" y="18732"/>
                  </a:lnTo>
                  <a:lnTo>
                    <a:pt x="153766" y="18394"/>
                  </a:lnTo>
                  <a:lnTo>
                    <a:pt x="158253" y="18440"/>
                  </a:lnTo>
                  <a:lnTo>
                    <a:pt x="158249" y="19087"/>
                  </a:lnTo>
                  <a:lnTo>
                    <a:pt x="158885" y="19143"/>
                  </a:lnTo>
                  <a:lnTo>
                    <a:pt x="158842" y="20385"/>
                  </a:lnTo>
                  <a:lnTo>
                    <a:pt x="158182" y="20652"/>
                  </a:lnTo>
                  <a:lnTo>
                    <a:pt x="157975" y="20848"/>
                  </a:lnTo>
                  <a:lnTo>
                    <a:pt x="158124" y="21002"/>
                  </a:lnTo>
                  <a:lnTo>
                    <a:pt x="159287" y="21441"/>
                  </a:lnTo>
                  <a:lnTo>
                    <a:pt x="159676" y="21733"/>
                  </a:lnTo>
                  <a:lnTo>
                    <a:pt x="159843" y="22006"/>
                  </a:lnTo>
                  <a:lnTo>
                    <a:pt x="160759" y="21589"/>
                  </a:lnTo>
                  <a:lnTo>
                    <a:pt x="160944" y="21243"/>
                  </a:lnTo>
                  <a:lnTo>
                    <a:pt x="161956" y="20685"/>
                  </a:lnTo>
                  <a:lnTo>
                    <a:pt x="162096" y="20889"/>
                  </a:lnTo>
                  <a:lnTo>
                    <a:pt x="162390" y="21010"/>
                  </a:lnTo>
                  <a:lnTo>
                    <a:pt x="162480" y="20778"/>
                  </a:lnTo>
                  <a:lnTo>
                    <a:pt x="162740" y="20644"/>
                  </a:lnTo>
                  <a:lnTo>
                    <a:pt x="162983" y="20387"/>
                  </a:lnTo>
                  <a:lnTo>
                    <a:pt x="163322" y="20264"/>
                  </a:lnTo>
                  <a:lnTo>
                    <a:pt x="162962" y="20460"/>
                  </a:lnTo>
                  <a:lnTo>
                    <a:pt x="162771" y="20677"/>
                  </a:lnTo>
                  <a:lnTo>
                    <a:pt x="162463" y="20861"/>
                  </a:lnTo>
                  <a:lnTo>
                    <a:pt x="162432" y="21100"/>
                  </a:lnTo>
                  <a:lnTo>
                    <a:pt x="162188" y="21384"/>
                  </a:lnTo>
                  <a:lnTo>
                    <a:pt x="161623" y="22222"/>
                  </a:lnTo>
                  <a:lnTo>
                    <a:pt x="161441" y="22438"/>
                  </a:lnTo>
                  <a:lnTo>
                    <a:pt x="161131" y="22537"/>
                  </a:lnTo>
                  <a:lnTo>
                    <a:pt x="160540" y="22125"/>
                  </a:lnTo>
                  <a:lnTo>
                    <a:pt x="160189" y="22132"/>
                  </a:lnTo>
                  <a:lnTo>
                    <a:pt x="160115" y="22326"/>
                  </a:lnTo>
                  <a:lnTo>
                    <a:pt x="160322" y="22913"/>
                  </a:lnTo>
                  <a:lnTo>
                    <a:pt x="160013" y="23080"/>
                  </a:lnTo>
                  <a:lnTo>
                    <a:pt x="159150" y="23397"/>
                  </a:lnTo>
                  <a:lnTo>
                    <a:pt x="159306" y="23568"/>
                  </a:lnTo>
                  <a:lnTo>
                    <a:pt x="159261" y="23706"/>
                  </a:lnTo>
                  <a:lnTo>
                    <a:pt x="158679" y="23731"/>
                  </a:lnTo>
                  <a:lnTo>
                    <a:pt x="158448" y="24058"/>
                  </a:lnTo>
                  <a:lnTo>
                    <a:pt x="158001" y="24419"/>
                  </a:lnTo>
                  <a:lnTo>
                    <a:pt x="158158" y="24917"/>
                  </a:lnTo>
                  <a:lnTo>
                    <a:pt x="158063" y="25363"/>
                  </a:lnTo>
                  <a:lnTo>
                    <a:pt x="158318" y="25795"/>
                  </a:lnTo>
                  <a:lnTo>
                    <a:pt x="158330" y="26025"/>
                  </a:lnTo>
                  <a:lnTo>
                    <a:pt x="158533" y="26443"/>
                  </a:lnTo>
                  <a:lnTo>
                    <a:pt x="158538" y="26730"/>
                  </a:lnTo>
                  <a:lnTo>
                    <a:pt x="158231" y="27332"/>
                  </a:lnTo>
                  <a:lnTo>
                    <a:pt x="158235" y="27614"/>
                  </a:lnTo>
                  <a:lnTo>
                    <a:pt x="158144" y="27807"/>
                  </a:lnTo>
                  <a:lnTo>
                    <a:pt x="157868" y="28001"/>
                  </a:lnTo>
                  <a:lnTo>
                    <a:pt x="157608" y="28343"/>
                  </a:lnTo>
                  <a:lnTo>
                    <a:pt x="157525" y="28670"/>
                  </a:lnTo>
                  <a:lnTo>
                    <a:pt x="157558" y="29023"/>
                  </a:lnTo>
                  <a:lnTo>
                    <a:pt x="157450" y="29471"/>
                  </a:lnTo>
                  <a:lnTo>
                    <a:pt x="157536" y="29677"/>
                  </a:lnTo>
                  <a:lnTo>
                    <a:pt x="157763" y="29707"/>
                  </a:lnTo>
                  <a:lnTo>
                    <a:pt x="158055" y="29563"/>
                  </a:lnTo>
                  <a:lnTo>
                    <a:pt x="158048" y="29114"/>
                  </a:lnTo>
                  <a:lnTo>
                    <a:pt x="158779" y="29092"/>
                  </a:lnTo>
                  <a:lnTo>
                    <a:pt x="160117" y="28444"/>
                  </a:lnTo>
                  <a:lnTo>
                    <a:pt x="160178" y="28261"/>
                  </a:lnTo>
                  <a:lnTo>
                    <a:pt x="160116" y="27908"/>
                  </a:lnTo>
                  <a:lnTo>
                    <a:pt x="160318" y="27451"/>
                  </a:lnTo>
                  <a:lnTo>
                    <a:pt x="161382" y="26970"/>
                  </a:lnTo>
                  <a:lnTo>
                    <a:pt x="161968" y="26814"/>
                  </a:lnTo>
                  <a:lnTo>
                    <a:pt x="162360" y="26461"/>
                  </a:lnTo>
                  <a:lnTo>
                    <a:pt x="162660" y="25957"/>
                  </a:lnTo>
                  <a:lnTo>
                    <a:pt x="165041" y="24461"/>
                  </a:lnTo>
                  <a:lnTo>
                    <a:pt x="165458" y="24580"/>
                  </a:lnTo>
                  <a:lnTo>
                    <a:pt x="165557" y="24766"/>
                  </a:lnTo>
                  <a:lnTo>
                    <a:pt x="165890" y="25038"/>
                  </a:lnTo>
                  <a:lnTo>
                    <a:pt x="166291" y="25186"/>
                  </a:lnTo>
                  <a:lnTo>
                    <a:pt x="167405" y="25473"/>
                  </a:lnTo>
                  <a:lnTo>
                    <a:pt x="169114" y="25536"/>
                  </a:lnTo>
                  <a:lnTo>
                    <a:pt x="169238" y="26131"/>
                  </a:lnTo>
                  <a:lnTo>
                    <a:pt x="169337" y="26293"/>
                  </a:lnTo>
                  <a:lnTo>
                    <a:pt x="172002" y="27472"/>
                  </a:lnTo>
                  <a:lnTo>
                    <a:pt x="173062" y="28171"/>
                  </a:lnTo>
                  <a:lnTo>
                    <a:pt x="173730" y="29116"/>
                  </a:lnTo>
                  <a:lnTo>
                    <a:pt x="174402" y="29243"/>
                  </a:lnTo>
                  <a:lnTo>
                    <a:pt x="175190" y="29586"/>
                  </a:lnTo>
                  <a:lnTo>
                    <a:pt x="175932" y="30266"/>
                  </a:lnTo>
                  <a:lnTo>
                    <a:pt x="176012" y="30444"/>
                  </a:lnTo>
                  <a:lnTo>
                    <a:pt x="176233" y="30441"/>
                  </a:lnTo>
                  <a:lnTo>
                    <a:pt x="177537" y="31734"/>
                  </a:lnTo>
                  <a:lnTo>
                    <a:pt x="177669" y="31793"/>
                  </a:lnTo>
                  <a:lnTo>
                    <a:pt x="178175" y="31935"/>
                  </a:lnTo>
                  <a:lnTo>
                    <a:pt x="178451" y="31461"/>
                  </a:lnTo>
                  <a:lnTo>
                    <a:pt x="178399" y="31291"/>
                  </a:lnTo>
                  <a:lnTo>
                    <a:pt x="179253" y="31685"/>
                  </a:lnTo>
                  <a:lnTo>
                    <a:pt x="179471" y="31688"/>
                  </a:lnTo>
                  <a:lnTo>
                    <a:pt x="179731" y="31461"/>
                  </a:lnTo>
                  <a:lnTo>
                    <a:pt x="179867" y="31454"/>
                  </a:lnTo>
                  <a:lnTo>
                    <a:pt x="180622" y="31803"/>
                  </a:lnTo>
                  <a:lnTo>
                    <a:pt x="181001" y="32227"/>
                  </a:lnTo>
                  <a:lnTo>
                    <a:pt x="180197" y="32525"/>
                  </a:lnTo>
                  <a:lnTo>
                    <a:pt x="182313" y="33279"/>
                  </a:lnTo>
                  <a:lnTo>
                    <a:pt x="182721" y="33662"/>
                  </a:lnTo>
                  <a:lnTo>
                    <a:pt x="183208" y="34357"/>
                  </a:lnTo>
                  <a:lnTo>
                    <a:pt x="183158" y="34658"/>
                  </a:lnTo>
                  <a:lnTo>
                    <a:pt x="183241" y="35049"/>
                  </a:lnTo>
                  <a:lnTo>
                    <a:pt x="183797" y="35766"/>
                  </a:lnTo>
                  <a:lnTo>
                    <a:pt x="184209" y="36112"/>
                  </a:lnTo>
                  <a:lnTo>
                    <a:pt x="185203" y="36632"/>
                  </a:lnTo>
                  <a:lnTo>
                    <a:pt x="185808" y="36815"/>
                  </a:lnTo>
                  <a:lnTo>
                    <a:pt x="186970" y="36949"/>
                  </a:lnTo>
                  <a:lnTo>
                    <a:pt x="188718" y="37392"/>
                  </a:lnTo>
                  <a:lnTo>
                    <a:pt x="188998" y="37719"/>
                  </a:lnTo>
                  <a:lnTo>
                    <a:pt x="189575" y="37560"/>
                  </a:lnTo>
                  <a:lnTo>
                    <a:pt x="190329" y="37616"/>
                  </a:lnTo>
                  <a:lnTo>
                    <a:pt x="190539" y="37899"/>
                  </a:lnTo>
                  <a:lnTo>
                    <a:pt x="190934" y="37921"/>
                  </a:lnTo>
                  <a:lnTo>
                    <a:pt x="191425" y="37840"/>
                  </a:lnTo>
                  <a:lnTo>
                    <a:pt x="191763" y="37671"/>
                  </a:lnTo>
                  <a:lnTo>
                    <a:pt x="191935" y="37763"/>
                  </a:lnTo>
                  <a:lnTo>
                    <a:pt x="192811" y="37720"/>
                  </a:lnTo>
                  <a:lnTo>
                    <a:pt x="195828" y="39232"/>
                  </a:lnTo>
                  <a:lnTo>
                    <a:pt x="197551" y="39183"/>
                  </a:lnTo>
                  <a:lnTo>
                    <a:pt x="197868" y="39246"/>
                  </a:lnTo>
                  <a:lnTo>
                    <a:pt x="198004" y="39335"/>
                  </a:lnTo>
                  <a:lnTo>
                    <a:pt x="198395" y="39967"/>
                  </a:lnTo>
                  <a:lnTo>
                    <a:pt x="200776" y="41532"/>
                  </a:lnTo>
                  <a:lnTo>
                    <a:pt x="200838" y="41674"/>
                  </a:lnTo>
                  <a:lnTo>
                    <a:pt x="200863" y="43975"/>
                  </a:lnTo>
                  <a:lnTo>
                    <a:pt x="201184" y="44603"/>
                  </a:lnTo>
                  <a:lnTo>
                    <a:pt x="201233" y="44849"/>
                  </a:lnTo>
                  <a:lnTo>
                    <a:pt x="201279" y="48083"/>
                  </a:lnTo>
                  <a:lnTo>
                    <a:pt x="201440" y="48611"/>
                  </a:lnTo>
                  <a:lnTo>
                    <a:pt x="202146" y="48647"/>
                  </a:lnTo>
                  <a:lnTo>
                    <a:pt x="203732" y="47775"/>
                  </a:lnTo>
                  <a:lnTo>
                    <a:pt x="205141" y="47163"/>
                  </a:lnTo>
                  <a:lnTo>
                    <a:pt x="205216" y="42548"/>
                  </a:lnTo>
                  <a:lnTo>
                    <a:pt x="205946" y="42073"/>
                  </a:lnTo>
                  <a:lnTo>
                    <a:pt x="206973" y="41141"/>
                  </a:lnTo>
                  <a:lnTo>
                    <a:pt x="207264" y="41587"/>
                  </a:lnTo>
                  <a:lnTo>
                    <a:pt x="207425" y="41683"/>
                  </a:lnTo>
                  <a:lnTo>
                    <a:pt x="209749" y="41634"/>
                  </a:lnTo>
                  <a:lnTo>
                    <a:pt x="211779" y="41975"/>
                  </a:lnTo>
                  <a:lnTo>
                    <a:pt x="212212" y="41979"/>
                  </a:lnTo>
                  <a:lnTo>
                    <a:pt x="212183" y="43221"/>
                  </a:lnTo>
                  <a:lnTo>
                    <a:pt x="212768" y="43302"/>
                  </a:lnTo>
                  <a:lnTo>
                    <a:pt x="213122" y="43451"/>
                  </a:lnTo>
                  <a:lnTo>
                    <a:pt x="214144" y="44346"/>
                  </a:lnTo>
                  <a:lnTo>
                    <a:pt x="215622" y="44803"/>
                  </a:lnTo>
                  <a:lnTo>
                    <a:pt x="215647" y="45978"/>
                  </a:lnTo>
                  <a:lnTo>
                    <a:pt x="215593" y="46644"/>
                  </a:lnTo>
                  <a:lnTo>
                    <a:pt x="215939" y="46656"/>
                  </a:lnTo>
                  <a:lnTo>
                    <a:pt x="216400" y="46659"/>
                  </a:lnTo>
                  <a:lnTo>
                    <a:pt x="224415" y="46710"/>
                  </a:lnTo>
                  <a:lnTo>
                    <a:pt x="225963" y="46618"/>
                  </a:lnTo>
                  <a:lnTo>
                    <a:pt x="230980" y="46612"/>
                  </a:lnTo>
                  <a:lnTo>
                    <a:pt x="233376" y="46636"/>
                  </a:lnTo>
                  <a:lnTo>
                    <a:pt x="239320" y="46580"/>
                  </a:lnTo>
                  <a:lnTo>
                    <a:pt x="249328" y="46619"/>
                  </a:lnTo>
                  <a:lnTo>
                    <a:pt x="250574" y="46640"/>
                  </a:lnTo>
                  <a:lnTo>
                    <a:pt x="251005" y="46646"/>
                  </a:lnTo>
                  <a:lnTo>
                    <a:pt x="259858" y="46625"/>
                  </a:lnTo>
                  <a:lnTo>
                    <a:pt x="259927" y="52468"/>
                  </a:lnTo>
                  <a:lnTo>
                    <a:pt x="257323" y="52469"/>
                  </a:lnTo>
                  <a:lnTo>
                    <a:pt x="257296" y="50113"/>
                  </a:lnTo>
                  <a:lnTo>
                    <a:pt x="256784" y="50109"/>
                  </a:lnTo>
                  <a:lnTo>
                    <a:pt x="254675" y="50123"/>
                  </a:lnTo>
                  <a:lnTo>
                    <a:pt x="254694" y="52472"/>
                  </a:lnTo>
                  <a:lnTo>
                    <a:pt x="249465" y="52467"/>
                  </a:lnTo>
                  <a:lnTo>
                    <a:pt x="249489" y="54823"/>
                  </a:lnTo>
                  <a:lnTo>
                    <a:pt x="248280" y="54842"/>
                  </a:lnTo>
                  <a:lnTo>
                    <a:pt x="248013" y="54761"/>
                  </a:lnTo>
                  <a:lnTo>
                    <a:pt x="247955" y="55106"/>
                  </a:lnTo>
                  <a:lnTo>
                    <a:pt x="248227" y="56544"/>
                  </a:lnTo>
                  <a:lnTo>
                    <a:pt x="248066" y="57143"/>
                  </a:lnTo>
                  <a:lnTo>
                    <a:pt x="248083" y="57489"/>
                  </a:lnTo>
                  <a:lnTo>
                    <a:pt x="248005" y="57923"/>
                  </a:lnTo>
                  <a:lnTo>
                    <a:pt x="248112" y="58347"/>
                  </a:lnTo>
                  <a:lnTo>
                    <a:pt x="248058" y="59054"/>
                  </a:lnTo>
                  <a:lnTo>
                    <a:pt x="248095" y="59243"/>
                  </a:lnTo>
                  <a:lnTo>
                    <a:pt x="247553" y="60076"/>
                  </a:lnTo>
                  <a:lnTo>
                    <a:pt x="248646" y="60053"/>
                  </a:lnTo>
                  <a:lnTo>
                    <a:pt x="248798" y="59931"/>
                  </a:lnTo>
                  <a:lnTo>
                    <a:pt x="248979" y="59474"/>
                  </a:lnTo>
                  <a:lnTo>
                    <a:pt x="249074" y="58608"/>
                  </a:lnTo>
                  <a:lnTo>
                    <a:pt x="249197" y="58362"/>
                  </a:lnTo>
                  <a:lnTo>
                    <a:pt x="249242" y="57968"/>
                  </a:lnTo>
                  <a:lnTo>
                    <a:pt x="249374" y="57808"/>
                  </a:lnTo>
                  <a:lnTo>
                    <a:pt x="249563" y="57719"/>
                  </a:lnTo>
                  <a:lnTo>
                    <a:pt x="249678" y="57511"/>
                  </a:lnTo>
                  <a:lnTo>
                    <a:pt x="250320" y="56901"/>
                  </a:lnTo>
                  <a:lnTo>
                    <a:pt x="250686" y="56351"/>
                  </a:lnTo>
                  <a:lnTo>
                    <a:pt x="251134" y="56080"/>
                  </a:lnTo>
                  <a:lnTo>
                    <a:pt x="252116" y="56079"/>
                  </a:lnTo>
                  <a:lnTo>
                    <a:pt x="252132" y="59530"/>
                  </a:lnTo>
                  <a:lnTo>
                    <a:pt x="254529" y="59520"/>
                  </a:lnTo>
                  <a:lnTo>
                    <a:pt x="254738" y="59315"/>
                  </a:lnTo>
                  <a:lnTo>
                    <a:pt x="254787" y="61021"/>
                  </a:lnTo>
                  <a:lnTo>
                    <a:pt x="256120" y="61027"/>
                  </a:lnTo>
                  <a:lnTo>
                    <a:pt x="256086" y="59513"/>
                  </a:lnTo>
                  <a:lnTo>
                    <a:pt x="257391" y="59502"/>
                  </a:lnTo>
                  <a:lnTo>
                    <a:pt x="257335" y="56577"/>
                  </a:lnTo>
                  <a:lnTo>
                    <a:pt x="259934" y="56564"/>
                  </a:lnTo>
                  <a:lnTo>
                    <a:pt x="259988" y="58943"/>
                  </a:lnTo>
                  <a:lnTo>
                    <a:pt x="263454" y="58916"/>
                  </a:lnTo>
                  <a:lnTo>
                    <a:pt x="263479" y="59410"/>
                  </a:lnTo>
                  <a:lnTo>
                    <a:pt x="263865" y="59451"/>
                  </a:lnTo>
                  <a:lnTo>
                    <a:pt x="263972" y="59236"/>
                  </a:lnTo>
                  <a:lnTo>
                    <a:pt x="264000" y="58879"/>
                  </a:lnTo>
                  <a:lnTo>
                    <a:pt x="263914" y="58697"/>
                  </a:lnTo>
                  <a:lnTo>
                    <a:pt x="263914" y="58488"/>
                  </a:lnTo>
                  <a:lnTo>
                    <a:pt x="264140" y="58797"/>
                  </a:lnTo>
                  <a:lnTo>
                    <a:pt x="264038" y="59013"/>
                  </a:lnTo>
                  <a:lnTo>
                    <a:pt x="264021" y="59537"/>
                  </a:lnTo>
                  <a:lnTo>
                    <a:pt x="263351" y="59485"/>
                  </a:lnTo>
                  <a:lnTo>
                    <a:pt x="263043" y="59541"/>
                  </a:lnTo>
                  <a:lnTo>
                    <a:pt x="262369" y="59314"/>
                  </a:lnTo>
                  <a:lnTo>
                    <a:pt x="261995" y="59414"/>
                  </a:lnTo>
                  <a:lnTo>
                    <a:pt x="261571" y="59690"/>
                  </a:lnTo>
                  <a:lnTo>
                    <a:pt x="260675" y="59552"/>
                  </a:lnTo>
                  <a:lnTo>
                    <a:pt x="260096" y="59671"/>
                  </a:lnTo>
                  <a:lnTo>
                    <a:pt x="259915" y="59839"/>
                  </a:lnTo>
                  <a:lnTo>
                    <a:pt x="259825" y="60266"/>
                  </a:lnTo>
                  <a:lnTo>
                    <a:pt x="259891" y="60686"/>
                  </a:lnTo>
                  <a:lnTo>
                    <a:pt x="260048" y="61004"/>
                  </a:lnTo>
                  <a:lnTo>
                    <a:pt x="260520" y="61004"/>
                  </a:lnTo>
                  <a:lnTo>
                    <a:pt x="260429" y="60257"/>
                  </a:lnTo>
                  <a:lnTo>
                    <a:pt x="260509" y="60078"/>
                  </a:lnTo>
                  <a:lnTo>
                    <a:pt x="260797" y="59850"/>
                  </a:lnTo>
                  <a:lnTo>
                    <a:pt x="261216" y="59814"/>
                  </a:lnTo>
                  <a:lnTo>
                    <a:pt x="262531" y="60400"/>
                  </a:lnTo>
                  <a:lnTo>
                    <a:pt x="263251" y="60435"/>
                  </a:lnTo>
                  <a:lnTo>
                    <a:pt x="263855" y="60318"/>
                  </a:lnTo>
                  <a:lnTo>
                    <a:pt x="264380" y="60431"/>
                  </a:lnTo>
                  <a:lnTo>
                    <a:pt x="264633" y="60625"/>
                  </a:lnTo>
                  <a:lnTo>
                    <a:pt x="264867" y="60948"/>
                  </a:lnTo>
                  <a:lnTo>
                    <a:pt x="264938" y="61636"/>
                  </a:lnTo>
                  <a:lnTo>
                    <a:pt x="265054" y="61967"/>
                  </a:lnTo>
                  <a:lnTo>
                    <a:pt x="265259" y="62214"/>
                  </a:lnTo>
                  <a:lnTo>
                    <a:pt x="265505" y="62354"/>
                  </a:lnTo>
                  <a:lnTo>
                    <a:pt x="266107" y="62296"/>
                  </a:lnTo>
                  <a:lnTo>
                    <a:pt x="266463" y="61867"/>
                  </a:lnTo>
                  <a:lnTo>
                    <a:pt x="267855" y="61863"/>
                  </a:lnTo>
                  <a:lnTo>
                    <a:pt x="268115" y="61756"/>
                  </a:lnTo>
                  <a:lnTo>
                    <a:pt x="269139" y="61031"/>
                  </a:lnTo>
                  <a:lnTo>
                    <a:pt x="269377" y="60738"/>
                  </a:lnTo>
                  <a:lnTo>
                    <a:pt x="269743" y="59571"/>
                  </a:lnTo>
                  <a:lnTo>
                    <a:pt x="269781" y="59218"/>
                  </a:lnTo>
                  <a:lnTo>
                    <a:pt x="269579" y="58980"/>
                  </a:lnTo>
                  <a:lnTo>
                    <a:pt x="269407" y="58957"/>
                  </a:lnTo>
                  <a:lnTo>
                    <a:pt x="269616" y="59165"/>
                  </a:lnTo>
                  <a:lnTo>
                    <a:pt x="269427" y="59593"/>
                  </a:lnTo>
                  <a:lnTo>
                    <a:pt x="269287" y="59608"/>
                  </a:lnTo>
                  <a:lnTo>
                    <a:pt x="269197" y="59310"/>
                  </a:lnTo>
                  <a:lnTo>
                    <a:pt x="269172" y="58778"/>
                  </a:lnTo>
                  <a:lnTo>
                    <a:pt x="269616" y="58931"/>
                  </a:lnTo>
                  <a:lnTo>
                    <a:pt x="270172" y="58916"/>
                  </a:lnTo>
                  <a:lnTo>
                    <a:pt x="268970" y="61858"/>
                  </a:lnTo>
                  <a:lnTo>
                    <a:pt x="270552" y="61846"/>
                  </a:lnTo>
                  <a:lnTo>
                    <a:pt x="269989" y="62954"/>
                  </a:lnTo>
                  <a:lnTo>
                    <a:pt x="269951" y="64221"/>
                  </a:lnTo>
                  <a:lnTo>
                    <a:pt x="272597" y="64237"/>
                  </a:lnTo>
                  <a:lnTo>
                    <a:pt x="272542" y="66587"/>
                  </a:lnTo>
                  <a:lnTo>
                    <a:pt x="282882" y="66552"/>
                  </a:lnTo>
                  <a:lnTo>
                    <a:pt x="285576" y="66545"/>
                  </a:lnTo>
                  <a:lnTo>
                    <a:pt x="285529" y="68906"/>
                  </a:lnTo>
                  <a:lnTo>
                    <a:pt x="282958" y="68917"/>
                  </a:lnTo>
                  <a:lnTo>
                    <a:pt x="282920" y="71278"/>
                  </a:lnTo>
                  <a:lnTo>
                    <a:pt x="281644" y="71274"/>
                  </a:lnTo>
                  <a:lnTo>
                    <a:pt x="281685" y="73627"/>
                  </a:lnTo>
                  <a:lnTo>
                    <a:pt x="278417" y="73657"/>
                  </a:lnTo>
                  <a:lnTo>
                    <a:pt x="278402" y="79560"/>
                  </a:lnTo>
                  <a:lnTo>
                    <a:pt x="276515" y="79576"/>
                  </a:lnTo>
                  <a:lnTo>
                    <a:pt x="276532" y="80728"/>
                  </a:lnTo>
                  <a:lnTo>
                    <a:pt x="275240" y="80774"/>
                  </a:lnTo>
                  <a:lnTo>
                    <a:pt x="275217" y="83086"/>
                  </a:lnTo>
                  <a:lnTo>
                    <a:pt x="271717" y="83071"/>
                  </a:lnTo>
                  <a:lnTo>
                    <a:pt x="271724" y="83684"/>
                  </a:lnTo>
                  <a:lnTo>
                    <a:pt x="272231" y="85451"/>
                  </a:lnTo>
                  <a:lnTo>
                    <a:pt x="272646" y="85447"/>
                  </a:lnTo>
                  <a:lnTo>
                    <a:pt x="272652" y="87127"/>
                  </a:lnTo>
                  <a:lnTo>
                    <a:pt x="272594" y="87776"/>
                  </a:lnTo>
                  <a:lnTo>
                    <a:pt x="267433" y="87789"/>
                  </a:lnTo>
                  <a:lnTo>
                    <a:pt x="267377" y="90071"/>
                  </a:lnTo>
                  <a:lnTo>
                    <a:pt x="264771" y="89690"/>
                  </a:lnTo>
                  <a:lnTo>
                    <a:pt x="264835" y="92240"/>
                  </a:lnTo>
                  <a:lnTo>
                    <a:pt x="264847" y="92596"/>
                  </a:lnTo>
                  <a:lnTo>
                    <a:pt x="261790" y="92598"/>
                  </a:lnTo>
                  <a:lnTo>
                    <a:pt x="262618" y="94256"/>
                  </a:lnTo>
                  <a:lnTo>
                    <a:pt x="262914" y="95224"/>
                  </a:lnTo>
                  <a:lnTo>
                    <a:pt x="263002" y="95522"/>
                  </a:lnTo>
                  <a:lnTo>
                    <a:pt x="263035" y="96508"/>
                  </a:lnTo>
                  <a:lnTo>
                    <a:pt x="262812" y="97162"/>
                  </a:lnTo>
                  <a:lnTo>
                    <a:pt x="262477" y="97385"/>
                  </a:lnTo>
                  <a:lnTo>
                    <a:pt x="262271" y="97626"/>
                  </a:lnTo>
                  <a:lnTo>
                    <a:pt x="262242" y="97896"/>
                  </a:lnTo>
                  <a:lnTo>
                    <a:pt x="262318" y="98233"/>
                  </a:lnTo>
                  <a:lnTo>
                    <a:pt x="262932" y="99045"/>
                  </a:lnTo>
                  <a:lnTo>
                    <a:pt x="263089" y="99703"/>
                  </a:lnTo>
                  <a:lnTo>
                    <a:pt x="262965" y="100110"/>
                  </a:lnTo>
                  <a:lnTo>
                    <a:pt x="262432" y="100456"/>
                  </a:lnTo>
                  <a:lnTo>
                    <a:pt x="261871" y="100395"/>
                  </a:lnTo>
                  <a:lnTo>
                    <a:pt x="261161" y="99781"/>
                  </a:lnTo>
                  <a:lnTo>
                    <a:pt x="260889" y="99818"/>
                  </a:lnTo>
                  <a:lnTo>
                    <a:pt x="259849" y="100470"/>
                  </a:lnTo>
                  <a:lnTo>
                    <a:pt x="259280" y="100997"/>
                  </a:lnTo>
                  <a:lnTo>
                    <a:pt x="259172" y="101565"/>
                  </a:lnTo>
                  <a:lnTo>
                    <a:pt x="259513" y="102475"/>
                  </a:lnTo>
                  <a:lnTo>
                    <a:pt x="256770" y="102422"/>
                  </a:lnTo>
                  <a:lnTo>
                    <a:pt x="254326" y="102469"/>
                  </a:lnTo>
                  <a:lnTo>
                    <a:pt x="254098" y="102273"/>
                  </a:lnTo>
                  <a:lnTo>
                    <a:pt x="253324" y="102206"/>
                  </a:lnTo>
                  <a:lnTo>
                    <a:pt x="253157" y="101722"/>
                  </a:lnTo>
                  <a:lnTo>
                    <a:pt x="253390" y="101406"/>
                  </a:lnTo>
                  <a:lnTo>
                    <a:pt x="253386" y="101243"/>
                  </a:lnTo>
                  <a:lnTo>
                    <a:pt x="252392" y="100804"/>
                  </a:lnTo>
                  <a:lnTo>
                    <a:pt x="252396" y="100644"/>
                  </a:lnTo>
                  <a:lnTo>
                    <a:pt x="252658" y="100336"/>
                  </a:lnTo>
                  <a:lnTo>
                    <a:pt x="252589" y="99957"/>
                  </a:lnTo>
                  <a:lnTo>
                    <a:pt x="252200" y="98875"/>
                  </a:lnTo>
                  <a:lnTo>
                    <a:pt x="251705" y="97919"/>
                  </a:lnTo>
                  <a:lnTo>
                    <a:pt x="251722" y="97362"/>
                  </a:lnTo>
                  <a:lnTo>
                    <a:pt x="251583" y="96458"/>
                  </a:lnTo>
                  <a:lnTo>
                    <a:pt x="251440" y="96049"/>
                  </a:lnTo>
                  <a:lnTo>
                    <a:pt x="251104" y="95752"/>
                  </a:lnTo>
                  <a:lnTo>
                    <a:pt x="250895" y="94852"/>
                  </a:lnTo>
                  <a:lnTo>
                    <a:pt x="251150" y="93611"/>
                  </a:lnTo>
                  <a:lnTo>
                    <a:pt x="250605" y="93094"/>
                  </a:lnTo>
                  <a:lnTo>
                    <a:pt x="250544" y="92622"/>
                  </a:lnTo>
                  <a:lnTo>
                    <a:pt x="250490" y="92492"/>
                  </a:lnTo>
                  <a:lnTo>
                    <a:pt x="250060" y="92362"/>
                  </a:lnTo>
                  <a:lnTo>
                    <a:pt x="249614" y="92016"/>
                  </a:lnTo>
                  <a:lnTo>
                    <a:pt x="249544" y="91856"/>
                  </a:lnTo>
                  <a:lnTo>
                    <a:pt x="249806" y="91336"/>
                  </a:lnTo>
                  <a:lnTo>
                    <a:pt x="249995" y="91306"/>
                  </a:lnTo>
                  <a:lnTo>
                    <a:pt x="250171" y="91473"/>
                  </a:lnTo>
                  <a:lnTo>
                    <a:pt x="250302" y="91466"/>
                  </a:lnTo>
                  <a:lnTo>
                    <a:pt x="250728" y="91258"/>
                  </a:lnTo>
                  <a:lnTo>
                    <a:pt x="250995" y="90882"/>
                  </a:lnTo>
                  <a:lnTo>
                    <a:pt x="250946" y="90548"/>
                  </a:lnTo>
                  <a:lnTo>
                    <a:pt x="250528" y="90514"/>
                  </a:lnTo>
                  <a:lnTo>
                    <a:pt x="250286" y="90287"/>
                  </a:lnTo>
                  <a:lnTo>
                    <a:pt x="250102" y="89942"/>
                  </a:lnTo>
                  <a:lnTo>
                    <a:pt x="250184" y="89748"/>
                  </a:lnTo>
                  <a:lnTo>
                    <a:pt x="250626" y="89592"/>
                  </a:lnTo>
                  <a:lnTo>
                    <a:pt x="250241" y="89146"/>
                  </a:lnTo>
                  <a:lnTo>
                    <a:pt x="249717" y="88217"/>
                  </a:lnTo>
                  <a:lnTo>
                    <a:pt x="250004" y="87901"/>
                  </a:lnTo>
                  <a:lnTo>
                    <a:pt x="249405" y="87425"/>
                  </a:lnTo>
                  <a:lnTo>
                    <a:pt x="247750" y="86655"/>
                  </a:lnTo>
                  <a:lnTo>
                    <a:pt x="247458" y="87310"/>
                  </a:lnTo>
                  <a:lnTo>
                    <a:pt x="247442" y="89893"/>
                  </a:lnTo>
                  <a:lnTo>
                    <a:pt x="245016" y="89856"/>
                  </a:lnTo>
                  <a:lnTo>
                    <a:pt x="243689" y="92527"/>
                  </a:lnTo>
                  <a:lnTo>
                    <a:pt x="240957" y="92512"/>
                  </a:lnTo>
                  <a:lnTo>
                    <a:pt x="240972" y="90159"/>
                  </a:lnTo>
                  <a:lnTo>
                    <a:pt x="238422" y="90149"/>
                  </a:lnTo>
                  <a:lnTo>
                    <a:pt x="237476" y="87805"/>
                  </a:lnTo>
                  <a:lnTo>
                    <a:pt x="234405" y="87811"/>
                  </a:lnTo>
                  <a:lnTo>
                    <a:pt x="234462" y="90142"/>
                  </a:lnTo>
                  <a:lnTo>
                    <a:pt x="231544" y="90146"/>
                  </a:lnTo>
                  <a:lnTo>
                    <a:pt x="226688" y="90217"/>
                  </a:lnTo>
                  <a:lnTo>
                    <a:pt x="226439" y="91482"/>
                  </a:lnTo>
                  <a:lnTo>
                    <a:pt x="226735" y="92351"/>
                  </a:lnTo>
                  <a:lnTo>
                    <a:pt x="227153" y="92533"/>
                  </a:lnTo>
                  <a:lnTo>
                    <a:pt x="228234" y="92972"/>
                  </a:lnTo>
                  <a:lnTo>
                    <a:pt x="228980" y="93488"/>
                  </a:lnTo>
                  <a:lnTo>
                    <a:pt x="229251" y="93793"/>
                  </a:lnTo>
                  <a:lnTo>
                    <a:pt x="229341" y="93964"/>
                  </a:lnTo>
                  <a:lnTo>
                    <a:pt x="229366" y="95949"/>
                  </a:lnTo>
                  <a:lnTo>
                    <a:pt x="228715" y="96459"/>
                  </a:lnTo>
                  <a:lnTo>
                    <a:pt x="228301" y="96536"/>
                  </a:lnTo>
                  <a:lnTo>
                    <a:pt x="228306" y="97609"/>
                  </a:lnTo>
                  <a:lnTo>
                    <a:pt x="226838" y="97592"/>
                  </a:lnTo>
                  <a:lnTo>
                    <a:pt x="226839" y="97863"/>
                  </a:lnTo>
                  <a:lnTo>
                    <a:pt x="225521" y="97873"/>
                  </a:lnTo>
                  <a:lnTo>
                    <a:pt x="225478" y="98984"/>
                  </a:lnTo>
                  <a:lnTo>
                    <a:pt x="227237" y="98953"/>
                  </a:lnTo>
                  <a:lnTo>
                    <a:pt x="227488" y="99098"/>
                  </a:lnTo>
                  <a:lnTo>
                    <a:pt x="227513" y="100143"/>
                  </a:lnTo>
                  <a:lnTo>
                    <a:pt x="227849" y="100151"/>
                  </a:lnTo>
                  <a:lnTo>
                    <a:pt x="224052" y="100160"/>
                  </a:lnTo>
                  <a:lnTo>
                    <a:pt x="223765" y="100082"/>
                  </a:lnTo>
                  <a:lnTo>
                    <a:pt x="222943" y="99631"/>
                  </a:lnTo>
                  <a:lnTo>
                    <a:pt x="222812" y="99817"/>
                  </a:lnTo>
                  <a:lnTo>
                    <a:pt x="224301" y="100993"/>
                  </a:lnTo>
                  <a:lnTo>
                    <a:pt x="224721" y="101189"/>
                  </a:lnTo>
                  <a:lnTo>
                    <a:pt x="229413" y="102485"/>
                  </a:lnTo>
                  <a:lnTo>
                    <a:pt x="229411" y="102915"/>
                  </a:lnTo>
                  <a:lnTo>
                    <a:pt x="228685" y="102894"/>
                  </a:lnTo>
                  <a:lnTo>
                    <a:pt x="227821" y="103574"/>
                  </a:lnTo>
                  <a:lnTo>
                    <a:pt x="226889" y="103219"/>
                  </a:lnTo>
                  <a:lnTo>
                    <a:pt x="226815" y="103601"/>
                  </a:lnTo>
                  <a:lnTo>
                    <a:pt x="226807" y="104288"/>
                  </a:lnTo>
                  <a:lnTo>
                    <a:pt x="228088" y="104314"/>
                  </a:lnTo>
                  <a:lnTo>
                    <a:pt x="228092" y="105637"/>
                  </a:lnTo>
                  <a:lnTo>
                    <a:pt x="228379" y="105957"/>
                  </a:lnTo>
                  <a:lnTo>
                    <a:pt x="228457" y="106225"/>
                  </a:lnTo>
                  <a:lnTo>
                    <a:pt x="228444" y="106537"/>
                  </a:lnTo>
                  <a:lnTo>
                    <a:pt x="224415" y="106645"/>
                  </a:lnTo>
                  <a:lnTo>
                    <a:pt x="222890" y="106948"/>
                  </a:lnTo>
                  <a:lnTo>
                    <a:pt x="222943" y="109291"/>
                  </a:lnTo>
                  <a:lnTo>
                    <a:pt x="223219" y="109658"/>
                  </a:lnTo>
                  <a:lnTo>
                    <a:pt x="222970" y="110457"/>
                  </a:lnTo>
                  <a:lnTo>
                    <a:pt x="222997" y="111015"/>
                  </a:lnTo>
                  <a:lnTo>
                    <a:pt x="223230" y="111041"/>
                  </a:lnTo>
                  <a:lnTo>
                    <a:pt x="223970" y="111436"/>
                  </a:lnTo>
                  <a:lnTo>
                    <a:pt x="223949" y="111729"/>
                  </a:lnTo>
                  <a:lnTo>
                    <a:pt x="223687" y="112320"/>
                  </a:lnTo>
                  <a:lnTo>
                    <a:pt x="223376" y="112499"/>
                  </a:lnTo>
                  <a:lnTo>
                    <a:pt x="223221" y="112691"/>
                  </a:lnTo>
                  <a:lnTo>
                    <a:pt x="223163" y="113071"/>
                  </a:lnTo>
                  <a:lnTo>
                    <a:pt x="223322" y="113231"/>
                  </a:lnTo>
                  <a:lnTo>
                    <a:pt x="223457" y="114019"/>
                  </a:lnTo>
                  <a:lnTo>
                    <a:pt x="223244" y="114398"/>
                  </a:lnTo>
                  <a:lnTo>
                    <a:pt x="223280" y="115000"/>
                  </a:lnTo>
                  <a:lnTo>
                    <a:pt x="222692" y="114981"/>
                  </a:lnTo>
                  <a:lnTo>
                    <a:pt x="222172" y="115119"/>
                  </a:lnTo>
                  <a:lnTo>
                    <a:pt x="221780" y="114881"/>
                  </a:lnTo>
                  <a:lnTo>
                    <a:pt x="221494" y="114854"/>
                  </a:lnTo>
                  <a:lnTo>
                    <a:pt x="221105" y="115092"/>
                  </a:lnTo>
                  <a:lnTo>
                    <a:pt x="219730" y="115244"/>
                  </a:lnTo>
                  <a:lnTo>
                    <a:pt x="216426" y="114756"/>
                  </a:lnTo>
                  <a:lnTo>
                    <a:pt x="216376" y="124690"/>
                  </a:lnTo>
                  <a:lnTo>
                    <a:pt x="216086" y="124341"/>
                  </a:lnTo>
                  <a:lnTo>
                    <a:pt x="215775" y="124233"/>
                  </a:lnTo>
                  <a:lnTo>
                    <a:pt x="215106" y="124233"/>
                  </a:lnTo>
                  <a:lnTo>
                    <a:pt x="214677" y="124393"/>
                  </a:lnTo>
                  <a:lnTo>
                    <a:pt x="214305" y="124620"/>
                  </a:lnTo>
                  <a:lnTo>
                    <a:pt x="213603" y="125241"/>
                  </a:lnTo>
                  <a:lnTo>
                    <a:pt x="213456" y="125635"/>
                  </a:lnTo>
                  <a:lnTo>
                    <a:pt x="211995" y="126398"/>
                  </a:lnTo>
                  <a:lnTo>
                    <a:pt x="211056" y="127123"/>
                  </a:lnTo>
                  <a:lnTo>
                    <a:pt x="210386" y="126963"/>
                  </a:lnTo>
                  <a:lnTo>
                    <a:pt x="209251" y="127064"/>
                  </a:lnTo>
                  <a:lnTo>
                    <a:pt x="208124" y="127792"/>
                  </a:lnTo>
                  <a:lnTo>
                    <a:pt x="207986" y="127923"/>
                  </a:lnTo>
                  <a:lnTo>
                    <a:pt x="207940" y="128157"/>
                  </a:lnTo>
                  <a:lnTo>
                    <a:pt x="204801" y="126257"/>
                  </a:lnTo>
                  <a:lnTo>
                    <a:pt x="203887" y="125803"/>
                  </a:lnTo>
                  <a:lnTo>
                    <a:pt x="203323" y="125699"/>
                  </a:lnTo>
                  <a:lnTo>
                    <a:pt x="200739" y="125810"/>
                  </a:lnTo>
                  <a:lnTo>
                    <a:pt x="200758" y="131147"/>
                  </a:lnTo>
                  <a:lnTo>
                    <a:pt x="200229" y="131181"/>
                  </a:lnTo>
                  <a:lnTo>
                    <a:pt x="199900" y="131660"/>
                  </a:lnTo>
                  <a:lnTo>
                    <a:pt x="203158" y="131562"/>
                  </a:lnTo>
                  <a:lnTo>
                    <a:pt x="203501" y="132107"/>
                  </a:lnTo>
                  <a:lnTo>
                    <a:pt x="204105" y="132315"/>
                  </a:lnTo>
                  <a:lnTo>
                    <a:pt x="204700" y="133558"/>
                  </a:lnTo>
                  <a:lnTo>
                    <a:pt x="204847" y="134465"/>
                  </a:lnTo>
                  <a:lnTo>
                    <a:pt x="206001" y="134599"/>
                  </a:lnTo>
                  <a:lnTo>
                    <a:pt x="206010" y="133822"/>
                  </a:lnTo>
                  <a:lnTo>
                    <a:pt x="206879" y="133213"/>
                  </a:lnTo>
                  <a:lnTo>
                    <a:pt x="207957" y="133124"/>
                  </a:lnTo>
                  <a:lnTo>
                    <a:pt x="208657" y="133544"/>
                  </a:lnTo>
                  <a:lnTo>
                    <a:pt x="209641" y="134633"/>
                  </a:lnTo>
                  <a:lnTo>
                    <a:pt x="209751" y="134990"/>
                  </a:lnTo>
                  <a:lnTo>
                    <a:pt x="209299" y="135473"/>
                  </a:lnTo>
                  <a:lnTo>
                    <a:pt x="209307" y="136280"/>
                  </a:lnTo>
                  <a:lnTo>
                    <a:pt x="209426" y="136622"/>
                  </a:lnTo>
                  <a:lnTo>
                    <a:pt x="211074" y="136781"/>
                  </a:lnTo>
                  <a:lnTo>
                    <a:pt x="212204" y="137138"/>
                  </a:lnTo>
                  <a:lnTo>
                    <a:pt x="212432" y="137372"/>
                  </a:lnTo>
                  <a:lnTo>
                    <a:pt x="213110" y="139004"/>
                  </a:lnTo>
                  <a:lnTo>
                    <a:pt x="214211" y="139922"/>
                  </a:lnTo>
                  <a:lnTo>
                    <a:pt x="215642" y="140420"/>
                  </a:lnTo>
                  <a:lnTo>
                    <a:pt x="215707" y="140081"/>
                  </a:lnTo>
                  <a:lnTo>
                    <a:pt x="215715" y="138152"/>
                  </a:lnTo>
                  <a:lnTo>
                    <a:pt x="215507" y="137338"/>
                  </a:lnTo>
                  <a:lnTo>
                    <a:pt x="215870" y="136973"/>
                  </a:lnTo>
                  <a:lnTo>
                    <a:pt x="216351" y="136892"/>
                  </a:lnTo>
                  <a:lnTo>
                    <a:pt x="216337" y="139824"/>
                  </a:lnTo>
                  <a:lnTo>
                    <a:pt x="218427" y="139327"/>
                  </a:lnTo>
                  <a:lnTo>
                    <a:pt x="219817" y="139387"/>
                  </a:lnTo>
                  <a:lnTo>
                    <a:pt x="219809" y="140074"/>
                  </a:lnTo>
                  <a:lnTo>
                    <a:pt x="219708" y="140660"/>
                  </a:lnTo>
                  <a:lnTo>
                    <a:pt x="218712" y="140558"/>
                  </a:lnTo>
                  <a:lnTo>
                    <a:pt x="218080" y="140342"/>
                  </a:lnTo>
                  <a:lnTo>
                    <a:pt x="216339" y="140394"/>
                  </a:lnTo>
                  <a:lnTo>
                    <a:pt x="216352" y="145519"/>
                  </a:lnTo>
                  <a:lnTo>
                    <a:pt x="216352" y="147174"/>
                  </a:lnTo>
                  <a:lnTo>
                    <a:pt x="216372" y="147893"/>
                  </a:lnTo>
                  <a:lnTo>
                    <a:pt x="216442" y="151925"/>
                  </a:lnTo>
                  <a:lnTo>
                    <a:pt x="215106" y="152126"/>
                  </a:lnTo>
                  <a:lnTo>
                    <a:pt x="215142" y="153163"/>
                  </a:lnTo>
                  <a:lnTo>
                    <a:pt x="213840" y="153643"/>
                  </a:lnTo>
                  <a:lnTo>
                    <a:pt x="214036" y="159663"/>
                  </a:lnTo>
                  <a:lnTo>
                    <a:pt x="210724" y="159654"/>
                  </a:lnTo>
                  <a:lnTo>
                    <a:pt x="210846" y="159790"/>
                  </a:lnTo>
                  <a:lnTo>
                    <a:pt x="210920" y="161106"/>
                  </a:lnTo>
                  <a:lnTo>
                    <a:pt x="210741" y="161653"/>
                  </a:lnTo>
                  <a:lnTo>
                    <a:pt x="210783" y="163590"/>
                  </a:lnTo>
                  <a:lnTo>
                    <a:pt x="210681" y="163870"/>
                  </a:lnTo>
                  <a:lnTo>
                    <a:pt x="210478" y="163939"/>
                  </a:lnTo>
                  <a:lnTo>
                    <a:pt x="210397" y="164118"/>
                  </a:lnTo>
                  <a:lnTo>
                    <a:pt x="210206" y="164925"/>
                  </a:lnTo>
                  <a:lnTo>
                    <a:pt x="210048" y="166063"/>
                  </a:lnTo>
                  <a:lnTo>
                    <a:pt x="210069" y="166260"/>
                  </a:lnTo>
                  <a:lnTo>
                    <a:pt x="210207" y="166427"/>
                  </a:lnTo>
                  <a:lnTo>
                    <a:pt x="210728" y="166806"/>
                  </a:lnTo>
                  <a:lnTo>
                    <a:pt x="211103" y="168155"/>
                  </a:lnTo>
                  <a:lnTo>
                    <a:pt x="211035" y="168511"/>
                  </a:lnTo>
                  <a:lnTo>
                    <a:pt x="210490" y="169500"/>
                  </a:lnTo>
                  <a:lnTo>
                    <a:pt x="210042" y="170131"/>
                  </a:lnTo>
                  <a:lnTo>
                    <a:pt x="209662" y="170318"/>
                  </a:lnTo>
                  <a:lnTo>
                    <a:pt x="209271" y="169969"/>
                  </a:lnTo>
                  <a:lnTo>
                    <a:pt x="209120" y="169660"/>
                  </a:lnTo>
                  <a:lnTo>
                    <a:pt x="208425" y="168876"/>
                  </a:lnTo>
                  <a:lnTo>
                    <a:pt x="207591" y="168865"/>
                  </a:lnTo>
                  <a:lnTo>
                    <a:pt x="206323" y="168513"/>
                  </a:lnTo>
                  <a:lnTo>
                    <a:pt x="204977" y="167416"/>
                  </a:lnTo>
                  <a:lnTo>
                    <a:pt x="204871" y="167249"/>
                  </a:lnTo>
                  <a:lnTo>
                    <a:pt x="205136" y="167041"/>
                  </a:lnTo>
                  <a:lnTo>
                    <a:pt x="205160" y="166658"/>
                  </a:lnTo>
                  <a:lnTo>
                    <a:pt x="205083" y="166460"/>
                  </a:lnTo>
                  <a:lnTo>
                    <a:pt x="203819" y="165077"/>
                  </a:lnTo>
                  <a:lnTo>
                    <a:pt x="203659" y="165185"/>
                  </a:lnTo>
                  <a:lnTo>
                    <a:pt x="203628" y="165735"/>
                  </a:lnTo>
                  <a:lnTo>
                    <a:pt x="203058" y="166014"/>
                  </a:lnTo>
                  <a:lnTo>
                    <a:pt x="202330" y="165902"/>
                  </a:lnTo>
                  <a:lnTo>
                    <a:pt x="201017" y="166110"/>
                  </a:lnTo>
                  <a:lnTo>
                    <a:pt x="200667" y="166671"/>
                  </a:lnTo>
                  <a:lnTo>
                    <a:pt x="200992" y="166753"/>
                  </a:lnTo>
                  <a:lnTo>
                    <a:pt x="200996" y="167393"/>
                  </a:lnTo>
                  <a:lnTo>
                    <a:pt x="200448" y="167251"/>
                  </a:lnTo>
                  <a:lnTo>
                    <a:pt x="199931" y="167437"/>
                  </a:lnTo>
                  <a:lnTo>
                    <a:pt x="200168" y="168456"/>
                  </a:lnTo>
                  <a:lnTo>
                    <a:pt x="199493" y="170030"/>
                  </a:lnTo>
                  <a:lnTo>
                    <a:pt x="199440" y="170245"/>
                  </a:lnTo>
                  <a:lnTo>
                    <a:pt x="199444" y="171104"/>
                  </a:lnTo>
                  <a:lnTo>
                    <a:pt x="198517" y="171030"/>
                  </a:lnTo>
                  <a:lnTo>
                    <a:pt x="198387" y="170160"/>
                  </a:lnTo>
                  <a:lnTo>
                    <a:pt x="197729" y="169952"/>
                  </a:lnTo>
                  <a:lnTo>
                    <a:pt x="197001" y="169491"/>
                  </a:lnTo>
                  <a:lnTo>
                    <a:pt x="196700" y="169450"/>
                  </a:lnTo>
                  <a:lnTo>
                    <a:pt x="196713" y="170298"/>
                  </a:lnTo>
                  <a:lnTo>
                    <a:pt x="196566" y="170591"/>
                  </a:lnTo>
                  <a:lnTo>
                    <a:pt x="195855" y="170666"/>
                  </a:lnTo>
                  <a:lnTo>
                    <a:pt x="195721" y="170629"/>
                  </a:lnTo>
                  <a:lnTo>
                    <a:pt x="195660" y="170495"/>
                  </a:lnTo>
                  <a:lnTo>
                    <a:pt x="195253" y="170425"/>
                  </a:lnTo>
                  <a:lnTo>
                    <a:pt x="194891" y="170592"/>
                  </a:lnTo>
                  <a:lnTo>
                    <a:pt x="193640" y="170764"/>
                  </a:lnTo>
                  <a:lnTo>
                    <a:pt x="193174" y="171278"/>
                  </a:lnTo>
                  <a:lnTo>
                    <a:pt x="193108" y="171876"/>
                  </a:lnTo>
                  <a:lnTo>
                    <a:pt x="193210" y="172147"/>
                  </a:lnTo>
                  <a:lnTo>
                    <a:pt x="193381" y="172315"/>
                  </a:lnTo>
                  <a:lnTo>
                    <a:pt x="193474" y="172865"/>
                  </a:lnTo>
                  <a:lnTo>
                    <a:pt x="193405" y="173370"/>
                  </a:lnTo>
                  <a:lnTo>
                    <a:pt x="191932" y="173305"/>
                  </a:lnTo>
                  <a:lnTo>
                    <a:pt x="191415" y="173617"/>
                  </a:lnTo>
                  <a:lnTo>
                    <a:pt x="191102" y="173988"/>
                  </a:lnTo>
                  <a:lnTo>
                    <a:pt x="189786" y="173106"/>
                  </a:lnTo>
                  <a:lnTo>
                    <a:pt x="188624" y="173229"/>
                  </a:lnTo>
                  <a:lnTo>
                    <a:pt x="187657" y="173009"/>
                  </a:lnTo>
                  <a:lnTo>
                    <a:pt x="186966" y="172741"/>
                  </a:lnTo>
                  <a:lnTo>
                    <a:pt x="187046" y="175515"/>
                  </a:lnTo>
                  <a:lnTo>
                    <a:pt x="187095" y="175842"/>
                  </a:lnTo>
                  <a:lnTo>
                    <a:pt x="187395" y="176470"/>
                  </a:lnTo>
                  <a:lnTo>
                    <a:pt x="187403" y="176913"/>
                  </a:lnTo>
                  <a:lnTo>
                    <a:pt x="186221" y="176935"/>
                  </a:lnTo>
                  <a:lnTo>
                    <a:pt x="185900" y="177455"/>
                  </a:lnTo>
                  <a:lnTo>
                    <a:pt x="185595" y="178292"/>
                  </a:lnTo>
                  <a:lnTo>
                    <a:pt x="185510" y="178760"/>
                  </a:lnTo>
                  <a:lnTo>
                    <a:pt x="185368" y="178969"/>
                  </a:lnTo>
                  <a:lnTo>
                    <a:pt x="185132" y="179188"/>
                  </a:lnTo>
                  <a:lnTo>
                    <a:pt x="184007" y="179801"/>
                  </a:lnTo>
                  <a:lnTo>
                    <a:pt x="183639" y="179816"/>
                  </a:lnTo>
                  <a:lnTo>
                    <a:pt x="182456" y="178080"/>
                  </a:lnTo>
                  <a:lnTo>
                    <a:pt x="182122" y="177756"/>
                  </a:lnTo>
                  <a:lnTo>
                    <a:pt x="181684" y="177604"/>
                  </a:lnTo>
                  <a:lnTo>
                    <a:pt x="181525" y="177426"/>
                  </a:lnTo>
                  <a:lnTo>
                    <a:pt x="181440" y="177258"/>
                  </a:lnTo>
                  <a:lnTo>
                    <a:pt x="181440" y="176823"/>
                  </a:lnTo>
                  <a:lnTo>
                    <a:pt x="180822" y="175782"/>
                  </a:lnTo>
                  <a:lnTo>
                    <a:pt x="180534" y="175797"/>
                  </a:lnTo>
                  <a:lnTo>
                    <a:pt x="180062" y="175678"/>
                  </a:lnTo>
                  <a:lnTo>
                    <a:pt x="179424" y="175262"/>
                  </a:lnTo>
                  <a:lnTo>
                    <a:pt x="178981" y="175076"/>
                  </a:lnTo>
                  <a:lnTo>
                    <a:pt x="177965" y="175062"/>
                  </a:lnTo>
                  <a:lnTo>
                    <a:pt x="177987" y="177620"/>
                  </a:lnTo>
                  <a:lnTo>
                    <a:pt x="178276" y="178144"/>
                  </a:lnTo>
                  <a:lnTo>
                    <a:pt x="178447" y="178613"/>
                  </a:lnTo>
                  <a:lnTo>
                    <a:pt x="177980" y="179134"/>
                  </a:lnTo>
                  <a:lnTo>
                    <a:pt x="177623" y="179216"/>
                  </a:lnTo>
                  <a:lnTo>
                    <a:pt x="177424" y="179565"/>
                  </a:lnTo>
                  <a:lnTo>
                    <a:pt x="177396" y="180826"/>
                  </a:lnTo>
                  <a:lnTo>
                    <a:pt x="176917" y="180993"/>
                  </a:lnTo>
                  <a:lnTo>
                    <a:pt x="173934" y="181023"/>
                  </a:lnTo>
                  <a:lnTo>
                    <a:pt x="173597" y="181320"/>
                  </a:lnTo>
                  <a:lnTo>
                    <a:pt x="173608" y="183678"/>
                  </a:lnTo>
                  <a:lnTo>
                    <a:pt x="173392" y="184474"/>
                  </a:lnTo>
                  <a:lnTo>
                    <a:pt x="172499" y="184466"/>
                  </a:lnTo>
                  <a:lnTo>
                    <a:pt x="172187" y="184202"/>
                  </a:lnTo>
                  <a:lnTo>
                    <a:pt x="171976" y="183830"/>
                  </a:lnTo>
                  <a:lnTo>
                    <a:pt x="171610" y="184183"/>
                  </a:lnTo>
                  <a:lnTo>
                    <a:pt x="171399" y="184577"/>
                  </a:lnTo>
                  <a:lnTo>
                    <a:pt x="171703" y="186849"/>
                  </a:lnTo>
                  <a:lnTo>
                    <a:pt x="172827" y="186838"/>
                  </a:lnTo>
                  <a:lnTo>
                    <a:pt x="173423" y="187065"/>
                  </a:lnTo>
                  <a:lnTo>
                    <a:pt x="174161" y="187769"/>
                  </a:lnTo>
                  <a:lnTo>
                    <a:pt x="174186" y="188047"/>
                  </a:lnTo>
                  <a:lnTo>
                    <a:pt x="176326" y="188055"/>
                  </a:lnTo>
                  <a:lnTo>
                    <a:pt x="176429" y="189166"/>
                  </a:lnTo>
                  <a:lnTo>
                    <a:pt x="176713" y="189434"/>
                  </a:lnTo>
                  <a:lnTo>
                    <a:pt x="177070" y="190367"/>
                  </a:lnTo>
                  <a:lnTo>
                    <a:pt x="177172" y="190854"/>
                  </a:lnTo>
                  <a:lnTo>
                    <a:pt x="177169" y="191579"/>
                  </a:lnTo>
                  <a:lnTo>
                    <a:pt x="178500" y="192452"/>
                  </a:lnTo>
                  <a:lnTo>
                    <a:pt x="179514" y="192560"/>
                  </a:lnTo>
                  <a:lnTo>
                    <a:pt x="179664" y="192645"/>
                  </a:lnTo>
                  <a:lnTo>
                    <a:pt x="179692" y="192783"/>
                  </a:lnTo>
                  <a:lnTo>
                    <a:pt x="179664" y="193976"/>
                  </a:lnTo>
                  <a:lnTo>
                    <a:pt x="179214" y="193999"/>
                  </a:lnTo>
                  <a:lnTo>
                    <a:pt x="178671" y="194564"/>
                  </a:lnTo>
                  <a:lnTo>
                    <a:pt x="178509" y="194642"/>
                  </a:lnTo>
                  <a:lnTo>
                    <a:pt x="178209" y="194724"/>
                  </a:lnTo>
                  <a:lnTo>
                    <a:pt x="177463" y="194725"/>
                  </a:lnTo>
                  <a:lnTo>
                    <a:pt x="176525" y="194059"/>
                  </a:lnTo>
                  <a:lnTo>
                    <a:pt x="176549" y="193494"/>
                  </a:lnTo>
                  <a:lnTo>
                    <a:pt x="176468" y="193353"/>
                  </a:lnTo>
                  <a:lnTo>
                    <a:pt x="175306" y="193089"/>
                  </a:lnTo>
                  <a:lnTo>
                    <a:pt x="174869" y="192777"/>
                  </a:lnTo>
                  <a:lnTo>
                    <a:pt x="174710" y="192565"/>
                  </a:lnTo>
                  <a:lnTo>
                    <a:pt x="174069" y="192358"/>
                  </a:lnTo>
                  <a:lnTo>
                    <a:pt x="173384" y="192702"/>
                  </a:lnTo>
                  <a:lnTo>
                    <a:pt x="172479" y="192976"/>
                  </a:lnTo>
                  <a:lnTo>
                    <a:pt x="172094" y="193445"/>
                  </a:lnTo>
                  <a:lnTo>
                    <a:pt x="170877" y="194158"/>
                  </a:lnTo>
                  <a:lnTo>
                    <a:pt x="170751" y="194328"/>
                  </a:lnTo>
                  <a:lnTo>
                    <a:pt x="170751" y="194482"/>
                  </a:lnTo>
                  <a:lnTo>
                    <a:pt x="170990" y="194627"/>
                  </a:lnTo>
                  <a:lnTo>
                    <a:pt x="170582" y="194546"/>
                  </a:lnTo>
                  <a:lnTo>
                    <a:pt x="170576" y="195311"/>
                  </a:lnTo>
                  <a:lnTo>
                    <a:pt x="171055" y="195683"/>
                  </a:lnTo>
                  <a:lnTo>
                    <a:pt x="171148" y="196241"/>
                  </a:lnTo>
                  <a:lnTo>
                    <a:pt x="170949" y="196519"/>
                  </a:lnTo>
                  <a:lnTo>
                    <a:pt x="171095" y="196758"/>
                  </a:lnTo>
                  <a:lnTo>
                    <a:pt x="172144" y="197729"/>
                  </a:lnTo>
                  <a:lnTo>
                    <a:pt x="172403" y="198837"/>
                  </a:lnTo>
                  <a:lnTo>
                    <a:pt x="173096" y="199771"/>
                  </a:lnTo>
                  <a:lnTo>
                    <a:pt x="173112" y="199919"/>
                  </a:lnTo>
                  <a:lnTo>
                    <a:pt x="173104" y="200648"/>
                  </a:lnTo>
                  <a:lnTo>
                    <a:pt x="172961" y="201537"/>
                  </a:lnTo>
                  <a:lnTo>
                    <a:pt x="172580" y="202503"/>
                  </a:lnTo>
                  <a:lnTo>
                    <a:pt x="171324" y="202495"/>
                  </a:lnTo>
                  <a:lnTo>
                    <a:pt x="170547" y="202349"/>
                  </a:lnTo>
                  <a:lnTo>
                    <a:pt x="170068" y="202291"/>
                  </a:lnTo>
                  <a:lnTo>
                    <a:pt x="169687" y="202588"/>
                  </a:lnTo>
                  <a:lnTo>
                    <a:pt x="169456" y="203001"/>
                  </a:lnTo>
                  <a:lnTo>
                    <a:pt x="168771" y="203369"/>
                  </a:lnTo>
                  <a:lnTo>
                    <a:pt x="168248" y="203436"/>
                  </a:lnTo>
                  <a:lnTo>
                    <a:pt x="168013" y="204023"/>
                  </a:lnTo>
                  <a:lnTo>
                    <a:pt x="167944" y="205243"/>
                  </a:lnTo>
                  <a:lnTo>
                    <a:pt x="166884" y="205222"/>
                  </a:lnTo>
                  <a:lnTo>
                    <a:pt x="166676" y="205615"/>
                  </a:lnTo>
                  <a:lnTo>
                    <a:pt x="165992" y="206002"/>
                  </a:lnTo>
                  <a:lnTo>
                    <a:pt x="165494" y="206113"/>
                  </a:lnTo>
                  <a:lnTo>
                    <a:pt x="164975" y="206032"/>
                  </a:lnTo>
                  <a:lnTo>
                    <a:pt x="163886" y="206248"/>
                  </a:lnTo>
                  <a:lnTo>
                    <a:pt x="163533" y="206631"/>
                  </a:lnTo>
                  <a:lnTo>
                    <a:pt x="162440" y="207059"/>
                  </a:lnTo>
                  <a:lnTo>
                    <a:pt x="161719" y="206955"/>
                  </a:lnTo>
                  <a:lnTo>
                    <a:pt x="161720" y="207985"/>
                  </a:lnTo>
                  <a:lnTo>
                    <a:pt x="161517" y="208164"/>
                  </a:lnTo>
                  <a:lnTo>
                    <a:pt x="158985" y="208121"/>
                  </a:lnTo>
                  <a:lnTo>
                    <a:pt x="158964" y="208745"/>
                  </a:lnTo>
                  <a:lnTo>
                    <a:pt x="158822" y="208961"/>
                  </a:lnTo>
                  <a:lnTo>
                    <a:pt x="158466" y="209241"/>
                  </a:lnTo>
                  <a:lnTo>
                    <a:pt x="158373" y="209423"/>
                  </a:lnTo>
                  <a:lnTo>
                    <a:pt x="158316" y="210029"/>
                  </a:lnTo>
                  <a:lnTo>
                    <a:pt x="158684" y="210513"/>
                  </a:lnTo>
                  <a:lnTo>
                    <a:pt x="159764" y="213458"/>
                  </a:lnTo>
                  <a:lnTo>
                    <a:pt x="159777" y="213641"/>
                  </a:lnTo>
                  <a:lnTo>
                    <a:pt x="158828" y="213421"/>
                  </a:lnTo>
                  <a:lnTo>
                    <a:pt x="158026" y="212967"/>
                  </a:lnTo>
                  <a:lnTo>
                    <a:pt x="157075" y="212814"/>
                  </a:lnTo>
                  <a:lnTo>
                    <a:pt x="155970" y="212363"/>
                  </a:lnTo>
                  <a:lnTo>
                    <a:pt x="155647" y="212047"/>
                  </a:lnTo>
                  <a:lnTo>
                    <a:pt x="155295" y="211861"/>
                  </a:lnTo>
                  <a:lnTo>
                    <a:pt x="154311" y="211701"/>
                  </a:lnTo>
                  <a:lnTo>
                    <a:pt x="154218" y="212121"/>
                  </a:lnTo>
                  <a:lnTo>
                    <a:pt x="154189" y="212809"/>
                  </a:lnTo>
                  <a:lnTo>
                    <a:pt x="154440" y="213066"/>
                  </a:lnTo>
                  <a:lnTo>
                    <a:pt x="154432" y="213438"/>
                  </a:lnTo>
                  <a:lnTo>
                    <a:pt x="152651" y="213448"/>
                  </a:lnTo>
                  <a:lnTo>
                    <a:pt x="152112" y="213106"/>
                  </a:lnTo>
                  <a:lnTo>
                    <a:pt x="151651" y="213411"/>
                  </a:lnTo>
                  <a:lnTo>
                    <a:pt x="151372" y="213738"/>
                  </a:lnTo>
                  <a:lnTo>
                    <a:pt x="151319" y="214006"/>
                  </a:lnTo>
                  <a:lnTo>
                    <a:pt x="150165" y="214159"/>
                  </a:lnTo>
                  <a:lnTo>
                    <a:pt x="149421" y="213913"/>
                  </a:lnTo>
                  <a:lnTo>
                    <a:pt x="148709" y="214068"/>
                  </a:lnTo>
                  <a:lnTo>
                    <a:pt x="148632" y="214851"/>
                  </a:lnTo>
                  <a:lnTo>
                    <a:pt x="149223" y="215401"/>
                  </a:lnTo>
                  <a:lnTo>
                    <a:pt x="149259" y="216003"/>
                  </a:lnTo>
                  <a:lnTo>
                    <a:pt x="149717" y="216070"/>
                  </a:lnTo>
                  <a:lnTo>
                    <a:pt x="150170" y="215825"/>
                  </a:lnTo>
                  <a:lnTo>
                    <a:pt x="151679" y="216330"/>
                  </a:lnTo>
                  <a:lnTo>
                    <a:pt x="152707" y="216386"/>
                  </a:lnTo>
                  <a:lnTo>
                    <a:pt x="153338" y="216796"/>
                  </a:lnTo>
                  <a:lnTo>
                    <a:pt x="153917" y="217547"/>
                  </a:lnTo>
                  <a:lnTo>
                    <a:pt x="153896" y="218064"/>
                  </a:lnTo>
                  <a:lnTo>
                    <a:pt x="153941" y="218198"/>
                  </a:lnTo>
                  <a:lnTo>
                    <a:pt x="154547" y="218889"/>
                  </a:lnTo>
                  <a:lnTo>
                    <a:pt x="153212" y="220183"/>
                  </a:lnTo>
                  <a:lnTo>
                    <a:pt x="152763" y="220254"/>
                  </a:lnTo>
                  <a:lnTo>
                    <a:pt x="151974" y="220358"/>
                  </a:lnTo>
                  <a:lnTo>
                    <a:pt x="151909" y="221076"/>
                  </a:lnTo>
                  <a:lnTo>
                    <a:pt x="151671" y="221176"/>
                  </a:lnTo>
                  <a:lnTo>
                    <a:pt x="151185" y="221161"/>
                  </a:lnTo>
                  <a:lnTo>
                    <a:pt x="150599" y="220960"/>
                  </a:lnTo>
                  <a:lnTo>
                    <a:pt x="149329" y="220046"/>
                  </a:lnTo>
                  <a:lnTo>
                    <a:pt x="147877" y="219938"/>
                  </a:lnTo>
                  <a:lnTo>
                    <a:pt x="147622" y="220225"/>
                  </a:lnTo>
                  <a:lnTo>
                    <a:pt x="147379" y="220344"/>
                  </a:lnTo>
                  <a:lnTo>
                    <a:pt x="146934" y="220381"/>
                  </a:lnTo>
                  <a:lnTo>
                    <a:pt x="145672" y="220389"/>
                  </a:lnTo>
                  <a:lnTo>
                    <a:pt x="144544" y="220182"/>
                  </a:lnTo>
                  <a:lnTo>
                    <a:pt x="144062" y="219658"/>
                  </a:lnTo>
                  <a:lnTo>
                    <a:pt x="143726" y="219416"/>
                  </a:lnTo>
                  <a:lnTo>
                    <a:pt x="143120" y="219546"/>
                  </a:lnTo>
                  <a:lnTo>
                    <a:pt x="143027" y="219892"/>
                  </a:lnTo>
                  <a:lnTo>
                    <a:pt x="143071" y="220287"/>
                  </a:lnTo>
                  <a:lnTo>
                    <a:pt x="143237" y="220558"/>
                  </a:lnTo>
                  <a:lnTo>
                    <a:pt x="143634" y="220941"/>
                  </a:lnTo>
                  <a:lnTo>
                    <a:pt x="143740" y="221547"/>
                  </a:lnTo>
                  <a:lnTo>
                    <a:pt x="143724" y="221930"/>
                  </a:lnTo>
                  <a:lnTo>
                    <a:pt x="143546" y="222488"/>
                  </a:lnTo>
                  <a:lnTo>
                    <a:pt x="142813" y="223102"/>
                  </a:lnTo>
                  <a:lnTo>
                    <a:pt x="142260" y="223436"/>
                  </a:lnTo>
                  <a:lnTo>
                    <a:pt x="141855" y="224310"/>
                  </a:lnTo>
                  <a:lnTo>
                    <a:pt x="141437" y="224909"/>
                  </a:lnTo>
                  <a:lnTo>
                    <a:pt x="141009" y="225209"/>
                  </a:lnTo>
                  <a:lnTo>
                    <a:pt x="140423" y="225492"/>
                  </a:lnTo>
                  <a:lnTo>
                    <a:pt x="140298" y="225663"/>
                  </a:lnTo>
                  <a:lnTo>
                    <a:pt x="140406" y="226284"/>
                  </a:lnTo>
                  <a:lnTo>
                    <a:pt x="140677" y="227199"/>
                  </a:lnTo>
                  <a:lnTo>
                    <a:pt x="140875" y="227582"/>
                  </a:lnTo>
                  <a:lnTo>
                    <a:pt x="142464" y="227125"/>
                  </a:lnTo>
                  <a:lnTo>
                    <a:pt x="143966" y="227252"/>
                  </a:lnTo>
                  <a:lnTo>
                    <a:pt x="144052" y="228111"/>
                  </a:lnTo>
                  <a:lnTo>
                    <a:pt x="143850" y="228531"/>
                  </a:lnTo>
                  <a:lnTo>
                    <a:pt x="143778" y="229386"/>
                  </a:lnTo>
                  <a:lnTo>
                    <a:pt x="143856" y="229662"/>
                  </a:lnTo>
                  <a:lnTo>
                    <a:pt x="144191" y="230238"/>
                  </a:lnTo>
                  <a:lnTo>
                    <a:pt x="144095" y="230997"/>
                  </a:lnTo>
                  <a:lnTo>
                    <a:pt x="144572" y="232008"/>
                  </a:lnTo>
                  <a:lnTo>
                    <a:pt x="144872" y="232332"/>
                  </a:lnTo>
                  <a:lnTo>
                    <a:pt x="145328" y="232469"/>
                  </a:lnTo>
                  <a:lnTo>
                    <a:pt x="146096" y="232974"/>
                  </a:lnTo>
                  <a:lnTo>
                    <a:pt x="145951" y="233391"/>
                  </a:lnTo>
                  <a:lnTo>
                    <a:pt x="145616" y="233532"/>
                  </a:lnTo>
                  <a:lnTo>
                    <a:pt x="144917" y="233120"/>
                  </a:lnTo>
                  <a:lnTo>
                    <a:pt x="143183" y="232686"/>
                  </a:lnTo>
                  <a:lnTo>
                    <a:pt x="142383" y="232600"/>
                  </a:lnTo>
                  <a:lnTo>
                    <a:pt x="141385" y="233838"/>
                  </a:lnTo>
                  <a:lnTo>
                    <a:pt x="140516" y="233982"/>
                  </a:lnTo>
                  <a:lnTo>
                    <a:pt x="140197" y="233796"/>
                  </a:lnTo>
                  <a:lnTo>
                    <a:pt x="138739" y="232070"/>
                  </a:lnTo>
                  <a:lnTo>
                    <a:pt x="138513" y="231040"/>
                  </a:lnTo>
                  <a:lnTo>
                    <a:pt x="139019" y="230330"/>
                  </a:lnTo>
                  <a:lnTo>
                    <a:pt x="139229" y="229757"/>
                  </a:lnTo>
                  <a:lnTo>
                    <a:pt x="139116" y="229333"/>
                  </a:lnTo>
                  <a:lnTo>
                    <a:pt x="139112" y="229099"/>
                  </a:lnTo>
                  <a:lnTo>
                    <a:pt x="140890" y="228880"/>
                  </a:lnTo>
                  <a:lnTo>
                    <a:pt x="141197" y="229129"/>
                  </a:lnTo>
                  <a:lnTo>
                    <a:pt x="141565" y="229133"/>
                  </a:lnTo>
                  <a:lnTo>
                    <a:pt x="142656" y="228665"/>
                  </a:lnTo>
                  <a:lnTo>
                    <a:pt x="142628" y="228449"/>
                  </a:lnTo>
                  <a:lnTo>
                    <a:pt x="142418" y="228040"/>
                  </a:lnTo>
                  <a:lnTo>
                    <a:pt x="142144" y="227728"/>
                  </a:lnTo>
                  <a:lnTo>
                    <a:pt x="141553" y="227977"/>
                  </a:lnTo>
                  <a:lnTo>
                    <a:pt x="140486" y="227738"/>
                  </a:lnTo>
                  <a:lnTo>
                    <a:pt x="140034" y="227262"/>
                  </a:lnTo>
                  <a:lnTo>
                    <a:pt x="139485" y="226194"/>
                  </a:lnTo>
                  <a:lnTo>
                    <a:pt x="139505" y="225573"/>
                  </a:lnTo>
                  <a:lnTo>
                    <a:pt x="140071" y="225038"/>
                  </a:lnTo>
                  <a:lnTo>
                    <a:pt x="140310" y="225068"/>
                  </a:lnTo>
                  <a:lnTo>
                    <a:pt x="142370" y="222826"/>
                  </a:lnTo>
                  <a:lnTo>
                    <a:pt x="142721" y="222915"/>
                  </a:lnTo>
                  <a:lnTo>
                    <a:pt x="142916" y="222849"/>
                  </a:lnTo>
                  <a:lnTo>
                    <a:pt x="143106" y="221875"/>
                  </a:lnTo>
                  <a:lnTo>
                    <a:pt x="142751" y="221421"/>
                  </a:lnTo>
                  <a:lnTo>
                    <a:pt x="142338" y="221327"/>
                  </a:lnTo>
                  <a:lnTo>
                    <a:pt x="140595" y="221803"/>
                  </a:lnTo>
                  <a:lnTo>
                    <a:pt x="140154" y="221821"/>
                  </a:lnTo>
                  <a:lnTo>
                    <a:pt x="139798" y="220788"/>
                  </a:lnTo>
                  <a:lnTo>
                    <a:pt x="138371" y="220489"/>
                  </a:lnTo>
                  <a:lnTo>
                    <a:pt x="137408" y="220552"/>
                  </a:lnTo>
                  <a:lnTo>
                    <a:pt x="136846" y="220779"/>
                  </a:lnTo>
                  <a:lnTo>
                    <a:pt x="136439" y="220837"/>
                  </a:lnTo>
                  <a:lnTo>
                    <a:pt x="133863" y="220852"/>
                  </a:lnTo>
                  <a:lnTo>
                    <a:pt x="132886" y="221035"/>
                  </a:lnTo>
                  <a:lnTo>
                    <a:pt x="132712" y="220950"/>
                  </a:lnTo>
                  <a:lnTo>
                    <a:pt x="132558" y="220764"/>
                  </a:lnTo>
                  <a:lnTo>
                    <a:pt x="131421" y="220604"/>
                  </a:lnTo>
                  <a:lnTo>
                    <a:pt x="130406" y="220709"/>
                  </a:lnTo>
                  <a:lnTo>
                    <a:pt x="129969" y="220936"/>
                  </a:lnTo>
                  <a:lnTo>
                    <a:pt x="129112" y="221594"/>
                  </a:lnTo>
                  <a:lnTo>
                    <a:pt x="128704" y="221528"/>
                  </a:lnTo>
                  <a:lnTo>
                    <a:pt x="127222" y="221548"/>
                  </a:lnTo>
                  <a:lnTo>
                    <a:pt x="125766" y="221874"/>
                  </a:lnTo>
                  <a:lnTo>
                    <a:pt x="125143" y="221833"/>
                  </a:lnTo>
                  <a:lnTo>
                    <a:pt x="125288" y="222168"/>
                  </a:lnTo>
                  <a:lnTo>
                    <a:pt x="125280" y="222305"/>
                  </a:lnTo>
                  <a:lnTo>
                    <a:pt x="124588" y="223659"/>
                  </a:lnTo>
                  <a:lnTo>
                    <a:pt x="124430" y="223789"/>
                  </a:lnTo>
                  <a:lnTo>
                    <a:pt x="124058" y="223855"/>
                  </a:lnTo>
                  <a:lnTo>
                    <a:pt x="122848" y="224744"/>
                  </a:lnTo>
                  <a:lnTo>
                    <a:pt x="122674" y="224908"/>
                  </a:lnTo>
                  <a:lnTo>
                    <a:pt x="122148" y="225789"/>
                  </a:lnTo>
                  <a:lnTo>
                    <a:pt x="120604" y="225766"/>
                  </a:lnTo>
                  <a:lnTo>
                    <a:pt x="119714" y="225190"/>
                  </a:lnTo>
                  <a:lnTo>
                    <a:pt x="119217" y="225160"/>
                  </a:lnTo>
                  <a:lnTo>
                    <a:pt x="118283" y="224654"/>
                  </a:lnTo>
                  <a:lnTo>
                    <a:pt x="117596" y="224595"/>
                  </a:lnTo>
                  <a:lnTo>
                    <a:pt x="116561" y="224911"/>
                  </a:lnTo>
                  <a:lnTo>
                    <a:pt x="116371" y="225272"/>
                  </a:lnTo>
                  <a:lnTo>
                    <a:pt x="116423" y="225621"/>
                  </a:lnTo>
                  <a:lnTo>
                    <a:pt x="116375" y="226938"/>
                  </a:lnTo>
                  <a:lnTo>
                    <a:pt x="115785" y="226990"/>
                  </a:lnTo>
                  <a:lnTo>
                    <a:pt x="114536" y="226946"/>
                  </a:lnTo>
                  <a:lnTo>
                    <a:pt x="113925" y="226812"/>
                  </a:lnTo>
                  <a:lnTo>
                    <a:pt x="112615" y="226765"/>
                  </a:lnTo>
                  <a:lnTo>
                    <a:pt x="109356" y="226865"/>
                  </a:lnTo>
                  <a:lnTo>
                    <a:pt x="108722" y="226882"/>
                  </a:lnTo>
                  <a:lnTo>
                    <a:pt x="108638" y="227830"/>
                  </a:lnTo>
                  <a:lnTo>
                    <a:pt x="108780" y="229785"/>
                  </a:lnTo>
                  <a:lnTo>
                    <a:pt x="108503" y="229748"/>
                  </a:lnTo>
                  <a:lnTo>
                    <a:pt x="108211" y="230509"/>
                  </a:lnTo>
                  <a:lnTo>
                    <a:pt x="107496" y="230496"/>
                  </a:lnTo>
                  <a:lnTo>
                    <a:pt x="107345" y="230880"/>
                  </a:lnTo>
                  <a:lnTo>
                    <a:pt x="107179" y="230991"/>
                  </a:lnTo>
                  <a:lnTo>
                    <a:pt x="107175" y="230690"/>
                  </a:lnTo>
                  <a:lnTo>
                    <a:pt x="106836" y="230515"/>
                  </a:lnTo>
                  <a:lnTo>
                    <a:pt x="106965" y="230727"/>
                  </a:lnTo>
                  <a:lnTo>
                    <a:pt x="106989" y="230935"/>
                  </a:lnTo>
                  <a:lnTo>
                    <a:pt x="106940" y="231411"/>
                  </a:lnTo>
                  <a:lnTo>
                    <a:pt x="106791" y="231538"/>
                  </a:lnTo>
                  <a:lnTo>
                    <a:pt x="106432" y="231378"/>
                  </a:lnTo>
                  <a:lnTo>
                    <a:pt x="106359" y="231173"/>
                  </a:lnTo>
                  <a:lnTo>
                    <a:pt x="106169" y="231173"/>
                  </a:lnTo>
                  <a:lnTo>
                    <a:pt x="106177" y="231489"/>
                  </a:lnTo>
                  <a:lnTo>
                    <a:pt x="106561" y="231791"/>
                  </a:lnTo>
                  <a:lnTo>
                    <a:pt x="107199" y="231724"/>
                  </a:lnTo>
                  <a:lnTo>
                    <a:pt x="107328" y="231809"/>
                  </a:lnTo>
                  <a:lnTo>
                    <a:pt x="107417" y="232066"/>
                  </a:lnTo>
                  <a:lnTo>
                    <a:pt x="106734" y="232743"/>
                  </a:lnTo>
                  <a:lnTo>
                    <a:pt x="106952" y="232367"/>
                  </a:lnTo>
                  <a:lnTo>
                    <a:pt x="106642" y="232577"/>
                  </a:lnTo>
                  <a:lnTo>
                    <a:pt x="106601" y="232967"/>
                  </a:lnTo>
                  <a:lnTo>
                    <a:pt x="106511" y="233146"/>
                  </a:lnTo>
                  <a:lnTo>
                    <a:pt x="106552" y="232608"/>
                  </a:lnTo>
                  <a:lnTo>
                    <a:pt x="106787" y="232323"/>
                  </a:lnTo>
                  <a:lnTo>
                    <a:pt x="106767" y="232003"/>
                  </a:lnTo>
                  <a:lnTo>
                    <a:pt x="106189" y="232021"/>
                  </a:lnTo>
                  <a:lnTo>
                    <a:pt x="106023" y="231958"/>
                  </a:lnTo>
                  <a:lnTo>
                    <a:pt x="105971" y="231660"/>
                  </a:lnTo>
                  <a:lnTo>
                    <a:pt x="105793" y="231415"/>
                  </a:lnTo>
                  <a:lnTo>
                    <a:pt x="105773" y="231582"/>
                  </a:lnTo>
                  <a:lnTo>
                    <a:pt x="105551" y="231619"/>
                  </a:lnTo>
                  <a:lnTo>
                    <a:pt x="105571" y="231277"/>
                  </a:lnTo>
                  <a:lnTo>
                    <a:pt x="105482" y="230983"/>
                  </a:lnTo>
                  <a:lnTo>
                    <a:pt x="105361" y="230778"/>
                  </a:lnTo>
                  <a:lnTo>
                    <a:pt x="105171" y="230812"/>
                  </a:lnTo>
                  <a:lnTo>
                    <a:pt x="105202" y="231463"/>
                  </a:lnTo>
                  <a:lnTo>
                    <a:pt x="105142" y="231760"/>
                  </a:lnTo>
                  <a:lnTo>
                    <a:pt x="105312" y="231470"/>
                  </a:lnTo>
                  <a:lnTo>
                    <a:pt x="105324" y="230875"/>
                  </a:lnTo>
                  <a:lnTo>
                    <a:pt x="105389" y="231169"/>
                  </a:lnTo>
                  <a:lnTo>
                    <a:pt x="105402" y="231574"/>
                  </a:lnTo>
                  <a:lnTo>
                    <a:pt x="105284" y="232121"/>
                  </a:lnTo>
                  <a:lnTo>
                    <a:pt x="105376" y="233163"/>
                  </a:lnTo>
                  <a:lnTo>
                    <a:pt x="105482" y="232869"/>
                  </a:lnTo>
                  <a:lnTo>
                    <a:pt x="105389" y="232560"/>
                  </a:lnTo>
                  <a:lnTo>
                    <a:pt x="105401" y="232013"/>
                  </a:lnTo>
                  <a:lnTo>
                    <a:pt x="105518" y="231742"/>
                  </a:lnTo>
                  <a:lnTo>
                    <a:pt x="105757" y="231671"/>
                  </a:lnTo>
                  <a:lnTo>
                    <a:pt x="105906" y="231980"/>
                  </a:lnTo>
                  <a:lnTo>
                    <a:pt x="106051" y="232099"/>
                  </a:lnTo>
                  <a:lnTo>
                    <a:pt x="106597" y="232055"/>
                  </a:lnTo>
                  <a:lnTo>
                    <a:pt x="106726" y="232189"/>
                  </a:lnTo>
                  <a:lnTo>
                    <a:pt x="106633" y="232404"/>
                  </a:lnTo>
                  <a:lnTo>
                    <a:pt x="106261" y="232758"/>
                  </a:lnTo>
                  <a:lnTo>
                    <a:pt x="106124" y="232802"/>
                  </a:lnTo>
                  <a:lnTo>
                    <a:pt x="106003" y="232575"/>
                  </a:lnTo>
                  <a:lnTo>
                    <a:pt x="105659" y="232460"/>
                  </a:lnTo>
                  <a:lnTo>
                    <a:pt x="105578" y="232713"/>
                  </a:lnTo>
                  <a:lnTo>
                    <a:pt x="105675" y="233538"/>
                  </a:lnTo>
                  <a:lnTo>
                    <a:pt x="106083" y="233795"/>
                  </a:lnTo>
                  <a:lnTo>
                    <a:pt x="106095" y="235108"/>
                  </a:lnTo>
                  <a:lnTo>
                    <a:pt x="105941" y="235220"/>
                  </a:lnTo>
                  <a:lnTo>
                    <a:pt x="105889" y="235376"/>
                  </a:lnTo>
                  <a:lnTo>
                    <a:pt x="105913" y="235986"/>
                  </a:lnTo>
                  <a:lnTo>
                    <a:pt x="106106" y="237020"/>
                  </a:lnTo>
                  <a:lnTo>
                    <a:pt x="106025" y="237693"/>
                  </a:lnTo>
                  <a:lnTo>
                    <a:pt x="105880" y="237496"/>
                  </a:lnTo>
                  <a:lnTo>
                    <a:pt x="105170" y="235246"/>
                  </a:lnTo>
                  <a:lnTo>
                    <a:pt x="105081" y="234650"/>
                  </a:lnTo>
                  <a:lnTo>
                    <a:pt x="105190" y="233862"/>
                  </a:lnTo>
                  <a:lnTo>
                    <a:pt x="105138" y="233219"/>
                  </a:lnTo>
                  <a:lnTo>
                    <a:pt x="104855" y="232203"/>
                  </a:lnTo>
                  <a:lnTo>
                    <a:pt x="104648" y="230474"/>
                  </a:lnTo>
                  <a:lnTo>
                    <a:pt x="104315" y="230469"/>
                  </a:lnTo>
                  <a:lnTo>
                    <a:pt x="104247" y="229452"/>
                  </a:lnTo>
                  <a:lnTo>
                    <a:pt x="104288" y="228819"/>
                  </a:lnTo>
                  <a:lnTo>
                    <a:pt x="104409" y="228336"/>
                  </a:lnTo>
                  <a:lnTo>
                    <a:pt x="104635" y="227877"/>
                  </a:lnTo>
                  <a:lnTo>
                    <a:pt x="105267" y="227435"/>
                  </a:lnTo>
                  <a:lnTo>
                    <a:pt x="106552" y="226916"/>
                  </a:lnTo>
                  <a:lnTo>
                    <a:pt x="107102" y="226530"/>
                  </a:lnTo>
                  <a:lnTo>
                    <a:pt x="108397" y="224992"/>
                  </a:lnTo>
                  <a:lnTo>
                    <a:pt x="108775" y="224340"/>
                  </a:lnTo>
                  <a:lnTo>
                    <a:pt x="109024" y="223181"/>
                  </a:lnTo>
                  <a:lnTo>
                    <a:pt x="109375" y="222131"/>
                  </a:lnTo>
                  <a:lnTo>
                    <a:pt x="109728" y="221573"/>
                  </a:lnTo>
                  <a:lnTo>
                    <a:pt x="109954" y="221413"/>
                  </a:lnTo>
                  <a:lnTo>
                    <a:pt x="111216" y="219220"/>
                  </a:lnTo>
                  <a:lnTo>
                    <a:pt x="111285" y="218301"/>
                  </a:lnTo>
                  <a:lnTo>
                    <a:pt x="111508" y="217696"/>
                  </a:lnTo>
                  <a:lnTo>
                    <a:pt x="111904" y="217190"/>
                  </a:lnTo>
                  <a:lnTo>
                    <a:pt x="112598" y="216777"/>
                  </a:lnTo>
                  <a:lnTo>
                    <a:pt x="113352" y="216180"/>
                  </a:lnTo>
                  <a:lnTo>
                    <a:pt x="116003" y="213689"/>
                  </a:lnTo>
                  <a:lnTo>
                    <a:pt x="117062" y="212653"/>
                  </a:lnTo>
                  <a:lnTo>
                    <a:pt x="118022" y="211530"/>
                  </a:lnTo>
                  <a:lnTo>
                    <a:pt x="118729" y="210858"/>
                  </a:lnTo>
                  <a:lnTo>
                    <a:pt x="119226" y="210229"/>
                  </a:lnTo>
                  <a:lnTo>
                    <a:pt x="119598" y="209350"/>
                  </a:lnTo>
                  <a:lnTo>
                    <a:pt x="119828" y="208471"/>
                  </a:lnTo>
                  <a:lnTo>
                    <a:pt x="119827" y="208244"/>
                  </a:lnTo>
                  <a:lnTo>
                    <a:pt x="119733" y="207868"/>
                  </a:lnTo>
                  <a:lnTo>
                    <a:pt x="119590" y="207641"/>
                  </a:lnTo>
                  <a:lnTo>
                    <a:pt x="119325" y="207498"/>
                  </a:lnTo>
                  <a:lnTo>
                    <a:pt x="118271" y="207446"/>
                  </a:lnTo>
                  <a:lnTo>
                    <a:pt x="118043" y="207325"/>
                  </a:lnTo>
                  <a:lnTo>
                    <a:pt x="117920" y="207144"/>
                  </a:lnTo>
                  <a:lnTo>
                    <a:pt x="117903" y="206781"/>
                  </a:lnTo>
                  <a:lnTo>
                    <a:pt x="118059" y="206158"/>
                  </a:lnTo>
                  <a:lnTo>
                    <a:pt x="118040" y="205637"/>
                  </a:lnTo>
                  <a:lnTo>
                    <a:pt x="117782" y="205092"/>
                  </a:lnTo>
                  <a:lnTo>
                    <a:pt x="116984" y="203786"/>
                  </a:lnTo>
                  <a:lnTo>
                    <a:pt x="116236" y="202306"/>
                  </a:lnTo>
                  <a:lnTo>
                    <a:pt x="114514" y="200124"/>
                  </a:lnTo>
                  <a:lnTo>
                    <a:pt x="113442" y="198764"/>
                  </a:lnTo>
                  <a:lnTo>
                    <a:pt x="112092" y="197839"/>
                  </a:lnTo>
                  <a:lnTo>
                    <a:pt x="110608" y="196698"/>
                  </a:lnTo>
                  <a:lnTo>
                    <a:pt x="110130" y="196424"/>
                  </a:lnTo>
                  <a:lnTo>
                    <a:pt x="109544" y="196144"/>
                  </a:lnTo>
                  <a:lnTo>
                    <a:pt x="107283" y="195319"/>
                  </a:lnTo>
                  <a:lnTo>
                    <a:pt x="105179" y="194320"/>
                  </a:lnTo>
                  <a:lnTo>
                    <a:pt x="103876" y="193514"/>
                  </a:lnTo>
                  <a:lnTo>
                    <a:pt x="102983" y="193241"/>
                  </a:lnTo>
                  <a:lnTo>
                    <a:pt x="101192" y="192997"/>
                  </a:lnTo>
                  <a:lnTo>
                    <a:pt x="100918" y="192875"/>
                  </a:lnTo>
                  <a:lnTo>
                    <a:pt x="100574" y="192440"/>
                  </a:lnTo>
                  <a:lnTo>
                    <a:pt x="99519" y="190269"/>
                  </a:lnTo>
                  <a:lnTo>
                    <a:pt x="99509" y="189892"/>
                  </a:lnTo>
                  <a:lnTo>
                    <a:pt x="99701" y="189582"/>
                  </a:lnTo>
                  <a:lnTo>
                    <a:pt x="100477" y="189002"/>
                  </a:lnTo>
                  <a:lnTo>
                    <a:pt x="100645" y="188788"/>
                  </a:lnTo>
                  <a:lnTo>
                    <a:pt x="100806" y="188152"/>
                  </a:lnTo>
                  <a:lnTo>
                    <a:pt x="101340" y="187006"/>
                  </a:lnTo>
                  <a:lnTo>
                    <a:pt x="101567" y="186371"/>
                  </a:lnTo>
                  <a:lnTo>
                    <a:pt x="101733" y="185477"/>
                  </a:lnTo>
                  <a:lnTo>
                    <a:pt x="101684" y="184844"/>
                  </a:lnTo>
                  <a:lnTo>
                    <a:pt x="101508" y="184225"/>
                  </a:lnTo>
                  <a:lnTo>
                    <a:pt x="101363" y="183338"/>
                  </a:lnTo>
                  <a:lnTo>
                    <a:pt x="101385" y="182652"/>
                  </a:lnTo>
                  <a:lnTo>
                    <a:pt x="101273" y="182131"/>
                  </a:lnTo>
                  <a:lnTo>
                    <a:pt x="101024" y="181496"/>
                  </a:lnTo>
                  <a:lnTo>
                    <a:pt x="100506" y="180646"/>
                  </a:lnTo>
                  <a:lnTo>
                    <a:pt x="99656" y="179632"/>
                  </a:lnTo>
                  <a:lnTo>
                    <a:pt x="97709" y="177311"/>
                  </a:lnTo>
                  <a:lnTo>
                    <a:pt x="97252" y="176430"/>
                  </a:lnTo>
                  <a:lnTo>
                    <a:pt x="97111" y="175744"/>
                  </a:lnTo>
                  <a:lnTo>
                    <a:pt x="97134" y="175319"/>
                  </a:lnTo>
                  <a:lnTo>
                    <a:pt x="97257" y="174955"/>
                  </a:lnTo>
                  <a:lnTo>
                    <a:pt x="97611" y="174534"/>
                  </a:lnTo>
                  <a:lnTo>
                    <a:pt x="98248" y="174060"/>
                  </a:lnTo>
                  <a:lnTo>
                    <a:pt x="98790" y="173119"/>
                  </a:lnTo>
                  <a:lnTo>
                    <a:pt x="99355" y="171519"/>
                  </a:lnTo>
                  <a:lnTo>
                    <a:pt x="99453" y="170925"/>
                  </a:lnTo>
                  <a:lnTo>
                    <a:pt x="99150" y="169914"/>
                  </a:lnTo>
                  <a:lnTo>
                    <a:pt x="99066" y="168903"/>
                  </a:lnTo>
                  <a:lnTo>
                    <a:pt x="99139" y="168362"/>
                  </a:lnTo>
                  <a:lnTo>
                    <a:pt x="99117" y="167134"/>
                  </a:lnTo>
                  <a:lnTo>
                    <a:pt x="99184" y="166423"/>
                  </a:lnTo>
                  <a:lnTo>
                    <a:pt x="99063" y="166104"/>
                  </a:lnTo>
                  <a:lnTo>
                    <a:pt x="98503" y="165542"/>
                  </a:lnTo>
                  <a:lnTo>
                    <a:pt x="97981" y="165214"/>
                  </a:lnTo>
                  <a:lnTo>
                    <a:pt x="97543" y="164939"/>
                  </a:lnTo>
                  <a:lnTo>
                    <a:pt x="97166" y="164553"/>
                  </a:lnTo>
                  <a:lnTo>
                    <a:pt x="96915" y="163806"/>
                  </a:lnTo>
                  <a:lnTo>
                    <a:pt x="96676" y="163095"/>
                  </a:lnTo>
                  <a:lnTo>
                    <a:pt x="96288" y="162538"/>
                  </a:lnTo>
                  <a:lnTo>
                    <a:pt x="95840" y="161895"/>
                  </a:lnTo>
                  <a:lnTo>
                    <a:pt x="95722" y="161031"/>
                  </a:lnTo>
                  <a:lnTo>
                    <a:pt x="95758" y="160460"/>
                  </a:lnTo>
                  <a:lnTo>
                    <a:pt x="95836" y="160201"/>
                  </a:lnTo>
                  <a:lnTo>
                    <a:pt x="96168" y="159506"/>
                  </a:lnTo>
                  <a:lnTo>
                    <a:pt x="96973" y="158403"/>
                  </a:lnTo>
                  <a:lnTo>
                    <a:pt x="97183" y="157905"/>
                  </a:lnTo>
                  <a:lnTo>
                    <a:pt x="97354" y="156156"/>
                  </a:lnTo>
                  <a:lnTo>
                    <a:pt x="97305" y="155143"/>
                  </a:lnTo>
                  <a:lnTo>
                    <a:pt x="97196" y="154864"/>
                  </a:lnTo>
                  <a:lnTo>
                    <a:pt x="96964" y="154540"/>
                  </a:lnTo>
                  <a:lnTo>
                    <a:pt x="96368" y="153851"/>
                  </a:lnTo>
                  <a:lnTo>
                    <a:pt x="94579" y="152127"/>
                  </a:lnTo>
                  <a:lnTo>
                    <a:pt x="93887" y="151619"/>
                  </a:lnTo>
                  <a:lnTo>
                    <a:pt x="93452" y="151181"/>
                  </a:lnTo>
                  <a:lnTo>
                    <a:pt x="93004" y="150563"/>
                  </a:lnTo>
                  <a:lnTo>
                    <a:pt x="92530" y="149689"/>
                  </a:lnTo>
                  <a:lnTo>
                    <a:pt x="92541" y="149145"/>
                  </a:lnTo>
                  <a:lnTo>
                    <a:pt x="92564" y="147942"/>
                  </a:lnTo>
                  <a:lnTo>
                    <a:pt x="92568" y="147737"/>
                  </a:lnTo>
                  <a:lnTo>
                    <a:pt x="93251" y="145972"/>
                  </a:lnTo>
                  <a:lnTo>
                    <a:pt x="93352" y="145393"/>
                  </a:lnTo>
                  <a:lnTo>
                    <a:pt x="93163" y="144433"/>
                  </a:lnTo>
                  <a:lnTo>
                    <a:pt x="93009" y="144193"/>
                  </a:lnTo>
                  <a:lnTo>
                    <a:pt x="92269" y="143552"/>
                  </a:lnTo>
                  <a:lnTo>
                    <a:pt x="92142" y="143251"/>
                  </a:lnTo>
                  <a:lnTo>
                    <a:pt x="92075" y="142606"/>
                  </a:lnTo>
                  <a:lnTo>
                    <a:pt x="91947" y="141349"/>
                  </a:lnTo>
                  <a:lnTo>
                    <a:pt x="91961" y="141014"/>
                  </a:lnTo>
                  <a:lnTo>
                    <a:pt x="91986" y="140380"/>
                  </a:lnTo>
                  <a:lnTo>
                    <a:pt x="92013" y="139725"/>
                  </a:lnTo>
                  <a:lnTo>
                    <a:pt x="92095" y="139327"/>
                  </a:lnTo>
                  <a:lnTo>
                    <a:pt x="92312" y="138279"/>
                  </a:lnTo>
                  <a:lnTo>
                    <a:pt x="92361" y="138043"/>
                  </a:lnTo>
                  <a:lnTo>
                    <a:pt x="92654" y="136627"/>
                  </a:lnTo>
                  <a:lnTo>
                    <a:pt x="92568" y="134322"/>
                  </a:lnTo>
                  <a:lnTo>
                    <a:pt x="92816" y="133651"/>
                  </a:lnTo>
                  <a:lnTo>
                    <a:pt x="93492" y="132750"/>
                  </a:lnTo>
                  <a:lnTo>
                    <a:pt x="93824" y="132109"/>
                  </a:lnTo>
                  <a:lnTo>
                    <a:pt x="94189" y="131065"/>
                  </a:lnTo>
                  <a:lnTo>
                    <a:pt x="94323" y="130465"/>
                  </a:lnTo>
                  <a:lnTo>
                    <a:pt x="94254" y="128620"/>
                  </a:lnTo>
                  <a:lnTo>
                    <a:pt x="94758" y="127066"/>
                  </a:lnTo>
                  <a:lnTo>
                    <a:pt x="95565" y="124578"/>
                  </a:lnTo>
                  <a:lnTo>
                    <a:pt x="95698" y="124170"/>
                  </a:lnTo>
                  <a:lnTo>
                    <a:pt x="95740" y="124038"/>
                  </a:lnTo>
                  <a:lnTo>
                    <a:pt x="95717" y="123775"/>
                  </a:lnTo>
                  <a:lnTo>
                    <a:pt x="93347" y="120928"/>
                  </a:lnTo>
                  <a:lnTo>
                    <a:pt x="93088" y="119594"/>
                  </a:lnTo>
                  <a:lnTo>
                    <a:pt x="92700" y="118976"/>
                  </a:lnTo>
                  <a:lnTo>
                    <a:pt x="92590" y="118689"/>
                  </a:lnTo>
                  <a:lnTo>
                    <a:pt x="92470" y="118374"/>
                  </a:lnTo>
                  <a:lnTo>
                    <a:pt x="92386" y="118154"/>
                  </a:lnTo>
                  <a:lnTo>
                    <a:pt x="92326" y="117995"/>
                  </a:lnTo>
                  <a:lnTo>
                    <a:pt x="92104" y="117415"/>
                  </a:lnTo>
                  <a:lnTo>
                    <a:pt x="91975" y="116634"/>
                  </a:lnTo>
                  <a:lnTo>
                    <a:pt x="91625" y="115609"/>
                  </a:lnTo>
                  <a:lnTo>
                    <a:pt x="91470" y="114327"/>
                  </a:lnTo>
                  <a:lnTo>
                    <a:pt x="91446" y="114127"/>
                  </a:lnTo>
                  <a:lnTo>
                    <a:pt x="91372" y="113515"/>
                  </a:lnTo>
                  <a:lnTo>
                    <a:pt x="90818" y="112702"/>
                  </a:lnTo>
                  <a:lnTo>
                    <a:pt x="90537" y="111998"/>
                  </a:lnTo>
                  <a:lnTo>
                    <a:pt x="89649" y="111076"/>
                  </a:lnTo>
                  <a:lnTo>
                    <a:pt x="89323" y="110903"/>
                  </a:lnTo>
                  <a:lnTo>
                    <a:pt x="88906" y="110681"/>
                  </a:lnTo>
                  <a:lnTo>
                    <a:pt x="88602" y="110402"/>
                  </a:lnTo>
                  <a:lnTo>
                    <a:pt x="88315" y="109973"/>
                  </a:lnTo>
                  <a:lnTo>
                    <a:pt x="87061" y="108694"/>
                  </a:lnTo>
                  <a:lnTo>
                    <a:pt x="86796" y="107331"/>
                  </a:lnTo>
                  <a:lnTo>
                    <a:pt x="86501" y="106347"/>
                  </a:lnTo>
                  <a:lnTo>
                    <a:pt x="85816" y="105260"/>
                  </a:lnTo>
                  <a:lnTo>
                    <a:pt x="84840" y="104456"/>
                  </a:lnTo>
                  <a:lnTo>
                    <a:pt x="83545" y="103768"/>
                  </a:lnTo>
                  <a:lnTo>
                    <a:pt x="83002" y="102949"/>
                  </a:lnTo>
                  <a:lnTo>
                    <a:pt x="82493" y="101749"/>
                  </a:lnTo>
                  <a:lnTo>
                    <a:pt x="82302" y="101442"/>
                  </a:lnTo>
                  <a:lnTo>
                    <a:pt x="81791" y="101022"/>
                  </a:lnTo>
                  <a:lnTo>
                    <a:pt x="81049" y="100585"/>
                  </a:lnTo>
                  <a:lnTo>
                    <a:pt x="80296" y="99067"/>
                  </a:lnTo>
                  <a:lnTo>
                    <a:pt x="80102" y="97714"/>
                  </a:lnTo>
                  <a:lnTo>
                    <a:pt x="79855" y="97294"/>
                  </a:lnTo>
                  <a:lnTo>
                    <a:pt x="78755" y="96184"/>
                  </a:lnTo>
                  <a:lnTo>
                    <a:pt x="77377" y="94565"/>
                  </a:lnTo>
                  <a:lnTo>
                    <a:pt x="76173" y="93724"/>
                  </a:lnTo>
                  <a:lnTo>
                    <a:pt x="74758" y="92989"/>
                  </a:lnTo>
                  <a:lnTo>
                    <a:pt x="74579" y="92791"/>
                  </a:lnTo>
                  <a:lnTo>
                    <a:pt x="74170" y="91857"/>
                  </a:lnTo>
                  <a:lnTo>
                    <a:pt x="73919" y="91447"/>
                  </a:lnTo>
                  <a:lnTo>
                    <a:pt x="72412" y="89947"/>
                  </a:lnTo>
                  <a:lnTo>
                    <a:pt x="72275" y="89672"/>
                  </a:lnTo>
                  <a:lnTo>
                    <a:pt x="72211" y="89543"/>
                  </a:lnTo>
                  <a:lnTo>
                    <a:pt x="72077" y="88992"/>
                  </a:lnTo>
                  <a:lnTo>
                    <a:pt x="71668" y="88116"/>
                  </a:lnTo>
                  <a:lnTo>
                    <a:pt x="71326" y="87638"/>
                  </a:lnTo>
                  <a:lnTo>
                    <a:pt x="70697" y="87128"/>
                  </a:lnTo>
                  <a:lnTo>
                    <a:pt x="70288" y="86878"/>
                  </a:lnTo>
                  <a:lnTo>
                    <a:pt x="68107" y="86097"/>
                  </a:lnTo>
                  <a:lnTo>
                    <a:pt x="67313" y="85651"/>
                  </a:lnTo>
                  <a:lnTo>
                    <a:pt x="66671" y="85580"/>
                  </a:lnTo>
                  <a:lnTo>
                    <a:pt x="65373" y="85816"/>
                  </a:lnTo>
                  <a:lnTo>
                    <a:pt x="65066" y="85797"/>
                  </a:lnTo>
                  <a:lnTo>
                    <a:pt x="63238" y="85083"/>
                  </a:lnTo>
                  <a:lnTo>
                    <a:pt x="62309" y="84380"/>
                  </a:lnTo>
                  <a:lnTo>
                    <a:pt x="61667" y="84035"/>
                  </a:lnTo>
                  <a:lnTo>
                    <a:pt x="59441" y="83636"/>
                  </a:lnTo>
                  <a:lnTo>
                    <a:pt x="58215" y="83636"/>
                  </a:lnTo>
                  <a:lnTo>
                    <a:pt x="56500" y="83507"/>
                  </a:lnTo>
                  <a:lnTo>
                    <a:pt x="54949" y="83004"/>
                  </a:lnTo>
                  <a:lnTo>
                    <a:pt x="53325" y="82777"/>
                  </a:lnTo>
                  <a:lnTo>
                    <a:pt x="53101" y="82746"/>
                  </a:lnTo>
                  <a:lnTo>
                    <a:pt x="52228" y="82742"/>
                  </a:lnTo>
                  <a:lnTo>
                    <a:pt x="51894" y="82668"/>
                  </a:lnTo>
                  <a:lnTo>
                    <a:pt x="50668" y="82019"/>
                  </a:lnTo>
                  <a:lnTo>
                    <a:pt x="49950" y="81434"/>
                  </a:lnTo>
                  <a:lnTo>
                    <a:pt x="49182" y="80017"/>
                  </a:lnTo>
                  <a:lnTo>
                    <a:pt x="48691" y="79419"/>
                  </a:lnTo>
                  <a:lnTo>
                    <a:pt x="48284" y="79101"/>
                  </a:lnTo>
                  <a:lnTo>
                    <a:pt x="47651" y="78729"/>
                  </a:lnTo>
                  <a:lnTo>
                    <a:pt x="46562" y="78321"/>
                  </a:lnTo>
                  <a:lnTo>
                    <a:pt x="45892" y="77900"/>
                  </a:lnTo>
                  <a:lnTo>
                    <a:pt x="45321" y="77303"/>
                  </a:lnTo>
                  <a:lnTo>
                    <a:pt x="44706" y="76828"/>
                  </a:lnTo>
                  <a:lnTo>
                    <a:pt x="44393" y="76764"/>
                  </a:lnTo>
                  <a:lnTo>
                    <a:pt x="44022" y="76921"/>
                  </a:lnTo>
                  <a:lnTo>
                    <a:pt x="43852" y="76910"/>
                  </a:lnTo>
                  <a:lnTo>
                    <a:pt x="43443" y="76694"/>
                  </a:lnTo>
                  <a:lnTo>
                    <a:pt x="42877" y="75958"/>
                  </a:lnTo>
                  <a:lnTo>
                    <a:pt x="42261" y="75506"/>
                  </a:lnTo>
                  <a:lnTo>
                    <a:pt x="41936" y="75052"/>
                  </a:lnTo>
                  <a:lnTo>
                    <a:pt x="41427" y="73961"/>
                  </a:lnTo>
                  <a:lnTo>
                    <a:pt x="41192" y="73289"/>
                  </a:lnTo>
                  <a:lnTo>
                    <a:pt x="40966" y="72976"/>
                  </a:lnTo>
                  <a:lnTo>
                    <a:pt x="39085" y="71279"/>
                  </a:lnTo>
                  <a:lnTo>
                    <a:pt x="38539" y="71113"/>
                  </a:lnTo>
                  <a:lnTo>
                    <a:pt x="37823" y="71204"/>
                  </a:lnTo>
                  <a:lnTo>
                    <a:pt x="37301" y="71088"/>
                  </a:lnTo>
                  <a:lnTo>
                    <a:pt x="35724" y="70220"/>
                  </a:lnTo>
                  <a:lnTo>
                    <a:pt x="35631" y="70012"/>
                  </a:lnTo>
                  <a:lnTo>
                    <a:pt x="35648" y="69078"/>
                  </a:lnTo>
                  <a:lnTo>
                    <a:pt x="35467" y="67999"/>
                  </a:lnTo>
                  <a:lnTo>
                    <a:pt x="35322" y="67525"/>
                  </a:lnTo>
                  <a:lnTo>
                    <a:pt x="34221" y="66163"/>
                  </a:lnTo>
                  <a:lnTo>
                    <a:pt x="33904" y="65920"/>
                  </a:lnTo>
                  <a:lnTo>
                    <a:pt x="32726" y="65504"/>
                  </a:lnTo>
                  <a:lnTo>
                    <a:pt x="29994" y="65198"/>
                  </a:lnTo>
                  <a:lnTo>
                    <a:pt x="29350" y="64869"/>
                  </a:lnTo>
                  <a:lnTo>
                    <a:pt x="27815" y="63779"/>
                  </a:lnTo>
                  <a:lnTo>
                    <a:pt x="27050" y="63123"/>
                  </a:lnTo>
                  <a:lnTo>
                    <a:pt x="24178" y="62018"/>
                  </a:lnTo>
                  <a:lnTo>
                    <a:pt x="22702" y="61216"/>
                  </a:lnTo>
                  <a:lnTo>
                    <a:pt x="21506" y="60407"/>
                  </a:lnTo>
                  <a:lnTo>
                    <a:pt x="19970" y="58111"/>
                  </a:lnTo>
                  <a:lnTo>
                    <a:pt x="19541" y="57793"/>
                  </a:lnTo>
                  <a:lnTo>
                    <a:pt x="17952" y="57050"/>
                  </a:lnTo>
                  <a:lnTo>
                    <a:pt x="16087" y="55654"/>
                  </a:lnTo>
                  <a:lnTo>
                    <a:pt x="15410" y="55147"/>
                  </a:lnTo>
                  <a:lnTo>
                    <a:pt x="15029" y="54992"/>
                  </a:lnTo>
                  <a:lnTo>
                    <a:pt x="14377" y="54725"/>
                  </a:lnTo>
                  <a:lnTo>
                    <a:pt x="14015" y="54496"/>
                  </a:lnTo>
                  <a:lnTo>
                    <a:pt x="13899" y="54146"/>
                  </a:lnTo>
                  <a:lnTo>
                    <a:pt x="13860" y="53032"/>
                  </a:lnTo>
                  <a:lnTo>
                    <a:pt x="13721" y="52488"/>
                  </a:lnTo>
                  <a:lnTo>
                    <a:pt x="13354" y="51897"/>
                  </a:lnTo>
                  <a:lnTo>
                    <a:pt x="12121" y="50314"/>
                  </a:lnTo>
                  <a:lnTo>
                    <a:pt x="11745" y="49530"/>
                  </a:lnTo>
                  <a:lnTo>
                    <a:pt x="11710" y="48872"/>
                  </a:lnTo>
                  <a:lnTo>
                    <a:pt x="12365" y="47043"/>
                  </a:lnTo>
                  <a:lnTo>
                    <a:pt x="12384" y="46894"/>
                  </a:lnTo>
                  <a:lnTo>
                    <a:pt x="12477" y="46169"/>
                  </a:lnTo>
                  <a:lnTo>
                    <a:pt x="12438" y="46020"/>
                  </a:lnTo>
                  <a:lnTo>
                    <a:pt x="12376" y="45778"/>
                  </a:lnTo>
                  <a:lnTo>
                    <a:pt x="12206" y="45471"/>
                  </a:lnTo>
                  <a:lnTo>
                    <a:pt x="11316" y="44363"/>
                  </a:lnTo>
                  <a:lnTo>
                    <a:pt x="11219" y="43944"/>
                  </a:lnTo>
                  <a:lnTo>
                    <a:pt x="11362" y="42714"/>
                  </a:lnTo>
                  <a:lnTo>
                    <a:pt x="11241" y="42406"/>
                  </a:lnTo>
                  <a:lnTo>
                    <a:pt x="10864" y="41955"/>
                  </a:lnTo>
                  <a:lnTo>
                    <a:pt x="10050" y="41314"/>
                  </a:lnTo>
                  <a:lnTo>
                    <a:pt x="8173" y="40520"/>
                  </a:lnTo>
                  <a:lnTo>
                    <a:pt x="7924" y="40306"/>
                  </a:lnTo>
                  <a:lnTo>
                    <a:pt x="7612" y="39655"/>
                  </a:lnTo>
                  <a:lnTo>
                    <a:pt x="7583" y="39110"/>
                  </a:lnTo>
                  <a:lnTo>
                    <a:pt x="7678" y="38796"/>
                  </a:lnTo>
                  <a:lnTo>
                    <a:pt x="8077" y="38150"/>
                  </a:lnTo>
                  <a:lnTo>
                    <a:pt x="8940" y="36985"/>
                  </a:lnTo>
                  <a:lnTo>
                    <a:pt x="9042" y="36633"/>
                  </a:lnTo>
                  <a:lnTo>
                    <a:pt x="9047" y="36471"/>
                  </a:lnTo>
                  <a:lnTo>
                    <a:pt x="8703" y="35381"/>
                  </a:lnTo>
                  <a:lnTo>
                    <a:pt x="8388" y="34636"/>
                  </a:lnTo>
                  <a:lnTo>
                    <a:pt x="7486" y="32867"/>
                  </a:lnTo>
                  <a:lnTo>
                    <a:pt x="7145" y="3255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5" name="pg686">
              <a:extLst>
                <a:ext uri="{FF2B5EF4-FFF2-40B4-BE49-F238E27FC236}">
                  <a16:creationId xmlns:a16="http://schemas.microsoft.com/office/drawing/2014/main" id="{7DCD6866-9D09-6445-99A6-521F79457A88}"/>
                </a:ext>
              </a:extLst>
            </p:cNvPr>
            <p:cNvSpPr/>
            <p:nvPr/>
          </p:nvSpPr>
          <p:spPr>
            <a:xfrm>
              <a:off x="5003681" y="2098801"/>
              <a:ext cx="252345" cy="183716"/>
            </a:xfrm>
            <a:custGeom>
              <a:avLst/>
              <a:gdLst/>
              <a:ahLst/>
              <a:cxnLst/>
              <a:rect l="0" t="0" r="0" b="0"/>
              <a:pathLst>
                <a:path w="252345" h="183716">
                  <a:moveTo>
                    <a:pt x="191515" y="4624"/>
                  </a:moveTo>
                  <a:lnTo>
                    <a:pt x="195383" y="4585"/>
                  </a:lnTo>
                  <a:lnTo>
                    <a:pt x="195526" y="4298"/>
                  </a:lnTo>
                  <a:lnTo>
                    <a:pt x="195547" y="4116"/>
                  </a:lnTo>
                  <a:lnTo>
                    <a:pt x="195502" y="1056"/>
                  </a:lnTo>
                  <a:lnTo>
                    <a:pt x="197431" y="1126"/>
                  </a:lnTo>
                  <a:lnTo>
                    <a:pt x="196692" y="1870"/>
                  </a:lnTo>
                  <a:lnTo>
                    <a:pt x="196264" y="2041"/>
                  </a:lnTo>
                  <a:lnTo>
                    <a:pt x="195839" y="2417"/>
                  </a:lnTo>
                  <a:lnTo>
                    <a:pt x="195768" y="2696"/>
                  </a:lnTo>
                  <a:lnTo>
                    <a:pt x="195827" y="2922"/>
                  </a:lnTo>
                  <a:lnTo>
                    <a:pt x="195970" y="3090"/>
                  </a:lnTo>
                  <a:lnTo>
                    <a:pt x="196038" y="3435"/>
                  </a:lnTo>
                  <a:lnTo>
                    <a:pt x="195580" y="4127"/>
                  </a:lnTo>
                  <a:lnTo>
                    <a:pt x="195791" y="4614"/>
                  </a:lnTo>
                  <a:lnTo>
                    <a:pt x="196849" y="4621"/>
                  </a:lnTo>
                  <a:lnTo>
                    <a:pt x="196864" y="6944"/>
                  </a:lnTo>
                  <a:lnTo>
                    <a:pt x="198956" y="6934"/>
                  </a:lnTo>
                  <a:lnTo>
                    <a:pt x="199303" y="6523"/>
                  </a:lnTo>
                  <a:lnTo>
                    <a:pt x="199408" y="6304"/>
                  </a:lnTo>
                  <a:lnTo>
                    <a:pt x="199383" y="5928"/>
                  </a:lnTo>
                  <a:lnTo>
                    <a:pt x="201411" y="5452"/>
                  </a:lnTo>
                  <a:lnTo>
                    <a:pt x="203041" y="4601"/>
                  </a:lnTo>
                  <a:lnTo>
                    <a:pt x="203680" y="4719"/>
                  </a:lnTo>
                  <a:lnTo>
                    <a:pt x="204028" y="4705"/>
                  </a:lnTo>
                  <a:lnTo>
                    <a:pt x="204532" y="4396"/>
                  </a:lnTo>
                  <a:lnTo>
                    <a:pt x="204965" y="4251"/>
                  </a:lnTo>
                  <a:lnTo>
                    <a:pt x="205188" y="4392"/>
                  </a:lnTo>
                  <a:lnTo>
                    <a:pt x="206544" y="4500"/>
                  </a:lnTo>
                  <a:lnTo>
                    <a:pt x="207579" y="3832"/>
                  </a:lnTo>
                  <a:lnTo>
                    <a:pt x="207538" y="7121"/>
                  </a:lnTo>
                  <a:lnTo>
                    <a:pt x="208244" y="7382"/>
                  </a:lnTo>
                  <a:lnTo>
                    <a:pt x="208555" y="6948"/>
                  </a:lnTo>
                  <a:lnTo>
                    <a:pt x="209093" y="7063"/>
                  </a:lnTo>
                  <a:lnTo>
                    <a:pt x="209139" y="7305"/>
                  </a:lnTo>
                  <a:lnTo>
                    <a:pt x="209055" y="7517"/>
                  </a:lnTo>
                  <a:lnTo>
                    <a:pt x="209243" y="7803"/>
                  </a:lnTo>
                  <a:lnTo>
                    <a:pt x="212696" y="7331"/>
                  </a:lnTo>
                  <a:lnTo>
                    <a:pt x="213334" y="7345"/>
                  </a:lnTo>
                  <a:lnTo>
                    <a:pt x="213670" y="7271"/>
                  </a:lnTo>
                  <a:lnTo>
                    <a:pt x="214048" y="7077"/>
                  </a:lnTo>
                  <a:lnTo>
                    <a:pt x="214316" y="6616"/>
                  </a:lnTo>
                  <a:lnTo>
                    <a:pt x="214480" y="6516"/>
                  </a:lnTo>
                  <a:lnTo>
                    <a:pt x="214971" y="6360"/>
                  </a:lnTo>
                  <a:lnTo>
                    <a:pt x="215307" y="6378"/>
                  </a:lnTo>
                  <a:lnTo>
                    <a:pt x="215500" y="5500"/>
                  </a:lnTo>
                  <a:lnTo>
                    <a:pt x="215558" y="3835"/>
                  </a:lnTo>
                  <a:lnTo>
                    <a:pt x="215873" y="3634"/>
                  </a:lnTo>
                  <a:lnTo>
                    <a:pt x="218901" y="3613"/>
                  </a:lnTo>
                  <a:lnTo>
                    <a:pt x="220318" y="2872"/>
                  </a:lnTo>
                  <a:lnTo>
                    <a:pt x="220662" y="2496"/>
                  </a:lnTo>
                  <a:lnTo>
                    <a:pt x="222326" y="1772"/>
                  </a:lnTo>
                  <a:lnTo>
                    <a:pt x="223049" y="1790"/>
                  </a:lnTo>
                  <a:lnTo>
                    <a:pt x="223393" y="2054"/>
                  </a:lnTo>
                  <a:lnTo>
                    <a:pt x="225680" y="1085"/>
                  </a:lnTo>
                  <a:lnTo>
                    <a:pt x="226079" y="970"/>
                  </a:lnTo>
                  <a:lnTo>
                    <a:pt x="226705" y="986"/>
                  </a:lnTo>
                  <a:lnTo>
                    <a:pt x="227724" y="405"/>
                  </a:lnTo>
                  <a:lnTo>
                    <a:pt x="228031" y="405"/>
                  </a:lnTo>
                  <a:lnTo>
                    <a:pt x="228569" y="658"/>
                  </a:lnTo>
                  <a:lnTo>
                    <a:pt x="230104" y="0"/>
                  </a:lnTo>
                  <a:lnTo>
                    <a:pt x="230092" y="4932"/>
                  </a:lnTo>
                  <a:lnTo>
                    <a:pt x="230218" y="5151"/>
                  </a:lnTo>
                  <a:lnTo>
                    <a:pt x="230500" y="5244"/>
                  </a:lnTo>
                  <a:lnTo>
                    <a:pt x="231105" y="4857"/>
                  </a:lnTo>
                  <a:lnTo>
                    <a:pt x="231441" y="4842"/>
                  </a:lnTo>
                  <a:lnTo>
                    <a:pt x="231438" y="7411"/>
                  </a:lnTo>
                  <a:lnTo>
                    <a:pt x="230942" y="7653"/>
                  </a:lnTo>
                  <a:lnTo>
                    <a:pt x="230220" y="7798"/>
                  </a:lnTo>
                  <a:lnTo>
                    <a:pt x="228822" y="7884"/>
                  </a:lnTo>
                  <a:lnTo>
                    <a:pt x="228793" y="8327"/>
                  </a:lnTo>
                  <a:lnTo>
                    <a:pt x="232139" y="8354"/>
                  </a:lnTo>
                  <a:lnTo>
                    <a:pt x="232715" y="8359"/>
                  </a:lnTo>
                  <a:lnTo>
                    <a:pt x="236768" y="8392"/>
                  </a:lnTo>
                  <a:lnTo>
                    <a:pt x="244257" y="8444"/>
                  </a:lnTo>
                  <a:lnTo>
                    <a:pt x="245116" y="8437"/>
                  </a:lnTo>
                  <a:lnTo>
                    <a:pt x="245037" y="9128"/>
                  </a:lnTo>
                  <a:lnTo>
                    <a:pt x="244664" y="9418"/>
                  </a:lnTo>
                  <a:lnTo>
                    <a:pt x="244437" y="9738"/>
                  </a:lnTo>
                  <a:lnTo>
                    <a:pt x="244349" y="10218"/>
                  </a:lnTo>
                  <a:lnTo>
                    <a:pt x="244942" y="11172"/>
                  </a:lnTo>
                  <a:lnTo>
                    <a:pt x="245308" y="11534"/>
                  </a:lnTo>
                  <a:lnTo>
                    <a:pt x="245661" y="12885"/>
                  </a:lnTo>
                  <a:lnTo>
                    <a:pt x="245380" y="13116"/>
                  </a:lnTo>
                  <a:lnTo>
                    <a:pt x="239670" y="13048"/>
                  </a:lnTo>
                  <a:lnTo>
                    <a:pt x="239942" y="13625"/>
                  </a:lnTo>
                  <a:lnTo>
                    <a:pt x="239996" y="14253"/>
                  </a:lnTo>
                  <a:lnTo>
                    <a:pt x="239744" y="14703"/>
                  </a:lnTo>
                  <a:lnTo>
                    <a:pt x="239492" y="15576"/>
                  </a:lnTo>
                  <a:lnTo>
                    <a:pt x="239467" y="16056"/>
                  </a:lnTo>
                  <a:lnTo>
                    <a:pt x="239337" y="16190"/>
                  </a:lnTo>
                  <a:lnTo>
                    <a:pt x="238842" y="16405"/>
                  </a:lnTo>
                  <a:lnTo>
                    <a:pt x="238649" y="16672"/>
                  </a:lnTo>
                  <a:lnTo>
                    <a:pt x="238585" y="17230"/>
                  </a:lnTo>
                  <a:lnTo>
                    <a:pt x="237356" y="18375"/>
                  </a:lnTo>
                  <a:lnTo>
                    <a:pt x="236924" y="19185"/>
                  </a:lnTo>
                  <a:lnTo>
                    <a:pt x="236719" y="20133"/>
                  </a:lnTo>
                  <a:lnTo>
                    <a:pt x="236714" y="20540"/>
                  </a:lnTo>
                  <a:lnTo>
                    <a:pt x="234702" y="21992"/>
                  </a:lnTo>
                  <a:lnTo>
                    <a:pt x="234228" y="22085"/>
                  </a:lnTo>
                  <a:lnTo>
                    <a:pt x="234014" y="21958"/>
                  </a:lnTo>
                  <a:lnTo>
                    <a:pt x="233876" y="21735"/>
                  </a:lnTo>
                  <a:lnTo>
                    <a:pt x="233021" y="21642"/>
                  </a:lnTo>
                  <a:lnTo>
                    <a:pt x="232032" y="22606"/>
                  </a:lnTo>
                  <a:lnTo>
                    <a:pt x="232024" y="22955"/>
                  </a:lnTo>
                  <a:lnTo>
                    <a:pt x="232200" y="23330"/>
                  </a:lnTo>
                  <a:lnTo>
                    <a:pt x="232020" y="23836"/>
                  </a:lnTo>
                  <a:lnTo>
                    <a:pt x="231337" y="24677"/>
                  </a:lnTo>
                  <a:lnTo>
                    <a:pt x="229832" y="24647"/>
                  </a:lnTo>
                  <a:lnTo>
                    <a:pt x="229760" y="23176"/>
                  </a:lnTo>
                  <a:lnTo>
                    <a:pt x="229563" y="22231"/>
                  </a:lnTo>
                  <a:lnTo>
                    <a:pt x="228778" y="21269"/>
                  </a:lnTo>
                  <a:lnTo>
                    <a:pt x="227415" y="21232"/>
                  </a:lnTo>
                  <a:lnTo>
                    <a:pt x="227435" y="17760"/>
                  </a:lnTo>
                  <a:lnTo>
                    <a:pt x="229696" y="17753"/>
                  </a:lnTo>
                  <a:lnTo>
                    <a:pt x="230113" y="17067"/>
                  </a:lnTo>
                  <a:lnTo>
                    <a:pt x="230041" y="16383"/>
                  </a:lnTo>
                  <a:lnTo>
                    <a:pt x="229659" y="16060"/>
                  </a:lnTo>
                  <a:lnTo>
                    <a:pt x="229118" y="15826"/>
                  </a:lnTo>
                  <a:lnTo>
                    <a:pt x="228724" y="16153"/>
                  </a:lnTo>
                  <a:lnTo>
                    <a:pt x="227755" y="16072"/>
                  </a:lnTo>
                  <a:lnTo>
                    <a:pt x="226934" y="14630"/>
                  </a:lnTo>
                  <a:lnTo>
                    <a:pt x="226855" y="14147"/>
                  </a:lnTo>
                  <a:lnTo>
                    <a:pt x="226402" y="13678"/>
                  </a:lnTo>
                  <a:lnTo>
                    <a:pt x="225198" y="13212"/>
                  </a:lnTo>
                  <a:lnTo>
                    <a:pt x="224346" y="12792"/>
                  </a:lnTo>
                  <a:lnTo>
                    <a:pt x="223654" y="12661"/>
                  </a:lnTo>
                  <a:lnTo>
                    <a:pt x="223528" y="12174"/>
                  </a:lnTo>
                  <a:lnTo>
                    <a:pt x="223314" y="11933"/>
                  </a:lnTo>
                  <a:lnTo>
                    <a:pt x="222676" y="11929"/>
                  </a:lnTo>
                  <a:lnTo>
                    <a:pt x="222366" y="12431"/>
                  </a:lnTo>
                  <a:lnTo>
                    <a:pt x="221442" y="12702"/>
                  </a:lnTo>
                  <a:lnTo>
                    <a:pt x="221189" y="12692"/>
                  </a:lnTo>
                  <a:lnTo>
                    <a:pt x="221195" y="12549"/>
                  </a:lnTo>
                  <a:lnTo>
                    <a:pt x="221371" y="12520"/>
                  </a:lnTo>
                  <a:lnTo>
                    <a:pt x="221371" y="12375"/>
                  </a:lnTo>
                  <a:lnTo>
                    <a:pt x="218697" y="12385"/>
                  </a:lnTo>
                  <a:lnTo>
                    <a:pt x="217472" y="12761"/>
                  </a:lnTo>
                  <a:lnTo>
                    <a:pt x="216541" y="13274"/>
                  </a:lnTo>
                  <a:lnTo>
                    <a:pt x="216457" y="13419"/>
                  </a:lnTo>
                  <a:lnTo>
                    <a:pt x="217145" y="13694"/>
                  </a:lnTo>
                  <a:lnTo>
                    <a:pt x="217607" y="13776"/>
                  </a:lnTo>
                  <a:lnTo>
                    <a:pt x="217925" y="13386"/>
                  </a:lnTo>
                  <a:lnTo>
                    <a:pt x="218194" y="13259"/>
                  </a:lnTo>
                  <a:lnTo>
                    <a:pt x="219558" y="13359"/>
                  </a:lnTo>
                  <a:lnTo>
                    <a:pt x="220758" y="12850"/>
                  </a:lnTo>
                  <a:lnTo>
                    <a:pt x="220749" y="17687"/>
                  </a:lnTo>
                  <a:lnTo>
                    <a:pt x="223270" y="17721"/>
                  </a:lnTo>
                  <a:lnTo>
                    <a:pt x="223301" y="18283"/>
                  </a:lnTo>
                  <a:lnTo>
                    <a:pt x="222604" y="17935"/>
                  </a:lnTo>
                  <a:lnTo>
                    <a:pt x="222158" y="18115"/>
                  </a:lnTo>
                  <a:lnTo>
                    <a:pt x="221999" y="18434"/>
                  </a:lnTo>
                  <a:lnTo>
                    <a:pt x="221743" y="18635"/>
                  </a:lnTo>
                  <a:lnTo>
                    <a:pt x="221109" y="18873"/>
                  </a:lnTo>
                  <a:lnTo>
                    <a:pt x="220753" y="18883"/>
                  </a:lnTo>
                  <a:lnTo>
                    <a:pt x="220757" y="20040"/>
                  </a:lnTo>
                  <a:lnTo>
                    <a:pt x="218019" y="20100"/>
                  </a:lnTo>
                  <a:lnTo>
                    <a:pt x="217973" y="21256"/>
                  </a:lnTo>
                  <a:lnTo>
                    <a:pt x="215402" y="21227"/>
                  </a:lnTo>
                  <a:lnTo>
                    <a:pt x="215277" y="22383"/>
                  </a:lnTo>
                  <a:lnTo>
                    <a:pt x="214778" y="22398"/>
                  </a:lnTo>
                  <a:lnTo>
                    <a:pt x="214707" y="22580"/>
                  </a:lnTo>
                  <a:lnTo>
                    <a:pt x="214741" y="22814"/>
                  </a:lnTo>
                  <a:lnTo>
                    <a:pt x="215412" y="22889"/>
                  </a:lnTo>
                  <a:lnTo>
                    <a:pt x="215333" y="24613"/>
                  </a:lnTo>
                  <a:lnTo>
                    <a:pt x="209958" y="24630"/>
                  </a:lnTo>
                  <a:lnTo>
                    <a:pt x="209589" y="25247"/>
                  </a:lnTo>
                  <a:lnTo>
                    <a:pt x="208393" y="26596"/>
                  </a:lnTo>
                  <a:lnTo>
                    <a:pt x="207886" y="26886"/>
                  </a:lnTo>
                  <a:lnTo>
                    <a:pt x="207094" y="26975"/>
                  </a:lnTo>
                  <a:lnTo>
                    <a:pt x="206892" y="26909"/>
                  </a:lnTo>
                  <a:lnTo>
                    <a:pt x="205660" y="25780"/>
                  </a:lnTo>
                  <a:lnTo>
                    <a:pt x="204832" y="24884"/>
                  </a:lnTo>
                  <a:lnTo>
                    <a:pt x="204828" y="26425"/>
                  </a:lnTo>
                  <a:lnTo>
                    <a:pt x="204810" y="28807"/>
                  </a:lnTo>
                  <a:lnTo>
                    <a:pt x="203922" y="28811"/>
                  </a:lnTo>
                  <a:lnTo>
                    <a:pt x="203792" y="29075"/>
                  </a:lnTo>
                  <a:lnTo>
                    <a:pt x="203380" y="29392"/>
                  </a:lnTo>
                  <a:lnTo>
                    <a:pt x="200757" y="29416"/>
                  </a:lnTo>
                  <a:lnTo>
                    <a:pt x="201011" y="29773"/>
                  </a:lnTo>
                  <a:lnTo>
                    <a:pt x="202197" y="29914"/>
                  </a:lnTo>
                  <a:lnTo>
                    <a:pt x="202377" y="30189"/>
                  </a:lnTo>
                  <a:lnTo>
                    <a:pt x="202741" y="31030"/>
                  </a:lnTo>
                  <a:lnTo>
                    <a:pt x="202775" y="31710"/>
                  </a:lnTo>
                  <a:lnTo>
                    <a:pt x="204135" y="31711"/>
                  </a:lnTo>
                  <a:lnTo>
                    <a:pt x="204333" y="32164"/>
                  </a:lnTo>
                  <a:lnTo>
                    <a:pt x="204186" y="32454"/>
                  </a:lnTo>
                  <a:lnTo>
                    <a:pt x="204006" y="32710"/>
                  </a:lnTo>
                  <a:lnTo>
                    <a:pt x="204412" y="32889"/>
                  </a:lnTo>
                  <a:lnTo>
                    <a:pt x="204766" y="32678"/>
                  </a:lnTo>
                  <a:lnTo>
                    <a:pt x="204767" y="32992"/>
                  </a:lnTo>
                  <a:lnTo>
                    <a:pt x="204771" y="38670"/>
                  </a:lnTo>
                  <a:lnTo>
                    <a:pt x="202913" y="38462"/>
                  </a:lnTo>
                  <a:lnTo>
                    <a:pt x="202352" y="38135"/>
                  </a:lnTo>
                  <a:lnTo>
                    <a:pt x="202021" y="38157"/>
                  </a:lnTo>
                  <a:lnTo>
                    <a:pt x="201431" y="38336"/>
                  </a:lnTo>
                  <a:lnTo>
                    <a:pt x="200519" y="38860"/>
                  </a:lnTo>
                  <a:lnTo>
                    <a:pt x="200209" y="39269"/>
                  </a:lnTo>
                  <a:lnTo>
                    <a:pt x="200130" y="39637"/>
                  </a:lnTo>
                  <a:lnTo>
                    <a:pt x="200264" y="39905"/>
                  </a:lnTo>
                  <a:lnTo>
                    <a:pt x="200231" y="40265"/>
                  </a:lnTo>
                  <a:lnTo>
                    <a:pt x="199935" y="40985"/>
                  </a:lnTo>
                  <a:lnTo>
                    <a:pt x="195929" y="41022"/>
                  </a:lnTo>
                  <a:lnTo>
                    <a:pt x="195453" y="41495"/>
                  </a:lnTo>
                  <a:lnTo>
                    <a:pt x="195440" y="41829"/>
                  </a:lnTo>
                  <a:lnTo>
                    <a:pt x="195374" y="41989"/>
                  </a:lnTo>
                  <a:lnTo>
                    <a:pt x="194823" y="42540"/>
                  </a:lnTo>
                  <a:lnTo>
                    <a:pt x="194530" y="42651"/>
                  </a:lnTo>
                  <a:lnTo>
                    <a:pt x="194192" y="42595"/>
                  </a:lnTo>
                  <a:lnTo>
                    <a:pt x="193677" y="42922"/>
                  </a:lnTo>
                  <a:lnTo>
                    <a:pt x="193360" y="43361"/>
                  </a:lnTo>
                  <a:lnTo>
                    <a:pt x="196709" y="43327"/>
                  </a:lnTo>
                  <a:lnTo>
                    <a:pt x="196807" y="45647"/>
                  </a:lnTo>
                  <a:lnTo>
                    <a:pt x="196171" y="45699"/>
                  </a:lnTo>
                  <a:lnTo>
                    <a:pt x="196177" y="47588"/>
                  </a:lnTo>
                  <a:lnTo>
                    <a:pt x="195784" y="48034"/>
                  </a:lnTo>
                  <a:lnTo>
                    <a:pt x="193534" y="48045"/>
                  </a:lnTo>
                  <a:lnTo>
                    <a:pt x="193572" y="49829"/>
                  </a:lnTo>
                  <a:lnTo>
                    <a:pt x="194191" y="49844"/>
                  </a:lnTo>
                  <a:lnTo>
                    <a:pt x="194246" y="51143"/>
                  </a:lnTo>
                  <a:lnTo>
                    <a:pt x="195101" y="51134"/>
                  </a:lnTo>
                  <a:lnTo>
                    <a:pt x="195104" y="51999"/>
                  </a:lnTo>
                  <a:lnTo>
                    <a:pt x="195780" y="52030"/>
                  </a:lnTo>
                  <a:lnTo>
                    <a:pt x="196573" y="51673"/>
                  </a:lnTo>
                  <a:lnTo>
                    <a:pt x="197078" y="51537"/>
                  </a:lnTo>
                  <a:lnTo>
                    <a:pt x="197225" y="51182"/>
                  </a:lnTo>
                  <a:lnTo>
                    <a:pt x="197258" y="50691"/>
                  </a:lnTo>
                  <a:lnTo>
                    <a:pt x="197417" y="50419"/>
                  </a:lnTo>
                  <a:lnTo>
                    <a:pt x="201547" y="50411"/>
                  </a:lnTo>
                  <a:lnTo>
                    <a:pt x="201710" y="50392"/>
                  </a:lnTo>
                  <a:lnTo>
                    <a:pt x="201877" y="49894"/>
                  </a:lnTo>
                  <a:lnTo>
                    <a:pt x="202019" y="49834"/>
                  </a:lnTo>
                  <a:lnTo>
                    <a:pt x="204748" y="49827"/>
                  </a:lnTo>
                  <a:lnTo>
                    <a:pt x="204758" y="49137"/>
                  </a:lnTo>
                  <a:lnTo>
                    <a:pt x="204757" y="48798"/>
                  </a:lnTo>
                  <a:lnTo>
                    <a:pt x="204759" y="48113"/>
                  </a:lnTo>
                  <a:lnTo>
                    <a:pt x="205246" y="48534"/>
                  </a:lnTo>
                  <a:lnTo>
                    <a:pt x="206947" y="49263"/>
                  </a:lnTo>
                  <a:lnTo>
                    <a:pt x="207616" y="49386"/>
                  </a:lnTo>
                  <a:lnTo>
                    <a:pt x="208314" y="49234"/>
                  </a:lnTo>
                  <a:lnTo>
                    <a:pt x="208670" y="49680"/>
                  </a:lnTo>
                  <a:lnTo>
                    <a:pt x="208632" y="50115"/>
                  </a:lnTo>
                  <a:lnTo>
                    <a:pt x="208807" y="50401"/>
                  </a:lnTo>
                  <a:lnTo>
                    <a:pt x="213154" y="50435"/>
                  </a:lnTo>
                  <a:lnTo>
                    <a:pt x="215838" y="50430"/>
                  </a:lnTo>
                  <a:lnTo>
                    <a:pt x="215819" y="57568"/>
                  </a:lnTo>
                  <a:lnTo>
                    <a:pt x="218446" y="57553"/>
                  </a:lnTo>
                  <a:lnTo>
                    <a:pt x="221082" y="57601"/>
                  </a:lnTo>
                  <a:lnTo>
                    <a:pt x="221064" y="59969"/>
                  </a:lnTo>
                  <a:lnTo>
                    <a:pt x="223595" y="59941"/>
                  </a:lnTo>
                  <a:lnTo>
                    <a:pt x="223538" y="64696"/>
                  </a:lnTo>
                  <a:lnTo>
                    <a:pt x="234089" y="64747"/>
                  </a:lnTo>
                  <a:lnTo>
                    <a:pt x="234090" y="69464"/>
                  </a:lnTo>
                  <a:lnTo>
                    <a:pt x="236751" y="69457"/>
                  </a:lnTo>
                  <a:lnTo>
                    <a:pt x="236746" y="75954"/>
                  </a:lnTo>
                  <a:lnTo>
                    <a:pt x="234091" y="75691"/>
                  </a:lnTo>
                  <a:lnTo>
                    <a:pt x="234087" y="76503"/>
                  </a:lnTo>
                  <a:lnTo>
                    <a:pt x="231469" y="76570"/>
                  </a:lnTo>
                  <a:lnTo>
                    <a:pt x="232154" y="77119"/>
                  </a:lnTo>
                  <a:lnTo>
                    <a:pt x="232091" y="77834"/>
                  </a:lnTo>
                  <a:lnTo>
                    <a:pt x="231766" y="78094"/>
                  </a:lnTo>
                  <a:lnTo>
                    <a:pt x="231812" y="78663"/>
                  </a:lnTo>
                  <a:lnTo>
                    <a:pt x="231978" y="78819"/>
                  </a:lnTo>
                  <a:lnTo>
                    <a:pt x="232249" y="78916"/>
                  </a:lnTo>
                  <a:lnTo>
                    <a:pt x="232475" y="79131"/>
                  </a:lnTo>
                  <a:lnTo>
                    <a:pt x="232520" y="79444"/>
                  </a:lnTo>
                  <a:lnTo>
                    <a:pt x="232475" y="79815"/>
                  </a:lnTo>
                  <a:lnTo>
                    <a:pt x="233296" y="80685"/>
                  </a:lnTo>
                  <a:lnTo>
                    <a:pt x="233850" y="81763"/>
                  </a:lnTo>
                  <a:lnTo>
                    <a:pt x="233858" y="83292"/>
                  </a:lnTo>
                  <a:lnTo>
                    <a:pt x="233564" y="83624"/>
                  </a:lnTo>
                  <a:lnTo>
                    <a:pt x="233321" y="83868"/>
                  </a:lnTo>
                  <a:lnTo>
                    <a:pt x="233155" y="85139"/>
                  </a:lnTo>
                  <a:lnTo>
                    <a:pt x="233559" y="85857"/>
                  </a:lnTo>
                  <a:lnTo>
                    <a:pt x="233213" y="86612"/>
                  </a:lnTo>
                  <a:lnTo>
                    <a:pt x="232635" y="87170"/>
                  </a:lnTo>
                  <a:lnTo>
                    <a:pt x="232339" y="87683"/>
                  </a:lnTo>
                  <a:lnTo>
                    <a:pt x="232219" y="87962"/>
                  </a:lnTo>
                  <a:lnTo>
                    <a:pt x="232208" y="88351"/>
                  </a:lnTo>
                  <a:lnTo>
                    <a:pt x="228818" y="88339"/>
                  </a:lnTo>
                  <a:lnTo>
                    <a:pt x="228814" y="88930"/>
                  </a:lnTo>
                  <a:lnTo>
                    <a:pt x="226203" y="88915"/>
                  </a:lnTo>
                  <a:lnTo>
                    <a:pt x="226194" y="90677"/>
                  </a:lnTo>
                  <a:lnTo>
                    <a:pt x="228825" y="90677"/>
                  </a:lnTo>
                  <a:lnTo>
                    <a:pt x="228793" y="93012"/>
                  </a:lnTo>
                  <a:lnTo>
                    <a:pt x="226180" y="93045"/>
                  </a:lnTo>
                  <a:lnTo>
                    <a:pt x="226210" y="97693"/>
                  </a:lnTo>
                  <a:lnTo>
                    <a:pt x="221942" y="97658"/>
                  </a:lnTo>
                  <a:lnTo>
                    <a:pt x="222192" y="97996"/>
                  </a:lnTo>
                  <a:lnTo>
                    <a:pt x="222995" y="98658"/>
                  </a:lnTo>
                  <a:lnTo>
                    <a:pt x="223215" y="99379"/>
                  </a:lnTo>
                  <a:lnTo>
                    <a:pt x="223159" y="101930"/>
                  </a:lnTo>
                  <a:lnTo>
                    <a:pt x="223059" y="102655"/>
                  </a:lnTo>
                  <a:lnTo>
                    <a:pt x="222760" y="103146"/>
                  </a:lnTo>
                  <a:lnTo>
                    <a:pt x="222602" y="104012"/>
                  </a:lnTo>
                  <a:lnTo>
                    <a:pt x="222631" y="104268"/>
                  </a:lnTo>
                  <a:lnTo>
                    <a:pt x="222788" y="104644"/>
                  </a:lnTo>
                  <a:lnTo>
                    <a:pt x="222713" y="105310"/>
                  </a:lnTo>
                  <a:lnTo>
                    <a:pt x="222663" y="105563"/>
                  </a:lnTo>
                  <a:lnTo>
                    <a:pt x="222447" y="105734"/>
                  </a:lnTo>
                  <a:lnTo>
                    <a:pt x="222251" y="106637"/>
                  </a:lnTo>
                  <a:lnTo>
                    <a:pt x="222089" y="106841"/>
                  </a:lnTo>
                  <a:lnTo>
                    <a:pt x="220947" y="107722"/>
                  </a:lnTo>
                  <a:lnTo>
                    <a:pt x="219875" y="107336"/>
                  </a:lnTo>
                  <a:lnTo>
                    <a:pt x="219696" y="107164"/>
                  </a:lnTo>
                  <a:lnTo>
                    <a:pt x="216925" y="106778"/>
                  </a:lnTo>
                  <a:lnTo>
                    <a:pt x="216169" y="106403"/>
                  </a:lnTo>
                  <a:lnTo>
                    <a:pt x="215679" y="106514"/>
                  </a:lnTo>
                  <a:lnTo>
                    <a:pt x="215699" y="104648"/>
                  </a:lnTo>
                  <a:lnTo>
                    <a:pt x="215275" y="104897"/>
                  </a:lnTo>
                  <a:lnTo>
                    <a:pt x="214793" y="105548"/>
                  </a:lnTo>
                  <a:lnTo>
                    <a:pt x="214224" y="106091"/>
                  </a:lnTo>
                  <a:lnTo>
                    <a:pt x="213805" y="106296"/>
                  </a:lnTo>
                  <a:lnTo>
                    <a:pt x="213286" y="106794"/>
                  </a:lnTo>
                  <a:lnTo>
                    <a:pt x="213145" y="107051"/>
                  </a:lnTo>
                  <a:lnTo>
                    <a:pt x="212974" y="106995"/>
                  </a:lnTo>
                  <a:lnTo>
                    <a:pt x="209706" y="107025"/>
                  </a:lnTo>
                  <a:lnTo>
                    <a:pt x="209224" y="107278"/>
                  </a:lnTo>
                  <a:lnTo>
                    <a:pt x="208690" y="107218"/>
                  </a:lnTo>
                  <a:lnTo>
                    <a:pt x="205333" y="107202"/>
                  </a:lnTo>
                  <a:lnTo>
                    <a:pt x="205298" y="119889"/>
                  </a:lnTo>
                  <a:lnTo>
                    <a:pt x="205290" y="123675"/>
                  </a:lnTo>
                  <a:lnTo>
                    <a:pt x="205945" y="124241"/>
                  </a:lnTo>
                  <a:lnTo>
                    <a:pt x="205999" y="124501"/>
                  </a:lnTo>
                  <a:lnTo>
                    <a:pt x="205970" y="125100"/>
                  </a:lnTo>
                  <a:lnTo>
                    <a:pt x="206099" y="125620"/>
                  </a:lnTo>
                  <a:lnTo>
                    <a:pt x="207325" y="127558"/>
                  </a:lnTo>
                  <a:lnTo>
                    <a:pt x="207768" y="128818"/>
                  </a:lnTo>
                  <a:lnTo>
                    <a:pt x="208258" y="129001"/>
                  </a:lnTo>
                  <a:lnTo>
                    <a:pt x="209161" y="128674"/>
                  </a:lnTo>
                  <a:lnTo>
                    <a:pt x="210003" y="128251"/>
                  </a:lnTo>
                  <a:lnTo>
                    <a:pt x="210915" y="127188"/>
                  </a:lnTo>
                  <a:lnTo>
                    <a:pt x="211110" y="126950"/>
                  </a:lnTo>
                  <a:lnTo>
                    <a:pt x="212501" y="125346"/>
                  </a:lnTo>
                  <a:lnTo>
                    <a:pt x="212808" y="125123"/>
                  </a:lnTo>
                  <a:lnTo>
                    <a:pt x="216337" y="124118"/>
                  </a:lnTo>
                  <a:lnTo>
                    <a:pt x="216321" y="125612"/>
                  </a:lnTo>
                  <a:lnTo>
                    <a:pt x="216080" y="126010"/>
                  </a:lnTo>
                  <a:lnTo>
                    <a:pt x="215753" y="126222"/>
                  </a:lnTo>
                  <a:lnTo>
                    <a:pt x="215674" y="126431"/>
                  </a:lnTo>
                  <a:lnTo>
                    <a:pt x="215650" y="128319"/>
                  </a:lnTo>
                  <a:lnTo>
                    <a:pt x="215638" y="130740"/>
                  </a:lnTo>
                  <a:lnTo>
                    <a:pt x="215693" y="131195"/>
                  </a:lnTo>
                  <a:lnTo>
                    <a:pt x="214811" y="133021"/>
                  </a:lnTo>
                  <a:lnTo>
                    <a:pt x="212926" y="133383"/>
                  </a:lnTo>
                  <a:lnTo>
                    <a:pt x="212723" y="133769"/>
                  </a:lnTo>
                  <a:lnTo>
                    <a:pt x="212670" y="134260"/>
                  </a:lnTo>
                  <a:lnTo>
                    <a:pt x="212567" y="134480"/>
                  </a:lnTo>
                  <a:lnTo>
                    <a:pt x="212256" y="134755"/>
                  </a:lnTo>
                  <a:lnTo>
                    <a:pt x="211755" y="134911"/>
                  </a:lnTo>
                  <a:lnTo>
                    <a:pt x="211710" y="135520"/>
                  </a:lnTo>
                  <a:lnTo>
                    <a:pt x="220496" y="135521"/>
                  </a:lnTo>
                  <a:lnTo>
                    <a:pt x="221460" y="135947"/>
                  </a:lnTo>
                  <a:lnTo>
                    <a:pt x="222330" y="136170"/>
                  </a:lnTo>
                  <a:lnTo>
                    <a:pt x="222326" y="137185"/>
                  </a:lnTo>
                  <a:lnTo>
                    <a:pt x="222201" y="137583"/>
                  </a:lnTo>
                  <a:lnTo>
                    <a:pt x="221393" y="138717"/>
                  </a:lnTo>
                  <a:lnTo>
                    <a:pt x="220611" y="139985"/>
                  </a:lnTo>
                  <a:lnTo>
                    <a:pt x="220573" y="140237"/>
                  </a:lnTo>
                  <a:lnTo>
                    <a:pt x="220660" y="141368"/>
                  </a:lnTo>
                  <a:lnTo>
                    <a:pt x="221389" y="141502"/>
                  </a:lnTo>
                  <a:lnTo>
                    <a:pt x="221881" y="141420"/>
                  </a:lnTo>
                  <a:lnTo>
                    <a:pt x="223417" y="141751"/>
                  </a:lnTo>
                  <a:lnTo>
                    <a:pt x="223440" y="144915"/>
                  </a:lnTo>
                  <a:lnTo>
                    <a:pt x="221028" y="144926"/>
                  </a:lnTo>
                  <a:lnTo>
                    <a:pt x="220829" y="145086"/>
                  </a:lnTo>
                  <a:lnTo>
                    <a:pt x="220378" y="146469"/>
                  </a:lnTo>
                  <a:lnTo>
                    <a:pt x="220287" y="146599"/>
                  </a:lnTo>
                  <a:lnTo>
                    <a:pt x="219881" y="146677"/>
                  </a:lnTo>
                  <a:lnTo>
                    <a:pt x="218599" y="147343"/>
                  </a:lnTo>
                  <a:lnTo>
                    <a:pt x="218376" y="148201"/>
                  </a:lnTo>
                  <a:lnTo>
                    <a:pt x="218566" y="148365"/>
                  </a:lnTo>
                  <a:lnTo>
                    <a:pt x="219422" y="148640"/>
                  </a:lnTo>
                  <a:lnTo>
                    <a:pt x="219724" y="148815"/>
                  </a:lnTo>
                  <a:lnTo>
                    <a:pt x="219687" y="149153"/>
                  </a:lnTo>
                  <a:lnTo>
                    <a:pt x="219736" y="149603"/>
                  </a:lnTo>
                  <a:lnTo>
                    <a:pt x="220828" y="149626"/>
                  </a:lnTo>
                  <a:lnTo>
                    <a:pt x="220833" y="155731"/>
                  </a:lnTo>
                  <a:lnTo>
                    <a:pt x="221105" y="155427"/>
                  </a:lnTo>
                  <a:lnTo>
                    <a:pt x="221502" y="155245"/>
                  </a:lnTo>
                  <a:lnTo>
                    <a:pt x="223209" y="155343"/>
                  </a:lnTo>
                  <a:lnTo>
                    <a:pt x="223697" y="155257"/>
                  </a:lnTo>
                  <a:lnTo>
                    <a:pt x="224730" y="155574"/>
                  </a:lnTo>
                  <a:lnTo>
                    <a:pt x="224878" y="156113"/>
                  </a:lnTo>
                  <a:lnTo>
                    <a:pt x="225064" y="156377"/>
                  </a:lnTo>
                  <a:lnTo>
                    <a:pt x="225725" y="156872"/>
                  </a:lnTo>
                  <a:lnTo>
                    <a:pt x="226052" y="157012"/>
                  </a:lnTo>
                  <a:lnTo>
                    <a:pt x="226170" y="156695"/>
                  </a:lnTo>
                  <a:lnTo>
                    <a:pt x="228359" y="156697"/>
                  </a:lnTo>
                  <a:lnTo>
                    <a:pt x="228543" y="159653"/>
                  </a:lnTo>
                  <a:lnTo>
                    <a:pt x="228684" y="160274"/>
                  </a:lnTo>
                  <a:lnTo>
                    <a:pt x="234161" y="160298"/>
                  </a:lnTo>
                  <a:lnTo>
                    <a:pt x="234360" y="160235"/>
                  </a:lnTo>
                  <a:lnTo>
                    <a:pt x="234851" y="159517"/>
                  </a:lnTo>
                  <a:lnTo>
                    <a:pt x="235050" y="158975"/>
                  </a:lnTo>
                  <a:lnTo>
                    <a:pt x="235938" y="158460"/>
                  </a:lnTo>
                  <a:lnTo>
                    <a:pt x="236078" y="158811"/>
                  </a:lnTo>
                  <a:lnTo>
                    <a:pt x="235847" y="158837"/>
                  </a:lnTo>
                  <a:lnTo>
                    <a:pt x="235132" y="159320"/>
                  </a:lnTo>
                  <a:lnTo>
                    <a:pt x="234442" y="160246"/>
                  </a:lnTo>
                  <a:lnTo>
                    <a:pt x="234236" y="160696"/>
                  </a:lnTo>
                  <a:lnTo>
                    <a:pt x="234306" y="160912"/>
                  </a:lnTo>
                  <a:lnTo>
                    <a:pt x="233988" y="162154"/>
                  </a:lnTo>
                  <a:lnTo>
                    <a:pt x="233513" y="162280"/>
                  </a:lnTo>
                  <a:lnTo>
                    <a:pt x="233257" y="162526"/>
                  </a:lnTo>
                  <a:lnTo>
                    <a:pt x="233109" y="162726"/>
                  </a:lnTo>
                  <a:lnTo>
                    <a:pt x="233109" y="163307"/>
                  </a:lnTo>
                  <a:lnTo>
                    <a:pt x="232803" y="163678"/>
                  </a:lnTo>
                  <a:lnTo>
                    <a:pt x="232570" y="163817"/>
                  </a:lnTo>
                  <a:lnTo>
                    <a:pt x="233584" y="163808"/>
                  </a:lnTo>
                  <a:lnTo>
                    <a:pt x="236639" y="163822"/>
                  </a:lnTo>
                  <a:lnTo>
                    <a:pt x="237432" y="163827"/>
                  </a:lnTo>
                  <a:lnTo>
                    <a:pt x="239807" y="163846"/>
                  </a:lnTo>
                  <a:lnTo>
                    <a:pt x="240047" y="163846"/>
                  </a:lnTo>
                  <a:lnTo>
                    <a:pt x="241839" y="163862"/>
                  </a:lnTo>
                  <a:lnTo>
                    <a:pt x="252304" y="163823"/>
                  </a:lnTo>
                  <a:lnTo>
                    <a:pt x="252345" y="170917"/>
                  </a:lnTo>
                  <a:lnTo>
                    <a:pt x="242170" y="169101"/>
                  </a:lnTo>
                  <a:lnTo>
                    <a:pt x="240225" y="169595"/>
                  </a:lnTo>
                  <a:lnTo>
                    <a:pt x="239214" y="170014"/>
                  </a:lnTo>
                  <a:lnTo>
                    <a:pt x="239222" y="170862"/>
                  </a:lnTo>
                  <a:lnTo>
                    <a:pt x="236961" y="170914"/>
                  </a:lnTo>
                  <a:lnTo>
                    <a:pt x="235252" y="170850"/>
                  </a:lnTo>
                  <a:lnTo>
                    <a:pt x="234138" y="170564"/>
                  </a:lnTo>
                  <a:lnTo>
                    <a:pt x="233737" y="170416"/>
                  </a:lnTo>
                  <a:lnTo>
                    <a:pt x="233403" y="170144"/>
                  </a:lnTo>
                  <a:lnTo>
                    <a:pt x="233304" y="169958"/>
                  </a:lnTo>
                  <a:lnTo>
                    <a:pt x="232888" y="169839"/>
                  </a:lnTo>
                  <a:lnTo>
                    <a:pt x="230507" y="171335"/>
                  </a:lnTo>
                  <a:lnTo>
                    <a:pt x="230207" y="171839"/>
                  </a:lnTo>
                  <a:lnTo>
                    <a:pt x="229815" y="172192"/>
                  </a:lnTo>
                  <a:lnTo>
                    <a:pt x="229229" y="172348"/>
                  </a:lnTo>
                  <a:lnTo>
                    <a:pt x="228165" y="172829"/>
                  </a:lnTo>
                  <a:lnTo>
                    <a:pt x="227963" y="173286"/>
                  </a:lnTo>
                  <a:lnTo>
                    <a:pt x="228025" y="173639"/>
                  </a:lnTo>
                  <a:lnTo>
                    <a:pt x="227964" y="173821"/>
                  </a:lnTo>
                  <a:lnTo>
                    <a:pt x="226626" y="174470"/>
                  </a:lnTo>
                  <a:lnTo>
                    <a:pt x="225895" y="174492"/>
                  </a:lnTo>
                  <a:lnTo>
                    <a:pt x="225902" y="174941"/>
                  </a:lnTo>
                  <a:lnTo>
                    <a:pt x="225610" y="175085"/>
                  </a:lnTo>
                  <a:lnTo>
                    <a:pt x="225383" y="175055"/>
                  </a:lnTo>
                  <a:lnTo>
                    <a:pt x="225297" y="174849"/>
                  </a:lnTo>
                  <a:lnTo>
                    <a:pt x="225404" y="174401"/>
                  </a:lnTo>
                  <a:lnTo>
                    <a:pt x="225372" y="174048"/>
                  </a:lnTo>
                  <a:lnTo>
                    <a:pt x="225454" y="173720"/>
                  </a:lnTo>
                  <a:lnTo>
                    <a:pt x="225715" y="173378"/>
                  </a:lnTo>
                  <a:lnTo>
                    <a:pt x="225991" y="173185"/>
                  </a:lnTo>
                  <a:lnTo>
                    <a:pt x="226082" y="172992"/>
                  </a:lnTo>
                  <a:lnTo>
                    <a:pt x="226078" y="172709"/>
                  </a:lnTo>
                  <a:lnTo>
                    <a:pt x="226384" y="172108"/>
                  </a:lnTo>
                  <a:lnTo>
                    <a:pt x="226380" y="171821"/>
                  </a:lnTo>
                  <a:lnTo>
                    <a:pt x="226177" y="171403"/>
                  </a:lnTo>
                  <a:lnTo>
                    <a:pt x="226165" y="171172"/>
                  </a:lnTo>
                  <a:lnTo>
                    <a:pt x="225910" y="170741"/>
                  </a:lnTo>
                  <a:lnTo>
                    <a:pt x="226005" y="170295"/>
                  </a:lnTo>
                  <a:lnTo>
                    <a:pt x="225848" y="169797"/>
                  </a:lnTo>
                  <a:lnTo>
                    <a:pt x="226294" y="169436"/>
                  </a:lnTo>
                  <a:lnTo>
                    <a:pt x="226526" y="169109"/>
                  </a:lnTo>
                  <a:lnTo>
                    <a:pt x="227108" y="169083"/>
                  </a:lnTo>
                  <a:lnTo>
                    <a:pt x="227153" y="168946"/>
                  </a:lnTo>
                  <a:lnTo>
                    <a:pt x="227079" y="168660"/>
                  </a:lnTo>
                  <a:lnTo>
                    <a:pt x="227860" y="168458"/>
                  </a:lnTo>
                  <a:lnTo>
                    <a:pt x="228169" y="168291"/>
                  </a:lnTo>
                  <a:lnTo>
                    <a:pt x="227962" y="167704"/>
                  </a:lnTo>
                  <a:lnTo>
                    <a:pt x="228036" y="167510"/>
                  </a:lnTo>
                  <a:lnTo>
                    <a:pt x="228387" y="167503"/>
                  </a:lnTo>
                  <a:lnTo>
                    <a:pt x="228978" y="167915"/>
                  </a:lnTo>
                  <a:lnTo>
                    <a:pt x="229289" y="167726"/>
                  </a:lnTo>
                  <a:lnTo>
                    <a:pt x="229470" y="167600"/>
                  </a:lnTo>
                  <a:lnTo>
                    <a:pt x="230035" y="166762"/>
                  </a:lnTo>
                  <a:lnTo>
                    <a:pt x="230279" y="166478"/>
                  </a:lnTo>
                  <a:lnTo>
                    <a:pt x="230328" y="166214"/>
                  </a:lnTo>
                  <a:lnTo>
                    <a:pt x="230618" y="166055"/>
                  </a:lnTo>
                  <a:lnTo>
                    <a:pt x="230808" y="165838"/>
                  </a:lnTo>
                  <a:lnTo>
                    <a:pt x="231169" y="165642"/>
                  </a:lnTo>
                  <a:lnTo>
                    <a:pt x="230830" y="165765"/>
                  </a:lnTo>
                  <a:lnTo>
                    <a:pt x="230587" y="166022"/>
                  </a:lnTo>
                  <a:lnTo>
                    <a:pt x="230240" y="166237"/>
                  </a:lnTo>
                  <a:lnTo>
                    <a:pt x="230237" y="166388"/>
                  </a:lnTo>
                  <a:lnTo>
                    <a:pt x="229943" y="166267"/>
                  </a:lnTo>
                  <a:lnTo>
                    <a:pt x="229802" y="166063"/>
                  </a:lnTo>
                  <a:lnTo>
                    <a:pt x="228791" y="166621"/>
                  </a:lnTo>
                  <a:lnTo>
                    <a:pt x="228606" y="166967"/>
                  </a:lnTo>
                  <a:lnTo>
                    <a:pt x="227690" y="167384"/>
                  </a:lnTo>
                  <a:lnTo>
                    <a:pt x="227523" y="167111"/>
                  </a:lnTo>
                  <a:lnTo>
                    <a:pt x="227134" y="166819"/>
                  </a:lnTo>
                  <a:lnTo>
                    <a:pt x="225970" y="166380"/>
                  </a:lnTo>
                  <a:lnTo>
                    <a:pt x="225822" y="166226"/>
                  </a:lnTo>
                  <a:lnTo>
                    <a:pt x="226029" y="166030"/>
                  </a:lnTo>
                  <a:lnTo>
                    <a:pt x="226689" y="165763"/>
                  </a:lnTo>
                  <a:lnTo>
                    <a:pt x="226732" y="164521"/>
                  </a:lnTo>
                  <a:lnTo>
                    <a:pt x="226096" y="164465"/>
                  </a:lnTo>
                  <a:lnTo>
                    <a:pt x="226100" y="163818"/>
                  </a:lnTo>
                  <a:lnTo>
                    <a:pt x="221613" y="163772"/>
                  </a:lnTo>
                  <a:lnTo>
                    <a:pt x="221516" y="164110"/>
                  </a:lnTo>
                  <a:lnTo>
                    <a:pt x="221822" y="164761"/>
                  </a:lnTo>
                  <a:lnTo>
                    <a:pt x="223680" y="165669"/>
                  </a:lnTo>
                  <a:lnTo>
                    <a:pt x="221037" y="165657"/>
                  </a:lnTo>
                  <a:lnTo>
                    <a:pt x="220413" y="166619"/>
                  </a:lnTo>
                  <a:lnTo>
                    <a:pt x="220265" y="167036"/>
                  </a:lnTo>
                  <a:lnTo>
                    <a:pt x="220504" y="167519"/>
                  </a:lnTo>
                  <a:lnTo>
                    <a:pt x="220753" y="167726"/>
                  </a:lnTo>
                  <a:lnTo>
                    <a:pt x="220750" y="169742"/>
                  </a:lnTo>
                  <a:lnTo>
                    <a:pt x="220050" y="169397"/>
                  </a:lnTo>
                  <a:lnTo>
                    <a:pt x="218973" y="169077"/>
                  </a:lnTo>
                  <a:lnTo>
                    <a:pt x="218535" y="169059"/>
                  </a:lnTo>
                  <a:lnTo>
                    <a:pt x="218209" y="169204"/>
                  </a:lnTo>
                  <a:lnTo>
                    <a:pt x="218267" y="169795"/>
                  </a:lnTo>
                  <a:lnTo>
                    <a:pt x="217437" y="169813"/>
                  </a:lnTo>
                  <a:lnTo>
                    <a:pt x="217000" y="170040"/>
                  </a:lnTo>
                  <a:lnTo>
                    <a:pt x="216686" y="170758"/>
                  </a:lnTo>
                  <a:lnTo>
                    <a:pt x="216385" y="171123"/>
                  </a:lnTo>
                  <a:lnTo>
                    <a:pt x="215981" y="170955"/>
                  </a:lnTo>
                  <a:lnTo>
                    <a:pt x="215964" y="170342"/>
                  </a:lnTo>
                  <a:lnTo>
                    <a:pt x="215786" y="169766"/>
                  </a:lnTo>
                  <a:lnTo>
                    <a:pt x="214270" y="167435"/>
                  </a:lnTo>
                  <a:lnTo>
                    <a:pt x="214261" y="165044"/>
                  </a:lnTo>
                  <a:lnTo>
                    <a:pt x="213007" y="165033"/>
                  </a:lnTo>
                  <a:lnTo>
                    <a:pt x="212827" y="164052"/>
                  </a:lnTo>
                  <a:lnTo>
                    <a:pt x="212227" y="162550"/>
                  </a:lnTo>
                  <a:lnTo>
                    <a:pt x="212012" y="162312"/>
                  </a:lnTo>
                  <a:lnTo>
                    <a:pt x="211917" y="161944"/>
                  </a:lnTo>
                  <a:lnTo>
                    <a:pt x="211945" y="161022"/>
                  </a:lnTo>
                  <a:lnTo>
                    <a:pt x="212304" y="159381"/>
                  </a:lnTo>
                  <a:lnTo>
                    <a:pt x="212981" y="158987"/>
                  </a:lnTo>
                  <a:lnTo>
                    <a:pt x="214382" y="158708"/>
                  </a:lnTo>
                  <a:lnTo>
                    <a:pt x="214406" y="158451"/>
                  </a:lnTo>
                  <a:lnTo>
                    <a:pt x="214236" y="157871"/>
                  </a:lnTo>
                  <a:lnTo>
                    <a:pt x="213079" y="156972"/>
                  </a:lnTo>
                  <a:lnTo>
                    <a:pt x="209884" y="155983"/>
                  </a:lnTo>
                  <a:lnTo>
                    <a:pt x="209252" y="155898"/>
                  </a:lnTo>
                  <a:lnTo>
                    <a:pt x="208359" y="155380"/>
                  </a:lnTo>
                  <a:lnTo>
                    <a:pt x="208415" y="152803"/>
                  </a:lnTo>
                  <a:lnTo>
                    <a:pt x="208510" y="152618"/>
                  </a:lnTo>
                  <a:lnTo>
                    <a:pt x="209072" y="152499"/>
                  </a:lnTo>
                  <a:lnTo>
                    <a:pt x="209081" y="151986"/>
                  </a:lnTo>
                  <a:lnTo>
                    <a:pt x="205128" y="151973"/>
                  </a:lnTo>
                  <a:lnTo>
                    <a:pt x="203809" y="151872"/>
                  </a:lnTo>
                  <a:lnTo>
                    <a:pt x="203792" y="149563"/>
                  </a:lnTo>
                  <a:lnTo>
                    <a:pt x="199883" y="149552"/>
                  </a:lnTo>
                  <a:lnTo>
                    <a:pt x="199879" y="149195"/>
                  </a:lnTo>
                  <a:lnTo>
                    <a:pt x="199953" y="148849"/>
                  </a:lnTo>
                  <a:lnTo>
                    <a:pt x="199854" y="148359"/>
                  </a:lnTo>
                  <a:lnTo>
                    <a:pt x="197553" y="148300"/>
                  </a:lnTo>
                  <a:lnTo>
                    <a:pt x="197285" y="148077"/>
                  </a:lnTo>
                  <a:lnTo>
                    <a:pt x="197226" y="147739"/>
                  </a:lnTo>
                  <a:lnTo>
                    <a:pt x="196171" y="147170"/>
                  </a:lnTo>
                  <a:lnTo>
                    <a:pt x="195352" y="147160"/>
                  </a:lnTo>
                  <a:lnTo>
                    <a:pt x="194769" y="146613"/>
                  </a:lnTo>
                  <a:lnTo>
                    <a:pt x="194091" y="146312"/>
                  </a:lnTo>
                  <a:lnTo>
                    <a:pt x="193177" y="145385"/>
                  </a:lnTo>
                  <a:lnTo>
                    <a:pt x="192085" y="145377"/>
                  </a:lnTo>
                  <a:lnTo>
                    <a:pt x="192075" y="147898"/>
                  </a:lnTo>
                  <a:lnTo>
                    <a:pt x="191864" y="148475"/>
                  </a:lnTo>
                  <a:lnTo>
                    <a:pt x="190858" y="149292"/>
                  </a:lnTo>
                  <a:lnTo>
                    <a:pt x="190713" y="149560"/>
                  </a:lnTo>
                  <a:lnTo>
                    <a:pt x="188380" y="149601"/>
                  </a:lnTo>
                  <a:lnTo>
                    <a:pt x="188132" y="150091"/>
                  </a:lnTo>
                  <a:lnTo>
                    <a:pt x="188144" y="150857"/>
                  </a:lnTo>
                  <a:lnTo>
                    <a:pt x="186403" y="150928"/>
                  </a:lnTo>
                  <a:lnTo>
                    <a:pt x="186097" y="150709"/>
                  </a:lnTo>
                  <a:lnTo>
                    <a:pt x="185919" y="150671"/>
                  </a:lnTo>
                  <a:lnTo>
                    <a:pt x="185498" y="151010"/>
                  </a:lnTo>
                  <a:lnTo>
                    <a:pt x="185039" y="152285"/>
                  </a:lnTo>
                  <a:lnTo>
                    <a:pt x="185056" y="152627"/>
                  </a:lnTo>
                  <a:lnTo>
                    <a:pt x="185254" y="152936"/>
                  </a:lnTo>
                  <a:lnTo>
                    <a:pt x="185325" y="153189"/>
                  </a:lnTo>
                  <a:lnTo>
                    <a:pt x="185403" y="154376"/>
                  </a:lnTo>
                  <a:lnTo>
                    <a:pt x="183655" y="154431"/>
                  </a:lnTo>
                  <a:lnTo>
                    <a:pt x="183229" y="154278"/>
                  </a:lnTo>
                  <a:lnTo>
                    <a:pt x="182141" y="154420"/>
                  </a:lnTo>
                  <a:lnTo>
                    <a:pt x="180852" y="155079"/>
                  </a:lnTo>
                  <a:lnTo>
                    <a:pt x="180803" y="155220"/>
                  </a:lnTo>
                  <a:lnTo>
                    <a:pt x="181332" y="155629"/>
                  </a:lnTo>
                  <a:lnTo>
                    <a:pt x="182267" y="156607"/>
                  </a:lnTo>
                  <a:lnTo>
                    <a:pt x="182267" y="157412"/>
                  </a:lnTo>
                  <a:lnTo>
                    <a:pt x="181573" y="158079"/>
                  </a:lnTo>
                  <a:lnTo>
                    <a:pt x="181305" y="158212"/>
                  </a:lnTo>
                  <a:lnTo>
                    <a:pt x="180697" y="157801"/>
                  </a:lnTo>
                  <a:lnTo>
                    <a:pt x="180312" y="157128"/>
                  </a:lnTo>
                  <a:lnTo>
                    <a:pt x="180287" y="156700"/>
                  </a:lnTo>
                  <a:lnTo>
                    <a:pt x="180146" y="156589"/>
                  </a:lnTo>
                  <a:lnTo>
                    <a:pt x="177738" y="156686"/>
                  </a:lnTo>
                  <a:lnTo>
                    <a:pt x="177708" y="157021"/>
                  </a:lnTo>
                  <a:lnTo>
                    <a:pt x="177228" y="157883"/>
                  </a:lnTo>
                  <a:lnTo>
                    <a:pt x="176694" y="159035"/>
                  </a:lnTo>
                  <a:lnTo>
                    <a:pt x="176429" y="159345"/>
                  </a:lnTo>
                  <a:lnTo>
                    <a:pt x="175967" y="159560"/>
                  </a:lnTo>
                  <a:lnTo>
                    <a:pt x="175616" y="159533"/>
                  </a:lnTo>
                  <a:lnTo>
                    <a:pt x="175442" y="159027"/>
                  </a:lnTo>
                  <a:lnTo>
                    <a:pt x="175137" y="158775"/>
                  </a:lnTo>
                  <a:lnTo>
                    <a:pt x="174389" y="158339"/>
                  </a:lnTo>
                  <a:lnTo>
                    <a:pt x="173810" y="158190"/>
                  </a:lnTo>
                  <a:lnTo>
                    <a:pt x="173840" y="163779"/>
                  </a:lnTo>
                  <a:lnTo>
                    <a:pt x="173834" y="164386"/>
                  </a:lnTo>
                  <a:lnTo>
                    <a:pt x="173825" y="165301"/>
                  </a:lnTo>
                  <a:lnTo>
                    <a:pt x="172548" y="164842"/>
                  </a:lnTo>
                  <a:lnTo>
                    <a:pt x="172510" y="166797"/>
                  </a:lnTo>
                  <a:lnTo>
                    <a:pt x="171092" y="166823"/>
                  </a:lnTo>
                  <a:lnTo>
                    <a:pt x="170864" y="167145"/>
                  </a:lnTo>
                  <a:lnTo>
                    <a:pt x="170765" y="167691"/>
                  </a:lnTo>
                  <a:lnTo>
                    <a:pt x="170785" y="168699"/>
                  </a:lnTo>
                  <a:lnTo>
                    <a:pt x="171008" y="169082"/>
                  </a:lnTo>
                  <a:lnTo>
                    <a:pt x="171825" y="170086"/>
                  </a:lnTo>
                  <a:lnTo>
                    <a:pt x="172118" y="170317"/>
                  </a:lnTo>
                  <a:lnTo>
                    <a:pt x="172630" y="170436"/>
                  </a:lnTo>
                  <a:lnTo>
                    <a:pt x="173208" y="171187"/>
                  </a:lnTo>
                  <a:lnTo>
                    <a:pt x="173163" y="171617"/>
                  </a:lnTo>
                  <a:lnTo>
                    <a:pt x="172700" y="172848"/>
                  </a:lnTo>
                  <a:lnTo>
                    <a:pt x="171714" y="173446"/>
                  </a:lnTo>
                  <a:lnTo>
                    <a:pt x="170538" y="173986"/>
                  </a:lnTo>
                  <a:lnTo>
                    <a:pt x="169680" y="173997"/>
                  </a:lnTo>
                  <a:lnTo>
                    <a:pt x="169247" y="173837"/>
                  </a:lnTo>
                  <a:lnTo>
                    <a:pt x="166573" y="174987"/>
                  </a:lnTo>
                  <a:lnTo>
                    <a:pt x="165014" y="175073"/>
                  </a:lnTo>
                  <a:lnTo>
                    <a:pt x="162668" y="174909"/>
                  </a:lnTo>
                  <a:lnTo>
                    <a:pt x="161944" y="174753"/>
                  </a:lnTo>
                  <a:lnTo>
                    <a:pt x="161902" y="175929"/>
                  </a:lnTo>
                  <a:lnTo>
                    <a:pt x="162053" y="178398"/>
                  </a:lnTo>
                  <a:lnTo>
                    <a:pt x="162597" y="178663"/>
                  </a:lnTo>
                  <a:lnTo>
                    <a:pt x="162565" y="179691"/>
                  </a:lnTo>
                  <a:lnTo>
                    <a:pt x="162262" y="179890"/>
                  </a:lnTo>
                  <a:lnTo>
                    <a:pt x="161314" y="179622"/>
                  </a:lnTo>
                  <a:lnTo>
                    <a:pt x="159949" y="179602"/>
                  </a:lnTo>
                  <a:lnTo>
                    <a:pt x="159401" y="179383"/>
                  </a:lnTo>
                  <a:lnTo>
                    <a:pt x="158734" y="179270"/>
                  </a:lnTo>
                  <a:lnTo>
                    <a:pt x="158732" y="179609"/>
                  </a:lnTo>
                  <a:lnTo>
                    <a:pt x="159309" y="180149"/>
                  </a:lnTo>
                  <a:lnTo>
                    <a:pt x="159346" y="180565"/>
                  </a:lnTo>
                  <a:lnTo>
                    <a:pt x="159251" y="181439"/>
                  </a:lnTo>
                  <a:lnTo>
                    <a:pt x="159605" y="181722"/>
                  </a:lnTo>
                  <a:lnTo>
                    <a:pt x="157808" y="181769"/>
                  </a:lnTo>
                  <a:lnTo>
                    <a:pt x="156881" y="182149"/>
                  </a:lnTo>
                  <a:lnTo>
                    <a:pt x="155145" y="182141"/>
                  </a:lnTo>
                  <a:lnTo>
                    <a:pt x="154939" y="182037"/>
                  </a:lnTo>
                  <a:lnTo>
                    <a:pt x="154737" y="181676"/>
                  </a:lnTo>
                  <a:lnTo>
                    <a:pt x="154020" y="181010"/>
                  </a:lnTo>
                  <a:lnTo>
                    <a:pt x="153294" y="180932"/>
                  </a:lnTo>
                  <a:lnTo>
                    <a:pt x="153063" y="180449"/>
                  </a:lnTo>
                  <a:lnTo>
                    <a:pt x="153005" y="179980"/>
                  </a:lnTo>
                  <a:lnTo>
                    <a:pt x="152378" y="179954"/>
                  </a:lnTo>
                  <a:lnTo>
                    <a:pt x="151970" y="180189"/>
                  </a:lnTo>
                  <a:lnTo>
                    <a:pt x="152078" y="180360"/>
                  </a:lnTo>
                  <a:lnTo>
                    <a:pt x="152144" y="180694"/>
                  </a:lnTo>
                  <a:lnTo>
                    <a:pt x="152160" y="181802"/>
                  </a:lnTo>
                  <a:lnTo>
                    <a:pt x="151427" y="182405"/>
                  </a:lnTo>
                  <a:lnTo>
                    <a:pt x="149605" y="182276"/>
                  </a:lnTo>
                  <a:lnTo>
                    <a:pt x="149555" y="182131"/>
                  </a:lnTo>
                  <a:lnTo>
                    <a:pt x="149765" y="181896"/>
                  </a:lnTo>
                  <a:lnTo>
                    <a:pt x="149798" y="181736"/>
                  </a:lnTo>
                  <a:lnTo>
                    <a:pt x="149163" y="180900"/>
                  </a:lnTo>
                  <a:lnTo>
                    <a:pt x="148825" y="180915"/>
                  </a:lnTo>
                  <a:lnTo>
                    <a:pt x="148280" y="179691"/>
                  </a:lnTo>
                  <a:lnTo>
                    <a:pt x="148024" y="179547"/>
                  </a:lnTo>
                  <a:lnTo>
                    <a:pt x="147966" y="179137"/>
                  </a:lnTo>
                  <a:lnTo>
                    <a:pt x="147381" y="179420"/>
                  </a:lnTo>
                  <a:lnTo>
                    <a:pt x="146600" y="180038"/>
                  </a:lnTo>
                  <a:lnTo>
                    <a:pt x="145950" y="180808"/>
                  </a:lnTo>
                  <a:lnTo>
                    <a:pt x="145904" y="181388"/>
                  </a:lnTo>
                  <a:lnTo>
                    <a:pt x="146187" y="182552"/>
                  </a:lnTo>
                  <a:lnTo>
                    <a:pt x="146356" y="182880"/>
                  </a:lnTo>
                  <a:lnTo>
                    <a:pt x="146459" y="183081"/>
                  </a:lnTo>
                  <a:lnTo>
                    <a:pt x="144731" y="183716"/>
                  </a:lnTo>
                  <a:lnTo>
                    <a:pt x="143932" y="183540"/>
                  </a:lnTo>
                  <a:lnTo>
                    <a:pt x="144089" y="183187"/>
                  </a:lnTo>
                  <a:lnTo>
                    <a:pt x="144052" y="183023"/>
                  </a:lnTo>
                  <a:lnTo>
                    <a:pt x="143479" y="182369"/>
                  </a:lnTo>
                  <a:lnTo>
                    <a:pt x="142890" y="181989"/>
                  </a:lnTo>
                  <a:lnTo>
                    <a:pt x="142474" y="181576"/>
                  </a:lnTo>
                  <a:lnTo>
                    <a:pt x="142367" y="180996"/>
                  </a:lnTo>
                  <a:lnTo>
                    <a:pt x="142392" y="179243"/>
                  </a:lnTo>
                  <a:lnTo>
                    <a:pt x="141897" y="178615"/>
                  </a:lnTo>
                  <a:lnTo>
                    <a:pt x="140533" y="177990"/>
                  </a:lnTo>
                  <a:lnTo>
                    <a:pt x="140063" y="177945"/>
                  </a:lnTo>
                  <a:lnTo>
                    <a:pt x="139341" y="177741"/>
                  </a:lnTo>
                  <a:lnTo>
                    <a:pt x="138091" y="177008"/>
                  </a:lnTo>
                  <a:lnTo>
                    <a:pt x="137986" y="176567"/>
                  </a:lnTo>
                  <a:lnTo>
                    <a:pt x="137254" y="177109"/>
                  </a:lnTo>
                  <a:lnTo>
                    <a:pt x="136913" y="177515"/>
                  </a:lnTo>
                  <a:lnTo>
                    <a:pt x="135981" y="179224"/>
                  </a:lnTo>
                  <a:lnTo>
                    <a:pt x="135684" y="181549"/>
                  </a:lnTo>
                  <a:lnTo>
                    <a:pt x="134467" y="181442"/>
                  </a:lnTo>
                  <a:lnTo>
                    <a:pt x="133915" y="181055"/>
                  </a:lnTo>
                  <a:lnTo>
                    <a:pt x="133564" y="180576"/>
                  </a:lnTo>
                  <a:lnTo>
                    <a:pt x="133003" y="180152"/>
                  </a:lnTo>
                  <a:lnTo>
                    <a:pt x="132587" y="180297"/>
                  </a:lnTo>
                  <a:lnTo>
                    <a:pt x="130966" y="180160"/>
                  </a:lnTo>
                  <a:lnTo>
                    <a:pt x="130554" y="180235"/>
                  </a:lnTo>
                  <a:lnTo>
                    <a:pt x="130273" y="180391"/>
                  </a:lnTo>
                  <a:lnTo>
                    <a:pt x="130286" y="180540"/>
                  </a:lnTo>
                  <a:lnTo>
                    <a:pt x="130513" y="181005"/>
                  </a:lnTo>
                  <a:lnTo>
                    <a:pt x="130596" y="181518"/>
                  </a:lnTo>
                  <a:lnTo>
                    <a:pt x="130638" y="183339"/>
                  </a:lnTo>
                  <a:lnTo>
                    <a:pt x="130333" y="183203"/>
                  </a:lnTo>
                  <a:lnTo>
                    <a:pt x="128977" y="182038"/>
                  </a:lnTo>
                  <a:lnTo>
                    <a:pt x="128446" y="181484"/>
                  </a:lnTo>
                  <a:lnTo>
                    <a:pt x="127869" y="180743"/>
                  </a:lnTo>
                  <a:lnTo>
                    <a:pt x="127935" y="180438"/>
                  </a:lnTo>
                  <a:lnTo>
                    <a:pt x="127857" y="180212"/>
                  </a:lnTo>
                  <a:lnTo>
                    <a:pt x="126677" y="178897"/>
                  </a:lnTo>
                  <a:lnTo>
                    <a:pt x="126676" y="179086"/>
                  </a:lnTo>
                  <a:lnTo>
                    <a:pt x="126275" y="178719"/>
                  </a:lnTo>
                  <a:lnTo>
                    <a:pt x="126093" y="178392"/>
                  </a:lnTo>
                  <a:lnTo>
                    <a:pt x="126019" y="178158"/>
                  </a:lnTo>
                  <a:lnTo>
                    <a:pt x="126024" y="177548"/>
                  </a:lnTo>
                  <a:lnTo>
                    <a:pt x="125426" y="176142"/>
                  </a:lnTo>
                  <a:lnTo>
                    <a:pt x="124774" y="175654"/>
                  </a:lnTo>
                  <a:lnTo>
                    <a:pt x="123730" y="175420"/>
                  </a:lnTo>
                  <a:lnTo>
                    <a:pt x="123425" y="175743"/>
                  </a:lnTo>
                  <a:lnTo>
                    <a:pt x="123305" y="176093"/>
                  </a:lnTo>
                  <a:lnTo>
                    <a:pt x="122402" y="176528"/>
                  </a:lnTo>
                  <a:lnTo>
                    <a:pt x="121276" y="176848"/>
                  </a:lnTo>
                  <a:lnTo>
                    <a:pt x="119841" y="177428"/>
                  </a:lnTo>
                  <a:lnTo>
                    <a:pt x="119808" y="177804"/>
                  </a:lnTo>
                  <a:lnTo>
                    <a:pt x="119684" y="178124"/>
                  </a:lnTo>
                  <a:lnTo>
                    <a:pt x="119363" y="178633"/>
                  </a:lnTo>
                  <a:lnTo>
                    <a:pt x="119119" y="178790"/>
                  </a:lnTo>
                  <a:lnTo>
                    <a:pt x="118476" y="178961"/>
                  </a:lnTo>
                  <a:lnTo>
                    <a:pt x="118027" y="179348"/>
                  </a:lnTo>
                  <a:lnTo>
                    <a:pt x="117759" y="179709"/>
                  </a:lnTo>
                  <a:lnTo>
                    <a:pt x="117661" y="181327"/>
                  </a:lnTo>
                  <a:lnTo>
                    <a:pt x="116860" y="181122"/>
                  </a:lnTo>
                  <a:lnTo>
                    <a:pt x="116765" y="180631"/>
                  </a:lnTo>
                  <a:lnTo>
                    <a:pt x="115986" y="180115"/>
                  </a:lnTo>
                  <a:lnTo>
                    <a:pt x="115631" y="179702"/>
                  </a:lnTo>
                  <a:lnTo>
                    <a:pt x="115557" y="179524"/>
                  </a:lnTo>
                  <a:lnTo>
                    <a:pt x="115540" y="178784"/>
                  </a:lnTo>
                  <a:lnTo>
                    <a:pt x="114957" y="177471"/>
                  </a:lnTo>
                  <a:lnTo>
                    <a:pt x="114330" y="177021"/>
                  </a:lnTo>
                  <a:lnTo>
                    <a:pt x="114051" y="176609"/>
                  </a:lnTo>
                  <a:lnTo>
                    <a:pt x="115332" y="176329"/>
                  </a:lnTo>
                  <a:lnTo>
                    <a:pt x="116367" y="176225"/>
                  </a:lnTo>
                  <a:lnTo>
                    <a:pt x="116045" y="175890"/>
                  </a:lnTo>
                  <a:lnTo>
                    <a:pt x="114836" y="175905"/>
                  </a:lnTo>
                  <a:lnTo>
                    <a:pt x="112994" y="176125"/>
                  </a:lnTo>
                  <a:lnTo>
                    <a:pt x="112991" y="176831"/>
                  </a:lnTo>
                  <a:lnTo>
                    <a:pt x="111881" y="176950"/>
                  </a:lnTo>
                  <a:lnTo>
                    <a:pt x="109047" y="176956"/>
                  </a:lnTo>
                  <a:lnTo>
                    <a:pt x="109156" y="176308"/>
                  </a:lnTo>
                  <a:lnTo>
                    <a:pt x="109101" y="175569"/>
                  </a:lnTo>
                  <a:lnTo>
                    <a:pt x="109188" y="174829"/>
                  </a:lnTo>
                  <a:lnTo>
                    <a:pt x="109461" y="174695"/>
                  </a:lnTo>
                  <a:lnTo>
                    <a:pt x="109994" y="173390"/>
                  </a:lnTo>
                  <a:lnTo>
                    <a:pt x="111278" y="171620"/>
                  </a:lnTo>
                  <a:lnTo>
                    <a:pt x="110816" y="171215"/>
                  </a:lnTo>
                  <a:lnTo>
                    <a:pt x="110456" y="170907"/>
                  </a:lnTo>
                  <a:lnTo>
                    <a:pt x="110205" y="170426"/>
                  </a:lnTo>
                  <a:lnTo>
                    <a:pt x="109380" y="169351"/>
                  </a:lnTo>
                  <a:lnTo>
                    <a:pt x="108216" y="168733"/>
                  </a:lnTo>
                  <a:lnTo>
                    <a:pt x="107638" y="167967"/>
                  </a:lnTo>
                  <a:lnTo>
                    <a:pt x="107547" y="167740"/>
                  </a:lnTo>
                  <a:lnTo>
                    <a:pt x="107432" y="167412"/>
                  </a:lnTo>
                  <a:lnTo>
                    <a:pt x="107428" y="166899"/>
                  </a:lnTo>
                  <a:lnTo>
                    <a:pt x="107279" y="166241"/>
                  </a:lnTo>
                  <a:lnTo>
                    <a:pt x="106862" y="166133"/>
                  </a:lnTo>
                  <a:lnTo>
                    <a:pt x="106408" y="165709"/>
                  </a:lnTo>
                  <a:lnTo>
                    <a:pt x="106337" y="165497"/>
                  </a:lnTo>
                  <a:lnTo>
                    <a:pt x="106651" y="164928"/>
                  </a:lnTo>
                  <a:lnTo>
                    <a:pt x="107498" y="164415"/>
                  </a:lnTo>
                  <a:lnTo>
                    <a:pt x="108304" y="163697"/>
                  </a:lnTo>
                  <a:lnTo>
                    <a:pt x="108518" y="163135"/>
                  </a:lnTo>
                  <a:lnTo>
                    <a:pt x="108498" y="162682"/>
                  </a:lnTo>
                  <a:lnTo>
                    <a:pt x="108283" y="162131"/>
                  </a:lnTo>
                  <a:lnTo>
                    <a:pt x="108077" y="161882"/>
                  </a:lnTo>
                  <a:lnTo>
                    <a:pt x="107515" y="161525"/>
                  </a:lnTo>
                  <a:lnTo>
                    <a:pt x="106528" y="160279"/>
                  </a:lnTo>
                  <a:lnTo>
                    <a:pt x="105713" y="158806"/>
                  </a:lnTo>
                  <a:lnTo>
                    <a:pt x="104573" y="157311"/>
                  </a:lnTo>
                  <a:lnTo>
                    <a:pt x="103692" y="157895"/>
                  </a:lnTo>
                  <a:lnTo>
                    <a:pt x="102593" y="157918"/>
                  </a:lnTo>
                  <a:lnTo>
                    <a:pt x="102494" y="158427"/>
                  </a:lnTo>
                  <a:lnTo>
                    <a:pt x="101081" y="159090"/>
                  </a:lnTo>
                  <a:lnTo>
                    <a:pt x="98585" y="159058"/>
                  </a:lnTo>
                  <a:lnTo>
                    <a:pt x="97622" y="157671"/>
                  </a:lnTo>
                  <a:lnTo>
                    <a:pt x="96403" y="157562"/>
                  </a:lnTo>
                  <a:lnTo>
                    <a:pt x="95989" y="158220"/>
                  </a:lnTo>
                  <a:lnTo>
                    <a:pt x="95526" y="158320"/>
                  </a:lnTo>
                  <a:lnTo>
                    <a:pt x="95125" y="158554"/>
                  </a:lnTo>
                  <a:lnTo>
                    <a:pt x="94818" y="160250"/>
                  </a:lnTo>
                  <a:lnTo>
                    <a:pt x="94033" y="160354"/>
                  </a:lnTo>
                  <a:lnTo>
                    <a:pt x="93719" y="160265"/>
                  </a:lnTo>
                  <a:lnTo>
                    <a:pt x="93455" y="159446"/>
                  </a:lnTo>
                  <a:lnTo>
                    <a:pt x="92769" y="158840"/>
                  </a:lnTo>
                  <a:lnTo>
                    <a:pt x="92509" y="158684"/>
                  </a:lnTo>
                  <a:lnTo>
                    <a:pt x="91831" y="158624"/>
                  </a:lnTo>
                  <a:lnTo>
                    <a:pt x="91905" y="159089"/>
                  </a:lnTo>
                  <a:lnTo>
                    <a:pt x="89653" y="159070"/>
                  </a:lnTo>
                  <a:lnTo>
                    <a:pt x="89153" y="159386"/>
                  </a:lnTo>
                  <a:lnTo>
                    <a:pt x="87884" y="159059"/>
                  </a:lnTo>
                  <a:lnTo>
                    <a:pt x="87640" y="158806"/>
                  </a:lnTo>
                  <a:lnTo>
                    <a:pt x="87012" y="158550"/>
                  </a:lnTo>
                  <a:lnTo>
                    <a:pt x="86354" y="158557"/>
                  </a:lnTo>
                  <a:lnTo>
                    <a:pt x="85400" y="158740"/>
                  </a:lnTo>
                  <a:lnTo>
                    <a:pt x="83602" y="159179"/>
                  </a:lnTo>
                  <a:lnTo>
                    <a:pt x="83478" y="159317"/>
                  </a:lnTo>
                  <a:lnTo>
                    <a:pt x="83470" y="160191"/>
                  </a:lnTo>
                  <a:lnTo>
                    <a:pt x="80311" y="160321"/>
                  </a:lnTo>
                  <a:lnTo>
                    <a:pt x="79604" y="160775"/>
                  </a:lnTo>
                  <a:lnTo>
                    <a:pt x="79451" y="161366"/>
                  </a:lnTo>
                  <a:lnTo>
                    <a:pt x="78529" y="161578"/>
                  </a:lnTo>
                  <a:lnTo>
                    <a:pt x="78100" y="161589"/>
                  </a:lnTo>
                  <a:lnTo>
                    <a:pt x="77542" y="161399"/>
                  </a:lnTo>
                  <a:lnTo>
                    <a:pt x="76385" y="161436"/>
                  </a:lnTo>
                  <a:lnTo>
                    <a:pt x="76174" y="161369"/>
                  </a:lnTo>
                  <a:lnTo>
                    <a:pt x="75976" y="161149"/>
                  </a:lnTo>
                  <a:lnTo>
                    <a:pt x="75129" y="160833"/>
                  </a:lnTo>
                  <a:lnTo>
                    <a:pt x="74852" y="160814"/>
                  </a:lnTo>
                  <a:lnTo>
                    <a:pt x="74625" y="160922"/>
                  </a:lnTo>
                  <a:lnTo>
                    <a:pt x="74377" y="160866"/>
                  </a:lnTo>
                  <a:lnTo>
                    <a:pt x="73831" y="160621"/>
                  </a:lnTo>
                  <a:lnTo>
                    <a:pt x="73608" y="160264"/>
                  </a:lnTo>
                  <a:lnTo>
                    <a:pt x="71921" y="160187"/>
                  </a:lnTo>
                  <a:lnTo>
                    <a:pt x="72183" y="160502"/>
                  </a:lnTo>
                  <a:lnTo>
                    <a:pt x="72451" y="160695"/>
                  </a:lnTo>
                  <a:lnTo>
                    <a:pt x="72910" y="161313"/>
                  </a:lnTo>
                  <a:lnTo>
                    <a:pt x="72765" y="161800"/>
                  </a:lnTo>
                  <a:lnTo>
                    <a:pt x="72840" y="162209"/>
                  </a:lnTo>
                  <a:lnTo>
                    <a:pt x="73270" y="162306"/>
                  </a:lnTo>
                  <a:lnTo>
                    <a:pt x="73860" y="163407"/>
                  </a:lnTo>
                  <a:lnTo>
                    <a:pt x="73724" y="163961"/>
                  </a:lnTo>
                  <a:lnTo>
                    <a:pt x="73327" y="164366"/>
                  </a:lnTo>
                  <a:lnTo>
                    <a:pt x="73047" y="165173"/>
                  </a:lnTo>
                  <a:lnTo>
                    <a:pt x="73096" y="165359"/>
                  </a:lnTo>
                  <a:lnTo>
                    <a:pt x="73547" y="165571"/>
                  </a:lnTo>
                  <a:lnTo>
                    <a:pt x="73464" y="166341"/>
                  </a:lnTo>
                  <a:lnTo>
                    <a:pt x="73361" y="166706"/>
                  </a:lnTo>
                  <a:lnTo>
                    <a:pt x="72386" y="166862"/>
                  </a:lnTo>
                  <a:lnTo>
                    <a:pt x="72093" y="167141"/>
                  </a:lnTo>
                  <a:lnTo>
                    <a:pt x="71713" y="167282"/>
                  </a:lnTo>
                  <a:lnTo>
                    <a:pt x="70297" y="167234"/>
                  </a:lnTo>
                  <a:lnTo>
                    <a:pt x="69872" y="167777"/>
                  </a:lnTo>
                  <a:lnTo>
                    <a:pt x="69739" y="168105"/>
                  </a:lnTo>
                  <a:lnTo>
                    <a:pt x="69822" y="168324"/>
                  </a:lnTo>
                  <a:lnTo>
                    <a:pt x="69806" y="168529"/>
                  </a:lnTo>
                  <a:lnTo>
                    <a:pt x="69570" y="168875"/>
                  </a:lnTo>
                  <a:lnTo>
                    <a:pt x="69124" y="168313"/>
                  </a:lnTo>
                  <a:lnTo>
                    <a:pt x="68191" y="167518"/>
                  </a:lnTo>
                  <a:lnTo>
                    <a:pt x="67846" y="167397"/>
                  </a:lnTo>
                  <a:lnTo>
                    <a:pt x="68195" y="167878"/>
                  </a:lnTo>
                  <a:lnTo>
                    <a:pt x="69021" y="168711"/>
                  </a:lnTo>
                  <a:lnTo>
                    <a:pt x="69034" y="169224"/>
                  </a:lnTo>
                  <a:lnTo>
                    <a:pt x="69620" y="169351"/>
                  </a:lnTo>
                  <a:lnTo>
                    <a:pt x="70802" y="171574"/>
                  </a:lnTo>
                  <a:lnTo>
                    <a:pt x="71805" y="172868"/>
                  </a:lnTo>
                  <a:lnTo>
                    <a:pt x="72181" y="173020"/>
                  </a:lnTo>
                  <a:lnTo>
                    <a:pt x="72334" y="173303"/>
                  </a:lnTo>
                  <a:lnTo>
                    <a:pt x="72568" y="173296"/>
                  </a:lnTo>
                  <a:lnTo>
                    <a:pt x="72834" y="173618"/>
                  </a:lnTo>
                  <a:lnTo>
                    <a:pt x="74133" y="175646"/>
                  </a:lnTo>
                  <a:lnTo>
                    <a:pt x="73786" y="174858"/>
                  </a:lnTo>
                  <a:lnTo>
                    <a:pt x="74005" y="175029"/>
                  </a:lnTo>
                  <a:lnTo>
                    <a:pt x="74215" y="175241"/>
                  </a:lnTo>
                  <a:lnTo>
                    <a:pt x="74343" y="175211"/>
                  </a:lnTo>
                  <a:lnTo>
                    <a:pt x="74187" y="175077"/>
                  </a:lnTo>
                  <a:lnTo>
                    <a:pt x="73741" y="174731"/>
                  </a:lnTo>
                  <a:lnTo>
                    <a:pt x="73514" y="174590"/>
                  </a:lnTo>
                  <a:lnTo>
                    <a:pt x="73093" y="173794"/>
                  </a:lnTo>
                  <a:lnTo>
                    <a:pt x="73299" y="174058"/>
                  </a:lnTo>
                  <a:lnTo>
                    <a:pt x="73448" y="174233"/>
                  </a:lnTo>
                  <a:lnTo>
                    <a:pt x="73708" y="174482"/>
                  </a:lnTo>
                  <a:lnTo>
                    <a:pt x="73996" y="174620"/>
                  </a:lnTo>
                  <a:lnTo>
                    <a:pt x="74628" y="175491"/>
                  </a:lnTo>
                  <a:lnTo>
                    <a:pt x="73868" y="176010"/>
                  </a:lnTo>
                  <a:lnTo>
                    <a:pt x="73957" y="177385"/>
                  </a:lnTo>
                  <a:lnTo>
                    <a:pt x="73297" y="177036"/>
                  </a:lnTo>
                  <a:lnTo>
                    <a:pt x="72224" y="175765"/>
                  </a:lnTo>
                  <a:lnTo>
                    <a:pt x="71807" y="175084"/>
                  </a:lnTo>
                  <a:lnTo>
                    <a:pt x="70914" y="174018"/>
                  </a:lnTo>
                  <a:lnTo>
                    <a:pt x="70743" y="173875"/>
                  </a:lnTo>
                  <a:lnTo>
                    <a:pt x="70411" y="173599"/>
                  </a:lnTo>
                  <a:lnTo>
                    <a:pt x="69548" y="172992"/>
                  </a:lnTo>
                  <a:lnTo>
                    <a:pt x="68946" y="172720"/>
                  </a:lnTo>
                  <a:lnTo>
                    <a:pt x="68802" y="172677"/>
                  </a:lnTo>
                  <a:lnTo>
                    <a:pt x="68473" y="172580"/>
                  </a:lnTo>
                  <a:lnTo>
                    <a:pt x="67774" y="172568"/>
                  </a:lnTo>
                  <a:lnTo>
                    <a:pt x="67344" y="172459"/>
                  </a:lnTo>
                  <a:lnTo>
                    <a:pt x="66477" y="172023"/>
                  </a:lnTo>
                  <a:lnTo>
                    <a:pt x="65677" y="171508"/>
                  </a:lnTo>
                  <a:lnTo>
                    <a:pt x="65331" y="171158"/>
                  </a:lnTo>
                  <a:lnTo>
                    <a:pt x="64899" y="170880"/>
                  </a:lnTo>
                  <a:lnTo>
                    <a:pt x="64587" y="170750"/>
                  </a:lnTo>
                  <a:lnTo>
                    <a:pt x="63198" y="170491"/>
                  </a:lnTo>
                  <a:lnTo>
                    <a:pt x="60759" y="169269"/>
                  </a:lnTo>
                  <a:lnTo>
                    <a:pt x="59706" y="168347"/>
                  </a:lnTo>
                  <a:lnTo>
                    <a:pt x="58765" y="167212"/>
                  </a:lnTo>
                  <a:lnTo>
                    <a:pt x="58385" y="166992"/>
                  </a:lnTo>
                  <a:lnTo>
                    <a:pt x="57718" y="166765"/>
                  </a:lnTo>
                  <a:lnTo>
                    <a:pt x="56342" y="166782"/>
                  </a:lnTo>
                  <a:lnTo>
                    <a:pt x="55521" y="166644"/>
                  </a:lnTo>
                  <a:lnTo>
                    <a:pt x="54403" y="165996"/>
                  </a:lnTo>
                  <a:lnTo>
                    <a:pt x="53260" y="165627"/>
                  </a:lnTo>
                  <a:lnTo>
                    <a:pt x="53086" y="165571"/>
                  </a:lnTo>
                  <a:lnTo>
                    <a:pt x="52450" y="165426"/>
                  </a:lnTo>
                  <a:lnTo>
                    <a:pt x="51255" y="165129"/>
                  </a:lnTo>
                  <a:lnTo>
                    <a:pt x="50906" y="164909"/>
                  </a:lnTo>
                  <a:lnTo>
                    <a:pt x="50671" y="164727"/>
                  </a:lnTo>
                  <a:lnTo>
                    <a:pt x="50018" y="164089"/>
                  </a:lnTo>
                  <a:lnTo>
                    <a:pt x="49577" y="163838"/>
                  </a:lnTo>
                  <a:lnTo>
                    <a:pt x="47628" y="163422"/>
                  </a:lnTo>
                  <a:lnTo>
                    <a:pt x="44665" y="163010"/>
                  </a:lnTo>
                  <a:lnTo>
                    <a:pt x="44510" y="162975"/>
                  </a:lnTo>
                  <a:lnTo>
                    <a:pt x="43652" y="162784"/>
                  </a:lnTo>
                  <a:lnTo>
                    <a:pt x="40402" y="161939"/>
                  </a:lnTo>
                  <a:lnTo>
                    <a:pt x="37840" y="161173"/>
                  </a:lnTo>
                  <a:lnTo>
                    <a:pt x="37074" y="160867"/>
                  </a:lnTo>
                  <a:lnTo>
                    <a:pt x="35576" y="160022"/>
                  </a:lnTo>
                  <a:lnTo>
                    <a:pt x="35199" y="159633"/>
                  </a:lnTo>
                  <a:lnTo>
                    <a:pt x="34971" y="159398"/>
                  </a:lnTo>
                  <a:lnTo>
                    <a:pt x="34364" y="158611"/>
                  </a:lnTo>
                  <a:lnTo>
                    <a:pt x="34123" y="158338"/>
                  </a:lnTo>
                  <a:lnTo>
                    <a:pt x="33992" y="158190"/>
                  </a:lnTo>
                  <a:lnTo>
                    <a:pt x="33790" y="158027"/>
                  </a:lnTo>
                  <a:lnTo>
                    <a:pt x="33611" y="157883"/>
                  </a:lnTo>
                  <a:lnTo>
                    <a:pt x="33450" y="157754"/>
                  </a:lnTo>
                  <a:lnTo>
                    <a:pt x="32529" y="157268"/>
                  </a:lnTo>
                  <a:lnTo>
                    <a:pt x="31715" y="156839"/>
                  </a:lnTo>
                  <a:lnTo>
                    <a:pt x="31525" y="156697"/>
                  </a:lnTo>
                  <a:lnTo>
                    <a:pt x="30753" y="156121"/>
                  </a:lnTo>
                  <a:lnTo>
                    <a:pt x="29862" y="155456"/>
                  </a:lnTo>
                  <a:lnTo>
                    <a:pt x="29500" y="155125"/>
                  </a:lnTo>
                  <a:lnTo>
                    <a:pt x="29335" y="154974"/>
                  </a:lnTo>
                  <a:lnTo>
                    <a:pt x="29140" y="154796"/>
                  </a:lnTo>
                  <a:lnTo>
                    <a:pt x="28021" y="153534"/>
                  </a:lnTo>
                  <a:lnTo>
                    <a:pt x="27229" y="152352"/>
                  </a:lnTo>
                  <a:lnTo>
                    <a:pt x="26569" y="151121"/>
                  </a:lnTo>
                  <a:lnTo>
                    <a:pt x="26473" y="150584"/>
                  </a:lnTo>
                  <a:lnTo>
                    <a:pt x="26537" y="148488"/>
                  </a:lnTo>
                  <a:lnTo>
                    <a:pt x="26462" y="148137"/>
                  </a:lnTo>
                  <a:lnTo>
                    <a:pt x="26400" y="147945"/>
                  </a:lnTo>
                  <a:lnTo>
                    <a:pt x="25826" y="147189"/>
                  </a:lnTo>
                  <a:lnTo>
                    <a:pt x="25454" y="146492"/>
                  </a:lnTo>
                  <a:lnTo>
                    <a:pt x="25034" y="144986"/>
                  </a:lnTo>
                  <a:lnTo>
                    <a:pt x="24726" y="144456"/>
                  </a:lnTo>
                  <a:lnTo>
                    <a:pt x="24609" y="144255"/>
                  </a:lnTo>
                  <a:lnTo>
                    <a:pt x="24275" y="143860"/>
                  </a:lnTo>
                  <a:lnTo>
                    <a:pt x="24085" y="143704"/>
                  </a:lnTo>
                  <a:lnTo>
                    <a:pt x="23100" y="142891"/>
                  </a:lnTo>
                  <a:lnTo>
                    <a:pt x="22537" y="142582"/>
                  </a:lnTo>
                  <a:lnTo>
                    <a:pt x="22229" y="142412"/>
                  </a:lnTo>
                  <a:lnTo>
                    <a:pt x="22900" y="141612"/>
                  </a:lnTo>
                  <a:lnTo>
                    <a:pt x="22900" y="141107"/>
                  </a:lnTo>
                  <a:lnTo>
                    <a:pt x="22647" y="140958"/>
                  </a:lnTo>
                  <a:lnTo>
                    <a:pt x="22262" y="141040"/>
                  </a:lnTo>
                  <a:lnTo>
                    <a:pt x="22092" y="140980"/>
                  </a:lnTo>
                  <a:lnTo>
                    <a:pt x="21582" y="139794"/>
                  </a:lnTo>
                  <a:lnTo>
                    <a:pt x="21288" y="139433"/>
                  </a:lnTo>
                  <a:lnTo>
                    <a:pt x="19295" y="138988"/>
                  </a:lnTo>
                  <a:lnTo>
                    <a:pt x="17065" y="139140"/>
                  </a:lnTo>
                  <a:lnTo>
                    <a:pt x="16282" y="139245"/>
                  </a:lnTo>
                  <a:lnTo>
                    <a:pt x="15221" y="139561"/>
                  </a:lnTo>
                  <a:lnTo>
                    <a:pt x="13594" y="139768"/>
                  </a:lnTo>
                  <a:lnTo>
                    <a:pt x="13109" y="139690"/>
                  </a:lnTo>
                  <a:lnTo>
                    <a:pt x="11920" y="139329"/>
                  </a:lnTo>
                  <a:lnTo>
                    <a:pt x="10840" y="138838"/>
                  </a:lnTo>
                  <a:lnTo>
                    <a:pt x="10007" y="138332"/>
                  </a:lnTo>
                  <a:lnTo>
                    <a:pt x="7613" y="137577"/>
                  </a:lnTo>
                  <a:lnTo>
                    <a:pt x="7265" y="137793"/>
                  </a:lnTo>
                  <a:lnTo>
                    <a:pt x="6545" y="138471"/>
                  </a:lnTo>
                  <a:lnTo>
                    <a:pt x="6538" y="138222"/>
                  </a:lnTo>
                  <a:lnTo>
                    <a:pt x="6376" y="137907"/>
                  </a:lnTo>
                  <a:lnTo>
                    <a:pt x="5885" y="137375"/>
                  </a:lnTo>
                  <a:lnTo>
                    <a:pt x="2335" y="137322"/>
                  </a:lnTo>
                  <a:lnTo>
                    <a:pt x="1759" y="137014"/>
                  </a:lnTo>
                  <a:lnTo>
                    <a:pt x="1597" y="136846"/>
                  </a:lnTo>
                  <a:lnTo>
                    <a:pt x="1348" y="136359"/>
                  </a:lnTo>
                  <a:lnTo>
                    <a:pt x="1330" y="134998"/>
                  </a:lnTo>
                  <a:lnTo>
                    <a:pt x="1338" y="134049"/>
                  </a:lnTo>
                  <a:lnTo>
                    <a:pt x="1665" y="133670"/>
                  </a:lnTo>
                  <a:lnTo>
                    <a:pt x="1606" y="133019"/>
                  </a:lnTo>
                  <a:lnTo>
                    <a:pt x="1419" y="132119"/>
                  </a:lnTo>
                  <a:lnTo>
                    <a:pt x="1257" y="131803"/>
                  </a:lnTo>
                  <a:lnTo>
                    <a:pt x="667" y="131617"/>
                  </a:lnTo>
                  <a:lnTo>
                    <a:pt x="372" y="131624"/>
                  </a:lnTo>
                  <a:lnTo>
                    <a:pt x="0" y="131297"/>
                  </a:lnTo>
                  <a:lnTo>
                    <a:pt x="228" y="130086"/>
                  </a:lnTo>
                  <a:lnTo>
                    <a:pt x="552" y="129963"/>
                  </a:lnTo>
                  <a:lnTo>
                    <a:pt x="2553" y="130033"/>
                  </a:lnTo>
                  <a:lnTo>
                    <a:pt x="2583" y="130520"/>
                  </a:lnTo>
                  <a:lnTo>
                    <a:pt x="3184" y="129977"/>
                  </a:lnTo>
                  <a:lnTo>
                    <a:pt x="3196" y="129468"/>
                  </a:lnTo>
                  <a:lnTo>
                    <a:pt x="3270" y="129296"/>
                  </a:lnTo>
                  <a:lnTo>
                    <a:pt x="3871" y="128775"/>
                  </a:lnTo>
                  <a:lnTo>
                    <a:pt x="3861" y="126410"/>
                  </a:lnTo>
                  <a:lnTo>
                    <a:pt x="6466" y="126346"/>
                  </a:lnTo>
                  <a:lnTo>
                    <a:pt x="6520" y="126919"/>
                  </a:lnTo>
                  <a:lnTo>
                    <a:pt x="7756" y="126904"/>
                  </a:lnTo>
                  <a:lnTo>
                    <a:pt x="7810" y="126390"/>
                  </a:lnTo>
                  <a:lnTo>
                    <a:pt x="9564" y="125713"/>
                  </a:lnTo>
                  <a:lnTo>
                    <a:pt x="10008" y="125193"/>
                  </a:lnTo>
                  <a:lnTo>
                    <a:pt x="9892" y="124735"/>
                  </a:lnTo>
                  <a:lnTo>
                    <a:pt x="9739" y="124672"/>
                  </a:lnTo>
                  <a:lnTo>
                    <a:pt x="9394" y="124776"/>
                  </a:lnTo>
                  <a:lnTo>
                    <a:pt x="9199" y="124687"/>
                  </a:lnTo>
                  <a:lnTo>
                    <a:pt x="8262" y="123325"/>
                  </a:lnTo>
                  <a:lnTo>
                    <a:pt x="8157" y="123078"/>
                  </a:lnTo>
                  <a:lnTo>
                    <a:pt x="8150" y="122827"/>
                  </a:lnTo>
                  <a:lnTo>
                    <a:pt x="11755" y="122749"/>
                  </a:lnTo>
                  <a:lnTo>
                    <a:pt x="11801" y="120477"/>
                  </a:lnTo>
                  <a:lnTo>
                    <a:pt x="14433" y="120470"/>
                  </a:lnTo>
                  <a:lnTo>
                    <a:pt x="14393" y="125082"/>
                  </a:lnTo>
                  <a:lnTo>
                    <a:pt x="17056" y="125199"/>
                  </a:lnTo>
                  <a:lnTo>
                    <a:pt x="20386" y="125379"/>
                  </a:lnTo>
                  <a:lnTo>
                    <a:pt x="20618" y="125580"/>
                  </a:lnTo>
                  <a:lnTo>
                    <a:pt x="21324" y="126647"/>
                  </a:lnTo>
                  <a:lnTo>
                    <a:pt x="21370" y="127161"/>
                  </a:lnTo>
                  <a:lnTo>
                    <a:pt x="22191" y="127239"/>
                  </a:lnTo>
                  <a:lnTo>
                    <a:pt x="22440" y="127328"/>
                  </a:lnTo>
                  <a:lnTo>
                    <a:pt x="22610" y="127495"/>
                  </a:lnTo>
                  <a:lnTo>
                    <a:pt x="22743" y="127990"/>
                  </a:lnTo>
                  <a:lnTo>
                    <a:pt x="22892" y="128239"/>
                  </a:lnTo>
                  <a:lnTo>
                    <a:pt x="23054" y="128395"/>
                  </a:lnTo>
                  <a:lnTo>
                    <a:pt x="23336" y="128425"/>
                  </a:lnTo>
                  <a:lnTo>
                    <a:pt x="23406" y="128209"/>
                  </a:lnTo>
                  <a:lnTo>
                    <a:pt x="23211" y="127443"/>
                  </a:lnTo>
                  <a:lnTo>
                    <a:pt x="23169" y="126911"/>
                  </a:lnTo>
                  <a:lnTo>
                    <a:pt x="23385" y="126506"/>
                  </a:lnTo>
                  <a:lnTo>
                    <a:pt x="23808" y="126182"/>
                  </a:lnTo>
                  <a:lnTo>
                    <a:pt x="23891" y="125951"/>
                  </a:lnTo>
                  <a:lnTo>
                    <a:pt x="23700" y="125687"/>
                  </a:lnTo>
                  <a:lnTo>
                    <a:pt x="22949" y="125524"/>
                  </a:lnTo>
                  <a:lnTo>
                    <a:pt x="22734" y="125342"/>
                  </a:lnTo>
                  <a:lnTo>
                    <a:pt x="22613" y="125048"/>
                  </a:lnTo>
                  <a:lnTo>
                    <a:pt x="22663" y="124739"/>
                  </a:lnTo>
                  <a:lnTo>
                    <a:pt x="22850" y="124363"/>
                  </a:lnTo>
                  <a:lnTo>
                    <a:pt x="23314" y="123787"/>
                  </a:lnTo>
                  <a:lnTo>
                    <a:pt x="23293" y="123300"/>
                  </a:lnTo>
                  <a:lnTo>
                    <a:pt x="23169" y="122865"/>
                  </a:lnTo>
                  <a:lnTo>
                    <a:pt x="22475" y="122017"/>
                  </a:lnTo>
                  <a:lnTo>
                    <a:pt x="22641" y="121213"/>
                  </a:lnTo>
                  <a:lnTo>
                    <a:pt x="23562" y="120306"/>
                  </a:lnTo>
                  <a:lnTo>
                    <a:pt x="23334" y="120094"/>
                  </a:lnTo>
                  <a:lnTo>
                    <a:pt x="23052" y="119629"/>
                  </a:lnTo>
                  <a:lnTo>
                    <a:pt x="22964" y="119108"/>
                  </a:lnTo>
                  <a:lnTo>
                    <a:pt x="23117" y="118760"/>
                  </a:lnTo>
                  <a:lnTo>
                    <a:pt x="23500" y="118204"/>
                  </a:lnTo>
                  <a:lnTo>
                    <a:pt x="23917" y="117829"/>
                  </a:lnTo>
                  <a:lnTo>
                    <a:pt x="23964" y="117077"/>
                  </a:lnTo>
                  <a:lnTo>
                    <a:pt x="24130" y="116059"/>
                  </a:lnTo>
                  <a:lnTo>
                    <a:pt x="25335" y="116043"/>
                  </a:lnTo>
                  <a:lnTo>
                    <a:pt x="25340" y="114427"/>
                  </a:lnTo>
                  <a:lnTo>
                    <a:pt x="25906" y="114438"/>
                  </a:lnTo>
                  <a:lnTo>
                    <a:pt x="25908" y="113939"/>
                  </a:lnTo>
                  <a:lnTo>
                    <a:pt x="25332" y="113932"/>
                  </a:lnTo>
                  <a:lnTo>
                    <a:pt x="25334" y="113543"/>
                  </a:lnTo>
                  <a:lnTo>
                    <a:pt x="25828" y="113243"/>
                  </a:lnTo>
                  <a:lnTo>
                    <a:pt x="26909" y="113440"/>
                  </a:lnTo>
                  <a:lnTo>
                    <a:pt x="27876" y="113793"/>
                  </a:lnTo>
                  <a:lnTo>
                    <a:pt x="29811" y="113898"/>
                  </a:lnTo>
                  <a:lnTo>
                    <a:pt x="29776" y="109774"/>
                  </a:lnTo>
                  <a:lnTo>
                    <a:pt x="27167" y="109714"/>
                  </a:lnTo>
                  <a:lnTo>
                    <a:pt x="26897" y="109338"/>
                  </a:lnTo>
                  <a:lnTo>
                    <a:pt x="26248" y="109081"/>
                  </a:lnTo>
                  <a:lnTo>
                    <a:pt x="24549" y="109029"/>
                  </a:lnTo>
                  <a:lnTo>
                    <a:pt x="24553" y="107858"/>
                  </a:lnTo>
                  <a:lnTo>
                    <a:pt x="24553" y="106668"/>
                  </a:lnTo>
                  <a:lnTo>
                    <a:pt x="21914" y="106549"/>
                  </a:lnTo>
                  <a:lnTo>
                    <a:pt x="21975" y="104213"/>
                  </a:lnTo>
                  <a:lnTo>
                    <a:pt x="21920" y="100688"/>
                  </a:lnTo>
                  <a:lnTo>
                    <a:pt x="20614" y="100658"/>
                  </a:lnTo>
                  <a:lnTo>
                    <a:pt x="20631" y="101830"/>
                  </a:lnTo>
                  <a:lnTo>
                    <a:pt x="19338" y="101804"/>
                  </a:lnTo>
                  <a:lnTo>
                    <a:pt x="19304" y="100034"/>
                  </a:lnTo>
                  <a:lnTo>
                    <a:pt x="18879" y="100034"/>
                  </a:lnTo>
                  <a:lnTo>
                    <a:pt x="18289" y="99480"/>
                  </a:lnTo>
                  <a:lnTo>
                    <a:pt x="18051" y="99376"/>
                  </a:lnTo>
                  <a:lnTo>
                    <a:pt x="17121" y="99319"/>
                  </a:lnTo>
                  <a:lnTo>
                    <a:pt x="17062" y="100110"/>
                  </a:lnTo>
                  <a:lnTo>
                    <a:pt x="17121" y="100351"/>
                  </a:lnTo>
                  <a:lnTo>
                    <a:pt x="17121" y="100902"/>
                  </a:lnTo>
                  <a:lnTo>
                    <a:pt x="17005" y="101066"/>
                  </a:lnTo>
                  <a:lnTo>
                    <a:pt x="15579" y="101053"/>
                  </a:lnTo>
                  <a:lnTo>
                    <a:pt x="15279" y="101325"/>
                  </a:lnTo>
                  <a:lnTo>
                    <a:pt x="14443" y="101667"/>
                  </a:lnTo>
                  <a:lnTo>
                    <a:pt x="12472" y="101673"/>
                  </a:lnTo>
                  <a:lnTo>
                    <a:pt x="12477" y="98735"/>
                  </a:lnTo>
                  <a:lnTo>
                    <a:pt x="12578" y="97381"/>
                  </a:lnTo>
                  <a:lnTo>
                    <a:pt x="12511" y="96965"/>
                  </a:lnTo>
                  <a:lnTo>
                    <a:pt x="11192" y="96964"/>
                  </a:lnTo>
                  <a:lnTo>
                    <a:pt x="11180" y="95800"/>
                  </a:lnTo>
                  <a:lnTo>
                    <a:pt x="10544" y="95763"/>
                  </a:lnTo>
                  <a:lnTo>
                    <a:pt x="10539" y="94614"/>
                  </a:lnTo>
                  <a:lnTo>
                    <a:pt x="13503" y="94619"/>
                  </a:lnTo>
                  <a:lnTo>
                    <a:pt x="13632" y="94555"/>
                  </a:lnTo>
                  <a:lnTo>
                    <a:pt x="13599" y="93517"/>
                  </a:lnTo>
                  <a:lnTo>
                    <a:pt x="13395" y="92803"/>
                  </a:lnTo>
                  <a:lnTo>
                    <a:pt x="13229" y="92524"/>
                  </a:lnTo>
                  <a:lnTo>
                    <a:pt x="12917" y="92431"/>
                  </a:lnTo>
                  <a:lnTo>
                    <a:pt x="12684" y="92242"/>
                  </a:lnTo>
                  <a:lnTo>
                    <a:pt x="17121" y="92269"/>
                  </a:lnTo>
                  <a:lnTo>
                    <a:pt x="27029" y="92751"/>
                  </a:lnTo>
                  <a:lnTo>
                    <a:pt x="33325" y="92939"/>
                  </a:lnTo>
                  <a:lnTo>
                    <a:pt x="33473" y="92945"/>
                  </a:lnTo>
                  <a:lnTo>
                    <a:pt x="35081" y="92986"/>
                  </a:lnTo>
                  <a:lnTo>
                    <a:pt x="35184" y="92785"/>
                  </a:lnTo>
                  <a:lnTo>
                    <a:pt x="35701" y="92311"/>
                  </a:lnTo>
                  <a:lnTo>
                    <a:pt x="36522" y="92198"/>
                  </a:lnTo>
                  <a:lnTo>
                    <a:pt x="36221" y="91862"/>
                  </a:lnTo>
                  <a:lnTo>
                    <a:pt x="35518" y="92134"/>
                  </a:lnTo>
                  <a:lnTo>
                    <a:pt x="35408" y="92357"/>
                  </a:lnTo>
                  <a:lnTo>
                    <a:pt x="35254" y="92477"/>
                  </a:lnTo>
                  <a:lnTo>
                    <a:pt x="35002" y="92409"/>
                  </a:lnTo>
                  <a:lnTo>
                    <a:pt x="34674" y="90738"/>
                  </a:lnTo>
                  <a:lnTo>
                    <a:pt x="35482" y="90376"/>
                  </a:lnTo>
                  <a:lnTo>
                    <a:pt x="35648" y="89925"/>
                  </a:lnTo>
                  <a:lnTo>
                    <a:pt x="34631" y="90038"/>
                  </a:lnTo>
                  <a:lnTo>
                    <a:pt x="34422" y="90299"/>
                  </a:lnTo>
                  <a:lnTo>
                    <a:pt x="34319" y="90789"/>
                  </a:lnTo>
                  <a:lnTo>
                    <a:pt x="34367" y="91193"/>
                  </a:lnTo>
                  <a:lnTo>
                    <a:pt x="34571" y="91543"/>
                  </a:lnTo>
                  <a:lnTo>
                    <a:pt x="34538" y="91824"/>
                  </a:lnTo>
                  <a:lnTo>
                    <a:pt x="34453" y="91974"/>
                  </a:lnTo>
                  <a:lnTo>
                    <a:pt x="34313" y="91982"/>
                  </a:lnTo>
                  <a:lnTo>
                    <a:pt x="33831" y="91624"/>
                  </a:lnTo>
                  <a:lnTo>
                    <a:pt x="33653" y="91318"/>
                  </a:lnTo>
                  <a:lnTo>
                    <a:pt x="33795" y="91199"/>
                  </a:lnTo>
                  <a:lnTo>
                    <a:pt x="33864" y="91000"/>
                  </a:lnTo>
                  <a:lnTo>
                    <a:pt x="33830" y="90591"/>
                  </a:lnTo>
                  <a:lnTo>
                    <a:pt x="33634" y="90264"/>
                  </a:lnTo>
                  <a:lnTo>
                    <a:pt x="32596" y="90033"/>
                  </a:lnTo>
                  <a:lnTo>
                    <a:pt x="32715" y="89788"/>
                  </a:lnTo>
                  <a:lnTo>
                    <a:pt x="33116" y="89768"/>
                  </a:lnTo>
                  <a:lnTo>
                    <a:pt x="33341" y="89624"/>
                  </a:lnTo>
                  <a:lnTo>
                    <a:pt x="33116" y="89291"/>
                  </a:lnTo>
                  <a:lnTo>
                    <a:pt x="32667" y="89462"/>
                  </a:lnTo>
                  <a:lnTo>
                    <a:pt x="32372" y="89366"/>
                  </a:lnTo>
                  <a:lnTo>
                    <a:pt x="32538" y="89134"/>
                  </a:lnTo>
                  <a:lnTo>
                    <a:pt x="33144" y="88870"/>
                  </a:lnTo>
                  <a:lnTo>
                    <a:pt x="33200" y="88620"/>
                  </a:lnTo>
                  <a:lnTo>
                    <a:pt x="32988" y="88159"/>
                  </a:lnTo>
                  <a:lnTo>
                    <a:pt x="32262" y="88324"/>
                  </a:lnTo>
                  <a:lnTo>
                    <a:pt x="32255" y="87852"/>
                  </a:lnTo>
                  <a:lnTo>
                    <a:pt x="32796" y="86959"/>
                  </a:lnTo>
                  <a:lnTo>
                    <a:pt x="33002" y="86488"/>
                  </a:lnTo>
                  <a:lnTo>
                    <a:pt x="34897" y="86478"/>
                  </a:lnTo>
                  <a:lnTo>
                    <a:pt x="34897" y="87055"/>
                  </a:lnTo>
                  <a:lnTo>
                    <a:pt x="37513" y="87065"/>
                  </a:lnTo>
                  <a:lnTo>
                    <a:pt x="37527" y="90586"/>
                  </a:lnTo>
                  <a:lnTo>
                    <a:pt x="47460" y="90618"/>
                  </a:lnTo>
                  <a:lnTo>
                    <a:pt x="47814" y="90495"/>
                  </a:lnTo>
                  <a:lnTo>
                    <a:pt x="48056" y="90306"/>
                  </a:lnTo>
                  <a:lnTo>
                    <a:pt x="48083" y="85917"/>
                  </a:lnTo>
                  <a:lnTo>
                    <a:pt x="46742" y="85909"/>
                  </a:lnTo>
                  <a:lnTo>
                    <a:pt x="46756" y="84726"/>
                  </a:lnTo>
                  <a:lnTo>
                    <a:pt x="45452" y="84543"/>
                  </a:lnTo>
                  <a:lnTo>
                    <a:pt x="45503" y="81211"/>
                  </a:lnTo>
                  <a:lnTo>
                    <a:pt x="40211" y="81177"/>
                  </a:lnTo>
                  <a:lnTo>
                    <a:pt x="40223" y="80667"/>
                  </a:lnTo>
                  <a:lnTo>
                    <a:pt x="44607" y="80716"/>
                  </a:lnTo>
                  <a:lnTo>
                    <a:pt x="46587" y="81022"/>
                  </a:lnTo>
                  <a:lnTo>
                    <a:pt x="46820" y="80620"/>
                  </a:lnTo>
                  <a:lnTo>
                    <a:pt x="48186" y="80602"/>
                  </a:lnTo>
                  <a:lnTo>
                    <a:pt x="48145" y="76555"/>
                  </a:lnTo>
                  <a:lnTo>
                    <a:pt x="48138" y="75872"/>
                  </a:lnTo>
                  <a:lnTo>
                    <a:pt x="47507" y="75905"/>
                  </a:lnTo>
                  <a:lnTo>
                    <a:pt x="47490" y="76459"/>
                  </a:lnTo>
                  <a:lnTo>
                    <a:pt x="45501" y="76465"/>
                  </a:lnTo>
                  <a:lnTo>
                    <a:pt x="45560" y="74126"/>
                  </a:lnTo>
                  <a:lnTo>
                    <a:pt x="48120" y="74103"/>
                  </a:lnTo>
                  <a:lnTo>
                    <a:pt x="48054" y="69411"/>
                  </a:lnTo>
                  <a:lnTo>
                    <a:pt x="45554" y="69451"/>
                  </a:lnTo>
                  <a:lnTo>
                    <a:pt x="45103" y="68696"/>
                  </a:lnTo>
                  <a:lnTo>
                    <a:pt x="45413" y="67993"/>
                  </a:lnTo>
                  <a:lnTo>
                    <a:pt x="45621" y="67874"/>
                  </a:lnTo>
                  <a:lnTo>
                    <a:pt x="46026" y="67792"/>
                  </a:lnTo>
                  <a:lnTo>
                    <a:pt x="46298" y="66885"/>
                  </a:lnTo>
                  <a:lnTo>
                    <a:pt x="46156" y="66167"/>
                  </a:lnTo>
                  <a:lnTo>
                    <a:pt x="46737" y="65498"/>
                  </a:lnTo>
                  <a:lnTo>
                    <a:pt x="47576" y="64933"/>
                  </a:lnTo>
                  <a:lnTo>
                    <a:pt x="47572" y="64773"/>
                  </a:lnTo>
                  <a:lnTo>
                    <a:pt x="47354" y="64671"/>
                  </a:lnTo>
                  <a:lnTo>
                    <a:pt x="47364" y="64152"/>
                  </a:lnTo>
                  <a:lnTo>
                    <a:pt x="47573" y="64063"/>
                  </a:lnTo>
                  <a:lnTo>
                    <a:pt x="48032" y="64066"/>
                  </a:lnTo>
                  <a:lnTo>
                    <a:pt x="48008" y="62315"/>
                  </a:lnTo>
                  <a:lnTo>
                    <a:pt x="47566" y="62311"/>
                  </a:lnTo>
                  <a:lnTo>
                    <a:pt x="47240" y="62449"/>
                  </a:lnTo>
                  <a:lnTo>
                    <a:pt x="46601" y="62489"/>
                  </a:lnTo>
                  <a:lnTo>
                    <a:pt x="45586" y="62485"/>
                  </a:lnTo>
                  <a:lnTo>
                    <a:pt x="45367" y="62290"/>
                  </a:lnTo>
                  <a:lnTo>
                    <a:pt x="45899" y="62441"/>
                  </a:lnTo>
                  <a:lnTo>
                    <a:pt x="46776" y="62411"/>
                  </a:lnTo>
                  <a:lnTo>
                    <a:pt x="47524" y="61984"/>
                  </a:lnTo>
                  <a:lnTo>
                    <a:pt x="48009" y="61573"/>
                  </a:lnTo>
                  <a:lnTo>
                    <a:pt x="48025" y="60480"/>
                  </a:lnTo>
                  <a:lnTo>
                    <a:pt x="48023" y="59792"/>
                  </a:lnTo>
                  <a:lnTo>
                    <a:pt x="48032" y="58942"/>
                  </a:lnTo>
                  <a:lnTo>
                    <a:pt x="48046" y="58460"/>
                  </a:lnTo>
                  <a:lnTo>
                    <a:pt x="48075" y="50105"/>
                  </a:lnTo>
                  <a:lnTo>
                    <a:pt x="45354" y="50075"/>
                  </a:lnTo>
                  <a:lnTo>
                    <a:pt x="45406" y="46418"/>
                  </a:lnTo>
                  <a:lnTo>
                    <a:pt x="45407" y="46149"/>
                  </a:lnTo>
                  <a:lnTo>
                    <a:pt x="45415" y="44777"/>
                  </a:lnTo>
                  <a:lnTo>
                    <a:pt x="45416" y="44241"/>
                  </a:lnTo>
                  <a:lnTo>
                    <a:pt x="45419" y="42997"/>
                  </a:lnTo>
                  <a:lnTo>
                    <a:pt x="45430" y="38367"/>
                  </a:lnTo>
                  <a:lnTo>
                    <a:pt x="48088" y="38606"/>
                  </a:lnTo>
                  <a:lnTo>
                    <a:pt x="48110" y="37621"/>
                  </a:lnTo>
                  <a:lnTo>
                    <a:pt x="48169" y="37435"/>
                  </a:lnTo>
                  <a:lnTo>
                    <a:pt x="49653" y="37878"/>
                  </a:lnTo>
                  <a:lnTo>
                    <a:pt x="50675" y="38424"/>
                  </a:lnTo>
                  <a:lnTo>
                    <a:pt x="50956" y="38747"/>
                  </a:lnTo>
                  <a:lnTo>
                    <a:pt x="51346" y="39528"/>
                  </a:lnTo>
                  <a:lnTo>
                    <a:pt x="51296" y="39826"/>
                  </a:lnTo>
                  <a:lnTo>
                    <a:pt x="50995" y="40347"/>
                  </a:lnTo>
                  <a:lnTo>
                    <a:pt x="51045" y="41008"/>
                  </a:lnTo>
                  <a:lnTo>
                    <a:pt x="51578" y="42224"/>
                  </a:lnTo>
                  <a:lnTo>
                    <a:pt x="52030" y="42719"/>
                  </a:lnTo>
                  <a:lnTo>
                    <a:pt x="52750" y="43179"/>
                  </a:lnTo>
                  <a:lnTo>
                    <a:pt x="53662" y="43216"/>
                  </a:lnTo>
                  <a:lnTo>
                    <a:pt x="53574" y="41160"/>
                  </a:lnTo>
                  <a:lnTo>
                    <a:pt x="53356" y="40502"/>
                  </a:lnTo>
                  <a:lnTo>
                    <a:pt x="53414" y="40178"/>
                  </a:lnTo>
                  <a:lnTo>
                    <a:pt x="53682" y="39743"/>
                  </a:lnTo>
                  <a:lnTo>
                    <a:pt x="54121" y="39661"/>
                  </a:lnTo>
                  <a:lnTo>
                    <a:pt x="55415" y="39731"/>
                  </a:lnTo>
                  <a:lnTo>
                    <a:pt x="57332" y="39683"/>
                  </a:lnTo>
                  <a:lnTo>
                    <a:pt x="57353" y="37146"/>
                  </a:lnTo>
                  <a:lnTo>
                    <a:pt x="57420" y="36953"/>
                  </a:lnTo>
                  <a:lnTo>
                    <a:pt x="58123" y="35901"/>
                  </a:lnTo>
                  <a:lnTo>
                    <a:pt x="58190" y="34688"/>
                  </a:lnTo>
                  <a:lnTo>
                    <a:pt x="57286" y="34681"/>
                  </a:lnTo>
                  <a:lnTo>
                    <a:pt x="56322" y="34458"/>
                  </a:lnTo>
                  <a:lnTo>
                    <a:pt x="56075" y="34216"/>
                  </a:lnTo>
                  <a:lnTo>
                    <a:pt x="56046" y="33469"/>
                  </a:lnTo>
                  <a:lnTo>
                    <a:pt x="56016" y="31111"/>
                  </a:lnTo>
                  <a:lnTo>
                    <a:pt x="55358" y="31092"/>
                  </a:lnTo>
                  <a:lnTo>
                    <a:pt x="55337" y="28726"/>
                  </a:lnTo>
                  <a:lnTo>
                    <a:pt x="58677" y="28759"/>
                  </a:lnTo>
                  <a:lnTo>
                    <a:pt x="58699" y="26578"/>
                  </a:lnTo>
                  <a:lnTo>
                    <a:pt x="59855" y="26271"/>
                  </a:lnTo>
                  <a:lnTo>
                    <a:pt x="60220" y="25862"/>
                  </a:lnTo>
                  <a:lnTo>
                    <a:pt x="60677" y="25528"/>
                  </a:lnTo>
                  <a:lnTo>
                    <a:pt x="61333" y="25340"/>
                  </a:lnTo>
                  <a:lnTo>
                    <a:pt x="61348" y="23639"/>
                  </a:lnTo>
                  <a:lnTo>
                    <a:pt x="61118" y="23144"/>
                  </a:lnTo>
                  <a:lnTo>
                    <a:pt x="61215" y="22326"/>
                  </a:lnTo>
                  <a:lnTo>
                    <a:pt x="61202" y="21865"/>
                  </a:lnTo>
                  <a:lnTo>
                    <a:pt x="60846" y="20984"/>
                  </a:lnTo>
                  <a:lnTo>
                    <a:pt x="60443" y="20957"/>
                  </a:lnTo>
                  <a:lnTo>
                    <a:pt x="60179" y="20809"/>
                  </a:lnTo>
                  <a:lnTo>
                    <a:pt x="59084" y="19492"/>
                  </a:lnTo>
                  <a:lnTo>
                    <a:pt x="65495" y="19469"/>
                  </a:lnTo>
                  <a:lnTo>
                    <a:pt x="69250" y="19571"/>
                  </a:lnTo>
                  <a:lnTo>
                    <a:pt x="69270" y="18388"/>
                  </a:lnTo>
                  <a:lnTo>
                    <a:pt x="72396" y="18492"/>
                  </a:lnTo>
                  <a:lnTo>
                    <a:pt x="73306" y="18912"/>
                  </a:lnTo>
                  <a:lnTo>
                    <a:pt x="74683" y="17428"/>
                  </a:lnTo>
                  <a:lnTo>
                    <a:pt x="74951" y="17309"/>
                  </a:lnTo>
                  <a:lnTo>
                    <a:pt x="76059" y="17220"/>
                  </a:lnTo>
                  <a:lnTo>
                    <a:pt x="76785" y="17295"/>
                  </a:lnTo>
                  <a:lnTo>
                    <a:pt x="79273" y="17310"/>
                  </a:lnTo>
                  <a:lnTo>
                    <a:pt x="79274" y="16147"/>
                  </a:lnTo>
                  <a:lnTo>
                    <a:pt x="77268" y="16112"/>
                  </a:lnTo>
                  <a:lnTo>
                    <a:pt x="77289" y="14967"/>
                  </a:lnTo>
                  <a:lnTo>
                    <a:pt x="74679" y="14948"/>
                  </a:lnTo>
                  <a:lnTo>
                    <a:pt x="74767" y="11434"/>
                  </a:lnTo>
                  <a:lnTo>
                    <a:pt x="80003" y="11435"/>
                  </a:lnTo>
                  <a:lnTo>
                    <a:pt x="80006" y="12603"/>
                  </a:lnTo>
                  <a:lnTo>
                    <a:pt x="83979" y="12636"/>
                  </a:lnTo>
                  <a:lnTo>
                    <a:pt x="83882" y="18519"/>
                  </a:lnTo>
                  <a:lnTo>
                    <a:pt x="87884" y="18540"/>
                  </a:lnTo>
                  <a:lnTo>
                    <a:pt x="87934" y="16190"/>
                  </a:lnTo>
                  <a:lnTo>
                    <a:pt x="90549" y="16212"/>
                  </a:lnTo>
                  <a:lnTo>
                    <a:pt x="90582" y="12702"/>
                  </a:lnTo>
                  <a:lnTo>
                    <a:pt x="93278" y="12710"/>
                  </a:lnTo>
                  <a:lnTo>
                    <a:pt x="95297" y="12737"/>
                  </a:lnTo>
                  <a:lnTo>
                    <a:pt x="95302" y="14403"/>
                  </a:lnTo>
                  <a:lnTo>
                    <a:pt x="96166" y="14388"/>
                  </a:lnTo>
                  <a:lnTo>
                    <a:pt x="96157" y="15019"/>
                  </a:lnTo>
                  <a:lnTo>
                    <a:pt x="97097" y="15024"/>
                  </a:lnTo>
                  <a:lnTo>
                    <a:pt x="97045" y="14865"/>
                  </a:lnTo>
                  <a:lnTo>
                    <a:pt x="97231" y="14359"/>
                  </a:lnTo>
                  <a:lnTo>
                    <a:pt x="97554" y="14069"/>
                  </a:lnTo>
                  <a:lnTo>
                    <a:pt x="98276" y="14058"/>
                  </a:lnTo>
                  <a:lnTo>
                    <a:pt x="98592" y="14127"/>
                  </a:lnTo>
                  <a:lnTo>
                    <a:pt x="98576" y="16226"/>
                  </a:lnTo>
                  <a:lnTo>
                    <a:pt x="99218" y="16296"/>
                  </a:lnTo>
                  <a:lnTo>
                    <a:pt x="99189" y="17438"/>
                  </a:lnTo>
                  <a:lnTo>
                    <a:pt x="101166" y="17481"/>
                  </a:lnTo>
                  <a:lnTo>
                    <a:pt x="101235" y="13982"/>
                  </a:lnTo>
                  <a:lnTo>
                    <a:pt x="99263" y="13767"/>
                  </a:lnTo>
                  <a:lnTo>
                    <a:pt x="99636" y="13414"/>
                  </a:lnTo>
                  <a:lnTo>
                    <a:pt x="100248" y="13395"/>
                  </a:lnTo>
                  <a:lnTo>
                    <a:pt x="99955" y="13142"/>
                  </a:lnTo>
                  <a:lnTo>
                    <a:pt x="99002" y="13068"/>
                  </a:lnTo>
                  <a:lnTo>
                    <a:pt x="98687" y="12938"/>
                  </a:lnTo>
                  <a:lnTo>
                    <a:pt x="98589" y="12760"/>
                  </a:lnTo>
                  <a:lnTo>
                    <a:pt x="98599" y="10398"/>
                  </a:lnTo>
                  <a:lnTo>
                    <a:pt x="101252" y="10453"/>
                  </a:lnTo>
                  <a:lnTo>
                    <a:pt x="101258" y="9773"/>
                  </a:lnTo>
                  <a:lnTo>
                    <a:pt x="98813" y="8510"/>
                  </a:lnTo>
                  <a:lnTo>
                    <a:pt x="98624" y="8369"/>
                  </a:lnTo>
                  <a:lnTo>
                    <a:pt x="98619" y="8120"/>
                  </a:lnTo>
                  <a:lnTo>
                    <a:pt x="100746" y="8280"/>
                  </a:lnTo>
                  <a:lnTo>
                    <a:pt x="101274" y="8849"/>
                  </a:lnTo>
                  <a:lnTo>
                    <a:pt x="101262" y="9267"/>
                  </a:lnTo>
                  <a:lnTo>
                    <a:pt x="102514" y="9274"/>
                  </a:lnTo>
                  <a:lnTo>
                    <a:pt x="101563" y="8147"/>
                  </a:lnTo>
                  <a:lnTo>
                    <a:pt x="101672" y="7946"/>
                  </a:lnTo>
                  <a:lnTo>
                    <a:pt x="102748" y="7876"/>
                  </a:lnTo>
                  <a:lnTo>
                    <a:pt x="103114" y="8426"/>
                  </a:lnTo>
                  <a:lnTo>
                    <a:pt x="103466" y="8705"/>
                  </a:lnTo>
                  <a:lnTo>
                    <a:pt x="103912" y="8920"/>
                  </a:lnTo>
                  <a:lnTo>
                    <a:pt x="103912" y="9128"/>
                  </a:lnTo>
                  <a:lnTo>
                    <a:pt x="104039" y="9106"/>
                  </a:lnTo>
                  <a:lnTo>
                    <a:pt x="104159" y="8926"/>
                  </a:lnTo>
                  <a:lnTo>
                    <a:pt x="103281" y="8475"/>
                  </a:lnTo>
                  <a:lnTo>
                    <a:pt x="103088" y="8166"/>
                  </a:lnTo>
                  <a:lnTo>
                    <a:pt x="104655" y="8180"/>
                  </a:lnTo>
                  <a:lnTo>
                    <a:pt x="104819" y="8303"/>
                  </a:lnTo>
                  <a:lnTo>
                    <a:pt x="104735" y="8697"/>
                  </a:lnTo>
                  <a:lnTo>
                    <a:pt x="104857" y="8980"/>
                  </a:lnTo>
                  <a:lnTo>
                    <a:pt x="105071" y="9047"/>
                  </a:lnTo>
                  <a:lnTo>
                    <a:pt x="105184" y="8738"/>
                  </a:lnTo>
                  <a:lnTo>
                    <a:pt x="105193" y="8511"/>
                  </a:lnTo>
                  <a:lnTo>
                    <a:pt x="105331" y="8459"/>
                  </a:lnTo>
                  <a:lnTo>
                    <a:pt x="105672" y="9273"/>
                  </a:lnTo>
                  <a:lnTo>
                    <a:pt x="106121" y="9508"/>
                  </a:lnTo>
                  <a:lnTo>
                    <a:pt x="106247" y="9709"/>
                  </a:lnTo>
                  <a:lnTo>
                    <a:pt x="106582" y="9906"/>
                  </a:lnTo>
                  <a:lnTo>
                    <a:pt x="106586" y="11415"/>
                  </a:lnTo>
                  <a:lnTo>
                    <a:pt x="106592" y="11654"/>
                  </a:lnTo>
                  <a:lnTo>
                    <a:pt x="107557" y="11616"/>
                  </a:lnTo>
                  <a:lnTo>
                    <a:pt x="107721" y="11139"/>
                  </a:lnTo>
                  <a:lnTo>
                    <a:pt x="108174" y="11226"/>
                  </a:lnTo>
                  <a:lnTo>
                    <a:pt x="108359" y="11449"/>
                  </a:lnTo>
                  <a:lnTo>
                    <a:pt x="108648" y="11501"/>
                  </a:lnTo>
                  <a:lnTo>
                    <a:pt x="109874" y="11211"/>
                  </a:lnTo>
                  <a:lnTo>
                    <a:pt x="110235" y="12141"/>
                  </a:lnTo>
                  <a:lnTo>
                    <a:pt x="110449" y="12242"/>
                  </a:lnTo>
                  <a:lnTo>
                    <a:pt x="110701" y="12231"/>
                  </a:lnTo>
                  <a:lnTo>
                    <a:pt x="111180" y="12078"/>
                  </a:lnTo>
                  <a:lnTo>
                    <a:pt x="111343" y="12108"/>
                  </a:lnTo>
                  <a:lnTo>
                    <a:pt x="111561" y="12279"/>
                  </a:lnTo>
                  <a:lnTo>
                    <a:pt x="112174" y="12257"/>
                  </a:lnTo>
                  <a:lnTo>
                    <a:pt x="112606" y="12871"/>
                  </a:lnTo>
                  <a:lnTo>
                    <a:pt x="117222" y="12919"/>
                  </a:lnTo>
                  <a:lnTo>
                    <a:pt x="117188" y="10546"/>
                  </a:lnTo>
                  <a:lnTo>
                    <a:pt x="114580" y="10559"/>
                  </a:lnTo>
                  <a:lnTo>
                    <a:pt x="114484" y="6420"/>
                  </a:lnTo>
                  <a:lnTo>
                    <a:pt x="122948" y="6440"/>
                  </a:lnTo>
                  <a:lnTo>
                    <a:pt x="123099" y="5295"/>
                  </a:lnTo>
                  <a:lnTo>
                    <a:pt x="123003" y="4804"/>
                  </a:lnTo>
                  <a:lnTo>
                    <a:pt x="122768" y="4711"/>
                  </a:lnTo>
                  <a:lnTo>
                    <a:pt x="123078" y="3659"/>
                  </a:lnTo>
                  <a:lnTo>
                    <a:pt x="123311" y="3486"/>
                  </a:lnTo>
                  <a:lnTo>
                    <a:pt x="127730" y="3552"/>
                  </a:lnTo>
                  <a:lnTo>
                    <a:pt x="127737" y="6430"/>
                  </a:lnTo>
                  <a:lnTo>
                    <a:pt x="129488" y="6405"/>
                  </a:lnTo>
                  <a:lnTo>
                    <a:pt x="130360" y="6636"/>
                  </a:lnTo>
                  <a:lnTo>
                    <a:pt x="129786" y="6989"/>
                  </a:lnTo>
                  <a:lnTo>
                    <a:pt x="129387" y="7375"/>
                  </a:lnTo>
                  <a:lnTo>
                    <a:pt x="129170" y="8849"/>
                  </a:lnTo>
                  <a:lnTo>
                    <a:pt x="129180" y="9421"/>
                  </a:lnTo>
                  <a:lnTo>
                    <a:pt x="129079" y="9908"/>
                  </a:lnTo>
                  <a:lnTo>
                    <a:pt x="128856" y="10112"/>
                  </a:lnTo>
                  <a:lnTo>
                    <a:pt x="128398" y="10104"/>
                  </a:lnTo>
                  <a:lnTo>
                    <a:pt x="128117" y="10472"/>
                  </a:lnTo>
                  <a:lnTo>
                    <a:pt x="128162" y="10685"/>
                  </a:lnTo>
                  <a:lnTo>
                    <a:pt x="132802" y="10762"/>
                  </a:lnTo>
                  <a:lnTo>
                    <a:pt x="132957" y="10877"/>
                  </a:lnTo>
                  <a:lnTo>
                    <a:pt x="133093" y="14216"/>
                  </a:lnTo>
                  <a:lnTo>
                    <a:pt x="133794" y="14800"/>
                  </a:lnTo>
                  <a:lnTo>
                    <a:pt x="135759" y="14766"/>
                  </a:lnTo>
                  <a:lnTo>
                    <a:pt x="135662" y="13059"/>
                  </a:lnTo>
                  <a:lnTo>
                    <a:pt x="140959" y="12929"/>
                  </a:lnTo>
                  <a:lnTo>
                    <a:pt x="143570" y="13116"/>
                  </a:lnTo>
                  <a:lnTo>
                    <a:pt x="144902" y="13112"/>
                  </a:lnTo>
                  <a:lnTo>
                    <a:pt x="144881" y="14506"/>
                  </a:lnTo>
                  <a:lnTo>
                    <a:pt x="144714" y="14544"/>
                  </a:lnTo>
                  <a:lnTo>
                    <a:pt x="144291" y="14380"/>
                  </a:lnTo>
                  <a:lnTo>
                    <a:pt x="142381" y="15131"/>
                  </a:lnTo>
                  <a:lnTo>
                    <a:pt x="142213" y="15276"/>
                  </a:lnTo>
                  <a:lnTo>
                    <a:pt x="142066" y="15625"/>
                  </a:lnTo>
                  <a:lnTo>
                    <a:pt x="141440" y="16104"/>
                  </a:lnTo>
                  <a:lnTo>
                    <a:pt x="141352" y="16279"/>
                  </a:lnTo>
                  <a:lnTo>
                    <a:pt x="141407" y="16666"/>
                  </a:lnTo>
                  <a:lnTo>
                    <a:pt x="141318" y="16971"/>
                  </a:lnTo>
                  <a:lnTo>
                    <a:pt x="140983" y="17172"/>
                  </a:lnTo>
                  <a:lnTo>
                    <a:pt x="140780" y="17138"/>
                  </a:lnTo>
                  <a:lnTo>
                    <a:pt x="140521" y="17253"/>
                  </a:lnTo>
                  <a:lnTo>
                    <a:pt x="140613" y="17514"/>
                  </a:lnTo>
                  <a:lnTo>
                    <a:pt x="140769" y="17711"/>
                  </a:lnTo>
                  <a:lnTo>
                    <a:pt x="140479" y="18038"/>
                  </a:lnTo>
                  <a:lnTo>
                    <a:pt x="140420" y="18228"/>
                  </a:lnTo>
                  <a:lnTo>
                    <a:pt x="140647" y="18808"/>
                  </a:lnTo>
                  <a:lnTo>
                    <a:pt x="141020" y="18785"/>
                  </a:lnTo>
                  <a:lnTo>
                    <a:pt x="141788" y="18358"/>
                  </a:lnTo>
                  <a:lnTo>
                    <a:pt x="142233" y="17800"/>
                  </a:lnTo>
                  <a:lnTo>
                    <a:pt x="142283" y="18146"/>
                  </a:lnTo>
                  <a:lnTo>
                    <a:pt x="142274" y="19347"/>
                  </a:lnTo>
                  <a:lnTo>
                    <a:pt x="141880" y="19879"/>
                  </a:lnTo>
                  <a:lnTo>
                    <a:pt x="141217" y="20310"/>
                  </a:lnTo>
                  <a:lnTo>
                    <a:pt x="139671" y="20562"/>
                  </a:lnTo>
                  <a:lnTo>
                    <a:pt x="139712" y="20869"/>
                  </a:lnTo>
                  <a:lnTo>
                    <a:pt x="141006" y="20427"/>
                  </a:lnTo>
                  <a:lnTo>
                    <a:pt x="141002" y="20624"/>
                  </a:lnTo>
                  <a:lnTo>
                    <a:pt x="141397" y="20801"/>
                  </a:lnTo>
                  <a:lnTo>
                    <a:pt x="141531" y="20827"/>
                  </a:lnTo>
                  <a:lnTo>
                    <a:pt x="142198" y="20671"/>
                  </a:lnTo>
                  <a:lnTo>
                    <a:pt x="143306" y="20054"/>
                  </a:lnTo>
                  <a:lnTo>
                    <a:pt x="144409" y="19192"/>
                  </a:lnTo>
                  <a:lnTo>
                    <a:pt x="144850" y="18787"/>
                  </a:lnTo>
                  <a:lnTo>
                    <a:pt x="145215" y="18568"/>
                  </a:lnTo>
                  <a:lnTo>
                    <a:pt x="145802" y="18534"/>
                  </a:lnTo>
                  <a:lnTo>
                    <a:pt x="146873" y="18137"/>
                  </a:lnTo>
                  <a:lnTo>
                    <a:pt x="147179" y="17757"/>
                  </a:lnTo>
                  <a:lnTo>
                    <a:pt x="147358" y="17058"/>
                  </a:lnTo>
                  <a:lnTo>
                    <a:pt x="147039" y="16404"/>
                  </a:lnTo>
                  <a:lnTo>
                    <a:pt x="146888" y="16296"/>
                  </a:lnTo>
                  <a:lnTo>
                    <a:pt x="146892" y="15519"/>
                  </a:lnTo>
                  <a:lnTo>
                    <a:pt x="148751" y="15473"/>
                  </a:lnTo>
                  <a:lnTo>
                    <a:pt x="149689" y="13149"/>
                  </a:lnTo>
                  <a:lnTo>
                    <a:pt x="149833" y="12567"/>
                  </a:lnTo>
                  <a:lnTo>
                    <a:pt x="150113" y="12398"/>
                  </a:lnTo>
                  <a:lnTo>
                    <a:pt x="151019" y="12356"/>
                  </a:lnTo>
                  <a:lnTo>
                    <a:pt x="151326" y="12472"/>
                  </a:lnTo>
                  <a:lnTo>
                    <a:pt x="151758" y="12680"/>
                  </a:lnTo>
                  <a:lnTo>
                    <a:pt x="152010" y="13304"/>
                  </a:lnTo>
                  <a:lnTo>
                    <a:pt x="151242" y="13535"/>
                  </a:lnTo>
                  <a:lnTo>
                    <a:pt x="151121" y="13684"/>
                  </a:lnTo>
                  <a:lnTo>
                    <a:pt x="151129" y="13881"/>
                  </a:lnTo>
                  <a:lnTo>
                    <a:pt x="151318" y="14030"/>
                  </a:lnTo>
                  <a:lnTo>
                    <a:pt x="151964" y="14245"/>
                  </a:lnTo>
                  <a:lnTo>
                    <a:pt x="152313" y="14256"/>
                  </a:lnTo>
                  <a:lnTo>
                    <a:pt x="152560" y="14394"/>
                  </a:lnTo>
                  <a:lnTo>
                    <a:pt x="152821" y="14780"/>
                  </a:lnTo>
                  <a:lnTo>
                    <a:pt x="152972" y="15308"/>
                  </a:lnTo>
                  <a:lnTo>
                    <a:pt x="153341" y="15632"/>
                  </a:lnTo>
                  <a:lnTo>
                    <a:pt x="153685" y="15769"/>
                  </a:lnTo>
                  <a:lnTo>
                    <a:pt x="153941" y="15702"/>
                  </a:lnTo>
                  <a:lnTo>
                    <a:pt x="156438" y="16532"/>
                  </a:lnTo>
                  <a:lnTo>
                    <a:pt x="156788" y="16516"/>
                  </a:lnTo>
                  <a:lnTo>
                    <a:pt x="156785" y="16338"/>
                  </a:lnTo>
                  <a:lnTo>
                    <a:pt x="157143" y="16324"/>
                  </a:lnTo>
                  <a:lnTo>
                    <a:pt x="157730" y="16510"/>
                  </a:lnTo>
                  <a:lnTo>
                    <a:pt x="157827" y="16688"/>
                  </a:lnTo>
                  <a:lnTo>
                    <a:pt x="157818" y="17246"/>
                  </a:lnTo>
                  <a:lnTo>
                    <a:pt x="158103" y="17503"/>
                  </a:lnTo>
                  <a:lnTo>
                    <a:pt x="158451" y="18202"/>
                  </a:lnTo>
                  <a:lnTo>
                    <a:pt x="158678" y="18287"/>
                  </a:lnTo>
                  <a:lnTo>
                    <a:pt x="158946" y="18183"/>
                  </a:lnTo>
                  <a:lnTo>
                    <a:pt x="159273" y="18897"/>
                  </a:lnTo>
                  <a:lnTo>
                    <a:pt x="159311" y="19187"/>
                  </a:lnTo>
                  <a:lnTo>
                    <a:pt x="159541" y="19477"/>
                  </a:lnTo>
                  <a:lnTo>
                    <a:pt x="160015" y="19738"/>
                  </a:lnTo>
                  <a:lnTo>
                    <a:pt x="160791" y="19999"/>
                  </a:lnTo>
                  <a:lnTo>
                    <a:pt x="161411" y="20014"/>
                  </a:lnTo>
                  <a:lnTo>
                    <a:pt x="161488" y="19036"/>
                  </a:lnTo>
                  <a:lnTo>
                    <a:pt x="161358" y="18437"/>
                  </a:lnTo>
                  <a:lnTo>
                    <a:pt x="161338" y="16470"/>
                  </a:lnTo>
                  <a:lnTo>
                    <a:pt x="164641" y="16411"/>
                  </a:lnTo>
                  <a:lnTo>
                    <a:pt x="164702" y="16600"/>
                  </a:lnTo>
                  <a:lnTo>
                    <a:pt x="164698" y="18266"/>
                  </a:lnTo>
                  <a:lnTo>
                    <a:pt x="164409" y="18868"/>
                  </a:lnTo>
                  <a:lnTo>
                    <a:pt x="164238" y="19638"/>
                  </a:lnTo>
                  <a:lnTo>
                    <a:pt x="163911" y="19980"/>
                  </a:lnTo>
                  <a:lnTo>
                    <a:pt x="163819" y="20571"/>
                  </a:lnTo>
                  <a:lnTo>
                    <a:pt x="163970" y="20865"/>
                  </a:lnTo>
                  <a:lnTo>
                    <a:pt x="164483" y="21373"/>
                  </a:lnTo>
                  <a:lnTo>
                    <a:pt x="164642" y="21344"/>
                  </a:lnTo>
                  <a:lnTo>
                    <a:pt x="163983" y="20753"/>
                  </a:lnTo>
                  <a:lnTo>
                    <a:pt x="163899" y="20556"/>
                  </a:lnTo>
                  <a:lnTo>
                    <a:pt x="163903" y="20322"/>
                  </a:lnTo>
                  <a:lnTo>
                    <a:pt x="164020" y="19965"/>
                  </a:lnTo>
                  <a:lnTo>
                    <a:pt x="164460" y="19548"/>
                  </a:lnTo>
                  <a:lnTo>
                    <a:pt x="164542" y="18928"/>
                  </a:lnTo>
                  <a:lnTo>
                    <a:pt x="164621" y="18699"/>
                  </a:lnTo>
                  <a:lnTo>
                    <a:pt x="164759" y="18559"/>
                  </a:lnTo>
                  <a:lnTo>
                    <a:pt x="165157" y="18279"/>
                  </a:lnTo>
                  <a:lnTo>
                    <a:pt x="165375" y="17404"/>
                  </a:lnTo>
                  <a:lnTo>
                    <a:pt x="165634" y="16757"/>
                  </a:lnTo>
                  <a:lnTo>
                    <a:pt x="165736" y="16565"/>
                  </a:lnTo>
                  <a:lnTo>
                    <a:pt x="165635" y="15970"/>
                  </a:lnTo>
                  <a:lnTo>
                    <a:pt x="165675" y="15095"/>
                  </a:lnTo>
                  <a:lnTo>
                    <a:pt x="165974" y="14482"/>
                  </a:lnTo>
                  <a:lnTo>
                    <a:pt x="166628" y="13678"/>
                  </a:lnTo>
                  <a:lnTo>
                    <a:pt x="167005" y="13328"/>
                  </a:lnTo>
                  <a:lnTo>
                    <a:pt x="167262" y="13241"/>
                  </a:lnTo>
                  <a:lnTo>
                    <a:pt x="167616" y="12959"/>
                  </a:lnTo>
                  <a:lnTo>
                    <a:pt x="167844" y="12951"/>
                  </a:lnTo>
                  <a:lnTo>
                    <a:pt x="167511" y="13230"/>
                  </a:lnTo>
                  <a:lnTo>
                    <a:pt x="167868" y="13498"/>
                  </a:lnTo>
                  <a:lnTo>
                    <a:pt x="168456" y="14145"/>
                  </a:lnTo>
                  <a:lnTo>
                    <a:pt x="170062" y="13662"/>
                  </a:lnTo>
                  <a:lnTo>
                    <a:pt x="170131" y="15245"/>
                  </a:lnTo>
                  <a:lnTo>
                    <a:pt x="172783" y="15334"/>
                  </a:lnTo>
                  <a:lnTo>
                    <a:pt x="178089" y="15285"/>
                  </a:lnTo>
                  <a:lnTo>
                    <a:pt x="178284" y="14656"/>
                  </a:lnTo>
                  <a:lnTo>
                    <a:pt x="177727" y="14053"/>
                  </a:lnTo>
                  <a:lnTo>
                    <a:pt x="177471" y="13168"/>
                  </a:lnTo>
                  <a:lnTo>
                    <a:pt x="177329" y="12157"/>
                  </a:lnTo>
                  <a:lnTo>
                    <a:pt x="177637" y="10569"/>
                  </a:lnTo>
                  <a:lnTo>
                    <a:pt x="177965" y="9640"/>
                  </a:lnTo>
                  <a:lnTo>
                    <a:pt x="177840" y="9131"/>
                  </a:lnTo>
                  <a:lnTo>
                    <a:pt x="177667" y="9064"/>
                  </a:lnTo>
                  <a:lnTo>
                    <a:pt x="177479" y="9108"/>
                  </a:lnTo>
                  <a:lnTo>
                    <a:pt x="177411" y="8727"/>
                  </a:lnTo>
                  <a:lnTo>
                    <a:pt x="178063" y="7931"/>
                  </a:lnTo>
                  <a:lnTo>
                    <a:pt x="178917" y="7415"/>
                  </a:lnTo>
                  <a:lnTo>
                    <a:pt x="179331" y="7392"/>
                  </a:lnTo>
                  <a:lnTo>
                    <a:pt x="179918" y="7079"/>
                  </a:lnTo>
                  <a:lnTo>
                    <a:pt x="179977" y="6867"/>
                  </a:lnTo>
                  <a:lnTo>
                    <a:pt x="180166" y="6577"/>
                  </a:lnTo>
                  <a:lnTo>
                    <a:pt x="180913" y="5900"/>
                  </a:lnTo>
                  <a:lnTo>
                    <a:pt x="180858" y="10573"/>
                  </a:lnTo>
                  <a:lnTo>
                    <a:pt x="186169" y="10601"/>
                  </a:lnTo>
                  <a:lnTo>
                    <a:pt x="186222" y="4084"/>
                  </a:lnTo>
                  <a:lnTo>
                    <a:pt x="188869" y="4055"/>
                  </a:lnTo>
                  <a:lnTo>
                    <a:pt x="188889" y="5562"/>
                  </a:lnTo>
                  <a:lnTo>
                    <a:pt x="189943" y="6725"/>
                  </a:lnTo>
                  <a:lnTo>
                    <a:pt x="190456" y="6576"/>
                  </a:lnTo>
                  <a:lnTo>
                    <a:pt x="191522" y="563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6" name="pg687">
              <a:extLst>
                <a:ext uri="{FF2B5EF4-FFF2-40B4-BE49-F238E27FC236}">
                  <a16:creationId xmlns:a16="http://schemas.microsoft.com/office/drawing/2014/main" id="{47273427-2DBE-014F-AC2B-B1FFB2B28D4A}"/>
                </a:ext>
              </a:extLst>
            </p:cNvPr>
            <p:cNvSpPr/>
            <p:nvPr/>
          </p:nvSpPr>
          <p:spPr>
            <a:xfrm>
              <a:off x="5268063" y="1830703"/>
              <a:ext cx="9377" cy="13490"/>
            </a:xfrm>
            <a:custGeom>
              <a:avLst/>
              <a:gdLst/>
              <a:ahLst/>
              <a:cxnLst/>
              <a:rect l="0" t="0" r="0" b="0"/>
              <a:pathLst>
                <a:path w="9377" h="13490">
                  <a:moveTo>
                    <a:pt x="6239" y="0"/>
                  </a:moveTo>
                  <a:lnTo>
                    <a:pt x="8412" y="49"/>
                  </a:lnTo>
                  <a:lnTo>
                    <a:pt x="9075" y="64"/>
                  </a:lnTo>
                  <a:lnTo>
                    <a:pt x="9274" y="264"/>
                  </a:lnTo>
                  <a:lnTo>
                    <a:pt x="9377" y="1576"/>
                  </a:lnTo>
                  <a:lnTo>
                    <a:pt x="9185" y="2790"/>
                  </a:lnTo>
                  <a:lnTo>
                    <a:pt x="9054" y="3177"/>
                  </a:lnTo>
                  <a:lnTo>
                    <a:pt x="8423" y="5039"/>
                  </a:lnTo>
                  <a:lnTo>
                    <a:pt x="8023" y="8491"/>
                  </a:lnTo>
                  <a:lnTo>
                    <a:pt x="6737" y="10475"/>
                  </a:lnTo>
                  <a:lnTo>
                    <a:pt x="4669" y="11705"/>
                  </a:lnTo>
                  <a:lnTo>
                    <a:pt x="2205" y="12684"/>
                  </a:lnTo>
                  <a:lnTo>
                    <a:pt x="179" y="13490"/>
                  </a:lnTo>
                  <a:lnTo>
                    <a:pt x="0" y="12195"/>
                  </a:lnTo>
                  <a:lnTo>
                    <a:pt x="1037" y="10538"/>
                  </a:lnTo>
                  <a:lnTo>
                    <a:pt x="1322" y="8713"/>
                  </a:lnTo>
                  <a:lnTo>
                    <a:pt x="1162" y="6562"/>
                  </a:lnTo>
                  <a:lnTo>
                    <a:pt x="1079" y="5451"/>
                  </a:lnTo>
                  <a:lnTo>
                    <a:pt x="1351" y="3920"/>
                  </a:lnTo>
                  <a:lnTo>
                    <a:pt x="2122" y="1879"/>
                  </a:lnTo>
                  <a:lnTo>
                    <a:pt x="3650" y="66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7" name="pg688">
              <a:extLst>
                <a:ext uri="{FF2B5EF4-FFF2-40B4-BE49-F238E27FC236}">
                  <a16:creationId xmlns:a16="http://schemas.microsoft.com/office/drawing/2014/main" id="{629CAF68-8017-6B47-99D0-925E8721F998}"/>
                </a:ext>
              </a:extLst>
            </p:cNvPr>
            <p:cNvSpPr/>
            <p:nvPr/>
          </p:nvSpPr>
          <p:spPr>
            <a:xfrm>
              <a:off x="5354410" y="2198562"/>
              <a:ext cx="204436" cy="192750"/>
            </a:xfrm>
            <a:custGeom>
              <a:avLst/>
              <a:gdLst/>
              <a:ahLst/>
              <a:cxnLst/>
              <a:rect l="0" t="0" r="0" b="0"/>
              <a:pathLst>
                <a:path w="204436" h="192750">
                  <a:moveTo>
                    <a:pt x="180521" y="121187"/>
                  </a:moveTo>
                  <a:lnTo>
                    <a:pt x="180661" y="142760"/>
                  </a:lnTo>
                  <a:lnTo>
                    <a:pt x="180655" y="142907"/>
                  </a:lnTo>
                  <a:lnTo>
                    <a:pt x="180695" y="150180"/>
                  </a:lnTo>
                  <a:lnTo>
                    <a:pt x="180628" y="152600"/>
                  </a:lnTo>
                  <a:lnTo>
                    <a:pt x="186396" y="152686"/>
                  </a:lnTo>
                  <a:lnTo>
                    <a:pt x="186004" y="153280"/>
                  </a:lnTo>
                  <a:lnTo>
                    <a:pt x="187509" y="153269"/>
                  </a:lnTo>
                  <a:lnTo>
                    <a:pt x="187980" y="152675"/>
                  </a:lnTo>
                  <a:lnTo>
                    <a:pt x="190886" y="152678"/>
                  </a:lnTo>
                  <a:lnTo>
                    <a:pt x="191209" y="152392"/>
                  </a:lnTo>
                  <a:lnTo>
                    <a:pt x="192311" y="152076"/>
                  </a:lnTo>
                  <a:lnTo>
                    <a:pt x="194963" y="152065"/>
                  </a:lnTo>
                  <a:lnTo>
                    <a:pt x="194987" y="154153"/>
                  </a:lnTo>
                  <a:lnTo>
                    <a:pt x="194790" y="154439"/>
                  </a:lnTo>
                  <a:lnTo>
                    <a:pt x="193280" y="155061"/>
                  </a:lnTo>
                  <a:lnTo>
                    <a:pt x="188476" y="155021"/>
                  </a:lnTo>
                  <a:lnTo>
                    <a:pt x="188576" y="159740"/>
                  </a:lnTo>
                  <a:lnTo>
                    <a:pt x="187673" y="159988"/>
                  </a:lnTo>
                  <a:lnTo>
                    <a:pt x="187315" y="160225"/>
                  </a:lnTo>
                  <a:lnTo>
                    <a:pt x="187003" y="160952"/>
                  </a:lnTo>
                  <a:lnTo>
                    <a:pt x="186033" y="160973"/>
                  </a:lnTo>
                  <a:lnTo>
                    <a:pt x="186051" y="162862"/>
                  </a:lnTo>
                  <a:lnTo>
                    <a:pt x="187396" y="162947"/>
                  </a:lnTo>
                  <a:lnTo>
                    <a:pt x="188623" y="163185"/>
                  </a:lnTo>
                  <a:lnTo>
                    <a:pt x="189473" y="163062"/>
                  </a:lnTo>
                  <a:lnTo>
                    <a:pt x="191227" y="162195"/>
                  </a:lnTo>
                  <a:lnTo>
                    <a:pt x="191232" y="166900"/>
                  </a:lnTo>
                  <a:lnTo>
                    <a:pt x="192540" y="167104"/>
                  </a:lnTo>
                  <a:lnTo>
                    <a:pt x="193537" y="167067"/>
                  </a:lnTo>
                  <a:lnTo>
                    <a:pt x="193815" y="167435"/>
                  </a:lnTo>
                  <a:lnTo>
                    <a:pt x="193896" y="168045"/>
                  </a:lnTo>
                  <a:lnTo>
                    <a:pt x="196442" y="168154"/>
                  </a:lnTo>
                  <a:lnTo>
                    <a:pt x="196462" y="169322"/>
                  </a:lnTo>
                  <a:lnTo>
                    <a:pt x="197940" y="169218"/>
                  </a:lnTo>
                  <a:lnTo>
                    <a:pt x="198289" y="168980"/>
                  </a:lnTo>
                  <a:lnTo>
                    <a:pt x="198395" y="168642"/>
                  </a:lnTo>
                  <a:lnTo>
                    <a:pt x="198130" y="168348"/>
                  </a:lnTo>
                  <a:lnTo>
                    <a:pt x="198219" y="168051"/>
                  </a:lnTo>
                  <a:lnTo>
                    <a:pt x="199928" y="168021"/>
                  </a:lnTo>
                  <a:lnTo>
                    <a:pt x="200337" y="168144"/>
                  </a:lnTo>
                  <a:lnTo>
                    <a:pt x="200375" y="171555"/>
                  </a:lnTo>
                  <a:lnTo>
                    <a:pt x="199088" y="171558"/>
                  </a:lnTo>
                  <a:lnTo>
                    <a:pt x="199071" y="172745"/>
                  </a:lnTo>
                  <a:lnTo>
                    <a:pt x="198445" y="172754"/>
                  </a:lnTo>
                  <a:lnTo>
                    <a:pt x="198559" y="173486"/>
                  </a:lnTo>
                  <a:lnTo>
                    <a:pt x="198853" y="173761"/>
                  </a:lnTo>
                  <a:lnTo>
                    <a:pt x="198919" y="173973"/>
                  </a:lnTo>
                  <a:lnTo>
                    <a:pt x="198869" y="174386"/>
                  </a:lnTo>
                  <a:lnTo>
                    <a:pt x="198636" y="174959"/>
                  </a:lnTo>
                  <a:lnTo>
                    <a:pt x="198252" y="175595"/>
                  </a:lnTo>
                  <a:lnTo>
                    <a:pt x="198298" y="176275"/>
                  </a:lnTo>
                  <a:lnTo>
                    <a:pt x="196500" y="176289"/>
                  </a:lnTo>
                  <a:lnTo>
                    <a:pt x="196498" y="175642"/>
                  </a:lnTo>
                  <a:lnTo>
                    <a:pt x="196231" y="175229"/>
                  </a:lnTo>
                  <a:lnTo>
                    <a:pt x="195945" y="175088"/>
                  </a:lnTo>
                  <a:lnTo>
                    <a:pt x="195663" y="175106"/>
                  </a:lnTo>
                  <a:lnTo>
                    <a:pt x="195189" y="175475"/>
                  </a:lnTo>
                  <a:lnTo>
                    <a:pt x="195169" y="176282"/>
                  </a:lnTo>
                  <a:lnTo>
                    <a:pt x="191315" y="176256"/>
                  </a:lnTo>
                  <a:lnTo>
                    <a:pt x="191319" y="178030"/>
                  </a:lnTo>
                  <a:lnTo>
                    <a:pt x="190662" y="178309"/>
                  </a:lnTo>
                  <a:lnTo>
                    <a:pt x="189715" y="178257"/>
                  </a:lnTo>
                  <a:lnTo>
                    <a:pt x="189245" y="178019"/>
                  </a:lnTo>
                  <a:lnTo>
                    <a:pt x="186792" y="177990"/>
                  </a:lnTo>
                  <a:lnTo>
                    <a:pt x="186772" y="178574"/>
                  </a:lnTo>
                  <a:lnTo>
                    <a:pt x="184816" y="178572"/>
                  </a:lnTo>
                  <a:lnTo>
                    <a:pt x="184300" y="178754"/>
                  </a:lnTo>
                  <a:lnTo>
                    <a:pt x="184932" y="179710"/>
                  </a:lnTo>
                  <a:lnTo>
                    <a:pt x="185753" y="180688"/>
                  </a:lnTo>
                  <a:lnTo>
                    <a:pt x="185802" y="180907"/>
                  </a:lnTo>
                  <a:lnTo>
                    <a:pt x="184107" y="180890"/>
                  </a:lnTo>
                  <a:lnTo>
                    <a:pt x="181063" y="178790"/>
                  </a:lnTo>
                  <a:lnTo>
                    <a:pt x="180829" y="178779"/>
                  </a:lnTo>
                  <a:lnTo>
                    <a:pt x="180906" y="188026"/>
                  </a:lnTo>
                  <a:lnTo>
                    <a:pt x="183603" y="188008"/>
                  </a:lnTo>
                  <a:lnTo>
                    <a:pt x="183614" y="189184"/>
                  </a:lnTo>
                  <a:lnTo>
                    <a:pt x="180927" y="189207"/>
                  </a:lnTo>
                  <a:lnTo>
                    <a:pt x="180939" y="191584"/>
                  </a:lnTo>
                  <a:lnTo>
                    <a:pt x="180380" y="191573"/>
                  </a:lnTo>
                  <a:lnTo>
                    <a:pt x="179499" y="192307"/>
                  </a:lnTo>
                  <a:lnTo>
                    <a:pt x="179319" y="192541"/>
                  </a:lnTo>
                  <a:lnTo>
                    <a:pt x="179361" y="192750"/>
                  </a:lnTo>
                  <a:lnTo>
                    <a:pt x="178350" y="192744"/>
                  </a:lnTo>
                  <a:lnTo>
                    <a:pt x="175727" y="192692"/>
                  </a:lnTo>
                  <a:lnTo>
                    <a:pt x="175669" y="187966"/>
                  </a:lnTo>
                  <a:lnTo>
                    <a:pt x="174434" y="187956"/>
                  </a:lnTo>
                  <a:lnTo>
                    <a:pt x="174418" y="185577"/>
                  </a:lnTo>
                  <a:lnTo>
                    <a:pt x="170807" y="185523"/>
                  </a:lnTo>
                  <a:lnTo>
                    <a:pt x="170888" y="184921"/>
                  </a:lnTo>
                  <a:lnTo>
                    <a:pt x="170711" y="184346"/>
                  </a:lnTo>
                  <a:lnTo>
                    <a:pt x="170510" y="184349"/>
                  </a:lnTo>
                  <a:lnTo>
                    <a:pt x="170359" y="184021"/>
                  </a:lnTo>
                  <a:lnTo>
                    <a:pt x="170378" y="181999"/>
                  </a:lnTo>
                  <a:lnTo>
                    <a:pt x="169011" y="181991"/>
                  </a:lnTo>
                  <a:lnTo>
                    <a:pt x="169039" y="180159"/>
                  </a:lnTo>
                  <a:lnTo>
                    <a:pt x="165235" y="180174"/>
                  </a:lnTo>
                  <a:lnTo>
                    <a:pt x="165169" y="180311"/>
                  </a:lnTo>
                  <a:lnTo>
                    <a:pt x="165181" y="181944"/>
                  </a:lnTo>
                  <a:lnTo>
                    <a:pt x="161774" y="182021"/>
                  </a:lnTo>
                  <a:lnTo>
                    <a:pt x="160648" y="181899"/>
                  </a:lnTo>
                  <a:lnTo>
                    <a:pt x="160618" y="180628"/>
                  </a:lnTo>
                  <a:lnTo>
                    <a:pt x="161333" y="180329"/>
                  </a:lnTo>
                  <a:lnTo>
                    <a:pt x="161848" y="179597"/>
                  </a:lnTo>
                  <a:lnTo>
                    <a:pt x="162219" y="179321"/>
                  </a:lnTo>
                  <a:lnTo>
                    <a:pt x="162782" y="179284"/>
                  </a:lnTo>
                  <a:lnTo>
                    <a:pt x="163211" y="179068"/>
                  </a:lnTo>
                  <a:lnTo>
                    <a:pt x="163558" y="178630"/>
                  </a:lnTo>
                  <a:lnTo>
                    <a:pt x="163791" y="178470"/>
                  </a:lnTo>
                  <a:lnTo>
                    <a:pt x="165146" y="178394"/>
                  </a:lnTo>
                  <a:lnTo>
                    <a:pt x="165273" y="177927"/>
                  </a:lnTo>
                  <a:lnTo>
                    <a:pt x="166012" y="177786"/>
                  </a:lnTo>
                  <a:lnTo>
                    <a:pt x="166151" y="177545"/>
                  </a:lnTo>
                  <a:lnTo>
                    <a:pt x="166139" y="176596"/>
                  </a:lnTo>
                  <a:lnTo>
                    <a:pt x="166437" y="175834"/>
                  </a:lnTo>
                  <a:lnTo>
                    <a:pt x="166401" y="175704"/>
                  </a:lnTo>
                  <a:lnTo>
                    <a:pt x="165086" y="175606"/>
                  </a:lnTo>
                  <a:lnTo>
                    <a:pt x="164016" y="175636"/>
                  </a:lnTo>
                  <a:lnTo>
                    <a:pt x="160546" y="176186"/>
                  </a:lnTo>
                  <a:lnTo>
                    <a:pt x="159925" y="176111"/>
                  </a:lnTo>
                  <a:lnTo>
                    <a:pt x="159921" y="173657"/>
                  </a:lnTo>
                  <a:lnTo>
                    <a:pt x="158614" y="173642"/>
                  </a:lnTo>
                  <a:lnTo>
                    <a:pt x="158627" y="175989"/>
                  </a:lnTo>
                  <a:lnTo>
                    <a:pt x="153401" y="175943"/>
                  </a:lnTo>
                  <a:lnTo>
                    <a:pt x="153422" y="177639"/>
                  </a:lnTo>
                  <a:lnTo>
                    <a:pt x="153537" y="177940"/>
                  </a:lnTo>
                  <a:lnTo>
                    <a:pt x="153562" y="178308"/>
                  </a:lnTo>
                  <a:lnTo>
                    <a:pt x="152125" y="178294"/>
                  </a:lnTo>
                  <a:lnTo>
                    <a:pt x="152009" y="177149"/>
                  </a:lnTo>
                  <a:lnTo>
                    <a:pt x="151721" y="177122"/>
                  </a:lnTo>
                  <a:lnTo>
                    <a:pt x="151215" y="176839"/>
                  </a:lnTo>
                  <a:lnTo>
                    <a:pt x="150816" y="176326"/>
                  </a:lnTo>
                  <a:lnTo>
                    <a:pt x="150800" y="175924"/>
                  </a:lnTo>
                  <a:lnTo>
                    <a:pt x="150139" y="175366"/>
                  </a:lnTo>
                  <a:lnTo>
                    <a:pt x="149489" y="176106"/>
                  </a:lnTo>
                  <a:lnTo>
                    <a:pt x="149448" y="176236"/>
                  </a:lnTo>
                  <a:lnTo>
                    <a:pt x="149459" y="178266"/>
                  </a:lnTo>
                  <a:lnTo>
                    <a:pt x="147766" y="178244"/>
                  </a:lnTo>
                  <a:lnTo>
                    <a:pt x="148157" y="177749"/>
                  </a:lnTo>
                  <a:lnTo>
                    <a:pt x="147892" y="176912"/>
                  </a:lnTo>
                  <a:lnTo>
                    <a:pt x="147170" y="175841"/>
                  </a:lnTo>
                  <a:lnTo>
                    <a:pt x="147072" y="175577"/>
                  </a:lnTo>
                  <a:lnTo>
                    <a:pt x="147003" y="175056"/>
                  </a:lnTo>
                  <a:lnTo>
                    <a:pt x="146284" y="174230"/>
                  </a:lnTo>
                  <a:lnTo>
                    <a:pt x="145647" y="173992"/>
                  </a:lnTo>
                  <a:lnTo>
                    <a:pt x="145499" y="174020"/>
                  </a:lnTo>
                  <a:lnTo>
                    <a:pt x="145434" y="168957"/>
                  </a:lnTo>
                  <a:lnTo>
                    <a:pt x="144137" y="168969"/>
                  </a:lnTo>
                  <a:lnTo>
                    <a:pt x="144117" y="167603"/>
                  </a:lnTo>
                  <a:lnTo>
                    <a:pt x="139552" y="167612"/>
                  </a:lnTo>
                  <a:lnTo>
                    <a:pt x="139315" y="166433"/>
                  </a:lnTo>
                  <a:lnTo>
                    <a:pt x="138943" y="165797"/>
                  </a:lnTo>
                  <a:lnTo>
                    <a:pt x="138979" y="163997"/>
                  </a:lnTo>
                  <a:lnTo>
                    <a:pt x="137000" y="164009"/>
                  </a:lnTo>
                  <a:lnTo>
                    <a:pt x="136985" y="166103"/>
                  </a:lnTo>
                  <a:lnTo>
                    <a:pt x="135992" y="166394"/>
                  </a:lnTo>
                  <a:lnTo>
                    <a:pt x="135746" y="166444"/>
                  </a:lnTo>
                  <a:lnTo>
                    <a:pt x="128549" y="166395"/>
                  </a:lnTo>
                  <a:lnTo>
                    <a:pt x="128573" y="167621"/>
                  </a:lnTo>
                  <a:lnTo>
                    <a:pt x="129477" y="169937"/>
                  </a:lnTo>
                  <a:lnTo>
                    <a:pt x="128582" y="169928"/>
                  </a:lnTo>
                  <a:lnTo>
                    <a:pt x="128594" y="168752"/>
                  </a:lnTo>
                  <a:lnTo>
                    <a:pt x="123389" y="168738"/>
                  </a:lnTo>
                  <a:lnTo>
                    <a:pt x="123381" y="169917"/>
                  </a:lnTo>
                  <a:lnTo>
                    <a:pt x="118218" y="169889"/>
                  </a:lnTo>
                  <a:lnTo>
                    <a:pt x="115633" y="169899"/>
                  </a:lnTo>
                  <a:lnTo>
                    <a:pt x="115614" y="166362"/>
                  </a:lnTo>
                  <a:lnTo>
                    <a:pt x="113023" y="166383"/>
                  </a:lnTo>
                  <a:lnTo>
                    <a:pt x="113043" y="169913"/>
                  </a:lnTo>
                  <a:lnTo>
                    <a:pt x="109133" y="169924"/>
                  </a:lnTo>
                  <a:lnTo>
                    <a:pt x="109062" y="162765"/>
                  </a:lnTo>
                  <a:lnTo>
                    <a:pt x="107345" y="162825"/>
                  </a:lnTo>
                  <a:lnTo>
                    <a:pt x="107337" y="163342"/>
                  </a:lnTo>
                  <a:lnTo>
                    <a:pt x="107141" y="163328"/>
                  </a:lnTo>
                  <a:lnTo>
                    <a:pt x="106990" y="163213"/>
                  </a:lnTo>
                  <a:lnTo>
                    <a:pt x="107063" y="162584"/>
                  </a:lnTo>
                  <a:lnTo>
                    <a:pt x="107214" y="162469"/>
                  </a:lnTo>
                  <a:lnTo>
                    <a:pt x="108097" y="162293"/>
                  </a:lnTo>
                  <a:lnTo>
                    <a:pt x="108776" y="162323"/>
                  </a:lnTo>
                  <a:lnTo>
                    <a:pt x="109095" y="162457"/>
                  </a:lnTo>
                  <a:lnTo>
                    <a:pt x="108666" y="161350"/>
                  </a:lnTo>
                  <a:lnTo>
                    <a:pt x="105710" y="161334"/>
                  </a:lnTo>
                  <a:lnTo>
                    <a:pt x="105775" y="160220"/>
                  </a:lnTo>
                  <a:lnTo>
                    <a:pt x="104293" y="160220"/>
                  </a:lnTo>
                  <a:lnTo>
                    <a:pt x="103377" y="160576"/>
                  </a:lnTo>
                  <a:lnTo>
                    <a:pt x="102837" y="161239"/>
                  </a:lnTo>
                  <a:lnTo>
                    <a:pt x="102505" y="161808"/>
                  </a:lnTo>
                  <a:lnTo>
                    <a:pt x="101863" y="161945"/>
                  </a:lnTo>
                  <a:lnTo>
                    <a:pt x="101487" y="162220"/>
                  </a:lnTo>
                  <a:lnTo>
                    <a:pt x="101433" y="162670"/>
                  </a:lnTo>
                  <a:lnTo>
                    <a:pt x="101597" y="162752"/>
                  </a:lnTo>
                  <a:lnTo>
                    <a:pt x="101458" y="162856"/>
                  </a:lnTo>
                  <a:lnTo>
                    <a:pt x="100252" y="162963"/>
                  </a:lnTo>
                  <a:lnTo>
                    <a:pt x="99970" y="162904"/>
                  </a:lnTo>
                  <a:lnTo>
                    <a:pt x="99594" y="162688"/>
                  </a:lnTo>
                  <a:lnTo>
                    <a:pt x="99230" y="162658"/>
                  </a:lnTo>
                  <a:lnTo>
                    <a:pt x="98739" y="162862"/>
                  </a:lnTo>
                  <a:lnTo>
                    <a:pt x="98523" y="163208"/>
                  </a:lnTo>
                  <a:lnTo>
                    <a:pt x="98477" y="163688"/>
                  </a:lnTo>
                  <a:lnTo>
                    <a:pt x="98931" y="163904"/>
                  </a:lnTo>
                  <a:lnTo>
                    <a:pt x="99990" y="164019"/>
                  </a:lnTo>
                  <a:lnTo>
                    <a:pt x="100129" y="164120"/>
                  </a:lnTo>
                  <a:lnTo>
                    <a:pt x="100022" y="164447"/>
                  </a:lnTo>
                  <a:lnTo>
                    <a:pt x="99728" y="164558"/>
                  </a:lnTo>
                  <a:lnTo>
                    <a:pt x="99115" y="164536"/>
                  </a:lnTo>
                  <a:lnTo>
                    <a:pt x="96990" y="164197"/>
                  </a:lnTo>
                  <a:lnTo>
                    <a:pt x="96107" y="164242"/>
                  </a:lnTo>
                  <a:lnTo>
                    <a:pt x="95537" y="164389"/>
                  </a:lnTo>
                  <a:lnTo>
                    <a:pt x="95533" y="166686"/>
                  </a:lnTo>
                  <a:lnTo>
                    <a:pt x="94530" y="166684"/>
                  </a:lnTo>
                  <a:lnTo>
                    <a:pt x="94873" y="167856"/>
                  </a:lnTo>
                  <a:lnTo>
                    <a:pt x="94730" y="167693"/>
                  </a:lnTo>
                  <a:lnTo>
                    <a:pt x="94484" y="167153"/>
                  </a:lnTo>
                  <a:lnTo>
                    <a:pt x="93365" y="167135"/>
                  </a:lnTo>
                  <a:lnTo>
                    <a:pt x="93451" y="167648"/>
                  </a:lnTo>
                  <a:lnTo>
                    <a:pt x="92409" y="167396"/>
                  </a:lnTo>
                  <a:lnTo>
                    <a:pt x="89417" y="165303"/>
                  </a:lnTo>
                  <a:lnTo>
                    <a:pt x="87981" y="164129"/>
                  </a:lnTo>
                  <a:lnTo>
                    <a:pt x="87516" y="164196"/>
                  </a:lnTo>
                  <a:lnTo>
                    <a:pt x="87513" y="165959"/>
                  </a:lnTo>
                  <a:lnTo>
                    <a:pt x="88466" y="167022"/>
                  </a:lnTo>
                  <a:lnTo>
                    <a:pt x="89525" y="168791"/>
                  </a:lnTo>
                  <a:lnTo>
                    <a:pt x="89550" y="169092"/>
                  </a:lnTo>
                  <a:lnTo>
                    <a:pt x="89197" y="169433"/>
                  </a:lnTo>
                  <a:lnTo>
                    <a:pt x="88800" y="168957"/>
                  </a:lnTo>
                  <a:lnTo>
                    <a:pt x="88403" y="168969"/>
                  </a:lnTo>
                  <a:lnTo>
                    <a:pt x="87519" y="167064"/>
                  </a:lnTo>
                  <a:lnTo>
                    <a:pt x="86548" y="165623"/>
                  </a:lnTo>
                  <a:lnTo>
                    <a:pt x="85244" y="164906"/>
                  </a:lnTo>
                  <a:lnTo>
                    <a:pt x="85081" y="164582"/>
                  </a:lnTo>
                  <a:lnTo>
                    <a:pt x="85007" y="164013"/>
                  </a:lnTo>
                  <a:lnTo>
                    <a:pt x="84170" y="163249"/>
                  </a:lnTo>
                  <a:lnTo>
                    <a:pt x="82429" y="162964"/>
                  </a:lnTo>
                  <a:lnTo>
                    <a:pt x="82301" y="163008"/>
                  </a:lnTo>
                  <a:lnTo>
                    <a:pt x="81997" y="163357"/>
                  </a:lnTo>
                  <a:lnTo>
                    <a:pt x="81638" y="163625"/>
                  </a:lnTo>
                  <a:lnTo>
                    <a:pt x="80696" y="163788"/>
                  </a:lnTo>
                  <a:lnTo>
                    <a:pt x="79622" y="164549"/>
                  </a:lnTo>
                  <a:lnTo>
                    <a:pt x="78714" y="164497"/>
                  </a:lnTo>
                  <a:lnTo>
                    <a:pt x="78262" y="164271"/>
                  </a:lnTo>
                  <a:lnTo>
                    <a:pt x="77762" y="163384"/>
                  </a:lnTo>
                  <a:lnTo>
                    <a:pt x="77779" y="163090"/>
                  </a:lnTo>
                  <a:lnTo>
                    <a:pt x="78212" y="162916"/>
                  </a:lnTo>
                  <a:lnTo>
                    <a:pt x="78140" y="162751"/>
                  </a:lnTo>
                  <a:lnTo>
                    <a:pt x="77754" y="162349"/>
                  </a:lnTo>
                  <a:lnTo>
                    <a:pt x="77742" y="160360"/>
                  </a:lnTo>
                  <a:lnTo>
                    <a:pt x="75760" y="160390"/>
                  </a:lnTo>
                  <a:lnTo>
                    <a:pt x="75347" y="160546"/>
                  </a:lnTo>
                  <a:lnTo>
                    <a:pt x="74849" y="161067"/>
                  </a:lnTo>
                  <a:lnTo>
                    <a:pt x="74730" y="161268"/>
                  </a:lnTo>
                  <a:lnTo>
                    <a:pt x="74718" y="161498"/>
                  </a:lnTo>
                  <a:lnTo>
                    <a:pt x="72563" y="160893"/>
                  </a:lnTo>
                  <a:lnTo>
                    <a:pt x="73192" y="160320"/>
                  </a:lnTo>
                  <a:lnTo>
                    <a:pt x="73220" y="158822"/>
                  </a:lnTo>
                  <a:lnTo>
                    <a:pt x="73438" y="157904"/>
                  </a:lnTo>
                  <a:lnTo>
                    <a:pt x="73166" y="157334"/>
                  </a:lnTo>
                  <a:lnTo>
                    <a:pt x="72523" y="156491"/>
                  </a:lnTo>
                  <a:lnTo>
                    <a:pt x="70924" y="156458"/>
                  </a:lnTo>
                  <a:lnTo>
                    <a:pt x="69837" y="155862"/>
                  </a:lnTo>
                  <a:lnTo>
                    <a:pt x="69980" y="155249"/>
                  </a:lnTo>
                  <a:lnTo>
                    <a:pt x="63787" y="155277"/>
                  </a:lnTo>
                  <a:lnTo>
                    <a:pt x="64274" y="154816"/>
                  </a:lnTo>
                  <a:lnTo>
                    <a:pt x="64327" y="154634"/>
                  </a:lnTo>
                  <a:lnTo>
                    <a:pt x="64185" y="151941"/>
                  </a:lnTo>
                  <a:lnTo>
                    <a:pt x="63875" y="151364"/>
                  </a:lnTo>
                  <a:lnTo>
                    <a:pt x="63334" y="150867"/>
                  </a:lnTo>
                  <a:lnTo>
                    <a:pt x="63035" y="150402"/>
                  </a:lnTo>
                  <a:lnTo>
                    <a:pt x="62986" y="150153"/>
                  </a:lnTo>
                  <a:lnTo>
                    <a:pt x="62986" y="147579"/>
                  </a:lnTo>
                  <a:lnTo>
                    <a:pt x="62585" y="146426"/>
                  </a:lnTo>
                  <a:lnTo>
                    <a:pt x="62253" y="146408"/>
                  </a:lnTo>
                  <a:lnTo>
                    <a:pt x="62122" y="145415"/>
                  </a:lnTo>
                  <a:lnTo>
                    <a:pt x="62421" y="145025"/>
                  </a:lnTo>
                  <a:lnTo>
                    <a:pt x="62592" y="143813"/>
                  </a:lnTo>
                  <a:lnTo>
                    <a:pt x="62490" y="143430"/>
                  </a:lnTo>
                  <a:lnTo>
                    <a:pt x="62035" y="142860"/>
                  </a:lnTo>
                  <a:lnTo>
                    <a:pt x="58439" y="142888"/>
                  </a:lnTo>
                  <a:lnTo>
                    <a:pt x="58448" y="144940"/>
                  </a:lnTo>
                  <a:lnTo>
                    <a:pt x="58752" y="145230"/>
                  </a:lnTo>
                  <a:lnTo>
                    <a:pt x="59714" y="145379"/>
                  </a:lnTo>
                  <a:lnTo>
                    <a:pt x="60803" y="146048"/>
                  </a:lnTo>
                  <a:lnTo>
                    <a:pt x="60165" y="146516"/>
                  </a:lnTo>
                  <a:lnTo>
                    <a:pt x="58613" y="146554"/>
                  </a:lnTo>
                  <a:lnTo>
                    <a:pt x="56939" y="147087"/>
                  </a:lnTo>
                  <a:lnTo>
                    <a:pt x="56869" y="146291"/>
                  </a:lnTo>
                  <a:lnTo>
                    <a:pt x="56651" y="145235"/>
                  </a:lnTo>
                  <a:lnTo>
                    <a:pt x="56102" y="145235"/>
                  </a:lnTo>
                  <a:lnTo>
                    <a:pt x="56092" y="140324"/>
                  </a:lnTo>
                  <a:lnTo>
                    <a:pt x="55869" y="140272"/>
                  </a:lnTo>
                  <a:lnTo>
                    <a:pt x="55427" y="139975"/>
                  </a:lnTo>
                  <a:lnTo>
                    <a:pt x="55225" y="138960"/>
                  </a:lnTo>
                  <a:lnTo>
                    <a:pt x="55257" y="138394"/>
                  </a:lnTo>
                  <a:lnTo>
                    <a:pt x="54929" y="137982"/>
                  </a:lnTo>
                  <a:lnTo>
                    <a:pt x="54529" y="137777"/>
                  </a:lnTo>
                  <a:lnTo>
                    <a:pt x="53337" y="137479"/>
                  </a:lnTo>
                  <a:lnTo>
                    <a:pt x="52212" y="137372"/>
                  </a:lnTo>
                  <a:lnTo>
                    <a:pt x="51989" y="137642"/>
                  </a:lnTo>
                  <a:lnTo>
                    <a:pt x="50907" y="137552"/>
                  </a:lnTo>
                  <a:lnTo>
                    <a:pt x="48846" y="137552"/>
                  </a:lnTo>
                  <a:lnTo>
                    <a:pt x="48587" y="137615"/>
                  </a:lnTo>
                  <a:lnTo>
                    <a:pt x="48231" y="137135"/>
                  </a:lnTo>
                  <a:lnTo>
                    <a:pt x="47645" y="136879"/>
                  </a:lnTo>
                  <a:lnTo>
                    <a:pt x="47116" y="136808"/>
                  </a:lnTo>
                  <a:lnTo>
                    <a:pt x="46989" y="136946"/>
                  </a:lnTo>
                  <a:lnTo>
                    <a:pt x="46743" y="136983"/>
                  </a:lnTo>
                  <a:lnTo>
                    <a:pt x="46071" y="136868"/>
                  </a:lnTo>
                  <a:lnTo>
                    <a:pt x="45588" y="136648"/>
                  </a:lnTo>
                  <a:lnTo>
                    <a:pt x="44928" y="136119"/>
                  </a:lnTo>
                  <a:lnTo>
                    <a:pt x="45716" y="135633"/>
                  </a:lnTo>
                  <a:lnTo>
                    <a:pt x="37108" y="135643"/>
                  </a:lnTo>
                  <a:lnTo>
                    <a:pt x="37166" y="134791"/>
                  </a:lnTo>
                  <a:lnTo>
                    <a:pt x="37241" y="134523"/>
                  </a:lnTo>
                  <a:lnTo>
                    <a:pt x="37031" y="134520"/>
                  </a:lnTo>
                  <a:lnTo>
                    <a:pt x="36248" y="134813"/>
                  </a:lnTo>
                  <a:lnTo>
                    <a:pt x="35860" y="134865"/>
                  </a:lnTo>
                  <a:lnTo>
                    <a:pt x="35785" y="134638"/>
                  </a:lnTo>
                  <a:lnTo>
                    <a:pt x="35773" y="133292"/>
                  </a:lnTo>
                  <a:lnTo>
                    <a:pt x="33170" y="133284"/>
                  </a:lnTo>
                  <a:lnTo>
                    <a:pt x="33166" y="134091"/>
                  </a:lnTo>
                  <a:lnTo>
                    <a:pt x="32846" y="134767"/>
                  </a:lnTo>
                  <a:lnTo>
                    <a:pt x="32379" y="134563"/>
                  </a:lnTo>
                  <a:lnTo>
                    <a:pt x="32024" y="134644"/>
                  </a:lnTo>
                  <a:lnTo>
                    <a:pt x="32360" y="134778"/>
                  </a:lnTo>
                  <a:lnTo>
                    <a:pt x="32552" y="134896"/>
                  </a:lnTo>
                  <a:lnTo>
                    <a:pt x="32653" y="135221"/>
                  </a:lnTo>
                  <a:lnTo>
                    <a:pt x="32452" y="135619"/>
                  </a:lnTo>
                  <a:lnTo>
                    <a:pt x="32153" y="135617"/>
                  </a:lnTo>
                  <a:lnTo>
                    <a:pt x="31447" y="135611"/>
                  </a:lnTo>
                  <a:lnTo>
                    <a:pt x="25969" y="135628"/>
                  </a:lnTo>
                  <a:lnTo>
                    <a:pt x="25949" y="136959"/>
                  </a:lnTo>
                  <a:lnTo>
                    <a:pt x="24687" y="136996"/>
                  </a:lnTo>
                  <a:lnTo>
                    <a:pt x="24705" y="140491"/>
                  </a:lnTo>
                  <a:lnTo>
                    <a:pt x="19487" y="140494"/>
                  </a:lnTo>
                  <a:lnTo>
                    <a:pt x="19487" y="139029"/>
                  </a:lnTo>
                  <a:lnTo>
                    <a:pt x="20131" y="137550"/>
                  </a:lnTo>
                  <a:lnTo>
                    <a:pt x="18156" y="137549"/>
                  </a:lnTo>
                  <a:lnTo>
                    <a:pt x="18149" y="135642"/>
                  </a:lnTo>
                  <a:lnTo>
                    <a:pt x="20755" y="135643"/>
                  </a:lnTo>
                  <a:lnTo>
                    <a:pt x="20744" y="133268"/>
                  </a:lnTo>
                  <a:lnTo>
                    <a:pt x="23368" y="133272"/>
                  </a:lnTo>
                  <a:lnTo>
                    <a:pt x="23325" y="129149"/>
                  </a:lnTo>
                  <a:lnTo>
                    <a:pt x="18164" y="129181"/>
                  </a:lnTo>
                  <a:lnTo>
                    <a:pt x="14523" y="128530"/>
                  </a:lnTo>
                  <a:lnTo>
                    <a:pt x="6525" y="128659"/>
                  </a:lnTo>
                  <a:lnTo>
                    <a:pt x="6555" y="127708"/>
                  </a:lnTo>
                  <a:lnTo>
                    <a:pt x="7041" y="127332"/>
                  </a:lnTo>
                  <a:lnTo>
                    <a:pt x="7328" y="127186"/>
                  </a:lnTo>
                  <a:lnTo>
                    <a:pt x="8226" y="127078"/>
                  </a:lnTo>
                  <a:lnTo>
                    <a:pt x="8534" y="127108"/>
                  </a:lnTo>
                  <a:lnTo>
                    <a:pt x="9252" y="126970"/>
                  </a:lnTo>
                  <a:lnTo>
                    <a:pt x="10473" y="126435"/>
                  </a:lnTo>
                  <a:lnTo>
                    <a:pt x="10473" y="126230"/>
                  </a:lnTo>
                  <a:lnTo>
                    <a:pt x="6548" y="126302"/>
                  </a:lnTo>
                  <a:lnTo>
                    <a:pt x="6525" y="123796"/>
                  </a:lnTo>
                  <a:lnTo>
                    <a:pt x="7030" y="123644"/>
                  </a:lnTo>
                  <a:lnTo>
                    <a:pt x="8581" y="123598"/>
                  </a:lnTo>
                  <a:lnTo>
                    <a:pt x="9529" y="123486"/>
                  </a:lnTo>
                  <a:lnTo>
                    <a:pt x="10809" y="123586"/>
                  </a:lnTo>
                  <a:lnTo>
                    <a:pt x="11802" y="123813"/>
                  </a:lnTo>
                  <a:lnTo>
                    <a:pt x="12750" y="123478"/>
                  </a:lnTo>
                  <a:lnTo>
                    <a:pt x="13209" y="123195"/>
                  </a:lnTo>
                  <a:lnTo>
                    <a:pt x="13813" y="123057"/>
                  </a:lnTo>
                  <a:lnTo>
                    <a:pt x="13944" y="123251"/>
                  </a:lnTo>
                  <a:lnTo>
                    <a:pt x="14773" y="123392"/>
                  </a:lnTo>
                  <a:lnTo>
                    <a:pt x="16299" y="123437"/>
                  </a:lnTo>
                  <a:lnTo>
                    <a:pt x="16595" y="123518"/>
                  </a:lnTo>
                  <a:lnTo>
                    <a:pt x="17785" y="123426"/>
                  </a:lnTo>
                  <a:lnTo>
                    <a:pt x="18097" y="123311"/>
                  </a:lnTo>
                  <a:lnTo>
                    <a:pt x="18136" y="121612"/>
                  </a:lnTo>
                  <a:lnTo>
                    <a:pt x="6497" y="121585"/>
                  </a:lnTo>
                  <a:lnTo>
                    <a:pt x="6526" y="120457"/>
                  </a:lnTo>
                  <a:lnTo>
                    <a:pt x="6765" y="120194"/>
                  </a:lnTo>
                  <a:lnTo>
                    <a:pt x="7224" y="120164"/>
                  </a:lnTo>
                  <a:lnTo>
                    <a:pt x="7602" y="119963"/>
                  </a:lnTo>
                  <a:lnTo>
                    <a:pt x="8221" y="119100"/>
                  </a:lnTo>
                  <a:lnTo>
                    <a:pt x="8914" y="118780"/>
                  </a:lnTo>
                  <a:lnTo>
                    <a:pt x="13065" y="118370"/>
                  </a:lnTo>
                  <a:lnTo>
                    <a:pt x="14416" y="118381"/>
                  </a:lnTo>
                  <a:lnTo>
                    <a:pt x="16202" y="118269"/>
                  </a:lnTo>
                  <a:lnTo>
                    <a:pt x="17622" y="118451"/>
                  </a:lnTo>
                  <a:lnTo>
                    <a:pt x="18423" y="118448"/>
                  </a:lnTo>
                  <a:lnTo>
                    <a:pt x="19474" y="118184"/>
                  </a:lnTo>
                  <a:lnTo>
                    <a:pt x="20361" y="117750"/>
                  </a:lnTo>
                  <a:lnTo>
                    <a:pt x="20501" y="117597"/>
                  </a:lnTo>
                  <a:lnTo>
                    <a:pt x="20858" y="117493"/>
                  </a:lnTo>
                  <a:lnTo>
                    <a:pt x="22455" y="117675"/>
                  </a:lnTo>
                  <a:lnTo>
                    <a:pt x="22942" y="117848"/>
                  </a:lnTo>
                  <a:lnTo>
                    <a:pt x="23343" y="117740"/>
                  </a:lnTo>
                  <a:lnTo>
                    <a:pt x="23342" y="113299"/>
                  </a:lnTo>
                  <a:lnTo>
                    <a:pt x="22647" y="113334"/>
                  </a:lnTo>
                  <a:lnTo>
                    <a:pt x="21920" y="113750"/>
                  </a:lnTo>
                  <a:lnTo>
                    <a:pt x="20717" y="114049"/>
                  </a:lnTo>
                  <a:lnTo>
                    <a:pt x="20716" y="114515"/>
                  </a:lnTo>
                  <a:lnTo>
                    <a:pt x="19504" y="114541"/>
                  </a:lnTo>
                  <a:lnTo>
                    <a:pt x="17414" y="115087"/>
                  </a:lnTo>
                  <a:lnTo>
                    <a:pt x="16555" y="115146"/>
                  </a:lnTo>
                  <a:lnTo>
                    <a:pt x="14194" y="115105"/>
                  </a:lnTo>
                  <a:lnTo>
                    <a:pt x="13824" y="115347"/>
                  </a:lnTo>
                  <a:lnTo>
                    <a:pt x="13175" y="115626"/>
                  </a:lnTo>
                  <a:lnTo>
                    <a:pt x="11796" y="115909"/>
                  </a:lnTo>
                  <a:lnTo>
                    <a:pt x="11217" y="115913"/>
                  </a:lnTo>
                  <a:lnTo>
                    <a:pt x="10806" y="115831"/>
                  </a:lnTo>
                  <a:lnTo>
                    <a:pt x="9229" y="115847"/>
                  </a:lnTo>
                  <a:lnTo>
                    <a:pt x="8531" y="115932"/>
                  </a:lnTo>
                  <a:lnTo>
                    <a:pt x="7685" y="116163"/>
                  </a:lnTo>
                  <a:lnTo>
                    <a:pt x="7147" y="116015"/>
                  </a:lnTo>
                  <a:lnTo>
                    <a:pt x="6083" y="116037"/>
                  </a:lnTo>
                  <a:lnTo>
                    <a:pt x="5832" y="116101"/>
                  </a:lnTo>
                  <a:lnTo>
                    <a:pt x="5245" y="116494"/>
                  </a:lnTo>
                  <a:lnTo>
                    <a:pt x="5245" y="115167"/>
                  </a:lnTo>
                  <a:lnTo>
                    <a:pt x="5455" y="114866"/>
                  </a:lnTo>
                  <a:lnTo>
                    <a:pt x="5648" y="114822"/>
                  </a:lnTo>
                  <a:lnTo>
                    <a:pt x="5965" y="114532"/>
                  </a:lnTo>
                  <a:lnTo>
                    <a:pt x="5427" y="114528"/>
                  </a:lnTo>
                  <a:lnTo>
                    <a:pt x="4593" y="114958"/>
                  </a:lnTo>
                  <a:lnTo>
                    <a:pt x="4255" y="115590"/>
                  </a:lnTo>
                  <a:lnTo>
                    <a:pt x="4391" y="115717"/>
                  </a:lnTo>
                  <a:lnTo>
                    <a:pt x="4374" y="115873"/>
                  </a:lnTo>
                  <a:lnTo>
                    <a:pt x="3824" y="116419"/>
                  </a:lnTo>
                  <a:lnTo>
                    <a:pt x="2920" y="116791"/>
                  </a:lnTo>
                  <a:lnTo>
                    <a:pt x="2604" y="116750"/>
                  </a:lnTo>
                  <a:lnTo>
                    <a:pt x="2646" y="114523"/>
                  </a:lnTo>
                  <a:lnTo>
                    <a:pt x="2693" y="112161"/>
                  </a:lnTo>
                  <a:lnTo>
                    <a:pt x="0" y="112168"/>
                  </a:lnTo>
                  <a:lnTo>
                    <a:pt x="93" y="112027"/>
                  </a:lnTo>
                  <a:lnTo>
                    <a:pt x="1465" y="111640"/>
                  </a:lnTo>
                  <a:lnTo>
                    <a:pt x="2332" y="110414"/>
                  </a:lnTo>
                  <a:lnTo>
                    <a:pt x="2721" y="109498"/>
                  </a:lnTo>
                  <a:lnTo>
                    <a:pt x="3245" y="108645"/>
                  </a:lnTo>
                  <a:lnTo>
                    <a:pt x="3721" y="107422"/>
                  </a:lnTo>
                  <a:lnTo>
                    <a:pt x="7926" y="107411"/>
                  </a:lnTo>
                  <a:lnTo>
                    <a:pt x="7884" y="99761"/>
                  </a:lnTo>
                  <a:lnTo>
                    <a:pt x="9808" y="99747"/>
                  </a:lnTo>
                  <a:lnTo>
                    <a:pt x="9830" y="99958"/>
                  </a:lnTo>
                  <a:lnTo>
                    <a:pt x="10054" y="100336"/>
                  </a:lnTo>
                  <a:lnTo>
                    <a:pt x="13005" y="100264"/>
                  </a:lnTo>
                  <a:lnTo>
                    <a:pt x="13067" y="99164"/>
                  </a:lnTo>
                  <a:lnTo>
                    <a:pt x="18205" y="99113"/>
                  </a:lnTo>
                  <a:lnTo>
                    <a:pt x="18226" y="97952"/>
                  </a:lnTo>
                  <a:lnTo>
                    <a:pt x="12943" y="97993"/>
                  </a:lnTo>
                  <a:lnTo>
                    <a:pt x="12948" y="95606"/>
                  </a:lnTo>
                  <a:lnTo>
                    <a:pt x="12953" y="93248"/>
                  </a:lnTo>
                  <a:lnTo>
                    <a:pt x="16219" y="93234"/>
                  </a:lnTo>
                  <a:lnTo>
                    <a:pt x="16384" y="92253"/>
                  </a:lnTo>
                  <a:lnTo>
                    <a:pt x="16413" y="90250"/>
                  </a:lnTo>
                  <a:lnTo>
                    <a:pt x="19662" y="90327"/>
                  </a:lnTo>
                  <a:lnTo>
                    <a:pt x="19633" y="86261"/>
                  </a:lnTo>
                  <a:lnTo>
                    <a:pt x="18293" y="86256"/>
                  </a:lnTo>
                  <a:lnTo>
                    <a:pt x="18284" y="87323"/>
                  </a:lnTo>
                  <a:lnTo>
                    <a:pt x="16928" y="87284"/>
                  </a:lnTo>
                  <a:lnTo>
                    <a:pt x="16962" y="85516"/>
                  </a:lnTo>
                  <a:lnTo>
                    <a:pt x="15082" y="85480"/>
                  </a:lnTo>
                  <a:lnTo>
                    <a:pt x="16951" y="83129"/>
                  </a:lnTo>
                  <a:lnTo>
                    <a:pt x="17594" y="81995"/>
                  </a:lnTo>
                  <a:lnTo>
                    <a:pt x="17219" y="81936"/>
                  </a:lnTo>
                  <a:lnTo>
                    <a:pt x="16996" y="81757"/>
                  </a:lnTo>
                  <a:lnTo>
                    <a:pt x="17009" y="80791"/>
                  </a:lnTo>
                  <a:lnTo>
                    <a:pt x="18247" y="80831"/>
                  </a:lnTo>
                  <a:lnTo>
                    <a:pt x="18637" y="80245"/>
                  </a:lnTo>
                  <a:lnTo>
                    <a:pt x="24773" y="80405"/>
                  </a:lnTo>
                  <a:lnTo>
                    <a:pt x="24767" y="73126"/>
                  </a:lnTo>
                  <a:lnTo>
                    <a:pt x="32354" y="73087"/>
                  </a:lnTo>
                  <a:lnTo>
                    <a:pt x="32448" y="76032"/>
                  </a:lnTo>
                  <a:lnTo>
                    <a:pt x="35862" y="76024"/>
                  </a:lnTo>
                  <a:lnTo>
                    <a:pt x="35981" y="74200"/>
                  </a:lnTo>
                  <a:lnTo>
                    <a:pt x="37625" y="74173"/>
                  </a:lnTo>
                  <a:lnTo>
                    <a:pt x="37614" y="69462"/>
                  </a:lnTo>
                  <a:lnTo>
                    <a:pt x="40253" y="69449"/>
                  </a:lnTo>
                  <a:lnTo>
                    <a:pt x="42213" y="69578"/>
                  </a:lnTo>
                  <a:lnTo>
                    <a:pt x="42010" y="67872"/>
                  </a:lnTo>
                  <a:lnTo>
                    <a:pt x="41820" y="67248"/>
                  </a:lnTo>
                  <a:lnTo>
                    <a:pt x="41539" y="66772"/>
                  </a:lnTo>
                  <a:lnTo>
                    <a:pt x="43570" y="68187"/>
                  </a:lnTo>
                  <a:lnTo>
                    <a:pt x="43605" y="73738"/>
                  </a:lnTo>
                  <a:lnTo>
                    <a:pt x="44916" y="73815"/>
                  </a:lnTo>
                  <a:lnTo>
                    <a:pt x="44921" y="73228"/>
                  </a:lnTo>
                  <a:lnTo>
                    <a:pt x="50816" y="73611"/>
                  </a:lnTo>
                  <a:lnTo>
                    <a:pt x="50776" y="70165"/>
                  </a:lnTo>
                  <a:lnTo>
                    <a:pt x="51012" y="70299"/>
                  </a:lnTo>
                  <a:lnTo>
                    <a:pt x="52278" y="71464"/>
                  </a:lnTo>
                  <a:lnTo>
                    <a:pt x="54088" y="72188"/>
                  </a:lnTo>
                  <a:lnTo>
                    <a:pt x="54104" y="71554"/>
                  </a:lnTo>
                  <a:lnTo>
                    <a:pt x="54895" y="71621"/>
                  </a:lnTo>
                  <a:lnTo>
                    <a:pt x="55333" y="71569"/>
                  </a:lnTo>
                  <a:lnTo>
                    <a:pt x="55390" y="71082"/>
                  </a:lnTo>
                  <a:lnTo>
                    <a:pt x="57024" y="71141"/>
                  </a:lnTo>
                  <a:lnTo>
                    <a:pt x="57327" y="71745"/>
                  </a:lnTo>
                  <a:lnTo>
                    <a:pt x="57330" y="72898"/>
                  </a:lnTo>
                  <a:lnTo>
                    <a:pt x="58048" y="72957"/>
                  </a:lnTo>
                  <a:lnTo>
                    <a:pt x="61357" y="74428"/>
                  </a:lnTo>
                  <a:lnTo>
                    <a:pt x="61292" y="78901"/>
                  </a:lnTo>
                  <a:lnTo>
                    <a:pt x="63650" y="78930"/>
                  </a:lnTo>
                  <a:lnTo>
                    <a:pt x="64636" y="78778"/>
                  </a:lnTo>
                  <a:lnTo>
                    <a:pt x="64698" y="78350"/>
                  </a:lnTo>
                  <a:lnTo>
                    <a:pt x="71732" y="78349"/>
                  </a:lnTo>
                  <a:lnTo>
                    <a:pt x="71728" y="77314"/>
                  </a:lnTo>
                  <a:lnTo>
                    <a:pt x="72420" y="77396"/>
                  </a:lnTo>
                  <a:lnTo>
                    <a:pt x="72564" y="77348"/>
                  </a:lnTo>
                  <a:lnTo>
                    <a:pt x="72708" y="77023"/>
                  </a:lnTo>
                  <a:lnTo>
                    <a:pt x="72296" y="77025"/>
                  </a:lnTo>
                  <a:lnTo>
                    <a:pt x="71735" y="76820"/>
                  </a:lnTo>
                  <a:lnTo>
                    <a:pt x="71726" y="75437"/>
                  </a:lnTo>
                  <a:lnTo>
                    <a:pt x="74349" y="75399"/>
                  </a:lnTo>
                  <a:lnTo>
                    <a:pt x="74401" y="71289"/>
                  </a:lnTo>
                  <a:lnTo>
                    <a:pt x="74248" y="71285"/>
                  </a:lnTo>
                  <a:lnTo>
                    <a:pt x="72531" y="70509"/>
                  </a:lnTo>
                  <a:lnTo>
                    <a:pt x="72312" y="70152"/>
                  </a:lnTo>
                  <a:lnTo>
                    <a:pt x="72444" y="69717"/>
                  </a:lnTo>
                  <a:lnTo>
                    <a:pt x="73104" y="69352"/>
                  </a:lnTo>
                  <a:lnTo>
                    <a:pt x="73139" y="66232"/>
                  </a:lnTo>
                  <a:lnTo>
                    <a:pt x="72448" y="65769"/>
                  </a:lnTo>
                  <a:lnTo>
                    <a:pt x="72474" y="64831"/>
                  </a:lnTo>
                  <a:lnTo>
                    <a:pt x="74424" y="64836"/>
                  </a:lnTo>
                  <a:lnTo>
                    <a:pt x="74420" y="64115"/>
                  </a:lnTo>
                  <a:lnTo>
                    <a:pt x="74419" y="63940"/>
                  </a:lnTo>
                  <a:lnTo>
                    <a:pt x="74430" y="61662"/>
                  </a:lnTo>
                  <a:lnTo>
                    <a:pt x="73987" y="61744"/>
                  </a:lnTo>
                  <a:lnTo>
                    <a:pt x="73106" y="62086"/>
                  </a:lnTo>
                  <a:lnTo>
                    <a:pt x="73062" y="61362"/>
                  </a:lnTo>
                  <a:lnTo>
                    <a:pt x="73081" y="58956"/>
                  </a:lnTo>
                  <a:lnTo>
                    <a:pt x="74444" y="58916"/>
                  </a:lnTo>
                  <a:lnTo>
                    <a:pt x="74459" y="55909"/>
                  </a:lnTo>
                  <a:lnTo>
                    <a:pt x="72492" y="55845"/>
                  </a:lnTo>
                  <a:lnTo>
                    <a:pt x="72496" y="55413"/>
                  </a:lnTo>
                  <a:lnTo>
                    <a:pt x="69861" y="55376"/>
                  </a:lnTo>
                  <a:lnTo>
                    <a:pt x="69803" y="55621"/>
                  </a:lnTo>
                  <a:lnTo>
                    <a:pt x="69612" y="55625"/>
                  </a:lnTo>
                  <a:lnTo>
                    <a:pt x="69195" y="55599"/>
                  </a:lnTo>
                  <a:lnTo>
                    <a:pt x="69195" y="55361"/>
                  </a:lnTo>
                  <a:lnTo>
                    <a:pt x="69250" y="53004"/>
                  </a:lnTo>
                  <a:lnTo>
                    <a:pt x="71101" y="53090"/>
                  </a:lnTo>
                  <a:lnTo>
                    <a:pt x="71849" y="52465"/>
                  </a:lnTo>
                  <a:lnTo>
                    <a:pt x="71794" y="50757"/>
                  </a:lnTo>
                  <a:lnTo>
                    <a:pt x="72534" y="50756"/>
                  </a:lnTo>
                  <a:lnTo>
                    <a:pt x="72508" y="48908"/>
                  </a:lnTo>
                  <a:lnTo>
                    <a:pt x="71065" y="48861"/>
                  </a:lnTo>
                  <a:lnTo>
                    <a:pt x="71292" y="48489"/>
                  </a:lnTo>
                  <a:lnTo>
                    <a:pt x="71796" y="48332"/>
                  </a:lnTo>
                  <a:lnTo>
                    <a:pt x="72272" y="48470"/>
                  </a:lnTo>
                  <a:lnTo>
                    <a:pt x="73302" y="48306"/>
                  </a:lnTo>
                  <a:lnTo>
                    <a:pt x="73838" y="48164"/>
                  </a:lnTo>
                  <a:lnTo>
                    <a:pt x="74479" y="47839"/>
                  </a:lnTo>
                  <a:lnTo>
                    <a:pt x="74425" y="43725"/>
                  </a:lnTo>
                  <a:lnTo>
                    <a:pt x="74515" y="41538"/>
                  </a:lnTo>
                  <a:lnTo>
                    <a:pt x="74451" y="36449"/>
                  </a:lnTo>
                  <a:lnTo>
                    <a:pt x="74444" y="32967"/>
                  </a:lnTo>
                  <a:lnTo>
                    <a:pt x="74422" y="21901"/>
                  </a:lnTo>
                  <a:lnTo>
                    <a:pt x="76272" y="21919"/>
                  </a:lnTo>
                  <a:lnTo>
                    <a:pt x="84993" y="22039"/>
                  </a:lnTo>
                  <a:lnTo>
                    <a:pt x="85037" y="22191"/>
                  </a:lnTo>
                  <a:lnTo>
                    <a:pt x="85543" y="22296"/>
                  </a:lnTo>
                  <a:lnTo>
                    <a:pt x="86783" y="23003"/>
                  </a:lnTo>
                  <a:lnTo>
                    <a:pt x="87393" y="23780"/>
                  </a:lnTo>
                  <a:lnTo>
                    <a:pt x="87701" y="23932"/>
                  </a:lnTo>
                  <a:lnTo>
                    <a:pt x="89388" y="24058"/>
                  </a:lnTo>
                  <a:lnTo>
                    <a:pt x="89853" y="24482"/>
                  </a:lnTo>
                  <a:lnTo>
                    <a:pt x="90081" y="24760"/>
                  </a:lnTo>
                  <a:lnTo>
                    <a:pt x="90136" y="24929"/>
                  </a:lnTo>
                  <a:lnTo>
                    <a:pt x="90137" y="27132"/>
                  </a:lnTo>
                  <a:lnTo>
                    <a:pt x="88860" y="27040"/>
                  </a:lnTo>
                  <a:lnTo>
                    <a:pt x="88857" y="27632"/>
                  </a:lnTo>
                  <a:lnTo>
                    <a:pt x="88927" y="27791"/>
                  </a:lnTo>
                  <a:lnTo>
                    <a:pt x="89528" y="28375"/>
                  </a:lnTo>
                  <a:lnTo>
                    <a:pt x="89711" y="28668"/>
                  </a:lnTo>
                  <a:lnTo>
                    <a:pt x="89748" y="29219"/>
                  </a:lnTo>
                  <a:lnTo>
                    <a:pt x="88957" y="30123"/>
                  </a:lnTo>
                  <a:lnTo>
                    <a:pt x="87905" y="30707"/>
                  </a:lnTo>
                  <a:lnTo>
                    <a:pt x="87640" y="31802"/>
                  </a:lnTo>
                  <a:lnTo>
                    <a:pt x="88519" y="31901"/>
                  </a:lnTo>
                  <a:lnTo>
                    <a:pt x="89621" y="31696"/>
                  </a:lnTo>
                  <a:lnTo>
                    <a:pt x="89849" y="31570"/>
                  </a:lnTo>
                  <a:lnTo>
                    <a:pt x="89960" y="31324"/>
                  </a:lnTo>
                  <a:lnTo>
                    <a:pt x="90205" y="31150"/>
                  </a:lnTo>
                  <a:lnTo>
                    <a:pt x="91701" y="31349"/>
                  </a:lnTo>
                  <a:lnTo>
                    <a:pt x="92282" y="31519"/>
                  </a:lnTo>
                  <a:lnTo>
                    <a:pt x="92148" y="31814"/>
                  </a:lnTo>
                  <a:lnTo>
                    <a:pt x="91900" y="31889"/>
                  </a:lnTo>
                  <a:lnTo>
                    <a:pt x="91767" y="32324"/>
                  </a:lnTo>
                  <a:lnTo>
                    <a:pt x="91788" y="32476"/>
                  </a:lnTo>
                  <a:lnTo>
                    <a:pt x="93392" y="32509"/>
                  </a:lnTo>
                  <a:lnTo>
                    <a:pt x="93409" y="34253"/>
                  </a:lnTo>
                  <a:lnTo>
                    <a:pt x="93595" y="34758"/>
                  </a:lnTo>
                  <a:lnTo>
                    <a:pt x="94913" y="35111"/>
                  </a:lnTo>
                  <a:lnTo>
                    <a:pt x="95199" y="34740"/>
                  </a:lnTo>
                  <a:lnTo>
                    <a:pt x="95683" y="34427"/>
                  </a:lnTo>
                  <a:lnTo>
                    <a:pt x="95986" y="34356"/>
                  </a:lnTo>
                  <a:lnTo>
                    <a:pt x="96628" y="34398"/>
                  </a:lnTo>
                  <a:lnTo>
                    <a:pt x="96665" y="33736"/>
                  </a:lnTo>
                  <a:lnTo>
                    <a:pt x="98604" y="33784"/>
                  </a:lnTo>
                  <a:lnTo>
                    <a:pt x="101243" y="33792"/>
                  </a:lnTo>
                  <a:lnTo>
                    <a:pt x="101240" y="31930"/>
                  </a:lnTo>
                  <a:lnTo>
                    <a:pt x="101680" y="31792"/>
                  </a:lnTo>
                  <a:lnTo>
                    <a:pt x="101443" y="31577"/>
                  </a:lnTo>
                  <a:lnTo>
                    <a:pt x="100546" y="31136"/>
                  </a:lnTo>
                  <a:lnTo>
                    <a:pt x="100514" y="27333"/>
                  </a:lnTo>
                  <a:lnTo>
                    <a:pt x="101828" y="27311"/>
                  </a:lnTo>
                  <a:lnTo>
                    <a:pt x="101817" y="25013"/>
                  </a:lnTo>
                  <a:lnTo>
                    <a:pt x="105752" y="24935"/>
                  </a:lnTo>
                  <a:lnTo>
                    <a:pt x="105751" y="23448"/>
                  </a:lnTo>
                  <a:lnTo>
                    <a:pt x="107016" y="23451"/>
                  </a:lnTo>
                  <a:lnTo>
                    <a:pt x="107066" y="23726"/>
                  </a:lnTo>
                  <a:lnTo>
                    <a:pt x="110239" y="23636"/>
                  </a:lnTo>
                  <a:lnTo>
                    <a:pt x="110459" y="22394"/>
                  </a:lnTo>
                  <a:lnTo>
                    <a:pt x="110398" y="22193"/>
                  </a:lnTo>
                  <a:lnTo>
                    <a:pt x="109657" y="22188"/>
                  </a:lnTo>
                  <a:lnTo>
                    <a:pt x="109657" y="21518"/>
                  </a:lnTo>
                  <a:lnTo>
                    <a:pt x="110538" y="21516"/>
                  </a:lnTo>
                  <a:lnTo>
                    <a:pt x="110649" y="21252"/>
                  </a:lnTo>
                  <a:lnTo>
                    <a:pt x="110753" y="20434"/>
                  </a:lnTo>
                  <a:lnTo>
                    <a:pt x="110641" y="19438"/>
                  </a:lnTo>
                  <a:lnTo>
                    <a:pt x="110558" y="19159"/>
                  </a:lnTo>
                  <a:lnTo>
                    <a:pt x="109810" y="18453"/>
                  </a:lnTo>
                  <a:lnTo>
                    <a:pt x="109710" y="18062"/>
                  </a:lnTo>
                  <a:lnTo>
                    <a:pt x="109704" y="17473"/>
                  </a:lnTo>
                  <a:lnTo>
                    <a:pt x="110254" y="17475"/>
                  </a:lnTo>
                  <a:lnTo>
                    <a:pt x="110799" y="17651"/>
                  </a:lnTo>
                  <a:lnTo>
                    <a:pt x="111022" y="17501"/>
                  </a:lnTo>
                  <a:lnTo>
                    <a:pt x="111022" y="16607"/>
                  </a:lnTo>
                  <a:lnTo>
                    <a:pt x="111441" y="16207"/>
                  </a:lnTo>
                  <a:lnTo>
                    <a:pt x="112500" y="16140"/>
                  </a:lnTo>
                  <a:lnTo>
                    <a:pt x="112936" y="15973"/>
                  </a:lnTo>
                  <a:lnTo>
                    <a:pt x="113068" y="15853"/>
                  </a:lnTo>
                  <a:lnTo>
                    <a:pt x="113734" y="15850"/>
                  </a:lnTo>
                  <a:lnTo>
                    <a:pt x="115273" y="15560"/>
                  </a:lnTo>
                  <a:lnTo>
                    <a:pt x="115526" y="15334"/>
                  </a:lnTo>
                  <a:lnTo>
                    <a:pt x="115576" y="14980"/>
                  </a:lnTo>
                  <a:lnTo>
                    <a:pt x="115954" y="14913"/>
                  </a:lnTo>
                  <a:lnTo>
                    <a:pt x="116265" y="14802"/>
                  </a:lnTo>
                  <a:lnTo>
                    <a:pt x="116270" y="14612"/>
                  </a:lnTo>
                  <a:lnTo>
                    <a:pt x="116045" y="14531"/>
                  </a:lnTo>
                  <a:lnTo>
                    <a:pt x="116033" y="13999"/>
                  </a:lnTo>
                  <a:lnTo>
                    <a:pt x="116291" y="13735"/>
                  </a:lnTo>
                  <a:lnTo>
                    <a:pt x="115498" y="12571"/>
                  </a:lnTo>
                  <a:lnTo>
                    <a:pt x="114875" y="12731"/>
                  </a:lnTo>
                  <a:lnTo>
                    <a:pt x="113910" y="12740"/>
                  </a:lnTo>
                  <a:lnTo>
                    <a:pt x="113829" y="12240"/>
                  </a:lnTo>
                  <a:lnTo>
                    <a:pt x="113376" y="11935"/>
                  </a:lnTo>
                  <a:lnTo>
                    <a:pt x="112824" y="11778"/>
                  </a:lnTo>
                  <a:lnTo>
                    <a:pt x="112724" y="11351"/>
                  </a:lnTo>
                  <a:lnTo>
                    <a:pt x="112688" y="10279"/>
                  </a:lnTo>
                  <a:lnTo>
                    <a:pt x="113128" y="9153"/>
                  </a:lnTo>
                  <a:lnTo>
                    <a:pt x="113394" y="8758"/>
                  </a:lnTo>
                  <a:lnTo>
                    <a:pt x="113461" y="8491"/>
                  </a:lnTo>
                  <a:lnTo>
                    <a:pt x="113116" y="7342"/>
                  </a:lnTo>
                  <a:lnTo>
                    <a:pt x="112858" y="6829"/>
                  </a:lnTo>
                  <a:lnTo>
                    <a:pt x="112651" y="6665"/>
                  </a:lnTo>
                  <a:lnTo>
                    <a:pt x="112094" y="6706"/>
                  </a:lnTo>
                  <a:lnTo>
                    <a:pt x="111978" y="6985"/>
                  </a:lnTo>
                  <a:lnTo>
                    <a:pt x="111687" y="7048"/>
                  </a:lnTo>
                  <a:lnTo>
                    <a:pt x="110802" y="6821"/>
                  </a:lnTo>
                  <a:lnTo>
                    <a:pt x="110768" y="6557"/>
                  </a:lnTo>
                  <a:lnTo>
                    <a:pt x="110476" y="5920"/>
                  </a:lnTo>
                  <a:lnTo>
                    <a:pt x="110527" y="5453"/>
                  </a:lnTo>
                  <a:lnTo>
                    <a:pt x="111133" y="5392"/>
                  </a:lnTo>
                  <a:lnTo>
                    <a:pt x="111101" y="2482"/>
                  </a:lnTo>
                  <a:lnTo>
                    <a:pt x="112215" y="2244"/>
                  </a:lnTo>
                  <a:lnTo>
                    <a:pt x="112672" y="2445"/>
                  </a:lnTo>
                  <a:lnTo>
                    <a:pt x="113528" y="2463"/>
                  </a:lnTo>
                  <a:lnTo>
                    <a:pt x="113711" y="2397"/>
                  </a:lnTo>
                  <a:lnTo>
                    <a:pt x="113786" y="2263"/>
                  </a:lnTo>
                  <a:lnTo>
                    <a:pt x="113836" y="1876"/>
                  </a:lnTo>
                  <a:lnTo>
                    <a:pt x="115108" y="1891"/>
                  </a:lnTo>
                  <a:lnTo>
                    <a:pt x="115092" y="1300"/>
                  </a:lnTo>
                  <a:lnTo>
                    <a:pt x="115200" y="716"/>
                  </a:lnTo>
                  <a:lnTo>
                    <a:pt x="117088" y="743"/>
                  </a:lnTo>
                  <a:lnTo>
                    <a:pt x="117091" y="83"/>
                  </a:lnTo>
                  <a:lnTo>
                    <a:pt x="117337" y="0"/>
                  </a:lnTo>
                  <a:lnTo>
                    <a:pt x="117500" y="48"/>
                  </a:lnTo>
                  <a:lnTo>
                    <a:pt x="117824" y="331"/>
                  </a:lnTo>
                  <a:lnTo>
                    <a:pt x="117853" y="502"/>
                  </a:lnTo>
                  <a:lnTo>
                    <a:pt x="117747" y="745"/>
                  </a:lnTo>
                  <a:lnTo>
                    <a:pt x="120142" y="759"/>
                  </a:lnTo>
                  <a:lnTo>
                    <a:pt x="119926" y="1261"/>
                  </a:lnTo>
                  <a:lnTo>
                    <a:pt x="120413" y="1369"/>
                  </a:lnTo>
                  <a:lnTo>
                    <a:pt x="120426" y="3117"/>
                  </a:lnTo>
                  <a:lnTo>
                    <a:pt x="124438" y="3133"/>
                  </a:lnTo>
                  <a:lnTo>
                    <a:pt x="124621" y="3390"/>
                  </a:lnTo>
                  <a:lnTo>
                    <a:pt x="124422" y="4252"/>
                  </a:lnTo>
                  <a:lnTo>
                    <a:pt x="123894" y="4777"/>
                  </a:lnTo>
                  <a:lnTo>
                    <a:pt x="123790" y="4981"/>
                  </a:lnTo>
                  <a:lnTo>
                    <a:pt x="123721" y="7647"/>
                  </a:lnTo>
                  <a:lnTo>
                    <a:pt x="124012" y="7837"/>
                  </a:lnTo>
                  <a:lnTo>
                    <a:pt x="128345" y="7821"/>
                  </a:lnTo>
                  <a:lnTo>
                    <a:pt x="128341" y="9658"/>
                  </a:lnTo>
                  <a:lnTo>
                    <a:pt x="128785" y="10071"/>
                  </a:lnTo>
                  <a:lnTo>
                    <a:pt x="129059" y="10183"/>
                  </a:lnTo>
                  <a:lnTo>
                    <a:pt x="129188" y="10346"/>
                  </a:lnTo>
                  <a:lnTo>
                    <a:pt x="129159" y="10666"/>
                  </a:lnTo>
                  <a:lnTo>
                    <a:pt x="128959" y="11339"/>
                  </a:lnTo>
                  <a:lnTo>
                    <a:pt x="129038" y="11901"/>
                  </a:lnTo>
                  <a:lnTo>
                    <a:pt x="129185" y="12270"/>
                  </a:lnTo>
                  <a:lnTo>
                    <a:pt x="130097" y="12265"/>
                  </a:lnTo>
                  <a:lnTo>
                    <a:pt x="130068" y="12931"/>
                  </a:lnTo>
                  <a:lnTo>
                    <a:pt x="130068" y="13079"/>
                  </a:lnTo>
                  <a:lnTo>
                    <a:pt x="130134" y="13247"/>
                  </a:lnTo>
                  <a:lnTo>
                    <a:pt x="130424" y="13611"/>
                  </a:lnTo>
                  <a:lnTo>
                    <a:pt x="130752" y="13581"/>
                  </a:lnTo>
                  <a:lnTo>
                    <a:pt x="130815" y="13306"/>
                  </a:lnTo>
                  <a:lnTo>
                    <a:pt x="130989" y="13251"/>
                  </a:lnTo>
                  <a:lnTo>
                    <a:pt x="131097" y="13407"/>
                  </a:lnTo>
                  <a:lnTo>
                    <a:pt x="131259" y="14418"/>
                  </a:lnTo>
                  <a:lnTo>
                    <a:pt x="131375" y="14597"/>
                  </a:lnTo>
                  <a:lnTo>
                    <a:pt x="131558" y="14694"/>
                  </a:lnTo>
                  <a:lnTo>
                    <a:pt x="132446" y="14411"/>
                  </a:lnTo>
                  <a:lnTo>
                    <a:pt x="132686" y="14043"/>
                  </a:lnTo>
                  <a:lnTo>
                    <a:pt x="133687" y="13936"/>
                  </a:lnTo>
                  <a:lnTo>
                    <a:pt x="133707" y="13350"/>
                  </a:lnTo>
                  <a:lnTo>
                    <a:pt x="133963" y="13178"/>
                  </a:lnTo>
                  <a:lnTo>
                    <a:pt x="134818" y="13572"/>
                  </a:lnTo>
                  <a:lnTo>
                    <a:pt x="135461" y="13636"/>
                  </a:lnTo>
                  <a:lnTo>
                    <a:pt x="136265" y="12896"/>
                  </a:lnTo>
                  <a:lnTo>
                    <a:pt x="136123" y="12405"/>
                  </a:lnTo>
                  <a:lnTo>
                    <a:pt x="135837" y="12301"/>
                  </a:lnTo>
                  <a:lnTo>
                    <a:pt x="135800" y="12164"/>
                  </a:lnTo>
                  <a:lnTo>
                    <a:pt x="136137" y="11636"/>
                  </a:lnTo>
                  <a:lnTo>
                    <a:pt x="137535" y="11653"/>
                  </a:lnTo>
                  <a:lnTo>
                    <a:pt x="137537" y="13995"/>
                  </a:lnTo>
                  <a:lnTo>
                    <a:pt x="142511" y="14053"/>
                  </a:lnTo>
                  <a:lnTo>
                    <a:pt x="142644" y="17571"/>
                  </a:lnTo>
                  <a:lnTo>
                    <a:pt x="145707" y="17589"/>
                  </a:lnTo>
                  <a:lnTo>
                    <a:pt x="146517" y="17028"/>
                  </a:lnTo>
                  <a:lnTo>
                    <a:pt x="146529" y="16433"/>
                  </a:lnTo>
                  <a:lnTo>
                    <a:pt x="147600" y="16234"/>
                  </a:lnTo>
                  <a:lnTo>
                    <a:pt x="149029" y="15567"/>
                  </a:lnTo>
                  <a:lnTo>
                    <a:pt x="149780" y="15363"/>
                  </a:lnTo>
                  <a:lnTo>
                    <a:pt x="149875" y="17702"/>
                  </a:lnTo>
                  <a:lnTo>
                    <a:pt x="150794" y="17686"/>
                  </a:lnTo>
                  <a:lnTo>
                    <a:pt x="150932" y="18528"/>
                  </a:lnTo>
                  <a:lnTo>
                    <a:pt x="150735" y="18686"/>
                  </a:lnTo>
                  <a:lnTo>
                    <a:pt x="150466" y="18731"/>
                  </a:lnTo>
                  <a:lnTo>
                    <a:pt x="148906" y="19602"/>
                  </a:lnTo>
                  <a:lnTo>
                    <a:pt x="148890" y="19806"/>
                  </a:lnTo>
                  <a:lnTo>
                    <a:pt x="149039" y="19907"/>
                  </a:lnTo>
                  <a:lnTo>
                    <a:pt x="149682" y="19862"/>
                  </a:lnTo>
                  <a:lnTo>
                    <a:pt x="150247" y="19491"/>
                  </a:lnTo>
                  <a:lnTo>
                    <a:pt x="150580" y="19126"/>
                  </a:lnTo>
                  <a:lnTo>
                    <a:pt x="151052" y="18941"/>
                  </a:lnTo>
                  <a:lnTo>
                    <a:pt x="151355" y="19201"/>
                  </a:lnTo>
                  <a:lnTo>
                    <a:pt x="151384" y="19384"/>
                  </a:lnTo>
                  <a:lnTo>
                    <a:pt x="151222" y="19662"/>
                  </a:lnTo>
                  <a:lnTo>
                    <a:pt x="151272" y="19882"/>
                  </a:lnTo>
                  <a:lnTo>
                    <a:pt x="152240" y="21102"/>
                  </a:lnTo>
                  <a:lnTo>
                    <a:pt x="152971" y="21548"/>
                  </a:lnTo>
                  <a:lnTo>
                    <a:pt x="153217" y="21838"/>
                  </a:lnTo>
                  <a:lnTo>
                    <a:pt x="153208" y="22399"/>
                  </a:lnTo>
                  <a:lnTo>
                    <a:pt x="154514" y="22401"/>
                  </a:lnTo>
                  <a:lnTo>
                    <a:pt x="154478" y="26037"/>
                  </a:lnTo>
                  <a:lnTo>
                    <a:pt x="155006" y="25708"/>
                  </a:lnTo>
                  <a:lnTo>
                    <a:pt x="155114" y="25492"/>
                  </a:lnTo>
                  <a:lnTo>
                    <a:pt x="155060" y="25306"/>
                  </a:lnTo>
                  <a:lnTo>
                    <a:pt x="154637" y="25251"/>
                  </a:lnTo>
                  <a:lnTo>
                    <a:pt x="154591" y="24979"/>
                  </a:lnTo>
                  <a:lnTo>
                    <a:pt x="154703" y="24760"/>
                  </a:lnTo>
                  <a:lnTo>
                    <a:pt x="155014" y="24692"/>
                  </a:lnTo>
                  <a:lnTo>
                    <a:pt x="154968" y="23871"/>
                  </a:lnTo>
                  <a:lnTo>
                    <a:pt x="155271" y="23726"/>
                  </a:lnTo>
                  <a:lnTo>
                    <a:pt x="156158" y="24179"/>
                  </a:lnTo>
                  <a:lnTo>
                    <a:pt x="156681" y="24365"/>
                  </a:lnTo>
                  <a:lnTo>
                    <a:pt x="156855" y="24316"/>
                  </a:lnTo>
                  <a:lnTo>
                    <a:pt x="156963" y="24127"/>
                  </a:lnTo>
                  <a:lnTo>
                    <a:pt x="156602" y="24049"/>
                  </a:lnTo>
                  <a:lnTo>
                    <a:pt x="156374" y="23673"/>
                  </a:lnTo>
                  <a:lnTo>
                    <a:pt x="156241" y="23632"/>
                  </a:lnTo>
                  <a:lnTo>
                    <a:pt x="155959" y="23729"/>
                  </a:lnTo>
                  <a:lnTo>
                    <a:pt x="155772" y="23647"/>
                  </a:lnTo>
                  <a:lnTo>
                    <a:pt x="155843" y="23149"/>
                  </a:lnTo>
                  <a:lnTo>
                    <a:pt x="156444" y="23197"/>
                  </a:lnTo>
                  <a:lnTo>
                    <a:pt x="156295" y="23297"/>
                  </a:lnTo>
                  <a:lnTo>
                    <a:pt x="156623" y="23271"/>
                  </a:lnTo>
                  <a:lnTo>
                    <a:pt x="156602" y="23097"/>
                  </a:lnTo>
                  <a:lnTo>
                    <a:pt x="156328" y="22822"/>
                  </a:lnTo>
                  <a:lnTo>
                    <a:pt x="156353" y="22691"/>
                  </a:lnTo>
                  <a:lnTo>
                    <a:pt x="156718" y="22483"/>
                  </a:lnTo>
                  <a:lnTo>
                    <a:pt x="157066" y="22576"/>
                  </a:lnTo>
                  <a:lnTo>
                    <a:pt x="157167" y="22415"/>
                  </a:lnTo>
                  <a:lnTo>
                    <a:pt x="157294" y="22416"/>
                  </a:lnTo>
                  <a:lnTo>
                    <a:pt x="157286" y="22550"/>
                  </a:lnTo>
                  <a:lnTo>
                    <a:pt x="157133" y="22665"/>
                  </a:lnTo>
                  <a:lnTo>
                    <a:pt x="156792" y="22680"/>
                  </a:lnTo>
                  <a:lnTo>
                    <a:pt x="156535" y="22899"/>
                  </a:lnTo>
                  <a:lnTo>
                    <a:pt x="156747" y="23249"/>
                  </a:lnTo>
                  <a:lnTo>
                    <a:pt x="156444" y="23599"/>
                  </a:lnTo>
                  <a:lnTo>
                    <a:pt x="156868" y="23892"/>
                  </a:lnTo>
                  <a:lnTo>
                    <a:pt x="157000" y="23982"/>
                  </a:lnTo>
                  <a:lnTo>
                    <a:pt x="157059" y="24197"/>
                  </a:lnTo>
                  <a:lnTo>
                    <a:pt x="156864" y="24413"/>
                  </a:lnTo>
                  <a:lnTo>
                    <a:pt x="156669" y="24450"/>
                  </a:lnTo>
                  <a:lnTo>
                    <a:pt x="156109" y="24250"/>
                  </a:lnTo>
                  <a:lnTo>
                    <a:pt x="155823" y="24491"/>
                  </a:lnTo>
                  <a:lnTo>
                    <a:pt x="155582" y="24432"/>
                  </a:lnTo>
                  <a:lnTo>
                    <a:pt x="155648" y="24135"/>
                  </a:lnTo>
                  <a:lnTo>
                    <a:pt x="155611" y="23963"/>
                  </a:lnTo>
                  <a:lnTo>
                    <a:pt x="155047" y="24012"/>
                  </a:lnTo>
                  <a:lnTo>
                    <a:pt x="155192" y="24057"/>
                  </a:lnTo>
                  <a:lnTo>
                    <a:pt x="155217" y="24785"/>
                  </a:lnTo>
                  <a:lnTo>
                    <a:pt x="155085" y="24927"/>
                  </a:lnTo>
                  <a:lnTo>
                    <a:pt x="154703" y="24912"/>
                  </a:lnTo>
                  <a:lnTo>
                    <a:pt x="154832" y="25195"/>
                  </a:lnTo>
                  <a:lnTo>
                    <a:pt x="154964" y="25176"/>
                  </a:lnTo>
                  <a:lnTo>
                    <a:pt x="155180" y="25284"/>
                  </a:lnTo>
                  <a:lnTo>
                    <a:pt x="155234" y="25585"/>
                  </a:lnTo>
                  <a:lnTo>
                    <a:pt x="154479" y="26483"/>
                  </a:lnTo>
                  <a:lnTo>
                    <a:pt x="154476" y="26887"/>
                  </a:lnTo>
                  <a:lnTo>
                    <a:pt x="154449" y="29702"/>
                  </a:lnTo>
                  <a:lnTo>
                    <a:pt x="150511" y="29684"/>
                  </a:lnTo>
                  <a:lnTo>
                    <a:pt x="150546" y="29814"/>
                  </a:lnTo>
                  <a:lnTo>
                    <a:pt x="150738" y="29866"/>
                  </a:lnTo>
                  <a:lnTo>
                    <a:pt x="150514" y="30126"/>
                  </a:lnTo>
                  <a:lnTo>
                    <a:pt x="150766" y="30238"/>
                  </a:lnTo>
                  <a:lnTo>
                    <a:pt x="150833" y="30394"/>
                  </a:lnTo>
                  <a:lnTo>
                    <a:pt x="150418" y="30528"/>
                  </a:lnTo>
                  <a:lnTo>
                    <a:pt x="150650" y="30718"/>
                  </a:lnTo>
                  <a:lnTo>
                    <a:pt x="150562" y="31148"/>
                  </a:lnTo>
                  <a:lnTo>
                    <a:pt x="150860" y="31308"/>
                  </a:lnTo>
                  <a:lnTo>
                    <a:pt x="150889" y="31471"/>
                  </a:lnTo>
                  <a:lnTo>
                    <a:pt x="150815" y="31754"/>
                  </a:lnTo>
                  <a:lnTo>
                    <a:pt x="151141" y="32379"/>
                  </a:lnTo>
                  <a:lnTo>
                    <a:pt x="151303" y="32940"/>
                  </a:lnTo>
                  <a:lnTo>
                    <a:pt x="152619" y="33443"/>
                  </a:lnTo>
                  <a:lnTo>
                    <a:pt x="152619" y="33707"/>
                  </a:lnTo>
                  <a:lnTo>
                    <a:pt x="152168" y="33956"/>
                  </a:lnTo>
                  <a:lnTo>
                    <a:pt x="152471" y="34313"/>
                  </a:lnTo>
                  <a:lnTo>
                    <a:pt x="152355" y="34536"/>
                  </a:lnTo>
                  <a:lnTo>
                    <a:pt x="152396" y="34704"/>
                  </a:lnTo>
                  <a:lnTo>
                    <a:pt x="152691" y="34886"/>
                  </a:lnTo>
                  <a:lnTo>
                    <a:pt x="152769" y="34673"/>
                  </a:lnTo>
                  <a:lnTo>
                    <a:pt x="153291" y="34264"/>
                  </a:lnTo>
                  <a:lnTo>
                    <a:pt x="153705" y="34130"/>
                  </a:lnTo>
                  <a:lnTo>
                    <a:pt x="153995" y="34081"/>
                  </a:lnTo>
                  <a:lnTo>
                    <a:pt x="154186" y="33903"/>
                  </a:lnTo>
                  <a:lnTo>
                    <a:pt x="154360" y="33936"/>
                  </a:lnTo>
                  <a:lnTo>
                    <a:pt x="154478" y="36684"/>
                  </a:lnTo>
                  <a:lnTo>
                    <a:pt x="156010" y="36680"/>
                  </a:lnTo>
                  <a:lnTo>
                    <a:pt x="156300" y="36769"/>
                  </a:lnTo>
                  <a:lnTo>
                    <a:pt x="156462" y="37018"/>
                  </a:lnTo>
                  <a:lnTo>
                    <a:pt x="156379" y="37572"/>
                  </a:lnTo>
                  <a:lnTo>
                    <a:pt x="157079" y="37609"/>
                  </a:lnTo>
                  <a:lnTo>
                    <a:pt x="157030" y="38204"/>
                  </a:lnTo>
                  <a:lnTo>
                    <a:pt x="157775" y="38252"/>
                  </a:lnTo>
                  <a:lnTo>
                    <a:pt x="157755" y="39349"/>
                  </a:lnTo>
                  <a:lnTo>
                    <a:pt x="153079" y="39233"/>
                  </a:lnTo>
                  <a:lnTo>
                    <a:pt x="150482" y="39206"/>
                  </a:lnTo>
                  <a:lnTo>
                    <a:pt x="150428" y="40455"/>
                  </a:lnTo>
                  <a:lnTo>
                    <a:pt x="150451" y="42735"/>
                  </a:lnTo>
                  <a:lnTo>
                    <a:pt x="147764" y="42805"/>
                  </a:lnTo>
                  <a:lnTo>
                    <a:pt x="147705" y="45728"/>
                  </a:lnTo>
                  <a:lnTo>
                    <a:pt x="148371" y="45799"/>
                  </a:lnTo>
                  <a:lnTo>
                    <a:pt x="148404" y="46914"/>
                  </a:lnTo>
                  <a:lnTo>
                    <a:pt x="148739" y="47692"/>
                  </a:lnTo>
                  <a:lnTo>
                    <a:pt x="148336" y="48182"/>
                  </a:lnTo>
                  <a:lnTo>
                    <a:pt x="148768" y="48413"/>
                  </a:lnTo>
                  <a:lnTo>
                    <a:pt x="149330" y="49075"/>
                  </a:lnTo>
                  <a:lnTo>
                    <a:pt x="149706" y="49734"/>
                  </a:lnTo>
                  <a:lnTo>
                    <a:pt x="150441" y="49877"/>
                  </a:lnTo>
                  <a:lnTo>
                    <a:pt x="150681" y="50805"/>
                  </a:lnTo>
                  <a:lnTo>
                    <a:pt x="150523" y="51820"/>
                  </a:lnTo>
                  <a:lnTo>
                    <a:pt x="149137" y="52350"/>
                  </a:lnTo>
                  <a:lnTo>
                    <a:pt x="149191" y="53097"/>
                  </a:lnTo>
                  <a:lnTo>
                    <a:pt x="149658" y="53454"/>
                  </a:lnTo>
                  <a:lnTo>
                    <a:pt x="149608" y="54053"/>
                  </a:lnTo>
                  <a:lnTo>
                    <a:pt x="149024" y="54436"/>
                  </a:lnTo>
                  <a:lnTo>
                    <a:pt x="148242" y="55510"/>
                  </a:lnTo>
                  <a:lnTo>
                    <a:pt x="147874" y="56503"/>
                  </a:lnTo>
                  <a:lnTo>
                    <a:pt x="147886" y="57558"/>
                  </a:lnTo>
                  <a:lnTo>
                    <a:pt x="147216" y="58095"/>
                  </a:lnTo>
                  <a:lnTo>
                    <a:pt x="146679" y="58262"/>
                  </a:lnTo>
                  <a:lnTo>
                    <a:pt x="146579" y="58584"/>
                  </a:lnTo>
                  <a:lnTo>
                    <a:pt x="146564" y="61412"/>
                  </a:lnTo>
                  <a:lnTo>
                    <a:pt x="145397" y="61545"/>
                  </a:lnTo>
                  <a:lnTo>
                    <a:pt x="145563" y="61776"/>
                  </a:lnTo>
                  <a:lnTo>
                    <a:pt x="145848" y="61913"/>
                  </a:lnTo>
                  <a:lnTo>
                    <a:pt x="146699" y="61869"/>
                  </a:lnTo>
                  <a:lnTo>
                    <a:pt x="147860" y="61178"/>
                  </a:lnTo>
                  <a:lnTo>
                    <a:pt x="147608" y="61412"/>
                  </a:lnTo>
                  <a:lnTo>
                    <a:pt x="146967" y="61746"/>
                  </a:lnTo>
                  <a:lnTo>
                    <a:pt x="145926" y="62553"/>
                  </a:lnTo>
                  <a:lnTo>
                    <a:pt x="145868" y="64420"/>
                  </a:lnTo>
                  <a:lnTo>
                    <a:pt x="150519" y="62941"/>
                  </a:lnTo>
                  <a:lnTo>
                    <a:pt x="150485" y="64901"/>
                  </a:lnTo>
                  <a:lnTo>
                    <a:pt x="150546" y="65965"/>
                  </a:lnTo>
                  <a:lnTo>
                    <a:pt x="150552" y="69152"/>
                  </a:lnTo>
                  <a:lnTo>
                    <a:pt x="150642" y="70718"/>
                  </a:lnTo>
                  <a:lnTo>
                    <a:pt x="156359" y="70668"/>
                  </a:lnTo>
                  <a:lnTo>
                    <a:pt x="156883" y="70828"/>
                  </a:lnTo>
                  <a:lnTo>
                    <a:pt x="156895" y="69526"/>
                  </a:lnTo>
                  <a:lnTo>
                    <a:pt x="158208" y="69511"/>
                  </a:lnTo>
                  <a:lnTo>
                    <a:pt x="158200" y="70720"/>
                  </a:lnTo>
                  <a:lnTo>
                    <a:pt x="157510" y="70961"/>
                  </a:lnTo>
                  <a:lnTo>
                    <a:pt x="157316" y="71296"/>
                  </a:lnTo>
                  <a:lnTo>
                    <a:pt x="157188" y="72036"/>
                  </a:lnTo>
                  <a:lnTo>
                    <a:pt x="157576" y="72143"/>
                  </a:lnTo>
                  <a:lnTo>
                    <a:pt x="157967" y="71853"/>
                  </a:lnTo>
                  <a:lnTo>
                    <a:pt x="158382" y="72482"/>
                  </a:lnTo>
                  <a:lnTo>
                    <a:pt x="158720" y="72642"/>
                  </a:lnTo>
                  <a:lnTo>
                    <a:pt x="159368" y="72752"/>
                  </a:lnTo>
                  <a:lnTo>
                    <a:pt x="159802" y="71947"/>
                  </a:lnTo>
                  <a:lnTo>
                    <a:pt x="160585" y="72489"/>
                  </a:lnTo>
                  <a:lnTo>
                    <a:pt x="161306" y="72847"/>
                  </a:lnTo>
                  <a:lnTo>
                    <a:pt x="162153" y="72239"/>
                  </a:lnTo>
                  <a:lnTo>
                    <a:pt x="163377" y="71743"/>
                  </a:lnTo>
                  <a:lnTo>
                    <a:pt x="163409" y="69604"/>
                  </a:lnTo>
                  <a:lnTo>
                    <a:pt x="167310" y="69598"/>
                  </a:lnTo>
                  <a:lnTo>
                    <a:pt x="167301" y="70346"/>
                  </a:lnTo>
                  <a:lnTo>
                    <a:pt x="167028" y="70769"/>
                  </a:lnTo>
                  <a:lnTo>
                    <a:pt x="166756" y="71971"/>
                  </a:lnTo>
                  <a:lnTo>
                    <a:pt x="168608" y="71955"/>
                  </a:lnTo>
                  <a:lnTo>
                    <a:pt x="168649" y="73128"/>
                  </a:lnTo>
                  <a:lnTo>
                    <a:pt x="168595" y="74330"/>
                  </a:lnTo>
                  <a:lnTo>
                    <a:pt x="168582" y="75501"/>
                  </a:lnTo>
                  <a:lnTo>
                    <a:pt x="170757" y="75533"/>
                  </a:lnTo>
                  <a:lnTo>
                    <a:pt x="170731" y="75062"/>
                  </a:lnTo>
                  <a:lnTo>
                    <a:pt x="170619" y="74838"/>
                  </a:lnTo>
                  <a:lnTo>
                    <a:pt x="170136" y="74378"/>
                  </a:lnTo>
                  <a:lnTo>
                    <a:pt x="173903" y="74411"/>
                  </a:lnTo>
                  <a:lnTo>
                    <a:pt x="173903" y="73972"/>
                  </a:lnTo>
                  <a:lnTo>
                    <a:pt x="174602" y="73939"/>
                  </a:lnTo>
                  <a:lnTo>
                    <a:pt x="175303" y="74074"/>
                  </a:lnTo>
                  <a:lnTo>
                    <a:pt x="175690" y="74329"/>
                  </a:lnTo>
                  <a:lnTo>
                    <a:pt x="174513" y="70870"/>
                  </a:lnTo>
                  <a:lnTo>
                    <a:pt x="176501" y="70987"/>
                  </a:lnTo>
                  <a:lnTo>
                    <a:pt x="176526" y="69745"/>
                  </a:lnTo>
                  <a:lnTo>
                    <a:pt x="179085" y="69775"/>
                  </a:lnTo>
                  <a:lnTo>
                    <a:pt x="179182" y="65230"/>
                  </a:lnTo>
                  <a:lnTo>
                    <a:pt x="182071" y="65273"/>
                  </a:lnTo>
                  <a:lnTo>
                    <a:pt x="184417" y="65277"/>
                  </a:lnTo>
                  <a:lnTo>
                    <a:pt x="184398" y="67111"/>
                  </a:lnTo>
                  <a:lnTo>
                    <a:pt x="184609" y="67446"/>
                  </a:lnTo>
                  <a:lnTo>
                    <a:pt x="186034" y="67482"/>
                  </a:lnTo>
                  <a:lnTo>
                    <a:pt x="186509" y="67567"/>
                  </a:lnTo>
                  <a:lnTo>
                    <a:pt x="187285" y="67522"/>
                  </a:lnTo>
                  <a:lnTo>
                    <a:pt x="187280" y="68256"/>
                  </a:lnTo>
                  <a:lnTo>
                    <a:pt x="187269" y="69839"/>
                  </a:lnTo>
                  <a:lnTo>
                    <a:pt x="190821" y="69867"/>
                  </a:lnTo>
                  <a:lnTo>
                    <a:pt x="191245" y="70485"/>
                  </a:lnTo>
                  <a:lnTo>
                    <a:pt x="191237" y="70909"/>
                  </a:lnTo>
                  <a:lnTo>
                    <a:pt x="191431" y="71508"/>
                  </a:lnTo>
                  <a:lnTo>
                    <a:pt x="192035" y="71886"/>
                  </a:lnTo>
                  <a:lnTo>
                    <a:pt x="192702" y="71586"/>
                  </a:lnTo>
                  <a:lnTo>
                    <a:pt x="193300" y="71099"/>
                  </a:lnTo>
                  <a:lnTo>
                    <a:pt x="193511" y="70849"/>
                  </a:lnTo>
                  <a:lnTo>
                    <a:pt x="193461" y="70682"/>
                  </a:lnTo>
                  <a:lnTo>
                    <a:pt x="193544" y="70344"/>
                  </a:lnTo>
                  <a:lnTo>
                    <a:pt x="193734" y="70143"/>
                  </a:lnTo>
                  <a:lnTo>
                    <a:pt x="194413" y="69853"/>
                  </a:lnTo>
                  <a:lnTo>
                    <a:pt x="195109" y="69849"/>
                  </a:lnTo>
                  <a:lnTo>
                    <a:pt x="195100" y="70273"/>
                  </a:lnTo>
                  <a:lnTo>
                    <a:pt x="194072" y="71039"/>
                  </a:lnTo>
                  <a:lnTo>
                    <a:pt x="192483" y="72524"/>
                  </a:lnTo>
                  <a:lnTo>
                    <a:pt x="192483" y="74541"/>
                  </a:lnTo>
                  <a:lnTo>
                    <a:pt x="195085" y="74557"/>
                  </a:lnTo>
                  <a:lnTo>
                    <a:pt x="195007" y="78689"/>
                  </a:lnTo>
                  <a:lnTo>
                    <a:pt x="192405" y="78689"/>
                  </a:lnTo>
                  <a:lnTo>
                    <a:pt x="192340" y="81421"/>
                  </a:lnTo>
                  <a:lnTo>
                    <a:pt x="189699" y="81340"/>
                  </a:lnTo>
                  <a:lnTo>
                    <a:pt x="189725" y="83698"/>
                  </a:lnTo>
                  <a:lnTo>
                    <a:pt x="192301" y="83747"/>
                  </a:lnTo>
                  <a:lnTo>
                    <a:pt x="192327" y="82576"/>
                  </a:lnTo>
                  <a:lnTo>
                    <a:pt x="193635" y="82609"/>
                  </a:lnTo>
                  <a:lnTo>
                    <a:pt x="193622" y="84317"/>
                  </a:lnTo>
                  <a:lnTo>
                    <a:pt x="189699" y="84284"/>
                  </a:lnTo>
                  <a:lnTo>
                    <a:pt x="189673" y="86057"/>
                  </a:lnTo>
                  <a:lnTo>
                    <a:pt x="190346" y="86073"/>
                  </a:lnTo>
                  <a:lnTo>
                    <a:pt x="190294" y="86870"/>
                  </a:lnTo>
                  <a:lnTo>
                    <a:pt x="190838" y="87098"/>
                  </a:lnTo>
                  <a:lnTo>
                    <a:pt x="190851" y="87293"/>
                  </a:lnTo>
                  <a:lnTo>
                    <a:pt x="191201" y="87554"/>
                  </a:lnTo>
                  <a:lnTo>
                    <a:pt x="191227" y="87781"/>
                  </a:lnTo>
                  <a:lnTo>
                    <a:pt x="190774" y="87440"/>
                  </a:lnTo>
                  <a:lnTo>
                    <a:pt x="190502" y="87423"/>
                  </a:lnTo>
                  <a:lnTo>
                    <a:pt x="189958" y="87586"/>
                  </a:lnTo>
                  <a:lnTo>
                    <a:pt x="189660" y="87570"/>
                  </a:lnTo>
                  <a:lnTo>
                    <a:pt x="189388" y="87440"/>
                  </a:lnTo>
                  <a:lnTo>
                    <a:pt x="189077" y="87684"/>
                  </a:lnTo>
                  <a:lnTo>
                    <a:pt x="188831" y="88448"/>
                  </a:lnTo>
                  <a:lnTo>
                    <a:pt x="187834" y="88806"/>
                  </a:lnTo>
                  <a:lnTo>
                    <a:pt x="187809" y="88090"/>
                  </a:lnTo>
                  <a:lnTo>
                    <a:pt x="187032" y="88090"/>
                  </a:lnTo>
                  <a:lnTo>
                    <a:pt x="186915" y="89115"/>
                  </a:lnTo>
                  <a:lnTo>
                    <a:pt x="186902" y="90660"/>
                  </a:lnTo>
                  <a:lnTo>
                    <a:pt x="188288" y="90693"/>
                  </a:lnTo>
                  <a:lnTo>
                    <a:pt x="189591" y="90855"/>
                  </a:lnTo>
                  <a:lnTo>
                    <a:pt x="190119" y="90520"/>
                  </a:lnTo>
                  <a:lnTo>
                    <a:pt x="190116" y="89987"/>
                  </a:lnTo>
                  <a:lnTo>
                    <a:pt x="190877" y="89993"/>
                  </a:lnTo>
                  <a:lnTo>
                    <a:pt x="190864" y="91034"/>
                  </a:lnTo>
                  <a:lnTo>
                    <a:pt x="191330" y="91116"/>
                  </a:lnTo>
                  <a:lnTo>
                    <a:pt x="193117" y="91100"/>
                  </a:lnTo>
                  <a:lnTo>
                    <a:pt x="194889" y="90951"/>
                  </a:lnTo>
                  <a:lnTo>
                    <a:pt x="194891" y="92010"/>
                  </a:lnTo>
                  <a:lnTo>
                    <a:pt x="195448" y="92059"/>
                  </a:lnTo>
                  <a:lnTo>
                    <a:pt x="195525" y="93198"/>
                  </a:lnTo>
                  <a:lnTo>
                    <a:pt x="195538" y="94434"/>
                  </a:lnTo>
                  <a:lnTo>
                    <a:pt x="196186" y="94434"/>
                  </a:lnTo>
                  <a:lnTo>
                    <a:pt x="196186" y="95621"/>
                  </a:lnTo>
                  <a:lnTo>
                    <a:pt x="193593" y="95620"/>
                  </a:lnTo>
                  <a:lnTo>
                    <a:pt x="193609" y="96760"/>
                  </a:lnTo>
                  <a:lnTo>
                    <a:pt x="195784" y="96744"/>
                  </a:lnTo>
                  <a:lnTo>
                    <a:pt x="198672" y="96906"/>
                  </a:lnTo>
                  <a:lnTo>
                    <a:pt x="203087" y="96955"/>
                  </a:lnTo>
                  <a:lnTo>
                    <a:pt x="203539" y="97604"/>
                  </a:lnTo>
                  <a:lnTo>
                    <a:pt x="203928" y="98126"/>
                  </a:lnTo>
                  <a:lnTo>
                    <a:pt x="204224" y="98458"/>
                  </a:lnTo>
                  <a:lnTo>
                    <a:pt x="204436" y="101078"/>
                  </a:lnTo>
                  <a:lnTo>
                    <a:pt x="203959" y="101063"/>
                  </a:lnTo>
                  <a:lnTo>
                    <a:pt x="203851" y="101217"/>
                  </a:lnTo>
                  <a:lnTo>
                    <a:pt x="203838" y="104649"/>
                  </a:lnTo>
                  <a:lnTo>
                    <a:pt x="202530" y="104031"/>
                  </a:lnTo>
                  <a:lnTo>
                    <a:pt x="201235" y="103478"/>
                  </a:lnTo>
                  <a:lnTo>
                    <a:pt x="199513" y="103234"/>
                  </a:lnTo>
                  <a:lnTo>
                    <a:pt x="197066" y="102534"/>
                  </a:lnTo>
                  <a:lnTo>
                    <a:pt x="196056" y="101591"/>
                  </a:lnTo>
                  <a:lnTo>
                    <a:pt x="195719" y="101363"/>
                  </a:lnTo>
                  <a:lnTo>
                    <a:pt x="194917" y="101168"/>
                  </a:lnTo>
                  <a:lnTo>
                    <a:pt x="194917" y="101900"/>
                  </a:lnTo>
                  <a:lnTo>
                    <a:pt x="193583" y="101510"/>
                  </a:lnTo>
                  <a:lnTo>
                    <a:pt x="193531" y="103250"/>
                  </a:lnTo>
                  <a:lnTo>
                    <a:pt x="193594" y="104019"/>
                  </a:lnTo>
                  <a:lnTo>
                    <a:pt x="191961" y="102464"/>
                  </a:lnTo>
                  <a:lnTo>
                    <a:pt x="190985" y="101836"/>
                  </a:lnTo>
                  <a:lnTo>
                    <a:pt x="180557" y="101643"/>
                  </a:lnTo>
                  <a:lnTo>
                    <a:pt x="180501" y="10234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8" name="pg689">
              <a:extLst>
                <a:ext uri="{FF2B5EF4-FFF2-40B4-BE49-F238E27FC236}">
                  <a16:creationId xmlns:a16="http://schemas.microsoft.com/office/drawing/2014/main" id="{2E9AD249-DF45-1946-8EF7-E61C1DBC5A97}"/>
                </a:ext>
              </a:extLst>
            </p:cNvPr>
            <p:cNvSpPr/>
            <p:nvPr/>
          </p:nvSpPr>
          <p:spPr>
            <a:xfrm>
              <a:off x="4871902" y="1959169"/>
              <a:ext cx="181534" cy="385000"/>
            </a:xfrm>
            <a:custGeom>
              <a:avLst/>
              <a:gdLst/>
              <a:ahLst/>
              <a:cxnLst/>
              <a:rect l="0" t="0" r="0" b="0"/>
              <a:pathLst>
                <a:path w="181534" h="385000">
                  <a:moveTo>
                    <a:pt x="159522" y="0"/>
                  </a:moveTo>
                  <a:lnTo>
                    <a:pt x="159516" y="683"/>
                  </a:lnTo>
                  <a:lnTo>
                    <a:pt x="159462" y="7115"/>
                  </a:lnTo>
                  <a:lnTo>
                    <a:pt x="159468" y="9770"/>
                  </a:lnTo>
                  <a:lnTo>
                    <a:pt x="159469" y="10282"/>
                  </a:lnTo>
                  <a:lnTo>
                    <a:pt x="159431" y="17521"/>
                  </a:lnTo>
                  <a:lnTo>
                    <a:pt x="159445" y="19674"/>
                  </a:lnTo>
                  <a:lnTo>
                    <a:pt x="159473" y="28297"/>
                  </a:lnTo>
                  <a:lnTo>
                    <a:pt x="159403" y="34068"/>
                  </a:lnTo>
                  <a:lnTo>
                    <a:pt x="159342" y="34738"/>
                  </a:lnTo>
                  <a:lnTo>
                    <a:pt x="159156" y="34809"/>
                  </a:lnTo>
                  <a:lnTo>
                    <a:pt x="158812" y="34939"/>
                  </a:lnTo>
                  <a:lnTo>
                    <a:pt x="157761" y="35033"/>
                  </a:lnTo>
                  <a:lnTo>
                    <a:pt x="157512" y="35111"/>
                  </a:lnTo>
                  <a:lnTo>
                    <a:pt x="157006" y="35269"/>
                  </a:lnTo>
                  <a:lnTo>
                    <a:pt x="156782" y="35339"/>
                  </a:lnTo>
                  <a:lnTo>
                    <a:pt x="156137" y="35484"/>
                  </a:lnTo>
                  <a:lnTo>
                    <a:pt x="154845" y="36024"/>
                  </a:lnTo>
                  <a:lnTo>
                    <a:pt x="154641" y="36172"/>
                  </a:lnTo>
                  <a:lnTo>
                    <a:pt x="154190" y="36645"/>
                  </a:lnTo>
                  <a:lnTo>
                    <a:pt x="153816" y="37496"/>
                  </a:lnTo>
                  <a:lnTo>
                    <a:pt x="153608" y="38600"/>
                  </a:lnTo>
                  <a:lnTo>
                    <a:pt x="153477" y="38987"/>
                  </a:lnTo>
                  <a:lnTo>
                    <a:pt x="153303" y="39311"/>
                  </a:lnTo>
                  <a:lnTo>
                    <a:pt x="153056" y="39545"/>
                  </a:lnTo>
                  <a:lnTo>
                    <a:pt x="152997" y="39690"/>
                  </a:lnTo>
                  <a:lnTo>
                    <a:pt x="152908" y="40270"/>
                  </a:lnTo>
                  <a:lnTo>
                    <a:pt x="152963" y="40534"/>
                  </a:lnTo>
                  <a:lnTo>
                    <a:pt x="153036" y="41549"/>
                  </a:lnTo>
                  <a:lnTo>
                    <a:pt x="152883" y="42163"/>
                  </a:lnTo>
                  <a:lnTo>
                    <a:pt x="152701" y="42490"/>
                  </a:lnTo>
                  <a:lnTo>
                    <a:pt x="152509" y="42710"/>
                  </a:lnTo>
                  <a:lnTo>
                    <a:pt x="152182" y="42926"/>
                  </a:lnTo>
                  <a:lnTo>
                    <a:pt x="152081" y="43178"/>
                  </a:lnTo>
                  <a:lnTo>
                    <a:pt x="152098" y="43695"/>
                  </a:lnTo>
                  <a:lnTo>
                    <a:pt x="152030" y="44123"/>
                  </a:lnTo>
                  <a:lnTo>
                    <a:pt x="151533" y="44424"/>
                  </a:lnTo>
                  <a:lnTo>
                    <a:pt x="151202" y="44532"/>
                  </a:lnTo>
                  <a:lnTo>
                    <a:pt x="150437" y="44629"/>
                  </a:lnTo>
                  <a:lnTo>
                    <a:pt x="149316" y="44500"/>
                  </a:lnTo>
                  <a:lnTo>
                    <a:pt x="149061" y="44359"/>
                  </a:lnTo>
                  <a:lnTo>
                    <a:pt x="148815" y="44147"/>
                  </a:lnTo>
                  <a:lnTo>
                    <a:pt x="147894" y="43893"/>
                  </a:lnTo>
                  <a:lnTo>
                    <a:pt x="147452" y="43822"/>
                  </a:lnTo>
                  <a:lnTo>
                    <a:pt x="146488" y="43517"/>
                  </a:lnTo>
                  <a:lnTo>
                    <a:pt x="145859" y="43111"/>
                  </a:lnTo>
                  <a:lnTo>
                    <a:pt x="145626" y="42914"/>
                  </a:lnTo>
                  <a:lnTo>
                    <a:pt x="145411" y="42622"/>
                  </a:lnTo>
                  <a:lnTo>
                    <a:pt x="145215" y="42454"/>
                  </a:lnTo>
                  <a:lnTo>
                    <a:pt x="145007" y="42502"/>
                  </a:lnTo>
                  <a:lnTo>
                    <a:pt x="145244" y="42640"/>
                  </a:lnTo>
                  <a:lnTo>
                    <a:pt x="145097" y="42468"/>
                  </a:lnTo>
                  <a:lnTo>
                    <a:pt x="145320" y="42754"/>
                  </a:lnTo>
                  <a:lnTo>
                    <a:pt x="145129" y="42695"/>
                  </a:lnTo>
                  <a:lnTo>
                    <a:pt x="144572" y="42375"/>
                  </a:lnTo>
                  <a:lnTo>
                    <a:pt x="143803" y="42192"/>
                  </a:lnTo>
                  <a:lnTo>
                    <a:pt x="142698" y="42527"/>
                  </a:lnTo>
                  <a:lnTo>
                    <a:pt x="141283" y="43125"/>
                  </a:lnTo>
                  <a:lnTo>
                    <a:pt x="140578" y="43709"/>
                  </a:lnTo>
                  <a:lnTo>
                    <a:pt x="139971" y="44319"/>
                  </a:lnTo>
                  <a:lnTo>
                    <a:pt x="139983" y="44657"/>
                  </a:lnTo>
                  <a:lnTo>
                    <a:pt x="139942" y="44786"/>
                  </a:lnTo>
                  <a:lnTo>
                    <a:pt x="139797" y="45490"/>
                  </a:lnTo>
                  <a:lnTo>
                    <a:pt x="138837" y="46820"/>
                  </a:lnTo>
                  <a:lnTo>
                    <a:pt x="138633" y="47431"/>
                  </a:lnTo>
                  <a:lnTo>
                    <a:pt x="138659" y="47993"/>
                  </a:lnTo>
                  <a:lnTo>
                    <a:pt x="138442" y="48268"/>
                  </a:lnTo>
                  <a:lnTo>
                    <a:pt x="137521" y="48774"/>
                  </a:lnTo>
                  <a:lnTo>
                    <a:pt x="137271" y="49168"/>
                  </a:lnTo>
                  <a:lnTo>
                    <a:pt x="137233" y="49506"/>
                  </a:lnTo>
                  <a:lnTo>
                    <a:pt x="137279" y="49737"/>
                  </a:lnTo>
                  <a:lnTo>
                    <a:pt x="137415" y="49897"/>
                  </a:lnTo>
                  <a:lnTo>
                    <a:pt x="137696" y="50038"/>
                  </a:lnTo>
                  <a:lnTo>
                    <a:pt x="137687" y="50179"/>
                  </a:lnTo>
                  <a:lnTo>
                    <a:pt x="137488" y="50410"/>
                  </a:lnTo>
                  <a:lnTo>
                    <a:pt x="136800" y="50942"/>
                  </a:lnTo>
                  <a:lnTo>
                    <a:pt x="136461" y="51109"/>
                  </a:lnTo>
                  <a:lnTo>
                    <a:pt x="135985" y="51128"/>
                  </a:lnTo>
                  <a:lnTo>
                    <a:pt x="135000" y="50645"/>
                  </a:lnTo>
                  <a:lnTo>
                    <a:pt x="133960" y="50746"/>
                  </a:lnTo>
                  <a:lnTo>
                    <a:pt x="132715" y="50081"/>
                  </a:lnTo>
                  <a:lnTo>
                    <a:pt x="131930" y="49880"/>
                  </a:lnTo>
                  <a:lnTo>
                    <a:pt x="131234" y="49582"/>
                  </a:lnTo>
                  <a:lnTo>
                    <a:pt x="130024" y="49340"/>
                  </a:lnTo>
                  <a:lnTo>
                    <a:pt x="129718" y="49321"/>
                  </a:lnTo>
                  <a:lnTo>
                    <a:pt x="128601" y="49722"/>
                  </a:lnTo>
                  <a:lnTo>
                    <a:pt x="128380" y="50008"/>
                  </a:lnTo>
                  <a:lnTo>
                    <a:pt x="127773" y="50335"/>
                  </a:lnTo>
                  <a:lnTo>
                    <a:pt x="127518" y="50644"/>
                  </a:lnTo>
                  <a:lnTo>
                    <a:pt x="126992" y="50974"/>
                  </a:lnTo>
                  <a:lnTo>
                    <a:pt x="126346" y="51725"/>
                  </a:lnTo>
                  <a:lnTo>
                    <a:pt x="126164" y="52183"/>
                  </a:lnTo>
                  <a:lnTo>
                    <a:pt x="126202" y="52599"/>
                  </a:lnTo>
                  <a:lnTo>
                    <a:pt x="126117" y="53347"/>
                  </a:lnTo>
                  <a:lnTo>
                    <a:pt x="126197" y="53912"/>
                  </a:lnTo>
                  <a:lnTo>
                    <a:pt x="126091" y="54329"/>
                  </a:lnTo>
                  <a:lnTo>
                    <a:pt x="125909" y="54593"/>
                  </a:lnTo>
                  <a:lnTo>
                    <a:pt x="125425" y="54667"/>
                  </a:lnTo>
                  <a:lnTo>
                    <a:pt x="124928" y="54563"/>
                  </a:lnTo>
                  <a:lnTo>
                    <a:pt x="124275" y="54860"/>
                  </a:lnTo>
                  <a:lnTo>
                    <a:pt x="123753" y="54882"/>
                  </a:lnTo>
                  <a:lnTo>
                    <a:pt x="122408" y="55418"/>
                  </a:lnTo>
                  <a:lnTo>
                    <a:pt x="120851" y="56184"/>
                  </a:lnTo>
                  <a:lnTo>
                    <a:pt x="119392" y="56408"/>
                  </a:lnTo>
                  <a:lnTo>
                    <a:pt x="118675" y="56814"/>
                  </a:lnTo>
                  <a:lnTo>
                    <a:pt x="118001" y="57335"/>
                  </a:lnTo>
                  <a:lnTo>
                    <a:pt x="117551" y="57346"/>
                  </a:lnTo>
                  <a:lnTo>
                    <a:pt x="117084" y="57149"/>
                  </a:lnTo>
                  <a:lnTo>
                    <a:pt x="116911" y="57149"/>
                  </a:lnTo>
                  <a:lnTo>
                    <a:pt x="115255" y="57301"/>
                  </a:lnTo>
                  <a:lnTo>
                    <a:pt x="114602" y="57520"/>
                  </a:lnTo>
                  <a:lnTo>
                    <a:pt x="114496" y="57881"/>
                  </a:lnTo>
                  <a:lnTo>
                    <a:pt x="114677" y="58755"/>
                  </a:lnTo>
                  <a:lnTo>
                    <a:pt x="114648" y="58982"/>
                  </a:lnTo>
                  <a:lnTo>
                    <a:pt x="114372" y="59041"/>
                  </a:lnTo>
                  <a:lnTo>
                    <a:pt x="113049" y="58773"/>
                  </a:lnTo>
                  <a:lnTo>
                    <a:pt x="112060" y="59222"/>
                  </a:lnTo>
                  <a:lnTo>
                    <a:pt x="111386" y="59765"/>
                  </a:lnTo>
                  <a:lnTo>
                    <a:pt x="109986" y="60657"/>
                  </a:lnTo>
                  <a:lnTo>
                    <a:pt x="109642" y="61040"/>
                  </a:lnTo>
                  <a:lnTo>
                    <a:pt x="109638" y="61230"/>
                  </a:lnTo>
                  <a:lnTo>
                    <a:pt x="109774" y="61512"/>
                  </a:lnTo>
                  <a:lnTo>
                    <a:pt x="109774" y="61665"/>
                  </a:lnTo>
                  <a:lnTo>
                    <a:pt x="109638" y="62007"/>
                  </a:lnTo>
                  <a:lnTo>
                    <a:pt x="109256" y="62100"/>
                  </a:lnTo>
                  <a:lnTo>
                    <a:pt x="108926" y="62289"/>
                  </a:lnTo>
                  <a:lnTo>
                    <a:pt x="108302" y="62777"/>
                  </a:lnTo>
                  <a:lnTo>
                    <a:pt x="107654" y="62765"/>
                  </a:lnTo>
                  <a:lnTo>
                    <a:pt x="107323" y="62479"/>
                  </a:lnTo>
                  <a:lnTo>
                    <a:pt x="106102" y="62784"/>
                  </a:lnTo>
                  <a:lnTo>
                    <a:pt x="105873" y="63078"/>
                  </a:lnTo>
                  <a:lnTo>
                    <a:pt x="104932" y="63636"/>
                  </a:lnTo>
                  <a:lnTo>
                    <a:pt x="104381" y="64060"/>
                  </a:lnTo>
                  <a:lnTo>
                    <a:pt x="103856" y="65072"/>
                  </a:lnTo>
                  <a:lnTo>
                    <a:pt x="103810" y="65451"/>
                  </a:lnTo>
                  <a:lnTo>
                    <a:pt x="102501" y="66805"/>
                  </a:lnTo>
                  <a:lnTo>
                    <a:pt x="102471" y="65931"/>
                  </a:lnTo>
                  <a:lnTo>
                    <a:pt x="102267" y="65258"/>
                  </a:lnTo>
                  <a:lnTo>
                    <a:pt x="102466" y="64704"/>
                  </a:lnTo>
                  <a:lnTo>
                    <a:pt x="102601" y="63392"/>
                  </a:lnTo>
                  <a:lnTo>
                    <a:pt x="102876" y="62811"/>
                  </a:lnTo>
                  <a:lnTo>
                    <a:pt x="102888" y="62584"/>
                  </a:lnTo>
                  <a:lnTo>
                    <a:pt x="102748" y="62358"/>
                  </a:lnTo>
                  <a:lnTo>
                    <a:pt x="102473" y="62217"/>
                  </a:lnTo>
                  <a:lnTo>
                    <a:pt x="101430" y="62317"/>
                  </a:lnTo>
                  <a:lnTo>
                    <a:pt x="101290" y="62247"/>
                  </a:lnTo>
                  <a:lnTo>
                    <a:pt x="101530" y="60644"/>
                  </a:lnTo>
                  <a:lnTo>
                    <a:pt x="101360" y="60436"/>
                  </a:lnTo>
                  <a:lnTo>
                    <a:pt x="100919" y="60187"/>
                  </a:lnTo>
                  <a:lnTo>
                    <a:pt x="100045" y="58886"/>
                  </a:lnTo>
                  <a:lnTo>
                    <a:pt x="99957" y="57930"/>
                  </a:lnTo>
                  <a:lnTo>
                    <a:pt x="99682" y="56889"/>
                  </a:lnTo>
                  <a:lnTo>
                    <a:pt x="98936" y="56178"/>
                  </a:lnTo>
                  <a:lnTo>
                    <a:pt x="98775" y="56170"/>
                  </a:lnTo>
                  <a:lnTo>
                    <a:pt x="98456" y="56338"/>
                  </a:lnTo>
                  <a:lnTo>
                    <a:pt x="97778" y="55861"/>
                  </a:lnTo>
                  <a:lnTo>
                    <a:pt x="95584" y="55552"/>
                  </a:lnTo>
                  <a:lnTo>
                    <a:pt x="94647" y="55276"/>
                  </a:lnTo>
                  <a:lnTo>
                    <a:pt x="94456" y="55358"/>
                  </a:lnTo>
                  <a:lnTo>
                    <a:pt x="94553" y="55570"/>
                  </a:lnTo>
                  <a:lnTo>
                    <a:pt x="94867" y="55444"/>
                  </a:lnTo>
                  <a:lnTo>
                    <a:pt x="95309" y="55589"/>
                  </a:lnTo>
                  <a:lnTo>
                    <a:pt x="95054" y="55674"/>
                  </a:lnTo>
                  <a:lnTo>
                    <a:pt x="94333" y="55607"/>
                  </a:lnTo>
                  <a:lnTo>
                    <a:pt x="93662" y="55016"/>
                  </a:lnTo>
                  <a:lnTo>
                    <a:pt x="92334" y="54569"/>
                  </a:lnTo>
                  <a:lnTo>
                    <a:pt x="92135" y="54242"/>
                  </a:lnTo>
                  <a:lnTo>
                    <a:pt x="91839" y="53998"/>
                  </a:lnTo>
                  <a:lnTo>
                    <a:pt x="91532" y="53874"/>
                  </a:lnTo>
                  <a:lnTo>
                    <a:pt x="90679" y="52948"/>
                  </a:lnTo>
                  <a:lnTo>
                    <a:pt x="90577" y="52748"/>
                  </a:lnTo>
                  <a:lnTo>
                    <a:pt x="90501" y="52149"/>
                  </a:lnTo>
                  <a:lnTo>
                    <a:pt x="90641" y="51807"/>
                  </a:lnTo>
                  <a:lnTo>
                    <a:pt x="90416" y="51494"/>
                  </a:lnTo>
                  <a:lnTo>
                    <a:pt x="89923" y="51160"/>
                  </a:lnTo>
                  <a:lnTo>
                    <a:pt x="89541" y="51074"/>
                  </a:lnTo>
                  <a:lnTo>
                    <a:pt x="89002" y="50420"/>
                  </a:lnTo>
                  <a:lnTo>
                    <a:pt x="88989" y="50260"/>
                  </a:lnTo>
                  <a:lnTo>
                    <a:pt x="89545" y="49587"/>
                  </a:lnTo>
                  <a:lnTo>
                    <a:pt x="89647" y="49304"/>
                  </a:lnTo>
                  <a:lnTo>
                    <a:pt x="89438" y="47679"/>
                  </a:lnTo>
                  <a:lnTo>
                    <a:pt x="89459" y="46557"/>
                  </a:lnTo>
                  <a:lnTo>
                    <a:pt x="88750" y="47114"/>
                  </a:lnTo>
                  <a:lnTo>
                    <a:pt x="88682" y="47304"/>
                  </a:lnTo>
                  <a:lnTo>
                    <a:pt x="88839" y="47475"/>
                  </a:lnTo>
                  <a:lnTo>
                    <a:pt x="89290" y="47612"/>
                  </a:lnTo>
                  <a:lnTo>
                    <a:pt x="89553" y="49048"/>
                  </a:lnTo>
                  <a:lnTo>
                    <a:pt x="89528" y="49360"/>
                  </a:lnTo>
                  <a:lnTo>
                    <a:pt x="89333" y="49676"/>
                  </a:lnTo>
                  <a:lnTo>
                    <a:pt x="88964" y="50063"/>
                  </a:lnTo>
                  <a:lnTo>
                    <a:pt x="88828" y="50067"/>
                  </a:lnTo>
                  <a:lnTo>
                    <a:pt x="88819" y="50420"/>
                  </a:lnTo>
                  <a:lnTo>
                    <a:pt x="89227" y="50978"/>
                  </a:lnTo>
                  <a:lnTo>
                    <a:pt x="89486" y="51160"/>
                  </a:lnTo>
                  <a:lnTo>
                    <a:pt x="90012" y="51286"/>
                  </a:lnTo>
                  <a:lnTo>
                    <a:pt x="90424" y="51665"/>
                  </a:lnTo>
                  <a:lnTo>
                    <a:pt x="90403" y="51989"/>
                  </a:lnTo>
                  <a:lnTo>
                    <a:pt x="90369" y="52182"/>
                  </a:lnTo>
                  <a:lnTo>
                    <a:pt x="90493" y="52941"/>
                  </a:lnTo>
                  <a:lnTo>
                    <a:pt x="91363" y="53893"/>
                  </a:lnTo>
                  <a:lnTo>
                    <a:pt x="91839" y="54165"/>
                  </a:lnTo>
                  <a:lnTo>
                    <a:pt x="92254" y="54636"/>
                  </a:lnTo>
                  <a:lnTo>
                    <a:pt x="93510" y="55101"/>
                  </a:lnTo>
                  <a:lnTo>
                    <a:pt x="94269" y="55741"/>
                  </a:lnTo>
                  <a:lnTo>
                    <a:pt x="94978" y="55801"/>
                  </a:lnTo>
                  <a:lnTo>
                    <a:pt x="95737" y="55648"/>
                  </a:lnTo>
                  <a:lnTo>
                    <a:pt x="96522" y="55939"/>
                  </a:lnTo>
                  <a:lnTo>
                    <a:pt x="96030" y="55831"/>
                  </a:lnTo>
                  <a:lnTo>
                    <a:pt x="96755" y="56088"/>
                  </a:lnTo>
                  <a:lnTo>
                    <a:pt x="97120" y="55905"/>
                  </a:lnTo>
                  <a:lnTo>
                    <a:pt x="97803" y="56010"/>
                  </a:lnTo>
                  <a:lnTo>
                    <a:pt x="97973" y="56088"/>
                  </a:lnTo>
                  <a:lnTo>
                    <a:pt x="98185" y="56363"/>
                  </a:lnTo>
                  <a:lnTo>
                    <a:pt x="98401" y="56445"/>
                  </a:lnTo>
                  <a:lnTo>
                    <a:pt x="98834" y="56301"/>
                  </a:lnTo>
                  <a:lnTo>
                    <a:pt x="98974" y="56334"/>
                  </a:lnTo>
                  <a:lnTo>
                    <a:pt x="99241" y="56773"/>
                  </a:lnTo>
                  <a:lnTo>
                    <a:pt x="99644" y="57193"/>
                  </a:lnTo>
                  <a:lnTo>
                    <a:pt x="99880" y="58160"/>
                  </a:lnTo>
                  <a:lnTo>
                    <a:pt x="99888" y="58711"/>
                  </a:lnTo>
                  <a:lnTo>
                    <a:pt x="100032" y="59072"/>
                  </a:lnTo>
                  <a:lnTo>
                    <a:pt x="100762" y="60187"/>
                  </a:lnTo>
                  <a:lnTo>
                    <a:pt x="101424" y="60678"/>
                  </a:lnTo>
                  <a:lnTo>
                    <a:pt x="101276" y="61265"/>
                  </a:lnTo>
                  <a:lnTo>
                    <a:pt x="101268" y="61853"/>
                  </a:lnTo>
                  <a:lnTo>
                    <a:pt x="101171" y="62291"/>
                  </a:lnTo>
                  <a:lnTo>
                    <a:pt x="101366" y="62369"/>
                  </a:lnTo>
                  <a:lnTo>
                    <a:pt x="102409" y="62317"/>
                  </a:lnTo>
                  <a:lnTo>
                    <a:pt x="102748" y="62506"/>
                  </a:lnTo>
                  <a:lnTo>
                    <a:pt x="102808" y="62711"/>
                  </a:lnTo>
                  <a:lnTo>
                    <a:pt x="102478" y="63351"/>
                  </a:lnTo>
                  <a:lnTo>
                    <a:pt x="102385" y="64589"/>
                  </a:lnTo>
                  <a:lnTo>
                    <a:pt x="102144" y="65206"/>
                  </a:lnTo>
                  <a:lnTo>
                    <a:pt x="102361" y="66013"/>
                  </a:lnTo>
                  <a:lnTo>
                    <a:pt x="102327" y="66467"/>
                  </a:lnTo>
                  <a:lnTo>
                    <a:pt x="102082" y="67036"/>
                  </a:lnTo>
                  <a:lnTo>
                    <a:pt x="101840" y="67292"/>
                  </a:lnTo>
                  <a:lnTo>
                    <a:pt x="101324" y="68456"/>
                  </a:lnTo>
                  <a:lnTo>
                    <a:pt x="101266" y="69211"/>
                  </a:lnTo>
                  <a:lnTo>
                    <a:pt x="101478" y="69586"/>
                  </a:lnTo>
                  <a:lnTo>
                    <a:pt x="101774" y="69843"/>
                  </a:lnTo>
                  <a:lnTo>
                    <a:pt x="101868" y="70181"/>
                  </a:lnTo>
                  <a:lnTo>
                    <a:pt x="101657" y="71256"/>
                  </a:lnTo>
                  <a:lnTo>
                    <a:pt x="101653" y="71702"/>
                  </a:lnTo>
                  <a:lnTo>
                    <a:pt x="100480" y="72483"/>
                  </a:lnTo>
                  <a:lnTo>
                    <a:pt x="99919" y="72658"/>
                  </a:lnTo>
                  <a:lnTo>
                    <a:pt x="99597" y="72848"/>
                  </a:lnTo>
                  <a:lnTo>
                    <a:pt x="99164" y="73405"/>
                  </a:lnTo>
                  <a:lnTo>
                    <a:pt x="98643" y="73821"/>
                  </a:lnTo>
                  <a:lnTo>
                    <a:pt x="98228" y="74386"/>
                  </a:lnTo>
                  <a:lnTo>
                    <a:pt x="98134" y="74751"/>
                  </a:lnTo>
                  <a:lnTo>
                    <a:pt x="98087" y="75334"/>
                  </a:lnTo>
                  <a:lnTo>
                    <a:pt x="97156" y="75877"/>
                  </a:lnTo>
                  <a:lnTo>
                    <a:pt x="96745" y="75743"/>
                  </a:lnTo>
                  <a:lnTo>
                    <a:pt x="96686" y="75416"/>
                  </a:lnTo>
                  <a:lnTo>
                    <a:pt x="96419" y="75356"/>
                  </a:lnTo>
                  <a:lnTo>
                    <a:pt x="96042" y="75605"/>
                  </a:lnTo>
                  <a:lnTo>
                    <a:pt x="95682" y="76010"/>
                  </a:lnTo>
                  <a:lnTo>
                    <a:pt x="95195" y="76393"/>
                  </a:lnTo>
                  <a:lnTo>
                    <a:pt x="94924" y="76341"/>
                  </a:lnTo>
                  <a:lnTo>
                    <a:pt x="94522" y="76055"/>
                  </a:lnTo>
                  <a:lnTo>
                    <a:pt x="94129" y="76151"/>
                  </a:lnTo>
                  <a:lnTo>
                    <a:pt x="94272" y="76490"/>
                  </a:lnTo>
                  <a:lnTo>
                    <a:pt x="94205" y="76623"/>
                  </a:lnTo>
                  <a:lnTo>
                    <a:pt x="93599" y="76378"/>
                  </a:lnTo>
                  <a:lnTo>
                    <a:pt x="93197" y="76408"/>
                  </a:lnTo>
                  <a:lnTo>
                    <a:pt x="92956" y="76553"/>
                  </a:lnTo>
                  <a:lnTo>
                    <a:pt x="91898" y="76430"/>
                  </a:lnTo>
                  <a:lnTo>
                    <a:pt x="91699" y="76315"/>
                  </a:lnTo>
                  <a:lnTo>
                    <a:pt x="91474" y="75738"/>
                  </a:lnTo>
                  <a:lnTo>
                    <a:pt x="90835" y="75578"/>
                  </a:lnTo>
                  <a:lnTo>
                    <a:pt x="90412" y="75274"/>
                  </a:lnTo>
                  <a:lnTo>
                    <a:pt x="89785" y="75263"/>
                  </a:lnTo>
                  <a:lnTo>
                    <a:pt x="89573" y="75166"/>
                  </a:lnTo>
                  <a:lnTo>
                    <a:pt x="89607" y="74935"/>
                  </a:lnTo>
                  <a:lnTo>
                    <a:pt x="89958" y="74556"/>
                  </a:lnTo>
                  <a:lnTo>
                    <a:pt x="90009" y="74195"/>
                  </a:lnTo>
                  <a:lnTo>
                    <a:pt x="89840" y="73875"/>
                  </a:lnTo>
                  <a:lnTo>
                    <a:pt x="89505" y="73619"/>
                  </a:lnTo>
                  <a:lnTo>
                    <a:pt x="89060" y="73545"/>
                  </a:lnTo>
                  <a:lnTo>
                    <a:pt x="88777" y="73392"/>
                  </a:lnTo>
                  <a:lnTo>
                    <a:pt x="88446" y="72842"/>
                  </a:lnTo>
                  <a:lnTo>
                    <a:pt x="88018" y="72485"/>
                  </a:lnTo>
                  <a:lnTo>
                    <a:pt x="87476" y="72526"/>
                  </a:lnTo>
                  <a:lnTo>
                    <a:pt x="86303" y="72315"/>
                  </a:lnTo>
                  <a:lnTo>
                    <a:pt x="85807" y="72516"/>
                  </a:lnTo>
                  <a:lnTo>
                    <a:pt x="85482" y="72895"/>
                  </a:lnTo>
                  <a:lnTo>
                    <a:pt x="84762" y="73056"/>
                  </a:lnTo>
                  <a:lnTo>
                    <a:pt x="84440" y="72963"/>
                  </a:lnTo>
                  <a:lnTo>
                    <a:pt x="83400" y="72245"/>
                  </a:lnTo>
                  <a:lnTo>
                    <a:pt x="82883" y="72583"/>
                  </a:lnTo>
                  <a:lnTo>
                    <a:pt x="83018" y="72613"/>
                  </a:lnTo>
                  <a:lnTo>
                    <a:pt x="83323" y="72408"/>
                  </a:lnTo>
                  <a:lnTo>
                    <a:pt x="83518" y="72379"/>
                  </a:lnTo>
                  <a:lnTo>
                    <a:pt x="84377" y="73067"/>
                  </a:lnTo>
                  <a:lnTo>
                    <a:pt x="84724" y="73186"/>
                  </a:lnTo>
                  <a:lnTo>
                    <a:pt x="85418" y="73078"/>
                  </a:lnTo>
                  <a:lnTo>
                    <a:pt x="85939" y="72583"/>
                  </a:lnTo>
                  <a:lnTo>
                    <a:pt x="86472" y="72415"/>
                  </a:lnTo>
                  <a:lnTo>
                    <a:pt x="87345" y="72630"/>
                  </a:lnTo>
                  <a:lnTo>
                    <a:pt x="88027" y="72615"/>
                  </a:lnTo>
                  <a:lnTo>
                    <a:pt x="88179" y="72716"/>
                  </a:lnTo>
                  <a:lnTo>
                    <a:pt x="88400" y="73162"/>
                  </a:lnTo>
                  <a:lnTo>
                    <a:pt x="88743" y="73519"/>
                  </a:lnTo>
                  <a:lnTo>
                    <a:pt x="89590" y="73775"/>
                  </a:lnTo>
                  <a:lnTo>
                    <a:pt x="89865" y="74065"/>
                  </a:lnTo>
                  <a:lnTo>
                    <a:pt x="89920" y="74463"/>
                  </a:lnTo>
                  <a:lnTo>
                    <a:pt x="89522" y="74965"/>
                  </a:lnTo>
                  <a:lnTo>
                    <a:pt x="89497" y="75255"/>
                  </a:lnTo>
                  <a:lnTo>
                    <a:pt x="90251" y="75348"/>
                  </a:lnTo>
                  <a:lnTo>
                    <a:pt x="90742" y="75642"/>
                  </a:lnTo>
                  <a:lnTo>
                    <a:pt x="91390" y="75768"/>
                  </a:lnTo>
                  <a:lnTo>
                    <a:pt x="91534" y="75969"/>
                  </a:lnTo>
                  <a:lnTo>
                    <a:pt x="91572" y="76315"/>
                  </a:lnTo>
                  <a:lnTo>
                    <a:pt x="91843" y="76486"/>
                  </a:lnTo>
                  <a:lnTo>
                    <a:pt x="92884" y="76627"/>
                  </a:lnTo>
                  <a:lnTo>
                    <a:pt x="93612" y="76456"/>
                  </a:lnTo>
                  <a:lnTo>
                    <a:pt x="94183" y="76728"/>
                  </a:lnTo>
                  <a:lnTo>
                    <a:pt x="94353" y="76571"/>
                  </a:lnTo>
                  <a:lnTo>
                    <a:pt x="94357" y="76330"/>
                  </a:lnTo>
                  <a:lnTo>
                    <a:pt x="94264" y="76118"/>
                  </a:lnTo>
                  <a:lnTo>
                    <a:pt x="94531" y="76125"/>
                  </a:lnTo>
                  <a:lnTo>
                    <a:pt x="94886" y="76389"/>
                  </a:lnTo>
                  <a:lnTo>
                    <a:pt x="95174" y="76486"/>
                  </a:lnTo>
                  <a:lnTo>
                    <a:pt x="95932" y="75906"/>
                  </a:lnTo>
                  <a:lnTo>
                    <a:pt x="96165" y="75613"/>
                  </a:lnTo>
                  <a:lnTo>
                    <a:pt x="96576" y="75479"/>
                  </a:lnTo>
                  <a:lnTo>
                    <a:pt x="96779" y="75873"/>
                  </a:lnTo>
                  <a:lnTo>
                    <a:pt x="97062" y="75985"/>
                  </a:lnTo>
                  <a:lnTo>
                    <a:pt x="97558" y="75799"/>
                  </a:lnTo>
                  <a:lnTo>
                    <a:pt x="97901" y="75513"/>
                  </a:lnTo>
                  <a:lnTo>
                    <a:pt x="98375" y="75465"/>
                  </a:lnTo>
                  <a:lnTo>
                    <a:pt x="98527" y="75733"/>
                  </a:lnTo>
                  <a:lnTo>
                    <a:pt x="98637" y="76573"/>
                  </a:lnTo>
                  <a:lnTo>
                    <a:pt x="99059" y="77518"/>
                  </a:lnTo>
                  <a:lnTo>
                    <a:pt x="99266" y="78269"/>
                  </a:lnTo>
                  <a:lnTo>
                    <a:pt x="99075" y="78715"/>
                  </a:lnTo>
                  <a:lnTo>
                    <a:pt x="98732" y="79102"/>
                  </a:lnTo>
                  <a:lnTo>
                    <a:pt x="98068" y="79358"/>
                  </a:lnTo>
                  <a:lnTo>
                    <a:pt x="97805" y="79562"/>
                  </a:lnTo>
                  <a:lnTo>
                    <a:pt x="97305" y="80194"/>
                  </a:lnTo>
                  <a:lnTo>
                    <a:pt x="96946" y="80830"/>
                  </a:lnTo>
                  <a:lnTo>
                    <a:pt x="96484" y="81912"/>
                  </a:lnTo>
                  <a:lnTo>
                    <a:pt x="96153" y="83994"/>
                  </a:lnTo>
                  <a:lnTo>
                    <a:pt x="95556" y="85270"/>
                  </a:lnTo>
                  <a:lnTo>
                    <a:pt x="94972" y="85902"/>
                  </a:lnTo>
                  <a:lnTo>
                    <a:pt x="93885" y="86827"/>
                  </a:lnTo>
                  <a:lnTo>
                    <a:pt x="93230" y="87166"/>
                  </a:lnTo>
                  <a:lnTo>
                    <a:pt x="93018" y="87374"/>
                  </a:lnTo>
                  <a:lnTo>
                    <a:pt x="92270" y="88455"/>
                  </a:lnTo>
                  <a:lnTo>
                    <a:pt x="91589" y="88674"/>
                  </a:lnTo>
                  <a:lnTo>
                    <a:pt x="90528" y="89503"/>
                  </a:lnTo>
                  <a:lnTo>
                    <a:pt x="90013" y="90080"/>
                  </a:lnTo>
                  <a:lnTo>
                    <a:pt x="89273" y="90203"/>
                  </a:lnTo>
                  <a:lnTo>
                    <a:pt x="88850" y="90351"/>
                  </a:lnTo>
                  <a:lnTo>
                    <a:pt x="88352" y="90727"/>
                  </a:lnTo>
                  <a:lnTo>
                    <a:pt x="88583" y="90726"/>
                  </a:lnTo>
                  <a:lnTo>
                    <a:pt x="88321" y="90866"/>
                  </a:lnTo>
                  <a:lnTo>
                    <a:pt x="87573" y="90933"/>
                  </a:lnTo>
                  <a:lnTo>
                    <a:pt x="87374" y="91124"/>
                  </a:lnTo>
                  <a:lnTo>
                    <a:pt x="87304" y="91733"/>
                  </a:lnTo>
                  <a:lnTo>
                    <a:pt x="86984" y="91844"/>
                  </a:lnTo>
                  <a:lnTo>
                    <a:pt x="85793" y="91992"/>
                  </a:lnTo>
                  <a:lnTo>
                    <a:pt x="85393" y="92255"/>
                  </a:lnTo>
                  <a:lnTo>
                    <a:pt x="84939" y="92752"/>
                  </a:lnTo>
                  <a:lnTo>
                    <a:pt x="84875" y="93147"/>
                  </a:lnTo>
                  <a:lnTo>
                    <a:pt x="84982" y="93659"/>
                  </a:lnTo>
                  <a:lnTo>
                    <a:pt x="84835" y="94435"/>
                  </a:lnTo>
                  <a:lnTo>
                    <a:pt x="84605" y="95646"/>
                  </a:lnTo>
                  <a:lnTo>
                    <a:pt x="84816" y="96137"/>
                  </a:lnTo>
                  <a:lnTo>
                    <a:pt x="84124" y="97396"/>
                  </a:lnTo>
                  <a:lnTo>
                    <a:pt x="84038" y="98463"/>
                  </a:lnTo>
                  <a:lnTo>
                    <a:pt x="83943" y="99629"/>
                  </a:lnTo>
                  <a:lnTo>
                    <a:pt x="83679" y="101204"/>
                  </a:lnTo>
                  <a:lnTo>
                    <a:pt x="83216" y="102202"/>
                  </a:lnTo>
                  <a:lnTo>
                    <a:pt x="83024" y="102950"/>
                  </a:lnTo>
                  <a:lnTo>
                    <a:pt x="82801" y="104390"/>
                  </a:lnTo>
                  <a:lnTo>
                    <a:pt x="82625" y="104694"/>
                  </a:lnTo>
                  <a:lnTo>
                    <a:pt x="82604" y="104853"/>
                  </a:lnTo>
                  <a:lnTo>
                    <a:pt x="82574" y="105081"/>
                  </a:lnTo>
                  <a:lnTo>
                    <a:pt x="82537" y="105358"/>
                  </a:lnTo>
                  <a:lnTo>
                    <a:pt x="82514" y="105531"/>
                  </a:lnTo>
                  <a:lnTo>
                    <a:pt x="82639" y="105893"/>
                  </a:lnTo>
                  <a:lnTo>
                    <a:pt x="82643" y="106029"/>
                  </a:lnTo>
                  <a:lnTo>
                    <a:pt x="82650" y="106257"/>
                  </a:lnTo>
                  <a:lnTo>
                    <a:pt x="82648" y="106483"/>
                  </a:lnTo>
                  <a:lnTo>
                    <a:pt x="82490" y="107260"/>
                  </a:lnTo>
                  <a:lnTo>
                    <a:pt x="82500" y="107816"/>
                  </a:lnTo>
                  <a:lnTo>
                    <a:pt x="82677" y="108661"/>
                  </a:lnTo>
                  <a:lnTo>
                    <a:pt x="83156" y="109641"/>
                  </a:lnTo>
                  <a:lnTo>
                    <a:pt x="83213" y="110214"/>
                  </a:lnTo>
                  <a:lnTo>
                    <a:pt x="82906" y="111062"/>
                  </a:lnTo>
                  <a:lnTo>
                    <a:pt x="82706" y="112090"/>
                  </a:lnTo>
                  <a:lnTo>
                    <a:pt x="82709" y="112708"/>
                  </a:lnTo>
                  <a:lnTo>
                    <a:pt x="83116" y="113530"/>
                  </a:lnTo>
                  <a:lnTo>
                    <a:pt x="82899" y="115321"/>
                  </a:lnTo>
                  <a:lnTo>
                    <a:pt x="83055" y="115863"/>
                  </a:lnTo>
                  <a:lnTo>
                    <a:pt x="83393" y="116201"/>
                  </a:lnTo>
                  <a:lnTo>
                    <a:pt x="84436" y="116960"/>
                  </a:lnTo>
                  <a:lnTo>
                    <a:pt x="84695" y="117149"/>
                  </a:lnTo>
                  <a:lnTo>
                    <a:pt x="87885" y="117322"/>
                  </a:lnTo>
                  <a:lnTo>
                    <a:pt x="88229" y="117384"/>
                  </a:lnTo>
                  <a:lnTo>
                    <a:pt x="89476" y="117878"/>
                  </a:lnTo>
                  <a:lnTo>
                    <a:pt x="90880" y="118230"/>
                  </a:lnTo>
                  <a:lnTo>
                    <a:pt x="92334" y="118199"/>
                  </a:lnTo>
                  <a:lnTo>
                    <a:pt x="93704" y="117918"/>
                  </a:lnTo>
                  <a:lnTo>
                    <a:pt x="95174" y="117257"/>
                  </a:lnTo>
                  <a:lnTo>
                    <a:pt x="95744" y="117099"/>
                  </a:lnTo>
                  <a:lnTo>
                    <a:pt x="96866" y="117014"/>
                  </a:lnTo>
                  <a:lnTo>
                    <a:pt x="97007" y="117003"/>
                  </a:lnTo>
                  <a:lnTo>
                    <a:pt x="97341" y="117042"/>
                  </a:lnTo>
                  <a:lnTo>
                    <a:pt x="97754" y="117253"/>
                  </a:lnTo>
                  <a:lnTo>
                    <a:pt x="98485" y="117798"/>
                  </a:lnTo>
                  <a:lnTo>
                    <a:pt x="99478" y="118789"/>
                  </a:lnTo>
                  <a:lnTo>
                    <a:pt x="99740" y="118919"/>
                  </a:lnTo>
                  <a:lnTo>
                    <a:pt x="100943" y="119518"/>
                  </a:lnTo>
                  <a:lnTo>
                    <a:pt x="102793" y="120936"/>
                  </a:lnTo>
                  <a:lnTo>
                    <a:pt x="103469" y="121454"/>
                  </a:lnTo>
                  <a:lnTo>
                    <a:pt x="103640" y="121860"/>
                  </a:lnTo>
                  <a:lnTo>
                    <a:pt x="103654" y="122165"/>
                  </a:lnTo>
                  <a:lnTo>
                    <a:pt x="103515" y="122740"/>
                  </a:lnTo>
                  <a:lnTo>
                    <a:pt x="103446" y="123023"/>
                  </a:lnTo>
                  <a:lnTo>
                    <a:pt x="103217" y="123969"/>
                  </a:lnTo>
                  <a:lnTo>
                    <a:pt x="103254" y="125082"/>
                  </a:lnTo>
                  <a:lnTo>
                    <a:pt x="103392" y="125789"/>
                  </a:lnTo>
                  <a:lnTo>
                    <a:pt x="103695" y="126153"/>
                  </a:lnTo>
                  <a:lnTo>
                    <a:pt x="104798" y="127056"/>
                  </a:lnTo>
                  <a:lnTo>
                    <a:pt x="105306" y="127608"/>
                  </a:lnTo>
                  <a:lnTo>
                    <a:pt x="105446" y="127794"/>
                  </a:lnTo>
                  <a:lnTo>
                    <a:pt x="105751" y="128199"/>
                  </a:lnTo>
                  <a:lnTo>
                    <a:pt x="106587" y="129325"/>
                  </a:lnTo>
                  <a:lnTo>
                    <a:pt x="107466" y="130926"/>
                  </a:lnTo>
                  <a:lnTo>
                    <a:pt x="107814" y="131731"/>
                  </a:lnTo>
                  <a:lnTo>
                    <a:pt x="107948" y="132019"/>
                  </a:lnTo>
                  <a:lnTo>
                    <a:pt x="108556" y="132652"/>
                  </a:lnTo>
                  <a:lnTo>
                    <a:pt x="108756" y="132957"/>
                  </a:lnTo>
                  <a:lnTo>
                    <a:pt x="109034" y="133378"/>
                  </a:lnTo>
                  <a:lnTo>
                    <a:pt x="109405" y="133941"/>
                  </a:lnTo>
                  <a:lnTo>
                    <a:pt x="109795" y="134182"/>
                  </a:lnTo>
                  <a:lnTo>
                    <a:pt x="111878" y="134928"/>
                  </a:lnTo>
                  <a:lnTo>
                    <a:pt x="112132" y="135051"/>
                  </a:lnTo>
                  <a:lnTo>
                    <a:pt x="112695" y="135325"/>
                  </a:lnTo>
                  <a:lnTo>
                    <a:pt x="112860" y="135405"/>
                  </a:lnTo>
                  <a:lnTo>
                    <a:pt x="112970" y="135538"/>
                  </a:lnTo>
                  <a:lnTo>
                    <a:pt x="113701" y="137480"/>
                  </a:lnTo>
                  <a:lnTo>
                    <a:pt x="113755" y="137759"/>
                  </a:lnTo>
                  <a:lnTo>
                    <a:pt x="113738" y="138238"/>
                  </a:lnTo>
                  <a:lnTo>
                    <a:pt x="113429" y="139590"/>
                  </a:lnTo>
                  <a:lnTo>
                    <a:pt x="113339" y="140655"/>
                  </a:lnTo>
                  <a:lnTo>
                    <a:pt x="113285" y="141290"/>
                  </a:lnTo>
                  <a:lnTo>
                    <a:pt x="113388" y="141739"/>
                  </a:lnTo>
                  <a:lnTo>
                    <a:pt x="113715" y="142087"/>
                  </a:lnTo>
                  <a:lnTo>
                    <a:pt x="113750" y="142256"/>
                  </a:lnTo>
                  <a:lnTo>
                    <a:pt x="113558" y="143200"/>
                  </a:lnTo>
                  <a:lnTo>
                    <a:pt x="113246" y="143869"/>
                  </a:lnTo>
                  <a:lnTo>
                    <a:pt x="113265" y="144650"/>
                  </a:lnTo>
                  <a:lnTo>
                    <a:pt x="112221" y="145049"/>
                  </a:lnTo>
                  <a:lnTo>
                    <a:pt x="111494" y="145496"/>
                  </a:lnTo>
                  <a:lnTo>
                    <a:pt x="110794" y="146179"/>
                  </a:lnTo>
                  <a:lnTo>
                    <a:pt x="110420" y="146745"/>
                  </a:lnTo>
                  <a:lnTo>
                    <a:pt x="110328" y="146884"/>
                  </a:lnTo>
                  <a:lnTo>
                    <a:pt x="109783" y="147763"/>
                  </a:lnTo>
                  <a:lnTo>
                    <a:pt x="109596" y="148279"/>
                  </a:lnTo>
                  <a:lnTo>
                    <a:pt x="109665" y="148701"/>
                  </a:lnTo>
                  <a:lnTo>
                    <a:pt x="109540" y="148847"/>
                  </a:lnTo>
                  <a:lnTo>
                    <a:pt x="108043" y="149844"/>
                  </a:lnTo>
                  <a:lnTo>
                    <a:pt x="107299" y="150340"/>
                  </a:lnTo>
                  <a:lnTo>
                    <a:pt x="106493" y="151162"/>
                  </a:lnTo>
                  <a:lnTo>
                    <a:pt x="106366" y="151511"/>
                  </a:lnTo>
                  <a:lnTo>
                    <a:pt x="106321" y="151945"/>
                  </a:lnTo>
                  <a:lnTo>
                    <a:pt x="106907" y="153773"/>
                  </a:lnTo>
                  <a:lnTo>
                    <a:pt x="106985" y="154271"/>
                  </a:lnTo>
                  <a:lnTo>
                    <a:pt x="106979" y="154757"/>
                  </a:lnTo>
                  <a:lnTo>
                    <a:pt x="106851" y="155189"/>
                  </a:lnTo>
                  <a:lnTo>
                    <a:pt x="106225" y="156359"/>
                  </a:lnTo>
                  <a:lnTo>
                    <a:pt x="105555" y="157209"/>
                  </a:lnTo>
                  <a:lnTo>
                    <a:pt x="104584" y="158033"/>
                  </a:lnTo>
                  <a:lnTo>
                    <a:pt x="103254" y="159163"/>
                  </a:lnTo>
                  <a:lnTo>
                    <a:pt x="102626" y="159986"/>
                  </a:lnTo>
                  <a:lnTo>
                    <a:pt x="102457" y="160162"/>
                  </a:lnTo>
                  <a:lnTo>
                    <a:pt x="102039" y="160599"/>
                  </a:lnTo>
                  <a:lnTo>
                    <a:pt x="101723" y="160816"/>
                  </a:lnTo>
                  <a:lnTo>
                    <a:pt x="101493" y="160973"/>
                  </a:lnTo>
                  <a:lnTo>
                    <a:pt x="100780" y="161463"/>
                  </a:lnTo>
                  <a:lnTo>
                    <a:pt x="100475" y="161672"/>
                  </a:lnTo>
                  <a:lnTo>
                    <a:pt x="100245" y="161822"/>
                  </a:lnTo>
                  <a:lnTo>
                    <a:pt x="99244" y="162143"/>
                  </a:lnTo>
                  <a:lnTo>
                    <a:pt x="98946" y="162458"/>
                  </a:lnTo>
                  <a:lnTo>
                    <a:pt x="98835" y="162786"/>
                  </a:lnTo>
                  <a:lnTo>
                    <a:pt x="98835" y="163123"/>
                  </a:lnTo>
                  <a:lnTo>
                    <a:pt x="98998" y="164118"/>
                  </a:lnTo>
                  <a:lnTo>
                    <a:pt x="99333" y="164769"/>
                  </a:lnTo>
                  <a:lnTo>
                    <a:pt x="100027" y="165624"/>
                  </a:lnTo>
                  <a:lnTo>
                    <a:pt x="100157" y="166219"/>
                  </a:lnTo>
                  <a:lnTo>
                    <a:pt x="100151" y="166909"/>
                  </a:lnTo>
                  <a:lnTo>
                    <a:pt x="99699" y="167711"/>
                  </a:lnTo>
                  <a:lnTo>
                    <a:pt x="99219" y="168252"/>
                  </a:lnTo>
                  <a:lnTo>
                    <a:pt x="99045" y="168872"/>
                  </a:lnTo>
                  <a:lnTo>
                    <a:pt x="99400" y="170708"/>
                  </a:lnTo>
                  <a:lnTo>
                    <a:pt x="99407" y="171974"/>
                  </a:lnTo>
                  <a:lnTo>
                    <a:pt x="99630" y="172719"/>
                  </a:lnTo>
                  <a:lnTo>
                    <a:pt x="99863" y="173214"/>
                  </a:lnTo>
                  <a:lnTo>
                    <a:pt x="100088" y="173515"/>
                  </a:lnTo>
                  <a:lnTo>
                    <a:pt x="100151" y="173903"/>
                  </a:lnTo>
                  <a:lnTo>
                    <a:pt x="99853" y="174863"/>
                  </a:lnTo>
                  <a:lnTo>
                    <a:pt x="99335" y="175384"/>
                  </a:lnTo>
                  <a:lnTo>
                    <a:pt x="98804" y="175774"/>
                  </a:lnTo>
                  <a:lnTo>
                    <a:pt x="98571" y="176148"/>
                  </a:lnTo>
                  <a:lnTo>
                    <a:pt x="98176" y="177778"/>
                  </a:lnTo>
                  <a:lnTo>
                    <a:pt x="98118" y="178539"/>
                  </a:lnTo>
                  <a:lnTo>
                    <a:pt x="98196" y="179304"/>
                  </a:lnTo>
                  <a:lnTo>
                    <a:pt x="98446" y="179735"/>
                  </a:lnTo>
                  <a:lnTo>
                    <a:pt x="99631" y="180797"/>
                  </a:lnTo>
                  <a:lnTo>
                    <a:pt x="99794" y="180944"/>
                  </a:lnTo>
                  <a:lnTo>
                    <a:pt x="100061" y="181182"/>
                  </a:lnTo>
                  <a:lnTo>
                    <a:pt x="100043" y="181531"/>
                  </a:lnTo>
                  <a:lnTo>
                    <a:pt x="99478" y="182606"/>
                  </a:lnTo>
                  <a:lnTo>
                    <a:pt x="99365" y="183361"/>
                  </a:lnTo>
                  <a:lnTo>
                    <a:pt x="99374" y="184183"/>
                  </a:lnTo>
                  <a:lnTo>
                    <a:pt x="99491" y="184769"/>
                  </a:lnTo>
                  <a:lnTo>
                    <a:pt x="99765" y="185411"/>
                  </a:lnTo>
                  <a:lnTo>
                    <a:pt x="99868" y="185651"/>
                  </a:lnTo>
                  <a:lnTo>
                    <a:pt x="100003" y="185968"/>
                  </a:lnTo>
                  <a:lnTo>
                    <a:pt x="100091" y="186173"/>
                  </a:lnTo>
                  <a:lnTo>
                    <a:pt x="100446" y="187005"/>
                  </a:lnTo>
                  <a:lnTo>
                    <a:pt x="100633" y="187951"/>
                  </a:lnTo>
                  <a:lnTo>
                    <a:pt x="100929" y="189446"/>
                  </a:lnTo>
                  <a:lnTo>
                    <a:pt x="101288" y="189966"/>
                  </a:lnTo>
                  <a:lnTo>
                    <a:pt x="101588" y="190204"/>
                  </a:lnTo>
                  <a:lnTo>
                    <a:pt x="101728" y="190519"/>
                  </a:lnTo>
                  <a:lnTo>
                    <a:pt x="101721" y="190668"/>
                  </a:lnTo>
                  <a:lnTo>
                    <a:pt x="101601" y="191027"/>
                  </a:lnTo>
                  <a:lnTo>
                    <a:pt x="101027" y="191854"/>
                  </a:lnTo>
                  <a:lnTo>
                    <a:pt x="100793" y="192059"/>
                  </a:lnTo>
                  <a:lnTo>
                    <a:pt x="99804" y="192694"/>
                  </a:lnTo>
                  <a:lnTo>
                    <a:pt x="98352" y="193900"/>
                  </a:lnTo>
                  <a:lnTo>
                    <a:pt x="97263" y="194972"/>
                  </a:lnTo>
                  <a:lnTo>
                    <a:pt x="94990" y="196523"/>
                  </a:lnTo>
                  <a:lnTo>
                    <a:pt x="94656" y="196981"/>
                  </a:lnTo>
                  <a:lnTo>
                    <a:pt x="93750" y="198240"/>
                  </a:lnTo>
                  <a:lnTo>
                    <a:pt x="93618" y="198483"/>
                  </a:lnTo>
                  <a:lnTo>
                    <a:pt x="93521" y="198833"/>
                  </a:lnTo>
                  <a:lnTo>
                    <a:pt x="93504" y="199413"/>
                  </a:lnTo>
                  <a:lnTo>
                    <a:pt x="93525" y="199663"/>
                  </a:lnTo>
                  <a:lnTo>
                    <a:pt x="93587" y="199934"/>
                  </a:lnTo>
                  <a:lnTo>
                    <a:pt x="93668" y="200192"/>
                  </a:lnTo>
                  <a:lnTo>
                    <a:pt x="94276" y="201233"/>
                  </a:lnTo>
                  <a:lnTo>
                    <a:pt x="94427" y="201406"/>
                  </a:lnTo>
                  <a:lnTo>
                    <a:pt x="94768" y="201798"/>
                  </a:lnTo>
                  <a:lnTo>
                    <a:pt x="95464" y="202393"/>
                  </a:lnTo>
                  <a:lnTo>
                    <a:pt x="96641" y="203075"/>
                  </a:lnTo>
                  <a:lnTo>
                    <a:pt x="97736" y="203973"/>
                  </a:lnTo>
                  <a:lnTo>
                    <a:pt x="98481" y="204792"/>
                  </a:lnTo>
                  <a:lnTo>
                    <a:pt x="98810" y="205516"/>
                  </a:lnTo>
                  <a:lnTo>
                    <a:pt x="98831" y="205817"/>
                  </a:lnTo>
                  <a:lnTo>
                    <a:pt x="98749" y="206129"/>
                  </a:lnTo>
                  <a:lnTo>
                    <a:pt x="98026" y="207989"/>
                  </a:lnTo>
                  <a:lnTo>
                    <a:pt x="97623" y="209247"/>
                  </a:lnTo>
                  <a:lnTo>
                    <a:pt x="97631" y="209426"/>
                  </a:lnTo>
                  <a:lnTo>
                    <a:pt x="97674" y="210426"/>
                  </a:lnTo>
                  <a:lnTo>
                    <a:pt x="97906" y="211392"/>
                  </a:lnTo>
                  <a:lnTo>
                    <a:pt x="97738" y="212184"/>
                  </a:lnTo>
                  <a:lnTo>
                    <a:pt x="97743" y="212893"/>
                  </a:lnTo>
                  <a:lnTo>
                    <a:pt x="97854" y="214002"/>
                  </a:lnTo>
                  <a:lnTo>
                    <a:pt x="97971" y="214378"/>
                  </a:lnTo>
                  <a:lnTo>
                    <a:pt x="98143" y="214663"/>
                  </a:lnTo>
                  <a:lnTo>
                    <a:pt x="98986" y="215168"/>
                  </a:lnTo>
                  <a:lnTo>
                    <a:pt x="99776" y="216666"/>
                  </a:lnTo>
                  <a:lnTo>
                    <a:pt x="100268" y="218976"/>
                  </a:lnTo>
                  <a:lnTo>
                    <a:pt x="100288" y="219670"/>
                  </a:lnTo>
                  <a:lnTo>
                    <a:pt x="99393" y="223913"/>
                  </a:lnTo>
                  <a:lnTo>
                    <a:pt x="99245" y="224277"/>
                  </a:lnTo>
                  <a:lnTo>
                    <a:pt x="99135" y="224459"/>
                  </a:lnTo>
                  <a:lnTo>
                    <a:pt x="98904" y="224615"/>
                  </a:lnTo>
                  <a:lnTo>
                    <a:pt x="97381" y="225515"/>
                  </a:lnTo>
                  <a:lnTo>
                    <a:pt x="97262" y="225724"/>
                  </a:lnTo>
                  <a:lnTo>
                    <a:pt x="97191" y="226049"/>
                  </a:lnTo>
                  <a:lnTo>
                    <a:pt x="97147" y="226909"/>
                  </a:lnTo>
                  <a:lnTo>
                    <a:pt x="97272" y="227365"/>
                  </a:lnTo>
                  <a:lnTo>
                    <a:pt x="97834" y="228508"/>
                  </a:lnTo>
                  <a:lnTo>
                    <a:pt x="98542" y="229657"/>
                  </a:lnTo>
                  <a:lnTo>
                    <a:pt x="98637" y="229940"/>
                  </a:lnTo>
                  <a:lnTo>
                    <a:pt x="98597" y="230271"/>
                  </a:lnTo>
                  <a:lnTo>
                    <a:pt x="98158" y="231143"/>
                  </a:lnTo>
                  <a:lnTo>
                    <a:pt x="97899" y="231891"/>
                  </a:lnTo>
                  <a:lnTo>
                    <a:pt x="97967" y="233160"/>
                  </a:lnTo>
                  <a:lnTo>
                    <a:pt x="98394" y="235323"/>
                  </a:lnTo>
                  <a:lnTo>
                    <a:pt x="98394" y="235955"/>
                  </a:lnTo>
                  <a:lnTo>
                    <a:pt x="98353" y="236094"/>
                  </a:lnTo>
                  <a:lnTo>
                    <a:pt x="98208" y="236413"/>
                  </a:lnTo>
                  <a:lnTo>
                    <a:pt x="97864" y="236831"/>
                  </a:lnTo>
                  <a:lnTo>
                    <a:pt x="97489" y="237442"/>
                  </a:lnTo>
                  <a:lnTo>
                    <a:pt x="97438" y="237720"/>
                  </a:lnTo>
                  <a:lnTo>
                    <a:pt x="97536" y="238251"/>
                  </a:lnTo>
                  <a:lnTo>
                    <a:pt x="97438" y="238519"/>
                  </a:lnTo>
                  <a:lnTo>
                    <a:pt x="96432" y="239956"/>
                  </a:lnTo>
                  <a:lnTo>
                    <a:pt x="96294" y="240473"/>
                  </a:lnTo>
                  <a:lnTo>
                    <a:pt x="96104" y="242308"/>
                  </a:lnTo>
                  <a:lnTo>
                    <a:pt x="95814" y="243256"/>
                  </a:lnTo>
                  <a:lnTo>
                    <a:pt x="95351" y="243989"/>
                  </a:lnTo>
                  <a:lnTo>
                    <a:pt x="94411" y="244922"/>
                  </a:lnTo>
                  <a:lnTo>
                    <a:pt x="93858" y="245683"/>
                  </a:lnTo>
                  <a:lnTo>
                    <a:pt x="93214" y="247150"/>
                  </a:lnTo>
                  <a:lnTo>
                    <a:pt x="92945" y="248687"/>
                  </a:lnTo>
                  <a:lnTo>
                    <a:pt x="92951" y="250077"/>
                  </a:lnTo>
                  <a:lnTo>
                    <a:pt x="93376" y="250391"/>
                  </a:lnTo>
                  <a:lnTo>
                    <a:pt x="93526" y="250649"/>
                  </a:lnTo>
                  <a:lnTo>
                    <a:pt x="93587" y="250923"/>
                  </a:lnTo>
                  <a:lnTo>
                    <a:pt x="95464" y="252181"/>
                  </a:lnTo>
                  <a:lnTo>
                    <a:pt x="96078" y="252457"/>
                  </a:lnTo>
                  <a:lnTo>
                    <a:pt x="98293" y="253454"/>
                  </a:lnTo>
                  <a:lnTo>
                    <a:pt x="99467" y="254393"/>
                  </a:lnTo>
                  <a:lnTo>
                    <a:pt x="99661" y="254486"/>
                  </a:lnTo>
                  <a:lnTo>
                    <a:pt x="99828" y="254566"/>
                  </a:lnTo>
                  <a:lnTo>
                    <a:pt x="100346" y="254671"/>
                  </a:lnTo>
                  <a:lnTo>
                    <a:pt x="101311" y="255137"/>
                  </a:lnTo>
                  <a:lnTo>
                    <a:pt x="102022" y="255479"/>
                  </a:lnTo>
                  <a:lnTo>
                    <a:pt x="105137" y="258093"/>
                  </a:lnTo>
                  <a:lnTo>
                    <a:pt x="106723" y="259286"/>
                  </a:lnTo>
                  <a:lnTo>
                    <a:pt x="107300" y="259988"/>
                  </a:lnTo>
                  <a:lnTo>
                    <a:pt x="108592" y="261182"/>
                  </a:lnTo>
                  <a:lnTo>
                    <a:pt x="110955" y="263729"/>
                  </a:lnTo>
                  <a:lnTo>
                    <a:pt x="111416" y="264226"/>
                  </a:lnTo>
                  <a:lnTo>
                    <a:pt x="111897" y="264632"/>
                  </a:lnTo>
                  <a:lnTo>
                    <a:pt x="112568" y="265095"/>
                  </a:lnTo>
                  <a:lnTo>
                    <a:pt x="114465" y="266001"/>
                  </a:lnTo>
                  <a:lnTo>
                    <a:pt x="115636" y="266561"/>
                  </a:lnTo>
                  <a:lnTo>
                    <a:pt x="116979" y="268195"/>
                  </a:lnTo>
                  <a:lnTo>
                    <a:pt x="117232" y="268973"/>
                  </a:lnTo>
                  <a:lnTo>
                    <a:pt x="117233" y="269784"/>
                  </a:lnTo>
                  <a:lnTo>
                    <a:pt x="116871" y="270710"/>
                  </a:lnTo>
                  <a:lnTo>
                    <a:pt x="116770" y="271166"/>
                  </a:lnTo>
                  <a:lnTo>
                    <a:pt x="116780" y="271327"/>
                  </a:lnTo>
                  <a:lnTo>
                    <a:pt x="116844" y="271689"/>
                  </a:lnTo>
                  <a:lnTo>
                    <a:pt x="117015" y="272093"/>
                  </a:lnTo>
                  <a:lnTo>
                    <a:pt x="117163" y="272209"/>
                  </a:lnTo>
                  <a:lnTo>
                    <a:pt x="117459" y="272442"/>
                  </a:lnTo>
                  <a:lnTo>
                    <a:pt x="117907" y="272628"/>
                  </a:lnTo>
                  <a:lnTo>
                    <a:pt x="118869" y="272513"/>
                  </a:lnTo>
                  <a:lnTo>
                    <a:pt x="119597" y="272575"/>
                  </a:lnTo>
                  <a:lnTo>
                    <a:pt x="121027" y="273570"/>
                  </a:lnTo>
                  <a:lnTo>
                    <a:pt x="121244" y="274259"/>
                  </a:lnTo>
                  <a:lnTo>
                    <a:pt x="121578" y="274521"/>
                  </a:lnTo>
                  <a:lnTo>
                    <a:pt x="121773" y="274558"/>
                  </a:lnTo>
                  <a:lnTo>
                    <a:pt x="122177" y="274395"/>
                  </a:lnTo>
                  <a:lnTo>
                    <a:pt x="122531" y="273895"/>
                  </a:lnTo>
                  <a:lnTo>
                    <a:pt x="122752" y="273713"/>
                  </a:lnTo>
                  <a:lnTo>
                    <a:pt x="123296" y="273779"/>
                  </a:lnTo>
                  <a:lnTo>
                    <a:pt x="123455" y="273842"/>
                  </a:lnTo>
                  <a:lnTo>
                    <a:pt x="123596" y="273898"/>
                  </a:lnTo>
                  <a:lnTo>
                    <a:pt x="123848" y="274058"/>
                  </a:lnTo>
                  <a:lnTo>
                    <a:pt x="124036" y="274248"/>
                  </a:lnTo>
                  <a:lnTo>
                    <a:pt x="124869" y="275356"/>
                  </a:lnTo>
                  <a:lnTo>
                    <a:pt x="126091" y="277283"/>
                  </a:lnTo>
                  <a:lnTo>
                    <a:pt x="126304" y="277675"/>
                  </a:lnTo>
                  <a:lnTo>
                    <a:pt x="126360" y="278162"/>
                  </a:lnTo>
                  <a:lnTo>
                    <a:pt x="126308" y="278439"/>
                  </a:lnTo>
                  <a:lnTo>
                    <a:pt x="126114" y="278854"/>
                  </a:lnTo>
                  <a:lnTo>
                    <a:pt x="126071" y="279154"/>
                  </a:lnTo>
                  <a:lnTo>
                    <a:pt x="126272" y="279580"/>
                  </a:lnTo>
                  <a:lnTo>
                    <a:pt x="126603" y="279798"/>
                  </a:lnTo>
                  <a:lnTo>
                    <a:pt x="126840" y="279862"/>
                  </a:lnTo>
                  <a:lnTo>
                    <a:pt x="127072" y="279899"/>
                  </a:lnTo>
                  <a:lnTo>
                    <a:pt x="127490" y="279861"/>
                  </a:lnTo>
                  <a:lnTo>
                    <a:pt x="129201" y="278837"/>
                  </a:lnTo>
                  <a:lnTo>
                    <a:pt x="130037" y="278569"/>
                  </a:lnTo>
                  <a:lnTo>
                    <a:pt x="130364" y="278572"/>
                  </a:lnTo>
                  <a:lnTo>
                    <a:pt x="131114" y="279122"/>
                  </a:lnTo>
                  <a:lnTo>
                    <a:pt x="131606" y="279362"/>
                  </a:lnTo>
                  <a:lnTo>
                    <a:pt x="133542" y="280056"/>
                  </a:lnTo>
                  <a:lnTo>
                    <a:pt x="133974" y="280033"/>
                  </a:lnTo>
                  <a:lnTo>
                    <a:pt x="134716" y="279730"/>
                  </a:lnTo>
                  <a:lnTo>
                    <a:pt x="135200" y="279696"/>
                  </a:lnTo>
                  <a:lnTo>
                    <a:pt x="136598" y="280223"/>
                  </a:lnTo>
                  <a:lnTo>
                    <a:pt x="138553" y="280735"/>
                  </a:lnTo>
                  <a:lnTo>
                    <a:pt x="140413" y="280581"/>
                  </a:lnTo>
                  <a:lnTo>
                    <a:pt x="141382" y="280147"/>
                  </a:lnTo>
                  <a:lnTo>
                    <a:pt x="141661" y="280101"/>
                  </a:lnTo>
                  <a:lnTo>
                    <a:pt x="142351" y="280293"/>
                  </a:lnTo>
                  <a:lnTo>
                    <a:pt x="143008" y="280710"/>
                  </a:lnTo>
                  <a:lnTo>
                    <a:pt x="143734" y="280984"/>
                  </a:lnTo>
                  <a:lnTo>
                    <a:pt x="145596" y="281289"/>
                  </a:lnTo>
                  <a:lnTo>
                    <a:pt x="145781" y="281320"/>
                  </a:lnTo>
                  <a:lnTo>
                    <a:pt x="146002" y="281336"/>
                  </a:lnTo>
                  <a:lnTo>
                    <a:pt x="147107" y="281417"/>
                  </a:lnTo>
                  <a:lnTo>
                    <a:pt x="149793" y="281175"/>
                  </a:lnTo>
                  <a:lnTo>
                    <a:pt x="150670" y="281215"/>
                  </a:lnTo>
                  <a:lnTo>
                    <a:pt x="151047" y="281276"/>
                  </a:lnTo>
                  <a:lnTo>
                    <a:pt x="151526" y="281353"/>
                  </a:lnTo>
                  <a:lnTo>
                    <a:pt x="152477" y="281506"/>
                  </a:lnTo>
                  <a:lnTo>
                    <a:pt x="152771" y="281607"/>
                  </a:lnTo>
                  <a:lnTo>
                    <a:pt x="153211" y="281759"/>
                  </a:lnTo>
                  <a:lnTo>
                    <a:pt x="154009" y="282044"/>
                  </a:lnTo>
                  <a:lnTo>
                    <a:pt x="154317" y="282214"/>
                  </a:lnTo>
                  <a:lnTo>
                    <a:pt x="154879" y="282523"/>
                  </a:lnTo>
                  <a:lnTo>
                    <a:pt x="155913" y="283375"/>
                  </a:lnTo>
                  <a:lnTo>
                    <a:pt x="156054" y="283492"/>
                  </a:lnTo>
                  <a:lnTo>
                    <a:pt x="156388" y="283887"/>
                  </a:lnTo>
                  <a:lnTo>
                    <a:pt x="156505" y="284088"/>
                  </a:lnTo>
                  <a:lnTo>
                    <a:pt x="156814" y="284618"/>
                  </a:lnTo>
                  <a:lnTo>
                    <a:pt x="157234" y="286124"/>
                  </a:lnTo>
                  <a:lnTo>
                    <a:pt x="157605" y="286820"/>
                  </a:lnTo>
                  <a:lnTo>
                    <a:pt x="158179" y="287577"/>
                  </a:lnTo>
                  <a:lnTo>
                    <a:pt x="158241" y="287769"/>
                  </a:lnTo>
                  <a:lnTo>
                    <a:pt x="158316" y="288120"/>
                  </a:lnTo>
                  <a:lnTo>
                    <a:pt x="158252" y="290216"/>
                  </a:lnTo>
                  <a:lnTo>
                    <a:pt x="158349" y="290753"/>
                  </a:lnTo>
                  <a:lnTo>
                    <a:pt x="159008" y="291984"/>
                  </a:lnTo>
                  <a:lnTo>
                    <a:pt x="159800" y="293166"/>
                  </a:lnTo>
                  <a:lnTo>
                    <a:pt x="160919" y="294428"/>
                  </a:lnTo>
                  <a:lnTo>
                    <a:pt x="161114" y="294606"/>
                  </a:lnTo>
                  <a:lnTo>
                    <a:pt x="161279" y="294757"/>
                  </a:lnTo>
                  <a:lnTo>
                    <a:pt x="161641" y="295088"/>
                  </a:lnTo>
                  <a:lnTo>
                    <a:pt x="162532" y="295752"/>
                  </a:lnTo>
                  <a:lnTo>
                    <a:pt x="163304" y="296329"/>
                  </a:lnTo>
                  <a:lnTo>
                    <a:pt x="163494" y="296470"/>
                  </a:lnTo>
                  <a:lnTo>
                    <a:pt x="164308" y="296900"/>
                  </a:lnTo>
                  <a:lnTo>
                    <a:pt x="165229" y="297385"/>
                  </a:lnTo>
                  <a:lnTo>
                    <a:pt x="165391" y="297515"/>
                  </a:lnTo>
                  <a:lnTo>
                    <a:pt x="165569" y="297659"/>
                  </a:lnTo>
                  <a:lnTo>
                    <a:pt x="165772" y="297822"/>
                  </a:lnTo>
                  <a:lnTo>
                    <a:pt x="165902" y="297970"/>
                  </a:lnTo>
                  <a:lnTo>
                    <a:pt x="166144" y="298243"/>
                  </a:lnTo>
                  <a:lnTo>
                    <a:pt x="166750" y="299029"/>
                  </a:lnTo>
                  <a:lnTo>
                    <a:pt x="166978" y="299265"/>
                  </a:lnTo>
                  <a:lnTo>
                    <a:pt x="167410" y="299695"/>
                  </a:lnTo>
                  <a:lnTo>
                    <a:pt x="168853" y="300498"/>
                  </a:lnTo>
                  <a:lnTo>
                    <a:pt x="169620" y="300805"/>
                  </a:lnTo>
                  <a:lnTo>
                    <a:pt x="172181" y="301571"/>
                  </a:lnTo>
                  <a:lnTo>
                    <a:pt x="175431" y="302416"/>
                  </a:lnTo>
                  <a:lnTo>
                    <a:pt x="176289" y="302607"/>
                  </a:lnTo>
                  <a:lnTo>
                    <a:pt x="176355" y="305181"/>
                  </a:lnTo>
                  <a:lnTo>
                    <a:pt x="176285" y="305486"/>
                  </a:lnTo>
                  <a:lnTo>
                    <a:pt x="175599" y="306460"/>
                  </a:lnTo>
                  <a:lnTo>
                    <a:pt x="175021" y="306825"/>
                  </a:lnTo>
                  <a:lnTo>
                    <a:pt x="174620" y="307305"/>
                  </a:lnTo>
                  <a:lnTo>
                    <a:pt x="174306" y="307877"/>
                  </a:lnTo>
                  <a:lnTo>
                    <a:pt x="173571" y="308595"/>
                  </a:lnTo>
                  <a:lnTo>
                    <a:pt x="172725" y="308807"/>
                  </a:lnTo>
                  <a:lnTo>
                    <a:pt x="171750" y="308859"/>
                  </a:lnTo>
                  <a:lnTo>
                    <a:pt x="171197" y="308517"/>
                  </a:lnTo>
                  <a:lnTo>
                    <a:pt x="170986" y="308160"/>
                  </a:lnTo>
                  <a:lnTo>
                    <a:pt x="170516" y="308328"/>
                  </a:lnTo>
                  <a:lnTo>
                    <a:pt x="169369" y="309070"/>
                  </a:lnTo>
                  <a:lnTo>
                    <a:pt x="169599" y="309306"/>
                  </a:lnTo>
                  <a:lnTo>
                    <a:pt x="169963" y="309455"/>
                  </a:lnTo>
                  <a:lnTo>
                    <a:pt x="171015" y="309514"/>
                  </a:lnTo>
                  <a:lnTo>
                    <a:pt x="171016" y="309841"/>
                  </a:lnTo>
                  <a:lnTo>
                    <a:pt x="171201" y="310076"/>
                  </a:lnTo>
                  <a:lnTo>
                    <a:pt x="171945" y="310526"/>
                  </a:lnTo>
                  <a:lnTo>
                    <a:pt x="172696" y="310473"/>
                  </a:lnTo>
                  <a:lnTo>
                    <a:pt x="173092" y="310567"/>
                  </a:lnTo>
                  <a:lnTo>
                    <a:pt x="173901" y="311342"/>
                  </a:lnTo>
                  <a:lnTo>
                    <a:pt x="175536" y="312466"/>
                  </a:lnTo>
                  <a:lnTo>
                    <a:pt x="175568" y="313724"/>
                  </a:lnTo>
                  <a:lnTo>
                    <a:pt x="176034" y="314829"/>
                  </a:lnTo>
                  <a:lnTo>
                    <a:pt x="176289" y="315164"/>
                  </a:lnTo>
                  <a:lnTo>
                    <a:pt x="176963" y="315635"/>
                  </a:lnTo>
                  <a:lnTo>
                    <a:pt x="177329" y="316104"/>
                  </a:lnTo>
                  <a:lnTo>
                    <a:pt x="176628" y="316219"/>
                  </a:lnTo>
                  <a:lnTo>
                    <a:pt x="174908" y="316773"/>
                  </a:lnTo>
                  <a:lnTo>
                    <a:pt x="174124" y="317200"/>
                  </a:lnTo>
                  <a:lnTo>
                    <a:pt x="172923" y="318316"/>
                  </a:lnTo>
                  <a:lnTo>
                    <a:pt x="172923" y="318911"/>
                  </a:lnTo>
                  <a:lnTo>
                    <a:pt x="172903" y="321898"/>
                  </a:lnTo>
                  <a:lnTo>
                    <a:pt x="172573" y="322218"/>
                  </a:lnTo>
                  <a:lnTo>
                    <a:pt x="171798" y="322393"/>
                  </a:lnTo>
                  <a:lnTo>
                    <a:pt x="171641" y="322665"/>
                  </a:lnTo>
                  <a:lnTo>
                    <a:pt x="171814" y="323103"/>
                  </a:lnTo>
                  <a:lnTo>
                    <a:pt x="171608" y="324134"/>
                  </a:lnTo>
                  <a:lnTo>
                    <a:pt x="172355" y="324985"/>
                  </a:lnTo>
                  <a:lnTo>
                    <a:pt x="172909" y="325362"/>
                  </a:lnTo>
                  <a:lnTo>
                    <a:pt x="172911" y="324777"/>
                  </a:lnTo>
                  <a:lnTo>
                    <a:pt x="173031" y="324230"/>
                  </a:lnTo>
                  <a:lnTo>
                    <a:pt x="173517" y="323531"/>
                  </a:lnTo>
                  <a:lnTo>
                    <a:pt x="174428" y="322902"/>
                  </a:lnTo>
                  <a:lnTo>
                    <a:pt x="175673" y="322382"/>
                  </a:lnTo>
                  <a:lnTo>
                    <a:pt x="176073" y="322129"/>
                  </a:lnTo>
                  <a:lnTo>
                    <a:pt x="176449" y="321739"/>
                  </a:lnTo>
                  <a:lnTo>
                    <a:pt x="176560" y="321411"/>
                  </a:lnTo>
                  <a:lnTo>
                    <a:pt x="176395" y="321181"/>
                  </a:lnTo>
                  <a:lnTo>
                    <a:pt x="175984" y="319486"/>
                  </a:lnTo>
                  <a:lnTo>
                    <a:pt x="175637" y="318902"/>
                  </a:lnTo>
                  <a:lnTo>
                    <a:pt x="175948" y="318698"/>
                  </a:lnTo>
                  <a:lnTo>
                    <a:pt x="176916" y="318555"/>
                  </a:lnTo>
                  <a:lnTo>
                    <a:pt x="178055" y="318139"/>
                  </a:lnTo>
                  <a:lnTo>
                    <a:pt x="179110" y="318143"/>
                  </a:lnTo>
                  <a:lnTo>
                    <a:pt x="179440" y="318337"/>
                  </a:lnTo>
                  <a:lnTo>
                    <a:pt x="179448" y="318731"/>
                  </a:lnTo>
                  <a:lnTo>
                    <a:pt x="179992" y="319375"/>
                  </a:lnTo>
                  <a:lnTo>
                    <a:pt x="180491" y="319650"/>
                  </a:lnTo>
                  <a:lnTo>
                    <a:pt x="181023" y="320246"/>
                  </a:lnTo>
                  <a:lnTo>
                    <a:pt x="181397" y="320502"/>
                  </a:lnTo>
                  <a:lnTo>
                    <a:pt x="181488" y="320651"/>
                  </a:lnTo>
                  <a:lnTo>
                    <a:pt x="181517" y="321116"/>
                  </a:lnTo>
                  <a:lnTo>
                    <a:pt x="181402" y="321484"/>
                  </a:lnTo>
                  <a:lnTo>
                    <a:pt x="181534" y="321785"/>
                  </a:lnTo>
                  <a:lnTo>
                    <a:pt x="181091" y="321901"/>
                  </a:lnTo>
                  <a:lnTo>
                    <a:pt x="180922" y="322061"/>
                  </a:lnTo>
                  <a:lnTo>
                    <a:pt x="180823" y="322403"/>
                  </a:lnTo>
                  <a:lnTo>
                    <a:pt x="180646" y="322566"/>
                  </a:lnTo>
                  <a:lnTo>
                    <a:pt x="180666" y="322749"/>
                  </a:lnTo>
                  <a:lnTo>
                    <a:pt x="180579" y="322890"/>
                  </a:lnTo>
                  <a:lnTo>
                    <a:pt x="180381" y="322942"/>
                  </a:lnTo>
                  <a:lnTo>
                    <a:pt x="180171" y="322819"/>
                  </a:lnTo>
                  <a:lnTo>
                    <a:pt x="179945" y="322365"/>
                  </a:lnTo>
                  <a:lnTo>
                    <a:pt x="179706" y="322138"/>
                  </a:lnTo>
                  <a:lnTo>
                    <a:pt x="179578" y="321885"/>
                  </a:lnTo>
                  <a:lnTo>
                    <a:pt x="179232" y="321993"/>
                  </a:lnTo>
                  <a:lnTo>
                    <a:pt x="179018" y="321416"/>
                  </a:lnTo>
                  <a:lnTo>
                    <a:pt x="178572" y="321420"/>
                  </a:lnTo>
                  <a:lnTo>
                    <a:pt x="178729" y="321182"/>
                  </a:lnTo>
                  <a:lnTo>
                    <a:pt x="178622" y="321040"/>
                  </a:lnTo>
                  <a:lnTo>
                    <a:pt x="178445" y="321018"/>
                  </a:lnTo>
                  <a:lnTo>
                    <a:pt x="177925" y="321330"/>
                  </a:lnTo>
                  <a:lnTo>
                    <a:pt x="177842" y="321773"/>
                  </a:lnTo>
                  <a:lnTo>
                    <a:pt x="177178" y="322167"/>
                  </a:lnTo>
                  <a:lnTo>
                    <a:pt x="176481" y="322791"/>
                  </a:lnTo>
                  <a:lnTo>
                    <a:pt x="175818" y="322862"/>
                  </a:lnTo>
                  <a:lnTo>
                    <a:pt x="175562" y="322679"/>
                  </a:lnTo>
                  <a:lnTo>
                    <a:pt x="175304" y="322636"/>
                  </a:lnTo>
                  <a:lnTo>
                    <a:pt x="174432" y="322966"/>
                  </a:lnTo>
                  <a:lnTo>
                    <a:pt x="174324" y="323102"/>
                  </a:lnTo>
                  <a:lnTo>
                    <a:pt x="174485" y="323345"/>
                  </a:lnTo>
                  <a:lnTo>
                    <a:pt x="174392" y="323754"/>
                  </a:lnTo>
                  <a:lnTo>
                    <a:pt x="173761" y="324173"/>
                  </a:lnTo>
                  <a:lnTo>
                    <a:pt x="173651" y="324552"/>
                  </a:lnTo>
                  <a:lnTo>
                    <a:pt x="173509" y="324728"/>
                  </a:lnTo>
                  <a:lnTo>
                    <a:pt x="172988" y="324778"/>
                  </a:lnTo>
                  <a:lnTo>
                    <a:pt x="172958" y="324959"/>
                  </a:lnTo>
                  <a:lnTo>
                    <a:pt x="173248" y="325151"/>
                  </a:lnTo>
                  <a:lnTo>
                    <a:pt x="173272" y="325503"/>
                  </a:lnTo>
                  <a:lnTo>
                    <a:pt x="173088" y="325655"/>
                  </a:lnTo>
                  <a:lnTo>
                    <a:pt x="172854" y="325383"/>
                  </a:lnTo>
                  <a:lnTo>
                    <a:pt x="172577" y="325394"/>
                  </a:lnTo>
                  <a:lnTo>
                    <a:pt x="172544" y="325573"/>
                  </a:lnTo>
                  <a:lnTo>
                    <a:pt x="172392" y="325636"/>
                  </a:lnTo>
                  <a:lnTo>
                    <a:pt x="172165" y="325510"/>
                  </a:lnTo>
                  <a:lnTo>
                    <a:pt x="171914" y="325450"/>
                  </a:lnTo>
                  <a:lnTo>
                    <a:pt x="171551" y="325041"/>
                  </a:lnTo>
                  <a:lnTo>
                    <a:pt x="171431" y="324643"/>
                  </a:lnTo>
                  <a:lnTo>
                    <a:pt x="171056" y="324621"/>
                  </a:lnTo>
                  <a:lnTo>
                    <a:pt x="170755" y="324487"/>
                  </a:lnTo>
                  <a:lnTo>
                    <a:pt x="170129" y="324324"/>
                  </a:lnTo>
                  <a:lnTo>
                    <a:pt x="170071" y="323836"/>
                  </a:lnTo>
                  <a:lnTo>
                    <a:pt x="169824" y="323833"/>
                  </a:lnTo>
                  <a:lnTo>
                    <a:pt x="169547" y="324011"/>
                  </a:lnTo>
                  <a:lnTo>
                    <a:pt x="169086" y="324082"/>
                  </a:lnTo>
                  <a:lnTo>
                    <a:pt x="168739" y="324160"/>
                  </a:lnTo>
                  <a:lnTo>
                    <a:pt x="168587" y="323915"/>
                  </a:lnTo>
                  <a:lnTo>
                    <a:pt x="168389" y="323800"/>
                  </a:lnTo>
                  <a:lnTo>
                    <a:pt x="167907" y="323752"/>
                  </a:lnTo>
                  <a:lnTo>
                    <a:pt x="167585" y="323837"/>
                  </a:lnTo>
                  <a:lnTo>
                    <a:pt x="165626" y="322741"/>
                  </a:lnTo>
                  <a:lnTo>
                    <a:pt x="164238" y="322700"/>
                  </a:lnTo>
                  <a:lnTo>
                    <a:pt x="163496" y="322525"/>
                  </a:lnTo>
                  <a:lnTo>
                    <a:pt x="162841" y="322156"/>
                  </a:lnTo>
                  <a:lnTo>
                    <a:pt x="161546" y="322639"/>
                  </a:lnTo>
                  <a:lnTo>
                    <a:pt x="159855" y="323572"/>
                  </a:lnTo>
                  <a:lnTo>
                    <a:pt x="159505" y="323591"/>
                  </a:lnTo>
                  <a:lnTo>
                    <a:pt x="159167" y="323353"/>
                  </a:lnTo>
                  <a:lnTo>
                    <a:pt x="158388" y="323300"/>
                  </a:lnTo>
                  <a:lnTo>
                    <a:pt x="157777" y="323471"/>
                  </a:lnTo>
                  <a:lnTo>
                    <a:pt x="157196" y="322813"/>
                  </a:lnTo>
                  <a:lnTo>
                    <a:pt x="156924" y="322363"/>
                  </a:lnTo>
                  <a:lnTo>
                    <a:pt x="157068" y="322114"/>
                  </a:lnTo>
                  <a:lnTo>
                    <a:pt x="157023" y="321850"/>
                  </a:lnTo>
                  <a:lnTo>
                    <a:pt x="155629" y="321653"/>
                  </a:lnTo>
                  <a:lnTo>
                    <a:pt x="154730" y="321798"/>
                  </a:lnTo>
                  <a:lnTo>
                    <a:pt x="154549" y="321928"/>
                  </a:lnTo>
                  <a:lnTo>
                    <a:pt x="152834" y="322371"/>
                  </a:lnTo>
                  <a:lnTo>
                    <a:pt x="150929" y="322562"/>
                  </a:lnTo>
                  <a:lnTo>
                    <a:pt x="149676" y="322847"/>
                  </a:lnTo>
                  <a:lnTo>
                    <a:pt x="149496" y="323182"/>
                  </a:lnTo>
                  <a:lnTo>
                    <a:pt x="149490" y="323446"/>
                  </a:lnTo>
                  <a:lnTo>
                    <a:pt x="148184" y="323437"/>
                  </a:lnTo>
                  <a:lnTo>
                    <a:pt x="148094" y="322856"/>
                  </a:lnTo>
                  <a:lnTo>
                    <a:pt x="144248" y="322840"/>
                  </a:lnTo>
                  <a:lnTo>
                    <a:pt x="144269" y="319325"/>
                  </a:lnTo>
                  <a:lnTo>
                    <a:pt x="142968" y="319249"/>
                  </a:lnTo>
                  <a:lnTo>
                    <a:pt x="142663" y="318938"/>
                  </a:lnTo>
                  <a:lnTo>
                    <a:pt x="141859" y="318899"/>
                  </a:lnTo>
                  <a:lnTo>
                    <a:pt x="141036" y="319432"/>
                  </a:lnTo>
                  <a:lnTo>
                    <a:pt x="141028" y="320957"/>
                  </a:lnTo>
                  <a:lnTo>
                    <a:pt x="140685" y="321429"/>
                  </a:lnTo>
                  <a:lnTo>
                    <a:pt x="140428" y="321014"/>
                  </a:lnTo>
                  <a:lnTo>
                    <a:pt x="137770" y="319901"/>
                  </a:lnTo>
                  <a:lnTo>
                    <a:pt x="135845" y="319894"/>
                  </a:lnTo>
                  <a:lnTo>
                    <a:pt x="135830" y="316952"/>
                  </a:lnTo>
                  <a:lnTo>
                    <a:pt x="133870" y="316945"/>
                  </a:lnTo>
                  <a:lnTo>
                    <a:pt x="133872" y="314590"/>
                  </a:lnTo>
                  <a:lnTo>
                    <a:pt x="128682" y="314584"/>
                  </a:lnTo>
                  <a:lnTo>
                    <a:pt x="128665" y="312246"/>
                  </a:lnTo>
                  <a:lnTo>
                    <a:pt x="126188" y="312224"/>
                  </a:lnTo>
                  <a:lnTo>
                    <a:pt x="126172" y="314593"/>
                  </a:lnTo>
                  <a:lnTo>
                    <a:pt x="122903" y="314589"/>
                  </a:lnTo>
                  <a:lnTo>
                    <a:pt x="122916" y="316944"/>
                  </a:lnTo>
                  <a:lnTo>
                    <a:pt x="121807" y="316943"/>
                  </a:lnTo>
                  <a:lnTo>
                    <a:pt x="121588" y="316851"/>
                  </a:lnTo>
                  <a:lnTo>
                    <a:pt x="121595" y="314578"/>
                  </a:lnTo>
                  <a:lnTo>
                    <a:pt x="106714" y="314463"/>
                  </a:lnTo>
                  <a:lnTo>
                    <a:pt x="106693" y="312082"/>
                  </a:lnTo>
                  <a:lnTo>
                    <a:pt x="104072" y="312169"/>
                  </a:lnTo>
                  <a:lnTo>
                    <a:pt x="104106" y="314437"/>
                  </a:lnTo>
                  <a:lnTo>
                    <a:pt x="98836" y="314360"/>
                  </a:lnTo>
                  <a:lnTo>
                    <a:pt x="98815" y="315506"/>
                  </a:lnTo>
                  <a:lnTo>
                    <a:pt x="98228" y="316086"/>
                  </a:lnTo>
                  <a:lnTo>
                    <a:pt x="97156" y="315438"/>
                  </a:lnTo>
                  <a:lnTo>
                    <a:pt x="95820" y="314106"/>
                  </a:lnTo>
                  <a:lnTo>
                    <a:pt x="95117" y="313618"/>
                  </a:lnTo>
                  <a:lnTo>
                    <a:pt x="95120" y="311984"/>
                  </a:lnTo>
                  <a:lnTo>
                    <a:pt x="94351" y="311974"/>
                  </a:lnTo>
                  <a:lnTo>
                    <a:pt x="97246" y="309646"/>
                  </a:lnTo>
                  <a:lnTo>
                    <a:pt x="94103" y="309614"/>
                  </a:lnTo>
                  <a:lnTo>
                    <a:pt x="92559" y="309604"/>
                  </a:lnTo>
                  <a:lnTo>
                    <a:pt x="92531" y="311064"/>
                  </a:lnTo>
                  <a:lnTo>
                    <a:pt x="93121" y="311606"/>
                  </a:lnTo>
                  <a:lnTo>
                    <a:pt x="93273" y="311974"/>
                  </a:lnTo>
                  <a:lnTo>
                    <a:pt x="89943" y="311971"/>
                  </a:lnTo>
                  <a:lnTo>
                    <a:pt x="89922" y="314307"/>
                  </a:lnTo>
                  <a:lnTo>
                    <a:pt x="87318" y="314304"/>
                  </a:lnTo>
                  <a:lnTo>
                    <a:pt x="87334" y="311960"/>
                  </a:lnTo>
                  <a:lnTo>
                    <a:pt x="84721" y="311947"/>
                  </a:lnTo>
                  <a:lnTo>
                    <a:pt x="80147" y="311930"/>
                  </a:lnTo>
                  <a:lnTo>
                    <a:pt x="80148" y="310724"/>
                  </a:lnTo>
                  <a:lnTo>
                    <a:pt x="79442" y="310672"/>
                  </a:lnTo>
                  <a:lnTo>
                    <a:pt x="79401" y="309642"/>
                  </a:lnTo>
                  <a:lnTo>
                    <a:pt x="79206" y="309254"/>
                  </a:lnTo>
                  <a:lnTo>
                    <a:pt x="78043" y="308778"/>
                  </a:lnTo>
                  <a:lnTo>
                    <a:pt x="77646" y="309671"/>
                  </a:lnTo>
                  <a:lnTo>
                    <a:pt x="76849" y="310523"/>
                  </a:lnTo>
                  <a:lnTo>
                    <a:pt x="76560" y="310999"/>
                  </a:lnTo>
                  <a:lnTo>
                    <a:pt x="76420" y="311327"/>
                  </a:lnTo>
                  <a:lnTo>
                    <a:pt x="76457" y="311915"/>
                  </a:lnTo>
                  <a:lnTo>
                    <a:pt x="76717" y="314016"/>
                  </a:lnTo>
                  <a:lnTo>
                    <a:pt x="76391" y="314574"/>
                  </a:lnTo>
                  <a:lnTo>
                    <a:pt x="76246" y="314690"/>
                  </a:lnTo>
                  <a:lnTo>
                    <a:pt x="75892" y="314589"/>
                  </a:lnTo>
                  <a:lnTo>
                    <a:pt x="75504" y="314656"/>
                  </a:lnTo>
                  <a:lnTo>
                    <a:pt x="75029" y="314917"/>
                  </a:lnTo>
                  <a:lnTo>
                    <a:pt x="73490" y="315438"/>
                  </a:lnTo>
                  <a:lnTo>
                    <a:pt x="71208" y="315472"/>
                  </a:lnTo>
                  <a:lnTo>
                    <a:pt x="71370" y="315810"/>
                  </a:lnTo>
                  <a:lnTo>
                    <a:pt x="71844" y="316197"/>
                  </a:lnTo>
                  <a:lnTo>
                    <a:pt x="70879" y="316655"/>
                  </a:lnTo>
                  <a:lnTo>
                    <a:pt x="70642" y="316552"/>
                  </a:lnTo>
                  <a:lnTo>
                    <a:pt x="70595" y="317934"/>
                  </a:lnTo>
                  <a:lnTo>
                    <a:pt x="70671" y="321297"/>
                  </a:lnTo>
                  <a:lnTo>
                    <a:pt x="62787" y="321285"/>
                  </a:lnTo>
                  <a:lnTo>
                    <a:pt x="62782" y="323651"/>
                  </a:lnTo>
                  <a:lnTo>
                    <a:pt x="60160" y="323647"/>
                  </a:lnTo>
                  <a:lnTo>
                    <a:pt x="60169" y="321277"/>
                  </a:lnTo>
                  <a:lnTo>
                    <a:pt x="57542" y="321281"/>
                  </a:lnTo>
                  <a:lnTo>
                    <a:pt x="57522" y="322933"/>
                  </a:lnTo>
                  <a:lnTo>
                    <a:pt x="57411" y="323632"/>
                  </a:lnTo>
                  <a:lnTo>
                    <a:pt x="54937" y="323652"/>
                  </a:lnTo>
                  <a:lnTo>
                    <a:pt x="54754" y="336641"/>
                  </a:lnTo>
                  <a:lnTo>
                    <a:pt x="53565" y="336657"/>
                  </a:lnTo>
                  <a:lnTo>
                    <a:pt x="53644" y="337821"/>
                  </a:lnTo>
                  <a:lnTo>
                    <a:pt x="56175" y="337816"/>
                  </a:lnTo>
                  <a:lnTo>
                    <a:pt x="56172" y="340160"/>
                  </a:lnTo>
                  <a:lnTo>
                    <a:pt x="56839" y="340167"/>
                  </a:lnTo>
                  <a:lnTo>
                    <a:pt x="56848" y="343679"/>
                  </a:lnTo>
                  <a:lnTo>
                    <a:pt x="54236" y="343683"/>
                  </a:lnTo>
                  <a:lnTo>
                    <a:pt x="54246" y="346027"/>
                  </a:lnTo>
                  <a:lnTo>
                    <a:pt x="59477" y="346033"/>
                  </a:lnTo>
                  <a:lnTo>
                    <a:pt x="59486" y="348395"/>
                  </a:lnTo>
                  <a:lnTo>
                    <a:pt x="62103" y="348383"/>
                  </a:lnTo>
                  <a:lnTo>
                    <a:pt x="62096" y="350405"/>
                  </a:lnTo>
                  <a:lnTo>
                    <a:pt x="62095" y="355477"/>
                  </a:lnTo>
                  <a:lnTo>
                    <a:pt x="61717" y="355719"/>
                  </a:lnTo>
                  <a:lnTo>
                    <a:pt x="58229" y="357289"/>
                  </a:lnTo>
                  <a:lnTo>
                    <a:pt x="56869" y="357237"/>
                  </a:lnTo>
                  <a:lnTo>
                    <a:pt x="56887" y="361340"/>
                  </a:lnTo>
                  <a:lnTo>
                    <a:pt x="54292" y="361352"/>
                  </a:lnTo>
                  <a:lnTo>
                    <a:pt x="54280" y="368446"/>
                  </a:lnTo>
                  <a:lnTo>
                    <a:pt x="56885" y="368453"/>
                  </a:lnTo>
                  <a:lnTo>
                    <a:pt x="56887" y="373143"/>
                  </a:lnTo>
                  <a:lnTo>
                    <a:pt x="54287" y="373140"/>
                  </a:lnTo>
                  <a:lnTo>
                    <a:pt x="54312" y="373784"/>
                  </a:lnTo>
                  <a:lnTo>
                    <a:pt x="54500" y="374330"/>
                  </a:lnTo>
                  <a:lnTo>
                    <a:pt x="54573" y="375163"/>
                  </a:lnTo>
                  <a:lnTo>
                    <a:pt x="53906" y="375049"/>
                  </a:lnTo>
                  <a:lnTo>
                    <a:pt x="53025" y="375272"/>
                  </a:lnTo>
                  <a:lnTo>
                    <a:pt x="52586" y="375302"/>
                  </a:lnTo>
                  <a:lnTo>
                    <a:pt x="52139" y="375143"/>
                  </a:lnTo>
                  <a:lnTo>
                    <a:pt x="51741" y="375176"/>
                  </a:lnTo>
                  <a:lnTo>
                    <a:pt x="51473" y="375319"/>
                  </a:lnTo>
                  <a:lnTo>
                    <a:pt x="52103" y="376389"/>
                  </a:lnTo>
                  <a:lnTo>
                    <a:pt x="52846" y="377289"/>
                  </a:lnTo>
                  <a:lnTo>
                    <a:pt x="51670" y="377342"/>
                  </a:lnTo>
                  <a:lnTo>
                    <a:pt x="51674" y="377855"/>
                  </a:lnTo>
                  <a:lnTo>
                    <a:pt x="46525" y="377897"/>
                  </a:lnTo>
                  <a:lnTo>
                    <a:pt x="46503" y="382614"/>
                  </a:lnTo>
                  <a:lnTo>
                    <a:pt x="43905" y="382628"/>
                  </a:lnTo>
                  <a:lnTo>
                    <a:pt x="43931" y="385000"/>
                  </a:lnTo>
                  <a:lnTo>
                    <a:pt x="37535" y="384966"/>
                  </a:lnTo>
                  <a:lnTo>
                    <a:pt x="37223" y="384675"/>
                  </a:lnTo>
                  <a:lnTo>
                    <a:pt x="36528" y="383664"/>
                  </a:lnTo>
                  <a:lnTo>
                    <a:pt x="36300" y="382653"/>
                  </a:lnTo>
                  <a:lnTo>
                    <a:pt x="36009" y="382471"/>
                  </a:lnTo>
                  <a:lnTo>
                    <a:pt x="35938" y="380991"/>
                  </a:lnTo>
                  <a:lnTo>
                    <a:pt x="35528" y="380176"/>
                  </a:lnTo>
                  <a:lnTo>
                    <a:pt x="35529" y="379091"/>
                  </a:lnTo>
                  <a:lnTo>
                    <a:pt x="34348" y="379100"/>
                  </a:lnTo>
                  <a:lnTo>
                    <a:pt x="34890" y="377877"/>
                  </a:lnTo>
                  <a:lnTo>
                    <a:pt x="34944" y="376727"/>
                  </a:lnTo>
                  <a:lnTo>
                    <a:pt x="32456" y="376756"/>
                  </a:lnTo>
                  <a:lnTo>
                    <a:pt x="32250" y="377872"/>
                  </a:lnTo>
                  <a:lnTo>
                    <a:pt x="32241" y="379111"/>
                  </a:lnTo>
                  <a:lnTo>
                    <a:pt x="28396" y="379139"/>
                  </a:lnTo>
                  <a:lnTo>
                    <a:pt x="28364" y="376777"/>
                  </a:lnTo>
                  <a:lnTo>
                    <a:pt x="25760" y="376788"/>
                  </a:lnTo>
                  <a:lnTo>
                    <a:pt x="25756" y="375010"/>
                  </a:lnTo>
                  <a:lnTo>
                    <a:pt x="23985" y="374983"/>
                  </a:lnTo>
                  <a:lnTo>
                    <a:pt x="23808" y="374698"/>
                  </a:lnTo>
                  <a:lnTo>
                    <a:pt x="23422" y="374602"/>
                  </a:lnTo>
                  <a:lnTo>
                    <a:pt x="22279" y="374877"/>
                  </a:lnTo>
                  <a:lnTo>
                    <a:pt x="21860" y="374621"/>
                  </a:lnTo>
                  <a:lnTo>
                    <a:pt x="21553" y="374614"/>
                  </a:lnTo>
                  <a:lnTo>
                    <a:pt x="20962" y="375094"/>
                  </a:lnTo>
                  <a:lnTo>
                    <a:pt x="21063" y="375603"/>
                  </a:lnTo>
                  <a:lnTo>
                    <a:pt x="20569" y="375604"/>
                  </a:lnTo>
                  <a:lnTo>
                    <a:pt x="20586" y="370895"/>
                  </a:lnTo>
                  <a:lnTo>
                    <a:pt x="18801" y="370910"/>
                  </a:lnTo>
                  <a:lnTo>
                    <a:pt x="18649" y="371025"/>
                  </a:lnTo>
                  <a:lnTo>
                    <a:pt x="18510" y="372062"/>
                  </a:lnTo>
                  <a:lnTo>
                    <a:pt x="15404" y="372076"/>
                  </a:lnTo>
                  <a:lnTo>
                    <a:pt x="15392" y="371431"/>
                  </a:lnTo>
                  <a:lnTo>
                    <a:pt x="15381" y="370496"/>
                  </a:lnTo>
                  <a:lnTo>
                    <a:pt x="15434" y="368576"/>
                  </a:lnTo>
                  <a:lnTo>
                    <a:pt x="17982" y="368558"/>
                  </a:lnTo>
                  <a:lnTo>
                    <a:pt x="17955" y="366192"/>
                  </a:lnTo>
                  <a:lnTo>
                    <a:pt x="16177" y="366218"/>
                  </a:lnTo>
                  <a:lnTo>
                    <a:pt x="15997" y="366523"/>
                  </a:lnTo>
                  <a:lnTo>
                    <a:pt x="15418" y="367062"/>
                  </a:lnTo>
                  <a:lnTo>
                    <a:pt x="15399" y="362059"/>
                  </a:lnTo>
                  <a:lnTo>
                    <a:pt x="15995" y="362051"/>
                  </a:lnTo>
                  <a:lnTo>
                    <a:pt x="15999" y="361534"/>
                  </a:lnTo>
                  <a:lnTo>
                    <a:pt x="16217" y="361445"/>
                  </a:lnTo>
                  <a:lnTo>
                    <a:pt x="25774" y="361400"/>
                  </a:lnTo>
                  <a:lnTo>
                    <a:pt x="25755" y="359542"/>
                  </a:lnTo>
                  <a:lnTo>
                    <a:pt x="15392" y="360341"/>
                  </a:lnTo>
                  <a:lnTo>
                    <a:pt x="15390" y="359693"/>
                  </a:lnTo>
                  <a:lnTo>
                    <a:pt x="16119" y="359692"/>
                  </a:lnTo>
                  <a:lnTo>
                    <a:pt x="16707" y="359016"/>
                  </a:lnTo>
                  <a:lnTo>
                    <a:pt x="17369" y="357875"/>
                  </a:lnTo>
                  <a:lnTo>
                    <a:pt x="17620" y="357116"/>
                  </a:lnTo>
                  <a:lnTo>
                    <a:pt x="17883" y="356789"/>
                  </a:lnTo>
                  <a:lnTo>
                    <a:pt x="18462" y="356737"/>
                  </a:lnTo>
                  <a:lnTo>
                    <a:pt x="19235" y="356537"/>
                  </a:lnTo>
                  <a:lnTo>
                    <a:pt x="19034" y="356313"/>
                  </a:lnTo>
                  <a:lnTo>
                    <a:pt x="18972" y="356142"/>
                  </a:lnTo>
                  <a:lnTo>
                    <a:pt x="18944" y="355595"/>
                  </a:lnTo>
                  <a:lnTo>
                    <a:pt x="19081" y="355143"/>
                  </a:lnTo>
                  <a:lnTo>
                    <a:pt x="19256" y="354553"/>
                  </a:lnTo>
                  <a:lnTo>
                    <a:pt x="19227" y="354289"/>
                  </a:lnTo>
                  <a:lnTo>
                    <a:pt x="19083" y="354010"/>
                  </a:lnTo>
                  <a:lnTo>
                    <a:pt x="19209" y="353159"/>
                  </a:lnTo>
                  <a:lnTo>
                    <a:pt x="19209" y="347293"/>
                  </a:lnTo>
                  <a:lnTo>
                    <a:pt x="21827" y="347254"/>
                  </a:lnTo>
                  <a:lnTo>
                    <a:pt x="21842" y="344900"/>
                  </a:lnTo>
                  <a:lnTo>
                    <a:pt x="19232" y="344931"/>
                  </a:lnTo>
                  <a:lnTo>
                    <a:pt x="10150" y="344958"/>
                  </a:lnTo>
                  <a:lnTo>
                    <a:pt x="10161" y="340825"/>
                  </a:lnTo>
                  <a:lnTo>
                    <a:pt x="10210" y="340580"/>
                  </a:lnTo>
                  <a:lnTo>
                    <a:pt x="10437" y="340200"/>
                  </a:lnTo>
                  <a:lnTo>
                    <a:pt x="0" y="340254"/>
                  </a:lnTo>
                  <a:lnTo>
                    <a:pt x="15" y="335436"/>
                  </a:lnTo>
                  <a:lnTo>
                    <a:pt x="827" y="335533"/>
                  </a:lnTo>
                  <a:lnTo>
                    <a:pt x="1165" y="335496"/>
                  </a:lnTo>
                  <a:lnTo>
                    <a:pt x="1325" y="335333"/>
                  </a:lnTo>
                  <a:lnTo>
                    <a:pt x="1366" y="335128"/>
                  </a:lnTo>
                  <a:lnTo>
                    <a:pt x="1191" y="334591"/>
                  </a:lnTo>
                  <a:lnTo>
                    <a:pt x="1145" y="334291"/>
                  </a:lnTo>
                  <a:lnTo>
                    <a:pt x="1878" y="333555"/>
                  </a:lnTo>
                  <a:lnTo>
                    <a:pt x="2241" y="333299"/>
                  </a:lnTo>
                  <a:lnTo>
                    <a:pt x="2863" y="333213"/>
                  </a:lnTo>
                  <a:lnTo>
                    <a:pt x="3053" y="332968"/>
                  </a:lnTo>
                  <a:lnTo>
                    <a:pt x="3114" y="332723"/>
                  </a:lnTo>
                  <a:lnTo>
                    <a:pt x="2970" y="332630"/>
                  </a:lnTo>
                  <a:lnTo>
                    <a:pt x="2670" y="332180"/>
                  </a:lnTo>
                  <a:lnTo>
                    <a:pt x="2662" y="327261"/>
                  </a:lnTo>
                  <a:lnTo>
                    <a:pt x="3335" y="327284"/>
                  </a:lnTo>
                  <a:lnTo>
                    <a:pt x="3438" y="327455"/>
                  </a:lnTo>
                  <a:lnTo>
                    <a:pt x="4024" y="327841"/>
                  </a:lnTo>
                  <a:lnTo>
                    <a:pt x="4650" y="327826"/>
                  </a:lnTo>
                  <a:lnTo>
                    <a:pt x="4703" y="327268"/>
                  </a:lnTo>
                  <a:lnTo>
                    <a:pt x="5309" y="327253"/>
                  </a:lnTo>
                  <a:lnTo>
                    <a:pt x="5255" y="326122"/>
                  </a:lnTo>
                  <a:lnTo>
                    <a:pt x="7872" y="326136"/>
                  </a:lnTo>
                  <a:lnTo>
                    <a:pt x="7933" y="323807"/>
                  </a:lnTo>
                  <a:lnTo>
                    <a:pt x="8164" y="323800"/>
                  </a:lnTo>
                  <a:lnTo>
                    <a:pt x="8423" y="323670"/>
                  </a:lnTo>
                  <a:lnTo>
                    <a:pt x="9276" y="322780"/>
                  </a:lnTo>
                  <a:lnTo>
                    <a:pt x="9705" y="322617"/>
                  </a:lnTo>
                  <a:lnTo>
                    <a:pt x="10245" y="322628"/>
                  </a:lnTo>
                  <a:lnTo>
                    <a:pt x="10507" y="322426"/>
                  </a:lnTo>
                  <a:lnTo>
                    <a:pt x="10827" y="321430"/>
                  </a:lnTo>
                  <a:lnTo>
                    <a:pt x="10113" y="320943"/>
                  </a:lnTo>
                  <a:lnTo>
                    <a:pt x="9185" y="320906"/>
                  </a:lnTo>
                  <a:lnTo>
                    <a:pt x="8641" y="320742"/>
                  </a:lnTo>
                  <a:lnTo>
                    <a:pt x="8187" y="320500"/>
                  </a:lnTo>
                  <a:lnTo>
                    <a:pt x="7985" y="320233"/>
                  </a:lnTo>
                  <a:lnTo>
                    <a:pt x="7972" y="319385"/>
                  </a:lnTo>
                  <a:lnTo>
                    <a:pt x="8042" y="319232"/>
                  </a:lnTo>
                  <a:lnTo>
                    <a:pt x="8607" y="318648"/>
                  </a:lnTo>
                  <a:lnTo>
                    <a:pt x="9448" y="317934"/>
                  </a:lnTo>
                  <a:lnTo>
                    <a:pt x="9836" y="317216"/>
                  </a:lnTo>
                  <a:lnTo>
                    <a:pt x="10636" y="316777"/>
                  </a:lnTo>
                  <a:lnTo>
                    <a:pt x="10574" y="316561"/>
                  </a:lnTo>
                  <a:lnTo>
                    <a:pt x="10323" y="316390"/>
                  </a:lnTo>
                  <a:lnTo>
                    <a:pt x="9597" y="315921"/>
                  </a:lnTo>
                  <a:lnTo>
                    <a:pt x="9101" y="315832"/>
                  </a:lnTo>
                  <a:lnTo>
                    <a:pt x="8478" y="315375"/>
                  </a:lnTo>
                  <a:lnTo>
                    <a:pt x="8292" y="314318"/>
                  </a:lnTo>
                  <a:lnTo>
                    <a:pt x="8197" y="314188"/>
                  </a:lnTo>
                  <a:lnTo>
                    <a:pt x="8036" y="314159"/>
                  </a:lnTo>
                  <a:lnTo>
                    <a:pt x="7953" y="312195"/>
                  </a:lnTo>
                  <a:lnTo>
                    <a:pt x="7932" y="312064"/>
                  </a:lnTo>
                  <a:lnTo>
                    <a:pt x="7714" y="311871"/>
                  </a:lnTo>
                  <a:lnTo>
                    <a:pt x="7751" y="311667"/>
                  </a:lnTo>
                  <a:lnTo>
                    <a:pt x="7949" y="311399"/>
                  </a:lnTo>
                  <a:lnTo>
                    <a:pt x="9216" y="310620"/>
                  </a:lnTo>
                  <a:lnTo>
                    <a:pt x="9971" y="310404"/>
                  </a:lnTo>
                  <a:lnTo>
                    <a:pt x="10524" y="310434"/>
                  </a:lnTo>
                  <a:lnTo>
                    <a:pt x="10747" y="310374"/>
                  </a:lnTo>
                  <a:lnTo>
                    <a:pt x="11329" y="310028"/>
                  </a:lnTo>
                  <a:lnTo>
                    <a:pt x="10661" y="309612"/>
                  </a:lnTo>
                  <a:lnTo>
                    <a:pt x="10421" y="307666"/>
                  </a:lnTo>
                  <a:lnTo>
                    <a:pt x="10398" y="306562"/>
                  </a:lnTo>
                  <a:lnTo>
                    <a:pt x="10483" y="305966"/>
                  </a:lnTo>
                  <a:lnTo>
                    <a:pt x="10619" y="305810"/>
                  </a:lnTo>
                  <a:lnTo>
                    <a:pt x="10631" y="305658"/>
                  </a:lnTo>
                  <a:lnTo>
                    <a:pt x="10651" y="300127"/>
                  </a:lnTo>
                  <a:lnTo>
                    <a:pt x="7647" y="300127"/>
                  </a:lnTo>
                  <a:lnTo>
                    <a:pt x="7374" y="299372"/>
                  </a:lnTo>
                  <a:lnTo>
                    <a:pt x="7324" y="298268"/>
                  </a:lnTo>
                  <a:lnTo>
                    <a:pt x="6741" y="297981"/>
                  </a:lnTo>
                  <a:lnTo>
                    <a:pt x="6707" y="297204"/>
                  </a:lnTo>
                  <a:lnTo>
                    <a:pt x="8043" y="297189"/>
                  </a:lnTo>
                  <a:lnTo>
                    <a:pt x="8042" y="295426"/>
                  </a:lnTo>
                  <a:lnTo>
                    <a:pt x="4403" y="295453"/>
                  </a:lnTo>
                  <a:lnTo>
                    <a:pt x="4138" y="294977"/>
                  </a:lnTo>
                  <a:lnTo>
                    <a:pt x="4089" y="294736"/>
                  </a:lnTo>
                  <a:lnTo>
                    <a:pt x="4071" y="293069"/>
                  </a:lnTo>
                  <a:lnTo>
                    <a:pt x="2737" y="293062"/>
                  </a:lnTo>
                  <a:lnTo>
                    <a:pt x="2725" y="292630"/>
                  </a:lnTo>
                  <a:lnTo>
                    <a:pt x="2440" y="292426"/>
                  </a:lnTo>
                  <a:lnTo>
                    <a:pt x="2747" y="291619"/>
                  </a:lnTo>
                  <a:lnTo>
                    <a:pt x="3127" y="291641"/>
                  </a:lnTo>
                  <a:lnTo>
                    <a:pt x="3714" y="291872"/>
                  </a:lnTo>
                  <a:lnTo>
                    <a:pt x="4091" y="291883"/>
                  </a:lnTo>
                  <a:lnTo>
                    <a:pt x="4114" y="289889"/>
                  </a:lnTo>
                  <a:lnTo>
                    <a:pt x="5839" y="288368"/>
                  </a:lnTo>
                  <a:lnTo>
                    <a:pt x="5493" y="288183"/>
                  </a:lnTo>
                  <a:lnTo>
                    <a:pt x="5400" y="287930"/>
                  </a:lnTo>
                  <a:lnTo>
                    <a:pt x="5386" y="286009"/>
                  </a:lnTo>
                  <a:lnTo>
                    <a:pt x="6461" y="286009"/>
                  </a:lnTo>
                  <a:lnTo>
                    <a:pt x="6842" y="285661"/>
                  </a:lnTo>
                  <a:lnTo>
                    <a:pt x="6977" y="285640"/>
                  </a:lnTo>
                  <a:lnTo>
                    <a:pt x="7370" y="285077"/>
                  </a:lnTo>
                  <a:lnTo>
                    <a:pt x="7763" y="284166"/>
                  </a:lnTo>
                  <a:lnTo>
                    <a:pt x="7755" y="283699"/>
                  </a:lnTo>
                  <a:lnTo>
                    <a:pt x="3236" y="283732"/>
                  </a:lnTo>
                  <a:lnTo>
                    <a:pt x="3003" y="283725"/>
                  </a:lnTo>
                  <a:lnTo>
                    <a:pt x="3042" y="281324"/>
                  </a:lnTo>
                  <a:lnTo>
                    <a:pt x="5671" y="281341"/>
                  </a:lnTo>
                  <a:lnTo>
                    <a:pt x="5735" y="276624"/>
                  </a:lnTo>
                  <a:lnTo>
                    <a:pt x="7017" y="276624"/>
                  </a:lnTo>
                  <a:lnTo>
                    <a:pt x="7030" y="274281"/>
                  </a:lnTo>
                  <a:lnTo>
                    <a:pt x="7030" y="273842"/>
                  </a:lnTo>
                  <a:lnTo>
                    <a:pt x="7220" y="273942"/>
                  </a:lnTo>
                  <a:lnTo>
                    <a:pt x="7771" y="273731"/>
                  </a:lnTo>
                  <a:lnTo>
                    <a:pt x="8051" y="273772"/>
                  </a:lnTo>
                  <a:lnTo>
                    <a:pt x="8917" y="274218"/>
                  </a:lnTo>
                  <a:lnTo>
                    <a:pt x="9076" y="274346"/>
                  </a:lnTo>
                  <a:lnTo>
                    <a:pt x="9166" y="274537"/>
                  </a:lnTo>
                  <a:lnTo>
                    <a:pt x="9296" y="275558"/>
                  </a:lnTo>
                  <a:lnTo>
                    <a:pt x="10722" y="276433"/>
                  </a:lnTo>
                  <a:lnTo>
                    <a:pt x="10979" y="276526"/>
                  </a:lnTo>
                  <a:lnTo>
                    <a:pt x="11018" y="269580"/>
                  </a:lnTo>
                  <a:lnTo>
                    <a:pt x="13634" y="269548"/>
                  </a:lnTo>
                  <a:lnTo>
                    <a:pt x="14296" y="270010"/>
                  </a:lnTo>
                  <a:lnTo>
                    <a:pt x="14543" y="269949"/>
                  </a:lnTo>
                  <a:lnTo>
                    <a:pt x="14954" y="269548"/>
                  </a:lnTo>
                  <a:lnTo>
                    <a:pt x="16288" y="269548"/>
                  </a:lnTo>
                  <a:lnTo>
                    <a:pt x="18903" y="269564"/>
                  </a:lnTo>
                  <a:lnTo>
                    <a:pt x="18916" y="268995"/>
                  </a:lnTo>
                  <a:lnTo>
                    <a:pt x="20603" y="268980"/>
                  </a:lnTo>
                  <a:lnTo>
                    <a:pt x="22193" y="268579"/>
                  </a:lnTo>
                  <a:lnTo>
                    <a:pt x="23715" y="268435"/>
                  </a:lnTo>
                  <a:lnTo>
                    <a:pt x="25376" y="267876"/>
                  </a:lnTo>
                  <a:lnTo>
                    <a:pt x="25838" y="267460"/>
                  </a:lnTo>
                  <a:lnTo>
                    <a:pt x="26097" y="267061"/>
                  </a:lnTo>
                  <a:lnTo>
                    <a:pt x="26815" y="266587"/>
                  </a:lnTo>
                  <a:lnTo>
                    <a:pt x="26828" y="264380"/>
                  </a:lnTo>
                  <a:lnTo>
                    <a:pt x="26827" y="263659"/>
                  </a:lnTo>
                  <a:lnTo>
                    <a:pt x="26822" y="262580"/>
                  </a:lnTo>
                  <a:lnTo>
                    <a:pt x="26815" y="261285"/>
                  </a:lnTo>
                  <a:lnTo>
                    <a:pt x="26827" y="260553"/>
                  </a:lnTo>
                  <a:lnTo>
                    <a:pt x="26836" y="260318"/>
                  </a:lnTo>
                  <a:lnTo>
                    <a:pt x="26840" y="260016"/>
                  </a:lnTo>
                  <a:lnTo>
                    <a:pt x="26847" y="257477"/>
                  </a:lnTo>
                  <a:lnTo>
                    <a:pt x="26853" y="257186"/>
                  </a:lnTo>
                  <a:lnTo>
                    <a:pt x="26853" y="256795"/>
                  </a:lnTo>
                  <a:lnTo>
                    <a:pt x="27022" y="257007"/>
                  </a:lnTo>
                  <a:lnTo>
                    <a:pt x="27151" y="257023"/>
                  </a:lnTo>
                  <a:lnTo>
                    <a:pt x="27648" y="256271"/>
                  </a:lnTo>
                  <a:lnTo>
                    <a:pt x="26993" y="256158"/>
                  </a:lnTo>
                  <a:lnTo>
                    <a:pt x="26972" y="255804"/>
                  </a:lnTo>
                  <a:lnTo>
                    <a:pt x="27233" y="255571"/>
                  </a:lnTo>
                  <a:lnTo>
                    <a:pt x="27383" y="255796"/>
                  </a:lnTo>
                  <a:lnTo>
                    <a:pt x="27980" y="256004"/>
                  </a:lnTo>
                  <a:lnTo>
                    <a:pt x="28342" y="255738"/>
                  </a:lnTo>
                  <a:lnTo>
                    <a:pt x="28421" y="255368"/>
                  </a:lnTo>
                  <a:lnTo>
                    <a:pt x="28355" y="254811"/>
                  </a:lnTo>
                  <a:lnTo>
                    <a:pt x="28912" y="254567"/>
                  </a:lnTo>
                  <a:lnTo>
                    <a:pt x="29254" y="254648"/>
                  </a:lnTo>
                  <a:lnTo>
                    <a:pt x="29442" y="254794"/>
                  </a:lnTo>
                  <a:lnTo>
                    <a:pt x="29377" y="255114"/>
                  </a:lnTo>
                  <a:lnTo>
                    <a:pt x="29637" y="255901"/>
                  </a:lnTo>
                  <a:lnTo>
                    <a:pt x="30351" y="255923"/>
                  </a:lnTo>
                  <a:lnTo>
                    <a:pt x="31051" y="256109"/>
                  </a:lnTo>
                  <a:lnTo>
                    <a:pt x="31175" y="256629"/>
                  </a:lnTo>
                  <a:lnTo>
                    <a:pt x="30926" y="258103"/>
                  </a:lnTo>
                  <a:lnTo>
                    <a:pt x="30647" y="258389"/>
                  </a:lnTo>
                  <a:lnTo>
                    <a:pt x="30725" y="258649"/>
                  </a:lnTo>
                  <a:lnTo>
                    <a:pt x="30999" y="258031"/>
                  </a:lnTo>
                  <a:lnTo>
                    <a:pt x="31489" y="255461"/>
                  </a:lnTo>
                  <a:lnTo>
                    <a:pt x="31548" y="254734"/>
                  </a:lnTo>
                  <a:lnTo>
                    <a:pt x="31359" y="253623"/>
                  </a:lnTo>
                  <a:lnTo>
                    <a:pt x="31576" y="253705"/>
                  </a:lnTo>
                  <a:lnTo>
                    <a:pt x="31655" y="254269"/>
                  </a:lnTo>
                  <a:lnTo>
                    <a:pt x="31665" y="255181"/>
                  </a:lnTo>
                  <a:lnTo>
                    <a:pt x="32201" y="255429"/>
                  </a:lnTo>
                  <a:lnTo>
                    <a:pt x="33251" y="255718"/>
                  </a:lnTo>
                  <a:lnTo>
                    <a:pt x="34700" y="255315"/>
                  </a:lnTo>
                  <a:lnTo>
                    <a:pt x="35269" y="255429"/>
                  </a:lnTo>
                  <a:lnTo>
                    <a:pt x="35800" y="255445"/>
                  </a:lnTo>
                  <a:lnTo>
                    <a:pt x="39788" y="255445"/>
                  </a:lnTo>
                  <a:lnTo>
                    <a:pt x="44604" y="255442"/>
                  </a:lnTo>
                  <a:lnTo>
                    <a:pt x="45071" y="255461"/>
                  </a:lnTo>
                  <a:lnTo>
                    <a:pt x="45058" y="255168"/>
                  </a:lnTo>
                  <a:lnTo>
                    <a:pt x="46040" y="254102"/>
                  </a:lnTo>
                  <a:lnTo>
                    <a:pt x="46638" y="253623"/>
                  </a:lnTo>
                  <a:lnTo>
                    <a:pt x="47003" y="253624"/>
                  </a:lnTo>
                  <a:lnTo>
                    <a:pt x="46910" y="253753"/>
                  </a:lnTo>
                  <a:lnTo>
                    <a:pt x="46998" y="253962"/>
                  </a:lnTo>
                  <a:lnTo>
                    <a:pt x="47389" y="253965"/>
                  </a:lnTo>
                  <a:lnTo>
                    <a:pt x="47609" y="253786"/>
                  </a:lnTo>
                  <a:lnTo>
                    <a:pt x="47648" y="253412"/>
                  </a:lnTo>
                  <a:lnTo>
                    <a:pt x="47347" y="253232"/>
                  </a:lnTo>
                  <a:lnTo>
                    <a:pt x="47894" y="252957"/>
                  </a:lnTo>
                  <a:lnTo>
                    <a:pt x="49005" y="252906"/>
                  </a:lnTo>
                  <a:lnTo>
                    <a:pt x="49038" y="252295"/>
                  </a:lnTo>
                  <a:lnTo>
                    <a:pt x="48645" y="252468"/>
                  </a:lnTo>
                  <a:lnTo>
                    <a:pt x="48079" y="252570"/>
                  </a:lnTo>
                  <a:lnTo>
                    <a:pt x="47803" y="252029"/>
                  </a:lnTo>
                  <a:lnTo>
                    <a:pt x="47816" y="249638"/>
                  </a:lnTo>
                  <a:lnTo>
                    <a:pt x="47334" y="248483"/>
                  </a:lnTo>
                  <a:lnTo>
                    <a:pt x="46961" y="248076"/>
                  </a:lnTo>
                  <a:lnTo>
                    <a:pt x="47034" y="247636"/>
                  </a:lnTo>
                  <a:lnTo>
                    <a:pt x="47184" y="247552"/>
                  </a:lnTo>
                  <a:lnTo>
                    <a:pt x="47684" y="247517"/>
                  </a:lnTo>
                  <a:lnTo>
                    <a:pt x="47728" y="246987"/>
                  </a:lnTo>
                  <a:lnTo>
                    <a:pt x="50270" y="246956"/>
                  </a:lnTo>
                  <a:lnTo>
                    <a:pt x="51247" y="247019"/>
                  </a:lnTo>
                  <a:lnTo>
                    <a:pt x="52063" y="245962"/>
                  </a:lnTo>
                  <a:lnTo>
                    <a:pt x="52723" y="246043"/>
                  </a:lnTo>
                  <a:lnTo>
                    <a:pt x="52866" y="245393"/>
                  </a:lnTo>
                  <a:lnTo>
                    <a:pt x="53455" y="245763"/>
                  </a:lnTo>
                  <a:lnTo>
                    <a:pt x="54225" y="245945"/>
                  </a:lnTo>
                  <a:lnTo>
                    <a:pt x="54238" y="249361"/>
                  </a:lnTo>
                  <a:lnTo>
                    <a:pt x="56867" y="249361"/>
                  </a:lnTo>
                  <a:lnTo>
                    <a:pt x="56892" y="245685"/>
                  </a:lnTo>
                  <a:lnTo>
                    <a:pt x="56250" y="245749"/>
                  </a:lnTo>
                  <a:lnTo>
                    <a:pt x="55863" y="245191"/>
                  </a:lnTo>
                  <a:lnTo>
                    <a:pt x="55349" y="244728"/>
                  </a:lnTo>
                  <a:lnTo>
                    <a:pt x="55071" y="244667"/>
                  </a:lnTo>
                  <a:lnTo>
                    <a:pt x="55002" y="244307"/>
                  </a:lnTo>
                  <a:lnTo>
                    <a:pt x="55028" y="243619"/>
                  </a:lnTo>
                  <a:lnTo>
                    <a:pt x="53863" y="243620"/>
                  </a:lnTo>
                  <a:lnTo>
                    <a:pt x="54186" y="240838"/>
                  </a:lnTo>
                  <a:lnTo>
                    <a:pt x="54251" y="240708"/>
                  </a:lnTo>
                  <a:lnTo>
                    <a:pt x="54419" y="240610"/>
                  </a:lnTo>
                  <a:lnTo>
                    <a:pt x="54924" y="240480"/>
                  </a:lnTo>
                  <a:lnTo>
                    <a:pt x="55002" y="239797"/>
                  </a:lnTo>
                  <a:lnTo>
                    <a:pt x="54924" y="239488"/>
                  </a:lnTo>
                  <a:lnTo>
                    <a:pt x="54238" y="238691"/>
                  </a:lnTo>
                  <a:lnTo>
                    <a:pt x="54264" y="237438"/>
                  </a:lnTo>
                  <a:lnTo>
                    <a:pt x="54523" y="237162"/>
                  </a:lnTo>
                  <a:lnTo>
                    <a:pt x="54950" y="237032"/>
                  </a:lnTo>
                  <a:lnTo>
                    <a:pt x="54911" y="235535"/>
                  </a:lnTo>
                  <a:lnTo>
                    <a:pt x="54963" y="235356"/>
                  </a:lnTo>
                  <a:lnTo>
                    <a:pt x="55559" y="234934"/>
                  </a:lnTo>
                  <a:lnTo>
                    <a:pt x="55610" y="234559"/>
                  </a:lnTo>
                  <a:lnTo>
                    <a:pt x="55416" y="233909"/>
                  </a:lnTo>
                  <a:lnTo>
                    <a:pt x="54795" y="232705"/>
                  </a:lnTo>
                  <a:lnTo>
                    <a:pt x="54251" y="232136"/>
                  </a:lnTo>
                  <a:lnTo>
                    <a:pt x="54251" y="231957"/>
                  </a:lnTo>
                  <a:lnTo>
                    <a:pt x="54485" y="232204"/>
                  </a:lnTo>
                  <a:lnTo>
                    <a:pt x="54836" y="232369"/>
                  </a:lnTo>
                  <a:lnTo>
                    <a:pt x="55358" y="232261"/>
                  </a:lnTo>
                  <a:lnTo>
                    <a:pt x="55843" y="231938"/>
                  </a:lnTo>
                  <a:lnTo>
                    <a:pt x="55953" y="231652"/>
                  </a:lnTo>
                  <a:lnTo>
                    <a:pt x="57404" y="230238"/>
                  </a:lnTo>
                  <a:lnTo>
                    <a:pt x="57885" y="229933"/>
                  </a:lnTo>
                  <a:lnTo>
                    <a:pt x="57876" y="230151"/>
                  </a:lnTo>
                  <a:lnTo>
                    <a:pt x="58472" y="230867"/>
                  </a:lnTo>
                  <a:lnTo>
                    <a:pt x="59029" y="230899"/>
                  </a:lnTo>
                  <a:lnTo>
                    <a:pt x="58653" y="230314"/>
                  </a:lnTo>
                  <a:lnTo>
                    <a:pt x="58045" y="229566"/>
                  </a:lnTo>
                  <a:lnTo>
                    <a:pt x="56335" y="228492"/>
                  </a:lnTo>
                  <a:lnTo>
                    <a:pt x="56866" y="228427"/>
                  </a:lnTo>
                  <a:lnTo>
                    <a:pt x="58899" y="228411"/>
                  </a:lnTo>
                  <a:lnTo>
                    <a:pt x="59715" y="228199"/>
                  </a:lnTo>
                  <a:lnTo>
                    <a:pt x="59404" y="227776"/>
                  </a:lnTo>
                  <a:lnTo>
                    <a:pt x="59430" y="226426"/>
                  </a:lnTo>
                  <a:lnTo>
                    <a:pt x="59585" y="224084"/>
                  </a:lnTo>
                  <a:lnTo>
                    <a:pt x="59663" y="223726"/>
                  </a:lnTo>
                  <a:lnTo>
                    <a:pt x="59689" y="223011"/>
                  </a:lnTo>
                  <a:lnTo>
                    <a:pt x="59637" y="222571"/>
                  </a:lnTo>
                  <a:lnTo>
                    <a:pt x="61263" y="222571"/>
                  </a:lnTo>
                  <a:lnTo>
                    <a:pt x="61534" y="222871"/>
                  </a:lnTo>
                  <a:lnTo>
                    <a:pt x="62356" y="224182"/>
                  </a:lnTo>
                  <a:lnTo>
                    <a:pt x="62589" y="224930"/>
                  </a:lnTo>
                  <a:lnTo>
                    <a:pt x="63289" y="225743"/>
                  </a:lnTo>
                  <a:lnTo>
                    <a:pt x="63949" y="226264"/>
                  </a:lnTo>
                  <a:lnTo>
                    <a:pt x="65179" y="226882"/>
                  </a:lnTo>
                  <a:lnTo>
                    <a:pt x="65490" y="227256"/>
                  </a:lnTo>
                  <a:lnTo>
                    <a:pt x="65723" y="227240"/>
                  </a:lnTo>
                  <a:lnTo>
                    <a:pt x="68791" y="227240"/>
                  </a:lnTo>
                  <a:lnTo>
                    <a:pt x="68778" y="227597"/>
                  </a:lnTo>
                  <a:lnTo>
                    <a:pt x="69076" y="227597"/>
                  </a:lnTo>
                  <a:lnTo>
                    <a:pt x="70099" y="227220"/>
                  </a:lnTo>
                  <a:lnTo>
                    <a:pt x="72676" y="227223"/>
                  </a:lnTo>
                  <a:lnTo>
                    <a:pt x="72676" y="229078"/>
                  </a:lnTo>
                  <a:lnTo>
                    <a:pt x="71549" y="228947"/>
                  </a:lnTo>
                  <a:lnTo>
                    <a:pt x="70462" y="228053"/>
                  </a:lnTo>
                  <a:lnTo>
                    <a:pt x="70099" y="227971"/>
                  </a:lnTo>
                  <a:lnTo>
                    <a:pt x="70073" y="228443"/>
                  </a:lnTo>
                  <a:lnTo>
                    <a:pt x="70368" y="228619"/>
                  </a:lnTo>
                  <a:lnTo>
                    <a:pt x="70462" y="228769"/>
                  </a:lnTo>
                  <a:lnTo>
                    <a:pt x="70493" y="229764"/>
                  </a:lnTo>
                  <a:lnTo>
                    <a:pt x="70436" y="229907"/>
                  </a:lnTo>
                  <a:lnTo>
                    <a:pt x="70086" y="229907"/>
                  </a:lnTo>
                  <a:lnTo>
                    <a:pt x="70112" y="232998"/>
                  </a:lnTo>
                  <a:lnTo>
                    <a:pt x="76625" y="233014"/>
                  </a:lnTo>
                  <a:lnTo>
                    <a:pt x="76599" y="234201"/>
                  </a:lnTo>
                  <a:lnTo>
                    <a:pt x="78036" y="234201"/>
                  </a:lnTo>
                  <a:lnTo>
                    <a:pt x="78072" y="233283"/>
                  </a:lnTo>
                  <a:lnTo>
                    <a:pt x="77908" y="232989"/>
                  </a:lnTo>
                  <a:lnTo>
                    <a:pt x="78010" y="232087"/>
                  </a:lnTo>
                  <a:lnTo>
                    <a:pt x="80535" y="233941"/>
                  </a:lnTo>
                  <a:lnTo>
                    <a:pt x="80574" y="229614"/>
                  </a:lnTo>
                  <a:lnTo>
                    <a:pt x="85844" y="229549"/>
                  </a:lnTo>
                  <a:lnTo>
                    <a:pt x="85792" y="217773"/>
                  </a:lnTo>
                  <a:lnTo>
                    <a:pt x="80535" y="217773"/>
                  </a:lnTo>
                  <a:lnTo>
                    <a:pt x="75896" y="217805"/>
                  </a:lnTo>
                  <a:lnTo>
                    <a:pt x="75870" y="217280"/>
                  </a:lnTo>
                  <a:lnTo>
                    <a:pt x="76576" y="217260"/>
                  </a:lnTo>
                  <a:lnTo>
                    <a:pt x="76586" y="214308"/>
                  </a:lnTo>
                  <a:lnTo>
                    <a:pt x="75265" y="214259"/>
                  </a:lnTo>
                  <a:lnTo>
                    <a:pt x="75213" y="207200"/>
                  </a:lnTo>
                  <a:lnTo>
                    <a:pt x="74890" y="207037"/>
                  </a:lnTo>
                  <a:lnTo>
                    <a:pt x="74540" y="206012"/>
                  </a:lnTo>
                  <a:lnTo>
                    <a:pt x="73798" y="206045"/>
                  </a:lnTo>
                  <a:lnTo>
                    <a:pt x="73674" y="205198"/>
                  </a:lnTo>
                  <a:lnTo>
                    <a:pt x="74294" y="204597"/>
                  </a:lnTo>
                  <a:lnTo>
                    <a:pt x="74721" y="203882"/>
                  </a:lnTo>
                  <a:lnTo>
                    <a:pt x="75187" y="203556"/>
                  </a:lnTo>
                  <a:lnTo>
                    <a:pt x="78204" y="203475"/>
                  </a:lnTo>
                  <a:lnTo>
                    <a:pt x="78230" y="202906"/>
                  </a:lnTo>
                  <a:lnTo>
                    <a:pt x="78437" y="202922"/>
                  </a:lnTo>
                  <a:lnTo>
                    <a:pt x="78424" y="201767"/>
                  </a:lnTo>
                  <a:lnTo>
                    <a:pt x="77777" y="201734"/>
                  </a:lnTo>
                  <a:lnTo>
                    <a:pt x="77842" y="198790"/>
                  </a:lnTo>
                  <a:lnTo>
                    <a:pt x="77829" y="195667"/>
                  </a:lnTo>
                  <a:lnTo>
                    <a:pt x="79836" y="195944"/>
                  </a:lnTo>
                  <a:lnTo>
                    <a:pt x="79770" y="194389"/>
                  </a:lnTo>
                  <a:lnTo>
                    <a:pt x="79551" y="194041"/>
                  </a:lnTo>
                  <a:lnTo>
                    <a:pt x="79298" y="193847"/>
                  </a:lnTo>
                  <a:lnTo>
                    <a:pt x="79107" y="192524"/>
                  </a:lnTo>
                  <a:lnTo>
                    <a:pt x="77449" y="192524"/>
                  </a:lnTo>
                  <a:lnTo>
                    <a:pt x="77431" y="191991"/>
                  </a:lnTo>
                  <a:lnTo>
                    <a:pt x="76741" y="191601"/>
                  </a:lnTo>
                  <a:lnTo>
                    <a:pt x="76173" y="191576"/>
                  </a:lnTo>
                  <a:lnTo>
                    <a:pt x="75997" y="191414"/>
                  </a:lnTo>
                  <a:lnTo>
                    <a:pt x="75770" y="189356"/>
                  </a:lnTo>
                  <a:lnTo>
                    <a:pt x="73701" y="189358"/>
                  </a:lnTo>
                  <a:lnTo>
                    <a:pt x="73009" y="189249"/>
                  </a:lnTo>
                  <a:lnTo>
                    <a:pt x="72829" y="189081"/>
                  </a:lnTo>
                  <a:lnTo>
                    <a:pt x="72763" y="188812"/>
                  </a:lnTo>
                  <a:lnTo>
                    <a:pt x="72791" y="188174"/>
                  </a:lnTo>
                  <a:lnTo>
                    <a:pt x="74384" y="188169"/>
                  </a:lnTo>
                  <a:lnTo>
                    <a:pt x="74392" y="187522"/>
                  </a:lnTo>
                  <a:lnTo>
                    <a:pt x="74061" y="186591"/>
                  </a:lnTo>
                  <a:lnTo>
                    <a:pt x="72859" y="186532"/>
                  </a:lnTo>
                  <a:lnTo>
                    <a:pt x="72545" y="186394"/>
                  </a:lnTo>
                  <a:lnTo>
                    <a:pt x="70746" y="186396"/>
                  </a:lnTo>
                  <a:lnTo>
                    <a:pt x="70733" y="186786"/>
                  </a:lnTo>
                  <a:lnTo>
                    <a:pt x="70463" y="186866"/>
                  </a:lnTo>
                  <a:lnTo>
                    <a:pt x="69680" y="186972"/>
                  </a:lnTo>
                  <a:lnTo>
                    <a:pt x="68066" y="186997"/>
                  </a:lnTo>
                  <a:lnTo>
                    <a:pt x="68933" y="183468"/>
                  </a:lnTo>
                  <a:lnTo>
                    <a:pt x="66229" y="183111"/>
                  </a:lnTo>
                  <a:lnTo>
                    <a:pt x="65399" y="183207"/>
                  </a:lnTo>
                  <a:lnTo>
                    <a:pt x="65386" y="183598"/>
                  </a:lnTo>
                  <a:lnTo>
                    <a:pt x="65386" y="184492"/>
                  </a:lnTo>
                  <a:lnTo>
                    <a:pt x="65093" y="184600"/>
                  </a:lnTo>
                  <a:lnTo>
                    <a:pt x="64524" y="184585"/>
                  </a:lnTo>
                  <a:lnTo>
                    <a:pt x="64524" y="184827"/>
                  </a:lnTo>
                  <a:lnTo>
                    <a:pt x="65056" y="185725"/>
                  </a:lnTo>
                  <a:lnTo>
                    <a:pt x="65038" y="186366"/>
                  </a:lnTo>
                  <a:lnTo>
                    <a:pt x="64893" y="186972"/>
                  </a:lnTo>
                  <a:lnTo>
                    <a:pt x="63184" y="186997"/>
                  </a:lnTo>
                  <a:lnTo>
                    <a:pt x="61877" y="188868"/>
                  </a:lnTo>
                  <a:lnTo>
                    <a:pt x="61793" y="189131"/>
                  </a:lnTo>
                  <a:lnTo>
                    <a:pt x="61825" y="189307"/>
                  </a:lnTo>
                  <a:lnTo>
                    <a:pt x="61579" y="189307"/>
                  </a:lnTo>
                  <a:lnTo>
                    <a:pt x="60673" y="189307"/>
                  </a:lnTo>
                  <a:lnTo>
                    <a:pt x="56840" y="189291"/>
                  </a:lnTo>
                  <a:lnTo>
                    <a:pt x="56193" y="189291"/>
                  </a:lnTo>
                  <a:lnTo>
                    <a:pt x="55558" y="189275"/>
                  </a:lnTo>
                  <a:lnTo>
                    <a:pt x="48398" y="189242"/>
                  </a:lnTo>
                  <a:lnTo>
                    <a:pt x="47883" y="189259"/>
                  </a:lnTo>
                  <a:lnTo>
                    <a:pt x="47634" y="189259"/>
                  </a:lnTo>
                  <a:lnTo>
                    <a:pt x="46818" y="189259"/>
                  </a:lnTo>
                  <a:lnTo>
                    <a:pt x="43581" y="189259"/>
                  </a:lnTo>
                  <a:lnTo>
                    <a:pt x="43776" y="188813"/>
                  </a:lnTo>
                  <a:lnTo>
                    <a:pt x="44773" y="188071"/>
                  </a:lnTo>
                  <a:lnTo>
                    <a:pt x="44449" y="187766"/>
                  </a:lnTo>
                  <a:lnTo>
                    <a:pt x="44164" y="187372"/>
                  </a:lnTo>
                  <a:lnTo>
                    <a:pt x="43970" y="186314"/>
                  </a:lnTo>
                  <a:lnTo>
                    <a:pt x="44255" y="185957"/>
                  </a:lnTo>
                  <a:lnTo>
                    <a:pt x="46883" y="183549"/>
                  </a:lnTo>
                  <a:lnTo>
                    <a:pt x="46893" y="182487"/>
                  </a:lnTo>
                  <a:lnTo>
                    <a:pt x="46884" y="183122"/>
                  </a:lnTo>
                  <a:lnTo>
                    <a:pt x="46540" y="183136"/>
                  </a:lnTo>
                  <a:lnTo>
                    <a:pt x="46248" y="182201"/>
                  </a:lnTo>
                  <a:lnTo>
                    <a:pt x="49071" y="182231"/>
                  </a:lnTo>
                  <a:lnTo>
                    <a:pt x="49460" y="182069"/>
                  </a:lnTo>
                  <a:lnTo>
                    <a:pt x="49564" y="181767"/>
                  </a:lnTo>
                  <a:lnTo>
                    <a:pt x="49537" y="179596"/>
                  </a:lnTo>
                  <a:lnTo>
                    <a:pt x="48929" y="179629"/>
                  </a:lnTo>
                  <a:lnTo>
                    <a:pt x="48693" y="178773"/>
                  </a:lnTo>
                  <a:lnTo>
                    <a:pt x="48644" y="178376"/>
                  </a:lnTo>
                  <a:lnTo>
                    <a:pt x="48942" y="177644"/>
                  </a:lnTo>
                  <a:lnTo>
                    <a:pt x="49550" y="177563"/>
                  </a:lnTo>
                  <a:lnTo>
                    <a:pt x="46896" y="177498"/>
                  </a:lnTo>
                  <a:lnTo>
                    <a:pt x="46896" y="175725"/>
                  </a:lnTo>
                  <a:lnTo>
                    <a:pt x="46922" y="174473"/>
                  </a:lnTo>
                  <a:lnTo>
                    <a:pt x="47530" y="174375"/>
                  </a:lnTo>
                  <a:lnTo>
                    <a:pt x="47854" y="173920"/>
                  </a:lnTo>
                  <a:lnTo>
                    <a:pt x="47797" y="172261"/>
                  </a:lnTo>
                  <a:lnTo>
                    <a:pt x="47604" y="172252"/>
                  </a:lnTo>
                  <a:lnTo>
                    <a:pt x="47388" y="171594"/>
                  </a:lnTo>
                  <a:lnTo>
                    <a:pt x="49667" y="168145"/>
                  </a:lnTo>
                  <a:lnTo>
                    <a:pt x="49680" y="165803"/>
                  </a:lnTo>
                  <a:lnTo>
                    <a:pt x="48939" y="165078"/>
                  </a:lnTo>
                  <a:lnTo>
                    <a:pt x="48268" y="164811"/>
                  </a:lnTo>
                  <a:lnTo>
                    <a:pt x="48329" y="163463"/>
                  </a:lnTo>
                  <a:lnTo>
                    <a:pt x="48631" y="163331"/>
                  </a:lnTo>
                  <a:lnTo>
                    <a:pt x="49431" y="163336"/>
                  </a:lnTo>
                  <a:lnTo>
                    <a:pt x="49602" y="163152"/>
                  </a:lnTo>
                  <a:lnTo>
                    <a:pt x="49589" y="162794"/>
                  </a:lnTo>
                  <a:lnTo>
                    <a:pt x="49589" y="159963"/>
                  </a:lnTo>
                  <a:lnTo>
                    <a:pt x="47505" y="159963"/>
                  </a:lnTo>
                  <a:lnTo>
                    <a:pt x="47284" y="159864"/>
                  </a:lnTo>
                  <a:lnTo>
                    <a:pt x="47341" y="160236"/>
                  </a:lnTo>
                  <a:lnTo>
                    <a:pt x="47068" y="160835"/>
                  </a:lnTo>
                  <a:lnTo>
                    <a:pt x="47051" y="161135"/>
                  </a:lnTo>
                  <a:lnTo>
                    <a:pt x="43296" y="161086"/>
                  </a:lnTo>
                  <a:lnTo>
                    <a:pt x="43459" y="160931"/>
                  </a:lnTo>
                  <a:lnTo>
                    <a:pt x="44765" y="160294"/>
                  </a:lnTo>
                  <a:lnTo>
                    <a:pt x="45253" y="160162"/>
                  </a:lnTo>
                  <a:lnTo>
                    <a:pt x="44941" y="160061"/>
                  </a:lnTo>
                  <a:lnTo>
                    <a:pt x="44221" y="160396"/>
                  </a:lnTo>
                  <a:lnTo>
                    <a:pt x="42934" y="160484"/>
                  </a:lnTo>
                  <a:lnTo>
                    <a:pt x="41225" y="160484"/>
                  </a:lnTo>
                  <a:lnTo>
                    <a:pt x="41341" y="160848"/>
                  </a:lnTo>
                  <a:lnTo>
                    <a:pt x="41393" y="161330"/>
                  </a:lnTo>
                  <a:lnTo>
                    <a:pt x="40145" y="162014"/>
                  </a:lnTo>
                  <a:lnTo>
                    <a:pt x="39205" y="162029"/>
                  </a:lnTo>
                  <a:lnTo>
                    <a:pt x="39035" y="162196"/>
                  </a:lnTo>
                  <a:lnTo>
                    <a:pt x="38998" y="162761"/>
                  </a:lnTo>
                  <a:lnTo>
                    <a:pt x="38695" y="162807"/>
                  </a:lnTo>
                  <a:lnTo>
                    <a:pt x="38052" y="162729"/>
                  </a:lnTo>
                  <a:lnTo>
                    <a:pt x="37677" y="161980"/>
                  </a:lnTo>
                  <a:lnTo>
                    <a:pt x="37638" y="161021"/>
                  </a:lnTo>
                  <a:lnTo>
                    <a:pt x="35786" y="161021"/>
                  </a:lnTo>
                  <a:lnTo>
                    <a:pt x="35565" y="161275"/>
                  </a:lnTo>
                  <a:lnTo>
                    <a:pt x="33169" y="161067"/>
                  </a:lnTo>
                  <a:lnTo>
                    <a:pt x="32130" y="161231"/>
                  </a:lnTo>
                  <a:lnTo>
                    <a:pt x="31035" y="160956"/>
                  </a:lnTo>
                  <a:lnTo>
                    <a:pt x="27707" y="161005"/>
                  </a:lnTo>
                  <a:lnTo>
                    <a:pt x="23098" y="160956"/>
                  </a:lnTo>
                  <a:lnTo>
                    <a:pt x="23033" y="160305"/>
                  </a:lnTo>
                  <a:lnTo>
                    <a:pt x="22916" y="151912"/>
                  </a:lnTo>
                  <a:lnTo>
                    <a:pt x="22981" y="149212"/>
                  </a:lnTo>
                  <a:lnTo>
                    <a:pt x="23023" y="148026"/>
                  </a:lnTo>
                  <a:lnTo>
                    <a:pt x="22368" y="147876"/>
                  </a:lnTo>
                  <a:lnTo>
                    <a:pt x="22175" y="147881"/>
                  </a:lnTo>
                  <a:lnTo>
                    <a:pt x="21833" y="148107"/>
                  </a:lnTo>
                  <a:lnTo>
                    <a:pt x="21781" y="148345"/>
                  </a:lnTo>
                  <a:lnTo>
                    <a:pt x="21755" y="148361"/>
                  </a:lnTo>
                  <a:lnTo>
                    <a:pt x="21687" y="148157"/>
                  </a:lnTo>
                  <a:lnTo>
                    <a:pt x="21662" y="148365"/>
                  </a:lnTo>
                  <a:lnTo>
                    <a:pt x="21765" y="148626"/>
                  </a:lnTo>
                  <a:lnTo>
                    <a:pt x="21956" y="148961"/>
                  </a:lnTo>
                  <a:lnTo>
                    <a:pt x="21362" y="148829"/>
                  </a:lnTo>
                  <a:lnTo>
                    <a:pt x="21397" y="149087"/>
                  </a:lnTo>
                  <a:lnTo>
                    <a:pt x="21585" y="149405"/>
                  </a:lnTo>
                  <a:lnTo>
                    <a:pt x="21496" y="149742"/>
                  </a:lnTo>
                  <a:lnTo>
                    <a:pt x="21544" y="150195"/>
                  </a:lnTo>
                  <a:lnTo>
                    <a:pt x="21197" y="150703"/>
                  </a:lnTo>
                  <a:lnTo>
                    <a:pt x="20793" y="150936"/>
                  </a:lnTo>
                  <a:lnTo>
                    <a:pt x="20470" y="150639"/>
                  </a:lnTo>
                  <a:lnTo>
                    <a:pt x="20252" y="150593"/>
                  </a:lnTo>
                  <a:lnTo>
                    <a:pt x="19814" y="150104"/>
                  </a:lnTo>
                  <a:lnTo>
                    <a:pt x="19752" y="149938"/>
                  </a:lnTo>
                  <a:lnTo>
                    <a:pt x="20333" y="149254"/>
                  </a:lnTo>
                  <a:lnTo>
                    <a:pt x="20360" y="148183"/>
                  </a:lnTo>
                  <a:lnTo>
                    <a:pt x="20868" y="147473"/>
                  </a:lnTo>
                  <a:lnTo>
                    <a:pt x="19421" y="147405"/>
                  </a:lnTo>
                  <a:lnTo>
                    <a:pt x="18015" y="147632"/>
                  </a:lnTo>
                  <a:lnTo>
                    <a:pt x="16402" y="147698"/>
                  </a:lnTo>
                  <a:lnTo>
                    <a:pt x="16133" y="147665"/>
                  </a:lnTo>
                  <a:lnTo>
                    <a:pt x="15684" y="147397"/>
                  </a:lnTo>
                  <a:lnTo>
                    <a:pt x="15487" y="147393"/>
                  </a:lnTo>
                  <a:lnTo>
                    <a:pt x="15062" y="147806"/>
                  </a:lnTo>
                  <a:lnTo>
                    <a:pt x="14680" y="147631"/>
                  </a:lnTo>
                  <a:lnTo>
                    <a:pt x="13987" y="146861"/>
                  </a:lnTo>
                  <a:lnTo>
                    <a:pt x="12400" y="146861"/>
                  </a:lnTo>
                  <a:lnTo>
                    <a:pt x="11610" y="146857"/>
                  </a:lnTo>
                  <a:lnTo>
                    <a:pt x="10950" y="147095"/>
                  </a:lnTo>
                  <a:lnTo>
                    <a:pt x="10396" y="146887"/>
                  </a:lnTo>
                  <a:lnTo>
                    <a:pt x="10387" y="145704"/>
                  </a:lnTo>
                  <a:lnTo>
                    <a:pt x="9736" y="145656"/>
                  </a:lnTo>
                  <a:lnTo>
                    <a:pt x="9790" y="142186"/>
                  </a:lnTo>
                  <a:lnTo>
                    <a:pt x="9768" y="137493"/>
                  </a:lnTo>
                  <a:lnTo>
                    <a:pt x="7140" y="137471"/>
                  </a:lnTo>
                  <a:lnTo>
                    <a:pt x="7118" y="135113"/>
                  </a:lnTo>
                  <a:lnTo>
                    <a:pt x="8439" y="135120"/>
                  </a:lnTo>
                  <a:lnTo>
                    <a:pt x="8463" y="133495"/>
                  </a:lnTo>
                  <a:lnTo>
                    <a:pt x="8644" y="133354"/>
                  </a:lnTo>
                  <a:lnTo>
                    <a:pt x="9195" y="133279"/>
                  </a:lnTo>
                  <a:lnTo>
                    <a:pt x="9637" y="132933"/>
                  </a:lnTo>
                  <a:lnTo>
                    <a:pt x="9721" y="132736"/>
                  </a:lnTo>
                  <a:lnTo>
                    <a:pt x="9658" y="130680"/>
                  </a:lnTo>
                  <a:lnTo>
                    <a:pt x="9805" y="130483"/>
                  </a:lnTo>
                  <a:lnTo>
                    <a:pt x="10040" y="130371"/>
                  </a:lnTo>
                  <a:lnTo>
                    <a:pt x="10975" y="130360"/>
                  </a:lnTo>
                  <a:lnTo>
                    <a:pt x="10987" y="127086"/>
                  </a:lnTo>
                  <a:lnTo>
                    <a:pt x="11318" y="126296"/>
                  </a:lnTo>
                  <a:lnTo>
                    <a:pt x="12511" y="126290"/>
                  </a:lnTo>
                  <a:lnTo>
                    <a:pt x="13097" y="126048"/>
                  </a:lnTo>
                  <a:lnTo>
                    <a:pt x="13316" y="125516"/>
                  </a:lnTo>
                  <a:lnTo>
                    <a:pt x="13758" y="125267"/>
                  </a:lnTo>
                  <a:lnTo>
                    <a:pt x="13806" y="125029"/>
                  </a:lnTo>
                  <a:lnTo>
                    <a:pt x="13818" y="124475"/>
                  </a:lnTo>
                  <a:lnTo>
                    <a:pt x="14419" y="123940"/>
                  </a:lnTo>
                  <a:lnTo>
                    <a:pt x="15279" y="122932"/>
                  </a:lnTo>
                  <a:lnTo>
                    <a:pt x="15191" y="122635"/>
                  </a:lnTo>
                  <a:lnTo>
                    <a:pt x="15338" y="122103"/>
                  </a:lnTo>
                  <a:lnTo>
                    <a:pt x="15823" y="121531"/>
                  </a:lnTo>
                  <a:lnTo>
                    <a:pt x="16295" y="121516"/>
                  </a:lnTo>
                  <a:lnTo>
                    <a:pt x="16236" y="120884"/>
                  </a:lnTo>
                  <a:lnTo>
                    <a:pt x="15769" y="120649"/>
                  </a:lnTo>
                  <a:lnTo>
                    <a:pt x="15528" y="120664"/>
                  </a:lnTo>
                  <a:lnTo>
                    <a:pt x="15255" y="120426"/>
                  </a:lnTo>
                  <a:lnTo>
                    <a:pt x="15525" y="119444"/>
                  </a:lnTo>
                  <a:lnTo>
                    <a:pt x="15815" y="119389"/>
                  </a:lnTo>
                  <a:lnTo>
                    <a:pt x="16308" y="119497"/>
                  </a:lnTo>
                  <a:lnTo>
                    <a:pt x="17396" y="118452"/>
                  </a:lnTo>
                  <a:lnTo>
                    <a:pt x="17605" y="117817"/>
                  </a:lnTo>
                  <a:lnTo>
                    <a:pt x="17287" y="117813"/>
                  </a:lnTo>
                  <a:lnTo>
                    <a:pt x="15614" y="117927"/>
                  </a:lnTo>
                  <a:lnTo>
                    <a:pt x="13835" y="118633"/>
                  </a:lnTo>
                  <a:lnTo>
                    <a:pt x="13843" y="117522"/>
                  </a:lnTo>
                  <a:lnTo>
                    <a:pt x="13151" y="117525"/>
                  </a:lnTo>
                  <a:lnTo>
                    <a:pt x="12968" y="117387"/>
                  </a:lnTo>
                  <a:lnTo>
                    <a:pt x="12959" y="117179"/>
                  </a:lnTo>
                  <a:lnTo>
                    <a:pt x="13195" y="116387"/>
                  </a:lnTo>
                  <a:lnTo>
                    <a:pt x="13200" y="115915"/>
                  </a:lnTo>
                  <a:lnTo>
                    <a:pt x="12667" y="115694"/>
                  </a:lnTo>
                  <a:lnTo>
                    <a:pt x="12087" y="115572"/>
                  </a:lnTo>
                  <a:lnTo>
                    <a:pt x="12024" y="114617"/>
                  </a:lnTo>
                  <a:lnTo>
                    <a:pt x="12247" y="114003"/>
                  </a:lnTo>
                  <a:lnTo>
                    <a:pt x="14907" y="114011"/>
                  </a:lnTo>
                  <a:lnTo>
                    <a:pt x="14943" y="109303"/>
                  </a:lnTo>
                  <a:lnTo>
                    <a:pt x="14957" y="106955"/>
                  </a:lnTo>
                  <a:lnTo>
                    <a:pt x="12273" y="106939"/>
                  </a:lnTo>
                  <a:lnTo>
                    <a:pt x="12270" y="103410"/>
                  </a:lnTo>
                  <a:lnTo>
                    <a:pt x="10906" y="103447"/>
                  </a:lnTo>
                  <a:lnTo>
                    <a:pt x="10332" y="103953"/>
                  </a:lnTo>
                  <a:lnTo>
                    <a:pt x="9695" y="104013"/>
                  </a:lnTo>
                  <a:lnTo>
                    <a:pt x="9653" y="104455"/>
                  </a:lnTo>
                  <a:lnTo>
                    <a:pt x="9522" y="104559"/>
                  </a:lnTo>
                  <a:lnTo>
                    <a:pt x="8248" y="104560"/>
                  </a:lnTo>
                  <a:lnTo>
                    <a:pt x="8231" y="104084"/>
                  </a:lnTo>
                  <a:lnTo>
                    <a:pt x="7787" y="103920"/>
                  </a:lnTo>
                  <a:lnTo>
                    <a:pt x="7420" y="103909"/>
                  </a:lnTo>
                  <a:lnTo>
                    <a:pt x="6901" y="104073"/>
                  </a:lnTo>
                  <a:lnTo>
                    <a:pt x="6766" y="104184"/>
                  </a:lnTo>
                  <a:lnTo>
                    <a:pt x="6602" y="104538"/>
                  </a:lnTo>
                  <a:lnTo>
                    <a:pt x="6416" y="104534"/>
                  </a:lnTo>
                  <a:lnTo>
                    <a:pt x="6889" y="103950"/>
                  </a:lnTo>
                  <a:lnTo>
                    <a:pt x="6931" y="103794"/>
                  </a:lnTo>
                  <a:lnTo>
                    <a:pt x="6913" y="102195"/>
                  </a:lnTo>
                  <a:lnTo>
                    <a:pt x="4203" y="102189"/>
                  </a:lnTo>
                  <a:lnTo>
                    <a:pt x="4178" y="97440"/>
                  </a:lnTo>
                  <a:lnTo>
                    <a:pt x="4133" y="93528"/>
                  </a:lnTo>
                  <a:lnTo>
                    <a:pt x="3867" y="93324"/>
                  </a:lnTo>
                  <a:lnTo>
                    <a:pt x="2166" y="93361"/>
                  </a:lnTo>
                  <a:lnTo>
                    <a:pt x="1622" y="93260"/>
                  </a:lnTo>
                  <a:lnTo>
                    <a:pt x="1480" y="90013"/>
                  </a:lnTo>
                  <a:lnTo>
                    <a:pt x="3236" y="90068"/>
                  </a:lnTo>
                  <a:lnTo>
                    <a:pt x="5584" y="90157"/>
                  </a:lnTo>
                  <a:lnTo>
                    <a:pt x="8983" y="90280"/>
                  </a:lnTo>
                  <a:lnTo>
                    <a:pt x="9902" y="90312"/>
                  </a:lnTo>
                  <a:lnTo>
                    <a:pt x="10894" y="90347"/>
                  </a:lnTo>
                  <a:lnTo>
                    <a:pt x="12012" y="90386"/>
                  </a:lnTo>
                  <a:lnTo>
                    <a:pt x="14148" y="90462"/>
                  </a:lnTo>
                  <a:lnTo>
                    <a:pt x="14241" y="91079"/>
                  </a:lnTo>
                  <a:lnTo>
                    <a:pt x="14257" y="92842"/>
                  </a:lnTo>
                  <a:lnTo>
                    <a:pt x="15330" y="92879"/>
                  </a:lnTo>
                  <a:lnTo>
                    <a:pt x="16666" y="92575"/>
                  </a:lnTo>
                  <a:lnTo>
                    <a:pt x="17621" y="92259"/>
                  </a:lnTo>
                  <a:lnTo>
                    <a:pt x="17672" y="91765"/>
                  </a:lnTo>
                  <a:lnTo>
                    <a:pt x="18524" y="91756"/>
                  </a:lnTo>
                  <a:lnTo>
                    <a:pt x="18627" y="91598"/>
                  </a:lnTo>
                  <a:lnTo>
                    <a:pt x="18672" y="91322"/>
                  </a:lnTo>
                  <a:lnTo>
                    <a:pt x="18638" y="90797"/>
                  </a:lnTo>
                  <a:lnTo>
                    <a:pt x="18936" y="90588"/>
                  </a:lnTo>
                  <a:lnTo>
                    <a:pt x="21073" y="90587"/>
                  </a:lnTo>
                  <a:lnTo>
                    <a:pt x="23174" y="90578"/>
                  </a:lnTo>
                  <a:lnTo>
                    <a:pt x="25256" y="90568"/>
                  </a:lnTo>
                  <a:lnTo>
                    <a:pt x="25544" y="90566"/>
                  </a:lnTo>
                  <a:lnTo>
                    <a:pt x="28044" y="90562"/>
                  </a:lnTo>
                  <a:lnTo>
                    <a:pt x="27408" y="89978"/>
                  </a:lnTo>
                  <a:lnTo>
                    <a:pt x="26216" y="89517"/>
                  </a:lnTo>
                  <a:lnTo>
                    <a:pt x="26089" y="89351"/>
                  </a:lnTo>
                  <a:lnTo>
                    <a:pt x="28232" y="89357"/>
                  </a:lnTo>
                  <a:lnTo>
                    <a:pt x="28228" y="88156"/>
                  </a:lnTo>
                  <a:lnTo>
                    <a:pt x="28224" y="87569"/>
                  </a:lnTo>
                  <a:lnTo>
                    <a:pt x="23209" y="87629"/>
                  </a:lnTo>
                  <a:lnTo>
                    <a:pt x="22892" y="87559"/>
                  </a:lnTo>
                  <a:lnTo>
                    <a:pt x="22846" y="87377"/>
                  </a:lnTo>
                  <a:lnTo>
                    <a:pt x="22862" y="85883"/>
                  </a:lnTo>
                  <a:lnTo>
                    <a:pt x="21567" y="85690"/>
                  </a:lnTo>
                  <a:lnTo>
                    <a:pt x="21436" y="85329"/>
                  </a:lnTo>
                  <a:lnTo>
                    <a:pt x="20594" y="85077"/>
                  </a:lnTo>
                  <a:lnTo>
                    <a:pt x="20205" y="84765"/>
                  </a:lnTo>
                  <a:lnTo>
                    <a:pt x="20197" y="81031"/>
                  </a:lnTo>
                  <a:lnTo>
                    <a:pt x="21332" y="81309"/>
                  </a:lnTo>
                  <a:lnTo>
                    <a:pt x="21455" y="81458"/>
                  </a:lnTo>
                  <a:lnTo>
                    <a:pt x="21413" y="81990"/>
                  </a:lnTo>
                  <a:lnTo>
                    <a:pt x="21265" y="82161"/>
                  </a:lnTo>
                  <a:lnTo>
                    <a:pt x="20914" y="82276"/>
                  </a:lnTo>
                  <a:lnTo>
                    <a:pt x="20770" y="82544"/>
                  </a:lnTo>
                  <a:lnTo>
                    <a:pt x="21752" y="83258"/>
                  </a:lnTo>
                  <a:lnTo>
                    <a:pt x="22145" y="83168"/>
                  </a:lnTo>
                  <a:lnTo>
                    <a:pt x="22551" y="82703"/>
                  </a:lnTo>
                  <a:lnTo>
                    <a:pt x="22310" y="82622"/>
                  </a:lnTo>
                  <a:lnTo>
                    <a:pt x="22251" y="82332"/>
                  </a:lnTo>
                  <a:lnTo>
                    <a:pt x="22411" y="82034"/>
                  </a:lnTo>
                  <a:lnTo>
                    <a:pt x="23135" y="81680"/>
                  </a:lnTo>
                  <a:lnTo>
                    <a:pt x="23723" y="81658"/>
                  </a:lnTo>
                  <a:lnTo>
                    <a:pt x="23968" y="81885"/>
                  </a:lnTo>
                  <a:lnTo>
                    <a:pt x="24640" y="81965"/>
                  </a:lnTo>
                  <a:lnTo>
                    <a:pt x="26782" y="80754"/>
                  </a:lnTo>
                  <a:lnTo>
                    <a:pt x="27082" y="80672"/>
                  </a:lnTo>
                  <a:lnTo>
                    <a:pt x="27759" y="80731"/>
                  </a:lnTo>
                  <a:lnTo>
                    <a:pt x="28732" y="80404"/>
                  </a:lnTo>
                  <a:lnTo>
                    <a:pt x="29534" y="79965"/>
                  </a:lnTo>
                  <a:lnTo>
                    <a:pt x="29554" y="78203"/>
                  </a:lnTo>
                  <a:lnTo>
                    <a:pt x="25520" y="78218"/>
                  </a:lnTo>
                  <a:lnTo>
                    <a:pt x="25487" y="79954"/>
                  </a:lnTo>
                  <a:lnTo>
                    <a:pt x="22943" y="79985"/>
                  </a:lnTo>
                  <a:lnTo>
                    <a:pt x="22921" y="77635"/>
                  </a:lnTo>
                  <a:lnTo>
                    <a:pt x="24085" y="77582"/>
                  </a:lnTo>
                  <a:lnTo>
                    <a:pt x="24347" y="75823"/>
                  </a:lnTo>
                  <a:lnTo>
                    <a:pt x="24122" y="75288"/>
                  </a:lnTo>
                  <a:lnTo>
                    <a:pt x="24253" y="74451"/>
                  </a:lnTo>
                  <a:lnTo>
                    <a:pt x="24541" y="73752"/>
                  </a:lnTo>
                  <a:lnTo>
                    <a:pt x="24998" y="73581"/>
                  </a:lnTo>
                  <a:lnTo>
                    <a:pt x="25197" y="73399"/>
                  </a:lnTo>
                  <a:lnTo>
                    <a:pt x="25205" y="72573"/>
                  </a:lnTo>
                  <a:lnTo>
                    <a:pt x="25112" y="72108"/>
                  </a:lnTo>
                  <a:lnTo>
                    <a:pt x="24989" y="71048"/>
                  </a:lnTo>
                  <a:lnTo>
                    <a:pt x="25175" y="70766"/>
                  </a:lnTo>
                  <a:lnTo>
                    <a:pt x="24649" y="70704"/>
                  </a:lnTo>
                  <a:lnTo>
                    <a:pt x="24205" y="70859"/>
                  </a:lnTo>
                  <a:lnTo>
                    <a:pt x="24218" y="71826"/>
                  </a:lnTo>
                  <a:lnTo>
                    <a:pt x="17627" y="71701"/>
                  </a:lnTo>
                  <a:lnTo>
                    <a:pt x="17666" y="69503"/>
                  </a:lnTo>
                  <a:lnTo>
                    <a:pt x="17627" y="64841"/>
                  </a:lnTo>
                  <a:lnTo>
                    <a:pt x="11952" y="64567"/>
                  </a:lnTo>
                  <a:lnTo>
                    <a:pt x="11973" y="64248"/>
                  </a:lnTo>
                  <a:lnTo>
                    <a:pt x="12761" y="63932"/>
                  </a:lnTo>
                  <a:lnTo>
                    <a:pt x="14109" y="63568"/>
                  </a:lnTo>
                  <a:lnTo>
                    <a:pt x="14292" y="63449"/>
                  </a:lnTo>
                  <a:lnTo>
                    <a:pt x="14838" y="62766"/>
                  </a:lnTo>
                  <a:lnTo>
                    <a:pt x="14844" y="61561"/>
                  </a:lnTo>
                  <a:lnTo>
                    <a:pt x="14627" y="61712"/>
                  </a:lnTo>
                  <a:lnTo>
                    <a:pt x="14381" y="61400"/>
                  </a:lnTo>
                  <a:lnTo>
                    <a:pt x="13966" y="61318"/>
                  </a:lnTo>
                  <a:lnTo>
                    <a:pt x="13465" y="61619"/>
                  </a:lnTo>
                  <a:lnTo>
                    <a:pt x="13096" y="61980"/>
                  </a:lnTo>
                  <a:lnTo>
                    <a:pt x="12791" y="62694"/>
                  </a:lnTo>
                  <a:lnTo>
                    <a:pt x="12621" y="62939"/>
                  </a:lnTo>
                  <a:lnTo>
                    <a:pt x="11914" y="62993"/>
                  </a:lnTo>
                  <a:lnTo>
                    <a:pt x="11851" y="62630"/>
                  </a:lnTo>
                  <a:lnTo>
                    <a:pt x="12524" y="61139"/>
                  </a:lnTo>
                  <a:lnTo>
                    <a:pt x="12838" y="60942"/>
                  </a:lnTo>
                  <a:lnTo>
                    <a:pt x="13300" y="60790"/>
                  </a:lnTo>
                  <a:lnTo>
                    <a:pt x="13521" y="60608"/>
                  </a:lnTo>
                  <a:lnTo>
                    <a:pt x="12580" y="58860"/>
                  </a:lnTo>
                  <a:lnTo>
                    <a:pt x="12987" y="58347"/>
                  </a:lnTo>
                  <a:lnTo>
                    <a:pt x="13629" y="57633"/>
                  </a:lnTo>
                  <a:lnTo>
                    <a:pt x="12079" y="57551"/>
                  </a:lnTo>
                  <a:lnTo>
                    <a:pt x="12207" y="53605"/>
                  </a:lnTo>
                  <a:lnTo>
                    <a:pt x="12203" y="51900"/>
                  </a:lnTo>
                  <a:lnTo>
                    <a:pt x="11566" y="51170"/>
                  </a:lnTo>
                  <a:lnTo>
                    <a:pt x="11103" y="51025"/>
                  </a:lnTo>
                  <a:lnTo>
                    <a:pt x="10431" y="49790"/>
                  </a:lnTo>
                  <a:lnTo>
                    <a:pt x="9511" y="49762"/>
                  </a:lnTo>
                  <a:lnTo>
                    <a:pt x="9782" y="48396"/>
                  </a:lnTo>
                  <a:lnTo>
                    <a:pt x="10020" y="48151"/>
                  </a:lnTo>
                  <a:lnTo>
                    <a:pt x="10920" y="47462"/>
                  </a:lnTo>
                  <a:lnTo>
                    <a:pt x="11995" y="47462"/>
                  </a:lnTo>
                  <a:lnTo>
                    <a:pt x="11982" y="45117"/>
                  </a:lnTo>
                  <a:lnTo>
                    <a:pt x="6600" y="45117"/>
                  </a:lnTo>
                  <a:lnTo>
                    <a:pt x="6556" y="41845"/>
                  </a:lnTo>
                  <a:lnTo>
                    <a:pt x="6603" y="37395"/>
                  </a:lnTo>
                  <a:lnTo>
                    <a:pt x="7910" y="37572"/>
                  </a:lnTo>
                  <a:lnTo>
                    <a:pt x="9015" y="37223"/>
                  </a:lnTo>
                  <a:lnTo>
                    <a:pt x="9946" y="37944"/>
                  </a:lnTo>
                  <a:lnTo>
                    <a:pt x="10444" y="38189"/>
                  </a:lnTo>
                  <a:lnTo>
                    <a:pt x="11447" y="38907"/>
                  </a:lnTo>
                  <a:lnTo>
                    <a:pt x="11447" y="39048"/>
                  </a:lnTo>
                  <a:lnTo>
                    <a:pt x="12578" y="39636"/>
                  </a:lnTo>
                  <a:lnTo>
                    <a:pt x="12867" y="39706"/>
                  </a:lnTo>
                  <a:lnTo>
                    <a:pt x="14958" y="39480"/>
                  </a:lnTo>
                  <a:lnTo>
                    <a:pt x="15009" y="39324"/>
                  </a:lnTo>
                  <a:lnTo>
                    <a:pt x="15269" y="39209"/>
                  </a:lnTo>
                  <a:lnTo>
                    <a:pt x="16446" y="39179"/>
                  </a:lnTo>
                  <a:lnTo>
                    <a:pt x="17624" y="38708"/>
                  </a:lnTo>
                  <a:lnTo>
                    <a:pt x="17993" y="39057"/>
                  </a:lnTo>
                  <a:lnTo>
                    <a:pt x="18741" y="40006"/>
                  </a:lnTo>
                  <a:lnTo>
                    <a:pt x="18974" y="40345"/>
                  </a:lnTo>
                  <a:lnTo>
                    <a:pt x="19017" y="40601"/>
                  </a:lnTo>
                  <a:lnTo>
                    <a:pt x="18749" y="41114"/>
                  </a:lnTo>
                  <a:lnTo>
                    <a:pt x="18260" y="41352"/>
                  </a:lnTo>
                  <a:lnTo>
                    <a:pt x="17842" y="42136"/>
                  </a:lnTo>
                  <a:lnTo>
                    <a:pt x="17710" y="42936"/>
                  </a:lnTo>
                  <a:lnTo>
                    <a:pt x="17736" y="43107"/>
                  </a:lnTo>
                  <a:lnTo>
                    <a:pt x="17906" y="43211"/>
                  </a:lnTo>
                  <a:lnTo>
                    <a:pt x="17812" y="44040"/>
                  </a:lnTo>
                  <a:lnTo>
                    <a:pt x="17590" y="44389"/>
                  </a:lnTo>
                  <a:lnTo>
                    <a:pt x="17114" y="44817"/>
                  </a:lnTo>
                  <a:lnTo>
                    <a:pt x="17086" y="45099"/>
                  </a:lnTo>
                  <a:lnTo>
                    <a:pt x="17518" y="45092"/>
                  </a:lnTo>
                  <a:lnTo>
                    <a:pt x="18503" y="44777"/>
                  </a:lnTo>
                  <a:lnTo>
                    <a:pt x="18909" y="44805"/>
                  </a:lnTo>
                  <a:lnTo>
                    <a:pt x="19200" y="45127"/>
                  </a:lnTo>
                  <a:lnTo>
                    <a:pt x="19961" y="45141"/>
                  </a:lnTo>
                  <a:lnTo>
                    <a:pt x="20086" y="42821"/>
                  </a:lnTo>
                  <a:lnTo>
                    <a:pt x="20172" y="39244"/>
                  </a:lnTo>
                  <a:lnTo>
                    <a:pt x="24240" y="39298"/>
                  </a:lnTo>
                  <a:lnTo>
                    <a:pt x="24329" y="38022"/>
                  </a:lnTo>
                  <a:lnTo>
                    <a:pt x="24302" y="34047"/>
                  </a:lnTo>
                  <a:lnTo>
                    <a:pt x="25710" y="33925"/>
                  </a:lnTo>
                  <a:lnTo>
                    <a:pt x="25786" y="31656"/>
                  </a:lnTo>
                  <a:lnTo>
                    <a:pt x="25807" y="28023"/>
                  </a:lnTo>
                  <a:lnTo>
                    <a:pt x="31322" y="27994"/>
                  </a:lnTo>
                  <a:lnTo>
                    <a:pt x="39302" y="28177"/>
                  </a:lnTo>
                  <a:lnTo>
                    <a:pt x="39352" y="26471"/>
                  </a:lnTo>
                  <a:lnTo>
                    <a:pt x="41055" y="26105"/>
                  </a:lnTo>
                  <a:lnTo>
                    <a:pt x="43975" y="26258"/>
                  </a:lnTo>
                  <a:lnTo>
                    <a:pt x="44401" y="24651"/>
                  </a:lnTo>
                  <a:lnTo>
                    <a:pt x="44571" y="24413"/>
                  </a:lnTo>
                  <a:lnTo>
                    <a:pt x="44752" y="24533"/>
                  </a:lnTo>
                  <a:lnTo>
                    <a:pt x="44831" y="21022"/>
                  </a:lnTo>
                  <a:lnTo>
                    <a:pt x="50345" y="21078"/>
                  </a:lnTo>
                  <a:lnTo>
                    <a:pt x="51010" y="21070"/>
                  </a:lnTo>
                  <a:lnTo>
                    <a:pt x="55196" y="21093"/>
                  </a:lnTo>
                  <a:lnTo>
                    <a:pt x="55589" y="21096"/>
                  </a:lnTo>
                  <a:lnTo>
                    <a:pt x="61028" y="21055"/>
                  </a:lnTo>
                  <a:lnTo>
                    <a:pt x="61686" y="20591"/>
                  </a:lnTo>
                  <a:lnTo>
                    <a:pt x="62082" y="20405"/>
                  </a:lnTo>
                  <a:lnTo>
                    <a:pt x="62342" y="20379"/>
                  </a:lnTo>
                  <a:lnTo>
                    <a:pt x="62832" y="20487"/>
                  </a:lnTo>
                  <a:lnTo>
                    <a:pt x="63748" y="21168"/>
                  </a:lnTo>
                  <a:lnTo>
                    <a:pt x="63790" y="22287"/>
                  </a:lnTo>
                  <a:lnTo>
                    <a:pt x="71849" y="22224"/>
                  </a:lnTo>
                  <a:lnTo>
                    <a:pt x="81325" y="22262"/>
                  </a:lnTo>
                  <a:lnTo>
                    <a:pt x="81301" y="26416"/>
                  </a:lnTo>
                  <a:lnTo>
                    <a:pt x="82518" y="26426"/>
                  </a:lnTo>
                  <a:lnTo>
                    <a:pt x="82529" y="23110"/>
                  </a:lnTo>
                  <a:lnTo>
                    <a:pt x="82670" y="22523"/>
                  </a:lnTo>
                  <a:lnTo>
                    <a:pt x="84446" y="19909"/>
                  </a:lnTo>
                  <a:lnTo>
                    <a:pt x="85335" y="19016"/>
                  </a:lnTo>
                  <a:lnTo>
                    <a:pt x="85330" y="17563"/>
                  </a:lnTo>
                  <a:lnTo>
                    <a:pt x="89636" y="17535"/>
                  </a:lnTo>
                  <a:lnTo>
                    <a:pt x="89668" y="17780"/>
                  </a:lnTo>
                  <a:lnTo>
                    <a:pt x="89591" y="18450"/>
                  </a:lnTo>
                  <a:lnTo>
                    <a:pt x="89924" y="19491"/>
                  </a:lnTo>
                  <a:lnTo>
                    <a:pt x="89558" y="20301"/>
                  </a:lnTo>
                  <a:lnTo>
                    <a:pt x="89438" y="20115"/>
                  </a:lnTo>
                  <a:lnTo>
                    <a:pt x="88314" y="20554"/>
                  </a:lnTo>
                  <a:lnTo>
                    <a:pt x="88084" y="20703"/>
                  </a:lnTo>
                  <a:lnTo>
                    <a:pt x="87763" y="21110"/>
                  </a:lnTo>
                  <a:lnTo>
                    <a:pt x="88052" y="21112"/>
                  </a:lnTo>
                  <a:lnTo>
                    <a:pt x="88135" y="24273"/>
                  </a:lnTo>
                  <a:lnTo>
                    <a:pt x="88556" y="23942"/>
                  </a:lnTo>
                  <a:lnTo>
                    <a:pt x="93425" y="19095"/>
                  </a:lnTo>
                  <a:lnTo>
                    <a:pt x="93417" y="22353"/>
                  </a:lnTo>
                  <a:lnTo>
                    <a:pt x="90738" y="22346"/>
                  </a:lnTo>
                  <a:lnTo>
                    <a:pt x="90615" y="23480"/>
                  </a:lnTo>
                  <a:lnTo>
                    <a:pt x="90741" y="24886"/>
                  </a:lnTo>
                  <a:lnTo>
                    <a:pt x="90734" y="25886"/>
                  </a:lnTo>
                  <a:lnTo>
                    <a:pt x="101440" y="25896"/>
                  </a:lnTo>
                  <a:lnTo>
                    <a:pt x="101268" y="23531"/>
                  </a:lnTo>
                  <a:lnTo>
                    <a:pt x="101573" y="21162"/>
                  </a:lnTo>
                  <a:lnTo>
                    <a:pt x="105594" y="21171"/>
                  </a:lnTo>
                  <a:lnTo>
                    <a:pt x="105475" y="23845"/>
                  </a:lnTo>
                  <a:lnTo>
                    <a:pt x="105803" y="23618"/>
                  </a:lnTo>
                  <a:lnTo>
                    <a:pt x="106518" y="22376"/>
                  </a:lnTo>
                  <a:lnTo>
                    <a:pt x="107191" y="21681"/>
                  </a:lnTo>
                  <a:lnTo>
                    <a:pt x="106973" y="21409"/>
                  </a:lnTo>
                  <a:lnTo>
                    <a:pt x="107152" y="21171"/>
                  </a:lnTo>
                  <a:lnTo>
                    <a:pt x="115062" y="21173"/>
                  </a:lnTo>
                  <a:lnTo>
                    <a:pt x="115094" y="23590"/>
                  </a:lnTo>
                  <a:lnTo>
                    <a:pt x="115416" y="23591"/>
                  </a:lnTo>
                  <a:lnTo>
                    <a:pt x="115665" y="23137"/>
                  </a:lnTo>
                  <a:lnTo>
                    <a:pt x="115716" y="22884"/>
                  </a:lnTo>
                  <a:lnTo>
                    <a:pt x="115734" y="21597"/>
                  </a:lnTo>
                  <a:lnTo>
                    <a:pt x="115666" y="21178"/>
                  </a:lnTo>
                  <a:lnTo>
                    <a:pt x="117817" y="21203"/>
                  </a:lnTo>
                  <a:lnTo>
                    <a:pt x="118004" y="20288"/>
                  </a:lnTo>
                  <a:lnTo>
                    <a:pt x="118263" y="19805"/>
                  </a:lnTo>
                  <a:lnTo>
                    <a:pt x="118583" y="19466"/>
                  </a:lnTo>
                  <a:lnTo>
                    <a:pt x="120154" y="18480"/>
                  </a:lnTo>
                  <a:lnTo>
                    <a:pt x="120563" y="18138"/>
                  </a:lnTo>
                  <a:lnTo>
                    <a:pt x="120767" y="17060"/>
                  </a:lnTo>
                  <a:lnTo>
                    <a:pt x="120785" y="16469"/>
                  </a:lnTo>
                  <a:lnTo>
                    <a:pt x="144724" y="16557"/>
                  </a:lnTo>
                  <a:lnTo>
                    <a:pt x="144856" y="15617"/>
                  </a:lnTo>
                  <a:lnTo>
                    <a:pt x="144814" y="14784"/>
                  </a:lnTo>
                  <a:lnTo>
                    <a:pt x="145036" y="14457"/>
                  </a:lnTo>
                  <a:lnTo>
                    <a:pt x="145786" y="14052"/>
                  </a:lnTo>
                  <a:lnTo>
                    <a:pt x="146144" y="13758"/>
                  </a:lnTo>
                  <a:lnTo>
                    <a:pt x="146895" y="12599"/>
                  </a:lnTo>
                  <a:lnTo>
                    <a:pt x="146951" y="12409"/>
                  </a:lnTo>
                  <a:lnTo>
                    <a:pt x="146934" y="11896"/>
                  </a:lnTo>
                  <a:lnTo>
                    <a:pt x="146704" y="11617"/>
                  </a:lnTo>
                  <a:lnTo>
                    <a:pt x="146734" y="11085"/>
                  </a:lnTo>
                  <a:lnTo>
                    <a:pt x="147601" y="9770"/>
                  </a:lnTo>
                  <a:lnTo>
                    <a:pt x="148327" y="8406"/>
                  </a:lnTo>
                  <a:lnTo>
                    <a:pt x="148838" y="6076"/>
                  </a:lnTo>
                  <a:lnTo>
                    <a:pt x="149222" y="4898"/>
                  </a:lnTo>
                  <a:lnTo>
                    <a:pt x="149611" y="4820"/>
                  </a:lnTo>
                  <a:lnTo>
                    <a:pt x="156930" y="4808"/>
                  </a:lnTo>
                  <a:lnTo>
                    <a:pt x="157034" y="3756"/>
                  </a:lnTo>
                  <a:lnTo>
                    <a:pt x="157124" y="107"/>
                  </a:lnTo>
                  <a:lnTo>
                    <a:pt x="158695" y="11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09" name="pg690">
              <a:extLst>
                <a:ext uri="{FF2B5EF4-FFF2-40B4-BE49-F238E27FC236}">
                  <a16:creationId xmlns:a16="http://schemas.microsoft.com/office/drawing/2014/main" id="{E9CE3B15-183E-FD43-97BD-93316AA452BC}"/>
                </a:ext>
              </a:extLst>
            </p:cNvPr>
            <p:cNvSpPr/>
            <p:nvPr/>
          </p:nvSpPr>
          <p:spPr>
            <a:xfrm>
              <a:off x="4932709" y="2026875"/>
              <a:ext cx="4032" cy="8162"/>
            </a:xfrm>
            <a:custGeom>
              <a:avLst/>
              <a:gdLst/>
              <a:ahLst/>
              <a:cxnLst/>
              <a:rect l="0" t="0" r="0" b="0"/>
              <a:pathLst>
                <a:path w="4032" h="8162">
                  <a:moveTo>
                    <a:pt x="1349" y="1350"/>
                  </a:moveTo>
                  <a:lnTo>
                    <a:pt x="1157" y="1476"/>
                  </a:lnTo>
                  <a:lnTo>
                    <a:pt x="1072" y="1621"/>
                  </a:lnTo>
                  <a:lnTo>
                    <a:pt x="932" y="2569"/>
                  </a:lnTo>
                  <a:lnTo>
                    <a:pt x="983" y="3473"/>
                  </a:lnTo>
                  <a:lnTo>
                    <a:pt x="1071" y="3967"/>
                  </a:lnTo>
                  <a:lnTo>
                    <a:pt x="1071" y="5016"/>
                  </a:lnTo>
                  <a:lnTo>
                    <a:pt x="898" y="5633"/>
                  </a:lnTo>
                  <a:lnTo>
                    <a:pt x="0" y="6942"/>
                  </a:lnTo>
                  <a:lnTo>
                    <a:pt x="12" y="7158"/>
                  </a:lnTo>
                  <a:lnTo>
                    <a:pt x="190" y="7407"/>
                  </a:lnTo>
                  <a:lnTo>
                    <a:pt x="452" y="7626"/>
                  </a:lnTo>
                  <a:lnTo>
                    <a:pt x="1346" y="8080"/>
                  </a:lnTo>
                  <a:lnTo>
                    <a:pt x="1714" y="8162"/>
                  </a:lnTo>
                  <a:lnTo>
                    <a:pt x="1896" y="8050"/>
                  </a:lnTo>
                  <a:lnTo>
                    <a:pt x="2417" y="7251"/>
                  </a:lnTo>
                  <a:lnTo>
                    <a:pt x="2540" y="6913"/>
                  </a:lnTo>
                  <a:lnTo>
                    <a:pt x="2561" y="6701"/>
                  </a:lnTo>
                  <a:lnTo>
                    <a:pt x="2468" y="6325"/>
                  </a:lnTo>
                  <a:lnTo>
                    <a:pt x="3193" y="5083"/>
                  </a:lnTo>
                  <a:lnTo>
                    <a:pt x="2977" y="4626"/>
                  </a:lnTo>
                  <a:lnTo>
                    <a:pt x="3037" y="4195"/>
                  </a:lnTo>
                  <a:lnTo>
                    <a:pt x="3185" y="4046"/>
                  </a:lnTo>
                  <a:lnTo>
                    <a:pt x="3816" y="3830"/>
                  </a:lnTo>
                  <a:lnTo>
                    <a:pt x="4032" y="3473"/>
                  </a:lnTo>
                  <a:lnTo>
                    <a:pt x="3994" y="3317"/>
                  </a:lnTo>
                  <a:lnTo>
                    <a:pt x="3338" y="2250"/>
                  </a:lnTo>
                  <a:lnTo>
                    <a:pt x="2813" y="1696"/>
                  </a:lnTo>
                  <a:lnTo>
                    <a:pt x="2801" y="1305"/>
                  </a:lnTo>
                  <a:lnTo>
                    <a:pt x="2327" y="193"/>
                  </a:lnTo>
                  <a:lnTo>
                    <a:pt x="1420" y="0"/>
                  </a:lnTo>
                  <a:lnTo>
                    <a:pt x="1280" y="386"/>
                  </a:lnTo>
                  <a:lnTo>
                    <a:pt x="1339" y="1227"/>
                  </a:lnTo>
                  <a:lnTo>
                    <a:pt x="1500" y="1201"/>
                  </a:lnTo>
                  <a:lnTo>
                    <a:pt x="1725" y="877"/>
                  </a:lnTo>
                  <a:lnTo>
                    <a:pt x="2233" y="885"/>
                  </a:lnTo>
                  <a:lnTo>
                    <a:pt x="1831" y="120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0" name="pg691">
              <a:extLst>
                <a:ext uri="{FF2B5EF4-FFF2-40B4-BE49-F238E27FC236}">
                  <a16:creationId xmlns:a16="http://schemas.microsoft.com/office/drawing/2014/main" id="{99A46438-5E8D-B24F-ADEB-C5D2C270FAED}"/>
                </a:ext>
              </a:extLst>
            </p:cNvPr>
            <p:cNvSpPr/>
            <p:nvPr/>
          </p:nvSpPr>
          <p:spPr>
            <a:xfrm>
              <a:off x="4926970" y="2032827"/>
              <a:ext cx="15152" cy="7361"/>
            </a:xfrm>
            <a:custGeom>
              <a:avLst/>
              <a:gdLst/>
              <a:ahLst/>
              <a:cxnLst/>
              <a:rect l="0" t="0" r="0" b="0"/>
              <a:pathLst>
                <a:path w="15152" h="7361">
                  <a:moveTo>
                    <a:pt x="0" y="6941"/>
                  </a:moveTo>
                  <a:lnTo>
                    <a:pt x="554" y="7131"/>
                  </a:lnTo>
                  <a:lnTo>
                    <a:pt x="1113" y="7093"/>
                  </a:lnTo>
                  <a:lnTo>
                    <a:pt x="1612" y="7361"/>
                  </a:lnTo>
                  <a:lnTo>
                    <a:pt x="2496" y="7227"/>
                  </a:lnTo>
                  <a:lnTo>
                    <a:pt x="2678" y="7175"/>
                  </a:lnTo>
                  <a:lnTo>
                    <a:pt x="2945" y="6963"/>
                  </a:lnTo>
                  <a:lnTo>
                    <a:pt x="2983" y="6777"/>
                  </a:lnTo>
                  <a:lnTo>
                    <a:pt x="2750" y="6308"/>
                  </a:lnTo>
                  <a:lnTo>
                    <a:pt x="3312" y="5996"/>
                  </a:lnTo>
                  <a:lnTo>
                    <a:pt x="3338" y="5524"/>
                  </a:lnTo>
                  <a:lnTo>
                    <a:pt x="3533" y="5290"/>
                  </a:lnTo>
                  <a:lnTo>
                    <a:pt x="4908" y="5535"/>
                  </a:lnTo>
                  <a:lnTo>
                    <a:pt x="5814" y="5457"/>
                  </a:lnTo>
                  <a:lnTo>
                    <a:pt x="6275" y="5505"/>
                  </a:lnTo>
                  <a:lnTo>
                    <a:pt x="6313" y="5375"/>
                  </a:lnTo>
                  <a:lnTo>
                    <a:pt x="6000" y="4973"/>
                  </a:lnTo>
                  <a:lnTo>
                    <a:pt x="5204" y="4133"/>
                  </a:lnTo>
                  <a:lnTo>
                    <a:pt x="5501" y="4185"/>
                  </a:lnTo>
                  <a:lnTo>
                    <a:pt x="5797" y="3962"/>
                  </a:lnTo>
                  <a:lnTo>
                    <a:pt x="5848" y="3765"/>
                  </a:lnTo>
                  <a:lnTo>
                    <a:pt x="5281" y="3449"/>
                  </a:lnTo>
                  <a:lnTo>
                    <a:pt x="5315" y="3281"/>
                  </a:lnTo>
                  <a:lnTo>
                    <a:pt x="5560" y="3073"/>
                  </a:lnTo>
                  <a:lnTo>
                    <a:pt x="6115" y="3207"/>
                  </a:lnTo>
                  <a:lnTo>
                    <a:pt x="6470" y="3624"/>
                  </a:lnTo>
                  <a:lnTo>
                    <a:pt x="6652" y="3490"/>
                  </a:lnTo>
                  <a:lnTo>
                    <a:pt x="6724" y="2988"/>
                  </a:lnTo>
                  <a:lnTo>
                    <a:pt x="6906" y="2750"/>
                  </a:lnTo>
                  <a:lnTo>
                    <a:pt x="7215" y="2542"/>
                  </a:lnTo>
                  <a:lnTo>
                    <a:pt x="7872" y="2508"/>
                  </a:lnTo>
                  <a:lnTo>
                    <a:pt x="8354" y="2624"/>
                  </a:lnTo>
                  <a:lnTo>
                    <a:pt x="8748" y="2947"/>
                  </a:lnTo>
                  <a:lnTo>
                    <a:pt x="8866" y="3182"/>
                  </a:lnTo>
                  <a:lnTo>
                    <a:pt x="9543" y="3208"/>
                  </a:lnTo>
                  <a:lnTo>
                    <a:pt x="10246" y="3026"/>
                  </a:lnTo>
                  <a:lnTo>
                    <a:pt x="10475" y="2762"/>
                  </a:lnTo>
                  <a:lnTo>
                    <a:pt x="10839" y="2640"/>
                  </a:lnTo>
                  <a:lnTo>
                    <a:pt x="11178" y="2365"/>
                  </a:lnTo>
                  <a:lnTo>
                    <a:pt x="11356" y="2149"/>
                  </a:lnTo>
                  <a:lnTo>
                    <a:pt x="11483" y="1855"/>
                  </a:lnTo>
                  <a:lnTo>
                    <a:pt x="11716" y="1677"/>
                  </a:lnTo>
                  <a:lnTo>
                    <a:pt x="12716" y="1488"/>
                  </a:lnTo>
                  <a:lnTo>
                    <a:pt x="13248" y="1250"/>
                  </a:lnTo>
                  <a:lnTo>
                    <a:pt x="13429" y="893"/>
                  </a:lnTo>
                  <a:lnTo>
                    <a:pt x="13641" y="722"/>
                  </a:lnTo>
                  <a:lnTo>
                    <a:pt x="14179" y="918"/>
                  </a:lnTo>
                  <a:lnTo>
                    <a:pt x="14357" y="1130"/>
                  </a:lnTo>
                  <a:lnTo>
                    <a:pt x="14399" y="1416"/>
                  </a:lnTo>
                  <a:lnTo>
                    <a:pt x="14607" y="1375"/>
                  </a:lnTo>
                  <a:lnTo>
                    <a:pt x="14941" y="989"/>
                  </a:lnTo>
                  <a:lnTo>
                    <a:pt x="15152" y="111"/>
                  </a:lnTo>
                  <a:lnTo>
                    <a:pt x="14813" y="0"/>
                  </a:lnTo>
                  <a:lnTo>
                    <a:pt x="14957" y="353"/>
                  </a:lnTo>
                  <a:lnTo>
                    <a:pt x="14682" y="453"/>
                  </a:lnTo>
                  <a:lnTo>
                    <a:pt x="14614" y="316"/>
                  </a:lnTo>
                  <a:lnTo>
                    <a:pt x="14470" y="252"/>
                  </a:lnTo>
                  <a:lnTo>
                    <a:pt x="14098" y="249"/>
                  </a:lnTo>
                  <a:lnTo>
                    <a:pt x="13768" y="532"/>
                  </a:lnTo>
                  <a:lnTo>
                    <a:pt x="13382" y="547"/>
                  </a:lnTo>
                  <a:lnTo>
                    <a:pt x="13175" y="752"/>
                  </a:lnTo>
                  <a:lnTo>
                    <a:pt x="13137" y="952"/>
                  </a:lnTo>
                  <a:lnTo>
                    <a:pt x="12801" y="1157"/>
                  </a:lnTo>
                  <a:lnTo>
                    <a:pt x="11594" y="1480"/>
                  </a:lnTo>
                  <a:lnTo>
                    <a:pt x="11178" y="1956"/>
                  </a:lnTo>
                  <a:lnTo>
                    <a:pt x="10581" y="2457"/>
                  </a:lnTo>
                  <a:lnTo>
                    <a:pt x="9819" y="2940"/>
                  </a:lnTo>
                  <a:lnTo>
                    <a:pt x="9179" y="2921"/>
                  </a:lnTo>
                  <a:lnTo>
                    <a:pt x="8773" y="2449"/>
                  </a:lnTo>
                  <a:lnTo>
                    <a:pt x="7842" y="2211"/>
                  </a:lnTo>
                  <a:lnTo>
                    <a:pt x="7711" y="2252"/>
                  </a:lnTo>
                  <a:lnTo>
                    <a:pt x="7512" y="2396"/>
                  </a:lnTo>
                  <a:lnTo>
                    <a:pt x="7347" y="2419"/>
                  </a:lnTo>
                  <a:lnTo>
                    <a:pt x="6834" y="2192"/>
                  </a:lnTo>
                  <a:lnTo>
                    <a:pt x="6496" y="2251"/>
                  </a:lnTo>
                  <a:lnTo>
                    <a:pt x="5641" y="1786"/>
                  </a:lnTo>
                  <a:lnTo>
                    <a:pt x="5416" y="1969"/>
                  </a:lnTo>
                  <a:lnTo>
                    <a:pt x="5454" y="2236"/>
                  </a:lnTo>
                  <a:lnTo>
                    <a:pt x="5708" y="2439"/>
                  </a:lnTo>
                  <a:lnTo>
                    <a:pt x="5640" y="2118"/>
                  </a:lnTo>
                  <a:lnTo>
                    <a:pt x="6253" y="2300"/>
                  </a:lnTo>
                  <a:lnTo>
                    <a:pt x="6695" y="2709"/>
                  </a:lnTo>
                  <a:lnTo>
                    <a:pt x="6529" y="3304"/>
                  </a:lnTo>
                  <a:lnTo>
                    <a:pt x="6394" y="3352"/>
                  </a:lnTo>
                  <a:lnTo>
                    <a:pt x="6267" y="3173"/>
                  </a:lnTo>
                  <a:lnTo>
                    <a:pt x="5886" y="2988"/>
                  </a:lnTo>
                  <a:lnTo>
                    <a:pt x="5666" y="2962"/>
                  </a:lnTo>
                  <a:lnTo>
                    <a:pt x="5315" y="3106"/>
                  </a:lnTo>
                  <a:lnTo>
                    <a:pt x="5128" y="3464"/>
                  </a:lnTo>
                  <a:lnTo>
                    <a:pt x="5302" y="3675"/>
                  </a:lnTo>
                  <a:lnTo>
                    <a:pt x="5607" y="3735"/>
                  </a:lnTo>
                  <a:lnTo>
                    <a:pt x="5725" y="3880"/>
                  </a:lnTo>
                  <a:lnTo>
                    <a:pt x="5488" y="4025"/>
                  </a:lnTo>
                  <a:lnTo>
                    <a:pt x="5077" y="4047"/>
                  </a:lnTo>
                  <a:lnTo>
                    <a:pt x="4946" y="4203"/>
                  </a:lnTo>
                  <a:lnTo>
                    <a:pt x="4976" y="4371"/>
                  </a:lnTo>
                  <a:lnTo>
                    <a:pt x="5894" y="5059"/>
                  </a:lnTo>
                  <a:lnTo>
                    <a:pt x="6178" y="5412"/>
                  </a:lnTo>
                  <a:lnTo>
                    <a:pt x="5090" y="5442"/>
                  </a:lnTo>
                  <a:lnTo>
                    <a:pt x="4112" y="5249"/>
                  </a:lnTo>
                  <a:lnTo>
                    <a:pt x="3376" y="5230"/>
                  </a:lnTo>
                  <a:lnTo>
                    <a:pt x="3249" y="5360"/>
                  </a:lnTo>
                  <a:lnTo>
                    <a:pt x="3046" y="6022"/>
                  </a:lnTo>
                  <a:lnTo>
                    <a:pt x="2729" y="5970"/>
                  </a:lnTo>
                  <a:lnTo>
                    <a:pt x="2598" y="6398"/>
                  </a:lnTo>
                  <a:lnTo>
                    <a:pt x="2881" y="6751"/>
                  </a:lnTo>
                  <a:lnTo>
                    <a:pt x="2750" y="6996"/>
                  </a:lnTo>
                  <a:lnTo>
                    <a:pt x="1747" y="7260"/>
                  </a:lnTo>
                  <a:lnTo>
                    <a:pt x="1019" y="6963"/>
                  </a:lnTo>
                  <a:lnTo>
                    <a:pt x="465" y="7045"/>
                  </a:lnTo>
                  <a:lnTo>
                    <a:pt x="139" y="691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1" name="pg692">
              <a:extLst>
                <a:ext uri="{FF2B5EF4-FFF2-40B4-BE49-F238E27FC236}">
                  <a16:creationId xmlns:a16="http://schemas.microsoft.com/office/drawing/2014/main" id="{F2CBE528-2A03-9E40-AE3F-15639A9A824A}"/>
                </a:ext>
              </a:extLst>
            </p:cNvPr>
            <p:cNvSpPr/>
            <p:nvPr/>
          </p:nvSpPr>
          <p:spPr>
            <a:xfrm>
              <a:off x="4957144" y="1982358"/>
              <a:ext cx="2180" cy="11809"/>
            </a:xfrm>
            <a:custGeom>
              <a:avLst/>
              <a:gdLst/>
              <a:ahLst/>
              <a:cxnLst/>
              <a:rect l="0" t="0" r="0" b="0"/>
              <a:pathLst>
                <a:path w="2180" h="11809">
                  <a:moveTo>
                    <a:pt x="187" y="7347"/>
                  </a:moveTo>
                  <a:lnTo>
                    <a:pt x="178" y="6845"/>
                  </a:lnTo>
                  <a:lnTo>
                    <a:pt x="284" y="6548"/>
                  </a:lnTo>
                  <a:lnTo>
                    <a:pt x="543" y="6101"/>
                  </a:lnTo>
                  <a:lnTo>
                    <a:pt x="939" y="5822"/>
                  </a:lnTo>
                  <a:lnTo>
                    <a:pt x="1198" y="5294"/>
                  </a:lnTo>
                  <a:lnTo>
                    <a:pt x="1512" y="3576"/>
                  </a:lnTo>
                  <a:lnTo>
                    <a:pt x="1473" y="2442"/>
                  </a:lnTo>
                  <a:lnTo>
                    <a:pt x="1161" y="992"/>
                  </a:lnTo>
                  <a:lnTo>
                    <a:pt x="726" y="0"/>
                  </a:lnTo>
                  <a:lnTo>
                    <a:pt x="705" y="163"/>
                  </a:lnTo>
                  <a:lnTo>
                    <a:pt x="1230" y="1680"/>
                  </a:lnTo>
                  <a:lnTo>
                    <a:pt x="1328" y="2227"/>
                  </a:lnTo>
                  <a:lnTo>
                    <a:pt x="1338" y="3766"/>
                  </a:lnTo>
                  <a:lnTo>
                    <a:pt x="1015" y="5305"/>
                  </a:lnTo>
                  <a:lnTo>
                    <a:pt x="250" y="6444"/>
                  </a:lnTo>
                  <a:lnTo>
                    <a:pt x="0" y="7236"/>
                  </a:lnTo>
                  <a:lnTo>
                    <a:pt x="46" y="7377"/>
                  </a:lnTo>
                  <a:lnTo>
                    <a:pt x="357" y="7656"/>
                  </a:lnTo>
                  <a:lnTo>
                    <a:pt x="698" y="7786"/>
                  </a:lnTo>
                  <a:lnTo>
                    <a:pt x="1072" y="7733"/>
                  </a:lnTo>
                  <a:lnTo>
                    <a:pt x="1238" y="7811"/>
                  </a:lnTo>
                  <a:lnTo>
                    <a:pt x="1715" y="8220"/>
                  </a:lnTo>
                  <a:lnTo>
                    <a:pt x="2000" y="8599"/>
                  </a:lnTo>
                  <a:lnTo>
                    <a:pt x="1992" y="8737"/>
                  </a:lnTo>
                  <a:lnTo>
                    <a:pt x="1499" y="9674"/>
                  </a:lnTo>
                  <a:lnTo>
                    <a:pt x="1946" y="10102"/>
                  </a:lnTo>
                  <a:lnTo>
                    <a:pt x="2090" y="10354"/>
                  </a:lnTo>
                  <a:lnTo>
                    <a:pt x="2001" y="10537"/>
                  </a:lnTo>
                  <a:lnTo>
                    <a:pt x="1606" y="10578"/>
                  </a:lnTo>
                  <a:lnTo>
                    <a:pt x="1350" y="10782"/>
                  </a:lnTo>
                  <a:lnTo>
                    <a:pt x="1015" y="11471"/>
                  </a:lnTo>
                  <a:lnTo>
                    <a:pt x="943" y="11809"/>
                  </a:lnTo>
                  <a:lnTo>
                    <a:pt x="1470" y="10771"/>
                  </a:lnTo>
                  <a:lnTo>
                    <a:pt x="1614" y="10671"/>
                  </a:lnTo>
                  <a:lnTo>
                    <a:pt x="2065" y="10607"/>
                  </a:lnTo>
                  <a:lnTo>
                    <a:pt x="2180" y="10403"/>
                  </a:lnTo>
                  <a:lnTo>
                    <a:pt x="2073" y="10094"/>
                  </a:lnTo>
                  <a:lnTo>
                    <a:pt x="1635" y="9667"/>
                  </a:lnTo>
                  <a:lnTo>
                    <a:pt x="1796" y="9250"/>
                  </a:lnTo>
                  <a:lnTo>
                    <a:pt x="2136" y="8596"/>
                  </a:lnTo>
                  <a:lnTo>
                    <a:pt x="1945" y="8313"/>
                  </a:lnTo>
                  <a:lnTo>
                    <a:pt x="1289" y="7726"/>
                  </a:lnTo>
                  <a:lnTo>
                    <a:pt x="1093" y="7629"/>
                  </a:lnTo>
                  <a:lnTo>
                    <a:pt x="770" y="7689"/>
                  </a:lnTo>
                  <a:lnTo>
                    <a:pt x="327" y="755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2" name="pg693">
              <a:extLst>
                <a:ext uri="{FF2B5EF4-FFF2-40B4-BE49-F238E27FC236}">
                  <a16:creationId xmlns:a16="http://schemas.microsoft.com/office/drawing/2014/main" id="{07ABF34E-0375-804B-9E80-866BA9ED4B8C}"/>
                </a:ext>
              </a:extLst>
            </p:cNvPr>
            <p:cNvSpPr/>
            <p:nvPr/>
          </p:nvSpPr>
          <p:spPr>
            <a:xfrm>
              <a:off x="4906447" y="2142280"/>
              <a:ext cx="51299" cy="72350"/>
            </a:xfrm>
            <a:custGeom>
              <a:avLst/>
              <a:gdLst/>
              <a:ahLst/>
              <a:cxnLst/>
              <a:rect l="0" t="0" r="0" b="0"/>
              <a:pathLst>
                <a:path w="51299" h="72350">
                  <a:moveTo>
                    <a:pt x="3582" y="54439"/>
                  </a:moveTo>
                  <a:lnTo>
                    <a:pt x="4000" y="54164"/>
                  </a:lnTo>
                  <a:lnTo>
                    <a:pt x="5010" y="53725"/>
                  </a:lnTo>
                  <a:lnTo>
                    <a:pt x="4764" y="53123"/>
                  </a:lnTo>
                  <a:lnTo>
                    <a:pt x="4790" y="52668"/>
                  </a:lnTo>
                  <a:lnTo>
                    <a:pt x="5968" y="52440"/>
                  </a:lnTo>
                  <a:lnTo>
                    <a:pt x="6512" y="51871"/>
                  </a:lnTo>
                  <a:lnTo>
                    <a:pt x="7095" y="50423"/>
                  </a:lnTo>
                  <a:lnTo>
                    <a:pt x="7884" y="49203"/>
                  </a:lnTo>
                  <a:lnTo>
                    <a:pt x="7859" y="49057"/>
                  </a:lnTo>
                  <a:lnTo>
                    <a:pt x="7820" y="48829"/>
                  </a:lnTo>
                  <a:lnTo>
                    <a:pt x="7522" y="48471"/>
                  </a:lnTo>
                  <a:lnTo>
                    <a:pt x="7548" y="48276"/>
                  </a:lnTo>
                  <a:lnTo>
                    <a:pt x="8804" y="47333"/>
                  </a:lnTo>
                  <a:lnTo>
                    <a:pt x="9179" y="46650"/>
                  </a:lnTo>
                  <a:lnTo>
                    <a:pt x="10125" y="46080"/>
                  </a:lnTo>
                  <a:lnTo>
                    <a:pt x="10371" y="45739"/>
                  </a:lnTo>
                  <a:lnTo>
                    <a:pt x="10280" y="45543"/>
                  </a:lnTo>
                  <a:lnTo>
                    <a:pt x="9801" y="45104"/>
                  </a:lnTo>
                  <a:lnTo>
                    <a:pt x="9749" y="44860"/>
                  </a:lnTo>
                  <a:lnTo>
                    <a:pt x="9917" y="44698"/>
                  </a:lnTo>
                  <a:lnTo>
                    <a:pt x="10396" y="44519"/>
                  </a:lnTo>
                  <a:lnTo>
                    <a:pt x="10448" y="44063"/>
                  </a:lnTo>
                  <a:lnTo>
                    <a:pt x="10552" y="43689"/>
                  </a:lnTo>
                  <a:lnTo>
                    <a:pt x="9943" y="43608"/>
                  </a:lnTo>
                  <a:lnTo>
                    <a:pt x="9464" y="43543"/>
                  </a:lnTo>
                  <a:lnTo>
                    <a:pt x="8739" y="43234"/>
                  </a:lnTo>
                  <a:lnTo>
                    <a:pt x="8610" y="43055"/>
                  </a:lnTo>
                  <a:lnTo>
                    <a:pt x="8687" y="42193"/>
                  </a:lnTo>
                  <a:lnTo>
                    <a:pt x="8571" y="41949"/>
                  </a:lnTo>
                  <a:lnTo>
                    <a:pt x="7638" y="41266"/>
                  </a:lnTo>
                  <a:lnTo>
                    <a:pt x="7483" y="41005"/>
                  </a:lnTo>
                  <a:lnTo>
                    <a:pt x="7334" y="40518"/>
                  </a:lnTo>
                  <a:lnTo>
                    <a:pt x="7450" y="40202"/>
                  </a:lnTo>
                  <a:lnTo>
                    <a:pt x="7444" y="39427"/>
                  </a:lnTo>
                  <a:lnTo>
                    <a:pt x="7574" y="38273"/>
                  </a:lnTo>
                  <a:lnTo>
                    <a:pt x="7522" y="37069"/>
                  </a:lnTo>
                  <a:lnTo>
                    <a:pt x="7527" y="36547"/>
                  </a:lnTo>
                  <a:lnTo>
                    <a:pt x="7535" y="35800"/>
                  </a:lnTo>
                  <a:lnTo>
                    <a:pt x="7366" y="34775"/>
                  </a:lnTo>
                  <a:lnTo>
                    <a:pt x="6978" y="34222"/>
                  </a:lnTo>
                  <a:lnTo>
                    <a:pt x="6590" y="34011"/>
                  </a:lnTo>
                  <a:lnTo>
                    <a:pt x="6577" y="33816"/>
                  </a:lnTo>
                  <a:lnTo>
                    <a:pt x="6577" y="32889"/>
                  </a:lnTo>
                  <a:lnTo>
                    <a:pt x="6564" y="30302"/>
                  </a:lnTo>
                  <a:lnTo>
                    <a:pt x="6577" y="28074"/>
                  </a:lnTo>
                  <a:lnTo>
                    <a:pt x="6577" y="27895"/>
                  </a:lnTo>
                  <a:lnTo>
                    <a:pt x="6564" y="23471"/>
                  </a:lnTo>
                  <a:lnTo>
                    <a:pt x="6486" y="20559"/>
                  </a:lnTo>
                  <a:lnTo>
                    <a:pt x="6615" y="20559"/>
                  </a:lnTo>
                  <a:lnTo>
                    <a:pt x="6602" y="19388"/>
                  </a:lnTo>
                  <a:lnTo>
                    <a:pt x="6900" y="19274"/>
                  </a:lnTo>
                  <a:lnTo>
                    <a:pt x="7289" y="19258"/>
                  </a:lnTo>
                  <a:lnTo>
                    <a:pt x="7729" y="19176"/>
                  </a:lnTo>
                  <a:lnTo>
                    <a:pt x="7858" y="19079"/>
                  </a:lnTo>
                  <a:lnTo>
                    <a:pt x="7638" y="18054"/>
                  </a:lnTo>
                  <a:lnTo>
                    <a:pt x="7431" y="18038"/>
                  </a:lnTo>
                  <a:lnTo>
                    <a:pt x="6978" y="18217"/>
                  </a:lnTo>
                  <a:lnTo>
                    <a:pt x="6965" y="18607"/>
                  </a:lnTo>
                  <a:lnTo>
                    <a:pt x="6285" y="19364"/>
                  </a:lnTo>
                  <a:lnTo>
                    <a:pt x="5178" y="19388"/>
                  </a:lnTo>
                  <a:lnTo>
                    <a:pt x="5191" y="19095"/>
                  </a:lnTo>
                  <a:lnTo>
                    <a:pt x="5062" y="18770"/>
                  </a:lnTo>
                  <a:lnTo>
                    <a:pt x="4673" y="18770"/>
                  </a:lnTo>
                  <a:lnTo>
                    <a:pt x="4479" y="18916"/>
                  </a:lnTo>
                  <a:lnTo>
                    <a:pt x="4078" y="18900"/>
                  </a:lnTo>
                  <a:lnTo>
                    <a:pt x="4091" y="18233"/>
                  </a:lnTo>
                  <a:lnTo>
                    <a:pt x="4078" y="17729"/>
                  </a:lnTo>
                  <a:lnTo>
                    <a:pt x="4078" y="17533"/>
                  </a:lnTo>
                  <a:lnTo>
                    <a:pt x="4078" y="17045"/>
                  </a:lnTo>
                  <a:lnTo>
                    <a:pt x="4039" y="15842"/>
                  </a:lnTo>
                  <a:lnTo>
                    <a:pt x="4026" y="14703"/>
                  </a:lnTo>
                  <a:lnTo>
                    <a:pt x="4026" y="14166"/>
                  </a:lnTo>
                  <a:lnTo>
                    <a:pt x="4026" y="12556"/>
                  </a:lnTo>
                  <a:lnTo>
                    <a:pt x="4000" y="11889"/>
                  </a:lnTo>
                  <a:lnTo>
                    <a:pt x="4013" y="11255"/>
                  </a:lnTo>
                  <a:lnTo>
                    <a:pt x="4000" y="8912"/>
                  </a:lnTo>
                  <a:lnTo>
                    <a:pt x="4013" y="8473"/>
                  </a:lnTo>
                  <a:lnTo>
                    <a:pt x="4013" y="8262"/>
                  </a:lnTo>
                  <a:lnTo>
                    <a:pt x="4362" y="8262"/>
                  </a:lnTo>
                  <a:lnTo>
                    <a:pt x="4336" y="7758"/>
                  </a:lnTo>
                  <a:lnTo>
                    <a:pt x="4000" y="7481"/>
                  </a:lnTo>
                  <a:lnTo>
                    <a:pt x="3948" y="6131"/>
                  </a:lnTo>
                  <a:lnTo>
                    <a:pt x="8752" y="6147"/>
                  </a:lnTo>
                  <a:lnTo>
                    <a:pt x="9036" y="6147"/>
                  </a:lnTo>
                  <a:lnTo>
                    <a:pt x="12273" y="6147"/>
                  </a:lnTo>
                  <a:lnTo>
                    <a:pt x="13089" y="6147"/>
                  </a:lnTo>
                  <a:lnTo>
                    <a:pt x="13338" y="6147"/>
                  </a:lnTo>
                  <a:lnTo>
                    <a:pt x="13853" y="6131"/>
                  </a:lnTo>
                  <a:lnTo>
                    <a:pt x="21013" y="6163"/>
                  </a:lnTo>
                  <a:lnTo>
                    <a:pt x="21648" y="6180"/>
                  </a:lnTo>
                  <a:lnTo>
                    <a:pt x="22295" y="6180"/>
                  </a:lnTo>
                  <a:lnTo>
                    <a:pt x="26128" y="6196"/>
                  </a:lnTo>
                  <a:lnTo>
                    <a:pt x="27034" y="6196"/>
                  </a:lnTo>
                  <a:lnTo>
                    <a:pt x="27280" y="6196"/>
                  </a:lnTo>
                  <a:lnTo>
                    <a:pt x="27248" y="6020"/>
                  </a:lnTo>
                  <a:lnTo>
                    <a:pt x="27332" y="5757"/>
                  </a:lnTo>
                  <a:lnTo>
                    <a:pt x="28639" y="3886"/>
                  </a:lnTo>
                  <a:lnTo>
                    <a:pt x="30349" y="3861"/>
                  </a:lnTo>
                  <a:lnTo>
                    <a:pt x="30493" y="3254"/>
                  </a:lnTo>
                  <a:lnTo>
                    <a:pt x="30454" y="2632"/>
                  </a:lnTo>
                  <a:lnTo>
                    <a:pt x="29979" y="1715"/>
                  </a:lnTo>
                  <a:lnTo>
                    <a:pt x="29979" y="1474"/>
                  </a:lnTo>
                  <a:lnTo>
                    <a:pt x="30548" y="1489"/>
                  </a:lnTo>
                  <a:lnTo>
                    <a:pt x="30841" y="1381"/>
                  </a:lnTo>
                  <a:lnTo>
                    <a:pt x="30841" y="487"/>
                  </a:lnTo>
                  <a:lnTo>
                    <a:pt x="30854" y="96"/>
                  </a:lnTo>
                  <a:lnTo>
                    <a:pt x="31684" y="0"/>
                  </a:lnTo>
                  <a:lnTo>
                    <a:pt x="34388" y="356"/>
                  </a:lnTo>
                  <a:lnTo>
                    <a:pt x="33521" y="3886"/>
                  </a:lnTo>
                  <a:lnTo>
                    <a:pt x="35135" y="3860"/>
                  </a:lnTo>
                  <a:lnTo>
                    <a:pt x="35918" y="3755"/>
                  </a:lnTo>
                  <a:lnTo>
                    <a:pt x="36188" y="3675"/>
                  </a:lnTo>
                  <a:lnTo>
                    <a:pt x="36201" y="3284"/>
                  </a:lnTo>
                  <a:lnTo>
                    <a:pt x="38000" y="3283"/>
                  </a:lnTo>
                  <a:lnTo>
                    <a:pt x="38314" y="3421"/>
                  </a:lnTo>
                  <a:lnTo>
                    <a:pt x="39516" y="3479"/>
                  </a:lnTo>
                  <a:lnTo>
                    <a:pt x="39847" y="4411"/>
                  </a:lnTo>
                  <a:lnTo>
                    <a:pt x="39840" y="5057"/>
                  </a:lnTo>
                  <a:lnTo>
                    <a:pt x="38246" y="5063"/>
                  </a:lnTo>
                  <a:lnTo>
                    <a:pt x="38218" y="5701"/>
                  </a:lnTo>
                  <a:lnTo>
                    <a:pt x="38284" y="5970"/>
                  </a:lnTo>
                  <a:lnTo>
                    <a:pt x="38464" y="6138"/>
                  </a:lnTo>
                  <a:lnTo>
                    <a:pt x="39156" y="6247"/>
                  </a:lnTo>
                  <a:lnTo>
                    <a:pt x="41225" y="6245"/>
                  </a:lnTo>
                  <a:lnTo>
                    <a:pt x="41452" y="8303"/>
                  </a:lnTo>
                  <a:lnTo>
                    <a:pt x="41628" y="8464"/>
                  </a:lnTo>
                  <a:lnTo>
                    <a:pt x="42196" y="8489"/>
                  </a:lnTo>
                  <a:lnTo>
                    <a:pt x="42886" y="8880"/>
                  </a:lnTo>
                  <a:lnTo>
                    <a:pt x="42904" y="9413"/>
                  </a:lnTo>
                  <a:lnTo>
                    <a:pt x="44562" y="9413"/>
                  </a:lnTo>
                  <a:lnTo>
                    <a:pt x="44753" y="10735"/>
                  </a:lnTo>
                  <a:lnTo>
                    <a:pt x="45006" y="10929"/>
                  </a:lnTo>
                  <a:lnTo>
                    <a:pt x="45225" y="11278"/>
                  </a:lnTo>
                  <a:lnTo>
                    <a:pt x="45291" y="12832"/>
                  </a:lnTo>
                  <a:lnTo>
                    <a:pt x="43284" y="12556"/>
                  </a:lnTo>
                  <a:lnTo>
                    <a:pt x="43297" y="15679"/>
                  </a:lnTo>
                  <a:lnTo>
                    <a:pt x="43232" y="18623"/>
                  </a:lnTo>
                  <a:lnTo>
                    <a:pt x="43880" y="18656"/>
                  </a:lnTo>
                  <a:lnTo>
                    <a:pt x="43892" y="19811"/>
                  </a:lnTo>
                  <a:lnTo>
                    <a:pt x="43685" y="19794"/>
                  </a:lnTo>
                  <a:lnTo>
                    <a:pt x="43659" y="20364"/>
                  </a:lnTo>
                  <a:lnTo>
                    <a:pt x="40552" y="20510"/>
                  </a:lnTo>
                  <a:lnTo>
                    <a:pt x="40176" y="20770"/>
                  </a:lnTo>
                  <a:lnTo>
                    <a:pt x="39749" y="21486"/>
                  </a:lnTo>
                  <a:lnTo>
                    <a:pt x="39129" y="22086"/>
                  </a:lnTo>
                  <a:lnTo>
                    <a:pt x="39253" y="22934"/>
                  </a:lnTo>
                  <a:lnTo>
                    <a:pt x="39995" y="22901"/>
                  </a:lnTo>
                  <a:lnTo>
                    <a:pt x="40345" y="23926"/>
                  </a:lnTo>
                  <a:lnTo>
                    <a:pt x="40668" y="24088"/>
                  </a:lnTo>
                  <a:lnTo>
                    <a:pt x="40720" y="31148"/>
                  </a:lnTo>
                  <a:lnTo>
                    <a:pt x="42041" y="31197"/>
                  </a:lnTo>
                  <a:lnTo>
                    <a:pt x="42031" y="34149"/>
                  </a:lnTo>
                  <a:lnTo>
                    <a:pt x="41325" y="34168"/>
                  </a:lnTo>
                  <a:lnTo>
                    <a:pt x="41352" y="34694"/>
                  </a:lnTo>
                  <a:lnTo>
                    <a:pt x="45990" y="34661"/>
                  </a:lnTo>
                  <a:lnTo>
                    <a:pt x="51247" y="34661"/>
                  </a:lnTo>
                  <a:lnTo>
                    <a:pt x="51299" y="46438"/>
                  </a:lnTo>
                  <a:lnTo>
                    <a:pt x="46029" y="46503"/>
                  </a:lnTo>
                  <a:lnTo>
                    <a:pt x="45990" y="50830"/>
                  </a:lnTo>
                  <a:lnTo>
                    <a:pt x="43365" y="49082"/>
                  </a:lnTo>
                  <a:lnTo>
                    <a:pt x="43363" y="49878"/>
                  </a:lnTo>
                  <a:lnTo>
                    <a:pt x="43527" y="50172"/>
                  </a:lnTo>
                  <a:lnTo>
                    <a:pt x="43491" y="51090"/>
                  </a:lnTo>
                  <a:lnTo>
                    <a:pt x="42054" y="51090"/>
                  </a:lnTo>
                  <a:lnTo>
                    <a:pt x="42080" y="49903"/>
                  </a:lnTo>
                  <a:lnTo>
                    <a:pt x="35567" y="49886"/>
                  </a:lnTo>
                  <a:lnTo>
                    <a:pt x="35541" y="46796"/>
                  </a:lnTo>
                  <a:lnTo>
                    <a:pt x="35891" y="46796"/>
                  </a:lnTo>
                  <a:lnTo>
                    <a:pt x="35948" y="46652"/>
                  </a:lnTo>
                  <a:lnTo>
                    <a:pt x="35917" y="45657"/>
                  </a:lnTo>
                  <a:lnTo>
                    <a:pt x="35823" y="45508"/>
                  </a:lnTo>
                  <a:lnTo>
                    <a:pt x="35528" y="45332"/>
                  </a:lnTo>
                  <a:lnTo>
                    <a:pt x="35554" y="44860"/>
                  </a:lnTo>
                  <a:lnTo>
                    <a:pt x="35917" y="44941"/>
                  </a:lnTo>
                  <a:lnTo>
                    <a:pt x="37004" y="45836"/>
                  </a:lnTo>
                  <a:lnTo>
                    <a:pt x="38131" y="45966"/>
                  </a:lnTo>
                  <a:lnTo>
                    <a:pt x="38131" y="44112"/>
                  </a:lnTo>
                  <a:lnTo>
                    <a:pt x="35554" y="44109"/>
                  </a:lnTo>
                  <a:lnTo>
                    <a:pt x="34531" y="44486"/>
                  </a:lnTo>
                  <a:lnTo>
                    <a:pt x="34233" y="44486"/>
                  </a:lnTo>
                  <a:lnTo>
                    <a:pt x="34246" y="44128"/>
                  </a:lnTo>
                  <a:lnTo>
                    <a:pt x="31178" y="44128"/>
                  </a:lnTo>
                  <a:lnTo>
                    <a:pt x="30945" y="44144"/>
                  </a:lnTo>
                  <a:lnTo>
                    <a:pt x="30634" y="43770"/>
                  </a:lnTo>
                  <a:lnTo>
                    <a:pt x="29404" y="43152"/>
                  </a:lnTo>
                  <a:lnTo>
                    <a:pt x="28744" y="42632"/>
                  </a:lnTo>
                  <a:lnTo>
                    <a:pt x="28044" y="41819"/>
                  </a:lnTo>
                  <a:lnTo>
                    <a:pt x="27811" y="41070"/>
                  </a:lnTo>
                  <a:lnTo>
                    <a:pt x="26989" y="39760"/>
                  </a:lnTo>
                  <a:lnTo>
                    <a:pt x="26672" y="39460"/>
                  </a:lnTo>
                  <a:lnTo>
                    <a:pt x="25092" y="39460"/>
                  </a:lnTo>
                  <a:lnTo>
                    <a:pt x="25144" y="39899"/>
                  </a:lnTo>
                  <a:lnTo>
                    <a:pt x="25118" y="40615"/>
                  </a:lnTo>
                  <a:lnTo>
                    <a:pt x="25040" y="40973"/>
                  </a:lnTo>
                  <a:lnTo>
                    <a:pt x="24885" y="43315"/>
                  </a:lnTo>
                  <a:lnTo>
                    <a:pt x="24859" y="44665"/>
                  </a:lnTo>
                  <a:lnTo>
                    <a:pt x="25170" y="45088"/>
                  </a:lnTo>
                  <a:lnTo>
                    <a:pt x="24354" y="45300"/>
                  </a:lnTo>
                  <a:lnTo>
                    <a:pt x="22321" y="45316"/>
                  </a:lnTo>
                  <a:lnTo>
                    <a:pt x="21713" y="45495"/>
                  </a:lnTo>
                  <a:lnTo>
                    <a:pt x="23500" y="46454"/>
                  </a:lnTo>
                  <a:lnTo>
                    <a:pt x="24108" y="47203"/>
                  </a:lnTo>
                  <a:lnTo>
                    <a:pt x="24445" y="47869"/>
                  </a:lnTo>
                  <a:lnTo>
                    <a:pt x="23927" y="47756"/>
                  </a:lnTo>
                  <a:lnTo>
                    <a:pt x="23331" y="47040"/>
                  </a:lnTo>
                  <a:lnTo>
                    <a:pt x="23340" y="46822"/>
                  </a:lnTo>
                  <a:lnTo>
                    <a:pt x="22859" y="47127"/>
                  </a:lnTo>
                  <a:lnTo>
                    <a:pt x="21408" y="48540"/>
                  </a:lnTo>
                  <a:lnTo>
                    <a:pt x="21298" y="48827"/>
                  </a:lnTo>
                  <a:lnTo>
                    <a:pt x="20813" y="49150"/>
                  </a:lnTo>
                  <a:lnTo>
                    <a:pt x="20291" y="49258"/>
                  </a:lnTo>
                  <a:lnTo>
                    <a:pt x="19940" y="49092"/>
                  </a:lnTo>
                  <a:lnTo>
                    <a:pt x="19706" y="48845"/>
                  </a:lnTo>
                  <a:lnTo>
                    <a:pt x="19706" y="49024"/>
                  </a:lnTo>
                  <a:lnTo>
                    <a:pt x="20250" y="49594"/>
                  </a:lnTo>
                  <a:lnTo>
                    <a:pt x="20871" y="50797"/>
                  </a:lnTo>
                  <a:lnTo>
                    <a:pt x="21066" y="51448"/>
                  </a:lnTo>
                  <a:lnTo>
                    <a:pt x="21014" y="51822"/>
                  </a:lnTo>
                  <a:lnTo>
                    <a:pt x="20418" y="52245"/>
                  </a:lnTo>
                  <a:lnTo>
                    <a:pt x="20366" y="52424"/>
                  </a:lnTo>
                  <a:lnTo>
                    <a:pt x="20353" y="54002"/>
                  </a:lnTo>
                  <a:lnTo>
                    <a:pt x="19978" y="54051"/>
                  </a:lnTo>
                  <a:lnTo>
                    <a:pt x="19719" y="54327"/>
                  </a:lnTo>
                  <a:lnTo>
                    <a:pt x="19693" y="55580"/>
                  </a:lnTo>
                  <a:lnTo>
                    <a:pt x="20379" y="56377"/>
                  </a:lnTo>
                  <a:lnTo>
                    <a:pt x="20457" y="56686"/>
                  </a:lnTo>
                  <a:lnTo>
                    <a:pt x="20379" y="57369"/>
                  </a:lnTo>
                  <a:lnTo>
                    <a:pt x="19874" y="57499"/>
                  </a:lnTo>
                  <a:lnTo>
                    <a:pt x="19706" y="57597"/>
                  </a:lnTo>
                  <a:lnTo>
                    <a:pt x="19641" y="57727"/>
                  </a:lnTo>
                  <a:lnTo>
                    <a:pt x="19318" y="60508"/>
                  </a:lnTo>
                  <a:lnTo>
                    <a:pt x="20483" y="60508"/>
                  </a:lnTo>
                  <a:lnTo>
                    <a:pt x="20457" y="61196"/>
                  </a:lnTo>
                  <a:lnTo>
                    <a:pt x="20526" y="61555"/>
                  </a:lnTo>
                  <a:lnTo>
                    <a:pt x="20804" y="61616"/>
                  </a:lnTo>
                  <a:lnTo>
                    <a:pt x="21318" y="62079"/>
                  </a:lnTo>
                  <a:lnTo>
                    <a:pt x="21705" y="62638"/>
                  </a:lnTo>
                  <a:lnTo>
                    <a:pt x="22348" y="62574"/>
                  </a:lnTo>
                  <a:lnTo>
                    <a:pt x="22322" y="66250"/>
                  </a:lnTo>
                  <a:lnTo>
                    <a:pt x="19693" y="66250"/>
                  </a:lnTo>
                  <a:lnTo>
                    <a:pt x="19680" y="62834"/>
                  </a:lnTo>
                  <a:lnTo>
                    <a:pt x="18910" y="62651"/>
                  </a:lnTo>
                  <a:lnTo>
                    <a:pt x="18321" y="62281"/>
                  </a:lnTo>
                  <a:lnTo>
                    <a:pt x="18178" y="62932"/>
                  </a:lnTo>
                  <a:lnTo>
                    <a:pt x="17518" y="62851"/>
                  </a:lnTo>
                  <a:lnTo>
                    <a:pt x="16702" y="63908"/>
                  </a:lnTo>
                  <a:lnTo>
                    <a:pt x="15725" y="63845"/>
                  </a:lnTo>
                  <a:lnTo>
                    <a:pt x="13183" y="63876"/>
                  </a:lnTo>
                  <a:lnTo>
                    <a:pt x="13139" y="64405"/>
                  </a:lnTo>
                  <a:lnTo>
                    <a:pt x="12640" y="64441"/>
                  </a:lnTo>
                  <a:lnTo>
                    <a:pt x="12489" y="64525"/>
                  </a:lnTo>
                  <a:lnTo>
                    <a:pt x="12416" y="64965"/>
                  </a:lnTo>
                  <a:lnTo>
                    <a:pt x="12789" y="65372"/>
                  </a:lnTo>
                  <a:lnTo>
                    <a:pt x="13271" y="66527"/>
                  </a:lnTo>
                  <a:lnTo>
                    <a:pt x="13258" y="68918"/>
                  </a:lnTo>
                  <a:lnTo>
                    <a:pt x="13534" y="69459"/>
                  </a:lnTo>
                  <a:lnTo>
                    <a:pt x="14100" y="69357"/>
                  </a:lnTo>
                  <a:lnTo>
                    <a:pt x="14493" y="69184"/>
                  </a:lnTo>
                  <a:lnTo>
                    <a:pt x="14460" y="69794"/>
                  </a:lnTo>
                  <a:lnTo>
                    <a:pt x="13349" y="69846"/>
                  </a:lnTo>
                  <a:lnTo>
                    <a:pt x="12801" y="70321"/>
                  </a:lnTo>
                  <a:lnTo>
                    <a:pt x="13103" y="70300"/>
                  </a:lnTo>
                  <a:lnTo>
                    <a:pt x="13064" y="70674"/>
                  </a:lnTo>
                  <a:lnTo>
                    <a:pt x="12844" y="70853"/>
                  </a:lnTo>
                  <a:lnTo>
                    <a:pt x="12453" y="70851"/>
                  </a:lnTo>
                  <a:lnTo>
                    <a:pt x="12365" y="70642"/>
                  </a:lnTo>
                  <a:lnTo>
                    <a:pt x="12403" y="70444"/>
                  </a:lnTo>
                  <a:lnTo>
                    <a:pt x="12093" y="70512"/>
                  </a:lnTo>
                  <a:lnTo>
                    <a:pt x="11495" y="70991"/>
                  </a:lnTo>
                  <a:lnTo>
                    <a:pt x="10513" y="72057"/>
                  </a:lnTo>
                  <a:lnTo>
                    <a:pt x="10526" y="72350"/>
                  </a:lnTo>
                  <a:lnTo>
                    <a:pt x="10059" y="72331"/>
                  </a:lnTo>
                  <a:lnTo>
                    <a:pt x="5243" y="72334"/>
                  </a:lnTo>
                  <a:lnTo>
                    <a:pt x="1256" y="72334"/>
                  </a:lnTo>
                  <a:lnTo>
                    <a:pt x="712" y="72204"/>
                  </a:lnTo>
                  <a:lnTo>
                    <a:pt x="822" y="71419"/>
                  </a:lnTo>
                  <a:lnTo>
                    <a:pt x="650" y="71141"/>
                  </a:lnTo>
                  <a:lnTo>
                    <a:pt x="140" y="70799"/>
                  </a:lnTo>
                  <a:lnTo>
                    <a:pt x="51" y="70626"/>
                  </a:lnTo>
                  <a:lnTo>
                    <a:pt x="77" y="70219"/>
                  </a:lnTo>
                  <a:lnTo>
                    <a:pt x="502" y="70105"/>
                  </a:lnTo>
                  <a:lnTo>
                    <a:pt x="958" y="69780"/>
                  </a:lnTo>
                  <a:lnTo>
                    <a:pt x="1149" y="69254"/>
                  </a:lnTo>
                  <a:lnTo>
                    <a:pt x="1075" y="68764"/>
                  </a:lnTo>
                  <a:lnTo>
                    <a:pt x="12" y="68837"/>
                  </a:lnTo>
                  <a:lnTo>
                    <a:pt x="0" y="67519"/>
                  </a:lnTo>
                  <a:lnTo>
                    <a:pt x="261" y="67488"/>
                  </a:lnTo>
                  <a:lnTo>
                    <a:pt x="530" y="67329"/>
                  </a:lnTo>
                  <a:lnTo>
                    <a:pt x="1253" y="66267"/>
                  </a:lnTo>
                  <a:lnTo>
                    <a:pt x="1255" y="65437"/>
                  </a:lnTo>
                  <a:lnTo>
                    <a:pt x="4725" y="62753"/>
                  </a:lnTo>
                  <a:lnTo>
                    <a:pt x="5204" y="61761"/>
                  </a:lnTo>
                  <a:lnTo>
                    <a:pt x="5151" y="61511"/>
                  </a:lnTo>
                  <a:lnTo>
                    <a:pt x="4790" y="60492"/>
                  </a:lnTo>
                  <a:lnTo>
                    <a:pt x="3910" y="60476"/>
                  </a:lnTo>
                  <a:lnTo>
                    <a:pt x="3482" y="58524"/>
                  </a:lnTo>
                  <a:lnTo>
                    <a:pt x="4402" y="57369"/>
                  </a:lnTo>
                  <a:lnTo>
                    <a:pt x="4997" y="56865"/>
                  </a:lnTo>
                  <a:lnTo>
                    <a:pt x="4868" y="56425"/>
                  </a:lnTo>
                  <a:lnTo>
                    <a:pt x="4232" y="55089"/>
                  </a:lnTo>
                  <a:lnTo>
                    <a:pt x="3848" y="5461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3" name="pg694">
              <a:extLst>
                <a:ext uri="{FF2B5EF4-FFF2-40B4-BE49-F238E27FC236}">
                  <a16:creationId xmlns:a16="http://schemas.microsoft.com/office/drawing/2014/main" id="{4A334BC0-0D9F-F341-8F49-8D3B6485A109}"/>
                </a:ext>
              </a:extLst>
            </p:cNvPr>
            <p:cNvSpPr/>
            <p:nvPr/>
          </p:nvSpPr>
          <p:spPr>
            <a:xfrm>
              <a:off x="4933779" y="2147242"/>
              <a:ext cx="2002" cy="1251"/>
            </a:xfrm>
            <a:custGeom>
              <a:avLst/>
              <a:gdLst/>
              <a:ahLst/>
              <a:cxnLst/>
              <a:rect l="0" t="0" r="0" b="0"/>
              <a:pathLst>
                <a:path w="2002" h="1251">
                  <a:moveTo>
                    <a:pt x="0" y="1234"/>
                  </a:moveTo>
                  <a:lnTo>
                    <a:pt x="1437" y="1251"/>
                  </a:lnTo>
                  <a:lnTo>
                    <a:pt x="1724" y="989"/>
                  </a:lnTo>
                  <a:lnTo>
                    <a:pt x="2002" y="601"/>
                  </a:lnTo>
                  <a:lnTo>
                    <a:pt x="1463" y="63"/>
                  </a:lnTo>
                  <a:lnTo>
                    <a:pt x="1105" y="0"/>
                  </a:lnTo>
                  <a:lnTo>
                    <a:pt x="828" y="63"/>
                  </a:lnTo>
                  <a:lnTo>
                    <a:pt x="447" y="371"/>
                  </a:lnTo>
                  <a:lnTo>
                    <a:pt x="9" y="89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4" name="pg695">
              <a:extLst>
                <a:ext uri="{FF2B5EF4-FFF2-40B4-BE49-F238E27FC236}">
                  <a16:creationId xmlns:a16="http://schemas.microsoft.com/office/drawing/2014/main" id="{FC9341BA-0952-BF47-96C0-2EAB71659F30}"/>
                </a:ext>
              </a:extLst>
            </p:cNvPr>
            <p:cNvSpPr/>
            <p:nvPr/>
          </p:nvSpPr>
          <p:spPr>
            <a:xfrm>
              <a:off x="4945121" y="2159375"/>
              <a:ext cx="647" cy="957"/>
            </a:xfrm>
            <a:custGeom>
              <a:avLst/>
              <a:gdLst/>
              <a:ahLst/>
              <a:cxnLst/>
              <a:rect l="0" t="0" r="0" b="0"/>
              <a:pathLst>
                <a:path w="647" h="957">
                  <a:moveTo>
                    <a:pt x="440" y="0"/>
                  </a:moveTo>
                  <a:lnTo>
                    <a:pt x="0" y="81"/>
                  </a:lnTo>
                  <a:lnTo>
                    <a:pt x="12" y="455"/>
                  </a:lnTo>
                  <a:lnTo>
                    <a:pt x="637" y="95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5" name="pg696">
              <a:extLst>
                <a:ext uri="{FF2B5EF4-FFF2-40B4-BE49-F238E27FC236}">
                  <a16:creationId xmlns:a16="http://schemas.microsoft.com/office/drawing/2014/main" id="{C87E51CC-EBDE-0F47-9DF7-76C437B5C13C}"/>
                </a:ext>
              </a:extLst>
            </p:cNvPr>
            <p:cNvSpPr/>
            <p:nvPr/>
          </p:nvSpPr>
          <p:spPr>
            <a:xfrm>
              <a:off x="4684051" y="2056610"/>
              <a:ext cx="237530" cy="212444"/>
            </a:xfrm>
            <a:custGeom>
              <a:avLst/>
              <a:gdLst/>
              <a:ahLst/>
              <a:cxnLst/>
              <a:rect l="0" t="0" r="0" b="0"/>
              <a:pathLst>
                <a:path w="237530" h="212444">
                  <a:moveTo>
                    <a:pt x="192028" y="0"/>
                  </a:moveTo>
                  <a:lnTo>
                    <a:pt x="192053" y="4748"/>
                  </a:lnTo>
                  <a:lnTo>
                    <a:pt x="194763" y="4754"/>
                  </a:lnTo>
                  <a:lnTo>
                    <a:pt x="194781" y="6353"/>
                  </a:lnTo>
                  <a:lnTo>
                    <a:pt x="194739" y="6510"/>
                  </a:lnTo>
                  <a:lnTo>
                    <a:pt x="194266" y="7094"/>
                  </a:lnTo>
                  <a:lnTo>
                    <a:pt x="194452" y="7097"/>
                  </a:lnTo>
                  <a:lnTo>
                    <a:pt x="194616" y="6744"/>
                  </a:lnTo>
                  <a:lnTo>
                    <a:pt x="194751" y="6632"/>
                  </a:lnTo>
                  <a:lnTo>
                    <a:pt x="195270" y="6469"/>
                  </a:lnTo>
                  <a:lnTo>
                    <a:pt x="195659" y="6435"/>
                  </a:lnTo>
                  <a:lnTo>
                    <a:pt x="196140" y="6762"/>
                  </a:lnTo>
                  <a:lnTo>
                    <a:pt x="196098" y="7119"/>
                  </a:lnTo>
                  <a:lnTo>
                    <a:pt x="197372" y="7119"/>
                  </a:lnTo>
                  <a:lnTo>
                    <a:pt x="197503" y="7015"/>
                  </a:lnTo>
                  <a:lnTo>
                    <a:pt x="197545" y="6572"/>
                  </a:lnTo>
                  <a:lnTo>
                    <a:pt x="198183" y="6513"/>
                  </a:lnTo>
                  <a:lnTo>
                    <a:pt x="198757" y="6007"/>
                  </a:lnTo>
                  <a:lnTo>
                    <a:pt x="200120" y="5970"/>
                  </a:lnTo>
                  <a:lnTo>
                    <a:pt x="200124" y="9499"/>
                  </a:lnTo>
                  <a:lnTo>
                    <a:pt x="202807" y="9514"/>
                  </a:lnTo>
                  <a:lnTo>
                    <a:pt x="202793" y="11862"/>
                  </a:lnTo>
                  <a:lnTo>
                    <a:pt x="202758" y="16570"/>
                  </a:lnTo>
                  <a:lnTo>
                    <a:pt x="200098" y="16563"/>
                  </a:lnTo>
                  <a:lnTo>
                    <a:pt x="199874" y="17176"/>
                  </a:lnTo>
                  <a:lnTo>
                    <a:pt x="199937" y="18132"/>
                  </a:lnTo>
                  <a:lnTo>
                    <a:pt x="200517" y="18254"/>
                  </a:lnTo>
                  <a:lnTo>
                    <a:pt x="201050" y="18474"/>
                  </a:lnTo>
                  <a:lnTo>
                    <a:pt x="201046" y="18946"/>
                  </a:lnTo>
                  <a:lnTo>
                    <a:pt x="200809" y="19738"/>
                  </a:lnTo>
                  <a:lnTo>
                    <a:pt x="200818" y="19947"/>
                  </a:lnTo>
                  <a:lnTo>
                    <a:pt x="201001" y="20084"/>
                  </a:lnTo>
                  <a:lnTo>
                    <a:pt x="201693" y="20082"/>
                  </a:lnTo>
                  <a:lnTo>
                    <a:pt x="201685" y="21192"/>
                  </a:lnTo>
                  <a:lnTo>
                    <a:pt x="203464" y="20487"/>
                  </a:lnTo>
                  <a:lnTo>
                    <a:pt x="205137" y="20372"/>
                  </a:lnTo>
                  <a:lnTo>
                    <a:pt x="205449" y="20495"/>
                  </a:lnTo>
                  <a:lnTo>
                    <a:pt x="205246" y="21012"/>
                  </a:lnTo>
                  <a:lnTo>
                    <a:pt x="204053" y="21978"/>
                  </a:lnTo>
                  <a:lnTo>
                    <a:pt x="203666" y="21948"/>
                  </a:lnTo>
                  <a:lnTo>
                    <a:pt x="203375" y="22004"/>
                  </a:lnTo>
                  <a:lnTo>
                    <a:pt x="203105" y="22985"/>
                  </a:lnTo>
                  <a:lnTo>
                    <a:pt x="203379" y="23224"/>
                  </a:lnTo>
                  <a:lnTo>
                    <a:pt x="203619" y="23209"/>
                  </a:lnTo>
                  <a:lnTo>
                    <a:pt x="204086" y="23443"/>
                  </a:lnTo>
                  <a:lnTo>
                    <a:pt x="204018" y="24154"/>
                  </a:lnTo>
                  <a:lnTo>
                    <a:pt x="203568" y="24139"/>
                  </a:lnTo>
                  <a:lnTo>
                    <a:pt x="203188" y="24663"/>
                  </a:lnTo>
                  <a:lnTo>
                    <a:pt x="203041" y="25194"/>
                  </a:lnTo>
                  <a:lnTo>
                    <a:pt x="203129" y="25492"/>
                  </a:lnTo>
                  <a:lnTo>
                    <a:pt x="202269" y="26499"/>
                  </a:lnTo>
                  <a:lnTo>
                    <a:pt x="201668" y="27034"/>
                  </a:lnTo>
                  <a:lnTo>
                    <a:pt x="201657" y="27588"/>
                  </a:lnTo>
                  <a:lnTo>
                    <a:pt x="201608" y="27827"/>
                  </a:lnTo>
                  <a:lnTo>
                    <a:pt x="201166" y="28076"/>
                  </a:lnTo>
                  <a:lnTo>
                    <a:pt x="200846" y="28682"/>
                  </a:lnTo>
                  <a:lnTo>
                    <a:pt x="200362" y="28849"/>
                  </a:lnTo>
                  <a:lnTo>
                    <a:pt x="199168" y="28856"/>
                  </a:lnTo>
                  <a:lnTo>
                    <a:pt x="198837" y="29645"/>
                  </a:lnTo>
                  <a:lnTo>
                    <a:pt x="198825" y="32919"/>
                  </a:lnTo>
                  <a:lnTo>
                    <a:pt x="197890" y="32931"/>
                  </a:lnTo>
                  <a:lnTo>
                    <a:pt x="197655" y="33042"/>
                  </a:lnTo>
                  <a:lnTo>
                    <a:pt x="197508" y="33239"/>
                  </a:lnTo>
                  <a:lnTo>
                    <a:pt x="197571" y="35296"/>
                  </a:lnTo>
                  <a:lnTo>
                    <a:pt x="197487" y="35493"/>
                  </a:lnTo>
                  <a:lnTo>
                    <a:pt x="197045" y="35839"/>
                  </a:lnTo>
                  <a:lnTo>
                    <a:pt x="196494" y="35913"/>
                  </a:lnTo>
                  <a:lnTo>
                    <a:pt x="196313" y="36055"/>
                  </a:lnTo>
                  <a:lnTo>
                    <a:pt x="196289" y="37680"/>
                  </a:lnTo>
                  <a:lnTo>
                    <a:pt x="194968" y="37673"/>
                  </a:lnTo>
                  <a:lnTo>
                    <a:pt x="194990" y="40030"/>
                  </a:lnTo>
                  <a:lnTo>
                    <a:pt x="197618" y="40052"/>
                  </a:lnTo>
                  <a:lnTo>
                    <a:pt x="197640" y="44745"/>
                  </a:lnTo>
                  <a:lnTo>
                    <a:pt x="197586" y="48215"/>
                  </a:lnTo>
                  <a:lnTo>
                    <a:pt x="198237" y="48263"/>
                  </a:lnTo>
                  <a:lnTo>
                    <a:pt x="198246" y="49446"/>
                  </a:lnTo>
                  <a:lnTo>
                    <a:pt x="198800" y="49654"/>
                  </a:lnTo>
                  <a:lnTo>
                    <a:pt x="199460" y="49416"/>
                  </a:lnTo>
                  <a:lnTo>
                    <a:pt x="200250" y="49420"/>
                  </a:lnTo>
                  <a:lnTo>
                    <a:pt x="201837" y="49420"/>
                  </a:lnTo>
                  <a:lnTo>
                    <a:pt x="202530" y="50190"/>
                  </a:lnTo>
                  <a:lnTo>
                    <a:pt x="202912" y="50365"/>
                  </a:lnTo>
                  <a:lnTo>
                    <a:pt x="203337" y="49953"/>
                  </a:lnTo>
                  <a:lnTo>
                    <a:pt x="203534" y="49956"/>
                  </a:lnTo>
                  <a:lnTo>
                    <a:pt x="203984" y="50224"/>
                  </a:lnTo>
                  <a:lnTo>
                    <a:pt x="204252" y="50258"/>
                  </a:lnTo>
                  <a:lnTo>
                    <a:pt x="205865" y="50192"/>
                  </a:lnTo>
                  <a:lnTo>
                    <a:pt x="207271" y="49964"/>
                  </a:lnTo>
                  <a:lnTo>
                    <a:pt x="208718" y="50032"/>
                  </a:lnTo>
                  <a:lnTo>
                    <a:pt x="208210" y="50742"/>
                  </a:lnTo>
                  <a:lnTo>
                    <a:pt x="208183" y="51814"/>
                  </a:lnTo>
                  <a:lnTo>
                    <a:pt x="207602" y="52498"/>
                  </a:lnTo>
                  <a:lnTo>
                    <a:pt x="207664" y="52664"/>
                  </a:lnTo>
                  <a:lnTo>
                    <a:pt x="208102" y="53153"/>
                  </a:lnTo>
                  <a:lnTo>
                    <a:pt x="208320" y="53199"/>
                  </a:lnTo>
                  <a:lnTo>
                    <a:pt x="208643" y="53495"/>
                  </a:lnTo>
                  <a:lnTo>
                    <a:pt x="209047" y="53262"/>
                  </a:lnTo>
                  <a:lnTo>
                    <a:pt x="209394" y="52754"/>
                  </a:lnTo>
                  <a:lnTo>
                    <a:pt x="209347" y="52301"/>
                  </a:lnTo>
                  <a:lnTo>
                    <a:pt x="209435" y="51964"/>
                  </a:lnTo>
                  <a:lnTo>
                    <a:pt x="209247" y="51646"/>
                  </a:lnTo>
                  <a:lnTo>
                    <a:pt x="209330" y="51292"/>
                  </a:lnTo>
                  <a:lnTo>
                    <a:pt x="209929" y="51394"/>
                  </a:lnTo>
                  <a:lnTo>
                    <a:pt x="209615" y="51185"/>
                  </a:lnTo>
                  <a:lnTo>
                    <a:pt x="209512" y="50924"/>
                  </a:lnTo>
                  <a:lnTo>
                    <a:pt x="209629" y="50716"/>
                  </a:lnTo>
                  <a:lnTo>
                    <a:pt x="209663" y="51039"/>
                  </a:lnTo>
                  <a:lnTo>
                    <a:pt x="209631" y="50905"/>
                  </a:lnTo>
                  <a:lnTo>
                    <a:pt x="209684" y="50667"/>
                  </a:lnTo>
                  <a:lnTo>
                    <a:pt x="210025" y="50441"/>
                  </a:lnTo>
                  <a:lnTo>
                    <a:pt x="210298" y="50570"/>
                  </a:lnTo>
                  <a:lnTo>
                    <a:pt x="210873" y="50585"/>
                  </a:lnTo>
                  <a:lnTo>
                    <a:pt x="210831" y="51771"/>
                  </a:lnTo>
                  <a:lnTo>
                    <a:pt x="210767" y="54471"/>
                  </a:lnTo>
                  <a:lnTo>
                    <a:pt x="210883" y="62865"/>
                  </a:lnTo>
                  <a:lnTo>
                    <a:pt x="210948" y="63515"/>
                  </a:lnTo>
                  <a:lnTo>
                    <a:pt x="215557" y="63564"/>
                  </a:lnTo>
                  <a:lnTo>
                    <a:pt x="218885" y="63515"/>
                  </a:lnTo>
                  <a:lnTo>
                    <a:pt x="219980" y="63791"/>
                  </a:lnTo>
                  <a:lnTo>
                    <a:pt x="221019" y="63627"/>
                  </a:lnTo>
                  <a:lnTo>
                    <a:pt x="223415" y="63834"/>
                  </a:lnTo>
                  <a:lnTo>
                    <a:pt x="223637" y="63580"/>
                  </a:lnTo>
                  <a:lnTo>
                    <a:pt x="225488" y="63580"/>
                  </a:lnTo>
                  <a:lnTo>
                    <a:pt x="225527" y="64540"/>
                  </a:lnTo>
                  <a:lnTo>
                    <a:pt x="225903" y="65288"/>
                  </a:lnTo>
                  <a:lnTo>
                    <a:pt x="226545" y="65366"/>
                  </a:lnTo>
                  <a:lnTo>
                    <a:pt x="226848" y="65321"/>
                  </a:lnTo>
                  <a:lnTo>
                    <a:pt x="226885" y="64756"/>
                  </a:lnTo>
                  <a:lnTo>
                    <a:pt x="227055" y="64588"/>
                  </a:lnTo>
                  <a:lnTo>
                    <a:pt x="227995" y="64573"/>
                  </a:lnTo>
                  <a:lnTo>
                    <a:pt x="229243" y="63889"/>
                  </a:lnTo>
                  <a:lnTo>
                    <a:pt x="229191" y="63407"/>
                  </a:lnTo>
                  <a:lnTo>
                    <a:pt x="229075" y="63043"/>
                  </a:lnTo>
                  <a:lnTo>
                    <a:pt x="230784" y="63043"/>
                  </a:lnTo>
                  <a:lnTo>
                    <a:pt x="232071" y="62955"/>
                  </a:lnTo>
                  <a:lnTo>
                    <a:pt x="232791" y="62621"/>
                  </a:lnTo>
                  <a:lnTo>
                    <a:pt x="233103" y="62722"/>
                  </a:lnTo>
                  <a:lnTo>
                    <a:pt x="232615" y="62853"/>
                  </a:lnTo>
                  <a:lnTo>
                    <a:pt x="231309" y="63490"/>
                  </a:lnTo>
                  <a:lnTo>
                    <a:pt x="231146" y="63645"/>
                  </a:lnTo>
                  <a:lnTo>
                    <a:pt x="234901" y="63694"/>
                  </a:lnTo>
                  <a:lnTo>
                    <a:pt x="234918" y="63394"/>
                  </a:lnTo>
                  <a:lnTo>
                    <a:pt x="235191" y="62795"/>
                  </a:lnTo>
                  <a:lnTo>
                    <a:pt x="235134" y="62424"/>
                  </a:lnTo>
                  <a:lnTo>
                    <a:pt x="235355" y="62522"/>
                  </a:lnTo>
                  <a:lnTo>
                    <a:pt x="237439" y="62523"/>
                  </a:lnTo>
                  <a:lnTo>
                    <a:pt x="237439" y="65353"/>
                  </a:lnTo>
                  <a:lnTo>
                    <a:pt x="237452" y="65711"/>
                  </a:lnTo>
                  <a:lnTo>
                    <a:pt x="237281" y="65895"/>
                  </a:lnTo>
                  <a:lnTo>
                    <a:pt x="236481" y="65890"/>
                  </a:lnTo>
                  <a:lnTo>
                    <a:pt x="236118" y="66134"/>
                  </a:lnTo>
                  <a:lnTo>
                    <a:pt x="236118" y="67370"/>
                  </a:lnTo>
                  <a:lnTo>
                    <a:pt x="236789" y="67637"/>
                  </a:lnTo>
                  <a:lnTo>
                    <a:pt x="237530" y="68362"/>
                  </a:lnTo>
                  <a:lnTo>
                    <a:pt x="237517" y="70705"/>
                  </a:lnTo>
                  <a:lnTo>
                    <a:pt x="235238" y="74153"/>
                  </a:lnTo>
                  <a:lnTo>
                    <a:pt x="235454" y="74812"/>
                  </a:lnTo>
                  <a:lnTo>
                    <a:pt x="235647" y="74820"/>
                  </a:lnTo>
                  <a:lnTo>
                    <a:pt x="235704" y="76479"/>
                  </a:lnTo>
                  <a:lnTo>
                    <a:pt x="235380" y="76934"/>
                  </a:lnTo>
                  <a:lnTo>
                    <a:pt x="234772" y="77032"/>
                  </a:lnTo>
                  <a:lnTo>
                    <a:pt x="234746" y="78285"/>
                  </a:lnTo>
                  <a:lnTo>
                    <a:pt x="233632" y="78268"/>
                  </a:lnTo>
                  <a:lnTo>
                    <a:pt x="233568" y="77894"/>
                  </a:lnTo>
                  <a:lnTo>
                    <a:pt x="233284" y="77493"/>
                  </a:lnTo>
                  <a:lnTo>
                    <a:pt x="233069" y="77342"/>
                  </a:lnTo>
                  <a:lnTo>
                    <a:pt x="232137" y="76898"/>
                  </a:lnTo>
                  <a:lnTo>
                    <a:pt x="229859" y="76174"/>
                  </a:lnTo>
                  <a:lnTo>
                    <a:pt x="229696" y="76447"/>
                  </a:lnTo>
                  <a:lnTo>
                    <a:pt x="229709" y="77341"/>
                  </a:lnTo>
                  <a:lnTo>
                    <a:pt x="227495" y="77358"/>
                  </a:lnTo>
                  <a:lnTo>
                    <a:pt x="226871" y="77517"/>
                  </a:lnTo>
                  <a:lnTo>
                    <a:pt x="225689" y="77541"/>
                  </a:lnTo>
                  <a:lnTo>
                    <a:pt x="225657" y="77911"/>
                  </a:lnTo>
                  <a:lnTo>
                    <a:pt x="225941" y="77911"/>
                  </a:lnTo>
                  <a:lnTo>
                    <a:pt x="225928" y="78236"/>
                  </a:lnTo>
                  <a:lnTo>
                    <a:pt x="225475" y="78236"/>
                  </a:lnTo>
                  <a:lnTo>
                    <a:pt x="225411" y="78106"/>
                  </a:lnTo>
                  <a:lnTo>
                    <a:pt x="225398" y="77715"/>
                  </a:lnTo>
                  <a:lnTo>
                    <a:pt x="223546" y="77699"/>
                  </a:lnTo>
                  <a:lnTo>
                    <a:pt x="223468" y="77840"/>
                  </a:lnTo>
                  <a:lnTo>
                    <a:pt x="223313" y="77911"/>
                  </a:lnTo>
                  <a:lnTo>
                    <a:pt x="222821" y="77911"/>
                  </a:lnTo>
                  <a:lnTo>
                    <a:pt x="222873" y="77358"/>
                  </a:lnTo>
                  <a:lnTo>
                    <a:pt x="222834" y="76479"/>
                  </a:lnTo>
                  <a:lnTo>
                    <a:pt x="219911" y="76342"/>
                  </a:lnTo>
                  <a:lnTo>
                    <a:pt x="219656" y="76229"/>
                  </a:lnTo>
                  <a:lnTo>
                    <a:pt x="218870" y="76207"/>
                  </a:lnTo>
                  <a:lnTo>
                    <a:pt x="218186" y="76333"/>
                  </a:lnTo>
                  <a:lnTo>
                    <a:pt x="216192" y="76398"/>
                  </a:lnTo>
                  <a:lnTo>
                    <a:pt x="216153" y="77569"/>
                  </a:lnTo>
                  <a:lnTo>
                    <a:pt x="215736" y="77631"/>
                  </a:lnTo>
                  <a:lnTo>
                    <a:pt x="215607" y="77555"/>
                  </a:lnTo>
                  <a:lnTo>
                    <a:pt x="214263" y="77517"/>
                  </a:lnTo>
                  <a:lnTo>
                    <a:pt x="214180" y="77780"/>
                  </a:lnTo>
                  <a:lnTo>
                    <a:pt x="213497" y="77941"/>
                  </a:lnTo>
                  <a:lnTo>
                    <a:pt x="213270" y="77807"/>
                  </a:lnTo>
                  <a:lnTo>
                    <a:pt x="213380" y="77595"/>
                  </a:lnTo>
                  <a:lnTo>
                    <a:pt x="211738" y="77466"/>
                  </a:lnTo>
                  <a:lnTo>
                    <a:pt x="211793" y="76769"/>
                  </a:lnTo>
                  <a:lnTo>
                    <a:pt x="211617" y="76741"/>
                  </a:lnTo>
                  <a:lnTo>
                    <a:pt x="211623" y="77460"/>
                  </a:lnTo>
                  <a:lnTo>
                    <a:pt x="211893" y="78089"/>
                  </a:lnTo>
                  <a:lnTo>
                    <a:pt x="211802" y="78399"/>
                  </a:lnTo>
                  <a:lnTo>
                    <a:pt x="211543" y="79033"/>
                  </a:lnTo>
                  <a:lnTo>
                    <a:pt x="211103" y="79000"/>
                  </a:lnTo>
                  <a:lnTo>
                    <a:pt x="210974" y="78685"/>
                  </a:lnTo>
                  <a:lnTo>
                    <a:pt x="210796" y="78592"/>
                  </a:lnTo>
                  <a:lnTo>
                    <a:pt x="210817" y="78448"/>
                  </a:lnTo>
                  <a:lnTo>
                    <a:pt x="210989" y="78449"/>
                  </a:lnTo>
                  <a:lnTo>
                    <a:pt x="211084" y="78058"/>
                  </a:lnTo>
                  <a:lnTo>
                    <a:pt x="210957" y="77868"/>
                  </a:lnTo>
                  <a:lnTo>
                    <a:pt x="210654" y="77862"/>
                  </a:lnTo>
                  <a:lnTo>
                    <a:pt x="210552" y="77581"/>
                  </a:lnTo>
                  <a:lnTo>
                    <a:pt x="210838" y="77495"/>
                  </a:lnTo>
                  <a:lnTo>
                    <a:pt x="210802" y="77266"/>
                  </a:lnTo>
                  <a:lnTo>
                    <a:pt x="209531" y="77305"/>
                  </a:lnTo>
                  <a:lnTo>
                    <a:pt x="209522" y="77575"/>
                  </a:lnTo>
                  <a:lnTo>
                    <a:pt x="209206" y="78659"/>
                  </a:lnTo>
                  <a:lnTo>
                    <a:pt x="209064" y="78740"/>
                  </a:lnTo>
                  <a:lnTo>
                    <a:pt x="207426" y="78838"/>
                  </a:lnTo>
                  <a:lnTo>
                    <a:pt x="208876" y="79944"/>
                  </a:lnTo>
                  <a:lnTo>
                    <a:pt x="208329" y="79951"/>
                  </a:lnTo>
                  <a:lnTo>
                    <a:pt x="208234" y="80240"/>
                  </a:lnTo>
                  <a:lnTo>
                    <a:pt x="208710" y="80359"/>
                  </a:lnTo>
                  <a:lnTo>
                    <a:pt x="208355" y="80928"/>
                  </a:lnTo>
                  <a:lnTo>
                    <a:pt x="208009" y="81082"/>
                  </a:lnTo>
                  <a:lnTo>
                    <a:pt x="207439" y="81538"/>
                  </a:lnTo>
                  <a:lnTo>
                    <a:pt x="206995" y="82547"/>
                  </a:lnTo>
                  <a:lnTo>
                    <a:pt x="207465" y="82888"/>
                  </a:lnTo>
                  <a:lnTo>
                    <a:pt x="207465" y="83035"/>
                  </a:lnTo>
                  <a:lnTo>
                    <a:pt x="209394" y="83571"/>
                  </a:lnTo>
                  <a:lnTo>
                    <a:pt x="211026" y="85978"/>
                  </a:lnTo>
                  <a:lnTo>
                    <a:pt x="212127" y="86609"/>
                  </a:lnTo>
                  <a:lnTo>
                    <a:pt x="212523" y="86836"/>
                  </a:lnTo>
                  <a:lnTo>
                    <a:pt x="213071" y="87150"/>
                  </a:lnTo>
                  <a:lnTo>
                    <a:pt x="214017" y="88093"/>
                  </a:lnTo>
                  <a:lnTo>
                    <a:pt x="214457" y="88288"/>
                  </a:lnTo>
                  <a:lnTo>
                    <a:pt x="215247" y="88483"/>
                  </a:lnTo>
                  <a:lnTo>
                    <a:pt x="215519" y="88646"/>
                  </a:lnTo>
                  <a:lnTo>
                    <a:pt x="215739" y="88988"/>
                  </a:lnTo>
                  <a:lnTo>
                    <a:pt x="215777" y="89264"/>
                  </a:lnTo>
                  <a:lnTo>
                    <a:pt x="216360" y="90061"/>
                  </a:lnTo>
                  <a:lnTo>
                    <a:pt x="216736" y="90370"/>
                  </a:lnTo>
                  <a:lnTo>
                    <a:pt x="217094" y="90979"/>
                  </a:lnTo>
                  <a:lnTo>
                    <a:pt x="216818" y="91152"/>
                  </a:lnTo>
                  <a:lnTo>
                    <a:pt x="215998" y="90842"/>
                  </a:lnTo>
                  <a:lnTo>
                    <a:pt x="215635" y="90517"/>
                  </a:lnTo>
                  <a:lnTo>
                    <a:pt x="215311" y="90029"/>
                  </a:lnTo>
                  <a:lnTo>
                    <a:pt x="215130" y="89443"/>
                  </a:lnTo>
                  <a:lnTo>
                    <a:pt x="214703" y="88614"/>
                  </a:lnTo>
                  <a:lnTo>
                    <a:pt x="213732" y="88223"/>
                  </a:lnTo>
                  <a:lnTo>
                    <a:pt x="212463" y="87410"/>
                  </a:lnTo>
                  <a:lnTo>
                    <a:pt x="209135" y="87345"/>
                  </a:lnTo>
                  <a:lnTo>
                    <a:pt x="204487" y="87345"/>
                  </a:lnTo>
                  <a:lnTo>
                    <a:pt x="204461" y="88191"/>
                  </a:lnTo>
                  <a:lnTo>
                    <a:pt x="203814" y="89590"/>
                  </a:lnTo>
                  <a:lnTo>
                    <a:pt x="203814" y="90810"/>
                  </a:lnTo>
                  <a:lnTo>
                    <a:pt x="205762" y="90810"/>
                  </a:lnTo>
                  <a:lnTo>
                    <a:pt x="205639" y="91981"/>
                  </a:lnTo>
                  <a:lnTo>
                    <a:pt x="205070" y="93445"/>
                  </a:lnTo>
                  <a:lnTo>
                    <a:pt x="205070" y="94014"/>
                  </a:lnTo>
                  <a:lnTo>
                    <a:pt x="204565" y="94030"/>
                  </a:lnTo>
                  <a:lnTo>
                    <a:pt x="203749" y="93266"/>
                  </a:lnTo>
                  <a:lnTo>
                    <a:pt x="204461" y="94339"/>
                  </a:lnTo>
                  <a:lnTo>
                    <a:pt x="203723" y="94339"/>
                  </a:lnTo>
                  <a:lnTo>
                    <a:pt x="203793" y="96643"/>
                  </a:lnTo>
                  <a:lnTo>
                    <a:pt x="203788" y="99008"/>
                  </a:lnTo>
                  <a:lnTo>
                    <a:pt x="203969" y="101659"/>
                  </a:lnTo>
                  <a:lnTo>
                    <a:pt x="203956" y="102603"/>
                  </a:lnTo>
                  <a:lnTo>
                    <a:pt x="200408" y="102505"/>
                  </a:lnTo>
                  <a:lnTo>
                    <a:pt x="200007" y="102245"/>
                  </a:lnTo>
                  <a:lnTo>
                    <a:pt x="200007" y="102098"/>
                  </a:lnTo>
                  <a:lnTo>
                    <a:pt x="200305" y="101789"/>
                  </a:lnTo>
                  <a:lnTo>
                    <a:pt x="200433" y="101341"/>
                  </a:lnTo>
                  <a:lnTo>
                    <a:pt x="198894" y="101025"/>
                  </a:lnTo>
                  <a:lnTo>
                    <a:pt x="198738" y="101545"/>
                  </a:lnTo>
                  <a:lnTo>
                    <a:pt x="198039" y="101285"/>
                  </a:lnTo>
                  <a:lnTo>
                    <a:pt x="197845" y="101366"/>
                  </a:lnTo>
                  <a:lnTo>
                    <a:pt x="197884" y="101171"/>
                  </a:lnTo>
                  <a:lnTo>
                    <a:pt x="197469" y="100781"/>
                  </a:lnTo>
                  <a:lnTo>
                    <a:pt x="197191" y="100904"/>
                  </a:lnTo>
                  <a:lnTo>
                    <a:pt x="197294" y="101036"/>
                  </a:lnTo>
                  <a:lnTo>
                    <a:pt x="197316" y="101301"/>
                  </a:lnTo>
                  <a:lnTo>
                    <a:pt x="196739" y="101296"/>
                  </a:lnTo>
                  <a:lnTo>
                    <a:pt x="196363" y="101190"/>
                  </a:lnTo>
                  <a:lnTo>
                    <a:pt x="195903" y="100698"/>
                  </a:lnTo>
                  <a:lnTo>
                    <a:pt x="195398" y="100634"/>
                  </a:lnTo>
                  <a:lnTo>
                    <a:pt x="195136" y="101073"/>
                  </a:lnTo>
                  <a:lnTo>
                    <a:pt x="194802" y="100748"/>
                  </a:lnTo>
                  <a:lnTo>
                    <a:pt x="194636" y="100763"/>
                  </a:lnTo>
                  <a:lnTo>
                    <a:pt x="193902" y="101185"/>
                  </a:lnTo>
                  <a:lnTo>
                    <a:pt x="193443" y="101594"/>
                  </a:lnTo>
                  <a:lnTo>
                    <a:pt x="193158" y="101562"/>
                  </a:lnTo>
                  <a:lnTo>
                    <a:pt x="192459" y="101724"/>
                  </a:lnTo>
                  <a:lnTo>
                    <a:pt x="192135" y="101985"/>
                  </a:lnTo>
                  <a:lnTo>
                    <a:pt x="189882" y="101985"/>
                  </a:lnTo>
                  <a:lnTo>
                    <a:pt x="189325" y="101643"/>
                  </a:lnTo>
                  <a:lnTo>
                    <a:pt x="188626" y="101383"/>
                  </a:lnTo>
                  <a:lnTo>
                    <a:pt x="188238" y="101383"/>
                  </a:lnTo>
                  <a:lnTo>
                    <a:pt x="188199" y="103758"/>
                  </a:lnTo>
                  <a:lnTo>
                    <a:pt x="187957" y="103794"/>
                  </a:lnTo>
                  <a:lnTo>
                    <a:pt x="187681" y="104750"/>
                  </a:lnTo>
                  <a:lnTo>
                    <a:pt x="187810" y="104994"/>
                  </a:lnTo>
                  <a:lnTo>
                    <a:pt x="188212" y="105156"/>
                  </a:lnTo>
                  <a:lnTo>
                    <a:pt x="188859" y="105807"/>
                  </a:lnTo>
                  <a:lnTo>
                    <a:pt x="188561" y="105563"/>
                  </a:lnTo>
                  <a:lnTo>
                    <a:pt x="188212" y="105498"/>
                  </a:lnTo>
                  <a:lnTo>
                    <a:pt x="188225" y="107564"/>
                  </a:lnTo>
                  <a:lnTo>
                    <a:pt x="188225" y="111289"/>
                  </a:lnTo>
                  <a:lnTo>
                    <a:pt x="187967" y="111372"/>
                  </a:lnTo>
                  <a:lnTo>
                    <a:pt x="187767" y="111650"/>
                  </a:lnTo>
                  <a:lnTo>
                    <a:pt x="187935" y="112423"/>
                  </a:lnTo>
                  <a:lnTo>
                    <a:pt x="188077" y="112544"/>
                  </a:lnTo>
                  <a:lnTo>
                    <a:pt x="188225" y="112444"/>
                  </a:lnTo>
                  <a:lnTo>
                    <a:pt x="188746" y="112367"/>
                  </a:lnTo>
                  <a:lnTo>
                    <a:pt x="188820" y="113029"/>
                  </a:lnTo>
                  <a:lnTo>
                    <a:pt x="188199" y="113078"/>
                  </a:lnTo>
                  <a:lnTo>
                    <a:pt x="188212" y="115079"/>
                  </a:lnTo>
                  <a:lnTo>
                    <a:pt x="189416" y="115241"/>
                  </a:lnTo>
                  <a:lnTo>
                    <a:pt x="189947" y="114900"/>
                  </a:lnTo>
                  <a:lnTo>
                    <a:pt x="191327" y="114927"/>
                  </a:lnTo>
                  <a:lnTo>
                    <a:pt x="191504" y="114695"/>
                  </a:lnTo>
                  <a:lnTo>
                    <a:pt x="191772" y="115274"/>
                  </a:lnTo>
                  <a:lnTo>
                    <a:pt x="191902" y="115925"/>
                  </a:lnTo>
                  <a:lnTo>
                    <a:pt x="191824" y="116169"/>
                  </a:lnTo>
                  <a:lnTo>
                    <a:pt x="192226" y="116315"/>
                  </a:lnTo>
                  <a:lnTo>
                    <a:pt x="192614" y="116006"/>
                  </a:lnTo>
                  <a:lnTo>
                    <a:pt x="192340" y="115685"/>
                  </a:lnTo>
                  <a:lnTo>
                    <a:pt x="192472" y="115502"/>
                  </a:lnTo>
                  <a:lnTo>
                    <a:pt x="194802" y="115274"/>
                  </a:lnTo>
                  <a:lnTo>
                    <a:pt x="194802" y="115502"/>
                  </a:lnTo>
                  <a:lnTo>
                    <a:pt x="195139" y="115485"/>
                  </a:lnTo>
                  <a:lnTo>
                    <a:pt x="195268" y="115355"/>
                  </a:lnTo>
                  <a:lnTo>
                    <a:pt x="195307" y="115144"/>
                  </a:lnTo>
                  <a:lnTo>
                    <a:pt x="195916" y="115014"/>
                  </a:lnTo>
                  <a:lnTo>
                    <a:pt x="195553" y="115778"/>
                  </a:lnTo>
                  <a:lnTo>
                    <a:pt x="195881" y="116024"/>
                  </a:lnTo>
                  <a:lnTo>
                    <a:pt x="196201" y="116038"/>
                  </a:lnTo>
                  <a:lnTo>
                    <a:pt x="196822" y="115973"/>
                  </a:lnTo>
                  <a:lnTo>
                    <a:pt x="196846" y="115019"/>
                  </a:lnTo>
                  <a:lnTo>
                    <a:pt x="196669" y="114618"/>
                  </a:lnTo>
                  <a:lnTo>
                    <a:pt x="196716" y="114351"/>
                  </a:lnTo>
                  <a:lnTo>
                    <a:pt x="197508" y="114314"/>
                  </a:lnTo>
                  <a:lnTo>
                    <a:pt x="197483" y="114476"/>
                  </a:lnTo>
                  <a:lnTo>
                    <a:pt x="196973" y="114399"/>
                  </a:lnTo>
                  <a:lnTo>
                    <a:pt x="196958" y="114728"/>
                  </a:lnTo>
                  <a:lnTo>
                    <a:pt x="197120" y="114932"/>
                  </a:lnTo>
                  <a:lnTo>
                    <a:pt x="197910" y="115485"/>
                  </a:lnTo>
                  <a:lnTo>
                    <a:pt x="201393" y="115501"/>
                  </a:lnTo>
                  <a:lnTo>
                    <a:pt x="201367" y="114460"/>
                  </a:lnTo>
                  <a:lnTo>
                    <a:pt x="201665" y="114249"/>
                  </a:lnTo>
                  <a:lnTo>
                    <a:pt x="202196" y="114493"/>
                  </a:lnTo>
                  <a:lnTo>
                    <a:pt x="202144" y="114818"/>
                  </a:lnTo>
                  <a:lnTo>
                    <a:pt x="202196" y="115404"/>
                  </a:lnTo>
                  <a:lnTo>
                    <a:pt x="202584" y="115371"/>
                  </a:lnTo>
                  <a:lnTo>
                    <a:pt x="202649" y="115567"/>
                  </a:lnTo>
                  <a:lnTo>
                    <a:pt x="202454" y="116396"/>
                  </a:lnTo>
                  <a:lnTo>
                    <a:pt x="202688" y="116364"/>
                  </a:lnTo>
                  <a:lnTo>
                    <a:pt x="203477" y="116396"/>
                  </a:lnTo>
                  <a:lnTo>
                    <a:pt x="203490" y="116673"/>
                  </a:lnTo>
                  <a:lnTo>
                    <a:pt x="203348" y="116884"/>
                  </a:lnTo>
                  <a:lnTo>
                    <a:pt x="203335" y="117649"/>
                  </a:lnTo>
                  <a:lnTo>
                    <a:pt x="203516" y="117909"/>
                  </a:lnTo>
                  <a:lnTo>
                    <a:pt x="203982" y="117909"/>
                  </a:lnTo>
                  <a:lnTo>
                    <a:pt x="204008" y="121162"/>
                  </a:lnTo>
                  <a:lnTo>
                    <a:pt x="203775" y="121211"/>
                  </a:lnTo>
                  <a:lnTo>
                    <a:pt x="203503" y="121129"/>
                  </a:lnTo>
                  <a:lnTo>
                    <a:pt x="203309" y="121016"/>
                  </a:lnTo>
                  <a:lnTo>
                    <a:pt x="203309" y="122122"/>
                  </a:lnTo>
                  <a:lnTo>
                    <a:pt x="203969" y="122105"/>
                  </a:lnTo>
                  <a:lnTo>
                    <a:pt x="203982" y="122772"/>
                  </a:lnTo>
                  <a:lnTo>
                    <a:pt x="206533" y="122463"/>
                  </a:lnTo>
                  <a:lnTo>
                    <a:pt x="206559" y="122951"/>
                  </a:lnTo>
                  <a:lnTo>
                    <a:pt x="207167" y="124041"/>
                  </a:lnTo>
                  <a:lnTo>
                    <a:pt x="207944" y="123813"/>
                  </a:lnTo>
                  <a:lnTo>
                    <a:pt x="208890" y="123911"/>
                  </a:lnTo>
                  <a:lnTo>
                    <a:pt x="208734" y="124318"/>
                  </a:lnTo>
                  <a:lnTo>
                    <a:pt x="208501" y="124627"/>
                  </a:lnTo>
                  <a:lnTo>
                    <a:pt x="209149" y="124968"/>
                  </a:lnTo>
                  <a:lnTo>
                    <a:pt x="209136" y="125554"/>
                  </a:lnTo>
                  <a:lnTo>
                    <a:pt x="208747" y="126123"/>
                  </a:lnTo>
                  <a:lnTo>
                    <a:pt x="208242" y="126107"/>
                  </a:lnTo>
                  <a:lnTo>
                    <a:pt x="208229" y="125863"/>
                  </a:lnTo>
                  <a:lnTo>
                    <a:pt x="207983" y="125342"/>
                  </a:lnTo>
                  <a:lnTo>
                    <a:pt x="207815" y="125131"/>
                  </a:lnTo>
                  <a:lnTo>
                    <a:pt x="207491" y="125147"/>
                  </a:lnTo>
                  <a:lnTo>
                    <a:pt x="207414" y="125586"/>
                  </a:lnTo>
                  <a:lnTo>
                    <a:pt x="207737" y="126107"/>
                  </a:lnTo>
                  <a:lnTo>
                    <a:pt x="203892" y="126139"/>
                  </a:lnTo>
                  <a:lnTo>
                    <a:pt x="203866" y="128986"/>
                  </a:lnTo>
                  <a:lnTo>
                    <a:pt x="204125" y="129913"/>
                  </a:lnTo>
                  <a:lnTo>
                    <a:pt x="204202" y="131410"/>
                  </a:lnTo>
                  <a:lnTo>
                    <a:pt x="204474" y="132304"/>
                  </a:lnTo>
                  <a:lnTo>
                    <a:pt x="204461" y="132727"/>
                  </a:lnTo>
                  <a:lnTo>
                    <a:pt x="204241" y="132727"/>
                  </a:lnTo>
                  <a:lnTo>
                    <a:pt x="204215" y="134826"/>
                  </a:lnTo>
                  <a:lnTo>
                    <a:pt x="204746" y="134826"/>
                  </a:lnTo>
                  <a:lnTo>
                    <a:pt x="204863" y="135444"/>
                  </a:lnTo>
                  <a:lnTo>
                    <a:pt x="204656" y="135818"/>
                  </a:lnTo>
                  <a:lnTo>
                    <a:pt x="204229" y="136241"/>
                  </a:lnTo>
                  <a:lnTo>
                    <a:pt x="203970" y="136371"/>
                  </a:lnTo>
                  <a:lnTo>
                    <a:pt x="203736" y="135899"/>
                  </a:lnTo>
                  <a:lnTo>
                    <a:pt x="203296" y="136192"/>
                  </a:lnTo>
                  <a:lnTo>
                    <a:pt x="203011" y="136599"/>
                  </a:lnTo>
                  <a:lnTo>
                    <a:pt x="203724" y="137298"/>
                  </a:lnTo>
                  <a:lnTo>
                    <a:pt x="204008" y="137347"/>
                  </a:lnTo>
                  <a:lnTo>
                    <a:pt x="204047" y="137200"/>
                  </a:lnTo>
                  <a:lnTo>
                    <a:pt x="204229" y="137103"/>
                  </a:lnTo>
                  <a:lnTo>
                    <a:pt x="204241" y="138599"/>
                  </a:lnTo>
                  <a:lnTo>
                    <a:pt x="204216" y="143235"/>
                  </a:lnTo>
                  <a:lnTo>
                    <a:pt x="203348" y="143235"/>
                  </a:lnTo>
                  <a:lnTo>
                    <a:pt x="202649" y="143447"/>
                  </a:lnTo>
                  <a:lnTo>
                    <a:pt x="203413" y="143788"/>
                  </a:lnTo>
                  <a:lnTo>
                    <a:pt x="204216" y="144764"/>
                  </a:lnTo>
                  <a:lnTo>
                    <a:pt x="204578" y="145057"/>
                  </a:lnTo>
                  <a:lnTo>
                    <a:pt x="205187" y="144862"/>
                  </a:lnTo>
                  <a:lnTo>
                    <a:pt x="205666" y="144813"/>
                  </a:lnTo>
                  <a:lnTo>
                    <a:pt x="206028" y="145057"/>
                  </a:lnTo>
                  <a:lnTo>
                    <a:pt x="206520" y="146862"/>
                  </a:lnTo>
                  <a:lnTo>
                    <a:pt x="206844" y="146960"/>
                  </a:lnTo>
                  <a:lnTo>
                    <a:pt x="208709" y="146374"/>
                  </a:lnTo>
                  <a:lnTo>
                    <a:pt x="209498" y="146911"/>
                  </a:lnTo>
                  <a:lnTo>
                    <a:pt x="209667" y="146927"/>
                  </a:lnTo>
                  <a:lnTo>
                    <a:pt x="209913" y="146862"/>
                  </a:lnTo>
                  <a:lnTo>
                    <a:pt x="210301" y="146179"/>
                  </a:lnTo>
                  <a:lnTo>
                    <a:pt x="210612" y="145984"/>
                  </a:lnTo>
                  <a:lnTo>
                    <a:pt x="211000" y="146065"/>
                  </a:lnTo>
                  <a:lnTo>
                    <a:pt x="211855" y="146716"/>
                  </a:lnTo>
                  <a:lnTo>
                    <a:pt x="212166" y="146781"/>
                  </a:lnTo>
                  <a:lnTo>
                    <a:pt x="212476" y="146700"/>
                  </a:lnTo>
                  <a:lnTo>
                    <a:pt x="213189" y="146033"/>
                  </a:lnTo>
                  <a:lnTo>
                    <a:pt x="213590" y="145805"/>
                  </a:lnTo>
                  <a:lnTo>
                    <a:pt x="215428" y="145756"/>
                  </a:lnTo>
                  <a:lnTo>
                    <a:pt x="215946" y="145675"/>
                  </a:lnTo>
                  <a:lnTo>
                    <a:pt x="217513" y="144845"/>
                  </a:lnTo>
                  <a:lnTo>
                    <a:pt x="218795" y="144325"/>
                  </a:lnTo>
                  <a:lnTo>
                    <a:pt x="219222" y="143625"/>
                  </a:lnTo>
                  <a:lnTo>
                    <a:pt x="220543" y="143414"/>
                  </a:lnTo>
                  <a:lnTo>
                    <a:pt x="222977" y="142763"/>
                  </a:lnTo>
                  <a:lnTo>
                    <a:pt x="224751" y="141332"/>
                  </a:lnTo>
                  <a:lnTo>
                    <a:pt x="225748" y="140274"/>
                  </a:lnTo>
                  <a:lnTo>
                    <a:pt x="226022" y="140141"/>
                  </a:lnTo>
                  <a:lnTo>
                    <a:pt x="226243" y="140289"/>
                  </a:lnTo>
                  <a:lnTo>
                    <a:pt x="226627" y="140759"/>
                  </a:lnTo>
                  <a:lnTo>
                    <a:pt x="227263" y="142096"/>
                  </a:lnTo>
                  <a:lnTo>
                    <a:pt x="227392" y="142535"/>
                  </a:lnTo>
                  <a:lnTo>
                    <a:pt x="226797" y="143040"/>
                  </a:lnTo>
                  <a:lnTo>
                    <a:pt x="225877" y="144195"/>
                  </a:lnTo>
                  <a:lnTo>
                    <a:pt x="226305" y="146146"/>
                  </a:lnTo>
                  <a:lnTo>
                    <a:pt x="227185" y="146163"/>
                  </a:lnTo>
                  <a:lnTo>
                    <a:pt x="227546" y="147182"/>
                  </a:lnTo>
                  <a:lnTo>
                    <a:pt x="227600" y="147431"/>
                  </a:lnTo>
                  <a:lnTo>
                    <a:pt x="227095" y="148505"/>
                  </a:lnTo>
                  <a:lnTo>
                    <a:pt x="223650" y="151108"/>
                  </a:lnTo>
                  <a:lnTo>
                    <a:pt x="223648" y="151938"/>
                  </a:lnTo>
                  <a:lnTo>
                    <a:pt x="222925" y="153000"/>
                  </a:lnTo>
                  <a:lnTo>
                    <a:pt x="222656" y="153159"/>
                  </a:lnTo>
                  <a:lnTo>
                    <a:pt x="222395" y="153190"/>
                  </a:lnTo>
                  <a:lnTo>
                    <a:pt x="222407" y="154507"/>
                  </a:lnTo>
                  <a:lnTo>
                    <a:pt x="223470" y="154435"/>
                  </a:lnTo>
                  <a:lnTo>
                    <a:pt x="223544" y="154925"/>
                  </a:lnTo>
                  <a:lnTo>
                    <a:pt x="223353" y="155451"/>
                  </a:lnTo>
                  <a:lnTo>
                    <a:pt x="222897" y="155776"/>
                  </a:lnTo>
                  <a:lnTo>
                    <a:pt x="222472" y="155890"/>
                  </a:lnTo>
                  <a:lnTo>
                    <a:pt x="222446" y="156297"/>
                  </a:lnTo>
                  <a:lnTo>
                    <a:pt x="222536" y="156469"/>
                  </a:lnTo>
                  <a:lnTo>
                    <a:pt x="223045" y="156812"/>
                  </a:lnTo>
                  <a:lnTo>
                    <a:pt x="223217" y="157090"/>
                  </a:lnTo>
                  <a:lnTo>
                    <a:pt x="223107" y="157874"/>
                  </a:lnTo>
                  <a:lnTo>
                    <a:pt x="222550" y="157874"/>
                  </a:lnTo>
                  <a:lnTo>
                    <a:pt x="221101" y="158278"/>
                  </a:lnTo>
                  <a:lnTo>
                    <a:pt x="220051" y="157988"/>
                  </a:lnTo>
                  <a:lnTo>
                    <a:pt x="219515" y="157740"/>
                  </a:lnTo>
                  <a:lnTo>
                    <a:pt x="219505" y="156828"/>
                  </a:lnTo>
                  <a:lnTo>
                    <a:pt x="219426" y="156265"/>
                  </a:lnTo>
                  <a:lnTo>
                    <a:pt x="219209" y="156183"/>
                  </a:lnTo>
                  <a:lnTo>
                    <a:pt x="219398" y="157294"/>
                  </a:lnTo>
                  <a:lnTo>
                    <a:pt x="219339" y="158021"/>
                  </a:lnTo>
                  <a:lnTo>
                    <a:pt x="218849" y="160591"/>
                  </a:lnTo>
                  <a:lnTo>
                    <a:pt x="218575" y="161209"/>
                  </a:lnTo>
                  <a:lnTo>
                    <a:pt x="218601" y="160965"/>
                  </a:lnTo>
                  <a:lnTo>
                    <a:pt x="218776" y="160663"/>
                  </a:lnTo>
                  <a:lnTo>
                    <a:pt x="219025" y="159189"/>
                  </a:lnTo>
                  <a:lnTo>
                    <a:pt x="218901" y="158669"/>
                  </a:lnTo>
                  <a:lnTo>
                    <a:pt x="218201" y="158482"/>
                  </a:lnTo>
                  <a:lnTo>
                    <a:pt x="217487" y="158460"/>
                  </a:lnTo>
                  <a:lnTo>
                    <a:pt x="217227" y="157673"/>
                  </a:lnTo>
                  <a:lnTo>
                    <a:pt x="217292" y="157353"/>
                  </a:lnTo>
                  <a:lnTo>
                    <a:pt x="217104" y="157208"/>
                  </a:lnTo>
                  <a:lnTo>
                    <a:pt x="216762" y="157126"/>
                  </a:lnTo>
                  <a:lnTo>
                    <a:pt x="216164" y="157497"/>
                  </a:lnTo>
                  <a:lnTo>
                    <a:pt x="216271" y="157928"/>
                  </a:lnTo>
                  <a:lnTo>
                    <a:pt x="216192" y="158297"/>
                  </a:lnTo>
                  <a:lnTo>
                    <a:pt x="215830" y="158563"/>
                  </a:lnTo>
                  <a:lnTo>
                    <a:pt x="215233" y="158356"/>
                  </a:lnTo>
                  <a:lnTo>
                    <a:pt x="214962" y="158070"/>
                  </a:lnTo>
                  <a:lnTo>
                    <a:pt x="214822" y="158363"/>
                  </a:lnTo>
                  <a:lnTo>
                    <a:pt x="214843" y="158717"/>
                  </a:lnTo>
                  <a:lnTo>
                    <a:pt x="215498" y="158831"/>
                  </a:lnTo>
                  <a:lnTo>
                    <a:pt x="215001" y="159582"/>
                  </a:lnTo>
                  <a:lnTo>
                    <a:pt x="214872" y="159566"/>
                  </a:lnTo>
                  <a:lnTo>
                    <a:pt x="214704" y="159355"/>
                  </a:lnTo>
                  <a:lnTo>
                    <a:pt x="214704" y="159745"/>
                  </a:lnTo>
                  <a:lnTo>
                    <a:pt x="214698" y="160037"/>
                  </a:lnTo>
                  <a:lnTo>
                    <a:pt x="214691" y="162738"/>
                  </a:lnTo>
                  <a:lnTo>
                    <a:pt x="214686" y="162877"/>
                  </a:lnTo>
                  <a:lnTo>
                    <a:pt x="214677" y="163124"/>
                  </a:lnTo>
                  <a:lnTo>
                    <a:pt x="214665" y="163844"/>
                  </a:lnTo>
                  <a:lnTo>
                    <a:pt x="214672" y="165140"/>
                  </a:lnTo>
                  <a:lnTo>
                    <a:pt x="214678" y="166219"/>
                  </a:lnTo>
                  <a:lnTo>
                    <a:pt x="214678" y="166939"/>
                  </a:lnTo>
                  <a:lnTo>
                    <a:pt x="214665" y="169147"/>
                  </a:lnTo>
                  <a:lnTo>
                    <a:pt x="213947" y="169620"/>
                  </a:lnTo>
                  <a:lnTo>
                    <a:pt x="213689" y="170020"/>
                  </a:lnTo>
                  <a:lnTo>
                    <a:pt x="213226" y="170436"/>
                  </a:lnTo>
                  <a:lnTo>
                    <a:pt x="211565" y="170994"/>
                  </a:lnTo>
                  <a:lnTo>
                    <a:pt x="210043" y="171138"/>
                  </a:lnTo>
                  <a:lnTo>
                    <a:pt x="208453" y="171539"/>
                  </a:lnTo>
                  <a:lnTo>
                    <a:pt x="206766" y="171554"/>
                  </a:lnTo>
                  <a:lnTo>
                    <a:pt x="206754" y="172124"/>
                  </a:lnTo>
                  <a:lnTo>
                    <a:pt x="204138" y="172107"/>
                  </a:lnTo>
                  <a:lnTo>
                    <a:pt x="202804" y="172107"/>
                  </a:lnTo>
                  <a:lnTo>
                    <a:pt x="202393" y="172508"/>
                  </a:lnTo>
                  <a:lnTo>
                    <a:pt x="202147" y="172569"/>
                  </a:lnTo>
                  <a:lnTo>
                    <a:pt x="201484" y="172107"/>
                  </a:lnTo>
                  <a:lnTo>
                    <a:pt x="198868" y="172140"/>
                  </a:lnTo>
                  <a:lnTo>
                    <a:pt x="198829" y="179085"/>
                  </a:lnTo>
                  <a:lnTo>
                    <a:pt x="198573" y="178993"/>
                  </a:lnTo>
                  <a:lnTo>
                    <a:pt x="197146" y="178118"/>
                  </a:lnTo>
                  <a:lnTo>
                    <a:pt x="197016" y="177096"/>
                  </a:lnTo>
                  <a:lnTo>
                    <a:pt x="196926" y="176906"/>
                  </a:lnTo>
                  <a:lnTo>
                    <a:pt x="196767" y="176777"/>
                  </a:lnTo>
                  <a:lnTo>
                    <a:pt x="195901" y="176332"/>
                  </a:lnTo>
                  <a:lnTo>
                    <a:pt x="195621" y="176291"/>
                  </a:lnTo>
                  <a:lnTo>
                    <a:pt x="195070" y="176502"/>
                  </a:lnTo>
                  <a:lnTo>
                    <a:pt x="194880" y="176402"/>
                  </a:lnTo>
                  <a:lnTo>
                    <a:pt x="194880" y="176841"/>
                  </a:lnTo>
                  <a:lnTo>
                    <a:pt x="188872" y="176808"/>
                  </a:lnTo>
                  <a:lnTo>
                    <a:pt x="188238" y="176190"/>
                  </a:lnTo>
                  <a:lnTo>
                    <a:pt x="186754" y="176296"/>
                  </a:lnTo>
                  <a:lnTo>
                    <a:pt x="186163" y="176762"/>
                  </a:lnTo>
                  <a:lnTo>
                    <a:pt x="185906" y="176659"/>
                  </a:lnTo>
                  <a:lnTo>
                    <a:pt x="185597" y="176402"/>
                  </a:lnTo>
                  <a:lnTo>
                    <a:pt x="185610" y="175686"/>
                  </a:lnTo>
                  <a:lnTo>
                    <a:pt x="184548" y="175686"/>
                  </a:lnTo>
                  <a:lnTo>
                    <a:pt x="184030" y="175686"/>
                  </a:lnTo>
                  <a:lnTo>
                    <a:pt x="183431" y="175136"/>
                  </a:lnTo>
                  <a:lnTo>
                    <a:pt x="182541" y="174547"/>
                  </a:lnTo>
                  <a:lnTo>
                    <a:pt x="177841" y="174498"/>
                  </a:lnTo>
                  <a:lnTo>
                    <a:pt x="175083" y="174482"/>
                  </a:lnTo>
                  <a:lnTo>
                    <a:pt x="175083" y="173295"/>
                  </a:lnTo>
                  <a:lnTo>
                    <a:pt x="172468" y="173295"/>
                  </a:lnTo>
                  <a:lnTo>
                    <a:pt x="171515" y="173401"/>
                  </a:lnTo>
                  <a:lnTo>
                    <a:pt x="171081" y="172782"/>
                  </a:lnTo>
                  <a:lnTo>
                    <a:pt x="171083" y="172415"/>
                  </a:lnTo>
                  <a:lnTo>
                    <a:pt x="170849" y="172140"/>
                  </a:lnTo>
                  <a:lnTo>
                    <a:pt x="162808" y="172182"/>
                  </a:lnTo>
                  <a:lnTo>
                    <a:pt x="162800" y="171565"/>
                  </a:lnTo>
                  <a:lnTo>
                    <a:pt x="161980" y="171571"/>
                  </a:lnTo>
                  <a:lnTo>
                    <a:pt x="161945" y="170645"/>
                  </a:lnTo>
                  <a:lnTo>
                    <a:pt x="162005" y="170286"/>
                  </a:lnTo>
                  <a:lnTo>
                    <a:pt x="162547" y="169773"/>
                  </a:lnTo>
                  <a:lnTo>
                    <a:pt x="162239" y="168465"/>
                  </a:lnTo>
                  <a:lnTo>
                    <a:pt x="161858" y="168571"/>
                  </a:lnTo>
                  <a:lnTo>
                    <a:pt x="161787" y="168379"/>
                  </a:lnTo>
                  <a:lnTo>
                    <a:pt x="161871" y="168144"/>
                  </a:lnTo>
                  <a:lnTo>
                    <a:pt x="161518" y="168041"/>
                  </a:lnTo>
                  <a:lnTo>
                    <a:pt x="161346" y="168588"/>
                  </a:lnTo>
                  <a:lnTo>
                    <a:pt x="160361" y="169645"/>
                  </a:lnTo>
                  <a:lnTo>
                    <a:pt x="160171" y="169738"/>
                  </a:lnTo>
                  <a:lnTo>
                    <a:pt x="159092" y="169732"/>
                  </a:lnTo>
                  <a:lnTo>
                    <a:pt x="158162" y="169911"/>
                  </a:lnTo>
                  <a:lnTo>
                    <a:pt x="157608" y="169896"/>
                  </a:lnTo>
                  <a:lnTo>
                    <a:pt x="157460" y="169969"/>
                  </a:lnTo>
                  <a:lnTo>
                    <a:pt x="157399" y="170108"/>
                  </a:lnTo>
                  <a:lnTo>
                    <a:pt x="157452" y="170400"/>
                  </a:lnTo>
                  <a:lnTo>
                    <a:pt x="157581" y="170595"/>
                  </a:lnTo>
                  <a:lnTo>
                    <a:pt x="158053" y="170998"/>
                  </a:lnTo>
                  <a:lnTo>
                    <a:pt x="157875" y="171473"/>
                  </a:lnTo>
                  <a:lnTo>
                    <a:pt x="157215" y="171245"/>
                  </a:lnTo>
                  <a:lnTo>
                    <a:pt x="157151" y="170948"/>
                  </a:lnTo>
                  <a:lnTo>
                    <a:pt x="156991" y="170735"/>
                  </a:lnTo>
                  <a:lnTo>
                    <a:pt x="156412" y="170464"/>
                  </a:lnTo>
                  <a:lnTo>
                    <a:pt x="156412" y="170123"/>
                  </a:lnTo>
                  <a:lnTo>
                    <a:pt x="157758" y="169782"/>
                  </a:lnTo>
                  <a:lnTo>
                    <a:pt x="157776" y="169644"/>
                  </a:lnTo>
                  <a:lnTo>
                    <a:pt x="157681" y="169426"/>
                  </a:lnTo>
                  <a:lnTo>
                    <a:pt x="158015" y="168697"/>
                  </a:lnTo>
                  <a:lnTo>
                    <a:pt x="158464" y="168121"/>
                  </a:lnTo>
                  <a:lnTo>
                    <a:pt x="158963" y="168025"/>
                  </a:lnTo>
                  <a:lnTo>
                    <a:pt x="159108" y="167907"/>
                  </a:lnTo>
                  <a:lnTo>
                    <a:pt x="159157" y="167190"/>
                  </a:lnTo>
                  <a:lnTo>
                    <a:pt x="159242" y="166951"/>
                  </a:lnTo>
                  <a:lnTo>
                    <a:pt x="159869" y="166626"/>
                  </a:lnTo>
                  <a:lnTo>
                    <a:pt x="160039" y="166460"/>
                  </a:lnTo>
                  <a:lnTo>
                    <a:pt x="160523" y="164568"/>
                  </a:lnTo>
                  <a:lnTo>
                    <a:pt x="161416" y="163350"/>
                  </a:lnTo>
                  <a:lnTo>
                    <a:pt x="161915" y="162755"/>
                  </a:lnTo>
                  <a:lnTo>
                    <a:pt x="157984" y="162666"/>
                  </a:lnTo>
                  <a:lnTo>
                    <a:pt x="156049" y="162755"/>
                  </a:lnTo>
                  <a:lnTo>
                    <a:pt x="155615" y="162612"/>
                  </a:lnTo>
                  <a:lnTo>
                    <a:pt x="155520" y="162451"/>
                  </a:lnTo>
                  <a:lnTo>
                    <a:pt x="155635" y="162136"/>
                  </a:lnTo>
                  <a:lnTo>
                    <a:pt x="155027" y="162006"/>
                  </a:lnTo>
                  <a:lnTo>
                    <a:pt x="154212" y="162038"/>
                  </a:lnTo>
                  <a:lnTo>
                    <a:pt x="152663" y="161369"/>
                  </a:lnTo>
                  <a:lnTo>
                    <a:pt x="151731" y="161151"/>
                  </a:lnTo>
                  <a:lnTo>
                    <a:pt x="151103" y="161291"/>
                  </a:lnTo>
                  <a:lnTo>
                    <a:pt x="151103" y="162755"/>
                  </a:lnTo>
                  <a:lnTo>
                    <a:pt x="149796" y="162771"/>
                  </a:lnTo>
                  <a:lnTo>
                    <a:pt x="149835" y="165162"/>
                  </a:lnTo>
                  <a:lnTo>
                    <a:pt x="144476" y="165159"/>
                  </a:lnTo>
                  <a:lnTo>
                    <a:pt x="143231" y="165162"/>
                  </a:lnTo>
                  <a:lnTo>
                    <a:pt x="141961" y="165162"/>
                  </a:lnTo>
                  <a:lnTo>
                    <a:pt x="140771" y="165146"/>
                  </a:lnTo>
                  <a:lnTo>
                    <a:pt x="140771" y="162771"/>
                  </a:lnTo>
                  <a:lnTo>
                    <a:pt x="138156" y="162820"/>
                  </a:lnTo>
                  <a:lnTo>
                    <a:pt x="138156" y="164609"/>
                  </a:lnTo>
                  <a:lnTo>
                    <a:pt x="136816" y="164631"/>
                  </a:lnTo>
                  <a:lnTo>
                    <a:pt x="136822" y="166349"/>
                  </a:lnTo>
                  <a:lnTo>
                    <a:pt x="135514" y="166349"/>
                  </a:lnTo>
                  <a:lnTo>
                    <a:pt x="135475" y="172221"/>
                  </a:lnTo>
                  <a:lnTo>
                    <a:pt x="132860" y="172205"/>
                  </a:lnTo>
                  <a:lnTo>
                    <a:pt x="132873" y="169863"/>
                  </a:lnTo>
                  <a:lnTo>
                    <a:pt x="126297" y="169853"/>
                  </a:lnTo>
                  <a:lnTo>
                    <a:pt x="126300" y="173252"/>
                  </a:lnTo>
                  <a:lnTo>
                    <a:pt x="126347" y="173392"/>
                  </a:lnTo>
                  <a:lnTo>
                    <a:pt x="126671" y="173425"/>
                  </a:lnTo>
                  <a:lnTo>
                    <a:pt x="126837" y="174123"/>
                  </a:lnTo>
                  <a:lnTo>
                    <a:pt x="126813" y="174580"/>
                  </a:lnTo>
                  <a:lnTo>
                    <a:pt x="127370" y="174627"/>
                  </a:lnTo>
                  <a:lnTo>
                    <a:pt x="127642" y="174938"/>
                  </a:lnTo>
                  <a:lnTo>
                    <a:pt x="127649" y="175070"/>
                  </a:lnTo>
                  <a:lnTo>
                    <a:pt x="127615" y="179856"/>
                  </a:lnTo>
                  <a:lnTo>
                    <a:pt x="126343" y="179947"/>
                  </a:lnTo>
                  <a:lnTo>
                    <a:pt x="126355" y="180948"/>
                  </a:lnTo>
                  <a:lnTo>
                    <a:pt x="126586" y="181067"/>
                  </a:lnTo>
                  <a:lnTo>
                    <a:pt x="126904" y="180923"/>
                  </a:lnTo>
                  <a:lnTo>
                    <a:pt x="127169" y="181215"/>
                  </a:lnTo>
                  <a:lnTo>
                    <a:pt x="126347" y="181592"/>
                  </a:lnTo>
                  <a:lnTo>
                    <a:pt x="125610" y="181616"/>
                  </a:lnTo>
                  <a:lnTo>
                    <a:pt x="125411" y="181400"/>
                  </a:lnTo>
                  <a:lnTo>
                    <a:pt x="124989" y="181500"/>
                  </a:lnTo>
                  <a:lnTo>
                    <a:pt x="124933" y="185156"/>
                  </a:lnTo>
                  <a:lnTo>
                    <a:pt x="123314" y="185159"/>
                  </a:lnTo>
                  <a:lnTo>
                    <a:pt x="123276" y="186327"/>
                  </a:lnTo>
                  <a:lnTo>
                    <a:pt x="117328" y="186337"/>
                  </a:lnTo>
                  <a:lnTo>
                    <a:pt x="117308" y="193296"/>
                  </a:lnTo>
                  <a:lnTo>
                    <a:pt x="109549" y="193292"/>
                  </a:lnTo>
                  <a:lnTo>
                    <a:pt x="109578" y="197771"/>
                  </a:lnTo>
                  <a:lnTo>
                    <a:pt x="109715" y="197980"/>
                  </a:lnTo>
                  <a:lnTo>
                    <a:pt x="109843" y="198006"/>
                  </a:lnTo>
                  <a:lnTo>
                    <a:pt x="110805" y="198013"/>
                  </a:lnTo>
                  <a:lnTo>
                    <a:pt x="110794" y="200375"/>
                  </a:lnTo>
                  <a:lnTo>
                    <a:pt x="109589" y="200391"/>
                  </a:lnTo>
                  <a:lnTo>
                    <a:pt x="108546" y="200403"/>
                  </a:lnTo>
                  <a:lnTo>
                    <a:pt x="106948" y="200422"/>
                  </a:lnTo>
                  <a:lnTo>
                    <a:pt x="106967" y="202724"/>
                  </a:lnTo>
                  <a:lnTo>
                    <a:pt x="107777" y="203293"/>
                  </a:lnTo>
                  <a:lnTo>
                    <a:pt x="107897" y="203517"/>
                  </a:lnTo>
                  <a:lnTo>
                    <a:pt x="107883" y="203797"/>
                  </a:lnTo>
                  <a:lnTo>
                    <a:pt x="105289" y="203638"/>
                  </a:lnTo>
                  <a:lnTo>
                    <a:pt x="104670" y="203210"/>
                  </a:lnTo>
                  <a:lnTo>
                    <a:pt x="103736" y="203236"/>
                  </a:lnTo>
                  <a:lnTo>
                    <a:pt x="102893" y="204196"/>
                  </a:lnTo>
                  <a:lnTo>
                    <a:pt x="102397" y="204966"/>
                  </a:lnTo>
                  <a:lnTo>
                    <a:pt x="101443" y="205364"/>
                  </a:lnTo>
                  <a:lnTo>
                    <a:pt x="100708" y="206223"/>
                  </a:lnTo>
                  <a:lnTo>
                    <a:pt x="99373" y="206628"/>
                  </a:lnTo>
                  <a:lnTo>
                    <a:pt x="99151" y="206386"/>
                  </a:lnTo>
                  <a:lnTo>
                    <a:pt x="99158" y="205167"/>
                  </a:lnTo>
                  <a:lnTo>
                    <a:pt x="93900" y="205125"/>
                  </a:lnTo>
                  <a:lnTo>
                    <a:pt x="93913" y="203868"/>
                  </a:lnTo>
                  <a:lnTo>
                    <a:pt x="94087" y="203812"/>
                  </a:lnTo>
                  <a:lnTo>
                    <a:pt x="94534" y="203927"/>
                  </a:lnTo>
                  <a:lnTo>
                    <a:pt x="96468" y="203959"/>
                  </a:lnTo>
                  <a:lnTo>
                    <a:pt x="96408" y="200393"/>
                  </a:lnTo>
                  <a:lnTo>
                    <a:pt x="94832" y="200396"/>
                  </a:lnTo>
                  <a:lnTo>
                    <a:pt x="94475" y="200397"/>
                  </a:lnTo>
                  <a:lnTo>
                    <a:pt x="91288" y="200403"/>
                  </a:lnTo>
                  <a:lnTo>
                    <a:pt x="85501" y="200391"/>
                  </a:lnTo>
                  <a:lnTo>
                    <a:pt x="84442" y="200392"/>
                  </a:lnTo>
                  <a:lnTo>
                    <a:pt x="82794" y="200384"/>
                  </a:lnTo>
                  <a:lnTo>
                    <a:pt x="82767" y="195672"/>
                  </a:lnTo>
                  <a:lnTo>
                    <a:pt x="78256" y="195678"/>
                  </a:lnTo>
                  <a:lnTo>
                    <a:pt x="78160" y="195199"/>
                  </a:lnTo>
                  <a:lnTo>
                    <a:pt x="76623" y="195321"/>
                  </a:lnTo>
                  <a:lnTo>
                    <a:pt x="76565" y="195692"/>
                  </a:lnTo>
                  <a:lnTo>
                    <a:pt x="75631" y="195692"/>
                  </a:lnTo>
                  <a:lnTo>
                    <a:pt x="75623" y="193929"/>
                  </a:lnTo>
                  <a:lnTo>
                    <a:pt x="73030" y="193902"/>
                  </a:lnTo>
                  <a:lnTo>
                    <a:pt x="73024" y="198038"/>
                  </a:lnTo>
                  <a:lnTo>
                    <a:pt x="71880" y="198030"/>
                  </a:lnTo>
                  <a:lnTo>
                    <a:pt x="71086" y="197829"/>
                  </a:lnTo>
                  <a:lnTo>
                    <a:pt x="70652" y="197539"/>
                  </a:lnTo>
                  <a:lnTo>
                    <a:pt x="70400" y="197466"/>
                  </a:lnTo>
                  <a:lnTo>
                    <a:pt x="70408" y="198052"/>
                  </a:lnTo>
                  <a:lnTo>
                    <a:pt x="67812" y="198090"/>
                  </a:lnTo>
                  <a:lnTo>
                    <a:pt x="67821" y="200444"/>
                  </a:lnTo>
                  <a:lnTo>
                    <a:pt x="65208" y="200445"/>
                  </a:lnTo>
                  <a:lnTo>
                    <a:pt x="65214" y="202736"/>
                  </a:lnTo>
                  <a:lnTo>
                    <a:pt x="63908" y="202758"/>
                  </a:lnTo>
                  <a:lnTo>
                    <a:pt x="63919" y="207452"/>
                  </a:lnTo>
                  <a:lnTo>
                    <a:pt x="63271" y="207515"/>
                  </a:lnTo>
                  <a:lnTo>
                    <a:pt x="61339" y="207479"/>
                  </a:lnTo>
                  <a:lnTo>
                    <a:pt x="61334" y="208662"/>
                  </a:lnTo>
                  <a:lnTo>
                    <a:pt x="57419" y="208693"/>
                  </a:lnTo>
                  <a:lnTo>
                    <a:pt x="57391" y="206328"/>
                  </a:lnTo>
                  <a:lnTo>
                    <a:pt x="54425" y="206344"/>
                  </a:lnTo>
                  <a:lnTo>
                    <a:pt x="54190" y="206602"/>
                  </a:lnTo>
                  <a:lnTo>
                    <a:pt x="53851" y="206725"/>
                  </a:lnTo>
                  <a:lnTo>
                    <a:pt x="53265" y="206762"/>
                  </a:lnTo>
                  <a:lnTo>
                    <a:pt x="52753" y="207164"/>
                  </a:lnTo>
                  <a:lnTo>
                    <a:pt x="52459" y="207554"/>
                  </a:lnTo>
                  <a:lnTo>
                    <a:pt x="52369" y="207856"/>
                  </a:lnTo>
                  <a:lnTo>
                    <a:pt x="51758" y="208336"/>
                  </a:lnTo>
                  <a:lnTo>
                    <a:pt x="50717" y="207670"/>
                  </a:lnTo>
                  <a:lnTo>
                    <a:pt x="49572" y="207295"/>
                  </a:lnTo>
                  <a:lnTo>
                    <a:pt x="49159" y="206707"/>
                  </a:lnTo>
                  <a:lnTo>
                    <a:pt x="48259" y="206570"/>
                  </a:lnTo>
                  <a:lnTo>
                    <a:pt x="46276" y="205853"/>
                  </a:lnTo>
                  <a:lnTo>
                    <a:pt x="45598" y="205426"/>
                  </a:lnTo>
                  <a:lnTo>
                    <a:pt x="45577" y="205776"/>
                  </a:lnTo>
                  <a:lnTo>
                    <a:pt x="42991" y="205771"/>
                  </a:lnTo>
                  <a:lnTo>
                    <a:pt x="42936" y="206704"/>
                  </a:lnTo>
                  <a:lnTo>
                    <a:pt x="43453" y="206596"/>
                  </a:lnTo>
                  <a:lnTo>
                    <a:pt x="43824" y="206634"/>
                  </a:lnTo>
                  <a:lnTo>
                    <a:pt x="44113" y="206723"/>
                  </a:lnTo>
                  <a:lnTo>
                    <a:pt x="44444" y="206958"/>
                  </a:lnTo>
                  <a:lnTo>
                    <a:pt x="45559" y="208796"/>
                  </a:lnTo>
                  <a:lnTo>
                    <a:pt x="45837" y="209405"/>
                  </a:lnTo>
                  <a:lnTo>
                    <a:pt x="45862" y="209982"/>
                  </a:lnTo>
                  <a:lnTo>
                    <a:pt x="45982" y="210536"/>
                  </a:lnTo>
                  <a:lnTo>
                    <a:pt x="46330" y="211473"/>
                  </a:lnTo>
                  <a:lnTo>
                    <a:pt x="46210" y="212109"/>
                  </a:lnTo>
                  <a:lnTo>
                    <a:pt x="45631" y="212444"/>
                  </a:lnTo>
                  <a:lnTo>
                    <a:pt x="45424" y="212327"/>
                  </a:lnTo>
                  <a:lnTo>
                    <a:pt x="45175" y="212116"/>
                  </a:lnTo>
                  <a:lnTo>
                    <a:pt x="45249" y="211525"/>
                  </a:lnTo>
                  <a:lnTo>
                    <a:pt x="45196" y="211257"/>
                  </a:lnTo>
                  <a:lnTo>
                    <a:pt x="45006" y="211015"/>
                  </a:lnTo>
                  <a:lnTo>
                    <a:pt x="44218" y="210900"/>
                  </a:lnTo>
                  <a:lnTo>
                    <a:pt x="43450" y="211182"/>
                  </a:lnTo>
                  <a:lnTo>
                    <a:pt x="43293" y="211152"/>
                  </a:lnTo>
                  <a:lnTo>
                    <a:pt x="43417" y="210658"/>
                  </a:lnTo>
                  <a:lnTo>
                    <a:pt x="43776" y="210371"/>
                  </a:lnTo>
                  <a:lnTo>
                    <a:pt x="43541" y="210152"/>
                  </a:lnTo>
                  <a:lnTo>
                    <a:pt x="43087" y="210025"/>
                  </a:lnTo>
                  <a:lnTo>
                    <a:pt x="42794" y="210040"/>
                  </a:lnTo>
                  <a:lnTo>
                    <a:pt x="42406" y="210192"/>
                  </a:lnTo>
                  <a:lnTo>
                    <a:pt x="41745" y="210694"/>
                  </a:lnTo>
                  <a:lnTo>
                    <a:pt x="41510" y="210716"/>
                  </a:lnTo>
                  <a:lnTo>
                    <a:pt x="41473" y="210567"/>
                  </a:lnTo>
                  <a:lnTo>
                    <a:pt x="41609" y="210277"/>
                  </a:lnTo>
                  <a:lnTo>
                    <a:pt x="41700" y="209701"/>
                  </a:lnTo>
                  <a:lnTo>
                    <a:pt x="41638" y="209523"/>
                  </a:lnTo>
                  <a:lnTo>
                    <a:pt x="41469" y="209530"/>
                  </a:lnTo>
                  <a:lnTo>
                    <a:pt x="40618" y="210046"/>
                  </a:lnTo>
                  <a:lnTo>
                    <a:pt x="40589" y="210381"/>
                  </a:lnTo>
                  <a:lnTo>
                    <a:pt x="40176" y="210548"/>
                  </a:lnTo>
                  <a:lnTo>
                    <a:pt x="39838" y="210530"/>
                  </a:lnTo>
                  <a:lnTo>
                    <a:pt x="38682" y="210046"/>
                  </a:lnTo>
                  <a:lnTo>
                    <a:pt x="38736" y="209901"/>
                  </a:lnTo>
                  <a:lnTo>
                    <a:pt x="39148" y="209630"/>
                  </a:lnTo>
                  <a:lnTo>
                    <a:pt x="39570" y="209161"/>
                  </a:lnTo>
                  <a:lnTo>
                    <a:pt x="39442" y="208882"/>
                  </a:lnTo>
                  <a:lnTo>
                    <a:pt x="38930" y="208332"/>
                  </a:lnTo>
                  <a:lnTo>
                    <a:pt x="38740" y="208250"/>
                  </a:lnTo>
                  <a:lnTo>
                    <a:pt x="38207" y="208153"/>
                  </a:lnTo>
                  <a:lnTo>
                    <a:pt x="37241" y="208492"/>
                  </a:lnTo>
                  <a:lnTo>
                    <a:pt x="36646" y="209243"/>
                  </a:lnTo>
                  <a:lnTo>
                    <a:pt x="36498" y="209198"/>
                  </a:lnTo>
                  <a:lnTo>
                    <a:pt x="36122" y="208492"/>
                  </a:lnTo>
                  <a:lnTo>
                    <a:pt x="36076" y="208183"/>
                  </a:lnTo>
                  <a:lnTo>
                    <a:pt x="36873" y="208332"/>
                  </a:lnTo>
                  <a:lnTo>
                    <a:pt x="37224" y="208272"/>
                  </a:lnTo>
                  <a:lnTo>
                    <a:pt x="37575" y="208004"/>
                  </a:lnTo>
                  <a:lnTo>
                    <a:pt x="37641" y="207666"/>
                  </a:lnTo>
                  <a:lnTo>
                    <a:pt x="37282" y="206922"/>
                  </a:lnTo>
                  <a:lnTo>
                    <a:pt x="37146" y="206803"/>
                  </a:lnTo>
                  <a:lnTo>
                    <a:pt x="36435" y="206762"/>
                  </a:lnTo>
                  <a:lnTo>
                    <a:pt x="36262" y="206870"/>
                  </a:lnTo>
                  <a:lnTo>
                    <a:pt x="36217" y="207119"/>
                  </a:lnTo>
                  <a:lnTo>
                    <a:pt x="36473" y="207778"/>
                  </a:lnTo>
                  <a:lnTo>
                    <a:pt x="36006" y="207584"/>
                  </a:lnTo>
                  <a:lnTo>
                    <a:pt x="35391" y="207019"/>
                  </a:lnTo>
                  <a:lnTo>
                    <a:pt x="35403" y="206867"/>
                  </a:lnTo>
                  <a:lnTo>
                    <a:pt x="35737" y="206313"/>
                  </a:lnTo>
                  <a:lnTo>
                    <a:pt x="36241" y="205978"/>
                  </a:lnTo>
                  <a:lnTo>
                    <a:pt x="36439" y="205457"/>
                  </a:lnTo>
                  <a:lnTo>
                    <a:pt x="36439" y="205234"/>
                  </a:lnTo>
                  <a:lnTo>
                    <a:pt x="36353" y="205014"/>
                  </a:lnTo>
                  <a:lnTo>
                    <a:pt x="35212" y="204371"/>
                  </a:lnTo>
                  <a:lnTo>
                    <a:pt x="34704" y="204003"/>
                  </a:lnTo>
                  <a:lnTo>
                    <a:pt x="34460" y="203985"/>
                  </a:lnTo>
                  <a:lnTo>
                    <a:pt x="33994" y="204141"/>
                  </a:lnTo>
                  <a:lnTo>
                    <a:pt x="33432" y="204175"/>
                  </a:lnTo>
                  <a:lnTo>
                    <a:pt x="32271" y="204082"/>
                  </a:lnTo>
                  <a:lnTo>
                    <a:pt x="31754" y="203220"/>
                  </a:lnTo>
                  <a:lnTo>
                    <a:pt x="30989" y="202793"/>
                  </a:lnTo>
                  <a:lnTo>
                    <a:pt x="30671" y="202268"/>
                  </a:lnTo>
                  <a:lnTo>
                    <a:pt x="29406" y="201566"/>
                  </a:lnTo>
                  <a:lnTo>
                    <a:pt x="28464" y="201927"/>
                  </a:lnTo>
                  <a:lnTo>
                    <a:pt x="28059" y="202149"/>
                  </a:lnTo>
                  <a:lnTo>
                    <a:pt x="27576" y="202621"/>
                  </a:lnTo>
                  <a:lnTo>
                    <a:pt x="26956" y="202547"/>
                  </a:lnTo>
                  <a:lnTo>
                    <a:pt x="27014" y="202152"/>
                  </a:lnTo>
                  <a:lnTo>
                    <a:pt x="26903" y="202022"/>
                  </a:lnTo>
                  <a:lnTo>
                    <a:pt x="26465" y="201948"/>
                  </a:lnTo>
                  <a:lnTo>
                    <a:pt x="25919" y="202067"/>
                  </a:lnTo>
                  <a:lnTo>
                    <a:pt x="25758" y="202033"/>
                  </a:lnTo>
                  <a:lnTo>
                    <a:pt x="25328" y="201579"/>
                  </a:lnTo>
                  <a:lnTo>
                    <a:pt x="24523" y="201240"/>
                  </a:lnTo>
                  <a:lnTo>
                    <a:pt x="24527" y="201058"/>
                  </a:lnTo>
                  <a:lnTo>
                    <a:pt x="24684" y="200869"/>
                  </a:lnTo>
                  <a:lnTo>
                    <a:pt x="25362" y="200709"/>
                  </a:lnTo>
                  <a:lnTo>
                    <a:pt x="25336" y="200549"/>
                  </a:lnTo>
                  <a:lnTo>
                    <a:pt x="25126" y="200263"/>
                  </a:lnTo>
                  <a:lnTo>
                    <a:pt x="24498" y="200419"/>
                  </a:lnTo>
                  <a:lnTo>
                    <a:pt x="24020" y="200449"/>
                  </a:lnTo>
                  <a:lnTo>
                    <a:pt x="23544" y="200035"/>
                  </a:lnTo>
                  <a:lnTo>
                    <a:pt x="22870" y="200428"/>
                  </a:lnTo>
                  <a:lnTo>
                    <a:pt x="21527" y="199849"/>
                  </a:lnTo>
                  <a:lnTo>
                    <a:pt x="20692" y="199169"/>
                  </a:lnTo>
                  <a:lnTo>
                    <a:pt x="20179" y="198882"/>
                  </a:lnTo>
                  <a:lnTo>
                    <a:pt x="19667" y="199132"/>
                  </a:lnTo>
                  <a:lnTo>
                    <a:pt x="19502" y="199437"/>
                  </a:lnTo>
                  <a:lnTo>
                    <a:pt x="19481" y="199898"/>
                  </a:lnTo>
                  <a:lnTo>
                    <a:pt x="18824" y="199898"/>
                  </a:lnTo>
                  <a:lnTo>
                    <a:pt x="18791" y="199329"/>
                  </a:lnTo>
                  <a:lnTo>
                    <a:pt x="18167" y="199277"/>
                  </a:lnTo>
                  <a:lnTo>
                    <a:pt x="18067" y="197827"/>
                  </a:lnTo>
                  <a:lnTo>
                    <a:pt x="18516" y="197672"/>
                  </a:lnTo>
                  <a:lnTo>
                    <a:pt x="18083" y="197444"/>
                  </a:lnTo>
                  <a:lnTo>
                    <a:pt x="16909" y="197102"/>
                  </a:lnTo>
                  <a:lnTo>
                    <a:pt x="15925" y="196415"/>
                  </a:lnTo>
                  <a:lnTo>
                    <a:pt x="14288" y="196062"/>
                  </a:lnTo>
                  <a:lnTo>
                    <a:pt x="14277" y="193668"/>
                  </a:lnTo>
                  <a:lnTo>
                    <a:pt x="13756" y="193367"/>
                  </a:lnTo>
                  <a:lnTo>
                    <a:pt x="13222" y="192371"/>
                  </a:lnTo>
                  <a:lnTo>
                    <a:pt x="12978" y="192252"/>
                  </a:lnTo>
                  <a:lnTo>
                    <a:pt x="12498" y="192225"/>
                  </a:lnTo>
                  <a:lnTo>
                    <a:pt x="11815" y="192303"/>
                  </a:lnTo>
                  <a:lnTo>
                    <a:pt x="11683" y="192451"/>
                  </a:lnTo>
                  <a:lnTo>
                    <a:pt x="11040" y="193983"/>
                  </a:lnTo>
                  <a:lnTo>
                    <a:pt x="9068" y="194027"/>
                  </a:lnTo>
                  <a:lnTo>
                    <a:pt x="9109" y="194834"/>
                  </a:lnTo>
                  <a:lnTo>
                    <a:pt x="9307" y="194927"/>
                  </a:lnTo>
                  <a:lnTo>
                    <a:pt x="9365" y="195161"/>
                  </a:lnTo>
                  <a:lnTo>
                    <a:pt x="9349" y="195306"/>
                  </a:lnTo>
                  <a:lnTo>
                    <a:pt x="9183" y="195477"/>
                  </a:lnTo>
                  <a:lnTo>
                    <a:pt x="8223" y="195722"/>
                  </a:lnTo>
                  <a:lnTo>
                    <a:pt x="6450" y="195722"/>
                  </a:lnTo>
                  <a:lnTo>
                    <a:pt x="6422" y="191877"/>
                  </a:lnTo>
                  <a:lnTo>
                    <a:pt x="5376" y="190989"/>
                  </a:lnTo>
                  <a:lnTo>
                    <a:pt x="2902" y="189449"/>
                  </a:lnTo>
                  <a:lnTo>
                    <a:pt x="2111" y="189130"/>
                  </a:lnTo>
                  <a:lnTo>
                    <a:pt x="1205" y="188970"/>
                  </a:lnTo>
                  <a:lnTo>
                    <a:pt x="1186" y="187985"/>
                  </a:lnTo>
                  <a:lnTo>
                    <a:pt x="1482" y="187985"/>
                  </a:lnTo>
                  <a:lnTo>
                    <a:pt x="1457" y="187765"/>
                  </a:lnTo>
                  <a:lnTo>
                    <a:pt x="1594" y="187516"/>
                  </a:lnTo>
                  <a:lnTo>
                    <a:pt x="1825" y="187274"/>
                  </a:lnTo>
                  <a:lnTo>
                    <a:pt x="2628" y="186846"/>
                  </a:lnTo>
                  <a:lnTo>
                    <a:pt x="2963" y="186553"/>
                  </a:lnTo>
                  <a:lnTo>
                    <a:pt x="3215" y="186199"/>
                  </a:lnTo>
                  <a:lnTo>
                    <a:pt x="3290" y="185828"/>
                  </a:lnTo>
                  <a:lnTo>
                    <a:pt x="3236" y="185177"/>
                  </a:lnTo>
                  <a:lnTo>
                    <a:pt x="3149" y="184976"/>
                  </a:lnTo>
                  <a:lnTo>
                    <a:pt x="2963" y="184909"/>
                  </a:lnTo>
                  <a:lnTo>
                    <a:pt x="2801" y="184236"/>
                  </a:lnTo>
                  <a:lnTo>
                    <a:pt x="3078" y="183332"/>
                  </a:lnTo>
                  <a:lnTo>
                    <a:pt x="2842" y="182957"/>
                  </a:lnTo>
                  <a:lnTo>
                    <a:pt x="2581" y="182950"/>
                  </a:lnTo>
                  <a:lnTo>
                    <a:pt x="2453" y="182719"/>
                  </a:lnTo>
                  <a:lnTo>
                    <a:pt x="2465" y="182436"/>
                  </a:lnTo>
                  <a:lnTo>
                    <a:pt x="3024" y="182250"/>
                  </a:lnTo>
                  <a:lnTo>
                    <a:pt x="3691" y="182314"/>
                  </a:lnTo>
                  <a:lnTo>
                    <a:pt x="3865" y="182455"/>
                  </a:lnTo>
                  <a:lnTo>
                    <a:pt x="4664" y="182440"/>
                  </a:lnTo>
                  <a:lnTo>
                    <a:pt x="4871" y="182380"/>
                  </a:lnTo>
                  <a:lnTo>
                    <a:pt x="5372" y="182042"/>
                  </a:lnTo>
                  <a:lnTo>
                    <a:pt x="5272" y="174798"/>
                  </a:lnTo>
                  <a:lnTo>
                    <a:pt x="2666" y="174821"/>
                  </a:lnTo>
                  <a:lnTo>
                    <a:pt x="2674" y="172337"/>
                  </a:lnTo>
                  <a:lnTo>
                    <a:pt x="2665" y="169991"/>
                  </a:lnTo>
                  <a:lnTo>
                    <a:pt x="5277" y="169968"/>
                  </a:lnTo>
                  <a:lnTo>
                    <a:pt x="5256" y="165234"/>
                  </a:lnTo>
                  <a:lnTo>
                    <a:pt x="2655" y="165272"/>
                  </a:lnTo>
                  <a:lnTo>
                    <a:pt x="2646" y="162933"/>
                  </a:lnTo>
                  <a:lnTo>
                    <a:pt x="12" y="162941"/>
                  </a:lnTo>
                  <a:lnTo>
                    <a:pt x="0" y="155843"/>
                  </a:lnTo>
                  <a:lnTo>
                    <a:pt x="5264" y="155764"/>
                  </a:lnTo>
                  <a:lnTo>
                    <a:pt x="5198" y="148977"/>
                  </a:lnTo>
                  <a:lnTo>
                    <a:pt x="7826" y="149281"/>
                  </a:lnTo>
                  <a:lnTo>
                    <a:pt x="7888" y="143939"/>
                  </a:lnTo>
                  <a:lnTo>
                    <a:pt x="7860" y="139224"/>
                  </a:lnTo>
                  <a:lnTo>
                    <a:pt x="6546" y="139239"/>
                  </a:lnTo>
                  <a:lnTo>
                    <a:pt x="6517" y="136870"/>
                  </a:lnTo>
                  <a:lnTo>
                    <a:pt x="10494" y="136819"/>
                  </a:lnTo>
                  <a:lnTo>
                    <a:pt x="10581" y="132081"/>
                  </a:lnTo>
                  <a:lnTo>
                    <a:pt x="12783" y="131915"/>
                  </a:lnTo>
                  <a:lnTo>
                    <a:pt x="14387" y="132006"/>
                  </a:lnTo>
                  <a:lnTo>
                    <a:pt x="14388" y="129565"/>
                  </a:lnTo>
                  <a:lnTo>
                    <a:pt x="23632" y="129578"/>
                  </a:lnTo>
                  <a:lnTo>
                    <a:pt x="28212" y="129587"/>
                  </a:lnTo>
                  <a:lnTo>
                    <a:pt x="36814" y="129608"/>
                  </a:lnTo>
                  <a:lnTo>
                    <a:pt x="36819" y="131999"/>
                  </a:lnTo>
                  <a:lnTo>
                    <a:pt x="39441" y="132048"/>
                  </a:lnTo>
                  <a:lnTo>
                    <a:pt x="47225" y="132005"/>
                  </a:lnTo>
                  <a:lnTo>
                    <a:pt x="47299" y="129621"/>
                  </a:lnTo>
                  <a:lnTo>
                    <a:pt x="50291" y="129591"/>
                  </a:lnTo>
                  <a:lnTo>
                    <a:pt x="50717" y="129560"/>
                  </a:lnTo>
                  <a:lnTo>
                    <a:pt x="50750" y="127221"/>
                  </a:lnTo>
                  <a:lnTo>
                    <a:pt x="50772" y="120119"/>
                  </a:lnTo>
                  <a:lnTo>
                    <a:pt x="48088" y="120120"/>
                  </a:lnTo>
                  <a:lnTo>
                    <a:pt x="48099" y="117758"/>
                  </a:lnTo>
                  <a:lnTo>
                    <a:pt x="44151" y="117841"/>
                  </a:lnTo>
                  <a:lnTo>
                    <a:pt x="44162" y="113092"/>
                  </a:lnTo>
                  <a:lnTo>
                    <a:pt x="38857" y="113083"/>
                  </a:lnTo>
                  <a:lnTo>
                    <a:pt x="38870" y="110777"/>
                  </a:lnTo>
                  <a:lnTo>
                    <a:pt x="39120" y="110640"/>
                  </a:lnTo>
                  <a:lnTo>
                    <a:pt x="39321" y="110205"/>
                  </a:lnTo>
                  <a:lnTo>
                    <a:pt x="39521" y="109536"/>
                  </a:lnTo>
                  <a:lnTo>
                    <a:pt x="39525" y="108502"/>
                  </a:lnTo>
                  <a:lnTo>
                    <a:pt x="39388" y="108446"/>
                  </a:lnTo>
                  <a:lnTo>
                    <a:pt x="38841" y="108346"/>
                  </a:lnTo>
                  <a:lnTo>
                    <a:pt x="38858" y="106029"/>
                  </a:lnTo>
                  <a:lnTo>
                    <a:pt x="40186" y="106026"/>
                  </a:lnTo>
                  <a:lnTo>
                    <a:pt x="40190" y="103653"/>
                  </a:lnTo>
                  <a:lnTo>
                    <a:pt x="38863" y="103642"/>
                  </a:lnTo>
                  <a:lnTo>
                    <a:pt x="38888" y="98934"/>
                  </a:lnTo>
                  <a:lnTo>
                    <a:pt x="40208" y="98946"/>
                  </a:lnTo>
                  <a:lnTo>
                    <a:pt x="40405" y="98868"/>
                  </a:lnTo>
                  <a:lnTo>
                    <a:pt x="41019" y="98143"/>
                  </a:lnTo>
                  <a:lnTo>
                    <a:pt x="41842" y="97608"/>
                  </a:lnTo>
                  <a:lnTo>
                    <a:pt x="42603" y="97816"/>
                  </a:lnTo>
                  <a:lnTo>
                    <a:pt x="42866" y="97801"/>
                  </a:lnTo>
                  <a:lnTo>
                    <a:pt x="42859" y="95686"/>
                  </a:lnTo>
                  <a:lnTo>
                    <a:pt x="42721" y="95433"/>
                  </a:lnTo>
                  <a:lnTo>
                    <a:pt x="41985" y="95373"/>
                  </a:lnTo>
                  <a:lnTo>
                    <a:pt x="41810" y="95187"/>
                  </a:lnTo>
                  <a:lnTo>
                    <a:pt x="41559" y="94737"/>
                  </a:lnTo>
                  <a:lnTo>
                    <a:pt x="41531" y="91907"/>
                  </a:lnTo>
                  <a:lnTo>
                    <a:pt x="45422" y="91944"/>
                  </a:lnTo>
                  <a:lnTo>
                    <a:pt x="48125" y="91867"/>
                  </a:lnTo>
                  <a:lnTo>
                    <a:pt x="48108" y="89539"/>
                  </a:lnTo>
                  <a:lnTo>
                    <a:pt x="50680" y="89545"/>
                  </a:lnTo>
                  <a:lnTo>
                    <a:pt x="50691" y="87233"/>
                  </a:lnTo>
                  <a:lnTo>
                    <a:pt x="46717" y="87253"/>
                  </a:lnTo>
                  <a:lnTo>
                    <a:pt x="46791" y="84873"/>
                  </a:lnTo>
                  <a:lnTo>
                    <a:pt x="48109" y="84876"/>
                  </a:lnTo>
                  <a:lnTo>
                    <a:pt x="48222" y="77818"/>
                  </a:lnTo>
                  <a:lnTo>
                    <a:pt x="47745" y="77818"/>
                  </a:lnTo>
                  <a:lnTo>
                    <a:pt x="47728" y="77391"/>
                  </a:lnTo>
                  <a:lnTo>
                    <a:pt x="48213" y="77026"/>
                  </a:lnTo>
                  <a:lnTo>
                    <a:pt x="48123" y="73062"/>
                  </a:lnTo>
                  <a:lnTo>
                    <a:pt x="46124" y="73075"/>
                  </a:lnTo>
                  <a:lnTo>
                    <a:pt x="46404" y="70795"/>
                  </a:lnTo>
                  <a:lnTo>
                    <a:pt x="46609" y="70650"/>
                  </a:lnTo>
                  <a:lnTo>
                    <a:pt x="46794" y="70619"/>
                  </a:lnTo>
                  <a:lnTo>
                    <a:pt x="46864" y="70378"/>
                  </a:lnTo>
                  <a:lnTo>
                    <a:pt x="46642" y="69780"/>
                  </a:lnTo>
                  <a:lnTo>
                    <a:pt x="45941" y="69438"/>
                  </a:lnTo>
                  <a:lnTo>
                    <a:pt x="45422" y="69338"/>
                  </a:lnTo>
                  <a:lnTo>
                    <a:pt x="45238" y="69356"/>
                  </a:lnTo>
                  <a:lnTo>
                    <a:pt x="45158" y="69542"/>
                  </a:lnTo>
                  <a:lnTo>
                    <a:pt x="45024" y="69571"/>
                  </a:lnTo>
                  <a:lnTo>
                    <a:pt x="43491" y="68745"/>
                  </a:lnTo>
                  <a:lnTo>
                    <a:pt x="43646" y="68582"/>
                  </a:lnTo>
                  <a:lnTo>
                    <a:pt x="43650" y="68206"/>
                  </a:lnTo>
                  <a:lnTo>
                    <a:pt x="43177" y="67745"/>
                  </a:lnTo>
                  <a:lnTo>
                    <a:pt x="43208" y="67202"/>
                  </a:lnTo>
                  <a:lnTo>
                    <a:pt x="44938" y="67203"/>
                  </a:lnTo>
                  <a:lnTo>
                    <a:pt x="44952" y="64883"/>
                  </a:lnTo>
                  <a:lnTo>
                    <a:pt x="42789" y="64844"/>
                  </a:lnTo>
                  <a:lnTo>
                    <a:pt x="42832" y="62026"/>
                  </a:lnTo>
                  <a:lnTo>
                    <a:pt x="42421" y="61862"/>
                  </a:lnTo>
                  <a:lnTo>
                    <a:pt x="42187" y="61527"/>
                  </a:lnTo>
                  <a:lnTo>
                    <a:pt x="42171" y="60200"/>
                  </a:lnTo>
                  <a:lnTo>
                    <a:pt x="43484" y="60234"/>
                  </a:lnTo>
                  <a:lnTo>
                    <a:pt x="43484" y="59059"/>
                  </a:lnTo>
                  <a:lnTo>
                    <a:pt x="47519" y="59037"/>
                  </a:lnTo>
                  <a:lnTo>
                    <a:pt x="47778" y="57862"/>
                  </a:lnTo>
                  <a:lnTo>
                    <a:pt x="47745" y="52619"/>
                  </a:lnTo>
                  <a:lnTo>
                    <a:pt x="47094" y="52619"/>
                  </a:lnTo>
                  <a:lnTo>
                    <a:pt x="46907" y="52357"/>
                  </a:lnTo>
                  <a:lnTo>
                    <a:pt x="47148" y="51303"/>
                  </a:lnTo>
                  <a:lnTo>
                    <a:pt x="45536" y="51369"/>
                  </a:lnTo>
                  <a:lnTo>
                    <a:pt x="45533" y="52556"/>
                  </a:lnTo>
                  <a:lnTo>
                    <a:pt x="44485" y="52562"/>
                  </a:lnTo>
                  <a:lnTo>
                    <a:pt x="44840" y="52017"/>
                  </a:lnTo>
                  <a:lnTo>
                    <a:pt x="44719" y="51701"/>
                  </a:lnTo>
                  <a:lnTo>
                    <a:pt x="43842" y="51597"/>
                  </a:lnTo>
                  <a:lnTo>
                    <a:pt x="43464" y="51087"/>
                  </a:lnTo>
                  <a:lnTo>
                    <a:pt x="43446" y="50693"/>
                  </a:lnTo>
                  <a:lnTo>
                    <a:pt x="44452" y="49681"/>
                  </a:lnTo>
                  <a:lnTo>
                    <a:pt x="44259" y="49417"/>
                  </a:lnTo>
                  <a:lnTo>
                    <a:pt x="44432" y="48997"/>
                  </a:lnTo>
                  <a:lnTo>
                    <a:pt x="44625" y="48804"/>
                  </a:lnTo>
                  <a:lnTo>
                    <a:pt x="45367" y="48559"/>
                  </a:lnTo>
                  <a:lnTo>
                    <a:pt x="45659" y="48339"/>
                  </a:lnTo>
                  <a:lnTo>
                    <a:pt x="45974" y="47636"/>
                  </a:lnTo>
                  <a:lnTo>
                    <a:pt x="45868" y="47313"/>
                  </a:lnTo>
                  <a:lnTo>
                    <a:pt x="45998" y="47004"/>
                  </a:lnTo>
                  <a:lnTo>
                    <a:pt x="46288" y="46878"/>
                  </a:lnTo>
                  <a:lnTo>
                    <a:pt x="47036" y="46919"/>
                  </a:lnTo>
                  <a:lnTo>
                    <a:pt x="47154" y="47413"/>
                  </a:lnTo>
                  <a:lnTo>
                    <a:pt x="47083" y="47602"/>
                  </a:lnTo>
                  <a:lnTo>
                    <a:pt x="47058" y="48517"/>
                  </a:lnTo>
                  <a:lnTo>
                    <a:pt x="50330" y="48497"/>
                  </a:lnTo>
                  <a:lnTo>
                    <a:pt x="50405" y="46322"/>
                  </a:lnTo>
                  <a:lnTo>
                    <a:pt x="50211" y="44931"/>
                  </a:lnTo>
                  <a:lnTo>
                    <a:pt x="51531" y="44897"/>
                  </a:lnTo>
                  <a:lnTo>
                    <a:pt x="51678" y="46154"/>
                  </a:lnTo>
                  <a:lnTo>
                    <a:pt x="51691" y="47920"/>
                  </a:lnTo>
                  <a:lnTo>
                    <a:pt x="52981" y="47961"/>
                  </a:lnTo>
                  <a:lnTo>
                    <a:pt x="53018" y="48500"/>
                  </a:lnTo>
                  <a:lnTo>
                    <a:pt x="54207" y="48541"/>
                  </a:lnTo>
                  <a:lnTo>
                    <a:pt x="54279" y="48686"/>
                  </a:lnTo>
                  <a:lnTo>
                    <a:pt x="54282" y="51736"/>
                  </a:lnTo>
                  <a:lnTo>
                    <a:pt x="54366" y="51941"/>
                  </a:lnTo>
                  <a:lnTo>
                    <a:pt x="54593" y="52030"/>
                  </a:lnTo>
                  <a:lnTo>
                    <a:pt x="57033" y="52067"/>
                  </a:lnTo>
                  <a:lnTo>
                    <a:pt x="57125" y="52514"/>
                  </a:lnTo>
                  <a:lnTo>
                    <a:pt x="57641" y="53127"/>
                  </a:lnTo>
                  <a:lnTo>
                    <a:pt x="60907" y="53132"/>
                  </a:lnTo>
                  <a:lnTo>
                    <a:pt x="63636" y="53028"/>
                  </a:lnTo>
                  <a:lnTo>
                    <a:pt x="63631" y="51845"/>
                  </a:lnTo>
                  <a:lnTo>
                    <a:pt x="64920" y="51822"/>
                  </a:lnTo>
                  <a:lnTo>
                    <a:pt x="64856" y="48312"/>
                  </a:lnTo>
                  <a:lnTo>
                    <a:pt x="70151" y="48330"/>
                  </a:lnTo>
                  <a:lnTo>
                    <a:pt x="70837" y="48266"/>
                  </a:lnTo>
                  <a:lnTo>
                    <a:pt x="71026" y="48062"/>
                  </a:lnTo>
                  <a:lnTo>
                    <a:pt x="71463" y="47236"/>
                  </a:lnTo>
                  <a:lnTo>
                    <a:pt x="71426" y="44797"/>
                  </a:lnTo>
                  <a:lnTo>
                    <a:pt x="74540" y="44779"/>
                  </a:lnTo>
                  <a:lnTo>
                    <a:pt x="75400" y="46531"/>
                  </a:lnTo>
                  <a:lnTo>
                    <a:pt x="75400" y="47096"/>
                  </a:lnTo>
                  <a:lnTo>
                    <a:pt x="72795" y="47106"/>
                  </a:lnTo>
                  <a:lnTo>
                    <a:pt x="72786" y="50631"/>
                  </a:lnTo>
                  <a:lnTo>
                    <a:pt x="76759" y="50648"/>
                  </a:lnTo>
                  <a:lnTo>
                    <a:pt x="78593" y="50578"/>
                  </a:lnTo>
                  <a:lnTo>
                    <a:pt x="78622" y="49447"/>
                  </a:lnTo>
                  <a:lnTo>
                    <a:pt x="79890" y="49435"/>
                  </a:lnTo>
                  <a:lnTo>
                    <a:pt x="79888" y="46297"/>
                  </a:lnTo>
                  <a:lnTo>
                    <a:pt x="79917" y="45509"/>
                  </a:lnTo>
                  <a:lnTo>
                    <a:pt x="79988" y="45282"/>
                  </a:lnTo>
                  <a:lnTo>
                    <a:pt x="80622" y="45088"/>
                  </a:lnTo>
                  <a:lnTo>
                    <a:pt x="81143" y="44560"/>
                  </a:lnTo>
                  <a:lnTo>
                    <a:pt x="82021" y="44158"/>
                  </a:lnTo>
                  <a:lnTo>
                    <a:pt x="82702" y="44336"/>
                  </a:lnTo>
                  <a:lnTo>
                    <a:pt x="82963" y="44489"/>
                  </a:lnTo>
                  <a:lnTo>
                    <a:pt x="83349" y="44455"/>
                  </a:lnTo>
                  <a:lnTo>
                    <a:pt x="84707" y="43972"/>
                  </a:lnTo>
                  <a:lnTo>
                    <a:pt x="84875" y="43804"/>
                  </a:lnTo>
                  <a:lnTo>
                    <a:pt x="85056" y="43507"/>
                  </a:lnTo>
                  <a:lnTo>
                    <a:pt x="85047" y="43113"/>
                  </a:lnTo>
                  <a:lnTo>
                    <a:pt x="84551" y="42350"/>
                  </a:lnTo>
                  <a:lnTo>
                    <a:pt x="83941" y="42328"/>
                  </a:lnTo>
                  <a:lnTo>
                    <a:pt x="83958" y="41714"/>
                  </a:lnTo>
                  <a:lnTo>
                    <a:pt x="84236" y="41421"/>
                  </a:lnTo>
                  <a:lnTo>
                    <a:pt x="84597" y="40640"/>
                  </a:lnTo>
                  <a:lnTo>
                    <a:pt x="84542" y="40294"/>
                  </a:lnTo>
                  <a:lnTo>
                    <a:pt x="83915" y="39019"/>
                  </a:lnTo>
                  <a:lnTo>
                    <a:pt x="84294" y="38903"/>
                  </a:lnTo>
                  <a:lnTo>
                    <a:pt x="84639" y="39446"/>
                  </a:lnTo>
                  <a:lnTo>
                    <a:pt x="84496" y="39517"/>
                  </a:lnTo>
                  <a:lnTo>
                    <a:pt x="84584" y="39773"/>
                  </a:lnTo>
                  <a:lnTo>
                    <a:pt x="85232" y="40361"/>
                  </a:lnTo>
                  <a:lnTo>
                    <a:pt x="85564" y="40539"/>
                  </a:lnTo>
                  <a:lnTo>
                    <a:pt x="85782" y="40528"/>
                  </a:lnTo>
                  <a:lnTo>
                    <a:pt x="86064" y="41119"/>
                  </a:lnTo>
                  <a:lnTo>
                    <a:pt x="85648" y="41439"/>
                  </a:lnTo>
                  <a:lnTo>
                    <a:pt x="85463" y="42116"/>
                  </a:lnTo>
                  <a:lnTo>
                    <a:pt x="85467" y="42689"/>
                  </a:lnTo>
                  <a:lnTo>
                    <a:pt x="86355" y="43513"/>
                  </a:lnTo>
                  <a:lnTo>
                    <a:pt x="86577" y="43514"/>
                  </a:lnTo>
                  <a:lnTo>
                    <a:pt x="86964" y="43008"/>
                  </a:lnTo>
                  <a:lnTo>
                    <a:pt x="87317" y="42373"/>
                  </a:lnTo>
                  <a:lnTo>
                    <a:pt x="87468" y="42321"/>
                  </a:lnTo>
                  <a:lnTo>
                    <a:pt x="88364" y="42309"/>
                  </a:lnTo>
                  <a:lnTo>
                    <a:pt x="88935" y="42072"/>
                  </a:lnTo>
                  <a:lnTo>
                    <a:pt x="89621" y="42310"/>
                  </a:lnTo>
                  <a:lnTo>
                    <a:pt x="90823" y="42314"/>
                  </a:lnTo>
                  <a:lnTo>
                    <a:pt x="91104" y="42210"/>
                  </a:lnTo>
                  <a:lnTo>
                    <a:pt x="91651" y="41307"/>
                  </a:lnTo>
                  <a:lnTo>
                    <a:pt x="92476" y="40768"/>
                  </a:lnTo>
                  <a:lnTo>
                    <a:pt x="93132" y="40467"/>
                  </a:lnTo>
                  <a:lnTo>
                    <a:pt x="93170" y="40125"/>
                  </a:lnTo>
                  <a:lnTo>
                    <a:pt x="93338" y="39973"/>
                  </a:lnTo>
                  <a:lnTo>
                    <a:pt x="94504" y="39984"/>
                  </a:lnTo>
                  <a:lnTo>
                    <a:pt x="94494" y="42409"/>
                  </a:lnTo>
                  <a:lnTo>
                    <a:pt x="94788" y="42948"/>
                  </a:lnTo>
                  <a:lnTo>
                    <a:pt x="98302" y="42990"/>
                  </a:lnTo>
                  <a:lnTo>
                    <a:pt x="98445" y="43336"/>
                  </a:lnTo>
                  <a:lnTo>
                    <a:pt x="99672" y="42793"/>
                  </a:lnTo>
                  <a:lnTo>
                    <a:pt x="100950" y="41882"/>
                  </a:lnTo>
                  <a:lnTo>
                    <a:pt x="101164" y="41852"/>
                  </a:lnTo>
                  <a:lnTo>
                    <a:pt x="101169" y="42413"/>
                  </a:lnTo>
                  <a:lnTo>
                    <a:pt x="104468" y="42440"/>
                  </a:lnTo>
                  <a:lnTo>
                    <a:pt x="104519" y="41257"/>
                  </a:lnTo>
                  <a:lnTo>
                    <a:pt x="106470" y="41276"/>
                  </a:lnTo>
                  <a:lnTo>
                    <a:pt x="106506" y="44547"/>
                  </a:lnTo>
                  <a:lnTo>
                    <a:pt x="108501" y="44607"/>
                  </a:lnTo>
                  <a:lnTo>
                    <a:pt x="108603" y="38972"/>
                  </a:lnTo>
                  <a:lnTo>
                    <a:pt x="108826" y="38942"/>
                  </a:lnTo>
                  <a:lnTo>
                    <a:pt x="110466" y="40393"/>
                  </a:lnTo>
                  <a:lnTo>
                    <a:pt x="110832" y="39850"/>
                  </a:lnTo>
                  <a:lnTo>
                    <a:pt x="110836" y="39634"/>
                  </a:lnTo>
                  <a:lnTo>
                    <a:pt x="111248" y="39597"/>
                  </a:lnTo>
                  <a:lnTo>
                    <a:pt x="111677" y="40366"/>
                  </a:lnTo>
                  <a:lnTo>
                    <a:pt x="112148" y="40872"/>
                  </a:lnTo>
                  <a:lnTo>
                    <a:pt x="115148" y="42736"/>
                  </a:lnTo>
                  <a:lnTo>
                    <a:pt x="115781" y="42830"/>
                  </a:lnTo>
                  <a:lnTo>
                    <a:pt x="116010" y="42690"/>
                  </a:lnTo>
                  <a:lnTo>
                    <a:pt x="115399" y="42421"/>
                  </a:lnTo>
                  <a:lnTo>
                    <a:pt x="113435" y="40759"/>
                  </a:lnTo>
                  <a:lnTo>
                    <a:pt x="113952" y="40376"/>
                  </a:lnTo>
                  <a:lnTo>
                    <a:pt x="115280" y="41774"/>
                  </a:lnTo>
                  <a:lnTo>
                    <a:pt x="115327" y="41633"/>
                  </a:lnTo>
                  <a:lnTo>
                    <a:pt x="115167" y="41425"/>
                  </a:lnTo>
                  <a:lnTo>
                    <a:pt x="115453" y="40949"/>
                  </a:lnTo>
                  <a:lnTo>
                    <a:pt x="115747" y="40759"/>
                  </a:lnTo>
                  <a:lnTo>
                    <a:pt x="115285" y="40164"/>
                  </a:lnTo>
                  <a:lnTo>
                    <a:pt x="115301" y="39554"/>
                  </a:lnTo>
                  <a:lnTo>
                    <a:pt x="115129" y="39205"/>
                  </a:lnTo>
                  <a:lnTo>
                    <a:pt x="114826" y="39071"/>
                  </a:lnTo>
                  <a:lnTo>
                    <a:pt x="114010" y="39000"/>
                  </a:lnTo>
                  <a:lnTo>
                    <a:pt x="113206" y="38521"/>
                  </a:lnTo>
                  <a:lnTo>
                    <a:pt x="112979" y="38302"/>
                  </a:lnTo>
                  <a:lnTo>
                    <a:pt x="112832" y="38012"/>
                  </a:lnTo>
                  <a:lnTo>
                    <a:pt x="112823" y="37824"/>
                  </a:lnTo>
                  <a:lnTo>
                    <a:pt x="113183" y="37822"/>
                  </a:lnTo>
                  <a:lnTo>
                    <a:pt x="113322" y="37364"/>
                  </a:lnTo>
                  <a:lnTo>
                    <a:pt x="113392" y="36126"/>
                  </a:lnTo>
                  <a:lnTo>
                    <a:pt x="113205" y="35802"/>
                  </a:lnTo>
                  <a:lnTo>
                    <a:pt x="112428" y="35195"/>
                  </a:lnTo>
                  <a:lnTo>
                    <a:pt x="112587" y="35201"/>
                  </a:lnTo>
                  <a:lnTo>
                    <a:pt x="113180" y="35609"/>
                  </a:lnTo>
                  <a:lnTo>
                    <a:pt x="113512" y="36048"/>
                  </a:lnTo>
                  <a:lnTo>
                    <a:pt x="113508" y="36918"/>
                  </a:lnTo>
                  <a:lnTo>
                    <a:pt x="113420" y="37532"/>
                  </a:lnTo>
                  <a:lnTo>
                    <a:pt x="113505" y="37673"/>
                  </a:lnTo>
                  <a:lnTo>
                    <a:pt x="113993" y="38071"/>
                  </a:lnTo>
                  <a:lnTo>
                    <a:pt x="113976" y="38253"/>
                  </a:lnTo>
                  <a:lnTo>
                    <a:pt x="113867" y="38383"/>
                  </a:lnTo>
                  <a:lnTo>
                    <a:pt x="113972" y="38536"/>
                  </a:lnTo>
                  <a:lnTo>
                    <a:pt x="116012" y="39342"/>
                  </a:lnTo>
                  <a:lnTo>
                    <a:pt x="116201" y="39621"/>
                  </a:lnTo>
                  <a:lnTo>
                    <a:pt x="116365" y="40153"/>
                  </a:lnTo>
                  <a:lnTo>
                    <a:pt x="116596" y="40424"/>
                  </a:lnTo>
                  <a:lnTo>
                    <a:pt x="117236" y="40554"/>
                  </a:lnTo>
                  <a:lnTo>
                    <a:pt x="117538" y="40703"/>
                  </a:lnTo>
                  <a:lnTo>
                    <a:pt x="117757" y="40892"/>
                  </a:lnTo>
                  <a:lnTo>
                    <a:pt x="117925" y="41417"/>
                  </a:lnTo>
                  <a:lnTo>
                    <a:pt x="118102" y="41588"/>
                  </a:lnTo>
                  <a:lnTo>
                    <a:pt x="118442" y="41610"/>
                  </a:lnTo>
                  <a:lnTo>
                    <a:pt x="119300" y="41082"/>
                  </a:lnTo>
                  <a:lnTo>
                    <a:pt x="119746" y="41201"/>
                  </a:lnTo>
                  <a:lnTo>
                    <a:pt x="119922" y="41406"/>
                  </a:lnTo>
                  <a:lnTo>
                    <a:pt x="120002" y="41703"/>
                  </a:lnTo>
                  <a:lnTo>
                    <a:pt x="120099" y="42823"/>
                  </a:lnTo>
                  <a:lnTo>
                    <a:pt x="120527" y="43488"/>
                  </a:lnTo>
                  <a:lnTo>
                    <a:pt x="120883" y="43904"/>
                  </a:lnTo>
                  <a:lnTo>
                    <a:pt x="121368" y="43821"/>
                  </a:lnTo>
                  <a:lnTo>
                    <a:pt x="122082" y="43440"/>
                  </a:lnTo>
                  <a:lnTo>
                    <a:pt x="122793" y="42816"/>
                  </a:lnTo>
                  <a:lnTo>
                    <a:pt x="122390" y="42399"/>
                  </a:lnTo>
                  <a:lnTo>
                    <a:pt x="121591" y="42841"/>
                  </a:lnTo>
                  <a:lnTo>
                    <a:pt x="120927" y="42960"/>
                  </a:lnTo>
                  <a:lnTo>
                    <a:pt x="120873" y="40487"/>
                  </a:lnTo>
                  <a:lnTo>
                    <a:pt x="120330" y="39922"/>
                  </a:lnTo>
                  <a:lnTo>
                    <a:pt x="118850" y="39479"/>
                  </a:lnTo>
                  <a:lnTo>
                    <a:pt x="117134" y="38085"/>
                  </a:lnTo>
                  <a:lnTo>
                    <a:pt x="117660" y="37505"/>
                  </a:lnTo>
                  <a:lnTo>
                    <a:pt x="119889" y="37523"/>
                  </a:lnTo>
                  <a:lnTo>
                    <a:pt x="120289" y="37375"/>
                  </a:lnTo>
                  <a:lnTo>
                    <a:pt x="120617" y="37152"/>
                  </a:lnTo>
                  <a:lnTo>
                    <a:pt x="121113" y="37144"/>
                  </a:lnTo>
                  <a:lnTo>
                    <a:pt x="122227" y="37873"/>
                  </a:lnTo>
                  <a:lnTo>
                    <a:pt x="122290" y="38547"/>
                  </a:lnTo>
                  <a:lnTo>
                    <a:pt x="123081" y="38684"/>
                  </a:lnTo>
                  <a:lnTo>
                    <a:pt x="124246" y="38674"/>
                  </a:lnTo>
                  <a:lnTo>
                    <a:pt x="124247" y="36338"/>
                  </a:lnTo>
                  <a:lnTo>
                    <a:pt x="125564" y="36309"/>
                  </a:lnTo>
                  <a:lnTo>
                    <a:pt x="125569" y="33026"/>
                  </a:lnTo>
                  <a:lnTo>
                    <a:pt x="126058" y="33472"/>
                  </a:lnTo>
                  <a:lnTo>
                    <a:pt x="126092" y="33614"/>
                  </a:lnTo>
                  <a:lnTo>
                    <a:pt x="126293" y="33815"/>
                  </a:lnTo>
                  <a:lnTo>
                    <a:pt x="126957" y="34056"/>
                  </a:lnTo>
                  <a:lnTo>
                    <a:pt x="128413" y="34331"/>
                  </a:lnTo>
                  <a:lnTo>
                    <a:pt x="129166" y="34579"/>
                  </a:lnTo>
                  <a:lnTo>
                    <a:pt x="129334" y="34542"/>
                  </a:lnTo>
                  <a:lnTo>
                    <a:pt x="129692" y="34181"/>
                  </a:lnTo>
                  <a:lnTo>
                    <a:pt x="129674" y="33512"/>
                  </a:lnTo>
                  <a:lnTo>
                    <a:pt x="129393" y="33527"/>
                  </a:lnTo>
                  <a:lnTo>
                    <a:pt x="129013" y="32866"/>
                  </a:lnTo>
                  <a:lnTo>
                    <a:pt x="129678" y="32857"/>
                  </a:lnTo>
                  <a:lnTo>
                    <a:pt x="129647" y="28184"/>
                  </a:lnTo>
                  <a:lnTo>
                    <a:pt x="130939" y="28150"/>
                  </a:lnTo>
                  <a:lnTo>
                    <a:pt x="131011" y="29292"/>
                  </a:lnTo>
                  <a:lnTo>
                    <a:pt x="132522" y="29169"/>
                  </a:lnTo>
                  <a:lnTo>
                    <a:pt x="132493" y="27629"/>
                  </a:lnTo>
                  <a:lnTo>
                    <a:pt x="132741" y="27049"/>
                  </a:lnTo>
                  <a:lnTo>
                    <a:pt x="133053" y="26532"/>
                  </a:lnTo>
                  <a:lnTo>
                    <a:pt x="133579" y="26316"/>
                  </a:lnTo>
                  <a:lnTo>
                    <a:pt x="133718" y="25317"/>
                  </a:lnTo>
                  <a:lnTo>
                    <a:pt x="134129" y="25081"/>
                  </a:lnTo>
                  <a:lnTo>
                    <a:pt x="134568" y="24704"/>
                  </a:lnTo>
                  <a:lnTo>
                    <a:pt x="135234" y="23951"/>
                  </a:lnTo>
                  <a:lnTo>
                    <a:pt x="135327" y="23702"/>
                  </a:lnTo>
                  <a:lnTo>
                    <a:pt x="135188" y="23471"/>
                  </a:lnTo>
                  <a:lnTo>
                    <a:pt x="135318" y="23167"/>
                  </a:lnTo>
                  <a:lnTo>
                    <a:pt x="136127" y="22304"/>
                  </a:lnTo>
                  <a:lnTo>
                    <a:pt x="136443" y="22241"/>
                  </a:lnTo>
                  <a:lnTo>
                    <a:pt x="136726" y="21969"/>
                  </a:lnTo>
                  <a:lnTo>
                    <a:pt x="136819" y="21624"/>
                  </a:lnTo>
                  <a:lnTo>
                    <a:pt x="136785" y="21315"/>
                  </a:lnTo>
                  <a:lnTo>
                    <a:pt x="136692" y="21092"/>
                  </a:lnTo>
                  <a:lnTo>
                    <a:pt x="136435" y="20980"/>
                  </a:lnTo>
                  <a:lnTo>
                    <a:pt x="146898" y="20936"/>
                  </a:lnTo>
                  <a:lnTo>
                    <a:pt x="149489" y="20947"/>
                  </a:lnTo>
                  <a:lnTo>
                    <a:pt x="149510" y="19247"/>
                  </a:lnTo>
                  <a:lnTo>
                    <a:pt x="151651" y="18574"/>
                  </a:lnTo>
                  <a:lnTo>
                    <a:pt x="152161" y="18574"/>
                  </a:lnTo>
                  <a:lnTo>
                    <a:pt x="152212" y="16231"/>
                  </a:lnTo>
                  <a:lnTo>
                    <a:pt x="157459" y="16230"/>
                  </a:lnTo>
                  <a:lnTo>
                    <a:pt x="157386" y="10169"/>
                  </a:lnTo>
                  <a:lnTo>
                    <a:pt x="160282" y="10432"/>
                  </a:lnTo>
                  <a:lnTo>
                    <a:pt x="161598" y="10434"/>
                  </a:lnTo>
                  <a:lnTo>
                    <a:pt x="161487" y="7301"/>
                  </a:lnTo>
                  <a:lnTo>
                    <a:pt x="163972" y="7330"/>
                  </a:lnTo>
                  <a:lnTo>
                    <a:pt x="164124" y="7408"/>
                  </a:lnTo>
                  <a:lnTo>
                    <a:pt x="164188" y="7903"/>
                  </a:lnTo>
                  <a:lnTo>
                    <a:pt x="164437" y="8063"/>
                  </a:lnTo>
                  <a:lnTo>
                    <a:pt x="169547" y="7929"/>
                  </a:lnTo>
                  <a:lnTo>
                    <a:pt x="169510" y="4084"/>
                  </a:lnTo>
                  <a:lnTo>
                    <a:pt x="170601" y="4108"/>
                  </a:lnTo>
                  <a:lnTo>
                    <a:pt x="170726" y="3567"/>
                  </a:lnTo>
                  <a:lnTo>
                    <a:pt x="170646" y="3355"/>
                  </a:lnTo>
                  <a:lnTo>
                    <a:pt x="170304" y="3333"/>
                  </a:lnTo>
                  <a:lnTo>
                    <a:pt x="170004" y="3210"/>
                  </a:lnTo>
                  <a:lnTo>
                    <a:pt x="169679" y="2831"/>
                  </a:lnTo>
                  <a:lnTo>
                    <a:pt x="169480" y="2191"/>
                  </a:lnTo>
                  <a:lnTo>
                    <a:pt x="169477" y="1760"/>
                  </a:lnTo>
                  <a:lnTo>
                    <a:pt x="172116" y="1790"/>
                  </a:lnTo>
                  <a:lnTo>
                    <a:pt x="172153" y="4144"/>
                  </a:lnTo>
                  <a:lnTo>
                    <a:pt x="175969" y="4290"/>
                  </a:lnTo>
                  <a:lnTo>
                    <a:pt x="176010" y="1934"/>
                  </a:lnTo>
                  <a:lnTo>
                    <a:pt x="177310" y="1984"/>
                  </a:lnTo>
                  <a:lnTo>
                    <a:pt x="177321" y="1558"/>
                  </a:lnTo>
                  <a:lnTo>
                    <a:pt x="178049" y="1288"/>
                  </a:lnTo>
                  <a:lnTo>
                    <a:pt x="178272" y="1273"/>
                  </a:lnTo>
                  <a:lnTo>
                    <a:pt x="178644" y="1638"/>
                  </a:lnTo>
                  <a:lnTo>
                    <a:pt x="179510" y="1849"/>
                  </a:lnTo>
                  <a:lnTo>
                    <a:pt x="180032" y="1897"/>
                  </a:lnTo>
                  <a:lnTo>
                    <a:pt x="180034" y="2080"/>
                  </a:lnTo>
                  <a:lnTo>
                    <a:pt x="178661" y="2028"/>
                  </a:lnTo>
                  <a:lnTo>
                    <a:pt x="178650" y="4386"/>
                  </a:lnTo>
                  <a:lnTo>
                    <a:pt x="181989" y="4486"/>
                  </a:lnTo>
                  <a:lnTo>
                    <a:pt x="182069" y="3329"/>
                  </a:lnTo>
                  <a:lnTo>
                    <a:pt x="182707" y="3269"/>
                  </a:lnTo>
                  <a:lnTo>
                    <a:pt x="182715" y="2161"/>
                  </a:lnTo>
                  <a:lnTo>
                    <a:pt x="181598" y="2121"/>
                  </a:lnTo>
                  <a:lnTo>
                    <a:pt x="182267" y="1258"/>
                  </a:lnTo>
                  <a:lnTo>
                    <a:pt x="182508" y="1220"/>
                  </a:lnTo>
                  <a:lnTo>
                    <a:pt x="183053" y="1451"/>
                  </a:lnTo>
                  <a:lnTo>
                    <a:pt x="183091" y="1641"/>
                  </a:lnTo>
                  <a:lnTo>
                    <a:pt x="182998" y="1860"/>
                  </a:lnTo>
                  <a:lnTo>
                    <a:pt x="183002" y="2102"/>
                  </a:lnTo>
                  <a:lnTo>
                    <a:pt x="183171" y="2303"/>
                  </a:lnTo>
                  <a:lnTo>
                    <a:pt x="183492" y="2444"/>
                  </a:lnTo>
                  <a:lnTo>
                    <a:pt x="184188" y="2526"/>
                  </a:lnTo>
                  <a:lnTo>
                    <a:pt x="185100" y="3158"/>
                  </a:lnTo>
                  <a:lnTo>
                    <a:pt x="185397" y="2990"/>
                  </a:lnTo>
                  <a:lnTo>
                    <a:pt x="185400" y="2221"/>
                  </a:lnTo>
                  <a:lnTo>
                    <a:pt x="186769" y="2236"/>
                  </a:lnTo>
                  <a:lnTo>
                    <a:pt x="186790" y="2024"/>
                  </a:lnTo>
                  <a:lnTo>
                    <a:pt x="187111" y="1716"/>
                  </a:lnTo>
                  <a:lnTo>
                    <a:pt x="189475" y="1773"/>
                  </a:lnTo>
                  <a:lnTo>
                    <a:pt x="189506" y="5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6" name="pg697">
              <a:extLst>
                <a:ext uri="{FF2B5EF4-FFF2-40B4-BE49-F238E27FC236}">
                  <a16:creationId xmlns:a16="http://schemas.microsoft.com/office/drawing/2014/main" id="{29DF6801-249D-E341-9853-53A75941925A}"/>
                </a:ext>
              </a:extLst>
            </p:cNvPr>
            <p:cNvSpPr/>
            <p:nvPr/>
          </p:nvSpPr>
          <p:spPr>
            <a:xfrm>
              <a:off x="7630658" y="2569795"/>
              <a:ext cx="93205" cy="85514"/>
            </a:xfrm>
            <a:custGeom>
              <a:avLst/>
              <a:gdLst/>
              <a:ahLst/>
              <a:cxnLst/>
              <a:rect l="0" t="0" r="0" b="0"/>
              <a:pathLst>
                <a:path w="93205" h="85514">
                  <a:moveTo>
                    <a:pt x="24985" y="17223"/>
                  </a:moveTo>
                  <a:lnTo>
                    <a:pt x="24997" y="17048"/>
                  </a:lnTo>
                  <a:lnTo>
                    <a:pt x="25529" y="16810"/>
                  </a:lnTo>
                  <a:lnTo>
                    <a:pt x="27278" y="18318"/>
                  </a:lnTo>
                  <a:lnTo>
                    <a:pt x="32700" y="14183"/>
                  </a:lnTo>
                  <a:lnTo>
                    <a:pt x="38500" y="9678"/>
                  </a:lnTo>
                  <a:lnTo>
                    <a:pt x="36856" y="8376"/>
                  </a:lnTo>
                  <a:lnTo>
                    <a:pt x="38591" y="6961"/>
                  </a:lnTo>
                  <a:lnTo>
                    <a:pt x="39898" y="8035"/>
                  </a:lnTo>
                  <a:lnTo>
                    <a:pt x="43148" y="5091"/>
                  </a:lnTo>
                  <a:lnTo>
                    <a:pt x="43037" y="4581"/>
                  </a:lnTo>
                  <a:lnTo>
                    <a:pt x="43073" y="3537"/>
                  </a:lnTo>
                  <a:lnTo>
                    <a:pt x="43369" y="3298"/>
                  </a:lnTo>
                  <a:lnTo>
                    <a:pt x="43320" y="3457"/>
                  </a:lnTo>
                  <a:lnTo>
                    <a:pt x="43413" y="3587"/>
                  </a:lnTo>
                  <a:lnTo>
                    <a:pt x="44001" y="4061"/>
                  </a:lnTo>
                  <a:lnTo>
                    <a:pt x="44326" y="4082"/>
                  </a:lnTo>
                  <a:lnTo>
                    <a:pt x="45751" y="2765"/>
                  </a:lnTo>
                  <a:lnTo>
                    <a:pt x="46761" y="2391"/>
                  </a:lnTo>
                  <a:lnTo>
                    <a:pt x="46618" y="3367"/>
                  </a:lnTo>
                  <a:lnTo>
                    <a:pt x="46633" y="3710"/>
                  </a:lnTo>
                  <a:lnTo>
                    <a:pt x="48030" y="3171"/>
                  </a:lnTo>
                  <a:lnTo>
                    <a:pt x="48690" y="3155"/>
                  </a:lnTo>
                  <a:lnTo>
                    <a:pt x="48638" y="3448"/>
                  </a:lnTo>
                  <a:lnTo>
                    <a:pt x="51241" y="4814"/>
                  </a:lnTo>
                  <a:lnTo>
                    <a:pt x="50244" y="6815"/>
                  </a:lnTo>
                  <a:lnTo>
                    <a:pt x="55733" y="7954"/>
                  </a:lnTo>
                  <a:lnTo>
                    <a:pt x="56212" y="8067"/>
                  </a:lnTo>
                  <a:lnTo>
                    <a:pt x="56568" y="8285"/>
                  </a:lnTo>
                  <a:lnTo>
                    <a:pt x="57028" y="8230"/>
                  </a:lnTo>
                  <a:lnTo>
                    <a:pt x="63715" y="9632"/>
                  </a:lnTo>
                  <a:lnTo>
                    <a:pt x="63735" y="7840"/>
                  </a:lnTo>
                  <a:lnTo>
                    <a:pt x="63981" y="6441"/>
                  </a:lnTo>
                  <a:lnTo>
                    <a:pt x="64499" y="4294"/>
                  </a:lnTo>
                  <a:lnTo>
                    <a:pt x="66852" y="4791"/>
                  </a:lnTo>
                  <a:lnTo>
                    <a:pt x="67959" y="4897"/>
                  </a:lnTo>
                  <a:lnTo>
                    <a:pt x="68008" y="2293"/>
                  </a:lnTo>
                  <a:lnTo>
                    <a:pt x="66619" y="2077"/>
                  </a:lnTo>
                  <a:lnTo>
                    <a:pt x="65457" y="2049"/>
                  </a:lnTo>
                  <a:lnTo>
                    <a:pt x="66765" y="0"/>
                  </a:lnTo>
                  <a:lnTo>
                    <a:pt x="69821" y="569"/>
                  </a:lnTo>
                  <a:lnTo>
                    <a:pt x="75362" y="1577"/>
                  </a:lnTo>
                  <a:lnTo>
                    <a:pt x="75582" y="1935"/>
                  </a:lnTo>
                  <a:lnTo>
                    <a:pt x="74974" y="2342"/>
                  </a:lnTo>
                  <a:lnTo>
                    <a:pt x="75168" y="3155"/>
                  </a:lnTo>
                  <a:lnTo>
                    <a:pt x="74664" y="3570"/>
                  </a:lnTo>
                  <a:lnTo>
                    <a:pt x="74429" y="3533"/>
                  </a:lnTo>
                  <a:lnTo>
                    <a:pt x="73937" y="3641"/>
                  </a:lnTo>
                  <a:lnTo>
                    <a:pt x="73795" y="3757"/>
                  </a:lnTo>
                  <a:lnTo>
                    <a:pt x="73935" y="4012"/>
                  </a:lnTo>
                  <a:lnTo>
                    <a:pt x="74236" y="4066"/>
                  </a:lnTo>
                  <a:lnTo>
                    <a:pt x="74223" y="4503"/>
                  </a:lnTo>
                  <a:lnTo>
                    <a:pt x="73409" y="5481"/>
                  </a:lnTo>
                  <a:lnTo>
                    <a:pt x="72303" y="5481"/>
                  </a:lnTo>
                  <a:lnTo>
                    <a:pt x="71969" y="5851"/>
                  </a:lnTo>
                  <a:lnTo>
                    <a:pt x="72126" y="5957"/>
                  </a:lnTo>
                  <a:lnTo>
                    <a:pt x="72628" y="5938"/>
                  </a:lnTo>
                  <a:lnTo>
                    <a:pt x="73025" y="6085"/>
                  </a:lnTo>
                  <a:lnTo>
                    <a:pt x="73328" y="6230"/>
                  </a:lnTo>
                  <a:lnTo>
                    <a:pt x="73363" y="6366"/>
                  </a:lnTo>
                  <a:lnTo>
                    <a:pt x="73513" y="6521"/>
                  </a:lnTo>
                  <a:lnTo>
                    <a:pt x="74146" y="6730"/>
                  </a:lnTo>
                  <a:lnTo>
                    <a:pt x="74726" y="6325"/>
                  </a:lnTo>
                  <a:lnTo>
                    <a:pt x="75318" y="6206"/>
                  </a:lnTo>
                  <a:lnTo>
                    <a:pt x="76209" y="6320"/>
                  </a:lnTo>
                  <a:lnTo>
                    <a:pt x="76375" y="6511"/>
                  </a:lnTo>
                  <a:lnTo>
                    <a:pt x="73131" y="9819"/>
                  </a:lnTo>
                  <a:lnTo>
                    <a:pt x="72618" y="10220"/>
                  </a:lnTo>
                  <a:lnTo>
                    <a:pt x="74393" y="9910"/>
                  </a:lnTo>
                  <a:lnTo>
                    <a:pt x="74682" y="9753"/>
                  </a:lnTo>
                  <a:lnTo>
                    <a:pt x="73726" y="12940"/>
                  </a:lnTo>
                  <a:lnTo>
                    <a:pt x="72906" y="13542"/>
                  </a:lnTo>
                  <a:lnTo>
                    <a:pt x="72803" y="14022"/>
                  </a:lnTo>
                  <a:lnTo>
                    <a:pt x="73349" y="14220"/>
                  </a:lnTo>
                  <a:lnTo>
                    <a:pt x="72637" y="16606"/>
                  </a:lnTo>
                  <a:lnTo>
                    <a:pt x="72504" y="17040"/>
                  </a:lnTo>
                  <a:lnTo>
                    <a:pt x="72482" y="17575"/>
                  </a:lnTo>
                  <a:lnTo>
                    <a:pt x="72172" y="18793"/>
                  </a:lnTo>
                  <a:lnTo>
                    <a:pt x="76145" y="20258"/>
                  </a:lnTo>
                  <a:lnTo>
                    <a:pt x="79491" y="22129"/>
                  </a:lnTo>
                  <a:lnTo>
                    <a:pt x="82561" y="23847"/>
                  </a:lnTo>
                  <a:lnTo>
                    <a:pt x="78975" y="26561"/>
                  </a:lnTo>
                  <a:lnTo>
                    <a:pt x="79602" y="27048"/>
                  </a:lnTo>
                  <a:lnTo>
                    <a:pt x="78697" y="28643"/>
                  </a:lnTo>
                  <a:lnTo>
                    <a:pt x="76783" y="29820"/>
                  </a:lnTo>
                  <a:lnTo>
                    <a:pt x="76636" y="29921"/>
                  </a:lnTo>
                  <a:lnTo>
                    <a:pt x="77620" y="31103"/>
                  </a:lnTo>
                  <a:lnTo>
                    <a:pt x="78604" y="31735"/>
                  </a:lnTo>
                  <a:lnTo>
                    <a:pt x="79435" y="32019"/>
                  </a:lnTo>
                  <a:lnTo>
                    <a:pt x="79493" y="32818"/>
                  </a:lnTo>
                  <a:lnTo>
                    <a:pt x="79312" y="33078"/>
                  </a:lnTo>
                  <a:lnTo>
                    <a:pt x="80342" y="34588"/>
                  </a:lnTo>
                  <a:lnTo>
                    <a:pt x="81098" y="35251"/>
                  </a:lnTo>
                  <a:lnTo>
                    <a:pt x="81896" y="36209"/>
                  </a:lnTo>
                  <a:lnTo>
                    <a:pt x="87622" y="43280"/>
                  </a:lnTo>
                  <a:lnTo>
                    <a:pt x="86472" y="43556"/>
                  </a:lnTo>
                  <a:lnTo>
                    <a:pt x="85900" y="43288"/>
                  </a:lnTo>
                  <a:lnTo>
                    <a:pt x="84786" y="43314"/>
                  </a:lnTo>
                  <a:lnTo>
                    <a:pt x="81633" y="44633"/>
                  </a:lnTo>
                  <a:lnTo>
                    <a:pt x="80009" y="50135"/>
                  </a:lnTo>
                  <a:lnTo>
                    <a:pt x="79632" y="51436"/>
                  </a:lnTo>
                  <a:lnTo>
                    <a:pt x="82138" y="55101"/>
                  </a:lnTo>
                  <a:lnTo>
                    <a:pt x="83617" y="55233"/>
                  </a:lnTo>
                  <a:lnTo>
                    <a:pt x="83522" y="55556"/>
                  </a:lnTo>
                  <a:lnTo>
                    <a:pt x="85588" y="55616"/>
                  </a:lnTo>
                  <a:lnTo>
                    <a:pt x="85691" y="56077"/>
                  </a:lnTo>
                  <a:lnTo>
                    <a:pt x="85720" y="57211"/>
                  </a:lnTo>
                  <a:lnTo>
                    <a:pt x="86114" y="57474"/>
                  </a:lnTo>
                  <a:lnTo>
                    <a:pt x="86236" y="57818"/>
                  </a:lnTo>
                  <a:lnTo>
                    <a:pt x="86166" y="58016"/>
                  </a:lnTo>
                  <a:lnTo>
                    <a:pt x="85633" y="57971"/>
                  </a:lnTo>
                  <a:lnTo>
                    <a:pt x="85171" y="57787"/>
                  </a:lnTo>
                  <a:lnTo>
                    <a:pt x="84923" y="57815"/>
                  </a:lnTo>
                  <a:lnTo>
                    <a:pt x="84765" y="59400"/>
                  </a:lnTo>
                  <a:lnTo>
                    <a:pt x="84649" y="59642"/>
                  </a:lnTo>
                  <a:lnTo>
                    <a:pt x="84635" y="60124"/>
                  </a:lnTo>
                  <a:lnTo>
                    <a:pt x="84728" y="60709"/>
                  </a:lnTo>
                  <a:lnTo>
                    <a:pt x="85072" y="61118"/>
                  </a:lnTo>
                  <a:lnTo>
                    <a:pt x="83736" y="62159"/>
                  </a:lnTo>
                  <a:lnTo>
                    <a:pt x="83717" y="63694"/>
                  </a:lnTo>
                  <a:lnTo>
                    <a:pt x="83903" y="64186"/>
                  </a:lnTo>
                  <a:lnTo>
                    <a:pt x="83572" y="64636"/>
                  </a:lnTo>
                  <a:lnTo>
                    <a:pt x="80962" y="67052"/>
                  </a:lnTo>
                  <a:lnTo>
                    <a:pt x="80964" y="68264"/>
                  </a:lnTo>
                  <a:lnTo>
                    <a:pt x="81001" y="75702"/>
                  </a:lnTo>
                  <a:lnTo>
                    <a:pt x="81059" y="76506"/>
                  </a:lnTo>
                  <a:lnTo>
                    <a:pt x="84751" y="76447"/>
                  </a:lnTo>
                  <a:lnTo>
                    <a:pt x="89665" y="76420"/>
                  </a:lnTo>
                  <a:lnTo>
                    <a:pt x="93179" y="76302"/>
                  </a:lnTo>
                  <a:lnTo>
                    <a:pt x="93192" y="81928"/>
                  </a:lnTo>
                  <a:lnTo>
                    <a:pt x="93192" y="82164"/>
                  </a:lnTo>
                  <a:lnTo>
                    <a:pt x="93192" y="82475"/>
                  </a:lnTo>
                  <a:lnTo>
                    <a:pt x="93192" y="82679"/>
                  </a:lnTo>
                  <a:lnTo>
                    <a:pt x="93196" y="83338"/>
                  </a:lnTo>
                  <a:lnTo>
                    <a:pt x="93205" y="83866"/>
                  </a:lnTo>
                  <a:lnTo>
                    <a:pt x="93205" y="84024"/>
                  </a:lnTo>
                  <a:lnTo>
                    <a:pt x="92959" y="84028"/>
                  </a:lnTo>
                  <a:lnTo>
                    <a:pt x="92829" y="84045"/>
                  </a:lnTo>
                  <a:lnTo>
                    <a:pt x="89202" y="84391"/>
                  </a:lnTo>
                  <a:lnTo>
                    <a:pt x="86058" y="84472"/>
                  </a:lnTo>
                  <a:lnTo>
                    <a:pt x="85251" y="84493"/>
                  </a:lnTo>
                  <a:lnTo>
                    <a:pt x="85059" y="84496"/>
                  </a:lnTo>
                  <a:lnTo>
                    <a:pt x="84835" y="84500"/>
                  </a:lnTo>
                  <a:lnTo>
                    <a:pt x="82989" y="84533"/>
                  </a:lnTo>
                  <a:lnTo>
                    <a:pt x="81192" y="84585"/>
                  </a:lnTo>
                  <a:lnTo>
                    <a:pt x="79188" y="84643"/>
                  </a:lnTo>
                  <a:lnTo>
                    <a:pt x="69514" y="84922"/>
                  </a:lnTo>
                  <a:lnTo>
                    <a:pt x="63804" y="85087"/>
                  </a:lnTo>
                  <a:lnTo>
                    <a:pt x="58505" y="85241"/>
                  </a:lnTo>
                  <a:lnTo>
                    <a:pt x="54202" y="85514"/>
                  </a:lnTo>
                  <a:lnTo>
                    <a:pt x="54020" y="82992"/>
                  </a:lnTo>
                  <a:lnTo>
                    <a:pt x="53495" y="82986"/>
                  </a:lnTo>
                  <a:lnTo>
                    <a:pt x="48204" y="82927"/>
                  </a:lnTo>
                  <a:lnTo>
                    <a:pt x="43260" y="82872"/>
                  </a:lnTo>
                  <a:lnTo>
                    <a:pt x="42350" y="82862"/>
                  </a:lnTo>
                  <a:lnTo>
                    <a:pt x="36265" y="82663"/>
                  </a:lnTo>
                  <a:lnTo>
                    <a:pt x="34673" y="82611"/>
                  </a:lnTo>
                  <a:lnTo>
                    <a:pt x="33558" y="82575"/>
                  </a:lnTo>
                  <a:lnTo>
                    <a:pt x="29850" y="82453"/>
                  </a:lnTo>
                  <a:lnTo>
                    <a:pt x="29103" y="82448"/>
                  </a:lnTo>
                  <a:lnTo>
                    <a:pt x="19988" y="82378"/>
                  </a:lnTo>
                  <a:lnTo>
                    <a:pt x="15295" y="82141"/>
                  </a:lnTo>
                  <a:lnTo>
                    <a:pt x="14981" y="82125"/>
                  </a:lnTo>
                  <a:lnTo>
                    <a:pt x="10641" y="81906"/>
                  </a:lnTo>
                  <a:lnTo>
                    <a:pt x="2474" y="81782"/>
                  </a:lnTo>
                  <a:lnTo>
                    <a:pt x="2496" y="81225"/>
                  </a:lnTo>
                  <a:lnTo>
                    <a:pt x="2010" y="80414"/>
                  </a:lnTo>
                  <a:lnTo>
                    <a:pt x="2174" y="79652"/>
                  </a:lnTo>
                  <a:lnTo>
                    <a:pt x="2463" y="79347"/>
                  </a:lnTo>
                  <a:lnTo>
                    <a:pt x="2780" y="78559"/>
                  </a:lnTo>
                  <a:lnTo>
                    <a:pt x="2578" y="78338"/>
                  </a:lnTo>
                  <a:lnTo>
                    <a:pt x="2409" y="78009"/>
                  </a:lnTo>
                  <a:lnTo>
                    <a:pt x="2408" y="77678"/>
                  </a:lnTo>
                  <a:lnTo>
                    <a:pt x="2788" y="76448"/>
                  </a:lnTo>
                  <a:lnTo>
                    <a:pt x="3136" y="75961"/>
                  </a:lnTo>
                  <a:lnTo>
                    <a:pt x="3309" y="73028"/>
                  </a:lnTo>
                  <a:lnTo>
                    <a:pt x="3270" y="71929"/>
                  </a:lnTo>
                  <a:lnTo>
                    <a:pt x="4643" y="71960"/>
                  </a:lnTo>
                  <a:lnTo>
                    <a:pt x="5791" y="72730"/>
                  </a:lnTo>
                  <a:lnTo>
                    <a:pt x="6407" y="73626"/>
                  </a:lnTo>
                  <a:lnTo>
                    <a:pt x="7010" y="73471"/>
                  </a:lnTo>
                  <a:lnTo>
                    <a:pt x="6856" y="73176"/>
                  </a:lnTo>
                  <a:lnTo>
                    <a:pt x="6534" y="72897"/>
                  </a:lnTo>
                  <a:lnTo>
                    <a:pt x="6562" y="71984"/>
                  </a:lnTo>
                  <a:lnTo>
                    <a:pt x="10736" y="72059"/>
                  </a:lnTo>
                  <a:lnTo>
                    <a:pt x="10756" y="60518"/>
                  </a:lnTo>
                  <a:lnTo>
                    <a:pt x="9844" y="60654"/>
                  </a:lnTo>
                  <a:lnTo>
                    <a:pt x="8750" y="60829"/>
                  </a:lnTo>
                  <a:lnTo>
                    <a:pt x="9107" y="60196"/>
                  </a:lnTo>
                  <a:lnTo>
                    <a:pt x="8980" y="59572"/>
                  </a:lnTo>
                  <a:lnTo>
                    <a:pt x="8566" y="59047"/>
                  </a:lnTo>
                  <a:lnTo>
                    <a:pt x="8073" y="58630"/>
                  </a:lnTo>
                  <a:lnTo>
                    <a:pt x="7532" y="58039"/>
                  </a:lnTo>
                  <a:lnTo>
                    <a:pt x="7055" y="57291"/>
                  </a:lnTo>
                  <a:lnTo>
                    <a:pt x="6748" y="57024"/>
                  </a:lnTo>
                  <a:lnTo>
                    <a:pt x="6569" y="57488"/>
                  </a:lnTo>
                  <a:lnTo>
                    <a:pt x="5877" y="58195"/>
                  </a:lnTo>
                  <a:lnTo>
                    <a:pt x="4926" y="58217"/>
                  </a:lnTo>
                  <a:lnTo>
                    <a:pt x="4460" y="58644"/>
                  </a:lnTo>
                  <a:lnTo>
                    <a:pt x="4201" y="58756"/>
                  </a:lnTo>
                  <a:lnTo>
                    <a:pt x="1619" y="58210"/>
                  </a:lnTo>
                  <a:lnTo>
                    <a:pt x="1241" y="57771"/>
                  </a:lnTo>
                  <a:lnTo>
                    <a:pt x="1396" y="56882"/>
                  </a:lnTo>
                  <a:lnTo>
                    <a:pt x="1921" y="55896"/>
                  </a:lnTo>
                  <a:lnTo>
                    <a:pt x="2012" y="55320"/>
                  </a:lnTo>
                  <a:lnTo>
                    <a:pt x="1980" y="54911"/>
                  </a:lnTo>
                  <a:lnTo>
                    <a:pt x="2100" y="53654"/>
                  </a:lnTo>
                  <a:lnTo>
                    <a:pt x="2518" y="52683"/>
                  </a:lnTo>
                  <a:lnTo>
                    <a:pt x="3159" y="52338"/>
                  </a:lnTo>
                  <a:lnTo>
                    <a:pt x="3246" y="52784"/>
                  </a:lnTo>
                  <a:lnTo>
                    <a:pt x="3891" y="52940"/>
                  </a:lnTo>
                  <a:lnTo>
                    <a:pt x="4413" y="52527"/>
                  </a:lnTo>
                  <a:lnTo>
                    <a:pt x="4927" y="51427"/>
                  </a:lnTo>
                  <a:lnTo>
                    <a:pt x="5273" y="51074"/>
                  </a:lnTo>
                  <a:lnTo>
                    <a:pt x="6022" y="50568"/>
                  </a:lnTo>
                  <a:lnTo>
                    <a:pt x="6536" y="49754"/>
                  </a:lnTo>
                  <a:lnTo>
                    <a:pt x="6878" y="49010"/>
                  </a:lnTo>
                  <a:lnTo>
                    <a:pt x="7183" y="48742"/>
                  </a:lnTo>
                  <a:lnTo>
                    <a:pt x="7152" y="48591"/>
                  </a:lnTo>
                  <a:lnTo>
                    <a:pt x="6094" y="48835"/>
                  </a:lnTo>
                  <a:lnTo>
                    <a:pt x="5736" y="48556"/>
                  </a:lnTo>
                  <a:lnTo>
                    <a:pt x="5230" y="48736"/>
                  </a:lnTo>
                  <a:lnTo>
                    <a:pt x="4931" y="47139"/>
                  </a:lnTo>
                  <a:lnTo>
                    <a:pt x="4567" y="45948"/>
                  </a:lnTo>
                  <a:lnTo>
                    <a:pt x="1584" y="45850"/>
                  </a:lnTo>
                  <a:lnTo>
                    <a:pt x="850" y="45771"/>
                  </a:lnTo>
                  <a:lnTo>
                    <a:pt x="855" y="45244"/>
                  </a:lnTo>
                  <a:lnTo>
                    <a:pt x="225" y="45161"/>
                  </a:lnTo>
                  <a:lnTo>
                    <a:pt x="0" y="42893"/>
                  </a:lnTo>
                  <a:lnTo>
                    <a:pt x="639" y="42920"/>
                  </a:lnTo>
                  <a:lnTo>
                    <a:pt x="743" y="40847"/>
                  </a:lnTo>
                  <a:lnTo>
                    <a:pt x="1376" y="40434"/>
                  </a:lnTo>
                  <a:lnTo>
                    <a:pt x="1795" y="39850"/>
                  </a:lnTo>
                  <a:lnTo>
                    <a:pt x="1879" y="39465"/>
                  </a:lnTo>
                  <a:lnTo>
                    <a:pt x="914" y="38929"/>
                  </a:lnTo>
                  <a:lnTo>
                    <a:pt x="131" y="38982"/>
                  </a:lnTo>
                  <a:lnTo>
                    <a:pt x="215" y="38235"/>
                  </a:lnTo>
                  <a:lnTo>
                    <a:pt x="633" y="37383"/>
                  </a:lnTo>
                  <a:lnTo>
                    <a:pt x="669" y="36658"/>
                  </a:lnTo>
                  <a:lnTo>
                    <a:pt x="848" y="36226"/>
                  </a:lnTo>
                  <a:lnTo>
                    <a:pt x="1414" y="36126"/>
                  </a:lnTo>
                  <a:lnTo>
                    <a:pt x="1857" y="36234"/>
                  </a:lnTo>
                  <a:lnTo>
                    <a:pt x="2088" y="36163"/>
                  </a:lnTo>
                  <a:lnTo>
                    <a:pt x="2443" y="36200"/>
                  </a:lnTo>
                  <a:lnTo>
                    <a:pt x="2870" y="36390"/>
                  </a:lnTo>
                  <a:lnTo>
                    <a:pt x="3165" y="36613"/>
                  </a:lnTo>
                  <a:lnTo>
                    <a:pt x="3085" y="36873"/>
                  </a:lnTo>
                  <a:lnTo>
                    <a:pt x="3121" y="37074"/>
                  </a:lnTo>
                  <a:lnTo>
                    <a:pt x="3432" y="37245"/>
                  </a:lnTo>
                  <a:lnTo>
                    <a:pt x="3771" y="37275"/>
                  </a:lnTo>
                  <a:lnTo>
                    <a:pt x="4074" y="37208"/>
                  </a:lnTo>
                  <a:lnTo>
                    <a:pt x="4361" y="37029"/>
                  </a:lnTo>
                  <a:lnTo>
                    <a:pt x="4389" y="36888"/>
                  </a:lnTo>
                  <a:lnTo>
                    <a:pt x="4194" y="36702"/>
                  </a:lnTo>
                  <a:lnTo>
                    <a:pt x="4238" y="36315"/>
                  </a:lnTo>
                  <a:lnTo>
                    <a:pt x="4393" y="36051"/>
                  </a:lnTo>
                  <a:lnTo>
                    <a:pt x="4999" y="35687"/>
                  </a:lnTo>
                  <a:lnTo>
                    <a:pt x="5865" y="34218"/>
                  </a:lnTo>
                  <a:lnTo>
                    <a:pt x="5853" y="33828"/>
                  </a:lnTo>
                  <a:lnTo>
                    <a:pt x="6528" y="32973"/>
                  </a:lnTo>
                  <a:lnTo>
                    <a:pt x="6974" y="32701"/>
                  </a:lnTo>
                  <a:lnTo>
                    <a:pt x="7505" y="31750"/>
                  </a:lnTo>
                  <a:lnTo>
                    <a:pt x="7537" y="31329"/>
                  </a:lnTo>
                  <a:lnTo>
                    <a:pt x="7641" y="31073"/>
                  </a:lnTo>
                  <a:lnTo>
                    <a:pt x="8503" y="30627"/>
                  </a:lnTo>
                  <a:lnTo>
                    <a:pt x="9178" y="30601"/>
                  </a:lnTo>
                  <a:lnTo>
                    <a:pt x="9529" y="30858"/>
                  </a:lnTo>
                  <a:lnTo>
                    <a:pt x="9967" y="30780"/>
                  </a:lnTo>
                  <a:lnTo>
                    <a:pt x="10395" y="30200"/>
                  </a:lnTo>
                  <a:lnTo>
                    <a:pt x="10459" y="29554"/>
                  </a:lnTo>
                  <a:lnTo>
                    <a:pt x="10431" y="29226"/>
                  </a:lnTo>
                  <a:lnTo>
                    <a:pt x="10759" y="28602"/>
                  </a:lnTo>
                  <a:lnTo>
                    <a:pt x="11011" y="28345"/>
                  </a:lnTo>
                  <a:lnTo>
                    <a:pt x="11350" y="28420"/>
                  </a:lnTo>
                  <a:lnTo>
                    <a:pt x="11829" y="28279"/>
                  </a:lnTo>
                  <a:lnTo>
                    <a:pt x="12162" y="27951"/>
                  </a:lnTo>
                  <a:lnTo>
                    <a:pt x="12192" y="27653"/>
                  </a:lnTo>
                  <a:lnTo>
                    <a:pt x="13513" y="28806"/>
                  </a:lnTo>
                  <a:lnTo>
                    <a:pt x="22385" y="36346"/>
                  </a:lnTo>
                  <a:lnTo>
                    <a:pt x="22735" y="36074"/>
                  </a:lnTo>
                  <a:lnTo>
                    <a:pt x="23023" y="37397"/>
                  </a:lnTo>
                  <a:lnTo>
                    <a:pt x="23144" y="37008"/>
                  </a:lnTo>
                  <a:lnTo>
                    <a:pt x="23338" y="37128"/>
                  </a:lnTo>
                  <a:lnTo>
                    <a:pt x="23630" y="37086"/>
                  </a:lnTo>
                  <a:lnTo>
                    <a:pt x="25044" y="36628"/>
                  </a:lnTo>
                  <a:lnTo>
                    <a:pt x="27267" y="36561"/>
                  </a:lnTo>
                  <a:lnTo>
                    <a:pt x="28345" y="36439"/>
                  </a:lnTo>
                  <a:lnTo>
                    <a:pt x="27992" y="35082"/>
                  </a:lnTo>
                  <a:lnTo>
                    <a:pt x="28272" y="34601"/>
                  </a:lnTo>
                  <a:lnTo>
                    <a:pt x="28396" y="34213"/>
                  </a:lnTo>
                  <a:lnTo>
                    <a:pt x="28455" y="33457"/>
                  </a:lnTo>
                  <a:lnTo>
                    <a:pt x="25862" y="26753"/>
                  </a:lnTo>
                  <a:lnTo>
                    <a:pt x="26374" y="26639"/>
                  </a:lnTo>
                  <a:lnTo>
                    <a:pt x="26558" y="26471"/>
                  </a:lnTo>
                  <a:lnTo>
                    <a:pt x="25632" y="26135"/>
                  </a:lnTo>
                  <a:lnTo>
                    <a:pt x="24858" y="24136"/>
                  </a:lnTo>
                  <a:lnTo>
                    <a:pt x="24283" y="24160"/>
                  </a:lnTo>
                  <a:lnTo>
                    <a:pt x="23939" y="24301"/>
                  </a:lnTo>
                  <a:lnTo>
                    <a:pt x="23628" y="24156"/>
                  </a:lnTo>
                  <a:lnTo>
                    <a:pt x="23369" y="23710"/>
                  </a:lnTo>
                  <a:lnTo>
                    <a:pt x="23237" y="23297"/>
                  </a:lnTo>
                  <a:lnTo>
                    <a:pt x="23912" y="23015"/>
                  </a:lnTo>
                  <a:lnTo>
                    <a:pt x="24235" y="23026"/>
                  </a:lnTo>
                  <a:lnTo>
                    <a:pt x="24184" y="22472"/>
                  </a:lnTo>
                  <a:lnTo>
                    <a:pt x="23685" y="21102"/>
                  </a:lnTo>
                  <a:lnTo>
                    <a:pt x="24420" y="20531"/>
                  </a:lnTo>
                  <a:lnTo>
                    <a:pt x="24229" y="19423"/>
                  </a:lnTo>
                  <a:lnTo>
                    <a:pt x="24525" y="17958"/>
                  </a:lnTo>
                  <a:lnTo>
                    <a:pt x="25004" y="17761"/>
                  </a:lnTo>
                  <a:lnTo>
                    <a:pt x="25172" y="17535"/>
                  </a:lnTo>
                  <a:lnTo>
                    <a:pt x="25165" y="1728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7" name="pg698">
              <a:extLst>
                <a:ext uri="{FF2B5EF4-FFF2-40B4-BE49-F238E27FC236}">
                  <a16:creationId xmlns:a16="http://schemas.microsoft.com/office/drawing/2014/main" id="{F3F49AA7-0526-B841-9AB6-87E7FFFF38D0}"/>
                </a:ext>
              </a:extLst>
            </p:cNvPr>
            <p:cNvSpPr/>
            <p:nvPr/>
          </p:nvSpPr>
          <p:spPr>
            <a:xfrm>
              <a:off x="7659676" y="2599306"/>
              <a:ext cx="33746" cy="23678"/>
            </a:xfrm>
            <a:custGeom>
              <a:avLst/>
              <a:gdLst/>
              <a:ahLst/>
              <a:cxnLst/>
              <a:rect l="0" t="0" r="0" b="0"/>
              <a:pathLst>
                <a:path w="33746" h="23678">
                  <a:moveTo>
                    <a:pt x="9865" y="705"/>
                  </a:moveTo>
                  <a:lnTo>
                    <a:pt x="9734" y="1137"/>
                  </a:lnTo>
                  <a:lnTo>
                    <a:pt x="9204" y="778"/>
                  </a:lnTo>
                  <a:lnTo>
                    <a:pt x="8845" y="65"/>
                  </a:lnTo>
                  <a:lnTo>
                    <a:pt x="8526" y="179"/>
                  </a:lnTo>
                  <a:lnTo>
                    <a:pt x="8354" y="283"/>
                  </a:lnTo>
                  <a:lnTo>
                    <a:pt x="8319" y="476"/>
                  </a:lnTo>
                  <a:lnTo>
                    <a:pt x="8375" y="811"/>
                  </a:lnTo>
                  <a:lnTo>
                    <a:pt x="8825" y="1142"/>
                  </a:lnTo>
                  <a:lnTo>
                    <a:pt x="6583" y="2355"/>
                  </a:lnTo>
                  <a:lnTo>
                    <a:pt x="6395" y="2165"/>
                  </a:lnTo>
                  <a:lnTo>
                    <a:pt x="5659" y="2212"/>
                  </a:lnTo>
                  <a:lnTo>
                    <a:pt x="5228" y="2373"/>
                  </a:lnTo>
                  <a:lnTo>
                    <a:pt x="5207" y="2563"/>
                  </a:lnTo>
                  <a:lnTo>
                    <a:pt x="5554" y="2665"/>
                  </a:lnTo>
                  <a:lnTo>
                    <a:pt x="5655" y="2831"/>
                  </a:lnTo>
                  <a:lnTo>
                    <a:pt x="5027" y="3141"/>
                  </a:lnTo>
                  <a:lnTo>
                    <a:pt x="2827" y="3820"/>
                  </a:lnTo>
                  <a:lnTo>
                    <a:pt x="0" y="5371"/>
                  </a:lnTo>
                  <a:lnTo>
                    <a:pt x="551" y="6865"/>
                  </a:lnTo>
                  <a:lnTo>
                    <a:pt x="3434" y="6779"/>
                  </a:lnTo>
                  <a:lnTo>
                    <a:pt x="4284" y="11516"/>
                  </a:lnTo>
                  <a:lnTo>
                    <a:pt x="14027" y="11023"/>
                  </a:lnTo>
                  <a:lnTo>
                    <a:pt x="14221" y="11544"/>
                  </a:lnTo>
                  <a:lnTo>
                    <a:pt x="14377" y="12064"/>
                  </a:lnTo>
                  <a:lnTo>
                    <a:pt x="15335" y="14374"/>
                  </a:lnTo>
                  <a:lnTo>
                    <a:pt x="14195" y="14618"/>
                  </a:lnTo>
                  <a:lnTo>
                    <a:pt x="13626" y="15106"/>
                  </a:lnTo>
                  <a:lnTo>
                    <a:pt x="13354" y="15708"/>
                  </a:lnTo>
                  <a:lnTo>
                    <a:pt x="13885" y="16814"/>
                  </a:lnTo>
                  <a:lnTo>
                    <a:pt x="12952" y="17448"/>
                  </a:lnTo>
                  <a:lnTo>
                    <a:pt x="12473" y="17318"/>
                  </a:lnTo>
                  <a:lnTo>
                    <a:pt x="12227" y="17399"/>
                  </a:lnTo>
                  <a:lnTo>
                    <a:pt x="12253" y="17725"/>
                  </a:lnTo>
                  <a:lnTo>
                    <a:pt x="13211" y="18880"/>
                  </a:lnTo>
                  <a:lnTo>
                    <a:pt x="13703" y="20555"/>
                  </a:lnTo>
                  <a:lnTo>
                    <a:pt x="13716" y="20734"/>
                  </a:lnTo>
                  <a:lnTo>
                    <a:pt x="13535" y="21075"/>
                  </a:lnTo>
                  <a:lnTo>
                    <a:pt x="13100" y="21462"/>
                  </a:lnTo>
                  <a:lnTo>
                    <a:pt x="14385" y="22644"/>
                  </a:lnTo>
                  <a:lnTo>
                    <a:pt x="15024" y="21872"/>
                  </a:lnTo>
                  <a:lnTo>
                    <a:pt x="15257" y="22377"/>
                  </a:lnTo>
                  <a:lnTo>
                    <a:pt x="16552" y="20555"/>
                  </a:lnTo>
                  <a:lnTo>
                    <a:pt x="17756" y="20474"/>
                  </a:lnTo>
                  <a:lnTo>
                    <a:pt x="20294" y="20148"/>
                  </a:lnTo>
                  <a:lnTo>
                    <a:pt x="21252" y="19855"/>
                  </a:lnTo>
                  <a:lnTo>
                    <a:pt x="22132" y="19920"/>
                  </a:lnTo>
                  <a:lnTo>
                    <a:pt x="22611" y="19872"/>
                  </a:lnTo>
                  <a:lnTo>
                    <a:pt x="23835" y="19748"/>
                  </a:lnTo>
                  <a:lnTo>
                    <a:pt x="24243" y="20929"/>
                  </a:lnTo>
                  <a:lnTo>
                    <a:pt x="24748" y="21661"/>
                  </a:lnTo>
                  <a:lnTo>
                    <a:pt x="25396" y="22957"/>
                  </a:lnTo>
                  <a:lnTo>
                    <a:pt x="25249" y="23155"/>
                  </a:lnTo>
                  <a:lnTo>
                    <a:pt x="25369" y="23678"/>
                  </a:lnTo>
                  <a:lnTo>
                    <a:pt x="25576" y="23352"/>
                  </a:lnTo>
                  <a:lnTo>
                    <a:pt x="25809" y="23060"/>
                  </a:lnTo>
                  <a:lnTo>
                    <a:pt x="28620" y="21474"/>
                  </a:lnTo>
                  <a:lnTo>
                    <a:pt x="33462" y="18782"/>
                  </a:lnTo>
                  <a:lnTo>
                    <a:pt x="33746" y="18570"/>
                  </a:lnTo>
                  <a:lnTo>
                    <a:pt x="32995" y="17887"/>
                  </a:lnTo>
                  <a:lnTo>
                    <a:pt x="32206" y="17692"/>
                  </a:lnTo>
                  <a:lnTo>
                    <a:pt x="32050" y="17659"/>
                  </a:lnTo>
                  <a:lnTo>
                    <a:pt x="31765" y="17367"/>
                  </a:lnTo>
                  <a:lnTo>
                    <a:pt x="31532" y="16537"/>
                  </a:lnTo>
                  <a:lnTo>
                    <a:pt x="31312" y="15252"/>
                  </a:lnTo>
                  <a:lnTo>
                    <a:pt x="30859" y="13886"/>
                  </a:lnTo>
                  <a:lnTo>
                    <a:pt x="30522" y="13170"/>
                  </a:lnTo>
                  <a:lnTo>
                    <a:pt x="30509" y="12715"/>
                  </a:lnTo>
                  <a:lnTo>
                    <a:pt x="30665" y="11316"/>
                  </a:lnTo>
                  <a:lnTo>
                    <a:pt x="30522" y="10258"/>
                  </a:lnTo>
                  <a:lnTo>
                    <a:pt x="30471" y="9152"/>
                  </a:lnTo>
                  <a:lnTo>
                    <a:pt x="29499" y="7445"/>
                  </a:lnTo>
                  <a:lnTo>
                    <a:pt x="29007" y="6420"/>
                  </a:lnTo>
                  <a:lnTo>
                    <a:pt x="29383" y="6355"/>
                  </a:lnTo>
                  <a:lnTo>
                    <a:pt x="29707" y="6420"/>
                  </a:lnTo>
                  <a:lnTo>
                    <a:pt x="29771" y="3964"/>
                  </a:lnTo>
                  <a:lnTo>
                    <a:pt x="29577" y="3964"/>
                  </a:lnTo>
                  <a:lnTo>
                    <a:pt x="28761" y="3703"/>
                  </a:lnTo>
                  <a:lnTo>
                    <a:pt x="28360" y="4761"/>
                  </a:lnTo>
                  <a:lnTo>
                    <a:pt x="26962" y="1817"/>
                  </a:lnTo>
                  <a:lnTo>
                    <a:pt x="24877" y="3411"/>
                  </a:lnTo>
                  <a:lnTo>
                    <a:pt x="21433" y="6046"/>
                  </a:lnTo>
                  <a:lnTo>
                    <a:pt x="20747" y="6566"/>
                  </a:lnTo>
                  <a:lnTo>
                    <a:pt x="17484" y="9055"/>
                  </a:lnTo>
                  <a:lnTo>
                    <a:pt x="16694" y="9673"/>
                  </a:lnTo>
                  <a:lnTo>
                    <a:pt x="15166" y="7493"/>
                  </a:lnTo>
                  <a:lnTo>
                    <a:pt x="15024" y="7851"/>
                  </a:lnTo>
                  <a:lnTo>
                    <a:pt x="14791" y="8095"/>
                  </a:lnTo>
                  <a:lnTo>
                    <a:pt x="14169" y="8421"/>
                  </a:lnTo>
                  <a:lnTo>
                    <a:pt x="13872" y="8486"/>
                  </a:lnTo>
                  <a:lnTo>
                    <a:pt x="13664" y="9087"/>
                  </a:lnTo>
                  <a:lnTo>
                    <a:pt x="13276" y="9201"/>
                  </a:lnTo>
                  <a:lnTo>
                    <a:pt x="12033" y="6306"/>
                  </a:lnTo>
                  <a:lnTo>
                    <a:pt x="11541" y="5102"/>
                  </a:lnTo>
                  <a:lnTo>
                    <a:pt x="10730" y="3099"/>
                  </a:lnTo>
                  <a:lnTo>
                    <a:pt x="10830" y="2308"/>
                  </a:lnTo>
                  <a:lnTo>
                    <a:pt x="11012" y="2295"/>
                  </a:lnTo>
                  <a:lnTo>
                    <a:pt x="11196" y="2582"/>
                  </a:lnTo>
                  <a:lnTo>
                    <a:pt x="11211" y="2826"/>
                  </a:lnTo>
                  <a:lnTo>
                    <a:pt x="11112" y="2959"/>
                  </a:lnTo>
                  <a:lnTo>
                    <a:pt x="11692" y="2711"/>
                  </a:lnTo>
                  <a:lnTo>
                    <a:pt x="11429" y="1933"/>
                  </a:lnTo>
                  <a:lnTo>
                    <a:pt x="11961" y="1730"/>
                  </a:lnTo>
                  <a:lnTo>
                    <a:pt x="11480" y="465"/>
                  </a:lnTo>
                  <a:lnTo>
                    <a:pt x="10662" y="590"/>
                  </a:lnTo>
                  <a:lnTo>
                    <a:pt x="10718" y="434"/>
                  </a:lnTo>
                  <a:lnTo>
                    <a:pt x="10994" y="359"/>
                  </a:lnTo>
                  <a:lnTo>
                    <a:pt x="11325" y="476"/>
                  </a:lnTo>
                  <a:lnTo>
                    <a:pt x="11493" y="320"/>
                  </a:lnTo>
                  <a:lnTo>
                    <a:pt x="11505" y="54"/>
                  </a:lnTo>
                  <a:lnTo>
                    <a:pt x="9761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8" name="pg699">
              <a:extLst>
                <a:ext uri="{FF2B5EF4-FFF2-40B4-BE49-F238E27FC236}">
                  <a16:creationId xmlns:a16="http://schemas.microsoft.com/office/drawing/2014/main" id="{F9D03E19-0708-AE4D-9A94-DC323FC976C1}"/>
                </a:ext>
              </a:extLst>
            </p:cNvPr>
            <p:cNvSpPr/>
            <p:nvPr/>
          </p:nvSpPr>
          <p:spPr>
            <a:xfrm>
              <a:off x="7555140" y="2686404"/>
              <a:ext cx="29767" cy="27635"/>
            </a:xfrm>
            <a:custGeom>
              <a:avLst/>
              <a:gdLst/>
              <a:ahLst/>
              <a:cxnLst/>
              <a:rect l="0" t="0" r="0" b="0"/>
              <a:pathLst>
                <a:path w="29767" h="27635">
                  <a:moveTo>
                    <a:pt x="10811" y="1675"/>
                  </a:moveTo>
                  <a:lnTo>
                    <a:pt x="14256" y="1516"/>
                  </a:lnTo>
                  <a:lnTo>
                    <a:pt x="14346" y="2407"/>
                  </a:lnTo>
                  <a:lnTo>
                    <a:pt x="14423" y="2618"/>
                  </a:lnTo>
                  <a:lnTo>
                    <a:pt x="14903" y="2716"/>
                  </a:lnTo>
                  <a:lnTo>
                    <a:pt x="14890" y="2277"/>
                  </a:lnTo>
                  <a:lnTo>
                    <a:pt x="17842" y="1675"/>
                  </a:lnTo>
                  <a:lnTo>
                    <a:pt x="18209" y="1815"/>
                  </a:lnTo>
                  <a:lnTo>
                    <a:pt x="17971" y="1886"/>
                  </a:lnTo>
                  <a:lnTo>
                    <a:pt x="17932" y="2504"/>
                  </a:lnTo>
                  <a:lnTo>
                    <a:pt x="18450" y="2521"/>
                  </a:lnTo>
                  <a:lnTo>
                    <a:pt x="18373" y="2342"/>
                  </a:lnTo>
                  <a:lnTo>
                    <a:pt x="18968" y="1756"/>
                  </a:lnTo>
                  <a:lnTo>
                    <a:pt x="19823" y="1756"/>
                  </a:lnTo>
                  <a:lnTo>
                    <a:pt x="20121" y="1772"/>
                  </a:lnTo>
                  <a:lnTo>
                    <a:pt x="20082" y="3139"/>
                  </a:lnTo>
                  <a:lnTo>
                    <a:pt x="20328" y="3106"/>
                  </a:lnTo>
                  <a:lnTo>
                    <a:pt x="28174" y="2602"/>
                  </a:lnTo>
                  <a:lnTo>
                    <a:pt x="28836" y="7058"/>
                  </a:lnTo>
                  <a:lnTo>
                    <a:pt x="28690" y="7553"/>
                  </a:lnTo>
                  <a:lnTo>
                    <a:pt x="29003" y="8279"/>
                  </a:lnTo>
                  <a:lnTo>
                    <a:pt x="29767" y="13517"/>
                  </a:lnTo>
                  <a:lnTo>
                    <a:pt x="22063" y="14834"/>
                  </a:lnTo>
                  <a:lnTo>
                    <a:pt x="22296" y="15127"/>
                  </a:lnTo>
                  <a:lnTo>
                    <a:pt x="22205" y="15355"/>
                  </a:lnTo>
                  <a:lnTo>
                    <a:pt x="21558" y="15680"/>
                  </a:lnTo>
                  <a:lnTo>
                    <a:pt x="20858" y="16509"/>
                  </a:lnTo>
                  <a:lnTo>
                    <a:pt x="20794" y="16656"/>
                  </a:lnTo>
                  <a:lnTo>
                    <a:pt x="23189" y="17030"/>
                  </a:lnTo>
                  <a:lnTo>
                    <a:pt x="23979" y="17860"/>
                  </a:lnTo>
                  <a:lnTo>
                    <a:pt x="23642" y="18543"/>
                  </a:lnTo>
                  <a:lnTo>
                    <a:pt x="21467" y="19242"/>
                  </a:lnTo>
                  <a:lnTo>
                    <a:pt x="21286" y="20121"/>
                  </a:lnTo>
                  <a:lnTo>
                    <a:pt x="21425" y="20390"/>
                  </a:lnTo>
                  <a:lnTo>
                    <a:pt x="21811" y="20664"/>
                  </a:lnTo>
                  <a:lnTo>
                    <a:pt x="24005" y="20950"/>
                  </a:lnTo>
                  <a:lnTo>
                    <a:pt x="23655" y="20999"/>
                  </a:lnTo>
                  <a:lnTo>
                    <a:pt x="19693" y="21454"/>
                  </a:lnTo>
                  <a:lnTo>
                    <a:pt x="17867" y="22138"/>
                  </a:lnTo>
                  <a:lnTo>
                    <a:pt x="17609" y="22251"/>
                  </a:lnTo>
                  <a:lnTo>
                    <a:pt x="17337" y="23618"/>
                  </a:lnTo>
                  <a:lnTo>
                    <a:pt x="17065" y="23878"/>
                  </a:lnTo>
                  <a:lnTo>
                    <a:pt x="16796" y="23989"/>
                  </a:lnTo>
                  <a:lnTo>
                    <a:pt x="15278" y="23732"/>
                  </a:lnTo>
                  <a:lnTo>
                    <a:pt x="14605" y="23732"/>
                  </a:lnTo>
                  <a:lnTo>
                    <a:pt x="12313" y="24089"/>
                  </a:lnTo>
                  <a:lnTo>
                    <a:pt x="12714" y="26497"/>
                  </a:lnTo>
                  <a:lnTo>
                    <a:pt x="11135" y="26708"/>
                  </a:lnTo>
                  <a:lnTo>
                    <a:pt x="9555" y="26790"/>
                  </a:lnTo>
                  <a:lnTo>
                    <a:pt x="9335" y="27261"/>
                  </a:lnTo>
                  <a:lnTo>
                    <a:pt x="6681" y="27635"/>
                  </a:lnTo>
                  <a:lnTo>
                    <a:pt x="6590" y="27115"/>
                  </a:lnTo>
                  <a:lnTo>
                    <a:pt x="5645" y="20869"/>
                  </a:lnTo>
                  <a:lnTo>
                    <a:pt x="5071" y="16445"/>
                  </a:lnTo>
                  <a:lnTo>
                    <a:pt x="5062" y="15989"/>
                  </a:lnTo>
                  <a:lnTo>
                    <a:pt x="5036" y="14801"/>
                  </a:lnTo>
                  <a:lnTo>
                    <a:pt x="4842" y="13777"/>
                  </a:lnTo>
                  <a:lnTo>
                    <a:pt x="4194" y="12605"/>
                  </a:lnTo>
                  <a:lnTo>
                    <a:pt x="3948" y="12801"/>
                  </a:lnTo>
                  <a:lnTo>
                    <a:pt x="3213" y="13821"/>
                  </a:lnTo>
                  <a:lnTo>
                    <a:pt x="2861" y="14134"/>
                  </a:lnTo>
                  <a:lnTo>
                    <a:pt x="2589" y="11548"/>
                  </a:lnTo>
                  <a:lnTo>
                    <a:pt x="2460" y="11190"/>
                  </a:lnTo>
                  <a:lnTo>
                    <a:pt x="802" y="11304"/>
                  </a:lnTo>
                  <a:lnTo>
                    <a:pt x="569" y="9450"/>
                  </a:lnTo>
                  <a:lnTo>
                    <a:pt x="142" y="4066"/>
                  </a:lnTo>
                  <a:lnTo>
                    <a:pt x="0" y="3741"/>
                  </a:lnTo>
                  <a:lnTo>
                    <a:pt x="0" y="3301"/>
                  </a:lnTo>
                  <a:lnTo>
                    <a:pt x="38" y="3464"/>
                  </a:lnTo>
                  <a:lnTo>
                    <a:pt x="349" y="3724"/>
                  </a:lnTo>
                  <a:lnTo>
                    <a:pt x="504" y="1984"/>
                  </a:lnTo>
                  <a:lnTo>
                    <a:pt x="2071" y="1935"/>
                  </a:lnTo>
                  <a:lnTo>
                    <a:pt x="2058" y="992"/>
                  </a:lnTo>
                  <a:lnTo>
                    <a:pt x="2317" y="0"/>
                  </a:lnTo>
                  <a:lnTo>
                    <a:pt x="2460" y="1268"/>
                  </a:lnTo>
                  <a:lnTo>
                    <a:pt x="2485" y="191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19" name="pg700">
              <a:extLst>
                <a:ext uri="{FF2B5EF4-FFF2-40B4-BE49-F238E27FC236}">
                  <a16:creationId xmlns:a16="http://schemas.microsoft.com/office/drawing/2014/main" id="{41AA8132-F954-BA42-B727-DCCF129B9274}"/>
                </a:ext>
              </a:extLst>
            </p:cNvPr>
            <p:cNvSpPr/>
            <p:nvPr/>
          </p:nvSpPr>
          <p:spPr>
            <a:xfrm>
              <a:off x="4871733" y="2132784"/>
              <a:ext cx="49732" cy="70785"/>
            </a:xfrm>
            <a:custGeom>
              <a:avLst/>
              <a:gdLst/>
              <a:ahLst/>
              <a:cxnLst/>
              <a:rect l="0" t="0" r="0" b="0"/>
              <a:pathLst>
                <a:path w="49732" h="70785">
                  <a:moveTo>
                    <a:pt x="47065" y="2110"/>
                  </a:moveTo>
                  <a:lnTo>
                    <a:pt x="47065" y="3883"/>
                  </a:lnTo>
                  <a:lnTo>
                    <a:pt x="49732" y="4029"/>
                  </a:lnTo>
                  <a:lnTo>
                    <a:pt x="49111" y="4029"/>
                  </a:lnTo>
                  <a:lnTo>
                    <a:pt x="48813" y="4761"/>
                  </a:lnTo>
                  <a:lnTo>
                    <a:pt x="48862" y="5158"/>
                  </a:lnTo>
                  <a:lnTo>
                    <a:pt x="49098" y="6014"/>
                  </a:lnTo>
                  <a:lnTo>
                    <a:pt x="49706" y="5981"/>
                  </a:lnTo>
                  <a:lnTo>
                    <a:pt x="49732" y="8151"/>
                  </a:lnTo>
                  <a:lnTo>
                    <a:pt x="49628" y="8453"/>
                  </a:lnTo>
                  <a:lnTo>
                    <a:pt x="49240" y="8616"/>
                  </a:lnTo>
                  <a:lnTo>
                    <a:pt x="46417" y="8586"/>
                  </a:lnTo>
                  <a:lnTo>
                    <a:pt x="46709" y="9520"/>
                  </a:lnTo>
                  <a:lnTo>
                    <a:pt x="47053" y="9506"/>
                  </a:lnTo>
                  <a:lnTo>
                    <a:pt x="47061" y="8871"/>
                  </a:lnTo>
                  <a:lnTo>
                    <a:pt x="47052" y="9934"/>
                  </a:lnTo>
                  <a:lnTo>
                    <a:pt x="44423" y="12341"/>
                  </a:lnTo>
                  <a:lnTo>
                    <a:pt x="44139" y="12699"/>
                  </a:lnTo>
                  <a:lnTo>
                    <a:pt x="44333" y="13756"/>
                  </a:lnTo>
                  <a:lnTo>
                    <a:pt x="44618" y="14151"/>
                  </a:lnTo>
                  <a:lnTo>
                    <a:pt x="44941" y="14456"/>
                  </a:lnTo>
                  <a:lnTo>
                    <a:pt x="43945" y="15198"/>
                  </a:lnTo>
                  <a:lnTo>
                    <a:pt x="43750" y="15643"/>
                  </a:lnTo>
                  <a:lnTo>
                    <a:pt x="43465" y="15643"/>
                  </a:lnTo>
                  <a:lnTo>
                    <a:pt x="38662" y="15627"/>
                  </a:lnTo>
                  <a:lnTo>
                    <a:pt x="38714" y="16977"/>
                  </a:lnTo>
                  <a:lnTo>
                    <a:pt x="39050" y="17253"/>
                  </a:lnTo>
                  <a:lnTo>
                    <a:pt x="39076" y="17758"/>
                  </a:lnTo>
                  <a:lnTo>
                    <a:pt x="38726" y="17758"/>
                  </a:lnTo>
                  <a:lnTo>
                    <a:pt x="38726" y="17969"/>
                  </a:lnTo>
                  <a:lnTo>
                    <a:pt x="38714" y="18408"/>
                  </a:lnTo>
                  <a:lnTo>
                    <a:pt x="38726" y="20751"/>
                  </a:lnTo>
                  <a:lnTo>
                    <a:pt x="38714" y="21385"/>
                  </a:lnTo>
                  <a:lnTo>
                    <a:pt x="38726" y="22150"/>
                  </a:lnTo>
                  <a:lnTo>
                    <a:pt x="38739" y="23662"/>
                  </a:lnTo>
                  <a:lnTo>
                    <a:pt x="38739" y="24199"/>
                  </a:lnTo>
                  <a:lnTo>
                    <a:pt x="38752" y="25338"/>
                  </a:lnTo>
                  <a:lnTo>
                    <a:pt x="38791" y="26541"/>
                  </a:lnTo>
                  <a:lnTo>
                    <a:pt x="38791" y="27029"/>
                  </a:lnTo>
                  <a:lnTo>
                    <a:pt x="38791" y="27225"/>
                  </a:lnTo>
                  <a:lnTo>
                    <a:pt x="38804" y="27729"/>
                  </a:lnTo>
                  <a:lnTo>
                    <a:pt x="38791" y="28396"/>
                  </a:lnTo>
                  <a:lnTo>
                    <a:pt x="39193" y="28412"/>
                  </a:lnTo>
                  <a:lnTo>
                    <a:pt x="39387" y="28266"/>
                  </a:lnTo>
                  <a:lnTo>
                    <a:pt x="39775" y="28266"/>
                  </a:lnTo>
                  <a:lnTo>
                    <a:pt x="39905" y="28591"/>
                  </a:lnTo>
                  <a:lnTo>
                    <a:pt x="39892" y="28884"/>
                  </a:lnTo>
                  <a:lnTo>
                    <a:pt x="40999" y="28860"/>
                  </a:lnTo>
                  <a:lnTo>
                    <a:pt x="41679" y="28103"/>
                  </a:lnTo>
                  <a:lnTo>
                    <a:pt x="41692" y="27713"/>
                  </a:lnTo>
                  <a:lnTo>
                    <a:pt x="42145" y="27534"/>
                  </a:lnTo>
                  <a:lnTo>
                    <a:pt x="42352" y="27550"/>
                  </a:lnTo>
                  <a:lnTo>
                    <a:pt x="42572" y="28575"/>
                  </a:lnTo>
                  <a:lnTo>
                    <a:pt x="42443" y="28672"/>
                  </a:lnTo>
                  <a:lnTo>
                    <a:pt x="42002" y="28754"/>
                  </a:lnTo>
                  <a:lnTo>
                    <a:pt x="41549" y="28672"/>
                  </a:lnTo>
                  <a:lnTo>
                    <a:pt x="41316" y="28884"/>
                  </a:lnTo>
                  <a:lnTo>
                    <a:pt x="41329" y="30055"/>
                  </a:lnTo>
                  <a:lnTo>
                    <a:pt x="41200" y="30055"/>
                  </a:lnTo>
                  <a:lnTo>
                    <a:pt x="41277" y="32966"/>
                  </a:lnTo>
                  <a:lnTo>
                    <a:pt x="41290" y="37391"/>
                  </a:lnTo>
                  <a:lnTo>
                    <a:pt x="41290" y="37570"/>
                  </a:lnTo>
                  <a:lnTo>
                    <a:pt x="41277" y="39798"/>
                  </a:lnTo>
                  <a:lnTo>
                    <a:pt x="41290" y="42384"/>
                  </a:lnTo>
                  <a:lnTo>
                    <a:pt x="41290" y="43312"/>
                  </a:lnTo>
                  <a:lnTo>
                    <a:pt x="41303" y="43507"/>
                  </a:lnTo>
                  <a:lnTo>
                    <a:pt x="41692" y="43718"/>
                  </a:lnTo>
                  <a:lnTo>
                    <a:pt x="42080" y="44271"/>
                  </a:lnTo>
                  <a:lnTo>
                    <a:pt x="42249" y="45296"/>
                  </a:lnTo>
                  <a:lnTo>
                    <a:pt x="42241" y="46043"/>
                  </a:lnTo>
                  <a:lnTo>
                    <a:pt x="42236" y="46565"/>
                  </a:lnTo>
                  <a:lnTo>
                    <a:pt x="42287" y="47769"/>
                  </a:lnTo>
                  <a:lnTo>
                    <a:pt x="42158" y="48923"/>
                  </a:lnTo>
                  <a:lnTo>
                    <a:pt x="42164" y="49698"/>
                  </a:lnTo>
                  <a:lnTo>
                    <a:pt x="42048" y="50014"/>
                  </a:lnTo>
                  <a:lnTo>
                    <a:pt x="42197" y="50501"/>
                  </a:lnTo>
                  <a:lnTo>
                    <a:pt x="42352" y="50761"/>
                  </a:lnTo>
                  <a:lnTo>
                    <a:pt x="43284" y="51445"/>
                  </a:lnTo>
                  <a:lnTo>
                    <a:pt x="43401" y="51689"/>
                  </a:lnTo>
                  <a:lnTo>
                    <a:pt x="43323" y="52551"/>
                  </a:lnTo>
                  <a:lnTo>
                    <a:pt x="43453" y="52730"/>
                  </a:lnTo>
                  <a:lnTo>
                    <a:pt x="44178" y="53039"/>
                  </a:lnTo>
                  <a:lnTo>
                    <a:pt x="44657" y="53104"/>
                  </a:lnTo>
                  <a:lnTo>
                    <a:pt x="45291" y="53266"/>
                  </a:lnTo>
                  <a:lnTo>
                    <a:pt x="45162" y="53559"/>
                  </a:lnTo>
                  <a:lnTo>
                    <a:pt x="45110" y="54015"/>
                  </a:lnTo>
                  <a:lnTo>
                    <a:pt x="44631" y="54194"/>
                  </a:lnTo>
                  <a:lnTo>
                    <a:pt x="44463" y="54356"/>
                  </a:lnTo>
                  <a:lnTo>
                    <a:pt x="44515" y="54600"/>
                  </a:lnTo>
                  <a:lnTo>
                    <a:pt x="44994" y="55039"/>
                  </a:lnTo>
                  <a:lnTo>
                    <a:pt x="45084" y="55235"/>
                  </a:lnTo>
                  <a:lnTo>
                    <a:pt x="44838" y="55576"/>
                  </a:lnTo>
                  <a:lnTo>
                    <a:pt x="43893" y="56146"/>
                  </a:lnTo>
                  <a:lnTo>
                    <a:pt x="43518" y="56829"/>
                  </a:lnTo>
                  <a:lnTo>
                    <a:pt x="42262" y="57772"/>
                  </a:lnTo>
                  <a:lnTo>
                    <a:pt x="42236" y="57967"/>
                  </a:lnTo>
                  <a:lnTo>
                    <a:pt x="42534" y="58325"/>
                  </a:lnTo>
                  <a:lnTo>
                    <a:pt x="42572" y="58553"/>
                  </a:lnTo>
                  <a:lnTo>
                    <a:pt x="42598" y="58699"/>
                  </a:lnTo>
                  <a:lnTo>
                    <a:pt x="41808" y="59919"/>
                  </a:lnTo>
                  <a:lnTo>
                    <a:pt x="41226" y="61367"/>
                  </a:lnTo>
                  <a:lnTo>
                    <a:pt x="40682" y="61936"/>
                  </a:lnTo>
                  <a:lnTo>
                    <a:pt x="39504" y="62164"/>
                  </a:lnTo>
                  <a:lnTo>
                    <a:pt x="39478" y="62619"/>
                  </a:lnTo>
                  <a:lnTo>
                    <a:pt x="39724" y="63221"/>
                  </a:lnTo>
                  <a:lnTo>
                    <a:pt x="38714" y="63660"/>
                  </a:lnTo>
                  <a:lnTo>
                    <a:pt x="38295" y="63935"/>
                  </a:lnTo>
                  <a:lnTo>
                    <a:pt x="38067" y="64100"/>
                  </a:lnTo>
                  <a:lnTo>
                    <a:pt x="37070" y="65157"/>
                  </a:lnTo>
                  <a:lnTo>
                    <a:pt x="35296" y="66588"/>
                  </a:lnTo>
                  <a:lnTo>
                    <a:pt x="32862" y="67239"/>
                  </a:lnTo>
                  <a:lnTo>
                    <a:pt x="31541" y="67451"/>
                  </a:lnTo>
                  <a:lnTo>
                    <a:pt x="31114" y="68150"/>
                  </a:lnTo>
                  <a:lnTo>
                    <a:pt x="29832" y="68670"/>
                  </a:lnTo>
                  <a:lnTo>
                    <a:pt x="28265" y="69500"/>
                  </a:lnTo>
                  <a:lnTo>
                    <a:pt x="27747" y="69581"/>
                  </a:lnTo>
                  <a:lnTo>
                    <a:pt x="25909" y="69630"/>
                  </a:lnTo>
                  <a:lnTo>
                    <a:pt x="25507" y="69858"/>
                  </a:lnTo>
                  <a:lnTo>
                    <a:pt x="24795" y="70525"/>
                  </a:lnTo>
                  <a:lnTo>
                    <a:pt x="24484" y="70606"/>
                  </a:lnTo>
                  <a:lnTo>
                    <a:pt x="24174" y="70541"/>
                  </a:lnTo>
                  <a:lnTo>
                    <a:pt x="23319" y="69890"/>
                  </a:lnTo>
                  <a:lnTo>
                    <a:pt x="22931" y="69809"/>
                  </a:lnTo>
                  <a:lnTo>
                    <a:pt x="22620" y="70004"/>
                  </a:lnTo>
                  <a:lnTo>
                    <a:pt x="22231" y="70687"/>
                  </a:lnTo>
                  <a:lnTo>
                    <a:pt x="21985" y="70753"/>
                  </a:lnTo>
                  <a:lnTo>
                    <a:pt x="21817" y="70736"/>
                  </a:lnTo>
                  <a:lnTo>
                    <a:pt x="21027" y="70199"/>
                  </a:lnTo>
                  <a:lnTo>
                    <a:pt x="19163" y="70785"/>
                  </a:lnTo>
                  <a:lnTo>
                    <a:pt x="18839" y="70688"/>
                  </a:lnTo>
                  <a:lnTo>
                    <a:pt x="18347" y="68882"/>
                  </a:lnTo>
                  <a:lnTo>
                    <a:pt x="17985" y="68638"/>
                  </a:lnTo>
                  <a:lnTo>
                    <a:pt x="17505" y="68687"/>
                  </a:lnTo>
                  <a:lnTo>
                    <a:pt x="16897" y="68882"/>
                  </a:lnTo>
                  <a:lnTo>
                    <a:pt x="16521" y="68492"/>
                  </a:lnTo>
                  <a:lnTo>
                    <a:pt x="15732" y="67613"/>
                  </a:lnTo>
                  <a:lnTo>
                    <a:pt x="14968" y="67272"/>
                  </a:lnTo>
                  <a:lnTo>
                    <a:pt x="15667" y="67060"/>
                  </a:lnTo>
                  <a:lnTo>
                    <a:pt x="16534" y="67060"/>
                  </a:lnTo>
                  <a:lnTo>
                    <a:pt x="16560" y="62425"/>
                  </a:lnTo>
                  <a:lnTo>
                    <a:pt x="16547" y="60928"/>
                  </a:lnTo>
                  <a:lnTo>
                    <a:pt x="16366" y="61026"/>
                  </a:lnTo>
                  <a:lnTo>
                    <a:pt x="16327" y="61172"/>
                  </a:lnTo>
                  <a:lnTo>
                    <a:pt x="16042" y="61123"/>
                  </a:lnTo>
                  <a:lnTo>
                    <a:pt x="15330" y="60424"/>
                  </a:lnTo>
                  <a:lnTo>
                    <a:pt x="15615" y="60017"/>
                  </a:lnTo>
                  <a:lnTo>
                    <a:pt x="16055" y="59724"/>
                  </a:lnTo>
                  <a:lnTo>
                    <a:pt x="16288" y="60196"/>
                  </a:lnTo>
                  <a:lnTo>
                    <a:pt x="16547" y="60066"/>
                  </a:lnTo>
                  <a:lnTo>
                    <a:pt x="16974" y="59643"/>
                  </a:lnTo>
                  <a:lnTo>
                    <a:pt x="17182" y="59269"/>
                  </a:lnTo>
                  <a:lnTo>
                    <a:pt x="17065" y="58651"/>
                  </a:lnTo>
                  <a:lnTo>
                    <a:pt x="16534" y="58651"/>
                  </a:lnTo>
                  <a:lnTo>
                    <a:pt x="16560" y="56552"/>
                  </a:lnTo>
                  <a:lnTo>
                    <a:pt x="16780" y="56552"/>
                  </a:lnTo>
                  <a:lnTo>
                    <a:pt x="16793" y="56129"/>
                  </a:lnTo>
                  <a:lnTo>
                    <a:pt x="16521" y="55235"/>
                  </a:lnTo>
                  <a:lnTo>
                    <a:pt x="16444" y="53738"/>
                  </a:lnTo>
                  <a:lnTo>
                    <a:pt x="16185" y="52811"/>
                  </a:lnTo>
                  <a:lnTo>
                    <a:pt x="16210" y="49965"/>
                  </a:lnTo>
                  <a:lnTo>
                    <a:pt x="20056" y="49932"/>
                  </a:lnTo>
                  <a:lnTo>
                    <a:pt x="19732" y="49412"/>
                  </a:lnTo>
                  <a:lnTo>
                    <a:pt x="19810" y="48972"/>
                  </a:lnTo>
                  <a:lnTo>
                    <a:pt x="20134" y="48956"/>
                  </a:lnTo>
                  <a:lnTo>
                    <a:pt x="20302" y="49168"/>
                  </a:lnTo>
                  <a:lnTo>
                    <a:pt x="20548" y="49688"/>
                  </a:lnTo>
                  <a:lnTo>
                    <a:pt x="20561" y="49932"/>
                  </a:lnTo>
                  <a:lnTo>
                    <a:pt x="21066" y="49948"/>
                  </a:lnTo>
                  <a:lnTo>
                    <a:pt x="21454" y="49379"/>
                  </a:lnTo>
                  <a:lnTo>
                    <a:pt x="21467" y="48793"/>
                  </a:lnTo>
                  <a:lnTo>
                    <a:pt x="20820" y="48452"/>
                  </a:lnTo>
                  <a:lnTo>
                    <a:pt x="21053" y="48143"/>
                  </a:lnTo>
                  <a:lnTo>
                    <a:pt x="21208" y="47736"/>
                  </a:lnTo>
                  <a:lnTo>
                    <a:pt x="20263" y="47639"/>
                  </a:lnTo>
                  <a:lnTo>
                    <a:pt x="19486" y="47866"/>
                  </a:lnTo>
                  <a:lnTo>
                    <a:pt x="18878" y="46776"/>
                  </a:lnTo>
                  <a:lnTo>
                    <a:pt x="18852" y="46288"/>
                  </a:lnTo>
                  <a:lnTo>
                    <a:pt x="16301" y="46598"/>
                  </a:lnTo>
                  <a:lnTo>
                    <a:pt x="16288" y="45931"/>
                  </a:lnTo>
                  <a:lnTo>
                    <a:pt x="15628" y="45947"/>
                  </a:lnTo>
                  <a:lnTo>
                    <a:pt x="15731" y="44825"/>
                  </a:lnTo>
                  <a:lnTo>
                    <a:pt x="15822" y="44955"/>
                  </a:lnTo>
                  <a:lnTo>
                    <a:pt x="16094" y="45036"/>
                  </a:lnTo>
                  <a:lnTo>
                    <a:pt x="16327" y="44987"/>
                  </a:lnTo>
                  <a:lnTo>
                    <a:pt x="16301" y="41734"/>
                  </a:lnTo>
                  <a:lnTo>
                    <a:pt x="15835" y="41734"/>
                  </a:lnTo>
                  <a:lnTo>
                    <a:pt x="15654" y="41474"/>
                  </a:lnTo>
                  <a:lnTo>
                    <a:pt x="15744" y="40693"/>
                  </a:lnTo>
                  <a:lnTo>
                    <a:pt x="15809" y="40498"/>
                  </a:lnTo>
                  <a:lnTo>
                    <a:pt x="15796" y="40221"/>
                  </a:lnTo>
                  <a:lnTo>
                    <a:pt x="15006" y="40189"/>
                  </a:lnTo>
                  <a:lnTo>
                    <a:pt x="14773" y="40221"/>
                  </a:lnTo>
                  <a:lnTo>
                    <a:pt x="14967" y="39392"/>
                  </a:lnTo>
                  <a:lnTo>
                    <a:pt x="14903" y="39196"/>
                  </a:lnTo>
                  <a:lnTo>
                    <a:pt x="14514" y="39229"/>
                  </a:lnTo>
                  <a:lnTo>
                    <a:pt x="14462" y="38643"/>
                  </a:lnTo>
                  <a:lnTo>
                    <a:pt x="14514" y="38318"/>
                  </a:lnTo>
                  <a:lnTo>
                    <a:pt x="13983" y="38074"/>
                  </a:lnTo>
                  <a:lnTo>
                    <a:pt x="13685" y="38286"/>
                  </a:lnTo>
                  <a:lnTo>
                    <a:pt x="13711" y="39327"/>
                  </a:lnTo>
                  <a:lnTo>
                    <a:pt x="10228" y="39311"/>
                  </a:lnTo>
                  <a:lnTo>
                    <a:pt x="9439" y="38757"/>
                  </a:lnTo>
                  <a:lnTo>
                    <a:pt x="9277" y="38553"/>
                  </a:lnTo>
                  <a:lnTo>
                    <a:pt x="9292" y="38224"/>
                  </a:lnTo>
                  <a:lnTo>
                    <a:pt x="9801" y="38301"/>
                  </a:lnTo>
                  <a:lnTo>
                    <a:pt x="9827" y="38139"/>
                  </a:lnTo>
                  <a:lnTo>
                    <a:pt x="9034" y="38176"/>
                  </a:lnTo>
                  <a:lnTo>
                    <a:pt x="9112" y="38570"/>
                  </a:lnTo>
                  <a:lnTo>
                    <a:pt x="9165" y="38844"/>
                  </a:lnTo>
                  <a:lnTo>
                    <a:pt x="9141" y="39799"/>
                  </a:lnTo>
                  <a:lnTo>
                    <a:pt x="8519" y="39864"/>
                  </a:lnTo>
                  <a:lnTo>
                    <a:pt x="8200" y="39849"/>
                  </a:lnTo>
                  <a:lnTo>
                    <a:pt x="7872" y="39603"/>
                  </a:lnTo>
                  <a:lnTo>
                    <a:pt x="8157" y="38790"/>
                  </a:lnTo>
                  <a:lnTo>
                    <a:pt x="7626" y="38969"/>
                  </a:lnTo>
                  <a:lnTo>
                    <a:pt x="7587" y="39180"/>
                  </a:lnTo>
                  <a:lnTo>
                    <a:pt x="7458" y="39311"/>
                  </a:lnTo>
                  <a:lnTo>
                    <a:pt x="7121" y="39327"/>
                  </a:lnTo>
                  <a:lnTo>
                    <a:pt x="7121" y="39099"/>
                  </a:lnTo>
                  <a:lnTo>
                    <a:pt x="4790" y="39327"/>
                  </a:lnTo>
                  <a:lnTo>
                    <a:pt x="4659" y="39510"/>
                  </a:lnTo>
                  <a:lnTo>
                    <a:pt x="4933" y="39831"/>
                  </a:lnTo>
                  <a:lnTo>
                    <a:pt x="4544" y="40140"/>
                  </a:lnTo>
                  <a:lnTo>
                    <a:pt x="4143" y="39994"/>
                  </a:lnTo>
                  <a:lnTo>
                    <a:pt x="4221" y="39750"/>
                  </a:lnTo>
                  <a:lnTo>
                    <a:pt x="4091" y="39099"/>
                  </a:lnTo>
                  <a:lnTo>
                    <a:pt x="3823" y="38520"/>
                  </a:lnTo>
                  <a:lnTo>
                    <a:pt x="3646" y="38753"/>
                  </a:lnTo>
                  <a:lnTo>
                    <a:pt x="2266" y="38725"/>
                  </a:lnTo>
                  <a:lnTo>
                    <a:pt x="1735" y="39067"/>
                  </a:lnTo>
                  <a:lnTo>
                    <a:pt x="530" y="38904"/>
                  </a:lnTo>
                  <a:lnTo>
                    <a:pt x="518" y="36903"/>
                  </a:lnTo>
                  <a:lnTo>
                    <a:pt x="1139" y="36854"/>
                  </a:lnTo>
                  <a:lnTo>
                    <a:pt x="1065" y="36193"/>
                  </a:lnTo>
                  <a:lnTo>
                    <a:pt x="543" y="36269"/>
                  </a:lnTo>
                  <a:lnTo>
                    <a:pt x="396" y="36370"/>
                  </a:lnTo>
                  <a:lnTo>
                    <a:pt x="254" y="36248"/>
                  </a:lnTo>
                  <a:lnTo>
                    <a:pt x="86" y="35475"/>
                  </a:lnTo>
                  <a:lnTo>
                    <a:pt x="286" y="35198"/>
                  </a:lnTo>
                  <a:lnTo>
                    <a:pt x="543" y="35114"/>
                  </a:lnTo>
                  <a:lnTo>
                    <a:pt x="543" y="31389"/>
                  </a:lnTo>
                  <a:lnTo>
                    <a:pt x="530" y="29323"/>
                  </a:lnTo>
                  <a:lnTo>
                    <a:pt x="880" y="29388"/>
                  </a:lnTo>
                  <a:lnTo>
                    <a:pt x="1217" y="29600"/>
                  </a:lnTo>
                  <a:lnTo>
                    <a:pt x="530" y="28982"/>
                  </a:lnTo>
                  <a:lnTo>
                    <a:pt x="129" y="28819"/>
                  </a:lnTo>
                  <a:lnTo>
                    <a:pt x="0" y="28575"/>
                  </a:lnTo>
                  <a:lnTo>
                    <a:pt x="275" y="27619"/>
                  </a:lnTo>
                  <a:lnTo>
                    <a:pt x="517" y="27583"/>
                  </a:lnTo>
                  <a:lnTo>
                    <a:pt x="556" y="25208"/>
                  </a:lnTo>
                  <a:lnTo>
                    <a:pt x="945" y="25208"/>
                  </a:lnTo>
                  <a:lnTo>
                    <a:pt x="1644" y="25468"/>
                  </a:lnTo>
                  <a:lnTo>
                    <a:pt x="2201" y="25810"/>
                  </a:lnTo>
                  <a:lnTo>
                    <a:pt x="4454" y="25810"/>
                  </a:lnTo>
                  <a:lnTo>
                    <a:pt x="4777" y="25549"/>
                  </a:lnTo>
                  <a:lnTo>
                    <a:pt x="5477" y="25387"/>
                  </a:lnTo>
                  <a:lnTo>
                    <a:pt x="5761" y="25419"/>
                  </a:lnTo>
                  <a:lnTo>
                    <a:pt x="6221" y="25010"/>
                  </a:lnTo>
                  <a:lnTo>
                    <a:pt x="6955" y="24588"/>
                  </a:lnTo>
                  <a:lnTo>
                    <a:pt x="7121" y="24573"/>
                  </a:lnTo>
                  <a:lnTo>
                    <a:pt x="7455" y="24898"/>
                  </a:lnTo>
                  <a:lnTo>
                    <a:pt x="7716" y="24459"/>
                  </a:lnTo>
                  <a:lnTo>
                    <a:pt x="8221" y="24523"/>
                  </a:lnTo>
                  <a:lnTo>
                    <a:pt x="8682" y="25016"/>
                  </a:lnTo>
                  <a:lnTo>
                    <a:pt x="9058" y="25121"/>
                  </a:lnTo>
                  <a:lnTo>
                    <a:pt x="9634" y="25127"/>
                  </a:lnTo>
                  <a:lnTo>
                    <a:pt x="9613" y="24861"/>
                  </a:lnTo>
                  <a:lnTo>
                    <a:pt x="9503" y="24606"/>
                  </a:lnTo>
                  <a:lnTo>
                    <a:pt x="9788" y="24606"/>
                  </a:lnTo>
                  <a:lnTo>
                    <a:pt x="10202" y="24996"/>
                  </a:lnTo>
                  <a:lnTo>
                    <a:pt x="10164" y="25191"/>
                  </a:lnTo>
                  <a:lnTo>
                    <a:pt x="10358" y="25110"/>
                  </a:lnTo>
                  <a:lnTo>
                    <a:pt x="11057" y="25370"/>
                  </a:lnTo>
                  <a:lnTo>
                    <a:pt x="11212" y="24850"/>
                  </a:lnTo>
                  <a:lnTo>
                    <a:pt x="12752" y="25166"/>
                  </a:lnTo>
                  <a:lnTo>
                    <a:pt x="12624" y="25614"/>
                  </a:lnTo>
                  <a:lnTo>
                    <a:pt x="12326" y="25923"/>
                  </a:lnTo>
                  <a:lnTo>
                    <a:pt x="12326" y="26070"/>
                  </a:lnTo>
                  <a:lnTo>
                    <a:pt x="12727" y="26330"/>
                  </a:lnTo>
                  <a:lnTo>
                    <a:pt x="16275" y="26428"/>
                  </a:lnTo>
                  <a:lnTo>
                    <a:pt x="16288" y="25484"/>
                  </a:lnTo>
                  <a:lnTo>
                    <a:pt x="16107" y="22833"/>
                  </a:lnTo>
                  <a:lnTo>
                    <a:pt x="16111" y="20468"/>
                  </a:lnTo>
                  <a:lnTo>
                    <a:pt x="16042" y="18165"/>
                  </a:lnTo>
                  <a:lnTo>
                    <a:pt x="16780" y="18165"/>
                  </a:lnTo>
                  <a:lnTo>
                    <a:pt x="16068" y="17091"/>
                  </a:lnTo>
                  <a:lnTo>
                    <a:pt x="16883" y="17856"/>
                  </a:lnTo>
                  <a:lnTo>
                    <a:pt x="17388" y="17839"/>
                  </a:lnTo>
                  <a:lnTo>
                    <a:pt x="17388" y="17270"/>
                  </a:lnTo>
                  <a:lnTo>
                    <a:pt x="17958" y="15806"/>
                  </a:lnTo>
                  <a:lnTo>
                    <a:pt x="18080" y="14635"/>
                  </a:lnTo>
                  <a:lnTo>
                    <a:pt x="16132" y="14635"/>
                  </a:lnTo>
                  <a:lnTo>
                    <a:pt x="16132" y="13415"/>
                  </a:lnTo>
                  <a:lnTo>
                    <a:pt x="16780" y="12016"/>
                  </a:lnTo>
                  <a:lnTo>
                    <a:pt x="16806" y="11170"/>
                  </a:lnTo>
                  <a:lnTo>
                    <a:pt x="21454" y="11170"/>
                  </a:lnTo>
                  <a:lnTo>
                    <a:pt x="24782" y="11235"/>
                  </a:lnTo>
                  <a:lnTo>
                    <a:pt x="26050" y="12048"/>
                  </a:lnTo>
                  <a:lnTo>
                    <a:pt x="27022" y="12439"/>
                  </a:lnTo>
                  <a:lnTo>
                    <a:pt x="27449" y="13268"/>
                  </a:lnTo>
                  <a:lnTo>
                    <a:pt x="27630" y="13854"/>
                  </a:lnTo>
                  <a:lnTo>
                    <a:pt x="27954" y="14342"/>
                  </a:lnTo>
                  <a:lnTo>
                    <a:pt x="28316" y="14667"/>
                  </a:lnTo>
                  <a:lnTo>
                    <a:pt x="29205" y="14934"/>
                  </a:lnTo>
                  <a:lnTo>
                    <a:pt x="29413" y="14804"/>
                  </a:lnTo>
                  <a:lnTo>
                    <a:pt x="29054" y="14195"/>
                  </a:lnTo>
                  <a:lnTo>
                    <a:pt x="28679" y="13886"/>
                  </a:lnTo>
                  <a:lnTo>
                    <a:pt x="28096" y="13089"/>
                  </a:lnTo>
                  <a:lnTo>
                    <a:pt x="28006" y="12748"/>
                  </a:lnTo>
                  <a:lnTo>
                    <a:pt x="27837" y="12471"/>
                  </a:lnTo>
                  <a:lnTo>
                    <a:pt x="27565" y="12309"/>
                  </a:lnTo>
                  <a:lnTo>
                    <a:pt x="26776" y="12113"/>
                  </a:lnTo>
                  <a:lnTo>
                    <a:pt x="26335" y="11918"/>
                  </a:lnTo>
                  <a:lnTo>
                    <a:pt x="25390" y="10975"/>
                  </a:lnTo>
                  <a:lnTo>
                    <a:pt x="24841" y="10661"/>
                  </a:lnTo>
                  <a:lnTo>
                    <a:pt x="24446" y="10434"/>
                  </a:lnTo>
                  <a:lnTo>
                    <a:pt x="23344" y="9804"/>
                  </a:lnTo>
                  <a:lnTo>
                    <a:pt x="21713" y="7396"/>
                  </a:lnTo>
                  <a:lnTo>
                    <a:pt x="19784" y="6860"/>
                  </a:lnTo>
                  <a:lnTo>
                    <a:pt x="19784" y="6713"/>
                  </a:lnTo>
                  <a:lnTo>
                    <a:pt x="19314" y="6372"/>
                  </a:lnTo>
                  <a:lnTo>
                    <a:pt x="19758" y="5363"/>
                  </a:lnTo>
                  <a:lnTo>
                    <a:pt x="20327" y="4908"/>
                  </a:lnTo>
                  <a:lnTo>
                    <a:pt x="20673" y="4754"/>
                  </a:lnTo>
                  <a:lnTo>
                    <a:pt x="21029" y="4184"/>
                  </a:lnTo>
                  <a:lnTo>
                    <a:pt x="20552" y="4065"/>
                  </a:lnTo>
                  <a:lnTo>
                    <a:pt x="20648" y="3776"/>
                  </a:lnTo>
                  <a:lnTo>
                    <a:pt x="21195" y="3769"/>
                  </a:lnTo>
                  <a:lnTo>
                    <a:pt x="19745" y="2663"/>
                  </a:lnTo>
                  <a:lnTo>
                    <a:pt x="21383" y="2565"/>
                  </a:lnTo>
                  <a:lnTo>
                    <a:pt x="21525" y="2484"/>
                  </a:lnTo>
                  <a:lnTo>
                    <a:pt x="21840" y="1400"/>
                  </a:lnTo>
                  <a:lnTo>
                    <a:pt x="21850" y="1130"/>
                  </a:lnTo>
                  <a:lnTo>
                    <a:pt x="23121" y="1091"/>
                  </a:lnTo>
                  <a:lnTo>
                    <a:pt x="23157" y="1320"/>
                  </a:lnTo>
                  <a:lnTo>
                    <a:pt x="22871" y="1406"/>
                  </a:lnTo>
                  <a:lnTo>
                    <a:pt x="22973" y="1687"/>
                  </a:lnTo>
                  <a:lnTo>
                    <a:pt x="23276" y="1693"/>
                  </a:lnTo>
                  <a:lnTo>
                    <a:pt x="23402" y="1883"/>
                  </a:lnTo>
                  <a:lnTo>
                    <a:pt x="23308" y="2274"/>
                  </a:lnTo>
                  <a:lnTo>
                    <a:pt x="23136" y="2273"/>
                  </a:lnTo>
                  <a:lnTo>
                    <a:pt x="23142" y="2493"/>
                  </a:lnTo>
                  <a:lnTo>
                    <a:pt x="23364" y="2419"/>
                  </a:lnTo>
                  <a:lnTo>
                    <a:pt x="23422" y="2826"/>
                  </a:lnTo>
                  <a:lnTo>
                    <a:pt x="23862" y="2858"/>
                  </a:lnTo>
                  <a:lnTo>
                    <a:pt x="24121" y="2224"/>
                  </a:lnTo>
                  <a:lnTo>
                    <a:pt x="24212" y="1915"/>
                  </a:lnTo>
                  <a:lnTo>
                    <a:pt x="23942" y="1285"/>
                  </a:lnTo>
                  <a:lnTo>
                    <a:pt x="23936" y="567"/>
                  </a:lnTo>
                  <a:lnTo>
                    <a:pt x="24112" y="594"/>
                  </a:lnTo>
                  <a:lnTo>
                    <a:pt x="24056" y="1291"/>
                  </a:lnTo>
                  <a:lnTo>
                    <a:pt x="25698" y="1420"/>
                  </a:lnTo>
                  <a:lnTo>
                    <a:pt x="25588" y="1633"/>
                  </a:lnTo>
                  <a:lnTo>
                    <a:pt x="25816" y="1766"/>
                  </a:lnTo>
                  <a:lnTo>
                    <a:pt x="26499" y="1605"/>
                  </a:lnTo>
                  <a:lnTo>
                    <a:pt x="26581" y="1342"/>
                  </a:lnTo>
                  <a:lnTo>
                    <a:pt x="27926" y="1381"/>
                  </a:lnTo>
                  <a:lnTo>
                    <a:pt x="28055" y="1456"/>
                  </a:lnTo>
                  <a:lnTo>
                    <a:pt x="28472" y="1394"/>
                  </a:lnTo>
                  <a:lnTo>
                    <a:pt x="28510" y="223"/>
                  </a:lnTo>
                  <a:lnTo>
                    <a:pt x="30504" y="158"/>
                  </a:lnTo>
                  <a:lnTo>
                    <a:pt x="31188" y="32"/>
                  </a:lnTo>
                  <a:lnTo>
                    <a:pt x="31975" y="54"/>
                  </a:lnTo>
                  <a:lnTo>
                    <a:pt x="32230" y="167"/>
                  </a:lnTo>
                  <a:lnTo>
                    <a:pt x="35153" y="304"/>
                  </a:lnTo>
                  <a:lnTo>
                    <a:pt x="35191" y="1183"/>
                  </a:lnTo>
                  <a:lnTo>
                    <a:pt x="35140" y="1736"/>
                  </a:lnTo>
                  <a:lnTo>
                    <a:pt x="35632" y="1736"/>
                  </a:lnTo>
                  <a:lnTo>
                    <a:pt x="35787" y="1665"/>
                  </a:lnTo>
                  <a:lnTo>
                    <a:pt x="35865" y="1524"/>
                  </a:lnTo>
                  <a:lnTo>
                    <a:pt x="37716" y="1541"/>
                  </a:lnTo>
                  <a:lnTo>
                    <a:pt x="37729" y="1931"/>
                  </a:lnTo>
                  <a:lnTo>
                    <a:pt x="37855" y="2058"/>
                  </a:lnTo>
                  <a:lnTo>
                    <a:pt x="38247" y="2061"/>
                  </a:lnTo>
                  <a:lnTo>
                    <a:pt x="38260" y="1736"/>
                  </a:lnTo>
                  <a:lnTo>
                    <a:pt x="37975" y="1736"/>
                  </a:lnTo>
                  <a:lnTo>
                    <a:pt x="38007" y="1366"/>
                  </a:lnTo>
                  <a:lnTo>
                    <a:pt x="39189" y="1342"/>
                  </a:lnTo>
                  <a:lnTo>
                    <a:pt x="39814" y="1183"/>
                  </a:lnTo>
                  <a:lnTo>
                    <a:pt x="42028" y="1166"/>
                  </a:lnTo>
                  <a:lnTo>
                    <a:pt x="42015" y="272"/>
                  </a:lnTo>
                  <a:lnTo>
                    <a:pt x="42177" y="0"/>
                  </a:lnTo>
                  <a:lnTo>
                    <a:pt x="44455" y="723"/>
                  </a:lnTo>
                  <a:lnTo>
                    <a:pt x="45388" y="1167"/>
                  </a:lnTo>
                  <a:lnTo>
                    <a:pt x="45603" y="1319"/>
                  </a:lnTo>
                  <a:lnTo>
                    <a:pt x="45886" y="1719"/>
                  </a:lnTo>
                  <a:lnTo>
                    <a:pt x="45951" y="209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0" name="pg701">
              <a:extLst>
                <a:ext uri="{FF2B5EF4-FFF2-40B4-BE49-F238E27FC236}">
                  <a16:creationId xmlns:a16="http://schemas.microsoft.com/office/drawing/2014/main" id="{129870A9-239C-2747-B88D-3F8E14F9088E}"/>
                </a:ext>
              </a:extLst>
            </p:cNvPr>
            <p:cNvSpPr/>
            <p:nvPr/>
          </p:nvSpPr>
          <p:spPr>
            <a:xfrm>
              <a:off x="4835803" y="1577942"/>
              <a:ext cx="360366" cy="407653"/>
            </a:xfrm>
            <a:custGeom>
              <a:avLst/>
              <a:gdLst/>
              <a:ahLst/>
              <a:cxnLst/>
              <a:rect l="0" t="0" r="0" b="0"/>
              <a:pathLst>
                <a:path w="360366" h="407653">
                  <a:moveTo>
                    <a:pt x="22433" y="200028"/>
                  </a:moveTo>
                  <a:lnTo>
                    <a:pt x="22437" y="199850"/>
                  </a:lnTo>
                  <a:lnTo>
                    <a:pt x="23440" y="199584"/>
                  </a:lnTo>
                  <a:lnTo>
                    <a:pt x="25798" y="199665"/>
                  </a:lnTo>
                  <a:lnTo>
                    <a:pt x="26726" y="199557"/>
                  </a:lnTo>
                  <a:lnTo>
                    <a:pt x="26927" y="199906"/>
                  </a:lnTo>
                  <a:lnTo>
                    <a:pt x="27193" y="200199"/>
                  </a:lnTo>
                  <a:lnTo>
                    <a:pt x="28077" y="199857"/>
                  </a:lnTo>
                  <a:lnTo>
                    <a:pt x="29226" y="200216"/>
                  </a:lnTo>
                  <a:lnTo>
                    <a:pt x="29304" y="190875"/>
                  </a:lnTo>
                  <a:lnTo>
                    <a:pt x="29284" y="184058"/>
                  </a:lnTo>
                  <a:lnTo>
                    <a:pt x="29352" y="180817"/>
                  </a:lnTo>
                  <a:lnTo>
                    <a:pt x="29407" y="178597"/>
                  </a:lnTo>
                  <a:lnTo>
                    <a:pt x="29600" y="178484"/>
                  </a:lnTo>
                  <a:lnTo>
                    <a:pt x="30989" y="178168"/>
                  </a:lnTo>
                  <a:lnTo>
                    <a:pt x="31037" y="177699"/>
                  </a:lnTo>
                  <a:lnTo>
                    <a:pt x="30784" y="176551"/>
                  </a:lnTo>
                  <a:lnTo>
                    <a:pt x="30871" y="176034"/>
                  </a:lnTo>
                  <a:lnTo>
                    <a:pt x="31688" y="175844"/>
                  </a:lnTo>
                  <a:lnTo>
                    <a:pt x="33087" y="176060"/>
                  </a:lnTo>
                  <a:lnTo>
                    <a:pt x="33682" y="175992"/>
                  </a:lnTo>
                  <a:lnTo>
                    <a:pt x="33725" y="176335"/>
                  </a:lnTo>
                  <a:lnTo>
                    <a:pt x="33685" y="177209"/>
                  </a:lnTo>
                  <a:lnTo>
                    <a:pt x="34253" y="178235"/>
                  </a:lnTo>
                  <a:lnTo>
                    <a:pt x="34537" y="178042"/>
                  </a:lnTo>
                  <a:lnTo>
                    <a:pt x="34612" y="177863"/>
                  </a:lnTo>
                  <a:lnTo>
                    <a:pt x="34690" y="177551"/>
                  </a:lnTo>
                  <a:lnTo>
                    <a:pt x="34577" y="176822"/>
                  </a:lnTo>
                  <a:lnTo>
                    <a:pt x="34415" y="176506"/>
                  </a:lnTo>
                  <a:lnTo>
                    <a:pt x="33965" y="176480"/>
                  </a:lnTo>
                  <a:lnTo>
                    <a:pt x="34136" y="176190"/>
                  </a:lnTo>
                  <a:lnTo>
                    <a:pt x="35084" y="175611"/>
                  </a:lnTo>
                  <a:lnTo>
                    <a:pt x="35299" y="175291"/>
                  </a:lnTo>
                  <a:lnTo>
                    <a:pt x="35640" y="174447"/>
                  </a:lnTo>
                  <a:lnTo>
                    <a:pt x="35601" y="174172"/>
                  </a:lnTo>
                  <a:lnTo>
                    <a:pt x="34194" y="173387"/>
                  </a:lnTo>
                  <a:lnTo>
                    <a:pt x="34137" y="173116"/>
                  </a:lnTo>
                  <a:lnTo>
                    <a:pt x="34246" y="172938"/>
                  </a:lnTo>
                  <a:lnTo>
                    <a:pt x="36039" y="172548"/>
                  </a:lnTo>
                  <a:lnTo>
                    <a:pt x="36048" y="172317"/>
                  </a:lnTo>
                  <a:lnTo>
                    <a:pt x="35545" y="171920"/>
                  </a:lnTo>
                  <a:lnTo>
                    <a:pt x="35458" y="171485"/>
                  </a:lnTo>
                  <a:lnTo>
                    <a:pt x="35664" y="171221"/>
                  </a:lnTo>
                  <a:lnTo>
                    <a:pt x="36219" y="171020"/>
                  </a:lnTo>
                  <a:lnTo>
                    <a:pt x="36233" y="170801"/>
                  </a:lnTo>
                  <a:lnTo>
                    <a:pt x="35753" y="170742"/>
                  </a:lnTo>
                  <a:lnTo>
                    <a:pt x="35912" y="170615"/>
                  </a:lnTo>
                  <a:lnTo>
                    <a:pt x="36260" y="169944"/>
                  </a:lnTo>
                  <a:lnTo>
                    <a:pt x="36461" y="169336"/>
                  </a:lnTo>
                  <a:lnTo>
                    <a:pt x="37004" y="168998"/>
                  </a:lnTo>
                  <a:lnTo>
                    <a:pt x="38198" y="168460"/>
                  </a:lnTo>
                  <a:lnTo>
                    <a:pt x="38360" y="168047"/>
                  </a:lnTo>
                  <a:lnTo>
                    <a:pt x="38440" y="167519"/>
                  </a:lnTo>
                  <a:lnTo>
                    <a:pt x="38597" y="167416"/>
                  </a:lnTo>
                  <a:lnTo>
                    <a:pt x="38645" y="167665"/>
                  </a:lnTo>
                  <a:lnTo>
                    <a:pt x="38570" y="168100"/>
                  </a:lnTo>
                  <a:lnTo>
                    <a:pt x="38872" y="168311"/>
                  </a:lnTo>
                  <a:lnTo>
                    <a:pt x="38951" y="168453"/>
                  </a:lnTo>
                  <a:lnTo>
                    <a:pt x="39196" y="168442"/>
                  </a:lnTo>
                  <a:lnTo>
                    <a:pt x="40555" y="168151"/>
                  </a:lnTo>
                  <a:lnTo>
                    <a:pt x="41106" y="168408"/>
                  </a:lnTo>
                  <a:lnTo>
                    <a:pt x="41504" y="168188"/>
                  </a:lnTo>
                  <a:lnTo>
                    <a:pt x="42383" y="167110"/>
                  </a:lnTo>
                  <a:lnTo>
                    <a:pt x="42763" y="166872"/>
                  </a:lnTo>
                  <a:lnTo>
                    <a:pt x="44102" y="166432"/>
                  </a:lnTo>
                  <a:lnTo>
                    <a:pt x="44575" y="166377"/>
                  </a:lnTo>
                  <a:lnTo>
                    <a:pt x="45074" y="166629"/>
                  </a:lnTo>
                  <a:lnTo>
                    <a:pt x="46251" y="166756"/>
                  </a:lnTo>
                  <a:lnTo>
                    <a:pt x="46640" y="166737"/>
                  </a:lnTo>
                  <a:lnTo>
                    <a:pt x="46977" y="166570"/>
                  </a:lnTo>
                  <a:lnTo>
                    <a:pt x="47686" y="166737"/>
                  </a:lnTo>
                  <a:lnTo>
                    <a:pt x="47874" y="167164"/>
                  </a:lnTo>
                  <a:lnTo>
                    <a:pt x="49641" y="168525"/>
                  </a:lnTo>
                  <a:lnTo>
                    <a:pt x="50000" y="169020"/>
                  </a:lnTo>
                  <a:lnTo>
                    <a:pt x="51154" y="169715"/>
                  </a:lnTo>
                  <a:lnTo>
                    <a:pt x="52125" y="169868"/>
                  </a:lnTo>
                  <a:lnTo>
                    <a:pt x="52728" y="170292"/>
                  </a:lnTo>
                  <a:lnTo>
                    <a:pt x="53047" y="170549"/>
                  </a:lnTo>
                  <a:lnTo>
                    <a:pt x="53493" y="171378"/>
                  </a:lnTo>
                  <a:lnTo>
                    <a:pt x="55524" y="172909"/>
                  </a:lnTo>
                  <a:lnTo>
                    <a:pt x="55891" y="173297"/>
                  </a:lnTo>
                  <a:lnTo>
                    <a:pt x="55981" y="171431"/>
                  </a:lnTo>
                  <a:lnTo>
                    <a:pt x="56025" y="171282"/>
                  </a:lnTo>
                  <a:lnTo>
                    <a:pt x="56182" y="171111"/>
                  </a:lnTo>
                  <a:lnTo>
                    <a:pt x="56420" y="171017"/>
                  </a:lnTo>
                  <a:lnTo>
                    <a:pt x="56803" y="171033"/>
                  </a:lnTo>
                  <a:lnTo>
                    <a:pt x="57184" y="171322"/>
                  </a:lnTo>
                  <a:lnTo>
                    <a:pt x="57971" y="171668"/>
                  </a:lnTo>
                  <a:lnTo>
                    <a:pt x="59248" y="171699"/>
                  </a:lnTo>
                  <a:lnTo>
                    <a:pt x="59598" y="171800"/>
                  </a:lnTo>
                  <a:lnTo>
                    <a:pt x="59774" y="171941"/>
                  </a:lnTo>
                  <a:lnTo>
                    <a:pt x="59811" y="172116"/>
                  </a:lnTo>
                  <a:lnTo>
                    <a:pt x="61461" y="173355"/>
                  </a:lnTo>
                  <a:lnTo>
                    <a:pt x="61951" y="173336"/>
                  </a:lnTo>
                  <a:lnTo>
                    <a:pt x="62598" y="172693"/>
                  </a:lnTo>
                  <a:lnTo>
                    <a:pt x="63402" y="172878"/>
                  </a:lnTo>
                  <a:lnTo>
                    <a:pt x="63760" y="173157"/>
                  </a:lnTo>
                  <a:lnTo>
                    <a:pt x="64285" y="173250"/>
                  </a:lnTo>
                  <a:lnTo>
                    <a:pt x="64128" y="172641"/>
                  </a:lnTo>
                  <a:lnTo>
                    <a:pt x="63940" y="172455"/>
                  </a:lnTo>
                  <a:lnTo>
                    <a:pt x="63944" y="172165"/>
                  </a:lnTo>
                  <a:lnTo>
                    <a:pt x="64561" y="171220"/>
                  </a:lnTo>
                  <a:lnTo>
                    <a:pt x="64325" y="170986"/>
                  </a:lnTo>
                  <a:lnTo>
                    <a:pt x="64347" y="170574"/>
                  </a:lnTo>
                  <a:lnTo>
                    <a:pt x="64570" y="170183"/>
                  </a:lnTo>
                  <a:lnTo>
                    <a:pt x="64705" y="170094"/>
                  </a:lnTo>
                  <a:lnTo>
                    <a:pt x="65077" y="170065"/>
                  </a:lnTo>
                  <a:lnTo>
                    <a:pt x="65217" y="170139"/>
                  </a:lnTo>
                  <a:lnTo>
                    <a:pt x="66976" y="169292"/>
                  </a:lnTo>
                  <a:lnTo>
                    <a:pt x="67321" y="169374"/>
                  </a:lnTo>
                  <a:lnTo>
                    <a:pt x="67509" y="170716"/>
                  </a:lnTo>
                  <a:lnTo>
                    <a:pt x="67745" y="171162"/>
                  </a:lnTo>
                  <a:lnTo>
                    <a:pt x="68641" y="171404"/>
                  </a:lnTo>
                  <a:lnTo>
                    <a:pt x="69314" y="171754"/>
                  </a:lnTo>
                  <a:lnTo>
                    <a:pt x="69516" y="170962"/>
                  </a:lnTo>
                  <a:lnTo>
                    <a:pt x="70085" y="169914"/>
                  </a:lnTo>
                  <a:lnTo>
                    <a:pt x="71870" y="168815"/>
                  </a:lnTo>
                  <a:lnTo>
                    <a:pt x="72281" y="168907"/>
                  </a:lnTo>
                  <a:lnTo>
                    <a:pt x="72645" y="168896"/>
                  </a:lnTo>
                  <a:lnTo>
                    <a:pt x="73266" y="168609"/>
                  </a:lnTo>
                  <a:lnTo>
                    <a:pt x="74022" y="167929"/>
                  </a:lnTo>
                  <a:lnTo>
                    <a:pt x="75346" y="165965"/>
                  </a:lnTo>
                  <a:lnTo>
                    <a:pt x="76568" y="166456"/>
                  </a:lnTo>
                  <a:lnTo>
                    <a:pt x="77456" y="166712"/>
                  </a:lnTo>
                  <a:lnTo>
                    <a:pt x="78348" y="167340"/>
                  </a:lnTo>
                  <a:lnTo>
                    <a:pt x="78554" y="167823"/>
                  </a:lnTo>
                  <a:lnTo>
                    <a:pt x="79152" y="168236"/>
                  </a:lnTo>
                  <a:lnTo>
                    <a:pt x="79145" y="167351"/>
                  </a:lnTo>
                  <a:lnTo>
                    <a:pt x="78904" y="165005"/>
                  </a:lnTo>
                  <a:lnTo>
                    <a:pt x="78843" y="163727"/>
                  </a:lnTo>
                  <a:lnTo>
                    <a:pt x="78816" y="158186"/>
                  </a:lnTo>
                  <a:lnTo>
                    <a:pt x="78032" y="158286"/>
                  </a:lnTo>
                  <a:lnTo>
                    <a:pt x="77143" y="158617"/>
                  </a:lnTo>
                  <a:lnTo>
                    <a:pt x="76210" y="157766"/>
                  </a:lnTo>
                  <a:lnTo>
                    <a:pt x="76148" y="157354"/>
                  </a:lnTo>
                  <a:lnTo>
                    <a:pt x="75517" y="156767"/>
                  </a:lnTo>
                  <a:lnTo>
                    <a:pt x="74474" y="156057"/>
                  </a:lnTo>
                  <a:lnTo>
                    <a:pt x="72744" y="155827"/>
                  </a:lnTo>
                  <a:lnTo>
                    <a:pt x="71841" y="155873"/>
                  </a:lnTo>
                  <a:lnTo>
                    <a:pt x="71305" y="156017"/>
                  </a:lnTo>
                  <a:lnTo>
                    <a:pt x="70687" y="156467"/>
                  </a:lnTo>
                  <a:lnTo>
                    <a:pt x="69810" y="157407"/>
                  </a:lnTo>
                  <a:lnTo>
                    <a:pt x="69461" y="157572"/>
                  </a:lnTo>
                  <a:lnTo>
                    <a:pt x="70569" y="156407"/>
                  </a:lnTo>
                  <a:lnTo>
                    <a:pt x="70543" y="156255"/>
                  </a:lnTo>
                  <a:lnTo>
                    <a:pt x="69913" y="155448"/>
                  </a:lnTo>
                  <a:lnTo>
                    <a:pt x="69659" y="155217"/>
                  </a:lnTo>
                  <a:lnTo>
                    <a:pt x="69475" y="155210"/>
                  </a:lnTo>
                  <a:lnTo>
                    <a:pt x="68857" y="155622"/>
                  </a:lnTo>
                  <a:lnTo>
                    <a:pt x="68659" y="155945"/>
                  </a:lnTo>
                  <a:lnTo>
                    <a:pt x="68492" y="156432"/>
                  </a:lnTo>
                  <a:lnTo>
                    <a:pt x="68479" y="156722"/>
                  </a:lnTo>
                  <a:lnTo>
                    <a:pt x="68654" y="157547"/>
                  </a:lnTo>
                  <a:lnTo>
                    <a:pt x="68492" y="157785"/>
                  </a:lnTo>
                  <a:lnTo>
                    <a:pt x="67761" y="158330"/>
                  </a:lnTo>
                  <a:lnTo>
                    <a:pt x="66350" y="158040"/>
                  </a:lnTo>
                  <a:lnTo>
                    <a:pt x="65913" y="157705"/>
                  </a:lnTo>
                  <a:lnTo>
                    <a:pt x="65253" y="157388"/>
                  </a:lnTo>
                  <a:lnTo>
                    <a:pt x="64762" y="157361"/>
                  </a:lnTo>
                  <a:lnTo>
                    <a:pt x="64533" y="157455"/>
                  </a:lnTo>
                  <a:lnTo>
                    <a:pt x="64079" y="158109"/>
                  </a:lnTo>
                  <a:lnTo>
                    <a:pt x="64379" y="158332"/>
                  </a:lnTo>
                  <a:lnTo>
                    <a:pt x="64511" y="158351"/>
                  </a:lnTo>
                  <a:lnTo>
                    <a:pt x="64709" y="158778"/>
                  </a:lnTo>
                  <a:lnTo>
                    <a:pt x="64583" y="159140"/>
                  </a:lnTo>
                  <a:lnTo>
                    <a:pt x="64415" y="159301"/>
                  </a:lnTo>
                  <a:lnTo>
                    <a:pt x="60551" y="158706"/>
                  </a:lnTo>
                  <a:lnTo>
                    <a:pt x="60338" y="158606"/>
                  </a:lnTo>
                  <a:lnTo>
                    <a:pt x="60415" y="158026"/>
                  </a:lnTo>
                  <a:lnTo>
                    <a:pt x="60319" y="157257"/>
                  </a:lnTo>
                  <a:lnTo>
                    <a:pt x="60038" y="156985"/>
                  </a:lnTo>
                  <a:lnTo>
                    <a:pt x="59245" y="156536"/>
                  </a:lnTo>
                  <a:lnTo>
                    <a:pt x="58732" y="156090"/>
                  </a:lnTo>
                  <a:lnTo>
                    <a:pt x="58578" y="155012"/>
                  </a:lnTo>
                  <a:lnTo>
                    <a:pt x="58731" y="154766"/>
                  </a:lnTo>
                  <a:lnTo>
                    <a:pt x="59165" y="154391"/>
                  </a:lnTo>
                  <a:lnTo>
                    <a:pt x="59840" y="154405"/>
                  </a:lnTo>
                  <a:lnTo>
                    <a:pt x="60795" y="154848"/>
                  </a:lnTo>
                  <a:lnTo>
                    <a:pt x="62153" y="154743"/>
                  </a:lnTo>
                  <a:lnTo>
                    <a:pt x="62377" y="154624"/>
                  </a:lnTo>
                  <a:lnTo>
                    <a:pt x="63025" y="153974"/>
                  </a:lnTo>
                  <a:lnTo>
                    <a:pt x="64270" y="153773"/>
                  </a:lnTo>
                  <a:lnTo>
                    <a:pt x="64892" y="152911"/>
                  </a:lnTo>
                  <a:lnTo>
                    <a:pt x="64897" y="149435"/>
                  </a:lnTo>
                  <a:lnTo>
                    <a:pt x="64406" y="149149"/>
                  </a:lnTo>
                  <a:lnTo>
                    <a:pt x="64064" y="149082"/>
                  </a:lnTo>
                  <a:lnTo>
                    <a:pt x="63393" y="149111"/>
                  </a:lnTo>
                  <a:lnTo>
                    <a:pt x="61955" y="149308"/>
                  </a:lnTo>
                  <a:lnTo>
                    <a:pt x="60412" y="149907"/>
                  </a:lnTo>
                  <a:lnTo>
                    <a:pt x="58040" y="149907"/>
                  </a:lnTo>
                  <a:lnTo>
                    <a:pt x="58238" y="149678"/>
                  </a:lnTo>
                  <a:lnTo>
                    <a:pt x="58298" y="148354"/>
                  </a:lnTo>
                  <a:lnTo>
                    <a:pt x="58762" y="147239"/>
                  </a:lnTo>
                  <a:lnTo>
                    <a:pt x="59161" y="146499"/>
                  </a:lnTo>
                  <a:lnTo>
                    <a:pt x="59152" y="146149"/>
                  </a:lnTo>
                  <a:lnTo>
                    <a:pt x="58683" y="146038"/>
                  </a:lnTo>
                  <a:lnTo>
                    <a:pt x="58871" y="145510"/>
                  </a:lnTo>
                  <a:lnTo>
                    <a:pt x="60524" y="144264"/>
                  </a:lnTo>
                  <a:lnTo>
                    <a:pt x="60906" y="142890"/>
                  </a:lnTo>
                  <a:lnTo>
                    <a:pt x="61410" y="142151"/>
                  </a:lnTo>
                  <a:lnTo>
                    <a:pt x="61621" y="141485"/>
                  </a:lnTo>
                  <a:lnTo>
                    <a:pt x="61585" y="140905"/>
                  </a:lnTo>
                  <a:lnTo>
                    <a:pt x="62252" y="140481"/>
                  </a:lnTo>
                  <a:lnTo>
                    <a:pt x="62625" y="140340"/>
                  </a:lnTo>
                  <a:lnTo>
                    <a:pt x="62950" y="140504"/>
                  </a:lnTo>
                  <a:lnTo>
                    <a:pt x="63187" y="140980"/>
                  </a:lnTo>
                  <a:lnTo>
                    <a:pt x="63547" y="141169"/>
                  </a:lnTo>
                  <a:lnTo>
                    <a:pt x="65395" y="141388"/>
                  </a:lnTo>
                  <a:lnTo>
                    <a:pt x="65956" y="141173"/>
                  </a:lnTo>
                  <a:lnTo>
                    <a:pt x="67176" y="141478"/>
                  </a:lnTo>
                  <a:lnTo>
                    <a:pt x="68199" y="141523"/>
                  </a:lnTo>
                  <a:lnTo>
                    <a:pt x="68488" y="141356"/>
                  </a:lnTo>
                  <a:lnTo>
                    <a:pt x="68945" y="141364"/>
                  </a:lnTo>
                  <a:lnTo>
                    <a:pt x="69204" y="141557"/>
                  </a:lnTo>
                  <a:lnTo>
                    <a:pt x="69208" y="141854"/>
                  </a:lnTo>
                  <a:lnTo>
                    <a:pt x="69519" y="142156"/>
                  </a:lnTo>
                  <a:lnTo>
                    <a:pt x="69800" y="142297"/>
                  </a:lnTo>
                  <a:lnTo>
                    <a:pt x="70011" y="142212"/>
                  </a:lnTo>
                  <a:lnTo>
                    <a:pt x="69872" y="140528"/>
                  </a:lnTo>
                  <a:lnTo>
                    <a:pt x="69543" y="140189"/>
                  </a:lnTo>
                  <a:lnTo>
                    <a:pt x="69200" y="140111"/>
                  </a:lnTo>
                  <a:lnTo>
                    <a:pt x="68551" y="139479"/>
                  </a:lnTo>
                  <a:lnTo>
                    <a:pt x="68148" y="138609"/>
                  </a:lnTo>
                  <a:lnTo>
                    <a:pt x="67420" y="137742"/>
                  </a:lnTo>
                  <a:lnTo>
                    <a:pt x="66528" y="137237"/>
                  </a:lnTo>
                  <a:lnTo>
                    <a:pt x="65927" y="137118"/>
                  </a:lnTo>
                  <a:lnTo>
                    <a:pt x="65062" y="136452"/>
                  </a:lnTo>
                  <a:lnTo>
                    <a:pt x="64531" y="135905"/>
                  </a:lnTo>
                  <a:lnTo>
                    <a:pt x="64957" y="135526"/>
                  </a:lnTo>
                  <a:lnTo>
                    <a:pt x="65857" y="135136"/>
                  </a:lnTo>
                  <a:lnTo>
                    <a:pt x="66560" y="135107"/>
                  </a:lnTo>
                  <a:lnTo>
                    <a:pt x="67764" y="134308"/>
                  </a:lnTo>
                  <a:lnTo>
                    <a:pt x="68010" y="134062"/>
                  </a:lnTo>
                  <a:lnTo>
                    <a:pt x="71576" y="134005"/>
                  </a:lnTo>
                  <a:lnTo>
                    <a:pt x="72164" y="133525"/>
                  </a:lnTo>
                  <a:lnTo>
                    <a:pt x="72092" y="131756"/>
                  </a:lnTo>
                  <a:lnTo>
                    <a:pt x="70463" y="131752"/>
                  </a:lnTo>
                  <a:lnTo>
                    <a:pt x="70125" y="131502"/>
                  </a:lnTo>
                  <a:lnTo>
                    <a:pt x="69818" y="130264"/>
                  </a:lnTo>
                  <a:lnTo>
                    <a:pt x="69963" y="129963"/>
                  </a:lnTo>
                  <a:lnTo>
                    <a:pt x="69669" y="129502"/>
                  </a:lnTo>
                  <a:lnTo>
                    <a:pt x="68083" y="128438"/>
                  </a:lnTo>
                  <a:lnTo>
                    <a:pt x="67767" y="128397"/>
                  </a:lnTo>
                  <a:lnTo>
                    <a:pt x="67529" y="128479"/>
                  </a:lnTo>
                  <a:lnTo>
                    <a:pt x="67160" y="128334"/>
                  </a:lnTo>
                  <a:lnTo>
                    <a:pt x="66954" y="128129"/>
                  </a:lnTo>
                  <a:lnTo>
                    <a:pt x="66941" y="127787"/>
                  </a:lnTo>
                  <a:lnTo>
                    <a:pt x="67512" y="127814"/>
                  </a:lnTo>
                  <a:lnTo>
                    <a:pt x="67921" y="127565"/>
                  </a:lnTo>
                  <a:lnTo>
                    <a:pt x="68044" y="127390"/>
                  </a:lnTo>
                  <a:lnTo>
                    <a:pt x="67685" y="126007"/>
                  </a:lnTo>
                  <a:lnTo>
                    <a:pt x="67465" y="125895"/>
                  </a:lnTo>
                  <a:lnTo>
                    <a:pt x="66467" y="125828"/>
                  </a:lnTo>
                  <a:lnTo>
                    <a:pt x="64858" y="125240"/>
                  </a:lnTo>
                  <a:lnTo>
                    <a:pt x="64713" y="125103"/>
                  </a:lnTo>
                  <a:lnTo>
                    <a:pt x="64700" y="124709"/>
                  </a:lnTo>
                  <a:lnTo>
                    <a:pt x="63811" y="124348"/>
                  </a:lnTo>
                  <a:lnTo>
                    <a:pt x="63618" y="124021"/>
                  </a:lnTo>
                  <a:lnTo>
                    <a:pt x="63266" y="122271"/>
                  </a:lnTo>
                  <a:lnTo>
                    <a:pt x="64161" y="121926"/>
                  </a:lnTo>
                  <a:lnTo>
                    <a:pt x="65275" y="122179"/>
                  </a:lnTo>
                  <a:lnTo>
                    <a:pt x="65149" y="121623"/>
                  </a:lnTo>
                  <a:lnTo>
                    <a:pt x="65480" y="120324"/>
                  </a:lnTo>
                  <a:lnTo>
                    <a:pt x="65441" y="120125"/>
                  </a:lnTo>
                  <a:lnTo>
                    <a:pt x="65220" y="119986"/>
                  </a:lnTo>
                  <a:lnTo>
                    <a:pt x="51365" y="119897"/>
                  </a:lnTo>
                  <a:lnTo>
                    <a:pt x="51063" y="119896"/>
                  </a:lnTo>
                  <a:lnTo>
                    <a:pt x="46734" y="119858"/>
                  </a:lnTo>
                  <a:lnTo>
                    <a:pt x="47016" y="118189"/>
                  </a:lnTo>
                  <a:lnTo>
                    <a:pt x="47341" y="117739"/>
                  </a:lnTo>
                  <a:lnTo>
                    <a:pt x="48301" y="117461"/>
                  </a:lnTo>
                  <a:lnTo>
                    <a:pt x="48442" y="116238"/>
                  </a:lnTo>
                  <a:lnTo>
                    <a:pt x="48340" y="115766"/>
                  </a:lnTo>
                  <a:lnTo>
                    <a:pt x="48750" y="114684"/>
                  </a:lnTo>
                  <a:lnTo>
                    <a:pt x="49864" y="114052"/>
                  </a:lnTo>
                  <a:lnTo>
                    <a:pt x="50024" y="110740"/>
                  </a:lnTo>
                  <a:lnTo>
                    <a:pt x="49707" y="109439"/>
                  </a:lnTo>
                  <a:lnTo>
                    <a:pt x="46871" y="109361"/>
                  </a:lnTo>
                  <a:lnTo>
                    <a:pt x="46406" y="109289"/>
                  </a:lnTo>
                  <a:lnTo>
                    <a:pt x="46082" y="107705"/>
                  </a:lnTo>
                  <a:lnTo>
                    <a:pt x="44684" y="106630"/>
                  </a:lnTo>
                  <a:lnTo>
                    <a:pt x="43487" y="105962"/>
                  </a:lnTo>
                  <a:lnTo>
                    <a:pt x="43150" y="105430"/>
                  </a:lnTo>
                  <a:lnTo>
                    <a:pt x="42533" y="104994"/>
                  </a:lnTo>
                  <a:lnTo>
                    <a:pt x="41929" y="104897"/>
                  </a:lnTo>
                  <a:lnTo>
                    <a:pt x="40113" y="104813"/>
                  </a:lnTo>
                  <a:lnTo>
                    <a:pt x="39453" y="105103"/>
                  </a:lnTo>
                  <a:lnTo>
                    <a:pt x="38834" y="105117"/>
                  </a:lnTo>
                  <a:lnTo>
                    <a:pt x="36325" y="104243"/>
                  </a:lnTo>
                  <a:lnTo>
                    <a:pt x="36395" y="103987"/>
                  </a:lnTo>
                  <a:lnTo>
                    <a:pt x="36382" y="103723"/>
                  </a:lnTo>
                  <a:lnTo>
                    <a:pt x="36286" y="103587"/>
                  </a:lnTo>
                  <a:lnTo>
                    <a:pt x="35260" y="103583"/>
                  </a:lnTo>
                  <a:lnTo>
                    <a:pt x="34872" y="103473"/>
                  </a:lnTo>
                  <a:lnTo>
                    <a:pt x="34811" y="102728"/>
                  </a:lnTo>
                  <a:lnTo>
                    <a:pt x="35414" y="102472"/>
                  </a:lnTo>
                  <a:lnTo>
                    <a:pt x="35403" y="99835"/>
                  </a:lnTo>
                  <a:lnTo>
                    <a:pt x="35273" y="99533"/>
                  </a:lnTo>
                  <a:lnTo>
                    <a:pt x="32972" y="99477"/>
                  </a:lnTo>
                  <a:lnTo>
                    <a:pt x="32944" y="99074"/>
                  </a:lnTo>
                  <a:lnTo>
                    <a:pt x="32587" y="98726"/>
                  </a:lnTo>
                  <a:lnTo>
                    <a:pt x="31935" y="98676"/>
                  </a:lnTo>
                  <a:lnTo>
                    <a:pt x="30853" y="98914"/>
                  </a:lnTo>
                  <a:lnTo>
                    <a:pt x="29905" y="99512"/>
                  </a:lnTo>
                  <a:lnTo>
                    <a:pt x="27241" y="99299"/>
                  </a:lnTo>
                  <a:lnTo>
                    <a:pt x="27331" y="83148"/>
                  </a:lnTo>
                  <a:lnTo>
                    <a:pt x="28829" y="84009"/>
                  </a:lnTo>
                  <a:lnTo>
                    <a:pt x="29673" y="83980"/>
                  </a:lnTo>
                  <a:lnTo>
                    <a:pt x="30579" y="84080"/>
                  </a:lnTo>
                  <a:lnTo>
                    <a:pt x="31334" y="84336"/>
                  </a:lnTo>
                  <a:lnTo>
                    <a:pt x="35259" y="84432"/>
                  </a:lnTo>
                  <a:lnTo>
                    <a:pt x="35337" y="84691"/>
                  </a:lnTo>
                  <a:lnTo>
                    <a:pt x="35700" y="84920"/>
                  </a:lnTo>
                  <a:lnTo>
                    <a:pt x="38383" y="84970"/>
                  </a:lnTo>
                  <a:lnTo>
                    <a:pt x="41642" y="84921"/>
                  </a:lnTo>
                  <a:lnTo>
                    <a:pt x="46921" y="89159"/>
                  </a:lnTo>
                  <a:lnTo>
                    <a:pt x="46927" y="89365"/>
                  </a:lnTo>
                  <a:lnTo>
                    <a:pt x="50048" y="91973"/>
                  </a:lnTo>
                  <a:lnTo>
                    <a:pt x="54454" y="92501"/>
                  </a:lnTo>
                  <a:lnTo>
                    <a:pt x="56453" y="92475"/>
                  </a:lnTo>
                  <a:lnTo>
                    <a:pt x="56817" y="92745"/>
                  </a:lnTo>
                  <a:lnTo>
                    <a:pt x="57152" y="93327"/>
                  </a:lnTo>
                  <a:lnTo>
                    <a:pt x="56998" y="93685"/>
                  </a:lnTo>
                  <a:lnTo>
                    <a:pt x="57127" y="93703"/>
                  </a:lnTo>
                  <a:lnTo>
                    <a:pt x="57719" y="93543"/>
                  </a:lnTo>
                  <a:lnTo>
                    <a:pt x="58045" y="92747"/>
                  </a:lnTo>
                  <a:lnTo>
                    <a:pt x="58715" y="92234"/>
                  </a:lnTo>
                  <a:lnTo>
                    <a:pt x="59073" y="91706"/>
                  </a:lnTo>
                  <a:lnTo>
                    <a:pt x="59662" y="91436"/>
                  </a:lnTo>
                  <a:lnTo>
                    <a:pt x="59747" y="90774"/>
                  </a:lnTo>
                  <a:lnTo>
                    <a:pt x="60002" y="90566"/>
                  </a:lnTo>
                  <a:lnTo>
                    <a:pt x="60436" y="90371"/>
                  </a:lnTo>
                  <a:lnTo>
                    <a:pt x="60613" y="89680"/>
                  </a:lnTo>
                  <a:lnTo>
                    <a:pt x="60784" y="88356"/>
                  </a:lnTo>
                  <a:lnTo>
                    <a:pt x="60139" y="86628"/>
                  </a:lnTo>
                  <a:lnTo>
                    <a:pt x="59746" y="86100"/>
                  </a:lnTo>
                  <a:lnTo>
                    <a:pt x="59732" y="85253"/>
                  </a:lnTo>
                  <a:lnTo>
                    <a:pt x="60713" y="84442"/>
                  </a:lnTo>
                  <a:lnTo>
                    <a:pt x="60739" y="82944"/>
                  </a:lnTo>
                  <a:lnTo>
                    <a:pt x="60442" y="82654"/>
                  </a:lnTo>
                  <a:lnTo>
                    <a:pt x="59749" y="82588"/>
                  </a:lnTo>
                  <a:lnTo>
                    <a:pt x="59730" y="81105"/>
                  </a:lnTo>
                  <a:lnTo>
                    <a:pt x="59700" y="78552"/>
                  </a:lnTo>
                  <a:lnTo>
                    <a:pt x="60413" y="78140"/>
                  </a:lnTo>
                  <a:lnTo>
                    <a:pt x="63741" y="78028"/>
                  </a:lnTo>
                  <a:lnTo>
                    <a:pt x="63806" y="77354"/>
                  </a:lnTo>
                  <a:lnTo>
                    <a:pt x="64040" y="77069"/>
                  </a:lnTo>
                  <a:lnTo>
                    <a:pt x="68007" y="75475"/>
                  </a:lnTo>
                  <a:lnTo>
                    <a:pt x="69097" y="75692"/>
                  </a:lnTo>
                  <a:lnTo>
                    <a:pt x="76929" y="75807"/>
                  </a:lnTo>
                  <a:lnTo>
                    <a:pt x="77255" y="75897"/>
                  </a:lnTo>
                  <a:lnTo>
                    <a:pt x="77210" y="76200"/>
                  </a:lnTo>
                  <a:lnTo>
                    <a:pt x="77529" y="76592"/>
                  </a:lnTo>
                  <a:lnTo>
                    <a:pt x="78052" y="76579"/>
                  </a:lnTo>
                  <a:lnTo>
                    <a:pt x="78181" y="79659"/>
                  </a:lnTo>
                  <a:lnTo>
                    <a:pt x="78765" y="79525"/>
                  </a:lnTo>
                  <a:lnTo>
                    <a:pt x="79477" y="79128"/>
                  </a:lnTo>
                  <a:lnTo>
                    <a:pt x="79804" y="78908"/>
                  </a:lnTo>
                  <a:lnTo>
                    <a:pt x="80140" y="78555"/>
                  </a:lnTo>
                  <a:lnTo>
                    <a:pt x="80737" y="78172"/>
                  </a:lnTo>
                  <a:lnTo>
                    <a:pt x="82577" y="78180"/>
                  </a:lnTo>
                  <a:lnTo>
                    <a:pt x="83421" y="78429"/>
                  </a:lnTo>
                  <a:lnTo>
                    <a:pt x="83854" y="78474"/>
                  </a:lnTo>
                  <a:lnTo>
                    <a:pt x="85596" y="77988"/>
                  </a:lnTo>
                  <a:lnTo>
                    <a:pt x="85619" y="77784"/>
                  </a:lnTo>
                  <a:lnTo>
                    <a:pt x="85942" y="77256"/>
                  </a:lnTo>
                  <a:lnTo>
                    <a:pt x="86490" y="77349"/>
                  </a:lnTo>
                  <a:lnTo>
                    <a:pt x="87039" y="77260"/>
                  </a:lnTo>
                  <a:lnTo>
                    <a:pt x="87570" y="76718"/>
                  </a:lnTo>
                  <a:lnTo>
                    <a:pt x="88152" y="76280"/>
                  </a:lnTo>
                  <a:lnTo>
                    <a:pt x="88833" y="75911"/>
                  </a:lnTo>
                  <a:lnTo>
                    <a:pt x="89983" y="75981"/>
                  </a:lnTo>
                  <a:lnTo>
                    <a:pt x="90734" y="75825"/>
                  </a:lnTo>
                  <a:lnTo>
                    <a:pt x="91525" y="74300"/>
                  </a:lnTo>
                  <a:lnTo>
                    <a:pt x="91457" y="63278"/>
                  </a:lnTo>
                  <a:lnTo>
                    <a:pt x="91826" y="63271"/>
                  </a:lnTo>
                  <a:lnTo>
                    <a:pt x="91779" y="62066"/>
                  </a:lnTo>
                  <a:lnTo>
                    <a:pt x="91872" y="48359"/>
                  </a:lnTo>
                  <a:lnTo>
                    <a:pt x="91877" y="47993"/>
                  </a:lnTo>
                  <a:lnTo>
                    <a:pt x="91976" y="37735"/>
                  </a:lnTo>
                  <a:lnTo>
                    <a:pt x="92587" y="37877"/>
                  </a:lnTo>
                  <a:lnTo>
                    <a:pt x="92996" y="38107"/>
                  </a:lnTo>
                  <a:lnTo>
                    <a:pt x="93742" y="38278"/>
                  </a:lnTo>
                  <a:lnTo>
                    <a:pt x="95870" y="38549"/>
                  </a:lnTo>
                  <a:lnTo>
                    <a:pt x="96892" y="38791"/>
                  </a:lnTo>
                  <a:lnTo>
                    <a:pt x="97796" y="38849"/>
                  </a:lnTo>
                  <a:lnTo>
                    <a:pt x="98762" y="38133"/>
                  </a:lnTo>
                  <a:lnTo>
                    <a:pt x="98847" y="37895"/>
                  </a:lnTo>
                  <a:lnTo>
                    <a:pt x="98824" y="37750"/>
                  </a:lnTo>
                  <a:lnTo>
                    <a:pt x="98593" y="37453"/>
                  </a:lnTo>
                  <a:lnTo>
                    <a:pt x="97718" y="37096"/>
                  </a:lnTo>
                  <a:lnTo>
                    <a:pt x="97118" y="36427"/>
                  </a:lnTo>
                  <a:lnTo>
                    <a:pt x="97101" y="36297"/>
                  </a:lnTo>
                  <a:lnTo>
                    <a:pt x="97803" y="36282"/>
                  </a:lnTo>
                  <a:lnTo>
                    <a:pt x="97799" y="34193"/>
                  </a:lnTo>
                  <a:lnTo>
                    <a:pt x="98261" y="34227"/>
                  </a:lnTo>
                  <a:lnTo>
                    <a:pt x="98617" y="34409"/>
                  </a:lnTo>
                  <a:lnTo>
                    <a:pt x="99204" y="34220"/>
                  </a:lnTo>
                  <a:lnTo>
                    <a:pt x="98653" y="33747"/>
                  </a:lnTo>
                  <a:lnTo>
                    <a:pt x="98448" y="33677"/>
                  </a:lnTo>
                  <a:lnTo>
                    <a:pt x="98253" y="33714"/>
                  </a:lnTo>
                  <a:lnTo>
                    <a:pt x="98400" y="33420"/>
                  </a:lnTo>
                  <a:lnTo>
                    <a:pt x="98640" y="33342"/>
                  </a:lnTo>
                  <a:lnTo>
                    <a:pt x="99155" y="33346"/>
                  </a:lnTo>
                  <a:lnTo>
                    <a:pt x="100724" y="33540"/>
                  </a:lnTo>
                  <a:lnTo>
                    <a:pt x="101969" y="33422"/>
                  </a:lnTo>
                  <a:lnTo>
                    <a:pt x="102538" y="33504"/>
                  </a:lnTo>
                  <a:lnTo>
                    <a:pt x="103045" y="33549"/>
                  </a:lnTo>
                  <a:lnTo>
                    <a:pt x="103329" y="33456"/>
                  </a:lnTo>
                  <a:lnTo>
                    <a:pt x="103876" y="33081"/>
                  </a:lnTo>
                  <a:lnTo>
                    <a:pt x="102673" y="31578"/>
                  </a:lnTo>
                  <a:lnTo>
                    <a:pt x="101780" y="30890"/>
                  </a:lnTo>
                  <a:lnTo>
                    <a:pt x="100513" y="30072"/>
                  </a:lnTo>
                  <a:lnTo>
                    <a:pt x="100335" y="29968"/>
                  </a:lnTo>
                  <a:lnTo>
                    <a:pt x="100010" y="29845"/>
                  </a:lnTo>
                  <a:lnTo>
                    <a:pt x="98836" y="29837"/>
                  </a:lnTo>
                  <a:lnTo>
                    <a:pt x="98485" y="29926"/>
                  </a:lnTo>
                  <a:lnTo>
                    <a:pt x="97876" y="29855"/>
                  </a:lnTo>
                  <a:lnTo>
                    <a:pt x="96724" y="29260"/>
                  </a:lnTo>
                  <a:lnTo>
                    <a:pt x="96408" y="28774"/>
                  </a:lnTo>
                  <a:lnTo>
                    <a:pt x="96800" y="28714"/>
                  </a:lnTo>
                  <a:lnTo>
                    <a:pt x="97730" y="27759"/>
                  </a:lnTo>
                  <a:lnTo>
                    <a:pt x="97765" y="27447"/>
                  </a:lnTo>
                  <a:lnTo>
                    <a:pt x="97605" y="27153"/>
                  </a:lnTo>
                  <a:lnTo>
                    <a:pt x="97289" y="27075"/>
                  </a:lnTo>
                  <a:lnTo>
                    <a:pt x="97045" y="27283"/>
                  </a:lnTo>
                  <a:lnTo>
                    <a:pt x="96831" y="27294"/>
                  </a:lnTo>
                  <a:lnTo>
                    <a:pt x="95937" y="26830"/>
                  </a:lnTo>
                  <a:lnTo>
                    <a:pt x="95470" y="25811"/>
                  </a:lnTo>
                  <a:lnTo>
                    <a:pt x="95479" y="25484"/>
                  </a:lnTo>
                  <a:lnTo>
                    <a:pt x="95963" y="25518"/>
                  </a:lnTo>
                  <a:lnTo>
                    <a:pt x="96938" y="25008"/>
                  </a:lnTo>
                  <a:lnTo>
                    <a:pt x="97299" y="24503"/>
                  </a:lnTo>
                  <a:lnTo>
                    <a:pt x="96364" y="24094"/>
                  </a:lnTo>
                  <a:lnTo>
                    <a:pt x="95399" y="24027"/>
                  </a:lnTo>
                  <a:lnTo>
                    <a:pt x="94851" y="24113"/>
                  </a:lnTo>
                  <a:lnTo>
                    <a:pt x="94722" y="23332"/>
                  </a:lnTo>
                  <a:lnTo>
                    <a:pt x="93983" y="22908"/>
                  </a:lnTo>
                  <a:lnTo>
                    <a:pt x="92862" y="22749"/>
                  </a:lnTo>
                  <a:lnTo>
                    <a:pt x="92340" y="23076"/>
                  </a:lnTo>
                  <a:lnTo>
                    <a:pt x="92365" y="21401"/>
                  </a:lnTo>
                  <a:lnTo>
                    <a:pt x="92379" y="18936"/>
                  </a:lnTo>
                  <a:lnTo>
                    <a:pt x="92379" y="18591"/>
                  </a:lnTo>
                  <a:lnTo>
                    <a:pt x="92380" y="18444"/>
                  </a:lnTo>
                  <a:lnTo>
                    <a:pt x="92404" y="13780"/>
                  </a:lnTo>
                  <a:lnTo>
                    <a:pt x="92408" y="13488"/>
                  </a:lnTo>
                  <a:lnTo>
                    <a:pt x="92406" y="13258"/>
                  </a:lnTo>
                  <a:lnTo>
                    <a:pt x="92420" y="11546"/>
                  </a:lnTo>
                  <a:lnTo>
                    <a:pt x="92430" y="10604"/>
                  </a:lnTo>
                  <a:lnTo>
                    <a:pt x="92485" y="5850"/>
                  </a:lnTo>
                  <a:lnTo>
                    <a:pt x="92505" y="5319"/>
                  </a:lnTo>
                  <a:lnTo>
                    <a:pt x="92525" y="4910"/>
                  </a:lnTo>
                  <a:lnTo>
                    <a:pt x="92540" y="4249"/>
                  </a:lnTo>
                  <a:lnTo>
                    <a:pt x="92590" y="2537"/>
                  </a:lnTo>
                  <a:lnTo>
                    <a:pt x="92595" y="2380"/>
                  </a:lnTo>
                  <a:lnTo>
                    <a:pt x="92604" y="2078"/>
                  </a:lnTo>
                  <a:lnTo>
                    <a:pt x="92610" y="1877"/>
                  </a:lnTo>
                  <a:lnTo>
                    <a:pt x="92651" y="633"/>
                  </a:lnTo>
                  <a:lnTo>
                    <a:pt x="106049" y="1262"/>
                  </a:lnTo>
                  <a:lnTo>
                    <a:pt x="109944" y="0"/>
                  </a:lnTo>
                  <a:lnTo>
                    <a:pt x="110560" y="174"/>
                  </a:lnTo>
                  <a:lnTo>
                    <a:pt x="110596" y="3777"/>
                  </a:lnTo>
                  <a:lnTo>
                    <a:pt x="113215" y="4004"/>
                  </a:lnTo>
                  <a:lnTo>
                    <a:pt x="115761" y="5722"/>
                  </a:lnTo>
                  <a:lnTo>
                    <a:pt x="117737" y="5949"/>
                  </a:lnTo>
                  <a:lnTo>
                    <a:pt x="139313" y="14997"/>
                  </a:lnTo>
                  <a:lnTo>
                    <a:pt x="148397" y="13863"/>
                  </a:lnTo>
                  <a:lnTo>
                    <a:pt x="151369" y="14414"/>
                  </a:lnTo>
                  <a:lnTo>
                    <a:pt x="152288" y="17782"/>
                  </a:lnTo>
                  <a:lnTo>
                    <a:pt x="152585" y="18534"/>
                  </a:lnTo>
                  <a:lnTo>
                    <a:pt x="152478" y="19173"/>
                  </a:lnTo>
                  <a:lnTo>
                    <a:pt x="152589" y="19305"/>
                  </a:lnTo>
                  <a:lnTo>
                    <a:pt x="151860" y="20074"/>
                  </a:lnTo>
                  <a:lnTo>
                    <a:pt x="151818" y="20284"/>
                  </a:lnTo>
                  <a:lnTo>
                    <a:pt x="152121" y="20526"/>
                  </a:lnTo>
                  <a:lnTo>
                    <a:pt x="152365" y="20838"/>
                  </a:lnTo>
                  <a:lnTo>
                    <a:pt x="151924" y="21239"/>
                  </a:lnTo>
                  <a:lnTo>
                    <a:pt x="151140" y="21481"/>
                  </a:lnTo>
                  <a:lnTo>
                    <a:pt x="149792" y="21404"/>
                  </a:lnTo>
                  <a:lnTo>
                    <a:pt x="148895" y="21122"/>
                  </a:lnTo>
                  <a:lnTo>
                    <a:pt x="147940" y="21948"/>
                  </a:lnTo>
                  <a:lnTo>
                    <a:pt x="144904" y="21777"/>
                  </a:lnTo>
                  <a:lnTo>
                    <a:pt x="143096" y="22219"/>
                  </a:lnTo>
                  <a:lnTo>
                    <a:pt x="142776" y="23895"/>
                  </a:lnTo>
                  <a:lnTo>
                    <a:pt x="141744" y="25765"/>
                  </a:lnTo>
                  <a:lnTo>
                    <a:pt x="141825" y="26211"/>
                  </a:lnTo>
                  <a:lnTo>
                    <a:pt x="141318" y="27404"/>
                  </a:lnTo>
                  <a:lnTo>
                    <a:pt x="144498" y="30515"/>
                  </a:lnTo>
                  <a:lnTo>
                    <a:pt x="147700" y="31118"/>
                  </a:lnTo>
                  <a:lnTo>
                    <a:pt x="148638" y="31683"/>
                  </a:lnTo>
                  <a:lnTo>
                    <a:pt x="159046" y="31013"/>
                  </a:lnTo>
                  <a:lnTo>
                    <a:pt x="164022" y="29895"/>
                  </a:lnTo>
                  <a:lnTo>
                    <a:pt x="166909" y="29796"/>
                  </a:lnTo>
                  <a:lnTo>
                    <a:pt x="167896" y="29867"/>
                  </a:lnTo>
                  <a:lnTo>
                    <a:pt x="169865" y="32171"/>
                  </a:lnTo>
                  <a:lnTo>
                    <a:pt x="170239" y="32721"/>
                  </a:lnTo>
                  <a:lnTo>
                    <a:pt x="170901" y="32851"/>
                  </a:lnTo>
                  <a:lnTo>
                    <a:pt x="171159" y="32992"/>
                  </a:lnTo>
                  <a:lnTo>
                    <a:pt x="171319" y="33330"/>
                  </a:lnTo>
                  <a:lnTo>
                    <a:pt x="171279" y="33531"/>
                  </a:lnTo>
                  <a:lnTo>
                    <a:pt x="172000" y="34597"/>
                  </a:lnTo>
                  <a:lnTo>
                    <a:pt x="174494" y="35344"/>
                  </a:lnTo>
                  <a:lnTo>
                    <a:pt x="174486" y="37470"/>
                  </a:lnTo>
                  <a:lnTo>
                    <a:pt x="171849" y="42248"/>
                  </a:lnTo>
                  <a:lnTo>
                    <a:pt x="172730" y="45489"/>
                  </a:lnTo>
                  <a:lnTo>
                    <a:pt x="174835" y="49119"/>
                  </a:lnTo>
                  <a:lnTo>
                    <a:pt x="176441" y="51383"/>
                  </a:lnTo>
                  <a:lnTo>
                    <a:pt x="176598" y="51712"/>
                  </a:lnTo>
                  <a:lnTo>
                    <a:pt x="176984" y="52417"/>
                  </a:lnTo>
                  <a:lnTo>
                    <a:pt x="177643" y="53097"/>
                  </a:lnTo>
                  <a:lnTo>
                    <a:pt x="178042" y="52981"/>
                  </a:lnTo>
                  <a:lnTo>
                    <a:pt x="178410" y="53190"/>
                  </a:lnTo>
                  <a:lnTo>
                    <a:pt x="179678" y="54658"/>
                  </a:lnTo>
                  <a:lnTo>
                    <a:pt x="180918" y="57279"/>
                  </a:lnTo>
                  <a:lnTo>
                    <a:pt x="182091" y="59524"/>
                  </a:lnTo>
                  <a:lnTo>
                    <a:pt x="182592" y="60335"/>
                  </a:lnTo>
                  <a:lnTo>
                    <a:pt x="182715" y="60587"/>
                  </a:lnTo>
                  <a:lnTo>
                    <a:pt x="183171" y="61514"/>
                  </a:lnTo>
                  <a:lnTo>
                    <a:pt x="183463" y="62172"/>
                  </a:lnTo>
                  <a:lnTo>
                    <a:pt x="183326" y="62585"/>
                  </a:lnTo>
                  <a:lnTo>
                    <a:pt x="183542" y="62998"/>
                  </a:lnTo>
                  <a:lnTo>
                    <a:pt x="183870" y="62916"/>
                  </a:lnTo>
                  <a:lnTo>
                    <a:pt x="183808" y="63206"/>
                  </a:lnTo>
                  <a:lnTo>
                    <a:pt x="183812" y="63563"/>
                  </a:lnTo>
                  <a:lnTo>
                    <a:pt x="183967" y="63945"/>
                  </a:lnTo>
                  <a:lnTo>
                    <a:pt x="184516" y="64366"/>
                  </a:lnTo>
                  <a:lnTo>
                    <a:pt x="184590" y="64756"/>
                  </a:lnTo>
                  <a:lnTo>
                    <a:pt x="184577" y="65176"/>
                  </a:lnTo>
                  <a:lnTo>
                    <a:pt x="184647" y="65366"/>
                  </a:lnTo>
                  <a:lnTo>
                    <a:pt x="185308" y="66328"/>
                  </a:lnTo>
                  <a:lnTo>
                    <a:pt x="185778" y="66889"/>
                  </a:lnTo>
                  <a:lnTo>
                    <a:pt x="186694" y="66465"/>
                  </a:lnTo>
                  <a:lnTo>
                    <a:pt x="187849" y="65253"/>
                  </a:lnTo>
                  <a:lnTo>
                    <a:pt x="188367" y="65078"/>
                  </a:lnTo>
                  <a:lnTo>
                    <a:pt x="189399" y="64903"/>
                  </a:lnTo>
                  <a:lnTo>
                    <a:pt x="189629" y="64568"/>
                  </a:lnTo>
                  <a:lnTo>
                    <a:pt x="189965" y="64431"/>
                  </a:lnTo>
                  <a:lnTo>
                    <a:pt x="190151" y="64461"/>
                  </a:lnTo>
                  <a:lnTo>
                    <a:pt x="190377" y="64672"/>
                  </a:lnTo>
                  <a:lnTo>
                    <a:pt x="190559" y="64676"/>
                  </a:lnTo>
                  <a:lnTo>
                    <a:pt x="191061" y="64390"/>
                  </a:lnTo>
                  <a:lnTo>
                    <a:pt x="191458" y="64163"/>
                  </a:lnTo>
                  <a:lnTo>
                    <a:pt x="191918" y="64118"/>
                  </a:lnTo>
                  <a:lnTo>
                    <a:pt x="192835" y="63594"/>
                  </a:lnTo>
                  <a:lnTo>
                    <a:pt x="197229" y="62985"/>
                  </a:lnTo>
                  <a:lnTo>
                    <a:pt x="198652" y="62339"/>
                  </a:lnTo>
                  <a:lnTo>
                    <a:pt x="198138" y="60956"/>
                  </a:lnTo>
                  <a:lnTo>
                    <a:pt x="195981" y="59528"/>
                  </a:lnTo>
                  <a:lnTo>
                    <a:pt x="195441" y="58546"/>
                  </a:lnTo>
                  <a:lnTo>
                    <a:pt x="195640" y="57758"/>
                  </a:lnTo>
                  <a:lnTo>
                    <a:pt x="195374" y="57729"/>
                  </a:lnTo>
                  <a:lnTo>
                    <a:pt x="195295" y="57479"/>
                  </a:lnTo>
                  <a:lnTo>
                    <a:pt x="194546" y="55773"/>
                  </a:lnTo>
                  <a:lnTo>
                    <a:pt x="195443" y="52870"/>
                  </a:lnTo>
                  <a:lnTo>
                    <a:pt x="193917" y="51246"/>
                  </a:lnTo>
                  <a:lnTo>
                    <a:pt x="194143" y="50183"/>
                  </a:lnTo>
                  <a:lnTo>
                    <a:pt x="195328" y="50023"/>
                  </a:lnTo>
                  <a:lnTo>
                    <a:pt x="196159" y="46927"/>
                  </a:lnTo>
                  <a:lnTo>
                    <a:pt x="199618" y="44985"/>
                  </a:lnTo>
                  <a:lnTo>
                    <a:pt x="204728" y="45917"/>
                  </a:lnTo>
                  <a:lnTo>
                    <a:pt x="205136" y="46091"/>
                  </a:lnTo>
                  <a:lnTo>
                    <a:pt x="205482" y="46582"/>
                  </a:lnTo>
                  <a:lnTo>
                    <a:pt x="206801" y="46504"/>
                  </a:lnTo>
                  <a:lnTo>
                    <a:pt x="206774" y="46293"/>
                  </a:lnTo>
                  <a:lnTo>
                    <a:pt x="206681" y="46143"/>
                  </a:lnTo>
                  <a:lnTo>
                    <a:pt x="207204" y="45452"/>
                  </a:lnTo>
                  <a:lnTo>
                    <a:pt x="208345" y="45723"/>
                  </a:lnTo>
                  <a:lnTo>
                    <a:pt x="208514" y="46013"/>
                  </a:lnTo>
                  <a:lnTo>
                    <a:pt x="210476" y="45481"/>
                  </a:lnTo>
                  <a:lnTo>
                    <a:pt x="210414" y="44927"/>
                  </a:lnTo>
                  <a:lnTo>
                    <a:pt x="210613" y="44611"/>
                  </a:lnTo>
                  <a:lnTo>
                    <a:pt x="212581" y="43627"/>
                  </a:lnTo>
                  <a:lnTo>
                    <a:pt x="214796" y="43241"/>
                  </a:lnTo>
                  <a:lnTo>
                    <a:pt x="214986" y="44792"/>
                  </a:lnTo>
                  <a:lnTo>
                    <a:pt x="221733" y="45047"/>
                  </a:lnTo>
                  <a:lnTo>
                    <a:pt x="222763" y="45158"/>
                  </a:lnTo>
                  <a:lnTo>
                    <a:pt x="223482" y="44445"/>
                  </a:lnTo>
                  <a:lnTo>
                    <a:pt x="224996" y="44225"/>
                  </a:lnTo>
                  <a:lnTo>
                    <a:pt x="226426" y="44289"/>
                  </a:lnTo>
                  <a:lnTo>
                    <a:pt x="227278" y="45972"/>
                  </a:lnTo>
                  <a:lnTo>
                    <a:pt x="227655" y="46129"/>
                  </a:lnTo>
                  <a:lnTo>
                    <a:pt x="227730" y="46474"/>
                  </a:lnTo>
                  <a:lnTo>
                    <a:pt x="227406" y="46801"/>
                  </a:lnTo>
                  <a:lnTo>
                    <a:pt x="227548" y="48269"/>
                  </a:lnTo>
                  <a:lnTo>
                    <a:pt x="228692" y="48523"/>
                  </a:lnTo>
                  <a:lnTo>
                    <a:pt x="229579" y="49720"/>
                  </a:lnTo>
                  <a:lnTo>
                    <a:pt x="233559" y="50447"/>
                  </a:lnTo>
                  <a:lnTo>
                    <a:pt x="231896" y="54345"/>
                  </a:lnTo>
                  <a:lnTo>
                    <a:pt x="232014" y="55991"/>
                  </a:lnTo>
                  <a:lnTo>
                    <a:pt x="232638" y="57110"/>
                  </a:lnTo>
                  <a:lnTo>
                    <a:pt x="232725" y="59545"/>
                  </a:lnTo>
                  <a:lnTo>
                    <a:pt x="234930" y="60392"/>
                  </a:lnTo>
                  <a:lnTo>
                    <a:pt x="236066" y="62411"/>
                  </a:lnTo>
                  <a:lnTo>
                    <a:pt x="236460" y="62749"/>
                  </a:lnTo>
                  <a:lnTo>
                    <a:pt x="236567" y="62927"/>
                  </a:lnTo>
                  <a:lnTo>
                    <a:pt x="236708" y="62942"/>
                  </a:lnTo>
                  <a:lnTo>
                    <a:pt x="236850" y="62825"/>
                  </a:lnTo>
                  <a:lnTo>
                    <a:pt x="237037" y="62670"/>
                  </a:lnTo>
                  <a:lnTo>
                    <a:pt x="237324" y="62433"/>
                  </a:lnTo>
                  <a:lnTo>
                    <a:pt x="237412" y="62158"/>
                  </a:lnTo>
                  <a:lnTo>
                    <a:pt x="237128" y="61989"/>
                  </a:lnTo>
                  <a:lnTo>
                    <a:pt x="237429" y="61469"/>
                  </a:lnTo>
                  <a:lnTo>
                    <a:pt x="238812" y="61476"/>
                  </a:lnTo>
                  <a:lnTo>
                    <a:pt x="239481" y="61858"/>
                  </a:lnTo>
                  <a:lnTo>
                    <a:pt x="239629" y="62269"/>
                  </a:lnTo>
                  <a:lnTo>
                    <a:pt x="239779" y="62520"/>
                  </a:lnTo>
                  <a:lnTo>
                    <a:pt x="239683" y="62997"/>
                  </a:lnTo>
                  <a:lnTo>
                    <a:pt x="239055" y="63243"/>
                  </a:lnTo>
                  <a:lnTo>
                    <a:pt x="239045" y="63589"/>
                  </a:lnTo>
                  <a:lnTo>
                    <a:pt x="239040" y="63763"/>
                  </a:lnTo>
                  <a:lnTo>
                    <a:pt x="238958" y="64005"/>
                  </a:lnTo>
                  <a:lnTo>
                    <a:pt x="238863" y="64282"/>
                  </a:lnTo>
                  <a:lnTo>
                    <a:pt x="239040" y="64820"/>
                  </a:lnTo>
                  <a:lnTo>
                    <a:pt x="239610" y="64822"/>
                  </a:lnTo>
                  <a:lnTo>
                    <a:pt x="239882" y="64876"/>
                  </a:lnTo>
                  <a:lnTo>
                    <a:pt x="240677" y="65234"/>
                  </a:lnTo>
                  <a:lnTo>
                    <a:pt x="241107" y="65208"/>
                  </a:lnTo>
                  <a:lnTo>
                    <a:pt x="241253" y="64978"/>
                  </a:lnTo>
                  <a:lnTo>
                    <a:pt x="241687" y="64621"/>
                  </a:lnTo>
                  <a:lnTo>
                    <a:pt x="242763" y="64357"/>
                  </a:lnTo>
                  <a:lnTo>
                    <a:pt x="243830" y="64209"/>
                  </a:lnTo>
                  <a:lnTo>
                    <a:pt x="244482" y="63863"/>
                  </a:lnTo>
                  <a:lnTo>
                    <a:pt x="244749" y="63892"/>
                  </a:lnTo>
                  <a:lnTo>
                    <a:pt x="245748" y="64146"/>
                  </a:lnTo>
                  <a:lnTo>
                    <a:pt x="246036" y="64161"/>
                  </a:lnTo>
                  <a:lnTo>
                    <a:pt x="247369" y="64054"/>
                  </a:lnTo>
                  <a:lnTo>
                    <a:pt x="248506" y="65742"/>
                  </a:lnTo>
                  <a:lnTo>
                    <a:pt x="250682" y="67080"/>
                  </a:lnTo>
                  <a:lnTo>
                    <a:pt x="251135" y="69042"/>
                  </a:lnTo>
                  <a:lnTo>
                    <a:pt x="253538" y="68781"/>
                  </a:lnTo>
                  <a:lnTo>
                    <a:pt x="254362" y="68618"/>
                  </a:lnTo>
                  <a:lnTo>
                    <a:pt x="255017" y="68591"/>
                  </a:lnTo>
                  <a:lnTo>
                    <a:pt x="255331" y="68673"/>
                  </a:lnTo>
                  <a:lnTo>
                    <a:pt x="257429" y="68275"/>
                  </a:lnTo>
                  <a:lnTo>
                    <a:pt x="257597" y="68777"/>
                  </a:lnTo>
                  <a:lnTo>
                    <a:pt x="258301" y="69208"/>
                  </a:lnTo>
                  <a:lnTo>
                    <a:pt x="259717" y="69729"/>
                  </a:lnTo>
                  <a:lnTo>
                    <a:pt x="260531" y="69781"/>
                  </a:lnTo>
                  <a:lnTo>
                    <a:pt x="260894" y="70747"/>
                  </a:lnTo>
                  <a:lnTo>
                    <a:pt x="261266" y="70770"/>
                  </a:lnTo>
                  <a:lnTo>
                    <a:pt x="261908" y="70116"/>
                  </a:lnTo>
                  <a:lnTo>
                    <a:pt x="264045" y="70091"/>
                  </a:lnTo>
                  <a:lnTo>
                    <a:pt x="264231" y="69942"/>
                  </a:lnTo>
                  <a:lnTo>
                    <a:pt x="264537" y="69407"/>
                  </a:lnTo>
                  <a:lnTo>
                    <a:pt x="265085" y="69369"/>
                  </a:lnTo>
                  <a:lnTo>
                    <a:pt x="265435" y="69991"/>
                  </a:lnTo>
                  <a:lnTo>
                    <a:pt x="266065" y="70374"/>
                  </a:lnTo>
                  <a:lnTo>
                    <a:pt x="266596" y="70437"/>
                  </a:lnTo>
                  <a:lnTo>
                    <a:pt x="266989" y="70329"/>
                  </a:lnTo>
                  <a:lnTo>
                    <a:pt x="266940" y="69456"/>
                  </a:lnTo>
                  <a:lnTo>
                    <a:pt x="267387" y="69507"/>
                  </a:lnTo>
                  <a:lnTo>
                    <a:pt x="270485" y="70328"/>
                  </a:lnTo>
                  <a:lnTo>
                    <a:pt x="271057" y="71179"/>
                  </a:lnTo>
                  <a:lnTo>
                    <a:pt x="270915" y="71959"/>
                  </a:lnTo>
                  <a:lnTo>
                    <a:pt x="270809" y="72219"/>
                  </a:lnTo>
                  <a:lnTo>
                    <a:pt x="269646" y="73398"/>
                  </a:lnTo>
                  <a:lnTo>
                    <a:pt x="269496" y="73710"/>
                  </a:lnTo>
                  <a:lnTo>
                    <a:pt x="269236" y="74959"/>
                  </a:lnTo>
                  <a:lnTo>
                    <a:pt x="269404" y="75186"/>
                  </a:lnTo>
                  <a:lnTo>
                    <a:pt x="270147" y="74773"/>
                  </a:lnTo>
                  <a:lnTo>
                    <a:pt x="271204" y="74624"/>
                  </a:lnTo>
                  <a:lnTo>
                    <a:pt x="271730" y="74940"/>
                  </a:lnTo>
                  <a:lnTo>
                    <a:pt x="271757" y="76739"/>
                  </a:lnTo>
                  <a:lnTo>
                    <a:pt x="271479" y="77724"/>
                  </a:lnTo>
                  <a:lnTo>
                    <a:pt x="271315" y="77880"/>
                  </a:lnTo>
                  <a:lnTo>
                    <a:pt x="271956" y="79069"/>
                  </a:lnTo>
                  <a:lnTo>
                    <a:pt x="272200" y="79169"/>
                  </a:lnTo>
                  <a:lnTo>
                    <a:pt x="272504" y="79177"/>
                  </a:lnTo>
                  <a:lnTo>
                    <a:pt x="272619" y="79329"/>
                  </a:lnTo>
                  <a:lnTo>
                    <a:pt x="272655" y="79679"/>
                  </a:lnTo>
                  <a:lnTo>
                    <a:pt x="272421" y="81273"/>
                  </a:lnTo>
                  <a:lnTo>
                    <a:pt x="271882" y="82403"/>
                  </a:lnTo>
                  <a:lnTo>
                    <a:pt x="271370" y="82713"/>
                  </a:lnTo>
                  <a:lnTo>
                    <a:pt x="270836" y="83706"/>
                  </a:lnTo>
                  <a:lnTo>
                    <a:pt x="270800" y="83895"/>
                  </a:lnTo>
                  <a:lnTo>
                    <a:pt x="270867" y="84059"/>
                  </a:lnTo>
                  <a:lnTo>
                    <a:pt x="271962" y="84248"/>
                  </a:lnTo>
                  <a:lnTo>
                    <a:pt x="273345" y="83791"/>
                  </a:lnTo>
                  <a:lnTo>
                    <a:pt x="273518" y="83587"/>
                  </a:lnTo>
                  <a:lnTo>
                    <a:pt x="273407" y="83308"/>
                  </a:lnTo>
                  <a:lnTo>
                    <a:pt x="274640" y="82854"/>
                  </a:lnTo>
                  <a:lnTo>
                    <a:pt x="274516" y="83568"/>
                  </a:lnTo>
                  <a:lnTo>
                    <a:pt x="274021" y="84549"/>
                  </a:lnTo>
                  <a:lnTo>
                    <a:pt x="274891" y="85133"/>
                  </a:lnTo>
                  <a:lnTo>
                    <a:pt x="275412" y="85271"/>
                  </a:lnTo>
                  <a:lnTo>
                    <a:pt x="276106" y="85092"/>
                  </a:lnTo>
                  <a:lnTo>
                    <a:pt x="276623" y="85092"/>
                  </a:lnTo>
                  <a:lnTo>
                    <a:pt x="276923" y="85312"/>
                  </a:lnTo>
                  <a:lnTo>
                    <a:pt x="277197" y="85011"/>
                  </a:lnTo>
                  <a:lnTo>
                    <a:pt x="277255" y="84583"/>
                  </a:lnTo>
                  <a:lnTo>
                    <a:pt x="278470" y="84153"/>
                  </a:lnTo>
                  <a:lnTo>
                    <a:pt x="278607" y="84220"/>
                  </a:lnTo>
                  <a:lnTo>
                    <a:pt x="278682" y="84380"/>
                  </a:lnTo>
                  <a:lnTo>
                    <a:pt x="278430" y="84896"/>
                  </a:lnTo>
                  <a:lnTo>
                    <a:pt x="278676" y="85188"/>
                  </a:lnTo>
                  <a:lnTo>
                    <a:pt x="279062" y="85645"/>
                  </a:lnTo>
                  <a:lnTo>
                    <a:pt x="279223" y="85837"/>
                  </a:lnTo>
                  <a:lnTo>
                    <a:pt x="280164" y="86952"/>
                  </a:lnTo>
                  <a:lnTo>
                    <a:pt x="283391" y="86142"/>
                  </a:lnTo>
                  <a:lnTo>
                    <a:pt x="286796" y="86100"/>
                  </a:lnTo>
                  <a:lnTo>
                    <a:pt x="288492" y="85393"/>
                  </a:lnTo>
                  <a:lnTo>
                    <a:pt x="290639" y="85107"/>
                  </a:lnTo>
                  <a:lnTo>
                    <a:pt x="291456" y="85962"/>
                  </a:lnTo>
                  <a:lnTo>
                    <a:pt x="289283" y="87534"/>
                  </a:lnTo>
                  <a:lnTo>
                    <a:pt x="288542" y="91935"/>
                  </a:lnTo>
                  <a:lnTo>
                    <a:pt x="288860" y="93399"/>
                  </a:lnTo>
                  <a:lnTo>
                    <a:pt x="288516" y="94782"/>
                  </a:lnTo>
                  <a:lnTo>
                    <a:pt x="289606" y="95607"/>
                  </a:lnTo>
                  <a:lnTo>
                    <a:pt x="292809" y="94054"/>
                  </a:lnTo>
                  <a:lnTo>
                    <a:pt x="299783" y="91647"/>
                  </a:lnTo>
                  <a:lnTo>
                    <a:pt x="302780" y="91857"/>
                  </a:lnTo>
                  <a:lnTo>
                    <a:pt x="304744" y="91526"/>
                  </a:lnTo>
                  <a:lnTo>
                    <a:pt x="305230" y="91757"/>
                  </a:lnTo>
                  <a:lnTo>
                    <a:pt x="305159" y="92440"/>
                  </a:lnTo>
                  <a:lnTo>
                    <a:pt x="305944" y="93650"/>
                  </a:lnTo>
                  <a:lnTo>
                    <a:pt x="306329" y="94243"/>
                  </a:lnTo>
                  <a:lnTo>
                    <a:pt x="306395" y="94707"/>
                  </a:lnTo>
                  <a:lnTo>
                    <a:pt x="307423" y="94812"/>
                  </a:lnTo>
                  <a:lnTo>
                    <a:pt x="307928" y="94614"/>
                  </a:lnTo>
                  <a:lnTo>
                    <a:pt x="308318" y="94462"/>
                  </a:lnTo>
                  <a:lnTo>
                    <a:pt x="309466" y="94013"/>
                  </a:lnTo>
                  <a:lnTo>
                    <a:pt x="312410" y="93434"/>
                  </a:lnTo>
                  <a:lnTo>
                    <a:pt x="313920" y="92097"/>
                  </a:lnTo>
                  <a:lnTo>
                    <a:pt x="315032" y="91428"/>
                  </a:lnTo>
                  <a:lnTo>
                    <a:pt x="315774" y="91825"/>
                  </a:lnTo>
                  <a:lnTo>
                    <a:pt x="317245" y="91230"/>
                  </a:lnTo>
                  <a:lnTo>
                    <a:pt x="317375" y="91177"/>
                  </a:lnTo>
                  <a:lnTo>
                    <a:pt x="317667" y="91059"/>
                  </a:lnTo>
                  <a:lnTo>
                    <a:pt x="319009" y="90806"/>
                  </a:lnTo>
                  <a:lnTo>
                    <a:pt x="319455" y="91188"/>
                  </a:lnTo>
                  <a:lnTo>
                    <a:pt x="319472" y="91393"/>
                  </a:lnTo>
                  <a:lnTo>
                    <a:pt x="319989" y="91441"/>
                  </a:lnTo>
                  <a:lnTo>
                    <a:pt x="320320" y="91363"/>
                  </a:lnTo>
                  <a:lnTo>
                    <a:pt x="320487" y="91236"/>
                  </a:lnTo>
                  <a:lnTo>
                    <a:pt x="320598" y="91106"/>
                  </a:lnTo>
                  <a:lnTo>
                    <a:pt x="320999" y="90909"/>
                  </a:lnTo>
                  <a:lnTo>
                    <a:pt x="322306" y="90775"/>
                  </a:lnTo>
                  <a:lnTo>
                    <a:pt x="322677" y="90853"/>
                  </a:lnTo>
                  <a:lnTo>
                    <a:pt x="323868" y="90839"/>
                  </a:lnTo>
                  <a:lnTo>
                    <a:pt x="325475" y="90690"/>
                  </a:lnTo>
                  <a:lnTo>
                    <a:pt x="327321" y="89951"/>
                  </a:lnTo>
                  <a:lnTo>
                    <a:pt x="328561" y="89915"/>
                  </a:lnTo>
                  <a:lnTo>
                    <a:pt x="329036" y="89717"/>
                  </a:lnTo>
                  <a:lnTo>
                    <a:pt x="330667" y="89041"/>
                  </a:lnTo>
                  <a:lnTo>
                    <a:pt x="332633" y="87115"/>
                  </a:lnTo>
                  <a:lnTo>
                    <a:pt x="333763" y="86506"/>
                  </a:lnTo>
                  <a:lnTo>
                    <a:pt x="335288" y="85974"/>
                  </a:lnTo>
                  <a:lnTo>
                    <a:pt x="338391" y="82403"/>
                  </a:lnTo>
                  <a:lnTo>
                    <a:pt x="339330" y="82835"/>
                  </a:lnTo>
                  <a:lnTo>
                    <a:pt x="340240" y="82254"/>
                  </a:lnTo>
                  <a:lnTo>
                    <a:pt x="342839" y="79868"/>
                  </a:lnTo>
                  <a:lnTo>
                    <a:pt x="345218" y="78457"/>
                  </a:lnTo>
                  <a:lnTo>
                    <a:pt x="345100" y="78032"/>
                  </a:lnTo>
                  <a:lnTo>
                    <a:pt x="345002" y="77801"/>
                  </a:lnTo>
                  <a:lnTo>
                    <a:pt x="345002" y="77549"/>
                  </a:lnTo>
                  <a:lnTo>
                    <a:pt x="345108" y="77369"/>
                  </a:lnTo>
                  <a:lnTo>
                    <a:pt x="347508" y="76626"/>
                  </a:lnTo>
                  <a:lnTo>
                    <a:pt x="347777" y="76354"/>
                  </a:lnTo>
                  <a:lnTo>
                    <a:pt x="348179" y="75707"/>
                  </a:lnTo>
                  <a:lnTo>
                    <a:pt x="348953" y="75320"/>
                  </a:lnTo>
                  <a:lnTo>
                    <a:pt x="350376" y="74878"/>
                  </a:lnTo>
                  <a:lnTo>
                    <a:pt x="351106" y="74562"/>
                  </a:lnTo>
                  <a:lnTo>
                    <a:pt x="351565" y="73870"/>
                  </a:lnTo>
                  <a:lnTo>
                    <a:pt x="352339" y="73316"/>
                  </a:lnTo>
                  <a:lnTo>
                    <a:pt x="352542" y="73372"/>
                  </a:lnTo>
                  <a:lnTo>
                    <a:pt x="352640" y="73558"/>
                  </a:lnTo>
                  <a:lnTo>
                    <a:pt x="353255" y="73569"/>
                  </a:lnTo>
                  <a:lnTo>
                    <a:pt x="354564" y="73242"/>
                  </a:lnTo>
                  <a:lnTo>
                    <a:pt x="354904" y="72591"/>
                  </a:lnTo>
                  <a:lnTo>
                    <a:pt x="355727" y="72209"/>
                  </a:lnTo>
                  <a:lnTo>
                    <a:pt x="357404" y="71949"/>
                  </a:lnTo>
                  <a:lnTo>
                    <a:pt x="358545" y="71983"/>
                  </a:lnTo>
                  <a:lnTo>
                    <a:pt x="358938" y="72109"/>
                  </a:lnTo>
                  <a:lnTo>
                    <a:pt x="358844" y="73539"/>
                  </a:lnTo>
                  <a:lnTo>
                    <a:pt x="358939" y="77896"/>
                  </a:lnTo>
                  <a:lnTo>
                    <a:pt x="358899" y="82751"/>
                  </a:lnTo>
                  <a:lnTo>
                    <a:pt x="358956" y="92287"/>
                  </a:lnTo>
                  <a:lnTo>
                    <a:pt x="359862" y="92287"/>
                  </a:lnTo>
                  <a:lnTo>
                    <a:pt x="359857" y="104078"/>
                  </a:lnTo>
                  <a:lnTo>
                    <a:pt x="359615" y="113810"/>
                  </a:lnTo>
                  <a:lnTo>
                    <a:pt x="359617" y="120891"/>
                  </a:lnTo>
                  <a:lnTo>
                    <a:pt x="360366" y="120937"/>
                  </a:lnTo>
                  <a:lnTo>
                    <a:pt x="360290" y="125813"/>
                  </a:lnTo>
                  <a:lnTo>
                    <a:pt x="360290" y="126435"/>
                  </a:lnTo>
                  <a:lnTo>
                    <a:pt x="360290" y="127789"/>
                  </a:lnTo>
                  <a:lnTo>
                    <a:pt x="360273" y="130610"/>
                  </a:lnTo>
                  <a:lnTo>
                    <a:pt x="360125" y="130661"/>
                  </a:lnTo>
                  <a:lnTo>
                    <a:pt x="359814" y="130222"/>
                  </a:lnTo>
                  <a:lnTo>
                    <a:pt x="359344" y="129891"/>
                  </a:lnTo>
                  <a:lnTo>
                    <a:pt x="359177" y="129909"/>
                  </a:lnTo>
                  <a:lnTo>
                    <a:pt x="358882" y="130158"/>
                  </a:lnTo>
                  <a:lnTo>
                    <a:pt x="358979" y="130355"/>
                  </a:lnTo>
                  <a:lnTo>
                    <a:pt x="358618" y="130890"/>
                  </a:lnTo>
                  <a:lnTo>
                    <a:pt x="357770" y="131254"/>
                  </a:lnTo>
                  <a:lnTo>
                    <a:pt x="357515" y="131611"/>
                  </a:lnTo>
                  <a:lnTo>
                    <a:pt x="356839" y="132191"/>
                  </a:lnTo>
                  <a:lnTo>
                    <a:pt x="356083" y="133019"/>
                  </a:lnTo>
                  <a:lnTo>
                    <a:pt x="355829" y="133097"/>
                  </a:lnTo>
                  <a:lnTo>
                    <a:pt x="355161" y="133736"/>
                  </a:lnTo>
                  <a:lnTo>
                    <a:pt x="354950" y="133684"/>
                  </a:lnTo>
                  <a:lnTo>
                    <a:pt x="354827" y="133078"/>
                  </a:lnTo>
                  <a:lnTo>
                    <a:pt x="354151" y="132885"/>
                  </a:lnTo>
                  <a:lnTo>
                    <a:pt x="353923" y="133045"/>
                  </a:lnTo>
                  <a:lnTo>
                    <a:pt x="353773" y="133223"/>
                  </a:lnTo>
                  <a:lnTo>
                    <a:pt x="353743" y="133368"/>
                  </a:lnTo>
                  <a:lnTo>
                    <a:pt x="353005" y="133369"/>
                  </a:lnTo>
                  <a:lnTo>
                    <a:pt x="352191" y="133189"/>
                  </a:lnTo>
                  <a:lnTo>
                    <a:pt x="352210" y="132703"/>
                  </a:lnTo>
                  <a:lnTo>
                    <a:pt x="351898" y="132105"/>
                  </a:lnTo>
                  <a:lnTo>
                    <a:pt x="351974" y="131632"/>
                  </a:lnTo>
                  <a:lnTo>
                    <a:pt x="351792" y="131737"/>
                  </a:lnTo>
                  <a:lnTo>
                    <a:pt x="351156" y="132451"/>
                  </a:lnTo>
                  <a:lnTo>
                    <a:pt x="351178" y="132767"/>
                  </a:lnTo>
                  <a:lnTo>
                    <a:pt x="351121" y="133064"/>
                  </a:lnTo>
                  <a:lnTo>
                    <a:pt x="350919" y="133139"/>
                  </a:lnTo>
                  <a:lnTo>
                    <a:pt x="350690" y="132953"/>
                  </a:lnTo>
                  <a:lnTo>
                    <a:pt x="350484" y="133154"/>
                  </a:lnTo>
                  <a:lnTo>
                    <a:pt x="349642" y="134696"/>
                  </a:lnTo>
                  <a:lnTo>
                    <a:pt x="349501" y="135164"/>
                  </a:lnTo>
                  <a:lnTo>
                    <a:pt x="349133" y="135213"/>
                  </a:lnTo>
                  <a:lnTo>
                    <a:pt x="348839" y="135410"/>
                  </a:lnTo>
                  <a:lnTo>
                    <a:pt x="348760" y="135718"/>
                  </a:lnTo>
                  <a:lnTo>
                    <a:pt x="348777" y="135915"/>
                  </a:lnTo>
                  <a:lnTo>
                    <a:pt x="348492" y="136299"/>
                  </a:lnTo>
                  <a:lnTo>
                    <a:pt x="348273" y="136038"/>
                  </a:lnTo>
                  <a:lnTo>
                    <a:pt x="346742" y="136155"/>
                  </a:lnTo>
                  <a:lnTo>
                    <a:pt x="346493" y="135497"/>
                  </a:lnTo>
                  <a:lnTo>
                    <a:pt x="346520" y="134724"/>
                  </a:lnTo>
                  <a:lnTo>
                    <a:pt x="346762" y="134163"/>
                  </a:lnTo>
                  <a:lnTo>
                    <a:pt x="347388" y="133668"/>
                  </a:lnTo>
                  <a:lnTo>
                    <a:pt x="347612" y="133634"/>
                  </a:lnTo>
                  <a:lnTo>
                    <a:pt x="347722" y="133393"/>
                  </a:lnTo>
                  <a:lnTo>
                    <a:pt x="347731" y="133188"/>
                  </a:lnTo>
                  <a:lnTo>
                    <a:pt x="346693" y="132970"/>
                  </a:lnTo>
                  <a:lnTo>
                    <a:pt x="346377" y="133137"/>
                  </a:lnTo>
                  <a:lnTo>
                    <a:pt x="346306" y="133274"/>
                  </a:lnTo>
                  <a:lnTo>
                    <a:pt x="346354" y="133419"/>
                  </a:lnTo>
                  <a:lnTo>
                    <a:pt x="346288" y="133772"/>
                  </a:lnTo>
                  <a:lnTo>
                    <a:pt x="345660" y="133984"/>
                  </a:lnTo>
                  <a:lnTo>
                    <a:pt x="345028" y="133311"/>
                  </a:lnTo>
                  <a:lnTo>
                    <a:pt x="343983" y="133016"/>
                  </a:lnTo>
                  <a:lnTo>
                    <a:pt x="343614" y="133027"/>
                  </a:lnTo>
                  <a:lnTo>
                    <a:pt x="343615" y="133191"/>
                  </a:lnTo>
                  <a:lnTo>
                    <a:pt x="343816" y="133778"/>
                  </a:lnTo>
                  <a:lnTo>
                    <a:pt x="344268" y="134198"/>
                  </a:lnTo>
                  <a:lnTo>
                    <a:pt x="344180" y="134663"/>
                  </a:lnTo>
                  <a:lnTo>
                    <a:pt x="343780" y="134778"/>
                  </a:lnTo>
                  <a:lnTo>
                    <a:pt x="343620" y="134698"/>
                  </a:lnTo>
                  <a:lnTo>
                    <a:pt x="343625" y="135953"/>
                  </a:lnTo>
                  <a:lnTo>
                    <a:pt x="343601" y="141344"/>
                  </a:lnTo>
                  <a:lnTo>
                    <a:pt x="341139" y="141136"/>
                  </a:lnTo>
                  <a:lnTo>
                    <a:pt x="340143" y="141232"/>
                  </a:lnTo>
                  <a:lnTo>
                    <a:pt x="339200" y="141685"/>
                  </a:lnTo>
                  <a:lnTo>
                    <a:pt x="338607" y="141158"/>
                  </a:lnTo>
                  <a:lnTo>
                    <a:pt x="338142" y="140916"/>
                  </a:lnTo>
                  <a:lnTo>
                    <a:pt x="335308" y="141496"/>
                  </a:lnTo>
                  <a:lnTo>
                    <a:pt x="334996" y="140980"/>
                  </a:lnTo>
                  <a:lnTo>
                    <a:pt x="334500" y="140672"/>
                  </a:lnTo>
                  <a:lnTo>
                    <a:pt x="333298" y="141081"/>
                  </a:lnTo>
                  <a:lnTo>
                    <a:pt x="332763" y="141129"/>
                  </a:lnTo>
                  <a:lnTo>
                    <a:pt x="332535" y="141051"/>
                  </a:lnTo>
                  <a:lnTo>
                    <a:pt x="331578" y="140294"/>
                  </a:lnTo>
                  <a:lnTo>
                    <a:pt x="331345" y="139696"/>
                  </a:lnTo>
                  <a:lnTo>
                    <a:pt x="330870" y="139209"/>
                  </a:lnTo>
                  <a:lnTo>
                    <a:pt x="329682" y="138971"/>
                  </a:lnTo>
                  <a:lnTo>
                    <a:pt x="328154" y="139260"/>
                  </a:lnTo>
                  <a:lnTo>
                    <a:pt x="327904" y="139591"/>
                  </a:lnTo>
                  <a:lnTo>
                    <a:pt x="327197" y="140103"/>
                  </a:lnTo>
                  <a:lnTo>
                    <a:pt x="327175" y="137015"/>
                  </a:lnTo>
                  <a:lnTo>
                    <a:pt x="327244" y="134681"/>
                  </a:lnTo>
                  <a:lnTo>
                    <a:pt x="327246" y="131823"/>
                  </a:lnTo>
                  <a:lnTo>
                    <a:pt x="327254" y="131243"/>
                  </a:lnTo>
                  <a:lnTo>
                    <a:pt x="326988" y="131187"/>
                  </a:lnTo>
                  <a:lnTo>
                    <a:pt x="326843" y="131057"/>
                  </a:lnTo>
                  <a:lnTo>
                    <a:pt x="326975" y="130574"/>
                  </a:lnTo>
                  <a:lnTo>
                    <a:pt x="327260" y="130760"/>
                  </a:lnTo>
                  <a:lnTo>
                    <a:pt x="327325" y="127074"/>
                  </a:lnTo>
                  <a:lnTo>
                    <a:pt x="327299" y="120990"/>
                  </a:lnTo>
                  <a:lnTo>
                    <a:pt x="324400" y="120990"/>
                  </a:lnTo>
                  <a:lnTo>
                    <a:pt x="324588" y="121064"/>
                  </a:lnTo>
                  <a:lnTo>
                    <a:pt x="324583" y="121194"/>
                  </a:lnTo>
                  <a:lnTo>
                    <a:pt x="324346" y="121443"/>
                  </a:lnTo>
                  <a:lnTo>
                    <a:pt x="324086" y="121354"/>
                  </a:lnTo>
                  <a:lnTo>
                    <a:pt x="323840" y="120986"/>
                  </a:lnTo>
                  <a:lnTo>
                    <a:pt x="323337" y="120995"/>
                  </a:lnTo>
                  <a:lnTo>
                    <a:pt x="323326" y="121212"/>
                  </a:lnTo>
                  <a:lnTo>
                    <a:pt x="323466" y="121365"/>
                  </a:lnTo>
                  <a:lnTo>
                    <a:pt x="323281" y="121558"/>
                  </a:lnTo>
                  <a:lnTo>
                    <a:pt x="323057" y="121450"/>
                  </a:lnTo>
                  <a:lnTo>
                    <a:pt x="323229" y="121383"/>
                  </a:lnTo>
                  <a:lnTo>
                    <a:pt x="323216" y="120996"/>
                  </a:lnTo>
                  <a:lnTo>
                    <a:pt x="322627" y="121001"/>
                  </a:lnTo>
                  <a:lnTo>
                    <a:pt x="322301" y="121283"/>
                  </a:lnTo>
                  <a:lnTo>
                    <a:pt x="322235" y="121547"/>
                  </a:lnTo>
                  <a:lnTo>
                    <a:pt x="321984" y="121800"/>
                  </a:lnTo>
                  <a:lnTo>
                    <a:pt x="321703" y="121833"/>
                  </a:lnTo>
                  <a:lnTo>
                    <a:pt x="321773" y="121480"/>
                  </a:lnTo>
                  <a:lnTo>
                    <a:pt x="321900" y="121383"/>
                  </a:lnTo>
                  <a:lnTo>
                    <a:pt x="321667" y="121257"/>
                  </a:lnTo>
                  <a:lnTo>
                    <a:pt x="322112" y="121302"/>
                  </a:lnTo>
                  <a:lnTo>
                    <a:pt x="322230" y="121004"/>
                  </a:lnTo>
                  <a:lnTo>
                    <a:pt x="320594" y="121016"/>
                  </a:lnTo>
                  <a:lnTo>
                    <a:pt x="320213" y="121016"/>
                  </a:lnTo>
                  <a:lnTo>
                    <a:pt x="319318" y="121001"/>
                  </a:lnTo>
                  <a:lnTo>
                    <a:pt x="315080" y="120946"/>
                  </a:lnTo>
                  <a:lnTo>
                    <a:pt x="314297" y="121078"/>
                  </a:lnTo>
                  <a:lnTo>
                    <a:pt x="314059" y="121122"/>
                  </a:lnTo>
                  <a:lnTo>
                    <a:pt x="313844" y="120951"/>
                  </a:lnTo>
                  <a:lnTo>
                    <a:pt x="307176" y="120969"/>
                  </a:lnTo>
                  <a:lnTo>
                    <a:pt x="306904" y="120970"/>
                  </a:lnTo>
                  <a:lnTo>
                    <a:pt x="306714" y="121302"/>
                  </a:lnTo>
                  <a:lnTo>
                    <a:pt x="306345" y="121684"/>
                  </a:lnTo>
                  <a:lnTo>
                    <a:pt x="305932" y="121536"/>
                  </a:lnTo>
                  <a:lnTo>
                    <a:pt x="306050" y="121131"/>
                  </a:lnTo>
                  <a:lnTo>
                    <a:pt x="306194" y="120974"/>
                  </a:lnTo>
                  <a:lnTo>
                    <a:pt x="305959" y="120975"/>
                  </a:lnTo>
                  <a:lnTo>
                    <a:pt x="305634" y="120977"/>
                  </a:lnTo>
                  <a:lnTo>
                    <a:pt x="304469" y="120983"/>
                  </a:lnTo>
                  <a:lnTo>
                    <a:pt x="304332" y="120983"/>
                  </a:lnTo>
                  <a:lnTo>
                    <a:pt x="303152" y="120990"/>
                  </a:lnTo>
                  <a:lnTo>
                    <a:pt x="293928" y="121009"/>
                  </a:lnTo>
                  <a:lnTo>
                    <a:pt x="293947" y="120541"/>
                  </a:lnTo>
                  <a:lnTo>
                    <a:pt x="287070" y="120417"/>
                  </a:lnTo>
                  <a:lnTo>
                    <a:pt x="286746" y="120411"/>
                  </a:lnTo>
                  <a:lnTo>
                    <a:pt x="286201" y="120518"/>
                  </a:lnTo>
                  <a:lnTo>
                    <a:pt x="286052" y="120842"/>
                  </a:lnTo>
                  <a:lnTo>
                    <a:pt x="286294" y="121206"/>
                  </a:lnTo>
                  <a:lnTo>
                    <a:pt x="286233" y="121459"/>
                  </a:lnTo>
                  <a:lnTo>
                    <a:pt x="285626" y="121518"/>
                  </a:lnTo>
                  <a:lnTo>
                    <a:pt x="285362" y="121481"/>
                  </a:lnTo>
                  <a:lnTo>
                    <a:pt x="285027" y="121310"/>
                  </a:lnTo>
                  <a:lnTo>
                    <a:pt x="284755" y="121444"/>
                  </a:lnTo>
                  <a:lnTo>
                    <a:pt x="284860" y="121708"/>
                  </a:lnTo>
                  <a:lnTo>
                    <a:pt x="284654" y="122009"/>
                  </a:lnTo>
                  <a:lnTo>
                    <a:pt x="284636" y="122191"/>
                  </a:lnTo>
                  <a:lnTo>
                    <a:pt x="284773" y="122429"/>
                  </a:lnTo>
                  <a:lnTo>
                    <a:pt x="284298" y="122530"/>
                  </a:lnTo>
                  <a:lnTo>
                    <a:pt x="283619" y="122155"/>
                  </a:lnTo>
                  <a:lnTo>
                    <a:pt x="283684" y="122529"/>
                  </a:lnTo>
                  <a:lnTo>
                    <a:pt x="283550" y="122690"/>
                  </a:lnTo>
                  <a:lnTo>
                    <a:pt x="283350" y="122706"/>
                  </a:lnTo>
                  <a:lnTo>
                    <a:pt x="283181" y="122702"/>
                  </a:lnTo>
                  <a:lnTo>
                    <a:pt x="283120" y="122378"/>
                  </a:lnTo>
                  <a:lnTo>
                    <a:pt x="282844" y="121966"/>
                  </a:lnTo>
                  <a:lnTo>
                    <a:pt x="282762" y="122131"/>
                  </a:lnTo>
                  <a:lnTo>
                    <a:pt x="282574" y="121939"/>
                  </a:lnTo>
                  <a:lnTo>
                    <a:pt x="282457" y="121440"/>
                  </a:lnTo>
                  <a:lnTo>
                    <a:pt x="282945" y="120610"/>
                  </a:lnTo>
                  <a:lnTo>
                    <a:pt x="282288" y="120650"/>
                  </a:lnTo>
                  <a:lnTo>
                    <a:pt x="281765" y="120888"/>
                  </a:lnTo>
                  <a:lnTo>
                    <a:pt x="281858" y="120732"/>
                  </a:lnTo>
                  <a:lnTo>
                    <a:pt x="282187" y="120573"/>
                  </a:lnTo>
                  <a:lnTo>
                    <a:pt x="282112" y="120329"/>
                  </a:lnTo>
                  <a:lnTo>
                    <a:pt x="281770" y="120435"/>
                  </a:lnTo>
                  <a:lnTo>
                    <a:pt x="281722" y="120687"/>
                  </a:lnTo>
                  <a:lnTo>
                    <a:pt x="281453" y="120951"/>
                  </a:lnTo>
                  <a:lnTo>
                    <a:pt x="280718" y="121218"/>
                  </a:lnTo>
                  <a:lnTo>
                    <a:pt x="279592" y="121418"/>
                  </a:lnTo>
                  <a:lnTo>
                    <a:pt x="279218" y="121299"/>
                  </a:lnTo>
                  <a:lnTo>
                    <a:pt x="279072" y="122384"/>
                  </a:lnTo>
                  <a:lnTo>
                    <a:pt x="279131" y="123067"/>
                  </a:lnTo>
                  <a:lnTo>
                    <a:pt x="278751" y="123775"/>
                  </a:lnTo>
                  <a:lnTo>
                    <a:pt x="277849" y="125013"/>
                  </a:lnTo>
                  <a:lnTo>
                    <a:pt x="277646" y="125581"/>
                  </a:lnTo>
                  <a:lnTo>
                    <a:pt x="277707" y="126039"/>
                  </a:lnTo>
                  <a:lnTo>
                    <a:pt x="277376" y="126265"/>
                  </a:lnTo>
                  <a:lnTo>
                    <a:pt x="277388" y="127320"/>
                  </a:lnTo>
                  <a:lnTo>
                    <a:pt x="277401" y="128389"/>
                  </a:lnTo>
                  <a:lnTo>
                    <a:pt x="277816" y="128317"/>
                  </a:lnTo>
                  <a:lnTo>
                    <a:pt x="278344" y="128087"/>
                  </a:lnTo>
                  <a:lnTo>
                    <a:pt x="279899" y="128734"/>
                  </a:lnTo>
                  <a:lnTo>
                    <a:pt x="280483" y="129363"/>
                  </a:lnTo>
                  <a:lnTo>
                    <a:pt x="280571" y="129548"/>
                  </a:lnTo>
                  <a:lnTo>
                    <a:pt x="280419" y="131119"/>
                  </a:lnTo>
                  <a:lnTo>
                    <a:pt x="280593" y="131538"/>
                  </a:lnTo>
                  <a:lnTo>
                    <a:pt x="280809" y="131674"/>
                  </a:lnTo>
                  <a:lnTo>
                    <a:pt x="280841" y="132404"/>
                  </a:lnTo>
                  <a:lnTo>
                    <a:pt x="280592" y="133244"/>
                  </a:lnTo>
                  <a:lnTo>
                    <a:pt x="280384" y="133649"/>
                  </a:lnTo>
                  <a:lnTo>
                    <a:pt x="280021" y="133629"/>
                  </a:lnTo>
                  <a:lnTo>
                    <a:pt x="279912" y="133501"/>
                  </a:lnTo>
                  <a:lnTo>
                    <a:pt x="279781" y="133487"/>
                  </a:lnTo>
                  <a:lnTo>
                    <a:pt x="278876" y="133668"/>
                  </a:lnTo>
                  <a:lnTo>
                    <a:pt x="278740" y="133773"/>
                  </a:lnTo>
                  <a:lnTo>
                    <a:pt x="278742" y="133961"/>
                  </a:lnTo>
                  <a:lnTo>
                    <a:pt x="278371" y="134337"/>
                  </a:lnTo>
                  <a:lnTo>
                    <a:pt x="278135" y="134469"/>
                  </a:lnTo>
                  <a:lnTo>
                    <a:pt x="277222" y="134374"/>
                  </a:lnTo>
                  <a:lnTo>
                    <a:pt x="276938" y="134654"/>
                  </a:lnTo>
                  <a:lnTo>
                    <a:pt x="277018" y="134846"/>
                  </a:lnTo>
                  <a:lnTo>
                    <a:pt x="277033" y="135914"/>
                  </a:lnTo>
                  <a:lnTo>
                    <a:pt x="276987" y="136105"/>
                  </a:lnTo>
                  <a:lnTo>
                    <a:pt x="276778" y="136187"/>
                  </a:lnTo>
                  <a:lnTo>
                    <a:pt x="276604" y="136419"/>
                  </a:lnTo>
                  <a:lnTo>
                    <a:pt x="276551" y="136676"/>
                  </a:lnTo>
                  <a:lnTo>
                    <a:pt x="276881" y="137281"/>
                  </a:lnTo>
                  <a:lnTo>
                    <a:pt x="277855" y="137557"/>
                  </a:lnTo>
                  <a:lnTo>
                    <a:pt x="278290" y="137821"/>
                  </a:lnTo>
                  <a:lnTo>
                    <a:pt x="278346" y="138192"/>
                  </a:lnTo>
                  <a:lnTo>
                    <a:pt x="278241" y="138787"/>
                  </a:lnTo>
                  <a:lnTo>
                    <a:pt x="277631" y="139096"/>
                  </a:lnTo>
                  <a:lnTo>
                    <a:pt x="277512" y="138642"/>
                  </a:lnTo>
                  <a:lnTo>
                    <a:pt x="277345" y="138430"/>
                  </a:lnTo>
                  <a:lnTo>
                    <a:pt x="276814" y="138002"/>
                  </a:lnTo>
                  <a:lnTo>
                    <a:pt x="276138" y="137608"/>
                  </a:lnTo>
                  <a:lnTo>
                    <a:pt x="275875" y="137586"/>
                  </a:lnTo>
                  <a:lnTo>
                    <a:pt x="275476" y="137656"/>
                  </a:lnTo>
                  <a:lnTo>
                    <a:pt x="274505" y="138499"/>
                  </a:lnTo>
                  <a:lnTo>
                    <a:pt x="275936" y="139827"/>
                  </a:lnTo>
                  <a:lnTo>
                    <a:pt x="276344" y="139931"/>
                  </a:lnTo>
                  <a:lnTo>
                    <a:pt x="276642" y="140106"/>
                  </a:lnTo>
                  <a:lnTo>
                    <a:pt x="276589" y="141143"/>
                  </a:lnTo>
                  <a:lnTo>
                    <a:pt x="276014" y="141942"/>
                  </a:lnTo>
                  <a:lnTo>
                    <a:pt x="275663" y="142875"/>
                  </a:lnTo>
                  <a:lnTo>
                    <a:pt x="275435" y="143001"/>
                  </a:lnTo>
                  <a:lnTo>
                    <a:pt x="274614" y="143086"/>
                  </a:lnTo>
                  <a:lnTo>
                    <a:pt x="274391" y="143179"/>
                  </a:lnTo>
                  <a:lnTo>
                    <a:pt x="274044" y="143607"/>
                  </a:lnTo>
                  <a:lnTo>
                    <a:pt x="274321" y="144109"/>
                  </a:lnTo>
                  <a:lnTo>
                    <a:pt x="275029" y="144302"/>
                  </a:lnTo>
                  <a:lnTo>
                    <a:pt x="274557" y="145401"/>
                  </a:lnTo>
                  <a:lnTo>
                    <a:pt x="272642" y="146750"/>
                  </a:lnTo>
                  <a:lnTo>
                    <a:pt x="272026" y="146821"/>
                  </a:lnTo>
                  <a:lnTo>
                    <a:pt x="271847" y="147005"/>
                  </a:lnTo>
                  <a:lnTo>
                    <a:pt x="271370" y="148365"/>
                  </a:lnTo>
                  <a:lnTo>
                    <a:pt x="271624" y="148625"/>
                  </a:lnTo>
                  <a:lnTo>
                    <a:pt x="271935" y="149763"/>
                  </a:lnTo>
                  <a:lnTo>
                    <a:pt x="271541" y="150294"/>
                  </a:lnTo>
                  <a:lnTo>
                    <a:pt x="271379" y="150369"/>
                  </a:lnTo>
                  <a:lnTo>
                    <a:pt x="270927" y="150242"/>
                  </a:lnTo>
                  <a:lnTo>
                    <a:pt x="270094" y="150350"/>
                  </a:lnTo>
                  <a:lnTo>
                    <a:pt x="269271" y="150800"/>
                  </a:lnTo>
                  <a:lnTo>
                    <a:pt x="268771" y="150659"/>
                  </a:lnTo>
                  <a:lnTo>
                    <a:pt x="267754" y="150719"/>
                  </a:lnTo>
                  <a:lnTo>
                    <a:pt x="266646" y="151697"/>
                  </a:lnTo>
                  <a:lnTo>
                    <a:pt x="266813" y="152147"/>
                  </a:lnTo>
                  <a:lnTo>
                    <a:pt x="266668" y="152359"/>
                  </a:lnTo>
                  <a:lnTo>
                    <a:pt x="265291" y="152597"/>
                  </a:lnTo>
                  <a:lnTo>
                    <a:pt x="264590" y="152823"/>
                  </a:lnTo>
                  <a:lnTo>
                    <a:pt x="264152" y="152351"/>
                  </a:lnTo>
                  <a:lnTo>
                    <a:pt x="264341" y="151938"/>
                  </a:lnTo>
                  <a:lnTo>
                    <a:pt x="264376" y="151355"/>
                  </a:lnTo>
                  <a:lnTo>
                    <a:pt x="262452" y="151231"/>
                  </a:lnTo>
                  <a:lnTo>
                    <a:pt x="261523" y="151387"/>
                  </a:lnTo>
                  <a:lnTo>
                    <a:pt x="260739" y="151298"/>
                  </a:lnTo>
                  <a:lnTo>
                    <a:pt x="260875" y="150357"/>
                  </a:lnTo>
                  <a:lnTo>
                    <a:pt x="261313" y="150019"/>
                  </a:lnTo>
                  <a:lnTo>
                    <a:pt x="261467" y="149607"/>
                  </a:lnTo>
                  <a:lnTo>
                    <a:pt x="261432" y="149432"/>
                  </a:lnTo>
                  <a:lnTo>
                    <a:pt x="261209" y="149045"/>
                  </a:lnTo>
                  <a:lnTo>
                    <a:pt x="261025" y="148952"/>
                  </a:lnTo>
                  <a:lnTo>
                    <a:pt x="259735" y="149154"/>
                  </a:lnTo>
                  <a:lnTo>
                    <a:pt x="260030" y="153430"/>
                  </a:lnTo>
                  <a:lnTo>
                    <a:pt x="260064" y="155695"/>
                  </a:lnTo>
                  <a:lnTo>
                    <a:pt x="260015" y="157020"/>
                  </a:lnTo>
                  <a:lnTo>
                    <a:pt x="260165" y="158356"/>
                  </a:lnTo>
                  <a:lnTo>
                    <a:pt x="260302" y="161426"/>
                  </a:lnTo>
                  <a:lnTo>
                    <a:pt x="260695" y="170006"/>
                  </a:lnTo>
                  <a:lnTo>
                    <a:pt x="260869" y="171160"/>
                  </a:lnTo>
                  <a:lnTo>
                    <a:pt x="260896" y="173121"/>
                  </a:lnTo>
                  <a:lnTo>
                    <a:pt x="260916" y="174675"/>
                  </a:lnTo>
                  <a:lnTo>
                    <a:pt x="261034" y="176433"/>
                  </a:lnTo>
                  <a:lnTo>
                    <a:pt x="260879" y="182598"/>
                  </a:lnTo>
                  <a:lnTo>
                    <a:pt x="260464" y="182212"/>
                  </a:lnTo>
                  <a:lnTo>
                    <a:pt x="259945" y="181955"/>
                  </a:lnTo>
                  <a:lnTo>
                    <a:pt x="259259" y="182278"/>
                  </a:lnTo>
                  <a:lnTo>
                    <a:pt x="259001" y="182632"/>
                  </a:lnTo>
                  <a:lnTo>
                    <a:pt x="258163" y="182873"/>
                  </a:lnTo>
                  <a:lnTo>
                    <a:pt x="257582" y="182769"/>
                  </a:lnTo>
                  <a:lnTo>
                    <a:pt x="257285" y="182803"/>
                  </a:lnTo>
                  <a:lnTo>
                    <a:pt x="256180" y="183133"/>
                  </a:lnTo>
                  <a:lnTo>
                    <a:pt x="256028" y="183390"/>
                  </a:lnTo>
                  <a:lnTo>
                    <a:pt x="255155" y="183884"/>
                  </a:lnTo>
                  <a:lnTo>
                    <a:pt x="254937" y="184188"/>
                  </a:lnTo>
                  <a:lnTo>
                    <a:pt x="254264" y="184441"/>
                  </a:lnTo>
                  <a:lnTo>
                    <a:pt x="253741" y="184798"/>
                  </a:lnTo>
                  <a:lnTo>
                    <a:pt x="253466" y="184943"/>
                  </a:lnTo>
                  <a:lnTo>
                    <a:pt x="253566" y="185129"/>
                  </a:lnTo>
                  <a:lnTo>
                    <a:pt x="253518" y="185356"/>
                  </a:lnTo>
                  <a:lnTo>
                    <a:pt x="253130" y="185345"/>
                  </a:lnTo>
                  <a:lnTo>
                    <a:pt x="252602" y="185799"/>
                  </a:lnTo>
                  <a:lnTo>
                    <a:pt x="252602" y="186118"/>
                  </a:lnTo>
                  <a:lnTo>
                    <a:pt x="252091" y="186212"/>
                  </a:lnTo>
                  <a:lnTo>
                    <a:pt x="251899" y="186327"/>
                  </a:lnTo>
                  <a:lnTo>
                    <a:pt x="251895" y="186464"/>
                  </a:lnTo>
                  <a:lnTo>
                    <a:pt x="252153" y="186687"/>
                  </a:lnTo>
                  <a:lnTo>
                    <a:pt x="251297" y="186792"/>
                  </a:lnTo>
                  <a:lnTo>
                    <a:pt x="251166" y="186974"/>
                  </a:lnTo>
                  <a:lnTo>
                    <a:pt x="251193" y="187271"/>
                  </a:lnTo>
                  <a:lnTo>
                    <a:pt x="250324" y="187305"/>
                  </a:lnTo>
                  <a:lnTo>
                    <a:pt x="249914" y="187781"/>
                  </a:lnTo>
                  <a:lnTo>
                    <a:pt x="249602" y="188595"/>
                  </a:lnTo>
                  <a:lnTo>
                    <a:pt x="249008" y="189175"/>
                  </a:lnTo>
                  <a:lnTo>
                    <a:pt x="248672" y="189019"/>
                  </a:lnTo>
                  <a:lnTo>
                    <a:pt x="248297" y="189134"/>
                  </a:lnTo>
                  <a:lnTo>
                    <a:pt x="248113" y="189398"/>
                  </a:lnTo>
                  <a:lnTo>
                    <a:pt x="246826" y="189453"/>
                  </a:lnTo>
                  <a:lnTo>
                    <a:pt x="246459" y="189356"/>
                  </a:lnTo>
                  <a:lnTo>
                    <a:pt x="245875" y="189352"/>
                  </a:lnTo>
                  <a:lnTo>
                    <a:pt x="245762" y="188638"/>
                  </a:lnTo>
                  <a:lnTo>
                    <a:pt x="245382" y="188422"/>
                  </a:lnTo>
                  <a:lnTo>
                    <a:pt x="244745" y="188411"/>
                  </a:lnTo>
                  <a:lnTo>
                    <a:pt x="244566" y="188281"/>
                  </a:lnTo>
                  <a:lnTo>
                    <a:pt x="244226" y="188236"/>
                  </a:lnTo>
                  <a:lnTo>
                    <a:pt x="243327" y="188463"/>
                  </a:lnTo>
                  <a:lnTo>
                    <a:pt x="243209" y="188671"/>
                  </a:lnTo>
                  <a:lnTo>
                    <a:pt x="243335" y="188961"/>
                  </a:lnTo>
                  <a:lnTo>
                    <a:pt x="242803" y="189213"/>
                  </a:lnTo>
                  <a:lnTo>
                    <a:pt x="242811" y="189548"/>
                  </a:lnTo>
                  <a:lnTo>
                    <a:pt x="242480" y="189611"/>
                  </a:lnTo>
                  <a:lnTo>
                    <a:pt x="241742" y="189351"/>
                  </a:lnTo>
                  <a:lnTo>
                    <a:pt x="241018" y="189340"/>
                  </a:lnTo>
                  <a:lnTo>
                    <a:pt x="240604" y="189581"/>
                  </a:lnTo>
                  <a:lnTo>
                    <a:pt x="239814" y="189871"/>
                  </a:lnTo>
                  <a:lnTo>
                    <a:pt x="239072" y="190429"/>
                  </a:lnTo>
                  <a:lnTo>
                    <a:pt x="238531" y="190544"/>
                  </a:lnTo>
                  <a:lnTo>
                    <a:pt x="238361" y="190433"/>
                  </a:lnTo>
                  <a:lnTo>
                    <a:pt x="238221" y="190113"/>
                  </a:lnTo>
                  <a:lnTo>
                    <a:pt x="237370" y="189742"/>
                  </a:lnTo>
                  <a:lnTo>
                    <a:pt x="236947" y="189716"/>
                  </a:lnTo>
                  <a:lnTo>
                    <a:pt x="236895" y="189255"/>
                  </a:lnTo>
                  <a:lnTo>
                    <a:pt x="237479" y="189035"/>
                  </a:lnTo>
                  <a:lnTo>
                    <a:pt x="237640" y="188444"/>
                  </a:lnTo>
                  <a:lnTo>
                    <a:pt x="237614" y="188147"/>
                  </a:lnTo>
                  <a:lnTo>
                    <a:pt x="237265" y="187913"/>
                  </a:lnTo>
                  <a:lnTo>
                    <a:pt x="236741" y="187894"/>
                  </a:lnTo>
                  <a:lnTo>
                    <a:pt x="235323" y="188442"/>
                  </a:lnTo>
                  <a:lnTo>
                    <a:pt x="234707" y="188159"/>
                  </a:lnTo>
                  <a:lnTo>
                    <a:pt x="234620" y="188003"/>
                  </a:lnTo>
                  <a:lnTo>
                    <a:pt x="234192" y="187755"/>
                  </a:lnTo>
                  <a:lnTo>
                    <a:pt x="233965" y="187855"/>
                  </a:lnTo>
                  <a:lnTo>
                    <a:pt x="233957" y="188022"/>
                  </a:lnTo>
                  <a:lnTo>
                    <a:pt x="233669" y="188307"/>
                  </a:lnTo>
                  <a:lnTo>
                    <a:pt x="232869" y="188317"/>
                  </a:lnTo>
                  <a:lnTo>
                    <a:pt x="232541" y="188172"/>
                  </a:lnTo>
                  <a:lnTo>
                    <a:pt x="232149" y="188188"/>
                  </a:lnTo>
                  <a:lnTo>
                    <a:pt x="231209" y="188470"/>
                  </a:lnTo>
                  <a:lnTo>
                    <a:pt x="230942" y="188763"/>
                  </a:lnTo>
                  <a:lnTo>
                    <a:pt x="231083" y="188847"/>
                  </a:lnTo>
                  <a:lnTo>
                    <a:pt x="231446" y="188721"/>
                  </a:lnTo>
                  <a:lnTo>
                    <a:pt x="231876" y="188423"/>
                  </a:lnTo>
                  <a:lnTo>
                    <a:pt x="232487" y="188330"/>
                  </a:lnTo>
                  <a:lnTo>
                    <a:pt x="233473" y="188542"/>
                  </a:lnTo>
                  <a:lnTo>
                    <a:pt x="234101" y="188149"/>
                  </a:lnTo>
                  <a:lnTo>
                    <a:pt x="234258" y="187940"/>
                  </a:lnTo>
                  <a:lnTo>
                    <a:pt x="234611" y="188249"/>
                  </a:lnTo>
                  <a:lnTo>
                    <a:pt x="235044" y="188483"/>
                  </a:lnTo>
                  <a:lnTo>
                    <a:pt x="235084" y="188835"/>
                  </a:lnTo>
                  <a:lnTo>
                    <a:pt x="235274" y="189088"/>
                  </a:lnTo>
                  <a:lnTo>
                    <a:pt x="235596" y="189310"/>
                  </a:lnTo>
                  <a:lnTo>
                    <a:pt x="236418" y="189675"/>
                  </a:lnTo>
                  <a:lnTo>
                    <a:pt x="236776" y="189983"/>
                  </a:lnTo>
                  <a:lnTo>
                    <a:pt x="236912" y="190176"/>
                  </a:lnTo>
                  <a:lnTo>
                    <a:pt x="237326" y="191278"/>
                  </a:lnTo>
                  <a:lnTo>
                    <a:pt x="237306" y="192385"/>
                  </a:lnTo>
                  <a:lnTo>
                    <a:pt x="237358" y="192658"/>
                  </a:lnTo>
                  <a:lnTo>
                    <a:pt x="238458" y="195444"/>
                  </a:lnTo>
                  <a:lnTo>
                    <a:pt x="238718" y="195864"/>
                  </a:lnTo>
                  <a:lnTo>
                    <a:pt x="239917" y="197402"/>
                  </a:lnTo>
                  <a:lnTo>
                    <a:pt x="240180" y="197743"/>
                  </a:lnTo>
                  <a:lnTo>
                    <a:pt x="240845" y="199580"/>
                  </a:lnTo>
                  <a:lnTo>
                    <a:pt x="241982" y="202402"/>
                  </a:lnTo>
                  <a:lnTo>
                    <a:pt x="241851" y="202662"/>
                  </a:lnTo>
                  <a:lnTo>
                    <a:pt x="241607" y="202766"/>
                  </a:lnTo>
                  <a:lnTo>
                    <a:pt x="241258" y="203242"/>
                  </a:lnTo>
                  <a:lnTo>
                    <a:pt x="241158" y="203506"/>
                  </a:lnTo>
                  <a:lnTo>
                    <a:pt x="241062" y="204393"/>
                  </a:lnTo>
                  <a:lnTo>
                    <a:pt x="241176" y="204583"/>
                  </a:lnTo>
                  <a:lnTo>
                    <a:pt x="241211" y="204819"/>
                  </a:lnTo>
                  <a:lnTo>
                    <a:pt x="227448" y="204895"/>
                  </a:lnTo>
                  <a:lnTo>
                    <a:pt x="227396" y="216601"/>
                  </a:lnTo>
                  <a:lnTo>
                    <a:pt x="227083" y="217370"/>
                  </a:lnTo>
                  <a:lnTo>
                    <a:pt x="226731" y="217337"/>
                  </a:lnTo>
                  <a:lnTo>
                    <a:pt x="226296" y="217526"/>
                  </a:lnTo>
                  <a:lnTo>
                    <a:pt x="226065" y="217916"/>
                  </a:lnTo>
                  <a:lnTo>
                    <a:pt x="226070" y="218166"/>
                  </a:lnTo>
                  <a:lnTo>
                    <a:pt x="225970" y="218348"/>
                  </a:lnTo>
                  <a:lnTo>
                    <a:pt x="225626" y="218738"/>
                  </a:lnTo>
                  <a:lnTo>
                    <a:pt x="224887" y="218894"/>
                  </a:lnTo>
                  <a:lnTo>
                    <a:pt x="223995" y="219233"/>
                  </a:lnTo>
                  <a:lnTo>
                    <a:pt x="223348" y="219757"/>
                  </a:lnTo>
                  <a:lnTo>
                    <a:pt x="222430" y="220196"/>
                  </a:lnTo>
                  <a:lnTo>
                    <a:pt x="221961" y="220367"/>
                  </a:lnTo>
                  <a:lnTo>
                    <a:pt x="221630" y="220278"/>
                  </a:lnTo>
                  <a:lnTo>
                    <a:pt x="221360" y="219757"/>
                  </a:lnTo>
                  <a:lnTo>
                    <a:pt x="220896" y="221044"/>
                  </a:lnTo>
                  <a:lnTo>
                    <a:pt x="220741" y="223360"/>
                  </a:lnTo>
                  <a:lnTo>
                    <a:pt x="219768" y="224553"/>
                  </a:lnTo>
                  <a:lnTo>
                    <a:pt x="218600" y="225366"/>
                  </a:lnTo>
                  <a:lnTo>
                    <a:pt x="219021" y="225860"/>
                  </a:lnTo>
                  <a:lnTo>
                    <a:pt x="220034" y="226562"/>
                  </a:lnTo>
                  <a:lnTo>
                    <a:pt x="220304" y="226922"/>
                  </a:lnTo>
                  <a:lnTo>
                    <a:pt x="220165" y="227770"/>
                  </a:lnTo>
                  <a:lnTo>
                    <a:pt x="220465" y="228458"/>
                  </a:lnTo>
                  <a:lnTo>
                    <a:pt x="220478" y="228621"/>
                  </a:lnTo>
                  <a:lnTo>
                    <a:pt x="220445" y="232211"/>
                  </a:lnTo>
                  <a:lnTo>
                    <a:pt x="220133" y="232488"/>
                  </a:lnTo>
                  <a:lnTo>
                    <a:pt x="219738" y="232677"/>
                  </a:lnTo>
                  <a:lnTo>
                    <a:pt x="217760" y="233104"/>
                  </a:lnTo>
                  <a:lnTo>
                    <a:pt x="210890" y="233136"/>
                  </a:lnTo>
                  <a:lnTo>
                    <a:pt x="210877" y="236701"/>
                  </a:lnTo>
                  <a:lnTo>
                    <a:pt x="210509" y="236687"/>
                  </a:lnTo>
                  <a:lnTo>
                    <a:pt x="208898" y="237181"/>
                  </a:lnTo>
                  <a:lnTo>
                    <a:pt x="206863" y="238156"/>
                  </a:lnTo>
                  <a:lnTo>
                    <a:pt x="205406" y="238576"/>
                  </a:lnTo>
                  <a:lnTo>
                    <a:pt x="204043" y="238777"/>
                  </a:lnTo>
                  <a:lnTo>
                    <a:pt x="202564" y="239247"/>
                  </a:lnTo>
                  <a:lnTo>
                    <a:pt x="201602" y="239883"/>
                  </a:lnTo>
                  <a:lnTo>
                    <a:pt x="201320" y="240214"/>
                  </a:lnTo>
                  <a:lnTo>
                    <a:pt x="201232" y="240586"/>
                  </a:lnTo>
                  <a:lnTo>
                    <a:pt x="200396" y="241076"/>
                  </a:lnTo>
                  <a:lnTo>
                    <a:pt x="199229" y="241436"/>
                  </a:lnTo>
                  <a:lnTo>
                    <a:pt x="198240" y="241581"/>
                  </a:lnTo>
                  <a:lnTo>
                    <a:pt x="197558" y="242145"/>
                  </a:lnTo>
                  <a:lnTo>
                    <a:pt x="197103" y="242364"/>
                  </a:lnTo>
                  <a:lnTo>
                    <a:pt x="196405" y="242360"/>
                  </a:lnTo>
                  <a:lnTo>
                    <a:pt x="196071" y="242442"/>
                  </a:lnTo>
                  <a:lnTo>
                    <a:pt x="195945" y="242654"/>
                  </a:lnTo>
                  <a:lnTo>
                    <a:pt x="195633" y="242732"/>
                  </a:lnTo>
                  <a:lnTo>
                    <a:pt x="194709" y="242397"/>
                  </a:lnTo>
                  <a:lnTo>
                    <a:pt x="194409" y="242464"/>
                  </a:lnTo>
                  <a:lnTo>
                    <a:pt x="194417" y="247350"/>
                  </a:lnTo>
                  <a:lnTo>
                    <a:pt x="189910" y="247457"/>
                  </a:lnTo>
                  <a:lnTo>
                    <a:pt x="189316" y="247855"/>
                  </a:lnTo>
                  <a:lnTo>
                    <a:pt x="189023" y="247928"/>
                  </a:lnTo>
                  <a:lnTo>
                    <a:pt x="189035" y="248599"/>
                  </a:lnTo>
                  <a:lnTo>
                    <a:pt x="188207" y="248618"/>
                  </a:lnTo>
                  <a:lnTo>
                    <a:pt x="188621" y="256791"/>
                  </a:lnTo>
                  <a:lnTo>
                    <a:pt x="188092" y="258948"/>
                  </a:lnTo>
                  <a:lnTo>
                    <a:pt x="188097" y="259293"/>
                  </a:lnTo>
                  <a:lnTo>
                    <a:pt x="188197" y="259557"/>
                  </a:lnTo>
                  <a:lnTo>
                    <a:pt x="189290" y="261233"/>
                  </a:lnTo>
                  <a:lnTo>
                    <a:pt x="189407" y="261597"/>
                  </a:lnTo>
                  <a:lnTo>
                    <a:pt x="189186" y="264203"/>
                  </a:lnTo>
                  <a:lnTo>
                    <a:pt x="189247" y="264683"/>
                  </a:lnTo>
                  <a:lnTo>
                    <a:pt x="190763" y="266908"/>
                  </a:lnTo>
                  <a:lnTo>
                    <a:pt x="190755" y="267692"/>
                  </a:lnTo>
                  <a:lnTo>
                    <a:pt x="190699" y="267967"/>
                  </a:lnTo>
                  <a:lnTo>
                    <a:pt x="190432" y="268406"/>
                  </a:lnTo>
                  <a:lnTo>
                    <a:pt x="190246" y="268529"/>
                  </a:lnTo>
                  <a:lnTo>
                    <a:pt x="189809" y="268998"/>
                  </a:lnTo>
                  <a:lnTo>
                    <a:pt x="189680" y="269317"/>
                  </a:lnTo>
                  <a:lnTo>
                    <a:pt x="189689" y="271202"/>
                  </a:lnTo>
                  <a:lnTo>
                    <a:pt x="190548" y="271912"/>
                  </a:lnTo>
                  <a:lnTo>
                    <a:pt x="190704" y="272127"/>
                  </a:lnTo>
                  <a:lnTo>
                    <a:pt x="190825" y="272521"/>
                  </a:lnTo>
                  <a:lnTo>
                    <a:pt x="190709" y="272897"/>
                  </a:lnTo>
                  <a:lnTo>
                    <a:pt x="190581" y="272907"/>
                  </a:lnTo>
                  <a:lnTo>
                    <a:pt x="190363" y="272731"/>
                  </a:lnTo>
                  <a:lnTo>
                    <a:pt x="190234" y="272764"/>
                  </a:lnTo>
                  <a:lnTo>
                    <a:pt x="189901" y="272544"/>
                  </a:lnTo>
                  <a:lnTo>
                    <a:pt x="189314" y="272466"/>
                  </a:lnTo>
                  <a:lnTo>
                    <a:pt x="189068" y="272639"/>
                  </a:lnTo>
                  <a:lnTo>
                    <a:pt x="189374" y="272585"/>
                  </a:lnTo>
                  <a:lnTo>
                    <a:pt x="189914" y="272674"/>
                  </a:lnTo>
                  <a:lnTo>
                    <a:pt x="190647" y="273294"/>
                  </a:lnTo>
                  <a:lnTo>
                    <a:pt x="190870" y="273641"/>
                  </a:lnTo>
                  <a:lnTo>
                    <a:pt x="191578" y="273273"/>
                  </a:lnTo>
                  <a:lnTo>
                    <a:pt x="192037" y="272912"/>
                  </a:lnTo>
                  <a:lnTo>
                    <a:pt x="192395" y="272912"/>
                  </a:lnTo>
                  <a:lnTo>
                    <a:pt x="192650" y="273042"/>
                  </a:lnTo>
                  <a:lnTo>
                    <a:pt x="193251" y="273161"/>
                  </a:lnTo>
                  <a:lnTo>
                    <a:pt x="194647" y="273098"/>
                  </a:lnTo>
                  <a:lnTo>
                    <a:pt x="195542" y="272838"/>
                  </a:lnTo>
                  <a:lnTo>
                    <a:pt x="195521" y="273867"/>
                  </a:lnTo>
                  <a:lnTo>
                    <a:pt x="194729" y="274767"/>
                  </a:lnTo>
                  <a:lnTo>
                    <a:pt x="194487" y="274789"/>
                  </a:lnTo>
                  <a:lnTo>
                    <a:pt x="194488" y="275163"/>
                  </a:lnTo>
                  <a:lnTo>
                    <a:pt x="194378" y="275515"/>
                  </a:lnTo>
                  <a:lnTo>
                    <a:pt x="193981" y="275455"/>
                  </a:lnTo>
                  <a:lnTo>
                    <a:pt x="193147" y="275845"/>
                  </a:lnTo>
                  <a:lnTo>
                    <a:pt x="193013" y="276024"/>
                  </a:lnTo>
                  <a:lnTo>
                    <a:pt x="193043" y="276448"/>
                  </a:lnTo>
                  <a:lnTo>
                    <a:pt x="192992" y="276593"/>
                  </a:lnTo>
                  <a:lnTo>
                    <a:pt x="192335" y="277459"/>
                  </a:lnTo>
                  <a:lnTo>
                    <a:pt x="191951" y="277760"/>
                  </a:lnTo>
                  <a:lnTo>
                    <a:pt x="191592" y="278474"/>
                  </a:lnTo>
                  <a:lnTo>
                    <a:pt x="191433" y="278946"/>
                  </a:lnTo>
                  <a:lnTo>
                    <a:pt x="192007" y="279058"/>
                  </a:lnTo>
                  <a:lnTo>
                    <a:pt x="193138" y="279098"/>
                  </a:lnTo>
                  <a:lnTo>
                    <a:pt x="193143" y="279649"/>
                  </a:lnTo>
                  <a:lnTo>
                    <a:pt x="191649" y="279582"/>
                  </a:lnTo>
                  <a:lnTo>
                    <a:pt x="191433" y="280084"/>
                  </a:lnTo>
                  <a:lnTo>
                    <a:pt x="191398" y="280322"/>
                  </a:lnTo>
                  <a:lnTo>
                    <a:pt x="191480" y="280467"/>
                  </a:lnTo>
                  <a:lnTo>
                    <a:pt x="191800" y="280623"/>
                  </a:lnTo>
                  <a:lnTo>
                    <a:pt x="191968" y="280905"/>
                  </a:lnTo>
                  <a:lnTo>
                    <a:pt x="191908" y="281229"/>
                  </a:lnTo>
                  <a:lnTo>
                    <a:pt x="191753" y="281434"/>
                  </a:lnTo>
                  <a:lnTo>
                    <a:pt x="191891" y="281549"/>
                  </a:lnTo>
                  <a:lnTo>
                    <a:pt x="192340" y="281615"/>
                  </a:lnTo>
                  <a:lnTo>
                    <a:pt x="193065" y="281563"/>
                  </a:lnTo>
                  <a:lnTo>
                    <a:pt x="193324" y="281426"/>
                  </a:lnTo>
                  <a:lnTo>
                    <a:pt x="193505" y="281634"/>
                  </a:lnTo>
                  <a:lnTo>
                    <a:pt x="193043" y="281764"/>
                  </a:lnTo>
                  <a:lnTo>
                    <a:pt x="192072" y="281842"/>
                  </a:lnTo>
                  <a:lnTo>
                    <a:pt x="191632" y="281738"/>
                  </a:lnTo>
                  <a:lnTo>
                    <a:pt x="191299" y="281913"/>
                  </a:lnTo>
                  <a:lnTo>
                    <a:pt x="191209" y="282054"/>
                  </a:lnTo>
                  <a:lnTo>
                    <a:pt x="191304" y="282315"/>
                  </a:lnTo>
                  <a:lnTo>
                    <a:pt x="191472" y="282485"/>
                  </a:lnTo>
                  <a:lnTo>
                    <a:pt x="191722" y="282504"/>
                  </a:lnTo>
                  <a:lnTo>
                    <a:pt x="191761" y="282850"/>
                  </a:lnTo>
                  <a:lnTo>
                    <a:pt x="191778" y="290802"/>
                  </a:lnTo>
                  <a:lnTo>
                    <a:pt x="187216" y="290784"/>
                  </a:lnTo>
                  <a:lnTo>
                    <a:pt x="187289" y="291158"/>
                  </a:lnTo>
                  <a:lnTo>
                    <a:pt x="189029" y="295793"/>
                  </a:lnTo>
                  <a:lnTo>
                    <a:pt x="189425" y="296769"/>
                  </a:lnTo>
                  <a:lnTo>
                    <a:pt x="189803" y="297453"/>
                  </a:lnTo>
                  <a:lnTo>
                    <a:pt x="186357" y="297254"/>
                  </a:lnTo>
                  <a:lnTo>
                    <a:pt x="186353" y="297665"/>
                  </a:lnTo>
                  <a:lnTo>
                    <a:pt x="189835" y="297803"/>
                  </a:lnTo>
                  <a:lnTo>
                    <a:pt x="189771" y="298930"/>
                  </a:lnTo>
                  <a:lnTo>
                    <a:pt x="189128" y="298943"/>
                  </a:lnTo>
                  <a:lnTo>
                    <a:pt x="189079" y="301282"/>
                  </a:lnTo>
                  <a:lnTo>
                    <a:pt x="189659" y="301285"/>
                  </a:lnTo>
                  <a:lnTo>
                    <a:pt x="189557" y="303265"/>
                  </a:lnTo>
                  <a:lnTo>
                    <a:pt x="189485" y="303588"/>
                  </a:lnTo>
                  <a:lnTo>
                    <a:pt x="189108" y="303963"/>
                  </a:lnTo>
                  <a:lnTo>
                    <a:pt x="189149" y="304934"/>
                  </a:lnTo>
                  <a:lnTo>
                    <a:pt x="189066" y="306089"/>
                  </a:lnTo>
                  <a:lnTo>
                    <a:pt x="191797" y="306092"/>
                  </a:lnTo>
                  <a:lnTo>
                    <a:pt x="191732" y="308431"/>
                  </a:lnTo>
                  <a:lnTo>
                    <a:pt x="194527" y="308439"/>
                  </a:lnTo>
                  <a:lnTo>
                    <a:pt x="194570" y="314821"/>
                  </a:lnTo>
                  <a:lnTo>
                    <a:pt x="194593" y="319391"/>
                  </a:lnTo>
                  <a:lnTo>
                    <a:pt x="194593" y="319553"/>
                  </a:lnTo>
                  <a:lnTo>
                    <a:pt x="195110" y="319749"/>
                  </a:lnTo>
                  <a:lnTo>
                    <a:pt x="195745" y="320176"/>
                  </a:lnTo>
                  <a:lnTo>
                    <a:pt x="195822" y="326385"/>
                  </a:lnTo>
                  <a:lnTo>
                    <a:pt x="195815" y="329686"/>
                  </a:lnTo>
                  <a:lnTo>
                    <a:pt x="195805" y="333717"/>
                  </a:lnTo>
                  <a:lnTo>
                    <a:pt x="195804" y="334000"/>
                  </a:lnTo>
                  <a:lnTo>
                    <a:pt x="195785" y="341187"/>
                  </a:lnTo>
                  <a:lnTo>
                    <a:pt x="195785" y="341376"/>
                  </a:lnTo>
                  <a:lnTo>
                    <a:pt x="195783" y="342038"/>
                  </a:lnTo>
                  <a:lnTo>
                    <a:pt x="195783" y="342183"/>
                  </a:lnTo>
                  <a:lnTo>
                    <a:pt x="195773" y="346058"/>
                  </a:lnTo>
                  <a:lnTo>
                    <a:pt x="195752" y="346623"/>
                  </a:lnTo>
                  <a:lnTo>
                    <a:pt x="195722" y="347426"/>
                  </a:lnTo>
                  <a:lnTo>
                    <a:pt x="195704" y="350163"/>
                  </a:lnTo>
                  <a:lnTo>
                    <a:pt x="195676" y="357589"/>
                  </a:lnTo>
                  <a:lnTo>
                    <a:pt x="195676" y="357770"/>
                  </a:lnTo>
                  <a:lnTo>
                    <a:pt x="195672" y="358162"/>
                  </a:lnTo>
                  <a:lnTo>
                    <a:pt x="195660" y="359578"/>
                  </a:lnTo>
                  <a:lnTo>
                    <a:pt x="195658" y="360173"/>
                  </a:lnTo>
                  <a:lnTo>
                    <a:pt x="195640" y="375679"/>
                  </a:lnTo>
                  <a:lnTo>
                    <a:pt x="195668" y="376099"/>
                  </a:lnTo>
                  <a:lnTo>
                    <a:pt x="195666" y="376861"/>
                  </a:lnTo>
                  <a:lnTo>
                    <a:pt x="195656" y="377003"/>
                  </a:lnTo>
                  <a:lnTo>
                    <a:pt x="195661" y="378084"/>
                  </a:lnTo>
                  <a:lnTo>
                    <a:pt x="195661" y="378538"/>
                  </a:lnTo>
                  <a:lnTo>
                    <a:pt x="195639" y="379568"/>
                  </a:lnTo>
                  <a:lnTo>
                    <a:pt x="195634" y="379865"/>
                  </a:lnTo>
                  <a:lnTo>
                    <a:pt x="195631" y="380033"/>
                  </a:lnTo>
                  <a:lnTo>
                    <a:pt x="195627" y="380440"/>
                  </a:lnTo>
                  <a:lnTo>
                    <a:pt x="195620" y="381226"/>
                  </a:lnTo>
                  <a:lnTo>
                    <a:pt x="194793" y="381337"/>
                  </a:lnTo>
                  <a:lnTo>
                    <a:pt x="193223" y="381334"/>
                  </a:lnTo>
                  <a:lnTo>
                    <a:pt x="193133" y="384982"/>
                  </a:lnTo>
                  <a:lnTo>
                    <a:pt x="193028" y="386035"/>
                  </a:lnTo>
                  <a:lnTo>
                    <a:pt x="185709" y="386047"/>
                  </a:lnTo>
                  <a:lnTo>
                    <a:pt x="185320" y="386125"/>
                  </a:lnTo>
                  <a:lnTo>
                    <a:pt x="184936" y="387303"/>
                  </a:lnTo>
                  <a:lnTo>
                    <a:pt x="184425" y="389632"/>
                  </a:lnTo>
                  <a:lnTo>
                    <a:pt x="183699" y="390996"/>
                  </a:lnTo>
                  <a:lnTo>
                    <a:pt x="182833" y="392312"/>
                  </a:lnTo>
                  <a:lnTo>
                    <a:pt x="182802" y="392844"/>
                  </a:lnTo>
                  <a:lnTo>
                    <a:pt x="183033" y="393123"/>
                  </a:lnTo>
                  <a:lnTo>
                    <a:pt x="183049" y="393636"/>
                  </a:lnTo>
                  <a:lnTo>
                    <a:pt x="182994" y="393825"/>
                  </a:lnTo>
                  <a:lnTo>
                    <a:pt x="182243" y="394985"/>
                  </a:lnTo>
                  <a:lnTo>
                    <a:pt x="181884" y="395279"/>
                  </a:lnTo>
                  <a:lnTo>
                    <a:pt x="181134" y="395684"/>
                  </a:lnTo>
                  <a:lnTo>
                    <a:pt x="180912" y="396011"/>
                  </a:lnTo>
                  <a:lnTo>
                    <a:pt x="180954" y="396844"/>
                  </a:lnTo>
                  <a:lnTo>
                    <a:pt x="180823" y="397784"/>
                  </a:lnTo>
                  <a:lnTo>
                    <a:pt x="156884" y="397696"/>
                  </a:lnTo>
                  <a:lnTo>
                    <a:pt x="156865" y="398286"/>
                  </a:lnTo>
                  <a:lnTo>
                    <a:pt x="156661" y="399365"/>
                  </a:lnTo>
                  <a:lnTo>
                    <a:pt x="156252" y="399707"/>
                  </a:lnTo>
                  <a:lnTo>
                    <a:pt x="154681" y="400693"/>
                  </a:lnTo>
                  <a:lnTo>
                    <a:pt x="154362" y="401031"/>
                  </a:lnTo>
                  <a:lnTo>
                    <a:pt x="154102" y="401515"/>
                  </a:lnTo>
                  <a:lnTo>
                    <a:pt x="153916" y="402430"/>
                  </a:lnTo>
                  <a:lnTo>
                    <a:pt x="151765" y="402405"/>
                  </a:lnTo>
                  <a:lnTo>
                    <a:pt x="151833" y="402824"/>
                  </a:lnTo>
                  <a:lnTo>
                    <a:pt x="151815" y="404111"/>
                  </a:lnTo>
                  <a:lnTo>
                    <a:pt x="151763" y="404364"/>
                  </a:lnTo>
                  <a:lnTo>
                    <a:pt x="151514" y="404818"/>
                  </a:lnTo>
                  <a:lnTo>
                    <a:pt x="151192" y="404817"/>
                  </a:lnTo>
                  <a:lnTo>
                    <a:pt x="151160" y="402400"/>
                  </a:lnTo>
                  <a:lnTo>
                    <a:pt x="143251" y="402398"/>
                  </a:lnTo>
                  <a:lnTo>
                    <a:pt x="143072" y="402636"/>
                  </a:lnTo>
                  <a:lnTo>
                    <a:pt x="143289" y="402907"/>
                  </a:lnTo>
                  <a:lnTo>
                    <a:pt x="142616" y="403603"/>
                  </a:lnTo>
                  <a:lnTo>
                    <a:pt x="141901" y="404845"/>
                  </a:lnTo>
                  <a:lnTo>
                    <a:pt x="141574" y="405072"/>
                  </a:lnTo>
                  <a:lnTo>
                    <a:pt x="141692" y="402398"/>
                  </a:lnTo>
                  <a:lnTo>
                    <a:pt x="137671" y="402388"/>
                  </a:lnTo>
                  <a:lnTo>
                    <a:pt x="137367" y="404757"/>
                  </a:lnTo>
                  <a:lnTo>
                    <a:pt x="137539" y="407122"/>
                  </a:lnTo>
                  <a:lnTo>
                    <a:pt x="126833" y="407113"/>
                  </a:lnTo>
                  <a:lnTo>
                    <a:pt x="126840" y="406113"/>
                  </a:lnTo>
                  <a:lnTo>
                    <a:pt x="126713" y="404707"/>
                  </a:lnTo>
                  <a:lnTo>
                    <a:pt x="126836" y="403573"/>
                  </a:lnTo>
                  <a:lnTo>
                    <a:pt x="129515" y="403580"/>
                  </a:lnTo>
                  <a:lnTo>
                    <a:pt x="129523" y="400322"/>
                  </a:lnTo>
                  <a:lnTo>
                    <a:pt x="124654" y="405168"/>
                  </a:lnTo>
                  <a:lnTo>
                    <a:pt x="124154" y="405524"/>
                  </a:lnTo>
                  <a:lnTo>
                    <a:pt x="124151" y="402338"/>
                  </a:lnTo>
                  <a:lnTo>
                    <a:pt x="123862" y="402336"/>
                  </a:lnTo>
                  <a:lnTo>
                    <a:pt x="124183" y="401930"/>
                  </a:lnTo>
                  <a:lnTo>
                    <a:pt x="124412" y="401781"/>
                  </a:lnTo>
                  <a:lnTo>
                    <a:pt x="125537" y="401342"/>
                  </a:lnTo>
                  <a:lnTo>
                    <a:pt x="125741" y="401468"/>
                  </a:lnTo>
                  <a:lnTo>
                    <a:pt x="126022" y="400717"/>
                  </a:lnTo>
                  <a:lnTo>
                    <a:pt x="125690" y="399676"/>
                  </a:lnTo>
                  <a:lnTo>
                    <a:pt x="125766" y="399007"/>
                  </a:lnTo>
                  <a:lnTo>
                    <a:pt x="125734" y="398762"/>
                  </a:lnTo>
                  <a:lnTo>
                    <a:pt x="121428" y="398789"/>
                  </a:lnTo>
                  <a:lnTo>
                    <a:pt x="121434" y="400243"/>
                  </a:lnTo>
                  <a:lnTo>
                    <a:pt x="120544" y="401136"/>
                  </a:lnTo>
                  <a:lnTo>
                    <a:pt x="118769" y="403749"/>
                  </a:lnTo>
                  <a:lnTo>
                    <a:pt x="118628" y="404337"/>
                  </a:lnTo>
                  <a:lnTo>
                    <a:pt x="118617" y="407653"/>
                  </a:lnTo>
                  <a:lnTo>
                    <a:pt x="117399" y="407643"/>
                  </a:lnTo>
                  <a:lnTo>
                    <a:pt x="117423" y="403488"/>
                  </a:lnTo>
                  <a:lnTo>
                    <a:pt x="107947" y="403451"/>
                  </a:lnTo>
                  <a:lnTo>
                    <a:pt x="99888" y="403514"/>
                  </a:lnTo>
                  <a:lnTo>
                    <a:pt x="99846" y="402395"/>
                  </a:lnTo>
                  <a:lnTo>
                    <a:pt x="98930" y="401714"/>
                  </a:lnTo>
                  <a:lnTo>
                    <a:pt x="98441" y="401606"/>
                  </a:lnTo>
                  <a:lnTo>
                    <a:pt x="98181" y="401632"/>
                  </a:lnTo>
                  <a:lnTo>
                    <a:pt x="97785" y="401818"/>
                  </a:lnTo>
                  <a:lnTo>
                    <a:pt x="97127" y="402282"/>
                  </a:lnTo>
                  <a:lnTo>
                    <a:pt x="91687" y="402322"/>
                  </a:lnTo>
                  <a:lnTo>
                    <a:pt x="91294" y="402320"/>
                  </a:lnTo>
                  <a:lnTo>
                    <a:pt x="87109" y="402296"/>
                  </a:lnTo>
                  <a:lnTo>
                    <a:pt x="86444" y="402304"/>
                  </a:lnTo>
                  <a:lnTo>
                    <a:pt x="80929" y="402248"/>
                  </a:lnTo>
                  <a:lnTo>
                    <a:pt x="73935" y="402209"/>
                  </a:lnTo>
                  <a:lnTo>
                    <a:pt x="74123" y="401499"/>
                  </a:lnTo>
                  <a:lnTo>
                    <a:pt x="74268" y="401306"/>
                  </a:lnTo>
                  <a:lnTo>
                    <a:pt x="74847" y="401205"/>
                  </a:lnTo>
                  <a:lnTo>
                    <a:pt x="75591" y="400888"/>
                  </a:lnTo>
                  <a:lnTo>
                    <a:pt x="75586" y="396345"/>
                  </a:lnTo>
                  <a:lnTo>
                    <a:pt x="73001" y="396304"/>
                  </a:lnTo>
                  <a:lnTo>
                    <a:pt x="73023" y="393151"/>
                  </a:lnTo>
                  <a:lnTo>
                    <a:pt x="72935" y="391858"/>
                  </a:lnTo>
                  <a:lnTo>
                    <a:pt x="72043" y="390743"/>
                  </a:lnTo>
                  <a:lnTo>
                    <a:pt x="71378" y="390535"/>
                  </a:lnTo>
                  <a:lnTo>
                    <a:pt x="70820" y="390122"/>
                  </a:lnTo>
                  <a:lnTo>
                    <a:pt x="70104" y="389236"/>
                  </a:lnTo>
                  <a:lnTo>
                    <a:pt x="70212" y="387254"/>
                  </a:lnTo>
                  <a:lnTo>
                    <a:pt x="70197" y="384086"/>
                  </a:lnTo>
                  <a:lnTo>
                    <a:pt x="70248" y="383527"/>
                  </a:lnTo>
                  <a:lnTo>
                    <a:pt x="70393" y="383395"/>
                  </a:lnTo>
                  <a:lnTo>
                    <a:pt x="75332" y="383353"/>
                  </a:lnTo>
                  <a:lnTo>
                    <a:pt x="77829" y="382196"/>
                  </a:lnTo>
                  <a:lnTo>
                    <a:pt x="78256" y="381924"/>
                  </a:lnTo>
                  <a:lnTo>
                    <a:pt x="78280" y="377641"/>
                  </a:lnTo>
                  <a:lnTo>
                    <a:pt x="78443" y="377570"/>
                  </a:lnTo>
                  <a:lnTo>
                    <a:pt x="80963" y="377499"/>
                  </a:lnTo>
                  <a:lnTo>
                    <a:pt x="81023" y="376328"/>
                  </a:lnTo>
                  <a:lnTo>
                    <a:pt x="84056" y="376347"/>
                  </a:lnTo>
                  <a:lnTo>
                    <a:pt x="86621" y="373965"/>
                  </a:lnTo>
                  <a:lnTo>
                    <a:pt x="97132" y="374023"/>
                  </a:lnTo>
                  <a:lnTo>
                    <a:pt x="97102" y="368323"/>
                  </a:lnTo>
                  <a:lnTo>
                    <a:pt x="97095" y="364554"/>
                  </a:lnTo>
                  <a:lnTo>
                    <a:pt x="91662" y="364549"/>
                  </a:lnTo>
                  <a:lnTo>
                    <a:pt x="91591" y="359867"/>
                  </a:lnTo>
                  <a:lnTo>
                    <a:pt x="86602" y="359816"/>
                  </a:lnTo>
                  <a:lnTo>
                    <a:pt x="85942" y="359838"/>
                  </a:lnTo>
                  <a:lnTo>
                    <a:pt x="84504" y="360867"/>
                  </a:lnTo>
                  <a:lnTo>
                    <a:pt x="83934" y="361046"/>
                  </a:lnTo>
                  <a:lnTo>
                    <a:pt x="81966" y="362209"/>
                  </a:lnTo>
                  <a:lnTo>
                    <a:pt x="82445" y="362361"/>
                  </a:lnTo>
                  <a:lnTo>
                    <a:pt x="82038" y="363890"/>
                  </a:lnTo>
                  <a:lnTo>
                    <a:pt x="81529" y="364990"/>
                  </a:lnTo>
                  <a:lnTo>
                    <a:pt x="80323" y="365659"/>
                  </a:lnTo>
                  <a:lnTo>
                    <a:pt x="78325" y="365671"/>
                  </a:lnTo>
                  <a:lnTo>
                    <a:pt x="78248" y="365317"/>
                  </a:lnTo>
                  <a:lnTo>
                    <a:pt x="77735" y="364503"/>
                  </a:lnTo>
                  <a:lnTo>
                    <a:pt x="70211" y="364538"/>
                  </a:lnTo>
                  <a:lnTo>
                    <a:pt x="70213" y="365695"/>
                  </a:lnTo>
                  <a:lnTo>
                    <a:pt x="69555" y="366334"/>
                  </a:lnTo>
                  <a:lnTo>
                    <a:pt x="69541" y="367832"/>
                  </a:lnTo>
                  <a:lnTo>
                    <a:pt x="69281" y="368063"/>
                  </a:lnTo>
                  <a:lnTo>
                    <a:pt x="67344" y="368063"/>
                  </a:lnTo>
                  <a:lnTo>
                    <a:pt x="67036" y="368241"/>
                  </a:lnTo>
                  <a:lnTo>
                    <a:pt x="66467" y="368895"/>
                  </a:lnTo>
                  <a:lnTo>
                    <a:pt x="65787" y="369419"/>
                  </a:lnTo>
                  <a:lnTo>
                    <a:pt x="65073" y="369386"/>
                  </a:lnTo>
                  <a:lnTo>
                    <a:pt x="63889" y="369107"/>
                  </a:lnTo>
                  <a:lnTo>
                    <a:pt x="63671" y="368991"/>
                  </a:lnTo>
                  <a:lnTo>
                    <a:pt x="62807" y="367742"/>
                  </a:lnTo>
                  <a:lnTo>
                    <a:pt x="62645" y="367415"/>
                  </a:lnTo>
                  <a:lnTo>
                    <a:pt x="62431" y="366228"/>
                  </a:lnTo>
                  <a:lnTo>
                    <a:pt x="62773" y="365841"/>
                  </a:lnTo>
                  <a:lnTo>
                    <a:pt x="62970" y="365770"/>
                  </a:lnTo>
                  <a:lnTo>
                    <a:pt x="63175" y="365495"/>
                  </a:lnTo>
                  <a:lnTo>
                    <a:pt x="63175" y="361260"/>
                  </a:lnTo>
                  <a:lnTo>
                    <a:pt x="64060" y="361256"/>
                  </a:lnTo>
                  <a:lnTo>
                    <a:pt x="64501" y="361004"/>
                  </a:lnTo>
                  <a:lnTo>
                    <a:pt x="64501" y="359986"/>
                  </a:lnTo>
                  <a:lnTo>
                    <a:pt x="65103" y="359978"/>
                  </a:lnTo>
                  <a:lnTo>
                    <a:pt x="67134" y="357706"/>
                  </a:lnTo>
                  <a:lnTo>
                    <a:pt x="67331" y="357018"/>
                  </a:lnTo>
                  <a:lnTo>
                    <a:pt x="67884" y="356658"/>
                  </a:lnTo>
                  <a:lnTo>
                    <a:pt x="68556" y="356509"/>
                  </a:lnTo>
                  <a:lnTo>
                    <a:pt x="69224" y="355759"/>
                  </a:lnTo>
                  <a:lnTo>
                    <a:pt x="69233" y="355465"/>
                  </a:lnTo>
                  <a:lnTo>
                    <a:pt x="69062" y="355115"/>
                  </a:lnTo>
                  <a:lnTo>
                    <a:pt x="67478" y="354341"/>
                  </a:lnTo>
                  <a:lnTo>
                    <a:pt x="66287" y="354058"/>
                  </a:lnTo>
                  <a:lnTo>
                    <a:pt x="65915" y="354304"/>
                  </a:lnTo>
                  <a:lnTo>
                    <a:pt x="64498" y="354453"/>
                  </a:lnTo>
                  <a:lnTo>
                    <a:pt x="64498" y="352589"/>
                  </a:lnTo>
                  <a:lnTo>
                    <a:pt x="65329" y="352329"/>
                  </a:lnTo>
                  <a:lnTo>
                    <a:pt x="66729" y="351645"/>
                  </a:lnTo>
                  <a:lnTo>
                    <a:pt x="66845" y="351493"/>
                  </a:lnTo>
                  <a:lnTo>
                    <a:pt x="66965" y="351051"/>
                  </a:lnTo>
                  <a:lnTo>
                    <a:pt x="67552" y="350311"/>
                  </a:lnTo>
                  <a:lnTo>
                    <a:pt x="68041" y="350281"/>
                  </a:lnTo>
                  <a:lnTo>
                    <a:pt x="68495" y="350006"/>
                  </a:lnTo>
                  <a:lnTo>
                    <a:pt x="68736" y="349192"/>
                  </a:lnTo>
                  <a:lnTo>
                    <a:pt x="68462" y="348761"/>
                  </a:lnTo>
                  <a:lnTo>
                    <a:pt x="68389" y="348515"/>
                  </a:lnTo>
                  <a:lnTo>
                    <a:pt x="68415" y="348192"/>
                  </a:lnTo>
                  <a:lnTo>
                    <a:pt x="68462" y="347998"/>
                  </a:lnTo>
                  <a:lnTo>
                    <a:pt x="68801" y="347812"/>
                  </a:lnTo>
                  <a:lnTo>
                    <a:pt x="68827" y="347299"/>
                  </a:lnTo>
                  <a:lnTo>
                    <a:pt x="68814" y="347169"/>
                  </a:lnTo>
                  <a:lnTo>
                    <a:pt x="68326" y="346540"/>
                  </a:lnTo>
                  <a:lnTo>
                    <a:pt x="68103" y="346521"/>
                  </a:lnTo>
                  <a:lnTo>
                    <a:pt x="67562" y="347031"/>
                  </a:lnTo>
                  <a:lnTo>
                    <a:pt x="67374" y="347098"/>
                  </a:lnTo>
                  <a:lnTo>
                    <a:pt x="66787" y="346886"/>
                  </a:lnTo>
                  <a:lnTo>
                    <a:pt x="66637" y="346762"/>
                  </a:lnTo>
                  <a:lnTo>
                    <a:pt x="66384" y="345740"/>
                  </a:lnTo>
                  <a:lnTo>
                    <a:pt x="66650" y="345542"/>
                  </a:lnTo>
                  <a:lnTo>
                    <a:pt x="66792" y="345219"/>
                  </a:lnTo>
                  <a:lnTo>
                    <a:pt x="66530" y="344866"/>
                  </a:lnTo>
                  <a:lnTo>
                    <a:pt x="66115" y="344713"/>
                  </a:lnTo>
                  <a:lnTo>
                    <a:pt x="66037" y="344431"/>
                  </a:lnTo>
                  <a:lnTo>
                    <a:pt x="66372" y="343981"/>
                  </a:lnTo>
                  <a:lnTo>
                    <a:pt x="66376" y="343806"/>
                  </a:lnTo>
                  <a:lnTo>
                    <a:pt x="65909" y="343620"/>
                  </a:lnTo>
                  <a:lnTo>
                    <a:pt x="65699" y="343445"/>
                  </a:lnTo>
                  <a:lnTo>
                    <a:pt x="65429" y="342772"/>
                  </a:lnTo>
                  <a:lnTo>
                    <a:pt x="65138" y="342460"/>
                  </a:lnTo>
                  <a:lnTo>
                    <a:pt x="64983" y="342460"/>
                  </a:lnTo>
                  <a:lnTo>
                    <a:pt x="64623" y="342709"/>
                  </a:lnTo>
                  <a:lnTo>
                    <a:pt x="63169" y="342292"/>
                  </a:lnTo>
                  <a:lnTo>
                    <a:pt x="62710" y="341467"/>
                  </a:lnTo>
                  <a:lnTo>
                    <a:pt x="63122" y="340771"/>
                  </a:lnTo>
                  <a:lnTo>
                    <a:pt x="63478" y="340448"/>
                  </a:lnTo>
                  <a:lnTo>
                    <a:pt x="61909" y="340445"/>
                  </a:lnTo>
                  <a:lnTo>
                    <a:pt x="61582" y="340452"/>
                  </a:lnTo>
                  <a:lnTo>
                    <a:pt x="56684" y="340435"/>
                  </a:lnTo>
                  <a:lnTo>
                    <a:pt x="56264" y="339997"/>
                  </a:lnTo>
                  <a:lnTo>
                    <a:pt x="56250" y="338792"/>
                  </a:lnTo>
                  <a:lnTo>
                    <a:pt x="56052" y="338509"/>
                  </a:lnTo>
                  <a:lnTo>
                    <a:pt x="56095" y="338007"/>
                  </a:lnTo>
                  <a:lnTo>
                    <a:pt x="56724" y="336810"/>
                  </a:lnTo>
                  <a:lnTo>
                    <a:pt x="56505" y="336241"/>
                  </a:lnTo>
                  <a:lnTo>
                    <a:pt x="55424" y="336565"/>
                  </a:lnTo>
                  <a:lnTo>
                    <a:pt x="54836" y="337085"/>
                  </a:lnTo>
                  <a:lnTo>
                    <a:pt x="54411" y="337085"/>
                  </a:lnTo>
                  <a:lnTo>
                    <a:pt x="53922" y="336913"/>
                  </a:lnTo>
                  <a:lnTo>
                    <a:pt x="53227" y="337582"/>
                  </a:lnTo>
                  <a:lnTo>
                    <a:pt x="51506" y="337321"/>
                  </a:lnTo>
                  <a:lnTo>
                    <a:pt x="51253" y="337503"/>
                  </a:lnTo>
                  <a:lnTo>
                    <a:pt x="51129" y="337749"/>
                  </a:lnTo>
                  <a:lnTo>
                    <a:pt x="50352" y="338117"/>
                  </a:lnTo>
                  <a:lnTo>
                    <a:pt x="49236" y="338481"/>
                  </a:lnTo>
                  <a:lnTo>
                    <a:pt x="48473" y="337744"/>
                  </a:lnTo>
                  <a:lnTo>
                    <a:pt x="48018" y="337518"/>
                  </a:lnTo>
                  <a:lnTo>
                    <a:pt x="47821" y="337618"/>
                  </a:lnTo>
                  <a:lnTo>
                    <a:pt x="45967" y="337581"/>
                  </a:lnTo>
                  <a:lnTo>
                    <a:pt x="45457" y="336982"/>
                  </a:lnTo>
                  <a:lnTo>
                    <a:pt x="43916" y="336983"/>
                  </a:lnTo>
                  <a:lnTo>
                    <a:pt x="43656" y="337046"/>
                  </a:lnTo>
                  <a:lnTo>
                    <a:pt x="44781" y="335949"/>
                  </a:lnTo>
                  <a:lnTo>
                    <a:pt x="45965" y="334400"/>
                  </a:lnTo>
                  <a:lnTo>
                    <a:pt x="46462" y="334012"/>
                  </a:lnTo>
                  <a:lnTo>
                    <a:pt x="47793" y="332351"/>
                  </a:lnTo>
                  <a:lnTo>
                    <a:pt x="48009" y="331301"/>
                  </a:lnTo>
                  <a:lnTo>
                    <a:pt x="49173" y="331322"/>
                  </a:lnTo>
                  <a:lnTo>
                    <a:pt x="49700" y="330945"/>
                  </a:lnTo>
                  <a:lnTo>
                    <a:pt x="50476" y="330591"/>
                  </a:lnTo>
                  <a:lnTo>
                    <a:pt x="51141" y="330382"/>
                  </a:lnTo>
                  <a:lnTo>
                    <a:pt x="51989" y="330256"/>
                  </a:lnTo>
                  <a:lnTo>
                    <a:pt x="52893" y="329380"/>
                  </a:lnTo>
                  <a:lnTo>
                    <a:pt x="52962" y="328989"/>
                  </a:lnTo>
                  <a:lnTo>
                    <a:pt x="51158" y="329283"/>
                  </a:lnTo>
                  <a:lnTo>
                    <a:pt x="50248" y="329015"/>
                  </a:lnTo>
                  <a:lnTo>
                    <a:pt x="49423" y="329007"/>
                  </a:lnTo>
                  <a:lnTo>
                    <a:pt x="49492" y="326627"/>
                  </a:lnTo>
                  <a:lnTo>
                    <a:pt x="52688" y="326591"/>
                  </a:lnTo>
                  <a:lnTo>
                    <a:pt x="52676" y="326384"/>
                  </a:lnTo>
                  <a:lnTo>
                    <a:pt x="52170" y="324663"/>
                  </a:lnTo>
                  <a:lnTo>
                    <a:pt x="52088" y="324474"/>
                  </a:lnTo>
                  <a:lnTo>
                    <a:pt x="51775" y="324243"/>
                  </a:lnTo>
                  <a:lnTo>
                    <a:pt x="51702" y="323901"/>
                  </a:lnTo>
                  <a:lnTo>
                    <a:pt x="52029" y="323715"/>
                  </a:lnTo>
                  <a:lnTo>
                    <a:pt x="53318" y="323701"/>
                  </a:lnTo>
                  <a:lnTo>
                    <a:pt x="53439" y="322522"/>
                  </a:lnTo>
                  <a:lnTo>
                    <a:pt x="53998" y="322106"/>
                  </a:lnTo>
                  <a:lnTo>
                    <a:pt x="54153" y="322125"/>
                  </a:lnTo>
                  <a:lnTo>
                    <a:pt x="54352" y="322289"/>
                  </a:lnTo>
                  <a:lnTo>
                    <a:pt x="54445" y="322065"/>
                  </a:lnTo>
                  <a:lnTo>
                    <a:pt x="54381" y="321865"/>
                  </a:lnTo>
                  <a:lnTo>
                    <a:pt x="54424" y="321664"/>
                  </a:lnTo>
                  <a:lnTo>
                    <a:pt x="54574" y="321627"/>
                  </a:lnTo>
                  <a:lnTo>
                    <a:pt x="55176" y="321724"/>
                  </a:lnTo>
                  <a:lnTo>
                    <a:pt x="55587" y="321609"/>
                  </a:lnTo>
                  <a:lnTo>
                    <a:pt x="56528" y="321616"/>
                  </a:lnTo>
                  <a:lnTo>
                    <a:pt x="57018" y="321619"/>
                  </a:lnTo>
                  <a:lnTo>
                    <a:pt x="57581" y="320994"/>
                  </a:lnTo>
                  <a:lnTo>
                    <a:pt x="57619" y="320715"/>
                  </a:lnTo>
                  <a:lnTo>
                    <a:pt x="57443" y="320496"/>
                  </a:lnTo>
                  <a:lnTo>
                    <a:pt x="57649" y="320046"/>
                  </a:lnTo>
                  <a:lnTo>
                    <a:pt x="59019" y="319614"/>
                  </a:lnTo>
                  <a:lnTo>
                    <a:pt x="57554" y="319600"/>
                  </a:lnTo>
                  <a:lnTo>
                    <a:pt x="57597" y="312599"/>
                  </a:lnTo>
                  <a:lnTo>
                    <a:pt x="57343" y="312476"/>
                  </a:lnTo>
                  <a:lnTo>
                    <a:pt x="52099" y="312445"/>
                  </a:lnTo>
                  <a:lnTo>
                    <a:pt x="52113" y="310676"/>
                  </a:lnTo>
                  <a:lnTo>
                    <a:pt x="50814" y="310683"/>
                  </a:lnTo>
                  <a:lnTo>
                    <a:pt x="50740" y="311240"/>
                  </a:lnTo>
                  <a:lnTo>
                    <a:pt x="48179" y="311276"/>
                  </a:lnTo>
                  <a:lnTo>
                    <a:pt x="47349" y="310388"/>
                  </a:lnTo>
                  <a:lnTo>
                    <a:pt x="47276" y="309779"/>
                  </a:lnTo>
                  <a:lnTo>
                    <a:pt x="46996" y="309838"/>
                  </a:lnTo>
                  <a:lnTo>
                    <a:pt x="46669" y="309652"/>
                  </a:lnTo>
                  <a:lnTo>
                    <a:pt x="46705" y="309401"/>
                  </a:lnTo>
                  <a:lnTo>
                    <a:pt x="46823" y="309178"/>
                  </a:lnTo>
                  <a:lnTo>
                    <a:pt x="46643" y="308935"/>
                  </a:lnTo>
                  <a:lnTo>
                    <a:pt x="46325" y="308801"/>
                  </a:lnTo>
                  <a:lnTo>
                    <a:pt x="46699" y="308842"/>
                  </a:lnTo>
                  <a:lnTo>
                    <a:pt x="47057" y="309113"/>
                  </a:lnTo>
                  <a:lnTo>
                    <a:pt x="47057" y="309292"/>
                  </a:lnTo>
                  <a:lnTo>
                    <a:pt x="46807" y="309630"/>
                  </a:lnTo>
                  <a:lnTo>
                    <a:pt x="47130" y="309738"/>
                  </a:lnTo>
                  <a:lnTo>
                    <a:pt x="47422" y="309292"/>
                  </a:lnTo>
                  <a:lnTo>
                    <a:pt x="47353" y="308827"/>
                  </a:lnTo>
                  <a:lnTo>
                    <a:pt x="47521" y="308749"/>
                  </a:lnTo>
                  <a:lnTo>
                    <a:pt x="47999" y="308730"/>
                  </a:lnTo>
                  <a:lnTo>
                    <a:pt x="48180" y="308433"/>
                  </a:lnTo>
                  <a:lnTo>
                    <a:pt x="48438" y="308425"/>
                  </a:lnTo>
                  <a:lnTo>
                    <a:pt x="48675" y="308767"/>
                  </a:lnTo>
                  <a:lnTo>
                    <a:pt x="48916" y="308909"/>
                  </a:lnTo>
                  <a:lnTo>
                    <a:pt x="49471" y="308965"/>
                  </a:lnTo>
                  <a:lnTo>
                    <a:pt x="49661" y="308808"/>
                  </a:lnTo>
                  <a:lnTo>
                    <a:pt x="49204" y="308786"/>
                  </a:lnTo>
                  <a:lnTo>
                    <a:pt x="49024" y="308563"/>
                  </a:lnTo>
                  <a:lnTo>
                    <a:pt x="48925" y="307816"/>
                  </a:lnTo>
                  <a:lnTo>
                    <a:pt x="49106" y="307607"/>
                  </a:lnTo>
                  <a:lnTo>
                    <a:pt x="49411" y="307429"/>
                  </a:lnTo>
                  <a:lnTo>
                    <a:pt x="49704" y="307440"/>
                  </a:lnTo>
                  <a:lnTo>
                    <a:pt x="50040" y="307805"/>
                  </a:lnTo>
                  <a:lnTo>
                    <a:pt x="51150" y="308180"/>
                  </a:lnTo>
                  <a:lnTo>
                    <a:pt x="51391" y="308117"/>
                  </a:lnTo>
                  <a:lnTo>
                    <a:pt x="51185" y="307403"/>
                  </a:lnTo>
                  <a:lnTo>
                    <a:pt x="52240" y="307497"/>
                  </a:lnTo>
                  <a:lnTo>
                    <a:pt x="52399" y="307490"/>
                  </a:lnTo>
                  <a:lnTo>
                    <a:pt x="52528" y="307389"/>
                  </a:lnTo>
                  <a:lnTo>
                    <a:pt x="52636" y="307069"/>
                  </a:lnTo>
                  <a:lnTo>
                    <a:pt x="52684" y="306166"/>
                  </a:lnTo>
                  <a:lnTo>
                    <a:pt x="52796" y="305998"/>
                  </a:lnTo>
                  <a:lnTo>
                    <a:pt x="52366" y="305580"/>
                  </a:lnTo>
                  <a:lnTo>
                    <a:pt x="52655" y="304862"/>
                  </a:lnTo>
                  <a:lnTo>
                    <a:pt x="53059" y="305145"/>
                  </a:lnTo>
                  <a:lnTo>
                    <a:pt x="54093" y="305347"/>
                  </a:lnTo>
                  <a:lnTo>
                    <a:pt x="53998" y="304982"/>
                  </a:lnTo>
                  <a:lnTo>
                    <a:pt x="54296" y="304603"/>
                  </a:lnTo>
                  <a:lnTo>
                    <a:pt x="53689" y="304525"/>
                  </a:lnTo>
                  <a:lnTo>
                    <a:pt x="53620" y="304387"/>
                  </a:lnTo>
                  <a:lnTo>
                    <a:pt x="53736" y="304250"/>
                  </a:lnTo>
                  <a:lnTo>
                    <a:pt x="53564" y="304142"/>
                  </a:lnTo>
                  <a:lnTo>
                    <a:pt x="53499" y="303941"/>
                  </a:lnTo>
                  <a:lnTo>
                    <a:pt x="53835" y="303703"/>
                  </a:lnTo>
                  <a:lnTo>
                    <a:pt x="53974" y="303294"/>
                  </a:lnTo>
                  <a:lnTo>
                    <a:pt x="54030" y="302751"/>
                  </a:lnTo>
                  <a:lnTo>
                    <a:pt x="54302" y="302577"/>
                  </a:lnTo>
                  <a:lnTo>
                    <a:pt x="54504" y="302577"/>
                  </a:lnTo>
                  <a:lnTo>
                    <a:pt x="54797" y="302774"/>
                  </a:lnTo>
                  <a:lnTo>
                    <a:pt x="54852" y="303276"/>
                  </a:lnTo>
                  <a:lnTo>
                    <a:pt x="54981" y="303406"/>
                  </a:lnTo>
                  <a:lnTo>
                    <a:pt x="55128" y="303384"/>
                  </a:lnTo>
                  <a:lnTo>
                    <a:pt x="55314" y="302611"/>
                  </a:lnTo>
                  <a:lnTo>
                    <a:pt x="55560" y="302336"/>
                  </a:lnTo>
                  <a:lnTo>
                    <a:pt x="55581" y="301050"/>
                  </a:lnTo>
                  <a:lnTo>
                    <a:pt x="56728" y="300934"/>
                  </a:lnTo>
                  <a:lnTo>
                    <a:pt x="57348" y="301249"/>
                  </a:lnTo>
                  <a:lnTo>
                    <a:pt x="57288" y="300881"/>
                  </a:lnTo>
                  <a:lnTo>
                    <a:pt x="57347" y="300431"/>
                  </a:lnTo>
                  <a:lnTo>
                    <a:pt x="57619" y="300160"/>
                  </a:lnTo>
                  <a:lnTo>
                    <a:pt x="57920" y="300041"/>
                  </a:lnTo>
                  <a:lnTo>
                    <a:pt x="58093" y="300185"/>
                  </a:lnTo>
                  <a:lnTo>
                    <a:pt x="57722" y="300461"/>
                  </a:lnTo>
                  <a:lnTo>
                    <a:pt x="57735" y="300773"/>
                  </a:lnTo>
                  <a:lnTo>
                    <a:pt x="58395" y="300762"/>
                  </a:lnTo>
                  <a:lnTo>
                    <a:pt x="58791" y="300590"/>
                  </a:lnTo>
                  <a:lnTo>
                    <a:pt x="58985" y="300278"/>
                  </a:lnTo>
                  <a:lnTo>
                    <a:pt x="59286" y="299367"/>
                  </a:lnTo>
                  <a:lnTo>
                    <a:pt x="58570" y="299208"/>
                  </a:lnTo>
                  <a:lnTo>
                    <a:pt x="58540" y="299051"/>
                  </a:lnTo>
                  <a:lnTo>
                    <a:pt x="59281" y="298542"/>
                  </a:lnTo>
                  <a:lnTo>
                    <a:pt x="59596" y="298664"/>
                  </a:lnTo>
                  <a:lnTo>
                    <a:pt x="60010" y="298969"/>
                  </a:lnTo>
                  <a:lnTo>
                    <a:pt x="60221" y="298824"/>
                  </a:lnTo>
                  <a:lnTo>
                    <a:pt x="60389" y="298846"/>
                  </a:lnTo>
                  <a:lnTo>
                    <a:pt x="60854" y="299326"/>
                  </a:lnTo>
                  <a:lnTo>
                    <a:pt x="61371" y="299605"/>
                  </a:lnTo>
                  <a:lnTo>
                    <a:pt x="61578" y="299523"/>
                  </a:lnTo>
                  <a:lnTo>
                    <a:pt x="61669" y="299393"/>
                  </a:lnTo>
                  <a:lnTo>
                    <a:pt x="61565" y="299237"/>
                  </a:lnTo>
                  <a:lnTo>
                    <a:pt x="61199" y="299255"/>
                  </a:lnTo>
                  <a:lnTo>
                    <a:pt x="61001" y="299136"/>
                  </a:lnTo>
                  <a:lnTo>
                    <a:pt x="60768" y="298709"/>
                  </a:lnTo>
                  <a:lnTo>
                    <a:pt x="60673" y="298374"/>
                  </a:lnTo>
                  <a:lnTo>
                    <a:pt x="60475" y="298088"/>
                  </a:lnTo>
                  <a:lnTo>
                    <a:pt x="60535" y="297842"/>
                  </a:lnTo>
                  <a:lnTo>
                    <a:pt x="60789" y="297366"/>
                  </a:lnTo>
                  <a:lnTo>
                    <a:pt x="60526" y="297277"/>
                  </a:lnTo>
                  <a:lnTo>
                    <a:pt x="59634" y="296571"/>
                  </a:lnTo>
                  <a:lnTo>
                    <a:pt x="59771" y="296352"/>
                  </a:lnTo>
                  <a:lnTo>
                    <a:pt x="59896" y="295917"/>
                  </a:lnTo>
                  <a:lnTo>
                    <a:pt x="59819" y="295642"/>
                  </a:lnTo>
                  <a:lnTo>
                    <a:pt x="59551" y="295478"/>
                  </a:lnTo>
                  <a:lnTo>
                    <a:pt x="58956" y="295448"/>
                  </a:lnTo>
                  <a:lnTo>
                    <a:pt x="58689" y="295330"/>
                  </a:lnTo>
                  <a:lnTo>
                    <a:pt x="58775" y="295177"/>
                  </a:lnTo>
                  <a:lnTo>
                    <a:pt x="59939" y="294563"/>
                  </a:lnTo>
                  <a:lnTo>
                    <a:pt x="59434" y="294400"/>
                  </a:lnTo>
                  <a:lnTo>
                    <a:pt x="58529" y="294426"/>
                  </a:lnTo>
                  <a:lnTo>
                    <a:pt x="58189" y="295218"/>
                  </a:lnTo>
                  <a:lnTo>
                    <a:pt x="57710" y="295185"/>
                  </a:lnTo>
                  <a:lnTo>
                    <a:pt x="57551" y="295014"/>
                  </a:lnTo>
                  <a:lnTo>
                    <a:pt x="57891" y="294125"/>
                  </a:lnTo>
                  <a:lnTo>
                    <a:pt x="58494" y="293140"/>
                  </a:lnTo>
                  <a:lnTo>
                    <a:pt x="58614" y="292166"/>
                  </a:lnTo>
                  <a:lnTo>
                    <a:pt x="59079" y="291493"/>
                  </a:lnTo>
                  <a:lnTo>
                    <a:pt x="59248" y="291359"/>
                  </a:lnTo>
                  <a:lnTo>
                    <a:pt x="59670" y="291366"/>
                  </a:lnTo>
                  <a:lnTo>
                    <a:pt x="59869" y="291492"/>
                  </a:lnTo>
                  <a:lnTo>
                    <a:pt x="60033" y="291801"/>
                  </a:lnTo>
                  <a:lnTo>
                    <a:pt x="60201" y="291674"/>
                  </a:lnTo>
                  <a:lnTo>
                    <a:pt x="60490" y="291273"/>
                  </a:lnTo>
                  <a:lnTo>
                    <a:pt x="60515" y="291131"/>
                  </a:lnTo>
                  <a:lnTo>
                    <a:pt x="60395" y="290908"/>
                  </a:lnTo>
                  <a:lnTo>
                    <a:pt x="60131" y="290648"/>
                  </a:lnTo>
                  <a:lnTo>
                    <a:pt x="58936" y="289738"/>
                  </a:lnTo>
                  <a:lnTo>
                    <a:pt x="58596" y="290050"/>
                  </a:lnTo>
                  <a:lnTo>
                    <a:pt x="58242" y="290062"/>
                  </a:lnTo>
                  <a:lnTo>
                    <a:pt x="57948" y="289883"/>
                  </a:lnTo>
                  <a:lnTo>
                    <a:pt x="56908" y="288553"/>
                  </a:lnTo>
                  <a:lnTo>
                    <a:pt x="56567" y="287854"/>
                  </a:lnTo>
                  <a:lnTo>
                    <a:pt x="56670" y="287597"/>
                  </a:lnTo>
                  <a:lnTo>
                    <a:pt x="56933" y="287601"/>
                  </a:lnTo>
                  <a:lnTo>
                    <a:pt x="57239" y="287348"/>
                  </a:lnTo>
                  <a:lnTo>
                    <a:pt x="57260" y="286775"/>
                  </a:lnTo>
                  <a:lnTo>
                    <a:pt x="56846" y="286764"/>
                  </a:lnTo>
                  <a:lnTo>
                    <a:pt x="56406" y="286921"/>
                  </a:lnTo>
                  <a:lnTo>
                    <a:pt x="56203" y="286761"/>
                  </a:lnTo>
                  <a:lnTo>
                    <a:pt x="56229" y="286627"/>
                  </a:lnTo>
                  <a:lnTo>
                    <a:pt x="56712" y="286196"/>
                  </a:lnTo>
                  <a:lnTo>
                    <a:pt x="56798" y="285267"/>
                  </a:lnTo>
                  <a:lnTo>
                    <a:pt x="57466" y="284962"/>
                  </a:lnTo>
                  <a:lnTo>
                    <a:pt x="57617" y="284795"/>
                  </a:lnTo>
                  <a:lnTo>
                    <a:pt x="57505" y="284579"/>
                  </a:lnTo>
                  <a:lnTo>
                    <a:pt x="57233" y="284490"/>
                  </a:lnTo>
                  <a:lnTo>
                    <a:pt x="56810" y="284565"/>
                  </a:lnTo>
                  <a:lnTo>
                    <a:pt x="56443" y="284754"/>
                  </a:lnTo>
                  <a:lnTo>
                    <a:pt x="56275" y="284665"/>
                  </a:lnTo>
                  <a:lnTo>
                    <a:pt x="56442" y="283431"/>
                  </a:lnTo>
                  <a:lnTo>
                    <a:pt x="56990" y="282899"/>
                  </a:lnTo>
                  <a:lnTo>
                    <a:pt x="57581" y="282597"/>
                  </a:lnTo>
                  <a:lnTo>
                    <a:pt x="57706" y="281657"/>
                  </a:lnTo>
                  <a:lnTo>
                    <a:pt x="57995" y="281430"/>
                  </a:lnTo>
                  <a:lnTo>
                    <a:pt x="58798" y="281080"/>
                  </a:lnTo>
                  <a:lnTo>
                    <a:pt x="59416" y="281005"/>
                  </a:lnTo>
                  <a:lnTo>
                    <a:pt x="59207" y="280555"/>
                  </a:lnTo>
                  <a:lnTo>
                    <a:pt x="58815" y="280775"/>
                  </a:lnTo>
                  <a:lnTo>
                    <a:pt x="57762" y="280787"/>
                  </a:lnTo>
                  <a:lnTo>
                    <a:pt x="57196" y="280620"/>
                  </a:lnTo>
                  <a:lnTo>
                    <a:pt x="57105" y="280326"/>
                  </a:lnTo>
                  <a:lnTo>
                    <a:pt x="56616" y="279780"/>
                  </a:lnTo>
                  <a:lnTo>
                    <a:pt x="54445" y="279746"/>
                  </a:lnTo>
                  <a:lnTo>
                    <a:pt x="54126" y="279612"/>
                  </a:lnTo>
                  <a:lnTo>
                    <a:pt x="53655" y="279612"/>
                  </a:lnTo>
                  <a:lnTo>
                    <a:pt x="53658" y="286600"/>
                  </a:lnTo>
                  <a:lnTo>
                    <a:pt x="49594" y="286608"/>
                  </a:lnTo>
                  <a:lnTo>
                    <a:pt x="48368" y="286625"/>
                  </a:lnTo>
                  <a:lnTo>
                    <a:pt x="48368" y="288640"/>
                  </a:lnTo>
                  <a:lnTo>
                    <a:pt x="48778" y="288617"/>
                  </a:lnTo>
                  <a:lnTo>
                    <a:pt x="49058" y="289543"/>
                  </a:lnTo>
                  <a:lnTo>
                    <a:pt x="48941" y="289684"/>
                  </a:lnTo>
                  <a:lnTo>
                    <a:pt x="48540" y="289818"/>
                  </a:lnTo>
                  <a:lnTo>
                    <a:pt x="47820" y="290889"/>
                  </a:lnTo>
                  <a:lnTo>
                    <a:pt x="47820" y="291030"/>
                  </a:lnTo>
                  <a:lnTo>
                    <a:pt x="48109" y="291324"/>
                  </a:lnTo>
                  <a:lnTo>
                    <a:pt x="48514" y="292101"/>
                  </a:lnTo>
                  <a:lnTo>
                    <a:pt x="48553" y="292525"/>
                  </a:lnTo>
                  <a:lnTo>
                    <a:pt x="48354" y="293190"/>
                  </a:lnTo>
                  <a:lnTo>
                    <a:pt x="48128" y="293591"/>
                  </a:lnTo>
                  <a:lnTo>
                    <a:pt x="48660" y="293689"/>
                  </a:lnTo>
                  <a:lnTo>
                    <a:pt x="57054" y="293676"/>
                  </a:lnTo>
                  <a:lnTo>
                    <a:pt x="57399" y="293839"/>
                  </a:lnTo>
                  <a:lnTo>
                    <a:pt x="57257" y="293918"/>
                  </a:lnTo>
                  <a:lnTo>
                    <a:pt x="57037" y="294263"/>
                  </a:lnTo>
                  <a:lnTo>
                    <a:pt x="56655" y="295940"/>
                  </a:lnTo>
                  <a:lnTo>
                    <a:pt x="56160" y="297643"/>
                  </a:lnTo>
                  <a:lnTo>
                    <a:pt x="55826" y="299187"/>
                  </a:lnTo>
                  <a:lnTo>
                    <a:pt x="55410" y="300700"/>
                  </a:lnTo>
                  <a:lnTo>
                    <a:pt x="54975" y="300718"/>
                  </a:lnTo>
                  <a:lnTo>
                    <a:pt x="54935" y="301689"/>
                  </a:lnTo>
                  <a:lnTo>
                    <a:pt x="54875" y="301867"/>
                  </a:lnTo>
                  <a:lnTo>
                    <a:pt x="54422" y="302450"/>
                  </a:lnTo>
                  <a:lnTo>
                    <a:pt x="54056" y="302636"/>
                  </a:lnTo>
                  <a:lnTo>
                    <a:pt x="53435" y="303469"/>
                  </a:lnTo>
                  <a:lnTo>
                    <a:pt x="53349" y="303900"/>
                  </a:lnTo>
                  <a:lnTo>
                    <a:pt x="53508" y="304231"/>
                  </a:lnTo>
                  <a:lnTo>
                    <a:pt x="53512" y="304480"/>
                  </a:lnTo>
                  <a:lnTo>
                    <a:pt x="52461" y="304918"/>
                  </a:lnTo>
                  <a:lnTo>
                    <a:pt x="52241" y="305465"/>
                  </a:lnTo>
                  <a:lnTo>
                    <a:pt x="52163" y="306530"/>
                  </a:lnTo>
                  <a:lnTo>
                    <a:pt x="51465" y="306671"/>
                  </a:lnTo>
                  <a:lnTo>
                    <a:pt x="50539" y="307333"/>
                  </a:lnTo>
                  <a:lnTo>
                    <a:pt x="50195" y="307370"/>
                  </a:lnTo>
                  <a:lnTo>
                    <a:pt x="49489" y="307362"/>
                  </a:lnTo>
                  <a:lnTo>
                    <a:pt x="49520" y="305452"/>
                  </a:lnTo>
                  <a:lnTo>
                    <a:pt x="46841" y="305470"/>
                  </a:lnTo>
                  <a:lnTo>
                    <a:pt x="46846" y="304006"/>
                  </a:lnTo>
                  <a:lnTo>
                    <a:pt x="46367" y="302753"/>
                  </a:lnTo>
                  <a:lnTo>
                    <a:pt x="46083" y="302322"/>
                  </a:lnTo>
                  <a:lnTo>
                    <a:pt x="46742" y="301600"/>
                  </a:lnTo>
                  <a:lnTo>
                    <a:pt x="47406" y="301336"/>
                  </a:lnTo>
                  <a:lnTo>
                    <a:pt x="47780" y="300883"/>
                  </a:lnTo>
                  <a:lnTo>
                    <a:pt x="47806" y="300719"/>
                  </a:lnTo>
                  <a:lnTo>
                    <a:pt x="47630" y="300050"/>
                  </a:lnTo>
                  <a:lnTo>
                    <a:pt x="47220" y="299905"/>
                  </a:lnTo>
                  <a:lnTo>
                    <a:pt x="47237" y="299741"/>
                  </a:lnTo>
                  <a:lnTo>
                    <a:pt x="47393" y="299518"/>
                  </a:lnTo>
                  <a:lnTo>
                    <a:pt x="47935" y="299280"/>
                  </a:lnTo>
                  <a:lnTo>
                    <a:pt x="47724" y="298771"/>
                  </a:lnTo>
                  <a:lnTo>
                    <a:pt x="46747" y="298528"/>
                  </a:lnTo>
                  <a:lnTo>
                    <a:pt x="46758" y="299612"/>
                  </a:lnTo>
                  <a:lnTo>
                    <a:pt x="41334" y="299639"/>
                  </a:lnTo>
                  <a:lnTo>
                    <a:pt x="41341" y="302985"/>
                  </a:lnTo>
                  <a:lnTo>
                    <a:pt x="41244" y="305469"/>
                  </a:lnTo>
                  <a:lnTo>
                    <a:pt x="39204" y="305455"/>
                  </a:lnTo>
                  <a:lnTo>
                    <a:pt x="38876" y="305532"/>
                  </a:lnTo>
                  <a:lnTo>
                    <a:pt x="38734" y="305796"/>
                  </a:lnTo>
                  <a:lnTo>
                    <a:pt x="38338" y="305833"/>
                  </a:lnTo>
                  <a:lnTo>
                    <a:pt x="37550" y="305454"/>
                  </a:lnTo>
                  <a:lnTo>
                    <a:pt x="35802" y="305282"/>
                  </a:lnTo>
                  <a:lnTo>
                    <a:pt x="35833" y="303237"/>
                  </a:lnTo>
                  <a:lnTo>
                    <a:pt x="35287" y="302664"/>
                  </a:lnTo>
                  <a:lnTo>
                    <a:pt x="35149" y="302303"/>
                  </a:lnTo>
                  <a:lnTo>
                    <a:pt x="35149" y="301839"/>
                  </a:lnTo>
                  <a:lnTo>
                    <a:pt x="35339" y="301422"/>
                  </a:lnTo>
                  <a:lnTo>
                    <a:pt x="35305" y="301132"/>
                  </a:lnTo>
                  <a:lnTo>
                    <a:pt x="34486" y="300693"/>
                  </a:lnTo>
                  <a:lnTo>
                    <a:pt x="30704" y="300644"/>
                  </a:lnTo>
                  <a:lnTo>
                    <a:pt x="30156" y="300083"/>
                  </a:lnTo>
                  <a:lnTo>
                    <a:pt x="30130" y="293597"/>
                  </a:lnTo>
                  <a:lnTo>
                    <a:pt x="27323" y="293533"/>
                  </a:lnTo>
                  <a:lnTo>
                    <a:pt x="25840" y="293682"/>
                  </a:lnTo>
                  <a:lnTo>
                    <a:pt x="24585" y="293668"/>
                  </a:lnTo>
                  <a:lnTo>
                    <a:pt x="24610" y="284658"/>
                  </a:lnTo>
                  <a:lnTo>
                    <a:pt x="23090" y="285003"/>
                  </a:lnTo>
                  <a:lnTo>
                    <a:pt x="23038" y="285274"/>
                  </a:lnTo>
                  <a:lnTo>
                    <a:pt x="22480" y="285771"/>
                  </a:lnTo>
                  <a:lnTo>
                    <a:pt x="22122" y="285586"/>
                  </a:lnTo>
                  <a:lnTo>
                    <a:pt x="21376" y="285359"/>
                  </a:lnTo>
                  <a:lnTo>
                    <a:pt x="19934" y="285410"/>
                  </a:lnTo>
                  <a:lnTo>
                    <a:pt x="19921" y="285551"/>
                  </a:lnTo>
                  <a:lnTo>
                    <a:pt x="18294" y="286193"/>
                  </a:lnTo>
                  <a:lnTo>
                    <a:pt x="17638" y="286059"/>
                  </a:lnTo>
                  <a:lnTo>
                    <a:pt x="17034" y="285648"/>
                  </a:lnTo>
                  <a:lnTo>
                    <a:pt x="16339" y="285644"/>
                  </a:lnTo>
                  <a:lnTo>
                    <a:pt x="16317" y="287483"/>
                  </a:lnTo>
                  <a:lnTo>
                    <a:pt x="16489" y="293915"/>
                  </a:lnTo>
                  <a:lnTo>
                    <a:pt x="16859" y="294413"/>
                  </a:lnTo>
                  <a:lnTo>
                    <a:pt x="16795" y="294744"/>
                  </a:lnTo>
                  <a:lnTo>
                    <a:pt x="16562" y="295157"/>
                  </a:lnTo>
                  <a:lnTo>
                    <a:pt x="16738" y="298168"/>
                  </a:lnTo>
                  <a:lnTo>
                    <a:pt x="16479" y="300477"/>
                  </a:lnTo>
                  <a:lnTo>
                    <a:pt x="16479" y="301793"/>
                  </a:lnTo>
                  <a:lnTo>
                    <a:pt x="16637" y="305373"/>
                  </a:lnTo>
                  <a:lnTo>
                    <a:pt x="14034" y="305351"/>
                  </a:lnTo>
                  <a:lnTo>
                    <a:pt x="13946" y="305541"/>
                  </a:lnTo>
                  <a:lnTo>
                    <a:pt x="13541" y="305931"/>
                  </a:lnTo>
                  <a:lnTo>
                    <a:pt x="13059" y="306220"/>
                  </a:lnTo>
                  <a:lnTo>
                    <a:pt x="12715" y="306930"/>
                  </a:lnTo>
                  <a:lnTo>
                    <a:pt x="12538" y="307008"/>
                  </a:lnTo>
                  <a:lnTo>
                    <a:pt x="13494" y="307361"/>
                  </a:lnTo>
                  <a:lnTo>
                    <a:pt x="13907" y="307190"/>
                  </a:lnTo>
                  <a:lnTo>
                    <a:pt x="14476" y="306781"/>
                  </a:lnTo>
                  <a:lnTo>
                    <a:pt x="15711" y="306480"/>
                  </a:lnTo>
                  <a:lnTo>
                    <a:pt x="16409" y="306510"/>
                  </a:lnTo>
                  <a:lnTo>
                    <a:pt x="16620" y="306703"/>
                  </a:lnTo>
                  <a:lnTo>
                    <a:pt x="16972" y="307588"/>
                  </a:lnTo>
                  <a:lnTo>
                    <a:pt x="16878" y="307741"/>
                  </a:lnTo>
                  <a:lnTo>
                    <a:pt x="16434" y="307990"/>
                  </a:lnTo>
                  <a:lnTo>
                    <a:pt x="15875" y="307967"/>
                  </a:lnTo>
                  <a:lnTo>
                    <a:pt x="15104" y="308339"/>
                  </a:lnTo>
                  <a:lnTo>
                    <a:pt x="15014" y="308484"/>
                  </a:lnTo>
                  <a:lnTo>
                    <a:pt x="15100" y="308956"/>
                  </a:lnTo>
                  <a:lnTo>
                    <a:pt x="14773" y="309246"/>
                  </a:lnTo>
                  <a:lnTo>
                    <a:pt x="13516" y="309336"/>
                  </a:lnTo>
                  <a:lnTo>
                    <a:pt x="13331" y="309183"/>
                  </a:lnTo>
                  <a:lnTo>
                    <a:pt x="13202" y="308744"/>
                  </a:lnTo>
                  <a:lnTo>
                    <a:pt x="12323" y="307808"/>
                  </a:lnTo>
                  <a:lnTo>
                    <a:pt x="11807" y="307637"/>
                  </a:lnTo>
                  <a:lnTo>
                    <a:pt x="11704" y="307792"/>
                  </a:lnTo>
                  <a:lnTo>
                    <a:pt x="12073" y="307906"/>
                  </a:lnTo>
                  <a:lnTo>
                    <a:pt x="12676" y="308310"/>
                  </a:lnTo>
                  <a:lnTo>
                    <a:pt x="13060" y="309306"/>
                  </a:lnTo>
                  <a:lnTo>
                    <a:pt x="13038" y="310031"/>
                  </a:lnTo>
                  <a:lnTo>
                    <a:pt x="8571" y="310032"/>
                  </a:lnTo>
                  <a:lnTo>
                    <a:pt x="7943" y="310204"/>
                  </a:lnTo>
                  <a:lnTo>
                    <a:pt x="6909" y="310286"/>
                  </a:lnTo>
                  <a:lnTo>
                    <a:pt x="6743" y="310212"/>
                  </a:lnTo>
                  <a:lnTo>
                    <a:pt x="6614" y="310003"/>
                  </a:lnTo>
                  <a:lnTo>
                    <a:pt x="6059" y="309776"/>
                  </a:lnTo>
                  <a:lnTo>
                    <a:pt x="4979" y="309888"/>
                  </a:lnTo>
                  <a:lnTo>
                    <a:pt x="5194" y="310136"/>
                  </a:lnTo>
                  <a:lnTo>
                    <a:pt x="5077" y="310382"/>
                  </a:lnTo>
                  <a:lnTo>
                    <a:pt x="4858" y="310534"/>
                  </a:lnTo>
                  <a:lnTo>
                    <a:pt x="4216" y="310485"/>
                  </a:lnTo>
                  <a:lnTo>
                    <a:pt x="3993" y="310340"/>
                  </a:lnTo>
                  <a:lnTo>
                    <a:pt x="3954" y="310203"/>
                  </a:lnTo>
                  <a:lnTo>
                    <a:pt x="3769" y="310117"/>
                  </a:lnTo>
                  <a:lnTo>
                    <a:pt x="3464" y="310147"/>
                  </a:lnTo>
                  <a:lnTo>
                    <a:pt x="3477" y="309016"/>
                  </a:lnTo>
                  <a:lnTo>
                    <a:pt x="3498" y="306205"/>
                  </a:lnTo>
                  <a:lnTo>
                    <a:pt x="3430" y="306050"/>
                  </a:lnTo>
                  <a:lnTo>
                    <a:pt x="3627" y="297440"/>
                  </a:lnTo>
                  <a:lnTo>
                    <a:pt x="3681" y="291349"/>
                  </a:lnTo>
                  <a:lnTo>
                    <a:pt x="3686" y="289871"/>
                  </a:lnTo>
                  <a:lnTo>
                    <a:pt x="3687" y="289679"/>
                  </a:lnTo>
                  <a:lnTo>
                    <a:pt x="3688" y="289461"/>
                  </a:lnTo>
                  <a:lnTo>
                    <a:pt x="3734" y="284947"/>
                  </a:lnTo>
                  <a:lnTo>
                    <a:pt x="3738" y="284507"/>
                  </a:lnTo>
                  <a:lnTo>
                    <a:pt x="3780" y="277059"/>
                  </a:lnTo>
                  <a:lnTo>
                    <a:pt x="3737" y="273197"/>
                  </a:lnTo>
                  <a:lnTo>
                    <a:pt x="3735" y="272766"/>
                  </a:lnTo>
                  <a:lnTo>
                    <a:pt x="3745" y="271974"/>
                  </a:lnTo>
                  <a:lnTo>
                    <a:pt x="3755" y="271063"/>
                  </a:lnTo>
                  <a:lnTo>
                    <a:pt x="3773" y="269610"/>
                  </a:lnTo>
                  <a:lnTo>
                    <a:pt x="3788" y="268486"/>
                  </a:lnTo>
                  <a:lnTo>
                    <a:pt x="3788" y="265386"/>
                  </a:lnTo>
                  <a:lnTo>
                    <a:pt x="3699" y="261824"/>
                  </a:lnTo>
                  <a:lnTo>
                    <a:pt x="3885" y="248959"/>
                  </a:lnTo>
                  <a:lnTo>
                    <a:pt x="3859" y="241144"/>
                  </a:lnTo>
                  <a:lnTo>
                    <a:pt x="3865" y="239404"/>
                  </a:lnTo>
                  <a:lnTo>
                    <a:pt x="3884" y="235165"/>
                  </a:lnTo>
                  <a:lnTo>
                    <a:pt x="4362" y="234763"/>
                  </a:lnTo>
                  <a:lnTo>
                    <a:pt x="5295" y="234797"/>
                  </a:lnTo>
                  <a:lnTo>
                    <a:pt x="5668" y="234604"/>
                  </a:lnTo>
                  <a:lnTo>
                    <a:pt x="5643" y="234381"/>
                  </a:lnTo>
                  <a:lnTo>
                    <a:pt x="6055" y="234288"/>
                  </a:lnTo>
                  <a:lnTo>
                    <a:pt x="6198" y="234088"/>
                  </a:lnTo>
                  <a:lnTo>
                    <a:pt x="6186" y="233746"/>
                  </a:lnTo>
                  <a:lnTo>
                    <a:pt x="6103" y="233549"/>
                  </a:lnTo>
                  <a:lnTo>
                    <a:pt x="5930" y="233526"/>
                  </a:lnTo>
                  <a:lnTo>
                    <a:pt x="5618" y="232909"/>
                  </a:lnTo>
                  <a:lnTo>
                    <a:pt x="5540" y="232645"/>
                  </a:lnTo>
                  <a:lnTo>
                    <a:pt x="5653" y="232333"/>
                  </a:lnTo>
                  <a:lnTo>
                    <a:pt x="5484" y="232258"/>
                  </a:lnTo>
                  <a:lnTo>
                    <a:pt x="4933" y="231581"/>
                  </a:lnTo>
                  <a:lnTo>
                    <a:pt x="4850" y="231154"/>
                  </a:lnTo>
                  <a:lnTo>
                    <a:pt x="4764" y="231024"/>
                  </a:lnTo>
                  <a:lnTo>
                    <a:pt x="4104" y="230607"/>
                  </a:lnTo>
                  <a:lnTo>
                    <a:pt x="4230" y="230180"/>
                  </a:lnTo>
                  <a:lnTo>
                    <a:pt x="5204" y="229262"/>
                  </a:lnTo>
                  <a:lnTo>
                    <a:pt x="5504" y="228693"/>
                  </a:lnTo>
                  <a:lnTo>
                    <a:pt x="5739" y="227452"/>
                  </a:lnTo>
                  <a:lnTo>
                    <a:pt x="5831" y="227229"/>
                  </a:lnTo>
                  <a:lnTo>
                    <a:pt x="6044" y="227043"/>
                  </a:lnTo>
                  <a:lnTo>
                    <a:pt x="6757" y="226761"/>
                  </a:lnTo>
                  <a:lnTo>
                    <a:pt x="7095" y="226441"/>
                  </a:lnTo>
                  <a:lnTo>
                    <a:pt x="7543" y="225861"/>
                  </a:lnTo>
                  <a:lnTo>
                    <a:pt x="7634" y="225638"/>
                  </a:lnTo>
                  <a:lnTo>
                    <a:pt x="7663" y="224064"/>
                  </a:lnTo>
                  <a:lnTo>
                    <a:pt x="636" y="223964"/>
                  </a:lnTo>
                  <a:lnTo>
                    <a:pt x="645" y="224423"/>
                  </a:lnTo>
                  <a:lnTo>
                    <a:pt x="0" y="224399"/>
                  </a:lnTo>
                  <a:lnTo>
                    <a:pt x="792" y="223181"/>
                  </a:lnTo>
                  <a:lnTo>
                    <a:pt x="1862" y="223051"/>
                  </a:lnTo>
                  <a:lnTo>
                    <a:pt x="2648" y="222999"/>
                  </a:lnTo>
                  <a:lnTo>
                    <a:pt x="2696" y="222772"/>
                  </a:lnTo>
                  <a:lnTo>
                    <a:pt x="1936" y="222304"/>
                  </a:lnTo>
                  <a:lnTo>
                    <a:pt x="1679" y="221928"/>
                  </a:lnTo>
                  <a:lnTo>
                    <a:pt x="1892" y="221847"/>
                  </a:lnTo>
                  <a:lnTo>
                    <a:pt x="2101" y="221951"/>
                  </a:lnTo>
                  <a:lnTo>
                    <a:pt x="2388" y="221642"/>
                  </a:lnTo>
                  <a:lnTo>
                    <a:pt x="2471" y="220746"/>
                  </a:lnTo>
                  <a:lnTo>
                    <a:pt x="2541" y="220535"/>
                  </a:lnTo>
                  <a:lnTo>
                    <a:pt x="3593" y="220148"/>
                  </a:lnTo>
                  <a:lnTo>
                    <a:pt x="3420" y="219572"/>
                  </a:lnTo>
                  <a:lnTo>
                    <a:pt x="2768" y="218408"/>
                  </a:lnTo>
                  <a:lnTo>
                    <a:pt x="1951" y="217977"/>
                  </a:lnTo>
                  <a:lnTo>
                    <a:pt x="2085" y="217843"/>
                  </a:lnTo>
                  <a:lnTo>
                    <a:pt x="2290" y="217494"/>
                  </a:lnTo>
                  <a:lnTo>
                    <a:pt x="2125" y="217136"/>
                  </a:lnTo>
                  <a:lnTo>
                    <a:pt x="2168" y="216939"/>
                  </a:lnTo>
                  <a:lnTo>
                    <a:pt x="2351" y="216694"/>
                  </a:lnTo>
                  <a:lnTo>
                    <a:pt x="2690" y="216680"/>
                  </a:lnTo>
                  <a:lnTo>
                    <a:pt x="3156" y="216773"/>
                  </a:lnTo>
                  <a:lnTo>
                    <a:pt x="3845" y="216917"/>
                  </a:lnTo>
                  <a:lnTo>
                    <a:pt x="3887" y="215769"/>
                  </a:lnTo>
                  <a:lnTo>
                    <a:pt x="4096" y="215818"/>
                  </a:lnTo>
                  <a:lnTo>
                    <a:pt x="4183" y="215985"/>
                  </a:lnTo>
                  <a:lnTo>
                    <a:pt x="3961" y="216360"/>
                  </a:lnTo>
                  <a:lnTo>
                    <a:pt x="3904" y="216858"/>
                  </a:lnTo>
                  <a:lnTo>
                    <a:pt x="5209" y="216249"/>
                  </a:lnTo>
                  <a:lnTo>
                    <a:pt x="5840" y="215800"/>
                  </a:lnTo>
                  <a:lnTo>
                    <a:pt x="5906" y="215670"/>
                  </a:lnTo>
                  <a:lnTo>
                    <a:pt x="5951" y="214664"/>
                  </a:lnTo>
                  <a:lnTo>
                    <a:pt x="7588" y="214688"/>
                  </a:lnTo>
                  <a:lnTo>
                    <a:pt x="7585" y="214487"/>
                  </a:lnTo>
                  <a:lnTo>
                    <a:pt x="13113" y="217292"/>
                  </a:lnTo>
                  <a:lnTo>
                    <a:pt x="13207" y="213609"/>
                  </a:lnTo>
                  <a:lnTo>
                    <a:pt x="12619" y="213594"/>
                  </a:lnTo>
                  <a:lnTo>
                    <a:pt x="12480" y="213482"/>
                  </a:lnTo>
                  <a:lnTo>
                    <a:pt x="12454" y="212379"/>
                  </a:lnTo>
                  <a:lnTo>
                    <a:pt x="10439" y="212379"/>
                  </a:lnTo>
                  <a:lnTo>
                    <a:pt x="10450" y="210181"/>
                  </a:lnTo>
                  <a:lnTo>
                    <a:pt x="9632" y="209606"/>
                  </a:lnTo>
                  <a:lnTo>
                    <a:pt x="9066" y="209470"/>
                  </a:lnTo>
                  <a:lnTo>
                    <a:pt x="9066" y="209982"/>
                  </a:lnTo>
                  <a:lnTo>
                    <a:pt x="6255" y="209960"/>
                  </a:lnTo>
                  <a:lnTo>
                    <a:pt x="6309" y="207994"/>
                  </a:lnTo>
                  <a:lnTo>
                    <a:pt x="6289" y="204964"/>
                  </a:lnTo>
                  <a:lnTo>
                    <a:pt x="10892" y="204962"/>
                  </a:lnTo>
                  <a:lnTo>
                    <a:pt x="10914" y="203786"/>
                  </a:lnTo>
                  <a:lnTo>
                    <a:pt x="12268" y="203782"/>
                  </a:lnTo>
                  <a:lnTo>
                    <a:pt x="12190" y="204247"/>
                  </a:lnTo>
                  <a:lnTo>
                    <a:pt x="11981" y="204337"/>
                  </a:lnTo>
                  <a:lnTo>
                    <a:pt x="11929" y="205750"/>
                  </a:lnTo>
                  <a:lnTo>
                    <a:pt x="12740" y="206505"/>
                  </a:lnTo>
                  <a:lnTo>
                    <a:pt x="13174" y="206647"/>
                  </a:lnTo>
                  <a:lnTo>
                    <a:pt x="13167" y="206467"/>
                  </a:lnTo>
                  <a:lnTo>
                    <a:pt x="13606" y="206475"/>
                  </a:lnTo>
                  <a:lnTo>
                    <a:pt x="13724" y="206731"/>
                  </a:lnTo>
                  <a:lnTo>
                    <a:pt x="13963" y="206969"/>
                  </a:lnTo>
                  <a:lnTo>
                    <a:pt x="14251" y="207103"/>
                  </a:lnTo>
                  <a:lnTo>
                    <a:pt x="14455" y="207066"/>
                  </a:lnTo>
                  <a:lnTo>
                    <a:pt x="14486" y="206936"/>
                  </a:lnTo>
                  <a:lnTo>
                    <a:pt x="14325" y="206690"/>
                  </a:lnTo>
                  <a:lnTo>
                    <a:pt x="14786" y="205575"/>
                  </a:lnTo>
                  <a:lnTo>
                    <a:pt x="15017" y="205657"/>
                  </a:lnTo>
                  <a:lnTo>
                    <a:pt x="15183" y="205839"/>
                  </a:lnTo>
                  <a:lnTo>
                    <a:pt x="15583" y="205962"/>
                  </a:lnTo>
                  <a:lnTo>
                    <a:pt x="16215" y="205917"/>
                  </a:lnTo>
                  <a:lnTo>
                    <a:pt x="16507" y="206099"/>
                  </a:lnTo>
                  <a:lnTo>
                    <a:pt x="16650" y="206572"/>
                  </a:lnTo>
                  <a:lnTo>
                    <a:pt x="16977" y="206821"/>
                  </a:lnTo>
                  <a:lnTo>
                    <a:pt x="17269" y="206754"/>
                  </a:lnTo>
                  <a:lnTo>
                    <a:pt x="17622" y="206252"/>
                  </a:lnTo>
                  <a:lnTo>
                    <a:pt x="17321" y="205929"/>
                  </a:lnTo>
                  <a:lnTo>
                    <a:pt x="17395" y="205787"/>
                  </a:lnTo>
                  <a:lnTo>
                    <a:pt x="17696" y="205810"/>
                  </a:lnTo>
                  <a:lnTo>
                    <a:pt x="18079" y="206010"/>
                  </a:lnTo>
                  <a:lnTo>
                    <a:pt x="18610" y="206486"/>
                  </a:lnTo>
                  <a:lnTo>
                    <a:pt x="18810" y="206542"/>
                  </a:lnTo>
                  <a:lnTo>
                    <a:pt x="19359" y="206096"/>
                  </a:lnTo>
                  <a:lnTo>
                    <a:pt x="20209" y="206115"/>
                  </a:lnTo>
                  <a:lnTo>
                    <a:pt x="20457" y="205562"/>
                  </a:lnTo>
                  <a:lnTo>
                    <a:pt x="20727" y="205606"/>
                  </a:lnTo>
                  <a:lnTo>
                    <a:pt x="20945" y="205919"/>
                  </a:lnTo>
                  <a:lnTo>
                    <a:pt x="21184" y="206060"/>
                  </a:lnTo>
                  <a:lnTo>
                    <a:pt x="21685" y="205882"/>
                  </a:lnTo>
                  <a:lnTo>
                    <a:pt x="22487" y="205180"/>
                  </a:lnTo>
                  <a:lnTo>
                    <a:pt x="22601" y="204715"/>
                  </a:lnTo>
                  <a:lnTo>
                    <a:pt x="22444" y="204477"/>
                  </a:lnTo>
                  <a:lnTo>
                    <a:pt x="22493" y="204041"/>
                  </a:lnTo>
                  <a:lnTo>
                    <a:pt x="22946" y="203625"/>
                  </a:lnTo>
                  <a:lnTo>
                    <a:pt x="23153" y="203616"/>
                  </a:lnTo>
                  <a:lnTo>
                    <a:pt x="23399" y="202919"/>
                  </a:lnTo>
                  <a:lnTo>
                    <a:pt x="23004" y="202670"/>
                  </a:lnTo>
                  <a:lnTo>
                    <a:pt x="22687" y="201677"/>
                  </a:lnTo>
                  <a:lnTo>
                    <a:pt x="23153" y="201564"/>
                  </a:lnTo>
                  <a:lnTo>
                    <a:pt x="23785" y="201142"/>
                  </a:lnTo>
                  <a:lnTo>
                    <a:pt x="24286" y="200346"/>
                  </a:lnTo>
                  <a:lnTo>
                    <a:pt x="24194" y="200045"/>
                  </a:lnTo>
                  <a:lnTo>
                    <a:pt x="24076" y="199900"/>
                  </a:lnTo>
                  <a:lnTo>
                    <a:pt x="23693" y="199755"/>
                  </a:lnTo>
                  <a:lnTo>
                    <a:pt x="23244" y="199819"/>
                  </a:lnTo>
                  <a:lnTo>
                    <a:pt x="22797" y="20002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1" name="pg702">
              <a:extLst>
                <a:ext uri="{FF2B5EF4-FFF2-40B4-BE49-F238E27FC236}">
                  <a16:creationId xmlns:a16="http://schemas.microsoft.com/office/drawing/2014/main" id="{0E3327B4-3F48-1F4F-AE23-F2A3BB87BCEC}"/>
                </a:ext>
              </a:extLst>
            </p:cNvPr>
            <p:cNvSpPr/>
            <p:nvPr/>
          </p:nvSpPr>
          <p:spPr>
            <a:xfrm>
              <a:off x="4902472" y="1904617"/>
              <a:ext cx="16988" cy="12148"/>
            </a:xfrm>
            <a:custGeom>
              <a:avLst/>
              <a:gdLst/>
              <a:ahLst/>
              <a:cxnLst/>
              <a:rect l="0" t="0" r="0" b="0"/>
              <a:pathLst>
                <a:path w="16988" h="12148">
                  <a:moveTo>
                    <a:pt x="14108" y="31"/>
                  </a:moveTo>
                  <a:lnTo>
                    <a:pt x="10100" y="31"/>
                  </a:lnTo>
                  <a:lnTo>
                    <a:pt x="5980" y="0"/>
                  </a:lnTo>
                  <a:lnTo>
                    <a:pt x="5995" y="2412"/>
                  </a:lnTo>
                  <a:lnTo>
                    <a:pt x="3337" y="2393"/>
                  </a:lnTo>
                  <a:lnTo>
                    <a:pt x="3265" y="1761"/>
                  </a:lnTo>
                  <a:lnTo>
                    <a:pt x="1955" y="1753"/>
                  </a:lnTo>
                  <a:lnTo>
                    <a:pt x="1328" y="1626"/>
                  </a:lnTo>
                  <a:lnTo>
                    <a:pt x="1375" y="2099"/>
                  </a:lnTo>
                  <a:lnTo>
                    <a:pt x="262" y="4010"/>
                  </a:lnTo>
                  <a:lnTo>
                    <a:pt x="0" y="4236"/>
                  </a:lnTo>
                  <a:lnTo>
                    <a:pt x="716" y="6895"/>
                  </a:lnTo>
                  <a:lnTo>
                    <a:pt x="727" y="9836"/>
                  </a:lnTo>
                  <a:lnTo>
                    <a:pt x="761" y="12148"/>
                  </a:lnTo>
                  <a:lnTo>
                    <a:pt x="769" y="11803"/>
                  </a:lnTo>
                  <a:lnTo>
                    <a:pt x="928" y="11632"/>
                  </a:lnTo>
                  <a:lnTo>
                    <a:pt x="2683" y="10978"/>
                  </a:lnTo>
                  <a:lnTo>
                    <a:pt x="3203" y="10506"/>
                  </a:lnTo>
                  <a:lnTo>
                    <a:pt x="3640" y="10499"/>
                  </a:lnTo>
                  <a:lnTo>
                    <a:pt x="5229" y="10775"/>
                  </a:lnTo>
                  <a:lnTo>
                    <a:pt x="5829" y="10165"/>
                  </a:lnTo>
                  <a:lnTo>
                    <a:pt x="6335" y="10031"/>
                  </a:lnTo>
                  <a:lnTo>
                    <a:pt x="7030" y="9919"/>
                  </a:lnTo>
                  <a:lnTo>
                    <a:pt x="9605" y="9855"/>
                  </a:lnTo>
                  <a:lnTo>
                    <a:pt x="9726" y="9685"/>
                  </a:lnTo>
                  <a:lnTo>
                    <a:pt x="11476" y="9676"/>
                  </a:lnTo>
                  <a:lnTo>
                    <a:pt x="11481" y="8207"/>
                  </a:lnTo>
                  <a:lnTo>
                    <a:pt x="12776" y="8828"/>
                  </a:lnTo>
                  <a:lnTo>
                    <a:pt x="13699" y="9170"/>
                  </a:lnTo>
                  <a:lnTo>
                    <a:pt x="14154" y="9441"/>
                  </a:lnTo>
                  <a:lnTo>
                    <a:pt x="14265" y="9587"/>
                  </a:lnTo>
                  <a:lnTo>
                    <a:pt x="14249" y="11080"/>
                  </a:lnTo>
                  <a:lnTo>
                    <a:pt x="14672" y="11262"/>
                  </a:lnTo>
                  <a:lnTo>
                    <a:pt x="14712" y="8579"/>
                  </a:lnTo>
                  <a:lnTo>
                    <a:pt x="14274" y="8523"/>
                  </a:lnTo>
                  <a:lnTo>
                    <a:pt x="14244" y="7370"/>
                  </a:lnTo>
                  <a:lnTo>
                    <a:pt x="15980" y="7368"/>
                  </a:lnTo>
                  <a:lnTo>
                    <a:pt x="16201" y="7951"/>
                  </a:lnTo>
                  <a:lnTo>
                    <a:pt x="16484" y="8211"/>
                  </a:lnTo>
                  <a:lnTo>
                    <a:pt x="16753" y="8344"/>
                  </a:lnTo>
                  <a:lnTo>
                    <a:pt x="16742" y="6192"/>
                  </a:lnTo>
                  <a:lnTo>
                    <a:pt x="16679" y="5174"/>
                  </a:lnTo>
                  <a:lnTo>
                    <a:pt x="16988" y="4589"/>
                  </a:lnTo>
                  <a:lnTo>
                    <a:pt x="16946" y="3612"/>
                  </a:lnTo>
                  <a:lnTo>
                    <a:pt x="16353" y="3281"/>
                  </a:lnTo>
                  <a:lnTo>
                    <a:pt x="16070" y="2716"/>
                  </a:lnTo>
                  <a:lnTo>
                    <a:pt x="16134" y="2418"/>
                  </a:lnTo>
                  <a:lnTo>
                    <a:pt x="15958" y="2102"/>
                  </a:lnTo>
                  <a:lnTo>
                    <a:pt x="14683" y="789"/>
                  </a:lnTo>
                  <a:lnTo>
                    <a:pt x="14309" y="522"/>
                  </a:lnTo>
                  <a:lnTo>
                    <a:pt x="14123" y="49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2" name="pg703">
              <a:extLst>
                <a:ext uri="{FF2B5EF4-FFF2-40B4-BE49-F238E27FC236}">
                  <a16:creationId xmlns:a16="http://schemas.microsoft.com/office/drawing/2014/main" id="{C78E8C3A-585A-7641-A4A4-6CD4D8FC1222}"/>
                </a:ext>
              </a:extLst>
            </p:cNvPr>
            <p:cNvSpPr/>
            <p:nvPr/>
          </p:nvSpPr>
          <p:spPr>
            <a:xfrm>
              <a:off x="4877026" y="1871710"/>
              <a:ext cx="4799" cy="2358"/>
            </a:xfrm>
            <a:custGeom>
              <a:avLst/>
              <a:gdLst/>
              <a:ahLst/>
              <a:cxnLst/>
              <a:rect l="0" t="0" r="0" b="0"/>
              <a:pathLst>
                <a:path w="4799" h="2358">
                  <a:moveTo>
                    <a:pt x="0" y="23"/>
                  </a:moveTo>
                  <a:lnTo>
                    <a:pt x="66" y="2358"/>
                  </a:lnTo>
                  <a:lnTo>
                    <a:pt x="4799" y="2320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3" name="pg704">
              <a:extLst>
                <a:ext uri="{FF2B5EF4-FFF2-40B4-BE49-F238E27FC236}">
                  <a16:creationId xmlns:a16="http://schemas.microsoft.com/office/drawing/2014/main" id="{97AE6301-8F64-BF48-84E6-EDD05A82DF30}"/>
                </a:ext>
              </a:extLst>
            </p:cNvPr>
            <p:cNvSpPr/>
            <p:nvPr/>
          </p:nvSpPr>
          <p:spPr>
            <a:xfrm>
              <a:off x="5114681" y="1709810"/>
              <a:ext cx="1273" cy="661"/>
            </a:xfrm>
            <a:custGeom>
              <a:avLst/>
              <a:gdLst/>
              <a:ahLst/>
              <a:cxnLst/>
              <a:rect l="0" t="0" r="0" b="0"/>
              <a:pathLst>
                <a:path w="1273" h="661">
                  <a:moveTo>
                    <a:pt x="226" y="45"/>
                  </a:moveTo>
                  <a:lnTo>
                    <a:pt x="0" y="289"/>
                  </a:lnTo>
                  <a:lnTo>
                    <a:pt x="856" y="661"/>
                  </a:lnTo>
                  <a:lnTo>
                    <a:pt x="1273" y="498"/>
                  </a:lnTo>
                  <a:lnTo>
                    <a:pt x="1216" y="1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4" name="pg705">
              <a:extLst>
                <a:ext uri="{FF2B5EF4-FFF2-40B4-BE49-F238E27FC236}">
                  <a16:creationId xmlns:a16="http://schemas.microsoft.com/office/drawing/2014/main" id="{7091A67B-399A-B347-BCBB-4B6160C93E34}"/>
                </a:ext>
              </a:extLst>
            </p:cNvPr>
            <p:cNvSpPr/>
            <p:nvPr/>
          </p:nvSpPr>
          <p:spPr>
            <a:xfrm>
              <a:off x="5022156" y="1807090"/>
              <a:ext cx="73890" cy="93285"/>
            </a:xfrm>
            <a:custGeom>
              <a:avLst/>
              <a:gdLst/>
              <a:ahLst/>
              <a:cxnLst/>
              <a:rect l="0" t="0" r="0" b="0"/>
              <a:pathLst>
                <a:path w="73890" h="93285">
                  <a:moveTo>
                    <a:pt x="34092" y="3064"/>
                  </a:moveTo>
                  <a:lnTo>
                    <a:pt x="34084" y="3355"/>
                  </a:lnTo>
                  <a:lnTo>
                    <a:pt x="34662" y="3555"/>
                  </a:lnTo>
                  <a:lnTo>
                    <a:pt x="37097" y="1860"/>
                  </a:lnTo>
                  <a:lnTo>
                    <a:pt x="37349" y="1807"/>
                  </a:lnTo>
                  <a:lnTo>
                    <a:pt x="38917" y="2343"/>
                  </a:lnTo>
                  <a:lnTo>
                    <a:pt x="41244" y="2469"/>
                  </a:lnTo>
                  <a:lnTo>
                    <a:pt x="41644" y="2793"/>
                  </a:lnTo>
                  <a:lnTo>
                    <a:pt x="41682" y="3198"/>
                  </a:lnTo>
                  <a:lnTo>
                    <a:pt x="42151" y="3988"/>
                  </a:lnTo>
                  <a:lnTo>
                    <a:pt x="54525" y="3933"/>
                  </a:lnTo>
                  <a:lnTo>
                    <a:pt x="55527" y="2945"/>
                  </a:lnTo>
                  <a:lnTo>
                    <a:pt x="55621" y="2503"/>
                  </a:lnTo>
                  <a:lnTo>
                    <a:pt x="55618" y="2187"/>
                  </a:lnTo>
                  <a:lnTo>
                    <a:pt x="56782" y="1020"/>
                  </a:lnTo>
                  <a:lnTo>
                    <a:pt x="57277" y="418"/>
                  </a:lnTo>
                  <a:lnTo>
                    <a:pt x="58324" y="5"/>
                  </a:lnTo>
                  <a:lnTo>
                    <a:pt x="58528" y="269"/>
                  </a:lnTo>
                  <a:lnTo>
                    <a:pt x="59149" y="463"/>
                  </a:lnTo>
                  <a:lnTo>
                    <a:pt x="59653" y="459"/>
                  </a:lnTo>
                  <a:lnTo>
                    <a:pt x="60978" y="270"/>
                  </a:lnTo>
                  <a:lnTo>
                    <a:pt x="61981" y="0"/>
                  </a:lnTo>
                  <a:lnTo>
                    <a:pt x="63097" y="443"/>
                  </a:lnTo>
                  <a:lnTo>
                    <a:pt x="63385" y="1125"/>
                  </a:lnTo>
                  <a:lnTo>
                    <a:pt x="63952" y="1881"/>
                  </a:lnTo>
                  <a:lnTo>
                    <a:pt x="64338" y="1892"/>
                  </a:lnTo>
                  <a:lnTo>
                    <a:pt x="65002" y="1713"/>
                  </a:lnTo>
                  <a:lnTo>
                    <a:pt x="65910" y="2489"/>
                  </a:lnTo>
                  <a:lnTo>
                    <a:pt x="66015" y="2634"/>
                  </a:lnTo>
                  <a:lnTo>
                    <a:pt x="66028" y="2939"/>
                  </a:lnTo>
                  <a:lnTo>
                    <a:pt x="66428" y="3597"/>
                  </a:lnTo>
                  <a:lnTo>
                    <a:pt x="67131" y="4478"/>
                  </a:lnTo>
                  <a:lnTo>
                    <a:pt x="67561" y="4574"/>
                  </a:lnTo>
                  <a:lnTo>
                    <a:pt x="67882" y="4273"/>
                  </a:lnTo>
                  <a:lnTo>
                    <a:pt x="68234" y="4213"/>
                  </a:lnTo>
                  <a:lnTo>
                    <a:pt x="68481" y="4317"/>
                  </a:lnTo>
                  <a:lnTo>
                    <a:pt x="68846" y="4622"/>
                  </a:lnTo>
                  <a:lnTo>
                    <a:pt x="68929" y="4920"/>
                  </a:lnTo>
                  <a:lnTo>
                    <a:pt x="68881" y="5113"/>
                  </a:lnTo>
                  <a:lnTo>
                    <a:pt x="67736" y="6158"/>
                  </a:lnTo>
                  <a:lnTo>
                    <a:pt x="67862" y="7072"/>
                  </a:lnTo>
                  <a:lnTo>
                    <a:pt x="68348" y="6935"/>
                  </a:lnTo>
                  <a:lnTo>
                    <a:pt x="68448" y="6741"/>
                  </a:lnTo>
                  <a:lnTo>
                    <a:pt x="69390" y="6394"/>
                  </a:lnTo>
                  <a:lnTo>
                    <a:pt x="69524" y="6815"/>
                  </a:lnTo>
                  <a:lnTo>
                    <a:pt x="67819" y="8288"/>
                  </a:lnTo>
                  <a:lnTo>
                    <a:pt x="66834" y="8485"/>
                  </a:lnTo>
                  <a:lnTo>
                    <a:pt x="66071" y="8913"/>
                  </a:lnTo>
                  <a:lnTo>
                    <a:pt x="66101" y="9738"/>
                  </a:lnTo>
                  <a:lnTo>
                    <a:pt x="65872" y="10058"/>
                  </a:lnTo>
                  <a:lnTo>
                    <a:pt x="64033" y="10736"/>
                  </a:lnTo>
                  <a:lnTo>
                    <a:pt x="63990" y="10992"/>
                  </a:lnTo>
                  <a:lnTo>
                    <a:pt x="64693" y="11538"/>
                  </a:lnTo>
                  <a:lnTo>
                    <a:pt x="65448" y="11980"/>
                  </a:lnTo>
                  <a:lnTo>
                    <a:pt x="66324" y="12192"/>
                  </a:lnTo>
                  <a:lnTo>
                    <a:pt x="68644" y="12295"/>
                  </a:lnTo>
                  <a:lnTo>
                    <a:pt x="68809" y="12406"/>
                  </a:lnTo>
                  <a:lnTo>
                    <a:pt x="68862" y="13492"/>
                  </a:lnTo>
                  <a:lnTo>
                    <a:pt x="68689" y="15131"/>
                  </a:lnTo>
                  <a:lnTo>
                    <a:pt x="68932" y="15585"/>
                  </a:lnTo>
                  <a:lnTo>
                    <a:pt x="69656" y="16066"/>
                  </a:lnTo>
                  <a:lnTo>
                    <a:pt x="70168" y="17475"/>
                  </a:lnTo>
                  <a:lnTo>
                    <a:pt x="68240" y="19564"/>
                  </a:lnTo>
                  <a:lnTo>
                    <a:pt x="67525" y="19668"/>
                  </a:lnTo>
                  <a:lnTo>
                    <a:pt x="66871" y="20300"/>
                  </a:lnTo>
                  <a:lnTo>
                    <a:pt x="65884" y="21732"/>
                  </a:lnTo>
                  <a:lnTo>
                    <a:pt x="65910" y="21862"/>
                  </a:lnTo>
                  <a:lnTo>
                    <a:pt x="65763" y="22747"/>
                  </a:lnTo>
                  <a:lnTo>
                    <a:pt x="65555" y="23308"/>
                  </a:lnTo>
                  <a:lnTo>
                    <a:pt x="65664" y="23505"/>
                  </a:lnTo>
                  <a:lnTo>
                    <a:pt x="66283" y="23988"/>
                  </a:lnTo>
                  <a:lnTo>
                    <a:pt x="67219" y="24285"/>
                  </a:lnTo>
                  <a:lnTo>
                    <a:pt x="67613" y="24731"/>
                  </a:lnTo>
                  <a:lnTo>
                    <a:pt x="69004" y="25642"/>
                  </a:lnTo>
                  <a:lnTo>
                    <a:pt x="69190" y="25984"/>
                  </a:lnTo>
                  <a:lnTo>
                    <a:pt x="68827" y="26515"/>
                  </a:lnTo>
                  <a:lnTo>
                    <a:pt x="68407" y="26690"/>
                  </a:lnTo>
                  <a:lnTo>
                    <a:pt x="68121" y="26638"/>
                  </a:lnTo>
                  <a:lnTo>
                    <a:pt x="67753" y="26720"/>
                  </a:lnTo>
                  <a:lnTo>
                    <a:pt x="66134" y="27583"/>
                  </a:lnTo>
                  <a:lnTo>
                    <a:pt x="65926" y="27862"/>
                  </a:lnTo>
                  <a:lnTo>
                    <a:pt x="65723" y="28431"/>
                  </a:lnTo>
                  <a:lnTo>
                    <a:pt x="65047" y="27877"/>
                  </a:lnTo>
                  <a:lnTo>
                    <a:pt x="64442" y="27686"/>
                  </a:lnTo>
                  <a:lnTo>
                    <a:pt x="64224" y="27472"/>
                  </a:lnTo>
                  <a:lnTo>
                    <a:pt x="64202" y="27168"/>
                  </a:lnTo>
                  <a:lnTo>
                    <a:pt x="64380" y="26376"/>
                  </a:lnTo>
                  <a:lnTo>
                    <a:pt x="64379" y="26145"/>
                  </a:lnTo>
                  <a:lnTo>
                    <a:pt x="64245" y="25997"/>
                  </a:lnTo>
                  <a:lnTo>
                    <a:pt x="63704" y="25979"/>
                  </a:lnTo>
                  <a:lnTo>
                    <a:pt x="61627" y="26342"/>
                  </a:lnTo>
                  <a:lnTo>
                    <a:pt x="61064" y="26297"/>
                  </a:lnTo>
                  <a:lnTo>
                    <a:pt x="60761" y="26357"/>
                  </a:lnTo>
                  <a:lnTo>
                    <a:pt x="58552" y="28742"/>
                  </a:lnTo>
                  <a:lnTo>
                    <a:pt x="58019" y="29184"/>
                  </a:lnTo>
                  <a:lnTo>
                    <a:pt x="57413" y="29147"/>
                  </a:lnTo>
                  <a:lnTo>
                    <a:pt x="57227" y="28920"/>
                  </a:lnTo>
                  <a:lnTo>
                    <a:pt x="56552" y="28805"/>
                  </a:lnTo>
                  <a:lnTo>
                    <a:pt x="56236" y="28939"/>
                  </a:lnTo>
                  <a:lnTo>
                    <a:pt x="55638" y="29485"/>
                  </a:lnTo>
                  <a:lnTo>
                    <a:pt x="55015" y="29924"/>
                  </a:lnTo>
                  <a:lnTo>
                    <a:pt x="52349" y="30568"/>
                  </a:lnTo>
                  <a:lnTo>
                    <a:pt x="51643" y="30404"/>
                  </a:lnTo>
                  <a:lnTo>
                    <a:pt x="49748" y="30773"/>
                  </a:lnTo>
                  <a:lnTo>
                    <a:pt x="47688" y="31610"/>
                  </a:lnTo>
                  <a:lnTo>
                    <a:pt x="47338" y="31934"/>
                  </a:lnTo>
                  <a:lnTo>
                    <a:pt x="47961" y="31908"/>
                  </a:lnTo>
                  <a:lnTo>
                    <a:pt x="48294" y="32023"/>
                  </a:lnTo>
                  <a:lnTo>
                    <a:pt x="56109" y="32050"/>
                  </a:lnTo>
                  <a:lnTo>
                    <a:pt x="55958" y="32166"/>
                  </a:lnTo>
                  <a:lnTo>
                    <a:pt x="55699" y="32214"/>
                  </a:lnTo>
                  <a:lnTo>
                    <a:pt x="54941" y="32842"/>
                  </a:lnTo>
                  <a:lnTo>
                    <a:pt x="54954" y="33065"/>
                  </a:lnTo>
                  <a:lnTo>
                    <a:pt x="55261" y="34065"/>
                  </a:lnTo>
                  <a:lnTo>
                    <a:pt x="55417" y="35511"/>
                  </a:lnTo>
                  <a:lnTo>
                    <a:pt x="56222" y="36501"/>
                  </a:lnTo>
                  <a:lnTo>
                    <a:pt x="57307" y="37594"/>
                  </a:lnTo>
                  <a:lnTo>
                    <a:pt x="57456" y="37603"/>
                  </a:lnTo>
                  <a:lnTo>
                    <a:pt x="57459" y="36918"/>
                  </a:lnTo>
                  <a:lnTo>
                    <a:pt x="67039" y="36837"/>
                  </a:lnTo>
                  <a:lnTo>
                    <a:pt x="67001" y="36003"/>
                  </a:lnTo>
                  <a:lnTo>
                    <a:pt x="67925" y="36003"/>
                  </a:lnTo>
                  <a:lnTo>
                    <a:pt x="69828" y="35091"/>
                  </a:lnTo>
                  <a:lnTo>
                    <a:pt x="70131" y="35065"/>
                  </a:lnTo>
                  <a:lnTo>
                    <a:pt x="70534" y="35158"/>
                  </a:lnTo>
                  <a:lnTo>
                    <a:pt x="70681" y="35377"/>
                  </a:lnTo>
                  <a:lnTo>
                    <a:pt x="70996" y="35545"/>
                  </a:lnTo>
                  <a:lnTo>
                    <a:pt x="71961" y="35630"/>
                  </a:lnTo>
                  <a:lnTo>
                    <a:pt x="72480" y="35779"/>
                  </a:lnTo>
                  <a:lnTo>
                    <a:pt x="72718" y="36241"/>
                  </a:lnTo>
                  <a:lnTo>
                    <a:pt x="72882" y="37171"/>
                  </a:lnTo>
                  <a:lnTo>
                    <a:pt x="72740" y="37676"/>
                  </a:lnTo>
                  <a:lnTo>
                    <a:pt x="72757" y="37921"/>
                  </a:lnTo>
                  <a:lnTo>
                    <a:pt x="73444" y="38472"/>
                  </a:lnTo>
                  <a:lnTo>
                    <a:pt x="73877" y="38525"/>
                  </a:lnTo>
                  <a:lnTo>
                    <a:pt x="73890" y="46043"/>
                  </a:lnTo>
                  <a:lnTo>
                    <a:pt x="72231" y="47011"/>
                  </a:lnTo>
                  <a:lnTo>
                    <a:pt x="69696" y="48073"/>
                  </a:lnTo>
                  <a:lnTo>
                    <a:pt x="68606" y="48083"/>
                  </a:lnTo>
                  <a:lnTo>
                    <a:pt x="68067" y="48283"/>
                  </a:lnTo>
                  <a:lnTo>
                    <a:pt x="67764" y="48395"/>
                  </a:lnTo>
                  <a:lnTo>
                    <a:pt x="67602" y="48510"/>
                  </a:lnTo>
                  <a:lnTo>
                    <a:pt x="66693" y="49154"/>
                  </a:lnTo>
                  <a:lnTo>
                    <a:pt x="63770" y="51171"/>
                  </a:lnTo>
                  <a:lnTo>
                    <a:pt x="62341" y="51565"/>
                  </a:lnTo>
                  <a:lnTo>
                    <a:pt x="59331" y="53922"/>
                  </a:lnTo>
                  <a:lnTo>
                    <a:pt x="58231" y="55126"/>
                  </a:lnTo>
                  <a:lnTo>
                    <a:pt x="53310" y="57858"/>
                  </a:lnTo>
                  <a:lnTo>
                    <a:pt x="50356" y="59870"/>
                  </a:lnTo>
                  <a:lnTo>
                    <a:pt x="49154" y="60689"/>
                  </a:lnTo>
                  <a:lnTo>
                    <a:pt x="47484" y="62462"/>
                  </a:lnTo>
                  <a:lnTo>
                    <a:pt x="45946" y="63089"/>
                  </a:lnTo>
                  <a:lnTo>
                    <a:pt x="45488" y="63277"/>
                  </a:lnTo>
                  <a:lnTo>
                    <a:pt x="43814" y="64376"/>
                  </a:lnTo>
                  <a:lnTo>
                    <a:pt x="42089" y="65510"/>
                  </a:lnTo>
                  <a:lnTo>
                    <a:pt x="40986" y="66234"/>
                  </a:lnTo>
                  <a:lnTo>
                    <a:pt x="39599" y="67146"/>
                  </a:lnTo>
                  <a:lnTo>
                    <a:pt x="39184" y="68106"/>
                  </a:lnTo>
                  <a:lnTo>
                    <a:pt x="39046" y="68176"/>
                  </a:lnTo>
                  <a:lnTo>
                    <a:pt x="37148" y="69140"/>
                  </a:lnTo>
                  <a:lnTo>
                    <a:pt x="36963" y="69234"/>
                  </a:lnTo>
                  <a:lnTo>
                    <a:pt x="36077" y="69684"/>
                  </a:lnTo>
                  <a:lnTo>
                    <a:pt x="35041" y="70741"/>
                  </a:lnTo>
                  <a:lnTo>
                    <a:pt x="35792" y="73051"/>
                  </a:lnTo>
                  <a:lnTo>
                    <a:pt x="38638" y="77287"/>
                  </a:lnTo>
                  <a:lnTo>
                    <a:pt x="38873" y="77638"/>
                  </a:lnTo>
                  <a:lnTo>
                    <a:pt x="39054" y="77840"/>
                  </a:lnTo>
                  <a:lnTo>
                    <a:pt x="43884" y="83266"/>
                  </a:lnTo>
                  <a:lnTo>
                    <a:pt x="45000" y="83849"/>
                  </a:lnTo>
                  <a:lnTo>
                    <a:pt x="45244" y="83976"/>
                  </a:lnTo>
                  <a:lnTo>
                    <a:pt x="44596" y="84372"/>
                  </a:lnTo>
                  <a:lnTo>
                    <a:pt x="42822" y="83575"/>
                  </a:lnTo>
                  <a:lnTo>
                    <a:pt x="35637" y="77019"/>
                  </a:lnTo>
                  <a:lnTo>
                    <a:pt x="33138" y="77041"/>
                  </a:lnTo>
                  <a:lnTo>
                    <a:pt x="32397" y="77097"/>
                  </a:lnTo>
                  <a:lnTo>
                    <a:pt x="32128" y="77117"/>
                  </a:lnTo>
                  <a:lnTo>
                    <a:pt x="29370" y="78597"/>
                  </a:lnTo>
                  <a:lnTo>
                    <a:pt x="28671" y="79394"/>
                  </a:lnTo>
                  <a:lnTo>
                    <a:pt x="28658" y="80451"/>
                  </a:lnTo>
                  <a:lnTo>
                    <a:pt x="28930" y="80923"/>
                  </a:lnTo>
                  <a:lnTo>
                    <a:pt x="28282" y="82436"/>
                  </a:lnTo>
                  <a:lnTo>
                    <a:pt x="27972" y="82566"/>
                  </a:lnTo>
                  <a:lnTo>
                    <a:pt x="27130" y="82436"/>
                  </a:lnTo>
                  <a:lnTo>
                    <a:pt x="25563" y="81785"/>
                  </a:lnTo>
                  <a:lnTo>
                    <a:pt x="25204" y="81959"/>
                  </a:lnTo>
                  <a:lnTo>
                    <a:pt x="24953" y="82081"/>
                  </a:lnTo>
                  <a:lnTo>
                    <a:pt x="24657" y="82224"/>
                  </a:lnTo>
                  <a:lnTo>
                    <a:pt x="24061" y="82306"/>
                  </a:lnTo>
                  <a:lnTo>
                    <a:pt x="22741" y="82176"/>
                  </a:lnTo>
                  <a:lnTo>
                    <a:pt x="22402" y="82486"/>
                  </a:lnTo>
                  <a:lnTo>
                    <a:pt x="22197" y="83200"/>
                  </a:lnTo>
                  <a:lnTo>
                    <a:pt x="21666" y="83786"/>
                  </a:lnTo>
                  <a:lnTo>
                    <a:pt x="20990" y="84164"/>
                  </a:lnTo>
                  <a:lnTo>
                    <a:pt x="20721" y="84371"/>
                  </a:lnTo>
                  <a:lnTo>
                    <a:pt x="20591" y="84615"/>
                  </a:lnTo>
                  <a:lnTo>
                    <a:pt x="20656" y="85299"/>
                  </a:lnTo>
                  <a:lnTo>
                    <a:pt x="21524" y="85656"/>
                  </a:lnTo>
                  <a:lnTo>
                    <a:pt x="22762" y="85747"/>
                  </a:lnTo>
                  <a:lnTo>
                    <a:pt x="23518" y="85803"/>
                  </a:lnTo>
                  <a:lnTo>
                    <a:pt x="24191" y="86356"/>
                  </a:lnTo>
                  <a:lnTo>
                    <a:pt x="24372" y="86616"/>
                  </a:lnTo>
                  <a:lnTo>
                    <a:pt x="24424" y="87250"/>
                  </a:lnTo>
                  <a:lnTo>
                    <a:pt x="24230" y="87722"/>
                  </a:lnTo>
                  <a:lnTo>
                    <a:pt x="23738" y="88243"/>
                  </a:lnTo>
                  <a:lnTo>
                    <a:pt x="22935" y="88454"/>
                  </a:lnTo>
                  <a:lnTo>
                    <a:pt x="22300" y="88812"/>
                  </a:lnTo>
                  <a:lnTo>
                    <a:pt x="21394" y="89869"/>
                  </a:lnTo>
                  <a:lnTo>
                    <a:pt x="20799" y="90406"/>
                  </a:lnTo>
                  <a:lnTo>
                    <a:pt x="20617" y="90764"/>
                  </a:lnTo>
                  <a:lnTo>
                    <a:pt x="21045" y="91707"/>
                  </a:lnTo>
                  <a:lnTo>
                    <a:pt x="21122" y="92081"/>
                  </a:lnTo>
                  <a:lnTo>
                    <a:pt x="21032" y="92342"/>
                  </a:lnTo>
                  <a:lnTo>
                    <a:pt x="20410" y="92846"/>
                  </a:lnTo>
                  <a:lnTo>
                    <a:pt x="19724" y="93171"/>
                  </a:lnTo>
                  <a:lnTo>
                    <a:pt x="19206" y="93188"/>
                  </a:lnTo>
                  <a:lnTo>
                    <a:pt x="18287" y="92732"/>
                  </a:lnTo>
                  <a:lnTo>
                    <a:pt x="17639" y="92683"/>
                  </a:lnTo>
                  <a:lnTo>
                    <a:pt x="16720" y="93155"/>
                  </a:lnTo>
                  <a:lnTo>
                    <a:pt x="15827" y="93285"/>
                  </a:lnTo>
                  <a:lnTo>
                    <a:pt x="14001" y="91740"/>
                  </a:lnTo>
                  <a:lnTo>
                    <a:pt x="13600" y="92000"/>
                  </a:lnTo>
                  <a:lnTo>
                    <a:pt x="12784" y="92992"/>
                  </a:lnTo>
                  <a:lnTo>
                    <a:pt x="12188" y="93041"/>
                  </a:lnTo>
                  <a:lnTo>
                    <a:pt x="11904" y="92700"/>
                  </a:lnTo>
                  <a:lnTo>
                    <a:pt x="11696" y="91951"/>
                  </a:lnTo>
                  <a:lnTo>
                    <a:pt x="11166" y="91756"/>
                  </a:lnTo>
                  <a:lnTo>
                    <a:pt x="10492" y="91724"/>
                  </a:lnTo>
                  <a:lnTo>
                    <a:pt x="10169" y="91479"/>
                  </a:lnTo>
                  <a:lnTo>
                    <a:pt x="10052" y="91073"/>
                  </a:lnTo>
                  <a:lnTo>
                    <a:pt x="10013" y="90341"/>
                  </a:lnTo>
                  <a:lnTo>
                    <a:pt x="9508" y="90211"/>
                  </a:lnTo>
                  <a:lnTo>
                    <a:pt x="9392" y="90552"/>
                  </a:lnTo>
                  <a:lnTo>
                    <a:pt x="9392" y="91008"/>
                  </a:lnTo>
                  <a:lnTo>
                    <a:pt x="8757" y="90601"/>
                  </a:lnTo>
                  <a:lnTo>
                    <a:pt x="8240" y="90406"/>
                  </a:lnTo>
                  <a:lnTo>
                    <a:pt x="8240" y="90243"/>
                  </a:lnTo>
                  <a:lnTo>
                    <a:pt x="8217" y="85673"/>
                  </a:lnTo>
                  <a:lnTo>
                    <a:pt x="8174" y="79292"/>
                  </a:lnTo>
                  <a:lnTo>
                    <a:pt x="5379" y="79284"/>
                  </a:lnTo>
                  <a:lnTo>
                    <a:pt x="5444" y="76944"/>
                  </a:lnTo>
                  <a:lnTo>
                    <a:pt x="2713" y="76942"/>
                  </a:lnTo>
                  <a:lnTo>
                    <a:pt x="2796" y="75786"/>
                  </a:lnTo>
                  <a:lnTo>
                    <a:pt x="2755" y="74815"/>
                  </a:lnTo>
                  <a:lnTo>
                    <a:pt x="3065" y="74433"/>
                  </a:lnTo>
                  <a:lnTo>
                    <a:pt x="3204" y="74118"/>
                  </a:lnTo>
                  <a:lnTo>
                    <a:pt x="3306" y="72137"/>
                  </a:lnTo>
                  <a:lnTo>
                    <a:pt x="2726" y="72135"/>
                  </a:lnTo>
                  <a:lnTo>
                    <a:pt x="2775" y="69795"/>
                  </a:lnTo>
                  <a:lnTo>
                    <a:pt x="3418" y="69782"/>
                  </a:lnTo>
                  <a:lnTo>
                    <a:pt x="3482" y="68655"/>
                  </a:lnTo>
                  <a:lnTo>
                    <a:pt x="0" y="68517"/>
                  </a:lnTo>
                  <a:lnTo>
                    <a:pt x="4" y="68106"/>
                  </a:lnTo>
                  <a:lnTo>
                    <a:pt x="3450" y="68305"/>
                  </a:lnTo>
                  <a:lnTo>
                    <a:pt x="3072" y="67622"/>
                  </a:lnTo>
                  <a:lnTo>
                    <a:pt x="2676" y="66646"/>
                  </a:lnTo>
                  <a:lnTo>
                    <a:pt x="936" y="62011"/>
                  </a:lnTo>
                  <a:lnTo>
                    <a:pt x="863" y="61636"/>
                  </a:lnTo>
                  <a:lnTo>
                    <a:pt x="5425" y="61654"/>
                  </a:lnTo>
                  <a:lnTo>
                    <a:pt x="5408" y="53702"/>
                  </a:lnTo>
                  <a:lnTo>
                    <a:pt x="5369" y="53357"/>
                  </a:lnTo>
                  <a:lnTo>
                    <a:pt x="5119" y="53338"/>
                  </a:lnTo>
                  <a:lnTo>
                    <a:pt x="4951" y="53167"/>
                  </a:lnTo>
                  <a:lnTo>
                    <a:pt x="4856" y="52907"/>
                  </a:lnTo>
                  <a:lnTo>
                    <a:pt x="4946" y="52765"/>
                  </a:lnTo>
                  <a:lnTo>
                    <a:pt x="5279" y="52591"/>
                  </a:lnTo>
                  <a:lnTo>
                    <a:pt x="5719" y="52695"/>
                  </a:lnTo>
                  <a:lnTo>
                    <a:pt x="6690" y="52617"/>
                  </a:lnTo>
                  <a:lnTo>
                    <a:pt x="7152" y="52486"/>
                  </a:lnTo>
                  <a:lnTo>
                    <a:pt x="6971" y="52278"/>
                  </a:lnTo>
                  <a:lnTo>
                    <a:pt x="6712" y="52416"/>
                  </a:lnTo>
                  <a:lnTo>
                    <a:pt x="5987" y="52468"/>
                  </a:lnTo>
                  <a:lnTo>
                    <a:pt x="5538" y="52401"/>
                  </a:lnTo>
                  <a:lnTo>
                    <a:pt x="5400" y="52286"/>
                  </a:lnTo>
                  <a:lnTo>
                    <a:pt x="5555" y="52081"/>
                  </a:lnTo>
                  <a:lnTo>
                    <a:pt x="5615" y="51758"/>
                  </a:lnTo>
                  <a:lnTo>
                    <a:pt x="5447" y="51475"/>
                  </a:lnTo>
                  <a:lnTo>
                    <a:pt x="5127" y="51319"/>
                  </a:lnTo>
                  <a:lnTo>
                    <a:pt x="5045" y="51174"/>
                  </a:lnTo>
                  <a:lnTo>
                    <a:pt x="5080" y="50936"/>
                  </a:lnTo>
                  <a:lnTo>
                    <a:pt x="5296" y="50434"/>
                  </a:lnTo>
                  <a:lnTo>
                    <a:pt x="6790" y="50501"/>
                  </a:lnTo>
                  <a:lnTo>
                    <a:pt x="6785" y="49951"/>
                  </a:lnTo>
                  <a:lnTo>
                    <a:pt x="5654" y="49910"/>
                  </a:lnTo>
                  <a:lnTo>
                    <a:pt x="5080" y="49799"/>
                  </a:lnTo>
                  <a:lnTo>
                    <a:pt x="5239" y="49326"/>
                  </a:lnTo>
                  <a:lnTo>
                    <a:pt x="5598" y="48613"/>
                  </a:lnTo>
                  <a:lnTo>
                    <a:pt x="5982" y="48311"/>
                  </a:lnTo>
                  <a:lnTo>
                    <a:pt x="6639" y="47445"/>
                  </a:lnTo>
                  <a:lnTo>
                    <a:pt x="6690" y="47300"/>
                  </a:lnTo>
                  <a:lnTo>
                    <a:pt x="6660" y="46876"/>
                  </a:lnTo>
                  <a:lnTo>
                    <a:pt x="6794" y="46698"/>
                  </a:lnTo>
                  <a:lnTo>
                    <a:pt x="7628" y="46308"/>
                  </a:lnTo>
                  <a:lnTo>
                    <a:pt x="8108" y="46245"/>
                  </a:lnTo>
                  <a:lnTo>
                    <a:pt x="8135" y="46015"/>
                  </a:lnTo>
                  <a:lnTo>
                    <a:pt x="8134" y="45642"/>
                  </a:lnTo>
                  <a:lnTo>
                    <a:pt x="8376" y="45620"/>
                  </a:lnTo>
                  <a:lnTo>
                    <a:pt x="9168" y="44719"/>
                  </a:lnTo>
                  <a:lnTo>
                    <a:pt x="9189" y="43690"/>
                  </a:lnTo>
                  <a:lnTo>
                    <a:pt x="8294" y="43951"/>
                  </a:lnTo>
                  <a:lnTo>
                    <a:pt x="6898" y="44014"/>
                  </a:lnTo>
                  <a:lnTo>
                    <a:pt x="6297" y="43895"/>
                  </a:lnTo>
                  <a:lnTo>
                    <a:pt x="6042" y="43765"/>
                  </a:lnTo>
                  <a:lnTo>
                    <a:pt x="5684" y="43765"/>
                  </a:lnTo>
                  <a:lnTo>
                    <a:pt x="5225" y="44125"/>
                  </a:lnTo>
                  <a:lnTo>
                    <a:pt x="4517" y="44494"/>
                  </a:lnTo>
                  <a:lnTo>
                    <a:pt x="4294" y="44045"/>
                  </a:lnTo>
                  <a:lnTo>
                    <a:pt x="3561" y="43527"/>
                  </a:lnTo>
                  <a:lnTo>
                    <a:pt x="3021" y="43438"/>
                  </a:lnTo>
                  <a:lnTo>
                    <a:pt x="2715" y="43387"/>
                  </a:lnTo>
                  <a:lnTo>
                    <a:pt x="2961" y="43319"/>
                  </a:lnTo>
                  <a:lnTo>
                    <a:pt x="3548" y="43397"/>
                  </a:lnTo>
                  <a:lnTo>
                    <a:pt x="3881" y="43616"/>
                  </a:lnTo>
                  <a:lnTo>
                    <a:pt x="4069" y="43690"/>
                  </a:lnTo>
                  <a:lnTo>
                    <a:pt x="4228" y="43760"/>
                  </a:lnTo>
                  <a:lnTo>
                    <a:pt x="4356" y="43750"/>
                  </a:lnTo>
                  <a:lnTo>
                    <a:pt x="4472" y="43374"/>
                  </a:lnTo>
                  <a:lnTo>
                    <a:pt x="4351" y="42980"/>
                  </a:lnTo>
                  <a:lnTo>
                    <a:pt x="4195" y="42764"/>
                  </a:lnTo>
                  <a:lnTo>
                    <a:pt x="3336" y="42055"/>
                  </a:lnTo>
                  <a:lnTo>
                    <a:pt x="3327" y="40170"/>
                  </a:lnTo>
                  <a:lnTo>
                    <a:pt x="3456" y="39850"/>
                  </a:lnTo>
                  <a:lnTo>
                    <a:pt x="3893" y="39382"/>
                  </a:lnTo>
                  <a:lnTo>
                    <a:pt x="4079" y="39259"/>
                  </a:lnTo>
                  <a:lnTo>
                    <a:pt x="4346" y="38820"/>
                  </a:lnTo>
                  <a:lnTo>
                    <a:pt x="4402" y="38545"/>
                  </a:lnTo>
                  <a:lnTo>
                    <a:pt x="4410" y="37761"/>
                  </a:lnTo>
                  <a:lnTo>
                    <a:pt x="2894" y="35535"/>
                  </a:lnTo>
                  <a:lnTo>
                    <a:pt x="2833" y="35056"/>
                  </a:lnTo>
                  <a:lnTo>
                    <a:pt x="3054" y="32449"/>
                  </a:lnTo>
                  <a:lnTo>
                    <a:pt x="2937" y="32085"/>
                  </a:lnTo>
                  <a:lnTo>
                    <a:pt x="1844" y="30410"/>
                  </a:lnTo>
                  <a:lnTo>
                    <a:pt x="1744" y="30146"/>
                  </a:lnTo>
                  <a:lnTo>
                    <a:pt x="1739" y="29800"/>
                  </a:lnTo>
                  <a:lnTo>
                    <a:pt x="2268" y="27643"/>
                  </a:lnTo>
                  <a:lnTo>
                    <a:pt x="1854" y="19470"/>
                  </a:lnTo>
                  <a:lnTo>
                    <a:pt x="2682" y="19452"/>
                  </a:lnTo>
                  <a:lnTo>
                    <a:pt x="2670" y="18781"/>
                  </a:lnTo>
                  <a:lnTo>
                    <a:pt x="2963" y="18708"/>
                  </a:lnTo>
                  <a:lnTo>
                    <a:pt x="3625" y="18197"/>
                  </a:lnTo>
                  <a:lnTo>
                    <a:pt x="8064" y="18203"/>
                  </a:lnTo>
                  <a:lnTo>
                    <a:pt x="8056" y="13316"/>
                  </a:lnTo>
                  <a:lnTo>
                    <a:pt x="8356" y="13250"/>
                  </a:lnTo>
                  <a:lnTo>
                    <a:pt x="9280" y="13585"/>
                  </a:lnTo>
                  <a:lnTo>
                    <a:pt x="9592" y="13506"/>
                  </a:lnTo>
                  <a:lnTo>
                    <a:pt x="9718" y="13295"/>
                  </a:lnTo>
                  <a:lnTo>
                    <a:pt x="10052" y="13213"/>
                  </a:lnTo>
                  <a:lnTo>
                    <a:pt x="10750" y="13217"/>
                  </a:lnTo>
                  <a:lnTo>
                    <a:pt x="11205" y="12998"/>
                  </a:lnTo>
                  <a:lnTo>
                    <a:pt x="11887" y="12433"/>
                  </a:lnTo>
                  <a:lnTo>
                    <a:pt x="12876" y="12288"/>
                  </a:lnTo>
                  <a:lnTo>
                    <a:pt x="14043" y="11928"/>
                  </a:lnTo>
                  <a:lnTo>
                    <a:pt x="14879" y="11438"/>
                  </a:lnTo>
                  <a:lnTo>
                    <a:pt x="14967" y="11066"/>
                  </a:lnTo>
                  <a:lnTo>
                    <a:pt x="15249" y="10735"/>
                  </a:lnTo>
                  <a:lnTo>
                    <a:pt x="16211" y="10099"/>
                  </a:lnTo>
                  <a:lnTo>
                    <a:pt x="17690" y="9630"/>
                  </a:lnTo>
                  <a:lnTo>
                    <a:pt x="19053" y="9429"/>
                  </a:lnTo>
                  <a:lnTo>
                    <a:pt x="20510" y="9008"/>
                  </a:lnTo>
                  <a:lnTo>
                    <a:pt x="22545" y="8034"/>
                  </a:lnTo>
                  <a:lnTo>
                    <a:pt x="24156" y="7540"/>
                  </a:lnTo>
                  <a:lnTo>
                    <a:pt x="24524" y="7554"/>
                  </a:lnTo>
                  <a:lnTo>
                    <a:pt x="24537" y="3989"/>
                  </a:lnTo>
                  <a:lnTo>
                    <a:pt x="31407" y="3957"/>
                  </a:lnTo>
                  <a:lnTo>
                    <a:pt x="33385" y="3530"/>
                  </a:lnTo>
                  <a:lnTo>
                    <a:pt x="33780" y="334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5" name="pg706">
              <a:extLst>
                <a:ext uri="{FF2B5EF4-FFF2-40B4-BE49-F238E27FC236}">
                  <a16:creationId xmlns:a16="http://schemas.microsoft.com/office/drawing/2014/main" id="{F78D4E7C-89C1-AB4E-9CE7-7881EB3A8673}"/>
                </a:ext>
              </a:extLst>
            </p:cNvPr>
            <p:cNvSpPr/>
            <p:nvPr/>
          </p:nvSpPr>
          <p:spPr>
            <a:xfrm>
              <a:off x="4908610" y="2261777"/>
              <a:ext cx="262102" cy="150927"/>
            </a:xfrm>
            <a:custGeom>
              <a:avLst/>
              <a:gdLst/>
              <a:ahLst/>
              <a:cxnLst/>
              <a:rect l="0" t="0" r="0" b="0"/>
              <a:pathLst>
                <a:path w="262102" h="150927">
                  <a:moveTo>
                    <a:pt x="139581" y="0"/>
                  </a:moveTo>
                  <a:lnTo>
                    <a:pt x="139735" y="34"/>
                  </a:lnTo>
                  <a:lnTo>
                    <a:pt x="142698" y="446"/>
                  </a:lnTo>
                  <a:lnTo>
                    <a:pt x="144648" y="862"/>
                  </a:lnTo>
                  <a:lnTo>
                    <a:pt x="145089" y="1113"/>
                  </a:lnTo>
                  <a:lnTo>
                    <a:pt x="145841" y="1848"/>
                  </a:lnTo>
                  <a:lnTo>
                    <a:pt x="145976" y="1933"/>
                  </a:lnTo>
                  <a:lnTo>
                    <a:pt x="146386" y="2191"/>
                  </a:lnTo>
                  <a:lnTo>
                    <a:pt x="147520" y="2450"/>
                  </a:lnTo>
                  <a:lnTo>
                    <a:pt x="148156" y="2595"/>
                  </a:lnTo>
                  <a:lnTo>
                    <a:pt x="148330" y="2651"/>
                  </a:lnTo>
                  <a:lnTo>
                    <a:pt x="149473" y="3020"/>
                  </a:lnTo>
                  <a:lnTo>
                    <a:pt x="150592" y="3668"/>
                  </a:lnTo>
                  <a:lnTo>
                    <a:pt x="151412" y="3806"/>
                  </a:lnTo>
                  <a:lnTo>
                    <a:pt x="152788" y="3789"/>
                  </a:lnTo>
                  <a:lnTo>
                    <a:pt x="153455" y="4016"/>
                  </a:lnTo>
                  <a:lnTo>
                    <a:pt x="153836" y="4236"/>
                  </a:lnTo>
                  <a:lnTo>
                    <a:pt x="154776" y="5371"/>
                  </a:lnTo>
                  <a:lnTo>
                    <a:pt x="155830" y="6293"/>
                  </a:lnTo>
                  <a:lnTo>
                    <a:pt x="158268" y="7515"/>
                  </a:lnTo>
                  <a:lnTo>
                    <a:pt x="159657" y="7774"/>
                  </a:lnTo>
                  <a:lnTo>
                    <a:pt x="159969" y="7904"/>
                  </a:lnTo>
                  <a:lnTo>
                    <a:pt x="160401" y="8182"/>
                  </a:lnTo>
                  <a:lnTo>
                    <a:pt x="160748" y="8532"/>
                  </a:lnTo>
                  <a:lnTo>
                    <a:pt x="161548" y="9047"/>
                  </a:lnTo>
                  <a:lnTo>
                    <a:pt x="162415" y="9483"/>
                  </a:lnTo>
                  <a:lnTo>
                    <a:pt x="162844" y="9592"/>
                  </a:lnTo>
                  <a:lnTo>
                    <a:pt x="163659" y="9638"/>
                  </a:lnTo>
                  <a:lnTo>
                    <a:pt x="163873" y="9701"/>
                  </a:lnTo>
                  <a:lnTo>
                    <a:pt x="164016" y="9743"/>
                  </a:lnTo>
                  <a:lnTo>
                    <a:pt x="164619" y="10016"/>
                  </a:lnTo>
                  <a:lnTo>
                    <a:pt x="165482" y="10622"/>
                  </a:lnTo>
                  <a:lnTo>
                    <a:pt x="165813" y="10899"/>
                  </a:lnTo>
                  <a:lnTo>
                    <a:pt x="166010" y="11063"/>
                  </a:lnTo>
                  <a:lnTo>
                    <a:pt x="166877" y="12108"/>
                  </a:lnTo>
                  <a:lnTo>
                    <a:pt x="167295" y="12788"/>
                  </a:lnTo>
                  <a:lnTo>
                    <a:pt x="168368" y="14060"/>
                  </a:lnTo>
                  <a:lnTo>
                    <a:pt x="169027" y="14409"/>
                  </a:lnTo>
                  <a:lnTo>
                    <a:pt x="170062" y="14956"/>
                  </a:lnTo>
                  <a:lnTo>
                    <a:pt x="170403" y="15269"/>
                  </a:lnTo>
                  <a:lnTo>
                    <a:pt x="171305" y="17038"/>
                  </a:lnTo>
                  <a:lnTo>
                    <a:pt x="171620" y="17782"/>
                  </a:lnTo>
                  <a:lnTo>
                    <a:pt x="171964" y="18873"/>
                  </a:lnTo>
                  <a:lnTo>
                    <a:pt x="171959" y="19035"/>
                  </a:lnTo>
                  <a:lnTo>
                    <a:pt x="171857" y="19387"/>
                  </a:lnTo>
                  <a:lnTo>
                    <a:pt x="170994" y="20552"/>
                  </a:lnTo>
                  <a:lnTo>
                    <a:pt x="170565" y="21298"/>
                  </a:lnTo>
                  <a:lnTo>
                    <a:pt x="170483" y="21568"/>
                  </a:lnTo>
                  <a:lnTo>
                    <a:pt x="170530" y="22057"/>
                  </a:lnTo>
                  <a:lnTo>
                    <a:pt x="170841" y="22708"/>
                  </a:lnTo>
                  <a:lnTo>
                    <a:pt x="171090" y="22922"/>
                  </a:lnTo>
                  <a:lnTo>
                    <a:pt x="172967" y="23716"/>
                  </a:lnTo>
                  <a:lnTo>
                    <a:pt x="173945" y="24520"/>
                  </a:lnTo>
                  <a:lnTo>
                    <a:pt x="174184" y="24843"/>
                  </a:lnTo>
                  <a:lnTo>
                    <a:pt x="174279" y="25116"/>
                  </a:lnTo>
                  <a:lnTo>
                    <a:pt x="174136" y="26346"/>
                  </a:lnTo>
                  <a:lnTo>
                    <a:pt x="174233" y="26765"/>
                  </a:lnTo>
                  <a:lnTo>
                    <a:pt x="175123" y="27873"/>
                  </a:lnTo>
                  <a:lnTo>
                    <a:pt x="175311" y="28248"/>
                  </a:lnTo>
                  <a:lnTo>
                    <a:pt x="175356" y="28422"/>
                  </a:lnTo>
                  <a:lnTo>
                    <a:pt x="175388" y="28619"/>
                  </a:lnTo>
                  <a:lnTo>
                    <a:pt x="175301" y="29296"/>
                  </a:lnTo>
                  <a:lnTo>
                    <a:pt x="175282" y="29445"/>
                  </a:lnTo>
                  <a:lnTo>
                    <a:pt x="174627" y="31274"/>
                  </a:lnTo>
                  <a:lnTo>
                    <a:pt x="174662" y="31932"/>
                  </a:lnTo>
                  <a:lnTo>
                    <a:pt x="175038" y="32716"/>
                  </a:lnTo>
                  <a:lnTo>
                    <a:pt x="176271" y="34299"/>
                  </a:lnTo>
                  <a:lnTo>
                    <a:pt x="176639" y="34890"/>
                  </a:lnTo>
                  <a:lnTo>
                    <a:pt x="176778" y="35434"/>
                  </a:lnTo>
                  <a:lnTo>
                    <a:pt x="176816" y="36548"/>
                  </a:lnTo>
                  <a:lnTo>
                    <a:pt x="176933" y="36898"/>
                  </a:lnTo>
                  <a:lnTo>
                    <a:pt x="177294" y="37127"/>
                  </a:lnTo>
                  <a:lnTo>
                    <a:pt x="177946" y="37393"/>
                  </a:lnTo>
                  <a:lnTo>
                    <a:pt x="178327" y="37549"/>
                  </a:lnTo>
                  <a:lnTo>
                    <a:pt x="179004" y="38056"/>
                  </a:lnTo>
                  <a:lnTo>
                    <a:pt x="180869" y="39451"/>
                  </a:lnTo>
                  <a:lnTo>
                    <a:pt x="182459" y="40195"/>
                  </a:lnTo>
                  <a:lnTo>
                    <a:pt x="182887" y="40513"/>
                  </a:lnTo>
                  <a:lnTo>
                    <a:pt x="184424" y="42809"/>
                  </a:lnTo>
                  <a:lnTo>
                    <a:pt x="185620" y="43618"/>
                  </a:lnTo>
                  <a:lnTo>
                    <a:pt x="187095" y="44419"/>
                  </a:lnTo>
                  <a:lnTo>
                    <a:pt x="189967" y="45525"/>
                  </a:lnTo>
                  <a:lnTo>
                    <a:pt x="190733" y="46181"/>
                  </a:lnTo>
                  <a:lnTo>
                    <a:pt x="192268" y="47271"/>
                  </a:lnTo>
                  <a:lnTo>
                    <a:pt x="192911" y="47599"/>
                  </a:lnTo>
                  <a:lnTo>
                    <a:pt x="195643" y="47906"/>
                  </a:lnTo>
                  <a:lnTo>
                    <a:pt x="196821" y="48322"/>
                  </a:lnTo>
                  <a:lnTo>
                    <a:pt x="197139" y="48564"/>
                  </a:lnTo>
                  <a:lnTo>
                    <a:pt x="198239" y="49926"/>
                  </a:lnTo>
                  <a:lnTo>
                    <a:pt x="198384" y="50400"/>
                  </a:lnTo>
                  <a:lnTo>
                    <a:pt x="198565" y="51480"/>
                  </a:lnTo>
                  <a:lnTo>
                    <a:pt x="198549" y="52414"/>
                  </a:lnTo>
                  <a:lnTo>
                    <a:pt x="198641" y="52622"/>
                  </a:lnTo>
                  <a:lnTo>
                    <a:pt x="200218" y="53490"/>
                  </a:lnTo>
                  <a:lnTo>
                    <a:pt x="200740" y="53606"/>
                  </a:lnTo>
                  <a:lnTo>
                    <a:pt x="201456" y="53515"/>
                  </a:lnTo>
                  <a:lnTo>
                    <a:pt x="202003" y="53681"/>
                  </a:lnTo>
                  <a:lnTo>
                    <a:pt x="203883" y="55378"/>
                  </a:lnTo>
                  <a:lnTo>
                    <a:pt x="204109" y="55691"/>
                  </a:lnTo>
                  <a:lnTo>
                    <a:pt x="204345" y="56363"/>
                  </a:lnTo>
                  <a:lnTo>
                    <a:pt x="204853" y="57454"/>
                  </a:lnTo>
                  <a:lnTo>
                    <a:pt x="205179" y="57908"/>
                  </a:lnTo>
                  <a:lnTo>
                    <a:pt x="205794" y="58360"/>
                  </a:lnTo>
                  <a:lnTo>
                    <a:pt x="206360" y="59096"/>
                  </a:lnTo>
                  <a:lnTo>
                    <a:pt x="206769" y="59312"/>
                  </a:lnTo>
                  <a:lnTo>
                    <a:pt x="206939" y="59323"/>
                  </a:lnTo>
                  <a:lnTo>
                    <a:pt x="207310" y="59166"/>
                  </a:lnTo>
                  <a:lnTo>
                    <a:pt x="207624" y="59230"/>
                  </a:lnTo>
                  <a:lnTo>
                    <a:pt x="208239" y="59705"/>
                  </a:lnTo>
                  <a:lnTo>
                    <a:pt x="208946" y="60446"/>
                  </a:lnTo>
                  <a:lnTo>
                    <a:pt x="209479" y="60723"/>
                  </a:lnTo>
                  <a:lnTo>
                    <a:pt x="210568" y="61131"/>
                  </a:lnTo>
                  <a:lnTo>
                    <a:pt x="211201" y="61503"/>
                  </a:lnTo>
                  <a:lnTo>
                    <a:pt x="211608" y="61821"/>
                  </a:lnTo>
                  <a:lnTo>
                    <a:pt x="212099" y="62418"/>
                  </a:lnTo>
                  <a:lnTo>
                    <a:pt x="212867" y="63836"/>
                  </a:lnTo>
                  <a:lnTo>
                    <a:pt x="213585" y="64421"/>
                  </a:lnTo>
                  <a:lnTo>
                    <a:pt x="214811" y="65070"/>
                  </a:lnTo>
                  <a:lnTo>
                    <a:pt x="215146" y="65144"/>
                  </a:lnTo>
                  <a:lnTo>
                    <a:pt x="216018" y="65148"/>
                  </a:lnTo>
                  <a:lnTo>
                    <a:pt x="216242" y="65179"/>
                  </a:lnTo>
                  <a:lnTo>
                    <a:pt x="217867" y="65406"/>
                  </a:lnTo>
                  <a:lnTo>
                    <a:pt x="219417" y="65908"/>
                  </a:lnTo>
                  <a:lnTo>
                    <a:pt x="221133" y="66037"/>
                  </a:lnTo>
                  <a:lnTo>
                    <a:pt x="222358" y="66037"/>
                  </a:lnTo>
                  <a:lnTo>
                    <a:pt x="224584" y="66436"/>
                  </a:lnTo>
                  <a:lnTo>
                    <a:pt x="225226" y="66782"/>
                  </a:lnTo>
                  <a:lnTo>
                    <a:pt x="226155" y="67485"/>
                  </a:lnTo>
                  <a:lnTo>
                    <a:pt x="227983" y="68199"/>
                  </a:lnTo>
                  <a:lnTo>
                    <a:pt x="228290" y="68217"/>
                  </a:lnTo>
                  <a:lnTo>
                    <a:pt x="229588" y="67982"/>
                  </a:lnTo>
                  <a:lnTo>
                    <a:pt x="230230" y="68053"/>
                  </a:lnTo>
                  <a:lnTo>
                    <a:pt x="231025" y="68499"/>
                  </a:lnTo>
                  <a:lnTo>
                    <a:pt x="233205" y="69279"/>
                  </a:lnTo>
                  <a:lnTo>
                    <a:pt x="233614" y="69530"/>
                  </a:lnTo>
                  <a:lnTo>
                    <a:pt x="234243" y="70040"/>
                  </a:lnTo>
                  <a:lnTo>
                    <a:pt x="234585" y="70518"/>
                  </a:lnTo>
                  <a:lnTo>
                    <a:pt x="234994" y="71394"/>
                  </a:lnTo>
                  <a:lnTo>
                    <a:pt x="235128" y="71945"/>
                  </a:lnTo>
                  <a:lnTo>
                    <a:pt x="235192" y="72074"/>
                  </a:lnTo>
                  <a:lnTo>
                    <a:pt x="235329" y="72349"/>
                  </a:lnTo>
                  <a:lnTo>
                    <a:pt x="236836" y="73849"/>
                  </a:lnTo>
                  <a:lnTo>
                    <a:pt x="237087" y="74258"/>
                  </a:lnTo>
                  <a:lnTo>
                    <a:pt x="237496" y="75193"/>
                  </a:lnTo>
                  <a:lnTo>
                    <a:pt x="237675" y="75391"/>
                  </a:lnTo>
                  <a:lnTo>
                    <a:pt x="239090" y="76126"/>
                  </a:lnTo>
                  <a:lnTo>
                    <a:pt x="240294" y="76967"/>
                  </a:lnTo>
                  <a:lnTo>
                    <a:pt x="241672" y="78586"/>
                  </a:lnTo>
                  <a:lnTo>
                    <a:pt x="242773" y="79696"/>
                  </a:lnTo>
                  <a:lnTo>
                    <a:pt x="243019" y="80115"/>
                  </a:lnTo>
                  <a:lnTo>
                    <a:pt x="243213" y="81469"/>
                  </a:lnTo>
                  <a:lnTo>
                    <a:pt x="244054" y="83095"/>
                  </a:lnTo>
                  <a:lnTo>
                    <a:pt x="244709" y="83424"/>
                  </a:lnTo>
                  <a:lnTo>
                    <a:pt x="245220" y="83844"/>
                  </a:lnTo>
                  <a:lnTo>
                    <a:pt x="245410" y="84151"/>
                  </a:lnTo>
                  <a:lnTo>
                    <a:pt x="245920" y="85351"/>
                  </a:lnTo>
                  <a:lnTo>
                    <a:pt x="246463" y="86170"/>
                  </a:lnTo>
                  <a:lnTo>
                    <a:pt x="247757" y="86857"/>
                  </a:lnTo>
                  <a:lnTo>
                    <a:pt x="248733" y="87662"/>
                  </a:lnTo>
                  <a:lnTo>
                    <a:pt x="249419" y="88749"/>
                  </a:lnTo>
                  <a:lnTo>
                    <a:pt x="249713" y="89733"/>
                  </a:lnTo>
                  <a:lnTo>
                    <a:pt x="249978" y="91095"/>
                  </a:lnTo>
                  <a:lnTo>
                    <a:pt x="251232" y="92375"/>
                  </a:lnTo>
                  <a:lnTo>
                    <a:pt x="251554" y="92856"/>
                  </a:lnTo>
                  <a:lnTo>
                    <a:pt x="251823" y="93082"/>
                  </a:lnTo>
                  <a:lnTo>
                    <a:pt x="252340" y="93358"/>
                  </a:lnTo>
                  <a:lnTo>
                    <a:pt x="252615" y="93529"/>
                  </a:lnTo>
                  <a:lnTo>
                    <a:pt x="253455" y="94400"/>
                  </a:lnTo>
                  <a:lnTo>
                    <a:pt x="253736" y="95104"/>
                  </a:lnTo>
                  <a:lnTo>
                    <a:pt x="254289" y="95917"/>
                  </a:lnTo>
                  <a:lnTo>
                    <a:pt x="254367" y="96562"/>
                  </a:lnTo>
                  <a:lnTo>
                    <a:pt x="254403" y="96859"/>
                  </a:lnTo>
                  <a:lnTo>
                    <a:pt x="254542" y="98011"/>
                  </a:lnTo>
                  <a:lnTo>
                    <a:pt x="254892" y="99036"/>
                  </a:lnTo>
                  <a:lnTo>
                    <a:pt x="255021" y="99816"/>
                  </a:lnTo>
                  <a:lnTo>
                    <a:pt x="255243" y="100397"/>
                  </a:lnTo>
                  <a:lnTo>
                    <a:pt x="255317" y="100590"/>
                  </a:lnTo>
                  <a:lnTo>
                    <a:pt x="255389" y="100781"/>
                  </a:lnTo>
                  <a:lnTo>
                    <a:pt x="255508" y="101091"/>
                  </a:lnTo>
                  <a:lnTo>
                    <a:pt x="255617" y="101378"/>
                  </a:lnTo>
                  <a:lnTo>
                    <a:pt x="256006" y="101996"/>
                  </a:lnTo>
                  <a:lnTo>
                    <a:pt x="256265" y="103330"/>
                  </a:lnTo>
                  <a:lnTo>
                    <a:pt x="258634" y="106176"/>
                  </a:lnTo>
                  <a:lnTo>
                    <a:pt x="258657" y="106440"/>
                  </a:lnTo>
                  <a:lnTo>
                    <a:pt x="258615" y="106571"/>
                  </a:lnTo>
                  <a:lnTo>
                    <a:pt x="258482" y="106980"/>
                  </a:lnTo>
                  <a:lnTo>
                    <a:pt x="257675" y="109468"/>
                  </a:lnTo>
                  <a:lnTo>
                    <a:pt x="257171" y="111022"/>
                  </a:lnTo>
                  <a:lnTo>
                    <a:pt x="257240" y="112867"/>
                  </a:lnTo>
                  <a:lnTo>
                    <a:pt x="257107" y="113466"/>
                  </a:lnTo>
                  <a:lnTo>
                    <a:pt x="256741" y="114511"/>
                  </a:lnTo>
                  <a:lnTo>
                    <a:pt x="256410" y="115151"/>
                  </a:lnTo>
                  <a:lnTo>
                    <a:pt x="255733" y="116053"/>
                  </a:lnTo>
                  <a:lnTo>
                    <a:pt x="255485" y="116724"/>
                  </a:lnTo>
                  <a:lnTo>
                    <a:pt x="255571" y="119029"/>
                  </a:lnTo>
                  <a:lnTo>
                    <a:pt x="255278" y="120445"/>
                  </a:lnTo>
                  <a:lnTo>
                    <a:pt x="255229" y="120680"/>
                  </a:lnTo>
                  <a:lnTo>
                    <a:pt x="255013" y="121729"/>
                  </a:lnTo>
                  <a:lnTo>
                    <a:pt x="254930" y="122126"/>
                  </a:lnTo>
                  <a:lnTo>
                    <a:pt x="254904" y="122784"/>
                  </a:lnTo>
                  <a:lnTo>
                    <a:pt x="254878" y="123416"/>
                  </a:lnTo>
                  <a:lnTo>
                    <a:pt x="254864" y="123751"/>
                  </a:lnTo>
                  <a:lnTo>
                    <a:pt x="254993" y="125008"/>
                  </a:lnTo>
                  <a:lnTo>
                    <a:pt x="255059" y="125653"/>
                  </a:lnTo>
                  <a:lnTo>
                    <a:pt x="255186" y="125954"/>
                  </a:lnTo>
                  <a:lnTo>
                    <a:pt x="255926" y="126594"/>
                  </a:lnTo>
                  <a:lnTo>
                    <a:pt x="256081" y="126835"/>
                  </a:lnTo>
                  <a:lnTo>
                    <a:pt x="256270" y="127795"/>
                  </a:lnTo>
                  <a:lnTo>
                    <a:pt x="256168" y="128374"/>
                  </a:lnTo>
                  <a:lnTo>
                    <a:pt x="255485" y="130139"/>
                  </a:lnTo>
                  <a:lnTo>
                    <a:pt x="255481" y="130344"/>
                  </a:lnTo>
                  <a:lnTo>
                    <a:pt x="255458" y="131547"/>
                  </a:lnTo>
                  <a:lnTo>
                    <a:pt x="255447" y="132091"/>
                  </a:lnTo>
                  <a:lnTo>
                    <a:pt x="255921" y="132965"/>
                  </a:lnTo>
                  <a:lnTo>
                    <a:pt x="256369" y="133583"/>
                  </a:lnTo>
                  <a:lnTo>
                    <a:pt x="256804" y="134021"/>
                  </a:lnTo>
                  <a:lnTo>
                    <a:pt x="257496" y="134529"/>
                  </a:lnTo>
                  <a:lnTo>
                    <a:pt x="259285" y="136253"/>
                  </a:lnTo>
                  <a:lnTo>
                    <a:pt x="259882" y="136941"/>
                  </a:lnTo>
                  <a:lnTo>
                    <a:pt x="260114" y="137266"/>
                  </a:lnTo>
                  <a:lnTo>
                    <a:pt x="260223" y="137544"/>
                  </a:lnTo>
                  <a:lnTo>
                    <a:pt x="260271" y="138557"/>
                  </a:lnTo>
                  <a:lnTo>
                    <a:pt x="260100" y="140306"/>
                  </a:lnTo>
                  <a:lnTo>
                    <a:pt x="259890" y="140804"/>
                  </a:lnTo>
                  <a:lnTo>
                    <a:pt x="259085" y="141908"/>
                  </a:lnTo>
                  <a:lnTo>
                    <a:pt x="258753" y="142603"/>
                  </a:lnTo>
                  <a:lnTo>
                    <a:pt x="258675" y="142862"/>
                  </a:lnTo>
                  <a:lnTo>
                    <a:pt x="258639" y="143433"/>
                  </a:lnTo>
                  <a:lnTo>
                    <a:pt x="258757" y="144297"/>
                  </a:lnTo>
                  <a:lnTo>
                    <a:pt x="259205" y="144939"/>
                  </a:lnTo>
                  <a:lnTo>
                    <a:pt x="259593" y="145497"/>
                  </a:lnTo>
                  <a:lnTo>
                    <a:pt x="259832" y="146208"/>
                  </a:lnTo>
                  <a:lnTo>
                    <a:pt x="260083" y="146955"/>
                  </a:lnTo>
                  <a:lnTo>
                    <a:pt x="260461" y="147341"/>
                  </a:lnTo>
                  <a:lnTo>
                    <a:pt x="260958" y="147653"/>
                  </a:lnTo>
                  <a:lnTo>
                    <a:pt x="261421" y="147943"/>
                  </a:lnTo>
                  <a:lnTo>
                    <a:pt x="261980" y="148506"/>
                  </a:lnTo>
                  <a:lnTo>
                    <a:pt x="262102" y="148825"/>
                  </a:lnTo>
                  <a:lnTo>
                    <a:pt x="262034" y="149535"/>
                  </a:lnTo>
                  <a:lnTo>
                    <a:pt x="262056" y="150764"/>
                  </a:lnTo>
                  <a:lnTo>
                    <a:pt x="261827" y="150765"/>
                  </a:lnTo>
                  <a:lnTo>
                    <a:pt x="260612" y="150768"/>
                  </a:lnTo>
                  <a:lnTo>
                    <a:pt x="258860" y="150773"/>
                  </a:lnTo>
                  <a:lnTo>
                    <a:pt x="258300" y="150774"/>
                  </a:lnTo>
                  <a:lnTo>
                    <a:pt x="257958" y="150760"/>
                  </a:lnTo>
                  <a:lnTo>
                    <a:pt x="257242" y="150730"/>
                  </a:lnTo>
                  <a:lnTo>
                    <a:pt x="256349" y="150692"/>
                  </a:lnTo>
                  <a:lnTo>
                    <a:pt x="255523" y="150694"/>
                  </a:lnTo>
                  <a:lnTo>
                    <a:pt x="253432" y="150698"/>
                  </a:lnTo>
                  <a:lnTo>
                    <a:pt x="242393" y="150717"/>
                  </a:lnTo>
                  <a:lnTo>
                    <a:pt x="242130" y="150700"/>
                  </a:lnTo>
                  <a:lnTo>
                    <a:pt x="241789" y="150737"/>
                  </a:lnTo>
                  <a:lnTo>
                    <a:pt x="241438" y="150775"/>
                  </a:lnTo>
                  <a:lnTo>
                    <a:pt x="240063" y="150741"/>
                  </a:lnTo>
                  <a:lnTo>
                    <a:pt x="238801" y="150709"/>
                  </a:lnTo>
                  <a:lnTo>
                    <a:pt x="235501" y="150751"/>
                  </a:lnTo>
                  <a:lnTo>
                    <a:pt x="233043" y="150782"/>
                  </a:lnTo>
                  <a:lnTo>
                    <a:pt x="232506" y="150758"/>
                  </a:lnTo>
                  <a:lnTo>
                    <a:pt x="230825" y="150751"/>
                  </a:lnTo>
                  <a:lnTo>
                    <a:pt x="230503" y="150749"/>
                  </a:lnTo>
                  <a:lnTo>
                    <a:pt x="230030" y="150755"/>
                  </a:lnTo>
                  <a:lnTo>
                    <a:pt x="226666" y="150741"/>
                  </a:lnTo>
                  <a:lnTo>
                    <a:pt x="223367" y="150754"/>
                  </a:lnTo>
                  <a:lnTo>
                    <a:pt x="222718" y="150756"/>
                  </a:lnTo>
                  <a:lnTo>
                    <a:pt x="221946" y="150759"/>
                  </a:lnTo>
                  <a:lnTo>
                    <a:pt x="221129" y="150763"/>
                  </a:lnTo>
                  <a:lnTo>
                    <a:pt x="220169" y="150770"/>
                  </a:lnTo>
                  <a:lnTo>
                    <a:pt x="218900" y="150766"/>
                  </a:lnTo>
                  <a:lnTo>
                    <a:pt x="213714" y="150766"/>
                  </a:lnTo>
                  <a:lnTo>
                    <a:pt x="211148" y="150767"/>
                  </a:lnTo>
                  <a:lnTo>
                    <a:pt x="210872" y="150766"/>
                  </a:lnTo>
                  <a:lnTo>
                    <a:pt x="210579" y="150764"/>
                  </a:lnTo>
                  <a:lnTo>
                    <a:pt x="210305" y="150742"/>
                  </a:lnTo>
                  <a:lnTo>
                    <a:pt x="209868" y="150744"/>
                  </a:lnTo>
                  <a:lnTo>
                    <a:pt x="209243" y="150735"/>
                  </a:lnTo>
                  <a:lnTo>
                    <a:pt x="208358" y="150767"/>
                  </a:lnTo>
                  <a:lnTo>
                    <a:pt x="208092" y="150782"/>
                  </a:lnTo>
                  <a:lnTo>
                    <a:pt x="207946" y="150778"/>
                  </a:lnTo>
                  <a:lnTo>
                    <a:pt x="207542" y="150765"/>
                  </a:lnTo>
                  <a:lnTo>
                    <a:pt x="207409" y="150760"/>
                  </a:lnTo>
                  <a:lnTo>
                    <a:pt x="207031" y="150764"/>
                  </a:lnTo>
                  <a:lnTo>
                    <a:pt x="206695" y="150768"/>
                  </a:lnTo>
                  <a:lnTo>
                    <a:pt x="205904" y="150780"/>
                  </a:lnTo>
                  <a:lnTo>
                    <a:pt x="205154" y="150769"/>
                  </a:lnTo>
                  <a:lnTo>
                    <a:pt x="204997" y="150767"/>
                  </a:lnTo>
                  <a:lnTo>
                    <a:pt x="203383" y="150770"/>
                  </a:lnTo>
                  <a:lnTo>
                    <a:pt x="199514" y="150759"/>
                  </a:lnTo>
                  <a:lnTo>
                    <a:pt x="195680" y="150743"/>
                  </a:lnTo>
                  <a:lnTo>
                    <a:pt x="195296" y="150752"/>
                  </a:lnTo>
                  <a:lnTo>
                    <a:pt x="194878" y="150762"/>
                  </a:lnTo>
                  <a:lnTo>
                    <a:pt x="194633" y="150768"/>
                  </a:lnTo>
                  <a:lnTo>
                    <a:pt x="193274" y="150760"/>
                  </a:lnTo>
                  <a:lnTo>
                    <a:pt x="191660" y="150750"/>
                  </a:lnTo>
                  <a:lnTo>
                    <a:pt x="191440" y="150749"/>
                  </a:lnTo>
                  <a:lnTo>
                    <a:pt x="189553" y="150738"/>
                  </a:lnTo>
                  <a:lnTo>
                    <a:pt x="189345" y="150723"/>
                  </a:lnTo>
                  <a:lnTo>
                    <a:pt x="186026" y="150737"/>
                  </a:lnTo>
                  <a:lnTo>
                    <a:pt x="185737" y="150748"/>
                  </a:lnTo>
                  <a:lnTo>
                    <a:pt x="183447" y="150742"/>
                  </a:lnTo>
                  <a:lnTo>
                    <a:pt x="180058" y="150747"/>
                  </a:lnTo>
                  <a:lnTo>
                    <a:pt x="177407" y="150751"/>
                  </a:lnTo>
                  <a:lnTo>
                    <a:pt x="172310" y="150758"/>
                  </a:lnTo>
                  <a:lnTo>
                    <a:pt x="171389" y="150759"/>
                  </a:lnTo>
                  <a:lnTo>
                    <a:pt x="168299" y="150764"/>
                  </a:lnTo>
                  <a:lnTo>
                    <a:pt x="167765" y="150769"/>
                  </a:lnTo>
                  <a:lnTo>
                    <a:pt x="167258" y="150775"/>
                  </a:lnTo>
                  <a:lnTo>
                    <a:pt x="165079" y="150771"/>
                  </a:lnTo>
                  <a:lnTo>
                    <a:pt x="164663" y="150771"/>
                  </a:lnTo>
                  <a:lnTo>
                    <a:pt x="150417" y="150748"/>
                  </a:lnTo>
                  <a:lnTo>
                    <a:pt x="149120" y="150742"/>
                  </a:lnTo>
                  <a:lnTo>
                    <a:pt x="147318" y="150734"/>
                  </a:lnTo>
                  <a:lnTo>
                    <a:pt x="141668" y="150736"/>
                  </a:lnTo>
                  <a:lnTo>
                    <a:pt x="137611" y="150738"/>
                  </a:lnTo>
                  <a:lnTo>
                    <a:pt x="137107" y="150744"/>
                  </a:lnTo>
                  <a:lnTo>
                    <a:pt x="135639" y="150761"/>
                  </a:lnTo>
                  <a:lnTo>
                    <a:pt x="135031" y="150768"/>
                  </a:lnTo>
                  <a:lnTo>
                    <a:pt x="128494" y="150774"/>
                  </a:lnTo>
                  <a:lnTo>
                    <a:pt x="124849" y="150778"/>
                  </a:lnTo>
                  <a:lnTo>
                    <a:pt x="124635" y="150783"/>
                  </a:lnTo>
                  <a:lnTo>
                    <a:pt x="119029" y="150781"/>
                  </a:lnTo>
                  <a:lnTo>
                    <a:pt x="118508" y="150781"/>
                  </a:lnTo>
                  <a:lnTo>
                    <a:pt x="113005" y="150780"/>
                  </a:lnTo>
                  <a:lnTo>
                    <a:pt x="110494" y="150775"/>
                  </a:lnTo>
                  <a:lnTo>
                    <a:pt x="108185" y="150776"/>
                  </a:lnTo>
                  <a:lnTo>
                    <a:pt x="107836" y="150754"/>
                  </a:lnTo>
                  <a:lnTo>
                    <a:pt x="103647" y="150779"/>
                  </a:lnTo>
                  <a:lnTo>
                    <a:pt x="101570" y="150792"/>
                  </a:lnTo>
                  <a:lnTo>
                    <a:pt x="100627" y="150798"/>
                  </a:lnTo>
                  <a:lnTo>
                    <a:pt x="97156" y="150800"/>
                  </a:lnTo>
                  <a:lnTo>
                    <a:pt x="96493" y="150800"/>
                  </a:lnTo>
                  <a:lnTo>
                    <a:pt x="89149" y="150805"/>
                  </a:lnTo>
                  <a:lnTo>
                    <a:pt x="79294" y="150837"/>
                  </a:lnTo>
                  <a:lnTo>
                    <a:pt x="77842" y="150842"/>
                  </a:lnTo>
                  <a:lnTo>
                    <a:pt x="76715" y="150846"/>
                  </a:lnTo>
                  <a:lnTo>
                    <a:pt x="76181" y="150845"/>
                  </a:lnTo>
                  <a:lnTo>
                    <a:pt x="73687" y="150845"/>
                  </a:lnTo>
                  <a:lnTo>
                    <a:pt x="71557" y="150844"/>
                  </a:lnTo>
                  <a:lnTo>
                    <a:pt x="71071" y="150843"/>
                  </a:lnTo>
                  <a:lnTo>
                    <a:pt x="70155" y="150843"/>
                  </a:lnTo>
                  <a:lnTo>
                    <a:pt x="69190" y="150842"/>
                  </a:lnTo>
                  <a:lnTo>
                    <a:pt x="65962" y="150841"/>
                  </a:lnTo>
                  <a:lnTo>
                    <a:pt x="63393" y="150840"/>
                  </a:lnTo>
                  <a:lnTo>
                    <a:pt x="63255" y="150842"/>
                  </a:lnTo>
                  <a:lnTo>
                    <a:pt x="61616" y="150870"/>
                  </a:lnTo>
                  <a:lnTo>
                    <a:pt x="58443" y="150924"/>
                  </a:lnTo>
                  <a:lnTo>
                    <a:pt x="56342" y="150925"/>
                  </a:lnTo>
                  <a:lnTo>
                    <a:pt x="56051" y="150925"/>
                  </a:lnTo>
                  <a:lnTo>
                    <a:pt x="53256" y="150926"/>
                  </a:lnTo>
                  <a:lnTo>
                    <a:pt x="52023" y="150926"/>
                  </a:lnTo>
                  <a:lnTo>
                    <a:pt x="48090" y="150927"/>
                  </a:lnTo>
                  <a:lnTo>
                    <a:pt x="45424" y="150926"/>
                  </a:lnTo>
                  <a:lnTo>
                    <a:pt x="30275" y="150918"/>
                  </a:lnTo>
                  <a:lnTo>
                    <a:pt x="28132" y="150923"/>
                  </a:lnTo>
                  <a:lnTo>
                    <a:pt x="22045" y="150923"/>
                  </a:lnTo>
                  <a:lnTo>
                    <a:pt x="22099" y="150791"/>
                  </a:lnTo>
                  <a:lnTo>
                    <a:pt x="21932" y="150375"/>
                  </a:lnTo>
                  <a:lnTo>
                    <a:pt x="20943" y="149367"/>
                  </a:lnTo>
                  <a:lnTo>
                    <a:pt x="20199" y="149103"/>
                  </a:lnTo>
                  <a:lnTo>
                    <a:pt x="19853" y="148872"/>
                  </a:lnTo>
                  <a:lnTo>
                    <a:pt x="19719" y="148745"/>
                  </a:lnTo>
                  <a:lnTo>
                    <a:pt x="19718" y="148549"/>
                  </a:lnTo>
                  <a:lnTo>
                    <a:pt x="23022" y="148552"/>
                  </a:lnTo>
                  <a:lnTo>
                    <a:pt x="23031" y="147358"/>
                  </a:lnTo>
                  <a:lnTo>
                    <a:pt x="24936" y="147360"/>
                  </a:lnTo>
                  <a:lnTo>
                    <a:pt x="24911" y="143805"/>
                  </a:lnTo>
                  <a:lnTo>
                    <a:pt x="24898" y="142502"/>
                  </a:lnTo>
                  <a:lnTo>
                    <a:pt x="24891" y="141848"/>
                  </a:lnTo>
                  <a:lnTo>
                    <a:pt x="24898" y="140278"/>
                  </a:lnTo>
                  <a:lnTo>
                    <a:pt x="24907" y="137935"/>
                  </a:lnTo>
                  <a:lnTo>
                    <a:pt x="24912" y="136733"/>
                  </a:lnTo>
                  <a:lnTo>
                    <a:pt x="17144" y="136734"/>
                  </a:lnTo>
                  <a:lnTo>
                    <a:pt x="17150" y="134402"/>
                  </a:lnTo>
                  <a:lnTo>
                    <a:pt x="14571" y="134391"/>
                  </a:lnTo>
                  <a:lnTo>
                    <a:pt x="14575" y="133819"/>
                  </a:lnTo>
                  <a:lnTo>
                    <a:pt x="12016" y="133814"/>
                  </a:lnTo>
                  <a:lnTo>
                    <a:pt x="11993" y="132039"/>
                  </a:lnTo>
                  <a:lnTo>
                    <a:pt x="9405" y="132049"/>
                  </a:lnTo>
                  <a:lnTo>
                    <a:pt x="9401" y="130874"/>
                  </a:lnTo>
                  <a:lnTo>
                    <a:pt x="11993" y="130864"/>
                  </a:lnTo>
                  <a:lnTo>
                    <a:pt x="11994" y="129697"/>
                  </a:lnTo>
                  <a:lnTo>
                    <a:pt x="19716" y="129700"/>
                  </a:lnTo>
                  <a:lnTo>
                    <a:pt x="19730" y="125057"/>
                  </a:lnTo>
                  <a:lnTo>
                    <a:pt x="22402" y="124841"/>
                  </a:lnTo>
                  <a:lnTo>
                    <a:pt x="24897" y="124881"/>
                  </a:lnTo>
                  <a:lnTo>
                    <a:pt x="24906" y="120515"/>
                  </a:lnTo>
                  <a:lnTo>
                    <a:pt x="24528" y="120585"/>
                  </a:lnTo>
                  <a:lnTo>
                    <a:pt x="23520" y="120329"/>
                  </a:lnTo>
                  <a:lnTo>
                    <a:pt x="23377" y="119922"/>
                  </a:lnTo>
                  <a:lnTo>
                    <a:pt x="23030" y="119994"/>
                  </a:lnTo>
                  <a:lnTo>
                    <a:pt x="22634" y="120239"/>
                  </a:lnTo>
                  <a:lnTo>
                    <a:pt x="19741" y="120244"/>
                  </a:lnTo>
                  <a:lnTo>
                    <a:pt x="19737" y="119250"/>
                  </a:lnTo>
                  <a:lnTo>
                    <a:pt x="19479" y="119042"/>
                  </a:lnTo>
                  <a:lnTo>
                    <a:pt x="18614" y="119031"/>
                  </a:lnTo>
                  <a:lnTo>
                    <a:pt x="18430" y="118871"/>
                  </a:lnTo>
                  <a:lnTo>
                    <a:pt x="18426" y="117343"/>
                  </a:lnTo>
                  <a:lnTo>
                    <a:pt x="17291" y="116856"/>
                  </a:lnTo>
                  <a:lnTo>
                    <a:pt x="17086" y="116469"/>
                  </a:lnTo>
                  <a:lnTo>
                    <a:pt x="16829" y="116179"/>
                  </a:lnTo>
                  <a:lnTo>
                    <a:pt x="15816" y="115559"/>
                  </a:lnTo>
                  <a:lnTo>
                    <a:pt x="14487" y="115561"/>
                  </a:lnTo>
                  <a:lnTo>
                    <a:pt x="13935" y="115360"/>
                  </a:lnTo>
                  <a:lnTo>
                    <a:pt x="12781" y="115167"/>
                  </a:lnTo>
                  <a:lnTo>
                    <a:pt x="12357" y="114675"/>
                  </a:lnTo>
                  <a:lnTo>
                    <a:pt x="11295" y="114076"/>
                  </a:lnTo>
                  <a:lnTo>
                    <a:pt x="10875" y="113983"/>
                  </a:lnTo>
                  <a:lnTo>
                    <a:pt x="10863" y="113220"/>
                  </a:lnTo>
                  <a:lnTo>
                    <a:pt x="10687" y="113116"/>
                  </a:lnTo>
                  <a:lnTo>
                    <a:pt x="10672" y="110717"/>
                  </a:lnTo>
                  <a:lnTo>
                    <a:pt x="14573" y="110759"/>
                  </a:lnTo>
                  <a:lnTo>
                    <a:pt x="14567" y="108350"/>
                  </a:lnTo>
                  <a:lnTo>
                    <a:pt x="15827" y="108358"/>
                  </a:lnTo>
                  <a:lnTo>
                    <a:pt x="15825" y="105995"/>
                  </a:lnTo>
                  <a:lnTo>
                    <a:pt x="15359" y="105992"/>
                  </a:lnTo>
                  <a:lnTo>
                    <a:pt x="15187" y="105895"/>
                  </a:lnTo>
                  <a:lnTo>
                    <a:pt x="15170" y="104824"/>
                  </a:lnTo>
                  <a:lnTo>
                    <a:pt x="11905" y="104856"/>
                  </a:lnTo>
                  <a:lnTo>
                    <a:pt x="11920" y="105986"/>
                  </a:lnTo>
                  <a:lnTo>
                    <a:pt x="10960" y="105984"/>
                  </a:lnTo>
                  <a:lnTo>
                    <a:pt x="10964" y="106559"/>
                  </a:lnTo>
                  <a:lnTo>
                    <a:pt x="10629" y="106849"/>
                  </a:lnTo>
                  <a:lnTo>
                    <a:pt x="9354" y="106860"/>
                  </a:lnTo>
                  <a:lnTo>
                    <a:pt x="9350" y="103612"/>
                  </a:lnTo>
                  <a:lnTo>
                    <a:pt x="9361" y="94193"/>
                  </a:lnTo>
                  <a:lnTo>
                    <a:pt x="7229" y="94193"/>
                  </a:lnTo>
                  <a:lnTo>
                    <a:pt x="7223" y="91336"/>
                  </a:lnTo>
                  <a:lnTo>
                    <a:pt x="6361" y="89243"/>
                  </a:lnTo>
                  <a:lnTo>
                    <a:pt x="5898" y="88606"/>
                  </a:lnTo>
                  <a:lnTo>
                    <a:pt x="5243" y="88618"/>
                  </a:lnTo>
                  <a:lnTo>
                    <a:pt x="3982" y="88227"/>
                  </a:lnTo>
                  <a:lnTo>
                    <a:pt x="3802" y="87833"/>
                  </a:lnTo>
                  <a:lnTo>
                    <a:pt x="2569" y="87078"/>
                  </a:lnTo>
                  <a:lnTo>
                    <a:pt x="1058" y="85587"/>
                  </a:lnTo>
                  <a:lnTo>
                    <a:pt x="1065" y="84851"/>
                  </a:lnTo>
                  <a:lnTo>
                    <a:pt x="1249" y="84352"/>
                  </a:lnTo>
                  <a:lnTo>
                    <a:pt x="1249" y="83623"/>
                  </a:lnTo>
                  <a:lnTo>
                    <a:pt x="962" y="83554"/>
                  </a:lnTo>
                  <a:lnTo>
                    <a:pt x="0" y="83580"/>
                  </a:lnTo>
                  <a:lnTo>
                    <a:pt x="7" y="82385"/>
                  </a:lnTo>
                  <a:lnTo>
                    <a:pt x="514" y="82067"/>
                  </a:lnTo>
                  <a:lnTo>
                    <a:pt x="826" y="82358"/>
                  </a:lnTo>
                  <a:lnTo>
                    <a:pt x="7222" y="82392"/>
                  </a:lnTo>
                  <a:lnTo>
                    <a:pt x="7196" y="80021"/>
                  </a:lnTo>
                  <a:lnTo>
                    <a:pt x="9794" y="80006"/>
                  </a:lnTo>
                  <a:lnTo>
                    <a:pt x="9816" y="75289"/>
                  </a:lnTo>
                  <a:lnTo>
                    <a:pt x="14965" y="75247"/>
                  </a:lnTo>
                  <a:lnTo>
                    <a:pt x="14961" y="74734"/>
                  </a:lnTo>
                  <a:lnTo>
                    <a:pt x="16137" y="74681"/>
                  </a:lnTo>
                  <a:lnTo>
                    <a:pt x="15394" y="73781"/>
                  </a:lnTo>
                  <a:lnTo>
                    <a:pt x="14764" y="72711"/>
                  </a:lnTo>
                  <a:lnTo>
                    <a:pt x="15032" y="72568"/>
                  </a:lnTo>
                  <a:lnTo>
                    <a:pt x="15430" y="72535"/>
                  </a:lnTo>
                  <a:lnTo>
                    <a:pt x="15877" y="72695"/>
                  </a:lnTo>
                  <a:lnTo>
                    <a:pt x="16316" y="72664"/>
                  </a:lnTo>
                  <a:lnTo>
                    <a:pt x="17197" y="72441"/>
                  </a:lnTo>
                  <a:lnTo>
                    <a:pt x="17864" y="72555"/>
                  </a:lnTo>
                  <a:lnTo>
                    <a:pt x="17792" y="71722"/>
                  </a:lnTo>
                  <a:lnTo>
                    <a:pt x="17603" y="71176"/>
                  </a:lnTo>
                  <a:lnTo>
                    <a:pt x="17578" y="70532"/>
                  </a:lnTo>
                  <a:lnTo>
                    <a:pt x="20178" y="70535"/>
                  </a:lnTo>
                  <a:lnTo>
                    <a:pt x="20177" y="65845"/>
                  </a:lnTo>
                  <a:lnTo>
                    <a:pt x="17571" y="65838"/>
                  </a:lnTo>
                  <a:lnTo>
                    <a:pt x="17583" y="58744"/>
                  </a:lnTo>
                  <a:lnTo>
                    <a:pt x="20178" y="58732"/>
                  </a:lnTo>
                  <a:lnTo>
                    <a:pt x="20160" y="54629"/>
                  </a:lnTo>
                  <a:lnTo>
                    <a:pt x="21520" y="54681"/>
                  </a:lnTo>
                  <a:lnTo>
                    <a:pt x="25009" y="53111"/>
                  </a:lnTo>
                  <a:lnTo>
                    <a:pt x="25387" y="52870"/>
                  </a:lnTo>
                  <a:lnTo>
                    <a:pt x="25387" y="47797"/>
                  </a:lnTo>
                  <a:lnTo>
                    <a:pt x="25394" y="45775"/>
                  </a:lnTo>
                  <a:lnTo>
                    <a:pt x="22777" y="45787"/>
                  </a:lnTo>
                  <a:lnTo>
                    <a:pt x="22768" y="43425"/>
                  </a:lnTo>
                  <a:lnTo>
                    <a:pt x="17537" y="43419"/>
                  </a:lnTo>
                  <a:lnTo>
                    <a:pt x="17527" y="41075"/>
                  </a:lnTo>
                  <a:lnTo>
                    <a:pt x="20139" y="41071"/>
                  </a:lnTo>
                  <a:lnTo>
                    <a:pt x="20130" y="37559"/>
                  </a:lnTo>
                  <a:lnTo>
                    <a:pt x="19463" y="37552"/>
                  </a:lnTo>
                  <a:lnTo>
                    <a:pt x="19466" y="35209"/>
                  </a:lnTo>
                  <a:lnTo>
                    <a:pt x="16861" y="35135"/>
                  </a:lnTo>
                  <a:lnTo>
                    <a:pt x="16856" y="34049"/>
                  </a:lnTo>
                  <a:lnTo>
                    <a:pt x="18153" y="33959"/>
                  </a:lnTo>
                  <a:lnTo>
                    <a:pt x="18228" y="21044"/>
                  </a:lnTo>
                  <a:lnTo>
                    <a:pt x="20702" y="21024"/>
                  </a:lnTo>
                  <a:lnTo>
                    <a:pt x="20813" y="20325"/>
                  </a:lnTo>
                  <a:lnTo>
                    <a:pt x="20833" y="18673"/>
                  </a:lnTo>
                  <a:lnTo>
                    <a:pt x="23460" y="18669"/>
                  </a:lnTo>
                  <a:lnTo>
                    <a:pt x="23451" y="21039"/>
                  </a:lnTo>
                  <a:lnTo>
                    <a:pt x="26074" y="21043"/>
                  </a:lnTo>
                  <a:lnTo>
                    <a:pt x="26078" y="18677"/>
                  </a:lnTo>
                  <a:lnTo>
                    <a:pt x="33962" y="18689"/>
                  </a:lnTo>
                  <a:lnTo>
                    <a:pt x="33886" y="15326"/>
                  </a:lnTo>
                  <a:lnTo>
                    <a:pt x="33933" y="13944"/>
                  </a:lnTo>
                  <a:lnTo>
                    <a:pt x="34170" y="14047"/>
                  </a:lnTo>
                  <a:lnTo>
                    <a:pt x="35135" y="13589"/>
                  </a:lnTo>
                  <a:lnTo>
                    <a:pt x="34558" y="13221"/>
                  </a:lnTo>
                  <a:lnTo>
                    <a:pt x="34558" y="12804"/>
                  </a:lnTo>
                  <a:lnTo>
                    <a:pt x="36781" y="12830"/>
                  </a:lnTo>
                  <a:lnTo>
                    <a:pt x="38320" y="12309"/>
                  </a:lnTo>
                  <a:lnTo>
                    <a:pt x="38795" y="12048"/>
                  </a:lnTo>
                  <a:lnTo>
                    <a:pt x="39183" y="11981"/>
                  </a:lnTo>
                  <a:lnTo>
                    <a:pt x="39537" y="12082"/>
                  </a:lnTo>
                  <a:lnTo>
                    <a:pt x="39682" y="11966"/>
                  </a:lnTo>
                  <a:lnTo>
                    <a:pt x="40008" y="11408"/>
                  </a:lnTo>
                  <a:lnTo>
                    <a:pt x="39748" y="9307"/>
                  </a:lnTo>
                  <a:lnTo>
                    <a:pt x="39711" y="8719"/>
                  </a:lnTo>
                  <a:lnTo>
                    <a:pt x="39851" y="8391"/>
                  </a:lnTo>
                  <a:lnTo>
                    <a:pt x="40140" y="7915"/>
                  </a:lnTo>
                  <a:lnTo>
                    <a:pt x="40937" y="7063"/>
                  </a:lnTo>
                  <a:lnTo>
                    <a:pt x="41334" y="6170"/>
                  </a:lnTo>
                  <a:lnTo>
                    <a:pt x="42497" y="6646"/>
                  </a:lnTo>
                  <a:lnTo>
                    <a:pt x="42692" y="7034"/>
                  </a:lnTo>
                  <a:lnTo>
                    <a:pt x="42733" y="8064"/>
                  </a:lnTo>
                  <a:lnTo>
                    <a:pt x="43439" y="8116"/>
                  </a:lnTo>
                  <a:lnTo>
                    <a:pt x="43438" y="9322"/>
                  </a:lnTo>
                  <a:lnTo>
                    <a:pt x="48012" y="9339"/>
                  </a:lnTo>
                  <a:lnTo>
                    <a:pt x="50625" y="9352"/>
                  </a:lnTo>
                  <a:lnTo>
                    <a:pt x="50610" y="11696"/>
                  </a:lnTo>
                  <a:lnTo>
                    <a:pt x="53214" y="11699"/>
                  </a:lnTo>
                  <a:lnTo>
                    <a:pt x="53234" y="9363"/>
                  </a:lnTo>
                  <a:lnTo>
                    <a:pt x="56565" y="9366"/>
                  </a:lnTo>
                  <a:lnTo>
                    <a:pt x="56412" y="8998"/>
                  </a:lnTo>
                  <a:lnTo>
                    <a:pt x="55822" y="8456"/>
                  </a:lnTo>
                  <a:lnTo>
                    <a:pt x="55851" y="6996"/>
                  </a:lnTo>
                  <a:lnTo>
                    <a:pt x="57394" y="7006"/>
                  </a:lnTo>
                  <a:lnTo>
                    <a:pt x="60537" y="7038"/>
                  </a:lnTo>
                  <a:lnTo>
                    <a:pt x="57642" y="9367"/>
                  </a:lnTo>
                  <a:lnTo>
                    <a:pt x="58411" y="9376"/>
                  </a:lnTo>
                  <a:lnTo>
                    <a:pt x="58408" y="11010"/>
                  </a:lnTo>
                  <a:lnTo>
                    <a:pt x="59111" y="11498"/>
                  </a:lnTo>
                  <a:lnTo>
                    <a:pt x="60447" y="12830"/>
                  </a:lnTo>
                  <a:lnTo>
                    <a:pt x="61520" y="13478"/>
                  </a:lnTo>
                  <a:lnTo>
                    <a:pt x="62106" y="12898"/>
                  </a:lnTo>
                  <a:lnTo>
                    <a:pt x="62127" y="11752"/>
                  </a:lnTo>
                  <a:lnTo>
                    <a:pt x="67397" y="11830"/>
                  </a:lnTo>
                  <a:lnTo>
                    <a:pt x="67260" y="9471"/>
                  </a:lnTo>
                  <a:lnTo>
                    <a:pt x="69984" y="9474"/>
                  </a:lnTo>
                  <a:lnTo>
                    <a:pt x="70005" y="11855"/>
                  </a:lnTo>
                  <a:lnTo>
                    <a:pt x="84886" y="11970"/>
                  </a:lnTo>
                  <a:lnTo>
                    <a:pt x="84879" y="14243"/>
                  </a:lnTo>
                  <a:lnTo>
                    <a:pt x="85098" y="14336"/>
                  </a:lnTo>
                  <a:lnTo>
                    <a:pt x="86207" y="14336"/>
                  </a:lnTo>
                  <a:lnTo>
                    <a:pt x="86195" y="11981"/>
                  </a:lnTo>
                  <a:lnTo>
                    <a:pt x="89463" y="11985"/>
                  </a:lnTo>
                  <a:lnTo>
                    <a:pt x="89480" y="9616"/>
                  </a:lnTo>
                  <a:lnTo>
                    <a:pt x="91956" y="9639"/>
                  </a:lnTo>
                  <a:lnTo>
                    <a:pt x="91973" y="11976"/>
                  </a:lnTo>
                  <a:lnTo>
                    <a:pt x="97163" y="11982"/>
                  </a:lnTo>
                  <a:lnTo>
                    <a:pt x="97161" y="14337"/>
                  </a:lnTo>
                  <a:lnTo>
                    <a:pt x="99121" y="14344"/>
                  </a:lnTo>
                  <a:lnTo>
                    <a:pt x="99136" y="17286"/>
                  </a:lnTo>
                  <a:lnTo>
                    <a:pt x="101061" y="17293"/>
                  </a:lnTo>
                  <a:lnTo>
                    <a:pt x="103719" y="18406"/>
                  </a:lnTo>
                  <a:lnTo>
                    <a:pt x="103976" y="18822"/>
                  </a:lnTo>
                  <a:lnTo>
                    <a:pt x="104319" y="18349"/>
                  </a:lnTo>
                  <a:lnTo>
                    <a:pt x="104327" y="16824"/>
                  </a:lnTo>
                  <a:lnTo>
                    <a:pt x="105150" y="16291"/>
                  </a:lnTo>
                  <a:lnTo>
                    <a:pt x="105954" y="16330"/>
                  </a:lnTo>
                  <a:lnTo>
                    <a:pt x="106259" y="16641"/>
                  </a:lnTo>
                  <a:lnTo>
                    <a:pt x="107561" y="16717"/>
                  </a:lnTo>
                  <a:lnTo>
                    <a:pt x="107539" y="20232"/>
                  </a:lnTo>
                  <a:lnTo>
                    <a:pt x="111472" y="20327"/>
                  </a:lnTo>
                  <a:lnTo>
                    <a:pt x="111476" y="20829"/>
                  </a:lnTo>
                  <a:lnTo>
                    <a:pt x="112782" y="20838"/>
                  </a:lnTo>
                  <a:lnTo>
                    <a:pt x="112787" y="20574"/>
                  </a:lnTo>
                  <a:lnTo>
                    <a:pt x="112967" y="20239"/>
                  </a:lnTo>
                  <a:lnTo>
                    <a:pt x="114220" y="19954"/>
                  </a:lnTo>
                  <a:lnTo>
                    <a:pt x="116125" y="19763"/>
                  </a:lnTo>
                  <a:lnTo>
                    <a:pt x="117840" y="19320"/>
                  </a:lnTo>
                  <a:lnTo>
                    <a:pt x="118022" y="19190"/>
                  </a:lnTo>
                  <a:lnTo>
                    <a:pt x="118920" y="19045"/>
                  </a:lnTo>
                  <a:lnTo>
                    <a:pt x="120376" y="19297"/>
                  </a:lnTo>
                  <a:lnTo>
                    <a:pt x="120359" y="19506"/>
                  </a:lnTo>
                  <a:lnTo>
                    <a:pt x="120215" y="19755"/>
                  </a:lnTo>
                  <a:lnTo>
                    <a:pt x="120487" y="20205"/>
                  </a:lnTo>
                  <a:lnTo>
                    <a:pt x="121069" y="20864"/>
                  </a:lnTo>
                  <a:lnTo>
                    <a:pt x="121679" y="20692"/>
                  </a:lnTo>
                  <a:lnTo>
                    <a:pt x="122458" y="20745"/>
                  </a:lnTo>
                  <a:lnTo>
                    <a:pt x="122796" y="20983"/>
                  </a:lnTo>
                  <a:lnTo>
                    <a:pt x="123146" y="20964"/>
                  </a:lnTo>
                  <a:lnTo>
                    <a:pt x="124837" y="20031"/>
                  </a:lnTo>
                  <a:lnTo>
                    <a:pt x="126132" y="19548"/>
                  </a:lnTo>
                  <a:lnTo>
                    <a:pt x="126787" y="19917"/>
                  </a:lnTo>
                  <a:lnTo>
                    <a:pt x="127529" y="20092"/>
                  </a:lnTo>
                  <a:lnTo>
                    <a:pt x="128917" y="20133"/>
                  </a:lnTo>
                  <a:lnTo>
                    <a:pt x="130876" y="21229"/>
                  </a:lnTo>
                  <a:lnTo>
                    <a:pt x="131198" y="21144"/>
                  </a:lnTo>
                  <a:lnTo>
                    <a:pt x="131680" y="21192"/>
                  </a:lnTo>
                  <a:lnTo>
                    <a:pt x="131878" y="21307"/>
                  </a:lnTo>
                  <a:lnTo>
                    <a:pt x="132101" y="21601"/>
                  </a:lnTo>
                  <a:lnTo>
                    <a:pt x="132377" y="21474"/>
                  </a:lnTo>
                  <a:lnTo>
                    <a:pt x="132839" y="21403"/>
                  </a:lnTo>
                  <a:lnTo>
                    <a:pt x="133115" y="21225"/>
                  </a:lnTo>
                  <a:lnTo>
                    <a:pt x="133494" y="21459"/>
                  </a:lnTo>
                  <a:lnTo>
                    <a:pt x="133420" y="21716"/>
                  </a:lnTo>
                  <a:lnTo>
                    <a:pt x="134046" y="21879"/>
                  </a:lnTo>
                  <a:lnTo>
                    <a:pt x="134347" y="22013"/>
                  </a:lnTo>
                  <a:lnTo>
                    <a:pt x="134801" y="22128"/>
                  </a:lnTo>
                  <a:lnTo>
                    <a:pt x="134842" y="22433"/>
                  </a:lnTo>
                  <a:lnTo>
                    <a:pt x="135205" y="22842"/>
                  </a:lnTo>
                  <a:lnTo>
                    <a:pt x="135456" y="22902"/>
                  </a:lnTo>
                  <a:lnTo>
                    <a:pt x="135683" y="23028"/>
                  </a:lnTo>
                  <a:lnTo>
                    <a:pt x="135835" y="22965"/>
                  </a:lnTo>
                  <a:lnTo>
                    <a:pt x="135906" y="22738"/>
                  </a:lnTo>
                  <a:lnTo>
                    <a:pt x="136206" y="22835"/>
                  </a:lnTo>
                  <a:lnTo>
                    <a:pt x="136380" y="23047"/>
                  </a:lnTo>
                  <a:lnTo>
                    <a:pt x="136563" y="22895"/>
                  </a:lnTo>
                  <a:lnTo>
                    <a:pt x="136539" y="22543"/>
                  </a:lnTo>
                  <a:lnTo>
                    <a:pt x="136250" y="22351"/>
                  </a:lnTo>
                  <a:lnTo>
                    <a:pt x="136280" y="22171"/>
                  </a:lnTo>
                  <a:lnTo>
                    <a:pt x="136800" y="22120"/>
                  </a:lnTo>
                  <a:lnTo>
                    <a:pt x="136942" y="21944"/>
                  </a:lnTo>
                  <a:lnTo>
                    <a:pt x="137052" y="21565"/>
                  </a:lnTo>
                  <a:lnTo>
                    <a:pt x="137683" y="21146"/>
                  </a:lnTo>
                  <a:lnTo>
                    <a:pt x="137776" y="20737"/>
                  </a:lnTo>
                  <a:lnTo>
                    <a:pt x="137615" y="20494"/>
                  </a:lnTo>
                  <a:lnTo>
                    <a:pt x="137723" y="20358"/>
                  </a:lnTo>
                  <a:lnTo>
                    <a:pt x="138595" y="20028"/>
                  </a:lnTo>
                  <a:lnTo>
                    <a:pt x="138853" y="20072"/>
                  </a:lnTo>
                  <a:lnTo>
                    <a:pt x="139109" y="20254"/>
                  </a:lnTo>
                  <a:lnTo>
                    <a:pt x="139772" y="20183"/>
                  </a:lnTo>
                  <a:lnTo>
                    <a:pt x="140470" y="19559"/>
                  </a:lnTo>
                  <a:lnTo>
                    <a:pt x="141204" y="19075"/>
                  </a:lnTo>
                  <a:lnTo>
                    <a:pt x="141216" y="18722"/>
                  </a:lnTo>
                  <a:lnTo>
                    <a:pt x="141736" y="18410"/>
                  </a:lnTo>
                  <a:lnTo>
                    <a:pt x="141913" y="18432"/>
                  </a:lnTo>
                  <a:lnTo>
                    <a:pt x="142020" y="18574"/>
                  </a:lnTo>
                  <a:lnTo>
                    <a:pt x="141864" y="18812"/>
                  </a:lnTo>
                  <a:lnTo>
                    <a:pt x="142408" y="18927"/>
                  </a:lnTo>
                  <a:lnTo>
                    <a:pt x="142523" y="19385"/>
                  </a:lnTo>
                  <a:lnTo>
                    <a:pt x="142869" y="19277"/>
                  </a:lnTo>
                  <a:lnTo>
                    <a:pt x="142997" y="19530"/>
                  </a:lnTo>
                  <a:lnTo>
                    <a:pt x="143236" y="19757"/>
                  </a:lnTo>
                  <a:lnTo>
                    <a:pt x="143462" y="20211"/>
                  </a:lnTo>
                  <a:lnTo>
                    <a:pt x="143673" y="20334"/>
                  </a:lnTo>
                  <a:lnTo>
                    <a:pt x="143871" y="20282"/>
                  </a:lnTo>
                  <a:lnTo>
                    <a:pt x="143957" y="20141"/>
                  </a:lnTo>
                  <a:lnTo>
                    <a:pt x="143937" y="19959"/>
                  </a:lnTo>
                  <a:lnTo>
                    <a:pt x="144114" y="19795"/>
                  </a:lnTo>
                  <a:lnTo>
                    <a:pt x="144213" y="19453"/>
                  </a:lnTo>
                  <a:lnTo>
                    <a:pt x="144383" y="19293"/>
                  </a:lnTo>
                  <a:lnTo>
                    <a:pt x="144821" y="19055"/>
                  </a:lnTo>
                  <a:lnTo>
                    <a:pt x="144693" y="18876"/>
                  </a:lnTo>
                  <a:lnTo>
                    <a:pt x="144808" y="18508"/>
                  </a:lnTo>
                  <a:lnTo>
                    <a:pt x="144779" y="18043"/>
                  </a:lnTo>
                  <a:lnTo>
                    <a:pt x="144688" y="17894"/>
                  </a:lnTo>
                  <a:lnTo>
                    <a:pt x="144287" y="17517"/>
                  </a:lnTo>
                  <a:lnTo>
                    <a:pt x="143782" y="17042"/>
                  </a:lnTo>
                  <a:lnTo>
                    <a:pt x="143283" y="16767"/>
                  </a:lnTo>
                  <a:lnTo>
                    <a:pt x="142739" y="16123"/>
                  </a:lnTo>
                  <a:lnTo>
                    <a:pt x="142731" y="15729"/>
                  </a:lnTo>
                  <a:lnTo>
                    <a:pt x="142402" y="15535"/>
                  </a:lnTo>
                  <a:lnTo>
                    <a:pt x="141346" y="15531"/>
                  </a:lnTo>
                  <a:lnTo>
                    <a:pt x="140207" y="15947"/>
                  </a:lnTo>
                  <a:lnTo>
                    <a:pt x="139239" y="16090"/>
                  </a:lnTo>
                  <a:lnTo>
                    <a:pt x="139053" y="16403"/>
                  </a:lnTo>
                  <a:lnTo>
                    <a:pt x="139275" y="16878"/>
                  </a:lnTo>
                  <a:lnTo>
                    <a:pt x="139686" y="18573"/>
                  </a:lnTo>
                  <a:lnTo>
                    <a:pt x="139851" y="18803"/>
                  </a:lnTo>
                  <a:lnTo>
                    <a:pt x="139740" y="19131"/>
                  </a:lnTo>
                  <a:lnTo>
                    <a:pt x="139365" y="19521"/>
                  </a:lnTo>
                  <a:lnTo>
                    <a:pt x="138964" y="19774"/>
                  </a:lnTo>
                  <a:lnTo>
                    <a:pt x="137719" y="20295"/>
                  </a:lnTo>
                  <a:lnTo>
                    <a:pt x="136808" y="20923"/>
                  </a:lnTo>
                  <a:lnTo>
                    <a:pt x="136322" y="21622"/>
                  </a:lnTo>
                  <a:lnTo>
                    <a:pt x="136202" y="22169"/>
                  </a:lnTo>
                  <a:lnTo>
                    <a:pt x="136200" y="22754"/>
                  </a:lnTo>
                  <a:lnTo>
                    <a:pt x="135646" y="22377"/>
                  </a:lnTo>
                  <a:lnTo>
                    <a:pt x="134900" y="21526"/>
                  </a:lnTo>
                  <a:lnTo>
                    <a:pt x="135106" y="20495"/>
                  </a:lnTo>
                  <a:lnTo>
                    <a:pt x="134932" y="20057"/>
                  </a:lnTo>
                  <a:lnTo>
                    <a:pt x="135089" y="19785"/>
                  </a:lnTo>
                  <a:lnTo>
                    <a:pt x="135864" y="19610"/>
                  </a:lnTo>
                  <a:lnTo>
                    <a:pt x="136194" y="19290"/>
                  </a:lnTo>
                  <a:lnTo>
                    <a:pt x="136214" y="16303"/>
                  </a:lnTo>
                  <a:lnTo>
                    <a:pt x="136214" y="15708"/>
                  </a:lnTo>
                  <a:lnTo>
                    <a:pt x="137415" y="14593"/>
                  </a:lnTo>
                  <a:lnTo>
                    <a:pt x="138199" y="14165"/>
                  </a:lnTo>
                  <a:lnTo>
                    <a:pt x="139919" y="13611"/>
                  </a:lnTo>
                  <a:lnTo>
                    <a:pt x="140621" y="13496"/>
                  </a:lnTo>
                  <a:lnTo>
                    <a:pt x="140254" y="13027"/>
                  </a:lnTo>
                  <a:lnTo>
                    <a:pt x="139580" y="12556"/>
                  </a:lnTo>
                  <a:lnTo>
                    <a:pt x="139325" y="12221"/>
                  </a:lnTo>
                  <a:lnTo>
                    <a:pt x="138859" y="11116"/>
                  </a:lnTo>
                  <a:lnTo>
                    <a:pt x="138827" y="9858"/>
                  </a:lnTo>
                  <a:lnTo>
                    <a:pt x="137193" y="8734"/>
                  </a:lnTo>
                  <a:lnTo>
                    <a:pt x="136383" y="7959"/>
                  </a:lnTo>
                  <a:lnTo>
                    <a:pt x="135987" y="7866"/>
                  </a:lnTo>
                  <a:lnTo>
                    <a:pt x="135236" y="7918"/>
                  </a:lnTo>
                  <a:lnTo>
                    <a:pt x="134493" y="7468"/>
                  </a:lnTo>
                  <a:lnTo>
                    <a:pt x="134307" y="7233"/>
                  </a:lnTo>
                  <a:lnTo>
                    <a:pt x="134307" y="6906"/>
                  </a:lnTo>
                  <a:lnTo>
                    <a:pt x="133254" y="6847"/>
                  </a:lnTo>
                  <a:lnTo>
                    <a:pt x="132890" y="6698"/>
                  </a:lnTo>
                  <a:lnTo>
                    <a:pt x="132660" y="6462"/>
                  </a:lnTo>
                  <a:lnTo>
                    <a:pt x="133807" y="5720"/>
                  </a:lnTo>
                  <a:lnTo>
                    <a:pt x="134385" y="5593"/>
                  </a:lnTo>
                  <a:lnTo>
                    <a:pt x="134488" y="5909"/>
                  </a:lnTo>
                  <a:lnTo>
                    <a:pt x="135041" y="6251"/>
                  </a:lnTo>
                  <a:lnTo>
                    <a:pt x="136016" y="6199"/>
                  </a:lnTo>
                  <a:lnTo>
                    <a:pt x="136862" y="5987"/>
                  </a:lnTo>
                  <a:lnTo>
                    <a:pt x="137597" y="5270"/>
                  </a:lnTo>
                  <a:lnTo>
                    <a:pt x="137911" y="4697"/>
                  </a:lnTo>
                  <a:lnTo>
                    <a:pt x="138312" y="4217"/>
                  </a:lnTo>
                  <a:lnTo>
                    <a:pt x="138890" y="3853"/>
                  </a:lnTo>
                  <a:lnTo>
                    <a:pt x="139576" y="2878"/>
                  </a:lnTo>
                  <a:lnTo>
                    <a:pt x="139646" y="257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6" name="pg707">
              <a:extLst>
                <a:ext uri="{FF2B5EF4-FFF2-40B4-BE49-F238E27FC236}">
                  <a16:creationId xmlns:a16="http://schemas.microsoft.com/office/drawing/2014/main" id="{1E1D4A9B-7452-C648-80BA-E009737D48B2}"/>
                </a:ext>
              </a:extLst>
            </p:cNvPr>
            <p:cNvSpPr/>
            <p:nvPr/>
          </p:nvSpPr>
          <p:spPr>
            <a:xfrm>
              <a:off x="4653806" y="2217761"/>
              <a:ext cx="279740" cy="194974"/>
            </a:xfrm>
            <a:custGeom>
              <a:avLst/>
              <a:gdLst/>
              <a:ahLst/>
              <a:cxnLst/>
              <a:rect l="0" t="0" r="0" b="0"/>
              <a:pathLst>
                <a:path w="279740" h="194974">
                  <a:moveTo>
                    <a:pt x="53115" y="39277"/>
                  </a:moveTo>
                  <a:lnTo>
                    <a:pt x="53789" y="38884"/>
                  </a:lnTo>
                  <a:lnTo>
                    <a:pt x="54265" y="39297"/>
                  </a:lnTo>
                  <a:lnTo>
                    <a:pt x="54743" y="39267"/>
                  </a:lnTo>
                  <a:lnTo>
                    <a:pt x="55471" y="39175"/>
                  </a:lnTo>
                  <a:lnTo>
                    <a:pt x="55581" y="39398"/>
                  </a:lnTo>
                  <a:lnTo>
                    <a:pt x="55557" y="39658"/>
                  </a:lnTo>
                  <a:lnTo>
                    <a:pt x="54929" y="39717"/>
                  </a:lnTo>
                  <a:lnTo>
                    <a:pt x="54772" y="39907"/>
                  </a:lnTo>
                  <a:lnTo>
                    <a:pt x="54768" y="40089"/>
                  </a:lnTo>
                  <a:lnTo>
                    <a:pt x="55574" y="40428"/>
                  </a:lnTo>
                  <a:lnTo>
                    <a:pt x="56003" y="40881"/>
                  </a:lnTo>
                  <a:lnTo>
                    <a:pt x="56164" y="40915"/>
                  </a:lnTo>
                  <a:lnTo>
                    <a:pt x="56710" y="40796"/>
                  </a:lnTo>
                  <a:lnTo>
                    <a:pt x="57148" y="40871"/>
                  </a:lnTo>
                  <a:lnTo>
                    <a:pt x="57259" y="41001"/>
                  </a:lnTo>
                  <a:lnTo>
                    <a:pt x="57292" y="41470"/>
                  </a:lnTo>
                  <a:lnTo>
                    <a:pt x="57821" y="41470"/>
                  </a:lnTo>
                  <a:lnTo>
                    <a:pt x="58305" y="40998"/>
                  </a:lnTo>
                  <a:lnTo>
                    <a:pt x="58709" y="40775"/>
                  </a:lnTo>
                  <a:lnTo>
                    <a:pt x="59651" y="40415"/>
                  </a:lnTo>
                  <a:lnTo>
                    <a:pt x="60916" y="41117"/>
                  </a:lnTo>
                  <a:lnTo>
                    <a:pt x="61234" y="41641"/>
                  </a:lnTo>
                  <a:lnTo>
                    <a:pt x="61999" y="42068"/>
                  </a:lnTo>
                  <a:lnTo>
                    <a:pt x="62516" y="42931"/>
                  </a:lnTo>
                  <a:lnTo>
                    <a:pt x="63677" y="43023"/>
                  </a:lnTo>
                  <a:lnTo>
                    <a:pt x="64239" y="42990"/>
                  </a:lnTo>
                  <a:lnTo>
                    <a:pt x="64705" y="42833"/>
                  </a:lnTo>
                  <a:lnTo>
                    <a:pt x="64949" y="42852"/>
                  </a:lnTo>
                  <a:lnTo>
                    <a:pt x="65457" y="43220"/>
                  </a:lnTo>
                  <a:lnTo>
                    <a:pt x="66598" y="43863"/>
                  </a:lnTo>
                  <a:lnTo>
                    <a:pt x="66685" y="44082"/>
                  </a:lnTo>
                  <a:lnTo>
                    <a:pt x="66685" y="44306"/>
                  </a:lnTo>
                  <a:lnTo>
                    <a:pt x="66486" y="44826"/>
                  </a:lnTo>
                  <a:lnTo>
                    <a:pt x="65982" y="45161"/>
                  </a:lnTo>
                  <a:lnTo>
                    <a:pt x="65648" y="45715"/>
                  </a:lnTo>
                  <a:lnTo>
                    <a:pt x="65636" y="45868"/>
                  </a:lnTo>
                  <a:lnTo>
                    <a:pt x="66251" y="46433"/>
                  </a:lnTo>
                  <a:lnTo>
                    <a:pt x="66829" y="46411"/>
                  </a:lnTo>
                  <a:lnTo>
                    <a:pt x="66462" y="45968"/>
                  </a:lnTo>
                  <a:lnTo>
                    <a:pt x="66507" y="45719"/>
                  </a:lnTo>
                  <a:lnTo>
                    <a:pt x="66680" y="45611"/>
                  </a:lnTo>
                  <a:lnTo>
                    <a:pt x="67391" y="45652"/>
                  </a:lnTo>
                  <a:lnTo>
                    <a:pt x="67527" y="45771"/>
                  </a:lnTo>
                  <a:lnTo>
                    <a:pt x="67887" y="46515"/>
                  </a:lnTo>
                  <a:lnTo>
                    <a:pt x="67821" y="46853"/>
                  </a:lnTo>
                  <a:lnTo>
                    <a:pt x="67470" y="47121"/>
                  </a:lnTo>
                  <a:lnTo>
                    <a:pt x="67119" y="47180"/>
                  </a:lnTo>
                  <a:lnTo>
                    <a:pt x="66321" y="47032"/>
                  </a:lnTo>
                  <a:lnTo>
                    <a:pt x="66367" y="47340"/>
                  </a:lnTo>
                  <a:lnTo>
                    <a:pt x="66743" y="48047"/>
                  </a:lnTo>
                  <a:lnTo>
                    <a:pt x="66982" y="48032"/>
                  </a:lnTo>
                  <a:lnTo>
                    <a:pt x="67486" y="47340"/>
                  </a:lnTo>
                  <a:lnTo>
                    <a:pt x="68452" y="47002"/>
                  </a:lnTo>
                  <a:lnTo>
                    <a:pt x="68985" y="47099"/>
                  </a:lnTo>
                  <a:lnTo>
                    <a:pt x="69175" y="47181"/>
                  </a:lnTo>
                  <a:lnTo>
                    <a:pt x="69687" y="47731"/>
                  </a:lnTo>
                  <a:lnTo>
                    <a:pt x="69815" y="48010"/>
                  </a:lnTo>
                  <a:lnTo>
                    <a:pt x="69393" y="48478"/>
                  </a:lnTo>
                  <a:lnTo>
                    <a:pt x="68981" y="48750"/>
                  </a:lnTo>
                  <a:lnTo>
                    <a:pt x="69026" y="49021"/>
                  </a:lnTo>
                  <a:lnTo>
                    <a:pt x="70083" y="49378"/>
                  </a:lnTo>
                  <a:lnTo>
                    <a:pt x="70421" y="49397"/>
                  </a:lnTo>
                  <a:lnTo>
                    <a:pt x="70834" y="49230"/>
                  </a:lnTo>
                  <a:lnTo>
                    <a:pt x="70863" y="48895"/>
                  </a:lnTo>
                  <a:lnTo>
                    <a:pt x="71714" y="48378"/>
                  </a:lnTo>
                  <a:lnTo>
                    <a:pt x="71883" y="48371"/>
                  </a:lnTo>
                  <a:lnTo>
                    <a:pt x="71945" y="48550"/>
                  </a:lnTo>
                  <a:lnTo>
                    <a:pt x="71854" y="49126"/>
                  </a:lnTo>
                  <a:lnTo>
                    <a:pt x="71718" y="49416"/>
                  </a:lnTo>
                  <a:lnTo>
                    <a:pt x="71755" y="49565"/>
                  </a:lnTo>
                  <a:lnTo>
                    <a:pt x="71990" y="49543"/>
                  </a:lnTo>
                  <a:lnTo>
                    <a:pt x="72651" y="49041"/>
                  </a:lnTo>
                  <a:lnTo>
                    <a:pt x="73039" y="48889"/>
                  </a:lnTo>
                  <a:lnTo>
                    <a:pt x="73332" y="48874"/>
                  </a:lnTo>
                  <a:lnTo>
                    <a:pt x="73786" y="49000"/>
                  </a:lnTo>
                  <a:lnTo>
                    <a:pt x="73968" y="49339"/>
                  </a:lnTo>
                  <a:lnTo>
                    <a:pt x="73662" y="49506"/>
                  </a:lnTo>
                  <a:lnTo>
                    <a:pt x="73538" y="50001"/>
                  </a:lnTo>
                  <a:lnTo>
                    <a:pt x="73695" y="50030"/>
                  </a:lnTo>
                  <a:lnTo>
                    <a:pt x="74463" y="49748"/>
                  </a:lnTo>
                  <a:lnTo>
                    <a:pt x="75251" y="49864"/>
                  </a:lnTo>
                  <a:lnTo>
                    <a:pt x="75441" y="50106"/>
                  </a:lnTo>
                  <a:lnTo>
                    <a:pt x="75494" y="50374"/>
                  </a:lnTo>
                  <a:lnTo>
                    <a:pt x="75420" y="50965"/>
                  </a:lnTo>
                  <a:lnTo>
                    <a:pt x="75669" y="51176"/>
                  </a:lnTo>
                  <a:lnTo>
                    <a:pt x="75876" y="51292"/>
                  </a:lnTo>
                  <a:lnTo>
                    <a:pt x="76418" y="50879"/>
                  </a:lnTo>
                  <a:lnTo>
                    <a:pt x="76575" y="50321"/>
                  </a:lnTo>
                  <a:lnTo>
                    <a:pt x="76227" y="49384"/>
                  </a:lnTo>
                  <a:lnTo>
                    <a:pt x="76107" y="48830"/>
                  </a:lnTo>
                  <a:lnTo>
                    <a:pt x="76082" y="48254"/>
                  </a:lnTo>
                  <a:lnTo>
                    <a:pt x="75805" y="47644"/>
                  </a:lnTo>
                  <a:lnTo>
                    <a:pt x="74689" y="45806"/>
                  </a:lnTo>
                  <a:lnTo>
                    <a:pt x="74358" y="45572"/>
                  </a:lnTo>
                  <a:lnTo>
                    <a:pt x="74069" y="45482"/>
                  </a:lnTo>
                  <a:lnTo>
                    <a:pt x="73698" y="45445"/>
                  </a:lnTo>
                  <a:lnTo>
                    <a:pt x="73078" y="45504"/>
                  </a:lnTo>
                  <a:lnTo>
                    <a:pt x="73236" y="44619"/>
                  </a:lnTo>
                  <a:lnTo>
                    <a:pt x="75823" y="44624"/>
                  </a:lnTo>
                  <a:lnTo>
                    <a:pt x="75958" y="44186"/>
                  </a:lnTo>
                  <a:lnTo>
                    <a:pt x="76521" y="44702"/>
                  </a:lnTo>
                  <a:lnTo>
                    <a:pt x="78504" y="45419"/>
                  </a:lnTo>
                  <a:lnTo>
                    <a:pt x="79404" y="45556"/>
                  </a:lnTo>
                  <a:lnTo>
                    <a:pt x="79817" y="46144"/>
                  </a:lnTo>
                  <a:lnTo>
                    <a:pt x="80962" y="46519"/>
                  </a:lnTo>
                  <a:lnTo>
                    <a:pt x="82003" y="47184"/>
                  </a:lnTo>
                  <a:lnTo>
                    <a:pt x="82614" y="46704"/>
                  </a:lnTo>
                  <a:lnTo>
                    <a:pt x="82705" y="46403"/>
                  </a:lnTo>
                  <a:lnTo>
                    <a:pt x="82998" y="46013"/>
                  </a:lnTo>
                  <a:lnTo>
                    <a:pt x="83510" y="45611"/>
                  </a:lnTo>
                  <a:lnTo>
                    <a:pt x="84096" y="45574"/>
                  </a:lnTo>
                  <a:lnTo>
                    <a:pt x="84435" y="45451"/>
                  </a:lnTo>
                  <a:lnTo>
                    <a:pt x="84670" y="45193"/>
                  </a:lnTo>
                  <a:lnTo>
                    <a:pt x="87636" y="45176"/>
                  </a:lnTo>
                  <a:lnTo>
                    <a:pt x="87664" y="47542"/>
                  </a:lnTo>
                  <a:lnTo>
                    <a:pt x="91579" y="47510"/>
                  </a:lnTo>
                  <a:lnTo>
                    <a:pt x="91584" y="46328"/>
                  </a:lnTo>
                  <a:lnTo>
                    <a:pt x="93516" y="46364"/>
                  </a:lnTo>
                  <a:lnTo>
                    <a:pt x="94165" y="46301"/>
                  </a:lnTo>
                  <a:lnTo>
                    <a:pt x="94153" y="41607"/>
                  </a:lnTo>
                  <a:lnTo>
                    <a:pt x="95459" y="41584"/>
                  </a:lnTo>
                  <a:lnTo>
                    <a:pt x="95453" y="39293"/>
                  </a:lnTo>
                  <a:lnTo>
                    <a:pt x="98066" y="39292"/>
                  </a:lnTo>
                  <a:lnTo>
                    <a:pt x="98057" y="36938"/>
                  </a:lnTo>
                  <a:lnTo>
                    <a:pt x="100653" y="36901"/>
                  </a:lnTo>
                  <a:lnTo>
                    <a:pt x="100645" y="36315"/>
                  </a:lnTo>
                  <a:lnTo>
                    <a:pt x="100897" y="36388"/>
                  </a:lnTo>
                  <a:lnTo>
                    <a:pt x="101331" y="36678"/>
                  </a:lnTo>
                  <a:lnTo>
                    <a:pt x="102125" y="36879"/>
                  </a:lnTo>
                  <a:lnTo>
                    <a:pt x="103269" y="36886"/>
                  </a:lnTo>
                  <a:lnTo>
                    <a:pt x="103275" y="32751"/>
                  </a:lnTo>
                  <a:lnTo>
                    <a:pt x="105868" y="32778"/>
                  </a:lnTo>
                  <a:lnTo>
                    <a:pt x="105876" y="34541"/>
                  </a:lnTo>
                  <a:lnTo>
                    <a:pt x="106810" y="34541"/>
                  </a:lnTo>
                  <a:lnTo>
                    <a:pt x="106868" y="34169"/>
                  </a:lnTo>
                  <a:lnTo>
                    <a:pt x="108405" y="34047"/>
                  </a:lnTo>
                  <a:lnTo>
                    <a:pt x="108501" y="34527"/>
                  </a:lnTo>
                  <a:lnTo>
                    <a:pt x="113013" y="34521"/>
                  </a:lnTo>
                  <a:lnTo>
                    <a:pt x="113039" y="39233"/>
                  </a:lnTo>
                  <a:lnTo>
                    <a:pt x="114687" y="39240"/>
                  </a:lnTo>
                  <a:lnTo>
                    <a:pt x="115746" y="39240"/>
                  </a:lnTo>
                  <a:lnTo>
                    <a:pt x="121533" y="39252"/>
                  </a:lnTo>
                  <a:lnTo>
                    <a:pt x="124720" y="39246"/>
                  </a:lnTo>
                  <a:lnTo>
                    <a:pt x="125078" y="39245"/>
                  </a:lnTo>
                  <a:lnTo>
                    <a:pt x="126653" y="39241"/>
                  </a:lnTo>
                  <a:lnTo>
                    <a:pt x="126713" y="42808"/>
                  </a:lnTo>
                  <a:lnTo>
                    <a:pt x="124779" y="42776"/>
                  </a:lnTo>
                  <a:lnTo>
                    <a:pt x="124332" y="42661"/>
                  </a:lnTo>
                  <a:lnTo>
                    <a:pt x="124158" y="42716"/>
                  </a:lnTo>
                  <a:lnTo>
                    <a:pt x="124145" y="43973"/>
                  </a:lnTo>
                  <a:lnTo>
                    <a:pt x="129403" y="44016"/>
                  </a:lnTo>
                  <a:lnTo>
                    <a:pt x="129396" y="45235"/>
                  </a:lnTo>
                  <a:lnTo>
                    <a:pt x="129619" y="45477"/>
                  </a:lnTo>
                  <a:lnTo>
                    <a:pt x="130953" y="45072"/>
                  </a:lnTo>
                  <a:lnTo>
                    <a:pt x="131688" y="44212"/>
                  </a:lnTo>
                  <a:lnTo>
                    <a:pt x="132642" y="43814"/>
                  </a:lnTo>
                  <a:lnTo>
                    <a:pt x="133138" y="43045"/>
                  </a:lnTo>
                  <a:lnTo>
                    <a:pt x="133981" y="42085"/>
                  </a:lnTo>
                  <a:lnTo>
                    <a:pt x="134915" y="42059"/>
                  </a:lnTo>
                  <a:lnTo>
                    <a:pt x="135534" y="42487"/>
                  </a:lnTo>
                  <a:lnTo>
                    <a:pt x="138128" y="42646"/>
                  </a:lnTo>
                  <a:lnTo>
                    <a:pt x="138142" y="42365"/>
                  </a:lnTo>
                  <a:lnTo>
                    <a:pt x="138022" y="42142"/>
                  </a:lnTo>
                  <a:lnTo>
                    <a:pt x="137212" y="41573"/>
                  </a:lnTo>
                  <a:lnTo>
                    <a:pt x="137193" y="39270"/>
                  </a:lnTo>
                  <a:lnTo>
                    <a:pt x="138792" y="39252"/>
                  </a:lnTo>
                  <a:lnTo>
                    <a:pt x="139834" y="39240"/>
                  </a:lnTo>
                  <a:lnTo>
                    <a:pt x="141039" y="39224"/>
                  </a:lnTo>
                  <a:lnTo>
                    <a:pt x="141050" y="36862"/>
                  </a:lnTo>
                  <a:lnTo>
                    <a:pt x="140088" y="36855"/>
                  </a:lnTo>
                  <a:lnTo>
                    <a:pt x="139960" y="36828"/>
                  </a:lnTo>
                  <a:lnTo>
                    <a:pt x="139823" y="36620"/>
                  </a:lnTo>
                  <a:lnTo>
                    <a:pt x="139794" y="32140"/>
                  </a:lnTo>
                  <a:lnTo>
                    <a:pt x="147553" y="32145"/>
                  </a:lnTo>
                  <a:lnTo>
                    <a:pt x="147573" y="25186"/>
                  </a:lnTo>
                  <a:lnTo>
                    <a:pt x="153521" y="25175"/>
                  </a:lnTo>
                  <a:lnTo>
                    <a:pt x="153559" y="24008"/>
                  </a:lnTo>
                  <a:lnTo>
                    <a:pt x="155178" y="24005"/>
                  </a:lnTo>
                  <a:lnTo>
                    <a:pt x="155234" y="20349"/>
                  </a:lnTo>
                  <a:lnTo>
                    <a:pt x="155657" y="20249"/>
                  </a:lnTo>
                  <a:lnTo>
                    <a:pt x="155855" y="20464"/>
                  </a:lnTo>
                  <a:lnTo>
                    <a:pt x="156592" y="20441"/>
                  </a:lnTo>
                  <a:lnTo>
                    <a:pt x="157414" y="19984"/>
                  </a:lnTo>
                  <a:lnTo>
                    <a:pt x="157149" y="19772"/>
                  </a:lnTo>
                  <a:lnTo>
                    <a:pt x="156831" y="19916"/>
                  </a:lnTo>
                  <a:lnTo>
                    <a:pt x="156600" y="19797"/>
                  </a:lnTo>
                  <a:lnTo>
                    <a:pt x="156589" y="18796"/>
                  </a:lnTo>
                  <a:lnTo>
                    <a:pt x="157860" y="18705"/>
                  </a:lnTo>
                  <a:lnTo>
                    <a:pt x="157894" y="13918"/>
                  </a:lnTo>
                  <a:lnTo>
                    <a:pt x="157887" y="13786"/>
                  </a:lnTo>
                  <a:lnTo>
                    <a:pt x="157616" y="13475"/>
                  </a:lnTo>
                  <a:lnTo>
                    <a:pt x="157058" y="13428"/>
                  </a:lnTo>
                  <a:lnTo>
                    <a:pt x="157082" y="12972"/>
                  </a:lnTo>
                  <a:lnTo>
                    <a:pt x="156916" y="12274"/>
                  </a:lnTo>
                  <a:lnTo>
                    <a:pt x="156592" y="12241"/>
                  </a:lnTo>
                  <a:lnTo>
                    <a:pt x="156545" y="12100"/>
                  </a:lnTo>
                  <a:lnTo>
                    <a:pt x="156542" y="8701"/>
                  </a:lnTo>
                  <a:lnTo>
                    <a:pt x="163118" y="8711"/>
                  </a:lnTo>
                  <a:lnTo>
                    <a:pt x="163105" y="11054"/>
                  </a:lnTo>
                  <a:lnTo>
                    <a:pt x="165720" y="11070"/>
                  </a:lnTo>
                  <a:lnTo>
                    <a:pt x="165759" y="5198"/>
                  </a:lnTo>
                  <a:lnTo>
                    <a:pt x="167067" y="5198"/>
                  </a:lnTo>
                  <a:lnTo>
                    <a:pt x="167061" y="3480"/>
                  </a:lnTo>
                  <a:lnTo>
                    <a:pt x="168401" y="3457"/>
                  </a:lnTo>
                  <a:lnTo>
                    <a:pt x="168401" y="1668"/>
                  </a:lnTo>
                  <a:lnTo>
                    <a:pt x="171016" y="1619"/>
                  </a:lnTo>
                  <a:lnTo>
                    <a:pt x="171016" y="3994"/>
                  </a:lnTo>
                  <a:lnTo>
                    <a:pt x="172206" y="4011"/>
                  </a:lnTo>
                  <a:lnTo>
                    <a:pt x="173476" y="4011"/>
                  </a:lnTo>
                  <a:lnTo>
                    <a:pt x="174721" y="4007"/>
                  </a:lnTo>
                  <a:lnTo>
                    <a:pt x="180080" y="4011"/>
                  </a:lnTo>
                  <a:lnTo>
                    <a:pt x="180041" y="1619"/>
                  </a:lnTo>
                  <a:lnTo>
                    <a:pt x="181348" y="1603"/>
                  </a:lnTo>
                  <a:lnTo>
                    <a:pt x="181348" y="139"/>
                  </a:lnTo>
                  <a:lnTo>
                    <a:pt x="181976" y="0"/>
                  </a:lnTo>
                  <a:lnTo>
                    <a:pt x="182908" y="218"/>
                  </a:lnTo>
                  <a:lnTo>
                    <a:pt x="184457" y="887"/>
                  </a:lnTo>
                  <a:lnTo>
                    <a:pt x="185272" y="855"/>
                  </a:lnTo>
                  <a:lnTo>
                    <a:pt x="185761" y="1064"/>
                  </a:lnTo>
                  <a:lnTo>
                    <a:pt x="185765" y="1300"/>
                  </a:lnTo>
                  <a:lnTo>
                    <a:pt x="185860" y="1460"/>
                  </a:lnTo>
                  <a:lnTo>
                    <a:pt x="186294" y="1603"/>
                  </a:lnTo>
                  <a:lnTo>
                    <a:pt x="188229" y="1515"/>
                  </a:lnTo>
                  <a:lnTo>
                    <a:pt x="192173" y="1717"/>
                  </a:lnTo>
                  <a:lnTo>
                    <a:pt x="191661" y="2199"/>
                  </a:lnTo>
                  <a:lnTo>
                    <a:pt x="190768" y="3417"/>
                  </a:lnTo>
                  <a:lnTo>
                    <a:pt x="190284" y="5308"/>
                  </a:lnTo>
                  <a:lnTo>
                    <a:pt x="190114" y="5474"/>
                  </a:lnTo>
                  <a:lnTo>
                    <a:pt x="189487" y="5800"/>
                  </a:lnTo>
                  <a:lnTo>
                    <a:pt x="189402" y="6038"/>
                  </a:lnTo>
                  <a:lnTo>
                    <a:pt x="189353" y="6755"/>
                  </a:lnTo>
                  <a:lnTo>
                    <a:pt x="189208" y="6873"/>
                  </a:lnTo>
                  <a:lnTo>
                    <a:pt x="188709" y="6970"/>
                  </a:lnTo>
                  <a:lnTo>
                    <a:pt x="188260" y="7546"/>
                  </a:lnTo>
                  <a:lnTo>
                    <a:pt x="187927" y="8274"/>
                  </a:lnTo>
                  <a:lnTo>
                    <a:pt x="188021" y="8493"/>
                  </a:lnTo>
                  <a:lnTo>
                    <a:pt x="188004" y="8630"/>
                  </a:lnTo>
                  <a:lnTo>
                    <a:pt x="186657" y="8972"/>
                  </a:lnTo>
                  <a:lnTo>
                    <a:pt x="186947" y="9438"/>
                  </a:lnTo>
                  <a:lnTo>
                    <a:pt x="187236" y="9583"/>
                  </a:lnTo>
                  <a:lnTo>
                    <a:pt x="187396" y="9797"/>
                  </a:lnTo>
                  <a:lnTo>
                    <a:pt x="187514" y="10252"/>
                  </a:lnTo>
                  <a:lnTo>
                    <a:pt x="188120" y="10322"/>
                  </a:lnTo>
                  <a:lnTo>
                    <a:pt x="188298" y="9847"/>
                  </a:lnTo>
                  <a:lnTo>
                    <a:pt x="187826" y="9443"/>
                  </a:lnTo>
                  <a:lnTo>
                    <a:pt x="187697" y="9249"/>
                  </a:lnTo>
                  <a:lnTo>
                    <a:pt x="187644" y="8957"/>
                  </a:lnTo>
                  <a:lnTo>
                    <a:pt x="187705" y="8818"/>
                  </a:lnTo>
                  <a:lnTo>
                    <a:pt x="187853" y="8745"/>
                  </a:lnTo>
                  <a:lnTo>
                    <a:pt x="188407" y="8760"/>
                  </a:lnTo>
                  <a:lnTo>
                    <a:pt x="189350" y="8679"/>
                  </a:lnTo>
                  <a:lnTo>
                    <a:pt x="190416" y="8587"/>
                  </a:lnTo>
                  <a:lnTo>
                    <a:pt x="190606" y="8494"/>
                  </a:lnTo>
                  <a:lnTo>
                    <a:pt x="191591" y="7437"/>
                  </a:lnTo>
                  <a:lnTo>
                    <a:pt x="191821" y="6845"/>
                  </a:lnTo>
                  <a:lnTo>
                    <a:pt x="192116" y="6993"/>
                  </a:lnTo>
                  <a:lnTo>
                    <a:pt x="192033" y="7228"/>
                  </a:lnTo>
                  <a:lnTo>
                    <a:pt x="192221" y="7454"/>
                  </a:lnTo>
                  <a:lnTo>
                    <a:pt x="192607" y="7433"/>
                  </a:lnTo>
                  <a:lnTo>
                    <a:pt x="192792" y="8621"/>
                  </a:lnTo>
                  <a:lnTo>
                    <a:pt x="192251" y="9134"/>
                  </a:lnTo>
                  <a:lnTo>
                    <a:pt x="192190" y="9494"/>
                  </a:lnTo>
                  <a:lnTo>
                    <a:pt x="192225" y="10419"/>
                  </a:lnTo>
                  <a:lnTo>
                    <a:pt x="193045" y="10414"/>
                  </a:lnTo>
                  <a:lnTo>
                    <a:pt x="193053" y="11031"/>
                  </a:lnTo>
                  <a:lnTo>
                    <a:pt x="201094" y="10988"/>
                  </a:lnTo>
                  <a:lnTo>
                    <a:pt x="201328" y="11264"/>
                  </a:lnTo>
                  <a:lnTo>
                    <a:pt x="201326" y="11631"/>
                  </a:lnTo>
                  <a:lnTo>
                    <a:pt x="201760" y="12249"/>
                  </a:lnTo>
                  <a:lnTo>
                    <a:pt x="202713" y="12143"/>
                  </a:lnTo>
                  <a:lnTo>
                    <a:pt x="205328" y="12143"/>
                  </a:lnTo>
                  <a:lnTo>
                    <a:pt x="205328" y="13331"/>
                  </a:lnTo>
                  <a:lnTo>
                    <a:pt x="208086" y="13347"/>
                  </a:lnTo>
                  <a:lnTo>
                    <a:pt x="212786" y="13396"/>
                  </a:lnTo>
                  <a:lnTo>
                    <a:pt x="213676" y="13984"/>
                  </a:lnTo>
                  <a:lnTo>
                    <a:pt x="214275" y="14534"/>
                  </a:lnTo>
                  <a:lnTo>
                    <a:pt x="214793" y="14534"/>
                  </a:lnTo>
                  <a:lnTo>
                    <a:pt x="215855" y="14534"/>
                  </a:lnTo>
                  <a:lnTo>
                    <a:pt x="215842" y="15250"/>
                  </a:lnTo>
                  <a:lnTo>
                    <a:pt x="216151" y="15508"/>
                  </a:lnTo>
                  <a:lnTo>
                    <a:pt x="216408" y="15611"/>
                  </a:lnTo>
                  <a:lnTo>
                    <a:pt x="216999" y="15144"/>
                  </a:lnTo>
                  <a:lnTo>
                    <a:pt x="218483" y="15039"/>
                  </a:lnTo>
                  <a:lnTo>
                    <a:pt x="219118" y="15657"/>
                  </a:lnTo>
                  <a:lnTo>
                    <a:pt x="225125" y="15689"/>
                  </a:lnTo>
                  <a:lnTo>
                    <a:pt x="225112" y="18032"/>
                  </a:lnTo>
                  <a:lnTo>
                    <a:pt x="223831" y="18032"/>
                  </a:lnTo>
                  <a:lnTo>
                    <a:pt x="223766" y="22749"/>
                  </a:lnTo>
                  <a:lnTo>
                    <a:pt x="221137" y="22733"/>
                  </a:lnTo>
                  <a:lnTo>
                    <a:pt x="221099" y="25133"/>
                  </a:lnTo>
                  <a:lnTo>
                    <a:pt x="221332" y="25140"/>
                  </a:lnTo>
                  <a:lnTo>
                    <a:pt x="225851" y="25107"/>
                  </a:lnTo>
                  <a:lnTo>
                    <a:pt x="225858" y="25574"/>
                  </a:lnTo>
                  <a:lnTo>
                    <a:pt x="225465" y="26485"/>
                  </a:lnTo>
                  <a:lnTo>
                    <a:pt x="225072" y="27048"/>
                  </a:lnTo>
                  <a:lnTo>
                    <a:pt x="224937" y="27069"/>
                  </a:lnTo>
                  <a:lnTo>
                    <a:pt x="224556" y="27417"/>
                  </a:lnTo>
                  <a:lnTo>
                    <a:pt x="223481" y="27417"/>
                  </a:lnTo>
                  <a:lnTo>
                    <a:pt x="223495" y="29338"/>
                  </a:lnTo>
                  <a:lnTo>
                    <a:pt x="223588" y="29591"/>
                  </a:lnTo>
                  <a:lnTo>
                    <a:pt x="223934" y="29776"/>
                  </a:lnTo>
                  <a:lnTo>
                    <a:pt x="222209" y="31297"/>
                  </a:lnTo>
                  <a:lnTo>
                    <a:pt x="222186" y="33291"/>
                  </a:lnTo>
                  <a:lnTo>
                    <a:pt x="221809" y="33280"/>
                  </a:lnTo>
                  <a:lnTo>
                    <a:pt x="221222" y="33049"/>
                  </a:lnTo>
                  <a:lnTo>
                    <a:pt x="220842" y="33027"/>
                  </a:lnTo>
                  <a:lnTo>
                    <a:pt x="220535" y="33834"/>
                  </a:lnTo>
                  <a:lnTo>
                    <a:pt x="220821" y="34039"/>
                  </a:lnTo>
                  <a:lnTo>
                    <a:pt x="220833" y="34470"/>
                  </a:lnTo>
                  <a:lnTo>
                    <a:pt x="222166" y="34477"/>
                  </a:lnTo>
                  <a:lnTo>
                    <a:pt x="222184" y="36144"/>
                  </a:lnTo>
                  <a:lnTo>
                    <a:pt x="222234" y="36385"/>
                  </a:lnTo>
                  <a:lnTo>
                    <a:pt x="222499" y="36861"/>
                  </a:lnTo>
                  <a:lnTo>
                    <a:pt x="226137" y="36834"/>
                  </a:lnTo>
                  <a:lnTo>
                    <a:pt x="226138" y="38597"/>
                  </a:lnTo>
                  <a:lnTo>
                    <a:pt x="224803" y="38612"/>
                  </a:lnTo>
                  <a:lnTo>
                    <a:pt x="224836" y="39389"/>
                  </a:lnTo>
                  <a:lnTo>
                    <a:pt x="225419" y="39676"/>
                  </a:lnTo>
                  <a:lnTo>
                    <a:pt x="225469" y="40780"/>
                  </a:lnTo>
                  <a:lnTo>
                    <a:pt x="225742" y="41535"/>
                  </a:lnTo>
                  <a:lnTo>
                    <a:pt x="228747" y="41535"/>
                  </a:lnTo>
                  <a:lnTo>
                    <a:pt x="228726" y="47066"/>
                  </a:lnTo>
                  <a:lnTo>
                    <a:pt x="228714" y="47218"/>
                  </a:lnTo>
                  <a:lnTo>
                    <a:pt x="228578" y="47375"/>
                  </a:lnTo>
                  <a:lnTo>
                    <a:pt x="228493" y="47970"/>
                  </a:lnTo>
                  <a:lnTo>
                    <a:pt x="228516" y="49074"/>
                  </a:lnTo>
                  <a:lnTo>
                    <a:pt x="228756" y="51020"/>
                  </a:lnTo>
                  <a:lnTo>
                    <a:pt x="229425" y="51436"/>
                  </a:lnTo>
                  <a:lnTo>
                    <a:pt x="228843" y="51782"/>
                  </a:lnTo>
                  <a:lnTo>
                    <a:pt x="228620" y="51842"/>
                  </a:lnTo>
                  <a:lnTo>
                    <a:pt x="228066" y="51812"/>
                  </a:lnTo>
                  <a:lnTo>
                    <a:pt x="227311" y="52028"/>
                  </a:lnTo>
                  <a:lnTo>
                    <a:pt x="226044" y="52807"/>
                  </a:lnTo>
                  <a:lnTo>
                    <a:pt x="225846" y="53075"/>
                  </a:lnTo>
                  <a:lnTo>
                    <a:pt x="225809" y="53279"/>
                  </a:lnTo>
                  <a:lnTo>
                    <a:pt x="226028" y="53473"/>
                  </a:lnTo>
                  <a:lnTo>
                    <a:pt x="226048" y="53603"/>
                  </a:lnTo>
                  <a:lnTo>
                    <a:pt x="226131" y="55567"/>
                  </a:lnTo>
                  <a:lnTo>
                    <a:pt x="226293" y="55596"/>
                  </a:lnTo>
                  <a:lnTo>
                    <a:pt x="226387" y="55726"/>
                  </a:lnTo>
                  <a:lnTo>
                    <a:pt x="226574" y="56783"/>
                  </a:lnTo>
                  <a:lnTo>
                    <a:pt x="227197" y="57240"/>
                  </a:lnTo>
                  <a:lnTo>
                    <a:pt x="227692" y="57329"/>
                  </a:lnTo>
                  <a:lnTo>
                    <a:pt x="228418" y="57798"/>
                  </a:lnTo>
                  <a:lnTo>
                    <a:pt x="228670" y="57969"/>
                  </a:lnTo>
                  <a:lnTo>
                    <a:pt x="228732" y="58185"/>
                  </a:lnTo>
                  <a:lnTo>
                    <a:pt x="227931" y="58624"/>
                  </a:lnTo>
                  <a:lnTo>
                    <a:pt x="227544" y="59342"/>
                  </a:lnTo>
                  <a:lnTo>
                    <a:pt x="226702" y="60056"/>
                  </a:lnTo>
                  <a:lnTo>
                    <a:pt x="226138" y="60640"/>
                  </a:lnTo>
                  <a:lnTo>
                    <a:pt x="226067" y="60793"/>
                  </a:lnTo>
                  <a:lnTo>
                    <a:pt x="226080" y="61641"/>
                  </a:lnTo>
                  <a:lnTo>
                    <a:pt x="226282" y="61909"/>
                  </a:lnTo>
                  <a:lnTo>
                    <a:pt x="226736" y="62150"/>
                  </a:lnTo>
                  <a:lnTo>
                    <a:pt x="227281" y="62314"/>
                  </a:lnTo>
                  <a:lnTo>
                    <a:pt x="228208" y="62351"/>
                  </a:lnTo>
                  <a:lnTo>
                    <a:pt x="228922" y="62838"/>
                  </a:lnTo>
                  <a:lnTo>
                    <a:pt x="228602" y="63834"/>
                  </a:lnTo>
                  <a:lnTo>
                    <a:pt x="228340" y="64036"/>
                  </a:lnTo>
                  <a:lnTo>
                    <a:pt x="227800" y="64025"/>
                  </a:lnTo>
                  <a:lnTo>
                    <a:pt x="227372" y="64188"/>
                  </a:lnTo>
                  <a:lnTo>
                    <a:pt x="226518" y="65078"/>
                  </a:lnTo>
                  <a:lnTo>
                    <a:pt x="226259" y="65208"/>
                  </a:lnTo>
                  <a:lnTo>
                    <a:pt x="226028" y="65215"/>
                  </a:lnTo>
                  <a:lnTo>
                    <a:pt x="225967" y="67544"/>
                  </a:lnTo>
                  <a:lnTo>
                    <a:pt x="223350" y="67530"/>
                  </a:lnTo>
                  <a:lnTo>
                    <a:pt x="223404" y="68661"/>
                  </a:lnTo>
                  <a:lnTo>
                    <a:pt x="222798" y="68676"/>
                  </a:lnTo>
                  <a:lnTo>
                    <a:pt x="222745" y="69234"/>
                  </a:lnTo>
                  <a:lnTo>
                    <a:pt x="222119" y="69249"/>
                  </a:lnTo>
                  <a:lnTo>
                    <a:pt x="221533" y="68863"/>
                  </a:lnTo>
                  <a:lnTo>
                    <a:pt x="221430" y="68692"/>
                  </a:lnTo>
                  <a:lnTo>
                    <a:pt x="220757" y="68669"/>
                  </a:lnTo>
                  <a:lnTo>
                    <a:pt x="220766" y="73588"/>
                  </a:lnTo>
                  <a:lnTo>
                    <a:pt x="221065" y="74038"/>
                  </a:lnTo>
                  <a:lnTo>
                    <a:pt x="221210" y="74131"/>
                  </a:lnTo>
                  <a:lnTo>
                    <a:pt x="221148" y="74376"/>
                  </a:lnTo>
                  <a:lnTo>
                    <a:pt x="220958" y="74622"/>
                  </a:lnTo>
                  <a:lnTo>
                    <a:pt x="220336" y="74707"/>
                  </a:lnTo>
                  <a:lnTo>
                    <a:pt x="219973" y="74963"/>
                  </a:lnTo>
                  <a:lnTo>
                    <a:pt x="219240" y="75699"/>
                  </a:lnTo>
                  <a:lnTo>
                    <a:pt x="219311" y="76041"/>
                  </a:lnTo>
                  <a:lnTo>
                    <a:pt x="219462" y="76536"/>
                  </a:lnTo>
                  <a:lnTo>
                    <a:pt x="219420" y="76741"/>
                  </a:lnTo>
                  <a:lnTo>
                    <a:pt x="219260" y="76904"/>
                  </a:lnTo>
                  <a:lnTo>
                    <a:pt x="218922" y="76941"/>
                  </a:lnTo>
                  <a:lnTo>
                    <a:pt x="218110" y="76844"/>
                  </a:lnTo>
                  <a:lnTo>
                    <a:pt x="218095" y="81662"/>
                  </a:lnTo>
                  <a:lnTo>
                    <a:pt x="228532" y="81608"/>
                  </a:lnTo>
                  <a:lnTo>
                    <a:pt x="228306" y="81988"/>
                  </a:lnTo>
                  <a:lnTo>
                    <a:pt x="228256" y="82233"/>
                  </a:lnTo>
                  <a:lnTo>
                    <a:pt x="228245" y="86366"/>
                  </a:lnTo>
                  <a:lnTo>
                    <a:pt x="237327" y="86339"/>
                  </a:lnTo>
                  <a:lnTo>
                    <a:pt x="239938" y="86308"/>
                  </a:lnTo>
                  <a:lnTo>
                    <a:pt x="239923" y="88662"/>
                  </a:lnTo>
                  <a:lnTo>
                    <a:pt x="237305" y="88701"/>
                  </a:lnTo>
                  <a:lnTo>
                    <a:pt x="237304" y="94567"/>
                  </a:lnTo>
                  <a:lnTo>
                    <a:pt x="237178" y="95418"/>
                  </a:lnTo>
                  <a:lnTo>
                    <a:pt x="236970" y="95382"/>
                  </a:lnTo>
                  <a:lnTo>
                    <a:pt x="237026" y="95047"/>
                  </a:lnTo>
                  <a:lnTo>
                    <a:pt x="236838" y="95037"/>
                  </a:lnTo>
                  <a:lnTo>
                    <a:pt x="236543" y="95181"/>
                  </a:lnTo>
                  <a:lnTo>
                    <a:pt x="236015" y="95700"/>
                  </a:lnTo>
                  <a:lnTo>
                    <a:pt x="236367" y="95930"/>
                  </a:lnTo>
                  <a:lnTo>
                    <a:pt x="236846" y="96110"/>
                  </a:lnTo>
                  <a:lnTo>
                    <a:pt x="237104" y="96452"/>
                  </a:lnTo>
                  <a:lnTo>
                    <a:pt x="237039" y="97003"/>
                  </a:lnTo>
                  <a:lnTo>
                    <a:pt x="237067" y="97550"/>
                  </a:lnTo>
                  <a:lnTo>
                    <a:pt x="237129" y="97721"/>
                  </a:lnTo>
                  <a:lnTo>
                    <a:pt x="237330" y="97945"/>
                  </a:lnTo>
                  <a:lnTo>
                    <a:pt x="236557" y="98145"/>
                  </a:lnTo>
                  <a:lnTo>
                    <a:pt x="235978" y="98197"/>
                  </a:lnTo>
                  <a:lnTo>
                    <a:pt x="235715" y="98524"/>
                  </a:lnTo>
                  <a:lnTo>
                    <a:pt x="235464" y="99283"/>
                  </a:lnTo>
                  <a:lnTo>
                    <a:pt x="234802" y="100424"/>
                  </a:lnTo>
                  <a:lnTo>
                    <a:pt x="234215" y="101100"/>
                  </a:lnTo>
                  <a:lnTo>
                    <a:pt x="233485" y="101101"/>
                  </a:lnTo>
                  <a:lnTo>
                    <a:pt x="233488" y="101749"/>
                  </a:lnTo>
                  <a:lnTo>
                    <a:pt x="243850" y="100951"/>
                  </a:lnTo>
                  <a:lnTo>
                    <a:pt x="243869" y="102808"/>
                  </a:lnTo>
                  <a:lnTo>
                    <a:pt x="234312" y="102853"/>
                  </a:lnTo>
                  <a:lnTo>
                    <a:pt x="234094" y="102942"/>
                  </a:lnTo>
                  <a:lnTo>
                    <a:pt x="234090" y="103459"/>
                  </a:lnTo>
                  <a:lnTo>
                    <a:pt x="233494" y="103467"/>
                  </a:lnTo>
                  <a:lnTo>
                    <a:pt x="233513" y="108470"/>
                  </a:lnTo>
                  <a:lnTo>
                    <a:pt x="234092" y="107931"/>
                  </a:lnTo>
                  <a:lnTo>
                    <a:pt x="234273" y="107626"/>
                  </a:lnTo>
                  <a:lnTo>
                    <a:pt x="236050" y="107601"/>
                  </a:lnTo>
                  <a:lnTo>
                    <a:pt x="236077" y="109966"/>
                  </a:lnTo>
                  <a:lnTo>
                    <a:pt x="233529" y="109984"/>
                  </a:lnTo>
                  <a:lnTo>
                    <a:pt x="233476" y="111904"/>
                  </a:lnTo>
                  <a:lnTo>
                    <a:pt x="233488" y="112839"/>
                  </a:lnTo>
                  <a:lnTo>
                    <a:pt x="233499" y="113484"/>
                  </a:lnTo>
                  <a:lnTo>
                    <a:pt x="236719" y="113378"/>
                  </a:lnTo>
                  <a:lnTo>
                    <a:pt x="236744" y="112433"/>
                  </a:lnTo>
                  <a:lnTo>
                    <a:pt x="236896" y="112318"/>
                  </a:lnTo>
                  <a:lnTo>
                    <a:pt x="238681" y="112303"/>
                  </a:lnTo>
                  <a:lnTo>
                    <a:pt x="238664" y="117012"/>
                  </a:lnTo>
                  <a:lnTo>
                    <a:pt x="239159" y="117011"/>
                  </a:lnTo>
                  <a:lnTo>
                    <a:pt x="239058" y="116502"/>
                  </a:lnTo>
                  <a:lnTo>
                    <a:pt x="239648" y="116022"/>
                  </a:lnTo>
                  <a:lnTo>
                    <a:pt x="239955" y="116029"/>
                  </a:lnTo>
                  <a:lnTo>
                    <a:pt x="240374" y="116285"/>
                  </a:lnTo>
                  <a:lnTo>
                    <a:pt x="241518" y="116010"/>
                  </a:lnTo>
                  <a:lnTo>
                    <a:pt x="241903" y="116106"/>
                  </a:lnTo>
                  <a:lnTo>
                    <a:pt x="242080" y="116391"/>
                  </a:lnTo>
                  <a:lnTo>
                    <a:pt x="243851" y="116418"/>
                  </a:lnTo>
                  <a:lnTo>
                    <a:pt x="243856" y="118197"/>
                  </a:lnTo>
                  <a:lnTo>
                    <a:pt x="246459" y="118185"/>
                  </a:lnTo>
                  <a:lnTo>
                    <a:pt x="246492" y="120547"/>
                  </a:lnTo>
                  <a:lnTo>
                    <a:pt x="250337" y="120519"/>
                  </a:lnTo>
                  <a:lnTo>
                    <a:pt x="250345" y="119280"/>
                  </a:lnTo>
                  <a:lnTo>
                    <a:pt x="250551" y="118164"/>
                  </a:lnTo>
                  <a:lnTo>
                    <a:pt x="253039" y="118136"/>
                  </a:lnTo>
                  <a:lnTo>
                    <a:pt x="252985" y="119285"/>
                  </a:lnTo>
                  <a:lnTo>
                    <a:pt x="252443" y="120508"/>
                  </a:lnTo>
                  <a:lnTo>
                    <a:pt x="253624" y="120499"/>
                  </a:lnTo>
                  <a:lnTo>
                    <a:pt x="253623" y="121584"/>
                  </a:lnTo>
                  <a:lnTo>
                    <a:pt x="254033" y="122399"/>
                  </a:lnTo>
                  <a:lnTo>
                    <a:pt x="254104" y="123879"/>
                  </a:lnTo>
                  <a:lnTo>
                    <a:pt x="254395" y="124061"/>
                  </a:lnTo>
                  <a:lnTo>
                    <a:pt x="254623" y="125072"/>
                  </a:lnTo>
                  <a:lnTo>
                    <a:pt x="255318" y="126083"/>
                  </a:lnTo>
                  <a:lnTo>
                    <a:pt x="254811" y="126401"/>
                  </a:lnTo>
                  <a:lnTo>
                    <a:pt x="254804" y="127596"/>
                  </a:lnTo>
                  <a:lnTo>
                    <a:pt x="255766" y="127570"/>
                  </a:lnTo>
                  <a:lnTo>
                    <a:pt x="256053" y="127639"/>
                  </a:lnTo>
                  <a:lnTo>
                    <a:pt x="256053" y="128368"/>
                  </a:lnTo>
                  <a:lnTo>
                    <a:pt x="255869" y="128867"/>
                  </a:lnTo>
                  <a:lnTo>
                    <a:pt x="255862" y="129603"/>
                  </a:lnTo>
                  <a:lnTo>
                    <a:pt x="257373" y="131094"/>
                  </a:lnTo>
                  <a:lnTo>
                    <a:pt x="258606" y="131849"/>
                  </a:lnTo>
                  <a:lnTo>
                    <a:pt x="258786" y="132243"/>
                  </a:lnTo>
                  <a:lnTo>
                    <a:pt x="260048" y="132634"/>
                  </a:lnTo>
                  <a:lnTo>
                    <a:pt x="260703" y="132622"/>
                  </a:lnTo>
                  <a:lnTo>
                    <a:pt x="261165" y="133259"/>
                  </a:lnTo>
                  <a:lnTo>
                    <a:pt x="262027" y="135352"/>
                  </a:lnTo>
                  <a:lnTo>
                    <a:pt x="262033" y="138209"/>
                  </a:lnTo>
                  <a:lnTo>
                    <a:pt x="264165" y="138209"/>
                  </a:lnTo>
                  <a:lnTo>
                    <a:pt x="264154" y="147628"/>
                  </a:lnTo>
                  <a:lnTo>
                    <a:pt x="264158" y="150876"/>
                  </a:lnTo>
                  <a:lnTo>
                    <a:pt x="265433" y="150865"/>
                  </a:lnTo>
                  <a:lnTo>
                    <a:pt x="265768" y="150575"/>
                  </a:lnTo>
                  <a:lnTo>
                    <a:pt x="265764" y="150000"/>
                  </a:lnTo>
                  <a:lnTo>
                    <a:pt x="266724" y="150002"/>
                  </a:lnTo>
                  <a:lnTo>
                    <a:pt x="266709" y="148872"/>
                  </a:lnTo>
                  <a:lnTo>
                    <a:pt x="269974" y="148840"/>
                  </a:lnTo>
                  <a:lnTo>
                    <a:pt x="269992" y="149911"/>
                  </a:lnTo>
                  <a:lnTo>
                    <a:pt x="270163" y="150008"/>
                  </a:lnTo>
                  <a:lnTo>
                    <a:pt x="270629" y="150011"/>
                  </a:lnTo>
                  <a:lnTo>
                    <a:pt x="270631" y="152374"/>
                  </a:lnTo>
                  <a:lnTo>
                    <a:pt x="269371" y="152366"/>
                  </a:lnTo>
                  <a:lnTo>
                    <a:pt x="269377" y="154775"/>
                  </a:lnTo>
                  <a:lnTo>
                    <a:pt x="265476" y="154733"/>
                  </a:lnTo>
                  <a:lnTo>
                    <a:pt x="265492" y="157132"/>
                  </a:lnTo>
                  <a:lnTo>
                    <a:pt x="265667" y="157236"/>
                  </a:lnTo>
                  <a:lnTo>
                    <a:pt x="265679" y="157999"/>
                  </a:lnTo>
                  <a:lnTo>
                    <a:pt x="266100" y="158092"/>
                  </a:lnTo>
                  <a:lnTo>
                    <a:pt x="267161" y="158691"/>
                  </a:lnTo>
                  <a:lnTo>
                    <a:pt x="267585" y="159183"/>
                  </a:lnTo>
                  <a:lnTo>
                    <a:pt x="268739" y="159376"/>
                  </a:lnTo>
                  <a:lnTo>
                    <a:pt x="269291" y="159577"/>
                  </a:lnTo>
                  <a:lnTo>
                    <a:pt x="270620" y="159575"/>
                  </a:lnTo>
                  <a:lnTo>
                    <a:pt x="271633" y="160195"/>
                  </a:lnTo>
                  <a:lnTo>
                    <a:pt x="271890" y="160485"/>
                  </a:lnTo>
                  <a:lnTo>
                    <a:pt x="272095" y="160872"/>
                  </a:lnTo>
                  <a:lnTo>
                    <a:pt x="273230" y="161359"/>
                  </a:lnTo>
                  <a:lnTo>
                    <a:pt x="273234" y="162887"/>
                  </a:lnTo>
                  <a:lnTo>
                    <a:pt x="273418" y="163047"/>
                  </a:lnTo>
                  <a:lnTo>
                    <a:pt x="274283" y="163058"/>
                  </a:lnTo>
                  <a:lnTo>
                    <a:pt x="274541" y="163266"/>
                  </a:lnTo>
                  <a:lnTo>
                    <a:pt x="274545" y="164260"/>
                  </a:lnTo>
                  <a:lnTo>
                    <a:pt x="277438" y="164255"/>
                  </a:lnTo>
                  <a:lnTo>
                    <a:pt x="277834" y="164010"/>
                  </a:lnTo>
                  <a:lnTo>
                    <a:pt x="278181" y="163938"/>
                  </a:lnTo>
                  <a:lnTo>
                    <a:pt x="278324" y="164345"/>
                  </a:lnTo>
                  <a:lnTo>
                    <a:pt x="279332" y="164601"/>
                  </a:lnTo>
                  <a:lnTo>
                    <a:pt x="279710" y="164531"/>
                  </a:lnTo>
                  <a:lnTo>
                    <a:pt x="279701" y="168897"/>
                  </a:lnTo>
                  <a:lnTo>
                    <a:pt x="277206" y="168857"/>
                  </a:lnTo>
                  <a:lnTo>
                    <a:pt x="274535" y="169073"/>
                  </a:lnTo>
                  <a:lnTo>
                    <a:pt x="274520" y="173716"/>
                  </a:lnTo>
                  <a:lnTo>
                    <a:pt x="266798" y="173713"/>
                  </a:lnTo>
                  <a:lnTo>
                    <a:pt x="266797" y="174880"/>
                  </a:lnTo>
                  <a:lnTo>
                    <a:pt x="264205" y="174890"/>
                  </a:lnTo>
                  <a:lnTo>
                    <a:pt x="264209" y="176065"/>
                  </a:lnTo>
                  <a:lnTo>
                    <a:pt x="266797" y="176055"/>
                  </a:lnTo>
                  <a:lnTo>
                    <a:pt x="266820" y="177830"/>
                  </a:lnTo>
                  <a:lnTo>
                    <a:pt x="269380" y="177835"/>
                  </a:lnTo>
                  <a:lnTo>
                    <a:pt x="269375" y="178407"/>
                  </a:lnTo>
                  <a:lnTo>
                    <a:pt x="271954" y="178418"/>
                  </a:lnTo>
                  <a:lnTo>
                    <a:pt x="271948" y="180750"/>
                  </a:lnTo>
                  <a:lnTo>
                    <a:pt x="279716" y="180749"/>
                  </a:lnTo>
                  <a:lnTo>
                    <a:pt x="279711" y="181951"/>
                  </a:lnTo>
                  <a:lnTo>
                    <a:pt x="279702" y="184294"/>
                  </a:lnTo>
                  <a:lnTo>
                    <a:pt x="279695" y="185864"/>
                  </a:lnTo>
                  <a:lnTo>
                    <a:pt x="279702" y="186518"/>
                  </a:lnTo>
                  <a:lnTo>
                    <a:pt x="279715" y="187821"/>
                  </a:lnTo>
                  <a:lnTo>
                    <a:pt x="279740" y="191376"/>
                  </a:lnTo>
                  <a:lnTo>
                    <a:pt x="277835" y="191374"/>
                  </a:lnTo>
                  <a:lnTo>
                    <a:pt x="277826" y="192568"/>
                  </a:lnTo>
                  <a:lnTo>
                    <a:pt x="274522" y="192565"/>
                  </a:lnTo>
                  <a:lnTo>
                    <a:pt x="274523" y="192761"/>
                  </a:lnTo>
                  <a:lnTo>
                    <a:pt x="274657" y="192888"/>
                  </a:lnTo>
                  <a:lnTo>
                    <a:pt x="275003" y="193119"/>
                  </a:lnTo>
                  <a:lnTo>
                    <a:pt x="275747" y="193383"/>
                  </a:lnTo>
                  <a:lnTo>
                    <a:pt x="276736" y="194391"/>
                  </a:lnTo>
                  <a:lnTo>
                    <a:pt x="276903" y="194807"/>
                  </a:lnTo>
                  <a:lnTo>
                    <a:pt x="276848" y="194939"/>
                  </a:lnTo>
                  <a:lnTo>
                    <a:pt x="256467" y="194940"/>
                  </a:lnTo>
                  <a:lnTo>
                    <a:pt x="255073" y="194949"/>
                  </a:lnTo>
                  <a:lnTo>
                    <a:pt x="250907" y="194974"/>
                  </a:lnTo>
                  <a:lnTo>
                    <a:pt x="235147" y="194954"/>
                  </a:lnTo>
                  <a:lnTo>
                    <a:pt x="234434" y="194953"/>
                  </a:lnTo>
                  <a:lnTo>
                    <a:pt x="230618" y="194955"/>
                  </a:lnTo>
                  <a:lnTo>
                    <a:pt x="225352" y="194957"/>
                  </a:lnTo>
                  <a:lnTo>
                    <a:pt x="224883" y="194967"/>
                  </a:lnTo>
                  <a:lnTo>
                    <a:pt x="223993" y="194957"/>
                  </a:lnTo>
                  <a:lnTo>
                    <a:pt x="223691" y="194954"/>
                  </a:lnTo>
                  <a:lnTo>
                    <a:pt x="223404" y="194958"/>
                  </a:lnTo>
                  <a:lnTo>
                    <a:pt x="222881" y="194964"/>
                  </a:lnTo>
                  <a:lnTo>
                    <a:pt x="221697" y="194958"/>
                  </a:lnTo>
                  <a:lnTo>
                    <a:pt x="217674" y="194956"/>
                  </a:lnTo>
                  <a:lnTo>
                    <a:pt x="217195" y="194955"/>
                  </a:lnTo>
                  <a:lnTo>
                    <a:pt x="216632" y="194954"/>
                  </a:lnTo>
                  <a:lnTo>
                    <a:pt x="215702" y="194952"/>
                  </a:lnTo>
                  <a:lnTo>
                    <a:pt x="213770" y="194948"/>
                  </a:lnTo>
                  <a:lnTo>
                    <a:pt x="211427" y="194948"/>
                  </a:lnTo>
                  <a:lnTo>
                    <a:pt x="206196" y="194943"/>
                  </a:lnTo>
                  <a:lnTo>
                    <a:pt x="202117" y="194941"/>
                  </a:lnTo>
                  <a:lnTo>
                    <a:pt x="195551" y="194939"/>
                  </a:lnTo>
                  <a:lnTo>
                    <a:pt x="194830" y="194940"/>
                  </a:lnTo>
                  <a:lnTo>
                    <a:pt x="194331" y="194941"/>
                  </a:lnTo>
                  <a:lnTo>
                    <a:pt x="193367" y="194941"/>
                  </a:lnTo>
                  <a:lnTo>
                    <a:pt x="190940" y="194942"/>
                  </a:lnTo>
                  <a:lnTo>
                    <a:pt x="188709" y="194942"/>
                  </a:lnTo>
                  <a:lnTo>
                    <a:pt x="186607" y="194943"/>
                  </a:lnTo>
                  <a:lnTo>
                    <a:pt x="185895" y="194943"/>
                  </a:lnTo>
                  <a:lnTo>
                    <a:pt x="183259" y="194944"/>
                  </a:lnTo>
                  <a:lnTo>
                    <a:pt x="183064" y="194948"/>
                  </a:lnTo>
                  <a:lnTo>
                    <a:pt x="178825" y="194945"/>
                  </a:lnTo>
                  <a:lnTo>
                    <a:pt x="175738" y="194943"/>
                  </a:lnTo>
                  <a:lnTo>
                    <a:pt x="167969" y="194938"/>
                  </a:lnTo>
                  <a:lnTo>
                    <a:pt x="165585" y="194937"/>
                  </a:lnTo>
                  <a:lnTo>
                    <a:pt x="160410" y="194934"/>
                  </a:lnTo>
                  <a:lnTo>
                    <a:pt x="152643" y="194878"/>
                  </a:lnTo>
                  <a:lnTo>
                    <a:pt x="150062" y="194860"/>
                  </a:lnTo>
                  <a:lnTo>
                    <a:pt x="146605" y="194835"/>
                  </a:lnTo>
                  <a:lnTo>
                    <a:pt x="144597" y="194820"/>
                  </a:lnTo>
                  <a:lnTo>
                    <a:pt x="144410" y="194820"/>
                  </a:lnTo>
                  <a:lnTo>
                    <a:pt x="142632" y="194821"/>
                  </a:lnTo>
                  <a:lnTo>
                    <a:pt x="142398" y="194824"/>
                  </a:lnTo>
                  <a:lnTo>
                    <a:pt x="137550" y="194821"/>
                  </a:lnTo>
                  <a:lnTo>
                    <a:pt x="122874" y="194815"/>
                  </a:lnTo>
                  <a:lnTo>
                    <a:pt x="122208" y="194814"/>
                  </a:lnTo>
                  <a:lnTo>
                    <a:pt x="117650" y="194812"/>
                  </a:lnTo>
                  <a:lnTo>
                    <a:pt x="116881" y="194812"/>
                  </a:lnTo>
                  <a:lnTo>
                    <a:pt x="109434" y="194809"/>
                  </a:lnTo>
                  <a:lnTo>
                    <a:pt x="107752" y="194808"/>
                  </a:lnTo>
                  <a:lnTo>
                    <a:pt x="107403" y="194805"/>
                  </a:lnTo>
                  <a:lnTo>
                    <a:pt x="106208" y="194795"/>
                  </a:lnTo>
                  <a:lnTo>
                    <a:pt x="106052" y="194793"/>
                  </a:lnTo>
                  <a:lnTo>
                    <a:pt x="99288" y="194775"/>
                  </a:lnTo>
                  <a:lnTo>
                    <a:pt x="98743" y="194766"/>
                  </a:lnTo>
                  <a:lnTo>
                    <a:pt x="98614" y="194768"/>
                  </a:lnTo>
                  <a:lnTo>
                    <a:pt x="96038" y="194809"/>
                  </a:lnTo>
                  <a:lnTo>
                    <a:pt x="95717" y="194814"/>
                  </a:lnTo>
                  <a:lnTo>
                    <a:pt x="91602" y="194812"/>
                  </a:lnTo>
                  <a:lnTo>
                    <a:pt x="87707" y="194810"/>
                  </a:lnTo>
                  <a:lnTo>
                    <a:pt x="87754" y="190102"/>
                  </a:lnTo>
                  <a:lnTo>
                    <a:pt x="87694" y="187751"/>
                  </a:lnTo>
                  <a:lnTo>
                    <a:pt x="92889" y="187809"/>
                  </a:lnTo>
                  <a:lnTo>
                    <a:pt x="92875" y="185454"/>
                  </a:lnTo>
                  <a:lnTo>
                    <a:pt x="87707" y="185389"/>
                  </a:lnTo>
                  <a:lnTo>
                    <a:pt x="87704" y="183035"/>
                  </a:lnTo>
                  <a:lnTo>
                    <a:pt x="85102" y="183045"/>
                  </a:lnTo>
                  <a:lnTo>
                    <a:pt x="85134" y="185418"/>
                  </a:lnTo>
                  <a:lnTo>
                    <a:pt x="83497" y="185407"/>
                  </a:lnTo>
                  <a:lnTo>
                    <a:pt x="83444" y="186300"/>
                  </a:lnTo>
                  <a:lnTo>
                    <a:pt x="82826" y="186568"/>
                  </a:lnTo>
                  <a:lnTo>
                    <a:pt x="82464" y="186966"/>
                  </a:lnTo>
                  <a:lnTo>
                    <a:pt x="81291" y="187208"/>
                  </a:lnTo>
                  <a:lnTo>
                    <a:pt x="81006" y="186843"/>
                  </a:lnTo>
                  <a:lnTo>
                    <a:pt x="80445" y="186895"/>
                  </a:lnTo>
                  <a:lnTo>
                    <a:pt x="80046" y="186576"/>
                  </a:lnTo>
                  <a:lnTo>
                    <a:pt x="79341" y="186546"/>
                  </a:lnTo>
                  <a:lnTo>
                    <a:pt x="79377" y="184255"/>
                  </a:lnTo>
                  <a:lnTo>
                    <a:pt x="80020" y="184180"/>
                  </a:lnTo>
                  <a:lnTo>
                    <a:pt x="80032" y="183024"/>
                  </a:lnTo>
                  <a:lnTo>
                    <a:pt x="77063" y="183018"/>
                  </a:lnTo>
                  <a:lnTo>
                    <a:pt x="77074" y="180667"/>
                  </a:lnTo>
                  <a:lnTo>
                    <a:pt x="80019" y="180692"/>
                  </a:lnTo>
                  <a:lnTo>
                    <a:pt x="79947" y="172455"/>
                  </a:lnTo>
                  <a:lnTo>
                    <a:pt x="82490" y="172443"/>
                  </a:lnTo>
                  <a:lnTo>
                    <a:pt x="82499" y="170429"/>
                  </a:lnTo>
                  <a:lnTo>
                    <a:pt x="82678" y="170442"/>
                  </a:lnTo>
                  <a:lnTo>
                    <a:pt x="83053" y="170654"/>
                  </a:lnTo>
                  <a:lnTo>
                    <a:pt x="83803" y="170684"/>
                  </a:lnTo>
                  <a:lnTo>
                    <a:pt x="84129" y="170486"/>
                  </a:lnTo>
                  <a:lnTo>
                    <a:pt x="84635" y="170341"/>
                  </a:lnTo>
                  <a:lnTo>
                    <a:pt x="85910" y="171286"/>
                  </a:lnTo>
                  <a:lnTo>
                    <a:pt x="87680" y="171316"/>
                  </a:lnTo>
                  <a:lnTo>
                    <a:pt x="87706" y="166660"/>
                  </a:lnTo>
                  <a:lnTo>
                    <a:pt x="89016" y="166656"/>
                  </a:lnTo>
                  <a:lnTo>
                    <a:pt x="89012" y="165552"/>
                  </a:lnTo>
                  <a:lnTo>
                    <a:pt x="85170" y="165517"/>
                  </a:lnTo>
                  <a:lnTo>
                    <a:pt x="85154" y="161909"/>
                  </a:lnTo>
                  <a:lnTo>
                    <a:pt x="82571" y="161902"/>
                  </a:lnTo>
                  <a:lnTo>
                    <a:pt x="82578" y="159548"/>
                  </a:lnTo>
                  <a:lnTo>
                    <a:pt x="85174" y="159563"/>
                  </a:lnTo>
                  <a:lnTo>
                    <a:pt x="85150" y="157186"/>
                  </a:lnTo>
                  <a:lnTo>
                    <a:pt x="82578" y="157179"/>
                  </a:lnTo>
                  <a:lnTo>
                    <a:pt x="82554" y="155379"/>
                  </a:lnTo>
                  <a:lnTo>
                    <a:pt x="82847" y="155304"/>
                  </a:lnTo>
                  <a:lnTo>
                    <a:pt x="83970" y="155460"/>
                  </a:lnTo>
                  <a:lnTo>
                    <a:pt x="84236" y="155033"/>
                  </a:lnTo>
                  <a:lnTo>
                    <a:pt x="84003" y="154850"/>
                  </a:lnTo>
                  <a:lnTo>
                    <a:pt x="84502" y="154130"/>
                  </a:lnTo>
                  <a:lnTo>
                    <a:pt x="85125" y="154040"/>
                  </a:lnTo>
                  <a:lnTo>
                    <a:pt x="85135" y="152490"/>
                  </a:lnTo>
                  <a:lnTo>
                    <a:pt x="82537" y="152452"/>
                  </a:lnTo>
                  <a:lnTo>
                    <a:pt x="82525" y="150091"/>
                  </a:lnTo>
                  <a:lnTo>
                    <a:pt x="79946" y="150069"/>
                  </a:lnTo>
                  <a:lnTo>
                    <a:pt x="79948" y="143006"/>
                  </a:lnTo>
                  <a:lnTo>
                    <a:pt x="79943" y="140655"/>
                  </a:lnTo>
                  <a:lnTo>
                    <a:pt x="77100" y="140612"/>
                  </a:lnTo>
                  <a:lnTo>
                    <a:pt x="77086" y="138265"/>
                  </a:lnTo>
                  <a:lnTo>
                    <a:pt x="73824" y="138250"/>
                  </a:lnTo>
                  <a:lnTo>
                    <a:pt x="73809" y="135899"/>
                  </a:lnTo>
                  <a:lnTo>
                    <a:pt x="68666" y="135898"/>
                  </a:lnTo>
                  <a:lnTo>
                    <a:pt x="68654" y="133529"/>
                  </a:lnTo>
                  <a:lnTo>
                    <a:pt x="67586" y="133532"/>
                  </a:lnTo>
                  <a:lnTo>
                    <a:pt x="66683" y="137550"/>
                  </a:lnTo>
                  <a:lnTo>
                    <a:pt x="66680" y="137065"/>
                  </a:lnTo>
                  <a:lnTo>
                    <a:pt x="66056" y="137065"/>
                  </a:lnTo>
                  <a:lnTo>
                    <a:pt x="66056" y="137981"/>
                  </a:lnTo>
                  <a:lnTo>
                    <a:pt x="65900" y="137996"/>
                  </a:lnTo>
                  <a:lnTo>
                    <a:pt x="65896" y="138260"/>
                  </a:lnTo>
                  <a:lnTo>
                    <a:pt x="64775" y="138256"/>
                  </a:lnTo>
                  <a:lnTo>
                    <a:pt x="64766" y="134727"/>
                  </a:lnTo>
                  <a:lnTo>
                    <a:pt x="63452" y="134712"/>
                  </a:lnTo>
                  <a:lnTo>
                    <a:pt x="63432" y="133007"/>
                  </a:lnTo>
                  <a:lnTo>
                    <a:pt x="63450" y="128784"/>
                  </a:lnTo>
                  <a:lnTo>
                    <a:pt x="65082" y="128809"/>
                  </a:lnTo>
                  <a:lnTo>
                    <a:pt x="65215" y="128679"/>
                  </a:lnTo>
                  <a:lnTo>
                    <a:pt x="65145" y="128367"/>
                  </a:lnTo>
                  <a:lnTo>
                    <a:pt x="64707" y="127999"/>
                  </a:lnTo>
                  <a:lnTo>
                    <a:pt x="64305" y="126489"/>
                  </a:lnTo>
                  <a:lnTo>
                    <a:pt x="64670" y="126351"/>
                  </a:lnTo>
                  <a:lnTo>
                    <a:pt x="64903" y="126537"/>
                  </a:lnTo>
                  <a:lnTo>
                    <a:pt x="64907" y="126719"/>
                  </a:lnTo>
                  <a:lnTo>
                    <a:pt x="65624" y="126696"/>
                  </a:lnTo>
                  <a:lnTo>
                    <a:pt x="65800" y="126157"/>
                  </a:lnTo>
                  <a:lnTo>
                    <a:pt x="66009" y="125994"/>
                  </a:lnTo>
                  <a:lnTo>
                    <a:pt x="66082" y="124045"/>
                  </a:lnTo>
                  <a:lnTo>
                    <a:pt x="63723" y="124152"/>
                  </a:lnTo>
                  <a:lnTo>
                    <a:pt x="63117" y="124563"/>
                  </a:lnTo>
                  <a:lnTo>
                    <a:pt x="62658" y="124362"/>
                  </a:lnTo>
                  <a:lnTo>
                    <a:pt x="62313" y="123630"/>
                  </a:lnTo>
                  <a:lnTo>
                    <a:pt x="61977" y="123247"/>
                  </a:lnTo>
                  <a:lnTo>
                    <a:pt x="61444" y="123117"/>
                  </a:lnTo>
                  <a:lnTo>
                    <a:pt x="60928" y="123353"/>
                  </a:lnTo>
                  <a:lnTo>
                    <a:pt x="60927" y="121801"/>
                  </a:lnTo>
                  <a:lnTo>
                    <a:pt x="64799" y="121706"/>
                  </a:lnTo>
                  <a:lnTo>
                    <a:pt x="64782" y="119367"/>
                  </a:lnTo>
                  <a:lnTo>
                    <a:pt x="63483" y="119397"/>
                  </a:lnTo>
                  <a:lnTo>
                    <a:pt x="63461" y="117054"/>
                  </a:lnTo>
                  <a:lnTo>
                    <a:pt x="60924" y="117103"/>
                  </a:lnTo>
                  <a:lnTo>
                    <a:pt x="60946" y="107627"/>
                  </a:lnTo>
                  <a:lnTo>
                    <a:pt x="58352" y="107630"/>
                  </a:lnTo>
                  <a:lnTo>
                    <a:pt x="58358" y="105276"/>
                  </a:lnTo>
                  <a:lnTo>
                    <a:pt x="58955" y="105275"/>
                  </a:lnTo>
                  <a:lnTo>
                    <a:pt x="59081" y="104525"/>
                  </a:lnTo>
                  <a:lnTo>
                    <a:pt x="59257" y="104042"/>
                  </a:lnTo>
                  <a:lnTo>
                    <a:pt x="59634" y="103707"/>
                  </a:lnTo>
                  <a:lnTo>
                    <a:pt x="60937" y="103628"/>
                  </a:lnTo>
                  <a:lnTo>
                    <a:pt x="60947" y="102888"/>
                  </a:lnTo>
                  <a:lnTo>
                    <a:pt x="55720" y="102906"/>
                  </a:lnTo>
                  <a:lnTo>
                    <a:pt x="55725" y="100529"/>
                  </a:lnTo>
                  <a:lnTo>
                    <a:pt x="55730" y="98168"/>
                  </a:lnTo>
                  <a:lnTo>
                    <a:pt x="47909" y="98209"/>
                  </a:lnTo>
                  <a:lnTo>
                    <a:pt x="47927" y="100623"/>
                  </a:lnTo>
                  <a:lnTo>
                    <a:pt x="48822" y="100760"/>
                  </a:lnTo>
                  <a:lnTo>
                    <a:pt x="50116" y="101239"/>
                  </a:lnTo>
                  <a:lnTo>
                    <a:pt x="50515" y="101241"/>
                  </a:lnTo>
                  <a:lnTo>
                    <a:pt x="50518" y="102939"/>
                  </a:lnTo>
                  <a:lnTo>
                    <a:pt x="47928" y="102969"/>
                  </a:lnTo>
                  <a:lnTo>
                    <a:pt x="47945" y="104494"/>
                  </a:lnTo>
                  <a:lnTo>
                    <a:pt x="48634" y="105245"/>
                  </a:lnTo>
                  <a:lnTo>
                    <a:pt x="49226" y="106108"/>
                  </a:lnTo>
                  <a:lnTo>
                    <a:pt x="49243" y="108584"/>
                  </a:lnTo>
                  <a:lnTo>
                    <a:pt x="48447" y="108555"/>
                  </a:lnTo>
                  <a:lnTo>
                    <a:pt x="46973" y="107923"/>
                  </a:lnTo>
                  <a:lnTo>
                    <a:pt x="46629" y="107637"/>
                  </a:lnTo>
                  <a:lnTo>
                    <a:pt x="46636" y="105383"/>
                  </a:lnTo>
                  <a:lnTo>
                    <a:pt x="45368" y="105410"/>
                  </a:lnTo>
                  <a:lnTo>
                    <a:pt x="45350" y="104235"/>
                  </a:lnTo>
                  <a:lnTo>
                    <a:pt x="40143" y="104289"/>
                  </a:lnTo>
                  <a:lnTo>
                    <a:pt x="40153" y="105390"/>
                  </a:lnTo>
                  <a:lnTo>
                    <a:pt x="29729" y="105439"/>
                  </a:lnTo>
                  <a:lnTo>
                    <a:pt x="29728" y="104973"/>
                  </a:lnTo>
                  <a:lnTo>
                    <a:pt x="29182" y="104491"/>
                  </a:lnTo>
                  <a:lnTo>
                    <a:pt x="28723" y="104681"/>
                  </a:lnTo>
                  <a:lnTo>
                    <a:pt x="27898" y="104492"/>
                  </a:lnTo>
                  <a:lnTo>
                    <a:pt x="27430" y="104325"/>
                  </a:lnTo>
                  <a:lnTo>
                    <a:pt x="27187" y="103927"/>
                  </a:lnTo>
                  <a:lnTo>
                    <a:pt x="27159" y="98383"/>
                  </a:lnTo>
                  <a:lnTo>
                    <a:pt x="24571" y="98329"/>
                  </a:lnTo>
                  <a:lnTo>
                    <a:pt x="24570" y="100675"/>
                  </a:lnTo>
                  <a:lnTo>
                    <a:pt x="21992" y="100641"/>
                  </a:lnTo>
                  <a:lnTo>
                    <a:pt x="19384" y="100637"/>
                  </a:lnTo>
                  <a:lnTo>
                    <a:pt x="16798" y="100626"/>
                  </a:lnTo>
                  <a:lnTo>
                    <a:pt x="16797" y="98276"/>
                  </a:lnTo>
                  <a:lnTo>
                    <a:pt x="11589" y="98286"/>
                  </a:lnTo>
                  <a:lnTo>
                    <a:pt x="11587" y="100632"/>
                  </a:lnTo>
                  <a:lnTo>
                    <a:pt x="9001" y="100638"/>
                  </a:lnTo>
                  <a:lnTo>
                    <a:pt x="8994" y="98296"/>
                  </a:lnTo>
                  <a:lnTo>
                    <a:pt x="1191" y="98283"/>
                  </a:lnTo>
                  <a:lnTo>
                    <a:pt x="1129" y="93572"/>
                  </a:lnTo>
                  <a:lnTo>
                    <a:pt x="1071" y="91211"/>
                  </a:lnTo>
                  <a:lnTo>
                    <a:pt x="1753" y="91214"/>
                  </a:lnTo>
                  <a:lnTo>
                    <a:pt x="1897" y="91032"/>
                  </a:lnTo>
                  <a:lnTo>
                    <a:pt x="1605" y="90735"/>
                  </a:lnTo>
                  <a:lnTo>
                    <a:pt x="1741" y="89880"/>
                  </a:lnTo>
                  <a:lnTo>
                    <a:pt x="2066" y="89876"/>
                  </a:lnTo>
                  <a:lnTo>
                    <a:pt x="2349" y="89708"/>
                  </a:lnTo>
                  <a:lnTo>
                    <a:pt x="2390" y="89288"/>
                  </a:lnTo>
                  <a:lnTo>
                    <a:pt x="2308" y="88522"/>
                  </a:lnTo>
                  <a:lnTo>
                    <a:pt x="2065" y="88258"/>
                  </a:lnTo>
                  <a:lnTo>
                    <a:pt x="1967" y="87790"/>
                  </a:lnTo>
                  <a:lnTo>
                    <a:pt x="1921" y="86979"/>
                  </a:lnTo>
                  <a:lnTo>
                    <a:pt x="1777" y="86641"/>
                  </a:lnTo>
                  <a:lnTo>
                    <a:pt x="1643" y="86500"/>
                  </a:lnTo>
                  <a:lnTo>
                    <a:pt x="3636" y="86503"/>
                  </a:lnTo>
                  <a:lnTo>
                    <a:pt x="3628" y="84142"/>
                  </a:lnTo>
                  <a:lnTo>
                    <a:pt x="1029" y="84157"/>
                  </a:lnTo>
                  <a:lnTo>
                    <a:pt x="995" y="81762"/>
                  </a:lnTo>
                  <a:lnTo>
                    <a:pt x="0" y="81770"/>
                  </a:lnTo>
                  <a:lnTo>
                    <a:pt x="3" y="79420"/>
                  </a:lnTo>
                  <a:lnTo>
                    <a:pt x="2653" y="79412"/>
                  </a:lnTo>
                  <a:lnTo>
                    <a:pt x="2677" y="77070"/>
                  </a:lnTo>
                  <a:lnTo>
                    <a:pt x="4134" y="77059"/>
                  </a:lnTo>
                  <a:lnTo>
                    <a:pt x="4344" y="76750"/>
                  </a:lnTo>
                  <a:lnTo>
                    <a:pt x="5279" y="77018"/>
                  </a:lnTo>
                  <a:lnTo>
                    <a:pt x="5333" y="73469"/>
                  </a:lnTo>
                  <a:lnTo>
                    <a:pt x="5371" y="70012"/>
                  </a:lnTo>
                  <a:lnTo>
                    <a:pt x="359" y="69982"/>
                  </a:lnTo>
                  <a:lnTo>
                    <a:pt x="145" y="69796"/>
                  </a:lnTo>
                  <a:lnTo>
                    <a:pt x="193" y="67643"/>
                  </a:lnTo>
                  <a:lnTo>
                    <a:pt x="2797" y="67658"/>
                  </a:lnTo>
                  <a:lnTo>
                    <a:pt x="2830" y="65297"/>
                  </a:lnTo>
                  <a:lnTo>
                    <a:pt x="201" y="65282"/>
                  </a:lnTo>
                  <a:lnTo>
                    <a:pt x="216" y="62921"/>
                  </a:lnTo>
                  <a:lnTo>
                    <a:pt x="101" y="61984"/>
                  </a:lnTo>
                  <a:lnTo>
                    <a:pt x="195" y="61609"/>
                  </a:lnTo>
                  <a:lnTo>
                    <a:pt x="232" y="60567"/>
                  </a:lnTo>
                  <a:lnTo>
                    <a:pt x="2858" y="60586"/>
                  </a:lnTo>
                  <a:lnTo>
                    <a:pt x="2875" y="58217"/>
                  </a:lnTo>
                  <a:lnTo>
                    <a:pt x="5489" y="58217"/>
                  </a:lnTo>
                  <a:lnTo>
                    <a:pt x="5433" y="53380"/>
                  </a:lnTo>
                  <a:lnTo>
                    <a:pt x="10677" y="53497"/>
                  </a:lnTo>
                  <a:lnTo>
                    <a:pt x="10691" y="57052"/>
                  </a:lnTo>
                  <a:lnTo>
                    <a:pt x="13297" y="57028"/>
                  </a:lnTo>
                  <a:lnTo>
                    <a:pt x="13306" y="58267"/>
                  </a:lnTo>
                  <a:lnTo>
                    <a:pt x="21081" y="58150"/>
                  </a:lnTo>
                  <a:lnTo>
                    <a:pt x="30118" y="58132"/>
                  </a:lnTo>
                  <a:lnTo>
                    <a:pt x="31405" y="58135"/>
                  </a:lnTo>
                  <a:lnTo>
                    <a:pt x="31431" y="62873"/>
                  </a:lnTo>
                  <a:lnTo>
                    <a:pt x="33995" y="62857"/>
                  </a:lnTo>
                  <a:lnTo>
                    <a:pt x="33979" y="60496"/>
                  </a:lnTo>
                  <a:lnTo>
                    <a:pt x="43137" y="60550"/>
                  </a:lnTo>
                  <a:lnTo>
                    <a:pt x="43126" y="58148"/>
                  </a:lnTo>
                  <a:lnTo>
                    <a:pt x="48348" y="58146"/>
                  </a:lnTo>
                  <a:lnTo>
                    <a:pt x="48364" y="56558"/>
                  </a:lnTo>
                  <a:lnTo>
                    <a:pt x="47514" y="55807"/>
                  </a:lnTo>
                  <a:lnTo>
                    <a:pt x="44457" y="55857"/>
                  </a:lnTo>
                  <a:lnTo>
                    <a:pt x="44486" y="49990"/>
                  </a:lnTo>
                  <a:lnTo>
                    <a:pt x="47074" y="49970"/>
                  </a:lnTo>
                  <a:lnTo>
                    <a:pt x="47089" y="46430"/>
                  </a:lnTo>
                  <a:lnTo>
                    <a:pt x="52338" y="46414"/>
                  </a:lnTo>
                  <a:lnTo>
                    <a:pt x="52325" y="48192"/>
                  </a:lnTo>
                  <a:lnTo>
                    <a:pt x="53506" y="48460"/>
                  </a:lnTo>
                  <a:lnTo>
                    <a:pt x="54315" y="47828"/>
                  </a:lnTo>
                  <a:lnTo>
                    <a:pt x="54941" y="47830"/>
                  </a:lnTo>
                  <a:lnTo>
                    <a:pt x="54944" y="44046"/>
                  </a:lnTo>
                  <a:lnTo>
                    <a:pt x="55622" y="44039"/>
                  </a:lnTo>
                  <a:lnTo>
                    <a:pt x="55655" y="42008"/>
                  </a:lnTo>
                  <a:lnTo>
                    <a:pt x="56503" y="41875"/>
                  </a:lnTo>
                  <a:lnTo>
                    <a:pt x="56544" y="41670"/>
                  </a:lnTo>
                  <a:lnTo>
                    <a:pt x="56470" y="41194"/>
                  </a:lnTo>
                  <a:lnTo>
                    <a:pt x="55317" y="4076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7" name="pg708">
              <a:extLst>
                <a:ext uri="{FF2B5EF4-FFF2-40B4-BE49-F238E27FC236}">
                  <a16:creationId xmlns:a16="http://schemas.microsoft.com/office/drawing/2014/main" id="{37EA337E-385C-904A-8CE3-B9A89547E603}"/>
                </a:ext>
              </a:extLst>
            </p:cNvPr>
            <p:cNvSpPr/>
            <p:nvPr/>
          </p:nvSpPr>
          <p:spPr>
            <a:xfrm>
              <a:off x="4492778" y="2228631"/>
              <a:ext cx="253918" cy="184021"/>
            </a:xfrm>
            <a:custGeom>
              <a:avLst/>
              <a:gdLst/>
              <a:ahLst/>
              <a:cxnLst/>
              <a:rect l="0" t="0" r="0" b="0"/>
              <a:pathLst>
                <a:path w="253918" h="184021">
                  <a:moveTo>
                    <a:pt x="154" y="26077"/>
                  </a:moveTo>
                  <a:lnTo>
                    <a:pt x="166" y="25724"/>
                  </a:lnTo>
                  <a:lnTo>
                    <a:pt x="167" y="25383"/>
                  </a:lnTo>
                  <a:lnTo>
                    <a:pt x="174" y="23313"/>
                  </a:lnTo>
                  <a:lnTo>
                    <a:pt x="185" y="20225"/>
                  </a:lnTo>
                  <a:lnTo>
                    <a:pt x="181" y="18586"/>
                  </a:lnTo>
                  <a:lnTo>
                    <a:pt x="177" y="18408"/>
                  </a:lnTo>
                  <a:lnTo>
                    <a:pt x="151" y="16969"/>
                  </a:lnTo>
                  <a:lnTo>
                    <a:pt x="196" y="14173"/>
                  </a:lnTo>
                  <a:lnTo>
                    <a:pt x="206" y="7764"/>
                  </a:lnTo>
                  <a:lnTo>
                    <a:pt x="213" y="0"/>
                  </a:lnTo>
                  <a:lnTo>
                    <a:pt x="516" y="0"/>
                  </a:lnTo>
                  <a:lnTo>
                    <a:pt x="667" y="0"/>
                  </a:lnTo>
                  <a:lnTo>
                    <a:pt x="9666" y="25"/>
                  </a:lnTo>
                  <a:lnTo>
                    <a:pt x="9638" y="9495"/>
                  </a:lnTo>
                  <a:lnTo>
                    <a:pt x="11524" y="9409"/>
                  </a:lnTo>
                  <a:lnTo>
                    <a:pt x="11628" y="9074"/>
                  </a:lnTo>
                  <a:lnTo>
                    <a:pt x="11246" y="8457"/>
                  </a:lnTo>
                  <a:lnTo>
                    <a:pt x="10952" y="8123"/>
                  </a:lnTo>
                  <a:lnTo>
                    <a:pt x="11461" y="7665"/>
                  </a:lnTo>
                  <a:lnTo>
                    <a:pt x="13286" y="7151"/>
                  </a:lnTo>
                  <a:lnTo>
                    <a:pt x="17688" y="7180"/>
                  </a:lnTo>
                  <a:lnTo>
                    <a:pt x="17742" y="9548"/>
                  </a:lnTo>
                  <a:lnTo>
                    <a:pt x="14932" y="9534"/>
                  </a:lnTo>
                  <a:lnTo>
                    <a:pt x="14937" y="14248"/>
                  </a:lnTo>
                  <a:lnTo>
                    <a:pt x="15239" y="14244"/>
                  </a:lnTo>
                  <a:lnTo>
                    <a:pt x="15740" y="14084"/>
                  </a:lnTo>
                  <a:lnTo>
                    <a:pt x="16950" y="14266"/>
                  </a:lnTo>
                  <a:lnTo>
                    <a:pt x="16961" y="16184"/>
                  </a:lnTo>
                  <a:lnTo>
                    <a:pt x="19558" y="16069"/>
                  </a:lnTo>
                  <a:lnTo>
                    <a:pt x="19555" y="14262"/>
                  </a:lnTo>
                  <a:lnTo>
                    <a:pt x="23245" y="14274"/>
                  </a:lnTo>
                  <a:lnTo>
                    <a:pt x="22960" y="13575"/>
                  </a:lnTo>
                  <a:lnTo>
                    <a:pt x="22982" y="11973"/>
                  </a:lnTo>
                  <a:lnTo>
                    <a:pt x="25602" y="11904"/>
                  </a:lnTo>
                  <a:lnTo>
                    <a:pt x="30741" y="11816"/>
                  </a:lnTo>
                  <a:lnTo>
                    <a:pt x="33505" y="11939"/>
                  </a:lnTo>
                  <a:lnTo>
                    <a:pt x="33501" y="12434"/>
                  </a:lnTo>
                  <a:lnTo>
                    <a:pt x="33878" y="12734"/>
                  </a:lnTo>
                  <a:lnTo>
                    <a:pt x="34118" y="12786"/>
                  </a:lnTo>
                  <a:lnTo>
                    <a:pt x="34820" y="12613"/>
                  </a:lnTo>
                  <a:lnTo>
                    <a:pt x="34814" y="12075"/>
                  </a:lnTo>
                  <a:lnTo>
                    <a:pt x="35198" y="11834"/>
                  </a:lnTo>
                  <a:lnTo>
                    <a:pt x="36021" y="11671"/>
                  </a:lnTo>
                  <a:lnTo>
                    <a:pt x="36117" y="11920"/>
                  </a:lnTo>
                  <a:lnTo>
                    <a:pt x="36120" y="14288"/>
                  </a:lnTo>
                  <a:lnTo>
                    <a:pt x="40539" y="14282"/>
                  </a:lnTo>
                  <a:lnTo>
                    <a:pt x="40499" y="18500"/>
                  </a:lnTo>
                  <a:lnTo>
                    <a:pt x="48355" y="18488"/>
                  </a:lnTo>
                  <a:lnTo>
                    <a:pt x="48362" y="28004"/>
                  </a:lnTo>
                  <a:lnTo>
                    <a:pt x="48429" y="32728"/>
                  </a:lnTo>
                  <a:lnTo>
                    <a:pt x="53627" y="32755"/>
                  </a:lnTo>
                  <a:lnTo>
                    <a:pt x="53555" y="28001"/>
                  </a:lnTo>
                  <a:lnTo>
                    <a:pt x="53573" y="23306"/>
                  </a:lnTo>
                  <a:lnTo>
                    <a:pt x="58825" y="23357"/>
                  </a:lnTo>
                  <a:lnTo>
                    <a:pt x="58809" y="28085"/>
                  </a:lnTo>
                  <a:lnTo>
                    <a:pt x="64088" y="28138"/>
                  </a:lnTo>
                  <a:lnTo>
                    <a:pt x="64126" y="33649"/>
                  </a:lnTo>
                  <a:lnTo>
                    <a:pt x="64590" y="33706"/>
                  </a:lnTo>
                  <a:lnTo>
                    <a:pt x="65419" y="33145"/>
                  </a:lnTo>
                  <a:lnTo>
                    <a:pt x="65469" y="32725"/>
                  </a:lnTo>
                  <a:lnTo>
                    <a:pt x="66456" y="31572"/>
                  </a:lnTo>
                  <a:lnTo>
                    <a:pt x="66735" y="31407"/>
                  </a:lnTo>
                  <a:lnTo>
                    <a:pt x="66745" y="35260"/>
                  </a:lnTo>
                  <a:lnTo>
                    <a:pt x="72004" y="35283"/>
                  </a:lnTo>
                  <a:lnTo>
                    <a:pt x="72019" y="38681"/>
                  </a:lnTo>
                  <a:lnTo>
                    <a:pt x="72647" y="38982"/>
                  </a:lnTo>
                  <a:lnTo>
                    <a:pt x="73257" y="38994"/>
                  </a:lnTo>
                  <a:lnTo>
                    <a:pt x="74408" y="38835"/>
                  </a:lnTo>
                  <a:lnTo>
                    <a:pt x="77275" y="35830"/>
                  </a:lnTo>
                  <a:lnTo>
                    <a:pt x="77256" y="40035"/>
                  </a:lnTo>
                  <a:lnTo>
                    <a:pt x="74638" y="40002"/>
                  </a:lnTo>
                  <a:lnTo>
                    <a:pt x="74627" y="42387"/>
                  </a:lnTo>
                  <a:lnTo>
                    <a:pt x="70180" y="42367"/>
                  </a:lnTo>
                  <a:lnTo>
                    <a:pt x="69681" y="42531"/>
                  </a:lnTo>
                  <a:lnTo>
                    <a:pt x="69413" y="42947"/>
                  </a:lnTo>
                  <a:lnTo>
                    <a:pt x="69392" y="44813"/>
                  </a:lnTo>
                  <a:lnTo>
                    <a:pt x="72031" y="44813"/>
                  </a:lnTo>
                  <a:lnTo>
                    <a:pt x="72055" y="47174"/>
                  </a:lnTo>
                  <a:lnTo>
                    <a:pt x="72037" y="49549"/>
                  </a:lnTo>
                  <a:lnTo>
                    <a:pt x="82518" y="49560"/>
                  </a:lnTo>
                  <a:lnTo>
                    <a:pt x="82506" y="51920"/>
                  </a:lnTo>
                  <a:lnTo>
                    <a:pt x="87748" y="51914"/>
                  </a:lnTo>
                  <a:lnTo>
                    <a:pt x="87761" y="49542"/>
                  </a:lnTo>
                  <a:lnTo>
                    <a:pt x="92997" y="49535"/>
                  </a:lnTo>
                  <a:lnTo>
                    <a:pt x="92986" y="44766"/>
                  </a:lnTo>
                  <a:lnTo>
                    <a:pt x="98137" y="44809"/>
                  </a:lnTo>
                  <a:lnTo>
                    <a:pt x="98138" y="40448"/>
                  </a:lnTo>
                  <a:lnTo>
                    <a:pt x="98513" y="40555"/>
                  </a:lnTo>
                  <a:lnTo>
                    <a:pt x="98818" y="40748"/>
                  </a:lnTo>
                  <a:lnTo>
                    <a:pt x="99491" y="40941"/>
                  </a:lnTo>
                  <a:lnTo>
                    <a:pt x="100625" y="41042"/>
                  </a:lnTo>
                  <a:lnTo>
                    <a:pt x="101112" y="41399"/>
                  </a:lnTo>
                  <a:lnTo>
                    <a:pt x="101656" y="42340"/>
                  </a:lnTo>
                  <a:lnTo>
                    <a:pt x="102683" y="42854"/>
                  </a:lnTo>
                  <a:lnTo>
                    <a:pt x="104724" y="43520"/>
                  </a:lnTo>
                  <a:lnTo>
                    <a:pt x="106018" y="43757"/>
                  </a:lnTo>
                  <a:lnTo>
                    <a:pt x="105981" y="40047"/>
                  </a:lnTo>
                  <a:lnTo>
                    <a:pt x="108644" y="40066"/>
                  </a:lnTo>
                  <a:lnTo>
                    <a:pt x="108659" y="44803"/>
                  </a:lnTo>
                  <a:lnTo>
                    <a:pt x="111278" y="44787"/>
                  </a:lnTo>
                  <a:lnTo>
                    <a:pt x="111273" y="43577"/>
                  </a:lnTo>
                  <a:lnTo>
                    <a:pt x="111268" y="42430"/>
                  </a:lnTo>
                  <a:lnTo>
                    <a:pt x="116520" y="42418"/>
                  </a:lnTo>
                  <a:lnTo>
                    <a:pt x="116475" y="44805"/>
                  </a:lnTo>
                  <a:lnTo>
                    <a:pt x="124349" y="44811"/>
                  </a:lnTo>
                  <a:lnTo>
                    <a:pt x="126984" y="44798"/>
                  </a:lnTo>
                  <a:lnTo>
                    <a:pt x="126995" y="42437"/>
                  </a:lnTo>
                  <a:lnTo>
                    <a:pt x="129714" y="42463"/>
                  </a:lnTo>
                  <a:lnTo>
                    <a:pt x="129723" y="44771"/>
                  </a:lnTo>
                  <a:lnTo>
                    <a:pt x="132383" y="44779"/>
                  </a:lnTo>
                  <a:lnTo>
                    <a:pt x="132379" y="47162"/>
                  </a:lnTo>
                  <a:lnTo>
                    <a:pt x="134998" y="47158"/>
                  </a:lnTo>
                  <a:lnTo>
                    <a:pt x="137617" y="47122"/>
                  </a:lnTo>
                  <a:lnTo>
                    <a:pt x="137581" y="44758"/>
                  </a:lnTo>
                  <a:lnTo>
                    <a:pt x="140215" y="44751"/>
                  </a:lnTo>
                  <a:lnTo>
                    <a:pt x="142888" y="44969"/>
                  </a:lnTo>
                  <a:lnTo>
                    <a:pt x="147249" y="44815"/>
                  </a:lnTo>
                  <a:lnTo>
                    <a:pt x="158657" y="44939"/>
                  </a:lnTo>
                  <a:lnTo>
                    <a:pt x="158635" y="49684"/>
                  </a:lnTo>
                  <a:lnTo>
                    <a:pt x="158624" y="52037"/>
                  </a:lnTo>
                  <a:lnTo>
                    <a:pt x="161245" y="52051"/>
                  </a:lnTo>
                  <a:lnTo>
                    <a:pt x="161230" y="54412"/>
                  </a:lnTo>
                  <a:lnTo>
                    <a:pt x="163859" y="54427"/>
                  </a:lnTo>
                  <a:lnTo>
                    <a:pt x="163826" y="56788"/>
                  </a:lnTo>
                  <a:lnTo>
                    <a:pt x="161222" y="56773"/>
                  </a:lnTo>
                  <a:lnTo>
                    <a:pt x="161173" y="58926"/>
                  </a:lnTo>
                  <a:lnTo>
                    <a:pt x="161388" y="59112"/>
                  </a:lnTo>
                  <a:lnTo>
                    <a:pt x="166400" y="59142"/>
                  </a:lnTo>
                  <a:lnTo>
                    <a:pt x="166362" y="62599"/>
                  </a:lnTo>
                  <a:lnTo>
                    <a:pt x="166307" y="66148"/>
                  </a:lnTo>
                  <a:lnTo>
                    <a:pt x="165373" y="65880"/>
                  </a:lnTo>
                  <a:lnTo>
                    <a:pt x="165163" y="66188"/>
                  </a:lnTo>
                  <a:lnTo>
                    <a:pt x="163706" y="66200"/>
                  </a:lnTo>
                  <a:lnTo>
                    <a:pt x="163682" y="68542"/>
                  </a:lnTo>
                  <a:lnTo>
                    <a:pt x="161032" y="68550"/>
                  </a:lnTo>
                  <a:lnTo>
                    <a:pt x="161028" y="70900"/>
                  </a:lnTo>
                  <a:lnTo>
                    <a:pt x="162024" y="70892"/>
                  </a:lnTo>
                  <a:lnTo>
                    <a:pt x="162057" y="73287"/>
                  </a:lnTo>
                  <a:lnTo>
                    <a:pt x="164657" y="73272"/>
                  </a:lnTo>
                  <a:lnTo>
                    <a:pt x="164665" y="75633"/>
                  </a:lnTo>
                  <a:lnTo>
                    <a:pt x="162672" y="75630"/>
                  </a:lnTo>
                  <a:lnTo>
                    <a:pt x="162806" y="75771"/>
                  </a:lnTo>
                  <a:lnTo>
                    <a:pt x="162950" y="76109"/>
                  </a:lnTo>
                  <a:lnTo>
                    <a:pt x="162996" y="76920"/>
                  </a:lnTo>
                  <a:lnTo>
                    <a:pt x="163094" y="77388"/>
                  </a:lnTo>
                  <a:lnTo>
                    <a:pt x="163337" y="77652"/>
                  </a:lnTo>
                  <a:lnTo>
                    <a:pt x="163419" y="78418"/>
                  </a:lnTo>
                  <a:lnTo>
                    <a:pt x="163378" y="78838"/>
                  </a:lnTo>
                  <a:lnTo>
                    <a:pt x="163094" y="79006"/>
                  </a:lnTo>
                  <a:lnTo>
                    <a:pt x="162770" y="79009"/>
                  </a:lnTo>
                  <a:lnTo>
                    <a:pt x="162634" y="79865"/>
                  </a:lnTo>
                  <a:lnTo>
                    <a:pt x="162926" y="80162"/>
                  </a:lnTo>
                  <a:lnTo>
                    <a:pt x="162782" y="80344"/>
                  </a:lnTo>
                  <a:lnTo>
                    <a:pt x="162100" y="80341"/>
                  </a:lnTo>
                  <a:lnTo>
                    <a:pt x="162157" y="82702"/>
                  </a:lnTo>
                  <a:lnTo>
                    <a:pt x="162220" y="87413"/>
                  </a:lnTo>
                  <a:lnTo>
                    <a:pt x="170023" y="87426"/>
                  </a:lnTo>
                  <a:lnTo>
                    <a:pt x="170030" y="89768"/>
                  </a:lnTo>
                  <a:lnTo>
                    <a:pt x="172616" y="89762"/>
                  </a:lnTo>
                  <a:lnTo>
                    <a:pt x="172618" y="87416"/>
                  </a:lnTo>
                  <a:lnTo>
                    <a:pt x="177826" y="87406"/>
                  </a:lnTo>
                  <a:lnTo>
                    <a:pt x="177826" y="89756"/>
                  </a:lnTo>
                  <a:lnTo>
                    <a:pt x="180413" y="89767"/>
                  </a:lnTo>
                  <a:lnTo>
                    <a:pt x="183020" y="89771"/>
                  </a:lnTo>
                  <a:lnTo>
                    <a:pt x="185599" y="89805"/>
                  </a:lnTo>
                  <a:lnTo>
                    <a:pt x="185600" y="87459"/>
                  </a:lnTo>
                  <a:lnTo>
                    <a:pt x="188187" y="87513"/>
                  </a:lnTo>
                  <a:lnTo>
                    <a:pt x="188216" y="93057"/>
                  </a:lnTo>
                  <a:lnTo>
                    <a:pt x="188459" y="93455"/>
                  </a:lnTo>
                  <a:lnTo>
                    <a:pt x="188927" y="93622"/>
                  </a:lnTo>
                  <a:lnTo>
                    <a:pt x="189752" y="93811"/>
                  </a:lnTo>
                  <a:lnTo>
                    <a:pt x="190211" y="93621"/>
                  </a:lnTo>
                  <a:lnTo>
                    <a:pt x="190756" y="94103"/>
                  </a:lnTo>
                  <a:lnTo>
                    <a:pt x="190758" y="94569"/>
                  </a:lnTo>
                  <a:lnTo>
                    <a:pt x="201182" y="94520"/>
                  </a:lnTo>
                  <a:lnTo>
                    <a:pt x="201171" y="93419"/>
                  </a:lnTo>
                  <a:lnTo>
                    <a:pt x="206379" y="93365"/>
                  </a:lnTo>
                  <a:lnTo>
                    <a:pt x="206396" y="94540"/>
                  </a:lnTo>
                  <a:lnTo>
                    <a:pt x="207665" y="94513"/>
                  </a:lnTo>
                  <a:lnTo>
                    <a:pt x="207658" y="96767"/>
                  </a:lnTo>
                  <a:lnTo>
                    <a:pt x="208002" y="97053"/>
                  </a:lnTo>
                  <a:lnTo>
                    <a:pt x="209476" y="97685"/>
                  </a:lnTo>
                  <a:lnTo>
                    <a:pt x="210272" y="97714"/>
                  </a:lnTo>
                  <a:lnTo>
                    <a:pt x="210255" y="95237"/>
                  </a:lnTo>
                  <a:lnTo>
                    <a:pt x="209663" y="94375"/>
                  </a:lnTo>
                  <a:lnTo>
                    <a:pt x="208973" y="93624"/>
                  </a:lnTo>
                  <a:lnTo>
                    <a:pt x="208956" y="92099"/>
                  </a:lnTo>
                  <a:lnTo>
                    <a:pt x="211547" y="92069"/>
                  </a:lnTo>
                  <a:lnTo>
                    <a:pt x="211544" y="90370"/>
                  </a:lnTo>
                  <a:lnTo>
                    <a:pt x="211144" y="90369"/>
                  </a:lnTo>
                  <a:lnTo>
                    <a:pt x="209851" y="89889"/>
                  </a:lnTo>
                  <a:lnTo>
                    <a:pt x="208955" y="89753"/>
                  </a:lnTo>
                  <a:lnTo>
                    <a:pt x="208938" y="87339"/>
                  </a:lnTo>
                  <a:lnTo>
                    <a:pt x="216759" y="87298"/>
                  </a:lnTo>
                  <a:lnTo>
                    <a:pt x="216753" y="89659"/>
                  </a:lnTo>
                  <a:lnTo>
                    <a:pt x="216748" y="92036"/>
                  </a:lnTo>
                  <a:lnTo>
                    <a:pt x="221976" y="92018"/>
                  </a:lnTo>
                  <a:lnTo>
                    <a:pt x="221966" y="92758"/>
                  </a:lnTo>
                  <a:lnTo>
                    <a:pt x="220663" y="92837"/>
                  </a:lnTo>
                  <a:lnTo>
                    <a:pt x="220286" y="93172"/>
                  </a:lnTo>
                  <a:lnTo>
                    <a:pt x="220109" y="93655"/>
                  </a:lnTo>
                  <a:lnTo>
                    <a:pt x="219984" y="94404"/>
                  </a:lnTo>
                  <a:lnTo>
                    <a:pt x="219387" y="94406"/>
                  </a:lnTo>
                  <a:lnTo>
                    <a:pt x="219381" y="96760"/>
                  </a:lnTo>
                  <a:lnTo>
                    <a:pt x="221975" y="96757"/>
                  </a:lnTo>
                  <a:lnTo>
                    <a:pt x="221953" y="106233"/>
                  </a:lnTo>
                  <a:lnTo>
                    <a:pt x="224490" y="106184"/>
                  </a:lnTo>
                  <a:lnTo>
                    <a:pt x="224512" y="108527"/>
                  </a:lnTo>
                  <a:lnTo>
                    <a:pt x="225811" y="108496"/>
                  </a:lnTo>
                  <a:lnTo>
                    <a:pt x="225828" y="110836"/>
                  </a:lnTo>
                  <a:lnTo>
                    <a:pt x="221956" y="110931"/>
                  </a:lnTo>
                  <a:lnTo>
                    <a:pt x="221957" y="112483"/>
                  </a:lnTo>
                  <a:lnTo>
                    <a:pt x="222473" y="112247"/>
                  </a:lnTo>
                  <a:lnTo>
                    <a:pt x="223006" y="112377"/>
                  </a:lnTo>
                  <a:lnTo>
                    <a:pt x="223342" y="112760"/>
                  </a:lnTo>
                  <a:lnTo>
                    <a:pt x="223687" y="113492"/>
                  </a:lnTo>
                  <a:lnTo>
                    <a:pt x="224146" y="113693"/>
                  </a:lnTo>
                  <a:lnTo>
                    <a:pt x="224752" y="113281"/>
                  </a:lnTo>
                  <a:lnTo>
                    <a:pt x="227111" y="113175"/>
                  </a:lnTo>
                  <a:lnTo>
                    <a:pt x="227038" y="115124"/>
                  </a:lnTo>
                  <a:lnTo>
                    <a:pt x="226829" y="115287"/>
                  </a:lnTo>
                  <a:lnTo>
                    <a:pt x="226653" y="115825"/>
                  </a:lnTo>
                  <a:lnTo>
                    <a:pt x="225936" y="115849"/>
                  </a:lnTo>
                  <a:lnTo>
                    <a:pt x="225932" y="115667"/>
                  </a:lnTo>
                  <a:lnTo>
                    <a:pt x="225699" y="115481"/>
                  </a:lnTo>
                  <a:lnTo>
                    <a:pt x="225334" y="115619"/>
                  </a:lnTo>
                  <a:lnTo>
                    <a:pt x="225736" y="117129"/>
                  </a:lnTo>
                  <a:lnTo>
                    <a:pt x="226174" y="117497"/>
                  </a:lnTo>
                  <a:lnTo>
                    <a:pt x="226244" y="117809"/>
                  </a:lnTo>
                  <a:lnTo>
                    <a:pt x="226111" y="117939"/>
                  </a:lnTo>
                  <a:lnTo>
                    <a:pt x="224479" y="117914"/>
                  </a:lnTo>
                  <a:lnTo>
                    <a:pt x="224461" y="122137"/>
                  </a:lnTo>
                  <a:lnTo>
                    <a:pt x="224481" y="123842"/>
                  </a:lnTo>
                  <a:lnTo>
                    <a:pt x="225795" y="123857"/>
                  </a:lnTo>
                  <a:lnTo>
                    <a:pt x="225804" y="127386"/>
                  </a:lnTo>
                  <a:lnTo>
                    <a:pt x="226925" y="127389"/>
                  </a:lnTo>
                  <a:lnTo>
                    <a:pt x="226929" y="127125"/>
                  </a:lnTo>
                  <a:lnTo>
                    <a:pt x="227084" y="127110"/>
                  </a:lnTo>
                  <a:lnTo>
                    <a:pt x="227084" y="126195"/>
                  </a:lnTo>
                  <a:lnTo>
                    <a:pt x="227709" y="126195"/>
                  </a:lnTo>
                  <a:lnTo>
                    <a:pt x="227712" y="126680"/>
                  </a:lnTo>
                  <a:lnTo>
                    <a:pt x="228615" y="122662"/>
                  </a:lnTo>
                  <a:lnTo>
                    <a:pt x="229683" y="122659"/>
                  </a:lnTo>
                  <a:lnTo>
                    <a:pt x="229695" y="125028"/>
                  </a:lnTo>
                  <a:lnTo>
                    <a:pt x="234838" y="125029"/>
                  </a:lnTo>
                  <a:lnTo>
                    <a:pt x="234853" y="127380"/>
                  </a:lnTo>
                  <a:lnTo>
                    <a:pt x="238115" y="127395"/>
                  </a:lnTo>
                  <a:lnTo>
                    <a:pt x="238129" y="129742"/>
                  </a:lnTo>
                  <a:lnTo>
                    <a:pt x="240972" y="129785"/>
                  </a:lnTo>
                  <a:lnTo>
                    <a:pt x="240977" y="132136"/>
                  </a:lnTo>
                  <a:lnTo>
                    <a:pt x="240975" y="139199"/>
                  </a:lnTo>
                  <a:lnTo>
                    <a:pt x="243553" y="139221"/>
                  </a:lnTo>
                  <a:lnTo>
                    <a:pt x="243566" y="141582"/>
                  </a:lnTo>
                  <a:lnTo>
                    <a:pt x="246164" y="141619"/>
                  </a:lnTo>
                  <a:lnTo>
                    <a:pt x="246154" y="143169"/>
                  </a:lnTo>
                  <a:lnTo>
                    <a:pt x="245531" y="143260"/>
                  </a:lnTo>
                  <a:lnTo>
                    <a:pt x="245032" y="143980"/>
                  </a:lnTo>
                  <a:lnTo>
                    <a:pt x="245265" y="144162"/>
                  </a:lnTo>
                  <a:lnTo>
                    <a:pt x="244999" y="144590"/>
                  </a:lnTo>
                  <a:lnTo>
                    <a:pt x="243876" y="144434"/>
                  </a:lnTo>
                  <a:lnTo>
                    <a:pt x="243583" y="144508"/>
                  </a:lnTo>
                  <a:lnTo>
                    <a:pt x="243607" y="146308"/>
                  </a:lnTo>
                  <a:lnTo>
                    <a:pt x="246179" y="146316"/>
                  </a:lnTo>
                  <a:lnTo>
                    <a:pt x="246203" y="148693"/>
                  </a:lnTo>
                  <a:lnTo>
                    <a:pt x="243607" y="148678"/>
                  </a:lnTo>
                  <a:lnTo>
                    <a:pt x="243599" y="151032"/>
                  </a:lnTo>
                  <a:lnTo>
                    <a:pt x="246183" y="151039"/>
                  </a:lnTo>
                  <a:lnTo>
                    <a:pt x="246198" y="154647"/>
                  </a:lnTo>
                  <a:lnTo>
                    <a:pt x="250041" y="154682"/>
                  </a:lnTo>
                  <a:lnTo>
                    <a:pt x="250045" y="155786"/>
                  </a:lnTo>
                  <a:lnTo>
                    <a:pt x="248735" y="155790"/>
                  </a:lnTo>
                  <a:lnTo>
                    <a:pt x="248709" y="160446"/>
                  </a:lnTo>
                  <a:lnTo>
                    <a:pt x="246939" y="160416"/>
                  </a:lnTo>
                  <a:lnTo>
                    <a:pt x="245664" y="159471"/>
                  </a:lnTo>
                  <a:lnTo>
                    <a:pt x="245158" y="159616"/>
                  </a:lnTo>
                  <a:lnTo>
                    <a:pt x="244832" y="159813"/>
                  </a:lnTo>
                  <a:lnTo>
                    <a:pt x="244082" y="159784"/>
                  </a:lnTo>
                  <a:lnTo>
                    <a:pt x="243707" y="159572"/>
                  </a:lnTo>
                  <a:lnTo>
                    <a:pt x="243528" y="159559"/>
                  </a:lnTo>
                  <a:lnTo>
                    <a:pt x="243519" y="161573"/>
                  </a:lnTo>
                  <a:lnTo>
                    <a:pt x="240976" y="161584"/>
                  </a:lnTo>
                  <a:lnTo>
                    <a:pt x="241048" y="169821"/>
                  </a:lnTo>
                  <a:lnTo>
                    <a:pt x="238103" y="169797"/>
                  </a:lnTo>
                  <a:lnTo>
                    <a:pt x="238092" y="172147"/>
                  </a:lnTo>
                  <a:lnTo>
                    <a:pt x="241061" y="172153"/>
                  </a:lnTo>
                  <a:lnTo>
                    <a:pt x="241049" y="173310"/>
                  </a:lnTo>
                  <a:lnTo>
                    <a:pt x="240406" y="173385"/>
                  </a:lnTo>
                  <a:lnTo>
                    <a:pt x="240370" y="175676"/>
                  </a:lnTo>
                  <a:lnTo>
                    <a:pt x="241074" y="175706"/>
                  </a:lnTo>
                  <a:lnTo>
                    <a:pt x="241474" y="176025"/>
                  </a:lnTo>
                  <a:lnTo>
                    <a:pt x="242035" y="175973"/>
                  </a:lnTo>
                  <a:lnTo>
                    <a:pt x="242320" y="176338"/>
                  </a:lnTo>
                  <a:lnTo>
                    <a:pt x="243492" y="176096"/>
                  </a:lnTo>
                  <a:lnTo>
                    <a:pt x="243855" y="175698"/>
                  </a:lnTo>
                  <a:lnTo>
                    <a:pt x="244473" y="175430"/>
                  </a:lnTo>
                  <a:lnTo>
                    <a:pt x="244526" y="174537"/>
                  </a:lnTo>
                  <a:lnTo>
                    <a:pt x="246163" y="174548"/>
                  </a:lnTo>
                  <a:lnTo>
                    <a:pt x="246130" y="172175"/>
                  </a:lnTo>
                  <a:lnTo>
                    <a:pt x="248732" y="172165"/>
                  </a:lnTo>
                  <a:lnTo>
                    <a:pt x="248736" y="174519"/>
                  </a:lnTo>
                  <a:lnTo>
                    <a:pt x="253904" y="174584"/>
                  </a:lnTo>
                  <a:lnTo>
                    <a:pt x="253918" y="176938"/>
                  </a:lnTo>
                  <a:lnTo>
                    <a:pt x="248723" y="176881"/>
                  </a:lnTo>
                  <a:lnTo>
                    <a:pt x="248783" y="179232"/>
                  </a:lnTo>
                  <a:lnTo>
                    <a:pt x="248736" y="183940"/>
                  </a:lnTo>
                  <a:lnTo>
                    <a:pt x="247455" y="183939"/>
                  </a:lnTo>
                  <a:lnTo>
                    <a:pt x="245032" y="183938"/>
                  </a:lnTo>
                  <a:lnTo>
                    <a:pt x="244414" y="183946"/>
                  </a:lnTo>
                  <a:lnTo>
                    <a:pt x="244247" y="183945"/>
                  </a:lnTo>
                  <a:lnTo>
                    <a:pt x="239753" y="183921"/>
                  </a:lnTo>
                  <a:lnTo>
                    <a:pt x="238904" y="183916"/>
                  </a:lnTo>
                  <a:lnTo>
                    <a:pt x="238703" y="183915"/>
                  </a:lnTo>
                  <a:lnTo>
                    <a:pt x="237908" y="183911"/>
                  </a:lnTo>
                  <a:lnTo>
                    <a:pt x="235143" y="183910"/>
                  </a:lnTo>
                  <a:lnTo>
                    <a:pt x="234161" y="183910"/>
                  </a:lnTo>
                  <a:lnTo>
                    <a:pt x="225186" y="183906"/>
                  </a:lnTo>
                  <a:lnTo>
                    <a:pt x="224279" y="183906"/>
                  </a:lnTo>
                  <a:lnTo>
                    <a:pt x="211143" y="183901"/>
                  </a:lnTo>
                  <a:lnTo>
                    <a:pt x="209895" y="183901"/>
                  </a:lnTo>
                  <a:lnTo>
                    <a:pt x="207024" y="183900"/>
                  </a:lnTo>
                  <a:lnTo>
                    <a:pt x="206440" y="183905"/>
                  </a:lnTo>
                  <a:lnTo>
                    <a:pt x="206280" y="183911"/>
                  </a:lnTo>
                  <a:lnTo>
                    <a:pt x="205174" y="183909"/>
                  </a:lnTo>
                  <a:lnTo>
                    <a:pt x="204657" y="183908"/>
                  </a:lnTo>
                  <a:lnTo>
                    <a:pt x="204462" y="183909"/>
                  </a:lnTo>
                  <a:lnTo>
                    <a:pt x="203518" y="183914"/>
                  </a:lnTo>
                  <a:lnTo>
                    <a:pt x="202772" y="183918"/>
                  </a:lnTo>
                  <a:lnTo>
                    <a:pt x="200557" y="183923"/>
                  </a:lnTo>
                  <a:lnTo>
                    <a:pt x="199190" y="183926"/>
                  </a:lnTo>
                  <a:lnTo>
                    <a:pt x="196643" y="183920"/>
                  </a:lnTo>
                  <a:lnTo>
                    <a:pt x="194073" y="183924"/>
                  </a:lnTo>
                  <a:lnTo>
                    <a:pt x="191498" y="183917"/>
                  </a:lnTo>
                  <a:lnTo>
                    <a:pt x="188896" y="183914"/>
                  </a:lnTo>
                  <a:lnTo>
                    <a:pt x="186334" y="183858"/>
                  </a:lnTo>
                  <a:lnTo>
                    <a:pt x="183776" y="183868"/>
                  </a:lnTo>
                  <a:lnTo>
                    <a:pt x="183533" y="183868"/>
                  </a:lnTo>
                  <a:lnTo>
                    <a:pt x="181150" y="183860"/>
                  </a:lnTo>
                  <a:lnTo>
                    <a:pt x="173305" y="183891"/>
                  </a:lnTo>
                  <a:lnTo>
                    <a:pt x="172301" y="183877"/>
                  </a:lnTo>
                  <a:lnTo>
                    <a:pt x="170467" y="183899"/>
                  </a:lnTo>
                  <a:lnTo>
                    <a:pt x="170312" y="183900"/>
                  </a:lnTo>
                  <a:lnTo>
                    <a:pt x="168118" y="183926"/>
                  </a:lnTo>
                  <a:lnTo>
                    <a:pt x="166677" y="183879"/>
                  </a:lnTo>
                  <a:lnTo>
                    <a:pt x="166441" y="183856"/>
                  </a:lnTo>
                  <a:lnTo>
                    <a:pt x="165119" y="183870"/>
                  </a:lnTo>
                  <a:lnTo>
                    <a:pt x="164818" y="183874"/>
                  </a:lnTo>
                  <a:lnTo>
                    <a:pt x="160825" y="183857"/>
                  </a:lnTo>
                  <a:lnTo>
                    <a:pt x="160350" y="183856"/>
                  </a:lnTo>
                  <a:lnTo>
                    <a:pt x="158569" y="183832"/>
                  </a:lnTo>
                  <a:lnTo>
                    <a:pt x="157784" y="183822"/>
                  </a:lnTo>
                  <a:lnTo>
                    <a:pt x="156478" y="183805"/>
                  </a:lnTo>
                  <a:lnTo>
                    <a:pt x="155685" y="183924"/>
                  </a:lnTo>
                  <a:lnTo>
                    <a:pt x="145498" y="183940"/>
                  </a:lnTo>
                  <a:lnTo>
                    <a:pt x="139591" y="183947"/>
                  </a:lnTo>
                  <a:lnTo>
                    <a:pt x="137962" y="183960"/>
                  </a:lnTo>
                  <a:lnTo>
                    <a:pt x="131949" y="183941"/>
                  </a:lnTo>
                  <a:lnTo>
                    <a:pt x="129306" y="183908"/>
                  </a:lnTo>
                  <a:lnTo>
                    <a:pt x="128755" y="183916"/>
                  </a:lnTo>
                  <a:lnTo>
                    <a:pt x="128560" y="183918"/>
                  </a:lnTo>
                  <a:lnTo>
                    <a:pt x="126670" y="183945"/>
                  </a:lnTo>
                  <a:lnTo>
                    <a:pt x="125656" y="183952"/>
                  </a:lnTo>
                  <a:lnTo>
                    <a:pt x="125150" y="183960"/>
                  </a:lnTo>
                  <a:lnTo>
                    <a:pt x="124379" y="183973"/>
                  </a:lnTo>
                  <a:lnTo>
                    <a:pt x="123634" y="183985"/>
                  </a:lnTo>
                  <a:lnTo>
                    <a:pt x="121845" y="184016"/>
                  </a:lnTo>
                  <a:lnTo>
                    <a:pt x="121529" y="184021"/>
                  </a:lnTo>
                  <a:lnTo>
                    <a:pt x="121255" y="184021"/>
                  </a:lnTo>
                  <a:lnTo>
                    <a:pt x="107010" y="184019"/>
                  </a:lnTo>
                  <a:lnTo>
                    <a:pt x="104128" y="184019"/>
                  </a:lnTo>
                  <a:lnTo>
                    <a:pt x="92164" y="184017"/>
                  </a:lnTo>
                  <a:lnTo>
                    <a:pt x="89678" y="184014"/>
                  </a:lnTo>
                  <a:lnTo>
                    <a:pt x="81844" y="184005"/>
                  </a:lnTo>
                  <a:lnTo>
                    <a:pt x="80142" y="184005"/>
                  </a:lnTo>
                  <a:lnTo>
                    <a:pt x="76681" y="184005"/>
                  </a:lnTo>
                  <a:lnTo>
                    <a:pt x="74703" y="184002"/>
                  </a:lnTo>
                  <a:lnTo>
                    <a:pt x="71566" y="183998"/>
                  </a:lnTo>
                  <a:lnTo>
                    <a:pt x="71157" y="183997"/>
                  </a:lnTo>
                  <a:lnTo>
                    <a:pt x="68993" y="183994"/>
                  </a:lnTo>
                  <a:lnTo>
                    <a:pt x="63790" y="183987"/>
                  </a:lnTo>
                  <a:lnTo>
                    <a:pt x="58235" y="183980"/>
                  </a:lnTo>
                  <a:lnTo>
                    <a:pt x="52601" y="183972"/>
                  </a:lnTo>
                  <a:lnTo>
                    <a:pt x="38774" y="183953"/>
                  </a:lnTo>
                  <a:lnTo>
                    <a:pt x="33936" y="183946"/>
                  </a:lnTo>
                  <a:lnTo>
                    <a:pt x="32969" y="183949"/>
                  </a:lnTo>
                  <a:lnTo>
                    <a:pt x="32694" y="183946"/>
                  </a:lnTo>
                  <a:lnTo>
                    <a:pt x="32547" y="183945"/>
                  </a:lnTo>
                  <a:lnTo>
                    <a:pt x="31668" y="183936"/>
                  </a:lnTo>
                  <a:lnTo>
                    <a:pt x="18260" y="183933"/>
                  </a:lnTo>
                  <a:lnTo>
                    <a:pt x="16032" y="183932"/>
                  </a:lnTo>
                  <a:lnTo>
                    <a:pt x="15711" y="183932"/>
                  </a:lnTo>
                  <a:lnTo>
                    <a:pt x="14466" y="183939"/>
                  </a:lnTo>
                  <a:lnTo>
                    <a:pt x="14133" y="183941"/>
                  </a:lnTo>
                  <a:lnTo>
                    <a:pt x="13251" y="183945"/>
                  </a:lnTo>
                  <a:lnTo>
                    <a:pt x="46" y="183932"/>
                  </a:lnTo>
                  <a:lnTo>
                    <a:pt x="20" y="174463"/>
                  </a:lnTo>
                  <a:lnTo>
                    <a:pt x="14" y="172384"/>
                  </a:lnTo>
                  <a:lnTo>
                    <a:pt x="7" y="169842"/>
                  </a:lnTo>
                  <a:lnTo>
                    <a:pt x="3" y="169656"/>
                  </a:lnTo>
                  <a:lnTo>
                    <a:pt x="6" y="166506"/>
                  </a:lnTo>
                  <a:lnTo>
                    <a:pt x="2" y="166116"/>
                  </a:lnTo>
                  <a:lnTo>
                    <a:pt x="2" y="164457"/>
                  </a:lnTo>
                  <a:lnTo>
                    <a:pt x="1" y="160251"/>
                  </a:lnTo>
                  <a:lnTo>
                    <a:pt x="0" y="156633"/>
                  </a:lnTo>
                  <a:lnTo>
                    <a:pt x="0" y="155533"/>
                  </a:lnTo>
                  <a:lnTo>
                    <a:pt x="3" y="153153"/>
                  </a:lnTo>
                  <a:lnTo>
                    <a:pt x="5" y="150800"/>
                  </a:lnTo>
                  <a:lnTo>
                    <a:pt x="14" y="138956"/>
                  </a:lnTo>
                  <a:lnTo>
                    <a:pt x="16" y="136595"/>
                  </a:lnTo>
                  <a:lnTo>
                    <a:pt x="41" y="134368"/>
                  </a:lnTo>
                  <a:lnTo>
                    <a:pt x="18" y="127133"/>
                  </a:lnTo>
                  <a:lnTo>
                    <a:pt x="9" y="122672"/>
                  </a:lnTo>
                  <a:lnTo>
                    <a:pt x="29" y="122408"/>
                  </a:lnTo>
                  <a:lnTo>
                    <a:pt x="25" y="120363"/>
                  </a:lnTo>
                  <a:lnTo>
                    <a:pt x="20" y="117841"/>
                  </a:lnTo>
                  <a:lnTo>
                    <a:pt x="16" y="115839"/>
                  </a:lnTo>
                  <a:lnTo>
                    <a:pt x="15" y="115221"/>
                  </a:lnTo>
                  <a:lnTo>
                    <a:pt x="7" y="110945"/>
                  </a:lnTo>
                  <a:lnTo>
                    <a:pt x="15" y="110670"/>
                  </a:lnTo>
                  <a:lnTo>
                    <a:pt x="22" y="109526"/>
                  </a:lnTo>
                  <a:lnTo>
                    <a:pt x="15" y="108008"/>
                  </a:lnTo>
                  <a:lnTo>
                    <a:pt x="2" y="106238"/>
                  </a:lnTo>
                  <a:lnTo>
                    <a:pt x="18" y="105878"/>
                  </a:lnTo>
                  <a:lnTo>
                    <a:pt x="10" y="103829"/>
                  </a:lnTo>
                  <a:lnTo>
                    <a:pt x="14" y="103528"/>
                  </a:lnTo>
                  <a:lnTo>
                    <a:pt x="32" y="102039"/>
                  </a:lnTo>
                  <a:lnTo>
                    <a:pt x="37" y="101551"/>
                  </a:lnTo>
                  <a:lnTo>
                    <a:pt x="45" y="101224"/>
                  </a:lnTo>
                  <a:lnTo>
                    <a:pt x="33" y="100522"/>
                  </a:lnTo>
                  <a:lnTo>
                    <a:pt x="4" y="98807"/>
                  </a:lnTo>
                  <a:lnTo>
                    <a:pt x="0" y="98536"/>
                  </a:lnTo>
                  <a:lnTo>
                    <a:pt x="12" y="96744"/>
                  </a:lnTo>
                  <a:lnTo>
                    <a:pt x="28" y="96432"/>
                  </a:lnTo>
                  <a:lnTo>
                    <a:pt x="55" y="83556"/>
                  </a:lnTo>
                  <a:lnTo>
                    <a:pt x="62" y="79877"/>
                  </a:lnTo>
                  <a:lnTo>
                    <a:pt x="82" y="70643"/>
                  </a:lnTo>
                  <a:lnTo>
                    <a:pt x="128" y="61147"/>
                  </a:lnTo>
                  <a:lnTo>
                    <a:pt x="134" y="58919"/>
                  </a:lnTo>
                  <a:lnTo>
                    <a:pt x="135" y="58431"/>
                  </a:lnTo>
                  <a:lnTo>
                    <a:pt x="117" y="57513"/>
                  </a:lnTo>
                  <a:lnTo>
                    <a:pt x="102" y="56685"/>
                  </a:lnTo>
                  <a:lnTo>
                    <a:pt x="117" y="56200"/>
                  </a:lnTo>
                  <a:lnTo>
                    <a:pt x="122" y="55762"/>
                  </a:lnTo>
                  <a:lnTo>
                    <a:pt x="139" y="54358"/>
                  </a:lnTo>
                  <a:lnTo>
                    <a:pt x="151" y="54090"/>
                  </a:lnTo>
                  <a:lnTo>
                    <a:pt x="134" y="51908"/>
                  </a:lnTo>
                  <a:lnTo>
                    <a:pt x="150" y="51698"/>
                  </a:lnTo>
                  <a:lnTo>
                    <a:pt x="138" y="50139"/>
                  </a:lnTo>
                  <a:lnTo>
                    <a:pt x="134" y="49644"/>
                  </a:lnTo>
                  <a:lnTo>
                    <a:pt x="142" y="49302"/>
                  </a:lnTo>
                  <a:lnTo>
                    <a:pt x="150" y="47261"/>
                  </a:lnTo>
                  <a:lnTo>
                    <a:pt x="162" y="47004"/>
                  </a:lnTo>
                  <a:lnTo>
                    <a:pt x="142" y="46498"/>
                  </a:lnTo>
                  <a:lnTo>
                    <a:pt x="145" y="44948"/>
                  </a:lnTo>
                  <a:lnTo>
                    <a:pt x="154" y="44088"/>
                  </a:lnTo>
                  <a:lnTo>
                    <a:pt x="164" y="40260"/>
                  </a:lnTo>
                  <a:lnTo>
                    <a:pt x="172" y="39283"/>
                  </a:lnTo>
                  <a:lnTo>
                    <a:pt x="183" y="34667"/>
                  </a:lnTo>
                  <a:lnTo>
                    <a:pt x="192" y="30847"/>
                  </a:lnTo>
                  <a:lnTo>
                    <a:pt x="206" y="27781"/>
                  </a:lnTo>
                  <a:lnTo>
                    <a:pt x="172" y="2669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8" name="pg709">
              <a:extLst>
                <a:ext uri="{FF2B5EF4-FFF2-40B4-BE49-F238E27FC236}">
                  <a16:creationId xmlns:a16="http://schemas.microsoft.com/office/drawing/2014/main" id="{D1F0F399-6C24-8E42-84AC-BD7083B104D8}"/>
                </a:ext>
              </a:extLst>
            </p:cNvPr>
            <p:cNvSpPr/>
            <p:nvPr/>
          </p:nvSpPr>
          <p:spPr>
            <a:xfrm>
              <a:off x="4440425" y="2002427"/>
              <a:ext cx="294398" cy="278255"/>
            </a:xfrm>
            <a:custGeom>
              <a:avLst/>
              <a:gdLst/>
              <a:ahLst/>
              <a:cxnLst/>
              <a:rect l="0" t="0" r="0" b="0"/>
              <a:pathLst>
                <a:path w="294398" h="278255">
                  <a:moveTo>
                    <a:pt x="36405" y="0"/>
                  </a:moveTo>
                  <a:lnTo>
                    <a:pt x="47092" y="35"/>
                  </a:lnTo>
                  <a:lnTo>
                    <a:pt x="47098" y="2369"/>
                  </a:lnTo>
                  <a:lnTo>
                    <a:pt x="44478" y="2350"/>
                  </a:lnTo>
                  <a:lnTo>
                    <a:pt x="44473" y="4697"/>
                  </a:lnTo>
                  <a:lnTo>
                    <a:pt x="49821" y="4677"/>
                  </a:lnTo>
                  <a:lnTo>
                    <a:pt x="49809" y="7019"/>
                  </a:lnTo>
                  <a:lnTo>
                    <a:pt x="52491" y="7044"/>
                  </a:lnTo>
                  <a:lnTo>
                    <a:pt x="52492" y="9408"/>
                  </a:lnTo>
                  <a:lnTo>
                    <a:pt x="68532" y="9419"/>
                  </a:lnTo>
                  <a:lnTo>
                    <a:pt x="68554" y="11783"/>
                  </a:lnTo>
                  <a:lnTo>
                    <a:pt x="76591" y="11792"/>
                  </a:lnTo>
                  <a:lnTo>
                    <a:pt x="76581" y="7113"/>
                  </a:lnTo>
                  <a:lnTo>
                    <a:pt x="81921" y="7090"/>
                  </a:lnTo>
                  <a:lnTo>
                    <a:pt x="89999" y="7112"/>
                  </a:lnTo>
                  <a:lnTo>
                    <a:pt x="89993" y="11825"/>
                  </a:lnTo>
                  <a:lnTo>
                    <a:pt x="92660" y="11833"/>
                  </a:lnTo>
                  <a:lnTo>
                    <a:pt x="92680" y="14171"/>
                  </a:lnTo>
                  <a:lnTo>
                    <a:pt x="94185" y="14172"/>
                  </a:lnTo>
                  <a:lnTo>
                    <a:pt x="94190" y="23741"/>
                  </a:lnTo>
                  <a:lnTo>
                    <a:pt x="95590" y="23744"/>
                  </a:lnTo>
                  <a:lnTo>
                    <a:pt x="95731" y="24131"/>
                  </a:lnTo>
                  <a:lnTo>
                    <a:pt x="95557" y="24317"/>
                  </a:lnTo>
                  <a:lnTo>
                    <a:pt x="95524" y="24469"/>
                  </a:lnTo>
                  <a:lnTo>
                    <a:pt x="95727" y="24644"/>
                  </a:lnTo>
                  <a:lnTo>
                    <a:pt x="96849" y="24766"/>
                  </a:lnTo>
                  <a:lnTo>
                    <a:pt x="97336" y="24576"/>
                  </a:lnTo>
                  <a:lnTo>
                    <a:pt x="97878" y="24632"/>
                  </a:lnTo>
                  <a:lnTo>
                    <a:pt x="98022" y="24739"/>
                  </a:lnTo>
                  <a:lnTo>
                    <a:pt x="98175" y="25234"/>
                  </a:lnTo>
                  <a:lnTo>
                    <a:pt x="100897" y="25497"/>
                  </a:lnTo>
                  <a:lnTo>
                    <a:pt x="101613" y="25318"/>
                  </a:lnTo>
                  <a:lnTo>
                    <a:pt x="101863" y="25352"/>
                  </a:lnTo>
                  <a:lnTo>
                    <a:pt x="102528" y="25839"/>
                  </a:lnTo>
                  <a:lnTo>
                    <a:pt x="102587" y="26002"/>
                  </a:lnTo>
                  <a:lnTo>
                    <a:pt x="102714" y="26073"/>
                  </a:lnTo>
                  <a:lnTo>
                    <a:pt x="103764" y="25824"/>
                  </a:lnTo>
                  <a:lnTo>
                    <a:pt x="105064" y="25237"/>
                  </a:lnTo>
                  <a:lnTo>
                    <a:pt x="105585" y="24516"/>
                  </a:lnTo>
                  <a:lnTo>
                    <a:pt x="105795" y="23737"/>
                  </a:lnTo>
                  <a:lnTo>
                    <a:pt x="109438" y="23818"/>
                  </a:lnTo>
                  <a:lnTo>
                    <a:pt x="109566" y="24109"/>
                  </a:lnTo>
                  <a:lnTo>
                    <a:pt x="109463" y="24808"/>
                  </a:lnTo>
                  <a:lnTo>
                    <a:pt x="108697" y="24978"/>
                  </a:lnTo>
                  <a:lnTo>
                    <a:pt x="108443" y="25127"/>
                  </a:lnTo>
                  <a:lnTo>
                    <a:pt x="108214" y="25755"/>
                  </a:lnTo>
                  <a:lnTo>
                    <a:pt x="108205" y="26119"/>
                  </a:lnTo>
                  <a:lnTo>
                    <a:pt x="112746" y="26135"/>
                  </a:lnTo>
                  <a:lnTo>
                    <a:pt x="112856" y="30887"/>
                  </a:lnTo>
                  <a:lnTo>
                    <a:pt x="120912" y="30871"/>
                  </a:lnTo>
                  <a:lnTo>
                    <a:pt x="120999" y="42663"/>
                  </a:lnTo>
                  <a:lnTo>
                    <a:pt x="128891" y="42626"/>
                  </a:lnTo>
                  <a:lnTo>
                    <a:pt x="131576" y="42604"/>
                  </a:lnTo>
                  <a:lnTo>
                    <a:pt x="131576" y="45008"/>
                  </a:lnTo>
                  <a:lnTo>
                    <a:pt x="135586" y="44978"/>
                  </a:lnTo>
                  <a:lnTo>
                    <a:pt x="135590" y="47200"/>
                  </a:lnTo>
                  <a:lnTo>
                    <a:pt x="134952" y="47840"/>
                  </a:lnTo>
                  <a:lnTo>
                    <a:pt x="134952" y="49724"/>
                  </a:lnTo>
                  <a:lnTo>
                    <a:pt x="142280" y="49703"/>
                  </a:lnTo>
                  <a:lnTo>
                    <a:pt x="142278" y="50940"/>
                  </a:lnTo>
                  <a:lnTo>
                    <a:pt x="142291" y="52067"/>
                  </a:lnTo>
                  <a:lnTo>
                    <a:pt x="142322" y="61530"/>
                  </a:lnTo>
                  <a:lnTo>
                    <a:pt x="142325" y="61724"/>
                  </a:lnTo>
                  <a:lnTo>
                    <a:pt x="142324" y="63303"/>
                  </a:lnTo>
                  <a:lnTo>
                    <a:pt x="140338" y="63290"/>
                  </a:lnTo>
                  <a:lnTo>
                    <a:pt x="140107" y="62882"/>
                  </a:lnTo>
                  <a:lnTo>
                    <a:pt x="140103" y="62454"/>
                  </a:lnTo>
                  <a:lnTo>
                    <a:pt x="139668" y="62335"/>
                  </a:lnTo>
                  <a:lnTo>
                    <a:pt x="138719" y="62353"/>
                  </a:lnTo>
                  <a:lnTo>
                    <a:pt x="138196" y="62446"/>
                  </a:lnTo>
                  <a:lnTo>
                    <a:pt x="137703" y="62654"/>
                  </a:lnTo>
                  <a:lnTo>
                    <a:pt x="137420" y="63078"/>
                  </a:lnTo>
                  <a:lnTo>
                    <a:pt x="137412" y="63416"/>
                  </a:lnTo>
                  <a:lnTo>
                    <a:pt x="137807" y="64671"/>
                  </a:lnTo>
                  <a:lnTo>
                    <a:pt x="137798" y="65254"/>
                  </a:lnTo>
                  <a:lnTo>
                    <a:pt x="137672" y="65507"/>
                  </a:lnTo>
                  <a:lnTo>
                    <a:pt x="137065" y="66195"/>
                  </a:lnTo>
                  <a:lnTo>
                    <a:pt x="137010" y="66347"/>
                  </a:lnTo>
                  <a:lnTo>
                    <a:pt x="137010" y="67142"/>
                  </a:lnTo>
                  <a:lnTo>
                    <a:pt x="138152" y="67135"/>
                  </a:lnTo>
                  <a:lnTo>
                    <a:pt x="139665" y="66976"/>
                  </a:lnTo>
                  <a:lnTo>
                    <a:pt x="139655" y="70767"/>
                  </a:lnTo>
                  <a:lnTo>
                    <a:pt x="139575" y="70912"/>
                  </a:lnTo>
                  <a:lnTo>
                    <a:pt x="139424" y="70986"/>
                  </a:lnTo>
                  <a:lnTo>
                    <a:pt x="138935" y="71008"/>
                  </a:lnTo>
                  <a:lnTo>
                    <a:pt x="138669" y="71205"/>
                  </a:lnTo>
                  <a:lnTo>
                    <a:pt x="138383" y="72052"/>
                  </a:lnTo>
                  <a:lnTo>
                    <a:pt x="138366" y="73260"/>
                  </a:lnTo>
                  <a:lnTo>
                    <a:pt x="150742" y="73218"/>
                  </a:lnTo>
                  <a:lnTo>
                    <a:pt x="150738" y="73397"/>
                  </a:lnTo>
                  <a:lnTo>
                    <a:pt x="151020" y="74256"/>
                  </a:lnTo>
                  <a:lnTo>
                    <a:pt x="151294" y="74579"/>
                  </a:lnTo>
                  <a:lnTo>
                    <a:pt x="151505" y="75494"/>
                  </a:lnTo>
                  <a:lnTo>
                    <a:pt x="151391" y="75940"/>
                  </a:lnTo>
                  <a:lnTo>
                    <a:pt x="150962" y="76412"/>
                  </a:lnTo>
                  <a:lnTo>
                    <a:pt x="150709" y="76386"/>
                  </a:lnTo>
                  <a:lnTo>
                    <a:pt x="150393" y="76735"/>
                  </a:lnTo>
                  <a:lnTo>
                    <a:pt x="150343" y="77367"/>
                  </a:lnTo>
                  <a:lnTo>
                    <a:pt x="150591" y="77769"/>
                  </a:lnTo>
                  <a:lnTo>
                    <a:pt x="150642" y="78107"/>
                  </a:lnTo>
                  <a:lnTo>
                    <a:pt x="150406" y="78556"/>
                  </a:lnTo>
                  <a:lnTo>
                    <a:pt x="150327" y="82652"/>
                  </a:lnTo>
                  <a:lnTo>
                    <a:pt x="149729" y="82663"/>
                  </a:lnTo>
                  <a:lnTo>
                    <a:pt x="149742" y="83801"/>
                  </a:lnTo>
                  <a:lnTo>
                    <a:pt x="151716" y="83845"/>
                  </a:lnTo>
                  <a:lnTo>
                    <a:pt x="151702" y="86147"/>
                  </a:lnTo>
                  <a:lnTo>
                    <a:pt x="162397" y="86174"/>
                  </a:lnTo>
                  <a:lnTo>
                    <a:pt x="162388" y="85003"/>
                  </a:lnTo>
                  <a:lnTo>
                    <a:pt x="167748" y="85050"/>
                  </a:lnTo>
                  <a:lnTo>
                    <a:pt x="167782" y="87392"/>
                  </a:lnTo>
                  <a:lnTo>
                    <a:pt x="163753" y="87344"/>
                  </a:lnTo>
                  <a:lnTo>
                    <a:pt x="163758" y="89709"/>
                  </a:lnTo>
                  <a:lnTo>
                    <a:pt x="167786" y="89741"/>
                  </a:lnTo>
                  <a:lnTo>
                    <a:pt x="167791" y="90328"/>
                  </a:lnTo>
                  <a:lnTo>
                    <a:pt x="171760" y="90336"/>
                  </a:lnTo>
                  <a:lnTo>
                    <a:pt x="171758" y="96645"/>
                  </a:lnTo>
                  <a:lnTo>
                    <a:pt x="171783" y="96812"/>
                  </a:lnTo>
                  <a:lnTo>
                    <a:pt x="173073" y="96820"/>
                  </a:lnTo>
                  <a:lnTo>
                    <a:pt x="173076" y="99180"/>
                  </a:lnTo>
                  <a:lnTo>
                    <a:pt x="187667" y="99140"/>
                  </a:lnTo>
                  <a:lnTo>
                    <a:pt x="191622" y="99051"/>
                  </a:lnTo>
                  <a:lnTo>
                    <a:pt x="193455" y="99137"/>
                  </a:lnTo>
                  <a:lnTo>
                    <a:pt x="200010" y="99105"/>
                  </a:lnTo>
                  <a:lnTo>
                    <a:pt x="202820" y="99083"/>
                  </a:lnTo>
                  <a:lnTo>
                    <a:pt x="212078" y="99067"/>
                  </a:lnTo>
                  <a:lnTo>
                    <a:pt x="212006" y="99310"/>
                  </a:lnTo>
                  <a:lnTo>
                    <a:pt x="211985" y="100232"/>
                  </a:lnTo>
                  <a:lnTo>
                    <a:pt x="211057" y="100326"/>
                  </a:lnTo>
                  <a:lnTo>
                    <a:pt x="211074" y="100508"/>
                  </a:lnTo>
                  <a:lnTo>
                    <a:pt x="211448" y="100820"/>
                  </a:lnTo>
                  <a:lnTo>
                    <a:pt x="211458" y="103783"/>
                  </a:lnTo>
                  <a:lnTo>
                    <a:pt x="215460" y="103800"/>
                  </a:lnTo>
                  <a:lnTo>
                    <a:pt x="215472" y="106140"/>
                  </a:lnTo>
                  <a:lnTo>
                    <a:pt x="216631" y="106136"/>
                  </a:lnTo>
                  <a:lnTo>
                    <a:pt x="216920" y="105883"/>
                  </a:lnTo>
                  <a:lnTo>
                    <a:pt x="217277" y="105697"/>
                  </a:lnTo>
                  <a:lnTo>
                    <a:pt x="217718" y="105641"/>
                  </a:lnTo>
                  <a:lnTo>
                    <a:pt x="218088" y="105786"/>
                  </a:lnTo>
                  <a:lnTo>
                    <a:pt x="218117" y="106035"/>
                  </a:lnTo>
                  <a:lnTo>
                    <a:pt x="218243" y="106214"/>
                  </a:lnTo>
                  <a:lnTo>
                    <a:pt x="218889" y="106147"/>
                  </a:lnTo>
                  <a:lnTo>
                    <a:pt x="222135" y="106133"/>
                  </a:lnTo>
                  <a:lnTo>
                    <a:pt x="222171" y="103330"/>
                  </a:lnTo>
                  <a:lnTo>
                    <a:pt x="222406" y="103211"/>
                  </a:lnTo>
                  <a:lnTo>
                    <a:pt x="223464" y="103208"/>
                  </a:lnTo>
                  <a:lnTo>
                    <a:pt x="223493" y="103791"/>
                  </a:lnTo>
                  <a:lnTo>
                    <a:pt x="224569" y="103963"/>
                  </a:lnTo>
                  <a:lnTo>
                    <a:pt x="225606" y="103817"/>
                  </a:lnTo>
                  <a:lnTo>
                    <a:pt x="230418" y="103829"/>
                  </a:lnTo>
                  <a:lnTo>
                    <a:pt x="231194" y="103782"/>
                  </a:lnTo>
                  <a:lnTo>
                    <a:pt x="230911" y="103600"/>
                  </a:lnTo>
                  <a:lnTo>
                    <a:pt x="230324" y="103509"/>
                  </a:lnTo>
                  <a:lnTo>
                    <a:pt x="229794" y="103313"/>
                  </a:lnTo>
                  <a:lnTo>
                    <a:pt x="229745" y="103039"/>
                  </a:lnTo>
                  <a:lnTo>
                    <a:pt x="229847" y="102912"/>
                  </a:lnTo>
                  <a:lnTo>
                    <a:pt x="230274" y="102843"/>
                  </a:lnTo>
                  <a:lnTo>
                    <a:pt x="231065" y="103057"/>
                  </a:lnTo>
                  <a:lnTo>
                    <a:pt x="231762" y="103715"/>
                  </a:lnTo>
                  <a:lnTo>
                    <a:pt x="232098" y="103826"/>
                  </a:lnTo>
                  <a:lnTo>
                    <a:pt x="234080" y="103827"/>
                  </a:lnTo>
                  <a:lnTo>
                    <a:pt x="234074" y="106734"/>
                  </a:lnTo>
                  <a:lnTo>
                    <a:pt x="234252" y="106815"/>
                  </a:lnTo>
                  <a:lnTo>
                    <a:pt x="234663" y="107284"/>
                  </a:lnTo>
                  <a:lnTo>
                    <a:pt x="234858" y="107934"/>
                  </a:lnTo>
                  <a:lnTo>
                    <a:pt x="234755" y="109237"/>
                  </a:lnTo>
                  <a:lnTo>
                    <a:pt x="235212" y="109263"/>
                  </a:lnTo>
                  <a:lnTo>
                    <a:pt x="235370" y="108540"/>
                  </a:lnTo>
                  <a:lnTo>
                    <a:pt x="235250" y="108332"/>
                  </a:lnTo>
                  <a:lnTo>
                    <a:pt x="235260" y="108134"/>
                  </a:lnTo>
                  <a:lnTo>
                    <a:pt x="235414" y="107975"/>
                  </a:lnTo>
                  <a:lnTo>
                    <a:pt x="235629" y="107906"/>
                  </a:lnTo>
                  <a:lnTo>
                    <a:pt x="236338" y="107931"/>
                  </a:lnTo>
                  <a:lnTo>
                    <a:pt x="237214" y="108980"/>
                  </a:lnTo>
                  <a:lnTo>
                    <a:pt x="237458" y="109054"/>
                  </a:lnTo>
                  <a:lnTo>
                    <a:pt x="238541" y="108215"/>
                  </a:lnTo>
                  <a:lnTo>
                    <a:pt x="239058" y="107505"/>
                  </a:lnTo>
                  <a:lnTo>
                    <a:pt x="239487" y="106732"/>
                  </a:lnTo>
                  <a:lnTo>
                    <a:pt x="239932" y="106591"/>
                  </a:lnTo>
                  <a:lnTo>
                    <a:pt x="240116" y="106870"/>
                  </a:lnTo>
                  <a:lnTo>
                    <a:pt x="242388" y="106560"/>
                  </a:lnTo>
                  <a:lnTo>
                    <a:pt x="242750" y="106843"/>
                  </a:lnTo>
                  <a:lnTo>
                    <a:pt x="242809" y="107003"/>
                  </a:lnTo>
                  <a:lnTo>
                    <a:pt x="242977" y="107159"/>
                  </a:lnTo>
                  <a:lnTo>
                    <a:pt x="243375" y="107396"/>
                  </a:lnTo>
                  <a:lnTo>
                    <a:pt x="243835" y="107274"/>
                  </a:lnTo>
                  <a:lnTo>
                    <a:pt x="244041" y="107126"/>
                  </a:lnTo>
                  <a:lnTo>
                    <a:pt x="244192" y="107194"/>
                  </a:lnTo>
                  <a:lnTo>
                    <a:pt x="244350" y="107388"/>
                  </a:lnTo>
                  <a:lnTo>
                    <a:pt x="244426" y="108123"/>
                  </a:lnTo>
                  <a:lnTo>
                    <a:pt x="244190" y="108267"/>
                  </a:lnTo>
                  <a:lnTo>
                    <a:pt x="243828" y="108271"/>
                  </a:lnTo>
                  <a:lnTo>
                    <a:pt x="243939" y="108431"/>
                  </a:lnTo>
                  <a:lnTo>
                    <a:pt x="244384" y="108660"/>
                  </a:lnTo>
                  <a:lnTo>
                    <a:pt x="244616" y="108679"/>
                  </a:lnTo>
                  <a:lnTo>
                    <a:pt x="244626" y="106176"/>
                  </a:lnTo>
                  <a:lnTo>
                    <a:pt x="245594" y="105738"/>
                  </a:lnTo>
                  <a:lnTo>
                    <a:pt x="246410" y="106009"/>
                  </a:lnTo>
                  <a:lnTo>
                    <a:pt x="246020" y="106544"/>
                  </a:lnTo>
                  <a:lnTo>
                    <a:pt x="245323" y="107719"/>
                  </a:lnTo>
                  <a:lnTo>
                    <a:pt x="245471" y="108407"/>
                  </a:lnTo>
                  <a:lnTo>
                    <a:pt x="246778" y="109471"/>
                  </a:lnTo>
                  <a:lnTo>
                    <a:pt x="247897" y="109551"/>
                  </a:lnTo>
                  <a:lnTo>
                    <a:pt x="249882" y="109388"/>
                  </a:lnTo>
                  <a:lnTo>
                    <a:pt x="251087" y="109061"/>
                  </a:lnTo>
                  <a:lnTo>
                    <a:pt x="253462" y="109065"/>
                  </a:lnTo>
                  <a:lnTo>
                    <a:pt x="253798" y="108946"/>
                  </a:lnTo>
                  <a:lnTo>
                    <a:pt x="254382" y="108471"/>
                  </a:lnTo>
                  <a:lnTo>
                    <a:pt x="255226" y="108460"/>
                  </a:lnTo>
                  <a:lnTo>
                    <a:pt x="255223" y="106092"/>
                  </a:lnTo>
                  <a:lnTo>
                    <a:pt x="255525" y="106088"/>
                  </a:lnTo>
                  <a:lnTo>
                    <a:pt x="260508" y="106098"/>
                  </a:lnTo>
                  <a:lnTo>
                    <a:pt x="260510" y="108444"/>
                  </a:lnTo>
                  <a:lnTo>
                    <a:pt x="263192" y="108469"/>
                  </a:lnTo>
                  <a:lnTo>
                    <a:pt x="263186" y="101248"/>
                  </a:lnTo>
                  <a:lnTo>
                    <a:pt x="266480" y="102652"/>
                  </a:lnTo>
                  <a:lnTo>
                    <a:pt x="268525" y="103010"/>
                  </a:lnTo>
                  <a:lnTo>
                    <a:pt x="268473" y="106127"/>
                  </a:lnTo>
                  <a:lnTo>
                    <a:pt x="268525" y="113162"/>
                  </a:lnTo>
                  <a:lnTo>
                    <a:pt x="265882" y="113173"/>
                  </a:lnTo>
                  <a:lnTo>
                    <a:pt x="265806" y="120202"/>
                  </a:lnTo>
                  <a:lnTo>
                    <a:pt x="269106" y="120212"/>
                  </a:lnTo>
                  <a:lnTo>
                    <a:pt x="269088" y="121394"/>
                  </a:lnTo>
                  <a:lnTo>
                    <a:pt x="269793" y="121406"/>
                  </a:lnTo>
                  <a:lnTo>
                    <a:pt x="269799" y="124953"/>
                  </a:lnTo>
                  <a:lnTo>
                    <a:pt x="271144" y="124961"/>
                  </a:lnTo>
                  <a:lnTo>
                    <a:pt x="271142" y="123181"/>
                  </a:lnTo>
                  <a:lnTo>
                    <a:pt x="271142" y="122589"/>
                  </a:lnTo>
                  <a:lnTo>
                    <a:pt x="272424" y="122489"/>
                  </a:lnTo>
                  <a:lnTo>
                    <a:pt x="274442" y="122597"/>
                  </a:lnTo>
                  <a:lnTo>
                    <a:pt x="279103" y="122565"/>
                  </a:lnTo>
                  <a:lnTo>
                    <a:pt x="279111" y="121688"/>
                  </a:lnTo>
                  <a:lnTo>
                    <a:pt x="280792" y="121383"/>
                  </a:lnTo>
                  <a:lnTo>
                    <a:pt x="285072" y="121354"/>
                  </a:lnTo>
                  <a:lnTo>
                    <a:pt x="285091" y="121935"/>
                  </a:lnTo>
                  <a:lnTo>
                    <a:pt x="286925" y="121927"/>
                  </a:lnTo>
                  <a:lnTo>
                    <a:pt x="287276" y="122388"/>
                  </a:lnTo>
                  <a:lnTo>
                    <a:pt x="287272" y="122764"/>
                  </a:lnTo>
                  <a:lnTo>
                    <a:pt x="287133" y="123020"/>
                  </a:lnTo>
                  <a:lnTo>
                    <a:pt x="288650" y="123754"/>
                  </a:lnTo>
                  <a:lnTo>
                    <a:pt x="288784" y="123724"/>
                  </a:lnTo>
                  <a:lnTo>
                    <a:pt x="288864" y="123538"/>
                  </a:lnTo>
                  <a:lnTo>
                    <a:pt x="289048" y="123520"/>
                  </a:lnTo>
                  <a:lnTo>
                    <a:pt x="289567" y="123620"/>
                  </a:lnTo>
                  <a:lnTo>
                    <a:pt x="290268" y="123962"/>
                  </a:lnTo>
                  <a:lnTo>
                    <a:pt x="290490" y="124560"/>
                  </a:lnTo>
                  <a:lnTo>
                    <a:pt x="290420" y="124801"/>
                  </a:lnTo>
                  <a:lnTo>
                    <a:pt x="290235" y="124832"/>
                  </a:lnTo>
                  <a:lnTo>
                    <a:pt x="290030" y="124977"/>
                  </a:lnTo>
                  <a:lnTo>
                    <a:pt x="289750" y="127257"/>
                  </a:lnTo>
                  <a:lnTo>
                    <a:pt x="291749" y="127245"/>
                  </a:lnTo>
                  <a:lnTo>
                    <a:pt x="291801" y="131294"/>
                  </a:lnTo>
                  <a:lnTo>
                    <a:pt x="291354" y="131573"/>
                  </a:lnTo>
                  <a:lnTo>
                    <a:pt x="291371" y="132001"/>
                  </a:lnTo>
                  <a:lnTo>
                    <a:pt x="291848" y="132001"/>
                  </a:lnTo>
                  <a:lnTo>
                    <a:pt x="291735" y="139058"/>
                  </a:lnTo>
                  <a:lnTo>
                    <a:pt x="290417" y="139055"/>
                  </a:lnTo>
                  <a:lnTo>
                    <a:pt x="290343" y="141435"/>
                  </a:lnTo>
                  <a:lnTo>
                    <a:pt x="294317" y="141415"/>
                  </a:lnTo>
                  <a:lnTo>
                    <a:pt x="294306" y="143728"/>
                  </a:lnTo>
                  <a:lnTo>
                    <a:pt x="291734" y="143721"/>
                  </a:lnTo>
                  <a:lnTo>
                    <a:pt x="291751" y="146049"/>
                  </a:lnTo>
                  <a:lnTo>
                    <a:pt x="289048" y="146127"/>
                  </a:lnTo>
                  <a:lnTo>
                    <a:pt x="285157" y="146089"/>
                  </a:lnTo>
                  <a:lnTo>
                    <a:pt x="285185" y="148919"/>
                  </a:lnTo>
                  <a:lnTo>
                    <a:pt x="285436" y="149369"/>
                  </a:lnTo>
                  <a:lnTo>
                    <a:pt x="285611" y="149555"/>
                  </a:lnTo>
                  <a:lnTo>
                    <a:pt x="286347" y="149615"/>
                  </a:lnTo>
                  <a:lnTo>
                    <a:pt x="286485" y="149868"/>
                  </a:lnTo>
                  <a:lnTo>
                    <a:pt x="286492" y="151983"/>
                  </a:lnTo>
                  <a:lnTo>
                    <a:pt x="286229" y="151998"/>
                  </a:lnTo>
                  <a:lnTo>
                    <a:pt x="285468" y="151790"/>
                  </a:lnTo>
                  <a:lnTo>
                    <a:pt x="284645" y="152325"/>
                  </a:lnTo>
                  <a:lnTo>
                    <a:pt x="284031" y="153050"/>
                  </a:lnTo>
                  <a:lnTo>
                    <a:pt x="283834" y="153128"/>
                  </a:lnTo>
                  <a:lnTo>
                    <a:pt x="282514" y="153117"/>
                  </a:lnTo>
                  <a:lnTo>
                    <a:pt x="282489" y="157824"/>
                  </a:lnTo>
                  <a:lnTo>
                    <a:pt x="283816" y="157835"/>
                  </a:lnTo>
                  <a:lnTo>
                    <a:pt x="283811" y="160208"/>
                  </a:lnTo>
                  <a:lnTo>
                    <a:pt x="282484" y="160211"/>
                  </a:lnTo>
                  <a:lnTo>
                    <a:pt x="282467" y="162528"/>
                  </a:lnTo>
                  <a:lnTo>
                    <a:pt x="283014" y="162628"/>
                  </a:lnTo>
                  <a:lnTo>
                    <a:pt x="283197" y="162803"/>
                  </a:lnTo>
                  <a:lnTo>
                    <a:pt x="283147" y="163718"/>
                  </a:lnTo>
                  <a:lnTo>
                    <a:pt x="282947" y="164387"/>
                  </a:lnTo>
                  <a:lnTo>
                    <a:pt x="282746" y="164822"/>
                  </a:lnTo>
                  <a:lnTo>
                    <a:pt x="282496" y="164960"/>
                  </a:lnTo>
                  <a:lnTo>
                    <a:pt x="282483" y="167265"/>
                  </a:lnTo>
                  <a:lnTo>
                    <a:pt x="287788" y="167274"/>
                  </a:lnTo>
                  <a:lnTo>
                    <a:pt x="287777" y="172023"/>
                  </a:lnTo>
                  <a:lnTo>
                    <a:pt x="291725" y="171940"/>
                  </a:lnTo>
                  <a:lnTo>
                    <a:pt x="291714" y="174302"/>
                  </a:lnTo>
                  <a:lnTo>
                    <a:pt x="294398" y="174301"/>
                  </a:lnTo>
                  <a:lnTo>
                    <a:pt x="294376" y="181403"/>
                  </a:lnTo>
                  <a:lnTo>
                    <a:pt x="294343" y="183742"/>
                  </a:lnTo>
                  <a:lnTo>
                    <a:pt x="293917" y="183774"/>
                  </a:lnTo>
                  <a:lnTo>
                    <a:pt x="290925" y="183803"/>
                  </a:lnTo>
                  <a:lnTo>
                    <a:pt x="290851" y="186187"/>
                  </a:lnTo>
                  <a:lnTo>
                    <a:pt x="283067" y="186230"/>
                  </a:lnTo>
                  <a:lnTo>
                    <a:pt x="280445" y="186181"/>
                  </a:lnTo>
                  <a:lnTo>
                    <a:pt x="280440" y="183790"/>
                  </a:lnTo>
                  <a:lnTo>
                    <a:pt x="271838" y="183770"/>
                  </a:lnTo>
                  <a:lnTo>
                    <a:pt x="267258" y="183760"/>
                  </a:lnTo>
                  <a:lnTo>
                    <a:pt x="258014" y="183747"/>
                  </a:lnTo>
                  <a:lnTo>
                    <a:pt x="258013" y="186188"/>
                  </a:lnTo>
                  <a:lnTo>
                    <a:pt x="256409" y="186097"/>
                  </a:lnTo>
                  <a:lnTo>
                    <a:pt x="254207" y="186264"/>
                  </a:lnTo>
                  <a:lnTo>
                    <a:pt x="254120" y="191002"/>
                  </a:lnTo>
                  <a:lnTo>
                    <a:pt x="250143" y="191052"/>
                  </a:lnTo>
                  <a:lnTo>
                    <a:pt x="250172" y="193421"/>
                  </a:lnTo>
                  <a:lnTo>
                    <a:pt x="251486" y="193406"/>
                  </a:lnTo>
                  <a:lnTo>
                    <a:pt x="251514" y="198121"/>
                  </a:lnTo>
                  <a:lnTo>
                    <a:pt x="251452" y="203464"/>
                  </a:lnTo>
                  <a:lnTo>
                    <a:pt x="248824" y="203159"/>
                  </a:lnTo>
                  <a:lnTo>
                    <a:pt x="248890" y="209946"/>
                  </a:lnTo>
                  <a:lnTo>
                    <a:pt x="243625" y="210025"/>
                  </a:lnTo>
                  <a:lnTo>
                    <a:pt x="243638" y="217124"/>
                  </a:lnTo>
                  <a:lnTo>
                    <a:pt x="246272" y="217115"/>
                  </a:lnTo>
                  <a:lnTo>
                    <a:pt x="246281" y="219454"/>
                  </a:lnTo>
                  <a:lnTo>
                    <a:pt x="248882" y="219416"/>
                  </a:lnTo>
                  <a:lnTo>
                    <a:pt x="248903" y="224150"/>
                  </a:lnTo>
                  <a:lnTo>
                    <a:pt x="246291" y="224173"/>
                  </a:lnTo>
                  <a:lnTo>
                    <a:pt x="246300" y="226519"/>
                  </a:lnTo>
                  <a:lnTo>
                    <a:pt x="246292" y="229003"/>
                  </a:lnTo>
                  <a:lnTo>
                    <a:pt x="248898" y="228981"/>
                  </a:lnTo>
                  <a:lnTo>
                    <a:pt x="248998" y="236224"/>
                  </a:lnTo>
                  <a:lnTo>
                    <a:pt x="248497" y="236562"/>
                  </a:lnTo>
                  <a:lnTo>
                    <a:pt x="248290" y="236622"/>
                  </a:lnTo>
                  <a:lnTo>
                    <a:pt x="247491" y="236637"/>
                  </a:lnTo>
                  <a:lnTo>
                    <a:pt x="247317" y="236496"/>
                  </a:lnTo>
                  <a:lnTo>
                    <a:pt x="246650" y="236433"/>
                  </a:lnTo>
                  <a:lnTo>
                    <a:pt x="246091" y="236619"/>
                  </a:lnTo>
                  <a:lnTo>
                    <a:pt x="246079" y="236901"/>
                  </a:lnTo>
                  <a:lnTo>
                    <a:pt x="246207" y="237132"/>
                  </a:lnTo>
                  <a:lnTo>
                    <a:pt x="246468" y="237139"/>
                  </a:lnTo>
                  <a:lnTo>
                    <a:pt x="246704" y="237515"/>
                  </a:lnTo>
                  <a:lnTo>
                    <a:pt x="246427" y="238418"/>
                  </a:lnTo>
                  <a:lnTo>
                    <a:pt x="246589" y="239091"/>
                  </a:lnTo>
                  <a:lnTo>
                    <a:pt x="246775" y="239158"/>
                  </a:lnTo>
                  <a:lnTo>
                    <a:pt x="246862" y="239359"/>
                  </a:lnTo>
                  <a:lnTo>
                    <a:pt x="246916" y="240010"/>
                  </a:lnTo>
                  <a:lnTo>
                    <a:pt x="246841" y="240382"/>
                  </a:lnTo>
                  <a:lnTo>
                    <a:pt x="246589" y="240735"/>
                  </a:lnTo>
                  <a:lnTo>
                    <a:pt x="246254" y="241029"/>
                  </a:lnTo>
                  <a:lnTo>
                    <a:pt x="245451" y="241456"/>
                  </a:lnTo>
                  <a:lnTo>
                    <a:pt x="245220" y="241698"/>
                  </a:lnTo>
                  <a:lnTo>
                    <a:pt x="245083" y="241947"/>
                  </a:lnTo>
                  <a:lnTo>
                    <a:pt x="245108" y="242167"/>
                  </a:lnTo>
                  <a:lnTo>
                    <a:pt x="244812" y="242167"/>
                  </a:lnTo>
                  <a:lnTo>
                    <a:pt x="244831" y="243152"/>
                  </a:lnTo>
                  <a:lnTo>
                    <a:pt x="245737" y="243312"/>
                  </a:lnTo>
                  <a:lnTo>
                    <a:pt x="246528" y="243631"/>
                  </a:lnTo>
                  <a:lnTo>
                    <a:pt x="249002" y="245171"/>
                  </a:lnTo>
                  <a:lnTo>
                    <a:pt x="250048" y="246059"/>
                  </a:lnTo>
                  <a:lnTo>
                    <a:pt x="250076" y="249904"/>
                  </a:lnTo>
                  <a:lnTo>
                    <a:pt x="251849" y="249904"/>
                  </a:lnTo>
                  <a:lnTo>
                    <a:pt x="252809" y="249659"/>
                  </a:lnTo>
                  <a:lnTo>
                    <a:pt x="252975" y="249488"/>
                  </a:lnTo>
                  <a:lnTo>
                    <a:pt x="252991" y="249343"/>
                  </a:lnTo>
                  <a:lnTo>
                    <a:pt x="252933" y="249109"/>
                  </a:lnTo>
                  <a:lnTo>
                    <a:pt x="252705" y="248915"/>
                  </a:lnTo>
                  <a:lnTo>
                    <a:pt x="252694" y="248209"/>
                  </a:lnTo>
                  <a:lnTo>
                    <a:pt x="254666" y="248165"/>
                  </a:lnTo>
                  <a:lnTo>
                    <a:pt x="255309" y="246633"/>
                  </a:lnTo>
                  <a:lnTo>
                    <a:pt x="255441" y="246485"/>
                  </a:lnTo>
                  <a:lnTo>
                    <a:pt x="256124" y="246408"/>
                  </a:lnTo>
                  <a:lnTo>
                    <a:pt x="256604" y="246434"/>
                  </a:lnTo>
                  <a:lnTo>
                    <a:pt x="256848" y="246553"/>
                  </a:lnTo>
                  <a:lnTo>
                    <a:pt x="257382" y="247549"/>
                  </a:lnTo>
                  <a:lnTo>
                    <a:pt x="257903" y="247850"/>
                  </a:lnTo>
                  <a:lnTo>
                    <a:pt x="257914" y="250244"/>
                  </a:lnTo>
                  <a:lnTo>
                    <a:pt x="259551" y="250597"/>
                  </a:lnTo>
                  <a:lnTo>
                    <a:pt x="260535" y="251284"/>
                  </a:lnTo>
                  <a:lnTo>
                    <a:pt x="261709" y="251626"/>
                  </a:lnTo>
                  <a:lnTo>
                    <a:pt x="262142" y="251855"/>
                  </a:lnTo>
                  <a:lnTo>
                    <a:pt x="261693" y="252009"/>
                  </a:lnTo>
                  <a:lnTo>
                    <a:pt x="261793" y="253459"/>
                  </a:lnTo>
                  <a:lnTo>
                    <a:pt x="262417" y="253511"/>
                  </a:lnTo>
                  <a:lnTo>
                    <a:pt x="262450" y="254080"/>
                  </a:lnTo>
                  <a:lnTo>
                    <a:pt x="263107" y="254080"/>
                  </a:lnTo>
                  <a:lnTo>
                    <a:pt x="263128" y="253619"/>
                  </a:lnTo>
                  <a:lnTo>
                    <a:pt x="263293" y="253314"/>
                  </a:lnTo>
                  <a:lnTo>
                    <a:pt x="263805" y="253065"/>
                  </a:lnTo>
                  <a:lnTo>
                    <a:pt x="264318" y="253351"/>
                  </a:lnTo>
                  <a:lnTo>
                    <a:pt x="265153" y="254031"/>
                  </a:lnTo>
                  <a:lnTo>
                    <a:pt x="266496" y="254611"/>
                  </a:lnTo>
                  <a:lnTo>
                    <a:pt x="268698" y="256096"/>
                  </a:lnTo>
                  <a:lnTo>
                    <a:pt x="269851" y="256528"/>
                  </a:lnTo>
                  <a:lnTo>
                    <a:pt x="269925" y="257004"/>
                  </a:lnTo>
                  <a:lnTo>
                    <a:pt x="269883" y="257208"/>
                  </a:lnTo>
                  <a:lnTo>
                    <a:pt x="269036" y="257342"/>
                  </a:lnTo>
                  <a:lnTo>
                    <a:pt x="269003" y="259372"/>
                  </a:lnTo>
                  <a:lnTo>
                    <a:pt x="268325" y="259379"/>
                  </a:lnTo>
                  <a:lnTo>
                    <a:pt x="268322" y="263163"/>
                  </a:lnTo>
                  <a:lnTo>
                    <a:pt x="267696" y="263161"/>
                  </a:lnTo>
                  <a:lnTo>
                    <a:pt x="266887" y="263793"/>
                  </a:lnTo>
                  <a:lnTo>
                    <a:pt x="265706" y="263525"/>
                  </a:lnTo>
                  <a:lnTo>
                    <a:pt x="265719" y="261748"/>
                  </a:lnTo>
                  <a:lnTo>
                    <a:pt x="260470" y="261763"/>
                  </a:lnTo>
                  <a:lnTo>
                    <a:pt x="260455" y="265304"/>
                  </a:lnTo>
                  <a:lnTo>
                    <a:pt x="257867" y="265323"/>
                  </a:lnTo>
                  <a:lnTo>
                    <a:pt x="257838" y="271190"/>
                  </a:lnTo>
                  <a:lnTo>
                    <a:pt x="260895" y="271141"/>
                  </a:lnTo>
                  <a:lnTo>
                    <a:pt x="261745" y="271892"/>
                  </a:lnTo>
                  <a:lnTo>
                    <a:pt x="261729" y="273479"/>
                  </a:lnTo>
                  <a:lnTo>
                    <a:pt x="256507" y="273482"/>
                  </a:lnTo>
                  <a:lnTo>
                    <a:pt x="256518" y="275884"/>
                  </a:lnTo>
                  <a:lnTo>
                    <a:pt x="247360" y="275830"/>
                  </a:lnTo>
                  <a:lnTo>
                    <a:pt x="247376" y="278191"/>
                  </a:lnTo>
                  <a:lnTo>
                    <a:pt x="244812" y="278206"/>
                  </a:lnTo>
                  <a:lnTo>
                    <a:pt x="244785" y="273469"/>
                  </a:lnTo>
                  <a:lnTo>
                    <a:pt x="243499" y="273466"/>
                  </a:lnTo>
                  <a:lnTo>
                    <a:pt x="234461" y="273483"/>
                  </a:lnTo>
                  <a:lnTo>
                    <a:pt x="226687" y="273600"/>
                  </a:lnTo>
                  <a:lnTo>
                    <a:pt x="226678" y="272362"/>
                  </a:lnTo>
                  <a:lnTo>
                    <a:pt x="224072" y="272385"/>
                  </a:lnTo>
                  <a:lnTo>
                    <a:pt x="224058" y="268830"/>
                  </a:lnTo>
                  <a:lnTo>
                    <a:pt x="218814" y="268713"/>
                  </a:lnTo>
                  <a:lnTo>
                    <a:pt x="218870" y="273551"/>
                  </a:lnTo>
                  <a:lnTo>
                    <a:pt x="216256" y="273551"/>
                  </a:lnTo>
                  <a:lnTo>
                    <a:pt x="216239" y="275919"/>
                  </a:lnTo>
                  <a:lnTo>
                    <a:pt x="213613" y="275901"/>
                  </a:lnTo>
                  <a:lnTo>
                    <a:pt x="213576" y="276942"/>
                  </a:lnTo>
                  <a:lnTo>
                    <a:pt x="213482" y="277318"/>
                  </a:lnTo>
                  <a:lnTo>
                    <a:pt x="213597" y="278255"/>
                  </a:lnTo>
                  <a:lnTo>
                    <a:pt x="210976" y="278241"/>
                  </a:lnTo>
                  <a:lnTo>
                    <a:pt x="210987" y="275887"/>
                  </a:lnTo>
                  <a:lnTo>
                    <a:pt x="211009" y="271143"/>
                  </a:lnTo>
                  <a:lnTo>
                    <a:pt x="199601" y="271019"/>
                  </a:lnTo>
                  <a:lnTo>
                    <a:pt x="195241" y="271173"/>
                  </a:lnTo>
                  <a:lnTo>
                    <a:pt x="192568" y="270955"/>
                  </a:lnTo>
                  <a:lnTo>
                    <a:pt x="189933" y="270961"/>
                  </a:lnTo>
                  <a:lnTo>
                    <a:pt x="189969" y="273326"/>
                  </a:lnTo>
                  <a:lnTo>
                    <a:pt x="187350" y="273362"/>
                  </a:lnTo>
                  <a:lnTo>
                    <a:pt x="184731" y="273365"/>
                  </a:lnTo>
                  <a:lnTo>
                    <a:pt x="184735" y="270982"/>
                  </a:lnTo>
                  <a:lnTo>
                    <a:pt x="182075" y="270975"/>
                  </a:lnTo>
                  <a:lnTo>
                    <a:pt x="182066" y="268666"/>
                  </a:lnTo>
                  <a:lnTo>
                    <a:pt x="179347" y="268641"/>
                  </a:lnTo>
                  <a:lnTo>
                    <a:pt x="179336" y="271002"/>
                  </a:lnTo>
                  <a:lnTo>
                    <a:pt x="176701" y="271014"/>
                  </a:lnTo>
                  <a:lnTo>
                    <a:pt x="168827" y="271008"/>
                  </a:lnTo>
                  <a:lnTo>
                    <a:pt x="168872" y="268622"/>
                  </a:lnTo>
                  <a:lnTo>
                    <a:pt x="163621" y="268634"/>
                  </a:lnTo>
                  <a:lnTo>
                    <a:pt x="163625" y="269781"/>
                  </a:lnTo>
                  <a:lnTo>
                    <a:pt x="163630" y="270991"/>
                  </a:lnTo>
                  <a:lnTo>
                    <a:pt x="161011" y="271007"/>
                  </a:lnTo>
                  <a:lnTo>
                    <a:pt x="160996" y="266270"/>
                  </a:lnTo>
                  <a:lnTo>
                    <a:pt x="158333" y="266251"/>
                  </a:lnTo>
                  <a:lnTo>
                    <a:pt x="158370" y="269961"/>
                  </a:lnTo>
                  <a:lnTo>
                    <a:pt x="157076" y="269723"/>
                  </a:lnTo>
                  <a:lnTo>
                    <a:pt x="155035" y="269057"/>
                  </a:lnTo>
                  <a:lnTo>
                    <a:pt x="154008" y="268544"/>
                  </a:lnTo>
                  <a:lnTo>
                    <a:pt x="153464" y="267602"/>
                  </a:lnTo>
                  <a:lnTo>
                    <a:pt x="152977" y="267245"/>
                  </a:lnTo>
                  <a:lnTo>
                    <a:pt x="151843" y="267145"/>
                  </a:lnTo>
                  <a:lnTo>
                    <a:pt x="151170" y="266952"/>
                  </a:lnTo>
                  <a:lnTo>
                    <a:pt x="150865" y="266758"/>
                  </a:lnTo>
                  <a:lnTo>
                    <a:pt x="150490" y="266652"/>
                  </a:lnTo>
                  <a:lnTo>
                    <a:pt x="150489" y="271012"/>
                  </a:lnTo>
                  <a:lnTo>
                    <a:pt x="145338" y="270970"/>
                  </a:lnTo>
                  <a:lnTo>
                    <a:pt x="145350" y="275739"/>
                  </a:lnTo>
                  <a:lnTo>
                    <a:pt x="140113" y="275745"/>
                  </a:lnTo>
                  <a:lnTo>
                    <a:pt x="140100" y="278117"/>
                  </a:lnTo>
                  <a:lnTo>
                    <a:pt x="134858" y="278124"/>
                  </a:lnTo>
                  <a:lnTo>
                    <a:pt x="134870" y="275763"/>
                  </a:lnTo>
                  <a:lnTo>
                    <a:pt x="124390" y="275753"/>
                  </a:lnTo>
                  <a:lnTo>
                    <a:pt x="124407" y="273378"/>
                  </a:lnTo>
                  <a:lnTo>
                    <a:pt x="124383" y="271017"/>
                  </a:lnTo>
                  <a:lnTo>
                    <a:pt x="121744" y="271016"/>
                  </a:lnTo>
                  <a:lnTo>
                    <a:pt x="121765" y="269150"/>
                  </a:lnTo>
                  <a:lnTo>
                    <a:pt x="122033" y="268734"/>
                  </a:lnTo>
                  <a:lnTo>
                    <a:pt x="122532" y="268571"/>
                  </a:lnTo>
                  <a:lnTo>
                    <a:pt x="126979" y="268591"/>
                  </a:lnTo>
                  <a:lnTo>
                    <a:pt x="126990" y="266206"/>
                  </a:lnTo>
                  <a:lnTo>
                    <a:pt x="129609" y="266238"/>
                  </a:lnTo>
                  <a:lnTo>
                    <a:pt x="129540" y="261956"/>
                  </a:lnTo>
                  <a:lnTo>
                    <a:pt x="126760" y="265038"/>
                  </a:lnTo>
                  <a:lnTo>
                    <a:pt x="125609" y="265197"/>
                  </a:lnTo>
                  <a:lnTo>
                    <a:pt x="125000" y="265186"/>
                  </a:lnTo>
                  <a:lnTo>
                    <a:pt x="124371" y="264884"/>
                  </a:lnTo>
                  <a:lnTo>
                    <a:pt x="124356" y="261487"/>
                  </a:lnTo>
                  <a:lnTo>
                    <a:pt x="119097" y="261464"/>
                  </a:lnTo>
                  <a:lnTo>
                    <a:pt x="119087" y="257611"/>
                  </a:lnTo>
                  <a:lnTo>
                    <a:pt x="118808" y="257776"/>
                  </a:lnTo>
                  <a:lnTo>
                    <a:pt x="117862" y="259036"/>
                  </a:lnTo>
                  <a:lnTo>
                    <a:pt x="117771" y="259349"/>
                  </a:lnTo>
                  <a:lnTo>
                    <a:pt x="116942" y="259910"/>
                  </a:lnTo>
                  <a:lnTo>
                    <a:pt x="116479" y="259852"/>
                  </a:lnTo>
                  <a:lnTo>
                    <a:pt x="116440" y="254342"/>
                  </a:lnTo>
                  <a:lnTo>
                    <a:pt x="111161" y="254289"/>
                  </a:lnTo>
                  <a:lnTo>
                    <a:pt x="111177" y="249561"/>
                  </a:lnTo>
                  <a:lnTo>
                    <a:pt x="105925" y="249510"/>
                  </a:lnTo>
                  <a:lnTo>
                    <a:pt x="105907" y="254204"/>
                  </a:lnTo>
                  <a:lnTo>
                    <a:pt x="105979" y="258958"/>
                  </a:lnTo>
                  <a:lnTo>
                    <a:pt x="100781" y="258932"/>
                  </a:lnTo>
                  <a:lnTo>
                    <a:pt x="100714" y="254207"/>
                  </a:lnTo>
                  <a:lnTo>
                    <a:pt x="100707" y="244692"/>
                  </a:lnTo>
                  <a:lnTo>
                    <a:pt x="92851" y="244703"/>
                  </a:lnTo>
                  <a:lnTo>
                    <a:pt x="92891" y="240486"/>
                  </a:lnTo>
                  <a:lnTo>
                    <a:pt x="88472" y="240492"/>
                  </a:lnTo>
                  <a:lnTo>
                    <a:pt x="88469" y="238124"/>
                  </a:lnTo>
                  <a:lnTo>
                    <a:pt x="88373" y="237875"/>
                  </a:lnTo>
                  <a:lnTo>
                    <a:pt x="87550" y="238038"/>
                  </a:lnTo>
                  <a:lnTo>
                    <a:pt x="87166" y="238279"/>
                  </a:lnTo>
                  <a:lnTo>
                    <a:pt x="87172" y="238816"/>
                  </a:lnTo>
                  <a:lnTo>
                    <a:pt x="86470" y="238990"/>
                  </a:lnTo>
                  <a:lnTo>
                    <a:pt x="86230" y="238938"/>
                  </a:lnTo>
                  <a:lnTo>
                    <a:pt x="85853" y="238637"/>
                  </a:lnTo>
                  <a:lnTo>
                    <a:pt x="85857" y="238142"/>
                  </a:lnTo>
                  <a:lnTo>
                    <a:pt x="83093" y="238020"/>
                  </a:lnTo>
                  <a:lnTo>
                    <a:pt x="77954" y="238107"/>
                  </a:lnTo>
                  <a:lnTo>
                    <a:pt x="75334" y="238177"/>
                  </a:lnTo>
                  <a:lnTo>
                    <a:pt x="75312" y="239779"/>
                  </a:lnTo>
                  <a:lnTo>
                    <a:pt x="75597" y="240478"/>
                  </a:lnTo>
                  <a:lnTo>
                    <a:pt x="71907" y="240465"/>
                  </a:lnTo>
                  <a:lnTo>
                    <a:pt x="71910" y="242272"/>
                  </a:lnTo>
                  <a:lnTo>
                    <a:pt x="69313" y="242387"/>
                  </a:lnTo>
                  <a:lnTo>
                    <a:pt x="69302" y="240469"/>
                  </a:lnTo>
                  <a:lnTo>
                    <a:pt x="68092" y="240287"/>
                  </a:lnTo>
                  <a:lnTo>
                    <a:pt x="67591" y="240447"/>
                  </a:lnTo>
                  <a:lnTo>
                    <a:pt x="67289" y="240451"/>
                  </a:lnTo>
                  <a:lnTo>
                    <a:pt x="67284" y="235737"/>
                  </a:lnTo>
                  <a:lnTo>
                    <a:pt x="70094" y="235752"/>
                  </a:lnTo>
                  <a:lnTo>
                    <a:pt x="70040" y="233384"/>
                  </a:lnTo>
                  <a:lnTo>
                    <a:pt x="65638" y="233355"/>
                  </a:lnTo>
                  <a:lnTo>
                    <a:pt x="63813" y="233869"/>
                  </a:lnTo>
                  <a:lnTo>
                    <a:pt x="63304" y="234326"/>
                  </a:lnTo>
                  <a:lnTo>
                    <a:pt x="63598" y="234661"/>
                  </a:lnTo>
                  <a:lnTo>
                    <a:pt x="63980" y="235278"/>
                  </a:lnTo>
                  <a:lnTo>
                    <a:pt x="63776" y="235694"/>
                  </a:lnTo>
                  <a:lnTo>
                    <a:pt x="61991" y="235699"/>
                  </a:lnTo>
                  <a:lnTo>
                    <a:pt x="62019" y="226229"/>
                  </a:lnTo>
                  <a:lnTo>
                    <a:pt x="53020" y="226204"/>
                  </a:lnTo>
                  <a:lnTo>
                    <a:pt x="52869" y="226204"/>
                  </a:lnTo>
                  <a:lnTo>
                    <a:pt x="52565" y="226203"/>
                  </a:lnTo>
                  <a:lnTo>
                    <a:pt x="52587" y="216821"/>
                  </a:lnTo>
                  <a:lnTo>
                    <a:pt x="52593" y="214501"/>
                  </a:lnTo>
                  <a:lnTo>
                    <a:pt x="52633" y="212022"/>
                  </a:lnTo>
                  <a:lnTo>
                    <a:pt x="52589" y="205169"/>
                  </a:lnTo>
                  <a:lnTo>
                    <a:pt x="52614" y="204961"/>
                  </a:lnTo>
                  <a:lnTo>
                    <a:pt x="52583" y="202618"/>
                  </a:lnTo>
                  <a:lnTo>
                    <a:pt x="52557" y="200295"/>
                  </a:lnTo>
                  <a:lnTo>
                    <a:pt x="52548" y="199998"/>
                  </a:lnTo>
                  <a:lnTo>
                    <a:pt x="52556" y="199121"/>
                  </a:lnTo>
                  <a:lnTo>
                    <a:pt x="52591" y="197856"/>
                  </a:lnTo>
                  <a:lnTo>
                    <a:pt x="52551" y="188433"/>
                  </a:lnTo>
                  <a:lnTo>
                    <a:pt x="52533" y="184093"/>
                  </a:lnTo>
                  <a:lnTo>
                    <a:pt x="52545" y="182442"/>
                  </a:lnTo>
                  <a:lnTo>
                    <a:pt x="52553" y="181394"/>
                  </a:lnTo>
                  <a:lnTo>
                    <a:pt x="52541" y="181084"/>
                  </a:lnTo>
                  <a:lnTo>
                    <a:pt x="52528" y="180739"/>
                  </a:lnTo>
                  <a:lnTo>
                    <a:pt x="52522" y="179379"/>
                  </a:lnTo>
                  <a:lnTo>
                    <a:pt x="52489" y="172275"/>
                  </a:lnTo>
                  <a:lnTo>
                    <a:pt x="52496" y="171787"/>
                  </a:lnTo>
                  <a:lnTo>
                    <a:pt x="52502" y="171331"/>
                  </a:lnTo>
                  <a:lnTo>
                    <a:pt x="52522" y="169877"/>
                  </a:lnTo>
                  <a:lnTo>
                    <a:pt x="52503" y="159325"/>
                  </a:lnTo>
                  <a:lnTo>
                    <a:pt x="52506" y="158786"/>
                  </a:lnTo>
                  <a:lnTo>
                    <a:pt x="52510" y="158009"/>
                  </a:lnTo>
                  <a:lnTo>
                    <a:pt x="52507" y="157820"/>
                  </a:lnTo>
                  <a:lnTo>
                    <a:pt x="52506" y="154645"/>
                  </a:lnTo>
                  <a:lnTo>
                    <a:pt x="52506" y="153481"/>
                  </a:lnTo>
                  <a:lnTo>
                    <a:pt x="52506" y="150950"/>
                  </a:lnTo>
                  <a:lnTo>
                    <a:pt x="52530" y="150738"/>
                  </a:lnTo>
                  <a:lnTo>
                    <a:pt x="52490" y="147140"/>
                  </a:lnTo>
                  <a:lnTo>
                    <a:pt x="52480" y="146258"/>
                  </a:lnTo>
                  <a:lnTo>
                    <a:pt x="52488" y="146032"/>
                  </a:lnTo>
                  <a:lnTo>
                    <a:pt x="52493" y="139238"/>
                  </a:lnTo>
                  <a:lnTo>
                    <a:pt x="52495" y="137168"/>
                  </a:lnTo>
                  <a:lnTo>
                    <a:pt x="52513" y="133175"/>
                  </a:lnTo>
                  <a:lnTo>
                    <a:pt x="52514" y="132892"/>
                  </a:lnTo>
                  <a:lnTo>
                    <a:pt x="52493" y="132219"/>
                  </a:lnTo>
                  <a:lnTo>
                    <a:pt x="52411" y="122448"/>
                  </a:lnTo>
                  <a:lnTo>
                    <a:pt x="52431" y="119972"/>
                  </a:lnTo>
                  <a:lnTo>
                    <a:pt x="52396" y="117722"/>
                  </a:lnTo>
                  <a:lnTo>
                    <a:pt x="52209" y="117113"/>
                  </a:lnTo>
                  <a:lnTo>
                    <a:pt x="51894" y="116821"/>
                  </a:lnTo>
                  <a:lnTo>
                    <a:pt x="51785" y="116177"/>
                  </a:lnTo>
                  <a:lnTo>
                    <a:pt x="51251" y="115157"/>
                  </a:lnTo>
                  <a:lnTo>
                    <a:pt x="50638" y="114624"/>
                  </a:lnTo>
                  <a:lnTo>
                    <a:pt x="50459" y="114387"/>
                  </a:lnTo>
                  <a:lnTo>
                    <a:pt x="50364" y="114070"/>
                  </a:lnTo>
                  <a:lnTo>
                    <a:pt x="50301" y="113358"/>
                  </a:lnTo>
                  <a:lnTo>
                    <a:pt x="50159" y="113097"/>
                  </a:lnTo>
                  <a:lnTo>
                    <a:pt x="48996" y="110967"/>
                  </a:lnTo>
                  <a:lnTo>
                    <a:pt x="48578" y="109888"/>
                  </a:lnTo>
                  <a:lnTo>
                    <a:pt x="47735" y="108132"/>
                  </a:lnTo>
                  <a:lnTo>
                    <a:pt x="46059" y="106765"/>
                  </a:lnTo>
                  <a:lnTo>
                    <a:pt x="45266" y="106382"/>
                  </a:lnTo>
                  <a:lnTo>
                    <a:pt x="43498" y="105111"/>
                  </a:lnTo>
                  <a:lnTo>
                    <a:pt x="42313" y="104647"/>
                  </a:lnTo>
                  <a:lnTo>
                    <a:pt x="41176" y="104347"/>
                  </a:lnTo>
                  <a:lnTo>
                    <a:pt x="40367" y="104232"/>
                  </a:lnTo>
                  <a:lnTo>
                    <a:pt x="38273" y="103412"/>
                  </a:lnTo>
                  <a:lnTo>
                    <a:pt x="37079" y="102797"/>
                  </a:lnTo>
                  <a:lnTo>
                    <a:pt x="36106" y="102402"/>
                  </a:lnTo>
                  <a:lnTo>
                    <a:pt x="35344" y="101848"/>
                  </a:lnTo>
                  <a:lnTo>
                    <a:pt x="33219" y="100632"/>
                  </a:lnTo>
                  <a:lnTo>
                    <a:pt x="31077" y="99833"/>
                  </a:lnTo>
                  <a:lnTo>
                    <a:pt x="29332" y="99646"/>
                  </a:lnTo>
                  <a:lnTo>
                    <a:pt x="28112" y="99648"/>
                  </a:lnTo>
                  <a:lnTo>
                    <a:pt x="27171" y="99502"/>
                  </a:lnTo>
                  <a:lnTo>
                    <a:pt x="25311" y="99683"/>
                  </a:lnTo>
                  <a:lnTo>
                    <a:pt x="24269" y="99434"/>
                  </a:lnTo>
                  <a:lnTo>
                    <a:pt x="23603" y="99487"/>
                  </a:lnTo>
                  <a:lnTo>
                    <a:pt x="22955" y="99441"/>
                  </a:lnTo>
                  <a:lnTo>
                    <a:pt x="22528" y="99269"/>
                  </a:lnTo>
                  <a:lnTo>
                    <a:pt x="21551" y="98462"/>
                  </a:lnTo>
                  <a:lnTo>
                    <a:pt x="21390" y="98329"/>
                  </a:lnTo>
                  <a:lnTo>
                    <a:pt x="21174" y="98074"/>
                  </a:lnTo>
                  <a:lnTo>
                    <a:pt x="20289" y="97027"/>
                  </a:lnTo>
                  <a:lnTo>
                    <a:pt x="20088" y="96763"/>
                  </a:lnTo>
                  <a:lnTo>
                    <a:pt x="19028" y="95142"/>
                  </a:lnTo>
                  <a:lnTo>
                    <a:pt x="17284" y="92775"/>
                  </a:lnTo>
                  <a:lnTo>
                    <a:pt x="16359" y="91874"/>
                  </a:lnTo>
                  <a:lnTo>
                    <a:pt x="16185" y="91595"/>
                  </a:lnTo>
                  <a:lnTo>
                    <a:pt x="15655" y="90287"/>
                  </a:lnTo>
                  <a:lnTo>
                    <a:pt x="15446" y="89194"/>
                  </a:lnTo>
                  <a:lnTo>
                    <a:pt x="14920" y="88344"/>
                  </a:lnTo>
                  <a:lnTo>
                    <a:pt x="14794" y="88031"/>
                  </a:lnTo>
                  <a:lnTo>
                    <a:pt x="14768" y="87414"/>
                  </a:lnTo>
                  <a:lnTo>
                    <a:pt x="14535" y="86719"/>
                  </a:lnTo>
                  <a:lnTo>
                    <a:pt x="13756" y="84936"/>
                  </a:lnTo>
                  <a:lnTo>
                    <a:pt x="13580" y="84531"/>
                  </a:lnTo>
                  <a:lnTo>
                    <a:pt x="12848" y="83018"/>
                  </a:lnTo>
                  <a:lnTo>
                    <a:pt x="12579" y="82460"/>
                  </a:lnTo>
                  <a:lnTo>
                    <a:pt x="11972" y="81400"/>
                  </a:lnTo>
                  <a:lnTo>
                    <a:pt x="11679" y="81060"/>
                  </a:lnTo>
                  <a:lnTo>
                    <a:pt x="11198" y="80501"/>
                  </a:lnTo>
                  <a:lnTo>
                    <a:pt x="10555" y="79755"/>
                  </a:lnTo>
                  <a:lnTo>
                    <a:pt x="9932" y="79032"/>
                  </a:lnTo>
                  <a:lnTo>
                    <a:pt x="9437" y="78165"/>
                  </a:lnTo>
                  <a:lnTo>
                    <a:pt x="8274" y="76632"/>
                  </a:lnTo>
                  <a:lnTo>
                    <a:pt x="7593" y="76063"/>
                  </a:lnTo>
                  <a:lnTo>
                    <a:pt x="7220" y="75869"/>
                  </a:lnTo>
                  <a:lnTo>
                    <a:pt x="6920" y="75524"/>
                  </a:lnTo>
                  <a:lnTo>
                    <a:pt x="5892" y="74339"/>
                  </a:lnTo>
                  <a:lnTo>
                    <a:pt x="2887" y="70873"/>
                  </a:lnTo>
                  <a:lnTo>
                    <a:pt x="1737" y="69532"/>
                  </a:lnTo>
                  <a:lnTo>
                    <a:pt x="1075" y="68789"/>
                  </a:lnTo>
                  <a:lnTo>
                    <a:pt x="531" y="68242"/>
                  </a:lnTo>
                  <a:lnTo>
                    <a:pt x="0" y="67647"/>
                  </a:lnTo>
                  <a:lnTo>
                    <a:pt x="39" y="67507"/>
                  </a:lnTo>
                  <a:lnTo>
                    <a:pt x="143" y="67144"/>
                  </a:lnTo>
                  <a:lnTo>
                    <a:pt x="693" y="66203"/>
                  </a:lnTo>
                  <a:lnTo>
                    <a:pt x="793" y="65460"/>
                  </a:lnTo>
                  <a:lnTo>
                    <a:pt x="1753" y="62179"/>
                  </a:lnTo>
                  <a:lnTo>
                    <a:pt x="2201" y="61250"/>
                  </a:lnTo>
                  <a:lnTo>
                    <a:pt x="2846" y="60541"/>
                  </a:lnTo>
                  <a:lnTo>
                    <a:pt x="3248" y="60205"/>
                  </a:lnTo>
                  <a:lnTo>
                    <a:pt x="3926" y="59985"/>
                  </a:lnTo>
                  <a:lnTo>
                    <a:pt x="4090" y="59807"/>
                  </a:lnTo>
                  <a:lnTo>
                    <a:pt x="7457" y="57498"/>
                  </a:lnTo>
                  <a:lnTo>
                    <a:pt x="8739" y="56713"/>
                  </a:lnTo>
                  <a:lnTo>
                    <a:pt x="9588" y="56193"/>
                  </a:lnTo>
                  <a:lnTo>
                    <a:pt x="12544" y="54381"/>
                  </a:lnTo>
                  <a:lnTo>
                    <a:pt x="13022" y="53822"/>
                  </a:lnTo>
                  <a:lnTo>
                    <a:pt x="13905" y="52549"/>
                  </a:lnTo>
                  <a:lnTo>
                    <a:pt x="14587" y="52095"/>
                  </a:lnTo>
                  <a:lnTo>
                    <a:pt x="18980" y="49495"/>
                  </a:lnTo>
                  <a:lnTo>
                    <a:pt x="22078" y="48133"/>
                  </a:lnTo>
                  <a:lnTo>
                    <a:pt x="23963" y="47091"/>
                  </a:lnTo>
                  <a:lnTo>
                    <a:pt x="24154" y="46941"/>
                  </a:lnTo>
                  <a:lnTo>
                    <a:pt x="24608" y="46581"/>
                  </a:lnTo>
                  <a:lnTo>
                    <a:pt x="25267" y="46059"/>
                  </a:lnTo>
                  <a:lnTo>
                    <a:pt x="25451" y="45878"/>
                  </a:lnTo>
                  <a:lnTo>
                    <a:pt x="25942" y="45394"/>
                  </a:lnTo>
                  <a:lnTo>
                    <a:pt x="26610" y="44737"/>
                  </a:lnTo>
                  <a:lnTo>
                    <a:pt x="27941" y="42612"/>
                  </a:lnTo>
                  <a:lnTo>
                    <a:pt x="28233" y="41713"/>
                  </a:lnTo>
                  <a:lnTo>
                    <a:pt x="28359" y="40934"/>
                  </a:lnTo>
                  <a:lnTo>
                    <a:pt x="28627" y="40363"/>
                  </a:lnTo>
                  <a:lnTo>
                    <a:pt x="28728" y="40209"/>
                  </a:lnTo>
                  <a:lnTo>
                    <a:pt x="28926" y="39906"/>
                  </a:lnTo>
                  <a:lnTo>
                    <a:pt x="29155" y="39557"/>
                  </a:lnTo>
                  <a:lnTo>
                    <a:pt x="29327" y="39294"/>
                  </a:lnTo>
                  <a:lnTo>
                    <a:pt x="29449" y="39050"/>
                  </a:lnTo>
                  <a:lnTo>
                    <a:pt x="29517" y="38810"/>
                  </a:lnTo>
                  <a:lnTo>
                    <a:pt x="29562" y="38653"/>
                  </a:lnTo>
                  <a:lnTo>
                    <a:pt x="29775" y="38323"/>
                  </a:lnTo>
                  <a:lnTo>
                    <a:pt x="30090" y="38049"/>
                  </a:lnTo>
                  <a:lnTo>
                    <a:pt x="31016" y="37539"/>
                  </a:lnTo>
                  <a:lnTo>
                    <a:pt x="31752" y="36989"/>
                  </a:lnTo>
                  <a:lnTo>
                    <a:pt x="32385" y="36236"/>
                  </a:lnTo>
                  <a:lnTo>
                    <a:pt x="33130" y="35053"/>
                  </a:lnTo>
                  <a:lnTo>
                    <a:pt x="33798" y="34166"/>
                  </a:lnTo>
                  <a:lnTo>
                    <a:pt x="34250" y="33829"/>
                  </a:lnTo>
                  <a:lnTo>
                    <a:pt x="35043" y="33410"/>
                  </a:lnTo>
                  <a:lnTo>
                    <a:pt x="35562" y="32828"/>
                  </a:lnTo>
                  <a:lnTo>
                    <a:pt x="35995" y="31885"/>
                  </a:lnTo>
                  <a:lnTo>
                    <a:pt x="36287" y="30700"/>
                  </a:lnTo>
                  <a:lnTo>
                    <a:pt x="36280" y="29915"/>
                  </a:lnTo>
                  <a:lnTo>
                    <a:pt x="36409" y="29588"/>
                  </a:lnTo>
                  <a:lnTo>
                    <a:pt x="36671" y="29075"/>
                  </a:lnTo>
                  <a:lnTo>
                    <a:pt x="36870" y="26065"/>
                  </a:lnTo>
                  <a:lnTo>
                    <a:pt x="36684" y="25511"/>
                  </a:lnTo>
                  <a:lnTo>
                    <a:pt x="36652" y="25217"/>
                  </a:lnTo>
                  <a:lnTo>
                    <a:pt x="37014" y="24399"/>
                  </a:lnTo>
                  <a:lnTo>
                    <a:pt x="36913" y="23646"/>
                  </a:lnTo>
                  <a:lnTo>
                    <a:pt x="37108" y="21968"/>
                  </a:lnTo>
                  <a:lnTo>
                    <a:pt x="37415" y="21759"/>
                  </a:lnTo>
                  <a:lnTo>
                    <a:pt x="37478" y="21250"/>
                  </a:lnTo>
                  <a:lnTo>
                    <a:pt x="37508" y="20031"/>
                  </a:lnTo>
                  <a:lnTo>
                    <a:pt x="37474" y="19347"/>
                  </a:lnTo>
                  <a:lnTo>
                    <a:pt x="37610" y="18942"/>
                  </a:lnTo>
                  <a:lnTo>
                    <a:pt x="37978" y="18288"/>
                  </a:lnTo>
                  <a:lnTo>
                    <a:pt x="37833" y="18049"/>
                  </a:lnTo>
                  <a:lnTo>
                    <a:pt x="37705" y="17887"/>
                  </a:lnTo>
                  <a:lnTo>
                    <a:pt x="37640" y="17268"/>
                  </a:lnTo>
                  <a:lnTo>
                    <a:pt x="37701" y="17065"/>
                  </a:lnTo>
                  <a:lnTo>
                    <a:pt x="38032" y="16637"/>
                  </a:lnTo>
                  <a:lnTo>
                    <a:pt x="37992" y="16391"/>
                  </a:lnTo>
                  <a:lnTo>
                    <a:pt x="37988" y="16261"/>
                  </a:lnTo>
                  <a:lnTo>
                    <a:pt x="37966" y="15548"/>
                  </a:lnTo>
                  <a:lnTo>
                    <a:pt x="38126" y="14087"/>
                  </a:lnTo>
                  <a:lnTo>
                    <a:pt x="38224" y="13787"/>
                  </a:lnTo>
                  <a:lnTo>
                    <a:pt x="38378" y="12393"/>
                  </a:lnTo>
                  <a:lnTo>
                    <a:pt x="38274" y="12057"/>
                  </a:lnTo>
                  <a:lnTo>
                    <a:pt x="37929" y="11629"/>
                  </a:lnTo>
                  <a:lnTo>
                    <a:pt x="37211" y="9475"/>
                  </a:lnTo>
                  <a:lnTo>
                    <a:pt x="36947" y="6769"/>
                  </a:lnTo>
                  <a:lnTo>
                    <a:pt x="36934" y="5249"/>
                  </a:lnTo>
                  <a:lnTo>
                    <a:pt x="36789" y="3178"/>
                  </a:lnTo>
                  <a:lnTo>
                    <a:pt x="36730" y="2832"/>
                  </a:lnTo>
                  <a:lnTo>
                    <a:pt x="36496" y="2252"/>
                  </a:lnTo>
                  <a:lnTo>
                    <a:pt x="36704" y="86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9" name="pg710">
              <a:extLst>
                <a:ext uri="{FF2B5EF4-FFF2-40B4-BE49-F238E27FC236}">
                  <a16:creationId xmlns:a16="http://schemas.microsoft.com/office/drawing/2014/main" id="{06E173B3-71FA-1740-A289-0A4840200094}"/>
                </a:ext>
              </a:extLst>
            </p:cNvPr>
            <p:cNvSpPr/>
            <p:nvPr/>
          </p:nvSpPr>
          <p:spPr>
            <a:xfrm>
              <a:off x="4549012" y="1937759"/>
              <a:ext cx="383923" cy="189629"/>
            </a:xfrm>
            <a:custGeom>
              <a:avLst/>
              <a:gdLst/>
              <a:ahLst/>
              <a:cxnLst/>
              <a:rect l="0" t="0" r="0" b="0"/>
              <a:pathLst>
                <a:path w="383923" h="189629">
                  <a:moveTo>
                    <a:pt x="356332" y="8015"/>
                  </a:moveTo>
                  <a:lnTo>
                    <a:pt x="356347" y="6517"/>
                  </a:lnTo>
                  <a:lnTo>
                    <a:pt x="357005" y="5878"/>
                  </a:lnTo>
                  <a:lnTo>
                    <a:pt x="357002" y="4721"/>
                  </a:lnTo>
                  <a:lnTo>
                    <a:pt x="364646" y="4746"/>
                  </a:lnTo>
                  <a:lnTo>
                    <a:pt x="365039" y="5500"/>
                  </a:lnTo>
                  <a:lnTo>
                    <a:pt x="365116" y="5854"/>
                  </a:lnTo>
                  <a:lnTo>
                    <a:pt x="367114" y="5843"/>
                  </a:lnTo>
                  <a:lnTo>
                    <a:pt x="368320" y="5173"/>
                  </a:lnTo>
                  <a:lnTo>
                    <a:pt x="368829" y="4073"/>
                  </a:lnTo>
                  <a:lnTo>
                    <a:pt x="369236" y="2545"/>
                  </a:lnTo>
                  <a:lnTo>
                    <a:pt x="368740" y="2325"/>
                  </a:lnTo>
                  <a:lnTo>
                    <a:pt x="370726" y="1229"/>
                  </a:lnTo>
                  <a:lnTo>
                    <a:pt x="371295" y="1051"/>
                  </a:lnTo>
                  <a:lnTo>
                    <a:pt x="372733" y="21"/>
                  </a:lnTo>
                  <a:lnTo>
                    <a:pt x="373393" y="0"/>
                  </a:lnTo>
                  <a:lnTo>
                    <a:pt x="378382" y="50"/>
                  </a:lnTo>
                  <a:lnTo>
                    <a:pt x="378453" y="4732"/>
                  </a:lnTo>
                  <a:lnTo>
                    <a:pt x="383886" y="4737"/>
                  </a:lnTo>
                  <a:lnTo>
                    <a:pt x="383893" y="8506"/>
                  </a:lnTo>
                  <a:lnTo>
                    <a:pt x="383923" y="14206"/>
                  </a:lnTo>
                  <a:lnTo>
                    <a:pt x="373412" y="14148"/>
                  </a:lnTo>
                  <a:lnTo>
                    <a:pt x="370847" y="16530"/>
                  </a:lnTo>
                  <a:lnTo>
                    <a:pt x="367814" y="16511"/>
                  </a:lnTo>
                  <a:lnTo>
                    <a:pt x="367754" y="17682"/>
                  </a:lnTo>
                  <a:lnTo>
                    <a:pt x="365234" y="17753"/>
                  </a:lnTo>
                  <a:lnTo>
                    <a:pt x="365072" y="17824"/>
                  </a:lnTo>
                  <a:lnTo>
                    <a:pt x="365047" y="22107"/>
                  </a:lnTo>
                  <a:lnTo>
                    <a:pt x="364620" y="22379"/>
                  </a:lnTo>
                  <a:lnTo>
                    <a:pt x="362123" y="23536"/>
                  </a:lnTo>
                  <a:lnTo>
                    <a:pt x="357184" y="23578"/>
                  </a:lnTo>
                  <a:lnTo>
                    <a:pt x="357040" y="23710"/>
                  </a:lnTo>
                  <a:lnTo>
                    <a:pt x="356988" y="24269"/>
                  </a:lnTo>
                  <a:lnTo>
                    <a:pt x="357003" y="27437"/>
                  </a:lnTo>
                  <a:lnTo>
                    <a:pt x="356895" y="29419"/>
                  </a:lnTo>
                  <a:lnTo>
                    <a:pt x="357611" y="30305"/>
                  </a:lnTo>
                  <a:lnTo>
                    <a:pt x="358169" y="30718"/>
                  </a:lnTo>
                  <a:lnTo>
                    <a:pt x="358834" y="30926"/>
                  </a:lnTo>
                  <a:lnTo>
                    <a:pt x="359726" y="32041"/>
                  </a:lnTo>
                  <a:lnTo>
                    <a:pt x="359815" y="33334"/>
                  </a:lnTo>
                  <a:lnTo>
                    <a:pt x="359792" y="36487"/>
                  </a:lnTo>
                  <a:lnTo>
                    <a:pt x="362377" y="36528"/>
                  </a:lnTo>
                  <a:lnTo>
                    <a:pt x="362382" y="41071"/>
                  </a:lnTo>
                  <a:lnTo>
                    <a:pt x="361638" y="41388"/>
                  </a:lnTo>
                  <a:lnTo>
                    <a:pt x="361059" y="41489"/>
                  </a:lnTo>
                  <a:lnTo>
                    <a:pt x="360914" y="41682"/>
                  </a:lnTo>
                  <a:lnTo>
                    <a:pt x="360727" y="42392"/>
                  </a:lnTo>
                  <a:lnTo>
                    <a:pt x="367720" y="42432"/>
                  </a:lnTo>
                  <a:lnTo>
                    <a:pt x="367642" y="45943"/>
                  </a:lnTo>
                  <a:lnTo>
                    <a:pt x="367461" y="45823"/>
                  </a:lnTo>
                  <a:lnTo>
                    <a:pt x="367291" y="46061"/>
                  </a:lnTo>
                  <a:lnTo>
                    <a:pt x="366865" y="47668"/>
                  </a:lnTo>
                  <a:lnTo>
                    <a:pt x="363945" y="47515"/>
                  </a:lnTo>
                  <a:lnTo>
                    <a:pt x="362242" y="47881"/>
                  </a:lnTo>
                  <a:lnTo>
                    <a:pt x="362192" y="49587"/>
                  </a:lnTo>
                  <a:lnTo>
                    <a:pt x="354212" y="49404"/>
                  </a:lnTo>
                  <a:lnTo>
                    <a:pt x="348696" y="49433"/>
                  </a:lnTo>
                  <a:lnTo>
                    <a:pt x="348676" y="53066"/>
                  </a:lnTo>
                  <a:lnTo>
                    <a:pt x="348600" y="55334"/>
                  </a:lnTo>
                  <a:lnTo>
                    <a:pt x="347192" y="55457"/>
                  </a:lnTo>
                  <a:lnTo>
                    <a:pt x="347219" y="59432"/>
                  </a:lnTo>
                  <a:lnTo>
                    <a:pt x="347130" y="60708"/>
                  </a:lnTo>
                  <a:lnTo>
                    <a:pt x="343062" y="60654"/>
                  </a:lnTo>
                  <a:lnTo>
                    <a:pt x="342976" y="64231"/>
                  </a:lnTo>
                  <a:lnTo>
                    <a:pt x="342850" y="66551"/>
                  </a:lnTo>
                  <a:lnTo>
                    <a:pt x="342090" y="66537"/>
                  </a:lnTo>
                  <a:lnTo>
                    <a:pt x="341799" y="66215"/>
                  </a:lnTo>
                  <a:lnTo>
                    <a:pt x="341393" y="66187"/>
                  </a:lnTo>
                  <a:lnTo>
                    <a:pt x="340407" y="66502"/>
                  </a:lnTo>
                  <a:lnTo>
                    <a:pt x="339975" y="66508"/>
                  </a:lnTo>
                  <a:lnTo>
                    <a:pt x="340004" y="66227"/>
                  </a:lnTo>
                  <a:lnTo>
                    <a:pt x="340480" y="65799"/>
                  </a:lnTo>
                  <a:lnTo>
                    <a:pt x="340701" y="65450"/>
                  </a:lnTo>
                  <a:lnTo>
                    <a:pt x="340795" y="64621"/>
                  </a:lnTo>
                  <a:lnTo>
                    <a:pt x="340625" y="64516"/>
                  </a:lnTo>
                  <a:lnTo>
                    <a:pt x="340600" y="64346"/>
                  </a:lnTo>
                  <a:lnTo>
                    <a:pt x="340732" y="63546"/>
                  </a:lnTo>
                  <a:lnTo>
                    <a:pt x="341149" y="62762"/>
                  </a:lnTo>
                  <a:lnTo>
                    <a:pt x="341638" y="62524"/>
                  </a:lnTo>
                  <a:lnTo>
                    <a:pt x="341906" y="62011"/>
                  </a:lnTo>
                  <a:lnTo>
                    <a:pt x="341864" y="61755"/>
                  </a:lnTo>
                  <a:lnTo>
                    <a:pt x="341631" y="61416"/>
                  </a:lnTo>
                  <a:lnTo>
                    <a:pt x="340883" y="60467"/>
                  </a:lnTo>
                  <a:lnTo>
                    <a:pt x="340514" y="60118"/>
                  </a:lnTo>
                  <a:lnTo>
                    <a:pt x="339336" y="60589"/>
                  </a:lnTo>
                  <a:lnTo>
                    <a:pt x="338158" y="60619"/>
                  </a:lnTo>
                  <a:lnTo>
                    <a:pt x="337899" y="60734"/>
                  </a:lnTo>
                  <a:lnTo>
                    <a:pt x="337780" y="60905"/>
                  </a:lnTo>
                  <a:lnTo>
                    <a:pt x="335757" y="61116"/>
                  </a:lnTo>
                  <a:lnTo>
                    <a:pt x="335468" y="61045"/>
                  </a:lnTo>
                  <a:lnTo>
                    <a:pt x="334337" y="60458"/>
                  </a:lnTo>
                  <a:lnTo>
                    <a:pt x="334260" y="60235"/>
                  </a:lnTo>
                  <a:lnTo>
                    <a:pt x="333334" y="59599"/>
                  </a:lnTo>
                  <a:lnTo>
                    <a:pt x="332836" y="59354"/>
                  </a:lnTo>
                  <a:lnTo>
                    <a:pt x="331905" y="58632"/>
                  </a:lnTo>
                  <a:lnTo>
                    <a:pt x="330800" y="58982"/>
                  </a:lnTo>
                  <a:lnTo>
                    <a:pt x="329493" y="58805"/>
                  </a:lnTo>
                  <a:lnTo>
                    <a:pt x="329446" y="63255"/>
                  </a:lnTo>
                  <a:lnTo>
                    <a:pt x="329490" y="66527"/>
                  </a:lnTo>
                  <a:lnTo>
                    <a:pt x="334872" y="66526"/>
                  </a:lnTo>
                  <a:lnTo>
                    <a:pt x="334885" y="68872"/>
                  </a:lnTo>
                  <a:lnTo>
                    <a:pt x="333810" y="68872"/>
                  </a:lnTo>
                  <a:lnTo>
                    <a:pt x="332910" y="69560"/>
                  </a:lnTo>
                  <a:lnTo>
                    <a:pt x="332672" y="69806"/>
                  </a:lnTo>
                  <a:lnTo>
                    <a:pt x="332401" y="71172"/>
                  </a:lnTo>
                  <a:lnTo>
                    <a:pt x="333321" y="71200"/>
                  </a:lnTo>
                  <a:lnTo>
                    <a:pt x="333993" y="72435"/>
                  </a:lnTo>
                  <a:lnTo>
                    <a:pt x="334456" y="72580"/>
                  </a:lnTo>
                  <a:lnTo>
                    <a:pt x="335092" y="73309"/>
                  </a:lnTo>
                  <a:lnTo>
                    <a:pt x="335096" y="75015"/>
                  </a:lnTo>
                  <a:lnTo>
                    <a:pt x="334969" y="78961"/>
                  </a:lnTo>
                  <a:lnTo>
                    <a:pt x="336488" y="79154"/>
                  </a:lnTo>
                  <a:lnTo>
                    <a:pt x="335877" y="79756"/>
                  </a:lnTo>
                  <a:lnTo>
                    <a:pt x="335469" y="80270"/>
                  </a:lnTo>
                  <a:lnTo>
                    <a:pt x="336410" y="82017"/>
                  </a:lnTo>
                  <a:lnTo>
                    <a:pt x="336190" y="82200"/>
                  </a:lnTo>
                  <a:lnTo>
                    <a:pt x="335728" y="82352"/>
                  </a:lnTo>
                  <a:lnTo>
                    <a:pt x="335414" y="82549"/>
                  </a:lnTo>
                  <a:lnTo>
                    <a:pt x="334741" y="84040"/>
                  </a:lnTo>
                  <a:lnTo>
                    <a:pt x="334804" y="84403"/>
                  </a:lnTo>
                  <a:lnTo>
                    <a:pt x="335511" y="84349"/>
                  </a:lnTo>
                  <a:lnTo>
                    <a:pt x="335681" y="84104"/>
                  </a:lnTo>
                  <a:lnTo>
                    <a:pt x="335986" y="83390"/>
                  </a:lnTo>
                  <a:lnTo>
                    <a:pt x="336355" y="83029"/>
                  </a:lnTo>
                  <a:lnTo>
                    <a:pt x="336856" y="82728"/>
                  </a:lnTo>
                  <a:lnTo>
                    <a:pt x="337271" y="82810"/>
                  </a:lnTo>
                  <a:lnTo>
                    <a:pt x="337517" y="83122"/>
                  </a:lnTo>
                  <a:lnTo>
                    <a:pt x="337734" y="82971"/>
                  </a:lnTo>
                  <a:lnTo>
                    <a:pt x="337727" y="84176"/>
                  </a:lnTo>
                  <a:lnTo>
                    <a:pt x="337181" y="84859"/>
                  </a:lnTo>
                  <a:lnTo>
                    <a:pt x="336999" y="84978"/>
                  </a:lnTo>
                  <a:lnTo>
                    <a:pt x="335651" y="85342"/>
                  </a:lnTo>
                  <a:lnTo>
                    <a:pt x="334862" y="85658"/>
                  </a:lnTo>
                  <a:lnTo>
                    <a:pt x="334841" y="85977"/>
                  </a:lnTo>
                  <a:lnTo>
                    <a:pt x="340517" y="86251"/>
                  </a:lnTo>
                  <a:lnTo>
                    <a:pt x="340556" y="90913"/>
                  </a:lnTo>
                  <a:lnTo>
                    <a:pt x="340516" y="93267"/>
                  </a:lnTo>
                  <a:lnTo>
                    <a:pt x="347108" y="93236"/>
                  </a:lnTo>
                  <a:lnTo>
                    <a:pt x="347095" y="92269"/>
                  </a:lnTo>
                  <a:lnTo>
                    <a:pt x="347538" y="92114"/>
                  </a:lnTo>
                  <a:lnTo>
                    <a:pt x="348065" y="92176"/>
                  </a:lnTo>
                  <a:lnTo>
                    <a:pt x="347879" y="92458"/>
                  </a:lnTo>
                  <a:lnTo>
                    <a:pt x="348002" y="93518"/>
                  </a:lnTo>
                  <a:lnTo>
                    <a:pt x="348201" y="94098"/>
                  </a:lnTo>
                  <a:lnTo>
                    <a:pt x="348087" y="94808"/>
                  </a:lnTo>
                  <a:lnTo>
                    <a:pt x="347888" y="94991"/>
                  </a:lnTo>
                  <a:lnTo>
                    <a:pt x="347431" y="95162"/>
                  </a:lnTo>
                  <a:lnTo>
                    <a:pt x="347143" y="95861"/>
                  </a:lnTo>
                  <a:lnTo>
                    <a:pt x="347012" y="96698"/>
                  </a:lnTo>
                  <a:lnTo>
                    <a:pt x="347236" y="97233"/>
                  </a:lnTo>
                  <a:lnTo>
                    <a:pt x="346975" y="98992"/>
                  </a:lnTo>
                  <a:lnTo>
                    <a:pt x="345811" y="99044"/>
                  </a:lnTo>
                  <a:lnTo>
                    <a:pt x="345833" y="101395"/>
                  </a:lnTo>
                  <a:lnTo>
                    <a:pt x="348376" y="101364"/>
                  </a:lnTo>
                  <a:lnTo>
                    <a:pt x="348410" y="99628"/>
                  </a:lnTo>
                  <a:lnTo>
                    <a:pt x="352443" y="99613"/>
                  </a:lnTo>
                  <a:lnTo>
                    <a:pt x="352423" y="101374"/>
                  </a:lnTo>
                  <a:lnTo>
                    <a:pt x="351622" y="101814"/>
                  </a:lnTo>
                  <a:lnTo>
                    <a:pt x="350649" y="102141"/>
                  </a:lnTo>
                  <a:lnTo>
                    <a:pt x="349972" y="102082"/>
                  </a:lnTo>
                  <a:lnTo>
                    <a:pt x="349671" y="102164"/>
                  </a:lnTo>
                  <a:lnTo>
                    <a:pt x="347529" y="103375"/>
                  </a:lnTo>
                  <a:lnTo>
                    <a:pt x="346858" y="103294"/>
                  </a:lnTo>
                  <a:lnTo>
                    <a:pt x="346612" y="103068"/>
                  </a:lnTo>
                  <a:lnTo>
                    <a:pt x="346024" y="103090"/>
                  </a:lnTo>
                  <a:lnTo>
                    <a:pt x="345195" y="103567"/>
                  </a:lnTo>
                  <a:lnTo>
                    <a:pt x="345140" y="103741"/>
                  </a:lnTo>
                  <a:lnTo>
                    <a:pt x="345200" y="104031"/>
                  </a:lnTo>
                  <a:lnTo>
                    <a:pt x="345441" y="104113"/>
                  </a:lnTo>
                  <a:lnTo>
                    <a:pt x="345035" y="104578"/>
                  </a:lnTo>
                  <a:lnTo>
                    <a:pt x="344642" y="104668"/>
                  </a:lnTo>
                  <a:lnTo>
                    <a:pt x="343647" y="103887"/>
                  </a:lnTo>
                  <a:lnTo>
                    <a:pt x="343803" y="103686"/>
                  </a:lnTo>
                  <a:lnTo>
                    <a:pt x="344155" y="103571"/>
                  </a:lnTo>
                  <a:lnTo>
                    <a:pt x="344302" y="103400"/>
                  </a:lnTo>
                  <a:lnTo>
                    <a:pt x="344344" y="102868"/>
                  </a:lnTo>
                  <a:lnTo>
                    <a:pt x="344222" y="102719"/>
                  </a:lnTo>
                  <a:lnTo>
                    <a:pt x="343087" y="102441"/>
                  </a:lnTo>
                  <a:lnTo>
                    <a:pt x="343095" y="106175"/>
                  </a:lnTo>
                  <a:lnTo>
                    <a:pt x="343484" y="106487"/>
                  </a:lnTo>
                  <a:lnTo>
                    <a:pt x="344423" y="106862"/>
                  </a:lnTo>
                  <a:lnTo>
                    <a:pt x="344563" y="107219"/>
                  </a:lnTo>
                  <a:lnTo>
                    <a:pt x="345752" y="107292"/>
                  </a:lnTo>
                  <a:lnTo>
                    <a:pt x="345735" y="108787"/>
                  </a:lnTo>
                  <a:lnTo>
                    <a:pt x="345782" y="108969"/>
                  </a:lnTo>
                  <a:lnTo>
                    <a:pt x="346099" y="109039"/>
                  </a:lnTo>
                  <a:lnTo>
                    <a:pt x="351113" y="108978"/>
                  </a:lnTo>
                  <a:lnTo>
                    <a:pt x="351118" y="109566"/>
                  </a:lnTo>
                  <a:lnTo>
                    <a:pt x="351122" y="110767"/>
                  </a:lnTo>
                  <a:lnTo>
                    <a:pt x="348978" y="110761"/>
                  </a:lnTo>
                  <a:lnTo>
                    <a:pt x="349105" y="110927"/>
                  </a:lnTo>
                  <a:lnTo>
                    <a:pt x="350297" y="111388"/>
                  </a:lnTo>
                  <a:lnTo>
                    <a:pt x="350934" y="111972"/>
                  </a:lnTo>
                  <a:lnTo>
                    <a:pt x="348433" y="111976"/>
                  </a:lnTo>
                  <a:lnTo>
                    <a:pt x="348146" y="111977"/>
                  </a:lnTo>
                  <a:lnTo>
                    <a:pt x="346064" y="111988"/>
                  </a:lnTo>
                  <a:lnTo>
                    <a:pt x="343963" y="111997"/>
                  </a:lnTo>
                  <a:lnTo>
                    <a:pt x="341826" y="111998"/>
                  </a:lnTo>
                  <a:lnTo>
                    <a:pt x="341528" y="112207"/>
                  </a:lnTo>
                  <a:lnTo>
                    <a:pt x="341561" y="112732"/>
                  </a:lnTo>
                  <a:lnTo>
                    <a:pt x="341517" y="113008"/>
                  </a:lnTo>
                  <a:lnTo>
                    <a:pt x="341414" y="113166"/>
                  </a:lnTo>
                  <a:lnTo>
                    <a:pt x="340502" y="113275"/>
                  </a:lnTo>
                  <a:lnTo>
                    <a:pt x="340430" y="113755"/>
                  </a:lnTo>
                  <a:lnTo>
                    <a:pt x="339555" y="113985"/>
                  </a:lnTo>
                  <a:lnTo>
                    <a:pt x="338220" y="114289"/>
                  </a:lnTo>
                  <a:lnTo>
                    <a:pt x="337147" y="114252"/>
                  </a:lnTo>
                  <a:lnTo>
                    <a:pt x="337130" y="112489"/>
                  </a:lnTo>
                  <a:lnTo>
                    <a:pt x="337037" y="111872"/>
                  </a:lnTo>
                  <a:lnTo>
                    <a:pt x="334902" y="111796"/>
                  </a:lnTo>
                  <a:lnTo>
                    <a:pt x="333784" y="111757"/>
                  </a:lnTo>
                  <a:lnTo>
                    <a:pt x="332791" y="111722"/>
                  </a:lnTo>
                  <a:lnTo>
                    <a:pt x="331872" y="111690"/>
                  </a:lnTo>
                  <a:lnTo>
                    <a:pt x="328474" y="111567"/>
                  </a:lnTo>
                  <a:lnTo>
                    <a:pt x="326126" y="111478"/>
                  </a:lnTo>
                  <a:lnTo>
                    <a:pt x="324369" y="111423"/>
                  </a:lnTo>
                  <a:lnTo>
                    <a:pt x="324512" y="114670"/>
                  </a:lnTo>
                  <a:lnTo>
                    <a:pt x="325056" y="114770"/>
                  </a:lnTo>
                  <a:lnTo>
                    <a:pt x="326756" y="114734"/>
                  </a:lnTo>
                  <a:lnTo>
                    <a:pt x="327023" y="114938"/>
                  </a:lnTo>
                  <a:lnTo>
                    <a:pt x="327068" y="118850"/>
                  </a:lnTo>
                  <a:lnTo>
                    <a:pt x="324546" y="118909"/>
                  </a:lnTo>
                  <a:lnTo>
                    <a:pt x="324515" y="120623"/>
                  </a:lnTo>
                  <a:lnTo>
                    <a:pt x="322150" y="120566"/>
                  </a:lnTo>
                  <a:lnTo>
                    <a:pt x="321829" y="120875"/>
                  </a:lnTo>
                  <a:lnTo>
                    <a:pt x="321808" y="121087"/>
                  </a:lnTo>
                  <a:lnTo>
                    <a:pt x="320440" y="121072"/>
                  </a:lnTo>
                  <a:lnTo>
                    <a:pt x="320437" y="121841"/>
                  </a:lnTo>
                  <a:lnTo>
                    <a:pt x="320140" y="122009"/>
                  </a:lnTo>
                  <a:lnTo>
                    <a:pt x="319228" y="121376"/>
                  </a:lnTo>
                  <a:lnTo>
                    <a:pt x="318531" y="121295"/>
                  </a:lnTo>
                  <a:lnTo>
                    <a:pt x="318211" y="121153"/>
                  </a:lnTo>
                  <a:lnTo>
                    <a:pt x="318042" y="120952"/>
                  </a:lnTo>
                  <a:lnTo>
                    <a:pt x="318037" y="120710"/>
                  </a:lnTo>
                  <a:lnTo>
                    <a:pt x="318130" y="120491"/>
                  </a:lnTo>
                  <a:lnTo>
                    <a:pt x="318092" y="120302"/>
                  </a:lnTo>
                  <a:lnTo>
                    <a:pt x="317548" y="120071"/>
                  </a:lnTo>
                  <a:lnTo>
                    <a:pt x="317307" y="120108"/>
                  </a:lnTo>
                  <a:lnTo>
                    <a:pt x="316637" y="120971"/>
                  </a:lnTo>
                  <a:lnTo>
                    <a:pt x="317755" y="121012"/>
                  </a:lnTo>
                  <a:lnTo>
                    <a:pt x="317725" y="122172"/>
                  </a:lnTo>
                  <a:lnTo>
                    <a:pt x="317108" y="122179"/>
                  </a:lnTo>
                  <a:lnTo>
                    <a:pt x="317028" y="123336"/>
                  </a:lnTo>
                  <a:lnTo>
                    <a:pt x="313689" y="123236"/>
                  </a:lnTo>
                  <a:lnTo>
                    <a:pt x="313701" y="120879"/>
                  </a:lnTo>
                  <a:lnTo>
                    <a:pt x="315073" y="120930"/>
                  </a:lnTo>
                  <a:lnTo>
                    <a:pt x="315072" y="120748"/>
                  </a:lnTo>
                  <a:lnTo>
                    <a:pt x="314549" y="120700"/>
                  </a:lnTo>
                  <a:lnTo>
                    <a:pt x="313684" y="120488"/>
                  </a:lnTo>
                  <a:lnTo>
                    <a:pt x="313312" y="120124"/>
                  </a:lnTo>
                  <a:lnTo>
                    <a:pt x="313088" y="120139"/>
                  </a:lnTo>
                  <a:lnTo>
                    <a:pt x="312361" y="120408"/>
                  </a:lnTo>
                  <a:lnTo>
                    <a:pt x="312349" y="120835"/>
                  </a:lnTo>
                  <a:lnTo>
                    <a:pt x="311050" y="120785"/>
                  </a:lnTo>
                  <a:lnTo>
                    <a:pt x="311008" y="123141"/>
                  </a:lnTo>
                  <a:lnTo>
                    <a:pt x="307192" y="122995"/>
                  </a:lnTo>
                  <a:lnTo>
                    <a:pt x="307156" y="120641"/>
                  </a:lnTo>
                  <a:lnTo>
                    <a:pt x="304517" y="120610"/>
                  </a:lnTo>
                  <a:lnTo>
                    <a:pt x="304520" y="121041"/>
                  </a:lnTo>
                  <a:lnTo>
                    <a:pt x="304719" y="121681"/>
                  </a:lnTo>
                  <a:lnTo>
                    <a:pt x="305044" y="122060"/>
                  </a:lnTo>
                  <a:lnTo>
                    <a:pt x="305344" y="122183"/>
                  </a:lnTo>
                  <a:lnTo>
                    <a:pt x="305686" y="122206"/>
                  </a:lnTo>
                  <a:lnTo>
                    <a:pt x="305766" y="122418"/>
                  </a:lnTo>
                  <a:lnTo>
                    <a:pt x="305640" y="122958"/>
                  </a:lnTo>
                  <a:lnTo>
                    <a:pt x="304550" y="122934"/>
                  </a:lnTo>
                  <a:lnTo>
                    <a:pt x="304587" y="126779"/>
                  </a:lnTo>
                  <a:lnTo>
                    <a:pt x="299476" y="126913"/>
                  </a:lnTo>
                  <a:lnTo>
                    <a:pt x="299227" y="126753"/>
                  </a:lnTo>
                  <a:lnTo>
                    <a:pt x="299164" y="126259"/>
                  </a:lnTo>
                  <a:lnTo>
                    <a:pt x="299012" y="126181"/>
                  </a:lnTo>
                  <a:lnTo>
                    <a:pt x="296526" y="126152"/>
                  </a:lnTo>
                  <a:lnTo>
                    <a:pt x="296638" y="129284"/>
                  </a:lnTo>
                  <a:lnTo>
                    <a:pt x="295321" y="129283"/>
                  </a:lnTo>
                  <a:lnTo>
                    <a:pt x="292425" y="129019"/>
                  </a:lnTo>
                  <a:lnTo>
                    <a:pt x="292498" y="135081"/>
                  </a:lnTo>
                  <a:lnTo>
                    <a:pt x="287252" y="135081"/>
                  </a:lnTo>
                  <a:lnTo>
                    <a:pt x="287201" y="137424"/>
                  </a:lnTo>
                  <a:lnTo>
                    <a:pt x="286691" y="137424"/>
                  </a:lnTo>
                  <a:lnTo>
                    <a:pt x="284550" y="138098"/>
                  </a:lnTo>
                  <a:lnTo>
                    <a:pt x="284529" y="139797"/>
                  </a:lnTo>
                  <a:lnTo>
                    <a:pt x="281938" y="139786"/>
                  </a:lnTo>
                  <a:lnTo>
                    <a:pt x="271475" y="139831"/>
                  </a:lnTo>
                  <a:lnTo>
                    <a:pt x="271732" y="139942"/>
                  </a:lnTo>
                  <a:lnTo>
                    <a:pt x="271824" y="140165"/>
                  </a:lnTo>
                  <a:lnTo>
                    <a:pt x="271858" y="140474"/>
                  </a:lnTo>
                  <a:lnTo>
                    <a:pt x="271765" y="140820"/>
                  </a:lnTo>
                  <a:lnTo>
                    <a:pt x="271483" y="141091"/>
                  </a:lnTo>
                  <a:lnTo>
                    <a:pt x="271167" y="141154"/>
                  </a:lnTo>
                  <a:lnTo>
                    <a:pt x="270358" y="142017"/>
                  </a:lnTo>
                  <a:lnTo>
                    <a:pt x="270227" y="142322"/>
                  </a:lnTo>
                  <a:lnTo>
                    <a:pt x="270366" y="142552"/>
                  </a:lnTo>
                  <a:lnTo>
                    <a:pt x="270274" y="142802"/>
                  </a:lnTo>
                  <a:lnTo>
                    <a:pt x="269608" y="143555"/>
                  </a:lnTo>
                  <a:lnTo>
                    <a:pt x="269169" y="143932"/>
                  </a:lnTo>
                  <a:lnTo>
                    <a:pt x="268758" y="144168"/>
                  </a:lnTo>
                  <a:lnTo>
                    <a:pt x="268618" y="145167"/>
                  </a:lnTo>
                  <a:lnTo>
                    <a:pt x="268092" y="145382"/>
                  </a:lnTo>
                  <a:lnTo>
                    <a:pt x="267781" y="145899"/>
                  </a:lnTo>
                  <a:lnTo>
                    <a:pt x="267532" y="146480"/>
                  </a:lnTo>
                  <a:lnTo>
                    <a:pt x="267512" y="148093"/>
                  </a:lnTo>
                  <a:lnTo>
                    <a:pt x="266051" y="148142"/>
                  </a:lnTo>
                  <a:lnTo>
                    <a:pt x="265979" y="147001"/>
                  </a:lnTo>
                  <a:lnTo>
                    <a:pt x="264686" y="147035"/>
                  </a:lnTo>
                  <a:lnTo>
                    <a:pt x="264718" y="151708"/>
                  </a:lnTo>
                  <a:lnTo>
                    <a:pt x="264053" y="151716"/>
                  </a:lnTo>
                  <a:lnTo>
                    <a:pt x="264432" y="152377"/>
                  </a:lnTo>
                  <a:lnTo>
                    <a:pt x="264731" y="152425"/>
                  </a:lnTo>
                  <a:lnTo>
                    <a:pt x="264731" y="153032"/>
                  </a:lnTo>
                  <a:lnTo>
                    <a:pt x="264374" y="153392"/>
                  </a:lnTo>
                  <a:lnTo>
                    <a:pt x="264206" y="153430"/>
                  </a:lnTo>
                  <a:lnTo>
                    <a:pt x="263452" y="153181"/>
                  </a:lnTo>
                  <a:lnTo>
                    <a:pt x="261996" y="152907"/>
                  </a:lnTo>
                  <a:lnTo>
                    <a:pt x="261333" y="152665"/>
                  </a:lnTo>
                  <a:lnTo>
                    <a:pt x="261131" y="152464"/>
                  </a:lnTo>
                  <a:lnTo>
                    <a:pt x="261098" y="152323"/>
                  </a:lnTo>
                  <a:lnTo>
                    <a:pt x="260609" y="151876"/>
                  </a:lnTo>
                  <a:lnTo>
                    <a:pt x="260603" y="155160"/>
                  </a:lnTo>
                  <a:lnTo>
                    <a:pt x="259287" y="155189"/>
                  </a:lnTo>
                  <a:lnTo>
                    <a:pt x="259285" y="157524"/>
                  </a:lnTo>
                  <a:lnTo>
                    <a:pt x="258120" y="157535"/>
                  </a:lnTo>
                  <a:lnTo>
                    <a:pt x="257279" y="157334"/>
                  </a:lnTo>
                  <a:lnTo>
                    <a:pt x="257267" y="156724"/>
                  </a:lnTo>
                  <a:lnTo>
                    <a:pt x="256153" y="155995"/>
                  </a:lnTo>
                  <a:lnTo>
                    <a:pt x="255656" y="156002"/>
                  </a:lnTo>
                  <a:lnTo>
                    <a:pt x="255328" y="156225"/>
                  </a:lnTo>
                  <a:lnTo>
                    <a:pt x="254929" y="156374"/>
                  </a:lnTo>
                  <a:lnTo>
                    <a:pt x="252700" y="156355"/>
                  </a:lnTo>
                  <a:lnTo>
                    <a:pt x="252174" y="156935"/>
                  </a:lnTo>
                  <a:lnTo>
                    <a:pt x="253890" y="158330"/>
                  </a:lnTo>
                  <a:lnTo>
                    <a:pt x="255370" y="158772"/>
                  </a:lnTo>
                  <a:lnTo>
                    <a:pt x="255912" y="159338"/>
                  </a:lnTo>
                  <a:lnTo>
                    <a:pt x="255966" y="161811"/>
                  </a:lnTo>
                  <a:lnTo>
                    <a:pt x="256630" y="161692"/>
                  </a:lnTo>
                  <a:lnTo>
                    <a:pt x="257429" y="161250"/>
                  </a:lnTo>
                  <a:lnTo>
                    <a:pt x="257833" y="161666"/>
                  </a:lnTo>
                  <a:lnTo>
                    <a:pt x="257122" y="162291"/>
                  </a:lnTo>
                  <a:lnTo>
                    <a:pt x="256407" y="162671"/>
                  </a:lnTo>
                  <a:lnTo>
                    <a:pt x="255928" y="162640"/>
                  </a:lnTo>
                  <a:lnTo>
                    <a:pt x="255567" y="162339"/>
                  </a:lnTo>
                  <a:lnTo>
                    <a:pt x="255138" y="161673"/>
                  </a:lnTo>
                  <a:lnTo>
                    <a:pt x="255042" y="160554"/>
                  </a:lnTo>
                  <a:lnTo>
                    <a:pt x="254962" y="160256"/>
                  </a:lnTo>
                  <a:lnTo>
                    <a:pt x="254785" y="160052"/>
                  </a:lnTo>
                  <a:lnTo>
                    <a:pt x="254340" y="159933"/>
                  </a:lnTo>
                  <a:lnTo>
                    <a:pt x="253482" y="160461"/>
                  </a:lnTo>
                  <a:lnTo>
                    <a:pt x="253141" y="160438"/>
                  </a:lnTo>
                  <a:lnTo>
                    <a:pt x="252965" y="160267"/>
                  </a:lnTo>
                  <a:lnTo>
                    <a:pt x="252797" y="159743"/>
                  </a:lnTo>
                  <a:lnTo>
                    <a:pt x="252578" y="159553"/>
                  </a:lnTo>
                  <a:lnTo>
                    <a:pt x="252275" y="159405"/>
                  </a:lnTo>
                  <a:lnTo>
                    <a:pt x="251636" y="159274"/>
                  </a:lnTo>
                  <a:lnTo>
                    <a:pt x="251405" y="159003"/>
                  </a:lnTo>
                  <a:lnTo>
                    <a:pt x="251241" y="158471"/>
                  </a:lnTo>
                  <a:lnTo>
                    <a:pt x="251051" y="158192"/>
                  </a:lnTo>
                  <a:lnTo>
                    <a:pt x="249012" y="157386"/>
                  </a:lnTo>
                  <a:lnTo>
                    <a:pt x="248906" y="157234"/>
                  </a:lnTo>
                  <a:lnTo>
                    <a:pt x="249016" y="157104"/>
                  </a:lnTo>
                  <a:lnTo>
                    <a:pt x="249032" y="156921"/>
                  </a:lnTo>
                  <a:lnTo>
                    <a:pt x="248544" y="156523"/>
                  </a:lnTo>
                  <a:lnTo>
                    <a:pt x="248460" y="156382"/>
                  </a:lnTo>
                  <a:lnTo>
                    <a:pt x="248548" y="155769"/>
                  </a:lnTo>
                  <a:lnTo>
                    <a:pt x="248552" y="154899"/>
                  </a:lnTo>
                  <a:lnTo>
                    <a:pt x="248219" y="154460"/>
                  </a:lnTo>
                  <a:lnTo>
                    <a:pt x="247626" y="154051"/>
                  </a:lnTo>
                  <a:lnTo>
                    <a:pt x="247467" y="154046"/>
                  </a:lnTo>
                  <a:lnTo>
                    <a:pt x="248245" y="154652"/>
                  </a:lnTo>
                  <a:lnTo>
                    <a:pt x="248431" y="154977"/>
                  </a:lnTo>
                  <a:lnTo>
                    <a:pt x="248361" y="156215"/>
                  </a:lnTo>
                  <a:lnTo>
                    <a:pt x="248223" y="156672"/>
                  </a:lnTo>
                  <a:lnTo>
                    <a:pt x="247863" y="156675"/>
                  </a:lnTo>
                  <a:lnTo>
                    <a:pt x="247871" y="156862"/>
                  </a:lnTo>
                  <a:lnTo>
                    <a:pt x="248019" y="157152"/>
                  </a:lnTo>
                  <a:lnTo>
                    <a:pt x="248246" y="157371"/>
                  </a:lnTo>
                  <a:lnTo>
                    <a:pt x="249050" y="157851"/>
                  </a:lnTo>
                  <a:lnTo>
                    <a:pt x="249866" y="157921"/>
                  </a:lnTo>
                  <a:lnTo>
                    <a:pt x="250286" y="158178"/>
                  </a:lnTo>
                  <a:lnTo>
                    <a:pt x="250341" y="158404"/>
                  </a:lnTo>
                  <a:lnTo>
                    <a:pt x="250324" y="159014"/>
                  </a:lnTo>
                  <a:lnTo>
                    <a:pt x="250787" y="159609"/>
                  </a:lnTo>
                  <a:lnTo>
                    <a:pt x="250493" y="159799"/>
                  </a:lnTo>
                  <a:lnTo>
                    <a:pt x="250207" y="160275"/>
                  </a:lnTo>
                  <a:lnTo>
                    <a:pt x="250367" y="160483"/>
                  </a:lnTo>
                  <a:lnTo>
                    <a:pt x="250319" y="160624"/>
                  </a:lnTo>
                  <a:lnTo>
                    <a:pt x="248991" y="159227"/>
                  </a:lnTo>
                  <a:lnTo>
                    <a:pt x="248474" y="159610"/>
                  </a:lnTo>
                  <a:lnTo>
                    <a:pt x="250438" y="161272"/>
                  </a:lnTo>
                  <a:lnTo>
                    <a:pt x="250989" y="161643"/>
                  </a:lnTo>
                  <a:lnTo>
                    <a:pt x="250821" y="161680"/>
                  </a:lnTo>
                  <a:lnTo>
                    <a:pt x="250188" y="161586"/>
                  </a:lnTo>
                  <a:lnTo>
                    <a:pt x="247188" y="159722"/>
                  </a:lnTo>
                  <a:lnTo>
                    <a:pt x="246717" y="159217"/>
                  </a:lnTo>
                  <a:lnTo>
                    <a:pt x="246287" y="158447"/>
                  </a:lnTo>
                  <a:lnTo>
                    <a:pt x="245875" y="158485"/>
                  </a:lnTo>
                  <a:lnTo>
                    <a:pt x="245871" y="158700"/>
                  </a:lnTo>
                  <a:lnTo>
                    <a:pt x="245451" y="159232"/>
                  </a:lnTo>
                  <a:lnTo>
                    <a:pt x="243866" y="157792"/>
                  </a:lnTo>
                  <a:lnTo>
                    <a:pt x="243550" y="157889"/>
                  </a:lnTo>
                  <a:lnTo>
                    <a:pt x="243541" y="163458"/>
                  </a:lnTo>
                  <a:lnTo>
                    <a:pt x="241546" y="163397"/>
                  </a:lnTo>
                  <a:lnTo>
                    <a:pt x="241510" y="160127"/>
                  </a:lnTo>
                  <a:lnTo>
                    <a:pt x="239559" y="160108"/>
                  </a:lnTo>
                  <a:lnTo>
                    <a:pt x="239508" y="161290"/>
                  </a:lnTo>
                  <a:lnTo>
                    <a:pt x="236208" y="161264"/>
                  </a:lnTo>
                  <a:lnTo>
                    <a:pt x="236204" y="160702"/>
                  </a:lnTo>
                  <a:lnTo>
                    <a:pt x="235990" y="160732"/>
                  </a:lnTo>
                  <a:lnTo>
                    <a:pt x="234712" y="161644"/>
                  </a:lnTo>
                  <a:lnTo>
                    <a:pt x="233485" y="162187"/>
                  </a:lnTo>
                  <a:lnTo>
                    <a:pt x="233342" y="161841"/>
                  </a:lnTo>
                  <a:lnTo>
                    <a:pt x="229828" y="161798"/>
                  </a:lnTo>
                  <a:lnTo>
                    <a:pt x="229533" y="161259"/>
                  </a:lnTo>
                  <a:lnTo>
                    <a:pt x="229544" y="158835"/>
                  </a:lnTo>
                  <a:lnTo>
                    <a:pt x="228378" y="158823"/>
                  </a:lnTo>
                  <a:lnTo>
                    <a:pt x="228209" y="158975"/>
                  </a:lnTo>
                  <a:lnTo>
                    <a:pt x="228091" y="159399"/>
                  </a:lnTo>
                  <a:lnTo>
                    <a:pt x="227515" y="159618"/>
                  </a:lnTo>
                  <a:lnTo>
                    <a:pt x="226691" y="160157"/>
                  </a:lnTo>
                  <a:lnTo>
                    <a:pt x="226144" y="161060"/>
                  </a:lnTo>
                  <a:lnTo>
                    <a:pt x="225862" y="161165"/>
                  </a:lnTo>
                  <a:lnTo>
                    <a:pt x="224660" y="161160"/>
                  </a:lnTo>
                  <a:lnTo>
                    <a:pt x="223975" y="160922"/>
                  </a:lnTo>
                  <a:lnTo>
                    <a:pt x="223403" y="161160"/>
                  </a:lnTo>
                  <a:lnTo>
                    <a:pt x="222508" y="161171"/>
                  </a:lnTo>
                  <a:lnTo>
                    <a:pt x="222356" y="161223"/>
                  </a:lnTo>
                  <a:lnTo>
                    <a:pt x="222003" y="161859"/>
                  </a:lnTo>
                  <a:lnTo>
                    <a:pt x="221617" y="162365"/>
                  </a:lnTo>
                  <a:lnTo>
                    <a:pt x="221395" y="162363"/>
                  </a:lnTo>
                  <a:lnTo>
                    <a:pt x="220507" y="161539"/>
                  </a:lnTo>
                  <a:lnTo>
                    <a:pt x="220503" y="160966"/>
                  </a:lnTo>
                  <a:lnTo>
                    <a:pt x="220688" y="160290"/>
                  </a:lnTo>
                  <a:lnTo>
                    <a:pt x="221129" y="159877"/>
                  </a:lnTo>
                  <a:lnTo>
                    <a:pt x="220822" y="159379"/>
                  </a:lnTo>
                  <a:lnTo>
                    <a:pt x="220604" y="159390"/>
                  </a:lnTo>
                  <a:lnTo>
                    <a:pt x="220271" y="159211"/>
                  </a:lnTo>
                  <a:lnTo>
                    <a:pt x="219624" y="158624"/>
                  </a:lnTo>
                  <a:lnTo>
                    <a:pt x="219535" y="158367"/>
                  </a:lnTo>
                  <a:lnTo>
                    <a:pt x="219674" y="158200"/>
                  </a:lnTo>
                  <a:lnTo>
                    <a:pt x="219334" y="157754"/>
                  </a:lnTo>
                  <a:lnTo>
                    <a:pt x="218913" y="157992"/>
                  </a:lnTo>
                  <a:lnTo>
                    <a:pt x="219582" y="159144"/>
                  </a:lnTo>
                  <a:lnTo>
                    <a:pt x="219636" y="159490"/>
                  </a:lnTo>
                  <a:lnTo>
                    <a:pt x="219275" y="160271"/>
                  </a:lnTo>
                  <a:lnTo>
                    <a:pt x="218998" y="160565"/>
                  </a:lnTo>
                  <a:lnTo>
                    <a:pt x="218981" y="161178"/>
                  </a:lnTo>
                  <a:lnTo>
                    <a:pt x="219591" y="161201"/>
                  </a:lnTo>
                  <a:lnTo>
                    <a:pt x="220087" y="161963"/>
                  </a:lnTo>
                  <a:lnTo>
                    <a:pt x="220095" y="162357"/>
                  </a:lnTo>
                  <a:lnTo>
                    <a:pt x="219914" y="162655"/>
                  </a:lnTo>
                  <a:lnTo>
                    <a:pt x="219746" y="162822"/>
                  </a:lnTo>
                  <a:lnTo>
                    <a:pt x="218389" y="163306"/>
                  </a:lnTo>
                  <a:lnTo>
                    <a:pt x="218002" y="163339"/>
                  </a:lnTo>
                  <a:lnTo>
                    <a:pt x="217742" y="163187"/>
                  </a:lnTo>
                  <a:lnTo>
                    <a:pt x="217061" y="163009"/>
                  </a:lnTo>
                  <a:lnTo>
                    <a:pt x="216183" y="163410"/>
                  </a:lnTo>
                  <a:lnTo>
                    <a:pt x="215662" y="163939"/>
                  </a:lnTo>
                  <a:lnTo>
                    <a:pt x="215028" y="164132"/>
                  </a:lnTo>
                  <a:lnTo>
                    <a:pt x="214956" y="164359"/>
                  </a:lnTo>
                  <a:lnTo>
                    <a:pt x="214927" y="165148"/>
                  </a:lnTo>
                  <a:lnTo>
                    <a:pt x="214930" y="168286"/>
                  </a:lnTo>
                  <a:lnTo>
                    <a:pt x="213661" y="168298"/>
                  </a:lnTo>
                  <a:lnTo>
                    <a:pt x="213561" y="169473"/>
                  </a:lnTo>
                  <a:lnTo>
                    <a:pt x="211798" y="169499"/>
                  </a:lnTo>
                  <a:lnTo>
                    <a:pt x="207825" y="169482"/>
                  </a:lnTo>
                  <a:lnTo>
                    <a:pt x="207835" y="165957"/>
                  </a:lnTo>
                  <a:lnTo>
                    <a:pt x="210440" y="165947"/>
                  </a:lnTo>
                  <a:lnTo>
                    <a:pt x="210440" y="165381"/>
                  </a:lnTo>
                  <a:lnTo>
                    <a:pt x="209580" y="163630"/>
                  </a:lnTo>
                  <a:lnTo>
                    <a:pt x="206466" y="163648"/>
                  </a:lnTo>
                  <a:lnTo>
                    <a:pt x="206503" y="166087"/>
                  </a:lnTo>
                  <a:lnTo>
                    <a:pt x="206066" y="166912"/>
                  </a:lnTo>
                  <a:lnTo>
                    <a:pt x="205877" y="167117"/>
                  </a:lnTo>
                  <a:lnTo>
                    <a:pt x="205191" y="167180"/>
                  </a:lnTo>
                  <a:lnTo>
                    <a:pt x="199895" y="167162"/>
                  </a:lnTo>
                  <a:lnTo>
                    <a:pt x="199960" y="170673"/>
                  </a:lnTo>
                  <a:lnTo>
                    <a:pt x="198671" y="170696"/>
                  </a:lnTo>
                  <a:lnTo>
                    <a:pt x="198676" y="171878"/>
                  </a:lnTo>
                  <a:lnTo>
                    <a:pt x="195947" y="171983"/>
                  </a:lnTo>
                  <a:lnTo>
                    <a:pt x="192681" y="171978"/>
                  </a:lnTo>
                  <a:lnTo>
                    <a:pt x="192164" y="171364"/>
                  </a:lnTo>
                  <a:lnTo>
                    <a:pt x="192001" y="170884"/>
                  </a:lnTo>
                  <a:lnTo>
                    <a:pt x="189632" y="170880"/>
                  </a:lnTo>
                  <a:lnTo>
                    <a:pt x="189406" y="170791"/>
                  </a:lnTo>
                  <a:lnTo>
                    <a:pt x="189322" y="170586"/>
                  </a:lnTo>
                  <a:lnTo>
                    <a:pt x="189318" y="167537"/>
                  </a:lnTo>
                  <a:lnTo>
                    <a:pt x="189247" y="167392"/>
                  </a:lnTo>
                  <a:lnTo>
                    <a:pt x="188058" y="167351"/>
                  </a:lnTo>
                  <a:lnTo>
                    <a:pt x="187961" y="166778"/>
                  </a:lnTo>
                  <a:lnTo>
                    <a:pt x="186731" y="166771"/>
                  </a:lnTo>
                  <a:lnTo>
                    <a:pt x="186718" y="165005"/>
                  </a:lnTo>
                  <a:lnTo>
                    <a:pt x="186570" y="163748"/>
                  </a:lnTo>
                  <a:lnTo>
                    <a:pt x="185251" y="163782"/>
                  </a:lnTo>
                  <a:lnTo>
                    <a:pt x="185445" y="165172"/>
                  </a:lnTo>
                  <a:lnTo>
                    <a:pt x="185370" y="167348"/>
                  </a:lnTo>
                  <a:lnTo>
                    <a:pt x="182098" y="167367"/>
                  </a:lnTo>
                  <a:lnTo>
                    <a:pt x="182122" y="166453"/>
                  </a:lnTo>
                  <a:lnTo>
                    <a:pt x="182193" y="166263"/>
                  </a:lnTo>
                  <a:lnTo>
                    <a:pt x="182075" y="165770"/>
                  </a:lnTo>
                  <a:lnTo>
                    <a:pt x="181328" y="165728"/>
                  </a:lnTo>
                  <a:lnTo>
                    <a:pt x="181038" y="165855"/>
                  </a:lnTo>
                  <a:lnTo>
                    <a:pt x="180908" y="166164"/>
                  </a:lnTo>
                  <a:lnTo>
                    <a:pt x="181013" y="166487"/>
                  </a:lnTo>
                  <a:lnTo>
                    <a:pt x="180699" y="167190"/>
                  </a:lnTo>
                  <a:lnTo>
                    <a:pt x="180407" y="167409"/>
                  </a:lnTo>
                  <a:lnTo>
                    <a:pt x="179665" y="167654"/>
                  </a:lnTo>
                  <a:lnTo>
                    <a:pt x="179471" y="167847"/>
                  </a:lnTo>
                  <a:lnTo>
                    <a:pt x="179299" y="168267"/>
                  </a:lnTo>
                  <a:lnTo>
                    <a:pt x="179492" y="168531"/>
                  </a:lnTo>
                  <a:lnTo>
                    <a:pt x="178486" y="169544"/>
                  </a:lnTo>
                  <a:lnTo>
                    <a:pt x="178504" y="169938"/>
                  </a:lnTo>
                  <a:lnTo>
                    <a:pt x="178881" y="170447"/>
                  </a:lnTo>
                  <a:lnTo>
                    <a:pt x="179759" y="170552"/>
                  </a:lnTo>
                  <a:lnTo>
                    <a:pt x="179880" y="170868"/>
                  </a:lnTo>
                  <a:lnTo>
                    <a:pt x="179525" y="171412"/>
                  </a:lnTo>
                  <a:lnTo>
                    <a:pt x="180573" y="171407"/>
                  </a:lnTo>
                  <a:lnTo>
                    <a:pt x="180576" y="170219"/>
                  </a:lnTo>
                  <a:lnTo>
                    <a:pt x="182187" y="170153"/>
                  </a:lnTo>
                  <a:lnTo>
                    <a:pt x="181946" y="171208"/>
                  </a:lnTo>
                  <a:lnTo>
                    <a:pt x="182134" y="171470"/>
                  </a:lnTo>
                  <a:lnTo>
                    <a:pt x="182785" y="171469"/>
                  </a:lnTo>
                  <a:lnTo>
                    <a:pt x="182817" y="176712"/>
                  </a:lnTo>
                  <a:lnTo>
                    <a:pt x="182558" y="177887"/>
                  </a:lnTo>
                  <a:lnTo>
                    <a:pt x="178524" y="177909"/>
                  </a:lnTo>
                  <a:lnTo>
                    <a:pt x="178523" y="179084"/>
                  </a:lnTo>
                  <a:lnTo>
                    <a:pt x="177210" y="179050"/>
                  </a:lnTo>
                  <a:lnTo>
                    <a:pt x="177226" y="180378"/>
                  </a:lnTo>
                  <a:lnTo>
                    <a:pt x="177461" y="180713"/>
                  </a:lnTo>
                  <a:lnTo>
                    <a:pt x="177872" y="180876"/>
                  </a:lnTo>
                  <a:lnTo>
                    <a:pt x="177828" y="183695"/>
                  </a:lnTo>
                  <a:lnTo>
                    <a:pt x="179992" y="183733"/>
                  </a:lnTo>
                  <a:lnTo>
                    <a:pt x="179978" y="186053"/>
                  </a:lnTo>
                  <a:lnTo>
                    <a:pt x="178248" y="186052"/>
                  </a:lnTo>
                  <a:lnTo>
                    <a:pt x="178217" y="186595"/>
                  </a:lnTo>
                  <a:lnTo>
                    <a:pt x="176504" y="186604"/>
                  </a:lnTo>
                  <a:lnTo>
                    <a:pt x="176486" y="186022"/>
                  </a:lnTo>
                  <a:lnTo>
                    <a:pt x="172206" y="186051"/>
                  </a:lnTo>
                  <a:lnTo>
                    <a:pt x="170525" y="186356"/>
                  </a:lnTo>
                  <a:lnTo>
                    <a:pt x="170517" y="187233"/>
                  </a:lnTo>
                  <a:lnTo>
                    <a:pt x="165856" y="187265"/>
                  </a:lnTo>
                  <a:lnTo>
                    <a:pt x="163838" y="187157"/>
                  </a:lnTo>
                  <a:lnTo>
                    <a:pt x="162555" y="187257"/>
                  </a:lnTo>
                  <a:lnTo>
                    <a:pt x="162556" y="187849"/>
                  </a:lnTo>
                  <a:lnTo>
                    <a:pt x="162558" y="189629"/>
                  </a:lnTo>
                  <a:lnTo>
                    <a:pt x="161213" y="189621"/>
                  </a:lnTo>
                  <a:lnTo>
                    <a:pt x="161206" y="186074"/>
                  </a:lnTo>
                  <a:lnTo>
                    <a:pt x="160502" y="186063"/>
                  </a:lnTo>
                  <a:lnTo>
                    <a:pt x="160519" y="184880"/>
                  </a:lnTo>
                  <a:lnTo>
                    <a:pt x="157219" y="184870"/>
                  </a:lnTo>
                  <a:lnTo>
                    <a:pt x="157296" y="177841"/>
                  </a:lnTo>
                  <a:lnTo>
                    <a:pt x="159939" y="177830"/>
                  </a:lnTo>
                  <a:lnTo>
                    <a:pt x="159887" y="170796"/>
                  </a:lnTo>
                  <a:lnTo>
                    <a:pt x="159939" y="167678"/>
                  </a:lnTo>
                  <a:lnTo>
                    <a:pt x="157894" y="167320"/>
                  </a:lnTo>
                  <a:lnTo>
                    <a:pt x="154600" y="165916"/>
                  </a:lnTo>
                  <a:lnTo>
                    <a:pt x="154605" y="173138"/>
                  </a:lnTo>
                  <a:lnTo>
                    <a:pt x="151923" y="173112"/>
                  </a:lnTo>
                  <a:lnTo>
                    <a:pt x="151922" y="170766"/>
                  </a:lnTo>
                  <a:lnTo>
                    <a:pt x="146939" y="170756"/>
                  </a:lnTo>
                  <a:lnTo>
                    <a:pt x="146637" y="170760"/>
                  </a:lnTo>
                  <a:lnTo>
                    <a:pt x="146639" y="173128"/>
                  </a:lnTo>
                  <a:lnTo>
                    <a:pt x="145796" y="173139"/>
                  </a:lnTo>
                  <a:lnTo>
                    <a:pt x="145212" y="173615"/>
                  </a:lnTo>
                  <a:lnTo>
                    <a:pt x="144876" y="173733"/>
                  </a:lnTo>
                  <a:lnTo>
                    <a:pt x="142500" y="173729"/>
                  </a:lnTo>
                  <a:lnTo>
                    <a:pt x="141296" y="174056"/>
                  </a:lnTo>
                  <a:lnTo>
                    <a:pt x="139311" y="174220"/>
                  </a:lnTo>
                  <a:lnTo>
                    <a:pt x="138191" y="174140"/>
                  </a:lnTo>
                  <a:lnTo>
                    <a:pt x="136884" y="173075"/>
                  </a:lnTo>
                  <a:lnTo>
                    <a:pt x="136737" y="172387"/>
                  </a:lnTo>
                  <a:lnTo>
                    <a:pt x="137433" y="171212"/>
                  </a:lnTo>
                  <a:lnTo>
                    <a:pt x="137824" y="170677"/>
                  </a:lnTo>
                  <a:lnTo>
                    <a:pt x="137007" y="170407"/>
                  </a:lnTo>
                  <a:lnTo>
                    <a:pt x="136040" y="170845"/>
                  </a:lnTo>
                  <a:lnTo>
                    <a:pt x="136030" y="173347"/>
                  </a:lnTo>
                  <a:lnTo>
                    <a:pt x="135797" y="173328"/>
                  </a:lnTo>
                  <a:lnTo>
                    <a:pt x="135353" y="173100"/>
                  </a:lnTo>
                  <a:lnTo>
                    <a:pt x="135273" y="172849"/>
                  </a:lnTo>
                  <a:lnTo>
                    <a:pt x="135603" y="172935"/>
                  </a:lnTo>
                  <a:lnTo>
                    <a:pt x="135840" y="172791"/>
                  </a:lnTo>
                  <a:lnTo>
                    <a:pt x="135764" y="172057"/>
                  </a:lnTo>
                  <a:lnTo>
                    <a:pt x="135606" y="171862"/>
                  </a:lnTo>
                  <a:lnTo>
                    <a:pt x="135454" y="171794"/>
                  </a:lnTo>
                  <a:lnTo>
                    <a:pt x="135249" y="171942"/>
                  </a:lnTo>
                  <a:lnTo>
                    <a:pt x="134789" y="172065"/>
                  </a:lnTo>
                  <a:lnTo>
                    <a:pt x="134390" y="171827"/>
                  </a:lnTo>
                  <a:lnTo>
                    <a:pt x="134222" y="171671"/>
                  </a:lnTo>
                  <a:lnTo>
                    <a:pt x="134163" y="171511"/>
                  </a:lnTo>
                  <a:lnTo>
                    <a:pt x="133802" y="171229"/>
                  </a:lnTo>
                  <a:lnTo>
                    <a:pt x="131530" y="171538"/>
                  </a:lnTo>
                  <a:lnTo>
                    <a:pt x="131232" y="171244"/>
                  </a:lnTo>
                  <a:lnTo>
                    <a:pt x="130900" y="171400"/>
                  </a:lnTo>
                  <a:lnTo>
                    <a:pt x="130471" y="172173"/>
                  </a:lnTo>
                  <a:lnTo>
                    <a:pt x="129955" y="172883"/>
                  </a:lnTo>
                  <a:lnTo>
                    <a:pt x="128871" y="173723"/>
                  </a:lnTo>
                  <a:lnTo>
                    <a:pt x="128628" y="173648"/>
                  </a:lnTo>
                  <a:lnTo>
                    <a:pt x="127751" y="172600"/>
                  </a:lnTo>
                  <a:lnTo>
                    <a:pt x="127043" y="172574"/>
                  </a:lnTo>
                  <a:lnTo>
                    <a:pt x="126828" y="172644"/>
                  </a:lnTo>
                  <a:lnTo>
                    <a:pt x="126673" y="172803"/>
                  </a:lnTo>
                  <a:lnTo>
                    <a:pt x="126664" y="173000"/>
                  </a:lnTo>
                  <a:lnTo>
                    <a:pt x="126784" y="173208"/>
                  </a:lnTo>
                  <a:lnTo>
                    <a:pt x="126626" y="173931"/>
                  </a:lnTo>
                  <a:lnTo>
                    <a:pt x="126092" y="173786"/>
                  </a:lnTo>
                  <a:lnTo>
                    <a:pt x="126272" y="172602"/>
                  </a:lnTo>
                  <a:lnTo>
                    <a:pt x="126076" y="171952"/>
                  </a:lnTo>
                  <a:lnTo>
                    <a:pt x="125665" y="171484"/>
                  </a:lnTo>
                  <a:lnTo>
                    <a:pt x="125488" y="171402"/>
                  </a:lnTo>
                  <a:lnTo>
                    <a:pt x="125494" y="168495"/>
                  </a:lnTo>
                  <a:lnTo>
                    <a:pt x="123512" y="168495"/>
                  </a:lnTo>
                  <a:lnTo>
                    <a:pt x="123176" y="168384"/>
                  </a:lnTo>
                  <a:lnTo>
                    <a:pt x="122478" y="167726"/>
                  </a:lnTo>
                  <a:lnTo>
                    <a:pt x="121687" y="167511"/>
                  </a:lnTo>
                  <a:lnTo>
                    <a:pt x="121260" y="167580"/>
                  </a:lnTo>
                  <a:lnTo>
                    <a:pt x="121159" y="167707"/>
                  </a:lnTo>
                  <a:lnTo>
                    <a:pt x="121207" y="167981"/>
                  </a:lnTo>
                  <a:lnTo>
                    <a:pt x="121738" y="168177"/>
                  </a:lnTo>
                  <a:lnTo>
                    <a:pt x="122324" y="168268"/>
                  </a:lnTo>
                  <a:lnTo>
                    <a:pt x="122608" y="168450"/>
                  </a:lnTo>
                  <a:lnTo>
                    <a:pt x="121832" y="168497"/>
                  </a:lnTo>
                  <a:lnTo>
                    <a:pt x="117020" y="168486"/>
                  </a:lnTo>
                  <a:lnTo>
                    <a:pt x="115982" y="168631"/>
                  </a:lnTo>
                  <a:lnTo>
                    <a:pt x="114907" y="168459"/>
                  </a:lnTo>
                  <a:lnTo>
                    <a:pt x="114878" y="167876"/>
                  </a:lnTo>
                  <a:lnTo>
                    <a:pt x="113820" y="167879"/>
                  </a:lnTo>
                  <a:lnTo>
                    <a:pt x="113584" y="167998"/>
                  </a:lnTo>
                  <a:lnTo>
                    <a:pt x="113548" y="170801"/>
                  </a:lnTo>
                  <a:lnTo>
                    <a:pt x="110303" y="170815"/>
                  </a:lnTo>
                  <a:lnTo>
                    <a:pt x="109657" y="170882"/>
                  </a:lnTo>
                  <a:lnTo>
                    <a:pt x="109531" y="170704"/>
                  </a:lnTo>
                  <a:lnTo>
                    <a:pt x="109501" y="170454"/>
                  </a:lnTo>
                  <a:lnTo>
                    <a:pt x="109132" y="170309"/>
                  </a:lnTo>
                  <a:lnTo>
                    <a:pt x="108691" y="170365"/>
                  </a:lnTo>
                  <a:lnTo>
                    <a:pt x="108288" y="170670"/>
                  </a:lnTo>
                  <a:lnTo>
                    <a:pt x="108044" y="170804"/>
                  </a:lnTo>
                  <a:lnTo>
                    <a:pt x="106886" y="170808"/>
                  </a:lnTo>
                  <a:lnTo>
                    <a:pt x="106873" y="168469"/>
                  </a:lnTo>
                  <a:lnTo>
                    <a:pt x="102872" y="168451"/>
                  </a:lnTo>
                  <a:lnTo>
                    <a:pt x="102862" y="165488"/>
                  </a:lnTo>
                  <a:lnTo>
                    <a:pt x="102488" y="165176"/>
                  </a:lnTo>
                  <a:lnTo>
                    <a:pt x="102487" y="164908"/>
                  </a:lnTo>
                  <a:lnTo>
                    <a:pt x="103399" y="164900"/>
                  </a:lnTo>
                  <a:lnTo>
                    <a:pt x="103419" y="163979"/>
                  </a:lnTo>
                  <a:lnTo>
                    <a:pt x="103491" y="163735"/>
                  </a:lnTo>
                  <a:lnTo>
                    <a:pt x="94234" y="163751"/>
                  </a:lnTo>
                  <a:lnTo>
                    <a:pt x="91423" y="163773"/>
                  </a:lnTo>
                  <a:lnTo>
                    <a:pt x="84868" y="163805"/>
                  </a:lnTo>
                  <a:lnTo>
                    <a:pt x="83036" y="163720"/>
                  </a:lnTo>
                  <a:lnTo>
                    <a:pt x="79080" y="163808"/>
                  </a:lnTo>
                  <a:lnTo>
                    <a:pt x="64489" y="163849"/>
                  </a:lnTo>
                  <a:lnTo>
                    <a:pt x="64486" y="161488"/>
                  </a:lnTo>
                  <a:lnTo>
                    <a:pt x="63196" y="161480"/>
                  </a:lnTo>
                  <a:lnTo>
                    <a:pt x="63171" y="161313"/>
                  </a:lnTo>
                  <a:lnTo>
                    <a:pt x="63174" y="155005"/>
                  </a:lnTo>
                  <a:lnTo>
                    <a:pt x="59204" y="154997"/>
                  </a:lnTo>
                  <a:lnTo>
                    <a:pt x="59200" y="154409"/>
                  </a:lnTo>
                  <a:lnTo>
                    <a:pt x="55172" y="154377"/>
                  </a:lnTo>
                  <a:lnTo>
                    <a:pt x="55166" y="152013"/>
                  </a:lnTo>
                  <a:lnTo>
                    <a:pt x="59196" y="152060"/>
                  </a:lnTo>
                  <a:lnTo>
                    <a:pt x="59162" y="149718"/>
                  </a:lnTo>
                  <a:lnTo>
                    <a:pt x="53802" y="149672"/>
                  </a:lnTo>
                  <a:lnTo>
                    <a:pt x="53811" y="150843"/>
                  </a:lnTo>
                  <a:lnTo>
                    <a:pt x="43116" y="150815"/>
                  </a:lnTo>
                  <a:lnTo>
                    <a:pt x="43129" y="148514"/>
                  </a:lnTo>
                  <a:lnTo>
                    <a:pt x="41156" y="148469"/>
                  </a:lnTo>
                  <a:lnTo>
                    <a:pt x="41143" y="147332"/>
                  </a:lnTo>
                  <a:lnTo>
                    <a:pt x="41816" y="147228"/>
                  </a:lnTo>
                  <a:lnTo>
                    <a:pt x="41820" y="143225"/>
                  </a:lnTo>
                  <a:lnTo>
                    <a:pt x="42055" y="142775"/>
                  </a:lnTo>
                  <a:lnTo>
                    <a:pt x="42005" y="142437"/>
                  </a:lnTo>
                  <a:lnTo>
                    <a:pt x="41757" y="142035"/>
                  </a:lnTo>
                  <a:lnTo>
                    <a:pt x="41807" y="141403"/>
                  </a:lnTo>
                  <a:lnTo>
                    <a:pt x="42123" y="141054"/>
                  </a:lnTo>
                  <a:lnTo>
                    <a:pt x="42489" y="141002"/>
                  </a:lnTo>
                  <a:lnTo>
                    <a:pt x="42805" y="140608"/>
                  </a:lnTo>
                  <a:lnTo>
                    <a:pt x="42919" y="140162"/>
                  </a:lnTo>
                  <a:lnTo>
                    <a:pt x="42708" y="139248"/>
                  </a:lnTo>
                  <a:lnTo>
                    <a:pt x="42434" y="138924"/>
                  </a:lnTo>
                  <a:lnTo>
                    <a:pt x="42152" y="138066"/>
                  </a:lnTo>
                  <a:lnTo>
                    <a:pt x="42156" y="137886"/>
                  </a:lnTo>
                  <a:lnTo>
                    <a:pt x="29779" y="137929"/>
                  </a:lnTo>
                  <a:lnTo>
                    <a:pt x="29796" y="136721"/>
                  </a:lnTo>
                  <a:lnTo>
                    <a:pt x="30083" y="135873"/>
                  </a:lnTo>
                  <a:lnTo>
                    <a:pt x="30349" y="135676"/>
                  </a:lnTo>
                  <a:lnTo>
                    <a:pt x="30837" y="135654"/>
                  </a:lnTo>
                  <a:lnTo>
                    <a:pt x="30989" y="135580"/>
                  </a:lnTo>
                  <a:lnTo>
                    <a:pt x="31069" y="135435"/>
                  </a:lnTo>
                  <a:lnTo>
                    <a:pt x="31079" y="131644"/>
                  </a:lnTo>
                  <a:lnTo>
                    <a:pt x="29566" y="131803"/>
                  </a:lnTo>
                  <a:lnTo>
                    <a:pt x="28424" y="131811"/>
                  </a:lnTo>
                  <a:lnTo>
                    <a:pt x="28424" y="131015"/>
                  </a:lnTo>
                  <a:lnTo>
                    <a:pt x="28478" y="130863"/>
                  </a:lnTo>
                  <a:lnTo>
                    <a:pt x="29086" y="130175"/>
                  </a:lnTo>
                  <a:lnTo>
                    <a:pt x="29212" y="129923"/>
                  </a:lnTo>
                  <a:lnTo>
                    <a:pt x="29221" y="129339"/>
                  </a:lnTo>
                  <a:lnTo>
                    <a:pt x="28825" y="128084"/>
                  </a:lnTo>
                  <a:lnTo>
                    <a:pt x="28834" y="127746"/>
                  </a:lnTo>
                  <a:lnTo>
                    <a:pt x="29117" y="127322"/>
                  </a:lnTo>
                  <a:lnTo>
                    <a:pt x="29610" y="127114"/>
                  </a:lnTo>
                  <a:lnTo>
                    <a:pt x="30133" y="127022"/>
                  </a:lnTo>
                  <a:lnTo>
                    <a:pt x="31082" y="127003"/>
                  </a:lnTo>
                  <a:lnTo>
                    <a:pt x="31516" y="127122"/>
                  </a:lnTo>
                  <a:lnTo>
                    <a:pt x="31520" y="127550"/>
                  </a:lnTo>
                  <a:lnTo>
                    <a:pt x="31752" y="127959"/>
                  </a:lnTo>
                  <a:lnTo>
                    <a:pt x="33738" y="127971"/>
                  </a:lnTo>
                  <a:lnTo>
                    <a:pt x="33739" y="126392"/>
                  </a:lnTo>
                  <a:lnTo>
                    <a:pt x="33735" y="126198"/>
                  </a:lnTo>
                  <a:lnTo>
                    <a:pt x="33704" y="116736"/>
                  </a:lnTo>
                  <a:lnTo>
                    <a:pt x="33691" y="115608"/>
                  </a:lnTo>
                  <a:lnTo>
                    <a:pt x="33693" y="114372"/>
                  </a:lnTo>
                  <a:lnTo>
                    <a:pt x="26366" y="114392"/>
                  </a:lnTo>
                  <a:lnTo>
                    <a:pt x="26366" y="112508"/>
                  </a:lnTo>
                  <a:lnTo>
                    <a:pt x="27003" y="111869"/>
                  </a:lnTo>
                  <a:lnTo>
                    <a:pt x="26999" y="109646"/>
                  </a:lnTo>
                  <a:lnTo>
                    <a:pt x="22989" y="109677"/>
                  </a:lnTo>
                  <a:lnTo>
                    <a:pt x="22989" y="107273"/>
                  </a:lnTo>
                  <a:lnTo>
                    <a:pt x="20305" y="107294"/>
                  </a:lnTo>
                  <a:lnTo>
                    <a:pt x="12413" y="107331"/>
                  </a:lnTo>
                  <a:lnTo>
                    <a:pt x="12326" y="95539"/>
                  </a:lnTo>
                  <a:lnTo>
                    <a:pt x="4269" y="95556"/>
                  </a:lnTo>
                  <a:lnTo>
                    <a:pt x="4160" y="90803"/>
                  </a:lnTo>
                  <a:lnTo>
                    <a:pt x="4073" y="81173"/>
                  </a:lnTo>
                  <a:lnTo>
                    <a:pt x="4182" y="79999"/>
                  </a:lnTo>
                  <a:lnTo>
                    <a:pt x="5355" y="77880"/>
                  </a:lnTo>
                  <a:lnTo>
                    <a:pt x="5453" y="77579"/>
                  </a:lnTo>
                  <a:lnTo>
                    <a:pt x="5529" y="77151"/>
                  </a:lnTo>
                  <a:lnTo>
                    <a:pt x="5515" y="74936"/>
                  </a:lnTo>
                  <a:lnTo>
                    <a:pt x="5561" y="74676"/>
                  </a:lnTo>
                  <a:lnTo>
                    <a:pt x="5803" y="74204"/>
                  </a:lnTo>
                  <a:lnTo>
                    <a:pt x="8173" y="74226"/>
                  </a:lnTo>
                  <a:lnTo>
                    <a:pt x="8187" y="76563"/>
                  </a:lnTo>
                  <a:lnTo>
                    <a:pt x="10655" y="76581"/>
                  </a:lnTo>
                  <a:lnTo>
                    <a:pt x="10914" y="76555"/>
                  </a:lnTo>
                  <a:lnTo>
                    <a:pt x="10341" y="75909"/>
                  </a:lnTo>
                  <a:lnTo>
                    <a:pt x="9111" y="74222"/>
                  </a:lnTo>
                  <a:lnTo>
                    <a:pt x="13356" y="74250"/>
                  </a:lnTo>
                  <a:lnTo>
                    <a:pt x="14456" y="74323"/>
                  </a:lnTo>
                  <a:lnTo>
                    <a:pt x="14930" y="74230"/>
                  </a:lnTo>
                  <a:lnTo>
                    <a:pt x="21601" y="74234"/>
                  </a:lnTo>
                  <a:lnTo>
                    <a:pt x="21591" y="77757"/>
                  </a:lnTo>
                  <a:lnTo>
                    <a:pt x="24257" y="77808"/>
                  </a:lnTo>
                  <a:lnTo>
                    <a:pt x="24252" y="74266"/>
                  </a:lnTo>
                  <a:lnTo>
                    <a:pt x="26933" y="74270"/>
                  </a:lnTo>
                  <a:lnTo>
                    <a:pt x="26929" y="78874"/>
                  </a:lnTo>
                  <a:lnTo>
                    <a:pt x="27522" y="79005"/>
                  </a:lnTo>
                  <a:lnTo>
                    <a:pt x="32322" y="79006"/>
                  </a:lnTo>
                  <a:lnTo>
                    <a:pt x="32314" y="77593"/>
                  </a:lnTo>
                  <a:lnTo>
                    <a:pt x="32320" y="77238"/>
                  </a:lnTo>
                  <a:lnTo>
                    <a:pt x="32321" y="71941"/>
                  </a:lnTo>
                  <a:lnTo>
                    <a:pt x="29606" y="71903"/>
                  </a:lnTo>
                  <a:lnTo>
                    <a:pt x="29606" y="70576"/>
                  </a:lnTo>
                  <a:lnTo>
                    <a:pt x="29691" y="69543"/>
                  </a:lnTo>
                  <a:lnTo>
                    <a:pt x="26924" y="69554"/>
                  </a:lnTo>
                  <a:lnTo>
                    <a:pt x="26917" y="67201"/>
                  </a:lnTo>
                  <a:lnTo>
                    <a:pt x="20146" y="67170"/>
                  </a:lnTo>
                  <a:lnTo>
                    <a:pt x="20476" y="65887"/>
                  </a:lnTo>
                  <a:lnTo>
                    <a:pt x="20424" y="65174"/>
                  </a:lnTo>
                  <a:lnTo>
                    <a:pt x="20250" y="64813"/>
                  </a:lnTo>
                  <a:lnTo>
                    <a:pt x="19656" y="64795"/>
                  </a:lnTo>
                  <a:lnTo>
                    <a:pt x="18810" y="64294"/>
                  </a:lnTo>
                  <a:lnTo>
                    <a:pt x="18818" y="63439"/>
                  </a:lnTo>
                  <a:lnTo>
                    <a:pt x="19042" y="62421"/>
                  </a:lnTo>
                  <a:lnTo>
                    <a:pt x="19522" y="62406"/>
                  </a:lnTo>
                  <a:lnTo>
                    <a:pt x="19432" y="61339"/>
                  </a:lnTo>
                  <a:lnTo>
                    <a:pt x="18875" y="60592"/>
                  </a:lnTo>
                  <a:lnTo>
                    <a:pt x="18807" y="60388"/>
                  </a:lnTo>
                  <a:lnTo>
                    <a:pt x="18811" y="60091"/>
                  </a:lnTo>
                  <a:lnTo>
                    <a:pt x="16382" y="60063"/>
                  </a:lnTo>
                  <a:lnTo>
                    <a:pt x="15613" y="60308"/>
                  </a:lnTo>
                  <a:lnTo>
                    <a:pt x="15070" y="59836"/>
                  </a:lnTo>
                  <a:lnTo>
                    <a:pt x="15155" y="59108"/>
                  </a:lnTo>
                  <a:lnTo>
                    <a:pt x="14777" y="58598"/>
                  </a:lnTo>
                  <a:lnTo>
                    <a:pt x="14267" y="58338"/>
                  </a:lnTo>
                  <a:lnTo>
                    <a:pt x="14199" y="58509"/>
                  </a:lnTo>
                  <a:lnTo>
                    <a:pt x="14016" y="58617"/>
                  </a:lnTo>
                  <a:lnTo>
                    <a:pt x="13532" y="58394"/>
                  </a:lnTo>
                  <a:lnTo>
                    <a:pt x="13450" y="57686"/>
                  </a:lnTo>
                  <a:lnTo>
                    <a:pt x="16167" y="57692"/>
                  </a:lnTo>
                  <a:lnTo>
                    <a:pt x="16140" y="55963"/>
                  </a:lnTo>
                  <a:lnTo>
                    <a:pt x="16780" y="56005"/>
                  </a:lnTo>
                  <a:lnTo>
                    <a:pt x="17341" y="56228"/>
                  </a:lnTo>
                  <a:lnTo>
                    <a:pt x="17876" y="56303"/>
                  </a:lnTo>
                  <a:lnTo>
                    <a:pt x="18318" y="55965"/>
                  </a:lnTo>
                  <a:lnTo>
                    <a:pt x="18612" y="55629"/>
                  </a:lnTo>
                  <a:lnTo>
                    <a:pt x="16471" y="53727"/>
                  </a:lnTo>
                  <a:lnTo>
                    <a:pt x="16339" y="53485"/>
                  </a:lnTo>
                  <a:lnTo>
                    <a:pt x="16254" y="53084"/>
                  </a:lnTo>
                  <a:lnTo>
                    <a:pt x="16217" y="51326"/>
                  </a:lnTo>
                  <a:lnTo>
                    <a:pt x="16034" y="50830"/>
                  </a:lnTo>
                  <a:lnTo>
                    <a:pt x="15860" y="50624"/>
                  </a:lnTo>
                  <a:lnTo>
                    <a:pt x="2681" y="50604"/>
                  </a:lnTo>
                  <a:lnTo>
                    <a:pt x="2633" y="44024"/>
                  </a:lnTo>
                  <a:lnTo>
                    <a:pt x="2427" y="43716"/>
                  </a:lnTo>
                  <a:lnTo>
                    <a:pt x="451" y="42518"/>
                  </a:lnTo>
                  <a:lnTo>
                    <a:pt x="187" y="42195"/>
                  </a:lnTo>
                  <a:lnTo>
                    <a:pt x="85" y="41794"/>
                  </a:lnTo>
                  <a:lnTo>
                    <a:pt x="0" y="36424"/>
                  </a:lnTo>
                  <a:lnTo>
                    <a:pt x="2427" y="36436"/>
                  </a:lnTo>
                  <a:lnTo>
                    <a:pt x="3406" y="36369"/>
                  </a:lnTo>
                  <a:lnTo>
                    <a:pt x="4586" y="36625"/>
                  </a:lnTo>
                  <a:lnTo>
                    <a:pt x="5265" y="36496"/>
                  </a:lnTo>
                  <a:lnTo>
                    <a:pt x="5164" y="34904"/>
                  </a:lnTo>
                  <a:lnTo>
                    <a:pt x="5087" y="34647"/>
                  </a:lnTo>
                  <a:lnTo>
                    <a:pt x="5206" y="34090"/>
                  </a:lnTo>
                  <a:lnTo>
                    <a:pt x="8964" y="34085"/>
                  </a:lnTo>
                  <a:lnTo>
                    <a:pt x="9552" y="34345"/>
                  </a:lnTo>
                  <a:lnTo>
                    <a:pt x="10383" y="34244"/>
                  </a:lnTo>
                  <a:lnTo>
                    <a:pt x="10988" y="34070"/>
                  </a:lnTo>
                  <a:lnTo>
                    <a:pt x="10685" y="33735"/>
                  </a:lnTo>
                  <a:lnTo>
                    <a:pt x="10596" y="31736"/>
                  </a:lnTo>
                  <a:lnTo>
                    <a:pt x="14708" y="31766"/>
                  </a:lnTo>
                  <a:lnTo>
                    <a:pt x="15931" y="31678"/>
                  </a:lnTo>
                  <a:lnTo>
                    <a:pt x="16434" y="31763"/>
                  </a:lnTo>
                  <a:lnTo>
                    <a:pt x="19433" y="31761"/>
                  </a:lnTo>
                  <a:lnTo>
                    <a:pt x="19460" y="32816"/>
                  </a:lnTo>
                  <a:lnTo>
                    <a:pt x="19784" y="33388"/>
                  </a:lnTo>
                  <a:lnTo>
                    <a:pt x="20593" y="33503"/>
                  </a:lnTo>
                  <a:lnTo>
                    <a:pt x="20973" y="33369"/>
                  </a:lnTo>
                  <a:lnTo>
                    <a:pt x="21382" y="33528"/>
                  </a:lnTo>
                  <a:lnTo>
                    <a:pt x="21642" y="33426"/>
                  </a:lnTo>
                  <a:lnTo>
                    <a:pt x="22349" y="32885"/>
                  </a:lnTo>
                  <a:lnTo>
                    <a:pt x="22702" y="32755"/>
                  </a:lnTo>
                  <a:lnTo>
                    <a:pt x="23124" y="33085"/>
                  </a:lnTo>
                  <a:lnTo>
                    <a:pt x="24347" y="33156"/>
                  </a:lnTo>
                  <a:lnTo>
                    <a:pt x="24684" y="33483"/>
                  </a:lnTo>
                  <a:lnTo>
                    <a:pt x="25489" y="33627"/>
                  </a:lnTo>
                  <a:lnTo>
                    <a:pt x="26060" y="33482"/>
                  </a:lnTo>
                  <a:lnTo>
                    <a:pt x="27824" y="33564"/>
                  </a:lnTo>
                  <a:lnTo>
                    <a:pt x="28029" y="33661"/>
                  </a:lnTo>
                  <a:lnTo>
                    <a:pt x="28165" y="33921"/>
                  </a:lnTo>
                  <a:lnTo>
                    <a:pt x="28110" y="34296"/>
                  </a:lnTo>
                  <a:lnTo>
                    <a:pt x="28029" y="34512"/>
                  </a:lnTo>
                  <a:lnTo>
                    <a:pt x="27333" y="35380"/>
                  </a:lnTo>
                  <a:lnTo>
                    <a:pt x="26317" y="35416"/>
                  </a:lnTo>
                  <a:lnTo>
                    <a:pt x="26314" y="36030"/>
                  </a:lnTo>
                  <a:lnTo>
                    <a:pt x="25572" y="36027"/>
                  </a:lnTo>
                  <a:lnTo>
                    <a:pt x="25577" y="36496"/>
                  </a:lnTo>
                  <a:lnTo>
                    <a:pt x="31547" y="36538"/>
                  </a:lnTo>
                  <a:lnTo>
                    <a:pt x="31559" y="38920"/>
                  </a:lnTo>
                  <a:lnTo>
                    <a:pt x="29540" y="38953"/>
                  </a:lnTo>
                  <a:lnTo>
                    <a:pt x="29557" y="41324"/>
                  </a:lnTo>
                  <a:lnTo>
                    <a:pt x="34893" y="41267"/>
                  </a:lnTo>
                  <a:lnTo>
                    <a:pt x="35839" y="41701"/>
                  </a:lnTo>
                  <a:lnTo>
                    <a:pt x="37286" y="41875"/>
                  </a:lnTo>
                  <a:lnTo>
                    <a:pt x="37495" y="42225"/>
                  </a:lnTo>
                  <a:lnTo>
                    <a:pt x="37542" y="42425"/>
                  </a:lnTo>
                  <a:lnTo>
                    <a:pt x="37610" y="43628"/>
                  </a:lnTo>
                  <a:lnTo>
                    <a:pt x="40233" y="43628"/>
                  </a:lnTo>
                  <a:lnTo>
                    <a:pt x="40242" y="45988"/>
                  </a:lnTo>
                  <a:lnTo>
                    <a:pt x="44493" y="45999"/>
                  </a:lnTo>
                  <a:lnTo>
                    <a:pt x="45212" y="46025"/>
                  </a:lnTo>
                  <a:lnTo>
                    <a:pt x="45693" y="46133"/>
                  </a:lnTo>
                  <a:lnTo>
                    <a:pt x="46629" y="46327"/>
                  </a:lnTo>
                  <a:lnTo>
                    <a:pt x="46893" y="46275"/>
                  </a:lnTo>
                  <a:lnTo>
                    <a:pt x="47285" y="46015"/>
                  </a:lnTo>
                  <a:lnTo>
                    <a:pt x="48370" y="46012"/>
                  </a:lnTo>
                  <a:lnTo>
                    <a:pt x="49608" y="45953"/>
                  </a:lnTo>
                  <a:lnTo>
                    <a:pt x="50362" y="45552"/>
                  </a:lnTo>
                  <a:lnTo>
                    <a:pt x="53180" y="46027"/>
                  </a:lnTo>
                  <a:lnTo>
                    <a:pt x="55950" y="45985"/>
                  </a:lnTo>
                  <a:lnTo>
                    <a:pt x="56346" y="46200"/>
                  </a:lnTo>
                  <a:lnTo>
                    <a:pt x="56389" y="47405"/>
                  </a:lnTo>
                  <a:lnTo>
                    <a:pt x="56470" y="47665"/>
                  </a:lnTo>
                  <a:lnTo>
                    <a:pt x="56789" y="47784"/>
                  </a:lnTo>
                  <a:lnTo>
                    <a:pt x="57423" y="47780"/>
                  </a:lnTo>
                  <a:lnTo>
                    <a:pt x="58167" y="48332"/>
                  </a:lnTo>
                  <a:lnTo>
                    <a:pt x="60430" y="48295"/>
                  </a:lnTo>
                  <a:lnTo>
                    <a:pt x="63438" y="48269"/>
                  </a:lnTo>
                  <a:lnTo>
                    <a:pt x="67774" y="48271"/>
                  </a:lnTo>
                  <a:lnTo>
                    <a:pt x="67866" y="45330"/>
                  </a:lnTo>
                  <a:lnTo>
                    <a:pt x="68453" y="45266"/>
                  </a:lnTo>
                  <a:lnTo>
                    <a:pt x="68465" y="44136"/>
                  </a:lnTo>
                  <a:lnTo>
                    <a:pt x="65752" y="44165"/>
                  </a:lnTo>
                  <a:lnTo>
                    <a:pt x="65643" y="36442"/>
                  </a:lnTo>
                  <a:lnTo>
                    <a:pt x="65654" y="31803"/>
                  </a:lnTo>
                  <a:lnTo>
                    <a:pt x="72326" y="31806"/>
                  </a:lnTo>
                  <a:lnTo>
                    <a:pt x="72364" y="33437"/>
                  </a:lnTo>
                  <a:lnTo>
                    <a:pt x="72561" y="33698"/>
                  </a:lnTo>
                  <a:lnTo>
                    <a:pt x="72795" y="33746"/>
                  </a:lnTo>
                  <a:lnTo>
                    <a:pt x="73750" y="34571"/>
                  </a:lnTo>
                  <a:lnTo>
                    <a:pt x="74078" y="35080"/>
                  </a:lnTo>
                  <a:lnTo>
                    <a:pt x="74193" y="35422"/>
                  </a:lnTo>
                  <a:lnTo>
                    <a:pt x="74798" y="35578"/>
                  </a:lnTo>
                  <a:lnTo>
                    <a:pt x="75412" y="35433"/>
                  </a:lnTo>
                  <a:lnTo>
                    <a:pt x="76417" y="35329"/>
                  </a:lnTo>
                  <a:lnTo>
                    <a:pt x="77214" y="36043"/>
                  </a:lnTo>
                  <a:lnTo>
                    <a:pt x="77444" y="36515"/>
                  </a:lnTo>
                  <a:lnTo>
                    <a:pt x="81415" y="36509"/>
                  </a:lnTo>
                  <a:lnTo>
                    <a:pt x="80887" y="35367"/>
                  </a:lnTo>
                  <a:lnTo>
                    <a:pt x="80495" y="35255"/>
                  </a:lnTo>
                  <a:lnTo>
                    <a:pt x="80457" y="34118"/>
                  </a:lnTo>
                  <a:lnTo>
                    <a:pt x="79656" y="34107"/>
                  </a:lnTo>
                  <a:lnTo>
                    <a:pt x="78778" y="33493"/>
                  </a:lnTo>
                  <a:lnTo>
                    <a:pt x="78429" y="32891"/>
                  </a:lnTo>
                  <a:lnTo>
                    <a:pt x="78421" y="31757"/>
                  </a:lnTo>
                  <a:lnTo>
                    <a:pt x="83311" y="31748"/>
                  </a:lnTo>
                  <a:lnTo>
                    <a:pt x="83306" y="32365"/>
                  </a:lnTo>
                  <a:lnTo>
                    <a:pt x="84687" y="32376"/>
                  </a:lnTo>
                  <a:lnTo>
                    <a:pt x="84854" y="28224"/>
                  </a:lnTo>
                  <a:lnTo>
                    <a:pt x="90279" y="28296"/>
                  </a:lnTo>
                  <a:lnTo>
                    <a:pt x="90322" y="25939"/>
                  </a:lnTo>
                  <a:lnTo>
                    <a:pt x="92216" y="25942"/>
                  </a:lnTo>
                  <a:lnTo>
                    <a:pt x="92348" y="25805"/>
                  </a:lnTo>
                  <a:lnTo>
                    <a:pt x="92390" y="25478"/>
                  </a:lnTo>
                  <a:lnTo>
                    <a:pt x="92599" y="25359"/>
                  </a:lnTo>
                  <a:lnTo>
                    <a:pt x="96956" y="25264"/>
                  </a:lnTo>
                  <a:lnTo>
                    <a:pt x="98068" y="25086"/>
                  </a:lnTo>
                  <a:lnTo>
                    <a:pt x="98999" y="24819"/>
                  </a:lnTo>
                  <a:lnTo>
                    <a:pt x="99493" y="24882"/>
                  </a:lnTo>
                  <a:lnTo>
                    <a:pt x="99791" y="24867"/>
                  </a:lnTo>
                  <a:lnTo>
                    <a:pt x="100120" y="24682"/>
                  </a:lnTo>
                  <a:lnTo>
                    <a:pt x="110354" y="24798"/>
                  </a:lnTo>
                  <a:lnTo>
                    <a:pt x="110324" y="27144"/>
                  </a:lnTo>
                  <a:lnTo>
                    <a:pt x="107615" y="27125"/>
                  </a:lnTo>
                  <a:lnTo>
                    <a:pt x="107606" y="29292"/>
                  </a:lnTo>
                  <a:lnTo>
                    <a:pt x="107363" y="29489"/>
                  </a:lnTo>
                  <a:lnTo>
                    <a:pt x="106285" y="29500"/>
                  </a:lnTo>
                  <a:lnTo>
                    <a:pt x="106264" y="31872"/>
                  </a:lnTo>
                  <a:lnTo>
                    <a:pt x="105375" y="31843"/>
                  </a:lnTo>
                  <a:lnTo>
                    <a:pt x="105292" y="32073"/>
                  </a:lnTo>
                  <a:lnTo>
                    <a:pt x="106822" y="33139"/>
                  </a:lnTo>
                  <a:lnTo>
                    <a:pt x="107278" y="33061"/>
                  </a:lnTo>
                  <a:lnTo>
                    <a:pt x="108011" y="33091"/>
                  </a:lnTo>
                  <a:lnTo>
                    <a:pt x="110526" y="33797"/>
                  </a:lnTo>
                  <a:lnTo>
                    <a:pt x="111728" y="33764"/>
                  </a:lnTo>
                  <a:lnTo>
                    <a:pt x="112346" y="33489"/>
                  </a:lnTo>
                  <a:lnTo>
                    <a:pt x="112427" y="33344"/>
                  </a:lnTo>
                  <a:lnTo>
                    <a:pt x="113053" y="33077"/>
                  </a:lnTo>
                  <a:lnTo>
                    <a:pt x="113015" y="34292"/>
                  </a:lnTo>
                  <a:lnTo>
                    <a:pt x="113021" y="39028"/>
                  </a:lnTo>
                  <a:lnTo>
                    <a:pt x="107620" y="39053"/>
                  </a:lnTo>
                  <a:lnTo>
                    <a:pt x="107688" y="46131"/>
                  </a:lnTo>
                  <a:lnTo>
                    <a:pt x="110365" y="46120"/>
                  </a:lnTo>
                  <a:lnTo>
                    <a:pt x="110359" y="50843"/>
                  </a:lnTo>
                  <a:lnTo>
                    <a:pt x="109929" y="50847"/>
                  </a:lnTo>
                  <a:lnTo>
                    <a:pt x="109444" y="50836"/>
                  </a:lnTo>
                  <a:lnTo>
                    <a:pt x="107649" y="50915"/>
                  </a:lnTo>
                  <a:lnTo>
                    <a:pt x="107648" y="53274"/>
                  </a:lnTo>
                  <a:lnTo>
                    <a:pt x="110362" y="53275"/>
                  </a:lnTo>
                  <a:lnTo>
                    <a:pt x="110332" y="58578"/>
                  </a:lnTo>
                  <a:lnTo>
                    <a:pt x="113051" y="58550"/>
                  </a:lnTo>
                  <a:lnTo>
                    <a:pt x="113002" y="62662"/>
                  </a:lnTo>
                  <a:lnTo>
                    <a:pt x="112988" y="65007"/>
                  </a:lnTo>
                  <a:lnTo>
                    <a:pt x="119383" y="64956"/>
                  </a:lnTo>
                  <a:lnTo>
                    <a:pt x="126408" y="65032"/>
                  </a:lnTo>
                  <a:lnTo>
                    <a:pt x="126473" y="58784"/>
                  </a:lnTo>
                  <a:lnTo>
                    <a:pt x="126822" y="58371"/>
                  </a:lnTo>
                  <a:lnTo>
                    <a:pt x="126869" y="58152"/>
                  </a:lnTo>
                  <a:lnTo>
                    <a:pt x="126835" y="57940"/>
                  </a:lnTo>
                  <a:lnTo>
                    <a:pt x="129151" y="57996"/>
                  </a:lnTo>
                  <a:lnTo>
                    <a:pt x="129154" y="60353"/>
                  </a:lnTo>
                  <a:lnTo>
                    <a:pt x="137180" y="60341"/>
                  </a:lnTo>
                  <a:lnTo>
                    <a:pt x="137155" y="62669"/>
                  </a:lnTo>
                  <a:lnTo>
                    <a:pt x="148369" y="62689"/>
                  </a:lnTo>
                  <a:lnTo>
                    <a:pt x="148811" y="62789"/>
                  </a:lnTo>
                  <a:lnTo>
                    <a:pt x="149000" y="59533"/>
                  </a:lnTo>
                  <a:lnTo>
                    <a:pt x="150036" y="59558"/>
                  </a:lnTo>
                  <a:lnTo>
                    <a:pt x="150317" y="59636"/>
                  </a:lnTo>
                  <a:lnTo>
                    <a:pt x="150594" y="59982"/>
                  </a:lnTo>
                  <a:lnTo>
                    <a:pt x="150946" y="60257"/>
                  </a:lnTo>
                  <a:lnTo>
                    <a:pt x="151308" y="60279"/>
                  </a:lnTo>
                  <a:lnTo>
                    <a:pt x="151341" y="59093"/>
                  </a:lnTo>
                  <a:lnTo>
                    <a:pt x="156046" y="59103"/>
                  </a:lnTo>
                  <a:lnTo>
                    <a:pt x="156161" y="60249"/>
                  </a:lnTo>
                  <a:lnTo>
                    <a:pt x="156238" y="59486"/>
                  </a:lnTo>
                  <a:lnTo>
                    <a:pt x="156441" y="58709"/>
                  </a:lnTo>
                  <a:lnTo>
                    <a:pt x="156824" y="58449"/>
                  </a:lnTo>
                  <a:lnTo>
                    <a:pt x="156977" y="58367"/>
                  </a:lnTo>
                  <a:lnTo>
                    <a:pt x="157151" y="58170"/>
                  </a:lnTo>
                  <a:lnTo>
                    <a:pt x="157309" y="57735"/>
                  </a:lnTo>
                  <a:lnTo>
                    <a:pt x="157300" y="57404"/>
                  </a:lnTo>
                  <a:lnTo>
                    <a:pt x="156930" y="57099"/>
                  </a:lnTo>
                  <a:lnTo>
                    <a:pt x="156799" y="56906"/>
                  </a:lnTo>
                  <a:lnTo>
                    <a:pt x="156841" y="55716"/>
                  </a:lnTo>
                  <a:lnTo>
                    <a:pt x="157123" y="55526"/>
                  </a:lnTo>
                  <a:lnTo>
                    <a:pt x="158495" y="55538"/>
                  </a:lnTo>
                  <a:lnTo>
                    <a:pt x="158772" y="55683"/>
                  </a:lnTo>
                  <a:lnTo>
                    <a:pt x="158801" y="57646"/>
                  </a:lnTo>
                  <a:lnTo>
                    <a:pt x="158873" y="57802"/>
                  </a:lnTo>
                  <a:lnTo>
                    <a:pt x="159166" y="57869"/>
                  </a:lnTo>
                  <a:lnTo>
                    <a:pt x="162733" y="57841"/>
                  </a:lnTo>
                  <a:lnTo>
                    <a:pt x="162697" y="61365"/>
                  </a:lnTo>
                  <a:lnTo>
                    <a:pt x="164073" y="61384"/>
                  </a:lnTo>
                  <a:lnTo>
                    <a:pt x="165236" y="60533"/>
                  </a:lnTo>
                  <a:lnTo>
                    <a:pt x="166855" y="60517"/>
                  </a:lnTo>
                  <a:lnTo>
                    <a:pt x="167760" y="60253"/>
                  </a:lnTo>
                  <a:lnTo>
                    <a:pt x="168058" y="59970"/>
                  </a:lnTo>
                  <a:lnTo>
                    <a:pt x="168130" y="59799"/>
                  </a:lnTo>
                  <a:lnTo>
                    <a:pt x="168027" y="58431"/>
                  </a:lnTo>
                  <a:lnTo>
                    <a:pt x="168116" y="57866"/>
                  </a:lnTo>
                  <a:lnTo>
                    <a:pt x="177515" y="57780"/>
                  </a:lnTo>
                  <a:lnTo>
                    <a:pt x="177533" y="60265"/>
                  </a:lnTo>
                  <a:lnTo>
                    <a:pt x="177518" y="62680"/>
                  </a:lnTo>
                  <a:lnTo>
                    <a:pt x="177499" y="64911"/>
                  </a:lnTo>
                  <a:lnTo>
                    <a:pt x="179295" y="64864"/>
                  </a:lnTo>
                  <a:lnTo>
                    <a:pt x="183981" y="64822"/>
                  </a:lnTo>
                  <a:lnTo>
                    <a:pt x="183987" y="67298"/>
                  </a:lnTo>
                  <a:lnTo>
                    <a:pt x="186726" y="67286"/>
                  </a:lnTo>
                  <a:lnTo>
                    <a:pt x="188051" y="67286"/>
                  </a:lnTo>
                  <a:lnTo>
                    <a:pt x="188025" y="64906"/>
                  </a:lnTo>
                  <a:lnTo>
                    <a:pt x="194802" y="64898"/>
                  </a:lnTo>
                  <a:lnTo>
                    <a:pt x="194660" y="60197"/>
                  </a:lnTo>
                  <a:lnTo>
                    <a:pt x="197427" y="60142"/>
                  </a:lnTo>
                  <a:lnTo>
                    <a:pt x="197492" y="57733"/>
                  </a:lnTo>
                  <a:lnTo>
                    <a:pt x="199699" y="57680"/>
                  </a:lnTo>
                  <a:lnTo>
                    <a:pt x="198746" y="56546"/>
                  </a:lnTo>
                  <a:lnTo>
                    <a:pt x="202875" y="56660"/>
                  </a:lnTo>
                  <a:lnTo>
                    <a:pt x="202831" y="54890"/>
                  </a:lnTo>
                  <a:lnTo>
                    <a:pt x="203142" y="54834"/>
                  </a:lnTo>
                  <a:lnTo>
                    <a:pt x="204503" y="55124"/>
                  </a:lnTo>
                  <a:lnTo>
                    <a:pt x="204984" y="55035"/>
                  </a:lnTo>
                  <a:lnTo>
                    <a:pt x="205264" y="55139"/>
                  </a:lnTo>
                  <a:lnTo>
                    <a:pt x="205787" y="55983"/>
                  </a:lnTo>
                  <a:lnTo>
                    <a:pt x="205400" y="56281"/>
                  </a:lnTo>
                  <a:lnTo>
                    <a:pt x="205362" y="56727"/>
                  </a:lnTo>
                  <a:lnTo>
                    <a:pt x="205587" y="57857"/>
                  </a:lnTo>
                  <a:lnTo>
                    <a:pt x="206926" y="57817"/>
                  </a:lnTo>
                  <a:lnTo>
                    <a:pt x="206893" y="55875"/>
                  </a:lnTo>
                  <a:lnTo>
                    <a:pt x="204967" y="54890"/>
                  </a:lnTo>
                  <a:lnTo>
                    <a:pt x="204176" y="54388"/>
                  </a:lnTo>
                  <a:lnTo>
                    <a:pt x="204201" y="53163"/>
                  </a:lnTo>
                  <a:lnTo>
                    <a:pt x="205647" y="53094"/>
                  </a:lnTo>
                  <a:lnTo>
                    <a:pt x="206153" y="53083"/>
                  </a:lnTo>
                  <a:lnTo>
                    <a:pt x="206319" y="51864"/>
                  </a:lnTo>
                  <a:lnTo>
                    <a:pt x="207728" y="51879"/>
                  </a:lnTo>
                  <a:lnTo>
                    <a:pt x="208247" y="51637"/>
                  </a:lnTo>
                  <a:lnTo>
                    <a:pt x="208957" y="51861"/>
                  </a:lnTo>
                  <a:lnTo>
                    <a:pt x="209102" y="51106"/>
                  </a:lnTo>
                  <a:lnTo>
                    <a:pt x="209081" y="50307"/>
                  </a:lnTo>
                  <a:lnTo>
                    <a:pt x="208971" y="50087"/>
                  </a:lnTo>
                  <a:lnTo>
                    <a:pt x="208958" y="49834"/>
                  </a:lnTo>
                  <a:lnTo>
                    <a:pt x="209162" y="49169"/>
                  </a:lnTo>
                  <a:lnTo>
                    <a:pt x="210158" y="49099"/>
                  </a:lnTo>
                  <a:lnTo>
                    <a:pt x="210823" y="48731"/>
                  </a:lnTo>
                  <a:lnTo>
                    <a:pt x="210806" y="48381"/>
                  </a:lnTo>
                  <a:lnTo>
                    <a:pt x="212597" y="48323"/>
                  </a:lnTo>
                  <a:lnTo>
                    <a:pt x="212742" y="48364"/>
                  </a:lnTo>
                  <a:lnTo>
                    <a:pt x="213581" y="49111"/>
                  </a:lnTo>
                  <a:lnTo>
                    <a:pt x="213550" y="48576"/>
                  </a:lnTo>
                  <a:lnTo>
                    <a:pt x="212997" y="48111"/>
                  </a:lnTo>
                  <a:lnTo>
                    <a:pt x="211432" y="47751"/>
                  </a:lnTo>
                  <a:lnTo>
                    <a:pt x="211267" y="46487"/>
                  </a:lnTo>
                  <a:lnTo>
                    <a:pt x="211323" y="46040"/>
                  </a:lnTo>
                  <a:lnTo>
                    <a:pt x="211808" y="45449"/>
                  </a:lnTo>
                  <a:lnTo>
                    <a:pt x="211958" y="45353"/>
                  </a:lnTo>
                  <a:lnTo>
                    <a:pt x="212264" y="45870"/>
                  </a:lnTo>
                  <a:lnTo>
                    <a:pt x="212532" y="45614"/>
                  </a:lnTo>
                  <a:lnTo>
                    <a:pt x="212128" y="45193"/>
                  </a:lnTo>
                  <a:lnTo>
                    <a:pt x="212086" y="45004"/>
                  </a:lnTo>
                  <a:lnTo>
                    <a:pt x="212388" y="44770"/>
                  </a:lnTo>
                  <a:lnTo>
                    <a:pt x="212869" y="44168"/>
                  </a:lnTo>
                  <a:lnTo>
                    <a:pt x="212989" y="43900"/>
                  </a:lnTo>
                  <a:lnTo>
                    <a:pt x="212790" y="42773"/>
                  </a:lnTo>
                  <a:lnTo>
                    <a:pt x="212765" y="42558"/>
                  </a:lnTo>
                  <a:lnTo>
                    <a:pt x="212829" y="42305"/>
                  </a:lnTo>
                  <a:lnTo>
                    <a:pt x="213247" y="41509"/>
                  </a:lnTo>
                  <a:lnTo>
                    <a:pt x="213140" y="41149"/>
                  </a:lnTo>
                  <a:lnTo>
                    <a:pt x="213143" y="40029"/>
                  </a:lnTo>
                  <a:lnTo>
                    <a:pt x="213296" y="39739"/>
                  </a:lnTo>
                  <a:lnTo>
                    <a:pt x="213926" y="39207"/>
                  </a:lnTo>
                  <a:lnTo>
                    <a:pt x="213828" y="38928"/>
                  </a:lnTo>
                  <a:lnTo>
                    <a:pt x="213073" y="38156"/>
                  </a:lnTo>
                  <a:lnTo>
                    <a:pt x="212829" y="37518"/>
                  </a:lnTo>
                  <a:lnTo>
                    <a:pt x="211954" y="36582"/>
                  </a:lnTo>
                  <a:lnTo>
                    <a:pt x="212163" y="36591"/>
                  </a:lnTo>
                  <a:lnTo>
                    <a:pt x="212829" y="37265"/>
                  </a:lnTo>
                  <a:lnTo>
                    <a:pt x="213006" y="37628"/>
                  </a:lnTo>
                  <a:lnTo>
                    <a:pt x="213664" y="38510"/>
                  </a:lnTo>
                  <a:lnTo>
                    <a:pt x="214040" y="39082"/>
                  </a:lnTo>
                  <a:lnTo>
                    <a:pt x="214026" y="39318"/>
                  </a:lnTo>
                  <a:lnTo>
                    <a:pt x="213497" y="39658"/>
                  </a:lnTo>
                  <a:lnTo>
                    <a:pt x="213300" y="39920"/>
                  </a:lnTo>
                  <a:lnTo>
                    <a:pt x="213247" y="40689"/>
                  </a:lnTo>
                  <a:lnTo>
                    <a:pt x="213362" y="41156"/>
                  </a:lnTo>
                  <a:lnTo>
                    <a:pt x="213380" y="41519"/>
                  </a:lnTo>
                  <a:lnTo>
                    <a:pt x="213057" y="42093"/>
                  </a:lnTo>
                  <a:lnTo>
                    <a:pt x="213008" y="42668"/>
                  </a:lnTo>
                  <a:lnTo>
                    <a:pt x="213058" y="42822"/>
                  </a:lnTo>
                  <a:lnTo>
                    <a:pt x="213232" y="43900"/>
                  </a:lnTo>
                  <a:lnTo>
                    <a:pt x="212574" y="45941"/>
                  </a:lnTo>
                  <a:lnTo>
                    <a:pt x="212574" y="46190"/>
                  </a:lnTo>
                  <a:lnTo>
                    <a:pt x="212663" y="46383"/>
                  </a:lnTo>
                  <a:lnTo>
                    <a:pt x="212829" y="46540"/>
                  </a:lnTo>
                  <a:lnTo>
                    <a:pt x="213324" y="46662"/>
                  </a:lnTo>
                  <a:lnTo>
                    <a:pt x="213954" y="47260"/>
                  </a:lnTo>
                  <a:lnTo>
                    <a:pt x="214061" y="47450"/>
                  </a:lnTo>
                  <a:lnTo>
                    <a:pt x="214086" y="47673"/>
                  </a:lnTo>
                  <a:lnTo>
                    <a:pt x="214410" y="48185"/>
                  </a:lnTo>
                  <a:lnTo>
                    <a:pt x="215504" y="48723"/>
                  </a:lnTo>
                  <a:lnTo>
                    <a:pt x="215594" y="49076"/>
                  </a:lnTo>
                  <a:lnTo>
                    <a:pt x="216241" y="50597"/>
                  </a:lnTo>
                  <a:lnTo>
                    <a:pt x="216931" y="51942"/>
                  </a:lnTo>
                  <a:lnTo>
                    <a:pt x="217340" y="52195"/>
                  </a:lnTo>
                  <a:lnTo>
                    <a:pt x="218505" y="52336"/>
                  </a:lnTo>
                  <a:lnTo>
                    <a:pt x="218544" y="52173"/>
                  </a:lnTo>
                  <a:lnTo>
                    <a:pt x="218687" y="52068"/>
                  </a:lnTo>
                  <a:lnTo>
                    <a:pt x="226355" y="52125"/>
                  </a:lnTo>
                  <a:lnTo>
                    <a:pt x="226207" y="49779"/>
                  </a:lnTo>
                  <a:lnTo>
                    <a:pt x="228943" y="49810"/>
                  </a:lnTo>
                  <a:lnTo>
                    <a:pt x="234414" y="49710"/>
                  </a:lnTo>
                  <a:lnTo>
                    <a:pt x="234349" y="47713"/>
                  </a:lnTo>
                  <a:lnTo>
                    <a:pt x="234489" y="47370"/>
                  </a:lnTo>
                  <a:lnTo>
                    <a:pt x="236741" y="47352"/>
                  </a:lnTo>
                  <a:lnTo>
                    <a:pt x="236890" y="47329"/>
                  </a:lnTo>
                  <a:lnTo>
                    <a:pt x="237073" y="47091"/>
                  </a:lnTo>
                  <a:lnTo>
                    <a:pt x="237047" y="42693"/>
                  </a:lnTo>
                  <a:lnTo>
                    <a:pt x="242583" y="42855"/>
                  </a:lnTo>
                  <a:lnTo>
                    <a:pt x="245313" y="42849"/>
                  </a:lnTo>
                  <a:lnTo>
                    <a:pt x="246251" y="41889"/>
                  </a:lnTo>
                  <a:lnTo>
                    <a:pt x="247030" y="41252"/>
                  </a:lnTo>
                  <a:lnTo>
                    <a:pt x="247861" y="40865"/>
                  </a:lnTo>
                  <a:lnTo>
                    <a:pt x="248024" y="40698"/>
                  </a:lnTo>
                  <a:lnTo>
                    <a:pt x="248027" y="40445"/>
                  </a:lnTo>
                  <a:lnTo>
                    <a:pt x="266883" y="40396"/>
                  </a:lnTo>
                  <a:lnTo>
                    <a:pt x="266935" y="42705"/>
                  </a:lnTo>
                  <a:lnTo>
                    <a:pt x="267156" y="42753"/>
                  </a:lnTo>
                  <a:lnTo>
                    <a:pt x="269618" y="42753"/>
                  </a:lnTo>
                  <a:lnTo>
                    <a:pt x="271351" y="42737"/>
                  </a:lnTo>
                  <a:lnTo>
                    <a:pt x="272429" y="42720"/>
                  </a:lnTo>
                  <a:lnTo>
                    <a:pt x="272386" y="42460"/>
                  </a:lnTo>
                  <a:lnTo>
                    <a:pt x="273404" y="42003"/>
                  </a:lnTo>
                  <a:lnTo>
                    <a:pt x="273639" y="42092"/>
                  </a:lnTo>
                  <a:lnTo>
                    <a:pt x="273741" y="42360"/>
                  </a:lnTo>
                  <a:lnTo>
                    <a:pt x="273966" y="42624"/>
                  </a:lnTo>
                  <a:lnTo>
                    <a:pt x="274648" y="42680"/>
                  </a:lnTo>
                  <a:lnTo>
                    <a:pt x="274942" y="42357"/>
                  </a:lnTo>
                  <a:lnTo>
                    <a:pt x="275044" y="41877"/>
                  </a:lnTo>
                  <a:lnTo>
                    <a:pt x="274797" y="41617"/>
                  </a:lnTo>
                  <a:lnTo>
                    <a:pt x="274107" y="41523"/>
                  </a:lnTo>
                  <a:lnTo>
                    <a:pt x="273924" y="41207"/>
                  </a:lnTo>
                  <a:lnTo>
                    <a:pt x="273797" y="40594"/>
                  </a:lnTo>
                  <a:lnTo>
                    <a:pt x="273414" y="40408"/>
                  </a:lnTo>
                  <a:lnTo>
                    <a:pt x="272574" y="40463"/>
                  </a:lnTo>
                  <a:lnTo>
                    <a:pt x="272493" y="40035"/>
                  </a:lnTo>
                  <a:lnTo>
                    <a:pt x="272495" y="36881"/>
                  </a:lnTo>
                  <a:lnTo>
                    <a:pt x="272695" y="36812"/>
                  </a:lnTo>
                  <a:lnTo>
                    <a:pt x="273142" y="36425"/>
                  </a:lnTo>
                  <a:lnTo>
                    <a:pt x="273475" y="36236"/>
                  </a:lnTo>
                  <a:lnTo>
                    <a:pt x="273564" y="35901"/>
                  </a:lnTo>
                  <a:lnTo>
                    <a:pt x="273982" y="36269"/>
                  </a:lnTo>
                  <a:lnTo>
                    <a:pt x="274229" y="36362"/>
                  </a:lnTo>
                  <a:lnTo>
                    <a:pt x="275226" y="36530"/>
                  </a:lnTo>
                  <a:lnTo>
                    <a:pt x="275891" y="36367"/>
                  </a:lnTo>
                  <a:lnTo>
                    <a:pt x="275908" y="36858"/>
                  </a:lnTo>
                  <a:lnTo>
                    <a:pt x="276888" y="36858"/>
                  </a:lnTo>
                  <a:lnTo>
                    <a:pt x="277016" y="36747"/>
                  </a:lnTo>
                  <a:lnTo>
                    <a:pt x="277421" y="36825"/>
                  </a:lnTo>
                  <a:lnTo>
                    <a:pt x="277724" y="36742"/>
                  </a:lnTo>
                  <a:lnTo>
                    <a:pt x="277340" y="36944"/>
                  </a:lnTo>
                  <a:lnTo>
                    <a:pt x="277178" y="36859"/>
                  </a:lnTo>
                  <a:lnTo>
                    <a:pt x="276986" y="36866"/>
                  </a:lnTo>
                  <a:lnTo>
                    <a:pt x="276914" y="37145"/>
                  </a:lnTo>
                  <a:lnTo>
                    <a:pt x="276926" y="37342"/>
                  </a:lnTo>
                  <a:lnTo>
                    <a:pt x="277007" y="37483"/>
                  </a:lnTo>
                  <a:lnTo>
                    <a:pt x="276713" y="37899"/>
                  </a:lnTo>
                  <a:lnTo>
                    <a:pt x="276521" y="37877"/>
                  </a:lnTo>
                  <a:lnTo>
                    <a:pt x="276103" y="38222"/>
                  </a:lnTo>
                  <a:lnTo>
                    <a:pt x="276141" y="38966"/>
                  </a:lnTo>
                  <a:lnTo>
                    <a:pt x="276618" y="39691"/>
                  </a:lnTo>
                  <a:lnTo>
                    <a:pt x="276652" y="39911"/>
                  </a:lnTo>
                  <a:lnTo>
                    <a:pt x="275713" y="41546"/>
                  </a:lnTo>
                  <a:lnTo>
                    <a:pt x="275726" y="41877"/>
                  </a:lnTo>
                  <a:lnTo>
                    <a:pt x="275896" y="42015"/>
                  </a:lnTo>
                  <a:lnTo>
                    <a:pt x="275832" y="42298"/>
                  </a:lnTo>
                  <a:lnTo>
                    <a:pt x="275487" y="42714"/>
                  </a:lnTo>
                  <a:lnTo>
                    <a:pt x="276235" y="42731"/>
                  </a:lnTo>
                  <a:lnTo>
                    <a:pt x="278652" y="42755"/>
                  </a:lnTo>
                  <a:lnTo>
                    <a:pt x="279457" y="42759"/>
                  </a:lnTo>
                  <a:lnTo>
                    <a:pt x="280732" y="42763"/>
                  </a:lnTo>
                  <a:lnTo>
                    <a:pt x="280895" y="42764"/>
                  </a:lnTo>
                  <a:lnTo>
                    <a:pt x="282564" y="42771"/>
                  </a:lnTo>
                  <a:lnTo>
                    <a:pt x="285972" y="42751"/>
                  </a:lnTo>
                  <a:lnTo>
                    <a:pt x="285964" y="36716"/>
                  </a:lnTo>
                  <a:lnTo>
                    <a:pt x="286168" y="36452"/>
                  </a:lnTo>
                  <a:lnTo>
                    <a:pt x="286327" y="36533"/>
                  </a:lnTo>
                  <a:lnTo>
                    <a:pt x="286540" y="36485"/>
                  </a:lnTo>
                  <a:lnTo>
                    <a:pt x="288407" y="35693"/>
                  </a:lnTo>
                  <a:lnTo>
                    <a:pt x="288872" y="35422"/>
                  </a:lnTo>
                  <a:lnTo>
                    <a:pt x="288868" y="34503"/>
                  </a:lnTo>
                  <a:lnTo>
                    <a:pt x="288553" y="34161"/>
                  </a:lnTo>
                  <a:lnTo>
                    <a:pt x="288284" y="33644"/>
                  </a:lnTo>
                  <a:lnTo>
                    <a:pt x="288331" y="33194"/>
                  </a:lnTo>
                  <a:lnTo>
                    <a:pt x="288370" y="32900"/>
                  </a:lnTo>
                  <a:lnTo>
                    <a:pt x="288562" y="32729"/>
                  </a:lnTo>
                  <a:lnTo>
                    <a:pt x="289231" y="32715"/>
                  </a:lnTo>
                  <a:lnTo>
                    <a:pt x="289359" y="32637"/>
                  </a:lnTo>
                  <a:lnTo>
                    <a:pt x="289466" y="32499"/>
                  </a:lnTo>
                  <a:lnTo>
                    <a:pt x="289683" y="31830"/>
                  </a:lnTo>
                  <a:lnTo>
                    <a:pt x="289325" y="31187"/>
                  </a:lnTo>
                  <a:lnTo>
                    <a:pt x="288439" y="30476"/>
                  </a:lnTo>
                  <a:lnTo>
                    <a:pt x="288123" y="29896"/>
                  </a:lnTo>
                  <a:lnTo>
                    <a:pt x="287812" y="28662"/>
                  </a:lnTo>
                  <a:lnTo>
                    <a:pt x="322187" y="28025"/>
                  </a:lnTo>
                  <a:lnTo>
                    <a:pt x="322282" y="27624"/>
                  </a:lnTo>
                  <a:lnTo>
                    <a:pt x="322209" y="27242"/>
                  </a:lnTo>
                  <a:lnTo>
                    <a:pt x="321945" y="26691"/>
                  </a:lnTo>
                  <a:lnTo>
                    <a:pt x="321647" y="26308"/>
                  </a:lnTo>
                  <a:lnTo>
                    <a:pt x="321655" y="25695"/>
                  </a:lnTo>
                  <a:lnTo>
                    <a:pt x="321980" y="24903"/>
                  </a:lnTo>
                  <a:lnTo>
                    <a:pt x="322019" y="24397"/>
                  </a:lnTo>
                  <a:lnTo>
                    <a:pt x="321823" y="23412"/>
                  </a:lnTo>
                  <a:lnTo>
                    <a:pt x="321456" y="22653"/>
                  </a:lnTo>
                  <a:lnTo>
                    <a:pt x="321396" y="21842"/>
                  </a:lnTo>
                  <a:lnTo>
                    <a:pt x="321486" y="21221"/>
                  </a:lnTo>
                  <a:lnTo>
                    <a:pt x="321521" y="19749"/>
                  </a:lnTo>
                  <a:lnTo>
                    <a:pt x="321714" y="18864"/>
                  </a:lnTo>
                  <a:lnTo>
                    <a:pt x="322312" y="16890"/>
                  </a:lnTo>
                  <a:lnTo>
                    <a:pt x="322543" y="16384"/>
                  </a:lnTo>
                  <a:lnTo>
                    <a:pt x="322718" y="16262"/>
                  </a:lnTo>
                  <a:lnTo>
                    <a:pt x="322907" y="15503"/>
                  </a:lnTo>
                  <a:lnTo>
                    <a:pt x="322920" y="14797"/>
                  </a:lnTo>
                  <a:lnTo>
                    <a:pt x="322818" y="13993"/>
                  </a:lnTo>
                  <a:lnTo>
                    <a:pt x="323023" y="14146"/>
                  </a:lnTo>
                  <a:lnTo>
                    <a:pt x="323597" y="14167"/>
                  </a:lnTo>
                  <a:lnTo>
                    <a:pt x="323608" y="13912"/>
                  </a:lnTo>
                  <a:lnTo>
                    <a:pt x="324997" y="13907"/>
                  </a:lnTo>
                  <a:lnTo>
                    <a:pt x="325164" y="13645"/>
                  </a:lnTo>
                  <a:lnTo>
                    <a:pt x="324623" y="13588"/>
                  </a:lnTo>
                  <a:lnTo>
                    <a:pt x="324275" y="13187"/>
                  </a:lnTo>
                  <a:lnTo>
                    <a:pt x="324553" y="13169"/>
                  </a:lnTo>
                  <a:lnTo>
                    <a:pt x="325245" y="13259"/>
                  </a:lnTo>
                  <a:lnTo>
                    <a:pt x="325429" y="13448"/>
                  </a:lnTo>
                  <a:lnTo>
                    <a:pt x="325642" y="13475"/>
                  </a:lnTo>
                  <a:lnTo>
                    <a:pt x="326816" y="13423"/>
                  </a:lnTo>
                  <a:lnTo>
                    <a:pt x="327085" y="13307"/>
                  </a:lnTo>
                  <a:lnTo>
                    <a:pt x="327940" y="13373"/>
                  </a:lnTo>
                  <a:lnTo>
                    <a:pt x="328312" y="13541"/>
                  </a:lnTo>
                  <a:lnTo>
                    <a:pt x="328979" y="13696"/>
                  </a:lnTo>
                  <a:lnTo>
                    <a:pt x="330942" y="13950"/>
                  </a:lnTo>
                  <a:lnTo>
                    <a:pt x="352819" y="14068"/>
                  </a:lnTo>
                  <a:lnTo>
                    <a:pt x="354316" y="14076"/>
                  </a:lnTo>
                  <a:lnTo>
                    <a:pt x="354305" y="11745"/>
                  </a:lnTo>
                  <a:lnTo>
                    <a:pt x="356980" y="11742"/>
                  </a:lnTo>
                  <a:lnTo>
                    <a:pt x="356996" y="10442"/>
                  </a:lnTo>
                  <a:lnTo>
                    <a:pt x="356579" y="10139"/>
                  </a:lnTo>
                  <a:lnTo>
                    <a:pt x="356340" y="974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0" name="pg711">
              <a:extLst>
                <a:ext uri="{FF2B5EF4-FFF2-40B4-BE49-F238E27FC236}">
                  <a16:creationId xmlns:a16="http://schemas.microsoft.com/office/drawing/2014/main" id="{E4023786-3276-FE49-B055-C1540759886E}"/>
                </a:ext>
              </a:extLst>
            </p:cNvPr>
            <p:cNvSpPr/>
            <p:nvPr/>
          </p:nvSpPr>
          <p:spPr>
            <a:xfrm>
              <a:off x="4756533" y="1765124"/>
              <a:ext cx="47198" cy="21222"/>
            </a:xfrm>
            <a:custGeom>
              <a:avLst/>
              <a:gdLst/>
              <a:ahLst/>
              <a:cxnLst/>
              <a:rect l="0" t="0" r="0" b="0"/>
              <a:pathLst>
                <a:path w="47198" h="21222">
                  <a:moveTo>
                    <a:pt x="0" y="5971"/>
                  </a:moveTo>
                  <a:lnTo>
                    <a:pt x="107" y="5775"/>
                  </a:lnTo>
                  <a:lnTo>
                    <a:pt x="507" y="5723"/>
                  </a:lnTo>
                  <a:lnTo>
                    <a:pt x="835" y="5899"/>
                  </a:lnTo>
                  <a:lnTo>
                    <a:pt x="1164" y="6200"/>
                  </a:lnTo>
                  <a:lnTo>
                    <a:pt x="1609" y="6718"/>
                  </a:lnTo>
                  <a:lnTo>
                    <a:pt x="1670" y="6923"/>
                  </a:lnTo>
                  <a:lnTo>
                    <a:pt x="1529" y="7020"/>
                  </a:lnTo>
                  <a:lnTo>
                    <a:pt x="983" y="7111"/>
                  </a:lnTo>
                  <a:lnTo>
                    <a:pt x="798" y="7357"/>
                  </a:lnTo>
                  <a:lnTo>
                    <a:pt x="1119" y="7613"/>
                  </a:lnTo>
                  <a:lnTo>
                    <a:pt x="2223" y="7640"/>
                  </a:lnTo>
                  <a:lnTo>
                    <a:pt x="2523" y="7940"/>
                  </a:lnTo>
                  <a:lnTo>
                    <a:pt x="2662" y="8256"/>
                  </a:lnTo>
                  <a:lnTo>
                    <a:pt x="2733" y="8581"/>
                  </a:lnTo>
                  <a:lnTo>
                    <a:pt x="4015" y="8649"/>
                  </a:lnTo>
                  <a:lnTo>
                    <a:pt x="4173" y="8528"/>
                  </a:lnTo>
                  <a:lnTo>
                    <a:pt x="4190" y="8212"/>
                  </a:lnTo>
                  <a:lnTo>
                    <a:pt x="4413" y="7914"/>
                  </a:lnTo>
                  <a:lnTo>
                    <a:pt x="4968" y="7932"/>
                  </a:lnTo>
                  <a:lnTo>
                    <a:pt x="5576" y="8730"/>
                  </a:lnTo>
                  <a:lnTo>
                    <a:pt x="6865" y="9033"/>
                  </a:lnTo>
                  <a:lnTo>
                    <a:pt x="8065" y="9133"/>
                  </a:lnTo>
                  <a:lnTo>
                    <a:pt x="8982" y="9445"/>
                  </a:lnTo>
                  <a:lnTo>
                    <a:pt x="10370" y="10160"/>
                  </a:lnTo>
                  <a:lnTo>
                    <a:pt x="11491" y="10556"/>
                  </a:lnTo>
                  <a:lnTo>
                    <a:pt x="12133" y="10592"/>
                  </a:lnTo>
                  <a:lnTo>
                    <a:pt x="15325" y="9021"/>
                  </a:lnTo>
                  <a:lnTo>
                    <a:pt x="38621" y="0"/>
                  </a:lnTo>
                  <a:lnTo>
                    <a:pt x="41584" y="450"/>
                  </a:lnTo>
                  <a:lnTo>
                    <a:pt x="43552" y="1995"/>
                  </a:lnTo>
                  <a:lnTo>
                    <a:pt x="44318" y="3213"/>
                  </a:lnTo>
                  <a:lnTo>
                    <a:pt x="45936" y="6925"/>
                  </a:lnTo>
                  <a:lnTo>
                    <a:pt x="47198" y="8272"/>
                  </a:lnTo>
                  <a:lnTo>
                    <a:pt x="46885" y="8540"/>
                  </a:lnTo>
                  <a:lnTo>
                    <a:pt x="46732" y="8573"/>
                  </a:lnTo>
                  <a:lnTo>
                    <a:pt x="46392" y="8495"/>
                  </a:lnTo>
                  <a:lnTo>
                    <a:pt x="45711" y="8045"/>
                  </a:lnTo>
                  <a:lnTo>
                    <a:pt x="45528" y="8045"/>
                  </a:lnTo>
                  <a:lnTo>
                    <a:pt x="44796" y="8462"/>
                  </a:lnTo>
                  <a:lnTo>
                    <a:pt x="44124" y="9019"/>
                  </a:lnTo>
                  <a:lnTo>
                    <a:pt x="43196" y="9287"/>
                  </a:lnTo>
                  <a:lnTo>
                    <a:pt x="42659" y="9139"/>
                  </a:lnTo>
                  <a:lnTo>
                    <a:pt x="41491" y="8273"/>
                  </a:lnTo>
                  <a:lnTo>
                    <a:pt x="39727" y="6240"/>
                  </a:lnTo>
                  <a:lnTo>
                    <a:pt x="39208" y="5542"/>
                  </a:lnTo>
                  <a:lnTo>
                    <a:pt x="39504" y="5460"/>
                  </a:lnTo>
                  <a:lnTo>
                    <a:pt x="40067" y="5448"/>
                  </a:lnTo>
                  <a:lnTo>
                    <a:pt x="39461" y="5285"/>
                  </a:lnTo>
                  <a:lnTo>
                    <a:pt x="37852" y="6018"/>
                  </a:lnTo>
                  <a:lnTo>
                    <a:pt x="37076" y="6613"/>
                  </a:lnTo>
                  <a:lnTo>
                    <a:pt x="35980" y="8140"/>
                  </a:lnTo>
                  <a:lnTo>
                    <a:pt x="35268" y="9314"/>
                  </a:lnTo>
                  <a:lnTo>
                    <a:pt x="34530" y="11232"/>
                  </a:lnTo>
                  <a:lnTo>
                    <a:pt x="34273" y="12191"/>
                  </a:lnTo>
                  <a:lnTo>
                    <a:pt x="34255" y="13247"/>
                  </a:lnTo>
                  <a:lnTo>
                    <a:pt x="34424" y="13957"/>
                  </a:lnTo>
                  <a:lnTo>
                    <a:pt x="34158" y="15083"/>
                  </a:lnTo>
                  <a:lnTo>
                    <a:pt x="33996" y="15380"/>
                  </a:lnTo>
                  <a:lnTo>
                    <a:pt x="33696" y="15685"/>
                  </a:lnTo>
                  <a:lnTo>
                    <a:pt x="32719" y="17341"/>
                  </a:lnTo>
                  <a:lnTo>
                    <a:pt x="31994" y="18210"/>
                  </a:lnTo>
                  <a:lnTo>
                    <a:pt x="31263" y="19122"/>
                  </a:lnTo>
                  <a:lnTo>
                    <a:pt x="31019" y="19475"/>
                  </a:lnTo>
                  <a:lnTo>
                    <a:pt x="30506" y="20051"/>
                  </a:lnTo>
                  <a:lnTo>
                    <a:pt x="29966" y="20471"/>
                  </a:lnTo>
                  <a:lnTo>
                    <a:pt x="29395" y="20731"/>
                  </a:lnTo>
                  <a:lnTo>
                    <a:pt x="27421" y="21131"/>
                  </a:lnTo>
                  <a:lnTo>
                    <a:pt x="26853" y="21222"/>
                  </a:lnTo>
                  <a:lnTo>
                    <a:pt x="25990" y="21204"/>
                  </a:lnTo>
                  <a:lnTo>
                    <a:pt x="24911" y="20911"/>
                  </a:lnTo>
                  <a:lnTo>
                    <a:pt x="24501" y="20546"/>
                  </a:lnTo>
                  <a:lnTo>
                    <a:pt x="24401" y="20372"/>
                  </a:lnTo>
                  <a:lnTo>
                    <a:pt x="24383" y="19844"/>
                  </a:lnTo>
                  <a:lnTo>
                    <a:pt x="23560" y="19815"/>
                  </a:lnTo>
                  <a:lnTo>
                    <a:pt x="22907" y="19953"/>
                  </a:lnTo>
                  <a:lnTo>
                    <a:pt x="22184" y="19938"/>
                  </a:lnTo>
                  <a:lnTo>
                    <a:pt x="21796" y="19834"/>
                  </a:lnTo>
                  <a:lnTo>
                    <a:pt x="21452" y="19645"/>
                  </a:lnTo>
                  <a:lnTo>
                    <a:pt x="20901" y="19068"/>
                  </a:lnTo>
                  <a:lnTo>
                    <a:pt x="18950" y="18049"/>
                  </a:lnTo>
                  <a:lnTo>
                    <a:pt x="17100" y="16785"/>
                  </a:lnTo>
                  <a:lnTo>
                    <a:pt x="16717" y="16454"/>
                  </a:lnTo>
                  <a:lnTo>
                    <a:pt x="16338" y="15989"/>
                  </a:lnTo>
                  <a:lnTo>
                    <a:pt x="15180" y="14952"/>
                  </a:lnTo>
                  <a:lnTo>
                    <a:pt x="13816" y="13506"/>
                  </a:lnTo>
                  <a:lnTo>
                    <a:pt x="12190" y="11603"/>
                  </a:lnTo>
                  <a:lnTo>
                    <a:pt x="10952" y="10744"/>
                  </a:lnTo>
                  <a:lnTo>
                    <a:pt x="10277" y="10380"/>
                  </a:lnTo>
                  <a:lnTo>
                    <a:pt x="9596" y="10165"/>
                  </a:lnTo>
                  <a:lnTo>
                    <a:pt x="9021" y="9886"/>
                  </a:lnTo>
                  <a:lnTo>
                    <a:pt x="8851" y="9529"/>
                  </a:lnTo>
                  <a:lnTo>
                    <a:pt x="8676" y="9366"/>
                  </a:lnTo>
                  <a:lnTo>
                    <a:pt x="6779" y="9092"/>
                  </a:lnTo>
                  <a:lnTo>
                    <a:pt x="5545" y="9093"/>
                  </a:lnTo>
                  <a:lnTo>
                    <a:pt x="5370" y="8977"/>
                  </a:lnTo>
                  <a:lnTo>
                    <a:pt x="5372" y="8543"/>
                  </a:lnTo>
                  <a:lnTo>
                    <a:pt x="4590" y="8185"/>
                  </a:lnTo>
                  <a:lnTo>
                    <a:pt x="4202" y="8319"/>
                  </a:lnTo>
                  <a:lnTo>
                    <a:pt x="4263" y="8516"/>
                  </a:lnTo>
                  <a:lnTo>
                    <a:pt x="4058" y="8709"/>
                  </a:lnTo>
                  <a:lnTo>
                    <a:pt x="3705" y="8850"/>
                  </a:lnTo>
                  <a:lnTo>
                    <a:pt x="2798" y="8719"/>
                  </a:lnTo>
                  <a:lnTo>
                    <a:pt x="2493" y="8615"/>
                  </a:lnTo>
                  <a:lnTo>
                    <a:pt x="2445" y="8106"/>
                  </a:lnTo>
                  <a:lnTo>
                    <a:pt x="2240" y="8005"/>
                  </a:lnTo>
                  <a:lnTo>
                    <a:pt x="1507" y="8507"/>
                  </a:lnTo>
                  <a:lnTo>
                    <a:pt x="238" y="9164"/>
                  </a:lnTo>
                  <a:lnTo>
                    <a:pt x="334" y="8793"/>
                  </a:lnTo>
                  <a:lnTo>
                    <a:pt x="592" y="8538"/>
                  </a:lnTo>
                  <a:lnTo>
                    <a:pt x="1712" y="7994"/>
                  </a:lnTo>
                  <a:lnTo>
                    <a:pt x="1957" y="7793"/>
                  </a:lnTo>
                  <a:lnTo>
                    <a:pt x="1324" y="7859"/>
                  </a:lnTo>
                  <a:lnTo>
                    <a:pt x="645" y="8131"/>
                  </a:lnTo>
                  <a:lnTo>
                    <a:pt x="343" y="8079"/>
                  </a:lnTo>
                  <a:lnTo>
                    <a:pt x="322" y="7904"/>
                  </a:lnTo>
                  <a:lnTo>
                    <a:pt x="710" y="7187"/>
                  </a:lnTo>
                  <a:lnTo>
                    <a:pt x="976" y="6986"/>
                  </a:lnTo>
                  <a:lnTo>
                    <a:pt x="1207" y="6927"/>
                  </a:lnTo>
                  <a:lnTo>
                    <a:pt x="1260" y="6552"/>
                  </a:lnTo>
                  <a:lnTo>
                    <a:pt x="972" y="6083"/>
                  </a:lnTo>
                  <a:lnTo>
                    <a:pt x="636" y="5815"/>
                  </a:lnTo>
                  <a:lnTo>
                    <a:pt x="261" y="578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1" name="pg712">
              <a:extLst>
                <a:ext uri="{FF2B5EF4-FFF2-40B4-BE49-F238E27FC236}">
                  <a16:creationId xmlns:a16="http://schemas.microsoft.com/office/drawing/2014/main" id="{834F419C-A293-E94E-AB83-D6DAE49C457C}"/>
                </a:ext>
              </a:extLst>
            </p:cNvPr>
            <p:cNvSpPr/>
            <p:nvPr/>
          </p:nvSpPr>
          <p:spPr>
            <a:xfrm>
              <a:off x="4430048" y="1712627"/>
              <a:ext cx="225393" cy="315935"/>
            </a:xfrm>
            <a:custGeom>
              <a:avLst/>
              <a:gdLst/>
              <a:ahLst/>
              <a:cxnLst/>
              <a:rect l="0" t="0" r="0" b="0"/>
              <a:pathLst>
                <a:path w="225393" h="315935">
                  <a:moveTo>
                    <a:pt x="0" y="7012"/>
                  </a:moveTo>
                  <a:lnTo>
                    <a:pt x="466" y="6895"/>
                  </a:lnTo>
                  <a:lnTo>
                    <a:pt x="3471" y="6959"/>
                  </a:lnTo>
                  <a:lnTo>
                    <a:pt x="3440" y="9305"/>
                  </a:lnTo>
                  <a:lnTo>
                    <a:pt x="9051" y="9310"/>
                  </a:lnTo>
                  <a:lnTo>
                    <a:pt x="9057" y="11685"/>
                  </a:lnTo>
                  <a:lnTo>
                    <a:pt x="14612" y="11713"/>
                  </a:lnTo>
                  <a:lnTo>
                    <a:pt x="14621" y="14061"/>
                  </a:lnTo>
                  <a:lnTo>
                    <a:pt x="20206" y="14077"/>
                  </a:lnTo>
                  <a:lnTo>
                    <a:pt x="20191" y="16444"/>
                  </a:lnTo>
                  <a:lnTo>
                    <a:pt x="22895" y="16427"/>
                  </a:lnTo>
                  <a:lnTo>
                    <a:pt x="22992" y="15561"/>
                  </a:lnTo>
                  <a:lnTo>
                    <a:pt x="22998" y="14071"/>
                  </a:lnTo>
                  <a:lnTo>
                    <a:pt x="25739" y="14056"/>
                  </a:lnTo>
                  <a:lnTo>
                    <a:pt x="25741" y="16427"/>
                  </a:lnTo>
                  <a:lnTo>
                    <a:pt x="28471" y="16444"/>
                  </a:lnTo>
                  <a:lnTo>
                    <a:pt x="28481" y="18808"/>
                  </a:lnTo>
                  <a:lnTo>
                    <a:pt x="31241" y="18789"/>
                  </a:lnTo>
                  <a:lnTo>
                    <a:pt x="31267" y="21152"/>
                  </a:lnTo>
                  <a:lnTo>
                    <a:pt x="29769" y="21164"/>
                  </a:lnTo>
                  <a:lnTo>
                    <a:pt x="29774" y="23546"/>
                  </a:lnTo>
                  <a:lnTo>
                    <a:pt x="32506" y="23546"/>
                  </a:lnTo>
                  <a:lnTo>
                    <a:pt x="32542" y="30660"/>
                  </a:lnTo>
                  <a:lnTo>
                    <a:pt x="29829" y="30667"/>
                  </a:lnTo>
                  <a:lnTo>
                    <a:pt x="29839" y="33023"/>
                  </a:lnTo>
                  <a:lnTo>
                    <a:pt x="32528" y="33042"/>
                  </a:lnTo>
                  <a:lnTo>
                    <a:pt x="32511" y="37713"/>
                  </a:lnTo>
                  <a:lnTo>
                    <a:pt x="43643" y="37733"/>
                  </a:lnTo>
                  <a:lnTo>
                    <a:pt x="43672" y="35369"/>
                  </a:lnTo>
                  <a:lnTo>
                    <a:pt x="46462" y="35372"/>
                  </a:lnTo>
                  <a:lnTo>
                    <a:pt x="46491" y="30657"/>
                  </a:lnTo>
                  <a:lnTo>
                    <a:pt x="49624" y="30642"/>
                  </a:lnTo>
                  <a:lnTo>
                    <a:pt x="49201" y="29713"/>
                  </a:lnTo>
                  <a:lnTo>
                    <a:pt x="49164" y="28265"/>
                  </a:lnTo>
                  <a:lnTo>
                    <a:pt x="57530" y="28270"/>
                  </a:lnTo>
                  <a:lnTo>
                    <a:pt x="57532" y="25911"/>
                  </a:lnTo>
                  <a:lnTo>
                    <a:pt x="60268" y="25910"/>
                  </a:lnTo>
                  <a:lnTo>
                    <a:pt x="60288" y="23539"/>
                  </a:lnTo>
                  <a:lnTo>
                    <a:pt x="63090" y="23542"/>
                  </a:lnTo>
                  <a:lnTo>
                    <a:pt x="63086" y="24727"/>
                  </a:lnTo>
                  <a:lnTo>
                    <a:pt x="66492" y="24675"/>
                  </a:lnTo>
                  <a:lnTo>
                    <a:pt x="66818" y="24401"/>
                  </a:lnTo>
                  <a:lnTo>
                    <a:pt x="66881" y="24097"/>
                  </a:lnTo>
                  <a:lnTo>
                    <a:pt x="66881" y="21209"/>
                  </a:lnTo>
                  <a:lnTo>
                    <a:pt x="71152" y="21266"/>
                  </a:lnTo>
                  <a:lnTo>
                    <a:pt x="71214" y="25833"/>
                  </a:lnTo>
                  <a:lnTo>
                    <a:pt x="77473" y="25842"/>
                  </a:lnTo>
                  <a:lnTo>
                    <a:pt x="77445" y="22892"/>
                  </a:lnTo>
                  <a:lnTo>
                    <a:pt x="77589" y="21153"/>
                  </a:lnTo>
                  <a:lnTo>
                    <a:pt x="77672" y="20477"/>
                  </a:lnTo>
                  <a:lnTo>
                    <a:pt x="78145" y="18745"/>
                  </a:lnTo>
                  <a:lnTo>
                    <a:pt x="78210" y="17984"/>
                  </a:lnTo>
                  <a:lnTo>
                    <a:pt x="78341" y="17790"/>
                  </a:lnTo>
                  <a:lnTo>
                    <a:pt x="78617" y="17578"/>
                  </a:lnTo>
                  <a:lnTo>
                    <a:pt x="78613" y="16542"/>
                  </a:lnTo>
                  <a:lnTo>
                    <a:pt x="84063" y="16557"/>
                  </a:lnTo>
                  <a:lnTo>
                    <a:pt x="84112" y="14175"/>
                  </a:lnTo>
                  <a:lnTo>
                    <a:pt x="82728" y="13603"/>
                  </a:lnTo>
                  <a:lnTo>
                    <a:pt x="82364" y="13662"/>
                  </a:lnTo>
                  <a:lnTo>
                    <a:pt x="81558" y="13487"/>
                  </a:lnTo>
                  <a:lnTo>
                    <a:pt x="81444" y="13250"/>
                  </a:lnTo>
                  <a:lnTo>
                    <a:pt x="81417" y="12499"/>
                  </a:lnTo>
                  <a:lnTo>
                    <a:pt x="81325" y="12332"/>
                  </a:lnTo>
                  <a:lnTo>
                    <a:pt x="80352" y="11834"/>
                  </a:lnTo>
                  <a:lnTo>
                    <a:pt x="79734" y="11284"/>
                  </a:lnTo>
                  <a:lnTo>
                    <a:pt x="79032" y="9397"/>
                  </a:lnTo>
                  <a:lnTo>
                    <a:pt x="78282" y="8526"/>
                  </a:lnTo>
                  <a:lnTo>
                    <a:pt x="77137" y="7627"/>
                  </a:lnTo>
                  <a:lnTo>
                    <a:pt x="77119" y="7018"/>
                  </a:lnTo>
                  <a:lnTo>
                    <a:pt x="78641" y="7034"/>
                  </a:lnTo>
                  <a:lnTo>
                    <a:pt x="86869" y="7090"/>
                  </a:lnTo>
                  <a:lnTo>
                    <a:pt x="86937" y="16566"/>
                  </a:lnTo>
                  <a:lnTo>
                    <a:pt x="89716" y="16585"/>
                  </a:lnTo>
                  <a:lnTo>
                    <a:pt x="89737" y="20746"/>
                  </a:lnTo>
                  <a:lnTo>
                    <a:pt x="90298" y="21344"/>
                  </a:lnTo>
                  <a:lnTo>
                    <a:pt x="90626" y="21444"/>
                  </a:lnTo>
                  <a:lnTo>
                    <a:pt x="90795" y="25398"/>
                  </a:lnTo>
                  <a:lnTo>
                    <a:pt x="91452" y="25412"/>
                  </a:lnTo>
                  <a:lnTo>
                    <a:pt x="91869" y="26920"/>
                  </a:lnTo>
                  <a:lnTo>
                    <a:pt x="92210" y="27793"/>
                  </a:lnTo>
                  <a:lnTo>
                    <a:pt x="92753" y="27778"/>
                  </a:lnTo>
                  <a:lnTo>
                    <a:pt x="92976" y="27626"/>
                  </a:lnTo>
                  <a:lnTo>
                    <a:pt x="92950" y="27373"/>
                  </a:lnTo>
                  <a:lnTo>
                    <a:pt x="93527" y="27105"/>
                  </a:lnTo>
                  <a:lnTo>
                    <a:pt x="94499" y="27161"/>
                  </a:lnTo>
                  <a:lnTo>
                    <a:pt x="94564" y="27328"/>
                  </a:lnTo>
                  <a:lnTo>
                    <a:pt x="94547" y="27633"/>
                  </a:lnTo>
                  <a:lnTo>
                    <a:pt x="95409" y="27555"/>
                  </a:lnTo>
                  <a:lnTo>
                    <a:pt x="95584" y="27484"/>
                  </a:lnTo>
                  <a:lnTo>
                    <a:pt x="95737" y="27187"/>
                  </a:lnTo>
                  <a:lnTo>
                    <a:pt x="98957" y="27276"/>
                  </a:lnTo>
                  <a:lnTo>
                    <a:pt x="104506" y="27241"/>
                  </a:lnTo>
                  <a:lnTo>
                    <a:pt x="104531" y="23526"/>
                  </a:lnTo>
                  <a:lnTo>
                    <a:pt x="104833" y="23188"/>
                  </a:lnTo>
                  <a:lnTo>
                    <a:pt x="105527" y="22637"/>
                  </a:lnTo>
                  <a:lnTo>
                    <a:pt x="105968" y="22745"/>
                  </a:lnTo>
                  <a:lnTo>
                    <a:pt x="106878" y="22682"/>
                  </a:lnTo>
                  <a:lnTo>
                    <a:pt x="107141" y="22745"/>
                  </a:lnTo>
                  <a:lnTo>
                    <a:pt x="108043" y="22644"/>
                  </a:lnTo>
                  <a:lnTo>
                    <a:pt x="108310" y="22447"/>
                  </a:lnTo>
                  <a:lnTo>
                    <a:pt x="108292" y="22276"/>
                  </a:lnTo>
                  <a:lnTo>
                    <a:pt x="108718" y="21984"/>
                  </a:lnTo>
                  <a:lnTo>
                    <a:pt x="109150" y="21076"/>
                  </a:lnTo>
                  <a:lnTo>
                    <a:pt x="109140" y="18007"/>
                  </a:lnTo>
                  <a:lnTo>
                    <a:pt x="110366" y="18222"/>
                  </a:lnTo>
                  <a:lnTo>
                    <a:pt x="111912" y="18619"/>
                  </a:lnTo>
                  <a:lnTo>
                    <a:pt x="111916" y="16535"/>
                  </a:lnTo>
                  <a:lnTo>
                    <a:pt x="111824" y="14098"/>
                  </a:lnTo>
                  <a:lnTo>
                    <a:pt x="109160" y="14139"/>
                  </a:lnTo>
                  <a:lnTo>
                    <a:pt x="109111" y="11761"/>
                  </a:lnTo>
                  <a:lnTo>
                    <a:pt x="111842" y="11768"/>
                  </a:lnTo>
                  <a:lnTo>
                    <a:pt x="111797" y="8705"/>
                  </a:lnTo>
                  <a:lnTo>
                    <a:pt x="111831" y="4725"/>
                  </a:lnTo>
                  <a:lnTo>
                    <a:pt x="106273" y="4746"/>
                  </a:lnTo>
                  <a:lnTo>
                    <a:pt x="106280" y="2379"/>
                  </a:lnTo>
                  <a:lnTo>
                    <a:pt x="111866" y="2366"/>
                  </a:lnTo>
                  <a:lnTo>
                    <a:pt x="111883" y="11"/>
                  </a:lnTo>
                  <a:lnTo>
                    <a:pt x="113942" y="0"/>
                  </a:lnTo>
                  <a:lnTo>
                    <a:pt x="114495" y="602"/>
                  </a:lnTo>
                  <a:lnTo>
                    <a:pt x="114899" y="1397"/>
                  </a:lnTo>
                  <a:lnTo>
                    <a:pt x="115630" y="2306"/>
                  </a:lnTo>
                  <a:lnTo>
                    <a:pt x="121381" y="2288"/>
                  </a:lnTo>
                  <a:lnTo>
                    <a:pt x="121337" y="7002"/>
                  </a:lnTo>
                  <a:lnTo>
                    <a:pt x="128548" y="6981"/>
                  </a:lnTo>
                  <a:lnTo>
                    <a:pt x="134165" y="6907"/>
                  </a:lnTo>
                  <a:lnTo>
                    <a:pt x="142531" y="6960"/>
                  </a:lnTo>
                  <a:lnTo>
                    <a:pt x="147571" y="6967"/>
                  </a:lnTo>
                  <a:lnTo>
                    <a:pt x="147571" y="7175"/>
                  </a:lnTo>
                  <a:lnTo>
                    <a:pt x="146623" y="7182"/>
                  </a:lnTo>
                  <a:lnTo>
                    <a:pt x="146588" y="7665"/>
                  </a:lnTo>
                  <a:lnTo>
                    <a:pt x="146688" y="11576"/>
                  </a:lnTo>
                  <a:lnTo>
                    <a:pt x="148069" y="11576"/>
                  </a:lnTo>
                  <a:lnTo>
                    <a:pt x="150857" y="11577"/>
                  </a:lnTo>
                  <a:lnTo>
                    <a:pt x="150801" y="9258"/>
                  </a:lnTo>
                  <a:lnTo>
                    <a:pt x="151257" y="9169"/>
                  </a:lnTo>
                  <a:lnTo>
                    <a:pt x="151485" y="9243"/>
                  </a:lnTo>
                  <a:lnTo>
                    <a:pt x="153603" y="9215"/>
                  </a:lnTo>
                  <a:lnTo>
                    <a:pt x="153645" y="11570"/>
                  </a:lnTo>
                  <a:lnTo>
                    <a:pt x="156460" y="11543"/>
                  </a:lnTo>
                  <a:lnTo>
                    <a:pt x="156414" y="8024"/>
                  </a:lnTo>
                  <a:lnTo>
                    <a:pt x="159212" y="7993"/>
                  </a:lnTo>
                  <a:lnTo>
                    <a:pt x="159263" y="16298"/>
                  </a:lnTo>
                  <a:lnTo>
                    <a:pt x="160713" y="16346"/>
                  </a:lnTo>
                  <a:lnTo>
                    <a:pt x="160722" y="18728"/>
                  </a:lnTo>
                  <a:lnTo>
                    <a:pt x="159903" y="18620"/>
                  </a:lnTo>
                  <a:lnTo>
                    <a:pt x="158834" y="18721"/>
                  </a:lnTo>
                  <a:lnTo>
                    <a:pt x="156569" y="18711"/>
                  </a:lnTo>
                  <a:lnTo>
                    <a:pt x="156575" y="20776"/>
                  </a:lnTo>
                  <a:lnTo>
                    <a:pt x="156729" y="21089"/>
                  </a:lnTo>
                  <a:lnTo>
                    <a:pt x="162461" y="21083"/>
                  </a:lnTo>
                  <a:lnTo>
                    <a:pt x="162469" y="23610"/>
                  </a:lnTo>
                  <a:lnTo>
                    <a:pt x="167367" y="23544"/>
                  </a:lnTo>
                  <a:lnTo>
                    <a:pt x="167556" y="23389"/>
                  </a:lnTo>
                  <a:lnTo>
                    <a:pt x="167627" y="23195"/>
                  </a:lnTo>
                  <a:lnTo>
                    <a:pt x="167746" y="21728"/>
                  </a:lnTo>
                  <a:lnTo>
                    <a:pt x="167553" y="21330"/>
                  </a:lnTo>
                  <a:lnTo>
                    <a:pt x="167192" y="21111"/>
                  </a:lnTo>
                  <a:lnTo>
                    <a:pt x="170487" y="21138"/>
                  </a:lnTo>
                  <a:lnTo>
                    <a:pt x="175964" y="21132"/>
                  </a:lnTo>
                  <a:lnTo>
                    <a:pt x="179259" y="21128"/>
                  </a:lnTo>
                  <a:lnTo>
                    <a:pt x="179272" y="21340"/>
                  </a:lnTo>
                  <a:lnTo>
                    <a:pt x="179232" y="21615"/>
                  </a:lnTo>
                  <a:lnTo>
                    <a:pt x="179196" y="25414"/>
                  </a:lnTo>
                  <a:lnTo>
                    <a:pt x="179162" y="25286"/>
                  </a:lnTo>
                  <a:lnTo>
                    <a:pt x="178479" y="24669"/>
                  </a:lnTo>
                  <a:lnTo>
                    <a:pt x="177643" y="24525"/>
                  </a:lnTo>
                  <a:lnTo>
                    <a:pt x="176417" y="24692"/>
                  </a:lnTo>
                  <a:lnTo>
                    <a:pt x="176400" y="27219"/>
                  </a:lnTo>
                  <a:lnTo>
                    <a:pt x="176492" y="28252"/>
                  </a:lnTo>
                  <a:lnTo>
                    <a:pt x="179253" y="28181"/>
                  </a:lnTo>
                  <a:lnTo>
                    <a:pt x="179238" y="29899"/>
                  </a:lnTo>
                  <a:lnTo>
                    <a:pt x="179239" y="30297"/>
                  </a:lnTo>
                  <a:lnTo>
                    <a:pt x="179239" y="35828"/>
                  </a:lnTo>
                  <a:lnTo>
                    <a:pt x="179212" y="36422"/>
                  </a:lnTo>
                  <a:lnTo>
                    <a:pt x="176450" y="36426"/>
                  </a:lnTo>
                  <a:lnTo>
                    <a:pt x="176393" y="37578"/>
                  </a:lnTo>
                  <a:lnTo>
                    <a:pt x="173635" y="37605"/>
                  </a:lnTo>
                  <a:lnTo>
                    <a:pt x="173660" y="42915"/>
                  </a:lnTo>
                  <a:lnTo>
                    <a:pt x="177150" y="42892"/>
                  </a:lnTo>
                  <a:lnTo>
                    <a:pt x="177172" y="44642"/>
                  </a:lnTo>
                  <a:lnTo>
                    <a:pt x="175556" y="44579"/>
                  </a:lnTo>
                  <a:lnTo>
                    <a:pt x="174669" y="44679"/>
                  </a:lnTo>
                  <a:lnTo>
                    <a:pt x="169948" y="44731"/>
                  </a:lnTo>
                  <a:lnTo>
                    <a:pt x="167961" y="44884"/>
                  </a:lnTo>
                  <a:lnTo>
                    <a:pt x="165367" y="44467"/>
                  </a:lnTo>
                  <a:lnTo>
                    <a:pt x="165301" y="44742"/>
                  </a:lnTo>
                  <a:lnTo>
                    <a:pt x="162550" y="44753"/>
                  </a:lnTo>
                  <a:lnTo>
                    <a:pt x="162598" y="48279"/>
                  </a:lnTo>
                  <a:lnTo>
                    <a:pt x="162096" y="48896"/>
                  </a:lnTo>
                  <a:lnTo>
                    <a:pt x="161498" y="49302"/>
                  </a:lnTo>
                  <a:lnTo>
                    <a:pt x="160573" y="49082"/>
                  </a:lnTo>
                  <a:lnTo>
                    <a:pt x="160232" y="48862"/>
                  </a:lnTo>
                  <a:lnTo>
                    <a:pt x="159800" y="48432"/>
                  </a:lnTo>
                  <a:lnTo>
                    <a:pt x="159591" y="48892"/>
                  </a:lnTo>
                  <a:lnTo>
                    <a:pt x="159441" y="49476"/>
                  </a:lnTo>
                  <a:lnTo>
                    <a:pt x="163253" y="49467"/>
                  </a:lnTo>
                  <a:lnTo>
                    <a:pt x="163520" y="49466"/>
                  </a:lnTo>
                  <a:lnTo>
                    <a:pt x="168441" y="49446"/>
                  </a:lnTo>
                  <a:lnTo>
                    <a:pt x="168452" y="52033"/>
                  </a:lnTo>
                  <a:lnTo>
                    <a:pt x="162859" y="52110"/>
                  </a:lnTo>
                  <a:lnTo>
                    <a:pt x="161685" y="52036"/>
                  </a:lnTo>
                  <a:lnTo>
                    <a:pt x="161188" y="51813"/>
                  </a:lnTo>
                  <a:lnTo>
                    <a:pt x="160503" y="52021"/>
                  </a:lnTo>
                  <a:lnTo>
                    <a:pt x="154774" y="51952"/>
                  </a:lnTo>
                  <a:lnTo>
                    <a:pt x="154805" y="56424"/>
                  </a:lnTo>
                  <a:lnTo>
                    <a:pt x="154478" y="56732"/>
                  </a:lnTo>
                  <a:lnTo>
                    <a:pt x="160294" y="56803"/>
                  </a:lnTo>
                  <a:lnTo>
                    <a:pt x="160312" y="57353"/>
                  </a:lnTo>
                  <a:lnTo>
                    <a:pt x="160229" y="57988"/>
                  </a:lnTo>
                  <a:lnTo>
                    <a:pt x="160334" y="58966"/>
                  </a:lnTo>
                  <a:lnTo>
                    <a:pt x="160434" y="59103"/>
                  </a:lnTo>
                  <a:lnTo>
                    <a:pt x="163081" y="59189"/>
                  </a:lnTo>
                  <a:lnTo>
                    <a:pt x="163115" y="61507"/>
                  </a:lnTo>
                  <a:lnTo>
                    <a:pt x="161933" y="61498"/>
                  </a:lnTo>
                  <a:lnTo>
                    <a:pt x="162182" y="61760"/>
                  </a:lnTo>
                  <a:lnTo>
                    <a:pt x="162496" y="61834"/>
                  </a:lnTo>
                  <a:lnTo>
                    <a:pt x="162640" y="61975"/>
                  </a:lnTo>
                  <a:lnTo>
                    <a:pt x="162344" y="62689"/>
                  </a:lnTo>
                  <a:lnTo>
                    <a:pt x="162126" y="62841"/>
                  </a:lnTo>
                  <a:lnTo>
                    <a:pt x="162026" y="63030"/>
                  </a:lnTo>
                  <a:lnTo>
                    <a:pt x="162026" y="63829"/>
                  </a:lnTo>
                  <a:lnTo>
                    <a:pt x="162191" y="63952"/>
                  </a:lnTo>
                  <a:lnTo>
                    <a:pt x="163101" y="65732"/>
                  </a:lnTo>
                  <a:lnTo>
                    <a:pt x="163162" y="65992"/>
                  </a:lnTo>
                  <a:lnTo>
                    <a:pt x="163023" y="66218"/>
                  </a:lnTo>
                  <a:lnTo>
                    <a:pt x="162831" y="66653"/>
                  </a:lnTo>
                  <a:lnTo>
                    <a:pt x="162949" y="67118"/>
                  </a:lnTo>
                  <a:lnTo>
                    <a:pt x="163088" y="67389"/>
                  </a:lnTo>
                  <a:lnTo>
                    <a:pt x="163519" y="67504"/>
                  </a:lnTo>
                  <a:lnTo>
                    <a:pt x="163789" y="67389"/>
                  </a:lnTo>
                  <a:lnTo>
                    <a:pt x="164051" y="67162"/>
                  </a:lnTo>
                  <a:lnTo>
                    <a:pt x="164399" y="67081"/>
                  </a:lnTo>
                  <a:lnTo>
                    <a:pt x="164639" y="67337"/>
                  </a:lnTo>
                  <a:lnTo>
                    <a:pt x="164695" y="67876"/>
                  </a:lnTo>
                  <a:lnTo>
                    <a:pt x="164351" y="68645"/>
                  </a:lnTo>
                  <a:lnTo>
                    <a:pt x="164063" y="68890"/>
                  </a:lnTo>
                  <a:lnTo>
                    <a:pt x="164076" y="69110"/>
                  </a:lnTo>
                  <a:lnTo>
                    <a:pt x="165676" y="69703"/>
                  </a:lnTo>
                  <a:lnTo>
                    <a:pt x="166068" y="69703"/>
                  </a:lnTo>
                  <a:lnTo>
                    <a:pt x="166314" y="69043"/>
                  </a:lnTo>
                  <a:lnTo>
                    <a:pt x="166532" y="68794"/>
                  </a:lnTo>
                  <a:lnTo>
                    <a:pt x="167251" y="68773"/>
                  </a:lnTo>
                  <a:lnTo>
                    <a:pt x="167813" y="68160"/>
                  </a:lnTo>
                  <a:lnTo>
                    <a:pt x="168340" y="68089"/>
                  </a:lnTo>
                  <a:lnTo>
                    <a:pt x="168614" y="68465"/>
                  </a:lnTo>
                  <a:lnTo>
                    <a:pt x="168928" y="68565"/>
                  </a:lnTo>
                  <a:lnTo>
                    <a:pt x="170933" y="68529"/>
                  </a:lnTo>
                  <a:lnTo>
                    <a:pt x="171182" y="68685"/>
                  </a:lnTo>
                  <a:lnTo>
                    <a:pt x="171195" y="70267"/>
                  </a:lnTo>
                  <a:lnTo>
                    <a:pt x="170878" y="70761"/>
                  </a:lnTo>
                  <a:lnTo>
                    <a:pt x="170834" y="70984"/>
                  </a:lnTo>
                  <a:lnTo>
                    <a:pt x="171149" y="71972"/>
                  </a:lnTo>
                  <a:lnTo>
                    <a:pt x="171201" y="77884"/>
                  </a:lnTo>
                  <a:lnTo>
                    <a:pt x="173698" y="77834"/>
                  </a:lnTo>
                  <a:lnTo>
                    <a:pt x="174664" y="77344"/>
                  </a:lnTo>
                  <a:lnTo>
                    <a:pt x="174942" y="76812"/>
                  </a:lnTo>
                  <a:lnTo>
                    <a:pt x="174794" y="76456"/>
                  </a:lnTo>
                  <a:lnTo>
                    <a:pt x="172984" y="75650"/>
                  </a:lnTo>
                  <a:lnTo>
                    <a:pt x="172052" y="74785"/>
                  </a:lnTo>
                  <a:lnTo>
                    <a:pt x="172108" y="74554"/>
                  </a:lnTo>
                  <a:lnTo>
                    <a:pt x="172774" y="74331"/>
                  </a:lnTo>
                  <a:lnTo>
                    <a:pt x="174236" y="74178"/>
                  </a:lnTo>
                  <a:lnTo>
                    <a:pt x="174528" y="74252"/>
                  </a:lnTo>
                  <a:lnTo>
                    <a:pt x="175602" y="73565"/>
                  </a:lnTo>
                  <a:lnTo>
                    <a:pt x="177470" y="72661"/>
                  </a:lnTo>
                  <a:lnTo>
                    <a:pt x="179562" y="72032"/>
                  </a:lnTo>
                  <a:lnTo>
                    <a:pt x="179523" y="78020"/>
                  </a:lnTo>
                  <a:lnTo>
                    <a:pt x="179517" y="80472"/>
                  </a:lnTo>
                  <a:lnTo>
                    <a:pt x="179513" y="82410"/>
                  </a:lnTo>
                  <a:lnTo>
                    <a:pt x="179562" y="82616"/>
                  </a:lnTo>
                  <a:lnTo>
                    <a:pt x="179544" y="84541"/>
                  </a:lnTo>
                  <a:lnTo>
                    <a:pt x="179635" y="85522"/>
                  </a:lnTo>
                  <a:lnTo>
                    <a:pt x="179526" y="86544"/>
                  </a:lnTo>
                  <a:lnTo>
                    <a:pt x="179513" y="87336"/>
                  </a:lnTo>
                  <a:lnTo>
                    <a:pt x="179913" y="88317"/>
                  </a:lnTo>
                  <a:lnTo>
                    <a:pt x="179752" y="88778"/>
                  </a:lnTo>
                  <a:lnTo>
                    <a:pt x="179499" y="88812"/>
                  </a:lnTo>
                  <a:lnTo>
                    <a:pt x="179458" y="94228"/>
                  </a:lnTo>
                  <a:lnTo>
                    <a:pt x="179535" y="96645"/>
                  </a:lnTo>
                  <a:lnTo>
                    <a:pt x="179544" y="106058"/>
                  </a:lnTo>
                  <a:lnTo>
                    <a:pt x="185870" y="106084"/>
                  </a:lnTo>
                  <a:lnTo>
                    <a:pt x="190645" y="106001"/>
                  </a:lnTo>
                  <a:lnTo>
                    <a:pt x="192108" y="106052"/>
                  </a:lnTo>
                  <a:lnTo>
                    <a:pt x="193786" y="106057"/>
                  </a:lnTo>
                  <a:lnTo>
                    <a:pt x="195415" y="106074"/>
                  </a:lnTo>
                  <a:lnTo>
                    <a:pt x="200694" y="106094"/>
                  </a:lnTo>
                  <a:lnTo>
                    <a:pt x="201626" y="106084"/>
                  </a:lnTo>
                  <a:lnTo>
                    <a:pt x="207493" y="106030"/>
                  </a:lnTo>
                  <a:lnTo>
                    <a:pt x="209654" y="106043"/>
                  </a:lnTo>
                  <a:lnTo>
                    <a:pt x="211054" y="106024"/>
                  </a:lnTo>
                  <a:lnTo>
                    <a:pt x="212422" y="106005"/>
                  </a:lnTo>
                  <a:lnTo>
                    <a:pt x="212400" y="110368"/>
                  </a:lnTo>
                  <a:lnTo>
                    <a:pt x="212350" y="110675"/>
                  </a:lnTo>
                  <a:lnTo>
                    <a:pt x="212401" y="127424"/>
                  </a:lnTo>
                  <a:lnTo>
                    <a:pt x="213082" y="126686"/>
                  </a:lnTo>
                  <a:lnTo>
                    <a:pt x="213147" y="126147"/>
                  </a:lnTo>
                  <a:lnTo>
                    <a:pt x="213441" y="125987"/>
                  </a:lnTo>
                  <a:lnTo>
                    <a:pt x="213714" y="125961"/>
                  </a:lnTo>
                  <a:lnTo>
                    <a:pt x="213948" y="126084"/>
                  </a:lnTo>
                  <a:lnTo>
                    <a:pt x="214454" y="126073"/>
                  </a:lnTo>
                  <a:lnTo>
                    <a:pt x="215125" y="125750"/>
                  </a:lnTo>
                  <a:lnTo>
                    <a:pt x="215864" y="125962"/>
                  </a:lnTo>
                  <a:lnTo>
                    <a:pt x="217937" y="126038"/>
                  </a:lnTo>
                  <a:lnTo>
                    <a:pt x="218038" y="133269"/>
                  </a:lnTo>
                  <a:lnTo>
                    <a:pt x="218639" y="133679"/>
                  </a:lnTo>
                  <a:lnTo>
                    <a:pt x="218868" y="133593"/>
                  </a:lnTo>
                  <a:lnTo>
                    <a:pt x="218911" y="133426"/>
                  </a:lnTo>
                  <a:lnTo>
                    <a:pt x="219127" y="133158"/>
                  </a:lnTo>
                  <a:lnTo>
                    <a:pt x="219905" y="132515"/>
                  </a:lnTo>
                  <a:lnTo>
                    <a:pt x="220172" y="132399"/>
                  </a:lnTo>
                  <a:lnTo>
                    <a:pt x="220652" y="132410"/>
                  </a:lnTo>
                  <a:lnTo>
                    <a:pt x="221244" y="132105"/>
                  </a:lnTo>
                  <a:lnTo>
                    <a:pt x="221335" y="131893"/>
                  </a:lnTo>
                  <a:lnTo>
                    <a:pt x="223519" y="131892"/>
                  </a:lnTo>
                  <a:lnTo>
                    <a:pt x="223520" y="134226"/>
                  </a:lnTo>
                  <a:lnTo>
                    <a:pt x="223122" y="134342"/>
                  </a:lnTo>
                  <a:lnTo>
                    <a:pt x="222919" y="134219"/>
                  </a:lnTo>
                  <a:lnTo>
                    <a:pt x="221795" y="134253"/>
                  </a:lnTo>
                  <a:lnTo>
                    <a:pt x="221631" y="141229"/>
                  </a:lnTo>
                  <a:lnTo>
                    <a:pt x="221628" y="143634"/>
                  </a:lnTo>
                  <a:lnTo>
                    <a:pt x="224387" y="143614"/>
                  </a:lnTo>
                  <a:lnTo>
                    <a:pt x="224443" y="146459"/>
                  </a:lnTo>
                  <a:lnTo>
                    <a:pt x="224401" y="148390"/>
                  </a:lnTo>
                  <a:lnTo>
                    <a:pt x="218963" y="148404"/>
                  </a:lnTo>
                  <a:lnTo>
                    <a:pt x="218984" y="153115"/>
                  </a:lnTo>
                  <a:lnTo>
                    <a:pt x="216247" y="153121"/>
                  </a:lnTo>
                  <a:lnTo>
                    <a:pt x="216199" y="155474"/>
                  </a:lnTo>
                  <a:lnTo>
                    <a:pt x="216141" y="157834"/>
                  </a:lnTo>
                  <a:lnTo>
                    <a:pt x="210201" y="157877"/>
                  </a:lnTo>
                  <a:lnTo>
                    <a:pt x="209240" y="158048"/>
                  </a:lnTo>
                  <a:lnTo>
                    <a:pt x="208339" y="157985"/>
                  </a:lnTo>
                  <a:lnTo>
                    <a:pt x="208184" y="158339"/>
                  </a:lnTo>
                  <a:lnTo>
                    <a:pt x="208249" y="158621"/>
                  </a:lnTo>
                  <a:lnTo>
                    <a:pt x="208236" y="159011"/>
                  </a:lnTo>
                  <a:lnTo>
                    <a:pt x="207744" y="159108"/>
                  </a:lnTo>
                  <a:lnTo>
                    <a:pt x="207128" y="159101"/>
                  </a:lnTo>
                  <a:lnTo>
                    <a:pt x="205469" y="159685"/>
                  </a:lnTo>
                  <a:lnTo>
                    <a:pt x="205324" y="162680"/>
                  </a:lnTo>
                  <a:lnTo>
                    <a:pt x="202627" y="162689"/>
                  </a:lnTo>
                  <a:lnTo>
                    <a:pt x="202619" y="167410"/>
                  </a:lnTo>
                  <a:lnTo>
                    <a:pt x="199864" y="167452"/>
                  </a:lnTo>
                  <a:lnTo>
                    <a:pt x="199897" y="169772"/>
                  </a:lnTo>
                  <a:lnTo>
                    <a:pt x="198011" y="169760"/>
                  </a:lnTo>
                  <a:lnTo>
                    <a:pt x="197482" y="169853"/>
                  </a:lnTo>
                  <a:lnTo>
                    <a:pt x="197451" y="170927"/>
                  </a:lnTo>
                  <a:lnTo>
                    <a:pt x="197683" y="171710"/>
                  </a:lnTo>
                  <a:lnTo>
                    <a:pt x="198848" y="173145"/>
                  </a:lnTo>
                  <a:lnTo>
                    <a:pt x="199437" y="173654"/>
                  </a:lnTo>
                  <a:lnTo>
                    <a:pt x="199962" y="174498"/>
                  </a:lnTo>
                  <a:lnTo>
                    <a:pt x="199996" y="175249"/>
                  </a:lnTo>
                  <a:lnTo>
                    <a:pt x="199780" y="176015"/>
                  </a:lnTo>
                  <a:lnTo>
                    <a:pt x="200102" y="176840"/>
                  </a:lnTo>
                  <a:lnTo>
                    <a:pt x="213535" y="176773"/>
                  </a:lnTo>
                  <a:lnTo>
                    <a:pt x="213650" y="178842"/>
                  </a:lnTo>
                  <a:lnTo>
                    <a:pt x="213553" y="186212"/>
                  </a:lnTo>
                  <a:lnTo>
                    <a:pt x="217451" y="186236"/>
                  </a:lnTo>
                  <a:lnTo>
                    <a:pt x="217479" y="188607"/>
                  </a:lnTo>
                  <a:lnTo>
                    <a:pt x="213509" y="188554"/>
                  </a:lnTo>
                  <a:lnTo>
                    <a:pt x="213483" y="190319"/>
                  </a:lnTo>
                  <a:lnTo>
                    <a:pt x="214050" y="190892"/>
                  </a:lnTo>
                  <a:lnTo>
                    <a:pt x="214604" y="190914"/>
                  </a:lnTo>
                  <a:lnTo>
                    <a:pt x="214616" y="199769"/>
                  </a:lnTo>
                  <a:lnTo>
                    <a:pt x="217165" y="199733"/>
                  </a:lnTo>
                  <a:lnTo>
                    <a:pt x="217199" y="200294"/>
                  </a:lnTo>
                  <a:lnTo>
                    <a:pt x="219866" y="200291"/>
                  </a:lnTo>
                  <a:lnTo>
                    <a:pt x="219897" y="201521"/>
                  </a:lnTo>
                  <a:lnTo>
                    <a:pt x="220063" y="206219"/>
                  </a:lnTo>
                  <a:lnTo>
                    <a:pt x="222683" y="206207"/>
                  </a:lnTo>
                  <a:lnTo>
                    <a:pt x="222689" y="209764"/>
                  </a:lnTo>
                  <a:lnTo>
                    <a:pt x="225393" y="209804"/>
                  </a:lnTo>
                  <a:lnTo>
                    <a:pt x="225264" y="214488"/>
                  </a:lnTo>
                  <a:lnTo>
                    <a:pt x="222806" y="214478"/>
                  </a:lnTo>
                  <a:lnTo>
                    <a:pt x="222707" y="214615"/>
                  </a:lnTo>
                  <a:lnTo>
                    <a:pt x="222674" y="215519"/>
                  </a:lnTo>
                  <a:lnTo>
                    <a:pt x="222241" y="215638"/>
                  </a:lnTo>
                  <a:lnTo>
                    <a:pt x="221376" y="215646"/>
                  </a:lnTo>
                  <a:lnTo>
                    <a:pt x="221235" y="216772"/>
                  </a:lnTo>
                  <a:lnTo>
                    <a:pt x="220850" y="216779"/>
                  </a:lnTo>
                  <a:lnTo>
                    <a:pt x="220733" y="217581"/>
                  </a:lnTo>
                  <a:lnTo>
                    <a:pt x="221127" y="217718"/>
                  </a:lnTo>
                  <a:lnTo>
                    <a:pt x="221781" y="218208"/>
                  </a:lnTo>
                  <a:lnTo>
                    <a:pt x="220997" y="218597"/>
                  </a:lnTo>
                  <a:lnTo>
                    <a:pt x="219845" y="218928"/>
                  </a:lnTo>
                  <a:lnTo>
                    <a:pt x="218500" y="219816"/>
                  </a:lnTo>
                  <a:lnTo>
                    <a:pt x="218433" y="220089"/>
                  </a:lnTo>
                  <a:lnTo>
                    <a:pt x="218279" y="220163"/>
                  </a:lnTo>
                  <a:lnTo>
                    <a:pt x="216361" y="220426"/>
                  </a:lnTo>
                  <a:lnTo>
                    <a:pt x="215906" y="220340"/>
                  </a:lnTo>
                  <a:lnTo>
                    <a:pt x="215829" y="223930"/>
                  </a:lnTo>
                  <a:lnTo>
                    <a:pt x="214656" y="223900"/>
                  </a:lnTo>
                  <a:lnTo>
                    <a:pt x="214668" y="227030"/>
                  </a:lnTo>
                  <a:lnTo>
                    <a:pt x="218544" y="224854"/>
                  </a:lnTo>
                  <a:lnTo>
                    <a:pt x="218681" y="233314"/>
                  </a:lnTo>
                  <a:lnTo>
                    <a:pt x="218849" y="235637"/>
                  </a:lnTo>
                  <a:lnTo>
                    <a:pt x="218708" y="240343"/>
                  </a:lnTo>
                  <a:lnTo>
                    <a:pt x="217689" y="240424"/>
                  </a:lnTo>
                  <a:lnTo>
                    <a:pt x="217837" y="241945"/>
                  </a:lnTo>
                  <a:lnTo>
                    <a:pt x="217226" y="242840"/>
                  </a:lnTo>
                  <a:lnTo>
                    <a:pt x="217256" y="243245"/>
                  </a:lnTo>
                  <a:lnTo>
                    <a:pt x="217495" y="243346"/>
                  </a:lnTo>
                  <a:lnTo>
                    <a:pt x="217733" y="243725"/>
                  </a:lnTo>
                  <a:lnTo>
                    <a:pt x="216917" y="244668"/>
                  </a:lnTo>
                  <a:lnTo>
                    <a:pt x="215496" y="244735"/>
                  </a:lnTo>
                  <a:lnTo>
                    <a:pt x="215502" y="245060"/>
                  </a:lnTo>
                  <a:lnTo>
                    <a:pt x="218785" y="245064"/>
                  </a:lnTo>
                  <a:lnTo>
                    <a:pt x="218783" y="247171"/>
                  </a:lnTo>
                  <a:lnTo>
                    <a:pt x="218454" y="247784"/>
                  </a:lnTo>
                  <a:lnTo>
                    <a:pt x="218457" y="250014"/>
                  </a:lnTo>
                  <a:lnTo>
                    <a:pt x="217963" y="249951"/>
                  </a:lnTo>
                  <a:lnTo>
                    <a:pt x="217033" y="250218"/>
                  </a:lnTo>
                  <a:lnTo>
                    <a:pt x="215920" y="250397"/>
                  </a:lnTo>
                  <a:lnTo>
                    <a:pt x="211564" y="250491"/>
                  </a:lnTo>
                  <a:lnTo>
                    <a:pt x="211355" y="250610"/>
                  </a:lnTo>
                  <a:lnTo>
                    <a:pt x="211312" y="250937"/>
                  </a:lnTo>
                  <a:lnTo>
                    <a:pt x="211180" y="251075"/>
                  </a:lnTo>
                  <a:lnTo>
                    <a:pt x="209286" y="251071"/>
                  </a:lnTo>
                  <a:lnTo>
                    <a:pt x="209243" y="253429"/>
                  </a:lnTo>
                  <a:lnTo>
                    <a:pt x="203819" y="253356"/>
                  </a:lnTo>
                  <a:lnTo>
                    <a:pt x="203651" y="257508"/>
                  </a:lnTo>
                  <a:lnTo>
                    <a:pt x="202271" y="257498"/>
                  </a:lnTo>
                  <a:lnTo>
                    <a:pt x="202275" y="256880"/>
                  </a:lnTo>
                  <a:lnTo>
                    <a:pt x="197385" y="256890"/>
                  </a:lnTo>
                  <a:lnTo>
                    <a:pt x="197393" y="258023"/>
                  </a:lnTo>
                  <a:lnTo>
                    <a:pt x="197743" y="258626"/>
                  </a:lnTo>
                  <a:lnTo>
                    <a:pt x="198620" y="259239"/>
                  </a:lnTo>
                  <a:lnTo>
                    <a:pt x="199421" y="259250"/>
                  </a:lnTo>
                  <a:lnTo>
                    <a:pt x="199459" y="260388"/>
                  </a:lnTo>
                  <a:lnTo>
                    <a:pt x="199851" y="260500"/>
                  </a:lnTo>
                  <a:lnTo>
                    <a:pt x="200379" y="261641"/>
                  </a:lnTo>
                  <a:lnTo>
                    <a:pt x="196408" y="261647"/>
                  </a:lnTo>
                  <a:lnTo>
                    <a:pt x="196178" y="261175"/>
                  </a:lnTo>
                  <a:lnTo>
                    <a:pt x="195381" y="260461"/>
                  </a:lnTo>
                  <a:lnTo>
                    <a:pt x="194376" y="260565"/>
                  </a:lnTo>
                  <a:lnTo>
                    <a:pt x="193762" y="260710"/>
                  </a:lnTo>
                  <a:lnTo>
                    <a:pt x="193098" y="260513"/>
                  </a:lnTo>
                  <a:lnTo>
                    <a:pt x="193042" y="260212"/>
                  </a:lnTo>
                  <a:lnTo>
                    <a:pt x="192714" y="259703"/>
                  </a:lnTo>
                  <a:lnTo>
                    <a:pt x="191759" y="258878"/>
                  </a:lnTo>
                  <a:lnTo>
                    <a:pt x="191525" y="258830"/>
                  </a:lnTo>
                  <a:lnTo>
                    <a:pt x="191329" y="258570"/>
                  </a:lnTo>
                  <a:lnTo>
                    <a:pt x="191290" y="256938"/>
                  </a:lnTo>
                  <a:lnTo>
                    <a:pt x="184619" y="256936"/>
                  </a:lnTo>
                  <a:lnTo>
                    <a:pt x="184607" y="261574"/>
                  </a:lnTo>
                  <a:lnTo>
                    <a:pt x="184716" y="269298"/>
                  </a:lnTo>
                  <a:lnTo>
                    <a:pt x="187429" y="269268"/>
                  </a:lnTo>
                  <a:lnTo>
                    <a:pt x="187417" y="270398"/>
                  </a:lnTo>
                  <a:lnTo>
                    <a:pt x="186749" y="270529"/>
                  </a:lnTo>
                  <a:lnTo>
                    <a:pt x="186738" y="273403"/>
                  </a:lnTo>
                  <a:lnTo>
                    <a:pt x="182402" y="273402"/>
                  </a:lnTo>
                  <a:lnTo>
                    <a:pt x="179394" y="273427"/>
                  </a:lnTo>
                  <a:lnTo>
                    <a:pt x="177131" y="273464"/>
                  </a:lnTo>
                  <a:lnTo>
                    <a:pt x="176387" y="272912"/>
                  </a:lnTo>
                  <a:lnTo>
                    <a:pt x="175753" y="272916"/>
                  </a:lnTo>
                  <a:lnTo>
                    <a:pt x="175434" y="272797"/>
                  </a:lnTo>
                  <a:lnTo>
                    <a:pt x="175353" y="272537"/>
                  </a:lnTo>
                  <a:lnTo>
                    <a:pt x="175263" y="271225"/>
                  </a:lnTo>
                  <a:lnTo>
                    <a:pt x="174914" y="271117"/>
                  </a:lnTo>
                  <a:lnTo>
                    <a:pt x="172144" y="271160"/>
                  </a:lnTo>
                  <a:lnTo>
                    <a:pt x="169326" y="270684"/>
                  </a:lnTo>
                  <a:lnTo>
                    <a:pt x="168573" y="271085"/>
                  </a:lnTo>
                  <a:lnTo>
                    <a:pt x="167334" y="271144"/>
                  </a:lnTo>
                  <a:lnTo>
                    <a:pt x="166249" y="271147"/>
                  </a:lnTo>
                  <a:lnTo>
                    <a:pt x="165857" y="271407"/>
                  </a:lnTo>
                  <a:lnTo>
                    <a:pt x="165594" y="271459"/>
                  </a:lnTo>
                  <a:lnTo>
                    <a:pt x="164658" y="271266"/>
                  </a:lnTo>
                  <a:lnTo>
                    <a:pt x="164177" y="271158"/>
                  </a:lnTo>
                  <a:lnTo>
                    <a:pt x="163458" y="271132"/>
                  </a:lnTo>
                  <a:lnTo>
                    <a:pt x="159206" y="271121"/>
                  </a:lnTo>
                  <a:lnTo>
                    <a:pt x="159197" y="268761"/>
                  </a:lnTo>
                  <a:lnTo>
                    <a:pt x="156470" y="268676"/>
                  </a:lnTo>
                  <a:lnTo>
                    <a:pt x="156506" y="267558"/>
                  </a:lnTo>
                  <a:lnTo>
                    <a:pt x="156459" y="267357"/>
                  </a:lnTo>
                  <a:lnTo>
                    <a:pt x="156251" y="267008"/>
                  </a:lnTo>
                  <a:lnTo>
                    <a:pt x="154803" y="266834"/>
                  </a:lnTo>
                  <a:lnTo>
                    <a:pt x="153857" y="266400"/>
                  </a:lnTo>
                  <a:lnTo>
                    <a:pt x="148521" y="266456"/>
                  </a:lnTo>
                  <a:lnTo>
                    <a:pt x="148504" y="264085"/>
                  </a:lnTo>
                  <a:lnTo>
                    <a:pt x="150523" y="264052"/>
                  </a:lnTo>
                  <a:lnTo>
                    <a:pt x="150511" y="261670"/>
                  </a:lnTo>
                  <a:lnTo>
                    <a:pt x="144541" y="261629"/>
                  </a:lnTo>
                  <a:lnTo>
                    <a:pt x="144536" y="261159"/>
                  </a:lnTo>
                  <a:lnTo>
                    <a:pt x="145279" y="261162"/>
                  </a:lnTo>
                  <a:lnTo>
                    <a:pt x="145281" y="260549"/>
                  </a:lnTo>
                  <a:lnTo>
                    <a:pt x="146298" y="260512"/>
                  </a:lnTo>
                  <a:lnTo>
                    <a:pt x="146993" y="259644"/>
                  </a:lnTo>
                  <a:lnTo>
                    <a:pt x="147074" y="259429"/>
                  </a:lnTo>
                  <a:lnTo>
                    <a:pt x="147130" y="259053"/>
                  </a:lnTo>
                  <a:lnTo>
                    <a:pt x="146993" y="258793"/>
                  </a:lnTo>
                  <a:lnTo>
                    <a:pt x="146789" y="258696"/>
                  </a:lnTo>
                  <a:lnTo>
                    <a:pt x="145025" y="258615"/>
                  </a:lnTo>
                  <a:lnTo>
                    <a:pt x="144454" y="258760"/>
                  </a:lnTo>
                  <a:lnTo>
                    <a:pt x="143648" y="258615"/>
                  </a:lnTo>
                  <a:lnTo>
                    <a:pt x="143312" y="258288"/>
                  </a:lnTo>
                  <a:lnTo>
                    <a:pt x="142089" y="258218"/>
                  </a:lnTo>
                  <a:lnTo>
                    <a:pt x="141667" y="257887"/>
                  </a:lnTo>
                  <a:lnTo>
                    <a:pt x="141313" y="258017"/>
                  </a:lnTo>
                  <a:lnTo>
                    <a:pt x="140607" y="258558"/>
                  </a:lnTo>
                  <a:lnTo>
                    <a:pt x="140346" y="258661"/>
                  </a:lnTo>
                  <a:lnTo>
                    <a:pt x="139937" y="258501"/>
                  </a:lnTo>
                  <a:lnTo>
                    <a:pt x="139558" y="258635"/>
                  </a:lnTo>
                  <a:lnTo>
                    <a:pt x="138748" y="258520"/>
                  </a:lnTo>
                  <a:lnTo>
                    <a:pt x="138424" y="257948"/>
                  </a:lnTo>
                  <a:lnTo>
                    <a:pt x="138397" y="256893"/>
                  </a:lnTo>
                  <a:lnTo>
                    <a:pt x="135398" y="256895"/>
                  </a:lnTo>
                  <a:lnTo>
                    <a:pt x="134896" y="256810"/>
                  </a:lnTo>
                  <a:lnTo>
                    <a:pt x="133672" y="256899"/>
                  </a:lnTo>
                  <a:lnTo>
                    <a:pt x="129560" y="256868"/>
                  </a:lnTo>
                  <a:lnTo>
                    <a:pt x="129688" y="258976"/>
                  </a:lnTo>
                  <a:lnTo>
                    <a:pt x="129952" y="259202"/>
                  </a:lnTo>
                  <a:lnTo>
                    <a:pt x="129347" y="259377"/>
                  </a:lnTo>
                  <a:lnTo>
                    <a:pt x="128516" y="259477"/>
                  </a:lnTo>
                  <a:lnTo>
                    <a:pt x="127928" y="259217"/>
                  </a:lnTo>
                  <a:lnTo>
                    <a:pt x="124170" y="259222"/>
                  </a:lnTo>
                  <a:lnTo>
                    <a:pt x="124052" y="259780"/>
                  </a:lnTo>
                  <a:lnTo>
                    <a:pt x="124235" y="260155"/>
                  </a:lnTo>
                  <a:lnTo>
                    <a:pt x="124230" y="261628"/>
                  </a:lnTo>
                  <a:lnTo>
                    <a:pt x="123550" y="261757"/>
                  </a:lnTo>
                  <a:lnTo>
                    <a:pt x="122370" y="261501"/>
                  </a:lnTo>
                  <a:lnTo>
                    <a:pt x="121391" y="261569"/>
                  </a:lnTo>
                  <a:lnTo>
                    <a:pt x="118964" y="261556"/>
                  </a:lnTo>
                  <a:lnTo>
                    <a:pt x="119049" y="266926"/>
                  </a:lnTo>
                  <a:lnTo>
                    <a:pt x="119151" y="267327"/>
                  </a:lnTo>
                  <a:lnTo>
                    <a:pt x="119415" y="267651"/>
                  </a:lnTo>
                  <a:lnTo>
                    <a:pt x="121391" y="268848"/>
                  </a:lnTo>
                  <a:lnTo>
                    <a:pt x="121598" y="269157"/>
                  </a:lnTo>
                  <a:lnTo>
                    <a:pt x="121645" y="275736"/>
                  </a:lnTo>
                  <a:lnTo>
                    <a:pt x="134825" y="275756"/>
                  </a:lnTo>
                  <a:lnTo>
                    <a:pt x="134998" y="275962"/>
                  </a:lnTo>
                  <a:lnTo>
                    <a:pt x="135181" y="276459"/>
                  </a:lnTo>
                  <a:lnTo>
                    <a:pt x="135219" y="278216"/>
                  </a:lnTo>
                  <a:lnTo>
                    <a:pt x="135304" y="278618"/>
                  </a:lnTo>
                  <a:lnTo>
                    <a:pt x="135435" y="278859"/>
                  </a:lnTo>
                  <a:lnTo>
                    <a:pt x="137576" y="280762"/>
                  </a:lnTo>
                  <a:lnTo>
                    <a:pt x="137283" y="281097"/>
                  </a:lnTo>
                  <a:lnTo>
                    <a:pt x="136840" y="281435"/>
                  </a:lnTo>
                  <a:lnTo>
                    <a:pt x="136305" y="281361"/>
                  </a:lnTo>
                  <a:lnTo>
                    <a:pt x="135744" y="281137"/>
                  </a:lnTo>
                  <a:lnTo>
                    <a:pt x="135104" y="281095"/>
                  </a:lnTo>
                  <a:lnTo>
                    <a:pt x="135131" y="282824"/>
                  </a:lnTo>
                  <a:lnTo>
                    <a:pt x="132414" y="282819"/>
                  </a:lnTo>
                  <a:lnTo>
                    <a:pt x="132496" y="283526"/>
                  </a:lnTo>
                  <a:lnTo>
                    <a:pt x="132981" y="283749"/>
                  </a:lnTo>
                  <a:lnTo>
                    <a:pt x="133163" y="283641"/>
                  </a:lnTo>
                  <a:lnTo>
                    <a:pt x="133321" y="283463"/>
                  </a:lnTo>
                  <a:lnTo>
                    <a:pt x="133741" y="283731"/>
                  </a:lnTo>
                  <a:lnTo>
                    <a:pt x="134119" y="284240"/>
                  </a:lnTo>
                  <a:lnTo>
                    <a:pt x="134034" y="284968"/>
                  </a:lnTo>
                  <a:lnTo>
                    <a:pt x="134577" y="285441"/>
                  </a:lnTo>
                  <a:lnTo>
                    <a:pt x="135346" y="285196"/>
                  </a:lnTo>
                  <a:lnTo>
                    <a:pt x="137775" y="285223"/>
                  </a:lnTo>
                  <a:lnTo>
                    <a:pt x="137771" y="285521"/>
                  </a:lnTo>
                  <a:lnTo>
                    <a:pt x="137839" y="285725"/>
                  </a:lnTo>
                  <a:lnTo>
                    <a:pt x="138396" y="286471"/>
                  </a:lnTo>
                  <a:lnTo>
                    <a:pt x="138486" y="287538"/>
                  </a:lnTo>
                  <a:lnTo>
                    <a:pt x="138006" y="287553"/>
                  </a:lnTo>
                  <a:lnTo>
                    <a:pt x="137782" y="288572"/>
                  </a:lnTo>
                  <a:lnTo>
                    <a:pt x="137804" y="289527"/>
                  </a:lnTo>
                  <a:lnTo>
                    <a:pt x="138620" y="289927"/>
                  </a:lnTo>
                  <a:lnTo>
                    <a:pt x="139214" y="289946"/>
                  </a:lnTo>
                  <a:lnTo>
                    <a:pt x="139389" y="290306"/>
                  </a:lnTo>
                  <a:lnTo>
                    <a:pt x="139440" y="291020"/>
                  </a:lnTo>
                  <a:lnTo>
                    <a:pt x="139110" y="292302"/>
                  </a:lnTo>
                  <a:lnTo>
                    <a:pt x="145881" y="292334"/>
                  </a:lnTo>
                  <a:lnTo>
                    <a:pt x="145888" y="294686"/>
                  </a:lnTo>
                  <a:lnTo>
                    <a:pt x="148656" y="294675"/>
                  </a:lnTo>
                  <a:lnTo>
                    <a:pt x="148571" y="295708"/>
                  </a:lnTo>
                  <a:lnTo>
                    <a:pt x="148570" y="297035"/>
                  </a:lnTo>
                  <a:lnTo>
                    <a:pt x="151286" y="297073"/>
                  </a:lnTo>
                  <a:lnTo>
                    <a:pt x="151285" y="302370"/>
                  </a:lnTo>
                  <a:lnTo>
                    <a:pt x="151278" y="302726"/>
                  </a:lnTo>
                  <a:lnTo>
                    <a:pt x="151286" y="304138"/>
                  </a:lnTo>
                  <a:lnTo>
                    <a:pt x="146487" y="304137"/>
                  </a:lnTo>
                  <a:lnTo>
                    <a:pt x="145893" y="304007"/>
                  </a:lnTo>
                  <a:lnTo>
                    <a:pt x="145897" y="299402"/>
                  </a:lnTo>
                  <a:lnTo>
                    <a:pt x="143216" y="299399"/>
                  </a:lnTo>
                  <a:lnTo>
                    <a:pt x="143222" y="302941"/>
                  </a:lnTo>
                  <a:lnTo>
                    <a:pt x="140555" y="302890"/>
                  </a:lnTo>
                  <a:lnTo>
                    <a:pt x="140565" y="299366"/>
                  </a:lnTo>
                  <a:lnTo>
                    <a:pt x="133895" y="299362"/>
                  </a:lnTo>
                  <a:lnTo>
                    <a:pt x="133420" y="299455"/>
                  </a:lnTo>
                  <a:lnTo>
                    <a:pt x="132320" y="299383"/>
                  </a:lnTo>
                  <a:lnTo>
                    <a:pt x="128075" y="299354"/>
                  </a:lnTo>
                  <a:lnTo>
                    <a:pt x="129305" y="301041"/>
                  </a:lnTo>
                  <a:lnTo>
                    <a:pt x="129878" y="301688"/>
                  </a:lnTo>
                  <a:lnTo>
                    <a:pt x="129619" y="301714"/>
                  </a:lnTo>
                  <a:lnTo>
                    <a:pt x="127151" y="301696"/>
                  </a:lnTo>
                  <a:lnTo>
                    <a:pt x="127138" y="299358"/>
                  </a:lnTo>
                  <a:lnTo>
                    <a:pt x="124767" y="299337"/>
                  </a:lnTo>
                  <a:lnTo>
                    <a:pt x="124525" y="299809"/>
                  </a:lnTo>
                  <a:lnTo>
                    <a:pt x="124479" y="300069"/>
                  </a:lnTo>
                  <a:lnTo>
                    <a:pt x="124493" y="302284"/>
                  </a:lnTo>
                  <a:lnTo>
                    <a:pt x="124417" y="302711"/>
                  </a:lnTo>
                  <a:lnTo>
                    <a:pt x="124319" y="303012"/>
                  </a:lnTo>
                  <a:lnTo>
                    <a:pt x="123147" y="305131"/>
                  </a:lnTo>
                  <a:lnTo>
                    <a:pt x="123037" y="306305"/>
                  </a:lnTo>
                  <a:lnTo>
                    <a:pt x="123124" y="315935"/>
                  </a:lnTo>
                  <a:lnTo>
                    <a:pt x="118583" y="315920"/>
                  </a:lnTo>
                  <a:lnTo>
                    <a:pt x="118592" y="315556"/>
                  </a:lnTo>
                  <a:lnTo>
                    <a:pt x="118821" y="314928"/>
                  </a:lnTo>
                  <a:lnTo>
                    <a:pt x="119075" y="314779"/>
                  </a:lnTo>
                  <a:lnTo>
                    <a:pt x="119841" y="314609"/>
                  </a:lnTo>
                  <a:lnTo>
                    <a:pt x="119943" y="313910"/>
                  </a:lnTo>
                  <a:lnTo>
                    <a:pt x="119706" y="313552"/>
                  </a:lnTo>
                  <a:lnTo>
                    <a:pt x="116173" y="313538"/>
                  </a:lnTo>
                  <a:lnTo>
                    <a:pt x="115963" y="314317"/>
                  </a:lnTo>
                  <a:lnTo>
                    <a:pt x="115442" y="315038"/>
                  </a:lnTo>
                  <a:lnTo>
                    <a:pt x="114142" y="315625"/>
                  </a:lnTo>
                  <a:lnTo>
                    <a:pt x="113092" y="315874"/>
                  </a:lnTo>
                  <a:lnTo>
                    <a:pt x="112965" y="315803"/>
                  </a:lnTo>
                  <a:lnTo>
                    <a:pt x="112905" y="315639"/>
                  </a:lnTo>
                  <a:lnTo>
                    <a:pt x="112241" y="315153"/>
                  </a:lnTo>
                  <a:lnTo>
                    <a:pt x="111961" y="315193"/>
                  </a:lnTo>
                  <a:lnTo>
                    <a:pt x="111275" y="315298"/>
                  </a:lnTo>
                  <a:lnTo>
                    <a:pt x="108553" y="315034"/>
                  </a:lnTo>
                  <a:lnTo>
                    <a:pt x="108400" y="314540"/>
                  </a:lnTo>
                  <a:lnTo>
                    <a:pt x="108256" y="314432"/>
                  </a:lnTo>
                  <a:lnTo>
                    <a:pt x="107714" y="314377"/>
                  </a:lnTo>
                  <a:lnTo>
                    <a:pt x="107227" y="314567"/>
                  </a:lnTo>
                  <a:lnTo>
                    <a:pt x="106105" y="314445"/>
                  </a:lnTo>
                  <a:lnTo>
                    <a:pt x="105901" y="314270"/>
                  </a:lnTo>
                  <a:lnTo>
                    <a:pt x="105935" y="314118"/>
                  </a:lnTo>
                  <a:lnTo>
                    <a:pt x="106109" y="313932"/>
                  </a:lnTo>
                  <a:lnTo>
                    <a:pt x="105968" y="313545"/>
                  </a:lnTo>
                  <a:lnTo>
                    <a:pt x="104567" y="313542"/>
                  </a:lnTo>
                  <a:lnTo>
                    <a:pt x="104563" y="303972"/>
                  </a:lnTo>
                  <a:lnTo>
                    <a:pt x="103058" y="303971"/>
                  </a:lnTo>
                  <a:lnTo>
                    <a:pt x="103038" y="301634"/>
                  </a:lnTo>
                  <a:lnTo>
                    <a:pt x="100371" y="301625"/>
                  </a:lnTo>
                  <a:lnTo>
                    <a:pt x="100377" y="296913"/>
                  </a:lnTo>
                  <a:lnTo>
                    <a:pt x="92298" y="296891"/>
                  </a:lnTo>
                  <a:lnTo>
                    <a:pt x="86959" y="296914"/>
                  </a:lnTo>
                  <a:lnTo>
                    <a:pt x="86968" y="301593"/>
                  </a:lnTo>
                  <a:lnTo>
                    <a:pt x="78932" y="301584"/>
                  </a:lnTo>
                  <a:lnTo>
                    <a:pt x="78910" y="299220"/>
                  </a:lnTo>
                  <a:lnTo>
                    <a:pt x="62870" y="299209"/>
                  </a:lnTo>
                  <a:lnTo>
                    <a:pt x="62869" y="296845"/>
                  </a:lnTo>
                  <a:lnTo>
                    <a:pt x="60187" y="296819"/>
                  </a:lnTo>
                  <a:lnTo>
                    <a:pt x="60199" y="294478"/>
                  </a:lnTo>
                  <a:lnTo>
                    <a:pt x="54851" y="294497"/>
                  </a:lnTo>
                  <a:lnTo>
                    <a:pt x="54856" y="292151"/>
                  </a:lnTo>
                  <a:lnTo>
                    <a:pt x="57476" y="292170"/>
                  </a:lnTo>
                  <a:lnTo>
                    <a:pt x="57469" y="289835"/>
                  </a:lnTo>
                  <a:lnTo>
                    <a:pt x="46741" y="289680"/>
                  </a:lnTo>
                  <a:lnTo>
                    <a:pt x="46676" y="289451"/>
                  </a:lnTo>
                  <a:lnTo>
                    <a:pt x="46606" y="288982"/>
                  </a:lnTo>
                  <a:lnTo>
                    <a:pt x="47187" y="287130"/>
                  </a:lnTo>
                  <a:lnTo>
                    <a:pt x="48113" y="284990"/>
                  </a:lnTo>
                  <a:lnTo>
                    <a:pt x="48827" y="284295"/>
                  </a:lnTo>
                  <a:lnTo>
                    <a:pt x="48905" y="284127"/>
                  </a:lnTo>
                  <a:lnTo>
                    <a:pt x="49023" y="283875"/>
                  </a:lnTo>
                  <a:lnTo>
                    <a:pt x="49273" y="283005"/>
                  </a:lnTo>
                  <a:lnTo>
                    <a:pt x="49329" y="282808"/>
                  </a:lnTo>
                  <a:lnTo>
                    <a:pt x="49367" y="282143"/>
                  </a:lnTo>
                  <a:lnTo>
                    <a:pt x="49180" y="281779"/>
                  </a:lnTo>
                  <a:lnTo>
                    <a:pt x="49176" y="281627"/>
                  </a:lnTo>
                  <a:lnTo>
                    <a:pt x="49640" y="279694"/>
                  </a:lnTo>
                  <a:lnTo>
                    <a:pt x="49402" y="279222"/>
                  </a:lnTo>
                  <a:lnTo>
                    <a:pt x="49359" y="277538"/>
                  </a:lnTo>
                  <a:lnTo>
                    <a:pt x="49194" y="276691"/>
                  </a:lnTo>
                  <a:lnTo>
                    <a:pt x="49036" y="276271"/>
                  </a:lnTo>
                  <a:lnTo>
                    <a:pt x="48517" y="275787"/>
                  </a:lnTo>
                  <a:lnTo>
                    <a:pt x="48393" y="275545"/>
                  </a:lnTo>
                  <a:lnTo>
                    <a:pt x="48187" y="275142"/>
                  </a:lnTo>
                  <a:lnTo>
                    <a:pt x="48032" y="274689"/>
                  </a:lnTo>
                  <a:lnTo>
                    <a:pt x="48565" y="274445"/>
                  </a:lnTo>
                  <a:lnTo>
                    <a:pt x="48534" y="273914"/>
                  </a:lnTo>
                  <a:lnTo>
                    <a:pt x="47896" y="273426"/>
                  </a:lnTo>
                  <a:lnTo>
                    <a:pt x="47631" y="273224"/>
                  </a:lnTo>
                  <a:lnTo>
                    <a:pt x="47447" y="272904"/>
                  </a:lnTo>
                  <a:lnTo>
                    <a:pt x="47623" y="272690"/>
                  </a:lnTo>
                  <a:lnTo>
                    <a:pt x="47730" y="271608"/>
                  </a:lnTo>
                  <a:lnTo>
                    <a:pt x="47014" y="270070"/>
                  </a:lnTo>
                  <a:lnTo>
                    <a:pt x="46678" y="269776"/>
                  </a:lnTo>
                  <a:lnTo>
                    <a:pt x="46410" y="269345"/>
                  </a:lnTo>
                  <a:lnTo>
                    <a:pt x="46286" y="268754"/>
                  </a:lnTo>
                  <a:lnTo>
                    <a:pt x="46317" y="268587"/>
                  </a:lnTo>
                  <a:lnTo>
                    <a:pt x="46635" y="266873"/>
                  </a:lnTo>
                  <a:lnTo>
                    <a:pt x="46604" y="266378"/>
                  </a:lnTo>
                  <a:lnTo>
                    <a:pt x="46518" y="266005"/>
                  </a:lnTo>
                  <a:lnTo>
                    <a:pt x="46133" y="265705"/>
                  </a:lnTo>
                  <a:lnTo>
                    <a:pt x="45973" y="265554"/>
                  </a:lnTo>
                  <a:lnTo>
                    <a:pt x="45909" y="265026"/>
                  </a:lnTo>
                  <a:lnTo>
                    <a:pt x="45757" y="264543"/>
                  </a:lnTo>
                  <a:lnTo>
                    <a:pt x="45608" y="264513"/>
                  </a:lnTo>
                  <a:lnTo>
                    <a:pt x="45466" y="264513"/>
                  </a:lnTo>
                  <a:lnTo>
                    <a:pt x="45355" y="264249"/>
                  </a:lnTo>
                  <a:lnTo>
                    <a:pt x="45384" y="263840"/>
                  </a:lnTo>
                  <a:lnTo>
                    <a:pt x="45367" y="263488"/>
                  </a:lnTo>
                  <a:lnTo>
                    <a:pt x="45231" y="263224"/>
                  </a:lnTo>
                  <a:lnTo>
                    <a:pt x="45228" y="262499"/>
                  </a:lnTo>
                  <a:lnTo>
                    <a:pt x="45339" y="262149"/>
                  </a:lnTo>
                  <a:lnTo>
                    <a:pt x="45343" y="261592"/>
                  </a:lnTo>
                  <a:lnTo>
                    <a:pt x="45701" y="261272"/>
                  </a:lnTo>
                  <a:lnTo>
                    <a:pt x="45786" y="261138"/>
                  </a:lnTo>
                  <a:lnTo>
                    <a:pt x="45875" y="260651"/>
                  </a:lnTo>
                  <a:lnTo>
                    <a:pt x="45705" y="260109"/>
                  </a:lnTo>
                  <a:lnTo>
                    <a:pt x="45466" y="259209"/>
                  </a:lnTo>
                  <a:lnTo>
                    <a:pt x="44830" y="257864"/>
                  </a:lnTo>
                  <a:lnTo>
                    <a:pt x="44518" y="257701"/>
                  </a:lnTo>
                  <a:lnTo>
                    <a:pt x="44310" y="257593"/>
                  </a:lnTo>
                  <a:lnTo>
                    <a:pt x="44174" y="256876"/>
                  </a:lnTo>
                  <a:lnTo>
                    <a:pt x="44067" y="256311"/>
                  </a:lnTo>
                  <a:lnTo>
                    <a:pt x="43925" y="254051"/>
                  </a:lnTo>
                  <a:lnTo>
                    <a:pt x="43993" y="253809"/>
                  </a:lnTo>
                  <a:lnTo>
                    <a:pt x="44496" y="253449"/>
                  </a:lnTo>
                  <a:lnTo>
                    <a:pt x="44737" y="253327"/>
                  </a:lnTo>
                  <a:lnTo>
                    <a:pt x="45034" y="252907"/>
                  </a:lnTo>
                  <a:lnTo>
                    <a:pt x="44922" y="252659"/>
                  </a:lnTo>
                  <a:lnTo>
                    <a:pt x="44724" y="252566"/>
                  </a:lnTo>
                  <a:lnTo>
                    <a:pt x="44496" y="252380"/>
                  </a:lnTo>
                  <a:lnTo>
                    <a:pt x="44452" y="252146"/>
                  </a:lnTo>
                  <a:lnTo>
                    <a:pt x="44564" y="251882"/>
                  </a:lnTo>
                  <a:lnTo>
                    <a:pt x="44576" y="251602"/>
                  </a:lnTo>
                  <a:lnTo>
                    <a:pt x="44452" y="251338"/>
                  </a:lnTo>
                  <a:lnTo>
                    <a:pt x="44279" y="251074"/>
                  </a:lnTo>
                  <a:lnTo>
                    <a:pt x="43862" y="250879"/>
                  </a:lnTo>
                  <a:lnTo>
                    <a:pt x="43785" y="250717"/>
                  </a:lnTo>
                  <a:lnTo>
                    <a:pt x="43868" y="250460"/>
                  </a:lnTo>
                  <a:lnTo>
                    <a:pt x="44161" y="249775"/>
                  </a:lnTo>
                  <a:lnTo>
                    <a:pt x="44395" y="248600"/>
                  </a:lnTo>
                  <a:lnTo>
                    <a:pt x="44289" y="248285"/>
                  </a:lnTo>
                  <a:lnTo>
                    <a:pt x="44078" y="247974"/>
                  </a:lnTo>
                  <a:lnTo>
                    <a:pt x="43958" y="247796"/>
                  </a:lnTo>
                  <a:lnTo>
                    <a:pt x="43908" y="247578"/>
                  </a:lnTo>
                  <a:lnTo>
                    <a:pt x="44052" y="247175"/>
                  </a:lnTo>
                  <a:lnTo>
                    <a:pt x="44254" y="246817"/>
                  </a:lnTo>
                  <a:lnTo>
                    <a:pt x="44257" y="246095"/>
                  </a:lnTo>
                  <a:lnTo>
                    <a:pt x="44078" y="245848"/>
                  </a:lnTo>
                  <a:lnTo>
                    <a:pt x="43834" y="245714"/>
                  </a:lnTo>
                  <a:lnTo>
                    <a:pt x="43710" y="245465"/>
                  </a:lnTo>
                  <a:lnTo>
                    <a:pt x="43834" y="245146"/>
                  </a:lnTo>
                  <a:lnTo>
                    <a:pt x="43921" y="244922"/>
                  </a:lnTo>
                  <a:lnTo>
                    <a:pt x="43859" y="244689"/>
                  </a:lnTo>
                  <a:lnTo>
                    <a:pt x="43715" y="244490"/>
                  </a:lnTo>
                  <a:lnTo>
                    <a:pt x="43573" y="243884"/>
                  </a:lnTo>
                  <a:lnTo>
                    <a:pt x="43977" y="242490"/>
                  </a:lnTo>
                  <a:lnTo>
                    <a:pt x="43957" y="242200"/>
                  </a:lnTo>
                  <a:lnTo>
                    <a:pt x="43615" y="241375"/>
                  </a:lnTo>
                  <a:lnTo>
                    <a:pt x="43738" y="240064"/>
                  </a:lnTo>
                  <a:lnTo>
                    <a:pt x="43780" y="239613"/>
                  </a:lnTo>
                  <a:lnTo>
                    <a:pt x="43614" y="239491"/>
                  </a:lnTo>
                  <a:lnTo>
                    <a:pt x="42704" y="239257"/>
                  </a:lnTo>
                  <a:lnTo>
                    <a:pt x="41849" y="238469"/>
                  </a:lnTo>
                  <a:lnTo>
                    <a:pt x="41161" y="238027"/>
                  </a:lnTo>
                  <a:lnTo>
                    <a:pt x="41101" y="237830"/>
                  </a:lnTo>
                  <a:lnTo>
                    <a:pt x="41400" y="237351"/>
                  </a:lnTo>
                  <a:lnTo>
                    <a:pt x="41058" y="236812"/>
                  </a:lnTo>
                  <a:lnTo>
                    <a:pt x="40057" y="236493"/>
                  </a:lnTo>
                  <a:lnTo>
                    <a:pt x="39946" y="236337"/>
                  </a:lnTo>
                  <a:lnTo>
                    <a:pt x="39967" y="235991"/>
                  </a:lnTo>
                  <a:lnTo>
                    <a:pt x="39660" y="235812"/>
                  </a:lnTo>
                  <a:lnTo>
                    <a:pt x="38536" y="236165"/>
                  </a:lnTo>
                  <a:lnTo>
                    <a:pt x="38009" y="236112"/>
                  </a:lnTo>
                  <a:lnTo>
                    <a:pt x="37799" y="235848"/>
                  </a:lnTo>
                  <a:lnTo>
                    <a:pt x="37626" y="235040"/>
                  </a:lnTo>
                  <a:lnTo>
                    <a:pt x="37666" y="234908"/>
                  </a:lnTo>
                  <a:lnTo>
                    <a:pt x="37749" y="234636"/>
                  </a:lnTo>
                  <a:lnTo>
                    <a:pt x="37725" y="234388"/>
                  </a:lnTo>
                  <a:lnTo>
                    <a:pt x="37183" y="234202"/>
                  </a:lnTo>
                  <a:lnTo>
                    <a:pt x="36602" y="233826"/>
                  </a:lnTo>
                  <a:lnTo>
                    <a:pt x="36239" y="233086"/>
                  </a:lnTo>
                  <a:lnTo>
                    <a:pt x="36184" y="232618"/>
                  </a:lnTo>
                  <a:lnTo>
                    <a:pt x="35201" y="232427"/>
                  </a:lnTo>
                  <a:lnTo>
                    <a:pt x="35050" y="232282"/>
                  </a:lnTo>
                  <a:lnTo>
                    <a:pt x="34713" y="230788"/>
                  </a:lnTo>
                  <a:lnTo>
                    <a:pt x="34799" y="229910"/>
                  </a:lnTo>
                  <a:lnTo>
                    <a:pt x="33585" y="227505"/>
                  </a:lnTo>
                  <a:lnTo>
                    <a:pt x="33303" y="227089"/>
                  </a:lnTo>
                  <a:lnTo>
                    <a:pt x="33132" y="227014"/>
                  </a:lnTo>
                  <a:lnTo>
                    <a:pt x="32766" y="227148"/>
                  </a:lnTo>
                  <a:lnTo>
                    <a:pt x="32345" y="227008"/>
                  </a:lnTo>
                  <a:lnTo>
                    <a:pt x="32246" y="226759"/>
                  </a:lnTo>
                  <a:lnTo>
                    <a:pt x="32315" y="226509"/>
                  </a:lnTo>
                  <a:lnTo>
                    <a:pt x="32148" y="226130"/>
                  </a:lnTo>
                  <a:lnTo>
                    <a:pt x="31754" y="226024"/>
                  </a:lnTo>
                  <a:lnTo>
                    <a:pt x="31541" y="225967"/>
                  </a:lnTo>
                  <a:lnTo>
                    <a:pt x="31245" y="225749"/>
                  </a:lnTo>
                  <a:lnTo>
                    <a:pt x="31216" y="225510"/>
                  </a:lnTo>
                  <a:lnTo>
                    <a:pt x="31269" y="225283"/>
                  </a:lnTo>
                  <a:lnTo>
                    <a:pt x="31071" y="224926"/>
                  </a:lnTo>
                  <a:lnTo>
                    <a:pt x="30626" y="224942"/>
                  </a:lnTo>
                  <a:lnTo>
                    <a:pt x="30502" y="224413"/>
                  </a:lnTo>
                  <a:lnTo>
                    <a:pt x="30651" y="223978"/>
                  </a:lnTo>
                  <a:lnTo>
                    <a:pt x="30589" y="223636"/>
                  </a:lnTo>
                  <a:lnTo>
                    <a:pt x="30404" y="223497"/>
                  </a:lnTo>
                  <a:lnTo>
                    <a:pt x="30275" y="223481"/>
                  </a:lnTo>
                  <a:lnTo>
                    <a:pt x="29897" y="223372"/>
                  </a:lnTo>
                  <a:lnTo>
                    <a:pt x="29856" y="223104"/>
                  </a:lnTo>
                  <a:lnTo>
                    <a:pt x="29835" y="222968"/>
                  </a:lnTo>
                  <a:lnTo>
                    <a:pt x="29554" y="222520"/>
                  </a:lnTo>
                  <a:lnTo>
                    <a:pt x="29278" y="222409"/>
                  </a:lnTo>
                  <a:lnTo>
                    <a:pt x="28796" y="222409"/>
                  </a:lnTo>
                  <a:lnTo>
                    <a:pt x="28462" y="222067"/>
                  </a:lnTo>
                  <a:lnTo>
                    <a:pt x="28388" y="221788"/>
                  </a:lnTo>
                  <a:lnTo>
                    <a:pt x="28476" y="221455"/>
                  </a:lnTo>
                  <a:lnTo>
                    <a:pt x="28674" y="221040"/>
                  </a:lnTo>
                  <a:lnTo>
                    <a:pt x="28647" y="220607"/>
                  </a:lnTo>
                  <a:lnTo>
                    <a:pt x="28586" y="220467"/>
                  </a:lnTo>
                  <a:lnTo>
                    <a:pt x="28450" y="220374"/>
                  </a:lnTo>
                  <a:lnTo>
                    <a:pt x="28414" y="220233"/>
                  </a:lnTo>
                  <a:lnTo>
                    <a:pt x="28351" y="219985"/>
                  </a:lnTo>
                  <a:lnTo>
                    <a:pt x="28400" y="219846"/>
                  </a:lnTo>
                  <a:lnTo>
                    <a:pt x="28783" y="219528"/>
                  </a:lnTo>
                  <a:lnTo>
                    <a:pt x="28878" y="218671"/>
                  </a:lnTo>
                  <a:lnTo>
                    <a:pt x="28788" y="218004"/>
                  </a:lnTo>
                  <a:lnTo>
                    <a:pt x="28542" y="217802"/>
                  </a:lnTo>
                  <a:lnTo>
                    <a:pt x="28260" y="217379"/>
                  </a:lnTo>
                  <a:lnTo>
                    <a:pt x="28159" y="217228"/>
                  </a:lnTo>
                  <a:lnTo>
                    <a:pt x="28048" y="216901"/>
                  </a:lnTo>
                  <a:lnTo>
                    <a:pt x="27899" y="216451"/>
                  </a:lnTo>
                  <a:lnTo>
                    <a:pt x="27602" y="216389"/>
                  </a:lnTo>
                  <a:lnTo>
                    <a:pt x="27343" y="216233"/>
                  </a:lnTo>
                  <a:lnTo>
                    <a:pt x="27331" y="216059"/>
                  </a:lnTo>
                  <a:lnTo>
                    <a:pt x="27317" y="215857"/>
                  </a:lnTo>
                  <a:lnTo>
                    <a:pt x="26094" y="215254"/>
                  </a:lnTo>
                  <a:lnTo>
                    <a:pt x="26131" y="214989"/>
                  </a:lnTo>
                  <a:lnTo>
                    <a:pt x="26267" y="214649"/>
                  </a:lnTo>
                  <a:lnTo>
                    <a:pt x="26205" y="214478"/>
                  </a:lnTo>
                  <a:lnTo>
                    <a:pt x="25995" y="214307"/>
                  </a:lnTo>
                  <a:lnTo>
                    <a:pt x="25883" y="213996"/>
                  </a:lnTo>
                  <a:lnTo>
                    <a:pt x="25908" y="213685"/>
                  </a:lnTo>
                  <a:lnTo>
                    <a:pt x="26326" y="212958"/>
                  </a:lnTo>
                  <a:lnTo>
                    <a:pt x="26407" y="212455"/>
                  </a:lnTo>
                  <a:lnTo>
                    <a:pt x="26206" y="212360"/>
                  </a:lnTo>
                  <a:lnTo>
                    <a:pt x="25953" y="211805"/>
                  </a:lnTo>
                  <a:lnTo>
                    <a:pt x="26156" y="211215"/>
                  </a:lnTo>
                  <a:lnTo>
                    <a:pt x="26156" y="210997"/>
                  </a:lnTo>
                  <a:lnTo>
                    <a:pt x="25809" y="210500"/>
                  </a:lnTo>
                  <a:lnTo>
                    <a:pt x="26122" y="209831"/>
                  </a:lnTo>
                  <a:lnTo>
                    <a:pt x="25959" y="209155"/>
                  </a:lnTo>
                  <a:lnTo>
                    <a:pt x="25821" y="207828"/>
                  </a:lnTo>
                  <a:lnTo>
                    <a:pt x="25362" y="207301"/>
                  </a:lnTo>
                  <a:lnTo>
                    <a:pt x="25061" y="206602"/>
                  </a:lnTo>
                  <a:lnTo>
                    <a:pt x="25061" y="206391"/>
                  </a:lnTo>
                  <a:lnTo>
                    <a:pt x="25183" y="206231"/>
                  </a:lnTo>
                  <a:lnTo>
                    <a:pt x="25333" y="206033"/>
                  </a:lnTo>
                  <a:lnTo>
                    <a:pt x="25321" y="205754"/>
                  </a:lnTo>
                  <a:lnTo>
                    <a:pt x="25004" y="205218"/>
                  </a:lnTo>
                  <a:lnTo>
                    <a:pt x="25238" y="204887"/>
                  </a:lnTo>
                  <a:lnTo>
                    <a:pt x="25160" y="204728"/>
                  </a:lnTo>
                  <a:lnTo>
                    <a:pt x="24801" y="204495"/>
                  </a:lnTo>
                  <a:lnTo>
                    <a:pt x="24929" y="204191"/>
                  </a:lnTo>
                  <a:lnTo>
                    <a:pt x="25061" y="203874"/>
                  </a:lnTo>
                  <a:lnTo>
                    <a:pt x="25036" y="203672"/>
                  </a:lnTo>
                  <a:lnTo>
                    <a:pt x="24740" y="203066"/>
                  </a:lnTo>
                  <a:lnTo>
                    <a:pt x="24566" y="202848"/>
                  </a:lnTo>
                  <a:lnTo>
                    <a:pt x="24480" y="202569"/>
                  </a:lnTo>
                  <a:lnTo>
                    <a:pt x="24566" y="202289"/>
                  </a:lnTo>
                  <a:lnTo>
                    <a:pt x="24764" y="202149"/>
                  </a:lnTo>
                  <a:lnTo>
                    <a:pt x="24901" y="201740"/>
                  </a:lnTo>
                  <a:lnTo>
                    <a:pt x="25049" y="201295"/>
                  </a:lnTo>
                  <a:lnTo>
                    <a:pt x="24891" y="200494"/>
                  </a:lnTo>
                  <a:lnTo>
                    <a:pt x="24839" y="200229"/>
                  </a:lnTo>
                  <a:lnTo>
                    <a:pt x="24789" y="199974"/>
                  </a:lnTo>
                  <a:lnTo>
                    <a:pt x="24566" y="199694"/>
                  </a:lnTo>
                  <a:lnTo>
                    <a:pt x="24108" y="199585"/>
                  </a:lnTo>
                  <a:lnTo>
                    <a:pt x="23973" y="199415"/>
                  </a:lnTo>
                  <a:lnTo>
                    <a:pt x="23936" y="199182"/>
                  </a:lnTo>
                  <a:lnTo>
                    <a:pt x="23973" y="198560"/>
                  </a:lnTo>
                  <a:lnTo>
                    <a:pt x="23601" y="198531"/>
                  </a:lnTo>
                  <a:lnTo>
                    <a:pt x="23435" y="198370"/>
                  </a:lnTo>
                  <a:lnTo>
                    <a:pt x="23466" y="198063"/>
                  </a:lnTo>
                  <a:lnTo>
                    <a:pt x="23293" y="197892"/>
                  </a:lnTo>
                  <a:lnTo>
                    <a:pt x="22724" y="197426"/>
                  </a:lnTo>
                  <a:lnTo>
                    <a:pt x="22772" y="197082"/>
                  </a:lnTo>
                  <a:lnTo>
                    <a:pt x="22798" y="196898"/>
                  </a:lnTo>
                  <a:lnTo>
                    <a:pt x="22699" y="196743"/>
                  </a:lnTo>
                  <a:lnTo>
                    <a:pt x="22533" y="196637"/>
                  </a:lnTo>
                  <a:lnTo>
                    <a:pt x="22180" y="196090"/>
                  </a:lnTo>
                  <a:lnTo>
                    <a:pt x="21710" y="196059"/>
                  </a:lnTo>
                  <a:lnTo>
                    <a:pt x="21422" y="195737"/>
                  </a:lnTo>
                  <a:lnTo>
                    <a:pt x="21421" y="195515"/>
                  </a:lnTo>
                  <a:lnTo>
                    <a:pt x="21418" y="195153"/>
                  </a:lnTo>
                  <a:lnTo>
                    <a:pt x="21447" y="194719"/>
                  </a:lnTo>
                  <a:lnTo>
                    <a:pt x="21122" y="194544"/>
                  </a:lnTo>
                  <a:lnTo>
                    <a:pt x="21011" y="194249"/>
                  </a:lnTo>
                  <a:lnTo>
                    <a:pt x="21124" y="193877"/>
                  </a:lnTo>
                  <a:lnTo>
                    <a:pt x="21209" y="193596"/>
                  </a:lnTo>
                  <a:lnTo>
                    <a:pt x="21097" y="193379"/>
                  </a:lnTo>
                  <a:lnTo>
                    <a:pt x="20969" y="193309"/>
                  </a:lnTo>
                  <a:lnTo>
                    <a:pt x="20640" y="193130"/>
                  </a:lnTo>
                  <a:lnTo>
                    <a:pt x="20608" y="192988"/>
                  </a:lnTo>
                  <a:lnTo>
                    <a:pt x="20578" y="192851"/>
                  </a:lnTo>
                  <a:lnTo>
                    <a:pt x="20566" y="192369"/>
                  </a:lnTo>
                  <a:lnTo>
                    <a:pt x="19935" y="192245"/>
                  </a:lnTo>
                  <a:lnTo>
                    <a:pt x="19861" y="191623"/>
                  </a:lnTo>
                  <a:lnTo>
                    <a:pt x="19947" y="191312"/>
                  </a:lnTo>
                  <a:lnTo>
                    <a:pt x="19761" y="190939"/>
                  </a:lnTo>
                  <a:lnTo>
                    <a:pt x="19503" y="190807"/>
                  </a:lnTo>
                  <a:lnTo>
                    <a:pt x="19156" y="190629"/>
                  </a:lnTo>
                  <a:lnTo>
                    <a:pt x="19007" y="190365"/>
                  </a:lnTo>
                  <a:lnTo>
                    <a:pt x="19082" y="189759"/>
                  </a:lnTo>
                  <a:lnTo>
                    <a:pt x="19205" y="189401"/>
                  </a:lnTo>
                  <a:lnTo>
                    <a:pt x="19226" y="188985"/>
                  </a:lnTo>
                  <a:lnTo>
                    <a:pt x="19064" y="187769"/>
                  </a:lnTo>
                  <a:lnTo>
                    <a:pt x="18273" y="187078"/>
                  </a:lnTo>
                  <a:lnTo>
                    <a:pt x="18007" y="186312"/>
                  </a:lnTo>
                  <a:lnTo>
                    <a:pt x="18067" y="185134"/>
                  </a:lnTo>
                  <a:lnTo>
                    <a:pt x="18411" y="184755"/>
                  </a:lnTo>
                  <a:lnTo>
                    <a:pt x="18643" y="184500"/>
                  </a:lnTo>
                  <a:lnTo>
                    <a:pt x="18816" y="184018"/>
                  </a:lnTo>
                  <a:lnTo>
                    <a:pt x="18720" y="183729"/>
                  </a:lnTo>
                  <a:lnTo>
                    <a:pt x="18667" y="183567"/>
                  </a:lnTo>
                  <a:lnTo>
                    <a:pt x="18766" y="183163"/>
                  </a:lnTo>
                  <a:lnTo>
                    <a:pt x="19286" y="183008"/>
                  </a:lnTo>
                  <a:lnTo>
                    <a:pt x="19434" y="182775"/>
                  </a:lnTo>
                  <a:lnTo>
                    <a:pt x="19388" y="182439"/>
                  </a:lnTo>
                  <a:lnTo>
                    <a:pt x="19882" y="181923"/>
                  </a:lnTo>
                  <a:lnTo>
                    <a:pt x="19900" y="181644"/>
                  </a:lnTo>
                  <a:lnTo>
                    <a:pt x="19788" y="181503"/>
                  </a:lnTo>
                  <a:lnTo>
                    <a:pt x="19545" y="181408"/>
                  </a:lnTo>
                  <a:lnTo>
                    <a:pt x="19434" y="180926"/>
                  </a:lnTo>
                  <a:lnTo>
                    <a:pt x="19558" y="180662"/>
                  </a:lnTo>
                  <a:lnTo>
                    <a:pt x="19583" y="180165"/>
                  </a:lnTo>
                  <a:lnTo>
                    <a:pt x="19434" y="179419"/>
                  </a:lnTo>
                  <a:lnTo>
                    <a:pt x="18993" y="178882"/>
                  </a:lnTo>
                  <a:lnTo>
                    <a:pt x="19643" y="177403"/>
                  </a:lnTo>
                  <a:lnTo>
                    <a:pt x="19829" y="176158"/>
                  </a:lnTo>
                  <a:lnTo>
                    <a:pt x="20457" y="175764"/>
                  </a:lnTo>
                  <a:lnTo>
                    <a:pt x="20541" y="175030"/>
                  </a:lnTo>
                  <a:lnTo>
                    <a:pt x="20244" y="174595"/>
                  </a:lnTo>
                  <a:lnTo>
                    <a:pt x="20146" y="174465"/>
                  </a:lnTo>
                  <a:lnTo>
                    <a:pt x="19890" y="174125"/>
                  </a:lnTo>
                  <a:lnTo>
                    <a:pt x="20235" y="173441"/>
                  </a:lnTo>
                  <a:lnTo>
                    <a:pt x="20287" y="172832"/>
                  </a:lnTo>
                  <a:lnTo>
                    <a:pt x="19848" y="172482"/>
                  </a:lnTo>
                  <a:lnTo>
                    <a:pt x="19762" y="171969"/>
                  </a:lnTo>
                  <a:lnTo>
                    <a:pt x="19853" y="171575"/>
                  </a:lnTo>
                  <a:lnTo>
                    <a:pt x="19997" y="171301"/>
                  </a:lnTo>
                  <a:lnTo>
                    <a:pt x="19972" y="170851"/>
                  </a:lnTo>
                  <a:lnTo>
                    <a:pt x="19724" y="170555"/>
                  </a:lnTo>
                  <a:lnTo>
                    <a:pt x="19477" y="170260"/>
                  </a:lnTo>
                  <a:lnTo>
                    <a:pt x="19477" y="169981"/>
                  </a:lnTo>
                  <a:lnTo>
                    <a:pt x="19583" y="169735"/>
                  </a:lnTo>
                  <a:lnTo>
                    <a:pt x="19651" y="169577"/>
                  </a:lnTo>
                  <a:lnTo>
                    <a:pt x="19972" y="169313"/>
                  </a:lnTo>
                  <a:lnTo>
                    <a:pt x="19848" y="169164"/>
                  </a:lnTo>
                  <a:lnTo>
                    <a:pt x="19725" y="169017"/>
                  </a:lnTo>
                  <a:lnTo>
                    <a:pt x="19731" y="168722"/>
                  </a:lnTo>
                  <a:lnTo>
                    <a:pt x="19886" y="168505"/>
                  </a:lnTo>
                  <a:lnTo>
                    <a:pt x="19747" y="168258"/>
                  </a:lnTo>
                  <a:lnTo>
                    <a:pt x="19329" y="167899"/>
                  </a:lnTo>
                  <a:lnTo>
                    <a:pt x="19267" y="167557"/>
                  </a:lnTo>
                  <a:lnTo>
                    <a:pt x="19333" y="167308"/>
                  </a:lnTo>
                  <a:lnTo>
                    <a:pt x="19391" y="167091"/>
                  </a:lnTo>
                  <a:lnTo>
                    <a:pt x="19293" y="166870"/>
                  </a:lnTo>
                  <a:lnTo>
                    <a:pt x="18834" y="166656"/>
                  </a:lnTo>
                  <a:lnTo>
                    <a:pt x="18810" y="166376"/>
                  </a:lnTo>
                  <a:lnTo>
                    <a:pt x="18863" y="166243"/>
                  </a:lnTo>
                  <a:lnTo>
                    <a:pt x="19007" y="165879"/>
                  </a:lnTo>
                  <a:lnTo>
                    <a:pt x="18958" y="165553"/>
                  </a:lnTo>
                  <a:lnTo>
                    <a:pt x="18748" y="165226"/>
                  </a:lnTo>
                  <a:lnTo>
                    <a:pt x="18590" y="165087"/>
                  </a:lnTo>
                  <a:lnTo>
                    <a:pt x="18347" y="164872"/>
                  </a:lnTo>
                  <a:lnTo>
                    <a:pt x="18244" y="164597"/>
                  </a:lnTo>
                  <a:lnTo>
                    <a:pt x="18253" y="164452"/>
                  </a:lnTo>
                  <a:lnTo>
                    <a:pt x="18293" y="163787"/>
                  </a:lnTo>
                  <a:lnTo>
                    <a:pt x="18327" y="163229"/>
                  </a:lnTo>
                  <a:lnTo>
                    <a:pt x="18404" y="161958"/>
                  </a:lnTo>
                  <a:lnTo>
                    <a:pt x="18309" y="161809"/>
                  </a:lnTo>
                  <a:lnTo>
                    <a:pt x="17667" y="161534"/>
                  </a:lnTo>
                  <a:lnTo>
                    <a:pt x="17525" y="161352"/>
                  </a:lnTo>
                  <a:lnTo>
                    <a:pt x="17594" y="161198"/>
                  </a:lnTo>
                  <a:lnTo>
                    <a:pt x="17808" y="161030"/>
                  </a:lnTo>
                  <a:lnTo>
                    <a:pt x="17941" y="160715"/>
                  </a:lnTo>
                  <a:lnTo>
                    <a:pt x="17834" y="160027"/>
                  </a:lnTo>
                  <a:lnTo>
                    <a:pt x="18119" y="159588"/>
                  </a:lnTo>
                  <a:lnTo>
                    <a:pt x="18948" y="158693"/>
                  </a:lnTo>
                  <a:lnTo>
                    <a:pt x="19235" y="158762"/>
                  </a:lnTo>
                  <a:lnTo>
                    <a:pt x="19453" y="158701"/>
                  </a:lnTo>
                  <a:lnTo>
                    <a:pt x="19502" y="158499"/>
                  </a:lnTo>
                  <a:lnTo>
                    <a:pt x="19309" y="158169"/>
                  </a:lnTo>
                  <a:lnTo>
                    <a:pt x="19193" y="157971"/>
                  </a:lnTo>
                  <a:lnTo>
                    <a:pt x="19278" y="157818"/>
                  </a:lnTo>
                  <a:lnTo>
                    <a:pt x="19749" y="157691"/>
                  </a:lnTo>
                  <a:lnTo>
                    <a:pt x="19984" y="157380"/>
                  </a:lnTo>
                  <a:lnTo>
                    <a:pt x="20022" y="157132"/>
                  </a:lnTo>
                  <a:lnTo>
                    <a:pt x="19923" y="156899"/>
                  </a:lnTo>
                  <a:lnTo>
                    <a:pt x="20009" y="156588"/>
                  </a:lnTo>
                  <a:lnTo>
                    <a:pt x="20169" y="156562"/>
                  </a:lnTo>
                  <a:lnTo>
                    <a:pt x="20393" y="156526"/>
                  </a:lnTo>
                  <a:lnTo>
                    <a:pt x="20529" y="156371"/>
                  </a:lnTo>
                  <a:lnTo>
                    <a:pt x="20529" y="156122"/>
                  </a:lnTo>
                  <a:lnTo>
                    <a:pt x="20417" y="155842"/>
                  </a:lnTo>
                  <a:lnTo>
                    <a:pt x="20479" y="155532"/>
                  </a:lnTo>
                  <a:lnTo>
                    <a:pt x="20629" y="155294"/>
                  </a:lnTo>
                  <a:lnTo>
                    <a:pt x="20714" y="155159"/>
                  </a:lnTo>
                  <a:lnTo>
                    <a:pt x="20714" y="154972"/>
                  </a:lnTo>
                  <a:lnTo>
                    <a:pt x="20535" y="154805"/>
                  </a:lnTo>
                  <a:lnTo>
                    <a:pt x="20331" y="154724"/>
                  </a:lnTo>
                  <a:lnTo>
                    <a:pt x="20182" y="154537"/>
                  </a:lnTo>
                  <a:lnTo>
                    <a:pt x="20191" y="154206"/>
                  </a:lnTo>
                  <a:lnTo>
                    <a:pt x="20195" y="154040"/>
                  </a:lnTo>
                  <a:lnTo>
                    <a:pt x="20294" y="153823"/>
                  </a:lnTo>
                  <a:lnTo>
                    <a:pt x="20269" y="153388"/>
                  </a:lnTo>
                  <a:lnTo>
                    <a:pt x="20071" y="153046"/>
                  </a:lnTo>
                  <a:lnTo>
                    <a:pt x="20071" y="152719"/>
                  </a:lnTo>
                  <a:lnTo>
                    <a:pt x="20346" y="152301"/>
                  </a:lnTo>
                  <a:lnTo>
                    <a:pt x="20390" y="152089"/>
                  </a:lnTo>
                  <a:lnTo>
                    <a:pt x="20534" y="151401"/>
                  </a:lnTo>
                  <a:lnTo>
                    <a:pt x="20538" y="151101"/>
                  </a:lnTo>
                  <a:lnTo>
                    <a:pt x="20540" y="150870"/>
                  </a:lnTo>
                  <a:lnTo>
                    <a:pt x="20398" y="150691"/>
                  </a:lnTo>
                  <a:lnTo>
                    <a:pt x="20268" y="150317"/>
                  </a:lnTo>
                  <a:lnTo>
                    <a:pt x="20398" y="150186"/>
                  </a:lnTo>
                  <a:lnTo>
                    <a:pt x="21019" y="150349"/>
                  </a:lnTo>
                  <a:lnTo>
                    <a:pt x="21576" y="150626"/>
                  </a:lnTo>
                  <a:lnTo>
                    <a:pt x="21770" y="150609"/>
                  </a:lnTo>
                  <a:lnTo>
                    <a:pt x="21938" y="150284"/>
                  </a:lnTo>
                  <a:lnTo>
                    <a:pt x="22081" y="149617"/>
                  </a:lnTo>
                  <a:lnTo>
                    <a:pt x="21990" y="149438"/>
                  </a:lnTo>
                  <a:lnTo>
                    <a:pt x="21770" y="149438"/>
                  </a:lnTo>
                  <a:lnTo>
                    <a:pt x="21498" y="149552"/>
                  </a:lnTo>
                  <a:lnTo>
                    <a:pt x="21278" y="149438"/>
                  </a:lnTo>
                  <a:lnTo>
                    <a:pt x="20890" y="147665"/>
                  </a:lnTo>
                  <a:lnTo>
                    <a:pt x="21278" y="146380"/>
                  </a:lnTo>
                  <a:lnTo>
                    <a:pt x="21680" y="145860"/>
                  </a:lnTo>
                  <a:lnTo>
                    <a:pt x="22068" y="146120"/>
                  </a:lnTo>
                  <a:lnTo>
                    <a:pt x="22301" y="146136"/>
                  </a:lnTo>
                  <a:lnTo>
                    <a:pt x="22573" y="145420"/>
                  </a:lnTo>
                  <a:lnTo>
                    <a:pt x="22519" y="144925"/>
                  </a:lnTo>
                  <a:lnTo>
                    <a:pt x="22662" y="144213"/>
                  </a:lnTo>
                  <a:lnTo>
                    <a:pt x="22932" y="144088"/>
                  </a:lnTo>
                  <a:lnTo>
                    <a:pt x="23132" y="143996"/>
                  </a:lnTo>
                  <a:lnTo>
                    <a:pt x="23119" y="143778"/>
                  </a:lnTo>
                  <a:lnTo>
                    <a:pt x="22922" y="143561"/>
                  </a:lnTo>
                  <a:lnTo>
                    <a:pt x="22860" y="143343"/>
                  </a:lnTo>
                  <a:lnTo>
                    <a:pt x="22938" y="143031"/>
                  </a:lnTo>
                  <a:lnTo>
                    <a:pt x="23095" y="142768"/>
                  </a:lnTo>
                  <a:lnTo>
                    <a:pt x="22810" y="142520"/>
                  </a:lnTo>
                  <a:lnTo>
                    <a:pt x="22773" y="142349"/>
                  </a:lnTo>
                  <a:lnTo>
                    <a:pt x="22773" y="142193"/>
                  </a:lnTo>
                  <a:lnTo>
                    <a:pt x="22996" y="141743"/>
                  </a:lnTo>
                  <a:lnTo>
                    <a:pt x="22996" y="141525"/>
                  </a:lnTo>
                  <a:lnTo>
                    <a:pt x="22806" y="141321"/>
                  </a:lnTo>
                  <a:lnTo>
                    <a:pt x="22612" y="141256"/>
                  </a:lnTo>
                  <a:lnTo>
                    <a:pt x="21071" y="141940"/>
                  </a:lnTo>
                  <a:lnTo>
                    <a:pt x="20411" y="142362"/>
                  </a:lnTo>
                  <a:lnTo>
                    <a:pt x="20040" y="142815"/>
                  </a:lnTo>
                  <a:lnTo>
                    <a:pt x="19731" y="142655"/>
                  </a:lnTo>
                  <a:lnTo>
                    <a:pt x="19558" y="142256"/>
                  </a:lnTo>
                  <a:lnTo>
                    <a:pt x="19361" y="142222"/>
                  </a:lnTo>
                  <a:lnTo>
                    <a:pt x="19014" y="142100"/>
                  </a:lnTo>
                  <a:lnTo>
                    <a:pt x="18939" y="141883"/>
                  </a:lnTo>
                  <a:lnTo>
                    <a:pt x="18948" y="141386"/>
                  </a:lnTo>
                  <a:lnTo>
                    <a:pt x="19142" y="140833"/>
                  </a:lnTo>
                  <a:lnTo>
                    <a:pt x="18948" y="139727"/>
                  </a:lnTo>
                  <a:lnTo>
                    <a:pt x="18779" y="139474"/>
                  </a:lnTo>
                  <a:lnTo>
                    <a:pt x="18355" y="139433"/>
                  </a:lnTo>
                  <a:lnTo>
                    <a:pt x="18148" y="139412"/>
                  </a:lnTo>
                  <a:lnTo>
                    <a:pt x="17938" y="139257"/>
                  </a:lnTo>
                  <a:lnTo>
                    <a:pt x="17968" y="138896"/>
                  </a:lnTo>
                  <a:lnTo>
                    <a:pt x="18015" y="138341"/>
                  </a:lnTo>
                  <a:lnTo>
                    <a:pt x="17906" y="138125"/>
                  </a:lnTo>
                  <a:lnTo>
                    <a:pt x="17866" y="137326"/>
                  </a:lnTo>
                  <a:lnTo>
                    <a:pt x="18018" y="136810"/>
                  </a:lnTo>
                  <a:lnTo>
                    <a:pt x="17944" y="136530"/>
                  </a:lnTo>
                  <a:lnTo>
                    <a:pt x="17499" y="136235"/>
                  </a:lnTo>
                  <a:lnTo>
                    <a:pt x="16584" y="136566"/>
                  </a:lnTo>
                  <a:lnTo>
                    <a:pt x="15322" y="135988"/>
                  </a:lnTo>
                  <a:lnTo>
                    <a:pt x="15023" y="135651"/>
                  </a:lnTo>
                  <a:lnTo>
                    <a:pt x="15001" y="135396"/>
                  </a:lnTo>
                  <a:lnTo>
                    <a:pt x="15077" y="135115"/>
                  </a:lnTo>
                  <a:lnTo>
                    <a:pt x="15279" y="134377"/>
                  </a:lnTo>
                  <a:lnTo>
                    <a:pt x="14933" y="132297"/>
                  </a:lnTo>
                  <a:lnTo>
                    <a:pt x="14670" y="131782"/>
                  </a:lnTo>
                  <a:lnTo>
                    <a:pt x="14686" y="131316"/>
                  </a:lnTo>
                  <a:lnTo>
                    <a:pt x="14852" y="131015"/>
                  </a:lnTo>
                  <a:lnTo>
                    <a:pt x="14807" y="130662"/>
                  </a:lnTo>
                  <a:lnTo>
                    <a:pt x="14463" y="130386"/>
                  </a:lnTo>
                  <a:lnTo>
                    <a:pt x="14295" y="130432"/>
                  </a:lnTo>
                  <a:lnTo>
                    <a:pt x="13738" y="129986"/>
                  </a:lnTo>
                  <a:lnTo>
                    <a:pt x="13424" y="129609"/>
                  </a:lnTo>
                  <a:lnTo>
                    <a:pt x="13374" y="129438"/>
                  </a:lnTo>
                  <a:lnTo>
                    <a:pt x="13387" y="129251"/>
                  </a:lnTo>
                  <a:lnTo>
                    <a:pt x="13517" y="129049"/>
                  </a:lnTo>
                  <a:lnTo>
                    <a:pt x="13672" y="128224"/>
                  </a:lnTo>
                  <a:lnTo>
                    <a:pt x="13577" y="128086"/>
                  </a:lnTo>
                  <a:lnTo>
                    <a:pt x="14035" y="127191"/>
                  </a:lnTo>
                  <a:lnTo>
                    <a:pt x="14545" y="126887"/>
                  </a:lnTo>
                  <a:lnTo>
                    <a:pt x="15341" y="126641"/>
                  </a:lnTo>
                  <a:lnTo>
                    <a:pt x="15526" y="126377"/>
                  </a:lnTo>
                  <a:lnTo>
                    <a:pt x="15452" y="126175"/>
                  </a:lnTo>
                  <a:lnTo>
                    <a:pt x="15087" y="125722"/>
                  </a:lnTo>
                  <a:lnTo>
                    <a:pt x="15056" y="125569"/>
                  </a:lnTo>
                  <a:lnTo>
                    <a:pt x="15081" y="125352"/>
                  </a:lnTo>
                  <a:lnTo>
                    <a:pt x="15223" y="125259"/>
                  </a:lnTo>
                  <a:lnTo>
                    <a:pt x="15415" y="125134"/>
                  </a:lnTo>
                  <a:lnTo>
                    <a:pt x="15452" y="124917"/>
                  </a:lnTo>
                  <a:lnTo>
                    <a:pt x="15442" y="124775"/>
                  </a:lnTo>
                  <a:lnTo>
                    <a:pt x="15427" y="124575"/>
                  </a:lnTo>
                  <a:lnTo>
                    <a:pt x="15192" y="124264"/>
                  </a:lnTo>
                  <a:lnTo>
                    <a:pt x="15155" y="123953"/>
                  </a:lnTo>
                  <a:lnTo>
                    <a:pt x="15415" y="123037"/>
                  </a:lnTo>
                  <a:lnTo>
                    <a:pt x="15353" y="122089"/>
                  </a:lnTo>
                  <a:lnTo>
                    <a:pt x="15242" y="121962"/>
                  </a:lnTo>
                  <a:lnTo>
                    <a:pt x="14933" y="121607"/>
                  </a:lnTo>
                  <a:lnTo>
                    <a:pt x="14685" y="120986"/>
                  </a:lnTo>
                  <a:lnTo>
                    <a:pt x="14735" y="120691"/>
                  </a:lnTo>
                  <a:lnTo>
                    <a:pt x="14982" y="120597"/>
                  </a:lnTo>
                  <a:lnTo>
                    <a:pt x="15093" y="120458"/>
                  </a:lnTo>
                  <a:lnTo>
                    <a:pt x="15032" y="120225"/>
                  </a:lnTo>
                  <a:lnTo>
                    <a:pt x="14813" y="119973"/>
                  </a:lnTo>
                  <a:lnTo>
                    <a:pt x="14735" y="119199"/>
                  </a:lnTo>
                  <a:lnTo>
                    <a:pt x="14784" y="119028"/>
                  </a:lnTo>
                  <a:lnTo>
                    <a:pt x="15155" y="118686"/>
                  </a:lnTo>
                  <a:lnTo>
                    <a:pt x="15056" y="118282"/>
                  </a:lnTo>
                  <a:lnTo>
                    <a:pt x="15333" y="117977"/>
                  </a:lnTo>
                  <a:lnTo>
                    <a:pt x="15384" y="117494"/>
                  </a:lnTo>
                  <a:lnTo>
                    <a:pt x="15237" y="117338"/>
                  </a:lnTo>
                  <a:lnTo>
                    <a:pt x="15181" y="117092"/>
                  </a:lnTo>
                  <a:lnTo>
                    <a:pt x="15390" y="116449"/>
                  </a:lnTo>
                  <a:lnTo>
                    <a:pt x="15254" y="115828"/>
                  </a:lnTo>
                  <a:lnTo>
                    <a:pt x="15477" y="115517"/>
                  </a:lnTo>
                  <a:lnTo>
                    <a:pt x="15452" y="114771"/>
                  </a:lnTo>
                  <a:lnTo>
                    <a:pt x="15279" y="114538"/>
                  </a:lnTo>
                  <a:lnTo>
                    <a:pt x="15266" y="114290"/>
                  </a:lnTo>
                  <a:lnTo>
                    <a:pt x="15390" y="114004"/>
                  </a:lnTo>
                  <a:lnTo>
                    <a:pt x="15501" y="113746"/>
                  </a:lnTo>
                  <a:lnTo>
                    <a:pt x="15526" y="113451"/>
                  </a:lnTo>
                  <a:lnTo>
                    <a:pt x="15415" y="113264"/>
                  </a:lnTo>
                  <a:lnTo>
                    <a:pt x="14933" y="112778"/>
                  </a:lnTo>
                  <a:lnTo>
                    <a:pt x="14981" y="112528"/>
                  </a:lnTo>
                  <a:lnTo>
                    <a:pt x="15185" y="112197"/>
                  </a:lnTo>
                  <a:lnTo>
                    <a:pt x="15111" y="111870"/>
                  </a:lnTo>
                  <a:lnTo>
                    <a:pt x="14314" y="111151"/>
                  </a:lnTo>
                  <a:lnTo>
                    <a:pt x="14265" y="110934"/>
                  </a:lnTo>
                  <a:lnTo>
                    <a:pt x="14583" y="110559"/>
                  </a:lnTo>
                  <a:lnTo>
                    <a:pt x="14643" y="110366"/>
                  </a:lnTo>
                  <a:lnTo>
                    <a:pt x="14686" y="110005"/>
                  </a:lnTo>
                  <a:lnTo>
                    <a:pt x="14277" y="109629"/>
                  </a:lnTo>
                  <a:lnTo>
                    <a:pt x="14129" y="109302"/>
                  </a:lnTo>
                  <a:lnTo>
                    <a:pt x="14178" y="109128"/>
                  </a:lnTo>
                  <a:lnTo>
                    <a:pt x="14277" y="108774"/>
                  </a:lnTo>
                  <a:lnTo>
                    <a:pt x="14277" y="108479"/>
                  </a:lnTo>
                  <a:lnTo>
                    <a:pt x="14184" y="108087"/>
                  </a:lnTo>
                  <a:lnTo>
                    <a:pt x="14119" y="107922"/>
                  </a:lnTo>
                  <a:lnTo>
                    <a:pt x="13770" y="107593"/>
                  </a:lnTo>
                  <a:lnTo>
                    <a:pt x="13659" y="107314"/>
                  </a:lnTo>
                  <a:lnTo>
                    <a:pt x="13792" y="107091"/>
                  </a:lnTo>
                  <a:lnTo>
                    <a:pt x="13956" y="106816"/>
                  </a:lnTo>
                  <a:lnTo>
                    <a:pt x="13956" y="106537"/>
                  </a:lnTo>
                  <a:lnTo>
                    <a:pt x="13832" y="106381"/>
                  </a:lnTo>
                  <a:lnTo>
                    <a:pt x="13807" y="106148"/>
                  </a:lnTo>
                  <a:lnTo>
                    <a:pt x="14228" y="105651"/>
                  </a:lnTo>
                  <a:lnTo>
                    <a:pt x="14467" y="105523"/>
                  </a:lnTo>
                  <a:lnTo>
                    <a:pt x="14915" y="105047"/>
                  </a:lnTo>
                  <a:lnTo>
                    <a:pt x="14636" y="104703"/>
                  </a:lnTo>
                  <a:lnTo>
                    <a:pt x="14715" y="104481"/>
                  </a:lnTo>
                  <a:lnTo>
                    <a:pt x="14957" y="104222"/>
                  </a:lnTo>
                  <a:lnTo>
                    <a:pt x="14994" y="103849"/>
                  </a:lnTo>
                  <a:lnTo>
                    <a:pt x="14825" y="103671"/>
                  </a:lnTo>
                  <a:lnTo>
                    <a:pt x="14685" y="103523"/>
                  </a:lnTo>
                  <a:lnTo>
                    <a:pt x="14710" y="102901"/>
                  </a:lnTo>
                  <a:lnTo>
                    <a:pt x="14599" y="102668"/>
                  </a:lnTo>
                  <a:lnTo>
                    <a:pt x="14189" y="102362"/>
                  </a:lnTo>
                  <a:lnTo>
                    <a:pt x="14017" y="102233"/>
                  </a:lnTo>
                  <a:lnTo>
                    <a:pt x="13993" y="102016"/>
                  </a:lnTo>
                  <a:lnTo>
                    <a:pt x="14065" y="101828"/>
                  </a:lnTo>
                  <a:lnTo>
                    <a:pt x="14364" y="101394"/>
                  </a:lnTo>
                  <a:lnTo>
                    <a:pt x="14401" y="101161"/>
                  </a:lnTo>
                  <a:lnTo>
                    <a:pt x="14364" y="100959"/>
                  </a:lnTo>
                  <a:lnTo>
                    <a:pt x="14096" y="100735"/>
                  </a:lnTo>
                  <a:lnTo>
                    <a:pt x="13918" y="100664"/>
                  </a:lnTo>
                  <a:lnTo>
                    <a:pt x="13782" y="100509"/>
                  </a:lnTo>
                  <a:lnTo>
                    <a:pt x="13658" y="100190"/>
                  </a:lnTo>
                  <a:lnTo>
                    <a:pt x="13646" y="100058"/>
                  </a:lnTo>
                  <a:lnTo>
                    <a:pt x="13820" y="99654"/>
                  </a:lnTo>
                  <a:lnTo>
                    <a:pt x="13807" y="99499"/>
                  </a:lnTo>
                  <a:lnTo>
                    <a:pt x="13572" y="99203"/>
                  </a:lnTo>
                  <a:lnTo>
                    <a:pt x="13090" y="98970"/>
                  </a:lnTo>
                  <a:lnTo>
                    <a:pt x="12904" y="98753"/>
                  </a:lnTo>
                  <a:lnTo>
                    <a:pt x="12830" y="98504"/>
                  </a:lnTo>
                  <a:lnTo>
                    <a:pt x="12855" y="98225"/>
                  </a:lnTo>
                  <a:lnTo>
                    <a:pt x="12979" y="97976"/>
                  </a:lnTo>
                  <a:lnTo>
                    <a:pt x="13609" y="97526"/>
                  </a:lnTo>
                  <a:lnTo>
                    <a:pt x="13696" y="97370"/>
                  </a:lnTo>
                  <a:lnTo>
                    <a:pt x="13523" y="97106"/>
                  </a:lnTo>
                  <a:lnTo>
                    <a:pt x="13300" y="96951"/>
                  </a:lnTo>
                  <a:lnTo>
                    <a:pt x="13263" y="96795"/>
                  </a:lnTo>
                  <a:lnTo>
                    <a:pt x="13498" y="96469"/>
                  </a:lnTo>
                  <a:lnTo>
                    <a:pt x="13535" y="96298"/>
                  </a:lnTo>
                  <a:lnTo>
                    <a:pt x="13423" y="95956"/>
                  </a:lnTo>
                  <a:lnTo>
                    <a:pt x="13127" y="95537"/>
                  </a:lnTo>
                  <a:lnTo>
                    <a:pt x="13171" y="95332"/>
                  </a:lnTo>
                  <a:lnTo>
                    <a:pt x="13238" y="95024"/>
                  </a:lnTo>
                  <a:lnTo>
                    <a:pt x="13201" y="94744"/>
                  </a:lnTo>
                  <a:lnTo>
                    <a:pt x="12847" y="94465"/>
                  </a:lnTo>
                  <a:lnTo>
                    <a:pt x="12776" y="94254"/>
                  </a:lnTo>
                  <a:lnTo>
                    <a:pt x="12830" y="94092"/>
                  </a:lnTo>
                  <a:lnTo>
                    <a:pt x="13238" y="93735"/>
                  </a:lnTo>
                  <a:lnTo>
                    <a:pt x="13016" y="93403"/>
                  </a:lnTo>
                  <a:lnTo>
                    <a:pt x="12991" y="92989"/>
                  </a:lnTo>
                  <a:lnTo>
                    <a:pt x="13308" y="92573"/>
                  </a:lnTo>
                  <a:lnTo>
                    <a:pt x="13535" y="92461"/>
                  </a:lnTo>
                  <a:lnTo>
                    <a:pt x="13622" y="92274"/>
                  </a:lnTo>
                  <a:lnTo>
                    <a:pt x="13589" y="92048"/>
                  </a:lnTo>
                  <a:lnTo>
                    <a:pt x="13219" y="91723"/>
                  </a:lnTo>
                  <a:lnTo>
                    <a:pt x="12979" y="91513"/>
                  </a:lnTo>
                  <a:lnTo>
                    <a:pt x="12904" y="91357"/>
                  </a:lnTo>
                  <a:lnTo>
                    <a:pt x="12904" y="91187"/>
                  </a:lnTo>
                  <a:lnTo>
                    <a:pt x="13117" y="90867"/>
                  </a:lnTo>
                  <a:lnTo>
                    <a:pt x="13337" y="90612"/>
                  </a:lnTo>
                  <a:lnTo>
                    <a:pt x="13362" y="90332"/>
                  </a:lnTo>
                  <a:lnTo>
                    <a:pt x="13275" y="89959"/>
                  </a:lnTo>
                  <a:lnTo>
                    <a:pt x="12638" y="89308"/>
                  </a:lnTo>
                  <a:lnTo>
                    <a:pt x="12669" y="89027"/>
                  </a:lnTo>
                  <a:lnTo>
                    <a:pt x="12546" y="88530"/>
                  </a:lnTo>
                  <a:lnTo>
                    <a:pt x="12583" y="88204"/>
                  </a:lnTo>
                  <a:lnTo>
                    <a:pt x="12486" y="87993"/>
                  </a:lnTo>
                  <a:lnTo>
                    <a:pt x="12348" y="87939"/>
                  </a:lnTo>
                  <a:lnTo>
                    <a:pt x="12336" y="87753"/>
                  </a:lnTo>
                  <a:lnTo>
                    <a:pt x="12410" y="87535"/>
                  </a:lnTo>
                  <a:lnTo>
                    <a:pt x="12694" y="87427"/>
                  </a:lnTo>
                  <a:lnTo>
                    <a:pt x="12746" y="87296"/>
                  </a:lnTo>
                  <a:lnTo>
                    <a:pt x="12667" y="86962"/>
                  </a:lnTo>
                  <a:lnTo>
                    <a:pt x="12348" y="86852"/>
                  </a:lnTo>
                  <a:lnTo>
                    <a:pt x="12261" y="86696"/>
                  </a:lnTo>
                  <a:lnTo>
                    <a:pt x="12473" y="86105"/>
                  </a:lnTo>
                  <a:lnTo>
                    <a:pt x="12647" y="85640"/>
                  </a:lnTo>
                  <a:lnTo>
                    <a:pt x="12486" y="84492"/>
                  </a:lnTo>
                  <a:lnTo>
                    <a:pt x="12146" y="83525"/>
                  </a:lnTo>
                  <a:lnTo>
                    <a:pt x="12152" y="83398"/>
                  </a:lnTo>
                  <a:lnTo>
                    <a:pt x="12213" y="82972"/>
                  </a:lnTo>
                  <a:lnTo>
                    <a:pt x="12742" y="82281"/>
                  </a:lnTo>
                  <a:lnTo>
                    <a:pt x="13597" y="81165"/>
                  </a:lnTo>
                  <a:lnTo>
                    <a:pt x="13597" y="80746"/>
                  </a:lnTo>
                  <a:lnTo>
                    <a:pt x="13228" y="80132"/>
                  </a:lnTo>
                  <a:lnTo>
                    <a:pt x="13058" y="80043"/>
                  </a:lnTo>
                  <a:lnTo>
                    <a:pt x="12546" y="80016"/>
                  </a:lnTo>
                  <a:lnTo>
                    <a:pt x="12348" y="79876"/>
                  </a:lnTo>
                  <a:lnTo>
                    <a:pt x="12521" y="79037"/>
                  </a:lnTo>
                  <a:lnTo>
                    <a:pt x="13101" y="78776"/>
                  </a:lnTo>
                  <a:lnTo>
                    <a:pt x="13189" y="78633"/>
                  </a:lnTo>
                  <a:lnTo>
                    <a:pt x="13214" y="78478"/>
                  </a:lnTo>
                  <a:lnTo>
                    <a:pt x="13176" y="78294"/>
                  </a:lnTo>
                  <a:lnTo>
                    <a:pt x="13115" y="77996"/>
                  </a:lnTo>
                  <a:lnTo>
                    <a:pt x="13230" y="77765"/>
                  </a:lnTo>
                  <a:lnTo>
                    <a:pt x="13300" y="77623"/>
                  </a:lnTo>
                  <a:lnTo>
                    <a:pt x="13300" y="77250"/>
                  </a:lnTo>
                  <a:lnTo>
                    <a:pt x="13104" y="77001"/>
                  </a:lnTo>
                  <a:lnTo>
                    <a:pt x="12892" y="76846"/>
                  </a:lnTo>
                  <a:lnTo>
                    <a:pt x="12867" y="76629"/>
                  </a:lnTo>
                  <a:lnTo>
                    <a:pt x="13214" y="76054"/>
                  </a:lnTo>
                  <a:lnTo>
                    <a:pt x="13115" y="75603"/>
                  </a:lnTo>
                  <a:lnTo>
                    <a:pt x="12600" y="75234"/>
                  </a:lnTo>
                  <a:lnTo>
                    <a:pt x="12156" y="74384"/>
                  </a:lnTo>
                  <a:lnTo>
                    <a:pt x="12008" y="73855"/>
                  </a:lnTo>
                  <a:lnTo>
                    <a:pt x="12056" y="73682"/>
                  </a:lnTo>
                  <a:lnTo>
                    <a:pt x="12135" y="73393"/>
                  </a:lnTo>
                  <a:lnTo>
                    <a:pt x="12183" y="73220"/>
                  </a:lnTo>
                  <a:lnTo>
                    <a:pt x="12230" y="73048"/>
                  </a:lnTo>
                  <a:lnTo>
                    <a:pt x="11988" y="72735"/>
                  </a:lnTo>
                  <a:lnTo>
                    <a:pt x="11785" y="72659"/>
                  </a:lnTo>
                  <a:lnTo>
                    <a:pt x="11624" y="72457"/>
                  </a:lnTo>
                  <a:lnTo>
                    <a:pt x="11476" y="72162"/>
                  </a:lnTo>
                  <a:lnTo>
                    <a:pt x="11462" y="71815"/>
                  </a:lnTo>
                  <a:lnTo>
                    <a:pt x="11451" y="71540"/>
                  </a:lnTo>
                  <a:lnTo>
                    <a:pt x="11069" y="71116"/>
                  </a:lnTo>
                  <a:lnTo>
                    <a:pt x="11093" y="70950"/>
                  </a:lnTo>
                  <a:lnTo>
                    <a:pt x="11490" y="70705"/>
                  </a:lnTo>
                  <a:lnTo>
                    <a:pt x="11563" y="70577"/>
                  </a:lnTo>
                  <a:lnTo>
                    <a:pt x="11522" y="70418"/>
                  </a:lnTo>
                  <a:lnTo>
                    <a:pt x="11092" y="70176"/>
                  </a:lnTo>
                  <a:lnTo>
                    <a:pt x="10895" y="69956"/>
                  </a:lnTo>
                  <a:lnTo>
                    <a:pt x="11034" y="69701"/>
                  </a:lnTo>
                  <a:lnTo>
                    <a:pt x="11325" y="69663"/>
                  </a:lnTo>
                  <a:lnTo>
                    <a:pt x="11519" y="69637"/>
                  </a:lnTo>
                  <a:lnTo>
                    <a:pt x="11779" y="69389"/>
                  </a:lnTo>
                  <a:lnTo>
                    <a:pt x="11852" y="69070"/>
                  </a:lnTo>
                  <a:lnTo>
                    <a:pt x="12010" y="68586"/>
                  </a:lnTo>
                  <a:lnTo>
                    <a:pt x="12533" y="68208"/>
                  </a:lnTo>
                  <a:lnTo>
                    <a:pt x="12595" y="67276"/>
                  </a:lnTo>
                  <a:lnTo>
                    <a:pt x="12583" y="67043"/>
                  </a:lnTo>
                  <a:lnTo>
                    <a:pt x="12372" y="66813"/>
                  </a:lnTo>
                  <a:lnTo>
                    <a:pt x="11965" y="66577"/>
                  </a:lnTo>
                  <a:lnTo>
                    <a:pt x="11915" y="66250"/>
                  </a:lnTo>
                  <a:lnTo>
                    <a:pt x="12014" y="65551"/>
                  </a:lnTo>
                  <a:lnTo>
                    <a:pt x="11631" y="65116"/>
                  </a:lnTo>
                  <a:lnTo>
                    <a:pt x="11329" y="64893"/>
                  </a:lnTo>
                  <a:lnTo>
                    <a:pt x="11026" y="64669"/>
                  </a:lnTo>
                  <a:lnTo>
                    <a:pt x="11037" y="64386"/>
                  </a:lnTo>
                  <a:lnTo>
                    <a:pt x="10950" y="64184"/>
                  </a:lnTo>
                  <a:lnTo>
                    <a:pt x="10661" y="64075"/>
                  </a:lnTo>
                  <a:lnTo>
                    <a:pt x="10333" y="63952"/>
                  </a:lnTo>
                  <a:lnTo>
                    <a:pt x="9849" y="63298"/>
                  </a:lnTo>
                  <a:lnTo>
                    <a:pt x="9818" y="63164"/>
                  </a:lnTo>
                  <a:lnTo>
                    <a:pt x="9927" y="62733"/>
                  </a:lnTo>
                  <a:lnTo>
                    <a:pt x="9534" y="62452"/>
                  </a:lnTo>
                  <a:lnTo>
                    <a:pt x="9534" y="62218"/>
                  </a:lnTo>
                  <a:lnTo>
                    <a:pt x="9708" y="62001"/>
                  </a:lnTo>
                  <a:lnTo>
                    <a:pt x="10140" y="61721"/>
                  </a:lnTo>
                  <a:lnTo>
                    <a:pt x="10252" y="61380"/>
                  </a:lnTo>
                  <a:lnTo>
                    <a:pt x="10004" y="61131"/>
                  </a:lnTo>
                  <a:lnTo>
                    <a:pt x="9955" y="60913"/>
                  </a:lnTo>
                  <a:lnTo>
                    <a:pt x="9980" y="60711"/>
                  </a:lnTo>
                  <a:lnTo>
                    <a:pt x="10276" y="60199"/>
                  </a:lnTo>
                  <a:lnTo>
                    <a:pt x="10079" y="59826"/>
                  </a:lnTo>
                  <a:lnTo>
                    <a:pt x="10116" y="59577"/>
                  </a:lnTo>
                  <a:lnTo>
                    <a:pt x="10190" y="59445"/>
                  </a:lnTo>
                  <a:lnTo>
                    <a:pt x="10412" y="59049"/>
                  </a:lnTo>
                  <a:lnTo>
                    <a:pt x="10412" y="58863"/>
                  </a:lnTo>
                  <a:lnTo>
                    <a:pt x="10349" y="58706"/>
                  </a:lnTo>
                  <a:lnTo>
                    <a:pt x="10146" y="58202"/>
                  </a:lnTo>
                  <a:lnTo>
                    <a:pt x="10185" y="57243"/>
                  </a:lnTo>
                  <a:lnTo>
                    <a:pt x="10314" y="56952"/>
                  </a:lnTo>
                  <a:lnTo>
                    <a:pt x="10128" y="56517"/>
                  </a:lnTo>
                  <a:lnTo>
                    <a:pt x="10091" y="56299"/>
                  </a:lnTo>
                  <a:lnTo>
                    <a:pt x="10140" y="56082"/>
                  </a:lnTo>
                  <a:lnTo>
                    <a:pt x="10421" y="55785"/>
                  </a:lnTo>
                  <a:lnTo>
                    <a:pt x="10499" y="55351"/>
                  </a:lnTo>
                  <a:lnTo>
                    <a:pt x="10373" y="55139"/>
                  </a:lnTo>
                  <a:lnTo>
                    <a:pt x="10143" y="54739"/>
                  </a:lnTo>
                  <a:lnTo>
                    <a:pt x="10103" y="54093"/>
                  </a:lnTo>
                  <a:lnTo>
                    <a:pt x="10202" y="53782"/>
                  </a:lnTo>
                  <a:lnTo>
                    <a:pt x="10372" y="53593"/>
                  </a:lnTo>
                  <a:lnTo>
                    <a:pt x="10623" y="53316"/>
                  </a:lnTo>
                  <a:lnTo>
                    <a:pt x="10771" y="52897"/>
                  </a:lnTo>
                  <a:lnTo>
                    <a:pt x="10734" y="52679"/>
                  </a:lnTo>
                  <a:lnTo>
                    <a:pt x="10326" y="52353"/>
                  </a:lnTo>
                  <a:lnTo>
                    <a:pt x="10276" y="52213"/>
                  </a:lnTo>
                  <a:lnTo>
                    <a:pt x="10351" y="51856"/>
                  </a:lnTo>
                  <a:lnTo>
                    <a:pt x="10586" y="51716"/>
                  </a:lnTo>
                  <a:lnTo>
                    <a:pt x="10623" y="51265"/>
                  </a:lnTo>
                  <a:lnTo>
                    <a:pt x="10276" y="51001"/>
                  </a:lnTo>
                  <a:lnTo>
                    <a:pt x="10276" y="50846"/>
                  </a:lnTo>
                  <a:lnTo>
                    <a:pt x="10351" y="50582"/>
                  </a:lnTo>
                  <a:lnTo>
                    <a:pt x="10474" y="50426"/>
                  </a:lnTo>
                  <a:lnTo>
                    <a:pt x="11167" y="49836"/>
                  </a:lnTo>
                  <a:lnTo>
                    <a:pt x="11142" y="49463"/>
                  </a:lnTo>
                  <a:lnTo>
                    <a:pt x="10951" y="49149"/>
                  </a:lnTo>
                  <a:lnTo>
                    <a:pt x="10955" y="48732"/>
                  </a:lnTo>
                  <a:lnTo>
                    <a:pt x="10986" y="48253"/>
                  </a:lnTo>
                  <a:lnTo>
                    <a:pt x="11154" y="48080"/>
                  </a:lnTo>
                  <a:lnTo>
                    <a:pt x="11204" y="47894"/>
                  </a:lnTo>
                  <a:lnTo>
                    <a:pt x="11154" y="47723"/>
                  </a:lnTo>
                  <a:lnTo>
                    <a:pt x="10958" y="47395"/>
                  </a:lnTo>
                  <a:lnTo>
                    <a:pt x="10837" y="47027"/>
                  </a:lnTo>
                  <a:lnTo>
                    <a:pt x="10634" y="46995"/>
                  </a:lnTo>
                  <a:lnTo>
                    <a:pt x="10208" y="46909"/>
                  </a:lnTo>
                  <a:lnTo>
                    <a:pt x="9877" y="46758"/>
                  </a:lnTo>
                  <a:lnTo>
                    <a:pt x="9666" y="46555"/>
                  </a:lnTo>
                  <a:lnTo>
                    <a:pt x="9626" y="46061"/>
                  </a:lnTo>
                  <a:lnTo>
                    <a:pt x="9262" y="45315"/>
                  </a:lnTo>
                  <a:lnTo>
                    <a:pt x="9262" y="45144"/>
                  </a:lnTo>
                  <a:lnTo>
                    <a:pt x="9533" y="44820"/>
                  </a:lnTo>
                  <a:lnTo>
                    <a:pt x="9778" y="44638"/>
                  </a:lnTo>
                  <a:lnTo>
                    <a:pt x="10018" y="44559"/>
                  </a:lnTo>
                  <a:lnTo>
                    <a:pt x="10771" y="43512"/>
                  </a:lnTo>
                  <a:lnTo>
                    <a:pt x="10548" y="43108"/>
                  </a:lnTo>
                  <a:lnTo>
                    <a:pt x="10511" y="42813"/>
                  </a:lnTo>
                  <a:lnTo>
                    <a:pt x="10675" y="42560"/>
                  </a:lnTo>
                  <a:lnTo>
                    <a:pt x="10783" y="42394"/>
                  </a:lnTo>
                  <a:lnTo>
                    <a:pt x="10808" y="41990"/>
                  </a:lnTo>
                  <a:lnTo>
                    <a:pt x="10548" y="41726"/>
                  </a:lnTo>
                  <a:lnTo>
                    <a:pt x="10524" y="41539"/>
                  </a:lnTo>
                  <a:lnTo>
                    <a:pt x="10573" y="41399"/>
                  </a:lnTo>
                  <a:lnTo>
                    <a:pt x="10821" y="41151"/>
                  </a:lnTo>
                  <a:lnTo>
                    <a:pt x="10895" y="40825"/>
                  </a:lnTo>
                  <a:lnTo>
                    <a:pt x="10601" y="40380"/>
                  </a:lnTo>
                  <a:lnTo>
                    <a:pt x="10345" y="40161"/>
                  </a:lnTo>
                  <a:lnTo>
                    <a:pt x="10208" y="39833"/>
                  </a:lnTo>
                  <a:lnTo>
                    <a:pt x="10267" y="39546"/>
                  </a:lnTo>
                  <a:lnTo>
                    <a:pt x="10419" y="39334"/>
                  </a:lnTo>
                  <a:lnTo>
                    <a:pt x="10401" y="38927"/>
                  </a:lnTo>
                  <a:lnTo>
                    <a:pt x="10258" y="38867"/>
                  </a:lnTo>
                  <a:lnTo>
                    <a:pt x="10196" y="38570"/>
                  </a:lnTo>
                  <a:lnTo>
                    <a:pt x="10245" y="38399"/>
                  </a:lnTo>
                  <a:lnTo>
                    <a:pt x="10519" y="38321"/>
                  </a:lnTo>
                  <a:lnTo>
                    <a:pt x="10903" y="37916"/>
                  </a:lnTo>
                  <a:lnTo>
                    <a:pt x="10854" y="37651"/>
                  </a:lnTo>
                  <a:lnTo>
                    <a:pt x="10618" y="37432"/>
                  </a:lnTo>
                  <a:lnTo>
                    <a:pt x="10556" y="37042"/>
                  </a:lnTo>
                  <a:lnTo>
                    <a:pt x="10776" y="36710"/>
                  </a:lnTo>
                  <a:lnTo>
                    <a:pt x="10957" y="36435"/>
                  </a:lnTo>
                  <a:lnTo>
                    <a:pt x="11214" y="34844"/>
                  </a:lnTo>
                  <a:lnTo>
                    <a:pt x="11127" y="34485"/>
                  </a:lnTo>
                  <a:lnTo>
                    <a:pt x="10967" y="34250"/>
                  </a:lnTo>
                  <a:lnTo>
                    <a:pt x="10767" y="33955"/>
                  </a:lnTo>
                  <a:lnTo>
                    <a:pt x="10804" y="33706"/>
                  </a:lnTo>
                  <a:lnTo>
                    <a:pt x="10978" y="33612"/>
                  </a:lnTo>
                  <a:lnTo>
                    <a:pt x="11015" y="33441"/>
                  </a:lnTo>
                  <a:lnTo>
                    <a:pt x="10891" y="33129"/>
                  </a:lnTo>
                  <a:lnTo>
                    <a:pt x="10654" y="32953"/>
                  </a:lnTo>
                  <a:lnTo>
                    <a:pt x="10487" y="32719"/>
                  </a:lnTo>
                  <a:lnTo>
                    <a:pt x="10758" y="32068"/>
                  </a:lnTo>
                  <a:lnTo>
                    <a:pt x="10545" y="31475"/>
                  </a:lnTo>
                  <a:lnTo>
                    <a:pt x="10345" y="31282"/>
                  </a:lnTo>
                  <a:lnTo>
                    <a:pt x="10053" y="31117"/>
                  </a:lnTo>
                  <a:lnTo>
                    <a:pt x="9490" y="31039"/>
                  </a:lnTo>
                  <a:lnTo>
                    <a:pt x="8306" y="30841"/>
                  </a:lnTo>
                  <a:lnTo>
                    <a:pt x="8263" y="30695"/>
                  </a:lnTo>
                  <a:lnTo>
                    <a:pt x="8679" y="30163"/>
                  </a:lnTo>
                  <a:lnTo>
                    <a:pt x="7969" y="29978"/>
                  </a:lnTo>
                  <a:lnTo>
                    <a:pt x="7562" y="29751"/>
                  </a:lnTo>
                  <a:lnTo>
                    <a:pt x="7407" y="28881"/>
                  </a:lnTo>
                  <a:lnTo>
                    <a:pt x="7187" y="27650"/>
                  </a:lnTo>
                  <a:lnTo>
                    <a:pt x="6387" y="26843"/>
                  </a:lnTo>
                  <a:lnTo>
                    <a:pt x="6439" y="26635"/>
                  </a:lnTo>
                  <a:lnTo>
                    <a:pt x="7129" y="26270"/>
                  </a:lnTo>
                  <a:lnTo>
                    <a:pt x="7155" y="25772"/>
                  </a:lnTo>
                  <a:lnTo>
                    <a:pt x="7124" y="24937"/>
                  </a:lnTo>
                  <a:lnTo>
                    <a:pt x="6594" y="24469"/>
                  </a:lnTo>
                  <a:lnTo>
                    <a:pt x="6538" y="23478"/>
                  </a:lnTo>
                  <a:lnTo>
                    <a:pt x="6757" y="23086"/>
                  </a:lnTo>
                  <a:lnTo>
                    <a:pt x="6754" y="22729"/>
                  </a:lnTo>
                  <a:lnTo>
                    <a:pt x="6574" y="22302"/>
                  </a:lnTo>
                  <a:lnTo>
                    <a:pt x="6250" y="21941"/>
                  </a:lnTo>
                  <a:lnTo>
                    <a:pt x="6237" y="21607"/>
                  </a:lnTo>
                  <a:lnTo>
                    <a:pt x="6064" y="21358"/>
                  </a:lnTo>
                  <a:lnTo>
                    <a:pt x="5837" y="21180"/>
                  </a:lnTo>
                  <a:lnTo>
                    <a:pt x="5519" y="21131"/>
                  </a:lnTo>
                  <a:lnTo>
                    <a:pt x="5331" y="20938"/>
                  </a:lnTo>
                  <a:lnTo>
                    <a:pt x="5243" y="20317"/>
                  </a:lnTo>
                  <a:lnTo>
                    <a:pt x="4495" y="18237"/>
                  </a:lnTo>
                  <a:lnTo>
                    <a:pt x="3622" y="18517"/>
                  </a:lnTo>
                  <a:lnTo>
                    <a:pt x="3594" y="18257"/>
                  </a:lnTo>
                  <a:lnTo>
                    <a:pt x="3955" y="17765"/>
                  </a:lnTo>
                  <a:lnTo>
                    <a:pt x="3923" y="17626"/>
                  </a:lnTo>
                  <a:lnTo>
                    <a:pt x="3642" y="17269"/>
                  </a:lnTo>
                  <a:lnTo>
                    <a:pt x="3483" y="16904"/>
                  </a:lnTo>
                  <a:lnTo>
                    <a:pt x="3071" y="16552"/>
                  </a:lnTo>
                  <a:lnTo>
                    <a:pt x="2934" y="16446"/>
                  </a:lnTo>
                  <a:lnTo>
                    <a:pt x="2947" y="16233"/>
                  </a:lnTo>
                  <a:lnTo>
                    <a:pt x="3042" y="16049"/>
                  </a:lnTo>
                  <a:lnTo>
                    <a:pt x="2984" y="15693"/>
                  </a:lnTo>
                  <a:lnTo>
                    <a:pt x="2900" y="15536"/>
                  </a:lnTo>
                  <a:lnTo>
                    <a:pt x="2682" y="15392"/>
                  </a:lnTo>
                  <a:lnTo>
                    <a:pt x="2302" y="15143"/>
                  </a:lnTo>
                  <a:lnTo>
                    <a:pt x="2276" y="14816"/>
                  </a:lnTo>
                  <a:lnTo>
                    <a:pt x="2342" y="14499"/>
                  </a:lnTo>
                  <a:lnTo>
                    <a:pt x="2267" y="14143"/>
                  </a:lnTo>
                  <a:lnTo>
                    <a:pt x="1859" y="13871"/>
                  </a:lnTo>
                  <a:lnTo>
                    <a:pt x="1867" y="13610"/>
                  </a:lnTo>
                  <a:lnTo>
                    <a:pt x="2386" y="13169"/>
                  </a:lnTo>
                  <a:lnTo>
                    <a:pt x="2505" y="12950"/>
                  </a:lnTo>
                  <a:lnTo>
                    <a:pt x="2430" y="12809"/>
                  </a:lnTo>
                  <a:lnTo>
                    <a:pt x="1659" y="12106"/>
                  </a:lnTo>
                  <a:lnTo>
                    <a:pt x="949" y="11244"/>
                  </a:lnTo>
                  <a:lnTo>
                    <a:pt x="659" y="10791"/>
                  </a:lnTo>
                  <a:lnTo>
                    <a:pt x="594" y="10534"/>
                  </a:lnTo>
                  <a:lnTo>
                    <a:pt x="633" y="10334"/>
                  </a:lnTo>
                  <a:lnTo>
                    <a:pt x="1111" y="9839"/>
                  </a:lnTo>
                  <a:lnTo>
                    <a:pt x="1216" y="9531"/>
                  </a:lnTo>
                  <a:lnTo>
                    <a:pt x="1217" y="9018"/>
                  </a:lnTo>
                  <a:lnTo>
                    <a:pt x="1146" y="8645"/>
                  </a:lnTo>
                  <a:lnTo>
                    <a:pt x="445" y="8218"/>
                  </a:lnTo>
                  <a:lnTo>
                    <a:pt x="478" y="7964"/>
                  </a:lnTo>
                  <a:lnTo>
                    <a:pt x="680" y="7834"/>
                  </a:lnTo>
                  <a:lnTo>
                    <a:pt x="675" y="7592"/>
                  </a:lnTo>
                  <a:lnTo>
                    <a:pt x="245" y="729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2" name="pg713">
              <a:extLst>
                <a:ext uri="{FF2B5EF4-FFF2-40B4-BE49-F238E27FC236}">
                  <a16:creationId xmlns:a16="http://schemas.microsoft.com/office/drawing/2014/main" id="{159F54AF-23F2-8146-9E7E-A21B70E9D7E3}"/>
                </a:ext>
              </a:extLst>
            </p:cNvPr>
            <p:cNvSpPr/>
            <p:nvPr/>
          </p:nvSpPr>
          <p:spPr>
            <a:xfrm>
              <a:off x="7599293" y="2651920"/>
              <a:ext cx="86601" cy="79703"/>
            </a:xfrm>
            <a:custGeom>
              <a:avLst/>
              <a:gdLst/>
              <a:ahLst/>
              <a:cxnLst/>
              <a:rect l="0" t="0" r="0" b="0"/>
              <a:pathLst>
                <a:path w="86601" h="79703">
                  <a:moveTo>
                    <a:pt x="85567" y="3388"/>
                  </a:moveTo>
                  <a:lnTo>
                    <a:pt x="85736" y="15062"/>
                  </a:lnTo>
                  <a:lnTo>
                    <a:pt x="85738" y="15209"/>
                  </a:lnTo>
                  <a:lnTo>
                    <a:pt x="85754" y="15699"/>
                  </a:lnTo>
                  <a:lnTo>
                    <a:pt x="85898" y="20238"/>
                  </a:lnTo>
                  <a:lnTo>
                    <a:pt x="86157" y="28382"/>
                  </a:lnTo>
                  <a:lnTo>
                    <a:pt x="86225" y="30703"/>
                  </a:lnTo>
                  <a:lnTo>
                    <a:pt x="86290" y="32576"/>
                  </a:lnTo>
                  <a:lnTo>
                    <a:pt x="86360" y="34574"/>
                  </a:lnTo>
                  <a:lnTo>
                    <a:pt x="86404" y="35879"/>
                  </a:lnTo>
                  <a:lnTo>
                    <a:pt x="86406" y="36094"/>
                  </a:lnTo>
                  <a:lnTo>
                    <a:pt x="86601" y="41381"/>
                  </a:lnTo>
                  <a:lnTo>
                    <a:pt x="80458" y="42302"/>
                  </a:lnTo>
                  <a:lnTo>
                    <a:pt x="80376" y="43024"/>
                  </a:lnTo>
                  <a:lnTo>
                    <a:pt x="80139" y="42879"/>
                  </a:lnTo>
                  <a:lnTo>
                    <a:pt x="79830" y="43124"/>
                  </a:lnTo>
                  <a:lnTo>
                    <a:pt x="79385" y="43142"/>
                  </a:lnTo>
                  <a:lnTo>
                    <a:pt x="79387" y="42965"/>
                  </a:lnTo>
                  <a:lnTo>
                    <a:pt x="79587" y="42434"/>
                  </a:lnTo>
                  <a:lnTo>
                    <a:pt x="76174" y="42953"/>
                  </a:lnTo>
                  <a:lnTo>
                    <a:pt x="76181" y="43149"/>
                  </a:lnTo>
                  <a:lnTo>
                    <a:pt x="75457" y="44513"/>
                  </a:lnTo>
                  <a:lnTo>
                    <a:pt x="74690" y="45033"/>
                  </a:lnTo>
                  <a:lnTo>
                    <a:pt x="74329" y="46415"/>
                  </a:lnTo>
                  <a:lnTo>
                    <a:pt x="73850" y="47258"/>
                  </a:lnTo>
                  <a:lnTo>
                    <a:pt x="73348" y="47184"/>
                  </a:lnTo>
                  <a:lnTo>
                    <a:pt x="72918" y="46961"/>
                  </a:lnTo>
                  <a:lnTo>
                    <a:pt x="72143" y="46518"/>
                  </a:lnTo>
                  <a:lnTo>
                    <a:pt x="71870" y="46622"/>
                  </a:lnTo>
                  <a:lnTo>
                    <a:pt x="70961" y="46320"/>
                  </a:lnTo>
                  <a:lnTo>
                    <a:pt x="70958" y="46056"/>
                  </a:lnTo>
                  <a:lnTo>
                    <a:pt x="70570" y="45728"/>
                  </a:lnTo>
                  <a:lnTo>
                    <a:pt x="70554" y="46061"/>
                  </a:lnTo>
                  <a:lnTo>
                    <a:pt x="70715" y="46306"/>
                  </a:lnTo>
                  <a:lnTo>
                    <a:pt x="70675" y="46606"/>
                  </a:lnTo>
                  <a:lnTo>
                    <a:pt x="56609" y="43800"/>
                  </a:lnTo>
                  <a:lnTo>
                    <a:pt x="53659" y="48532"/>
                  </a:lnTo>
                  <a:lnTo>
                    <a:pt x="52031" y="48347"/>
                  </a:lnTo>
                  <a:lnTo>
                    <a:pt x="52050" y="48630"/>
                  </a:lnTo>
                  <a:lnTo>
                    <a:pt x="52713" y="48977"/>
                  </a:lnTo>
                  <a:lnTo>
                    <a:pt x="52311" y="53304"/>
                  </a:lnTo>
                  <a:lnTo>
                    <a:pt x="51406" y="53653"/>
                  </a:lnTo>
                  <a:lnTo>
                    <a:pt x="50063" y="53720"/>
                  </a:lnTo>
                  <a:lnTo>
                    <a:pt x="48922" y="53747"/>
                  </a:lnTo>
                  <a:lnTo>
                    <a:pt x="48748" y="54695"/>
                  </a:lnTo>
                  <a:lnTo>
                    <a:pt x="48453" y="55837"/>
                  </a:lnTo>
                  <a:lnTo>
                    <a:pt x="47237" y="57611"/>
                  </a:lnTo>
                  <a:lnTo>
                    <a:pt x="47371" y="58540"/>
                  </a:lnTo>
                  <a:lnTo>
                    <a:pt x="47711" y="58845"/>
                  </a:lnTo>
                  <a:lnTo>
                    <a:pt x="47972" y="58775"/>
                  </a:lnTo>
                  <a:lnTo>
                    <a:pt x="48288" y="58986"/>
                  </a:lnTo>
                  <a:lnTo>
                    <a:pt x="48363" y="59407"/>
                  </a:lnTo>
                  <a:lnTo>
                    <a:pt x="48051" y="59994"/>
                  </a:lnTo>
                  <a:lnTo>
                    <a:pt x="47621" y="60463"/>
                  </a:lnTo>
                  <a:lnTo>
                    <a:pt x="45406" y="59984"/>
                  </a:lnTo>
                  <a:lnTo>
                    <a:pt x="45195" y="59939"/>
                  </a:lnTo>
                  <a:lnTo>
                    <a:pt x="43995" y="59692"/>
                  </a:lnTo>
                  <a:lnTo>
                    <a:pt x="46093" y="69634"/>
                  </a:lnTo>
                  <a:lnTo>
                    <a:pt x="43323" y="75799"/>
                  </a:lnTo>
                  <a:lnTo>
                    <a:pt x="42105" y="74726"/>
                  </a:lnTo>
                  <a:lnTo>
                    <a:pt x="41989" y="74108"/>
                  </a:lnTo>
                  <a:lnTo>
                    <a:pt x="41613" y="73603"/>
                  </a:lnTo>
                  <a:lnTo>
                    <a:pt x="34894" y="71473"/>
                  </a:lnTo>
                  <a:lnTo>
                    <a:pt x="34453" y="71326"/>
                  </a:lnTo>
                  <a:lnTo>
                    <a:pt x="33702" y="73050"/>
                  </a:lnTo>
                  <a:lnTo>
                    <a:pt x="33465" y="73151"/>
                  </a:lnTo>
                  <a:lnTo>
                    <a:pt x="33370" y="73361"/>
                  </a:lnTo>
                  <a:lnTo>
                    <a:pt x="33495" y="74449"/>
                  </a:lnTo>
                  <a:lnTo>
                    <a:pt x="33146" y="74498"/>
                  </a:lnTo>
                  <a:lnTo>
                    <a:pt x="31178" y="79703"/>
                  </a:lnTo>
                  <a:lnTo>
                    <a:pt x="29913" y="78340"/>
                  </a:lnTo>
                  <a:lnTo>
                    <a:pt x="27539" y="76206"/>
                  </a:lnTo>
                  <a:lnTo>
                    <a:pt x="26858" y="75359"/>
                  </a:lnTo>
                  <a:lnTo>
                    <a:pt x="25366" y="73715"/>
                  </a:lnTo>
                  <a:lnTo>
                    <a:pt x="19509" y="67887"/>
                  </a:lnTo>
                  <a:lnTo>
                    <a:pt x="19035" y="68213"/>
                  </a:lnTo>
                  <a:lnTo>
                    <a:pt x="17559" y="66744"/>
                  </a:lnTo>
                  <a:lnTo>
                    <a:pt x="17095" y="68874"/>
                  </a:lnTo>
                  <a:lnTo>
                    <a:pt x="15095" y="69886"/>
                  </a:lnTo>
                  <a:lnTo>
                    <a:pt x="13500" y="70152"/>
                  </a:lnTo>
                  <a:lnTo>
                    <a:pt x="13153" y="70045"/>
                  </a:lnTo>
                  <a:lnTo>
                    <a:pt x="12443" y="69658"/>
                  </a:lnTo>
                  <a:lnTo>
                    <a:pt x="11489" y="69841"/>
                  </a:lnTo>
                  <a:lnTo>
                    <a:pt x="11135" y="69544"/>
                  </a:lnTo>
                  <a:lnTo>
                    <a:pt x="10877" y="69506"/>
                  </a:lnTo>
                  <a:lnTo>
                    <a:pt x="10591" y="70366"/>
                  </a:lnTo>
                  <a:lnTo>
                    <a:pt x="10246" y="70453"/>
                  </a:lnTo>
                  <a:lnTo>
                    <a:pt x="9879" y="71082"/>
                  </a:lnTo>
                  <a:lnTo>
                    <a:pt x="9648" y="71570"/>
                  </a:lnTo>
                  <a:lnTo>
                    <a:pt x="8544" y="70955"/>
                  </a:lnTo>
                  <a:lnTo>
                    <a:pt x="7729" y="70562"/>
                  </a:lnTo>
                  <a:lnTo>
                    <a:pt x="7198" y="70220"/>
                  </a:lnTo>
                  <a:lnTo>
                    <a:pt x="6836" y="69862"/>
                  </a:lnTo>
                  <a:lnTo>
                    <a:pt x="6629" y="69456"/>
                  </a:lnTo>
                  <a:lnTo>
                    <a:pt x="6408" y="69472"/>
                  </a:lnTo>
                  <a:lnTo>
                    <a:pt x="6551" y="68415"/>
                  </a:lnTo>
                  <a:lnTo>
                    <a:pt x="6564" y="67146"/>
                  </a:lnTo>
                  <a:lnTo>
                    <a:pt x="6732" y="65666"/>
                  </a:lnTo>
                  <a:lnTo>
                    <a:pt x="6538" y="64722"/>
                  </a:lnTo>
                  <a:lnTo>
                    <a:pt x="5943" y="64039"/>
                  </a:lnTo>
                  <a:lnTo>
                    <a:pt x="5709" y="63258"/>
                  </a:lnTo>
                  <a:lnTo>
                    <a:pt x="5075" y="61924"/>
                  </a:lnTo>
                  <a:lnTo>
                    <a:pt x="3974" y="59631"/>
                  </a:lnTo>
                  <a:lnTo>
                    <a:pt x="1553" y="58069"/>
                  </a:lnTo>
                  <a:lnTo>
                    <a:pt x="1022" y="55320"/>
                  </a:lnTo>
                  <a:lnTo>
                    <a:pt x="0" y="49058"/>
                  </a:lnTo>
                  <a:lnTo>
                    <a:pt x="4830" y="48300"/>
                  </a:lnTo>
                  <a:lnTo>
                    <a:pt x="4984" y="48586"/>
                  </a:lnTo>
                  <a:lnTo>
                    <a:pt x="5153" y="48277"/>
                  </a:lnTo>
                  <a:lnTo>
                    <a:pt x="7315" y="47968"/>
                  </a:lnTo>
                  <a:lnTo>
                    <a:pt x="6457" y="42843"/>
                  </a:lnTo>
                  <a:lnTo>
                    <a:pt x="5651" y="37753"/>
                  </a:lnTo>
                  <a:lnTo>
                    <a:pt x="5339" y="36165"/>
                  </a:lnTo>
                  <a:lnTo>
                    <a:pt x="4997" y="33085"/>
                  </a:lnTo>
                  <a:lnTo>
                    <a:pt x="10940" y="32353"/>
                  </a:lnTo>
                  <a:lnTo>
                    <a:pt x="16003" y="31637"/>
                  </a:lnTo>
                  <a:lnTo>
                    <a:pt x="19085" y="31117"/>
                  </a:lnTo>
                  <a:lnTo>
                    <a:pt x="19143" y="31363"/>
                  </a:lnTo>
                  <a:lnTo>
                    <a:pt x="19481" y="31496"/>
                  </a:lnTo>
                  <a:lnTo>
                    <a:pt x="19525" y="31084"/>
                  </a:lnTo>
                  <a:lnTo>
                    <a:pt x="19680" y="30710"/>
                  </a:lnTo>
                  <a:lnTo>
                    <a:pt x="19551" y="30206"/>
                  </a:lnTo>
                  <a:lnTo>
                    <a:pt x="19499" y="29571"/>
                  </a:lnTo>
                  <a:lnTo>
                    <a:pt x="19900" y="29035"/>
                  </a:lnTo>
                  <a:lnTo>
                    <a:pt x="20082" y="28400"/>
                  </a:lnTo>
                  <a:lnTo>
                    <a:pt x="19926" y="27376"/>
                  </a:lnTo>
                  <a:lnTo>
                    <a:pt x="19732" y="26676"/>
                  </a:lnTo>
                  <a:lnTo>
                    <a:pt x="19357" y="26009"/>
                  </a:lnTo>
                  <a:lnTo>
                    <a:pt x="19175" y="25424"/>
                  </a:lnTo>
                  <a:lnTo>
                    <a:pt x="19551" y="24497"/>
                  </a:lnTo>
                  <a:lnTo>
                    <a:pt x="19887" y="23976"/>
                  </a:lnTo>
                  <a:lnTo>
                    <a:pt x="20911" y="22875"/>
                  </a:lnTo>
                  <a:lnTo>
                    <a:pt x="20341" y="22642"/>
                  </a:lnTo>
                  <a:lnTo>
                    <a:pt x="20444" y="22203"/>
                  </a:lnTo>
                  <a:lnTo>
                    <a:pt x="20716" y="21975"/>
                  </a:lnTo>
                  <a:lnTo>
                    <a:pt x="21579" y="21702"/>
                  </a:lnTo>
                  <a:lnTo>
                    <a:pt x="21874" y="21414"/>
                  </a:lnTo>
                  <a:lnTo>
                    <a:pt x="21883" y="19972"/>
                  </a:lnTo>
                  <a:lnTo>
                    <a:pt x="21455" y="19398"/>
                  </a:lnTo>
                  <a:lnTo>
                    <a:pt x="21255" y="19317"/>
                  </a:lnTo>
                  <a:lnTo>
                    <a:pt x="21115" y="19128"/>
                  </a:lnTo>
                  <a:lnTo>
                    <a:pt x="20990" y="18599"/>
                  </a:lnTo>
                  <a:lnTo>
                    <a:pt x="20990" y="18215"/>
                  </a:lnTo>
                  <a:lnTo>
                    <a:pt x="20828" y="17774"/>
                  </a:lnTo>
                  <a:lnTo>
                    <a:pt x="19952" y="16900"/>
                  </a:lnTo>
                  <a:lnTo>
                    <a:pt x="19616" y="17128"/>
                  </a:lnTo>
                  <a:lnTo>
                    <a:pt x="19149" y="17096"/>
                  </a:lnTo>
                  <a:lnTo>
                    <a:pt x="18502" y="16803"/>
                  </a:lnTo>
                  <a:lnTo>
                    <a:pt x="17984" y="16380"/>
                  </a:lnTo>
                  <a:lnTo>
                    <a:pt x="17117" y="14688"/>
                  </a:lnTo>
                  <a:lnTo>
                    <a:pt x="16793" y="14282"/>
                  </a:lnTo>
                  <a:lnTo>
                    <a:pt x="26032" y="14432"/>
                  </a:lnTo>
                  <a:lnTo>
                    <a:pt x="26271" y="13858"/>
                  </a:lnTo>
                  <a:lnTo>
                    <a:pt x="26082" y="13554"/>
                  </a:lnTo>
                  <a:lnTo>
                    <a:pt x="26404" y="13365"/>
                  </a:lnTo>
                  <a:lnTo>
                    <a:pt x="26927" y="13231"/>
                  </a:lnTo>
                  <a:lnTo>
                    <a:pt x="27890" y="13162"/>
                  </a:lnTo>
                  <a:lnTo>
                    <a:pt x="28017" y="13017"/>
                  </a:lnTo>
                  <a:lnTo>
                    <a:pt x="28044" y="12764"/>
                  </a:lnTo>
                  <a:lnTo>
                    <a:pt x="28916" y="11485"/>
                  </a:lnTo>
                  <a:lnTo>
                    <a:pt x="29161" y="11600"/>
                  </a:lnTo>
                  <a:lnTo>
                    <a:pt x="31481" y="11506"/>
                  </a:lnTo>
                  <a:lnTo>
                    <a:pt x="34258" y="11315"/>
                  </a:lnTo>
                  <a:lnTo>
                    <a:pt x="37824" y="11310"/>
                  </a:lnTo>
                  <a:lnTo>
                    <a:pt x="39534" y="11320"/>
                  </a:lnTo>
                  <a:lnTo>
                    <a:pt x="43105" y="11352"/>
                  </a:lnTo>
                  <a:lnTo>
                    <a:pt x="44561" y="11374"/>
                  </a:lnTo>
                  <a:lnTo>
                    <a:pt x="43998" y="11124"/>
                  </a:lnTo>
                  <a:lnTo>
                    <a:pt x="43196" y="11121"/>
                  </a:lnTo>
                  <a:lnTo>
                    <a:pt x="43487" y="10802"/>
                  </a:lnTo>
                  <a:lnTo>
                    <a:pt x="44025" y="10444"/>
                  </a:lnTo>
                  <a:lnTo>
                    <a:pt x="44484" y="10285"/>
                  </a:lnTo>
                  <a:lnTo>
                    <a:pt x="44735" y="10107"/>
                  </a:lnTo>
                  <a:lnTo>
                    <a:pt x="45053" y="9633"/>
                  </a:lnTo>
                  <a:lnTo>
                    <a:pt x="45040" y="9313"/>
                  </a:lnTo>
                  <a:lnTo>
                    <a:pt x="45353" y="9291"/>
                  </a:lnTo>
                  <a:lnTo>
                    <a:pt x="45991" y="9724"/>
                  </a:lnTo>
                  <a:lnTo>
                    <a:pt x="46698" y="10522"/>
                  </a:lnTo>
                  <a:lnTo>
                    <a:pt x="46346" y="0"/>
                  </a:lnTo>
                  <a:lnTo>
                    <a:pt x="46660" y="15"/>
                  </a:lnTo>
                  <a:lnTo>
                    <a:pt x="51353" y="252"/>
                  </a:lnTo>
                  <a:lnTo>
                    <a:pt x="60560" y="323"/>
                  </a:lnTo>
                  <a:lnTo>
                    <a:pt x="61215" y="328"/>
                  </a:lnTo>
                  <a:lnTo>
                    <a:pt x="65017" y="452"/>
                  </a:lnTo>
                  <a:lnTo>
                    <a:pt x="66038" y="486"/>
                  </a:lnTo>
                  <a:lnTo>
                    <a:pt x="67631" y="538"/>
                  </a:lnTo>
                  <a:lnTo>
                    <a:pt x="73716" y="737"/>
                  </a:lnTo>
                  <a:lnTo>
                    <a:pt x="74713" y="748"/>
                  </a:lnTo>
                  <a:lnTo>
                    <a:pt x="79569" y="802"/>
                  </a:lnTo>
                  <a:lnTo>
                    <a:pt x="84860" y="861"/>
                  </a:lnTo>
                  <a:lnTo>
                    <a:pt x="85385" y="86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3" name="pg714">
              <a:extLst>
                <a:ext uri="{FF2B5EF4-FFF2-40B4-BE49-F238E27FC236}">
                  <a16:creationId xmlns:a16="http://schemas.microsoft.com/office/drawing/2014/main" id="{3D374B0F-E453-0C4D-B937-BE2123D688DA}"/>
                </a:ext>
              </a:extLst>
            </p:cNvPr>
            <p:cNvSpPr/>
            <p:nvPr/>
          </p:nvSpPr>
          <p:spPr>
            <a:xfrm>
              <a:off x="4572579" y="1455481"/>
              <a:ext cx="367100" cy="419901"/>
            </a:xfrm>
            <a:custGeom>
              <a:avLst/>
              <a:gdLst/>
              <a:ahLst/>
              <a:cxnLst/>
              <a:rect l="0" t="0" r="0" b="0"/>
              <a:pathLst>
                <a:path w="367100" h="419901">
                  <a:moveTo>
                    <a:pt x="88529" y="2480"/>
                  </a:moveTo>
                  <a:lnTo>
                    <a:pt x="88733" y="2376"/>
                  </a:lnTo>
                  <a:lnTo>
                    <a:pt x="89580" y="1611"/>
                  </a:lnTo>
                  <a:lnTo>
                    <a:pt x="89694" y="1274"/>
                  </a:lnTo>
                  <a:lnTo>
                    <a:pt x="88834" y="928"/>
                  </a:lnTo>
                  <a:lnTo>
                    <a:pt x="88630" y="631"/>
                  </a:lnTo>
                  <a:lnTo>
                    <a:pt x="88522" y="208"/>
                  </a:lnTo>
                  <a:lnTo>
                    <a:pt x="88526" y="0"/>
                  </a:lnTo>
                  <a:lnTo>
                    <a:pt x="88925" y="226"/>
                  </a:lnTo>
                  <a:lnTo>
                    <a:pt x="88988" y="616"/>
                  </a:lnTo>
                  <a:lnTo>
                    <a:pt x="89563" y="988"/>
                  </a:lnTo>
                  <a:lnTo>
                    <a:pt x="90016" y="985"/>
                  </a:lnTo>
                  <a:lnTo>
                    <a:pt x="92002" y="2426"/>
                  </a:lnTo>
                  <a:lnTo>
                    <a:pt x="93375" y="2901"/>
                  </a:lnTo>
                  <a:lnTo>
                    <a:pt x="94195" y="2934"/>
                  </a:lnTo>
                  <a:lnTo>
                    <a:pt x="94774" y="3155"/>
                  </a:lnTo>
                  <a:lnTo>
                    <a:pt x="95064" y="3383"/>
                  </a:lnTo>
                  <a:lnTo>
                    <a:pt x="96749" y="3780"/>
                  </a:lnTo>
                  <a:lnTo>
                    <a:pt x="100815" y="5073"/>
                  </a:lnTo>
                  <a:lnTo>
                    <a:pt x="101983" y="5091"/>
                  </a:lnTo>
                  <a:lnTo>
                    <a:pt x="106510" y="4546"/>
                  </a:lnTo>
                  <a:lnTo>
                    <a:pt x="109813" y="2514"/>
                  </a:lnTo>
                  <a:lnTo>
                    <a:pt x="111706" y="2703"/>
                  </a:lnTo>
                  <a:lnTo>
                    <a:pt x="113884" y="2305"/>
                  </a:lnTo>
                  <a:lnTo>
                    <a:pt x="114577" y="2550"/>
                  </a:lnTo>
                  <a:lnTo>
                    <a:pt x="120124" y="5560"/>
                  </a:lnTo>
                  <a:lnTo>
                    <a:pt x="120413" y="5831"/>
                  </a:lnTo>
                  <a:lnTo>
                    <a:pt x="124114" y="8322"/>
                  </a:lnTo>
                  <a:lnTo>
                    <a:pt x="127248" y="9792"/>
                  </a:lnTo>
                  <a:lnTo>
                    <a:pt x="129497" y="9806"/>
                  </a:lnTo>
                  <a:lnTo>
                    <a:pt x="132171" y="10307"/>
                  </a:lnTo>
                  <a:lnTo>
                    <a:pt x="131126" y="12284"/>
                  </a:lnTo>
                  <a:lnTo>
                    <a:pt x="131014" y="14651"/>
                  </a:lnTo>
                  <a:lnTo>
                    <a:pt x="134628" y="27664"/>
                  </a:lnTo>
                  <a:lnTo>
                    <a:pt x="134592" y="30346"/>
                  </a:lnTo>
                  <a:lnTo>
                    <a:pt x="137608" y="42188"/>
                  </a:lnTo>
                  <a:lnTo>
                    <a:pt x="137738" y="42881"/>
                  </a:lnTo>
                  <a:lnTo>
                    <a:pt x="140717" y="46292"/>
                  </a:lnTo>
                  <a:lnTo>
                    <a:pt x="140717" y="62520"/>
                  </a:lnTo>
                  <a:lnTo>
                    <a:pt x="144768" y="62521"/>
                  </a:lnTo>
                  <a:lnTo>
                    <a:pt x="149404" y="81489"/>
                  </a:lnTo>
                  <a:lnTo>
                    <a:pt x="149262" y="83275"/>
                  </a:lnTo>
                  <a:lnTo>
                    <a:pt x="148187" y="83836"/>
                  </a:lnTo>
                  <a:lnTo>
                    <a:pt x="148481" y="84747"/>
                  </a:lnTo>
                  <a:lnTo>
                    <a:pt x="148129" y="86388"/>
                  </a:lnTo>
                  <a:lnTo>
                    <a:pt x="149073" y="88525"/>
                  </a:lnTo>
                  <a:lnTo>
                    <a:pt x="147600" y="89239"/>
                  </a:lnTo>
                  <a:lnTo>
                    <a:pt x="146964" y="89882"/>
                  </a:lnTo>
                  <a:lnTo>
                    <a:pt x="146664" y="91101"/>
                  </a:lnTo>
                  <a:lnTo>
                    <a:pt x="147870" y="93554"/>
                  </a:lnTo>
                  <a:lnTo>
                    <a:pt x="147740" y="95088"/>
                  </a:lnTo>
                  <a:lnTo>
                    <a:pt x="147955" y="96783"/>
                  </a:lnTo>
                  <a:lnTo>
                    <a:pt x="148402" y="98622"/>
                  </a:lnTo>
                  <a:lnTo>
                    <a:pt x="148779" y="98972"/>
                  </a:lnTo>
                  <a:lnTo>
                    <a:pt x="150739" y="100042"/>
                  </a:lnTo>
                  <a:lnTo>
                    <a:pt x="151477" y="100563"/>
                  </a:lnTo>
                  <a:lnTo>
                    <a:pt x="152390" y="101511"/>
                  </a:lnTo>
                  <a:lnTo>
                    <a:pt x="153464" y="102222"/>
                  </a:lnTo>
                  <a:lnTo>
                    <a:pt x="154319" y="103188"/>
                  </a:lnTo>
                  <a:lnTo>
                    <a:pt x="154177" y="103188"/>
                  </a:lnTo>
                  <a:lnTo>
                    <a:pt x="154321" y="103348"/>
                  </a:lnTo>
                  <a:lnTo>
                    <a:pt x="154329" y="104137"/>
                  </a:lnTo>
                  <a:lnTo>
                    <a:pt x="154883" y="104620"/>
                  </a:lnTo>
                  <a:lnTo>
                    <a:pt x="157705" y="105238"/>
                  </a:lnTo>
                  <a:lnTo>
                    <a:pt x="158802" y="106129"/>
                  </a:lnTo>
                  <a:lnTo>
                    <a:pt x="159987" y="106705"/>
                  </a:lnTo>
                  <a:lnTo>
                    <a:pt x="160703" y="107377"/>
                  </a:lnTo>
                  <a:lnTo>
                    <a:pt x="161329" y="108146"/>
                  </a:lnTo>
                  <a:lnTo>
                    <a:pt x="161830" y="108455"/>
                  </a:lnTo>
                  <a:lnTo>
                    <a:pt x="164262" y="108792"/>
                  </a:lnTo>
                  <a:lnTo>
                    <a:pt x="165885" y="108681"/>
                  </a:lnTo>
                  <a:lnTo>
                    <a:pt x="166761" y="108934"/>
                  </a:lnTo>
                  <a:lnTo>
                    <a:pt x="167221" y="109335"/>
                  </a:lnTo>
                  <a:lnTo>
                    <a:pt x="168146" y="110855"/>
                  </a:lnTo>
                  <a:lnTo>
                    <a:pt x="168834" y="111112"/>
                  </a:lnTo>
                  <a:lnTo>
                    <a:pt x="169929" y="111064"/>
                  </a:lnTo>
                  <a:lnTo>
                    <a:pt x="171966" y="111258"/>
                  </a:lnTo>
                  <a:lnTo>
                    <a:pt x="173088" y="111614"/>
                  </a:lnTo>
                  <a:lnTo>
                    <a:pt x="174861" y="111634"/>
                  </a:lnTo>
                  <a:lnTo>
                    <a:pt x="176618" y="111830"/>
                  </a:lnTo>
                  <a:lnTo>
                    <a:pt x="177713" y="112049"/>
                  </a:lnTo>
                  <a:lnTo>
                    <a:pt x="179286" y="112546"/>
                  </a:lnTo>
                  <a:lnTo>
                    <a:pt x="180027" y="112472"/>
                  </a:lnTo>
                  <a:lnTo>
                    <a:pt x="181051" y="112149"/>
                  </a:lnTo>
                  <a:lnTo>
                    <a:pt x="182928" y="110447"/>
                  </a:lnTo>
                  <a:lnTo>
                    <a:pt x="183290" y="109893"/>
                  </a:lnTo>
                  <a:lnTo>
                    <a:pt x="183612" y="109663"/>
                  </a:lnTo>
                  <a:lnTo>
                    <a:pt x="183965" y="109536"/>
                  </a:lnTo>
                  <a:lnTo>
                    <a:pt x="185243" y="109604"/>
                  </a:lnTo>
                  <a:lnTo>
                    <a:pt x="187505" y="109374"/>
                  </a:lnTo>
                  <a:lnTo>
                    <a:pt x="188104" y="109397"/>
                  </a:lnTo>
                  <a:lnTo>
                    <a:pt x="188882" y="109646"/>
                  </a:lnTo>
                  <a:lnTo>
                    <a:pt x="190129" y="110271"/>
                  </a:lnTo>
                  <a:lnTo>
                    <a:pt x="192141" y="110645"/>
                  </a:lnTo>
                  <a:lnTo>
                    <a:pt x="193473" y="110767"/>
                  </a:lnTo>
                  <a:lnTo>
                    <a:pt x="195327" y="110588"/>
                  </a:lnTo>
                  <a:lnTo>
                    <a:pt x="197915" y="109652"/>
                  </a:lnTo>
                  <a:lnTo>
                    <a:pt x="200208" y="110057"/>
                  </a:lnTo>
                  <a:lnTo>
                    <a:pt x="201366" y="110462"/>
                  </a:lnTo>
                  <a:lnTo>
                    <a:pt x="202330" y="111336"/>
                  </a:lnTo>
                  <a:lnTo>
                    <a:pt x="203609" y="111493"/>
                  </a:lnTo>
                  <a:lnTo>
                    <a:pt x="204118" y="111906"/>
                  </a:lnTo>
                  <a:lnTo>
                    <a:pt x="204430" y="112645"/>
                  </a:lnTo>
                  <a:lnTo>
                    <a:pt x="205126" y="113542"/>
                  </a:lnTo>
                  <a:lnTo>
                    <a:pt x="205331" y="113999"/>
                  </a:lnTo>
                  <a:lnTo>
                    <a:pt x="205402" y="114857"/>
                  </a:lnTo>
                  <a:lnTo>
                    <a:pt x="204881" y="117191"/>
                  </a:lnTo>
                  <a:lnTo>
                    <a:pt x="204890" y="117600"/>
                  </a:lnTo>
                  <a:lnTo>
                    <a:pt x="205458" y="118422"/>
                  </a:lnTo>
                  <a:lnTo>
                    <a:pt x="205891" y="118763"/>
                  </a:lnTo>
                  <a:lnTo>
                    <a:pt x="206208" y="118890"/>
                  </a:lnTo>
                  <a:lnTo>
                    <a:pt x="207609" y="119070"/>
                  </a:lnTo>
                  <a:lnTo>
                    <a:pt x="208813" y="119527"/>
                  </a:lnTo>
                  <a:lnTo>
                    <a:pt x="210086" y="119551"/>
                  </a:lnTo>
                  <a:lnTo>
                    <a:pt x="212019" y="119288"/>
                  </a:lnTo>
                  <a:lnTo>
                    <a:pt x="213435" y="119385"/>
                  </a:lnTo>
                  <a:lnTo>
                    <a:pt x="216135" y="119759"/>
                  </a:lnTo>
                  <a:lnTo>
                    <a:pt x="217473" y="120139"/>
                  </a:lnTo>
                  <a:lnTo>
                    <a:pt x="219895" y="120147"/>
                  </a:lnTo>
                  <a:lnTo>
                    <a:pt x="221494" y="120353"/>
                  </a:lnTo>
                  <a:lnTo>
                    <a:pt x="223605" y="120395"/>
                  </a:lnTo>
                  <a:lnTo>
                    <a:pt x="224917" y="120123"/>
                  </a:lnTo>
                  <a:lnTo>
                    <a:pt x="226037" y="120480"/>
                  </a:lnTo>
                  <a:lnTo>
                    <a:pt x="227924" y="120393"/>
                  </a:lnTo>
                  <a:lnTo>
                    <a:pt x="228612" y="120118"/>
                  </a:lnTo>
                  <a:lnTo>
                    <a:pt x="229335" y="120084"/>
                  </a:lnTo>
                  <a:lnTo>
                    <a:pt x="229533" y="120472"/>
                  </a:lnTo>
                  <a:lnTo>
                    <a:pt x="230048" y="120570"/>
                  </a:lnTo>
                  <a:lnTo>
                    <a:pt x="231060" y="120423"/>
                  </a:lnTo>
                  <a:lnTo>
                    <a:pt x="232259" y="120521"/>
                  </a:lnTo>
                  <a:lnTo>
                    <a:pt x="233240" y="120911"/>
                  </a:lnTo>
                  <a:lnTo>
                    <a:pt x="234033" y="120937"/>
                  </a:lnTo>
                  <a:lnTo>
                    <a:pt x="236953" y="120557"/>
                  </a:lnTo>
                  <a:lnTo>
                    <a:pt x="237764" y="120625"/>
                  </a:lnTo>
                  <a:lnTo>
                    <a:pt x="239135" y="121119"/>
                  </a:lnTo>
                  <a:lnTo>
                    <a:pt x="240889" y="121472"/>
                  </a:lnTo>
                  <a:lnTo>
                    <a:pt x="242593" y="121540"/>
                  </a:lnTo>
                  <a:lnTo>
                    <a:pt x="242948" y="121647"/>
                  </a:lnTo>
                  <a:lnTo>
                    <a:pt x="243753" y="122094"/>
                  </a:lnTo>
                  <a:lnTo>
                    <a:pt x="245073" y="122330"/>
                  </a:lnTo>
                  <a:lnTo>
                    <a:pt x="247302" y="122505"/>
                  </a:lnTo>
                  <a:lnTo>
                    <a:pt x="248643" y="122353"/>
                  </a:lnTo>
                  <a:lnTo>
                    <a:pt x="248792" y="122270"/>
                  </a:lnTo>
                  <a:lnTo>
                    <a:pt x="248940" y="122001"/>
                  </a:lnTo>
                  <a:lnTo>
                    <a:pt x="249306" y="121943"/>
                  </a:lnTo>
                  <a:lnTo>
                    <a:pt x="252490" y="122577"/>
                  </a:lnTo>
                  <a:lnTo>
                    <a:pt x="257063" y="122686"/>
                  </a:lnTo>
                  <a:lnTo>
                    <a:pt x="258048" y="122802"/>
                  </a:lnTo>
                  <a:lnTo>
                    <a:pt x="258469" y="122940"/>
                  </a:lnTo>
                  <a:lnTo>
                    <a:pt x="258905" y="123175"/>
                  </a:lnTo>
                  <a:lnTo>
                    <a:pt x="259302" y="123524"/>
                  </a:lnTo>
                  <a:lnTo>
                    <a:pt x="260126" y="125468"/>
                  </a:lnTo>
                  <a:lnTo>
                    <a:pt x="260620" y="125839"/>
                  </a:lnTo>
                  <a:lnTo>
                    <a:pt x="260814" y="126108"/>
                  </a:lnTo>
                  <a:lnTo>
                    <a:pt x="261148" y="126972"/>
                  </a:lnTo>
                  <a:lnTo>
                    <a:pt x="261348" y="128345"/>
                  </a:lnTo>
                  <a:lnTo>
                    <a:pt x="262187" y="130032"/>
                  </a:lnTo>
                  <a:lnTo>
                    <a:pt x="262712" y="130788"/>
                  </a:lnTo>
                  <a:lnTo>
                    <a:pt x="262870" y="131224"/>
                  </a:lnTo>
                  <a:lnTo>
                    <a:pt x="263064" y="132414"/>
                  </a:lnTo>
                  <a:lnTo>
                    <a:pt x="263051" y="132724"/>
                  </a:lnTo>
                  <a:lnTo>
                    <a:pt x="262872" y="133800"/>
                  </a:lnTo>
                  <a:lnTo>
                    <a:pt x="262584" y="134757"/>
                  </a:lnTo>
                  <a:lnTo>
                    <a:pt x="262180" y="135608"/>
                  </a:lnTo>
                  <a:lnTo>
                    <a:pt x="262156" y="135861"/>
                  </a:lnTo>
                  <a:lnTo>
                    <a:pt x="262282" y="136441"/>
                  </a:lnTo>
                  <a:lnTo>
                    <a:pt x="262296" y="136955"/>
                  </a:lnTo>
                  <a:lnTo>
                    <a:pt x="262163" y="137260"/>
                  </a:lnTo>
                  <a:lnTo>
                    <a:pt x="261471" y="138021"/>
                  </a:lnTo>
                  <a:lnTo>
                    <a:pt x="261367" y="138247"/>
                  </a:lnTo>
                  <a:lnTo>
                    <a:pt x="261305" y="138535"/>
                  </a:lnTo>
                  <a:lnTo>
                    <a:pt x="261383" y="138962"/>
                  </a:lnTo>
                  <a:lnTo>
                    <a:pt x="261781" y="139537"/>
                  </a:lnTo>
                  <a:lnTo>
                    <a:pt x="262173" y="139819"/>
                  </a:lnTo>
                  <a:lnTo>
                    <a:pt x="263549" y="140506"/>
                  </a:lnTo>
                  <a:lnTo>
                    <a:pt x="264078" y="140863"/>
                  </a:lnTo>
                  <a:lnTo>
                    <a:pt x="264464" y="141243"/>
                  </a:lnTo>
                  <a:lnTo>
                    <a:pt x="265732" y="141330"/>
                  </a:lnTo>
                  <a:lnTo>
                    <a:pt x="267405" y="141275"/>
                  </a:lnTo>
                  <a:lnTo>
                    <a:pt x="268514" y="141227"/>
                  </a:lnTo>
                  <a:lnTo>
                    <a:pt x="269380" y="141350"/>
                  </a:lnTo>
                  <a:lnTo>
                    <a:pt x="269839" y="141390"/>
                  </a:lnTo>
                  <a:lnTo>
                    <a:pt x="271276" y="141028"/>
                  </a:lnTo>
                  <a:lnTo>
                    <a:pt x="272532" y="140922"/>
                  </a:lnTo>
                  <a:lnTo>
                    <a:pt x="273627" y="141030"/>
                  </a:lnTo>
                  <a:lnTo>
                    <a:pt x="275509" y="140917"/>
                  </a:lnTo>
                  <a:lnTo>
                    <a:pt x="276266" y="141060"/>
                  </a:lnTo>
                  <a:lnTo>
                    <a:pt x="277383" y="141446"/>
                  </a:lnTo>
                  <a:lnTo>
                    <a:pt x="277871" y="141476"/>
                  </a:lnTo>
                  <a:lnTo>
                    <a:pt x="279986" y="141198"/>
                  </a:lnTo>
                  <a:lnTo>
                    <a:pt x="282306" y="141290"/>
                  </a:lnTo>
                  <a:lnTo>
                    <a:pt x="283763" y="141038"/>
                  </a:lnTo>
                  <a:lnTo>
                    <a:pt x="284062" y="140873"/>
                  </a:lnTo>
                  <a:lnTo>
                    <a:pt x="284275" y="140720"/>
                  </a:lnTo>
                  <a:lnTo>
                    <a:pt x="284695" y="140184"/>
                  </a:lnTo>
                  <a:lnTo>
                    <a:pt x="285048" y="139343"/>
                  </a:lnTo>
                  <a:lnTo>
                    <a:pt x="285455" y="138954"/>
                  </a:lnTo>
                  <a:lnTo>
                    <a:pt x="285904" y="138773"/>
                  </a:lnTo>
                  <a:lnTo>
                    <a:pt x="286217" y="138809"/>
                  </a:lnTo>
                  <a:lnTo>
                    <a:pt x="286749" y="139537"/>
                  </a:lnTo>
                  <a:lnTo>
                    <a:pt x="287269" y="139950"/>
                  </a:lnTo>
                  <a:lnTo>
                    <a:pt x="287978" y="140291"/>
                  </a:lnTo>
                  <a:lnTo>
                    <a:pt x="288266" y="140326"/>
                  </a:lnTo>
                  <a:lnTo>
                    <a:pt x="288881" y="140194"/>
                  </a:lnTo>
                  <a:lnTo>
                    <a:pt x="289155" y="140055"/>
                  </a:lnTo>
                  <a:lnTo>
                    <a:pt x="289971" y="139379"/>
                  </a:lnTo>
                  <a:lnTo>
                    <a:pt x="290369" y="139166"/>
                  </a:lnTo>
                  <a:lnTo>
                    <a:pt x="290941" y="139156"/>
                  </a:lnTo>
                  <a:lnTo>
                    <a:pt x="291241" y="139167"/>
                  </a:lnTo>
                  <a:lnTo>
                    <a:pt x="292138" y="139512"/>
                  </a:lnTo>
                  <a:lnTo>
                    <a:pt x="292446" y="139535"/>
                  </a:lnTo>
                  <a:lnTo>
                    <a:pt x="294553" y="139149"/>
                  </a:lnTo>
                  <a:lnTo>
                    <a:pt x="296478" y="139183"/>
                  </a:lnTo>
                  <a:lnTo>
                    <a:pt x="297362" y="138989"/>
                  </a:lnTo>
                  <a:lnTo>
                    <a:pt x="298434" y="138570"/>
                  </a:lnTo>
                  <a:lnTo>
                    <a:pt x="300168" y="138319"/>
                  </a:lnTo>
                  <a:lnTo>
                    <a:pt x="300587" y="138190"/>
                  </a:lnTo>
                  <a:lnTo>
                    <a:pt x="302568" y="137147"/>
                  </a:lnTo>
                  <a:lnTo>
                    <a:pt x="304987" y="136831"/>
                  </a:lnTo>
                  <a:lnTo>
                    <a:pt x="306796" y="136421"/>
                  </a:lnTo>
                  <a:lnTo>
                    <a:pt x="307069" y="136258"/>
                  </a:lnTo>
                  <a:lnTo>
                    <a:pt x="307664" y="135626"/>
                  </a:lnTo>
                  <a:lnTo>
                    <a:pt x="307994" y="134856"/>
                  </a:lnTo>
                  <a:lnTo>
                    <a:pt x="308198" y="133791"/>
                  </a:lnTo>
                  <a:lnTo>
                    <a:pt x="308150" y="132919"/>
                  </a:lnTo>
                  <a:lnTo>
                    <a:pt x="307543" y="131807"/>
                  </a:lnTo>
                  <a:lnTo>
                    <a:pt x="306989" y="129650"/>
                  </a:lnTo>
                  <a:lnTo>
                    <a:pt x="307094" y="129103"/>
                  </a:lnTo>
                  <a:lnTo>
                    <a:pt x="307209" y="128918"/>
                  </a:lnTo>
                  <a:lnTo>
                    <a:pt x="310552" y="128660"/>
                  </a:lnTo>
                  <a:lnTo>
                    <a:pt x="311115" y="128374"/>
                  </a:lnTo>
                  <a:lnTo>
                    <a:pt x="311868" y="127619"/>
                  </a:lnTo>
                  <a:lnTo>
                    <a:pt x="312236" y="127372"/>
                  </a:lnTo>
                  <a:lnTo>
                    <a:pt x="313720" y="126671"/>
                  </a:lnTo>
                  <a:lnTo>
                    <a:pt x="314427" y="126214"/>
                  </a:lnTo>
                  <a:lnTo>
                    <a:pt x="314853" y="126063"/>
                  </a:lnTo>
                  <a:lnTo>
                    <a:pt x="314991" y="126062"/>
                  </a:lnTo>
                  <a:lnTo>
                    <a:pt x="315146" y="126432"/>
                  </a:lnTo>
                  <a:lnTo>
                    <a:pt x="315669" y="126948"/>
                  </a:lnTo>
                  <a:lnTo>
                    <a:pt x="315806" y="126974"/>
                  </a:lnTo>
                  <a:lnTo>
                    <a:pt x="316267" y="127028"/>
                  </a:lnTo>
                  <a:lnTo>
                    <a:pt x="317632" y="126746"/>
                  </a:lnTo>
                  <a:lnTo>
                    <a:pt x="319270" y="126756"/>
                  </a:lnTo>
                  <a:lnTo>
                    <a:pt x="319722" y="126441"/>
                  </a:lnTo>
                  <a:lnTo>
                    <a:pt x="319805" y="126236"/>
                  </a:lnTo>
                  <a:lnTo>
                    <a:pt x="320439" y="125333"/>
                  </a:lnTo>
                  <a:lnTo>
                    <a:pt x="321179" y="125667"/>
                  </a:lnTo>
                  <a:lnTo>
                    <a:pt x="321309" y="125697"/>
                  </a:lnTo>
                  <a:lnTo>
                    <a:pt x="321474" y="125574"/>
                  </a:lnTo>
                  <a:lnTo>
                    <a:pt x="321590" y="125407"/>
                  </a:lnTo>
                  <a:lnTo>
                    <a:pt x="321603" y="125028"/>
                  </a:lnTo>
                  <a:lnTo>
                    <a:pt x="322127" y="123527"/>
                  </a:lnTo>
                  <a:lnTo>
                    <a:pt x="322329" y="123253"/>
                  </a:lnTo>
                  <a:lnTo>
                    <a:pt x="334328" y="120624"/>
                  </a:lnTo>
                  <a:lnTo>
                    <a:pt x="340473" y="120674"/>
                  </a:lnTo>
                  <a:lnTo>
                    <a:pt x="343490" y="122968"/>
                  </a:lnTo>
                  <a:lnTo>
                    <a:pt x="344021" y="123529"/>
                  </a:lnTo>
                  <a:lnTo>
                    <a:pt x="344267" y="123787"/>
                  </a:lnTo>
                  <a:lnTo>
                    <a:pt x="348886" y="123529"/>
                  </a:lnTo>
                  <a:lnTo>
                    <a:pt x="355875" y="123094"/>
                  </a:lnTo>
                  <a:lnTo>
                    <a:pt x="355833" y="124338"/>
                  </a:lnTo>
                  <a:lnTo>
                    <a:pt x="355827" y="124539"/>
                  </a:lnTo>
                  <a:lnTo>
                    <a:pt x="355818" y="124841"/>
                  </a:lnTo>
                  <a:lnTo>
                    <a:pt x="355814" y="124998"/>
                  </a:lnTo>
                  <a:lnTo>
                    <a:pt x="355760" y="126805"/>
                  </a:lnTo>
                  <a:lnTo>
                    <a:pt x="355747" y="127428"/>
                  </a:lnTo>
                  <a:lnTo>
                    <a:pt x="355716" y="127995"/>
                  </a:lnTo>
                  <a:lnTo>
                    <a:pt x="355708" y="128311"/>
                  </a:lnTo>
                  <a:lnTo>
                    <a:pt x="355654" y="133065"/>
                  </a:lnTo>
                  <a:lnTo>
                    <a:pt x="355643" y="134007"/>
                  </a:lnTo>
                  <a:lnTo>
                    <a:pt x="355629" y="135719"/>
                  </a:lnTo>
                  <a:lnTo>
                    <a:pt x="355632" y="135949"/>
                  </a:lnTo>
                  <a:lnTo>
                    <a:pt x="355628" y="136241"/>
                  </a:lnTo>
                  <a:lnTo>
                    <a:pt x="355603" y="140905"/>
                  </a:lnTo>
                  <a:lnTo>
                    <a:pt x="355602" y="141052"/>
                  </a:lnTo>
                  <a:lnTo>
                    <a:pt x="355602" y="141397"/>
                  </a:lnTo>
                  <a:lnTo>
                    <a:pt x="355588" y="143862"/>
                  </a:lnTo>
                  <a:lnTo>
                    <a:pt x="355563" y="145537"/>
                  </a:lnTo>
                  <a:lnTo>
                    <a:pt x="356085" y="145210"/>
                  </a:lnTo>
                  <a:lnTo>
                    <a:pt x="357207" y="145369"/>
                  </a:lnTo>
                  <a:lnTo>
                    <a:pt x="357946" y="145793"/>
                  </a:lnTo>
                  <a:lnTo>
                    <a:pt x="358075" y="146574"/>
                  </a:lnTo>
                  <a:lnTo>
                    <a:pt x="358622" y="146488"/>
                  </a:lnTo>
                  <a:lnTo>
                    <a:pt x="359588" y="146555"/>
                  </a:lnTo>
                  <a:lnTo>
                    <a:pt x="360522" y="146964"/>
                  </a:lnTo>
                  <a:lnTo>
                    <a:pt x="360162" y="147470"/>
                  </a:lnTo>
                  <a:lnTo>
                    <a:pt x="359187" y="147979"/>
                  </a:lnTo>
                  <a:lnTo>
                    <a:pt x="358702" y="147945"/>
                  </a:lnTo>
                  <a:lnTo>
                    <a:pt x="358693" y="148272"/>
                  </a:lnTo>
                  <a:lnTo>
                    <a:pt x="359161" y="149291"/>
                  </a:lnTo>
                  <a:lnTo>
                    <a:pt x="360055" y="149755"/>
                  </a:lnTo>
                  <a:lnTo>
                    <a:pt x="360268" y="149744"/>
                  </a:lnTo>
                  <a:lnTo>
                    <a:pt x="360513" y="149536"/>
                  </a:lnTo>
                  <a:lnTo>
                    <a:pt x="360829" y="149614"/>
                  </a:lnTo>
                  <a:lnTo>
                    <a:pt x="360989" y="149908"/>
                  </a:lnTo>
                  <a:lnTo>
                    <a:pt x="360953" y="150220"/>
                  </a:lnTo>
                  <a:lnTo>
                    <a:pt x="360023" y="151175"/>
                  </a:lnTo>
                  <a:lnTo>
                    <a:pt x="359632" y="151235"/>
                  </a:lnTo>
                  <a:lnTo>
                    <a:pt x="359948" y="151721"/>
                  </a:lnTo>
                  <a:lnTo>
                    <a:pt x="361099" y="152316"/>
                  </a:lnTo>
                  <a:lnTo>
                    <a:pt x="361709" y="152387"/>
                  </a:lnTo>
                  <a:lnTo>
                    <a:pt x="362060" y="152298"/>
                  </a:lnTo>
                  <a:lnTo>
                    <a:pt x="363234" y="152306"/>
                  </a:lnTo>
                  <a:lnTo>
                    <a:pt x="363559" y="152429"/>
                  </a:lnTo>
                  <a:lnTo>
                    <a:pt x="363723" y="152682"/>
                  </a:lnTo>
                  <a:lnTo>
                    <a:pt x="365003" y="153351"/>
                  </a:lnTo>
                  <a:lnTo>
                    <a:pt x="365896" y="154040"/>
                  </a:lnTo>
                  <a:lnTo>
                    <a:pt x="367100" y="155542"/>
                  </a:lnTo>
                  <a:lnTo>
                    <a:pt x="366553" y="155917"/>
                  </a:lnTo>
                  <a:lnTo>
                    <a:pt x="366268" y="156010"/>
                  </a:lnTo>
                  <a:lnTo>
                    <a:pt x="365761" y="155965"/>
                  </a:lnTo>
                  <a:lnTo>
                    <a:pt x="365192" y="155883"/>
                  </a:lnTo>
                  <a:lnTo>
                    <a:pt x="363948" y="156001"/>
                  </a:lnTo>
                  <a:lnTo>
                    <a:pt x="362379" y="155807"/>
                  </a:lnTo>
                  <a:lnTo>
                    <a:pt x="361863" y="155803"/>
                  </a:lnTo>
                  <a:lnTo>
                    <a:pt x="361623" y="155881"/>
                  </a:lnTo>
                  <a:lnTo>
                    <a:pt x="361476" y="156175"/>
                  </a:lnTo>
                  <a:lnTo>
                    <a:pt x="361672" y="156138"/>
                  </a:lnTo>
                  <a:lnTo>
                    <a:pt x="361876" y="156208"/>
                  </a:lnTo>
                  <a:lnTo>
                    <a:pt x="362428" y="156681"/>
                  </a:lnTo>
                  <a:lnTo>
                    <a:pt x="361840" y="156870"/>
                  </a:lnTo>
                  <a:lnTo>
                    <a:pt x="361485" y="156688"/>
                  </a:lnTo>
                  <a:lnTo>
                    <a:pt x="361023" y="156654"/>
                  </a:lnTo>
                  <a:lnTo>
                    <a:pt x="361027" y="158743"/>
                  </a:lnTo>
                  <a:lnTo>
                    <a:pt x="360325" y="158758"/>
                  </a:lnTo>
                  <a:lnTo>
                    <a:pt x="360342" y="158888"/>
                  </a:lnTo>
                  <a:lnTo>
                    <a:pt x="360942" y="159557"/>
                  </a:lnTo>
                  <a:lnTo>
                    <a:pt x="361817" y="159914"/>
                  </a:lnTo>
                  <a:lnTo>
                    <a:pt x="362048" y="160211"/>
                  </a:lnTo>
                  <a:lnTo>
                    <a:pt x="362070" y="160356"/>
                  </a:lnTo>
                  <a:lnTo>
                    <a:pt x="361986" y="160594"/>
                  </a:lnTo>
                  <a:lnTo>
                    <a:pt x="361020" y="161310"/>
                  </a:lnTo>
                  <a:lnTo>
                    <a:pt x="360115" y="161252"/>
                  </a:lnTo>
                  <a:lnTo>
                    <a:pt x="359094" y="161010"/>
                  </a:lnTo>
                  <a:lnTo>
                    <a:pt x="356966" y="160739"/>
                  </a:lnTo>
                  <a:lnTo>
                    <a:pt x="356219" y="160568"/>
                  </a:lnTo>
                  <a:lnTo>
                    <a:pt x="355810" y="160338"/>
                  </a:lnTo>
                  <a:lnTo>
                    <a:pt x="355200" y="160197"/>
                  </a:lnTo>
                  <a:lnTo>
                    <a:pt x="355100" y="170454"/>
                  </a:lnTo>
                  <a:lnTo>
                    <a:pt x="355095" y="170820"/>
                  </a:lnTo>
                  <a:lnTo>
                    <a:pt x="355003" y="184527"/>
                  </a:lnTo>
                  <a:lnTo>
                    <a:pt x="355050" y="185732"/>
                  </a:lnTo>
                  <a:lnTo>
                    <a:pt x="354680" y="185739"/>
                  </a:lnTo>
                  <a:lnTo>
                    <a:pt x="354749" y="196762"/>
                  </a:lnTo>
                  <a:lnTo>
                    <a:pt x="353958" y="198286"/>
                  </a:lnTo>
                  <a:lnTo>
                    <a:pt x="353206" y="198442"/>
                  </a:lnTo>
                  <a:lnTo>
                    <a:pt x="352056" y="198372"/>
                  </a:lnTo>
                  <a:lnTo>
                    <a:pt x="351376" y="198741"/>
                  </a:lnTo>
                  <a:lnTo>
                    <a:pt x="350793" y="199179"/>
                  </a:lnTo>
                  <a:lnTo>
                    <a:pt x="350262" y="199721"/>
                  </a:lnTo>
                  <a:lnTo>
                    <a:pt x="349714" y="199810"/>
                  </a:lnTo>
                  <a:lnTo>
                    <a:pt x="349166" y="199717"/>
                  </a:lnTo>
                  <a:lnTo>
                    <a:pt x="348842" y="200245"/>
                  </a:lnTo>
                  <a:lnTo>
                    <a:pt x="348754" y="200509"/>
                  </a:lnTo>
                  <a:lnTo>
                    <a:pt x="347078" y="200935"/>
                  </a:lnTo>
                  <a:lnTo>
                    <a:pt x="346645" y="200890"/>
                  </a:lnTo>
                  <a:lnTo>
                    <a:pt x="345800" y="200641"/>
                  </a:lnTo>
                  <a:lnTo>
                    <a:pt x="343961" y="200633"/>
                  </a:lnTo>
                  <a:lnTo>
                    <a:pt x="343364" y="201016"/>
                  </a:lnTo>
                  <a:lnTo>
                    <a:pt x="343028" y="201369"/>
                  </a:lnTo>
                  <a:lnTo>
                    <a:pt x="342701" y="201589"/>
                  </a:lnTo>
                  <a:lnTo>
                    <a:pt x="341989" y="201986"/>
                  </a:lnTo>
                  <a:lnTo>
                    <a:pt x="341405" y="202120"/>
                  </a:lnTo>
                  <a:lnTo>
                    <a:pt x="341275" y="199040"/>
                  </a:lnTo>
                  <a:lnTo>
                    <a:pt x="340753" y="199053"/>
                  </a:lnTo>
                  <a:lnTo>
                    <a:pt x="340434" y="198661"/>
                  </a:lnTo>
                  <a:lnTo>
                    <a:pt x="340479" y="198358"/>
                  </a:lnTo>
                  <a:lnTo>
                    <a:pt x="340152" y="198268"/>
                  </a:lnTo>
                  <a:lnTo>
                    <a:pt x="332321" y="198153"/>
                  </a:lnTo>
                  <a:lnTo>
                    <a:pt x="331230" y="197936"/>
                  </a:lnTo>
                  <a:lnTo>
                    <a:pt x="327263" y="199530"/>
                  </a:lnTo>
                  <a:lnTo>
                    <a:pt x="327030" y="199815"/>
                  </a:lnTo>
                  <a:lnTo>
                    <a:pt x="326965" y="200489"/>
                  </a:lnTo>
                  <a:lnTo>
                    <a:pt x="323637" y="200601"/>
                  </a:lnTo>
                  <a:lnTo>
                    <a:pt x="322924" y="201013"/>
                  </a:lnTo>
                  <a:lnTo>
                    <a:pt x="322954" y="203566"/>
                  </a:lnTo>
                  <a:lnTo>
                    <a:pt x="322972" y="205049"/>
                  </a:lnTo>
                  <a:lnTo>
                    <a:pt x="323666" y="205115"/>
                  </a:lnTo>
                  <a:lnTo>
                    <a:pt x="323962" y="205405"/>
                  </a:lnTo>
                  <a:lnTo>
                    <a:pt x="323936" y="206903"/>
                  </a:lnTo>
                  <a:lnTo>
                    <a:pt x="322956" y="207714"/>
                  </a:lnTo>
                  <a:lnTo>
                    <a:pt x="322969" y="208561"/>
                  </a:lnTo>
                  <a:lnTo>
                    <a:pt x="323363" y="209089"/>
                  </a:lnTo>
                  <a:lnTo>
                    <a:pt x="324008" y="210817"/>
                  </a:lnTo>
                  <a:lnTo>
                    <a:pt x="323836" y="212141"/>
                  </a:lnTo>
                  <a:lnTo>
                    <a:pt x="323660" y="212832"/>
                  </a:lnTo>
                  <a:lnTo>
                    <a:pt x="323226" y="213027"/>
                  </a:lnTo>
                  <a:lnTo>
                    <a:pt x="322971" y="213235"/>
                  </a:lnTo>
                  <a:lnTo>
                    <a:pt x="322885" y="213897"/>
                  </a:lnTo>
                  <a:lnTo>
                    <a:pt x="322296" y="214167"/>
                  </a:lnTo>
                  <a:lnTo>
                    <a:pt x="321939" y="214695"/>
                  </a:lnTo>
                  <a:lnTo>
                    <a:pt x="321268" y="215208"/>
                  </a:lnTo>
                  <a:lnTo>
                    <a:pt x="320942" y="216004"/>
                  </a:lnTo>
                  <a:lnTo>
                    <a:pt x="320351" y="216164"/>
                  </a:lnTo>
                  <a:lnTo>
                    <a:pt x="320222" y="216146"/>
                  </a:lnTo>
                  <a:lnTo>
                    <a:pt x="320376" y="215788"/>
                  </a:lnTo>
                  <a:lnTo>
                    <a:pt x="320040" y="215206"/>
                  </a:lnTo>
                  <a:lnTo>
                    <a:pt x="319676" y="214936"/>
                  </a:lnTo>
                  <a:lnTo>
                    <a:pt x="317678" y="214962"/>
                  </a:lnTo>
                  <a:lnTo>
                    <a:pt x="313271" y="214434"/>
                  </a:lnTo>
                  <a:lnTo>
                    <a:pt x="310151" y="211826"/>
                  </a:lnTo>
                  <a:lnTo>
                    <a:pt x="310144" y="211620"/>
                  </a:lnTo>
                  <a:lnTo>
                    <a:pt x="304866" y="207382"/>
                  </a:lnTo>
                  <a:lnTo>
                    <a:pt x="301607" y="207431"/>
                  </a:lnTo>
                  <a:lnTo>
                    <a:pt x="298923" y="207381"/>
                  </a:lnTo>
                  <a:lnTo>
                    <a:pt x="298561" y="207152"/>
                  </a:lnTo>
                  <a:lnTo>
                    <a:pt x="298397" y="206835"/>
                  </a:lnTo>
                  <a:lnTo>
                    <a:pt x="294558" y="206797"/>
                  </a:lnTo>
                  <a:lnTo>
                    <a:pt x="293802" y="206541"/>
                  </a:lnTo>
                  <a:lnTo>
                    <a:pt x="292896" y="206441"/>
                  </a:lnTo>
                  <a:lnTo>
                    <a:pt x="292053" y="206471"/>
                  </a:lnTo>
                  <a:lnTo>
                    <a:pt x="290554" y="205609"/>
                  </a:lnTo>
                  <a:lnTo>
                    <a:pt x="290465" y="221760"/>
                  </a:lnTo>
                  <a:lnTo>
                    <a:pt x="293128" y="221973"/>
                  </a:lnTo>
                  <a:lnTo>
                    <a:pt x="294076" y="221375"/>
                  </a:lnTo>
                  <a:lnTo>
                    <a:pt x="295159" y="221137"/>
                  </a:lnTo>
                  <a:lnTo>
                    <a:pt x="295811" y="221187"/>
                  </a:lnTo>
                  <a:lnTo>
                    <a:pt x="296168" y="221535"/>
                  </a:lnTo>
                  <a:lnTo>
                    <a:pt x="296196" y="221938"/>
                  </a:lnTo>
                  <a:lnTo>
                    <a:pt x="298497" y="221994"/>
                  </a:lnTo>
                  <a:lnTo>
                    <a:pt x="298627" y="222296"/>
                  </a:lnTo>
                  <a:lnTo>
                    <a:pt x="298638" y="224933"/>
                  </a:lnTo>
                  <a:lnTo>
                    <a:pt x="298035" y="225189"/>
                  </a:lnTo>
                  <a:lnTo>
                    <a:pt x="298095" y="225934"/>
                  </a:lnTo>
                  <a:lnTo>
                    <a:pt x="298484" y="226044"/>
                  </a:lnTo>
                  <a:lnTo>
                    <a:pt x="299509" y="226048"/>
                  </a:lnTo>
                  <a:lnTo>
                    <a:pt x="299605" y="226184"/>
                  </a:lnTo>
                  <a:lnTo>
                    <a:pt x="299619" y="226448"/>
                  </a:lnTo>
                  <a:lnTo>
                    <a:pt x="299549" y="226704"/>
                  </a:lnTo>
                  <a:lnTo>
                    <a:pt x="302057" y="227578"/>
                  </a:lnTo>
                  <a:lnTo>
                    <a:pt x="302676" y="227564"/>
                  </a:lnTo>
                  <a:lnTo>
                    <a:pt x="303337" y="227274"/>
                  </a:lnTo>
                  <a:lnTo>
                    <a:pt x="305153" y="227359"/>
                  </a:lnTo>
                  <a:lnTo>
                    <a:pt x="305757" y="227455"/>
                  </a:lnTo>
                  <a:lnTo>
                    <a:pt x="306373" y="227891"/>
                  </a:lnTo>
                  <a:lnTo>
                    <a:pt x="306710" y="228423"/>
                  </a:lnTo>
                  <a:lnTo>
                    <a:pt x="307908" y="229091"/>
                  </a:lnTo>
                  <a:lnTo>
                    <a:pt x="309306" y="230166"/>
                  </a:lnTo>
                  <a:lnTo>
                    <a:pt x="309630" y="231750"/>
                  </a:lnTo>
                  <a:lnTo>
                    <a:pt x="310095" y="231822"/>
                  </a:lnTo>
                  <a:lnTo>
                    <a:pt x="312931" y="231900"/>
                  </a:lnTo>
                  <a:lnTo>
                    <a:pt x="313247" y="233201"/>
                  </a:lnTo>
                  <a:lnTo>
                    <a:pt x="313088" y="236513"/>
                  </a:lnTo>
                  <a:lnTo>
                    <a:pt x="311974" y="237145"/>
                  </a:lnTo>
                  <a:lnTo>
                    <a:pt x="311564" y="238227"/>
                  </a:lnTo>
                  <a:lnTo>
                    <a:pt x="311665" y="238699"/>
                  </a:lnTo>
                  <a:lnTo>
                    <a:pt x="311467" y="239989"/>
                  </a:lnTo>
                  <a:lnTo>
                    <a:pt x="310565" y="240200"/>
                  </a:lnTo>
                  <a:lnTo>
                    <a:pt x="310239" y="240650"/>
                  </a:lnTo>
                  <a:lnTo>
                    <a:pt x="309957" y="242319"/>
                  </a:lnTo>
                  <a:lnTo>
                    <a:pt x="314286" y="242357"/>
                  </a:lnTo>
                  <a:lnTo>
                    <a:pt x="314589" y="242359"/>
                  </a:lnTo>
                  <a:lnTo>
                    <a:pt x="328444" y="242447"/>
                  </a:lnTo>
                  <a:lnTo>
                    <a:pt x="328665" y="242586"/>
                  </a:lnTo>
                  <a:lnTo>
                    <a:pt x="328703" y="242785"/>
                  </a:lnTo>
                  <a:lnTo>
                    <a:pt x="328372" y="244084"/>
                  </a:lnTo>
                  <a:lnTo>
                    <a:pt x="328498" y="244640"/>
                  </a:lnTo>
                  <a:lnTo>
                    <a:pt x="327384" y="244387"/>
                  </a:lnTo>
                  <a:lnTo>
                    <a:pt x="326490" y="244732"/>
                  </a:lnTo>
                  <a:lnTo>
                    <a:pt x="326842" y="246482"/>
                  </a:lnTo>
                  <a:lnTo>
                    <a:pt x="327035" y="246809"/>
                  </a:lnTo>
                  <a:lnTo>
                    <a:pt x="327923" y="247170"/>
                  </a:lnTo>
                  <a:lnTo>
                    <a:pt x="327936" y="247564"/>
                  </a:lnTo>
                  <a:lnTo>
                    <a:pt x="328082" y="247701"/>
                  </a:lnTo>
                  <a:lnTo>
                    <a:pt x="329690" y="248289"/>
                  </a:lnTo>
                  <a:lnTo>
                    <a:pt x="330688" y="248356"/>
                  </a:lnTo>
                  <a:lnTo>
                    <a:pt x="330908" y="248468"/>
                  </a:lnTo>
                  <a:lnTo>
                    <a:pt x="331268" y="249851"/>
                  </a:lnTo>
                  <a:lnTo>
                    <a:pt x="331145" y="250026"/>
                  </a:lnTo>
                  <a:lnTo>
                    <a:pt x="330736" y="250275"/>
                  </a:lnTo>
                  <a:lnTo>
                    <a:pt x="330068" y="250352"/>
                  </a:lnTo>
                  <a:lnTo>
                    <a:pt x="330177" y="250590"/>
                  </a:lnTo>
                  <a:lnTo>
                    <a:pt x="330384" y="250795"/>
                  </a:lnTo>
                  <a:lnTo>
                    <a:pt x="330753" y="250940"/>
                  </a:lnTo>
                  <a:lnTo>
                    <a:pt x="330991" y="250858"/>
                  </a:lnTo>
                  <a:lnTo>
                    <a:pt x="331307" y="250899"/>
                  </a:lnTo>
                  <a:lnTo>
                    <a:pt x="332893" y="251963"/>
                  </a:lnTo>
                  <a:lnTo>
                    <a:pt x="333187" y="252424"/>
                  </a:lnTo>
                  <a:lnTo>
                    <a:pt x="333042" y="252725"/>
                  </a:lnTo>
                  <a:lnTo>
                    <a:pt x="333348" y="253963"/>
                  </a:lnTo>
                  <a:lnTo>
                    <a:pt x="333686" y="254213"/>
                  </a:lnTo>
                  <a:lnTo>
                    <a:pt x="335316" y="254217"/>
                  </a:lnTo>
                  <a:lnTo>
                    <a:pt x="335387" y="255986"/>
                  </a:lnTo>
                  <a:lnTo>
                    <a:pt x="334800" y="256466"/>
                  </a:lnTo>
                  <a:lnTo>
                    <a:pt x="331233" y="256523"/>
                  </a:lnTo>
                  <a:lnTo>
                    <a:pt x="330987" y="256769"/>
                  </a:lnTo>
                  <a:lnTo>
                    <a:pt x="329784" y="257568"/>
                  </a:lnTo>
                  <a:lnTo>
                    <a:pt x="329081" y="257597"/>
                  </a:lnTo>
                  <a:lnTo>
                    <a:pt x="328181" y="257987"/>
                  </a:lnTo>
                  <a:lnTo>
                    <a:pt x="327755" y="258366"/>
                  </a:lnTo>
                  <a:lnTo>
                    <a:pt x="328286" y="258913"/>
                  </a:lnTo>
                  <a:lnTo>
                    <a:pt x="329151" y="259579"/>
                  </a:lnTo>
                  <a:lnTo>
                    <a:pt x="329752" y="259698"/>
                  </a:lnTo>
                  <a:lnTo>
                    <a:pt x="330643" y="260203"/>
                  </a:lnTo>
                  <a:lnTo>
                    <a:pt x="331371" y="261070"/>
                  </a:lnTo>
                  <a:lnTo>
                    <a:pt x="331775" y="261940"/>
                  </a:lnTo>
                  <a:lnTo>
                    <a:pt x="332424" y="262572"/>
                  </a:lnTo>
                  <a:lnTo>
                    <a:pt x="332766" y="262650"/>
                  </a:lnTo>
                  <a:lnTo>
                    <a:pt x="333095" y="262989"/>
                  </a:lnTo>
                  <a:lnTo>
                    <a:pt x="333234" y="264673"/>
                  </a:lnTo>
                  <a:lnTo>
                    <a:pt x="333024" y="264758"/>
                  </a:lnTo>
                  <a:lnTo>
                    <a:pt x="332743" y="264617"/>
                  </a:lnTo>
                  <a:lnTo>
                    <a:pt x="332432" y="264316"/>
                  </a:lnTo>
                  <a:lnTo>
                    <a:pt x="332427" y="264018"/>
                  </a:lnTo>
                  <a:lnTo>
                    <a:pt x="332168" y="263825"/>
                  </a:lnTo>
                  <a:lnTo>
                    <a:pt x="331712" y="263817"/>
                  </a:lnTo>
                  <a:lnTo>
                    <a:pt x="331422" y="263984"/>
                  </a:lnTo>
                  <a:lnTo>
                    <a:pt x="330400" y="263939"/>
                  </a:lnTo>
                  <a:lnTo>
                    <a:pt x="329180" y="263634"/>
                  </a:lnTo>
                  <a:lnTo>
                    <a:pt x="328618" y="263849"/>
                  </a:lnTo>
                  <a:lnTo>
                    <a:pt x="326771" y="263630"/>
                  </a:lnTo>
                  <a:lnTo>
                    <a:pt x="326411" y="263441"/>
                  </a:lnTo>
                  <a:lnTo>
                    <a:pt x="326174" y="262965"/>
                  </a:lnTo>
                  <a:lnTo>
                    <a:pt x="325849" y="262801"/>
                  </a:lnTo>
                  <a:lnTo>
                    <a:pt x="325476" y="262943"/>
                  </a:lnTo>
                  <a:lnTo>
                    <a:pt x="324809" y="263366"/>
                  </a:lnTo>
                  <a:lnTo>
                    <a:pt x="324844" y="263946"/>
                  </a:lnTo>
                  <a:lnTo>
                    <a:pt x="324634" y="264612"/>
                  </a:lnTo>
                  <a:lnTo>
                    <a:pt x="324129" y="265351"/>
                  </a:lnTo>
                  <a:lnTo>
                    <a:pt x="323748" y="266725"/>
                  </a:lnTo>
                  <a:lnTo>
                    <a:pt x="322095" y="267971"/>
                  </a:lnTo>
                  <a:lnTo>
                    <a:pt x="321981" y="268588"/>
                  </a:lnTo>
                  <a:lnTo>
                    <a:pt x="322376" y="268610"/>
                  </a:lnTo>
                  <a:lnTo>
                    <a:pt x="322385" y="268960"/>
                  </a:lnTo>
                  <a:lnTo>
                    <a:pt x="321986" y="269700"/>
                  </a:lnTo>
                  <a:lnTo>
                    <a:pt x="321522" y="270815"/>
                  </a:lnTo>
                  <a:lnTo>
                    <a:pt x="321461" y="272139"/>
                  </a:lnTo>
                  <a:lnTo>
                    <a:pt x="321361" y="272432"/>
                  </a:lnTo>
                  <a:lnTo>
                    <a:pt x="323636" y="272368"/>
                  </a:lnTo>
                  <a:lnTo>
                    <a:pt x="325179" y="271769"/>
                  </a:lnTo>
                  <a:lnTo>
                    <a:pt x="326617" y="271572"/>
                  </a:lnTo>
                  <a:lnTo>
                    <a:pt x="327288" y="271543"/>
                  </a:lnTo>
                  <a:lnTo>
                    <a:pt x="327630" y="271610"/>
                  </a:lnTo>
                  <a:lnTo>
                    <a:pt x="328121" y="271896"/>
                  </a:lnTo>
                  <a:lnTo>
                    <a:pt x="328116" y="275372"/>
                  </a:lnTo>
                  <a:lnTo>
                    <a:pt x="327493" y="276234"/>
                  </a:lnTo>
                  <a:lnTo>
                    <a:pt x="326249" y="276435"/>
                  </a:lnTo>
                  <a:lnTo>
                    <a:pt x="325601" y="277085"/>
                  </a:lnTo>
                  <a:lnTo>
                    <a:pt x="325377" y="277204"/>
                  </a:lnTo>
                  <a:lnTo>
                    <a:pt x="324019" y="277309"/>
                  </a:lnTo>
                  <a:lnTo>
                    <a:pt x="323063" y="276867"/>
                  </a:lnTo>
                  <a:lnTo>
                    <a:pt x="322389" y="276852"/>
                  </a:lnTo>
                  <a:lnTo>
                    <a:pt x="321955" y="277227"/>
                  </a:lnTo>
                  <a:lnTo>
                    <a:pt x="321802" y="277473"/>
                  </a:lnTo>
                  <a:lnTo>
                    <a:pt x="321956" y="278551"/>
                  </a:lnTo>
                  <a:lnTo>
                    <a:pt x="322469" y="278997"/>
                  </a:lnTo>
                  <a:lnTo>
                    <a:pt x="323262" y="279446"/>
                  </a:lnTo>
                  <a:lnTo>
                    <a:pt x="323542" y="279718"/>
                  </a:lnTo>
                  <a:lnTo>
                    <a:pt x="323639" y="280487"/>
                  </a:lnTo>
                  <a:lnTo>
                    <a:pt x="323562" y="281067"/>
                  </a:lnTo>
                  <a:lnTo>
                    <a:pt x="323775" y="281167"/>
                  </a:lnTo>
                  <a:lnTo>
                    <a:pt x="327639" y="281762"/>
                  </a:lnTo>
                  <a:lnTo>
                    <a:pt x="327806" y="281601"/>
                  </a:lnTo>
                  <a:lnTo>
                    <a:pt x="327932" y="281239"/>
                  </a:lnTo>
                  <a:lnTo>
                    <a:pt x="327735" y="280812"/>
                  </a:lnTo>
                  <a:lnTo>
                    <a:pt x="327603" y="280793"/>
                  </a:lnTo>
                  <a:lnTo>
                    <a:pt x="327302" y="280570"/>
                  </a:lnTo>
                  <a:lnTo>
                    <a:pt x="327757" y="279916"/>
                  </a:lnTo>
                  <a:lnTo>
                    <a:pt x="327986" y="279822"/>
                  </a:lnTo>
                  <a:lnTo>
                    <a:pt x="328477" y="279849"/>
                  </a:lnTo>
                  <a:lnTo>
                    <a:pt x="329137" y="280166"/>
                  </a:lnTo>
                  <a:lnTo>
                    <a:pt x="329574" y="280501"/>
                  </a:lnTo>
                  <a:lnTo>
                    <a:pt x="330984" y="280791"/>
                  </a:lnTo>
                  <a:lnTo>
                    <a:pt x="331715" y="280246"/>
                  </a:lnTo>
                  <a:lnTo>
                    <a:pt x="331794" y="279882"/>
                  </a:lnTo>
                  <a:lnTo>
                    <a:pt x="331703" y="279183"/>
                  </a:lnTo>
                  <a:lnTo>
                    <a:pt x="331716" y="278893"/>
                  </a:lnTo>
                  <a:lnTo>
                    <a:pt x="331883" y="278406"/>
                  </a:lnTo>
                  <a:lnTo>
                    <a:pt x="332080" y="278083"/>
                  </a:lnTo>
                  <a:lnTo>
                    <a:pt x="332698" y="277671"/>
                  </a:lnTo>
                  <a:lnTo>
                    <a:pt x="332882" y="277678"/>
                  </a:lnTo>
                  <a:lnTo>
                    <a:pt x="333136" y="277909"/>
                  </a:lnTo>
                  <a:lnTo>
                    <a:pt x="333766" y="278716"/>
                  </a:lnTo>
                  <a:lnTo>
                    <a:pt x="333793" y="278868"/>
                  </a:lnTo>
                  <a:lnTo>
                    <a:pt x="332684" y="280033"/>
                  </a:lnTo>
                  <a:lnTo>
                    <a:pt x="333034" y="279868"/>
                  </a:lnTo>
                  <a:lnTo>
                    <a:pt x="333911" y="278928"/>
                  </a:lnTo>
                  <a:lnTo>
                    <a:pt x="334529" y="278478"/>
                  </a:lnTo>
                  <a:lnTo>
                    <a:pt x="335065" y="278334"/>
                  </a:lnTo>
                  <a:lnTo>
                    <a:pt x="335967" y="278289"/>
                  </a:lnTo>
                  <a:lnTo>
                    <a:pt x="337698" y="278518"/>
                  </a:lnTo>
                  <a:lnTo>
                    <a:pt x="338741" y="279228"/>
                  </a:lnTo>
                  <a:lnTo>
                    <a:pt x="339372" y="279815"/>
                  </a:lnTo>
                  <a:lnTo>
                    <a:pt x="339433" y="280227"/>
                  </a:lnTo>
                  <a:lnTo>
                    <a:pt x="340367" y="281078"/>
                  </a:lnTo>
                  <a:lnTo>
                    <a:pt x="341256" y="280747"/>
                  </a:lnTo>
                  <a:lnTo>
                    <a:pt x="342039" y="280647"/>
                  </a:lnTo>
                  <a:lnTo>
                    <a:pt x="342066" y="286188"/>
                  </a:lnTo>
                  <a:lnTo>
                    <a:pt x="342128" y="287466"/>
                  </a:lnTo>
                  <a:lnTo>
                    <a:pt x="342368" y="289812"/>
                  </a:lnTo>
                  <a:lnTo>
                    <a:pt x="342277" y="290704"/>
                  </a:lnTo>
                  <a:lnTo>
                    <a:pt x="341778" y="290284"/>
                  </a:lnTo>
                  <a:lnTo>
                    <a:pt x="341572" y="289801"/>
                  </a:lnTo>
                  <a:lnTo>
                    <a:pt x="340679" y="289173"/>
                  </a:lnTo>
                  <a:lnTo>
                    <a:pt x="339791" y="288917"/>
                  </a:lnTo>
                  <a:lnTo>
                    <a:pt x="338570" y="288426"/>
                  </a:lnTo>
                  <a:lnTo>
                    <a:pt x="337246" y="290390"/>
                  </a:lnTo>
                  <a:lnTo>
                    <a:pt x="336489" y="291070"/>
                  </a:lnTo>
                  <a:lnTo>
                    <a:pt x="335868" y="291357"/>
                  </a:lnTo>
                  <a:lnTo>
                    <a:pt x="335505" y="291368"/>
                  </a:lnTo>
                  <a:lnTo>
                    <a:pt x="335094" y="291276"/>
                  </a:lnTo>
                  <a:lnTo>
                    <a:pt x="333309" y="292375"/>
                  </a:lnTo>
                  <a:lnTo>
                    <a:pt x="332739" y="293423"/>
                  </a:lnTo>
                  <a:lnTo>
                    <a:pt x="332538" y="294215"/>
                  </a:lnTo>
                  <a:lnTo>
                    <a:pt x="331864" y="293865"/>
                  </a:lnTo>
                  <a:lnTo>
                    <a:pt x="330968" y="293623"/>
                  </a:lnTo>
                  <a:lnTo>
                    <a:pt x="330732" y="293177"/>
                  </a:lnTo>
                  <a:lnTo>
                    <a:pt x="330545" y="291835"/>
                  </a:lnTo>
                  <a:lnTo>
                    <a:pt x="330199" y="291753"/>
                  </a:lnTo>
                  <a:lnTo>
                    <a:pt x="328441" y="292600"/>
                  </a:lnTo>
                  <a:lnTo>
                    <a:pt x="328301" y="292526"/>
                  </a:lnTo>
                  <a:lnTo>
                    <a:pt x="327929" y="292555"/>
                  </a:lnTo>
                  <a:lnTo>
                    <a:pt x="327793" y="292644"/>
                  </a:lnTo>
                  <a:lnTo>
                    <a:pt x="327570" y="293035"/>
                  </a:lnTo>
                  <a:lnTo>
                    <a:pt x="327548" y="293447"/>
                  </a:lnTo>
                  <a:lnTo>
                    <a:pt x="327784" y="293682"/>
                  </a:lnTo>
                  <a:lnTo>
                    <a:pt x="327168" y="294626"/>
                  </a:lnTo>
                  <a:lnTo>
                    <a:pt x="327163" y="294916"/>
                  </a:lnTo>
                  <a:lnTo>
                    <a:pt x="327351" y="295102"/>
                  </a:lnTo>
                  <a:lnTo>
                    <a:pt x="327509" y="295711"/>
                  </a:lnTo>
                  <a:lnTo>
                    <a:pt x="326984" y="295618"/>
                  </a:lnTo>
                  <a:lnTo>
                    <a:pt x="326626" y="295340"/>
                  </a:lnTo>
                  <a:lnTo>
                    <a:pt x="325821" y="295154"/>
                  </a:lnTo>
                  <a:lnTo>
                    <a:pt x="325174" y="295797"/>
                  </a:lnTo>
                  <a:lnTo>
                    <a:pt x="324684" y="295816"/>
                  </a:lnTo>
                  <a:lnTo>
                    <a:pt x="323035" y="294577"/>
                  </a:lnTo>
                  <a:lnTo>
                    <a:pt x="322998" y="294402"/>
                  </a:lnTo>
                  <a:lnTo>
                    <a:pt x="322822" y="294261"/>
                  </a:lnTo>
                  <a:lnTo>
                    <a:pt x="322472" y="294160"/>
                  </a:lnTo>
                  <a:lnTo>
                    <a:pt x="321195" y="294129"/>
                  </a:lnTo>
                  <a:lnTo>
                    <a:pt x="320407" y="293783"/>
                  </a:lnTo>
                  <a:lnTo>
                    <a:pt x="320027" y="293494"/>
                  </a:lnTo>
                  <a:lnTo>
                    <a:pt x="319644" y="293479"/>
                  </a:lnTo>
                  <a:lnTo>
                    <a:pt x="319406" y="293572"/>
                  </a:lnTo>
                  <a:lnTo>
                    <a:pt x="319248" y="293743"/>
                  </a:lnTo>
                  <a:lnTo>
                    <a:pt x="319205" y="293892"/>
                  </a:lnTo>
                  <a:lnTo>
                    <a:pt x="319115" y="295758"/>
                  </a:lnTo>
                  <a:lnTo>
                    <a:pt x="318748" y="295370"/>
                  </a:lnTo>
                  <a:lnTo>
                    <a:pt x="316716" y="293839"/>
                  </a:lnTo>
                  <a:lnTo>
                    <a:pt x="316271" y="293010"/>
                  </a:lnTo>
                  <a:lnTo>
                    <a:pt x="315952" y="292753"/>
                  </a:lnTo>
                  <a:lnTo>
                    <a:pt x="315348" y="292329"/>
                  </a:lnTo>
                  <a:lnTo>
                    <a:pt x="314378" y="292176"/>
                  </a:lnTo>
                  <a:lnTo>
                    <a:pt x="313223" y="291481"/>
                  </a:lnTo>
                  <a:lnTo>
                    <a:pt x="312865" y="290986"/>
                  </a:lnTo>
                  <a:lnTo>
                    <a:pt x="311097" y="289625"/>
                  </a:lnTo>
                  <a:lnTo>
                    <a:pt x="310909" y="289198"/>
                  </a:lnTo>
                  <a:lnTo>
                    <a:pt x="310200" y="289031"/>
                  </a:lnTo>
                  <a:lnTo>
                    <a:pt x="309864" y="289198"/>
                  </a:lnTo>
                  <a:lnTo>
                    <a:pt x="309474" y="289217"/>
                  </a:lnTo>
                  <a:lnTo>
                    <a:pt x="308297" y="289090"/>
                  </a:lnTo>
                  <a:lnTo>
                    <a:pt x="307798" y="288838"/>
                  </a:lnTo>
                  <a:lnTo>
                    <a:pt x="307326" y="288893"/>
                  </a:lnTo>
                  <a:lnTo>
                    <a:pt x="305987" y="289333"/>
                  </a:lnTo>
                  <a:lnTo>
                    <a:pt x="305607" y="289571"/>
                  </a:lnTo>
                  <a:lnTo>
                    <a:pt x="304728" y="290649"/>
                  </a:lnTo>
                  <a:lnTo>
                    <a:pt x="304229" y="290902"/>
                  </a:lnTo>
                  <a:lnTo>
                    <a:pt x="303779" y="290612"/>
                  </a:lnTo>
                  <a:lnTo>
                    <a:pt x="302419" y="290903"/>
                  </a:lnTo>
                  <a:lnTo>
                    <a:pt x="302174" y="290914"/>
                  </a:lnTo>
                  <a:lnTo>
                    <a:pt x="301969" y="290828"/>
                  </a:lnTo>
                  <a:lnTo>
                    <a:pt x="301794" y="290561"/>
                  </a:lnTo>
                  <a:lnTo>
                    <a:pt x="301869" y="290126"/>
                  </a:lnTo>
                  <a:lnTo>
                    <a:pt x="301821" y="289877"/>
                  </a:lnTo>
                  <a:lnTo>
                    <a:pt x="301663" y="289981"/>
                  </a:lnTo>
                  <a:lnTo>
                    <a:pt x="301584" y="290508"/>
                  </a:lnTo>
                  <a:lnTo>
                    <a:pt x="301422" y="290921"/>
                  </a:lnTo>
                  <a:lnTo>
                    <a:pt x="300227" y="291459"/>
                  </a:lnTo>
                  <a:lnTo>
                    <a:pt x="299685" y="291797"/>
                  </a:lnTo>
                  <a:lnTo>
                    <a:pt x="299484" y="292405"/>
                  </a:lnTo>
                  <a:lnTo>
                    <a:pt x="299135" y="293076"/>
                  </a:lnTo>
                  <a:lnTo>
                    <a:pt x="298976" y="293203"/>
                  </a:lnTo>
                  <a:lnTo>
                    <a:pt x="299456" y="293262"/>
                  </a:lnTo>
                  <a:lnTo>
                    <a:pt x="299443" y="293481"/>
                  </a:lnTo>
                  <a:lnTo>
                    <a:pt x="298887" y="293682"/>
                  </a:lnTo>
                  <a:lnTo>
                    <a:pt x="298682" y="293946"/>
                  </a:lnTo>
                  <a:lnTo>
                    <a:pt x="298769" y="294381"/>
                  </a:lnTo>
                  <a:lnTo>
                    <a:pt x="299320" y="294842"/>
                  </a:lnTo>
                  <a:lnTo>
                    <a:pt x="299263" y="295009"/>
                  </a:lnTo>
                  <a:lnTo>
                    <a:pt x="297470" y="295399"/>
                  </a:lnTo>
                  <a:lnTo>
                    <a:pt x="297361" y="295577"/>
                  </a:lnTo>
                  <a:lnTo>
                    <a:pt x="297417" y="295848"/>
                  </a:lnTo>
                  <a:lnTo>
                    <a:pt x="298873" y="296730"/>
                  </a:lnTo>
                  <a:lnTo>
                    <a:pt x="298864" y="296908"/>
                  </a:lnTo>
                  <a:lnTo>
                    <a:pt x="298522" y="297752"/>
                  </a:lnTo>
                  <a:lnTo>
                    <a:pt x="298308" y="298072"/>
                  </a:lnTo>
                  <a:lnTo>
                    <a:pt x="297359" y="298651"/>
                  </a:lnTo>
                  <a:lnTo>
                    <a:pt x="297189" y="298941"/>
                  </a:lnTo>
                  <a:lnTo>
                    <a:pt x="297639" y="298967"/>
                  </a:lnTo>
                  <a:lnTo>
                    <a:pt x="297801" y="299284"/>
                  </a:lnTo>
                  <a:lnTo>
                    <a:pt x="297914" y="300012"/>
                  </a:lnTo>
                  <a:lnTo>
                    <a:pt x="297835" y="300324"/>
                  </a:lnTo>
                  <a:lnTo>
                    <a:pt x="297761" y="300503"/>
                  </a:lnTo>
                  <a:lnTo>
                    <a:pt x="297477" y="300696"/>
                  </a:lnTo>
                  <a:lnTo>
                    <a:pt x="296909" y="299670"/>
                  </a:lnTo>
                  <a:lnTo>
                    <a:pt x="296949" y="298796"/>
                  </a:lnTo>
                  <a:lnTo>
                    <a:pt x="296905" y="298453"/>
                  </a:lnTo>
                  <a:lnTo>
                    <a:pt x="296311" y="298521"/>
                  </a:lnTo>
                  <a:lnTo>
                    <a:pt x="294912" y="298305"/>
                  </a:lnTo>
                  <a:lnTo>
                    <a:pt x="294095" y="298495"/>
                  </a:lnTo>
                  <a:lnTo>
                    <a:pt x="294007" y="299012"/>
                  </a:lnTo>
                  <a:lnTo>
                    <a:pt x="294261" y="300160"/>
                  </a:lnTo>
                  <a:lnTo>
                    <a:pt x="294213" y="300629"/>
                  </a:lnTo>
                  <a:lnTo>
                    <a:pt x="292823" y="300945"/>
                  </a:lnTo>
                  <a:lnTo>
                    <a:pt x="292631" y="301058"/>
                  </a:lnTo>
                  <a:lnTo>
                    <a:pt x="292575" y="303278"/>
                  </a:lnTo>
                  <a:lnTo>
                    <a:pt x="292571" y="306632"/>
                  </a:lnTo>
                  <a:lnTo>
                    <a:pt x="292528" y="313336"/>
                  </a:lnTo>
                  <a:lnTo>
                    <a:pt x="292450" y="322677"/>
                  </a:lnTo>
                  <a:lnTo>
                    <a:pt x="291301" y="322318"/>
                  </a:lnTo>
                  <a:lnTo>
                    <a:pt x="290416" y="322661"/>
                  </a:lnTo>
                  <a:lnTo>
                    <a:pt x="290150" y="322367"/>
                  </a:lnTo>
                  <a:lnTo>
                    <a:pt x="289950" y="322018"/>
                  </a:lnTo>
                  <a:lnTo>
                    <a:pt x="289021" y="322126"/>
                  </a:lnTo>
                  <a:lnTo>
                    <a:pt x="286663" y="322045"/>
                  </a:lnTo>
                  <a:lnTo>
                    <a:pt x="285660" y="322311"/>
                  </a:lnTo>
                  <a:lnTo>
                    <a:pt x="285657" y="322489"/>
                  </a:lnTo>
                  <a:lnTo>
                    <a:pt x="286021" y="322487"/>
                  </a:lnTo>
                  <a:lnTo>
                    <a:pt x="286467" y="322280"/>
                  </a:lnTo>
                  <a:lnTo>
                    <a:pt x="286916" y="322216"/>
                  </a:lnTo>
                  <a:lnTo>
                    <a:pt x="287300" y="322361"/>
                  </a:lnTo>
                  <a:lnTo>
                    <a:pt x="287418" y="322506"/>
                  </a:lnTo>
                  <a:lnTo>
                    <a:pt x="287509" y="322807"/>
                  </a:lnTo>
                  <a:lnTo>
                    <a:pt x="287009" y="323603"/>
                  </a:lnTo>
                  <a:lnTo>
                    <a:pt x="286377" y="324025"/>
                  </a:lnTo>
                  <a:lnTo>
                    <a:pt x="285910" y="324138"/>
                  </a:lnTo>
                  <a:lnTo>
                    <a:pt x="286228" y="325131"/>
                  </a:lnTo>
                  <a:lnTo>
                    <a:pt x="286623" y="325380"/>
                  </a:lnTo>
                  <a:lnTo>
                    <a:pt x="286377" y="326077"/>
                  </a:lnTo>
                  <a:lnTo>
                    <a:pt x="286170" y="326086"/>
                  </a:lnTo>
                  <a:lnTo>
                    <a:pt x="285717" y="326502"/>
                  </a:lnTo>
                  <a:lnTo>
                    <a:pt x="285668" y="326938"/>
                  </a:lnTo>
                  <a:lnTo>
                    <a:pt x="285825" y="327176"/>
                  </a:lnTo>
                  <a:lnTo>
                    <a:pt x="285711" y="327641"/>
                  </a:lnTo>
                  <a:lnTo>
                    <a:pt x="284909" y="328343"/>
                  </a:lnTo>
                  <a:lnTo>
                    <a:pt x="284408" y="328521"/>
                  </a:lnTo>
                  <a:lnTo>
                    <a:pt x="284168" y="328380"/>
                  </a:lnTo>
                  <a:lnTo>
                    <a:pt x="283951" y="328067"/>
                  </a:lnTo>
                  <a:lnTo>
                    <a:pt x="283681" y="328023"/>
                  </a:lnTo>
                  <a:lnTo>
                    <a:pt x="283432" y="328576"/>
                  </a:lnTo>
                  <a:lnTo>
                    <a:pt x="282583" y="328557"/>
                  </a:lnTo>
                  <a:lnTo>
                    <a:pt x="282034" y="329003"/>
                  </a:lnTo>
                  <a:lnTo>
                    <a:pt x="281834" y="328948"/>
                  </a:lnTo>
                  <a:lnTo>
                    <a:pt x="281303" y="328471"/>
                  </a:lnTo>
                  <a:lnTo>
                    <a:pt x="280919" y="328271"/>
                  </a:lnTo>
                  <a:lnTo>
                    <a:pt x="280619" y="328248"/>
                  </a:lnTo>
                  <a:lnTo>
                    <a:pt x="280545" y="328390"/>
                  </a:lnTo>
                  <a:lnTo>
                    <a:pt x="280845" y="328817"/>
                  </a:lnTo>
                  <a:lnTo>
                    <a:pt x="280492" y="329215"/>
                  </a:lnTo>
                  <a:lnTo>
                    <a:pt x="280200" y="329282"/>
                  </a:lnTo>
                  <a:lnTo>
                    <a:pt x="279874" y="329033"/>
                  </a:lnTo>
                  <a:lnTo>
                    <a:pt x="279730" y="328560"/>
                  </a:lnTo>
                  <a:lnTo>
                    <a:pt x="279438" y="328378"/>
                  </a:lnTo>
                  <a:lnTo>
                    <a:pt x="278807" y="328423"/>
                  </a:lnTo>
                  <a:lnTo>
                    <a:pt x="278406" y="328300"/>
                  </a:lnTo>
                  <a:lnTo>
                    <a:pt x="278241" y="328118"/>
                  </a:lnTo>
                  <a:lnTo>
                    <a:pt x="277923" y="328081"/>
                  </a:lnTo>
                  <a:lnTo>
                    <a:pt x="277548" y="329151"/>
                  </a:lnTo>
                  <a:lnTo>
                    <a:pt x="277709" y="329397"/>
                  </a:lnTo>
                  <a:lnTo>
                    <a:pt x="277679" y="329527"/>
                  </a:lnTo>
                  <a:lnTo>
                    <a:pt x="277474" y="329564"/>
                  </a:lnTo>
                  <a:lnTo>
                    <a:pt x="277187" y="329430"/>
                  </a:lnTo>
                  <a:lnTo>
                    <a:pt x="276947" y="329192"/>
                  </a:lnTo>
                  <a:lnTo>
                    <a:pt x="276830" y="328936"/>
                  </a:lnTo>
                  <a:lnTo>
                    <a:pt x="276391" y="328928"/>
                  </a:lnTo>
                  <a:lnTo>
                    <a:pt x="276397" y="329108"/>
                  </a:lnTo>
                  <a:lnTo>
                    <a:pt x="275963" y="328966"/>
                  </a:lnTo>
                  <a:lnTo>
                    <a:pt x="275153" y="328211"/>
                  </a:lnTo>
                  <a:lnTo>
                    <a:pt x="275205" y="326798"/>
                  </a:lnTo>
                  <a:lnTo>
                    <a:pt x="275414" y="326708"/>
                  </a:lnTo>
                  <a:lnTo>
                    <a:pt x="275492" y="326243"/>
                  </a:lnTo>
                  <a:lnTo>
                    <a:pt x="274137" y="326247"/>
                  </a:lnTo>
                  <a:lnTo>
                    <a:pt x="274116" y="327423"/>
                  </a:lnTo>
                  <a:lnTo>
                    <a:pt x="269513" y="327425"/>
                  </a:lnTo>
                  <a:lnTo>
                    <a:pt x="269532" y="330455"/>
                  </a:lnTo>
                  <a:lnTo>
                    <a:pt x="269478" y="332421"/>
                  </a:lnTo>
                  <a:lnTo>
                    <a:pt x="272290" y="332443"/>
                  </a:lnTo>
                  <a:lnTo>
                    <a:pt x="272289" y="331931"/>
                  </a:lnTo>
                  <a:lnTo>
                    <a:pt x="272855" y="332067"/>
                  </a:lnTo>
                  <a:lnTo>
                    <a:pt x="273673" y="332642"/>
                  </a:lnTo>
                  <a:lnTo>
                    <a:pt x="273662" y="334840"/>
                  </a:lnTo>
                  <a:lnTo>
                    <a:pt x="275677" y="334840"/>
                  </a:lnTo>
                  <a:lnTo>
                    <a:pt x="275704" y="335944"/>
                  </a:lnTo>
                  <a:lnTo>
                    <a:pt x="275843" y="336055"/>
                  </a:lnTo>
                  <a:lnTo>
                    <a:pt x="276430" y="336070"/>
                  </a:lnTo>
                  <a:lnTo>
                    <a:pt x="276336" y="339753"/>
                  </a:lnTo>
                  <a:lnTo>
                    <a:pt x="270809" y="336948"/>
                  </a:lnTo>
                  <a:lnTo>
                    <a:pt x="270812" y="337149"/>
                  </a:lnTo>
                  <a:lnTo>
                    <a:pt x="269175" y="337125"/>
                  </a:lnTo>
                  <a:lnTo>
                    <a:pt x="269129" y="338131"/>
                  </a:lnTo>
                  <a:lnTo>
                    <a:pt x="269064" y="338261"/>
                  </a:lnTo>
                  <a:lnTo>
                    <a:pt x="268433" y="338711"/>
                  </a:lnTo>
                  <a:lnTo>
                    <a:pt x="267128" y="339320"/>
                  </a:lnTo>
                  <a:lnTo>
                    <a:pt x="267363" y="338907"/>
                  </a:lnTo>
                  <a:lnTo>
                    <a:pt x="267407" y="338446"/>
                  </a:lnTo>
                  <a:lnTo>
                    <a:pt x="267320" y="338279"/>
                  </a:lnTo>
                  <a:lnTo>
                    <a:pt x="267111" y="338230"/>
                  </a:lnTo>
                  <a:lnTo>
                    <a:pt x="267069" y="339378"/>
                  </a:lnTo>
                  <a:lnTo>
                    <a:pt x="266379" y="339234"/>
                  </a:lnTo>
                  <a:lnTo>
                    <a:pt x="266684" y="339074"/>
                  </a:lnTo>
                  <a:lnTo>
                    <a:pt x="267002" y="338951"/>
                  </a:lnTo>
                  <a:lnTo>
                    <a:pt x="266941" y="338647"/>
                  </a:lnTo>
                  <a:lnTo>
                    <a:pt x="266636" y="338442"/>
                  </a:lnTo>
                  <a:lnTo>
                    <a:pt x="265867" y="338156"/>
                  </a:lnTo>
                  <a:lnTo>
                    <a:pt x="264862" y="338196"/>
                  </a:lnTo>
                  <a:lnTo>
                    <a:pt x="265727" y="338795"/>
                  </a:lnTo>
                  <a:lnTo>
                    <a:pt x="265914" y="339141"/>
                  </a:lnTo>
                  <a:lnTo>
                    <a:pt x="265575" y="339155"/>
                  </a:lnTo>
                  <a:lnTo>
                    <a:pt x="265392" y="339401"/>
                  </a:lnTo>
                  <a:lnTo>
                    <a:pt x="265348" y="339598"/>
                  </a:lnTo>
                  <a:lnTo>
                    <a:pt x="265514" y="339955"/>
                  </a:lnTo>
                  <a:lnTo>
                    <a:pt x="265309" y="340304"/>
                  </a:lnTo>
                  <a:lnTo>
                    <a:pt x="265244" y="340594"/>
                  </a:lnTo>
                  <a:lnTo>
                    <a:pt x="265992" y="340869"/>
                  </a:lnTo>
                  <a:lnTo>
                    <a:pt x="266643" y="342033"/>
                  </a:lnTo>
                  <a:lnTo>
                    <a:pt x="266699" y="342724"/>
                  </a:lnTo>
                  <a:lnTo>
                    <a:pt x="265764" y="342996"/>
                  </a:lnTo>
                  <a:lnTo>
                    <a:pt x="265695" y="343207"/>
                  </a:lnTo>
                  <a:lnTo>
                    <a:pt x="265612" y="344103"/>
                  </a:lnTo>
                  <a:lnTo>
                    <a:pt x="265325" y="344412"/>
                  </a:lnTo>
                  <a:lnTo>
                    <a:pt x="265116" y="344308"/>
                  </a:lnTo>
                  <a:lnTo>
                    <a:pt x="264903" y="344389"/>
                  </a:lnTo>
                  <a:lnTo>
                    <a:pt x="265159" y="344765"/>
                  </a:lnTo>
                  <a:lnTo>
                    <a:pt x="265963" y="345330"/>
                  </a:lnTo>
                  <a:lnTo>
                    <a:pt x="265789" y="345527"/>
                  </a:lnTo>
                  <a:lnTo>
                    <a:pt x="265085" y="345512"/>
                  </a:lnTo>
                  <a:lnTo>
                    <a:pt x="264016" y="345642"/>
                  </a:lnTo>
                  <a:lnTo>
                    <a:pt x="263223" y="346860"/>
                  </a:lnTo>
                  <a:lnTo>
                    <a:pt x="263869" y="346884"/>
                  </a:lnTo>
                  <a:lnTo>
                    <a:pt x="263860" y="346425"/>
                  </a:lnTo>
                  <a:lnTo>
                    <a:pt x="270886" y="346526"/>
                  </a:lnTo>
                  <a:lnTo>
                    <a:pt x="270857" y="348099"/>
                  </a:lnTo>
                  <a:lnTo>
                    <a:pt x="270766" y="348322"/>
                  </a:lnTo>
                  <a:lnTo>
                    <a:pt x="270319" y="348902"/>
                  </a:lnTo>
                  <a:lnTo>
                    <a:pt x="269980" y="349222"/>
                  </a:lnTo>
                  <a:lnTo>
                    <a:pt x="269267" y="349504"/>
                  </a:lnTo>
                  <a:lnTo>
                    <a:pt x="269054" y="349690"/>
                  </a:lnTo>
                  <a:lnTo>
                    <a:pt x="268963" y="349913"/>
                  </a:lnTo>
                  <a:lnTo>
                    <a:pt x="268727" y="351154"/>
                  </a:lnTo>
                  <a:lnTo>
                    <a:pt x="268427" y="351723"/>
                  </a:lnTo>
                  <a:lnTo>
                    <a:pt x="267454" y="352641"/>
                  </a:lnTo>
                  <a:lnTo>
                    <a:pt x="267327" y="353068"/>
                  </a:lnTo>
                  <a:lnTo>
                    <a:pt x="267987" y="353485"/>
                  </a:lnTo>
                  <a:lnTo>
                    <a:pt x="268074" y="353615"/>
                  </a:lnTo>
                  <a:lnTo>
                    <a:pt x="268156" y="354043"/>
                  </a:lnTo>
                  <a:lnTo>
                    <a:pt x="268707" y="354719"/>
                  </a:lnTo>
                  <a:lnTo>
                    <a:pt x="268876" y="354794"/>
                  </a:lnTo>
                  <a:lnTo>
                    <a:pt x="268763" y="355106"/>
                  </a:lnTo>
                  <a:lnTo>
                    <a:pt x="268841" y="355370"/>
                  </a:lnTo>
                  <a:lnTo>
                    <a:pt x="269153" y="355987"/>
                  </a:lnTo>
                  <a:lnTo>
                    <a:pt x="269327" y="356010"/>
                  </a:lnTo>
                  <a:lnTo>
                    <a:pt x="269409" y="356207"/>
                  </a:lnTo>
                  <a:lnTo>
                    <a:pt x="269422" y="356549"/>
                  </a:lnTo>
                  <a:lnTo>
                    <a:pt x="269279" y="356750"/>
                  </a:lnTo>
                  <a:lnTo>
                    <a:pt x="268866" y="356842"/>
                  </a:lnTo>
                  <a:lnTo>
                    <a:pt x="268892" y="357065"/>
                  </a:lnTo>
                  <a:lnTo>
                    <a:pt x="268518" y="357258"/>
                  </a:lnTo>
                  <a:lnTo>
                    <a:pt x="267585" y="357224"/>
                  </a:lnTo>
                  <a:lnTo>
                    <a:pt x="267107" y="357626"/>
                  </a:lnTo>
                  <a:lnTo>
                    <a:pt x="267088" y="361865"/>
                  </a:lnTo>
                  <a:lnTo>
                    <a:pt x="266632" y="362354"/>
                  </a:lnTo>
                  <a:lnTo>
                    <a:pt x="266579" y="362912"/>
                  </a:lnTo>
                  <a:lnTo>
                    <a:pt x="266622" y="363482"/>
                  </a:lnTo>
                  <a:lnTo>
                    <a:pt x="266405" y="363979"/>
                  </a:lnTo>
                  <a:lnTo>
                    <a:pt x="266531" y="364284"/>
                  </a:lnTo>
                  <a:lnTo>
                    <a:pt x="266861" y="363986"/>
                  </a:lnTo>
                  <a:lnTo>
                    <a:pt x="267083" y="363605"/>
                  </a:lnTo>
                  <a:lnTo>
                    <a:pt x="267109" y="371420"/>
                  </a:lnTo>
                  <a:lnTo>
                    <a:pt x="266922" y="384285"/>
                  </a:lnTo>
                  <a:lnTo>
                    <a:pt x="267011" y="387847"/>
                  </a:lnTo>
                  <a:lnTo>
                    <a:pt x="267012" y="390947"/>
                  </a:lnTo>
                  <a:lnTo>
                    <a:pt x="266997" y="392071"/>
                  </a:lnTo>
                  <a:lnTo>
                    <a:pt x="266979" y="393524"/>
                  </a:lnTo>
                  <a:lnTo>
                    <a:pt x="266969" y="394435"/>
                  </a:lnTo>
                  <a:lnTo>
                    <a:pt x="266959" y="395227"/>
                  </a:lnTo>
                  <a:lnTo>
                    <a:pt x="266960" y="395658"/>
                  </a:lnTo>
                  <a:lnTo>
                    <a:pt x="267004" y="399520"/>
                  </a:lnTo>
                  <a:lnTo>
                    <a:pt x="266962" y="406968"/>
                  </a:lnTo>
                  <a:lnTo>
                    <a:pt x="266957" y="407408"/>
                  </a:lnTo>
                  <a:lnTo>
                    <a:pt x="266912" y="411922"/>
                  </a:lnTo>
                  <a:lnTo>
                    <a:pt x="266911" y="412140"/>
                  </a:lnTo>
                  <a:lnTo>
                    <a:pt x="266910" y="412332"/>
                  </a:lnTo>
                  <a:lnTo>
                    <a:pt x="266509" y="412521"/>
                  </a:lnTo>
                  <a:lnTo>
                    <a:pt x="266564" y="413506"/>
                  </a:lnTo>
                  <a:lnTo>
                    <a:pt x="266732" y="413744"/>
                  </a:lnTo>
                  <a:lnTo>
                    <a:pt x="266905" y="413810"/>
                  </a:lnTo>
                  <a:lnTo>
                    <a:pt x="266850" y="419901"/>
                  </a:lnTo>
                  <a:lnTo>
                    <a:pt x="245517" y="419793"/>
                  </a:lnTo>
                  <a:lnTo>
                    <a:pt x="245812" y="419346"/>
                  </a:lnTo>
                  <a:lnTo>
                    <a:pt x="245851" y="419175"/>
                  </a:lnTo>
                  <a:lnTo>
                    <a:pt x="245472" y="418944"/>
                  </a:lnTo>
                  <a:lnTo>
                    <a:pt x="244933" y="419320"/>
                  </a:lnTo>
                  <a:lnTo>
                    <a:pt x="244736" y="419790"/>
                  </a:lnTo>
                  <a:lnTo>
                    <a:pt x="243450" y="419792"/>
                  </a:lnTo>
                  <a:lnTo>
                    <a:pt x="243575" y="419536"/>
                  </a:lnTo>
                  <a:lnTo>
                    <a:pt x="244799" y="418127"/>
                  </a:lnTo>
                  <a:lnTo>
                    <a:pt x="245140" y="417599"/>
                  </a:lnTo>
                  <a:lnTo>
                    <a:pt x="245131" y="417353"/>
                  </a:lnTo>
                  <a:lnTo>
                    <a:pt x="244924" y="417160"/>
                  </a:lnTo>
                  <a:lnTo>
                    <a:pt x="243390" y="417643"/>
                  </a:lnTo>
                  <a:lnTo>
                    <a:pt x="242329" y="418648"/>
                  </a:lnTo>
                  <a:lnTo>
                    <a:pt x="242657" y="418774"/>
                  </a:lnTo>
                  <a:lnTo>
                    <a:pt x="242601" y="418948"/>
                  </a:lnTo>
                  <a:lnTo>
                    <a:pt x="241675" y="419555"/>
                  </a:lnTo>
                  <a:lnTo>
                    <a:pt x="241214" y="419548"/>
                  </a:lnTo>
                  <a:lnTo>
                    <a:pt x="240942" y="419384"/>
                  </a:lnTo>
                  <a:lnTo>
                    <a:pt x="240808" y="419317"/>
                  </a:lnTo>
                  <a:lnTo>
                    <a:pt x="240446" y="419310"/>
                  </a:lnTo>
                  <a:lnTo>
                    <a:pt x="240007" y="419782"/>
                  </a:lnTo>
                  <a:lnTo>
                    <a:pt x="236229" y="419780"/>
                  </a:lnTo>
                  <a:lnTo>
                    <a:pt x="236077" y="419785"/>
                  </a:lnTo>
                  <a:lnTo>
                    <a:pt x="235553" y="419800"/>
                  </a:lnTo>
                  <a:lnTo>
                    <a:pt x="235002" y="419005"/>
                  </a:lnTo>
                  <a:lnTo>
                    <a:pt x="234830" y="418949"/>
                  </a:lnTo>
                  <a:lnTo>
                    <a:pt x="234648" y="419607"/>
                  </a:lnTo>
                  <a:lnTo>
                    <a:pt x="235128" y="419812"/>
                  </a:lnTo>
                  <a:lnTo>
                    <a:pt x="234969" y="419817"/>
                  </a:lnTo>
                  <a:lnTo>
                    <a:pt x="234385" y="419833"/>
                  </a:lnTo>
                  <a:lnTo>
                    <a:pt x="234187" y="419833"/>
                  </a:lnTo>
                  <a:lnTo>
                    <a:pt x="233616" y="419847"/>
                  </a:lnTo>
                  <a:lnTo>
                    <a:pt x="229794" y="419853"/>
                  </a:lnTo>
                  <a:lnTo>
                    <a:pt x="229636" y="419710"/>
                  </a:lnTo>
                  <a:lnTo>
                    <a:pt x="229572" y="419853"/>
                  </a:lnTo>
                  <a:lnTo>
                    <a:pt x="228567" y="419855"/>
                  </a:lnTo>
                  <a:lnTo>
                    <a:pt x="228287" y="419855"/>
                  </a:lnTo>
                  <a:lnTo>
                    <a:pt x="221351" y="419745"/>
                  </a:lnTo>
                  <a:lnTo>
                    <a:pt x="221156" y="419737"/>
                  </a:lnTo>
                  <a:lnTo>
                    <a:pt x="217236" y="419605"/>
                  </a:lnTo>
                  <a:lnTo>
                    <a:pt x="217403" y="418361"/>
                  </a:lnTo>
                  <a:lnTo>
                    <a:pt x="217796" y="417276"/>
                  </a:lnTo>
                  <a:lnTo>
                    <a:pt x="217607" y="416465"/>
                  </a:lnTo>
                  <a:lnTo>
                    <a:pt x="217358" y="414038"/>
                  </a:lnTo>
                  <a:lnTo>
                    <a:pt x="216603" y="414833"/>
                  </a:lnTo>
                  <a:lnTo>
                    <a:pt x="216465" y="414881"/>
                  </a:lnTo>
                  <a:lnTo>
                    <a:pt x="208325" y="414809"/>
                  </a:lnTo>
                  <a:lnTo>
                    <a:pt x="208371" y="414581"/>
                  </a:lnTo>
                  <a:lnTo>
                    <a:pt x="208328" y="414443"/>
                  </a:lnTo>
                  <a:lnTo>
                    <a:pt x="207788" y="413655"/>
                  </a:lnTo>
                  <a:lnTo>
                    <a:pt x="207292" y="413396"/>
                  </a:lnTo>
                  <a:lnTo>
                    <a:pt x="207003" y="412563"/>
                  </a:lnTo>
                  <a:lnTo>
                    <a:pt x="202066" y="412484"/>
                  </a:lnTo>
                  <a:lnTo>
                    <a:pt x="201743" y="412614"/>
                  </a:lnTo>
                  <a:lnTo>
                    <a:pt x="201634" y="413082"/>
                  </a:lnTo>
                  <a:lnTo>
                    <a:pt x="199737" y="413048"/>
                  </a:lnTo>
                  <a:lnTo>
                    <a:pt x="199267" y="412602"/>
                  </a:lnTo>
                  <a:lnTo>
                    <a:pt x="199845" y="412030"/>
                  </a:lnTo>
                  <a:lnTo>
                    <a:pt x="200018" y="411710"/>
                  </a:lnTo>
                  <a:lnTo>
                    <a:pt x="200177" y="411294"/>
                  </a:lnTo>
                  <a:lnTo>
                    <a:pt x="200113" y="410610"/>
                  </a:lnTo>
                  <a:lnTo>
                    <a:pt x="200022" y="410476"/>
                  </a:lnTo>
                  <a:lnTo>
                    <a:pt x="199418" y="410193"/>
                  </a:lnTo>
                  <a:lnTo>
                    <a:pt x="199151" y="410145"/>
                  </a:lnTo>
                  <a:lnTo>
                    <a:pt x="198859" y="410367"/>
                  </a:lnTo>
                  <a:lnTo>
                    <a:pt x="198659" y="410550"/>
                  </a:lnTo>
                  <a:lnTo>
                    <a:pt x="197783" y="410937"/>
                  </a:lnTo>
                  <a:lnTo>
                    <a:pt x="197076" y="410985"/>
                  </a:lnTo>
                  <a:lnTo>
                    <a:pt x="196485" y="411152"/>
                  </a:lnTo>
                  <a:lnTo>
                    <a:pt x="196286" y="411320"/>
                  </a:lnTo>
                  <a:lnTo>
                    <a:pt x="195601" y="412762"/>
                  </a:lnTo>
                  <a:lnTo>
                    <a:pt x="195860" y="412974"/>
                  </a:lnTo>
                  <a:lnTo>
                    <a:pt x="196287" y="412758"/>
                  </a:lnTo>
                  <a:lnTo>
                    <a:pt x="196368" y="412595"/>
                  </a:lnTo>
                  <a:lnTo>
                    <a:pt x="196317" y="412383"/>
                  </a:lnTo>
                  <a:lnTo>
                    <a:pt x="196567" y="412048"/>
                  </a:lnTo>
                  <a:lnTo>
                    <a:pt x="196473" y="413055"/>
                  </a:lnTo>
                  <a:lnTo>
                    <a:pt x="195609" y="413022"/>
                  </a:lnTo>
                  <a:lnTo>
                    <a:pt x="195385" y="412480"/>
                  </a:lnTo>
                  <a:lnTo>
                    <a:pt x="195208" y="412443"/>
                  </a:lnTo>
                  <a:lnTo>
                    <a:pt x="192888" y="412309"/>
                  </a:lnTo>
                  <a:lnTo>
                    <a:pt x="192887" y="410625"/>
                  </a:lnTo>
                  <a:lnTo>
                    <a:pt x="193473" y="410599"/>
                  </a:lnTo>
                  <a:lnTo>
                    <a:pt x="194228" y="410089"/>
                  </a:lnTo>
                  <a:lnTo>
                    <a:pt x="194310" y="410543"/>
                  </a:lnTo>
                  <a:lnTo>
                    <a:pt x="195013" y="410275"/>
                  </a:lnTo>
                  <a:lnTo>
                    <a:pt x="195289" y="410056"/>
                  </a:lnTo>
                  <a:lnTo>
                    <a:pt x="196260" y="410059"/>
                  </a:lnTo>
                  <a:lnTo>
                    <a:pt x="196242" y="405786"/>
                  </a:lnTo>
                  <a:lnTo>
                    <a:pt x="196091" y="405785"/>
                  </a:lnTo>
                  <a:lnTo>
                    <a:pt x="195893" y="404950"/>
                  </a:lnTo>
                  <a:lnTo>
                    <a:pt x="195984" y="404660"/>
                  </a:lnTo>
                  <a:lnTo>
                    <a:pt x="196269" y="404425"/>
                  </a:lnTo>
                  <a:lnTo>
                    <a:pt x="196266" y="404028"/>
                  </a:lnTo>
                  <a:lnTo>
                    <a:pt x="196493" y="403512"/>
                  </a:lnTo>
                  <a:lnTo>
                    <a:pt x="196860" y="403493"/>
                  </a:lnTo>
                  <a:lnTo>
                    <a:pt x="197037" y="403709"/>
                  </a:lnTo>
                  <a:lnTo>
                    <a:pt x="196990" y="403972"/>
                  </a:lnTo>
                  <a:lnTo>
                    <a:pt x="197192" y="404192"/>
                  </a:lnTo>
                  <a:lnTo>
                    <a:pt x="197775" y="404330"/>
                  </a:lnTo>
                  <a:lnTo>
                    <a:pt x="198302" y="404296"/>
                  </a:lnTo>
                  <a:lnTo>
                    <a:pt x="199494" y="402921"/>
                  </a:lnTo>
                  <a:lnTo>
                    <a:pt x="200042" y="402754"/>
                  </a:lnTo>
                  <a:lnTo>
                    <a:pt x="200345" y="403200"/>
                  </a:lnTo>
                  <a:lnTo>
                    <a:pt x="200642" y="403122"/>
                  </a:lnTo>
                  <a:lnTo>
                    <a:pt x="200755" y="402954"/>
                  </a:lnTo>
                  <a:lnTo>
                    <a:pt x="200811" y="402259"/>
                  </a:lnTo>
                  <a:lnTo>
                    <a:pt x="200725" y="402103"/>
                  </a:lnTo>
                  <a:lnTo>
                    <a:pt x="200600" y="401966"/>
                  </a:lnTo>
                  <a:lnTo>
                    <a:pt x="200388" y="401902"/>
                  </a:lnTo>
                  <a:lnTo>
                    <a:pt x="200250" y="401958"/>
                  </a:lnTo>
                  <a:lnTo>
                    <a:pt x="200155" y="402159"/>
                  </a:lnTo>
                  <a:lnTo>
                    <a:pt x="199753" y="402036"/>
                  </a:lnTo>
                  <a:lnTo>
                    <a:pt x="199559" y="401608"/>
                  </a:lnTo>
                  <a:lnTo>
                    <a:pt x="199412" y="401006"/>
                  </a:lnTo>
                  <a:lnTo>
                    <a:pt x="198933" y="401482"/>
                  </a:lnTo>
                  <a:lnTo>
                    <a:pt x="198885" y="401735"/>
                  </a:lnTo>
                  <a:lnTo>
                    <a:pt x="198134" y="401764"/>
                  </a:lnTo>
                  <a:lnTo>
                    <a:pt x="197914" y="401694"/>
                  </a:lnTo>
                  <a:lnTo>
                    <a:pt x="197806" y="401474"/>
                  </a:lnTo>
                  <a:lnTo>
                    <a:pt x="197797" y="401199"/>
                  </a:lnTo>
                  <a:lnTo>
                    <a:pt x="198674" y="400222"/>
                  </a:lnTo>
                  <a:lnTo>
                    <a:pt x="199119" y="399887"/>
                  </a:lnTo>
                  <a:lnTo>
                    <a:pt x="199311" y="399805"/>
                  </a:lnTo>
                  <a:lnTo>
                    <a:pt x="199260" y="399379"/>
                  </a:lnTo>
                  <a:lnTo>
                    <a:pt x="199482" y="399980"/>
                  </a:lnTo>
                  <a:lnTo>
                    <a:pt x="200323" y="400055"/>
                  </a:lnTo>
                  <a:lnTo>
                    <a:pt x="202273" y="398784"/>
                  </a:lnTo>
                  <a:lnTo>
                    <a:pt x="203746" y="398179"/>
                  </a:lnTo>
                  <a:lnTo>
                    <a:pt x="204040" y="398614"/>
                  </a:lnTo>
                  <a:lnTo>
                    <a:pt x="204235" y="399299"/>
                  </a:lnTo>
                  <a:lnTo>
                    <a:pt x="204938" y="399328"/>
                  </a:lnTo>
                  <a:lnTo>
                    <a:pt x="205615" y="398975"/>
                  </a:lnTo>
                  <a:lnTo>
                    <a:pt x="205524" y="398752"/>
                  </a:lnTo>
                  <a:lnTo>
                    <a:pt x="205528" y="398511"/>
                  </a:lnTo>
                  <a:lnTo>
                    <a:pt x="205730" y="397098"/>
                  </a:lnTo>
                  <a:lnTo>
                    <a:pt x="205955" y="397150"/>
                  </a:lnTo>
                  <a:lnTo>
                    <a:pt x="206110" y="397049"/>
                  </a:lnTo>
                  <a:lnTo>
                    <a:pt x="206244" y="396651"/>
                  </a:lnTo>
                  <a:lnTo>
                    <a:pt x="206269" y="395785"/>
                  </a:lnTo>
                  <a:lnTo>
                    <a:pt x="206239" y="395555"/>
                  </a:lnTo>
                  <a:lnTo>
                    <a:pt x="206126" y="395358"/>
                  </a:lnTo>
                  <a:lnTo>
                    <a:pt x="205780" y="395009"/>
                  </a:lnTo>
                  <a:lnTo>
                    <a:pt x="205534" y="395042"/>
                  </a:lnTo>
                  <a:lnTo>
                    <a:pt x="205292" y="394957"/>
                  </a:lnTo>
                  <a:lnTo>
                    <a:pt x="204683" y="394005"/>
                  </a:lnTo>
                  <a:lnTo>
                    <a:pt x="204095" y="393688"/>
                  </a:lnTo>
                  <a:lnTo>
                    <a:pt x="203473" y="393669"/>
                  </a:lnTo>
                  <a:lnTo>
                    <a:pt x="203391" y="393171"/>
                  </a:lnTo>
                  <a:lnTo>
                    <a:pt x="203387" y="392617"/>
                  </a:lnTo>
                  <a:lnTo>
                    <a:pt x="204784" y="392023"/>
                  </a:lnTo>
                  <a:lnTo>
                    <a:pt x="205203" y="392302"/>
                  </a:lnTo>
                  <a:lnTo>
                    <a:pt x="205047" y="392473"/>
                  </a:lnTo>
                  <a:lnTo>
                    <a:pt x="205012" y="393001"/>
                  </a:lnTo>
                  <a:lnTo>
                    <a:pt x="205094" y="393142"/>
                  </a:lnTo>
                  <a:lnTo>
                    <a:pt x="205856" y="392946"/>
                  </a:lnTo>
                  <a:lnTo>
                    <a:pt x="206478" y="392596"/>
                  </a:lnTo>
                  <a:lnTo>
                    <a:pt x="206625" y="392399"/>
                  </a:lnTo>
                  <a:lnTo>
                    <a:pt x="206582" y="392053"/>
                  </a:lnTo>
                  <a:lnTo>
                    <a:pt x="206339" y="391745"/>
                  </a:lnTo>
                  <a:lnTo>
                    <a:pt x="206300" y="391304"/>
                  </a:lnTo>
                  <a:lnTo>
                    <a:pt x="206974" y="390714"/>
                  </a:lnTo>
                  <a:lnTo>
                    <a:pt x="208102" y="390323"/>
                  </a:lnTo>
                  <a:lnTo>
                    <a:pt x="208219" y="390543"/>
                  </a:lnTo>
                  <a:lnTo>
                    <a:pt x="208323" y="391082"/>
                  </a:lnTo>
                  <a:lnTo>
                    <a:pt x="209724" y="391100"/>
                  </a:lnTo>
                  <a:lnTo>
                    <a:pt x="210074" y="391449"/>
                  </a:lnTo>
                  <a:lnTo>
                    <a:pt x="210212" y="391370"/>
                  </a:lnTo>
                  <a:lnTo>
                    <a:pt x="210144" y="390799"/>
                  </a:lnTo>
                  <a:lnTo>
                    <a:pt x="209698" y="389795"/>
                  </a:lnTo>
                  <a:lnTo>
                    <a:pt x="209321" y="389524"/>
                  </a:lnTo>
                  <a:lnTo>
                    <a:pt x="208321" y="389811"/>
                  </a:lnTo>
                  <a:lnTo>
                    <a:pt x="207704" y="390074"/>
                  </a:lnTo>
                  <a:lnTo>
                    <a:pt x="207194" y="390049"/>
                  </a:lnTo>
                  <a:lnTo>
                    <a:pt x="206826" y="389919"/>
                  </a:lnTo>
                  <a:lnTo>
                    <a:pt x="206281" y="389949"/>
                  </a:lnTo>
                  <a:lnTo>
                    <a:pt x="205975" y="390217"/>
                  </a:lnTo>
                  <a:lnTo>
                    <a:pt x="205828" y="390511"/>
                  </a:lnTo>
                  <a:lnTo>
                    <a:pt x="205954" y="390901"/>
                  </a:lnTo>
                  <a:lnTo>
                    <a:pt x="206589" y="390718"/>
                  </a:lnTo>
                  <a:lnTo>
                    <a:pt x="205695" y="391972"/>
                  </a:lnTo>
                  <a:lnTo>
                    <a:pt x="205535" y="392020"/>
                  </a:lnTo>
                  <a:lnTo>
                    <a:pt x="205022" y="391882"/>
                  </a:lnTo>
                  <a:lnTo>
                    <a:pt x="204193" y="391224"/>
                  </a:lnTo>
                  <a:lnTo>
                    <a:pt x="204074" y="390885"/>
                  </a:lnTo>
                  <a:lnTo>
                    <a:pt x="203752" y="390606"/>
                  </a:lnTo>
                  <a:lnTo>
                    <a:pt x="202714" y="390461"/>
                  </a:lnTo>
                  <a:lnTo>
                    <a:pt x="201681" y="389542"/>
                  </a:lnTo>
                  <a:lnTo>
                    <a:pt x="201681" y="389353"/>
                  </a:lnTo>
                  <a:lnTo>
                    <a:pt x="201976" y="389137"/>
                  </a:lnTo>
                  <a:lnTo>
                    <a:pt x="201418" y="389103"/>
                  </a:lnTo>
                  <a:lnTo>
                    <a:pt x="201210" y="389312"/>
                  </a:lnTo>
                  <a:lnTo>
                    <a:pt x="200902" y="390683"/>
                  </a:lnTo>
                  <a:lnTo>
                    <a:pt x="201646" y="391505"/>
                  </a:lnTo>
                  <a:lnTo>
                    <a:pt x="202688" y="391550"/>
                  </a:lnTo>
                  <a:lnTo>
                    <a:pt x="203072" y="391963"/>
                  </a:lnTo>
                  <a:lnTo>
                    <a:pt x="203050" y="392301"/>
                  </a:lnTo>
                  <a:lnTo>
                    <a:pt x="202678" y="393200"/>
                  </a:lnTo>
                  <a:lnTo>
                    <a:pt x="202444" y="393312"/>
                  </a:lnTo>
                  <a:lnTo>
                    <a:pt x="201772" y="393289"/>
                  </a:lnTo>
                  <a:lnTo>
                    <a:pt x="201374" y="393226"/>
                  </a:lnTo>
                  <a:lnTo>
                    <a:pt x="201520" y="393048"/>
                  </a:lnTo>
                  <a:lnTo>
                    <a:pt x="201623" y="392468"/>
                  </a:lnTo>
                  <a:lnTo>
                    <a:pt x="201326" y="391758"/>
                  </a:lnTo>
                  <a:lnTo>
                    <a:pt x="201105" y="391590"/>
                  </a:lnTo>
                  <a:lnTo>
                    <a:pt x="200271" y="391367"/>
                  </a:lnTo>
                  <a:lnTo>
                    <a:pt x="199631" y="391564"/>
                  </a:lnTo>
                  <a:lnTo>
                    <a:pt x="199588" y="389976"/>
                  </a:lnTo>
                  <a:lnTo>
                    <a:pt x="199303" y="389683"/>
                  </a:lnTo>
                  <a:lnTo>
                    <a:pt x="198438" y="389318"/>
                  </a:lnTo>
                  <a:lnTo>
                    <a:pt x="197893" y="388556"/>
                  </a:lnTo>
                  <a:lnTo>
                    <a:pt x="196760" y="387346"/>
                  </a:lnTo>
                  <a:lnTo>
                    <a:pt x="196323" y="387413"/>
                  </a:lnTo>
                  <a:lnTo>
                    <a:pt x="196281" y="386905"/>
                  </a:lnTo>
                  <a:lnTo>
                    <a:pt x="196211" y="385369"/>
                  </a:lnTo>
                  <a:lnTo>
                    <a:pt x="195921" y="385161"/>
                  </a:lnTo>
                  <a:lnTo>
                    <a:pt x="195353" y="384417"/>
                  </a:lnTo>
                  <a:lnTo>
                    <a:pt x="195364" y="384288"/>
                  </a:lnTo>
                  <a:lnTo>
                    <a:pt x="195689" y="383811"/>
                  </a:lnTo>
                  <a:lnTo>
                    <a:pt x="195618" y="382192"/>
                  </a:lnTo>
                  <a:lnTo>
                    <a:pt x="196190" y="381789"/>
                  </a:lnTo>
                  <a:lnTo>
                    <a:pt x="197487" y="380458"/>
                  </a:lnTo>
                  <a:lnTo>
                    <a:pt x="197600" y="380042"/>
                  </a:lnTo>
                  <a:lnTo>
                    <a:pt x="197349" y="379793"/>
                  </a:lnTo>
                  <a:lnTo>
                    <a:pt x="197357" y="379562"/>
                  </a:lnTo>
                  <a:lnTo>
                    <a:pt x="197933" y="379016"/>
                  </a:lnTo>
                  <a:lnTo>
                    <a:pt x="198016" y="378436"/>
                  </a:lnTo>
                  <a:lnTo>
                    <a:pt x="197747" y="378358"/>
                  </a:lnTo>
                  <a:lnTo>
                    <a:pt x="198219" y="378231"/>
                  </a:lnTo>
                  <a:lnTo>
                    <a:pt x="198730" y="377986"/>
                  </a:lnTo>
                  <a:lnTo>
                    <a:pt x="199250" y="377432"/>
                  </a:lnTo>
                  <a:lnTo>
                    <a:pt x="199622" y="376559"/>
                  </a:lnTo>
                  <a:lnTo>
                    <a:pt x="199688" y="375154"/>
                  </a:lnTo>
                  <a:lnTo>
                    <a:pt x="199779" y="374923"/>
                  </a:lnTo>
                  <a:lnTo>
                    <a:pt x="200139" y="374507"/>
                  </a:lnTo>
                  <a:lnTo>
                    <a:pt x="200399" y="374068"/>
                  </a:lnTo>
                  <a:lnTo>
                    <a:pt x="200884" y="372749"/>
                  </a:lnTo>
                  <a:lnTo>
                    <a:pt x="200919" y="371801"/>
                  </a:lnTo>
                  <a:lnTo>
                    <a:pt x="200876" y="371303"/>
                  </a:lnTo>
                  <a:lnTo>
                    <a:pt x="201193" y="370976"/>
                  </a:lnTo>
                  <a:lnTo>
                    <a:pt x="201548" y="371403"/>
                  </a:lnTo>
                  <a:lnTo>
                    <a:pt x="202306" y="371842"/>
                  </a:lnTo>
                  <a:lnTo>
                    <a:pt x="202484" y="371857"/>
                  </a:lnTo>
                  <a:lnTo>
                    <a:pt x="203346" y="371571"/>
                  </a:lnTo>
                  <a:lnTo>
                    <a:pt x="203394" y="371296"/>
                  </a:lnTo>
                  <a:lnTo>
                    <a:pt x="203208" y="371092"/>
                  </a:lnTo>
                  <a:lnTo>
                    <a:pt x="203867" y="371066"/>
                  </a:lnTo>
                  <a:lnTo>
                    <a:pt x="204040" y="371230"/>
                  </a:lnTo>
                  <a:lnTo>
                    <a:pt x="204170" y="371542"/>
                  </a:lnTo>
                  <a:lnTo>
                    <a:pt x="204087" y="371750"/>
                  </a:lnTo>
                  <a:lnTo>
                    <a:pt x="204265" y="372051"/>
                  </a:lnTo>
                  <a:lnTo>
                    <a:pt x="204672" y="372379"/>
                  </a:lnTo>
                  <a:lnTo>
                    <a:pt x="205450" y="372075"/>
                  </a:lnTo>
                  <a:lnTo>
                    <a:pt x="205757" y="371856"/>
                  </a:lnTo>
                  <a:lnTo>
                    <a:pt x="205673" y="371558"/>
                  </a:lnTo>
                  <a:lnTo>
                    <a:pt x="205854" y="370427"/>
                  </a:lnTo>
                  <a:lnTo>
                    <a:pt x="205975" y="370219"/>
                  </a:lnTo>
                  <a:lnTo>
                    <a:pt x="206209" y="370041"/>
                  </a:lnTo>
                  <a:lnTo>
                    <a:pt x="206166" y="369884"/>
                  </a:lnTo>
                  <a:lnTo>
                    <a:pt x="206217" y="369569"/>
                  </a:lnTo>
                  <a:lnTo>
                    <a:pt x="206347" y="369483"/>
                  </a:lnTo>
                  <a:lnTo>
                    <a:pt x="206347" y="369342"/>
                  </a:lnTo>
                  <a:lnTo>
                    <a:pt x="206282" y="369119"/>
                  </a:lnTo>
                  <a:lnTo>
                    <a:pt x="205744" y="368301"/>
                  </a:lnTo>
                  <a:lnTo>
                    <a:pt x="205313" y="368063"/>
                  </a:lnTo>
                  <a:lnTo>
                    <a:pt x="204944" y="368256"/>
                  </a:lnTo>
                  <a:lnTo>
                    <a:pt x="204753" y="367977"/>
                  </a:lnTo>
                  <a:lnTo>
                    <a:pt x="204953" y="367806"/>
                  </a:lnTo>
                  <a:lnTo>
                    <a:pt x="205239" y="367833"/>
                  </a:lnTo>
                  <a:lnTo>
                    <a:pt x="205066" y="367340"/>
                  </a:lnTo>
                  <a:lnTo>
                    <a:pt x="204802" y="367191"/>
                  </a:lnTo>
                  <a:lnTo>
                    <a:pt x="204837" y="366529"/>
                  </a:lnTo>
                  <a:lnTo>
                    <a:pt x="204703" y="366288"/>
                  </a:lnTo>
                  <a:lnTo>
                    <a:pt x="204517" y="366180"/>
                  </a:lnTo>
                  <a:lnTo>
                    <a:pt x="204313" y="366139"/>
                  </a:lnTo>
                  <a:lnTo>
                    <a:pt x="204183" y="366202"/>
                  </a:lnTo>
                  <a:lnTo>
                    <a:pt x="203745" y="366049"/>
                  </a:lnTo>
                  <a:lnTo>
                    <a:pt x="203698" y="365878"/>
                  </a:lnTo>
                  <a:lnTo>
                    <a:pt x="203104" y="365636"/>
                  </a:lnTo>
                  <a:lnTo>
                    <a:pt x="203165" y="365131"/>
                  </a:lnTo>
                  <a:lnTo>
                    <a:pt x="203616" y="364722"/>
                  </a:lnTo>
                  <a:lnTo>
                    <a:pt x="203755" y="364689"/>
                  </a:lnTo>
                  <a:lnTo>
                    <a:pt x="204167" y="364841"/>
                  </a:lnTo>
                  <a:lnTo>
                    <a:pt x="204635" y="364563"/>
                  </a:lnTo>
                  <a:lnTo>
                    <a:pt x="204770" y="363968"/>
                  </a:lnTo>
                  <a:lnTo>
                    <a:pt x="205161" y="363403"/>
                  </a:lnTo>
                  <a:lnTo>
                    <a:pt x="205387" y="362563"/>
                  </a:lnTo>
                  <a:lnTo>
                    <a:pt x="205795" y="362444"/>
                  </a:lnTo>
                  <a:lnTo>
                    <a:pt x="205886" y="362303"/>
                  </a:lnTo>
                  <a:lnTo>
                    <a:pt x="205921" y="362080"/>
                  </a:lnTo>
                  <a:lnTo>
                    <a:pt x="205695" y="361842"/>
                  </a:lnTo>
                  <a:lnTo>
                    <a:pt x="205664" y="360671"/>
                  </a:lnTo>
                  <a:lnTo>
                    <a:pt x="206154" y="360708"/>
                  </a:lnTo>
                  <a:lnTo>
                    <a:pt x="206380" y="361009"/>
                  </a:lnTo>
                  <a:lnTo>
                    <a:pt x="206419" y="361184"/>
                  </a:lnTo>
                  <a:lnTo>
                    <a:pt x="207556" y="361369"/>
                  </a:lnTo>
                  <a:lnTo>
                    <a:pt x="208233" y="361224"/>
                  </a:lnTo>
                  <a:lnTo>
                    <a:pt x="208393" y="361116"/>
                  </a:lnTo>
                  <a:lnTo>
                    <a:pt x="209161" y="360264"/>
                  </a:lnTo>
                  <a:lnTo>
                    <a:pt x="209317" y="359963"/>
                  </a:lnTo>
                  <a:lnTo>
                    <a:pt x="209326" y="359814"/>
                  </a:lnTo>
                  <a:lnTo>
                    <a:pt x="209017" y="359547"/>
                  </a:lnTo>
                  <a:lnTo>
                    <a:pt x="209104" y="359298"/>
                  </a:lnTo>
                  <a:lnTo>
                    <a:pt x="209329" y="359008"/>
                  </a:lnTo>
                  <a:lnTo>
                    <a:pt x="209342" y="358822"/>
                  </a:lnTo>
                  <a:lnTo>
                    <a:pt x="209225" y="358383"/>
                  </a:lnTo>
                  <a:lnTo>
                    <a:pt x="209485" y="358476"/>
                  </a:lnTo>
                  <a:lnTo>
                    <a:pt x="210106" y="358996"/>
                  </a:lnTo>
                  <a:lnTo>
                    <a:pt x="210740" y="359167"/>
                  </a:lnTo>
                  <a:lnTo>
                    <a:pt x="211031" y="359464"/>
                  </a:lnTo>
                  <a:lnTo>
                    <a:pt x="211682" y="359661"/>
                  </a:lnTo>
                  <a:lnTo>
                    <a:pt x="212250" y="359654"/>
                  </a:lnTo>
                  <a:lnTo>
                    <a:pt x="212662" y="359739"/>
                  </a:lnTo>
                  <a:lnTo>
                    <a:pt x="212953" y="359925"/>
                  </a:lnTo>
                  <a:lnTo>
                    <a:pt x="213313" y="360386"/>
                  </a:lnTo>
                  <a:lnTo>
                    <a:pt x="213565" y="360516"/>
                  </a:lnTo>
                  <a:lnTo>
                    <a:pt x="213964" y="360568"/>
                  </a:lnTo>
                  <a:lnTo>
                    <a:pt x="214376" y="360869"/>
                  </a:lnTo>
                  <a:lnTo>
                    <a:pt x="214849" y="360955"/>
                  </a:lnTo>
                  <a:lnTo>
                    <a:pt x="215613" y="360754"/>
                  </a:lnTo>
                  <a:lnTo>
                    <a:pt x="216346" y="361085"/>
                  </a:lnTo>
                  <a:lnTo>
                    <a:pt x="216598" y="361256"/>
                  </a:lnTo>
                  <a:lnTo>
                    <a:pt x="216840" y="361565"/>
                  </a:lnTo>
                  <a:lnTo>
                    <a:pt x="216979" y="361609"/>
                  </a:lnTo>
                  <a:lnTo>
                    <a:pt x="217539" y="361331"/>
                  </a:lnTo>
                  <a:lnTo>
                    <a:pt x="217891" y="361301"/>
                  </a:lnTo>
                  <a:lnTo>
                    <a:pt x="218576" y="361450"/>
                  </a:lnTo>
                  <a:lnTo>
                    <a:pt x="219123" y="361476"/>
                  </a:lnTo>
                  <a:lnTo>
                    <a:pt x="219630" y="361291"/>
                  </a:lnTo>
                  <a:lnTo>
                    <a:pt x="220238" y="361254"/>
                  </a:lnTo>
                  <a:lnTo>
                    <a:pt x="221270" y="361901"/>
                  </a:lnTo>
                  <a:lnTo>
                    <a:pt x="221339" y="362210"/>
                  </a:lnTo>
                  <a:lnTo>
                    <a:pt x="221295" y="362615"/>
                  </a:lnTo>
                  <a:lnTo>
                    <a:pt x="221804" y="363578"/>
                  </a:lnTo>
                  <a:lnTo>
                    <a:pt x="221761" y="363775"/>
                  </a:lnTo>
                  <a:lnTo>
                    <a:pt x="222065" y="364236"/>
                  </a:lnTo>
                  <a:lnTo>
                    <a:pt x="221995" y="364589"/>
                  </a:lnTo>
                  <a:lnTo>
                    <a:pt x="222030" y="364883"/>
                  </a:lnTo>
                  <a:lnTo>
                    <a:pt x="222447" y="365489"/>
                  </a:lnTo>
                  <a:lnTo>
                    <a:pt x="222816" y="365700"/>
                  </a:lnTo>
                  <a:lnTo>
                    <a:pt x="222998" y="365923"/>
                  </a:lnTo>
                  <a:lnTo>
                    <a:pt x="222946" y="366057"/>
                  </a:lnTo>
                  <a:lnTo>
                    <a:pt x="222695" y="366225"/>
                  </a:lnTo>
                  <a:lnTo>
                    <a:pt x="222669" y="366518"/>
                  </a:lnTo>
                  <a:lnTo>
                    <a:pt x="222851" y="366723"/>
                  </a:lnTo>
                  <a:lnTo>
                    <a:pt x="223289" y="366912"/>
                  </a:lnTo>
                  <a:lnTo>
                    <a:pt x="223503" y="367557"/>
                  </a:lnTo>
                  <a:lnTo>
                    <a:pt x="223528" y="367980"/>
                  </a:lnTo>
                  <a:lnTo>
                    <a:pt x="223026" y="369226"/>
                  </a:lnTo>
                  <a:lnTo>
                    <a:pt x="222568" y="369851"/>
                  </a:lnTo>
                  <a:lnTo>
                    <a:pt x="222092" y="370821"/>
                  </a:lnTo>
                  <a:lnTo>
                    <a:pt x="221840" y="370974"/>
                  </a:lnTo>
                  <a:lnTo>
                    <a:pt x="221679" y="371468"/>
                  </a:lnTo>
                  <a:lnTo>
                    <a:pt x="221330" y="371885"/>
                  </a:lnTo>
                  <a:lnTo>
                    <a:pt x="221039" y="371988"/>
                  </a:lnTo>
                  <a:lnTo>
                    <a:pt x="220415" y="372010"/>
                  </a:lnTo>
                  <a:lnTo>
                    <a:pt x="220134" y="372099"/>
                  </a:lnTo>
                  <a:lnTo>
                    <a:pt x="218820" y="372734"/>
                  </a:lnTo>
                  <a:lnTo>
                    <a:pt x="218123" y="372563"/>
                  </a:lnTo>
                  <a:lnTo>
                    <a:pt x="217742" y="371909"/>
                  </a:lnTo>
                  <a:lnTo>
                    <a:pt x="217278" y="371351"/>
                  </a:lnTo>
                  <a:lnTo>
                    <a:pt x="217118" y="370652"/>
                  </a:lnTo>
                  <a:lnTo>
                    <a:pt x="217530" y="370912"/>
                  </a:lnTo>
                  <a:lnTo>
                    <a:pt x="217603" y="371102"/>
                  </a:lnTo>
                  <a:lnTo>
                    <a:pt x="218015" y="371582"/>
                  </a:lnTo>
                  <a:lnTo>
                    <a:pt x="218886" y="371366"/>
                  </a:lnTo>
                  <a:lnTo>
                    <a:pt x="219250" y="371478"/>
                  </a:lnTo>
                  <a:lnTo>
                    <a:pt x="219588" y="371724"/>
                  </a:lnTo>
                  <a:lnTo>
                    <a:pt x="220086" y="371508"/>
                  </a:lnTo>
                  <a:lnTo>
                    <a:pt x="220286" y="371274"/>
                  </a:lnTo>
                  <a:lnTo>
                    <a:pt x="220633" y="370620"/>
                  </a:lnTo>
                  <a:lnTo>
                    <a:pt x="220668" y="370390"/>
                  </a:lnTo>
                  <a:lnTo>
                    <a:pt x="220508" y="370248"/>
                  </a:lnTo>
                  <a:lnTo>
                    <a:pt x="220603" y="370085"/>
                  </a:lnTo>
                  <a:lnTo>
                    <a:pt x="220313" y="370018"/>
                  </a:lnTo>
                  <a:lnTo>
                    <a:pt x="219802" y="369523"/>
                  </a:lnTo>
                  <a:lnTo>
                    <a:pt x="219746" y="368965"/>
                  </a:lnTo>
                  <a:lnTo>
                    <a:pt x="219915" y="368609"/>
                  </a:lnTo>
                  <a:lnTo>
                    <a:pt x="219863" y="368397"/>
                  </a:lnTo>
                  <a:lnTo>
                    <a:pt x="219586" y="368170"/>
                  </a:lnTo>
                  <a:lnTo>
                    <a:pt x="218784" y="368370"/>
                  </a:lnTo>
                  <a:lnTo>
                    <a:pt x="218766" y="368523"/>
                  </a:lnTo>
                  <a:lnTo>
                    <a:pt x="218532" y="368448"/>
                  </a:lnTo>
                  <a:lnTo>
                    <a:pt x="218203" y="368173"/>
                  </a:lnTo>
                  <a:lnTo>
                    <a:pt x="217995" y="368180"/>
                  </a:lnTo>
                  <a:lnTo>
                    <a:pt x="218112" y="368437"/>
                  </a:lnTo>
                  <a:lnTo>
                    <a:pt x="217431" y="368515"/>
                  </a:lnTo>
                  <a:lnTo>
                    <a:pt x="217037" y="368641"/>
                  </a:lnTo>
                  <a:lnTo>
                    <a:pt x="216889" y="368407"/>
                  </a:lnTo>
                  <a:lnTo>
                    <a:pt x="216647" y="368302"/>
                  </a:lnTo>
                  <a:lnTo>
                    <a:pt x="216330" y="368529"/>
                  </a:lnTo>
                  <a:lnTo>
                    <a:pt x="215966" y="368931"/>
                  </a:lnTo>
                  <a:lnTo>
                    <a:pt x="215779" y="369001"/>
                  </a:lnTo>
                  <a:lnTo>
                    <a:pt x="215121" y="368927"/>
                  </a:lnTo>
                  <a:lnTo>
                    <a:pt x="214791" y="368737"/>
                  </a:lnTo>
                  <a:lnTo>
                    <a:pt x="214496" y="368871"/>
                  </a:lnTo>
                  <a:lnTo>
                    <a:pt x="213668" y="368934"/>
                  </a:lnTo>
                  <a:lnTo>
                    <a:pt x="213681" y="368715"/>
                  </a:lnTo>
                  <a:lnTo>
                    <a:pt x="213088" y="368659"/>
                  </a:lnTo>
                  <a:lnTo>
                    <a:pt x="212706" y="368808"/>
                  </a:lnTo>
                  <a:lnTo>
                    <a:pt x="212381" y="369105"/>
                  </a:lnTo>
                  <a:lnTo>
                    <a:pt x="212199" y="369503"/>
                  </a:lnTo>
                  <a:lnTo>
                    <a:pt x="212138" y="369774"/>
                  </a:lnTo>
                  <a:lnTo>
                    <a:pt x="212160" y="370005"/>
                  </a:lnTo>
                  <a:lnTo>
                    <a:pt x="212992" y="370425"/>
                  </a:lnTo>
                  <a:lnTo>
                    <a:pt x="213486" y="370469"/>
                  </a:lnTo>
                  <a:lnTo>
                    <a:pt x="213898" y="370648"/>
                  </a:lnTo>
                  <a:lnTo>
                    <a:pt x="214540" y="370507"/>
                  </a:lnTo>
                  <a:lnTo>
                    <a:pt x="215428" y="370551"/>
                  </a:lnTo>
                  <a:lnTo>
                    <a:pt x="215723" y="370499"/>
                  </a:lnTo>
                  <a:lnTo>
                    <a:pt x="215952" y="370589"/>
                  </a:lnTo>
                  <a:lnTo>
                    <a:pt x="216208" y="370841"/>
                  </a:lnTo>
                  <a:lnTo>
                    <a:pt x="216338" y="371124"/>
                  </a:lnTo>
                  <a:lnTo>
                    <a:pt x="216572" y="371987"/>
                  </a:lnTo>
                  <a:lnTo>
                    <a:pt x="217078" y="372697"/>
                  </a:lnTo>
                  <a:lnTo>
                    <a:pt x="217347" y="372949"/>
                  </a:lnTo>
                  <a:lnTo>
                    <a:pt x="217225" y="373288"/>
                  </a:lnTo>
                  <a:lnTo>
                    <a:pt x="217329" y="373563"/>
                  </a:lnTo>
                  <a:lnTo>
                    <a:pt x="217541" y="373753"/>
                  </a:lnTo>
                  <a:lnTo>
                    <a:pt x="217767" y="373835"/>
                  </a:lnTo>
                  <a:lnTo>
                    <a:pt x="218729" y="373742"/>
                  </a:lnTo>
                  <a:lnTo>
                    <a:pt x="218871" y="374006"/>
                  </a:lnTo>
                  <a:lnTo>
                    <a:pt x="219118" y="374144"/>
                  </a:lnTo>
                  <a:lnTo>
                    <a:pt x="219465" y="374110"/>
                  </a:lnTo>
                  <a:lnTo>
                    <a:pt x="219781" y="373839"/>
                  </a:lnTo>
                  <a:lnTo>
                    <a:pt x="220466" y="374033"/>
                  </a:lnTo>
                  <a:lnTo>
                    <a:pt x="221055" y="373936"/>
                  </a:lnTo>
                  <a:lnTo>
                    <a:pt x="221336" y="373977"/>
                  </a:lnTo>
                  <a:lnTo>
                    <a:pt x="221363" y="373747"/>
                  </a:lnTo>
                  <a:lnTo>
                    <a:pt x="221994" y="373662"/>
                  </a:lnTo>
                  <a:lnTo>
                    <a:pt x="222245" y="373234"/>
                  </a:lnTo>
                  <a:lnTo>
                    <a:pt x="222124" y="372658"/>
                  </a:lnTo>
                  <a:lnTo>
                    <a:pt x="222457" y="372059"/>
                  </a:lnTo>
                  <a:lnTo>
                    <a:pt x="222591" y="371962"/>
                  </a:lnTo>
                  <a:lnTo>
                    <a:pt x="223137" y="371921"/>
                  </a:lnTo>
                  <a:lnTo>
                    <a:pt x="223713" y="371612"/>
                  </a:lnTo>
                  <a:lnTo>
                    <a:pt x="223877" y="371173"/>
                  </a:lnTo>
                  <a:lnTo>
                    <a:pt x="223869" y="371014"/>
                  </a:lnTo>
                  <a:lnTo>
                    <a:pt x="223509" y="370545"/>
                  </a:lnTo>
                  <a:lnTo>
                    <a:pt x="223534" y="370367"/>
                  </a:lnTo>
                  <a:lnTo>
                    <a:pt x="223729" y="370237"/>
                  </a:lnTo>
                  <a:lnTo>
                    <a:pt x="223729" y="370084"/>
                  </a:lnTo>
                  <a:lnTo>
                    <a:pt x="223386" y="369635"/>
                  </a:lnTo>
                  <a:lnTo>
                    <a:pt x="223538" y="369482"/>
                  </a:lnTo>
                  <a:lnTo>
                    <a:pt x="224206" y="369277"/>
                  </a:lnTo>
                  <a:lnTo>
                    <a:pt x="224500" y="369095"/>
                  </a:lnTo>
                  <a:lnTo>
                    <a:pt x="224578" y="368768"/>
                  </a:lnTo>
                  <a:lnTo>
                    <a:pt x="224118" y="368660"/>
                  </a:lnTo>
                  <a:lnTo>
                    <a:pt x="223980" y="368493"/>
                  </a:lnTo>
                  <a:lnTo>
                    <a:pt x="223672" y="368490"/>
                  </a:lnTo>
                  <a:lnTo>
                    <a:pt x="223564" y="368705"/>
                  </a:lnTo>
                  <a:lnTo>
                    <a:pt x="223381" y="368571"/>
                  </a:lnTo>
                  <a:lnTo>
                    <a:pt x="223784" y="368043"/>
                  </a:lnTo>
                  <a:lnTo>
                    <a:pt x="223958" y="368040"/>
                  </a:lnTo>
                  <a:lnTo>
                    <a:pt x="224123" y="368199"/>
                  </a:lnTo>
                  <a:lnTo>
                    <a:pt x="224356" y="368073"/>
                  </a:lnTo>
                  <a:lnTo>
                    <a:pt x="224120" y="367411"/>
                  </a:lnTo>
                  <a:lnTo>
                    <a:pt x="224265" y="367210"/>
                  </a:lnTo>
                  <a:lnTo>
                    <a:pt x="224495" y="367149"/>
                  </a:lnTo>
                  <a:lnTo>
                    <a:pt x="224604" y="366698"/>
                  </a:lnTo>
                  <a:lnTo>
                    <a:pt x="224448" y="366551"/>
                  </a:lnTo>
                  <a:lnTo>
                    <a:pt x="224110" y="366673"/>
                  </a:lnTo>
                  <a:lnTo>
                    <a:pt x="223723" y="366681"/>
                  </a:lnTo>
                  <a:lnTo>
                    <a:pt x="223591" y="366823"/>
                  </a:lnTo>
                  <a:lnTo>
                    <a:pt x="222773" y="366440"/>
                  </a:lnTo>
                  <a:lnTo>
                    <a:pt x="222812" y="366277"/>
                  </a:lnTo>
                  <a:lnTo>
                    <a:pt x="223150" y="366131"/>
                  </a:lnTo>
                  <a:lnTo>
                    <a:pt x="223054" y="365763"/>
                  </a:lnTo>
                  <a:lnTo>
                    <a:pt x="223336" y="365485"/>
                  </a:lnTo>
                  <a:lnTo>
                    <a:pt x="222564" y="365411"/>
                  </a:lnTo>
                  <a:lnTo>
                    <a:pt x="222169" y="364801"/>
                  </a:lnTo>
                  <a:lnTo>
                    <a:pt x="222134" y="364619"/>
                  </a:lnTo>
                  <a:lnTo>
                    <a:pt x="222494" y="364429"/>
                  </a:lnTo>
                  <a:lnTo>
                    <a:pt x="222598" y="364043"/>
                  </a:lnTo>
                  <a:lnTo>
                    <a:pt x="222354" y="363210"/>
                  </a:lnTo>
                  <a:lnTo>
                    <a:pt x="221937" y="362686"/>
                  </a:lnTo>
                  <a:lnTo>
                    <a:pt x="221894" y="362400"/>
                  </a:lnTo>
                  <a:lnTo>
                    <a:pt x="221680" y="362263"/>
                  </a:lnTo>
                  <a:lnTo>
                    <a:pt x="221863" y="362177"/>
                  </a:lnTo>
                  <a:lnTo>
                    <a:pt x="221893" y="361772"/>
                  </a:lnTo>
                  <a:lnTo>
                    <a:pt x="221686" y="361448"/>
                  </a:lnTo>
                  <a:lnTo>
                    <a:pt x="221097" y="361102"/>
                  </a:lnTo>
                  <a:lnTo>
                    <a:pt x="220845" y="361039"/>
                  </a:lnTo>
                  <a:lnTo>
                    <a:pt x="220143" y="361079"/>
                  </a:lnTo>
                  <a:lnTo>
                    <a:pt x="219149" y="361358"/>
                  </a:lnTo>
                  <a:lnTo>
                    <a:pt x="217643" y="361193"/>
                  </a:lnTo>
                  <a:lnTo>
                    <a:pt x="217011" y="361495"/>
                  </a:lnTo>
                  <a:lnTo>
                    <a:pt x="216550" y="361052"/>
                  </a:lnTo>
                  <a:lnTo>
                    <a:pt x="215700" y="360654"/>
                  </a:lnTo>
                  <a:lnTo>
                    <a:pt x="214953" y="360858"/>
                  </a:lnTo>
                  <a:lnTo>
                    <a:pt x="214750" y="360832"/>
                  </a:lnTo>
                  <a:lnTo>
                    <a:pt x="213491" y="360304"/>
                  </a:lnTo>
                  <a:lnTo>
                    <a:pt x="213140" y="359921"/>
                  </a:lnTo>
                  <a:lnTo>
                    <a:pt x="212680" y="359587"/>
                  </a:lnTo>
                  <a:lnTo>
                    <a:pt x="212380" y="359524"/>
                  </a:lnTo>
                  <a:lnTo>
                    <a:pt x="211886" y="359576"/>
                  </a:lnTo>
                  <a:lnTo>
                    <a:pt x="211187" y="359345"/>
                  </a:lnTo>
                  <a:lnTo>
                    <a:pt x="210176" y="358866"/>
                  </a:lnTo>
                  <a:lnTo>
                    <a:pt x="209064" y="358123"/>
                  </a:lnTo>
                  <a:lnTo>
                    <a:pt x="209038" y="357971"/>
                  </a:lnTo>
                  <a:lnTo>
                    <a:pt x="209112" y="357733"/>
                  </a:lnTo>
                  <a:lnTo>
                    <a:pt x="209932" y="357613"/>
                  </a:lnTo>
                  <a:lnTo>
                    <a:pt x="210431" y="357312"/>
                  </a:lnTo>
                  <a:lnTo>
                    <a:pt x="210570" y="357096"/>
                  </a:lnTo>
                  <a:lnTo>
                    <a:pt x="210657" y="356832"/>
                  </a:lnTo>
                  <a:lnTo>
                    <a:pt x="210635" y="356621"/>
                  </a:lnTo>
                  <a:lnTo>
                    <a:pt x="210500" y="356375"/>
                  </a:lnTo>
                  <a:lnTo>
                    <a:pt x="209975" y="355903"/>
                  </a:lnTo>
                  <a:lnTo>
                    <a:pt x="209254" y="356123"/>
                  </a:lnTo>
                  <a:lnTo>
                    <a:pt x="209576" y="356175"/>
                  </a:lnTo>
                  <a:lnTo>
                    <a:pt x="208755" y="356599"/>
                  </a:lnTo>
                  <a:lnTo>
                    <a:pt x="207232" y="357113"/>
                  </a:lnTo>
                  <a:lnTo>
                    <a:pt x="206425" y="356979"/>
                  </a:lnTo>
                  <a:lnTo>
                    <a:pt x="205310" y="357035"/>
                  </a:lnTo>
                  <a:lnTo>
                    <a:pt x="205037" y="357154"/>
                  </a:lnTo>
                  <a:lnTo>
                    <a:pt x="203756" y="357354"/>
                  </a:lnTo>
                  <a:lnTo>
                    <a:pt x="201594" y="358260"/>
                  </a:lnTo>
                  <a:lnTo>
                    <a:pt x="201694" y="358721"/>
                  </a:lnTo>
                  <a:lnTo>
                    <a:pt x="201533" y="358974"/>
                  </a:lnTo>
                  <a:lnTo>
                    <a:pt x="201168" y="358877"/>
                  </a:lnTo>
                  <a:lnTo>
                    <a:pt x="201229" y="358457"/>
                  </a:lnTo>
                  <a:lnTo>
                    <a:pt x="200969" y="358728"/>
                  </a:lnTo>
                  <a:lnTo>
                    <a:pt x="200804" y="359204"/>
                  </a:lnTo>
                  <a:lnTo>
                    <a:pt x="200726" y="359524"/>
                  </a:lnTo>
                  <a:lnTo>
                    <a:pt x="200686" y="360252"/>
                  </a:lnTo>
                  <a:lnTo>
                    <a:pt x="200560" y="360453"/>
                  </a:lnTo>
                  <a:lnTo>
                    <a:pt x="199866" y="360472"/>
                  </a:lnTo>
                  <a:lnTo>
                    <a:pt x="199423" y="360847"/>
                  </a:lnTo>
                  <a:lnTo>
                    <a:pt x="199015" y="361066"/>
                  </a:lnTo>
                  <a:lnTo>
                    <a:pt x="197571" y="361412"/>
                  </a:lnTo>
                  <a:lnTo>
                    <a:pt x="197553" y="360772"/>
                  </a:lnTo>
                  <a:lnTo>
                    <a:pt x="197371" y="360397"/>
                  </a:lnTo>
                  <a:lnTo>
                    <a:pt x="196985" y="360073"/>
                  </a:lnTo>
                  <a:lnTo>
                    <a:pt x="196499" y="360304"/>
                  </a:lnTo>
                  <a:lnTo>
                    <a:pt x="196291" y="360248"/>
                  </a:lnTo>
                  <a:lnTo>
                    <a:pt x="196117" y="359401"/>
                  </a:lnTo>
                  <a:lnTo>
                    <a:pt x="196429" y="357903"/>
                  </a:lnTo>
                  <a:lnTo>
                    <a:pt x="197280" y="356033"/>
                  </a:lnTo>
                  <a:lnTo>
                    <a:pt x="197523" y="355776"/>
                  </a:lnTo>
                  <a:lnTo>
                    <a:pt x="197614" y="355520"/>
                  </a:lnTo>
                  <a:lnTo>
                    <a:pt x="197627" y="355025"/>
                  </a:lnTo>
                  <a:lnTo>
                    <a:pt x="197471" y="354230"/>
                  </a:lnTo>
                  <a:lnTo>
                    <a:pt x="197593" y="353059"/>
                  </a:lnTo>
                  <a:lnTo>
                    <a:pt x="197849" y="352940"/>
                  </a:lnTo>
                  <a:lnTo>
                    <a:pt x="198796" y="352858"/>
                  </a:lnTo>
                  <a:lnTo>
                    <a:pt x="199451" y="352509"/>
                  </a:lnTo>
                  <a:lnTo>
                    <a:pt x="201081" y="351000"/>
                  </a:lnTo>
                  <a:lnTo>
                    <a:pt x="202076" y="349800"/>
                  </a:lnTo>
                  <a:lnTo>
                    <a:pt x="201972" y="349580"/>
                  </a:lnTo>
                  <a:lnTo>
                    <a:pt x="202494" y="348715"/>
                  </a:lnTo>
                  <a:lnTo>
                    <a:pt x="202868" y="348239"/>
                  </a:lnTo>
                  <a:lnTo>
                    <a:pt x="203572" y="347537"/>
                  </a:lnTo>
                  <a:lnTo>
                    <a:pt x="204578" y="346085"/>
                  </a:lnTo>
                  <a:lnTo>
                    <a:pt x="205451" y="345736"/>
                  </a:lnTo>
                  <a:lnTo>
                    <a:pt x="205646" y="345725"/>
                  </a:lnTo>
                  <a:lnTo>
                    <a:pt x="206182" y="346613"/>
                  </a:lnTo>
                  <a:lnTo>
                    <a:pt x="206938" y="346955"/>
                  </a:lnTo>
                  <a:lnTo>
                    <a:pt x="207368" y="347433"/>
                  </a:lnTo>
                  <a:lnTo>
                    <a:pt x="207686" y="347622"/>
                  </a:lnTo>
                  <a:lnTo>
                    <a:pt x="208577" y="347696"/>
                  </a:lnTo>
                  <a:lnTo>
                    <a:pt x="209198" y="347551"/>
                  </a:lnTo>
                  <a:lnTo>
                    <a:pt x="208963" y="347287"/>
                  </a:lnTo>
                  <a:lnTo>
                    <a:pt x="208242" y="346835"/>
                  </a:lnTo>
                  <a:lnTo>
                    <a:pt x="207820" y="346820"/>
                  </a:lnTo>
                  <a:lnTo>
                    <a:pt x="207586" y="346731"/>
                  </a:lnTo>
                  <a:lnTo>
                    <a:pt x="206729" y="346260"/>
                  </a:lnTo>
                  <a:lnTo>
                    <a:pt x="205702" y="345260"/>
                  </a:lnTo>
                  <a:lnTo>
                    <a:pt x="205741" y="344167"/>
                  </a:lnTo>
                  <a:lnTo>
                    <a:pt x="206226" y="342528"/>
                  </a:lnTo>
                  <a:lnTo>
                    <a:pt x="206287" y="341996"/>
                  </a:lnTo>
                  <a:lnTo>
                    <a:pt x="206104" y="341673"/>
                  </a:lnTo>
                  <a:lnTo>
                    <a:pt x="205634" y="341197"/>
                  </a:lnTo>
                  <a:lnTo>
                    <a:pt x="204972" y="340745"/>
                  </a:lnTo>
                  <a:lnTo>
                    <a:pt x="204174" y="340256"/>
                  </a:lnTo>
                  <a:lnTo>
                    <a:pt x="203383" y="340018"/>
                  </a:lnTo>
                  <a:lnTo>
                    <a:pt x="201278" y="339920"/>
                  </a:lnTo>
                  <a:lnTo>
                    <a:pt x="201121" y="339853"/>
                  </a:lnTo>
                  <a:lnTo>
                    <a:pt x="201225" y="339571"/>
                  </a:lnTo>
                  <a:lnTo>
                    <a:pt x="202861" y="338876"/>
                  </a:lnTo>
                  <a:lnTo>
                    <a:pt x="203127" y="338575"/>
                  </a:lnTo>
                  <a:lnTo>
                    <a:pt x="202923" y="337765"/>
                  </a:lnTo>
                  <a:lnTo>
                    <a:pt x="202675" y="337248"/>
                  </a:lnTo>
                  <a:lnTo>
                    <a:pt x="201810" y="336571"/>
                  </a:lnTo>
                  <a:lnTo>
                    <a:pt x="201379" y="337701"/>
                  </a:lnTo>
                  <a:lnTo>
                    <a:pt x="200909" y="338470"/>
                  </a:lnTo>
                  <a:lnTo>
                    <a:pt x="200325" y="339095"/>
                  </a:lnTo>
                  <a:lnTo>
                    <a:pt x="200064" y="339582"/>
                  </a:lnTo>
                  <a:lnTo>
                    <a:pt x="200207" y="340295"/>
                  </a:lnTo>
                  <a:lnTo>
                    <a:pt x="200298" y="342083"/>
                  </a:lnTo>
                  <a:lnTo>
                    <a:pt x="200563" y="342214"/>
                  </a:lnTo>
                  <a:lnTo>
                    <a:pt x="201294" y="341730"/>
                  </a:lnTo>
                  <a:lnTo>
                    <a:pt x="201146" y="341626"/>
                  </a:lnTo>
                  <a:lnTo>
                    <a:pt x="201420" y="341749"/>
                  </a:lnTo>
                  <a:lnTo>
                    <a:pt x="200367" y="342489"/>
                  </a:lnTo>
                  <a:lnTo>
                    <a:pt x="199302" y="342994"/>
                  </a:lnTo>
                  <a:lnTo>
                    <a:pt x="197759" y="343503"/>
                  </a:lnTo>
                  <a:lnTo>
                    <a:pt x="196776" y="343960"/>
                  </a:lnTo>
                  <a:lnTo>
                    <a:pt x="196268" y="344488"/>
                  </a:lnTo>
                  <a:lnTo>
                    <a:pt x="196437" y="344704"/>
                  </a:lnTo>
                  <a:lnTo>
                    <a:pt x="195520" y="345269"/>
                  </a:lnTo>
                  <a:lnTo>
                    <a:pt x="194286" y="346340"/>
                  </a:lnTo>
                  <a:lnTo>
                    <a:pt x="193699" y="346879"/>
                  </a:lnTo>
                  <a:lnTo>
                    <a:pt x="193273" y="347410"/>
                  </a:lnTo>
                  <a:lnTo>
                    <a:pt x="192444" y="347990"/>
                  </a:lnTo>
                  <a:lnTo>
                    <a:pt x="191957" y="348659"/>
                  </a:lnTo>
                  <a:lnTo>
                    <a:pt x="189621" y="349898"/>
                  </a:lnTo>
                  <a:lnTo>
                    <a:pt x="189266" y="350684"/>
                  </a:lnTo>
                  <a:lnTo>
                    <a:pt x="189266" y="351492"/>
                  </a:lnTo>
                  <a:lnTo>
                    <a:pt x="188633" y="351694"/>
                  </a:lnTo>
                  <a:lnTo>
                    <a:pt x="187592" y="351820"/>
                  </a:lnTo>
                  <a:lnTo>
                    <a:pt x="184343" y="352570"/>
                  </a:lnTo>
                  <a:lnTo>
                    <a:pt x="183842" y="352751"/>
                  </a:lnTo>
                  <a:lnTo>
                    <a:pt x="182986" y="353425"/>
                  </a:lnTo>
                  <a:lnTo>
                    <a:pt x="182639" y="354065"/>
                  </a:lnTo>
                  <a:lnTo>
                    <a:pt x="182578" y="354318"/>
                  </a:lnTo>
                  <a:lnTo>
                    <a:pt x="182260" y="354829"/>
                  </a:lnTo>
                  <a:lnTo>
                    <a:pt x="181473" y="355841"/>
                  </a:lnTo>
                  <a:lnTo>
                    <a:pt x="181211" y="355926"/>
                  </a:lnTo>
                  <a:lnTo>
                    <a:pt x="180892" y="356219"/>
                  </a:lnTo>
                  <a:lnTo>
                    <a:pt x="180836" y="356435"/>
                  </a:lnTo>
                  <a:lnTo>
                    <a:pt x="180930" y="357184"/>
                  </a:lnTo>
                  <a:lnTo>
                    <a:pt x="180813" y="357977"/>
                  </a:lnTo>
                  <a:lnTo>
                    <a:pt x="180686" y="358214"/>
                  </a:lnTo>
                  <a:lnTo>
                    <a:pt x="180367" y="358424"/>
                  </a:lnTo>
                  <a:lnTo>
                    <a:pt x="180175" y="358268"/>
                  </a:lnTo>
                  <a:lnTo>
                    <a:pt x="179455" y="357219"/>
                  </a:lnTo>
                  <a:lnTo>
                    <a:pt x="179418" y="356888"/>
                  </a:lnTo>
                  <a:lnTo>
                    <a:pt x="179220" y="356503"/>
                  </a:lnTo>
                  <a:lnTo>
                    <a:pt x="179095" y="355575"/>
                  </a:lnTo>
                  <a:lnTo>
                    <a:pt x="179713" y="355280"/>
                  </a:lnTo>
                  <a:lnTo>
                    <a:pt x="180301" y="355189"/>
                  </a:lnTo>
                  <a:lnTo>
                    <a:pt x="180640" y="355265"/>
                  </a:lnTo>
                  <a:lnTo>
                    <a:pt x="181066" y="355739"/>
                  </a:lnTo>
                  <a:lnTo>
                    <a:pt x="181278" y="355813"/>
                  </a:lnTo>
                  <a:lnTo>
                    <a:pt x="181464" y="355694"/>
                  </a:lnTo>
                  <a:lnTo>
                    <a:pt x="181476" y="355543"/>
                  </a:lnTo>
                  <a:lnTo>
                    <a:pt x="180990" y="354938"/>
                  </a:lnTo>
                  <a:lnTo>
                    <a:pt x="181344" y="354308"/>
                  </a:lnTo>
                  <a:lnTo>
                    <a:pt x="182234" y="353448"/>
                  </a:lnTo>
                  <a:lnTo>
                    <a:pt x="182529" y="353029"/>
                  </a:lnTo>
                  <a:lnTo>
                    <a:pt x="182625" y="352637"/>
                  </a:lnTo>
                  <a:lnTo>
                    <a:pt x="182468" y="352214"/>
                  </a:lnTo>
                  <a:lnTo>
                    <a:pt x="182203" y="351989"/>
                  </a:lnTo>
                  <a:lnTo>
                    <a:pt x="182278" y="351679"/>
                  </a:lnTo>
                  <a:lnTo>
                    <a:pt x="182825" y="351045"/>
                  </a:lnTo>
                  <a:lnTo>
                    <a:pt x="183572" y="350631"/>
                  </a:lnTo>
                  <a:lnTo>
                    <a:pt x="184631" y="350305"/>
                  </a:lnTo>
                  <a:lnTo>
                    <a:pt x="185040" y="349928"/>
                  </a:lnTo>
                  <a:lnTo>
                    <a:pt x="185371" y="348712"/>
                  </a:lnTo>
                  <a:lnTo>
                    <a:pt x="185821" y="347825"/>
                  </a:lnTo>
                  <a:lnTo>
                    <a:pt x="186092" y="347182"/>
                  </a:lnTo>
                  <a:lnTo>
                    <a:pt x="186197" y="346756"/>
                  </a:lnTo>
                  <a:lnTo>
                    <a:pt x="186089" y="345957"/>
                  </a:lnTo>
                  <a:lnTo>
                    <a:pt x="185820" y="345559"/>
                  </a:lnTo>
                  <a:lnTo>
                    <a:pt x="185224" y="344998"/>
                  </a:lnTo>
                  <a:lnTo>
                    <a:pt x="184868" y="344310"/>
                  </a:lnTo>
                  <a:lnTo>
                    <a:pt x="184682" y="343656"/>
                  </a:lnTo>
                  <a:lnTo>
                    <a:pt x="184330" y="343444"/>
                  </a:lnTo>
                  <a:lnTo>
                    <a:pt x="183334" y="343324"/>
                  </a:lnTo>
                  <a:lnTo>
                    <a:pt x="183108" y="343064"/>
                  </a:lnTo>
                  <a:lnTo>
                    <a:pt x="183113" y="342596"/>
                  </a:lnTo>
                  <a:lnTo>
                    <a:pt x="182952" y="342280"/>
                  </a:lnTo>
                  <a:lnTo>
                    <a:pt x="182726" y="342031"/>
                  </a:lnTo>
                  <a:lnTo>
                    <a:pt x="182513" y="341957"/>
                  </a:lnTo>
                  <a:lnTo>
                    <a:pt x="182321" y="341563"/>
                  </a:lnTo>
                  <a:lnTo>
                    <a:pt x="182174" y="340793"/>
                  </a:lnTo>
                  <a:lnTo>
                    <a:pt x="182221" y="340377"/>
                  </a:lnTo>
                  <a:lnTo>
                    <a:pt x="182026" y="340440"/>
                  </a:lnTo>
                  <a:lnTo>
                    <a:pt x="181621" y="340789"/>
                  </a:lnTo>
                  <a:lnTo>
                    <a:pt x="181604" y="341005"/>
                  </a:lnTo>
                  <a:lnTo>
                    <a:pt x="181843" y="341157"/>
                  </a:lnTo>
                  <a:lnTo>
                    <a:pt x="181926" y="341667"/>
                  </a:lnTo>
                  <a:lnTo>
                    <a:pt x="182082" y="341823"/>
                  </a:lnTo>
                  <a:lnTo>
                    <a:pt x="182165" y="342101"/>
                  </a:lnTo>
                  <a:lnTo>
                    <a:pt x="182108" y="342927"/>
                  </a:lnTo>
                  <a:lnTo>
                    <a:pt x="182399" y="343495"/>
                  </a:lnTo>
                  <a:lnTo>
                    <a:pt x="182438" y="343852"/>
                  </a:lnTo>
                  <a:lnTo>
                    <a:pt x="182269" y="344302"/>
                  </a:lnTo>
                  <a:lnTo>
                    <a:pt x="182308" y="344640"/>
                  </a:lnTo>
                  <a:lnTo>
                    <a:pt x="181899" y="345439"/>
                  </a:lnTo>
                  <a:lnTo>
                    <a:pt x="181782" y="346142"/>
                  </a:lnTo>
                  <a:lnTo>
                    <a:pt x="181664" y="346454"/>
                  </a:lnTo>
                  <a:lnTo>
                    <a:pt x="181112" y="347027"/>
                  </a:lnTo>
                  <a:lnTo>
                    <a:pt x="180765" y="347110"/>
                  </a:lnTo>
                  <a:lnTo>
                    <a:pt x="180407" y="347410"/>
                  </a:lnTo>
                  <a:lnTo>
                    <a:pt x="180321" y="347613"/>
                  </a:lnTo>
                  <a:lnTo>
                    <a:pt x="180301" y="347895"/>
                  </a:lnTo>
                  <a:lnTo>
                    <a:pt x="180159" y="348099"/>
                  </a:lnTo>
                  <a:lnTo>
                    <a:pt x="179058" y="348513"/>
                  </a:lnTo>
                  <a:lnTo>
                    <a:pt x="178669" y="348738"/>
                  </a:lnTo>
                  <a:lnTo>
                    <a:pt x="178338" y="349835"/>
                  </a:lnTo>
                  <a:lnTo>
                    <a:pt x="178008" y="350199"/>
                  </a:lnTo>
                  <a:lnTo>
                    <a:pt x="177714" y="350362"/>
                  </a:lnTo>
                  <a:lnTo>
                    <a:pt x="176750" y="350607"/>
                  </a:lnTo>
                  <a:lnTo>
                    <a:pt x="176635" y="350930"/>
                  </a:lnTo>
                  <a:lnTo>
                    <a:pt x="176648" y="351387"/>
                  </a:lnTo>
                  <a:lnTo>
                    <a:pt x="176378" y="351979"/>
                  </a:lnTo>
                  <a:lnTo>
                    <a:pt x="176043" y="352358"/>
                  </a:lnTo>
                  <a:lnTo>
                    <a:pt x="175304" y="352748"/>
                  </a:lnTo>
                  <a:lnTo>
                    <a:pt x="175079" y="352645"/>
                  </a:lnTo>
                  <a:lnTo>
                    <a:pt x="175007" y="352369"/>
                  </a:lnTo>
                  <a:lnTo>
                    <a:pt x="174766" y="352203"/>
                  </a:lnTo>
                  <a:lnTo>
                    <a:pt x="173572" y="352370"/>
                  </a:lnTo>
                  <a:lnTo>
                    <a:pt x="172761" y="352738"/>
                  </a:lnTo>
                  <a:lnTo>
                    <a:pt x="171705" y="353392"/>
                  </a:lnTo>
                  <a:lnTo>
                    <a:pt x="171314" y="353897"/>
                  </a:lnTo>
                  <a:lnTo>
                    <a:pt x="171000" y="355001"/>
                  </a:lnTo>
                  <a:lnTo>
                    <a:pt x="170227" y="355640"/>
                  </a:lnTo>
                  <a:lnTo>
                    <a:pt x="170023" y="355937"/>
                  </a:lnTo>
                  <a:lnTo>
                    <a:pt x="169832" y="356491"/>
                  </a:lnTo>
                  <a:lnTo>
                    <a:pt x="169706" y="356669"/>
                  </a:lnTo>
                  <a:lnTo>
                    <a:pt x="169211" y="356903"/>
                  </a:lnTo>
                  <a:lnTo>
                    <a:pt x="168759" y="357420"/>
                  </a:lnTo>
                  <a:lnTo>
                    <a:pt x="168677" y="357676"/>
                  </a:lnTo>
                  <a:lnTo>
                    <a:pt x="168728" y="358304"/>
                  </a:lnTo>
                  <a:lnTo>
                    <a:pt x="168624" y="358561"/>
                  </a:lnTo>
                  <a:lnTo>
                    <a:pt x="168138" y="359085"/>
                  </a:lnTo>
                  <a:lnTo>
                    <a:pt x="167860" y="359483"/>
                  </a:lnTo>
                  <a:lnTo>
                    <a:pt x="167890" y="359345"/>
                  </a:lnTo>
                  <a:lnTo>
                    <a:pt x="167760" y="359386"/>
                  </a:lnTo>
                  <a:lnTo>
                    <a:pt x="167126" y="360159"/>
                  </a:lnTo>
                  <a:lnTo>
                    <a:pt x="166857" y="360308"/>
                  </a:lnTo>
                  <a:lnTo>
                    <a:pt x="166601" y="360304"/>
                  </a:lnTo>
                  <a:lnTo>
                    <a:pt x="166319" y="360084"/>
                  </a:lnTo>
                  <a:lnTo>
                    <a:pt x="166011" y="360021"/>
                  </a:lnTo>
                  <a:lnTo>
                    <a:pt x="164987" y="360333"/>
                  </a:lnTo>
                  <a:lnTo>
                    <a:pt x="164527" y="360378"/>
                  </a:lnTo>
                  <a:lnTo>
                    <a:pt x="164102" y="360668"/>
                  </a:lnTo>
                  <a:lnTo>
                    <a:pt x="163521" y="360735"/>
                  </a:lnTo>
                  <a:lnTo>
                    <a:pt x="163156" y="360676"/>
                  </a:lnTo>
                  <a:lnTo>
                    <a:pt x="162887" y="360166"/>
                  </a:lnTo>
                  <a:lnTo>
                    <a:pt x="163065" y="358404"/>
                  </a:lnTo>
                  <a:lnTo>
                    <a:pt x="162961" y="358144"/>
                  </a:lnTo>
                  <a:lnTo>
                    <a:pt x="162900" y="357698"/>
                  </a:lnTo>
                  <a:lnTo>
                    <a:pt x="162700" y="357535"/>
                  </a:lnTo>
                  <a:lnTo>
                    <a:pt x="162991" y="356988"/>
                  </a:lnTo>
                  <a:lnTo>
                    <a:pt x="162943" y="356657"/>
                  </a:lnTo>
                  <a:lnTo>
                    <a:pt x="163186" y="356271"/>
                  </a:lnTo>
                  <a:lnTo>
                    <a:pt x="163659" y="354966"/>
                  </a:lnTo>
                  <a:lnTo>
                    <a:pt x="163889" y="354505"/>
                  </a:lnTo>
                  <a:lnTo>
                    <a:pt x="164036" y="353925"/>
                  </a:lnTo>
                  <a:lnTo>
                    <a:pt x="164362" y="353483"/>
                  </a:lnTo>
                  <a:lnTo>
                    <a:pt x="164475" y="353193"/>
                  </a:lnTo>
                  <a:lnTo>
                    <a:pt x="164831" y="352643"/>
                  </a:lnTo>
                  <a:lnTo>
                    <a:pt x="164892" y="352134"/>
                  </a:lnTo>
                  <a:lnTo>
                    <a:pt x="164688" y="351732"/>
                  </a:lnTo>
                  <a:lnTo>
                    <a:pt x="163658" y="351398"/>
                  </a:lnTo>
                  <a:lnTo>
                    <a:pt x="163211" y="351178"/>
                  </a:lnTo>
                  <a:lnTo>
                    <a:pt x="163016" y="351320"/>
                  </a:lnTo>
                  <a:lnTo>
                    <a:pt x="162720" y="351721"/>
                  </a:lnTo>
                  <a:lnTo>
                    <a:pt x="162408" y="351814"/>
                  </a:lnTo>
                  <a:lnTo>
                    <a:pt x="161352" y="351963"/>
                  </a:lnTo>
                  <a:lnTo>
                    <a:pt x="160136" y="351893"/>
                  </a:lnTo>
                  <a:lnTo>
                    <a:pt x="159007" y="351366"/>
                  </a:lnTo>
                  <a:lnTo>
                    <a:pt x="158933" y="351199"/>
                  </a:lnTo>
                  <a:lnTo>
                    <a:pt x="158915" y="351050"/>
                  </a:lnTo>
                  <a:lnTo>
                    <a:pt x="158984" y="350879"/>
                  </a:lnTo>
                  <a:lnTo>
                    <a:pt x="158837" y="350641"/>
                  </a:lnTo>
                  <a:lnTo>
                    <a:pt x="158480" y="350530"/>
                  </a:lnTo>
                  <a:lnTo>
                    <a:pt x="158363" y="350225"/>
                  </a:lnTo>
                  <a:lnTo>
                    <a:pt x="158067" y="349779"/>
                  </a:lnTo>
                  <a:lnTo>
                    <a:pt x="157551" y="349406"/>
                  </a:lnTo>
                  <a:lnTo>
                    <a:pt x="157411" y="349189"/>
                  </a:lnTo>
                  <a:lnTo>
                    <a:pt x="157510" y="348754"/>
                  </a:lnTo>
                  <a:lnTo>
                    <a:pt x="157536" y="347895"/>
                  </a:lnTo>
                  <a:lnTo>
                    <a:pt x="157370" y="347691"/>
                  </a:lnTo>
                  <a:lnTo>
                    <a:pt x="157574" y="346839"/>
                  </a:lnTo>
                  <a:lnTo>
                    <a:pt x="158038" y="345724"/>
                  </a:lnTo>
                  <a:lnTo>
                    <a:pt x="158042" y="345356"/>
                  </a:lnTo>
                  <a:lnTo>
                    <a:pt x="157672" y="344415"/>
                  </a:lnTo>
                  <a:lnTo>
                    <a:pt x="157163" y="344081"/>
                  </a:lnTo>
                  <a:lnTo>
                    <a:pt x="156792" y="344155"/>
                  </a:lnTo>
                  <a:lnTo>
                    <a:pt x="156968" y="344550"/>
                  </a:lnTo>
                  <a:lnTo>
                    <a:pt x="157299" y="344847"/>
                  </a:lnTo>
                  <a:lnTo>
                    <a:pt x="157838" y="345382"/>
                  </a:lnTo>
                  <a:lnTo>
                    <a:pt x="157934" y="345586"/>
                  </a:lnTo>
                  <a:lnTo>
                    <a:pt x="157878" y="345913"/>
                  </a:lnTo>
                  <a:lnTo>
                    <a:pt x="157418" y="346984"/>
                  </a:lnTo>
                  <a:lnTo>
                    <a:pt x="157305" y="347497"/>
                  </a:lnTo>
                  <a:lnTo>
                    <a:pt x="157336" y="347817"/>
                  </a:lnTo>
                  <a:lnTo>
                    <a:pt x="157483" y="347984"/>
                  </a:lnTo>
                  <a:lnTo>
                    <a:pt x="157501" y="348519"/>
                  </a:lnTo>
                  <a:lnTo>
                    <a:pt x="157298" y="349051"/>
                  </a:lnTo>
                  <a:lnTo>
                    <a:pt x="157298" y="349207"/>
                  </a:lnTo>
                  <a:lnTo>
                    <a:pt x="157572" y="349668"/>
                  </a:lnTo>
                  <a:lnTo>
                    <a:pt x="156895" y="349852"/>
                  </a:lnTo>
                  <a:lnTo>
                    <a:pt x="156708" y="349984"/>
                  </a:lnTo>
                  <a:lnTo>
                    <a:pt x="156338" y="350835"/>
                  </a:lnTo>
                  <a:lnTo>
                    <a:pt x="155821" y="351359"/>
                  </a:lnTo>
                  <a:lnTo>
                    <a:pt x="155464" y="351474"/>
                  </a:lnTo>
                  <a:lnTo>
                    <a:pt x="155104" y="351407"/>
                  </a:lnTo>
                  <a:lnTo>
                    <a:pt x="154804" y="351496"/>
                  </a:lnTo>
                  <a:lnTo>
                    <a:pt x="153879" y="351105"/>
                  </a:lnTo>
                  <a:lnTo>
                    <a:pt x="153406" y="351335"/>
                  </a:lnTo>
                  <a:lnTo>
                    <a:pt x="153436" y="351540"/>
                  </a:lnTo>
                  <a:lnTo>
                    <a:pt x="153323" y="351893"/>
                  </a:lnTo>
                  <a:lnTo>
                    <a:pt x="153015" y="351989"/>
                  </a:lnTo>
                  <a:lnTo>
                    <a:pt x="152815" y="351941"/>
                  </a:lnTo>
                  <a:lnTo>
                    <a:pt x="151916" y="351307"/>
                  </a:lnTo>
                  <a:lnTo>
                    <a:pt x="151936" y="345831"/>
                  </a:lnTo>
                  <a:lnTo>
                    <a:pt x="152305" y="346019"/>
                  </a:lnTo>
                  <a:lnTo>
                    <a:pt x="152953" y="346153"/>
                  </a:lnTo>
                  <a:lnTo>
                    <a:pt x="153305" y="346094"/>
                  </a:lnTo>
                  <a:lnTo>
                    <a:pt x="154379" y="345526"/>
                  </a:lnTo>
                  <a:lnTo>
                    <a:pt x="154900" y="345515"/>
                  </a:lnTo>
                  <a:lnTo>
                    <a:pt x="155556" y="345690"/>
                  </a:lnTo>
                  <a:lnTo>
                    <a:pt x="155717" y="345668"/>
                  </a:lnTo>
                  <a:lnTo>
                    <a:pt x="155952" y="345534"/>
                  </a:lnTo>
                  <a:lnTo>
                    <a:pt x="156209" y="345241"/>
                  </a:lnTo>
                  <a:lnTo>
                    <a:pt x="156365" y="344787"/>
                  </a:lnTo>
                  <a:lnTo>
                    <a:pt x="156457" y="344181"/>
                  </a:lnTo>
                  <a:lnTo>
                    <a:pt x="156375" y="343717"/>
                  </a:lnTo>
                  <a:lnTo>
                    <a:pt x="156197" y="343497"/>
                  </a:lnTo>
                  <a:lnTo>
                    <a:pt x="154750" y="343114"/>
                  </a:lnTo>
                  <a:lnTo>
                    <a:pt x="154019" y="343121"/>
                  </a:lnTo>
                  <a:lnTo>
                    <a:pt x="152785" y="343403"/>
                  </a:lnTo>
                  <a:lnTo>
                    <a:pt x="151915" y="343691"/>
                  </a:lnTo>
                  <a:lnTo>
                    <a:pt x="151922" y="337667"/>
                  </a:lnTo>
                  <a:lnTo>
                    <a:pt x="142417" y="337461"/>
                  </a:lnTo>
                  <a:lnTo>
                    <a:pt x="142042" y="337018"/>
                  </a:lnTo>
                  <a:lnTo>
                    <a:pt x="142081" y="336665"/>
                  </a:lnTo>
                  <a:lnTo>
                    <a:pt x="142568" y="336200"/>
                  </a:lnTo>
                  <a:lnTo>
                    <a:pt x="142937" y="335572"/>
                  </a:lnTo>
                  <a:lnTo>
                    <a:pt x="142994" y="335342"/>
                  </a:lnTo>
                  <a:lnTo>
                    <a:pt x="142885" y="335130"/>
                  </a:lnTo>
                  <a:lnTo>
                    <a:pt x="142932" y="334799"/>
                  </a:lnTo>
                  <a:lnTo>
                    <a:pt x="144529" y="334958"/>
                  </a:lnTo>
                  <a:lnTo>
                    <a:pt x="145146" y="335214"/>
                  </a:lnTo>
                  <a:lnTo>
                    <a:pt x="145408" y="334805"/>
                  </a:lnTo>
                  <a:lnTo>
                    <a:pt x="145420" y="330650"/>
                  </a:lnTo>
                  <a:lnTo>
                    <a:pt x="147536" y="330657"/>
                  </a:lnTo>
                  <a:lnTo>
                    <a:pt x="147557" y="326421"/>
                  </a:lnTo>
                  <a:lnTo>
                    <a:pt x="146856" y="326240"/>
                  </a:lnTo>
                  <a:lnTo>
                    <a:pt x="145270" y="326326"/>
                  </a:lnTo>
                  <a:lnTo>
                    <a:pt x="143951" y="326260"/>
                  </a:lnTo>
                  <a:lnTo>
                    <a:pt x="142341" y="325849"/>
                  </a:lnTo>
                  <a:lnTo>
                    <a:pt x="139986" y="325075"/>
                  </a:lnTo>
                  <a:lnTo>
                    <a:pt x="140023" y="325726"/>
                  </a:lnTo>
                  <a:lnTo>
                    <a:pt x="139964" y="328169"/>
                  </a:lnTo>
                  <a:lnTo>
                    <a:pt x="126146" y="328106"/>
                  </a:lnTo>
                  <a:lnTo>
                    <a:pt x="126119" y="332803"/>
                  </a:lnTo>
                  <a:lnTo>
                    <a:pt x="120649" y="332769"/>
                  </a:lnTo>
                  <a:lnTo>
                    <a:pt x="120627" y="334478"/>
                  </a:lnTo>
                  <a:lnTo>
                    <a:pt x="119944" y="334530"/>
                  </a:lnTo>
                  <a:lnTo>
                    <a:pt x="119913" y="335088"/>
                  </a:lnTo>
                  <a:lnTo>
                    <a:pt x="116203" y="335070"/>
                  </a:lnTo>
                  <a:lnTo>
                    <a:pt x="116210" y="334916"/>
                  </a:lnTo>
                  <a:lnTo>
                    <a:pt x="117089" y="332645"/>
                  </a:lnTo>
                  <a:lnTo>
                    <a:pt x="117137" y="332069"/>
                  </a:lnTo>
                  <a:lnTo>
                    <a:pt x="116906" y="332006"/>
                  </a:lnTo>
                  <a:lnTo>
                    <a:pt x="116771" y="331456"/>
                  </a:lnTo>
                  <a:lnTo>
                    <a:pt x="117472" y="330144"/>
                  </a:lnTo>
                  <a:lnTo>
                    <a:pt x="117789" y="329142"/>
                  </a:lnTo>
                  <a:lnTo>
                    <a:pt x="117207" y="329141"/>
                  </a:lnTo>
                  <a:lnTo>
                    <a:pt x="116767" y="329695"/>
                  </a:lnTo>
                  <a:lnTo>
                    <a:pt x="116467" y="329780"/>
                  </a:lnTo>
                  <a:lnTo>
                    <a:pt x="112814" y="329718"/>
                  </a:lnTo>
                  <a:lnTo>
                    <a:pt x="112513" y="329595"/>
                  </a:lnTo>
                  <a:lnTo>
                    <a:pt x="112326" y="329324"/>
                  </a:lnTo>
                  <a:lnTo>
                    <a:pt x="112317" y="328443"/>
                  </a:lnTo>
                  <a:lnTo>
                    <a:pt x="112238" y="328194"/>
                  </a:lnTo>
                  <a:lnTo>
                    <a:pt x="111790" y="327949"/>
                  </a:lnTo>
                  <a:lnTo>
                    <a:pt x="101919" y="327914"/>
                  </a:lnTo>
                  <a:lnTo>
                    <a:pt x="101257" y="328190"/>
                  </a:lnTo>
                  <a:lnTo>
                    <a:pt x="101257" y="329661"/>
                  </a:lnTo>
                  <a:lnTo>
                    <a:pt x="101273" y="330410"/>
                  </a:lnTo>
                  <a:lnTo>
                    <a:pt x="101283" y="331917"/>
                  </a:lnTo>
                  <a:lnTo>
                    <a:pt x="101187" y="332148"/>
                  </a:lnTo>
                  <a:lnTo>
                    <a:pt x="100612" y="332605"/>
                  </a:lnTo>
                  <a:lnTo>
                    <a:pt x="98397" y="332612"/>
                  </a:lnTo>
                  <a:lnTo>
                    <a:pt x="98528" y="332876"/>
                  </a:lnTo>
                  <a:lnTo>
                    <a:pt x="98559" y="334296"/>
                  </a:lnTo>
                  <a:lnTo>
                    <a:pt x="99085" y="335753"/>
                  </a:lnTo>
                  <a:lnTo>
                    <a:pt x="99608" y="336396"/>
                  </a:lnTo>
                  <a:lnTo>
                    <a:pt x="95392" y="336482"/>
                  </a:lnTo>
                  <a:lnTo>
                    <a:pt x="95312" y="334948"/>
                  </a:lnTo>
                  <a:lnTo>
                    <a:pt x="94366" y="336594"/>
                  </a:lnTo>
                  <a:lnTo>
                    <a:pt x="94067" y="338638"/>
                  </a:lnTo>
                  <a:lnTo>
                    <a:pt x="94133" y="338858"/>
                  </a:lnTo>
                  <a:lnTo>
                    <a:pt x="94254" y="338991"/>
                  </a:lnTo>
                  <a:lnTo>
                    <a:pt x="94211" y="339638"/>
                  </a:lnTo>
                  <a:lnTo>
                    <a:pt x="94021" y="340526"/>
                  </a:lnTo>
                  <a:lnTo>
                    <a:pt x="93493" y="341819"/>
                  </a:lnTo>
                  <a:lnTo>
                    <a:pt x="88501" y="341744"/>
                  </a:lnTo>
                  <a:lnTo>
                    <a:pt x="88437" y="338191"/>
                  </a:lnTo>
                  <a:lnTo>
                    <a:pt x="86663" y="338347"/>
                  </a:lnTo>
                  <a:lnTo>
                    <a:pt x="86511" y="338510"/>
                  </a:lnTo>
                  <a:lnTo>
                    <a:pt x="86437" y="339291"/>
                  </a:lnTo>
                  <a:lnTo>
                    <a:pt x="86428" y="340181"/>
                  </a:lnTo>
                  <a:lnTo>
                    <a:pt x="86436" y="340833"/>
                  </a:lnTo>
                  <a:lnTo>
                    <a:pt x="86425" y="341572"/>
                  </a:lnTo>
                  <a:lnTo>
                    <a:pt x="86428" y="342675"/>
                  </a:lnTo>
                  <a:lnTo>
                    <a:pt x="84519" y="343037"/>
                  </a:lnTo>
                  <a:lnTo>
                    <a:pt x="83656" y="343078"/>
                  </a:lnTo>
                  <a:lnTo>
                    <a:pt x="83601" y="347756"/>
                  </a:lnTo>
                  <a:lnTo>
                    <a:pt x="81342" y="346701"/>
                  </a:lnTo>
                  <a:lnTo>
                    <a:pt x="80877" y="346586"/>
                  </a:lnTo>
                  <a:lnTo>
                    <a:pt x="78718" y="346632"/>
                  </a:lnTo>
                  <a:lnTo>
                    <a:pt x="76663" y="347250"/>
                  </a:lnTo>
                  <a:lnTo>
                    <a:pt x="76189" y="347238"/>
                  </a:lnTo>
                  <a:lnTo>
                    <a:pt x="75494" y="346789"/>
                  </a:lnTo>
                  <a:lnTo>
                    <a:pt x="74699" y="346621"/>
                  </a:lnTo>
                  <a:lnTo>
                    <a:pt x="72679" y="346672"/>
                  </a:lnTo>
                  <a:lnTo>
                    <a:pt x="71087" y="347668"/>
                  </a:lnTo>
                  <a:lnTo>
                    <a:pt x="70948" y="348121"/>
                  </a:lnTo>
                  <a:lnTo>
                    <a:pt x="70800" y="348344"/>
                  </a:lnTo>
                  <a:lnTo>
                    <a:pt x="70192" y="348760"/>
                  </a:lnTo>
                  <a:lnTo>
                    <a:pt x="69939" y="349063"/>
                  </a:lnTo>
                  <a:lnTo>
                    <a:pt x="69931" y="349447"/>
                  </a:lnTo>
                  <a:lnTo>
                    <a:pt x="69327" y="349644"/>
                  </a:lnTo>
                  <a:lnTo>
                    <a:pt x="68906" y="349916"/>
                  </a:lnTo>
                  <a:lnTo>
                    <a:pt x="67056" y="351357"/>
                  </a:lnTo>
                  <a:lnTo>
                    <a:pt x="66753" y="352432"/>
                  </a:lnTo>
                  <a:lnTo>
                    <a:pt x="66926" y="353442"/>
                  </a:lnTo>
                  <a:lnTo>
                    <a:pt x="67139" y="354093"/>
                  </a:lnTo>
                  <a:lnTo>
                    <a:pt x="67243" y="354535"/>
                  </a:lnTo>
                  <a:lnTo>
                    <a:pt x="66927" y="355018"/>
                  </a:lnTo>
                  <a:lnTo>
                    <a:pt x="66753" y="355564"/>
                  </a:lnTo>
                  <a:lnTo>
                    <a:pt x="67022" y="356304"/>
                  </a:lnTo>
                  <a:lnTo>
                    <a:pt x="67265" y="356761"/>
                  </a:lnTo>
                  <a:lnTo>
                    <a:pt x="67504" y="357939"/>
                  </a:lnTo>
                  <a:lnTo>
                    <a:pt x="67790" y="358950"/>
                  </a:lnTo>
                  <a:lnTo>
                    <a:pt x="68138" y="359396"/>
                  </a:lnTo>
                  <a:lnTo>
                    <a:pt x="68341" y="359994"/>
                  </a:lnTo>
                  <a:lnTo>
                    <a:pt x="68489" y="360741"/>
                  </a:lnTo>
                  <a:lnTo>
                    <a:pt x="68328" y="360949"/>
                  </a:lnTo>
                  <a:lnTo>
                    <a:pt x="67843" y="361247"/>
                  </a:lnTo>
                  <a:lnTo>
                    <a:pt x="65986" y="362128"/>
                  </a:lnTo>
                  <a:lnTo>
                    <a:pt x="65813" y="362533"/>
                  </a:lnTo>
                  <a:lnTo>
                    <a:pt x="64961" y="363175"/>
                  </a:lnTo>
                  <a:lnTo>
                    <a:pt x="59094" y="363229"/>
                  </a:lnTo>
                  <a:lnTo>
                    <a:pt x="58163" y="363240"/>
                  </a:lnTo>
                  <a:lnTo>
                    <a:pt x="52883" y="363220"/>
                  </a:lnTo>
                  <a:lnTo>
                    <a:pt x="51255" y="363202"/>
                  </a:lnTo>
                  <a:lnTo>
                    <a:pt x="49577" y="363198"/>
                  </a:lnTo>
                  <a:lnTo>
                    <a:pt x="48113" y="363147"/>
                  </a:lnTo>
                  <a:lnTo>
                    <a:pt x="43339" y="363229"/>
                  </a:lnTo>
                  <a:lnTo>
                    <a:pt x="37012" y="363204"/>
                  </a:lnTo>
                  <a:lnTo>
                    <a:pt x="37003" y="353790"/>
                  </a:lnTo>
                  <a:lnTo>
                    <a:pt x="36927" y="351373"/>
                  </a:lnTo>
                  <a:lnTo>
                    <a:pt x="36967" y="345958"/>
                  </a:lnTo>
                  <a:lnTo>
                    <a:pt x="37220" y="345923"/>
                  </a:lnTo>
                  <a:lnTo>
                    <a:pt x="37381" y="345462"/>
                  </a:lnTo>
                  <a:lnTo>
                    <a:pt x="36981" y="344481"/>
                  </a:lnTo>
                  <a:lnTo>
                    <a:pt x="36994" y="343690"/>
                  </a:lnTo>
                  <a:lnTo>
                    <a:pt x="37103" y="342668"/>
                  </a:lnTo>
                  <a:lnTo>
                    <a:pt x="37012" y="341687"/>
                  </a:lnTo>
                  <a:lnTo>
                    <a:pt x="37030" y="339762"/>
                  </a:lnTo>
                  <a:lnTo>
                    <a:pt x="36981" y="339556"/>
                  </a:lnTo>
                  <a:lnTo>
                    <a:pt x="36986" y="337618"/>
                  </a:lnTo>
                  <a:lnTo>
                    <a:pt x="36991" y="335166"/>
                  </a:lnTo>
                  <a:lnTo>
                    <a:pt x="37031" y="329177"/>
                  </a:lnTo>
                  <a:lnTo>
                    <a:pt x="34938" y="329807"/>
                  </a:lnTo>
                  <a:lnTo>
                    <a:pt x="33071" y="330710"/>
                  </a:lnTo>
                  <a:lnTo>
                    <a:pt x="31996" y="331398"/>
                  </a:lnTo>
                  <a:lnTo>
                    <a:pt x="31704" y="331324"/>
                  </a:lnTo>
                  <a:lnTo>
                    <a:pt x="30242" y="331477"/>
                  </a:lnTo>
                  <a:lnTo>
                    <a:pt x="29576" y="331700"/>
                  </a:lnTo>
                  <a:lnTo>
                    <a:pt x="29520" y="331930"/>
                  </a:lnTo>
                  <a:lnTo>
                    <a:pt x="30452" y="332796"/>
                  </a:lnTo>
                  <a:lnTo>
                    <a:pt x="32341" y="333664"/>
                  </a:lnTo>
                  <a:lnTo>
                    <a:pt x="32410" y="333958"/>
                  </a:lnTo>
                  <a:lnTo>
                    <a:pt x="32132" y="334489"/>
                  </a:lnTo>
                  <a:lnTo>
                    <a:pt x="31166" y="334980"/>
                  </a:lnTo>
                  <a:lnTo>
                    <a:pt x="28670" y="335030"/>
                  </a:lnTo>
                  <a:lnTo>
                    <a:pt x="28617" y="329118"/>
                  </a:lnTo>
                  <a:lnTo>
                    <a:pt x="28303" y="328130"/>
                  </a:lnTo>
                  <a:lnTo>
                    <a:pt x="28346" y="327907"/>
                  </a:lnTo>
                  <a:lnTo>
                    <a:pt x="28663" y="327412"/>
                  </a:lnTo>
                  <a:lnTo>
                    <a:pt x="28650" y="325830"/>
                  </a:lnTo>
                  <a:lnTo>
                    <a:pt x="28401" y="325674"/>
                  </a:lnTo>
                  <a:lnTo>
                    <a:pt x="26396" y="325711"/>
                  </a:lnTo>
                  <a:lnTo>
                    <a:pt x="26082" y="325610"/>
                  </a:lnTo>
                  <a:lnTo>
                    <a:pt x="25808" y="325235"/>
                  </a:lnTo>
                  <a:lnTo>
                    <a:pt x="25281" y="325305"/>
                  </a:lnTo>
                  <a:lnTo>
                    <a:pt x="24719" y="325918"/>
                  </a:lnTo>
                  <a:lnTo>
                    <a:pt x="24001" y="325940"/>
                  </a:lnTo>
                  <a:lnTo>
                    <a:pt x="23783" y="326189"/>
                  </a:lnTo>
                  <a:lnTo>
                    <a:pt x="23536" y="326848"/>
                  </a:lnTo>
                  <a:lnTo>
                    <a:pt x="23144" y="326848"/>
                  </a:lnTo>
                  <a:lnTo>
                    <a:pt x="21544" y="326255"/>
                  </a:lnTo>
                  <a:lnTo>
                    <a:pt x="21531" y="326036"/>
                  </a:lnTo>
                  <a:lnTo>
                    <a:pt x="21819" y="325791"/>
                  </a:lnTo>
                  <a:lnTo>
                    <a:pt x="22163" y="325022"/>
                  </a:lnTo>
                  <a:lnTo>
                    <a:pt x="22107" y="324483"/>
                  </a:lnTo>
                  <a:lnTo>
                    <a:pt x="21867" y="324226"/>
                  </a:lnTo>
                  <a:lnTo>
                    <a:pt x="21519" y="324308"/>
                  </a:lnTo>
                  <a:lnTo>
                    <a:pt x="21258" y="324535"/>
                  </a:lnTo>
                  <a:lnTo>
                    <a:pt x="20988" y="324650"/>
                  </a:lnTo>
                  <a:lnTo>
                    <a:pt x="20556" y="324535"/>
                  </a:lnTo>
                  <a:lnTo>
                    <a:pt x="20417" y="324263"/>
                  </a:lnTo>
                  <a:lnTo>
                    <a:pt x="20299" y="323799"/>
                  </a:lnTo>
                  <a:lnTo>
                    <a:pt x="20492" y="323364"/>
                  </a:lnTo>
                  <a:lnTo>
                    <a:pt x="20631" y="323137"/>
                  </a:lnTo>
                  <a:lnTo>
                    <a:pt x="20570" y="322877"/>
                  </a:lnTo>
                  <a:lnTo>
                    <a:pt x="19659" y="321097"/>
                  </a:lnTo>
                  <a:lnTo>
                    <a:pt x="19494" y="320975"/>
                  </a:lnTo>
                  <a:lnTo>
                    <a:pt x="19494" y="320176"/>
                  </a:lnTo>
                  <a:lnTo>
                    <a:pt x="19594" y="319986"/>
                  </a:lnTo>
                  <a:lnTo>
                    <a:pt x="19812" y="319834"/>
                  </a:lnTo>
                  <a:lnTo>
                    <a:pt x="20108" y="319121"/>
                  </a:lnTo>
                  <a:lnTo>
                    <a:pt x="19964" y="318979"/>
                  </a:lnTo>
                  <a:lnTo>
                    <a:pt x="19651" y="318905"/>
                  </a:lnTo>
                  <a:lnTo>
                    <a:pt x="19401" y="318643"/>
                  </a:lnTo>
                  <a:lnTo>
                    <a:pt x="20583" y="318652"/>
                  </a:lnTo>
                  <a:lnTo>
                    <a:pt x="20549" y="316334"/>
                  </a:lnTo>
                  <a:lnTo>
                    <a:pt x="17902" y="316248"/>
                  </a:lnTo>
                  <a:lnTo>
                    <a:pt x="17802" y="316111"/>
                  </a:lnTo>
                  <a:lnTo>
                    <a:pt x="17697" y="315134"/>
                  </a:lnTo>
                  <a:lnTo>
                    <a:pt x="17780" y="314498"/>
                  </a:lnTo>
                  <a:lnTo>
                    <a:pt x="17762" y="313948"/>
                  </a:lnTo>
                  <a:lnTo>
                    <a:pt x="11946" y="313877"/>
                  </a:lnTo>
                  <a:lnTo>
                    <a:pt x="12273" y="313570"/>
                  </a:lnTo>
                  <a:lnTo>
                    <a:pt x="12242" y="309098"/>
                  </a:lnTo>
                  <a:lnTo>
                    <a:pt x="17971" y="309166"/>
                  </a:lnTo>
                  <a:lnTo>
                    <a:pt x="18656" y="308958"/>
                  </a:lnTo>
                  <a:lnTo>
                    <a:pt x="19153" y="309181"/>
                  </a:lnTo>
                  <a:lnTo>
                    <a:pt x="20327" y="309255"/>
                  </a:lnTo>
                  <a:lnTo>
                    <a:pt x="25920" y="309179"/>
                  </a:lnTo>
                  <a:lnTo>
                    <a:pt x="25909" y="306591"/>
                  </a:lnTo>
                  <a:lnTo>
                    <a:pt x="20989" y="306611"/>
                  </a:lnTo>
                  <a:lnTo>
                    <a:pt x="20721" y="306612"/>
                  </a:lnTo>
                  <a:lnTo>
                    <a:pt x="16909" y="306621"/>
                  </a:lnTo>
                  <a:lnTo>
                    <a:pt x="17059" y="306038"/>
                  </a:lnTo>
                  <a:lnTo>
                    <a:pt x="17390" y="305577"/>
                  </a:lnTo>
                  <a:lnTo>
                    <a:pt x="17700" y="306008"/>
                  </a:lnTo>
                  <a:lnTo>
                    <a:pt x="18041" y="306227"/>
                  </a:lnTo>
                  <a:lnTo>
                    <a:pt x="18966" y="306448"/>
                  </a:lnTo>
                  <a:lnTo>
                    <a:pt x="19564" y="306041"/>
                  </a:lnTo>
                  <a:lnTo>
                    <a:pt x="20066" y="305424"/>
                  </a:lnTo>
                  <a:lnTo>
                    <a:pt x="20019" y="301898"/>
                  </a:lnTo>
                  <a:lnTo>
                    <a:pt x="22770" y="301888"/>
                  </a:lnTo>
                  <a:lnTo>
                    <a:pt x="22835" y="301613"/>
                  </a:lnTo>
                  <a:lnTo>
                    <a:pt x="25429" y="302030"/>
                  </a:lnTo>
                  <a:lnTo>
                    <a:pt x="27416" y="301877"/>
                  </a:lnTo>
                  <a:lnTo>
                    <a:pt x="32138" y="301825"/>
                  </a:lnTo>
                  <a:lnTo>
                    <a:pt x="33024" y="301724"/>
                  </a:lnTo>
                  <a:lnTo>
                    <a:pt x="34640" y="301787"/>
                  </a:lnTo>
                  <a:lnTo>
                    <a:pt x="34618" y="300037"/>
                  </a:lnTo>
                  <a:lnTo>
                    <a:pt x="31128" y="300060"/>
                  </a:lnTo>
                  <a:lnTo>
                    <a:pt x="31103" y="294750"/>
                  </a:lnTo>
                  <a:lnTo>
                    <a:pt x="33861" y="294724"/>
                  </a:lnTo>
                  <a:lnTo>
                    <a:pt x="33918" y="293572"/>
                  </a:lnTo>
                  <a:lnTo>
                    <a:pt x="36680" y="293568"/>
                  </a:lnTo>
                  <a:lnTo>
                    <a:pt x="36707" y="292973"/>
                  </a:lnTo>
                  <a:lnTo>
                    <a:pt x="36707" y="287442"/>
                  </a:lnTo>
                  <a:lnTo>
                    <a:pt x="36706" y="287045"/>
                  </a:lnTo>
                  <a:lnTo>
                    <a:pt x="36721" y="285327"/>
                  </a:lnTo>
                  <a:lnTo>
                    <a:pt x="33961" y="285397"/>
                  </a:lnTo>
                  <a:lnTo>
                    <a:pt x="33868" y="284364"/>
                  </a:lnTo>
                  <a:lnTo>
                    <a:pt x="33886" y="281837"/>
                  </a:lnTo>
                  <a:lnTo>
                    <a:pt x="35111" y="281670"/>
                  </a:lnTo>
                  <a:lnTo>
                    <a:pt x="35947" y="281815"/>
                  </a:lnTo>
                  <a:lnTo>
                    <a:pt x="36630" y="282432"/>
                  </a:lnTo>
                  <a:lnTo>
                    <a:pt x="36664" y="282559"/>
                  </a:lnTo>
                  <a:lnTo>
                    <a:pt x="36700" y="278761"/>
                  </a:lnTo>
                  <a:lnTo>
                    <a:pt x="36740" y="278486"/>
                  </a:lnTo>
                  <a:lnTo>
                    <a:pt x="36727" y="278274"/>
                  </a:lnTo>
                  <a:lnTo>
                    <a:pt x="33432" y="278278"/>
                  </a:lnTo>
                  <a:lnTo>
                    <a:pt x="27956" y="278284"/>
                  </a:lnTo>
                  <a:lnTo>
                    <a:pt x="24660" y="278256"/>
                  </a:lnTo>
                  <a:lnTo>
                    <a:pt x="25021" y="278476"/>
                  </a:lnTo>
                  <a:lnTo>
                    <a:pt x="25214" y="278873"/>
                  </a:lnTo>
                  <a:lnTo>
                    <a:pt x="25095" y="280341"/>
                  </a:lnTo>
                  <a:lnTo>
                    <a:pt x="25024" y="280534"/>
                  </a:lnTo>
                  <a:lnTo>
                    <a:pt x="24836" y="280689"/>
                  </a:lnTo>
                  <a:lnTo>
                    <a:pt x="19937" y="280756"/>
                  </a:lnTo>
                  <a:lnTo>
                    <a:pt x="19929" y="278229"/>
                  </a:lnTo>
                  <a:lnTo>
                    <a:pt x="14197" y="278234"/>
                  </a:lnTo>
                  <a:lnTo>
                    <a:pt x="14043" y="277922"/>
                  </a:lnTo>
                  <a:lnTo>
                    <a:pt x="14038" y="275856"/>
                  </a:lnTo>
                  <a:lnTo>
                    <a:pt x="16302" y="275866"/>
                  </a:lnTo>
                  <a:lnTo>
                    <a:pt x="17371" y="275766"/>
                  </a:lnTo>
                  <a:lnTo>
                    <a:pt x="18190" y="275873"/>
                  </a:lnTo>
                  <a:lnTo>
                    <a:pt x="18181" y="273492"/>
                  </a:lnTo>
                  <a:lnTo>
                    <a:pt x="16731" y="273444"/>
                  </a:lnTo>
                  <a:lnTo>
                    <a:pt x="16680" y="265138"/>
                  </a:lnTo>
                  <a:lnTo>
                    <a:pt x="13882" y="265169"/>
                  </a:lnTo>
                  <a:lnTo>
                    <a:pt x="13928" y="268689"/>
                  </a:lnTo>
                  <a:lnTo>
                    <a:pt x="11113" y="268716"/>
                  </a:lnTo>
                  <a:lnTo>
                    <a:pt x="11072" y="266360"/>
                  </a:lnTo>
                  <a:lnTo>
                    <a:pt x="8954" y="266389"/>
                  </a:lnTo>
                  <a:lnTo>
                    <a:pt x="8726" y="266315"/>
                  </a:lnTo>
                  <a:lnTo>
                    <a:pt x="8270" y="266404"/>
                  </a:lnTo>
                  <a:lnTo>
                    <a:pt x="8325" y="268722"/>
                  </a:lnTo>
                  <a:lnTo>
                    <a:pt x="5537" y="268721"/>
                  </a:lnTo>
                  <a:lnTo>
                    <a:pt x="4156" y="268721"/>
                  </a:lnTo>
                  <a:lnTo>
                    <a:pt x="4057" y="264810"/>
                  </a:lnTo>
                  <a:lnTo>
                    <a:pt x="4092" y="264328"/>
                  </a:lnTo>
                  <a:lnTo>
                    <a:pt x="5039" y="264320"/>
                  </a:lnTo>
                  <a:lnTo>
                    <a:pt x="5039" y="264113"/>
                  </a:lnTo>
                  <a:lnTo>
                    <a:pt x="0" y="264105"/>
                  </a:lnTo>
                  <a:lnTo>
                    <a:pt x="64" y="259906"/>
                  </a:lnTo>
                  <a:lnTo>
                    <a:pt x="44" y="252239"/>
                  </a:lnTo>
                  <a:lnTo>
                    <a:pt x="29" y="249868"/>
                  </a:lnTo>
                  <a:lnTo>
                    <a:pt x="13634" y="249804"/>
                  </a:lnTo>
                  <a:lnTo>
                    <a:pt x="13753" y="249651"/>
                  </a:lnTo>
                  <a:lnTo>
                    <a:pt x="13738" y="245081"/>
                  </a:lnTo>
                  <a:lnTo>
                    <a:pt x="10943" y="245123"/>
                  </a:lnTo>
                  <a:lnTo>
                    <a:pt x="10899" y="240382"/>
                  </a:lnTo>
                  <a:lnTo>
                    <a:pt x="13704" y="240363"/>
                  </a:lnTo>
                  <a:lnTo>
                    <a:pt x="13690" y="233326"/>
                  </a:lnTo>
                  <a:lnTo>
                    <a:pt x="10875" y="233304"/>
                  </a:lnTo>
                  <a:lnTo>
                    <a:pt x="10890" y="235660"/>
                  </a:lnTo>
                  <a:lnTo>
                    <a:pt x="8082" y="235662"/>
                  </a:lnTo>
                  <a:lnTo>
                    <a:pt x="8074" y="234559"/>
                  </a:lnTo>
                  <a:lnTo>
                    <a:pt x="7547" y="234342"/>
                  </a:lnTo>
                  <a:lnTo>
                    <a:pt x="7934" y="234072"/>
                  </a:lnTo>
                  <a:lnTo>
                    <a:pt x="8431" y="233574"/>
                  </a:lnTo>
                  <a:lnTo>
                    <a:pt x="9043" y="233393"/>
                  </a:lnTo>
                  <a:lnTo>
                    <a:pt x="9572" y="233044"/>
                  </a:lnTo>
                  <a:lnTo>
                    <a:pt x="9863" y="232795"/>
                  </a:lnTo>
                  <a:lnTo>
                    <a:pt x="10109" y="232364"/>
                  </a:lnTo>
                  <a:lnTo>
                    <a:pt x="10621" y="231866"/>
                  </a:lnTo>
                  <a:lnTo>
                    <a:pt x="11233" y="231622"/>
                  </a:lnTo>
                  <a:lnTo>
                    <a:pt x="13090" y="231665"/>
                  </a:lnTo>
                  <a:lnTo>
                    <a:pt x="14500" y="232267"/>
                  </a:lnTo>
                  <a:lnTo>
                    <a:pt x="15535" y="232842"/>
                  </a:lnTo>
                  <a:lnTo>
                    <a:pt x="16175" y="233418"/>
                  </a:lnTo>
                  <a:lnTo>
                    <a:pt x="15940" y="233307"/>
                  </a:lnTo>
                  <a:lnTo>
                    <a:pt x="15594" y="233080"/>
                  </a:lnTo>
                  <a:lnTo>
                    <a:pt x="15328" y="233151"/>
                  </a:lnTo>
                  <a:lnTo>
                    <a:pt x="15586" y="233247"/>
                  </a:lnTo>
                  <a:lnTo>
                    <a:pt x="15729" y="233354"/>
                  </a:lnTo>
                  <a:lnTo>
                    <a:pt x="15742" y="233561"/>
                  </a:lnTo>
                  <a:lnTo>
                    <a:pt x="15880" y="233875"/>
                  </a:lnTo>
                  <a:lnTo>
                    <a:pt x="16275" y="233871"/>
                  </a:lnTo>
                  <a:lnTo>
                    <a:pt x="16485" y="234079"/>
                  </a:lnTo>
                  <a:lnTo>
                    <a:pt x="16483" y="233868"/>
                  </a:lnTo>
                  <a:lnTo>
                    <a:pt x="16476" y="230984"/>
                  </a:lnTo>
                  <a:lnTo>
                    <a:pt x="8050" y="230951"/>
                  </a:lnTo>
                  <a:lnTo>
                    <a:pt x="7932" y="222132"/>
                  </a:lnTo>
                  <a:lnTo>
                    <a:pt x="7945" y="221898"/>
                  </a:lnTo>
                  <a:lnTo>
                    <a:pt x="8082" y="221899"/>
                  </a:lnTo>
                  <a:lnTo>
                    <a:pt x="8439" y="222374"/>
                  </a:lnTo>
                  <a:lnTo>
                    <a:pt x="9012" y="222816"/>
                  </a:lnTo>
                  <a:lnTo>
                    <a:pt x="9598" y="222902"/>
                  </a:lnTo>
                  <a:lnTo>
                    <a:pt x="9809" y="223069"/>
                  </a:lnTo>
                  <a:lnTo>
                    <a:pt x="9919" y="223255"/>
                  </a:lnTo>
                  <a:lnTo>
                    <a:pt x="10011" y="223723"/>
                  </a:lnTo>
                  <a:lnTo>
                    <a:pt x="11073" y="223995"/>
                  </a:lnTo>
                  <a:lnTo>
                    <a:pt x="11283" y="223966"/>
                  </a:lnTo>
                  <a:lnTo>
                    <a:pt x="11630" y="223631"/>
                  </a:lnTo>
                  <a:lnTo>
                    <a:pt x="11639" y="223226"/>
                  </a:lnTo>
                  <a:lnTo>
                    <a:pt x="11740" y="223078"/>
                  </a:lnTo>
                  <a:lnTo>
                    <a:pt x="12780" y="222434"/>
                  </a:lnTo>
                  <a:lnTo>
                    <a:pt x="13005" y="222382"/>
                  </a:lnTo>
                  <a:lnTo>
                    <a:pt x="13895" y="222601"/>
                  </a:lnTo>
                  <a:lnTo>
                    <a:pt x="14596" y="222620"/>
                  </a:lnTo>
                  <a:lnTo>
                    <a:pt x="15896" y="223236"/>
                  </a:lnTo>
                  <a:lnTo>
                    <a:pt x="16302" y="223600"/>
                  </a:lnTo>
                  <a:lnTo>
                    <a:pt x="17354" y="223797"/>
                  </a:lnTo>
                  <a:lnTo>
                    <a:pt x="17457" y="223323"/>
                  </a:lnTo>
                  <a:lnTo>
                    <a:pt x="17913" y="222884"/>
                  </a:lnTo>
                  <a:lnTo>
                    <a:pt x="18300" y="222746"/>
                  </a:lnTo>
                  <a:lnTo>
                    <a:pt x="18743" y="222707"/>
                  </a:lnTo>
                  <a:lnTo>
                    <a:pt x="19530" y="222845"/>
                  </a:lnTo>
                  <a:lnTo>
                    <a:pt x="20263" y="223177"/>
                  </a:lnTo>
                  <a:lnTo>
                    <a:pt x="20499" y="223367"/>
                  </a:lnTo>
                  <a:lnTo>
                    <a:pt x="20597" y="223617"/>
                  </a:lnTo>
                  <a:lnTo>
                    <a:pt x="20538" y="224068"/>
                  </a:lnTo>
                  <a:lnTo>
                    <a:pt x="21602" y="224324"/>
                  </a:lnTo>
                  <a:lnTo>
                    <a:pt x="22019" y="223985"/>
                  </a:lnTo>
                  <a:lnTo>
                    <a:pt x="22690" y="223234"/>
                  </a:lnTo>
                  <a:lnTo>
                    <a:pt x="22919" y="223126"/>
                  </a:lnTo>
                  <a:lnTo>
                    <a:pt x="23267" y="223241"/>
                  </a:lnTo>
                  <a:lnTo>
                    <a:pt x="23526" y="223432"/>
                  </a:lnTo>
                  <a:lnTo>
                    <a:pt x="23880" y="224227"/>
                  </a:lnTo>
                  <a:lnTo>
                    <a:pt x="25879" y="224203"/>
                  </a:lnTo>
                  <a:lnTo>
                    <a:pt x="26104" y="224137"/>
                  </a:lnTo>
                  <a:lnTo>
                    <a:pt x="26576" y="223684"/>
                  </a:lnTo>
                  <a:lnTo>
                    <a:pt x="27273" y="222350"/>
                  </a:lnTo>
                  <a:lnTo>
                    <a:pt x="27009" y="221837"/>
                  </a:lnTo>
                  <a:lnTo>
                    <a:pt x="28686" y="221841"/>
                  </a:lnTo>
                  <a:lnTo>
                    <a:pt x="28692" y="222900"/>
                  </a:lnTo>
                  <a:lnTo>
                    <a:pt x="30089" y="222958"/>
                  </a:lnTo>
                  <a:lnTo>
                    <a:pt x="30094" y="224147"/>
                  </a:lnTo>
                  <a:lnTo>
                    <a:pt x="32937" y="224176"/>
                  </a:lnTo>
                  <a:lnTo>
                    <a:pt x="32908" y="221835"/>
                  </a:lnTo>
                  <a:lnTo>
                    <a:pt x="34894" y="221832"/>
                  </a:lnTo>
                  <a:lnTo>
                    <a:pt x="45554" y="221828"/>
                  </a:lnTo>
                  <a:lnTo>
                    <a:pt x="78701" y="221933"/>
                  </a:lnTo>
                  <a:lnTo>
                    <a:pt x="96497" y="221903"/>
                  </a:lnTo>
                  <a:lnTo>
                    <a:pt x="108342" y="212473"/>
                  </a:lnTo>
                  <a:lnTo>
                    <a:pt x="112609" y="207876"/>
                  </a:lnTo>
                  <a:lnTo>
                    <a:pt x="144413" y="207880"/>
                  </a:lnTo>
                  <a:lnTo>
                    <a:pt x="144411" y="201173"/>
                  </a:lnTo>
                  <a:lnTo>
                    <a:pt x="143453" y="194714"/>
                  </a:lnTo>
                  <a:lnTo>
                    <a:pt x="142849" y="191307"/>
                  </a:lnTo>
                  <a:lnTo>
                    <a:pt x="142841" y="190792"/>
                  </a:lnTo>
                  <a:lnTo>
                    <a:pt x="143389" y="190753"/>
                  </a:lnTo>
                  <a:lnTo>
                    <a:pt x="143397" y="190240"/>
                  </a:lnTo>
                  <a:lnTo>
                    <a:pt x="143362" y="189913"/>
                  </a:lnTo>
                  <a:lnTo>
                    <a:pt x="143352" y="189114"/>
                  </a:lnTo>
                  <a:lnTo>
                    <a:pt x="143348" y="188958"/>
                  </a:lnTo>
                  <a:lnTo>
                    <a:pt x="143374" y="188326"/>
                  </a:lnTo>
                  <a:lnTo>
                    <a:pt x="143382" y="187872"/>
                  </a:lnTo>
                  <a:lnTo>
                    <a:pt x="143382" y="187038"/>
                  </a:lnTo>
                  <a:lnTo>
                    <a:pt x="143366" y="183011"/>
                  </a:lnTo>
                  <a:lnTo>
                    <a:pt x="144058" y="183009"/>
                  </a:lnTo>
                  <a:lnTo>
                    <a:pt x="144068" y="182403"/>
                  </a:lnTo>
                  <a:lnTo>
                    <a:pt x="143348" y="182400"/>
                  </a:lnTo>
                  <a:lnTo>
                    <a:pt x="143339" y="181822"/>
                  </a:lnTo>
                  <a:lnTo>
                    <a:pt x="141900" y="181810"/>
                  </a:lnTo>
                  <a:lnTo>
                    <a:pt x="141928" y="180651"/>
                  </a:lnTo>
                  <a:lnTo>
                    <a:pt x="143332" y="180639"/>
                  </a:lnTo>
                  <a:lnTo>
                    <a:pt x="143310" y="177139"/>
                  </a:lnTo>
                  <a:lnTo>
                    <a:pt x="146071" y="177123"/>
                  </a:lnTo>
                  <a:lnTo>
                    <a:pt x="146089" y="175903"/>
                  </a:lnTo>
                  <a:lnTo>
                    <a:pt x="147546" y="175918"/>
                  </a:lnTo>
                  <a:lnTo>
                    <a:pt x="147511" y="177112"/>
                  </a:lnTo>
                  <a:lnTo>
                    <a:pt x="148745" y="177105"/>
                  </a:lnTo>
                  <a:lnTo>
                    <a:pt x="148768" y="174086"/>
                  </a:lnTo>
                  <a:lnTo>
                    <a:pt x="149517" y="174094"/>
                  </a:lnTo>
                  <a:lnTo>
                    <a:pt x="149442" y="165528"/>
                  </a:lnTo>
                  <a:lnTo>
                    <a:pt x="148563" y="165468"/>
                  </a:lnTo>
                  <a:lnTo>
                    <a:pt x="109183" y="165543"/>
                  </a:lnTo>
                  <a:lnTo>
                    <a:pt x="104731" y="165561"/>
                  </a:lnTo>
                  <a:lnTo>
                    <a:pt x="90161" y="165618"/>
                  </a:lnTo>
                  <a:lnTo>
                    <a:pt x="89550" y="165618"/>
                  </a:lnTo>
                  <a:lnTo>
                    <a:pt x="81063" y="165651"/>
                  </a:lnTo>
                  <a:lnTo>
                    <a:pt x="81043" y="158648"/>
                  </a:lnTo>
                  <a:lnTo>
                    <a:pt x="80947" y="156318"/>
                  </a:lnTo>
                  <a:lnTo>
                    <a:pt x="81040" y="151548"/>
                  </a:lnTo>
                  <a:lnTo>
                    <a:pt x="81030" y="143853"/>
                  </a:lnTo>
                  <a:lnTo>
                    <a:pt x="80933" y="137349"/>
                  </a:lnTo>
                  <a:lnTo>
                    <a:pt x="64027" y="137308"/>
                  </a:lnTo>
                  <a:lnTo>
                    <a:pt x="64041" y="127926"/>
                  </a:lnTo>
                  <a:lnTo>
                    <a:pt x="64064" y="109216"/>
                  </a:lnTo>
                  <a:lnTo>
                    <a:pt x="73950" y="109187"/>
                  </a:lnTo>
                  <a:lnTo>
                    <a:pt x="74103" y="109087"/>
                  </a:lnTo>
                  <a:lnTo>
                    <a:pt x="74125" y="102141"/>
                  </a:lnTo>
                  <a:lnTo>
                    <a:pt x="85368" y="102147"/>
                  </a:lnTo>
                  <a:lnTo>
                    <a:pt x="85371" y="101011"/>
                  </a:lnTo>
                  <a:lnTo>
                    <a:pt x="84406" y="101348"/>
                  </a:lnTo>
                  <a:lnTo>
                    <a:pt x="84062" y="101274"/>
                  </a:lnTo>
                  <a:lnTo>
                    <a:pt x="82827" y="100721"/>
                  </a:lnTo>
                  <a:lnTo>
                    <a:pt x="82397" y="100126"/>
                  </a:lnTo>
                  <a:lnTo>
                    <a:pt x="81221" y="100134"/>
                  </a:lnTo>
                  <a:lnTo>
                    <a:pt x="80357" y="99610"/>
                  </a:lnTo>
                  <a:lnTo>
                    <a:pt x="79780" y="99120"/>
                  </a:lnTo>
                  <a:lnTo>
                    <a:pt x="79786" y="95066"/>
                  </a:lnTo>
                  <a:lnTo>
                    <a:pt x="95443" y="95040"/>
                  </a:lnTo>
                  <a:lnTo>
                    <a:pt x="95720" y="94695"/>
                  </a:lnTo>
                  <a:lnTo>
                    <a:pt x="82479" y="87868"/>
                  </a:lnTo>
                  <a:lnTo>
                    <a:pt x="82484" y="87734"/>
                  </a:lnTo>
                  <a:lnTo>
                    <a:pt x="83107" y="88035"/>
                  </a:lnTo>
                  <a:lnTo>
                    <a:pt x="86714" y="88050"/>
                  </a:lnTo>
                  <a:lnTo>
                    <a:pt x="86639" y="83342"/>
                  </a:lnTo>
                  <a:lnTo>
                    <a:pt x="89522" y="83351"/>
                  </a:lnTo>
                  <a:lnTo>
                    <a:pt x="89497" y="81573"/>
                  </a:lnTo>
                  <a:lnTo>
                    <a:pt x="90914" y="81559"/>
                  </a:lnTo>
                  <a:lnTo>
                    <a:pt x="90910" y="80965"/>
                  </a:lnTo>
                  <a:lnTo>
                    <a:pt x="92120" y="80949"/>
                  </a:lnTo>
                  <a:lnTo>
                    <a:pt x="91942" y="79940"/>
                  </a:lnTo>
                  <a:lnTo>
                    <a:pt x="91507" y="79557"/>
                  </a:lnTo>
                  <a:lnTo>
                    <a:pt x="91247" y="79226"/>
                  </a:lnTo>
                  <a:lnTo>
                    <a:pt x="90490" y="79626"/>
                  </a:lnTo>
                  <a:lnTo>
                    <a:pt x="89165" y="80044"/>
                  </a:lnTo>
                  <a:lnTo>
                    <a:pt x="87417" y="80090"/>
                  </a:lnTo>
                  <a:lnTo>
                    <a:pt x="86350" y="80391"/>
                  </a:lnTo>
                  <a:lnTo>
                    <a:pt x="82661" y="81148"/>
                  </a:lnTo>
                  <a:lnTo>
                    <a:pt x="80986" y="81282"/>
                  </a:lnTo>
                  <a:lnTo>
                    <a:pt x="79792" y="81548"/>
                  </a:lnTo>
                  <a:lnTo>
                    <a:pt x="79050" y="81783"/>
                  </a:lnTo>
                  <a:lnTo>
                    <a:pt x="78462" y="81823"/>
                  </a:lnTo>
                  <a:lnTo>
                    <a:pt x="76924" y="81686"/>
                  </a:lnTo>
                  <a:lnTo>
                    <a:pt x="75978" y="81478"/>
                  </a:lnTo>
                  <a:lnTo>
                    <a:pt x="74258" y="80745"/>
                  </a:lnTo>
                  <a:lnTo>
                    <a:pt x="72828" y="79916"/>
                  </a:lnTo>
                  <a:lnTo>
                    <a:pt x="72721" y="79726"/>
                  </a:lnTo>
                  <a:lnTo>
                    <a:pt x="72174" y="79410"/>
                  </a:lnTo>
                  <a:lnTo>
                    <a:pt x="71088" y="79142"/>
                  </a:lnTo>
                  <a:lnTo>
                    <a:pt x="70644" y="78488"/>
                  </a:lnTo>
                  <a:lnTo>
                    <a:pt x="70187" y="78332"/>
                  </a:lnTo>
                  <a:lnTo>
                    <a:pt x="69782" y="78347"/>
                  </a:lnTo>
                  <a:lnTo>
                    <a:pt x="69465" y="78143"/>
                  </a:lnTo>
                  <a:lnTo>
                    <a:pt x="69724" y="77751"/>
                  </a:lnTo>
                  <a:lnTo>
                    <a:pt x="69877" y="77500"/>
                  </a:lnTo>
                  <a:lnTo>
                    <a:pt x="69312" y="77277"/>
                  </a:lnTo>
                  <a:lnTo>
                    <a:pt x="68213" y="76274"/>
                  </a:lnTo>
                  <a:lnTo>
                    <a:pt x="67001" y="74152"/>
                  </a:lnTo>
                  <a:lnTo>
                    <a:pt x="66656" y="73476"/>
                  </a:lnTo>
                  <a:lnTo>
                    <a:pt x="66579" y="73205"/>
                  </a:lnTo>
                  <a:lnTo>
                    <a:pt x="66539" y="72462"/>
                  </a:lnTo>
                  <a:lnTo>
                    <a:pt x="66619" y="72138"/>
                  </a:lnTo>
                  <a:lnTo>
                    <a:pt x="67189" y="71938"/>
                  </a:lnTo>
                  <a:lnTo>
                    <a:pt x="67535" y="71514"/>
                  </a:lnTo>
                  <a:lnTo>
                    <a:pt x="67836" y="71310"/>
                  </a:lnTo>
                  <a:lnTo>
                    <a:pt x="68568" y="71224"/>
                  </a:lnTo>
                  <a:lnTo>
                    <a:pt x="68738" y="71403"/>
                  </a:lnTo>
                  <a:lnTo>
                    <a:pt x="68882" y="71273"/>
                  </a:lnTo>
                  <a:lnTo>
                    <a:pt x="68936" y="70946"/>
                  </a:lnTo>
                  <a:lnTo>
                    <a:pt x="68743" y="70626"/>
                  </a:lnTo>
                  <a:lnTo>
                    <a:pt x="68500" y="70511"/>
                  </a:lnTo>
                  <a:lnTo>
                    <a:pt x="68128" y="70470"/>
                  </a:lnTo>
                  <a:lnTo>
                    <a:pt x="67939" y="70634"/>
                  </a:lnTo>
                  <a:lnTo>
                    <a:pt x="67571" y="70492"/>
                  </a:lnTo>
                  <a:lnTo>
                    <a:pt x="67239" y="70255"/>
                  </a:lnTo>
                  <a:lnTo>
                    <a:pt x="66866" y="69199"/>
                  </a:lnTo>
                  <a:lnTo>
                    <a:pt x="66866" y="69058"/>
                  </a:lnTo>
                  <a:lnTo>
                    <a:pt x="67023" y="68683"/>
                  </a:lnTo>
                  <a:lnTo>
                    <a:pt x="67027" y="68389"/>
                  </a:lnTo>
                  <a:lnTo>
                    <a:pt x="66852" y="67918"/>
                  </a:lnTo>
                  <a:lnTo>
                    <a:pt x="66403" y="67360"/>
                  </a:lnTo>
                  <a:lnTo>
                    <a:pt x="66326" y="67089"/>
                  </a:lnTo>
                  <a:lnTo>
                    <a:pt x="66196" y="65555"/>
                  </a:lnTo>
                  <a:lnTo>
                    <a:pt x="66389" y="64827"/>
                  </a:lnTo>
                  <a:lnTo>
                    <a:pt x="67049" y="63481"/>
                  </a:lnTo>
                  <a:lnTo>
                    <a:pt x="67054" y="63292"/>
                  </a:lnTo>
                  <a:lnTo>
                    <a:pt x="66892" y="62917"/>
                  </a:lnTo>
                  <a:lnTo>
                    <a:pt x="66563" y="62720"/>
                  </a:lnTo>
                  <a:lnTo>
                    <a:pt x="67451" y="62719"/>
                  </a:lnTo>
                  <a:lnTo>
                    <a:pt x="67789" y="62719"/>
                  </a:lnTo>
                  <a:lnTo>
                    <a:pt x="88475" y="62698"/>
                  </a:lnTo>
                  <a:lnTo>
                    <a:pt x="88524" y="33972"/>
                  </a:lnTo>
                  <a:lnTo>
                    <a:pt x="89216" y="34100"/>
                  </a:lnTo>
                  <a:lnTo>
                    <a:pt x="89537" y="33878"/>
                  </a:lnTo>
                  <a:lnTo>
                    <a:pt x="89041" y="33405"/>
                  </a:lnTo>
                  <a:lnTo>
                    <a:pt x="89321" y="33316"/>
                  </a:lnTo>
                  <a:lnTo>
                    <a:pt x="89397" y="33157"/>
                  </a:lnTo>
                  <a:lnTo>
                    <a:pt x="89375" y="32904"/>
                  </a:lnTo>
                  <a:lnTo>
                    <a:pt x="89691" y="32789"/>
                  </a:lnTo>
                  <a:lnTo>
                    <a:pt x="89686" y="32581"/>
                  </a:lnTo>
                  <a:lnTo>
                    <a:pt x="90043" y="32306"/>
                  </a:lnTo>
                  <a:lnTo>
                    <a:pt x="89894" y="32551"/>
                  </a:lnTo>
                  <a:lnTo>
                    <a:pt x="89898" y="32689"/>
                  </a:lnTo>
                  <a:lnTo>
                    <a:pt x="90503" y="32841"/>
                  </a:lnTo>
                  <a:lnTo>
                    <a:pt x="90841" y="32492"/>
                  </a:lnTo>
                  <a:lnTo>
                    <a:pt x="90995" y="32373"/>
                  </a:lnTo>
                  <a:lnTo>
                    <a:pt x="91122" y="32117"/>
                  </a:lnTo>
                  <a:lnTo>
                    <a:pt x="91081" y="31909"/>
                  </a:lnTo>
                  <a:lnTo>
                    <a:pt x="91226" y="31734"/>
                  </a:lnTo>
                  <a:lnTo>
                    <a:pt x="90626" y="31552"/>
                  </a:lnTo>
                  <a:lnTo>
                    <a:pt x="91135" y="31642"/>
                  </a:lnTo>
                  <a:lnTo>
                    <a:pt x="90982" y="31422"/>
                  </a:lnTo>
                  <a:lnTo>
                    <a:pt x="91131" y="31110"/>
                  </a:lnTo>
                  <a:lnTo>
                    <a:pt x="91127" y="30724"/>
                  </a:lnTo>
                  <a:lnTo>
                    <a:pt x="91701" y="29892"/>
                  </a:lnTo>
                  <a:lnTo>
                    <a:pt x="92206" y="29681"/>
                  </a:lnTo>
                  <a:lnTo>
                    <a:pt x="92080" y="29547"/>
                  </a:lnTo>
                  <a:lnTo>
                    <a:pt x="92234" y="29335"/>
                  </a:lnTo>
                  <a:lnTo>
                    <a:pt x="92302" y="29554"/>
                  </a:lnTo>
                  <a:lnTo>
                    <a:pt x="92446" y="29688"/>
                  </a:lnTo>
                  <a:lnTo>
                    <a:pt x="92636" y="29747"/>
                  </a:lnTo>
                  <a:lnTo>
                    <a:pt x="92492" y="29748"/>
                  </a:lnTo>
                  <a:lnTo>
                    <a:pt x="92162" y="29812"/>
                  </a:lnTo>
                  <a:lnTo>
                    <a:pt x="91610" y="30174"/>
                  </a:lnTo>
                  <a:lnTo>
                    <a:pt x="91258" y="30757"/>
                  </a:lnTo>
                  <a:lnTo>
                    <a:pt x="91253" y="31475"/>
                  </a:lnTo>
                  <a:lnTo>
                    <a:pt x="91406" y="31601"/>
                  </a:lnTo>
                  <a:lnTo>
                    <a:pt x="91550" y="31605"/>
                  </a:lnTo>
                  <a:lnTo>
                    <a:pt x="91835" y="31304"/>
                  </a:lnTo>
                  <a:lnTo>
                    <a:pt x="92025" y="31118"/>
                  </a:lnTo>
                  <a:lnTo>
                    <a:pt x="91839" y="31512"/>
                  </a:lnTo>
                  <a:lnTo>
                    <a:pt x="91528" y="31716"/>
                  </a:lnTo>
                  <a:lnTo>
                    <a:pt x="91510" y="31991"/>
                  </a:lnTo>
                  <a:lnTo>
                    <a:pt x="92010" y="32408"/>
                  </a:lnTo>
                  <a:lnTo>
                    <a:pt x="92842" y="32582"/>
                  </a:lnTo>
                  <a:lnTo>
                    <a:pt x="91969" y="32485"/>
                  </a:lnTo>
                  <a:lnTo>
                    <a:pt x="91690" y="32630"/>
                  </a:lnTo>
                  <a:lnTo>
                    <a:pt x="91572" y="33143"/>
                  </a:lnTo>
                  <a:lnTo>
                    <a:pt x="91734" y="33043"/>
                  </a:lnTo>
                  <a:lnTo>
                    <a:pt x="92023" y="33080"/>
                  </a:lnTo>
                  <a:lnTo>
                    <a:pt x="92297" y="33396"/>
                  </a:lnTo>
                  <a:lnTo>
                    <a:pt x="91968" y="34024"/>
                  </a:lnTo>
                  <a:lnTo>
                    <a:pt x="91453" y="34525"/>
                  </a:lnTo>
                  <a:lnTo>
                    <a:pt x="91313" y="34815"/>
                  </a:lnTo>
                  <a:lnTo>
                    <a:pt x="91669" y="35227"/>
                  </a:lnTo>
                  <a:lnTo>
                    <a:pt x="91741" y="35796"/>
                  </a:lnTo>
                  <a:lnTo>
                    <a:pt x="92484" y="35796"/>
                  </a:lnTo>
                  <a:lnTo>
                    <a:pt x="92507" y="36001"/>
                  </a:lnTo>
                  <a:lnTo>
                    <a:pt x="91925" y="36985"/>
                  </a:lnTo>
                  <a:lnTo>
                    <a:pt x="91315" y="37746"/>
                  </a:lnTo>
                  <a:lnTo>
                    <a:pt x="90341" y="38478"/>
                  </a:lnTo>
                  <a:lnTo>
                    <a:pt x="89466" y="38562"/>
                  </a:lnTo>
                  <a:lnTo>
                    <a:pt x="91445" y="38779"/>
                  </a:lnTo>
                  <a:lnTo>
                    <a:pt x="91675" y="38623"/>
                  </a:lnTo>
                  <a:lnTo>
                    <a:pt x="91806" y="38601"/>
                  </a:lnTo>
                  <a:lnTo>
                    <a:pt x="92076" y="39181"/>
                  </a:lnTo>
                  <a:lnTo>
                    <a:pt x="92623" y="39077"/>
                  </a:lnTo>
                  <a:lnTo>
                    <a:pt x="95403" y="37210"/>
                  </a:lnTo>
                  <a:lnTo>
                    <a:pt x="95542" y="37061"/>
                  </a:lnTo>
                  <a:lnTo>
                    <a:pt x="95619" y="36723"/>
                  </a:lnTo>
                  <a:lnTo>
                    <a:pt x="96043" y="36411"/>
                  </a:lnTo>
                  <a:lnTo>
                    <a:pt x="96457" y="36303"/>
                  </a:lnTo>
                  <a:lnTo>
                    <a:pt x="98157" y="35229"/>
                  </a:lnTo>
                  <a:lnTo>
                    <a:pt x="99276" y="34757"/>
                  </a:lnTo>
                  <a:lnTo>
                    <a:pt x="99979" y="34571"/>
                  </a:lnTo>
                  <a:lnTo>
                    <a:pt x="100814" y="34519"/>
                  </a:lnTo>
                  <a:lnTo>
                    <a:pt x="101495" y="34374"/>
                  </a:lnTo>
                  <a:lnTo>
                    <a:pt x="109328" y="32351"/>
                  </a:lnTo>
                  <a:lnTo>
                    <a:pt x="110875" y="31607"/>
                  </a:lnTo>
                  <a:lnTo>
                    <a:pt x="110695" y="31496"/>
                  </a:lnTo>
                  <a:lnTo>
                    <a:pt x="110789" y="31258"/>
                  </a:lnTo>
                  <a:lnTo>
                    <a:pt x="111362" y="30716"/>
                  </a:lnTo>
                  <a:lnTo>
                    <a:pt x="114272" y="29462"/>
                  </a:lnTo>
                  <a:lnTo>
                    <a:pt x="114588" y="29098"/>
                  </a:lnTo>
                  <a:lnTo>
                    <a:pt x="115500" y="28370"/>
                  </a:lnTo>
                  <a:lnTo>
                    <a:pt x="115211" y="28292"/>
                  </a:lnTo>
                  <a:lnTo>
                    <a:pt x="115012" y="27946"/>
                  </a:lnTo>
                  <a:lnTo>
                    <a:pt x="115102" y="27118"/>
                  </a:lnTo>
                  <a:lnTo>
                    <a:pt x="114998" y="26627"/>
                  </a:lnTo>
                  <a:lnTo>
                    <a:pt x="115075" y="26449"/>
                  </a:lnTo>
                  <a:lnTo>
                    <a:pt x="115089" y="26014"/>
                  </a:lnTo>
                  <a:lnTo>
                    <a:pt x="114994" y="25817"/>
                  </a:lnTo>
                  <a:lnTo>
                    <a:pt x="114967" y="25472"/>
                  </a:lnTo>
                  <a:lnTo>
                    <a:pt x="115124" y="24223"/>
                  </a:lnTo>
                  <a:lnTo>
                    <a:pt x="115987" y="21402"/>
                  </a:lnTo>
                  <a:lnTo>
                    <a:pt x="116046" y="20558"/>
                  </a:lnTo>
                  <a:lnTo>
                    <a:pt x="115892" y="20120"/>
                  </a:lnTo>
                  <a:lnTo>
                    <a:pt x="115775" y="19295"/>
                  </a:lnTo>
                  <a:lnTo>
                    <a:pt x="115788" y="19043"/>
                  </a:lnTo>
                  <a:lnTo>
                    <a:pt x="116335" y="17995"/>
                  </a:lnTo>
                  <a:lnTo>
                    <a:pt x="117519" y="16594"/>
                  </a:lnTo>
                  <a:lnTo>
                    <a:pt x="118392" y="15613"/>
                  </a:lnTo>
                  <a:lnTo>
                    <a:pt x="118026" y="15424"/>
                  </a:lnTo>
                  <a:lnTo>
                    <a:pt x="117474" y="15446"/>
                  </a:lnTo>
                  <a:lnTo>
                    <a:pt x="117072" y="15357"/>
                  </a:lnTo>
                  <a:lnTo>
                    <a:pt x="116394" y="14844"/>
                  </a:lnTo>
                  <a:lnTo>
                    <a:pt x="116208" y="14316"/>
                  </a:lnTo>
                  <a:lnTo>
                    <a:pt x="116262" y="13830"/>
                  </a:lnTo>
                  <a:lnTo>
                    <a:pt x="116511" y="13075"/>
                  </a:lnTo>
                  <a:lnTo>
                    <a:pt x="116742" y="12574"/>
                  </a:lnTo>
                  <a:lnTo>
                    <a:pt x="117040" y="12221"/>
                  </a:lnTo>
                  <a:lnTo>
                    <a:pt x="118719" y="10679"/>
                  </a:lnTo>
                  <a:lnTo>
                    <a:pt x="118972" y="10341"/>
                  </a:lnTo>
                  <a:lnTo>
                    <a:pt x="118615" y="10293"/>
                  </a:lnTo>
                  <a:lnTo>
                    <a:pt x="118059" y="10352"/>
                  </a:lnTo>
                  <a:lnTo>
                    <a:pt x="116918" y="10062"/>
                  </a:lnTo>
                  <a:lnTo>
                    <a:pt x="116000" y="9717"/>
                  </a:lnTo>
                  <a:lnTo>
                    <a:pt x="114633" y="8420"/>
                  </a:lnTo>
                  <a:lnTo>
                    <a:pt x="114388" y="7796"/>
                  </a:lnTo>
                  <a:lnTo>
                    <a:pt x="114497" y="7458"/>
                  </a:lnTo>
                  <a:lnTo>
                    <a:pt x="114379" y="7060"/>
                  </a:lnTo>
                  <a:lnTo>
                    <a:pt x="113809" y="6615"/>
                  </a:lnTo>
                  <a:lnTo>
                    <a:pt x="113465" y="6656"/>
                  </a:lnTo>
                  <a:lnTo>
                    <a:pt x="112944" y="6500"/>
                  </a:lnTo>
                  <a:lnTo>
                    <a:pt x="112799" y="6410"/>
                  </a:lnTo>
                  <a:lnTo>
                    <a:pt x="112731" y="6221"/>
                  </a:lnTo>
                  <a:lnTo>
                    <a:pt x="112614" y="6738"/>
                  </a:lnTo>
                  <a:lnTo>
                    <a:pt x="112673" y="6960"/>
                  </a:lnTo>
                  <a:lnTo>
                    <a:pt x="112958" y="6968"/>
                  </a:lnTo>
                  <a:lnTo>
                    <a:pt x="112990" y="7191"/>
                  </a:lnTo>
                  <a:lnTo>
                    <a:pt x="112913" y="7324"/>
                  </a:lnTo>
                  <a:lnTo>
                    <a:pt x="112524" y="7648"/>
                  </a:lnTo>
                  <a:lnTo>
                    <a:pt x="111510" y="7626"/>
                  </a:lnTo>
                  <a:lnTo>
                    <a:pt x="111247" y="7414"/>
                  </a:lnTo>
                  <a:lnTo>
                    <a:pt x="110844" y="7310"/>
                  </a:lnTo>
                  <a:lnTo>
                    <a:pt x="110695" y="7433"/>
                  </a:lnTo>
                  <a:lnTo>
                    <a:pt x="110677" y="7036"/>
                  </a:lnTo>
                  <a:lnTo>
                    <a:pt x="111043" y="6909"/>
                  </a:lnTo>
                  <a:lnTo>
                    <a:pt x="112044" y="7083"/>
                  </a:lnTo>
                  <a:lnTo>
                    <a:pt x="112311" y="6920"/>
                  </a:lnTo>
                  <a:lnTo>
                    <a:pt x="112446" y="6582"/>
                  </a:lnTo>
                  <a:lnTo>
                    <a:pt x="112387" y="6084"/>
                  </a:lnTo>
                  <a:lnTo>
                    <a:pt x="112092" y="5207"/>
                  </a:lnTo>
                  <a:lnTo>
                    <a:pt x="111011" y="5434"/>
                  </a:lnTo>
                  <a:lnTo>
                    <a:pt x="110608" y="5408"/>
                  </a:lnTo>
                  <a:lnTo>
                    <a:pt x="110055" y="5238"/>
                  </a:lnTo>
                  <a:lnTo>
                    <a:pt x="109756" y="5271"/>
                  </a:lnTo>
                  <a:lnTo>
                    <a:pt x="109168" y="5420"/>
                  </a:lnTo>
                  <a:lnTo>
                    <a:pt x="108512" y="5733"/>
                  </a:lnTo>
                  <a:lnTo>
                    <a:pt x="108287" y="5721"/>
                  </a:lnTo>
                  <a:lnTo>
                    <a:pt x="107754" y="5929"/>
                  </a:lnTo>
                  <a:lnTo>
                    <a:pt x="107623" y="6104"/>
                  </a:lnTo>
                  <a:lnTo>
                    <a:pt x="107464" y="6182"/>
                  </a:lnTo>
                  <a:lnTo>
                    <a:pt x="106740" y="6211"/>
                  </a:lnTo>
                  <a:lnTo>
                    <a:pt x="106351" y="6404"/>
                  </a:lnTo>
                  <a:lnTo>
                    <a:pt x="104526" y="6596"/>
                  </a:lnTo>
                  <a:lnTo>
                    <a:pt x="102698" y="6157"/>
                  </a:lnTo>
                  <a:lnTo>
                    <a:pt x="101195" y="5496"/>
                  </a:lnTo>
                  <a:lnTo>
                    <a:pt x="100788" y="5630"/>
                  </a:lnTo>
                  <a:lnTo>
                    <a:pt x="100720" y="5808"/>
                  </a:lnTo>
                  <a:lnTo>
                    <a:pt x="100761" y="5987"/>
                  </a:lnTo>
                  <a:lnTo>
                    <a:pt x="100313" y="6462"/>
                  </a:lnTo>
                  <a:lnTo>
                    <a:pt x="100276" y="6774"/>
                  </a:lnTo>
                  <a:lnTo>
                    <a:pt x="99711" y="7120"/>
                  </a:lnTo>
                  <a:lnTo>
                    <a:pt x="100589" y="5990"/>
                  </a:lnTo>
                  <a:lnTo>
                    <a:pt x="100543" y="5749"/>
                  </a:lnTo>
                  <a:lnTo>
                    <a:pt x="100063" y="5489"/>
                  </a:lnTo>
                  <a:lnTo>
                    <a:pt x="98615" y="4913"/>
                  </a:lnTo>
                  <a:lnTo>
                    <a:pt x="97990" y="4516"/>
                  </a:lnTo>
                  <a:lnTo>
                    <a:pt x="97225" y="4208"/>
                  </a:lnTo>
                  <a:lnTo>
                    <a:pt x="96061" y="3873"/>
                  </a:lnTo>
                  <a:lnTo>
                    <a:pt x="93996" y="3470"/>
                  </a:lnTo>
                  <a:lnTo>
                    <a:pt x="93761" y="3640"/>
                  </a:lnTo>
                  <a:lnTo>
                    <a:pt x="93557" y="3916"/>
                  </a:lnTo>
                  <a:lnTo>
                    <a:pt x="93453" y="4124"/>
                  </a:lnTo>
                  <a:lnTo>
                    <a:pt x="93408" y="4640"/>
                  </a:lnTo>
                  <a:lnTo>
                    <a:pt x="93300" y="4800"/>
                  </a:lnTo>
                  <a:lnTo>
                    <a:pt x="93137" y="4956"/>
                  </a:lnTo>
                  <a:lnTo>
                    <a:pt x="92503" y="5116"/>
                  </a:lnTo>
                  <a:lnTo>
                    <a:pt x="92359" y="5325"/>
                  </a:lnTo>
                  <a:lnTo>
                    <a:pt x="92436" y="5547"/>
                  </a:lnTo>
                  <a:lnTo>
                    <a:pt x="92142" y="5573"/>
                  </a:lnTo>
                  <a:lnTo>
                    <a:pt x="92138" y="5371"/>
                  </a:lnTo>
                  <a:lnTo>
                    <a:pt x="92340" y="5001"/>
                  </a:lnTo>
                  <a:lnTo>
                    <a:pt x="92648" y="4964"/>
                  </a:lnTo>
                  <a:lnTo>
                    <a:pt x="93105" y="4774"/>
                  </a:lnTo>
                  <a:lnTo>
                    <a:pt x="93196" y="4592"/>
                  </a:lnTo>
                  <a:lnTo>
                    <a:pt x="93168" y="4187"/>
                  </a:lnTo>
                  <a:lnTo>
                    <a:pt x="93548" y="3633"/>
                  </a:lnTo>
                  <a:lnTo>
                    <a:pt x="93489" y="3418"/>
                  </a:lnTo>
                  <a:lnTo>
                    <a:pt x="92755" y="2995"/>
                  </a:lnTo>
                  <a:lnTo>
                    <a:pt x="91925" y="2794"/>
                  </a:lnTo>
                  <a:lnTo>
                    <a:pt x="91201" y="2827"/>
                  </a:lnTo>
                  <a:lnTo>
                    <a:pt x="91273" y="2556"/>
                  </a:lnTo>
                  <a:lnTo>
                    <a:pt x="91192" y="2415"/>
                  </a:lnTo>
                  <a:lnTo>
                    <a:pt x="90725" y="2819"/>
                  </a:lnTo>
                  <a:lnTo>
                    <a:pt x="90263" y="3425"/>
                  </a:lnTo>
                  <a:lnTo>
                    <a:pt x="90077" y="3707"/>
                  </a:lnTo>
                  <a:lnTo>
                    <a:pt x="90104" y="3926"/>
                  </a:lnTo>
                  <a:lnTo>
                    <a:pt x="89846" y="4179"/>
                  </a:lnTo>
                  <a:lnTo>
                    <a:pt x="89968" y="3581"/>
                  </a:lnTo>
                  <a:lnTo>
                    <a:pt x="90551" y="2949"/>
                  </a:lnTo>
                  <a:lnTo>
                    <a:pt x="90975" y="2284"/>
                  </a:lnTo>
                  <a:lnTo>
                    <a:pt x="90585" y="2039"/>
                  </a:lnTo>
                  <a:lnTo>
                    <a:pt x="90653" y="1864"/>
                  </a:lnTo>
                  <a:lnTo>
                    <a:pt x="90812" y="1705"/>
                  </a:lnTo>
                  <a:lnTo>
                    <a:pt x="90400" y="1602"/>
                  </a:lnTo>
                  <a:lnTo>
                    <a:pt x="90125" y="1341"/>
                  </a:lnTo>
                  <a:lnTo>
                    <a:pt x="89812" y="1423"/>
                  </a:lnTo>
                  <a:lnTo>
                    <a:pt x="89507" y="2105"/>
                  </a:lnTo>
                  <a:lnTo>
                    <a:pt x="89331" y="2180"/>
                  </a:lnTo>
                  <a:lnTo>
                    <a:pt x="89113" y="2154"/>
                  </a:lnTo>
                  <a:lnTo>
                    <a:pt x="88534" y="271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4" name="pg715">
              <a:extLst>
                <a:ext uri="{FF2B5EF4-FFF2-40B4-BE49-F238E27FC236}">
                  <a16:creationId xmlns:a16="http://schemas.microsoft.com/office/drawing/2014/main" id="{1AE4D9CD-D1BB-094E-B443-FF682BEAAFA0}"/>
                </a:ext>
              </a:extLst>
            </p:cNvPr>
            <p:cNvSpPr/>
            <p:nvPr/>
          </p:nvSpPr>
          <p:spPr>
            <a:xfrm>
              <a:off x="4756533" y="1765124"/>
              <a:ext cx="47198" cy="21222"/>
            </a:xfrm>
            <a:custGeom>
              <a:avLst/>
              <a:gdLst/>
              <a:ahLst/>
              <a:cxnLst/>
              <a:rect l="0" t="0" r="0" b="0"/>
              <a:pathLst>
                <a:path w="47198" h="21222">
                  <a:moveTo>
                    <a:pt x="30" y="5890"/>
                  </a:moveTo>
                  <a:lnTo>
                    <a:pt x="261" y="5782"/>
                  </a:lnTo>
                  <a:lnTo>
                    <a:pt x="636" y="5815"/>
                  </a:lnTo>
                  <a:lnTo>
                    <a:pt x="972" y="6083"/>
                  </a:lnTo>
                  <a:lnTo>
                    <a:pt x="1259" y="6552"/>
                  </a:lnTo>
                  <a:lnTo>
                    <a:pt x="1207" y="6927"/>
                  </a:lnTo>
                  <a:lnTo>
                    <a:pt x="976" y="6986"/>
                  </a:lnTo>
                  <a:lnTo>
                    <a:pt x="710" y="7187"/>
                  </a:lnTo>
                  <a:lnTo>
                    <a:pt x="321" y="7904"/>
                  </a:lnTo>
                  <a:lnTo>
                    <a:pt x="343" y="8079"/>
                  </a:lnTo>
                  <a:lnTo>
                    <a:pt x="645" y="8131"/>
                  </a:lnTo>
                  <a:lnTo>
                    <a:pt x="1323" y="7859"/>
                  </a:lnTo>
                  <a:lnTo>
                    <a:pt x="1957" y="7793"/>
                  </a:lnTo>
                  <a:lnTo>
                    <a:pt x="1712" y="7994"/>
                  </a:lnTo>
                  <a:lnTo>
                    <a:pt x="592" y="8538"/>
                  </a:lnTo>
                  <a:lnTo>
                    <a:pt x="334" y="8793"/>
                  </a:lnTo>
                  <a:lnTo>
                    <a:pt x="238" y="9164"/>
                  </a:lnTo>
                  <a:lnTo>
                    <a:pt x="1507" y="8507"/>
                  </a:lnTo>
                  <a:lnTo>
                    <a:pt x="2240" y="8005"/>
                  </a:lnTo>
                  <a:lnTo>
                    <a:pt x="2445" y="8106"/>
                  </a:lnTo>
                  <a:lnTo>
                    <a:pt x="2492" y="8615"/>
                  </a:lnTo>
                  <a:lnTo>
                    <a:pt x="2797" y="8719"/>
                  </a:lnTo>
                  <a:lnTo>
                    <a:pt x="3704" y="8850"/>
                  </a:lnTo>
                  <a:lnTo>
                    <a:pt x="4057" y="8709"/>
                  </a:lnTo>
                  <a:lnTo>
                    <a:pt x="4263" y="8516"/>
                  </a:lnTo>
                  <a:lnTo>
                    <a:pt x="4245" y="8267"/>
                  </a:lnTo>
                  <a:lnTo>
                    <a:pt x="4590" y="8185"/>
                  </a:lnTo>
                  <a:lnTo>
                    <a:pt x="5372" y="8543"/>
                  </a:lnTo>
                  <a:lnTo>
                    <a:pt x="5370" y="8977"/>
                  </a:lnTo>
                  <a:lnTo>
                    <a:pt x="5545" y="9093"/>
                  </a:lnTo>
                  <a:lnTo>
                    <a:pt x="6779" y="9092"/>
                  </a:lnTo>
                  <a:lnTo>
                    <a:pt x="8676" y="9366"/>
                  </a:lnTo>
                  <a:lnTo>
                    <a:pt x="8850" y="9529"/>
                  </a:lnTo>
                  <a:lnTo>
                    <a:pt x="9020" y="9886"/>
                  </a:lnTo>
                  <a:lnTo>
                    <a:pt x="9596" y="10165"/>
                  </a:lnTo>
                  <a:lnTo>
                    <a:pt x="10276" y="10380"/>
                  </a:lnTo>
                  <a:lnTo>
                    <a:pt x="10952" y="10744"/>
                  </a:lnTo>
                  <a:lnTo>
                    <a:pt x="12190" y="11603"/>
                  </a:lnTo>
                  <a:lnTo>
                    <a:pt x="13816" y="13506"/>
                  </a:lnTo>
                  <a:lnTo>
                    <a:pt x="15179" y="14952"/>
                  </a:lnTo>
                  <a:lnTo>
                    <a:pt x="16338" y="15989"/>
                  </a:lnTo>
                  <a:lnTo>
                    <a:pt x="16717" y="16454"/>
                  </a:lnTo>
                  <a:lnTo>
                    <a:pt x="17100" y="16785"/>
                  </a:lnTo>
                  <a:lnTo>
                    <a:pt x="18950" y="18049"/>
                  </a:lnTo>
                  <a:lnTo>
                    <a:pt x="20900" y="19068"/>
                  </a:lnTo>
                  <a:lnTo>
                    <a:pt x="21452" y="19645"/>
                  </a:lnTo>
                  <a:lnTo>
                    <a:pt x="21796" y="19834"/>
                  </a:lnTo>
                  <a:lnTo>
                    <a:pt x="22184" y="19938"/>
                  </a:lnTo>
                  <a:lnTo>
                    <a:pt x="22907" y="19953"/>
                  </a:lnTo>
                  <a:lnTo>
                    <a:pt x="23560" y="19815"/>
                  </a:lnTo>
                  <a:lnTo>
                    <a:pt x="24383" y="19844"/>
                  </a:lnTo>
                  <a:lnTo>
                    <a:pt x="24400" y="20372"/>
                  </a:lnTo>
                  <a:lnTo>
                    <a:pt x="24501" y="20546"/>
                  </a:lnTo>
                  <a:lnTo>
                    <a:pt x="24910" y="20911"/>
                  </a:lnTo>
                  <a:lnTo>
                    <a:pt x="25990" y="21204"/>
                  </a:lnTo>
                  <a:lnTo>
                    <a:pt x="26852" y="21222"/>
                  </a:lnTo>
                  <a:lnTo>
                    <a:pt x="27421" y="21131"/>
                  </a:lnTo>
                  <a:lnTo>
                    <a:pt x="29395" y="20731"/>
                  </a:lnTo>
                  <a:lnTo>
                    <a:pt x="29965" y="20471"/>
                  </a:lnTo>
                  <a:lnTo>
                    <a:pt x="30505" y="20051"/>
                  </a:lnTo>
                  <a:lnTo>
                    <a:pt x="31019" y="19475"/>
                  </a:lnTo>
                  <a:lnTo>
                    <a:pt x="31259" y="19003"/>
                  </a:lnTo>
                  <a:lnTo>
                    <a:pt x="31994" y="18210"/>
                  </a:lnTo>
                  <a:lnTo>
                    <a:pt x="32718" y="17341"/>
                  </a:lnTo>
                  <a:lnTo>
                    <a:pt x="33695" y="15685"/>
                  </a:lnTo>
                  <a:lnTo>
                    <a:pt x="33996" y="15380"/>
                  </a:lnTo>
                  <a:lnTo>
                    <a:pt x="34157" y="15083"/>
                  </a:lnTo>
                  <a:lnTo>
                    <a:pt x="34424" y="13957"/>
                  </a:lnTo>
                  <a:lnTo>
                    <a:pt x="34254" y="13247"/>
                  </a:lnTo>
                  <a:lnTo>
                    <a:pt x="34272" y="12191"/>
                  </a:lnTo>
                  <a:lnTo>
                    <a:pt x="34530" y="11232"/>
                  </a:lnTo>
                  <a:lnTo>
                    <a:pt x="35268" y="9314"/>
                  </a:lnTo>
                  <a:lnTo>
                    <a:pt x="35980" y="8140"/>
                  </a:lnTo>
                  <a:lnTo>
                    <a:pt x="37076" y="6613"/>
                  </a:lnTo>
                  <a:lnTo>
                    <a:pt x="37851" y="6018"/>
                  </a:lnTo>
                  <a:lnTo>
                    <a:pt x="39460" y="5285"/>
                  </a:lnTo>
                  <a:lnTo>
                    <a:pt x="40097" y="5541"/>
                  </a:lnTo>
                  <a:lnTo>
                    <a:pt x="39504" y="5460"/>
                  </a:lnTo>
                  <a:lnTo>
                    <a:pt x="39207" y="5542"/>
                  </a:lnTo>
                  <a:lnTo>
                    <a:pt x="39727" y="6240"/>
                  </a:lnTo>
                  <a:lnTo>
                    <a:pt x="41490" y="8273"/>
                  </a:lnTo>
                  <a:lnTo>
                    <a:pt x="42659" y="9139"/>
                  </a:lnTo>
                  <a:lnTo>
                    <a:pt x="43195" y="9287"/>
                  </a:lnTo>
                  <a:lnTo>
                    <a:pt x="44124" y="9019"/>
                  </a:lnTo>
                  <a:lnTo>
                    <a:pt x="44795" y="8462"/>
                  </a:lnTo>
                  <a:lnTo>
                    <a:pt x="45528" y="8045"/>
                  </a:lnTo>
                  <a:lnTo>
                    <a:pt x="45711" y="8045"/>
                  </a:lnTo>
                  <a:lnTo>
                    <a:pt x="46391" y="8495"/>
                  </a:lnTo>
                  <a:lnTo>
                    <a:pt x="46731" y="8573"/>
                  </a:lnTo>
                  <a:lnTo>
                    <a:pt x="46884" y="8540"/>
                  </a:lnTo>
                  <a:lnTo>
                    <a:pt x="47198" y="8272"/>
                  </a:lnTo>
                  <a:lnTo>
                    <a:pt x="45935" y="6925"/>
                  </a:lnTo>
                  <a:lnTo>
                    <a:pt x="44317" y="3213"/>
                  </a:lnTo>
                  <a:lnTo>
                    <a:pt x="43552" y="1995"/>
                  </a:lnTo>
                  <a:lnTo>
                    <a:pt x="41583" y="450"/>
                  </a:lnTo>
                  <a:lnTo>
                    <a:pt x="38621" y="0"/>
                  </a:lnTo>
                  <a:lnTo>
                    <a:pt x="15324" y="9021"/>
                  </a:lnTo>
                  <a:lnTo>
                    <a:pt x="12132" y="10592"/>
                  </a:lnTo>
                  <a:lnTo>
                    <a:pt x="11491" y="10556"/>
                  </a:lnTo>
                  <a:lnTo>
                    <a:pt x="10369" y="10160"/>
                  </a:lnTo>
                  <a:lnTo>
                    <a:pt x="8981" y="9445"/>
                  </a:lnTo>
                  <a:lnTo>
                    <a:pt x="8065" y="9133"/>
                  </a:lnTo>
                  <a:lnTo>
                    <a:pt x="6864" y="9033"/>
                  </a:lnTo>
                  <a:lnTo>
                    <a:pt x="5576" y="8730"/>
                  </a:lnTo>
                  <a:lnTo>
                    <a:pt x="4968" y="7932"/>
                  </a:lnTo>
                  <a:lnTo>
                    <a:pt x="4413" y="7914"/>
                  </a:lnTo>
                  <a:lnTo>
                    <a:pt x="4190" y="8212"/>
                  </a:lnTo>
                  <a:lnTo>
                    <a:pt x="4172" y="8528"/>
                  </a:lnTo>
                  <a:lnTo>
                    <a:pt x="4015" y="8649"/>
                  </a:lnTo>
                  <a:lnTo>
                    <a:pt x="2628" y="8538"/>
                  </a:lnTo>
                  <a:lnTo>
                    <a:pt x="2662" y="8256"/>
                  </a:lnTo>
                  <a:lnTo>
                    <a:pt x="2522" y="7940"/>
                  </a:lnTo>
                  <a:lnTo>
                    <a:pt x="2223" y="7640"/>
                  </a:lnTo>
                  <a:lnTo>
                    <a:pt x="1119" y="7613"/>
                  </a:lnTo>
                  <a:lnTo>
                    <a:pt x="796" y="7281"/>
                  </a:lnTo>
                  <a:lnTo>
                    <a:pt x="983" y="7111"/>
                  </a:lnTo>
                  <a:lnTo>
                    <a:pt x="1528" y="7020"/>
                  </a:lnTo>
                  <a:lnTo>
                    <a:pt x="1669" y="6923"/>
                  </a:lnTo>
                  <a:lnTo>
                    <a:pt x="1608" y="6718"/>
                  </a:lnTo>
                  <a:lnTo>
                    <a:pt x="1163" y="6200"/>
                  </a:lnTo>
                  <a:lnTo>
                    <a:pt x="835" y="5899"/>
                  </a:lnTo>
                  <a:lnTo>
                    <a:pt x="506" y="5723"/>
                  </a:lnTo>
                  <a:lnTo>
                    <a:pt x="0" y="584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5" name="pg716">
              <a:extLst>
                <a:ext uri="{FF2B5EF4-FFF2-40B4-BE49-F238E27FC236}">
                  <a16:creationId xmlns:a16="http://schemas.microsoft.com/office/drawing/2014/main" id="{C327D13B-9E8F-034A-B2F7-61451261DFBD}"/>
                </a:ext>
              </a:extLst>
            </p:cNvPr>
            <p:cNvSpPr/>
            <p:nvPr/>
          </p:nvSpPr>
          <p:spPr>
            <a:xfrm>
              <a:off x="4732924" y="1776326"/>
              <a:ext cx="14057" cy="5596"/>
            </a:xfrm>
            <a:custGeom>
              <a:avLst/>
              <a:gdLst/>
              <a:ahLst/>
              <a:cxnLst/>
              <a:rect l="0" t="0" r="0" b="0"/>
              <a:pathLst>
                <a:path w="14057" h="5596">
                  <a:moveTo>
                    <a:pt x="14037" y="0"/>
                  </a:moveTo>
                  <a:lnTo>
                    <a:pt x="5541" y="155"/>
                  </a:lnTo>
                  <a:lnTo>
                    <a:pt x="5573" y="414"/>
                  </a:lnTo>
                  <a:lnTo>
                    <a:pt x="4954" y="303"/>
                  </a:lnTo>
                  <a:lnTo>
                    <a:pt x="4400" y="307"/>
                  </a:lnTo>
                  <a:lnTo>
                    <a:pt x="3908" y="426"/>
                  </a:lnTo>
                  <a:lnTo>
                    <a:pt x="3049" y="913"/>
                  </a:lnTo>
                  <a:lnTo>
                    <a:pt x="2378" y="437"/>
                  </a:lnTo>
                  <a:lnTo>
                    <a:pt x="2239" y="128"/>
                  </a:lnTo>
                  <a:lnTo>
                    <a:pt x="375" y="241"/>
                  </a:lnTo>
                  <a:lnTo>
                    <a:pt x="739" y="705"/>
                  </a:lnTo>
                  <a:lnTo>
                    <a:pt x="796" y="1028"/>
                  </a:lnTo>
                  <a:lnTo>
                    <a:pt x="740" y="1181"/>
                  </a:lnTo>
                  <a:lnTo>
                    <a:pt x="343" y="1638"/>
                  </a:lnTo>
                  <a:lnTo>
                    <a:pt x="69" y="2199"/>
                  </a:lnTo>
                  <a:lnTo>
                    <a:pt x="0" y="2746"/>
                  </a:lnTo>
                  <a:lnTo>
                    <a:pt x="39" y="3192"/>
                  </a:lnTo>
                  <a:lnTo>
                    <a:pt x="231" y="3664"/>
                  </a:lnTo>
                  <a:lnTo>
                    <a:pt x="1138" y="5006"/>
                  </a:lnTo>
                  <a:lnTo>
                    <a:pt x="2218" y="5191"/>
                  </a:lnTo>
                  <a:lnTo>
                    <a:pt x="2898" y="4894"/>
                  </a:lnTo>
                  <a:lnTo>
                    <a:pt x="3150" y="4440"/>
                  </a:lnTo>
                  <a:lnTo>
                    <a:pt x="4135" y="4265"/>
                  </a:lnTo>
                  <a:lnTo>
                    <a:pt x="4949" y="5083"/>
                  </a:lnTo>
                  <a:lnTo>
                    <a:pt x="6295" y="5518"/>
                  </a:lnTo>
                  <a:lnTo>
                    <a:pt x="6988" y="5596"/>
                  </a:lnTo>
                  <a:lnTo>
                    <a:pt x="7293" y="5492"/>
                  </a:lnTo>
                  <a:lnTo>
                    <a:pt x="8265" y="4805"/>
                  </a:lnTo>
                  <a:lnTo>
                    <a:pt x="8604" y="4649"/>
                  </a:lnTo>
                  <a:lnTo>
                    <a:pt x="8748" y="4690"/>
                  </a:lnTo>
                  <a:lnTo>
                    <a:pt x="8835" y="5046"/>
                  </a:lnTo>
                  <a:lnTo>
                    <a:pt x="9101" y="5173"/>
                  </a:lnTo>
                  <a:lnTo>
                    <a:pt x="9711" y="5225"/>
                  </a:lnTo>
                  <a:lnTo>
                    <a:pt x="10194" y="5114"/>
                  </a:lnTo>
                  <a:lnTo>
                    <a:pt x="10953" y="4646"/>
                  </a:lnTo>
                  <a:lnTo>
                    <a:pt x="11314" y="4334"/>
                  </a:lnTo>
                  <a:lnTo>
                    <a:pt x="11844" y="3579"/>
                  </a:lnTo>
                  <a:lnTo>
                    <a:pt x="12794" y="2525"/>
                  </a:lnTo>
                  <a:lnTo>
                    <a:pt x="13839" y="1078"/>
                  </a:lnTo>
                  <a:lnTo>
                    <a:pt x="14057" y="38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6" name="pg717">
              <a:extLst>
                <a:ext uri="{FF2B5EF4-FFF2-40B4-BE49-F238E27FC236}">
                  <a16:creationId xmlns:a16="http://schemas.microsoft.com/office/drawing/2014/main" id="{215703B4-6C49-3A46-A745-2388877D3D04}"/>
                </a:ext>
              </a:extLst>
            </p:cNvPr>
            <p:cNvSpPr/>
            <p:nvPr/>
          </p:nvSpPr>
          <p:spPr>
            <a:xfrm>
              <a:off x="4696133" y="1465559"/>
              <a:ext cx="8314" cy="4011"/>
            </a:xfrm>
            <a:custGeom>
              <a:avLst/>
              <a:gdLst/>
              <a:ahLst/>
              <a:cxnLst/>
              <a:rect l="0" t="0" r="0" b="0"/>
              <a:pathLst>
                <a:path w="8314" h="4011">
                  <a:moveTo>
                    <a:pt x="5185" y="6"/>
                  </a:moveTo>
                  <a:lnTo>
                    <a:pt x="3912" y="127"/>
                  </a:lnTo>
                  <a:lnTo>
                    <a:pt x="3709" y="287"/>
                  </a:lnTo>
                  <a:lnTo>
                    <a:pt x="3863" y="628"/>
                  </a:lnTo>
                  <a:lnTo>
                    <a:pt x="3836" y="836"/>
                  </a:lnTo>
                  <a:lnTo>
                    <a:pt x="3411" y="1309"/>
                  </a:lnTo>
                  <a:lnTo>
                    <a:pt x="3121" y="1465"/>
                  </a:lnTo>
                  <a:lnTo>
                    <a:pt x="2723" y="1595"/>
                  </a:lnTo>
                  <a:lnTo>
                    <a:pt x="1990" y="1365"/>
                  </a:lnTo>
                  <a:lnTo>
                    <a:pt x="1547" y="1477"/>
                  </a:lnTo>
                  <a:lnTo>
                    <a:pt x="1204" y="2027"/>
                  </a:lnTo>
                  <a:lnTo>
                    <a:pt x="475" y="2565"/>
                  </a:lnTo>
                  <a:lnTo>
                    <a:pt x="0" y="3137"/>
                  </a:lnTo>
                  <a:lnTo>
                    <a:pt x="135" y="3167"/>
                  </a:lnTo>
                  <a:lnTo>
                    <a:pt x="678" y="3015"/>
                  </a:lnTo>
                  <a:lnTo>
                    <a:pt x="1051" y="3142"/>
                  </a:lnTo>
                  <a:lnTo>
                    <a:pt x="1192" y="3431"/>
                  </a:lnTo>
                  <a:lnTo>
                    <a:pt x="1033" y="3524"/>
                  </a:lnTo>
                  <a:lnTo>
                    <a:pt x="1124" y="3755"/>
                  </a:lnTo>
                  <a:lnTo>
                    <a:pt x="1658" y="4011"/>
                  </a:lnTo>
                  <a:lnTo>
                    <a:pt x="1920" y="3869"/>
                  </a:lnTo>
                  <a:lnTo>
                    <a:pt x="1870" y="3669"/>
                  </a:lnTo>
                  <a:lnTo>
                    <a:pt x="2232" y="3449"/>
                  </a:lnTo>
                  <a:lnTo>
                    <a:pt x="3688" y="3304"/>
                  </a:lnTo>
                  <a:lnTo>
                    <a:pt x="3779" y="3556"/>
                  </a:lnTo>
                  <a:lnTo>
                    <a:pt x="4209" y="3961"/>
                  </a:lnTo>
                  <a:lnTo>
                    <a:pt x="4534" y="3861"/>
                  </a:lnTo>
                  <a:lnTo>
                    <a:pt x="4480" y="3675"/>
                  </a:lnTo>
                  <a:lnTo>
                    <a:pt x="5090" y="3255"/>
                  </a:lnTo>
                  <a:lnTo>
                    <a:pt x="5701" y="3236"/>
                  </a:lnTo>
                  <a:lnTo>
                    <a:pt x="6112" y="3121"/>
                  </a:lnTo>
                  <a:lnTo>
                    <a:pt x="7008" y="2597"/>
                  </a:lnTo>
                  <a:lnTo>
                    <a:pt x="7256" y="1924"/>
                  </a:lnTo>
                  <a:lnTo>
                    <a:pt x="6899" y="1345"/>
                  </a:lnTo>
                  <a:lnTo>
                    <a:pt x="6505" y="1170"/>
                  </a:lnTo>
                  <a:lnTo>
                    <a:pt x="6342" y="1229"/>
                  </a:lnTo>
                  <a:lnTo>
                    <a:pt x="6319" y="1081"/>
                  </a:lnTo>
                  <a:lnTo>
                    <a:pt x="6469" y="602"/>
                  </a:lnTo>
                  <a:lnTo>
                    <a:pt x="6885" y="408"/>
                  </a:lnTo>
                  <a:lnTo>
                    <a:pt x="8124" y="397"/>
                  </a:lnTo>
                  <a:lnTo>
                    <a:pt x="8314" y="274"/>
                  </a:lnTo>
                  <a:lnTo>
                    <a:pt x="6889" y="0"/>
                  </a:lnTo>
                  <a:lnTo>
                    <a:pt x="6550" y="9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7" name="pg718">
              <a:extLst>
                <a:ext uri="{FF2B5EF4-FFF2-40B4-BE49-F238E27FC236}">
                  <a16:creationId xmlns:a16="http://schemas.microsoft.com/office/drawing/2014/main" id="{7279EE3D-38E7-9742-9339-46E2EC34CACD}"/>
                </a:ext>
              </a:extLst>
            </p:cNvPr>
            <p:cNvSpPr/>
            <p:nvPr/>
          </p:nvSpPr>
          <p:spPr>
            <a:xfrm>
              <a:off x="4809493" y="1860937"/>
              <a:ext cx="4976" cy="6987"/>
            </a:xfrm>
            <a:custGeom>
              <a:avLst/>
              <a:gdLst/>
              <a:ahLst/>
              <a:cxnLst/>
              <a:rect l="0" t="0" r="0" b="0"/>
              <a:pathLst>
                <a:path w="4976" h="6987">
                  <a:moveTo>
                    <a:pt x="405" y="1910"/>
                  </a:moveTo>
                  <a:lnTo>
                    <a:pt x="361" y="2107"/>
                  </a:lnTo>
                  <a:lnTo>
                    <a:pt x="507" y="2966"/>
                  </a:lnTo>
                  <a:lnTo>
                    <a:pt x="671" y="3137"/>
                  </a:lnTo>
                  <a:lnTo>
                    <a:pt x="645" y="3279"/>
                  </a:lnTo>
                  <a:lnTo>
                    <a:pt x="325" y="3494"/>
                  </a:lnTo>
                  <a:lnTo>
                    <a:pt x="286" y="4200"/>
                  </a:lnTo>
                  <a:lnTo>
                    <a:pt x="191" y="4524"/>
                  </a:lnTo>
                  <a:lnTo>
                    <a:pt x="376" y="4818"/>
                  </a:lnTo>
                  <a:lnTo>
                    <a:pt x="656" y="4933"/>
                  </a:lnTo>
                  <a:lnTo>
                    <a:pt x="978" y="4874"/>
                  </a:lnTo>
                  <a:lnTo>
                    <a:pt x="1344" y="4513"/>
                  </a:lnTo>
                  <a:lnTo>
                    <a:pt x="1430" y="4844"/>
                  </a:lnTo>
                  <a:lnTo>
                    <a:pt x="315" y="5334"/>
                  </a:lnTo>
                  <a:lnTo>
                    <a:pt x="0" y="6223"/>
                  </a:lnTo>
                  <a:lnTo>
                    <a:pt x="124" y="6554"/>
                  </a:lnTo>
                  <a:lnTo>
                    <a:pt x="431" y="6580"/>
                  </a:lnTo>
                  <a:lnTo>
                    <a:pt x="599" y="6435"/>
                  </a:lnTo>
                  <a:lnTo>
                    <a:pt x="905" y="5796"/>
                  </a:lnTo>
                  <a:lnTo>
                    <a:pt x="1578" y="5606"/>
                  </a:lnTo>
                  <a:lnTo>
                    <a:pt x="1974" y="5249"/>
                  </a:lnTo>
                  <a:lnTo>
                    <a:pt x="2277" y="5550"/>
                  </a:lnTo>
                  <a:lnTo>
                    <a:pt x="2536" y="5561"/>
                  </a:lnTo>
                  <a:lnTo>
                    <a:pt x="2993" y="5330"/>
                  </a:lnTo>
                  <a:lnTo>
                    <a:pt x="3230" y="5110"/>
                  </a:lnTo>
                  <a:lnTo>
                    <a:pt x="3277" y="4794"/>
                  </a:lnTo>
                  <a:lnTo>
                    <a:pt x="2573" y="4230"/>
                  </a:lnTo>
                  <a:lnTo>
                    <a:pt x="2435" y="3940"/>
                  </a:lnTo>
                  <a:lnTo>
                    <a:pt x="2382" y="2337"/>
                  </a:lnTo>
                  <a:lnTo>
                    <a:pt x="2045" y="1955"/>
                  </a:lnTo>
                  <a:lnTo>
                    <a:pt x="2227" y="1847"/>
                  </a:lnTo>
                  <a:lnTo>
                    <a:pt x="3051" y="2118"/>
                  </a:lnTo>
                  <a:lnTo>
                    <a:pt x="3261" y="2122"/>
                  </a:lnTo>
                  <a:lnTo>
                    <a:pt x="3673" y="2162"/>
                  </a:lnTo>
                  <a:lnTo>
                    <a:pt x="4389" y="2385"/>
                  </a:lnTo>
                  <a:lnTo>
                    <a:pt x="4527" y="2574"/>
                  </a:lnTo>
                  <a:lnTo>
                    <a:pt x="4441" y="2812"/>
                  </a:lnTo>
                  <a:lnTo>
                    <a:pt x="4044" y="2803"/>
                  </a:lnTo>
                  <a:lnTo>
                    <a:pt x="3513" y="3408"/>
                  </a:lnTo>
                  <a:lnTo>
                    <a:pt x="3457" y="3579"/>
                  </a:lnTo>
                  <a:lnTo>
                    <a:pt x="3557" y="3939"/>
                  </a:lnTo>
                  <a:lnTo>
                    <a:pt x="3773" y="4129"/>
                  </a:lnTo>
                  <a:lnTo>
                    <a:pt x="3510" y="5345"/>
                  </a:lnTo>
                  <a:lnTo>
                    <a:pt x="3537" y="6456"/>
                  </a:lnTo>
                  <a:lnTo>
                    <a:pt x="4158" y="6987"/>
                  </a:lnTo>
                  <a:lnTo>
                    <a:pt x="4654" y="5902"/>
                  </a:lnTo>
                  <a:lnTo>
                    <a:pt x="4641" y="5634"/>
                  </a:lnTo>
                  <a:lnTo>
                    <a:pt x="4477" y="5515"/>
                  </a:lnTo>
                  <a:lnTo>
                    <a:pt x="4666" y="3742"/>
                  </a:lnTo>
                  <a:lnTo>
                    <a:pt x="4739" y="3552"/>
                  </a:lnTo>
                  <a:lnTo>
                    <a:pt x="4976" y="3344"/>
                  </a:lnTo>
                  <a:lnTo>
                    <a:pt x="4946" y="2935"/>
                  </a:lnTo>
                  <a:lnTo>
                    <a:pt x="4389" y="1965"/>
                  </a:lnTo>
                  <a:lnTo>
                    <a:pt x="4074" y="1582"/>
                  </a:lnTo>
                  <a:lnTo>
                    <a:pt x="3007" y="835"/>
                  </a:lnTo>
                  <a:lnTo>
                    <a:pt x="2316" y="754"/>
                  </a:lnTo>
                  <a:lnTo>
                    <a:pt x="1841" y="338"/>
                  </a:lnTo>
                  <a:lnTo>
                    <a:pt x="906" y="0"/>
                  </a:lnTo>
                  <a:lnTo>
                    <a:pt x="752" y="55"/>
                  </a:lnTo>
                  <a:lnTo>
                    <a:pt x="670" y="237"/>
                  </a:lnTo>
                  <a:lnTo>
                    <a:pt x="768" y="710"/>
                  </a:lnTo>
                  <a:lnTo>
                    <a:pt x="992" y="881"/>
                  </a:lnTo>
                  <a:lnTo>
                    <a:pt x="1553" y="1654"/>
                  </a:lnTo>
                  <a:lnTo>
                    <a:pt x="1795" y="2248"/>
                  </a:lnTo>
                  <a:lnTo>
                    <a:pt x="1636" y="2457"/>
                  </a:lnTo>
                  <a:lnTo>
                    <a:pt x="1291" y="2494"/>
                  </a:lnTo>
                  <a:lnTo>
                    <a:pt x="1152" y="2275"/>
                  </a:lnTo>
                  <a:lnTo>
                    <a:pt x="906" y="1725"/>
                  </a:lnTo>
                  <a:lnTo>
                    <a:pt x="496" y="166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8" name="pg719">
              <a:extLst>
                <a:ext uri="{FF2B5EF4-FFF2-40B4-BE49-F238E27FC236}">
                  <a16:creationId xmlns:a16="http://schemas.microsoft.com/office/drawing/2014/main" id="{10534116-6134-4148-A727-8DA2304D800D}"/>
                </a:ext>
              </a:extLst>
            </p:cNvPr>
            <p:cNvSpPr/>
            <p:nvPr/>
          </p:nvSpPr>
          <p:spPr>
            <a:xfrm>
              <a:off x="4783608" y="1849997"/>
              <a:ext cx="4631" cy="5829"/>
            </a:xfrm>
            <a:custGeom>
              <a:avLst/>
              <a:gdLst/>
              <a:ahLst/>
              <a:cxnLst/>
              <a:rect l="0" t="0" r="0" b="0"/>
              <a:pathLst>
                <a:path w="4631" h="5829">
                  <a:moveTo>
                    <a:pt x="3988" y="301"/>
                  </a:moveTo>
                  <a:lnTo>
                    <a:pt x="3711" y="126"/>
                  </a:lnTo>
                  <a:lnTo>
                    <a:pt x="2933" y="0"/>
                  </a:lnTo>
                  <a:lnTo>
                    <a:pt x="2220" y="312"/>
                  </a:lnTo>
                  <a:lnTo>
                    <a:pt x="1892" y="702"/>
                  </a:lnTo>
                  <a:lnTo>
                    <a:pt x="1502" y="962"/>
                  </a:lnTo>
                  <a:lnTo>
                    <a:pt x="1031" y="1074"/>
                  </a:lnTo>
                  <a:lnTo>
                    <a:pt x="867" y="1040"/>
                  </a:lnTo>
                  <a:lnTo>
                    <a:pt x="720" y="1182"/>
                  </a:lnTo>
                  <a:lnTo>
                    <a:pt x="647" y="1345"/>
                  </a:lnTo>
                  <a:lnTo>
                    <a:pt x="561" y="2238"/>
                  </a:lnTo>
                  <a:lnTo>
                    <a:pt x="915" y="2568"/>
                  </a:lnTo>
                  <a:lnTo>
                    <a:pt x="859" y="2435"/>
                  </a:lnTo>
                  <a:lnTo>
                    <a:pt x="1001" y="2241"/>
                  </a:lnTo>
                  <a:lnTo>
                    <a:pt x="1045" y="2479"/>
                  </a:lnTo>
                  <a:lnTo>
                    <a:pt x="798" y="3033"/>
                  </a:lnTo>
                  <a:lnTo>
                    <a:pt x="594" y="3263"/>
                  </a:lnTo>
                  <a:lnTo>
                    <a:pt x="271" y="3394"/>
                  </a:lnTo>
                  <a:lnTo>
                    <a:pt x="99" y="3569"/>
                  </a:lnTo>
                  <a:lnTo>
                    <a:pt x="0" y="4122"/>
                  </a:lnTo>
                  <a:lnTo>
                    <a:pt x="82" y="5111"/>
                  </a:lnTo>
                  <a:lnTo>
                    <a:pt x="924" y="5829"/>
                  </a:lnTo>
                  <a:lnTo>
                    <a:pt x="1689" y="5806"/>
                  </a:lnTo>
                  <a:lnTo>
                    <a:pt x="1715" y="5669"/>
                  </a:lnTo>
                  <a:lnTo>
                    <a:pt x="1529" y="5293"/>
                  </a:lnTo>
                  <a:lnTo>
                    <a:pt x="972" y="5256"/>
                  </a:lnTo>
                  <a:lnTo>
                    <a:pt x="1015" y="4397"/>
                  </a:lnTo>
                  <a:lnTo>
                    <a:pt x="1148" y="4422"/>
                  </a:lnTo>
                  <a:lnTo>
                    <a:pt x="1538" y="4624"/>
                  </a:lnTo>
                  <a:lnTo>
                    <a:pt x="1667" y="4620"/>
                  </a:lnTo>
                  <a:lnTo>
                    <a:pt x="1965" y="4513"/>
                  </a:lnTo>
                  <a:lnTo>
                    <a:pt x="1995" y="4226"/>
                  </a:lnTo>
                  <a:lnTo>
                    <a:pt x="3408" y="3721"/>
                  </a:lnTo>
                  <a:lnTo>
                    <a:pt x="4125" y="3877"/>
                  </a:lnTo>
                  <a:lnTo>
                    <a:pt x="4285" y="3825"/>
                  </a:lnTo>
                  <a:lnTo>
                    <a:pt x="4428" y="3557"/>
                  </a:lnTo>
                  <a:lnTo>
                    <a:pt x="4419" y="3267"/>
                  </a:lnTo>
                  <a:lnTo>
                    <a:pt x="3845" y="3059"/>
                  </a:lnTo>
                  <a:lnTo>
                    <a:pt x="3629" y="2527"/>
                  </a:lnTo>
                  <a:lnTo>
                    <a:pt x="4082" y="1643"/>
                  </a:lnTo>
                  <a:lnTo>
                    <a:pt x="4489" y="1338"/>
                  </a:lnTo>
                  <a:lnTo>
                    <a:pt x="4631" y="1100"/>
                  </a:lnTo>
                  <a:lnTo>
                    <a:pt x="4502" y="858"/>
                  </a:lnTo>
                  <a:lnTo>
                    <a:pt x="3944" y="64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39" name="pg720">
              <a:extLst>
                <a:ext uri="{FF2B5EF4-FFF2-40B4-BE49-F238E27FC236}">
                  <a16:creationId xmlns:a16="http://schemas.microsoft.com/office/drawing/2014/main" id="{EB39D8CC-8D33-8941-B733-6B8293987BC1}"/>
                </a:ext>
              </a:extLst>
            </p:cNvPr>
            <p:cNvSpPr/>
            <p:nvPr/>
          </p:nvSpPr>
          <p:spPr>
            <a:xfrm>
              <a:off x="4787769" y="1846713"/>
              <a:ext cx="6671" cy="4955"/>
            </a:xfrm>
            <a:custGeom>
              <a:avLst/>
              <a:gdLst/>
              <a:ahLst/>
              <a:cxnLst/>
              <a:rect l="0" t="0" r="0" b="0"/>
              <a:pathLst>
                <a:path w="6671" h="4955">
                  <a:moveTo>
                    <a:pt x="2251" y="3103"/>
                  </a:moveTo>
                  <a:lnTo>
                    <a:pt x="2454" y="3169"/>
                  </a:lnTo>
                  <a:lnTo>
                    <a:pt x="2779" y="2931"/>
                  </a:lnTo>
                  <a:lnTo>
                    <a:pt x="2909" y="2708"/>
                  </a:lnTo>
                  <a:lnTo>
                    <a:pt x="3397" y="2396"/>
                  </a:lnTo>
                  <a:lnTo>
                    <a:pt x="4456" y="2739"/>
                  </a:lnTo>
                  <a:lnTo>
                    <a:pt x="4685" y="3137"/>
                  </a:lnTo>
                  <a:lnTo>
                    <a:pt x="4632" y="4006"/>
                  </a:lnTo>
                  <a:lnTo>
                    <a:pt x="4731" y="4501"/>
                  </a:lnTo>
                  <a:lnTo>
                    <a:pt x="5301" y="4906"/>
                  </a:lnTo>
                  <a:lnTo>
                    <a:pt x="5474" y="4955"/>
                  </a:lnTo>
                  <a:lnTo>
                    <a:pt x="6445" y="4770"/>
                  </a:lnTo>
                  <a:lnTo>
                    <a:pt x="6573" y="4526"/>
                  </a:lnTo>
                  <a:lnTo>
                    <a:pt x="6382" y="3610"/>
                  </a:lnTo>
                  <a:lnTo>
                    <a:pt x="6046" y="3093"/>
                  </a:lnTo>
                  <a:lnTo>
                    <a:pt x="6445" y="2331"/>
                  </a:lnTo>
                  <a:lnTo>
                    <a:pt x="6584" y="1703"/>
                  </a:lnTo>
                  <a:lnTo>
                    <a:pt x="6671" y="282"/>
                  </a:lnTo>
                  <a:lnTo>
                    <a:pt x="6574" y="89"/>
                  </a:lnTo>
                  <a:lnTo>
                    <a:pt x="5911" y="0"/>
                  </a:lnTo>
                  <a:lnTo>
                    <a:pt x="5638" y="379"/>
                  </a:lnTo>
                  <a:lnTo>
                    <a:pt x="5382" y="1029"/>
                  </a:lnTo>
                  <a:lnTo>
                    <a:pt x="4465" y="2341"/>
                  </a:lnTo>
                  <a:lnTo>
                    <a:pt x="3804" y="2292"/>
                  </a:lnTo>
                  <a:lnTo>
                    <a:pt x="2554" y="2478"/>
                  </a:lnTo>
                  <a:lnTo>
                    <a:pt x="2425" y="2240"/>
                  </a:lnTo>
                  <a:lnTo>
                    <a:pt x="1344" y="1514"/>
                  </a:lnTo>
                  <a:lnTo>
                    <a:pt x="985" y="1615"/>
                  </a:lnTo>
                  <a:lnTo>
                    <a:pt x="268" y="1983"/>
                  </a:lnTo>
                  <a:lnTo>
                    <a:pt x="121" y="2146"/>
                  </a:lnTo>
                  <a:lnTo>
                    <a:pt x="0" y="3105"/>
                  </a:lnTo>
                  <a:lnTo>
                    <a:pt x="246" y="3377"/>
                  </a:lnTo>
                  <a:lnTo>
                    <a:pt x="384" y="3336"/>
                  </a:lnTo>
                  <a:lnTo>
                    <a:pt x="466" y="3143"/>
                  </a:lnTo>
                  <a:lnTo>
                    <a:pt x="609" y="3027"/>
                  </a:lnTo>
                  <a:lnTo>
                    <a:pt x="1400" y="257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0" name="pg721">
              <a:extLst>
                <a:ext uri="{FF2B5EF4-FFF2-40B4-BE49-F238E27FC236}">
                  <a16:creationId xmlns:a16="http://schemas.microsoft.com/office/drawing/2014/main" id="{8E3E4D8A-36C7-EA4A-B248-1F091EECDD13}"/>
                </a:ext>
              </a:extLst>
            </p:cNvPr>
            <p:cNvSpPr/>
            <p:nvPr/>
          </p:nvSpPr>
          <p:spPr>
            <a:xfrm>
              <a:off x="4811487" y="1805288"/>
              <a:ext cx="4148" cy="3234"/>
            </a:xfrm>
            <a:custGeom>
              <a:avLst/>
              <a:gdLst/>
              <a:ahLst/>
              <a:cxnLst/>
              <a:rect l="0" t="0" r="0" b="0"/>
              <a:pathLst>
                <a:path w="4148" h="3234">
                  <a:moveTo>
                    <a:pt x="3336" y="609"/>
                  </a:moveTo>
                  <a:lnTo>
                    <a:pt x="2167" y="1000"/>
                  </a:lnTo>
                  <a:lnTo>
                    <a:pt x="972" y="714"/>
                  </a:lnTo>
                  <a:lnTo>
                    <a:pt x="160" y="901"/>
                  </a:lnTo>
                  <a:lnTo>
                    <a:pt x="0" y="1035"/>
                  </a:lnTo>
                  <a:lnTo>
                    <a:pt x="248" y="2120"/>
                  </a:lnTo>
                  <a:lnTo>
                    <a:pt x="556" y="2220"/>
                  </a:lnTo>
                  <a:lnTo>
                    <a:pt x="904" y="2101"/>
                  </a:lnTo>
                  <a:lnTo>
                    <a:pt x="1377" y="2246"/>
                  </a:lnTo>
                  <a:lnTo>
                    <a:pt x="2329" y="2721"/>
                  </a:lnTo>
                  <a:lnTo>
                    <a:pt x="2781" y="3234"/>
                  </a:lnTo>
                  <a:lnTo>
                    <a:pt x="3119" y="3208"/>
                  </a:lnTo>
                  <a:lnTo>
                    <a:pt x="3810" y="2787"/>
                  </a:lnTo>
                  <a:lnTo>
                    <a:pt x="4075" y="2315"/>
                  </a:lnTo>
                  <a:lnTo>
                    <a:pt x="4148" y="405"/>
                  </a:lnTo>
                  <a:lnTo>
                    <a:pt x="3935" y="25"/>
                  </a:lnTo>
                  <a:lnTo>
                    <a:pt x="3696" y="0"/>
                  </a:lnTo>
                  <a:lnTo>
                    <a:pt x="3544" y="25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1" name="pg722">
              <a:extLst>
                <a:ext uri="{FF2B5EF4-FFF2-40B4-BE49-F238E27FC236}">
                  <a16:creationId xmlns:a16="http://schemas.microsoft.com/office/drawing/2014/main" id="{7E96D708-D8AC-454F-A41C-8B3B88B2A071}"/>
                </a:ext>
              </a:extLst>
            </p:cNvPr>
            <p:cNvSpPr/>
            <p:nvPr/>
          </p:nvSpPr>
          <p:spPr>
            <a:xfrm>
              <a:off x="4693991" y="1463777"/>
              <a:ext cx="3303" cy="3384"/>
            </a:xfrm>
            <a:custGeom>
              <a:avLst/>
              <a:gdLst/>
              <a:ahLst/>
              <a:cxnLst/>
              <a:rect l="0" t="0" r="0" b="0"/>
              <a:pathLst>
                <a:path w="3303" h="3384">
                  <a:moveTo>
                    <a:pt x="3120" y="736"/>
                  </a:moveTo>
                  <a:lnTo>
                    <a:pt x="2802" y="253"/>
                  </a:lnTo>
                  <a:lnTo>
                    <a:pt x="2051" y="0"/>
                  </a:lnTo>
                  <a:lnTo>
                    <a:pt x="1820" y="7"/>
                  </a:lnTo>
                  <a:lnTo>
                    <a:pt x="480" y="589"/>
                  </a:lnTo>
                  <a:lnTo>
                    <a:pt x="195" y="786"/>
                  </a:lnTo>
                  <a:lnTo>
                    <a:pt x="507" y="1124"/>
                  </a:lnTo>
                  <a:lnTo>
                    <a:pt x="552" y="1741"/>
                  </a:lnTo>
                  <a:lnTo>
                    <a:pt x="0" y="2544"/>
                  </a:lnTo>
                  <a:lnTo>
                    <a:pt x="1257" y="2771"/>
                  </a:lnTo>
                  <a:lnTo>
                    <a:pt x="1270" y="2923"/>
                  </a:lnTo>
                  <a:lnTo>
                    <a:pt x="768" y="3198"/>
                  </a:lnTo>
                  <a:lnTo>
                    <a:pt x="1248" y="3362"/>
                  </a:lnTo>
                  <a:lnTo>
                    <a:pt x="1582" y="3384"/>
                  </a:lnTo>
                  <a:lnTo>
                    <a:pt x="1754" y="3310"/>
                  </a:lnTo>
                  <a:lnTo>
                    <a:pt x="2229" y="2820"/>
                  </a:lnTo>
                  <a:lnTo>
                    <a:pt x="2193" y="2656"/>
                  </a:lnTo>
                  <a:lnTo>
                    <a:pt x="2298" y="2192"/>
                  </a:lnTo>
                  <a:lnTo>
                    <a:pt x="2936" y="1598"/>
                  </a:lnTo>
                  <a:lnTo>
                    <a:pt x="3120" y="1550"/>
                  </a:lnTo>
                  <a:lnTo>
                    <a:pt x="3303" y="97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2" name="pg723">
              <a:extLst>
                <a:ext uri="{FF2B5EF4-FFF2-40B4-BE49-F238E27FC236}">
                  <a16:creationId xmlns:a16="http://schemas.microsoft.com/office/drawing/2014/main" id="{18025FDB-7459-7740-BB73-1FF37DF577F6}"/>
                </a:ext>
              </a:extLst>
            </p:cNvPr>
            <p:cNvSpPr/>
            <p:nvPr/>
          </p:nvSpPr>
          <p:spPr>
            <a:xfrm>
              <a:off x="4805341" y="1860756"/>
              <a:ext cx="2874" cy="4331"/>
            </a:xfrm>
            <a:custGeom>
              <a:avLst/>
              <a:gdLst/>
              <a:ahLst/>
              <a:cxnLst/>
              <a:rect l="0" t="0" r="0" b="0"/>
              <a:pathLst>
                <a:path w="2874" h="4331">
                  <a:moveTo>
                    <a:pt x="2842" y="3324"/>
                  </a:moveTo>
                  <a:lnTo>
                    <a:pt x="2386" y="2275"/>
                  </a:lnTo>
                  <a:lnTo>
                    <a:pt x="1976" y="2138"/>
                  </a:lnTo>
                  <a:lnTo>
                    <a:pt x="1777" y="1992"/>
                  </a:lnTo>
                  <a:lnTo>
                    <a:pt x="1920" y="1264"/>
                  </a:lnTo>
                  <a:lnTo>
                    <a:pt x="2658" y="1379"/>
                  </a:lnTo>
                  <a:lnTo>
                    <a:pt x="2874" y="1327"/>
                  </a:lnTo>
                  <a:lnTo>
                    <a:pt x="2861" y="1019"/>
                  </a:lnTo>
                  <a:lnTo>
                    <a:pt x="2723" y="796"/>
                  </a:lnTo>
                  <a:lnTo>
                    <a:pt x="2326" y="502"/>
                  </a:lnTo>
                  <a:lnTo>
                    <a:pt x="1126" y="3"/>
                  </a:lnTo>
                  <a:lnTo>
                    <a:pt x="954" y="0"/>
                  </a:lnTo>
                  <a:lnTo>
                    <a:pt x="608" y="167"/>
                  </a:lnTo>
                  <a:lnTo>
                    <a:pt x="380" y="204"/>
                  </a:lnTo>
                  <a:lnTo>
                    <a:pt x="0" y="1070"/>
                  </a:lnTo>
                  <a:lnTo>
                    <a:pt x="107" y="1393"/>
                  </a:lnTo>
                  <a:lnTo>
                    <a:pt x="345" y="1605"/>
                  </a:lnTo>
                  <a:lnTo>
                    <a:pt x="578" y="1546"/>
                  </a:lnTo>
                  <a:lnTo>
                    <a:pt x="1467" y="1717"/>
                  </a:lnTo>
                  <a:lnTo>
                    <a:pt x="1290" y="2003"/>
                  </a:lnTo>
                  <a:lnTo>
                    <a:pt x="892" y="2282"/>
                  </a:lnTo>
                  <a:lnTo>
                    <a:pt x="1228" y="3279"/>
                  </a:lnTo>
                  <a:lnTo>
                    <a:pt x="2263" y="4331"/>
                  </a:lnTo>
                  <a:lnTo>
                    <a:pt x="2708" y="4149"/>
                  </a:lnTo>
                  <a:lnTo>
                    <a:pt x="2553" y="331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3" name="pg724">
              <a:extLst>
                <a:ext uri="{FF2B5EF4-FFF2-40B4-BE49-F238E27FC236}">
                  <a16:creationId xmlns:a16="http://schemas.microsoft.com/office/drawing/2014/main" id="{E89BD690-2153-DC4A-9F25-A46E0F8A19FB}"/>
                </a:ext>
              </a:extLst>
            </p:cNvPr>
            <p:cNvSpPr/>
            <p:nvPr/>
          </p:nvSpPr>
          <p:spPr>
            <a:xfrm>
              <a:off x="4695625" y="1486699"/>
              <a:ext cx="7399" cy="3603"/>
            </a:xfrm>
            <a:custGeom>
              <a:avLst/>
              <a:gdLst/>
              <a:ahLst/>
              <a:cxnLst/>
              <a:rect l="0" t="0" r="0" b="0"/>
              <a:pathLst>
                <a:path w="7399" h="3603">
                  <a:moveTo>
                    <a:pt x="1485" y="1249"/>
                  </a:moveTo>
                  <a:lnTo>
                    <a:pt x="942" y="944"/>
                  </a:lnTo>
                  <a:lnTo>
                    <a:pt x="162" y="323"/>
                  </a:lnTo>
                  <a:lnTo>
                    <a:pt x="40" y="0"/>
                  </a:lnTo>
                  <a:lnTo>
                    <a:pt x="0" y="141"/>
                  </a:lnTo>
                  <a:lnTo>
                    <a:pt x="35" y="802"/>
                  </a:lnTo>
                  <a:lnTo>
                    <a:pt x="305" y="1181"/>
                  </a:lnTo>
                  <a:lnTo>
                    <a:pt x="747" y="1564"/>
                  </a:lnTo>
                  <a:lnTo>
                    <a:pt x="1252" y="1906"/>
                  </a:lnTo>
                  <a:lnTo>
                    <a:pt x="1913" y="2152"/>
                  </a:lnTo>
                  <a:lnTo>
                    <a:pt x="2798" y="2768"/>
                  </a:lnTo>
                  <a:lnTo>
                    <a:pt x="4125" y="3340"/>
                  </a:lnTo>
                  <a:lnTo>
                    <a:pt x="5586" y="3603"/>
                  </a:lnTo>
                  <a:lnTo>
                    <a:pt x="7110" y="2889"/>
                  </a:lnTo>
                  <a:lnTo>
                    <a:pt x="7399" y="2547"/>
                  </a:lnTo>
                  <a:lnTo>
                    <a:pt x="6948" y="2744"/>
                  </a:lnTo>
                  <a:lnTo>
                    <a:pt x="6506" y="2807"/>
                  </a:lnTo>
                  <a:lnTo>
                    <a:pt x="6226" y="2707"/>
                  </a:lnTo>
                  <a:lnTo>
                    <a:pt x="6190" y="2484"/>
                  </a:lnTo>
                  <a:lnTo>
                    <a:pt x="6050" y="2362"/>
                  </a:lnTo>
                  <a:lnTo>
                    <a:pt x="5680" y="2310"/>
                  </a:lnTo>
                  <a:lnTo>
                    <a:pt x="4295" y="2414"/>
                  </a:lnTo>
                  <a:lnTo>
                    <a:pt x="4146" y="2481"/>
                  </a:lnTo>
                  <a:lnTo>
                    <a:pt x="2513" y="166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4" name="pg725">
              <a:extLst>
                <a:ext uri="{FF2B5EF4-FFF2-40B4-BE49-F238E27FC236}">
                  <a16:creationId xmlns:a16="http://schemas.microsoft.com/office/drawing/2014/main" id="{60743616-0D95-9747-9BD8-1F86121EA1D7}"/>
                </a:ext>
              </a:extLst>
            </p:cNvPr>
            <p:cNvSpPr/>
            <p:nvPr/>
          </p:nvSpPr>
          <p:spPr>
            <a:xfrm>
              <a:off x="4681113" y="1458084"/>
              <a:ext cx="5541" cy="2449"/>
            </a:xfrm>
            <a:custGeom>
              <a:avLst/>
              <a:gdLst/>
              <a:ahLst/>
              <a:cxnLst/>
              <a:rect l="0" t="0" r="0" b="0"/>
              <a:pathLst>
                <a:path w="5541" h="2449">
                  <a:moveTo>
                    <a:pt x="5146" y="103"/>
                  </a:moveTo>
                  <a:lnTo>
                    <a:pt x="4893" y="0"/>
                  </a:lnTo>
                  <a:lnTo>
                    <a:pt x="4648" y="63"/>
                  </a:lnTo>
                  <a:lnTo>
                    <a:pt x="4612" y="256"/>
                  </a:lnTo>
                  <a:lnTo>
                    <a:pt x="3988" y="735"/>
                  </a:lnTo>
                  <a:lnTo>
                    <a:pt x="3643" y="635"/>
                  </a:lnTo>
                  <a:lnTo>
                    <a:pt x="3594" y="464"/>
                  </a:lnTo>
                  <a:lnTo>
                    <a:pt x="3213" y="424"/>
                  </a:lnTo>
                  <a:lnTo>
                    <a:pt x="1778" y="896"/>
                  </a:lnTo>
                  <a:lnTo>
                    <a:pt x="1285" y="930"/>
                  </a:lnTo>
                  <a:lnTo>
                    <a:pt x="714" y="1198"/>
                  </a:lnTo>
                  <a:lnTo>
                    <a:pt x="0" y="1837"/>
                  </a:lnTo>
                  <a:lnTo>
                    <a:pt x="942" y="2197"/>
                  </a:lnTo>
                  <a:lnTo>
                    <a:pt x="2241" y="2449"/>
                  </a:lnTo>
                  <a:lnTo>
                    <a:pt x="2820" y="2322"/>
                  </a:lnTo>
                  <a:lnTo>
                    <a:pt x="3228" y="2010"/>
                  </a:lnTo>
                  <a:lnTo>
                    <a:pt x="3463" y="1657"/>
                  </a:lnTo>
                  <a:lnTo>
                    <a:pt x="3648" y="1207"/>
                  </a:lnTo>
                  <a:lnTo>
                    <a:pt x="3938" y="865"/>
                  </a:lnTo>
                  <a:lnTo>
                    <a:pt x="4377" y="553"/>
                  </a:lnTo>
                  <a:lnTo>
                    <a:pt x="5391" y="349"/>
                  </a:lnTo>
                  <a:lnTo>
                    <a:pt x="5541" y="15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5" name="pg726">
              <a:extLst>
                <a:ext uri="{FF2B5EF4-FFF2-40B4-BE49-F238E27FC236}">
                  <a16:creationId xmlns:a16="http://schemas.microsoft.com/office/drawing/2014/main" id="{19B2D2CD-2BEE-1D41-AD9D-D1692EC46710}"/>
                </a:ext>
              </a:extLst>
            </p:cNvPr>
            <p:cNvSpPr/>
            <p:nvPr/>
          </p:nvSpPr>
          <p:spPr>
            <a:xfrm>
              <a:off x="4723603" y="1777747"/>
              <a:ext cx="2067" cy="3280"/>
            </a:xfrm>
            <a:custGeom>
              <a:avLst/>
              <a:gdLst/>
              <a:ahLst/>
              <a:cxnLst/>
              <a:rect l="0" t="0" r="0" b="0"/>
              <a:pathLst>
                <a:path w="2067" h="3280">
                  <a:moveTo>
                    <a:pt x="24" y="0"/>
                  </a:moveTo>
                  <a:lnTo>
                    <a:pt x="0" y="1560"/>
                  </a:lnTo>
                  <a:lnTo>
                    <a:pt x="263" y="1685"/>
                  </a:lnTo>
                  <a:lnTo>
                    <a:pt x="263" y="2622"/>
                  </a:lnTo>
                  <a:lnTo>
                    <a:pt x="468" y="3243"/>
                  </a:lnTo>
                  <a:lnTo>
                    <a:pt x="738" y="3280"/>
                  </a:lnTo>
                  <a:lnTo>
                    <a:pt x="1326" y="3150"/>
                  </a:lnTo>
                  <a:lnTo>
                    <a:pt x="1870" y="2890"/>
                  </a:lnTo>
                  <a:lnTo>
                    <a:pt x="2067" y="2649"/>
                  </a:lnTo>
                  <a:lnTo>
                    <a:pt x="1954" y="1905"/>
                  </a:lnTo>
                  <a:lnTo>
                    <a:pt x="1784" y="1630"/>
                  </a:lnTo>
                  <a:lnTo>
                    <a:pt x="1418" y="122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6" name="pg727">
              <a:extLst>
                <a:ext uri="{FF2B5EF4-FFF2-40B4-BE49-F238E27FC236}">
                  <a16:creationId xmlns:a16="http://schemas.microsoft.com/office/drawing/2014/main" id="{E66F3E90-1591-C34E-BEA2-E30A3F8A557A}"/>
                </a:ext>
              </a:extLst>
            </p:cNvPr>
            <p:cNvSpPr/>
            <p:nvPr/>
          </p:nvSpPr>
          <p:spPr>
            <a:xfrm>
              <a:off x="4772866" y="1862954"/>
              <a:ext cx="2261" cy="3104"/>
            </a:xfrm>
            <a:custGeom>
              <a:avLst/>
              <a:gdLst/>
              <a:ahLst/>
              <a:cxnLst/>
              <a:rect l="0" t="0" r="0" b="0"/>
              <a:pathLst>
                <a:path w="2261" h="3104">
                  <a:moveTo>
                    <a:pt x="1414" y="173"/>
                  </a:moveTo>
                  <a:lnTo>
                    <a:pt x="1502" y="338"/>
                  </a:lnTo>
                  <a:lnTo>
                    <a:pt x="1053" y="811"/>
                  </a:lnTo>
                  <a:lnTo>
                    <a:pt x="556" y="1190"/>
                  </a:lnTo>
                  <a:lnTo>
                    <a:pt x="43" y="1446"/>
                  </a:lnTo>
                  <a:lnTo>
                    <a:pt x="0" y="1788"/>
                  </a:lnTo>
                  <a:lnTo>
                    <a:pt x="361" y="3104"/>
                  </a:lnTo>
                  <a:lnTo>
                    <a:pt x="823" y="3089"/>
                  </a:lnTo>
                  <a:lnTo>
                    <a:pt x="1455" y="2608"/>
                  </a:lnTo>
                  <a:lnTo>
                    <a:pt x="2261" y="1157"/>
                  </a:lnTo>
                  <a:lnTo>
                    <a:pt x="2216" y="706"/>
                  </a:lnTo>
                  <a:lnTo>
                    <a:pt x="1917" y="0"/>
                  </a:lnTo>
                  <a:lnTo>
                    <a:pt x="1382" y="2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7" name="pg728">
              <a:extLst>
                <a:ext uri="{FF2B5EF4-FFF2-40B4-BE49-F238E27FC236}">
                  <a16:creationId xmlns:a16="http://schemas.microsoft.com/office/drawing/2014/main" id="{DF0F0CE9-E614-1C4C-8378-9D239518CB5E}"/>
                </a:ext>
              </a:extLst>
            </p:cNvPr>
            <p:cNvSpPr/>
            <p:nvPr/>
          </p:nvSpPr>
          <p:spPr>
            <a:xfrm>
              <a:off x="4793375" y="1840284"/>
              <a:ext cx="1915" cy="6313"/>
            </a:xfrm>
            <a:custGeom>
              <a:avLst/>
              <a:gdLst/>
              <a:ahLst/>
              <a:cxnLst/>
              <a:rect l="0" t="0" r="0" b="0"/>
              <a:pathLst>
                <a:path w="1915" h="6313">
                  <a:moveTo>
                    <a:pt x="1802" y="0"/>
                  </a:moveTo>
                  <a:lnTo>
                    <a:pt x="1716" y="1211"/>
                  </a:lnTo>
                  <a:lnTo>
                    <a:pt x="1612" y="1539"/>
                  </a:lnTo>
                  <a:lnTo>
                    <a:pt x="1319" y="2212"/>
                  </a:lnTo>
                  <a:lnTo>
                    <a:pt x="425" y="2583"/>
                  </a:lnTo>
                  <a:lnTo>
                    <a:pt x="269" y="2732"/>
                  </a:lnTo>
                  <a:lnTo>
                    <a:pt x="121" y="3044"/>
                  </a:lnTo>
                  <a:lnTo>
                    <a:pt x="0" y="4171"/>
                  </a:lnTo>
                  <a:lnTo>
                    <a:pt x="102" y="5439"/>
                  </a:lnTo>
                  <a:lnTo>
                    <a:pt x="188" y="5952"/>
                  </a:lnTo>
                  <a:lnTo>
                    <a:pt x="287" y="6116"/>
                  </a:lnTo>
                  <a:lnTo>
                    <a:pt x="599" y="6313"/>
                  </a:lnTo>
                  <a:lnTo>
                    <a:pt x="1106" y="6280"/>
                  </a:lnTo>
                  <a:lnTo>
                    <a:pt x="1209" y="5956"/>
                  </a:lnTo>
                  <a:lnTo>
                    <a:pt x="839" y="5551"/>
                  </a:lnTo>
                  <a:lnTo>
                    <a:pt x="704" y="4250"/>
                  </a:lnTo>
                  <a:lnTo>
                    <a:pt x="973" y="3317"/>
                  </a:lnTo>
                  <a:lnTo>
                    <a:pt x="1172" y="2998"/>
                  </a:lnTo>
                  <a:lnTo>
                    <a:pt x="1479" y="2829"/>
                  </a:lnTo>
                  <a:lnTo>
                    <a:pt x="1687" y="2490"/>
                  </a:lnTo>
                  <a:lnTo>
                    <a:pt x="1915" y="1364"/>
                  </a:lnTo>
                  <a:lnTo>
                    <a:pt x="1910" y="30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8" name="pg729">
              <a:extLst>
                <a:ext uri="{FF2B5EF4-FFF2-40B4-BE49-F238E27FC236}">
                  <a16:creationId xmlns:a16="http://schemas.microsoft.com/office/drawing/2014/main" id="{9F36B802-BF03-604C-8843-2E7DAA1AE347}"/>
                </a:ext>
              </a:extLst>
            </p:cNvPr>
            <p:cNvSpPr/>
            <p:nvPr/>
          </p:nvSpPr>
          <p:spPr>
            <a:xfrm>
              <a:off x="4689969" y="1461086"/>
              <a:ext cx="3290" cy="1616"/>
            </a:xfrm>
            <a:custGeom>
              <a:avLst/>
              <a:gdLst/>
              <a:ahLst/>
              <a:cxnLst/>
              <a:rect l="0" t="0" r="0" b="0"/>
              <a:pathLst>
                <a:path w="3290" h="1616">
                  <a:moveTo>
                    <a:pt x="1339" y="1616"/>
                  </a:moveTo>
                  <a:lnTo>
                    <a:pt x="1991" y="1259"/>
                  </a:lnTo>
                  <a:lnTo>
                    <a:pt x="2611" y="1215"/>
                  </a:lnTo>
                  <a:lnTo>
                    <a:pt x="3209" y="891"/>
                  </a:lnTo>
                  <a:lnTo>
                    <a:pt x="3290" y="657"/>
                  </a:lnTo>
                  <a:lnTo>
                    <a:pt x="3028" y="315"/>
                  </a:lnTo>
                  <a:lnTo>
                    <a:pt x="2689" y="40"/>
                  </a:lnTo>
                  <a:lnTo>
                    <a:pt x="2508" y="0"/>
                  </a:lnTo>
                  <a:lnTo>
                    <a:pt x="1702" y="118"/>
                  </a:lnTo>
                  <a:lnTo>
                    <a:pt x="1543" y="218"/>
                  </a:lnTo>
                  <a:lnTo>
                    <a:pt x="1475" y="389"/>
                  </a:lnTo>
                  <a:lnTo>
                    <a:pt x="1289" y="557"/>
                  </a:lnTo>
                  <a:lnTo>
                    <a:pt x="362" y="534"/>
                  </a:lnTo>
                  <a:lnTo>
                    <a:pt x="0" y="660"/>
                  </a:lnTo>
                  <a:lnTo>
                    <a:pt x="226" y="987"/>
                  </a:lnTo>
                  <a:lnTo>
                    <a:pt x="846" y="900"/>
                  </a:lnTo>
                  <a:lnTo>
                    <a:pt x="1240" y="1055"/>
                  </a:lnTo>
                  <a:lnTo>
                    <a:pt x="1375" y="136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49" name="pg730">
              <a:extLst>
                <a:ext uri="{FF2B5EF4-FFF2-40B4-BE49-F238E27FC236}">
                  <a16:creationId xmlns:a16="http://schemas.microsoft.com/office/drawing/2014/main" id="{33D72A12-D810-AE47-AD92-2201F3EB1EB6}"/>
                </a:ext>
              </a:extLst>
            </p:cNvPr>
            <p:cNvSpPr/>
            <p:nvPr/>
          </p:nvSpPr>
          <p:spPr>
            <a:xfrm>
              <a:off x="4701034" y="1477666"/>
              <a:ext cx="1585" cy="1430"/>
            </a:xfrm>
            <a:custGeom>
              <a:avLst/>
              <a:gdLst/>
              <a:ahLst/>
              <a:cxnLst/>
              <a:rect l="0" t="0" r="0" b="0"/>
              <a:pathLst>
                <a:path w="1585" h="1430">
                  <a:moveTo>
                    <a:pt x="58" y="1430"/>
                  </a:moveTo>
                  <a:lnTo>
                    <a:pt x="623" y="1084"/>
                  </a:lnTo>
                  <a:lnTo>
                    <a:pt x="1386" y="1292"/>
                  </a:lnTo>
                  <a:lnTo>
                    <a:pt x="1585" y="1270"/>
                  </a:lnTo>
                  <a:lnTo>
                    <a:pt x="1350" y="898"/>
                  </a:lnTo>
                  <a:lnTo>
                    <a:pt x="469" y="3"/>
                  </a:lnTo>
                  <a:lnTo>
                    <a:pt x="103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0" name="pg731">
              <a:extLst>
                <a:ext uri="{FF2B5EF4-FFF2-40B4-BE49-F238E27FC236}">
                  <a16:creationId xmlns:a16="http://schemas.microsoft.com/office/drawing/2014/main" id="{7081DC6B-1128-A848-BAB8-F2B8B64FCCBC}"/>
                </a:ext>
              </a:extLst>
            </p:cNvPr>
            <p:cNvSpPr/>
            <p:nvPr/>
          </p:nvSpPr>
          <p:spPr>
            <a:xfrm>
              <a:off x="4797657" y="1789187"/>
              <a:ext cx="1575" cy="1166"/>
            </a:xfrm>
            <a:custGeom>
              <a:avLst/>
              <a:gdLst/>
              <a:ahLst/>
              <a:cxnLst/>
              <a:rect l="0" t="0" r="0" b="0"/>
              <a:pathLst>
                <a:path w="1575" h="1166">
                  <a:moveTo>
                    <a:pt x="304" y="0"/>
                  </a:moveTo>
                  <a:lnTo>
                    <a:pt x="0" y="349"/>
                  </a:lnTo>
                  <a:lnTo>
                    <a:pt x="200" y="661"/>
                  </a:lnTo>
                  <a:lnTo>
                    <a:pt x="535" y="862"/>
                  </a:lnTo>
                  <a:lnTo>
                    <a:pt x="1127" y="962"/>
                  </a:lnTo>
                  <a:lnTo>
                    <a:pt x="1514" y="1166"/>
                  </a:lnTo>
                  <a:lnTo>
                    <a:pt x="1575" y="928"/>
                  </a:lnTo>
                  <a:lnTo>
                    <a:pt x="1253" y="609"/>
                  </a:lnTo>
                  <a:lnTo>
                    <a:pt x="700" y="14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1" name="pg732">
              <a:extLst>
                <a:ext uri="{FF2B5EF4-FFF2-40B4-BE49-F238E27FC236}">
                  <a16:creationId xmlns:a16="http://schemas.microsoft.com/office/drawing/2014/main" id="{67C91779-D174-4F46-9015-581428A53E95}"/>
                </a:ext>
              </a:extLst>
            </p:cNvPr>
            <p:cNvSpPr/>
            <p:nvPr/>
          </p:nvSpPr>
          <p:spPr>
            <a:xfrm>
              <a:off x="4704265" y="1483588"/>
              <a:ext cx="974" cy="1189"/>
            </a:xfrm>
            <a:custGeom>
              <a:avLst/>
              <a:gdLst/>
              <a:ahLst/>
              <a:cxnLst/>
              <a:rect l="0" t="0" r="0" b="0"/>
              <a:pathLst>
                <a:path w="974" h="1189">
                  <a:moveTo>
                    <a:pt x="378" y="1189"/>
                  </a:moveTo>
                  <a:lnTo>
                    <a:pt x="974" y="1073"/>
                  </a:lnTo>
                  <a:lnTo>
                    <a:pt x="871" y="267"/>
                  </a:lnTo>
                  <a:lnTo>
                    <a:pt x="388" y="0"/>
                  </a:lnTo>
                  <a:lnTo>
                    <a:pt x="573" y="185"/>
                  </a:lnTo>
                  <a:lnTo>
                    <a:pt x="541" y="408"/>
                  </a:lnTo>
                  <a:lnTo>
                    <a:pt x="288" y="843"/>
                  </a:lnTo>
                  <a:lnTo>
                    <a:pt x="0" y="111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2" name="pg733">
              <a:extLst>
                <a:ext uri="{FF2B5EF4-FFF2-40B4-BE49-F238E27FC236}">
                  <a16:creationId xmlns:a16="http://schemas.microsoft.com/office/drawing/2014/main" id="{20D7370E-6D93-7845-AFC8-EDD18C5CE051}"/>
                </a:ext>
              </a:extLst>
            </p:cNvPr>
            <p:cNvSpPr/>
            <p:nvPr/>
          </p:nvSpPr>
          <p:spPr>
            <a:xfrm>
              <a:off x="4663452" y="1489041"/>
              <a:ext cx="902" cy="872"/>
            </a:xfrm>
            <a:custGeom>
              <a:avLst/>
              <a:gdLst/>
              <a:ahLst/>
              <a:cxnLst/>
              <a:rect l="0" t="0" r="0" b="0"/>
              <a:pathLst>
                <a:path w="902" h="872">
                  <a:moveTo>
                    <a:pt x="549" y="872"/>
                  </a:moveTo>
                  <a:lnTo>
                    <a:pt x="843" y="516"/>
                  </a:lnTo>
                  <a:lnTo>
                    <a:pt x="902" y="297"/>
                  </a:lnTo>
                  <a:lnTo>
                    <a:pt x="730" y="0"/>
                  </a:lnTo>
                  <a:lnTo>
                    <a:pt x="311" y="55"/>
                  </a:lnTo>
                  <a:lnTo>
                    <a:pt x="0" y="196"/>
                  </a:lnTo>
                  <a:lnTo>
                    <a:pt x="107" y="590"/>
                  </a:lnTo>
                  <a:lnTo>
                    <a:pt x="328" y="78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3" name="pg734">
              <a:extLst>
                <a:ext uri="{FF2B5EF4-FFF2-40B4-BE49-F238E27FC236}">
                  <a16:creationId xmlns:a16="http://schemas.microsoft.com/office/drawing/2014/main" id="{C3934CA9-CB75-304B-B4B4-23010FED5C1E}"/>
                </a:ext>
              </a:extLst>
            </p:cNvPr>
            <p:cNvSpPr/>
            <p:nvPr/>
          </p:nvSpPr>
          <p:spPr>
            <a:xfrm>
              <a:off x="4661102" y="1455689"/>
              <a:ext cx="1172" cy="2272"/>
            </a:xfrm>
            <a:custGeom>
              <a:avLst/>
              <a:gdLst/>
              <a:ahLst/>
              <a:cxnLst/>
              <a:rect l="0" t="0" r="0" b="0"/>
              <a:pathLst>
                <a:path w="1172" h="2272">
                  <a:moveTo>
                    <a:pt x="7" y="2272"/>
                  </a:moveTo>
                  <a:lnTo>
                    <a:pt x="0" y="0"/>
                  </a:lnTo>
                  <a:lnTo>
                    <a:pt x="108" y="423"/>
                  </a:lnTo>
                  <a:lnTo>
                    <a:pt x="312" y="720"/>
                  </a:lnTo>
                  <a:lnTo>
                    <a:pt x="1172" y="1066"/>
                  </a:lnTo>
                  <a:lnTo>
                    <a:pt x="1058" y="1403"/>
                  </a:lnTo>
                  <a:lnTo>
                    <a:pt x="211" y="216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4" name="pg735">
              <a:extLst>
                <a:ext uri="{FF2B5EF4-FFF2-40B4-BE49-F238E27FC236}">
                  <a16:creationId xmlns:a16="http://schemas.microsoft.com/office/drawing/2014/main" id="{BFDB7C0A-F68D-3B46-8683-E9D2F538E2E0}"/>
                </a:ext>
              </a:extLst>
            </p:cNvPr>
            <p:cNvSpPr/>
            <p:nvPr/>
          </p:nvSpPr>
          <p:spPr>
            <a:xfrm>
              <a:off x="4271451" y="2247616"/>
              <a:ext cx="223503" cy="330987"/>
            </a:xfrm>
            <a:custGeom>
              <a:avLst/>
              <a:gdLst/>
              <a:ahLst/>
              <a:cxnLst/>
              <a:rect l="0" t="0" r="0" b="0"/>
              <a:pathLst>
                <a:path w="223503" h="330987">
                  <a:moveTo>
                    <a:pt x="221491" y="21275"/>
                  </a:moveTo>
                  <a:lnTo>
                    <a:pt x="221480" y="25130"/>
                  </a:lnTo>
                  <a:lnTo>
                    <a:pt x="221472" y="25963"/>
                  </a:lnTo>
                  <a:lnTo>
                    <a:pt x="221473" y="27635"/>
                  </a:lnTo>
                  <a:lnTo>
                    <a:pt x="221488" y="28019"/>
                  </a:lnTo>
                  <a:lnTo>
                    <a:pt x="221476" y="28275"/>
                  </a:lnTo>
                  <a:lnTo>
                    <a:pt x="221466" y="30411"/>
                  </a:lnTo>
                  <a:lnTo>
                    <a:pt x="221460" y="30658"/>
                  </a:lnTo>
                  <a:lnTo>
                    <a:pt x="221464" y="31154"/>
                  </a:lnTo>
                  <a:lnTo>
                    <a:pt x="221476" y="32713"/>
                  </a:lnTo>
                  <a:lnTo>
                    <a:pt x="221460" y="32923"/>
                  </a:lnTo>
                  <a:lnTo>
                    <a:pt x="221477" y="35105"/>
                  </a:lnTo>
                  <a:lnTo>
                    <a:pt x="221465" y="35373"/>
                  </a:lnTo>
                  <a:lnTo>
                    <a:pt x="221449" y="36777"/>
                  </a:lnTo>
                  <a:lnTo>
                    <a:pt x="221443" y="37214"/>
                  </a:lnTo>
                  <a:lnTo>
                    <a:pt x="221428" y="37700"/>
                  </a:lnTo>
                  <a:lnTo>
                    <a:pt x="221444" y="38528"/>
                  </a:lnTo>
                  <a:lnTo>
                    <a:pt x="221461" y="39445"/>
                  </a:lnTo>
                  <a:lnTo>
                    <a:pt x="221460" y="39934"/>
                  </a:lnTo>
                  <a:lnTo>
                    <a:pt x="221421" y="42273"/>
                  </a:lnTo>
                  <a:lnTo>
                    <a:pt x="221408" y="51657"/>
                  </a:lnTo>
                  <a:lnTo>
                    <a:pt x="221389" y="60891"/>
                  </a:lnTo>
                  <a:lnTo>
                    <a:pt x="221381" y="64571"/>
                  </a:lnTo>
                  <a:lnTo>
                    <a:pt x="221354" y="77446"/>
                  </a:lnTo>
                  <a:lnTo>
                    <a:pt x="221338" y="77758"/>
                  </a:lnTo>
                  <a:lnTo>
                    <a:pt x="221326" y="79550"/>
                  </a:lnTo>
                  <a:lnTo>
                    <a:pt x="221330" y="79822"/>
                  </a:lnTo>
                  <a:lnTo>
                    <a:pt x="221360" y="81537"/>
                  </a:lnTo>
                  <a:lnTo>
                    <a:pt x="221372" y="82239"/>
                  </a:lnTo>
                  <a:lnTo>
                    <a:pt x="221364" y="82566"/>
                  </a:lnTo>
                  <a:lnTo>
                    <a:pt x="221358" y="83054"/>
                  </a:lnTo>
                  <a:lnTo>
                    <a:pt x="221340" y="84543"/>
                  </a:lnTo>
                  <a:lnTo>
                    <a:pt x="221336" y="84844"/>
                  </a:lnTo>
                  <a:lnTo>
                    <a:pt x="221345" y="86892"/>
                  </a:lnTo>
                  <a:lnTo>
                    <a:pt x="221328" y="87253"/>
                  </a:lnTo>
                  <a:lnTo>
                    <a:pt x="221357" y="89127"/>
                  </a:lnTo>
                  <a:lnTo>
                    <a:pt x="221348" y="90541"/>
                  </a:lnTo>
                  <a:lnTo>
                    <a:pt x="221341" y="91685"/>
                  </a:lnTo>
                  <a:lnTo>
                    <a:pt x="221333" y="91960"/>
                  </a:lnTo>
                  <a:lnTo>
                    <a:pt x="221341" y="96236"/>
                  </a:lnTo>
                  <a:lnTo>
                    <a:pt x="221342" y="96854"/>
                  </a:lnTo>
                  <a:lnTo>
                    <a:pt x="221346" y="98855"/>
                  </a:lnTo>
                  <a:lnTo>
                    <a:pt x="221351" y="101378"/>
                  </a:lnTo>
                  <a:lnTo>
                    <a:pt x="221338" y="103525"/>
                  </a:lnTo>
                  <a:lnTo>
                    <a:pt x="221335" y="103687"/>
                  </a:lnTo>
                  <a:lnTo>
                    <a:pt x="221345" y="108148"/>
                  </a:lnTo>
                  <a:lnTo>
                    <a:pt x="221367" y="115383"/>
                  </a:lnTo>
                  <a:lnTo>
                    <a:pt x="221342" y="117609"/>
                  </a:lnTo>
                  <a:lnTo>
                    <a:pt x="221340" y="119970"/>
                  </a:lnTo>
                  <a:lnTo>
                    <a:pt x="221331" y="131814"/>
                  </a:lnTo>
                  <a:lnTo>
                    <a:pt x="221329" y="134168"/>
                  </a:lnTo>
                  <a:lnTo>
                    <a:pt x="221326" y="136547"/>
                  </a:lnTo>
                  <a:lnTo>
                    <a:pt x="221326" y="137648"/>
                  </a:lnTo>
                  <a:lnTo>
                    <a:pt x="221327" y="141266"/>
                  </a:lnTo>
                  <a:lnTo>
                    <a:pt x="221328" y="145472"/>
                  </a:lnTo>
                  <a:lnTo>
                    <a:pt x="221329" y="147131"/>
                  </a:lnTo>
                  <a:lnTo>
                    <a:pt x="221333" y="147521"/>
                  </a:lnTo>
                  <a:lnTo>
                    <a:pt x="221329" y="150670"/>
                  </a:lnTo>
                  <a:lnTo>
                    <a:pt x="221333" y="150856"/>
                  </a:lnTo>
                  <a:lnTo>
                    <a:pt x="221340" y="153399"/>
                  </a:lnTo>
                  <a:lnTo>
                    <a:pt x="221346" y="155478"/>
                  </a:lnTo>
                  <a:lnTo>
                    <a:pt x="221372" y="164947"/>
                  </a:lnTo>
                  <a:lnTo>
                    <a:pt x="208619" y="164935"/>
                  </a:lnTo>
                  <a:lnTo>
                    <a:pt x="203484" y="164931"/>
                  </a:lnTo>
                  <a:lnTo>
                    <a:pt x="202485" y="164940"/>
                  </a:lnTo>
                  <a:lnTo>
                    <a:pt x="200345" y="164947"/>
                  </a:lnTo>
                  <a:lnTo>
                    <a:pt x="199866" y="164948"/>
                  </a:lnTo>
                  <a:lnTo>
                    <a:pt x="198294" y="164947"/>
                  </a:lnTo>
                  <a:lnTo>
                    <a:pt x="198370" y="162602"/>
                  </a:lnTo>
                  <a:lnTo>
                    <a:pt x="202238" y="162592"/>
                  </a:lnTo>
                  <a:lnTo>
                    <a:pt x="202254" y="161045"/>
                  </a:lnTo>
                  <a:lnTo>
                    <a:pt x="202651" y="161066"/>
                  </a:lnTo>
                  <a:lnTo>
                    <a:pt x="202355" y="160368"/>
                  </a:lnTo>
                  <a:lnTo>
                    <a:pt x="202139" y="160030"/>
                  </a:lnTo>
                  <a:lnTo>
                    <a:pt x="201928" y="159922"/>
                  </a:lnTo>
                  <a:lnTo>
                    <a:pt x="201517" y="159934"/>
                  </a:lnTo>
                  <a:lnTo>
                    <a:pt x="201090" y="159622"/>
                  </a:lnTo>
                  <a:lnTo>
                    <a:pt x="200992" y="159034"/>
                  </a:lnTo>
                  <a:lnTo>
                    <a:pt x="201284" y="158532"/>
                  </a:lnTo>
                  <a:lnTo>
                    <a:pt x="201764" y="158450"/>
                  </a:lnTo>
                  <a:lnTo>
                    <a:pt x="202293" y="157877"/>
                  </a:lnTo>
                  <a:lnTo>
                    <a:pt x="202431" y="157267"/>
                  </a:lnTo>
                  <a:lnTo>
                    <a:pt x="202402" y="156892"/>
                  </a:lnTo>
                  <a:lnTo>
                    <a:pt x="202789" y="156129"/>
                  </a:lnTo>
                  <a:lnTo>
                    <a:pt x="202943" y="156081"/>
                  </a:lnTo>
                  <a:lnTo>
                    <a:pt x="203549" y="155493"/>
                  </a:lnTo>
                  <a:lnTo>
                    <a:pt x="203655" y="154318"/>
                  </a:lnTo>
                  <a:lnTo>
                    <a:pt x="203854" y="153210"/>
                  </a:lnTo>
                  <a:lnTo>
                    <a:pt x="199571" y="153178"/>
                  </a:lnTo>
                  <a:lnTo>
                    <a:pt x="199584" y="153747"/>
                  </a:lnTo>
                  <a:lnTo>
                    <a:pt x="199653" y="153885"/>
                  </a:lnTo>
                  <a:lnTo>
                    <a:pt x="199446" y="154008"/>
                  </a:lnTo>
                  <a:lnTo>
                    <a:pt x="199206" y="153989"/>
                  </a:lnTo>
                  <a:lnTo>
                    <a:pt x="199116" y="153651"/>
                  </a:lnTo>
                  <a:lnTo>
                    <a:pt x="199067" y="153175"/>
                  </a:lnTo>
                  <a:lnTo>
                    <a:pt x="198253" y="153177"/>
                  </a:lnTo>
                  <a:lnTo>
                    <a:pt x="198226" y="150827"/>
                  </a:lnTo>
                  <a:lnTo>
                    <a:pt x="195670" y="150816"/>
                  </a:lnTo>
                  <a:lnTo>
                    <a:pt x="195674" y="149529"/>
                  </a:lnTo>
                  <a:lnTo>
                    <a:pt x="195371" y="148609"/>
                  </a:lnTo>
                  <a:lnTo>
                    <a:pt x="195435" y="148446"/>
                  </a:lnTo>
                  <a:lnTo>
                    <a:pt x="195172" y="147984"/>
                  </a:lnTo>
                  <a:lnTo>
                    <a:pt x="194834" y="147784"/>
                  </a:lnTo>
                  <a:lnTo>
                    <a:pt x="194776" y="147975"/>
                  </a:lnTo>
                  <a:lnTo>
                    <a:pt x="194389" y="148146"/>
                  </a:lnTo>
                  <a:lnTo>
                    <a:pt x="193181" y="147554"/>
                  </a:lnTo>
                  <a:lnTo>
                    <a:pt x="193062" y="146788"/>
                  </a:lnTo>
                  <a:lnTo>
                    <a:pt x="193002" y="145371"/>
                  </a:lnTo>
                  <a:lnTo>
                    <a:pt x="193099" y="144307"/>
                  </a:lnTo>
                  <a:lnTo>
                    <a:pt x="193077" y="141385"/>
                  </a:lnTo>
                  <a:lnTo>
                    <a:pt x="198232" y="141376"/>
                  </a:lnTo>
                  <a:lnTo>
                    <a:pt x="198235" y="139042"/>
                  </a:lnTo>
                  <a:lnTo>
                    <a:pt x="195688" y="139048"/>
                  </a:lnTo>
                  <a:lnTo>
                    <a:pt x="195690" y="136665"/>
                  </a:lnTo>
                  <a:lnTo>
                    <a:pt x="190518" y="136676"/>
                  </a:lnTo>
                  <a:lnTo>
                    <a:pt x="190517" y="139036"/>
                  </a:lnTo>
                  <a:lnTo>
                    <a:pt x="187918" y="139042"/>
                  </a:lnTo>
                  <a:lnTo>
                    <a:pt x="187917" y="143735"/>
                  </a:lnTo>
                  <a:lnTo>
                    <a:pt x="184681" y="143725"/>
                  </a:lnTo>
                  <a:lnTo>
                    <a:pt x="184680" y="141368"/>
                  </a:lnTo>
                  <a:lnTo>
                    <a:pt x="182687" y="141380"/>
                  </a:lnTo>
                  <a:lnTo>
                    <a:pt x="180504" y="141376"/>
                  </a:lnTo>
                  <a:lnTo>
                    <a:pt x="180147" y="141212"/>
                  </a:lnTo>
                  <a:lnTo>
                    <a:pt x="179323" y="139025"/>
                  </a:lnTo>
                  <a:lnTo>
                    <a:pt x="177595" y="139029"/>
                  </a:lnTo>
                  <a:lnTo>
                    <a:pt x="177594" y="141388"/>
                  </a:lnTo>
                  <a:lnTo>
                    <a:pt x="167264" y="141399"/>
                  </a:lnTo>
                  <a:lnTo>
                    <a:pt x="167298" y="147371"/>
                  </a:lnTo>
                  <a:lnTo>
                    <a:pt x="164207" y="147272"/>
                  </a:lnTo>
                  <a:lnTo>
                    <a:pt x="164708" y="147707"/>
                  </a:lnTo>
                  <a:lnTo>
                    <a:pt x="165757" y="147967"/>
                  </a:lnTo>
                  <a:lnTo>
                    <a:pt x="166499" y="148653"/>
                  </a:lnTo>
                  <a:lnTo>
                    <a:pt x="166798" y="149250"/>
                  </a:lnTo>
                  <a:lnTo>
                    <a:pt x="166859" y="149983"/>
                  </a:lnTo>
                  <a:lnTo>
                    <a:pt x="166306" y="151092"/>
                  </a:lnTo>
                  <a:lnTo>
                    <a:pt x="166086" y="150902"/>
                  </a:lnTo>
                  <a:lnTo>
                    <a:pt x="165915" y="150943"/>
                  </a:lnTo>
                  <a:lnTo>
                    <a:pt x="165772" y="151571"/>
                  </a:lnTo>
                  <a:lnTo>
                    <a:pt x="166057" y="151917"/>
                  </a:lnTo>
                  <a:lnTo>
                    <a:pt x="166236" y="152323"/>
                  </a:lnTo>
                  <a:lnTo>
                    <a:pt x="166380" y="153208"/>
                  </a:lnTo>
                  <a:lnTo>
                    <a:pt x="164712" y="153200"/>
                  </a:lnTo>
                  <a:lnTo>
                    <a:pt x="164734" y="157941"/>
                  </a:lnTo>
                  <a:lnTo>
                    <a:pt x="164728" y="160310"/>
                  </a:lnTo>
                  <a:lnTo>
                    <a:pt x="162149" y="160324"/>
                  </a:lnTo>
                  <a:lnTo>
                    <a:pt x="162171" y="164966"/>
                  </a:lnTo>
                  <a:lnTo>
                    <a:pt x="160311" y="164964"/>
                  </a:lnTo>
                  <a:lnTo>
                    <a:pt x="160281" y="166568"/>
                  </a:lnTo>
                  <a:lnTo>
                    <a:pt x="162704" y="166565"/>
                  </a:lnTo>
                  <a:lnTo>
                    <a:pt x="162695" y="168938"/>
                  </a:lnTo>
                  <a:lnTo>
                    <a:pt x="175619" y="168990"/>
                  </a:lnTo>
                  <a:lnTo>
                    <a:pt x="175627" y="171347"/>
                  </a:lnTo>
                  <a:lnTo>
                    <a:pt x="176757" y="171355"/>
                  </a:lnTo>
                  <a:lnTo>
                    <a:pt x="176683" y="172824"/>
                  </a:lnTo>
                  <a:lnTo>
                    <a:pt x="176752" y="173702"/>
                  </a:lnTo>
                  <a:lnTo>
                    <a:pt x="178093" y="173713"/>
                  </a:lnTo>
                  <a:lnTo>
                    <a:pt x="178088" y="176078"/>
                  </a:lnTo>
                  <a:lnTo>
                    <a:pt x="183266" y="176098"/>
                  </a:lnTo>
                  <a:lnTo>
                    <a:pt x="183272" y="173752"/>
                  </a:lnTo>
                  <a:lnTo>
                    <a:pt x="185840" y="173758"/>
                  </a:lnTo>
                  <a:lnTo>
                    <a:pt x="185838" y="171397"/>
                  </a:lnTo>
                  <a:lnTo>
                    <a:pt x="188415" y="171404"/>
                  </a:lnTo>
                  <a:lnTo>
                    <a:pt x="188398" y="169061"/>
                  </a:lnTo>
                  <a:lnTo>
                    <a:pt x="190979" y="169087"/>
                  </a:lnTo>
                  <a:lnTo>
                    <a:pt x="190983" y="171433"/>
                  </a:lnTo>
                  <a:lnTo>
                    <a:pt x="193445" y="171434"/>
                  </a:lnTo>
                  <a:lnTo>
                    <a:pt x="193458" y="169072"/>
                  </a:lnTo>
                  <a:lnTo>
                    <a:pt x="201193" y="169088"/>
                  </a:lnTo>
                  <a:lnTo>
                    <a:pt x="201208" y="173379"/>
                  </a:lnTo>
                  <a:lnTo>
                    <a:pt x="202119" y="173461"/>
                  </a:lnTo>
                  <a:lnTo>
                    <a:pt x="203090" y="175725"/>
                  </a:lnTo>
                  <a:lnTo>
                    <a:pt x="203265" y="175885"/>
                  </a:lnTo>
                  <a:lnTo>
                    <a:pt x="203949" y="176123"/>
                  </a:lnTo>
                  <a:lnTo>
                    <a:pt x="204682" y="176041"/>
                  </a:lnTo>
                  <a:lnTo>
                    <a:pt x="205559" y="176115"/>
                  </a:lnTo>
                  <a:lnTo>
                    <a:pt x="206263" y="176864"/>
                  </a:lnTo>
                  <a:lnTo>
                    <a:pt x="206186" y="177180"/>
                  </a:lnTo>
                  <a:lnTo>
                    <a:pt x="206128" y="177416"/>
                  </a:lnTo>
                  <a:lnTo>
                    <a:pt x="205767" y="178153"/>
                  </a:lnTo>
                  <a:lnTo>
                    <a:pt x="206470" y="178523"/>
                  </a:lnTo>
                  <a:lnTo>
                    <a:pt x="207172" y="179201"/>
                  </a:lnTo>
                  <a:lnTo>
                    <a:pt x="207879" y="180206"/>
                  </a:lnTo>
                  <a:lnTo>
                    <a:pt x="208430" y="180611"/>
                  </a:lnTo>
                  <a:lnTo>
                    <a:pt x="210488" y="182083"/>
                  </a:lnTo>
                  <a:lnTo>
                    <a:pt x="211393" y="181864"/>
                  </a:lnTo>
                  <a:lnTo>
                    <a:pt x="211519" y="181649"/>
                  </a:lnTo>
                  <a:lnTo>
                    <a:pt x="211998" y="181879"/>
                  </a:lnTo>
                  <a:lnTo>
                    <a:pt x="212180" y="182132"/>
                  </a:lnTo>
                  <a:lnTo>
                    <a:pt x="212500" y="183616"/>
                  </a:lnTo>
                  <a:lnTo>
                    <a:pt x="212536" y="185193"/>
                  </a:lnTo>
                  <a:lnTo>
                    <a:pt x="212533" y="185411"/>
                  </a:lnTo>
                  <a:lnTo>
                    <a:pt x="212419" y="185843"/>
                  </a:lnTo>
                  <a:lnTo>
                    <a:pt x="211753" y="186468"/>
                  </a:lnTo>
                  <a:lnTo>
                    <a:pt x="211769" y="187419"/>
                  </a:lnTo>
                  <a:lnTo>
                    <a:pt x="211845" y="189115"/>
                  </a:lnTo>
                  <a:lnTo>
                    <a:pt x="212113" y="189917"/>
                  </a:lnTo>
                  <a:lnTo>
                    <a:pt x="211599" y="190639"/>
                  </a:lnTo>
                  <a:lnTo>
                    <a:pt x="211090" y="191320"/>
                  </a:lnTo>
                  <a:lnTo>
                    <a:pt x="210773" y="191613"/>
                  </a:lnTo>
                  <a:lnTo>
                    <a:pt x="211008" y="192896"/>
                  </a:lnTo>
                  <a:lnTo>
                    <a:pt x="211562" y="194852"/>
                  </a:lnTo>
                  <a:lnTo>
                    <a:pt x="211984" y="195518"/>
                  </a:lnTo>
                  <a:lnTo>
                    <a:pt x="211915" y="195953"/>
                  </a:lnTo>
                  <a:lnTo>
                    <a:pt x="211685" y="196609"/>
                  </a:lnTo>
                  <a:lnTo>
                    <a:pt x="211358" y="197541"/>
                  </a:lnTo>
                  <a:lnTo>
                    <a:pt x="209980" y="198269"/>
                  </a:lnTo>
                  <a:lnTo>
                    <a:pt x="208420" y="198708"/>
                  </a:lnTo>
                  <a:lnTo>
                    <a:pt x="208140" y="198392"/>
                  </a:lnTo>
                  <a:lnTo>
                    <a:pt x="206969" y="198391"/>
                  </a:lnTo>
                  <a:lnTo>
                    <a:pt x="206345" y="198272"/>
                  </a:lnTo>
                  <a:lnTo>
                    <a:pt x="206084" y="197974"/>
                  </a:lnTo>
                  <a:lnTo>
                    <a:pt x="205770" y="197681"/>
                  </a:lnTo>
                  <a:lnTo>
                    <a:pt x="205460" y="197737"/>
                  </a:lnTo>
                  <a:lnTo>
                    <a:pt x="205085" y="197804"/>
                  </a:lnTo>
                  <a:lnTo>
                    <a:pt x="204884" y="197851"/>
                  </a:lnTo>
                  <a:lnTo>
                    <a:pt x="204799" y="198015"/>
                  </a:lnTo>
                  <a:lnTo>
                    <a:pt x="205003" y="198342"/>
                  </a:lnTo>
                  <a:lnTo>
                    <a:pt x="205053" y="198555"/>
                  </a:lnTo>
                  <a:lnTo>
                    <a:pt x="205088" y="198995"/>
                  </a:lnTo>
                  <a:lnTo>
                    <a:pt x="205248" y="200995"/>
                  </a:lnTo>
                  <a:lnTo>
                    <a:pt x="204818" y="201645"/>
                  </a:lnTo>
                  <a:lnTo>
                    <a:pt x="204563" y="201679"/>
                  </a:lnTo>
                  <a:lnTo>
                    <a:pt x="204478" y="201307"/>
                  </a:lnTo>
                  <a:lnTo>
                    <a:pt x="204118" y="201723"/>
                  </a:lnTo>
                  <a:lnTo>
                    <a:pt x="204260" y="202608"/>
                  </a:lnTo>
                  <a:lnTo>
                    <a:pt x="204559" y="202802"/>
                  </a:lnTo>
                  <a:lnTo>
                    <a:pt x="205349" y="202701"/>
                  </a:lnTo>
                  <a:lnTo>
                    <a:pt x="206415" y="203620"/>
                  </a:lnTo>
                  <a:lnTo>
                    <a:pt x="206766" y="203862"/>
                  </a:lnTo>
                  <a:lnTo>
                    <a:pt x="206986" y="204014"/>
                  </a:lnTo>
                  <a:lnTo>
                    <a:pt x="207512" y="204170"/>
                  </a:lnTo>
                  <a:lnTo>
                    <a:pt x="207957" y="204177"/>
                  </a:lnTo>
                  <a:lnTo>
                    <a:pt x="208177" y="204053"/>
                  </a:lnTo>
                  <a:lnTo>
                    <a:pt x="208403" y="204192"/>
                  </a:lnTo>
                  <a:lnTo>
                    <a:pt x="208484" y="204415"/>
                  </a:lnTo>
                  <a:lnTo>
                    <a:pt x="208557" y="205497"/>
                  </a:lnTo>
                  <a:lnTo>
                    <a:pt x="208436" y="206121"/>
                  </a:lnTo>
                  <a:lnTo>
                    <a:pt x="207630" y="206467"/>
                  </a:lnTo>
                  <a:lnTo>
                    <a:pt x="206845" y="206616"/>
                  </a:lnTo>
                  <a:lnTo>
                    <a:pt x="206114" y="207608"/>
                  </a:lnTo>
                  <a:lnTo>
                    <a:pt x="206424" y="208680"/>
                  </a:lnTo>
                  <a:lnTo>
                    <a:pt x="207477" y="209873"/>
                  </a:lnTo>
                  <a:lnTo>
                    <a:pt x="207655" y="209888"/>
                  </a:lnTo>
                  <a:lnTo>
                    <a:pt x="207872" y="209782"/>
                  </a:lnTo>
                  <a:lnTo>
                    <a:pt x="208002" y="209561"/>
                  </a:lnTo>
                  <a:lnTo>
                    <a:pt x="208180" y="209457"/>
                  </a:lnTo>
                  <a:lnTo>
                    <a:pt x="209055" y="209435"/>
                  </a:lnTo>
                  <a:lnTo>
                    <a:pt x="209480" y="209595"/>
                  </a:lnTo>
                  <a:lnTo>
                    <a:pt x="210103" y="209632"/>
                  </a:lnTo>
                  <a:lnTo>
                    <a:pt x="210666" y="209316"/>
                  </a:lnTo>
                  <a:lnTo>
                    <a:pt x="211815" y="209897"/>
                  </a:lnTo>
                  <a:lnTo>
                    <a:pt x="212441" y="210423"/>
                  </a:lnTo>
                  <a:lnTo>
                    <a:pt x="212579" y="210845"/>
                  </a:lnTo>
                  <a:lnTo>
                    <a:pt x="212880" y="210922"/>
                  </a:lnTo>
                  <a:lnTo>
                    <a:pt x="213680" y="210794"/>
                  </a:lnTo>
                  <a:lnTo>
                    <a:pt x="215223" y="210410"/>
                  </a:lnTo>
                  <a:lnTo>
                    <a:pt x="215753" y="209965"/>
                  </a:lnTo>
                  <a:lnTo>
                    <a:pt x="216596" y="209915"/>
                  </a:lnTo>
                  <a:lnTo>
                    <a:pt x="216807" y="209902"/>
                  </a:lnTo>
                  <a:lnTo>
                    <a:pt x="217201" y="209879"/>
                  </a:lnTo>
                  <a:lnTo>
                    <a:pt x="218456" y="210388"/>
                  </a:lnTo>
                  <a:lnTo>
                    <a:pt x="218542" y="210990"/>
                  </a:lnTo>
                  <a:lnTo>
                    <a:pt x="218898" y="212261"/>
                  </a:lnTo>
                  <a:lnTo>
                    <a:pt x="219097" y="212637"/>
                  </a:lnTo>
                  <a:lnTo>
                    <a:pt x="219077" y="212983"/>
                  </a:lnTo>
                  <a:lnTo>
                    <a:pt x="218689" y="214013"/>
                  </a:lnTo>
                  <a:lnTo>
                    <a:pt x="218681" y="215471"/>
                  </a:lnTo>
                  <a:lnTo>
                    <a:pt x="218868" y="216147"/>
                  </a:lnTo>
                  <a:lnTo>
                    <a:pt x="219333" y="216329"/>
                  </a:lnTo>
                  <a:lnTo>
                    <a:pt x="219547" y="216333"/>
                  </a:lnTo>
                  <a:lnTo>
                    <a:pt x="219806" y="216582"/>
                  </a:lnTo>
                  <a:lnTo>
                    <a:pt x="219838" y="216735"/>
                  </a:lnTo>
                  <a:lnTo>
                    <a:pt x="219556" y="219392"/>
                  </a:lnTo>
                  <a:lnTo>
                    <a:pt x="219528" y="219657"/>
                  </a:lnTo>
                  <a:lnTo>
                    <a:pt x="219516" y="220382"/>
                  </a:lnTo>
                  <a:lnTo>
                    <a:pt x="219626" y="221899"/>
                  </a:lnTo>
                  <a:lnTo>
                    <a:pt x="219812" y="222349"/>
                  </a:lnTo>
                  <a:lnTo>
                    <a:pt x="220475" y="223000"/>
                  </a:lnTo>
                  <a:lnTo>
                    <a:pt x="220621" y="223026"/>
                  </a:lnTo>
                  <a:lnTo>
                    <a:pt x="221049" y="222896"/>
                  </a:lnTo>
                  <a:lnTo>
                    <a:pt x="221720" y="223208"/>
                  </a:lnTo>
                  <a:lnTo>
                    <a:pt x="222624" y="224629"/>
                  </a:lnTo>
                  <a:lnTo>
                    <a:pt x="222711" y="225387"/>
                  </a:lnTo>
                  <a:lnTo>
                    <a:pt x="222888" y="226154"/>
                  </a:lnTo>
                  <a:lnTo>
                    <a:pt x="222958" y="226316"/>
                  </a:lnTo>
                  <a:lnTo>
                    <a:pt x="223112" y="226506"/>
                  </a:lnTo>
                  <a:lnTo>
                    <a:pt x="223503" y="226688"/>
                  </a:lnTo>
                  <a:lnTo>
                    <a:pt x="223148" y="227815"/>
                  </a:lnTo>
                  <a:lnTo>
                    <a:pt x="222009" y="229354"/>
                  </a:lnTo>
                  <a:lnTo>
                    <a:pt x="221524" y="230001"/>
                  </a:lnTo>
                  <a:lnTo>
                    <a:pt x="220406" y="230901"/>
                  </a:lnTo>
                  <a:lnTo>
                    <a:pt x="220105" y="231496"/>
                  </a:lnTo>
                  <a:lnTo>
                    <a:pt x="220131" y="231768"/>
                  </a:lnTo>
                  <a:lnTo>
                    <a:pt x="221076" y="232009"/>
                  </a:lnTo>
                  <a:lnTo>
                    <a:pt x="221181" y="232221"/>
                  </a:lnTo>
                  <a:lnTo>
                    <a:pt x="221233" y="232701"/>
                  </a:lnTo>
                  <a:lnTo>
                    <a:pt x="221220" y="232833"/>
                  </a:lnTo>
                  <a:lnTo>
                    <a:pt x="221066" y="234219"/>
                  </a:lnTo>
                  <a:lnTo>
                    <a:pt x="220705" y="235356"/>
                  </a:lnTo>
                  <a:lnTo>
                    <a:pt x="220362" y="235929"/>
                  </a:lnTo>
                  <a:lnTo>
                    <a:pt x="220072" y="236100"/>
                  </a:lnTo>
                  <a:lnTo>
                    <a:pt x="219410" y="236282"/>
                  </a:lnTo>
                  <a:lnTo>
                    <a:pt x="219184" y="236245"/>
                  </a:lnTo>
                  <a:lnTo>
                    <a:pt x="218768" y="236007"/>
                  </a:lnTo>
                  <a:lnTo>
                    <a:pt x="218284" y="236197"/>
                  </a:lnTo>
                  <a:lnTo>
                    <a:pt x="217013" y="237317"/>
                  </a:lnTo>
                  <a:lnTo>
                    <a:pt x="216827" y="237558"/>
                  </a:lnTo>
                  <a:lnTo>
                    <a:pt x="216705" y="237990"/>
                  </a:lnTo>
                  <a:lnTo>
                    <a:pt x="216541" y="238083"/>
                  </a:lnTo>
                  <a:lnTo>
                    <a:pt x="215067" y="238434"/>
                  </a:lnTo>
                  <a:lnTo>
                    <a:pt x="214615" y="238418"/>
                  </a:lnTo>
                  <a:lnTo>
                    <a:pt x="214139" y="238214"/>
                  </a:lnTo>
                  <a:lnTo>
                    <a:pt x="213966" y="238225"/>
                  </a:lnTo>
                  <a:lnTo>
                    <a:pt x="212907" y="239501"/>
                  </a:lnTo>
                  <a:lnTo>
                    <a:pt x="213051" y="239798"/>
                  </a:lnTo>
                  <a:lnTo>
                    <a:pt x="213290" y="239927"/>
                  </a:lnTo>
                  <a:lnTo>
                    <a:pt x="213497" y="239868"/>
                  </a:lnTo>
                  <a:lnTo>
                    <a:pt x="213791" y="239850"/>
                  </a:lnTo>
                  <a:lnTo>
                    <a:pt x="214109" y="240378"/>
                  </a:lnTo>
                  <a:lnTo>
                    <a:pt x="213895" y="241155"/>
                  </a:lnTo>
                  <a:lnTo>
                    <a:pt x="213621" y="241471"/>
                  </a:lnTo>
                  <a:lnTo>
                    <a:pt x="213599" y="241719"/>
                  </a:lnTo>
                  <a:lnTo>
                    <a:pt x="213765" y="242148"/>
                  </a:lnTo>
                  <a:lnTo>
                    <a:pt x="213870" y="242326"/>
                  </a:lnTo>
                  <a:lnTo>
                    <a:pt x="214878" y="243123"/>
                  </a:lnTo>
                  <a:lnTo>
                    <a:pt x="215399" y="243219"/>
                  </a:lnTo>
                  <a:lnTo>
                    <a:pt x="216016" y="243977"/>
                  </a:lnTo>
                  <a:lnTo>
                    <a:pt x="216372" y="244765"/>
                  </a:lnTo>
                  <a:lnTo>
                    <a:pt x="216239" y="245516"/>
                  </a:lnTo>
                  <a:lnTo>
                    <a:pt x="216026" y="246048"/>
                  </a:lnTo>
                  <a:lnTo>
                    <a:pt x="215721" y="246538"/>
                  </a:lnTo>
                  <a:lnTo>
                    <a:pt x="215576" y="246646"/>
                  </a:lnTo>
                  <a:lnTo>
                    <a:pt x="214940" y="246821"/>
                  </a:lnTo>
                  <a:lnTo>
                    <a:pt x="214343" y="246910"/>
                  </a:lnTo>
                  <a:lnTo>
                    <a:pt x="214000" y="247137"/>
                  </a:lnTo>
                  <a:lnTo>
                    <a:pt x="213625" y="247739"/>
                  </a:lnTo>
                  <a:lnTo>
                    <a:pt x="213713" y="248163"/>
                  </a:lnTo>
                  <a:lnTo>
                    <a:pt x="213709" y="248632"/>
                  </a:lnTo>
                  <a:lnTo>
                    <a:pt x="213128" y="249360"/>
                  </a:lnTo>
                  <a:lnTo>
                    <a:pt x="212604" y="249535"/>
                  </a:lnTo>
                  <a:lnTo>
                    <a:pt x="212672" y="249981"/>
                  </a:lnTo>
                  <a:lnTo>
                    <a:pt x="213232" y="250755"/>
                  </a:lnTo>
                  <a:lnTo>
                    <a:pt x="213909" y="251019"/>
                  </a:lnTo>
                  <a:lnTo>
                    <a:pt x="214497" y="251005"/>
                  </a:lnTo>
                  <a:lnTo>
                    <a:pt x="214642" y="251087"/>
                  </a:lnTo>
                  <a:lnTo>
                    <a:pt x="214888" y="251518"/>
                  </a:lnTo>
                  <a:lnTo>
                    <a:pt x="215254" y="252950"/>
                  </a:lnTo>
                  <a:lnTo>
                    <a:pt x="214665" y="253719"/>
                  </a:lnTo>
                  <a:lnTo>
                    <a:pt x="214249" y="254716"/>
                  </a:lnTo>
                  <a:lnTo>
                    <a:pt x="214067" y="255266"/>
                  </a:lnTo>
                  <a:lnTo>
                    <a:pt x="213902" y="255389"/>
                  </a:lnTo>
                  <a:lnTo>
                    <a:pt x="213366" y="255507"/>
                  </a:lnTo>
                  <a:lnTo>
                    <a:pt x="212705" y="256143"/>
                  </a:lnTo>
                  <a:lnTo>
                    <a:pt x="212688" y="256399"/>
                  </a:lnTo>
                  <a:lnTo>
                    <a:pt x="213173" y="256898"/>
                  </a:lnTo>
                  <a:lnTo>
                    <a:pt x="213107" y="257322"/>
                  </a:lnTo>
                  <a:lnTo>
                    <a:pt x="212929" y="257430"/>
                  </a:lnTo>
                  <a:lnTo>
                    <a:pt x="212632" y="257281"/>
                  </a:lnTo>
                  <a:lnTo>
                    <a:pt x="212493" y="256913"/>
                  </a:lnTo>
                  <a:lnTo>
                    <a:pt x="212249" y="256790"/>
                  </a:lnTo>
                  <a:lnTo>
                    <a:pt x="211987" y="256834"/>
                  </a:lnTo>
                  <a:lnTo>
                    <a:pt x="209951" y="258714"/>
                  </a:lnTo>
                  <a:lnTo>
                    <a:pt x="209896" y="258938"/>
                  </a:lnTo>
                  <a:lnTo>
                    <a:pt x="209904" y="259247"/>
                  </a:lnTo>
                  <a:lnTo>
                    <a:pt x="210085" y="259574"/>
                  </a:lnTo>
                  <a:lnTo>
                    <a:pt x="210240" y="260224"/>
                  </a:lnTo>
                  <a:lnTo>
                    <a:pt x="210394" y="260868"/>
                  </a:lnTo>
                  <a:lnTo>
                    <a:pt x="210452" y="261155"/>
                  </a:lnTo>
                  <a:lnTo>
                    <a:pt x="210559" y="261690"/>
                  </a:lnTo>
                  <a:lnTo>
                    <a:pt x="210302" y="261861"/>
                  </a:lnTo>
                  <a:lnTo>
                    <a:pt x="209730" y="261868"/>
                  </a:lnTo>
                  <a:lnTo>
                    <a:pt x="209746" y="262002"/>
                  </a:lnTo>
                  <a:lnTo>
                    <a:pt x="210192" y="262616"/>
                  </a:lnTo>
                  <a:lnTo>
                    <a:pt x="210631" y="262464"/>
                  </a:lnTo>
                  <a:lnTo>
                    <a:pt x="211553" y="262944"/>
                  </a:lnTo>
                  <a:lnTo>
                    <a:pt x="211854" y="263626"/>
                  </a:lnTo>
                  <a:lnTo>
                    <a:pt x="211881" y="263936"/>
                  </a:lnTo>
                  <a:lnTo>
                    <a:pt x="211702" y="264141"/>
                  </a:lnTo>
                  <a:lnTo>
                    <a:pt x="210840" y="264130"/>
                  </a:lnTo>
                  <a:lnTo>
                    <a:pt x="210063" y="264419"/>
                  </a:lnTo>
                  <a:lnTo>
                    <a:pt x="210317" y="264869"/>
                  </a:lnTo>
                  <a:lnTo>
                    <a:pt x="210393" y="266111"/>
                  </a:lnTo>
                  <a:lnTo>
                    <a:pt x="209608" y="266739"/>
                  </a:lnTo>
                  <a:lnTo>
                    <a:pt x="209166" y="266887"/>
                  </a:lnTo>
                  <a:lnTo>
                    <a:pt x="208864" y="267444"/>
                  </a:lnTo>
                  <a:lnTo>
                    <a:pt x="208763" y="268601"/>
                  </a:lnTo>
                  <a:lnTo>
                    <a:pt x="209266" y="269560"/>
                  </a:lnTo>
                  <a:lnTo>
                    <a:pt x="209431" y="269579"/>
                  </a:lnTo>
                  <a:lnTo>
                    <a:pt x="209624" y="269401"/>
                  </a:lnTo>
                  <a:lnTo>
                    <a:pt x="209893" y="269300"/>
                  </a:lnTo>
                  <a:lnTo>
                    <a:pt x="209925" y="269494"/>
                  </a:lnTo>
                  <a:lnTo>
                    <a:pt x="209660" y="270239"/>
                  </a:lnTo>
                  <a:lnTo>
                    <a:pt x="209402" y="270750"/>
                  </a:lnTo>
                  <a:lnTo>
                    <a:pt x="209232" y="270842"/>
                  </a:lnTo>
                  <a:lnTo>
                    <a:pt x="208710" y="271126"/>
                  </a:lnTo>
                  <a:lnTo>
                    <a:pt x="208331" y="271150"/>
                  </a:lnTo>
                  <a:lnTo>
                    <a:pt x="208210" y="271371"/>
                  </a:lnTo>
                  <a:lnTo>
                    <a:pt x="208275" y="271776"/>
                  </a:lnTo>
                  <a:lnTo>
                    <a:pt x="208537" y="272067"/>
                  </a:lnTo>
                  <a:lnTo>
                    <a:pt x="208823" y="272255"/>
                  </a:lnTo>
                  <a:lnTo>
                    <a:pt x="208825" y="272613"/>
                  </a:lnTo>
                  <a:lnTo>
                    <a:pt x="208742" y="272762"/>
                  </a:lnTo>
                  <a:lnTo>
                    <a:pt x="208549" y="273011"/>
                  </a:lnTo>
                  <a:lnTo>
                    <a:pt x="207994" y="272871"/>
                  </a:lnTo>
                  <a:lnTo>
                    <a:pt x="207865" y="272682"/>
                  </a:lnTo>
                  <a:lnTo>
                    <a:pt x="207675" y="272456"/>
                  </a:lnTo>
                  <a:lnTo>
                    <a:pt x="207451" y="272472"/>
                  </a:lnTo>
                  <a:lnTo>
                    <a:pt x="207266" y="272786"/>
                  </a:lnTo>
                  <a:lnTo>
                    <a:pt x="207157" y="272970"/>
                  </a:lnTo>
                  <a:lnTo>
                    <a:pt x="207129" y="273825"/>
                  </a:lnTo>
                  <a:lnTo>
                    <a:pt x="206799" y="273926"/>
                  </a:lnTo>
                  <a:lnTo>
                    <a:pt x="206055" y="272833"/>
                  </a:lnTo>
                  <a:lnTo>
                    <a:pt x="204875" y="272715"/>
                  </a:lnTo>
                  <a:lnTo>
                    <a:pt x="204728" y="272773"/>
                  </a:lnTo>
                  <a:lnTo>
                    <a:pt x="204627" y="273402"/>
                  </a:lnTo>
                  <a:lnTo>
                    <a:pt x="205219" y="274205"/>
                  </a:lnTo>
                  <a:lnTo>
                    <a:pt x="205203" y="274379"/>
                  </a:lnTo>
                  <a:lnTo>
                    <a:pt x="204354" y="275789"/>
                  </a:lnTo>
                  <a:lnTo>
                    <a:pt x="204198" y="275942"/>
                  </a:lnTo>
                  <a:lnTo>
                    <a:pt x="203506" y="276377"/>
                  </a:lnTo>
                  <a:lnTo>
                    <a:pt x="202996" y="276299"/>
                  </a:lnTo>
                  <a:lnTo>
                    <a:pt x="202863" y="276429"/>
                  </a:lnTo>
                  <a:lnTo>
                    <a:pt x="202907" y="277180"/>
                  </a:lnTo>
                  <a:lnTo>
                    <a:pt x="203362" y="277262"/>
                  </a:lnTo>
                  <a:lnTo>
                    <a:pt x="203543" y="277533"/>
                  </a:lnTo>
                  <a:lnTo>
                    <a:pt x="203318" y="278694"/>
                  </a:lnTo>
                  <a:lnTo>
                    <a:pt x="202957" y="280018"/>
                  </a:lnTo>
                  <a:lnTo>
                    <a:pt x="202013" y="280866"/>
                  </a:lnTo>
                  <a:lnTo>
                    <a:pt x="201756" y="281636"/>
                  </a:lnTo>
                  <a:lnTo>
                    <a:pt x="200315" y="281321"/>
                  </a:lnTo>
                  <a:lnTo>
                    <a:pt x="200092" y="281390"/>
                  </a:lnTo>
                  <a:lnTo>
                    <a:pt x="199805" y="281518"/>
                  </a:lnTo>
                  <a:lnTo>
                    <a:pt x="199514" y="282251"/>
                  </a:lnTo>
                  <a:lnTo>
                    <a:pt x="198915" y="283194"/>
                  </a:lnTo>
                  <a:lnTo>
                    <a:pt x="198353" y="283613"/>
                  </a:lnTo>
                  <a:lnTo>
                    <a:pt x="198155" y="283708"/>
                  </a:lnTo>
                  <a:lnTo>
                    <a:pt x="198052" y="284028"/>
                  </a:lnTo>
                  <a:lnTo>
                    <a:pt x="198175" y="285137"/>
                  </a:lnTo>
                  <a:lnTo>
                    <a:pt x="198625" y="285784"/>
                  </a:lnTo>
                  <a:lnTo>
                    <a:pt x="199223" y="285739"/>
                  </a:lnTo>
                  <a:lnTo>
                    <a:pt x="199597" y="285694"/>
                  </a:lnTo>
                  <a:lnTo>
                    <a:pt x="199721" y="285850"/>
                  </a:lnTo>
                  <a:lnTo>
                    <a:pt x="199822" y="286230"/>
                  </a:lnTo>
                  <a:lnTo>
                    <a:pt x="199686" y="286434"/>
                  </a:lnTo>
                  <a:lnTo>
                    <a:pt x="198966" y="286565"/>
                  </a:lnTo>
                  <a:lnTo>
                    <a:pt x="198399" y="286948"/>
                  </a:lnTo>
                  <a:lnTo>
                    <a:pt x="198162" y="287718"/>
                  </a:lnTo>
                  <a:lnTo>
                    <a:pt x="197700" y="288473"/>
                  </a:lnTo>
                  <a:lnTo>
                    <a:pt x="197205" y="289112"/>
                  </a:lnTo>
                  <a:lnTo>
                    <a:pt x="197346" y="289462"/>
                  </a:lnTo>
                  <a:lnTo>
                    <a:pt x="198212" y="291062"/>
                  </a:lnTo>
                  <a:lnTo>
                    <a:pt x="198939" y="290921"/>
                  </a:lnTo>
                  <a:lnTo>
                    <a:pt x="199147" y="290995"/>
                  </a:lnTo>
                  <a:lnTo>
                    <a:pt x="199181" y="292817"/>
                  </a:lnTo>
                  <a:lnTo>
                    <a:pt x="198820" y="293524"/>
                  </a:lnTo>
                  <a:lnTo>
                    <a:pt x="198491" y="293702"/>
                  </a:lnTo>
                  <a:lnTo>
                    <a:pt x="198382" y="294186"/>
                  </a:lnTo>
                  <a:lnTo>
                    <a:pt x="198510" y="294312"/>
                  </a:lnTo>
                  <a:lnTo>
                    <a:pt x="199817" y="295111"/>
                  </a:lnTo>
                  <a:lnTo>
                    <a:pt x="200776" y="295698"/>
                  </a:lnTo>
                  <a:lnTo>
                    <a:pt x="200824" y="295873"/>
                  </a:lnTo>
                  <a:lnTo>
                    <a:pt x="201029" y="296026"/>
                  </a:lnTo>
                  <a:lnTo>
                    <a:pt x="201551" y="296011"/>
                  </a:lnTo>
                  <a:lnTo>
                    <a:pt x="201719" y="295936"/>
                  </a:lnTo>
                  <a:lnTo>
                    <a:pt x="202088" y="295560"/>
                  </a:lnTo>
                  <a:lnTo>
                    <a:pt x="202244" y="295517"/>
                  </a:lnTo>
                  <a:lnTo>
                    <a:pt x="202465" y="295582"/>
                  </a:lnTo>
                  <a:lnTo>
                    <a:pt x="202783" y="295936"/>
                  </a:lnTo>
                  <a:lnTo>
                    <a:pt x="202922" y="296570"/>
                  </a:lnTo>
                  <a:lnTo>
                    <a:pt x="202811" y="297011"/>
                  </a:lnTo>
                  <a:lnTo>
                    <a:pt x="203433" y="297081"/>
                  </a:lnTo>
                  <a:lnTo>
                    <a:pt x="204208" y="297244"/>
                  </a:lnTo>
                  <a:lnTo>
                    <a:pt x="205544" y="297962"/>
                  </a:lnTo>
                  <a:lnTo>
                    <a:pt x="205704" y="298719"/>
                  </a:lnTo>
                  <a:lnTo>
                    <a:pt x="205671" y="298884"/>
                  </a:lnTo>
                  <a:lnTo>
                    <a:pt x="205548" y="299141"/>
                  </a:lnTo>
                  <a:lnTo>
                    <a:pt x="205119" y="299684"/>
                  </a:lnTo>
                  <a:lnTo>
                    <a:pt x="205404" y="299810"/>
                  </a:lnTo>
                  <a:lnTo>
                    <a:pt x="205937" y="299896"/>
                  </a:lnTo>
                  <a:lnTo>
                    <a:pt x="206142" y="299699"/>
                  </a:lnTo>
                  <a:lnTo>
                    <a:pt x="206198" y="299360"/>
                  </a:lnTo>
                  <a:lnTo>
                    <a:pt x="206335" y="299126"/>
                  </a:lnTo>
                  <a:lnTo>
                    <a:pt x="206479" y="299007"/>
                  </a:lnTo>
                  <a:lnTo>
                    <a:pt x="206660" y="299055"/>
                  </a:lnTo>
                  <a:lnTo>
                    <a:pt x="207486" y="300198"/>
                  </a:lnTo>
                  <a:lnTo>
                    <a:pt x="207983" y="301008"/>
                  </a:lnTo>
                  <a:lnTo>
                    <a:pt x="207662" y="301056"/>
                  </a:lnTo>
                  <a:lnTo>
                    <a:pt x="207538" y="301190"/>
                  </a:lnTo>
                  <a:lnTo>
                    <a:pt x="207643" y="301989"/>
                  </a:lnTo>
                  <a:lnTo>
                    <a:pt x="208015" y="301982"/>
                  </a:lnTo>
                  <a:lnTo>
                    <a:pt x="209230" y="301406"/>
                  </a:lnTo>
                  <a:lnTo>
                    <a:pt x="209808" y="301529"/>
                  </a:lnTo>
                  <a:lnTo>
                    <a:pt x="210389" y="302392"/>
                  </a:lnTo>
                  <a:lnTo>
                    <a:pt x="210425" y="302924"/>
                  </a:lnTo>
                  <a:lnTo>
                    <a:pt x="210313" y="303586"/>
                  </a:lnTo>
                  <a:lnTo>
                    <a:pt x="210430" y="303890"/>
                  </a:lnTo>
                  <a:lnTo>
                    <a:pt x="210766" y="304183"/>
                  </a:lnTo>
                  <a:lnTo>
                    <a:pt x="211032" y="304370"/>
                  </a:lnTo>
                  <a:lnTo>
                    <a:pt x="211370" y="304514"/>
                  </a:lnTo>
                  <a:lnTo>
                    <a:pt x="211828" y="304709"/>
                  </a:lnTo>
                  <a:lnTo>
                    <a:pt x="213178" y="306458"/>
                  </a:lnTo>
                  <a:lnTo>
                    <a:pt x="213306" y="306911"/>
                  </a:lnTo>
                  <a:lnTo>
                    <a:pt x="213271" y="307117"/>
                  </a:lnTo>
                  <a:lnTo>
                    <a:pt x="213232" y="307343"/>
                  </a:lnTo>
                  <a:lnTo>
                    <a:pt x="213119" y="307804"/>
                  </a:lnTo>
                  <a:lnTo>
                    <a:pt x="212893" y="308098"/>
                  </a:lnTo>
                  <a:lnTo>
                    <a:pt x="212554" y="308280"/>
                  </a:lnTo>
                  <a:lnTo>
                    <a:pt x="212186" y="308378"/>
                  </a:lnTo>
                  <a:lnTo>
                    <a:pt x="211644" y="308408"/>
                  </a:lnTo>
                  <a:lnTo>
                    <a:pt x="211286" y="308646"/>
                  </a:lnTo>
                  <a:lnTo>
                    <a:pt x="211201" y="308944"/>
                  </a:lnTo>
                  <a:lnTo>
                    <a:pt x="211242" y="309086"/>
                  </a:lnTo>
                  <a:lnTo>
                    <a:pt x="211423" y="309711"/>
                  </a:lnTo>
                  <a:lnTo>
                    <a:pt x="211677" y="309947"/>
                  </a:lnTo>
                  <a:lnTo>
                    <a:pt x="211970" y="309894"/>
                  </a:lnTo>
                  <a:lnTo>
                    <a:pt x="212405" y="309366"/>
                  </a:lnTo>
                  <a:lnTo>
                    <a:pt x="212767" y="309071"/>
                  </a:lnTo>
                  <a:lnTo>
                    <a:pt x="213086" y="308913"/>
                  </a:lnTo>
                  <a:lnTo>
                    <a:pt x="213580" y="308986"/>
                  </a:lnTo>
                  <a:lnTo>
                    <a:pt x="214068" y="309338"/>
                  </a:lnTo>
                  <a:lnTo>
                    <a:pt x="214691" y="310595"/>
                  </a:lnTo>
                  <a:lnTo>
                    <a:pt x="215270" y="312367"/>
                  </a:lnTo>
                  <a:lnTo>
                    <a:pt x="215262" y="312591"/>
                  </a:lnTo>
                  <a:lnTo>
                    <a:pt x="215108" y="312936"/>
                  </a:lnTo>
                  <a:lnTo>
                    <a:pt x="215159" y="313157"/>
                  </a:lnTo>
                  <a:lnTo>
                    <a:pt x="215308" y="313272"/>
                  </a:lnTo>
                  <a:lnTo>
                    <a:pt x="215709" y="313416"/>
                  </a:lnTo>
                  <a:lnTo>
                    <a:pt x="215970" y="313728"/>
                  </a:lnTo>
                  <a:lnTo>
                    <a:pt x="215983" y="314006"/>
                  </a:lnTo>
                  <a:lnTo>
                    <a:pt x="215867" y="314219"/>
                  </a:lnTo>
                  <a:lnTo>
                    <a:pt x="215803" y="314520"/>
                  </a:lnTo>
                  <a:lnTo>
                    <a:pt x="215883" y="314747"/>
                  </a:lnTo>
                  <a:lnTo>
                    <a:pt x="216407" y="315146"/>
                  </a:lnTo>
                  <a:lnTo>
                    <a:pt x="217028" y="315302"/>
                  </a:lnTo>
                  <a:lnTo>
                    <a:pt x="217132" y="315475"/>
                  </a:lnTo>
                  <a:lnTo>
                    <a:pt x="217114" y="315715"/>
                  </a:lnTo>
                  <a:lnTo>
                    <a:pt x="216995" y="315930"/>
                  </a:lnTo>
                  <a:lnTo>
                    <a:pt x="216675" y="316158"/>
                  </a:lnTo>
                  <a:lnTo>
                    <a:pt x="216164" y="316168"/>
                  </a:lnTo>
                  <a:lnTo>
                    <a:pt x="215658" y="316050"/>
                  </a:lnTo>
                  <a:lnTo>
                    <a:pt x="215461" y="316146"/>
                  </a:lnTo>
                  <a:lnTo>
                    <a:pt x="215369" y="316686"/>
                  </a:lnTo>
                  <a:lnTo>
                    <a:pt x="215415" y="317082"/>
                  </a:lnTo>
                  <a:lnTo>
                    <a:pt x="215494" y="317755"/>
                  </a:lnTo>
                  <a:lnTo>
                    <a:pt x="215547" y="318215"/>
                  </a:lnTo>
                  <a:lnTo>
                    <a:pt x="215980" y="318444"/>
                  </a:lnTo>
                  <a:lnTo>
                    <a:pt x="218278" y="318552"/>
                  </a:lnTo>
                  <a:lnTo>
                    <a:pt x="218276" y="320121"/>
                  </a:lnTo>
                  <a:lnTo>
                    <a:pt x="218180" y="321884"/>
                  </a:lnTo>
                  <a:lnTo>
                    <a:pt x="217908" y="322860"/>
                  </a:lnTo>
                  <a:lnTo>
                    <a:pt x="218011" y="323381"/>
                  </a:lnTo>
                  <a:lnTo>
                    <a:pt x="217895" y="323739"/>
                  </a:lnTo>
                  <a:lnTo>
                    <a:pt x="216484" y="324367"/>
                  </a:lnTo>
                  <a:lnTo>
                    <a:pt x="216204" y="324863"/>
                  </a:lnTo>
                  <a:lnTo>
                    <a:pt x="216577" y="325651"/>
                  </a:lnTo>
                  <a:lnTo>
                    <a:pt x="217418" y="325991"/>
                  </a:lnTo>
                  <a:lnTo>
                    <a:pt x="218213" y="326114"/>
                  </a:lnTo>
                  <a:lnTo>
                    <a:pt x="218736" y="327128"/>
                  </a:lnTo>
                  <a:lnTo>
                    <a:pt x="218568" y="327659"/>
                  </a:lnTo>
                  <a:lnTo>
                    <a:pt x="218283" y="328033"/>
                  </a:lnTo>
                  <a:lnTo>
                    <a:pt x="218335" y="328716"/>
                  </a:lnTo>
                  <a:lnTo>
                    <a:pt x="218607" y="328993"/>
                  </a:lnTo>
                  <a:lnTo>
                    <a:pt x="220142" y="329173"/>
                  </a:lnTo>
                  <a:lnTo>
                    <a:pt x="220945" y="328898"/>
                  </a:lnTo>
                  <a:lnTo>
                    <a:pt x="221678" y="329110"/>
                  </a:lnTo>
                  <a:lnTo>
                    <a:pt x="221810" y="329148"/>
                  </a:lnTo>
                  <a:lnTo>
                    <a:pt x="222052" y="329218"/>
                  </a:lnTo>
                  <a:lnTo>
                    <a:pt x="222621" y="329383"/>
                  </a:lnTo>
                  <a:lnTo>
                    <a:pt x="220510" y="329945"/>
                  </a:lnTo>
                  <a:lnTo>
                    <a:pt x="219738" y="330418"/>
                  </a:lnTo>
                  <a:lnTo>
                    <a:pt x="218457" y="330922"/>
                  </a:lnTo>
                  <a:lnTo>
                    <a:pt x="218039" y="330987"/>
                  </a:lnTo>
                  <a:lnTo>
                    <a:pt x="217626" y="330964"/>
                  </a:lnTo>
                  <a:lnTo>
                    <a:pt x="216653" y="330909"/>
                  </a:lnTo>
                  <a:lnTo>
                    <a:pt x="215089" y="330461"/>
                  </a:lnTo>
                  <a:lnTo>
                    <a:pt x="214925" y="330368"/>
                  </a:lnTo>
                  <a:lnTo>
                    <a:pt x="214555" y="330159"/>
                  </a:lnTo>
                  <a:lnTo>
                    <a:pt x="214182" y="329839"/>
                  </a:lnTo>
                  <a:lnTo>
                    <a:pt x="213200" y="328536"/>
                  </a:lnTo>
                  <a:lnTo>
                    <a:pt x="213020" y="328178"/>
                  </a:lnTo>
                  <a:lnTo>
                    <a:pt x="212865" y="327538"/>
                  </a:lnTo>
                  <a:lnTo>
                    <a:pt x="212615" y="326900"/>
                  </a:lnTo>
                  <a:lnTo>
                    <a:pt x="212038" y="326010"/>
                  </a:lnTo>
                  <a:lnTo>
                    <a:pt x="211571" y="325515"/>
                  </a:lnTo>
                  <a:lnTo>
                    <a:pt x="211200" y="325207"/>
                  </a:lnTo>
                  <a:lnTo>
                    <a:pt x="210285" y="324701"/>
                  </a:lnTo>
                  <a:lnTo>
                    <a:pt x="208976" y="324332"/>
                  </a:lnTo>
                  <a:lnTo>
                    <a:pt x="207696" y="324395"/>
                  </a:lnTo>
                  <a:lnTo>
                    <a:pt x="206899" y="324643"/>
                  </a:lnTo>
                  <a:lnTo>
                    <a:pt x="206503" y="324766"/>
                  </a:lnTo>
                  <a:lnTo>
                    <a:pt x="206237" y="324921"/>
                  </a:lnTo>
                  <a:lnTo>
                    <a:pt x="205905" y="325114"/>
                  </a:lnTo>
                  <a:lnTo>
                    <a:pt x="204267" y="326447"/>
                  </a:lnTo>
                  <a:lnTo>
                    <a:pt x="203828" y="326645"/>
                  </a:lnTo>
                  <a:lnTo>
                    <a:pt x="203496" y="326794"/>
                  </a:lnTo>
                  <a:lnTo>
                    <a:pt x="203163" y="326862"/>
                  </a:lnTo>
                  <a:lnTo>
                    <a:pt x="202865" y="326923"/>
                  </a:lnTo>
                  <a:lnTo>
                    <a:pt x="201897" y="326949"/>
                  </a:lnTo>
                  <a:lnTo>
                    <a:pt x="201196" y="326825"/>
                  </a:lnTo>
                  <a:lnTo>
                    <a:pt x="200858" y="326684"/>
                  </a:lnTo>
                  <a:lnTo>
                    <a:pt x="198985" y="325466"/>
                  </a:lnTo>
                  <a:lnTo>
                    <a:pt x="198697" y="324915"/>
                  </a:lnTo>
                  <a:lnTo>
                    <a:pt x="198268" y="323718"/>
                  </a:lnTo>
                  <a:lnTo>
                    <a:pt x="198089" y="322959"/>
                  </a:lnTo>
                  <a:lnTo>
                    <a:pt x="198029" y="322472"/>
                  </a:lnTo>
                  <a:lnTo>
                    <a:pt x="198032" y="321133"/>
                  </a:lnTo>
                  <a:lnTo>
                    <a:pt x="197817" y="320135"/>
                  </a:lnTo>
                  <a:lnTo>
                    <a:pt x="197731" y="319843"/>
                  </a:lnTo>
                  <a:lnTo>
                    <a:pt x="197506" y="319393"/>
                  </a:lnTo>
                  <a:lnTo>
                    <a:pt x="197422" y="319222"/>
                  </a:lnTo>
                  <a:lnTo>
                    <a:pt x="197175" y="318907"/>
                  </a:lnTo>
                  <a:lnTo>
                    <a:pt x="196702" y="318304"/>
                  </a:lnTo>
                  <a:lnTo>
                    <a:pt x="196420" y="318049"/>
                  </a:lnTo>
                  <a:lnTo>
                    <a:pt x="196114" y="317772"/>
                  </a:lnTo>
                  <a:lnTo>
                    <a:pt x="195366" y="317281"/>
                  </a:lnTo>
                  <a:lnTo>
                    <a:pt x="194924" y="316991"/>
                  </a:lnTo>
                  <a:lnTo>
                    <a:pt x="194739" y="316869"/>
                  </a:lnTo>
                  <a:lnTo>
                    <a:pt x="194600" y="316817"/>
                  </a:lnTo>
                  <a:lnTo>
                    <a:pt x="192512" y="316028"/>
                  </a:lnTo>
                  <a:lnTo>
                    <a:pt x="191811" y="315558"/>
                  </a:lnTo>
                  <a:lnTo>
                    <a:pt x="191674" y="315423"/>
                  </a:lnTo>
                  <a:lnTo>
                    <a:pt x="191244" y="314996"/>
                  </a:lnTo>
                  <a:lnTo>
                    <a:pt x="189746" y="312968"/>
                  </a:lnTo>
                  <a:lnTo>
                    <a:pt x="188568" y="311504"/>
                  </a:lnTo>
                  <a:lnTo>
                    <a:pt x="188194" y="310798"/>
                  </a:lnTo>
                  <a:lnTo>
                    <a:pt x="188127" y="310581"/>
                  </a:lnTo>
                  <a:lnTo>
                    <a:pt x="187975" y="310086"/>
                  </a:lnTo>
                  <a:lnTo>
                    <a:pt x="187964" y="309922"/>
                  </a:lnTo>
                  <a:lnTo>
                    <a:pt x="187918" y="309226"/>
                  </a:lnTo>
                  <a:lnTo>
                    <a:pt x="187904" y="309008"/>
                  </a:lnTo>
                  <a:lnTo>
                    <a:pt x="187924" y="308719"/>
                  </a:lnTo>
                  <a:lnTo>
                    <a:pt x="187934" y="308582"/>
                  </a:lnTo>
                  <a:lnTo>
                    <a:pt x="187980" y="308436"/>
                  </a:lnTo>
                  <a:lnTo>
                    <a:pt x="188027" y="308289"/>
                  </a:lnTo>
                  <a:lnTo>
                    <a:pt x="188106" y="308042"/>
                  </a:lnTo>
                  <a:lnTo>
                    <a:pt x="188170" y="307841"/>
                  </a:lnTo>
                  <a:lnTo>
                    <a:pt x="188521" y="307191"/>
                  </a:lnTo>
                  <a:lnTo>
                    <a:pt x="189039" y="306427"/>
                  </a:lnTo>
                  <a:lnTo>
                    <a:pt x="189806" y="305293"/>
                  </a:lnTo>
                  <a:lnTo>
                    <a:pt x="190224" y="304745"/>
                  </a:lnTo>
                  <a:lnTo>
                    <a:pt x="190419" y="304524"/>
                  </a:lnTo>
                  <a:lnTo>
                    <a:pt x="190892" y="304089"/>
                  </a:lnTo>
                  <a:lnTo>
                    <a:pt x="190980" y="303927"/>
                  </a:lnTo>
                  <a:lnTo>
                    <a:pt x="191031" y="303624"/>
                  </a:lnTo>
                  <a:lnTo>
                    <a:pt x="191084" y="303310"/>
                  </a:lnTo>
                  <a:lnTo>
                    <a:pt x="191076" y="303080"/>
                  </a:lnTo>
                  <a:lnTo>
                    <a:pt x="190995" y="302767"/>
                  </a:lnTo>
                  <a:lnTo>
                    <a:pt x="190529" y="302267"/>
                  </a:lnTo>
                  <a:lnTo>
                    <a:pt x="189704" y="301788"/>
                  </a:lnTo>
                  <a:lnTo>
                    <a:pt x="189183" y="301621"/>
                  </a:lnTo>
                  <a:lnTo>
                    <a:pt x="188953" y="301548"/>
                  </a:lnTo>
                  <a:lnTo>
                    <a:pt x="188393" y="301369"/>
                  </a:lnTo>
                  <a:lnTo>
                    <a:pt x="188112" y="301279"/>
                  </a:lnTo>
                  <a:lnTo>
                    <a:pt x="186457" y="300749"/>
                  </a:lnTo>
                  <a:lnTo>
                    <a:pt x="186298" y="300698"/>
                  </a:lnTo>
                  <a:lnTo>
                    <a:pt x="186003" y="300604"/>
                  </a:lnTo>
                  <a:lnTo>
                    <a:pt x="185670" y="300524"/>
                  </a:lnTo>
                  <a:lnTo>
                    <a:pt x="184807" y="300483"/>
                  </a:lnTo>
                  <a:lnTo>
                    <a:pt x="183320" y="300636"/>
                  </a:lnTo>
                  <a:lnTo>
                    <a:pt x="182990" y="300731"/>
                  </a:lnTo>
                  <a:lnTo>
                    <a:pt x="182764" y="300939"/>
                  </a:lnTo>
                  <a:lnTo>
                    <a:pt x="181104" y="301326"/>
                  </a:lnTo>
                  <a:lnTo>
                    <a:pt x="179511" y="301183"/>
                  </a:lnTo>
                  <a:lnTo>
                    <a:pt x="179276" y="301162"/>
                  </a:lnTo>
                  <a:lnTo>
                    <a:pt x="178825" y="301048"/>
                  </a:lnTo>
                  <a:lnTo>
                    <a:pt x="177327" y="300669"/>
                  </a:lnTo>
                  <a:lnTo>
                    <a:pt x="176614" y="300308"/>
                  </a:lnTo>
                  <a:lnTo>
                    <a:pt x="176481" y="300195"/>
                  </a:lnTo>
                  <a:lnTo>
                    <a:pt x="176323" y="300061"/>
                  </a:lnTo>
                  <a:lnTo>
                    <a:pt x="176185" y="299533"/>
                  </a:lnTo>
                  <a:lnTo>
                    <a:pt x="176205" y="299380"/>
                  </a:lnTo>
                  <a:lnTo>
                    <a:pt x="176426" y="297688"/>
                  </a:lnTo>
                  <a:lnTo>
                    <a:pt x="176388" y="296368"/>
                  </a:lnTo>
                  <a:lnTo>
                    <a:pt x="176340" y="296040"/>
                  </a:lnTo>
                  <a:lnTo>
                    <a:pt x="176237" y="295342"/>
                  </a:lnTo>
                  <a:lnTo>
                    <a:pt x="175645" y="294467"/>
                  </a:lnTo>
                  <a:lnTo>
                    <a:pt x="175070" y="294232"/>
                  </a:lnTo>
                  <a:lnTo>
                    <a:pt x="174749" y="294102"/>
                  </a:lnTo>
                  <a:lnTo>
                    <a:pt x="174498" y="294033"/>
                  </a:lnTo>
                  <a:lnTo>
                    <a:pt x="174115" y="293928"/>
                  </a:lnTo>
                  <a:lnTo>
                    <a:pt x="173933" y="293878"/>
                  </a:lnTo>
                  <a:lnTo>
                    <a:pt x="173683" y="293857"/>
                  </a:lnTo>
                  <a:lnTo>
                    <a:pt x="173367" y="293831"/>
                  </a:lnTo>
                  <a:lnTo>
                    <a:pt x="172625" y="293769"/>
                  </a:lnTo>
                  <a:lnTo>
                    <a:pt x="170829" y="293186"/>
                  </a:lnTo>
                  <a:lnTo>
                    <a:pt x="169983" y="292697"/>
                  </a:lnTo>
                  <a:lnTo>
                    <a:pt x="169181" y="292143"/>
                  </a:lnTo>
                  <a:lnTo>
                    <a:pt x="169030" y="292039"/>
                  </a:lnTo>
                  <a:lnTo>
                    <a:pt x="168626" y="291759"/>
                  </a:lnTo>
                  <a:lnTo>
                    <a:pt x="168039" y="291562"/>
                  </a:lnTo>
                  <a:lnTo>
                    <a:pt x="167567" y="291404"/>
                  </a:lnTo>
                  <a:lnTo>
                    <a:pt x="167027" y="291223"/>
                  </a:lnTo>
                  <a:lnTo>
                    <a:pt x="166484" y="291168"/>
                  </a:lnTo>
                  <a:lnTo>
                    <a:pt x="166221" y="291142"/>
                  </a:lnTo>
                  <a:lnTo>
                    <a:pt x="165186" y="291028"/>
                  </a:lnTo>
                  <a:lnTo>
                    <a:pt x="164995" y="290925"/>
                  </a:lnTo>
                  <a:lnTo>
                    <a:pt x="163553" y="290146"/>
                  </a:lnTo>
                  <a:lnTo>
                    <a:pt x="162624" y="289644"/>
                  </a:lnTo>
                  <a:lnTo>
                    <a:pt x="160850" y="290029"/>
                  </a:lnTo>
                  <a:lnTo>
                    <a:pt x="160376" y="290209"/>
                  </a:lnTo>
                  <a:lnTo>
                    <a:pt x="159587" y="290841"/>
                  </a:lnTo>
                  <a:lnTo>
                    <a:pt x="158742" y="291331"/>
                  </a:lnTo>
                  <a:lnTo>
                    <a:pt x="158181" y="291634"/>
                  </a:lnTo>
                  <a:lnTo>
                    <a:pt x="157172" y="291976"/>
                  </a:lnTo>
                  <a:lnTo>
                    <a:pt x="156271" y="292023"/>
                  </a:lnTo>
                  <a:lnTo>
                    <a:pt x="155531" y="291915"/>
                  </a:lnTo>
                  <a:lnTo>
                    <a:pt x="155278" y="291784"/>
                  </a:lnTo>
                  <a:lnTo>
                    <a:pt x="155117" y="291490"/>
                  </a:lnTo>
                  <a:lnTo>
                    <a:pt x="155000" y="291152"/>
                  </a:lnTo>
                  <a:lnTo>
                    <a:pt x="154980" y="290735"/>
                  </a:lnTo>
                  <a:lnTo>
                    <a:pt x="155568" y="289194"/>
                  </a:lnTo>
                  <a:lnTo>
                    <a:pt x="155623" y="288784"/>
                  </a:lnTo>
                  <a:lnTo>
                    <a:pt x="155523" y="288415"/>
                  </a:lnTo>
                  <a:lnTo>
                    <a:pt x="154585" y="286313"/>
                  </a:lnTo>
                  <a:lnTo>
                    <a:pt x="153749" y="285656"/>
                  </a:lnTo>
                  <a:lnTo>
                    <a:pt x="153114" y="285340"/>
                  </a:lnTo>
                  <a:lnTo>
                    <a:pt x="152836" y="285296"/>
                  </a:lnTo>
                  <a:lnTo>
                    <a:pt x="152402" y="285351"/>
                  </a:lnTo>
                  <a:lnTo>
                    <a:pt x="152258" y="285369"/>
                  </a:lnTo>
                  <a:lnTo>
                    <a:pt x="151651" y="285446"/>
                  </a:lnTo>
                  <a:lnTo>
                    <a:pt x="151486" y="285467"/>
                  </a:lnTo>
                  <a:lnTo>
                    <a:pt x="150828" y="285391"/>
                  </a:lnTo>
                  <a:lnTo>
                    <a:pt x="150531" y="285357"/>
                  </a:lnTo>
                  <a:lnTo>
                    <a:pt x="150163" y="285314"/>
                  </a:lnTo>
                  <a:lnTo>
                    <a:pt x="148442" y="285115"/>
                  </a:lnTo>
                  <a:lnTo>
                    <a:pt x="148014" y="285065"/>
                  </a:lnTo>
                  <a:lnTo>
                    <a:pt x="147731" y="285033"/>
                  </a:lnTo>
                  <a:lnTo>
                    <a:pt x="147579" y="285015"/>
                  </a:lnTo>
                  <a:lnTo>
                    <a:pt x="147339" y="284987"/>
                  </a:lnTo>
                  <a:lnTo>
                    <a:pt x="147175" y="284938"/>
                  </a:lnTo>
                  <a:lnTo>
                    <a:pt x="146782" y="284819"/>
                  </a:lnTo>
                  <a:lnTo>
                    <a:pt x="146647" y="284779"/>
                  </a:lnTo>
                  <a:lnTo>
                    <a:pt x="146399" y="284554"/>
                  </a:lnTo>
                  <a:lnTo>
                    <a:pt x="146178" y="284401"/>
                  </a:lnTo>
                  <a:lnTo>
                    <a:pt x="143800" y="283726"/>
                  </a:lnTo>
                  <a:lnTo>
                    <a:pt x="143455" y="283661"/>
                  </a:lnTo>
                  <a:lnTo>
                    <a:pt x="142064" y="283400"/>
                  </a:lnTo>
                  <a:lnTo>
                    <a:pt x="141254" y="283381"/>
                  </a:lnTo>
                  <a:lnTo>
                    <a:pt x="140282" y="283527"/>
                  </a:lnTo>
                  <a:lnTo>
                    <a:pt x="139491" y="283746"/>
                  </a:lnTo>
                  <a:lnTo>
                    <a:pt x="138110" y="283863"/>
                  </a:lnTo>
                  <a:lnTo>
                    <a:pt x="137445" y="283805"/>
                  </a:lnTo>
                  <a:lnTo>
                    <a:pt x="136104" y="283855"/>
                  </a:lnTo>
                  <a:lnTo>
                    <a:pt x="133516" y="283405"/>
                  </a:lnTo>
                  <a:lnTo>
                    <a:pt x="133147" y="283025"/>
                  </a:lnTo>
                  <a:lnTo>
                    <a:pt x="132805" y="282303"/>
                  </a:lnTo>
                  <a:lnTo>
                    <a:pt x="132767" y="281848"/>
                  </a:lnTo>
                  <a:lnTo>
                    <a:pt x="132661" y="281572"/>
                  </a:lnTo>
                  <a:lnTo>
                    <a:pt x="131835" y="280484"/>
                  </a:lnTo>
                  <a:lnTo>
                    <a:pt x="131036" y="279597"/>
                  </a:lnTo>
                  <a:lnTo>
                    <a:pt x="129341" y="278672"/>
                  </a:lnTo>
                  <a:lnTo>
                    <a:pt x="128937" y="278537"/>
                  </a:lnTo>
                  <a:lnTo>
                    <a:pt x="128580" y="278463"/>
                  </a:lnTo>
                  <a:lnTo>
                    <a:pt x="128276" y="278400"/>
                  </a:lnTo>
                  <a:lnTo>
                    <a:pt x="127794" y="278372"/>
                  </a:lnTo>
                  <a:lnTo>
                    <a:pt x="127447" y="278351"/>
                  </a:lnTo>
                  <a:lnTo>
                    <a:pt x="126267" y="278090"/>
                  </a:lnTo>
                  <a:lnTo>
                    <a:pt x="124606" y="277984"/>
                  </a:lnTo>
                  <a:lnTo>
                    <a:pt x="124049" y="277818"/>
                  </a:lnTo>
                  <a:lnTo>
                    <a:pt x="123505" y="277465"/>
                  </a:lnTo>
                  <a:lnTo>
                    <a:pt x="123350" y="277364"/>
                  </a:lnTo>
                  <a:lnTo>
                    <a:pt x="123152" y="277138"/>
                  </a:lnTo>
                  <a:lnTo>
                    <a:pt x="122967" y="276760"/>
                  </a:lnTo>
                  <a:lnTo>
                    <a:pt x="122882" y="275887"/>
                  </a:lnTo>
                  <a:lnTo>
                    <a:pt x="122817" y="275478"/>
                  </a:lnTo>
                  <a:lnTo>
                    <a:pt x="122663" y="275033"/>
                  </a:lnTo>
                  <a:lnTo>
                    <a:pt x="122353" y="274360"/>
                  </a:lnTo>
                  <a:lnTo>
                    <a:pt x="122322" y="274199"/>
                  </a:lnTo>
                  <a:lnTo>
                    <a:pt x="122296" y="274068"/>
                  </a:lnTo>
                  <a:lnTo>
                    <a:pt x="122309" y="273809"/>
                  </a:lnTo>
                  <a:lnTo>
                    <a:pt x="122407" y="271797"/>
                  </a:lnTo>
                  <a:lnTo>
                    <a:pt x="122195" y="271403"/>
                  </a:lnTo>
                  <a:lnTo>
                    <a:pt x="121855" y="271224"/>
                  </a:lnTo>
                  <a:lnTo>
                    <a:pt x="121696" y="271141"/>
                  </a:lnTo>
                  <a:lnTo>
                    <a:pt x="121417" y="270994"/>
                  </a:lnTo>
                  <a:lnTo>
                    <a:pt x="121272" y="270918"/>
                  </a:lnTo>
                  <a:lnTo>
                    <a:pt x="120527" y="270526"/>
                  </a:lnTo>
                  <a:lnTo>
                    <a:pt x="119758" y="270233"/>
                  </a:lnTo>
                  <a:lnTo>
                    <a:pt x="118341" y="269866"/>
                  </a:lnTo>
                  <a:lnTo>
                    <a:pt x="117959" y="269860"/>
                  </a:lnTo>
                  <a:lnTo>
                    <a:pt x="117660" y="269974"/>
                  </a:lnTo>
                  <a:lnTo>
                    <a:pt x="117243" y="270117"/>
                  </a:lnTo>
                  <a:lnTo>
                    <a:pt x="117113" y="270137"/>
                  </a:lnTo>
                  <a:lnTo>
                    <a:pt x="115781" y="270309"/>
                  </a:lnTo>
                  <a:lnTo>
                    <a:pt x="113027" y="269849"/>
                  </a:lnTo>
                  <a:lnTo>
                    <a:pt x="111959" y="268733"/>
                  </a:lnTo>
                  <a:lnTo>
                    <a:pt x="111445" y="268196"/>
                  </a:lnTo>
                  <a:lnTo>
                    <a:pt x="110849" y="267880"/>
                  </a:lnTo>
                  <a:lnTo>
                    <a:pt x="110568" y="267928"/>
                  </a:lnTo>
                  <a:lnTo>
                    <a:pt x="110278" y="268170"/>
                  </a:lnTo>
                  <a:lnTo>
                    <a:pt x="109375" y="268588"/>
                  </a:lnTo>
                  <a:lnTo>
                    <a:pt x="109247" y="268620"/>
                  </a:lnTo>
                  <a:lnTo>
                    <a:pt x="108547" y="268792"/>
                  </a:lnTo>
                  <a:lnTo>
                    <a:pt x="108302" y="268907"/>
                  </a:lnTo>
                  <a:lnTo>
                    <a:pt x="108022" y="269198"/>
                  </a:lnTo>
                  <a:lnTo>
                    <a:pt x="107733" y="269376"/>
                  </a:lnTo>
                  <a:lnTo>
                    <a:pt x="107033" y="269637"/>
                  </a:lnTo>
                  <a:lnTo>
                    <a:pt x="106382" y="269786"/>
                  </a:lnTo>
                  <a:lnTo>
                    <a:pt x="104001" y="269960"/>
                  </a:lnTo>
                  <a:lnTo>
                    <a:pt x="103714" y="269910"/>
                  </a:lnTo>
                  <a:lnTo>
                    <a:pt x="102826" y="269374"/>
                  </a:lnTo>
                  <a:lnTo>
                    <a:pt x="101960" y="268630"/>
                  </a:lnTo>
                  <a:lnTo>
                    <a:pt x="101784" y="268272"/>
                  </a:lnTo>
                  <a:lnTo>
                    <a:pt x="99548" y="268425"/>
                  </a:lnTo>
                  <a:lnTo>
                    <a:pt x="98857" y="268330"/>
                  </a:lnTo>
                  <a:lnTo>
                    <a:pt x="98134" y="267845"/>
                  </a:lnTo>
                  <a:lnTo>
                    <a:pt x="97690" y="267761"/>
                  </a:lnTo>
                  <a:lnTo>
                    <a:pt x="97444" y="267820"/>
                  </a:lnTo>
                  <a:lnTo>
                    <a:pt x="96958" y="267956"/>
                  </a:lnTo>
                  <a:lnTo>
                    <a:pt x="96557" y="268154"/>
                  </a:lnTo>
                  <a:lnTo>
                    <a:pt x="95764" y="268927"/>
                  </a:lnTo>
                  <a:lnTo>
                    <a:pt x="95518" y="269406"/>
                  </a:lnTo>
                  <a:lnTo>
                    <a:pt x="95459" y="269660"/>
                  </a:lnTo>
                  <a:lnTo>
                    <a:pt x="94598" y="270517"/>
                  </a:lnTo>
                  <a:lnTo>
                    <a:pt x="93702" y="271213"/>
                  </a:lnTo>
                  <a:lnTo>
                    <a:pt x="93292" y="271357"/>
                  </a:lnTo>
                  <a:lnTo>
                    <a:pt x="92011" y="271386"/>
                  </a:lnTo>
                  <a:lnTo>
                    <a:pt x="91466" y="271241"/>
                  </a:lnTo>
                  <a:lnTo>
                    <a:pt x="91157" y="271016"/>
                  </a:lnTo>
                  <a:lnTo>
                    <a:pt x="90782" y="270877"/>
                  </a:lnTo>
                  <a:lnTo>
                    <a:pt x="89635" y="270669"/>
                  </a:lnTo>
                  <a:lnTo>
                    <a:pt x="87771" y="270683"/>
                  </a:lnTo>
                  <a:lnTo>
                    <a:pt x="86921" y="270479"/>
                  </a:lnTo>
                  <a:lnTo>
                    <a:pt x="86307" y="270218"/>
                  </a:lnTo>
                  <a:lnTo>
                    <a:pt x="85937" y="269898"/>
                  </a:lnTo>
                  <a:lnTo>
                    <a:pt x="85775" y="269569"/>
                  </a:lnTo>
                  <a:lnTo>
                    <a:pt x="85191" y="269364"/>
                  </a:lnTo>
                  <a:lnTo>
                    <a:pt x="84478" y="269746"/>
                  </a:lnTo>
                  <a:lnTo>
                    <a:pt x="83994" y="270005"/>
                  </a:lnTo>
                  <a:lnTo>
                    <a:pt x="83754" y="270133"/>
                  </a:lnTo>
                  <a:lnTo>
                    <a:pt x="83408" y="270232"/>
                  </a:lnTo>
                  <a:lnTo>
                    <a:pt x="82308" y="270549"/>
                  </a:lnTo>
                  <a:lnTo>
                    <a:pt x="81693" y="270726"/>
                  </a:lnTo>
                  <a:lnTo>
                    <a:pt x="80491" y="270927"/>
                  </a:lnTo>
                  <a:lnTo>
                    <a:pt x="79804" y="271042"/>
                  </a:lnTo>
                  <a:lnTo>
                    <a:pt x="79672" y="271064"/>
                  </a:lnTo>
                  <a:lnTo>
                    <a:pt x="79393" y="271076"/>
                  </a:lnTo>
                  <a:lnTo>
                    <a:pt x="77801" y="271141"/>
                  </a:lnTo>
                  <a:lnTo>
                    <a:pt x="76167" y="270800"/>
                  </a:lnTo>
                  <a:lnTo>
                    <a:pt x="73918" y="270119"/>
                  </a:lnTo>
                  <a:lnTo>
                    <a:pt x="72967" y="269730"/>
                  </a:lnTo>
                  <a:lnTo>
                    <a:pt x="72384" y="269388"/>
                  </a:lnTo>
                  <a:lnTo>
                    <a:pt x="71342" y="269382"/>
                  </a:lnTo>
                  <a:lnTo>
                    <a:pt x="70246" y="269670"/>
                  </a:lnTo>
                  <a:lnTo>
                    <a:pt x="69751" y="269882"/>
                  </a:lnTo>
                  <a:lnTo>
                    <a:pt x="66823" y="271133"/>
                  </a:lnTo>
                  <a:lnTo>
                    <a:pt x="65382" y="271617"/>
                  </a:lnTo>
                  <a:lnTo>
                    <a:pt x="65074" y="271676"/>
                  </a:lnTo>
                  <a:lnTo>
                    <a:pt x="64029" y="271877"/>
                  </a:lnTo>
                  <a:lnTo>
                    <a:pt x="61671" y="271974"/>
                  </a:lnTo>
                  <a:lnTo>
                    <a:pt x="59791" y="271752"/>
                  </a:lnTo>
                  <a:lnTo>
                    <a:pt x="57276" y="271160"/>
                  </a:lnTo>
                  <a:lnTo>
                    <a:pt x="53406" y="270826"/>
                  </a:lnTo>
                  <a:lnTo>
                    <a:pt x="52958" y="270904"/>
                  </a:lnTo>
                  <a:lnTo>
                    <a:pt x="51543" y="270890"/>
                  </a:lnTo>
                  <a:lnTo>
                    <a:pt x="50284" y="270780"/>
                  </a:lnTo>
                  <a:lnTo>
                    <a:pt x="48471" y="270194"/>
                  </a:lnTo>
                  <a:lnTo>
                    <a:pt x="46803" y="269441"/>
                  </a:lnTo>
                  <a:lnTo>
                    <a:pt x="44766" y="268827"/>
                  </a:lnTo>
                  <a:lnTo>
                    <a:pt x="43636" y="267891"/>
                  </a:lnTo>
                  <a:lnTo>
                    <a:pt x="43287" y="267686"/>
                  </a:lnTo>
                  <a:lnTo>
                    <a:pt x="42552" y="267686"/>
                  </a:lnTo>
                  <a:lnTo>
                    <a:pt x="41861" y="267769"/>
                  </a:lnTo>
                  <a:lnTo>
                    <a:pt x="41403" y="267824"/>
                  </a:lnTo>
                  <a:lnTo>
                    <a:pt x="41115" y="267859"/>
                  </a:lnTo>
                  <a:lnTo>
                    <a:pt x="39473" y="268288"/>
                  </a:lnTo>
                  <a:lnTo>
                    <a:pt x="38471" y="268651"/>
                  </a:lnTo>
                  <a:lnTo>
                    <a:pt x="37212" y="269355"/>
                  </a:lnTo>
                  <a:lnTo>
                    <a:pt x="37007" y="270028"/>
                  </a:lnTo>
                  <a:lnTo>
                    <a:pt x="37022" y="270310"/>
                  </a:lnTo>
                  <a:lnTo>
                    <a:pt x="37182" y="270693"/>
                  </a:lnTo>
                  <a:lnTo>
                    <a:pt x="37156" y="271113"/>
                  </a:lnTo>
                  <a:lnTo>
                    <a:pt x="36751" y="271772"/>
                  </a:lnTo>
                  <a:lnTo>
                    <a:pt x="36635" y="273119"/>
                  </a:lnTo>
                  <a:lnTo>
                    <a:pt x="35989" y="274609"/>
                  </a:lnTo>
                  <a:lnTo>
                    <a:pt x="35510" y="276070"/>
                  </a:lnTo>
                  <a:lnTo>
                    <a:pt x="35293" y="276418"/>
                  </a:lnTo>
                  <a:lnTo>
                    <a:pt x="34756" y="276976"/>
                  </a:lnTo>
                  <a:lnTo>
                    <a:pt x="33382" y="279060"/>
                  </a:lnTo>
                  <a:lnTo>
                    <a:pt x="32866" y="279704"/>
                  </a:lnTo>
                  <a:lnTo>
                    <a:pt x="31965" y="280519"/>
                  </a:lnTo>
                  <a:lnTo>
                    <a:pt x="31254" y="280771"/>
                  </a:lnTo>
                  <a:lnTo>
                    <a:pt x="29762" y="282422"/>
                  </a:lnTo>
                  <a:lnTo>
                    <a:pt x="29482" y="282651"/>
                  </a:lnTo>
                  <a:lnTo>
                    <a:pt x="29275" y="282820"/>
                  </a:lnTo>
                  <a:lnTo>
                    <a:pt x="27537" y="283818"/>
                  </a:lnTo>
                  <a:lnTo>
                    <a:pt x="27103" y="283912"/>
                  </a:lnTo>
                  <a:lnTo>
                    <a:pt x="25996" y="283966"/>
                  </a:lnTo>
                  <a:lnTo>
                    <a:pt x="23984" y="283769"/>
                  </a:lnTo>
                  <a:lnTo>
                    <a:pt x="22052" y="284551"/>
                  </a:lnTo>
                  <a:lnTo>
                    <a:pt x="21037" y="284853"/>
                  </a:lnTo>
                  <a:lnTo>
                    <a:pt x="20754" y="284852"/>
                  </a:lnTo>
                  <a:lnTo>
                    <a:pt x="20339" y="284705"/>
                  </a:lnTo>
                  <a:lnTo>
                    <a:pt x="19901" y="284845"/>
                  </a:lnTo>
                  <a:lnTo>
                    <a:pt x="19393" y="285009"/>
                  </a:lnTo>
                  <a:lnTo>
                    <a:pt x="19224" y="285003"/>
                  </a:lnTo>
                  <a:lnTo>
                    <a:pt x="18851" y="284990"/>
                  </a:lnTo>
                  <a:lnTo>
                    <a:pt x="18713" y="284973"/>
                  </a:lnTo>
                  <a:lnTo>
                    <a:pt x="18426" y="284937"/>
                  </a:lnTo>
                  <a:lnTo>
                    <a:pt x="17455" y="284814"/>
                  </a:lnTo>
                  <a:lnTo>
                    <a:pt x="17112" y="284770"/>
                  </a:lnTo>
                  <a:lnTo>
                    <a:pt x="16546" y="284699"/>
                  </a:lnTo>
                  <a:lnTo>
                    <a:pt x="16172" y="284409"/>
                  </a:lnTo>
                  <a:lnTo>
                    <a:pt x="15867" y="284284"/>
                  </a:lnTo>
                  <a:lnTo>
                    <a:pt x="15642" y="284193"/>
                  </a:lnTo>
                  <a:lnTo>
                    <a:pt x="15296" y="284077"/>
                  </a:lnTo>
                  <a:lnTo>
                    <a:pt x="15064" y="284046"/>
                  </a:lnTo>
                  <a:lnTo>
                    <a:pt x="14866" y="284019"/>
                  </a:lnTo>
                  <a:lnTo>
                    <a:pt x="14703" y="283997"/>
                  </a:lnTo>
                  <a:lnTo>
                    <a:pt x="14333" y="283924"/>
                  </a:lnTo>
                  <a:lnTo>
                    <a:pt x="13944" y="283727"/>
                  </a:lnTo>
                  <a:lnTo>
                    <a:pt x="13750" y="283629"/>
                  </a:lnTo>
                  <a:lnTo>
                    <a:pt x="13334" y="283305"/>
                  </a:lnTo>
                  <a:lnTo>
                    <a:pt x="13151" y="282462"/>
                  </a:lnTo>
                  <a:lnTo>
                    <a:pt x="12936" y="281947"/>
                  </a:lnTo>
                  <a:lnTo>
                    <a:pt x="12357" y="281355"/>
                  </a:lnTo>
                  <a:lnTo>
                    <a:pt x="12199" y="281232"/>
                  </a:lnTo>
                  <a:lnTo>
                    <a:pt x="12014" y="281087"/>
                  </a:lnTo>
                  <a:lnTo>
                    <a:pt x="11577" y="280745"/>
                  </a:lnTo>
                  <a:lnTo>
                    <a:pt x="10814" y="280149"/>
                  </a:lnTo>
                  <a:lnTo>
                    <a:pt x="10364" y="279797"/>
                  </a:lnTo>
                  <a:lnTo>
                    <a:pt x="9712" y="279561"/>
                  </a:lnTo>
                  <a:lnTo>
                    <a:pt x="9250" y="279259"/>
                  </a:lnTo>
                  <a:lnTo>
                    <a:pt x="9017" y="279107"/>
                  </a:lnTo>
                  <a:lnTo>
                    <a:pt x="8746" y="278886"/>
                  </a:lnTo>
                  <a:lnTo>
                    <a:pt x="8376" y="278464"/>
                  </a:lnTo>
                  <a:lnTo>
                    <a:pt x="8260" y="278332"/>
                  </a:lnTo>
                  <a:lnTo>
                    <a:pt x="7526" y="277498"/>
                  </a:lnTo>
                  <a:lnTo>
                    <a:pt x="7139" y="277147"/>
                  </a:lnTo>
                  <a:lnTo>
                    <a:pt x="4575" y="275602"/>
                  </a:lnTo>
                  <a:lnTo>
                    <a:pt x="4375" y="275423"/>
                  </a:lnTo>
                  <a:lnTo>
                    <a:pt x="3810" y="274504"/>
                  </a:lnTo>
                  <a:lnTo>
                    <a:pt x="3532" y="274051"/>
                  </a:lnTo>
                  <a:lnTo>
                    <a:pt x="3116" y="273444"/>
                  </a:lnTo>
                  <a:lnTo>
                    <a:pt x="2561" y="272895"/>
                  </a:lnTo>
                  <a:lnTo>
                    <a:pt x="2058" y="272399"/>
                  </a:lnTo>
                  <a:lnTo>
                    <a:pt x="1912" y="272368"/>
                  </a:lnTo>
                  <a:lnTo>
                    <a:pt x="1260" y="272522"/>
                  </a:lnTo>
                  <a:lnTo>
                    <a:pt x="1324" y="272141"/>
                  </a:lnTo>
                  <a:lnTo>
                    <a:pt x="1187" y="271302"/>
                  </a:lnTo>
                  <a:lnTo>
                    <a:pt x="442" y="270866"/>
                  </a:lnTo>
                  <a:lnTo>
                    <a:pt x="0" y="270740"/>
                  </a:lnTo>
                  <a:lnTo>
                    <a:pt x="269" y="270423"/>
                  </a:lnTo>
                  <a:lnTo>
                    <a:pt x="962" y="270070"/>
                  </a:lnTo>
                  <a:lnTo>
                    <a:pt x="1565" y="270193"/>
                  </a:lnTo>
                  <a:lnTo>
                    <a:pt x="1662" y="270453"/>
                  </a:lnTo>
                  <a:lnTo>
                    <a:pt x="2121" y="270264"/>
                  </a:lnTo>
                  <a:lnTo>
                    <a:pt x="2632" y="269725"/>
                  </a:lnTo>
                  <a:lnTo>
                    <a:pt x="3176" y="269621"/>
                  </a:lnTo>
                  <a:lnTo>
                    <a:pt x="3208" y="269350"/>
                  </a:lnTo>
                  <a:lnTo>
                    <a:pt x="2998" y="269094"/>
                  </a:lnTo>
                  <a:lnTo>
                    <a:pt x="3522" y="268892"/>
                  </a:lnTo>
                  <a:lnTo>
                    <a:pt x="4384" y="269220"/>
                  </a:lnTo>
                  <a:lnTo>
                    <a:pt x="4852" y="269313"/>
                  </a:lnTo>
                  <a:lnTo>
                    <a:pt x="6939" y="269396"/>
                  </a:lnTo>
                  <a:lnTo>
                    <a:pt x="6947" y="270495"/>
                  </a:lnTo>
                  <a:lnTo>
                    <a:pt x="9503" y="270520"/>
                  </a:lnTo>
                  <a:lnTo>
                    <a:pt x="9504" y="272871"/>
                  </a:lnTo>
                  <a:lnTo>
                    <a:pt x="12047" y="272889"/>
                  </a:lnTo>
                  <a:lnTo>
                    <a:pt x="12039" y="270538"/>
                  </a:lnTo>
                  <a:lnTo>
                    <a:pt x="14578" y="270549"/>
                  </a:lnTo>
                  <a:lnTo>
                    <a:pt x="14599" y="265854"/>
                  </a:lnTo>
                  <a:lnTo>
                    <a:pt x="17140" y="265847"/>
                  </a:lnTo>
                  <a:lnTo>
                    <a:pt x="17149" y="263488"/>
                  </a:lnTo>
                  <a:lnTo>
                    <a:pt x="14612" y="263495"/>
                  </a:lnTo>
                  <a:lnTo>
                    <a:pt x="14620" y="261185"/>
                  </a:lnTo>
                  <a:lnTo>
                    <a:pt x="17146" y="261182"/>
                  </a:lnTo>
                  <a:lnTo>
                    <a:pt x="17151" y="258812"/>
                  </a:lnTo>
                  <a:lnTo>
                    <a:pt x="17165" y="254124"/>
                  </a:lnTo>
                  <a:lnTo>
                    <a:pt x="19709" y="254126"/>
                  </a:lnTo>
                  <a:lnTo>
                    <a:pt x="19702" y="251759"/>
                  </a:lnTo>
                  <a:lnTo>
                    <a:pt x="24847" y="251751"/>
                  </a:lnTo>
                  <a:lnTo>
                    <a:pt x="24842" y="249400"/>
                  </a:lnTo>
                  <a:lnTo>
                    <a:pt x="27407" y="249410"/>
                  </a:lnTo>
                  <a:lnTo>
                    <a:pt x="27350" y="246936"/>
                  </a:lnTo>
                  <a:lnTo>
                    <a:pt x="27483" y="245666"/>
                  </a:lnTo>
                  <a:lnTo>
                    <a:pt x="27523" y="243471"/>
                  </a:lnTo>
                  <a:lnTo>
                    <a:pt x="26970" y="243434"/>
                  </a:lnTo>
                  <a:lnTo>
                    <a:pt x="26736" y="243088"/>
                  </a:lnTo>
                  <a:lnTo>
                    <a:pt x="26695" y="242355"/>
                  </a:lnTo>
                  <a:lnTo>
                    <a:pt x="24976" y="242341"/>
                  </a:lnTo>
                  <a:lnTo>
                    <a:pt x="25019" y="240016"/>
                  </a:lnTo>
                  <a:lnTo>
                    <a:pt x="29964" y="240038"/>
                  </a:lnTo>
                  <a:lnTo>
                    <a:pt x="30094" y="232925"/>
                  </a:lnTo>
                  <a:lnTo>
                    <a:pt x="27646" y="232951"/>
                  </a:lnTo>
                  <a:lnTo>
                    <a:pt x="27529" y="232341"/>
                  </a:lnTo>
                  <a:lnTo>
                    <a:pt x="27464" y="228368"/>
                  </a:lnTo>
                  <a:lnTo>
                    <a:pt x="30059" y="228219"/>
                  </a:lnTo>
                  <a:lnTo>
                    <a:pt x="32682" y="228249"/>
                  </a:lnTo>
                  <a:lnTo>
                    <a:pt x="32562" y="223541"/>
                  </a:lnTo>
                  <a:lnTo>
                    <a:pt x="35113" y="223516"/>
                  </a:lnTo>
                  <a:lnTo>
                    <a:pt x="35026" y="221176"/>
                  </a:lnTo>
                  <a:lnTo>
                    <a:pt x="37536" y="221129"/>
                  </a:lnTo>
                  <a:lnTo>
                    <a:pt x="37441" y="218875"/>
                  </a:lnTo>
                  <a:lnTo>
                    <a:pt x="42445" y="218846"/>
                  </a:lnTo>
                  <a:lnTo>
                    <a:pt x="42477" y="215751"/>
                  </a:lnTo>
                  <a:lnTo>
                    <a:pt x="42403" y="211790"/>
                  </a:lnTo>
                  <a:lnTo>
                    <a:pt x="47524" y="211745"/>
                  </a:lnTo>
                  <a:lnTo>
                    <a:pt x="47339" y="202308"/>
                  </a:lnTo>
                  <a:lnTo>
                    <a:pt x="47328" y="197599"/>
                  </a:lnTo>
                  <a:lnTo>
                    <a:pt x="44717" y="197606"/>
                  </a:lnTo>
                  <a:lnTo>
                    <a:pt x="44677" y="192875"/>
                  </a:lnTo>
                  <a:lnTo>
                    <a:pt x="47289" y="192868"/>
                  </a:lnTo>
                  <a:lnTo>
                    <a:pt x="47301" y="190662"/>
                  </a:lnTo>
                  <a:lnTo>
                    <a:pt x="54983" y="190593"/>
                  </a:lnTo>
                  <a:lnTo>
                    <a:pt x="54977" y="188238"/>
                  </a:lnTo>
                  <a:lnTo>
                    <a:pt x="57530" y="188215"/>
                  </a:lnTo>
                  <a:lnTo>
                    <a:pt x="57459" y="183368"/>
                  </a:lnTo>
                  <a:lnTo>
                    <a:pt x="58157" y="182929"/>
                  </a:lnTo>
                  <a:lnTo>
                    <a:pt x="59590" y="181623"/>
                  </a:lnTo>
                  <a:lnTo>
                    <a:pt x="59366" y="181177"/>
                  </a:lnTo>
                  <a:lnTo>
                    <a:pt x="59569" y="181128"/>
                  </a:lnTo>
                  <a:lnTo>
                    <a:pt x="60003" y="180618"/>
                  </a:lnTo>
                  <a:lnTo>
                    <a:pt x="59983" y="176549"/>
                  </a:lnTo>
                  <a:lnTo>
                    <a:pt x="67831" y="176514"/>
                  </a:lnTo>
                  <a:lnTo>
                    <a:pt x="67857" y="174178"/>
                  </a:lnTo>
                  <a:lnTo>
                    <a:pt x="70307" y="174174"/>
                  </a:lnTo>
                  <a:lnTo>
                    <a:pt x="96025" y="174054"/>
                  </a:lnTo>
                  <a:lnTo>
                    <a:pt x="96040" y="176427"/>
                  </a:lnTo>
                  <a:lnTo>
                    <a:pt x="98616" y="176401"/>
                  </a:lnTo>
                  <a:lnTo>
                    <a:pt x="98599" y="169368"/>
                  </a:lnTo>
                  <a:lnTo>
                    <a:pt x="101371" y="169392"/>
                  </a:lnTo>
                  <a:lnTo>
                    <a:pt x="101394" y="167049"/>
                  </a:lnTo>
                  <a:lnTo>
                    <a:pt x="103973" y="167022"/>
                  </a:lnTo>
                  <a:lnTo>
                    <a:pt x="104012" y="165073"/>
                  </a:lnTo>
                  <a:lnTo>
                    <a:pt x="105448" y="165072"/>
                  </a:lnTo>
                  <a:lnTo>
                    <a:pt x="105515" y="160335"/>
                  </a:lnTo>
                  <a:lnTo>
                    <a:pt x="105596" y="141494"/>
                  </a:lnTo>
                  <a:lnTo>
                    <a:pt x="105529" y="137939"/>
                  </a:lnTo>
                  <a:lnTo>
                    <a:pt x="100922" y="137985"/>
                  </a:lnTo>
                  <a:lnTo>
                    <a:pt x="94038" y="137889"/>
                  </a:lnTo>
                  <a:lnTo>
                    <a:pt x="84725" y="138312"/>
                  </a:lnTo>
                  <a:lnTo>
                    <a:pt x="84638" y="129664"/>
                  </a:lnTo>
                  <a:lnTo>
                    <a:pt x="84627" y="115462"/>
                  </a:lnTo>
                  <a:lnTo>
                    <a:pt x="92399" y="115523"/>
                  </a:lnTo>
                  <a:lnTo>
                    <a:pt x="92505" y="108486"/>
                  </a:lnTo>
                  <a:lnTo>
                    <a:pt x="92407" y="108308"/>
                  </a:lnTo>
                  <a:lnTo>
                    <a:pt x="102713" y="108325"/>
                  </a:lnTo>
                  <a:lnTo>
                    <a:pt x="102713" y="103639"/>
                  </a:lnTo>
                  <a:lnTo>
                    <a:pt x="102689" y="98897"/>
                  </a:lnTo>
                  <a:lnTo>
                    <a:pt x="94948" y="98902"/>
                  </a:lnTo>
                  <a:lnTo>
                    <a:pt x="94895" y="94175"/>
                  </a:lnTo>
                  <a:lnTo>
                    <a:pt x="94795" y="61142"/>
                  </a:lnTo>
                  <a:lnTo>
                    <a:pt x="92177" y="61142"/>
                  </a:lnTo>
                  <a:lnTo>
                    <a:pt x="92176" y="58762"/>
                  </a:lnTo>
                  <a:lnTo>
                    <a:pt x="94787" y="58785"/>
                  </a:lnTo>
                  <a:lnTo>
                    <a:pt x="94783" y="54061"/>
                  </a:lnTo>
                  <a:lnTo>
                    <a:pt x="92163" y="54028"/>
                  </a:lnTo>
                  <a:lnTo>
                    <a:pt x="92208" y="51971"/>
                  </a:lnTo>
                  <a:lnTo>
                    <a:pt x="84314" y="51973"/>
                  </a:lnTo>
                  <a:lnTo>
                    <a:pt x="84304" y="49943"/>
                  </a:lnTo>
                  <a:lnTo>
                    <a:pt x="84123" y="49623"/>
                  </a:lnTo>
                  <a:lnTo>
                    <a:pt x="81678" y="49603"/>
                  </a:lnTo>
                  <a:lnTo>
                    <a:pt x="81679" y="47238"/>
                  </a:lnTo>
                  <a:lnTo>
                    <a:pt x="84334" y="47243"/>
                  </a:lnTo>
                  <a:lnTo>
                    <a:pt x="84344" y="44870"/>
                  </a:lnTo>
                  <a:lnTo>
                    <a:pt x="86932" y="44911"/>
                  </a:lnTo>
                  <a:lnTo>
                    <a:pt x="86909" y="47250"/>
                  </a:lnTo>
                  <a:lnTo>
                    <a:pt x="89457" y="47245"/>
                  </a:lnTo>
                  <a:lnTo>
                    <a:pt x="89419" y="44876"/>
                  </a:lnTo>
                  <a:lnTo>
                    <a:pt x="90732" y="44882"/>
                  </a:lnTo>
                  <a:lnTo>
                    <a:pt x="91401" y="44886"/>
                  </a:lnTo>
                  <a:lnTo>
                    <a:pt x="91402" y="45984"/>
                  </a:lnTo>
                  <a:lnTo>
                    <a:pt x="90744" y="45984"/>
                  </a:lnTo>
                  <a:lnTo>
                    <a:pt x="90759" y="47252"/>
                  </a:lnTo>
                  <a:lnTo>
                    <a:pt x="92067" y="47259"/>
                  </a:lnTo>
                  <a:lnTo>
                    <a:pt x="92070" y="44889"/>
                  </a:lnTo>
                  <a:lnTo>
                    <a:pt x="95852" y="44907"/>
                  </a:lnTo>
                  <a:lnTo>
                    <a:pt x="95853" y="42566"/>
                  </a:lnTo>
                  <a:lnTo>
                    <a:pt x="97309" y="42577"/>
                  </a:lnTo>
                  <a:lnTo>
                    <a:pt x="97300" y="43734"/>
                  </a:lnTo>
                  <a:lnTo>
                    <a:pt x="98617" y="43735"/>
                  </a:lnTo>
                  <a:lnTo>
                    <a:pt x="98617" y="42574"/>
                  </a:lnTo>
                  <a:lnTo>
                    <a:pt x="99904" y="42571"/>
                  </a:lnTo>
                  <a:lnTo>
                    <a:pt x="99919" y="44922"/>
                  </a:lnTo>
                  <a:lnTo>
                    <a:pt x="102528" y="44904"/>
                  </a:lnTo>
                  <a:lnTo>
                    <a:pt x="102524" y="40232"/>
                  </a:lnTo>
                  <a:lnTo>
                    <a:pt x="105045" y="40171"/>
                  </a:lnTo>
                  <a:lnTo>
                    <a:pt x="105044" y="37850"/>
                  </a:lnTo>
                  <a:lnTo>
                    <a:pt x="118082" y="37711"/>
                  </a:lnTo>
                  <a:lnTo>
                    <a:pt x="118069" y="42423"/>
                  </a:lnTo>
                  <a:lnTo>
                    <a:pt x="118283" y="42642"/>
                  </a:lnTo>
                  <a:lnTo>
                    <a:pt x="119502" y="42611"/>
                  </a:lnTo>
                  <a:lnTo>
                    <a:pt x="119691" y="42689"/>
                  </a:lnTo>
                  <a:lnTo>
                    <a:pt x="120166" y="43111"/>
                  </a:lnTo>
                  <a:lnTo>
                    <a:pt x="120960" y="43093"/>
                  </a:lnTo>
                  <a:lnTo>
                    <a:pt x="121240" y="42841"/>
                  </a:lnTo>
                  <a:lnTo>
                    <a:pt x="122784" y="42910"/>
                  </a:lnTo>
                  <a:lnTo>
                    <a:pt x="122896" y="43192"/>
                  </a:lnTo>
                  <a:lnTo>
                    <a:pt x="123464" y="43243"/>
                  </a:lnTo>
                  <a:lnTo>
                    <a:pt x="123724" y="43240"/>
                  </a:lnTo>
                  <a:lnTo>
                    <a:pt x="124547" y="42840"/>
                  </a:lnTo>
                  <a:lnTo>
                    <a:pt x="125321" y="42736"/>
                  </a:lnTo>
                  <a:lnTo>
                    <a:pt x="125342" y="44058"/>
                  </a:lnTo>
                  <a:lnTo>
                    <a:pt x="125997" y="44164"/>
                  </a:lnTo>
                  <a:lnTo>
                    <a:pt x="125997" y="47140"/>
                  </a:lnTo>
                  <a:lnTo>
                    <a:pt x="128619" y="47137"/>
                  </a:lnTo>
                  <a:lnTo>
                    <a:pt x="128610" y="49510"/>
                  </a:lnTo>
                  <a:lnTo>
                    <a:pt x="126013" y="49498"/>
                  </a:lnTo>
                  <a:lnTo>
                    <a:pt x="125976" y="51808"/>
                  </a:lnTo>
                  <a:lnTo>
                    <a:pt x="133777" y="51818"/>
                  </a:lnTo>
                  <a:lnTo>
                    <a:pt x="138902" y="51827"/>
                  </a:lnTo>
                  <a:lnTo>
                    <a:pt x="141560" y="51826"/>
                  </a:lnTo>
                  <a:lnTo>
                    <a:pt x="141556" y="48301"/>
                  </a:lnTo>
                  <a:lnTo>
                    <a:pt x="144203" y="48304"/>
                  </a:lnTo>
                  <a:lnTo>
                    <a:pt x="144207" y="47156"/>
                  </a:lnTo>
                  <a:lnTo>
                    <a:pt x="145503" y="47145"/>
                  </a:lnTo>
                  <a:lnTo>
                    <a:pt x="145512" y="44769"/>
                  </a:lnTo>
                  <a:lnTo>
                    <a:pt x="144211" y="44759"/>
                  </a:lnTo>
                  <a:lnTo>
                    <a:pt x="144220" y="43608"/>
                  </a:lnTo>
                  <a:lnTo>
                    <a:pt x="141564" y="43582"/>
                  </a:lnTo>
                  <a:lnTo>
                    <a:pt x="141600" y="41210"/>
                  </a:lnTo>
                  <a:lnTo>
                    <a:pt x="142568" y="40954"/>
                  </a:lnTo>
                  <a:lnTo>
                    <a:pt x="143001" y="40686"/>
                  </a:lnTo>
                  <a:lnTo>
                    <a:pt x="143062" y="39690"/>
                  </a:lnTo>
                  <a:lnTo>
                    <a:pt x="142980" y="39392"/>
                  </a:lnTo>
                  <a:lnTo>
                    <a:pt x="142811" y="39214"/>
                  </a:lnTo>
                  <a:lnTo>
                    <a:pt x="142453" y="39013"/>
                  </a:lnTo>
                  <a:lnTo>
                    <a:pt x="141893" y="39143"/>
                  </a:lnTo>
                  <a:lnTo>
                    <a:pt x="141641" y="39289"/>
                  </a:lnTo>
                  <a:lnTo>
                    <a:pt x="141690" y="26266"/>
                  </a:lnTo>
                  <a:lnTo>
                    <a:pt x="141805" y="23592"/>
                  </a:lnTo>
                  <a:lnTo>
                    <a:pt x="147058" y="23593"/>
                  </a:lnTo>
                  <a:lnTo>
                    <a:pt x="147038" y="21281"/>
                  </a:lnTo>
                  <a:lnTo>
                    <a:pt x="149647" y="21271"/>
                  </a:lnTo>
                  <a:lnTo>
                    <a:pt x="149637" y="23604"/>
                  </a:lnTo>
                  <a:lnTo>
                    <a:pt x="150512" y="23620"/>
                  </a:lnTo>
                  <a:lnTo>
                    <a:pt x="151987" y="23546"/>
                  </a:lnTo>
                  <a:lnTo>
                    <a:pt x="159880" y="23511"/>
                  </a:lnTo>
                  <a:lnTo>
                    <a:pt x="159905" y="21153"/>
                  </a:lnTo>
                  <a:lnTo>
                    <a:pt x="162026" y="21148"/>
                  </a:lnTo>
                  <a:lnTo>
                    <a:pt x="167583" y="21159"/>
                  </a:lnTo>
                  <a:lnTo>
                    <a:pt x="167590" y="18805"/>
                  </a:lnTo>
                  <a:lnTo>
                    <a:pt x="169840" y="18823"/>
                  </a:lnTo>
                  <a:lnTo>
                    <a:pt x="170013" y="18373"/>
                  </a:lnTo>
                  <a:lnTo>
                    <a:pt x="170033" y="16867"/>
                  </a:lnTo>
                  <a:lnTo>
                    <a:pt x="170387" y="16294"/>
                  </a:lnTo>
                  <a:lnTo>
                    <a:pt x="170437" y="15216"/>
                  </a:lnTo>
                  <a:lnTo>
                    <a:pt x="170948" y="14088"/>
                  </a:lnTo>
                  <a:lnTo>
                    <a:pt x="172782" y="14077"/>
                  </a:lnTo>
                  <a:lnTo>
                    <a:pt x="172845" y="2302"/>
                  </a:lnTo>
                  <a:lnTo>
                    <a:pt x="178098" y="2360"/>
                  </a:lnTo>
                  <a:lnTo>
                    <a:pt x="178123" y="0"/>
                  </a:lnTo>
                  <a:lnTo>
                    <a:pt x="181979" y="97"/>
                  </a:lnTo>
                  <a:lnTo>
                    <a:pt x="182043" y="11789"/>
                  </a:lnTo>
                  <a:lnTo>
                    <a:pt x="185877" y="11821"/>
                  </a:lnTo>
                  <a:lnTo>
                    <a:pt x="185857" y="14179"/>
                  </a:lnTo>
                  <a:lnTo>
                    <a:pt x="188488" y="14189"/>
                  </a:lnTo>
                  <a:lnTo>
                    <a:pt x="188472" y="16561"/>
                  </a:lnTo>
                  <a:lnTo>
                    <a:pt x="188460" y="18915"/>
                  </a:lnTo>
                  <a:lnTo>
                    <a:pt x="191094" y="18933"/>
                  </a:lnTo>
                  <a:lnTo>
                    <a:pt x="191065" y="21283"/>
                  </a:lnTo>
                  <a:lnTo>
                    <a:pt x="193685" y="21283"/>
                  </a:lnTo>
                  <a:lnTo>
                    <a:pt x="193588" y="33072"/>
                  </a:lnTo>
                  <a:lnTo>
                    <a:pt x="201323" y="33065"/>
                  </a:lnTo>
                  <a:lnTo>
                    <a:pt x="203928" y="33060"/>
                  </a:lnTo>
                  <a:lnTo>
                    <a:pt x="203971" y="25978"/>
                  </a:lnTo>
                  <a:lnTo>
                    <a:pt x="206578" y="25962"/>
                  </a:lnTo>
                  <a:lnTo>
                    <a:pt x="206618" y="23629"/>
                  </a:lnTo>
                  <a:lnTo>
                    <a:pt x="209220" y="23601"/>
                  </a:lnTo>
                  <a:lnTo>
                    <a:pt x="209263" y="2126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5" name="pg736">
              <a:extLst>
                <a:ext uri="{FF2B5EF4-FFF2-40B4-BE49-F238E27FC236}">
                  <a16:creationId xmlns:a16="http://schemas.microsoft.com/office/drawing/2014/main" id="{2C77A2FA-D96B-8942-848A-15178BDC9EFA}"/>
                </a:ext>
              </a:extLst>
            </p:cNvPr>
            <p:cNvSpPr/>
            <p:nvPr/>
          </p:nvSpPr>
          <p:spPr>
            <a:xfrm>
              <a:off x="4431733" y="2384282"/>
              <a:ext cx="44525" cy="39433"/>
            </a:xfrm>
            <a:custGeom>
              <a:avLst/>
              <a:gdLst/>
              <a:ahLst/>
              <a:cxnLst/>
              <a:rect l="0" t="0" r="0" b="0"/>
              <a:pathLst>
                <a:path w="44525" h="39433">
                  <a:moveTo>
                    <a:pt x="41837" y="36795"/>
                  </a:moveTo>
                  <a:lnTo>
                    <a:pt x="40927" y="36713"/>
                  </a:lnTo>
                  <a:lnTo>
                    <a:pt x="40912" y="32423"/>
                  </a:lnTo>
                  <a:lnTo>
                    <a:pt x="33177" y="32407"/>
                  </a:lnTo>
                  <a:lnTo>
                    <a:pt x="33164" y="34768"/>
                  </a:lnTo>
                  <a:lnTo>
                    <a:pt x="30702" y="34767"/>
                  </a:lnTo>
                  <a:lnTo>
                    <a:pt x="30698" y="32421"/>
                  </a:lnTo>
                  <a:lnTo>
                    <a:pt x="28117" y="32395"/>
                  </a:lnTo>
                  <a:lnTo>
                    <a:pt x="28134" y="34738"/>
                  </a:lnTo>
                  <a:lnTo>
                    <a:pt x="25557" y="34731"/>
                  </a:lnTo>
                  <a:lnTo>
                    <a:pt x="25558" y="37092"/>
                  </a:lnTo>
                  <a:lnTo>
                    <a:pt x="22991" y="37086"/>
                  </a:lnTo>
                  <a:lnTo>
                    <a:pt x="22984" y="39433"/>
                  </a:lnTo>
                  <a:lnTo>
                    <a:pt x="17807" y="39412"/>
                  </a:lnTo>
                  <a:lnTo>
                    <a:pt x="17812" y="37047"/>
                  </a:lnTo>
                  <a:lnTo>
                    <a:pt x="16471" y="37036"/>
                  </a:lnTo>
                  <a:lnTo>
                    <a:pt x="16402" y="36158"/>
                  </a:lnTo>
                  <a:lnTo>
                    <a:pt x="16476" y="34689"/>
                  </a:lnTo>
                  <a:lnTo>
                    <a:pt x="15346" y="34682"/>
                  </a:lnTo>
                  <a:lnTo>
                    <a:pt x="15338" y="32324"/>
                  </a:lnTo>
                  <a:lnTo>
                    <a:pt x="2414" y="32272"/>
                  </a:lnTo>
                  <a:lnTo>
                    <a:pt x="2423" y="29900"/>
                  </a:lnTo>
                  <a:lnTo>
                    <a:pt x="0" y="29903"/>
                  </a:lnTo>
                  <a:lnTo>
                    <a:pt x="29" y="28298"/>
                  </a:lnTo>
                  <a:lnTo>
                    <a:pt x="1890" y="28300"/>
                  </a:lnTo>
                  <a:lnTo>
                    <a:pt x="1867" y="23658"/>
                  </a:lnTo>
                  <a:lnTo>
                    <a:pt x="4447" y="23644"/>
                  </a:lnTo>
                  <a:lnTo>
                    <a:pt x="4452" y="21275"/>
                  </a:lnTo>
                  <a:lnTo>
                    <a:pt x="4431" y="16534"/>
                  </a:lnTo>
                  <a:lnTo>
                    <a:pt x="6099" y="16543"/>
                  </a:lnTo>
                  <a:lnTo>
                    <a:pt x="5954" y="15657"/>
                  </a:lnTo>
                  <a:lnTo>
                    <a:pt x="5775" y="15252"/>
                  </a:lnTo>
                  <a:lnTo>
                    <a:pt x="5479" y="14779"/>
                  </a:lnTo>
                  <a:lnTo>
                    <a:pt x="5634" y="14277"/>
                  </a:lnTo>
                  <a:lnTo>
                    <a:pt x="5805" y="14236"/>
                  </a:lnTo>
                  <a:lnTo>
                    <a:pt x="6024" y="14426"/>
                  </a:lnTo>
                  <a:lnTo>
                    <a:pt x="6578" y="13317"/>
                  </a:lnTo>
                  <a:lnTo>
                    <a:pt x="6517" y="12584"/>
                  </a:lnTo>
                  <a:lnTo>
                    <a:pt x="6218" y="11987"/>
                  </a:lnTo>
                  <a:lnTo>
                    <a:pt x="5476" y="11301"/>
                  </a:lnTo>
                  <a:lnTo>
                    <a:pt x="4426" y="11041"/>
                  </a:lnTo>
                  <a:lnTo>
                    <a:pt x="3926" y="10606"/>
                  </a:lnTo>
                  <a:lnTo>
                    <a:pt x="7017" y="10706"/>
                  </a:lnTo>
                  <a:lnTo>
                    <a:pt x="6982" y="4733"/>
                  </a:lnTo>
                  <a:lnTo>
                    <a:pt x="17313" y="4722"/>
                  </a:lnTo>
                  <a:lnTo>
                    <a:pt x="17314" y="2363"/>
                  </a:lnTo>
                  <a:lnTo>
                    <a:pt x="19041" y="2359"/>
                  </a:lnTo>
                  <a:lnTo>
                    <a:pt x="19865" y="4546"/>
                  </a:lnTo>
                  <a:lnTo>
                    <a:pt x="20222" y="4710"/>
                  </a:lnTo>
                  <a:lnTo>
                    <a:pt x="22406" y="4714"/>
                  </a:lnTo>
                  <a:lnTo>
                    <a:pt x="24398" y="4703"/>
                  </a:lnTo>
                  <a:lnTo>
                    <a:pt x="24399" y="7059"/>
                  </a:lnTo>
                  <a:lnTo>
                    <a:pt x="27635" y="7070"/>
                  </a:lnTo>
                  <a:lnTo>
                    <a:pt x="27637" y="2376"/>
                  </a:lnTo>
                  <a:lnTo>
                    <a:pt x="30235" y="2371"/>
                  </a:lnTo>
                  <a:lnTo>
                    <a:pt x="30236" y="10"/>
                  </a:lnTo>
                  <a:lnTo>
                    <a:pt x="35408" y="0"/>
                  </a:lnTo>
                  <a:lnTo>
                    <a:pt x="35407" y="2382"/>
                  </a:lnTo>
                  <a:lnTo>
                    <a:pt x="37953" y="2376"/>
                  </a:lnTo>
                  <a:lnTo>
                    <a:pt x="37951" y="4710"/>
                  </a:lnTo>
                  <a:lnTo>
                    <a:pt x="32795" y="4719"/>
                  </a:lnTo>
                  <a:lnTo>
                    <a:pt x="32818" y="7641"/>
                  </a:lnTo>
                  <a:lnTo>
                    <a:pt x="32721" y="8706"/>
                  </a:lnTo>
                  <a:lnTo>
                    <a:pt x="32781" y="10122"/>
                  </a:lnTo>
                  <a:lnTo>
                    <a:pt x="32900" y="10888"/>
                  </a:lnTo>
                  <a:lnTo>
                    <a:pt x="34107" y="11480"/>
                  </a:lnTo>
                  <a:lnTo>
                    <a:pt x="34494" y="11309"/>
                  </a:lnTo>
                  <a:lnTo>
                    <a:pt x="34665" y="11136"/>
                  </a:lnTo>
                  <a:lnTo>
                    <a:pt x="34890" y="11318"/>
                  </a:lnTo>
                  <a:lnTo>
                    <a:pt x="35154" y="11780"/>
                  </a:lnTo>
                  <a:lnTo>
                    <a:pt x="35090" y="11943"/>
                  </a:lnTo>
                  <a:lnTo>
                    <a:pt x="35392" y="12863"/>
                  </a:lnTo>
                  <a:lnTo>
                    <a:pt x="35388" y="14150"/>
                  </a:lnTo>
                  <a:lnTo>
                    <a:pt x="37945" y="14162"/>
                  </a:lnTo>
                  <a:lnTo>
                    <a:pt x="37971" y="16512"/>
                  </a:lnTo>
                  <a:lnTo>
                    <a:pt x="38869" y="16591"/>
                  </a:lnTo>
                  <a:lnTo>
                    <a:pt x="38834" y="16985"/>
                  </a:lnTo>
                  <a:lnTo>
                    <a:pt x="38924" y="17323"/>
                  </a:lnTo>
                  <a:lnTo>
                    <a:pt x="39164" y="17342"/>
                  </a:lnTo>
                  <a:lnTo>
                    <a:pt x="39372" y="17219"/>
                  </a:lnTo>
                  <a:lnTo>
                    <a:pt x="39303" y="17081"/>
                  </a:lnTo>
                  <a:lnTo>
                    <a:pt x="39290" y="16512"/>
                  </a:lnTo>
                  <a:lnTo>
                    <a:pt x="43573" y="16544"/>
                  </a:lnTo>
                  <a:lnTo>
                    <a:pt x="43373" y="17652"/>
                  </a:lnTo>
                  <a:lnTo>
                    <a:pt x="43268" y="18827"/>
                  </a:lnTo>
                  <a:lnTo>
                    <a:pt x="42662" y="19415"/>
                  </a:lnTo>
                  <a:lnTo>
                    <a:pt x="42507" y="19463"/>
                  </a:lnTo>
                  <a:lnTo>
                    <a:pt x="42121" y="20226"/>
                  </a:lnTo>
                  <a:lnTo>
                    <a:pt x="42150" y="20601"/>
                  </a:lnTo>
                  <a:lnTo>
                    <a:pt x="42012" y="21211"/>
                  </a:lnTo>
                  <a:lnTo>
                    <a:pt x="41483" y="21784"/>
                  </a:lnTo>
                  <a:lnTo>
                    <a:pt x="41003" y="21866"/>
                  </a:lnTo>
                  <a:lnTo>
                    <a:pt x="40710" y="22368"/>
                  </a:lnTo>
                  <a:lnTo>
                    <a:pt x="40808" y="22956"/>
                  </a:lnTo>
                  <a:lnTo>
                    <a:pt x="41236" y="23268"/>
                  </a:lnTo>
                  <a:lnTo>
                    <a:pt x="41646" y="23257"/>
                  </a:lnTo>
                  <a:lnTo>
                    <a:pt x="41858" y="23364"/>
                  </a:lnTo>
                  <a:lnTo>
                    <a:pt x="42074" y="23703"/>
                  </a:lnTo>
                  <a:lnTo>
                    <a:pt x="42369" y="24400"/>
                  </a:lnTo>
                  <a:lnTo>
                    <a:pt x="41972" y="24379"/>
                  </a:lnTo>
                  <a:lnTo>
                    <a:pt x="41957" y="25926"/>
                  </a:lnTo>
                  <a:lnTo>
                    <a:pt x="38088" y="25936"/>
                  </a:lnTo>
                  <a:lnTo>
                    <a:pt x="38012" y="28281"/>
                  </a:lnTo>
                  <a:lnTo>
                    <a:pt x="39584" y="28282"/>
                  </a:lnTo>
                  <a:lnTo>
                    <a:pt x="40064" y="28281"/>
                  </a:lnTo>
                  <a:lnTo>
                    <a:pt x="42203" y="28274"/>
                  </a:lnTo>
                  <a:lnTo>
                    <a:pt x="42170" y="28997"/>
                  </a:lnTo>
                  <a:lnTo>
                    <a:pt x="42272" y="29150"/>
                  </a:lnTo>
                  <a:lnTo>
                    <a:pt x="42748" y="29436"/>
                  </a:lnTo>
                  <a:lnTo>
                    <a:pt x="43142" y="29265"/>
                  </a:lnTo>
                  <a:lnTo>
                    <a:pt x="43301" y="29276"/>
                  </a:lnTo>
                  <a:lnTo>
                    <a:pt x="43842" y="29796"/>
                  </a:lnTo>
                  <a:lnTo>
                    <a:pt x="44000" y="29993"/>
                  </a:lnTo>
                  <a:lnTo>
                    <a:pt x="44525" y="31376"/>
                  </a:lnTo>
                  <a:lnTo>
                    <a:pt x="43830" y="31886"/>
                  </a:lnTo>
                  <a:lnTo>
                    <a:pt x="43989" y="33043"/>
                  </a:lnTo>
                  <a:lnTo>
                    <a:pt x="44058" y="33292"/>
                  </a:lnTo>
                  <a:lnTo>
                    <a:pt x="43627" y="34061"/>
                  </a:lnTo>
                  <a:lnTo>
                    <a:pt x="43310" y="34318"/>
                  </a:lnTo>
                  <a:lnTo>
                    <a:pt x="42048" y="35360"/>
                  </a:lnTo>
                  <a:lnTo>
                    <a:pt x="41694" y="36334"/>
                  </a:lnTo>
                  <a:lnTo>
                    <a:pt x="41727" y="3653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6" name="pg737">
              <a:extLst>
                <a:ext uri="{FF2B5EF4-FFF2-40B4-BE49-F238E27FC236}">
                  <a16:creationId xmlns:a16="http://schemas.microsoft.com/office/drawing/2014/main" id="{713C6C28-9037-0441-8228-69BF756CCEA5}"/>
                </a:ext>
              </a:extLst>
            </p:cNvPr>
            <p:cNvSpPr/>
            <p:nvPr/>
          </p:nvSpPr>
          <p:spPr>
            <a:xfrm>
              <a:off x="4294731" y="2016393"/>
              <a:ext cx="198327" cy="283207"/>
            </a:xfrm>
            <a:custGeom>
              <a:avLst/>
              <a:gdLst/>
              <a:ahLst/>
              <a:cxnLst/>
              <a:rect l="0" t="0" r="0" b="0"/>
              <a:pathLst>
                <a:path w="198327" h="283207">
                  <a:moveTo>
                    <a:pt x="119353" y="49"/>
                  </a:moveTo>
                  <a:lnTo>
                    <a:pt x="124739" y="99"/>
                  </a:lnTo>
                  <a:lnTo>
                    <a:pt x="127229" y="123"/>
                  </a:lnTo>
                  <a:lnTo>
                    <a:pt x="127451" y="47"/>
                  </a:lnTo>
                  <a:lnTo>
                    <a:pt x="131947" y="55"/>
                  </a:lnTo>
                  <a:lnTo>
                    <a:pt x="149119" y="85"/>
                  </a:lnTo>
                  <a:lnTo>
                    <a:pt x="149391" y="85"/>
                  </a:lnTo>
                  <a:lnTo>
                    <a:pt x="152503" y="91"/>
                  </a:lnTo>
                  <a:lnTo>
                    <a:pt x="153729" y="43"/>
                  </a:lnTo>
                  <a:lnTo>
                    <a:pt x="154271" y="21"/>
                  </a:lnTo>
                  <a:lnTo>
                    <a:pt x="155786" y="22"/>
                  </a:lnTo>
                  <a:lnTo>
                    <a:pt x="157190" y="23"/>
                  </a:lnTo>
                  <a:lnTo>
                    <a:pt x="157899" y="24"/>
                  </a:lnTo>
                  <a:lnTo>
                    <a:pt x="160943" y="26"/>
                  </a:lnTo>
                  <a:lnTo>
                    <a:pt x="161374" y="26"/>
                  </a:lnTo>
                  <a:lnTo>
                    <a:pt x="165948" y="29"/>
                  </a:lnTo>
                  <a:lnTo>
                    <a:pt x="168624" y="44"/>
                  </a:lnTo>
                  <a:lnTo>
                    <a:pt x="171122" y="68"/>
                  </a:lnTo>
                  <a:lnTo>
                    <a:pt x="171311" y="70"/>
                  </a:lnTo>
                  <a:lnTo>
                    <a:pt x="174008" y="109"/>
                  </a:lnTo>
                  <a:lnTo>
                    <a:pt x="176697" y="94"/>
                  </a:lnTo>
                  <a:lnTo>
                    <a:pt x="178141" y="112"/>
                  </a:lnTo>
                  <a:lnTo>
                    <a:pt x="179398" y="127"/>
                  </a:lnTo>
                  <a:lnTo>
                    <a:pt x="182057" y="119"/>
                  </a:lnTo>
                  <a:lnTo>
                    <a:pt x="183820" y="122"/>
                  </a:lnTo>
                  <a:lnTo>
                    <a:pt x="183660" y="1583"/>
                  </a:lnTo>
                  <a:lnTo>
                    <a:pt x="183682" y="2296"/>
                  </a:lnTo>
                  <a:lnTo>
                    <a:pt x="183686" y="2426"/>
                  </a:lnTo>
                  <a:lnTo>
                    <a:pt x="183727" y="2672"/>
                  </a:lnTo>
                  <a:lnTo>
                    <a:pt x="183395" y="3100"/>
                  </a:lnTo>
                  <a:lnTo>
                    <a:pt x="183335" y="3303"/>
                  </a:lnTo>
                  <a:lnTo>
                    <a:pt x="183399" y="3922"/>
                  </a:lnTo>
                  <a:lnTo>
                    <a:pt x="183527" y="4083"/>
                  </a:lnTo>
                  <a:lnTo>
                    <a:pt x="183673" y="4322"/>
                  </a:lnTo>
                  <a:lnTo>
                    <a:pt x="183304" y="4977"/>
                  </a:lnTo>
                  <a:lnTo>
                    <a:pt x="183168" y="5382"/>
                  </a:lnTo>
                  <a:lnTo>
                    <a:pt x="183202" y="6066"/>
                  </a:lnTo>
                  <a:lnTo>
                    <a:pt x="183173" y="7285"/>
                  </a:lnTo>
                  <a:lnTo>
                    <a:pt x="183109" y="7794"/>
                  </a:lnTo>
                  <a:lnTo>
                    <a:pt x="182767" y="8098"/>
                  </a:lnTo>
                  <a:lnTo>
                    <a:pt x="182607" y="9681"/>
                  </a:lnTo>
                  <a:lnTo>
                    <a:pt x="182708" y="10433"/>
                  </a:lnTo>
                  <a:lnTo>
                    <a:pt x="182346" y="11252"/>
                  </a:lnTo>
                  <a:lnTo>
                    <a:pt x="182378" y="11545"/>
                  </a:lnTo>
                  <a:lnTo>
                    <a:pt x="182564" y="12100"/>
                  </a:lnTo>
                  <a:lnTo>
                    <a:pt x="182365" y="15109"/>
                  </a:lnTo>
                  <a:lnTo>
                    <a:pt x="182103" y="15622"/>
                  </a:lnTo>
                  <a:lnTo>
                    <a:pt x="181975" y="15950"/>
                  </a:lnTo>
                  <a:lnTo>
                    <a:pt x="181981" y="16734"/>
                  </a:lnTo>
                  <a:lnTo>
                    <a:pt x="181689" y="17920"/>
                  </a:lnTo>
                  <a:lnTo>
                    <a:pt x="181209" y="18915"/>
                  </a:lnTo>
                  <a:lnTo>
                    <a:pt x="180737" y="19445"/>
                  </a:lnTo>
                  <a:lnTo>
                    <a:pt x="179944" y="19863"/>
                  </a:lnTo>
                  <a:lnTo>
                    <a:pt x="179493" y="20200"/>
                  </a:lnTo>
                  <a:lnTo>
                    <a:pt x="178825" y="21088"/>
                  </a:lnTo>
                  <a:lnTo>
                    <a:pt x="178079" y="22271"/>
                  </a:lnTo>
                  <a:lnTo>
                    <a:pt x="177446" y="23024"/>
                  </a:lnTo>
                  <a:lnTo>
                    <a:pt x="176710" y="23573"/>
                  </a:lnTo>
                  <a:lnTo>
                    <a:pt x="175784" y="24084"/>
                  </a:lnTo>
                  <a:lnTo>
                    <a:pt x="175469" y="24358"/>
                  </a:lnTo>
                  <a:lnTo>
                    <a:pt x="175256" y="24688"/>
                  </a:lnTo>
                  <a:lnTo>
                    <a:pt x="175211" y="24845"/>
                  </a:lnTo>
                  <a:lnTo>
                    <a:pt x="175115" y="25185"/>
                  </a:lnTo>
                  <a:lnTo>
                    <a:pt x="175021" y="25328"/>
                  </a:lnTo>
                  <a:lnTo>
                    <a:pt x="174776" y="25703"/>
                  </a:lnTo>
                  <a:lnTo>
                    <a:pt x="174542" y="26060"/>
                  </a:lnTo>
                  <a:lnTo>
                    <a:pt x="174422" y="26243"/>
                  </a:lnTo>
                  <a:lnTo>
                    <a:pt x="174265" y="26517"/>
                  </a:lnTo>
                  <a:lnTo>
                    <a:pt x="174027" y="27129"/>
                  </a:lnTo>
                  <a:lnTo>
                    <a:pt x="173238" y="27359"/>
                  </a:lnTo>
                  <a:lnTo>
                    <a:pt x="172967" y="28069"/>
                  </a:lnTo>
                  <a:lnTo>
                    <a:pt x="173043" y="28407"/>
                  </a:lnTo>
                  <a:lnTo>
                    <a:pt x="172857" y="28648"/>
                  </a:lnTo>
                  <a:lnTo>
                    <a:pt x="172295" y="28778"/>
                  </a:lnTo>
                  <a:lnTo>
                    <a:pt x="171931" y="28711"/>
                  </a:lnTo>
                  <a:lnTo>
                    <a:pt x="171580" y="28838"/>
                  </a:lnTo>
                  <a:lnTo>
                    <a:pt x="170874" y="29503"/>
                  </a:lnTo>
                  <a:lnTo>
                    <a:pt x="170540" y="30180"/>
                  </a:lnTo>
                  <a:lnTo>
                    <a:pt x="170093" y="30491"/>
                  </a:lnTo>
                  <a:lnTo>
                    <a:pt x="169273" y="30780"/>
                  </a:lnTo>
                  <a:lnTo>
                    <a:pt x="167354" y="32379"/>
                  </a:lnTo>
                  <a:lnTo>
                    <a:pt x="167159" y="32680"/>
                  </a:lnTo>
                  <a:lnTo>
                    <a:pt x="166813" y="32999"/>
                  </a:lnTo>
                  <a:lnTo>
                    <a:pt x="166129" y="33490"/>
                  </a:lnTo>
                  <a:lnTo>
                    <a:pt x="165427" y="33799"/>
                  </a:lnTo>
                  <a:lnTo>
                    <a:pt x="164232" y="33684"/>
                  </a:lnTo>
                  <a:lnTo>
                    <a:pt x="163655" y="33955"/>
                  </a:lnTo>
                  <a:lnTo>
                    <a:pt x="163494" y="34066"/>
                  </a:lnTo>
                  <a:lnTo>
                    <a:pt x="163193" y="34064"/>
                  </a:lnTo>
                  <a:lnTo>
                    <a:pt x="162849" y="33659"/>
                  </a:lnTo>
                  <a:lnTo>
                    <a:pt x="162440" y="33498"/>
                  </a:lnTo>
                  <a:lnTo>
                    <a:pt x="162178" y="33521"/>
                  </a:lnTo>
                  <a:lnTo>
                    <a:pt x="161900" y="33785"/>
                  </a:lnTo>
                  <a:lnTo>
                    <a:pt x="161680" y="33528"/>
                  </a:lnTo>
                  <a:lnTo>
                    <a:pt x="161502" y="33112"/>
                  </a:lnTo>
                  <a:lnTo>
                    <a:pt x="154131" y="33126"/>
                  </a:lnTo>
                  <a:lnTo>
                    <a:pt x="154185" y="35498"/>
                  </a:lnTo>
                  <a:lnTo>
                    <a:pt x="151503" y="35479"/>
                  </a:lnTo>
                  <a:lnTo>
                    <a:pt x="151486" y="40226"/>
                  </a:lnTo>
                  <a:lnTo>
                    <a:pt x="140777" y="40209"/>
                  </a:lnTo>
                  <a:lnTo>
                    <a:pt x="140716" y="42577"/>
                  </a:lnTo>
                  <a:lnTo>
                    <a:pt x="140807" y="46179"/>
                  </a:lnTo>
                  <a:lnTo>
                    <a:pt x="140708" y="49699"/>
                  </a:lnTo>
                  <a:lnTo>
                    <a:pt x="140624" y="63816"/>
                  </a:lnTo>
                  <a:lnTo>
                    <a:pt x="140589" y="66578"/>
                  </a:lnTo>
                  <a:lnTo>
                    <a:pt x="138909" y="70930"/>
                  </a:lnTo>
                  <a:lnTo>
                    <a:pt x="158629" y="70958"/>
                  </a:lnTo>
                  <a:lnTo>
                    <a:pt x="159450" y="70971"/>
                  </a:lnTo>
                  <a:lnTo>
                    <a:pt x="160229" y="72754"/>
                  </a:lnTo>
                  <a:lnTo>
                    <a:pt x="160463" y="73449"/>
                  </a:lnTo>
                  <a:lnTo>
                    <a:pt x="160488" y="74065"/>
                  </a:lnTo>
                  <a:lnTo>
                    <a:pt x="160615" y="74379"/>
                  </a:lnTo>
                  <a:lnTo>
                    <a:pt x="161141" y="75228"/>
                  </a:lnTo>
                  <a:lnTo>
                    <a:pt x="161349" y="76322"/>
                  </a:lnTo>
                  <a:lnTo>
                    <a:pt x="161880" y="77630"/>
                  </a:lnTo>
                  <a:lnTo>
                    <a:pt x="162053" y="77909"/>
                  </a:lnTo>
                  <a:lnTo>
                    <a:pt x="162979" y="78810"/>
                  </a:lnTo>
                  <a:lnTo>
                    <a:pt x="164722" y="81177"/>
                  </a:lnTo>
                  <a:lnTo>
                    <a:pt x="165859" y="82914"/>
                  </a:lnTo>
                  <a:lnTo>
                    <a:pt x="165983" y="83062"/>
                  </a:lnTo>
                  <a:lnTo>
                    <a:pt x="166868" y="84109"/>
                  </a:lnTo>
                  <a:lnTo>
                    <a:pt x="167084" y="84364"/>
                  </a:lnTo>
                  <a:lnTo>
                    <a:pt x="167245" y="84497"/>
                  </a:lnTo>
                  <a:lnTo>
                    <a:pt x="168222" y="85304"/>
                  </a:lnTo>
                  <a:lnTo>
                    <a:pt x="168649" y="85476"/>
                  </a:lnTo>
                  <a:lnTo>
                    <a:pt x="169297" y="85522"/>
                  </a:lnTo>
                  <a:lnTo>
                    <a:pt x="169964" y="85469"/>
                  </a:lnTo>
                  <a:lnTo>
                    <a:pt x="171005" y="85718"/>
                  </a:lnTo>
                  <a:lnTo>
                    <a:pt x="172866" y="85537"/>
                  </a:lnTo>
                  <a:lnTo>
                    <a:pt x="173806" y="85683"/>
                  </a:lnTo>
                  <a:lnTo>
                    <a:pt x="175026" y="85681"/>
                  </a:lnTo>
                  <a:lnTo>
                    <a:pt x="176771" y="85868"/>
                  </a:lnTo>
                  <a:lnTo>
                    <a:pt x="178913" y="86666"/>
                  </a:lnTo>
                  <a:lnTo>
                    <a:pt x="181038" y="87882"/>
                  </a:lnTo>
                  <a:lnTo>
                    <a:pt x="181800" y="88437"/>
                  </a:lnTo>
                  <a:lnTo>
                    <a:pt x="182773" y="88831"/>
                  </a:lnTo>
                  <a:lnTo>
                    <a:pt x="183967" y="89446"/>
                  </a:lnTo>
                  <a:lnTo>
                    <a:pt x="186061" y="90266"/>
                  </a:lnTo>
                  <a:lnTo>
                    <a:pt x="186870" y="90382"/>
                  </a:lnTo>
                  <a:lnTo>
                    <a:pt x="188007" y="90682"/>
                  </a:lnTo>
                  <a:lnTo>
                    <a:pt x="189192" y="91145"/>
                  </a:lnTo>
                  <a:lnTo>
                    <a:pt x="190960" y="92416"/>
                  </a:lnTo>
                  <a:lnTo>
                    <a:pt x="191754" y="92800"/>
                  </a:lnTo>
                  <a:lnTo>
                    <a:pt x="193429" y="94167"/>
                  </a:lnTo>
                  <a:lnTo>
                    <a:pt x="194272" y="95923"/>
                  </a:lnTo>
                  <a:lnTo>
                    <a:pt x="194690" y="97001"/>
                  </a:lnTo>
                  <a:lnTo>
                    <a:pt x="195853" y="99132"/>
                  </a:lnTo>
                  <a:lnTo>
                    <a:pt x="195995" y="99393"/>
                  </a:lnTo>
                  <a:lnTo>
                    <a:pt x="196059" y="100105"/>
                  </a:lnTo>
                  <a:lnTo>
                    <a:pt x="196153" y="100421"/>
                  </a:lnTo>
                  <a:lnTo>
                    <a:pt x="196332" y="100658"/>
                  </a:lnTo>
                  <a:lnTo>
                    <a:pt x="196945" y="101191"/>
                  </a:lnTo>
                  <a:lnTo>
                    <a:pt x="197480" y="102212"/>
                  </a:lnTo>
                  <a:lnTo>
                    <a:pt x="197588" y="102856"/>
                  </a:lnTo>
                  <a:lnTo>
                    <a:pt x="197957" y="103198"/>
                  </a:lnTo>
                  <a:lnTo>
                    <a:pt x="198090" y="103756"/>
                  </a:lnTo>
                  <a:lnTo>
                    <a:pt x="198126" y="106007"/>
                  </a:lnTo>
                  <a:lnTo>
                    <a:pt x="198105" y="108483"/>
                  </a:lnTo>
                  <a:lnTo>
                    <a:pt x="198187" y="118254"/>
                  </a:lnTo>
                  <a:lnTo>
                    <a:pt x="198208" y="118927"/>
                  </a:lnTo>
                  <a:lnTo>
                    <a:pt x="198207" y="119210"/>
                  </a:lnTo>
                  <a:lnTo>
                    <a:pt x="198189" y="123203"/>
                  </a:lnTo>
                  <a:lnTo>
                    <a:pt x="198187" y="125272"/>
                  </a:lnTo>
                  <a:lnTo>
                    <a:pt x="198182" y="132066"/>
                  </a:lnTo>
                  <a:lnTo>
                    <a:pt x="198174" y="132293"/>
                  </a:lnTo>
                  <a:lnTo>
                    <a:pt x="198184" y="133175"/>
                  </a:lnTo>
                  <a:lnTo>
                    <a:pt x="198225" y="136773"/>
                  </a:lnTo>
                  <a:lnTo>
                    <a:pt x="198200" y="136984"/>
                  </a:lnTo>
                  <a:lnTo>
                    <a:pt x="198200" y="139516"/>
                  </a:lnTo>
                  <a:lnTo>
                    <a:pt x="198200" y="140680"/>
                  </a:lnTo>
                  <a:lnTo>
                    <a:pt x="198201" y="143854"/>
                  </a:lnTo>
                  <a:lnTo>
                    <a:pt x="198205" y="144178"/>
                  </a:lnTo>
                  <a:lnTo>
                    <a:pt x="198200" y="144821"/>
                  </a:lnTo>
                  <a:lnTo>
                    <a:pt x="198197" y="145360"/>
                  </a:lnTo>
                  <a:lnTo>
                    <a:pt x="198216" y="155912"/>
                  </a:lnTo>
                  <a:lnTo>
                    <a:pt x="198196" y="157366"/>
                  </a:lnTo>
                  <a:lnTo>
                    <a:pt x="198190" y="157822"/>
                  </a:lnTo>
                  <a:lnTo>
                    <a:pt x="198183" y="158309"/>
                  </a:lnTo>
                  <a:lnTo>
                    <a:pt x="198216" y="165414"/>
                  </a:lnTo>
                  <a:lnTo>
                    <a:pt x="198222" y="166774"/>
                  </a:lnTo>
                  <a:lnTo>
                    <a:pt x="198235" y="167119"/>
                  </a:lnTo>
                  <a:lnTo>
                    <a:pt x="198247" y="167429"/>
                  </a:lnTo>
                  <a:lnTo>
                    <a:pt x="198239" y="168476"/>
                  </a:lnTo>
                  <a:lnTo>
                    <a:pt x="198227" y="170127"/>
                  </a:lnTo>
                  <a:lnTo>
                    <a:pt x="198245" y="174467"/>
                  </a:lnTo>
                  <a:lnTo>
                    <a:pt x="198285" y="183890"/>
                  </a:lnTo>
                  <a:lnTo>
                    <a:pt x="198250" y="185155"/>
                  </a:lnTo>
                  <a:lnTo>
                    <a:pt x="198243" y="186032"/>
                  </a:lnTo>
                  <a:lnTo>
                    <a:pt x="198251" y="186372"/>
                  </a:lnTo>
                  <a:lnTo>
                    <a:pt x="198277" y="188653"/>
                  </a:lnTo>
                  <a:lnTo>
                    <a:pt x="198308" y="190995"/>
                  </a:lnTo>
                  <a:lnTo>
                    <a:pt x="198283" y="191203"/>
                  </a:lnTo>
                  <a:lnTo>
                    <a:pt x="198327" y="198057"/>
                  </a:lnTo>
                  <a:lnTo>
                    <a:pt x="198287" y="200536"/>
                  </a:lnTo>
                  <a:lnTo>
                    <a:pt x="198282" y="202856"/>
                  </a:lnTo>
                  <a:lnTo>
                    <a:pt x="198264" y="212317"/>
                  </a:lnTo>
                  <a:lnTo>
                    <a:pt x="198252" y="220002"/>
                  </a:lnTo>
                  <a:lnTo>
                    <a:pt x="198226" y="226497"/>
                  </a:lnTo>
                  <a:lnTo>
                    <a:pt x="198197" y="229207"/>
                  </a:lnTo>
                  <a:lnTo>
                    <a:pt x="198224" y="230646"/>
                  </a:lnTo>
                  <a:lnTo>
                    <a:pt x="198227" y="230824"/>
                  </a:lnTo>
                  <a:lnTo>
                    <a:pt x="198231" y="232464"/>
                  </a:lnTo>
                  <a:lnTo>
                    <a:pt x="198221" y="235551"/>
                  </a:lnTo>
                  <a:lnTo>
                    <a:pt x="198213" y="237621"/>
                  </a:lnTo>
                  <a:lnTo>
                    <a:pt x="198212" y="237963"/>
                  </a:lnTo>
                  <a:lnTo>
                    <a:pt x="198200" y="238316"/>
                  </a:lnTo>
                  <a:lnTo>
                    <a:pt x="198219" y="238932"/>
                  </a:lnTo>
                  <a:lnTo>
                    <a:pt x="198252" y="240019"/>
                  </a:lnTo>
                  <a:lnTo>
                    <a:pt x="198238" y="243085"/>
                  </a:lnTo>
                  <a:lnTo>
                    <a:pt x="198229" y="246905"/>
                  </a:lnTo>
                  <a:lnTo>
                    <a:pt x="198219" y="251521"/>
                  </a:lnTo>
                  <a:lnTo>
                    <a:pt x="198211" y="252499"/>
                  </a:lnTo>
                  <a:lnTo>
                    <a:pt x="185983" y="252488"/>
                  </a:lnTo>
                  <a:lnTo>
                    <a:pt x="185940" y="254825"/>
                  </a:lnTo>
                  <a:lnTo>
                    <a:pt x="183338" y="254853"/>
                  </a:lnTo>
                  <a:lnTo>
                    <a:pt x="183298" y="257186"/>
                  </a:lnTo>
                  <a:lnTo>
                    <a:pt x="180691" y="257201"/>
                  </a:lnTo>
                  <a:lnTo>
                    <a:pt x="180648" y="264284"/>
                  </a:lnTo>
                  <a:lnTo>
                    <a:pt x="178043" y="264289"/>
                  </a:lnTo>
                  <a:lnTo>
                    <a:pt x="170307" y="264295"/>
                  </a:lnTo>
                  <a:lnTo>
                    <a:pt x="170405" y="252507"/>
                  </a:lnTo>
                  <a:lnTo>
                    <a:pt x="167785" y="252507"/>
                  </a:lnTo>
                  <a:lnTo>
                    <a:pt x="167814" y="250157"/>
                  </a:lnTo>
                  <a:lnTo>
                    <a:pt x="165180" y="250138"/>
                  </a:lnTo>
                  <a:lnTo>
                    <a:pt x="165192" y="247785"/>
                  </a:lnTo>
                  <a:lnTo>
                    <a:pt x="165208" y="245413"/>
                  </a:lnTo>
                  <a:lnTo>
                    <a:pt x="162577" y="245402"/>
                  </a:lnTo>
                  <a:lnTo>
                    <a:pt x="162596" y="243045"/>
                  </a:lnTo>
                  <a:lnTo>
                    <a:pt x="158762" y="243012"/>
                  </a:lnTo>
                  <a:lnTo>
                    <a:pt x="158699" y="231321"/>
                  </a:lnTo>
                  <a:lnTo>
                    <a:pt x="154843" y="231223"/>
                  </a:lnTo>
                  <a:lnTo>
                    <a:pt x="154818" y="233584"/>
                  </a:lnTo>
                  <a:lnTo>
                    <a:pt x="149565" y="233526"/>
                  </a:lnTo>
                  <a:lnTo>
                    <a:pt x="149502" y="245301"/>
                  </a:lnTo>
                  <a:lnTo>
                    <a:pt x="147668" y="245312"/>
                  </a:lnTo>
                  <a:lnTo>
                    <a:pt x="147156" y="246439"/>
                  </a:lnTo>
                  <a:lnTo>
                    <a:pt x="147107" y="247518"/>
                  </a:lnTo>
                  <a:lnTo>
                    <a:pt x="146753" y="248090"/>
                  </a:lnTo>
                  <a:lnTo>
                    <a:pt x="146733" y="249596"/>
                  </a:lnTo>
                  <a:lnTo>
                    <a:pt x="146560" y="250047"/>
                  </a:lnTo>
                  <a:lnTo>
                    <a:pt x="144310" y="250029"/>
                  </a:lnTo>
                  <a:lnTo>
                    <a:pt x="144303" y="252383"/>
                  </a:lnTo>
                  <a:lnTo>
                    <a:pt x="138746" y="252371"/>
                  </a:lnTo>
                  <a:lnTo>
                    <a:pt x="136624" y="252377"/>
                  </a:lnTo>
                  <a:lnTo>
                    <a:pt x="136600" y="254735"/>
                  </a:lnTo>
                  <a:lnTo>
                    <a:pt x="128706" y="254769"/>
                  </a:lnTo>
                  <a:lnTo>
                    <a:pt x="127232" y="254844"/>
                  </a:lnTo>
                  <a:lnTo>
                    <a:pt x="126357" y="254828"/>
                  </a:lnTo>
                  <a:lnTo>
                    <a:pt x="126367" y="252495"/>
                  </a:lnTo>
                  <a:lnTo>
                    <a:pt x="123758" y="252505"/>
                  </a:lnTo>
                  <a:lnTo>
                    <a:pt x="123778" y="254817"/>
                  </a:lnTo>
                  <a:lnTo>
                    <a:pt x="118525" y="254816"/>
                  </a:lnTo>
                  <a:lnTo>
                    <a:pt x="118410" y="257489"/>
                  </a:lnTo>
                  <a:lnTo>
                    <a:pt x="118360" y="270513"/>
                  </a:lnTo>
                  <a:lnTo>
                    <a:pt x="118612" y="270367"/>
                  </a:lnTo>
                  <a:lnTo>
                    <a:pt x="119173" y="270237"/>
                  </a:lnTo>
                  <a:lnTo>
                    <a:pt x="119531" y="270438"/>
                  </a:lnTo>
                  <a:lnTo>
                    <a:pt x="119700" y="270616"/>
                  </a:lnTo>
                  <a:lnTo>
                    <a:pt x="119782" y="270913"/>
                  </a:lnTo>
                  <a:lnTo>
                    <a:pt x="119721" y="271910"/>
                  </a:lnTo>
                  <a:lnTo>
                    <a:pt x="119288" y="272178"/>
                  </a:lnTo>
                  <a:lnTo>
                    <a:pt x="118320" y="272434"/>
                  </a:lnTo>
                  <a:lnTo>
                    <a:pt x="118284" y="274806"/>
                  </a:lnTo>
                  <a:lnTo>
                    <a:pt x="120940" y="274832"/>
                  </a:lnTo>
                  <a:lnTo>
                    <a:pt x="120931" y="275983"/>
                  </a:lnTo>
                  <a:lnTo>
                    <a:pt x="122232" y="275993"/>
                  </a:lnTo>
                  <a:lnTo>
                    <a:pt x="122223" y="278369"/>
                  </a:lnTo>
                  <a:lnTo>
                    <a:pt x="120927" y="278380"/>
                  </a:lnTo>
                  <a:lnTo>
                    <a:pt x="120923" y="279527"/>
                  </a:lnTo>
                  <a:lnTo>
                    <a:pt x="118276" y="279525"/>
                  </a:lnTo>
                  <a:lnTo>
                    <a:pt x="118280" y="283050"/>
                  </a:lnTo>
                  <a:lnTo>
                    <a:pt x="115622" y="283050"/>
                  </a:lnTo>
                  <a:lnTo>
                    <a:pt x="110497" y="283041"/>
                  </a:lnTo>
                  <a:lnTo>
                    <a:pt x="102696" y="283031"/>
                  </a:lnTo>
                  <a:lnTo>
                    <a:pt x="102733" y="280722"/>
                  </a:lnTo>
                  <a:lnTo>
                    <a:pt x="105330" y="280733"/>
                  </a:lnTo>
                  <a:lnTo>
                    <a:pt x="105339" y="278361"/>
                  </a:lnTo>
                  <a:lnTo>
                    <a:pt x="102717" y="278364"/>
                  </a:lnTo>
                  <a:lnTo>
                    <a:pt x="102717" y="275388"/>
                  </a:lnTo>
                  <a:lnTo>
                    <a:pt x="102062" y="275281"/>
                  </a:lnTo>
                  <a:lnTo>
                    <a:pt x="102041" y="273959"/>
                  </a:lnTo>
                  <a:lnTo>
                    <a:pt x="101267" y="274064"/>
                  </a:lnTo>
                  <a:lnTo>
                    <a:pt x="100444" y="274464"/>
                  </a:lnTo>
                  <a:lnTo>
                    <a:pt x="100184" y="274467"/>
                  </a:lnTo>
                  <a:lnTo>
                    <a:pt x="99616" y="274415"/>
                  </a:lnTo>
                  <a:lnTo>
                    <a:pt x="99503" y="274133"/>
                  </a:lnTo>
                  <a:lnTo>
                    <a:pt x="97960" y="274064"/>
                  </a:lnTo>
                  <a:lnTo>
                    <a:pt x="97680" y="274317"/>
                  </a:lnTo>
                  <a:lnTo>
                    <a:pt x="96885" y="274334"/>
                  </a:lnTo>
                  <a:lnTo>
                    <a:pt x="96411" y="273913"/>
                  </a:lnTo>
                  <a:lnTo>
                    <a:pt x="96221" y="273835"/>
                  </a:lnTo>
                  <a:lnTo>
                    <a:pt x="95002" y="273865"/>
                  </a:lnTo>
                  <a:lnTo>
                    <a:pt x="94789" y="273646"/>
                  </a:lnTo>
                  <a:lnTo>
                    <a:pt x="94802" y="268935"/>
                  </a:lnTo>
                  <a:lnTo>
                    <a:pt x="81764" y="269074"/>
                  </a:lnTo>
                  <a:lnTo>
                    <a:pt x="81765" y="271395"/>
                  </a:lnTo>
                  <a:lnTo>
                    <a:pt x="79244" y="271455"/>
                  </a:lnTo>
                  <a:lnTo>
                    <a:pt x="79248" y="276128"/>
                  </a:lnTo>
                  <a:lnTo>
                    <a:pt x="76639" y="276145"/>
                  </a:lnTo>
                  <a:lnTo>
                    <a:pt x="76624" y="273794"/>
                  </a:lnTo>
                  <a:lnTo>
                    <a:pt x="75337" y="273797"/>
                  </a:lnTo>
                  <a:lnTo>
                    <a:pt x="75337" y="274959"/>
                  </a:lnTo>
                  <a:lnTo>
                    <a:pt x="74020" y="274958"/>
                  </a:lnTo>
                  <a:lnTo>
                    <a:pt x="74029" y="273801"/>
                  </a:lnTo>
                  <a:lnTo>
                    <a:pt x="72573" y="273790"/>
                  </a:lnTo>
                  <a:lnTo>
                    <a:pt x="72572" y="276130"/>
                  </a:lnTo>
                  <a:lnTo>
                    <a:pt x="68790" y="276112"/>
                  </a:lnTo>
                  <a:lnTo>
                    <a:pt x="68787" y="278483"/>
                  </a:lnTo>
                  <a:lnTo>
                    <a:pt x="67479" y="278476"/>
                  </a:lnTo>
                  <a:lnTo>
                    <a:pt x="67464" y="277207"/>
                  </a:lnTo>
                  <a:lnTo>
                    <a:pt x="68121" y="277208"/>
                  </a:lnTo>
                  <a:lnTo>
                    <a:pt x="68121" y="276109"/>
                  </a:lnTo>
                  <a:lnTo>
                    <a:pt x="67452" y="276106"/>
                  </a:lnTo>
                  <a:lnTo>
                    <a:pt x="66139" y="276100"/>
                  </a:lnTo>
                  <a:lnTo>
                    <a:pt x="66177" y="278469"/>
                  </a:lnTo>
                  <a:lnTo>
                    <a:pt x="63629" y="278474"/>
                  </a:lnTo>
                  <a:lnTo>
                    <a:pt x="63652" y="276134"/>
                  </a:lnTo>
                  <a:lnTo>
                    <a:pt x="61064" y="276094"/>
                  </a:lnTo>
                  <a:lnTo>
                    <a:pt x="61054" y="278466"/>
                  </a:lnTo>
                  <a:lnTo>
                    <a:pt x="58399" y="278461"/>
                  </a:lnTo>
                  <a:lnTo>
                    <a:pt x="58398" y="280826"/>
                  </a:lnTo>
                  <a:lnTo>
                    <a:pt x="60842" y="280846"/>
                  </a:lnTo>
                  <a:lnTo>
                    <a:pt x="61023" y="281166"/>
                  </a:lnTo>
                  <a:lnTo>
                    <a:pt x="61034" y="283197"/>
                  </a:lnTo>
                  <a:lnTo>
                    <a:pt x="48410" y="283200"/>
                  </a:lnTo>
                  <a:lnTo>
                    <a:pt x="42751" y="283207"/>
                  </a:lnTo>
                  <a:lnTo>
                    <a:pt x="42748" y="280826"/>
                  </a:lnTo>
                  <a:lnTo>
                    <a:pt x="47952" y="280838"/>
                  </a:lnTo>
                  <a:lnTo>
                    <a:pt x="47995" y="271414"/>
                  </a:lnTo>
                  <a:lnTo>
                    <a:pt x="45377" y="271411"/>
                  </a:lnTo>
                  <a:lnTo>
                    <a:pt x="45353" y="276112"/>
                  </a:lnTo>
                  <a:lnTo>
                    <a:pt x="34885" y="276132"/>
                  </a:lnTo>
                  <a:lnTo>
                    <a:pt x="34995" y="259649"/>
                  </a:lnTo>
                  <a:lnTo>
                    <a:pt x="32425" y="259654"/>
                  </a:lnTo>
                  <a:lnTo>
                    <a:pt x="32428" y="245514"/>
                  </a:lnTo>
                  <a:lnTo>
                    <a:pt x="40153" y="245498"/>
                  </a:lnTo>
                  <a:lnTo>
                    <a:pt x="40141" y="243155"/>
                  </a:lnTo>
                  <a:lnTo>
                    <a:pt x="37547" y="243136"/>
                  </a:lnTo>
                  <a:lnTo>
                    <a:pt x="37480" y="236092"/>
                  </a:lnTo>
                  <a:lnTo>
                    <a:pt x="40077" y="236077"/>
                  </a:lnTo>
                  <a:lnTo>
                    <a:pt x="40080" y="235101"/>
                  </a:lnTo>
                  <a:lnTo>
                    <a:pt x="38863" y="235100"/>
                  </a:lnTo>
                  <a:lnTo>
                    <a:pt x="38864" y="233721"/>
                  </a:lnTo>
                  <a:lnTo>
                    <a:pt x="40086" y="233723"/>
                  </a:lnTo>
                  <a:lnTo>
                    <a:pt x="40136" y="229052"/>
                  </a:lnTo>
                  <a:lnTo>
                    <a:pt x="41948" y="229050"/>
                  </a:lnTo>
                  <a:lnTo>
                    <a:pt x="41946" y="230266"/>
                  </a:lnTo>
                  <a:lnTo>
                    <a:pt x="40755" y="230265"/>
                  </a:lnTo>
                  <a:lnTo>
                    <a:pt x="40782" y="231403"/>
                  </a:lnTo>
                  <a:lnTo>
                    <a:pt x="42750" y="231403"/>
                  </a:lnTo>
                  <a:lnTo>
                    <a:pt x="42739" y="229049"/>
                  </a:lnTo>
                  <a:lnTo>
                    <a:pt x="45362" y="229039"/>
                  </a:lnTo>
                  <a:lnTo>
                    <a:pt x="45356" y="226562"/>
                  </a:lnTo>
                  <a:lnTo>
                    <a:pt x="45290" y="226388"/>
                  </a:lnTo>
                  <a:lnTo>
                    <a:pt x="44761" y="226394"/>
                  </a:lnTo>
                  <a:lnTo>
                    <a:pt x="42757" y="226416"/>
                  </a:lnTo>
                  <a:lnTo>
                    <a:pt x="42603" y="226397"/>
                  </a:lnTo>
                  <a:lnTo>
                    <a:pt x="41639" y="226401"/>
                  </a:lnTo>
                  <a:lnTo>
                    <a:pt x="33535" y="226382"/>
                  </a:lnTo>
                  <a:lnTo>
                    <a:pt x="32371" y="226379"/>
                  </a:lnTo>
                  <a:lnTo>
                    <a:pt x="32127" y="226368"/>
                  </a:lnTo>
                  <a:lnTo>
                    <a:pt x="32109" y="224032"/>
                  </a:lnTo>
                  <a:lnTo>
                    <a:pt x="16412" y="224028"/>
                  </a:lnTo>
                  <a:lnTo>
                    <a:pt x="16413" y="212246"/>
                  </a:lnTo>
                  <a:lnTo>
                    <a:pt x="16415" y="200483"/>
                  </a:lnTo>
                  <a:lnTo>
                    <a:pt x="16399" y="188682"/>
                  </a:lnTo>
                  <a:lnTo>
                    <a:pt x="763" y="188570"/>
                  </a:lnTo>
                  <a:lnTo>
                    <a:pt x="720" y="169755"/>
                  </a:lnTo>
                  <a:lnTo>
                    <a:pt x="0" y="169759"/>
                  </a:lnTo>
                  <a:lnTo>
                    <a:pt x="28" y="155609"/>
                  </a:lnTo>
                  <a:lnTo>
                    <a:pt x="57" y="152254"/>
                  </a:lnTo>
                  <a:lnTo>
                    <a:pt x="108" y="152112"/>
                  </a:lnTo>
                  <a:lnTo>
                    <a:pt x="61" y="148542"/>
                  </a:lnTo>
                  <a:lnTo>
                    <a:pt x="102" y="146199"/>
                  </a:lnTo>
                  <a:lnTo>
                    <a:pt x="10535" y="146251"/>
                  </a:lnTo>
                  <a:lnTo>
                    <a:pt x="18466" y="146325"/>
                  </a:lnTo>
                  <a:lnTo>
                    <a:pt x="18456" y="143971"/>
                  </a:lnTo>
                  <a:lnTo>
                    <a:pt x="18189" y="143967"/>
                  </a:lnTo>
                  <a:lnTo>
                    <a:pt x="18214" y="143640"/>
                  </a:lnTo>
                  <a:lnTo>
                    <a:pt x="18473" y="142721"/>
                  </a:lnTo>
                  <a:lnTo>
                    <a:pt x="18407" y="134641"/>
                  </a:lnTo>
                  <a:lnTo>
                    <a:pt x="15740" y="134541"/>
                  </a:lnTo>
                  <a:lnTo>
                    <a:pt x="15713" y="131922"/>
                  </a:lnTo>
                  <a:lnTo>
                    <a:pt x="15724" y="129902"/>
                  </a:lnTo>
                  <a:lnTo>
                    <a:pt x="18455" y="129939"/>
                  </a:lnTo>
                  <a:lnTo>
                    <a:pt x="18399" y="127514"/>
                  </a:lnTo>
                  <a:lnTo>
                    <a:pt x="13064" y="127466"/>
                  </a:lnTo>
                  <a:lnTo>
                    <a:pt x="13022" y="120435"/>
                  </a:lnTo>
                  <a:lnTo>
                    <a:pt x="10338" y="120382"/>
                  </a:lnTo>
                  <a:lnTo>
                    <a:pt x="10352" y="118024"/>
                  </a:lnTo>
                  <a:lnTo>
                    <a:pt x="6390" y="117945"/>
                  </a:lnTo>
                  <a:lnTo>
                    <a:pt x="5896" y="117826"/>
                  </a:lnTo>
                  <a:lnTo>
                    <a:pt x="5364" y="117949"/>
                  </a:lnTo>
                  <a:lnTo>
                    <a:pt x="4946" y="117945"/>
                  </a:lnTo>
                  <a:lnTo>
                    <a:pt x="4590" y="117737"/>
                  </a:lnTo>
                  <a:lnTo>
                    <a:pt x="3823" y="117930"/>
                  </a:lnTo>
                  <a:lnTo>
                    <a:pt x="184" y="117880"/>
                  </a:lnTo>
                  <a:lnTo>
                    <a:pt x="225" y="113147"/>
                  </a:lnTo>
                  <a:lnTo>
                    <a:pt x="251" y="103724"/>
                  </a:lnTo>
                  <a:lnTo>
                    <a:pt x="10908" y="103776"/>
                  </a:lnTo>
                  <a:lnTo>
                    <a:pt x="10911" y="96737"/>
                  </a:lnTo>
                  <a:lnTo>
                    <a:pt x="18844" y="96781"/>
                  </a:lnTo>
                  <a:lnTo>
                    <a:pt x="18768" y="84745"/>
                  </a:lnTo>
                  <a:lnTo>
                    <a:pt x="18805" y="80245"/>
                  </a:lnTo>
                  <a:lnTo>
                    <a:pt x="37390" y="80301"/>
                  </a:lnTo>
                  <a:lnTo>
                    <a:pt x="37432" y="75589"/>
                  </a:lnTo>
                  <a:lnTo>
                    <a:pt x="40103" y="75578"/>
                  </a:lnTo>
                  <a:lnTo>
                    <a:pt x="40125" y="70841"/>
                  </a:lnTo>
                  <a:lnTo>
                    <a:pt x="40167" y="69301"/>
                  </a:lnTo>
                  <a:lnTo>
                    <a:pt x="40399" y="68662"/>
                  </a:lnTo>
                  <a:lnTo>
                    <a:pt x="40167" y="68152"/>
                  </a:lnTo>
                  <a:lnTo>
                    <a:pt x="40257" y="61415"/>
                  </a:lnTo>
                  <a:lnTo>
                    <a:pt x="40288" y="56614"/>
                  </a:lnTo>
                  <a:lnTo>
                    <a:pt x="53880" y="56644"/>
                  </a:lnTo>
                  <a:lnTo>
                    <a:pt x="55262" y="56644"/>
                  </a:lnTo>
                  <a:lnTo>
                    <a:pt x="60664" y="56644"/>
                  </a:lnTo>
                  <a:lnTo>
                    <a:pt x="59824" y="55972"/>
                  </a:lnTo>
                  <a:lnTo>
                    <a:pt x="59601" y="55333"/>
                  </a:lnTo>
                  <a:lnTo>
                    <a:pt x="58889" y="54347"/>
                  </a:lnTo>
                  <a:lnTo>
                    <a:pt x="58817" y="54157"/>
                  </a:lnTo>
                  <a:lnTo>
                    <a:pt x="58919" y="53436"/>
                  </a:lnTo>
                  <a:lnTo>
                    <a:pt x="58873" y="51755"/>
                  </a:lnTo>
                  <a:lnTo>
                    <a:pt x="58764" y="51503"/>
                  </a:lnTo>
                  <a:lnTo>
                    <a:pt x="58464" y="51157"/>
                  </a:lnTo>
                  <a:lnTo>
                    <a:pt x="57992" y="50148"/>
                  </a:lnTo>
                  <a:lnTo>
                    <a:pt x="57967" y="49969"/>
                  </a:lnTo>
                  <a:lnTo>
                    <a:pt x="58292" y="48642"/>
                  </a:lnTo>
                  <a:lnTo>
                    <a:pt x="58453" y="47248"/>
                  </a:lnTo>
                  <a:lnTo>
                    <a:pt x="53908" y="47255"/>
                  </a:lnTo>
                  <a:lnTo>
                    <a:pt x="53858" y="44890"/>
                  </a:lnTo>
                  <a:lnTo>
                    <a:pt x="48654" y="44906"/>
                  </a:lnTo>
                  <a:lnTo>
                    <a:pt x="48758" y="35473"/>
                  </a:lnTo>
                  <a:lnTo>
                    <a:pt x="51225" y="35450"/>
                  </a:lnTo>
                  <a:lnTo>
                    <a:pt x="51981" y="35066"/>
                  </a:lnTo>
                  <a:lnTo>
                    <a:pt x="52269" y="35007"/>
                  </a:lnTo>
                  <a:lnTo>
                    <a:pt x="53169" y="35468"/>
                  </a:lnTo>
                  <a:lnTo>
                    <a:pt x="56574" y="35475"/>
                  </a:lnTo>
                  <a:lnTo>
                    <a:pt x="56571" y="31980"/>
                  </a:lnTo>
                  <a:lnTo>
                    <a:pt x="53891" y="31880"/>
                  </a:lnTo>
                  <a:lnTo>
                    <a:pt x="53895" y="25866"/>
                  </a:lnTo>
                  <a:lnTo>
                    <a:pt x="53357" y="25520"/>
                  </a:lnTo>
                  <a:lnTo>
                    <a:pt x="53484" y="24985"/>
                  </a:lnTo>
                  <a:lnTo>
                    <a:pt x="54372" y="23620"/>
                  </a:lnTo>
                  <a:lnTo>
                    <a:pt x="54622" y="23412"/>
                  </a:lnTo>
                  <a:lnTo>
                    <a:pt x="54834" y="23404"/>
                  </a:lnTo>
                  <a:lnTo>
                    <a:pt x="55227" y="23765"/>
                  </a:lnTo>
                  <a:lnTo>
                    <a:pt x="55904" y="24215"/>
                  </a:lnTo>
                  <a:lnTo>
                    <a:pt x="56543" y="24155"/>
                  </a:lnTo>
                  <a:lnTo>
                    <a:pt x="56382" y="23884"/>
                  </a:lnTo>
                  <a:lnTo>
                    <a:pt x="56348" y="23594"/>
                  </a:lnTo>
                  <a:lnTo>
                    <a:pt x="56598" y="23289"/>
                  </a:lnTo>
                  <a:lnTo>
                    <a:pt x="56598" y="21378"/>
                  </a:lnTo>
                  <a:lnTo>
                    <a:pt x="57170" y="21036"/>
                  </a:lnTo>
                  <a:lnTo>
                    <a:pt x="58308" y="21339"/>
                  </a:lnTo>
                  <a:lnTo>
                    <a:pt x="59290" y="21338"/>
                  </a:lnTo>
                  <a:lnTo>
                    <a:pt x="59264" y="21174"/>
                  </a:lnTo>
                  <a:lnTo>
                    <a:pt x="58977" y="21152"/>
                  </a:lnTo>
                  <a:lnTo>
                    <a:pt x="58888" y="20981"/>
                  </a:lnTo>
                  <a:lnTo>
                    <a:pt x="59032" y="20869"/>
                  </a:lnTo>
                  <a:lnTo>
                    <a:pt x="59362" y="20862"/>
                  </a:lnTo>
                  <a:lnTo>
                    <a:pt x="59768" y="20951"/>
                  </a:lnTo>
                  <a:lnTo>
                    <a:pt x="59615" y="21204"/>
                  </a:lnTo>
                  <a:lnTo>
                    <a:pt x="59311" y="21334"/>
                  </a:lnTo>
                  <a:lnTo>
                    <a:pt x="62295" y="21317"/>
                  </a:lnTo>
                  <a:lnTo>
                    <a:pt x="62296" y="18957"/>
                  </a:lnTo>
                  <a:lnTo>
                    <a:pt x="64990" y="18953"/>
                  </a:lnTo>
                  <a:lnTo>
                    <a:pt x="65086" y="384"/>
                  </a:lnTo>
                  <a:lnTo>
                    <a:pt x="64874" y="138"/>
                  </a:lnTo>
                  <a:lnTo>
                    <a:pt x="76026" y="145"/>
                  </a:lnTo>
                  <a:lnTo>
                    <a:pt x="85536" y="152"/>
                  </a:lnTo>
                  <a:lnTo>
                    <a:pt x="85987" y="152"/>
                  </a:lnTo>
                  <a:lnTo>
                    <a:pt x="86856" y="148"/>
                  </a:lnTo>
                  <a:lnTo>
                    <a:pt x="97714" y="138"/>
                  </a:lnTo>
                  <a:lnTo>
                    <a:pt x="108504" y="115"/>
                  </a:lnTo>
                  <a:lnTo>
                    <a:pt x="111991" y="82"/>
                  </a:lnTo>
                  <a:lnTo>
                    <a:pt x="113912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7" name="pg738">
              <a:extLst>
                <a:ext uri="{FF2B5EF4-FFF2-40B4-BE49-F238E27FC236}">
                  <a16:creationId xmlns:a16="http://schemas.microsoft.com/office/drawing/2014/main" id="{A1B9C21A-EF31-A140-A99B-F260F286BB02}"/>
                </a:ext>
              </a:extLst>
            </p:cNvPr>
            <p:cNvSpPr/>
            <p:nvPr/>
          </p:nvSpPr>
          <p:spPr>
            <a:xfrm>
              <a:off x="4075605" y="2185328"/>
              <a:ext cx="301442" cy="335178"/>
            </a:xfrm>
            <a:custGeom>
              <a:avLst/>
              <a:gdLst/>
              <a:ahLst/>
              <a:cxnLst/>
              <a:rect l="0" t="0" r="0" b="0"/>
              <a:pathLst>
                <a:path w="301442" h="335178">
                  <a:moveTo>
                    <a:pt x="219889" y="19634"/>
                  </a:moveTo>
                  <a:lnTo>
                    <a:pt x="235526" y="19746"/>
                  </a:lnTo>
                  <a:lnTo>
                    <a:pt x="235541" y="31547"/>
                  </a:lnTo>
                  <a:lnTo>
                    <a:pt x="235540" y="43310"/>
                  </a:lnTo>
                  <a:lnTo>
                    <a:pt x="235539" y="55093"/>
                  </a:lnTo>
                  <a:lnTo>
                    <a:pt x="251235" y="55097"/>
                  </a:lnTo>
                  <a:lnTo>
                    <a:pt x="251253" y="57432"/>
                  </a:lnTo>
                  <a:lnTo>
                    <a:pt x="251497" y="57444"/>
                  </a:lnTo>
                  <a:lnTo>
                    <a:pt x="252661" y="57447"/>
                  </a:lnTo>
                  <a:lnTo>
                    <a:pt x="260765" y="57466"/>
                  </a:lnTo>
                  <a:lnTo>
                    <a:pt x="261730" y="57462"/>
                  </a:lnTo>
                  <a:lnTo>
                    <a:pt x="261883" y="57480"/>
                  </a:lnTo>
                  <a:lnTo>
                    <a:pt x="263887" y="57458"/>
                  </a:lnTo>
                  <a:lnTo>
                    <a:pt x="264416" y="57452"/>
                  </a:lnTo>
                  <a:lnTo>
                    <a:pt x="264482" y="57627"/>
                  </a:lnTo>
                  <a:lnTo>
                    <a:pt x="264489" y="60104"/>
                  </a:lnTo>
                  <a:lnTo>
                    <a:pt x="261865" y="60113"/>
                  </a:lnTo>
                  <a:lnTo>
                    <a:pt x="261876" y="62468"/>
                  </a:lnTo>
                  <a:lnTo>
                    <a:pt x="259908" y="62467"/>
                  </a:lnTo>
                  <a:lnTo>
                    <a:pt x="259881" y="61329"/>
                  </a:lnTo>
                  <a:lnTo>
                    <a:pt x="261072" y="61330"/>
                  </a:lnTo>
                  <a:lnTo>
                    <a:pt x="261074" y="60114"/>
                  </a:lnTo>
                  <a:lnTo>
                    <a:pt x="259262" y="60116"/>
                  </a:lnTo>
                  <a:lnTo>
                    <a:pt x="259212" y="64788"/>
                  </a:lnTo>
                  <a:lnTo>
                    <a:pt x="257990" y="64786"/>
                  </a:lnTo>
                  <a:lnTo>
                    <a:pt x="257989" y="66165"/>
                  </a:lnTo>
                  <a:lnTo>
                    <a:pt x="259207" y="66166"/>
                  </a:lnTo>
                  <a:lnTo>
                    <a:pt x="259203" y="67142"/>
                  </a:lnTo>
                  <a:lnTo>
                    <a:pt x="256606" y="67157"/>
                  </a:lnTo>
                  <a:lnTo>
                    <a:pt x="256673" y="74201"/>
                  </a:lnTo>
                  <a:lnTo>
                    <a:pt x="259268" y="74219"/>
                  </a:lnTo>
                  <a:lnTo>
                    <a:pt x="259280" y="76562"/>
                  </a:lnTo>
                  <a:lnTo>
                    <a:pt x="251555" y="76578"/>
                  </a:lnTo>
                  <a:lnTo>
                    <a:pt x="251551" y="90718"/>
                  </a:lnTo>
                  <a:lnTo>
                    <a:pt x="254121" y="90714"/>
                  </a:lnTo>
                  <a:lnTo>
                    <a:pt x="254012" y="107197"/>
                  </a:lnTo>
                  <a:lnTo>
                    <a:pt x="264479" y="107176"/>
                  </a:lnTo>
                  <a:lnTo>
                    <a:pt x="264503" y="102476"/>
                  </a:lnTo>
                  <a:lnTo>
                    <a:pt x="267121" y="102479"/>
                  </a:lnTo>
                  <a:lnTo>
                    <a:pt x="267078" y="111903"/>
                  </a:lnTo>
                  <a:lnTo>
                    <a:pt x="261874" y="111891"/>
                  </a:lnTo>
                  <a:lnTo>
                    <a:pt x="261877" y="114271"/>
                  </a:lnTo>
                  <a:lnTo>
                    <a:pt x="267536" y="114264"/>
                  </a:lnTo>
                  <a:lnTo>
                    <a:pt x="280160" y="114261"/>
                  </a:lnTo>
                  <a:lnTo>
                    <a:pt x="288054" y="114260"/>
                  </a:lnTo>
                  <a:lnTo>
                    <a:pt x="288009" y="116316"/>
                  </a:lnTo>
                  <a:lnTo>
                    <a:pt x="290629" y="116350"/>
                  </a:lnTo>
                  <a:lnTo>
                    <a:pt x="290633" y="121073"/>
                  </a:lnTo>
                  <a:lnTo>
                    <a:pt x="288022" y="121051"/>
                  </a:lnTo>
                  <a:lnTo>
                    <a:pt x="288023" y="123431"/>
                  </a:lnTo>
                  <a:lnTo>
                    <a:pt x="290641" y="123430"/>
                  </a:lnTo>
                  <a:lnTo>
                    <a:pt x="290741" y="156463"/>
                  </a:lnTo>
                  <a:lnTo>
                    <a:pt x="290794" y="161191"/>
                  </a:lnTo>
                  <a:lnTo>
                    <a:pt x="298535" y="161185"/>
                  </a:lnTo>
                  <a:lnTo>
                    <a:pt x="298559" y="165927"/>
                  </a:lnTo>
                  <a:lnTo>
                    <a:pt x="298559" y="170613"/>
                  </a:lnTo>
                  <a:lnTo>
                    <a:pt x="288253" y="170596"/>
                  </a:lnTo>
                  <a:lnTo>
                    <a:pt x="288351" y="170774"/>
                  </a:lnTo>
                  <a:lnTo>
                    <a:pt x="288245" y="177811"/>
                  </a:lnTo>
                  <a:lnTo>
                    <a:pt x="280473" y="177750"/>
                  </a:lnTo>
                  <a:lnTo>
                    <a:pt x="280484" y="191953"/>
                  </a:lnTo>
                  <a:lnTo>
                    <a:pt x="280571" y="200600"/>
                  </a:lnTo>
                  <a:lnTo>
                    <a:pt x="289884" y="200178"/>
                  </a:lnTo>
                  <a:lnTo>
                    <a:pt x="296768" y="200273"/>
                  </a:lnTo>
                  <a:lnTo>
                    <a:pt x="301375" y="200227"/>
                  </a:lnTo>
                  <a:lnTo>
                    <a:pt x="301442" y="203782"/>
                  </a:lnTo>
                  <a:lnTo>
                    <a:pt x="301361" y="222623"/>
                  </a:lnTo>
                  <a:lnTo>
                    <a:pt x="301294" y="227360"/>
                  </a:lnTo>
                  <a:lnTo>
                    <a:pt x="299818" y="227366"/>
                  </a:lnTo>
                  <a:lnTo>
                    <a:pt x="299819" y="229310"/>
                  </a:lnTo>
                  <a:lnTo>
                    <a:pt x="297240" y="229337"/>
                  </a:lnTo>
                  <a:lnTo>
                    <a:pt x="297218" y="231680"/>
                  </a:lnTo>
                  <a:lnTo>
                    <a:pt x="294445" y="231656"/>
                  </a:lnTo>
                  <a:lnTo>
                    <a:pt x="294462" y="238690"/>
                  </a:lnTo>
                  <a:lnTo>
                    <a:pt x="291886" y="238715"/>
                  </a:lnTo>
                  <a:lnTo>
                    <a:pt x="291871" y="236342"/>
                  </a:lnTo>
                  <a:lnTo>
                    <a:pt x="266154" y="236463"/>
                  </a:lnTo>
                  <a:lnTo>
                    <a:pt x="263703" y="236466"/>
                  </a:lnTo>
                  <a:lnTo>
                    <a:pt x="263677" y="238802"/>
                  </a:lnTo>
                  <a:lnTo>
                    <a:pt x="255829" y="238837"/>
                  </a:lnTo>
                  <a:lnTo>
                    <a:pt x="255850" y="242907"/>
                  </a:lnTo>
                  <a:lnTo>
                    <a:pt x="255415" y="243416"/>
                  </a:lnTo>
                  <a:lnTo>
                    <a:pt x="255212" y="243465"/>
                  </a:lnTo>
                  <a:lnTo>
                    <a:pt x="255436" y="243911"/>
                  </a:lnTo>
                  <a:lnTo>
                    <a:pt x="254003" y="245217"/>
                  </a:lnTo>
                  <a:lnTo>
                    <a:pt x="253305" y="245656"/>
                  </a:lnTo>
                  <a:lnTo>
                    <a:pt x="253376" y="250503"/>
                  </a:lnTo>
                  <a:lnTo>
                    <a:pt x="250823" y="250526"/>
                  </a:lnTo>
                  <a:lnTo>
                    <a:pt x="250829" y="252881"/>
                  </a:lnTo>
                  <a:lnTo>
                    <a:pt x="243147" y="252950"/>
                  </a:lnTo>
                  <a:lnTo>
                    <a:pt x="243135" y="255156"/>
                  </a:lnTo>
                  <a:lnTo>
                    <a:pt x="240523" y="255163"/>
                  </a:lnTo>
                  <a:lnTo>
                    <a:pt x="240564" y="259895"/>
                  </a:lnTo>
                  <a:lnTo>
                    <a:pt x="243174" y="259887"/>
                  </a:lnTo>
                  <a:lnTo>
                    <a:pt x="243185" y="264597"/>
                  </a:lnTo>
                  <a:lnTo>
                    <a:pt x="243370" y="274033"/>
                  </a:lnTo>
                  <a:lnTo>
                    <a:pt x="238249" y="274078"/>
                  </a:lnTo>
                  <a:lnTo>
                    <a:pt x="238323" y="278040"/>
                  </a:lnTo>
                  <a:lnTo>
                    <a:pt x="238291" y="281135"/>
                  </a:lnTo>
                  <a:lnTo>
                    <a:pt x="233287" y="281163"/>
                  </a:lnTo>
                  <a:lnTo>
                    <a:pt x="233382" y="283417"/>
                  </a:lnTo>
                  <a:lnTo>
                    <a:pt x="230872" y="283465"/>
                  </a:lnTo>
                  <a:lnTo>
                    <a:pt x="230959" y="285805"/>
                  </a:lnTo>
                  <a:lnTo>
                    <a:pt x="228408" y="285830"/>
                  </a:lnTo>
                  <a:lnTo>
                    <a:pt x="228528" y="290537"/>
                  </a:lnTo>
                  <a:lnTo>
                    <a:pt x="225905" y="290507"/>
                  </a:lnTo>
                  <a:lnTo>
                    <a:pt x="223310" y="290656"/>
                  </a:lnTo>
                  <a:lnTo>
                    <a:pt x="223375" y="294629"/>
                  </a:lnTo>
                  <a:lnTo>
                    <a:pt x="223492" y="295239"/>
                  </a:lnTo>
                  <a:lnTo>
                    <a:pt x="225940" y="295213"/>
                  </a:lnTo>
                  <a:lnTo>
                    <a:pt x="225810" y="302326"/>
                  </a:lnTo>
                  <a:lnTo>
                    <a:pt x="220865" y="302304"/>
                  </a:lnTo>
                  <a:lnTo>
                    <a:pt x="220822" y="304629"/>
                  </a:lnTo>
                  <a:lnTo>
                    <a:pt x="222541" y="304644"/>
                  </a:lnTo>
                  <a:lnTo>
                    <a:pt x="222582" y="305376"/>
                  </a:lnTo>
                  <a:lnTo>
                    <a:pt x="222816" y="305722"/>
                  </a:lnTo>
                  <a:lnTo>
                    <a:pt x="223369" y="305760"/>
                  </a:lnTo>
                  <a:lnTo>
                    <a:pt x="223329" y="307954"/>
                  </a:lnTo>
                  <a:lnTo>
                    <a:pt x="223196" y="309224"/>
                  </a:lnTo>
                  <a:lnTo>
                    <a:pt x="223253" y="311698"/>
                  </a:lnTo>
                  <a:lnTo>
                    <a:pt x="220688" y="311688"/>
                  </a:lnTo>
                  <a:lnTo>
                    <a:pt x="220693" y="314039"/>
                  </a:lnTo>
                  <a:lnTo>
                    <a:pt x="215548" y="314048"/>
                  </a:lnTo>
                  <a:lnTo>
                    <a:pt x="215555" y="316414"/>
                  </a:lnTo>
                  <a:lnTo>
                    <a:pt x="213011" y="316413"/>
                  </a:lnTo>
                  <a:lnTo>
                    <a:pt x="212997" y="321100"/>
                  </a:lnTo>
                  <a:lnTo>
                    <a:pt x="212992" y="323470"/>
                  </a:lnTo>
                  <a:lnTo>
                    <a:pt x="210466" y="323473"/>
                  </a:lnTo>
                  <a:lnTo>
                    <a:pt x="210458" y="325783"/>
                  </a:lnTo>
                  <a:lnTo>
                    <a:pt x="212995" y="325776"/>
                  </a:lnTo>
                  <a:lnTo>
                    <a:pt x="212986" y="328135"/>
                  </a:lnTo>
                  <a:lnTo>
                    <a:pt x="210445" y="328142"/>
                  </a:lnTo>
                  <a:lnTo>
                    <a:pt x="210425" y="332838"/>
                  </a:lnTo>
                  <a:lnTo>
                    <a:pt x="207885" y="332826"/>
                  </a:lnTo>
                  <a:lnTo>
                    <a:pt x="207893" y="335178"/>
                  </a:lnTo>
                  <a:lnTo>
                    <a:pt x="205350" y="335159"/>
                  </a:lnTo>
                  <a:lnTo>
                    <a:pt x="205349" y="332808"/>
                  </a:lnTo>
                  <a:lnTo>
                    <a:pt x="202794" y="332783"/>
                  </a:lnTo>
                  <a:lnTo>
                    <a:pt x="202740" y="331629"/>
                  </a:lnTo>
                  <a:lnTo>
                    <a:pt x="200698" y="331601"/>
                  </a:lnTo>
                  <a:lnTo>
                    <a:pt x="200230" y="331508"/>
                  </a:lnTo>
                  <a:lnTo>
                    <a:pt x="199369" y="331180"/>
                  </a:lnTo>
                  <a:lnTo>
                    <a:pt x="198844" y="331383"/>
                  </a:lnTo>
                  <a:lnTo>
                    <a:pt x="199054" y="331638"/>
                  </a:lnTo>
                  <a:lnTo>
                    <a:pt x="198905" y="332025"/>
                  </a:lnTo>
                  <a:lnTo>
                    <a:pt x="198478" y="332013"/>
                  </a:lnTo>
                  <a:lnTo>
                    <a:pt x="197967" y="332552"/>
                  </a:lnTo>
                  <a:lnTo>
                    <a:pt x="197508" y="332742"/>
                  </a:lnTo>
                  <a:lnTo>
                    <a:pt x="197411" y="332481"/>
                  </a:lnTo>
                  <a:lnTo>
                    <a:pt x="196808" y="332358"/>
                  </a:lnTo>
                  <a:lnTo>
                    <a:pt x="196115" y="332712"/>
                  </a:lnTo>
                  <a:lnTo>
                    <a:pt x="195858" y="333136"/>
                  </a:lnTo>
                  <a:lnTo>
                    <a:pt x="196288" y="333154"/>
                  </a:lnTo>
                  <a:lnTo>
                    <a:pt x="197033" y="333590"/>
                  </a:lnTo>
                  <a:lnTo>
                    <a:pt x="197170" y="334429"/>
                  </a:lnTo>
                  <a:lnTo>
                    <a:pt x="197107" y="334810"/>
                  </a:lnTo>
                  <a:lnTo>
                    <a:pt x="195790" y="335123"/>
                  </a:lnTo>
                  <a:lnTo>
                    <a:pt x="195238" y="335158"/>
                  </a:lnTo>
                  <a:lnTo>
                    <a:pt x="194773" y="335127"/>
                  </a:lnTo>
                  <a:lnTo>
                    <a:pt x="192358" y="334393"/>
                  </a:lnTo>
                  <a:lnTo>
                    <a:pt x="190450" y="333545"/>
                  </a:lnTo>
                  <a:lnTo>
                    <a:pt x="188466" y="332518"/>
                  </a:lnTo>
                  <a:lnTo>
                    <a:pt x="187896" y="332133"/>
                  </a:lnTo>
                  <a:lnTo>
                    <a:pt x="187600" y="331772"/>
                  </a:lnTo>
                  <a:lnTo>
                    <a:pt x="186900" y="331219"/>
                  </a:lnTo>
                  <a:lnTo>
                    <a:pt x="184970" y="330039"/>
                  </a:lnTo>
                  <a:lnTo>
                    <a:pt x="184583" y="329478"/>
                  </a:lnTo>
                  <a:lnTo>
                    <a:pt x="184325" y="329319"/>
                  </a:lnTo>
                  <a:lnTo>
                    <a:pt x="183488" y="329064"/>
                  </a:lnTo>
                  <a:lnTo>
                    <a:pt x="182182" y="329103"/>
                  </a:lnTo>
                  <a:lnTo>
                    <a:pt x="180674" y="328966"/>
                  </a:lnTo>
                  <a:lnTo>
                    <a:pt x="178414" y="328142"/>
                  </a:lnTo>
                  <a:lnTo>
                    <a:pt x="176827" y="327737"/>
                  </a:lnTo>
                  <a:lnTo>
                    <a:pt x="175559" y="327413"/>
                  </a:lnTo>
                  <a:lnTo>
                    <a:pt x="174737" y="327094"/>
                  </a:lnTo>
                  <a:lnTo>
                    <a:pt x="174245" y="326779"/>
                  </a:lnTo>
                  <a:lnTo>
                    <a:pt x="173888" y="326444"/>
                  </a:lnTo>
                  <a:lnTo>
                    <a:pt x="173749" y="326276"/>
                  </a:lnTo>
                  <a:lnTo>
                    <a:pt x="173444" y="325605"/>
                  </a:lnTo>
                  <a:lnTo>
                    <a:pt x="173167" y="325263"/>
                  </a:lnTo>
                  <a:lnTo>
                    <a:pt x="172595" y="324761"/>
                  </a:lnTo>
                  <a:lnTo>
                    <a:pt x="172100" y="324452"/>
                  </a:lnTo>
                  <a:lnTo>
                    <a:pt x="171656" y="324227"/>
                  </a:lnTo>
                  <a:lnTo>
                    <a:pt x="171013" y="323900"/>
                  </a:lnTo>
                  <a:lnTo>
                    <a:pt x="170570" y="323676"/>
                  </a:lnTo>
                  <a:lnTo>
                    <a:pt x="168329" y="322762"/>
                  </a:lnTo>
                  <a:lnTo>
                    <a:pt x="166893" y="321904"/>
                  </a:lnTo>
                  <a:lnTo>
                    <a:pt x="165229" y="321244"/>
                  </a:lnTo>
                  <a:lnTo>
                    <a:pt x="164125" y="320710"/>
                  </a:lnTo>
                  <a:lnTo>
                    <a:pt x="162453" y="319706"/>
                  </a:lnTo>
                  <a:lnTo>
                    <a:pt x="161735" y="319677"/>
                  </a:lnTo>
                  <a:lnTo>
                    <a:pt x="161568" y="319704"/>
                  </a:lnTo>
                  <a:lnTo>
                    <a:pt x="161133" y="319774"/>
                  </a:lnTo>
                  <a:lnTo>
                    <a:pt x="160964" y="319909"/>
                  </a:lnTo>
                  <a:lnTo>
                    <a:pt x="160671" y="320144"/>
                  </a:lnTo>
                  <a:lnTo>
                    <a:pt x="160311" y="320280"/>
                  </a:lnTo>
                  <a:lnTo>
                    <a:pt x="159992" y="320312"/>
                  </a:lnTo>
                  <a:lnTo>
                    <a:pt x="159422" y="320142"/>
                  </a:lnTo>
                  <a:lnTo>
                    <a:pt x="159200" y="319918"/>
                  </a:lnTo>
                  <a:lnTo>
                    <a:pt x="159047" y="319186"/>
                  </a:lnTo>
                  <a:lnTo>
                    <a:pt x="158883" y="318973"/>
                  </a:lnTo>
                  <a:lnTo>
                    <a:pt x="158377" y="318654"/>
                  </a:lnTo>
                  <a:lnTo>
                    <a:pt x="157562" y="317843"/>
                  </a:lnTo>
                  <a:lnTo>
                    <a:pt x="157153" y="317672"/>
                  </a:lnTo>
                  <a:lnTo>
                    <a:pt x="156962" y="317540"/>
                  </a:lnTo>
                  <a:lnTo>
                    <a:pt x="156417" y="317163"/>
                  </a:lnTo>
                  <a:lnTo>
                    <a:pt x="156230" y="316838"/>
                  </a:lnTo>
                  <a:lnTo>
                    <a:pt x="156109" y="316628"/>
                  </a:lnTo>
                  <a:lnTo>
                    <a:pt x="156033" y="316496"/>
                  </a:lnTo>
                  <a:lnTo>
                    <a:pt x="154920" y="314563"/>
                  </a:lnTo>
                  <a:lnTo>
                    <a:pt x="154751" y="314298"/>
                  </a:lnTo>
                  <a:lnTo>
                    <a:pt x="154609" y="314077"/>
                  </a:lnTo>
                  <a:lnTo>
                    <a:pt x="154358" y="313683"/>
                  </a:lnTo>
                  <a:lnTo>
                    <a:pt x="154040" y="313186"/>
                  </a:lnTo>
                  <a:lnTo>
                    <a:pt x="153423" y="312219"/>
                  </a:lnTo>
                  <a:lnTo>
                    <a:pt x="152741" y="310579"/>
                  </a:lnTo>
                  <a:lnTo>
                    <a:pt x="152590" y="309864"/>
                  </a:lnTo>
                  <a:lnTo>
                    <a:pt x="152367" y="308867"/>
                  </a:lnTo>
                  <a:lnTo>
                    <a:pt x="151423" y="308870"/>
                  </a:lnTo>
                  <a:lnTo>
                    <a:pt x="150483" y="308872"/>
                  </a:lnTo>
                  <a:lnTo>
                    <a:pt x="143766" y="308893"/>
                  </a:lnTo>
                  <a:lnTo>
                    <a:pt x="143433" y="308878"/>
                  </a:lnTo>
                  <a:lnTo>
                    <a:pt x="143265" y="308870"/>
                  </a:lnTo>
                  <a:lnTo>
                    <a:pt x="130994" y="308886"/>
                  </a:lnTo>
                  <a:lnTo>
                    <a:pt x="130748" y="308871"/>
                  </a:lnTo>
                  <a:lnTo>
                    <a:pt x="120807" y="308902"/>
                  </a:lnTo>
                  <a:lnTo>
                    <a:pt x="117961" y="308905"/>
                  </a:lnTo>
                  <a:lnTo>
                    <a:pt x="114959" y="308914"/>
                  </a:lnTo>
                  <a:lnTo>
                    <a:pt x="113180" y="308919"/>
                  </a:lnTo>
                  <a:lnTo>
                    <a:pt x="112641" y="308916"/>
                  </a:lnTo>
                  <a:lnTo>
                    <a:pt x="110242" y="308907"/>
                  </a:lnTo>
                  <a:lnTo>
                    <a:pt x="107192" y="308917"/>
                  </a:lnTo>
                  <a:lnTo>
                    <a:pt x="103681" y="308928"/>
                  </a:lnTo>
                  <a:lnTo>
                    <a:pt x="102312" y="308932"/>
                  </a:lnTo>
                  <a:lnTo>
                    <a:pt x="100408" y="308938"/>
                  </a:lnTo>
                  <a:lnTo>
                    <a:pt x="100257" y="308927"/>
                  </a:lnTo>
                  <a:lnTo>
                    <a:pt x="99993" y="308908"/>
                  </a:lnTo>
                  <a:lnTo>
                    <a:pt x="98725" y="308914"/>
                  </a:lnTo>
                  <a:lnTo>
                    <a:pt x="97911" y="308919"/>
                  </a:lnTo>
                  <a:lnTo>
                    <a:pt x="93601" y="308913"/>
                  </a:lnTo>
                  <a:lnTo>
                    <a:pt x="92363" y="308911"/>
                  </a:lnTo>
                  <a:lnTo>
                    <a:pt x="90586" y="308912"/>
                  </a:lnTo>
                  <a:lnTo>
                    <a:pt x="90217" y="308912"/>
                  </a:lnTo>
                  <a:lnTo>
                    <a:pt x="89064" y="308913"/>
                  </a:lnTo>
                  <a:lnTo>
                    <a:pt x="88333" y="308913"/>
                  </a:lnTo>
                  <a:lnTo>
                    <a:pt x="87406" y="308913"/>
                  </a:lnTo>
                  <a:lnTo>
                    <a:pt x="87049" y="308911"/>
                  </a:lnTo>
                  <a:lnTo>
                    <a:pt x="84566" y="308919"/>
                  </a:lnTo>
                  <a:lnTo>
                    <a:pt x="83461" y="308916"/>
                  </a:lnTo>
                  <a:lnTo>
                    <a:pt x="77094" y="308900"/>
                  </a:lnTo>
                  <a:lnTo>
                    <a:pt x="77090" y="306822"/>
                  </a:lnTo>
                  <a:lnTo>
                    <a:pt x="77063" y="295231"/>
                  </a:lnTo>
                  <a:lnTo>
                    <a:pt x="75879" y="295224"/>
                  </a:lnTo>
                  <a:lnTo>
                    <a:pt x="75750" y="295157"/>
                  </a:lnTo>
                  <a:lnTo>
                    <a:pt x="75681" y="293770"/>
                  </a:lnTo>
                  <a:lnTo>
                    <a:pt x="74516" y="293755"/>
                  </a:lnTo>
                  <a:lnTo>
                    <a:pt x="74507" y="290525"/>
                  </a:lnTo>
                  <a:lnTo>
                    <a:pt x="75799" y="290534"/>
                  </a:lnTo>
                  <a:lnTo>
                    <a:pt x="75805" y="289403"/>
                  </a:lnTo>
                  <a:lnTo>
                    <a:pt x="77086" y="289407"/>
                  </a:lnTo>
                  <a:lnTo>
                    <a:pt x="77094" y="288185"/>
                  </a:lnTo>
                  <a:lnTo>
                    <a:pt x="78343" y="288128"/>
                  </a:lnTo>
                  <a:lnTo>
                    <a:pt x="78339" y="285938"/>
                  </a:lnTo>
                  <a:lnTo>
                    <a:pt x="78488" y="285308"/>
                  </a:lnTo>
                  <a:lnTo>
                    <a:pt x="79232" y="284560"/>
                  </a:lnTo>
                  <a:lnTo>
                    <a:pt x="79613" y="284362"/>
                  </a:lnTo>
                  <a:lnTo>
                    <a:pt x="79750" y="284043"/>
                  </a:lnTo>
                  <a:lnTo>
                    <a:pt x="79815" y="283663"/>
                  </a:lnTo>
                  <a:lnTo>
                    <a:pt x="79766" y="283299"/>
                  </a:lnTo>
                  <a:lnTo>
                    <a:pt x="79572" y="282782"/>
                  </a:lnTo>
                  <a:lnTo>
                    <a:pt x="79249" y="282209"/>
                  </a:lnTo>
                  <a:lnTo>
                    <a:pt x="78864" y="281710"/>
                  </a:lnTo>
                  <a:lnTo>
                    <a:pt x="78456" y="281416"/>
                  </a:lnTo>
                  <a:lnTo>
                    <a:pt x="78260" y="281144"/>
                  </a:lnTo>
                  <a:lnTo>
                    <a:pt x="79607" y="281144"/>
                  </a:lnTo>
                  <a:lnTo>
                    <a:pt x="79620" y="278137"/>
                  </a:lnTo>
                  <a:lnTo>
                    <a:pt x="79192" y="277979"/>
                  </a:lnTo>
                  <a:lnTo>
                    <a:pt x="79245" y="277804"/>
                  </a:lnTo>
                  <a:lnTo>
                    <a:pt x="79216" y="277447"/>
                  </a:lnTo>
                  <a:lnTo>
                    <a:pt x="78646" y="277227"/>
                  </a:lnTo>
                  <a:lnTo>
                    <a:pt x="77496" y="277264"/>
                  </a:lnTo>
                  <a:lnTo>
                    <a:pt x="77059" y="276948"/>
                  </a:lnTo>
                  <a:lnTo>
                    <a:pt x="76828" y="276662"/>
                  </a:lnTo>
                  <a:lnTo>
                    <a:pt x="76771" y="274258"/>
                  </a:lnTo>
                  <a:lnTo>
                    <a:pt x="76864" y="273678"/>
                  </a:lnTo>
                  <a:lnTo>
                    <a:pt x="76896" y="271714"/>
                  </a:lnTo>
                  <a:lnTo>
                    <a:pt x="76960" y="270862"/>
                  </a:lnTo>
                  <a:lnTo>
                    <a:pt x="76879" y="270322"/>
                  </a:lnTo>
                  <a:lnTo>
                    <a:pt x="76745" y="270133"/>
                  </a:lnTo>
                  <a:lnTo>
                    <a:pt x="76620" y="269671"/>
                  </a:lnTo>
                  <a:lnTo>
                    <a:pt x="76535" y="268905"/>
                  </a:lnTo>
                  <a:lnTo>
                    <a:pt x="76717" y="268660"/>
                  </a:lnTo>
                  <a:lnTo>
                    <a:pt x="77397" y="268047"/>
                  </a:lnTo>
                  <a:lnTo>
                    <a:pt x="78232" y="267509"/>
                  </a:lnTo>
                  <a:lnTo>
                    <a:pt x="78694" y="268075"/>
                  </a:lnTo>
                  <a:lnTo>
                    <a:pt x="79897" y="268306"/>
                  </a:lnTo>
                  <a:lnTo>
                    <a:pt x="80715" y="268198"/>
                  </a:lnTo>
                  <a:lnTo>
                    <a:pt x="80391" y="268032"/>
                  </a:lnTo>
                  <a:lnTo>
                    <a:pt x="80184" y="267740"/>
                  </a:lnTo>
                  <a:lnTo>
                    <a:pt x="80132" y="267148"/>
                  </a:lnTo>
                  <a:lnTo>
                    <a:pt x="79970" y="266571"/>
                  </a:lnTo>
                  <a:lnTo>
                    <a:pt x="79747" y="266177"/>
                  </a:lnTo>
                  <a:lnTo>
                    <a:pt x="79427" y="265202"/>
                  </a:lnTo>
                  <a:lnTo>
                    <a:pt x="79082" y="262870"/>
                  </a:lnTo>
                  <a:lnTo>
                    <a:pt x="78410" y="262137"/>
                  </a:lnTo>
                  <a:lnTo>
                    <a:pt x="77976" y="261932"/>
                  </a:lnTo>
                  <a:lnTo>
                    <a:pt x="77392" y="261445"/>
                  </a:lnTo>
                  <a:lnTo>
                    <a:pt x="76723" y="260414"/>
                  </a:lnTo>
                  <a:lnTo>
                    <a:pt x="75616" y="259823"/>
                  </a:lnTo>
                  <a:lnTo>
                    <a:pt x="74598" y="259645"/>
                  </a:lnTo>
                  <a:lnTo>
                    <a:pt x="73620" y="258176"/>
                  </a:lnTo>
                  <a:lnTo>
                    <a:pt x="74719" y="258488"/>
                  </a:lnTo>
                  <a:lnTo>
                    <a:pt x="75380" y="258577"/>
                  </a:lnTo>
                  <a:lnTo>
                    <a:pt x="75498" y="258395"/>
                  </a:lnTo>
                  <a:lnTo>
                    <a:pt x="75485" y="257818"/>
                  </a:lnTo>
                  <a:lnTo>
                    <a:pt x="75583" y="257587"/>
                  </a:lnTo>
                  <a:lnTo>
                    <a:pt x="76053" y="256765"/>
                  </a:lnTo>
                  <a:lnTo>
                    <a:pt x="76405" y="256444"/>
                  </a:lnTo>
                  <a:lnTo>
                    <a:pt x="76507" y="255902"/>
                  </a:lnTo>
                  <a:lnTo>
                    <a:pt x="75203" y="252505"/>
                  </a:lnTo>
                  <a:lnTo>
                    <a:pt x="74789" y="251657"/>
                  </a:lnTo>
                  <a:lnTo>
                    <a:pt x="74111" y="250512"/>
                  </a:lnTo>
                  <a:lnTo>
                    <a:pt x="73688" y="249980"/>
                  </a:lnTo>
                  <a:lnTo>
                    <a:pt x="73376" y="249705"/>
                  </a:lnTo>
                  <a:lnTo>
                    <a:pt x="71817" y="249051"/>
                  </a:lnTo>
                  <a:lnTo>
                    <a:pt x="70261" y="247524"/>
                  </a:lnTo>
                  <a:lnTo>
                    <a:pt x="69048" y="246545"/>
                  </a:lnTo>
                  <a:lnTo>
                    <a:pt x="69120" y="246268"/>
                  </a:lnTo>
                  <a:lnTo>
                    <a:pt x="70498" y="245676"/>
                  </a:lnTo>
                  <a:lnTo>
                    <a:pt x="70319" y="245238"/>
                  </a:lnTo>
                  <a:lnTo>
                    <a:pt x="69879" y="244744"/>
                  </a:lnTo>
                  <a:lnTo>
                    <a:pt x="69494" y="243873"/>
                  </a:lnTo>
                  <a:lnTo>
                    <a:pt x="69329" y="243427"/>
                  </a:lnTo>
                  <a:lnTo>
                    <a:pt x="69278" y="242988"/>
                  </a:lnTo>
                  <a:lnTo>
                    <a:pt x="69376" y="242381"/>
                  </a:lnTo>
                  <a:lnTo>
                    <a:pt x="68231" y="239977"/>
                  </a:lnTo>
                  <a:lnTo>
                    <a:pt x="67532" y="239055"/>
                  </a:lnTo>
                  <a:lnTo>
                    <a:pt x="66953" y="238578"/>
                  </a:lnTo>
                  <a:lnTo>
                    <a:pt x="65805" y="237841"/>
                  </a:lnTo>
                  <a:lnTo>
                    <a:pt x="65281" y="237620"/>
                  </a:lnTo>
                  <a:lnTo>
                    <a:pt x="64444" y="237401"/>
                  </a:lnTo>
                  <a:lnTo>
                    <a:pt x="63693" y="237438"/>
                  </a:lnTo>
                  <a:lnTo>
                    <a:pt x="62456" y="237687"/>
                  </a:lnTo>
                  <a:lnTo>
                    <a:pt x="61517" y="237589"/>
                  </a:lnTo>
                  <a:lnTo>
                    <a:pt x="60147" y="237569"/>
                  </a:lnTo>
                  <a:lnTo>
                    <a:pt x="58307" y="237715"/>
                  </a:lnTo>
                  <a:lnTo>
                    <a:pt x="54906" y="237628"/>
                  </a:lnTo>
                  <a:lnTo>
                    <a:pt x="54320" y="237535"/>
                  </a:lnTo>
                  <a:lnTo>
                    <a:pt x="51757" y="236659"/>
                  </a:lnTo>
                  <a:lnTo>
                    <a:pt x="51422" y="236486"/>
                  </a:lnTo>
                  <a:lnTo>
                    <a:pt x="50801" y="236016"/>
                  </a:lnTo>
                  <a:lnTo>
                    <a:pt x="50187" y="235359"/>
                  </a:lnTo>
                  <a:lnTo>
                    <a:pt x="49479" y="234892"/>
                  </a:lnTo>
                  <a:lnTo>
                    <a:pt x="48050" y="233746"/>
                  </a:lnTo>
                  <a:lnTo>
                    <a:pt x="47721" y="233418"/>
                  </a:lnTo>
                  <a:lnTo>
                    <a:pt x="47307" y="232518"/>
                  </a:lnTo>
                  <a:lnTo>
                    <a:pt x="47231" y="232199"/>
                  </a:lnTo>
                  <a:lnTo>
                    <a:pt x="47228" y="231538"/>
                  </a:lnTo>
                  <a:lnTo>
                    <a:pt x="47335" y="230922"/>
                  </a:lnTo>
                  <a:lnTo>
                    <a:pt x="47487" y="230491"/>
                  </a:lnTo>
                  <a:lnTo>
                    <a:pt x="48054" y="229480"/>
                  </a:lnTo>
                  <a:lnTo>
                    <a:pt x="48870" y="227356"/>
                  </a:lnTo>
                  <a:lnTo>
                    <a:pt x="49659" y="226543"/>
                  </a:lnTo>
                  <a:lnTo>
                    <a:pt x="50638" y="224822"/>
                  </a:lnTo>
                  <a:lnTo>
                    <a:pt x="50839" y="224323"/>
                  </a:lnTo>
                  <a:lnTo>
                    <a:pt x="51009" y="223347"/>
                  </a:lnTo>
                  <a:lnTo>
                    <a:pt x="51017" y="223088"/>
                  </a:lnTo>
                  <a:lnTo>
                    <a:pt x="50893" y="222521"/>
                  </a:lnTo>
                  <a:lnTo>
                    <a:pt x="50771" y="222233"/>
                  </a:lnTo>
                  <a:lnTo>
                    <a:pt x="50402" y="221749"/>
                  </a:lnTo>
                  <a:lnTo>
                    <a:pt x="49173" y="220451"/>
                  </a:lnTo>
                  <a:lnTo>
                    <a:pt x="45534" y="217359"/>
                  </a:lnTo>
                  <a:lnTo>
                    <a:pt x="44485" y="215795"/>
                  </a:lnTo>
                  <a:lnTo>
                    <a:pt x="43840" y="215118"/>
                  </a:lnTo>
                  <a:lnTo>
                    <a:pt x="43484" y="214138"/>
                  </a:lnTo>
                  <a:lnTo>
                    <a:pt x="43292" y="212148"/>
                  </a:lnTo>
                  <a:lnTo>
                    <a:pt x="43296" y="210709"/>
                  </a:lnTo>
                  <a:lnTo>
                    <a:pt x="43144" y="209304"/>
                  </a:lnTo>
                  <a:lnTo>
                    <a:pt x="42985" y="208440"/>
                  </a:lnTo>
                  <a:lnTo>
                    <a:pt x="42670" y="207641"/>
                  </a:lnTo>
                  <a:lnTo>
                    <a:pt x="42348" y="206359"/>
                  </a:lnTo>
                  <a:lnTo>
                    <a:pt x="41961" y="205350"/>
                  </a:lnTo>
                  <a:lnTo>
                    <a:pt x="41408" y="204148"/>
                  </a:lnTo>
                  <a:lnTo>
                    <a:pt x="40794" y="203286"/>
                  </a:lnTo>
                  <a:lnTo>
                    <a:pt x="39959" y="202435"/>
                  </a:lnTo>
                  <a:lnTo>
                    <a:pt x="38852" y="201786"/>
                  </a:lnTo>
                  <a:lnTo>
                    <a:pt x="37848" y="201569"/>
                  </a:lnTo>
                  <a:lnTo>
                    <a:pt x="36785" y="201532"/>
                  </a:lnTo>
                  <a:lnTo>
                    <a:pt x="35142" y="201741"/>
                  </a:lnTo>
                  <a:lnTo>
                    <a:pt x="32868" y="202400"/>
                  </a:lnTo>
                  <a:lnTo>
                    <a:pt x="31857" y="202581"/>
                  </a:lnTo>
                  <a:lnTo>
                    <a:pt x="30151" y="202585"/>
                  </a:lnTo>
                  <a:lnTo>
                    <a:pt x="29208" y="202418"/>
                  </a:lnTo>
                  <a:lnTo>
                    <a:pt x="28465" y="202165"/>
                  </a:lnTo>
                  <a:lnTo>
                    <a:pt x="27865" y="201824"/>
                  </a:lnTo>
                  <a:lnTo>
                    <a:pt x="27632" y="201447"/>
                  </a:lnTo>
                  <a:lnTo>
                    <a:pt x="27360" y="200651"/>
                  </a:lnTo>
                  <a:lnTo>
                    <a:pt x="26707" y="199090"/>
                  </a:lnTo>
                  <a:lnTo>
                    <a:pt x="26758" y="198729"/>
                  </a:lnTo>
                  <a:lnTo>
                    <a:pt x="28380" y="196897"/>
                  </a:lnTo>
                  <a:lnTo>
                    <a:pt x="29117" y="196430"/>
                  </a:lnTo>
                  <a:lnTo>
                    <a:pt x="29939" y="196122"/>
                  </a:lnTo>
                  <a:lnTo>
                    <a:pt x="33049" y="195284"/>
                  </a:lnTo>
                  <a:lnTo>
                    <a:pt x="34121" y="194709"/>
                  </a:lnTo>
                  <a:lnTo>
                    <a:pt x="34647" y="194265"/>
                  </a:lnTo>
                  <a:lnTo>
                    <a:pt x="34747" y="194094"/>
                  </a:lnTo>
                  <a:lnTo>
                    <a:pt x="34762" y="193912"/>
                  </a:lnTo>
                  <a:lnTo>
                    <a:pt x="34411" y="193188"/>
                  </a:lnTo>
                  <a:lnTo>
                    <a:pt x="34402" y="193015"/>
                  </a:lnTo>
                  <a:lnTo>
                    <a:pt x="34694" y="192030"/>
                  </a:lnTo>
                  <a:lnTo>
                    <a:pt x="34827" y="191169"/>
                  </a:lnTo>
                  <a:lnTo>
                    <a:pt x="34665" y="190139"/>
                  </a:lnTo>
                  <a:lnTo>
                    <a:pt x="33543" y="188496"/>
                  </a:lnTo>
                  <a:lnTo>
                    <a:pt x="33245" y="187811"/>
                  </a:lnTo>
                  <a:lnTo>
                    <a:pt x="33203" y="187479"/>
                  </a:lnTo>
                  <a:lnTo>
                    <a:pt x="33618" y="185939"/>
                  </a:lnTo>
                  <a:lnTo>
                    <a:pt x="33646" y="184895"/>
                  </a:lnTo>
                  <a:lnTo>
                    <a:pt x="33835" y="184046"/>
                  </a:lnTo>
                  <a:lnTo>
                    <a:pt x="34032" y="183333"/>
                  </a:lnTo>
                  <a:lnTo>
                    <a:pt x="34350" y="182633"/>
                  </a:lnTo>
                  <a:lnTo>
                    <a:pt x="35027" y="181936"/>
                  </a:lnTo>
                  <a:lnTo>
                    <a:pt x="35425" y="181727"/>
                  </a:lnTo>
                  <a:lnTo>
                    <a:pt x="38179" y="180760"/>
                  </a:lnTo>
                  <a:lnTo>
                    <a:pt x="38852" y="180275"/>
                  </a:lnTo>
                  <a:lnTo>
                    <a:pt x="39910" y="179851"/>
                  </a:lnTo>
                  <a:lnTo>
                    <a:pt x="41306" y="178074"/>
                  </a:lnTo>
                  <a:lnTo>
                    <a:pt x="40672" y="177632"/>
                  </a:lnTo>
                  <a:lnTo>
                    <a:pt x="40296" y="178045"/>
                  </a:lnTo>
                  <a:lnTo>
                    <a:pt x="39377" y="178826"/>
                  </a:lnTo>
                  <a:lnTo>
                    <a:pt x="38977" y="179057"/>
                  </a:lnTo>
                  <a:lnTo>
                    <a:pt x="37214" y="179674"/>
                  </a:lnTo>
                  <a:lnTo>
                    <a:pt x="36208" y="179837"/>
                  </a:lnTo>
                  <a:lnTo>
                    <a:pt x="35162" y="179446"/>
                  </a:lnTo>
                  <a:lnTo>
                    <a:pt x="35015" y="179301"/>
                  </a:lnTo>
                  <a:lnTo>
                    <a:pt x="34843" y="179067"/>
                  </a:lnTo>
                  <a:lnTo>
                    <a:pt x="34851" y="178840"/>
                  </a:lnTo>
                  <a:lnTo>
                    <a:pt x="34427" y="177865"/>
                  </a:lnTo>
                  <a:lnTo>
                    <a:pt x="34382" y="177709"/>
                  </a:lnTo>
                  <a:lnTo>
                    <a:pt x="34096" y="177326"/>
                  </a:lnTo>
                  <a:lnTo>
                    <a:pt x="32534" y="176243"/>
                  </a:lnTo>
                  <a:lnTo>
                    <a:pt x="32391" y="175614"/>
                  </a:lnTo>
                  <a:lnTo>
                    <a:pt x="31520" y="174033"/>
                  </a:lnTo>
                  <a:lnTo>
                    <a:pt x="29827" y="173107"/>
                  </a:lnTo>
                  <a:lnTo>
                    <a:pt x="29299" y="172631"/>
                  </a:lnTo>
                  <a:lnTo>
                    <a:pt x="29135" y="172352"/>
                  </a:lnTo>
                  <a:lnTo>
                    <a:pt x="28035" y="171805"/>
                  </a:lnTo>
                  <a:lnTo>
                    <a:pt x="27425" y="171363"/>
                  </a:lnTo>
                  <a:lnTo>
                    <a:pt x="27081" y="170924"/>
                  </a:lnTo>
                  <a:lnTo>
                    <a:pt x="26839" y="169295"/>
                  </a:lnTo>
                  <a:lnTo>
                    <a:pt x="26982" y="169071"/>
                  </a:lnTo>
                  <a:lnTo>
                    <a:pt x="27015" y="168804"/>
                  </a:lnTo>
                  <a:lnTo>
                    <a:pt x="26908" y="168584"/>
                  </a:lnTo>
                  <a:lnTo>
                    <a:pt x="26339" y="168093"/>
                  </a:lnTo>
                  <a:lnTo>
                    <a:pt x="26417" y="167323"/>
                  </a:lnTo>
                  <a:lnTo>
                    <a:pt x="26253" y="167212"/>
                  </a:lnTo>
                  <a:lnTo>
                    <a:pt x="25872" y="167160"/>
                  </a:lnTo>
                  <a:lnTo>
                    <a:pt x="25173" y="167173"/>
                  </a:lnTo>
                  <a:lnTo>
                    <a:pt x="25110" y="166539"/>
                  </a:lnTo>
                  <a:lnTo>
                    <a:pt x="24585" y="166459"/>
                  </a:lnTo>
                  <a:lnTo>
                    <a:pt x="24537" y="166138"/>
                  </a:lnTo>
                  <a:lnTo>
                    <a:pt x="24493" y="161440"/>
                  </a:lnTo>
                  <a:lnTo>
                    <a:pt x="34048" y="161427"/>
                  </a:lnTo>
                  <a:lnTo>
                    <a:pt x="35178" y="161346"/>
                  </a:lnTo>
                  <a:lnTo>
                    <a:pt x="35907" y="160963"/>
                  </a:lnTo>
                  <a:lnTo>
                    <a:pt x="37438" y="159934"/>
                  </a:lnTo>
                  <a:lnTo>
                    <a:pt x="38892" y="159941"/>
                  </a:lnTo>
                  <a:lnTo>
                    <a:pt x="39076" y="161013"/>
                  </a:lnTo>
                  <a:lnTo>
                    <a:pt x="39249" y="161496"/>
                  </a:lnTo>
                  <a:lnTo>
                    <a:pt x="40577" y="163158"/>
                  </a:lnTo>
                  <a:lnTo>
                    <a:pt x="43169" y="164987"/>
                  </a:lnTo>
                  <a:lnTo>
                    <a:pt x="43812" y="165370"/>
                  </a:lnTo>
                  <a:lnTo>
                    <a:pt x="44713" y="165772"/>
                  </a:lnTo>
                  <a:lnTo>
                    <a:pt x="45286" y="166136"/>
                  </a:lnTo>
                  <a:lnTo>
                    <a:pt x="45839" y="166656"/>
                  </a:lnTo>
                  <a:lnTo>
                    <a:pt x="46097" y="167110"/>
                  </a:lnTo>
                  <a:lnTo>
                    <a:pt x="46133" y="167515"/>
                  </a:lnTo>
                  <a:lnTo>
                    <a:pt x="46039" y="168144"/>
                  </a:lnTo>
                  <a:lnTo>
                    <a:pt x="45516" y="169799"/>
                  </a:lnTo>
                  <a:lnTo>
                    <a:pt x="44808" y="171079"/>
                  </a:lnTo>
                  <a:lnTo>
                    <a:pt x="44215" y="171913"/>
                  </a:lnTo>
                  <a:lnTo>
                    <a:pt x="43533" y="173550"/>
                  </a:lnTo>
                  <a:lnTo>
                    <a:pt x="43136" y="173922"/>
                  </a:lnTo>
                  <a:lnTo>
                    <a:pt x="42670" y="174517"/>
                  </a:lnTo>
                  <a:lnTo>
                    <a:pt x="42008" y="175801"/>
                  </a:lnTo>
                  <a:lnTo>
                    <a:pt x="42115" y="176054"/>
                  </a:lnTo>
                  <a:lnTo>
                    <a:pt x="42528" y="176046"/>
                  </a:lnTo>
                  <a:lnTo>
                    <a:pt x="42837" y="176160"/>
                  </a:lnTo>
                  <a:lnTo>
                    <a:pt x="43961" y="174780"/>
                  </a:lnTo>
                  <a:lnTo>
                    <a:pt x="45847" y="171768"/>
                  </a:lnTo>
                  <a:lnTo>
                    <a:pt x="47209" y="169523"/>
                  </a:lnTo>
                  <a:lnTo>
                    <a:pt x="47508" y="168929"/>
                  </a:lnTo>
                  <a:lnTo>
                    <a:pt x="47585" y="168518"/>
                  </a:lnTo>
                  <a:lnTo>
                    <a:pt x="47564" y="168087"/>
                  </a:lnTo>
                  <a:lnTo>
                    <a:pt x="47374" y="167609"/>
                  </a:lnTo>
                  <a:lnTo>
                    <a:pt x="46398" y="166306"/>
                  </a:lnTo>
                  <a:lnTo>
                    <a:pt x="44822" y="165044"/>
                  </a:lnTo>
                  <a:lnTo>
                    <a:pt x="41849" y="163489"/>
                  </a:lnTo>
                  <a:lnTo>
                    <a:pt x="41229" y="162762"/>
                  </a:lnTo>
                  <a:lnTo>
                    <a:pt x="40603" y="161734"/>
                  </a:lnTo>
                  <a:lnTo>
                    <a:pt x="40433" y="160653"/>
                  </a:lnTo>
                  <a:lnTo>
                    <a:pt x="40431" y="159741"/>
                  </a:lnTo>
                  <a:lnTo>
                    <a:pt x="40662" y="158835"/>
                  </a:lnTo>
                  <a:lnTo>
                    <a:pt x="41139" y="157879"/>
                  </a:lnTo>
                  <a:lnTo>
                    <a:pt x="41366" y="156678"/>
                  </a:lnTo>
                  <a:lnTo>
                    <a:pt x="42136" y="154680"/>
                  </a:lnTo>
                  <a:lnTo>
                    <a:pt x="42626" y="152103"/>
                  </a:lnTo>
                  <a:lnTo>
                    <a:pt x="42656" y="148990"/>
                  </a:lnTo>
                  <a:lnTo>
                    <a:pt x="42401" y="148247"/>
                  </a:lnTo>
                  <a:lnTo>
                    <a:pt x="41656" y="146732"/>
                  </a:lnTo>
                  <a:lnTo>
                    <a:pt x="40825" y="145974"/>
                  </a:lnTo>
                  <a:lnTo>
                    <a:pt x="40193" y="145597"/>
                  </a:lnTo>
                  <a:lnTo>
                    <a:pt x="38271" y="143681"/>
                  </a:lnTo>
                  <a:lnTo>
                    <a:pt x="35182" y="141616"/>
                  </a:lnTo>
                  <a:lnTo>
                    <a:pt x="32898" y="139510"/>
                  </a:lnTo>
                  <a:lnTo>
                    <a:pt x="31375" y="138675"/>
                  </a:lnTo>
                  <a:lnTo>
                    <a:pt x="30220" y="138305"/>
                  </a:lnTo>
                  <a:lnTo>
                    <a:pt x="29737" y="138219"/>
                  </a:lnTo>
                  <a:lnTo>
                    <a:pt x="29201" y="138089"/>
                  </a:lnTo>
                  <a:lnTo>
                    <a:pt x="28243" y="137930"/>
                  </a:lnTo>
                  <a:lnTo>
                    <a:pt x="24924" y="137719"/>
                  </a:lnTo>
                  <a:lnTo>
                    <a:pt x="22666" y="137231"/>
                  </a:lnTo>
                  <a:lnTo>
                    <a:pt x="21691" y="137152"/>
                  </a:lnTo>
                  <a:lnTo>
                    <a:pt x="21249" y="137028"/>
                  </a:lnTo>
                  <a:lnTo>
                    <a:pt x="20364" y="136350"/>
                  </a:lnTo>
                  <a:lnTo>
                    <a:pt x="19589" y="135604"/>
                  </a:lnTo>
                  <a:lnTo>
                    <a:pt x="18267" y="134641"/>
                  </a:lnTo>
                  <a:lnTo>
                    <a:pt x="17600" y="134045"/>
                  </a:lnTo>
                  <a:lnTo>
                    <a:pt x="17142" y="133524"/>
                  </a:lnTo>
                  <a:lnTo>
                    <a:pt x="16562" y="132634"/>
                  </a:lnTo>
                  <a:lnTo>
                    <a:pt x="15150" y="131012"/>
                  </a:lnTo>
                  <a:lnTo>
                    <a:pt x="14724" y="130119"/>
                  </a:lnTo>
                  <a:lnTo>
                    <a:pt x="14660" y="129788"/>
                  </a:lnTo>
                  <a:lnTo>
                    <a:pt x="14619" y="129459"/>
                  </a:lnTo>
                  <a:lnTo>
                    <a:pt x="14756" y="128459"/>
                  </a:lnTo>
                  <a:lnTo>
                    <a:pt x="15725" y="125190"/>
                  </a:lnTo>
                  <a:lnTo>
                    <a:pt x="17454" y="121551"/>
                  </a:lnTo>
                  <a:lnTo>
                    <a:pt x="17441" y="120189"/>
                  </a:lnTo>
                  <a:lnTo>
                    <a:pt x="16083" y="118123"/>
                  </a:lnTo>
                  <a:lnTo>
                    <a:pt x="12785" y="114660"/>
                  </a:lnTo>
                  <a:lnTo>
                    <a:pt x="19809" y="114560"/>
                  </a:lnTo>
                  <a:lnTo>
                    <a:pt x="19805" y="105113"/>
                  </a:lnTo>
                  <a:lnTo>
                    <a:pt x="18579" y="104268"/>
                  </a:lnTo>
                  <a:lnTo>
                    <a:pt x="18424" y="103163"/>
                  </a:lnTo>
                  <a:lnTo>
                    <a:pt x="18427" y="102778"/>
                  </a:lnTo>
                  <a:lnTo>
                    <a:pt x="18787" y="102775"/>
                  </a:lnTo>
                  <a:lnTo>
                    <a:pt x="18772" y="102515"/>
                  </a:lnTo>
                  <a:lnTo>
                    <a:pt x="17639" y="102045"/>
                  </a:lnTo>
                  <a:lnTo>
                    <a:pt x="17153" y="102048"/>
                  </a:lnTo>
                  <a:lnTo>
                    <a:pt x="17162" y="100449"/>
                  </a:lnTo>
                  <a:lnTo>
                    <a:pt x="9315" y="100420"/>
                  </a:lnTo>
                  <a:lnTo>
                    <a:pt x="9321" y="88573"/>
                  </a:lnTo>
                  <a:lnTo>
                    <a:pt x="14542" y="88568"/>
                  </a:lnTo>
                  <a:lnTo>
                    <a:pt x="14574" y="76776"/>
                  </a:lnTo>
                  <a:lnTo>
                    <a:pt x="19796" y="76747"/>
                  </a:lnTo>
                  <a:lnTo>
                    <a:pt x="19769" y="72005"/>
                  </a:lnTo>
                  <a:lnTo>
                    <a:pt x="17173" y="72026"/>
                  </a:lnTo>
                  <a:lnTo>
                    <a:pt x="17204" y="67314"/>
                  </a:lnTo>
                  <a:lnTo>
                    <a:pt x="19763" y="67296"/>
                  </a:lnTo>
                  <a:lnTo>
                    <a:pt x="19765" y="64945"/>
                  </a:lnTo>
                  <a:lnTo>
                    <a:pt x="14565" y="64978"/>
                  </a:lnTo>
                  <a:lnTo>
                    <a:pt x="14553" y="60931"/>
                  </a:lnTo>
                  <a:lnTo>
                    <a:pt x="19788" y="61002"/>
                  </a:lnTo>
                  <a:lnTo>
                    <a:pt x="19744" y="56921"/>
                  </a:lnTo>
                  <a:lnTo>
                    <a:pt x="18204" y="56809"/>
                  </a:lnTo>
                  <a:lnTo>
                    <a:pt x="18382" y="35613"/>
                  </a:lnTo>
                  <a:lnTo>
                    <a:pt x="7885" y="35607"/>
                  </a:lnTo>
                  <a:lnTo>
                    <a:pt x="7927" y="30876"/>
                  </a:lnTo>
                  <a:lnTo>
                    <a:pt x="0" y="30908"/>
                  </a:lnTo>
                  <a:lnTo>
                    <a:pt x="76" y="21484"/>
                  </a:lnTo>
                  <a:lnTo>
                    <a:pt x="128" y="7307"/>
                  </a:lnTo>
                  <a:lnTo>
                    <a:pt x="12097" y="7314"/>
                  </a:lnTo>
                  <a:lnTo>
                    <a:pt x="12667" y="6477"/>
                  </a:lnTo>
                  <a:lnTo>
                    <a:pt x="12775" y="6124"/>
                  </a:lnTo>
                  <a:lnTo>
                    <a:pt x="13961" y="5361"/>
                  </a:lnTo>
                  <a:lnTo>
                    <a:pt x="14665" y="5060"/>
                  </a:lnTo>
                  <a:lnTo>
                    <a:pt x="14686" y="4923"/>
                  </a:lnTo>
                  <a:lnTo>
                    <a:pt x="18724" y="4975"/>
                  </a:lnTo>
                  <a:lnTo>
                    <a:pt x="18859" y="4"/>
                  </a:lnTo>
                  <a:lnTo>
                    <a:pt x="44989" y="0"/>
                  </a:lnTo>
                  <a:lnTo>
                    <a:pt x="47105" y="44"/>
                  </a:lnTo>
                  <a:lnTo>
                    <a:pt x="47075" y="26166"/>
                  </a:lnTo>
                  <a:lnTo>
                    <a:pt x="73252" y="26209"/>
                  </a:lnTo>
                  <a:lnTo>
                    <a:pt x="73267" y="23902"/>
                  </a:lnTo>
                  <a:lnTo>
                    <a:pt x="75942" y="23877"/>
                  </a:lnTo>
                  <a:lnTo>
                    <a:pt x="75949" y="19161"/>
                  </a:lnTo>
                  <a:lnTo>
                    <a:pt x="90301" y="19165"/>
                  </a:lnTo>
                  <a:lnTo>
                    <a:pt x="90289" y="21520"/>
                  </a:lnTo>
                  <a:lnTo>
                    <a:pt x="92867" y="21504"/>
                  </a:lnTo>
                  <a:lnTo>
                    <a:pt x="92863" y="20398"/>
                  </a:lnTo>
                  <a:lnTo>
                    <a:pt x="94258" y="20390"/>
                  </a:lnTo>
                  <a:lnTo>
                    <a:pt x="94241" y="21496"/>
                  </a:lnTo>
                  <a:lnTo>
                    <a:pt x="96814" y="21485"/>
                  </a:lnTo>
                  <a:lnTo>
                    <a:pt x="96784" y="26192"/>
                  </a:lnTo>
                  <a:lnTo>
                    <a:pt x="104720" y="26176"/>
                  </a:lnTo>
                  <a:lnTo>
                    <a:pt x="104727" y="30918"/>
                  </a:lnTo>
                  <a:lnTo>
                    <a:pt x="109991" y="30920"/>
                  </a:lnTo>
                  <a:lnTo>
                    <a:pt x="115027" y="30950"/>
                  </a:lnTo>
                  <a:lnTo>
                    <a:pt x="115010" y="45100"/>
                  </a:lnTo>
                  <a:lnTo>
                    <a:pt x="125536" y="45182"/>
                  </a:lnTo>
                  <a:lnTo>
                    <a:pt x="125544" y="42826"/>
                  </a:lnTo>
                  <a:lnTo>
                    <a:pt x="130727" y="42852"/>
                  </a:lnTo>
                  <a:lnTo>
                    <a:pt x="151577" y="42968"/>
                  </a:lnTo>
                  <a:lnTo>
                    <a:pt x="151462" y="40533"/>
                  </a:lnTo>
                  <a:lnTo>
                    <a:pt x="151500" y="33525"/>
                  </a:lnTo>
                  <a:lnTo>
                    <a:pt x="162235" y="33587"/>
                  </a:lnTo>
                  <a:lnTo>
                    <a:pt x="162235" y="32491"/>
                  </a:lnTo>
                  <a:lnTo>
                    <a:pt x="161509" y="32491"/>
                  </a:lnTo>
                  <a:lnTo>
                    <a:pt x="161510" y="31237"/>
                  </a:lnTo>
                  <a:lnTo>
                    <a:pt x="159583" y="31232"/>
                  </a:lnTo>
                  <a:lnTo>
                    <a:pt x="159591" y="24195"/>
                  </a:lnTo>
                  <a:lnTo>
                    <a:pt x="162204" y="24214"/>
                  </a:lnTo>
                  <a:lnTo>
                    <a:pt x="162200" y="21850"/>
                  </a:lnTo>
                  <a:lnTo>
                    <a:pt x="164843" y="21850"/>
                  </a:lnTo>
                  <a:lnTo>
                    <a:pt x="164854" y="24193"/>
                  </a:lnTo>
                  <a:lnTo>
                    <a:pt x="170063" y="24216"/>
                  </a:lnTo>
                  <a:lnTo>
                    <a:pt x="170073" y="26596"/>
                  </a:lnTo>
                  <a:lnTo>
                    <a:pt x="172731" y="26602"/>
                  </a:lnTo>
                  <a:lnTo>
                    <a:pt x="172722" y="24226"/>
                  </a:lnTo>
                  <a:lnTo>
                    <a:pt x="177882" y="24248"/>
                  </a:lnTo>
                  <a:lnTo>
                    <a:pt x="177872" y="28952"/>
                  </a:lnTo>
                  <a:lnTo>
                    <a:pt x="188393" y="28961"/>
                  </a:lnTo>
                  <a:lnTo>
                    <a:pt x="188382" y="31315"/>
                  </a:lnTo>
                  <a:lnTo>
                    <a:pt x="193596" y="31337"/>
                  </a:lnTo>
                  <a:lnTo>
                    <a:pt x="193587" y="36053"/>
                  </a:lnTo>
                  <a:lnTo>
                    <a:pt x="196238" y="36068"/>
                  </a:lnTo>
                  <a:lnTo>
                    <a:pt x="196239" y="33706"/>
                  </a:lnTo>
                  <a:lnTo>
                    <a:pt x="198866" y="33745"/>
                  </a:lnTo>
                  <a:lnTo>
                    <a:pt x="201484" y="33756"/>
                  </a:lnTo>
                  <a:lnTo>
                    <a:pt x="206767" y="33758"/>
                  </a:lnTo>
                  <a:lnTo>
                    <a:pt x="206747" y="36142"/>
                  </a:lnTo>
                  <a:lnTo>
                    <a:pt x="209369" y="36142"/>
                  </a:lnTo>
                  <a:lnTo>
                    <a:pt x="209435" y="35462"/>
                  </a:lnTo>
                  <a:lnTo>
                    <a:pt x="209373" y="35250"/>
                  </a:lnTo>
                  <a:lnTo>
                    <a:pt x="209386" y="31426"/>
                  </a:lnTo>
                  <a:lnTo>
                    <a:pt x="211997" y="31423"/>
                  </a:lnTo>
                  <a:lnTo>
                    <a:pt x="212022" y="29065"/>
                  </a:lnTo>
                  <a:lnTo>
                    <a:pt x="214659" y="29059"/>
                  </a:lnTo>
                  <a:lnTo>
                    <a:pt x="214637" y="31436"/>
                  </a:lnTo>
                  <a:lnTo>
                    <a:pt x="219863" y="3144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8" name="pg739">
              <a:extLst>
                <a:ext uri="{FF2B5EF4-FFF2-40B4-BE49-F238E27FC236}">
                  <a16:creationId xmlns:a16="http://schemas.microsoft.com/office/drawing/2014/main" id="{EB73D0E4-5B92-C54D-BDB3-ABFEFEBF2B5A}"/>
                </a:ext>
              </a:extLst>
            </p:cNvPr>
            <p:cNvSpPr/>
            <p:nvPr/>
          </p:nvSpPr>
          <p:spPr>
            <a:xfrm>
              <a:off x="3760450" y="2185184"/>
              <a:ext cx="395870" cy="309388"/>
            </a:xfrm>
            <a:custGeom>
              <a:avLst/>
              <a:gdLst/>
              <a:ahLst/>
              <a:cxnLst/>
              <a:rect l="0" t="0" r="0" b="0"/>
              <a:pathLst>
                <a:path w="395870" h="309388">
                  <a:moveTo>
                    <a:pt x="220729" y="97"/>
                  </a:moveTo>
                  <a:lnTo>
                    <a:pt x="223874" y="99"/>
                  </a:lnTo>
                  <a:lnTo>
                    <a:pt x="227948" y="0"/>
                  </a:lnTo>
                  <a:lnTo>
                    <a:pt x="236165" y="56"/>
                  </a:lnTo>
                  <a:lnTo>
                    <a:pt x="249368" y="101"/>
                  </a:lnTo>
                  <a:lnTo>
                    <a:pt x="249367" y="5048"/>
                  </a:lnTo>
                  <a:lnTo>
                    <a:pt x="252052" y="5019"/>
                  </a:lnTo>
                  <a:lnTo>
                    <a:pt x="252060" y="7388"/>
                  </a:lnTo>
                  <a:lnTo>
                    <a:pt x="259963" y="7429"/>
                  </a:lnTo>
                  <a:lnTo>
                    <a:pt x="262614" y="7410"/>
                  </a:lnTo>
                  <a:lnTo>
                    <a:pt x="262596" y="3792"/>
                  </a:lnTo>
                  <a:lnTo>
                    <a:pt x="262588" y="2690"/>
                  </a:lnTo>
                  <a:lnTo>
                    <a:pt x="259915" y="2705"/>
                  </a:lnTo>
                  <a:lnTo>
                    <a:pt x="259926" y="110"/>
                  </a:lnTo>
                  <a:lnTo>
                    <a:pt x="288889" y="126"/>
                  </a:lnTo>
                  <a:lnTo>
                    <a:pt x="291437" y="81"/>
                  </a:lnTo>
                  <a:lnTo>
                    <a:pt x="294175" y="108"/>
                  </a:lnTo>
                  <a:lnTo>
                    <a:pt x="295958" y="111"/>
                  </a:lnTo>
                  <a:lnTo>
                    <a:pt x="315285" y="109"/>
                  </a:lnTo>
                  <a:lnTo>
                    <a:pt x="319150" y="121"/>
                  </a:lnTo>
                  <a:lnTo>
                    <a:pt x="328427" y="145"/>
                  </a:lnTo>
                  <a:lnTo>
                    <a:pt x="333910" y="240"/>
                  </a:lnTo>
                  <a:lnTo>
                    <a:pt x="333879" y="5119"/>
                  </a:lnTo>
                  <a:lnTo>
                    <a:pt x="329841" y="5066"/>
                  </a:lnTo>
                  <a:lnTo>
                    <a:pt x="329820" y="5204"/>
                  </a:lnTo>
                  <a:lnTo>
                    <a:pt x="329116" y="5505"/>
                  </a:lnTo>
                  <a:lnTo>
                    <a:pt x="327930" y="6268"/>
                  </a:lnTo>
                  <a:lnTo>
                    <a:pt x="327822" y="6621"/>
                  </a:lnTo>
                  <a:lnTo>
                    <a:pt x="327252" y="7458"/>
                  </a:lnTo>
                  <a:lnTo>
                    <a:pt x="315283" y="7450"/>
                  </a:lnTo>
                  <a:lnTo>
                    <a:pt x="315231" y="21628"/>
                  </a:lnTo>
                  <a:lnTo>
                    <a:pt x="315155" y="31052"/>
                  </a:lnTo>
                  <a:lnTo>
                    <a:pt x="323082" y="31020"/>
                  </a:lnTo>
                  <a:lnTo>
                    <a:pt x="323040" y="35751"/>
                  </a:lnTo>
                  <a:lnTo>
                    <a:pt x="333537" y="35757"/>
                  </a:lnTo>
                  <a:lnTo>
                    <a:pt x="333388" y="57034"/>
                  </a:lnTo>
                  <a:lnTo>
                    <a:pt x="334945" y="57158"/>
                  </a:lnTo>
                  <a:lnTo>
                    <a:pt x="334943" y="61146"/>
                  </a:lnTo>
                  <a:lnTo>
                    <a:pt x="329708" y="61075"/>
                  </a:lnTo>
                  <a:lnTo>
                    <a:pt x="329720" y="65122"/>
                  </a:lnTo>
                  <a:lnTo>
                    <a:pt x="334920" y="65089"/>
                  </a:lnTo>
                  <a:lnTo>
                    <a:pt x="334918" y="67440"/>
                  </a:lnTo>
                  <a:lnTo>
                    <a:pt x="332359" y="67458"/>
                  </a:lnTo>
                  <a:lnTo>
                    <a:pt x="332328" y="72170"/>
                  </a:lnTo>
                  <a:lnTo>
                    <a:pt x="334924" y="72149"/>
                  </a:lnTo>
                  <a:lnTo>
                    <a:pt x="334951" y="76891"/>
                  </a:lnTo>
                  <a:lnTo>
                    <a:pt x="329729" y="76920"/>
                  </a:lnTo>
                  <a:lnTo>
                    <a:pt x="329697" y="88712"/>
                  </a:lnTo>
                  <a:lnTo>
                    <a:pt x="324476" y="88717"/>
                  </a:lnTo>
                  <a:lnTo>
                    <a:pt x="324470" y="100564"/>
                  </a:lnTo>
                  <a:lnTo>
                    <a:pt x="332317" y="100593"/>
                  </a:lnTo>
                  <a:lnTo>
                    <a:pt x="332308" y="102192"/>
                  </a:lnTo>
                  <a:lnTo>
                    <a:pt x="332795" y="102188"/>
                  </a:lnTo>
                  <a:lnTo>
                    <a:pt x="333927" y="102659"/>
                  </a:lnTo>
                  <a:lnTo>
                    <a:pt x="333942" y="102919"/>
                  </a:lnTo>
                  <a:lnTo>
                    <a:pt x="333582" y="102922"/>
                  </a:lnTo>
                  <a:lnTo>
                    <a:pt x="333579" y="103307"/>
                  </a:lnTo>
                  <a:lnTo>
                    <a:pt x="333734" y="104412"/>
                  </a:lnTo>
                  <a:lnTo>
                    <a:pt x="334960" y="105257"/>
                  </a:lnTo>
                  <a:lnTo>
                    <a:pt x="334964" y="114703"/>
                  </a:lnTo>
                  <a:lnTo>
                    <a:pt x="327940" y="114804"/>
                  </a:lnTo>
                  <a:lnTo>
                    <a:pt x="331238" y="118266"/>
                  </a:lnTo>
                  <a:lnTo>
                    <a:pt x="332596" y="120333"/>
                  </a:lnTo>
                  <a:lnTo>
                    <a:pt x="332609" y="121695"/>
                  </a:lnTo>
                  <a:lnTo>
                    <a:pt x="330880" y="125334"/>
                  </a:lnTo>
                  <a:lnTo>
                    <a:pt x="329911" y="128603"/>
                  </a:lnTo>
                  <a:lnTo>
                    <a:pt x="329774" y="129603"/>
                  </a:lnTo>
                  <a:lnTo>
                    <a:pt x="329815" y="129932"/>
                  </a:lnTo>
                  <a:lnTo>
                    <a:pt x="329879" y="130263"/>
                  </a:lnTo>
                  <a:lnTo>
                    <a:pt x="330305" y="131156"/>
                  </a:lnTo>
                  <a:lnTo>
                    <a:pt x="331717" y="132778"/>
                  </a:lnTo>
                  <a:lnTo>
                    <a:pt x="332297" y="133668"/>
                  </a:lnTo>
                  <a:lnTo>
                    <a:pt x="332755" y="134188"/>
                  </a:lnTo>
                  <a:lnTo>
                    <a:pt x="333422" y="134785"/>
                  </a:lnTo>
                  <a:lnTo>
                    <a:pt x="334744" y="135748"/>
                  </a:lnTo>
                  <a:lnTo>
                    <a:pt x="335519" y="136494"/>
                  </a:lnTo>
                  <a:lnTo>
                    <a:pt x="336404" y="137172"/>
                  </a:lnTo>
                  <a:lnTo>
                    <a:pt x="336846" y="137296"/>
                  </a:lnTo>
                  <a:lnTo>
                    <a:pt x="337821" y="137375"/>
                  </a:lnTo>
                  <a:lnTo>
                    <a:pt x="340079" y="137863"/>
                  </a:lnTo>
                  <a:lnTo>
                    <a:pt x="343398" y="138074"/>
                  </a:lnTo>
                  <a:lnTo>
                    <a:pt x="344356" y="138232"/>
                  </a:lnTo>
                  <a:lnTo>
                    <a:pt x="344892" y="138363"/>
                  </a:lnTo>
                  <a:lnTo>
                    <a:pt x="345470" y="138466"/>
                  </a:lnTo>
                  <a:lnTo>
                    <a:pt x="346530" y="138819"/>
                  </a:lnTo>
                  <a:lnTo>
                    <a:pt x="348053" y="139653"/>
                  </a:lnTo>
                  <a:lnTo>
                    <a:pt x="350337" y="141760"/>
                  </a:lnTo>
                  <a:lnTo>
                    <a:pt x="353426" y="143825"/>
                  </a:lnTo>
                  <a:lnTo>
                    <a:pt x="355348" y="145741"/>
                  </a:lnTo>
                  <a:lnTo>
                    <a:pt x="355980" y="146118"/>
                  </a:lnTo>
                  <a:lnTo>
                    <a:pt x="356811" y="146876"/>
                  </a:lnTo>
                  <a:lnTo>
                    <a:pt x="357556" y="148391"/>
                  </a:lnTo>
                  <a:lnTo>
                    <a:pt x="357811" y="149134"/>
                  </a:lnTo>
                  <a:lnTo>
                    <a:pt x="357781" y="152247"/>
                  </a:lnTo>
                  <a:lnTo>
                    <a:pt x="357291" y="154824"/>
                  </a:lnTo>
                  <a:lnTo>
                    <a:pt x="356521" y="156822"/>
                  </a:lnTo>
                  <a:lnTo>
                    <a:pt x="356294" y="158023"/>
                  </a:lnTo>
                  <a:lnTo>
                    <a:pt x="355817" y="158978"/>
                  </a:lnTo>
                  <a:lnTo>
                    <a:pt x="355586" y="159885"/>
                  </a:lnTo>
                  <a:lnTo>
                    <a:pt x="355588" y="160797"/>
                  </a:lnTo>
                  <a:lnTo>
                    <a:pt x="355758" y="161878"/>
                  </a:lnTo>
                  <a:lnTo>
                    <a:pt x="356384" y="162906"/>
                  </a:lnTo>
                  <a:lnTo>
                    <a:pt x="357004" y="163633"/>
                  </a:lnTo>
                  <a:lnTo>
                    <a:pt x="359977" y="165188"/>
                  </a:lnTo>
                  <a:lnTo>
                    <a:pt x="361553" y="166450"/>
                  </a:lnTo>
                  <a:lnTo>
                    <a:pt x="362529" y="167752"/>
                  </a:lnTo>
                  <a:lnTo>
                    <a:pt x="362719" y="168231"/>
                  </a:lnTo>
                  <a:lnTo>
                    <a:pt x="362740" y="168662"/>
                  </a:lnTo>
                  <a:lnTo>
                    <a:pt x="362663" y="169073"/>
                  </a:lnTo>
                  <a:lnTo>
                    <a:pt x="362365" y="169667"/>
                  </a:lnTo>
                  <a:lnTo>
                    <a:pt x="361002" y="171912"/>
                  </a:lnTo>
                  <a:lnTo>
                    <a:pt x="359117" y="174924"/>
                  </a:lnTo>
                  <a:lnTo>
                    <a:pt x="357992" y="176304"/>
                  </a:lnTo>
                  <a:lnTo>
                    <a:pt x="357683" y="176190"/>
                  </a:lnTo>
                  <a:lnTo>
                    <a:pt x="357270" y="176198"/>
                  </a:lnTo>
                  <a:lnTo>
                    <a:pt x="357163" y="175945"/>
                  </a:lnTo>
                  <a:lnTo>
                    <a:pt x="357825" y="174661"/>
                  </a:lnTo>
                  <a:lnTo>
                    <a:pt x="358291" y="174066"/>
                  </a:lnTo>
                  <a:lnTo>
                    <a:pt x="358688" y="173693"/>
                  </a:lnTo>
                  <a:lnTo>
                    <a:pt x="359370" y="172056"/>
                  </a:lnTo>
                  <a:lnTo>
                    <a:pt x="359963" y="171223"/>
                  </a:lnTo>
                  <a:lnTo>
                    <a:pt x="360671" y="169943"/>
                  </a:lnTo>
                  <a:lnTo>
                    <a:pt x="361194" y="168288"/>
                  </a:lnTo>
                  <a:lnTo>
                    <a:pt x="361288" y="167659"/>
                  </a:lnTo>
                  <a:lnTo>
                    <a:pt x="361252" y="167254"/>
                  </a:lnTo>
                  <a:lnTo>
                    <a:pt x="360994" y="166800"/>
                  </a:lnTo>
                  <a:lnTo>
                    <a:pt x="360441" y="166280"/>
                  </a:lnTo>
                  <a:lnTo>
                    <a:pt x="359868" y="165916"/>
                  </a:lnTo>
                  <a:lnTo>
                    <a:pt x="358967" y="165514"/>
                  </a:lnTo>
                  <a:lnTo>
                    <a:pt x="358324" y="165131"/>
                  </a:lnTo>
                  <a:lnTo>
                    <a:pt x="355732" y="163302"/>
                  </a:lnTo>
                  <a:lnTo>
                    <a:pt x="354404" y="161640"/>
                  </a:lnTo>
                  <a:lnTo>
                    <a:pt x="354231" y="161157"/>
                  </a:lnTo>
                  <a:lnTo>
                    <a:pt x="354047" y="160085"/>
                  </a:lnTo>
                  <a:lnTo>
                    <a:pt x="352593" y="160077"/>
                  </a:lnTo>
                  <a:lnTo>
                    <a:pt x="351062" y="161107"/>
                  </a:lnTo>
                  <a:lnTo>
                    <a:pt x="350333" y="161490"/>
                  </a:lnTo>
                  <a:lnTo>
                    <a:pt x="349203" y="161571"/>
                  </a:lnTo>
                  <a:lnTo>
                    <a:pt x="339648" y="161584"/>
                  </a:lnTo>
                  <a:lnTo>
                    <a:pt x="339692" y="166282"/>
                  </a:lnTo>
                  <a:lnTo>
                    <a:pt x="339740" y="166603"/>
                  </a:lnTo>
                  <a:lnTo>
                    <a:pt x="340265" y="166683"/>
                  </a:lnTo>
                  <a:lnTo>
                    <a:pt x="340328" y="167317"/>
                  </a:lnTo>
                  <a:lnTo>
                    <a:pt x="341027" y="167303"/>
                  </a:lnTo>
                  <a:lnTo>
                    <a:pt x="341408" y="167355"/>
                  </a:lnTo>
                  <a:lnTo>
                    <a:pt x="341572" y="167467"/>
                  </a:lnTo>
                  <a:lnTo>
                    <a:pt x="341494" y="168237"/>
                  </a:lnTo>
                  <a:lnTo>
                    <a:pt x="342063" y="168728"/>
                  </a:lnTo>
                  <a:lnTo>
                    <a:pt x="342170" y="168947"/>
                  </a:lnTo>
                  <a:lnTo>
                    <a:pt x="342137" y="169215"/>
                  </a:lnTo>
                  <a:lnTo>
                    <a:pt x="341994" y="169438"/>
                  </a:lnTo>
                  <a:lnTo>
                    <a:pt x="342236" y="171068"/>
                  </a:lnTo>
                  <a:lnTo>
                    <a:pt x="342580" y="171506"/>
                  </a:lnTo>
                  <a:lnTo>
                    <a:pt x="343190" y="171949"/>
                  </a:lnTo>
                  <a:lnTo>
                    <a:pt x="344290" y="172495"/>
                  </a:lnTo>
                  <a:lnTo>
                    <a:pt x="344454" y="172774"/>
                  </a:lnTo>
                  <a:lnTo>
                    <a:pt x="344982" y="173250"/>
                  </a:lnTo>
                  <a:lnTo>
                    <a:pt x="346675" y="174177"/>
                  </a:lnTo>
                  <a:lnTo>
                    <a:pt x="347546" y="175758"/>
                  </a:lnTo>
                  <a:lnTo>
                    <a:pt x="347689" y="176386"/>
                  </a:lnTo>
                  <a:lnTo>
                    <a:pt x="349251" y="177469"/>
                  </a:lnTo>
                  <a:lnTo>
                    <a:pt x="349537" y="177853"/>
                  </a:lnTo>
                  <a:lnTo>
                    <a:pt x="349582" y="178009"/>
                  </a:lnTo>
                  <a:lnTo>
                    <a:pt x="350006" y="178983"/>
                  </a:lnTo>
                  <a:lnTo>
                    <a:pt x="349998" y="179210"/>
                  </a:lnTo>
                  <a:lnTo>
                    <a:pt x="350170" y="179445"/>
                  </a:lnTo>
                  <a:lnTo>
                    <a:pt x="350317" y="179590"/>
                  </a:lnTo>
                  <a:lnTo>
                    <a:pt x="351363" y="179981"/>
                  </a:lnTo>
                  <a:lnTo>
                    <a:pt x="352369" y="179818"/>
                  </a:lnTo>
                  <a:lnTo>
                    <a:pt x="354132" y="179201"/>
                  </a:lnTo>
                  <a:lnTo>
                    <a:pt x="354532" y="178970"/>
                  </a:lnTo>
                  <a:lnTo>
                    <a:pt x="355451" y="178189"/>
                  </a:lnTo>
                  <a:lnTo>
                    <a:pt x="355909" y="177772"/>
                  </a:lnTo>
                  <a:lnTo>
                    <a:pt x="356461" y="178218"/>
                  </a:lnTo>
                  <a:lnTo>
                    <a:pt x="355066" y="179994"/>
                  </a:lnTo>
                  <a:lnTo>
                    <a:pt x="354007" y="180419"/>
                  </a:lnTo>
                  <a:lnTo>
                    <a:pt x="353334" y="180904"/>
                  </a:lnTo>
                  <a:lnTo>
                    <a:pt x="350580" y="181870"/>
                  </a:lnTo>
                  <a:lnTo>
                    <a:pt x="350182" y="182079"/>
                  </a:lnTo>
                  <a:lnTo>
                    <a:pt x="349505" y="182777"/>
                  </a:lnTo>
                  <a:lnTo>
                    <a:pt x="349187" y="183477"/>
                  </a:lnTo>
                  <a:lnTo>
                    <a:pt x="348990" y="184190"/>
                  </a:lnTo>
                  <a:lnTo>
                    <a:pt x="348801" y="185039"/>
                  </a:lnTo>
                  <a:lnTo>
                    <a:pt x="348773" y="186083"/>
                  </a:lnTo>
                  <a:lnTo>
                    <a:pt x="348358" y="187623"/>
                  </a:lnTo>
                  <a:lnTo>
                    <a:pt x="348400" y="187955"/>
                  </a:lnTo>
                  <a:lnTo>
                    <a:pt x="348698" y="188640"/>
                  </a:lnTo>
                  <a:lnTo>
                    <a:pt x="349820" y="190283"/>
                  </a:lnTo>
                  <a:lnTo>
                    <a:pt x="349982" y="191313"/>
                  </a:lnTo>
                  <a:lnTo>
                    <a:pt x="349849" y="192174"/>
                  </a:lnTo>
                  <a:lnTo>
                    <a:pt x="349557" y="193159"/>
                  </a:lnTo>
                  <a:lnTo>
                    <a:pt x="349566" y="193332"/>
                  </a:lnTo>
                  <a:lnTo>
                    <a:pt x="349917" y="194056"/>
                  </a:lnTo>
                  <a:lnTo>
                    <a:pt x="349902" y="194238"/>
                  </a:lnTo>
                  <a:lnTo>
                    <a:pt x="349802" y="194408"/>
                  </a:lnTo>
                  <a:lnTo>
                    <a:pt x="349276" y="194853"/>
                  </a:lnTo>
                  <a:lnTo>
                    <a:pt x="348204" y="195428"/>
                  </a:lnTo>
                  <a:lnTo>
                    <a:pt x="345094" y="196266"/>
                  </a:lnTo>
                  <a:lnTo>
                    <a:pt x="344272" y="196574"/>
                  </a:lnTo>
                  <a:lnTo>
                    <a:pt x="343535" y="197041"/>
                  </a:lnTo>
                  <a:lnTo>
                    <a:pt x="341856" y="198992"/>
                  </a:lnTo>
                  <a:lnTo>
                    <a:pt x="341862" y="199234"/>
                  </a:lnTo>
                  <a:lnTo>
                    <a:pt x="342515" y="200795"/>
                  </a:lnTo>
                  <a:lnTo>
                    <a:pt x="342787" y="201591"/>
                  </a:lnTo>
                  <a:lnTo>
                    <a:pt x="343020" y="201968"/>
                  </a:lnTo>
                  <a:lnTo>
                    <a:pt x="343620" y="202309"/>
                  </a:lnTo>
                  <a:lnTo>
                    <a:pt x="344363" y="202562"/>
                  </a:lnTo>
                  <a:lnTo>
                    <a:pt x="345306" y="202729"/>
                  </a:lnTo>
                  <a:lnTo>
                    <a:pt x="347012" y="202725"/>
                  </a:lnTo>
                  <a:lnTo>
                    <a:pt x="348023" y="202543"/>
                  </a:lnTo>
                  <a:lnTo>
                    <a:pt x="350297" y="201885"/>
                  </a:lnTo>
                  <a:lnTo>
                    <a:pt x="351940" y="201676"/>
                  </a:lnTo>
                  <a:lnTo>
                    <a:pt x="353003" y="201712"/>
                  </a:lnTo>
                  <a:lnTo>
                    <a:pt x="354007" y="201930"/>
                  </a:lnTo>
                  <a:lnTo>
                    <a:pt x="355114" y="202579"/>
                  </a:lnTo>
                  <a:lnTo>
                    <a:pt x="355949" y="203430"/>
                  </a:lnTo>
                  <a:lnTo>
                    <a:pt x="356563" y="204292"/>
                  </a:lnTo>
                  <a:lnTo>
                    <a:pt x="357116" y="205493"/>
                  </a:lnTo>
                  <a:lnTo>
                    <a:pt x="357503" y="206503"/>
                  </a:lnTo>
                  <a:lnTo>
                    <a:pt x="357825" y="207785"/>
                  </a:lnTo>
                  <a:lnTo>
                    <a:pt x="358140" y="208583"/>
                  </a:lnTo>
                  <a:lnTo>
                    <a:pt x="358299" y="209448"/>
                  </a:lnTo>
                  <a:lnTo>
                    <a:pt x="358451" y="210853"/>
                  </a:lnTo>
                  <a:lnTo>
                    <a:pt x="358447" y="212291"/>
                  </a:lnTo>
                  <a:lnTo>
                    <a:pt x="358639" y="214282"/>
                  </a:lnTo>
                  <a:lnTo>
                    <a:pt x="358995" y="215261"/>
                  </a:lnTo>
                  <a:lnTo>
                    <a:pt x="359640" y="215939"/>
                  </a:lnTo>
                  <a:lnTo>
                    <a:pt x="360689" y="217503"/>
                  </a:lnTo>
                  <a:lnTo>
                    <a:pt x="364328" y="220595"/>
                  </a:lnTo>
                  <a:lnTo>
                    <a:pt x="365557" y="221893"/>
                  </a:lnTo>
                  <a:lnTo>
                    <a:pt x="365926" y="222377"/>
                  </a:lnTo>
                  <a:lnTo>
                    <a:pt x="366048" y="222664"/>
                  </a:lnTo>
                  <a:lnTo>
                    <a:pt x="366172" y="223232"/>
                  </a:lnTo>
                  <a:lnTo>
                    <a:pt x="366164" y="223491"/>
                  </a:lnTo>
                  <a:lnTo>
                    <a:pt x="365994" y="224467"/>
                  </a:lnTo>
                  <a:lnTo>
                    <a:pt x="365793" y="224966"/>
                  </a:lnTo>
                  <a:lnTo>
                    <a:pt x="364814" y="226687"/>
                  </a:lnTo>
                  <a:lnTo>
                    <a:pt x="364025" y="227500"/>
                  </a:lnTo>
                  <a:lnTo>
                    <a:pt x="363209" y="229624"/>
                  </a:lnTo>
                  <a:lnTo>
                    <a:pt x="362642" y="230635"/>
                  </a:lnTo>
                  <a:lnTo>
                    <a:pt x="362490" y="231066"/>
                  </a:lnTo>
                  <a:lnTo>
                    <a:pt x="362383" y="231682"/>
                  </a:lnTo>
                  <a:lnTo>
                    <a:pt x="362386" y="232343"/>
                  </a:lnTo>
                  <a:lnTo>
                    <a:pt x="362462" y="232662"/>
                  </a:lnTo>
                  <a:lnTo>
                    <a:pt x="362876" y="233562"/>
                  </a:lnTo>
                  <a:lnTo>
                    <a:pt x="363205" y="233890"/>
                  </a:lnTo>
                  <a:lnTo>
                    <a:pt x="364634" y="235036"/>
                  </a:lnTo>
                  <a:lnTo>
                    <a:pt x="365342" y="235503"/>
                  </a:lnTo>
                  <a:lnTo>
                    <a:pt x="365956" y="236160"/>
                  </a:lnTo>
                  <a:lnTo>
                    <a:pt x="366577" y="236630"/>
                  </a:lnTo>
                  <a:lnTo>
                    <a:pt x="366912" y="236803"/>
                  </a:lnTo>
                  <a:lnTo>
                    <a:pt x="369475" y="237679"/>
                  </a:lnTo>
                  <a:lnTo>
                    <a:pt x="370061" y="237772"/>
                  </a:lnTo>
                  <a:lnTo>
                    <a:pt x="373462" y="237859"/>
                  </a:lnTo>
                  <a:lnTo>
                    <a:pt x="375302" y="237713"/>
                  </a:lnTo>
                  <a:lnTo>
                    <a:pt x="376672" y="237733"/>
                  </a:lnTo>
                  <a:lnTo>
                    <a:pt x="377611" y="237830"/>
                  </a:lnTo>
                  <a:lnTo>
                    <a:pt x="378848" y="237582"/>
                  </a:lnTo>
                  <a:lnTo>
                    <a:pt x="379599" y="237545"/>
                  </a:lnTo>
                  <a:lnTo>
                    <a:pt x="380436" y="237764"/>
                  </a:lnTo>
                  <a:lnTo>
                    <a:pt x="380960" y="237985"/>
                  </a:lnTo>
                  <a:lnTo>
                    <a:pt x="382108" y="238721"/>
                  </a:lnTo>
                  <a:lnTo>
                    <a:pt x="382687" y="239199"/>
                  </a:lnTo>
                  <a:lnTo>
                    <a:pt x="383386" y="240121"/>
                  </a:lnTo>
                  <a:lnTo>
                    <a:pt x="384531" y="242525"/>
                  </a:lnTo>
                  <a:lnTo>
                    <a:pt x="384433" y="243132"/>
                  </a:lnTo>
                  <a:lnTo>
                    <a:pt x="384484" y="243571"/>
                  </a:lnTo>
                  <a:lnTo>
                    <a:pt x="384649" y="244017"/>
                  </a:lnTo>
                  <a:lnTo>
                    <a:pt x="385034" y="244887"/>
                  </a:lnTo>
                  <a:lnTo>
                    <a:pt x="385474" y="245382"/>
                  </a:lnTo>
                  <a:lnTo>
                    <a:pt x="385653" y="245820"/>
                  </a:lnTo>
                  <a:lnTo>
                    <a:pt x="384275" y="246412"/>
                  </a:lnTo>
                  <a:lnTo>
                    <a:pt x="384203" y="246689"/>
                  </a:lnTo>
                  <a:lnTo>
                    <a:pt x="385417" y="247668"/>
                  </a:lnTo>
                  <a:lnTo>
                    <a:pt x="386972" y="249195"/>
                  </a:lnTo>
                  <a:lnTo>
                    <a:pt x="388531" y="249849"/>
                  </a:lnTo>
                  <a:lnTo>
                    <a:pt x="388843" y="250124"/>
                  </a:lnTo>
                  <a:lnTo>
                    <a:pt x="389266" y="250655"/>
                  </a:lnTo>
                  <a:lnTo>
                    <a:pt x="389944" y="251801"/>
                  </a:lnTo>
                  <a:lnTo>
                    <a:pt x="390358" y="252649"/>
                  </a:lnTo>
                  <a:lnTo>
                    <a:pt x="391662" y="256045"/>
                  </a:lnTo>
                  <a:lnTo>
                    <a:pt x="391560" y="256588"/>
                  </a:lnTo>
                  <a:lnTo>
                    <a:pt x="391208" y="256909"/>
                  </a:lnTo>
                  <a:lnTo>
                    <a:pt x="390738" y="257731"/>
                  </a:lnTo>
                  <a:lnTo>
                    <a:pt x="390640" y="257962"/>
                  </a:lnTo>
                  <a:lnTo>
                    <a:pt x="390653" y="258538"/>
                  </a:lnTo>
                  <a:lnTo>
                    <a:pt x="390535" y="258721"/>
                  </a:lnTo>
                  <a:lnTo>
                    <a:pt x="389874" y="258632"/>
                  </a:lnTo>
                  <a:lnTo>
                    <a:pt x="388775" y="258320"/>
                  </a:lnTo>
                  <a:lnTo>
                    <a:pt x="389753" y="259789"/>
                  </a:lnTo>
                  <a:lnTo>
                    <a:pt x="390771" y="259967"/>
                  </a:lnTo>
                  <a:lnTo>
                    <a:pt x="391878" y="260558"/>
                  </a:lnTo>
                  <a:lnTo>
                    <a:pt x="392547" y="261589"/>
                  </a:lnTo>
                  <a:lnTo>
                    <a:pt x="393131" y="262076"/>
                  </a:lnTo>
                  <a:lnTo>
                    <a:pt x="393565" y="262281"/>
                  </a:lnTo>
                  <a:lnTo>
                    <a:pt x="394237" y="263013"/>
                  </a:lnTo>
                  <a:lnTo>
                    <a:pt x="394582" y="265346"/>
                  </a:lnTo>
                  <a:lnTo>
                    <a:pt x="394902" y="266321"/>
                  </a:lnTo>
                  <a:lnTo>
                    <a:pt x="395125" y="266715"/>
                  </a:lnTo>
                  <a:lnTo>
                    <a:pt x="395287" y="267292"/>
                  </a:lnTo>
                  <a:lnTo>
                    <a:pt x="395339" y="267883"/>
                  </a:lnTo>
                  <a:lnTo>
                    <a:pt x="395546" y="268176"/>
                  </a:lnTo>
                  <a:lnTo>
                    <a:pt x="395870" y="268342"/>
                  </a:lnTo>
                  <a:lnTo>
                    <a:pt x="395052" y="268450"/>
                  </a:lnTo>
                  <a:lnTo>
                    <a:pt x="393849" y="268219"/>
                  </a:lnTo>
                  <a:lnTo>
                    <a:pt x="393387" y="267653"/>
                  </a:lnTo>
                  <a:lnTo>
                    <a:pt x="392552" y="268191"/>
                  </a:lnTo>
                  <a:lnTo>
                    <a:pt x="391872" y="268803"/>
                  </a:lnTo>
                  <a:lnTo>
                    <a:pt x="391690" y="269049"/>
                  </a:lnTo>
                  <a:lnTo>
                    <a:pt x="391775" y="269815"/>
                  </a:lnTo>
                  <a:lnTo>
                    <a:pt x="391900" y="270277"/>
                  </a:lnTo>
                  <a:lnTo>
                    <a:pt x="392034" y="270466"/>
                  </a:lnTo>
                  <a:lnTo>
                    <a:pt x="392115" y="271006"/>
                  </a:lnTo>
                  <a:lnTo>
                    <a:pt x="392051" y="271858"/>
                  </a:lnTo>
                  <a:lnTo>
                    <a:pt x="392019" y="273822"/>
                  </a:lnTo>
                  <a:lnTo>
                    <a:pt x="391926" y="274402"/>
                  </a:lnTo>
                  <a:lnTo>
                    <a:pt x="391983" y="276806"/>
                  </a:lnTo>
                  <a:lnTo>
                    <a:pt x="392214" y="277092"/>
                  </a:lnTo>
                  <a:lnTo>
                    <a:pt x="392651" y="277408"/>
                  </a:lnTo>
                  <a:lnTo>
                    <a:pt x="393801" y="277371"/>
                  </a:lnTo>
                  <a:lnTo>
                    <a:pt x="394371" y="277591"/>
                  </a:lnTo>
                  <a:lnTo>
                    <a:pt x="394400" y="277948"/>
                  </a:lnTo>
                  <a:lnTo>
                    <a:pt x="394228" y="278112"/>
                  </a:lnTo>
                  <a:lnTo>
                    <a:pt x="394775" y="278281"/>
                  </a:lnTo>
                  <a:lnTo>
                    <a:pt x="394762" y="281288"/>
                  </a:lnTo>
                  <a:lnTo>
                    <a:pt x="393415" y="281288"/>
                  </a:lnTo>
                  <a:lnTo>
                    <a:pt x="393611" y="281560"/>
                  </a:lnTo>
                  <a:lnTo>
                    <a:pt x="394019" y="281854"/>
                  </a:lnTo>
                  <a:lnTo>
                    <a:pt x="394404" y="282353"/>
                  </a:lnTo>
                  <a:lnTo>
                    <a:pt x="394727" y="282925"/>
                  </a:lnTo>
                  <a:lnTo>
                    <a:pt x="394921" y="283443"/>
                  </a:lnTo>
                  <a:lnTo>
                    <a:pt x="394970" y="283807"/>
                  </a:lnTo>
                  <a:lnTo>
                    <a:pt x="394905" y="284187"/>
                  </a:lnTo>
                  <a:lnTo>
                    <a:pt x="394768" y="284506"/>
                  </a:lnTo>
                  <a:lnTo>
                    <a:pt x="394387" y="284704"/>
                  </a:lnTo>
                  <a:lnTo>
                    <a:pt x="393643" y="285452"/>
                  </a:lnTo>
                  <a:lnTo>
                    <a:pt x="393494" y="286082"/>
                  </a:lnTo>
                  <a:lnTo>
                    <a:pt x="393433" y="288331"/>
                  </a:lnTo>
                  <a:lnTo>
                    <a:pt x="392249" y="288329"/>
                  </a:lnTo>
                  <a:lnTo>
                    <a:pt x="392241" y="289551"/>
                  </a:lnTo>
                  <a:lnTo>
                    <a:pt x="390960" y="289547"/>
                  </a:lnTo>
                  <a:lnTo>
                    <a:pt x="390954" y="290677"/>
                  </a:lnTo>
                  <a:lnTo>
                    <a:pt x="389662" y="290669"/>
                  </a:lnTo>
                  <a:lnTo>
                    <a:pt x="389671" y="293899"/>
                  </a:lnTo>
                  <a:lnTo>
                    <a:pt x="390836" y="293914"/>
                  </a:lnTo>
                  <a:lnTo>
                    <a:pt x="390905" y="295300"/>
                  </a:lnTo>
                  <a:lnTo>
                    <a:pt x="391034" y="295367"/>
                  </a:lnTo>
                  <a:lnTo>
                    <a:pt x="392218" y="295375"/>
                  </a:lnTo>
                  <a:lnTo>
                    <a:pt x="392245" y="306965"/>
                  </a:lnTo>
                  <a:lnTo>
                    <a:pt x="392249" y="309043"/>
                  </a:lnTo>
                  <a:lnTo>
                    <a:pt x="392007" y="309055"/>
                  </a:lnTo>
                  <a:lnTo>
                    <a:pt x="386242" y="309053"/>
                  </a:lnTo>
                  <a:lnTo>
                    <a:pt x="385005" y="309053"/>
                  </a:lnTo>
                  <a:lnTo>
                    <a:pt x="384606" y="309019"/>
                  </a:lnTo>
                  <a:lnTo>
                    <a:pt x="383039" y="309046"/>
                  </a:lnTo>
                  <a:lnTo>
                    <a:pt x="381713" y="309026"/>
                  </a:lnTo>
                  <a:lnTo>
                    <a:pt x="378796" y="309065"/>
                  </a:lnTo>
                  <a:lnTo>
                    <a:pt x="378131" y="309074"/>
                  </a:lnTo>
                  <a:lnTo>
                    <a:pt x="377335" y="309084"/>
                  </a:lnTo>
                  <a:lnTo>
                    <a:pt x="375718" y="309075"/>
                  </a:lnTo>
                  <a:lnTo>
                    <a:pt x="374939" y="309071"/>
                  </a:lnTo>
                  <a:lnTo>
                    <a:pt x="372252" y="309056"/>
                  </a:lnTo>
                  <a:lnTo>
                    <a:pt x="369684" y="309079"/>
                  </a:lnTo>
                  <a:lnTo>
                    <a:pt x="369312" y="309074"/>
                  </a:lnTo>
                  <a:lnTo>
                    <a:pt x="368737" y="309066"/>
                  </a:lnTo>
                  <a:lnTo>
                    <a:pt x="368594" y="309063"/>
                  </a:lnTo>
                  <a:lnTo>
                    <a:pt x="366792" y="309071"/>
                  </a:lnTo>
                  <a:lnTo>
                    <a:pt x="365314" y="309077"/>
                  </a:lnTo>
                  <a:lnTo>
                    <a:pt x="364826" y="309076"/>
                  </a:lnTo>
                  <a:lnTo>
                    <a:pt x="359065" y="309068"/>
                  </a:lnTo>
                  <a:lnTo>
                    <a:pt x="357644" y="309066"/>
                  </a:lnTo>
                  <a:lnTo>
                    <a:pt x="354881" y="309079"/>
                  </a:lnTo>
                  <a:lnTo>
                    <a:pt x="354558" y="309086"/>
                  </a:lnTo>
                  <a:lnTo>
                    <a:pt x="354150" y="309094"/>
                  </a:lnTo>
                  <a:lnTo>
                    <a:pt x="353979" y="309093"/>
                  </a:lnTo>
                  <a:lnTo>
                    <a:pt x="353816" y="309091"/>
                  </a:lnTo>
                  <a:lnTo>
                    <a:pt x="353621" y="309090"/>
                  </a:lnTo>
                  <a:lnTo>
                    <a:pt x="351393" y="309074"/>
                  </a:lnTo>
                  <a:lnTo>
                    <a:pt x="345378" y="309094"/>
                  </a:lnTo>
                  <a:lnTo>
                    <a:pt x="345109" y="309095"/>
                  </a:lnTo>
                  <a:lnTo>
                    <a:pt x="341580" y="309107"/>
                  </a:lnTo>
                  <a:lnTo>
                    <a:pt x="341312" y="309095"/>
                  </a:lnTo>
                  <a:lnTo>
                    <a:pt x="341169" y="309088"/>
                  </a:lnTo>
                  <a:lnTo>
                    <a:pt x="339063" y="309078"/>
                  </a:lnTo>
                  <a:lnTo>
                    <a:pt x="338611" y="309082"/>
                  </a:lnTo>
                  <a:lnTo>
                    <a:pt x="334156" y="309093"/>
                  </a:lnTo>
                  <a:lnTo>
                    <a:pt x="333463" y="309095"/>
                  </a:lnTo>
                  <a:lnTo>
                    <a:pt x="333291" y="309095"/>
                  </a:lnTo>
                  <a:lnTo>
                    <a:pt x="332578" y="309096"/>
                  </a:lnTo>
                  <a:lnTo>
                    <a:pt x="328902" y="309102"/>
                  </a:lnTo>
                  <a:lnTo>
                    <a:pt x="321787" y="309110"/>
                  </a:lnTo>
                  <a:lnTo>
                    <a:pt x="312444" y="309121"/>
                  </a:lnTo>
                  <a:lnTo>
                    <a:pt x="312067" y="309120"/>
                  </a:lnTo>
                  <a:lnTo>
                    <a:pt x="311789" y="309102"/>
                  </a:lnTo>
                  <a:lnTo>
                    <a:pt x="311543" y="309104"/>
                  </a:lnTo>
                  <a:lnTo>
                    <a:pt x="309494" y="309118"/>
                  </a:lnTo>
                  <a:lnTo>
                    <a:pt x="308508" y="309119"/>
                  </a:lnTo>
                  <a:lnTo>
                    <a:pt x="306391" y="309116"/>
                  </a:lnTo>
                  <a:lnTo>
                    <a:pt x="305492" y="309106"/>
                  </a:lnTo>
                  <a:lnTo>
                    <a:pt x="303104" y="309081"/>
                  </a:lnTo>
                  <a:lnTo>
                    <a:pt x="300551" y="309099"/>
                  </a:lnTo>
                  <a:lnTo>
                    <a:pt x="299156" y="309105"/>
                  </a:lnTo>
                  <a:lnTo>
                    <a:pt x="298962" y="309105"/>
                  </a:lnTo>
                  <a:lnTo>
                    <a:pt x="298598" y="309091"/>
                  </a:lnTo>
                  <a:lnTo>
                    <a:pt x="297815" y="309073"/>
                  </a:lnTo>
                  <a:lnTo>
                    <a:pt x="296198" y="309102"/>
                  </a:lnTo>
                  <a:lnTo>
                    <a:pt x="295981" y="309101"/>
                  </a:lnTo>
                  <a:lnTo>
                    <a:pt x="292550" y="309074"/>
                  </a:lnTo>
                  <a:lnTo>
                    <a:pt x="291769" y="309094"/>
                  </a:lnTo>
                  <a:lnTo>
                    <a:pt x="291268" y="309108"/>
                  </a:lnTo>
                  <a:lnTo>
                    <a:pt x="290346" y="309092"/>
                  </a:lnTo>
                  <a:lnTo>
                    <a:pt x="289981" y="309086"/>
                  </a:lnTo>
                  <a:lnTo>
                    <a:pt x="288969" y="309086"/>
                  </a:lnTo>
                  <a:lnTo>
                    <a:pt x="287414" y="309088"/>
                  </a:lnTo>
                  <a:lnTo>
                    <a:pt x="285390" y="309090"/>
                  </a:lnTo>
                  <a:lnTo>
                    <a:pt x="283699" y="309092"/>
                  </a:lnTo>
                  <a:lnTo>
                    <a:pt x="282502" y="309083"/>
                  </a:lnTo>
                  <a:lnTo>
                    <a:pt x="281941" y="309078"/>
                  </a:lnTo>
                  <a:lnTo>
                    <a:pt x="281674" y="309075"/>
                  </a:lnTo>
                  <a:lnTo>
                    <a:pt x="279489" y="309054"/>
                  </a:lnTo>
                  <a:lnTo>
                    <a:pt x="278157" y="309047"/>
                  </a:lnTo>
                  <a:lnTo>
                    <a:pt x="272518" y="309038"/>
                  </a:lnTo>
                  <a:lnTo>
                    <a:pt x="272386" y="309038"/>
                  </a:lnTo>
                  <a:lnTo>
                    <a:pt x="269533" y="309033"/>
                  </a:lnTo>
                  <a:lnTo>
                    <a:pt x="268682" y="309032"/>
                  </a:lnTo>
                  <a:lnTo>
                    <a:pt x="258983" y="308994"/>
                  </a:lnTo>
                  <a:lnTo>
                    <a:pt x="257688" y="308989"/>
                  </a:lnTo>
                  <a:lnTo>
                    <a:pt x="256704" y="308986"/>
                  </a:lnTo>
                  <a:lnTo>
                    <a:pt x="247442" y="309013"/>
                  </a:lnTo>
                  <a:lnTo>
                    <a:pt x="237167" y="308992"/>
                  </a:lnTo>
                  <a:lnTo>
                    <a:pt x="236764" y="308984"/>
                  </a:lnTo>
                  <a:lnTo>
                    <a:pt x="236401" y="308977"/>
                  </a:lnTo>
                  <a:lnTo>
                    <a:pt x="234517" y="308978"/>
                  </a:lnTo>
                  <a:lnTo>
                    <a:pt x="228731" y="308981"/>
                  </a:lnTo>
                  <a:lnTo>
                    <a:pt x="227877" y="308981"/>
                  </a:lnTo>
                  <a:lnTo>
                    <a:pt x="227118" y="308978"/>
                  </a:lnTo>
                  <a:lnTo>
                    <a:pt x="220020" y="308938"/>
                  </a:lnTo>
                  <a:lnTo>
                    <a:pt x="219356" y="308934"/>
                  </a:lnTo>
                  <a:lnTo>
                    <a:pt x="211926" y="308892"/>
                  </a:lnTo>
                  <a:lnTo>
                    <a:pt x="210920" y="308898"/>
                  </a:lnTo>
                  <a:lnTo>
                    <a:pt x="208934" y="308909"/>
                  </a:lnTo>
                  <a:lnTo>
                    <a:pt x="203951" y="308936"/>
                  </a:lnTo>
                  <a:lnTo>
                    <a:pt x="202698" y="308972"/>
                  </a:lnTo>
                  <a:lnTo>
                    <a:pt x="201518" y="308984"/>
                  </a:lnTo>
                  <a:lnTo>
                    <a:pt x="192159" y="309007"/>
                  </a:lnTo>
                  <a:lnTo>
                    <a:pt x="191342" y="309087"/>
                  </a:lnTo>
                  <a:lnTo>
                    <a:pt x="181154" y="309077"/>
                  </a:lnTo>
                  <a:lnTo>
                    <a:pt x="176161" y="309072"/>
                  </a:lnTo>
                  <a:lnTo>
                    <a:pt x="168608" y="309065"/>
                  </a:lnTo>
                  <a:lnTo>
                    <a:pt x="160819" y="309058"/>
                  </a:lnTo>
                  <a:lnTo>
                    <a:pt x="159503" y="309089"/>
                  </a:lnTo>
                  <a:lnTo>
                    <a:pt x="158174" y="309121"/>
                  </a:lnTo>
                  <a:lnTo>
                    <a:pt x="155738" y="309116"/>
                  </a:lnTo>
                  <a:lnTo>
                    <a:pt x="154503" y="309120"/>
                  </a:lnTo>
                  <a:lnTo>
                    <a:pt x="149050" y="309135"/>
                  </a:lnTo>
                  <a:lnTo>
                    <a:pt x="148296" y="309120"/>
                  </a:lnTo>
                  <a:lnTo>
                    <a:pt x="143604" y="309178"/>
                  </a:lnTo>
                  <a:lnTo>
                    <a:pt x="138073" y="309108"/>
                  </a:lnTo>
                  <a:lnTo>
                    <a:pt x="126679" y="309113"/>
                  </a:lnTo>
                  <a:lnTo>
                    <a:pt x="114288" y="309118"/>
                  </a:lnTo>
                  <a:lnTo>
                    <a:pt x="114150" y="309122"/>
                  </a:lnTo>
                  <a:lnTo>
                    <a:pt x="113839" y="309118"/>
                  </a:lnTo>
                  <a:lnTo>
                    <a:pt x="81704" y="309235"/>
                  </a:lnTo>
                  <a:lnTo>
                    <a:pt x="78868" y="309245"/>
                  </a:lnTo>
                  <a:lnTo>
                    <a:pt x="73961" y="309289"/>
                  </a:lnTo>
                  <a:lnTo>
                    <a:pt x="62683" y="309388"/>
                  </a:lnTo>
                  <a:lnTo>
                    <a:pt x="51270" y="309326"/>
                  </a:lnTo>
                  <a:lnTo>
                    <a:pt x="33609" y="308885"/>
                  </a:lnTo>
                  <a:lnTo>
                    <a:pt x="3502" y="308777"/>
                  </a:lnTo>
                  <a:lnTo>
                    <a:pt x="3550" y="308100"/>
                  </a:lnTo>
                  <a:lnTo>
                    <a:pt x="3643" y="287764"/>
                  </a:lnTo>
                  <a:lnTo>
                    <a:pt x="14130" y="287777"/>
                  </a:lnTo>
                  <a:lnTo>
                    <a:pt x="15188" y="287751"/>
                  </a:lnTo>
                  <a:lnTo>
                    <a:pt x="15386" y="287669"/>
                  </a:lnTo>
                  <a:lnTo>
                    <a:pt x="15463" y="287464"/>
                  </a:lnTo>
                  <a:lnTo>
                    <a:pt x="15404" y="278308"/>
                  </a:lnTo>
                  <a:lnTo>
                    <a:pt x="12864" y="278326"/>
                  </a:lnTo>
                  <a:lnTo>
                    <a:pt x="12905" y="283059"/>
                  </a:lnTo>
                  <a:lnTo>
                    <a:pt x="10338" y="283061"/>
                  </a:lnTo>
                  <a:lnTo>
                    <a:pt x="10335" y="280697"/>
                  </a:lnTo>
                  <a:lnTo>
                    <a:pt x="7707" y="280696"/>
                  </a:lnTo>
                  <a:lnTo>
                    <a:pt x="7716" y="281802"/>
                  </a:lnTo>
                  <a:lnTo>
                    <a:pt x="5180" y="281791"/>
                  </a:lnTo>
                  <a:lnTo>
                    <a:pt x="5184" y="283046"/>
                  </a:lnTo>
                  <a:lnTo>
                    <a:pt x="55" y="283051"/>
                  </a:lnTo>
                  <a:lnTo>
                    <a:pt x="21" y="273574"/>
                  </a:lnTo>
                  <a:lnTo>
                    <a:pt x="32" y="272351"/>
                  </a:lnTo>
                  <a:lnTo>
                    <a:pt x="4" y="270026"/>
                  </a:lnTo>
                  <a:lnTo>
                    <a:pt x="0" y="269309"/>
                  </a:lnTo>
                  <a:lnTo>
                    <a:pt x="6" y="266478"/>
                  </a:lnTo>
                  <a:lnTo>
                    <a:pt x="6474" y="266543"/>
                  </a:lnTo>
                  <a:lnTo>
                    <a:pt x="6571" y="266862"/>
                  </a:lnTo>
                  <a:lnTo>
                    <a:pt x="6835" y="267160"/>
                  </a:lnTo>
                  <a:lnTo>
                    <a:pt x="7341" y="267428"/>
                  </a:lnTo>
                  <a:lnTo>
                    <a:pt x="7681" y="267513"/>
                  </a:lnTo>
                  <a:lnTo>
                    <a:pt x="7738" y="269495"/>
                  </a:lnTo>
                  <a:lnTo>
                    <a:pt x="7713" y="271231"/>
                  </a:lnTo>
                  <a:lnTo>
                    <a:pt x="12859" y="271241"/>
                  </a:lnTo>
                  <a:lnTo>
                    <a:pt x="12867" y="268865"/>
                  </a:lnTo>
                  <a:lnTo>
                    <a:pt x="25719" y="268937"/>
                  </a:lnTo>
                  <a:lnTo>
                    <a:pt x="25734" y="273628"/>
                  </a:lnTo>
                  <a:lnTo>
                    <a:pt x="35995" y="273669"/>
                  </a:lnTo>
                  <a:lnTo>
                    <a:pt x="35981" y="270115"/>
                  </a:lnTo>
                  <a:lnTo>
                    <a:pt x="35350" y="269769"/>
                  </a:lnTo>
                  <a:lnTo>
                    <a:pt x="34994" y="269424"/>
                  </a:lnTo>
                  <a:lnTo>
                    <a:pt x="34929" y="269267"/>
                  </a:lnTo>
                  <a:lnTo>
                    <a:pt x="34750" y="268609"/>
                  </a:lnTo>
                  <a:lnTo>
                    <a:pt x="34706" y="266562"/>
                  </a:lnTo>
                  <a:lnTo>
                    <a:pt x="35192" y="266588"/>
                  </a:lnTo>
                  <a:lnTo>
                    <a:pt x="35544" y="266432"/>
                  </a:lnTo>
                  <a:lnTo>
                    <a:pt x="37751" y="264862"/>
                  </a:lnTo>
                  <a:lnTo>
                    <a:pt x="37597" y="263668"/>
                  </a:lnTo>
                  <a:lnTo>
                    <a:pt x="37305" y="263315"/>
                  </a:lnTo>
                  <a:lnTo>
                    <a:pt x="37548" y="262895"/>
                  </a:lnTo>
                  <a:lnTo>
                    <a:pt x="37977" y="262650"/>
                  </a:lnTo>
                  <a:lnTo>
                    <a:pt x="38568" y="261914"/>
                  </a:lnTo>
                  <a:lnTo>
                    <a:pt x="38591" y="261178"/>
                  </a:lnTo>
                  <a:lnTo>
                    <a:pt x="39067" y="260728"/>
                  </a:lnTo>
                  <a:lnTo>
                    <a:pt x="39732" y="260724"/>
                  </a:lnTo>
                  <a:lnTo>
                    <a:pt x="40194" y="259962"/>
                  </a:lnTo>
                  <a:lnTo>
                    <a:pt x="41405" y="259571"/>
                  </a:lnTo>
                  <a:lnTo>
                    <a:pt x="41422" y="258144"/>
                  </a:lnTo>
                  <a:lnTo>
                    <a:pt x="41329" y="257716"/>
                  </a:lnTo>
                  <a:lnTo>
                    <a:pt x="40482" y="256262"/>
                  </a:lnTo>
                  <a:lnTo>
                    <a:pt x="41066" y="255093"/>
                  </a:lnTo>
                  <a:lnTo>
                    <a:pt x="41629" y="255207"/>
                  </a:lnTo>
                  <a:lnTo>
                    <a:pt x="42424" y="255125"/>
                  </a:lnTo>
                  <a:lnTo>
                    <a:pt x="42951" y="254961"/>
                  </a:lnTo>
                  <a:lnTo>
                    <a:pt x="42955" y="254430"/>
                  </a:lnTo>
                  <a:lnTo>
                    <a:pt x="44063" y="253285"/>
                  </a:lnTo>
                  <a:lnTo>
                    <a:pt x="44156" y="252846"/>
                  </a:lnTo>
                  <a:lnTo>
                    <a:pt x="44136" y="252672"/>
                  </a:lnTo>
                  <a:lnTo>
                    <a:pt x="43832" y="252102"/>
                  </a:lnTo>
                  <a:lnTo>
                    <a:pt x="43890" y="251914"/>
                  </a:lnTo>
                  <a:lnTo>
                    <a:pt x="44623" y="251300"/>
                  </a:lnTo>
                  <a:lnTo>
                    <a:pt x="45110" y="250999"/>
                  </a:lnTo>
                  <a:lnTo>
                    <a:pt x="46205" y="251152"/>
                  </a:lnTo>
                  <a:lnTo>
                    <a:pt x="47367" y="250838"/>
                  </a:lnTo>
                  <a:lnTo>
                    <a:pt x="47301" y="248676"/>
                  </a:lnTo>
                  <a:lnTo>
                    <a:pt x="47147" y="248620"/>
                  </a:lnTo>
                  <a:lnTo>
                    <a:pt x="46789" y="247925"/>
                  </a:lnTo>
                  <a:lnTo>
                    <a:pt x="46728" y="246956"/>
                  </a:lnTo>
                  <a:lnTo>
                    <a:pt x="46967" y="246469"/>
                  </a:lnTo>
                  <a:lnTo>
                    <a:pt x="47677" y="246409"/>
                  </a:lnTo>
                  <a:lnTo>
                    <a:pt x="48286" y="246137"/>
                  </a:lnTo>
                  <a:lnTo>
                    <a:pt x="48575" y="245518"/>
                  </a:lnTo>
                  <a:lnTo>
                    <a:pt x="46370" y="243736"/>
                  </a:lnTo>
                  <a:lnTo>
                    <a:pt x="46268" y="243487"/>
                  </a:lnTo>
                  <a:lnTo>
                    <a:pt x="46254" y="242028"/>
                  </a:lnTo>
                  <a:lnTo>
                    <a:pt x="46051" y="241401"/>
                  </a:lnTo>
                  <a:lnTo>
                    <a:pt x="45633" y="240772"/>
                  </a:lnTo>
                  <a:lnTo>
                    <a:pt x="45561" y="240103"/>
                  </a:lnTo>
                  <a:lnTo>
                    <a:pt x="45468" y="239857"/>
                  </a:lnTo>
                  <a:lnTo>
                    <a:pt x="44668" y="239467"/>
                  </a:lnTo>
                  <a:lnTo>
                    <a:pt x="44083" y="239281"/>
                  </a:lnTo>
                  <a:lnTo>
                    <a:pt x="43747" y="238648"/>
                  </a:lnTo>
                  <a:lnTo>
                    <a:pt x="43584" y="238198"/>
                  </a:lnTo>
                  <a:lnTo>
                    <a:pt x="43178" y="237904"/>
                  </a:lnTo>
                  <a:lnTo>
                    <a:pt x="42715" y="237826"/>
                  </a:lnTo>
                  <a:lnTo>
                    <a:pt x="42354" y="237150"/>
                  </a:lnTo>
                  <a:lnTo>
                    <a:pt x="42216" y="236380"/>
                  </a:lnTo>
                  <a:lnTo>
                    <a:pt x="42257" y="235684"/>
                  </a:lnTo>
                  <a:lnTo>
                    <a:pt x="41941" y="234874"/>
                  </a:lnTo>
                  <a:lnTo>
                    <a:pt x="41518" y="234766"/>
                  </a:lnTo>
                  <a:lnTo>
                    <a:pt x="41356" y="234784"/>
                  </a:lnTo>
                  <a:lnTo>
                    <a:pt x="41352" y="234606"/>
                  </a:lnTo>
                  <a:lnTo>
                    <a:pt x="41803" y="234461"/>
                  </a:lnTo>
                  <a:lnTo>
                    <a:pt x="42144" y="234126"/>
                  </a:lnTo>
                  <a:lnTo>
                    <a:pt x="42506" y="233424"/>
                  </a:lnTo>
                  <a:lnTo>
                    <a:pt x="41665" y="232468"/>
                  </a:lnTo>
                  <a:lnTo>
                    <a:pt x="41332" y="232293"/>
                  </a:lnTo>
                  <a:lnTo>
                    <a:pt x="41117" y="232398"/>
                  </a:lnTo>
                  <a:lnTo>
                    <a:pt x="40528" y="232338"/>
                  </a:lnTo>
                  <a:lnTo>
                    <a:pt x="40536" y="231022"/>
                  </a:lnTo>
                  <a:lnTo>
                    <a:pt x="40000" y="229014"/>
                  </a:lnTo>
                  <a:lnTo>
                    <a:pt x="38821" y="228486"/>
                  </a:lnTo>
                  <a:lnTo>
                    <a:pt x="38318" y="226966"/>
                  </a:lnTo>
                  <a:lnTo>
                    <a:pt x="38940" y="227130"/>
                  </a:lnTo>
                  <a:lnTo>
                    <a:pt x="39489" y="225743"/>
                  </a:lnTo>
                  <a:lnTo>
                    <a:pt x="39432" y="225557"/>
                  </a:lnTo>
                  <a:lnTo>
                    <a:pt x="39131" y="225404"/>
                  </a:lnTo>
                  <a:lnTo>
                    <a:pt x="38432" y="225341"/>
                  </a:lnTo>
                  <a:lnTo>
                    <a:pt x="38179" y="224423"/>
                  </a:lnTo>
                  <a:lnTo>
                    <a:pt x="38253" y="224237"/>
                  </a:lnTo>
                  <a:lnTo>
                    <a:pt x="38427" y="223966"/>
                  </a:lnTo>
                  <a:lnTo>
                    <a:pt x="38952" y="223612"/>
                  </a:lnTo>
                  <a:lnTo>
                    <a:pt x="39834" y="223535"/>
                  </a:lnTo>
                  <a:lnTo>
                    <a:pt x="39936" y="223159"/>
                  </a:lnTo>
                  <a:lnTo>
                    <a:pt x="39928" y="221836"/>
                  </a:lnTo>
                  <a:lnTo>
                    <a:pt x="39660" y="221757"/>
                  </a:lnTo>
                  <a:lnTo>
                    <a:pt x="39473" y="221583"/>
                  </a:lnTo>
                  <a:lnTo>
                    <a:pt x="39042" y="220828"/>
                  </a:lnTo>
                  <a:lnTo>
                    <a:pt x="38602" y="220746"/>
                  </a:lnTo>
                  <a:lnTo>
                    <a:pt x="38623" y="220244"/>
                  </a:lnTo>
                  <a:lnTo>
                    <a:pt x="38972" y="218872"/>
                  </a:lnTo>
                  <a:lnTo>
                    <a:pt x="40002" y="218601"/>
                  </a:lnTo>
                  <a:lnTo>
                    <a:pt x="39982" y="218181"/>
                  </a:lnTo>
                  <a:lnTo>
                    <a:pt x="39579" y="217653"/>
                  </a:lnTo>
                  <a:lnTo>
                    <a:pt x="39152" y="217776"/>
                  </a:lnTo>
                  <a:lnTo>
                    <a:pt x="38879" y="217586"/>
                  </a:lnTo>
                  <a:lnTo>
                    <a:pt x="38875" y="217437"/>
                  </a:lnTo>
                  <a:lnTo>
                    <a:pt x="39054" y="217281"/>
                  </a:lnTo>
                  <a:lnTo>
                    <a:pt x="39945" y="217088"/>
                  </a:lnTo>
                  <a:lnTo>
                    <a:pt x="40161" y="216757"/>
                  </a:lnTo>
                  <a:lnTo>
                    <a:pt x="39917" y="216549"/>
                  </a:lnTo>
                  <a:lnTo>
                    <a:pt x="39331" y="216482"/>
                  </a:lnTo>
                  <a:lnTo>
                    <a:pt x="38993" y="216500"/>
                  </a:lnTo>
                  <a:lnTo>
                    <a:pt x="38692" y="215147"/>
                  </a:lnTo>
                  <a:lnTo>
                    <a:pt x="38826" y="214571"/>
                  </a:lnTo>
                  <a:lnTo>
                    <a:pt x="38667" y="214355"/>
                  </a:lnTo>
                  <a:lnTo>
                    <a:pt x="38370" y="213972"/>
                  </a:lnTo>
                  <a:lnTo>
                    <a:pt x="38484" y="212868"/>
                  </a:lnTo>
                  <a:lnTo>
                    <a:pt x="38382" y="212329"/>
                  </a:lnTo>
                  <a:lnTo>
                    <a:pt x="38028" y="212084"/>
                  </a:lnTo>
                  <a:lnTo>
                    <a:pt x="38362" y="211099"/>
                  </a:lnTo>
                  <a:lnTo>
                    <a:pt x="38227" y="210913"/>
                  </a:lnTo>
                  <a:lnTo>
                    <a:pt x="37844" y="211099"/>
                  </a:lnTo>
                  <a:lnTo>
                    <a:pt x="37596" y="211073"/>
                  </a:lnTo>
                  <a:lnTo>
                    <a:pt x="37266" y="210441"/>
                  </a:lnTo>
                  <a:lnTo>
                    <a:pt x="37356" y="209853"/>
                  </a:lnTo>
                  <a:lnTo>
                    <a:pt x="37107" y="209273"/>
                  </a:lnTo>
                  <a:lnTo>
                    <a:pt x="36239" y="208578"/>
                  </a:lnTo>
                  <a:lnTo>
                    <a:pt x="36496" y="207965"/>
                  </a:lnTo>
                  <a:lnTo>
                    <a:pt x="36566" y="206508"/>
                  </a:lnTo>
                  <a:lnTo>
                    <a:pt x="36215" y="206203"/>
                  </a:lnTo>
                  <a:lnTo>
                    <a:pt x="35131" y="205616"/>
                  </a:lnTo>
                  <a:lnTo>
                    <a:pt x="34862" y="205802"/>
                  </a:lnTo>
                  <a:lnTo>
                    <a:pt x="34785" y="205274"/>
                  </a:lnTo>
                  <a:lnTo>
                    <a:pt x="34903" y="204411"/>
                  </a:lnTo>
                  <a:lnTo>
                    <a:pt x="34813" y="203820"/>
                  </a:lnTo>
                  <a:lnTo>
                    <a:pt x="34209" y="203170"/>
                  </a:lnTo>
                  <a:lnTo>
                    <a:pt x="33851" y="202568"/>
                  </a:lnTo>
                  <a:lnTo>
                    <a:pt x="33850" y="202047"/>
                  </a:lnTo>
                  <a:lnTo>
                    <a:pt x="34327" y="201634"/>
                  </a:lnTo>
                  <a:lnTo>
                    <a:pt x="34033" y="200872"/>
                  </a:lnTo>
                  <a:lnTo>
                    <a:pt x="33943" y="200047"/>
                  </a:lnTo>
                  <a:lnTo>
                    <a:pt x="34534" y="199552"/>
                  </a:lnTo>
                  <a:lnTo>
                    <a:pt x="34101" y="198958"/>
                  </a:lnTo>
                  <a:lnTo>
                    <a:pt x="34456" y="198645"/>
                  </a:lnTo>
                  <a:lnTo>
                    <a:pt x="34591" y="198991"/>
                  </a:lnTo>
                  <a:lnTo>
                    <a:pt x="35390" y="199314"/>
                  </a:lnTo>
                  <a:lnTo>
                    <a:pt x="36107" y="199292"/>
                  </a:lnTo>
                  <a:lnTo>
                    <a:pt x="37331" y="199559"/>
                  </a:lnTo>
                  <a:lnTo>
                    <a:pt x="39789" y="199559"/>
                  </a:lnTo>
                  <a:lnTo>
                    <a:pt x="41750" y="200359"/>
                  </a:lnTo>
                  <a:lnTo>
                    <a:pt x="42296" y="200504"/>
                  </a:lnTo>
                  <a:lnTo>
                    <a:pt x="42732" y="200511"/>
                  </a:lnTo>
                  <a:lnTo>
                    <a:pt x="43165" y="200322"/>
                  </a:lnTo>
                  <a:lnTo>
                    <a:pt x="43324" y="199326"/>
                  </a:lnTo>
                  <a:lnTo>
                    <a:pt x="43189" y="198902"/>
                  </a:lnTo>
                  <a:lnTo>
                    <a:pt x="42973" y="198865"/>
                  </a:lnTo>
                  <a:lnTo>
                    <a:pt x="42631" y="198511"/>
                  </a:lnTo>
                  <a:lnTo>
                    <a:pt x="42403" y="197857"/>
                  </a:lnTo>
                  <a:lnTo>
                    <a:pt x="42574" y="197734"/>
                  </a:lnTo>
                  <a:lnTo>
                    <a:pt x="43226" y="198032"/>
                  </a:lnTo>
                  <a:lnTo>
                    <a:pt x="43451" y="197958"/>
                  </a:lnTo>
                  <a:lnTo>
                    <a:pt x="43957" y="197504"/>
                  </a:lnTo>
                  <a:lnTo>
                    <a:pt x="44357" y="196359"/>
                  </a:lnTo>
                  <a:lnTo>
                    <a:pt x="44031" y="195679"/>
                  </a:lnTo>
                  <a:lnTo>
                    <a:pt x="43582" y="195734"/>
                  </a:lnTo>
                  <a:lnTo>
                    <a:pt x="43150" y="195615"/>
                  </a:lnTo>
                  <a:lnTo>
                    <a:pt x="43105" y="195269"/>
                  </a:lnTo>
                  <a:lnTo>
                    <a:pt x="43203" y="195091"/>
                  </a:lnTo>
                  <a:lnTo>
                    <a:pt x="43501" y="194957"/>
                  </a:lnTo>
                  <a:lnTo>
                    <a:pt x="44113" y="194920"/>
                  </a:lnTo>
                  <a:lnTo>
                    <a:pt x="44631" y="194750"/>
                  </a:lnTo>
                  <a:lnTo>
                    <a:pt x="44770" y="194594"/>
                  </a:lnTo>
                  <a:lnTo>
                    <a:pt x="44762" y="194307"/>
                  </a:lnTo>
                  <a:lnTo>
                    <a:pt x="44530" y="194091"/>
                  </a:lnTo>
                  <a:lnTo>
                    <a:pt x="42910" y="193730"/>
                  </a:lnTo>
                  <a:lnTo>
                    <a:pt x="42727" y="193801"/>
                  </a:lnTo>
                  <a:lnTo>
                    <a:pt x="42274" y="194485"/>
                  </a:lnTo>
                  <a:lnTo>
                    <a:pt x="41898" y="194566"/>
                  </a:lnTo>
                  <a:lnTo>
                    <a:pt x="41315" y="194209"/>
                  </a:lnTo>
                  <a:lnTo>
                    <a:pt x="41115" y="193986"/>
                  </a:lnTo>
                  <a:lnTo>
                    <a:pt x="40940" y="193548"/>
                  </a:lnTo>
                  <a:lnTo>
                    <a:pt x="40850" y="192897"/>
                  </a:lnTo>
                  <a:lnTo>
                    <a:pt x="40427" y="192568"/>
                  </a:lnTo>
                  <a:lnTo>
                    <a:pt x="40516" y="193276"/>
                  </a:lnTo>
                  <a:lnTo>
                    <a:pt x="40744" y="193778"/>
                  </a:lnTo>
                  <a:lnTo>
                    <a:pt x="40707" y="194213"/>
                  </a:lnTo>
                  <a:lnTo>
                    <a:pt x="40153" y="194135"/>
                  </a:lnTo>
                  <a:lnTo>
                    <a:pt x="39174" y="193737"/>
                  </a:lnTo>
                  <a:lnTo>
                    <a:pt x="37056" y="193789"/>
                  </a:lnTo>
                  <a:lnTo>
                    <a:pt x="36061" y="192875"/>
                  </a:lnTo>
                  <a:lnTo>
                    <a:pt x="33604" y="191954"/>
                  </a:lnTo>
                  <a:lnTo>
                    <a:pt x="32270" y="191713"/>
                  </a:lnTo>
                  <a:lnTo>
                    <a:pt x="29166" y="191720"/>
                  </a:lnTo>
                  <a:lnTo>
                    <a:pt x="28656" y="192032"/>
                  </a:lnTo>
                  <a:lnTo>
                    <a:pt x="28121" y="192181"/>
                  </a:lnTo>
                  <a:lnTo>
                    <a:pt x="27211" y="192099"/>
                  </a:lnTo>
                  <a:lnTo>
                    <a:pt x="25698" y="191712"/>
                  </a:lnTo>
                  <a:lnTo>
                    <a:pt x="22018" y="191730"/>
                  </a:lnTo>
                  <a:lnTo>
                    <a:pt x="22000" y="189742"/>
                  </a:lnTo>
                  <a:lnTo>
                    <a:pt x="23359" y="189741"/>
                  </a:lnTo>
                  <a:lnTo>
                    <a:pt x="23350" y="189363"/>
                  </a:lnTo>
                  <a:lnTo>
                    <a:pt x="24587" y="189353"/>
                  </a:lnTo>
                  <a:lnTo>
                    <a:pt x="24588" y="188388"/>
                  </a:lnTo>
                  <a:lnTo>
                    <a:pt x="27180" y="188376"/>
                  </a:lnTo>
                  <a:lnTo>
                    <a:pt x="27198" y="187015"/>
                  </a:lnTo>
                  <a:lnTo>
                    <a:pt x="28495" y="186987"/>
                  </a:lnTo>
                  <a:lnTo>
                    <a:pt x="28444" y="186782"/>
                  </a:lnTo>
                  <a:lnTo>
                    <a:pt x="28443" y="179946"/>
                  </a:lnTo>
                  <a:lnTo>
                    <a:pt x="26473" y="179940"/>
                  </a:lnTo>
                  <a:lnTo>
                    <a:pt x="26821" y="180785"/>
                  </a:lnTo>
                  <a:lnTo>
                    <a:pt x="26784" y="181179"/>
                  </a:lnTo>
                  <a:lnTo>
                    <a:pt x="26057" y="181941"/>
                  </a:lnTo>
                  <a:lnTo>
                    <a:pt x="25538" y="182807"/>
                  </a:lnTo>
                  <a:lnTo>
                    <a:pt x="25113" y="183138"/>
                  </a:lnTo>
                  <a:lnTo>
                    <a:pt x="24235" y="183405"/>
                  </a:lnTo>
                  <a:lnTo>
                    <a:pt x="23876" y="183688"/>
                  </a:lnTo>
                  <a:lnTo>
                    <a:pt x="23660" y="184108"/>
                  </a:lnTo>
                  <a:lnTo>
                    <a:pt x="23598" y="184848"/>
                  </a:lnTo>
                  <a:lnTo>
                    <a:pt x="23410" y="185175"/>
                  </a:lnTo>
                  <a:lnTo>
                    <a:pt x="23223" y="185164"/>
                  </a:lnTo>
                  <a:lnTo>
                    <a:pt x="22594" y="184770"/>
                  </a:lnTo>
                  <a:lnTo>
                    <a:pt x="22328" y="184866"/>
                  </a:lnTo>
                  <a:lnTo>
                    <a:pt x="22271" y="185093"/>
                  </a:lnTo>
                  <a:lnTo>
                    <a:pt x="22475" y="185966"/>
                  </a:lnTo>
                  <a:lnTo>
                    <a:pt x="22741" y="186398"/>
                  </a:lnTo>
                  <a:lnTo>
                    <a:pt x="22985" y="186855"/>
                  </a:lnTo>
                  <a:lnTo>
                    <a:pt x="22523" y="186894"/>
                  </a:lnTo>
                  <a:lnTo>
                    <a:pt x="22177" y="186717"/>
                  </a:lnTo>
                  <a:lnTo>
                    <a:pt x="21904" y="186717"/>
                  </a:lnTo>
                  <a:lnTo>
                    <a:pt x="21025" y="187202"/>
                  </a:lnTo>
                  <a:lnTo>
                    <a:pt x="20817" y="187135"/>
                  </a:lnTo>
                  <a:lnTo>
                    <a:pt x="20696" y="186662"/>
                  </a:lnTo>
                  <a:lnTo>
                    <a:pt x="20553" y="186480"/>
                  </a:lnTo>
                  <a:lnTo>
                    <a:pt x="20218" y="186357"/>
                  </a:lnTo>
                  <a:lnTo>
                    <a:pt x="19373" y="186261"/>
                  </a:lnTo>
                  <a:lnTo>
                    <a:pt x="17723" y="185544"/>
                  </a:lnTo>
                  <a:lnTo>
                    <a:pt x="16780" y="185388"/>
                  </a:lnTo>
                  <a:lnTo>
                    <a:pt x="16511" y="185782"/>
                  </a:lnTo>
                  <a:lnTo>
                    <a:pt x="15923" y="186061"/>
                  </a:lnTo>
                  <a:lnTo>
                    <a:pt x="14972" y="186017"/>
                  </a:lnTo>
                  <a:lnTo>
                    <a:pt x="14817" y="185876"/>
                  </a:lnTo>
                  <a:lnTo>
                    <a:pt x="14600" y="185497"/>
                  </a:lnTo>
                  <a:lnTo>
                    <a:pt x="13582" y="184720"/>
                  </a:lnTo>
                  <a:lnTo>
                    <a:pt x="13268" y="184582"/>
                  </a:lnTo>
                  <a:lnTo>
                    <a:pt x="13076" y="184378"/>
                  </a:lnTo>
                  <a:lnTo>
                    <a:pt x="13064" y="184143"/>
                  </a:lnTo>
                  <a:lnTo>
                    <a:pt x="13141" y="183857"/>
                  </a:lnTo>
                  <a:lnTo>
                    <a:pt x="13391" y="183642"/>
                  </a:lnTo>
                  <a:lnTo>
                    <a:pt x="13656" y="183668"/>
                  </a:lnTo>
                  <a:lnTo>
                    <a:pt x="13824" y="183527"/>
                  </a:lnTo>
                  <a:lnTo>
                    <a:pt x="13824" y="182702"/>
                  </a:lnTo>
                  <a:lnTo>
                    <a:pt x="13176" y="181943"/>
                  </a:lnTo>
                  <a:lnTo>
                    <a:pt x="12665" y="181805"/>
                  </a:lnTo>
                  <a:lnTo>
                    <a:pt x="12257" y="181589"/>
                  </a:lnTo>
                  <a:lnTo>
                    <a:pt x="11705" y="180870"/>
                  </a:lnTo>
                  <a:lnTo>
                    <a:pt x="11714" y="179969"/>
                  </a:lnTo>
                  <a:lnTo>
                    <a:pt x="11713" y="179219"/>
                  </a:lnTo>
                  <a:lnTo>
                    <a:pt x="12258" y="179368"/>
                  </a:lnTo>
                  <a:lnTo>
                    <a:pt x="13279" y="179325"/>
                  </a:lnTo>
                  <a:lnTo>
                    <a:pt x="13788" y="179069"/>
                  </a:lnTo>
                  <a:lnTo>
                    <a:pt x="13906" y="178800"/>
                  </a:lnTo>
                  <a:lnTo>
                    <a:pt x="14137" y="178729"/>
                  </a:lnTo>
                  <a:lnTo>
                    <a:pt x="14537" y="178744"/>
                  </a:lnTo>
                  <a:lnTo>
                    <a:pt x="14894" y="178965"/>
                  </a:lnTo>
                  <a:lnTo>
                    <a:pt x="15377" y="178872"/>
                  </a:lnTo>
                  <a:lnTo>
                    <a:pt x="15654" y="178433"/>
                  </a:lnTo>
                  <a:lnTo>
                    <a:pt x="15517" y="178005"/>
                  </a:lnTo>
                  <a:lnTo>
                    <a:pt x="15689" y="177932"/>
                  </a:lnTo>
                  <a:lnTo>
                    <a:pt x="15920" y="178006"/>
                  </a:lnTo>
                  <a:lnTo>
                    <a:pt x="16805" y="178739"/>
                  </a:lnTo>
                  <a:lnTo>
                    <a:pt x="16835" y="179915"/>
                  </a:lnTo>
                  <a:lnTo>
                    <a:pt x="18194" y="179913"/>
                  </a:lnTo>
                  <a:lnTo>
                    <a:pt x="18156" y="181218"/>
                  </a:lnTo>
                  <a:lnTo>
                    <a:pt x="21309" y="181193"/>
                  </a:lnTo>
                  <a:lnTo>
                    <a:pt x="21891" y="180587"/>
                  </a:lnTo>
                  <a:lnTo>
                    <a:pt x="21985" y="180398"/>
                  </a:lnTo>
                  <a:lnTo>
                    <a:pt x="22026" y="179219"/>
                  </a:lnTo>
                  <a:lnTo>
                    <a:pt x="21993" y="170565"/>
                  </a:lnTo>
                  <a:lnTo>
                    <a:pt x="19401" y="170543"/>
                  </a:lnTo>
                  <a:lnTo>
                    <a:pt x="19281" y="169012"/>
                  </a:lnTo>
                  <a:lnTo>
                    <a:pt x="19396" y="168506"/>
                  </a:lnTo>
                  <a:lnTo>
                    <a:pt x="19395" y="167674"/>
                  </a:lnTo>
                  <a:lnTo>
                    <a:pt x="21923" y="168922"/>
                  </a:lnTo>
                  <a:lnTo>
                    <a:pt x="27189" y="172183"/>
                  </a:lnTo>
                  <a:lnTo>
                    <a:pt x="27169" y="163471"/>
                  </a:lnTo>
                  <a:lnTo>
                    <a:pt x="21974" y="163505"/>
                  </a:lnTo>
                  <a:lnTo>
                    <a:pt x="21988" y="161147"/>
                  </a:lnTo>
                  <a:lnTo>
                    <a:pt x="16799" y="161139"/>
                  </a:lnTo>
                  <a:lnTo>
                    <a:pt x="16797" y="150543"/>
                  </a:lnTo>
                  <a:lnTo>
                    <a:pt x="18829" y="150490"/>
                  </a:lnTo>
                  <a:lnTo>
                    <a:pt x="24553" y="151809"/>
                  </a:lnTo>
                  <a:lnTo>
                    <a:pt x="25807" y="152018"/>
                  </a:lnTo>
                  <a:lnTo>
                    <a:pt x="27163" y="152014"/>
                  </a:lnTo>
                  <a:lnTo>
                    <a:pt x="27167" y="151881"/>
                  </a:lnTo>
                  <a:lnTo>
                    <a:pt x="26532" y="151895"/>
                  </a:lnTo>
                  <a:lnTo>
                    <a:pt x="26509" y="151763"/>
                  </a:lnTo>
                  <a:lnTo>
                    <a:pt x="27862" y="151783"/>
                  </a:lnTo>
                  <a:lnTo>
                    <a:pt x="27866" y="150295"/>
                  </a:lnTo>
                  <a:lnTo>
                    <a:pt x="27155" y="150289"/>
                  </a:lnTo>
                  <a:lnTo>
                    <a:pt x="27201" y="149331"/>
                  </a:lnTo>
                  <a:lnTo>
                    <a:pt x="28733" y="149335"/>
                  </a:lnTo>
                  <a:lnTo>
                    <a:pt x="28783" y="149175"/>
                  </a:lnTo>
                  <a:lnTo>
                    <a:pt x="28671" y="132795"/>
                  </a:lnTo>
                  <a:lnTo>
                    <a:pt x="26159" y="132693"/>
                  </a:lnTo>
                  <a:lnTo>
                    <a:pt x="26197" y="127969"/>
                  </a:lnTo>
                  <a:lnTo>
                    <a:pt x="26146" y="123331"/>
                  </a:lnTo>
                  <a:lnTo>
                    <a:pt x="33920" y="123328"/>
                  </a:lnTo>
                  <a:lnTo>
                    <a:pt x="33915" y="121012"/>
                  </a:lnTo>
                  <a:lnTo>
                    <a:pt x="30726" y="120984"/>
                  </a:lnTo>
                  <a:lnTo>
                    <a:pt x="30703" y="118668"/>
                  </a:lnTo>
                  <a:lnTo>
                    <a:pt x="28944" y="118633"/>
                  </a:lnTo>
                  <a:lnTo>
                    <a:pt x="28779" y="118559"/>
                  </a:lnTo>
                  <a:lnTo>
                    <a:pt x="28766" y="113946"/>
                  </a:lnTo>
                  <a:lnTo>
                    <a:pt x="23621" y="113981"/>
                  </a:lnTo>
                  <a:lnTo>
                    <a:pt x="23547" y="113323"/>
                  </a:lnTo>
                  <a:lnTo>
                    <a:pt x="23584" y="110461"/>
                  </a:lnTo>
                  <a:lnTo>
                    <a:pt x="22761" y="109071"/>
                  </a:lnTo>
                  <a:lnTo>
                    <a:pt x="21835" y="108250"/>
                  </a:lnTo>
                  <a:lnTo>
                    <a:pt x="21662" y="107975"/>
                  </a:lnTo>
                  <a:lnTo>
                    <a:pt x="21510" y="107357"/>
                  </a:lnTo>
                  <a:lnTo>
                    <a:pt x="21506" y="106937"/>
                  </a:lnTo>
                  <a:lnTo>
                    <a:pt x="31348" y="106943"/>
                  </a:lnTo>
                  <a:lnTo>
                    <a:pt x="31302" y="99870"/>
                  </a:lnTo>
                  <a:lnTo>
                    <a:pt x="28772" y="99795"/>
                  </a:lnTo>
                  <a:lnTo>
                    <a:pt x="28769" y="90755"/>
                  </a:lnTo>
                  <a:lnTo>
                    <a:pt x="27775" y="90673"/>
                  </a:lnTo>
                  <a:lnTo>
                    <a:pt x="27219" y="90263"/>
                  </a:lnTo>
                  <a:lnTo>
                    <a:pt x="24448" y="90237"/>
                  </a:lnTo>
                  <a:lnTo>
                    <a:pt x="23422" y="90140"/>
                  </a:lnTo>
                  <a:lnTo>
                    <a:pt x="22754" y="90251"/>
                  </a:lnTo>
                  <a:lnTo>
                    <a:pt x="19262" y="90163"/>
                  </a:lnTo>
                  <a:lnTo>
                    <a:pt x="19153" y="87877"/>
                  </a:lnTo>
                  <a:lnTo>
                    <a:pt x="14055" y="87867"/>
                  </a:lnTo>
                  <a:lnTo>
                    <a:pt x="14021" y="80405"/>
                  </a:lnTo>
                  <a:lnTo>
                    <a:pt x="14063" y="77343"/>
                  </a:lnTo>
                  <a:lnTo>
                    <a:pt x="14072" y="76396"/>
                  </a:lnTo>
                  <a:lnTo>
                    <a:pt x="14198" y="62940"/>
                  </a:lnTo>
                  <a:lnTo>
                    <a:pt x="14505" y="62666"/>
                  </a:lnTo>
                  <a:lnTo>
                    <a:pt x="14697" y="61712"/>
                  </a:lnTo>
                  <a:lnTo>
                    <a:pt x="16026" y="60694"/>
                  </a:lnTo>
                  <a:lnTo>
                    <a:pt x="16271" y="60717"/>
                  </a:lnTo>
                  <a:lnTo>
                    <a:pt x="16615" y="61027"/>
                  </a:lnTo>
                  <a:lnTo>
                    <a:pt x="16958" y="61085"/>
                  </a:lnTo>
                  <a:lnTo>
                    <a:pt x="17401" y="60795"/>
                  </a:lnTo>
                  <a:lnTo>
                    <a:pt x="17568" y="60420"/>
                  </a:lnTo>
                  <a:lnTo>
                    <a:pt x="18440" y="60712"/>
                  </a:lnTo>
                  <a:lnTo>
                    <a:pt x="18781" y="60625"/>
                  </a:lnTo>
                  <a:lnTo>
                    <a:pt x="19333" y="60182"/>
                  </a:lnTo>
                  <a:lnTo>
                    <a:pt x="21125" y="60124"/>
                  </a:lnTo>
                  <a:lnTo>
                    <a:pt x="21268" y="59998"/>
                  </a:lnTo>
                  <a:lnTo>
                    <a:pt x="21594" y="59310"/>
                  </a:lnTo>
                  <a:lnTo>
                    <a:pt x="22011" y="59076"/>
                  </a:lnTo>
                  <a:lnTo>
                    <a:pt x="22220" y="59142"/>
                  </a:lnTo>
                  <a:lnTo>
                    <a:pt x="22448" y="59508"/>
                  </a:lnTo>
                  <a:lnTo>
                    <a:pt x="22632" y="59642"/>
                  </a:lnTo>
                  <a:lnTo>
                    <a:pt x="23242" y="59760"/>
                  </a:lnTo>
                  <a:lnTo>
                    <a:pt x="23688" y="59882"/>
                  </a:lnTo>
                  <a:lnTo>
                    <a:pt x="23983" y="59898"/>
                  </a:lnTo>
                  <a:lnTo>
                    <a:pt x="24207" y="59846"/>
                  </a:lnTo>
                  <a:lnTo>
                    <a:pt x="24464" y="59714"/>
                  </a:lnTo>
                  <a:lnTo>
                    <a:pt x="24639" y="59504"/>
                  </a:lnTo>
                  <a:lnTo>
                    <a:pt x="24819" y="59397"/>
                  </a:lnTo>
                  <a:lnTo>
                    <a:pt x="25245" y="59342"/>
                  </a:lnTo>
                  <a:lnTo>
                    <a:pt x="25622" y="59472"/>
                  </a:lnTo>
                  <a:lnTo>
                    <a:pt x="25831" y="59476"/>
                  </a:lnTo>
                  <a:lnTo>
                    <a:pt x="26069" y="59389"/>
                  </a:lnTo>
                  <a:lnTo>
                    <a:pt x="26277" y="59206"/>
                  </a:lnTo>
                  <a:lnTo>
                    <a:pt x="26500" y="59069"/>
                  </a:lnTo>
                  <a:lnTo>
                    <a:pt x="27025" y="58971"/>
                  </a:lnTo>
                  <a:lnTo>
                    <a:pt x="27669" y="58945"/>
                  </a:lnTo>
                  <a:lnTo>
                    <a:pt x="28552" y="58531"/>
                  </a:lnTo>
                  <a:lnTo>
                    <a:pt x="28708" y="58511"/>
                  </a:lnTo>
                  <a:lnTo>
                    <a:pt x="28948" y="58649"/>
                  </a:lnTo>
                  <a:lnTo>
                    <a:pt x="29096" y="59024"/>
                  </a:lnTo>
                  <a:lnTo>
                    <a:pt x="29560" y="59403"/>
                  </a:lnTo>
                  <a:lnTo>
                    <a:pt x="29705" y="59467"/>
                  </a:lnTo>
                  <a:lnTo>
                    <a:pt x="29950" y="59455"/>
                  </a:lnTo>
                  <a:lnTo>
                    <a:pt x="30252" y="59336"/>
                  </a:lnTo>
                  <a:lnTo>
                    <a:pt x="30592" y="59422"/>
                  </a:lnTo>
                  <a:lnTo>
                    <a:pt x="30689" y="59565"/>
                  </a:lnTo>
                  <a:lnTo>
                    <a:pt x="31020" y="59647"/>
                  </a:lnTo>
                  <a:lnTo>
                    <a:pt x="31316" y="59642"/>
                  </a:lnTo>
                  <a:lnTo>
                    <a:pt x="31565" y="59560"/>
                  </a:lnTo>
                  <a:lnTo>
                    <a:pt x="31762" y="59584"/>
                  </a:lnTo>
                  <a:lnTo>
                    <a:pt x="32093" y="59807"/>
                  </a:lnTo>
                  <a:lnTo>
                    <a:pt x="32304" y="60010"/>
                  </a:lnTo>
                  <a:lnTo>
                    <a:pt x="32551" y="60339"/>
                  </a:lnTo>
                  <a:lnTo>
                    <a:pt x="32709" y="60442"/>
                  </a:lnTo>
                  <a:lnTo>
                    <a:pt x="33006" y="60426"/>
                  </a:lnTo>
                  <a:lnTo>
                    <a:pt x="33233" y="60230"/>
                  </a:lnTo>
                  <a:lnTo>
                    <a:pt x="33472" y="60103"/>
                  </a:lnTo>
                  <a:lnTo>
                    <a:pt x="33630" y="60038"/>
                  </a:lnTo>
                  <a:lnTo>
                    <a:pt x="33930" y="60004"/>
                  </a:lnTo>
                  <a:lnTo>
                    <a:pt x="34373" y="60282"/>
                  </a:lnTo>
                  <a:lnTo>
                    <a:pt x="34861" y="60451"/>
                  </a:lnTo>
                  <a:lnTo>
                    <a:pt x="34955" y="60681"/>
                  </a:lnTo>
                  <a:lnTo>
                    <a:pt x="35150" y="61146"/>
                  </a:lnTo>
                  <a:lnTo>
                    <a:pt x="35361" y="61260"/>
                  </a:lnTo>
                  <a:lnTo>
                    <a:pt x="35644" y="61246"/>
                  </a:lnTo>
                  <a:lnTo>
                    <a:pt x="35815" y="61130"/>
                  </a:lnTo>
                  <a:lnTo>
                    <a:pt x="35966" y="60880"/>
                  </a:lnTo>
                  <a:lnTo>
                    <a:pt x="35999" y="60401"/>
                  </a:lnTo>
                  <a:lnTo>
                    <a:pt x="36097" y="60029"/>
                  </a:lnTo>
                  <a:lnTo>
                    <a:pt x="36317" y="59745"/>
                  </a:lnTo>
                  <a:lnTo>
                    <a:pt x="36565" y="59605"/>
                  </a:lnTo>
                  <a:lnTo>
                    <a:pt x="37661" y="59632"/>
                  </a:lnTo>
                  <a:lnTo>
                    <a:pt x="37846" y="59658"/>
                  </a:lnTo>
                  <a:lnTo>
                    <a:pt x="38051" y="59782"/>
                  </a:lnTo>
                  <a:lnTo>
                    <a:pt x="38222" y="60013"/>
                  </a:lnTo>
                  <a:lnTo>
                    <a:pt x="38252" y="60158"/>
                  </a:lnTo>
                  <a:lnTo>
                    <a:pt x="38151" y="60478"/>
                  </a:lnTo>
                  <a:lnTo>
                    <a:pt x="38160" y="60618"/>
                  </a:lnTo>
                  <a:lnTo>
                    <a:pt x="38312" y="60963"/>
                  </a:lnTo>
                  <a:lnTo>
                    <a:pt x="38630" y="61147"/>
                  </a:lnTo>
                  <a:lnTo>
                    <a:pt x="38759" y="61074"/>
                  </a:lnTo>
                  <a:lnTo>
                    <a:pt x="39403" y="60640"/>
                  </a:lnTo>
                  <a:lnTo>
                    <a:pt x="39388" y="60394"/>
                  </a:lnTo>
                  <a:lnTo>
                    <a:pt x="39387" y="60076"/>
                  </a:lnTo>
                  <a:lnTo>
                    <a:pt x="39285" y="59870"/>
                  </a:lnTo>
                  <a:lnTo>
                    <a:pt x="39255" y="59656"/>
                  </a:lnTo>
                  <a:lnTo>
                    <a:pt x="39346" y="59259"/>
                  </a:lnTo>
                  <a:lnTo>
                    <a:pt x="39623" y="58900"/>
                  </a:lnTo>
                  <a:lnTo>
                    <a:pt x="40055" y="58033"/>
                  </a:lnTo>
                  <a:lnTo>
                    <a:pt x="40476" y="57765"/>
                  </a:lnTo>
                  <a:lnTo>
                    <a:pt x="40770" y="57717"/>
                  </a:lnTo>
                  <a:lnTo>
                    <a:pt x="41047" y="57830"/>
                  </a:lnTo>
                  <a:lnTo>
                    <a:pt x="41270" y="57990"/>
                  </a:lnTo>
                  <a:lnTo>
                    <a:pt x="42067" y="58152"/>
                  </a:lnTo>
                  <a:lnTo>
                    <a:pt x="42201" y="58259"/>
                  </a:lnTo>
                  <a:lnTo>
                    <a:pt x="42267" y="58387"/>
                  </a:lnTo>
                  <a:lnTo>
                    <a:pt x="42257" y="58711"/>
                  </a:lnTo>
                  <a:lnTo>
                    <a:pt x="42356" y="58921"/>
                  </a:lnTo>
                  <a:lnTo>
                    <a:pt x="42575" y="58859"/>
                  </a:lnTo>
                  <a:lnTo>
                    <a:pt x="43152" y="58443"/>
                  </a:lnTo>
                  <a:lnTo>
                    <a:pt x="43520" y="58104"/>
                  </a:lnTo>
                  <a:lnTo>
                    <a:pt x="44112" y="57733"/>
                  </a:lnTo>
                  <a:lnTo>
                    <a:pt x="44619" y="56882"/>
                  </a:lnTo>
                  <a:lnTo>
                    <a:pt x="44903" y="56817"/>
                  </a:lnTo>
                  <a:lnTo>
                    <a:pt x="45491" y="56913"/>
                  </a:lnTo>
                  <a:lnTo>
                    <a:pt x="45987" y="56567"/>
                  </a:lnTo>
                  <a:lnTo>
                    <a:pt x="46425" y="56127"/>
                  </a:lnTo>
                  <a:lnTo>
                    <a:pt x="46666" y="55972"/>
                  </a:lnTo>
                  <a:lnTo>
                    <a:pt x="47156" y="55889"/>
                  </a:lnTo>
                  <a:lnTo>
                    <a:pt x="47286" y="55812"/>
                  </a:lnTo>
                  <a:lnTo>
                    <a:pt x="47400" y="55670"/>
                  </a:lnTo>
                  <a:lnTo>
                    <a:pt x="47439" y="55474"/>
                  </a:lnTo>
                  <a:lnTo>
                    <a:pt x="47422" y="55269"/>
                  </a:lnTo>
                  <a:lnTo>
                    <a:pt x="47325" y="55078"/>
                  </a:lnTo>
                  <a:lnTo>
                    <a:pt x="46650" y="54392"/>
                  </a:lnTo>
                  <a:lnTo>
                    <a:pt x="46665" y="54140"/>
                  </a:lnTo>
                  <a:lnTo>
                    <a:pt x="46944" y="53760"/>
                  </a:lnTo>
                  <a:lnTo>
                    <a:pt x="47341" y="53709"/>
                  </a:lnTo>
                  <a:lnTo>
                    <a:pt x="47545" y="53612"/>
                  </a:lnTo>
                  <a:lnTo>
                    <a:pt x="48145" y="53587"/>
                  </a:lnTo>
                  <a:lnTo>
                    <a:pt x="48462" y="53636"/>
                  </a:lnTo>
                  <a:lnTo>
                    <a:pt x="48873" y="53979"/>
                  </a:lnTo>
                  <a:lnTo>
                    <a:pt x="49069" y="54067"/>
                  </a:lnTo>
                  <a:lnTo>
                    <a:pt x="49414" y="53981"/>
                  </a:lnTo>
                  <a:lnTo>
                    <a:pt x="49783" y="53710"/>
                  </a:lnTo>
                  <a:lnTo>
                    <a:pt x="50207" y="53466"/>
                  </a:lnTo>
                  <a:lnTo>
                    <a:pt x="50442" y="53230"/>
                  </a:lnTo>
                  <a:lnTo>
                    <a:pt x="51006" y="52881"/>
                  </a:lnTo>
                  <a:lnTo>
                    <a:pt x="51031" y="52737"/>
                  </a:lnTo>
                  <a:lnTo>
                    <a:pt x="51018" y="52551"/>
                  </a:lnTo>
                  <a:lnTo>
                    <a:pt x="50881" y="52295"/>
                  </a:lnTo>
                  <a:lnTo>
                    <a:pt x="50900" y="52114"/>
                  </a:lnTo>
                  <a:lnTo>
                    <a:pt x="51081" y="51857"/>
                  </a:lnTo>
                  <a:lnTo>
                    <a:pt x="51248" y="51767"/>
                  </a:lnTo>
                  <a:lnTo>
                    <a:pt x="51423" y="51741"/>
                  </a:lnTo>
                  <a:lnTo>
                    <a:pt x="51857" y="51855"/>
                  </a:lnTo>
                  <a:lnTo>
                    <a:pt x="52135" y="52010"/>
                  </a:lnTo>
                  <a:lnTo>
                    <a:pt x="52376" y="52242"/>
                  </a:lnTo>
                  <a:lnTo>
                    <a:pt x="52854" y="52590"/>
                  </a:lnTo>
                  <a:lnTo>
                    <a:pt x="53358" y="52621"/>
                  </a:lnTo>
                  <a:lnTo>
                    <a:pt x="53806" y="52494"/>
                  </a:lnTo>
                  <a:lnTo>
                    <a:pt x="54093" y="52494"/>
                  </a:lnTo>
                  <a:lnTo>
                    <a:pt x="54289" y="52679"/>
                  </a:lnTo>
                  <a:lnTo>
                    <a:pt x="54315" y="52827"/>
                  </a:lnTo>
                  <a:lnTo>
                    <a:pt x="54379" y="53290"/>
                  </a:lnTo>
                  <a:lnTo>
                    <a:pt x="54685" y="53351"/>
                  </a:lnTo>
                  <a:lnTo>
                    <a:pt x="54875" y="53342"/>
                  </a:lnTo>
                  <a:lnTo>
                    <a:pt x="55353" y="53228"/>
                  </a:lnTo>
                  <a:lnTo>
                    <a:pt x="55515" y="53032"/>
                  </a:lnTo>
                  <a:lnTo>
                    <a:pt x="55842" y="52573"/>
                  </a:lnTo>
                  <a:lnTo>
                    <a:pt x="55905" y="52102"/>
                  </a:lnTo>
                  <a:lnTo>
                    <a:pt x="56130" y="51716"/>
                  </a:lnTo>
                  <a:lnTo>
                    <a:pt x="56441" y="51521"/>
                  </a:lnTo>
                  <a:lnTo>
                    <a:pt x="56740" y="51198"/>
                  </a:lnTo>
                  <a:lnTo>
                    <a:pt x="57328" y="51132"/>
                  </a:lnTo>
                  <a:lnTo>
                    <a:pt x="57717" y="51096"/>
                  </a:lnTo>
                  <a:lnTo>
                    <a:pt x="57856" y="50908"/>
                  </a:lnTo>
                  <a:lnTo>
                    <a:pt x="58101" y="50450"/>
                  </a:lnTo>
                  <a:lnTo>
                    <a:pt x="58250" y="50463"/>
                  </a:lnTo>
                  <a:lnTo>
                    <a:pt x="58521" y="50733"/>
                  </a:lnTo>
                  <a:lnTo>
                    <a:pt x="58537" y="51232"/>
                  </a:lnTo>
                  <a:lnTo>
                    <a:pt x="58660" y="51359"/>
                  </a:lnTo>
                  <a:lnTo>
                    <a:pt x="58947" y="51357"/>
                  </a:lnTo>
                  <a:lnTo>
                    <a:pt x="59473" y="51064"/>
                  </a:lnTo>
                  <a:lnTo>
                    <a:pt x="59716" y="50971"/>
                  </a:lnTo>
                  <a:lnTo>
                    <a:pt x="60114" y="50952"/>
                  </a:lnTo>
                  <a:lnTo>
                    <a:pt x="60311" y="51087"/>
                  </a:lnTo>
                  <a:lnTo>
                    <a:pt x="60481" y="51781"/>
                  </a:lnTo>
                  <a:lnTo>
                    <a:pt x="60748" y="51866"/>
                  </a:lnTo>
                  <a:lnTo>
                    <a:pt x="60918" y="51843"/>
                  </a:lnTo>
                  <a:lnTo>
                    <a:pt x="61149" y="51664"/>
                  </a:lnTo>
                  <a:lnTo>
                    <a:pt x="61191" y="51525"/>
                  </a:lnTo>
                  <a:lnTo>
                    <a:pt x="61137" y="51256"/>
                  </a:lnTo>
                  <a:lnTo>
                    <a:pt x="61372" y="50847"/>
                  </a:lnTo>
                  <a:lnTo>
                    <a:pt x="61783" y="50656"/>
                  </a:lnTo>
                  <a:lnTo>
                    <a:pt x="62023" y="50723"/>
                  </a:lnTo>
                  <a:lnTo>
                    <a:pt x="62307" y="50980"/>
                  </a:lnTo>
                  <a:lnTo>
                    <a:pt x="62318" y="51218"/>
                  </a:lnTo>
                  <a:lnTo>
                    <a:pt x="62491" y="51532"/>
                  </a:lnTo>
                  <a:lnTo>
                    <a:pt x="62535" y="51795"/>
                  </a:lnTo>
                  <a:lnTo>
                    <a:pt x="62185" y="52243"/>
                  </a:lnTo>
                  <a:lnTo>
                    <a:pt x="62195" y="52453"/>
                  </a:lnTo>
                  <a:lnTo>
                    <a:pt x="62254" y="52580"/>
                  </a:lnTo>
                  <a:lnTo>
                    <a:pt x="62467" y="52767"/>
                  </a:lnTo>
                  <a:lnTo>
                    <a:pt x="62683" y="52803"/>
                  </a:lnTo>
                  <a:lnTo>
                    <a:pt x="62995" y="52929"/>
                  </a:lnTo>
                  <a:lnTo>
                    <a:pt x="63391" y="52801"/>
                  </a:lnTo>
                  <a:lnTo>
                    <a:pt x="63786" y="52799"/>
                  </a:lnTo>
                  <a:lnTo>
                    <a:pt x="63937" y="52854"/>
                  </a:lnTo>
                  <a:lnTo>
                    <a:pt x="64227" y="53069"/>
                  </a:lnTo>
                  <a:lnTo>
                    <a:pt x="64378" y="53092"/>
                  </a:lnTo>
                  <a:lnTo>
                    <a:pt x="64682" y="53040"/>
                  </a:lnTo>
                  <a:lnTo>
                    <a:pt x="64878" y="52840"/>
                  </a:lnTo>
                  <a:lnTo>
                    <a:pt x="64949" y="52361"/>
                  </a:lnTo>
                  <a:lnTo>
                    <a:pt x="65102" y="52221"/>
                  </a:lnTo>
                  <a:lnTo>
                    <a:pt x="65823" y="52417"/>
                  </a:lnTo>
                  <a:lnTo>
                    <a:pt x="66193" y="52458"/>
                  </a:lnTo>
                  <a:lnTo>
                    <a:pt x="66525" y="52684"/>
                  </a:lnTo>
                  <a:lnTo>
                    <a:pt x="66688" y="52751"/>
                  </a:lnTo>
                  <a:lnTo>
                    <a:pt x="67089" y="52770"/>
                  </a:lnTo>
                  <a:lnTo>
                    <a:pt x="67576" y="52627"/>
                  </a:lnTo>
                  <a:lnTo>
                    <a:pt x="68082" y="52370"/>
                  </a:lnTo>
                  <a:lnTo>
                    <a:pt x="68394" y="52095"/>
                  </a:lnTo>
                  <a:lnTo>
                    <a:pt x="69155" y="52068"/>
                  </a:lnTo>
                  <a:lnTo>
                    <a:pt x="69336" y="52103"/>
                  </a:lnTo>
                  <a:lnTo>
                    <a:pt x="70508" y="52526"/>
                  </a:lnTo>
                  <a:lnTo>
                    <a:pt x="70861" y="52847"/>
                  </a:lnTo>
                  <a:lnTo>
                    <a:pt x="71099" y="53172"/>
                  </a:lnTo>
                  <a:lnTo>
                    <a:pt x="71174" y="53450"/>
                  </a:lnTo>
                  <a:lnTo>
                    <a:pt x="71349" y="53529"/>
                  </a:lnTo>
                  <a:lnTo>
                    <a:pt x="71543" y="53510"/>
                  </a:lnTo>
                  <a:lnTo>
                    <a:pt x="71776" y="53371"/>
                  </a:lnTo>
                  <a:lnTo>
                    <a:pt x="71852" y="53165"/>
                  </a:lnTo>
                  <a:lnTo>
                    <a:pt x="71923" y="52556"/>
                  </a:lnTo>
                  <a:lnTo>
                    <a:pt x="72082" y="52466"/>
                  </a:lnTo>
                  <a:lnTo>
                    <a:pt x="72343" y="52469"/>
                  </a:lnTo>
                  <a:lnTo>
                    <a:pt x="72652" y="52555"/>
                  </a:lnTo>
                  <a:lnTo>
                    <a:pt x="72874" y="52700"/>
                  </a:lnTo>
                  <a:lnTo>
                    <a:pt x="73154" y="53063"/>
                  </a:lnTo>
                  <a:lnTo>
                    <a:pt x="73349" y="53044"/>
                  </a:lnTo>
                  <a:lnTo>
                    <a:pt x="73894" y="52768"/>
                  </a:lnTo>
                  <a:lnTo>
                    <a:pt x="74131" y="52739"/>
                  </a:lnTo>
                  <a:lnTo>
                    <a:pt x="74282" y="52817"/>
                  </a:lnTo>
                  <a:lnTo>
                    <a:pt x="74467" y="53021"/>
                  </a:lnTo>
                  <a:lnTo>
                    <a:pt x="74525" y="53158"/>
                  </a:lnTo>
                  <a:lnTo>
                    <a:pt x="74573" y="53605"/>
                  </a:lnTo>
                  <a:lnTo>
                    <a:pt x="74795" y="53771"/>
                  </a:lnTo>
                  <a:lnTo>
                    <a:pt x="75290" y="53539"/>
                  </a:lnTo>
                  <a:lnTo>
                    <a:pt x="75962" y="52960"/>
                  </a:lnTo>
                  <a:lnTo>
                    <a:pt x="76330" y="52747"/>
                  </a:lnTo>
                  <a:lnTo>
                    <a:pt x="76861" y="52591"/>
                  </a:lnTo>
                  <a:lnTo>
                    <a:pt x="77100" y="52425"/>
                  </a:lnTo>
                  <a:lnTo>
                    <a:pt x="77166" y="52121"/>
                  </a:lnTo>
                  <a:lnTo>
                    <a:pt x="77098" y="51853"/>
                  </a:lnTo>
                  <a:lnTo>
                    <a:pt x="77010" y="51667"/>
                  </a:lnTo>
                  <a:lnTo>
                    <a:pt x="77052" y="51308"/>
                  </a:lnTo>
                  <a:lnTo>
                    <a:pt x="77171" y="51086"/>
                  </a:lnTo>
                  <a:lnTo>
                    <a:pt x="77363" y="50888"/>
                  </a:lnTo>
                  <a:lnTo>
                    <a:pt x="77619" y="50788"/>
                  </a:lnTo>
                  <a:lnTo>
                    <a:pt x="77777" y="50784"/>
                  </a:lnTo>
                  <a:lnTo>
                    <a:pt x="77959" y="50836"/>
                  </a:lnTo>
                  <a:lnTo>
                    <a:pt x="78265" y="51036"/>
                  </a:lnTo>
                  <a:lnTo>
                    <a:pt x="78580" y="51487"/>
                  </a:lnTo>
                  <a:lnTo>
                    <a:pt x="78868" y="51563"/>
                  </a:lnTo>
                  <a:lnTo>
                    <a:pt x="79698" y="51128"/>
                  </a:lnTo>
                  <a:lnTo>
                    <a:pt x="79785" y="50995"/>
                  </a:lnTo>
                  <a:lnTo>
                    <a:pt x="79841" y="50792"/>
                  </a:lnTo>
                  <a:lnTo>
                    <a:pt x="79824" y="50606"/>
                  </a:lnTo>
                  <a:lnTo>
                    <a:pt x="79570" y="49993"/>
                  </a:lnTo>
                  <a:lnTo>
                    <a:pt x="79318" y="49556"/>
                  </a:lnTo>
                  <a:lnTo>
                    <a:pt x="79216" y="49302"/>
                  </a:lnTo>
                  <a:lnTo>
                    <a:pt x="79176" y="48687"/>
                  </a:lnTo>
                  <a:lnTo>
                    <a:pt x="79287" y="48550"/>
                  </a:lnTo>
                  <a:lnTo>
                    <a:pt x="80216" y="48051"/>
                  </a:lnTo>
                  <a:lnTo>
                    <a:pt x="80397" y="48065"/>
                  </a:lnTo>
                  <a:lnTo>
                    <a:pt x="81040" y="48330"/>
                  </a:lnTo>
                  <a:lnTo>
                    <a:pt x="81340" y="48365"/>
                  </a:lnTo>
                  <a:lnTo>
                    <a:pt x="81652" y="48338"/>
                  </a:lnTo>
                  <a:lnTo>
                    <a:pt x="81944" y="48221"/>
                  </a:lnTo>
                  <a:lnTo>
                    <a:pt x="82110" y="48028"/>
                  </a:lnTo>
                  <a:lnTo>
                    <a:pt x="82158" y="47862"/>
                  </a:lnTo>
                  <a:lnTo>
                    <a:pt x="82139" y="47406"/>
                  </a:lnTo>
                  <a:lnTo>
                    <a:pt x="82560" y="47010"/>
                  </a:lnTo>
                  <a:lnTo>
                    <a:pt x="82925" y="46601"/>
                  </a:lnTo>
                  <a:lnTo>
                    <a:pt x="83362" y="46494"/>
                  </a:lnTo>
                  <a:lnTo>
                    <a:pt x="83598" y="46519"/>
                  </a:lnTo>
                  <a:lnTo>
                    <a:pt x="83725" y="46564"/>
                  </a:lnTo>
                  <a:lnTo>
                    <a:pt x="84205" y="46912"/>
                  </a:lnTo>
                  <a:lnTo>
                    <a:pt x="84705" y="46620"/>
                  </a:lnTo>
                  <a:lnTo>
                    <a:pt x="84570" y="46383"/>
                  </a:lnTo>
                  <a:lnTo>
                    <a:pt x="84058" y="45936"/>
                  </a:lnTo>
                  <a:lnTo>
                    <a:pt x="83333" y="45773"/>
                  </a:lnTo>
                  <a:lnTo>
                    <a:pt x="83223" y="45385"/>
                  </a:lnTo>
                  <a:lnTo>
                    <a:pt x="83623" y="44831"/>
                  </a:lnTo>
                  <a:lnTo>
                    <a:pt x="83954" y="44456"/>
                  </a:lnTo>
                  <a:lnTo>
                    <a:pt x="84666" y="43847"/>
                  </a:lnTo>
                  <a:lnTo>
                    <a:pt x="84868" y="43447"/>
                  </a:lnTo>
                  <a:lnTo>
                    <a:pt x="84787" y="43103"/>
                  </a:lnTo>
                  <a:lnTo>
                    <a:pt x="84669" y="42881"/>
                  </a:lnTo>
                  <a:lnTo>
                    <a:pt x="84767" y="42334"/>
                  </a:lnTo>
                  <a:lnTo>
                    <a:pt x="85042" y="42255"/>
                  </a:lnTo>
                  <a:lnTo>
                    <a:pt x="85569" y="42315"/>
                  </a:lnTo>
                  <a:lnTo>
                    <a:pt x="85934" y="42299"/>
                  </a:lnTo>
                  <a:lnTo>
                    <a:pt x="86432" y="41949"/>
                  </a:lnTo>
                  <a:lnTo>
                    <a:pt x="86670" y="41379"/>
                  </a:lnTo>
                  <a:lnTo>
                    <a:pt x="86992" y="41419"/>
                  </a:lnTo>
                  <a:lnTo>
                    <a:pt x="87643" y="41828"/>
                  </a:lnTo>
                  <a:lnTo>
                    <a:pt x="87906" y="41929"/>
                  </a:lnTo>
                  <a:lnTo>
                    <a:pt x="88083" y="41925"/>
                  </a:lnTo>
                  <a:lnTo>
                    <a:pt x="88652" y="41720"/>
                  </a:lnTo>
                  <a:lnTo>
                    <a:pt x="89306" y="41584"/>
                  </a:lnTo>
                  <a:lnTo>
                    <a:pt x="89835" y="41671"/>
                  </a:lnTo>
                  <a:lnTo>
                    <a:pt x="90290" y="41368"/>
                  </a:lnTo>
                  <a:lnTo>
                    <a:pt x="90399" y="41204"/>
                  </a:lnTo>
                  <a:lnTo>
                    <a:pt x="90493" y="40980"/>
                  </a:lnTo>
                  <a:lnTo>
                    <a:pt x="90702" y="40448"/>
                  </a:lnTo>
                  <a:lnTo>
                    <a:pt x="91187" y="40248"/>
                  </a:lnTo>
                  <a:lnTo>
                    <a:pt x="91549" y="40071"/>
                  </a:lnTo>
                  <a:lnTo>
                    <a:pt x="91964" y="39467"/>
                  </a:lnTo>
                  <a:lnTo>
                    <a:pt x="92202" y="39284"/>
                  </a:lnTo>
                  <a:lnTo>
                    <a:pt x="92679" y="39377"/>
                  </a:lnTo>
                  <a:lnTo>
                    <a:pt x="93237" y="39194"/>
                  </a:lnTo>
                  <a:lnTo>
                    <a:pt x="93826" y="39786"/>
                  </a:lnTo>
                  <a:lnTo>
                    <a:pt x="94043" y="39847"/>
                  </a:lnTo>
                  <a:lnTo>
                    <a:pt x="94270" y="39791"/>
                  </a:lnTo>
                  <a:lnTo>
                    <a:pt x="94419" y="39632"/>
                  </a:lnTo>
                  <a:lnTo>
                    <a:pt x="94672" y="39113"/>
                  </a:lnTo>
                  <a:lnTo>
                    <a:pt x="94838" y="38971"/>
                  </a:lnTo>
                  <a:lnTo>
                    <a:pt x="95052" y="38974"/>
                  </a:lnTo>
                  <a:lnTo>
                    <a:pt x="95904" y="39392"/>
                  </a:lnTo>
                  <a:lnTo>
                    <a:pt x="96151" y="39441"/>
                  </a:lnTo>
                  <a:lnTo>
                    <a:pt x="96433" y="39343"/>
                  </a:lnTo>
                  <a:lnTo>
                    <a:pt x="96585" y="39123"/>
                  </a:lnTo>
                  <a:lnTo>
                    <a:pt x="96571" y="38834"/>
                  </a:lnTo>
                  <a:lnTo>
                    <a:pt x="96403" y="38444"/>
                  </a:lnTo>
                  <a:lnTo>
                    <a:pt x="95477" y="37562"/>
                  </a:lnTo>
                  <a:lnTo>
                    <a:pt x="95232" y="37201"/>
                  </a:lnTo>
                  <a:lnTo>
                    <a:pt x="95240" y="36976"/>
                  </a:lnTo>
                  <a:lnTo>
                    <a:pt x="95289" y="36770"/>
                  </a:lnTo>
                  <a:lnTo>
                    <a:pt x="95460" y="36516"/>
                  </a:lnTo>
                  <a:lnTo>
                    <a:pt x="95828" y="36517"/>
                  </a:lnTo>
                  <a:lnTo>
                    <a:pt x="96586" y="36742"/>
                  </a:lnTo>
                  <a:lnTo>
                    <a:pt x="96960" y="36779"/>
                  </a:lnTo>
                  <a:lnTo>
                    <a:pt x="97101" y="36742"/>
                  </a:lnTo>
                  <a:lnTo>
                    <a:pt x="97278" y="36539"/>
                  </a:lnTo>
                  <a:lnTo>
                    <a:pt x="97326" y="36251"/>
                  </a:lnTo>
                  <a:lnTo>
                    <a:pt x="97253" y="35827"/>
                  </a:lnTo>
                  <a:lnTo>
                    <a:pt x="97089" y="35380"/>
                  </a:lnTo>
                  <a:lnTo>
                    <a:pt x="96719" y="34696"/>
                  </a:lnTo>
                  <a:lnTo>
                    <a:pt x="96801" y="34235"/>
                  </a:lnTo>
                  <a:lnTo>
                    <a:pt x="97063" y="34040"/>
                  </a:lnTo>
                  <a:lnTo>
                    <a:pt x="97435" y="33990"/>
                  </a:lnTo>
                  <a:lnTo>
                    <a:pt x="98078" y="34216"/>
                  </a:lnTo>
                  <a:lnTo>
                    <a:pt x="99131" y="34869"/>
                  </a:lnTo>
                  <a:lnTo>
                    <a:pt x="99731" y="34943"/>
                  </a:lnTo>
                  <a:lnTo>
                    <a:pt x="100083" y="34805"/>
                  </a:lnTo>
                  <a:lnTo>
                    <a:pt x="100266" y="34454"/>
                  </a:lnTo>
                  <a:lnTo>
                    <a:pt x="100409" y="33930"/>
                  </a:lnTo>
                  <a:lnTo>
                    <a:pt x="100551" y="33775"/>
                  </a:lnTo>
                  <a:lnTo>
                    <a:pt x="100847" y="33684"/>
                  </a:lnTo>
                  <a:lnTo>
                    <a:pt x="101160" y="33725"/>
                  </a:lnTo>
                  <a:lnTo>
                    <a:pt x="101405" y="33960"/>
                  </a:lnTo>
                  <a:lnTo>
                    <a:pt x="101472" y="34155"/>
                  </a:lnTo>
                  <a:lnTo>
                    <a:pt x="101446" y="34752"/>
                  </a:lnTo>
                  <a:lnTo>
                    <a:pt x="101492" y="35025"/>
                  </a:lnTo>
                  <a:lnTo>
                    <a:pt x="101624" y="35270"/>
                  </a:lnTo>
                  <a:lnTo>
                    <a:pt x="102335" y="35423"/>
                  </a:lnTo>
                  <a:lnTo>
                    <a:pt x="103284" y="35134"/>
                  </a:lnTo>
                  <a:lnTo>
                    <a:pt x="104213" y="34635"/>
                  </a:lnTo>
                  <a:lnTo>
                    <a:pt x="104708" y="34187"/>
                  </a:lnTo>
                  <a:lnTo>
                    <a:pt x="104848" y="34016"/>
                  </a:lnTo>
                  <a:lnTo>
                    <a:pt x="105217" y="33935"/>
                  </a:lnTo>
                  <a:lnTo>
                    <a:pt x="105488" y="33992"/>
                  </a:lnTo>
                  <a:lnTo>
                    <a:pt x="106821" y="34615"/>
                  </a:lnTo>
                  <a:lnTo>
                    <a:pt x="107465" y="34734"/>
                  </a:lnTo>
                  <a:lnTo>
                    <a:pt x="108030" y="34668"/>
                  </a:lnTo>
                  <a:lnTo>
                    <a:pt x="108449" y="34493"/>
                  </a:lnTo>
                  <a:lnTo>
                    <a:pt x="108620" y="34315"/>
                  </a:lnTo>
                  <a:lnTo>
                    <a:pt x="109014" y="33817"/>
                  </a:lnTo>
                  <a:lnTo>
                    <a:pt x="109229" y="33323"/>
                  </a:lnTo>
                  <a:lnTo>
                    <a:pt x="110799" y="32620"/>
                  </a:lnTo>
                  <a:lnTo>
                    <a:pt x="111370" y="32441"/>
                  </a:lnTo>
                  <a:lnTo>
                    <a:pt x="111882" y="32408"/>
                  </a:lnTo>
                  <a:lnTo>
                    <a:pt x="112606" y="32500"/>
                  </a:lnTo>
                  <a:lnTo>
                    <a:pt x="112966" y="32827"/>
                  </a:lnTo>
                  <a:lnTo>
                    <a:pt x="113112" y="33787"/>
                  </a:lnTo>
                  <a:lnTo>
                    <a:pt x="113946" y="33509"/>
                  </a:lnTo>
                  <a:lnTo>
                    <a:pt x="115492" y="32707"/>
                  </a:lnTo>
                  <a:lnTo>
                    <a:pt x="117223" y="31778"/>
                  </a:lnTo>
                  <a:lnTo>
                    <a:pt x="120630" y="29782"/>
                  </a:lnTo>
                  <a:lnTo>
                    <a:pt x="122769" y="28664"/>
                  </a:lnTo>
                  <a:lnTo>
                    <a:pt x="123233" y="28211"/>
                  </a:lnTo>
                  <a:lnTo>
                    <a:pt x="123734" y="27567"/>
                  </a:lnTo>
                  <a:lnTo>
                    <a:pt x="123929" y="26989"/>
                  </a:lnTo>
                  <a:lnTo>
                    <a:pt x="123930" y="26596"/>
                  </a:lnTo>
                  <a:lnTo>
                    <a:pt x="124236" y="25380"/>
                  </a:lnTo>
                  <a:lnTo>
                    <a:pt x="124340" y="25189"/>
                  </a:lnTo>
                  <a:lnTo>
                    <a:pt x="124889" y="24753"/>
                  </a:lnTo>
                  <a:lnTo>
                    <a:pt x="125322" y="24622"/>
                  </a:lnTo>
                  <a:lnTo>
                    <a:pt x="125899" y="24601"/>
                  </a:lnTo>
                  <a:lnTo>
                    <a:pt x="127035" y="24825"/>
                  </a:lnTo>
                  <a:lnTo>
                    <a:pt x="128993" y="25487"/>
                  </a:lnTo>
                  <a:lnTo>
                    <a:pt x="131613" y="25941"/>
                  </a:lnTo>
                  <a:lnTo>
                    <a:pt x="133197" y="26002"/>
                  </a:lnTo>
                  <a:lnTo>
                    <a:pt x="134593" y="25392"/>
                  </a:lnTo>
                  <a:lnTo>
                    <a:pt x="135026" y="25327"/>
                  </a:lnTo>
                  <a:lnTo>
                    <a:pt x="135477" y="25371"/>
                  </a:lnTo>
                  <a:lnTo>
                    <a:pt x="136433" y="25753"/>
                  </a:lnTo>
                  <a:lnTo>
                    <a:pt x="138976" y="27818"/>
                  </a:lnTo>
                  <a:lnTo>
                    <a:pt x="139590" y="28097"/>
                  </a:lnTo>
                  <a:lnTo>
                    <a:pt x="140388" y="28332"/>
                  </a:lnTo>
                  <a:lnTo>
                    <a:pt x="140705" y="28349"/>
                  </a:lnTo>
                  <a:lnTo>
                    <a:pt x="141662" y="27930"/>
                  </a:lnTo>
                  <a:lnTo>
                    <a:pt x="142806" y="27599"/>
                  </a:lnTo>
                  <a:lnTo>
                    <a:pt x="143107" y="27184"/>
                  </a:lnTo>
                  <a:lnTo>
                    <a:pt x="143434" y="26256"/>
                  </a:lnTo>
                  <a:lnTo>
                    <a:pt x="143658" y="25959"/>
                  </a:lnTo>
                  <a:lnTo>
                    <a:pt x="143860" y="25863"/>
                  </a:lnTo>
                  <a:lnTo>
                    <a:pt x="144199" y="25903"/>
                  </a:lnTo>
                  <a:lnTo>
                    <a:pt x="144734" y="26496"/>
                  </a:lnTo>
                  <a:lnTo>
                    <a:pt x="144964" y="27082"/>
                  </a:lnTo>
                  <a:lnTo>
                    <a:pt x="145231" y="27073"/>
                  </a:lnTo>
                  <a:lnTo>
                    <a:pt x="146051" y="26061"/>
                  </a:lnTo>
                  <a:lnTo>
                    <a:pt x="146274" y="24809"/>
                  </a:lnTo>
                  <a:lnTo>
                    <a:pt x="146553" y="24193"/>
                  </a:lnTo>
                  <a:lnTo>
                    <a:pt x="146757" y="23964"/>
                  </a:lnTo>
                  <a:lnTo>
                    <a:pt x="147228" y="23844"/>
                  </a:lnTo>
                  <a:lnTo>
                    <a:pt x="149246" y="23609"/>
                  </a:lnTo>
                  <a:lnTo>
                    <a:pt x="149462" y="23419"/>
                  </a:lnTo>
                  <a:lnTo>
                    <a:pt x="149398" y="23027"/>
                  </a:lnTo>
                  <a:lnTo>
                    <a:pt x="149185" y="22659"/>
                  </a:lnTo>
                  <a:lnTo>
                    <a:pt x="149042" y="22192"/>
                  </a:lnTo>
                  <a:lnTo>
                    <a:pt x="149448" y="21609"/>
                  </a:lnTo>
                  <a:lnTo>
                    <a:pt x="149898" y="21586"/>
                  </a:lnTo>
                  <a:lnTo>
                    <a:pt x="150436" y="21914"/>
                  </a:lnTo>
                  <a:lnTo>
                    <a:pt x="151433" y="22096"/>
                  </a:lnTo>
                  <a:lnTo>
                    <a:pt x="152313" y="21745"/>
                  </a:lnTo>
                  <a:lnTo>
                    <a:pt x="152577" y="21378"/>
                  </a:lnTo>
                  <a:lnTo>
                    <a:pt x="154361" y="20941"/>
                  </a:lnTo>
                  <a:lnTo>
                    <a:pt x="154644" y="20698"/>
                  </a:lnTo>
                  <a:lnTo>
                    <a:pt x="155057" y="19915"/>
                  </a:lnTo>
                  <a:lnTo>
                    <a:pt x="155098" y="19392"/>
                  </a:lnTo>
                  <a:lnTo>
                    <a:pt x="155070" y="18697"/>
                  </a:lnTo>
                  <a:lnTo>
                    <a:pt x="155244" y="18648"/>
                  </a:lnTo>
                  <a:lnTo>
                    <a:pt x="155595" y="18686"/>
                  </a:lnTo>
                  <a:lnTo>
                    <a:pt x="156337" y="19021"/>
                  </a:lnTo>
                  <a:lnTo>
                    <a:pt x="157148" y="19598"/>
                  </a:lnTo>
                  <a:lnTo>
                    <a:pt x="157346" y="20003"/>
                  </a:lnTo>
                  <a:lnTo>
                    <a:pt x="157465" y="20577"/>
                  </a:lnTo>
                  <a:lnTo>
                    <a:pt x="157585" y="20779"/>
                  </a:lnTo>
                  <a:lnTo>
                    <a:pt x="158133" y="20923"/>
                  </a:lnTo>
                  <a:lnTo>
                    <a:pt x="159001" y="20775"/>
                  </a:lnTo>
                  <a:lnTo>
                    <a:pt x="160012" y="20397"/>
                  </a:lnTo>
                  <a:lnTo>
                    <a:pt x="160821" y="19899"/>
                  </a:lnTo>
                  <a:lnTo>
                    <a:pt x="161731" y="19733"/>
                  </a:lnTo>
                  <a:lnTo>
                    <a:pt x="162581" y="19136"/>
                  </a:lnTo>
                  <a:lnTo>
                    <a:pt x="162834" y="19274"/>
                  </a:lnTo>
                  <a:lnTo>
                    <a:pt x="163300" y="19700"/>
                  </a:lnTo>
                  <a:lnTo>
                    <a:pt x="163666" y="19788"/>
                  </a:lnTo>
                  <a:lnTo>
                    <a:pt x="163910" y="19744"/>
                  </a:lnTo>
                  <a:lnTo>
                    <a:pt x="164799" y="18885"/>
                  </a:lnTo>
                  <a:lnTo>
                    <a:pt x="165205" y="18720"/>
                  </a:lnTo>
                  <a:lnTo>
                    <a:pt x="165672" y="18723"/>
                  </a:lnTo>
                  <a:lnTo>
                    <a:pt x="166803" y="19020"/>
                  </a:lnTo>
                  <a:lnTo>
                    <a:pt x="167251" y="19250"/>
                  </a:lnTo>
                  <a:lnTo>
                    <a:pt x="167649" y="20245"/>
                  </a:lnTo>
                  <a:lnTo>
                    <a:pt x="167676" y="20761"/>
                  </a:lnTo>
                  <a:lnTo>
                    <a:pt x="167983" y="21197"/>
                  </a:lnTo>
                  <a:lnTo>
                    <a:pt x="168469" y="21275"/>
                  </a:lnTo>
                  <a:lnTo>
                    <a:pt x="168827" y="21148"/>
                  </a:lnTo>
                  <a:lnTo>
                    <a:pt x="169305" y="20834"/>
                  </a:lnTo>
                  <a:lnTo>
                    <a:pt x="169533" y="20770"/>
                  </a:lnTo>
                  <a:lnTo>
                    <a:pt x="169778" y="20843"/>
                  </a:lnTo>
                  <a:lnTo>
                    <a:pt x="169897" y="21029"/>
                  </a:lnTo>
                  <a:lnTo>
                    <a:pt x="169888" y="21176"/>
                  </a:lnTo>
                  <a:lnTo>
                    <a:pt x="169594" y="21752"/>
                  </a:lnTo>
                  <a:lnTo>
                    <a:pt x="169659" y="21885"/>
                  </a:lnTo>
                  <a:lnTo>
                    <a:pt x="169805" y="21930"/>
                  </a:lnTo>
                  <a:lnTo>
                    <a:pt x="170235" y="21839"/>
                  </a:lnTo>
                  <a:lnTo>
                    <a:pt x="171733" y="21225"/>
                  </a:lnTo>
                  <a:lnTo>
                    <a:pt x="172295" y="20601"/>
                  </a:lnTo>
                  <a:lnTo>
                    <a:pt x="172624" y="20477"/>
                  </a:lnTo>
                  <a:lnTo>
                    <a:pt x="172848" y="20519"/>
                  </a:lnTo>
                  <a:lnTo>
                    <a:pt x="173208" y="20859"/>
                  </a:lnTo>
                  <a:lnTo>
                    <a:pt x="173290" y="21286"/>
                  </a:lnTo>
                  <a:lnTo>
                    <a:pt x="173143" y="21578"/>
                  </a:lnTo>
                  <a:lnTo>
                    <a:pt x="172705" y="22136"/>
                  </a:lnTo>
                  <a:lnTo>
                    <a:pt x="172666" y="22369"/>
                  </a:lnTo>
                  <a:lnTo>
                    <a:pt x="172757" y="22562"/>
                  </a:lnTo>
                  <a:lnTo>
                    <a:pt x="172991" y="22743"/>
                  </a:lnTo>
                  <a:lnTo>
                    <a:pt x="173471" y="22794"/>
                  </a:lnTo>
                  <a:lnTo>
                    <a:pt x="173778" y="22734"/>
                  </a:lnTo>
                  <a:lnTo>
                    <a:pt x="175390" y="22409"/>
                  </a:lnTo>
                  <a:lnTo>
                    <a:pt x="175904" y="22116"/>
                  </a:lnTo>
                  <a:lnTo>
                    <a:pt x="176069" y="21616"/>
                  </a:lnTo>
                  <a:lnTo>
                    <a:pt x="175631" y="20330"/>
                  </a:lnTo>
                  <a:lnTo>
                    <a:pt x="175788" y="20199"/>
                  </a:lnTo>
                  <a:lnTo>
                    <a:pt x="176848" y="19882"/>
                  </a:lnTo>
                  <a:lnTo>
                    <a:pt x="177236" y="19885"/>
                  </a:lnTo>
                  <a:lnTo>
                    <a:pt x="177665" y="20038"/>
                  </a:lnTo>
                  <a:lnTo>
                    <a:pt x="177798" y="20156"/>
                  </a:lnTo>
                  <a:lnTo>
                    <a:pt x="177849" y="20327"/>
                  </a:lnTo>
                  <a:lnTo>
                    <a:pt x="177705" y="20625"/>
                  </a:lnTo>
                  <a:lnTo>
                    <a:pt x="177343" y="21087"/>
                  </a:lnTo>
                  <a:lnTo>
                    <a:pt x="177323" y="21221"/>
                  </a:lnTo>
                  <a:lnTo>
                    <a:pt x="177398" y="21561"/>
                  </a:lnTo>
                  <a:lnTo>
                    <a:pt x="177624" y="21819"/>
                  </a:lnTo>
                  <a:lnTo>
                    <a:pt x="177787" y="21889"/>
                  </a:lnTo>
                  <a:lnTo>
                    <a:pt x="178963" y="21670"/>
                  </a:lnTo>
                  <a:lnTo>
                    <a:pt x="179423" y="21387"/>
                  </a:lnTo>
                  <a:lnTo>
                    <a:pt x="180218" y="20717"/>
                  </a:lnTo>
                  <a:lnTo>
                    <a:pt x="179723" y="20363"/>
                  </a:lnTo>
                  <a:lnTo>
                    <a:pt x="179392" y="20004"/>
                  </a:lnTo>
                  <a:lnTo>
                    <a:pt x="178943" y="19259"/>
                  </a:lnTo>
                  <a:lnTo>
                    <a:pt x="178842" y="18976"/>
                  </a:lnTo>
                  <a:lnTo>
                    <a:pt x="178723" y="18245"/>
                  </a:lnTo>
                  <a:lnTo>
                    <a:pt x="178724" y="17386"/>
                  </a:lnTo>
                  <a:lnTo>
                    <a:pt x="179093" y="15716"/>
                  </a:lnTo>
                  <a:lnTo>
                    <a:pt x="179520" y="14397"/>
                  </a:lnTo>
                  <a:lnTo>
                    <a:pt x="180679" y="12354"/>
                  </a:lnTo>
                  <a:lnTo>
                    <a:pt x="182213" y="11373"/>
                  </a:lnTo>
                  <a:lnTo>
                    <a:pt x="182764" y="11294"/>
                  </a:lnTo>
                  <a:lnTo>
                    <a:pt x="183823" y="11506"/>
                  </a:lnTo>
                  <a:lnTo>
                    <a:pt x="185160" y="11988"/>
                  </a:lnTo>
                  <a:lnTo>
                    <a:pt x="185559" y="12221"/>
                  </a:lnTo>
                  <a:lnTo>
                    <a:pt x="186798" y="13237"/>
                  </a:lnTo>
                  <a:lnTo>
                    <a:pt x="187820" y="14277"/>
                  </a:lnTo>
                  <a:lnTo>
                    <a:pt x="189320" y="16403"/>
                  </a:lnTo>
                  <a:lnTo>
                    <a:pt x="190045" y="17315"/>
                  </a:lnTo>
                  <a:lnTo>
                    <a:pt x="191115" y="18366"/>
                  </a:lnTo>
                  <a:lnTo>
                    <a:pt x="194029" y="20851"/>
                  </a:lnTo>
                  <a:lnTo>
                    <a:pt x="195310" y="21230"/>
                  </a:lnTo>
                  <a:lnTo>
                    <a:pt x="197981" y="21842"/>
                  </a:lnTo>
                  <a:lnTo>
                    <a:pt x="200694" y="22133"/>
                  </a:lnTo>
                  <a:lnTo>
                    <a:pt x="201993" y="22464"/>
                  </a:lnTo>
                  <a:lnTo>
                    <a:pt x="202389" y="22445"/>
                  </a:lnTo>
                  <a:lnTo>
                    <a:pt x="202767" y="22318"/>
                  </a:lnTo>
                  <a:lnTo>
                    <a:pt x="204474" y="21517"/>
                  </a:lnTo>
                  <a:lnTo>
                    <a:pt x="204919" y="21148"/>
                  </a:lnTo>
                  <a:lnTo>
                    <a:pt x="205766" y="19931"/>
                  </a:lnTo>
                  <a:lnTo>
                    <a:pt x="206151" y="19133"/>
                  </a:lnTo>
                  <a:lnTo>
                    <a:pt x="206473" y="18647"/>
                  </a:lnTo>
                  <a:lnTo>
                    <a:pt x="208305" y="16796"/>
                  </a:lnTo>
                  <a:lnTo>
                    <a:pt x="208805" y="16044"/>
                  </a:lnTo>
                  <a:lnTo>
                    <a:pt x="210019" y="14739"/>
                  </a:lnTo>
                  <a:lnTo>
                    <a:pt x="211617" y="13315"/>
                  </a:lnTo>
                  <a:lnTo>
                    <a:pt x="213733" y="11843"/>
                  </a:lnTo>
                  <a:lnTo>
                    <a:pt x="218926" y="8934"/>
                  </a:lnTo>
                  <a:lnTo>
                    <a:pt x="220992" y="6742"/>
                  </a:lnTo>
                  <a:lnTo>
                    <a:pt x="221706" y="5783"/>
                  </a:lnTo>
                  <a:lnTo>
                    <a:pt x="222109" y="5039"/>
                  </a:lnTo>
                  <a:lnTo>
                    <a:pt x="222235" y="4513"/>
                  </a:lnTo>
                  <a:lnTo>
                    <a:pt x="222250" y="3791"/>
                  </a:lnTo>
                  <a:lnTo>
                    <a:pt x="221998" y="302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9" name="pg740">
              <a:extLst>
                <a:ext uri="{FF2B5EF4-FFF2-40B4-BE49-F238E27FC236}">
                  <a16:creationId xmlns:a16="http://schemas.microsoft.com/office/drawing/2014/main" id="{F0C8D329-89D4-D244-B16E-800CA9BF2024}"/>
                </a:ext>
              </a:extLst>
            </p:cNvPr>
            <p:cNvSpPr/>
            <p:nvPr/>
          </p:nvSpPr>
          <p:spPr>
            <a:xfrm>
              <a:off x="3728882" y="1977181"/>
              <a:ext cx="80949" cy="37834"/>
            </a:xfrm>
            <a:custGeom>
              <a:avLst/>
              <a:gdLst/>
              <a:ahLst/>
              <a:cxnLst/>
              <a:rect l="0" t="0" r="0" b="0"/>
              <a:pathLst>
                <a:path w="80949" h="37834">
                  <a:moveTo>
                    <a:pt x="62018" y="37823"/>
                  </a:moveTo>
                  <a:lnTo>
                    <a:pt x="60405" y="37817"/>
                  </a:lnTo>
                  <a:lnTo>
                    <a:pt x="51739" y="37829"/>
                  </a:lnTo>
                  <a:lnTo>
                    <a:pt x="51264" y="37830"/>
                  </a:lnTo>
                  <a:lnTo>
                    <a:pt x="49153" y="37834"/>
                  </a:lnTo>
                  <a:lnTo>
                    <a:pt x="47113" y="37831"/>
                  </a:lnTo>
                  <a:lnTo>
                    <a:pt x="46765" y="37832"/>
                  </a:lnTo>
                  <a:lnTo>
                    <a:pt x="46364" y="37825"/>
                  </a:lnTo>
                  <a:lnTo>
                    <a:pt x="45922" y="37818"/>
                  </a:lnTo>
                  <a:lnTo>
                    <a:pt x="45669" y="37824"/>
                  </a:lnTo>
                  <a:lnTo>
                    <a:pt x="39698" y="37811"/>
                  </a:lnTo>
                  <a:lnTo>
                    <a:pt x="37865" y="37807"/>
                  </a:lnTo>
                  <a:lnTo>
                    <a:pt x="34635" y="37806"/>
                  </a:lnTo>
                  <a:lnTo>
                    <a:pt x="34418" y="37811"/>
                  </a:lnTo>
                  <a:lnTo>
                    <a:pt x="33475" y="37804"/>
                  </a:lnTo>
                  <a:lnTo>
                    <a:pt x="29514" y="37802"/>
                  </a:lnTo>
                  <a:lnTo>
                    <a:pt x="28240" y="37813"/>
                  </a:lnTo>
                  <a:lnTo>
                    <a:pt x="26934" y="37801"/>
                  </a:lnTo>
                  <a:lnTo>
                    <a:pt x="25505" y="37800"/>
                  </a:lnTo>
                  <a:lnTo>
                    <a:pt x="25301" y="37804"/>
                  </a:lnTo>
                  <a:lnTo>
                    <a:pt x="25110" y="37804"/>
                  </a:lnTo>
                  <a:lnTo>
                    <a:pt x="22838" y="37807"/>
                  </a:lnTo>
                  <a:lnTo>
                    <a:pt x="17545" y="37793"/>
                  </a:lnTo>
                  <a:lnTo>
                    <a:pt x="3256" y="37777"/>
                  </a:lnTo>
                  <a:lnTo>
                    <a:pt x="2753" y="37773"/>
                  </a:lnTo>
                  <a:lnTo>
                    <a:pt x="0" y="37748"/>
                  </a:lnTo>
                  <a:lnTo>
                    <a:pt x="207" y="37525"/>
                  </a:lnTo>
                  <a:lnTo>
                    <a:pt x="172" y="11829"/>
                  </a:lnTo>
                  <a:lnTo>
                    <a:pt x="5556" y="11806"/>
                  </a:lnTo>
                  <a:lnTo>
                    <a:pt x="5586" y="9480"/>
                  </a:lnTo>
                  <a:lnTo>
                    <a:pt x="2885" y="9476"/>
                  </a:lnTo>
                  <a:lnTo>
                    <a:pt x="2891" y="2393"/>
                  </a:lnTo>
                  <a:lnTo>
                    <a:pt x="5581" y="2397"/>
                  </a:lnTo>
                  <a:lnTo>
                    <a:pt x="5573" y="914"/>
                  </a:lnTo>
                  <a:lnTo>
                    <a:pt x="5735" y="0"/>
                  </a:lnTo>
                  <a:lnTo>
                    <a:pt x="10977" y="46"/>
                  </a:lnTo>
                  <a:lnTo>
                    <a:pt x="10996" y="2409"/>
                  </a:lnTo>
                  <a:lnTo>
                    <a:pt x="13673" y="2414"/>
                  </a:lnTo>
                  <a:lnTo>
                    <a:pt x="13673" y="7126"/>
                  </a:lnTo>
                  <a:lnTo>
                    <a:pt x="19021" y="7142"/>
                  </a:lnTo>
                  <a:lnTo>
                    <a:pt x="19014" y="9525"/>
                  </a:lnTo>
                  <a:lnTo>
                    <a:pt x="21737" y="9495"/>
                  </a:lnTo>
                  <a:lnTo>
                    <a:pt x="21732" y="11851"/>
                  </a:lnTo>
                  <a:lnTo>
                    <a:pt x="24416" y="11863"/>
                  </a:lnTo>
                  <a:lnTo>
                    <a:pt x="24426" y="16568"/>
                  </a:lnTo>
                  <a:lnTo>
                    <a:pt x="45950" y="16615"/>
                  </a:lnTo>
                  <a:lnTo>
                    <a:pt x="46008" y="4821"/>
                  </a:lnTo>
                  <a:lnTo>
                    <a:pt x="62065" y="4837"/>
                  </a:lnTo>
                  <a:lnTo>
                    <a:pt x="62053" y="9598"/>
                  </a:lnTo>
                  <a:lnTo>
                    <a:pt x="80843" y="9585"/>
                  </a:lnTo>
                  <a:lnTo>
                    <a:pt x="80863" y="20281"/>
                  </a:lnTo>
                  <a:lnTo>
                    <a:pt x="80949" y="22202"/>
                  </a:lnTo>
                  <a:lnTo>
                    <a:pt x="80906" y="22946"/>
                  </a:lnTo>
                  <a:lnTo>
                    <a:pt x="79773" y="22846"/>
                  </a:lnTo>
                  <a:lnTo>
                    <a:pt x="79140" y="23184"/>
                  </a:lnTo>
                  <a:lnTo>
                    <a:pt x="78457" y="24196"/>
                  </a:lnTo>
                  <a:lnTo>
                    <a:pt x="78069" y="24205"/>
                  </a:lnTo>
                  <a:lnTo>
                    <a:pt x="77243" y="24117"/>
                  </a:lnTo>
                  <a:lnTo>
                    <a:pt x="77035" y="23671"/>
                  </a:lnTo>
                  <a:lnTo>
                    <a:pt x="78134" y="23092"/>
                  </a:lnTo>
                  <a:lnTo>
                    <a:pt x="78175" y="22022"/>
                  </a:lnTo>
                  <a:lnTo>
                    <a:pt x="77121" y="22407"/>
                  </a:lnTo>
                  <a:lnTo>
                    <a:pt x="76594" y="23009"/>
                  </a:lnTo>
                  <a:lnTo>
                    <a:pt x="75868" y="23038"/>
                  </a:lnTo>
                  <a:lnTo>
                    <a:pt x="76140" y="23392"/>
                  </a:lnTo>
                  <a:lnTo>
                    <a:pt x="76513" y="23492"/>
                  </a:lnTo>
                  <a:lnTo>
                    <a:pt x="76492" y="23637"/>
                  </a:lnTo>
                  <a:lnTo>
                    <a:pt x="76080" y="23815"/>
                  </a:lnTo>
                  <a:lnTo>
                    <a:pt x="75078" y="23053"/>
                  </a:lnTo>
                  <a:lnTo>
                    <a:pt x="75108" y="22715"/>
                  </a:lnTo>
                  <a:lnTo>
                    <a:pt x="74394" y="22436"/>
                  </a:lnTo>
                  <a:lnTo>
                    <a:pt x="73409" y="22740"/>
                  </a:lnTo>
                  <a:lnTo>
                    <a:pt x="72313" y="22959"/>
                  </a:lnTo>
                  <a:lnTo>
                    <a:pt x="71743" y="23405"/>
                  </a:lnTo>
                  <a:lnTo>
                    <a:pt x="71637" y="23576"/>
                  </a:lnTo>
                  <a:lnTo>
                    <a:pt x="71747" y="24866"/>
                  </a:lnTo>
                  <a:lnTo>
                    <a:pt x="71166" y="24680"/>
                  </a:lnTo>
                  <a:lnTo>
                    <a:pt x="71208" y="24460"/>
                  </a:lnTo>
                  <a:lnTo>
                    <a:pt x="71357" y="24256"/>
                  </a:lnTo>
                  <a:lnTo>
                    <a:pt x="70987" y="23925"/>
                  </a:lnTo>
                  <a:lnTo>
                    <a:pt x="70474" y="23717"/>
                  </a:lnTo>
                  <a:lnTo>
                    <a:pt x="69726" y="23665"/>
                  </a:lnTo>
                  <a:lnTo>
                    <a:pt x="69713" y="23847"/>
                  </a:lnTo>
                  <a:lnTo>
                    <a:pt x="70104" y="24375"/>
                  </a:lnTo>
                  <a:lnTo>
                    <a:pt x="69837" y="24290"/>
                  </a:lnTo>
                  <a:lnTo>
                    <a:pt x="68826" y="23316"/>
                  </a:lnTo>
                  <a:lnTo>
                    <a:pt x="68762" y="23011"/>
                  </a:lnTo>
                  <a:lnTo>
                    <a:pt x="68384" y="22766"/>
                  </a:lnTo>
                  <a:lnTo>
                    <a:pt x="68002" y="22629"/>
                  </a:lnTo>
                  <a:lnTo>
                    <a:pt x="67874" y="22677"/>
                  </a:lnTo>
                  <a:lnTo>
                    <a:pt x="67866" y="23115"/>
                  </a:lnTo>
                  <a:lnTo>
                    <a:pt x="67619" y="23487"/>
                  </a:lnTo>
                  <a:lnTo>
                    <a:pt x="67275" y="23602"/>
                  </a:lnTo>
                  <a:lnTo>
                    <a:pt x="67203" y="23309"/>
                  </a:lnTo>
                  <a:lnTo>
                    <a:pt x="66681" y="23424"/>
                  </a:lnTo>
                  <a:lnTo>
                    <a:pt x="66583" y="23603"/>
                  </a:lnTo>
                  <a:lnTo>
                    <a:pt x="66681" y="24075"/>
                  </a:lnTo>
                  <a:lnTo>
                    <a:pt x="66447" y="24123"/>
                  </a:lnTo>
                  <a:lnTo>
                    <a:pt x="66197" y="24060"/>
                  </a:lnTo>
                  <a:lnTo>
                    <a:pt x="66086" y="23577"/>
                  </a:lnTo>
                  <a:lnTo>
                    <a:pt x="66324" y="23320"/>
                  </a:lnTo>
                  <a:lnTo>
                    <a:pt x="66366" y="22703"/>
                  </a:lnTo>
                  <a:lnTo>
                    <a:pt x="65712" y="21600"/>
                  </a:lnTo>
                  <a:lnTo>
                    <a:pt x="64904" y="21303"/>
                  </a:lnTo>
                  <a:lnTo>
                    <a:pt x="64190" y="21236"/>
                  </a:lnTo>
                  <a:lnTo>
                    <a:pt x="63889" y="20883"/>
                  </a:lnTo>
                  <a:lnTo>
                    <a:pt x="64075" y="20868"/>
                  </a:lnTo>
                  <a:lnTo>
                    <a:pt x="65044" y="21091"/>
                  </a:lnTo>
                  <a:lnTo>
                    <a:pt x="66127" y="20633"/>
                  </a:lnTo>
                  <a:lnTo>
                    <a:pt x="66458" y="19526"/>
                  </a:lnTo>
                  <a:lnTo>
                    <a:pt x="66445" y="18987"/>
                  </a:lnTo>
                  <a:lnTo>
                    <a:pt x="66258" y="18489"/>
                  </a:lnTo>
                  <a:lnTo>
                    <a:pt x="66075" y="18504"/>
                  </a:lnTo>
                  <a:lnTo>
                    <a:pt x="65990" y="18772"/>
                  </a:lnTo>
                  <a:lnTo>
                    <a:pt x="65519" y="18928"/>
                  </a:lnTo>
                  <a:lnTo>
                    <a:pt x="65238" y="18627"/>
                  </a:lnTo>
                  <a:lnTo>
                    <a:pt x="65093" y="18255"/>
                  </a:lnTo>
                  <a:lnTo>
                    <a:pt x="65408" y="18337"/>
                  </a:lnTo>
                  <a:lnTo>
                    <a:pt x="65931" y="18218"/>
                  </a:lnTo>
                  <a:lnTo>
                    <a:pt x="66049" y="17902"/>
                  </a:lnTo>
                  <a:lnTo>
                    <a:pt x="65258" y="16880"/>
                  </a:lnTo>
                  <a:lnTo>
                    <a:pt x="64336" y="17293"/>
                  </a:lnTo>
                  <a:lnTo>
                    <a:pt x="64549" y="17486"/>
                  </a:lnTo>
                  <a:lnTo>
                    <a:pt x="64549" y="17624"/>
                  </a:lnTo>
                  <a:lnTo>
                    <a:pt x="63810" y="18223"/>
                  </a:lnTo>
                  <a:lnTo>
                    <a:pt x="63644" y="18260"/>
                  </a:lnTo>
                  <a:lnTo>
                    <a:pt x="63202" y="18089"/>
                  </a:lnTo>
                  <a:lnTo>
                    <a:pt x="62463" y="18214"/>
                  </a:lnTo>
                  <a:lnTo>
                    <a:pt x="62088" y="18499"/>
                  </a:lnTo>
                  <a:lnTo>
                    <a:pt x="62034" y="22526"/>
                  </a:lnTo>
                  <a:lnTo>
                    <a:pt x="62084" y="3312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0" name="pg741">
              <a:extLst>
                <a:ext uri="{FF2B5EF4-FFF2-40B4-BE49-F238E27FC236}">
                  <a16:creationId xmlns:a16="http://schemas.microsoft.com/office/drawing/2014/main" id="{4DB92EA8-5E99-E643-A304-FDC600FCD1E9}"/>
                </a:ext>
              </a:extLst>
            </p:cNvPr>
            <p:cNvSpPr/>
            <p:nvPr/>
          </p:nvSpPr>
          <p:spPr>
            <a:xfrm>
              <a:off x="3508217" y="2014873"/>
              <a:ext cx="336604" cy="479192"/>
            </a:xfrm>
            <a:custGeom>
              <a:avLst/>
              <a:gdLst/>
              <a:ahLst/>
              <a:cxnLst/>
              <a:rect l="0" t="0" r="0" b="0"/>
              <a:pathLst>
                <a:path w="336604" h="479192">
                  <a:moveTo>
                    <a:pt x="1586" y="4"/>
                  </a:moveTo>
                  <a:lnTo>
                    <a:pt x="17327" y="7"/>
                  </a:lnTo>
                  <a:lnTo>
                    <a:pt x="21192" y="8"/>
                  </a:lnTo>
                  <a:lnTo>
                    <a:pt x="35354" y="11"/>
                  </a:lnTo>
                  <a:lnTo>
                    <a:pt x="50393" y="15"/>
                  </a:lnTo>
                  <a:lnTo>
                    <a:pt x="51390" y="16"/>
                  </a:lnTo>
                  <a:lnTo>
                    <a:pt x="62227" y="8"/>
                  </a:lnTo>
                  <a:lnTo>
                    <a:pt x="62935" y="15"/>
                  </a:lnTo>
                  <a:lnTo>
                    <a:pt x="64606" y="33"/>
                  </a:lnTo>
                  <a:lnTo>
                    <a:pt x="66438" y="30"/>
                  </a:lnTo>
                  <a:lnTo>
                    <a:pt x="72268" y="20"/>
                  </a:lnTo>
                  <a:lnTo>
                    <a:pt x="80642" y="7"/>
                  </a:lnTo>
                  <a:lnTo>
                    <a:pt x="80960" y="3"/>
                  </a:lnTo>
                  <a:lnTo>
                    <a:pt x="82294" y="18"/>
                  </a:lnTo>
                  <a:lnTo>
                    <a:pt x="82819" y="24"/>
                  </a:lnTo>
                  <a:lnTo>
                    <a:pt x="83688" y="11"/>
                  </a:lnTo>
                  <a:lnTo>
                    <a:pt x="88332" y="87"/>
                  </a:lnTo>
                  <a:lnTo>
                    <a:pt x="89149" y="29"/>
                  </a:lnTo>
                  <a:lnTo>
                    <a:pt x="100162" y="30"/>
                  </a:lnTo>
                  <a:lnTo>
                    <a:pt x="100594" y="29"/>
                  </a:lnTo>
                  <a:lnTo>
                    <a:pt x="104217" y="25"/>
                  </a:lnTo>
                  <a:lnTo>
                    <a:pt x="108668" y="20"/>
                  </a:lnTo>
                  <a:lnTo>
                    <a:pt x="109673" y="18"/>
                  </a:lnTo>
                  <a:lnTo>
                    <a:pt x="111873" y="13"/>
                  </a:lnTo>
                  <a:lnTo>
                    <a:pt x="116066" y="4"/>
                  </a:lnTo>
                  <a:lnTo>
                    <a:pt x="117664" y="9"/>
                  </a:lnTo>
                  <a:lnTo>
                    <a:pt x="118696" y="12"/>
                  </a:lnTo>
                  <a:lnTo>
                    <a:pt x="124272" y="11"/>
                  </a:lnTo>
                  <a:lnTo>
                    <a:pt x="126784" y="7"/>
                  </a:lnTo>
                  <a:lnTo>
                    <a:pt x="130758" y="0"/>
                  </a:lnTo>
                  <a:lnTo>
                    <a:pt x="130966" y="1461"/>
                  </a:lnTo>
                  <a:lnTo>
                    <a:pt x="130965" y="4412"/>
                  </a:lnTo>
                  <a:lnTo>
                    <a:pt x="131063" y="8517"/>
                  </a:lnTo>
                  <a:lnTo>
                    <a:pt x="125666" y="8543"/>
                  </a:lnTo>
                  <a:lnTo>
                    <a:pt x="125665" y="15072"/>
                  </a:lnTo>
                  <a:lnTo>
                    <a:pt x="126376" y="15670"/>
                  </a:lnTo>
                  <a:lnTo>
                    <a:pt x="126753" y="15890"/>
                  </a:lnTo>
                  <a:lnTo>
                    <a:pt x="126969" y="16295"/>
                  </a:lnTo>
                  <a:lnTo>
                    <a:pt x="127003" y="16481"/>
                  </a:lnTo>
                  <a:lnTo>
                    <a:pt x="126979" y="17253"/>
                  </a:lnTo>
                  <a:lnTo>
                    <a:pt x="126559" y="16760"/>
                  </a:lnTo>
                  <a:lnTo>
                    <a:pt x="125716" y="16503"/>
                  </a:lnTo>
                  <a:lnTo>
                    <a:pt x="125589" y="16418"/>
                  </a:lnTo>
                  <a:lnTo>
                    <a:pt x="125441" y="16154"/>
                  </a:lnTo>
                  <a:lnTo>
                    <a:pt x="123252" y="16578"/>
                  </a:lnTo>
                  <a:lnTo>
                    <a:pt x="123329" y="18011"/>
                  </a:lnTo>
                  <a:lnTo>
                    <a:pt x="122982" y="18014"/>
                  </a:lnTo>
                  <a:lnTo>
                    <a:pt x="122975" y="20378"/>
                  </a:lnTo>
                  <a:lnTo>
                    <a:pt x="120295" y="20450"/>
                  </a:lnTo>
                  <a:lnTo>
                    <a:pt x="120293" y="27451"/>
                  </a:lnTo>
                  <a:lnTo>
                    <a:pt x="113045" y="27456"/>
                  </a:lnTo>
                  <a:lnTo>
                    <a:pt x="112757" y="27549"/>
                  </a:lnTo>
                  <a:lnTo>
                    <a:pt x="111146" y="27437"/>
                  </a:lnTo>
                  <a:lnTo>
                    <a:pt x="110207" y="27177"/>
                  </a:lnTo>
                  <a:lnTo>
                    <a:pt x="109852" y="27437"/>
                  </a:lnTo>
                  <a:lnTo>
                    <a:pt x="108410" y="27568"/>
                  </a:lnTo>
                  <a:lnTo>
                    <a:pt x="106481" y="27531"/>
                  </a:lnTo>
                  <a:lnTo>
                    <a:pt x="105673" y="27398"/>
                  </a:lnTo>
                  <a:lnTo>
                    <a:pt x="105284" y="27856"/>
                  </a:lnTo>
                  <a:lnTo>
                    <a:pt x="105632" y="28547"/>
                  </a:lnTo>
                  <a:lnTo>
                    <a:pt x="105806" y="29558"/>
                  </a:lnTo>
                  <a:lnTo>
                    <a:pt x="105900" y="30926"/>
                  </a:lnTo>
                  <a:lnTo>
                    <a:pt x="105892" y="31235"/>
                  </a:lnTo>
                  <a:lnTo>
                    <a:pt x="105551" y="32246"/>
                  </a:lnTo>
                  <a:lnTo>
                    <a:pt x="105547" y="33138"/>
                  </a:lnTo>
                  <a:lnTo>
                    <a:pt x="105716" y="33577"/>
                  </a:lnTo>
                  <a:lnTo>
                    <a:pt x="106364" y="34681"/>
                  </a:lnTo>
                  <a:lnTo>
                    <a:pt x="106761" y="35521"/>
                  </a:lnTo>
                  <a:lnTo>
                    <a:pt x="106888" y="35963"/>
                  </a:lnTo>
                  <a:lnTo>
                    <a:pt x="106939" y="36283"/>
                  </a:lnTo>
                  <a:lnTo>
                    <a:pt x="106920" y="39227"/>
                  </a:lnTo>
                  <a:lnTo>
                    <a:pt x="108897" y="39249"/>
                  </a:lnTo>
                  <a:lnTo>
                    <a:pt x="109066" y="40598"/>
                  </a:lnTo>
                  <a:lnTo>
                    <a:pt x="109307" y="41156"/>
                  </a:lnTo>
                  <a:lnTo>
                    <a:pt x="109219" y="42134"/>
                  </a:lnTo>
                  <a:lnTo>
                    <a:pt x="108919" y="42911"/>
                  </a:lnTo>
                  <a:lnTo>
                    <a:pt x="108911" y="44116"/>
                  </a:lnTo>
                  <a:lnTo>
                    <a:pt x="109013" y="44413"/>
                  </a:lnTo>
                  <a:lnTo>
                    <a:pt x="109270" y="44662"/>
                  </a:lnTo>
                  <a:lnTo>
                    <a:pt x="109198" y="44900"/>
                  </a:lnTo>
                  <a:lnTo>
                    <a:pt x="108975" y="45090"/>
                  </a:lnTo>
                  <a:lnTo>
                    <a:pt x="108012" y="45258"/>
                  </a:lnTo>
                  <a:lnTo>
                    <a:pt x="106658" y="45169"/>
                  </a:lnTo>
                  <a:lnTo>
                    <a:pt x="106698" y="45341"/>
                  </a:lnTo>
                  <a:lnTo>
                    <a:pt x="106147" y="45396"/>
                  </a:lnTo>
                  <a:lnTo>
                    <a:pt x="105847" y="45504"/>
                  </a:lnTo>
                  <a:lnTo>
                    <a:pt x="105641" y="45787"/>
                  </a:lnTo>
                  <a:lnTo>
                    <a:pt x="105290" y="45742"/>
                  </a:lnTo>
                  <a:lnTo>
                    <a:pt x="105155" y="45586"/>
                  </a:lnTo>
                  <a:lnTo>
                    <a:pt x="105155" y="45448"/>
                  </a:lnTo>
                  <a:lnTo>
                    <a:pt x="105387" y="44991"/>
                  </a:lnTo>
                  <a:lnTo>
                    <a:pt x="105357" y="44802"/>
                  </a:lnTo>
                  <a:lnTo>
                    <a:pt x="104741" y="44783"/>
                  </a:lnTo>
                  <a:lnTo>
                    <a:pt x="104275" y="45055"/>
                  </a:lnTo>
                  <a:lnTo>
                    <a:pt x="102177" y="45664"/>
                  </a:lnTo>
                  <a:lnTo>
                    <a:pt x="101624" y="45641"/>
                  </a:lnTo>
                  <a:lnTo>
                    <a:pt x="100404" y="45391"/>
                  </a:lnTo>
                  <a:lnTo>
                    <a:pt x="100202" y="45417"/>
                  </a:lnTo>
                  <a:lnTo>
                    <a:pt x="99851" y="45555"/>
                  </a:lnTo>
                  <a:lnTo>
                    <a:pt x="99324" y="46075"/>
                  </a:lnTo>
                  <a:lnTo>
                    <a:pt x="98969" y="46488"/>
                  </a:lnTo>
                  <a:lnTo>
                    <a:pt x="98842" y="46878"/>
                  </a:lnTo>
                  <a:lnTo>
                    <a:pt x="98943" y="47220"/>
                  </a:lnTo>
                  <a:lnTo>
                    <a:pt x="99302" y="47503"/>
                  </a:lnTo>
                  <a:lnTo>
                    <a:pt x="99357" y="47823"/>
                  </a:lnTo>
                  <a:lnTo>
                    <a:pt x="99268" y="48168"/>
                  </a:lnTo>
                  <a:lnTo>
                    <a:pt x="99078" y="48258"/>
                  </a:lnTo>
                  <a:lnTo>
                    <a:pt x="98390" y="48209"/>
                  </a:lnTo>
                  <a:lnTo>
                    <a:pt x="98087" y="48116"/>
                  </a:lnTo>
                  <a:lnTo>
                    <a:pt x="97179" y="48384"/>
                  </a:lnTo>
                  <a:lnTo>
                    <a:pt x="96420" y="48715"/>
                  </a:lnTo>
                  <a:lnTo>
                    <a:pt x="96264" y="48867"/>
                  </a:lnTo>
                  <a:lnTo>
                    <a:pt x="96352" y="49198"/>
                  </a:lnTo>
                  <a:lnTo>
                    <a:pt x="96589" y="49573"/>
                  </a:lnTo>
                  <a:lnTo>
                    <a:pt x="96327" y="50101"/>
                  </a:lnTo>
                  <a:lnTo>
                    <a:pt x="95876" y="50741"/>
                  </a:lnTo>
                  <a:lnTo>
                    <a:pt x="96888" y="51425"/>
                  </a:lnTo>
                  <a:lnTo>
                    <a:pt x="96960" y="51920"/>
                  </a:lnTo>
                  <a:lnTo>
                    <a:pt x="96825" y="52201"/>
                  </a:lnTo>
                  <a:lnTo>
                    <a:pt x="96665" y="52249"/>
                  </a:lnTo>
                  <a:lnTo>
                    <a:pt x="95733" y="52175"/>
                  </a:lnTo>
                  <a:lnTo>
                    <a:pt x="95091" y="52026"/>
                  </a:lnTo>
                  <a:lnTo>
                    <a:pt x="94451" y="52662"/>
                  </a:lnTo>
                  <a:lnTo>
                    <a:pt x="93396" y="52286"/>
                  </a:lnTo>
                  <a:lnTo>
                    <a:pt x="92814" y="52353"/>
                  </a:lnTo>
                  <a:lnTo>
                    <a:pt x="92793" y="53056"/>
                  </a:lnTo>
                  <a:lnTo>
                    <a:pt x="92376" y="54001"/>
                  </a:lnTo>
                  <a:lnTo>
                    <a:pt x="92241" y="54209"/>
                  </a:lnTo>
                  <a:lnTo>
                    <a:pt x="91744" y="54354"/>
                  </a:lnTo>
                  <a:lnTo>
                    <a:pt x="91533" y="54611"/>
                  </a:lnTo>
                  <a:lnTo>
                    <a:pt x="91137" y="55169"/>
                  </a:lnTo>
                  <a:lnTo>
                    <a:pt x="91036" y="55712"/>
                  </a:lnTo>
                  <a:lnTo>
                    <a:pt x="91061" y="55961"/>
                  </a:lnTo>
                  <a:lnTo>
                    <a:pt x="91467" y="56875"/>
                  </a:lnTo>
                  <a:lnTo>
                    <a:pt x="92222" y="57656"/>
                  </a:lnTo>
                  <a:lnTo>
                    <a:pt x="92690" y="58265"/>
                  </a:lnTo>
                  <a:lnTo>
                    <a:pt x="92909" y="58708"/>
                  </a:lnTo>
                  <a:lnTo>
                    <a:pt x="92741" y="59121"/>
                  </a:lnTo>
                  <a:lnTo>
                    <a:pt x="92332" y="59429"/>
                  </a:lnTo>
                  <a:lnTo>
                    <a:pt x="92421" y="59634"/>
                  </a:lnTo>
                  <a:lnTo>
                    <a:pt x="92905" y="60020"/>
                  </a:lnTo>
                  <a:lnTo>
                    <a:pt x="92834" y="60452"/>
                  </a:lnTo>
                  <a:lnTo>
                    <a:pt x="92025" y="60768"/>
                  </a:lnTo>
                  <a:lnTo>
                    <a:pt x="91536" y="61051"/>
                  </a:lnTo>
                  <a:lnTo>
                    <a:pt x="91616" y="61382"/>
                  </a:lnTo>
                  <a:lnTo>
                    <a:pt x="91107" y="62196"/>
                  </a:lnTo>
                  <a:lnTo>
                    <a:pt x="90656" y="62617"/>
                  </a:lnTo>
                  <a:lnTo>
                    <a:pt x="90201" y="62628"/>
                  </a:lnTo>
                  <a:lnTo>
                    <a:pt x="90046" y="62840"/>
                  </a:lnTo>
                  <a:lnTo>
                    <a:pt x="90023" y="63095"/>
                  </a:lnTo>
                  <a:lnTo>
                    <a:pt x="97144" y="65047"/>
                  </a:lnTo>
                  <a:lnTo>
                    <a:pt x="101723" y="65067"/>
                  </a:lnTo>
                  <a:lnTo>
                    <a:pt x="102586" y="65142"/>
                  </a:lnTo>
                  <a:lnTo>
                    <a:pt x="109506" y="67401"/>
                  </a:lnTo>
                  <a:lnTo>
                    <a:pt x="110163" y="67445"/>
                  </a:lnTo>
                  <a:lnTo>
                    <a:pt x="112601" y="67255"/>
                  </a:lnTo>
                  <a:lnTo>
                    <a:pt x="112297" y="68836"/>
                  </a:lnTo>
                  <a:lnTo>
                    <a:pt x="111637" y="69166"/>
                  </a:lnTo>
                  <a:lnTo>
                    <a:pt x="111788" y="69795"/>
                  </a:lnTo>
                  <a:lnTo>
                    <a:pt x="112011" y="69888"/>
                  </a:lnTo>
                  <a:lnTo>
                    <a:pt x="112500" y="70301"/>
                  </a:lnTo>
                  <a:lnTo>
                    <a:pt x="113400" y="71840"/>
                  </a:lnTo>
                  <a:lnTo>
                    <a:pt x="114419" y="74382"/>
                  </a:lnTo>
                  <a:lnTo>
                    <a:pt x="114418" y="74624"/>
                  </a:lnTo>
                  <a:lnTo>
                    <a:pt x="114267" y="75256"/>
                  </a:lnTo>
                  <a:lnTo>
                    <a:pt x="113918" y="76278"/>
                  </a:lnTo>
                  <a:lnTo>
                    <a:pt x="113770" y="76397"/>
                  </a:lnTo>
                  <a:lnTo>
                    <a:pt x="113282" y="76534"/>
                  </a:lnTo>
                  <a:lnTo>
                    <a:pt x="111696" y="76676"/>
                  </a:lnTo>
                  <a:lnTo>
                    <a:pt x="111318" y="77256"/>
                  </a:lnTo>
                  <a:lnTo>
                    <a:pt x="111280" y="77419"/>
                  </a:lnTo>
                  <a:lnTo>
                    <a:pt x="111709" y="77959"/>
                  </a:lnTo>
                  <a:lnTo>
                    <a:pt x="111642" y="78713"/>
                  </a:lnTo>
                  <a:lnTo>
                    <a:pt x="111432" y="78992"/>
                  </a:lnTo>
                  <a:lnTo>
                    <a:pt x="111070" y="79200"/>
                  </a:lnTo>
                  <a:lnTo>
                    <a:pt x="110237" y="79275"/>
                  </a:lnTo>
                  <a:lnTo>
                    <a:pt x="110174" y="79535"/>
                  </a:lnTo>
                  <a:lnTo>
                    <a:pt x="110175" y="79981"/>
                  </a:lnTo>
                  <a:lnTo>
                    <a:pt x="110629" y="80346"/>
                  </a:lnTo>
                  <a:lnTo>
                    <a:pt x="111011" y="80907"/>
                  </a:lnTo>
                  <a:lnTo>
                    <a:pt x="111201" y="81509"/>
                  </a:lnTo>
                  <a:lnTo>
                    <a:pt x="110780" y="82182"/>
                  </a:lnTo>
                  <a:lnTo>
                    <a:pt x="110881" y="83625"/>
                  </a:lnTo>
                  <a:lnTo>
                    <a:pt x="109974" y="84380"/>
                  </a:lnTo>
                  <a:lnTo>
                    <a:pt x="109650" y="84439"/>
                  </a:lnTo>
                  <a:lnTo>
                    <a:pt x="109078" y="84365"/>
                  </a:lnTo>
                  <a:lnTo>
                    <a:pt x="108347" y="84845"/>
                  </a:lnTo>
                  <a:lnTo>
                    <a:pt x="108764" y="85693"/>
                  </a:lnTo>
                  <a:lnTo>
                    <a:pt x="108911" y="85789"/>
                  </a:lnTo>
                  <a:lnTo>
                    <a:pt x="109722" y="85994"/>
                  </a:lnTo>
                  <a:lnTo>
                    <a:pt x="110172" y="86414"/>
                  </a:lnTo>
                  <a:lnTo>
                    <a:pt x="112306" y="86811"/>
                  </a:lnTo>
                  <a:lnTo>
                    <a:pt x="112718" y="87153"/>
                  </a:lnTo>
                  <a:lnTo>
                    <a:pt x="113269" y="88005"/>
                  </a:lnTo>
                  <a:lnTo>
                    <a:pt x="113693" y="88418"/>
                  </a:lnTo>
                  <a:lnTo>
                    <a:pt x="114214" y="88626"/>
                  </a:lnTo>
                  <a:lnTo>
                    <a:pt x="115075" y="88827"/>
                  </a:lnTo>
                  <a:lnTo>
                    <a:pt x="115919" y="88749"/>
                  </a:lnTo>
                  <a:lnTo>
                    <a:pt x="116377" y="88838"/>
                  </a:lnTo>
                  <a:lnTo>
                    <a:pt x="116259" y="89675"/>
                  </a:lnTo>
                  <a:lnTo>
                    <a:pt x="115776" y="90515"/>
                  </a:lnTo>
                  <a:lnTo>
                    <a:pt x="115692" y="90939"/>
                  </a:lnTo>
                  <a:lnTo>
                    <a:pt x="115842" y="92136"/>
                  </a:lnTo>
                  <a:lnTo>
                    <a:pt x="115775" y="93235"/>
                  </a:lnTo>
                  <a:lnTo>
                    <a:pt x="115481" y="93585"/>
                  </a:lnTo>
                  <a:lnTo>
                    <a:pt x="115410" y="94027"/>
                  </a:lnTo>
                  <a:lnTo>
                    <a:pt x="115854" y="96883"/>
                  </a:lnTo>
                  <a:lnTo>
                    <a:pt x="116214" y="98344"/>
                  </a:lnTo>
                  <a:lnTo>
                    <a:pt x="115974" y="99203"/>
                  </a:lnTo>
                  <a:lnTo>
                    <a:pt x="115977" y="103761"/>
                  </a:lnTo>
                  <a:lnTo>
                    <a:pt x="111464" y="109894"/>
                  </a:lnTo>
                  <a:lnTo>
                    <a:pt x="110995" y="110483"/>
                  </a:lnTo>
                  <a:lnTo>
                    <a:pt x="109164" y="112440"/>
                  </a:lnTo>
                  <a:lnTo>
                    <a:pt x="108198" y="114390"/>
                  </a:lnTo>
                  <a:lnTo>
                    <a:pt x="108135" y="115063"/>
                  </a:lnTo>
                  <a:lnTo>
                    <a:pt x="108146" y="119144"/>
                  </a:lnTo>
                  <a:lnTo>
                    <a:pt x="136886" y="119198"/>
                  </a:lnTo>
                  <a:lnTo>
                    <a:pt x="142418" y="119180"/>
                  </a:lnTo>
                  <a:lnTo>
                    <a:pt x="142399" y="113105"/>
                  </a:lnTo>
                  <a:lnTo>
                    <a:pt x="142523" y="111520"/>
                  </a:lnTo>
                  <a:lnTo>
                    <a:pt x="142416" y="108158"/>
                  </a:lnTo>
                  <a:lnTo>
                    <a:pt x="142971" y="108122"/>
                  </a:lnTo>
                  <a:lnTo>
                    <a:pt x="143968" y="107828"/>
                  </a:lnTo>
                  <a:lnTo>
                    <a:pt x="144543" y="107378"/>
                  </a:lnTo>
                  <a:lnTo>
                    <a:pt x="150206" y="107376"/>
                  </a:lnTo>
                  <a:lnTo>
                    <a:pt x="150213" y="109417"/>
                  </a:lnTo>
                  <a:lnTo>
                    <a:pt x="150062" y="109726"/>
                  </a:lnTo>
                  <a:lnTo>
                    <a:pt x="156428" y="109721"/>
                  </a:lnTo>
                  <a:lnTo>
                    <a:pt x="156599" y="109814"/>
                  </a:lnTo>
                  <a:lnTo>
                    <a:pt x="156792" y="110256"/>
                  </a:lnTo>
                  <a:lnTo>
                    <a:pt x="157132" y="110424"/>
                  </a:lnTo>
                  <a:lnTo>
                    <a:pt x="158372" y="110245"/>
                  </a:lnTo>
                  <a:lnTo>
                    <a:pt x="158540" y="110026"/>
                  </a:lnTo>
                  <a:lnTo>
                    <a:pt x="159227" y="109721"/>
                  </a:lnTo>
                  <a:lnTo>
                    <a:pt x="161151" y="109680"/>
                  </a:lnTo>
                  <a:lnTo>
                    <a:pt x="161960" y="109100"/>
                  </a:lnTo>
                  <a:lnTo>
                    <a:pt x="162127" y="109650"/>
                  </a:lnTo>
                  <a:lnTo>
                    <a:pt x="162227" y="112015"/>
                  </a:lnTo>
                  <a:lnTo>
                    <a:pt x="162332" y="112163"/>
                  </a:lnTo>
                  <a:lnTo>
                    <a:pt x="163346" y="112598"/>
                  </a:lnTo>
                  <a:lnTo>
                    <a:pt x="163769" y="112078"/>
                  </a:lnTo>
                  <a:lnTo>
                    <a:pt x="166723" y="112075"/>
                  </a:lnTo>
                  <a:lnTo>
                    <a:pt x="168817" y="113590"/>
                  </a:lnTo>
                  <a:lnTo>
                    <a:pt x="171547" y="113793"/>
                  </a:lnTo>
                  <a:lnTo>
                    <a:pt x="172844" y="112610"/>
                  </a:lnTo>
                  <a:lnTo>
                    <a:pt x="173251" y="112074"/>
                  </a:lnTo>
                  <a:lnTo>
                    <a:pt x="173757" y="111978"/>
                  </a:lnTo>
                  <a:lnTo>
                    <a:pt x="174123" y="112042"/>
                  </a:lnTo>
                  <a:lnTo>
                    <a:pt x="174121" y="119188"/>
                  </a:lnTo>
                  <a:lnTo>
                    <a:pt x="190006" y="119186"/>
                  </a:lnTo>
                  <a:lnTo>
                    <a:pt x="190024" y="126219"/>
                  </a:lnTo>
                  <a:lnTo>
                    <a:pt x="176779" y="126187"/>
                  </a:lnTo>
                  <a:lnTo>
                    <a:pt x="176658" y="125008"/>
                  </a:lnTo>
                  <a:lnTo>
                    <a:pt x="174118" y="125060"/>
                  </a:lnTo>
                  <a:lnTo>
                    <a:pt x="174089" y="125797"/>
                  </a:lnTo>
                  <a:lnTo>
                    <a:pt x="174102" y="133315"/>
                  </a:lnTo>
                  <a:lnTo>
                    <a:pt x="158236" y="133369"/>
                  </a:lnTo>
                  <a:lnTo>
                    <a:pt x="158310" y="147415"/>
                  </a:lnTo>
                  <a:lnTo>
                    <a:pt x="178954" y="147423"/>
                  </a:lnTo>
                  <a:lnTo>
                    <a:pt x="178975" y="149991"/>
                  </a:lnTo>
                  <a:lnTo>
                    <a:pt x="181604" y="150000"/>
                  </a:lnTo>
                  <a:lnTo>
                    <a:pt x="181649" y="159495"/>
                  </a:lnTo>
                  <a:lnTo>
                    <a:pt x="182391" y="159994"/>
                  </a:lnTo>
                  <a:lnTo>
                    <a:pt x="183345" y="160979"/>
                  </a:lnTo>
                  <a:lnTo>
                    <a:pt x="183916" y="161158"/>
                  </a:lnTo>
                  <a:lnTo>
                    <a:pt x="184187" y="161091"/>
                  </a:lnTo>
                  <a:lnTo>
                    <a:pt x="184391" y="161136"/>
                  </a:lnTo>
                  <a:lnTo>
                    <a:pt x="185594" y="161523"/>
                  </a:lnTo>
                  <a:lnTo>
                    <a:pt x="186123" y="161716"/>
                  </a:lnTo>
                  <a:lnTo>
                    <a:pt x="186652" y="162065"/>
                  </a:lnTo>
                  <a:lnTo>
                    <a:pt x="188033" y="163871"/>
                  </a:lnTo>
                  <a:lnTo>
                    <a:pt x="188241" y="164369"/>
                  </a:lnTo>
                  <a:lnTo>
                    <a:pt x="188679" y="164588"/>
                  </a:lnTo>
                  <a:lnTo>
                    <a:pt x="189625" y="164699"/>
                  </a:lnTo>
                  <a:lnTo>
                    <a:pt x="190249" y="164681"/>
                  </a:lnTo>
                  <a:lnTo>
                    <a:pt x="192166" y="164476"/>
                  </a:lnTo>
                  <a:lnTo>
                    <a:pt x="192086" y="159476"/>
                  </a:lnTo>
                  <a:lnTo>
                    <a:pt x="189764" y="159476"/>
                  </a:lnTo>
                  <a:lnTo>
                    <a:pt x="189589" y="159339"/>
                  </a:lnTo>
                  <a:lnTo>
                    <a:pt x="189552" y="150010"/>
                  </a:lnTo>
                  <a:lnTo>
                    <a:pt x="196353" y="149937"/>
                  </a:lnTo>
                  <a:lnTo>
                    <a:pt x="199465" y="150015"/>
                  </a:lnTo>
                  <a:lnTo>
                    <a:pt x="205344" y="150010"/>
                  </a:lnTo>
                  <a:lnTo>
                    <a:pt x="207488" y="149720"/>
                  </a:lnTo>
                  <a:lnTo>
                    <a:pt x="208586" y="149761"/>
                  </a:lnTo>
                  <a:lnTo>
                    <a:pt x="211556" y="150225"/>
                  </a:lnTo>
                  <a:lnTo>
                    <a:pt x="215574" y="150019"/>
                  </a:lnTo>
                  <a:lnTo>
                    <a:pt x="217809" y="150025"/>
                  </a:lnTo>
                  <a:lnTo>
                    <a:pt x="219485" y="150134"/>
                  </a:lnTo>
                  <a:lnTo>
                    <a:pt x="222017" y="150018"/>
                  </a:lnTo>
                  <a:lnTo>
                    <a:pt x="239378" y="149987"/>
                  </a:lnTo>
                  <a:lnTo>
                    <a:pt x="239374" y="164142"/>
                  </a:lnTo>
                  <a:lnTo>
                    <a:pt x="239165" y="164164"/>
                  </a:lnTo>
                  <a:lnTo>
                    <a:pt x="234746" y="164166"/>
                  </a:lnTo>
                  <a:lnTo>
                    <a:pt x="234284" y="164244"/>
                  </a:lnTo>
                  <a:lnTo>
                    <a:pt x="234283" y="178317"/>
                  </a:lnTo>
                  <a:lnTo>
                    <a:pt x="231956" y="178330"/>
                  </a:lnTo>
                  <a:lnTo>
                    <a:pt x="231637" y="178427"/>
                  </a:lnTo>
                  <a:lnTo>
                    <a:pt x="231634" y="183040"/>
                  </a:lnTo>
                  <a:lnTo>
                    <a:pt x="231651" y="187743"/>
                  </a:lnTo>
                  <a:lnTo>
                    <a:pt x="244782" y="187715"/>
                  </a:lnTo>
                  <a:lnTo>
                    <a:pt x="244781" y="190429"/>
                  </a:lnTo>
                  <a:lnTo>
                    <a:pt x="245649" y="190622"/>
                  </a:lnTo>
                  <a:lnTo>
                    <a:pt x="245815" y="190563"/>
                  </a:lnTo>
                  <a:lnTo>
                    <a:pt x="246027" y="190292"/>
                  </a:lnTo>
                  <a:lnTo>
                    <a:pt x="246783" y="190522"/>
                  </a:lnTo>
                  <a:lnTo>
                    <a:pt x="246990" y="190757"/>
                  </a:lnTo>
                  <a:lnTo>
                    <a:pt x="247123" y="191266"/>
                  </a:lnTo>
                  <a:lnTo>
                    <a:pt x="248020" y="191300"/>
                  </a:lnTo>
                  <a:lnTo>
                    <a:pt x="248369" y="191255"/>
                  </a:lnTo>
                  <a:lnTo>
                    <a:pt x="248822" y="191055"/>
                  </a:lnTo>
                  <a:lnTo>
                    <a:pt x="249407" y="191709"/>
                  </a:lnTo>
                  <a:lnTo>
                    <a:pt x="249872" y="191821"/>
                  </a:lnTo>
                  <a:lnTo>
                    <a:pt x="250283" y="191806"/>
                  </a:lnTo>
                  <a:lnTo>
                    <a:pt x="251010" y="192270"/>
                  </a:lnTo>
                  <a:lnTo>
                    <a:pt x="251214" y="192582"/>
                  </a:lnTo>
                  <a:lnTo>
                    <a:pt x="250999" y="192932"/>
                  </a:lnTo>
                  <a:lnTo>
                    <a:pt x="250529" y="192661"/>
                  </a:lnTo>
                  <a:lnTo>
                    <a:pt x="250400" y="192635"/>
                  </a:lnTo>
                  <a:lnTo>
                    <a:pt x="250228" y="192750"/>
                  </a:lnTo>
                  <a:lnTo>
                    <a:pt x="250309" y="193021"/>
                  </a:lnTo>
                  <a:lnTo>
                    <a:pt x="250525" y="193226"/>
                  </a:lnTo>
                  <a:lnTo>
                    <a:pt x="250555" y="193359"/>
                  </a:lnTo>
                  <a:lnTo>
                    <a:pt x="250024" y="193869"/>
                  </a:lnTo>
                  <a:lnTo>
                    <a:pt x="249679" y="194074"/>
                  </a:lnTo>
                  <a:lnTo>
                    <a:pt x="248765" y="194360"/>
                  </a:lnTo>
                  <a:lnTo>
                    <a:pt x="248176" y="194902"/>
                  </a:lnTo>
                  <a:lnTo>
                    <a:pt x="247466" y="194879"/>
                  </a:lnTo>
                  <a:lnTo>
                    <a:pt x="247026" y="194726"/>
                  </a:lnTo>
                  <a:lnTo>
                    <a:pt x="247035" y="194585"/>
                  </a:lnTo>
                  <a:lnTo>
                    <a:pt x="246851" y="194387"/>
                  </a:lnTo>
                  <a:lnTo>
                    <a:pt x="246391" y="194622"/>
                  </a:lnTo>
                  <a:lnTo>
                    <a:pt x="246275" y="195291"/>
                  </a:lnTo>
                  <a:lnTo>
                    <a:pt x="245851" y="196079"/>
                  </a:lnTo>
                  <a:lnTo>
                    <a:pt x="246220" y="196250"/>
                  </a:lnTo>
                  <a:lnTo>
                    <a:pt x="246395" y="196020"/>
                  </a:lnTo>
                  <a:lnTo>
                    <a:pt x="246415" y="196295"/>
                  </a:lnTo>
                  <a:lnTo>
                    <a:pt x="246274" y="196782"/>
                  </a:lnTo>
                  <a:lnTo>
                    <a:pt x="245987" y="197034"/>
                  </a:lnTo>
                  <a:lnTo>
                    <a:pt x="246008" y="197194"/>
                  </a:lnTo>
                  <a:lnTo>
                    <a:pt x="246858" y="198187"/>
                  </a:lnTo>
                  <a:lnTo>
                    <a:pt x="247083" y="198169"/>
                  </a:lnTo>
                  <a:lnTo>
                    <a:pt x="247668" y="198425"/>
                  </a:lnTo>
                  <a:lnTo>
                    <a:pt x="247980" y="198897"/>
                  </a:lnTo>
                  <a:lnTo>
                    <a:pt x="248186" y="198753"/>
                  </a:lnTo>
                  <a:lnTo>
                    <a:pt x="248365" y="198734"/>
                  </a:lnTo>
                  <a:lnTo>
                    <a:pt x="249472" y="199516"/>
                  </a:lnTo>
                  <a:lnTo>
                    <a:pt x="259262" y="199506"/>
                  </a:lnTo>
                  <a:lnTo>
                    <a:pt x="259710" y="197369"/>
                  </a:lnTo>
                  <a:lnTo>
                    <a:pt x="259320" y="196205"/>
                  </a:lnTo>
                  <a:lnTo>
                    <a:pt x="259387" y="194897"/>
                  </a:lnTo>
                  <a:lnTo>
                    <a:pt x="259257" y="194015"/>
                  </a:lnTo>
                  <a:lnTo>
                    <a:pt x="259246" y="189707"/>
                  </a:lnTo>
                  <a:lnTo>
                    <a:pt x="259557" y="189841"/>
                  </a:lnTo>
                  <a:lnTo>
                    <a:pt x="260064" y="190246"/>
                  </a:lnTo>
                  <a:lnTo>
                    <a:pt x="261156" y="191194"/>
                  </a:lnTo>
                  <a:lnTo>
                    <a:pt x="261422" y="190968"/>
                  </a:lnTo>
                  <a:lnTo>
                    <a:pt x="262871" y="190745"/>
                  </a:lnTo>
                  <a:lnTo>
                    <a:pt x="264869" y="191352"/>
                  </a:lnTo>
                  <a:lnTo>
                    <a:pt x="266362" y="191602"/>
                  </a:lnTo>
                  <a:lnTo>
                    <a:pt x="266362" y="200858"/>
                  </a:lnTo>
                  <a:lnTo>
                    <a:pt x="266655" y="201007"/>
                  </a:lnTo>
                  <a:lnTo>
                    <a:pt x="266444" y="201828"/>
                  </a:lnTo>
                  <a:lnTo>
                    <a:pt x="266506" y="202033"/>
                  </a:lnTo>
                  <a:lnTo>
                    <a:pt x="267261" y="202545"/>
                  </a:lnTo>
                  <a:lnTo>
                    <a:pt x="267598" y="203129"/>
                  </a:lnTo>
                  <a:lnTo>
                    <a:pt x="268117" y="203727"/>
                  </a:lnTo>
                  <a:lnTo>
                    <a:pt x="268798" y="204239"/>
                  </a:lnTo>
                  <a:lnTo>
                    <a:pt x="269216" y="204436"/>
                  </a:lnTo>
                  <a:lnTo>
                    <a:pt x="269432" y="204280"/>
                  </a:lnTo>
                  <a:lnTo>
                    <a:pt x="269644" y="204242"/>
                  </a:lnTo>
                  <a:lnTo>
                    <a:pt x="270125" y="204354"/>
                  </a:lnTo>
                  <a:lnTo>
                    <a:pt x="270834" y="204658"/>
                  </a:lnTo>
                  <a:lnTo>
                    <a:pt x="271008" y="204603"/>
                  </a:lnTo>
                  <a:lnTo>
                    <a:pt x="271273" y="204357"/>
                  </a:lnTo>
                  <a:lnTo>
                    <a:pt x="272153" y="204238"/>
                  </a:lnTo>
                  <a:lnTo>
                    <a:pt x="274761" y="204234"/>
                  </a:lnTo>
                  <a:lnTo>
                    <a:pt x="275823" y="205141"/>
                  </a:lnTo>
                  <a:lnTo>
                    <a:pt x="276018" y="205438"/>
                  </a:lnTo>
                  <a:lnTo>
                    <a:pt x="276636" y="205829"/>
                  </a:lnTo>
                  <a:lnTo>
                    <a:pt x="277382" y="206219"/>
                  </a:lnTo>
                  <a:lnTo>
                    <a:pt x="278091" y="206242"/>
                  </a:lnTo>
                  <a:lnTo>
                    <a:pt x="278572" y="206435"/>
                  </a:lnTo>
                  <a:lnTo>
                    <a:pt x="280002" y="207462"/>
                  </a:lnTo>
                  <a:lnTo>
                    <a:pt x="281570" y="207444"/>
                  </a:lnTo>
                  <a:lnTo>
                    <a:pt x="284304" y="207949"/>
                  </a:lnTo>
                  <a:lnTo>
                    <a:pt x="285063" y="207893"/>
                  </a:lnTo>
                  <a:lnTo>
                    <a:pt x="285353" y="207837"/>
                  </a:lnTo>
                  <a:lnTo>
                    <a:pt x="285635" y="207670"/>
                  </a:lnTo>
                  <a:lnTo>
                    <a:pt x="287136" y="207487"/>
                  </a:lnTo>
                  <a:lnTo>
                    <a:pt x="288210" y="207721"/>
                  </a:lnTo>
                  <a:lnTo>
                    <a:pt x="289018" y="208044"/>
                  </a:lnTo>
                  <a:lnTo>
                    <a:pt x="290466" y="209230"/>
                  </a:lnTo>
                  <a:lnTo>
                    <a:pt x="291220" y="210223"/>
                  </a:lnTo>
                  <a:lnTo>
                    <a:pt x="291668" y="211208"/>
                  </a:lnTo>
                  <a:lnTo>
                    <a:pt x="291933" y="211643"/>
                  </a:lnTo>
                  <a:lnTo>
                    <a:pt x="292124" y="211776"/>
                  </a:lnTo>
                  <a:lnTo>
                    <a:pt x="292405" y="211870"/>
                  </a:lnTo>
                  <a:lnTo>
                    <a:pt x="292803" y="211740"/>
                  </a:lnTo>
                  <a:lnTo>
                    <a:pt x="292774" y="211580"/>
                  </a:lnTo>
                  <a:lnTo>
                    <a:pt x="292837" y="211331"/>
                  </a:lnTo>
                  <a:lnTo>
                    <a:pt x="293500" y="210888"/>
                  </a:lnTo>
                  <a:lnTo>
                    <a:pt x="295005" y="211224"/>
                  </a:lnTo>
                  <a:lnTo>
                    <a:pt x="295929" y="211116"/>
                  </a:lnTo>
                  <a:lnTo>
                    <a:pt x="296231" y="211454"/>
                  </a:lnTo>
                  <a:lnTo>
                    <a:pt x="296442" y="211886"/>
                  </a:lnTo>
                  <a:lnTo>
                    <a:pt x="296053" y="211871"/>
                  </a:lnTo>
                  <a:lnTo>
                    <a:pt x="295787" y="212101"/>
                  </a:lnTo>
                  <a:lnTo>
                    <a:pt x="295538" y="212465"/>
                  </a:lnTo>
                  <a:lnTo>
                    <a:pt x="295227" y="213134"/>
                  </a:lnTo>
                  <a:lnTo>
                    <a:pt x="295430" y="213833"/>
                  </a:lnTo>
                  <a:lnTo>
                    <a:pt x="295533" y="213986"/>
                  </a:lnTo>
                  <a:lnTo>
                    <a:pt x="298300" y="214837"/>
                  </a:lnTo>
                  <a:lnTo>
                    <a:pt x="298675" y="214110"/>
                  </a:lnTo>
                  <a:lnTo>
                    <a:pt x="298869" y="213943"/>
                  </a:lnTo>
                  <a:lnTo>
                    <a:pt x="299391" y="213679"/>
                  </a:lnTo>
                  <a:lnTo>
                    <a:pt x="300103" y="213519"/>
                  </a:lnTo>
                  <a:lnTo>
                    <a:pt x="300858" y="213581"/>
                  </a:lnTo>
                  <a:lnTo>
                    <a:pt x="300994" y="213470"/>
                  </a:lnTo>
                  <a:lnTo>
                    <a:pt x="300977" y="213065"/>
                  </a:lnTo>
                  <a:lnTo>
                    <a:pt x="301031" y="212893"/>
                  </a:lnTo>
                  <a:lnTo>
                    <a:pt x="301271" y="212522"/>
                  </a:lnTo>
                  <a:lnTo>
                    <a:pt x="302013" y="212183"/>
                  </a:lnTo>
                  <a:lnTo>
                    <a:pt x="302643" y="212157"/>
                  </a:lnTo>
                  <a:lnTo>
                    <a:pt x="303024" y="212008"/>
                  </a:lnTo>
                  <a:lnTo>
                    <a:pt x="303360" y="211625"/>
                  </a:lnTo>
                  <a:lnTo>
                    <a:pt x="303529" y="211246"/>
                  </a:lnTo>
                  <a:lnTo>
                    <a:pt x="303558" y="211004"/>
                  </a:lnTo>
                  <a:lnTo>
                    <a:pt x="303782" y="210625"/>
                  </a:lnTo>
                  <a:lnTo>
                    <a:pt x="304341" y="210298"/>
                  </a:lnTo>
                  <a:lnTo>
                    <a:pt x="304938" y="210242"/>
                  </a:lnTo>
                  <a:lnTo>
                    <a:pt x="305456" y="210398"/>
                  </a:lnTo>
                  <a:lnTo>
                    <a:pt x="306787" y="211658"/>
                  </a:lnTo>
                  <a:lnTo>
                    <a:pt x="307749" y="211940"/>
                  </a:lnTo>
                  <a:lnTo>
                    <a:pt x="308689" y="211747"/>
                  </a:lnTo>
                  <a:lnTo>
                    <a:pt x="309465" y="211238"/>
                  </a:lnTo>
                  <a:lnTo>
                    <a:pt x="309528" y="210999"/>
                  </a:lnTo>
                  <a:lnTo>
                    <a:pt x="309390" y="210688"/>
                  </a:lnTo>
                  <a:lnTo>
                    <a:pt x="307666" y="209149"/>
                  </a:lnTo>
                  <a:lnTo>
                    <a:pt x="307342" y="208755"/>
                  </a:lnTo>
                  <a:lnTo>
                    <a:pt x="307007" y="206993"/>
                  </a:lnTo>
                  <a:lnTo>
                    <a:pt x="307836" y="206818"/>
                  </a:lnTo>
                  <a:lnTo>
                    <a:pt x="309619" y="207142"/>
                  </a:lnTo>
                  <a:lnTo>
                    <a:pt x="310071" y="207130"/>
                  </a:lnTo>
                  <a:lnTo>
                    <a:pt x="310432" y="206937"/>
                  </a:lnTo>
                  <a:lnTo>
                    <a:pt x="310851" y="206346"/>
                  </a:lnTo>
                  <a:lnTo>
                    <a:pt x="310905" y="206068"/>
                  </a:lnTo>
                  <a:lnTo>
                    <a:pt x="310921" y="205870"/>
                  </a:lnTo>
                  <a:lnTo>
                    <a:pt x="311274" y="205053"/>
                  </a:lnTo>
                  <a:lnTo>
                    <a:pt x="311884" y="205354"/>
                  </a:lnTo>
                  <a:lnTo>
                    <a:pt x="313160" y="207084"/>
                  </a:lnTo>
                  <a:lnTo>
                    <a:pt x="313484" y="207415"/>
                  </a:lnTo>
                  <a:lnTo>
                    <a:pt x="314706" y="208185"/>
                  </a:lnTo>
                  <a:lnTo>
                    <a:pt x="315135" y="208613"/>
                  </a:lnTo>
                  <a:lnTo>
                    <a:pt x="315160" y="208858"/>
                  </a:lnTo>
                  <a:lnTo>
                    <a:pt x="315048" y="209003"/>
                  </a:lnTo>
                  <a:lnTo>
                    <a:pt x="314108" y="209474"/>
                  </a:lnTo>
                  <a:lnTo>
                    <a:pt x="314460" y="210014"/>
                  </a:lnTo>
                  <a:lnTo>
                    <a:pt x="314539" y="210419"/>
                  </a:lnTo>
                  <a:lnTo>
                    <a:pt x="314219" y="210891"/>
                  </a:lnTo>
                  <a:lnTo>
                    <a:pt x="313929" y="211106"/>
                  </a:lnTo>
                  <a:lnTo>
                    <a:pt x="313440" y="211173"/>
                  </a:lnTo>
                  <a:lnTo>
                    <a:pt x="313522" y="211738"/>
                  </a:lnTo>
                  <a:lnTo>
                    <a:pt x="314061" y="211705"/>
                  </a:lnTo>
                  <a:lnTo>
                    <a:pt x="314226" y="212452"/>
                  </a:lnTo>
                  <a:lnTo>
                    <a:pt x="315471" y="213832"/>
                  </a:lnTo>
                  <a:lnTo>
                    <a:pt x="317191" y="215130"/>
                  </a:lnTo>
                  <a:lnTo>
                    <a:pt x="317973" y="215849"/>
                  </a:lnTo>
                  <a:lnTo>
                    <a:pt x="318083" y="216148"/>
                  </a:lnTo>
                  <a:lnTo>
                    <a:pt x="319239" y="216947"/>
                  </a:lnTo>
                  <a:lnTo>
                    <a:pt x="320063" y="217285"/>
                  </a:lnTo>
                  <a:lnTo>
                    <a:pt x="321761" y="217596"/>
                  </a:lnTo>
                  <a:lnTo>
                    <a:pt x="322139" y="217916"/>
                  </a:lnTo>
                  <a:lnTo>
                    <a:pt x="323504" y="218104"/>
                  </a:lnTo>
                  <a:lnTo>
                    <a:pt x="324562" y="218057"/>
                  </a:lnTo>
                  <a:lnTo>
                    <a:pt x="326650" y="217377"/>
                  </a:lnTo>
                  <a:lnTo>
                    <a:pt x="326852" y="217370"/>
                  </a:lnTo>
                  <a:lnTo>
                    <a:pt x="327242" y="217515"/>
                  </a:lnTo>
                  <a:lnTo>
                    <a:pt x="327991" y="218159"/>
                  </a:lnTo>
                  <a:lnTo>
                    <a:pt x="328323" y="218259"/>
                  </a:lnTo>
                  <a:lnTo>
                    <a:pt x="330737" y="218420"/>
                  </a:lnTo>
                  <a:lnTo>
                    <a:pt x="330986" y="218376"/>
                  </a:lnTo>
                  <a:lnTo>
                    <a:pt x="331419" y="218152"/>
                  </a:lnTo>
                  <a:lnTo>
                    <a:pt x="331344" y="218510"/>
                  </a:lnTo>
                  <a:lnTo>
                    <a:pt x="331489" y="218562"/>
                  </a:lnTo>
                  <a:lnTo>
                    <a:pt x="332483" y="218308"/>
                  </a:lnTo>
                  <a:lnTo>
                    <a:pt x="333357" y="218605"/>
                  </a:lnTo>
                  <a:lnTo>
                    <a:pt x="333792" y="218616"/>
                  </a:lnTo>
                  <a:lnTo>
                    <a:pt x="334272" y="218378"/>
                  </a:lnTo>
                  <a:lnTo>
                    <a:pt x="334351" y="218148"/>
                  </a:lnTo>
                  <a:lnTo>
                    <a:pt x="334305" y="217716"/>
                  </a:lnTo>
                  <a:lnTo>
                    <a:pt x="335220" y="216838"/>
                  </a:lnTo>
                  <a:lnTo>
                    <a:pt x="335551" y="216768"/>
                  </a:lnTo>
                  <a:lnTo>
                    <a:pt x="335870" y="216809"/>
                  </a:lnTo>
                  <a:lnTo>
                    <a:pt x="336604" y="217247"/>
                  </a:lnTo>
                  <a:lnTo>
                    <a:pt x="336438" y="217224"/>
                  </a:lnTo>
                  <a:lnTo>
                    <a:pt x="335959" y="216876"/>
                  </a:lnTo>
                  <a:lnTo>
                    <a:pt x="335832" y="216831"/>
                  </a:lnTo>
                  <a:lnTo>
                    <a:pt x="335595" y="216805"/>
                  </a:lnTo>
                  <a:lnTo>
                    <a:pt x="335158" y="216912"/>
                  </a:lnTo>
                  <a:lnTo>
                    <a:pt x="334794" y="217321"/>
                  </a:lnTo>
                  <a:lnTo>
                    <a:pt x="334346" y="217834"/>
                  </a:lnTo>
                  <a:lnTo>
                    <a:pt x="334392" y="218173"/>
                  </a:lnTo>
                  <a:lnTo>
                    <a:pt x="334343" y="218340"/>
                  </a:lnTo>
                  <a:lnTo>
                    <a:pt x="334178" y="218533"/>
                  </a:lnTo>
                  <a:lnTo>
                    <a:pt x="333885" y="218649"/>
                  </a:lnTo>
                  <a:lnTo>
                    <a:pt x="333573" y="218676"/>
                  </a:lnTo>
                  <a:lnTo>
                    <a:pt x="333274" y="218642"/>
                  </a:lnTo>
                  <a:lnTo>
                    <a:pt x="332631" y="218376"/>
                  </a:lnTo>
                  <a:lnTo>
                    <a:pt x="332450" y="218363"/>
                  </a:lnTo>
                  <a:lnTo>
                    <a:pt x="331520" y="218862"/>
                  </a:lnTo>
                  <a:lnTo>
                    <a:pt x="331409" y="218998"/>
                  </a:lnTo>
                  <a:lnTo>
                    <a:pt x="331450" y="219613"/>
                  </a:lnTo>
                  <a:lnTo>
                    <a:pt x="331551" y="219868"/>
                  </a:lnTo>
                  <a:lnTo>
                    <a:pt x="331803" y="220305"/>
                  </a:lnTo>
                  <a:lnTo>
                    <a:pt x="332057" y="220917"/>
                  </a:lnTo>
                  <a:lnTo>
                    <a:pt x="332074" y="221104"/>
                  </a:lnTo>
                  <a:lnTo>
                    <a:pt x="332018" y="221306"/>
                  </a:lnTo>
                  <a:lnTo>
                    <a:pt x="331932" y="221440"/>
                  </a:lnTo>
                  <a:lnTo>
                    <a:pt x="331006" y="221883"/>
                  </a:lnTo>
                  <a:lnTo>
                    <a:pt x="330813" y="221799"/>
                  </a:lnTo>
                  <a:lnTo>
                    <a:pt x="330499" y="221348"/>
                  </a:lnTo>
                  <a:lnTo>
                    <a:pt x="330192" y="221148"/>
                  </a:lnTo>
                  <a:lnTo>
                    <a:pt x="330011" y="221096"/>
                  </a:lnTo>
                  <a:lnTo>
                    <a:pt x="329853" y="221099"/>
                  </a:lnTo>
                  <a:lnTo>
                    <a:pt x="329596" y="221199"/>
                  </a:lnTo>
                  <a:lnTo>
                    <a:pt x="329404" y="221398"/>
                  </a:lnTo>
                  <a:lnTo>
                    <a:pt x="329285" y="221620"/>
                  </a:lnTo>
                  <a:lnTo>
                    <a:pt x="329243" y="221979"/>
                  </a:lnTo>
                  <a:lnTo>
                    <a:pt x="329331" y="222165"/>
                  </a:lnTo>
                  <a:lnTo>
                    <a:pt x="329400" y="222433"/>
                  </a:lnTo>
                  <a:lnTo>
                    <a:pt x="329266" y="222818"/>
                  </a:lnTo>
                  <a:lnTo>
                    <a:pt x="329094" y="222902"/>
                  </a:lnTo>
                  <a:lnTo>
                    <a:pt x="328563" y="223058"/>
                  </a:lnTo>
                  <a:lnTo>
                    <a:pt x="328195" y="223271"/>
                  </a:lnTo>
                  <a:lnTo>
                    <a:pt x="327524" y="223850"/>
                  </a:lnTo>
                  <a:lnTo>
                    <a:pt x="326919" y="224065"/>
                  </a:lnTo>
                  <a:lnTo>
                    <a:pt x="326806" y="223917"/>
                  </a:lnTo>
                  <a:lnTo>
                    <a:pt x="326759" y="223469"/>
                  </a:lnTo>
                  <a:lnTo>
                    <a:pt x="326700" y="223332"/>
                  </a:lnTo>
                  <a:lnTo>
                    <a:pt x="326515" y="223128"/>
                  </a:lnTo>
                  <a:lnTo>
                    <a:pt x="326364" y="223050"/>
                  </a:lnTo>
                  <a:lnTo>
                    <a:pt x="326127" y="223080"/>
                  </a:lnTo>
                  <a:lnTo>
                    <a:pt x="325582" y="223355"/>
                  </a:lnTo>
                  <a:lnTo>
                    <a:pt x="325321" y="223330"/>
                  </a:lnTo>
                  <a:lnTo>
                    <a:pt x="325107" y="223011"/>
                  </a:lnTo>
                  <a:lnTo>
                    <a:pt x="324885" y="222867"/>
                  </a:lnTo>
                  <a:lnTo>
                    <a:pt x="324577" y="222781"/>
                  </a:lnTo>
                  <a:lnTo>
                    <a:pt x="324315" y="222777"/>
                  </a:lnTo>
                  <a:lnTo>
                    <a:pt x="324069" y="222992"/>
                  </a:lnTo>
                  <a:lnTo>
                    <a:pt x="324086" y="223477"/>
                  </a:lnTo>
                  <a:lnTo>
                    <a:pt x="324010" y="223683"/>
                  </a:lnTo>
                  <a:lnTo>
                    <a:pt x="323777" y="223821"/>
                  </a:lnTo>
                  <a:lnTo>
                    <a:pt x="323582" y="223841"/>
                  </a:lnTo>
                  <a:lnTo>
                    <a:pt x="323407" y="223762"/>
                  </a:lnTo>
                  <a:lnTo>
                    <a:pt x="323333" y="223483"/>
                  </a:lnTo>
                  <a:lnTo>
                    <a:pt x="323095" y="223159"/>
                  </a:lnTo>
                  <a:lnTo>
                    <a:pt x="322741" y="222838"/>
                  </a:lnTo>
                  <a:lnTo>
                    <a:pt x="321570" y="222414"/>
                  </a:lnTo>
                  <a:lnTo>
                    <a:pt x="321388" y="222379"/>
                  </a:lnTo>
                  <a:lnTo>
                    <a:pt x="320628" y="222406"/>
                  </a:lnTo>
                  <a:lnTo>
                    <a:pt x="320316" y="222682"/>
                  </a:lnTo>
                  <a:lnTo>
                    <a:pt x="319809" y="222939"/>
                  </a:lnTo>
                  <a:lnTo>
                    <a:pt x="319322" y="223082"/>
                  </a:lnTo>
                  <a:lnTo>
                    <a:pt x="318922" y="223062"/>
                  </a:lnTo>
                  <a:lnTo>
                    <a:pt x="318758" y="222996"/>
                  </a:lnTo>
                  <a:lnTo>
                    <a:pt x="318426" y="222770"/>
                  </a:lnTo>
                  <a:lnTo>
                    <a:pt x="318056" y="222729"/>
                  </a:lnTo>
                  <a:lnTo>
                    <a:pt x="317287" y="222543"/>
                  </a:lnTo>
                  <a:lnTo>
                    <a:pt x="317182" y="222673"/>
                  </a:lnTo>
                  <a:lnTo>
                    <a:pt x="317044" y="223271"/>
                  </a:lnTo>
                  <a:lnTo>
                    <a:pt x="316916" y="223351"/>
                  </a:lnTo>
                  <a:lnTo>
                    <a:pt x="316612" y="223403"/>
                  </a:lnTo>
                  <a:lnTo>
                    <a:pt x="316460" y="223381"/>
                  </a:lnTo>
                  <a:lnTo>
                    <a:pt x="316170" y="223166"/>
                  </a:lnTo>
                  <a:lnTo>
                    <a:pt x="316019" y="223110"/>
                  </a:lnTo>
                  <a:lnTo>
                    <a:pt x="315624" y="223112"/>
                  </a:lnTo>
                  <a:lnTo>
                    <a:pt x="315229" y="223240"/>
                  </a:lnTo>
                  <a:lnTo>
                    <a:pt x="314917" y="223114"/>
                  </a:lnTo>
                  <a:lnTo>
                    <a:pt x="314700" y="223079"/>
                  </a:lnTo>
                  <a:lnTo>
                    <a:pt x="314488" y="222892"/>
                  </a:lnTo>
                  <a:lnTo>
                    <a:pt x="314428" y="222765"/>
                  </a:lnTo>
                  <a:lnTo>
                    <a:pt x="314418" y="222555"/>
                  </a:lnTo>
                  <a:lnTo>
                    <a:pt x="314769" y="222107"/>
                  </a:lnTo>
                  <a:lnTo>
                    <a:pt x="314633" y="221734"/>
                  </a:lnTo>
                  <a:lnTo>
                    <a:pt x="314551" y="221530"/>
                  </a:lnTo>
                  <a:lnTo>
                    <a:pt x="314473" y="221203"/>
                  </a:lnTo>
                  <a:lnTo>
                    <a:pt x="314257" y="221035"/>
                  </a:lnTo>
                  <a:lnTo>
                    <a:pt x="313898" y="220970"/>
                  </a:lnTo>
                  <a:lnTo>
                    <a:pt x="313605" y="221159"/>
                  </a:lnTo>
                  <a:lnTo>
                    <a:pt x="313370" y="221567"/>
                  </a:lnTo>
                  <a:lnTo>
                    <a:pt x="313425" y="221836"/>
                  </a:lnTo>
                  <a:lnTo>
                    <a:pt x="313382" y="221975"/>
                  </a:lnTo>
                  <a:lnTo>
                    <a:pt x="313152" y="222155"/>
                  </a:lnTo>
                  <a:lnTo>
                    <a:pt x="312981" y="222178"/>
                  </a:lnTo>
                  <a:lnTo>
                    <a:pt x="312536" y="221906"/>
                  </a:lnTo>
                  <a:lnTo>
                    <a:pt x="312544" y="221398"/>
                  </a:lnTo>
                  <a:lnTo>
                    <a:pt x="312249" y="221241"/>
                  </a:lnTo>
                  <a:lnTo>
                    <a:pt x="311950" y="221282"/>
                  </a:lnTo>
                  <a:lnTo>
                    <a:pt x="311706" y="221375"/>
                  </a:lnTo>
                  <a:lnTo>
                    <a:pt x="311058" y="221710"/>
                  </a:lnTo>
                  <a:lnTo>
                    <a:pt x="310893" y="221671"/>
                  </a:lnTo>
                  <a:lnTo>
                    <a:pt x="310771" y="221543"/>
                  </a:lnTo>
                  <a:lnTo>
                    <a:pt x="310705" y="220930"/>
                  </a:lnTo>
                  <a:lnTo>
                    <a:pt x="310483" y="220775"/>
                  </a:lnTo>
                  <a:lnTo>
                    <a:pt x="310291" y="220786"/>
                  </a:lnTo>
                  <a:lnTo>
                    <a:pt x="310089" y="221220"/>
                  </a:lnTo>
                  <a:lnTo>
                    <a:pt x="309834" y="221475"/>
                  </a:lnTo>
                  <a:lnTo>
                    <a:pt x="309562" y="221444"/>
                  </a:lnTo>
                  <a:lnTo>
                    <a:pt x="308973" y="221510"/>
                  </a:lnTo>
                  <a:lnTo>
                    <a:pt x="308674" y="221832"/>
                  </a:lnTo>
                  <a:lnTo>
                    <a:pt x="308363" y="222027"/>
                  </a:lnTo>
                  <a:lnTo>
                    <a:pt x="308139" y="222414"/>
                  </a:lnTo>
                  <a:lnTo>
                    <a:pt x="308075" y="222884"/>
                  </a:lnTo>
                  <a:lnTo>
                    <a:pt x="307748" y="223343"/>
                  </a:lnTo>
                  <a:lnTo>
                    <a:pt x="307469" y="223602"/>
                  </a:lnTo>
                  <a:lnTo>
                    <a:pt x="307109" y="223653"/>
                  </a:lnTo>
                  <a:lnTo>
                    <a:pt x="306918" y="223662"/>
                  </a:lnTo>
                  <a:lnTo>
                    <a:pt x="306502" y="223392"/>
                  </a:lnTo>
                  <a:lnTo>
                    <a:pt x="306548" y="223139"/>
                  </a:lnTo>
                  <a:lnTo>
                    <a:pt x="306483" y="222904"/>
                  </a:lnTo>
                  <a:lnTo>
                    <a:pt x="306326" y="222806"/>
                  </a:lnTo>
                  <a:lnTo>
                    <a:pt x="306039" y="222805"/>
                  </a:lnTo>
                  <a:lnTo>
                    <a:pt x="305592" y="222932"/>
                  </a:lnTo>
                  <a:lnTo>
                    <a:pt x="305088" y="222902"/>
                  </a:lnTo>
                  <a:lnTo>
                    <a:pt x="304609" y="222554"/>
                  </a:lnTo>
                  <a:lnTo>
                    <a:pt x="304369" y="222322"/>
                  </a:lnTo>
                  <a:lnTo>
                    <a:pt x="304090" y="222167"/>
                  </a:lnTo>
                  <a:lnTo>
                    <a:pt x="303656" y="222052"/>
                  </a:lnTo>
                  <a:lnTo>
                    <a:pt x="303482" y="222079"/>
                  </a:lnTo>
                  <a:lnTo>
                    <a:pt x="303314" y="222169"/>
                  </a:lnTo>
                  <a:lnTo>
                    <a:pt x="303133" y="222426"/>
                  </a:lnTo>
                  <a:lnTo>
                    <a:pt x="303114" y="222607"/>
                  </a:lnTo>
                  <a:lnTo>
                    <a:pt x="303251" y="222863"/>
                  </a:lnTo>
                  <a:lnTo>
                    <a:pt x="303264" y="223049"/>
                  </a:lnTo>
                  <a:lnTo>
                    <a:pt x="303186" y="223277"/>
                  </a:lnTo>
                  <a:lnTo>
                    <a:pt x="302675" y="223541"/>
                  </a:lnTo>
                  <a:lnTo>
                    <a:pt x="302440" y="223777"/>
                  </a:lnTo>
                  <a:lnTo>
                    <a:pt x="302016" y="224021"/>
                  </a:lnTo>
                  <a:lnTo>
                    <a:pt x="301525" y="224349"/>
                  </a:lnTo>
                  <a:lnTo>
                    <a:pt x="301303" y="224379"/>
                  </a:lnTo>
                  <a:lnTo>
                    <a:pt x="301106" y="224291"/>
                  </a:lnTo>
                  <a:lnTo>
                    <a:pt x="300695" y="223947"/>
                  </a:lnTo>
                  <a:lnTo>
                    <a:pt x="300378" y="223899"/>
                  </a:lnTo>
                  <a:lnTo>
                    <a:pt x="299778" y="223923"/>
                  </a:lnTo>
                  <a:lnTo>
                    <a:pt x="299574" y="224020"/>
                  </a:lnTo>
                  <a:lnTo>
                    <a:pt x="299004" y="224204"/>
                  </a:lnTo>
                  <a:lnTo>
                    <a:pt x="298898" y="224452"/>
                  </a:lnTo>
                  <a:lnTo>
                    <a:pt x="298899" y="224760"/>
                  </a:lnTo>
                  <a:lnTo>
                    <a:pt x="299559" y="225389"/>
                  </a:lnTo>
                  <a:lnTo>
                    <a:pt x="299655" y="225581"/>
                  </a:lnTo>
                  <a:lnTo>
                    <a:pt x="299672" y="225785"/>
                  </a:lnTo>
                  <a:lnTo>
                    <a:pt x="299633" y="225982"/>
                  </a:lnTo>
                  <a:lnTo>
                    <a:pt x="299519" y="226123"/>
                  </a:lnTo>
                  <a:lnTo>
                    <a:pt x="299390" y="226201"/>
                  </a:lnTo>
                  <a:lnTo>
                    <a:pt x="298811" y="226331"/>
                  </a:lnTo>
                  <a:lnTo>
                    <a:pt x="298658" y="226438"/>
                  </a:lnTo>
                  <a:lnTo>
                    <a:pt x="298220" y="226879"/>
                  </a:lnTo>
                  <a:lnTo>
                    <a:pt x="297597" y="227244"/>
                  </a:lnTo>
                  <a:lnTo>
                    <a:pt x="297137" y="227128"/>
                  </a:lnTo>
                  <a:lnTo>
                    <a:pt x="296747" y="227291"/>
                  </a:lnTo>
                  <a:lnTo>
                    <a:pt x="296346" y="228044"/>
                  </a:lnTo>
                  <a:lnTo>
                    <a:pt x="295753" y="228416"/>
                  </a:lnTo>
                  <a:lnTo>
                    <a:pt x="295385" y="228755"/>
                  </a:lnTo>
                  <a:lnTo>
                    <a:pt x="294808" y="229171"/>
                  </a:lnTo>
                  <a:lnTo>
                    <a:pt x="294524" y="229156"/>
                  </a:lnTo>
                  <a:lnTo>
                    <a:pt x="294491" y="229022"/>
                  </a:lnTo>
                  <a:lnTo>
                    <a:pt x="294500" y="228698"/>
                  </a:lnTo>
                  <a:lnTo>
                    <a:pt x="294434" y="228571"/>
                  </a:lnTo>
                  <a:lnTo>
                    <a:pt x="294300" y="228464"/>
                  </a:lnTo>
                  <a:lnTo>
                    <a:pt x="293504" y="228302"/>
                  </a:lnTo>
                  <a:lnTo>
                    <a:pt x="293281" y="228142"/>
                  </a:lnTo>
                  <a:lnTo>
                    <a:pt x="293004" y="228028"/>
                  </a:lnTo>
                  <a:lnTo>
                    <a:pt x="292709" y="228076"/>
                  </a:lnTo>
                  <a:lnTo>
                    <a:pt x="292288" y="228344"/>
                  </a:lnTo>
                  <a:lnTo>
                    <a:pt x="291856" y="229212"/>
                  </a:lnTo>
                  <a:lnTo>
                    <a:pt x="291580" y="229571"/>
                  </a:lnTo>
                  <a:lnTo>
                    <a:pt x="291488" y="229968"/>
                  </a:lnTo>
                  <a:lnTo>
                    <a:pt x="291518" y="230182"/>
                  </a:lnTo>
                  <a:lnTo>
                    <a:pt x="291620" y="230387"/>
                  </a:lnTo>
                  <a:lnTo>
                    <a:pt x="291660" y="230807"/>
                  </a:lnTo>
                  <a:lnTo>
                    <a:pt x="291636" y="230951"/>
                  </a:lnTo>
                  <a:lnTo>
                    <a:pt x="290992" y="231386"/>
                  </a:lnTo>
                  <a:lnTo>
                    <a:pt x="290650" y="231406"/>
                  </a:lnTo>
                  <a:lnTo>
                    <a:pt x="290545" y="231274"/>
                  </a:lnTo>
                  <a:lnTo>
                    <a:pt x="290393" y="230930"/>
                  </a:lnTo>
                  <a:lnTo>
                    <a:pt x="290384" y="230789"/>
                  </a:lnTo>
                  <a:lnTo>
                    <a:pt x="290486" y="230470"/>
                  </a:lnTo>
                  <a:lnTo>
                    <a:pt x="290455" y="230324"/>
                  </a:lnTo>
                  <a:lnTo>
                    <a:pt x="290285" y="230094"/>
                  </a:lnTo>
                  <a:lnTo>
                    <a:pt x="290079" y="229969"/>
                  </a:lnTo>
                  <a:lnTo>
                    <a:pt x="289894" y="229943"/>
                  </a:lnTo>
                  <a:lnTo>
                    <a:pt x="288799" y="229916"/>
                  </a:lnTo>
                  <a:lnTo>
                    <a:pt x="288550" y="230057"/>
                  </a:lnTo>
                  <a:lnTo>
                    <a:pt x="288330" y="230340"/>
                  </a:lnTo>
                  <a:lnTo>
                    <a:pt x="288233" y="230712"/>
                  </a:lnTo>
                  <a:lnTo>
                    <a:pt x="288182" y="231271"/>
                  </a:lnTo>
                  <a:lnTo>
                    <a:pt x="288048" y="231442"/>
                  </a:lnTo>
                  <a:lnTo>
                    <a:pt x="287877" y="231558"/>
                  </a:lnTo>
                  <a:lnTo>
                    <a:pt x="287595" y="231572"/>
                  </a:lnTo>
                  <a:lnTo>
                    <a:pt x="287295" y="231351"/>
                  </a:lnTo>
                  <a:lnTo>
                    <a:pt x="287189" y="230993"/>
                  </a:lnTo>
                  <a:lnTo>
                    <a:pt x="287031" y="230702"/>
                  </a:lnTo>
                  <a:lnTo>
                    <a:pt x="286606" y="230593"/>
                  </a:lnTo>
                  <a:lnTo>
                    <a:pt x="286163" y="230316"/>
                  </a:lnTo>
                  <a:lnTo>
                    <a:pt x="285863" y="230349"/>
                  </a:lnTo>
                  <a:lnTo>
                    <a:pt x="285705" y="230414"/>
                  </a:lnTo>
                  <a:lnTo>
                    <a:pt x="285388" y="230641"/>
                  </a:lnTo>
                  <a:lnTo>
                    <a:pt x="285119" y="230770"/>
                  </a:lnTo>
                  <a:lnTo>
                    <a:pt x="284942" y="230754"/>
                  </a:lnTo>
                  <a:lnTo>
                    <a:pt x="284784" y="230651"/>
                  </a:lnTo>
                  <a:lnTo>
                    <a:pt x="284538" y="230322"/>
                  </a:lnTo>
                  <a:lnTo>
                    <a:pt x="284327" y="230119"/>
                  </a:lnTo>
                  <a:lnTo>
                    <a:pt x="283995" y="229895"/>
                  </a:lnTo>
                  <a:lnTo>
                    <a:pt x="283799" y="229872"/>
                  </a:lnTo>
                  <a:lnTo>
                    <a:pt x="283549" y="229953"/>
                  </a:lnTo>
                  <a:lnTo>
                    <a:pt x="283254" y="229958"/>
                  </a:lnTo>
                  <a:lnTo>
                    <a:pt x="282922" y="229877"/>
                  </a:lnTo>
                  <a:lnTo>
                    <a:pt x="282826" y="229733"/>
                  </a:lnTo>
                  <a:lnTo>
                    <a:pt x="282485" y="229647"/>
                  </a:lnTo>
                  <a:lnTo>
                    <a:pt x="282183" y="229766"/>
                  </a:lnTo>
                  <a:lnTo>
                    <a:pt x="281938" y="229779"/>
                  </a:lnTo>
                  <a:lnTo>
                    <a:pt x="281793" y="229715"/>
                  </a:lnTo>
                  <a:lnTo>
                    <a:pt x="281330" y="229335"/>
                  </a:lnTo>
                  <a:lnTo>
                    <a:pt x="281182" y="228960"/>
                  </a:lnTo>
                  <a:lnTo>
                    <a:pt x="280941" y="228822"/>
                  </a:lnTo>
                  <a:lnTo>
                    <a:pt x="280785" y="228842"/>
                  </a:lnTo>
                  <a:lnTo>
                    <a:pt x="279903" y="229256"/>
                  </a:lnTo>
                  <a:lnTo>
                    <a:pt x="279258" y="229282"/>
                  </a:lnTo>
                  <a:lnTo>
                    <a:pt x="278733" y="229381"/>
                  </a:lnTo>
                  <a:lnTo>
                    <a:pt x="278511" y="229517"/>
                  </a:lnTo>
                  <a:lnTo>
                    <a:pt x="278303" y="229701"/>
                  </a:lnTo>
                  <a:lnTo>
                    <a:pt x="278065" y="229787"/>
                  </a:lnTo>
                  <a:lnTo>
                    <a:pt x="277855" y="229783"/>
                  </a:lnTo>
                  <a:lnTo>
                    <a:pt x="277478" y="229654"/>
                  </a:lnTo>
                  <a:lnTo>
                    <a:pt x="277053" y="229709"/>
                  </a:lnTo>
                  <a:lnTo>
                    <a:pt x="276873" y="229815"/>
                  </a:lnTo>
                  <a:lnTo>
                    <a:pt x="276698" y="230025"/>
                  </a:lnTo>
                  <a:lnTo>
                    <a:pt x="276441" y="230157"/>
                  </a:lnTo>
                  <a:lnTo>
                    <a:pt x="276216" y="230210"/>
                  </a:lnTo>
                  <a:lnTo>
                    <a:pt x="275921" y="230194"/>
                  </a:lnTo>
                  <a:lnTo>
                    <a:pt x="275476" y="230071"/>
                  </a:lnTo>
                  <a:lnTo>
                    <a:pt x="274865" y="229953"/>
                  </a:lnTo>
                  <a:lnTo>
                    <a:pt x="274681" y="229820"/>
                  </a:lnTo>
                  <a:lnTo>
                    <a:pt x="274453" y="229453"/>
                  </a:lnTo>
                  <a:lnTo>
                    <a:pt x="274244" y="229388"/>
                  </a:lnTo>
                  <a:lnTo>
                    <a:pt x="273827" y="229622"/>
                  </a:lnTo>
                  <a:lnTo>
                    <a:pt x="273502" y="230310"/>
                  </a:lnTo>
                  <a:lnTo>
                    <a:pt x="273358" y="230436"/>
                  </a:lnTo>
                  <a:lnTo>
                    <a:pt x="271566" y="230494"/>
                  </a:lnTo>
                  <a:lnTo>
                    <a:pt x="271015" y="230937"/>
                  </a:lnTo>
                  <a:lnTo>
                    <a:pt x="270673" y="231024"/>
                  </a:lnTo>
                  <a:lnTo>
                    <a:pt x="269801" y="230731"/>
                  </a:lnTo>
                  <a:lnTo>
                    <a:pt x="269634" y="231107"/>
                  </a:lnTo>
                  <a:lnTo>
                    <a:pt x="269191" y="231397"/>
                  </a:lnTo>
                  <a:lnTo>
                    <a:pt x="268848" y="231339"/>
                  </a:lnTo>
                  <a:lnTo>
                    <a:pt x="268504" y="231028"/>
                  </a:lnTo>
                  <a:lnTo>
                    <a:pt x="268260" y="231006"/>
                  </a:lnTo>
                  <a:lnTo>
                    <a:pt x="266930" y="232023"/>
                  </a:lnTo>
                  <a:lnTo>
                    <a:pt x="266738" y="232977"/>
                  </a:lnTo>
                  <a:lnTo>
                    <a:pt x="266286" y="233246"/>
                  </a:lnTo>
                  <a:lnTo>
                    <a:pt x="266306" y="246708"/>
                  </a:lnTo>
                  <a:lnTo>
                    <a:pt x="266296" y="247655"/>
                  </a:lnTo>
                  <a:lnTo>
                    <a:pt x="266254" y="250717"/>
                  </a:lnTo>
                  <a:lnTo>
                    <a:pt x="266288" y="258179"/>
                  </a:lnTo>
                  <a:lnTo>
                    <a:pt x="271465" y="258274"/>
                  </a:lnTo>
                  <a:lnTo>
                    <a:pt x="271594" y="260552"/>
                  </a:lnTo>
                  <a:lnTo>
                    <a:pt x="274987" y="260563"/>
                  </a:lnTo>
                  <a:lnTo>
                    <a:pt x="275655" y="260452"/>
                  </a:lnTo>
                  <a:lnTo>
                    <a:pt x="276682" y="260548"/>
                  </a:lnTo>
                  <a:lnTo>
                    <a:pt x="279452" y="260575"/>
                  </a:lnTo>
                  <a:lnTo>
                    <a:pt x="280009" y="260984"/>
                  </a:lnTo>
                  <a:lnTo>
                    <a:pt x="281002" y="261066"/>
                  </a:lnTo>
                  <a:lnTo>
                    <a:pt x="281095" y="270170"/>
                  </a:lnTo>
                  <a:lnTo>
                    <a:pt x="283535" y="270182"/>
                  </a:lnTo>
                  <a:lnTo>
                    <a:pt x="283581" y="277255"/>
                  </a:lnTo>
                  <a:lnTo>
                    <a:pt x="273739" y="277249"/>
                  </a:lnTo>
                  <a:lnTo>
                    <a:pt x="273743" y="277669"/>
                  </a:lnTo>
                  <a:lnTo>
                    <a:pt x="273896" y="278286"/>
                  </a:lnTo>
                  <a:lnTo>
                    <a:pt x="274068" y="278561"/>
                  </a:lnTo>
                  <a:lnTo>
                    <a:pt x="274994" y="279383"/>
                  </a:lnTo>
                  <a:lnTo>
                    <a:pt x="275817" y="280773"/>
                  </a:lnTo>
                  <a:lnTo>
                    <a:pt x="275780" y="283635"/>
                  </a:lnTo>
                  <a:lnTo>
                    <a:pt x="275854" y="284293"/>
                  </a:lnTo>
                  <a:lnTo>
                    <a:pt x="280999" y="284257"/>
                  </a:lnTo>
                  <a:lnTo>
                    <a:pt x="281013" y="288871"/>
                  </a:lnTo>
                  <a:lnTo>
                    <a:pt x="281177" y="288945"/>
                  </a:lnTo>
                  <a:lnTo>
                    <a:pt x="282937" y="288979"/>
                  </a:lnTo>
                  <a:lnTo>
                    <a:pt x="282959" y="291295"/>
                  </a:lnTo>
                  <a:lnTo>
                    <a:pt x="286148" y="291323"/>
                  </a:lnTo>
                  <a:lnTo>
                    <a:pt x="286154" y="293639"/>
                  </a:lnTo>
                  <a:lnTo>
                    <a:pt x="278380" y="293642"/>
                  </a:lnTo>
                  <a:lnTo>
                    <a:pt x="278430" y="298280"/>
                  </a:lnTo>
                  <a:lnTo>
                    <a:pt x="278503" y="303102"/>
                  </a:lnTo>
                  <a:lnTo>
                    <a:pt x="280994" y="303184"/>
                  </a:lnTo>
                  <a:lnTo>
                    <a:pt x="281016" y="319487"/>
                  </a:lnTo>
                  <a:lnTo>
                    <a:pt x="280967" y="319647"/>
                  </a:lnTo>
                  <a:lnTo>
                    <a:pt x="279385" y="319717"/>
                  </a:lnTo>
                  <a:lnTo>
                    <a:pt x="279388" y="320600"/>
                  </a:lnTo>
                  <a:lnTo>
                    <a:pt x="280100" y="320606"/>
                  </a:lnTo>
                  <a:lnTo>
                    <a:pt x="280095" y="322094"/>
                  </a:lnTo>
                  <a:lnTo>
                    <a:pt x="278743" y="322074"/>
                  </a:lnTo>
                  <a:lnTo>
                    <a:pt x="278765" y="322207"/>
                  </a:lnTo>
                  <a:lnTo>
                    <a:pt x="279400" y="322192"/>
                  </a:lnTo>
                  <a:lnTo>
                    <a:pt x="279397" y="322325"/>
                  </a:lnTo>
                  <a:lnTo>
                    <a:pt x="278040" y="322330"/>
                  </a:lnTo>
                  <a:lnTo>
                    <a:pt x="276786" y="322121"/>
                  </a:lnTo>
                  <a:lnTo>
                    <a:pt x="271063" y="320802"/>
                  </a:lnTo>
                  <a:lnTo>
                    <a:pt x="269031" y="320855"/>
                  </a:lnTo>
                  <a:lnTo>
                    <a:pt x="269032" y="331450"/>
                  </a:lnTo>
                  <a:lnTo>
                    <a:pt x="274221" y="331459"/>
                  </a:lnTo>
                  <a:lnTo>
                    <a:pt x="274207" y="333816"/>
                  </a:lnTo>
                  <a:lnTo>
                    <a:pt x="279403" y="333782"/>
                  </a:lnTo>
                  <a:lnTo>
                    <a:pt x="279422" y="342495"/>
                  </a:lnTo>
                  <a:lnTo>
                    <a:pt x="274156" y="339234"/>
                  </a:lnTo>
                  <a:lnTo>
                    <a:pt x="271629" y="337985"/>
                  </a:lnTo>
                  <a:lnTo>
                    <a:pt x="271629" y="338818"/>
                  </a:lnTo>
                  <a:lnTo>
                    <a:pt x="271515" y="339323"/>
                  </a:lnTo>
                  <a:lnTo>
                    <a:pt x="271634" y="340855"/>
                  </a:lnTo>
                  <a:lnTo>
                    <a:pt x="274226" y="340877"/>
                  </a:lnTo>
                  <a:lnTo>
                    <a:pt x="274259" y="349531"/>
                  </a:lnTo>
                  <a:lnTo>
                    <a:pt x="274219" y="350709"/>
                  </a:lnTo>
                  <a:lnTo>
                    <a:pt x="274125" y="350899"/>
                  </a:lnTo>
                  <a:lnTo>
                    <a:pt x="273542" y="351505"/>
                  </a:lnTo>
                  <a:lnTo>
                    <a:pt x="270389" y="351529"/>
                  </a:lnTo>
                  <a:lnTo>
                    <a:pt x="270428" y="350225"/>
                  </a:lnTo>
                  <a:lnTo>
                    <a:pt x="269069" y="350227"/>
                  </a:lnTo>
                  <a:lnTo>
                    <a:pt x="269038" y="349050"/>
                  </a:lnTo>
                  <a:lnTo>
                    <a:pt x="268154" y="348317"/>
                  </a:lnTo>
                  <a:lnTo>
                    <a:pt x="267923" y="348244"/>
                  </a:lnTo>
                  <a:lnTo>
                    <a:pt x="267728" y="348400"/>
                  </a:lnTo>
                  <a:lnTo>
                    <a:pt x="267887" y="348745"/>
                  </a:lnTo>
                  <a:lnTo>
                    <a:pt x="267496" y="349256"/>
                  </a:lnTo>
                  <a:lnTo>
                    <a:pt x="267127" y="349276"/>
                  </a:lnTo>
                  <a:lnTo>
                    <a:pt x="266770" y="349056"/>
                  </a:lnTo>
                  <a:lnTo>
                    <a:pt x="266370" y="349040"/>
                  </a:lnTo>
                  <a:lnTo>
                    <a:pt x="266139" y="349111"/>
                  </a:lnTo>
                  <a:lnTo>
                    <a:pt x="266021" y="349381"/>
                  </a:lnTo>
                  <a:lnTo>
                    <a:pt x="265512" y="349637"/>
                  </a:lnTo>
                  <a:lnTo>
                    <a:pt x="264492" y="349680"/>
                  </a:lnTo>
                  <a:lnTo>
                    <a:pt x="263946" y="349531"/>
                  </a:lnTo>
                  <a:lnTo>
                    <a:pt x="263948" y="350280"/>
                  </a:lnTo>
                  <a:lnTo>
                    <a:pt x="263939" y="351182"/>
                  </a:lnTo>
                  <a:lnTo>
                    <a:pt x="264490" y="351901"/>
                  </a:lnTo>
                  <a:lnTo>
                    <a:pt x="264899" y="352117"/>
                  </a:lnTo>
                  <a:lnTo>
                    <a:pt x="265409" y="352254"/>
                  </a:lnTo>
                  <a:lnTo>
                    <a:pt x="266058" y="353013"/>
                  </a:lnTo>
                  <a:lnTo>
                    <a:pt x="266057" y="353838"/>
                  </a:lnTo>
                  <a:lnTo>
                    <a:pt x="265890" y="353980"/>
                  </a:lnTo>
                  <a:lnTo>
                    <a:pt x="265624" y="353953"/>
                  </a:lnTo>
                  <a:lnTo>
                    <a:pt x="265375" y="354169"/>
                  </a:lnTo>
                  <a:lnTo>
                    <a:pt x="265297" y="354455"/>
                  </a:lnTo>
                  <a:lnTo>
                    <a:pt x="265309" y="354689"/>
                  </a:lnTo>
                  <a:lnTo>
                    <a:pt x="265501" y="354894"/>
                  </a:lnTo>
                  <a:lnTo>
                    <a:pt x="265815" y="355031"/>
                  </a:lnTo>
                  <a:lnTo>
                    <a:pt x="266834" y="355809"/>
                  </a:lnTo>
                  <a:lnTo>
                    <a:pt x="267050" y="356188"/>
                  </a:lnTo>
                  <a:lnTo>
                    <a:pt x="267206" y="356329"/>
                  </a:lnTo>
                  <a:lnTo>
                    <a:pt x="268157" y="356373"/>
                  </a:lnTo>
                  <a:lnTo>
                    <a:pt x="268744" y="356094"/>
                  </a:lnTo>
                  <a:lnTo>
                    <a:pt x="269013" y="355700"/>
                  </a:lnTo>
                  <a:lnTo>
                    <a:pt x="269957" y="355855"/>
                  </a:lnTo>
                  <a:lnTo>
                    <a:pt x="271606" y="356572"/>
                  </a:lnTo>
                  <a:lnTo>
                    <a:pt x="272451" y="356669"/>
                  </a:lnTo>
                  <a:lnTo>
                    <a:pt x="272786" y="356791"/>
                  </a:lnTo>
                  <a:lnTo>
                    <a:pt x="272929" y="356973"/>
                  </a:lnTo>
                  <a:lnTo>
                    <a:pt x="273112" y="357518"/>
                  </a:lnTo>
                  <a:lnTo>
                    <a:pt x="273259" y="357514"/>
                  </a:lnTo>
                  <a:lnTo>
                    <a:pt x="274137" y="357028"/>
                  </a:lnTo>
                  <a:lnTo>
                    <a:pt x="274411" y="357028"/>
                  </a:lnTo>
                  <a:lnTo>
                    <a:pt x="274757" y="357205"/>
                  </a:lnTo>
                  <a:lnTo>
                    <a:pt x="275243" y="356999"/>
                  </a:lnTo>
                  <a:lnTo>
                    <a:pt x="274974" y="356709"/>
                  </a:lnTo>
                  <a:lnTo>
                    <a:pt x="274709" y="356278"/>
                  </a:lnTo>
                  <a:lnTo>
                    <a:pt x="274504" y="355405"/>
                  </a:lnTo>
                  <a:lnTo>
                    <a:pt x="274562" y="355178"/>
                  </a:lnTo>
                  <a:lnTo>
                    <a:pt x="274827" y="355081"/>
                  </a:lnTo>
                  <a:lnTo>
                    <a:pt x="275456" y="355475"/>
                  </a:lnTo>
                  <a:lnTo>
                    <a:pt x="275644" y="355486"/>
                  </a:lnTo>
                  <a:lnTo>
                    <a:pt x="275831" y="355159"/>
                  </a:lnTo>
                  <a:lnTo>
                    <a:pt x="275893" y="354420"/>
                  </a:lnTo>
                  <a:lnTo>
                    <a:pt x="276109" y="353999"/>
                  </a:lnTo>
                  <a:lnTo>
                    <a:pt x="276469" y="353717"/>
                  </a:lnTo>
                  <a:lnTo>
                    <a:pt x="277347" y="353449"/>
                  </a:lnTo>
                  <a:lnTo>
                    <a:pt x="277771" y="353119"/>
                  </a:lnTo>
                  <a:lnTo>
                    <a:pt x="278290" y="352253"/>
                  </a:lnTo>
                  <a:lnTo>
                    <a:pt x="279063" y="351368"/>
                  </a:lnTo>
                  <a:lnTo>
                    <a:pt x="279055" y="351097"/>
                  </a:lnTo>
                  <a:lnTo>
                    <a:pt x="278706" y="350251"/>
                  </a:lnTo>
                  <a:lnTo>
                    <a:pt x="280677" y="350258"/>
                  </a:lnTo>
                  <a:lnTo>
                    <a:pt x="280677" y="357094"/>
                  </a:lnTo>
                  <a:lnTo>
                    <a:pt x="280728" y="357299"/>
                  </a:lnTo>
                  <a:lnTo>
                    <a:pt x="279431" y="357327"/>
                  </a:lnTo>
                  <a:lnTo>
                    <a:pt x="279413" y="358687"/>
                  </a:lnTo>
                  <a:lnTo>
                    <a:pt x="276821" y="358700"/>
                  </a:lnTo>
                  <a:lnTo>
                    <a:pt x="276820" y="359665"/>
                  </a:lnTo>
                  <a:lnTo>
                    <a:pt x="275584" y="359674"/>
                  </a:lnTo>
                  <a:lnTo>
                    <a:pt x="275592" y="360052"/>
                  </a:lnTo>
                  <a:lnTo>
                    <a:pt x="274233" y="360054"/>
                  </a:lnTo>
                  <a:lnTo>
                    <a:pt x="274251" y="362042"/>
                  </a:lnTo>
                  <a:lnTo>
                    <a:pt x="277931" y="362023"/>
                  </a:lnTo>
                  <a:lnTo>
                    <a:pt x="279445" y="362410"/>
                  </a:lnTo>
                  <a:lnTo>
                    <a:pt x="280354" y="362492"/>
                  </a:lnTo>
                  <a:lnTo>
                    <a:pt x="280889" y="362344"/>
                  </a:lnTo>
                  <a:lnTo>
                    <a:pt x="281399" y="362032"/>
                  </a:lnTo>
                  <a:lnTo>
                    <a:pt x="284503" y="362024"/>
                  </a:lnTo>
                  <a:lnTo>
                    <a:pt x="285838" y="362265"/>
                  </a:lnTo>
                  <a:lnTo>
                    <a:pt x="288294" y="363187"/>
                  </a:lnTo>
                  <a:lnTo>
                    <a:pt x="289290" y="364101"/>
                  </a:lnTo>
                  <a:lnTo>
                    <a:pt x="291407" y="364049"/>
                  </a:lnTo>
                  <a:lnTo>
                    <a:pt x="292386" y="364446"/>
                  </a:lnTo>
                  <a:lnTo>
                    <a:pt x="293055" y="364439"/>
                  </a:lnTo>
                  <a:lnTo>
                    <a:pt x="292977" y="364090"/>
                  </a:lnTo>
                  <a:lnTo>
                    <a:pt x="292749" y="363588"/>
                  </a:lnTo>
                  <a:lnTo>
                    <a:pt x="292661" y="362880"/>
                  </a:lnTo>
                  <a:lnTo>
                    <a:pt x="293084" y="363208"/>
                  </a:lnTo>
                  <a:lnTo>
                    <a:pt x="293173" y="363859"/>
                  </a:lnTo>
                  <a:lnTo>
                    <a:pt x="293349" y="364298"/>
                  </a:lnTo>
                  <a:lnTo>
                    <a:pt x="293548" y="364521"/>
                  </a:lnTo>
                  <a:lnTo>
                    <a:pt x="294132" y="364878"/>
                  </a:lnTo>
                  <a:lnTo>
                    <a:pt x="294507" y="364796"/>
                  </a:lnTo>
                  <a:lnTo>
                    <a:pt x="294960" y="364112"/>
                  </a:lnTo>
                  <a:lnTo>
                    <a:pt x="295143" y="364042"/>
                  </a:lnTo>
                  <a:lnTo>
                    <a:pt x="296763" y="364403"/>
                  </a:lnTo>
                  <a:lnTo>
                    <a:pt x="297036" y="364745"/>
                  </a:lnTo>
                  <a:lnTo>
                    <a:pt x="297003" y="364905"/>
                  </a:lnTo>
                  <a:lnTo>
                    <a:pt x="296864" y="365061"/>
                  </a:lnTo>
                  <a:lnTo>
                    <a:pt x="296346" y="365232"/>
                  </a:lnTo>
                  <a:lnTo>
                    <a:pt x="295734" y="365269"/>
                  </a:lnTo>
                  <a:lnTo>
                    <a:pt x="295437" y="365403"/>
                  </a:lnTo>
                  <a:lnTo>
                    <a:pt x="295339" y="365581"/>
                  </a:lnTo>
                  <a:lnTo>
                    <a:pt x="295510" y="366001"/>
                  </a:lnTo>
                  <a:lnTo>
                    <a:pt x="295816" y="366046"/>
                  </a:lnTo>
                  <a:lnTo>
                    <a:pt x="296264" y="365990"/>
                  </a:lnTo>
                  <a:lnTo>
                    <a:pt x="296590" y="366671"/>
                  </a:lnTo>
                  <a:lnTo>
                    <a:pt x="296190" y="367816"/>
                  </a:lnTo>
                  <a:lnTo>
                    <a:pt x="295684" y="368269"/>
                  </a:lnTo>
                  <a:lnTo>
                    <a:pt x="295460" y="368343"/>
                  </a:lnTo>
                  <a:lnTo>
                    <a:pt x="294807" y="368046"/>
                  </a:lnTo>
                  <a:lnTo>
                    <a:pt x="294636" y="368168"/>
                  </a:lnTo>
                  <a:lnTo>
                    <a:pt x="294864" y="368823"/>
                  </a:lnTo>
                  <a:lnTo>
                    <a:pt x="295207" y="369176"/>
                  </a:lnTo>
                  <a:lnTo>
                    <a:pt x="295423" y="369213"/>
                  </a:lnTo>
                  <a:lnTo>
                    <a:pt x="295557" y="369637"/>
                  </a:lnTo>
                  <a:lnTo>
                    <a:pt x="295398" y="370634"/>
                  </a:lnTo>
                  <a:lnTo>
                    <a:pt x="294965" y="370823"/>
                  </a:lnTo>
                  <a:lnTo>
                    <a:pt x="294529" y="370815"/>
                  </a:lnTo>
                  <a:lnTo>
                    <a:pt x="293983" y="370670"/>
                  </a:lnTo>
                  <a:lnTo>
                    <a:pt x="292022" y="369871"/>
                  </a:lnTo>
                  <a:lnTo>
                    <a:pt x="289564" y="369871"/>
                  </a:lnTo>
                  <a:lnTo>
                    <a:pt x="288341" y="369603"/>
                  </a:lnTo>
                  <a:lnTo>
                    <a:pt x="287623" y="369626"/>
                  </a:lnTo>
                  <a:lnTo>
                    <a:pt x="286824" y="369302"/>
                  </a:lnTo>
                  <a:lnTo>
                    <a:pt x="286485" y="368972"/>
                  </a:lnTo>
                  <a:lnTo>
                    <a:pt x="286347" y="369370"/>
                  </a:lnTo>
                  <a:lnTo>
                    <a:pt x="286767" y="369864"/>
                  </a:lnTo>
                  <a:lnTo>
                    <a:pt x="286176" y="370359"/>
                  </a:lnTo>
                  <a:lnTo>
                    <a:pt x="286266" y="371184"/>
                  </a:lnTo>
                  <a:lnTo>
                    <a:pt x="286560" y="371946"/>
                  </a:lnTo>
                  <a:lnTo>
                    <a:pt x="286084" y="372359"/>
                  </a:lnTo>
                  <a:lnTo>
                    <a:pt x="286084" y="372879"/>
                  </a:lnTo>
                  <a:lnTo>
                    <a:pt x="286443" y="373481"/>
                  </a:lnTo>
                  <a:lnTo>
                    <a:pt x="287046" y="374132"/>
                  </a:lnTo>
                  <a:lnTo>
                    <a:pt x="287136" y="374723"/>
                  </a:lnTo>
                  <a:lnTo>
                    <a:pt x="287018" y="375585"/>
                  </a:lnTo>
                  <a:lnTo>
                    <a:pt x="287210" y="376113"/>
                  </a:lnTo>
                  <a:lnTo>
                    <a:pt x="287430" y="375935"/>
                  </a:lnTo>
                  <a:lnTo>
                    <a:pt x="288448" y="376514"/>
                  </a:lnTo>
                  <a:lnTo>
                    <a:pt x="288799" y="376819"/>
                  </a:lnTo>
                  <a:lnTo>
                    <a:pt x="288729" y="378276"/>
                  </a:lnTo>
                  <a:lnTo>
                    <a:pt x="288473" y="378890"/>
                  </a:lnTo>
                  <a:lnTo>
                    <a:pt x="289340" y="379585"/>
                  </a:lnTo>
                  <a:lnTo>
                    <a:pt x="289589" y="380165"/>
                  </a:lnTo>
                  <a:lnTo>
                    <a:pt x="289499" y="380752"/>
                  </a:lnTo>
                  <a:lnTo>
                    <a:pt x="289829" y="381384"/>
                  </a:lnTo>
                  <a:lnTo>
                    <a:pt x="290078" y="381410"/>
                  </a:lnTo>
                  <a:lnTo>
                    <a:pt x="290530" y="381247"/>
                  </a:lnTo>
                  <a:lnTo>
                    <a:pt x="290595" y="381410"/>
                  </a:lnTo>
                  <a:lnTo>
                    <a:pt x="290261" y="382395"/>
                  </a:lnTo>
                  <a:lnTo>
                    <a:pt x="290615" y="382641"/>
                  </a:lnTo>
                  <a:lnTo>
                    <a:pt x="290717" y="383180"/>
                  </a:lnTo>
                  <a:lnTo>
                    <a:pt x="290502" y="384373"/>
                  </a:lnTo>
                  <a:lnTo>
                    <a:pt x="290901" y="384667"/>
                  </a:lnTo>
                  <a:lnTo>
                    <a:pt x="291059" y="384883"/>
                  </a:lnTo>
                  <a:lnTo>
                    <a:pt x="290925" y="385459"/>
                  </a:lnTo>
                  <a:lnTo>
                    <a:pt x="291283" y="386864"/>
                  </a:lnTo>
                  <a:lnTo>
                    <a:pt x="291564" y="386793"/>
                  </a:lnTo>
                  <a:lnTo>
                    <a:pt x="292150" y="386860"/>
                  </a:lnTo>
                  <a:lnTo>
                    <a:pt x="292394" y="387069"/>
                  </a:lnTo>
                  <a:lnTo>
                    <a:pt x="292179" y="387399"/>
                  </a:lnTo>
                  <a:lnTo>
                    <a:pt x="291287" y="387593"/>
                  </a:lnTo>
                  <a:lnTo>
                    <a:pt x="291108" y="387749"/>
                  </a:lnTo>
                  <a:lnTo>
                    <a:pt x="291112" y="387898"/>
                  </a:lnTo>
                  <a:lnTo>
                    <a:pt x="291385" y="388087"/>
                  </a:lnTo>
                  <a:lnTo>
                    <a:pt x="291812" y="387964"/>
                  </a:lnTo>
                  <a:lnTo>
                    <a:pt x="292215" y="388492"/>
                  </a:lnTo>
                  <a:lnTo>
                    <a:pt x="292235" y="388913"/>
                  </a:lnTo>
                  <a:lnTo>
                    <a:pt x="291206" y="389184"/>
                  </a:lnTo>
                  <a:lnTo>
                    <a:pt x="290856" y="390556"/>
                  </a:lnTo>
                  <a:lnTo>
                    <a:pt x="290876" y="391169"/>
                  </a:lnTo>
                  <a:lnTo>
                    <a:pt x="291275" y="391140"/>
                  </a:lnTo>
                  <a:lnTo>
                    <a:pt x="291706" y="391894"/>
                  </a:lnTo>
                  <a:lnTo>
                    <a:pt x="291893" y="392069"/>
                  </a:lnTo>
                  <a:lnTo>
                    <a:pt x="292162" y="392147"/>
                  </a:lnTo>
                  <a:lnTo>
                    <a:pt x="292170" y="393471"/>
                  </a:lnTo>
                  <a:lnTo>
                    <a:pt x="292068" y="393846"/>
                  </a:lnTo>
                  <a:lnTo>
                    <a:pt x="291185" y="393924"/>
                  </a:lnTo>
                  <a:lnTo>
                    <a:pt x="290661" y="394277"/>
                  </a:lnTo>
                  <a:lnTo>
                    <a:pt x="290486" y="394549"/>
                  </a:lnTo>
                  <a:lnTo>
                    <a:pt x="290413" y="394735"/>
                  </a:lnTo>
                  <a:lnTo>
                    <a:pt x="290770" y="395724"/>
                  </a:lnTo>
                  <a:lnTo>
                    <a:pt x="291364" y="395716"/>
                  </a:lnTo>
                  <a:lnTo>
                    <a:pt x="291665" y="395869"/>
                  </a:lnTo>
                  <a:lnTo>
                    <a:pt x="291722" y="396054"/>
                  </a:lnTo>
                  <a:lnTo>
                    <a:pt x="291173" y="397441"/>
                  </a:lnTo>
                  <a:lnTo>
                    <a:pt x="290482" y="397393"/>
                  </a:lnTo>
                  <a:lnTo>
                    <a:pt x="291054" y="398798"/>
                  </a:lnTo>
                  <a:lnTo>
                    <a:pt x="292233" y="399326"/>
                  </a:lnTo>
                  <a:lnTo>
                    <a:pt x="292769" y="401333"/>
                  </a:lnTo>
                  <a:lnTo>
                    <a:pt x="292761" y="402649"/>
                  </a:lnTo>
                  <a:lnTo>
                    <a:pt x="293350" y="402709"/>
                  </a:lnTo>
                  <a:lnTo>
                    <a:pt x="293565" y="402605"/>
                  </a:lnTo>
                  <a:lnTo>
                    <a:pt x="293899" y="402780"/>
                  </a:lnTo>
                  <a:lnTo>
                    <a:pt x="294739" y="403735"/>
                  </a:lnTo>
                  <a:lnTo>
                    <a:pt x="294378" y="404438"/>
                  </a:lnTo>
                  <a:lnTo>
                    <a:pt x="294036" y="404773"/>
                  </a:lnTo>
                  <a:lnTo>
                    <a:pt x="293585" y="404918"/>
                  </a:lnTo>
                  <a:lnTo>
                    <a:pt x="293589" y="405096"/>
                  </a:lnTo>
                  <a:lnTo>
                    <a:pt x="293870" y="405037"/>
                  </a:lnTo>
                  <a:lnTo>
                    <a:pt x="294174" y="405185"/>
                  </a:lnTo>
                  <a:lnTo>
                    <a:pt x="294491" y="405996"/>
                  </a:lnTo>
                  <a:lnTo>
                    <a:pt x="294450" y="406691"/>
                  </a:lnTo>
                  <a:lnTo>
                    <a:pt x="294588" y="407461"/>
                  </a:lnTo>
                  <a:lnTo>
                    <a:pt x="294949" y="408138"/>
                  </a:lnTo>
                  <a:lnTo>
                    <a:pt x="295412" y="408216"/>
                  </a:lnTo>
                  <a:lnTo>
                    <a:pt x="295818" y="408510"/>
                  </a:lnTo>
                  <a:lnTo>
                    <a:pt x="295980" y="408960"/>
                  </a:lnTo>
                  <a:lnTo>
                    <a:pt x="296317" y="409592"/>
                  </a:lnTo>
                  <a:lnTo>
                    <a:pt x="296901" y="409778"/>
                  </a:lnTo>
                  <a:lnTo>
                    <a:pt x="297701" y="410169"/>
                  </a:lnTo>
                  <a:lnTo>
                    <a:pt x="297794" y="410414"/>
                  </a:lnTo>
                  <a:lnTo>
                    <a:pt x="297867" y="411084"/>
                  </a:lnTo>
                  <a:lnTo>
                    <a:pt x="298284" y="411712"/>
                  </a:lnTo>
                  <a:lnTo>
                    <a:pt x="298487" y="412339"/>
                  </a:lnTo>
                  <a:lnTo>
                    <a:pt x="298502" y="413798"/>
                  </a:lnTo>
                  <a:lnTo>
                    <a:pt x="298603" y="414047"/>
                  </a:lnTo>
                  <a:lnTo>
                    <a:pt x="300695" y="415827"/>
                  </a:lnTo>
                  <a:lnTo>
                    <a:pt x="300438" y="416557"/>
                  </a:lnTo>
                  <a:lnTo>
                    <a:pt x="299910" y="416721"/>
                  </a:lnTo>
                  <a:lnTo>
                    <a:pt x="299200" y="416781"/>
                  </a:lnTo>
                  <a:lnTo>
                    <a:pt x="298961" y="417268"/>
                  </a:lnTo>
                  <a:lnTo>
                    <a:pt x="299022" y="418237"/>
                  </a:lnTo>
                  <a:lnTo>
                    <a:pt x="299380" y="418932"/>
                  </a:lnTo>
                  <a:lnTo>
                    <a:pt x="299534" y="418987"/>
                  </a:lnTo>
                  <a:lnTo>
                    <a:pt x="299600" y="421149"/>
                  </a:lnTo>
                  <a:lnTo>
                    <a:pt x="298438" y="421463"/>
                  </a:lnTo>
                  <a:lnTo>
                    <a:pt x="297344" y="421310"/>
                  </a:lnTo>
                  <a:lnTo>
                    <a:pt x="296857" y="421611"/>
                  </a:lnTo>
                  <a:lnTo>
                    <a:pt x="296124" y="422226"/>
                  </a:lnTo>
                  <a:lnTo>
                    <a:pt x="296066" y="422413"/>
                  </a:lnTo>
                  <a:lnTo>
                    <a:pt x="296369" y="422983"/>
                  </a:lnTo>
                  <a:lnTo>
                    <a:pt x="296390" y="423158"/>
                  </a:lnTo>
                  <a:lnTo>
                    <a:pt x="296296" y="423597"/>
                  </a:lnTo>
                  <a:lnTo>
                    <a:pt x="295140" y="424831"/>
                  </a:lnTo>
                  <a:lnTo>
                    <a:pt x="295184" y="425273"/>
                  </a:lnTo>
                  <a:lnTo>
                    <a:pt x="294657" y="425436"/>
                  </a:lnTo>
                  <a:lnTo>
                    <a:pt x="293863" y="425518"/>
                  </a:lnTo>
                  <a:lnTo>
                    <a:pt x="293299" y="425404"/>
                  </a:lnTo>
                  <a:lnTo>
                    <a:pt x="292715" y="426574"/>
                  </a:lnTo>
                  <a:lnTo>
                    <a:pt x="293562" y="428028"/>
                  </a:lnTo>
                  <a:lnTo>
                    <a:pt x="293655" y="428455"/>
                  </a:lnTo>
                  <a:lnTo>
                    <a:pt x="293638" y="429883"/>
                  </a:lnTo>
                  <a:lnTo>
                    <a:pt x="292427" y="430273"/>
                  </a:lnTo>
                  <a:lnTo>
                    <a:pt x="291965" y="431035"/>
                  </a:lnTo>
                  <a:lnTo>
                    <a:pt x="291300" y="431039"/>
                  </a:lnTo>
                  <a:lnTo>
                    <a:pt x="290824" y="431489"/>
                  </a:lnTo>
                  <a:lnTo>
                    <a:pt x="290801" y="432225"/>
                  </a:lnTo>
                  <a:lnTo>
                    <a:pt x="290211" y="432961"/>
                  </a:lnTo>
                  <a:lnTo>
                    <a:pt x="289781" y="433207"/>
                  </a:lnTo>
                  <a:lnTo>
                    <a:pt x="289538" y="433627"/>
                  </a:lnTo>
                  <a:lnTo>
                    <a:pt x="289830" y="433980"/>
                  </a:lnTo>
                  <a:lnTo>
                    <a:pt x="289984" y="435174"/>
                  </a:lnTo>
                  <a:lnTo>
                    <a:pt x="287777" y="436743"/>
                  </a:lnTo>
                  <a:lnTo>
                    <a:pt x="287425" y="436899"/>
                  </a:lnTo>
                  <a:lnTo>
                    <a:pt x="286939" y="436873"/>
                  </a:lnTo>
                  <a:lnTo>
                    <a:pt x="286984" y="438921"/>
                  </a:lnTo>
                  <a:lnTo>
                    <a:pt x="287162" y="439579"/>
                  </a:lnTo>
                  <a:lnTo>
                    <a:pt x="287227" y="439735"/>
                  </a:lnTo>
                  <a:lnTo>
                    <a:pt x="287583" y="440081"/>
                  </a:lnTo>
                  <a:lnTo>
                    <a:pt x="288215" y="440426"/>
                  </a:lnTo>
                  <a:lnTo>
                    <a:pt x="288228" y="443981"/>
                  </a:lnTo>
                  <a:lnTo>
                    <a:pt x="277967" y="443940"/>
                  </a:lnTo>
                  <a:lnTo>
                    <a:pt x="277952" y="439248"/>
                  </a:lnTo>
                  <a:lnTo>
                    <a:pt x="265100" y="439176"/>
                  </a:lnTo>
                  <a:lnTo>
                    <a:pt x="265092" y="441552"/>
                  </a:lnTo>
                  <a:lnTo>
                    <a:pt x="259947" y="441542"/>
                  </a:lnTo>
                  <a:lnTo>
                    <a:pt x="259971" y="439806"/>
                  </a:lnTo>
                  <a:lnTo>
                    <a:pt x="259914" y="437825"/>
                  </a:lnTo>
                  <a:lnTo>
                    <a:pt x="259574" y="437739"/>
                  </a:lnTo>
                  <a:lnTo>
                    <a:pt x="259068" y="437471"/>
                  </a:lnTo>
                  <a:lnTo>
                    <a:pt x="258805" y="437174"/>
                  </a:lnTo>
                  <a:lnTo>
                    <a:pt x="258708" y="436854"/>
                  </a:lnTo>
                  <a:lnTo>
                    <a:pt x="252240" y="436790"/>
                  </a:lnTo>
                  <a:lnTo>
                    <a:pt x="252233" y="439620"/>
                  </a:lnTo>
                  <a:lnTo>
                    <a:pt x="252237" y="440337"/>
                  </a:lnTo>
                  <a:lnTo>
                    <a:pt x="252265" y="442714"/>
                  </a:lnTo>
                  <a:lnTo>
                    <a:pt x="252254" y="443886"/>
                  </a:lnTo>
                  <a:lnTo>
                    <a:pt x="252288" y="453363"/>
                  </a:lnTo>
                  <a:lnTo>
                    <a:pt x="257418" y="453357"/>
                  </a:lnTo>
                  <a:lnTo>
                    <a:pt x="257413" y="452102"/>
                  </a:lnTo>
                  <a:lnTo>
                    <a:pt x="259950" y="452113"/>
                  </a:lnTo>
                  <a:lnTo>
                    <a:pt x="259940" y="451008"/>
                  </a:lnTo>
                  <a:lnTo>
                    <a:pt x="262569" y="451008"/>
                  </a:lnTo>
                  <a:lnTo>
                    <a:pt x="262572" y="453373"/>
                  </a:lnTo>
                  <a:lnTo>
                    <a:pt x="265138" y="453370"/>
                  </a:lnTo>
                  <a:lnTo>
                    <a:pt x="265097" y="448638"/>
                  </a:lnTo>
                  <a:lnTo>
                    <a:pt x="267637" y="448619"/>
                  </a:lnTo>
                  <a:lnTo>
                    <a:pt x="267696" y="457776"/>
                  </a:lnTo>
                  <a:lnTo>
                    <a:pt x="267620" y="457980"/>
                  </a:lnTo>
                  <a:lnTo>
                    <a:pt x="267422" y="458062"/>
                  </a:lnTo>
                  <a:lnTo>
                    <a:pt x="266363" y="458089"/>
                  </a:lnTo>
                  <a:lnTo>
                    <a:pt x="255876" y="458075"/>
                  </a:lnTo>
                  <a:lnTo>
                    <a:pt x="255783" y="478412"/>
                  </a:lnTo>
                  <a:lnTo>
                    <a:pt x="255731" y="479192"/>
                  </a:lnTo>
                  <a:lnTo>
                    <a:pt x="227544" y="479167"/>
                  </a:lnTo>
                  <a:lnTo>
                    <a:pt x="209906" y="479152"/>
                  </a:lnTo>
                  <a:lnTo>
                    <a:pt x="209379" y="479151"/>
                  </a:lnTo>
                  <a:lnTo>
                    <a:pt x="207988" y="479153"/>
                  </a:lnTo>
                  <a:lnTo>
                    <a:pt x="203322" y="479159"/>
                  </a:lnTo>
                  <a:lnTo>
                    <a:pt x="193652" y="479143"/>
                  </a:lnTo>
                  <a:lnTo>
                    <a:pt x="163861" y="479091"/>
                  </a:lnTo>
                  <a:lnTo>
                    <a:pt x="161433" y="479084"/>
                  </a:lnTo>
                  <a:lnTo>
                    <a:pt x="161283" y="478681"/>
                  </a:lnTo>
                  <a:lnTo>
                    <a:pt x="160835" y="477952"/>
                  </a:lnTo>
                  <a:lnTo>
                    <a:pt x="160553" y="477666"/>
                  </a:lnTo>
                  <a:lnTo>
                    <a:pt x="159879" y="477152"/>
                  </a:lnTo>
                  <a:lnTo>
                    <a:pt x="160198" y="476952"/>
                  </a:lnTo>
                  <a:lnTo>
                    <a:pt x="160202" y="476818"/>
                  </a:lnTo>
                  <a:lnTo>
                    <a:pt x="159544" y="476349"/>
                  </a:lnTo>
                  <a:lnTo>
                    <a:pt x="158983" y="476338"/>
                  </a:lnTo>
                  <a:lnTo>
                    <a:pt x="158543" y="476156"/>
                  </a:lnTo>
                  <a:lnTo>
                    <a:pt x="158382" y="475148"/>
                  </a:lnTo>
                  <a:lnTo>
                    <a:pt x="158487" y="475014"/>
                  </a:lnTo>
                  <a:lnTo>
                    <a:pt x="158831" y="474861"/>
                  </a:lnTo>
                  <a:lnTo>
                    <a:pt x="158022" y="474466"/>
                  </a:lnTo>
                  <a:lnTo>
                    <a:pt x="157393" y="473981"/>
                  </a:lnTo>
                  <a:lnTo>
                    <a:pt x="160011" y="468903"/>
                  </a:lnTo>
                  <a:lnTo>
                    <a:pt x="159967" y="468565"/>
                  </a:lnTo>
                  <a:lnTo>
                    <a:pt x="159353" y="467304"/>
                  </a:lnTo>
                  <a:lnTo>
                    <a:pt x="159377" y="466988"/>
                  </a:lnTo>
                  <a:lnTo>
                    <a:pt x="161457" y="464080"/>
                  </a:lnTo>
                  <a:lnTo>
                    <a:pt x="161513" y="463741"/>
                  </a:lnTo>
                  <a:lnTo>
                    <a:pt x="161506" y="459840"/>
                  </a:lnTo>
                  <a:lnTo>
                    <a:pt x="161315" y="456991"/>
                  </a:lnTo>
                  <a:lnTo>
                    <a:pt x="160796" y="456639"/>
                  </a:lnTo>
                  <a:lnTo>
                    <a:pt x="159221" y="456905"/>
                  </a:lnTo>
                  <a:lnTo>
                    <a:pt x="158894" y="457437"/>
                  </a:lnTo>
                  <a:lnTo>
                    <a:pt x="159043" y="457589"/>
                  </a:lnTo>
                  <a:lnTo>
                    <a:pt x="159112" y="457935"/>
                  </a:lnTo>
                  <a:lnTo>
                    <a:pt x="149386" y="457918"/>
                  </a:lnTo>
                  <a:lnTo>
                    <a:pt x="149390" y="458639"/>
                  </a:lnTo>
                  <a:lnTo>
                    <a:pt x="146172" y="458703"/>
                  </a:lnTo>
                  <a:lnTo>
                    <a:pt x="144944" y="458616"/>
                  </a:lnTo>
                  <a:lnTo>
                    <a:pt x="143965" y="458274"/>
                  </a:lnTo>
                  <a:lnTo>
                    <a:pt x="143464" y="458003"/>
                  </a:lnTo>
                  <a:lnTo>
                    <a:pt x="143121" y="457623"/>
                  </a:lnTo>
                  <a:lnTo>
                    <a:pt x="143052" y="457404"/>
                  </a:lnTo>
                  <a:lnTo>
                    <a:pt x="143100" y="457170"/>
                  </a:lnTo>
                  <a:lnTo>
                    <a:pt x="143399" y="456627"/>
                  </a:lnTo>
                  <a:lnTo>
                    <a:pt x="143407" y="456441"/>
                  </a:lnTo>
                  <a:lnTo>
                    <a:pt x="143165" y="455861"/>
                  </a:lnTo>
                  <a:lnTo>
                    <a:pt x="142554" y="454935"/>
                  </a:lnTo>
                  <a:lnTo>
                    <a:pt x="141211" y="454254"/>
                  </a:lnTo>
                  <a:lnTo>
                    <a:pt x="140042" y="453399"/>
                  </a:lnTo>
                  <a:lnTo>
                    <a:pt x="139189" y="453169"/>
                  </a:lnTo>
                  <a:lnTo>
                    <a:pt x="136946" y="453178"/>
                  </a:lnTo>
                  <a:lnTo>
                    <a:pt x="136818" y="453330"/>
                  </a:lnTo>
                  <a:lnTo>
                    <a:pt x="136823" y="453763"/>
                  </a:lnTo>
                  <a:lnTo>
                    <a:pt x="136826" y="455918"/>
                  </a:lnTo>
                  <a:lnTo>
                    <a:pt x="136832" y="456864"/>
                  </a:lnTo>
                  <a:lnTo>
                    <a:pt x="136839" y="458002"/>
                  </a:lnTo>
                  <a:lnTo>
                    <a:pt x="136828" y="479011"/>
                  </a:lnTo>
                  <a:lnTo>
                    <a:pt x="120315" y="478962"/>
                  </a:lnTo>
                  <a:lnTo>
                    <a:pt x="119887" y="478960"/>
                  </a:lnTo>
                  <a:lnTo>
                    <a:pt x="119730" y="478960"/>
                  </a:lnTo>
                  <a:lnTo>
                    <a:pt x="104605" y="478952"/>
                  </a:lnTo>
                  <a:lnTo>
                    <a:pt x="102775" y="478950"/>
                  </a:lnTo>
                  <a:lnTo>
                    <a:pt x="92816" y="478945"/>
                  </a:lnTo>
                  <a:lnTo>
                    <a:pt x="92045" y="478947"/>
                  </a:lnTo>
                  <a:lnTo>
                    <a:pt x="84562" y="478968"/>
                  </a:lnTo>
                  <a:lnTo>
                    <a:pt x="71358" y="478962"/>
                  </a:lnTo>
                  <a:lnTo>
                    <a:pt x="69652" y="478961"/>
                  </a:lnTo>
                  <a:lnTo>
                    <a:pt x="62242" y="478966"/>
                  </a:lnTo>
                  <a:lnTo>
                    <a:pt x="60932" y="478969"/>
                  </a:lnTo>
                  <a:lnTo>
                    <a:pt x="58184" y="478975"/>
                  </a:lnTo>
                  <a:lnTo>
                    <a:pt x="56886" y="478977"/>
                  </a:lnTo>
                  <a:lnTo>
                    <a:pt x="52290" y="478860"/>
                  </a:lnTo>
                  <a:lnTo>
                    <a:pt x="51739" y="478864"/>
                  </a:lnTo>
                  <a:lnTo>
                    <a:pt x="46045" y="478913"/>
                  </a:lnTo>
                  <a:lnTo>
                    <a:pt x="44359" y="478928"/>
                  </a:lnTo>
                  <a:lnTo>
                    <a:pt x="34335" y="478878"/>
                  </a:lnTo>
                  <a:lnTo>
                    <a:pt x="31859" y="478865"/>
                  </a:lnTo>
                  <a:lnTo>
                    <a:pt x="31487" y="478869"/>
                  </a:lnTo>
                  <a:lnTo>
                    <a:pt x="31348" y="478880"/>
                  </a:lnTo>
                  <a:lnTo>
                    <a:pt x="17191" y="478938"/>
                  </a:lnTo>
                  <a:lnTo>
                    <a:pt x="11837" y="478810"/>
                  </a:lnTo>
                  <a:lnTo>
                    <a:pt x="8625" y="478813"/>
                  </a:lnTo>
                  <a:lnTo>
                    <a:pt x="591" y="478993"/>
                  </a:lnTo>
                  <a:lnTo>
                    <a:pt x="494" y="431949"/>
                  </a:lnTo>
                  <a:lnTo>
                    <a:pt x="490" y="430668"/>
                  </a:lnTo>
                  <a:lnTo>
                    <a:pt x="450" y="429579"/>
                  </a:lnTo>
                  <a:lnTo>
                    <a:pt x="426" y="426075"/>
                  </a:lnTo>
                  <a:lnTo>
                    <a:pt x="413" y="421111"/>
                  </a:lnTo>
                  <a:lnTo>
                    <a:pt x="399" y="415496"/>
                  </a:lnTo>
                  <a:lnTo>
                    <a:pt x="385" y="411165"/>
                  </a:lnTo>
                  <a:lnTo>
                    <a:pt x="379" y="409321"/>
                  </a:lnTo>
                  <a:lnTo>
                    <a:pt x="378" y="403441"/>
                  </a:lnTo>
                  <a:lnTo>
                    <a:pt x="377" y="397258"/>
                  </a:lnTo>
                  <a:lnTo>
                    <a:pt x="345" y="388225"/>
                  </a:lnTo>
                  <a:lnTo>
                    <a:pt x="359" y="386277"/>
                  </a:lnTo>
                  <a:lnTo>
                    <a:pt x="370" y="384848"/>
                  </a:lnTo>
                  <a:lnTo>
                    <a:pt x="362" y="384118"/>
                  </a:lnTo>
                  <a:lnTo>
                    <a:pt x="332" y="357564"/>
                  </a:lnTo>
                  <a:lnTo>
                    <a:pt x="331" y="357024"/>
                  </a:lnTo>
                  <a:lnTo>
                    <a:pt x="286" y="340261"/>
                  </a:lnTo>
                  <a:lnTo>
                    <a:pt x="345" y="326660"/>
                  </a:lnTo>
                  <a:lnTo>
                    <a:pt x="355" y="326498"/>
                  </a:lnTo>
                  <a:lnTo>
                    <a:pt x="361" y="323014"/>
                  </a:lnTo>
                  <a:lnTo>
                    <a:pt x="364" y="320715"/>
                  </a:lnTo>
                  <a:lnTo>
                    <a:pt x="391" y="302763"/>
                  </a:lnTo>
                  <a:lnTo>
                    <a:pt x="400" y="296983"/>
                  </a:lnTo>
                  <a:lnTo>
                    <a:pt x="406" y="293479"/>
                  </a:lnTo>
                  <a:lnTo>
                    <a:pt x="415" y="287087"/>
                  </a:lnTo>
                  <a:lnTo>
                    <a:pt x="298" y="275765"/>
                  </a:lnTo>
                  <a:lnTo>
                    <a:pt x="297" y="274550"/>
                  </a:lnTo>
                  <a:lnTo>
                    <a:pt x="269" y="257641"/>
                  </a:lnTo>
                  <a:lnTo>
                    <a:pt x="242" y="240593"/>
                  </a:lnTo>
                  <a:lnTo>
                    <a:pt x="229" y="232214"/>
                  </a:lnTo>
                  <a:lnTo>
                    <a:pt x="229" y="231894"/>
                  </a:lnTo>
                  <a:lnTo>
                    <a:pt x="233" y="228289"/>
                  </a:lnTo>
                  <a:lnTo>
                    <a:pt x="233" y="228048"/>
                  </a:lnTo>
                  <a:lnTo>
                    <a:pt x="236" y="221824"/>
                  </a:lnTo>
                  <a:lnTo>
                    <a:pt x="244" y="203974"/>
                  </a:lnTo>
                  <a:lnTo>
                    <a:pt x="233" y="203705"/>
                  </a:lnTo>
                  <a:lnTo>
                    <a:pt x="227" y="203561"/>
                  </a:lnTo>
                  <a:lnTo>
                    <a:pt x="234" y="203240"/>
                  </a:lnTo>
                  <a:lnTo>
                    <a:pt x="248" y="202490"/>
                  </a:lnTo>
                  <a:lnTo>
                    <a:pt x="238" y="199265"/>
                  </a:lnTo>
                  <a:lnTo>
                    <a:pt x="228" y="198707"/>
                  </a:lnTo>
                  <a:lnTo>
                    <a:pt x="224" y="191466"/>
                  </a:lnTo>
                  <a:lnTo>
                    <a:pt x="155" y="175396"/>
                  </a:lnTo>
                  <a:lnTo>
                    <a:pt x="230" y="174102"/>
                  </a:lnTo>
                  <a:lnTo>
                    <a:pt x="0" y="154186"/>
                  </a:lnTo>
                  <a:lnTo>
                    <a:pt x="2332" y="154086"/>
                  </a:lnTo>
                  <a:lnTo>
                    <a:pt x="2274" y="153770"/>
                  </a:lnTo>
                  <a:lnTo>
                    <a:pt x="2348" y="133592"/>
                  </a:lnTo>
                  <a:lnTo>
                    <a:pt x="2294" y="133437"/>
                  </a:lnTo>
                  <a:lnTo>
                    <a:pt x="2247" y="100854"/>
                  </a:lnTo>
                  <a:lnTo>
                    <a:pt x="2245" y="99123"/>
                  </a:lnTo>
                  <a:lnTo>
                    <a:pt x="2246" y="98884"/>
                  </a:lnTo>
                  <a:lnTo>
                    <a:pt x="2257" y="97592"/>
                  </a:lnTo>
                  <a:lnTo>
                    <a:pt x="2263" y="96138"/>
                  </a:lnTo>
                  <a:lnTo>
                    <a:pt x="2276" y="92898"/>
                  </a:lnTo>
                  <a:lnTo>
                    <a:pt x="2238" y="89765"/>
                  </a:lnTo>
                  <a:lnTo>
                    <a:pt x="2201" y="81782"/>
                  </a:lnTo>
                  <a:lnTo>
                    <a:pt x="2185" y="78504"/>
                  </a:lnTo>
                  <a:lnTo>
                    <a:pt x="2124" y="76207"/>
                  </a:lnTo>
                  <a:lnTo>
                    <a:pt x="2111" y="75739"/>
                  </a:lnTo>
                  <a:lnTo>
                    <a:pt x="2063" y="73936"/>
                  </a:lnTo>
                  <a:lnTo>
                    <a:pt x="2105" y="72942"/>
                  </a:lnTo>
                  <a:lnTo>
                    <a:pt x="2126" y="72439"/>
                  </a:lnTo>
                  <a:lnTo>
                    <a:pt x="2132" y="72229"/>
                  </a:lnTo>
                  <a:lnTo>
                    <a:pt x="2143" y="71890"/>
                  </a:lnTo>
                  <a:lnTo>
                    <a:pt x="2109" y="69242"/>
                  </a:lnTo>
                  <a:lnTo>
                    <a:pt x="2069" y="66074"/>
                  </a:lnTo>
                  <a:lnTo>
                    <a:pt x="2075" y="64848"/>
                  </a:lnTo>
                  <a:lnTo>
                    <a:pt x="2078" y="64192"/>
                  </a:lnTo>
                  <a:lnTo>
                    <a:pt x="2067" y="63848"/>
                  </a:lnTo>
                  <a:lnTo>
                    <a:pt x="2046" y="63213"/>
                  </a:lnTo>
                  <a:lnTo>
                    <a:pt x="2040" y="63017"/>
                  </a:lnTo>
                  <a:lnTo>
                    <a:pt x="2036" y="61454"/>
                  </a:lnTo>
                  <a:lnTo>
                    <a:pt x="2029" y="59087"/>
                  </a:lnTo>
                  <a:lnTo>
                    <a:pt x="1955" y="31773"/>
                  </a:lnTo>
                  <a:lnTo>
                    <a:pt x="1797" y="12516"/>
                  </a:lnTo>
                  <a:lnTo>
                    <a:pt x="1786" y="12260"/>
                  </a:lnTo>
                  <a:lnTo>
                    <a:pt x="1772" y="11932"/>
                  </a:lnTo>
                  <a:lnTo>
                    <a:pt x="1769" y="1030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1" name="pg742">
              <a:extLst>
                <a:ext uri="{FF2B5EF4-FFF2-40B4-BE49-F238E27FC236}">
                  <a16:creationId xmlns:a16="http://schemas.microsoft.com/office/drawing/2014/main" id="{7F9ACEAA-8D4C-0047-9F3E-8F7268CB9AFB}"/>
                </a:ext>
              </a:extLst>
            </p:cNvPr>
            <p:cNvSpPr/>
            <p:nvPr/>
          </p:nvSpPr>
          <p:spPr>
            <a:xfrm>
              <a:off x="4263017" y="1762309"/>
              <a:ext cx="216670" cy="254236"/>
            </a:xfrm>
            <a:custGeom>
              <a:avLst/>
              <a:gdLst/>
              <a:ahLst/>
              <a:cxnLst/>
              <a:rect l="0" t="0" r="0" b="0"/>
              <a:pathLst>
                <a:path w="216670" h="254236">
                  <a:moveTo>
                    <a:pt x="177443" y="6151"/>
                  </a:moveTo>
                  <a:lnTo>
                    <a:pt x="177158" y="6457"/>
                  </a:lnTo>
                  <a:lnTo>
                    <a:pt x="177121" y="6617"/>
                  </a:lnTo>
                  <a:lnTo>
                    <a:pt x="177356" y="7083"/>
                  </a:lnTo>
                  <a:lnTo>
                    <a:pt x="177344" y="7269"/>
                  </a:lnTo>
                  <a:lnTo>
                    <a:pt x="177215" y="7561"/>
                  </a:lnTo>
                  <a:lnTo>
                    <a:pt x="177176" y="8520"/>
                  </a:lnTo>
                  <a:lnTo>
                    <a:pt x="177380" y="9024"/>
                  </a:lnTo>
                  <a:lnTo>
                    <a:pt x="177443" y="9180"/>
                  </a:lnTo>
                  <a:lnTo>
                    <a:pt x="177443" y="9367"/>
                  </a:lnTo>
                  <a:lnTo>
                    <a:pt x="177220" y="9763"/>
                  </a:lnTo>
                  <a:lnTo>
                    <a:pt x="177146" y="9895"/>
                  </a:lnTo>
                  <a:lnTo>
                    <a:pt x="177109" y="10144"/>
                  </a:lnTo>
                  <a:lnTo>
                    <a:pt x="177301" y="10526"/>
                  </a:lnTo>
                  <a:lnTo>
                    <a:pt x="177009" y="11037"/>
                  </a:lnTo>
                  <a:lnTo>
                    <a:pt x="176985" y="11231"/>
                  </a:lnTo>
                  <a:lnTo>
                    <a:pt x="177135" y="11549"/>
                  </a:lnTo>
                  <a:lnTo>
                    <a:pt x="177282" y="11697"/>
                  </a:lnTo>
                  <a:lnTo>
                    <a:pt x="177171" y="12039"/>
                  </a:lnTo>
                  <a:lnTo>
                    <a:pt x="176712" y="12351"/>
                  </a:lnTo>
                  <a:lnTo>
                    <a:pt x="176565" y="12536"/>
                  </a:lnTo>
                  <a:lnTo>
                    <a:pt x="176651" y="12894"/>
                  </a:lnTo>
                  <a:lnTo>
                    <a:pt x="176975" y="13173"/>
                  </a:lnTo>
                  <a:lnTo>
                    <a:pt x="176848" y="13482"/>
                  </a:lnTo>
                  <a:lnTo>
                    <a:pt x="176879" y="13615"/>
                  </a:lnTo>
                  <a:lnTo>
                    <a:pt x="177363" y="14269"/>
                  </a:lnTo>
                  <a:lnTo>
                    <a:pt x="177692" y="14393"/>
                  </a:lnTo>
                  <a:lnTo>
                    <a:pt x="177981" y="14502"/>
                  </a:lnTo>
                  <a:lnTo>
                    <a:pt x="178067" y="14704"/>
                  </a:lnTo>
                  <a:lnTo>
                    <a:pt x="178057" y="14986"/>
                  </a:lnTo>
                  <a:lnTo>
                    <a:pt x="178360" y="15211"/>
                  </a:lnTo>
                  <a:lnTo>
                    <a:pt x="178661" y="15434"/>
                  </a:lnTo>
                  <a:lnTo>
                    <a:pt x="179069" y="15978"/>
                  </a:lnTo>
                  <a:lnTo>
                    <a:pt x="178946" y="16573"/>
                  </a:lnTo>
                  <a:lnTo>
                    <a:pt x="178995" y="16894"/>
                  </a:lnTo>
                  <a:lnTo>
                    <a:pt x="179477" y="17174"/>
                  </a:lnTo>
                  <a:lnTo>
                    <a:pt x="179613" y="17360"/>
                  </a:lnTo>
                  <a:lnTo>
                    <a:pt x="179626" y="17593"/>
                  </a:lnTo>
                  <a:lnTo>
                    <a:pt x="179564" y="18526"/>
                  </a:lnTo>
                  <a:lnTo>
                    <a:pt x="178982" y="18945"/>
                  </a:lnTo>
                  <a:lnTo>
                    <a:pt x="178882" y="19387"/>
                  </a:lnTo>
                  <a:lnTo>
                    <a:pt x="178809" y="19706"/>
                  </a:lnTo>
                  <a:lnTo>
                    <a:pt x="178550" y="19955"/>
                  </a:lnTo>
                  <a:lnTo>
                    <a:pt x="178355" y="19980"/>
                  </a:lnTo>
                  <a:lnTo>
                    <a:pt x="178065" y="20018"/>
                  </a:lnTo>
                  <a:lnTo>
                    <a:pt x="177925" y="20274"/>
                  </a:lnTo>
                  <a:lnTo>
                    <a:pt x="178148" y="20522"/>
                  </a:lnTo>
                  <a:lnTo>
                    <a:pt x="178553" y="20735"/>
                  </a:lnTo>
                  <a:lnTo>
                    <a:pt x="178593" y="20895"/>
                  </a:lnTo>
                  <a:lnTo>
                    <a:pt x="178469" y="21113"/>
                  </a:lnTo>
                  <a:lnTo>
                    <a:pt x="178123" y="21268"/>
                  </a:lnTo>
                  <a:lnTo>
                    <a:pt x="178098" y="21439"/>
                  </a:lnTo>
                  <a:lnTo>
                    <a:pt x="178482" y="21858"/>
                  </a:lnTo>
                  <a:lnTo>
                    <a:pt x="178492" y="22132"/>
                  </a:lnTo>
                  <a:lnTo>
                    <a:pt x="178506" y="22480"/>
                  </a:lnTo>
                  <a:lnTo>
                    <a:pt x="178655" y="22775"/>
                  </a:lnTo>
                  <a:lnTo>
                    <a:pt x="178815" y="22977"/>
                  </a:lnTo>
                  <a:lnTo>
                    <a:pt x="179149" y="23101"/>
                  </a:lnTo>
                  <a:lnTo>
                    <a:pt x="179251" y="23402"/>
                  </a:lnTo>
                  <a:lnTo>
                    <a:pt x="179213" y="23537"/>
                  </a:lnTo>
                  <a:lnTo>
                    <a:pt x="179166" y="23711"/>
                  </a:lnTo>
                  <a:lnTo>
                    <a:pt x="179086" y="24000"/>
                  </a:lnTo>
                  <a:lnTo>
                    <a:pt x="179038" y="24173"/>
                  </a:lnTo>
                  <a:lnTo>
                    <a:pt x="179187" y="24701"/>
                  </a:lnTo>
                  <a:lnTo>
                    <a:pt x="179630" y="25552"/>
                  </a:lnTo>
                  <a:lnTo>
                    <a:pt x="180145" y="25921"/>
                  </a:lnTo>
                  <a:lnTo>
                    <a:pt x="180244" y="26372"/>
                  </a:lnTo>
                  <a:lnTo>
                    <a:pt x="179906" y="27018"/>
                  </a:lnTo>
                  <a:lnTo>
                    <a:pt x="179922" y="27164"/>
                  </a:lnTo>
                  <a:lnTo>
                    <a:pt x="180219" y="27382"/>
                  </a:lnTo>
                  <a:lnTo>
                    <a:pt x="180330" y="27568"/>
                  </a:lnTo>
                  <a:lnTo>
                    <a:pt x="180330" y="27941"/>
                  </a:lnTo>
                  <a:lnTo>
                    <a:pt x="180260" y="28083"/>
                  </a:lnTo>
                  <a:lnTo>
                    <a:pt x="180145" y="28314"/>
                  </a:lnTo>
                  <a:lnTo>
                    <a:pt x="180209" y="28624"/>
                  </a:lnTo>
                  <a:lnTo>
                    <a:pt x="180244" y="28795"/>
                  </a:lnTo>
                  <a:lnTo>
                    <a:pt x="180219" y="28951"/>
                  </a:lnTo>
                  <a:lnTo>
                    <a:pt x="179870" y="29236"/>
                  </a:lnTo>
                  <a:lnTo>
                    <a:pt x="179452" y="29463"/>
                  </a:lnTo>
                  <a:lnTo>
                    <a:pt x="179378" y="30194"/>
                  </a:lnTo>
                  <a:lnTo>
                    <a:pt x="179576" y="30333"/>
                  </a:lnTo>
                  <a:lnTo>
                    <a:pt x="180089" y="30361"/>
                  </a:lnTo>
                  <a:lnTo>
                    <a:pt x="180258" y="30450"/>
                  </a:lnTo>
                  <a:lnTo>
                    <a:pt x="180627" y="31064"/>
                  </a:lnTo>
                  <a:lnTo>
                    <a:pt x="180627" y="31483"/>
                  </a:lnTo>
                  <a:lnTo>
                    <a:pt x="179752" y="32626"/>
                  </a:lnTo>
                  <a:lnTo>
                    <a:pt x="179197" y="33376"/>
                  </a:lnTo>
                  <a:lnTo>
                    <a:pt x="179182" y="33716"/>
                  </a:lnTo>
                  <a:lnTo>
                    <a:pt x="179194" y="33893"/>
                  </a:lnTo>
                  <a:lnTo>
                    <a:pt x="179516" y="34809"/>
                  </a:lnTo>
                  <a:lnTo>
                    <a:pt x="179641" y="36226"/>
                  </a:lnTo>
                  <a:lnTo>
                    <a:pt x="179415" y="36548"/>
                  </a:lnTo>
                  <a:lnTo>
                    <a:pt x="179292" y="37014"/>
                  </a:lnTo>
                  <a:lnTo>
                    <a:pt x="179378" y="37170"/>
                  </a:lnTo>
                  <a:lnTo>
                    <a:pt x="179836" y="37465"/>
                  </a:lnTo>
                  <a:lnTo>
                    <a:pt x="179777" y="37613"/>
                  </a:lnTo>
                  <a:lnTo>
                    <a:pt x="179724" y="37744"/>
                  </a:lnTo>
                  <a:lnTo>
                    <a:pt x="179417" y="37921"/>
                  </a:lnTo>
                  <a:lnTo>
                    <a:pt x="179366" y="38071"/>
                  </a:lnTo>
                  <a:lnTo>
                    <a:pt x="179378" y="38257"/>
                  </a:lnTo>
                  <a:lnTo>
                    <a:pt x="179539" y="38319"/>
                  </a:lnTo>
                  <a:lnTo>
                    <a:pt x="179613" y="38521"/>
                  </a:lnTo>
                  <a:lnTo>
                    <a:pt x="179564" y="39134"/>
                  </a:lnTo>
                  <a:lnTo>
                    <a:pt x="179724" y="39454"/>
                  </a:lnTo>
                  <a:lnTo>
                    <a:pt x="179807" y="39926"/>
                  </a:lnTo>
                  <a:lnTo>
                    <a:pt x="180306" y="40277"/>
                  </a:lnTo>
                  <a:lnTo>
                    <a:pt x="180392" y="40650"/>
                  </a:lnTo>
                  <a:lnTo>
                    <a:pt x="180368" y="40929"/>
                  </a:lnTo>
                  <a:lnTo>
                    <a:pt x="180058" y="41287"/>
                  </a:lnTo>
                  <a:lnTo>
                    <a:pt x="179935" y="41504"/>
                  </a:lnTo>
                  <a:lnTo>
                    <a:pt x="179935" y="41675"/>
                  </a:lnTo>
                  <a:lnTo>
                    <a:pt x="180009" y="41831"/>
                  </a:lnTo>
                  <a:lnTo>
                    <a:pt x="180249" y="42041"/>
                  </a:lnTo>
                  <a:lnTo>
                    <a:pt x="180619" y="42365"/>
                  </a:lnTo>
                  <a:lnTo>
                    <a:pt x="180652" y="42592"/>
                  </a:lnTo>
                  <a:lnTo>
                    <a:pt x="180565" y="42778"/>
                  </a:lnTo>
                  <a:lnTo>
                    <a:pt x="180219" y="42949"/>
                  </a:lnTo>
                  <a:lnTo>
                    <a:pt x="180021" y="43307"/>
                  </a:lnTo>
                  <a:lnTo>
                    <a:pt x="180058" y="43739"/>
                  </a:lnTo>
                  <a:lnTo>
                    <a:pt x="180269" y="44161"/>
                  </a:lnTo>
                  <a:lnTo>
                    <a:pt x="179860" y="44410"/>
                  </a:lnTo>
                  <a:lnTo>
                    <a:pt x="179799" y="44596"/>
                  </a:lnTo>
                  <a:lnTo>
                    <a:pt x="179922" y="44891"/>
                  </a:lnTo>
                  <a:lnTo>
                    <a:pt x="180232" y="45062"/>
                  </a:lnTo>
                  <a:lnTo>
                    <a:pt x="180269" y="45342"/>
                  </a:lnTo>
                  <a:lnTo>
                    <a:pt x="180202" y="45650"/>
                  </a:lnTo>
                  <a:lnTo>
                    <a:pt x="180157" y="45855"/>
                  </a:lnTo>
                  <a:lnTo>
                    <a:pt x="180541" y="46398"/>
                  </a:lnTo>
                  <a:lnTo>
                    <a:pt x="180565" y="46616"/>
                  </a:lnTo>
                  <a:lnTo>
                    <a:pt x="180528" y="46787"/>
                  </a:lnTo>
                  <a:lnTo>
                    <a:pt x="180293" y="47113"/>
                  </a:lnTo>
                  <a:lnTo>
                    <a:pt x="180379" y="47302"/>
                  </a:lnTo>
                  <a:lnTo>
                    <a:pt x="180571" y="47451"/>
                  </a:lnTo>
                  <a:lnTo>
                    <a:pt x="180726" y="47688"/>
                  </a:lnTo>
                  <a:lnTo>
                    <a:pt x="180640" y="47843"/>
                  </a:lnTo>
                  <a:lnTo>
                    <a:pt x="180009" y="48294"/>
                  </a:lnTo>
                  <a:lnTo>
                    <a:pt x="179884" y="48552"/>
                  </a:lnTo>
                  <a:lnTo>
                    <a:pt x="179861" y="48822"/>
                  </a:lnTo>
                  <a:lnTo>
                    <a:pt x="179939" y="49076"/>
                  </a:lnTo>
                  <a:lnTo>
                    <a:pt x="180120" y="49288"/>
                  </a:lnTo>
                  <a:lnTo>
                    <a:pt x="180603" y="49521"/>
                  </a:lnTo>
                  <a:lnTo>
                    <a:pt x="180837" y="49816"/>
                  </a:lnTo>
                  <a:lnTo>
                    <a:pt x="180850" y="49972"/>
                  </a:lnTo>
                  <a:lnTo>
                    <a:pt x="180677" y="50376"/>
                  </a:lnTo>
                  <a:lnTo>
                    <a:pt x="180689" y="50516"/>
                  </a:lnTo>
                  <a:lnTo>
                    <a:pt x="180813" y="50826"/>
                  </a:lnTo>
                  <a:lnTo>
                    <a:pt x="180949" y="50982"/>
                  </a:lnTo>
                  <a:lnTo>
                    <a:pt x="181221" y="51090"/>
                  </a:lnTo>
                  <a:lnTo>
                    <a:pt x="181394" y="51277"/>
                  </a:lnTo>
                  <a:lnTo>
                    <a:pt x="181431" y="51479"/>
                  </a:lnTo>
                  <a:lnTo>
                    <a:pt x="181394" y="51712"/>
                  </a:lnTo>
                  <a:lnTo>
                    <a:pt x="181072" y="52178"/>
                  </a:lnTo>
                  <a:lnTo>
                    <a:pt x="181023" y="52333"/>
                  </a:lnTo>
                  <a:lnTo>
                    <a:pt x="181048" y="52551"/>
                  </a:lnTo>
                  <a:lnTo>
                    <a:pt x="181219" y="52679"/>
                  </a:lnTo>
                  <a:lnTo>
                    <a:pt x="181629" y="52986"/>
                  </a:lnTo>
                  <a:lnTo>
                    <a:pt x="181736" y="53335"/>
                  </a:lnTo>
                  <a:lnTo>
                    <a:pt x="181716" y="53840"/>
                  </a:lnTo>
                  <a:lnTo>
                    <a:pt x="181856" y="53988"/>
                  </a:lnTo>
                  <a:lnTo>
                    <a:pt x="182025" y="54167"/>
                  </a:lnTo>
                  <a:lnTo>
                    <a:pt x="181988" y="54540"/>
                  </a:lnTo>
                  <a:lnTo>
                    <a:pt x="181740" y="54804"/>
                  </a:lnTo>
                  <a:lnTo>
                    <a:pt x="181691" y="55146"/>
                  </a:lnTo>
                  <a:lnTo>
                    <a:pt x="181884" y="55632"/>
                  </a:lnTo>
                  <a:lnTo>
                    <a:pt x="181467" y="55857"/>
                  </a:lnTo>
                  <a:lnTo>
                    <a:pt x="181258" y="55969"/>
                  </a:lnTo>
                  <a:lnTo>
                    <a:pt x="180844" y="56526"/>
                  </a:lnTo>
                  <a:lnTo>
                    <a:pt x="180862" y="56699"/>
                  </a:lnTo>
                  <a:lnTo>
                    <a:pt x="180986" y="56958"/>
                  </a:lnTo>
                  <a:lnTo>
                    <a:pt x="180986" y="57134"/>
                  </a:lnTo>
                  <a:lnTo>
                    <a:pt x="180822" y="57408"/>
                  </a:lnTo>
                  <a:lnTo>
                    <a:pt x="180689" y="57631"/>
                  </a:lnTo>
                  <a:lnTo>
                    <a:pt x="180885" y="57991"/>
                  </a:lnTo>
                  <a:lnTo>
                    <a:pt x="181182" y="58272"/>
                  </a:lnTo>
                  <a:lnTo>
                    <a:pt x="181214" y="58405"/>
                  </a:lnTo>
                  <a:lnTo>
                    <a:pt x="181307" y="58797"/>
                  </a:lnTo>
                  <a:lnTo>
                    <a:pt x="181307" y="59092"/>
                  </a:lnTo>
                  <a:lnTo>
                    <a:pt x="181208" y="59445"/>
                  </a:lnTo>
                  <a:lnTo>
                    <a:pt x="181159" y="59620"/>
                  </a:lnTo>
                  <a:lnTo>
                    <a:pt x="181431" y="60060"/>
                  </a:lnTo>
                  <a:lnTo>
                    <a:pt x="181716" y="60323"/>
                  </a:lnTo>
                  <a:lnTo>
                    <a:pt x="181673" y="60684"/>
                  </a:lnTo>
                  <a:lnTo>
                    <a:pt x="181426" y="61028"/>
                  </a:lnTo>
                  <a:lnTo>
                    <a:pt x="181295" y="61251"/>
                  </a:lnTo>
                  <a:lnTo>
                    <a:pt x="181410" y="61528"/>
                  </a:lnTo>
                  <a:lnTo>
                    <a:pt x="182141" y="62188"/>
                  </a:lnTo>
                  <a:lnTo>
                    <a:pt x="182215" y="62515"/>
                  </a:lnTo>
                  <a:lnTo>
                    <a:pt x="181992" y="62948"/>
                  </a:lnTo>
                  <a:lnTo>
                    <a:pt x="182090" y="63370"/>
                  </a:lnTo>
                  <a:lnTo>
                    <a:pt x="182445" y="63582"/>
                  </a:lnTo>
                  <a:lnTo>
                    <a:pt x="182556" y="63768"/>
                  </a:lnTo>
                  <a:lnTo>
                    <a:pt x="182532" y="64064"/>
                  </a:lnTo>
                  <a:lnTo>
                    <a:pt x="182419" y="64325"/>
                  </a:lnTo>
                  <a:lnTo>
                    <a:pt x="182297" y="64607"/>
                  </a:lnTo>
                  <a:lnTo>
                    <a:pt x="182362" y="64927"/>
                  </a:lnTo>
                  <a:lnTo>
                    <a:pt x="182482" y="65089"/>
                  </a:lnTo>
                  <a:lnTo>
                    <a:pt x="182507" y="65835"/>
                  </a:lnTo>
                  <a:lnTo>
                    <a:pt x="182242" y="66445"/>
                  </a:lnTo>
                  <a:lnTo>
                    <a:pt x="182420" y="66767"/>
                  </a:lnTo>
                  <a:lnTo>
                    <a:pt x="182211" y="67410"/>
                  </a:lnTo>
                  <a:lnTo>
                    <a:pt x="182267" y="67655"/>
                  </a:lnTo>
                  <a:lnTo>
                    <a:pt x="182415" y="67811"/>
                  </a:lnTo>
                  <a:lnTo>
                    <a:pt x="182363" y="68295"/>
                  </a:lnTo>
                  <a:lnTo>
                    <a:pt x="182094" y="68630"/>
                  </a:lnTo>
                  <a:lnTo>
                    <a:pt x="182023" y="69195"/>
                  </a:lnTo>
                  <a:lnTo>
                    <a:pt x="181814" y="69346"/>
                  </a:lnTo>
                  <a:lnTo>
                    <a:pt x="181765" y="69517"/>
                  </a:lnTo>
                  <a:lnTo>
                    <a:pt x="181843" y="70290"/>
                  </a:lnTo>
                  <a:lnTo>
                    <a:pt x="182067" y="70560"/>
                  </a:lnTo>
                  <a:lnTo>
                    <a:pt x="182124" y="70775"/>
                  </a:lnTo>
                  <a:lnTo>
                    <a:pt x="182012" y="70915"/>
                  </a:lnTo>
                  <a:lnTo>
                    <a:pt x="181761" y="71033"/>
                  </a:lnTo>
                  <a:lnTo>
                    <a:pt x="181716" y="71304"/>
                  </a:lnTo>
                  <a:lnTo>
                    <a:pt x="181963" y="71925"/>
                  </a:lnTo>
                  <a:lnTo>
                    <a:pt x="182272" y="72279"/>
                  </a:lnTo>
                  <a:lnTo>
                    <a:pt x="182383" y="72407"/>
                  </a:lnTo>
                  <a:lnTo>
                    <a:pt x="182445" y="73354"/>
                  </a:lnTo>
                  <a:lnTo>
                    <a:pt x="182190" y="74307"/>
                  </a:lnTo>
                  <a:lnTo>
                    <a:pt x="182223" y="74582"/>
                  </a:lnTo>
                  <a:lnTo>
                    <a:pt x="182458" y="74893"/>
                  </a:lnTo>
                  <a:lnTo>
                    <a:pt x="182472" y="75093"/>
                  </a:lnTo>
                  <a:lnTo>
                    <a:pt x="182482" y="75234"/>
                  </a:lnTo>
                  <a:lnTo>
                    <a:pt x="182445" y="75452"/>
                  </a:lnTo>
                  <a:lnTo>
                    <a:pt x="182254" y="75577"/>
                  </a:lnTo>
                  <a:lnTo>
                    <a:pt x="182111" y="75669"/>
                  </a:lnTo>
                  <a:lnTo>
                    <a:pt x="182087" y="75887"/>
                  </a:lnTo>
                  <a:lnTo>
                    <a:pt x="182136" y="76136"/>
                  </a:lnTo>
                  <a:lnTo>
                    <a:pt x="182482" y="76493"/>
                  </a:lnTo>
                  <a:lnTo>
                    <a:pt x="182556" y="76695"/>
                  </a:lnTo>
                  <a:lnTo>
                    <a:pt x="182371" y="76959"/>
                  </a:lnTo>
                  <a:lnTo>
                    <a:pt x="181575" y="77205"/>
                  </a:lnTo>
                  <a:lnTo>
                    <a:pt x="180784" y="76267"/>
                  </a:lnTo>
                  <a:lnTo>
                    <a:pt x="180100" y="76035"/>
                  </a:lnTo>
                  <a:lnTo>
                    <a:pt x="180093" y="79211"/>
                  </a:lnTo>
                  <a:lnTo>
                    <a:pt x="179717" y="79672"/>
                  </a:lnTo>
                  <a:lnTo>
                    <a:pt x="179661" y="79828"/>
                  </a:lnTo>
                  <a:lnTo>
                    <a:pt x="179700" y="80047"/>
                  </a:lnTo>
                  <a:lnTo>
                    <a:pt x="180011" y="80255"/>
                  </a:lnTo>
                  <a:lnTo>
                    <a:pt x="180076" y="80426"/>
                  </a:lnTo>
                  <a:lnTo>
                    <a:pt x="180076" y="84769"/>
                  </a:lnTo>
                  <a:lnTo>
                    <a:pt x="177323" y="84744"/>
                  </a:lnTo>
                  <a:lnTo>
                    <a:pt x="173971" y="84702"/>
                  </a:lnTo>
                  <a:lnTo>
                    <a:pt x="175119" y="85863"/>
                  </a:lnTo>
                  <a:lnTo>
                    <a:pt x="176013" y="87055"/>
                  </a:lnTo>
                  <a:lnTo>
                    <a:pt x="177273" y="89317"/>
                  </a:lnTo>
                  <a:lnTo>
                    <a:pt x="174609" y="89309"/>
                  </a:lnTo>
                  <a:lnTo>
                    <a:pt x="174244" y="90186"/>
                  </a:lnTo>
                  <a:lnTo>
                    <a:pt x="174174" y="91682"/>
                  </a:lnTo>
                  <a:lnTo>
                    <a:pt x="171431" y="91667"/>
                  </a:lnTo>
                  <a:lnTo>
                    <a:pt x="171423" y="96421"/>
                  </a:lnTo>
                  <a:lnTo>
                    <a:pt x="174161" y="96429"/>
                  </a:lnTo>
                  <a:lnTo>
                    <a:pt x="174079" y="97706"/>
                  </a:lnTo>
                  <a:lnTo>
                    <a:pt x="174118" y="98861"/>
                  </a:lnTo>
                  <a:lnTo>
                    <a:pt x="176876" y="98861"/>
                  </a:lnTo>
                  <a:lnTo>
                    <a:pt x="176864" y="100586"/>
                  </a:lnTo>
                  <a:lnTo>
                    <a:pt x="176863" y="102350"/>
                  </a:lnTo>
                  <a:lnTo>
                    <a:pt x="174105" y="102309"/>
                  </a:lnTo>
                  <a:lnTo>
                    <a:pt x="174105" y="103480"/>
                  </a:lnTo>
                  <a:lnTo>
                    <a:pt x="175035" y="103493"/>
                  </a:lnTo>
                  <a:lnTo>
                    <a:pt x="175272" y="103659"/>
                  </a:lnTo>
                  <a:lnTo>
                    <a:pt x="175066" y="104474"/>
                  </a:lnTo>
                  <a:lnTo>
                    <a:pt x="174486" y="104466"/>
                  </a:lnTo>
                  <a:lnTo>
                    <a:pt x="174308" y="104320"/>
                  </a:lnTo>
                  <a:lnTo>
                    <a:pt x="174092" y="104652"/>
                  </a:lnTo>
                  <a:lnTo>
                    <a:pt x="174066" y="105855"/>
                  </a:lnTo>
                  <a:lnTo>
                    <a:pt x="171813" y="105888"/>
                  </a:lnTo>
                  <a:lnTo>
                    <a:pt x="170909" y="105767"/>
                  </a:lnTo>
                  <a:lnTo>
                    <a:pt x="163041" y="105749"/>
                  </a:lnTo>
                  <a:lnTo>
                    <a:pt x="163036" y="108117"/>
                  </a:lnTo>
                  <a:lnTo>
                    <a:pt x="160298" y="108114"/>
                  </a:lnTo>
                  <a:lnTo>
                    <a:pt x="160287" y="112830"/>
                  </a:lnTo>
                  <a:lnTo>
                    <a:pt x="160315" y="115139"/>
                  </a:lnTo>
                  <a:lnTo>
                    <a:pt x="163055" y="115148"/>
                  </a:lnTo>
                  <a:lnTo>
                    <a:pt x="163064" y="117498"/>
                  </a:lnTo>
                  <a:lnTo>
                    <a:pt x="165782" y="117512"/>
                  </a:lnTo>
                  <a:lnTo>
                    <a:pt x="165786" y="115133"/>
                  </a:lnTo>
                  <a:lnTo>
                    <a:pt x="168517" y="115159"/>
                  </a:lnTo>
                  <a:lnTo>
                    <a:pt x="168529" y="117516"/>
                  </a:lnTo>
                  <a:lnTo>
                    <a:pt x="171500" y="117584"/>
                  </a:lnTo>
                  <a:lnTo>
                    <a:pt x="171571" y="115238"/>
                  </a:lnTo>
                  <a:lnTo>
                    <a:pt x="171524" y="117583"/>
                  </a:lnTo>
                  <a:lnTo>
                    <a:pt x="174209" y="117570"/>
                  </a:lnTo>
                  <a:lnTo>
                    <a:pt x="174168" y="119934"/>
                  </a:lnTo>
                  <a:lnTo>
                    <a:pt x="176904" y="119952"/>
                  </a:lnTo>
                  <a:lnTo>
                    <a:pt x="176863" y="122325"/>
                  </a:lnTo>
                  <a:lnTo>
                    <a:pt x="182871" y="122390"/>
                  </a:lnTo>
                  <a:lnTo>
                    <a:pt x="183125" y="122093"/>
                  </a:lnTo>
                  <a:lnTo>
                    <a:pt x="183138" y="121763"/>
                  </a:lnTo>
                  <a:lnTo>
                    <a:pt x="183219" y="121605"/>
                  </a:lnTo>
                  <a:lnTo>
                    <a:pt x="183456" y="121389"/>
                  </a:lnTo>
                  <a:lnTo>
                    <a:pt x="183835" y="121541"/>
                  </a:lnTo>
                  <a:lnTo>
                    <a:pt x="184094" y="121788"/>
                  </a:lnTo>
                  <a:lnTo>
                    <a:pt x="184341" y="122396"/>
                  </a:lnTo>
                  <a:lnTo>
                    <a:pt x="185058" y="122398"/>
                  </a:lnTo>
                  <a:lnTo>
                    <a:pt x="185027" y="124769"/>
                  </a:lnTo>
                  <a:lnTo>
                    <a:pt x="187176" y="124783"/>
                  </a:lnTo>
                  <a:lnTo>
                    <a:pt x="187485" y="125068"/>
                  </a:lnTo>
                  <a:lnTo>
                    <a:pt x="187571" y="125348"/>
                  </a:lnTo>
                  <a:lnTo>
                    <a:pt x="187487" y="126082"/>
                  </a:lnTo>
                  <a:lnTo>
                    <a:pt x="186859" y="126476"/>
                  </a:lnTo>
                  <a:lnTo>
                    <a:pt x="186674" y="127721"/>
                  </a:lnTo>
                  <a:lnTo>
                    <a:pt x="186062" y="129326"/>
                  </a:lnTo>
                  <a:lnTo>
                    <a:pt x="186464" y="129737"/>
                  </a:lnTo>
                  <a:lnTo>
                    <a:pt x="186613" y="130483"/>
                  </a:lnTo>
                  <a:lnTo>
                    <a:pt x="186588" y="130980"/>
                  </a:lnTo>
                  <a:lnTo>
                    <a:pt x="186469" y="131266"/>
                  </a:lnTo>
                  <a:lnTo>
                    <a:pt x="186576" y="131726"/>
                  </a:lnTo>
                  <a:lnTo>
                    <a:pt x="186818" y="131821"/>
                  </a:lnTo>
                  <a:lnTo>
                    <a:pt x="186930" y="131962"/>
                  </a:lnTo>
                  <a:lnTo>
                    <a:pt x="186913" y="132241"/>
                  </a:lnTo>
                  <a:lnTo>
                    <a:pt x="186418" y="132757"/>
                  </a:lnTo>
                  <a:lnTo>
                    <a:pt x="186451" y="133114"/>
                  </a:lnTo>
                  <a:lnTo>
                    <a:pt x="186316" y="133326"/>
                  </a:lnTo>
                  <a:lnTo>
                    <a:pt x="185747" y="133574"/>
                  </a:lnTo>
                  <a:lnTo>
                    <a:pt x="185698" y="133885"/>
                  </a:lnTo>
                  <a:lnTo>
                    <a:pt x="185751" y="134046"/>
                  </a:lnTo>
                  <a:lnTo>
                    <a:pt x="185846" y="134336"/>
                  </a:lnTo>
                  <a:lnTo>
                    <a:pt x="185673" y="134817"/>
                  </a:lnTo>
                  <a:lnTo>
                    <a:pt x="185442" y="135072"/>
                  </a:lnTo>
                  <a:lnTo>
                    <a:pt x="185098" y="135452"/>
                  </a:lnTo>
                  <a:lnTo>
                    <a:pt x="185037" y="136630"/>
                  </a:lnTo>
                  <a:lnTo>
                    <a:pt x="185303" y="137395"/>
                  </a:lnTo>
                  <a:lnTo>
                    <a:pt x="186094" y="138087"/>
                  </a:lnTo>
                  <a:lnTo>
                    <a:pt x="186257" y="139303"/>
                  </a:lnTo>
                  <a:lnTo>
                    <a:pt x="186235" y="139719"/>
                  </a:lnTo>
                  <a:lnTo>
                    <a:pt x="186112" y="140077"/>
                  </a:lnTo>
                  <a:lnTo>
                    <a:pt x="186038" y="140683"/>
                  </a:lnTo>
                  <a:lnTo>
                    <a:pt x="186186" y="140947"/>
                  </a:lnTo>
                  <a:lnTo>
                    <a:pt x="186583" y="141150"/>
                  </a:lnTo>
                  <a:lnTo>
                    <a:pt x="186941" y="141413"/>
                  </a:lnTo>
                  <a:lnTo>
                    <a:pt x="186978" y="141630"/>
                  </a:lnTo>
                  <a:lnTo>
                    <a:pt x="186891" y="141941"/>
                  </a:lnTo>
                  <a:lnTo>
                    <a:pt x="186965" y="142562"/>
                  </a:lnTo>
                  <a:lnTo>
                    <a:pt x="187707" y="142935"/>
                  </a:lnTo>
                  <a:lnTo>
                    <a:pt x="187608" y="143168"/>
                  </a:lnTo>
                  <a:lnTo>
                    <a:pt x="187639" y="143306"/>
                  </a:lnTo>
                  <a:lnTo>
                    <a:pt x="187670" y="143448"/>
                  </a:lnTo>
                  <a:lnTo>
                    <a:pt x="188000" y="143627"/>
                  </a:lnTo>
                  <a:lnTo>
                    <a:pt x="188128" y="143697"/>
                  </a:lnTo>
                  <a:lnTo>
                    <a:pt x="188239" y="143914"/>
                  </a:lnTo>
                  <a:lnTo>
                    <a:pt x="188154" y="144195"/>
                  </a:lnTo>
                  <a:lnTo>
                    <a:pt x="188041" y="144567"/>
                  </a:lnTo>
                  <a:lnTo>
                    <a:pt x="188153" y="144862"/>
                  </a:lnTo>
                  <a:lnTo>
                    <a:pt x="188536" y="145142"/>
                  </a:lnTo>
                  <a:lnTo>
                    <a:pt x="188449" y="145471"/>
                  </a:lnTo>
                  <a:lnTo>
                    <a:pt x="188451" y="145833"/>
                  </a:lnTo>
                  <a:lnTo>
                    <a:pt x="188452" y="146055"/>
                  </a:lnTo>
                  <a:lnTo>
                    <a:pt x="188838" y="146383"/>
                  </a:lnTo>
                  <a:lnTo>
                    <a:pt x="189210" y="146408"/>
                  </a:lnTo>
                  <a:lnTo>
                    <a:pt x="189563" y="146955"/>
                  </a:lnTo>
                  <a:lnTo>
                    <a:pt x="189729" y="147060"/>
                  </a:lnTo>
                  <a:lnTo>
                    <a:pt x="189828" y="147216"/>
                  </a:lnTo>
                  <a:lnTo>
                    <a:pt x="189802" y="147399"/>
                  </a:lnTo>
                  <a:lnTo>
                    <a:pt x="189828" y="147946"/>
                  </a:lnTo>
                  <a:lnTo>
                    <a:pt x="190323" y="148210"/>
                  </a:lnTo>
                  <a:lnTo>
                    <a:pt x="190496" y="148381"/>
                  </a:lnTo>
                  <a:lnTo>
                    <a:pt x="190459" y="148754"/>
                  </a:lnTo>
                  <a:lnTo>
                    <a:pt x="190657" y="148863"/>
                  </a:lnTo>
                  <a:lnTo>
                    <a:pt x="191082" y="149005"/>
                  </a:lnTo>
                  <a:lnTo>
                    <a:pt x="190966" y="149500"/>
                  </a:lnTo>
                  <a:lnTo>
                    <a:pt x="191003" y="149733"/>
                  </a:lnTo>
                  <a:lnTo>
                    <a:pt x="191192" y="149928"/>
                  </a:lnTo>
                  <a:lnTo>
                    <a:pt x="191597" y="150012"/>
                  </a:lnTo>
                  <a:lnTo>
                    <a:pt x="191825" y="150320"/>
                  </a:lnTo>
                  <a:lnTo>
                    <a:pt x="191869" y="150547"/>
                  </a:lnTo>
                  <a:lnTo>
                    <a:pt x="191922" y="150812"/>
                  </a:lnTo>
                  <a:lnTo>
                    <a:pt x="192079" y="151613"/>
                  </a:lnTo>
                  <a:lnTo>
                    <a:pt x="191931" y="152058"/>
                  </a:lnTo>
                  <a:lnTo>
                    <a:pt x="191795" y="152467"/>
                  </a:lnTo>
                  <a:lnTo>
                    <a:pt x="191597" y="152607"/>
                  </a:lnTo>
                  <a:lnTo>
                    <a:pt x="191510" y="152887"/>
                  </a:lnTo>
                  <a:lnTo>
                    <a:pt x="191625" y="153202"/>
                  </a:lnTo>
                  <a:lnTo>
                    <a:pt x="191770" y="153384"/>
                  </a:lnTo>
                  <a:lnTo>
                    <a:pt x="192067" y="153990"/>
                  </a:lnTo>
                  <a:lnTo>
                    <a:pt x="192091" y="154192"/>
                  </a:lnTo>
                  <a:lnTo>
                    <a:pt x="191959" y="154509"/>
                  </a:lnTo>
                  <a:lnTo>
                    <a:pt x="191832" y="154813"/>
                  </a:lnTo>
                  <a:lnTo>
                    <a:pt x="192190" y="155046"/>
                  </a:lnTo>
                  <a:lnTo>
                    <a:pt x="192264" y="155357"/>
                  </a:lnTo>
                  <a:lnTo>
                    <a:pt x="192080" y="155829"/>
                  </a:lnTo>
                  <a:lnTo>
                    <a:pt x="192351" y="156072"/>
                  </a:lnTo>
                  <a:lnTo>
                    <a:pt x="192363" y="156351"/>
                  </a:lnTo>
                  <a:lnTo>
                    <a:pt x="192213" y="156548"/>
                  </a:lnTo>
                  <a:lnTo>
                    <a:pt x="192091" y="156709"/>
                  </a:lnTo>
                  <a:lnTo>
                    <a:pt x="192091" y="156973"/>
                  </a:lnTo>
                  <a:lnTo>
                    <a:pt x="192392" y="157619"/>
                  </a:lnTo>
                  <a:lnTo>
                    <a:pt x="192851" y="158146"/>
                  </a:lnTo>
                  <a:lnTo>
                    <a:pt x="192989" y="159473"/>
                  </a:lnTo>
                  <a:lnTo>
                    <a:pt x="193152" y="160149"/>
                  </a:lnTo>
                  <a:lnTo>
                    <a:pt x="192913" y="160923"/>
                  </a:lnTo>
                  <a:lnTo>
                    <a:pt x="193186" y="161315"/>
                  </a:lnTo>
                  <a:lnTo>
                    <a:pt x="193179" y="161553"/>
                  </a:lnTo>
                  <a:lnTo>
                    <a:pt x="193099" y="162457"/>
                  </a:lnTo>
                  <a:lnTo>
                    <a:pt x="193304" y="162710"/>
                  </a:lnTo>
                  <a:lnTo>
                    <a:pt x="193467" y="162847"/>
                  </a:lnTo>
                  <a:lnTo>
                    <a:pt x="193356" y="163276"/>
                  </a:lnTo>
                  <a:lnTo>
                    <a:pt x="192938" y="164011"/>
                  </a:lnTo>
                  <a:lnTo>
                    <a:pt x="192914" y="164314"/>
                  </a:lnTo>
                  <a:lnTo>
                    <a:pt x="193025" y="164624"/>
                  </a:lnTo>
                  <a:lnTo>
                    <a:pt x="193246" y="164826"/>
                  </a:lnTo>
                  <a:lnTo>
                    <a:pt x="193297" y="164966"/>
                  </a:lnTo>
                  <a:lnTo>
                    <a:pt x="193136" y="165384"/>
                  </a:lnTo>
                  <a:lnTo>
                    <a:pt x="193285" y="165774"/>
                  </a:lnTo>
                  <a:lnTo>
                    <a:pt x="194348" y="166175"/>
                  </a:lnTo>
                  <a:lnTo>
                    <a:pt x="194361" y="166376"/>
                  </a:lnTo>
                  <a:lnTo>
                    <a:pt x="194373" y="166551"/>
                  </a:lnTo>
                  <a:lnTo>
                    <a:pt x="194633" y="166706"/>
                  </a:lnTo>
                  <a:lnTo>
                    <a:pt x="195127" y="166986"/>
                  </a:lnTo>
                  <a:lnTo>
                    <a:pt x="195089" y="167252"/>
                  </a:lnTo>
                  <a:lnTo>
                    <a:pt x="195189" y="167545"/>
                  </a:lnTo>
                  <a:lnTo>
                    <a:pt x="195290" y="167697"/>
                  </a:lnTo>
                  <a:lnTo>
                    <a:pt x="195573" y="168120"/>
                  </a:lnTo>
                  <a:lnTo>
                    <a:pt x="195818" y="168322"/>
                  </a:lnTo>
                  <a:lnTo>
                    <a:pt x="195908" y="168989"/>
                  </a:lnTo>
                  <a:lnTo>
                    <a:pt x="195813" y="169845"/>
                  </a:lnTo>
                  <a:lnTo>
                    <a:pt x="195430" y="170163"/>
                  </a:lnTo>
                  <a:lnTo>
                    <a:pt x="195381" y="170303"/>
                  </a:lnTo>
                  <a:lnTo>
                    <a:pt x="195444" y="170551"/>
                  </a:lnTo>
                  <a:lnTo>
                    <a:pt x="195480" y="170692"/>
                  </a:lnTo>
                  <a:lnTo>
                    <a:pt x="195616" y="170785"/>
                  </a:lnTo>
                  <a:lnTo>
                    <a:pt x="195678" y="170925"/>
                  </a:lnTo>
                  <a:lnTo>
                    <a:pt x="195704" y="171358"/>
                  </a:lnTo>
                  <a:lnTo>
                    <a:pt x="195506" y="171772"/>
                  </a:lnTo>
                  <a:lnTo>
                    <a:pt x="195418" y="172105"/>
                  </a:lnTo>
                  <a:lnTo>
                    <a:pt x="195492" y="172385"/>
                  </a:lnTo>
                  <a:lnTo>
                    <a:pt x="195826" y="172727"/>
                  </a:lnTo>
                  <a:lnTo>
                    <a:pt x="196308" y="172727"/>
                  </a:lnTo>
                  <a:lnTo>
                    <a:pt x="196655" y="172867"/>
                  </a:lnTo>
                  <a:lnTo>
                    <a:pt x="196865" y="173286"/>
                  </a:lnTo>
                  <a:lnTo>
                    <a:pt x="196886" y="173422"/>
                  </a:lnTo>
                  <a:lnTo>
                    <a:pt x="197038" y="173768"/>
                  </a:lnTo>
                  <a:lnTo>
                    <a:pt x="197305" y="173799"/>
                  </a:lnTo>
                  <a:lnTo>
                    <a:pt x="197434" y="173814"/>
                  </a:lnTo>
                  <a:lnTo>
                    <a:pt x="197619" y="173954"/>
                  </a:lnTo>
                  <a:lnTo>
                    <a:pt x="197681" y="174296"/>
                  </a:lnTo>
                  <a:lnTo>
                    <a:pt x="197533" y="174918"/>
                  </a:lnTo>
                  <a:lnTo>
                    <a:pt x="197656" y="175259"/>
                  </a:lnTo>
                  <a:lnTo>
                    <a:pt x="198238" y="175353"/>
                  </a:lnTo>
                  <a:lnTo>
                    <a:pt x="198300" y="175601"/>
                  </a:lnTo>
                  <a:lnTo>
                    <a:pt x="198238" y="175865"/>
                  </a:lnTo>
                  <a:lnTo>
                    <a:pt x="198275" y="176067"/>
                  </a:lnTo>
                  <a:lnTo>
                    <a:pt x="198572" y="176285"/>
                  </a:lnTo>
                  <a:lnTo>
                    <a:pt x="198855" y="176361"/>
                  </a:lnTo>
                  <a:lnTo>
                    <a:pt x="199264" y="176471"/>
                  </a:lnTo>
                  <a:lnTo>
                    <a:pt x="199345" y="176827"/>
                  </a:lnTo>
                  <a:lnTo>
                    <a:pt x="199277" y="177077"/>
                  </a:lnTo>
                  <a:lnTo>
                    <a:pt x="199375" y="177326"/>
                  </a:lnTo>
                  <a:lnTo>
                    <a:pt x="199796" y="177466"/>
                  </a:lnTo>
                  <a:lnTo>
                    <a:pt x="200162" y="177332"/>
                  </a:lnTo>
                  <a:lnTo>
                    <a:pt x="200333" y="177407"/>
                  </a:lnTo>
                  <a:lnTo>
                    <a:pt x="200615" y="177823"/>
                  </a:lnTo>
                  <a:lnTo>
                    <a:pt x="201829" y="180228"/>
                  </a:lnTo>
                  <a:lnTo>
                    <a:pt x="201743" y="181105"/>
                  </a:lnTo>
                  <a:lnTo>
                    <a:pt x="202081" y="182600"/>
                  </a:lnTo>
                  <a:lnTo>
                    <a:pt x="202231" y="182745"/>
                  </a:lnTo>
                  <a:lnTo>
                    <a:pt x="203214" y="182936"/>
                  </a:lnTo>
                  <a:lnTo>
                    <a:pt x="203269" y="183404"/>
                  </a:lnTo>
                  <a:lnTo>
                    <a:pt x="203632" y="184144"/>
                  </a:lnTo>
                  <a:lnTo>
                    <a:pt x="204213" y="184519"/>
                  </a:lnTo>
                  <a:lnTo>
                    <a:pt x="204755" y="184706"/>
                  </a:lnTo>
                  <a:lnTo>
                    <a:pt x="204780" y="184954"/>
                  </a:lnTo>
                  <a:lnTo>
                    <a:pt x="204697" y="185226"/>
                  </a:lnTo>
                  <a:lnTo>
                    <a:pt x="204656" y="185358"/>
                  </a:lnTo>
                  <a:lnTo>
                    <a:pt x="204829" y="186166"/>
                  </a:lnTo>
                  <a:lnTo>
                    <a:pt x="205039" y="186430"/>
                  </a:lnTo>
                  <a:lnTo>
                    <a:pt x="205566" y="186483"/>
                  </a:lnTo>
                  <a:lnTo>
                    <a:pt x="206690" y="186130"/>
                  </a:lnTo>
                  <a:lnTo>
                    <a:pt x="206998" y="186309"/>
                  </a:lnTo>
                  <a:lnTo>
                    <a:pt x="206976" y="186654"/>
                  </a:lnTo>
                  <a:lnTo>
                    <a:pt x="207087" y="186811"/>
                  </a:lnTo>
                  <a:lnTo>
                    <a:pt x="208088" y="187130"/>
                  </a:lnTo>
                  <a:lnTo>
                    <a:pt x="208430" y="187668"/>
                  </a:lnTo>
                  <a:lnTo>
                    <a:pt x="208132" y="188148"/>
                  </a:lnTo>
                  <a:lnTo>
                    <a:pt x="208191" y="188345"/>
                  </a:lnTo>
                  <a:lnTo>
                    <a:pt x="208880" y="188787"/>
                  </a:lnTo>
                  <a:lnTo>
                    <a:pt x="209734" y="189575"/>
                  </a:lnTo>
                  <a:lnTo>
                    <a:pt x="210644" y="189808"/>
                  </a:lnTo>
                  <a:lnTo>
                    <a:pt x="210809" y="189952"/>
                  </a:lnTo>
                  <a:lnTo>
                    <a:pt x="210768" y="190382"/>
                  </a:lnTo>
                  <a:lnTo>
                    <a:pt x="210645" y="191693"/>
                  </a:lnTo>
                  <a:lnTo>
                    <a:pt x="210987" y="192518"/>
                  </a:lnTo>
                  <a:lnTo>
                    <a:pt x="211009" y="192830"/>
                  </a:lnTo>
                  <a:lnTo>
                    <a:pt x="210604" y="194202"/>
                  </a:lnTo>
                  <a:lnTo>
                    <a:pt x="210745" y="194807"/>
                  </a:lnTo>
                  <a:lnTo>
                    <a:pt x="210889" y="195006"/>
                  </a:lnTo>
                  <a:lnTo>
                    <a:pt x="210951" y="195239"/>
                  </a:lnTo>
                  <a:lnTo>
                    <a:pt x="210864" y="195464"/>
                  </a:lnTo>
                  <a:lnTo>
                    <a:pt x="210741" y="195783"/>
                  </a:lnTo>
                  <a:lnTo>
                    <a:pt x="210864" y="196032"/>
                  </a:lnTo>
                  <a:lnTo>
                    <a:pt x="211172" y="196201"/>
                  </a:lnTo>
                  <a:lnTo>
                    <a:pt x="211288" y="196413"/>
                  </a:lnTo>
                  <a:lnTo>
                    <a:pt x="211285" y="197135"/>
                  </a:lnTo>
                  <a:lnTo>
                    <a:pt x="211013" y="197617"/>
                  </a:lnTo>
                  <a:lnTo>
                    <a:pt x="210938" y="197896"/>
                  </a:lnTo>
                  <a:lnTo>
                    <a:pt x="210988" y="198114"/>
                  </a:lnTo>
                  <a:lnTo>
                    <a:pt x="211109" y="198292"/>
                  </a:lnTo>
                  <a:lnTo>
                    <a:pt x="211386" y="198763"/>
                  </a:lnTo>
                  <a:lnTo>
                    <a:pt x="211414" y="198974"/>
                  </a:lnTo>
                  <a:lnTo>
                    <a:pt x="211191" y="200093"/>
                  </a:lnTo>
                  <a:lnTo>
                    <a:pt x="210898" y="200778"/>
                  </a:lnTo>
                  <a:lnTo>
                    <a:pt x="210815" y="201035"/>
                  </a:lnTo>
                  <a:lnTo>
                    <a:pt x="210926" y="201268"/>
                  </a:lnTo>
                  <a:lnTo>
                    <a:pt x="211310" y="201392"/>
                  </a:lnTo>
                  <a:lnTo>
                    <a:pt x="211483" y="201656"/>
                  </a:lnTo>
                  <a:lnTo>
                    <a:pt x="211606" y="201920"/>
                  </a:lnTo>
                  <a:lnTo>
                    <a:pt x="211575" y="202245"/>
                  </a:lnTo>
                  <a:lnTo>
                    <a:pt x="211483" y="202464"/>
                  </a:lnTo>
                  <a:lnTo>
                    <a:pt x="211589" y="202768"/>
                  </a:lnTo>
                  <a:lnTo>
                    <a:pt x="211755" y="202883"/>
                  </a:lnTo>
                  <a:lnTo>
                    <a:pt x="212030" y="203097"/>
                  </a:lnTo>
                  <a:lnTo>
                    <a:pt x="211940" y="203458"/>
                  </a:lnTo>
                  <a:lnTo>
                    <a:pt x="211767" y="203645"/>
                  </a:lnTo>
                  <a:lnTo>
                    <a:pt x="211526" y="203766"/>
                  </a:lnTo>
                  <a:lnTo>
                    <a:pt x="211017" y="204151"/>
                  </a:lnTo>
                  <a:lnTo>
                    <a:pt x="210955" y="204369"/>
                  </a:lnTo>
                  <a:lnTo>
                    <a:pt x="211106" y="206677"/>
                  </a:lnTo>
                  <a:lnTo>
                    <a:pt x="211204" y="207194"/>
                  </a:lnTo>
                  <a:lnTo>
                    <a:pt x="211352" y="207917"/>
                  </a:lnTo>
                  <a:lnTo>
                    <a:pt x="211548" y="208019"/>
                  </a:lnTo>
                  <a:lnTo>
                    <a:pt x="211861" y="208182"/>
                  </a:lnTo>
                  <a:lnTo>
                    <a:pt x="212496" y="209527"/>
                  </a:lnTo>
                  <a:lnTo>
                    <a:pt x="212803" y="210464"/>
                  </a:lnTo>
                  <a:lnTo>
                    <a:pt x="212905" y="210969"/>
                  </a:lnTo>
                  <a:lnTo>
                    <a:pt x="212816" y="211456"/>
                  </a:lnTo>
                  <a:lnTo>
                    <a:pt x="212731" y="211590"/>
                  </a:lnTo>
                  <a:lnTo>
                    <a:pt x="212373" y="211910"/>
                  </a:lnTo>
                  <a:lnTo>
                    <a:pt x="212369" y="212467"/>
                  </a:lnTo>
                  <a:lnTo>
                    <a:pt x="212259" y="212817"/>
                  </a:lnTo>
                  <a:lnTo>
                    <a:pt x="212262" y="213542"/>
                  </a:lnTo>
                  <a:lnTo>
                    <a:pt x="212435" y="213946"/>
                  </a:lnTo>
                  <a:lnTo>
                    <a:pt x="212385" y="214381"/>
                  </a:lnTo>
                  <a:lnTo>
                    <a:pt x="212410" y="214691"/>
                  </a:lnTo>
                  <a:lnTo>
                    <a:pt x="212497" y="214831"/>
                  </a:lnTo>
                  <a:lnTo>
                    <a:pt x="212638" y="214830"/>
                  </a:lnTo>
                  <a:lnTo>
                    <a:pt x="212787" y="214861"/>
                  </a:lnTo>
                  <a:lnTo>
                    <a:pt x="212891" y="215477"/>
                  </a:lnTo>
                  <a:lnTo>
                    <a:pt x="213004" y="215872"/>
                  </a:lnTo>
                  <a:lnTo>
                    <a:pt x="213301" y="216152"/>
                  </a:lnTo>
                  <a:lnTo>
                    <a:pt x="213548" y="216323"/>
                  </a:lnTo>
                  <a:lnTo>
                    <a:pt x="213634" y="216696"/>
                  </a:lnTo>
                  <a:lnTo>
                    <a:pt x="213665" y="217191"/>
                  </a:lnTo>
                  <a:lnTo>
                    <a:pt x="213347" y="218905"/>
                  </a:lnTo>
                  <a:lnTo>
                    <a:pt x="213316" y="219072"/>
                  </a:lnTo>
                  <a:lnTo>
                    <a:pt x="213440" y="219663"/>
                  </a:lnTo>
                  <a:lnTo>
                    <a:pt x="213708" y="220094"/>
                  </a:lnTo>
                  <a:lnTo>
                    <a:pt x="214045" y="220387"/>
                  </a:lnTo>
                  <a:lnTo>
                    <a:pt x="214760" y="221926"/>
                  </a:lnTo>
                  <a:lnTo>
                    <a:pt x="214654" y="223008"/>
                  </a:lnTo>
                  <a:lnTo>
                    <a:pt x="214489" y="223242"/>
                  </a:lnTo>
                  <a:lnTo>
                    <a:pt x="214758" y="223616"/>
                  </a:lnTo>
                  <a:lnTo>
                    <a:pt x="214926" y="223744"/>
                  </a:lnTo>
                  <a:lnTo>
                    <a:pt x="215565" y="224237"/>
                  </a:lnTo>
                  <a:lnTo>
                    <a:pt x="215595" y="224762"/>
                  </a:lnTo>
                  <a:lnTo>
                    <a:pt x="215063" y="225006"/>
                  </a:lnTo>
                  <a:lnTo>
                    <a:pt x="215218" y="225460"/>
                  </a:lnTo>
                  <a:lnTo>
                    <a:pt x="215424" y="225863"/>
                  </a:lnTo>
                  <a:lnTo>
                    <a:pt x="215548" y="226105"/>
                  </a:lnTo>
                  <a:lnTo>
                    <a:pt x="216067" y="226588"/>
                  </a:lnTo>
                  <a:lnTo>
                    <a:pt x="216224" y="227008"/>
                  </a:lnTo>
                  <a:lnTo>
                    <a:pt x="216390" y="227856"/>
                  </a:lnTo>
                  <a:lnTo>
                    <a:pt x="216432" y="229540"/>
                  </a:lnTo>
                  <a:lnTo>
                    <a:pt x="216670" y="230012"/>
                  </a:lnTo>
                  <a:lnTo>
                    <a:pt x="216206" y="231944"/>
                  </a:lnTo>
                  <a:lnTo>
                    <a:pt x="216211" y="232097"/>
                  </a:lnTo>
                  <a:lnTo>
                    <a:pt x="216398" y="232461"/>
                  </a:lnTo>
                  <a:lnTo>
                    <a:pt x="216357" y="233135"/>
                  </a:lnTo>
                  <a:lnTo>
                    <a:pt x="216303" y="233323"/>
                  </a:lnTo>
                  <a:lnTo>
                    <a:pt x="216053" y="234193"/>
                  </a:lnTo>
                  <a:lnTo>
                    <a:pt x="215936" y="234445"/>
                  </a:lnTo>
                  <a:lnTo>
                    <a:pt x="215836" y="234658"/>
                  </a:lnTo>
                  <a:lnTo>
                    <a:pt x="215144" y="235308"/>
                  </a:lnTo>
                  <a:lnTo>
                    <a:pt x="214192" y="237505"/>
                  </a:lnTo>
                  <a:lnTo>
                    <a:pt x="213636" y="239300"/>
                  </a:lnTo>
                  <a:lnTo>
                    <a:pt x="213717" y="239839"/>
                  </a:lnTo>
                  <a:lnTo>
                    <a:pt x="213813" y="240118"/>
                  </a:lnTo>
                  <a:lnTo>
                    <a:pt x="214112" y="240980"/>
                  </a:lnTo>
                  <a:lnTo>
                    <a:pt x="213904" y="242370"/>
                  </a:lnTo>
                  <a:lnTo>
                    <a:pt x="214138" y="242950"/>
                  </a:lnTo>
                  <a:lnTo>
                    <a:pt x="214197" y="243296"/>
                  </a:lnTo>
                  <a:lnTo>
                    <a:pt x="214343" y="245367"/>
                  </a:lnTo>
                  <a:lnTo>
                    <a:pt x="214355" y="246887"/>
                  </a:lnTo>
                  <a:lnTo>
                    <a:pt x="214619" y="249593"/>
                  </a:lnTo>
                  <a:lnTo>
                    <a:pt x="215337" y="251748"/>
                  </a:lnTo>
                  <a:lnTo>
                    <a:pt x="215682" y="252176"/>
                  </a:lnTo>
                  <a:lnTo>
                    <a:pt x="215786" y="252511"/>
                  </a:lnTo>
                  <a:lnTo>
                    <a:pt x="215632" y="253905"/>
                  </a:lnTo>
                  <a:lnTo>
                    <a:pt x="215534" y="254206"/>
                  </a:lnTo>
                  <a:lnTo>
                    <a:pt x="213771" y="254202"/>
                  </a:lnTo>
                  <a:lnTo>
                    <a:pt x="211112" y="254210"/>
                  </a:lnTo>
                  <a:lnTo>
                    <a:pt x="209855" y="254195"/>
                  </a:lnTo>
                  <a:lnTo>
                    <a:pt x="208411" y="254178"/>
                  </a:lnTo>
                  <a:lnTo>
                    <a:pt x="205722" y="254193"/>
                  </a:lnTo>
                  <a:lnTo>
                    <a:pt x="202999" y="254153"/>
                  </a:lnTo>
                  <a:lnTo>
                    <a:pt x="202836" y="254152"/>
                  </a:lnTo>
                  <a:lnTo>
                    <a:pt x="200338" y="254128"/>
                  </a:lnTo>
                  <a:lnTo>
                    <a:pt x="197662" y="254113"/>
                  </a:lnTo>
                  <a:lnTo>
                    <a:pt x="193088" y="254110"/>
                  </a:lnTo>
                  <a:lnTo>
                    <a:pt x="192657" y="254110"/>
                  </a:lnTo>
                  <a:lnTo>
                    <a:pt x="189613" y="254108"/>
                  </a:lnTo>
                  <a:lnTo>
                    <a:pt x="188904" y="254107"/>
                  </a:lnTo>
                  <a:lnTo>
                    <a:pt x="187500" y="254106"/>
                  </a:lnTo>
                  <a:lnTo>
                    <a:pt x="185985" y="254105"/>
                  </a:lnTo>
                  <a:lnTo>
                    <a:pt x="185443" y="254126"/>
                  </a:lnTo>
                  <a:lnTo>
                    <a:pt x="184217" y="254174"/>
                  </a:lnTo>
                  <a:lnTo>
                    <a:pt x="181105" y="254169"/>
                  </a:lnTo>
                  <a:lnTo>
                    <a:pt x="180833" y="254168"/>
                  </a:lnTo>
                  <a:lnTo>
                    <a:pt x="163661" y="254138"/>
                  </a:lnTo>
                  <a:lnTo>
                    <a:pt x="159165" y="254131"/>
                  </a:lnTo>
                  <a:lnTo>
                    <a:pt x="158943" y="254207"/>
                  </a:lnTo>
                  <a:lnTo>
                    <a:pt x="156453" y="254182"/>
                  </a:lnTo>
                  <a:lnTo>
                    <a:pt x="151067" y="254133"/>
                  </a:lnTo>
                  <a:lnTo>
                    <a:pt x="145626" y="254083"/>
                  </a:lnTo>
                  <a:lnTo>
                    <a:pt x="143705" y="254166"/>
                  </a:lnTo>
                  <a:lnTo>
                    <a:pt x="140218" y="254199"/>
                  </a:lnTo>
                  <a:lnTo>
                    <a:pt x="129428" y="254221"/>
                  </a:lnTo>
                  <a:lnTo>
                    <a:pt x="118570" y="254232"/>
                  </a:lnTo>
                  <a:lnTo>
                    <a:pt x="117701" y="254236"/>
                  </a:lnTo>
                  <a:lnTo>
                    <a:pt x="117250" y="254235"/>
                  </a:lnTo>
                  <a:lnTo>
                    <a:pt x="107740" y="254229"/>
                  </a:lnTo>
                  <a:lnTo>
                    <a:pt x="96588" y="254222"/>
                  </a:lnTo>
                  <a:lnTo>
                    <a:pt x="95303" y="254226"/>
                  </a:lnTo>
                  <a:lnTo>
                    <a:pt x="94688" y="254221"/>
                  </a:lnTo>
                  <a:lnTo>
                    <a:pt x="91788" y="254195"/>
                  </a:lnTo>
                  <a:lnTo>
                    <a:pt x="88737" y="254202"/>
                  </a:lnTo>
                  <a:lnTo>
                    <a:pt x="68786" y="254187"/>
                  </a:lnTo>
                  <a:lnTo>
                    <a:pt x="66140" y="254185"/>
                  </a:lnTo>
                  <a:lnTo>
                    <a:pt x="58383" y="254180"/>
                  </a:lnTo>
                  <a:lnTo>
                    <a:pt x="57408" y="254191"/>
                  </a:lnTo>
                  <a:lnTo>
                    <a:pt x="39189" y="254119"/>
                  </a:lnTo>
                  <a:lnTo>
                    <a:pt x="34861" y="254102"/>
                  </a:lnTo>
                  <a:lnTo>
                    <a:pt x="32263" y="254092"/>
                  </a:lnTo>
                  <a:lnTo>
                    <a:pt x="31213" y="254088"/>
                  </a:lnTo>
                  <a:lnTo>
                    <a:pt x="28454" y="254066"/>
                  </a:lnTo>
                  <a:lnTo>
                    <a:pt x="28461" y="239931"/>
                  </a:lnTo>
                  <a:lnTo>
                    <a:pt x="28534" y="232915"/>
                  </a:lnTo>
                  <a:lnTo>
                    <a:pt x="41861" y="232914"/>
                  </a:lnTo>
                  <a:lnTo>
                    <a:pt x="41989" y="216408"/>
                  </a:lnTo>
                  <a:lnTo>
                    <a:pt x="39280" y="216403"/>
                  </a:lnTo>
                  <a:lnTo>
                    <a:pt x="39310" y="211711"/>
                  </a:lnTo>
                  <a:lnTo>
                    <a:pt x="32581" y="211706"/>
                  </a:lnTo>
                  <a:lnTo>
                    <a:pt x="28612" y="213543"/>
                  </a:lnTo>
                  <a:lnTo>
                    <a:pt x="28699" y="197709"/>
                  </a:lnTo>
                  <a:lnTo>
                    <a:pt x="29467" y="197687"/>
                  </a:lnTo>
                  <a:lnTo>
                    <a:pt x="38533" y="197721"/>
                  </a:lnTo>
                  <a:lnTo>
                    <a:pt x="38532" y="195409"/>
                  </a:lnTo>
                  <a:lnTo>
                    <a:pt x="35842" y="195405"/>
                  </a:lnTo>
                  <a:lnTo>
                    <a:pt x="35833" y="190672"/>
                  </a:lnTo>
                  <a:lnTo>
                    <a:pt x="41271" y="190661"/>
                  </a:lnTo>
                  <a:lnTo>
                    <a:pt x="41277" y="185924"/>
                  </a:lnTo>
                  <a:lnTo>
                    <a:pt x="38585" y="185953"/>
                  </a:lnTo>
                  <a:lnTo>
                    <a:pt x="38581" y="183555"/>
                  </a:lnTo>
                  <a:lnTo>
                    <a:pt x="35840" y="183552"/>
                  </a:lnTo>
                  <a:lnTo>
                    <a:pt x="35848" y="181586"/>
                  </a:lnTo>
                  <a:lnTo>
                    <a:pt x="35694" y="181434"/>
                  </a:lnTo>
                  <a:lnTo>
                    <a:pt x="33132" y="182180"/>
                  </a:lnTo>
                  <a:lnTo>
                    <a:pt x="33134" y="183560"/>
                  </a:lnTo>
                  <a:lnTo>
                    <a:pt x="30398" y="183538"/>
                  </a:lnTo>
                  <a:lnTo>
                    <a:pt x="30391" y="181205"/>
                  </a:lnTo>
                  <a:lnTo>
                    <a:pt x="27738" y="181182"/>
                  </a:lnTo>
                  <a:lnTo>
                    <a:pt x="27749" y="183549"/>
                  </a:lnTo>
                  <a:lnTo>
                    <a:pt x="24992" y="183544"/>
                  </a:lnTo>
                  <a:lnTo>
                    <a:pt x="25042" y="180549"/>
                  </a:lnTo>
                  <a:lnTo>
                    <a:pt x="25035" y="179855"/>
                  </a:lnTo>
                  <a:lnTo>
                    <a:pt x="25154" y="162282"/>
                  </a:lnTo>
                  <a:lnTo>
                    <a:pt x="25156" y="157632"/>
                  </a:lnTo>
                  <a:lnTo>
                    <a:pt x="25159" y="155265"/>
                  </a:lnTo>
                  <a:lnTo>
                    <a:pt x="22464" y="155244"/>
                  </a:lnTo>
                  <a:lnTo>
                    <a:pt x="22448" y="148169"/>
                  </a:lnTo>
                  <a:lnTo>
                    <a:pt x="19714" y="148169"/>
                  </a:lnTo>
                  <a:lnTo>
                    <a:pt x="19709" y="145826"/>
                  </a:lnTo>
                  <a:lnTo>
                    <a:pt x="16974" y="145801"/>
                  </a:lnTo>
                  <a:lnTo>
                    <a:pt x="16959" y="141054"/>
                  </a:lnTo>
                  <a:lnTo>
                    <a:pt x="19317" y="141054"/>
                  </a:lnTo>
                  <a:lnTo>
                    <a:pt x="18982" y="140451"/>
                  </a:lnTo>
                  <a:lnTo>
                    <a:pt x="18964" y="138711"/>
                  </a:lnTo>
                  <a:lnTo>
                    <a:pt x="16253" y="138705"/>
                  </a:lnTo>
                  <a:lnTo>
                    <a:pt x="16239" y="136332"/>
                  </a:lnTo>
                  <a:lnTo>
                    <a:pt x="13509" y="136319"/>
                  </a:lnTo>
                  <a:lnTo>
                    <a:pt x="13501" y="131601"/>
                  </a:lnTo>
                  <a:lnTo>
                    <a:pt x="8047" y="131602"/>
                  </a:lnTo>
                  <a:lnTo>
                    <a:pt x="8041" y="129210"/>
                  </a:lnTo>
                  <a:lnTo>
                    <a:pt x="16235" y="129268"/>
                  </a:lnTo>
                  <a:lnTo>
                    <a:pt x="16220" y="126892"/>
                  </a:lnTo>
                  <a:lnTo>
                    <a:pt x="8057" y="126891"/>
                  </a:lnTo>
                  <a:lnTo>
                    <a:pt x="8053" y="124523"/>
                  </a:lnTo>
                  <a:lnTo>
                    <a:pt x="10756" y="124546"/>
                  </a:lnTo>
                  <a:lnTo>
                    <a:pt x="10784" y="122182"/>
                  </a:lnTo>
                  <a:lnTo>
                    <a:pt x="16235" y="122193"/>
                  </a:lnTo>
                  <a:lnTo>
                    <a:pt x="16251" y="119840"/>
                  </a:lnTo>
                  <a:lnTo>
                    <a:pt x="13525" y="119826"/>
                  </a:lnTo>
                  <a:lnTo>
                    <a:pt x="13514" y="117458"/>
                  </a:lnTo>
                  <a:lnTo>
                    <a:pt x="16267" y="117464"/>
                  </a:lnTo>
                  <a:lnTo>
                    <a:pt x="16282" y="115088"/>
                  </a:lnTo>
                  <a:lnTo>
                    <a:pt x="0" y="115077"/>
                  </a:lnTo>
                  <a:lnTo>
                    <a:pt x="14" y="110362"/>
                  </a:lnTo>
                  <a:lnTo>
                    <a:pt x="8" y="108002"/>
                  </a:lnTo>
                  <a:lnTo>
                    <a:pt x="8097" y="108001"/>
                  </a:lnTo>
                  <a:lnTo>
                    <a:pt x="8100" y="100930"/>
                  </a:lnTo>
                  <a:lnTo>
                    <a:pt x="26" y="100905"/>
                  </a:lnTo>
                  <a:lnTo>
                    <a:pt x="53" y="96209"/>
                  </a:lnTo>
                  <a:lnTo>
                    <a:pt x="2903" y="96234"/>
                  </a:lnTo>
                  <a:lnTo>
                    <a:pt x="4090" y="96435"/>
                  </a:lnTo>
                  <a:lnTo>
                    <a:pt x="5501" y="96232"/>
                  </a:lnTo>
                  <a:lnTo>
                    <a:pt x="4151" y="96189"/>
                  </a:lnTo>
                  <a:lnTo>
                    <a:pt x="4129" y="94234"/>
                  </a:lnTo>
                  <a:lnTo>
                    <a:pt x="3960" y="93487"/>
                  </a:lnTo>
                  <a:lnTo>
                    <a:pt x="4288" y="91702"/>
                  </a:lnTo>
                  <a:lnTo>
                    <a:pt x="4141" y="90025"/>
                  </a:lnTo>
                  <a:lnTo>
                    <a:pt x="4167" y="85389"/>
                  </a:lnTo>
                  <a:lnTo>
                    <a:pt x="4577" y="84542"/>
                  </a:lnTo>
                  <a:lnTo>
                    <a:pt x="4595" y="84322"/>
                  </a:lnTo>
                  <a:lnTo>
                    <a:pt x="1884" y="84315"/>
                  </a:lnTo>
                  <a:lnTo>
                    <a:pt x="1874" y="81951"/>
                  </a:lnTo>
                  <a:lnTo>
                    <a:pt x="7341" y="81950"/>
                  </a:lnTo>
                  <a:lnTo>
                    <a:pt x="7331" y="74868"/>
                  </a:lnTo>
                  <a:lnTo>
                    <a:pt x="4698" y="74864"/>
                  </a:lnTo>
                  <a:lnTo>
                    <a:pt x="4719" y="72514"/>
                  </a:lnTo>
                  <a:lnTo>
                    <a:pt x="4594" y="72016"/>
                  </a:lnTo>
                  <a:lnTo>
                    <a:pt x="4598" y="70157"/>
                  </a:lnTo>
                  <a:lnTo>
                    <a:pt x="5919" y="70145"/>
                  </a:lnTo>
                  <a:lnTo>
                    <a:pt x="10082" y="71941"/>
                  </a:lnTo>
                  <a:lnTo>
                    <a:pt x="10089" y="70143"/>
                  </a:lnTo>
                  <a:lnTo>
                    <a:pt x="18370" y="70176"/>
                  </a:lnTo>
                  <a:lnTo>
                    <a:pt x="18323" y="76059"/>
                  </a:lnTo>
                  <a:lnTo>
                    <a:pt x="18506" y="75853"/>
                  </a:lnTo>
                  <a:lnTo>
                    <a:pt x="18808" y="75366"/>
                  </a:lnTo>
                  <a:lnTo>
                    <a:pt x="19038" y="75159"/>
                  </a:lnTo>
                  <a:lnTo>
                    <a:pt x="19471" y="74608"/>
                  </a:lnTo>
                  <a:lnTo>
                    <a:pt x="19752" y="73938"/>
                  </a:lnTo>
                  <a:lnTo>
                    <a:pt x="19912" y="73050"/>
                  </a:lnTo>
                  <a:lnTo>
                    <a:pt x="20154" y="72262"/>
                  </a:lnTo>
                  <a:lnTo>
                    <a:pt x="21141" y="70938"/>
                  </a:lnTo>
                  <a:lnTo>
                    <a:pt x="21932" y="70214"/>
                  </a:lnTo>
                  <a:lnTo>
                    <a:pt x="22733" y="70222"/>
                  </a:lnTo>
                  <a:lnTo>
                    <a:pt x="23620" y="69441"/>
                  </a:lnTo>
                  <a:lnTo>
                    <a:pt x="23609" y="69028"/>
                  </a:lnTo>
                  <a:lnTo>
                    <a:pt x="23982" y="68752"/>
                  </a:lnTo>
                  <a:lnTo>
                    <a:pt x="25421" y="67396"/>
                  </a:lnTo>
                  <a:lnTo>
                    <a:pt x="26206" y="66958"/>
                  </a:lnTo>
                  <a:lnTo>
                    <a:pt x="26422" y="66605"/>
                  </a:lnTo>
                  <a:lnTo>
                    <a:pt x="26457" y="66140"/>
                  </a:lnTo>
                  <a:lnTo>
                    <a:pt x="26323" y="65738"/>
                  </a:lnTo>
                  <a:lnTo>
                    <a:pt x="26143" y="65457"/>
                  </a:lnTo>
                  <a:lnTo>
                    <a:pt x="26273" y="64757"/>
                  </a:lnTo>
                  <a:lnTo>
                    <a:pt x="26259" y="63719"/>
                  </a:lnTo>
                  <a:lnTo>
                    <a:pt x="25749" y="63198"/>
                  </a:lnTo>
                  <a:lnTo>
                    <a:pt x="25076" y="63195"/>
                  </a:lnTo>
                  <a:lnTo>
                    <a:pt x="24810" y="62515"/>
                  </a:lnTo>
                  <a:lnTo>
                    <a:pt x="24620" y="61660"/>
                  </a:lnTo>
                  <a:lnTo>
                    <a:pt x="24607" y="60801"/>
                  </a:lnTo>
                  <a:lnTo>
                    <a:pt x="25170" y="60799"/>
                  </a:lnTo>
                  <a:lnTo>
                    <a:pt x="25642" y="60210"/>
                  </a:lnTo>
                  <a:lnTo>
                    <a:pt x="25639" y="58374"/>
                  </a:lnTo>
                  <a:lnTo>
                    <a:pt x="26278" y="57504"/>
                  </a:lnTo>
                  <a:lnTo>
                    <a:pt x="26289" y="56463"/>
                  </a:lnTo>
                  <a:lnTo>
                    <a:pt x="26930" y="56044"/>
                  </a:lnTo>
                  <a:lnTo>
                    <a:pt x="27938" y="56057"/>
                  </a:lnTo>
                  <a:lnTo>
                    <a:pt x="28501" y="55200"/>
                  </a:lnTo>
                  <a:lnTo>
                    <a:pt x="28741" y="55218"/>
                  </a:lnTo>
                  <a:lnTo>
                    <a:pt x="30309" y="54392"/>
                  </a:lnTo>
                  <a:lnTo>
                    <a:pt x="31844" y="52952"/>
                  </a:lnTo>
                  <a:lnTo>
                    <a:pt x="32677" y="52034"/>
                  </a:lnTo>
                  <a:lnTo>
                    <a:pt x="33443" y="51368"/>
                  </a:lnTo>
                  <a:lnTo>
                    <a:pt x="31847" y="51382"/>
                  </a:lnTo>
                  <a:lnTo>
                    <a:pt x="32312" y="51175"/>
                  </a:lnTo>
                  <a:lnTo>
                    <a:pt x="33180" y="50472"/>
                  </a:lnTo>
                  <a:lnTo>
                    <a:pt x="33813" y="49788"/>
                  </a:lnTo>
                  <a:lnTo>
                    <a:pt x="33999" y="49468"/>
                  </a:lnTo>
                  <a:lnTo>
                    <a:pt x="34125" y="48683"/>
                  </a:lnTo>
                  <a:lnTo>
                    <a:pt x="34116" y="48282"/>
                  </a:lnTo>
                  <a:lnTo>
                    <a:pt x="33990" y="47684"/>
                  </a:lnTo>
                  <a:lnTo>
                    <a:pt x="34090" y="46795"/>
                  </a:lnTo>
                  <a:lnTo>
                    <a:pt x="34293" y="45795"/>
                  </a:lnTo>
                  <a:lnTo>
                    <a:pt x="33984" y="44472"/>
                  </a:lnTo>
                  <a:lnTo>
                    <a:pt x="33871" y="44226"/>
                  </a:lnTo>
                  <a:lnTo>
                    <a:pt x="32029" y="42725"/>
                  </a:lnTo>
                  <a:lnTo>
                    <a:pt x="30478" y="41860"/>
                  </a:lnTo>
                  <a:lnTo>
                    <a:pt x="30069" y="41581"/>
                  </a:lnTo>
                  <a:lnTo>
                    <a:pt x="29197" y="40800"/>
                  </a:lnTo>
                  <a:lnTo>
                    <a:pt x="28497" y="40423"/>
                  </a:lnTo>
                  <a:lnTo>
                    <a:pt x="28111" y="40092"/>
                  </a:lnTo>
                  <a:lnTo>
                    <a:pt x="27833" y="39650"/>
                  </a:lnTo>
                  <a:lnTo>
                    <a:pt x="27607" y="39122"/>
                  </a:lnTo>
                  <a:lnTo>
                    <a:pt x="27656" y="38166"/>
                  </a:lnTo>
                  <a:lnTo>
                    <a:pt x="28017" y="37174"/>
                  </a:lnTo>
                  <a:lnTo>
                    <a:pt x="28592" y="36758"/>
                  </a:lnTo>
                  <a:lnTo>
                    <a:pt x="30141" y="35033"/>
                  </a:lnTo>
                  <a:lnTo>
                    <a:pt x="30519" y="34531"/>
                  </a:lnTo>
                  <a:lnTo>
                    <a:pt x="30918" y="33620"/>
                  </a:lnTo>
                  <a:lnTo>
                    <a:pt x="30896" y="33311"/>
                  </a:lnTo>
                  <a:lnTo>
                    <a:pt x="30740" y="33099"/>
                  </a:lnTo>
                  <a:lnTo>
                    <a:pt x="30522" y="32460"/>
                  </a:lnTo>
                  <a:lnTo>
                    <a:pt x="29980" y="29988"/>
                  </a:lnTo>
                  <a:lnTo>
                    <a:pt x="29858" y="29468"/>
                  </a:lnTo>
                  <a:lnTo>
                    <a:pt x="29979" y="28401"/>
                  </a:lnTo>
                  <a:lnTo>
                    <a:pt x="30066" y="28181"/>
                  </a:lnTo>
                  <a:lnTo>
                    <a:pt x="30479" y="27560"/>
                  </a:lnTo>
                  <a:lnTo>
                    <a:pt x="30944" y="27408"/>
                  </a:lnTo>
                  <a:lnTo>
                    <a:pt x="31256" y="27510"/>
                  </a:lnTo>
                  <a:lnTo>
                    <a:pt x="31280" y="22944"/>
                  </a:lnTo>
                  <a:lnTo>
                    <a:pt x="31276" y="22712"/>
                  </a:lnTo>
                  <a:lnTo>
                    <a:pt x="31323" y="16201"/>
                  </a:lnTo>
                  <a:lnTo>
                    <a:pt x="47935" y="16253"/>
                  </a:lnTo>
                  <a:lnTo>
                    <a:pt x="61727" y="16269"/>
                  </a:lnTo>
                  <a:lnTo>
                    <a:pt x="75515" y="16420"/>
                  </a:lnTo>
                  <a:lnTo>
                    <a:pt x="78274" y="16429"/>
                  </a:lnTo>
                  <a:lnTo>
                    <a:pt x="92096" y="16383"/>
                  </a:lnTo>
                  <a:lnTo>
                    <a:pt x="97605" y="16435"/>
                  </a:lnTo>
                  <a:lnTo>
                    <a:pt x="97628" y="11710"/>
                  </a:lnTo>
                  <a:lnTo>
                    <a:pt x="108597" y="11760"/>
                  </a:lnTo>
                  <a:lnTo>
                    <a:pt x="108591" y="14113"/>
                  </a:lnTo>
                  <a:lnTo>
                    <a:pt x="114141" y="14167"/>
                  </a:lnTo>
                  <a:lnTo>
                    <a:pt x="114156" y="18884"/>
                  </a:lnTo>
                  <a:lnTo>
                    <a:pt x="116717" y="18884"/>
                  </a:lnTo>
                  <a:lnTo>
                    <a:pt x="116758" y="21230"/>
                  </a:lnTo>
                  <a:lnTo>
                    <a:pt x="125027" y="21254"/>
                  </a:lnTo>
                  <a:lnTo>
                    <a:pt x="125034" y="23614"/>
                  </a:lnTo>
                  <a:lnTo>
                    <a:pt x="127884" y="23592"/>
                  </a:lnTo>
                  <a:lnTo>
                    <a:pt x="127882" y="21262"/>
                  </a:lnTo>
                  <a:lnTo>
                    <a:pt x="130660" y="21246"/>
                  </a:lnTo>
                  <a:lnTo>
                    <a:pt x="130628" y="9454"/>
                  </a:lnTo>
                  <a:lnTo>
                    <a:pt x="133284" y="9428"/>
                  </a:lnTo>
                  <a:lnTo>
                    <a:pt x="133235" y="4730"/>
                  </a:lnTo>
                  <a:lnTo>
                    <a:pt x="138794" y="4697"/>
                  </a:lnTo>
                  <a:lnTo>
                    <a:pt x="138805" y="7061"/>
                  </a:lnTo>
                  <a:lnTo>
                    <a:pt x="150066" y="7109"/>
                  </a:lnTo>
                  <a:lnTo>
                    <a:pt x="149878" y="5675"/>
                  </a:lnTo>
                  <a:lnTo>
                    <a:pt x="149917" y="2396"/>
                  </a:lnTo>
                  <a:lnTo>
                    <a:pt x="152697" y="2400"/>
                  </a:lnTo>
                  <a:lnTo>
                    <a:pt x="152711" y="0"/>
                  </a:lnTo>
                  <a:lnTo>
                    <a:pt x="160968" y="46"/>
                  </a:lnTo>
                  <a:lnTo>
                    <a:pt x="160952" y="2402"/>
                  </a:lnTo>
                  <a:lnTo>
                    <a:pt x="169274" y="2401"/>
                  </a:lnTo>
                  <a:lnTo>
                    <a:pt x="169176" y="9489"/>
                  </a:lnTo>
                  <a:lnTo>
                    <a:pt x="171932" y="9490"/>
                  </a:lnTo>
                  <a:lnTo>
                    <a:pt x="171959" y="8323"/>
                  </a:lnTo>
                  <a:lnTo>
                    <a:pt x="174711" y="8283"/>
                  </a:lnTo>
                  <a:lnTo>
                    <a:pt x="174700" y="6311"/>
                  </a:lnTo>
                  <a:lnTo>
                    <a:pt x="174865" y="5976"/>
                  </a:lnTo>
                  <a:lnTo>
                    <a:pt x="175639" y="5793"/>
                  </a:lnTo>
                  <a:lnTo>
                    <a:pt x="175679" y="6031"/>
                  </a:lnTo>
                  <a:lnTo>
                    <a:pt x="176289" y="6016"/>
                  </a:lnTo>
                  <a:lnTo>
                    <a:pt x="176703" y="5796"/>
                  </a:lnTo>
                  <a:lnTo>
                    <a:pt x="177066" y="587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2" name="pg743">
              <a:extLst>
                <a:ext uri="{FF2B5EF4-FFF2-40B4-BE49-F238E27FC236}">
                  <a16:creationId xmlns:a16="http://schemas.microsoft.com/office/drawing/2014/main" id="{EBC5C37B-879E-244D-A8A8-643D2F462B4A}"/>
                </a:ext>
              </a:extLst>
            </p:cNvPr>
            <p:cNvSpPr/>
            <p:nvPr/>
          </p:nvSpPr>
          <p:spPr>
            <a:xfrm>
              <a:off x="7602713" y="2693346"/>
              <a:ext cx="83733" cy="80750"/>
            </a:xfrm>
            <a:custGeom>
              <a:avLst/>
              <a:gdLst/>
              <a:ahLst/>
              <a:cxnLst/>
              <a:rect l="0" t="0" r="0" b="0"/>
              <a:pathLst>
                <a:path w="83733" h="80750">
                  <a:moveTo>
                    <a:pt x="27757" y="38277"/>
                  </a:moveTo>
                  <a:lnTo>
                    <a:pt x="29725" y="33072"/>
                  </a:lnTo>
                  <a:lnTo>
                    <a:pt x="30075" y="33023"/>
                  </a:lnTo>
                  <a:lnTo>
                    <a:pt x="29950" y="31935"/>
                  </a:lnTo>
                  <a:lnTo>
                    <a:pt x="30045" y="31725"/>
                  </a:lnTo>
                  <a:lnTo>
                    <a:pt x="30282" y="31624"/>
                  </a:lnTo>
                  <a:lnTo>
                    <a:pt x="31033" y="29900"/>
                  </a:lnTo>
                  <a:lnTo>
                    <a:pt x="31473" y="30046"/>
                  </a:lnTo>
                  <a:lnTo>
                    <a:pt x="38193" y="32177"/>
                  </a:lnTo>
                  <a:lnTo>
                    <a:pt x="38568" y="32681"/>
                  </a:lnTo>
                  <a:lnTo>
                    <a:pt x="38685" y="33300"/>
                  </a:lnTo>
                  <a:lnTo>
                    <a:pt x="39902" y="34373"/>
                  </a:lnTo>
                  <a:lnTo>
                    <a:pt x="42673" y="28208"/>
                  </a:lnTo>
                  <a:lnTo>
                    <a:pt x="40574" y="18265"/>
                  </a:lnTo>
                  <a:lnTo>
                    <a:pt x="41774" y="18512"/>
                  </a:lnTo>
                  <a:lnTo>
                    <a:pt x="41986" y="18558"/>
                  </a:lnTo>
                  <a:lnTo>
                    <a:pt x="44200" y="19037"/>
                  </a:lnTo>
                  <a:lnTo>
                    <a:pt x="44630" y="18568"/>
                  </a:lnTo>
                  <a:lnTo>
                    <a:pt x="44942" y="17980"/>
                  </a:lnTo>
                  <a:lnTo>
                    <a:pt x="44808" y="17501"/>
                  </a:lnTo>
                  <a:lnTo>
                    <a:pt x="44551" y="17348"/>
                  </a:lnTo>
                  <a:lnTo>
                    <a:pt x="44290" y="17419"/>
                  </a:lnTo>
                  <a:lnTo>
                    <a:pt x="43951" y="17114"/>
                  </a:lnTo>
                  <a:lnTo>
                    <a:pt x="43816" y="16185"/>
                  </a:lnTo>
                  <a:lnTo>
                    <a:pt x="45032" y="14411"/>
                  </a:lnTo>
                  <a:lnTo>
                    <a:pt x="45328" y="13269"/>
                  </a:lnTo>
                  <a:lnTo>
                    <a:pt x="45501" y="12320"/>
                  </a:lnTo>
                  <a:lnTo>
                    <a:pt x="46643" y="12294"/>
                  </a:lnTo>
                  <a:lnTo>
                    <a:pt x="47986" y="12227"/>
                  </a:lnTo>
                  <a:lnTo>
                    <a:pt x="48891" y="11878"/>
                  </a:lnTo>
                  <a:lnTo>
                    <a:pt x="49292" y="7551"/>
                  </a:lnTo>
                  <a:lnTo>
                    <a:pt x="48582" y="7153"/>
                  </a:lnTo>
                  <a:lnTo>
                    <a:pt x="48703" y="6855"/>
                  </a:lnTo>
                  <a:lnTo>
                    <a:pt x="50238" y="7106"/>
                  </a:lnTo>
                  <a:lnTo>
                    <a:pt x="53188" y="2374"/>
                  </a:lnTo>
                  <a:lnTo>
                    <a:pt x="67255" y="5180"/>
                  </a:lnTo>
                  <a:lnTo>
                    <a:pt x="67295" y="4880"/>
                  </a:lnTo>
                  <a:lnTo>
                    <a:pt x="67134" y="4635"/>
                  </a:lnTo>
                  <a:lnTo>
                    <a:pt x="67149" y="4302"/>
                  </a:lnTo>
                  <a:lnTo>
                    <a:pt x="67537" y="4630"/>
                  </a:lnTo>
                  <a:lnTo>
                    <a:pt x="67541" y="4894"/>
                  </a:lnTo>
                  <a:lnTo>
                    <a:pt x="68450" y="5196"/>
                  </a:lnTo>
                  <a:lnTo>
                    <a:pt x="68723" y="5092"/>
                  </a:lnTo>
                  <a:lnTo>
                    <a:pt x="69497" y="5535"/>
                  </a:lnTo>
                  <a:lnTo>
                    <a:pt x="69928" y="5758"/>
                  </a:lnTo>
                  <a:lnTo>
                    <a:pt x="70430" y="5832"/>
                  </a:lnTo>
                  <a:lnTo>
                    <a:pt x="70908" y="4988"/>
                  </a:lnTo>
                  <a:lnTo>
                    <a:pt x="71270" y="3607"/>
                  </a:lnTo>
                  <a:lnTo>
                    <a:pt x="72037" y="3087"/>
                  </a:lnTo>
                  <a:lnTo>
                    <a:pt x="72760" y="1723"/>
                  </a:lnTo>
                  <a:lnTo>
                    <a:pt x="72753" y="1527"/>
                  </a:lnTo>
                  <a:lnTo>
                    <a:pt x="76166" y="1008"/>
                  </a:lnTo>
                  <a:lnTo>
                    <a:pt x="75967" y="1539"/>
                  </a:lnTo>
                  <a:lnTo>
                    <a:pt x="75965" y="1715"/>
                  </a:lnTo>
                  <a:lnTo>
                    <a:pt x="76409" y="1698"/>
                  </a:lnTo>
                  <a:lnTo>
                    <a:pt x="76719" y="1453"/>
                  </a:lnTo>
                  <a:lnTo>
                    <a:pt x="76955" y="1598"/>
                  </a:lnTo>
                  <a:lnTo>
                    <a:pt x="77037" y="876"/>
                  </a:lnTo>
                  <a:lnTo>
                    <a:pt x="83182" y="0"/>
                  </a:lnTo>
                  <a:lnTo>
                    <a:pt x="83206" y="642"/>
                  </a:lnTo>
                  <a:lnTo>
                    <a:pt x="83385" y="8049"/>
                  </a:lnTo>
                  <a:lnTo>
                    <a:pt x="83552" y="13407"/>
                  </a:lnTo>
                  <a:lnTo>
                    <a:pt x="83733" y="19230"/>
                  </a:lnTo>
                  <a:lnTo>
                    <a:pt x="83649" y="21848"/>
                  </a:lnTo>
                  <a:lnTo>
                    <a:pt x="83427" y="28841"/>
                  </a:lnTo>
                  <a:lnTo>
                    <a:pt x="83119" y="37206"/>
                  </a:lnTo>
                  <a:lnTo>
                    <a:pt x="83007" y="40259"/>
                  </a:lnTo>
                  <a:lnTo>
                    <a:pt x="82842" y="44748"/>
                  </a:lnTo>
                  <a:lnTo>
                    <a:pt x="82652" y="49902"/>
                  </a:lnTo>
                  <a:lnTo>
                    <a:pt x="82631" y="50480"/>
                  </a:lnTo>
                  <a:lnTo>
                    <a:pt x="82436" y="55780"/>
                  </a:lnTo>
                  <a:lnTo>
                    <a:pt x="82341" y="58151"/>
                  </a:lnTo>
                  <a:lnTo>
                    <a:pt x="80587" y="57843"/>
                  </a:lnTo>
                  <a:lnTo>
                    <a:pt x="79668" y="57682"/>
                  </a:lnTo>
                  <a:lnTo>
                    <a:pt x="79218" y="57881"/>
                  </a:lnTo>
                  <a:lnTo>
                    <a:pt x="76836" y="58976"/>
                  </a:lnTo>
                  <a:lnTo>
                    <a:pt x="76538" y="59267"/>
                  </a:lnTo>
                  <a:lnTo>
                    <a:pt x="76491" y="59528"/>
                  </a:lnTo>
                  <a:lnTo>
                    <a:pt x="76420" y="59922"/>
                  </a:lnTo>
                  <a:lnTo>
                    <a:pt x="76594" y="61625"/>
                  </a:lnTo>
                  <a:lnTo>
                    <a:pt x="76778" y="61913"/>
                  </a:lnTo>
                  <a:lnTo>
                    <a:pt x="77076" y="62381"/>
                  </a:lnTo>
                  <a:lnTo>
                    <a:pt x="77724" y="63438"/>
                  </a:lnTo>
                  <a:lnTo>
                    <a:pt x="77855" y="64664"/>
                  </a:lnTo>
                  <a:lnTo>
                    <a:pt x="77895" y="65040"/>
                  </a:lnTo>
                  <a:lnTo>
                    <a:pt x="77956" y="65604"/>
                  </a:lnTo>
                  <a:lnTo>
                    <a:pt x="77957" y="65741"/>
                  </a:lnTo>
                  <a:lnTo>
                    <a:pt x="77962" y="66203"/>
                  </a:lnTo>
                  <a:lnTo>
                    <a:pt x="77989" y="68550"/>
                  </a:lnTo>
                  <a:lnTo>
                    <a:pt x="77991" y="68711"/>
                  </a:lnTo>
                  <a:lnTo>
                    <a:pt x="77997" y="69269"/>
                  </a:lnTo>
                  <a:lnTo>
                    <a:pt x="78004" y="69874"/>
                  </a:lnTo>
                  <a:lnTo>
                    <a:pt x="77788" y="70489"/>
                  </a:lnTo>
                  <a:lnTo>
                    <a:pt x="77074" y="71295"/>
                  </a:lnTo>
                  <a:lnTo>
                    <a:pt x="76839" y="71540"/>
                  </a:lnTo>
                  <a:lnTo>
                    <a:pt x="76190" y="72046"/>
                  </a:lnTo>
                  <a:lnTo>
                    <a:pt x="75942" y="72239"/>
                  </a:lnTo>
                  <a:lnTo>
                    <a:pt x="75811" y="72342"/>
                  </a:lnTo>
                  <a:lnTo>
                    <a:pt x="74294" y="73441"/>
                  </a:lnTo>
                  <a:lnTo>
                    <a:pt x="74100" y="73200"/>
                  </a:lnTo>
                  <a:lnTo>
                    <a:pt x="73409" y="72344"/>
                  </a:lnTo>
                  <a:lnTo>
                    <a:pt x="73174" y="72088"/>
                  </a:lnTo>
                  <a:lnTo>
                    <a:pt x="70875" y="71214"/>
                  </a:lnTo>
                  <a:lnTo>
                    <a:pt x="70300" y="71313"/>
                  </a:lnTo>
                  <a:lnTo>
                    <a:pt x="69894" y="71384"/>
                  </a:lnTo>
                  <a:lnTo>
                    <a:pt x="69303" y="71486"/>
                  </a:lnTo>
                  <a:lnTo>
                    <a:pt x="68795" y="71574"/>
                  </a:lnTo>
                  <a:lnTo>
                    <a:pt x="67957" y="71719"/>
                  </a:lnTo>
                  <a:lnTo>
                    <a:pt x="66938" y="71896"/>
                  </a:lnTo>
                  <a:lnTo>
                    <a:pt x="66232" y="71516"/>
                  </a:lnTo>
                  <a:lnTo>
                    <a:pt x="66087" y="71425"/>
                  </a:lnTo>
                  <a:lnTo>
                    <a:pt x="64403" y="70962"/>
                  </a:lnTo>
                  <a:lnTo>
                    <a:pt x="64194" y="70966"/>
                  </a:lnTo>
                  <a:lnTo>
                    <a:pt x="63166" y="71010"/>
                  </a:lnTo>
                  <a:lnTo>
                    <a:pt x="62773" y="71363"/>
                  </a:lnTo>
                  <a:lnTo>
                    <a:pt x="62271" y="71813"/>
                  </a:lnTo>
                  <a:lnTo>
                    <a:pt x="61969" y="72085"/>
                  </a:lnTo>
                  <a:lnTo>
                    <a:pt x="61754" y="72277"/>
                  </a:lnTo>
                  <a:lnTo>
                    <a:pt x="60882" y="72690"/>
                  </a:lnTo>
                  <a:lnTo>
                    <a:pt x="59914" y="73147"/>
                  </a:lnTo>
                  <a:lnTo>
                    <a:pt x="58815" y="72258"/>
                  </a:lnTo>
                  <a:lnTo>
                    <a:pt x="58459" y="72279"/>
                  </a:lnTo>
                  <a:lnTo>
                    <a:pt x="58193" y="72800"/>
                  </a:lnTo>
                  <a:lnTo>
                    <a:pt x="57771" y="73627"/>
                  </a:lnTo>
                  <a:lnTo>
                    <a:pt x="57655" y="73794"/>
                  </a:lnTo>
                  <a:lnTo>
                    <a:pt x="57374" y="73833"/>
                  </a:lnTo>
                  <a:lnTo>
                    <a:pt x="56309" y="73981"/>
                  </a:lnTo>
                  <a:lnTo>
                    <a:pt x="56171" y="74000"/>
                  </a:lnTo>
                  <a:lnTo>
                    <a:pt x="55674" y="74069"/>
                  </a:lnTo>
                  <a:lnTo>
                    <a:pt x="54301" y="74261"/>
                  </a:lnTo>
                  <a:lnTo>
                    <a:pt x="53319" y="74397"/>
                  </a:lnTo>
                  <a:lnTo>
                    <a:pt x="52955" y="74377"/>
                  </a:lnTo>
                  <a:lnTo>
                    <a:pt x="50823" y="74257"/>
                  </a:lnTo>
                  <a:lnTo>
                    <a:pt x="49569" y="74187"/>
                  </a:lnTo>
                  <a:lnTo>
                    <a:pt x="49427" y="74179"/>
                  </a:lnTo>
                  <a:lnTo>
                    <a:pt x="48531" y="74129"/>
                  </a:lnTo>
                  <a:lnTo>
                    <a:pt x="47507" y="74071"/>
                  </a:lnTo>
                  <a:lnTo>
                    <a:pt x="45215" y="73942"/>
                  </a:lnTo>
                  <a:lnTo>
                    <a:pt x="44490" y="74443"/>
                  </a:lnTo>
                  <a:lnTo>
                    <a:pt x="43926" y="74832"/>
                  </a:lnTo>
                  <a:lnTo>
                    <a:pt x="43230" y="75998"/>
                  </a:lnTo>
                  <a:lnTo>
                    <a:pt x="42897" y="76273"/>
                  </a:lnTo>
                  <a:lnTo>
                    <a:pt x="42565" y="76547"/>
                  </a:lnTo>
                  <a:lnTo>
                    <a:pt x="41676" y="77283"/>
                  </a:lnTo>
                  <a:lnTo>
                    <a:pt x="38776" y="77234"/>
                  </a:lnTo>
                  <a:lnTo>
                    <a:pt x="37789" y="76742"/>
                  </a:lnTo>
                  <a:lnTo>
                    <a:pt x="35233" y="75467"/>
                  </a:lnTo>
                  <a:lnTo>
                    <a:pt x="35005" y="75297"/>
                  </a:lnTo>
                  <a:lnTo>
                    <a:pt x="33635" y="74274"/>
                  </a:lnTo>
                  <a:lnTo>
                    <a:pt x="33156" y="73477"/>
                  </a:lnTo>
                  <a:lnTo>
                    <a:pt x="32315" y="73233"/>
                  </a:lnTo>
                  <a:lnTo>
                    <a:pt x="31421" y="73363"/>
                  </a:lnTo>
                  <a:lnTo>
                    <a:pt x="30712" y="74005"/>
                  </a:lnTo>
                  <a:lnTo>
                    <a:pt x="30075" y="74583"/>
                  </a:lnTo>
                  <a:lnTo>
                    <a:pt x="29868" y="74989"/>
                  </a:lnTo>
                  <a:lnTo>
                    <a:pt x="29854" y="75225"/>
                  </a:lnTo>
                  <a:lnTo>
                    <a:pt x="29819" y="75851"/>
                  </a:lnTo>
                  <a:lnTo>
                    <a:pt x="29807" y="76059"/>
                  </a:lnTo>
                  <a:lnTo>
                    <a:pt x="29790" y="76358"/>
                  </a:lnTo>
                  <a:lnTo>
                    <a:pt x="29752" y="77038"/>
                  </a:lnTo>
                  <a:lnTo>
                    <a:pt x="29738" y="77283"/>
                  </a:lnTo>
                  <a:lnTo>
                    <a:pt x="28586" y="78541"/>
                  </a:lnTo>
                  <a:lnTo>
                    <a:pt x="27755" y="77892"/>
                  </a:lnTo>
                  <a:lnTo>
                    <a:pt x="27488" y="77683"/>
                  </a:lnTo>
                  <a:lnTo>
                    <a:pt x="27158" y="77426"/>
                  </a:lnTo>
                  <a:lnTo>
                    <a:pt x="26986" y="77291"/>
                  </a:lnTo>
                  <a:lnTo>
                    <a:pt x="26753" y="77252"/>
                  </a:lnTo>
                  <a:lnTo>
                    <a:pt x="25659" y="77069"/>
                  </a:lnTo>
                  <a:lnTo>
                    <a:pt x="24656" y="77161"/>
                  </a:lnTo>
                  <a:lnTo>
                    <a:pt x="24004" y="77225"/>
                  </a:lnTo>
                  <a:lnTo>
                    <a:pt x="23782" y="77290"/>
                  </a:lnTo>
                  <a:lnTo>
                    <a:pt x="23546" y="77384"/>
                  </a:lnTo>
                  <a:lnTo>
                    <a:pt x="23719" y="78049"/>
                  </a:lnTo>
                  <a:lnTo>
                    <a:pt x="23614" y="78763"/>
                  </a:lnTo>
                  <a:lnTo>
                    <a:pt x="22298" y="79913"/>
                  </a:lnTo>
                  <a:lnTo>
                    <a:pt x="18528" y="80346"/>
                  </a:lnTo>
                  <a:lnTo>
                    <a:pt x="18119" y="80393"/>
                  </a:lnTo>
                  <a:lnTo>
                    <a:pt x="16245" y="80608"/>
                  </a:lnTo>
                  <a:lnTo>
                    <a:pt x="15458" y="80699"/>
                  </a:lnTo>
                  <a:lnTo>
                    <a:pt x="15012" y="80750"/>
                  </a:lnTo>
                  <a:lnTo>
                    <a:pt x="13739" y="80640"/>
                  </a:lnTo>
                  <a:lnTo>
                    <a:pt x="13407" y="80345"/>
                  </a:lnTo>
                  <a:lnTo>
                    <a:pt x="12923" y="79915"/>
                  </a:lnTo>
                  <a:lnTo>
                    <a:pt x="11951" y="80368"/>
                  </a:lnTo>
                  <a:lnTo>
                    <a:pt x="11878" y="80197"/>
                  </a:lnTo>
                  <a:lnTo>
                    <a:pt x="11726" y="79341"/>
                  </a:lnTo>
                  <a:lnTo>
                    <a:pt x="10896" y="77738"/>
                  </a:lnTo>
                  <a:lnTo>
                    <a:pt x="10847" y="77137"/>
                  </a:lnTo>
                  <a:lnTo>
                    <a:pt x="10938" y="75363"/>
                  </a:lnTo>
                  <a:lnTo>
                    <a:pt x="11171" y="74013"/>
                  </a:lnTo>
                  <a:lnTo>
                    <a:pt x="11108" y="73593"/>
                  </a:lnTo>
                  <a:lnTo>
                    <a:pt x="10952" y="73152"/>
                  </a:lnTo>
                  <a:lnTo>
                    <a:pt x="9823" y="71421"/>
                  </a:lnTo>
                  <a:lnTo>
                    <a:pt x="9434" y="70997"/>
                  </a:lnTo>
                  <a:lnTo>
                    <a:pt x="8759" y="70454"/>
                  </a:lnTo>
                  <a:lnTo>
                    <a:pt x="7445" y="69746"/>
                  </a:lnTo>
                  <a:lnTo>
                    <a:pt x="7253" y="69578"/>
                  </a:lnTo>
                  <a:lnTo>
                    <a:pt x="7113" y="69329"/>
                  </a:lnTo>
                  <a:lnTo>
                    <a:pt x="7032" y="69044"/>
                  </a:lnTo>
                  <a:lnTo>
                    <a:pt x="7053" y="68739"/>
                  </a:lnTo>
                  <a:lnTo>
                    <a:pt x="7346" y="66256"/>
                  </a:lnTo>
                  <a:lnTo>
                    <a:pt x="7605" y="65340"/>
                  </a:lnTo>
                  <a:lnTo>
                    <a:pt x="7568" y="64921"/>
                  </a:lnTo>
                  <a:lnTo>
                    <a:pt x="6328" y="63279"/>
                  </a:lnTo>
                  <a:lnTo>
                    <a:pt x="6169" y="63190"/>
                  </a:lnTo>
                  <a:lnTo>
                    <a:pt x="4102" y="62733"/>
                  </a:lnTo>
                  <a:lnTo>
                    <a:pt x="2265" y="62603"/>
                  </a:lnTo>
                  <a:lnTo>
                    <a:pt x="1558" y="62404"/>
                  </a:lnTo>
                  <a:lnTo>
                    <a:pt x="1320" y="62190"/>
                  </a:lnTo>
                  <a:lnTo>
                    <a:pt x="1039" y="61563"/>
                  </a:lnTo>
                  <a:lnTo>
                    <a:pt x="954" y="61068"/>
                  </a:lnTo>
                  <a:lnTo>
                    <a:pt x="1041" y="60739"/>
                  </a:lnTo>
                  <a:lnTo>
                    <a:pt x="1111" y="59693"/>
                  </a:lnTo>
                  <a:lnTo>
                    <a:pt x="1065" y="58974"/>
                  </a:lnTo>
                  <a:lnTo>
                    <a:pt x="985" y="58744"/>
                  </a:lnTo>
                  <a:lnTo>
                    <a:pt x="0" y="56967"/>
                  </a:lnTo>
                  <a:lnTo>
                    <a:pt x="360" y="57020"/>
                  </a:lnTo>
                  <a:lnTo>
                    <a:pt x="789" y="57082"/>
                  </a:lnTo>
                  <a:lnTo>
                    <a:pt x="3137" y="56756"/>
                  </a:lnTo>
                  <a:lnTo>
                    <a:pt x="3961" y="56826"/>
                  </a:lnTo>
                  <a:lnTo>
                    <a:pt x="4383" y="56612"/>
                  </a:lnTo>
                  <a:lnTo>
                    <a:pt x="5560" y="56453"/>
                  </a:lnTo>
                  <a:lnTo>
                    <a:pt x="5943" y="56401"/>
                  </a:lnTo>
                  <a:lnTo>
                    <a:pt x="6125" y="56376"/>
                  </a:lnTo>
                  <a:lnTo>
                    <a:pt x="6828" y="56281"/>
                  </a:lnTo>
                  <a:lnTo>
                    <a:pt x="15432" y="55125"/>
                  </a:lnTo>
                  <a:lnTo>
                    <a:pt x="15590" y="55104"/>
                  </a:lnTo>
                  <a:lnTo>
                    <a:pt x="16595" y="54968"/>
                  </a:lnTo>
                  <a:lnTo>
                    <a:pt x="16680" y="55547"/>
                  </a:lnTo>
                  <a:lnTo>
                    <a:pt x="19052" y="54515"/>
                  </a:lnTo>
                  <a:lnTo>
                    <a:pt x="20337" y="54291"/>
                  </a:lnTo>
                  <a:lnTo>
                    <a:pt x="24818" y="53844"/>
                  </a:lnTo>
                  <a:lnTo>
                    <a:pt x="27472" y="53339"/>
                  </a:lnTo>
                  <a:lnTo>
                    <a:pt x="27356" y="51729"/>
                  </a:lnTo>
                  <a:lnTo>
                    <a:pt x="28625" y="51583"/>
                  </a:lnTo>
                  <a:lnTo>
                    <a:pt x="28132" y="47614"/>
                  </a:lnTo>
                  <a:lnTo>
                    <a:pt x="27899" y="44588"/>
                  </a:lnTo>
                  <a:lnTo>
                    <a:pt x="27770" y="44295"/>
                  </a:lnTo>
                  <a:lnTo>
                    <a:pt x="27110" y="43043"/>
                  </a:lnTo>
                  <a:lnTo>
                    <a:pt x="26866" y="42452"/>
                  </a:lnTo>
                  <a:lnTo>
                    <a:pt x="26682" y="41563"/>
                  </a:lnTo>
                  <a:lnTo>
                    <a:pt x="26747" y="40945"/>
                  </a:lnTo>
                  <a:lnTo>
                    <a:pt x="26902" y="4027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3" name="pg744">
              <a:extLst>
                <a:ext uri="{FF2B5EF4-FFF2-40B4-BE49-F238E27FC236}">
                  <a16:creationId xmlns:a16="http://schemas.microsoft.com/office/drawing/2014/main" id="{2C3B1508-A9D6-2241-AC6B-1BA02C8CC688}"/>
                </a:ext>
              </a:extLst>
            </p:cNvPr>
            <p:cNvSpPr/>
            <p:nvPr/>
          </p:nvSpPr>
          <p:spPr>
            <a:xfrm>
              <a:off x="4423305" y="1838344"/>
              <a:ext cx="29863" cy="48747"/>
            </a:xfrm>
            <a:custGeom>
              <a:avLst/>
              <a:gdLst/>
              <a:ahLst/>
              <a:cxnLst/>
              <a:rect l="0" t="0" r="0" b="0"/>
              <a:pathLst>
                <a:path w="29863" h="48747">
                  <a:moveTo>
                    <a:pt x="26888" y="48747"/>
                  </a:moveTo>
                  <a:lnTo>
                    <a:pt x="24739" y="48734"/>
                  </a:lnTo>
                  <a:lnTo>
                    <a:pt x="24770" y="46362"/>
                  </a:lnTo>
                  <a:lnTo>
                    <a:pt x="24053" y="46360"/>
                  </a:lnTo>
                  <a:lnTo>
                    <a:pt x="23806" y="45753"/>
                  </a:lnTo>
                  <a:lnTo>
                    <a:pt x="23547" y="45506"/>
                  </a:lnTo>
                  <a:lnTo>
                    <a:pt x="23086" y="45361"/>
                  </a:lnTo>
                  <a:lnTo>
                    <a:pt x="22931" y="45569"/>
                  </a:lnTo>
                  <a:lnTo>
                    <a:pt x="22850" y="45727"/>
                  </a:lnTo>
                  <a:lnTo>
                    <a:pt x="22837" y="46057"/>
                  </a:lnTo>
                  <a:lnTo>
                    <a:pt x="22583" y="46355"/>
                  </a:lnTo>
                  <a:lnTo>
                    <a:pt x="16575" y="46289"/>
                  </a:lnTo>
                  <a:lnTo>
                    <a:pt x="16616" y="43917"/>
                  </a:lnTo>
                  <a:lnTo>
                    <a:pt x="13880" y="43899"/>
                  </a:lnTo>
                  <a:lnTo>
                    <a:pt x="13921" y="41535"/>
                  </a:lnTo>
                  <a:lnTo>
                    <a:pt x="11236" y="41548"/>
                  </a:lnTo>
                  <a:lnTo>
                    <a:pt x="11283" y="39203"/>
                  </a:lnTo>
                  <a:lnTo>
                    <a:pt x="11212" y="41548"/>
                  </a:lnTo>
                  <a:lnTo>
                    <a:pt x="8241" y="41480"/>
                  </a:lnTo>
                  <a:lnTo>
                    <a:pt x="8229" y="39124"/>
                  </a:lnTo>
                  <a:lnTo>
                    <a:pt x="5498" y="39098"/>
                  </a:lnTo>
                  <a:lnTo>
                    <a:pt x="5494" y="41477"/>
                  </a:lnTo>
                  <a:lnTo>
                    <a:pt x="2776" y="41462"/>
                  </a:lnTo>
                  <a:lnTo>
                    <a:pt x="2767" y="39113"/>
                  </a:lnTo>
                  <a:lnTo>
                    <a:pt x="27" y="39103"/>
                  </a:lnTo>
                  <a:lnTo>
                    <a:pt x="0" y="36795"/>
                  </a:lnTo>
                  <a:lnTo>
                    <a:pt x="10" y="32079"/>
                  </a:lnTo>
                  <a:lnTo>
                    <a:pt x="2748" y="32082"/>
                  </a:lnTo>
                  <a:lnTo>
                    <a:pt x="2753" y="29713"/>
                  </a:lnTo>
                  <a:lnTo>
                    <a:pt x="10621" y="29732"/>
                  </a:lnTo>
                  <a:lnTo>
                    <a:pt x="11525" y="29852"/>
                  </a:lnTo>
                  <a:lnTo>
                    <a:pt x="13778" y="29820"/>
                  </a:lnTo>
                  <a:lnTo>
                    <a:pt x="13804" y="28616"/>
                  </a:lnTo>
                  <a:lnTo>
                    <a:pt x="14020" y="28285"/>
                  </a:lnTo>
                  <a:lnTo>
                    <a:pt x="14198" y="28431"/>
                  </a:lnTo>
                  <a:lnTo>
                    <a:pt x="14778" y="28438"/>
                  </a:lnTo>
                  <a:lnTo>
                    <a:pt x="14984" y="27624"/>
                  </a:lnTo>
                  <a:lnTo>
                    <a:pt x="14747" y="27457"/>
                  </a:lnTo>
                  <a:lnTo>
                    <a:pt x="13817" y="27445"/>
                  </a:lnTo>
                  <a:lnTo>
                    <a:pt x="13817" y="26274"/>
                  </a:lnTo>
                  <a:lnTo>
                    <a:pt x="16575" y="26315"/>
                  </a:lnTo>
                  <a:lnTo>
                    <a:pt x="16576" y="24550"/>
                  </a:lnTo>
                  <a:lnTo>
                    <a:pt x="16588" y="22825"/>
                  </a:lnTo>
                  <a:lnTo>
                    <a:pt x="13830" y="22825"/>
                  </a:lnTo>
                  <a:lnTo>
                    <a:pt x="13791" y="21671"/>
                  </a:lnTo>
                  <a:lnTo>
                    <a:pt x="13873" y="20394"/>
                  </a:lnTo>
                  <a:lnTo>
                    <a:pt x="11135" y="20386"/>
                  </a:lnTo>
                  <a:lnTo>
                    <a:pt x="11143" y="15631"/>
                  </a:lnTo>
                  <a:lnTo>
                    <a:pt x="13886" y="15647"/>
                  </a:lnTo>
                  <a:lnTo>
                    <a:pt x="13956" y="14150"/>
                  </a:lnTo>
                  <a:lnTo>
                    <a:pt x="14321" y="13273"/>
                  </a:lnTo>
                  <a:lnTo>
                    <a:pt x="16985" y="13281"/>
                  </a:lnTo>
                  <a:lnTo>
                    <a:pt x="15725" y="11020"/>
                  </a:lnTo>
                  <a:lnTo>
                    <a:pt x="14706" y="9781"/>
                  </a:lnTo>
                  <a:lnTo>
                    <a:pt x="13683" y="8667"/>
                  </a:lnTo>
                  <a:lnTo>
                    <a:pt x="17035" y="8708"/>
                  </a:lnTo>
                  <a:lnTo>
                    <a:pt x="19788" y="8734"/>
                  </a:lnTo>
                  <a:lnTo>
                    <a:pt x="19788" y="4391"/>
                  </a:lnTo>
                  <a:lnTo>
                    <a:pt x="19723" y="4220"/>
                  </a:lnTo>
                  <a:lnTo>
                    <a:pt x="19412" y="4012"/>
                  </a:lnTo>
                  <a:lnTo>
                    <a:pt x="19373" y="3792"/>
                  </a:lnTo>
                  <a:lnTo>
                    <a:pt x="19429" y="3636"/>
                  </a:lnTo>
                  <a:lnTo>
                    <a:pt x="19805" y="3175"/>
                  </a:lnTo>
                  <a:lnTo>
                    <a:pt x="19812" y="0"/>
                  </a:lnTo>
                  <a:lnTo>
                    <a:pt x="20496" y="232"/>
                  </a:lnTo>
                  <a:lnTo>
                    <a:pt x="20927" y="1373"/>
                  </a:lnTo>
                  <a:lnTo>
                    <a:pt x="20745" y="1537"/>
                  </a:lnTo>
                  <a:lnTo>
                    <a:pt x="20319" y="2369"/>
                  </a:lnTo>
                  <a:lnTo>
                    <a:pt x="20415" y="2506"/>
                  </a:lnTo>
                  <a:lnTo>
                    <a:pt x="20259" y="3332"/>
                  </a:lnTo>
                  <a:lnTo>
                    <a:pt x="20129" y="3534"/>
                  </a:lnTo>
                  <a:lnTo>
                    <a:pt x="20117" y="3720"/>
                  </a:lnTo>
                  <a:lnTo>
                    <a:pt x="20195" y="3926"/>
                  </a:lnTo>
                  <a:lnTo>
                    <a:pt x="20480" y="4268"/>
                  </a:lnTo>
                  <a:lnTo>
                    <a:pt x="21038" y="4714"/>
                  </a:lnTo>
                  <a:lnTo>
                    <a:pt x="21283" y="4730"/>
                  </a:lnTo>
                  <a:lnTo>
                    <a:pt x="21596" y="4982"/>
                  </a:lnTo>
                  <a:lnTo>
                    <a:pt x="21594" y="5297"/>
                  </a:lnTo>
                  <a:lnTo>
                    <a:pt x="21429" y="5599"/>
                  </a:lnTo>
                  <a:lnTo>
                    <a:pt x="21412" y="6064"/>
                  </a:lnTo>
                  <a:lnTo>
                    <a:pt x="21675" y="6580"/>
                  </a:lnTo>
                  <a:lnTo>
                    <a:pt x="22021" y="8659"/>
                  </a:lnTo>
                  <a:lnTo>
                    <a:pt x="21819" y="9398"/>
                  </a:lnTo>
                  <a:lnTo>
                    <a:pt x="21743" y="9678"/>
                  </a:lnTo>
                  <a:lnTo>
                    <a:pt x="21768" y="9958"/>
                  </a:lnTo>
                  <a:lnTo>
                    <a:pt x="22065" y="10270"/>
                  </a:lnTo>
                  <a:lnTo>
                    <a:pt x="23326" y="10848"/>
                  </a:lnTo>
                  <a:lnTo>
                    <a:pt x="24427" y="10517"/>
                  </a:lnTo>
                  <a:lnTo>
                    <a:pt x="24686" y="10813"/>
                  </a:lnTo>
                  <a:lnTo>
                    <a:pt x="24760" y="11092"/>
                  </a:lnTo>
                  <a:lnTo>
                    <a:pt x="24609" y="11608"/>
                  </a:lnTo>
                  <a:lnTo>
                    <a:pt x="24648" y="12407"/>
                  </a:lnTo>
                  <a:lnTo>
                    <a:pt x="24758" y="12623"/>
                  </a:lnTo>
                  <a:lnTo>
                    <a:pt x="24711" y="13179"/>
                  </a:lnTo>
                  <a:lnTo>
                    <a:pt x="24680" y="13539"/>
                  </a:lnTo>
                  <a:lnTo>
                    <a:pt x="24890" y="13695"/>
                  </a:lnTo>
                  <a:lnTo>
                    <a:pt x="25097" y="13715"/>
                  </a:lnTo>
                  <a:lnTo>
                    <a:pt x="25521" y="13757"/>
                  </a:lnTo>
                  <a:lnTo>
                    <a:pt x="25690" y="14010"/>
                  </a:lnTo>
                  <a:lnTo>
                    <a:pt x="25884" y="15116"/>
                  </a:lnTo>
                  <a:lnTo>
                    <a:pt x="25690" y="15669"/>
                  </a:lnTo>
                  <a:lnTo>
                    <a:pt x="25682" y="16165"/>
                  </a:lnTo>
                  <a:lnTo>
                    <a:pt x="25843" y="16460"/>
                  </a:lnTo>
                  <a:lnTo>
                    <a:pt x="26103" y="16504"/>
                  </a:lnTo>
                  <a:lnTo>
                    <a:pt x="26300" y="16538"/>
                  </a:lnTo>
                  <a:lnTo>
                    <a:pt x="26523" y="17051"/>
                  </a:lnTo>
                  <a:lnTo>
                    <a:pt x="26782" y="17097"/>
                  </a:lnTo>
                  <a:lnTo>
                    <a:pt x="27153" y="16645"/>
                  </a:lnTo>
                  <a:lnTo>
                    <a:pt x="27813" y="16222"/>
                  </a:lnTo>
                  <a:lnTo>
                    <a:pt x="29354" y="15539"/>
                  </a:lnTo>
                  <a:lnTo>
                    <a:pt x="29548" y="15604"/>
                  </a:lnTo>
                  <a:lnTo>
                    <a:pt x="29738" y="15820"/>
                  </a:lnTo>
                  <a:lnTo>
                    <a:pt x="29738" y="16025"/>
                  </a:lnTo>
                  <a:lnTo>
                    <a:pt x="29515" y="16493"/>
                  </a:lnTo>
                  <a:lnTo>
                    <a:pt x="29515" y="16631"/>
                  </a:lnTo>
                  <a:lnTo>
                    <a:pt x="29553" y="16802"/>
                  </a:lnTo>
                  <a:lnTo>
                    <a:pt x="29828" y="17066"/>
                  </a:lnTo>
                  <a:lnTo>
                    <a:pt x="29652" y="17361"/>
                  </a:lnTo>
                  <a:lnTo>
                    <a:pt x="29602" y="17625"/>
                  </a:lnTo>
                  <a:lnTo>
                    <a:pt x="29664" y="17843"/>
                  </a:lnTo>
                  <a:lnTo>
                    <a:pt x="29862" y="18060"/>
                  </a:lnTo>
                  <a:lnTo>
                    <a:pt x="29863" y="18283"/>
                  </a:lnTo>
                  <a:lnTo>
                    <a:pt x="29674" y="18371"/>
                  </a:lnTo>
                  <a:lnTo>
                    <a:pt x="29404" y="18495"/>
                  </a:lnTo>
                  <a:lnTo>
                    <a:pt x="29261" y="19208"/>
                  </a:lnTo>
                  <a:lnTo>
                    <a:pt x="29315" y="19703"/>
                  </a:lnTo>
                  <a:lnTo>
                    <a:pt x="29043" y="20419"/>
                  </a:lnTo>
                  <a:lnTo>
                    <a:pt x="28810" y="20402"/>
                  </a:lnTo>
                  <a:lnTo>
                    <a:pt x="28422" y="20142"/>
                  </a:lnTo>
                  <a:lnTo>
                    <a:pt x="28020" y="20663"/>
                  </a:lnTo>
                  <a:lnTo>
                    <a:pt x="27632" y="21948"/>
                  </a:lnTo>
                  <a:lnTo>
                    <a:pt x="28020" y="23721"/>
                  </a:lnTo>
                  <a:lnTo>
                    <a:pt x="28241" y="23834"/>
                  </a:lnTo>
                  <a:lnTo>
                    <a:pt x="28512" y="23721"/>
                  </a:lnTo>
                  <a:lnTo>
                    <a:pt x="28733" y="23721"/>
                  </a:lnTo>
                  <a:lnTo>
                    <a:pt x="28823" y="23899"/>
                  </a:lnTo>
                  <a:lnTo>
                    <a:pt x="28681" y="24566"/>
                  </a:lnTo>
                  <a:lnTo>
                    <a:pt x="28512" y="24892"/>
                  </a:lnTo>
                  <a:lnTo>
                    <a:pt x="28318" y="24908"/>
                  </a:lnTo>
                  <a:lnTo>
                    <a:pt x="27762" y="24631"/>
                  </a:lnTo>
                  <a:lnTo>
                    <a:pt x="27140" y="24469"/>
                  </a:lnTo>
                  <a:lnTo>
                    <a:pt x="27011" y="24599"/>
                  </a:lnTo>
                  <a:lnTo>
                    <a:pt x="27140" y="24973"/>
                  </a:lnTo>
                  <a:lnTo>
                    <a:pt x="27282" y="25152"/>
                  </a:lnTo>
                  <a:lnTo>
                    <a:pt x="27280" y="25383"/>
                  </a:lnTo>
                  <a:lnTo>
                    <a:pt x="27274" y="25695"/>
                  </a:lnTo>
                  <a:lnTo>
                    <a:pt x="27116" y="26453"/>
                  </a:lnTo>
                  <a:lnTo>
                    <a:pt x="27036" y="26663"/>
                  </a:lnTo>
                  <a:lnTo>
                    <a:pt x="26813" y="27027"/>
                  </a:lnTo>
                  <a:lnTo>
                    <a:pt x="26813" y="27328"/>
                  </a:lnTo>
                  <a:lnTo>
                    <a:pt x="27048" y="27887"/>
                  </a:lnTo>
                  <a:lnTo>
                    <a:pt x="27036" y="28105"/>
                  </a:lnTo>
                  <a:lnTo>
                    <a:pt x="26937" y="28322"/>
                  </a:lnTo>
                  <a:lnTo>
                    <a:pt x="26932" y="28533"/>
                  </a:lnTo>
                  <a:lnTo>
                    <a:pt x="26925" y="28820"/>
                  </a:lnTo>
                  <a:lnTo>
                    <a:pt x="27073" y="29006"/>
                  </a:lnTo>
                  <a:lnTo>
                    <a:pt x="27308" y="29099"/>
                  </a:lnTo>
                  <a:lnTo>
                    <a:pt x="27456" y="29255"/>
                  </a:lnTo>
                  <a:lnTo>
                    <a:pt x="27456" y="29441"/>
                  </a:lnTo>
                  <a:lnTo>
                    <a:pt x="27371" y="29577"/>
                  </a:lnTo>
                  <a:lnTo>
                    <a:pt x="27221" y="29814"/>
                  </a:lnTo>
                  <a:lnTo>
                    <a:pt x="27160" y="30125"/>
                  </a:lnTo>
                  <a:lnTo>
                    <a:pt x="27271" y="30432"/>
                  </a:lnTo>
                  <a:lnTo>
                    <a:pt x="27271" y="30653"/>
                  </a:lnTo>
                  <a:lnTo>
                    <a:pt x="27135" y="30808"/>
                  </a:lnTo>
                  <a:lnTo>
                    <a:pt x="26911" y="30845"/>
                  </a:lnTo>
                  <a:lnTo>
                    <a:pt x="26690" y="30964"/>
                  </a:lnTo>
                  <a:lnTo>
                    <a:pt x="26665" y="31181"/>
                  </a:lnTo>
                  <a:lnTo>
                    <a:pt x="26760" y="31442"/>
                  </a:lnTo>
                  <a:lnTo>
                    <a:pt x="26727" y="31663"/>
                  </a:lnTo>
                  <a:lnTo>
                    <a:pt x="26492" y="31974"/>
                  </a:lnTo>
                  <a:lnTo>
                    <a:pt x="25972" y="32114"/>
                  </a:lnTo>
                  <a:lnTo>
                    <a:pt x="25935" y="32253"/>
                  </a:lnTo>
                  <a:lnTo>
                    <a:pt x="26051" y="32451"/>
                  </a:lnTo>
                  <a:lnTo>
                    <a:pt x="26244" y="32781"/>
                  </a:lnTo>
                  <a:lnTo>
                    <a:pt x="26195" y="32983"/>
                  </a:lnTo>
                  <a:lnTo>
                    <a:pt x="25972" y="33046"/>
                  </a:lnTo>
                  <a:lnTo>
                    <a:pt x="25690" y="32976"/>
                  </a:lnTo>
                  <a:lnTo>
                    <a:pt x="24861" y="33870"/>
                  </a:lnTo>
                  <a:lnTo>
                    <a:pt x="24576" y="34310"/>
                  </a:lnTo>
                  <a:lnTo>
                    <a:pt x="24683" y="34997"/>
                  </a:lnTo>
                  <a:lnTo>
                    <a:pt x="24550" y="35312"/>
                  </a:lnTo>
                  <a:lnTo>
                    <a:pt x="24336" y="35481"/>
                  </a:lnTo>
                  <a:lnTo>
                    <a:pt x="24268" y="35634"/>
                  </a:lnTo>
                  <a:lnTo>
                    <a:pt x="24410" y="35816"/>
                  </a:lnTo>
                  <a:lnTo>
                    <a:pt x="25052" y="36091"/>
                  </a:lnTo>
                  <a:lnTo>
                    <a:pt x="25146" y="36240"/>
                  </a:lnTo>
                  <a:lnTo>
                    <a:pt x="25069" y="37511"/>
                  </a:lnTo>
                  <a:lnTo>
                    <a:pt x="25035" y="38070"/>
                  </a:lnTo>
                  <a:lnTo>
                    <a:pt x="24995" y="38734"/>
                  </a:lnTo>
                  <a:lnTo>
                    <a:pt x="24986" y="38879"/>
                  </a:lnTo>
                  <a:lnTo>
                    <a:pt x="25124" y="39185"/>
                  </a:lnTo>
                  <a:lnTo>
                    <a:pt x="25333" y="39369"/>
                  </a:lnTo>
                  <a:lnTo>
                    <a:pt x="25490" y="39509"/>
                  </a:lnTo>
                  <a:lnTo>
                    <a:pt x="25700" y="39835"/>
                  </a:lnTo>
                  <a:lnTo>
                    <a:pt x="25750" y="40161"/>
                  </a:lnTo>
                  <a:lnTo>
                    <a:pt x="25605" y="40526"/>
                  </a:lnTo>
                  <a:lnTo>
                    <a:pt x="25552" y="40659"/>
                  </a:lnTo>
                  <a:lnTo>
                    <a:pt x="25626" y="41031"/>
                  </a:lnTo>
                  <a:lnTo>
                    <a:pt x="26047" y="41156"/>
                  </a:lnTo>
                  <a:lnTo>
                    <a:pt x="26133" y="41373"/>
                  </a:lnTo>
                  <a:lnTo>
                    <a:pt x="26075" y="41591"/>
                  </a:lnTo>
                  <a:lnTo>
                    <a:pt x="26009" y="41839"/>
                  </a:lnTo>
                  <a:lnTo>
                    <a:pt x="26071" y="42181"/>
                  </a:lnTo>
                  <a:lnTo>
                    <a:pt x="26541" y="42585"/>
                  </a:lnTo>
                  <a:lnTo>
                    <a:pt x="26628" y="42880"/>
                  </a:lnTo>
                  <a:lnTo>
                    <a:pt x="26455" y="43022"/>
                  </a:lnTo>
                  <a:lnTo>
                    <a:pt x="26467" y="43300"/>
                  </a:lnTo>
                  <a:lnTo>
                    <a:pt x="26608" y="43468"/>
                  </a:lnTo>
                  <a:lnTo>
                    <a:pt x="26591" y="43797"/>
                  </a:lnTo>
                  <a:lnTo>
                    <a:pt x="26393" y="43859"/>
                  </a:lnTo>
                  <a:lnTo>
                    <a:pt x="26325" y="44018"/>
                  </a:lnTo>
                  <a:lnTo>
                    <a:pt x="26220" y="44263"/>
                  </a:lnTo>
                  <a:lnTo>
                    <a:pt x="26220" y="44543"/>
                  </a:lnTo>
                  <a:lnTo>
                    <a:pt x="26467" y="44837"/>
                  </a:lnTo>
                  <a:lnTo>
                    <a:pt x="26714" y="45133"/>
                  </a:lnTo>
                  <a:lnTo>
                    <a:pt x="26739" y="45584"/>
                  </a:lnTo>
                  <a:lnTo>
                    <a:pt x="26595" y="45858"/>
                  </a:lnTo>
                  <a:lnTo>
                    <a:pt x="26504" y="46252"/>
                  </a:lnTo>
                  <a:lnTo>
                    <a:pt x="26591" y="46764"/>
                  </a:lnTo>
                  <a:lnTo>
                    <a:pt x="27029" y="47114"/>
                  </a:lnTo>
                  <a:lnTo>
                    <a:pt x="26977" y="47724"/>
                  </a:lnTo>
                  <a:lnTo>
                    <a:pt x="26632" y="4840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4" name="pg745">
              <a:extLst>
                <a:ext uri="{FF2B5EF4-FFF2-40B4-BE49-F238E27FC236}">
                  <a16:creationId xmlns:a16="http://schemas.microsoft.com/office/drawing/2014/main" id="{5684F57B-0627-9341-8CAE-A9CC3D5353F9}"/>
                </a:ext>
              </a:extLst>
            </p:cNvPr>
            <p:cNvSpPr/>
            <p:nvPr/>
          </p:nvSpPr>
          <p:spPr>
            <a:xfrm>
              <a:off x="4177187" y="1517908"/>
              <a:ext cx="264074" cy="268016"/>
            </a:xfrm>
            <a:custGeom>
              <a:avLst/>
              <a:gdLst/>
              <a:ahLst/>
              <a:cxnLst/>
              <a:rect l="0" t="0" r="0" b="0"/>
              <a:pathLst>
                <a:path w="264074" h="268016">
                  <a:moveTo>
                    <a:pt x="215113" y="79"/>
                  </a:moveTo>
                  <a:lnTo>
                    <a:pt x="214860" y="546"/>
                  </a:lnTo>
                  <a:lnTo>
                    <a:pt x="214902" y="908"/>
                  </a:lnTo>
                  <a:lnTo>
                    <a:pt x="214989" y="1172"/>
                  </a:lnTo>
                  <a:lnTo>
                    <a:pt x="214933" y="1508"/>
                  </a:lnTo>
                  <a:lnTo>
                    <a:pt x="214496" y="1888"/>
                  </a:lnTo>
                  <a:lnTo>
                    <a:pt x="214097" y="2420"/>
                  </a:lnTo>
                  <a:lnTo>
                    <a:pt x="213955" y="2918"/>
                  </a:lnTo>
                  <a:lnTo>
                    <a:pt x="214002" y="4136"/>
                  </a:lnTo>
                  <a:lnTo>
                    <a:pt x="213849" y="5187"/>
                  </a:lnTo>
                  <a:lnTo>
                    <a:pt x="213891" y="5530"/>
                  </a:lnTo>
                  <a:lnTo>
                    <a:pt x="214065" y="5731"/>
                  </a:lnTo>
                  <a:lnTo>
                    <a:pt x="214719" y="5965"/>
                  </a:lnTo>
                  <a:lnTo>
                    <a:pt x="214852" y="6203"/>
                  </a:lnTo>
                  <a:lnTo>
                    <a:pt x="214930" y="6454"/>
                  </a:lnTo>
                  <a:lnTo>
                    <a:pt x="214930" y="6887"/>
                  </a:lnTo>
                  <a:lnTo>
                    <a:pt x="214908" y="7035"/>
                  </a:lnTo>
                  <a:lnTo>
                    <a:pt x="214824" y="7595"/>
                  </a:lnTo>
                  <a:lnTo>
                    <a:pt x="214741" y="8144"/>
                  </a:lnTo>
                  <a:lnTo>
                    <a:pt x="214763" y="8396"/>
                  </a:lnTo>
                  <a:lnTo>
                    <a:pt x="215319" y="8899"/>
                  </a:lnTo>
                  <a:lnTo>
                    <a:pt x="215461" y="9390"/>
                  </a:lnTo>
                  <a:lnTo>
                    <a:pt x="215487" y="9775"/>
                  </a:lnTo>
                  <a:lnTo>
                    <a:pt x="215523" y="10118"/>
                  </a:lnTo>
                  <a:lnTo>
                    <a:pt x="215753" y="10812"/>
                  </a:lnTo>
                  <a:lnTo>
                    <a:pt x="215977" y="10924"/>
                  </a:lnTo>
                  <a:lnTo>
                    <a:pt x="216253" y="11062"/>
                  </a:lnTo>
                  <a:lnTo>
                    <a:pt x="216509" y="11189"/>
                  </a:lnTo>
                  <a:lnTo>
                    <a:pt x="216653" y="11497"/>
                  </a:lnTo>
                  <a:lnTo>
                    <a:pt x="216664" y="11860"/>
                  </a:lnTo>
                  <a:lnTo>
                    <a:pt x="216442" y="12315"/>
                  </a:lnTo>
                  <a:lnTo>
                    <a:pt x="216447" y="12511"/>
                  </a:lnTo>
                  <a:lnTo>
                    <a:pt x="216501" y="12894"/>
                  </a:lnTo>
                  <a:lnTo>
                    <a:pt x="216596" y="13149"/>
                  </a:lnTo>
                  <a:lnTo>
                    <a:pt x="217252" y="13426"/>
                  </a:lnTo>
                  <a:lnTo>
                    <a:pt x="217480" y="13651"/>
                  </a:lnTo>
                  <a:lnTo>
                    <a:pt x="217526" y="14090"/>
                  </a:lnTo>
                  <a:lnTo>
                    <a:pt x="217300" y="14755"/>
                  </a:lnTo>
                  <a:lnTo>
                    <a:pt x="217280" y="15034"/>
                  </a:lnTo>
                  <a:lnTo>
                    <a:pt x="217561" y="15645"/>
                  </a:lnTo>
                  <a:lnTo>
                    <a:pt x="217930" y="15931"/>
                  </a:lnTo>
                  <a:lnTo>
                    <a:pt x="219074" y="16386"/>
                  </a:lnTo>
                  <a:lnTo>
                    <a:pt x="219187" y="16630"/>
                  </a:lnTo>
                  <a:lnTo>
                    <a:pt x="219171" y="17341"/>
                  </a:lnTo>
                  <a:lnTo>
                    <a:pt x="219023" y="17625"/>
                  </a:lnTo>
                  <a:lnTo>
                    <a:pt x="218961" y="17892"/>
                  </a:lnTo>
                  <a:lnTo>
                    <a:pt x="219036" y="18080"/>
                  </a:lnTo>
                  <a:lnTo>
                    <a:pt x="219203" y="18500"/>
                  </a:lnTo>
                  <a:lnTo>
                    <a:pt x="219187" y="18825"/>
                  </a:lnTo>
                  <a:lnTo>
                    <a:pt x="219074" y="19252"/>
                  </a:lnTo>
                  <a:lnTo>
                    <a:pt x="219187" y="19557"/>
                  </a:lnTo>
                  <a:lnTo>
                    <a:pt x="219553" y="19848"/>
                  </a:lnTo>
                  <a:lnTo>
                    <a:pt x="220157" y="20329"/>
                  </a:lnTo>
                  <a:lnTo>
                    <a:pt x="220513" y="20491"/>
                  </a:lnTo>
                  <a:lnTo>
                    <a:pt x="220707" y="20674"/>
                  </a:lnTo>
                  <a:lnTo>
                    <a:pt x="220772" y="20878"/>
                  </a:lnTo>
                  <a:lnTo>
                    <a:pt x="220562" y="21629"/>
                  </a:lnTo>
                  <a:lnTo>
                    <a:pt x="220594" y="21873"/>
                  </a:lnTo>
                  <a:lnTo>
                    <a:pt x="220804" y="22077"/>
                  </a:lnTo>
                  <a:lnTo>
                    <a:pt x="221209" y="22259"/>
                  </a:lnTo>
                  <a:lnTo>
                    <a:pt x="221500" y="22605"/>
                  </a:lnTo>
                  <a:lnTo>
                    <a:pt x="221635" y="23375"/>
                  </a:lnTo>
                  <a:lnTo>
                    <a:pt x="222082" y="23987"/>
                  </a:lnTo>
                  <a:lnTo>
                    <a:pt x="222082" y="24515"/>
                  </a:lnTo>
                  <a:lnTo>
                    <a:pt x="221904" y="24861"/>
                  </a:lnTo>
                  <a:lnTo>
                    <a:pt x="222015" y="25304"/>
                  </a:lnTo>
                  <a:lnTo>
                    <a:pt x="222246" y="25692"/>
                  </a:lnTo>
                  <a:lnTo>
                    <a:pt x="222316" y="26394"/>
                  </a:lnTo>
                  <a:lnTo>
                    <a:pt x="222256" y="26564"/>
                  </a:lnTo>
                  <a:lnTo>
                    <a:pt x="222068" y="26743"/>
                  </a:lnTo>
                  <a:lnTo>
                    <a:pt x="221690" y="26927"/>
                  </a:lnTo>
                  <a:lnTo>
                    <a:pt x="221468" y="27035"/>
                  </a:lnTo>
                  <a:lnTo>
                    <a:pt x="221371" y="27299"/>
                  </a:lnTo>
                  <a:lnTo>
                    <a:pt x="221387" y="27909"/>
                  </a:lnTo>
                  <a:lnTo>
                    <a:pt x="221641" y="28320"/>
                  </a:lnTo>
                  <a:lnTo>
                    <a:pt x="221807" y="28588"/>
                  </a:lnTo>
                  <a:lnTo>
                    <a:pt x="221658" y="29109"/>
                  </a:lnTo>
                  <a:lnTo>
                    <a:pt x="221569" y="29421"/>
                  </a:lnTo>
                  <a:lnTo>
                    <a:pt x="221511" y="29624"/>
                  </a:lnTo>
                  <a:lnTo>
                    <a:pt x="221695" y="30048"/>
                  </a:lnTo>
                  <a:lnTo>
                    <a:pt x="221898" y="30327"/>
                  </a:lnTo>
                  <a:lnTo>
                    <a:pt x="222286" y="30655"/>
                  </a:lnTo>
                  <a:lnTo>
                    <a:pt x="222685" y="30755"/>
                  </a:lnTo>
                  <a:lnTo>
                    <a:pt x="223004" y="30835"/>
                  </a:lnTo>
                  <a:lnTo>
                    <a:pt x="223376" y="31059"/>
                  </a:lnTo>
                  <a:lnTo>
                    <a:pt x="223473" y="31282"/>
                  </a:lnTo>
                  <a:lnTo>
                    <a:pt x="223473" y="31465"/>
                  </a:lnTo>
                  <a:lnTo>
                    <a:pt x="223338" y="31862"/>
                  </a:lnTo>
                  <a:lnTo>
                    <a:pt x="223338" y="32008"/>
                  </a:lnTo>
                  <a:lnTo>
                    <a:pt x="223518" y="32443"/>
                  </a:lnTo>
                  <a:lnTo>
                    <a:pt x="223626" y="32704"/>
                  </a:lnTo>
                  <a:lnTo>
                    <a:pt x="223642" y="33254"/>
                  </a:lnTo>
                  <a:lnTo>
                    <a:pt x="223647" y="33427"/>
                  </a:lnTo>
                  <a:lnTo>
                    <a:pt x="223721" y="33775"/>
                  </a:lnTo>
                  <a:lnTo>
                    <a:pt x="223945" y="33962"/>
                  </a:lnTo>
                  <a:lnTo>
                    <a:pt x="224350" y="34065"/>
                  </a:lnTo>
                  <a:lnTo>
                    <a:pt x="224481" y="34248"/>
                  </a:lnTo>
                  <a:lnTo>
                    <a:pt x="224390" y="34629"/>
                  </a:lnTo>
                  <a:lnTo>
                    <a:pt x="224389" y="34801"/>
                  </a:lnTo>
                  <a:lnTo>
                    <a:pt x="224484" y="35371"/>
                  </a:lnTo>
                  <a:lnTo>
                    <a:pt x="224659" y="35462"/>
                  </a:lnTo>
                  <a:lnTo>
                    <a:pt x="224866" y="35570"/>
                  </a:lnTo>
                  <a:lnTo>
                    <a:pt x="224978" y="35710"/>
                  </a:lnTo>
                  <a:lnTo>
                    <a:pt x="224771" y="36410"/>
                  </a:lnTo>
                  <a:lnTo>
                    <a:pt x="224723" y="36610"/>
                  </a:lnTo>
                  <a:lnTo>
                    <a:pt x="224771" y="36770"/>
                  </a:lnTo>
                  <a:lnTo>
                    <a:pt x="225064" y="37081"/>
                  </a:lnTo>
                  <a:lnTo>
                    <a:pt x="225726" y="38150"/>
                  </a:lnTo>
                  <a:lnTo>
                    <a:pt x="225726" y="38530"/>
                  </a:lnTo>
                  <a:lnTo>
                    <a:pt x="225475" y="39049"/>
                  </a:lnTo>
                  <a:lnTo>
                    <a:pt x="225232" y="39550"/>
                  </a:lnTo>
                  <a:lnTo>
                    <a:pt x="225264" y="39830"/>
                  </a:lnTo>
                  <a:lnTo>
                    <a:pt x="225392" y="39989"/>
                  </a:lnTo>
                  <a:lnTo>
                    <a:pt x="226298" y="40631"/>
                  </a:lnTo>
                  <a:lnTo>
                    <a:pt x="226760" y="41309"/>
                  </a:lnTo>
                  <a:lnTo>
                    <a:pt x="226746" y="42523"/>
                  </a:lnTo>
                  <a:lnTo>
                    <a:pt x="226744" y="42689"/>
                  </a:lnTo>
                  <a:lnTo>
                    <a:pt x="226824" y="42929"/>
                  </a:lnTo>
                  <a:lnTo>
                    <a:pt x="227297" y="43269"/>
                  </a:lnTo>
                  <a:lnTo>
                    <a:pt x="227361" y="43470"/>
                  </a:lnTo>
                  <a:lnTo>
                    <a:pt x="227329" y="44053"/>
                  </a:lnTo>
                  <a:lnTo>
                    <a:pt x="227201" y="44375"/>
                  </a:lnTo>
                  <a:lnTo>
                    <a:pt x="227265" y="44596"/>
                  </a:lnTo>
                  <a:lnTo>
                    <a:pt x="227441" y="44797"/>
                  </a:lnTo>
                  <a:lnTo>
                    <a:pt x="228177" y="45277"/>
                  </a:lnTo>
                  <a:lnTo>
                    <a:pt x="228582" y="45608"/>
                  </a:lnTo>
                  <a:lnTo>
                    <a:pt x="228723" y="45773"/>
                  </a:lnTo>
                  <a:lnTo>
                    <a:pt x="229121" y="46680"/>
                  </a:lnTo>
                  <a:lnTo>
                    <a:pt x="229777" y="47370"/>
                  </a:lnTo>
                  <a:lnTo>
                    <a:pt x="229585" y="48173"/>
                  </a:lnTo>
                  <a:lnTo>
                    <a:pt x="229409" y="48355"/>
                  </a:lnTo>
                  <a:lnTo>
                    <a:pt x="229460" y="48588"/>
                  </a:lnTo>
                  <a:lnTo>
                    <a:pt x="229505" y="48798"/>
                  </a:lnTo>
                  <a:lnTo>
                    <a:pt x="230752" y="50276"/>
                  </a:lnTo>
                  <a:lnTo>
                    <a:pt x="231284" y="50541"/>
                  </a:lnTo>
                  <a:lnTo>
                    <a:pt x="232042" y="50919"/>
                  </a:lnTo>
                  <a:lnTo>
                    <a:pt x="232186" y="51120"/>
                  </a:lnTo>
                  <a:lnTo>
                    <a:pt x="232218" y="51301"/>
                  </a:lnTo>
                  <a:lnTo>
                    <a:pt x="232170" y="51502"/>
                  </a:lnTo>
                  <a:lnTo>
                    <a:pt x="232000" y="51738"/>
                  </a:lnTo>
                  <a:lnTo>
                    <a:pt x="231852" y="51971"/>
                  </a:lnTo>
                  <a:lnTo>
                    <a:pt x="231786" y="52205"/>
                  </a:lnTo>
                  <a:lnTo>
                    <a:pt x="231897" y="53547"/>
                  </a:lnTo>
                  <a:lnTo>
                    <a:pt x="231872" y="54108"/>
                  </a:lnTo>
                  <a:lnTo>
                    <a:pt x="231674" y="54296"/>
                  </a:lnTo>
                  <a:lnTo>
                    <a:pt x="231530" y="54618"/>
                  </a:lnTo>
                  <a:lnTo>
                    <a:pt x="231649" y="54834"/>
                  </a:lnTo>
                  <a:lnTo>
                    <a:pt x="231786" y="55080"/>
                  </a:lnTo>
                  <a:lnTo>
                    <a:pt x="231802" y="55623"/>
                  </a:lnTo>
                  <a:lnTo>
                    <a:pt x="231641" y="56000"/>
                  </a:lnTo>
                  <a:lnTo>
                    <a:pt x="231282" y="56306"/>
                  </a:lnTo>
                  <a:lnTo>
                    <a:pt x="231108" y="56596"/>
                  </a:lnTo>
                  <a:lnTo>
                    <a:pt x="230861" y="57393"/>
                  </a:lnTo>
                  <a:lnTo>
                    <a:pt x="230613" y="57691"/>
                  </a:lnTo>
                  <a:lnTo>
                    <a:pt x="230426" y="57914"/>
                  </a:lnTo>
                  <a:lnTo>
                    <a:pt x="230330" y="58176"/>
                  </a:lnTo>
                  <a:lnTo>
                    <a:pt x="230459" y="58466"/>
                  </a:lnTo>
                  <a:lnTo>
                    <a:pt x="230623" y="58831"/>
                  </a:lnTo>
                  <a:lnTo>
                    <a:pt x="230801" y="59562"/>
                  </a:lnTo>
                  <a:lnTo>
                    <a:pt x="230777" y="59845"/>
                  </a:lnTo>
                  <a:lnTo>
                    <a:pt x="230641" y="60041"/>
                  </a:lnTo>
                  <a:lnTo>
                    <a:pt x="230376" y="60234"/>
                  </a:lnTo>
                  <a:lnTo>
                    <a:pt x="229925" y="60306"/>
                  </a:lnTo>
                  <a:lnTo>
                    <a:pt x="229373" y="60158"/>
                  </a:lnTo>
                  <a:lnTo>
                    <a:pt x="229177" y="60106"/>
                  </a:lnTo>
                  <a:lnTo>
                    <a:pt x="228521" y="60427"/>
                  </a:lnTo>
                  <a:lnTo>
                    <a:pt x="228587" y="60846"/>
                  </a:lnTo>
                  <a:lnTo>
                    <a:pt x="228743" y="61027"/>
                  </a:lnTo>
                  <a:lnTo>
                    <a:pt x="228761" y="61372"/>
                  </a:lnTo>
                  <a:lnTo>
                    <a:pt x="228553" y="61754"/>
                  </a:lnTo>
                  <a:lnTo>
                    <a:pt x="228169" y="61727"/>
                  </a:lnTo>
                  <a:lnTo>
                    <a:pt x="227977" y="61714"/>
                  </a:lnTo>
                  <a:lnTo>
                    <a:pt x="227842" y="62180"/>
                  </a:lnTo>
                  <a:lnTo>
                    <a:pt x="227897" y="62458"/>
                  </a:lnTo>
                  <a:lnTo>
                    <a:pt x="227801" y="62880"/>
                  </a:lnTo>
                  <a:lnTo>
                    <a:pt x="227609" y="62981"/>
                  </a:lnTo>
                  <a:lnTo>
                    <a:pt x="227380" y="62992"/>
                  </a:lnTo>
                  <a:lnTo>
                    <a:pt x="227193" y="63001"/>
                  </a:lnTo>
                  <a:lnTo>
                    <a:pt x="227017" y="63161"/>
                  </a:lnTo>
                  <a:lnTo>
                    <a:pt x="226961" y="63758"/>
                  </a:lnTo>
                  <a:lnTo>
                    <a:pt x="227033" y="63966"/>
                  </a:lnTo>
                  <a:lnTo>
                    <a:pt x="226921" y="64468"/>
                  </a:lnTo>
                  <a:lnTo>
                    <a:pt x="226694" y="64931"/>
                  </a:lnTo>
                  <a:lnTo>
                    <a:pt x="226585" y="65152"/>
                  </a:lnTo>
                  <a:lnTo>
                    <a:pt x="226309" y="65453"/>
                  </a:lnTo>
                  <a:lnTo>
                    <a:pt x="226217" y="65634"/>
                  </a:lnTo>
                  <a:lnTo>
                    <a:pt x="226234" y="66109"/>
                  </a:lnTo>
                  <a:lnTo>
                    <a:pt x="226404" y="66361"/>
                  </a:lnTo>
                  <a:lnTo>
                    <a:pt x="226489" y="66650"/>
                  </a:lnTo>
                  <a:lnTo>
                    <a:pt x="226317" y="67803"/>
                  </a:lnTo>
                  <a:lnTo>
                    <a:pt x="226221" y="68027"/>
                  </a:lnTo>
                  <a:lnTo>
                    <a:pt x="226057" y="68174"/>
                  </a:lnTo>
                  <a:lnTo>
                    <a:pt x="225568" y="68292"/>
                  </a:lnTo>
                  <a:lnTo>
                    <a:pt x="225433" y="68489"/>
                  </a:lnTo>
                  <a:lnTo>
                    <a:pt x="225449" y="68911"/>
                  </a:lnTo>
                  <a:lnTo>
                    <a:pt x="225545" y="69212"/>
                  </a:lnTo>
                  <a:lnTo>
                    <a:pt x="225529" y="69715"/>
                  </a:lnTo>
                  <a:lnTo>
                    <a:pt x="225449" y="70057"/>
                  </a:lnTo>
                  <a:lnTo>
                    <a:pt x="225187" y="70422"/>
                  </a:lnTo>
                  <a:lnTo>
                    <a:pt x="224920" y="70522"/>
                  </a:lnTo>
                  <a:lnTo>
                    <a:pt x="224441" y="70700"/>
                  </a:lnTo>
                  <a:lnTo>
                    <a:pt x="224281" y="71002"/>
                  </a:lnTo>
                  <a:lnTo>
                    <a:pt x="224265" y="71645"/>
                  </a:lnTo>
                  <a:lnTo>
                    <a:pt x="224329" y="71866"/>
                  </a:lnTo>
                  <a:lnTo>
                    <a:pt x="224586" y="72137"/>
                  </a:lnTo>
                  <a:lnTo>
                    <a:pt x="224889" y="72308"/>
                  </a:lnTo>
                  <a:lnTo>
                    <a:pt x="225113" y="72650"/>
                  </a:lnTo>
                  <a:lnTo>
                    <a:pt x="225081" y="72911"/>
                  </a:lnTo>
                  <a:lnTo>
                    <a:pt x="224953" y="73092"/>
                  </a:lnTo>
                  <a:lnTo>
                    <a:pt x="224604" y="73121"/>
                  </a:lnTo>
                  <a:lnTo>
                    <a:pt x="223993" y="73414"/>
                  </a:lnTo>
                  <a:lnTo>
                    <a:pt x="223833" y="73595"/>
                  </a:lnTo>
                  <a:lnTo>
                    <a:pt x="223753" y="73816"/>
                  </a:lnTo>
                  <a:lnTo>
                    <a:pt x="223721" y="74112"/>
                  </a:lnTo>
                  <a:lnTo>
                    <a:pt x="223702" y="74289"/>
                  </a:lnTo>
                  <a:lnTo>
                    <a:pt x="224144" y="74699"/>
                  </a:lnTo>
                  <a:lnTo>
                    <a:pt x="224651" y="74946"/>
                  </a:lnTo>
                  <a:lnTo>
                    <a:pt x="224889" y="75063"/>
                  </a:lnTo>
                  <a:lnTo>
                    <a:pt x="225337" y="75424"/>
                  </a:lnTo>
                  <a:lnTo>
                    <a:pt x="225545" y="75847"/>
                  </a:lnTo>
                  <a:lnTo>
                    <a:pt x="225295" y="76466"/>
                  </a:lnTo>
                  <a:lnTo>
                    <a:pt x="225145" y="76671"/>
                  </a:lnTo>
                  <a:lnTo>
                    <a:pt x="225001" y="77495"/>
                  </a:lnTo>
                  <a:lnTo>
                    <a:pt x="225095" y="77994"/>
                  </a:lnTo>
                  <a:lnTo>
                    <a:pt x="225138" y="78217"/>
                  </a:lnTo>
                  <a:lnTo>
                    <a:pt x="225360" y="79388"/>
                  </a:lnTo>
                  <a:lnTo>
                    <a:pt x="225384" y="79519"/>
                  </a:lnTo>
                  <a:lnTo>
                    <a:pt x="225455" y="79891"/>
                  </a:lnTo>
                  <a:lnTo>
                    <a:pt x="225641" y="80872"/>
                  </a:lnTo>
                  <a:lnTo>
                    <a:pt x="225705" y="81174"/>
                  </a:lnTo>
                  <a:lnTo>
                    <a:pt x="225881" y="81475"/>
                  </a:lnTo>
                  <a:lnTo>
                    <a:pt x="226734" y="82117"/>
                  </a:lnTo>
                  <a:lnTo>
                    <a:pt x="226841" y="82340"/>
                  </a:lnTo>
                  <a:lnTo>
                    <a:pt x="226818" y="82898"/>
                  </a:lnTo>
                  <a:lnTo>
                    <a:pt x="226788" y="83650"/>
                  </a:lnTo>
                  <a:lnTo>
                    <a:pt x="226656" y="83908"/>
                  </a:lnTo>
                  <a:lnTo>
                    <a:pt x="226495" y="84009"/>
                  </a:lnTo>
                  <a:lnTo>
                    <a:pt x="226193" y="84199"/>
                  </a:lnTo>
                  <a:lnTo>
                    <a:pt x="226049" y="84421"/>
                  </a:lnTo>
                  <a:lnTo>
                    <a:pt x="226097" y="84843"/>
                  </a:lnTo>
                  <a:lnTo>
                    <a:pt x="226513" y="85285"/>
                  </a:lnTo>
                  <a:lnTo>
                    <a:pt x="226342" y="85612"/>
                  </a:lnTo>
                  <a:lnTo>
                    <a:pt x="226209" y="85707"/>
                  </a:lnTo>
                  <a:lnTo>
                    <a:pt x="226161" y="86431"/>
                  </a:lnTo>
                  <a:lnTo>
                    <a:pt x="226289" y="86913"/>
                  </a:lnTo>
                  <a:lnTo>
                    <a:pt x="226465" y="87275"/>
                  </a:lnTo>
                  <a:lnTo>
                    <a:pt x="226916" y="87489"/>
                  </a:lnTo>
                  <a:lnTo>
                    <a:pt x="227441" y="87738"/>
                  </a:lnTo>
                  <a:lnTo>
                    <a:pt x="227633" y="87939"/>
                  </a:lnTo>
                  <a:lnTo>
                    <a:pt x="227649" y="88502"/>
                  </a:lnTo>
                  <a:lnTo>
                    <a:pt x="227521" y="89185"/>
                  </a:lnTo>
                  <a:lnTo>
                    <a:pt x="226993" y="90027"/>
                  </a:lnTo>
                  <a:lnTo>
                    <a:pt x="227041" y="90612"/>
                  </a:lnTo>
                  <a:lnTo>
                    <a:pt x="227329" y="90813"/>
                  </a:lnTo>
                  <a:lnTo>
                    <a:pt x="227441" y="91215"/>
                  </a:lnTo>
                  <a:lnTo>
                    <a:pt x="227345" y="91778"/>
                  </a:lnTo>
                  <a:lnTo>
                    <a:pt x="227185" y="92060"/>
                  </a:lnTo>
                  <a:lnTo>
                    <a:pt x="226925" y="92334"/>
                  </a:lnTo>
                  <a:lnTo>
                    <a:pt x="226785" y="92482"/>
                  </a:lnTo>
                  <a:lnTo>
                    <a:pt x="226801" y="92723"/>
                  </a:lnTo>
                  <a:lnTo>
                    <a:pt x="226977" y="93125"/>
                  </a:lnTo>
                  <a:lnTo>
                    <a:pt x="227264" y="93490"/>
                  </a:lnTo>
                  <a:lnTo>
                    <a:pt x="227264" y="93725"/>
                  </a:lnTo>
                  <a:lnTo>
                    <a:pt x="227081" y="94109"/>
                  </a:lnTo>
                  <a:lnTo>
                    <a:pt x="226923" y="94171"/>
                  </a:lnTo>
                  <a:lnTo>
                    <a:pt x="226754" y="94236"/>
                  </a:lnTo>
                  <a:lnTo>
                    <a:pt x="226427" y="94362"/>
                  </a:lnTo>
                  <a:lnTo>
                    <a:pt x="226353" y="94769"/>
                  </a:lnTo>
                  <a:lnTo>
                    <a:pt x="226376" y="94968"/>
                  </a:lnTo>
                  <a:lnTo>
                    <a:pt x="226973" y="95217"/>
                  </a:lnTo>
                  <a:lnTo>
                    <a:pt x="227093" y="95442"/>
                  </a:lnTo>
                  <a:lnTo>
                    <a:pt x="227266" y="95785"/>
                  </a:lnTo>
                  <a:lnTo>
                    <a:pt x="227340" y="96593"/>
                  </a:lnTo>
                  <a:lnTo>
                    <a:pt x="227156" y="97125"/>
                  </a:lnTo>
                  <a:lnTo>
                    <a:pt x="226680" y="97805"/>
                  </a:lnTo>
                  <a:lnTo>
                    <a:pt x="226198" y="98155"/>
                  </a:lnTo>
                  <a:lnTo>
                    <a:pt x="226021" y="98410"/>
                  </a:lnTo>
                  <a:lnTo>
                    <a:pt x="225970" y="98633"/>
                  </a:lnTo>
                  <a:lnTo>
                    <a:pt x="226021" y="99494"/>
                  </a:lnTo>
                  <a:lnTo>
                    <a:pt x="226224" y="99940"/>
                  </a:lnTo>
                  <a:lnTo>
                    <a:pt x="226680" y="100577"/>
                  </a:lnTo>
                  <a:lnTo>
                    <a:pt x="226642" y="101018"/>
                  </a:lnTo>
                  <a:lnTo>
                    <a:pt x="226606" y="101165"/>
                  </a:lnTo>
                  <a:lnTo>
                    <a:pt x="226528" y="101475"/>
                  </a:lnTo>
                  <a:lnTo>
                    <a:pt x="226427" y="101884"/>
                  </a:lnTo>
                  <a:lnTo>
                    <a:pt x="225866" y="102526"/>
                  </a:lnTo>
                  <a:lnTo>
                    <a:pt x="225742" y="102776"/>
                  </a:lnTo>
                  <a:lnTo>
                    <a:pt x="225691" y="103063"/>
                  </a:lnTo>
                  <a:lnTo>
                    <a:pt x="225761" y="104333"/>
                  </a:lnTo>
                  <a:lnTo>
                    <a:pt x="226007" y="104764"/>
                  </a:lnTo>
                  <a:lnTo>
                    <a:pt x="226194" y="105089"/>
                  </a:lnTo>
                  <a:lnTo>
                    <a:pt x="226713" y="105265"/>
                  </a:lnTo>
                  <a:lnTo>
                    <a:pt x="226976" y="105496"/>
                  </a:lnTo>
                  <a:lnTo>
                    <a:pt x="227019" y="105724"/>
                  </a:lnTo>
                  <a:lnTo>
                    <a:pt x="226983" y="105866"/>
                  </a:lnTo>
                  <a:lnTo>
                    <a:pt x="226940" y="106037"/>
                  </a:lnTo>
                  <a:lnTo>
                    <a:pt x="226891" y="106233"/>
                  </a:lnTo>
                  <a:lnTo>
                    <a:pt x="227226" y="106886"/>
                  </a:lnTo>
                  <a:lnTo>
                    <a:pt x="227766" y="107266"/>
                  </a:lnTo>
                  <a:lnTo>
                    <a:pt x="227840" y="107494"/>
                  </a:lnTo>
                  <a:lnTo>
                    <a:pt x="227734" y="108178"/>
                  </a:lnTo>
                  <a:lnTo>
                    <a:pt x="227362" y="108941"/>
                  </a:lnTo>
                  <a:lnTo>
                    <a:pt x="227552" y="109423"/>
                  </a:lnTo>
                  <a:lnTo>
                    <a:pt x="227830" y="109411"/>
                  </a:lnTo>
                  <a:lnTo>
                    <a:pt x="228278" y="109599"/>
                  </a:lnTo>
                  <a:lnTo>
                    <a:pt x="228321" y="109773"/>
                  </a:lnTo>
                  <a:lnTo>
                    <a:pt x="228299" y="110162"/>
                  </a:lnTo>
                  <a:lnTo>
                    <a:pt x="227769" y="110974"/>
                  </a:lnTo>
                  <a:lnTo>
                    <a:pt x="227672" y="111435"/>
                  </a:lnTo>
                  <a:lnTo>
                    <a:pt x="227740" y="111884"/>
                  </a:lnTo>
                  <a:lnTo>
                    <a:pt x="227866" y="112067"/>
                  </a:lnTo>
                  <a:lnTo>
                    <a:pt x="228095" y="112174"/>
                  </a:lnTo>
                  <a:lnTo>
                    <a:pt x="228358" y="112297"/>
                  </a:lnTo>
                  <a:lnTo>
                    <a:pt x="228484" y="112467"/>
                  </a:lnTo>
                  <a:lnTo>
                    <a:pt x="228484" y="112864"/>
                  </a:lnTo>
                  <a:lnTo>
                    <a:pt x="228484" y="112991"/>
                  </a:lnTo>
                  <a:lnTo>
                    <a:pt x="228584" y="113428"/>
                  </a:lnTo>
                  <a:lnTo>
                    <a:pt x="229015" y="113814"/>
                  </a:lnTo>
                  <a:lnTo>
                    <a:pt x="228662" y="114187"/>
                  </a:lnTo>
                  <a:lnTo>
                    <a:pt x="228475" y="114196"/>
                  </a:lnTo>
                  <a:lnTo>
                    <a:pt x="228339" y="114202"/>
                  </a:lnTo>
                  <a:lnTo>
                    <a:pt x="228165" y="114336"/>
                  </a:lnTo>
                  <a:lnTo>
                    <a:pt x="228107" y="114639"/>
                  </a:lnTo>
                  <a:lnTo>
                    <a:pt x="228136" y="115113"/>
                  </a:lnTo>
                  <a:lnTo>
                    <a:pt x="228347" y="115284"/>
                  </a:lnTo>
                  <a:lnTo>
                    <a:pt x="228591" y="115280"/>
                  </a:lnTo>
                  <a:lnTo>
                    <a:pt x="229004" y="115572"/>
                  </a:lnTo>
                  <a:lnTo>
                    <a:pt x="229578" y="116641"/>
                  </a:lnTo>
                  <a:lnTo>
                    <a:pt x="229709" y="117005"/>
                  </a:lnTo>
                  <a:lnTo>
                    <a:pt x="229728" y="117263"/>
                  </a:lnTo>
                  <a:lnTo>
                    <a:pt x="229415" y="117704"/>
                  </a:lnTo>
                  <a:lnTo>
                    <a:pt x="228888" y="118445"/>
                  </a:lnTo>
                  <a:lnTo>
                    <a:pt x="228755" y="118631"/>
                  </a:lnTo>
                  <a:lnTo>
                    <a:pt x="228591" y="118761"/>
                  </a:lnTo>
                  <a:lnTo>
                    <a:pt x="228222" y="118869"/>
                  </a:lnTo>
                  <a:lnTo>
                    <a:pt x="227953" y="118948"/>
                  </a:lnTo>
                  <a:lnTo>
                    <a:pt x="227750" y="119227"/>
                  </a:lnTo>
                  <a:lnTo>
                    <a:pt x="227866" y="119603"/>
                  </a:lnTo>
                  <a:lnTo>
                    <a:pt x="228213" y="119742"/>
                  </a:lnTo>
                  <a:lnTo>
                    <a:pt x="228358" y="119991"/>
                  </a:lnTo>
                  <a:lnTo>
                    <a:pt x="228199" y="120506"/>
                  </a:lnTo>
                  <a:lnTo>
                    <a:pt x="228068" y="120659"/>
                  </a:lnTo>
                  <a:lnTo>
                    <a:pt x="228053" y="120837"/>
                  </a:lnTo>
                  <a:lnTo>
                    <a:pt x="228121" y="121099"/>
                  </a:lnTo>
                  <a:lnTo>
                    <a:pt x="228300" y="121375"/>
                  </a:lnTo>
                  <a:lnTo>
                    <a:pt x="228341" y="121547"/>
                  </a:lnTo>
                  <a:lnTo>
                    <a:pt x="228252" y="121848"/>
                  </a:lnTo>
                  <a:lnTo>
                    <a:pt x="228068" y="122018"/>
                  </a:lnTo>
                  <a:lnTo>
                    <a:pt x="227898" y="122047"/>
                  </a:lnTo>
                  <a:lnTo>
                    <a:pt x="227471" y="122181"/>
                  </a:lnTo>
                  <a:lnTo>
                    <a:pt x="226949" y="122700"/>
                  </a:lnTo>
                  <a:lnTo>
                    <a:pt x="226854" y="122903"/>
                  </a:lnTo>
                  <a:lnTo>
                    <a:pt x="227069" y="123602"/>
                  </a:lnTo>
                  <a:lnTo>
                    <a:pt x="227262" y="123879"/>
                  </a:lnTo>
                  <a:lnTo>
                    <a:pt x="227130" y="124165"/>
                  </a:lnTo>
                  <a:lnTo>
                    <a:pt x="226898" y="124286"/>
                  </a:lnTo>
                  <a:lnTo>
                    <a:pt x="226721" y="124379"/>
                  </a:lnTo>
                  <a:lnTo>
                    <a:pt x="226532" y="124582"/>
                  </a:lnTo>
                  <a:lnTo>
                    <a:pt x="226588" y="125011"/>
                  </a:lnTo>
                  <a:lnTo>
                    <a:pt x="226783" y="125311"/>
                  </a:lnTo>
                  <a:lnTo>
                    <a:pt x="226937" y="125388"/>
                  </a:lnTo>
                  <a:lnTo>
                    <a:pt x="227173" y="125506"/>
                  </a:lnTo>
                  <a:lnTo>
                    <a:pt x="227173" y="125963"/>
                  </a:lnTo>
                  <a:lnTo>
                    <a:pt x="226993" y="126134"/>
                  </a:lnTo>
                  <a:lnTo>
                    <a:pt x="226933" y="126463"/>
                  </a:lnTo>
                  <a:lnTo>
                    <a:pt x="227015" y="126689"/>
                  </a:lnTo>
                  <a:lnTo>
                    <a:pt x="227274" y="126887"/>
                  </a:lnTo>
                  <a:lnTo>
                    <a:pt x="227315" y="127105"/>
                  </a:lnTo>
                  <a:lnTo>
                    <a:pt x="227318" y="127416"/>
                  </a:lnTo>
                  <a:lnTo>
                    <a:pt x="227030" y="127741"/>
                  </a:lnTo>
                  <a:lnTo>
                    <a:pt x="227423" y="128524"/>
                  </a:lnTo>
                  <a:lnTo>
                    <a:pt x="227375" y="129000"/>
                  </a:lnTo>
                  <a:lnTo>
                    <a:pt x="227143" y="129128"/>
                  </a:lnTo>
                  <a:lnTo>
                    <a:pt x="226953" y="129277"/>
                  </a:lnTo>
                  <a:lnTo>
                    <a:pt x="226854" y="129464"/>
                  </a:lnTo>
                  <a:lnTo>
                    <a:pt x="226807" y="129762"/>
                  </a:lnTo>
                  <a:lnTo>
                    <a:pt x="226876" y="130166"/>
                  </a:lnTo>
                  <a:lnTo>
                    <a:pt x="226952" y="130613"/>
                  </a:lnTo>
                  <a:lnTo>
                    <a:pt x="226646" y="131089"/>
                  </a:lnTo>
                  <a:lnTo>
                    <a:pt x="226534" y="131262"/>
                  </a:lnTo>
                  <a:lnTo>
                    <a:pt x="226497" y="131438"/>
                  </a:lnTo>
                  <a:lnTo>
                    <a:pt x="226292" y="131791"/>
                  </a:lnTo>
                  <a:lnTo>
                    <a:pt x="225887" y="132489"/>
                  </a:lnTo>
                  <a:lnTo>
                    <a:pt x="225915" y="132728"/>
                  </a:lnTo>
                  <a:lnTo>
                    <a:pt x="226096" y="132954"/>
                  </a:lnTo>
                  <a:lnTo>
                    <a:pt x="226456" y="133192"/>
                  </a:lnTo>
                  <a:lnTo>
                    <a:pt x="226503" y="133621"/>
                  </a:lnTo>
                  <a:lnTo>
                    <a:pt x="226484" y="133835"/>
                  </a:lnTo>
                  <a:lnTo>
                    <a:pt x="226389" y="134026"/>
                  </a:lnTo>
                  <a:lnTo>
                    <a:pt x="225956" y="134576"/>
                  </a:lnTo>
                  <a:lnTo>
                    <a:pt x="225830" y="134859"/>
                  </a:lnTo>
                  <a:lnTo>
                    <a:pt x="225821" y="135336"/>
                  </a:lnTo>
                  <a:lnTo>
                    <a:pt x="226145" y="136322"/>
                  </a:lnTo>
                  <a:lnTo>
                    <a:pt x="226556" y="136763"/>
                  </a:lnTo>
                  <a:lnTo>
                    <a:pt x="226740" y="136872"/>
                  </a:lnTo>
                  <a:lnTo>
                    <a:pt x="226835" y="137086"/>
                  </a:lnTo>
                  <a:lnTo>
                    <a:pt x="226835" y="137491"/>
                  </a:lnTo>
                  <a:lnTo>
                    <a:pt x="226759" y="137848"/>
                  </a:lnTo>
                  <a:lnTo>
                    <a:pt x="226656" y="138208"/>
                  </a:lnTo>
                  <a:lnTo>
                    <a:pt x="226488" y="138509"/>
                  </a:lnTo>
                  <a:lnTo>
                    <a:pt x="226399" y="138670"/>
                  </a:lnTo>
                  <a:lnTo>
                    <a:pt x="226418" y="139170"/>
                  </a:lnTo>
                  <a:lnTo>
                    <a:pt x="226513" y="139397"/>
                  </a:lnTo>
                  <a:lnTo>
                    <a:pt x="226933" y="139527"/>
                  </a:lnTo>
                  <a:lnTo>
                    <a:pt x="227432" y="139682"/>
                  </a:lnTo>
                  <a:lnTo>
                    <a:pt x="227735" y="140052"/>
                  </a:lnTo>
                  <a:lnTo>
                    <a:pt x="227707" y="140659"/>
                  </a:lnTo>
                  <a:lnTo>
                    <a:pt x="227818" y="140797"/>
                  </a:lnTo>
                  <a:lnTo>
                    <a:pt x="228060" y="141097"/>
                  </a:lnTo>
                  <a:lnTo>
                    <a:pt x="228212" y="142065"/>
                  </a:lnTo>
                  <a:lnTo>
                    <a:pt x="228395" y="142538"/>
                  </a:lnTo>
                  <a:lnTo>
                    <a:pt x="229078" y="143734"/>
                  </a:lnTo>
                  <a:lnTo>
                    <a:pt x="229193" y="144049"/>
                  </a:lnTo>
                  <a:lnTo>
                    <a:pt x="229207" y="144313"/>
                  </a:lnTo>
                  <a:lnTo>
                    <a:pt x="229149" y="144489"/>
                  </a:lnTo>
                  <a:lnTo>
                    <a:pt x="228878" y="144942"/>
                  </a:lnTo>
                  <a:lnTo>
                    <a:pt x="228809" y="145185"/>
                  </a:lnTo>
                  <a:lnTo>
                    <a:pt x="228869" y="145406"/>
                  </a:lnTo>
                  <a:lnTo>
                    <a:pt x="229313" y="145612"/>
                  </a:lnTo>
                  <a:lnTo>
                    <a:pt x="230165" y="145480"/>
                  </a:lnTo>
                  <a:lnTo>
                    <a:pt x="230388" y="145525"/>
                  </a:lnTo>
                  <a:lnTo>
                    <a:pt x="230638" y="145719"/>
                  </a:lnTo>
                  <a:lnTo>
                    <a:pt x="230715" y="146146"/>
                  </a:lnTo>
                  <a:lnTo>
                    <a:pt x="230782" y="146516"/>
                  </a:lnTo>
                  <a:lnTo>
                    <a:pt x="231028" y="146687"/>
                  </a:lnTo>
                  <a:lnTo>
                    <a:pt x="231242" y="146837"/>
                  </a:lnTo>
                  <a:lnTo>
                    <a:pt x="231362" y="147108"/>
                  </a:lnTo>
                  <a:lnTo>
                    <a:pt x="231164" y="147661"/>
                  </a:lnTo>
                  <a:lnTo>
                    <a:pt x="231146" y="147892"/>
                  </a:lnTo>
                  <a:lnTo>
                    <a:pt x="231196" y="148042"/>
                  </a:lnTo>
                  <a:lnTo>
                    <a:pt x="231593" y="148256"/>
                  </a:lnTo>
                  <a:lnTo>
                    <a:pt x="231899" y="148783"/>
                  </a:lnTo>
                  <a:lnTo>
                    <a:pt x="231947" y="149398"/>
                  </a:lnTo>
                  <a:lnTo>
                    <a:pt x="231773" y="150155"/>
                  </a:lnTo>
                  <a:lnTo>
                    <a:pt x="231335" y="150622"/>
                  </a:lnTo>
                  <a:lnTo>
                    <a:pt x="231293" y="150972"/>
                  </a:lnTo>
                  <a:lnTo>
                    <a:pt x="231478" y="151095"/>
                  </a:lnTo>
                  <a:lnTo>
                    <a:pt x="232244" y="151315"/>
                  </a:lnTo>
                  <a:lnTo>
                    <a:pt x="232428" y="151590"/>
                  </a:lnTo>
                  <a:lnTo>
                    <a:pt x="232630" y="151893"/>
                  </a:lnTo>
                  <a:lnTo>
                    <a:pt x="232858" y="152234"/>
                  </a:lnTo>
                  <a:lnTo>
                    <a:pt x="233558" y="153282"/>
                  </a:lnTo>
                  <a:lnTo>
                    <a:pt x="234088" y="153677"/>
                  </a:lnTo>
                  <a:lnTo>
                    <a:pt x="235027" y="154177"/>
                  </a:lnTo>
                  <a:lnTo>
                    <a:pt x="235237" y="154423"/>
                  </a:lnTo>
                  <a:lnTo>
                    <a:pt x="235465" y="154934"/>
                  </a:lnTo>
                  <a:lnTo>
                    <a:pt x="235704" y="155959"/>
                  </a:lnTo>
                  <a:lnTo>
                    <a:pt x="235924" y="158248"/>
                  </a:lnTo>
                  <a:lnTo>
                    <a:pt x="235888" y="158480"/>
                  </a:lnTo>
                  <a:lnTo>
                    <a:pt x="235510" y="159273"/>
                  </a:lnTo>
                  <a:lnTo>
                    <a:pt x="235467" y="159645"/>
                  </a:lnTo>
                  <a:lnTo>
                    <a:pt x="235673" y="160001"/>
                  </a:lnTo>
                  <a:lnTo>
                    <a:pt x="235850" y="160122"/>
                  </a:lnTo>
                  <a:lnTo>
                    <a:pt x="236414" y="160206"/>
                  </a:lnTo>
                  <a:lnTo>
                    <a:pt x="236638" y="160416"/>
                  </a:lnTo>
                  <a:lnTo>
                    <a:pt x="236662" y="160609"/>
                  </a:lnTo>
                  <a:lnTo>
                    <a:pt x="236351" y="160909"/>
                  </a:lnTo>
                  <a:lnTo>
                    <a:pt x="236176" y="161198"/>
                  </a:lnTo>
                  <a:lnTo>
                    <a:pt x="236219" y="161439"/>
                  </a:lnTo>
                  <a:lnTo>
                    <a:pt x="236277" y="161761"/>
                  </a:lnTo>
                  <a:lnTo>
                    <a:pt x="236417" y="162547"/>
                  </a:lnTo>
                  <a:lnTo>
                    <a:pt x="236522" y="163036"/>
                  </a:lnTo>
                  <a:lnTo>
                    <a:pt x="236794" y="163430"/>
                  </a:lnTo>
                  <a:lnTo>
                    <a:pt x="237264" y="163674"/>
                  </a:lnTo>
                  <a:lnTo>
                    <a:pt x="237706" y="163904"/>
                  </a:lnTo>
                  <a:lnTo>
                    <a:pt x="237887" y="164117"/>
                  </a:lnTo>
                  <a:lnTo>
                    <a:pt x="237947" y="164338"/>
                  </a:lnTo>
                  <a:lnTo>
                    <a:pt x="237889" y="164713"/>
                  </a:lnTo>
                  <a:lnTo>
                    <a:pt x="237508" y="165916"/>
                  </a:lnTo>
                  <a:lnTo>
                    <a:pt x="237162" y="166758"/>
                  </a:lnTo>
                  <a:lnTo>
                    <a:pt x="237136" y="166985"/>
                  </a:lnTo>
                  <a:lnTo>
                    <a:pt x="237421" y="167555"/>
                  </a:lnTo>
                  <a:lnTo>
                    <a:pt x="237330" y="167799"/>
                  </a:lnTo>
                  <a:lnTo>
                    <a:pt x="236851" y="168303"/>
                  </a:lnTo>
                  <a:lnTo>
                    <a:pt x="236812" y="168531"/>
                  </a:lnTo>
                  <a:lnTo>
                    <a:pt x="236864" y="168677"/>
                  </a:lnTo>
                  <a:lnTo>
                    <a:pt x="237174" y="168921"/>
                  </a:lnTo>
                  <a:lnTo>
                    <a:pt x="237822" y="169311"/>
                  </a:lnTo>
                  <a:lnTo>
                    <a:pt x="238029" y="169718"/>
                  </a:lnTo>
                  <a:lnTo>
                    <a:pt x="238016" y="170109"/>
                  </a:lnTo>
                  <a:lnTo>
                    <a:pt x="237679" y="170759"/>
                  </a:lnTo>
                  <a:lnTo>
                    <a:pt x="237628" y="171036"/>
                  </a:lnTo>
                  <a:lnTo>
                    <a:pt x="237757" y="171491"/>
                  </a:lnTo>
                  <a:lnTo>
                    <a:pt x="238210" y="171963"/>
                  </a:lnTo>
                  <a:lnTo>
                    <a:pt x="239000" y="172337"/>
                  </a:lnTo>
                  <a:lnTo>
                    <a:pt x="239751" y="172435"/>
                  </a:lnTo>
                  <a:lnTo>
                    <a:pt x="240152" y="172613"/>
                  </a:lnTo>
                  <a:lnTo>
                    <a:pt x="240217" y="173069"/>
                  </a:lnTo>
                  <a:lnTo>
                    <a:pt x="239984" y="173606"/>
                  </a:lnTo>
                  <a:lnTo>
                    <a:pt x="240191" y="174110"/>
                  </a:lnTo>
                  <a:lnTo>
                    <a:pt x="241128" y="174654"/>
                  </a:lnTo>
                  <a:lnTo>
                    <a:pt x="242522" y="175802"/>
                  </a:lnTo>
                  <a:lnTo>
                    <a:pt x="242483" y="176078"/>
                  </a:lnTo>
                  <a:lnTo>
                    <a:pt x="241745" y="176436"/>
                  </a:lnTo>
                  <a:lnTo>
                    <a:pt x="242586" y="176892"/>
                  </a:lnTo>
                  <a:lnTo>
                    <a:pt x="242832" y="177347"/>
                  </a:lnTo>
                  <a:lnTo>
                    <a:pt x="242871" y="177851"/>
                  </a:lnTo>
                  <a:lnTo>
                    <a:pt x="242586" y="178095"/>
                  </a:lnTo>
                  <a:lnTo>
                    <a:pt x="242185" y="177981"/>
                  </a:lnTo>
                  <a:lnTo>
                    <a:pt x="241771" y="177640"/>
                  </a:lnTo>
                  <a:lnTo>
                    <a:pt x="241589" y="177689"/>
                  </a:lnTo>
                  <a:lnTo>
                    <a:pt x="241693" y="178160"/>
                  </a:lnTo>
                  <a:lnTo>
                    <a:pt x="242198" y="178665"/>
                  </a:lnTo>
                  <a:lnTo>
                    <a:pt x="242211" y="178941"/>
                  </a:lnTo>
                  <a:lnTo>
                    <a:pt x="241719" y="179332"/>
                  </a:lnTo>
                  <a:lnTo>
                    <a:pt x="241589" y="179836"/>
                  </a:lnTo>
                  <a:lnTo>
                    <a:pt x="242366" y="180470"/>
                  </a:lnTo>
                  <a:lnTo>
                    <a:pt x="242340" y="180682"/>
                  </a:lnTo>
                  <a:lnTo>
                    <a:pt x="241589" y="181153"/>
                  </a:lnTo>
                  <a:lnTo>
                    <a:pt x="241538" y="181576"/>
                  </a:lnTo>
                  <a:lnTo>
                    <a:pt x="241797" y="181934"/>
                  </a:lnTo>
                  <a:lnTo>
                    <a:pt x="242314" y="182227"/>
                  </a:lnTo>
                  <a:lnTo>
                    <a:pt x="242496" y="182520"/>
                  </a:lnTo>
                  <a:lnTo>
                    <a:pt x="242366" y="182780"/>
                  </a:lnTo>
                  <a:lnTo>
                    <a:pt x="241822" y="183089"/>
                  </a:lnTo>
                  <a:lnTo>
                    <a:pt x="241822" y="183252"/>
                  </a:lnTo>
                  <a:lnTo>
                    <a:pt x="242068" y="183479"/>
                  </a:lnTo>
                  <a:lnTo>
                    <a:pt x="242573" y="183642"/>
                  </a:lnTo>
                  <a:lnTo>
                    <a:pt x="244127" y="183870"/>
                  </a:lnTo>
                  <a:lnTo>
                    <a:pt x="244502" y="184114"/>
                  </a:lnTo>
                  <a:lnTo>
                    <a:pt x="244619" y="184325"/>
                  </a:lnTo>
                  <a:lnTo>
                    <a:pt x="244386" y="184569"/>
                  </a:lnTo>
                  <a:lnTo>
                    <a:pt x="244062" y="184667"/>
                  </a:lnTo>
                  <a:lnTo>
                    <a:pt x="244101" y="184878"/>
                  </a:lnTo>
                  <a:lnTo>
                    <a:pt x="244854" y="185469"/>
                  </a:lnTo>
                  <a:lnTo>
                    <a:pt x="245090" y="185832"/>
                  </a:lnTo>
                  <a:lnTo>
                    <a:pt x="245233" y="186435"/>
                  </a:lnTo>
                  <a:lnTo>
                    <a:pt x="245267" y="187384"/>
                  </a:lnTo>
                  <a:lnTo>
                    <a:pt x="245271" y="187514"/>
                  </a:lnTo>
                  <a:lnTo>
                    <a:pt x="245094" y="188264"/>
                  </a:lnTo>
                  <a:lnTo>
                    <a:pt x="245041" y="188498"/>
                  </a:lnTo>
                  <a:lnTo>
                    <a:pt x="245732" y="189118"/>
                  </a:lnTo>
                  <a:lnTo>
                    <a:pt x="246577" y="189222"/>
                  </a:lnTo>
                  <a:lnTo>
                    <a:pt x="247187" y="190337"/>
                  </a:lnTo>
                  <a:lnTo>
                    <a:pt x="247154" y="190620"/>
                  </a:lnTo>
                  <a:lnTo>
                    <a:pt x="247116" y="190947"/>
                  </a:lnTo>
                  <a:lnTo>
                    <a:pt x="247294" y="191159"/>
                  </a:lnTo>
                  <a:lnTo>
                    <a:pt x="247497" y="191294"/>
                  </a:lnTo>
                  <a:lnTo>
                    <a:pt x="247316" y="191965"/>
                  </a:lnTo>
                  <a:lnTo>
                    <a:pt x="247359" y="192737"/>
                  </a:lnTo>
                  <a:lnTo>
                    <a:pt x="247676" y="193395"/>
                  </a:lnTo>
                  <a:lnTo>
                    <a:pt x="247553" y="193677"/>
                  </a:lnTo>
                  <a:lnTo>
                    <a:pt x="247287" y="193929"/>
                  </a:lnTo>
                  <a:lnTo>
                    <a:pt x="247259" y="194180"/>
                  </a:lnTo>
                  <a:lnTo>
                    <a:pt x="247335" y="194372"/>
                  </a:lnTo>
                  <a:lnTo>
                    <a:pt x="247905" y="195034"/>
                  </a:lnTo>
                  <a:lnTo>
                    <a:pt x="247916" y="195354"/>
                  </a:lnTo>
                  <a:lnTo>
                    <a:pt x="248040" y="195557"/>
                  </a:lnTo>
                  <a:lnTo>
                    <a:pt x="248240" y="195629"/>
                  </a:lnTo>
                  <a:lnTo>
                    <a:pt x="248485" y="195569"/>
                  </a:lnTo>
                  <a:lnTo>
                    <a:pt x="249214" y="195725"/>
                  </a:lnTo>
                  <a:lnTo>
                    <a:pt x="249543" y="196163"/>
                  </a:lnTo>
                  <a:lnTo>
                    <a:pt x="250360" y="196754"/>
                  </a:lnTo>
                  <a:lnTo>
                    <a:pt x="250351" y="196888"/>
                  </a:lnTo>
                  <a:lnTo>
                    <a:pt x="249798" y="197122"/>
                  </a:lnTo>
                  <a:lnTo>
                    <a:pt x="249544" y="197352"/>
                  </a:lnTo>
                  <a:lnTo>
                    <a:pt x="249307" y="197735"/>
                  </a:lnTo>
                  <a:lnTo>
                    <a:pt x="249522" y="198037"/>
                  </a:lnTo>
                  <a:lnTo>
                    <a:pt x="249750" y="198003"/>
                  </a:lnTo>
                  <a:lnTo>
                    <a:pt x="250127" y="198308"/>
                  </a:lnTo>
                  <a:lnTo>
                    <a:pt x="250452" y="198571"/>
                  </a:lnTo>
                  <a:lnTo>
                    <a:pt x="250435" y="199158"/>
                  </a:lnTo>
                  <a:lnTo>
                    <a:pt x="251358" y="199323"/>
                  </a:lnTo>
                  <a:lnTo>
                    <a:pt x="251892" y="199763"/>
                  </a:lnTo>
                  <a:lnTo>
                    <a:pt x="252695" y="200425"/>
                  </a:lnTo>
                  <a:lnTo>
                    <a:pt x="252902" y="200867"/>
                  </a:lnTo>
                  <a:lnTo>
                    <a:pt x="252989" y="201053"/>
                  </a:lnTo>
                  <a:lnTo>
                    <a:pt x="252804" y="201461"/>
                  </a:lnTo>
                  <a:lnTo>
                    <a:pt x="252931" y="201827"/>
                  </a:lnTo>
                  <a:lnTo>
                    <a:pt x="253164" y="202072"/>
                  </a:lnTo>
                  <a:lnTo>
                    <a:pt x="253536" y="202311"/>
                  </a:lnTo>
                  <a:lnTo>
                    <a:pt x="253488" y="202587"/>
                  </a:lnTo>
                  <a:lnTo>
                    <a:pt x="253339" y="202683"/>
                  </a:lnTo>
                  <a:lnTo>
                    <a:pt x="253343" y="203026"/>
                  </a:lnTo>
                  <a:lnTo>
                    <a:pt x="254006" y="203364"/>
                  </a:lnTo>
                  <a:lnTo>
                    <a:pt x="254077" y="203737"/>
                  </a:lnTo>
                  <a:lnTo>
                    <a:pt x="254077" y="204250"/>
                  </a:lnTo>
                  <a:lnTo>
                    <a:pt x="253972" y="204558"/>
                  </a:lnTo>
                  <a:lnTo>
                    <a:pt x="253494" y="205053"/>
                  </a:lnTo>
                  <a:lnTo>
                    <a:pt x="253454" y="205253"/>
                  </a:lnTo>
                  <a:lnTo>
                    <a:pt x="253520" y="205510"/>
                  </a:lnTo>
                  <a:lnTo>
                    <a:pt x="253809" y="205963"/>
                  </a:lnTo>
                  <a:lnTo>
                    <a:pt x="254519" y="206825"/>
                  </a:lnTo>
                  <a:lnTo>
                    <a:pt x="255291" y="207528"/>
                  </a:lnTo>
                  <a:lnTo>
                    <a:pt x="255365" y="207669"/>
                  </a:lnTo>
                  <a:lnTo>
                    <a:pt x="255247" y="207889"/>
                  </a:lnTo>
                  <a:lnTo>
                    <a:pt x="254728" y="208329"/>
                  </a:lnTo>
                  <a:lnTo>
                    <a:pt x="254808" y="208649"/>
                  </a:lnTo>
                  <a:lnTo>
                    <a:pt x="255128" y="208863"/>
                  </a:lnTo>
                  <a:lnTo>
                    <a:pt x="255203" y="209218"/>
                  </a:lnTo>
                  <a:lnTo>
                    <a:pt x="255137" y="209535"/>
                  </a:lnTo>
                  <a:lnTo>
                    <a:pt x="255163" y="209862"/>
                  </a:lnTo>
                  <a:lnTo>
                    <a:pt x="255543" y="210112"/>
                  </a:lnTo>
                  <a:lnTo>
                    <a:pt x="255761" y="210255"/>
                  </a:lnTo>
                  <a:lnTo>
                    <a:pt x="255844" y="210412"/>
                  </a:lnTo>
                  <a:lnTo>
                    <a:pt x="255903" y="210768"/>
                  </a:lnTo>
                  <a:lnTo>
                    <a:pt x="255794" y="210977"/>
                  </a:lnTo>
                  <a:lnTo>
                    <a:pt x="255794" y="211166"/>
                  </a:lnTo>
                  <a:lnTo>
                    <a:pt x="256277" y="211472"/>
                  </a:lnTo>
                  <a:lnTo>
                    <a:pt x="256343" y="211623"/>
                  </a:lnTo>
                  <a:lnTo>
                    <a:pt x="256503" y="211988"/>
                  </a:lnTo>
                  <a:lnTo>
                    <a:pt x="256783" y="212345"/>
                  </a:lnTo>
                  <a:lnTo>
                    <a:pt x="256734" y="212642"/>
                  </a:lnTo>
                  <a:lnTo>
                    <a:pt x="256454" y="212977"/>
                  </a:lnTo>
                  <a:lnTo>
                    <a:pt x="257085" y="213300"/>
                  </a:lnTo>
                  <a:lnTo>
                    <a:pt x="257852" y="213263"/>
                  </a:lnTo>
                  <a:lnTo>
                    <a:pt x="258104" y="215036"/>
                  </a:lnTo>
                  <a:lnTo>
                    <a:pt x="258218" y="215684"/>
                  </a:lnTo>
                  <a:lnTo>
                    <a:pt x="258380" y="215850"/>
                  </a:lnTo>
                  <a:lnTo>
                    <a:pt x="258814" y="215917"/>
                  </a:lnTo>
                  <a:lnTo>
                    <a:pt x="258925" y="216077"/>
                  </a:lnTo>
                  <a:lnTo>
                    <a:pt x="259098" y="216326"/>
                  </a:lnTo>
                  <a:lnTo>
                    <a:pt x="259111" y="216661"/>
                  </a:lnTo>
                  <a:lnTo>
                    <a:pt x="259435" y="217021"/>
                  </a:lnTo>
                  <a:lnTo>
                    <a:pt x="259636" y="217497"/>
                  </a:lnTo>
                  <a:lnTo>
                    <a:pt x="259618" y="217806"/>
                  </a:lnTo>
                  <a:lnTo>
                    <a:pt x="259380" y="218327"/>
                  </a:lnTo>
                  <a:lnTo>
                    <a:pt x="259455" y="219188"/>
                  </a:lnTo>
                  <a:lnTo>
                    <a:pt x="260050" y="219842"/>
                  </a:lnTo>
                  <a:lnTo>
                    <a:pt x="260016" y="220491"/>
                  </a:lnTo>
                  <a:lnTo>
                    <a:pt x="259773" y="221188"/>
                  </a:lnTo>
                  <a:lnTo>
                    <a:pt x="259300" y="221354"/>
                  </a:lnTo>
                  <a:lnTo>
                    <a:pt x="259247" y="221563"/>
                  </a:lnTo>
                  <a:lnTo>
                    <a:pt x="260048" y="222370"/>
                  </a:lnTo>
                  <a:lnTo>
                    <a:pt x="260267" y="223600"/>
                  </a:lnTo>
                  <a:lnTo>
                    <a:pt x="260423" y="224470"/>
                  </a:lnTo>
                  <a:lnTo>
                    <a:pt x="260829" y="224697"/>
                  </a:lnTo>
                  <a:lnTo>
                    <a:pt x="261522" y="225079"/>
                  </a:lnTo>
                  <a:lnTo>
                    <a:pt x="261124" y="225414"/>
                  </a:lnTo>
                  <a:lnTo>
                    <a:pt x="261177" y="225596"/>
                  </a:lnTo>
                  <a:lnTo>
                    <a:pt x="262350" y="225758"/>
                  </a:lnTo>
                  <a:lnTo>
                    <a:pt x="262955" y="225860"/>
                  </a:lnTo>
                  <a:lnTo>
                    <a:pt x="263321" y="226067"/>
                  </a:lnTo>
                  <a:lnTo>
                    <a:pt x="263554" y="226463"/>
                  </a:lnTo>
                  <a:lnTo>
                    <a:pt x="263619" y="226788"/>
                  </a:lnTo>
                  <a:lnTo>
                    <a:pt x="263348" y="227438"/>
                  </a:lnTo>
                  <a:lnTo>
                    <a:pt x="263514" y="227672"/>
                  </a:lnTo>
                  <a:lnTo>
                    <a:pt x="263752" y="227848"/>
                  </a:lnTo>
                  <a:lnTo>
                    <a:pt x="263876" y="228160"/>
                  </a:lnTo>
                  <a:lnTo>
                    <a:pt x="263838" y="228331"/>
                  </a:lnTo>
                  <a:lnTo>
                    <a:pt x="263661" y="228452"/>
                  </a:lnTo>
                  <a:lnTo>
                    <a:pt x="263627" y="228674"/>
                  </a:lnTo>
                  <a:lnTo>
                    <a:pt x="263828" y="228969"/>
                  </a:lnTo>
                  <a:lnTo>
                    <a:pt x="263987" y="229205"/>
                  </a:lnTo>
                  <a:lnTo>
                    <a:pt x="264074" y="229563"/>
                  </a:lnTo>
                  <a:lnTo>
                    <a:pt x="263818" y="231154"/>
                  </a:lnTo>
                  <a:lnTo>
                    <a:pt x="263636" y="231429"/>
                  </a:lnTo>
                  <a:lnTo>
                    <a:pt x="263416" y="231762"/>
                  </a:lnTo>
                  <a:lnTo>
                    <a:pt x="263478" y="232151"/>
                  </a:lnTo>
                  <a:lnTo>
                    <a:pt x="263724" y="232419"/>
                  </a:lnTo>
                  <a:lnTo>
                    <a:pt x="263764" y="232635"/>
                  </a:lnTo>
                  <a:lnTo>
                    <a:pt x="263379" y="233040"/>
                  </a:lnTo>
                  <a:lnTo>
                    <a:pt x="263094" y="233161"/>
                  </a:lnTo>
                  <a:lnTo>
                    <a:pt x="263057" y="233290"/>
                  </a:lnTo>
                  <a:lnTo>
                    <a:pt x="263119" y="233586"/>
                  </a:lnTo>
                  <a:lnTo>
                    <a:pt x="263354" y="233788"/>
                  </a:lnTo>
                  <a:lnTo>
                    <a:pt x="263280" y="234054"/>
                  </a:lnTo>
                  <a:lnTo>
                    <a:pt x="263057" y="234365"/>
                  </a:lnTo>
                  <a:lnTo>
                    <a:pt x="263069" y="234552"/>
                  </a:lnTo>
                  <a:lnTo>
                    <a:pt x="263205" y="234880"/>
                  </a:lnTo>
                  <a:lnTo>
                    <a:pt x="263582" y="235202"/>
                  </a:lnTo>
                  <a:lnTo>
                    <a:pt x="263755" y="235544"/>
                  </a:lnTo>
                  <a:lnTo>
                    <a:pt x="263681" y="235870"/>
                  </a:lnTo>
                  <a:lnTo>
                    <a:pt x="263434" y="236119"/>
                  </a:lnTo>
                  <a:lnTo>
                    <a:pt x="263386" y="236272"/>
                  </a:lnTo>
                  <a:lnTo>
                    <a:pt x="263409" y="236445"/>
                  </a:lnTo>
                  <a:lnTo>
                    <a:pt x="263681" y="236896"/>
                  </a:lnTo>
                  <a:lnTo>
                    <a:pt x="263644" y="237113"/>
                  </a:lnTo>
                  <a:lnTo>
                    <a:pt x="263536" y="237280"/>
                  </a:lnTo>
                  <a:lnTo>
                    <a:pt x="263372" y="237532"/>
                  </a:lnTo>
                  <a:lnTo>
                    <a:pt x="263582" y="238014"/>
                  </a:lnTo>
                  <a:lnTo>
                    <a:pt x="263632" y="238232"/>
                  </a:lnTo>
                  <a:lnTo>
                    <a:pt x="262879" y="239279"/>
                  </a:lnTo>
                  <a:lnTo>
                    <a:pt x="262639" y="239357"/>
                  </a:lnTo>
                  <a:lnTo>
                    <a:pt x="262277" y="239657"/>
                  </a:lnTo>
                  <a:lnTo>
                    <a:pt x="262123" y="239863"/>
                  </a:lnTo>
                  <a:lnTo>
                    <a:pt x="262123" y="240034"/>
                  </a:lnTo>
                  <a:lnTo>
                    <a:pt x="262487" y="240780"/>
                  </a:lnTo>
                  <a:lnTo>
                    <a:pt x="262527" y="241274"/>
                  </a:lnTo>
                  <a:lnTo>
                    <a:pt x="262843" y="241534"/>
                  </a:lnTo>
                  <a:lnTo>
                    <a:pt x="263235" y="241674"/>
                  </a:lnTo>
                  <a:lnTo>
                    <a:pt x="263494" y="241714"/>
                  </a:lnTo>
                  <a:lnTo>
                    <a:pt x="263793" y="241836"/>
                  </a:lnTo>
                  <a:lnTo>
                    <a:pt x="263830" y="242224"/>
                  </a:lnTo>
                  <a:lnTo>
                    <a:pt x="264023" y="242468"/>
                  </a:lnTo>
                  <a:lnTo>
                    <a:pt x="264065" y="242613"/>
                  </a:lnTo>
                  <a:lnTo>
                    <a:pt x="264015" y="242799"/>
                  </a:lnTo>
                  <a:lnTo>
                    <a:pt x="263846" y="242972"/>
                  </a:lnTo>
                  <a:lnTo>
                    <a:pt x="263816" y="243452"/>
                  </a:lnTo>
                  <a:lnTo>
                    <a:pt x="263812" y="243868"/>
                  </a:lnTo>
                  <a:lnTo>
                    <a:pt x="264007" y="244245"/>
                  </a:lnTo>
                  <a:lnTo>
                    <a:pt x="264028" y="244555"/>
                  </a:lnTo>
                  <a:lnTo>
                    <a:pt x="263329" y="245153"/>
                  </a:lnTo>
                  <a:lnTo>
                    <a:pt x="263211" y="245301"/>
                  </a:lnTo>
                  <a:lnTo>
                    <a:pt x="263137" y="245565"/>
                  </a:lnTo>
                  <a:lnTo>
                    <a:pt x="263137" y="245720"/>
                  </a:lnTo>
                  <a:lnTo>
                    <a:pt x="263508" y="246155"/>
                  </a:lnTo>
                  <a:lnTo>
                    <a:pt x="263446" y="246435"/>
                  </a:lnTo>
                  <a:lnTo>
                    <a:pt x="263137" y="246778"/>
                  </a:lnTo>
                  <a:lnTo>
                    <a:pt x="263137" y="246932"/>
                  </a:lnTo>
                  <a:lnTo>
                    <a:pt x="263296" y="247159"/>
                  </a:lnTo>
                  <a:lnTo>
                    <a:pt x="263595" y="247398"/>
                  </a:lnTo>
                  <a:lnTo>
                    <a:pt x="263632" y="247616"/>
                  </a:lnTo>
                  <a:lnTo>
                    <a:pt x="263483" y="248035"/>
                  </a:lnTo>
                  <a:lnTo>
                    <a:pt x="263233" y="248313"/>
                  </a:lnTo>
                  <a:lnTo>
                    <a:pt x="263063" y="248501"/>
                  </a:lnTo>
                  <a:lnTo>
                    <a:pt x="262964" y="248812"/>
                  </a:lnTo>
                  <a:lnTo>
                    <a:pt x="263047" y="249543"/>
                  </a:lnTo>
                  <a:lnTo>
                    <a:pt x="263248" y="249882"/>
                  </a:lnTo>
                  <a:lnTo>
                    <a:pt x="263360" y="250070"/>
                  </a:lnTo>
                  <a:lnTo>
                    <a:pt x="263282" y="250504"/>
                  </a:lnTo>
                  <a:lnTo>
                    <a:pt x="262896" y="250279"/>
                  </a:lnTo>
                  <a:lnTo>
                    <a:pt x="262534" y="250198"/>
                  </a:lnTo>
                  <a:lnTo>
                    <a:pt x="262120" y="250417"/>
                  </a:lnTo>
                  <a:lnTo>
                    <a:pt x="261509" y="250432"/>
                  </a:lnTo>
                  <a:lnTo>
                    <a:pt x="261243" y="250124"/>
                  </a:lnTo>
                  <a:lnTo>
                    <a:pt x="260696" y="250377"/>
                  </a:lnTo>
                  <a:lnTo>
                    <a:pt x="260530" y="250712"/>
                  </a:lnTo>
                  <a:lnTo>
                    <a:pt x="260541" y="252685"/>
                  </a:lnTo>
                  <a:lnTo>
                    <a:pt x="257789" y="252724"/>
                  </a:lnTo>
                  <a:lnTo>
                    <a:pt x="257763" y="253891"/>
                  </a:lnTo>
                  <a:lnTo>
                    <a:pt x="255007" y="253890"/>
                  </a:lnTo>
                  <a:lnTo>
                    <a:pt x="255105" y="246803"/>
                  </a:lnTo>
                  <a:lnTo>
                    <a:pt x="246783" y="246804"/>
                  </a:lnTo>
                  <a:lnTo>
                    <a:pt x="246799" y="244447"/>
                  </a:lnTo>
                  <a:lnTo>
                    <a:pt x="238541" y="244401"/>
                  </a:lnTo>
                  <a:lnTo>
                    <a:pt x="238527" y="246802"/>
                  </a:lnTo>
                  <a:lnTo>
                    <a:pt x="235747" y="246798"/>
                  </a:lnTo>
                  <a:lnTo>
                    <a:pt x="235708" y="250076"/>
                  </a:lnTo>
                  <a:lnTo>
                    <a:pt x="235896" y="251511"/>
                  </a:lnTo>
                  <a:lnTo>
                    <a:pt x="224636" y="251463"/>
                  </a:lnTo>
                  <a:lnTo>
                    <a:pt x="224624" y="249099"/>
                  </a:lnTo>
                  <a:lnTo>
                    <a:pt x="219065" y="249131"/>
                  </a:lnTo>
                  <a:lnTo>
                    <a:pt x="219114" y="253829"/>
                  </a:lnTo>
                  <a:lnTo>
                    <a:pt x="216459" y="253856"/>
                  </a:lnTo>
                  <a:lnTo>
                    <a:pt x="216491" y="265647"/>
                  </a:lnTo>
                  <a:lnTo>
                    <a:pt x="213713" y="265663"/>
                  </a:lnTo>
                  <a:lnTo>
                    <a:pt x="213714" y="267994"/>
                  </a:lnTo>
                  <a:lnTo>
                    <a:pt x="210864" y="268016"/>
                  </a:lnTo>
                  <a:lnTo>
                    <a:pt x="210857" y="265656"/>
                  </a:lnTo>
                  <a:lnTo>
                    <a:pt x="202588" y="265631"/>
                  </a:lnTo>
                  <a:lnTo>
                    <a:pt x="202548" y="263285"/>
                  </a:lnTo>
                  <a:lnTo>
                    <a:pt x="199987" y="263286"/>
                  </a:lnTo>
                  <a:lnTo>
                    <a:pt x="199971" y="258569"/>
                  </a:lnTo>
                  <a:lnTo>
                    <a:pt x="194421" y="258514"/>
                  </a:lnTo>
                  <a:lnTo>
                    <a:pt x="194427" y="256161"/>
                  </a:lnTo>
                  <a:lnTo>
                    <a:pt x="183458" y="256112"/>
                  </a:lnTo>
                  <a:lnTo>
                    <a:pt x="183435" y="260836"/>
                  </a:lnTo>
                  <a:lnTo>
                    <a:pt x="177926" y="260785"/>
                  </a:lnTo>
                  <a:lnTo>
                    <a:pt x="164104" y="260830"/>
                  </a:lnTo>
                  <a:lnTo>
                    <a:pt x="161345" y="260822"/>
                  </a:lnTo>
                  <a:lnTo>
                    <a:pt x="147557" y="260671"/>
                  </a:lnTo>
                  <a:lnTo>
                    <a:pt x="133765" y="260654"/>
                  </a:lnTo>
                  <a:lnTo>
                    <a:pt x="117154" y="260602"/>
                  </a:lnTo>
                  <a:lnTo>
                    <a:pt x="117206" y="244084"/>
                  </a:lnTo>
                  <a:lnTo>
                    <a:pt x="117252" y="242830"/>
                  </a:lnTo>
                  <a:lnTo>
                    <a:pt x="117238" y="241636"/>
                  </a:lnTo>
                  <a:lnTo>
                    <a:pt x="117221" y="238652"/>
                  </a:lnTo>
                  <a:lnTo>
                    <a:pt x="117107" y="238437"/>
                  </a:lnTo>
                  <a:lnTo>
                    <a:pt x="116465" y="238259"/>
                  </a:lnTo>
                  <a:lnTo>
                    <a:pt x="111737" y="238213"/>
                  </a:lnTo>
                  <a:lnTo>
                    <a:pt x="111663" y="237440"/>
                  </a:lnTo>
                  <a:lnTo>
                    <a:pt x="111038" y="237700"/>
                  </a:lnTo>
                  <a:lnTo>
                    <a:pt x="110793" y="237975"/>
                  </a:lnTo>
                  <a:lnTo>
                    <a:pt x="110941" y="238105"/>
                  </a:lnTo>
                  <a:lnTo>
                    <a:pt x="110762" y="238350"/>
                  </a:lnTo>
                  <a:lnTo>
                    <a:pt x="110207" y="238402"/>
                  </a:lnTo>
                  <a:lnTo>
                    <a:pt x="109980" y="238190"/>
                  </a:lnTo>
                  <a:lnTo>
                    <a:pt x="109788" y="237829"/>
                  </a:lnTo>
                  <a:lnTo>
                    <a:pt x="108980" y="237417"/>
                  </a:lnTo>
                  <a:lnTo>
                    <a:pt x="108106" y="236695"/>
                  </a:lnTo>
                  <a:lnTo>
                    <a:pt x="108425" y="236361"/>
                  </a:lnTo>
                  <a:lnTo>
                    <a:pt x="108307" y="236097"/>
                  </a:lnTo>
                  <a:lnTo>
                    <a:pt x="107498" y="236249"/>
                  </a:lnTo>
                  <a:lnTo>
                    <a:pt x="107324" y="236450"/>
                  </a:lnTo>
                  <a:lnTo>
                    <a:pt x="107140" y="236729"/>
                  </a:lnTo>
                  <a:lnTo>
                    <a:pt x="106834" y="236342"/>
                  </a:lnTo>
                  <a:lnTo>
                    <a:pt x="106366" y="235357"/>
                  </a:lnTo>
                  <a:lnTo>
                    <a:pt x="106594" y="234971"/>
                  </a:lnTo>
                  <a:lnTo>
                    <a:pt x="106502" y="234461"/>
                  </a:lnTo>
                  <a:lnTo>
                    <a:pt x="105466" y="233339"/>
                  </a:lnTo>
                  <a:lnTo>
                    <a:pt x="105260" y="233320"/>
                  </a:lnTo>
                  <a:lnTo>
                    <a:pt x="104959" y="233737"/>
                  </a:lnTo>
                  <a:lnTo>
                    <a:pt x="104027" y="233674"/>
                  </a:lnTo>
                  <a:lnTo>
                    <a:pt x="104473" y="233941"/>
                  </a:lnTo>
                  <a:lnTo>
                    <a:pt x="104373" y="234086"/>
                  </a:lnTo>
                  <a:lnTo>
                    <a:pt x="103704" y="234034"/>
                  </a:lnTo>
                  <a:lnTo>
                    <a:pt x="103717" y="233521"/>
                  </a:lnTo>
                  <a:lnTo>
                    <a:pt x="103533" y="233101"/>
                  </a:lnTo>
                  <a:lnTo>
                    <a:pt x="103131" y="232414"/>
                  </a:lnTo>
                  <a:lnTo>
                    <a:pt x="102720" y="232261"/>
                  </a:lnTo>
                  <a:lnTo>
                    <a:pt x="92460" y="232268"/>
                  </a:lnTo>
                  <a:lnTo>
                    <a:pt x="92469" y="229904"/>
                  </a:lnTo>
                  <a:lnTo>
                    <a:pt x="92470" y="220485"/>
                  </a:lnTo>
                  <a:lnTo>
                    <a:pt x="84657" y="220480"/>
                  </a:lnTo>
                  <a:lnTo>
                    <a:pt x="84414" y="220338"/>
                  </a:lnTo>
                  <a:lnTo>
                    <a:pt x="83767" y="219714"/>
                  </a:lnTo>
                  <a:lnTo>
                    <a:pt x="83780" y="216376"/>
                  </a:lnTo>
                  <a:lnTo>
                    <a:pt x="81609" y="216387"/>
                  </a:lnTo>
                  <a:lnTo>
                    <a:pt x="81289" y="216071"/>
                  </a:lnTo>
                  <a:lnTo>
                    <a:pt x="82688" y="216067"/>
                  </a:lnTo>
                  <a:lnTo>
                    <a:pt x="82929" y="216066"/>
                  </a:lnTo>
                  <a:lnTo>
                    <a:pt x="86119" y="216077"/>
                  </a:lnTo>
                  <a:lnTo>
                    <a:pt x="86124" y="208996"/>
                  </a:lnTo>
                  <a:lnTo>
                    <a:pt x="83353" y="208994"/>
                  </a:lnTo>
                  <a:lnTo>
                    <a:pt x="83346" y="205923"/>
                  </a:lnTo>
                  <a:lnTo>
                    <a:pt x="84573" y="205220"/>
                  </a:lnTo>
                  <a:lnTo>
                    <a:pt x="85288" y="204238"/>
                  </a:lnTo>
                  <a:lnTo>
                    <a:pt x="83207" y="203125"/>
                  </a:lnTo>
                  <a:lnTo>
                    <a:pt x="82308" y="202824"/>
                  </a:lnTo>
                  <a:lnTo>
                    <a:pt x="80545" y="202573"/>
                  </a:lnTo>
                  <a:lnTo>
                    <a:pt x="80564" y="200288"/>
                  </a:lnTo>
                  <a:lnTo>
                    <a:pt x="81319" y="199593"/>
                  </a:lnTo>
                  <a:lnTo>
                    <a:pt x="83344" y="199571"/>
                  </a:lnTo>
                  <a:lnTo>
                    <a:pt x="83341" y="186658"/>
                  </a:lnTo>
                  <a:lnTo>
                    <a:pt x="83420" y="186000"/>
                  </a:lnTo>
                  <a:lnTo>
                    <a:pt x="83327" y="185453"/>
                  </a:lnTo>
                  <a:lnTo>
                    <a:pt x="94463" y="185433"/>
                  </a:lnTo>
                  <a:lnTo>
                    <a:pt x="94464" y="184262"/>
                  </a:lnTo>
                  <a:lnTo>
                    <a:pt x="94487" y="180713"/>
                  </a:lnTo>
                  <a:lnTo>
                    <a:pt x="93000" y="180694"/>
                  </a:lnTo>
                  <a:lnTo>
                    <a:pt x="92763" y="180541"/>
                  </a:lnTo>
                  <a:lnTo>
                    <a:pt x="91614" y="180448"/>
                  </a:lnTo>
                  <a:lnTo>
                    <a:pt x="91478" y="180719"/>
                  </a:lnTo>
                  <a:lnTo>
                    <a:pt x="86094" y="180724"/>
                  </a:lnTo>
                  <a:lnTo>
                    <a:pt x="86094" y="159343"/>
                  </a:lnTo>
                  <a:lnTo>
                    <a:pt x="88657" y="159331"/>
                  </a:lnTo>
                  <a:lnTo>
                    <a:pt x="88660" y="154644"/>
                  </a:lnTo>
                  <a:lnTo>
                    <a:pt x="94259" y="154655"/>
                  </a:lnTo>
                  <a:lnTo>
                    <a:pt x="94266" y="138147"/>
                  </a:lnTo>
                  <a:lnTo>
                    <a:pt x="94279" y="136964"/>
                  </a:lnTo>
                  <a:lnTo>
                    <a:pt x="99848" y="136976"/>
                  </a:lnTo>
                  <a:lnTo>
                    <a:pt x="99864" y="135808"/>
                  </a:lnTo>
                  <a:lnTo>
                    <a:pt x="97040" y="135811"/>
                  </a:lnTo>
                  <a:lnTo>
                    <a:pt x="97065" y="131079"/>
                  </a:lnTo>
                  <a:lnTo>
                    <a:pt x="99859" y="131087"/>
                  </a:lnTo>
                  <a:lnTo>
                    <a:pt x="99882" y="126404"/>
                  </a:lnTo>
                  <a:lnTo>
                    <a:pt x="97073" y="126388"/>
                  </a:lnTo>
                  <a:lnTo>
                    <a:pt x="97084" y="124017"/>
                  </a:lnTo>
                  <a:lnTo>
                    <a:pt x="94302" y="124001"/>
                  </a:lnTo>
                  <a:lnTo>
                    <a:pt x="94294" y="121639"/>
                  </a:lnTo>
                  <a:lnTo>
                    <a:pt x="91486" y="121650"/>
                  </a:lnTo>
                  <a:lnTo>
                    <a:pt x="91486" y="119273"/>
                  </a:lnTo>
                  <a:lnTo>
                    <a:pt x="97083" y="119303"/>
                  </a:lnTo>
                  <a:lnTo>
                    <a:pt x="97036" y="116916"/>
                  </a:lnTo>
                  <a:lnTo>
                    <a:pt x="94305" y="116904"/>
                  </a:lnTo>
                  <a:lnTo>
                    <a:pt x="94315" y="114566"/>
                  </a:lnTo>
                  <a:lnTo>
                    <a:pt x="91468" y="114562"/>
                  </a:lnTo>
                  <a:lnTo>
                    <a:pt x="91491" y="112198"/>
                  </a:lnTo>
                  <a:lnTo>
                    <a:pt x="88683" y="112176"/>
                  </a:lnTo>
                  <a:lnTo>
                    <a:pt x="88664" y="108719"/>
                  </a:lnTo>
                  <a:lnTo>
                    <a:pt x="88713" y="107470"/>
                  </a:lnTo>
                  <a:lnTo>
                    <a:pt x="85868" y="107464"/>
                  </a:lnTo>
                  <a:lnTo>
                    <a:pt x="85853" y="105089"/>
                  </a:lnTo>
                  <a:lnTo>
                    <a:pt x="77524" y="105077"/>
                  </a:lnTo>
                  <a:lnTo>
                    <a:pt x="77529" y="102634"/>
                  </a:lnTo>
                  <a:lnTo>
                    <a:pt x="74084" y="102601"/>
                  </a:lnTo>
                  <a:lnTo>
                    <a:pt x="74092" y="102286"/>
                  </a:lnTo>
                  <a:lnTo>
                    <a:pt x="74124" y="97931"/>
                  </a:lnTo>
                  <a:lnTo>
                    <a:pt x="71317" y="97928"/>
                  </a:lnTo>
                  <a:lnTo>
                    <a:pt x="71311" y="95556"/>
                  </a:lnTo>
                  <a:lnTo>
                    <a:pt x="65672" y="95528"/>
                  </a:lnTo>
                  <a:lnTo>
                    <a:pt x="65674" y="88481"/>
                  </a:lnTo>
                  <a:lnTo>
                    <a:pt x="71317" y="88479"/>
                  </a:lnTo>
                  <a:lnTo>
                    <a:pt x="71310" y="83751"/>
                  </a:lnTo>
                  <a:lnTo>
                    <a:pt x="74144" y="83747"/>
                  </a:lnTo>
                  <a:lnTo>
                    <a:pt x="74149" y="81353"/>
                  </a:lnTo>
                  <a:lnTo>
                    <a:pt x="74162" y="74302"/>
                  </a:lnTo>
                  <a:lnTo>
                    <a:pt x="74180" y="69589"/>
                  </a:lnTo>
                  <a:lnTo>
                    <a:pt x="76966" y="69615"/>
                  </a:lnTo>
                  <a:lnTo>
                    <a:pt x="76954" y="64895"/>
                  </a:lnTo>
                  <a:lnTo>
                    <a:pt x="74188" y="64876"/>
                  </a:lnTo>
                  <a:lnTo>
                    <a:pt x="74175" y="63884"/>
                  </a:lnTo>
                  <a:lnTo>
                    <a:pt x="74179" y="62520"/>
                  </a:lnTo>
                  <a:lnTo>
                    <a:pt x="76963" y="62546"/>
                  </a:lnTo>
                  <a:lnTo>
                    <a:pt x="76929" y="57820"/>
                  </a:lnTo>
                  <a:lnTo>
                    <a:pt x="76925" y="55452"/>
                  </a:lnTo>
                  <a:lnTo>
                    <a:pt x="68493" y="55461"/>
                  </a:lnTo>
                  <a:lnTo>
                    <a:pt x="68506" y="60185"/>
                  </a:lnTo>
                  <a:lnTo>
                    <a:pt x="59998" y="60179"/>
                  </a:lnTo>
                  <a:lnTo>
                    <a:pt x="59976" y="53125"/>
                  </a:lnTo>
                  <a:lnTo>
                    <a:pt x="54428" y="53126"/>
                  </a:lnTo>
                  <a:lnTo>
                    <a:pt x="54562" y="46000"/>
                  </a:lnTo>
                  <a:lnTo>
                    <a:pt x="45465" y="45989"/>
                  </a:lnTo>
                  <a:lnTo>
                    <a:pt x="45344" y="45792"/>
                  </a:lnTo>
                  <a:lnTo>
                    <a:pt x="45367" y="43629"/>
                  </a:lnTo>
                  <a:lnTo>
                    <a:pt x="41839" y="43617"/>
                  </a:lnTo>
                  <a:lnTo>
                    <a:pt x="41624" y="43075"/>
                  </a:lnTo>
                  <a:lnTo>
                    <a:pt x="41597" y="42621"/>
                  </a:lnTo>
                  <a:lnTo>
                    <a:pt x="42580" y="42737"/>
                  </a:lnTo>
                  <a:lnTo>
                    <a:pt x="42569" y="41281"/>
                  </a:lnTo>
                  <a:lnTo>
                    <a:pt x="36864" y="41292"/>
                  </a:lnTo>
                  <a:lnTo>
                    <a:pt x="36863" y="45997"/>
                  </a:lnTo>
                  <a:lnTo>
                    <a:pt x="28363" y="45996"/>
                  </a:lnTo>
                  <a:lnTo>
                    <a:pt x="28392" y="43643"/>
                  </a:lnTo>
                  <a:lnTo>
                    <a:pt x="22693" y="43632"/>
                  </a:lnTo>
                  <a:lnTo>
                    <a:pt x="22696" y="31847"/>
                  </a:lnTo>
                  <a:lnTo>
                    <a:pt x="17052" y="31858"/>
                  </a:lnTo>
                  <a:lnTo>
                    <a:pt x="17057" y="29490"/>
                  </a:lnTo>
                  <a:lnTo>
                    <a:pt x="14221" y="29488"/>
                  </a:lnTo>
                  <a:lnTo>
                    <a:pt x="14211" y="24783"/>
                  </a:lnTo>
                  <a:lnTo>
                    <a:pt x="17053" y="24788"/>
                  </a:lnTo>
                  <a:lnTo>
                    <a:pt x="17061" y="20055"/>
                  </a:lnTo>
                  <a:lnTo>
                    <a:pt x="11387" y="20034"/>
                  </a:lnTo>
                  <a:lnTo>
                    <a:pt x="11379" y="17698"/>
                  </a:lnTo>
                  <a:lnTo>
                    <a:pt x="5703" y="17678"/>
                  </a:lnTo>
                  <a:lnTo>
                    <a:pt x="5698" y="15330"/>
                  </a:lnTo>
                  <a:lnTo>
                    <a:pt x="15" y="15315"/>
                  </a:lnTo>
                  <a:lnTo>
                    <a:pt x="0" y="5898"/>
                  </a:lnTo>
                  <a:lnTo>
                    <a:pt x="2840" y="5902"/>
                  </a:lnTo>
                  <a:lnTo>
                    <a:pt x="2833" y="3557"/>
                  </a:lnTo>
                  <a:lnTo>
                    <a:pt x="19903" y="3579"/>
                  </a:lnTo>
                  <a:lnTo>
                    <a:pt x="19910" y="52"/>
                  </a:lnTo>
                  <a:lnTo>
                    <a:pt x="68112" y="32"/>
                  </a:lnTo>
                  <a:lnTo>
                    <a:pt x="70978" y="31"/>
                  </a:lnTo>
                  <a:lnTo>
                    <a:pt x="88591" y="23"/>
                  </a:lnTo>
                  <a:lnTo>
                    <a:pt x="133145" y="4"/>
                  </a:lnTo>
                  <a:lnTo>
                    <a:pt x="144381" y="0"/>
                  </a:lnTo>
                  <a:lnTo>
                    <a:pt x="182242" y="8"/>
                  </a:lnTo>
                  <a:lnTo>
                    <a:pt x="191578" y="10"/>
                  </a:lnTo>
                  <a:lnTo>
                    <a:pt x="193821" y="7"/>
                  </a:lnTo>
                  <a:lnTo>
                    <a:pt x="194305" y="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5" name="pg746">
              <a:extLst>
                <a:ext uri="{FF2B5EF4-FFF2-40B4-BE49-F238E27FC236}">
                  <a16:creationId xmlns:a16="http://schemas.microsoft.com/office/drawing/2014/main" id="{D1BBBFB6-1571-BA48-A161-CE7DD778A18B}"/>
                </a:ext>
              </a:extLst>
            </p:cNvPr>
            <p:cNvSpPr/>
            <p:nvPr/>
          </p:nvSpPr>
          <p:spPr>
            <a:xfrm>
              <a:off x="3953184" y="1517960"/>
              <a:ext cx="323885" cy="234532"/>
            </a:xfrm>
            <a:custGeom>
              <a:avLst/>
              <a:gdLst/>
              <a:ahLst/>
              <a:cxnLst/>
              <a:rect l="0" t="0" r="0" b="0"/>
              <a:pathLst>
                <a:path w="323885" h="234532">
                  <a:moveTo>
                    <a:pt x="243912" y="0"/>
                  </a:moveTo>
                  <a:lnTo>
                    <a:pt x="243906" y="3526"/>
                  </a:lnTo>
                  <a:lnTo>
                    <a:pt x="226836" y="3504"/>
                  </a:lnTo>
                  <a:lnTo>
                    <a:pt x="226843" y="5849"/>
                  </a:lnTo>
                  <a:lnTo>
                    <a:pt x="224002" y="5845"/>
                  </a:lnTo>
                  <a:lnTo>
                    <a:pt x="224017" y="15262"/>
                  </a:lnTo>
                  <a:lnTo>
                    <a:pt x="229701" y="15277"/>
                  </a:lnTo>
                  <a:lnTo>
                    <a:pt x="229706" y="17626"/>
                  </a:lnTo>
                  <a:lnTo>
                    <a:pt x="235382" y="17645"/>
                  </a:lnTo>
                  <a:lnTo>
                    <a:pt x="235390" y="19981"/>
                  </a:lnTo>
                  <a:lnTo>
                    <a:pt x="241064" y="20002"/>
                  </a:lnTo>
                  <a:lnTo>
                    <a:pt x="241055" y="24735"/>
                  </a:lnTo>
                  <a:lnTo>
                    <a:pt x="238213" y="24730"/>
                  </a:lnTo>
                  <a:lnTo>
                    <a:pt x="238224" y="29436"/>
                  </a:lnTo>
                  <a:lnTo>
                    <a:pt x="241060" y="29437"/>
                  </a:lnTo>
                  <a:lnTo>
                    <a:pt x="241055" y="31805"/>
                  </a:lnTo>
                  <a:lnTo>
                    <a:pt x="246699" y="31794"/>
                  </a:lnTo>
                  <a:lnTo>
                    <a:pt x="246696" y="43579"/>
                  </a:lnTo>
                  <a:lnTo>
                    <a:pt x="252395" y="43591"/>
                  </a:lnTo>
                  <a:lnTo>
                    <a:pt x="252366" y="45943"/>
                  </a:lnTo>
                  <a:lnTo>
                    <a:pt x="260865" y="45944"/>
                  </a:lnTo>
                  <a:lnTo>
                    <a:pt x="260867" y="41239"/>
                  </a:lnTo>
                  <a:lnTo>
                    <a:pt x="266572" y="41228"/>
                  </a:lnTo>
                  <a:lnTo>
                    <a:pt x="266583" y="42684"/>
                  </a:lnTo>
                  <a:lnTo>
                    <a:pt x="265600" y="42568"/>
                  </a:lnTo>
                  <a:lnTo>
                    <a:pt x="265627" y="43022"/>
                  </a:lnTo>
                  <a:lnTo>
                    <a:pt x="265841" y="43564"/>
                  </a:lnTo>
                  <a:lnTo>
                    <a:pt x="269370" y="43576"/>
                  </a:lnTo>
                  <a:lnTo>
                    <a:pt x="269347" y="45739"/>
                  </a:lnTo>
                  <a:lnTo>
                    <a:pt x="269468" y="45936"/>
                  </a:lnTo>
                  <a:lnTo>
                    <a:pt x="278441" y="46023"/>
                  </a:lnTo>
                  <a:lnTo>
                    <a:pt x="278431" y="53073"/>
                  </a:lnTo>
                  <a:lnTo>
                    <a:pt x="283979" y="53072"/>
                  </a:lnTo>
                  <a:lnTo>
                    <a:pt x="284001" y="60127"/>
                  </a:lnTo>
                  <a:lnTo>
                    <a:pt x="292509" y="60132"/>
                  </a:lnTo>
                  <a:lnTo>
                    <a:pt x="292496" y="55408"/>
                  </a:lnTo>
                  <a:lnTo>
                    <a:pt x="300927" y="55400"/>
                  </a:lnTo>
                  <a:lnTo>
                    <a:pt x="300931" y="57767"/>
                  </a:lnTo>
                  <a:lnTo>
                    <a:pt x="300966" y="62493"/>
                  </a:lnTo>
                  <a:lnTo>
                    <a:pt x="298182" y="62467"/>
                  </a:lnTo>
                  <a:lnTo>
                    <a:pt x="298177" y="63831"/>
                  </a:lnTo>
                  <a:lnTo>
                    <a:pt x="298191" y="64823"/>
                  </a:lnTo>
                  <a:lnTo>
                    <a:pt x="300956" y="64842"/>
                  </a:lnTo>
                  <a:lnTo>
                    <a:pt x="300969" y="69562"/>
                  </a:lnTo>
                  <a:lnTo>
                    <a:pt x="298182" y="69536"/>
                  </a:lnTo>
                  <a:lnTo>
                    <a:pt x="298165" y="74249"/>
                  </a:lnTo>
                  <a:lnTo>
                    <a:pt x="298152" y="81300"/>
                  </a:lnTo>
                  <a:lnTo>
                    <a:pt x="298146" y="83695"/>
                  </a:lnTo>
                  <a:lnTo>
                    <a:pt x="295313" y="83699"/>
                  </a:lnTo>
                  <a:lnTo>
                    <a:pt x="295320" y="88427"/>
                  </a:lnTo>
                  <a:lnTo>
                    <a:pt x="289676" y="88428"/>
                  </a:lnTo>
                  <a:lnTo>
                    <a:pt x="289675" y="95475"/>
                  </a:lnTo>
                  <a:lnTo>
                    <a:pt x="295314" y="95503"/>
                  </a:lnTo>
                  <a:lnTo>
                    <a:pt x="295319" y="97875"/>
                  </a:lnTo>
                  <a:lnTo>
                    <a:pt x="298127" y="97878"/>
                  </a:lnTo>
                  <a:lnTo>
                    <a:pt x="298094" y="102233"/>
                  </a:lnTo>
                  <a:lnTo>
                    <a:pt x="298089" y="102574"/>
                  </a:lnTo>
                  <a:lnTo>
                    <a:pt x="301531" y="102582"/>
                  </a:lnTo>
                  <a:lnTo>
                    <a:pt x="301527" y="105024"/>
                  </a:lnTo>
                  <a:lnTo>
                    <a:pt x="309856" y="105036"/>
                  </a:lnTo>
                  <a:lnTo>
                    <a:pt x="309871" y="107411"/>
                  </a:lnTo>
                  <a:lnTo>
                    <a:pt x="312715" y="107417"/>
                  </a:lnTo>
                  <a:lnTo>
                    <a:pt x="312667" y="108666"/>
                  </a:lnTo>
                  <a:lnTo>
                    <a:pt x="312686" y="112123"/>
                  </a:lnTo>
                  <a:lnTo>
                    <a:pt x="315493" y="112145"/>
                  </a:lnTo>
                  <a:lnTo>
                    <a:pt x="315471" y="114509"/>
                  </a:lnTo>
                  <a:lnTo>
                    <a:pt x="318317" y="114514"/>
                  </a:lnTo>
                  <a:lnTo>
                    <a:pt x="318308" y="116851"/>
                  </a:lnTo>
                  <a:lnTo>
                    <a:pt x="321038" y="116864"/>
                  </a:lnTo>
                  <a:lnTo>
                    <a:pt x="321085" y="119250"/>
                  </a:lnTo>
                  <a:lnTo>
                    <a:pt x="315489" y="119220"/>
                  </a:lnTo>
                  <a:lnTo>
                    <a:pt x="315488" y="121597"/>
                  </a:lnTo>
                  <a:lnTo>
                    <a:pt x="318297" y="121587"/>
                  </a:lnTo>
                  <a:lnTo>
                    <a:pt x="318305" y="123948"/>
                  </a:lnTo>
                  <a:lnTo>
                    <a:pt x="321086" y="123964"/>
                  </a:lnTo>
                  <a:lnTo>
                    <a:pt x="321076" y="126335"/>
                  </a:lnTo>
                  <a:lnTo>
                    <a:pt x="323885" y="126351"/>
                  </a:lnTo>
                  <a:lnTo>
                    <a:pt x="323862" y="131034"/>
                  </a:lnTo>
                  <a:lnTo>
                    <a:pt x="321068" y="131026"/>
                  </a:lnTo>
                  <a:lnTo>
                    <a:pt x="321042" y="135758"/>
                  </a:lnTo>
                  <a:lnTo>
                    <a:pt x="323866" y="135755"/>
                  </a:lnTo>
                  <a:lnTo>
                    <a:pt x="323851" y="136923"/>
                  </a:lnTo>
                  <a:lnTo>
                    <a:pt x="318282" y="136911"/>
                  </a:lnTo>
                  <a:lnTo>
                    <a:pt x="318268" y="138095"/>
                  </a:lnTo>
                  <a:lnTo>
                    <a:pt x="318262" y="154603"/>
                  </a:lnTo>
                  <a:lnTo>
                    <a:pt x="312662" y="154591"/>
                  </a:lnTo>
                  <a:lnTo>
                    <a:pt x="312659" y="159278"/>
                  </a:lnTo>
                  <a:lnTo>
                    <a:pt x="310097" y="159290"/>
                  </a:lnTo>
                  <a:lnTo>
                    <a:pt x="310096" y="180671"/>
                  </a:lnTo>
                  <a:lnTo>
                    <a:pt x="315481" y="180667"/>
                  </a:lnTo>
                  <a:lnTo>
                    <a:pt x="315617" y="180395"/>
                  </a:lnTo>
                  <a:lnTo>
                    <a:pt x="316765" y="180488"/>
                  </a:lnTo>
                  <a:lnTo>
                    <a:pt x="317003" y="180641"/>
                  </a:lnTo>
                  <a:lnTo>
                    <a:pt x="318490" y="180660"/>
                  </a:lnTo>
                  <a:lnTo>
                    <a:pt x="318466" y="184209"/>
                  </a:lnTo>
                  <a:lnTo>
                    <a:pt x="318466" y="185380"/>
                  </a:lnTo>
                  <a:lnTo>
                    <a:pt x="307330" y="185400"/>
                  </a:lnTo>
                  <a:lnTo>
                    <a:pt x="307348" y="186058"/>
                  </a:lnTo>
                  <a:lnTo>
                    <a:pt x="307344" y="186605"/>
                  </a:lnTo>
                  <a:lnTo>
                    <a:pt x="307347" y="199519"/>
                  </a:lnTo>
                  <a:lnTo>
                    <a:pt x="305322" y="199540"/>
                  </a:lnTo>
                  <a:lnTo>
                    <a:pt x="304566" y="200235"/>
                  </a:lnTo>
                  <a:lnTo>
                    <a:pt x="304547" y="202520"/>
                  </a:lnTo>
                  <a:lnTo>
                    <a:pt x="306311" y="202771"/>
                  </a:lnTo>
                  <a:lnTo>
                    <a:pt x="307210" y="203072"/>
                  </a:lnTo>
                  <a:lnTo>
                    <a:pt x="309290" y="204185"/>
                  </a:lnTo>
                  <a:lnTo>
                    <a:pt x="308576" y="205167"/>
                  </a:lnTo>
                  <a:lnTo>
                    <a:pt x="307348" y="205870"/>
                  </a:lnTo>
                  <a:lnTo>
                    <a:pt x="307356" y="208941"/>
                  </a:lnTo>
                  <a:lnTo>
                    <a:pt x="310126" y="208943"/>
                  </a:lnTo>
                  <a:lnTo>
                    <a:pt x="310122" y="216025"/>
                  </a:lnTo>
                  <a:lnTo>
                    <a:pt x="306932" y="216013"/>
                  </a:lnTo>
                  <a:lnTo>
                    <a:pt x="306691" y="216014"/>
                  </a:lnTo>
                  <a:lnTo>
                    <a:pt x="305292" y="216018"/>
                  </a:lnTo>
                  <a:lnTo>
                    <a:pt x="288725" y="216006"/>
                  </a:lnTo>
                  <a:lnTo>
                    <a:pt x="271352" y="215972"/>
                  </a:lnTo>
                  <a:lnTo>
                    <a:pt x="271341" y="212398"/>
                  </a:lnTo>
                  <a:lnTo>
                    <a:pt x="271337" y="211261"/>
                  </a:lnTo>
                  <a:lnTo>
                    <a:pt x="271277" y="206564"/>
                  </a:lnTo>
                  <a:lnTo>
                    <a:pt x="262966" y="206570"/>
                  </a:lnTo>
                  <a:lnTo>
                    <a:pt x="262968" y="211269"/>
                  </a:lnTo>
                  <a:lnTo>
                    <a:pt x="260185" y="211274"/>
                  </a:lnTo>
                  <a:lnTo>
                    <a:pt x="260204" y="213441"/>
                  </a:lnTo>
                  <a:lnTo>
                    <a:pt x="257810" y="213491"/>
                  </a:lnTo>
                  <a:lnTo>
                    <a:pt x="256710" y="213732"/>
                  </a:lnTo>
                  <a:lnTo>
                    <a:pt x="255115" y="213824"/>
                  </a:lnTo>
                  <a:lnTo>
                    <a:pt x="253822" y="213637"/>
                  </a:lnTo>
                  <a:lnTo>
                    <a:pt x="253344" y="213648"/>
                  </a:lnTo>
                  <a:lnTo>
                    <a:pt x="252201" y="213975"/>
                  </a:lnTo>
                  <a:lnTo>
                    <a:pt x="251684" y="213979"/>
                  </a:lnTo>
                  <a:lnTo>
                    <a:pt x="249361" y="213403"/>
                  </a:lnTo>
                  <a:lnTo>
                    <a:pt x="248507" y="213414"/>
                  </a:lnTo>
                  <a:lnTo>
                    <a:pt x="247345" y="213611"/>
                  </a:lnTo>
                  <a:lnTo>
                    <a:pt x="246355" y="213619"/>
                  </a:lnTo>
                  <a:lnTo>
                    <a:pt x="240780" y="213609"/>
                  </a:lnTo>
                  <a:lnTo>
                    <a:pt x="240804" y="215959"/>
                  </a:lnTo>
                  <a:lnTo>
                    <a:pt x="241435" y="215978"/>
                  </a:lnTo>
                  <a:lnTo>
                    <a:pt x="241449" y="220379"/>
                  </a:lnTo>
                  <a:lnTo>
                    <a:pt x="235896" y="220362"/>
                  </a:lnTo>
                  <a:lnTo>
                    <a:pt x="235917" y="225085"/>
                  </a:lnTo>
                  <a:lnTo>
                    <a:pt x="233125" y="225092"/>
                  </a:lnTo>
                  <a:lnTo>
                    <a:pt x="233126" y="229795"/>
                  </a:lnTo>
                  <a:lnTo>
                    <a:pt x="232562" y="229789"/>
                  </a:lnTo>
                  <a:lnTo>
                    <a:pt x="227606" y="229808"/>
                  </a:lnTo>
                  <a:lnTo>
                    <a:pt x="224941" y="229834"/>
                  </a:lnTo>
                  <a:lnTo>
                    <a:pt x="224939" y="232191"/>
                  </a:lnTo>
                  <a:lnTo>
                    <a:pt x="219394" y="232185"/>
                  </a:lnTo>
                  <a:lnTo>
                    <a:pt x="213898" y="232175"/>
                  </a:lnTo>
                  <a:lnTo>
                    <a:pt x="213890" y="234532"/>
                  </a:lnTo>
                  <a:lnTo>
                    <a:pt x="205745" y="234494"/>
                  </a:lnTo>
                  <a:lnTo>
                    <a:pt x="205755" y="232145"/>
                  </a:lnTo>
                  <a:lnTo>
                    <a:pt x="197460" y="232111"/>
                  </a:lnTo>
                  <a:lnTo>
                    <a:pt x="197450" y="229758"/>
                  </a:lnTo>
                  <a:lnTo>
                    <a:pt x="189208" y="229739"/>
                  </a:lnTo>
                  <a:lnTo>
                    <a:pt x="189196" y="227393"/>
                  </a:lnTo>
                  <a:lnTo>
                    <a:pt x="178122" y="227406"/>
                  </a:lnTo>
                  <a:lnTo>
                    <a:pt x="178111" y="229763"/>
                  </a:lnTo>
                  <a:lnTo>
                    <a:pt x="175424" y="229777"/>
                  </a:lnTo>
                  <a:lnTo>
                    <a:pt x="175436" y="225052"/>
                  </a:lnTo>
                  <a:lnTo>
                    <a:pt x="167104" y="225066"/>
                  </a:lnTo>
                  <a:lnTo>
                    <a:pt x="167132" y="215908"/>
                  </a:lnTo>
                  <a:lnTo>
                    <a:pt x="163027" y="215902"/>
                  </a:lnTo>
                  <a:lnTo>
                    <a:pt x="163061" y="208820"/>
                  </a:lnTo>
                  <a:lnTo>
                    <a:pt x="160320" y="208809"/>
                  </a:lnTo>
                  <a:lnTo>
                    <a:pt x="160322" y="206471"/>
                  </a:lnTo>
                  <a:lnTo>
                    <a:pt x="157563" y="206436"/>
                  </a:lnTo>
                  <a:lnTo>
                    <a:pt x="157547" y="204079"/>
                  </a:lnTo>
                  <a:lnTo>
                    <a:pt x="146395" y="204039"/>
                  </a:lnTo>
                  <a:lnTo>
                    <a:pt x="146370" y="202206"/>
                  </a:lnTo>
                  <a:lnTo>
                    <a:pt x="143575" y="201715"/>
                  </a:lnTo>
                  <a:lnTo>
                    <a:pt x="129740" y="201733"/>
                  </a:lnTo>
                  <a:lnTo>
                    <a:pt x="129737" y="204044"/>
                  </a:lnTo>
                  <a:lnTo>
                    <a:pt x="124178" y="204038"/>
                  </a:lnTo>
                  <a:lnTo>
                    <a:pt x="124174" y="213477"/>
                  </a:lnTo>
                  <a:lnTo>
                    <a:pt x="118631" y="213488"/>
                  </a:lnTo>
                  <a:lnTo>
                    <a:pt x="118619" y="215826"/>
                  </a:lnTo>
                  <a:lnTo>
                    <a:pt x="117388" y="215823"/>
                  </a:lnTo>
                  <a:lnTo>
                    <a:pt x="117367" y="217930"/>
                  </a:lnTo>
                  <a:lnTo>
                    <a:pt x="106490" y="217896"/>
                  </a:lnTo>
                  <a:lnTo>
                    <a:pt x="106467" y="224958"/>
                  </a:lnTo>
                  <a:lnTo>
                    <a:pt x="117378" y="224995"/>
                  </a:lnTo>
                  <a:lnTo>
                    <a:pt x="117408" y="234404"/>
                  </a:lnTo>
                  <a:lnTo>
                    <a:pt x="109236" y="234397"/>
                  </a:lnTo>
                  <a:lnTo>
                    <a:pt x="106465" y="234419"/>
                  </a:lnTo>
                  <a:lnTo>
                    <a:pt x="106444" y="232040"/>
                  </a:lnTo>
                  <a:lnTo>
                    <a:pt x="103693" y="232028"/>
                  </a:lnTo>
                  <a:lnTo>
                    <a:pt x="103702" y="229664"/>
                  </a:lnTo>
                  <a:lnTo>
                    <a:pt x="95372" y="229640"/>
                  </a:lnTo>
                  <a:lnTo>
                    <a:pt x="92656" y="229647"/>
                  </a:lnTo>
                  <a:lnTo>
                    <a:pt x="92685" y="234364"/>
                  </a:lnTo>
                  <a:lnTo>
                    <a:pt x="87151" y="234378"/>
                  </a:lnTo>
                  <a:lnTo>
                    <a:pt x="87133" y="232014"/>
                  </a:lnTo>
                  <a:lnTo>
                    <a:pt x="84334" y="232026"/>
                  </a:lnTo>
                  <a:lnTo>
                    <a:pt x="84333" y="229662"/>
                  </a:lnTo>
                  <a:lnTo>
                    <a:pt x="76144" y="229669"/>
                  </a:lnTo>
                  <a:lnTo>
                    <a:pt x="76151" y="222588"/>
                  </a:lnTo>
                  <a:lnTo>
                    <a:pt x="76136" y="217853"/>
                  </a:lnTo>
                  <a:lnTo>
                    <a:pt x="65069" y="217862"/>
                  </a:lnTo>
                  <a:lnTo>
                    <a:pt x="65150" y="215754"/>
                  </a:lnTo>
                  <a:lnTo>
                    <a:pt x="65864" y="215750"/>
                  </a:lnTo>
                  <a:lnTo>
                    <a:pt x="65845" y="213393"/>
                  </a:lnTo>
                  <a:lnTo>
                    <a:pt x="71396" y="213402"/>
                  </a:lnTo>
                  <a:lnTo>
                    <a:pt x="71418" y="206336"/>
                  </a:lnTo>
                  <a:lnTo>
                    <a:pt x="74181" y="206323"/>
                  </a:lnTo>
                  <a:lnTo>
                    <a:pt x="74151" y="201675"/>
                  </a:lnTo>
                  <a:lnTo>
                    <a:pt x="76929" y="201665"/>
                  </a:lnTo>
                  <a:lnTo>
                    <a:pt x="76934" y="199308"/>
                  </a:lnTo>
                  <a:lnTo>
                    <a:pt x="79726" y="199306"/>
                  </a:lnTo>
                  <a:lnTo>
                    <a:pt x="79746" y="195949"/>
                  </a:lnTo>
                  <a:lnTo>
                    <a:pt x="76941" y="194858"/>
                  </a:lnTo>
                  <a:lnTo>
                    <a:pt x="76932" y="187517"/>
                  </a:lnTo>
                  <a:lnTo>
                    <a:pt x="79718" y="187515"/>
                  </a:lnTo>
                  <a:lnTo>
                    <a:pt x="80347" y="187451"/>
                  </a:lnTo>
                  <a:lnTo>
                    <a:pt x="82493" y="187458"/>
                  </a:lnTo>
                  <a:lnTo>
                    <a:pt x="85289" y="187459"/>
                  </a:lnTo>
                  <a:lnTo>
                    <a:pt x="85277" y="183685"/>
                  </a:lnTo>
                  <a:lnTo>
                    <a:pt x="78693" y="182048"/>
                  </a:lnTo>
                  <a:lnTo>
                    <a:pt x="77938" y="181659"/>
                  </a:lnTo>
                  <a:lnTo>
                    <a:pt x="76927" y="181024"/>
                  </a:lnTo>
                  <a:lnTo>
                    <a:pt x="76906" y="178492"/>
                  </a:lnTo>
                  <a:lnTo>
                    <a:pt x="75822" y="178057"/>
                  </a:lnTo>
                  <a:lnTo>
                    <a:pt x="74112" y="178082"/>
                  </a:lnTo>
                  <a:lnTo>
                    <a:pt x="74104" y="175740"/>
                  </a:lnTo>
                  <a:lnTo>
                    <a:pt x="72013" y="175736"/>
                  </a:lnTo>
                  <a:lnTo>
                    <a:pt x="68677" y="175778"/>
                  </a:lnTo>
                  <a:lnTo>
                    <a:pt x="65891" y="175753"/>
                  </a:lnTo>
                  <a:lnTo>
                    <a:pt x="65896" y="171036"/>
                  </a:lnTo>
                  <a:lnTo>
                    <a:pt x="64455" y="171007"/>
                  </a:lnTo>
                  <a:lnTo>
                    <a:pt x="64239" y="170602"/>
                  </a:lnTo>
                  <a:lnTo>
                    <a:pt x="64100" y="170468"/>
                  </a:lnTo>
                  <a:lnTo>
                    <a:pt x="63108" y="170434"/>
                  </a:lnTo>
                  <a:lnTo>
                    <a:pt x="62994" y="169237"/>
                  </a:lnTo>
                  <a:lnTo>
                    <a:pt x="63070" y="168691"/>
                  </a:lnTo>
                  <a:lnTo>
                    <a:pt x="63089" y="166342"/>
                  </a:lnTo>
                  <a:lnTo>
                    <a:pt x="64162" y="166343"/>
                  </a:lnTo>
                  <a:lnTo>
                    <a:pt x="64535" y="166543"/>
                  </a:lnTo>
                  <a:lnTo>
                    <a:pt x="64747" y="166577"/>
                  </a:lnTo>
                  <a:lnTo>
                    <a:pt x="66050" y="166170"/>
                  </a:lnTo>
                  <a:lnTo>
                    <a:pt x="65883" y="165907"/>
                  </a:lnTo>
                  <a:lnTo>
                    <a:pt x="65894" y="163985"/>
                  </a:lnTo>
                  <a:lnTo>
                    <a:pt x="63087" y="163989"/>
                  </a:lnTo>
                  <a:lnTo>
                    <a:pt x="63131" y="161275"/>
                  </a:lnTo>
                  <a:lnTo>
                    <a:pt x="60866" y="160939"/>
                  </a:lnTo>
                  <a:lnTo>
                    <a:pt x="59619" y="160928"/>
                  </a:lnTo>
                  <a:lnTo>
                    <a:pt x="58243" y="160754"/>
                  </a:lnTo>
                  <a:lnTo>
                    <a:pt x="57516" y="160411"/>
                  </a:lnTo>
                  <a:lnTo>
                    <a:pt x="57525" y="159154"/>
                  </a:lnTo>
                  <a:lnTo>
                    <a:pt x="58116" y="159143"/>
                  </a:lnTo>
                  <a:lnTo>
                    <a:pt x="58108" y="156794"/>
                  </a:lnTo>
                  <a:lnTo>
                    <a:pt x="52519" y="156813"/>
                  </a:lnTo>
                  <a:lnTo>
                    <a:pt x="52527" y="154423"/>
                  </a:lnTo>
                  <a:lnTo>
                    <a:pt x="51989" y="154353"/>
                  </a:lnTo>
                  <a:lnTo>
                    <a:pt x="51327" y="154137"/>
                  </a:lnTo>
                  <a:lnTo>
                    <a:pt x="51127" y="152052"/>
                  </a:lnTo>
                  <a:lnTo>
                    <a:pt x="49692" y="152016"/>
                  </a:lnTo>
                  <a:lnTo>
                    <a:pt x="49720" y="159134"/>
                  </a:lnTo>
                  <a:lnTo>
                    <a:pt x="49235" y="159141"/>
                  </a:lnTo>
                  <a:lnTo>
                    <a:pt x="49254" y="161624"/>
                  </a:lnTo>
                  <a:lnTo>
                    <a:pt x="46445" y="161605"/>
                  </a:lnTo>
                  <a:lnTo>
                    <a:pt x="46384" y="161185"/>
                  </a:lnTo>
                  <a:lnTo>
                    <a:pt x="46417" y="159133"/>
                  </a:lnTo>
                  <a:lnTo>
                    <a:pt x="46902" y="159138"/>
                  </a:lnTo>
                  <a:lnTo>
                    <a:pt x="46898" y="147333"/>
                  </a:lnTo>
                  <a:lnTo>
                    <a:pt x="44907" y="147321"/>
                  </a:lnTo>
                  <a:lnTo>
                    <a:pt x="44606" y="147521"/>
                  </a:lnTo>
                  <a:lnTo>
                    <a:pt x="44297" y="147848"/>
                  </a:lnTo>
                  <a:lnTo>
                    <a:pt x="44010" y="147941"/>
                  </a:lnTo>
                  <a:lnTo>
                    <a:pt x="43718" y="147885"/>
                  </a:lnTo>
                  <a:lnTo>
                    <a:pt x="43197" y="147320"/>
                  </a:lnTo>
                  <a:lnTo>
                    <a:pt x="35831" y="147347"/>
                  </a:lnTo>
                  <a:lnTo>
                    <a:pt x="35690" y="147057"/>
                  </a:lnTo>
                  <a:lnTo>
                    <a:pt x="35684" y="144975"/>
                  </a:lnTo>
                  <a:lnTo>
                    <a:pt x="31793" y="144976"/>
                  </a:lnTo>
                  <a:lnTo>
                    <a:pt x="31546" y="144921"/>
                  </a:lnTo>
                  <a:lnTo>
                    <a:pt x="30250" y="144936"/>
                  </a:lnTo>
                  <a:lnTo>
                    <a:pt x="30746" y="145285"/>
                  </a:lnTo>
                  <a:lnTo>
                    <a:pt x="32178" y="145750"/>
                  </a:lnTo>
                  <a:lnTo>
                    <a:pt x="32315" y="146010"/>
                  </a:lnTo>
                  <a:lnTo>
                    <a:pt x="32192" y="146509"/>
                  </a:lnTo>
                  <a:lnTo>
                    <a:pt x="31793" y="147010"/>
                  </a:lnTo>
                  <a:lnTo>
                    <a:pt x="31328" y="147266"/>
                  </a:lnTo>
                  <a:lnTo>
                    <a:pt x="30837" y="147456"/>
                  </a:lnTo>
                  <a:lnTo>
                    <a:pt x="30391" y="147496"/>
                  </a:lnTo>
                  <a:lnTo>
                    <a:pt x="29976" y="147228"/>
                  </a:lnTo>
                  <a:lnTo>
                    <a:pt x="29875" y="146678"/>
                  </a:lnTo>
                  <a:lnTo>
                    <a:pt x="29946" y="146217"/>
                  </a:lnTo>
                  <a:lnTo>
                    <a:pt x="29633" y="145340"/>
                  </a:lnTo>
                  <a:lnTo>
                    <a:pt x="29359" y="144942"/>
                  </a:lnTo>
                  <a:lnTo>
                    <a:pt x="18961" y="144953"/>
                  </a:lnTo>
                  <a:lnTo>
                    <a:pt x="18929" y="142616"/>
                  </a:lnTo>
                  <a:lnTo>
                    <a:pt x="13340" y="142597"/>
                  </a:lnTo>
                  <a:lnTo>
                    <a:pt x="13329" y="140246"/>
                  </a:lnTo>
                  <a:lnTo>
                    <a:pt x="16144" y="140254"/>
                  </a:lnTo>
                  <a:lnTo>
                    <a:pt x="16141" y="135487"/>
                  </a:lnTo>
                  <a:lnTo>
                    <a:pt x="13446" y="135520"/>
                  </a:lnTo>
                  <a:lnTo>
                    <a:pt x="13474" y="135392"/>
                  </a:lnTo>
                  <a:lnTo>
                    <a:pt x="13005" y="135206"/>
                  </a:lnTo>
                  <a:lnTo>
                    <a:pt x="11793" y="135131"/>
                  </a:lnTo>
                  <a:lnTo>
                    <a:pt x="11117" y="134863"/>
                  </a:lnTo>
                  <a:lnTo>
                    <a:pt x="10586" y="134967"/>
                  </a:lnTo>
                  <a:lnTo>
                    <a:pt x="10539" y="130805"/>
                  </a:lnTo>
                  <a:lnTo>
                    <a:pt x="21706" y="130801"/>
                  </a:lnTo>
                  <a:lnTo>
                    <a:pt x="21712" y="137885"/>
                  </a:lnTo>
                  <a:lnTo>
                    <a:pt x="27326" y="137907"/>
                  </a:lnTo>
                  <a:lnTo>
                    <a:pt x="27319" y="135547"/>
                  </a:lnTo>
                  <a:lnTo>
                    <a:pt x="41314" y="135499"/>
                  </a:lnTo>
                  <a:lnTo>
                    <a:pt x="41323" y="137863"/>
                  </a:lnTo>
                  <a:lnTo>
                    <a:pt x="44103" y="137841"/>
                  </a:lnTo>
                  <a:lnTo>
                    <a:pt x="44071" y="140212"/>
                  </a:lnTo>
                  <a:lnTo>
                    <a:pt x="49679" y="140247"/>
                  </a:lnTo>
                  <a:lnTo>
                    <a:pt x="49721" y="137869"/>
                  </a:lnTo>
                  <a:lnTo>
                    <a:pt x="49689" y="130780"/>
                  </a:lnTo>
                  <a:lnTo>
                    <a:pt x="51105" y="130783"/>
                  </a:lnTo>
                  <a:lnTo>
                    <a:pt x="51177" y="131646"/>
                  </a:lnTo>
                  <a:lnTo>
                    <a:pt x="51128" y="131962"/>
                  </a:lnTo>
                  <a:lnTo>
                    <a:pt x="52473" y="131969"/>
                  </a:lnTo>
                  <a:lnTo>
                    <a:pt x="52525" y="128400"/>
                  </a:lnTo>
                  <a:lnTo>
                    <a:pt x="55340" y="128445"/>
                  </a:lnTo>
                  <a:lnTo>
                    <a:pt x="55334" y="116653"/>
                  </a:lnTo>
                  <a:lnTo>
                    <a:pt x="55104" y="116553"/>
                  </a:lnTo>
                  <a:lnTo>
                    <a:pt x="54927" y="116664"/>
                  </a:lnTo>
                  <a:lnTo>
                    <a:pt x="52529" y="116657"/>
                  </a:lnTo>
                  <a:lnTo>
                    <a:pt x="52523" y="114301"/>
                  </a:lnTo>
                  <a:lnTo>
                    <a:pt x="55361" y="114308"/>
                  </a:lnTo>
                  <a:lnTo>
                    <a:pt x="55351" y="107235"/>
                  </a:lnTo>
                  <a:lnTo>
                    <a:pt x="58165" y="107243"/>
                  </a:lnTo>
                  <a:lnTo>
                    <a:pt x="58175" y="102326"/>
                  </a:lnTo>
                  <a:lnTo>
                    <a:pt x="58459" y="101791"/>
                  </a:lnTo>
                  <a:lnTo>
                    <a:pt x="56994" y="101476"/>
                  </a:lnTo>
                  <a:lnTo>
                    <a:pt x="56994" y="100922"/>
                  </a:lnTo>
                  <a:lnTo>
                    <a:pt x="56910" y="100636"/>
                  </a:lnTo>
                  <a:lnTo>
                    <a:pt x="56435" y="100038"/>
                  </a:lnTo>
                  <a:lnTo>
                    <a:pt x="54991" y="99885"/>
                  </a:lnTo>
                  <a:lnTo>
                    <a:pt x="54898" y="99681"/>
                  </a:lnTo>
                  <a:lnTo>
                    <a:pt x="54591" y="99480"/>
                  </a:lnTo>
                  <a:lnTo>
                    <a:pt x="52579" y="99001"/>
                  </a:lnTo>
                  <a:lnTo>
                    <a:pt x="52468" y="98856"/>
                  </a:lnTo>
                  <a:lnTo>
                    <a:pt x="52628" y="98559"/>
                  </a:lnTo>
                  <a:lnTo>
                    <a:pt x="52290" y="98173"/>
                  </a:lnTo>
                  <a:lnTo>
                    <a:pt x="51935" y="99161"/>
                  </a:lnTo>
                  <a:lnTo>
                    <a:pt x="51820" y="99321"/>
                  </a:lnTo>
                  <a:lnTo>
                    <a:pt x="51660" y="99425"/>
                  </a:lnTo>
                  <a:lnTo>
                    <a:pt x="50994" y="99455"/>
                  </a:lnTo>
                  <a:lnTo>
                    <a:pt x="50527" y="99355"/>
                  </a:lnTo>
                  <a:lnTo>
                    <a:pt x="49941" y="99021"/>
                  </a:lnTo>
                  <a:lnTo>
                    <a:pt x="49496" y="98335"/>
                  </a:lnTo>
                  <a:lnTo>
                    <a:pt x="48816" y="97576"/>
                  </a:lnTo>
                  <a:lnTo>
                    <a:pt x="47412" y="97598"/>
                  </a:lnTo>
                  <a:lnTo>
                    <a:pt x="47388" y="98798"/>
                  </a:lnTo>
                  <a:lnTo>
                    <a:pt x="45980" y="98772"/>
                  </a:lnTo>
                  <a:lnTo>
                    <a:pt x="45616" y="98352"/>
                  </a:lnTo>
                  <a:lnTo>
                    <a:pt x="45976" y="98374"/>
                  </a:lnTo>
                  <a:lnTo>
                    <a:pt x="45977" y="97616"/>
                  </a:lnTo>
                  <a:lnTo>
                    <a:pt x="44596" y="97611"/>
                  </a:lnTo>
                  <a:lnTo>
                    <a:pt x="44592" y="90531"/>
                  </a:lnTo>
                  <a:lnTo>
                    <a:pt x="44588" y="83463"/>
                  </a:lnTo>
                  <a:lnTo>
                    <a:pt x="30466" y="83460"/>
                  </a:lnTo>
                  <a:lnTo>
                    <a:pt x="30455" y="81145"/>
                  </a:lnTo>
                  <a:lnTo>
                    <a:pt x="27720" y="81171"/>
                  </a:lnTo>
                  <a:lnTo>
                    <a:pt x="27740" y="78822"/>
                  </a:lnTo>
                  <a:lnTo>
                    <a:pt x="24935" y="78824"/>
                  </a:lnTo>
                  <a:lnTo>
                    <a:pt x="24944" y="80010"/>
                  </a:lnTo>
                  <a:lnTo>
                    <a:pt x="23929" y="80519"/>
                  </a:lnTo>
                  <a:lnTo>
                    <a:pt x="23364" y="80526"/>
                  </a:lnTo>
                  <a:lnTo>
                    <a:pt x="22852" y="80731"/>
                  </a:lnTo>
                  <a:lnTo>
                    <a:pt x="22830" y="81158"/>
                  </a:lnTo>
                  <a:lnTo>
                    <a:pt x="23052" y="81371"/>
                  </a:lnTo>
                  <a:lnTo>
                    <a:pt x="23417" y="81924"/>
                  </a:lnTo>
                  <a:lnTo>
                    <a:pt x="23755" y="82864"/>
                  </a:lnTo>
                  <a:lnTo>
                    <a:pt x="22135" y="82890"/>
                  </a:lnTo>
                  <a:lnTo>
                    <a:pt x="22140" y="81169"/>
                  </a:lnTo>
                  <a:lnTo>
                    <a:pt x="13661" y="81115"/>
                  </a:lnTo>
                  <a:lnTo>
                    <a:pt x="13662" y="79227"/>
                  </a:lnTo>
                  <a:lnTo>
                    <a:pt x="13391" y="78940"/>
                  </a:lnTo>
                  <a:lnTo>
                    <a:pt x="12977" y="78680"/>
                  </a:lnTo>
                  <a:lnTo>
                    <a:pt x="12960" y="76435"/>
                  </a:lnTo>
                  <a:lnTo>
                    <a:pt x="13067" y="75844"/>
                  </a:lnTo>
                  <a:lnTo>
                    <a:pt x="13522" y="75358"/>
                  </a:lnTo>
                  <a:lnTo>
                    <a:pt x="13955" y="74340"/>
                  </a:lnTo>
                  <a:lnTo>
                    <a:pt x="13666" y="73938"/>
                  </a:lnTo>
                  <a:lnTo>
                    <a:pt x="13702" y="72615"/>
                  </a:lnTo>
                  <a:lnTo>
                    <a:pt x="13627" y="71701"/>
                  </a:lnTo>
                  <a:lnTo>
                    <a:pt x="13137" y="71199"/>
                  </a:lnTo>
                  <a:lnTo>
                    <a:pt x="12487" y="71002"/>
                  </a:lnTo>
                  <a:lnTo>
                    <a:pt x="12331" y="70875"/>
                  </a:lnTo>
                  <a:lnTo>
                    <a:pt x="11939" y="70314"/>
                  </a:lnTo>
                  <a:lnTo>
                    <a:pt x="11043" y="69388"/>
                  </a:lnTo>
                  <a:lnTo>
                    <a:pt x="11016" y="69228"/>
                  </a:lnTo>
                  <a:lnTo>
                    <a:pt x="11248" y="68641"/>
                  </a:lnTo>
                  <a:lnTo>
                    <a:pt x="11249" y="68485"/>
                  </a:lnTo>
                  <a:lnTo>
                    <a:pt x="11176" y="68238"/>
                  </a:lnTo>
                  <a:lnTo>
                    <a:pt x="10752" y="67809"/>
                  </a:lnTo>
                  <a:lnTo>
                    <a:pt x="8538" y="67377"/>
                  </a:lnTo>
                  <a:lnTo>
                    <a:pt x="8347" y="67277"/>
                  </a:lnTo>
                  <a:lnTo>
                    <a:pt x="8222" y="67050"/>
                  </a:lnTo>
                  <a:lnTo>
                    <a:pt x="7691" y="67020"/>
                  </a:lnTo>
                  <a:lnTo>
                    <a:pt x="7905" y="66879"/>
                  </a:lnTo>
                  <a:lnTo>
                    <a:pt x="7945" y="66578"/>
                  </a:lnTo>
                  <a:lnTo>
                    <a:pt x="7990" y="59810"/>
                  </a:lnTo>
                  <a:lnTo>
                    <a:pt x="19212" y="59867"/>
                  </a:lnTo>
                  <a:lnTo>
                    <a:pt x="19217" y="45722"/>
                  </a:lnTo>
                  <a:lnTo>
                    <a:pt x="19807" y="45532"/>
                  </a:lnTo>
                  <a:lnTo>
                    <a:pt x="19837" y="43369"/>
                  </a:lnTo>
                  <a:lnTo>
                    <a:pt x="11322" y="43380"/>
                  </a:lnTo>
                  <a:lnTo>
                    <a:pt x="11323" y="41009"/>
                  </a:lnTo>
                  <a:lnTo>
                    <a:pt x="2815" y="40983"/>
                  </a:lnTo>
                  <a:lnTo>
                    <a:pt x="2841" y="38603"/>
                  </a:lnTo>
                  <a:lnTo>
                    <a:pt x="0" y="38608"/>
                  </a:lnTo>
                  <a:lnTo>
                    <a:pt x="0" y="29162"/>
                  </a:lnTo>
                  <a:lnTo>
                    <a:pt x="5670" y="29182"/>
                  </a:lnTo>
                  <a:lnTo>
                    <a:pt x="5669" y="7942"/>
                  </a:lnTo>
                  <a:lnTo>
                    <a:pt x="8476" y="7942"/>
                  </a:lnTo>
                  <a:lnTo>
                    <a:pt x="8472" y="5768"/>
                  </a:lnTo>
                  <a:lnTo>
                    <a:pt x="8328" y="5240"/>
                  </a:lnTo>
                  <a:lnTo>
                    <a:pt x="7888" y="2709"/>
                  </a:lnTo>
                  <a:lnTo>
                    <a:pt x="7919" y="2215"/>
                  </a:lnTo>
                  <a:lnTo>
                    <a:pt x="8373" y="929"/>
                  </a:lnTo>
                  <a:lnTo>
                    <a:pt x="8440" y="128"/>
                  </a:lnTo>
                  <a:lnTo>
                    <a:pt x="24163" y="110"/>
                  </a:lnTo>
                  <a:lnTo>
                    <a:pt x="24509" y="138"/>
                  </a:lnTo>
                  <a:lnTo>
                    <a:pt x="56744" y="165"/>
                  </a:lnTo>
                  <a:lnTo>
                    <a:pt x="73920" y="180"/>
                  </a:lnTo>
                  <a:lnTo>
                    <a:pt x="91573" y="195"/>
                  </a:lnTo>
                  <a:lnTo>
                    <a:pt x="92952" y="191"/>
                  </a:lnTo>
                  <a:lnTo>
                    <a:pt x="94266" y="188"/>
                  </a:lnTo>
                  <a:lnTo>
                    <a:pt x="98338" y="170"/>
                  </a:lnTo>
                  <a:lnTo>
                    <a:pt x="124525" y="159"/>
                  </a:lnTo>
                  <a:lnTo>
                    <a:pt x="141810" y="152"/>
                  </a:lnTo>
                  <a:lnTo>
                    <a:pt x="142477" y="152"/>
                  </a:lnTo>
                  <a:lnTo>
                    <a:pt x="161183" y="145"/>
                  </a:lnTo>
                  <a:lnTo>
                    <a:pt x="169903" y="126"/>
                  </a:lnTo>
                  <a:lnTo>
                    <a:pt x="176525" y="112"/>
                  </a:lnTo>
                  <a:lnTo>
                    <a:pt x="226831" y="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6" name="pg747">
              <a:extLst>
                <a:ext uri="{FF2B5EF4-FFF2-40B4-BE49-F238E27FC236}">
                  <a16:creationId xmlns:a16="http://schemas.microsoft.com/office/drawing/2014/main" id="{B437D69E-EC07-614A-A71D-9A4FE758232C}"/>
                </a:ext>
              </a:extLst>
            </p:cNvPr>
            <p:cNvSpPr/>
            <p:nvPr/>
          </p:nvSpPr>
          <p:spPr>
            <a:xfrm>
              <a:off x="3939277" y="1719676"/>
              <a:ext cx="365729" cy="296699"/>
            </a:xfrm>
            <a:custGeom>
              <a:avLst/>
              <a:gdLst/>
              <a:ahLst/>
              <a:cxnLst/>
              <a:rect l="0" t="0" r="0" b="0"/>
              <a:pathLst>
                <a:path w="365729" h="296699">
                  <a:moveTo>
                    <a:pt x="90058" y="20873"/>
                  </a:moveTo>
                  <a:lnTo>
                    <a:pt x="90050" y="27953"/>
                  </a:lnTo>
                  <a:lnTo>
                    <a:pt x="98240" y="27946"/>
                  </a:lnTo>
                  <a:lnTo>
                    <a:pt x="98241" y="30310"/>
                  </a:lnTo>
                  <a:lnTo>
                    <a:pt x="101040" y="30298"/>
                  </a:lnTo>
                  <a:lnTo>
                    <a:pt x="101057" y="32663"/>
                  </a:lnTo>
                  <a:lnTo>
                    <a:pt x="106591" y="32648"/>
                  </a:lnTo>
                  <a:lnTo>
                    <a:pt x="106563" y="27931"/>
                  </a:lnTo>
                  <a:lnTo>
                    <a:pt x="109279" y="27925"/>
                  </a:lnTo>
                  <a:lnTo>
                    <a:pt x="117609" y="27949"/>
                  </a:lnTo>
                  <a:lnTo>
                    <a:pt x="117600" y="30313"/>
                  </a:lnTo>
                  <a:lnTo>
                    <a:pt x="120350" y="30324"/>
                  </a:lnTo>
                  <a:lnTo>
                    <a:pt x="120372" y="32703"/>
                  </a:lnTo>
                  <a:lnTo>
                    <a:pt x="123143" y="32682"/>
                  </a:lnTo>
                  <a:lnTo>
                    <a:pt x="131315" y="32689"/>
                  </a:lnTo>
                  <a:lnTo>
                    <a:pt x="131285" y="23280"/>
                  </a:lnTo>
                  <a:lnTo>
                    <a:pt x="120374" y="23242"/>
                  </a:lnTo>
                  <a:lnTo>
                    <a:pt x="120397" y="16181"/>
                  </a:lnTo>
                  <a:lnTo>
                    <a:pt x="131273" y="16215"/>
                  </a:lnTo>
                  <a:lnTo>
                    <a:pt x="131294" y="14107"/>
                  </a:lnTo>
                  <a:lnTo>
                    <a:pt x="132525" y="14110"/>
                  </a:lnTo>
                  <a:lnTo>
                    <a:pt x="132538" y="11772"/>
                  </a:lnTo>
                  <a:lnTo>
                    <a:pt x="138081" y="11761"/>
                  </a:lnTo>
                  <a:lnTo>
                    <a:pt x="138085" y="2323"/>
                  </a:lnTo>
                  <a:lnTo>
                    <a:pt x="143644" y="2328"/>
                  </a:lnTo>
                  <a:lnTo>
                    <a:pt x="143646" y="17"/>
                  </a:lnTo>
                  <a:lnTo>
                    <a:pt x="157482" y="0"/>
                  </a:lnTo>
                  <a:lnTo>
                    <a:pt x="160276" y="490"/>
                  </a:lnTo>
                  <a:lnTo>
                    <a:pt x="160302" y="2324"/>
                  </a:lnTo>
                  <a:lnTo>
                    <a:pt x="171453" y="2364"/>
                  </a:lnTo>
                  <a:lnTo>
                    <a:pt x="171470" y="4721"/>
                  </a:lnTo>
                  <a:lnTo>
                    <a:pt x="174229" y="4756"/>
                  </a:lnTo>
                  <a:lnTo>
                    <a:pt x="174227" y="7094"/>
                  </a:lnTo>
                  <a:lnTo>
                    <a:pt x="176968" y="7104"/>
                  </a:lnTo>
                  <a:lnTo>
                    <a:pt x="176934" y="14186"/>
                  </a:lnTo>
                  <a:lnTo>
                    <a:pt x="181039" y="14192"/>
                  </a:lnTo>
                  <a:lnTo>
                    <a:pt x="181011" y="23350"/>
                  </a:lnTo>
                  <a:lnTo>
                    <a:pt x="189343" y="23337"/>
                  </a:lnTo>
                  <a:lnTo>
                    <a:pt x="189331" y="28062"/>
                  </a:lnTo>
                  <a:lnTo>
                    <a:pt x="192018" y="28048"/>
                  </a:lnTo>
                  <a:lnTo>
                    <a:pt x="192029" y="25691"/>
                  </a:lnTo>
                  <a:lnTo>
                    <a:pt x="203103" y="25678"/>
                  </a:lnTo>
                  <a:lnTo>
                    <a:pt x="203115" y="28024"/>
                  </a:lnTo>
                  <a:lnTo>
                    <a:pt x="211356" y="28043"/>
                  </a:lnTo>
                  <a:lnTo>
                    <a:pt x="211367" y="30396"/>
                  </a:lnTo>
                  <a:lnTo>
                    <a:pt x="219661" y="30429"/>
                  </a:lnTo>
                  <a:lnTo>
                    <a:pt x="219652" y="32779"/>
                  </a:lnTo>
                  <a:lnTo>
                    <a:pt x="227797" y="32816"/>
                  </a:lnTo>
                  <a:lnTo>
                    <a:pt x="227805" y="30459"/>
                  </a:lnTo>
                  <a:lnTo>
                    <a:pt x="233301" y="30470"/>
                  </a:lnTo>
                  <a:lnTo>
                    <a:pt x="238846" y="30475"/>
                  </a:lnTo>
                  <a:lnTo>
                    <a:pt x="238848" y="28118"/>
                  </a:lnTo>
                  <a:lnTo>
                    <a:pt x="241513" y="28092"/>
                  </a:lnTo>
                  <a:lnTo>
                    <a:pt x="246469" y="28073"/>
                  </a:lnTo>
                  <a:lnTo>
                    <a:pt x="247033" y="28079"/>
                  </a:lnTo>
                  <a:lnTo>
                    <a:pt x="247032" y="23377"/>
                  </a:lnTo>
                  <a:lnTo>
                    <a:pt x="249824" y="23369"/>
                  </a:lnTo>
                  <a:lnTo>
                    <a:pt x="249803" y="18647"/>
                  </a:lnTo>
                  <a:lnTo>
                    <a:pt x="255355" y="18663"/>
                  </a:lnTo>
                  <a:lnTo>
                    <a:pt x="255342" y="14262"/>
                  </a:lnTo>
                  <a:lnTo>
                    <a:pt x="254711" y="14243"/>
                  </a:lnTo>
                  <a:lnTo>
                    <a:pt x="254686" y="11894"/>
                  </a:lnTo>
                  <a:lnTo>
                    <a:pt x="260262" y="11903"/>
                  </a:lnTo>
                  <a:lnTo>
                    <a:pt x="261252" y="11896"/>
                  </a:lnTo>
                  <a:lnTo>
                    <a:pt x="262413" y="11698"/>
                  </a:lnTo>
                  <a:lnTo>
                    <a:pt x="263268" y="11687"/>
                  </a:lnTo>
                  <a:lnTo>
                    <a:pt x="265590" y="12263"/>
                  </a:lnTo>
                  <a:lnTo>
                    <a:pt x="266107" y="12260"/>
                  </a:lnTo>
                  <a:lnTo>
                    <a:pt x="267251" y="11933"/>
                  </a:lnTo>
                  <a:lnTo>
                    <a:pt x="267729" y="11922"/>
                  </a:lnTo>
                  <a:lnTo>
                    <a:pt x="269022" y="12108"/>
                  </a:lnTo>
                  <a:lnTo>
                    <a:pt x="270617" y="12016"/>
                  </a:lnTo>
                  <a:lnTo>
                    <a:pt x="271717" y="11775"/>
                  </a:lnTo>
                  <a:lnTo>
                    <a:pt x="274111" y="11726"/>
                  </a:lnTo>
                  <a:lnTo>
                    <a:pt x="274091" y="9559"/>
                  </a:lnTo>
                  <a:lnTo>
                    <a:pt x="276875" y="9554"/>
                  </a:lnTo>
                  <a:lnTo>
                    <a:pt x="276873" y="4855"/>
                  </a:lnTo>
                  <a:lnTo>
                    <a:pt x="285184" y="4848"/>
                  </a:lnTo>
                  <a:lnTo>
                    <a:pt x="285244" y="9546"/>
                  </a:lnTo>
                  <a:lnTo>
                    <a:pt x="285247" y="10683"/>
                  </a:lnTo>
                  <a:lnTo>
                    <a:pt x="285259" y="14256"/>
                  </a:lnTo>
                  <a:lnTo>
                    <a:pt x="302632" y="14290"/>
                  </a:lnTo>
                  <a:lnTo>
                    <a:pt x="319199" y="14302"/>
                  </a:lnTo>
                  <a:lnTo>
                    <a:pt x="319519" y="14619"/>
                  </a:lnTo>
                  <a:lnTo>
                    <a:pt x="321690" y="14608"/>
                  </a:lnTo>
                  <a:lnTo>
                    <a:pt x="321676" y="17946"/>
                  </a:lnTo>
                  <a:lnTo>
                    <a:pt x="322323" y="18570"/>
                  </a:lnTo>
                  <a:lnTo>
                    <a:pt x="322567" y="18712"/>
                  </a:lnTo>
                  <a:lnTo>
                    <a:pt x="330380" y="18717"/>
                  </a:lnTo>
                  <a:lnTo>
                    <a:pt x="330378" y="28135"/>
                  </a:lnTo>
                  <a:lnTo>
                    <a:pt x="330369" y="30500"/>
                  </a:lnTo>
                  <a:lnTo>
                    <a:pt x="340629" y="30493"/>
                  </a:lnTo>
                  <a:lnTo>
                    <a:pt x="341040" y="30645"/>
                  </a:lnTo>
                  <a:lnTo>
                    <a:pt x="341443" y="31333"/>
                  </a:lnTo>
                  <a:lnTo>
                    <a:pt x="341574" y="31812"/>
                  </a:lnTo>
                  <a:lnTo>
                    <a:pt x="341614" y="32266"/>
                  </a:lnTo>
                  <a:lnTo>
                    <a:pt x="342283" y="32318"/>
                  </a:lnTo>
                  <a:lnTo>
                    <a:pt x="342383" y="32173"/>
                  </a:lnTo>
                  <a:lnTo>
                    <a:pt x="341994" y="31801"/>
                  </a:lnTo>
                  <a:lnTo>
                    <a:pt x="342868" y="31968"/>
                  </a:lnTo>
                  <a:lnTo>
                    <a:pt x="343170" y="31552"/>
                  </a:lnTo>
                  <a:lnTo>
                    <a:pt x="343375" y="31570"/>
                  </a:lnTo>
                  <a:lnTo>
                    <a:pt x="344411" y="32693"/>
                  </a:lnTo>
                  <a:lnTo>
                    <a:pt x="344503" y="33202"/>
                  </a:lnTo>
                  <a:lnTo>
                    <a:pt x="344276" y="33589"/>
                  </a:lnTo>
                  <a:lnTo>
                    <a:pt x="344744" y="34574"/>
                  </a:lnTo>
                  <a:lnTo>
                    <a:pt x="345159" y="34975"/>
                  </a:lnTo>
                  <a:lnTo>
                    <a:pt x="345233" y="34682"/>
                  </a:lnTo>
                  <a:lnTo>
                    <a:pt x="345408" y="34481"/>
                  </a:lnTo>
                  <a:lnTo>
                    <a:pt x="346217" y="34329"/>
                  </a:lnTo>
                  <a:lnTo>
                    <a:pt x="346335" y="34593"/>
                  </a:lnTo>
                  <a:lnTo>
                    <a:pt x="346033" y="34998"/>
                  </a:lnTo>
                  <a:lnTo>
                    <a:pt x="346889" y="35648"/>
                  </a:lnTo>
                  <a:lnTo>
                    <a:pt x="347698" y="36061"/>
                  </a:lnTo>
                  <a:lnTo>
                    <a:pt x="347890" y="36422"/>
                  </a:lnTo>
                  <a:lnTo>
                    <a:pt x="348117" y="36634"/>
                  </a:lnTo>
                  <a:lnTo>
                    <a:pt x="348672" y="36582"/>
                  </a:lnTo>
                  <a:lnTo>
                    <a:pt x="348851" y="36336"/>
                  </a:lnTo>
                  <a:lnTo>
                    <a:pt x="348751" y="36102"/>
                  </a:lnTo>
                  <a:lnTo>
                    <a:pt x="348947" y="35931"/>
                  </a:lnTo>
                  <a:lnTo>
                    <a:pt x="349572" y="35671"/>
                  </a:lnTo>
                  <a:lnTo>
                    <a:pt x="349646" y="36445"/>
                  </a:lnTo>
                  <a:lnTo>
                    <a:pt x="354374" y="36490"/>
                  </a:lnTo>
                  <a:lnTo>
                    <a:pt x="355017" y="36668"/>
                  </a:lnTo>
                  <a:lnTo>
                    <a:pt x="355131" y="36884"/>
                  </a:lnTo>
                  <a:lnTo>
                    <a:pt x="355147" y="39868"/>
                  </a:lnTo>
                  <a:lnTo>
                    <a:pt x="355161" y="41062"/>
                  </a:lnTo>
                  <a:lnTo>
                    <a:pt x="355115" y="42316"/>
                  </a:lnTo>
                  <a:lnTo>
                    <a:pt x="355063" y="58834"/>
                  </a:lnTo>
                  <a:lnTo>
                    <a:pt x="355016" y="65345"/>
                  </a:lnTo>
                  <a:lnTo>
                    <a:pt x="355020" y="65577"/>
                  </a:lnTo>
                  <a:lnTo>
                    <a:pt x="354995" y="70143"/>
                  </a:lnTo>
                  <a:lnTo>
                    <a:pt x="354684" y="70041"/>
                  </a:lnTo>
                  <a:lnTo>
                    <a:pt x="354219" y="70193"/>
                  </a:lnTo>
                  <a:lnTo>
                    <a:pt x="353806" y="70814"/>
                  </a:lnTo>
                  <a:lnTo>
                    <a:pt x="353719" y="71034"/>
                  </a:lnTo>
                  <a:lnTo>
                    <a:pt x="353598" y="72101"/>
                  </a:lnTo>
                  <a:lnTo>
                    <a:pt x="353813" y="72732"/>
                  </a:lnTo>
                  <a:lnTo>
                    <a:pt x="354262" y="75093"/>
                  </a:lnTo>
                  <a:lnTo>
                    <a:pt x="354480" y="75732"/>
                  </a:lnTo>
                  <a:lnTo>
                    <a:pt x="354636" y="75944"/>
                  </a:lnTo>
                  <a:lnTo>
                    <a:pt x="354658" y="76253"/>
                  </a:lnTo>
                  <a:lnTo>
                    <a:pt x="354259" y="77164"/>
                  </a:lnTo>
                  <a:lnTo>
                    <a:pt x="353881" y="77666"/>
                  </a:lnTo>
                  <a:lnTo>
                    <a:pt x="352332" y="79391"/>
                  </a:lnTo>
                  <a:lnTo>
                    <a:pt x="351757" y="79807"/>
                  </a:lnTo>
                  <a:lnTo>
                    <a:pt x="351396" y="80799"/>
                  </a:lnTo>
                  <a:lnTo>
                    <a:pt x="351347" y="81755"/>
                  </a:lnTo>
                  <a:lnTo>
                    <a:pt x="351573" y="82283"/>
                  </a:lnTo>
                  <a:lnTo>
                    <a:pt x="351851" y="82725"/>
                  </a:lnTo>
                  <a:lnTo>
                    <a:pt x="352237" y="83056"/>
                  </a:lnTo>
                  <a:lnTo>
                    <a:pt x="352937" y="83434"/>
                  </a:lnTo>
                  <a:lnTo>
                    <a:pt x="353809" y="84214"/>
                  </a:lnTo>
                  <a:lnTo>
                    <a:pt x="354218" y="84493"/>
                  </a:lnTo>
                  <a:lnTo>
                    <a:pt x="355769" y="85358"/>
                  </a:lnTo>
                  <a:lnTo>
                    <a:pt x="357611" y="86859"/>
                  </a:lnTo>
                  <a:lnTo>
                    <a:pt x="357724" y="87105"/>
                  </a:lnTo>
                  <a:lnTo>
                    <a:pt x="358033" y="88428"/>
                  </a:lnTo>
                  <a:lnTo>
                    <a:pt x="357830" y="89428"/>
                  </a:lnTo>
                  <a:lnTo>
                    <a:pt x="357730" y="90317"/>
                  </a:lnTo>
                  <a:lnTo>
                    <a:pt x="357856" y="90915"/>
                  </a:lnTo>
                  <a:lnTo>
                    <a:pt x="357865" y="91317"/>
                  </a:lnTo>
                  <a:lnTo>
                    <a:pt x="357739" y="92101"/>
                  </a:lnTo>
                  <a:lnTo>
                    <a:pt x="357553" y="92421"/>
                  </a:lnTo>
                  <a:lnTo>
                    <a:pt x="356919" y="93105"/>
                  </a:lnTo>
                  <a:lnTo>
                    <a:pt x="356052" y="93808"/>
                  </a:lnTo>
                  <a:lnTo>
                    <a:pt x="355587" y="94015"/>
                  </a:lnTo>
                  <a:lnTo>
                    <a:pt x="357183" y="94001"/>
                  </a:lnTo>
                  <a:lnTo>
                    <a:pt x="356417" y="94667"/>
                  </a:lnTo>
                  <a:lnTo>
                    <a:pt x="355584" y="95585"/>
                  </a:lnTo>
                  <a:lnTo>
                    <a:pt x="354049" y="97025"/>
                  </a:lnTo>
                  <a:lnTo>
                    <a:pt x="352481" y="97851"/>
                  </a:lnTo>
                  <a:lnTo>
                    <a:pt x="352216" y="97873"/>
                  </a:lnTo>
                  <a:lnTo>
                    <a:pt x="351678" y="98690"/>
                  </a:lnTo>
                  <a:lnTo>
                    <a:pt x="350670" y="98677"/>
                  </a:lnTo>
                  <a:lnTo>
                    <a:pt x="350029" y="99096"/>
                  </a:lnTo>
                  <a:lnTo>
                    <a:pt x="350018" y="100137"/>
                  </a:lnTo>
                  <a:lnTo>
                    <a:pt x="349379" y="101007"/>
                  </a:lnTo>
                  <a:lnTo>
                    <a:pt x="349382" y="102843"/>
                  </a:lnTo>
                  <a:lnTo>
                    <a:pt x="348910" y="103432"/>
                  </a:lnTo>
                  <a:lnTo>
                    <a:pt x="348347" y="103434"/>
                  </a:lnTo>
                  <a:lnTo>
                    <a:pt x="348360" y="104293"/>
                  </a:lnTo>
                  <a:lnTo>
                    <a:pt x="348549" y="105148"/>
                  </a:lnTo>
                  <a:lnTo>
                    <a:pt x="348816" y="105828"/>
                  </a:lnTo>
                  <a:lnTo>
                    <a:pt x="349489" y="105831"/>
                  </a:lnTo>
                  <a:lnTo>
                    <a:pt x="349999" y="106352"/>
                  </a:lnTo>
                  <a:lnTo>
                    <a:pt x="349973" y="107355"/>
                  </a:lnTo>
                  <a:lnTo>
                    <a:pt x="349933" y="108200"/>
                  </a:lnTo>
                  <a:lnTo>
                    <a:pt x="350063" y="108371"/>
                  </a:lnTo>
                  <a:lnTo>
                    <a:pt x="350197" y="108773"/>
                  </a:lnTo>
                  <a:lnTo>
                    <a:pt x="350162" y="109238"/>
                  </a:lnTo>
                  <a:lnTo>
                    <a:pt x="349945" y="109591"/>
                  </a:lnTo>
                  <a:lnTo>
                    <a:pt x="349161" y="110029"/>
                  </a:lnTo>
                  <a:lnTo>
                    <a:pt x="347722" y="111386"/>
                  </a:lnTo>
                  <a:lnTo>
                    <a:pt x="347349" y="111661"/>
                  </a:lnTo>
                  <a:lnTo>
                    <a:pt x="347360" y="112074"/>
                  </a:lnTo>
                  <a:lnTo>
                    <a:pt x="346473" y="112855"/>
                  </a:lnTo>
                  <a:lnTo>
                    <a:pt x="345672" y="112847"/>
                  </a:lnTo>
                  <a:lnTo>
                    <a:pt x="344881" y="113571"/>
                  </a:lnTo>
                  <a:lnTo>
                    <a:pt x="343894" y="114895"/>
                  </a:lnTo>
                  <a:lnTo>
                    <a:pt x="343652" y="115683"/>
                  </a:lnTo>
                  <a:lnTo>
                    <a:pt x="343492" y="116571"/>
                  </a:lnTo>
                  <a:lnTo>
                    <a:pt x="343210" y="117241"/>
                  </a:lnTo>
                  <a:lnTo>
                    <a:pt x="342778" y="117793"/>
                  </a:lnTo>
                  <a:lnTo>
                    <a:pt x="342548" y="117999"/>
                  </a:lnTo>
                  <a:lnTo>
                    <a:pt x="342302" y="118693"/>
                  </a:lnTo>
                  <a:lnTo>
                    <a:pt x="342063" y="118692"/>
                  </a:lnTo>
                  <a:lnTo>
                    <a:pt x="342110" y="112809"/>
                  </a:lnTo>
                  <a:lnTo>
                    <a:pt x="333829" y="112776"/>
                  </a:lnTo>
                  <a:lnTo>
                    <a:pt x="333821" y="114574"/>
                  </a:lnTo>
                  <a:lnTo>
                    <a:pt x="329659" y="112778"/>
                  </a:lnTo>
                  <a:lnTo>
                    <a:pt x="328338" y="112790"/>
                  </a:lnTo>
                  <a:lnTo>
                    <a:pt x="328334" y="114649"/>
                  </a:lnTo>
                  <a:lnTo>
                    <a:pt x="328459" y="115147"/>
                  </a:lnTo>
                  <a:lnTo>
                    <a:pt x="328438" y="117497"/>
                  </a:lnTo>
                  <a:lnTo>
                    <a:pt x="331071" y="117501"/>
                  </a:lnTo>
                  <a:lnTo>
                    <a:pt x="331081" y="124583"/>
                  </a:lnTo>
                  <a:lnTo>
                    <a:pt x="325614" y="124584"/>
                  </a:lnTo>
                  <a:lnTo>
                    <a:pt x="325624" y="126948"/>
                  </a:lnTo>
                  <a:lnTo>
                    <a:pt x="328335" y="126955"/>
                  </a:lnTo>
                  <a:lnTo>
                    <a:pt x="328317" y="127175"/>
                  </a:lnTo>
                  <a:lnTo>
                    <a:pt x="327907" y="128022"/>
                  </a:lnTo>
                  <a:lnTo>
                    <a:pt x="327881" y="132658"/>
                  </a:lnTo>
                  <a:lnTo>
                    <a:pt x="328028" y="134335"/>
                  </a:lnTo>
                  <a:lnTo>
                    <a:pt x="327700" y="136120"/>
                  </a:lnTo>
                  <a:lnTo>
                    <a:pt x="327869" y="136867"/>
                  </a:lnTo>
                  <a:lnTo>
                    <a:pt x="327891" y="138822"/>
                  </a:lnTo>
                  <a:lnTo>
                    <a:pt x="329241" y="138865"/>
                  </a:lnTo>
                  <a:lnTo>
                    <a:pt x="327830" y="139068"/>
                  </a:lnTo>
                  <a:lnTo>
                    <a:pt x="326643" y="138867"/>
                  </a:lnTo>
                  <a:lnTo>
                    <a:pt x="323793" y="138842"/>
                  </a:lnTo>
                  <a:lnTo>
                    <a:pt x="323766" y="143538"/>
                  </a:lnTo>
                  <a:lnTo>
                    <a:pt x="331840" y="143563"/>
                  </a:lnTo>
                  <a:lnTo>
                    <a:pt x="331837" y="150634"/>
                  </a:lnTo>
                  <a:lnTo>
                    <a:pt x="323748" y="150635"/>
                  </a:lnTo>
                  <a:lnTo>
                    <a:pt x="323754" y="152995"/>
                  </a:lnTo>
                  <a:lnTo>
                    <a:pt x="323739" y="157710"/>
                  </a:lnTo>
                  <a:lnTo>
                    <a:pt x="340022" y="157721"/>
                  </a:lnTo>
                  <a:lnTo>
                    <a:pt x="340006" y="160097"/>
                  </a:lnTo>
                  <a:lnTo>
                    <a:pt x="337254" y="160091"/>
                  </a:lnTo>
                  <a:lnTo>
                    <a:pt x="337265" y="162459"/>
                  </a:lnTo>
                  <a:lnTo>
                    <a:pt x="339991" y="162473"/>
                  </a:lnTo>
                  <a:lnTo>
                    <a:pt x="339975" y="164826"/>
                  </a:lnTo>
                  <a:lnTo>
                    <a:pt x="334524" y="164815"/>
                  </a:lnTo>
                  <a:lnTo>
                    <a:pt x="334496" y="167179"/>
                  </a:lnTo>
                  <a:lnTo>
                    <a:pt x="331793" y="167156"/>
                  </a:lnTo>
                  <a:lnTo>
                    <a:pt x="331797" y="169524"/>
                  </a:lnTo>
                  <a:lnTo>
                    <a:pt x="339960" y="169525"/>
                  </a:lnTo>
                  <a:lnTo>
                    <a:pt x="339975" y="171901"/>
                  </a:lnTo>
                  <a:lnTo>
                    <a:pt x="331781" y="171843"/>
                  </a:lnTo>
                  <a:lnTo>
                    <a:pt x="331787" y="174235"/>
                  </a:lnTo>
                  <a:lnTo>
                    <a:pt x="337241" y="174234"/>
                  </a:lnTo>
                  <a:lnTo>
                    <a:pt x="337249" y="178952"/>
                  </a:lnTo>
                  <a:lnTo>
                    <a:pt x="339979" y="178965"/>
                  </a:lnTo>
                  <a:lnTo>
                    <a:pt x="339993" y="181338"/>
                  </a:lnTo>
                  <a:lnTo>
                    <a:pt x="342704" y="181344"/>
                  </a:lnTo>
                  <a:lnTo>
                    <a:pt x="342722" y="183084"/>
                  </a:lnTo>
                  <a:lnTo>
                    <a:pt x="343057" y="183687"/>
                  </a:lnTo>
                  <a:lnTo>
                    <a:pt x="340699" y="183687"/>
                  </a:lnTo>
                  <a:lnTo>
                    <a:pt x="340714" y="188434"/>
                  </a:lnTo>
                  <a:lnTo>
                    <a:pt x="343449" y="188460"/>
                  </a:lnTo>
                  <a:lnTo>
                    <a:pt x="343453" y="190802"/>
                  </a:lnTo>
                  <a:lnTo>
                    <a:pt x="346188" y="190802"/>
                  </a:lnTo>
                  <a:lnTo>
                    <a:pt x="346204" y="197877"/>
                  </a:lnTo>
                  <a:lnTo>
                    <a:pt x="348899" y="197898"/>
                  </a:lnTo>
                  <a:lnTo>
                    <a:pt x="348896" y="200265"/>
                  </a:lnTo>
                  <a:lnTo>
                    <a:pt x="348894" y="204915"/>
                  </a:lnTo>
                  <a:lnTo>
                    <a:pt x="348775" y="222488"/>
                  </a:lnTo>
                  <a:lnTo>
                    <a:pt x="348781" y="223182"/>
                  </a:lnTo>
                  <a:lnTo>
                    <a:pt x="348732" y="226177"/>
                  </a:lnTo>
                  <a:lnTo>
                    <a:pt x="351489" y="226182"/>
                  </a:lnTo>
                  <a:lnTo>
                    <a:pt x="351478" y="223815"/>
                  </a:lnTo>
                  <a:lnTo>
                    <a:pt x="354131" y="223838"/>
                  </a:lnTo>
                  <a:lnTo>
                    <a:pt x="354138" y="226171"/>
                  </a:lnTo>
                  <a:lnTo>
                    <a:pt x="356874" y="226193"/>
                  </a:lnTo>
                  <a:lnTo>
                    <a:pt x="356872" y="224813"/>
                  </a:lnTo>
                  <a:lnTo>
                    <a:pt x="359434" y="224067"/>
                  </a:lnTo>
                  <a:lnTo>
                    <a:pt x="359588" y="224219"/>
                  </a:lnTo>
                  <a:lnTo>
                    <a:pt x="359580" y="226185"/>
                  </a:lnTo>
                  <a:lnTo>
                    <a:pt x="362321" y="226188"/>
                  </a:lnTo>
                  <a:lnTo>
                    <a:pt x="362325" y="228586"/>
                  </a:lnTo>
                  <a:lnTo>
                    <a:pt x="365017" y="228557"/>
                  </a:lnTo>
                  <a:lnTo>
                    <a:pt x="365011" y="233294"/>
                  </a:lnTo>
                  <a:lnTo>
                    <a:pt x="359573" y="233305"/>
                  </a:lnTo>
                  <a:lnTo>
                    <a:pt x="359582" y="238038"/>
                  </a:lnTo>
                  <a:lnTo>
                    <a:pt x="362272" y="238042"/>
                  </a:lnTo>
                  <a:lnTo>
                    <a:pt x="362272" y="240354"/>
                  </a:lnTo>
                  <a:lnTo>
                    <a:pt x="353207" y="240320"/>
                  </a:lnTo>
                  <a:lnTo>
                    <a:pt x="352439" y="240342"/>
                  </a:lnTo>
                  <a:lnTo>
                    <a:pt x="352352" y="256176"/>
                  </a:lnTo>
                  <a:lnTo>
                    <a:pt x="356321" y="254339"/>
                  </a:lnTo>
                  <a:lnTo>
                    <a:pt x="363050" y="254344"/>
                  </a:lnTo>
                  <a:lnTo>
                    <a:pt x="363020" y="259036"/>
                  </a:lnTo>
                  <a:lnTo>
                    <a:pt x="365729" y="259041"/>
                  </a:lnTo>
                  <a:lnTo>
                    <a:pt x="365601" y="275547"/>
                  </a:lnTo>
                  <a:lnTo>
                    <a:pt x="352274" y="275548"/>
                  </a:lnTo>
                  <a:lnTo>
                    <a:pt x="352201" y="282564"/>
                  </a:lnTo>
                  <a:lnTo>
                    <a:pt x="352194" y="296699"/>
                  </a:lnTo>
                  <a:lnTo>
                    <a:pt x="344126" y="296686"/>
                  </a:lnTo>
                  <a:lnTo>
                    <a:pt x="337780" y="296685"/>
                  </a:lnTo>
                  <a:lnTo>
                    <a:pt x="329350" y="296685"/>
                  </a:lnTo>
                  <a:lnTo>
                    <a:pt x="329221" y="296685"/>
                  </a:lnTo>
                  <a:lnTo>
                    <a:pt x="319539" y="296668"/>
                  </a:lnTo>
                  <a:lnTo>
                    <a:pt x="310281" y="296652"/>
                  </a:lnTo>
                  <a:lnTo>
                    <a:pt x="305719" y="296644"/>
                  </a:lnTo>
                  <a:lnTo>
                    <a:pt x="299586" y="296633"/>
                  </a:lnTo>
                  <a:lnTo>
                    <a:pt x="298168" y="296618"/>
                  </a:lnTo>
                  <a:lnTo>
                    <a:pt x="296419" y="296600"/>
                  </a:lnTo>
                  <a:lnTo>
                    <a:pt x="295684" y="296593"/>
                  </a:lnTo>
                  <a:lnTo>
                    <a:pt x="272285" y="296352"/>
                  </a:lnTo>
                  <a:lnTo>
                    <a:pt x="264151" y="296305"/>
                  </a:lnTo>
                  <a:lnTo>
                    <a:pt x="264019" y="296304"/>
                  </a:lnTo>
                  <a:lnTo>
                    <a:pt x="259454" y="296278"/>
                  </a:lnTo>
                  <a:lnTo>
                    <a:pt x="255238" y="296253"/>
                  </a:lnTo>
                  <a:lnTo>
                    <a:pt x="251294" y="296230"/>
                  </a:lnTo>
                  <a:lnTo>
                    <a:pt x="236155" y="296142"/>
                  </a:lnTo>
                  <a:lnTo>
                    <a:pt x="236020" y="296142"/>
                  </a:lnTo>
                  <a:lnTo>
                    <a:pt x="228417" y="296102"/>
                  </a:lnTo>
                  <a:lnTo>
                    <a:pt x="223051" y="296073"/>
                  </a:lnTo>
                  <a:lnTo>
                    <a:pt x="221816" y="296069"/>
                  </a:lnTo>
                  <a:lnTo>
                    <a:pt x="211757" y="296034"/>
                  </a:lnTo>
                  <a:lnTo>
                    <a:pt x="210527" y="296038"/>
                  </a:lnTo>
                  <a:lnTo>
                    <a:pt x="197271" y="296046"/>
                  </a:lnTo>
                  <a:lnTo>
                    <a:pt x="196259" y="296047"/>
                  </a:lnTo>
                  <a:lnTo>
                    <a:pt x="196120" y="296045"/>
                  </a:lnTo>
                  <a:lnTo>
                    <a:pt x="195322" y="296051"/>
                  </a:lnTo>
                  <a:lnTo>
                    <a:pt x="195003" y="296053"/>
                  </a:lnTo>
                  <a:lnTo>
                    <a:pt x="190410" y="296054"/>
                  </a:lnTo>
                  <a:lnTo>
                    <a:pt x="188717" y="296040"/>
                  </a:lnTo>
                  <a:lnTo>
                    <a:pt x="188145" y="296035"/>
                  </a:lnTo>
                  <a:lnTo>
                    <a:pt x="188012" y="296034"/>
                  </a:lnTo>
                  <a:lnTo>
                    <a:pt x="187015" y="296032"/>
                  </a:lnTo>
                  <a:lnTo>
                    <a:pt x="186795" y="296033"/>
                  </a:lnTo>
                  <a:lnTo>
                    <a:pt x="186071" y="296035"/>
                  </a:lnTo>
                  <a:lnTo>
                    <a:pt x="185292" y="296037"/>
                  </a:lnTo>
                  <a:lnTo>
                    <a:pt x="184453" y="296032"/>
                  </a:lnTo>
                  <a:lnTo>
                    <a:pt x="184318" y="296031"/>
                  </a:lnTo>
                  <a:lnTo>
                    <a:pt x="184059" y="296030"/>
                  </a:lnTo>
                  <a:lnTo>
                    <a:pt x="182625" y="296021"/>
                  </a:lnTo>
                  <a:lnTo>
                    <a:pt x="179118" y="296016"/>
                  </a:lnTo>
                  <a:lnTo>
                    <a:pt x="174777" y="295999"/>
                  </a:lnTo>
                  <a:lnTo>
                    <a:pt x="173860" y="295998"/>
                  </a:lnTo>
                  <a:lnTo>
                    <a:pt x="171828" y="296004"/>
                  </a:lnTo>
                  <a:lnTo>
                    <a:pt x="168535" y="296005"/>
                  </a:lnTo>
                  <a:lnTo>
                    <a:pt x="160922" y="296005"/>
                  </a:lnTo>
                  <a:lnTo>
                    <a:pt x="160306" y="296005"/>
                  </a:lnTo>
                  <a:lnTo>
                    <a:pt x="159932" y="296002"/>
                  </a:lnTo>
                  <a:lnTo>
                    <a:pt x="158368" y="295987"/>
                  </a:lnTo>
                  <a:lnTo>
                    <a:pt x="158075" y="295984"/>
                  </a:lnTo>
                  <a:lnTo>
                    <a:pt x="147549" y="295885"/>
                  </a:lnTo>
                  <a:lnTo>
                    <a:pt x="144652" y="295886"/>
                  </a:lnTo>
                  <a:lnTo>
                    <a:pt x="143051" y="295887"/>
                  </a:lnTo>
                  <a:lnTo>
                    <a:pt x="136782" y="295891"/>
                  </a:lnTo>
                  <a:lnTo>
                    <a:pt x="134059" y="295910"/>
                  </a:lnTo>
                  <a:lnTo>
                    <a:pt x="131382" y="295915"/>
                  </a:lnTo>
                  <a:lnTo>
                    <a:pt x="131518" y="284156"/>
                  </a:lnTo>
                  <a:lnTo>
                    <a:pt x="126132" y="284162"/>
                  </a:lnTo>
                  <a:lnTo>
                    <a:pt x="126038" y="284005"/>
                  </a:lnTo>
                  <a:lnTo>
                    <a:pt x="126115" y="283831"/>
                  </a:lnTo>
                  <a:lnTo>
                    <a:pt x="126216" y="279432"/>
                  </a:lnTo>
                  <a:lnTo>
                    <a:pt x="126273" y="262900"/>
                  </a:lnTo>
                  <a:lnTo>
                    <a:pt x="126316" y="258185"/>
                  </a:lnTo>
                  <a:lnTo>
                    <a:pt x="120889" y="258168"/>
                  </a:lnTo>
                  <a:lnTo>
                    <a:pt x="120910" y="255810"/>
                  </a:lnTo>
                  <a:lnTo>
                    <a:pt x="115516" y="255758"/>
                  </a:lnTo>
                  <a:lnTo>
                    <a:pt x="115500" y="258123"/>
                  </a:lnTo>
                  <a:lnTo>
                    <a:pt x="109974" y="258076"/>
                  </a:lnTo>
                  <a:lnTo>
                    <a:pt x="109993" y="255741"/>
                  </a:lnTo>
                  <a:lnTo>
                    <a:pt x="110027" y="240302"/>
                  </a:lnTo>
                  <a:lnTo>
                    <a:pt x="110492" y="240280"/>
                  </a:lnTo>
                  <a:lnTo>
                    <a:pt x="123669" y="240328"/>
                  </a:lnTo>
                  <a:lnTo>
                    <a:pt x="123928" y="240331"/>
                  </a:lnTo>
                  <a:lnTo>
                    <a:pt x="125594" y="240332"/>
                  </a:lnTo>
                  <a:lnTo>
                    <a:pt x="126396" y="240333"/>
                  </a:lnTo>
                  <a:lnTo>
                    <a:pt x="126689" y="240332"/>
                  </a:lnTo>
                  <a:lnTo>
                    <a:pt x="132139" y="240319"/>
                  </a:lnTo>
                  <a:lnTo>
                    <a:pt x="132195" y="228495"/>
                  </a:lnTo>
                  <a:lnTo>
                    <a:pt x="134918" y="228484"/>
                  </a:lnTo>
                  <a:lnTo>
                    <a:pt x="135004" y="216558"/>
                  </a:lnTo>
                  <a:lnTo>
                    <a:pt x="145800" y="216604"/>
                  </a:lnTo>
                  <a:lnTo>
                    <a:pt x="145827" y="211979"/>
                  </a:lnTo>
                  <a:lnTo>
                    <a:pt x="148538" y="211918"/>
                  </a:lnTo>
                  <a:lnTo>
                    <a:pt x="148558" y="207237"/>
                  </a:lnTo>
                  <a:lnTo>
                    <a:pt x="153507" y="207148"/>
                  </a:lnTo>
                  <a:lnTo>
                    <a:pt x="154017" y="206527"/>
                  </a:lnTo>
                  <a:lnTo>
                    <a:pt x="154048" y="202525"/>
                  </a:lnTo>
                  <a:lnTo>
                    <a:pt x="158601" y="202865"/>
                  </a:lnTo>
                  <a:lnTo>
                    <a:pt x="158994" y="202838"/>
                  </a:lnTo>
                  <a:lnTo>
                    <a:pt x="160051" y="202564"/>
                  </a:lnTo>
                  <a:lnTo>
                    <a:pt x="164788" y="202584"/>
                  </a:lnTo>
                  <a:lnTo>
                    <a:pt x="164809" y="200212"/>
                  </a:lnTo>
                  <a:lnTo>
                    <a:pt x="167532" y="200231"/>
                  </a:lnTo>
                  <a:lnTo>
                    <a:pt x="167519" y="195523"/>
                  </a:lnTo>
                  <a:lnTo>
                    <a:pt x="164812" y="195471"/>
                  </a:lnTo>
                  <a:lnTo>
                    <a:pt x="164816" y="193133"/>
                  </a:lnTo>
                  <a:lnTo>
                    <a:pt x="159400" y="193046"/>
                  </a:lnTo>
                  <a:lnTo>
                    <a:pt x="159422" y="183544"/>
                  </a:lnTo>
                  <a:lnTo>
                    <a:pt x="157415" y="183547"/>
                  </a:lnTo>
                  <a:lnTo>
                    <a:pt x="145940" y="183516"/>
                  </a:lnTo>
                  <a:lnTo>
                    <a:pt x="145381" y="183446"/>
                  </a:lnTo>
                  <a:lnTo>
                    <a:pt x="142810" y="183485"/>
                  </a:lnTo>
                  <a:lnTo>
                    <a:pt x="138518" y="183381"/>
                  </a:lnTo>
                  <a:lnTo>
                    <a:pt x="132866" y="183429"/>
                  </a:lnTo>
                  <a:lnTo>
                    <a:pt x="113366" y="183400"/>
                  </a:lnTo>
                  <a:lnTo>
                    <a:pt x="108315" y="183343"/>
                  </a:lnTo>
                  <a:lnTo>
                    <a:pt x="108290" y="178675"/>
                  </a:lnTo>
                  <a:lnTo>
                    <a:pt x="102887" y="178614"/>
                  </a:lnTo>
                  <a:lnTo>
                    <a:pt x="102861" y="183339"/>
                  </a:lnTo>
                  <a:lnTo>
                    <a:pt x="94633" y="183310"/>
                  </a:lnTo>
                  <a:lnTo>
                    <a:pt x="94819" y="173879"/>
                  </a:lnTo>
                  <a:lnTo>
                    <a:pt x="100321" y="173904"/>
                  </a:lnTo>
                  <a:lnTo>
                    <a:pt x="100390" y="169167"/>
                  </a:lnTo>
                  <a:lnTo>
                    <a:pt x="92176" y="169144"/>
                  </a:lnTo>
                  <a:lnTo>
                    <a:pt x="92108" y="173893"/>
                  </a:lnTo>
                  <a:lnTo>
                    <a:pt x="83933" y="173862"/>
                  </a:lnTo>
                  <a:lnTo>
                    <a:pt x="83988" y="168877"/>
                  </a:lnTo>
                  <a:lnTo>
                    <a:pt x="84008" y="166963"/>
                  </a:lnTo>
                  <a:lnTo>
                    <a:pt x="84068" y="164992"/>
                  </a:lnTo>
                  <a:lnTo>
                    <a:pt x="84101" y="162308"/>
                  </a:lnTo>
                  <a:lnTo>
                    <a:pt x="84107" y="162073"/>
                  </a:lnTo>
                  <a:lnTo>
                    <a:pt x="94257" y="162043"/>
                  </a:lnTo>
                  <a:lnTo>
                    <a:pt x="94529" y="162031"/>
                  </a:lnTo>
                  <a:lnTo>
                    <a:pt x="94852" y="161897"/>
                  </a:lnTo>
                  <a:lnTo>
                    <a:pt x="94985" y="161722"/>
                  </a:lnTo>
                  <a:lnTo>
                    <a:pt x="94997" y="159696"/>
                  </a:lnTo>
                  <a:lnTo>
                    <a:pt x="92325" y="159725"/>
                  </a:lnTo>
                  <a:lnTo>
                    <a:pt x="92371" y="155007"/>
                  </a:lnTo>
                  <a:lnTo>
                    <a:pt x="95075" y="154997"/>
                  </a:lnTo>
                  <a:lnTo>
                    <a:pt x="95133" y="152640"/>
                  </a:lnTo>
                  <a:lnTo>
                    <a:pt x="97849" y="152638"/>
                  </a:lnTo>
                  <a:lnTo>
                    <a:pt x="97894" y="148043"/>
                  </a:lnTo>
                  <a:lnTo>
                    <a:pt x="95173" y="148357"/>
                  </a:lnTo>
                  <a:lnTo>
                    <a:pt x="95195" y="144405"/>
                  </a:lnTo>
                  <a:lnTo>
                    <a:pt x="95262" y="140843"/>
                  </a:lnTo>
                  <a:lnTo>
                    <a:pt x="98020" y="140827"/>
                  </a:lnTo>
                  <a:lnTo>
                    <a:pt x="98074" y="136124"/>
                  </a:lnTo>
                  <a:lnTo>
                    <a:pt x="89901" y="136123"/>
                  </a:lnTo>
                  <a:lnTo>
                    <a:pt x="89981" y="131406"/>
                  </a:lnTo>
                  <a:lnTo>
                    <a:pt x="87245" y="131413"/>
                  </a:lnTo>
                  <a:lnTo>
                    <a:pt x="87281" y="129052"/>
                  </a:lnTo>
                  <a:lnTo>
                    <a:pt x="90000" y="129049"/>
                  </a:lnTo>
                  <a:lnTo>
                    <a:pt x="90046" y="126640"/>
                  </a:lnTo>
                  <a:lnTo>
                    <a:pt x="94258" y="126699"/>
                  </a:lnTo>
                  <a:lnTo>
                    <a:pt x="95419" y="126868"/>
                  </a:lnTo>
                  <a:lnTo>
                    <a:pt x="96521" y="126656"/>
                  </a:lnTo>
                  <a:lnTo>
                    <a:pt x="96387" y="126581"/>
                  </a:lnTo>
                  <a:lnTo>
                    <a:pt x="95830" y="126629"/>
                  </a:lnTo>
                  <a:lnTo>
                    <a:pt x="95859" y="119607"/>
                  </a:lnTo>
                  <a:lnTo>
                    <a:pt x="87607" y="119554"/>
                  </a:lnTo>
                  <a:lnTo>
                    <a:pt x="87666" y="124278"/>
                  </a:lnTo>
                  <a:lnTo>
                    <a:pt x="84810" y="124271"/>
                  </a:lnTo>
                  <a:lnTo>
                    <a:pt x="84841" y="126620"/>
                  </a:lnTo>
                  <a:lnTo>
                    <a:pt x="84600" y="126643"/>
                  </a:lnTo>
                  <a:lnTo>
                    <a:pt x="79498" y="126634"/>
                  </a:lnTo>
                  <a:lnTo>
                    <a:pt x="79480" y="123647"/>
                  </a:lnTo>
                  <a:lnTo>
                    <a:pt x="79400" y="122629"/>
                  </a:lnTo>
                  <a:lnTo>
                    <a:pt x="79384" y="121187"/>
                  </a:lnTo>
                  <a:lnTo>
                    <a:pt x="79428" y="114825"/>
                  </a:lnTo>
                  <a:lnTo>
                    <a:pt x="76670" y="114840"/>
                  </a:lnTo>
                  <a:lnTo>
                    <a:pt x="76681" y="117171"/>
                  </a:lnTo>
                  <a:lnTo>
                    <a:pt x="73943" y="117190"/>
                  </a:lnTo>
                  <a:lnTo>
                    <a:pt x="73999" y="124279"/>
                  </a:lnTo>
                  <a:lnTo>
                    <a:pt x="71269" y="124278"/>
                  </a:lnTo>
                  <a:lnTo>
                    <a:pt x="71269" y="126628"/>
                  </a:lnTo>
                  <a:lnTo>
                    <a:pt x="73656" y="126632"/>
                  </a:lnTo>
                  <a:lnTo>
                    <a:pt x="73607" y="129071"/>
                  </a:lnTo>
                  <a:lnTo>
                    <a:pt x="65433" y="129034"/>
                  </a:lnTo>
                  <a:lnTo>
                    <a:pt x="62697" y="129013"/>
                  </a:lnTo>
                  <a:lnTo>
                    <a:pt x="62623" y="133712"/>
                  </a:lnTo>
                  <a:lnTo>
                    <a:pt x="59892" y="133696"/>
                  </a:lnTo>
                  <a:lnTo>
                    <a:pt x="59919" y="131258"/>
                  </a:lnTo>
                  <a:lnTo>
                    <a:pt x="59768" y="131347"/>
                  </a:lnTo>
                  <a:lnTo>
                    <a:pt x="57188" y="131349"/>
                  </a:lnTo>
                  <a:lnTo>
                    <a:pt x="57232" y="128992"/>
                  </a:lnTo>
                  <a:lnTo>
                    <a:pt x="54492" y="128977"/>
                  </a:lnTo>
                  <a:lnTo>
                    <a:pt x="54526" y="126602"/>
                  </a:lnTo>
                  <a:lnTo>
                    <a:pt x="54847" y="126594"/>
                  </a:lnTo>
                  <a:lnTo>
                    <a:pt x="54838" y="124248"/>
                  </a:lnTo>
                  <a:lnTo>
                    <a:pt x="43886" y="124220"/>
                  </a:lnTo>
                  <a:lnTo>
                    <a:pt x="43862" y="121824"/>
                  </a:lnTo>
                  <a:lnTo>
                    <a:pt x="41189" y="121833"/>
                  </a:lnTo>
                  <a:lnTo>
                    <a:pt x="41108" y="119440"/>
                  </a:lnTo>
                  <a:lnTo>
                    <a:pt x="41122" y="114726"/>
                  </a:lnTo>
                  <a:lnTo>
                    <a:pt x="32879" y="114697"/>
                  </a:lnTo>
                  <a:lnTo>
                    <a:pt x="32853" y="107630"/>
                  </a:lnTo>
                  <a:lnTo>
                    <a:pt x="27431" y="107609"/>
                  </a:lnTo>
                  <a:lnTo>
                    <a:pt x="26047" y="107606"/>
                  </a:lnTo>
                  <a:lnTo>
                    <a:pt x="26054" y="105257"/>
                  </a:lnTo>
                  <a:lnTo>
                    <a:pt x="24676" y="105258"/>
                  </a:lnTo>
                  <a:lnTo>
                    <a:pt x="24665" y="100519"/>
                  </a:lnTo>
                  <a:lnTo>
                    <a:pt x="19175" y="100504"/>
                  </a:lnTo>
                  <a:lnTo>
                    <a:pt x="19144" y="98122"/>
                  </a:lnTo>
                  <a:lnTo>
                    <a:pt x="16394" y="98126"/>
                  </a:lnTo>
                  <a:lnTo>
                    <a:pt x="16427" y="88670"/>
                  </a:lnTo>
                  <a:lnTo>
                    <a:pt x="13783" y="88657"/>
                  </a:lnTo>
                  <a:lnTo>
                    <a:pt x="13776" y="86285"/>
                  </a:lnTo>
                  <a:lnTo>
                    <a:pt x="8268" y="86323"/>
                  </a:lnTo>
                  <a:lnTo>
                    <a:pt x="8313" y="81606"/>
                  </a:lnTo>
                  <a:lnTo>
                    <a:pt x="0" y="81577"/>
                  </a:lnTo>
                  <a:lnTo>
                    <a:pt x="21" y="74519"/>
                  </a:lnTo>
                  <a:lnTo>
                    <a:pt x="2800" y="74499"/>
                  </a:lnTo>
                  <a:lnTo>
                    <a:pt x="2813" y="72172"/>
                  </a:lnTo>
                  <a:lnTo>
                    <a:pt x="5594" y="72172"/>
                  </a:lnTo>
                  <a:lnTo>
                    <a:pt x="5601" y="70395"/>
                  </a:lnTo>
                  <a:lnTo>
                    <a:pt x="7120" y="70388"/>
                  </a:lnTo>
                  <a:lnTo>
                    <a:pt x="7171" y="37316"/>
                  </a:lnTo>
                  <a:lnTo>
                    <a:pt x="9115" y="37298"/>
                  </a:lnTo>
                  <a:lnTo>
                    <a:pt x="9451" y="37465"/>
                  </a:lnTo>
                  <a:lnTo>
                    <a:pt x="10272" y="37503"/>
                  </a:lnTo>
                  <a:lnTo>
                    <a:pt x="12701" y="37307"/>
                  </a:lnTo>
                  <a:lnTo>
                    <a:pt x="15462" y="37318"/>
                  </a:lnTo>
                  <a:lnTo>
                    <a:pt x="15467" y="32675"/>
                  </a:lnTo>
                  <a:lnTo>
                    <a:pt x="17294" y="32607"/>
                  </a:lnTo>
                  <a:lnTo>
                    <a:pt x="18230" y="33098"/>
                  </a:lnTo>
                  <a:lnTo>
                    <a:pt x="18272" y="30232"/>
                  </a:lnTo>
                  <a:lnTo>
                    <a:pt x="15465" y="30240"/>
                  </a:lnTo>
                  <a:lnTo>
                    <a:pt x="15521" y="27947"/>
                  </a:lnTo>
                  <a:lnTo>
                    <a:pt x="15879" y="27832"/>
                  </a:lnTo>
                  <a:lnTo>
                    <a:pt x="15896" y="27679"/>
                  </a:lnTo>
                  <a:lnTo>
                    <a:pt x="15892" y="27423"/>
                  </a:lnTo>
                  <a:lnTo>
                    <a:pt x="15471" y="25587"/>
                  </a:lnTo>
                  <a:lnTo>
                    <a:pt x="14841" y="25729"/>
                  </a:lnTo>
                  <a:lnTo>
                    <a:pt x="14272" y="25521"/>
                  </a:lnTo>
                  <a:lnTo>
                    <a:pt x="8551" y="25523"/>
                  </a:lnTo>
                  <a:lnTo>
                    <a:pt x="8551" y="24500"/>
                  </a:lnTo>
                  <a:lnTo>
                    <a:pt x="8411" y="23809"/>
                  </a:lnTo>
                  <a:lnTo>
                    <a:pt x="7799" y="23103"/>
                  </a:lnTo>
                  <a:lnTo>
                    <a:pt x="7410" y="23025"/>
                  </a:lnTo>
                  <a:lnTo>
                    <a:pt x="7097" y="22826"/>
                  </a:lnTo>
                  <a:lnTo>
                    <a:pt x="7214" y="18470"/>
                  </a:lnTo>
                  <a:lnTo>
                    <a:pt x="7250" y="14010"/>
                  </a:lnTo>
                  <a:lnTo>
                    <a:pt x="18549" y="14027"/>
                  </a:lnTo>
                  <a:lnTo>
                    <a:pt x="23772" y="14003"/>
                  </a:lnTo>
                  <a:lnTo>
                    <a:pt x="23823" y="18569"/>
                  </a:lnTo>
                  <a:lnTo>
                    <a:pt x="24704" y="18478"/>
                  </a:lnTo>
                  <a:lnTo>
                    <a:pt x="29305" y="18465"/>
                  </a:lnTo>
                  <a:lnTo>
                    <a:pt x="29294" y="16220"/>
                  </a:lnTo>
                  <a:lnTo>
                    <a:pt x="29604" y="16109"/>
                  </a:lnTo>
                  <a:lnTo>
                    <a:pt x="37613" y="16117"/>
                  </a:lnTo>
                  <a:lnTo>
                    <a:pt x="37613" y="14508"/>
                  </a:lnTo>
                  <a:lnTo>
                    <a:pt x="37666" y="14348"/>
                  </a:lnTo>
                  <a:lnTo>
                    <a:pt x="37933" y="14014"/>
                  </a:lnTo>
                  <a:lnTo>
                    <a:pt x="38012" y="13776"/>
                  </a:lnTo>
                  <a:lnTo>
                    <a:pt x="38007" y="11668"/>
                  </a:lnTo>
                  <a:lnTo>
                    <a:pt x="40794" y="11676"/>
                  </a:lnTo>
                  <a:lnTo>
                    <a:pt x="40769" y="9316"/>
                  </a:lnTo>
                  <a:lnTo>
                    <a:pt x="46364" y="9333"/>
                  </a:lnTo>
                  <a:lnTo>
                    <a:pt x="46366" y="6984"/>
                  </a:lnTo>
                  <a:lnTo>
                    <a:pt x="49128" y="6952"/>
                  </a:lnTo>
                  <a:lnTo>
                    <a:pt x="49135" y="4679"/>
                  </a:lnTo>
                  <a:lnTo>
                    <a:pt x="54354" y="4599"/>
                  </a:lnTo>
                  <a:lnTo>
                    <a:pt x="54666" y="4483"/>
                  </a:lnTo>
                  <a:lnTo>
                    <a:pt x="54819" y="4684"/>
                  </a:lnTo>
                  <a:lnTo>
                    <a:pt x="54543" y="6368"/>
                  </a:lnTo>
                  <a:lnTo>
                    <a:pt x="54652" y="7264"/>
                  </a:lnTo>
                  <a:lnTo>
                    <a:pt x="54709" y="8659"/>
                  </a:lnTo>
                  <a:lnTo>
                    <a:pt x="54718" y="11683"/>
                  </a:lnTo>
                  <a:lnTo>
                    <a:pt x="54718" y="14025"/>
                  </a:lnTo>
                  <a:lnTo>
                    <a:pt x="66185" y="14040"/>
                  </a:lnTo>
                  <a:lnTo>
                    <a:pt x="66214" y="14207"/>
                  </a:lnTo>
                  <a:lnTo>
                    <a:pt x="66560" y="14330"/>
                  </a:lnTo>
                  <a:lnTo>
                    <a:pt x="67166" y="14334"/>
                  </a:lnTo>
                  <a:lnTo>
                    <a:pt x="67838" y="14096"/>
                  </a:lnTo>
                  <a:lnTo>
                    <a:pt x="68642" y="14044"/>
                  </a:lnTo>
                  <a:lnTo>
                    <a:pt x="70801" y="14100"/>
                  </a:lnTo>
                  <a:lnTo>
                    <a:pt x="76150" y="14053"/>
                  </a:lnTo>
                  <a:lnTo>
                    <a:pt x="76177" y="21983"/>
                  </a:lnTo>
                  <a:lnTo>
                    <a:pt x="76117" y="22516"/>
                  </a:lnTo>
                  <a:lnTo>
                    <a:pt x="76183" y="23222"/>
                  </a:lnTo>
                  <a:lnTo>
                    <a:pt x="81751" y="23237"/>
                  </a:lnTo>
                  <a:lnTo>
                    <a:pt x="81772" y="20275"/>
                  </a:lnTo>
                  <a:lnTo>
                    <a:pt x="82599" y="20204"/>
                  </a:lnTo>
                  <a:lnTo>
                    <a:pt x="86351" y="20534"/>
                  </a:lnTo>
                  <a:lnTo>
                    <a:pt x="86495" y="20304"/>
                  </a:lnTo>
                  <a:lnTo>
                    <a:pt x="87283" y="20319"/>
                  </a:lnTo>
                  <a:lnTo>
                    <a:pt x="87309" y="2085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7" name="pg748">
              <a:extLst>
                <a:ext uri="{FF2B5EF4-FFF2-40B4-BE49-F238E27FC236}">
                  <a16:creationId xmlns:a16="http://schemas.microsoft.com/office/drawing/2014/main" id="{C8748324-B6C5-2849-A6B4-5148BB6B8CF0}"/>
                </a:ext>
              </a:extLst>
            </p:cNvPr>
            <p:cNvSpPr/>
            <p:nvPr/>
          </p:nvSpPr>
          <p:spPr>
            <a:xfrm>
              <a:off x="3740176" y="1714780"/>
              <a:ext cx="366633" cy="300812"/>
            </a:xfrm>
            <a:custGeom>
              <a:avLst/>
              <a:gdLst/>
              <a:ahLst/>
              <a:cxnLst/>
              <a:rect l="0" t="0" r="0" b="0"/>
              <a:pathLst>
                <a:path w="366633" h="300812">
                  <a:moveTo>
                    <a:pt x="206351" y="18905"/>
                  </a:moveTo>
                  <a:lnTo>
                    <a:pt x="206316" y="23366"/>
                  </a:lnTo>
                  <a:lnTo>
                    <a:pt x="206198" y="27722"/>
                  </a:lnTo>
                  <a:lnTo>
                    <a:pt x="206511" y="27920"/>
                  </a:lnTo>
                  <a:lnTo>
                    <a:pt x="206900" y="27999"/>
                  </a:lnTo>
                  <a:lnTo>
                    <a:pt x="207513" y="28705"/>
                  </a:lnTo>
                  <a:lnTo>
                    <a:pt x="207652" y="29396"/>
                  </a:lnTo>
                  <a:lnTo>
                    <a:pt x="207652" y="30418"/>
                  </a:lnTo>
                  <a:lnTo>
                    <a:pt x="213373" y="30416"/>
                  </a:lnTo>
                  <a:lnTo>
                    <a:pt x="213942" y="30624"/>
                  </a:lnTo>
                  <a:lnTo>
                    <a:pt x="214572" y="30483"/>
                  </a:lnTo>
                  <a:lnTo>
                    <a:pt x="214993" y="32319"/>
                  </a:lnTo>
                  <a:lnTo>
                    <a:pt x="214998" y="32575"/>
                  </a:lnTo>
                  <a:lnTo>
                    <a:pt x="214980" y="32728"/>
                  </a:lnTo>
                  <a:lnTo>
                    <a:pt x="214622" y="32843"/>
                  </a:lnTo>
                  <a:lnTo>
                    <a:pt x="214567" y="35136"/>
                  </a:lnTo>
                  <a:lnTo>
                    <a:pt x="217373" y="35128"/>
                  </a:lnTo>
                  <a:lnTo>
                    <a:pt x="217331" y="37994"/>
                  </a:lnTo>
                  <a:lnTo>
                    <a:pt x="216395" y="37503"/>
                  </a:lnTo>
                  <a:lnTo>
                    <a:pt x="214568" y="37571"/>
                  </a:lnTo>
                  <a:lnTo>
                    <a:pt x="214563" y="42213"/>
                  </a:lnTo>
                  <a:lnTo>
                    <a:pt x="211802" y="42203"/>
                  </a:lnTo>
                  <a:lnTo>
                    <a:pt x="209373" y="42398"/>
                  </a:lnTo>
                  <a:lnTo>
                    <a:pt x="208552" y="42361"/>
                  </a:lnTo>
                  <a:lnTo>
                    <a:pt x="208216" y="42194"/>
                  </a:lnTo>
                  <a:lnTo>
                    <a:pt x="206272" y="42212"/>
                  </a:lnTo>
                  <a:lnTo>
                    <a:pt x="206222" y="75284"/>
                  </a:lnTo>
                  <a:lnTo>
                    <a:pt x="204702" y="75290"/>
                  </a:lnTo>
                  <a:lnTo>
                    <a:pt x="204695" y="77068"/>
                  </a:lnTo>
                  <a:lnTo>
                    <a:pt x="201914" y="77068"/>
                  </a:lnTo>
                  <a:lnTo>
                    <a:pt x="201902" y="79395"/>
                  </a:lnTo>
                  <a:lnTo>
                    <a:pt x="199122" y="79415"/>
                  </a:lnTo>
                  <a:lnTo>
                    <a:pt x="199101" y="86473"/>
                  </a:lnTo>
                  <a:lnTo>
                    <a:pt x="207415" y="86502"/>
                  </a:lnTo>
                  <a:lnTo>
                    <a:pt x="207369" y="91219"/>
                  </a:lnTo>
                  <a:lnTo>
                    <a:pt x="212878" y="91181"/>
                  </a:lnTo>
                  <a:lnTo>
                    <a:pt x="212884" y="93552"/>
                  </a:lnTo>
                  <a:lnTo>
                    <a:pt x="215529" y="93565"/>
                  </a:lnTo>
                  <a:lnTo>
                    <a:pt x="215495" y="103022"/>
                  </a:lnTo>
                  <a:lnTo>
                    <a:pt x="218246" y="103017"/>
                  </a:lnTo>
                  <a:lnTo>
                    <a:pt x="218276" y="105400"/>
                  </a:lnTo>
                  <a:lnTo>
                    <a:pt x="223767" y="105415"/>
                  </a:lnTo>
                  <a:lnTo>
                    <a:pt x="223778" y="110154"/>
                  </a:lnTo>
                  <a:lnTo>
                    <a:pt x="225155" y="110153"/>
                  </a:lnTo>
                  <a:lnTo>
                    <a:pt x="225149" y="112502"/>
                  </a:lnTo>
                  <a:lnTo>
                    <a:pt x="226533" y="112504"/>
                  </a:lnTo>
                  <a:lnTo>
                    <a:pt x="231954" y="112526"/>
                  </a:lnTo>
                  <a:lnTo>
                    <a:pt x="231980" y="119593"/>
                  </a:lnTo>
                  <a:lnTo>
                    <a:pt x="240224" y="119622"/>
                  </a:lnTo>
                  <a:lnTo>
                    <a:pt x="240209" y="124336"/>
                  </a:lnTo>
                  <a:lnTo>
                    <a:pt x="240290" y="126728"/>
                  </a:lnTo>
                  <a:lnTo>
                    <a:pt x="242964" y="126720"/>
                  </a:lnTo>
                  <a:lnTo>
                    <a:pt x="242987" y="129116"/>
                  </a:lnTo>
                  <a:lnTo>
                    <a:pt x="253939" y="129144"/>
                  </a:lnTo>
                  <a:lnTo>
                    <a:pt x="253948" y="131490"/>
                  </a:lnTo>
                  <a:lnTo>
                    <a:pt x="253628" y="131497"/>
                  </a:lnTo>
                  <a:lnTo>
                    <a:pt x="253593" y="133873"/>
                  </a:lnTo>
                  <a:lnTo>
                    <a:pt x="256334" y="133888"/>
                  </a:lnTo>
                  <a:lnTo>
                    <a:pt x="256290" y="136245"/>
                  </a:lnTo>
                  <a:lnTo>
                    <a:pt x="258869" y="136242"/>
                  </a:lnTo>
                  <a:lnTo>
                    <a:pt x="259021" y="136153"/>
                  </a:lnTo>
                  <a:lnTo>
                    <a:pt x="258993" y="138592"/>
                  </a:lnTo>
                  <a:lnTo>
                    <a:pt x="261725" y="138608"/>
                  </a:lnTo>
                  <a:lnTo>
                    <a:pt x="261798" y="133909"/>
                  </a:lnTo>
                  <a:lnTo>
                    <a:pt x="264535" y="133930"/>
                  </a:lnTo>
                  <a:lnTo>
                    <a:pt x="272709" y="133967"/>
                  </a:lnTo>
                  <a:lnTo>
                    <a:pt x="272757" y="131528"/>
                  </a:lnTo>
                  <a:lnTo>
                    <a:pt x="270370" y="131523"/>
                  </a:lnTo>
                  <a:lnTo>
                    <a:pt x="270371" y="129174"/>
                  </a:lnTo>
                  <a:lnTo>
                    <a:pt x="273100" y="129175"/>
                  </a:lnTo>
                  <a:lnTo>
                    <a:pt x="273044" y="122085"/>
                  </a:lnTo>
                  <a:lnTo>
                    <a:pt x="275783" y="122067"/>
                  </a:lnTo>
                  <a:lnTo>
                    <a:pt x="275771" y="119736"/>
                  </a:lnTo>
                  <a:lnTo>
                    <a:pt x="278530" y="119721"/>
                  </a:lnTo>
                  <a:lnTo>
                    <a:pt x="278485" y="126083"/>
                  </a:lnTo>
                  <a:lnTo>
                    <a:pt x="278501" y="127524"/>
                  </a:lnTo>
                  <a:lnTo>
                    <a:pt x="278582" y="128543"/>
                  </a:lnTo>
                  <a:lnTo>
                    <a:pt x="278599" y="131529"/>
                  </a:lnTo>
                  <a:lnTo>
                    <a:pt x="283701" y="131539"/>
                  </a:lnTo>
                  <a:lnTo>
                    <a:pt x="283942" y="131516"/>
                  </a:lnTo>
                  <a:lnTo>
                    <a:pt x="283912" y="129167"/>
                  </a:lnTo>
                  <a:lnTo>
                    <a:pt x="286767" y="129174"/>
                  </a:lnTo>
                  <a:lnTo>
                    <a:pt x="286708" y="124450"/>
                  </a:lnTo>
                  <a:lnTo>
                    <a:pt x="294960" y="124502"/>
                  </a:lnTo>
                  <a:lnTo>
                    <a:pt x="294932" y="131524"/>
                  </a:lnTo>
                  <a:lnTo>
                    <a:pt x="295489" y="131477"/>
                  </a:lnTo>
                  <a:lnTo>
                    <a:pt x="295614" y="131607"/>
                  </a:lnTo>
                  <a:lnTo>
                    <a:pt x="294520" y="131764"/>
                  </a:lnTo>
                  <a:lnTo>
                    <a:pt x="293359" y="131595"/>
                  </a:lnTo>
                  <a:lnTo>
                    <a:pt x="289147" y="131536"/>
                  </a:lnTo>
                  <a:lnTo>
                    <a:pt x="289101" y="133944"/>
                  </a:lnTo>
                  <a:lnTo>
                    <a:pt x="286382" y="133948"/>
                  </a:lnTo>
                  <a:lnTo>
                    <a:pt x="286346" y="136309"/>
                  </a:lnTo>
                  <a:lnTo>
                    <a:pt x="289083" y="136301"/>
                  </a:lnTo>
                  <a:lnTo>
                    <a:pt x="289003" y="141019"/>
                  </a:lnTo>
                  <a:lnTo>
                    <a:pt x="297175" y="141020"/>
                  </a:lnTo>
                  <a:lnTo>
                    <a:pt x="297121" y="145723"/>
                  </a:lnTo>
                  <a:lnTo>
                    <a:pt x="294363" y="145739"/>
                  </a:lnTo>
                  <a:lnTo>
                    <a:pt x="294296" y="149301"/>
                  </a:lnTo>
                  <a:lnTo>
                    <a:pt x="294274" y="153253"/>
                  </a:lnTo>
                  <a:lnTo>
                    <a:pt x="296995" y="152939"/>
                  </a:lnTo>
                  <a:lnTo>
                    <a:pt x="296950" y="157534"/>
                  </a:lnTo>
                  <a:lnTo>
                    <a:pt x="294234" y="157535"/>
                  </a:lnTo>
                  <a:lnTo>
                    <a:pt x="294176" y="159893"/>
                  </a:lnTo>
                  <a:lnTo>
                    <a:pt x="291472" y="159903"/>
                  </a:lnTo>
                  <a:lnTo>
                    <a:pt x="291426" y="164621"/>
                  </a:lnTo>
                  <a:lnTo>
                    <a:pt x="294098" y="164592"/>
                  </a:lnTo>
                  <a:lnTo>
                    <a:pt x="294087" y="166618"/>
                  </a:lnTo>
                  <a:lnTo>
                    <a:pt x="293953" y="166793"/>
                  </a:lnTo>
                  <a:lnTo>
                    <a:pt x="293630" y="166927"/>
                  </a:lnTo>
                  <a:lnTo>
                    <a:pt x="293359" y="166938"/>
                  </a:lnTo>
                  <a:lnTo>
                    <a:pt x="283208" y="166969"/>
                  </a:lnTo>
                  <a:lnTo>
                    <a:pt x="283202" y="167204"/>
                  </a:lnTo>
                  <a:lnTo>
                    <a:pt x="283169" y="169887"/>
                  </a:lnTo>
                  <a:lnTo>
                    <a:pt x="283109" y="171859"/>
                  </a:lnTo>
                  <a:lnTo>
                    <a:pt x="283090" y="173772"/>
                  </a:lnTo>
                  <a:lnTo>
                    <a:pt x="283034" y="178758"/>
                  </a:lnTo>
                  <a:lnTo>
                    <a:pt x="291210" y="178789"/>
                  </a:lnTo>
                  <a:lnTo>
                    <a:pt x="291277" y="174039"/>
                  </a:lnTo>
                  <a:lnTo>
                    <a:pt x="299491" y="174063"/>
                  </a:lnTo>
                  <a:lnTo>
                    <a:pt x="299422" y="178800"/>
                  </a:lnTo>
                  <a:lnTo>
                    <a:pt x="293920" y="178775"/>
                  </a:lnTo>
                  <a:lnTo>
                    <a:pt x="293734" y="188205"/>
                  </a:lnTo>
                  <a:lnTo>
                    <a:pt x="301962" y="188235"/>
                  </a:lnTo>
                  <a:lnTo>
                    <a:pt x="301988" y="183510"/>
                  </a:lnTo>
                  <a:lnTo>
                    <a:pt x="307391" y="183570"/>
                  </a:lnTo>
                  <a:lnTo>
                    <a:pt x="307416" y="188239"/>
                  </a:lnTo>
                  <a:lnTo>
                    <a:pt x="312467" y="188296"/>
                  </a:lnTo>
                  <a:lnTo>
                    <a:pt x="331968" y="188325"/>
                  </a:lnTo>
                  <a:lnTo>
                    <a:pt x="337619" y="188277"/>
                  </a:lnTo>
                  <a:lnTo>
                    <a:pt x="341911" y="188381"/>
                  </a:lnTo>
                  <a:lnTo>
                    <a:pt x="344483" y="188341"/>
                  </a:lnTo>
                  <a:lnTo>
                    <a:pt x="345041" y="188412"/>
                  </a:lnTo>
                  <a:lnTo>
                    <a:pt x="356516" y="188442"/>
                  </a:lnTo>
                  <a:lnTo>
                    <a:pt x="358523" y="188440"/>
                  </a:lnTo>
                  <a:lnTo>
                    <a:pt x="358501" y="197941"/>
                  </a:lnTo>
                  <a:lnTo>
                    <a:pt x="363917" y="198028"/>
                  </a:lnTo>
                  <a:lnTo>
                    <a:pt x="363914" y="200367"/>
                  </a:lnTo>
                  <a:lnTo>
                    <a:pt x="366621" y="200419"/>
                  </a:lnTo>
                  <a:lnTo>
                    <a:pt x="366633" y="205126"/>
                  </a:lnTo>
                  <a:lnTo>
                    <a:pt x="363910" y="205108"/>
                  </a:lnTo>
                  <a:lnTo>
                    <a:pt x="363890" y="207480"/>
                  </a:lnTo>
                  <a:lnTo>
                    <a:pt x="359153" y="207460"/>
                  </a:lnTo>
                  <a:lnTo>
                    <a:pt x="358095" y="207734"/>
                  </a:lnTo>
                  <a:lnTo>
                    <a:pt x="357702" y="207761"/>
                  </a:lnTo>
                  <a:lnTo>
                    <a:pt x="353150" y="207421"/>
                  </a:lnTo>
                  <a:lnTo>
                    <a:pt x="353118" y="211423"/>
                  </a:lnTo>
                  <a:lnTo>
                    <a:pt x="352608" y="212044"/>
                  </a:lnTo>
                  <a:lnTo>
                    <a:pt x="347659" y="212133"/>
                  </a:lnTo>
                  <a:lnTo>
                    <a:pt x="347639" y="216814"/>
                  </a:lnTo>
                  <a:lnTo>
                    <a:pt x="344929" y="216875"/>
                  </a:lnTo>
                  <a:lnTo>
                    <a:pt x="344901" y="221500"/>
                  </a:lnTo>
                  <a:lnTo>
                    <a:pt x="334106" y="221454"/>
                  </a:lnTo>
                  <a:lnTo>
                    <a:pt x="334019" y="233380"/>
                  </a:lnTo>
                  <a:lnTo>
                    <a:pt x="331297" y="233391"/>
                  </a:lnTo>
                  <a:lnTo>
                    <a:pt x="331240" y="245215"/>
                  </a:lnTo>
                  <a:lnTo>
                    <a:pt x="325791" y="245228"/>
                  </a:lnTo>
                  <a:lnTo>
                    <a:pt x="325498" y="245229"/>
                  </a:lnTo>
                  <a:lnTo>
                    <a:pt x="324695" y="245228"/>
                  </a:lnTo>
                  <a:lnTo>
                    <a:pt x="323030" y="245227"/>
                  </a:lnTo>
                  <a:lnTo>
                    <a:pt x="322648" y="245222"/>
                  </a:lnTo>
                  <a:lnTo>
                    <a:pt x="309593" y="245176"/>
                  </a:lnTo>
                  <a:lnTo>
                    <a:pt x="309129" y="245198"/>
                  </a:lnTo>
                  <a:lnTo>
                    <a:pt x="309095" y="260637"/>
                  </a:lnTo>
                  <a:lnTo>
                    <a:pt x="309075" y="262972"/>
                  </a:lnTo>
                  <a:lnTo>
                    <a:pt x="314601" y="263019"/>
                  </a:lnTo>
                  <a:lnTo>
                    <a:pt x="314617" y="260654"/>
                  </a:lnTo>
                  <a:lnTo>
                    <a:pt x="320012" y="260706"/>
                  </a:lnTo>
                  <a:lnTo>
                    <a:pt x="319990" y="263063"/>
                  </a:lnTo>
                  <a:lnTo>
                    <a:pt x="325417" y="263081"/>
                  </a:lnTo>
                  <a:lnTo>
                    <a:pt x="325375" y="267795"/>
                  </a:lnTo>
                  <a:lnTo>
                    <a:pt x="325318" y="284328"/>
                  </a:lnTo>
                  <a:lnTo>
                    <a:pt x="325216" y="288726"/>
                  </a:lnTo>
                  <a:lnTo>
                    <a:pt x="325139" y="288901"/>
                  </a:lnTo>
                  <a:lnTo>
                    <a:pt x="325233" y="289057"/>
                  </a:lnTo>
                  <a:lnTo>
                    <a:pt x="330619" y="289052"/>
                  </a:lnTo>
                  <a:lnTo>
                    <a:pt x="330483" y="300811"/>
                  </a:lnTo>
                  <a:lnTo>
                    <a:pt x="329910" y="300812"/>
                  </a:lnTo>
                  <a:lnTo>
                    <a:pt x="326053" y="300808"/>
                  </a:lnTo>
                  <a:lnTo>
                    <a:pt x="325725" y="300808"/>
                  </a:lnTo>
                  <a:lnTo>
                    <a:pt x="324250" y="300800"/>
                  </a:lnTo>
                  <a:lnTo>
                    <a:pt x="314295" y="300750"/>
                  </a:lnTo>
                  <a:lnTo>
                    <a:pt x="313074" y="300736"/>
                  </a:lnTo>
                  <a:lnTo>
                    <a:pt x="308907" y="300688"/>
                  </a:lnTo>
                  <a:lnTo>
                    <a:pt x="297839" y="300664"/>
                  </a:lnTo>
                  <a:lnTo>
                    <a:pt x="297158" y="300661"/>
                  </a:lnTo>
                  <a:lnTo>
                    <a:pt x="292698" y="300643"/>
                  </a:lnTo>
                  <a:lnTo>
                    <a:pt x="292511" y="300642"/>
                  </a:lnTo>
                  <a:lnTo>
                    <a:pt x="284472" y="300607"/>
                  </a:lnTo>
                  <a:lnTo>
                    <a:pt x="283074" y="300592"/>
                  </a:lnTo>
                  <a:lnTo>
                    <a:pt x="282511" y="300586"/>
                  </a:lnTo>
                  <a:lnTo>
                    <a:pt x="279313" y="300572"/>
                  </a:lnTo>
                  <a:lnTo>
                    <a:pt x="279122" y="300575"/>
                  </a:lnTo>
                  <a:lnTo>
                    <a:pt x="275058" y="300552"/>
                  </a:lnTo>
                  <a:lnTo>
                    <a:pt x="273717" y="300556"/>
                  </a:lnTo>
                  <a:lnTo>
                    <a:pt x="271291" y="300551"/>
                  </a:lnTo>
                  <a:lnTo>
                    <a:pt x="260313" y="300494"/>
                  </a:lnTo>
                  <a:lnTo>
                    <a:pt x="257723" y="300485"/>
                  </a:lnTo>
                  <a:lnTo>
                    <a:pt x="256603" y="300477"/>
                  </a:lnTo>
                  <a:lnTo>
                    <a:pt x="256463" y="300451"/>
                  </a:lnTo>
                  <a:lnTo>
                    <a:pt x="255326" y="300428"/>
                  </a:lnTo>
                  <a:lnTo>
                    <a:pt x="243170" y="300404"/>
                  </a:lnTo>
                  <a:lnTo>
                    <a:pt x="240274" y="300398"/>
                  </a:lnTo>
                  <a:lnTo>
                    <a:pt x="239618" y="300391"/>
                  </a:lnTo>
                  <a:lnTo>
                    <a:pt x="239008" y="300385"/>
                  </a:lnTo>
                  <a:lnTo>
                    <a:pt x="238454" y="300379"/>
                  </a:lnTo>
                  <a:lnTo>
                    <a:pt x="237657" y="300368"/>
                  </a:lnTo>
                  <a:lnTo>
                    <a:pt x="235056" y="300375"/>
                  </a:lnTo>
                  <a:lnTo>
                    <a:pt x="234786" y="300376"/>
                  </a:lnTo>
                  <a:lnTo>
                    <a:pt x="233482" y="300380"/>
                  </a:lnTo>
                  <a:lnTo>
                    <a:pt x="233221" y="300379"/>
                  </a:lnTo>
                  <a:lnTo>
                    <a:pt x="230398" y="300373"/>
                  </a:lnTo>
                  <a:lnTo>
                    <a:pt x="227144" y="300366"/>
                  </a:lnTo>
                  <a:lnTo>
                    <a:pt x="226194" y="300366"/>
                  </a:lnTo>
                  <a:lnTo>
                    <a:pt x="224986" y="300366"/>
                  </a:lnTo>
                  <a:lnTo>
                    <a:pt x="212140" y="300367"/>
                  </a:lnTo>
                  <a:lnTo>
                    <a:pt x="209144" y="300361"/>
                  </a:lnTo>
                  <a:lnTo>
                    <a:pt x="208181" y="300355"/>
                  </a:lnTo>
                  <a:lnTo>
                    <a:pt x="200075" y="300305"/>
                  </a:lnTo>
                  <a:lnTo>
                    <a:pt x="197182" y="300351"/>
                  </a:lnTo>
                  <a:lnTo>
                    <a:pt x="196250" y="300366"/>
                  </a:lnTo>
                  <a:lnTo>
                    <a:pt x="195314" y="300351"/>
                  </a:lnTo>
                  <a:lnTo>
                    <a:pt x="194734" y="300347"/>
                  </a:lnTo>
                  <a:lnTo>
                    <a:pt x="193745" y="300347"/>
                  </a:lnTo>
                  <a:lnTo>
                    <a:pt x="179854" y="300334"/>
                  </a:lnTo>
                  <a:lnTo>
                    <a:pt x="178153" y="300332"/>
                  </a:lnTo>
                  <a:lnTo>
                    <a:pt x="174159" y="300343"/>
                  </a:lnTo>
                  <a:lnTo>
                    <a:pt x="172936" y="300347"/>
                  </a:lnTo>
                  <a:lnTo>
                    <a:pt x="172091" y="300343"/>
                  </a:lnTo>
                  <a:lnTo>
                    <a:pt x="171833" y="300334"/>
                  </a:lnTo>
                  <a:lnTo>
                    <a:pt x="168542" y="300338"/>
                  </a:lnTo>
                  <a:lnTo>
                    <a:pt x="166968" y="300331"/>
                  </a:lnTo>
                  <a:lnTo>
                    <a:pt x="166434" y="300298"/>
                  </a:lnTo>
                  <a:lnTo>
                    <a:pt x="157300" y="300320"/>
                  </a:lnTo>
                  <a:lnTo>
                    <a:pt x="150814" y="300335"/>
                  </a:lnTo>
                  <a:lnTo>
                    <a:pt x="150103" y="300312"/>
                  </a:lnTo>
                  <a:lnTo>
                    <a:pt x="147348" y="300326"/>
                  </a:lnTo>
                  <a:lnTo>
                    <a:pt x="145474" y="300335"/>
                  </a:lnTo>
                  <a:lnTo>
                    <a:pt x="145021" y="300335"/>
                  </a:lnTo>
                  <a:lnTo>
                    <a:pt x="142798" y="300323"/>
                  </a:lnTo>
                  <a:lnTo>
                    <a:pt x="141784" y="300316"/>
                  </a:lnTo>
                  <a:lnTo>
                    <a:pt x="141186" y="300312"/>
                  </a:lnTo>
                  <a:lnTo>
                    <a:pt x="140745" y="300326"/>
                  </a:lnTo>
                  <a:lnTo>
                    <a:pt x="137549" y="300326"/>
                  </a:lnTo>
                  <a:lnTo>
                    <a:pt x="134931" y="300305"/>
                  </a:lnTo>
                  <a:lnTo>
                    <a:pt x="129839" y="300280"/>
                  </a:lnTo>
                  <a:lnTo>
                    <a:pt x="128778" y="300275"/>
                  </a:lnTo>
                  <a:lnTo>
                    <a:pt x="127066" y="300289"/>
                  </a:lnTo>
                  <a:lnTo>
                    <a:pt x="126746" y="300292"/>
                  </a:lnTo>
                  <a:lnTo>
                    <a:pt x="126476" y="300291"/>
                  </a:lnTo>
                  <a:lnTo>
                    <a:pt x="125225" y="300288"/>
                  </a:lnTo>
                  <a:lnTo>
                    <a:pt x="123373" y="300283"/>
                  </a:lnTo>
                  <a:lnTo>
                    <a:pt x="120706" y="300282"/>
                  </a:lnTo>
                  <a:lnTo>
                    <a:pt x="116639" y="300294"/>
                  </a:lnTo>
                  <a:lnTo>
                    <a:pt x="115939" y="300277"/>
                  </a:lnTo>
                  <a:lnTo>
                    <a:pt x="115540" y="300266"/>
                  </a:lnTo>
                  <a:lnTo>
                    <a:pt x="110103" y="300341"/>
                  </a:lnTo>
                  <a:lnTo>
                    <a:pt x="109849" y="300344"/>
                  </a:lnTo>
                  <a:lnTo>
                    <a:pt x="109569" y="300348"/>
                  </a:lnTo>
                  <a:lnTo>
                    <a:pt x="109100" y="300346"/>
                  </a:lnTo>
                  <a:lnTo>
                    <a:pt x="108742" y="300345"/>
                  </a:lnTo>
                  <a:lnTo>
                    <a:pt x="107919" y="300343"/>
                  </a:lnTo>
                  <a:lnTo>
                    <a:pt x="101155" y="300322"/>
                  </a:lnTo>
                  <a:lnTo>
                    <a:pt x="91781" y="300293"/>
                  </a:lnTo>
                  <a:lnTo>
                    <a:pt x="91583" y="300286"/>
                  </a:lnTo>
                  <a:lnTo>
                    <a:pt x="91149" y="300271"/>
                  </a:lnTo>
                  <a:lnTo>
                    <a:pt x="86050" y="300265"/>
                  </a:lnTo>
                  <a:lnTo>
                    <a:pt x="82547" y="300262"/>
                  </a:lnTo>
                  <a:lnTo>
                    <a:pt x="80346" y="300253"/>
                  </a:lnTo>
                  <a:lnTo>
                    <a:pt x="78787" y="300246"/>
                  </a:lnTo>
                  <a:lnTo>
                    <a:pt x="75817" y="300256"/>
                  </a:lnTo>
                  <a:lnTo>
                    <a:pt x="75656" y="300237"/>
                  </a:lnTo>
                  <a:lnTo>
                    <a:pt x="72164" y="300253"/>
                  </a:lnTo>
                  <a:lnTo>
                    <a:pt x="71864" y="300257"/>
                  </a:lnTo>
                  <a:lnTo>
                    <a:pt x="70275" y="300279"/>
                  </a:lnTo>
                  <a:lnTo>
                    <a:pt x="69581" y="300257"/>
                  </a:lnTo>
                  <a:lnTo>
                    <a:pt x="69409" y="300251"/>
                  </a:lnTo>
                  <a:lnTo>
                    <a:pt x="66397" y="300235"/>
                  </a:lnTo>
                  <a:lnTo>
                    <a:pt x="65713" y="300232"/>
                  </a:lnTo>
                  <a:lnTo>
                    <a:pt x="65453" y="300235"/>
                  </a:lnTo>
                  <a:lnTo>
                    <a:pt x="64979" y="300242"/>
                  </a:lnTo>
                  <a:lnTo>
                    <a:pt x="64733" y="300257"/>
                  </a:lnTo>
                  <a:lnTo>
                    <a:pt x="61642" y="300237"/>
                  </a:lnTo>
                  <a:lnTo>
                    <a:pt x="61053" y="300245"/>
                  </a:lnTo>
                  <a:lnTo>
                    <a:pt x="57297" y="300236"/>
                  </a:lnTo>
                  <a:lnTo>
                    <a:pt x="56083" y="300234"/>
                  </a:lnTo>
                  <a:lnTo>
                    <a:pt x="53538" y="300235"/>
                  </a:lnTo>
                  <a:lnTo>
                    <a:pt x="50724" y="300224"/>
                  </a:lnTo>
                  <a:lnTo>
                    <a:pt x="50790" y="295528"/>
                  </a:lnTo>
                  <a:lnTo>
                    <a:pt x="50740" y="284927"/>
                  </a:lnTo>
                  <a:lnTo>
                    <a:pt x="50793" y="280900"/>
                  </a:lnTo>
                  <a:lnTo>
                    <a:pt x="51169" y="280616"/>
                  </a:lnTo>
                  <a:lnTo>
                    <a:pt x="51908" y="280490"/>
                  </a:lnTo>
                  <a:lnTo>
                    <a:pt x="52350" y="280661"/>
                  </a:lnTo>
                  <a:lnTo>
                    <a:pt x="52516" y="280624"/>
                  </a:lnTo>
                  <a:lnTo>
                    <a:pt x="53255" y="280025"/>
                  </a:lnTo>
                  <a:lnTo>
                    <a:pt x="53255" y="279887"/>
                  </a:lnTo>
                  <a:lnTo>
                    <a:pt x="53076" y="279572"/>
                  </a:lnTo>
                  <a:lnTo>
                    <a:pt x="54066" y="279326"/>
                  </a:lnTo>
                  <a:lnTo>
                    <a:pt x="54755" y="280303"/>
                  </a:lnTo>
                  <a:lnTo>
                    <a:pt x="54517" y="280693"/>
                  </a:lnTo>
                  <a:lnTo>
                    <a:pt x="54114" y="280738"/>
                  </a:lnTo>
                  <a:lnTo>
                    <a:pt x="53799" y="280656"/>
                  </a:lnTo>
                  <a:lnTo>
                    <a:pt x="53944" y="281028"/>
                  </a:lnTo>
                  <a:lnTo>
                    <a:pt x="54331" y="281359"/>
                  </a:lnTo>
                  <a:lnTo>
                    <a:pt x="54696" y="281173"/>
                  </a:lnTo>
                  <a:lnTo>
                    <a:pt x="54781" y="280905"/>
                  </a:lnTo>
                  <a:lnTo>
                    <a:pt x="54964" y="280890"/>
                  </a:lnTo>
                  <a:lnTo>
                    <a:pt x="55151" y="281388"/>
                  </a:lnTo>
                  <a:lnTo>
                    <a:pt x="55164" y="281927"/>
                  </a:lnTo>
                  <a:lnTo>
                    <a:pt x="54833" y="283034"/>
                  </a:lnTo>
                  <a:lnTo>
                    <a:pt x="53750" y="283492"/>
                  </a:lnTo>
                  <a:lnTo>
                    <a:pt x="52781" y="283269"/>
                  </a:lnTo>
                  <a:lnTo>
                    <a:pt x="52543" y="283383"/>
                  </a:lnTo>
                  <a:lnTo>
                    <a:pt x="52896" y="283637"/>
                  </a:lnTo>
                  <a:lnTo>
                    <a:pt x="53610" y="283704"/>
                  </a:lnTo>
                  <a:lnTo>
                    <a:pt x="54417" y="284001"/>
                  </a:lnTo>
                  <a:lnTo>
                    <a:pt x="55072" y="285104"/>
                  </a:lnTo>
                  <a:lnTo>
                    <a:pt x="55030" y="285721"/>
                  </a:lnTo>
                  <a:lnTo>
                    <a:pt x="54792" y="285978"/>
                  </a:lnTo>
                  <a:lnTo>
                    <a:pt x="54902" y="286461"/>
                  </a:lnTo>
                  <a:lnTo>
                    <a:pt x="55153" y="286524"/>
                  </a:lnTo>
                  <a:lnTo>
                    <a:pt x="55387" y="286476"/>
                  </a:lnTo>
                  <a:lnTo>
                    <a:pt x="55289" y="286004"/>
                  </a:lnTo>
                  <a:lnTo>
                    <a:pt x="55386" y="285825"/>
                  </a:lnTo>
                  <a:lnTo>
                    <a:pt x="56002" y="285825"/>
                  </a:lnTo>
                  <a:lnTo>
                    <a:pt x="56093" y="286036"/>
                  </a:lnTo>
                  <a:lnTo>
                    <a:pt x="56325" y="285888"/>
                  </a:lnTo>
                  <a:lnTo>
                    <a:pt x="56571" y="285516"/>
                  </a:lnTo>
                  <a:lnTo>
                    <a:pt x="56580" y="285078"/>
                  </a:lnTo>
                  <a:lnTo>
                    <a:pt x="56707" y="285030"/>
                  </a:lnTo>
                  <a:lnTo>
                    <a:pt x="57089" y="285167"/>
                  </a:lnTo>
                  <a:lnTo>
                    <a:pt x="57467" y="285412"/>
                  </a:lnTo>
                  <a:lnTo>
                    <a:pt x="57531" y="285717"/>
                  </a:lnTo>
                  <a:lnTo>
                    <a:pt x="58542" y="286691"/>
                  </a:lnTo>
                  <a:lnTo>
                    <a:pt x="58848" y="286691"/>
                  </a:lnTo>
                  <a:lnTo>
                    <a:pt x="58419" y="286248"/>
                  </a:lnTo>
                  <a:lnTo>
                    <a:pt x="58432" y="286066"/>
                  </a:lnTo>
                  <a:lnTo>
                    <a:pt x="59179" y="286118"/>
                  </a:lnTo>
                  <a:lnTo>
                    <a:pt x="59693" y="286326"/>
                  </a:lnTo>
                  <a:lnTo>
                    <a:pt x="60063" y="286657"/>
                  </a:lnTo>
                  <a:lnTo>
                    <a:pt x="59914" y="286861"/>
                  </a:lnTo>
                  <a:lnTo>
                    <a:pt x="59871" y="287081"/>
                  </a:lnTo>
                  <a:lnTo>
                    <a:pt x="60598" y="287133"/>
                  </a:lnTo>
                  <a:lnTo>
                    <a:pt x="60343" y="285977"/>
                  </a:lnTo>
                  <a:lnTo>
                    <a:pt x="60449" y="285806"/>
                  </a:lnTo>
                  <a:lnTo>
                    <a:pt x="61018" y="285360"/>
                  </a:lnTo>
                  <a:lnTo>
                    <a:pt x="62114" y="285141"/>
                  </a:lnTo>
                  <a:lnTo>
                    <a:pt x="63100" y="284837"/>
                  </a:lnTo>
                  <a:lnTo>
                    <a:pt x="63813" y="285116"/>
                  </a:lnTo>
                  <a:lnTo>
                    <a:pt x="63784" y="285454"/>
                  </a:lnTo>
                  <a:lnTo>
                    <a:pt x="64786" y="286216"/>
                  </a:lnTo>
                  <a:lnTo>
                    <a:pt x="65197" y="286038"/>
                  </a:lnTo>
                  <a:lnTo>
                    <a:pt x="65151" y="285804"/>
                  </a:lnTo>
                  <a:lnTo>
                    <a:pt x="64845" y="285793"/>
                  </a:lnTo>
                  <a:lnTo>
                    <a:pt x="64599" y="285361"/>
                  </a:lnTo>
                  <a:lnTo>
                    <a:pt x="65300" y="285410"/>
                  </a:lnTo>
                  <a:lnTo>
                    <a:pt x="65827" y="284808"/>
                  </a:lnTo>
                  <a:lnTo>
                    <a:pt x="66958" y="284657"/>
                  </a:lnTo>
                  <a:lnTo>
                    <a:pt x="66839" y="285493"/>
                  </a:lnTo>
                  <a:lnTo>
                    <a:pt x="65741" y="286072"/>
                  </a:lnTo>
                  <a:lnTo>
                    <a:pt x="65949" y="286518"/>
                  </a:lnTo>
                  <a:lnTo>
                    <a:pt x="66775" y="286606"/>
                  </a:lnTo>
                  <a:lnTo>
                    <a:pt x="67163" y="286597"/>
                  </a:lnTo>
                  <a:lnTo>
                    <a:pt x="67846" y="285585"/>
                  </a:lnTo>
                  <a:lnTo>
                    <a:pt x="68479" y="285247"/>
                  </a:lnTo>
                  <a:lnTo>
                    <a:pt x="69611" y="285347"/>
                  </a:lnTo>
                  <a:lnTo>
                    <a:pt x="69655" y="284603"/>
                  </a:lnTo>
                  <a:lnTo>
                    <a:pt x="69569" y="282682"/>
                  </a:lnTo>
                  <a:lnTo>
                    <a:pt x="69549" y="271986"/>
                  </a:lnTo>
                  <a:lnTo>
                    <a:pt x="50759" y="271999"/>
                  </a:lnTo>
                  <a:lnTo>
                    <a:pt x="50771" y="267238"/>
                  </a:lnTo>
                  <a:lnTo>
                    <a:pt x="34714" y="267222"/>
                  </a:lnTo>
                  <a:lnTo>
                    <a:pt x="34655" y="279016"/>
                  </a:lnTo>
                  <a:lnTo>
                    <a:pt x="13132" y="278969"/>
                  </a:lnTo>
                  <a:lnTo>
                    <a:pt x="13121" y="274264"/>
                  </a:lnTo>
                  <a:lnTo>
                    <a:pt x="13119" y="265690"/>
                  </a:lnTo>
                  <a:lnTo>
                    <a:pt x="12936" y="265419"/>
                  </a:lnTo>
                  <a:lnTo>
                    <a:pt x="12987" y="264950"/>
                  </a:lnTo>
                  <a:lnTo>
                    <a:pt x="14755" y="264085"/>
                  </a:lnTo>
                  <a:lnTo>
                    <a:pt x="15436" y="264037"/>
                  </a:lnTo>
                  <a:lnTo>
                    <a:pt x="15815" y="264067"/>
                  </a:lnTo>
                  <a:lnTo>
                    <a:pt x="15887" y="264606"/>
                  </a:lnTo>
                  <a:lnTo>
                    <a:pt x="15806" y="264839"/>
                  </a:lnTo>
                  <a:lnTo>
                    <a:pt x="18532" y="264831"/>
                  </a:lnTo>
                  <a:lnTo>
                    <a:pt x="18524" y="257787"/>
                  </a:lnTo>
                  <a:lnTo>
                    <a:pt x="18219" y="257856"/>
                  </a:lnTo>
                  <a:lnTo>
                    <a:pt x="13103" y="257809"/>
                  </a:lnTo>
                  <a:lnTo>
                    <a:pt x="13097" y="255422"/>
                  </a:lnTo>
                  <a:lnTo>
                    <a:pt x="10417" y="255410"/>
                  </a:lnTo>
                  <a:lnTo>
                    <a:pt x="10417" y="253065"/>
                  </a:lnTo>
                  <a:lnTo>
                    <a:pt x="21201" y="253051"/>
                  </a:lnTo>
                  <a:lnTo>
                    <a:pt x="21209" y="250718"/>
                  </a:lnTo>
                  <a:lnTo>
                    <a:pt x="23920" y="250709"/>
                  </a:lnTo>
                  <a:lnTo>
                    <a:pt x="23982" y="245059"/>
                  </a:lnTo>
                  <a:lnTo>
                    <a:pt x="25688" y="245052"/>
                  </a:lnTo>
                  <a:lnTo>
                    <a:pt x="25663" y="243710"/>
                  </a:lnTo>
                  <a:lnTo>
                    <a:pt x="25180" y="242703"/>
                  </a:lnTo>
                  <a:lnTo>
                    <a:pt x="22974" y="242711"/>
                  </a:lnTo>
                  <a:lnTo>
                    <a:pt x="22969" y="240366"/>
                  </a:lnTo>
                  <a:lnTo>
                    <a:pt x="17529" y="240353"/>
                  </a:lnTo>
                  <a:lnTo>
                    <a:pt x="17505" y="238005"/>
                  </a:lnTo>
                  <a:lnTo>
                    <a:pt x="14789" y="238007"/>
                  </a:lnTo>
                  <a:lnTo>
                    <a:pt x="14751" y="230976"/>
                  </a:lnTo>
                  <a:lnTo>
                    <a:pt x="18219" y="230896"/>
                  </a:lnTo>
                  <a:lnTo>
                    <a:pt x="23060" y="231076"/>
                  </a:lnTo>
                  <a:lnTo>
                    <a:pt x="24546" y="230937"/>
                  </a:lnTo>
                  <a:lnTo>
                    <a:pt x="24462" y="230737"/>
                  </a:lnTo>
                  <a:lnTo>
                    <a:pt x="25009" y="230648"/>
                  </a:lnTo>
                  <a:lnTo>
                    <a:pt x="26001" y="230853"/>
                  </a:lnTo>
                  <a:lnTo>
                    <a:pt x="26530" y="230715"/>
                  </a:lnTo>
                  <a:lnTo>
                    <a:pt x="26538" y="230511"/>
                  </a:lnTo>
                  <a:lnTo>
                    <a:pt x="25849" y="230007"/>
                  </a:lnTo>
                  <a:lnTo>
                    <a:pt x="25631" y="229765"/>
                  </a:lnTo>
                  <a:lnTo>
                    <a:pt x="25383" y="229204"/>
                  </a:lnTo>
                  <a:lnTo>
                    <a:pt x="25520" y="229089"/>
                  </a:lnTo>
                  <a:lnTo>
                    <a:pt x="26230" y="229141"/>
                  </a:lnTo>
                  <a:lnTo>
                    <a:pt x="26072" y="228543"/>
                  </a:lnTo>
                  <a:lnTo>
                    <a:pt x="25533" y="228297"/>
                  </a:lnTo>
                  <a:lnTo>
                    <a:pt x="25234" y="228242"/>
                  </a:lnTo>
                  <a:lnTo>
                    <a:pt x="24819" y="228257"/>
                  </a:lnTo>
                  <a:lnTo>
                    <a:pt x="24503" y="228495"/>
                  </a:lnTo>
                  <a:lnTo>
                    <a:pt x="24216" y="228372"/>
                  </a:lnTo>
                  <a:lnTo>
                    <a:pt x="24207" y="226231"/>
                  </a:lnTo>
                  <a:lnTo>
                    <a:pt x="25550" y="226224"/>
                  </a:lnTo>
                  <a:lnTo>
                    <a:pt x="25485" y="219145"/>
                  </a:lnTo>
                  <a:lnTo>
                    <a:pt x="26817" y="219147"/>
                  </a:lnTo>
                  <a:lnTo>
                    <a:pt x="26792" y="216828"/>
                  </a:lnTo>
                  <a:lnTo>
                    <a:pt x="25470" y="216826"/>
                  </a:lnTo>
                  <a:lnTo>
                    <a:pt x="25403" y="209700"/>
                  </a:lnTo>
                  <a:lnTo>
                    <a:pt x="21470" y="209727"/>
                  </a:lnTo>
                  <a:lnTo>
                    <a:pt x="21115" y="209586"/>
                  </a:lnTo>
                  <a:lnTo>
                    <a:pt x="20605" y="209727"/>
                  </a:lnTo>
                  <a:lnTo>
                    <a:pt x="19980" y="209742"/>
                  </a:lnTo>
                  <a:lnTo>
                    <a:pt x="19934" y="205038"/>
                  </a:lnTo>
                  <a:lnTo>
                    <a:pt x="25351" y="205003"/>
                  </a:lnTo>
                  <a:lnTo>
                    <a:pt x="25264" y="197909"/>
                  </a:lnTo>
                  <a:lnTo>
                    <a:pt x="27983" y="197906"/>
                  </a:lnTo>
                  <a:lnTo>
                    <a:pt x="27920" y="193443"/>
                  </a:lnTo>
                  <a:lnTo>
                    <a:pt x="27918" y="193198"/>
                  </a:lnTo>
                  <a:lnTo>
                    <a:pt x="27869" y="190961"/>
                  </a:lnTo>
                  <a:lnTo>
                    <a:pt x="28389" y="190861"/>
                  </a:lnTo>
                  <a:lnTo>
                    <a:pt x="30496" y="190846"/>
                  </a:lnTo>
                  <a:lnTo>
                    <a:pt x="30303" y="191485"/>
                  </a:lnTo>
                  <a:lnTo>
                    <a:pt x="30534" y="193198"/>
                  </a:lnTo>
                  <a:lnTo>
                    <a:pt x="30587" y="197903"/>
                  </a:lnTo>
                  <a:lnTo>
                    <a:pt x="33319" y="197908"/>
                  </a:lnTo>
                  <a:lnTo>
                    <a:pt x="33267" y="193185"/>
                  </a:lnTo>
                  <a:lnTo>
                    <a:pt x="35242" y="192516"/>
                  </a:lnTo>
                  <a:lnTo>
                    <a:pt x="36612" y="192891"/>
                  </a:lnTo>
                  <a:lnTo>
                    <a:pt x="36818" y="192828"/>
                  </a:lnTo>
                  <a:lnTo>
                    <a:pt x="37100" y="192949"/>
                  </a:lnTo>
                  <a:lnTo>
                    <a:pt x="37393" y="193110"/>
                  </a:lnTo>
                  <a:lnTo>
                    <a:pt x="37981" y="193180"/>
                  </a:lnTo>
                  <a:lnTo>
                    <a:pt x="40303" y="193198"/>
                  </a:lnTo>
                  <a:lnTo>
                    <a:pt x="41241" y="193454"/>
                  </a:lnTo>
                  <a:lnTo>
                    <a:pt x="41560" y="192793"/>
                  </a:lnTo>
                  <a:lnTo>
                    <a:pt x="41800" y="192696"/>
                  </a:lnTo>
                  <a:lnTo>
                    <a:pt x="41950" y="192280"/>
                  </a:lnTo>
                  <a:lnTo>
                    <a:pt x="42044" y="191652"/>
                  </a:lnTo>
                  <a:lnTo>
                    <a:pt x="41971" y="191213"/>
                  </a:lnTo>
                  <a:lnTo>
                    <a:pt x="42092" y="190641"/>
                  </a:lnTo>
                  <a:lnTo>
                    <a:pt x="42770" y="190503"/>
                  </a:lnTo>
                  <a:lnTo>
                    <a:pt x="42787" y="190641"/>
                  </a:lnTo>
                  <a:lnTo>
                    <a:pt x="42504" y="190949"/>
                  </a:lnTo>
                  <a:lnTo>
                    <a:pt x="42512" y="191102"/>
                  </a:lnTo>
                  <a:lnTo>
                    <a:pt x="43032" y="191752"/>
                  </a:lnTo>
                  <a:lnTo>
                    <a:pt x="43804" y="192473"/>
                  </a:lnTo>
                  <a:lnTo>
                    <a:pt x="44272" y="192428"/>
                  </a:lnTo>
                  <a:lnTo>
                    <a:pt x="44478" y="192287"/>
                  </a:lnTo>
                  <a:lnTo>
                    <a:pt x="44491" y="192124"/>
                  </a:lnTo>
                  <a:lnTo>
                    <a:pt x="45079" y="191983"/>
                  </a:lnTo>
                  <a:lnTo>
                    <a:pt x="45723" y="192443"/>
                  </a:lnTo>
                  <a:lnTo>
                    <a:pt x="46469" y="192667"/>
                  </a:lnTo>
                  <a:lnTo>
                    <a:pt x="46886" y="192224"/>
                  </a:lnTo>
                  <a:lnTo>
                    <a:pt x="47079" y="191764"/>
                  </a:lnTo>
                  <a:lnTo>
                    <a:pt x="47479" y="191574"/>
                  </a:lnTo>
                  <a:lnTo>
                    <a:pt x="47963" y="191705"/>
                  </a:lnTo>
                  <a:lnTo>
                    <a:pt x="48345" y="191939"/>
                  </a:lnTo>
                  <a:lnTo>
                    <a:pt x="49388" y="193076"/>
                  </a:lnTo>
                  <a:lnTo>
                    <a:pt x="49636" y="193641"/>
                  </a:lnTo>
                  <a:lnTo>
                    <a:pt x="49567" y="193842"/>
                  </a:lnTo>
                  <a:lnTo>
                    <a:pt x="49430" y="194043"/>
                  </a:lnTo>
                  <a:lnTo>
                    <a:pt x="49936" y="193894"/>
                  </a:lnTo>
                  <a:lnTo>
                    <a:pt x="50677" y="193152"/>
                  </a:lnTo>
                  <a:lnTo>
                    <a:pt x="52913" y="193340"/>
                  </a:lnTo>
                  <a:lnTo>
                    <a:pt x="53809" y="192596"/>
                  </a:lnTo>
                  <a:lnTo>
                    <a:pt x="54921" y="192316"/>
                  </a:lnTo>
                  <a:lnTo>
                    <a:pt x="55518" y="193343"/>
                  </a:lnTo>
                  <a:lnTo>
                    <a:pt x="55466" y="193499"/>
                  </a:lnTo>
                  <a:lnTo>
                    <a:pt x="55264" y="193621"/>
                  </a:lnTo>
                  <a:lnTo>
                    <a:pt x="55106" y="193830"/>
                  </a:lnTo>
                  <a:lnTo>
                    <a:pt x="55218" y="194443"/>
                  </a:lnTo>
                  <a:lnTo>
                    <a:pt x="55994" y="194435"/>
                  </a:lnTo>
                  <a:lnTo>
                    <a:pt x="56737" y="194279"/>
                  </a:lnTo>
                  <a:lnTo>
                    <a:pt x="58136" y="195141"/>
                  </a:lnTo>
                  <a:lnTo>
                    <a:pt x="58595" y="194892"/>
                  </a:lnTo>
                  <a:lnTo>
                    <a:pt x="58908" y="194312"/>
                  </a:lnTo>
                  <a:lnTo>
                    <a:pt x="59281" y="192733"/>
                  </a:lnTo>
                  <a:lnTo>
                    <a:pt x="59440" y="191781"/>
                  </a:lnTo>
                  <a:lnTo>
                    <a:pt x="60193" y="191905"/>
                  </a:lnTo>
                  <a:lnTo>
                    <a:pt x="60745" y="192060"/>
                  </a:lnTo>
                  <a:lnTo>
                    <a:pt x="61376" y="193130"/>
                  </a:lnTo>
                  <a:lnTo>
                    <a:pt x="61508" y="194175"/>
                  </a:lnTo>
                  <a:lnTo>
                    <a:pt x="61066" y="194398"/>
                  </a:lnTo>
                  <a:lnTo>
                    <a:pt x="60865" y="194650"/>
                  </a:lnTo>
                  <a:lnTo>
                    <a:pt x="61053" y="194974"/>
                  </a:lnTo>
                  <a:lnTo>
                    <a:pt x="61452" y="194918"/>
                  </a:lnTo>
                  <a:lnTo>
                    <a:pt x="61727" y="195104"/>
                  </a:lnTo>
                  <a:lnTo>
                    <a:pt x="61645" y="195364"/>
                  </a:lnTo>
                  <a:lnTo>
                    <a:pt x="61307" y="195438"/>
                  </a:lnTo>
                  <a:lnTo>
                    <a:pt x="60294" y="195315"/>
                  </a:lnTo>
                  <a:lnTo>
                    <a:pt x="60157" y="195427"/>
                  </a:lnTo>
                  <a:lnTo>
                    <a:pt x="60045" y="195761"/>
                  </a:lnTo>
                  <a:lnTo>
                    <a:pt x="60002" y="196229"/>
                  </a:lnTo>
                  <a:lnTo>
                    <a:pt x="60894" y="196571"/>
                  </a:lnTo>
                  <a:lnTo>
                    <a:pt x="61032" y="196746"/>
                  </a:lnTo>
                  <a:lnTo>
                    <a:pt x="60980" y="196965"/>
                  </a:lnTo>
                  <a:lnTo>
                    <a:pt x="60289" y="197816"/>
                  </a:lnTo>
                  <a:lnTo>
                    <a:pt x="60384" y="198035"/>
                  </a:lnTo>
                  <a:lnTo>
                    <a:pt x="60868" y="198292"/>
                  </a:lnTo>
                  <a:lnTo>
                    <a:pt x="61207" y="198322"/>
                  </a:lnTo>
                  <a:lnTo>
                    <a:pt x="61336" y="197686"/>
                  </a:lnTo>
                  <a:lnTo>
                    <a:pt x="61894" y="196995"/>
                  </a:lnTo>
                  <a:lnTo>
                    <a:pt x="62023" y="197059"/>
                  </a:lnTo>
                  <a:lnTo>
                    <a:pt x="62143" y="197289"/>
                  </a:lnTo>
                  <a:lnTo>
                    <a:pt x="62194" y="197679"/>
                  </a:lnTo>
                  <a:lnTo>
                    <a:pt x="62241" y="198081"/>
                  </a:lnTo>
                  <a:lnTo>
                    <a:pt x="62841" y="198010"/>
                  </a:lnTo>
                  <a:lnTo>
                    <a:pt x="63069" y="197683"/>
                  </a:lnTo>
                  <a:lnTo>
                    <a:pt x="63039" y="197412"/>
                  </a:lnTo>
                  <a:lnTo>
                    <a:pt x="62928" y="197059"/>
                  </a:lnTo>
                  <a:lnTo>
                    <a:pt x="63730" y="196416"/>
                  </a:lnTo>
                  <a:lnTo>
                    <a:pt x="63936" y="196353"/>
                  </a:lnTo>
                  <a:lnTo>
                    <a:pt x="64588" y="196301"/>
                  </a:lnTo>
                  <a:lnTo>
                    <a:pt x="64730" y="196361"/>
                  </a:lnTo>
                  <a:lnTo>
                    <a:pt x="64837" y="196766"/>
                  </a:lnTo>
                  <a:lnTo>
                    <a:pt x="64416" y="197327"/>
                  </a:lnTo>
                  <a:lnTo>
                    <a:pt x="64373" y="197487"/>
                  </a:lnTo>
                  <a:lnTo>
                    <a:pt x="64429" y="197643"/>
                  </a:lnTo>
                  <a:lnTo>
                    <a:pt x="64712" y="197832"/>
                  </a:lnTo>
                  <a:lnTo>
                    <a:pt x="65492" y="197900"/>
                  </a:lnTo>
                  <a:lnTo>
                    <a:pt x="65840" y="197733"/>
                  </a:lnTo>
                  <a:lnTo>
                    <a:pt x="66510" y="196886"/>
                  </a:lnTo>
                  <a:lnTo>
                    <a:pt x="66343" y="196726"/>
                  </a:lnTo>
                  <a:lnTo>
                    <a:pt x="66287" y="196510"/>
                  </a:lnTo>
                  <a:lnTo>
                    <a:pt x="66360" y="196295"/>
                  </a:lnTo>
                  <a:lnTo>
                    <a:pt x="66566" y="196072"/>
                  </a:lnTo>
                  <a:lnTo>
                    <a:pt x="66828" y="196125"/>
                  </a:lnTo>
                  <a:lnTo>
                    <a:pt x="67195" y="196544"/>
                  </a:lnTo>
                  <a:lnTo>
                    <a:pt x="67388" y="197035"/>
                  </a:lnTo>
                  <a:lnTo>
                    <a:pt x="67543" y="197098"/>
                  </a:lnTo>
                  <a:lnTo>
                    <a:pt x="67745" y="196938"/>
                  </a:lnTo>
                  <a:lnTo>
                    <a:pt x="68113" y="196432"/>
                  </a:lnTo>
                  <a:lnTo>
                    <a:pt x="68207" y="196231"/>
                  </a:lnTo>
                  <a:lnTo>
                    <a:pt x="68220" y="195942"/>
                  </a:lnTo>
                  <a:lnTo>
                    <a:pt x="68138" y="195763"/>
                  </a:lnTo>
                  <a:lnTo>
                    <a:pt x="67924" y="195637"/>
                  </a:lnTo>
                  <a:lnTo>
                    <a:pt x="67497" y="195720"/>
                  </a:lnTo>
                  <a:lnTo>
                    <a:pt x="67280" y="195660"/>
                  </a:lnTo>
                  <a:lnTo>
                    <a:pt x="67210" y="195451"/>
                  </a:lnTo>
                  <a:lnTo>
                    <a:pt x="67228" y="195266"/>
                  </a:lnTo>
                  <a:lnTo>
                    <a:pt x="67752" y="195332"/>
                  </a:lnTo>
                  <a:lnTo>
                    <a:pt x="68103" y="195184"/>
                  </a:lnTo>
                  <a:lnTo>
                    <a:pt x="68266" y="194935"/>
                  </a:lnTo>
                  <a:lnTo>
                    <a:pt x="68193" y="194403"/>
                  </a:lnTo>
                  <a:lnTo>
                    <a:pt x="67781" y="194024"/>
                  </a:lnTo>
                  <a:lnTo>
                    <a:pt x="67466" y="192936"/>
                  </a:lnTo>
                  <a:lnTo>
                    <a:pt x="67350" y="192780"/>
                  </a:lnTo>
                  <a:lnTo>
                    <a:pt x="66925" y="192962"/>
                  </a:lnTo>
                  <a:lnTo>
                    <a:pt x="66122" y="192917"/>
                  </a:lnTo>
                  <a:lnTo>
                    <a:pt x="65792" y="192846"/>
                  </a:lnTo>
                  <a:lnTo>
                    <a:pt x="65487" y="192641"/>
                  </a:lnTo>
                  <a:lnTo>
                    <a:pt x="65518" y="192407"/>
                  </a:lnTo>
                  <a:lnTo>
                    <a:pt x="65822" y="192378"/>
                  </a:lnTo>
                  <a:lnTo>
                    <a:pt x="66037" y="192177"/>
                  </a:lnTo>
                  <a:lnTo>
                    <a:pt x="66110" y="191668"/>
                  </a:lnTo>
                  <a:lnTo>
                    <a:pt x="65960" y="191560"/>
                  </a:lnTo>
                  <a:lnTo>
                    <a:pt x="65750" y="191579"/>
                  </a:lnTo>
                  <a:lnTo>
                    <a:pt x="65535" y="191404"/>
                  </a:lnTo>
                  <a:lnTo>
                    <a:pt x="65162" y="190794"/>
                  </a:lnTo>
                  <a:lnTo>
                    <a:pt x="65051" y="190426"/>
                  </a:lnTo>
                  <a:lnTo>
                    <a:pt x="65571" y="190125"/>
                  </a:lnTo>
                  <a:lnTo>
                    <a:pt x="65869" y="189021"/>
                  </a:lnTo>
                  <a:lnTo>
                    <a:pt x="65491" y="189084"/>
                  </a:lnTo>
                  <a:lnTo>
                    <a:pt x="65220" y="189288"/>
                  </a:lnTo>
                  <a:lnTo>
                    <a:pt x="64387" y="189143"/>
                  </a:lnTo>
                  <a:lnTo>
                    <a:pt x="64078" y="188997"/>
                  </a:lnTo>
                  <a:lnTo>
                    <a:pt x="64302" y="188578"/>
                  </a:lnTo>
                  <a:lnTo>
                    <a:pt x="64860" y="188006"/>
                  </a:lnTo>
                  <a:lnTo>
                    <a:pt x="64123" y="186195"/>
                  </a:lnTo>
                  <a:lnTo>
                    <a:pt x="63719" y="186214"/>
                  </a:lnTo>
                  <a:lnTo>
                    <a:pt x="63105" y="186087"/>
                  </a:lnTo>
                  <a:lnTo>
                    <a:pt x="62894" y="185849"/>
                  </a:lnTo>
                  <a:lnTo>
                    <a:pt x="62877" y="185166"/>
                  </a:lnTo>
                  <a:lnTo>
                    <a:pt x="62964" y="184645"/>
                  </a:lnTo>
                  <a:lnTo>
                    <a:pt x="63166" y="184541"/>
                  </a:lnTo>
                  <a:lnTo>
                    <a:pt x="63475" y="184653"/>
                  </a:lnTo>
                  <a:lnTo>
                    <a:pt x="63514" y="184523"/>
                  </a:lnTo>
                  <a:lnTo>
                    <a:pt x="63423" y="184345"/>
                  </a:lnTo>
                  <a:lnTo>
                    <a:pt x="63007" y="184159"/>
                  </a:lnTo>
                  <a:lnTo>
                    <a:pt x="62508" y="184296"/>
                  </a:lnTo>
                  <a:lnTo>
                    <a:pt x="62226" y="183744"/>
                  </a:lnTo>
                  <a:lnTo>
                    <a:pt x="63660" y="183854"/>
                  </a:lnTo>
                  <a:lnTo>
                    <a:pt x="70943" y="183854"/>
                  </a:lnTo>
                  <a:lnTo>
                    <a:pt x="70959" y="181513"/>
                  </a:lnTo>
                  <a:lnTo>
                    <a:pt x="72927" y="181501"/>
                  </a:lnTo>
                  <a:lnTo>
                    <a:pt x="73211" y="181572"/>
                  </a:lnTo>
                  <a:lnTo>
                    <a:pt x="73606" y="181483"/>
                  </a:lnTo>
                  <a:lnTo>
                    <a:pt x="73606" y="179156"/>
                  </a:lnTo>
                  <a:lnTo>
                    <a:pt x="76301" y="179153"/>
                  </a:lnTo>
                  <a:lnTo>
                    <a:pt x="76314" y="181505"/>
                  </a:lnTo>
                  <a:lnTo>
                    <a:pt x="78983" y="181506"/>
                  </a:lnTo>
                  <a:lnTo>
                    <a:pt x="78986" y="178202"/>
                  </a:lnTo>
                  <a:lnTo>
                    <a:pt x="79625" y="177834"/>
                  </a:lnTo>
                  <a:lnTo>
                    <a:pt x="80615" y="177467"/>
                  </a:lnTo>
                  <a:lnTo>
                    <a:pt x="81141" y="177525"/>
                  </a:lnTo>
                  <a:lnTo>
                    <a:pt x="81723" y="176802"/>
                  </a:lnTo>
                  <a:lnTo>
                    <a:pt x="80106" y="174886"/>
                  </a:lnTo>
                  <a:lnTo>
                    <a:pt x="79419" y="174512"/>
                  </a:lnTo>
                  <a:lnTo>
                    <a:pt x="79041" y="174437"/>
                  </a:lnTo>
                  <a:lnTo>
                    <a:pt x="78934" y="173739"/>
                  </a:lnTo>
                  <a:lnTo>
                    <a:pt x="79007" y="173222"/>
                  </a:lnTo>
                  <a:lnTo>
                    <a:pt x="78952" y="170316"/>
                  </a:lnTo>
                  <a:lnTo>
                    <a:pt x="79172" y="169677"/>
                  </a:lnTo>
                  <a:lnTo>
                    <a:pt x="76194" y="169784"/>
                  </a:lnTo>
                  <a:lnTo>
                    <a:pt x="76182" y="167405"/>
                  </a:lnTo>
                  <a:lnTo>
                    <a:pt x="76118" y="166223"/>
                  </a:lnTo>
                  <a:lnTo>
                    <a:pt x="73414" y="166208"/>
                  </a:lnTo>
                  <a:lnTo>
                    <a:pt x="73318" y="159701"/>
                  </a:lnTo>
                  <a:lnTo>
                    <a:pt x="70858" y="158944"/>
                  </a:lnTo>
                  <a:lnTo>
                    <a:pt x="69845" y="158531"/>
                  </a:lnTo>
                  <a:lnTo>
                    <a:pt x="70323" y="158074"/>
                  </a:lnTo>
                  <a:lnTo>
                    <a:pt x="70573" y="157929"/>
                  </a:lnTo>
                  <a:lnTo>
                    <a:pt x="74537" y="157991"/>
                  </a:lnTo>
                  <a:lnTo>
                    <a:pt x="74985" y="157742"/>
                  </a:lnTo>
                  <a:lnTo>
                    <a:pt x="75571" y="157668"/>
                  </a:lnTo>
                  <a:lnTo>
                    <a:pt x="75912" y="157668"/>
                  </a:lnTo>
                  <a:lnTo>
                    <a:pt x="76821" y="157980"/>
                  </a:lnTo>
                  <a:lnTo>
                    <a:pt x="81177" y="158001"/>
                  </a:lnTo>
                  <a:lnTo>
                    <a:pt x="81815" y="158239"/>
                  </a:lnTo>
                  <a:lnTo>
                    <a:pt x="82716" y="158217"/>
                  </a:lnTo>
                  <a:lnTo>
                    <a:pt x="82862" y="158009"/>
                  </a:lnTo>
                  <a:lnTo>
                    <a:pt x="82884" y="157619"/>
                  </a:lnTo>
                  <a:lnTo>
                    <a:pt x="83253" y="156921"/>
                  </a:lnTo>
                  <a:lnTo>
                    <a:pt x="84150" y="156548"/>
                  </a:lnTo>
                  <a:lnTo>
                    <a:pt x="84369" y="155987"/>
                  </a:lnTo>
                  <a:lnTo>
                    <a:pt x="84188" y="154970"/>
                  </a:lnTo>
                  <a:lnTo>
                    <a:pt x="84196" y="153557"/>
                  </a:lnTo>
                  <a:lnTo>
                    <a:pt x="84199" y="153167"/>
                  </a:lnTo>
                  <a:lnTo>
                    <a:pt x="83431" y="153330"/>
                  </a:lnTo>
                  <a:lnTo>
                    <a:pt x="81638" y="153489"/>
                  </a:lnTo>
                  <a:lnTo>
                    <a:pt x="81280" y="153363"/>
                  </a:lnTo>
                  <a:lnTo>
                    <a:pt x="81475" y="152010"/>
                  </a:lnTo>
                  <a:lnTo>
                    <a:pt x="81342" y="150992"/>
                  </a:lnTo>
                  <a:lnTo>
                    <a:pt x="77333" y="150919"/>
                  </a:lnTo>
                  <a:lnTo>
                    <a:pt x="77281" y="146329"/>
                  </a:lnTo>
                  <a:lnTo>
                    <a:pt x="75894" y="146300"/>
                  </a:lnTo>
                  <a:lnTo>
                    <a:pt x="75828" y="139168"/>
                  </a:lnTo>
                  <a:lnTo>
                    <a:pt x="62812" y="139146"/>
                  </a:lnTo>
                  <a:lnTo>
                    <a:pt x="62782" y="138443"/>
                  </a:lnTo>
                  <a:lnTo>
                    <a:pt x="62696" y="138161"/>
                  </a:lnTo>
                  <a:lnTo>
                    <a:pt x="62489" y="137812"/>
                  </a:lnTo>
                  <a:lnTo>
                    <a:pt x="61872" y="137258"/>
                  </a:lnTo>
                  <a:lnTo>
                    <a:pt x="61526" y="136771"/>
                  </a:lnTo>
                  <a:lnTo>
                    <a:pt x="65539" y="136784"/>
                  </a:lnTo>
                  <a:lnTo>
                    <a:pt x="65536" y="134424"/>
                  </a:lnTo>
                  <a:lnTo>
                    <a:pt x="71032" y="134449"/>
                  </a:lnTo>
                  <a:lnTo>
                    <a:pt x="71048" y="131584"/>
                  </a:lnTo>
                  <a:lnTo>
                    <a:pt x="73183" y="131580"/>
                  </a:lnTo>
                  <a:lnTo>
                    <a:pt x="73148" y="126884"/>
                  </a:lnTo>
                  <a:lnTo>
                    <a:pt x="75907" y="126906"/>
                  </a:lnTo>
                  <a:lnTo>
                    <a:pt x="75915" y="129239"/>
                  </a:lnTo>
                  <a:lnTo>
                    <a:pt x="78656" y="129235"/>
                  </a:lnTo>
                  <a:lnTo>
                    <a:pt x="78624" y="122173"/>
                  </a:lnTo>
                  <a:lnTo>
                    <a:pt x="75881" y="122198"/>
                  </a:lnTo>
                  <a:lnTo>
                    <a:pt x="75877" y="119838"/>
                  </a:lnTo>
                  <a:lnTo>
                    <a:pt x="70415" y="119836"/>
                  </a:lnTo>
                  <a:lnTo>
                    <a:pt x="70415" y="126881"/>
                  </a:lnTo>
                  <a:lnTo>
                    <a:pt x="68413" y="126837"/>
                  </a:lnTo>
                  <a:lnTo>
                    <a:pt x="67833" y="126752"/>
                  </a:lnTo>
                  <a:lnTo>
                    <a:pt x="67496" y="126879"/>
                  </a:lnTo>
                  <a:lnTo>
                    <a:pt x="64954" y="126881"/>
                  </a:lnTo>
                  <a:lnTo>
                    <a:pt x="64960" y="124518"/>
                  </a:lnTo>
                  <a:lnTo>
                    <a:pt x="59480" y="124531"/>
                  </a:lnTo>
                  <a:lnTo>
                    <a:pt x="59470" y="126880"/>
                  </a:lnTo>
                  <a:lnTo>
                    <a:pt x="56729" y="126878"/>
                  </a:lnTo>
                  <a:lnTo>
                    <a:pt x="56739" y="124509"/>
                  </a:lnTo>
                  <a:lnTo>
                    <a:pt x="51253" y="124526"/>
                  </a:lnTo>
                  <a:lnTo>
                    <a:pt x="48529" y="124531"/>
                  </a:lnTo>
                  <a:lnTo>
                    <a:pt x="48556" y="118740"/>
                  </a:lnTo>
                  <a:lnTo>
                    <a:pt x="47298" y="118741"/>
                  </a:lnTo>
                  <a:lnTo>
                    <a:pt x="47298" y="119844"/>
                  </a:lnTo>
                  <a:lnTo>
                    <a:pt x="43059" y="119838"/>
                  </a:lnTo>
                  <a:lnTo>
                    <a:pt x="43059" y="118644"/>
                  </a:lnTo>
                  <a:lnTo>
                    <a:pt x="44351" y="118596"/>
                  </a:lnTo>
                  <a:lnTo>
                    <a:pt x="44351" y="117505"/>
                  </a:lnTo>
                  <a:lnTo>
                    <a:pt x="45809" y="117505"/>
                  </a:lnTo>
                  <a:lnTo>
                    <a:pt x="45805" y="116189"/>
                  </a:lnTo>
                  <a:lnTo>
                    <a:pt x="47129" y="116173"/>
                  </a:lnTo>
                  <a:lnTo>
                    <a:pt x="47129" y="115150"/>
                  </a:lnTo>
                  <a:lnTo>
                    <a:pt x="45802" y="115153"/>
                  </a:lnTo>
                  <a:lnTo>
                    <a:pt x="45812" y="113283"/>
                  </a:lnTo>
                  <a:lnTo>
                    <a:pt x="43075" y="113332"/>
                  </a:lnTo>
                  <a:lnTo>
                    <a:pt x="43075" y="113845"/>
                  </a:lnTo>
                  <a:lnTo>
                    <a:pt x="40372" y="113797"/>
                  </a:lnTo>
                  <a:lnTo>
                    <a:pt x="40372" y="112844"/>
                  </a:lnTo>
                  <a:lnTo>
                    <a:pt x="32131" y="112799"/>
                  </a:lnTo>
                  <a:lnTo>
                    <a:pt x="32160" y="104504"/>
                  </a:lnTo>
                  <a:lnTo>
                    <a:pt x="32162" y="103352"/>
                  </a:lnTo>
                  <a:lnTo>
                    <a:pt x="25311" y="103324"/>
                  </a:lnTo>
                  <a:lnTo>
                    <a:pt x="24961" y="103455"/>
                  </a:lnTo>
                  <a:lnTo>
                    <a:pt x="24969" y="103938"/>
                  </a:lnTo>
                  <a:lnTo>
                    <a:pt x="25112" y="104161"/>
                  </a:lnTo>
                  <a:lnTo>
                    <a:pt x="25342" y="104294"/>
                  </a:lnTo>
                  <a:lnTo>
                    <a:pt x="25642" y="104707"/>
                  </a:lnTo>
                  <a:lnTo>
                    <a:pt x="25477" y="104781"/>
                  </a:lnTo>
                  <a:lnTo>
                    <a:pt x="24870" y="104607"/>
                  </a:lnTo>
                  <a:lnTo>
                    <a:pt x="23790" y="104570"/>
                  </a:lnTo>
                  <a:lnTo>
                    <a:pt x="23093" y="105016"/>
                  </a:lnTo>
                  <a:lnTo>
                    <a:pt x="22698" y="105391"/>
                  </a:lnTo>
                  <a:lnTo>
                    <a:pt x="22937" y="106115"/>
                  </a:lnTo>
                  <a:lnTo>
                    <a:pt x="23544" y="106394"/>
                  </a:lnTo>
                  <a:lnTo>
                    <a:pt x="23778" y="106323"/>
                  </a:lnTo>
                  <a:lnTo>
                    <a:pt x="23904" y="106104"/>
                  </a:lnTo>
                  <a:lnTo>
                    <a:pt x="24068" y="106175"/>
                  </a:lnTo>
                  <a:lnTo>
                    <a:pt x="24151" y="106349"/>
                  </a:lnTo>
                  <a:lnTo>
                    <a:pt x="23813" y="106628"/>
                  </a:lnTo>
                  <a:lnTo>
                    <a:pt x="22435" y="106900"/>
                  </a:lnTo>
                  <a:lnTo>
                    <a:pt x="22070" y="106562"/>
                  </a:lnTo>
                  <a:lnTo>
                    <a:pt x="22049" y="106402"/>
                  </a:lnTo>
                  <a:lnTo>
                    <a:pt x="21160" y="106395"/>
                  </a:lnTo>
                  <a:lnTo>
                    <a:pt x="20601" y="106900"/>
                  </a:lnTo>
                  <a:lnTo>
                    <a:pt x="20324" y="107372"/>
                  </a:lnTo>
                  <a:lnTo>
                    <a:pt x="20277" y="107673"/>
                  </a:lnTo>
                  <a:lnTo>
                    <a:pt x="20528" y="107878"/>
                  </a:lnTo>
                  <a:lnTo>
                    <a:pt x="20294" y="107904"/>
                  </a:lnTo>
                  <a:lnTo>
                    <a:pt x="19562" y="107659"/>
                  </a:lnTo>
                  <a:lnTo>
                    <a:pt x="18833" y="107243"/>
                  </a:lnTo>
                  <a:lnTo>
                    <a:pt x="18405" y="107563"/>
                  </a:lnTo>
                  <a:lnTo>
                    <a:pt x="18899" y="107997"/>
                  </a:lnTo>
                  <a:lnTo>
                    <a:pt x="18580" y="108381"/>
                  </a:lnTo>
                  <a:lnTo>
                    <a:pt x="17946" y="108731"/>
                  </a:lnTo>
                  <a:lnTo>
                    <a:pt x="17491" y="108652"/>
                  </a:lnTo>
                  <a:lnTo>
                    <a:pt x="16971" y="108726"/>
                  </a:lnTo>
                  <a:lnTo>
                    <a:pt x="16633" y="109112"/>
                  </a:lnTo>
                  <a:lnTo>
                    <a:pt x="16230" y="109149"/>
                  </a:lnTo>
                  <a:lnTo>
                    <a:pt x="16057" y="108347"/>
                  </a:lnTo>
                  <a:lnTo>
                    <a:pt x="16135" y="107953"/>
                  </a:lnTo>
                  <a:lnTo>
                    <a:pt x="15957" y="107901"/>
                  </a:lnTo>
                  <a:lnTo>
                    <a:pt x="15750" y="107961"/>
                  </a:lnTo>
                  <a:lnTo>
                    <a:pt x="15748" y="103286"/>
                  </a:lnTo>
                  <a:lnTo>
                    <a:pt x="15746" y="100987"/>
                  </a:lnTo>
                  <a:lnTo>
                    <a:pt x="15760" y="77392"/>
                  </a:lnTo>
                  <a:lnTo>
                    <a:pt x="18457" y="77389"/>
                  </a:lnTo>
                  <a:lnTo>
                    <a:pt x="18449" y="75228"/>
                  </a:lnTo>
                  <a:lnTo>
                    <a:pt x="15838" y="75158"/>
                  </a:lnTo>
                  <a:lnTo>
                    <a:pt x="16097" y="75031"/>
                  </a:lnTo>
                  <a:lnTo>
                    <a:pt x="16113" y="70461"/>
                  </a:lnTo>
                  <a:lnTo>
                    <a:pt x="14674" y="70451"/>
                  </a:lnTo>
                  <a:lnTo>
                    <a:pt x="14676" y="72729"/>
                  </a:lnTo>
                  <a:lnTo>
                    <a:pt x="13354" y="72754"/>
                  </a:lnTo>
                  <a:lnTo>
                    <a:pt x="13330" y="63370"/>
                  </a:lnTo>
                  <a:lnTo>
                    <a:pt x="16087" y="63360"/>
                  </a:lnTo>
                  <a:lnTo>
                    <a:pt x="16076" y="61059"/>
                  </a:lnTo>
                  <a:lnTo>
                    <a:pt x="13333" y="61058"/>
                  </a:lnTo>
                  <a:lnTo>
                    <a:pt x="13335" y="59851"/>
                  </a:lnTo>
                  <a:lnTo>
                    <a:pt x="10584" y="59855"/>
                  </a:lnTo>
                  <a:lnTo>
                    <a:pt x="10583" y="50506"/>
                  </a:lnTo>
                  <a:lnTo>
                    <a:pt x="7822" y="50492"/>
                  </a:lnTo>
                  <a:lnTo>
                    <a:pt x="7865" y="36741"/>
                  </a:lnTo>
                  <a:lnTo>
                    <a:pt x="7865" y="36405"/>
                  </a:lnTo>
                  <a:lnTo>
                    <a:pt x="7872" y="35091"/>
                  </a:lnTo>
                  <a:lnTo>
                    <a:pt x="5735" y="33009"/>
                  </a:lnTo>
                  <a:lnTo>
                    <a:pt x="5476" y="32635"/>
                  </a:lnTo>
                  <a:lnTo>
                    <a:pt x="5140" y="31936"/>
                  </a:lnTo>
                  <a:lnTo>
                    <a:pt x="4648" y="31366"/>
                  </a:lnTo>
                  <a:lnTo>
                    <a:pt x="2654" y="29853"/>
                  </a:lnTo>
                  <a:lnTo>
                    <a:pt x="1825" y="29333"/>
                  </a:lnTo>
                  <a:lnTo>
                    <a:pt x="479" y="28032"/>
                  </a:lnTo>
                  <a:lnTo>
                    <a:pt x="155" y="27365"/>
                  </a:lnTo>
                  <a:lnTo>
                    <a:pt x="90" y="26990"/>
                  </a:lnTo>
                  <a:lnTo>
                    <a:pt x="258" y="26275"/>
                  </a:lnTo>
                  <a:lnTo>
                    <a:pt x="349" y="25234"/>
                  </a:lnTo>
                  <a:lnTo>
                    <a:pt x="258" y="23640"/>
                  </a:lnTo>
                  <a:lnTo>
                    <a:pt x="233" y="22989"/>
                  </a:lnTo>
                  <a:lnTo>
                    <a:pt x="25" y="21867"/>
                  </a:lnTo>
                  <a:lnTo>
                    <a:pt x="0" y="21232"/>
                  </a:lnTo>
                  <a:lnTo>
                    <a:pt x="77" y="20240"/>
                  </a:lnTo>
                  <a:lnTo>
                    <a:pt x="401" y="18467"/>
                  </a:lnTo>
                  <a:lnTo>
                    <a:pt x="258" y="15425"/>
                  </a:lnTo>
                  <a:lnTo>
                    <a:pt x="518" y="13766"/>
                  </a:lnTo>
                  <a:lnTo>
                    <a:pt x="621" y="12514"/>
                  </a:lnTo>
                  <a:lnTo>
                    <a:pt x="647" y="11082"/>
                  </a:lnTo>
                  <a:lnTo>
                    <a:pt x="595" y="10724"/>
                  </a:lnTo>
                  <a:lnTo>
                    <a:pt x="13375" y="10750"/>
                  </a:lnTo>
                  <a:lnTo>
                    <a:pt x="13891" y="10423"/>
                  </a:lnTo>
                  <a:lnTo>
                    <a:pt x="14290" y="10315"/>
                  </a:lnTo>
                  <a:lnTo>
                    <a:pt x="14498" y="9920"/>
                  </a:lnTo>
                  <a:lnTo>
                    <a:pt x="14743" y="9787"/>
                  </a:lnTo>
                  <a:lnTo>
                    <a:pt x="15325" y="9848"/>
                  </a:lnTo>
                  <a:lnTo>
                    <a:pt x="16276" y="9880"/>
                  </a:lnTo>
                  <a:lnTo>
                    <a:pt x="17333" y="9410"/>
                  </a:lnTo>
                  <a:lnTo>
                    <a:pt x="17405" y="9831"/>
                  </a:lnTo>
                  <a:lnTo>
                    <a:pt x="17723" y="9839"/>
                  </a:lnTo>
                  <a:lnTo>
                    <a:pt x="17721" y="10064"/>
                  </a:lnTo>
                  <a:lnTo>
                    <a:pt x="17283" y="9770"/>
                  </a:lnTo>
                  <a:lnTo>
                    <a:pt x="17240" y="9465"/>
                  </a:lnTo>
                  <a:lnTo>
                    <a:pt x="16990" y="9565"/>
                  </a:lnTo>
                  <a:lnTo>
                    <a:pt x="17152" y="9773"/>
                  </a:lnTo>
                  <a:lnTo>
                    <a:pt x="17173" y="10015"/>
                  </a:lnTo>
                  <a:lnTo>
                    <a:pt x="16989" y="10267"/>
                  </a:lnTo>
                  <a:lnTo>
                    <a:pt x="16568" y="10174"/>
                  </a:lnTo>
                  <a:lnTo>
                    <a:pt x="16599" y="9996"/>
                  </a:lnTo>
                  <a:lnTo>
                    <a:pt x="16152" y="9903"/>
                  </a:lnTo>
                  <a:lnTo>
                    <a:pt x="15994" y="9951"/>
                  </a:lnTo>
                  <a:lnTo>
                    <a:pt x="16055" y="10311"/>
                  </a:lnTo>
                  <a:lnTo>
                    <a:pt x="16327" y="10561"/>
                  </a:lnTo>
                  <a:lnTo>
                    <a:pt x="16554" y="11047"/>
                  </a:lnTo>
                  <a:lnTo>
                    <a:pt x="16515" y="11200"/>
                  </a:lnTo>
                  <a:lnTo>
                    <a:pt x="16068" y="11563"/>
                  </a:lnTo>
                  <a:lnTo>
                    <a:pt x="16357" y="11530"/>
                  </a:lnTo>
                  <a:lnTo>
                    <a:pt x="16484" y="11608"/>
                  </a:lnTo>
                  <a:lnTo>
                    <a:pt x="16523" y="11764"/>
                  </a:lnTo>
                  <a:lnTo>
                    <a:pt x="16295" y="11794"/>
                  </a:lnTo>
                  <a:lnTo>
                    <a:pt x="15769" y="11775"/>
                  </a:lnTo>
                  <a:lnTo>
                    <a:pt x="15016" y="11440"/>
                  </a:lnTo>
                  <a:lnTo>
                    <a:pt x="14284" y="11782"/>
                  </a:lnTo>
                  <a:lnTo>
                    <a:pt x="13846" y="11622"/>
                  </a:lnTo>
                  <a:lnTo>
                    <a:pt x="13504" y="11600"/>
                  </a:lnTo>
                  <a:lnTo>
                    <a:pt x="13127" y="11715"/>
                  </a:lnTo>
                  <a:lnTo>
                    <a:pt x="12925" y="11863"/>
                  </a:lnTo>
                  <a:lnTo>
                    <a:pt x="12421" y="11766"/>
                  </a:lnTo>
                  <a:lnTo>
                    <a:pt x="12071" y="11900"/>
                  </a:lnTo>
                  <a:lnTo>
                    <a:pt x="10738" y="11874"/>
                  </a:lnTo>
                  <a:lnTo>
                    <a:pt x="10624" y="12115"/>
                  </a:lnTo>
                  <a:lnTo>
                    <a:pt x="10383" y="12093"/>
                  </a:lnTo>
                  <a:lnTo>
                    <a:pt x="10081" y="11929"/>
                  </a:lnTo>
                  <a:lnTo>
                    <a:pt x="9682" y="12063"/>
                  </a:lnTo>
                  <a:lnTo>
                    <a:pt x="8950" y="11818"/>
                  </a:lnTo>
                  <a:lnTo>
                    <a:pt x="8889" y="11473"/>
                  </a:lnTo>
                  <a:lnTo>
                    <a:pt x="7969" y="11287"/>
                  </a:lnTo>
                  <a:lnTo>
                    <a:pt x="8083" y="11514"/>
                  </a:lnTo>
                  <a:lnTo>
                    <a:pt x="8057" y="11811"/>
                  </a:lnTo>
                  <a:lnTo>
                    <a:pt x="7631" y="12164"/>
                  </a:lnTo>
                  <a:lnTo>
                    <a:pt x="7426" y="11811"/>
                  </a:lnTo>
                  <a:lnTo>
                    <a:pt x="7434" y="11588"/>
                  </a:lnTo>
                  <a:lnTo>
                    <a:pt x="7114" y="11187"/>
                  </a:lnTo>
                  <a:lnTo>
                    <a:pt x="6820" y="11265"/>
                  </a:lnTo>
                  <a:lnTo>
                    <a:pt x="6365" y="11105"/>
                  </a:lnTo>
                  <a:lnTo>
                    <a:pt x="6207" y="11165"/>
                  </a:lnTo>
                  <a:lnTo>
                    <a:pt x="6167" y="11317"/>
                  </a:lnTo>
                  <a:lnTo>
                    <a:pt x="5878" y="11726"/>
                  </a:lnTo>
                  <a:lnTo>
                    <a:pt x="5169" y="12521"/>
                  </a:lnTo>
                  <a:lnTo>
                    <a:pt x="5156" y="12685"/>
                  </a:lnTo>
                  <a:lnTo>
                    <a:pt x="5340" y="12948"/>
                  </a:lnTo>
                  <a:lnTo>
                    <a:pt x="5769" y="12997"/>
                  </a:lnTo>
                  <a:lnTo>
                    <a:pt x="6085" y="13119"/>
                  </a:lnTo>
                  <a:lnTo>
                    <a:pt x="6392" y="13372"/>
                  </a:lnTo>
                  <a:lnTo>
                    <a:pt x="6466" y="13520"/>
                  </a:lnTo>
                  <a:lnTo>
                    <a:pt x="6361" y="13910"/>
                  </a:lnTo>
                  <a:lnTo>
                    <a:pt x="7194" y="14363"/>
                  </a:lnTo>
                  <a:lnTo>
                    <a:pt x="7509" y="14278"/>
                  </a:lnTo>
                  <a:lnTo>
                    <a:pt x="7557" y="14007"/>
                  </a:lnTo>
                  <a:lnTo>
                    <a:pt x="7846" y="13947"/>
                  </a:lnTo>
                  <a:lnTo>
                    <a:pt x="8083" y="14464"/>
                  </a:lnTo>
                  <a:lnTo>
                    <a:pt x="8578" y="14560"/>
                  </a:lnTo>
                  <a:lnTo>
                    <a:pt x="9419" y="15102"/>
                  </a:lnTo>
                  <a:lnTo>
                    <a:pt x="9437" y="15352"/>
                  </a:lnTo>
                  <a:lnTo>
                    <a:pt x="9297" y="15429"/>
                  </a:lnTo>
                  <a:lnTo>
                    <a:pt x="9139" y="15262"/>
                  </a:lnTo>
                  <a:lnTo>
                    <a:pt x="8447" y="15352"/>
                  </a:lnTo>
                  <a:lnTo>
                    <a:pt x="8180" y="15229"/>
                  </a:lnTo>
                  <a:lnTo>
                    <a:pt x="7588" y="15300"/>
                  </a:lnTo>
                  <a:lnTo>
                    <a:pt x="7194" y="15237"/>
                  </a:lnTo>
                  <a:lnTo>
                    <a:pt x="6577" y="15482"/>
                  </a:lnTo>
                  <a:lnTo>
                    <a:pt x="6515" y="15805"/>
                  </a:lnTo>
                  <a:lnTo>
                    <a:pt x="6139" y="16028"/>
                  </a:lnTo>
                  <a:lnTo>
                    <a:pt x="5942" y="16530"/>
                  </a:lnTo>
                  <a:lnTo>
                    <a:pt x="5890" y="17169"/>
                  </a:lnTo>
                  <a:lnTo>
                    <a:pt x="5960" y="17715"/>
                  </a:lnTo>
                  <a:lnTo>
                    <a:pt x="6266" y="17957"/>
                  </a:lnTo>
                  <a:lnTo>
                    <a:pt x="6691" y="18068"/>
                  </a:lnTo>
                  <a:lnTo>
                    <a:pt x="6989" y="18313"/>
                  </a:lnTo>
                  <a:lnTo>
                    <a:pt x="6731" y="18506"/>
                  </a:lnTo>
                  <a:lnTo>
                    <a:pt x="6779" y="19108"/>
                  </a:lnTo>
                  <a:lnTo>
                    <a:pt x="6968" y="19365"/>
                  </a:lnTo>
                  <a:lnTo>
                    <a:pt x="7209" y="19402"/>
                  </a:lnTo>
                  <a:lnTo>
                    <a:pt x="7388" y="19703"/>
                  </a:lnTo>
                  <a:lnTo>
                    <a:pt x="7261" y="19807"/>
                  </a:lnTo>
                  <a:lnTo>
                    <a:pt x="6850" y="19926"/>
                  </a:lnTo>
                  <a:lnTo>
                    <a:pt x="6986" y="20064"/>
                  </a:lnTo>
                  <a:lnTo>
                    <a:pt x="7178" y="20081"/>
                  </a:lnTo>
                  <a:lnTo>
                    <a:pt x="7476" y="20327"/>
                  </a:lnTo>
                  <a:lnTo>
                    <a:pt x="6993" y="20212"/>
                  </a:lnTo>
                  <a:lnTo>
                    <a:pt x="6784" y="20364"/>
                  </a:lnTo>
                  <a:lnTo>
                    <a:pt x="6736" y="20516"/>
                  </a:lnTo>
                  <a:lnTo>
                    <a:pt x="6828" y="20999"/>
                  </a:lnTo>
                  <a:lnTo>
                    <a:pt x="6320" y="21293"/>
                  </a:lnTo>
                  <a:lnTo>
                    <a:pt x="7074" y="21917"/>
                  </a:lnTo>
                  <a:lnTo>
                    <a:pt x="6347" y="21713"/>
                  </a:lnTo>
                  <a:lnTo>
                    <a:pt x="6496" y="22099"/>
                  </a:lnTo>
                  <a:lnTo>
                    <a:pt x="6198" y="21821"/>
                  </a:lnTo>
                  <a:lnTo>
                    <a:pt x="6023" y="21497"/>
                  </a:lnTo>
                  <a:lnTo>
                    <a:pt x="5782" y="21490"/>
                  </a:lnTo>
                  <a:lnTo>
                    <a:pt x="4929" y="22181"/>
                  </a:lnTo>
                  <a:lnTo>
                    <a:pt x="3398" y="24163"/>
                  </a:lnTo>
                  <a:lnTo>
                    <a:pt x="3198" y="25604"/>
                  </a:lnTo>
                  <a:lnTo>
                    <a:pt x="3310" y="27062"/>
                  </a:lnTo>
                  <a:lnTo>
                    <a:pt x="3743" y="27277"/>
                  </a:lnTo>
                  <a:lnTo>
                    <a:pt x="4543" y="27162"/>
                  </a:lnTo>
                  <a:lnTo>
                    <a:pt x="5037" y="26947"/>
                  </a:lnTo>
                  <a:lnTo>
                    <a:pt x="5558" y="27711"/>
                  </a:lnTo>
                  <a:lnTo>
                    <a:pt x="5926" y="27837"/>
                  </a:lnTo>
                  <a:lnTo>
                    <a:pt x="6936" y="27503"/>
                  </a:lnTo>
                  <a:lnTo>
                    <a:pt x="7460" y="26543"/>
                  </a:lnTo>
                  <a:lnTo>
                    <a:pt x="7692" y="26558"/>
                  </a:lnTo>
                  <a:lnTo>
                    <a:pt x="7903" y="27001"/>
                  </a:lnTo>
                  <a:lnTo>
                    <a:pt x="7671" y="27224"/>
                  </a:lnTo>
                  <a:lnTo>
                    <a:pt x="7619" y="27480"/>
                  </a:lnTo>
                  <a:lnTo>
                    <a:pt x="7807" y="27785"/>
                  </a:lnTo>
                  <a:lnTo>
                    <a:pt x="7986" y="27908"/>
                  </a:lnTo>
                  <a:lnTo>
                    <a:pt x="8423" y="27521"/>
                  </a:lnTo>
                  <a:lnTo>
                    <a:pt x="10829" y="27759"/>
                  </a:lnTo>
                  <a:lnTo>
                    <a:pt x="11035" y="27826"/>
                  </a:lnTo>
                  <a:lnTo>
                    <a:pt x="11192" y="27945"/>
                  </a:lnTo>
                  <a:lnTo>
                    <a:pt x="11245" y="28101"/>
                  </a:lnTo>
                  <a:lnTo>
                    <a:pt x="11529" y="28231"/>
                  </a:lnTo>
                  <a:lnTo>
                    <a:pt x="11542" y="27454"/>
                  </a:lnTo>
                  <a:lnTo>
                    <a:pt x="11140" y="27005"/>
                  </a:lnTo>
                  <a:lnTo>
                    <a:pt x="11451" y="27101"/>
                  </a:lnTo>
                  <a:lnTo>
                    <a:pt x="11884" y="27421"/>
                  </a:lnTo>
                  <a:lnTo>
                    <a:pt x="12002" y="27640"/>
                  </a:lnTo>
                  <a:lnTo>
                    <a:pt x="12006" y="27915"/>
                  </a:lnTo>
                  <a:lnTo>
                    <a:pt x="12500" y="28543"/>
                  </a:lnTo>
                  <a:lnTo>
                    <a:pt x="13086" y="28759"/>
                  </a:lnTo>
                  <a:lnTo>
                    <a:pt x="14944" y="29023"/>
                  </a:lnTo>
                  <a:lnTo>
                    <a:pt x="15259" y="28975"/>
                  </a:lnTo>
                  <a:lnTo>
                    <a:pt x="15163" y="28596"/>
                  </a:lnTo>
                  <a:lnTo>
                    <a:pt x="15168" y="28351"/>
                  </a:lnTo>
                  <a:lnTo>
                    <a:pt x="15326" y="27214"/>
                  </a:lnTo>
                  <a:lnTo>
                    <a:pt x="15737" y="27605"/>
                  </a:lnTo>
                  <a:lnTo>
                    <a:pt x="15767" y="28303"/>
                  </a:lnTo>
                  <a:lnTo>
                    <a:pt x="15658" y="28611"/>
                  </a:lnTo>
                  <a:lnTo>
                    <a:pt x="16038" y="29076"/>
                  </a:lnTo>
                  <a:lnTo>
                    <a:pt x="16659" y="29377"/>
                  </a:lnTo>
                  <a:lnTo>
                    <a:pt x="18587" y="29816"/>
                  </a:lnTo>
                  <a:lnTo>
                    <a:pt x="18784" y="29794"/>
                  </a:lnTo>
                  <a:lnTo>
                    <a:pt x="18941" y="29663"/>
                  </a:lnTo>
                  <a:lnTo>
                    <a:pt x="19028" y="29325"/>
                  </a:lnTo>
                  <a:lnTo>
                    <a:pt x="19089" y="28991"/>
                  </a:lnTo>
                  <a:lnTo>
                    <a:pt x="19312" y="29158"/>
                  </a:lnTo>
                  <a:lnTo>
                    <a:pt x="19466" y="29556"/>
                  </a:lnTo>
                  <a:lnTo>
                    <a:pt x="19484" y="30124"/>
                  </a:lnTo>
                  <a:lnTo>
                    <a:pt x="19646" y="30354"/>
                  </a:lnTo>
                  <a:lnTo>
                    <a:pt x="20394" y="30982"/>
                  </a:lnTo>
                  <a:lnTo>
                    <a:pt x="21697" y="31635"/>
                  </a:lnTo>
                  <a:lnTo>
                    <a:pt x="22073" y="31739"/>
                  </a:lnTo>
                  <a:lnTo>
                    <a:pt x="22270" y="31717"/>
                  </a:lnTo>
                  <a:lnTo>
                    <a:pt x="22558" y="31178"/>
                  </a:lnTo>
                  <a:lnTo>
                    <a:pt x="23293" y="31445"/>
                  </a:lnTo>
                  <a:lnTo>
                    <a:pt x="23795" y="31089"/>
                  </a:lnTo>
                  <a:lnTo>
                    <a:pt x="23940" y="30253"/>
                  </a:lnTo>
                  <a:lnTo>
                    <a:pt x="24158" y="29833"/>
                  </a:lnTo>
                  <a:lnTo>
                    <a:pt x="24880" y="29190"/>
                  </a:lnTo>
                  <a:lnTo>
                    <a:pt x="25286" y="29149"/>
                  </a:lnTo>
                  <a:lnTo>
                    <a:pt x="26362" y="29911"/>
                  </a:lnTo>
                  <a:lnTo>
                    <a:pt x="26909" y="30104"/>
                  </a:lnTo>
                  <a:lnTo>
                    <a:pt x="27044" y="30030"/>
                  </a:lnTo>
                  <a:lnTo>
                    <a:pt x="27019" y="18926"/>
                  </a:lnTo>
                  <a:lnTo>
                    <a:pt x="28805" y="18915"/>
                  </a:lnTo>
                  <a:lnTo>
                    <a:pt x="28828" y="16574"/>
                  </a:lnTo>
                  <a:lnTo>
                    <a:pt x="34357" y="16570"/>
                  </a:lnTo>
                  <a:lnTo>
                    <a:pt x="39941" y="16552"/>
                  </a:lnTo>
                  <a:lnTo>
                    <a:pt x="39990" y="18900"/>
                  </a:lnTo>
                  <a:lnTo>
                    <a:pt x="49189" y="18913"/>
                  </a:lnTo>
                  <a:lnTo>
                    <a:pt x="49176" y="23409"/>
                  </a:lnTo>
                  <a:lnTo>
                    <a:pt x="54735" y="23367"/>
                  </a:lnTo>
                  <a:lnTo>
                    <a:pt x="54730" y="21037"/>
                  </a:lnTo>
                  <a:lnTo>
                    <a:pt x="55964" y="21026"/>
                  </a:lnTo>
                  <a:lnTo>
                    <a:pt x="56310" y="21360"/>
                  </a:lnTo>
                  <a:lnTo>
                    <a:pt x="57475" y="21416"/>
                  </a:lnTo>
                  <a:lnTo>
                    <a:pt x="57461" y="18907"/>
                  </a:lnTo>
                  <a:lnTo>
                    <a:pt x="57719" y="18906"/>
                  </a:lnTo>
                  <a:lnTo>
                    <a:pt x="57985" y="19030"/>
                  </a:lnTo>
                  <a:lnTo>
                    <a:pt x="58469" y="18904"/>
                  </a:lnTo>
                  <a:lnTo>
                    <a:pt x="62155" y="18904"/>
                  </a:lnTo>
                  <a:lnTo>
                    <a:pt x="62148" y="14215"/>
                  </a:lnTo>
                  <a:lnTo>
                    <a:pt x="67695" y="14210"/>
                  </a:lnTo>
                  <a:lnTo>
                    <a:pt x="67693" y="11851"/>
                  </a:lnTo>
                  <a:lnTo>
                    <a:pt x="70467" y="11853"/>
                  </a:lnTo>
                  <a:lnTo>
                    <a:pt x="73009" y="11819"/>
                  </a:lnTo>
                  <a:lnTo>
                    <a:pt x="73237" y="12079"/>
                  </a:lnTo>
                  <a:lnTo>
                    <a:pt x="73434" y="12142"/>
                  </a:lnTo>
                  <a:lnTo>
                    <a:pt x="73728" y="12094"/>
                  </a:lnTo>
                  <a:lnTo>
                    <a:pt x="73934" y="11848"/>
                  </a:lnTo>
                  <a:lnTo>
                    <a:pt x="74600" y="11822"/>
                  </a:lnTo>
                  <a:lnTo>
                    <a:pt x="87094" y="11838"/>
                  </a:lnTo>
                  <a:lnTo>
                    <a:pt x="87075" y="9486"/>
                  </a:lnTo>
                  <a:lnTo>
                    <a:pt x="98210" y="9480"/>
                  </a:lnTo>
                  <a:lnTo>
                    <a:pt x="98213" y="11824"/>
                  </a:lnTo>
                  <a:lnTo>
                    <a:pt x="103752" y="11834"/>
                  </a:lnTo>
                  <a:lnTo>
                    <a:pt x="103750" y="7111"/>
                  </a:lnTo>
                  <a:lnTo>
                    <a:pt x="109306" y="7096"/>
                  </a:lnTo>
                  <a:lnTo>
                    <a:pt x="109313" y="14"/>
                  </a:lnTo>
                  <a:lnTo>
                    <a:pt x="120393" y="0"/>
                  </a:lnTo>
                  <a:lnTo>
                    <a:pt x="119542" y="1077"/>
                  </a:lnTo>
                  <a:lnTo>
                    <a:pt x="119054" y="1174"/>
                  </a:lnTo>
                  <a:lnTo>
                    <a:pt x="117685" y="1186"/>
                  </a:lnTo>
                  <a:lnTo>
                    <a:pt x="117679" y="4713"/>
                  </a:lnTo>
                  <a:lnTo>
                    <a:pt x="123167" y="4715"/>
                  </a:lnTo>
                  <a:lnTo>
                    <a:pt x="123175" y="7084"/>
                  </a:lnTo>
                  <a:lnTo>
                    <a:pt x="125934" y="7077"/>
                  </a:lnTo>
                  <a:lnTo>
                    <a:pt x="125949" y="14167"/>
                  </a:lnTo>
                  <a:lnTo>
                    <a:pt x="128736" y="14161"/>
                  </a:lnTo>
                  <a:lnTo>
                    <a:pt x="128739" y="16513"/>
                  </a:lnTo>
                  <a:lnTo>
                    <a:pt x="142620" y="16508"/>
                  </a:lnTo>
                  <a:lnTo>
                    <a:pt x="152386" y="16498"/>
                  </a:lnTo>
                  <a:lnTo>
                    <a:pt x="152404" y="18275"/>
                  </a:lnTo>
                  <a:lnTo>
                    <a:pt x="153157" y="18269"/>
                  </a:lnTo>
                  <a:lnTo>
                    <a:pt x="153146" y="17110"/>
                  </a:lnTo>
                  <a:lnTo>
                    <a:pt x="153713" y="17106"/>
                  </a:lnTo>
                  <a:lnTo>
                    <a:pt x="153710" y="18519"/>
                  </a:lnTo>
                  <a:lnTo>
                    <a:pt x="153780" y="18857"/>
                  </a:lnTo>
                  <a:lnTo>
                    <a:pt x="159273" y="18861"/>
                  </a:lnTo>
                  <a:lnTo>
                    <a:pt x="170386" y="18846"/>
                  </a:lnTo>
                  <a:lnTo>
                    <a:pt x="170367" y="14122"/>
                  </a:lnTo>
                  <a:lnTo>
                    <a:pt x="167624" y="14108"/>
                  </a:lnTo>
                  <a:lnTo>
                    <a:pt x="167618" y="11759"/>
                  </a:lnTo>
                  <a:lnTo>
                    <a:pt x="169429" y="11703"/>
                  </a:lnTo>
                  <a:lnTo>
                    <a:pt x="170345" y="11770"/>
                  </a:lnTo>
                  <a:lnTo>
                    <a:pt x="173155" y="11766"/>
                  </a:lnTo>
                  <a:lnTo>
                    <a:pt x="173181" y="15917"/>
                  </a:lnTo>
                  <a:lnTo>
                    <a:pt x="175941" y="15892"/>
                  </a:lnTo>
                  <a:lnTo>
                    <a:pt x="177830" y="15491"/>
                  </a:lnTo>
                  <a:lnTo>
                    <a:pt x="179652" y="15507"/>
                  </a:lnTo>
                  <a:lnTo>
                    <a:pt x="179613" y="15206"/>
                  </a:lnTo>
                  <a:lnTo>
                    <a:pt x="179746" y="14128"/>
                  </a:lnTo>
                  <a:lnTo>
                    <a:pt x="189852" y="14155"/>
                  </a:lnTo>
                  <a:lnTo>
                    <a:pt x="189834" y="18861"/>
                  </a:lnTo>
                  <a:lnTo>
                    <a:pt x="192615" y="18865"/>
                  </a:lnTo>
                  <a:lnTo>
                    <a:pt x="192634" y="16531"/>
                  </a:lnTo>
                  <a:lnTo>
                    <a:pt x="192800" y="16501"/>
                  </a:lnTo>
                  <a:lnTo>
                    <a:pt x="206374" y="16527"/>
                  </a:lnTo>
                  <a:lnTo>
                    <a:pt x="206540" y="16538"/>
                  </a:lnTo>
                  <a:lnTo>
                    <a:pt x="206549" y="18604"/>
                  </a:lnTo>
                  <a:lnTo>
                    <a:pt x="206522" y="1886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8" name="pg749">
              <a:extLst>
                <a:ext uri="{FF2B5EF4-FFF2-40B4-BE49-F238E27FC236}">
                  <a16:creationId xmlns:a16="http://schemas.microsoft.com/office/drawing/2014/main" id="{B26DAECB-F77A-7E49-BFDB-1D42CCB989EC}"/>
                </a:ext>
              </a:extLst>
            </p:cNvPr>
            <p:cNvSpPr/>
            <p:nvPr/>
          </p:nvSpPr>
          <p:spPr>
            <a:xfrm>
              <a:off x="3754825" y="1724601"/>
              <a:ext cx="832" cy="1211"/>
            </a:xfrm>
            <a:custGeom>
              <a:avLst/>
              <a:gdLst/>
              <a:ahLst/>
              <a:cxnLst/>
              <a:rect l="0" t="0" r="0" b="0"/>
              <a:pathLst>
                <a:path w="832" h="1211">
                  <a:moveTo>
                    <a:pt x="450" y="1211"/>
                  </a:moveTo>
                  <a:lnTo>
                    <a:pt x="438" y="661"/>
                  </a:lnTo>
                  <a:lnTo>
                    <a:pt x="775" y="442"/>
                  </a:lnTo>
                  <a:lnTo>
                    <a:pt x="832" y="197"/>
                  </a:lnTo>
                  <a:lnTo>
                    <a:pt x="670" y="44"/>
                  </a:lnTo>
                  <a:lnTo>
                    <a:pt x="144" y="0"/>
                  </a:lnTo>
                  <a:lnTo>
                    <a:pt x="0" y="148"/>
                  </a:lnTo>
                  <a:lnTo>
                    <a:pt x="117" y="813"/>
                  </a:lnTo>
                  <a:lnTo>
                    <a:pt x="231" y="106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9" name="pg750">
              <a:extLst>
                <a:ext uri="{FF2B5EF4-FFF2-40B4-BE49-F238E27FC236}">
                  <a16:creationId xmlns:a16="http://schemas.microsoft.com/office/drawing/2014/main" id="{E82CEE02-4DE6-C64F-81F9-377D6C2F2721}"/>
                </a:ext>
              </a:extLst>
            </p:cNvPr>
            <p:cNvSpPr/>
            <p:nvPr/>
          </p:nvSpPr>
          <p:spPr>
            <a:xfrm>
              <a:off x="3509625" y="1733620"/>
              <a:ext cx="314920" cy="281340"/>
            </a:xfrm>
            <a:custGeom>
              <a:avLst/>
              <a:gdLst/>
              <a:ahLst/>
              <a:cxnLst/>
              <a:rect l="0" t="0" r="0" b="0"/>
              <a:pathLst>
                <a:path w="314920" h="281340">
                  <a:moveTo>
                    <a:pt x="372" y="13664"/>
                  </a:moveTo>
                  <a:lnTo>
                    <a:pt x="5426" y="13680"/>
                  </a:lnTo>
                  <a:lnTo>
                    <a:pt x="7143" y="15312"/>
                  </a:lnTo>
                  <a:lnTo>
                    <a:pt x="7471" y="15795"/>
                  </a:lnTo>
                  <a:lnTo>
                    <a:pt x="8665" y="16044"/>
                  </a:lnTo>
                  <a:lnTo>
                    <a:pt x="23608" y="16104"/>
                  </a:lnTo>
                  <a:lnTo>
                    <a:pt x="23845" y="16431"/>
                  </a:lnTo>
                  <a:lnTo>
                    <a:pt x="24561" y="16115"/>
                  </a:lnTo>
                  <a:lnTo>
                    <a:pt x="26865" y="14634"/>
                  </a:lnTo>
                  <a:lnTo>
                    <a:pt x="28610" y="13753"/>
                  </a:lnTo>
                  <a:lnTo>
                    <a:pt x="29087" y="13786"/>
                  </a:lnTo>
                  <a:lnTo>
                    <a:pt x="29577" y="13615"/>
                  </a:lnTo>
                  <a:lnTo>
                    <a:pt x="30358" y="13854"/>
                  </a:lnTo>
                  <a:lnTo>
                    <a:pt x="40267" y="13833"/>
                  </a:lnTo>
                  <a:lnTo>
                    <a:pt x="40148" y="24483"/>
                  </a:lnTo>
                  <a:lnTo>
                    <a:pt x="40936" y="25363"/>
                  </a:lnTo>
                  <a:lnTo>
                    <a:pt x="41286" y="25597"/>
                  </a:lnTo>
                  <a:lnTo>
                    <a:pt x="45657" y="25703"/>
                  </a:lnTo>
                  <a:lnTo>
                    <a:pt x="45688" y="27112"/>
                  </a:lnTo>
                  <a:lnTo>
                    <a:pt x="47963" y="27313"/>
                  </a:lnTo>
                  <a:lnTo>
                    <a:pt x="48958" y="27655"/>
                  </a:lnTo>
                  <a:lnTo>
                    <a:pt x="49321" y="27982"/>
                  </a:lnTo>
                  <a:lnTo>
                    <a:pt x="50596" y="28027"/>
                  </a:lnTo>
                  <a:lnTo>
                    <a:pt x="51128" y="28120"/>
                  </a:lnTo>
                  <a:lnTo>
                    <a:pt x="51181" y="27526"/>
                  </a:lnTo>
                  <a:lnTo>
                    <a:pt x="51269" y="27358"/>
                  </a:lnTo>
                  <a:lnTo>
                    <a:pt x="51802" y="26641"/>
                  </a:lnTo>
                  <a:lnTo>
                    <a:pt x="52252" y="26214"/>
                  </a:lnTo>
                  <a:lnTo>
                    <a:pt x="53239" y="25880"/>
                  </a:lnTo>
                  <a:lnTo>
                    <a:pt x="54349" y="25234"/>
                  </a:lnTo>
                  <a:lnTo>
                    <a:pt x="54779" y="24464"/>
                  </a:lnTo>
                  <a:lnTo>
                    <a:pt x="55495" y="24464"/>
                  </a:lnTo>
                  <a:lnTo>
                    <a:pt x="55928" y="24728"/>
                  </a:lnTo>
                  <a:lnTo>
                    <a:pt x="56011" y="24969"/>
                  </a:lnTo>
                  <a:lnTo>
                    <a:pt x="55714" y="24966"/>
                  </a:lnTo>
                  <a:lnTo>
                    <a:pt x="55242" y="25096"/>
                  </a:lnTo>
                  <a:lnTo>
                    <a:pt x="55033" y="25345"/>
                  </a:lnTo>
                  <a:lnTo>
                    <a:pt x="54850" y="25765"/>
                  </a:lnTo>
                  <a:lnTo>
                    <a:pt x="54898" y="26074"/>
                  </a:lnTo>
                  <a:lnTo>
                    <a:pt x="55213" y="26612"/>
                  </a:lnTo>
                  <a:lnTo>
                    <a:pt x="55589" y="27166"/>
                  </a:lnTo>
                  <a:lnTo>
                    <a:pt x="55053" y="27888"/>
                  </a:lnTo>
                  <a:lnTo>
                    <a:pt x="54381" y="28252"/>
                  </a:lnTo>
                  <a:lnTo>
                    <a:pt x="54106" y="28531"/>
                  </a:lnTo>
                  <a:lnTo>
                    <a:pt x="53970" y="28813"/>
                  </a:lnTo>
                  <a:lnTo>
                    <a:pt x="53953" y="29085"/>
                  </a:lnTo>
                  <a:lnTo>
                    <a:pt x="54061" y="29505"/>
                  </a:lnTo>
                  <a:lnTo>
                    <a:pt x="54718" y="29817"/>
                  </a:lnTo>
                  <a:lnTo>
                    <a:pt x="55037" y="29887"/>
                  </a:lnTo>
                  <a:lnTo>
                    <a:pt x="55487" y="30211"/>
                  </a:lnTo>
                  <a:lnTo>
                    <a:pt x="55566" y="30381"/>
                  </a:lnTo>
                  <a:lnTo>
                    <a:pt x="55925" y="31519"/>
                  </a:lnTo>
                  <a:lnTo>
                    <a:pt x="55807" y="31797"/>
                  </a:lnTo>
                  <a:lnTo>
                    <a:pt x="55248" y="31668"/>
                  </a:lnTo>
                  <a:lnTo>
                    <a:pt x="54921" y="31757"/>
                  </a:lnTo>
                  <a:lnTo>
                    <a:pt x="56043" y="32020"/>
                  </a:lnTo>
                  <a:lnTo>
                    <a:pt x="56204" y="32002"/>
                  </a:lnTo>
                  <a:lnTo>
                    <a:pt x="56226" y="31823"/>
                  </a:lnTo>
                  <a:lnTo>
                    <a:pt x="56095" y="31444"/>
                  </a:lnTo>
                  <a:lnTo>
                    <a:pt x="55714" y="30404"/>
                  </a:lnTo>
                  <a:lnTo>
                    <a:pt x="55522" y="30121"/>
                  </a:lnTo>
                  <a:lnTo>
                    <a:pt x="54976" y="29742"/>
                  </a:lnTo>
                  <a:lnTo>
                    <a:pt x="54096" y="29363"/>
                  </a:lnTo>
                  <a:lnTo>
                    <a:pt x="54101" y="28843"/>
                  </a:lnTo>
                  <a:lnTo>
                    <a:pt x="54233" y="28583"/>
                  </a:lnTo>
                  <a:lnTo>
                    <a:pt x="54553" y="28278"/>
                  </a:lnTo>
                  <a:lnTo>
                    <a:pt x="55114" y="28003"/>
                  </a:lnTo>
                  <a:lnTo>
                    <a:pt x="55742" y="27207"/>
                  </a:lnTo>
                  <a:lnTo>
                    <a:pt x="55694" y="26958"/>
                  </a:lnTo>
                  <a:lnTo>
                    <a:pt x="55213" y="26341"/>
                  </a:lnTo>
                  <a:lnTo>
                    <a:pt x="55007" y="25813"/>
                  </a:lnTo>
                  <a:lnTo>
                    <a:pt x="55077" y="25490"/>
                  </a:lnTo>
                  <a:lnTo>
                    <a:pt x="55474" y="25137"/>
                  </a:lnTo>
                  <a:lnTo>
                    <a:pt x="55832" y="25066"/>
                  </a:lnTo>
                  <a:lnTo>
                    <a:pt x="56190" y="25155"/>
                  </a:lnTo>
                  <a:lnTo>
                    <a:pt x="56347" y="25329"/>
                  </a:lnTo>
                  <a:lnTo>
                    <a:pt x="56597" y="25946"/>
                  </a:lnTo>
                  <a:lnTo>
                    <a:pt x="56758" y="26166"/>
                  </a:lnTo>
                  <a:lnTo>
                    <a:pt x="57903" y="26213"/>
                  </a:lnTo>
                  <a:lnTo>
                    <a:pt x="58121" y="26184"/>
                  </a:lnTo>
                  <a:lnTo>
                    <a:pt x="58379" y="26016"/>
                  </a:lnTo>
                  <a:lnTo>
                    <a:pt x="58369" y="25677"/>
                  </a:lnTo>
                  <a:lnTo>
                    <a:pt x="58147" y="25258"/>
                  </a:lnTo>
                  <a:lnTo>
                    <a:pt x="57518" y="24898"/>
                  </a:lnTo>
                  <a:lnTo>
                    <a:pt x="57679" y="24823"/>
                  </a:lnTo>
                  <a:lnTo>
                    <a:pt x="58417" y="24812"/>
                  </a:lnTo>
                  <a:lnTo>
                    <a:pt x="58745" y="25131"/>
                  </a:lnTo>
                  <a:lnTo>
                    <a:pt x="58850" y="25879"/>
                  </a:lnTo>
                  <a:lnTo>
                    <a:pt x="59213" y="26451"/>
                  </a:lnTo>
                  <a:lnTo>
                    <a:pt x="59396" y="26562"/>
                  </a:lnTo>
                  <a:lnTo>
                    <a:pt x="59995" y="26425"/>
                  </a:lnTo>
                  <a:lnTo>
                    <a:pt x="61056" y="25387"/>
                  </a:lnTo>
                  <a:lnTo>
                    <a:pt x="61492" y="25462"/>
                  </a:lnTo>
                  <a:lnTo>
                    <a:pt x="61864" y="25662"/>
                  </a:lnTo>
                  <a:lnTo>
                    <a:pt x="61955" y="25934"/>
                  </a:lnTo>
                  <a:lnTo>
                    <a:pt x="61916" y="26383"/>
                  </a:lnTo>
                  <a:lnTo>
                    <a:pt x="61781" y="26922"/>
                  </a:lnTo>
                  <a:lnTo>
                    <a:pt x="61838" y="27301"/>
                  </a:lnTo>
                  <a:lnTo>
                    <a:pt x="62846" y="27342"/>
                  </a:lnTo>
                  <a:lnTo>
                    <a:pt x="63182" y="27283"/>
                  </a:lnTo>
                  <a:lnTo>
                    <a:pt x="63466" y="27015"/>
                  </a:lnTo>
                  <a:lnTo>
                    <a:pt x="63488" y="26659"/>
                  </a:lnTo>
                  <a:lnTo>
                    <a:pt x="63239" y="26361"/>
                  </a:lnTo>
                  <a:lnTo>
                    <a:pt x="62768" y="26164"/>
                  </a:lnTo>
                  <a:lnTo>
                    <a:pt x="62768" y="26001"/>
                  </a:lnTo>
                  <a:lnTo>
                    <a:pt x="64488" y="25138"/>
                  </a:lnTo>
                  <a:lnTo>
                    <a:pt x="65703" y="24782"/>
                  </a:lnTo>
                  <a:lnTo>
                    <a:pt x="65961" y="24280"/>
                  </a:lnTo>
                  <a:lnTo>
                    <a:pt x="65974" y="23938"/>
                  </a:lnTo>
                  <a:lnTo>
                    <a:pt x="65760" y="23626"/>
                  </a:lnTo>
                  <a:lnTo>
                    <a:pt x="64948" y="23254"/>
                  </a:lnTo>
                  <a:lnTo>
                    <a:pt x="66499" y="22492"/>
                  </a:lnTo>
                  <a:lnTo>
                    <a:pt x="67097" y="22229"/>
                  </a:lnTo>
                  <a:lnTo>
                    <a:pt x="67364" y="22188"/>
                  </a:lnTo>
                  <a:lnTo>
                    <a:pt x="68487" y="22497"/>
                  </a:lnTo>
                  <a:lnTo>
                    <a:pt x="68967" y="22743"/>
                  </a:lnTo>
                  <a:lnTo>
                    <a:pt x="69334" y="23100"/>
                  </a:lnTo>
                  <a:lnTo>
                    <a:pt x="69499" y="23531"/>
                  </a:lnTo>
                  <a:lnTo>
                    <a:pt x="69464" y="24092"/>
                  </a:lnTo>
                  <a:lnTo>
                    <a:pt x="69543" y="24267"/>
                  </a:lnTo>
                  <a:lnTo>
                    <a:pt x="69857" y="24323"/>
                  </a:lnTo>
                  <a:lnTo>
                    <a:pt x="70320" y="24104"/>
                  </a:lnTo>
                  <a:lnTo>
                    <a:pt x="70604" y="23602"/>
                  </a:lnTo>
                  <a:lnTo>
                    <a:pt x="70627" y="22842"/>
                  </a:lnTo>
                  <a:lnTo>
                    <a:pt x="70569" y="23408"/>
                  </a:lnTo>
                  <a:lnTo>
                    <a:pt x="70306" y="24022"/>
                  </a:lnTo>
                  <a:lnTo>
                    <a:pt x="69940" y="24261"/>
                  </a:lnTo>
                  <a:lnTo>
                    <a:pt x="69780" y="24283"/>
                  </a:lnTo>
                  <a:lnTo>
                    <a:pt x="69536" y="24157"/>
                  </a:lnTo>
                  <a:lnTo>
                    <a:pt x="69562" y="23487"/>
                  </a:lnTo>
                  <a:lnTo>
                    <a:pt x="69286" y="22932"/>
                  </a:lnTo>
                  <a:lnTo>
                    <a:pt x="68682" y="22533"/>
                  </a:lnTo>
                  <a:lnTo>
                    <a:pt x="67687" y="22189"/>
                  </a:lnTo>
                  <a:lnTo>
                    <a:pt x="67065" y="22161"/>
                  </a:lnTo>
                  <a:lnTo>
                    <a:pt x="65354" y="22897"/>
                  </a:lnTo>
                  <a:lnTo>
                    <a:pt x="66910" y="22106"/>
                  </a:lnTo>
                  <a:lnTo>
                    <a:pt x="67373" y="22058"/>
                  </a:lnTo>
                  <a:lnTo>
                    <a:pt x="68443" y="22337"/>
                  </a:lnTo>
                  <a:lnTo>
                    <a:pt x="69286" y="22839"/>
                  </a:lnTo>
                  <a:lnTo>
                    <a:pt x="69613" y="23304"/>
                  </a:lnTo>
                  <a:lnTo>
                    <a:pt x="69687" y="24204"/>
                  </a:lnTo>
                  <a:lnTo>
                    <a:pt x="69975" y="24178"/>
                  </a:lnTo>
                  <a:lnTo>
                    <a:pt x="70272" y="23974"/>
                  </a:lnTo>
                  <a:lnTo>
                    <a:pt x="70474" y="23479"/>
                  </a:lnTo>
                  <a:lnTo>
                    <a:pt x="70583" y="22803"/>
                  </a:lnTo>
                  <a:lnTo>
                    <a:pt x="70738" y="22699"/>
                  </a:lnTo>
                  <a:lnTo>
                    <a:pt x="71062" y="22665"/>
                  </a:lnTo>
                  <a:lnTo>
                    <a:pt x="71600" y="22776"/>
                  </a:lnTo>
                  <a:lnTo>
                    <a:pt x="71963" y="22969"/>
                  </a:lnTo>
                  <a:lnTo>
                    <a:pt x="72256" y="23460"/>
                  </a:lnTo>
                  <a:lnTo>
                    <a:pt x="72260" y="23776"/>
                  </a:lnTo>
                  <a:lnTo>
                    <a:pt x="72540" y="24058"/>
                  </a:lnTo>
                  <a:lnTo>
                    <a:pt x="72745" y="24151"/>
                  </a:lnTo>
                  <a:lnTo>
                    <a:pt x="74243" y="24214"/>
                  </a:lnTo>
                  <a:lnTo>
                    <a:pt x="74842" y="23901"/>
                  </a:lnTo>
                  <a:lnTo>
                    <a:pt x="75549" y="23670"/>
                  </a:lnTo>
                  <a:lnTo>
                    <a:pt x="75986" y="24157"/>
                  </a:lnTo>
                  <a:lnTo>
                    <a:pt x="76078" y="24804"/>
                  </a:lnTo>
                  <a:lnTo>
                    <a:pt x="76524" y="24804"/>
                  </a:lnTo>
                  <a:lnTo>
                    <a:pt x="76821" y="24566"/>
                  </a:lnTo>
                  <a:lnTo>
                    <a:pt x="76864" y="24413"/>
                  </a:lnTo>
                  <a:lnTo>
                    <a:pt x="76690" y="23693"/>
                  </a:lnTo>
                  <a:lnTo>
                    <a:pt x="76720" y="23562"/>
                  </a:lnTo>
                  <a:lnTo>
                    <a:pt x="76882" y="23414"/>
                  </a:lnTo>
                  <a:lnTo>
                    <a:pt x="77511" y="23332"/>
                  </a:lnTo>
                  <a:lnTo>
                    <a:pt x="79172" y="23455"/>
                  </a:lnTo>
                  <a:lnTo>
                    <a:pt x="79412" y="23378"/>
                  </a:lnTo>
                  <a:lnTo>
                    <a:pt x="79640" y="23197"/>
                  </a:lnTo>
                  <a:lnTo>
                    <a:pt x="79945" y="22591"/>
                  </a:lnTo>
                  <a:lnTo>
                    <a:pt x="79902" y="22150"/>
                  </a:lnTo>
                  <a:lnTo>
                    <a:pt x="79756" y="21752"/>
                  </a:lnTo>
                  <a:lnTo>
                    <a:pt x="79462" y="21342"/>
                  </a:lnTo>
                  <a:lnTo>
                    <a:pt x="78753" y="20508"/>
                  </a:lnTo>
                  <a:lnTo>
                    <a:pt x="78030" y="20171"/>
                  </a:lnTo>
                  <a:lnTo>
                    <a:pt x="77763" y="19949"/>
                  </a:lnTo>
                  <a:lnTo>
                    <a:pt x="77624" y="19681"/>
                  </a:lnTo>
                  <a:lnTo>
                    <a:pt x="77528" y="19267"/>
                  </a:lnTo>
                  <a:lnTo>
                    <a:pt x="77817" y="18378"/>
                  </a:lnTo>
                  <a:lnTo>
                    <a:pt x="78146" y="17757"/>
                  </a:lnTo>
                  <a:lnTo>
                    <a:pt x="78957" y="16522"/>
                  </a:lnTo>
                  <a:lnTo>
                    <a:pt x="79291" y="15634"/>
                  </a:lnTo>
                  <a:lnTo>
                    <a:pt x="79394" y="15243"/>
                  </a:lnTo>
                  <a:lnTo>
                    <a:pt x="79322" y="14641"/>
                  </a:lnTo>
                  <a:lnTo>
                    <a:pt x="79247" y="14362"/>
                  </a:lnTo>
                  <a:lnTo>
                    <a:pt x="78944" y="13861"/>
                  </a:lnTo>
                  <a:lnTo>
                    <a:pt x="78909" y="13690"/>
                  </a:lnTo>
                  <a:lnTo>
                    <a:pt x="78974" y="13344"/>
                  </a:lnTo>
                  <a:lnTo>
                    <a:pt x="79233" y="12891"/>
                  </a:lnTo>
                  <a:lnTo>
                    <a:pt x="79412" y="12746"/>
                  </a:lnTo>
                  <a:lnTo>
                    <a:pt x="79954" y="12501"/>
                  </a:lnTo>
                  <a:lnTo>
                    <a:pt x="80326" y="12605"/>
                  </a:lnTo>
                  <a:lnTo>
                    <a:pt x="80405" y="12765"/>
                  </a:lnTo>
                  <a:lnTo>
                    <a:pt x="80103" y="13538"/>
                  </a:lnTo>
                  <a:lnTo>
                    <a:pt x="80300" y="13713"/>
                  </a:lnTo>
                  <a:lnTo>
                    <a:pt x="81174" y="13452"/>
                  </a:lnTo>
                  <a:lnTo>
                    <a:pt x="82197" y="13670"/>
                  </a:lnTo>
                  <a:lnTo>
                    <a:pt x="82541" y="13668"/>
                  </a:lnTo>
                  <a:lnTo>
                    <a:pt x="83350" y="13481"/>
                  </a:lnTo>
                  <a:lnTo>
                    <a:pt x="83986" y="13167"/>
                  </a:lnTo>
                  <a:lnTo>
                    <a:pt x="84510" y="12804"/>
                  </a:lnTo>
                  <a:lnTo>
                    <a:pt x="84989" y="12302"/>
                  </a:lnTo>
                  <a:lnTo>
                    <a:pt x="85326" y="12109"/>
                  </a:lnTo>
                  <a:lnTo>
                    <a:pt x="85903" y="11875"/>
                  </a:lnTo>
                  <a:lnTo>
                    <a:pt x="86376" y="11823"/>
                  </a:lnTo>
                  <a:lnTo>
                    <a:pt x="87146" y="11905"/>
                  </a:lnTo>
                  <a:lnTo>
                    <a:pt x="87443" y="12035"/>
                  </a:lnTo>
                  <a:lnTo>
                    <a:pt x="88030" y="12510"/>
                  </a:lnTo>
                  <a:lnTo>
                    <a:pt x="88367" y="13190"/>
                  </a:lnTo>
                  <a:lnTo>
                    <a:pt x="89027" y="13104"/>
                  </a:lnTo>
                  <a:lnTo>
                    <a:pt x="89613" y="12881"/>
                  </a:lnTo>
                  <a:lnTo>
                    <a:pt x="90059" y="12509"/>
                  </a:lnTo>
                  <a:lnTo>
                    <a:pt x="90339" y="12111"/>
                  </a:lnTo>
                  <a:lnTo>
                    <a:pt x="91017" y="12312"/>
                  </a:lnTo>
                  <a:lnTo>
                    <a:pt x="91297" y="12735"/>
                  </a:lnTo>
                  <a:lnTo>
                    <a:pt x="91293" y="13709"/>
                  </a:lnTo>
                  <a:lnTo>
                    <a:pt x="91564" y="13869"/>
                  </a:lnTo>
                  <a:lnTo>
                    <a:pt x="91901" y="13787"/>
                  </a:lnTo>
                  <a:lnTo>
                    <a:pt x="92898" y="13237"/>
                  </a:lnTo>
                  <a:lnTo>
                    <a:pt x="93099" y="13200"/>
                  </a:lnTo>
                  <a:lnTo>
                    <a:pt x="93383" y="13196"/>
                  </a:lnTo>
                  <a:lnTo>
                    <a:pt x="94595" y="13846"/>
                  </a:lnTo>
                  <a:lnTo>
                    <a:pt x="94835" y="13843"/>
                  </a:lnTo>
                  <a:lnTo>
                    <a:pt x="95067" y="13620"/>
                  </a:lnTo>
                  <a:lnTo>
                    <a:pt x="95321" y="13657"/>
                  </a:lnTo>
                  <a:lnTo>
                    <a:pt x="95806" y="14255"/>
                  </a:lnTo>
                  <a:lnTo>
                    <a:pt x="95937" y="14579"/>
                  </a:lnTo>
                  <a:lnTo>
                    <a:pt x="96003" y="15066"/>
                  </a:lnTo>
                  <a:lnTo>
                    <a:pt x="95963" y="15735"/>
                  </a:lnTo>
                  <a:lnTo>
                    <a:pt x="97279" y="15623"/>
                  </a:lnTo>
                  <a:lnTo>
                    <a:pt x="98705" y="14925"/>
                  </a:lnTo>
                  <a:lnTo>
                    <a:pt x="98981" y="14579"/>
                  </a:lnTo>
                  <a:lnTo>
                    <a:pt x="99103" y="14267"/>
                  </a:lnTo>
                  <a:lnTo>
                    <a:pt x="99139" y="13535"/>
                  </a:lnTo>
                  <a:lnTo>
                    <a:pt x="99082" y="13234"/>
                  </a:lnTo>
                  <a:lnTo>
                    <a:pt x="99222" y="12669"/>
                  </a:lnTo>
                  <a:lnTo>
                    <a:pt x="100299" y="12086"/>
                  </a:lnTo>
                  <a:lnTo>
                    <a:pt x="100819" y="12257"/>
                  </a:lnTo>
                  <a:lnTo>
                    <a:pt x="101383" y="12845"/>
                  </a:lnTo>
                  <a:lnTo>
                    <a:pt x="101920" y="13588"/>
                  </a:lnTo>
                  <a:lnTo>
                    <a:pt x="102746" y="13547"/>
                  </a:lnTo>
                  <a:lnTo>
                    <a:pt x="102798" y="14552"/>
                  </a:lnTo>
                  <a:lnTo>
                    <a:pt x="103894" y="16250"/>
                  </a:lnTo>
                  <a:lnTo>
                    <a:pt x="104786" y="16892"/>
                  </a:lnTo>
                  <a:lnTo>
                    <a:pt x="104878" y="17174"/>
                  </a:lnTo>
                  <a:lnTo>
                    <a:pt x="104840" y="18234"/>
                  </a:lnTo>
                  <a:lnTo>
                    <a:pt x="104626" y="18594"/>
                  </a:lnTo>
                  <a:lnTo>
                    <a:pt x="104495" y="18996"/>
                  </a:lnTo>
                  <a:lnTo>
                    <a:pt x="104548" y="19215"/>
                  </a:lnTo>
                  <a:lnTo>
                    <a:pt x="105165" y="20278"/>
                  </a:lnTo>
                  <a:lnTo>
                    <a:pt x="105440" y="20482"/>
                  </a:lnTo>
                  <a:lnTo>
                    <a:pt x="106248" y="20248"/>
                  </a:lnTo>
                  <a:lnTo>
                    <a:pt x="106703" y="20248"/>
                  </a:lnTo>
                  <a:lnTo>
                    <a:pt x="106952" y="20352"/>
                  </a:lnTo>
                  <a:lnTo>
                    <a:pt x="107585" y="20277"/>
                  </a:lnTo>
                  <a:lnTo>
                    <a:pt x="107826" y="20154"/>
                  </a:lnTo>
                  <a:lnTo>
                    <a:pt x="108254" y="19831"/>
                  </a:lnTo>
                  <a:lnTo>
                    <a:pt x="108660" y="19269"/>
                  </a:lnTo>
                  <a:lnTo>
                    <a:pt x="108695" y="19057"/>
                  </a:lnTo>
                  <a:lnTo>
                    <a:pt x="108647" y="18519"/>
                  </a:lnTo>
                  <a:lnTo>
                    <a:pt x="109958" y="18920"/>
                  </a:lnTo>
                  <a:lnTo>
                    <a:pt x="110216" y="18704"/>
                  </a:lnTo>
                  <a:lnTo>
                    <a:pt x="111291" y="19024"/>
                  </a:lnTo>
                  <a:lnTo>
                    <a:pt x="111654" y="19061"/>
                  </a:lnTo>
                  <a:lnTo>
                    <a:pt x="113135" y="18790"/>
                  </a:lnTo>
                  <a:lnTo>
                    <a:pt x="113681" y="18998"/>
                  </a:lnTo>
                  <a:lnTo>
                    <a:pt x="117266" y="18126"/>
                  </a:lnTo>
                  <a:lnTo>
                    <a:pt x="117856" y="17829"/>
                  </a:lnTo>
                  <a:lnTo>
                    <a:pt x="117065" y="17658"/>
                  </a:lnTo>
                  <a:lnTo>
                    <a:pt x="116436" y="17661"/>
                  </a:lnTo>
                  <a:lnTo>
                    <a:pt x="115955" y="17375"/>
                  </a:lnTo>
                  <a:lnTo>
                    <a:pt x="115335" y="16713"/>
                  </a:lnTo>
                  <a:lnTo>
                    <a:pt x="115575" y="16397"/>
                  </a:lnTo>
                  <a:lnTo>
                    <a:pt x="116397" y="16085"/>
                  </a:lnTo>
                  <a:lnTo>
                    <a:pt x="117937" y="15227"/>
                  </a:lnTo>
                  <a:lnTo>
                    <a:pt x="118608" y="15264"/>
                  </a:lnTo>
                  <a:lnTo>
                    <a:pt x="120056" y="14993"/>
                  </a:lnTo>
                  <a:lnTo>
                    <a:pt x="121118" y="15208"/>
                  </a:lnTo>
                  <a:lnTo>
                    <a:pt x="122657" y="15271"/>
                  </a:lnTo>
                  <a:lnTo>
                    <a:pt x="122606" y="0"/>
                  </a:lnTo>
                  <a:lnTo>
                    <a:pt x="129765" y="18"/>
                  </a:lnTo>
                  <a:lnTo>
                    <a:pt x="163470" y="18"/>
                  </a:lnTo>
                  <a:lnTo>
                    <a:pt x="163511" y="6119"/>
                  </a:lnTo>
                  <a:lnTo>
                    <a:pt x="163335" y="13015"/>
                  </a:lnTo>
                  <a:lnTo>
                    <a:pt x="164689" y="12389"/>
                  </a:lnTo>
                  <a:lnTo>
                    <a:pt x="165216" y="12328"/>
                  </a:lnTo>
                  <a:lnTo>
                    <a:pt x="165583" y="12376"/>
                  </a:lnTo>
                  <a:lnTo>
                    <a:pt x="166481" y="12692"/>
                  </a:lnTo>
                  <a:lnTo>
                    <a:pt x="167208" y="13281"/>
                  </a:lnTo>
                  <a:lnTo>
                    <a:pt x="167684" y="13854"/>
                  </a:lnTo>
                  <a:lnTo>
                    <a:pt x="168076" y="14024"/>
                  </a:lnTo>
                  <a:lnTo>
                    <a:pt x="168279" y="13855"/>
                  </a:lnTo>
                  <a:lnTo>
                    <a:pt x="168347" y="13511"/>
                  </a:lnTo>
                  <a:lnTo>
                    <a:pt x="167926" y="12776"/>
                  </a:lnTo>
                  <a:lnTo>
                    <a:pt x="168514" y="12883"/>
                  </a:lnTo>
                  <a:lnTo>
                    <a:pt x="168691" y="13033"/>
                  </a:lnTo>
                  <a:lnTo>
                    <a:pt x="168827" y="13304"/>
                  </a:lnTo>
                  <a:lnTo>
                    <a:pt x="168816" y="13548"/>
                  </a:lnTo>
                  <a:lnTo>
                    <a:pt x="168575" y="14373"/>
                  </a:lnTo>
                  <a:lnTo>
                    <a:pt x="168112" y="15235"/>
                  </a:lnTo>
                  <a:lnTo>
                    <a:pt x="168671" y="15529"/>
                  </a:lnTo>
                  <a:lnTo>
                    <a:pt x="169314" y="15611"/>
                  </a:lnTo>
                  <a:lnTo>
                    <a:pt x="170179" y="15558"/>
                  </a:lnTo>
                  <a:lnTo>
                    <a:pt x="170739" y="15387"/>
                  </a:lnTo>
                  <a:lnTo>
                    <a:pt x="170901" y="15406"/>
                  </a:lnTo>
                  <a:lnTo>
                    <a:pt x="171099" y="15792"/>
                  </a:lnTo>
                  <a:lnTo>
                    <a:pt x="171120" y="16233"/>
                  </a:lnTo>
                  <a:lnTo>
                    <a:pt x="171043" y="16485"/>
                  </a:lnTo>
                  <a:lnTo>
                    <a:pt x="170586" y="17029"/>
                  </a:lnTo>
                  <a:lnTo>
                    <a:pt x="170586" y="17165"/>
                  </a:lnTo>
                  <a:lnTo>
                    <a:pt x="170702" y="17306"/>
                  </a:lnTo>
                  <a:lnTo>
                    <a:pt x="170907" y="17330"/>
                  </a:lnTo>
                  <a:lnTo>
                    <a:pt x="171363" y="17169"/>
                  </a:lnTo>
                  <a:lnTo>
                    <a:pt x="172576" y="16465"/>
                  </a:lnTo>
                  <a:lnTo>
                    <a:pt x="174158" y="15413"/>
                  </a:lnTo>
                  <a:lnTo>
                    <a:pt x="174431" y="15355"/>
                  </a:lnTo>
                  <a:lnTo>
                    <a:pt x="174641" y="15450"/>
                  </a:lnTo>
                  <a:lnTo>
                    <a:pt x="176933" y="18222"/>
                  </a:lnTo>
                  <a:lnTo>
                    <a:pt x="177300" y="18865"/>
                  </a:lnTo>
                  <a:lnTo>
                    <a:pt x="177291" y="19002"/>
                  </a:lnTo>
                  <a:lnTo>
                    <a:pt x="177156" y="19114"/>
                  </a:lnTo>
                  <a:lnTo>
                    <a:pt x="175618" y="19626"/>
                  </a:lnTo>
                  <a:lnTo>
                    <a:pt x="175198" y="19485"/>
                  </a:lnTo>
                  <a:lnTo>
                    <a:pt x="175072" y="19913"/>
                  </a:lnTo>
                  <a:lnTo>
                    <a:pt x="175067" y="20336"/>
                  </a:lnTo>
                  <a:lnTo>
                    <a:pt x="175714" y="23008"/>
                  </a:lnTo>
                  <a:lnTo>
                    <a:pt x="177037" y="23829"/>
                  </a:lnTo>
                  <a:lnTo>
                    <a:pt x="176653" y="24981"/>
                  </a:lnTo>
                  <a:lnTo>
                    <a:pt x="176238" y="25312"/>
                  </a:lnTo>
                  <a:lnTo>
                    <a:pt x="176172" y="25453"/>
                  </a:lnTo>
                  <a:lnTo>
                    <a:pt x="176893" y="25286"/>
                  </a:lnTo>
                  <a:lnTo>
                    <a:pt x="177155" y="25119"/>
                  </a:lnTo>
                  <a:lnTo>
                    <a:pt x="177487" y="24792"/>
                  </a:lnTo>
                  <a:lnTo>
                    <a:pt x="177513" y="24476"/>
                  </a:lnTo>
                  <a:lnTo>
                    <a:pt x="178046" y="24201"/>
                  </a:lnTo>
                  <a:lnTo>
                    <a:pt x="178408" y="24075"/>
                  </a:lnTo>
                  <a:lnTo>
                    <a:pt x="179112" y="24127"/>
                  </a:lnTo>
                  <a:lnTo>
                    <a:pt x="179601" y="23979"/>
                  </a:lnTo>
                  <a:lnTo>
                    <a:pt x="180457" y="23080"/>
                  </a:lnTo>
                  <a:lnTo>
                    <a:pt x="180649" y="22961"/>
                  </a:lnTo>
                  <a:lnTo>
                    <a:pt x="181685" y="22757"/>
                  </a:lnTo>
                  <a:lnTo>
                    <a:pt x="182851" y="22947"/>
                  </a:lnTo>
                  <a:lnTo>
                    <a:pt x="184133" y="22802"/>
                  </a:lnTo>
                  <a:lnTo>
                    <a:pt x="185539" y="22352"/>
                  </a:lnTo>
                  <a:lnTo>
                    <a:pt x="186242" y="21883"/>
                  </a:lnTo>
                  <a:lnTo>
                    <a:pt x="186875" y="21738"/>
                  </a:lnTo>
                  <a:lnTo>
                    <a:pt x="187421" y="21894"/>
                  </a:lnTo>
                  <a:lnTo>
                    <a:pt x="188531" y="22455"/>
                  </a:lnTo>
                  <a:lnTo>
                    <a:pt x="189658" y="23280"/>
                  </a:lnTo>
                  <a:lnTo>
                    <a:pt x="189794" y="23495"/>
                  </a:lnTo>
                  <a:lnTo>
                    <a:pt x="190466" y="24030"/>
                  </a:lnTo>
                  <a:lnTo>
                    <a:pt x="192003" y="24818"/>
                  </a:lnTo>
                  <a:lnTo>
                    <a:pt x="193309" y="25015"/>
                  </a:lnTo>
                  <a:lnTo>
                    <a:pt x="193488" y="25316"/>
                  </a:lnTo>
                  <a:lnTo>
                    <a:pt x="195523" y="25918"/>
                  </a:lnTo>
                  <a:lnTo>
                    <a:pt x="196203" y="26383"/>
                  </a:lnTo>
                  <a:lnTo>
                    <a:pt x="196858" y="26361"/>
                  </a:lnTo>
                  <a:lnTo>
                    <a:pt x="197653" y="26536"/>
                  </a:lnTo>
                  <a:lnTo>
                    <a:pt x="199503" y="27161"/>
                  </a:lnTo>
                  <a:lnTo>
                    <a:pt x="199914" y="27176"/>
                  </a:lnTo>
                  <a:lnTo>
                    <a:pt x="200487" y="26704"/>
                  </a:lnTo>
                  <a:lnTo>
                    <a:pt x="202015" y="26692"/>
                  </a:lnTo>
                  <a:lnTo>
                    <a:pt x="202852" y="26765"/>
                  </a:lnTo>
                  <a:lnTo>
                    <a:pt x="203037" y="26937"/>
                  </a:lnTo>
                  <a:lnTo>
                    <a:pt x="203692" y="26929"/>
                  </a:lnTo>
                  <a:lnTo>
                    <a:pt x="204582" y="27152"/>
                  </a:lnTo>
                  <a:lnTo>
                    <a:pt x="204726" y="27252"/>
                  </a:lnTo>
                  <a:lnTo>
                    <a:pt x="204775" y="27538"/>
                  </a:lnTo>
                  <a:lnTo>
                    <a:pt x="206315" y="26635"/>
                  </a:lnTo>
                  <a:lnTo>
                    <a:pt x="206961" y="26691"/>
                  </a:lnTo>
                  <a:lnTo>
                    <a:pt x="208677" y="27486"/>
                  </a:lnTo>
                  <a:lnTo>
                    <a:pt x="209877" y="27898"/>
                  </a:lnTo>
                  <a:lnTo>
                    <a:pt x="211798" y="28916"/>
                  </a:lnTo>
                  <a:lnTo>
                    <a:pt x="212313" y="29351"/>
                  </a:lnTo>
                  <a:lnTo>
                    <a:pt x="214839" y="29739"/>
                  </a:lnTo>
                  <a:lnTo>
                    <a:pt x="212981" y="28716"/>
                  </a:lnTo>
                  <a:lnTo>
                    <a:pt x="212881" y="28534"/>
                  </a:lnTo>
                  <a:lnTo>
                    <a:pt x="213136" y="28213"/>
                  </a:lnTo>
                  <a:lnTo>
                    <a:pt x="212392" y="27602"/>
                  </a:lnTo>
                  <a:lnTo>
                    <a:pt x="212261" y="27884"/>
                  </a:lnTo>
                  <a:lnTo>
                    <a:pt x="211545" y="27602"/>
                  </a:lnTo>
                  <a:lnTo>
                    <a:pt x="211113" y="27118"/>
                  </a:lnTo>
                  <a:lnTo>
                    <a:pt x="210720" y="26163"/>
                  </a:lnTo>
                  <a:lnTo>
                    <a:pt x="209873" y="25836"/>
                  </a:lnTo>
                  <a:lnTo>
                    <a:pt x="208991" y="24952"/>
                  </a:lnTo>
                  <a:lnTo>
                    <a:pt x="208743" y="24468"/>
                  </a:lnTo>
                  <a:lnTo>
                    <a:pt x="208817" y="23454"/>
                  </a:lnTo>
                  <a:lnTo>
                    <a:pt x="209193" y="22886"/>
                  </a:lnTo>
                  <a:lnTo>
                    <a:pt x="209568" y="21789"/>
                  </a:lnTo>
                  <a:lnTo>
                    <a:pt x="209494" y="20697"/>
                  </a:lnTo>
                  <a:lnTo>
                    <a:pt x="208804" y="19757"/>
                  </a:lnTo>
                  <a:lnTo>
                    <a:pt x="208791" y="17542"/>
                  </a:lnTo>
                  <a:lnTo>
                    <a:pt x="209031" y="17386"/>
                  </a:lnTo>
                  <a:lnTo>
                    <a:pt x="209888" y="17483"/>
                  </a:lnTo>
                  <a:lnTo>
                    <a:pt x="210369" y="17944"/>
                  </a:lnTo>
                  <a:lnTo>
                    <a:pt x="210412" y="18464"/>
                  </a:lnTo>
                  <a:lnTo>
                    <a:pt x="210818" y="19114"/>
                  </a:lnTo>
                  <a:lnTo>
                    <a:pt x="211024" y="19341"/>
                  </a:lnTo>
                  <a:lnTo>
                    <a:pt x="211356" y="19464"/>
                  </a:lnTo>
                  <a:lnTo>
                    <a:pt x="211081" y="19155"/>
                  </a:lnTo>
                  <a:lnTo>
                    <a:pt x="210797" y="18401"/>
                  </a:lnTo>
                  <a:lnTo>
                    <a:pt x="210902" y="17308"/>
                  </a:lnTo>
                  <a:lnTo>
                    <a:pt x="211086" y="17037"/>
                  </a:lnTo>
                  <a:lnTo>
                    <a:pt x="211291" y="16524"/>
                  </a:lnTo>
                  <a:lnTo>
                    <a:pt x="211082" y="15885"/>
                  </a:lnTo>
                  <a:lnTo>
                    <a:pt x="211463" y="14804"/>
                  </a:lnTo>
                  <a:lnTo>
                    <a:pt x="212044" y="14069"/>
                  </a:lnTo>
                  <a:lnTo>
                    <a:pt x="213937" y="14248"/>
                  </a:lnTo>
                  <a:lnTo>
                    <a:pt x="214396" y="14162"/>
                  </a:lnTo>
                  <a:lnTo>
                    <a:pt x="216399" y="14801"/>
                  </a:lnTo>
                  <a:lnTo>
                    <a:pt x="216399" y="15316"/>
                  </a:lnTo>
                  <a:lnTo>
                    <a:pt x="216619" y="15620"/>
                  </a:lnTo>
                  <a:lnTo>
                    <a:pt x="217095" y="15765"/>
                  </a:lnTo>
                  <a:lnTo>
                    <a:pt x="217353" y="15709"/>
                  </a:lnTo>
                  <a:lnTo>
                    <a:pt x="217095" y="15211"/>
                  </a:lnTo>
                  <a:lnTo>
                    <a:pt x="217178" y="14999"/>
                  </a:lnTo>
                  <a:lnTo>
                    <a:pt x="217667" y="14575"/>
                  </a:lnTo>
                  <a:lnTo>
                    <a:pt x="218292" y="14664"/>
                  </a:lnTo>
                  <a:lnTo>
                    <a:pt x="218144" y="15166"/>
                  </a:lnTo>
                  <a:lnTo>
                    <a:pt x="218227" y="15693"/>
                  </a:lnTo>
                  <a:lnTo>
                    <a:pt x="218769" y="15366"/>
                  </a:lnTo>
                  <a:lnTo>
                    <a:pt x="218817" y="15002"/>
                  </a:lnTo>
                  <a:lnTo>
                    <a:pt x="219538" y="14846"/>
                  </a:lnTo>
                  <a:lnTo>
                    <a:pt x="219735" y="14964"/>
                  </a:lnTo>
                  <a:lnTo>
                    <a:pt x="221640" y="13513"/>
                  </a:lnTo>
                  <a:lnTo>
                    <a:pt x="221824" y="13295"/>
                  </a:lnTo>
                  <a:lnTo>
                    <a:pt x="221885" y="12757"/>
                  </a:lnTo>
                  <a:lnTo>
                    <a:pt x="222139" y="12118"/>
                  </a:lnTo>
                  <a:lnTo>
                    <a:pt x="222768" y="11646"/>
                  </a:lnTo>
                  <a:lnTo>
                    <a:pt x="223201" y="11686"/>
                  </a:lnTo>
                  <a:lnTo>
                    <a:pt x="223311" y="11828"/>
                  </a:lnTo>
                  <a:lnTo>
                    <a:pt x="223236" y="12095"/>
                  </a:lnTo>
                  <a:lnTo>
                    <a:pt x="223337" y="12285"/>
                  </a:lnTo>
                  <a:lnTo>
                    <a:pt x="223962" y="12827"/>
                  </a:lnTo>
                  <a:lnTo>
                    <a:pt x="224312" y="12589"/>
                  </a:lnTo>
                  <a:lnTo>
                    <a:pt x="224587" y="12103"/>
                  </a:lnTo>
                  <a:lnTo>
                    <a:pt x="225466" y="12411"/>
                  </a:lnTo>
                  <a:lnTo>
                    <a:pt x="228859" y="12405"/>
                  </a:lnTo>
                  <a:lnTo>
                    <a:pt x="229467" y="12673"/>
                  </a:lnTo>
                  <a:lnTo>
                    <a:pt x="229764" y="12903"/>
                  </a:lnTo>
                  <a:lnTo>
                    <a:pt x="232081" y="13655"/>
                  </a:lnTo>
                  <a:lnTo>
                    <a:pt x="233428" y="14457"/>
                  </a:lnTo>
                  <a:lnTo>
                    <a:pt x="235090" y="15273"/>
                  </a:lnTo>
                  <a:lnTo>
                    <a:pt x="235636" y="15459"/>
                  </a:lnTo>
                  <a:lnTo>
                    <a:pt x="235475" y="15834"/>
                  </a:lnTo>
                  <a:lnTo>
                    <a:pt x="235912" y="15957"/>
                  </a:lnTo>
                  <a:lnTo>
                    <a:pt x="236545" y="15886"/>
                  </a:lnTo>
                  <a:lnTo>
                    <a:pt x="237157" y="16213"/>
                  </a:lnTo>
                  <a:lnTo>
                    <a:pt x="236542" y="16934"/>
                  </a:lnTo>
                  <a:lnTo>
                    <a:pt x="235724" y="17209"/>
                  </a:lnTo>
                  <a:lnTo>
                    <a:pt x="235161" y="17599"/>
                  </a:lnTo>
                  <a:lnTo>
                    <a:pt x="235615" y="17692"/>
                  </a:lnTo>
                  <a:lnTo>
                    <a:pt x="236127" y="17287"/>
                  </a:lnTo>
                  <a:lnTo>
                    <a:pt x="237118" y="16804"/>
                  </a:lnTo>
                  <a:lnTo>
                    <a:pt x="238141" y="16707"/>
                  </a:lnTo>
                  <a:lnTo>
                    <a:pt x="238167" y="17193"/>
                  </a:lnTo>
                  <a:lnTo>
                    <a:pt x="237857" y="17933"/>
                  </a:lnTo>
                  <a:lnTo>
                    <a:pt x="238415" y="18016"/>
                  </a:lnTo>
                  <a:lnTo>
                    <a:pt x="238373" y="31652"/>
                  </a:lnTo>
                  <a:lnTo>
                    <a:pt x="241134" y="31666"/>
                  </a:lnTo>
                  <a:lnTo>
                    <a:pt x="241135" y="41015"/>
                  </a:lnTo>
                  <a:lnTo>
                    <a:pt x="243886" y="41011"/>
                  </a:lnTo>
                  <a:lnTo>
                    <a:pt x="243884" y="42218"/>
                  </a:lnTo>
                  <a:lnTo>
                    <a:pt x="246627" y="42219"/>
                  </a:lnTo>
                  <a:lnTo>
                    <a:pt x="246638" y="44520"/>
                  </a:lnTo>
                  <a:lnTo>
                    <a:pt x="243881" y="44530"/>
                  </a:lnTo>
                  <a:lnTo>
                    <a:pt x="243905" y="53913"/>
                  </a:lnTo>
                  <a:lnTo>
                    <a:pt x="245227" y="53889"/>
                  </a:lnTo>
                  <a:lnTo>
                    <a:pt x="245225" y="51611"/>
                  </a:lnTo>
                  <a:lnTo>
                    <a:pt x="246665" y="51621"/>
                  </a:lnTo>
                  <a:lnTo>
                    <a:pt x="246539" y="56303"/>
                  </a:lnTo>
                  <a:lnTo>
                    <a:pt x="246389" y="56317"/>
                  </a:lnTo>
                  <a:lnTo>
                    <a:pt x="249000" y="56388"/>
                  </a:lnTo>
                  <a:lnTo>
                    <a:pt x="249008" y="58549"/>
                  </a:lnTo>
                  <a:lnTo>
                    <a:pt x="246311" y="58580"/>
                  </a:lnTo>
                  <a:lnTo>
                    <a:pt x="246298" y="82147"/>
                  </a:lnTo>
                  <a:lnTo>
                    <a:pt x="246299" y="84446"/>
                  </a:lnTo>
                  <a:lnTo>
                    <a:pt x="246301" y="89120"/>
                  </a:lnTo>
                  <a:lnTo>
                    <a:pt x="246508" y="89060"/>
                  </a:lnTo>
                  <a:lnTo>
                    <a:pt x="246721" y="89217"/>
                  </a:lnTo>
                  <a:lnTo>
                    <a:pt x="246609" y="89507"/>
                  </a:lnTo>
                  <a:lnTo>
                    <a:pt x="246877" y="90376"/>
                  </a:lnTo>
                  <a:lnTo>
                    <a:pt x="247184" y="90272"/>
                  </a:lnTo>
                  <a:lnTo>
                    <a:pt x="247523" y="89886"/>
                  </a:lnTo>
                  <a:lnTo>
                    <a:pt x="248043" y="89812"/>
                  </a:lnTo>
                  <a:lnTo>
                    <a:pt x="248498" y="89890"/>
                  </a:lnTo>
                  <a:lnTo>
                    <a:pt x="249131" y="89541"/>
                  </a:lnTo>
                  <a:lnTo>
                    <a:pt x="249450" y="89157"/>
                  </a:lnTo>
                  <a:lnTo>
                    <a:pt x="248956" y="88723"/>
                  </a:lnTo>
                  <a:lnTo>
                    <a:pt x="249493" y="88407"/>
                  </a:lnTo>
                  <a:lnTo>
                    <a:pt x="250113" y="88819"/>
                  </a:lnTo>
                  <a:lnTo>
                    <a:pt x="250846" y="89064"/>
                  </a:lnTo>
                  <a:lnTo>
                    <a:pt x="251131" y="88915"/>
                  </a:lnTo>
                  <a:lnTo>
                    <a:pt x="250828" y="88833"/>
                  </a:lnTo>
                  <a:lnTo>
                    <a:pt x="250875" y="88532"/>
                  </a:lnTo>
                  <a:lnTo>
                    <a:pt x="251152" y="88060"/>
                  </a:lnTo>
                  <a:lnTo>
                    <a:pt x="251711" y="87555"/>
                  </a:lnTo>
                  <a:lnTo>
                    <a:pt x="252600" y="87562"/>
                  </a:lnTo>
                  <a:lnTo>
                    <a:pt x="252561" y="87774"/>
                  </a:lnTo>
                  <a:lnTo>
                    <a:pt x="252986" y="88060"/>
                  </a:lnTo>
                  <a:lnTo>
                    <a:pt x="254364" y="87788"/>
                  </a:lnTo>
                  <a:lnTo>
                    <a:pt x="254702" y="87509"/>
                  </a:lnTo>
                  <a:lnTo>
                    <a:pt x="254619" y="87335"/>
                  </a:lnTo>
                  <a:lnTo>
                    <a:pt x="254455" y="87264"/>
                  </a:lnTo>
                  <a:lnTo>
                    <a:pt x="254329" y="87483"/>
                  </a:lnTo>
                  <a:lnTo>
                    <a:pt x="254095" y="87554"/>
                  </a:lnTo>
                  <a:lnTo>
                    <a:pt x="253397" y="87183"/>
                  </a:lnTo>
                  <a:lnTo>
                    <a:pt x="253249" y="86551"/>
                  </a:lnTo>
                  <a:lnTo>
                    <a:pt x="253644" y="86175"/>
                  </a:lnTo>
                  <a:lnTo>
                    <a:pt x="254341" y="85729"/>
                  </a:lnTo>
                  <a:lnTo>
                    <a:pt x="255421" y="85767"/>
                  </a:lnTo>
                  <a:lnTo>
                    <a:pt x="256028" y="85941"/>
                  </a:lnTo>
                  <a:lnTo>
                    <a:pt x="256180" y="85755"/>
                  </a:lnTo>
                  <a:lnTo>
                    <a:pt x="255893" y="85454"/>
                  </a:lnTo>
                  <a:lnTo>
                    <a:pt x="255664" y="85321"/>
                  </a:lnTo>
                  <a:lnTo>
                    <a:pt x="255521" y="85098"/>
                  </a:lnTo>
                  <a:lnTo>
                    <a:pt x="255512" y="84615"/>
                  </a:lnTo>
                  <a:lnTo>
                    <a:pt x="255862" y="84484"/>
                  </a:lnTo>
                  <a:lnTo>
                    <a:pt x="262714" y="84511"/>
                  </a:lnTo>
                  <a:lnTo>
                    <a:pt x="262711" y="85663"/>
                  </a:lnTo>
                  <a:lnTo>
                    <a:pt x="262682" y="93959"/>
                  </a:lnTo>
                  <a:lnTo>
                    <a:pt x="270923" y="94004"/>
                  </a:lnTo>
                  <a:lnTo>
                    <a:pt x="270923" y="94957"/>
                  </a:lnTo>
                  <a:lnTo>
                    <a:pt x="273626" y="95005"/>
                  </a:lnTo>
                  <a:lnTo>
                    <a:pt x="273626" y="94491"/>
                  </a:lnTo>
                  <a:lnTo>
                    <a:pt x="276364" y="94443"/>
                  </a:lnTo>
                  <a:lnTo>
                    <a:pt x="276353" y="96313"/>
                  </a:lnTo>
                  <a:lnTo>
                    <a:pt x="277680" y="96310"/>
                  </a:lnTo>
                  <a:lnTo>
                    <a:pt x="277680" y="97332"/>
                  </a:lnTo>
                  <a:lnTo>
                    <a:pt x="276356" y="97349"/>
                  </a:lnTo>
                  <a:lnTo>
                    <a:pt x="276360" y="98665"/>
                  </a:lnTo>
                  <a:lnTo>
                    <a:pt x="274902" y="98665"/>
                  </a:lnTo>
                  <a:lnTo>
                    <a:pt x="274902" y="99756"/>
                  </a:lnTo>
                  <a:lnTo>
                    <a:pt x="273610" y="99804"/>
                  </a:lnTo>
                  <a:lnTo>
                    <a:pt x="273610" y="100998"/>
                  </a:lnTo>
                  <a:lnTo>
                    <a:pt x="277849" y="101004"/>
                  </a:lnTo>
                  <a:lnTo>
                    <a:pt x="277849" y="99901"/>
                  </a:lnTo>
                  <a:lnTo>
                    <a:pt x="279107" y="99900"/>
                  </a:lnTo>
                  <a:lnTo>
                    <a:pt x="279080" y="105691"/>
                  </a:lnTo>
                  <a:lnTo>
                    <a:pt x="281805" y="105686"/>
                  </a:lnTo>
                  <a:lnTo>
                    <a:pt x="287291" y="105669"/>
                  </a:lnTo>
                  <a:lnTo>
                    <a:pt x="287280" y="108038"/>
                  </a:lnTo>
                  <a:lnTo>
                    <a:pt x="290022" y="108039"/>
                  </a:lnTo>
                  <a:lnTo>
                    <a:pt x="290031" y="105691"/>
                  </a:lnTo>
                  <a:lnTo>
                    <a:pt x="295511" y="105678"/>
                  </a:lnTo>
                  <a:lnTo>
                    <a:pt x="295505" y="108041"/>
                  </a:lnTo>
                  <a:lnTo>
                    <a:pt x="298047" y="108039"/>
                  </a:lnTo>
                  <a:lnTo>
                    <a:pt x="298384" y="107912"/>
                  </a:lnTo>
                  <a:lnTo>
                    <a:pt x="298964" y="107997"/>
                  </a:lnTo>
                  <a:lnTo>
                    <a:pt x="300966" y="108041"/>
                  </a:lnTo>
                  <a:lnTo>
                    <a:pt x="300966" y="100995"/>
                  </a:lnTo>
                  <a:lnTo>
                    <a:pt x="306428" y="100998"/>
                  </a:lnTo>
                  <a:lnTo>
                    <a:pt x="306432" y="103358"/>
                  </a:lnTo>
                  <a:lnTo>
                    <a:pt x="309176" y="103333"/>
                  </a:lnTo>
                  <a:lnTo>
                    <a:pt x="309207" y="110395"/>
                  </a:lnTo>
                  <a:lnTo>
                    <a:pt x="306466" y="110398"/>
                  </a:lnTo>
                  <a:lnTo>
                    <a:pt x="306458" y="108066"/>
                  </a:lnTo>
                  <a:lnTo>
                    <a:pt x="303699" y="108044"/>
                  </a:lnTo>
                  <a:lnTo>
                    <a:pt x="303734" y="112739"/>
                  </a:lnTo>
                  <a:lnTo>
                    <a:pt x="301599" y="112744"/>
                  </a:lnTo>
                  <a:lnTo>
                    <a:pt x="301583" y="115609"/>
                  </a:lnTo>
                  <a:lnTo>
                    <a:pt x="296087" y="115584"/>
                  </a:lnTo>
                  <a:lnTo>
                    <a:pt x="296090" y="117943"/>
                  </a:lnTo>
                  <a:lnTo>
                    <a:pt x="292077" y="117931"/>
                  </a:lnTo>
                  <a:lnTo>
                    <a:pt x="292423" y="118418"/>
                  </a:lnTo>
                  <a:lnTo>
                    <a:pt x="293040" y="118971"/>
                  </a:lnTo>
                  <a:lnTo>
                    <a:pt x="293247" y="119321"/>
                  </a:lnTo>
                  <a:lnTo>
                    <a:pt x="293334" y="119603"/>
                  </a:lnTo>
                  <a:lnTo>
                    <a:pt x="293363" y="120306"/>
                  </a:lnTo>
                  <a:lnTo>
                    <a:pt x="306379" y="120328"/>
                  </a:lnTo>
                  <a:lnTo>
                    <a:pt x="306445" y="127460"/>
                  </a:lnTo>
                  <a:lnTo>
                    <a:pt x="307832" y="127489"/>
                  </a:lnTo>
                  <a:lnTo>
                    <a:pt x="307884" y="132079"/>
                  </a:lnTo>
                  <a:lnTo>
                    <a:pt x="311893" y="132152"/>
                  </a:lnTo>
                  <a:lnTo>
                    <a:pt x="312026" y="133170"/>
                  </a:lnTo>
                  <a:lnTo>
                    <a:pt x="311831" y="134523"/>
                  </a:lnTo>
                  <a:lnTo>
                    <a:pt x="312189" y="134649"/>
                  </a:lnTo>
                  <a:lnTo>
                    <a:pt x="313982" y="134490"/>
                  </a:lnTo>
                  <a:lnTo>
                    <a:pt x="314750" y="134326"/>
                  </a:lnTo>
                  <a:lnTo>
                    <a:pt x="314747" y="134717"/>
                  </a:lnTo>
                  <a:lnTo>
                    <a:pt x="314739" y="136130"/>
                  </a:lnTo>
                  <a:lnTo>
                    <a:pt x="314920" y="137147"/>
                  </a:lnTo>
                  <a:lnTo>
                    <a:pt x="314701" y="137708"/>
                  </a:lnTo>
                  <a:lnTo>
                    <a:pt x="313805" y="138080"/>
                  </a:lnTo>
                  <a:lnTo>
                    <a:pt x="313435" y="138779"/>
                  </a:lnTo>
                  <a:lnTo>
                    <a:pt x="313414" y="139169"/>
                  </a:lnTo>
                  <a:lnTo>
                    <a:pt x="313267" y="139377"/>
                  </a:lnTo>
                  <a:lnTo>
                    <a:pt x="312366" y="139399"/>
                  </a:lnTo>
                  <a:lnTo>
                    <a:pt x="311729" y="139161"/>
                  </a:lnTo>
                  <a:lnTo>
                    <a:pt x="307372" y="139140"/>
                  </a:lnTo>
                  <a:lnTo>
                    <a:pt x="306463" y="138828"/>
                  </a:lnTo>
                  <a:lnTo>
                    <a:pt x="306123" y="138828"/>
                  </a:lnTo>
                  <a:lnTo>
                    <a:pt x="305537" y="138902"/>
                  </a:lnTo>
                  <a:lnTo>
                    <a:pt x="305089" y="139151"/>
                  </a:lnTo>
                  <a:lnTo>
                    <a:pt x="301124" y="139089"/>
                  </a:lnTo>
                  <a:lnTo>
                    <a:pt x="300875" y="139234"/>
                  </a:lnTo>
                  <a:lnTo>
                    <a:pt x="300397" y="139691"/>
                  </a:lnTo>
                  <a:lnTo>
                    <a:pt x="301409" y="140104"/>
                  </a:lnTo>
                  <a:lnTo>
                    <a:pt x="303870" y="140861"/>
                  </a:lnTo>
                  <a:lnTo>
                    <a:pt x="303966" y="147368"/>
                  </a:lnTo>
                  <a:lnTo>
                    <a:pt x="306669" y="147383"/>
                  </a:lnTo>
                  <a:lnTo>
                    <a:pt x="306734" y="148565"/>
                  </a:lnTo>
                  <a:lnTo>
                    <a:pt x="306745" y="150944"/>
                  </a:lnTo>
                  <a:lnTo>
                    <a:pt x="309723" y="150837"/>
                  </a:lnTo>
                  <a:lnTo>
                    <a:pt x="309503" y="151476"/>
                  </a:lnTo>
                  <a:lnTo>
                    <a:pt x="309558" y="154382"/>
                  </a:lnTo>
                  <a:lnTo>
                    <a:pt x="309485" y="154899"/>
                  </a:lnTo>
                  <a:lnTo>
                    <a:pt x="309592" y="155597"/>
                  </a:lnTo>
                  <a:lnTo>
                    <a:pt x="309971" y="155672"/>
                  </a:lnTo>
                  <a:lnTo>
                    <a:pt x="310657" y="156045"/>
                  </a:lnTo>
                  <a:lnTo>
                    <a:pt x="312274" y="157962"/>
                  </a:lnTo>
                  <a:lnTo>
                    <a:pt x="311693" y="158685"/>
                  </a:lnTo>
                  <a:lnTo>
                    <a:pt x="311166" y="158627"/>
                  </a:lnTo>
                  <a:lnTo>
                    <a:pt x="310176" y="158994"/>
                  </a:lnTo>
                  <a:lnTo>
                    <a:pt x="309537" y="159362"/>
                  </a:lnTo>
                  <a:lnTo>
                    <a:pt x="309534" y="162666"/>
                  </a:lnTo>
                  <a:lnTo>
                    <a:pt x="306865" y="162665"/>
                  </a:lnTo>
                  <a:lnTo>
                    <a:pt x="306852" y="160312"/>
                  </a:lnTo>
                  <a:lnTo>
                    <a:pt x="304157" y="160316"/>
                  </a:lnTo>
                  <a:lnTo>
                    <a:pt x="304157" y="162643"/>
                  </a:lnTo>
                  <a:lnTo>
                    <a:pt x="303762" y="162732"/>
                  </a:lnTo>
                  <a:lnTo>
                    <a:pt x="303478" y="162661"/>
                  </a:lnTo>
                  <a:lnTo>
                    <a:pt x="301510" y="162673"/>
                  </a:lnTo>
                  <a:lnTo>
                    <a:pt x="301494" y="165014"/>
                  </a:lnTo>
                  <a:lnTo>
                    <a:pt x="294211" y="165014"/>
                  </a:lnTo>
                  <a:lnTo>
                    <a:pt x="292778" y="164904"/>
                  </a:lnTo>
                  <a:lnTo>
                    <a:pt x="293060" y="165456"/>
                  </a:lnTo>
                  <a:lnTo>
                    <a:pt x="293558" y="165319"/>
                  </a:lnTo>
                  <a:lnTo>
                    <a:pt x="293975" y="165504"/>
                  </a:lnTo>
                  <a:lnTo>
                    <a:pt x="294065" y="165683"/>
                  </a:lnTo>
                  <a:lnTo>
                    <a:pt x="294026" y="165813"/>
                  </a:lnTo>
                  <a:lnTo>
                    <a:pt x="293717" y="165701"/>
                  </a:lnTo>
                  <a:lnTo>
                    <a:pt x="293515" y="165805"/>
                  </a:lnTo>
                  <a:lnTo>
                    <a:pt x="293429" y="166326"/>
                  </a:lnTo>
                  <a:lnTo>
                    <a:pt x="293446" y="167009"/>
                  </a:lnTo>
                  <a:lnTo>
                    <a:pt x="293656" y="167247"/>
                  </a:lnTo>
                  <a:lnTo>
                    <a:pt x="294270" y="167374"/>
                  </a:lnTo>
                  <a:lnTo>
                    <a:pt x="294674" y="167355"/>
                  </a:lnTo>
                  <a:lnTo>
                    <a:pt x="295411" y="169165"/>
                  </a:lnTo>
                  <a:lnTo>
                    <a:pt x="294853" y="169738"/>
                  </a:lnTo>
                  <a:lnTo>
                    <a:pt x="294629" y="170157"/>
                  </a:lnTo>
                  <a:lnTo>
                    <a:pt x="294938" y="170302"/>
                  </a:lnTo>
                  <a:lnTo>
                    <a:pt x="295771" y="170448"/>
                  </a:lnTo>
                  <a:lnTo>
                    <a:pt x="296042" y="170244"/>
                  </a:lnTo>
                  <a:lnTo>
                    <a:pt x="296420" y="170181"/>
                  </a:lnTo>
                  <a:lnTo>
                    <a:pt x="296122" y="171285"/>
                  </a:lnTo>
                  <a:lnTo>
                    <a:pt x="295602" y="171586"/>
                  </a:lnTo>
                  <a:lnTo>
                    <a:pt x="295713" y="171954"/>
                  </a:lnTo>
                  <a:lnTo>
                    <a:pt x="296087" y="172564"/>
                  </a:lnTo>
                  <a:lnTo>
                    <a:pt x="296301" y="172739"/>
                  </a:lnTo>
                  <a:lnTo>
                    <a:pt x="296511" y="172720"/>
                  </a:lnTo>
                  <a:lnTo>
                    <a:pt x="296662" y="172828"/>
                  </a:lnTo>
                  <a:lnTo>
                    <a:pt x="296588" y="173337"/>
                  </a:lnTo>
                  <a:lnTo>
                    <a:pt x="296373" y="173538"/>
                  </a:lnTo>
                  <a:lnTo>
                    <a:pt x="296069" y="173567"/>
                  </a:lnTo>
                  <a:lnTo>
                    <a:pt x="296039" y="173801"/>
                  </a:lnTo>
                  <a:lnTo>
                    <a:pt x="296343" y="174006"/>
                  </a:lnTo>
                  <a:lnTo>
                    <a:pt x="296673" y="174077"/>
                  </a:lnTo>
                  <a:lnTo>
                    <a:pt x="297477" y="174122"/>
                  </a:lnTo>
                  <a:lnTo>
                    <a:pt x="297901" y="173940"/>
                  </a:lnTo>
                  <a:lnTo>
                    <a:pt x="298017" y="174095"/>
                  </a:lnTo>
                  <a:lnTo>
                    <a:pt x="298332" y="175184"/>
                  </a:lnTo>
                  <a:lnTo>
                    <a:pt x="298744" y="175563"/>
                  </a:lnTo>
                  <a:lnTo>
                    <a:pt x="298817" y="176094"/>
                  </a:lnTo>
                  <a:lnTo>
                    <a:pt x="298654" y="176343"/>
                  </a:lnTo>
                  <a:lnTo>
                    <a:pt x="298303" y="176492"/>
                  </a:lnTo>
                  <a:lnTo>
                    <a:pt x="297736" y="176463"/>
                  </a:lnTo>
                  <a:lnTo>
                    <a:pt x="297761" y="176611"/>
                  </a:lnTo>
                  <a:lnTo>
                    <a:pt x="297831" y="176820"/>
                  </a:lnTo>
                  <a:lnTo>
                    <a:pt x="298048" y="176880"/>
                  </a:lnTo>
                  <a:lnTo>
                    <a:pt x="298475" y="176797"/>
                  </a:lnTo>
                  <a:lnTo>
                    <a:pt x="298689" y="176923"/>
                  </a:lnTo>
                  <a:lnTo>
                    <a:pt x="298771" y="177101"/>
                  </a:lnTo>
                  <a:lnTo>
                    <a:pt x="298758" y="177391"/>
                  </a:lnTo>
                  <a:lnTo>
                    <a:pt x="298664" y="177592"/>
                  </a:lnTo>
                  <a:lnTo>
                    <a:pt x="298296" y="178098"/>
                  </a:lnTo>
                  <a:lnTo>
                    <a:pt x="298094" y="178258"/>
                  </a:lnTo>
                  <a:lnTo>
                    <a:pt x="297940" y="178195"/>
                  </a:lnTo>
                  <a:lnTo>
                    <a:pt x="297746" y="177704"/>
                  </a:lnTo>
                  <a:lnTo>
                    <a:pt x="297379" y="177284"/>
                  </a:lnTo>
                  <a:lnTo>
                    <a:pt x="297117" y="177232"/>
                  </a:lnTo>
                  <a:lnTo>
                    <a:pt x="296911" y="177455"/>
                  </a:lnTo>
                  <a:lnTo>
                    <a:pt x="296838" y="177670"/>
                  </a:lnTo>
                  <a:lnTo>
                    <a:pt x="296894" y="177886"/>
                  </a:lnTo>
                  <a:lnTo>
                    <a:pt x="297057" y="178165"/>
                  </a:lnTo>
                  <a:lnTo>
                    <a:pt x="296391" y="178892"/>
                  </a:lnTo>
                  <a:lnTo>
                    <a:pt x="296044" y="179060"/>
                  </a:lnTo>
                  <a:lnTo>
                    <a:pt x="295263" y="178992"/>
                  </a:lnTo>
                  <a:lnTo>
                    <a:pt x="294980" y="178803"/>
                  </a:lnTo>
                  <a:lnTo>
                    <a:pt x="294924" y="178647"/>
                  </a:lnTo>
                  <a:lnTo>
                    <a:pt x="294967" y="178487"/>
                  </a:lnTo>
                  <a:lnTo>
                    <a:pt x="295388" y="177926"/>
                  </a:lnTo>
                  <a:lnTo>
                    <a:pt x="295281" y="177521"/>
                  </a:lnTo>
                  <a:lnTo>
                    <a:pt x="295139" y="177461"/>
                  </a:lnTo>
                  <a:lnTo>
                    <a:pt x="294487" y="177513"/>
                  </a:lnTo>
                  <a:lnTo>
                    <a:pt x="294281" y="177576"/>
                  </a:lnTo>
                  <a:lnTo>
                    <a:pt x="293445" y="178334"/>
                  </a:lnTo>
                  <a:lnTo>
                    <a:pt x="293590" y="178572"/>
                  </a:lnTo>
                  <a:lnTo>
                    <a:pt x="293620" y="178843"/>
                  </a:lnTo>
                  <a:lnTo>
                    <a:pt x="293393" y="179170"/>
                  </a:lnTo>
                  <a:lnTo>
                    <a:pt x="292715" y="179192"/>
                  </a:lnTo>
                  <a:lnTo>
                    <a:pt x="292745" y="178839"/>
                  </a:lnTo>
                  <a:lnTo>
                    <a:pt x="292694" y="178449"/>
                  </a:lnTo>
                  <a:lnTo>
                    <a:pt x="292574" y="178218"/>
                  </a:lnTo>
                  <a:lnTo>
                    <a:pt x="292445" y="178155"/>
                  </a:lnTo>
                  <a:lnTo>
                    <a:pt x="291887" y="178846"/>
                  </a:lnTo>
                  <a:lnTo>
                    <a:pt x="291758" y="179482"/>
                  </a:lnTo>
                  <a:lnTo>
                    <a:pt x="291420" y="179452"/>
                  </a:lnTo>
                  <a:lnTo>
                    <a:pt x="290935" y="179195"/>
                  </a:lnTo>
                  <a:lnTo>
                    <a:pt x="290841" y="178976"/>
                  </a:lnTo>
                  <a:lnTo>
                    <a:pt x="291531" y="178125"/>
                  </a:lnTo>
                  <a:lnTo>
                    <a:pt x="291583" y="177906"/>
                  </a:lnTo>
                  <a:lnTo>
                    <a:pt x="291446" y="177731"/>
                  </a:lnTo>
                  <a:lnTo>
                    <a:pt x="290553" y="177389"/>
                  </a:lnTo>
                  <a:lnTo>
                    <a:pt x="290596" y="176921"/>
                  </a:lnTo>
                  <a:lnTo>
                    <a:pt x="290708" y="176587"/>
                  </a:lnTo>
                  <a:lnTo>
                    <a:pt x="290845" y="176475"/>
                  </a:lnTo>
                  <a:lnTo>
                    <a:pt x="291858" y="176598"/>
                  </a:lnTo>
                  <a:lnTo>
                    <a:pt x="292197" y="176524"/>
                  </a:lnTo>
                  <a:lnTo>
                    <a:pt x="292197" y="176145"/>
                  </a:lnTo>
                  <a:lnTo>
                    <a:pt x="292004" y="176078"/>
                  </a:lnTo>
                  <a:lnTo>
                    <a:pt x="291604" y="176133"/>
                  </a:lnTo>
                  <a:lnTo>
                    <a:pt x="291412" y="175739"/>
                  </a:lnTo>
                  <a:lnTo>
                    <a:pt x="291618" y="175557"/>
                  </a:lnTo>
                  <a:lnTo>
                    <a:pt x="292060" y="175335"/>
                  </a:lnTo>
                  <a:lnTo>
                    <a:pt x="291927" y="174290"/>
                  </a:lnTo>
                  <a:lnTo>
                    <a:pt x="291296" y="173220"/>
                  </a:lnTo>
                  <a:lnTo>
                    <a:pt x="290744" y="173065"/>
                  </a:lnTo>
                  <a:lnTo>
                    <a:pt x="289991" y="172941"/>
                  </a:lnTo>
                  <a:lnTo>
                    <a:pt x="289832" y="173892"/>
                  </a:lnTo>
                  <a:lnTo>
                    <a:pt x="289459" y="175472"/>
                  </a:lnTo>
                  <a:lnTo>
                    <a:pt x="289146" y="176052"/>
                  </a:lnTo>
                  <a:lnTo>
                    <a:pt x="288687" y="176301"/>
                  </a:lnTo>
                  <a:lnTo>
                    <a:pt x="287288" y="175439"/>
                  </a:lnTo>
                  <a:lnTo>
                    <a:pt x="286545" y="175595"/>
                  </a:lnTo>
                  <a:lnTo>
                    <a:pt x="285769" y="175603"/>
                  </a:lnTo>
                  <a:lnTo>
                    <a:pt x="285657" y="174989"/>
                  </a:lnTo>
                  <a:lnTo>
                    <a:pt x="285816" y="174781"/>
                  </a:lnTo>
                  <a:lnTo>
                    <a:pt x="286017" y="174659"/>
                  </a:lnTo>
                  <a:lnTo>
                    <a:pt x="286069" y="174503"/>
                  </a:lnTo>
                  <a:lnTo>
                    <a:pt x="285472" y="173476"/>
                  </a:lnTo>
                  <a:lnTo>
                    <a:pt x="284360" y="173756"/>
                  </a:lnTo>
                  <a:lnTo>
                    <a:pt x="283464" y="174500"/>
                  </a:lnTo>
                  <a:lnTo>
                    <a:pt x="281228" y="174312"/>
                  </a:lnTo>
                  <a:lnTo>
                    <a:pt x="280487" y="175054"/>
                  </a:lnTo>
                  <a:lnTo>
                    <a:pt x="279964" y="175117"/>
                  </a:lnTo>
                  <a:lnTo>
                    <a:pt x="280118" y="175002"/>
                  </a:lnTo>
                  <a:lnTo>
                    <a:pt x="280187" y="174801"/>
                  </a:lnTo>
                  <a:lnTo>
                    <a:pt x="279939" y="174236"/>
                  </a:lnTo>
                  <a:lnTo>
                    <a:pt x="278896" y="173099"/>
                  </a:lnTo>
                  <a:lnTo>
                    <a:pt x="278515" y="172864"/>
                  </a:lnTo>
                  <a:lnTo>
                    <a:pt x="278030" y="172734"/>
                  </a:lnTo>
                  <a:lnTo>
                    <a:pt x="277630" y="172924"/>
                  </a:lnTo>
                  <a:lnTo>
                    <a:pt x="277437" y="173384"/>
                  </a:lnTo>
                  <a:lnTo>
                    <a:pt x="277021" y="173826"/>
                  </a:lnTo>
                  <a:lnTo>
                    <a:pt x="276274" y="173603"/>
                  </a:lnTo>
                  <a:lnTo>
                    <a:pt x="275630" y="173142"/>
                  </a:lnTo>
                  <a:lnTo>
                    <a:pt x="275042" y="173283"/>
                  </a:lnTo>
                  <a:lnTo>
                    <a:pt x="275029" y="173447"/>
                  </a:lnTo>
                  <a:lnTo>
                    <a:pt x="274823" y="173588"/>
                  </a:lnTo>
                  <a:lnTo>
                    <a:pt x="274355" y="173633"/>
                  </a:lnTo>
                  <a:lnTo>
                    <a:pt x="273583" y="172912"/>
                  </a:lnTo>
                  <a:lnTo>
                    <a:pt x="273063" y="172262"/>
                  </a:lnTo>
                  <a:lnTo>
                    <a:pt x="273055" y="172109"/>
                  </a:lnTo>
                  <a:lnTo>
                    <a:pt x="273338" y="171801"/>
                  </a:lnTo>
                  <a:lnTo>
                    <a:pt x="273321" y="171663"/>
                  </a:lnTo>
                  <a:lnTo>
                    <a:pt x="272643" y="171801"/>
                  </a:lnTo>
                  <a:lnTo>
                    <a:pt x="272523" y="172373"/>
                  </a:lnTo>
                  <a:lnTo>
                    <a:pt x="272596" y="172812"/>
                  </a:lnTo>
                  <a:lnTo>
                    <a:pt x="272501" y="173440"/>
                  </a:lnTo>
                  <a:lnTo>
                    <a:pt x="272351" y="173856"/>
                  </a:lnTo>
                  <a:lnTo>
                    <a:pt x="272111" y="173953"/>
                  </a:lnTo>
                  <a:lnTo>
                    <a:pt x="271792" y="174614"/>
                  </a:lnTo>
                  <a:lnTo>
                    <a:pt x="270854" y="174358"/>
                  </a:lnTo>
                  <a:lnTo>
                    <a:pt x="268532" y="174340"/>
                  </a:lnTo>
                  <a:lnTo>
                    <a:pt x="267944" y="174270"/>
                  </a:lnTo>
                  <a:lnTo>
                    <a:pt x="267651" y="174109"/>
                  </a:lnTo>
                  <a:lnTo>
                    <a:pt x="267369" y="173987"/>
                  </a:lnTo>
                  <a:lnTo>
                    <a:pt x="267163" y="174051"/>
                  </a:lnTo>
                  <a:lnTo>
                    <a:pt x="265794" y="173676"/>
                  </a:lnTo>
                  <a:lnTo>
                    <a:pt x="263818" y="174345"/>
                  </a:lnTo>
                  <a:lnTo>
                    <a:pt x="263870" y="179068"/>
                  </a:lnTo>
                  <a:lnTo>
                    <a:pt x="261138" y="179063"/>
                  </a:lnTo>
                  <a:lnTo>
                    <a:pt x="261085" y="174358"/>
                  </a:lnTo>
                  <a:lnTo>
                    <a:pt x="260854" y="172645"/>
                  </a:lnTo>
                  <a:lnTo>
                    <a:pt x="261047" y="172006"/>
                  </a:lnTo>
                  <a:lnTo>
                    <a:pt x="258940" y="172020"/>
                  </a:lnTo>
                  <a:lnTo>
                    <a:pt x="258420" y="172121"/>
                  </a:lnTo>
                  <a:lnTo>
                    <a:pt x="258469" y="174358"/>
                  </a:lnTo>
                  <a:lnTo>
                    <a:pt x="258471" y="174603"/>
                  </a:lnTo>
                  <a:lnTo>
                    <a:pt x="258535" y="179066"/>
                  </a:lnTo>
                  <a:lnTo>
                    <a:pt x="255815" y="179069"/>
                  </a:lnTo>
                  <a:lnTo>
                    <a:pt x="255902" y="186163"/>
                  </a:lnTo>
                  <a:lnTo>
                    <a:pt x="250485" y="186198"/>
                  </a:lnTo>
                  <a:lnTo>
                    <a:pt x="250531" y="190902"/>
                  </a:lnTo>
                  <a:lnTo>
                    <a:pt x="251156" y="190887"/>
                  </a:lnTo>
                  <a:lnTo>
                    <a:pt x="251666" y="190746"/>
                  </a:lnTo>
                  <a:lnTo>
                    <a:pt x="252022" y="190887"/>
                  </a:lnTo>
                  <a:lnTo>
                    <a:pt x="255954" y="190860"/>
                  </a:lnTo>
                  <a:lnTo>
                    <a:pt x="256021" y="197986"/>
                  </a:lnTo>
                  <a:lnTo>
                    <a:pt x="257343" y="197988"/>
                  </a:lnTo>
                  <a:lnTo>
                    <a:pt x="257368" y="200307"/>
                  </a:lnTo>
                  <a:lnTo>
                    <a:pt x="256036" y="200305"/>
                  </a:lnTo>
                  <a:lnTo>
                    <a:pt x="256101" y="207384"/>
                  </a:lnTo>
                  <a:lnTo>
                    <a:pt x="254758" y="207391"/>
                  </a:lnTo>
                  <a:lnTo>
                    <a:pt x="254767" y="209532"/>
                  </a:lnTo>
                  <a:lnTo>
                    <a:pt x="255054" y="209654"/>
                  </a:lnTo>
                  <a:lnTo>
                    <a:pt x="255370" y="209416"/>
                  </a:lnTo>
                  <a:lnTo>
                    <a:pt x="255785" y="209402"/>
                  </a:lnTo>
                  <a:lnTo>
                    <a:pt x="256084" y="209457"/>
                  </a:lnTo>
                  <a:lnTo>
                    <a:pt x="256623" y="209703"/>
                  </a:lnTo>
                  <a:lnTo>
                    <a:pt x="256781" y="210301"/>
                  </a:lnTo>
                  <a:lnTo>
                    <a:pt x="256071" y="210249"/>
                  </a:lnTo>
                  <a:lnTo>
                    <a:pt x="255935" y="210364"/>
                  </a:lnTo>
                  <a:lnTo>
                    <a:pt x="256183" y="210925"/>
                  </a:lnTo>
                  <a:lnTo>
                    <a:pt x="256401" y="211167"/>
                  </a:lnTo>
                  <a:lnTo>
                    <a:pt x="257089" y="211671"/>
                  </a:lnTo>
                  <a:lnTo>
                    <a:pt x="257081" y="211875"/>
                  </a:lnTo>
                  <a:lnTo>
                    <a:pt x="256552" y="212013"/>
                  </a:lnTo>
                  <a:lnTo>
                    <a:pt x="255560" y="211808"/>
                  </a:lnTo>
                  <a:lnTo>
                    <a:pt x="255013" y="211897"/>
                  </a:lnTo>
                  <a:lnTo>
                    <a:pt x="255097" y="212097"/>
                  </a:lnTo>
                  <a:lnTo>
                    <a:pt x="253611" y="212236"/>
                  </a:lnTo>
                  <a:lnTo>
                    <a:pt x="248770" y="212056"/>
                  </a:lnTo>
                  <a:lnTo>
                    <a:pt x="245302" y="212136"/>
                  </a:lnTo>
                  <a:lnTo>
                    <a:pt x="245341" y="219167"/>
                  </a:lnTo>
                  <a:lnTo>
                    <a:pt x="248056" y="219165"/>
                  </a:lnTo>
                  <a:lnTo>
                    <a:pt x="248080" y="221513"/>
                  </a:lnTo>
                  <a:lnTo>
                    <a:pt x="253520" y="221526"/>
                  </a:lnTo>
                  <a:lnTo>
                    <a:pt x="253525" y="223871"/>
                  </a:lnTo>
                  <a:lnTo>
                    <a:pt x="255732" y="223863"/>
                  </a:lnTo>
                  <a:lnTo>
                    <a:pt x="256214" y="224870"/>
                  </a:lnTo>
                  <a:lnTo>
                    <a:pt x="256240" y="226211"/>
                  </a:lnTo>
                  <a:lnTo>
                    <a:pt x="254448" y="226297"/>
                  </a:lnTo>
                  <a:lnTo>
                    <a:pt x="254472" y="231869"/>
                  </a:lnTo>
                  <a:lnTo>
                    <a:pt x="251760" y="231878"/>
                  </a:lnTo>
                  <a:lnTo>
                    <a:pt x="251752" y="234211"/>
                  </a:lnTo>
                  <a:lnTo>
                    <a:pt x="240968" y="234225"/>
                  </a:lnTo>
                  <a:lnTo>
                    <a:pt x="240968" y="236570"/>
                  </a:lnTo>
                  <a:lnTo>
                    <a:pt x="243649" y="236582"/>
                  </a:lnTo>
                  <a:lnTo>
                    <a:pt x="243654" y="238969"/>
                  </a:lnTo>
                  <a:lnTo>
                    <a:pt x="248770" y="239016"/>
                  </a:lnTo>
                  <a:lnTo>
                    <a:pt x="249075" y="238947"/>
                  </a:lnTo>
                  <a:lnTo>
                    <a:pt x="249083" y="245991"/>
                  </a:lnTo>
                  <a:lnTo>
                    <a:pt x="246357" y="245999"/>
                  </a:lnTo>
                  <a:lnTo>
                    <a:pt x="246438" y="245766"/>
                  </a:lnTo>
                  <a:lnTo>
                    <a:pt x="246366" y="245227"/>
                  </a:lnTo>
                  <a:lnTo>
                    <a:pt x="245987" y="245197"/>
                  </a:lnTo>
                  <a:lnTo>
                    <a:pt x="245306" y="245245"/>
                  </a:lnTo>
                  <a:lnTo>
                    <a:pt x="243538" y="246110"/>
                  </a:lnTo>
                  <a:lnTo>
                    <a:pt x="243487" y="246578"/>
                  </a:lnTo>
                  <a:lnTo>
                    <a:pt x="243670" y="246850"/>
                  </a:lnTo>
                  <a:lnTo>
                    <a:pt x="243672" y="255424"/>
                  </a:lnTo>
                  <a:lnTo>
                    <a:pt x="240989" y="255412"/>
                  </a:lnTo>
                  <a:lnTo>
                    <a:pt x="240993" y="253056"/>
                  </a:lnTo>
                  <a:lnTo>
                    <a:pt x="238271" y="253086"/>
                  </a:lnTo>
                  <a:lnTo>
                    <a:pt x="238278" y="250703"/>
                  </a:lnTo>
                  <a:lnTo>
                    <a:pt x="232929" y="250687"/>
                  </a:lnTo>
                  <a:lnTo>
                    <a:pt x="232930" y="245975"/>
                  </a:lnTo>
                  <a:lnTo>
                    <a:pt x="230253" y="245970"/>
                  </a:lnTo>
                  <a:lnTo>
                    <a:pt x="230233" y="243607"/>
                  </a:lnTo>
                  <a:lnTo>
                    <a:pt x="224992" y="243560"/>
                  </a:lnTo>
                  <a:lnTo>
                    <a:pt x="224830" y="244475"/>
                  </a:lnTo>
                  <a:lnTo>
                    <a:pt x="224838" y="245958"/>
                  </a:lnTo>
                  <a:lnTo>
                    <a:pt x="222148" y="245954"/>
                  </a:lnTo>
                  <a:lnTo>
                    <a:pt x="222142" y="253037"/>
                  </a:lnTo>
                  <a:lnTo>
                    <a:pt x="224843" y="253041"/>
                  </a:lnTo>
                  <a:lnTo>
                    <a:pt x="224813" y="255367"/>
                  </a:lnTo>
                  <a:lnTo>
                    <a:pt x="219429" y="255390"/>
                  </a:lnTo>
                  <a:lnTo>
                    <a:pt x="219464" y="281086"/>
                  </a:lnTo>
                  <a:lnTo>
                    <a:pt x="219140" y="281323"/>
                  </a:lnTo>
                  <a:lnTo>
                    <a:pt x="214157" y="281310"/>
                  </a:lnTo>
                  <a:lnTo>
                    <a:pt x="213692" y="281320"/>
                  </a:lnTo>
                  <a:lnTo>
                    <a:pt x="213405" y="281328"/>
                  </a:lnTo>
                  <a:lnTo>
                    <a:pt x="213240" y="281324"/>
                  </a:lnTo>
                  <a:lnTo>
                    <a:pt x="212367" y="281306"/>
                  </a:lnTo>
                  <a:lnTo>
                    <a:pt x="211881" y="281294"/>
                  </a:lnTo>
                  <a:lnTo>
                    <a:pt x="210609" y="281295"/>
                  </a:lnTo>
                  <a:lnTo>
                    <a:pt x="210124" y="281305"/>
                  </a:lnTo>
                  <a:lnTo>
                    <a:pt x="209933" y="281300"/>
                  </a:lnTo>
                  <a:lnTo>
                    <a:pt x="207211" y="281293"/>
                  </a:lnTo>
                  <a:lnTo>
                    <a:pt x="205506" y="281293"/>
                  </a:lnTo>
                  <a:lnTo>
                    <a:pt x="204473" y="281281"/>
                  </a:lnTo>
                  <a:lnTo>
                    <a:pt x="203378" y="281277"/>
                  </a:lnTo>
                  <a:lnTo>
                    <a:pt x="196030" y="281297"/>
                  </a:lnTo>
                  <a:lnTo>
                    <a:pt x="193677" y="281304"/>
                  </a:lnTo>
                  <a:lnTo>
                    <a:pt x="193249" y="281296"/>
                  </a:lnTo>
                  <a:lnTo>
                    <a:pt x="192689" y="281286"/>
                  </a:lnTo>
                  <a:lnTo>
                    <a:pt x="182763" y="281245"/>
                  </a:lnTo>
                  <a:lnTo>
                    <a:pt x="181816" y="281241"/>
                  </a:lnTo>
                  <a:lnTo>
                    <a:pt x="180574" y="281234"/>
                  </a:lnTo>
                  <a:lnTo>
                    <a:pt x="178692" y="281257"/>
                  </a:lnTo>
                  <a:lnTo>
                    <a:pt x="177942" y="281267"/>
                  </a:lnTo>
                  <a:lnTo>
                    <a:pt x="177735" y="281262"/>
                  </a:lnTo>
                  <a:lnTo>
                    <a:pt x="173748" y="281295"/>
                  </a:lnTo>
                  <a:lnTo>
                    <a:pt x="173487" y="281295"/>
                  </a:lnTo>
                  <a:lnTo>
                    <a:pt x="162172" y="281295"/>
                  </a:lnTo>
                  <a:lnTo>
                    <a:pt x="158129" y="281295"/>
                  </a:lnTo>
                  <a:lnTo>
                    <a:pt x="151040" y="281295"/>
                  </a:lnTo>
                  <a:lnTo>
                    <a:pt x="145832" y="281300"/>
                  </a:lnTo>
                  <a:lnTo>
                    <a:pt x="143040" y="281292"/>
                  </a:lnTo>
                  <a:lnTo>
                    <a:pt x="140719" y="281284"/>
                  </a:lnTo>
                  <a:lnTo>
                    <a:pt x="140319" y="281283"/>
                  </a:lnTo>
                  <a:lnTo>
                    <a:pt x="136844" y="281272"/>
                  </a:lnTo>
                  <a:lnTo>
                    <a:pt x="136139" y="281279"/>
                  </a:lnTo>
                  <a:lnTo>
                    <a:pt x="132162" y="281257"/>
                  </a:lnTo>
                  <a:lnTo>
                    <a:pt x="129350" y="281252"/>
                  </a:lnTo>
                  <a:lnTo>
                    <a:pt x="125375" y="281259"/>
                  </a:lnTo>
                  <a:lnTo>
                    <a:pt x="122864" y="281264"/>
                  </a:lnTo>
                  <a:lnTo>
                    <a:pt x="117288" y="281265"/>
                  </a:lnTo>
                  <a:lnTo>
                    <a:pt x="116256" y="281261"/>
                  </a:lnTo>
                  <a:lnTo>
                    <a:pt x="114658" y="281256"/>
                  </a:lnTo>
                  <a:lnTo>
                    <a:pt x="110465" y="281266"/>
                  </a:lnTo>
                  <a:lnTo>
                    <a:pt x="108264" y="281270"/>
                  </a:lnTo>
                  <a:lnTo>
                    <a:pt x="107259" y="281273"/>
                  </a:lnTo>
                  <a:lnTo>
                    <a:pt x="102809" y="281278"/>
                  </a:lnTo>
                  <a:lnTo>
                    <a:pt x="99186" y="281282"/>
                  </a:lnTo>
                  <a:lnTo>
                    <a:pt x="98751" y="281282"/>
                  </a:lnTo>
                  <a:lnTo>
                    <a:pt x="87741" y="281282"/>
                  </a:lnTo>
                  <a:lnTo>
                    <a:pt x="86924" y="281340"/>
                  </a:lnTo>
                  <a:lnTo>
                    <a:pt x="82280" y="281264"/>
                  </a:lnTo>
                  <a:lnTo>
                    <a:pt x="81411" y="281276"/>
                  </a:lnTo>
                  <a:lnTo>
                    <a:pt x="80886" y="281270"/>
                  </a:lnTo>
                  <a:lnTo>
                    <a:pt x="79552" y="281256"/>
                  </a:lnTo>
                  <a:lnTo>
                    <a:pt x="79234" y="281259"/>
                  </a:lnTo>
                  <a:lnTo>
                    <a:pt x="70860" y="281273"/>
                  </a:lnTo>
                  <a:lnTo>
                    <a:pt x="65030" y="281282"/>
                  </a:lnTo>
                  <a:lnTo>
                    <a:pt x="63198" y="281285"/>
                  </a:lnTo>
                  <a:lnTo>
                    <a:pt x="61527" y="281268"/>
                  </a:lnTo>
                  <a:lnTo>
                    <a:pt x="60819" y="281260"/>
                  </a:lnTo>
                  <a:lnTo>
                    <a:pt x="49982" y="281267"/>
                  </a:lnTo>
                  <a:lnTo>
                    <a:pt x="48985" y="281267"/>
                  </a:lnTo>
                  <a:lnTo>
                    <a:pt x="33946" y="281264"/>
                  </a:lnTo>
                  <a:lnTo>
                    <a:pt x="19784" y="281261"/>
                  </a:lnTo>
                  <a:lnTo>
                    <a:pt x="15919" y="281260"/>
                  </a:lnTo>
                  <a:lnTo>
                    <a:pt x="178" y="281256"/>
                  </a:lnTo>
                  <a:lnTo>
                    <a:pt x="0" y="272328"/>
                  </a:lnTo>
                  <a:lnTo>
                    <a:pt x="137" y="252199"/>
                  </a:lnTo>
                  <a:lnTo>
                    <a:pt x="205" y="252027"/>
                  </a:lnTo>
                  <a:lnTo>
                    <a:pt x="175" y="219570"/>
                  </a:lnTo>
                  <a:lnTo>
                    <a:pt x="176" y="216748"/>
                  </a:lnTo>
                  <a:lnTo>
                    <a:pt x="173" y="212685"/>
                  </a:lnTo>
                  <a:lnTo>
                    <a:pt x="93" y="209912"/>
                  </a:lnTo>
                  <a:lnTo>
                    <a:pt x="196" y="194449"/>
                  </a:lnTo>
                  <a:lnTo>
                    <a:pt x="230" y="189438"/>
                  </a:lnTo>
                  <a:lnTo>
                    <a:pt x="223" y="184372"/>
                  </a:lnTo>
                  <a:lnTo>
                    <a:pt x="213" y="177402"/>
                  </a:lnTo>
                  <a:lnTo>
                    <a:pt x="200" y="168022"/>
                  </a:lnTo>
                  <a:lnTo>
                    <a:pt x="174" y="157077"/>
                  </a:lnTo>
                  <a:lnTo>
                    <a:pt x="161" y="156240"/>
                  </a:lnTo>
                  <a:lnTo>
                    <a:pt x="182" y="155295"/>
                  </a:lnTo>
                  <a:lnTo>
                    <a:pt x="187" y="155028"/>
                  </a:lnTo>
                  <a:lnTo>
                    <a:pt x="183" y="154891"/>
                  </a:lnTo>
                  <a:lnTo>
                    <a:pt x="183" y="154363"/>
                  </a:lnTo>
                  <a:lnTo>
                    <a:pt x="180" y="153552"/>
                  </a:lnTo>
                  <a:lnTo>
                    <a:pt x="176" y="152422"/>
                  </a:lnTo>
                  <a:lnTo>
                    <a:pt x="119" y="137224"/>
                  </a:lnTo>
                  <a:lnTo>
                    <a:pt x="126" y="134601"/>
                  </a:lnTo>
                  <a:lnTo>
                    <a:pt x="155" y="124235"/>
                  </a:lnTo>
                  <a:lnTo>
                    <a:pt x="166" y="120434"/>
                  </a:lnTo>
                  <a:lnTo>
                    <a:pt x="162" y="119260"/>
                  </a:lnTo>
                  <a:lnTo>
                    <a:pt x="199" y="110077"/>
                  </a:lnTo>
                  <a:lnTo>
                    <a:pt x="208" y="107984"/>
                  </a:lnTo>
                  <a:lnTo>
                    <a:pt x="226" y="103586"/>
                  </a:lnTo>
                  <a:lnTo>
                    <a:pt x="229" y="103053"/>
                  </a:lnTo>
                  <a:lnTo>
                    <a:pt x="210" y="100975"/>
                  </a:lnTo>
                  <a:lnTo>
                    <a:pt x="206" y="100347"/>
                  </a:lnTo>
                  <a:lnTo>
                    <a:pt x="202" y="99306"/>
                  </a:lnTo>
                  <a:lnTo>
                    <a:pt x="190" y="96919"/>
                  </a:lnTo>
                  <a:lnTo>
                    <a:pt x="233" y="96492"/>
                  </a:lnTo>
                  <a:lnTo>
                    <a:pt x="225" y="94603"/>
                  </a:lnTo>
                  <a:lnTo>
                    <a:pt x="263" y="88972"/>
                  </a:lnTo>
                  <a:lnTo>
                    <a:pt x="168" y="74620"/>
                  </a:lnTo>
                  <a:lnTo>
                    <a:pt x="215" y="66778"/>
                  </a:lnTo>
                  <a:lnTo>
                    <a:pt x="228" y="66291"/>
                  </a:lnTo>
                  <a:lnTo>
                    <a:pt x="223" y="65526"/>
                  </a:lnTo>
                  <a:lnTo>
                    <a:pt x="215" y="65143"/>
                  </a:lnTo>
                  <a:lnTo>
                    <a:pt x="220" y="64648"/>
                  </a:lnTo>
                  <a:lnTo>
                    <a:pt x="219" y="64278"/>
                  </a:lnTo>
                  <a:lnTo>
                    <a:pt x="195" y="55704"/>
                  </a:lnTo>
                  <a:lnTo>
                    <a:pt x="194" y="55239"/>
                  </a:lnTo>
                  <a:lnTo>
                    <a:pt x="192" y="53834"/>
                  </a:lnTo>
                  <a:lnTo>
                    <a:pt x="253" y="48700"/>
                  </a:lnTo>
                  <a:lnTo>
                    <a:pt x="226" y="45049"/>
                  </a:lnTo>
                  <a:lnTo>
                    <a:pt x="262" y="38383"/>
                  </a:lnTo>
                  <a:lnTo>
                    <a:pt x="284" y="34977"/>
                  </a:lnTo>
                  <a:lnTo>
                    <a:pt x="349" y="24744"/>
                  </a:lnTo>
                  <a:lnTo>
                    <a:pt x="351" y="2453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0" name="pg751">
              <a:extLst>
                <a:ext uri="{FF2B5EF4-FFF2-40B4-BE49-F238E27FC236}">
                  <a16:creationId xmlns:a16="http://schemas.microsoft.com/office/drawing/2014/main" id="{D547D376-B65D-C843-9A47-267B46439679}"/>
                </a:ext>
              </a:extLst>
            </p:cNvPr>
            <p:cNvSpPr/>
            <p:nvPr/>
          </p:nvSpPr>
          <p:spPr>
            <a:xfrm>
              <a:off x="3582110" y="1518055"/>
              <a:ext cx="456363" cy="245305"/>
            </a:xfrm>
            <a:custGeom>
              <a:avLst/>
              <a:gdLst/>
              <a:ahLst/>
              <a:cxnLst/>
              <a:rect l="0" t="0" r="0" b="0"/>
              <a:pathLst>
                <a:path w="456363" h="245305">
                  <a:moveTo>
                    <a:pt x="2858" y="98"/>
                  </a:moveTo>
                  <a:lnTo>
                    <a:pt x="14438" y="116"/>
                  </a:lnTo>
                  <a:lnTo>
                    <a:pt x="17024" y="13"/>
                  </a:lnTo>
                  <a:lnTo>
                    <a:pt x="42513" y="23"/>
                  </a:lnTo>
                  <a:lnTo>
                    <a:pt x="70978" y="34"/>
                  </a:lnTo>
                  <a:lnTo>
                    <a:pt x="82413" y="38"/>
                  </a:lnTo>
                  <a:lnTo>
                    <a:pt x="99232" y="68"/>
                  </a:lnTo>
                  <a:lnTo>
                    <a:pt x="120997" y="106"/>
                  </a:lnTo>
                  <a:lnTo>
                    <a:pt x="124531" y="112"/>
                  </a:lnTo>
                  <a:lnTo>
                    <a:pt x="158306" y="171"/>
                  </a:lnTo>
                  <a:lnTo>
                    <a:pt x="164431" y="181"/>
                  </a:lnTo>
                  <a:lnTo>
                    <a:pt x="165168" y="181"/>
                  </a:lnTo>
                  <a:lnTo>
                    <a:pt x="166090" y="176"/>
                  </a:lnTo>
                  <a:lnTo>
                    <a:pt x="172865" y="141"/>
                  </a:lnTo>
                  <a:lnTo>
                    <a:pt x="175485" y="134"/>
                  </a:lnTo>
                  <a:lnTo>
                    <a:pt x="189788" y="106"/>
                  </a:lnTo>
                  <a:lnTo>
                    <a:pt x="240877" y="81"/>
                  </a:lnTo>
                  <a:lnTo>
                    <a:pt x="241130" y="81"/>
                  </a:lnTo>
                  <a:lnTo>
                    <a:pt x="257206" y="0"/>
                  </a:lnTo>
                  <a:lnTo>
                    <a:pt x="257685" y="4"/>
                  </a:lnTo>
                  <a:lnTo>
                    <a:pt x="261133" y="39"/>
                  </a:lnTo>
                  <a:lnTo>
                    <a:pt x="262864" y="56"/>
                  </a:lnTo>
                  <a:lnTo>
                    <a:pt x="274697" y="43"/>
                  </a:lnTo>
                  <a:lnTo>
                    <a:pt x="278837" y="38"/>
                  </a:lnTo>
                  <a:lnTo>
                    <a:pt x="292844" y="16"/>
                  </a:lnTo>
                  <a:lnTo>
                    <a:pt x="293418" y="34"/>
                  </a:lnTo>
                  <a:lnTo>
                    <a:pt x="294010" y="32"/>
                  </a:lnTo>
                  <a:lnTo>
                    <a:pt x="294441" y="35"/>
                  </a:lnTo>
                  <a:lnTo>
                    <a:pt x="305759" y="96"/>
                  </a:lnTo>
                  <a:lnTo>
                    <a:pt x="327393" y="32"/>
                  </a:lnTo>
                  <a:lnTo>
                    <a:pt x="328039" y="30"/>
                  </a:lnTo>
                  <a:lnTo>
                    <a:pt x="332283" y="17"/>
                  </a:lnTo>
                  <a:lnTo>
                    <a:pt x="332625" y="16"/>
                  </a:lnTo>
                  <a:lnTo>
                    <a:pt x="333182" y="1"/>
                  </a:lnTo>
                  <a:lnTo>
                    <a:pt x="334027" y="12"/>
                  </a:lnTo>
                  <a:lnTo>
                    <a:pt x="379515" y="34"/>
                  </a:lnTo>
                  <a:lnTo>
                    <a:pt x="379448" y="835"/>
                  </a:lnTo>
                  <a:lnTo>
                    <a:pt x="378994" y="2121"/>
                  </a:lnTo>
                  <a:lnTo>
                    <a:pt x="378962" y="2615"/>
                  </a:lnTo>
                  <a:lnTo>
                    <a:pt x="379403" y="5146"/>
                  </a:lnTo>
                  <a:lnTo>
                    <a:pt x="379546" y="5673"/>
                  </a:lnTo>
                  <a:lnTo>
                    <a:pt x="379551" y="7848"/>
                  </a:lnTo>
                  <a:lnTo>
                    <a:pt x="376744" y="7848"/>
                  </a:lnTo>
                  <a:lnTo>
                    <a:pt x="376745" y="29088"/>
                  </a:lnTo>
                  <a:lnTo>
                    <a:pt x="371074" y="29067"/>
                  </a:lnTo>
                  <a:lnTo>
                    <a:pt x="371074" y="38514"/>
                  </a:lnTo>
                  <a:lnTo>
                    <a:pt x="373915" y="38509"/>
                  </a:lnTo>
                  <a:lnTo>
                    <a:pt x="373889" y="40889"/>
                  </a:lnTo>
                  <a:lnTo>
                    <a:pt x="382397" y="40915"/>
                  </a:lnTo>
                  <a:lnTo>
                    <a:pt x="382396" y="43286"/>
                  </a:lnTo>
                  <a:lnTo>
                    <a:pt x="390912" y="43275"/>
                  </a:lnTo>
                  <a:lnTo>
                    <a:pt x="390882" y="45438"/>
                  </a:lnTo>
                  <a:lnTo>
                    <a:pt x="390291" y="45628"/>
                  </a:lnTo>
                  <a:lnTo>
                    <a:pt x="390287" y="59772"/>
                  </a:lnTo>
                  <a:lnTo>
                    <a:pt x="379065" y="59715"/>
                  </a:lnTo>
                  <a:lnTo>
                    <a:pt x="379020" y="66484"/>
                  </a:lnTo>
                  <a:lnTo>
                    <a:pt x="378979" y="66785"/>
                  </a:lnTo>
                  <a:lnTo>
                    <a:pt x="378765" y="66926"/>
                  </a:lnTo>
                  <a:lnTo>
                    <a:pt x="379296" y="66956"/>
                  </a:lnTo>
                  <a:lnTo>
                    <a:pt x="379421" y="67182"/>
                  </a:lnTo>
                  <a:lnTo>
                    <a:pt x="379613" y="67283"/>
                  </a:lnTo>
                  <a:lnTo>
                    <a:pt x="381826" y="67715"/>
                  </a:lnTo>
                  <a:lnTo>
                    <a:pt x="382250" y="68144"/>
                  </a:lnTo>
                  <a:lnTo>
                    <a:pt x="382323" y="68391"/>
                  </a:lnTo>
                  <a:lnTo>
                    <a:pt x="382323" y="68547"/>
                  </a:lnTo>
                  <a:lnTo>
                    <a:pt x="382091" y="69134"/>
                  </a:lnTo>
                  <a:lnTo>
                    <a:pt x="382118" y="69294"/>
                  </a:lnTo>
                  <a:lnTo>
                    <a:pt x="383013" y="70220"/>
                  </a:lnTo>
                  <a:lnTo>
                    <a:pt x="383405" y="70781"/>
                  </a:lnTo>
                  <a:lnTo>
                    <a:pt x="383561" y="70907"/>
                  </a:lnTo>
                  <a:lnTo>
                    <a:pt x="384212" y="71105"/>
                  </a:lnTo>
                  <a:lnTo>
                    <a:pt x="384701" y="71607"/>
                  </a:lnTo>
                  <a:lnTo>
                    <a:pt x="384777" y="72521"/>
                  </a:lnTo>
                  <a:lnTo>
                    <a:pt x="384740" y="73844"/>
                  </a:lnTo>
                  <a:lnTo>
                    <a:pt x="385029" y="74246"/>
                  </a:lnTo>
                  <a:lnTo>
                    <a:pt x="384597" y="75264"/>
                  </a:lnTo>
                  <a:lnTo>
                    <a:pt x="384142" y="75750"/>
                  </a:lnTo>
                  <a:lnTo>
                    <a:pt x="384035" y="76341"/>
                  </a:lnTo>
                  <a:lnTo>
                    <a:pt x="384051" y="78586"/>
                  </a:lnTo>
                  <a:lnTo>
                    <a:pt x="384465" y="78846"/>
                  </a:lnTo>
                  <a:lnTo>
                    <a:pt x="384736" y="79132"/>
                  </a:lnTo>
                  <a:lnTo>
                    <a:pt x="384735" y="81021"/>
                  </a:lnTo>
                  <a:lnTo>
                    <a:pt x="393214" y="81075"/>
                  </a:lnTo>
                  <a:lnTo>
                    <a:pt x="393210" y="82796"/>
                  </a:lnTo>
                  <a:lnTo>
                    <a:pt x="394830" y="82770"/>
                  </a:lnTo>
                  <a:lnTo>
                    <a:pt x="394491" y="81829"/>
                  </a:lnTo>
                  <a:lnTo>
                    <a:pt x="394126" y="81277"/>
                  </a:lnTo>
                  <a:lnTo>
                    <a:pt x="393904" y="81064"/>
                  </a:lnTo>
                  <a:lnTo>
                    <a:pt x="393926" y="80636"/>
                  </a:lnTo>
                  <a:lnTo>
                    <a:pt x="394438" y="80432"/>
                  </a:lnTo>
                  <a:lnTo>
                    <a:pt x="395004" y="80425"/>
                  </a:lnTo>
                  <a:lnTo>
                    <a:pt x="396019" y="79916"/>
                  </a:lnTo>
                  <a:lnTo>
                    <a:pt x="396010" y="78730"/>
                  </a:lnTo>
                  <a:lnTo>
                    <a:pt x="398814" y="78728"/>
                  </a:lnTo>
                  <a:lnTo>
                    <a:pt x="398795" y="81077"/>
                  </a:lnTo>
                  <a:lnTo>
                    <a:pt x="401529" y="81051"/>
                  </a:lnTo>
                  <a:lnTo>
                    <a:pt x="401540" y="83366"/>
                  </a:lnTo>
                  <a:lnTo>
                    <a:pt x="415662" y="83368"/>
                  </a:lnTo>
                  <a:lnTo>
                    <a:pt x="415666" y="90437"/>
                  </a:lnTo>
                  <a:lnTo>
                    <a:pt x="415671" y="97517"/>
                  </a:lnTo>
                  <a:lnTo>
                    <a:pt x="417051" y="97522"/>
                  </a:lnTo>
                  <a:lnTo>
                    <a:pt x="417050" y="98280"/>
                  </a:lnTo>
                  <a:lnTo>
                    <a:pt x="416691" y="98257"/>
                  </a:lnTo>
                  <a:lnTo>
                    <a:pt x="417055" y="98678"/>
                  </a:lnTo>
                  <a:lnTo>
                    <a:pt x="418463" y="98704"/>
                  </a:lnTo>
                  <a:lnTo>
                    <a:pt x="418486" y="97504"/>
                  </a:lnTo>
                  <a:lnTo>
                    <a:pt x="419890" y="97482"/>
                  </a:lnTo>
                  <a:lnTo>
                    <a:pt x="420570" y="98241"/>
                  </a:lnTo>
                  <a:lnTo>
                    <a:pt x="421015" y="98927"/>
                  </a:lnTo>
                  <a:lnTo>
                    <a:pt x="421602" y="99261"/>
                  </a:lnTo>
                  <a:lnTo>
                    <a:pt x="422068" y="99361"/>
                  </a:lnTo>
                  <a:lnTo>
                    <a:pt x="422734" y="99331"/>
                  </a:lnTo>
                  <a:lnTo>
                    <a:pt x="422894" y="99227"/>
                  </a:lnTo>
                  <a:lnTo>
                    <a:pt x="423009" y="99067"/>
                  </a:lnTo>
                  <a:lnTo>
                    <a:pt x="423364" y="98078"/>
                  </a:lnTo>
                  <a:lnTo>
                    <a:pt x="423702" y="98465"/>
                  </a:lnTo>
                  <a:lnTo>
                    <a:pt x="423542" y="98762"/>
                  </a:lnTo>
                  <a:lnTo>
                    <a:pt x="423653" y="98907"/>
                  </a:lnTo>
                  <a:lnTo>
                    <a:pt x="425666" y="99386"/>
                  </a:lnTo>
                  <a:lnTo>
                    <a:pt x="425972" y="99587"/>
                  </a:lnTo>
                  <a:lnTo>
                    <a:pt x="426065" y="99791"/>
                  </a:lnTo>
                  <a:lnTo>
                    <a:pt x="427615" y="100006"/>
                  </a:lnTo>
                  <a:lnTo>
                    <a:pt x="427984" y="100542"/>
                  </a:lnTo>
                  <a:lnTo>
                    <a:pt x="428068" y="100828"/>
                  </a:lnTo>
                  <a:lnTo>
                    <a:pt x="428068" y="101382"/>
                  </a:lnTo>
                  <a:lnTo>
                    <a:pt x="429533" y="101696"/>
                  </a:lnTo>
                  <a:lnTo>
                    <a:pt x="429249" y="102231"/>
                  </a:lnTo>
                  <a:lnTo>
                    <a:pt x="429239" y="107149"/>
                  </a:lnTo>
                  <a:lnTo>
                    <a:pt x="426426" y="107141"/>
                  </a:lnTo>
                  <a:lnTo>
                    <a:pt x="426435" y="114214"/>
                  </a:lnTo>
                  <a:lnTo>
                    <a:pt x="423598" y="114207"/>
                  </a:lnTo>
                  <a:lnTo>
                    <a:pt x="423603" y="116563"/>
                  </a:lnTo>
                  <a:lnTo>
                    <a:pt x="426001" y="116570"/>
                  </a:lnTo>
                  <a:lnTo>
                    <a:pt x="426178" y="116459"/>
                  </a:lnTo>
                  <a:lnTo>
                    <a:pt x="426409" y="116559"/>
                  </a:lnTo>
                  <a:lnTo>
                    <a:pt x="426414" y="128350"/>
                  </a:lnTo>
                  <a:lnTo>
                    <a:pt x="423599" y="128306"/>
                  </a:lnTo>
                  <a:lnTo>
                    <a:pt x="423547" y="131874"/>
                  </a:lnTo>
                  <a:lnTo>
                    <a:pt x="422202" y="131867"/>
                  </a:lnTo>
                  <a:lnTo>
                    <a:pt x="422251" y="131551"/>
                  </a:lnTo>
                  <a:lnTo>
                    <a:pt x="422180" y="130689"/>
                  </a:lnTo>
                  <a:lnTo>
                    <a:pt x="420764" y="130686"/>
                  </a:lnTo>
                  <a:lnTo>
                    <a:pt x="420795" y="137774"/>
                  </a:lnTo>
                  <a:lnTo>
                    <a:pt x="420753" y="140153"/>
                  </a:lnTo>
                  <a:lnTo>
                    <a:pt x="415146" y="140118"/>
                  </a:lnTo>
                  <a:lnTo>
                    <a:pt x="415178" y="137747"/>
                  </a:lnTo>
                  <a:lnTo>
                    <a:pt x="412397" y="137768"/>
                  </a:lnTo>
                  <a:lnTo>
                    <a:pt x="412388" y="135405"/>
                  </a:lnTo>
                  <a:lnTo>
                    <a:pt x="398393" y="135453"/>
                  </a:lnTo>
                  <a:lnTo>
                    <a:pt x="398401" y="137813"/>
                  </a:lnTo>
                  <a:lnTo>
                    <a:pt x="392786" y="137791"/>
                  </a:lnTo>
                  <a:lnTo>
                    <a:pt x="392780" y="130707"/>
                  </a:lnTo>
                  <a:lnTo>
                    <a:pt x="381613" y="130710"/>
                  </a:lnTo>
                  <a:lnTo>
                    <a:pt x="381660" y="134873"/>
                  </a:lnTo>
                  <a:lnTo>
                    <a:pt x="382191" y="134769"/>
                  </a:lnTo>
                  <a:lnTo>
                    <a:pt x="382868" y="135037"/>
                  </a:lnTo>
                  <a:lnTo>
                    <a:pt x="384079" y="135112"/>
                  </a:lnTo>
                  <a:lnTo>
                    <a:pt x="384548" y="135298"/>
                  </a:lnTo>
                  <a:lnTo>
                    <a:pt x="384520" y="135426"/>
                  </a:lnTo>
                  <a:lnTo>
                    <a:pt x="387215" y="135392"/>
                  </a:lnTo>
                  <a:lnTo>
                    <a:pt x="387218" y="140160"/>
                  </a:lnTo>
                  <a:lnTo>
                    <a:pt x="384403" y="140152"/>
                  </a:lnTo>
                  <a:lnTo>
                    <a:pt x="384414" y="142503"/>
                  </a:lnTo>
                  <a:lnTo>
                    <a:pt x="390003" y="142521"/>
                  </a:lnTo>
                  <a:lnTo>
                    <a:pt x="390036" y="144859"/>
                  </a:lnTo>
                  <a:lnTo>
                    <a:pt x="400434" y="144848"/>
                  </a:lnTo>
                  <a:lnTo>
                    <a:pt x="400707" y="145246"/>
                  </a:lnTo>
                  <a:lnTo>
                    <a:pt x="401020" y="146123"/>
                  </a:lnTo>
                  <a:lnTo>
                    <a:pt x="400949" y="146584"/>
                  </a:lnTo>
                  <a:lnTo>
                    <a:pt x="401050" y="147134"/>
                  </a:lnTo>
                  <a:lnTo>
                    <a:pt x="401465" y="147402"/>
                  </a:lnTo>
                  <a:lnTo>
                    <a:pt x="401912" y="147361"/>
                  </a:lnTo>
                  <a:lnTo>
                    <a:pt x="402402" y="147172"/>
                  </a:lnTo>
                  <a:lnTo>
                    <a:pt x="402868" y="146916"/>
                  </a:lnTo>
                  <a:lnTo>
                    <a:pt x="403266" y="146414"/>
                  </a:lnTo>
                  <a:lnTo>
                    <a:pt x="403389" y="145916"/>
                  </a:lnTo>
                  <a:lnTo>
                    <a:pt x="403252" y="145656"/>
                  </a:lnTo>
                  <a:lnTo>
                    <a:pt x="401821" y="145191"/>
                  </a:lnTo>
                  <a:lnTo>
                    <a:pt x="401324" y="144841"/>
                  </a:lnTo>
                  <a:lnTo>
                    <a:pt x="402620" y="144827"/>
                  </a:lnTo>
                  <a:lnTo>
                    <a:pt x="402868" y="144881"/>
                  </a:lnTo>
                  <a:lnTo>
                    <a:pt x="406759" y="144881"/>
                  </a:lnTo>
                  <a:lnTo>
                    <a:pt x="406764" y="146962"/>
                  </a:lnTo>
                  <a:lnTo>
                    <a:pt x="406906" y="147252"/>
                  </a:lnTo>
                  <a:lnTo>
                    <a:pt x="414272" y="147226"/>
                  </a:lnTo>
                  <a:lnTo>
                    <a:pt x="414793" y="147791"/>
                  </a:lnTo>
                  <a:lnTo>
                    <a:pt x="415084" y="147847"/>
                  </a:lnTo>
                  <a:lnTo>
                    <a:pt x="415371" y="147754"/>
                  </a:lnTo>
                  <a:lnTo>
                    <a:pt x="415681" y="147427"/>
                  </a:lnTo>
                  <a:lnTo>
                    <a:pt x="415981" y="147226"/>
                  </a:lnTo>
                  <a:lnTo>
                    <a:pt x="417973" y="147239"/>
                  </a:lnTo>
                  <a:lnTo>
                    <a:pt x="417976" y="159043"/>
                  </a:lnTo>
                  <a:lnTo>
                    <a:pt x="417491" y="159039"/>
                  </a:lnTo>
                  <a:lnTo>
                    <a:pt x="417458" y="161091"/>
                  </a:lnTo>
                  <a:lnTo>
                    <a:pt x="417520" y="161511"/>
                  </a:lnTo>
                  <a:lnTo>
                    <a:pt x="420329" y="161530"/>
                  </a:lnTo>
                  <a:lnTo>
                    <a:pt x="420309" y="159047"/>
                  </a:lnTo>
                  <a:lnTo>
                    <a:pt x="420794" y="159039"/>
                  </a:lnTo>
                  <a:lnTo>
                    <a:pt x="420766" y="151922"/>
                  </a:lnTo>
                  <a:lnTo>
                    <a:pt x="422201" y="151958"/>
                  </a:lnTo>
                  <a:lnTo>
                    <a:pt x="422401" y="154043"/>
                  </a:lnTo>
                  <a:lnTo>
                    <a:pt x="423063" y="154258"/>
                  </a:lnTo>
                  <a:lnTo>
                    <a:pt x="423601" y="154329"/>
                  </a:lnTo>
                  <a:lnTo>
                    <a:pt x="423593" y="156719"/>
                  </a:lnTo>
                  <a:lnTo>
                    <a:pt x="429182" y="156700"/>
                  </a:lnTo>
                  <a:lnTo>
                    <a:pt x="429191" y="159049"/>
                  </a:lnTo>
                  <a:lnTo>
                    <a:pt x="428600" y="159060"/>
                  </a:lnTo>
                  <a:lnTo>
                    <a:pt x="428590" y="160317"/>
                  </a:lnTo>
                  <a:lnTo>
                    <a:pt x="429318" y="160660"/>
                  </a:lnTo>
                  <a:lnTo>
                    <a:pt x="430694" y="160834"/>
                  </a:lnTo>
                  <a:lnTo>
                    <a:pt x="431941" y="160844"/>
                  </a:lnTo>
                  <a:lnTo>
                    <a:pt x="434205" y="161181"/>
                  </a:lnTo>
                  <a:lnTo>
                    <a:pt x="434161" y="163895"/>
                  </a:lnTo>
                  <a:lnTo>
                    <a:pt x="436969" y="163891"/>
                  </a:lnTo>
                  <a:lnTo>
                    <a:pt x="436957" y="165812"/>
                  </a:lnTo>
                  <a:lnTo>
                    <a:pt x="437125" y="166076"/>
                  </a:lnTo>
                  <a:lnTo>
                    <a:pt x="435821" y="166482"/>
                  </a:lnTo>
                  <a:lnTo>
                    <a:pt x="435609" y="166449"/>
                  </a:lnTo>
                  <a:lnTo>
                    <a:pt x="435237" y="166248"/>
                  </a:lnTo>
                  <a:lnTo>
                    <a:pt x="434163" y="166248"/>
                  </a:lnTo>
                  <a:lnTo>
                    <a:pt x="434144" y="168597"/>
                  </a:lnTo>
                  <a:lnTo>
                    <a:pt x="434069" y="169143"/>
                  </a:lnTo>
                  <a:lnTo>
                    <a:pt x="434182" y="170340"/>
                  </a:lnTo>
                  <a:lnTo>
                    <a:pt x="435175" y="170374"/>
                  </a:lnTo>
                  <a:lnTo>
                    <a:pt x="435314" y="170508"/>
                  </a:lnTo>
                  <a:lnTo>
                    <a:pt x="435530" y="170913"/>
                  </a:lnTo>
                  <a:lnTo>
                    <a:pt x="436970" y="170942"/>
                  </a:lnTo>
                  <a:lnTo>
                    <a:pt x="436965" y="175659"/>
                  </a:lnTo>
                  <a:lnTo>
                    <a:pt x="439751" y="175684"/>
                  </a:lnTo>
                  <a:lnTo>
                    <a:pt x="443087" y="175642"/>
                  </a:lnTo>
                  <a:lnTo>
                    <a:pt x="445178" y="175646"/>
                  </a:lnTo>
                  <a:lnTo>
                    <a:pt x="445186" y="177988"/>
                  </a:lnTo>
                  <a:lnTo>
                    <a:pt x="446896" y="177962"/>
                  </a:lnTo>
                  <a:lnTo>
                    <a:pt x="447980" y="178397"/>
                  </a:lnTo>
                  <a:lnTo>
                    <a:pt x="448001" y="180929"/>
                  </a:lnTo>
                  <a:lnTo>
                    <a:pt x="449013" y="181565"/>
                  </a:lnTo>
                  <a:lnTo>
                    <a:pt x="449768" y="181953"/>
                  </a:lnTo>
                  <a:lnTo>
                    <a:pt x="456351" y="183590"/>
                  </a:lnTo>
                  <a:lnTo>
                    <a:pt x="456363" y="187365"/>
                  </a:lnTo>
                  <a:lnTo>
                    <a:pt x="453567" y="187364"/>
                  </a:lnTo>
                  <a:lnTo>
                    <a:pt x="451422" y="187357"/>
                  </a:lnTo>
                  <a:lnTo>
                    <a:pt x="450793" y="187420"/>
                  </a:lnTo>
                  <a:lnTo>
                    <a:pt x="448006" y="187423"/>
                  </a:lnTo>
                  <a:lnTo>
                    <a:pt x="448015" y="194764"/>
                  </a:lnTo>
                  <a:lnTo>
                    <a:pt x="450821" y="195855"/>
                  </a:lnTo>
                  <a:lnTo>
                    <a:pt x="450800" y="199211"/>
                  </a:lnTo>
                  <a:lnTo>
                    <a:pt x="448009" y="199214"/>
                  </a:lnTo>
                  <a:lnTo>
                    <a:pt x="448003" y="201570"/>
                  </a:lnTo>
                  <a:lnTo>
                    <a:pt x="445225" y="201581"/>
                  </a:lnTo>
                  <a:lnTo>
                    <a:pt x="445256" y="206228"/>
                  </a:lnTo>
                  <a:lnTo>
                    <a:pt x="442492" y="206242"/>
                  </a:lnTo>
                  <a:lnTo>
                    <a:pt x="442470" y="213307"/>
                  </a:lnTo>
                  <a:lnTo>
                    <a:pt x="436919" y="213299"/>
                  </a:lnTo>
                  <a:lnTo>
                    <a:pt x="436939" y="215656"/>
                  </a:lnTo>
                  <a:lnTo>
                    <a:pt x="436133" y="215786"/>
                  </a:lnTo>
                  <a:lnTo>
                    <a:pt x="436143" y="217768"/>
                  </a:lnTo>
                  <a:lnTo>
                    <a:pt x="447210" y="217758"/>
                  </a:lnTo>
                  <a:lnTo>
                    <a:pt x="447226" y="222494"/>
                  </a:lnTo>
                  <a:lnTo>
                    <a:pt x="444477" y="222475"/>
                  </a:lnTo>
                  <a:lnTo>
                    <a:pt x="444451" y="221940"/>
                  </a:lnTo>
                  <a:lnTo>
                    <a:pt x="443663" y="221925"/>
                  </a:lnTo>
                  <a:lnTo>
                    <a:pt x="443518" y="222155"/>
                  </a:lnTo>
                  <a:lnTo>
                    <a:pt x="439767" y="221825"/>
                  </a:lnTo>
                  <a:lnTo>
                    <a:pt x="438939" y="221896"/>
                  </a:lnTo>
                  <a:lnTo>
                    <a:pt x="438919" y="224858"/>
                  </a:lnTo>
                  <a:lnTo>
                    <a:pt x="433350" y="224844"/>
                  </a:lnTo>
                  <a:lnTo>
                    <a:pt x="433285" y="224138"/>
                  </a:lnTo>
                  <a:lnTo>
                    <a:pt x="433345" y="223604"/>
                  </a:lnTo>
                  <a:lnTo>
                    <a:pt x="433318" y="215674"/>
                  </a:lnTo>
                  <a:lnTo>
                    <a:pt x="427969" y="215721"/>
                  </a:lnTo>
                  <a:lnTo>
                    <a:pt x="425809" y="215665"/>
                  </a:lnTo>
                  <a:lnTo>
                    <a:pt x="425006" y="215717"/>
                  </a:lnTo>
                  <a:lnTo>
                    <a:pt x="424334" y="215956"/>
                  </a:lnTo>
                  <a:lnTo>
                    <a:pt x="423728" y="215952"/>
                  </a:lnTo>
                  <a:lnTo>
                    <a:pt x="423381" y="215828"/>
                  </a:lnTo>
                  <a:lnTo>
                    <a:pt x="423353" y="215661"/>
                  </a:lnTo>
                  <a:lnTo>
                    <a:pt x="411885" y="215647"/>
                  </a:lnTo>
                  <a:lnTo>
                    <a:pt x="411885" y="213305"/>
                  </a:lnTo>
                  <a:lnTo>
                    <a:pt x="411877" y="210280"/>
                  </a:lnTo>
                  <a:lnTo>
                    <a:pt x="411820" y="208885"/>
                  </a:lnTo>
                  <a:lnTo>
                    <a:pt x="411710" y="207989"/>
                  </a:lnTo>
                  <a:lnTo>
                    <a:pt x="411987" y="206305"/>
                  </a:lnTo>
                  <a:lnTo>
                    <a:pt x="411833" y="206105"/>
                  </a:lnTo>
                  <a:lnTo>
                    <a:pt x="411522" y="206220"/>
                  </a:lnTo>
                  <a:lnTo>
                    <a:pt x="406303" y="206300"/>
                  </a:lnTo>
                  <a:lnTo>
                    <a:pt x="406296" y="208574"/>
                  </a:lnTo>
                  <a:lnTo>
                    <a:pt x="403534" y="208605"/>
                  </a:lnTo>
                  <a:lnTo>
                    <a:pt x="403532" y="210954"/>
                  </a:lnTo>
                  <a:lnTo>
                    <a:pt x="397936" y="210937"/>
                  </a:lnTo>
                  <a:lnTo>
                    <a:pt x="397962" y="213298"/>
                  </a:lnTo>
                  <a:lnTo>
                    <a:pt x="395175" y="213290"/>
                  </a:lnTo>
                  <a:lnTo>
                    <a:pt x="395179" y="215397"/>
                  </a:lnTo>
                  <a:lnTo>
                    <a:pt x="395100" y="215635"/>
                  </a:lnTo>
                  <a:lnTo>
                    <a:pt x="394833" y="215969"/>
                  </a:lnTo>
                  <a:lnTo>
                    <a:pt x="394781" y="216129"/>
                  </a:lnTo>
                  <a:lnTo>
                    <a:pt x="394781" y="217739"/>
                  </a:lnTo>
                  <a:lnTo>
                    <a:pt x="386771" y="217730"/>
                  </a:lnTo>
                  <a:lnTo>
                    <a:pt x="386461" y="217841"/>
                  </a:lnTo>
                  <a:lnTo>
                    <a:pt x="386473" y="220086"/>
                  </a:lnTo>
                  <a:lnTo>
                    <a:pt x="381871" y="220099"/>
                  </a:lnTo>
                  <a:lnTo>
                    <a:pt x="380990" y="220190"/>
                  </a:lnTo>
                  <a:lnTo>
                    <a:pt x="380939" y="215624"/>
                  </a:lnTo>
                  <a:lnTo>
                    <a:pt x="375717" y="215648"/>
                  </a:lnTo>
                  <a:lnTo>
                    <a:pt x="364418" y="215631"/>
                  </a:lnTo>
                  <a:lnTo>
                    <a:pt x="364588" y="215590"/>
                  </a:lnTo>
                  <a:lnTo>
                    <a:pt x="364615" y="215330"/>
                  </a:lnTo>
                  <a:lnTo>
                    <a:pt x="364606" y="213264"/>
                  </a:lnTo>
                  <a:lnTo>
                    <a:pt x="364440" y="213252"/>
                  </a:lnTo>
                  <a:lnTo>
                    <a:pt x="350867" y="213227"/>
                  </a:lnTo>
                  <a:lnTo>
                    <a:pt x="350700" y="213257"/>
                  </a:lnTo>
                  <a:lnTo>
                    <a:pt x="350681" y="215591"/>
                  </a:lnTo>
                  <a:lnTo>
                    <a:pt x="347900" y="215586"/>
                  </a:lnTo>
                  <a:lnTo>
                    <a:pt x="347918" y="210881"/>
                  </a:lnTo>
                  <a:lnTo>
                    <a:pt x="337812" y="210854"/>
                  </a:lnTo>
                  <a:lnTo>
                    <a:pt x="337679" y="211931"/>
                  </a:lnTo>
                  <a:lnTo>
                    <a:pt x="337719" y="212232"/>
                  </a:lnTo>
                  <a:lnTo>
                    <a:pt x="335896" y="212217"/>
                  </a:lnTo>
                  <a:lnTo>
                    <a:pt x="334007" y="212617"/>
                  </a:lnTo>
                  <a:lnTo>
                    <a:pt x="331247" y="212643"/>
                  </a:lnTo>
                  <a:lnTo>
                    <a:pt x="331221" y="208491"/>
                  </a:lnTo>
                  <a:lnTo>
                    <a:pt x="328411" y="208495"/>
                  </a:lnTo>
                  <a:lnTo>
                    <a:pt x="327495" y="208428"/>
                  </a:lnTo>
                  <a:lnTo>
                    <a:pt x="325684" y="208485"/>
                  </a:lnTo>
                  <a:lnTo>
                    <a:pt x="325690" y="210834"/>
                  </a:lnTo>
                  <a:lnTo>
                    <a:pt x="328433" y="210848"/>
                  </a:lnTo>
                  <a:lnTo>
                    <a:pt x="328452" y="215571"/>
                  </a:lnTo>
                  <a:lnTo>
                    <a:pt x="317339" y="215586"/>
                  </a:lnTo>
                  <a:lnTo>
                    <a:pt x="311847" y="215583"/>
                  </a:lnTo>
                  <a:lnTo>
                    <a:pt x="311777" y="215244"/>
                  </a:lnTo>
                  <a:lnTo>
                    <a:pt x="311779" y="213831"/>
                  </a:lnTo>
                  <a:lnTo>
                    <a:pt x="311212" y="213835"/>
                  </a:lnTo>
                  <a:lnTo>
                    <a:pt x="311223" y="214995"/>
                  </a:lnTo>
                  <a:lnTo>
                    <a:pt x="310470" y="215000"/>
                  </a:lnTo>
                  <a:lnTo>
                    <a:pt x="310452" y="213223"/>
                  </a:lnTo>
                  <a:lnTo>
                    <a:pt x="300686" y="213234"/>
                  </a:lnTo>
                  <a:lnTo>
                    <a:pt x="286806" y="213238"/>
                  </a:lnTo>
                  <a:lnTo>
                    <a:pt x="286802" y="210886"/>
                  </a:lnTo>
                  <a:lnTo>
                    <a:pt x="284016" y="210893"/>
                  </a:lnTo>
                  <a:lnTo>
                    <a:pt x="284000" y="203802"/>
                  </a:lnTo>
                  <a:lnTo>
                    <a:pt x="281241" y="203810"/>
                  </a:lnTo>
                  <a:lnTo>
                    <a:pt x="281233" y="201440"/>
                  </a:lnTo>
                  <a:lnTo>
                    <a:pt x="275745" y="201438"/>
                  </a:lnTo>
                  <a:lnTo>
                    <a:pt x="275751" y="197912"/>
                  </a:lnTo>
                  <a:lnTo>
                    <a:pt x="277121" y="197900"/>
                  </a:lnTo>
                  <a:lnTo>
                    <a:pt x="277608" y="197803"/>
                  </a:lnTo>
                  <a:lnTo>
                    <a:pt x="278459" y="196725"/>
                  </a:lnTo>
                  <a:lnTo>
                    <a:pt x="267379" y="196739"/>
                  </a:lnTo>
                  <a:lnTo>
                    <a:pt x="267372" y="203821"/>
                  </a:lnTo>
                  <a:lnTo>
                    <a:pt x="261816" y="203837"/>
                  </a:lnTo>
                  <a:lnTo>
                    <a:pt x="261818" y="208560"/>
                  </a:lnTo>
                  <a:lnTo>
                    <a:pt x="256279" y="208550"/>
                  </a:lnTo>
                  <a:lnTo>
                    <a:pt x="256277" y="206205"/>
                  </a:lnTo>
                  <a:lnTo>
                    <a:pt x="245142" y="206212"/>
                  </a:lnTo>
                  <a:lnTo>
                    <a:pt x="245160" y="208564"/>
                  </a:lnTo>
                  <a:lnTo>
                    <a:pt x="232666" y="208548"/>
                  </a:lnTo>
                  <a:lnTo>
                    <a:pt x="232000" y="208574"/>
                  </a:lnTo>
                  <a:lnTo>
                    <a:pt x="231794" y="208819"/>
                  </a:lnTo>
                  <a:lnTo>
                    <a:pt x="231500" y="208868"/>
                  </a:lnTo>
                  <a:lnTo>
                    <a:pt x="231303" y="208805"/>
                  </a:lnTo>
                  <a:lnTo>
                    <a:pt x="231075" y="208544"/>
                  </a:lnTo>
                  <a:lnTo>
                    <a:pt x="228533" y="208579"/>
                  </a:lnTo>
                  <a:lnTo>
                    <a:pt x="225759" y="208576"/>
                  </a:lnTo>
                  <a:lnTo>
                    <a:pt x="225761" y="210936"/>
                  </a:lnTo>
                  <a:lnTo>
                    <a:pt x="220214" y="210941"/>
                  </a:lnTo>
                  <a:lnTo>
                    <a:pt x="220221" y="215630"/>
                  </a:lnTo>
                  <a:lnTo>
                    <a:pt x="216535" y="215630"/>
                  </a:lnTo>
                  <a:lnTo>
                    <a:pt x="216051" y="215755"/>
                  </a:lnTo>
                  <a:lnTo>
                    <a:pt x="215786" y="215632"/>
                  </a:lnTo>
                  <a:lnTo>
                    <a:pt x="215527" y="215632"/>
                  </a:lnTo>
                  <a:lnTo>
                    <a:pt x="215541" y="218141"/>
                  </a:lnTo>
                  <a:lnTo>
                    <a:pt x="214254" y="218045"/>
                  </a:lnTo>
                  <a:lnTo>
                    <a:pt x="214031" y="217751"/>
                  </a:lnTo>
                  <a:lnTo>
                    <a:pt x="212796" y="217763"/>
                  </a:lnTo>
                  <a:lnTo>
                    <a:pt x="212802" y="220093"/>
                  </a:lnTo>
                  <a:lnTo>
                    <a:pt x="207243" y="220134"/>
                  </a:lnTo>
                  <a:lnTo>
                    <a:pt x="207255" y="215639"/>
                  </a:lnTo>
                  <a:lnTo>
                    <a:pt x="198004" y="215525"/>
                  </a:lnTo>
                  <a:lnTo>
                    <a:pt x="198007" y="213278"/>
                  </a:lnTo>
                  <a:lnTo>
                    <a:pt x="192423" y="213295"/>
                  </a:lnTo>
                  <a:lnTo>
                    <a:pt x="186894" y="213300"/>
                  </a:lnTo>
                  <a:lnTo>
                    <a:pt x="186871" y="215640"/>
                  </a:lnTo>
                  <a:lnTo>
                    <a:pt x="185085" y="215651"/>
                  </a:lnTo>
                  <a:lnTo>
                    <a:pt x="185110" y="226755"/>
                  </a:lnTo>
                  <a:lnTo>
                    <a:pt x="184975" y="226830"/>
                  </a:lnTo>
                  <a:lnTo>
                    <a:pt x="184428" y="226636"/>
                  </a:lnTo>
                  <a:lnTo>
                    <a:pt x="183352" y="225875"/>
                  </a:lnTo>
                  <a:lnTo>
                    <a:pt x="182946" y="225916"/>
                  </a:lnTo>
                  <a:lnTo>
                    <a:pt x="182224" y="226558"/>
                  </a:lnTo>
                  <a:lnTo>
                    <a:pt x="182006" y="226978"/>
                  </a:lnTo>
                  <a:lnTo>
                    <a:pt x="181862" y="227814"/>
                  </a:lnTo>
                  <a:lnTo>
                    <a:pt x="181359" y="228171"/>
                  </a:lnTo>
                  <a:lnTo>
                    <a:pt x="180624" y="227904"/>
                  </a:lnTo>
                  <a:lnTo>
                    <a:pt x="180336" y="228442"/>
                  </a:lnTo>
                  <a:lnTo>
                    <a:pt x="180139" y="228465"/>
                  </a:lnTo>
                  <a:lnTo>
                    <a:pt x="179763" y="228361"/>
                  </a:lnTo>
                  <a:lnTo>
                    <a:pt x="178460" y="227708"/>
                  </a:lnTo>
                  <a:lnTo>
                    <a:pt x="177712" y="227080"/>
                  </a:lnTo>
                  <a:lnTo>
                    <a:pt x="177550" y="226850"/>
                  </a:lnTo>
                  <a:lnTo>
                    <a:pt x="177532" y="226281"/>
                  </a:lnTo>
                  <a:lnTo>
                    <a:pt x="177379" y="225884"/>
                  </a:lnTo>
                  <a:lnTo>
                    <a:pt x="177046" y="225728"/>
                  </a:lnTo>
                  <a:lnTo>
                    <a:pt x="177094" y="226051"/>
                  </a:lnTo>
                  <a:lnTo>
                    <a:pt x="177007" y="226389"/>
                  </a:lnTo>
                  <a:lnTo>
                    <a:pt x="176850" y="226519"/>
                  </a:lnTo>
                  <a:lnTo>
                    <a:pt x="176653" y="226542"/>
                  </a:lnTo>
                  <a:lnTo>
                    <a:pt x="174725" y="226103"/>
                  </a:lnTo>
                  <a:lnTo>
                    <a:pt x="174104" y="225802"/>
                  </a:lnTo>
                  <a:lnTo>
                    <a:pt x="173724" y="225337"/>
                  </a:lnTo>
                  <a:lnTo>
                    <a:pt x="173833" y="225029"/>
                  </a:lnTo>
                  <a:lnTo>
                    <a:pt x="173803" y="224330"/>
                  </a:lnTo>
                  <a:lnTo>
                    <a:pt x="173393" y="223940"/>
                  </a:lnTo>
                  <a:lnTo>
                    <a:pt x="173234" y="225077"/>
                  </a:lnTo>
                  <a:lnTo>
                    <a:pt x="173230" y="225322"/>
                  </a:lnTo>
                  <a:lnTo>
                    <a:pt x="173326" y="225701"/>
                  </a:lnTo>
                  <a:lnTo>
                    <a:pt x="173011" y="225749"/>
                  </a:lnTo>
                  <a:lnTo>
                    <a:pt x="171152" y="225485"/>
                  </a:lnTo>
                  <a:lnTo>
                    <a:pt x="170566" y="225269"/>
                  </a:lnTo>
                  <a:lnTo>
                    <a:pt x="170072" y="224641"/>
                  </a:lnTo>
                  <a:lnTo>
                    <a:pt x="170068" y="224366"/>
                  </a:lnTo>
                  <a:lnTo>
                    <a:pt x="169950" y="224147"/>
                  </a:lnTo>
                  <a:lnTo>
                    <a:pt x="169517" y="223827"/>
                  </a:lnTo>
                  <a:lnTo>
                    <a:pt x="169206" y="223730"/>
                  </a:lnTo>
                  <a:lnTo>
                    <a:pt x="169609" y="224180"/>
                  </a:lnTo>
                  <a:lnTo>
                    <a:pt x="169595" y="224957"/>
                  </a:lnTo>
                  <a:lnTo>
                    <a:pt x="169311" y="224827"/>
                  </a:lnTo>
                  <a:lnTo>
                    <a:pt x="169259" y="224670"/>
                  </a:lnTo>
                  <a:lnTo>
                    <a:pt x="169101" y="224551"/>
                  </a:lnTo>
                  <a:lnTo>
                    <a:pt x="168896" y="224485"/>
                  </a:lnTo>
                  <a:lnTo>
                    <a:pt x="166433" y="224481"/>
                  </a:lnTo>
                  <a:lnTo>
                    <a:pt x="166052" y="224633"/>
                  </a:lnTo>
                  <a:lnTo>
                    <a:pt x="165873" y="224511"/>
                  </a:lnTo>
                  <a:lnTo>
                    <a:pt x="165685" y="224206"/>
                  </a:lnTo>
                  <a:lnTo>
                    <a:pt x="165737" y="223950"/>
                  </a:lnTo>
                  <a:lnTo>
                    <a:pt x="165969" y="223727"/>
                  </a:lnTo>
                  <a:lnTo>
                    <a:pt x="165758" y="223283"/>
                  </a:lnTo>
                  <a:lnTo>
                    <a:pt x="165526" y="223268"/>
                  </a:lnTo>
                  <a:lnTo>
                    <a:pt x="165002" y="224228"/>
                  </a:lnTo>
                  <a:lnTo>
                    <a:pt x="163992" y="224563"/>
                  </a:lnTo>
                  <a:lnTo>
                    <a:pt x="163625" y="224437"/>
                  </a:lnTo>
                  <a:lnTo>
                    <a:pt x="163104" y="223672"/>
                  </a:lnTo>
                  <a:lnTo>
                    <a:pt x="162609" y="223887"/>
                  </a:lnTo>
                  <a:lnTo>
                    <a:pt x="161809" y="224003"/>
                  </a:lnTo>
                  <a:lnTo>
                    <a:pt x="161376" y="223788"/>
                  </a:lnTo>
                  <a:lnTo>
                    <a:pt x="161265" y="222330"/>
                  </a:lnTo>
                  <a:lnTo>
                    <a:pt x="161465" y="220888"/>
                  </a:lnTo>
                  <a:lnTo>
                    <a:pt x="162995" y="218907"/>
                  </a:lnTo>
                  <a:lnTo>
                    <a:pt x="163848" y="218216"/>
                  </a:lnTo>
                  <a:lnTo>
                    <a:pt x="164089" y="218223"/>
                  </a:lnTo>
                  <a:lnTo>
                    <a:pt x="164264" y="218546"/>
                  </a:lnTo>
                  <a:lnTo>
                    <a:pt x="164585" y="218731"/>
                  </a:lnTo>
                  <a:lnTo>
                    <a:pt x="164452" y="218375"/>
                  </a:lnTo>
                  <a:lnTo>
                    <a:pt x="165140" y="218643"/>
                  </a:lnTo>
                  <a:lnTo>
                    <a:pt x="164387" y="218019"/>
                  </a:lnTo>
                  <a:lnTo>
                    <a:pt x="164894" y="217725"/>
                  </a:lnTo>
                  <a:lnTo>
                    <a:pt x="164802" y="217242"/>
                  </a:lnTo>
                  <a:lnTo>
                    <a:pt x="164850" y="217090"/>
                  </a:lnTo>
                  <a:lnTo>
                    <a:pt x="165059" y="216937"/>
                  </a:lnTo>
                  <a:lnTo>
                    <a:pt x="165595" y="216997"/>
                  </a:lnTo>
                  <a:lnTo>
                    <a:pt x="165244" y="216807"/>
                  </a:lnTo>
                  <a:lnTo>
                    <a:pt x="165052" y="216789"/>
                  </a:lnTo>
                  <a:lnTo>
                    <a:pt x="164916" y="216651"/>
                  </a:lnTo>
                  <a:lnTo>
                    <a:pt x="165327" y="216532"/>
                  </a:lnTo>
                  <a:lnTo>
                    <a:pt x="165454" y="216428"/>
                  </a:lnTo>
                  <a:lnTo>
                    <a:pt x="165275" y="216127"/>
                  </a:lnTo>
                  <a:lnTo>
                    <a:pt x="165034" y="216090"/>
                  </a:lnTo>
                  <a:lnTo>
                    <a:pt x="164846" y="215834"/>
                  </a:lnTo>
                  <a:lnTo>
                    <a:pt x="164797" y="215232"/>
                  </a:lnTo>
                  <a:lnTo>
                    <a:pt x="165055" y="215039"/>
                  </a:lnTo>
                  <a:lnTo>
                    <a:pt x="164757" y="214793"/>
                  </a:lnTo>
                  <a:lnTo>
                    <a:pt x="164333" y="214682"/>
                  </a:lnTo>
                  <a:lnTo>
                    <a:pt x="164026" y="214441"/>
                  </a:lnTo>
                  <a:lnTo>
                    <a:pt x="163956" y="213894"/>
                  </a:lnTo>
                  <a:lnTo>
                    <a:pt x="164008" y="213255"/>
                  </a:lnTo>
                  <a:lnTo>
                    <a:pt x="164205" y="212754"/>
                  </a:lnTo>
                  <a:lnTo>
                    <a:pt x="164652" y="212434"/>
                  </a:lnTo>
                  <a:lnTo>
                    <a:pt x="164643" y="212208"/>
                  </a:lnTo>
                  <a:lnTo>
                    <a:pt x="165260" y="211962"/>
                  </a:lnTo>
                  <a:lnTo>
                    <a:pt x="165654" y="212025"/>
                  </a:lnTo>
                  <a:lnTo>
                    <a:pt x="166246" y="211954"/>
                  </a:lnTo>
                  <a:lnTo>
                    <a:pt x="166513" y="212077"/>
                  </a:lnTo>
                  <a:lnTo>
                    <a:pt x="167205" y="211988"/>
                  </a:lnTo>
                  <a:lnTo>
                    <a:pt x="167363" y="212155"/>
                  </a:lnTo>
                  <a:lnTo>
                    <a:pt x="167503" y="212077"/>
                  </a:lnTo>
                  <a:lnTo>
                    <a:pt x="167380" y="211702"/>
                  </a:lnTo>
                  <a:lnTo>
                    <a:pt x="166645" y="211286"/>
                  </a:lnTo>
                  <a:lnTo>
                    <a:pt x="166149" y="211189"/>
                  </a:lnTo>
                  <a:lnTo>
                    <a:pt x="165913" y="210673"/>
                  </a:lnTo>
                  <a:lnTo>
                    <a:pt x="165624" y="210732"/>
                  </a:lnTo>
                  <a:lnTo>
                    <a:pt x="165510" y="211070"/>
                  </a:lnTo>
                  <a:lnTo>
                    <a:pt x="165260" y="211089"/>
                  </a:lnTo>
                  <a:lnTo>
                    <a:pt x="164427" y="210636"/>
                  </a:lnTo>
                  <a:lnTo>
                    <a:pt x="164532" y="210246"/>
                  </a:lnTo>
                  <a:lnTo>
                    <a:pt x="164458" y="210097"/>
                  </a:lnTo>
                  <a:lnTo>
                    <a:pt x="164151" y="209845"/>
                  </a:lnTo>
                  <a:lnTo>
                    <a:pt x="163836" y="209722"/>
                  </a:lnTo>
                  <a:lnTo>
                    <a:pt x="163310" y="209570"/>
                  </a:lnTo>
                  <a:lnTo>
                    <a:pt x="163222" y="209410"/>
                  </a:lnTo>
                  <a:lnTo>
                    <a:pt x="163235" y="209247"/>
                  </a:lnTo>
                  <a:lnTo>
                    <a:pt x="163944" y="208451"/>
                  </a:lnTo>
                  <a:lnTo>
                    <a:pt x="164234" y="208043"/>
                  </a:lnTo>
                  <a:lnTo>
                    <a:pt x="164273" y="207890"/>
                  </a:lnTo>
                  <a:lnTo>
                    <a:pt x="164431" y="207831"/>
                  </a:lnTo>
                  <a:lnTo>
                    <a:pt x="164887" y="207990"/>
                  </a:lnTo>
                  <a:lnTo>
                    <a:pt x="165272" y="207957"/>
                  </a:lnTo>
                  <a:lnTo>
                    <a:pt x="165500" y="208313"/>
                  </a:lnTo>
                  <a:lnTo>
                    <a:pt x="165492" y="208536"/>
                  </a:lnTo>
                  <a:lnTo>
                    <a:pt x="165790" y="208882"/>
                  </a:lnTo>
                  <a:lnTo>
                    <a:pt x="166123" y="208536"/>
                  </a:lnTo>
                  <a:lnTo>
                    <a:pt x="166149" y="208239"/>
                  </a:lnTo>
                  <a:lnTo>
                    <a:pt x="166140" y="207934"/>
                  </a:lnTo>
                  <a:lnTo>
                    <a:pt x="166955" y="208198"/>
                  </a:lnTo>
                  <a:lnTo>
                    <a:pt x="167017" y="208544"/>
                  </a:lnTo>
                  <a:lnTo>
                    <a:pt x="167749" y="208789"/>
                  </a:lnTo>
                  <a:lnTo>
                    <a:pt x="168147" y="208655"/>
                  </a:lnTo>
                  <a:lnTo>
                    <a:pt x="168450" y="208819"/>
                  </a:lnTo>
                  <a:lnTo>
                    <a:pt x="168691" y="208841"/>
                  </a:lnTo>
                  <a:lnTo>
                    <a:pt x="168805" y="208599"/>
                  </a:lnTo>
                  <a:lnTo>
                    <a:pt x="170137" y="208626"/>
                  </a:lnTo>
                  <a:lnTo>
                    <a:pt x="170488" y="208492"/>
                  </a:lnTo>
                  <a:lnTo>
                    <a:pt x="170992" y="208589"/>
                  </a:lnTo>
                  <a:lnTo>
                    <a:pt x="171193" y="208440"/>
                  </a:lnTo>
                  <a:lnTo>
                    <a:pt x="171570" y="208325"/>
                  </a:lnTo>
                  <a:lnTo>
                    <a:pt x="171912" y="208347"/>
                  </a:lnTo>
                  <a:lnTo>
                    <a:pt x="172350" y="208507"/>
                  </a:lnTo>
                  <a:lnTo>
                    <a:pt x="173082" y="208166"/>
                  </a:lnTo>
                  <a:lnTo>
                    <a:pt x="173836" y="208501"/>
                  </a:lnTo>
                  <a:lnTo>
                    <a:pt x="174361" y="208520"/>
                  </a:lnTo>
                  <a:lnTo>
                    <a:pt x="174589" y="208490"/>
                  </a:lnTo>
                  <a:lnTo>
                    <a:pt x="174550" y="208334"/>
                  </a:lnTo>
                  <a:lnTo>
                    <a:pt x="174423" y="208256"/>
                  </a:lnTo>
                  <a:lnTo>
                    <a:pt x="174024" y="208170"/>
                  </a:lnTo>
                  <a:lnTo>
                    <a:pt x="174581" y="207925"/>
                  </a:lnTo>
                  <a:lnTo>
                    <a:pt x="174621" y="207773"/>
                  </a:lnTo>
                  <a:lnTo>
                    <a:pt x="174393" y="207286"/>
                  </a:lnTo>
                  <a:lnTo>
                    <a:pt x="174122" y="207037"/>
                  </a:lnTo>
                  <a:lnTo>
                    <a:pt x="174061" y="206677"/>
                  </a:lnTo>
                  <a:lnTo>
                    <a:pt x="174218" y="206628"/>
                  </a:lnTo>
                  <a:lnTo>
                    <a:pt x="174665" y="206722"/>
                  </a:lnTo>
                  <a:lnTo>
                    <a:pt x="174692" y="206948"/>
                  </a:lnTo>
                  <a:lnTo>
                    <a:pt x="175156" y="206930"/>
                  </a:lnTo>
                  <a:lnTo>
                    <a:pt x="175240" y="206740"/>
                  </a:lnTo>
                  <a:lnTo>
                    <a:pt x="175218" y="206499"/>
                  </a:lnTo>
                  <a:lnTo>
                    <a:pt x="175056" y="206291"/>
                  </a:lnTo>
                  <a:lnTo>
                    <a:pt x="175372" y="206220"/>
                  </a:lnTo>
                  <a:lnTo>
                    <a:pt x="175428" y="206599"/>
                  </a:lnTo>
                  <a:lnTo>
                    <a:pt x="175787" y="206789"/>
                  </a:lnTo>
                  <a:lnTo>
                    <a:pt x="175790" y="206449"/>
                  </a:lnTo>
                  <a:lnTo>
                    <a:pt x="175415" y="206494"/>
                  </a:lnTo>
                  <a:lnTo>
                    <a:pt x="175288" y="206147"/>
                  </a:lnTo>
                  <a:lnTo>
                    <a:pt x="174342" y="206605"/>
                  </a:lnTo>
                  <a:lnTo>
                    <a:pt x="173391" y="206573"/>
                  </a:lnTo>
                  <a:lnTo>
                    <a:pt x="172809" y="206513"/>
                  </a:lnTo>
                  <a:lnTo>
                    <a:pt x="172564" y="206646"/>
                  </a:lnTo>
                  <a:lnTo>
                    <a:pt x="172356" y="207040"/>
                  </a:lnTo>
                  <a:lnTo>
                    <a:pt x="171957" y="207148"/>
                  </a:lnTo>
                  <a:lnTo>
                    <a:pt x="171442" y="207476"/>
                  </a:lnTo>
                  <a:lnTo>
                    <a:pt x="158661" y="207450"/>
                  </a:lnTo>
                  <a:lnTo>
                    <a:pt x="158713" y="207808"/>
                  </a:lnTo>
                  <a:lnTo>
                    <a:pt x="158687" y="209239"/>
                  </a:lnTo>
                  <a:lnTo>
                    <a:pt x="158584" y="210492"/>
                  </a:lnTo>
                  <a:lnTo>
                    <a:pt x="158325" y="212151"/>
                  </a:lnTo>
                  <a:lnTo>
                    <a:pt x="158467" y="215193"/>
                  </a:lnTo>
                  <a:lnTo>
                    <a:pt x="158143" y="216966"/>
                  </a:lnTo>
                  <a:lnTo>
                    <a:pt x="158066" y="217958"/>
                  </a:lnTo>
                  <a:lnTo>
                    <a:pt x="158092" y="218592"/>
                  </a:lnTo>
                  <a:lnTo>
                    <a:pt x="158299" y="219715"/>
                  </a:lnTo>
                  <a:lnTo>
                    <a:pt x="158325" y="220365"/>
                  </a:lnTo>
                  <a:lnTo>
                    <a:pt x="158415" y="221959"/>
                  </a:lnTo>
                  <a:lnTo>
                    <a:pt x="158325" y="223000"/>
                  </a:lnTo>
                  <a:lnTo>
                    <a:pt x="158156" y="223716"/>
                  </a:lnTo>
                  <a:lnTo>
                    <a:pt x="158221" y="224090"/>
                  </a:lnTo>
                  <a:lnTo>
                    <a:pt x="158545" y="224757"/>
                  </a:lnTo>
                  <a:lnTo>
                    <a:pt x="159891" y="226059"/>
                  </a:lnTo>
                  <a:lnTo>
                    <a:pt x="160720" y="226579"/>
                  </a:lnTo>
                  <a:lnTo>
                    <a:pt x="162714" y="228092"/>
                  </a:lnTo>
                  <a:lnTo>
                    <a:pt x="163206" y="228661"/>
                  </a:lnTo>
                  <a:lnTo>
                    <a:pt x="163542" y="229361"/>
                  </a:lnTo>
                  <a:lnTo>
                    <a:pt x="163801" y="229735"/>
                  </a:lnTo>
                  <a:lnTo>
                    <a:pt x="165938" y="231817"/>
                  </a:lnTo>
                  <a:lnTo>
                    <a:pt x="165932" y="233131"/>
                  </a:lnTo>
                  <a:lnTo>
                    <a:pt x="165930" y="233582"/>
                  </a:lnTo>
                  <a:lnTo>
                    <a:pt x="165372" y="233499"/>
                  </a:lnTo>
                  <a:lnTo>
                    <a:pt x="165682" y="232759"/>
                  </a:lnTo>
                  <a:lnTo>
                    <a:pt x="165569" y="232217"/>
                  </a:lnTo>
                  <a:lnTo>
                    <a:pt x="164633" y="232369"/>
                  </a:lnTo>
                  <a:lnTo>
                    <a:pt x="163642" y="232853"/>
                  </a:lnTo>
                  <a:lnTo>
                    <a:pt x="163130" y="233258"/>
                  </a:lnTo>
                  <a:lnTo>
                    <a:pt x="162676" y="233165"/>
                  </a:lnTo>
                  <a:lnTo>
                    <a:pt x="163240" y="232775"/>
                  </a:lnTo>
                  <a:lnTo>
                    <a:pt x="164057" y="232499"/>
                  </a:lnTo>
                  <a:lnTo>
                    <a:pt x="164673" y="231778"/>
                  </a:lnTo>
                  <a:lnTo>
                    <a:pt x="164061" y="231452"/>
                  </a:lnTo>
                  <a:lnTo>
                    <a:pt x="163427" y="231522"/>
                  </a:lnTo>
                  <a:lnTo>
                    <a:pt x="162963" y="231344"/>
                  </a:lnTo>
                  <a:lnTo>
                    <a:pt x="163151" y="231025"/>
                  </a:lnTo>
                  <a:lnTo>
                    <a:pt x="162605" y="230839"/>
                  </a:lnTo>
                  <a:lnTo>
                    <a:pt x="160943" y="230023"/>
                  </a:lnTo>
                  <a:lnTo>
                    <a:pt x="159596" y="229221"/>
                  </a:lnTo>
                  <a:lnTo>
                    <a:pt x="157279" y="228469"/>
                  </a:lnTo>
                  <a:lnTo>
                    <a:pt x="156982" y="228238"/>
                  </a:lnTo>
                  <a:lnTo>
                    <a:pt x="156374" y="227970"/>
                  </a:lnTo>
                  <a:lnTo>
                    <a:pt x="152981" y="227977"/>
                  </a:lnTo>
                  <a:lnTo>
                    <a:pt x="151989" y="227750"/>
                  </a:lnTo>
                  <a:lnTo>
                    <a:pt x="151827" y="228155"/>
                  </a:lnTo>
                  <a:lnTo>
                    <a:pt x="151477" y="228393"/>
                  </a:lnTo>
                  <a:lnTo>
                    <a:pt x="150852" y="227850"/>
                  </a:lnTo>
                  <a:lnTo>
                    <a:pt x="150751" y="227661"/>
                  </a:lnTo>
                  <a:lnTo>
                    <a:pt x="150826" y="227393"/>
                  </a:lnTo>
                  <a:lnTo>
                    <a:pt x="150716" y="227252"/>
                  </a:lnTo>
                  <a:lnTo>
                    <a:pt x="150283" y="227211"/>
                  </a:lnTo>
                  <a:lnTo>
                    <a:pt x="149654" y="227683"/>
                  </a:lnTo>
                  <a:lnTo>
                    <a:pt x="149400" y="228322"/>
                  </a:lnTo>
                  <a:lnTo>
                    <a:pt x="149339" y="228861"/>
                  </a:lnTo>
                  <a:lnTo>
                    <a:pt x="149156" y="229079"/>
                  </a:lnTo>
                  <a:lnTo>
                    <a:pt x="147250" y="230530"/>
                  </a:lnTo>
                  <a:lnTo>
                    <a:pt x="147053" y="230411"/>
                  </a:lnTo>
                  <a:lnTo>
                    <a:pt x="146332" y="230568"/>
                  </a:lnTo>
                  <a:lnTo>
                    <a:pt x="146284" y="230932"/>
                  </a:lnTo>
                  <a:lnTo>
                    <a:pt x="145616" y="231244"/>
                  </a:lnTo>
                  <a:lnTo>
                    <a:pt x="145659" y="230731"/>
                  </a:lnTo>
                  <a:lnTo>
                    <a:pt x="145807" y="230230"/>
                  </a:lnTo>
                  <a:lnTo>
                    <a:pt x="145182" y="230141"/>
                  </a:lnTo>
                  <a:lnTo>
                    <a:pt x="144693" y="230565"/>
                  </a:lnTo>
                  <a:lnTo>
                    <a:pt x="144610" y="230777"/>
                  </a:lnTo>
                  <a:lnTo>
                    <a:pt x="144868" y="231274"/>
                  </a:lnTo>
                  <a:lnTo>
                    <a:pt x="144610" y="231330"/>
                  </a:lnTo>
                  <a:lnTo>
                    <a:pt x="144134" y="231186"/>
                  </a:lnTo>
                  <a:lnTo>
                    <a:pt x="143914" y="230881"/>
                  </a:lnTo>
                  <a:lnTo>
                    <a:pt x="143914" y="230366"/>
                  </a:lnTo>
                  <a:lnTo>
                    <a:pt x="141911" y="229728"/>
                  </a:lnTo>
                  <a:lnTo>
                    <a:pt x="141452" y="229813"/>
                  </a:lnTo>
                  <a:lnTo>
                    <a:pt x="139559" y="229634"/>
                  </a:lnTo>
                  <a:lnTo>
                    <a:pt x="138978" y="230370"/>
                  </a:lnTo>
                  <a:lnTo>
                    <a:pt x="138597" y="231451"/>
                  </a:lnTo>
                  <a:lnTo>
                    <a:pt x="138806" y="232090"/>
                  </a:lnTo>
                  <a:lnTo>
                    <a:pt x="138601" y="232603"/>
                  </a:lnTo>
                  <a:lnTo>
                    <a:pt x="138417" y="232874"/>
                  </a:lnTo>
                  <a:lnTo>
                    <a:pt x="138312" y="233966"/>
                  </a:lnTo>
                  <a:lnTo>
                    <a:pt x="138596" y="234721"/>
                  </a:lnTo>
                  <a:lnTo>
                    <a:pt x="138871" y="235029"/>
                  </a:lnTo>
                  <a:lnTo>
                    <a:pt x="138539" y="234907"/>
                  </a:lnTo>
                  <a:lnTo>
                    <a:pt x="138334" y="234680"/>
                  </a:lnTo>
                  <a:lnTo>
                    <a:pt x="137927" y="234030"/>
                  </a:lnTo>
                  <a:lnTo>
                    <a:pt x="137884" y="233509"/>
                  </a:lnTo>
                  <a:lnTo>
                    <a:pt x="137403" y="233049"/>
                  </a:lnTo>
                  <a:lnTo>
                    <a:pt x="136547" y="232952"/>
                  </a:lnTo>
                  <a:lnTo>
                    <a:pt x="136306" y="233108"/>
                  </a:lnTo>
                  <a:lnTo>
                    <a:pt x="136319" y="235323"/>
                  </a:lnTo>
                  <a:lnTo>
                    <a:pt x="137009" y="236263"/>
                  </a:lnTo>
                  <a:lnTo>
                    <a:pt x="137083" y="237355"/>
                  </a:lnTo>
                  <a:lnTo>
                    <a:pt x="136708" y="238451"/>
                  </a:lnTo>
                  <a:lnTo>
                    <a:pt x="136332" y="239020"/>
                  </a:lnTo>
                  <a:lnTo>
                    <a:pt x="136258" y="240034"/>
                  </a:lnTo>
                  <a:lnTo>
                    <a:pt x="136507" y="240517"/>
                  </a:lnTo>
                  <a:lnTo>
                    <a:pt x="137388" y="241402"/>
                  </a:lnTo>
                  <a:lnTo>
                    <a:pt x="138235" y="241729"/>
                  </a:lnTo>
                  <a:lnTo>
                    <a:pt x="138628" y="242684"/>
                  </a:lnTo>
                  <a:lnTo>
                    <a:pt x="139060" y="243167"/>
                  </a:lnTo>
                  <a:lnTo>
                    <a:pt x="139776" y="243450"/>
                  </a:lnTo>
                  <a:lnTo>
                    <a:pt x="139907" y="243168"/>
                  </a:lnTo>
                  <a:lnTo>
                    <a:pt x="140651" y="243779"/>
                  </a:lnTo>
                  <a:lnTo>
                    <a:pt x="140396" y="244100"/>
                  </a:lnTo>
                  <a:lnTo>
                    <a:pt x="140496" y="244282"/>
                  </a:lnTo>
                  <a:lnTo>
                    <a:pt x="142354" y="245305"/>
                  </a:lnTo>
                  <a:lnTo>
                    <a:pt x="139828" y="244917"/>
                  </a:lnTo>
                  <a:lnTo>
                    <a:pt x="139313" y="244482"/>
                  </a:lnTo>
                  <a:lnTo>
                    <a:pt x="137392" y="243464"/>
                  </a:lnTo>
                  <a:lnTo>
                    <a:pt x="136192" y="243051"/>
                  </a:lnTo>
                  <a:lnTo>
                    <a:pt x="134477" y="242256"/>
                  </a:lnTo>
                  <a:lnTo>
                    <a:pt x="133830" y="242201"/>
                  </a:lnTo>
                  <a:lnTo>
                    <a:pt x="132290" y="243104"/>
                  </a:lnTo>
                  <a:lnTo>
                    <a:pt x="132242" y="242818"/>
                  </a:lnTo>
                  <a:lnTo>
                    <a:pt x="132097" y="242718"/>
                  </a:lnTo>
                  <a:lnTo>
                    <a:pt x="131207" y="242495"/>
                  </a:lnTo>
                  <a:lnTo>
                    <a:pt x="130552" y="242503"/>
                  </a:lnTo>
                  <a:lnTo>
                    <a:pt x="130367" y="242331"/>
                  </a:lnTo>
                  <a:lnTo>
                    <a:pt x="129530" y="242258"/>
                  </a:lnTo>
                  <a:lnTo>
                    <a:pt x="128003" y="242270"/>
                  </a:lnTo>
                  <a:lnTo>
                    <a:pt x="127429" y="242742"/>
                  </a:lnTo>
                  <a:lnTo>
                    <a:pt x="127018" y="242727"/>
                  </a:lnTo>
                  <a:lnTo>
                    <a:pt x="125168" y="242102"/>
                  </a:lnTo>
                  <a:lnTo>
                    <a:pt x="124373" y="241927"/>
                  </a:lnTo>
                  <a:lnTo>
                    <a:pt x="123718" y="241949"/>
                  </a:lnTo>
                  <a:lnTo>
                    <a:pt x="123038" y="241484"/>
                  </a:lnTo>
                  <a:lnTo>
                    <a:pt x="121003" y="240882"/>
                  </a:lnTo>
                  <a:lnTo>
                    <a:pt x="120824" y="240581"/>
                  </a:lnTo>
                  <a:lnTo>
                    <a:pt x="119518" y="240383"/>
                  </a:lnTo>
                  <a:lnTo>
                    <a:pt x="117981" y="239596"/>
                  </a:lnTo>
                  <a:lnTo>
                    <a:pt x="117309" y="239061"/>
                  </a:lnTo>
                  <a:lnTo>
                    <a:pt x="117173" y="238845"/>
                  </a:lnTo>
                  <a:lnTo>
                    <a:pt x="116046" y="238021"/>
                  </a:lnTo>
                  <a:lnTo>
                    <a:pt x="114936" y="237460"/>
                  </a:lnTo>
                  <a:lnTo>
                    <a:pt x="114390" y="237304"/>
                  </a:lnTo>
                  <a:lnTo>
                    <a:pt x="113757" y="237449"/>
                  </a:lnTo>
                  <a:lnTo>
                    <a:pt x="113054" y="237918"/>
                  </a:lnTo>
                  <a:lnTo>
                    <a:pt x="111648" y="238368"/>
                  </a:lnTo>
                  <a:lnTo>
                    <a:pt x="110366" y="238513"/>
                  </a:lnTo>
                  <a:lnTo>
                    <a:pt x="109200" y="238322"/>
                  </a:lnTo>
                  <a:lnTo>
                    <a:pt x="108164" y="238526"/>
                  </a:lnTo>
                  <a:lnTo>
                    <a:pt x="107972" y="238645"/>
                  </a:lnTo>
                  <a:lnTo>
                    <a:pt x="107116" y="239544"/>
                  </a:lnTo>
                  <a:lnTo>
                    <a:pt x="106627" y="239693"/>
                  </a:lnTo>
                  <a:lnTo>
                    <a:pt x="105924" y="239641"/>
                  </a:lnTo>
                  <a:lnTo>
                    <a:pt x="105561" y="239767"/>
                  </a:lnTo>
                  <a:lnTo>
                    <a:pt x="105028" y="240042"/>
                  </a:lnTo>
                  <a:lnTo>
                    <a:pt x="105002" y="240358"/>
                  </a:lnTo>
                  <a:lnTo>
                    <a:pt x="104670" y="240685"/>
                  </a:lnTo>
                  <a:lnTo>
                    <a:pt x="104408" y="240852"/>
                  </a:lnTo>
                  <a:lnTo>
                    <a:pt x="103688" y="241019"/>
                  </a:lnTo>
                  <a:lnTo>
                    <a:pt x="103753" y="240878"/>
                  </a:lnTo>
                  <a:lnTo>
                    <a:pt x="104168" y="240547"/>
                  </a:lnTo>
                  <a:lnTo>
                    <a:pt x="104552" y="239395"/>
                  </a:lnTo>
                  <a:lnTo>
                    <a:pt x="103229" y="238574"/>
                  </a:lnTo>
                  <a:lnTo>
                    <a:pt x="102582" y="235902"/>
                  </a:lnTo>
                  <a:lnTo>
                    <a:pt x="102587" y="235478"/>
                  </a:lnTo>
                  <a:lnTo>
                    <a:pt x="102713" y="235051"/>
                  </a:lnTo>
                  <a:lnTo>
                    <a:pt x="103133" y="235192"/>
                  </a:lnTo>
                  <a:lnTo>
                    <a:pt x="104671" y="234679"/>
                  </a:lnTo>
                  <a:lnTo>
                    <a:pt x="104806" y="234568"/>
                  </a:lnTo>
                  <a:lnTo>
                    <a:pt x="104815" y="234430"/>
                  </a:lnTo>
                  <a:lnTo>
                    <a:pt x="104448" y="233787"/>
                  </a:lnTo>
                  <a:lnTo>
                    <a:pt x="102156" y="231016"/>
                  </a:lnTo>
                  <a:lnTo>
                    <a:pt x="101946" y="230921"/>
                  </a:lnTo>
                  <a:lnTo>
                    <a:pt x="101673" y="230979"/>
                  </a:lnTo>
                  <a:lnTo>
                    <a:pt x="100091" y="232031"/>
                  </a:lnTo>
                  <a:lnTo>
                    <a:pt x="98878" y="232735"/>
                  </a:lnTo>
                  <a:lnTo>
                    <a:pt x="98422" y="232896"/>
                  </a:lnTo>
                  <a:lnTo>
                    <a:pt x="98217" y="232872"/>
                  </a:lnTo>
                  <a:lnTo>
                    <a:pt x="98101" y="232731"/>
                  </a:lnTo>
                  <a:lnTo>
                    <a:pt x="98101" y="232594"/>
                  </a:lnTo>
                  <a:lnTo>
                    <a:pt x="98558" y="232051"/>
                  </a:lnTo>
                  <a:lnTo>
                    <a:pt x="98635" y="231799"/>
                  </a:lnTo>
                  <a:lnTo>
                    <a:pt x="98614" y="231357"/>
                  </a:lnTo>
                  <a:lnTo>
                    <a:pt x="98416" y="230971"/>
                  </a:lnTo>
                  <a:lnTo>
                    <a:pt x="98254" y="230953"/>
                  </a:lnTo>
                  <a:lnTo>
                    <a:pt x="97694" y="231124"/>
                  </a:lnTo>
                  <a:lnTo>
                    <a:pt x="96829" y="231176"/>
                  </a:lnTo>
                  <a:lnTo>
                    <a:pt x="96186" y="231095"/>
                  </a:lnTo>
                  <a:lnTo>
                    <a:pt x="95604" y="230715"/>
                  </a:lnTo>
                  <a:lnTo>
                    <a:pt x="96090" y="229938"/>
                  </a:lnTo>
                  <a:lnTo>
                    <a:pt x="96331" y="229114"/>
                  </a:lnTo>
                  <a:lnTo>
                    <a:pt x="96342" y="228870"/>
                  </a:lnTo>
                  <a:lnTo>
                    <a:pt x="96206" y="228599"/>
                  </a:lnTo>
                  <a:lnTo>
                    <a:pt x="96029" y="228449"/>
                  </a:lnTo>
                  <a:lnTo>
                    <a:pt x="95441" y="228342"/>
                  </a:lnTo>
                  <a:lnTo>
                    <a:pt x="95862" y="229077"/>
                  </a:lnTo>
                  <a:lnTo>
                    <a:pt x="95794" y="229420"/>
                  </a:lnTo>
                  <a:lnTo>
                    <a:pt x="95591" y="229590"/>
                  </a:lnTo>
                  <a:lnTo>
                    <a:pt x="95199" y="229420"/>
                  </a:lnTo>
                  <a:lnTo>
                    <a:pt x="94723" y="228847"/>
                  </a:lnTo>
                  <a:lnTo>
                    <a:pt x="93996" y="228257"/>
                  </a:lnTo>
                  <a:lnTo>
                    <a:pt x="93098" y="227941"/>
                  </a:lnTo>
                  <a:lnTo>
                    <a:pt x="92731" y="227893"/>
                  </a:lnTo>
                  <a:lnTo>
                    <a:pt x="92204" y="227955"/>
                  </a:lnTo>
                  <a:lnTo>
                    <a:pt x="90850" y="228580"/>
                  </a:lnTo>
                  <a:lnTo>
                    <a:pt x="91026" y="221684"/>
                  </a:lnTo>
                  <a:lnTo>
                    <a:pt x="90985" y="215583"/>
                  </a:lnTo>
                  <a:lnTo>
                    <a:pt x="90889" y="203269"/>
                  </a:lnTo>
                  <a:lnTo>
                    <a:pt x="90954" y="192034"/>
                  </a:lnTo>
                  <a:lnTo>
                    <a:pt x="90927" y="185049"/>
                  </a:lnTo>
                  <a:lnTo>
                    <a:pt x="90639" y="184902"/>
                  </a:lnTo>
                  <a:lnTo>
                    <a:pt x="90718" y="183925"/>
                  </a:lnTo>
                  <a:lnTo>
                    <a:pt x="90525" y="183159"/>
                  </a:lnTo>
                  <a:lnTo>
                    <a:pt x="90076" y="182685"/>
                  </a:lnTo>
                  <a:lnTo>
                    <a:pt x="89659" y="181310"/>
                  </a:lnTo>
                  <a:lnTo>
                    <a:pt x="89655" y="180790"/>
                  </a:lnTo>
                  <a:lnTo>
                    <a:pt x="89738" y="180478"/>
                  </a:lnTo>
                  <a:lnTo>
                    <a:pt x="90104" y="180322"/>
                  </a:lnTo>
                  <a:lnTo>
                    <a:pt x="90842" y="180346"/>
                  </a:lnTo>
                  <a:lnTo>
                    <a:pt x="90898" y="166264"/>
                  </a:lnTo>
                  <a:lnTo>
                    <a:pt x="90175" y="166267"/>
                  </a:lnTo>
                  <a:lnTo>
                    <a:pt x="90235" y="158762"/>
                  </a:lnTo>
                  <a:lnTo>
                    <a:pt x="81831" y="158752"/>
                  </a:lnTo>
                  <a:lnTo>
                    <a:pt x="81797" y="161546"/>
                  </a:lnTo>
                  <a:lnTo>
                    <a:pt x="79021" y="161555"/>
                  </a:lnTo>
                  <a:lnTo>
                    <a:pt x="79024" y="159244"/>
                  </a:lnTo>
                  <a:lnTo>
                    <a:pt x="79127" y="159058"/>
                  </a:lnTo>
                  <a:lnTo>
                    <a:pt x="79525" y="158749"/>
                  </a:lnTo>
                  <a:lnTo>
                    <a:pt x="66564" y="158733"/>
                  </a:lnTo>
                  <a:lnTo>
                    <a:pt x="65611" y="157514"/>
                  </a:lnTo>
                  <a:lnTo>
                    <a:pt x="65531" y="157269"/>
                  </a:lnTo>
                  <a:lnTo>
                    <a:pt x="65517" y="156392"/>
                  </a:lnTo>
                  <a:lnTo>
                    <a:pt x="64723" y="156407"/>
                  </a:lnTo>
                  <a:lnTo>
                    <a:pt x="63691" y="156701"/>
                  </a:lnTo>
                  <a:lnTo>
                    <a:pt x="62617" y="156735"/>
                  </a:lnTo>
                  <a:lnTo>
                    <a:pt x="61731" y="156300"/>
                  </a:lnTo>
                  <a:lnTo>
                    <a:pt x="61696" y="155909"/>
                  </a:lnTo>
                  <a:lnTo>
                    <a:pt x="61758" y="155530"/>
                  </a:lnTo>
                  <a:lnTo>
                    <a:pt x="61644" y="155230"/>
                  </a:lnTo>
                  <a:lnTo>
                    <a:pt x="60823" y="155229"/>
                  </a:lnTo>
                  <a:lnTo>
                    <a:pt x="59372" y="155622"/>
                  </a:lnTo>
                  <a:lnTo>
                    <a:pt x="58392" y="156042"/>
                  </a:lnTo>
                  <a:lnTo>
                    <a:pt x="58233" y="156157"/>
                  </a:lnTo>
                  <a:lnTo>
                    <a:pt x="58198" y="156358"/>
                  </a:lnTo>
                  <a:lnTo>
                    <a:pt x="57378" y="156361"/>
                  </a:lnTo>
                  <a:lnTo>
                    <a:pt x="57382" y="155313"/>
                  </a:lnTo>
                  <a:lnTo>
                    <a:pt x="57210" y="154949"/>
                  </a:lnTo>
                  <a:lnTo>
                    <a:pt x="56492" y="153864"/>
                  </a:lnTo>
                  <a:lnTo>
                    <a:pt x="56351" y="153098"/>
                  </a:lnTo>
                  <a:lnTo>
                    <a:pt x="55949" y="152756"/>
                  </a:lnTo>
                  <a:lnTo>
                    <a:pt x="55027" y="152362"/>
                  </a:lnTo>
                  <a:lnTo>
                    <a:pt x="54722" y="152087"/>
                  </a:lnTo>
                  <a:lnTo>
                    <a:pt x="54224" y="150501"/>
                  </a:lnTo>
                  <a:lnTo>
                    <a:pt x="54149" y="149449"/>
                  </a:lnTo>
                  <a:lnTo>
                    <a:pt x="53994" y="149341"/>
                  </a:lnTo>
                  <a:lnTo>
                    <a:pt x="53659" y="149293"/>
                  </a:lnTo>
                  <a:lnTo>
                    <a:pt x="53151" y="149297"/>
                  </a:lnTo>
                  <a:lnTo>
                    <a:pt x="52780" y="149390"/>
                  </a:lnTo>
                  <a:lnTo>
                    <a:pt x="52083" y="149364"/>
                  </a:lnTo>
                  <a:lnTo>
                    <a:pt x="51809" y="149141"/>
                  </a:lnTo>
                  <a:lnTo>
                    <a:pt x="50939" y="148952"/>
                  </a:lnTo>
                  <a:lnTo>
                    <a:pt x="50132" y="149227"/>
                  </a:lnTo>
                  <a:lnTo>
                    <a:pt x="49620" y="149561"/>
                  </a:lnTo>
                  <a:lnTo>
                    <a:pt x="49672" y="149312"/>
                  </a:lnTo>
                  <a:lnTo>
                    <a:pt x="49676" y="145242"/>
                  </a:lnTo>
                  <a:lnTo>
                    <a:pt x="49432" y="145109"/>
                  </a:lnTo>
                  <a:lnTo>
                    <a:pt x="49087" y="144422"/>
                  </a:lnTo>
                  <a:lnTo>
                    <a:pt x="49603" y="143318"/>
                  </a:lnTo>
                  <a:lnTo>
                    <a:pt x="49793" y="143210"/>
                  </a:lnTo>
                  <a:lnTo>
                    <a:pt x="50464" y="143299"/>
                  </a:lnTo>
                  <a:lnTo>
                    <a:pt x="51025" y="143072"/>
                  </a:lnTo>
                  <a:lnTo>
                    <a:pt x="51757" y="142699"/>
                  </a:lnTo>
                  <a:lnTo>
                    <a:pt x="51757" y="142331"/>
                  </a:lnTo>
                  <a:lnTo>
                    <a:pt x="52045" y="142270"/>
                  </a:lnTo>
                  <a:lnTo>
                    <a:pt x="52577" y="141989"/>
                  </a:lnTo>
                  <a:lnTo>
                    <a:pt x="53803" y="141142"/>
                  </a:lnTo>
                  <a:lnTo>
                    <a:pt x="57335" y="140625"/>
                  </a:lnTo>
                  <a:lnTo>
                    <a:pt x="59496" y="140567"/>
                  </a:lnTo>
                  <a:lnTo>
                    <a:pt x="61413" y="141046"/>
                  </a:lnTo>
                  <a:lnTo>
                    <a:pt x="62172" y="141157"/>
                  </a:lnTo>
                  <a:lnTo>
                    <a:pt x="62561" y="141086"/>
                  </a:lnTo>
                  <a:lnTo>
                    <a:pt x="62991" y="140858"/>
                  </a:lnTo>
                  <a:lnTo>
                    <a:pt x="63568" y="140593"/>
                  </a:lnTo>
                  <a:lnTo>
                    <a:pt x="64130" y="140448"/>
                  </a:lnTo>
                  <a:lnTo>
                    <a:pt x="66562" y="140157"/>
                  </a:lnTo>
                  <a:lnTo>
                    <a:pt x="67248" y="140139"/>
                  </a:lnTo>
                  <a:lnTo>
                    <a:pt x="69009" y="140278"/>
                  </a:lnTo>
                  <a:lnTo>
                    <a:pt x="69858" y="140490"/>
                  </a:lnTo>
                  <a:lnTo>
                    <a:pt x="71019" y="141052"/>
                  </a:lnTo>
                  <a:lnTo>
                    <a:pt x="71286" y="141332"/>
                  </a:lnTo>
                  <a:lnTo>
                    <a:pt x="71925" y="142270"/>
                  </a:lnTo>
                  <a:lnTo>
                    <a:pt x="72287" y="142496"/>
                  </a:lnTo>
                  <a:lnTo>
                    <a:pt x="73424" y="142799"/>
                  </a:lnTo>
                  <a:lnTo>
                    <a:pt x="74667" y="142824"/>
                  </a:lnTo>
                  <a:lnTo>
                    <a:pt x="75547" y="142691"/>
                  </a:lnTo>
                  <a:lnTo>
                    <a:pt x="76392" y="142411"/>
                  </a:lnTo>
                  <a:lnTo>
                    <a:pt x="76970" y="142068"/>
                  </a:lnTo>
                  <a:lnTo>
                    <a:pt x="78692" y="140803"/>
                  </a:lnTo>
                  <a:lnTo>
                    <a:pt x="79292" y="140481"/>
                  </a:lnTo>
                  <a:lnTo>
                    <a:pt x="80548" y="140334"/>
                  </a:lnTo>
                  <a:lnTo>
                    <a:pt x="82128" y="140790"/>
                  </a:lnTo>
                  <a:lnTo>
                    <a:pt x="83448" y="141343"/>
                  </a:lnTo>
                  <a:lnTo>
                    <a:pt x="84096" y="141701"/>
                  </a:lnTo>
                  <a:lnTo>
                    <a:pt x="84817" y="142270"/>
                  </a:lnTo>
                  <a:lnTo>
                    <a:pt x="85259" y="142491"/>
                  </a:lnTo>
                  <a:lnTo>
                    <a:pt x="85301" y="138128"/>
                  </a:lnTo>
                  <a:lnTo>
                    <a:pt x="85313" y="101947"/>
                  </a:lnTo>
                  <a:lnTo>
                    <a:pt x="77890" y="101994"/>
                  </a:lnTo>
                  <a:lnTo>
                    <a:pt x="77851" y="98309"/>
                  </a:lnTo>
                  <a:lnTo>
                    <a:pt x="78154" y="98246"/>
                  </a:lnTo>
                  <a:lnTo>
                    <a:pt x="77928" y="97837"/>
                  </a:lnTo>
                  <a:lnTo>
                    <a:pt x="78252" y="97673"/>
                  </a:lnTo>
                  <a:lnTo>
                    <a:pt x="78439" y="97670"/>
                  </a:lnTo>
                  <a:lnTo>
                    <a:pt x="78918" y="97971"/>
                  </a:lnTo>
                  <a:lnTo>
                    <a:pt x="79007" y="98525"/>
                  </a:lnTo>
                  <a:lnTo>
                    <a:pt x="82010" y="99733"/>
                  </a:lnTo>
                  <a:lnTo>
                    <a:pt x="85075" y="99972"/>
                  </a:lnTo>
                  <a:lnTo>
                    <a:pt x="86247" y="99778"/>
                  </a:lnTo>
                  <a:lnTo>
                    <a:pt x="87841" y="99644"/>
                  </a:lnTo>
                  <a:lnTo>
                    <a:pt x="90343" y="99912"/>
                  </a:lnTo>
                  <a:lnTo>
                    <a:pt x="90403" y="99712"/>
                  </a:lnTo>
                  <a:lnTo>
                    <a:pt x="89941" y="99533"/>
                  </a:lnTo>
                  <a:lnTo>
                    <a:pt x="88915" y="99388"/>
                  </a:lnTo>
                  <a:lnTo>
                    <a:pt x="87592" y="99418"/>
                  </a:lnTo>
                  <a:lnTo>
                    <a:pt x="85865" y="99638"/>
                  </a:lnTo>
                  <a:lnTo>
                    <a:pt x="85585" y="99261"/>
                  </a:lnTo>
                  <a:lnTo>
                    <a:pt x="85994" y="99079"/>
                  </a:lnTo>
                  <a:lnTo>
                    <a:pt x="86047" y="98752"/>
                  </a:lnTo>
                  <a:lnTo>
                    <a:pt x="85474" y="98719"/>
                  </a:lnTo>
                  <a:lnTo>
                    <a:pt x="85292" y="98544"/>
                  </a:lnTo>
                  <a:lnTo>
                    <a:pt x="84914" y="97812"/>
                  </a:lnTo>
                  <a:lnTo>
                    <a:pt x="84678" y="97002"/>
                  </a:lnTo>
                  <a:lnTo>
                    <a:pt x="84527" y="96861"/>
                  </a:lnTo>
                  <a:lnTo>
                    <a:pt x="84216" y="96787"/>
                  </a:lnTo>
                  <a:lnTo>
                    <a:pt x="84096" y="96646"/>
                  </a:lnTo>
                  <a:lnTo>
                    <a:pt x="84145" y="96241"/>
                  </a:lnTo>
                  <a:lnTo>
                    <a:pt x="84523" y="96088"/>
                  </a:lnTo>
                  <a:lnTo>
                    <a:pt x="84749" y="95025"/>
                  </a:lnTo>
                  <a:lnTo>
                    <a:pt x="85269" y="94847"/>
                  </a:lnTo>
                  <a:lnTo>
                    <a:pt x="85535" y="94583"/>
                  </a:lnTo>
                  <a:lnTo>
                    <a:pt x="86099" y="93729"/>
                  </a:lnTo>
                  <a:lnTo>
                    <a:pt x="86810" y="92952"/>
                  </a:lnTo>
                  <a:lnTo>
                    <a:pt x="86677" y="92904"/>
                  </a:lnTo>
                  <a:lnTo>
                    <a:pt x="86580" y="92654"/>
                  </a:lnTo>
                  <a:lnTo>
                    <a:pt x="89064" y="92584"/>
                  </a:lnTo>
                  <a:lnTo>
                    <a:pt x="91944" y="92617"/>
                  </a:lnTo>
                  <a:lnTo>
                    <a:pt x="92230" y="92514"/>
                  </a:lnTo>
                  <a:lnTo>
                    <a:pt x="92502" y="92300"/>
                  </a:lnTo>
                  <a:lnTo>
                    <a:pt x="93286" y="92461"/>
                  </a:lnTo>
                  <a:lnTo>
                    <a:pt x="93767" y="93245"/>
                  </a:lnTo>
                  <a:lnTo>
                    <a:pt x="94011" y="93213"/>
                  </a:lnTo>
                  <a:lnTo>
                    <a:pt x="94287" y="92946"/>
                  </a:lnTo>
                  <a:lnTo>
                    <a:pt x="94693" y="91900"/>
                  </a:lnTo>
                  <a:lnTo>
                    <a:pt x="95068" y="92286"/>
                  </a:lnTo>
                  <a:lnTo>
                    <a:pt x="96128" y="91680"/>
                  </a:lnTo>
                  <a:lnTo>
                    <a:pt x="96846" y="89955"/>
                  </a:lnTo>
                  <a:lnTo>
                    <a:pt x="96815" y="89524"/>
                  </a:lnTo>
                  <a:lnTo>
                    <a:pt x="96304" y="89673"/>
                  </a:lnTo>
                  <a:lnTo>
                    <a:pt x="96263" y="89067"/>
                  </a:lnTo>
                  <a:lnTo>
                    <a:pt x="96308" y="88766"/>
                  </a:lnTo>
                  <a:lnTo>
                    <a:pt x="96605" y="88242"/>
                  </a:lnTo>
                  <a:lnTo>
                    <a:pt x="96165" y="88112"/>
                  </a:lnTo>
                  <a:lnTo>
                    <a:pt x="95867" y="88146"/>
                  </a:lnTo>
                  <a:lnTo>
                    <a:pt x="95760" y="87395"/>
                  </a:lnTo>
                  <a:lnTo>
                    <a:pt x="95941" y="86678"/>
                  </a:lnTo>
                  <a:lnTo>
                    <a:pt x="96452" y="85760"/>
                  </a:lnTo>
                  <a:lnTo>
                    <a:pt x="96464" y="84526"/>
                  </a:lnTo>
                  <a:lnTo>
                    <a:pt x="95734" y="83955"/>
                  </a:lnTo>
                  <a:lnTo>
                    <a:pt x="95435" y="83175"/>
                  </a:lnTo>
                  <a:lnTo>
                    <a:pt x="95578" y="82985"/>
                  </a:lnTo>
                  <a:lnTo>
                    <a:pt x="96018" y="82881"/>
                  </a:lnTo>
                  <a:lnTo>
                    <a:pt x="95298" y="81585"/>
                  </a:lnTo>
                  <a:lnTo>
                    <a:pt x="95252" y="80737"/>
                  </a:lnTo>
                  <a:lnTo>
                    <a:pt x="95863" y="79763"/>
                  </a:lnTo>
                  <a:lnTo>
                    <a:pt x="96237" y="79469"/>
                  </a:lnTo>
                  <a:lnTo>
                    <a:pt x="96326" y="79298"/>
                  </a:lnTo>
                  <a:lnTo>
                    <a:pt x="96018" y="78410"/>
                  </a:lnTo>
                  <a:lnTo>
                    <a:pt x="95866" y="78247"/>
                  </a:lnTo>
                  <a:lnTo>
                    <a:pt x="95905" y="76835"/>
                  </a:lnTo>
                  <a:lnTo>
                    <a:pt x="95460" y="76843"/>
                  </a:lnTo>
                  <a:lnTo>
                    <a:pt x="94778" y="77081"/>
                  </a:lnTo>
                  <a:lnTo>
                    <a:pt x="94801" y="78811"/>
                  </a:lnTo>
                  <a:lnTo>
                    <a:pt x="94680" y="81830"/>
                  </a:lnTo>
                  <a:lnTo>
                    <a:pt x="94307" y="81519"/>
                  </a:lnTo>
                  <a:lnTo>
                    <a:pt x="92758" y="81223"/>
                  </a:lnTo>
                  <a:lnTo>
                    <a:pt x="91852" y="80821"/>
                  </a:lnTo>
                  <a:lnTo>
                    <a:pt x="91885" y="79743"/>
                  </a:lnTo>
                  <a:lnTo>
                    <a:pt x="91970" y="79499"/>
                  </a:lnTo>
                  <a:lnTo>
                    <a:pt x="91889" y="78442"/>
                  </a:lnTo>
                  <a:lnTo>
                    <a:pt x="89075" y="78460"/>
                  </a:lnTo>
                  <a:lnTo>
                    <a:pt x="89072" y="76097"/>
                  </a:lnTo>
                  <a:lnTo>
                    <a:pt x="86244" y="76115"/>
                  </a:lnTo>
                  <a:lnTo>
                    <a:pt x="86248" y="73741"/>
                  </a:lnTo>
                  <a:lnTo>
                    <a:pt x="83406" y="73760"/>
                  </a:lnTo>
                  <a:lnTo>
                    <a:pt x="77823" y="73743"/>
                  </a:lnTo>
                  <a:lnTo>
                    <a:pt x="77815" y="78459"/>
                  </a:lnTo>
                  <a:lnTo>
                    <a:pt x="72206" y="78457"/>
                  </a:lnTo>
                  <a:lnTo>
                    <a:pt x="72134" y="77699"/>
                  </a:lnTo>
                  <a:lnTo>
                    <a:pt x="72189" y="71378"/>
                  </a:lnTo>
                  <a:lnTo>
                    <a:pt x="66552" y="71390"/>
                  </a:lnTo>
                  <a:lnTo>
                    <a:pt x="66552" y="78472"/>
                  </a:lnTo>
                  <a:lnTo>
                    <a:pt x="63747" y="78447"/>
                  </a:lnTo>
                  <a:lnTo>
                    <a:pt x="63736" y="71387"/>
                  </a:lnTo>
                  <a:lnTo>
                    <a:pt x="58679" y="71366"/>
                  </a:lnTo>
                  <a:lnTo>
                    <a:pt x="58184" y="71003"/>
                  </a:lnTo>
                  <a:lnTo>
                    <a:pt x="58198" y="69000"/>
                  </a:lnTo>
                  <a:lnTo>
                    <a:pt x="55394" y="68981"/>
                  </a:lnTo>
                  <a:lnTo>
                    <a:pt x="55399" y="68226"/>
                  </a:lnTo>
                  <a:lnTo>
                    <a:pt x="55399" y="66647"/>
                  </a:lnTo>
                  <a:lnTo>
                    <a:pt x="53700" y="66651"/>
                  </a:lnTo>
                  <a:lnTo>
                    <a:pt x="52724" y="67584"/>
                  </a:lnTo>
                  <a:lnTo>
                    <a:pt x="52564" y="69029"/>
                  </a:lnTo>
                  <a:lnTo>
                    <a:pt x="52561" y="76071"/>
                  </a:lnTo>
                  <a:lnTo>
                    <a:pt x="49722" y="76065"/>
                  </a:lnTo>
                  <a:lnTo>
                    <a:pt x="49732" y="80806"/>
                  </a:lnTo>
                  <a:lnTo>
                    <a:pt x="24409" y="80798"/>
                  </a:lnTo>
                  <a:lnTo>
                    <a:pt x="24406" y="71366"/>
                  </a:lnTo>
                  <a:lnTo>
                    <a:pt x="21581" y="71377"/>
                  </a:lnTo>
                  <a:lnTo>
                    <a:pt x="21590" y="69010"/>
                  </a:lnTo>
                  <a:lnTo>
                    <a:pt x="24416" y="69022"/>
                  </a:lnTo>
                  <a:lnTo>
                    <a:pt x="24403" y="66669"/>
                  </a:lnTo>
                  <a:lnTo>
                    <a:pt x="27275" y="66707"/>
                  </a:lnTo>
                  <a:lnTo>
                    <a:pt x="27270" y="59578"/>
                  </a:lnTo>
                  <a:lnTo>
                    <a:pt x="21615" y="59610"/>
                  </a:lnTo>
                  <a:lnTo>
                    <a:pt x="21642" y="57273"/>
                  </a:lnTo>
                  <a:lnTo>
                    <a:pt x="27275" y="57244"/>
                  </a:lnTo>
                  <a:lnTo>
                    <a:pt x="27265" y="45423"/>
                  </a:lnTo>
                  <a:lnTo>
                    <a:pt x="22674" y="45407"/>
                  </a:lnTo>
                  <a:lnTo>
                    <a:pt x="22669" y="45619"/>
                  </a:lnTo>
                  <a:lnTo>
                    <a:pt x="22584" y="45831"/>
                  </a:lnTo>
                  <a:lnTo>
                    <a:pt x="21748" y="46622"/>
                  </a:lnTo>
                  <a:lnTo>
                    <a:pt x="21605" y="47243"/>
                  </a:lnTo>
                  <a:lnTo>
                    <a:pt x="21596" y="47830"/>
                  </a:lnTo>
                  <a:lnTo>
                    <a:pt x="18772" y="47827"/>
                  </a:lnTo>
                  <a:lnTo>
                    <a:pt x="18780" y="45430"/>
                  </a:lnTo>
                  <a:lnTo>
                    <a:pt x="19844" y="45418"/>
                  </a:lnTo>
                  <a:lnTo>
                    <a:pt x="19838" y="40736"/>
                  </a:lnTo>
                  <a:lnTo>
                    <a:pt x="15016" y="40708"/>
                  </a:lnTo>
                  <a:lnTo>
                    <a:pt x="14125" y="40724"/>
                  </a:lnTo>
                  <a:lnTo>
                    <a:pt x="14172" y="43072"/>
                  </a:lnTo>
                  <a:lnTo>
                    <a:pt x="12772" y="43067"/>
                  </a:lnTo>
                  <a:lnTo>
                    <a:pt x="12779" y="45431"/>
                  </a:lnTo>
                  <a:lnTo>
                    <a:pt x="8501" y="45426"/>
                  </a:lnTo>
                  <a:lnTo>
                    <a:pt x="8501" y="43073"/>
                  </a:lnTo>
                  <a:lnTo>
                    <a:pt x="2813" y="43070"/>
                  </a:lnTo>
                  <a:lnTo>
                    <a:pt x="2824" y="38330"/>
                  </a:lnTo>
                  <a:lnTo>
                    <a:pt x="10" y="38320"/>
                  </a:lnTo>
                  <a:lnTo>
                    <a:pt x="0" y="19496"/>
                  </a:lnTo>
                  <a:lnTo>
                    <a:pt x="2861" y="19495"/>
                  </a:lnTo>
                  <a:lnTo>
                    <a:pt x="2841" y="14805"/>
                  </a:lnTo>
                  <a:lnTo>
                    <a:pt x="5641" y="14794"/>
                  </a:lnTo>
                  <a:lnTo>
                    <a:pt x="5618" y="10070"/>
                  </a:lnTo>
                  <a:lnTo>
                    <a:pt x="8465" y="10063"/>
                  </a:lnTo>
                  <a:lnTo>
                    <a:pt x="8458" y="3010"/>
                  </a:lnTo>
                  <a:lnTo>
                    <a:pt x="2859" y="301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1" name="pg752">
              <a:extLst>
                <a:ext uri="{FF2B5EF4-FFF2-40B4-BE49-F238E27FC236}">
                  <a16:creationId xmlns:a16="http://schemas.microsoft.com/office/drawing/2014/main" id="{9EDE1237-C164-9141-8071-2753C8ECF6FF}"/>
                </a:ext>
              </a:extLst>
            </p:cNvPr>
            <p:cNvSpPr/>
            <p:nvPr/>
          </p:nvSpPr>
          <p:spPr>
            <a:xfrm>
              <a:off x="3939427" y="1577754"/>
              <a:ext cx="18905" cy="7936"/>
            </a:xfrm>
            <a:custGeom>
              <a:avLst/>
              <a:gdLst/>
              <a:ahLst/>
              <a:cxnLst/>
              <a:rect l="0" t="0" r="0" b="0"/>
              <a:pathLst>
                <a:path w="18905" h="7936">
                  <a:moveTo>
                    <a:pt x="4577" y="0"/>
                  </a:moveTo>
                  <a:lnTo>
                    <a:pt x="4264" y="0"/>
                  </a:lnTo>
                  <a:lnTo>
                    <a:pt x="4149" y="208"/>
                  </a:lnTo>
                  <a:lnTo>
                    <a:pt x="4336" y="609"/>
                  </a:lnTo>
                  <a:lnTo>
                    <a:pt x="4823" y="836"/>
                  </a:lnTo>
                  <a:lnTo>
                    <a:pt x="5398" y="855"/>
                  </a:lnTo>
                  <a:lnTo>
                    <a:pt x="5483" y="1018"/>
                  </a:lnTo>
                  <a:lnTo>
                    <a:pt x="4702" y="962"/>
                  </a:lnTo>
                  <a:lnTo>
                    <a:pt x="3640" y="468"/>
                  </a:lnTo>
                  <a:lnTo>
                    <a:pt x="4095" y="0"/>
                  </a:lnTo>
                  <a:lnTo>
                    <a:pt x="1366" y="2"/>
                  </a:lnTo>
                  <a:lnTo>
                    <a:pt x="1373" y="242"/>
                  </a:lnTo>
                  <a:lnTo>
                    <a:pt x="1766" y="773"/>
                  </a:lnTo>
                  <a:lnTo>
                    <a:pt x="1400" y="1019"/>
                  </a:lnTo>
                  <a:lnTo>
                    <a:pt x="963" y="985"/>
                  </a:lnTo>
                  <a:lnTo>
                    <a:pt x="1240" y="952"/>
                  </a:lnTo>
                  <a:lnTo>
                    <a:pt x="1070" y="669"/>
                  </a:lnTo>
                  <a:lnTo>
                    <a:pt x="0" y="2288"/>
                  </a:lnTo>
                  <a:lnTo>
                    <a:pt x="540" y="2879"/>
                  </a:lnTo>
                  <a:lnTo>
                    <a:pt x="1303" y="3536"/>
                  </a:lnTo>
                  <a:lnTo>
                    <a:pt x="1879" y="4220"/>
                  </a:lnTo>
                  <a:lnTo>
                    <a:pt x="2365" y="4989"/>
                  </a:lnTo>
                  <a:lnTo>
                    <a:pt x="3485" y="5632"/>
                  </a:lnTo>
                  <a:lnTo>
                    <a:pt x="3311" y="6126"/>
                  </a:lnTo>
                  <a:lnTo>
                    <a:pt x="3110" y="6427"/>
                  </a:lnTo>
                  <a:lnTo>
                    <a:pt x="3498" y="6858"/>
                  </a:lnTo>
                  <a:lnTo>
                    <a:pt x="4042" y="6802"/>
                  </a:lnTo>
                  <a:lnTo>
                    <a:pt x="4585" y="7085"/>
                  </a:lnTo>
                  <a:lnTo>
                    <a:pt x="4056" y="7471"/>
                  </a:lnTo>
                  <a:lnTo>
                    <a:pt x="5108" y="7936"/>
                  </a:lnTo>
                  <a:lnTo>
                    <a:pt x="5255" y="7787"/>
                  </a:lnTo>
                  <a:lnTo>
                    <a:pt x="5197" y="7512"/>
                  </a:lnTo>
                  <a:lnTo>
                    <a:pt x="4961" y="7371"/>
                  </a:lnTo>
                  <a:lnTo>
                    <a:pt x="4573" y="7326"/>
                  </a:lnTo>
                  <a:lnTo>
                    <a:pt x="4796" y="7085"/>
                  </a:lnTo>
                  <a:lnTo>
                    <a:pt x="5487" y="6850"/>
                  </a:lnTo>
                  <a:lnTo>
                    <a:pt x="5875" y="6996"/>
                  </a:lnTo>
                  <a:lnTo>
                    <a:pt x="6334" y="6984"/>
                  </a:lnTo>
                  <a:lnTo>
                    <a:pt x="6985" y="6762"/>
                  </a:lnTo>
                  <a:lnTo>
                    <a:pt x="7133" y="6055"/>
                  </a:lnTo>
                  <a:lnTo>
                    <a:pt x="6874" y="5163"/>
                  </a:lnTo>
                  <a:lnTo>
                    <a:pt x="6709" y="4970"/>
                  </a:lnTo>
                  <a:lnTo>
                    <a:pt x="5318" y="4290"/>
                  </a:lnTo>
                  <a:lnTo>
                    <a:pt x="5045" y="4037"/>
                  </a:lnTo>
                  <a:lnTo>
                    <a:pt x="5019" y="3877"/>
                  </a:lnTo>
                  <a:lnTo>
                    <a:pt x="5380" y="2893"/>
                  </a:lnTo>
                  <a:lnTo>
                    <a:pt x="5594" y="2681"/>
                  </a:lnTo>
                  <a:lnTo>
                    <a:pt x="5576" y="2380"/>
                  </a:lnTo>
                  <a:lnTo>
                    <a:pt x="5313" y="2135"/>
                  </a:lnTo>
                  <a:lnTo>
                    <a:pt x="4340" y="1596"/>
                  </a:lnTo>
                  <a:lnTo>
                    <a:pt x="4002" y="1183"/>
                  </a:lnTo>
                  <a:lnTo>
                    <a:pt x="2957" y="1243"/>
                  </a:lnTo>
                  <a:lnTo>
                    <a:pt x="2872" y="1392"/>
                  </a:lnTo>
                  <a:lnTo>
                    <a:pt x="2703" y="2127"/>
                  </a:lnTo>
                  <a:lnTo>
                    <a:pt x="2409" y="2224"/>
                  </a:lnTo>
                  <a:lnTo>
                    <a:pt x="2444" y="1641"/>
                  </a:lnTo>
                  <a:lnTo>
                    <a:pt x="2654" y="1181"/>
                  </a:lnTo>
                  <a:lnTo>
                    <a:pt x="3203" y="907"/>
                  </a:lnTo>
                  <a:lnTo>
                    <a:pt x="4222" y="1243"/>
                  </a:lnTo>
                  <a:lnTo>
                    <a:pt x="4322" y="1421"/>
                  </a:lnTo>
                  <a:lnTo>
                    <a:pt x="4563" y="1625"/>
                  </a:lnTo>
                  <a:lnTo>
                    <a:pt x="5308" y="2004"/>
                  </a:lnTo>
                  <a:lnTo>
                    <a:pt x="5558" y="2053"/>
                  </a:lnTo>
                  <a:lnTo>
                    <a:pt x="5732" y="1510"/>
                  </a:lnTo>
                  <a:lnTo>
                    <a:pt x="6210" y="1168"/>
                  </a:lnTo>
                  <a:lnTo>
                    <a:pt x="6129" y="1558"/>
                  </a:lnTo>
                  <a:lnTo>
                    <a:pt x="5813" y="1811"/>
                  </a:lnTo>
                  <a:lnTo>
                    <a:pt x="5875" y="2417"/>
                  </a:lnTo>
                  <a:lnTo>
                    <a:pt x="7401" y="2945"/>
                  </a:lnTo>
                  <a:lnTo>
                    <a:pt x="8935" y="4380"/>
                  </a:lnTo>
                  <a:lnTo>
                    <a:pt x="8966" y="4555"/>
                  </a:lnTo>
                  <a:lnTo>
                    <a:pt x="9117" y="4789"/>
                  </a:lnTo>
                  <a:lnTo>
                    <a:pt x="9666" y="4915"/>
                  </a:lnTo>
                  <a:lnTo>
                    <a:pt x="10055" y="4657"/>
                  </a:lnTo>
                  <a:lnTo>
                    <a:pt x="10109" y="4388"/>
                  </a:lnTo>
                  <a:lnTo>
                    <a:pt x="10233" y="4228"/>
                  </a:lnTo>
                  <a:lnTo>
                    <a:pt x="10496" y="4139"/>
                  </a:lnTo>
                  <a:lnTo>
                    <a:pt x="10924" y="4403"/>
                  </a:lnTo>
                  <a:lnTo>
                    <a:pt x="10518" y="4581"/>
                  </a:lnTo>
                  <a:lnTo>
                    <a:pt x="10341" y="4780"/>
                  </a:lnTo>
                  <a:lnTo>
                    <a:pt x="10411" y="4919"/>
                  </a:lnTo>
                  <a:lnTo>
                    <a:pt x="10848" y="5001"/>
                  </a:lnTo>
                  <a:lnTo>
                    <a:pt x="11222" y="4968"/>
                  </a:lnTo>
                  <a:lnTo>
                    <a:pt x="11678" y="4682"/>
                  </a:lnTo>
                  <a:lnTo>
                    <a:pt x="11562" y="4470"/>
                  </a:lnTo>
                  <a:lnTo>
                    <a:pt x="10933" y="3998"/>
                  </a:lnTo>
                  <a:lnTo>
                    <a:pt x="10371" y="3920"/>
                  </a:lnTo>
                  <a:lnTo>
                    <a:pt x="10394" y="2385"/>
                  </a:lnTo>
                  <a:lnTo>
                    <a:pt x="18888" y="2384"/>
                  </a:lnTo>
                  <a:lnTo>
                    <a:pt x="18905" y="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2" name="pg753">
              <a:extLst>
                <a:ext uri="{FF2B5EF4-FFF2-40B4-BE49-F238E27FC236}">
                  <a16:creationId xmlns:a16="http://schemas.microsoft.com/office/drawing/2014/main" id="{FCC252A1-6864-9242-A964-DFC5D55B5389}"/>
                </a:ext>
              </a:extLst>
            </p:cNvPr>
            <p:cNvSpPr/>
            <p:nvPr/>
          </p:nvSpPr>
          <p:spPr>
            <a:xfrm>
              <a:off x="3509356" y="1518021"/>
              <a:ext cx="169600" cy="247620"/>
            </a:xfrm>
            <a:custGeom>
              <a:avLst/>
              <a:gdLst/>
              <a:ahLst/>
              <a:cxnLst/>
              <a:rect l="0" t="0" r="0" b="0"/>
              <a:pathLst>
                <a:path w="169600" h="247620">
                  <a:moveTo>
                    <a:pt x="21" y="0"/>
                  </a:moveTo>
                  <a:lnTo>
                    <a:pt x="7306" y="50"/>
                  </a:lnTo>
                  <a:lnTo>
                    <a:pt x="7765" y="48"/>
                  </a:lnTo>
                  <a:lnTo>
                    <a:pt x="8210" y="45"/>
                  </a:lnTo>
                  <a:lnTo>
                    <a:pt x="8430" y="44"/>
                  </a:lnTo>
                  <a:lnTo>
                    <a:pt x="8615" y="42"/>
                  </a:lnTo>
                  <a:lnTo>
                    <a:pt x="8808" y="48"/>
                  </a:lnTo>
                  <a:lnTo>
                    <a:pt x="9379" y="44"/>
                  </a:lnTo>
                  <a:lnTo>
                    <a:pt x="10395" y="57"/>
                  </a:lnTo>
                  <a:lnTo>
                    <a:pt x="10563" y="57"/>
                  </a:lnTo>
                  <a:lnTo>
                    <a:pt x="16267" y="51"/>
                  </a:lnTo>
                  <a:lnTo>
                    <a:pt x="16433" y="53"/>
                  </a:lnTo>
                  <a:lnTo>
                    <a:pt x="16828" y="53"/>
                  </a:lnTo>
                  <a:lnTo>
                    <a:pt x="17022" y="47"/>
                  </a:lnTo>
                  <a:lnTo>
                    <a:pt x="20005" y="51"/>
                  </a:lnTo>
                  <a:lnTo>
                    <a:pt x="22268" y="54"/>
                  </a:lnTo>
                  <a:lnTo>
                    <a:pt x="23219" y="49"/>
                  </a:lnTo>
                  <a:lnTo>
                    <a:pt x="23766" y="46"/>
                  </a:lnTo>
                  <a:lnTo>
                    <a:pt x="24103" y="38"/>
                  </a:lnTo>
                  <a:lnTo>
                    <a:pt x="24669" y="44"/>
                  </a:lnTo>
                  <a:lnTo>
                    <a:pt x="24966" y="49"/>
                  </a:lnTo>
                  <a:lnTo>
                    <a:pt x="25456" y="51"/>
                  </a:lnTo>
                  <a:lnTo>
                    <a:pt x="55050" y="98"/>
                  </a:lnTo>
                  <a:lnTo>
                    <a:pt x="58554" y="104"/>
                  </a:lnTo>
                  <a:lnTo>
                    <a:pt x="66739" y="117"/>
                  </a:lnTo>
                  <a:lnTo>
                    <a:pt x="75612" y="132"/>
                  </a:lnTo>
                  <a:lnTo>
                    <a:pt x="75613" y="3048"/>
                  </a:lnTo>
                  <a:lnTo>
                    <a:pt x="81212" y="3044"/>
                  </a:lnTo>
                  <a:lnTo>
                    <a:pt x="81219" y="10097"/>
                  </a:lnTo>
                  <a:lnTo>
                    <a:pt x="78372" y="10104"/>
                  </a:lnTo>
                  <a:lnTo>
                    <a:pt x="78395" y="14827"/>
                  </a:lnTo>
                  <a:lnTo>
                    <a:pt x="75595" y="14839"/>
                  </a:lnTo>
                  <a:lnTo>
                    <a:pt x="75615" y="19529"/>
                  </a:lnTo>
                  <a:lnTo>
                    <a:pt x="72753" y="19530"/>
                  </a:lnTo>
                  <a:lnTo>
                    <a:pt x="72764" y="38354"/>
                  </a:lnTo>
                  <a:lnTo>
                    <a:pt x="75578" y="38364"/>
                  </a:lnTo>
                  <a:lnTo>
                    <a:pt x="75567" y="43103"/>
                  </a:lnTo>
                  <a:lnTo>
                    <a:pt x="81255" y="43107"/>
                  </a:lnTo>
                  <a:lnTo>
                    <a:pt x="81255" y="45459"/>
                  </a:lnTo>
                  <a:lnTo>
                    <a:pt x="85533" y="45465"/>
                  </a:lnTo>
                  <a:lnTo>
                    <a:pt x="85526" y="43101"/>
                  </a:lnTo>
                  <a:lnTo>
                    <a:pt x="86925" y="43106"/>
                  </a:lnTo>
                  <a:lnTo>
                    <a:pt x="86879" y="40757"/>
                  </a:lnTo>
                  <a:lnTo>
                    <a:pt x="87770" y="40742"/>
                  </a:lnTo>
                  <a:lnTo>
                    <a:pt x="92592" y="40770"/>
                  </a:lnTo>
                  <a:lnTo>
                    <a:pt x="92598" y="45452"/>
                  </a:lnTo>
                  <a:lnTo>
                    <a:pt x="91534" y="45463"/>
                  </a:lnTo>
                  <a:lnTo>
                    <a:pt x="91526" y="47860"/>
                  </a:lnTo>
                  <a:lnTo>
                    <a:pt x="94350" y="47864"/>
                  </a:lnTo>
                  <a:lnTo>
                    <a:pt x="94359" y="47276"/>
                  </a:lnTo>
                  <a:lnTo>
                    <a:pt x="94502" y="46656"/>
                  </a:lnTo>
                  <a:lnTo>
                    <a:pt x="95338" y="45864"/>
                  </a:lnTo>
                  <a:lnTo>
                    <a:pt x="95423" y="45652"/>
                  </a:lnTo>
                  <a:lnTo>
                    <a:pt x="95428" y="45441"/>
                  </a:lnTo>
                  <a:lnTo>
                    <a:pt x="100019" y="45456"/>
                  </a:lnTo>
                  <a:lnTo>
                    <a:pt x="100029" y="57278"/>
                  </a:lnTo>
                  <a:lnTo>
                    <a:pt x="94396" y="57306"/>
                  </a:lnTo>
                  <a:lnTo>
                    <a:pt x="94369" y="59644"/>
                  </a:lnTo>
                  <a:lnTo>
                    <a:pt x="100024" y="59612"/>
                  </a:lnTo>
                  <a:lnTo>
                    <a:pt x="100029" y="66741"/>
                  </a:lnTo>
                  <a:lnTo>
                    <a:pt x="97157" y="66703"/>
                  </a:lnTo>
                  <a:lnTo>
                    <a:pt x="97170" y="69055"/>
                  </a:lnTo>
                  <a:lnTo>
                    <a:pt x="94344" y="69044"/>
                  </a:lnTo>
                  <a:lnTo>
                    <a:pt x="94335" y="71411"/>
                  </a:lnTo>
                  <a:lnTo>
                    <a:pt x="97160" y="71400"/>
                  </a:lnTo>
                  <a:lnTo>
                    <a:pt x="97163" y="80832"/>
                  </a:lnTo>
                  <a:lnTo>
                    <a:pt x="122486" y="80840"/>
                  </a:lnTo>
                  <a:lnTo>
                    <a:pt x="122476" y="76099"/>
                  </a:lnTo>
                  <a:lnTo>
                    <a:pt x="125315" y="76105"/>
                  </a:lnTo>
                  <a:lnTo>
                    <a:pt x="125318" y="69063"/>
                  </a:lnTo>
                  <a:lnTo>
                    <a:pt x="125478" y="67617"/>
                  </a:lnTo>
                  <a:lnTo>
                    <a:pt x="126454" y="66684"/>
                  </a:lnTo>
                  <a:lnTo>
                    <a:pt x="128153" y="66681"/>
                  </a:lnTo>
                  <a:lnTo>
                    <a:pt x="128104" y="68334"/>
                  </a:lnTo>
                  <a:lnTo>
                    <a:pt x="128148" y="69015"/>
                  </a:lnTo>
                  <a:lnTo>
                    <a:pt x="130952" y="69034"/>
                  </a:lnTo>
                  <a:lnTo>
                    <a:pt x="130938" y="71037"/>
                  </a:lnTo>
                  <a:lnTo>
                    <a:pt x="131433" y="71399"/>
                  </a:lnTo>
                  <a:lnTo>
                    <a:pt x="136490" y="71421"/>
                  </a:lnTo>
                  <a:lnTo>
                    <a:pt x="136501" y="78481"/>
                  </a:lnTo>
                  <a:lnTo>
                    <a:pt x="139306" y="78506"/>
                  </a:lnTo>
                  <a:lnTo>
                    <a:pt x="139306" y="71423"/>
                  </a:lnTo>
                  <a:lnTo>
                    <a:pt x="144943" y="71411"/>
                  </a:lnTo>
                  <a:lnTo>
                    <a:pt x="144888" y="77732"/>
                  </a:lnTo>
                  <a:lnTo>
                    <a:pt x="144960" y="78490"/>
                  </a:lnTo>
                  <a:lnTo>
                    <a:pt x="150569" y="78492"/>
                  </a:lnTo>
                  <a:lnTo>
                    <a:pt x="150577" y="73777"/>
                  </a:lnTo>
                  <a:lnTo>
                    <a:pt x="156160" y="73794"/>
                  </a:lnTo>
                  <a:lnTo>
                    <a:pt x="159002" y="73775"/>
                  </a:lnTo>
                  <a:lnTo>
                    <a:pt x="158998" y="76149"/>
                  </a:lnTo>
                  <a:lnTo>
                    <a:pt x="161826" y="76131"/>
                  </a:lnTo>
                  <a:lnTo>
                    <a:pt x="161829" y="78494"/>
                  </a:lnTo>
                  <a:lnTo>
                    <a:pt x="164642" y="78476"/>
                  </a:lnTo>
                  <a:lnTo>
                    <a:pt x="164724" y="79533"/>
                  </a:lnTo>
                  <a:lnTo>
                    <a:pt x="164639" y="79777"/>
                  </a:lnTo>
                  <a:lnTo>
                    <a:pt x="164606" y="80854"/>
                  </a:lnTo>
                  <a:lnTo>
                    <a:pt x="165512" y="81257"/>
                  </a:lnTo>
                  <a:lnTo>
                    <a:pt x="167061" y="81553"/>
                  </a:lnTo>
                  <a:lnTo>
                    <a:pt x="167434" y="81864"/>
                  </a:lnTo>
                  <a:lnTo>
                    <a:pt x="167555" y="78844"/>
                  </a:lnTo>
                  <a:lnTo>
                    <a:pt x="167532" y="77115"/>
                  </a:lnTo>
                  <a:lnTo>
                    <a:pt x="168214" y="76876"/>
                  </a:lnTo>
                  <a:lnTo>
                    <a:pt x="168659" y="76868"/>
                  </a:lnTo>
                  <a:lnTo>
                    <a:pt x="168620" y="78280"/>
                  </a:lnTo>
                  <a:lnTo>
                    <a:pt x="168772" y="78444"/>
                  </a:lnTo>
                  <a:lnTo>
                    <a:pt x="169080" y="79332"/>
                  </a:lnTo>
                  <a:lnTo>
                    <a:pt x="168991" y="79503"/>
                  </a:lnTo>
                  <a:lnTo>
                    <a:pt x="168617" y="79796"/>
                  </a:lnTo>
                  <a:lnTo>
                    <a:pt x="168006" y="80771"/>
                  </a:lnTo>
                  <a:lnTo>
                    <a:pt x="168052" y="81618"/>
                  </a:lnTo>
                  <a:lnTo>
                    <a:pt x="168772" y="82914"/>
                  </a:lnTo>
                  <a:lnTo>
                    <a:pt x="168332" y="83019"/>
                  </a:lnTo>
                  <a:lnTo>
                    <a:pt x="168189" y="83208"/>
                  </a:lnTo>
                  <a:lnTo>
                    <a:pt x="168488" y="83988"/>
                  </a:lnTo>
                  <a:lnTo>
                    <a:pt x="169218" y="84560"/>
                  </a:lnTo>
                  <a:lnTo>
                    <a:pt x="169206" y="85794"/>
                  </a:lnTo>
                  <a:lnTo>
                    <a:pt x="168695" y="86712"/>
                  </a:lnTo>
                  <a:lnTo>
                    <a:pt x="168514" y="87429"/>
                  </a:lnTo>
                  <a:lnTo>
                    <a:pt x="168621" y="88180"/>
                  </a:lnTo>
                  <a:lnTo>
                    <a:pt x="168919" y="88146"/>
                  </a:lnTo>
                  <a:lnTo>
                    <a:pt x="169359" y="88276"/>
                  </a:lnTo>
                  <a:lnTo>
                    <a:pt x="169062" y="88800"/>
                  </a:lnTo>
                  <a:lnTo>
                    <a:pt x="169017" y="89101"/>
                  </a:lnTo>
                  <a:lnTo>
                    <a:pt x="169178" y="89740"/>
                  </a:lnTo>
                  <a:lnTo>
                    <a:pt x="169569" y="89558"/>
                  </a:lnTo>
                  <a:lnTo>
                    <a:pt x="169600" y="89989"/>
                  </a:lnTo>
                  <a:lnTo>
                    <a:pt x="168882" y="91713"/>
                  </a:lnTo>
                  <a:lnTo>
                    <a:pt x="167822" y="92319"/>
                  </a:lnTo>
                  <a:lnTo>
                    <a:pt x="167447" y="91934"/>
                  </a:lnTo>
                  <a:lnTo>
                    <a:pt x="167041" y="92980"/>
                  </a:lnTo>
                  <a:lnTo>
                    <a:pt x="166765" y="93246"/>
                  </a:lnTo>
                  <a:lnTo>
                    <a:pt x="166521" y="93278"/>
                  </a:lnTo>
                  <a:lnTo>
                    <a:pt x="166040" y="92495"/>
                  </a:lnTo>
                  <a:lnTo>
                    <a:pt x="165256" y="92334"/>
                  </a:lnTo>
                  <a:lnTo>
                    <a:pt x="164984" y="92548"/>
                  </a:lnTo>
                  <a:lnTo>
                    <a:pt x="164698" y="92651"/>
                  </a:lnTo>
                  <a:lnTo>
                    <a:pt x="161817" y="92618"/>
                  </a:lnTo>
                  <a:lnTo>
                    <a:pt x="159324" y="92792"/>
                  </a:lnTo>
                  <a:lnTo>
                    <a:pt x="159431" y="92937"/>
                  </a:lnTo>
                  <a:lnTo>
                    <a:pt x="159538" y="93093"/>
                  </a:lnTo>
                  <a:lnTo>
                    <a:pt x="158853" y="93762"/>
                  </a:lnTo>
                  <a:lnTo>
                    <a:pt x="158289" y="94617"/>
                  </a:lnTo>
                  <a:lnTo>
                    <a:pt x="158023" y="94881"/>
                  </a:lnTo>
                  <a:lnTo>
                    <a:pt x="157503" y="95059"/>
                  </a:lnTo>
                  <a:lnTo>
                    <a:pt x="157277" y="96122"/>
                  </a:lnTo>
                  <a:lnTo>
                    <a:pt x="156899" y="96274"/>
                  </a:lnTo>
                  <a:lnTo>
                    <a:pt x="156850" y="96679"/>
                  </a:lnTo>
                  <a:lnTo>
                    <a:pt x="156970" y="96821"/>
                  </a:lnTo>
                  <a:lnTo>
                    <a:pt x="157281" y="96895"/>
                  </a:lnTo>
                  <a:lnTo>
                    <a:pt x="157432" y="97036"/>
                  </a:lnTo>
                  <a:lnTo>
                    <a:pt x="157668" y="97846"/>
                  </a:lnTo>
                  <a:lnTo>
                    <a:pt x="158046" y="98578"/>
                  </a:lnTo>
                  <a:lnTo>
                    <a:pt x="158339" y="98686"/>
                  </a:lnTo>
                  <a:lnTo>
                    <a:pt x="158801" y="98786"/>
                  </a:lnTo>
                  <a:lnTo>
                    <a:pt x="158748" y="99113"/>
                  </a:lnTo>
                  <a:lnTo>
                    <a:pt x="158339" y="99295"/>
                  </a:lnTo>
                  <a:lnTo>
                    <a:pt x="158619" y="99672"/>
                  </a:lnTo>
                  <a:lnTo>
                    <a:pt x="160346" y="99451"/>
                  </a:lnTo>
                  <a:lnTo>
                    <a:pt x="161669" y="99422"/>
                  </a:lnTo>
                  <a:lnTo>
                    <a:pt x="162695" y="99567"/>
                  </a:lnTo>
                  <a:lnTo>
                    <a:pt x="163157" y="99746"/>
                  </a:lnTo>
                  <a:lnTo>
                    <a:pt x="163097" y="99946"/>
                  </a:lnTo>
                  <a:lnTo>
                    <a:pt x="160595" y="99677"/>
                  </a:lnTo>
                  <a:lnTo>
                    <a:pt x="159001" y="99812"/>
                  </a:lnTo>
                  <a:lnTo>
                    <a:pt x="157829" y="100006"/>
                  </a:lnTo>
                  <a:lnTo>
                    <a:pt x="154764" y="99767"/>
                  </a:lnTo>
                  <a:lnTo>
                    <a:pt x="151645" y="98447"/>
                  </a:lnTo>
                  <a:lnTo>
                    <a:pt x="151672" y="98005"/>
                  </a:lnTo>
                  <a:lnTo>
                    <a:pt x="151193" y="97704"/>
                  </a:lnTo>
                  <a:lnTo>
                    <a:pt x="151006" y="97707"/>
                  </a:lnTo>
                  <a:lnTo>
                    <a:pt x="150682" y="97870"/>
                  </a:lnTo>
                  <a:lnTo>
                    <a:pt x="150824" y="98354"/>
                  </a:lnTo>
                  <a:lnTo>
                    <a:pt x="150605" y="98343"/>
                  </a:lnTo>
                  <a:lnTo>
                    <a:pt x="150644" y="102027"/>
                  </a:lnTo>
                  <a:lnTo>
                    <a:pt x="158067" y="101980"/>
                  </a:lnTo>
                  <a:lnTo>
                    <a:pt x="158055" y="138161"/>
                  </a:lnTo>
                  <a:lnTo>
                    <a:pt x="158013" y="142524"/>
                  </a:lnTo>
                  <a:lnTo>
                    <a:pt x="157571" y="142304"/>
                  </a:lnTo>
                  <a:lnTo>
                    <a:pt x="156850" y="141734"/>
                  </a:lnTo>
                  <a:lnTo>
                    <a:pt x="156202" y="141377"/>
                  </a:lnTo>
                  <a:lnTo>
                    <a:pt x="154882" y="140824"/>
                  </a:lnTo>
                  <a:lnTo>
                    <a:pt x="153302" y="140368"/>
                  </a:lnTo>
                  <a:lnTo>
                    <a:pt x="152046" y="140514"/>
                  </a:lnTo>
                  <a:lnTo>
                    <a:pt x="151446" y="140837"/>
                  </a:lnTo>
                  <a:lnTo>
                    <a:pt x="149724" y="142101"/>
                  </a:lnTo>
                  <a:lnTo>
                    <a:pt x="149146" y="142445"/>
                  </a:lnTo>
                  <a:lnTo>
                    <a:pt x="148300" y="142725"/>
                  </a:lnTo>
                  <a:lnTo>
                    <a:pt x="147421" y="142857"/>
                  </a:lnTo>
                  <a:lnTo>
                    <a:pt x="146178" y="142833"/>
                  </a:lnTo>
                  <a:lnTo>
                    <a:pt x="145041" y="142530"/>
                  </a:lnTo>
                  <a:lnTo>
                    <a:pt x="144679" y="142304"/>
                  </a:lnTo>
                  <a:lnTo>
                    <a:pt x="144040" y="141365"/>
                  </a:lnTo>
                  <a:lnTo>
                    <a:pt x="143773" y="141086"/>
                  </a:lnTo>
                  <a:lnTo>
                    <a:pt x="142612" y="140523"/>
                  </a:lnTo>
                  <a:lnTo>
                    <a:pt x="141763" y="140311"/>
                  </a:lnTo>
                  <a:lnTo>
                    <a:pt x="140002" y="140173"/>
                  </a:lnTo>
                  <a:lnTo>
                    <a:pt x="139316" y="140191"/>
                  </a:lnTo>
                  <a:lnTo>
                    <a:pt x="136884" y="140482"/>
                  </a:lnTo>
                  <a:lnTo>
                    <a:pt x="136322" y="140626"/>
                  </a:lnTo>
                  <a:lnTo>
                    <a:pt x="135745" y="140891"/>
                  </a:lnTo>
                  <a:lnTo>
                    <a:pt x="135315" y="141120"/>
                  </a:lnTo>
                  <a:lnTo>
                    <a:pt x="134926" y="141190"/>
                  </a:lnTo>
                  <a:lnTo>
                    <a:pt x="134167" y="141080"/>
                  </a:lnTo>
                  <a:lnTo>
                    <a:pt x="132250" y="140601"/>
                  </a:lnTo>
                  <a:lnTo>
                    <a:pt x="130089" y="140659"/>
                  </a:lnTo>
                  <a:lnTo>
                    <a:pt x="126557" y="141176"/>
                  </a:lnTo>
                  <a:lnTo>
                    <a:pt x="125331" y="142022"/>
                  </a:lnTo>
                  <a:lnTo>
                    <a:pt x="124799" y="142303"/>
                  </a:lnTo>
                  <a:lnTo>
                    <a:pt x="124511" y="142365"/>
                  </a:lnTo>
                  <a:lnTo>
                    <a:pt x="124511" y="142732"/>
                  </a:lnTo>
                  <a:lnTo>
                    <a:pt x="123779" y="143106"/>
                  </a:lnTo>
                  <a:lnTo>
                    <a:pt x="123218" y="143333"/>
                  </a:lnTo>
                  <a:lnTo>
                    <a:pt x="122547" y="143244"/>
                  </a:lnTo>
                  <a:lnTo>
                    <a:pt x="122357" y="143352"/>
                  </a:lnTo>
                  <a:lnTo>
                    <a:pt x="121841" y="144456"/>
                  </a:lnTo>
                  <a:lnTo>
                    <a:pt x="122186" y="145143"/>
                  </a:lnTo>
                  <a:lnTo>
                    <a:pt x="122430" y="145275"/>
                  </a:lnTo>
                  <a:lnTo>
                    <a:pt x="122426" y="149346"/>
                  </a:lnTo>
                  <a:lnTo>
                    <a:pt x="122374" y="149595"/>
                  </a:lnTo>
                  <a:lnTo>
                    <a:pt x="122886" y="149260"/>
                  </a:lnTo>
                  <a:lnTo>
                    <a:pt x="123693" y="148985"/>
                  </a:lnTo>
                  <a:lnTo>
                    <a:pt x="124563" y="149175"/>
                  </a:lnTo>
                  <a:lnTo>
                    <a:pt x="124837" y="149397"/>
                  </a:lnTo>
                  <a:lnTo>
                    <a:pt x="125534" y="149423"/>
                  </a:lnTo>
                  <a:lnTo>
                    <a:pt x="125905" y="149330"/>
                  </a:lnTo>
                  <a:lnTo>
                    <a:pt x="126413" y="149326"/>
                  </a:lnTo>
                  <a:lnTo>
                    <a:pt x="126748" y="149375"/>
                  </a:lnTo>
                  <a:lnTo>
                    <a:pt x="126903" y="149483"/>
                  </a:lnTo>
                  <a:lnTo>
                    <a:pt x="126978" y="150534"/>
                  </a:lnTo>
                  <a:lnTo>
                    <a:pt x="127476" y="152121"/>
                  </a:lnTo>
                  <a:lnTo>
                    <a:pt x="127781" y="152396"/>
                  </a:lnTo>
                  <a:lnTo>
                    <a:pt x="128703" y="152790"/>
                  </a:lnTo>
                  <a:lnTo>
                    <a:pt x="129105" y="153132"/>
                  </a:lnTo>
                  <a:lnTo>
                    <a:pt x="129246" y="153898"/>
                  </a:lnTo>
                  <a:lnTo>
                    <a:pt x="129964" y="154983"/>
                  </a:lnTo>
                  <a:lnTo>
                    <a:pt x="130136" y="155347"/>
                  </a:lnTo>
                  <a:lnTo>
                    <a:pt x="130132" y="156395"/>
                  </a:lnTo>
                  <a:lnTo>
                    <a:pt x="130952" y="156391"/>
                  </a:lnTo>
                  <a:lnTo>
                    <a:pt x="130987" y="156191"/>
                  </a:lnTo>
                  <a:lnTo>
                    <a:pt x="131146" y="156076"/>
                  </a:lnTo>
                  <a:lnTo>
                    <a:pt x="132126" y="155656"/>
                  </a:lnTo>
                  <a:lnTo>
                    <a:pt x="133577" y="155263"/>
                  </a:lnTo>
                  <a:lnTo>
                    <a:pt x="134398" y="155263"/>
                  </a:lnTo>
                  <a:lnTo>
                    <a:pt x="134512" y="155564"/>
                  </a:lnTo>
                  <a:lnTo>
                    <a:pt x="134450" y="155943"/>
                  </a:lnTo>
                  <a:lnTo>
                    <a:pt x="134485" y="156333"/>
                  </a:lnTo>
                  <a:lnTo>
                    <a:pt x="135371" y="156769"/>
                  </a:lnTo>
                  <a:lnTo>
                    <a:pt x="136445" y="156735"/>
                  </a:lnTo>
                  <a:lnTo>
                    <a:pt x="137477" y="156441"/>
                  </a:lnTo>
                  <a:lnTo>
                    <a:pt x="138271" y="156426"/>
                  </a:lnTo>
                  <a:lnTo>
                    <a:pt x="138285" y="157302"/>
                  </a:lnTo>
                  <a:lnTo>
                    <a:pt x="138365" y="157548"/>
                  </a:lnTo>
                  <a:lnTo>
                    <a:pt x="139318" y="158766"/>
                  </a:lnTo>
                  <a:lnTo>
                    <a:pt x="152279" y="158783"/>
                  </a:lnTo>
                  <a:lnTo>
                    <a:pt x="151881" y="159092"/>
                  </a:lnTo>
                  <a:lnTo>
                    <a:pt x="151778" y="159278"/>
                  </a:lnTo>
                  <a:lnTo>
                    <a:pt x="151775" y="161589"/>
                  </a:lnTo>
                  <a:lnTo>
                    <a:pt x="154551" y="161580"/>
                  </a:lnTo>
                  <a:lnTo>
                    <a:pt x="154585" y="158785"/>
                  </a:lnTo>
                  <a:lnTo>
                    <a:pt x="162989" y="158796"/>
                  </a:lnTo>
                  <a:lnTo>
                    <a:pt x="162929" y="166301"/>
                  </a:lnTo>
                  <a:lnTo>
                    <a:pt x="163652" y="166297"/>
                  </a:lnTo>
                  <a:lnTo>
                    <a:pt x="163596" y="180379"/>
                  </a:lnTo>
                  <a:lnTo>
                    <a:pt x="162858" y="180355"/>
                  </a:lnTo>
                  <a:lnTo>
                    <a:pt x="162492" y="180511"/>
                  </a:lnTo>
                  <a:lnTo>
                    <a:pt x="162409" y="180823"/>
                  </a:lnTo>
                  <a:lnTo>
                    <a:pt x="162413" y="181344"/>
                  </a:lnTo>
                  <a:lnTo>
                    <a:pt x="162830" y="182719"/>
                  </a:lnTo>
                  <a:lnTo>
                    <a:pt x="163279" y="183193"/>
                  </a:lnTo>
                  <a:lnTo>
                    <a:pt x="163472" y="183958"/>
                  </a:lnTo>
                  <a:lnTo>
                    <a:pt x="163393" y="184935"/>
                  </a:lnTo>
                  <a:lnTo>
                    <a:pt x="163681" y="185083"/>
                  </a:lnTo>
                  <a:lnTo>
                    <a:pt x="163708" y="192067"/>
                  </a:lnTo>
                  <a:lnTo>
                    <a:pt x="163643" y="203302"/>
                  </a:lnTo>
                  <a:lnTo>
                    <a:pt x="163739" y="215617"/>
                  </a:lnTo>
                  <a:lnTo>
                    <a:pt x="130034" y="215617"/>
                  </a:lnTo>
                  <a:lnTo>
                    <a:pt x="122875" y="215599"/>
                  </a:lnTo>
                  <a:lnTo>
                    <a:pt x="122926" y="230870"/>
                  </a:lnTo>
                  <a:lnTo>
                    <a:pt x="121387" y="230808"/>
                  </a:lnTo>
                  <a:lnTo>
                    <a:pt x="120325" y="230593"/>
                  </a:lnTo>
                  <a:lnTo>
                    <a:pt x="118877" y="230863"/>
                  </a:lnTo>
                  <a:lnTo>
                    <a:pt x="118206" y="230827"/>
                  </a:lnTo>
                  <a:lnTo>
                    <a:pt x="116666" y="231684"/>
                  </a:lnTo>
                  <a:lnTo>
                    <a:pt x="115844" y="231996"/>
                  </a:lnTo>
                  <a:lnTo>
                    <a:pt x="115604" y="232312"/>
                  </a:lnTo>
                  <a:lnTo>
                    <a:pt x="116224" y="232974"/>
                  </a:lnTo>
                  <a:lnTo>
                    <a:pt x="116705" y="233260"/>
                  </a:lnTo>
                  <a:lnTo>
                    <a:pt x="117334" y="233257"/>
                  </a:lnTo>
                  <a:lnTo>
                    <a:pt x="118125" y="233428"/>
                  </a:lnTo>
                  <a:lnTo>
                    <a:pt x="117535" y="233725"/>
                  </a:lnTo>
                  <a:lnTo>
                    <a:pt x="113950" y="234597"/>
                  </a:lnTo>
                  <a:lnTo>
                    <a:pt x="113404" y="234389"/>
                  </a:lnTo>
                  <a:lnTo>
                    <a:pt x="111923" y="234660"/>
                  </a:lnTo>
                  <a:lnTo>
                    <a:pt x="111560" y="234623"/>
                  </a:lnTo>
                  <a:lnTo>
                    <a:pt x="110485" y="234303"/>
                  </a:lnTo>
                  <a:lnTo>
                    <a:pt x="110118" y="234523"/>
                  </a:lnTo>
                  <a:lnTo>
                    <a:pt x="108837" y="234229"/>
                  </a:lnTo>
                  <a:lnTo>
                    <a:pt x="108964" y="234657"/>
                  </a:lnTo>
                  <a:lnTo>
                    <a:pt x="108929" y="234869"/>
                  </a:lnTo>
                  <a:lnTo>
                    <a:pt x="108523" y="235430"/>
                  </a:lnTo>
                  <a:lnTo>
                    <a:pt x="108095" y="235754"/>
                  </a:lnTo>
                  <a:lnTo>
                    <a:pt x="107855" y="235876"/>
                  </a:lnTo>
                  <a:lnTo>
                    <a:pt x="107221" y="235951"/>
                  </a:lnTo>
                  <a:lnTo>
                    <a:pt x="106972" y="235847"/>
                  </a:lnTo>
                  <a:lnTo>
                    <a:pt x="106517" y="235847"/>
                  </a:lnTo>
                  <a:lnTo>
                    <a:pt x="105709" y="236082"/>
                  </a:lnTo>
                  <a:lnTo>
                    <a:pt x="105434" y="235877"/>
                  </a:lnTo>
                  <a:lnTo>
                    <a:pt x="104817" y="234815"/>
                  </a:lnTo>
                  <a:lnTo>
                    <a:pt x="104764" y="234595"/>
                  </a:lnTo>
                  <a:lnTo>
                    <a:pt x="104895" y="234194"/>
                  </a:lnTo>
                  <a:lnTo>
                    <a:pt x="105109" y="233833"/>
                  </a:lnTo>
                  <a:lnTo>
                    <a:pt x="105147" y="232774"/>
                  </a:lnTo>
                  <a:lnTo>
                    <a:pt x="105055" y="232491"/>
                  </a:lnTo>
                  <a:lnTo>
                    <a:pt x="104163" y="231849"/>
                  </a:lnTo>
                  <a:lnTo>
                    <a:pt x="103067" y="230151"/>
                  </a:lnTo>
                  <a:lnTo>
                    <a:pt x="103015" y="229147"/>
                  </a:lnTo>
                  <a:lnTo>
                    <a:pt x="102189" y="229188"/>
                  </a:lnTo>
                  <a:lnTo>
                    <a:pt x="101652" y="228444"/>
                  </a:lnTo>
                  <a:lnTo>
                    <a:pt x="101088" y="227856"/>
                  </a:lnTo>
                  <a:lnTo>
                    <a:pt x="100568" y="227685"/>
                  </a:lnTo>
                  <a:lnTo>
                    <a:pt x="99491" y="228268"/>
                  </a:lnTo>
                  <a:lnTo>
                    <a:pt x="99351" y="228833"/>
                  </a:lnTo>
                  <a:lnTo>
                    <a:pt x="99408" y="229134"/>
                  </a:lnTo>
                  <a:lnTo>
                    <a:pt x="99373" y="229866"/>
                  </a:lnTo>
                  <a:lnTo>
                    <a:pt x="99250" y="230179"/>
                  </a:lnTo>
                  <a:lnTo>
                    <a:pt x="98974" y="230524"/>
                  </a:lnTo>
                  <a:lnTo>
                    <a:pt x="97548" y="231223"/>
                  </a:lnTo>
                  <a:lnTo>
                    <a:pt x="96119" y="231252"/>
                  </a:lnTo>
                  <a:lnTo>
                    <a:pt x="96272" y="230665"/>
                  </a:lnTo>
                  <a:lnTo>
                    <a:pt x="96206" y="230178"/>
                  </a:lnTo>
                  <a:lnTo>
                    <a:pt x="96075" y="229855"/>
                  </a:lnTo>
                  <a:lnTo>
                    <a:pt x="95590" y="229256"/>
                  </a:lnTo>
                  <a:lnTo>
                    <a:pt x="95336" y="229219"/>
                  </a:lnTo>
                  <a:lnTo>
                    <a:pt x="95105" y="229442"/>
                  </a:lnTo>
                  <a:lnTo>
                    <a:pt x="94864" y="229446"/>
                  </a:lnTo>
                  <a:lnTo>
                    <a:pt x="93652" y="228795"/>
                  </a:lnTo>
                  <a:lnTo>
                    <a:pt x="93368" y="228799"/>
                  </a:lnTo>
                  <a:lnTo>
                    <a:pt x="93167" y="228836"/>
                  </a:lnTo>
                  <a:lnTo>
                    <a:pt x="92170" y="229387"/>
                  </a:lnTo>
                  <a:lnTo>
                    <a:pt x="91833" y="229468"/>
                  </a:lnTo>
                  <a:lnTo>
                    <a:pt x="91510" y="229197"/>
                  </a:lnTo>
                  <a:lnTo>
                    <a:pt x="91566" y="228335"/>
                  </a:lnTo>
                  <a:lnTo>
                    <a:pt x="91159" y="227833"/>
                  </a:lnTo>
                  <a:lnTo>
                    <a:pt x="90608" y="227711"/>
                  </a:lnTo>
                  <a:lnTo>
                    <a:pt x="90328" y="228109"/>
                  </a:lnTo>
                  <a:lnTo>
                    <a:pt x="89882" y="228480"/>
                  </a:lnTo>
                  <a:lnTo>
                    <a:pt x="89296" y="228704"/>
                  </a:lnTo>
                  <a:lnTo>
                    <a:pt x="88562" y="228752"/>
                  </a:lnTo>
                  <a:lnTo>
                    <a:pt x="88299" y="228110"/>
                  </a:lnTo>
                  <a:lnTo>
                    <a:pt x="87712" y="227634"/>
                  </a:lnTo>
                  <a:lnTo>
                    <a:pt x="87415" y="227504"/>
                  </a:lnTo>
                  <a:lnTo>
                    <a:pt x="86645" y="227422"/>
                  </a:lnTo>
                  <a:lnTo>
                    <a:pt x="86172" y="227474"/>
                  </a:lnTo>
                  <a:lnTo>
                    <a:pt x="85595" y="227708"/>
                  </a:lnTo>
                  <a:lnTo>
                    <a:pt x="85258" y="227901"/>
                  </a:lnTo>
                  <a:lnTo>
                    <a:pt x="84779" y="228403"/>
                  </a:lnTo>
                  <a:lnTo>
                    <a:pt x="84255" y="228766"/>
                  </a:lnTo>
                  <a:lnTo>
                    <a:pt x="83619" y="229080"/>
                  </a:lnTo>
                  <a:lnTo>
                    <a:pt x="82810" y="229268"/>
                  </a:lnTo>
                  <a:lnTo>
                    <a:pt x="82466" y="229269"/>
                  </a:lnTo>
                  <a:lnTo>
                    <a:pt x="81443" y="229052"/>
                  </a:lnTo>
                  <a:lnTo>
                    <a:pt x="80451" y="229275"/>
                  </a:lnTo>
                  <a:lnTo>
                    <a:pt x="80372" y="229137"/>
                  </a:lnTo>
                  <a:lnTo>
                    <a:pt x="80674" y="228364"/>
                  </a:lnTo>
                  <a:lnTo>
                    <a:pt x="80595" y="228204"/>
                  </a:lnTo>
                  <a:lnTo>
                    <a:pt x="80223" y="228100"/>
                  </a:lnTo>
                  <a:lnTo>
                    <a:pt x="79681" y="228345"/>
                  </a:lnTo>
                  <a:lnTo>
                    <a:pt x="79502" y="228490"/>
                  </a:lnTo>
                  <a:lnTo>
                    <a:pt x="79244" y="228944"/>
                  </a:lnTo>
                  <a:lnTo>
                    <a:pt x="79178" y="229289"/>
                  </a:lnTo>
                  <a:lnTo>
                    <a:pt x="79213" y="229460"/>
                  </a:lnTo>
                  <a:lnTo>
                    <a:pt x="79516" y="229962"/>
                  </a:lnTo>
                  <a:lnTo>
                    <a:pt x="79591" y="230240"/>
                  </a:lnTo>
                  <a:lnTo>
                    <a:pt x="79663" y="230842"/>
                  </a:lnTo>
                  <a:lnTo>
                    <a:pt x="79560" y="231234"/>
                  </a:lnTo>
                  <a:lnTo>
                    <a:pt x="79226" y="232122"/>
                  </a:lnTo>
                  <a:lnTo>
                    <a:pt x="78415" y="233356"/>
                  </a:lnTo>
                  <a:lnTo>
                    <a:pt x="78086" y="233977"/>
                  </a:lnTo>
                  <a:lnTo>
                    <a:pt x="77797" y="234866"/>
                  </a:lnTo>
                  <a:lnTo>
                    <a:pt x="77893" y="235280"/>
                  </a:lnTo>
                  <a:lnTo>
                    <a:pt x="78032" y="235549"/>
                  </a:lnTo>
                  <a:lnTo>
                    <a:pt x="78299" y="235770"/>
                  </a:lnTo>
                  <a:lnTo>
                    <a:pt x="79022" y="236108"/>
                  </a:lnTo>
                  <a:lnTo>
                    <a:pt x="79731" y="236941"/>
                  </a:lnTo>
                  <a:lnTo>
                    <a:pt x="80025" y="237351"/>
                  </a:lnTo>
                  <a:lnTo>
                    <a:pt x="80171" y="237750"/>
                  </a:lnTo>
                  <a:lnTo>
                    <a:pt x="80214" y="238191"/>
                  </a:lnTo>
                  <a:lnTo>
                    <a:pt x="79909" y="238797"/>
                  </a:lnTo>
                  <a:lnTo>
                    <a:pt x="79681" y="238978"/>
                  </a:lnTo>
                  <a:lnTo>
                    <a:pt x="79441" y="239054"/>
                  </a:lnTo>
                  <a:lnTo>
                    <a:pt x="77780" y="238931"/>
                  </a:lnTo>
                  <a:lnTo>
                    <a:pt x="77151" y="239013"/>
                  </a:lnTo>
                  <a:lnTo>
                    <a:pt x="76989" y="239162"/>
                  </a:lnTo>
                  <a:lnTo>
                    <a:pt x="76959" y="239292"/>
                  </a:lnTo>
                  <a:lnTo>
                    <a:pt x="77133" y="240013"/>
                  </a:lnTo>
                  <a:lnTo>
                    <a:pt x="77090" y="240165"/>
                  </a:lnTo>
                  <a:lnTo>
                    <a:pt x="76793" y="240403"/>
                  </a:lnTo>
                  <a:lnTo>
                    <a:pt x="76347" y="240403"/>
                  </a:lnTo>
                  <a:lnTo>
                    <a:pt x="76255" y="239757"/>
                  </a:lnTo>
                  <a:lnTo>
                    <a:pt x="75818" y="239270"/>
                  </a:lnTo>
                  <a:lnTo>
                    <a:pt x="75111" y="239500"/>
                  </a:lnTo>
                  <a:lnTo>
                    <a:pt x="74513" y="239813"/>
                  </a:lnTo>
                  <a:lnTo>
                    <a:pt x="73014" y="239750"/>
                  </a:lnTo>
                  <a:lnTo>
                    <a:pt x="72809" y="239658"/>
                  </a:lnTo>
                  <a:lnTo>
                    <a:pt x="72529" y="239375"/>
                  </a:lnTo>
                  <a:lnTo>
                    <a:pt x="72525" y="239059"/>
                  </a:lnTo>
                  <a:lnTo>
                    <a:pt x="72232" y="238569"/>
                  </a:lnTo>
                  <a:lnTo>
                    <a:pt x="71869" y="238376"/>
                  </a:lnTo>
                  <a:lnTo>
                    <a:pt x="71331" y="238265"/>
                  </a:lnTo>
                  <a:lnTo>
                    <a:pt x="71007" y="238298"/>
                  </a:lnTo>
                  <a:lnTo>
                    <a:pt x="70852" y="238402"/>
                  </a:lnTo>
                  <a:lnTo>
                    <a:pt x="70743" y="239079"/>
                  </a:lnTo>
                  <a:lnTo>
                    <a:pt x="70541" y="239573"/>
                  </a:lnTo>
                  <a:lnTo>
                    <a:pt x="70244" y="239777"/>
                  </a:lnTo>
                  <a:lnTo>
                    <a:pt x="69868" y="239707"/>
                  </a:lnTo>
                  <a:lnTo>
                    <a:pt x="69882" y="238904"/>
                  </a:lnTo>
                  <a:lnTo>
                    <a:pt x="69555" y="238439"/>
                  </a:lnTo>
                  <a:lnTo>
                    <a:pt x="68712" y="237937"/>
                  </a:lnTo>
                  <a:lnTo>
                    <a:pt x="67642" y="237657"/>
                  </a:lnTo>
                  <a:lnTo>
                    <a:pt x="67179" y="237705"/>
                  </a:lnTo>
                  <a:lnTo>
                    <a:pt x="65585" y="238620"/>
                  </a:lnTo>
                  <a:lnTo>
                    <a:pt x="67334" y="237760"/>
                  </a:lnTo>
                  <a:lnTo>
                    <a:pt x="67956" y="237788"/>
                  </a:lnTo>
                  <a:lnTo>
                    <a:pt x="68951" y="238133"/>
                  </a:lnTo>
                  <a:lnTo>
                    <a:pt x="69555" y="238531"/>
                  </a:lnTo>
                  <a:lnTo>
                    <a:pt x="69831" y="239087"/>
                  </a:lnTo>
                  <a:lnTo>
                    <a:pt x="69856" y="239843"/>
                  </a:lnTo>
                  <a:lnTo>
                    <a:pt x="70049" y="239882"/>
                  </a:lnTo>
                  <a:lnTo>
                    <a:pt x="70209" y="239860"/>
                  </a:lnTo>
                  <a:lnTo>
                    <a:pt x="70575" y="239622"/>
                  </a:lnTo>
                  <a:lnTo>
                    <a:pt x="70838" y="239007"/>
                  </a:lnTo>
                  <a:lnTo>
                    <a:pt x="71007" y="238376"/>
                  </a:lnTo>
                  <a:lnTo>
                    <a:pt x="70874" y="239202"/>
                  </a:lnTo>
                  <a:lnTo>
                    <a:pt x="70589" y="239703"/>
                  </a:lnTo>
                  <a:lnTo>
                    <a:pt x="70126" y="239922"/>
                  </a:lnTo>
                  <a:lnTo>
                    <a:pt x="69812" y="239866"/>
                  </a:lnTo>
                  <a:lnTo>
                    <a:pt x="69733" y="239692"/>
                  </a:lnTo>
                  <a:lnTo>
                    <a:pt x="69768" y="239130"/>
                  </a:lnTo>
                  <a:lnTo>
                    <a:pt x="69603" y="238699"/>
                  </a:lnTo>
                  <a:lnTo>
                    <a:pt x="69236" y="238342"/>
                  </a:lnTo>
                  <a:lnTo>
                    <a:pt x="68756" y="238096"/>
                  </a:lnTo>
                  <a:lnTo>
                    <a:pt x="67633" y="237787"/>
                  </a:lnTo>
                  <a:lnTo>
                    <a:pt x="67366" y="237828"/>
                  </a:lnTo>
                  <a:lnTo>
                    <a:pt x="66768" y="238092"/>
                  </a:lnTo>
                  <a:lnTo>
                    <a:pt x="65238" y="238954"/>
                  </a:lnTo>
                  <a:lnTo>
                    <a:pt x="66029" y="239225"/>
                  </a:lnTo>
                  <a:lnTo>
                    <a:pt x="66243" y="239538"/>
                  </a:lnTo>
                  <a:lnTo>
                    <a:pt x="66230" y="239879"/>
                  </a:lnTo>
                  <a:lnTo>
                    <a:pt x="65972" y="240381"/>
                  </a:lnTo>
                  <a:lnTo>
                    <a:pt x="64758" y="240738"/>
                  </a:lnTo>
                  <a:lnTo>
                    <a:pt x="63037" y="241600"/>
                  </a:lnTo>
                  <a:lnTo>
                    <a:pt x="63037" y="241764"/>
                  </a:lnTo>
                  <a:lnTo>
                    <a:pt x="63508" y="241961"/>
                  </a:lnTo>
                  <a:lnTo>
                    <a:pt x="63757" y="242258"/>
                  </a:lnTo>
                  <a:lnTo>
                    <a:pt x="63735" y="242615"/>
                  </a:lnTo>
                  <a:lnTo>
                    <a:pt x="63452" y="242882"/>
                  </a:lnTo>
                  <a:lnTo>
                    <a:pt x="63115" y="242942"/>
                  </a:lnTo>
                  <a:lnTo>
                    <a:pt x="62107" y="242901"/>
                  </a:lnTo>
                  <a:lnTo>
                    <a:pt x="62050" y="242522"/>
                  </a:lnTo>
                  <a:lnTo>
                    <a:pt x="62185" y="241983"/>
                  </a:lnTo>
                  <a:lnTo>
                    <a:pt x="62224" y="241533"/>
                  </a:lnTo>
                  <a:lnTo>
                    <a:pt x="62133" y="241262"/>
                  </a:lnTo>
                  <a:lnTo>
                    <a:pt x="61762" y="241061"/>
                  </a:lnTo>
                  <a:lnTo>
                    <a:pt x="61325" y="240987"/>
                  </a:lnTo>
                  <a:lnTo>
                    <a:pt x="60264" y="242024"/>
                  </a:lnTo>
                  <a:lnTo>
                    <a:pt x="59665" y="242162"/>
                  </a:lnTo>
                  <a:lnTo>
                    <a:pt x="59482" y="242050"/>
                  </a:lnTo>
                  <a:lnTo>
                    <a:pt x="59119" y="241478"/>
                  </a:lnTo>
                  <a:lnTo>
                    <a:pt x="59014" y="240731"/>
                  </a:lnTo>
                  <a:lnTo>
                    <a:pt x="58686" y="240411"/>
                  </a:lnTo>
                  <a:lnTo>
                    <a:pt x="57948" y="240423"/>
                  </a:lnTo>
                  <a:lnTo>
                    <a:pt x="57787" y="240497"/>
                  </a:lnTo>
                  <a:lnTo>
                    <a:pt x="58416" y="240857"/>
                  </a:lnTo>
                  <a:lnTo>
                    <a:pt x="58638" y="241277"/>
                  </a:lnTo>
                  <a:lnTo>
                    <a:pt x="58648" y="241616"/>
                  </a:lnTo>
                  <a:lnTo>
                    <a:pt x="58390" y="241783"/>
                  </a:lnTo>
                  <a:lnTo>
                    <a:pt x="58172" y="241813"/>
                  </a:lnTo>
                  <a:lnTo>
                    <a:pt x="57028" y="241765"/>
                  </a:lnTo>
                  <a:lnTo>
                    <a:pt x="56866" y="241546"/>
                  </a:lnTo>
                  <a:lnTo>
                    <a:pt x="56616" y="240929"/>
                  </a:lnTo>
                  <a:lnTo>
                    <a:pt x="56459" y="240754"/>
                  </a:lnTo>
                  <a:lnTo>
                    <a:pt x="56101" y="240665"/>
                  </a:lnTo>
                  <a:lnTo>
                    <a:pt x="55743" y="240736"/>
                  </a:lnTo>
                  <a:lnTo>
                    <a:pt x="55346" y="241089"/>
                  </a:lnTo>
                  <a:lnTo>
                    <a:pt x="55276" y="241413"/>
                  </a:lnTo>
                  <a:lnTo>
                    <a:pt x="55482" y="241940"/>
                  </a:lnTo>
                  <a:lnTo>
                    <a:pt x="55963" y="242557"/>
                  </a:lnTo>
                  <a:lnTo>
                    <a:pt x="56011" y="242806"/>
                  </a:lnTo>
                  <a:lnTo>
                    <a:pt x="55383" y="243602"/>
                  </a:lnTo>
                  <a:lnTo>
                    <a:pt x="54822" y="243878"/>
                  </a:lnTo>
                  <a:lnTo>
                    <a:pt x="54502" y="244182"/>
                  </a:lnTo>
                  <a:lnTo>
                    <a:pt x="54370" y="244442"/>
                  </a:lnTo>
                  <a:lnTo>
                    <a:pt x="54366" y="244963"/>
                  </a:lnTo>
                  <a:lnTo>
                    <a:pt x="55245" y="245342"/>
                  </a:lnTo>
                  <a:lnTo>
                    <a:pt x="55791" y="245721"/>
                  </a:lnTo>
                  <a:lnTo>
                    <a:pt x="55983" y="246003"/>
                  </a:lnTo>
                  <a:lnTo>
                    <a:pt x="56364" y="247043"/>
                  </a:lnTo>
                  <a:lnTo>
                    <a:pt x="56495" y="247423"/>
                  </a:lnTo>
                  <a:lnTo>
                    <a:pt x="56473" y="247601"/>
                  </a:lnTo>
                  <a:lnTo>
                    <a:pt x="56312" y="247620"/>
                  </a:lnTo>
                  <a:lnTo>
                    <a:pt x="55190" y="247356"/>
                  </a:lnTo>
                  <a:lnTo>
                    <a:pt x="55517" y="247267"/>
                  </a:lnTo>
                  <a:lnTo>
                    <a:pt x="56076" y="247397"/>
                  </a:lnTo>
                  <a:lnTo>
                    <a:pt x="56194" y="247118"/>
                  </a:lnTo>
                  <a:lnTo>
                    <a:pt x="55835" y="245981"/>
                  </a:lnTo>
                  <a:lnTo>
                    <a:pt x="55756" y="245810"/>
                  </a:lnTo>
                  <a:lnTo>
                    <a:pt x="55306" y="245487"/>
                  </a:lnTo>
                  <a:lnTo>
                    <a:pt x="54988" y="245416"/>
                  </a:lnTo>
                  <a:lnTo>
                    <a:pt x="54330" y="245104"/>
                  </a:lnTo>
                  <a:lnTo>
                    <a:pt x="54222" y="244684"/>
                  </a:lnTo>
                  <a:lnTo>
                    <a:pt x="54239" y="244413"/>
                  </a:lnTo>
                  <a:lnTo>
                    <a:pt x="54375" y="244130"/>
                  </a:lnTo>
                  <a:lnTo>
                    <a:pt x="54650" y="243852"/>
                  </a:lnTo>
                  <a:lnTo>
                    <a:pt x="55322" y="243487"/>
                  </a:lnTo>
                  <a:lnTo>
                    <a:pt x="55845" y="242650"/>
                  </a:lnTo>
                  <a:lnTo>
                    <a:pt x="55482" y="242212"/>
                  </a:lnTo>
                  <a:lnTo>
                    <a:pt x="55167" y="241673"/>
                  </a:lnTo>
                  <a:lnTo>
                    <a:pt x="55119" y="241365"/>
                  </a:lnTo>
                  <a:lnTo>
                    <a:pt x="55302" y="240944"/>
                  </a:lnTo>
                  <a:lnTo>
                    <a:pt x="55511" y="240695"/>
                  </a:lnTo>
                  <a:lnTo>
                    <a:pt x="55983" y="240565"/>
                  </a:lnTo>
                  <a:lnTo>
                    <a:pt x="56310" y="240505"/>
                  </a:lnTo>
                  <a:lnTo>
                    <a:pt x="56197" y="240327"/>
                  </a:lnTo>
                  <a:lnTo>
                    <a:pt x="55764" y="240063"/>
                  </a:lnTo>
                  <a:lnTo>
                    <a:pt x="55048" y="240064"/>
                  </a:lnTo>
                  <a:lnTo>
                    <a:pt x="54618" y="240833"/>
                  </a:lnTo>
                  <a:lnTo>
                    <a:pt x="53508" y="241479"/>
                  </a:lnTo>
                  <a:lnTo>
                    <a:pt x="52521" y="241813"/>
                  </a:lnTo>
                  <a:lnTo>
                    <a:pt x="52071" y="242241"/>
                  </a:lnTo>
                  <a:lnTo>
                    <a:pt x="51538" y="242958"/>
                  </a:lnTo>
                  <a:lnTo>
                    <a:pt x="51450" y="243125"/>
                  </a:lnTo>
                  <a:lnTo>
                    <a:pt x="51397" y="243720"/>
                  </a:lnTo>
                  <a:lnTo>
                    <a:pt x="50865" y="243627"/>
                  </a:lnTo>
                  <a:lnTo>
                    <a:pt x="49590" y="243582"/>
                  </a:lnTo>
                  <a:lnTo>
                    <a:pt x="49227" y="243254"/>
                  </a:lnTo>
                  <a:lnTo>
                    <a:pt x="48232" y="242912"/>
                  </a:lnTo>
                  <a:lnTo>
                    <a:pt x="45957" y="242712"/>
                  </a:lnTo>
                  <a:lnTo>
                    <a:pt x="45848" y="241232"/>
                  </a:lnTo>
                  <a:lnTo>
                    <a:pt x="41555" y="241196"/>
                  </a:lnTo>
                  <a:lnTo>
                    <a:pt x="41205" y="240962"/>
                  </a:lnTo>
                  <a:lnTo>
                    <a:pt x="40418" y="240082"/>
                  </a:lnTo>
                  <a:lnTo>
                    <a:pt x="40537" y="229432"/>
                  </a:lnTo>
                  <a:lnTo>
                    <a:pt x="30627" y="229454"/>
                  </a:lnTo>
                  <a:lnTo>
                    <a:pt x="29846" y="229215"/>
                  </a:lnTo>
                  <a:lnTo>
                    <a:pt x="29356" y="229386"/>
                  </a:lnTo>
                  <a:lnTo>
                    <a:pt x="28879" y="229352"/>
                  </a:lnTo>
                  <a:lnTo>
                    <a:pt x="27134" y="230234"/>
                  </a:lnTo>
                  <a:lnTo>
                    <a:pt x="24830" y="231714"/>
                  </a:lnTo>
                  <a:lnTo>
                    <a:pt x="24114" y="232030"/>
                  </a:lnTo>
                  <a:lnTo>
                    <a:pt x="23877" y="231703"/>
                  </a:lnTo>
                  <a:lnTo>
                    <a:pt x="8934" y="231643"/>
                  </a:lnTo>
                  <a:lnTo>
                    <a:pt x="7740" y="231395"/>
                  </a:lnTo>
                  <a:lnTo>
                    <a:pt x="7412" y="230911"/>
                  </a:lnTo>
                  <a:lnTo>
                    <a:pt x="5695" y="229280"/>
                  </a:lnTo>
                  <a:lnTo>
                    <a:pt x="641" y="229263"/>
                  </a:lnTo>
                  <a:lnTo>
                    <a:pt x="645" y="227178"/>
                  </a:lnTo>
                  <a:lnTo>
                    <a:pt x="603" y="225705"/>
                  </a:lnTo>
                  <a:lnTo>
                    <a:pt x="667" y="223634"/>
                  </a:lnTo>
                  <a:lnTo>
                    <a:pt x="738" y="203745"/>
                  </a:lnTo>
                  <a:lnTo>
                    <a:pt x="751" y="202558"/>
                  </a:lnTo>
                  <a:lnTo>
                    <a:pt x="758" y="201950"/>
                  </a:lnTo>
                  <a:lnTo>
                    <a:pt x="766" y="201323"/>
                  </a:lnTo>
                  <a:lnTo>
                    <a:pt x="768" y="201147"/>
                  </a:lnTo>
                  <a:lnTo>
                    <a:pt x="770" y="200983"/>
                  </a:lnTo>
                  <a:lnTo>
                    <a:pt x="773" y="200703"/>
                  </a:lnTo>
                  <a:lnTo>
                    <a:pt x="804" y="198027"/>
                  </a:lnTo>
                  <a:lnTo>
                    <a:pt x="809" y="197626"/>
                  </a:lnTo>
                  <a:lnTo>
                    <a:pt x="815" y="197067"/>
                  </a:lnTo>
                  <a:lnTo>
                    <a:pt x="818" y="196845"/>
                  </a:lnTo>
                  <a:lnTo>
                    <a:pt x="843" y="194642"/>
                  </a:lnTo>
                  <a:lnTo>
                    <a:pt x="836" y="194283"/>
                  </a:lnTo>
                  <a:lnTo>
                    <a:pt x="828" y="194066"/>
                  </a:lnTo>
                  <a:lnTo>
                    <a:pt x="1564" y="193989"/>
                  </a:lnTo>
                  <a:lnTo>
                    <a:pt x="2573" y="194168"/>
                  </a:lnTo>
                  <a:lnTo>
                    <a:pt x="4265" y="194610"/>
                  </a:lnTo>
                  <a:lnTo>
                    <a:pt x="5444" y="194625"/>
                  </a:lnTo>
                  <a:lnTo>
                    <a:pt x="5637" y="194600"/>
                  </a:lnTo>
                  <a:lnTo>
                    <a:pt x="6268" y="194238"/>
                  </a:lnTo>
                  <a:lnTo>
                    <a:pt x="7356" y="193403"/>
                  </a:lnTo>
                  <a:lnTo>
                    <a:pt x="8404" y="192228"/>
                  </a:lnTo>
                  <a:lnTo>
                    <a:pt x="9136" y="190766"/>
                  </a:lnTo>
                  <a:lnTo>
                    <a:pt x="9404" y="189669"/>
                  </a:lnTo>
                  <a:lnTo>
                    <a:pt x="9744" y="189214"/>
                  </a:lnTo>
                  <a:lnTo>
                    <a:pt x="10015" y="188971"/>
                  </a:lnTo>
                  <a:lnTo>
                    <a:pt x="10343" y="187797"/>
                  </a:lnTo>
                  <a:lnTo>
                    <a:pt x="10502" y="187439"/>
                  </a:lnTo>
                  <a:lnTo>
                    <a:pt x="10756" y="187338"/>
                  </a:lnTo>
                  <a:lnTo>
                    <a:pt x="10989" y="187104"/>
                  </a:lnTo>
                  <a:lnTo>
                    <a:pt x="11077" y="186970"/>
                  </a:lnTo>
                  <a:lnTo>
                    <a:pt x="11103" y="186669"/>
                  </a:lnTo>
                  <a:lnTo>
                    <a:pt x="10980" y="186163"/>
                  </a:lnTo>
                  <a:lnTo>
                    <a:pt x="10668" y="185881"/>
                  </a:lnTo>
                  <a:lnTo>
                    <a:pt x="10602" y="185561"/>
                  </a:lnTo>
                  <a:lnTo>
                    <a:pt x="10600" y="185033"/>
                  </a:lnTo>
                  <a:lnTo>
                    <a:pt x="10864" y="183348"/>
                  </a:lnTo>
                  <a:lnTo>
                    <a:pt x="11172" y="183040"/>
                  </a:lnTo>
                  <a:lnTo>
                    <a:pt x="11365" y="182401"/>
                  </a:lnTo>
                  <a:lnTo>
                    <a:pt x="11333" y="181996"/>
                  </a:lnTo>
                  <a:lnTo>
                    <a:pt x="11478" y="181637"/>
                  </a:lnTo>
                  <a:lnTo>
                    <a:pt x="11586" y="181258"/>
                  </a:lnTo>
                  <a:lnTo>
                    <a:pt x="11703" y="180525"/>
                  </a:lnTo>
                  <a:lnTo>
                    <a:pt x="12143" y="178909"/>
                  </a:lnTo>
                  <a:lnTo>
                    <a:pt x="12198" y="178616"/>
                  </a:lnTo>
                  <a:lnTo>
                    <a:pt x="12211" y="178212"/>
                  </a:lnTo>
                  <a:lnTo>
                    <a:pt x="12157" y="177865"/>
                  </a:lnTo>
                  <a:lnTo>
                    <a:pt x="12067" y="177697"/>
                  </a:lnTo>
                  <a:lnTo>
                    <a:pt x="11610" y="177179"/>
                  </a:lnTo>
                  <a:lnTo>
                    <a:pt x="11510" y="176944"/>
                  </a:lnTo>
                  <a:lnTo>
                    <a:pt x="11161" y="175738"/>
                  </a:lnTo>
                  <a:lnTo>
                    <a:pt x="11073" y="175200"/>
                  </a:lnTo>
                  <a:lnTo>
                    <a:pt x="11221" y="174702"/>
                  </a:lnTo>
                  <a:lnTo>
                    <a:pt x="11194" y="173713"/>
                  </a:lnTo>
                  <a:lnTo>
                    <a:pt x="11242" y="172652"/>
                  </a:lnTo>
                  <a:lnTo>
                    <a:pt x="11484" y="171220"/>
                  </a:lnTo>
                  <a:lnTo>
                    <a:pt x="11579" y="170971"/>
                  </a:lnTo>
                  <a:lnTo>
                    <a:pt x="11704" y="170245"/>
                  </a:lnTo>
                  <a:lnTo>
                    <a:pt x="11650" y="170015"/>
                  </a:lnTo>
                  <a:lnTo>
                    <a:pt x="11464" y="169566"/>
                  </a:lnTo>
                  <a:lnTo>
                    <a:pt x="10915" y="168743"/>
                  </a:lnTo>
                  <a:lnTo>
                    <a:pt x="9940" y="168067"/>
                  </a:lnTo>
                  <a:lnTo>
                    <a:pt x="9078" y="167679"/>
                  </a:lnTo>
                  <a:lnTo>
                    <a:pt x="7365" y="167398"/>
                  </a:lnTo>
                  <a:lnTo>
                    <a:pt x="6412" y="167892"/>
                  </a:lnTo>
                  <a:lnTo>
                    <a:pt x="5833" y="168000"/>
                  </a:lnTo>
                  <a:lnTo>
                    <a:pt x="5420" y="167952"/>
                  </a:lnTo>
                  <a:lnTo>
                    <a:pt x="5135" y="167739"/>
                  </a:lnTo>
                  <a:lnTo>
                    <a:pt x="4833" y="167289"/>
                  </a:lnTo>
                  <a:lnTo>
                    <a:pt x="4537" y="166097"/>
                  </a:lnTo>
                  <a:lnTo>
                    <a:pt x="4128" y="165127"/>
                  </a:lnTo>
                  <a:lnTo>
                    <a:pt x="3534" y="164398"/>
                  </a:lnTo>
                  <a:lnTo>
                    <a:pt x="3125" y="164146"/>
                  </a:lnTo>
                  <a:lnTo>
                    <a:pt x="618" y="163273"/>
                  </a:lnTo>
                  <a:lnTo>
                    <a:pt x="617" y="163007"/>
                  </a:lnTo>
                  <a:lnTo>
                    <a:pt x="453" y="135900"/>
                  </a:lnTo>
                  <a:lnTo>
                    <a:pt x="440" y="133971"/>
                  </a:lnTo>
                  <a:lnTo>
                    <a:pt x="441" y="133749"/>
                  </a:lnTo>
                  <a:lnTo>
                    <a:pt x="450" y="131332"/>
                  </a:lnTo>
                  <a:lnTo>
                    <a:pt x="432" y="131098"/>
                  </a:lnTo>
                  <a:lnTo>
                    <a:pt x="416" y="124101"/>
                  </a:lnTo>
                  <a:lnTo>
                    <a:pt x="415" y="123371"/>
                  </a:lnTo>
                  <a:lnTo>
                    <a:pt x="410" y="122855"/>
                  </a:lnTo>
                  <a:lnTo>
                    <a:pt x="421" y="122596"/>
                  </a:lnTo>
                  <a:lnTo>
                    <a:pt x="404" y="121719"/>
                  </a:lnTo>
                  <a:lnTo>
                    <a:pt x="393" y="121145"/>
                  </a:lnTo>
                  <a:lnTo>
                    <a:pt x="370" y="120875"/>
                  </a:lnTo>
                  <a:lnTo>
                    <a:pt x="343" y="111100"/>
                  </a:lnTo>
                  <a:lnTo>
                    <a:pt x="343" y="110947"/>
                  </a:lnTo>
                  <a:lnTo>
                    <a:pt x="332" y="106963"/>
                  </a:lnTo>
                  <a:lnTo>
                    <a:pt x="290" y="101637"/>
                  </a:lnTo>
                  <a:lnTo>
                    <a:pt x="257" y="99294"/>
                  </a:lnTo>
                  <a:lnTo>
                    <a:pt x="250" y="99092"/>
                  </a:lnTo>
                  <a:lnTo>
                    <a:pt x="228" y="95777"/>
                  </a:lnTo>
                  <a:lnTo>
                    <a:pt x="238" y="95099"/>
                  </a:lnTo>
                  <a:lnTo>
                    <a:pt x="245" y="94562"/>
                  </a:lnTo>
                  <a:lnTo>
                    <a:pt x="251" y="94149"/>
                  </a:lnTo>
                  <a:lnTo>
                    <a:pt x="234" y="90109"/>
                  </a:lnTo>
                  <a:lnTo>
                    <a:pt x="221" y="89890"/>
                  </a:lnTo>
                  <a:lnTo>
                    <a:pt x="211" y="89242"/>
                  </a:lnTo>
                  <a:lnTo>
                    <a:pt x="212" y="88964"/>
                  </a:lnTo>
                  <a:lnTo>
                    <a:pt x="205" y="88082"/>
                  </a:lnTo>
                  <a:lnTo>
                    <a:pt x="195" y="86663"/>
                  </a:lnTo>
                  <a:lnTo>
                    <a:pt x="177" y="82923"/>
                  </a:lnTo>
                  <a:lnTo>
                    <a:pt x="174" y="82263"/>
                  </a:lnTo>
                  <a:lnTo>
                    <a:pt x="109" y="81305"/>
                  </a:lnTo>
                  <a:lnTo>
                    <a:pt x="158" y="78406"/>
                  </a:lnTo>
                  <a:lnTo>
                    <a:pt x="179" y="77094"/>
                  </a:lnTo>
                  <a:lnTo>
                    <a:pt x="156" y="76709"/>
                  </a:lnTo>
                  <a:lnTo>
                    <a:pt x="162" y="76187"/>
                  </a:lnTo>
                  <a:lnTo>
                    <a:pt x="144" y="74846"/>
                  </a:lnTo>
                  <a:lnTo>
                    <a:pt x="140" y="71099"/>
                  </a:lnTo>
                  <a:lnTo>
                    <a:pt x="120" y="66642"/>
                  </a:lnTo>
                  <a:lnTo>
                    <a:pt x="119" y="66409"/>
                  </a:lnTo>
                  <a:lnTo>
                    <a:pt x="89" y="65197"/>
                  </a:lnTo>
                  <a:lnTo>
                    <a:pt x="125" y="61759"/>
                  </a:lnTo>
                  <a:lnTo>
                    <a:pt x="143" y="61401"/>
                  </a:lnTo>
                  <a:lnTo>
                    <a:pt x="170" y="60872"/>
                  </a:lnTo>
                  <a:lnTo>
                    <a:pt x="165" y="60649"/>
                  </a:lnTo>
                  <a:lnTo>
                    <a:pt x="170" y="59516"/>
                  </a:lnTo>
                  <a:lnTo>
                    <a:pt x="139" y="57133"/>
                  </a:lnTo>
                  <a:lnTo>
                    <a:pt x="131" y="56925"/>
                  </a:lnTo>
                  <a:lnTo>
                    <a:pt x="134" y="55699"/>
                  </a:lnTo>
                  <a:lnTo>
                    <a:pt x="134" y="55470"/>
                  </a:lnTo>
                  <a:lnTo>
                    <a:pt x="136" y="54769"/>
                  </a:lnTo>
                  <a:lnTo>
                    <a:pt x="131" y="54602"/>
                  </a:lnTo>
                  <a:lnTo>
                    <a:pt x="91" y="45355"/>
                  </a:lnTo>
                  <a:lnTo>
                    <a:pt x="79" y="42768"/>
                  </a:lnTo>
                  <a:lnTo>
                    <a:pt x="77" y="42349"/>
                  </a:lnTo>
                  <a:lnTo>
                    <a:pt x="76" y="42066"/>
                  </a:lnTo>
                  <a:lnTo>
                    <a:pt x="74" y="41501"/>
                  </a:lnTo>
                  <a:lnTo>
                    <a:pt x="72" y="41111"/>
                  </a:lnTo>
                  <a:lnTo>
                    <a:pt x="45" y="40424"/>
                  </a:lnTo>
                  <a:lnTo>
                    <a:pt x="77" y="38606"/>
                  </a:lnTo>
                  <a:lnTo>
                    <a:pt x="86" y="38101"/>
                  </a:lnTo>
                  <a:lnTo>
                    <a:pt x="71" y="36726"/>
                  </a:lnTo>
                  <a:lnTo>
                    <a:pt x="46" y="34374"/>
                  </a:lnTo>
                  <a:lnTo>
                    <a:pt x="42" y="32991"/>
                  </a:lnTo>
                  <a:lnTo>
                    <a:pt x="0" y="24804"/>
                  </a:lnTo>
                  <a:lnTo>
                    <a:pt x="28" y="22185"/>
                  </a:lnTo>
                  <a:lnTo>
                    <a:pt x="26" y="21750"/>
                  </a:lnTo>
                  <a:lnTo>
                    <a:pt x="9" y="21526"/>
                  </a:lnTo>
                  <a:lnTo>
                    <a:pt x="2" y="20473"/>
                  </a:lnTo>
                  <a:lnTo>
                    <a:pt x="0" y="20192"/>
                  </a:lnTo>
                  <a:lnTo>
                    <a:pt x="23" y="19512"/>
                  </a:lnTo>
                  <a:lnTo>
                    <a:pt x="33" y="15821"/>
                  </a:lnTo>
                  <a:lnTo>
                    <a:pt x="19" y="15130"/>
                  </a:lnTo>
                  <a:lnTo>
                    <a:pt x="20" y="14275"/>
                  </a:lnTo>
                  <a:lnTo>
                    <a:pt x="12" y="10774"/>
                  </a:lnTo>
                  <a:lnTo>
                    <a:pt x="25" y="9685"/>
                  </a:lnTo>
                  <a:lnTo>
                    <a:pt x="16" y="9202"/>
                  </a:lnTo>
                  <a:lnTo>
                    <a:pt x="3" y="8173"/>
                  </a:lnTo>
                  <a:lnTo>
                    <a:pt x="26" y="7816"/>
                  </a:lnTo>
                  <a:lnTo>
                    <a:pt x="35" y="6951"/>
                  </a:lnTo>
                  <a:lnTo>
                    <a:pt x="12" y="6649"/>
                  </a:lnTo>
                  <a:lnTo>
                    <a:pt x="43" y="5791"/>
                  </a:lnTo>
                  <a:lnTo>
                    <a:pt x="36" y="5390"/>
                  </a:lnTo>
                  <a:lnTo>
                    <a:pt x="54" y="209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3" name="pg754">
              <a:extLst>
                <a:ext uri="{FF2B5EF4-FFF2-40B4-BE49-F238E27FC236}">
                  <a16:creationId xmlns:a16="http://schemas.microsoft.com/office/drawing/2014/main" id="{2710D8D4-CE85-1A42-A07C-F501CF202BB1}"/>
                </a:ext>
              </a:extLst>
            </p:cNvPr>
            <p:cNvSpPr/>
            <p:nvPr/>
          </p:nvSpPr>
          <p:spPr>
            <a:xfrm>
              <a:off x="3518554" y="1705832"/>
              <a:ext cx="1351" cy="3275"/>
            </a:xfrm>
            <a:custGeom>
              <a:avLst/>
              <a:gdLst/>
              <a:ahLst/>
              <a:cxnLst/>
              <a:rect l="0" t="0" r="0" b="0"/>
              <a:pathLst>
                <a:path w="1351" h="3275">
                  <a:moveTo>
                    <a:pt x="0" y="3275"/>
                  </a:moveTo>
                  <a:lnTo>
                    <a:pt x="610" y="2906"/>
                  </a:lnTo>
                  <a:lnTo>
                    <a:pt x="869" y="2505"/>
                  </a:lnTo>
                  <a:lnTo>
                    <a:pt x="1308" y="1204"/>
                  </a:lnTo>
                  <a:lnTo>
                    <a:pt x="1351" y="260"/>
                  </a:lnTo>
                  <a:lnTo>
                    <a:pt x="1250" y="0"/>
                  </a:lnTo>
                  <a:lnTo>
                    <a:pt x="969" y="1089"/>
                  </a:lnTo>
                  <a:lnTo>
                    <a:pt x="175" y="215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4" name="pg755">
              <a:extLst>
                <a:ext uri="{FF2B5EF4-FFF2-40B4-BE49-F238E27FC236}">
                  <a16:creationId xmlns:a16="http://schemas.microsoft.com/office/drawing/2014/main" id="{A2C8F883-70F1-024A-AE4D-0FBA595DBD71}"/>
                </a:ext>
              </a:extLst>
            </p:cNvPr>
            <p:cNvSpPr/>
            <p:nvPr/>
          </p:nvSpPr>
          <p:spPr>
            <a:xfrm>
              <a:off x="2603302" y="1745977"/>
              <a:ext cx="679184" cy="423926"/>
            </a:xfrm>
            <a:custGeom>
              <a:avLst/>
              <a:gdLst/>
              <a:ahLst/>
              <a:cxnLst/>
              <a:rect l="0" t="0" r="0" b="0"/>
              <a:pathLst>
                <a:path w="679184" h="423926">
                  <a:moveTo>
                    <a:pt x="354012" y="2439"/>
                  </a:moveTo>
                  <a:lnTo>
                    <a:pt x="354989" y="2880"/>
                  </a:lnTo>
                  <a:lnTo>
                    <a:pt x="357927" y="3063"/>
                  </a:lnTo>
                  <a:lnTo>
                    <a:pt x="358981" y="2872"/>
                  </a:lnTo>
                  <a:lnTo>
                    <a:pt x="359981" y="2506"/>
                  </a:lnTo>
                  <a:lnTo>
                    <a:pt x="360515" y="1910"/>
                  </a:lnTo>
                  <a:lnTo>
                    <a:pt x="360874" y="1701"/>
                  </a:lnTo>
                  <a:lnTo>
                    <a:pt x="361272" y="1655"/>
                  </a:lnTo>
                  <a:lnTo>
                    <a:pt x="361975" y="1738"/>
                  </a:lnTo>
                  <a:lnTo>
                    <a:pt x="362409" y="2059"/>
                  </a:lnTo>
                  <a:lnTo>
                    <a:pt x="362847" y="2573"/>
                  </a:lnTo>
                  <a:lnTo>
                    <a:pt x="363076" y="2645"/>
                  </a:lnTo>
                  <a:lnTo>
                    <a:pt x="364032" y="2567"/>
                  </a:lnTo>
                  <a:lnTo>
                    <a:pt x="365582" y="2251"/>
                  </a:lnTo>
                  <a:lnTo>
                    <a:pt x="366605" y="2189"/>
                  </a:lnTo>
                  <a:lnTo>
                    <a:pt x="367317" y="1920"/>
                  </a:lnTo>
                  <a:lnTo>
                    <a:pt x="367950" y="1537"/>
                  </a:lnTo>
                  <a:lnTo>
                    <a:pt x="368648" y="1419"/>
                  </a:lnTo>
                  <a:lnTo>
                    <a:pt x="369226" y="1522"/>
                  </a:lnTo>
                  <a:lnTo>
                    <a:pt x="369628" y="1714"/>
                  </a:lnTo>
                  <a:lnTo>
                    <a:pt x="369847" y="1877"/>
                  </a:lnTo>
                  <a:lnTo>
                    <a:pt x="370428" y="2549"/>
                  </a:lnTo>
                  <a:lnTo>
                    <a:pt x="370861" y="2841"/>
                  </a:lnTo>
                  <a:lnTo>
                    <a:pt x="371370" y="2990"/>
                  </a:lnTo>
                  <a:lnTo>
                    <a:pt x="372287" y="3010"/>
                  </a:lnTo>
                  <a:lnTo>
                    <a:pt x="373651" y="2879"/>
                  </a:lnTo>
                  <a:lnTo>
                    <a:pt x="374495" y="2699"/>
                  </a:lnTo>
                  <a:lnTo>
                    <a:pt x="375384" y="2408"/>
                  </a:lnTo>
                  <a:lnTo>
                    <a:pt x="376138" y="1729"/>
                  </a:lnTo>
                  <a:lnTo>
                    <a:pt x="376714" y="979"/>
                  </a:lnTo>
                  <a:lnTo>
                    <a:pt x="377419" y="727"/>
                  </a:lnTo>
                  <a:lnTo>
                    <a:pt x="378750" y="625"/>
                  </a:lnTo>
                  <a:lnTo>
                    <a:pt x="379877" y="1157"/>
                  </a:lnTo>
                  <a:lnTo>
                    <a:pt x="380285" y="1183"/>
                  </a:lnTo>
                  <a:lnTo>
                    <a:pt x="380891" y="1070"/>
                  </a:lnTo>
                  <a:lnTo>
                    <a:pt x="381864" y="717"/>
                  </a:lnTo>
                  <a:lnTo>
                    <a:pt x="382341" y="667"/>
                  </a:lnTo>
                  <a:lnTo>
                    <a:pt x="382767" y="796"/>
                  </a:lnTo>
                  <a:lnTo>
                    <a:pt x="383381" y="1139"/>
                  </a:lnTo>
                  <a:lnTo>
                    <a:pt x="383630" y="1188"/>
                  </a:lnTo>
                  <a:lnTo>
                    <a:pt x="384183" y="1047"/>
                  </a:lnTo>
                  <a:lnTo>
                    <a:pt x="385220" y="350"/>
                  </a:lnTo>
                  <a:lnTo>
                    <a:pt x="386189" y="0"/>
                  </a:lnTo>
                  <a:lnTo>
                    <a:pt x="386556" y="74"/>
                  </a:lnTo>
                  <a:lnTo>
                    <a:pt x="387014" y="386"/>
                  </a:lnTo>
                  <a:lnTo>
                    <a:pt x="387288" y="469"/>
                  </a:lnTo>
                  <a:lnTo>
                    <a:pt x="387761" y="790"/>
                  </a:lnTo>
                  <a:lnTo>
                    <a:pt x="388118" y="1294"/>
                  </a:lnTo>
                  <a:lnTo>
                    <a:pt x="388452" y="1621"/>
                  </a:lnTo>
                  <a:lnTo>
                    <a:pt x="391609" y="2664"/>
                  </a:lnTo>
                  <a:lnTo>
                    <a:pt x="392781" y="2779"/>
                  </a:lnTo>
                  <a:lnTo>
                    <a:pt x="393751" y="2645"/>
                  </a:lnTo>
                  <a:lnTo>
                    <a:pt x="394929" y="2283"/>
                  </a:lnTo>
                  <a:lnTo>
                    <a:pt x="395738" y="1623"/>
                  </a:lnTo>
                  <a:lnTo>
                    <a:pt x="395914" y="1560"/>
                  </a:lnTo>
                  <a:lnTo>
                    <a:pt x="396396" y="1583"/>
                  </a:lnTo>
                  <a:lnTo>
                    <a:pt x="397571" y="2036"/>
                  </a:lnTo>
                  <a:lnTo>
                    <a:pt x="398666" y="3004"/>
                  </a:lnTo>
                  <a:lnTo>
                    <a:pt x="398901" y="3247"/>
                  </a:lnTo>
                  <a:lnTo>
                    <a:pt x="399047" y="3519"/>
                  </a:lnTo>
                  <a:lnTo>
                    <a:pt x="399282" y="4413"/>
                  </a:lnTo>
                  <a:lnTo>
                    <a:pt x="399462" y="4647"/>
                  </a:lnTo>
                  <a:lnTo>
                    <a:pt x="401694" y="5225"/>
                  </a:lnTo>
                  <a:lnTo>
                    <a:pt x="401981" y="5200"/>
                  </a:lnTo>
                  <a:lnTo>
                    <a:pt x="402765" y="4750"/>
                  </a:lnTo>
                  <a:lnTo>
                    <a:pt x="403408" y="4778"/>
                  </a:lnTo>
                  <a:lnTo>
                    <a:pt x="403733" y="5015"/>
                  </a:lnTo>
                  <a:lnTo>
                    <a:pt x="404186" y="5701"/>
                  </a:lnTo>
                  <a:lnTo>
                    <a:pt x="404329" y="6176"/>
                  </a:lnTo>
                  <a:lnTo>
                    <a:pt x="404377" y="6704"/>
                  </a:lnTo>
                  <a:lnTo>
                    <a:pt x="404346" y="6934"/>
                  </a:lnTo>
                  <a:lnTo>
                    <a:pt x="404219" y="7173"/>
                  </a:lnTo>
                  <a:lnTo>
                    <a:pt x="403556" y="7999"/>
                  </a:lnTo>
                  <a:lnTo>
                    <a:pt x="403472" y="8599"/>
                  </a:lnTo>
                  <a:lnTo>
                    <a:pt x="403524" y="8803"/>
                  </a:lnTo>
                  <a:lnTo>
                    <a:pt x="403825" y="9277"/>
                  </a:lnTo>
                  <a:lnTo>
                    <a:pt x="404473" y="9997"/>
                  </a:lnTo>
                  <a:lnTo>
                    <a:pt x="404910" y="10289"/>
                  </a:lnTo>
                  <a:lnTo>
                    <a:pt x="405055" y="10653"/>
                  </a:lnTo>
                  <a:lnTo>
                    <a:pt x="405151" y="11110"/>
                  </a:lnTo>
                  <a:lnTo>
                    <a:pt x="404974" y="12722"/>
                  </a:lnTo>
                  <a:lnTo>
                    <a:pt x="405232" y="13076"/>
                  </a:lnTo>
                  <a:lnTo>
                    <a:pt x="405869" y="13658"/>
                  </a:lnTo>
                  <a:lnTo>
                    <a:pt x="407485" y="14177"/>
                  </a:lnTo>
                  <a:lnTo>
                    <a:pt x="407680" y="14375"/>
                  </a:lnTo>
                  <a:lnTo>
                    <a:pt x="407827" y="14878"/>
                  </a:lnTo>
                  <a:lnTo>
                    <a:pt x="407798" y="15350"/>
                  </a:lnTo>
                  <a:lnTo>
                    <a:pt x="407553" y="16014"/>
                  </a:lnTo>
                  <a:lnTo>
                    <a:pt x="407088" y="16925"/>
                  </a:lnTo>
                  <a:lnTo>
                    <a:pt x="406471" y="17546"/>
                  </a:lnTo>
                  <a:lnTo>
                    <a:pt x="406254" y="17963"/>
                  </a:lnTo>
                  <a:lnTo>
                    <a:pt x="406247" y="18744"/>
                  </a:lnTo>
                  <a:lnTo>
                    <a:pt x="406452" y="19391"/>
                  </a:lnTo>
                  <a:lnTo>
                    <a:pt x="406801" y="20110"/>
                  </a:lnTo>
                  <a:lnTo>
                    <a:pt x="406505" y="20874"/>
                  </a:lnTo>
                  <a:lnTo>
                    <a:pt x="406278" y="21230"/>
                  </a:lnTo>
                  <a:lnTo>
                    <a:pt x="405787" y="21717"/>
                  </a:lnTo>
                  <a:lnTo>
                    <a:pt x="405849" y="23623"/>
                  </a:lnTo>
                  <a:lnTo>
                    <a:pt x="405916" y="23759"/>
                  </a:lnTo>
                  <a:lnTo>
                    <a:pt x="406282" y="24042"/>
                  </a:lnTo>
                  <a:lnTo>
                    <a:pt x="405583" y="24529"/>
                  </a:lnTo>
                  <a:lnTo>
                    <a:pt x="404542" y="25057"/>
                  </a:lnTo>
                  <a:lnTo>
                    <a:pt x="405121" y="25183"/>
                  </a:lnTo>
                  <a:lnTo>
                    <a:pt x="405660" y="25559"/>
                  </a:lnTo>
                  <a:lnTo>
                    <a:pt x="405559" y="25690"/>
                  </a:lnTo>
                  <a:lnTo>
                    <a:pt x="405331" y="25874"/>
                  </a:lnTo>
                  <a:lnTo>
                    <a:pt x="404766" y="25938"/>
                  </a:lnTo>
                  <a:lnTo>
                    <a:pt x="405109" y="26231"/>
                  </a:lnTo>
                  <a:lnTo>
                    <a:pt x="405171" y="26634"/>
                  </a:lnTo>
                  <a:lnTo>
                    <a:pt x="405330" y="26842"/>
                  </a:lnTo>
                  <a:lnTo>
                    <a:pt x="405715" y="26654"/>
                  </a:lnTo>
                  <a:lnTo>
                    <a:pt x="405876" y="26691"/>
                  </a:lnTo>
                  <a:lnTo>
                    <a:pt x="406181" y="27526"/>
                  </a:lnTo>
                  <a:lnTo>
                    <a:pt x="406117" y="27708"/>
                  </a:lnTo>
                  <a:lnTo>
                    <a:pt x="405755" y="27910"/>
                  </a:lnTo>
                  <a:lnTo>
                    <a:pt x="405685" y="28140"/>
                  </a:lnTo>
                  <a:lnTo>
                    <a:pt x="406283" y="28778"/>
                  </a:lnTo>
                  <a:lnTo>
                    <a:pt x="406324" y="29177"/>
                  </a:lnTo>
                  <a:lnTo>
                    <a:pt x="405775" y="29599"/>
                  </a:lnTo>
                  <a:lnTo>
                    <a:pt x="405530" y="29573"/>
                  </a:lnTo>
                  <a:lnTo>
                    <a:pt x="404982" y="29338"/>
                  </a:lnTo>
                  <a:lnTo>
                    <a:pt x="404815" y="29618"/>
                  </a:lnTo>
                  <a:lnTo>
                    <a:pt x="404875" y="29830"/>
                  </a:lnTo>
                  <a:lnTo>
                    <a:pt x="405306" y="30166"/>
                  </a:lnTo>
                  <a:lnTo>
                    <a:pt x="405579" y="30185"/>
                  </a:lnTo>
                  <a:lnTo>
                    <a:pt x="406046" y="29878"/>
                  </a:lnTo>
                  <a:lnTo>
                    <a:pt x="406293" y="30023"/>
                  </a:lnTo>
                  <a:lnTo>
                    <a:pt x="406315" y="30348"/>
                  </a:lnTo>
                  <a:lnTo>
                    <a:pt x="405999" y="30581"/>
                  </a:lnTo>
                  <a:lnTo>
                    <a:pt x="405883" y="30793"/>
                  </a:lnTo>
                  <a:lnTo>
                    <a:pt x="405874" y="30942"/>
                  </a:lnTo>
                  <a:lnTo>
                    <a:pt x="406002" y="31099"/>
                  </a:lnTo>
                  <a:lnTo>
                    <a:pt x="406118" y="31595"/>
                  </a:lnTo>
                  <a:lnTo>
                    <a:pt x="406265" y="31867"/>
                  </a:lnTo>
                  <a:lnTo>
                    <a:pt x="406259" y="32005"/>
                  </a:lnTo>
                  <a:lnTo>
                    <a:pt x="405909" y="31884"/>
                  </a:lnTo>
                  <a:lnTo>
                    <a:pt x="405721" y="31944"/>
                  </a:lnTo>
                  <a:lnTo>
                    <a:pt x="405448" y="32210"/>
                  </a:lnTo>
                  <a:lnTo>
                    <a:pt x="405365" y="32685"/>
                  </a:lnTo>
                  <a:lnTo>
                    <a:pt x="404505" y="32763"/>
                  </a:lnTo>
                  <a:lnTo>
                    <a:pt x="404191" y="32883"/>
                  </a:lnTo>
                  <a:lnTo>
                    <a:pt x="404044" y="33039"/>
                  </a:lnTo>
                  <a:lnTo>
                    <a:pt x="403938" y="33324"/>
                  </a:lnTo>
                  <a:lnTo>
                    <a:pt x="403969" y="33534"/>
                  </a:lnTo>
                  <a:lnTo>
                    <a:pt x="404176" y="33883"/>
                  </a:lnTo>
                  <a:lnTo>
                    <a:pt x="404472" y="34139"/>
                  </a:lnTo>
                  <a:lnTo>
                    <a:pt x="404384" y="34326"/>
                  </a:lnTo>
                  <a:lnTo>
                    <a:pt x="404206" y="34481"/>
                  </a:lnTo>
                  <a:lnTo>
                    <a:pt x="403833" y="34509"/>
                  </a:lnTo>
                  <a:lnTo>
                    <a:pt x="403387" y="34159"/>
                  </a:lnTo>
                  <a:lnTo>
                    <a:pt x="403176" y="34098"/>
                  </a:lnTo>
                  <a:lnTo>
                    <a:pt x="402852" y="34279"/>
                  </a:lnTo>
                  <a:lnTo>
                    <a:pt x="402756" y="34495"/>
                  </a:lnTo>
                  <a:lnTo>
                    <a:pt x="402680" y="34984"/>
                  </a:lnTo>
                  <a:lnTo>
                    <a:pt x="402969" y="35085"/>
                  </a:lnTo>
                  <a:lnTo>
                    <a:pt x="403350" y="34963"/>
                  </a:lnTo>
                  <a:lnTo>
                    <a:pt x="403555" y="35141"/>
                  </a:lnTo>
                  <a:lnTo>
                    <a:pt x="403541" y="35472"/>
                  </a:lnTo>
                  <a:lnTo>
                    <a:pt x="403654" y="35782"/>
                  </a:lnTo>
                  <a:lnTo>
                    <a:pt x="403584" y="35990"/>
                  </a:lnTo>
                  <a:lnTo>
                    <a:pt x="403178" y="36101"/>
                  </a:lnTo>
                  <a:lnTo>
                    <a:pt x="402379" y="35955"/>
                  </a:lnTo>
                  <a:lnTo>
                    <a:pt x="401885" y="35976"/>
                  </a:lnTo>
                  <a:lnTo>
                    <a:pt x="401935" y="36525"/>
                  </a:lnTo>
                  <a:lnTo>
                    <a:pt x="402278" y="36544"/>
                  </a:lnTo>
                  <a:lnTo>
                    <a:pt x="402464" y="36661"/>
                  </a:lnTo>
                  <a:lnTo>
                    <a:pt x="402397" y="36973"/>
                  </a:lnTo>
                  <a:lnTo>
                    <a:pt x="401849" y="36941"/>
                  </a:lnTo>
                  <a:lnTo>
                    <a:pt x="401938" y="37209"/>
                  </a:lnTo>
                  <a:lnTo>
                    <a:pt x="402307" y="37221"/>
                  </a:lnTo>
                  <a:lnTo>
                    <a:pt x="402392" y="37473"/>
                  </a:lnTo>
                  <a:lnTo>
                    <a:pt x="402193" y="37663"/>
                  </a:lnTo>
                  <a:lnTo>
                    <a:pt x="401153" y="38061"/>
                  </a:lnTo>
                  <a:lnTo>
                    <a:pt x="400813" y="38332"/>
                  </a:lnTo>
                  <a:lnTo>
                    <a:pt x="401152" y="38117"/>
                  </a:lnTo>
                  <a:lnTo>
                    <a:pt x="401970" y="37827"/>
                  </a:lnTo>
                  <a:lnTo>
                    <a:pt x="402018" y="38121"/>
                  </a:lnTo>
                  <a:lnTo>
                    <a:pt x="402206" y="38028"/>
                  </a:lnTo>
                  <a:lnTo>
                    <a:pt x="402589" y="37526"/>
                  </a:lnTo>
                  <a:lnTo>
                    <a:pt x="402972" y="37355"/>
                  </a:lnTo>
                  <a:lnTo>
                    <a:pt x="403059" y="36976"/>
                  </a:lnTo>
                  <a:lnTo>
                    <a:pt x="403051" y="36261"/>
                  </a:lnTo>
                  <a:lnTo>
                    <a:pt x="403399" y="36220"/>
                  </a:lnTo>
                  <a:lnTo>
                    <a:pt x="403656" y="36053"/>
                  </a:lnTo>
                  <a:lnTo>
                    <a:pt x="403869" y="35715"/>
                  </a:lnTo>
                  <a:lnTo>
                    <a:pt x="403887" y="35395"/>
                  </a:lnTo>
                  <a:lnTo>
                    <a:pt x="404209" y="35098"/>
                  </a:lnTo>
                  <a:lnTo>
                    <a:pt x="404510" y="34686"/>
                  </a:lnTo>
                  <a:lnTo>
                    <a:pt x="404667" y="34663"/>
                  </a:lnTo>
                  <a:lnTo>
                    <a:pt x="404784" y="34463"/>
                  </a:lnTo>
                  <a:lnTo>
                    <a:pt x="404797" y="34258"/>
                  </a:lnTo>
                  <a:lnTo>
                    <a:pt x="404397" y="33701"/>
                  </a:lnTo>
                  <a:lnTo>
                    <a:pt x="404601" y="33523"/>
                  </a:lnTo>
                  <a:lnTo>
                    <a:pt x="405451" y="33248"/>
                  </a:lnTo>
                  <a:lnTo>
                    <a:pt x="405547" y="32984"/>
                  </a:lnTo>
                  <a:lnTo>
                    <a:pt x="406017" y="32762"/>
                  </a:lnTo>
                  <a:lnTo>
                    <a:pt x="406261" y="32342"/>
                  </a:lnTo>
                  <a:lnTo>
                    <a:pt x="406379" y="31777"/>
                  </a:lnTo>
                  <a:lnTo>
                    <a:pt x="407011" y="31551"/>
                  </a:lnTo>
                  <a:lnTo>
                    <a:pt x="407542" y="31432"/>
                  </a:lnTo>
                  <a:lnTo>
                    <a:pt x="407163" y="31436"/>
                  </a:lnTo>
                  <a:lnTo>
                    <a:pt x="406736" y="31313"/>
                  </a:lnTo>
                  <a:lnTo>
                    <a:pt x="406288" y="30718"/>
                  </a:lnTo>
                  <a:lnTo>
                    <a:pt x="406502" y="30191"/>
                  </a:lnTo>
                  <a:lnTo>
                    <a:pt x="406363" y="28459"/>
                  </a:lnTo>
                  <a:lnTo>
                    <a:pt x="406407" y="28277"/>
                  </a:lnTo>
                  <a:lnTo>
                    <a:pt x="406703" y="27917"/>
                  </a:lnTo>
                  <a:lnTo>
                    <a:pt x="406581" y="27359"/>
                  </a:lnTo>
                  <a:lnTo>
                    <a:pt x="406625" y="27062"/>
                  </a:lnTo>
                  <a:lnTo>
                    <a:pt x="406808" y="27017"/>
                  </a:lnTo>
                  <a:lnTo>
                    <a:pt x="406617" y="26527"/>
                  </a:lnTo>
                  <a:lnTo>
                    <a:pt x="406386" y="26352"/>
                  </a:lnTo>
                  <a:lnTo>
                    <a:pt x="406307" y="26089"/>
                  </a:lnTo>
                  <a:lnTo>
                    <a:pt x="406316" y="25412"/>
                  </a:lnTo>
                  <a:lnTo>
                    <a:pt x="406870" y="25149"/>
                  </a:lnTo>
                  <a:lnTo>
                    <a:pt x="407210" y="25390"/>
                  </a:lnTo>
                  <a:lnTo>
                    <a:pt x="407925" y="25327"/>
                  </a:lnTo>
                  <a:lnTo>
                    <a:pt x="407214" y="25115"/>
                  </a:lnTo>
                  <a:lnTo>
                    <a:pt x="407354" y="24974"/>
                  </a:lnTo>
                  <a:lnTo>
                    <a:pt x="407834" y="24770"/>
                  </a:lnTo>
                  <a:lnTo>
                    <a:pt x="408854" y="25068"/>
                  </a:lnTo>
                  <a:lnTo>
                    <a:pt x="409952" y="25109"/>
                  </a:lnTo>
                  <a:lnTo>
                    <a:pt x="410275" y="25072"/>
                  </a:lnTo>
                  <a:lnTo>
                    <a:pt x="410594" y="24885"/>
                  </a:lnTo>
                  <a:lnTo>
                    <a:pt x="411080" y="25492"/>
                  </a:lnTo>
                  <a:lnTo>
                    <a:pt x="411360" y="26384"/>
                  </a:lnTo>
                  <a:lnTo>
                    <a:pt x="411573" y="26521"/>
                  </a:lnTo>
                  <a:lnTo>
                    <a:pt x="412188" y="26714"/>
                  </a:lnTo>
                  <a:lnTo>
                    <a:pt x="413160" y="26710"/>
                  </a:lnTo>
                  <a:lnTo>
                    <a:pt x="414376" y="26980"/>
                  </a:lnTo>
                  <a:lnTo>
                    <a:pt x="414546" y="27081"/>
                  </a:lnTo>
                  <a:lnTo>
                    <a:pt x="414791" y="28121"/>
                  </a:lnTo>
                  <a:lnTo>
                    <a:pt x="415096" y="28463"/>
                  </a:lnTo>
                  <a:lnTo>
                    <a:pt x="415410" y="28979"/>
                  </a:lnTo>
                  <a:lnTo>
                    <a:pt x="415449" y="29317"/>
                  </a:lnTo>
                  <a:lnTo>
                    <a:pt x="415576" y="29536"/>
                  </a:lnTo>
                  <a:lnTo>
                    <a:pt x="416875" y="31372"/>
                  </a:lnTo>
                  <a:lnTo>
                    <a:pt x="418421" y="32512"/>
                  </a:lnTo>
                  <a:lnTo>
                    <a:pt x="418805" y="32449"/>
                  </a:lnTo>
                  <a:lnTo>
                    <a:pt x="419789" y="32705"/>
                  </a:lnTo>
                  <a:lnTo>
                    <a:pt x="420233" y="32676"/>
                  </a:lnTo>
                  <a:lnTo>
                    <a:pt x="421514" y="31903"/>
                  </a:lnTo>
                  <a:lnTo>
                    <a:pt x="422020" y="31914"/>
                  </a:lnTo>
                  <a:lnTo>
                    <a:pt x="422163" y="32126"/>
                  </a:lnTo>
                  <a:lnTo>
                    <a:pt x="423163" y="35608"/>
                  </a:lnTo>
                  <a:lnTo>
                    <a:pt x="423364" y="35890"/>
                  </a:lnTo>
                  <a:lnTo>
                    <a:pt x="423437" y="36132"/>
                  </a:lnTo>
                  <a:lnTo>
                    <a:pt x="423510" y="37117"/>
                  </a:lnTo>
                  <a:lnTo>
                    <a:pt x="423509" y="38224"/>
                  </a:lnTo>
                  <a:lnTo>
                    <a:pt x="423270" y="39123"/>
                  </a:lnTo>
                  <a:lnTo>
                    <a:pt x="422495" y="39874"/>
                  </a:lnTo>
                  <a:lnTo>
                    <a:pt x="422412" y="40290"/>
                  </a:lnTo>
                  <a:lnTo>
                    <a:pt x="422695" y="40580"/>
                  </a:lnTo>
                  <a:lnTo>
                    <a:pt x="424056" y="41472"/>
                  </a:lnTo>
                  <a:lnTo>
                    <a:pt x="424417" y="41989"/>
                  </a:lnTo>
                  <a:lnTo>
                    <a:pt x="426139" y="43899"/>
                  </a:lnTo>
                  <a:lnTo>
                    <a:pt x="426486" y="44524"/>
                  </a:lnTo>
                  <a:lnTo>
                    <a:pt x="426771" y="44820"/>
                  </a:lnTo>
                  <a:lnTo>
                    <a:pt x="427060" y="44974"/>
                  </a:lnTo>
                  <a:lnTo>
                    <a:pt x="427521" y="45015"/>
                  </a:lnTo>
                  <a:lnTo>
                    <a:pt x="427978" y="45430"/>
                  </a:lnTo>
                  <a:lnTo>
                    <a:pt x="429506" y="47388"/>
                  </a:lnTo>
                  <a:lnTo>
                    <a:pt x="430237" y="48781"/>
                  </a:lnTo>
                  <a:lnTo>
                    <a:pt x="430307" y="48993"/>
                  </a:lnTo>
                  <a:lnTo>
                    <a:pt x="430320" y="49197"/>
                  </a:lnTo>
                  <a:lnTo>
                    <a:pt x="430246" y="49349"/>
                  </a:lnTo>
                  <a:lnTo>
                    <a:pt x="430299" y="49576"/>
                  </a:lnTo>
                  <a:lnTo>
                    <a:pt x="430829" y="50386"/>
                  </a:lnTo>
                  <a:lnTo>
                    <a:pt x="431086" y="50657"/>
                  </a:lnTo>
                  <a:lnTo>
                    <a:pt x="431551" y="50965"/>
                  </a:lnTo>
                  <a:lnTo>
                    <a:pt x="432216" y="51195"/>
                  </a:lnTo>
                  <a:lnTo>
                    <a:pt x="432434" y="52020"/>
                  </a:lnTo>
                  <a:lnTo>
                    <a:pt x="432734" y="52321"/>
                  </a:lnTo>
                  <a:lnTo>
                    <a:pt x="433773" y="52618"/>
                  </a:lnTo>
                  <a:lnTo>
                    <a:pt x="434212" y="53031"/>
                  </a:lnTo>
                  <a:lnTo>
                    <a:pt x="434320" y="53822"/>
                  </a:lnTo>
                  <a:lnTo>
                    <a:pt x="435320" y="54343"/>
                  </a:lnTo>
                  <a:lnTo>
                    <a:pt x="436258" y="54421"/>
                  </a:lnTo>
                  <a:lnTo>
                    <a:pt x="436263" y="53759"/>
                  </a:lnTo>
                  <a:lnTo>
                    <a:pt x="436354" y="52942"/>
                  </a:lnTo>
                  <a:lnTo>
                    <a:pt x="436441" y="52656"/>
                  </a:lnTo>
                  <a:lnTo>
                    <a:pt x="436841" y="52202"/>
                  </a:lnTo>
                  <a:lnTo>
                    <a:pt x="437123" y="52102"/>
                  </a:lnTo>
                  <a:lnTo>
                    <a:pt x="437728" y="52050"/>
                  </a:lnTo>
                  <a:lnTo>
                    <a:pt x="440031" y="52233"/>
                  </a:lnTo>
                  <a:lnTo>
                    <a:pt x="440843" y="52601"/>
                  </a:lnTo>
                  <a:lnTo>
                    <a:pt x="441760" y="52854"/>
                  </a:lnTo>
                  <a:lnTo>
                    <a:pt x="442956" y="52826"/>
                  </a:lnTo>
                  <a:lnTo>
                    <a:pt x="443995" y="52903"/>
                  </a:lnTo>
                  <a:lnTo>
                    <a:pt x="444142" y="52817"/>
                  </a:lnTo>
                  <a:lnTo>
                    <a:pt x="444338" y="52479"/>
                  </a:lnTo>
                  <a:lnTo>
                    <a:pt x="444490" y="52397"/>
                  </a:lnTo>
                  <a:lnTo>
                    <a:pt x="445676" y="52382"/>
                  </a:lnTo>
                  <a:lnTo>
                    <a:pt x="446458" y="51824"/>
                  </a:lnTo>
                  <a:lnTo>
                    <a:pt x="447449" y="51794"/>
                  </a:lnTo>
                  <a:lnTo>
                    <a:pt x="448692" y="51370"/>
                  </a:lnTo>
                  <a:lnTo>
                    <a:pt x="448705" y="50909"/>
                  </a:lnTo>
                  <a:lnTo>
                    <a:pt x="448797" y="50645"/>
                  </a:lnTo>
                  <a:lnTo>
                    <a:pt x="451479" y="50623"/>
                  </a:lnTo>
                  <a:lnTo>
                    <a:pt x="452383" y="50526"/>
                  </a:lnTo>
                  <a:lnTo>
                    <a:pt x="452805" y="50434"/>
                  </a:lnTo>
                  <a:lnTo>
                    <a:pt x="453626" y="50084"/>
                  </a:lnTo>
                  <a:lnTo>
                    <a:pt x="453952" y="50222"/>
                  </a:lnTo>
                  <a:lnTo>
                    <a:pt x="454161" y="50475"/>
                  </a:lnTo>
                  <a:lnTo>
                    <a:pt x="455569" y="50609"/>
                  </a:lnTo>
                  <a:lnTo>
                    <a:pt x="458508" y="50603"/>
                  </a:lnTo>
                  <a:lnTo>
                    <a:pt x="459012" y="50410"/>
                  </a:lnTo>
                  <a:lnTo>
                    <a:pt x="459473" y="50343"/>
                  </a:lnTo>
                  <a:lnTo>
                    <a:pt x="460265" y="50711"/>
                  </a:lnTo>
                  <a:lnTo>
                    <a:pt x="461430" y="50662"/>
                  </a:lnTo>
                  <a:lnTo>
                    <a:pt x="462460" y="51286"/>
                  </a:lnTo>
                  <a:lnTo>
                    <a:pt x="463601" y="52615"/>
                  </a:lnTo>
                  <a:lnTo>
                    <a:pt x="463735" y="52883"/>
                  </a:lnTo>
                  <a:lnTo>
                    <a:pt x="463930" y="52961"/>
                  </a:lnTo>
                  <a:lnTo>
                    <a:pt x="467220" y="53068"/>
                  </a:lnTo>
                  <a:lnTo>
                    <a:pt x="468020" y="52667"/>
                  </a:lnTo>
                  <a:lnTo>
                    <a:pt x="468337" y="52634"/>
                  </a:lnTo>
                  <a:lnTo>
                    <a:pt x="475326" y="52651"/>
                  </a:lnTo>
                  <a:lnTo>
                    <a:pt x="478248" y="52776"/>
                  </a:lnTo>
                  <a:lnTo>
                    <a:pt x="479264" y="52999"/>
                  </a:lnTo>
                  <a:lnTo>
                    <a:pt x="480080" y="53294"/>
                  </a:lnTo>
                  <a:lnTo>
                    <a:pt x="480724" y="53344"/>
                  </a:lnTo>
                  <a:lnTo>
                    <a:pt x="481019" y="53150"/>
                  </a:lnTo>
                  <a:lnTo>
                    <a:pt x="481436" y="53061"/>
                  </a:lnTo>
                  <a:lnTo>
                    <a:pt x="482845" y="53057"/>
                  </a:lnTo>
                  <a:lnTo>
                    <a:pt x="483662" y="52675"/>
                  </a:lnTo>
                  <a:lnTo>
                    <a:pt x="490673" y="52673"/>
                  </a:lnTo>
                  <a:lnTo>
                    <a:pt x="492049" y="52621"/>
                  </a:lnTo>
                  <a:lnTo>
                    <a:pt x="493296" y="52684"/>
                  </a:lnTo>
                  <a:lnTo>
                    <a:pt x="493310" y="53505"/>
                  </a:lnTo>
                  <a:lnTo>
                    <a:pt x="493180" y="53714"/>
                  </a:lnTo>
                  <a:lnTo>
                    <a:pt x="492785" y="54044"/>
                  </a:lnTo>
                  <a:lnTo>
                    <a:pt x="492789" y="54502"/>
                  </a:lnTo>
                  <a:lnTo>
                    <a:pt x="493425" y="56118"/>
                  </a:lnTo>
                  <a:lnTo>
                    <a:pt x="493603" y="56430"/>
                  </a:lnTo>
                  <a:lnTo>
                    <a:pt x="494046" y="56794"/>
                  </a:lnTo>
                  <a:lnTo>
                    <a:pt x="494164" y="57024"/>
                  </a:lnTo>
                  <a:lnTo>
                    <a:pt x="494129" y="57637"/>
                  </a:lnTo>
                  <a:lnTo>
                    <a:pt x="493899" y="57901"/>
                  </a:lnTo>
                  <a:lnTo>
                    <a:pt x="493878" y="58061"/>
                  </a:lnTo>
                  <a:lnTo>
                    <a:pt x="494161" y="59600"/>
                  </a:lnTo>
                  <a:lnTo>
                    <a:pt x="493207" y="60763"/>
                  </a:lnTo>
                  <a:lnTo>
                    <a:pt x="493090" y="61462"/>
                  </a:lnTo>
                  <a:lnTo>
                    <a:pt x="493789" y="62042"/>
                  </a:lnTo>
                  <a:lnTo>
                    <a:pt x="494042" y="62907"/>
                  </a:lnTo>
                  <a:lnTo>
                    <a:pt x="494033" y="63417"/>
                  </a:lnTo>
                  <a:lnTo>
                    <a:pt x="493613" y="64692"/>
                  </a:lnTo>
                  <a:lnTo>
                    <a:pt x="493722" y="65190"/>
                  </a:lnTo>
                  <a:lnTo>
                    <a:pt x="494048" y="65450"/>
                  </a:lnTo>
                  <a:lnTo>
                    <a:pt x="494512" y="65565"/>
                  </a:lnTo>
                  <a:lnTo>
                    <a:pt x="495220" y="66252"/>
                  </a:lnTo>
                  <a:lnTo>
                    <a:pt x="491511" y="68387"/>
                  </a:lnTo>
                  <a:lnTo>
                    <a:pt x="489266" y="69556"/>
                  </a:lnTo>
                  <a:lnTo>
                    <a:pt x="483995" y="72075"/>
                  </a:lnTo>
                  <a:lnTo>
                    <a:pt x="483497" y="72398"/>
                  </a:lnTo>
                  <a:lnTo>
                    <a:pt x="480947" y="74401"/>
                  </a:lnTo>
                  <a:lnTo>
                    <a:pt x="478806" y="75432"/>
                  </a:lnTo>
                  <a:lnTo>
                    <a:pt x="475326" y="75535"/>
                  </a:lnTo>
                  <a:lnTo>
                    <a:pt x="468741" y="77527"/>
                  </a:lnTo>
                  <a:lnTo>
                    <a:pt x="464872" y="79389"/>
                  </a:lnTo>
                  <a:lnTo>
                    <a:pt x="465154" y="80582"/>
                  </a:lnTo>
                  <a:lnTo>
                    <a:pt x="464950" y="80861"/>
                  </a:lnTo>
                  <a:lnTo>
                    <a:pt x="465778" y="81437"/>
                  </a:lnTo>
                  <a:lnTo>
                    <a:pt x="466180" y="81619"/>
                  </a:lnTo>
                  <a:lnTo>
                    <a:pt x="466488" y="81626"/>
                  </a:lnTo>
                  <a:lnTo>
                    <a:pt x="466978" y="81853"/>
                  </a:lnTo>
                  <a:lnTo>
                    <a:pt x="467064" y="81994"/>
                  </a:lnTo>
                  <a:lnTo>
                    <a:pt x="467082" y="82329"/>
                  </a:lnTo>
                  <a:lnTo>
                    <a:pt x="467432" y="82578"/>
                  </a:lnTo>
                  <a:lnTo>
                    <a:pt x="468095" y="82763"/>
                  </a:lnTo>
                  <a:lnTo>
                    <a:pt x="468056" y="83722"/>
                  </a:lnTo>
                  <a:lnTo>
                    <a:pt x="468121" y="84109"/>
                  </a:lnTo>
                  <a:lnTo>
                    <a:pt x="468580" y="84700"/>
                  </a:lnTo>
                  <a:lnTo>
                    <a:pt x="469290" y="85424"/>
                  </a:lnTo>
                  <a:lnTo>
                    <a:pt x="469831" y="86216"/>
                  </a:lnTo>
                  <a:lnTo>
                    <a:pt x="469848" y="87710"/>
                  </a:lnTo>
                  <a:lnTo>
                    <a:pt x="469726" y="88914"/>
                  </a:lnTo>
                  <a:lnTo>
                    <a:pt x="471081" y="89249"/>
                  </a:lnTo>
                  <a:lnTo>
                    <a:pt x="471856" y="89194"/>
                  </a:lnTo>
                  <a:lnTo>
                    <a:pt x="472297" y="89298"/>
                  </a:lnTo>
                  <a:lnTo>
                    <a:pt x="472284" y="89487"/>
                  </a:lnTo>
                  <a:lnTo>
                    <a:pt x="471552" y="90401"/>
                  </a:lnTo>
                  <a:lnTo>
                    <a:pt x="470920" y="90743"/>
                  </a:lnTo>
                  <a:lnTo>
                    <a:pt x="470518" y="90698"/>
                  </a:lnTo>
                  <a:lnTo>
                    <a:pt x="469834" y="91482"/>
                  </a:lnTo>
                  <a:lnTo>
                    <a:pt x="469812" y="94496"/>
                  </a:lnTo>
                  <a:lnTo>
                    <a:pt x="470408" y="95827"/>
                  </a:lnTo>
                  <a:lnTo>
                    <a:pt x="471169" y="96006"/>
                  </a:lnTo>
                  <a:lnTo>
                    <a:pt x="471267" y="98895"/>
                  </a:lnTo>
                  <a:lnTo>
                    <a:pt x="471128" y="98986"/>
                  </a:lnTo>
                  <a:lnTo>
                    <a:pt x="469863" y="99013"/>
                  </a:lnTo>
                  <a:lnTo>
                    <a:pt x="468759" y="99313"/>
                  </a:lnTo>
                  <a:lnTo>
                    <a:pt x="468603" y="99963"/>
                  </a:lnTo>
                  <a:lnTo>
                    <a:pt x="468711" y="100402"/>
                  </a:lnTo>
                  <a:lnTo>
                    <a:pt x="468884" y="100729"/>
                  </a:lnTo>
                  <a:lnTo>
                    <a:pt x="469351" y="100915"/>
                  </a:lnTo>
                  <a:lnTo>
                    <a:pt x="470073" y="101569"/>
                  </a:lnTo>
                  <a:lnTo>
                    <a:pt x="469887" y="101636"/>
                  </a:lnTo>
                  <a:lnTo>
                    <a:pt x="469213" y="102152"/>
                  </a:lnTo>
                  <a:lnTo>
                    <a:pt x="469450" y="103029"/>
                  </a:lnTo>
                  <a:lnTo>
                    <a:pt x="470301" y="104888"/>
                  </a:lnTo>
                  <a:lnTo>
                    <a:pt x="470236" y="105181"/>
                  </a:lnTo>
                  <a:lnTo>
                    <a:pt x="470357" y="105869"/>
                  </a:lnTo>
                  <a:lnTo>
                    <a:pt x="471203" y="106163"/>
                  </a:lnTo>
                  <a:lnTo>
                    <a:pt x="471765" y="106583"/>
                  </a:lnTo>
                  <a:lnTo>
                    <a:pt x="471790" y="106981"/>
                  </a:lnTo>
                  <a:lnTo>
                    <a:pt x="471937" y="107598"/>
                  </a:lnTo>
                  <a:lnTo>
                    <a:pt x="472196" y="108151"/>
                  </a:lnTo>
                  <a:lnTo>
                    <a:pt x="472563" y="108505"/>
                  </a:lnTo>
                  <a:lnTo>
                    <a:pt x="472947" y="108516"/>
                  </a:lnTo>
                  <a:lnTo>
                    <a:pt x="473526" y="108776"/>
                  </a:lnTo>
                  <a:lnTo>
                    <a:pt x="474203" y="109754"/>
                  </a:lnTo>
                  <a:lnTo>
                    <a:pt x="474280" y="109970"/>
                  </a:lnTo>
                  <a:lnTo>
                    <a:pt x="474302" y="110375"/>
                  </a:lnTo>
                  <a:lnTo>
                    <a:pt x="474539" y="110698"/>
                  </a:lnTo>
                  <a:lnTo>
                    <a:pt x="475265" y="110762"/>
                  </a:lnTo>
                  <a:lnTo>
                    <a:pt x="475377" y="112290"/>
                  </a:lnTo>
                  <a:lnTo>
                    <a:pt x="475615" y="112732"/>
                  </a:lnTo>
                  <a:lnTo>
                    <a:pt x="475736" y="113535"/>
                  </a:lnTo>
                  <a:lnTo>
                    <a:pt x="475435" y="114208"/>
                  </a:lnTo>
                  <a:lnTo>
                    <a:pt x="475426" y="114356"/>
                  </a:lnTo>
                  <a:lnTo>
                    <a:pt x="475600" y="115066"/>
                  </a:lnTo>
                  <a:lnTo>
                    <a:pt x="475626" y="115609"/>
                  </a:lnTo>
                  <a:lnTo>
                    <a:pt x="475238" y="116328"/>
                  </a:lnTo>
                  <a:lnTo>
                    <a:pt x="475378" y="116924"/>
                  </a:lnTo>
                  <a:lnTo>
                    <a:pt x="475369" y="120140"/>
                  </a:lnTo>
                  <a:lnTo>
                    <a:pt x="480102" y="120145"/>
                  </a:lnTo>
                  <a:lnTo>
                    <a:pt x="491511" y="120155"/>
                  </a:lnTo>
                  <a:lnTo>
                    <a:pt x="491711" y="120275"/>
                  </a:lnTo>
                  <a:lnTo>
                    <a:pt x="498074" y="120293"/>
                  </a:lnTo>
                  <a:lnTo>
                    <a:pt x="498577" y="120221"/>
                  </a:lnTo>
                  <a:lnTo>
                    <a:pt x="504649" y="120186"/>
                  </a:lnTo>
                  <a:lnTo>
                    <a:pt x="507697" y="120168"/>
                  </a:lnTo>
                  <a:lnTo>
                    <a:pt x="509715" y="120269"/>
                  </a:lnTo>
                  <a:lnTo>
                    <a:pt x="513651" y="120206"/>
                  </a:lnTo>
                  <a:lnTo>
                    <a:pt x="514676" y="120213"/>
                  </a:lnTo>
                  <a:lnTo>
                    <a:pt x="519080" y="120236"/>
                  </a:lnTo>
                  <a:lnTo>
                    <a:pt x="519074" y="124938"/>
                  </a:lnTo>
                  <a:lnTo>
                    <a:pt x="521018" y="124968"/>
                  </a:lnTo>
                  <a:lnTo>
                    <a:pt x="521065" y="127254"/>
                  </a:lnTo>
                  <a:lnTo>
                    <a:pt x="513492" y="127283"/>
                  </a:lnTo>
                  <a:lnTo>
                    <a:pt x="512105" y="127711"/>
                  </a:lnTo>
                  <a:lnTo>
                    <a:pt x="510963" y="127826"/>
                  </a:lnTo>
                  <a:lnTo>
                    <a:pt x="508740" y="128385"/>
                  </a:lnTo>
                  <a:lnTo>
                    <a:pt x="508212" y="128701"/>
                  </a:lnTo>
                  <a:lnTo>
                    <a:pt x="508133" y="138820"/>
                  </a:lnTo>
                  <a:lnTo>
                    <a:pt x="516233" y="138854"/>
                  </a:lnTo>
                  <a:lnTo>
                    <a:pt x="516148" y="157541"/>
                  </a:lnTo>
                  <a:lnTo>
                    <a:pt x="508050" y="157502"/>
                  </a:lnTo>
                  <a:lnTo>
                    <a:pt x="508141" y="164976"/>
                  </a:lnTo>
                  <a:lnTo>
                    <a:pt x="507259" y="165958"/>
                  </a:lnTo>
                  <a:lnTo>
                    <a:pt x="507096" y="166010"/>
                  </a:lnTo>
                  <a:lnTo>
                    <a:pt x="506311" y="165817"/>
                  </a:lnTo>
                  <a:lnTo>
                    <a:pt x="506217" y="165285"/>
                  </a:lnTo>
                  <a:lnTo>
                    <a:pt x="505831" y="164984"/>
                  </a:lnTo>
                  <a:lnTo>
                    <a:pt x="499369" y="165016"/>
                  </a:lnTo>
                  <a:lnTo>
                    <a:pt x="499360" y="167053"/>
                  </a:lnTo>
                  <a:lnTo>
                    <a:pt x="498944" y="167919"/>
                  </a:lnTo>
                  <a:lnTo>
                    <a:pt x="498297" y="168528"/>
                  </a:lnTo>
                  <a:lnTo>
                    <a:pt x="497679" y="169305"/>
                  </a:lnTo>
                  <a:lnTo>
                    <a:pt x="497349" y="170681"/>
                  </a:lnTo>
                  <a:lnTo>
                    <a:pt x="494409" y="172265"/>
                  </a:lnTo>
                  <a:lnTo>
                    <a:pt x="493645" y="172492"/>
                  </a:lnTo>
                  <a:lnTo>
                    <a:pt x="492892" y="173604"/>
                  </a:lnTo>
                  <a:lnTo>
                    <a:pt x="492883" y="173734"/>
                  </a:lnTo>
                  <a:lnTo>
                    <a:pt x="493158" y="174321"/>
                  </a:lnTo>
                  <a:lnTo>
                    <a:pt x="497570" y="177319"/>
                  </a:lnTo>
                  <a:lnTo>
                    <a:pt x="502796" y="182018"/>
                  </a:lnTo>
                  <a:lnTo>
                    <a:pt x="504079" y="183265"/>
                  </a:lnTo>
                  <a:lnTo>
                    <a:pt x="504077" y="183913"/>
                  </a:lnTo>
                  <a:lnTo>
                    <a:pt x="504123" y="195664"/>
                  </a:lnTo>
                  <a:lnTo>
                    <a:pt x="507770" y="195659"/>
                  </a:lnTo>
                  <a:lnTo>
                    <a:pt x="520288" y="195686"/>
                  </a:lnTo>
                  <a:lnTo>
                    <a:pt x="520270" y="209957"/>
                  </a:lnTo>
                  <a:lnTo>
                    <a:pt x="520274" y="210113"/>
                  </a:lnTo>
                  <a:lnTo>
                    <a:pt x="521181" y="209849"/>
                  </a:lnTo>
                  <a:lnTo>
                    <a:pt x="522186" y="209765"/>
                  </a:lnTo>
                  <a:lnTo>
                    <a:pt x="523021" y="210080"/>
                  </a:lnTo>
                  <a:lnTo>
                    <a:pt x="523009" y="212961"/>
                  </a:lnTo>
                  <a:lnTo>
                    <a:pt x="523002" y="216622"/>
                  </a:lnTo>
                  <a:lnTo>
                    <a:pt x="522997" y="238193"/>
                  </a:lnTo>
                  <a:lnTo>
                    <a:pt x="523239" y="238188"/>
                  </a:lnTo>
                  <a:lnTo>
                    <a:pt x="523229" y="237785"/>
                  </a:lnTo>
                  <a:lnTo>
                    <a:pt x="531863" y="237768"/>
                  </a:lnTo>
                  <a:lnTo>
                    <a:pt x="531848" y="281135"/>
                  </a:lnTo>
                  <a:lnTo>
                    <a:pt x="531864" y="287381"/>
                  </a:lnTo>
                  <a:lnTo>
                    <a:pt x="539859" y="287377"/>
                  </a:lnTo>
                  <a:lnTo>
                    <a:pt x="539901" y="294440"/>
                  </a:lnTo>
                  <a:lnTo>
                    <a:pt x="535292" y="294456"/>
                  </a:lnTo>
                  <a:lnTo>
                    <a:pt x="535227" y="311390"/>
                  </a:lnTo>
                  <a:lnTo>
                    <a:pt x="543811" y="311406"/>
                  </a:lnTo>
                  <a:lnTo>
                    <a:pt x="543811" y="312593"/>
                  </a:lnTo>
                  <a:lnTo>
                    <a:pt x="559245" y="312625"/>
                  </a:lnTo>
                  <a:lnTo>
                    <a:pt x="566295" y="312654"/>
                  </a:lnTo>
                  <a:lnTo>
                    <a:pt x="567137" y="312553"/>
                  </a:lnTo>
                  <a:lnTo>
                    <a:pt x="573194" y="312516"/>
                  </a:lnTo>
                  <a:lnTo>
                    <a:pt x="589766" y="312613"/>
                  </a:lnTo>
                  <a:lnTo>
                    <a:pt x="589769" y="311650"/>
                  </a:lnTo>
                  <a:lnTo>
                    <a:pt x="591434" y="311645"/>
                  </a:lnTo>
                  <a:lnTo>
                    <a:pt x="591539" y="310606"/>
                  </a:lnTo>
                  <a:lnTo>
                    <a:pt x="597137" y="310679"/>
                  </a:lnTo>
                  <a:lnTo>
                    <a:pt x="597122" y="311132"/>
                  </a:lnTo>
                  <a:lnTo>
                    <a:pt x="604389" y="311174"/>
                  </a:lnTo>
                  <a:lnTo>
                    <a:pt x="604387" y="312200"/>
                  </a:lnTo>
                  <a:lnTo>
                    <a:pt x="605664" y="312101"/>
                  </a:lnTo>
                  <a:lnTo>
                    <a:pt x="609776" y="312183"/>
                  </a:lnTo>
                  <a:lnTo>
                    <a:pt x="609808" y="311354"/>
                  </a:lnTo>
                  <a:lnTo>
                    <a:pt x="614067" y="311435"/>
                  </a:lnTo>
                  <a:lnTo>
                    <a:pt x="616421" y="311479"/>
                  </a:lnTo>
                  <a:lnTo>
                    <a:pt x="616643" y="311758"/>
                  </a:lnTo>
                  <a:lnTo>
                    <a:pt x="616808" y="312123"/>
                  </a:lnTo>
                  <a:lnTo>
                    <a:pt x="616837" y="312290"/>
                  </a:lnTo>
                  <a:lnTo>
                    <a:pt x="616689" y="312673"/>
                  </a:lnTo>
                  <a:lnTo>
                    <a:pt x="616491" y="312914"/>
                  </a:lnTo>
                  <a:lnTo>
                    <a:pt x="616267" y="312859"/>
                  </a:lnTo>
                  <a:lnTo>
                    <a:pt x="616128" y="313067"/>
                  </a:lnTo>
                  <a:lnTo>
                    <a:pt x="616473" y="314387"/>
                  </a:lnTo>
                  <a:lnTo>
                    <a:pt x="616051" y="314699"/>
                  </a:lnTo>
                  <a:lnTo>
                    <a:pt x="615848" y="314732"/>
                  </a:lnTo>
                  <a:lnTo>
                    <a:pt x="615692" y="314982"/>
                  </a:lnTo>
                  <a:lnTo>
                    <a:pt x="615781" y="315655"/>
                  </a:lnTo>
                  <a:lnTo>
                    <a:pt x="615941" y="315826"/>
                  </a:lnTo>
                  <a:lnTo>
                    <a:pt x="616215" y="316406"/>
                  </a:lnTo>
                  <a:lnTo>
                    <a:pt x="616063" y="316547"/>
                  </a:lnTo>
                  <a:lnTo>
                    <a:pt x="615903" y="316551"/>
                  </a:lnTo>
                  <a:lnTo>
                    <a:pt x="615202" y="316413"/>
                  </a:lnTo>
                  <a:lnTo>
                    <a:pt x="615080" y="316644"/>
                  </a:lnTo>
                  <a:lnTo>
                    <a:pt x="615236" y="316874"/>
                  </a:lnTo>
                  <a:lnTo>
                    <a:pt x="616054" y="317339"/>
                  </a:lnTo>
                  <a:lnTo>
                    <a:pt x="617151" y="318132"/>
                  </a:lnTo>
                  <a:lnTo>
                    <a:pt x="617358" y="318481"/>
                  </a:lnTo>
                  <a:lnTo>
                    <a:pt x="616733" y="319251"/>
                  </a:lnTo>
                  <a:lnTo>
                    <a:pt x="615796" y="319380"/>
                  </a:lnTo>
                  <a:lnTo>
                    <a:pt x="615674" y="319540"/>
                  </a:lnTo>
                  <a:lnTo>
                    <a:pt x="615771" y="319708"/>
                  </a:lnTo>
                  <a:lnTo>
                    <a:pt x="616281" y="319883"/>
                  </a:lnTo>
                  <a:lnTo>
                    <a:pt x="617758" y="319504"/>
                  </a:lnTo>
                  <a:lnTo>
                    <a:pt x="618290" y="319188"/>
                  </a:lnTo>
                  <a:lnTo>
                    <a:pt x="618877" y="318463"/>
                  </a:lnTo>
                  <a:lnTo>
                    <a:pt x="619054" y="318352"/>
                  </a:lnTo>
                  <a:lnTo>
                    <a:pt x="619881" y="318125"/>
                  </a:lnTo>
                  <a:lnTo>
                    <a:pt x="620130" y="318282"/>
                  </a:lnTo>
                  <a:lnTo>
                    <a:pt x="621331" y="317899"/>
                  </a:lnTo>
                  <a:lnTo>
                    <a:pt x="621740" y="317985"/>
                  </a:lnTo>
                  <a:lnTo>
                    <a:pt x="622433" y="318218"/>
                  </a:lnTo>
                  <a:lnTo>
                    <a:pt x="623242" y="318090"/>
                  </a:lnTo>
                  <a:lnTo>
                    <a:pt x="623155" y="342380"/>
                  </a:lnTo>
                  <a:lnTo>
                    <a:pt x="623154" y="343156"/>
                  </a:lnTo>
                  <a:lnTo>
                    <a:pt x="623089" y="356961"/>
                  </a:lnTo>
                  <a:lnTo>
                    <a:pt x="623724" y="356924"/>
                  </a:lnTo>
                  <a:lnTo>
                    <a:pt x="624863" y="356693"/>
                  </a:lnTo>
                  <a:lnTo>
                    <a:pt x="625359" y="356458"/>
                  </a:lnTo>
                  <a:lnTo>
                    <a:pt x="625670" y="356566"/>
                  </a:lnTo>
                  <a:lnTo>
                    <a:pt x="626031" y="357202"/>
                  </a:lnTo>
                  <a:lnTo>
                    <a:pt x="627082" y="358552"/>
                  </a:lnTo>
                  <a:lnTo>
                    <a:pt x="627624" y="359481"/>
                  </a:lnTo>
                  <a:lnTo>
                    <a:pt x="629561" y="359864"/>
                  </a:lnTo>
                  <a:lnTo>
                    <a:pt x="631338" y="359492"/>
                  </a:lnTo>
                  <a:lnTo>
                    <a:pt x="633581" y="359750"/>
                  </a:lnTo>
                  <a:lnTo>
                    <a:pt x="633921" y="359862"/>
                  </a:lnTo>
                  <a:lnTo>
                    <a:pt x="634055" y="360668"/>
                  </a:lnTo>
                  <a:lnTo>
                    <a:pt x="634265" y="361089"/>
                  </a:lnTo>
                  <a:lnTo>
                    <a:pt x="634664" y="361208"/>
                  </a:lnTo>
                  <a:lnTo>
                    <a:pt x="634642" y="362077"/>
                  </a:lnTo>
                  <a:lnTo>
                    <a:pt x="634709" y="362516"/>
                  </a:lnTo>
                  <a:lnTo>
                    <a:pt x="635231" y="362395"/>
                  </a:lnTo>
                  <a:lnTo>
                    <a:pt x="635237" y="363044"/>
                  </a:lnTo>
                  <a:lnTo>
                    <a:pt x="634712" y="363881"/>
                  </a:lnTo>
                  <a:lnTo>
                    <a:pt x="634242" y="364059"/>
                  </a:lnTo>
                  <a:lnTo>
                    <a:pt x="633889" y="364662"/>
                  </a:lnTo>
                  <a:lnTo>
                    <a:pt x="633868" y="364851"/>
                  </a:lnTo>
                  <a:lnTo>
                    <a:pt x="634025" y="365503"/>
                  </a:lnTo>
                  <a:lnTo>
                    <a:pt x="634476" y="365714"/>
                  </a:lnTo>
                  <a:lnTo>
                    <a:pt x="634870" y="365811"/>
                  </a:lnTo>
                  <a:lnTo>
                    <a:pt x="635135" y="366287"/>
                  </a:lnTo>
                  <a:lnTo>
                    <a:pt x="634810" y="368276"/>
                  </a:lnTo>
                  <a:lnTo>
                    <a:pt x="634965" y="368541"/>
                  </a:lnTo>
                  <a:lnTo>
                    <a:pt x="635275" y="369798"/>
                  </a:lnTo>
                  <a:lnTo>
                    <a:pt x="635296" y="370136"/>
                  </a:lnTo>
                  <a:lnTo>
                    <a:pt x="635077" y="370274"/>
                  </a:lnTo>
                  <a:lnTo>
                    <a:pt x="634783" y="371143"/>
                  </a:lnTo>
                  <a:lnTo>
                    <a:pt x="634900" y="372092"/>
                  </a:lnTo>
                  <a:lnTo>
                    <a:pt x="635105" y="372453"/>
                  </a:lnTo>
                  <a:lnTo>
                    <a:pt x="635126" y="372639"/>
                  </a:lnTo>
                  <a:lnTo>
                    <a:pt x="634966" y="373579"/>
                  </a:lnTo>
                  <a:lnTo>
                    <a:pt x="634781" y="375376"/>
                  </a:lnTo>
                  <a:lnTo>
                    <a:pt x="634881" y="376008"/>
                  </a:lnTo>
                  <a:lnTo>
                    <a:pt x="635115" y="376525"/>
                  </a:lnTo>
                  <a:lnTo>
                    <a:pt x="635275" y="376651"/>
                  </a:lnTo>
                  <a:lnTo>
                    <a:pt x="636742" y="377009"/>
                  </a:lnTo>
                  <a:lnTo>
                    <a:pt x="637023" y="377229"/>
                  </a:lnTo>
                  <a:lnTo>
                    <a:pt x="637921" y="377355"/>
                  </a:lnTo>
                  <a:lnTo>
                    <a:pt x="638114" y="377102"/>
                  </a:lnTo>
                  <a:lnTo>
                    <a:pt x="638578" y="376150"/>
                  </a:lnTo>
                  <a:lnTo>
                    <a:pt x="638641" y="375406"/>
                  </a:lnTo>
                  <a:lnTo>
                    <a:pt x="638486" y="375246"/>
                  </a:lnTo>
                  <a:lnTo>
                    <a:pt x="638963" y="374967"/>
                  </a:lnTo>
                  <a:lnTo>
                    <a:pt x="640415" y="374992"/>
                  </a:lnTo>
                  <a:lnTo>
                    <a:pt x="641828" y="375486"/>
                  </a:lnTo>
                  <a:lnTo>
                    <a:pt x="642218" y="375832"/>
                  </a:lnTo>
                  <a:lnTo>
                    <a:pt x="643032" y="375910"/>
                  </a:lnTo>
                  <a:lnTo>
                    <a:pt x="643245" y="375821"/>
                  </a:lnTo>
                  <a:lnTo>
                    <a:pt x="643359" y="375642"/>
                  </a:lnTo>
                  <a:lnTo>
                    <a:pt x="643359" y="375494"/>
                  </a:lnTo>
                  <a:lnTo>
                    <a:pt x="643103" y="374858"/>
                  </a:lnTo>
                  <a:lnTo>
                    <a:pt x="643879" y="374411"/>
                  </a:lnTo>
                  <a:lnTo>
                    <a:pt x="644931" y="374352"/>
                  </a:lnTo>
                  <a:lnTo>
                    <a:pt x="645422" y="374501"/>
                  </a:lnTo>
                  <a:lnTo>
                    <a:pt x="645854" y="374973"/>
                  </a:lnTo>
                  <a:lnTo>
                    <a:pt x="646282" y="375203"/>
                  </a:lnTo>
                  <a:lnTo>
                    <a:pt x="647963" y="375520"/>
                  </a:lnTo>
                  <a:lnTo>
                    <a:pt x="649330" y="375435"/>
                  </a:lnTo>
                  <a:lnTo>
                    <a:pt x="650043" y="375595"/>
                  </a:lnTo>
                  <a:lnTo>
                    <a:pt x="650827" y="375956"/>
                  </a:lnTo>
                  <a:lnTo>
                    <a:pt x="651729" y="376128"/>
                  </a:lnTo>
                  <a:lnTo>
                    <a:pt x="653058" y="376526"/>
                  </a:lnTo>
                  <a:lnTo>
                    <a:pt x="653489" y="376482"/>
                  </a:lnTo>
                  <a:lnTo>
                    <a:pt x="653619" y="376210"/>
                  </a:lnTo>
                  <a:lnTo>
                    <a:pt x="654147" y="376061"/>
                  </a:lnTo>
                  <a:lnTo>
                    <a:pt x="654722" y="376593"/>
                  </a:lnTo>
                  <a:lnTo>
                    <a:pt x="655708" y="377068"/>
                  </a:lnTo>
                  <a:lnTo>
                    <a:pt x="656974" y="378429"/>
                  </a:lnTo>
                  <a:lnTo>
                    <a:pt x="657541" y="379489"/>
                  </a:lnTo>
                  <a:lnTo>
                    <a:pt x="659218" y="379815"/>
                  </a:lnTo>
                  <a:lnTo>
                    <a:pt x="660626" y="379759"/>
                  </a:lnTo>
                  <a:lnTo>
                    <a:pt x="661322" y="379815"/>
                  </a:lnTo>
                  <a:lnTo>
                    <a:pt x="661259" y="380767"/>
                  </a:lnTo>
                  <a:lnTo>
                    <a:pt x="661313" y="381221"/>
                  </a:lnTo>
                  <a:lnTo>
                    <a:pt x="661804" y="381682"/>
                  </a:lnTo>
                  <a:lnTo>
                    <a:pt x="662097" y="382479"/>
                  </a:lnTo>
                  <a:lnTo>
                    <a:pt x="661715" y="382959"/>
                  </a:lnTo>
                  <a:lnTo>
                    <a:pt x="661460" y="383766"/>
                  </a:lnTo>
                  <a:lnTo>
                    <a:pt x="661405" y="385075"/>
                  </a:lnTo>
                  <a:lnTo>
                    <a:pt x="661506" y="385797"/>
                  </a:lnTo>
                  <a:lnTo>
                    <a:pt x="663424" y="385354"/>
                  </a:lnTo>
                  <a:lnTo>
                    <a:pt x="664153" y="385005"/>
                  </a:lnTo>
                  <a:lnTo>
                    <a:pt x="665515" y="384838"/>
                  </a:lnTo>
                  <a:lnTo>
                    <a:pt x="665863" y="384909"/>
                  </a:lnTo>
                  <a:lnTo>
                    <a:pt x="666888" y="386185"/>
                  </a:lnTo>
                  <a:lnTo>
                    <a:pt x="667076" y="387010"/>
                  </a:lnTo>
                  <a:lnTo>
                    <a:pt x="667637" y="387963"/>
                  </a:lnTo>
                  <a:lnTo>
                    <a:pt x="668114" y="388510"/>
                  </a:lnTo>
                  <a:lnTo>
                    <a:pt x="668118" y="388670"/>
                  </a:lnTo>
                  <a:lnTo>
                    <a:pt x="667837" y="389008"/>
                  </a:lnTo>
                  <a:lnTo>
                    <a:pt x="666786" y="389874"/>
                  </a:lnTo>
                  <a:lnTo>
                    <a:pt x="665693" y="390379"/>
                  </a:lnTo>
                  <a:lnTo>
                    <a:pt x="664738" y="391424"/>
                  </a:lnTo>
                  <a:lnTo>
                    <a:pt x="665043" y="391982"/>
                  </a:lnTo>
                  <a:lnTo>
                    <a:pt x="665767" y="392845"/>
                  </a:lnTo>
                  <a:lnTo>
                    <a:pt x="666750" y="393317"/>
                  </a:lnTo>
                  <a:lnTo>
                    <a:pt x="668591" y="393787"/>
                  </a:lnTo>
                  <a:lnTo>
                    <a:pt x="669395" y="393773"/>
                  </a:lnTo>
                  <a:lnTo>
                    <a:pt x="670115" y="393895"/>
                  </a:lnTo>
                  <a:lnTo>
                    <a:pt x="670547" y="394367"/>
                  </a:lnTo>
                  <a:lnTo>
                    <a:pt x="671057" y="394642"/>
                  </a:lnTo>
                  <a:lnTo>
                    <a:pt x="671555" y="394672"/>
                  </a:lnTo>
                  <a:lnTo>
                    <a:pt x="672777" y="393883"/>
                  </a:lnTo>
                  <a:lnTo>
                    <a:pt x="674279" y="393670"/>
                  </a:lnTo>
                  <a:lnTo>
                    <a:pt x="675552" y="394559"/>
                  </a:lnTo>
                  <a:lnTo>
                    <a:pt x="675975" y="394644"/>
                  </a:lnTo>
                  <a:lnTo>
                    <a:pt x="677640" y="395425"/>
                  </a:lnTo>
                  <a:lnTo>
                    <a:pt x="678490" y="396251"/>
                  </a:lnTo>
                  <a:lnTo>
                    <a:pt x="678532" y="396656"/>
                  </a:lnTo>
                  <a:lnTo>
                    <a:pt x="678975" y="397270"/>
                  </a:lnTo>
                  <a:lnTo>
                    <a:pt x="679184" y="397434"/>
                  </a:lnTo>
                  <a:lnTo>
                    <a:pt x="678736" y="398639"/>
                  </a:lnTo>
                  <a:lnTo>
                    <a:pt x="677728" y="399784"/>
                  </a:lnTo>
                  <a:lnTo>
                    <a:pt x="677201" y="400156"/>
                  </a:lnTo>
                  <a:lnTo>
                    <a:pt x="676507" y="400364"/>
                  </a:lnTo>
                  <a:lnTo>
                    <a:pt x="676189" y="400576"/>
                  </a:lnTo>
                  <a:lnTo>
                    <a:pt x="675265" y="401257"/>
                  </a:lnTo>
                  <a:lnTo>
                    <a:pt x="674571" y="401897"/>
                  </a:lnTo>
                  <a:lnTo>
                    <a:pt x="674002" y="402534"/>
                  </a:lnTo>
                  <a:lnTo>
                    <a:pt x="673835" y="402820"/>
                  </a:lnTo>
                  <a:lnTo>
                    <a:pt x="673576" y="403650"/>
                  </a:lnTo>
                  <a:lnTo>
                    <a:pt x="673183" y="404085"/>
                  </a:lnTo>
                  <a:lnTo>
                    <a:pt x="672456" y="404624"/>
                  </a:lnTo>
                  <a:lnTo>
                    <a:pt x="671784" y="405532"/>
                  </a:lnTo>
                  <a:lnTo>
                    <a:pt x="671621" y="405941"/>
                  </a:lnTo>
                  <a:lnTo>
                    <a:pt x="671563" y="407317"/>
                  </a:lnTo>
                  <a:lnTo>
                    <a:pt x="671346" y="408020"/>
                  </a:lnTo>
                  <a:lnTo>
                    <a:pt x="671314" y="409352"/>
                  </a:lnTo>
                  <a:lnTo>
                    <a:pt x="671368" y="409679"/>
                  </a:lnTo>
                  <a:lnTo>
                    <a:pt x="671795" y="410058"/>
                  </a:lnTo>
                  <a:lnTo>
                    <a:pt x="671891" y="410270"/>
                  </a:lnTo>
                  <a:lnTo>
                    <a:pt x="671925" y="410564"/>
                  </a:lnTo>
                  <a:lnTo>
                    <a:pt x="671854" y="410780"/>
                  </a:lnTo>
                  <a:lnTo>
                    <a:pt x="671349" y="411472"/>
                  </a:lnTo>
                  <a:lnTo>
                    <a:pt x="670350" y="411435"/>
                  </a:lnTo>
                  <a:lnTo>
                    <a:pt x="670133" y="411881"/>
                  </a:lnTo>
                  <a:lnTo>
                    <a:pt x="669887" y="411900"/>
                  </a:lnTo>
                  <a:lnTo>
                    <a:pt x="669720" y="411859"/>
                  </a:lnTo>
                  <a:lnTo>
                    <a:pt x="669288" y="411498"/>
                  </a:lnTo>
                  <a:lnTo>
                    <a:pt x="669367" y="411275"/>
                  </a:lnTo>
                  <a:lnTo>
                    <a:pt x="669607" y="411045"/>
                  </a:lnTo>
                  <a:lnTo>
                    <a:pt x="669276" y="410617"/>
                  </a:lnTo>
                  <a:lnTo>
                    <a:pt x="668503" y="410442"/>
                  </a:lnTo>
                  <a:lnTo>
                    <a:pt x="668002" y="410605"/>
                  </a:lnTo>
                  <a:lnTo>
                    <a:pt x="667237" y="410553"/>
                  </a:lnTo>
                  <a:lnTo>
                    <a:pt x="666364" y="409846"/>
                  </a:lnTo>
                  <a:lnTo>
                    <a:pt x="665826" y="409165"/>
                  </a:lnTo>
                  <a:lnTo>
                    <a:pt x="665742" y="408893"/>
                  </a:lnTo>
                  <a:lnTo>
                    <a:pt x="665772" y="408257"/>
                  </a:lnTo>
                  <a:lnTo>
                    <a:pt x="665692" y="408038"/>
                  </a:lnTo>
                  <a:lnTo>
                    <a:pt x="664878" y="407324"/>
                  </a:lnTo>
                  <a:lnTo>
                    <a:pt x="664548" y="407197"/>
                  </a:lnTo>
                  <a:lnTo>
                    <a:pt x="663666" y="407197"/>
                  </a:lnTo>
                  <a:lnTo>
                    <a:pt x="662701" y="406520"/>
                  </a:lnTo>
                  <a:lnTo>
                    <a:pt x="662646" y="406129"/>
                  </a:lnTo>
                  <a:lnTo>
                    <a:pt x="661610" y="404869"/>
                  </a:lnTo>
                  <a:lnTo>
                    <a:pt x="661359" y="404675"/>
                  </a:lnTo>
                  <a:lnTo>
                    <a:pt x="659306" y="404899"/>
                  </a:lnTo>
                  <a:lnTo>
                    <a:pt x="659097" y="405349"/>
                  </a:lnTo>
                  <a:lnTo>
                    <a:pt x="658148" y="405122"/>
                  </a:lnTo>
                  <a:lnTo>
                    <a:pt x="657910" y="405423"/>
                  </a:lnTo>
                  <a:lnTo>
                    <a:pt x="657204" y="405349"/>
                  </a:lnTo>
                  <a:lnTo>
                    <a:pt x="656246" y="404892"/>
                  </a:lnTo>
                  <a:lnTo>
                    <a:pt x="655983" y="405208"/>
                  </a:lnTo>
                  <a:lnTo>
                    <a:pt x="655034" y="405466"/>
                  </a:lnTo>
                  <a:lnTo>
                    <a:pt x="654085" y="405310"/>
                  </a:lnTo>
                  <a:lnTo>
                    <a:pt x="653906" y="405462"/>
                  </a:lnTo>
                  <a:lnTo>
                    <a:pt x="653924" y="406586"/>
                  </a:lnTo>
                  <a:lnTo>
                    <a:pt x="654042" y="407295"/>
                  </a:lnTo>
                  <a:lnTo>
                    <a:pt x="651083" y="407301"/>
                  </a:lnTo>
                  <a:lnTo>
                    <a:pt x="651126" y="409577"/>
                  </a:lnTo>
                  <a:lnTo>
                    <a:pt x="651184" y="412658"/>
                  </a:lnTo>
                  <a:lnTo>
                    <a:pt x="650290" y="413892"/>
                  </a:lnTo>
                  <a:lnTo>
                    <a:pt x="649504" y="414416"/>
                  </a:lnTo>
                  <a:lnTo>
                    <a:pt x="649487" y="415067"/>
                  </a:lnTo>
                  <a:lnTo>
                    <a:pt x="649775" y="415770"/>
                  </a:lnTo>
                  <a:lnTo>
                    <a:pt x="650823" y="415912"/>
                  </a:lnTo>
                  <a:lnTo>
                    <a:pt x="651353" y="416306"/>
                  </a:lnTo>
                  <a:lnTo>
                    <a:pt x="651737" y="416741"/>
                  </a:lnTo>
                  <a:lnTo>
                    <a:pt x="651791" y="416875"/>
                  </a:lnTo>
                  <a:lnTo>
                    <a:pt x="651624" y="417251"/>
                  </a:lnTo>
                  <a:lnTo>
                    <a:pt x="651703" y="417917"/>
                  </a:lnTo>
                  <a:lnTo>
                    <a:pt x="653362" y="418315"/>
                  </a:lnTo>
                  <a:lnTo>
                    <a:pt x="654096" y="418163"/>
                  </a:lnTo>
                  <a:lnTo>
                    <a:pt x="654275" y="417798"/>
                  </a:lnTo>
                  <a:lnTo>
                    <a:pt x="654229" y="417255"/>
                  </a:lnTo>
                  <a:lnTo>
                    <a:pt x="654028" y="416619"/>
                  </a:lnTo>
                  <a:lnTo>
                    <a:pt x="653998" y="416251"/>
                  </a:lnTo>
                  <a:lnTo>
                    <a:pt x="654724" y="415804"/>
                  </a:lnTo>
                  <a:lnTo>
                    <a:pt x="654824" y="414681"/>
                  </a:lnTo>
                  <a:lnTo>
                    <a:pt x="654949" y="414228"/>
                  </a:lnTo>
                  <a:lnTo>
                    <a:pt x="656657" y="414290"/>
                  </a:lnTo>
                  <a:lnTo>
                    <a:pt x="657396" y="414215"/>
                  </a:lnTo>
                  <a:lnTo>
                    <a:pt x="657471" y="413973"/>
                  </a:lnTo>
                  <a:lnTo>
                    <a:pt x="657655" y="413895"/>
                  </a:lnTo>
                  <a:lnTo>
                    <a:pt x="658607" y="413787"/>
                  </a:lnTo>
                  <a:lnTo>
                    <a:pt x="659033" y="413828"/>
                  </a:lnTo>
                  <a:lnTo>
                    <a:pt x="658670" y="415104"/>
                  </a:lnTo>
                  <a:lnTo>
                    <a:pt x="658494" y="415479"/>
                  </a:lnTo>
                  <a:lnTo>
                    <a:pt x="658758" y="415870"/>
                  </a:lnTo>
                  <a:lnTo>
                    <a:pt x="660152" y="416543"/>
                  </a:lnTo>
                  <a:lnTo>
                    <a:pt x="661234" y="416937"/>
                  </a:lnTo>
                  <a:lnTo>
                    <a:pt x="661605" y="417063"/>
                  </a:lnTo>
                  <a:lnTo>
                    <a:pt x="662398" y="417160"/>
                  </a:lnTo>
                  <a:lnTo>
                    <a:pt x="663187" y="417651"/>
                  </a:lnTo>
                  <a:lnTo>
                    <a:pt x="664018" y="417930"/>
                  </a:lnTo>
                  <a:lnTo>
                    <a:pt x="664189" y="417915"/>
                  </a:lnTo>
                  <a:lnTo>
                    <a:pt x="664628" y="417551"/>
                  </a:lnTo>
                  <a:lnTo>
                    <a:pt x="664753" y="417398"/>
                  </a:lnTo>
                  <a:lnTo>
                    <a:pt x="664690" y="417172"/>
                  </a:lnTo>
                  <a:lnTo>
                    <a:pt x="665488" y="416540"/>
                  </a:lnTo>
                  <a:lnTo>
                    <a:pt x="665822" y="416480"/>
                  </a:lnTo>
                  <a:lnTo>
                    <a:pt x="667316" y="416938"/>
                  </a:lnTo>
                  <a:lnTo>
                    <a:pt x="668461" y="415909"/>
                  </a:lnTo>
                  <a:lnTo>
                    <a:pt x="668591" y="416009"/>
                  </a:lnTo>
                  <a:lnTo>
                    <a:pt x="668795" y="416452"/>
                  </a:lnTo>
                  <a:lnTo>
                    <a:pt x="668795" y="416619"/>
                  </a:lnTo>
                  <a:lnTo>
                    <a:pt x="668586" y="417118"/>
                  </a:lnTo>
                  <a:lnTo>
                    <a:pt x="668297" y="417329"/>
                  </a:lnTo>
                  <a:lnTo>
                    <a:pt x="667633" y="417489"/>
                  </a:lnTo>
                  <a:lnTo>
                    <a:pt x="666339" y="417194"/>
                  </a:lnTo>
                  <a:lnTo>
                    <a:pt x="665254" y="417187"/>
                  </a:lnTo>
                  <a:lnTo>
                    <a:pt x="665087" y="417265"/>
                  </a:lnTo>
                  <a:lnTo>
                    <a:pt x="664060" y="418403"/>
                  </a:lnTo>
                  <a:lnTo>
                    <a:pt x="663876" y="418875"/>
                  </a:lnTo>
                  <a:lnTo>
                    <a:pt x="663917" y="419027"/>
                  </a:lnTo>
                  <a:lnTo>
                    <a:pt x="664314" y="419180"/>
                  </a:lnTo>
                  <a:lnTo>
                    <a:pt x="664660" y="419187"/>
                  </a:lnTo>
                  <a:lnTo>
                    <a:pt x="665153" y="419570"/>
                  </a:lnTo>
                  <a:lnTo>
                    <a:pt x="665766" y="420545"/>
                  </a:lnTo>
                  <a:lnTo>
                    <a:pt x="666308" y="420713"/>
                  </a:lnTo>
                  <a:lnTo>
                    <a:pt x="666558" y="420947"/>
                  </a:lnTo>
                  <a:lnTo>
                    <a:pt x="666466" y="421483"/>
                  </a:lnTo>
                  <a:lnTo>
                    <a:pt x="665176" y="422516"/>
                  </a:lnTo>
                  <a:lnTo>
                    <a:pt x="664651" y="422510"/>
                  </a:lnTo>
                  <a:lnTo>
                    <a:pt x="664538" y="422666"/>
                  </a:lnTo>
                  <a:lnTo>
                    <a:pt x="662735" y="423697"/>
                  </a:lnTo>
                  <a:lnTo>
                    <a:pt x="650224" y="423690"/>
                  </a:lnTo>
                  <a:lnTo>
                    <a:pt x="619309" y="423674"/>
                  </a:lnTo>
                  <a:lnTo>
                    <a:pt x="550755" y="423385"/>
                  </a:lnTo>
                  <a:lnTo>
                    <a:pt x="538363" y="423333"/>
                  </a:lnTo>
                  <a:lnTo>
                    <a:pt x="537832" y="423323"/>
                  </a:lnTo>
                  <a:lnTo>
                    <a:pt x="523295" y="423267"/>
                  </a:lnTo>
                  <a:lnTo>
                    <a:pt x="517385" y="423245"/>
                  </a:lnTo>
                  <a:lnTo>
                    <a:pt x="514252" y="423151"/>
                  </a:lnTo>
                  <a:lnTo>
                    <a:pt x="512965" y="423216"/>
                  </a:lnTo>
                  <a:lnTo>
                    <a:pt x="512316" y="423133"/>
                  </a:lnTo>
                  <a:lnTo>
                    <a:pt x="510279" y="422869"/>
                  </a:lnTo>
                  <a:lnTo>
                    <a:pt x="507696" y="422763"/>
                  </a:lnTo>
                  <a:lnTo>
                    <a:pt x="506589" y="422646"/>
                  </a:lnTo>
                  <a:lnTo>
                    <a:pt x="493160" y="422545"/>
                  </a:lnTo>
                  <a:lnTo>
                    <a:pt x="487352" y="422501"/>
                  </a:lnTo>
                  <a:lnTo>
                    <a:pt x="482079" y="422462"/>
                  </a:lnTo>
                  <a:lnTo>
                    <a:pt x="478459" y="422434"/>
                  </a:lnTo>
                  <a:lnTo>
                    <a:pt x="460254" y="422423"/>
                  </a:lnTo>
                  <a:lnTo>
                    <a:pt x="445264" y="422512"/>
                  </a:lnTo>
                  <a:lnTo>
                    <a:pt x="445131" y="422523"/>
                  </a:lnTo>
                  <a:lnTo>
                    <a:pt x="442980" y="422525"/>
                  </a:lnTo>
                  <a:lnTo>
                    <a:pt x="435695" y="422530"/>
                  </a:lnTo>
                  <a:lnTo>
                    <a:pt x="433086" y="422532"/>
                  </a:lnTo>
                  <a:lnTo>
                    <a:pt x="426772" y="422537"/>
                  </a:lnTo>
                  <a:lnTo>
                    <a:pt x="409832" y="422469"/>
                  </a:lnTo>
                  <a:lnTo>
                    <a:pt x="405914" y="422453"/>
                  </a:lnTo>
                  <a:lnTo>
                    <a:pt x="394830" y="422409"/>
                  </a:lnTo>
                  <a:lnTo>
                    <a:pt x="394402" y="422464"/>
                  </a:lnTo>
                  <a:lnTo>
                    <a:pt x="375145" y="422491"/>
                  </a:lnTo>
                  <a:lnTo>
                    <a:pt x="366200" y="422575"/>
                  </a:lnTo>
                  <a:lnTo>
                    <a:pt x="366023" y="422579"/>
                  </a:lnTo>
                  <a:lnTo>
                    <a:pt x="364489" y="422612"/>
                  </a:lnTo>
                  <a:lnTo>
                    <a:pt x="363655" y="422630"/>
                  </a:lnTo>
                  <a:lnTo>
                    <a:pt x="362204" y="422751"/>
                  </a:lnTo>
                  <a:lnTo>
                    <a:pt x="361954" y="422740"/>
                  </a:lnTo>
                  <a:lnTo>
                    <a:pt x="359374" y="422622"/>
                  </a:lnTo>
                  <a:lnTo>
                    <a:pt x="329663" y="422714"/>
                  </a:lnTo>
                  <a:lnTo>
                    <a:pt x="321215" y="422569"/>
                  </a:lnTo>
                  <a:lnTo>
                    <a:pt x="319589" y="422585"/>
                  </a:lnTo>
                  <a:lnTo>
                    <a:pt x="318677" y="422587"/>
                  </a:lnTo>
                  <a:lnTo>
                    <a:pt x="314050" y="422597"/>
                  </a:lnTo>
                  <a:lnTo>
                    <a:pt x="307604" y="422611"/>
                  </a:lnTo>
                  <a:lnTo>
                    <a:pt x="303988" y="422619"/>
                  </a:lnTo>
                  <a:lnTo>
                    <a:pt x="286345" y="422659"/>
                  </a:lnTo>
                  <a:lnTo>
                    <a:pt x="277590" y="422678"/>
                  </a:lnTo>
                  <a:lnTo>
                    <a:pt x="256952" y="422725"/>
                  </a:lnTo>
                  <a:lnTo>
                    <a:pt x="254266" y="422727"/>
                  </a:lnTo>
                  <a:lnTo>
                    <a:pt x="251620" y="421703"/>
                  </a:lnTo>
                  <a:lnTo>
                    <a:pt x="243362" y="421739"/>
                  </a:lnTo>
                  <a:lnTo>
                    <a:pt x="240865" y="421750"/>
                  </a:lnTo>
                  <a:lnTo>
                    <a:pt x="230906" y="421794"/>
                  </a:lnTo>
                  <a:lnTo>
                    <a:pt x="230147" y="421804"/>
                  </a:lnTo>
                  <a:lnTo>
                    <a:pt x="226095" y="421836"/>
                  </a:lnTo>
                  <a:lnTo>
                    <a:pt x="221530" y="421872"/>
                  </a:lnTo>
                  <a:lnTo>
                    <a:pt x="216368" y="421913"/>
                  </a:lnTo>
                  <a:lnTo>
                    <a:pt x="215559" y="421887"/>
                  </a:lnTo>
                  <a:lnTo>
                    <a:pt x="214980" y="421868"/>
                  </a:lnTo>
                  <a:lnTo>
                    <a:pt x="212947" y="421899"/>
                  </a:lnTo>
                  <a:lnTo>
                    <a:pt x="190653" y="422235"/>
                  </a:lnTo>
                  <a:lnTo>
                    <a:pt x="179085" y="422251"/>
                  </a:lnTo>
                  <a:lnTo>
                    <a:pt x="167813" y="422402"/>
                  </a:lnTo>
                  <a:lnTo>
                    <a:pt x="161604" y="422307"/>
                  </a:lnTo>
                  <a:lnTo>
                    <a:pt x="151628" y="422131"/>
                  </a:lnTo>
                  <a:lnTo>
                    <a:pt x="144262" y="422138"/>
                  </a:lnTo>
                  <a:lnTo>
                    <a:pt x="136180" y="422147"/>
                  </a:lnTo>
                  <a:lnTo>
                    <a:pt x="135724" y="422139"/>
                  </a:lnTo>
                  <a:lnTo>
                    <a:pt x="135577" y="422136"/>
                  </a:lnTo>
                  <a:lnTo>
                    <a:pt x="135344" y="422132"/>
                  </a:lnTo>
                  <a:lnTo>
                    <a:pt x="133049" y="422092"/>
                  </a:lnTo>
                  <a:lnTo>
                    <a:pt x="132128" y="422067"/>
                  </a:lnTo>
                  <a:lnTo>
                    <a:pt x="121283" y="422028"/>
                  </a:lnTo>
                  <a:lnTo>
                    <a:pt x="109708" y="423283"/>
                  </a:lnTo>
                  <a:lnTo>
                    <a:pt x="98409" y="423176"/>
                  </a:lnTo>
                  <a:lnTo>
                    <a:pt x="93532" y="422801"/>
                  </a:lnTo>
                  <a:lnTo>
                    <a:pt x="91242" y="422817"/>
                  </a:lnTo>
                  <a:lnTo>
                    <a:pt x="88579" y="422567"/>
                  </a:lnTo>
                  <a:lnTo>
                    <a:pt x="83370" y="423670"/>
                  </a:lnTo>
                  <a:lnTo>
                    <a:pt x="72346" y="423906"/>
                  </a:lnTo>
                  <a:lnTo>
                    <a:pt x="68595" y="423898"/>
                  </a:lnTo>
                  <a:lnTo>
                    <a:pt x="68444" y="423898"/>
                  </a:lnTo>
                  <a:lnTo>
                    <a:pt x="64695" y="423890"/>
                  </a:lnTo>
                  <a:lnTo>
                    <a:pt x="64294" y="423911"/>
                  </a:lnTo>
                  <a:lnTo>
                    <a:pt x="64013" y="423926"/>
                  </a:lnTo>
                  <a:lnTo>
                    <a:pt x="62465" y="423925"/>
                  </a:lnTo>
                  <a:lnTo>
                    <a:pt x="62214" y="423925"/>
                  </a:lnTo>
                  <a:lnTo>
                    <a:pt x="45873" y="423913"/>
                  </a:lnTo>
                  <a:lnTo>
                    <a:pt x="44224" y="423912"/>
                  </a:lnTo>
                  <a:lnTo>
                    <a:pt x="38334" y="422997"/>
                  </a:lnTo>
                  <a:lnTo>
                    <a:pt x="36937" y="422674"/>
                  </a:lnTo>
                  <a:lnTo>
                    <a:pt x="33900" y="422183"/>
                  </a:lnTo>
                  <a:lnTo>
                    <a:pt x="292" y="422402"/>
                  </a:lnTo>
                  <a:lnTo>
                    <a:pt x="191" y="410672"/>
                  </a:lnTo>
                  <a:lnTo>
                    <a:pt x="176" y="407445"/>
                  </a:lnTo>
                  <a:lnTo>
                    <a:pt x="0" y="406273"/>
                  </a:lnTo>
                  <a:lnTo>
                    <a:pt x="22" y="398062"/>
                  </a:lnTo>
                  <a:lnTo>
                    <a:pt x="26" y="393929"/>
                  </a:lnTo>
                  <a:lnTo>
                    <a:pt x="1001" y="393897"/>
                  </a:lnTo>
                  <a:lnTo>
                    <a:pt x="1121" y="382009"/>
                  </a:lnTo>
                  <a:lnTo>
                    <a:pt x="1123" y="365541"/>
                  </a:lnTo>
                  <a:lnTo>
                    <a:pt x="5964" y="365584"/>
                  </a:lnTo>
                  <a:lnTo>
                    <a:pt x="16586" y="365517"/>
                  </a:lnTo>
                  <a:lnTo>
                    <a:pt x="16725" y="365516"/>
                  </a:lnTo>
                  <a:lnTo>
                    <a:pt x="16742" y="360189"/>
                  </a:lnTo>
                  <a:lnTo>
                    <a:pt x="16778" y="351278"/>
                  </a:lnTo>
                  <a:lnTo>
                    <a:pt x="16574" y="351280"/>
                  </a:lnTo>
                  <a:lnTo>
                    <a:pt x="16607" y="346887"/>
                  </a:lnTo>
                  <a:lnTo>
                    <a:pt x="16635" y="343014"/>
                  </a:lnTo>
                  <a:lnTo>
                    <a:pt x="16547" y="341544"/>
                  </a:lnTo>
                  <a:lnTo>
                    <a:pt x="16494" y="338994"/>
                  </a:lnTo>
                  <a:lnTo>
                    <a:pt x="16524" y="337212"/>
                  </a:lnTo>
                  <a:lnTo>
                    <a:pt x="17483" y="337220"/>
                  </a:lnTo>
                  <a:lnTo>
                    <a:pt x="23545" y="337254"/>
                  </a:lnTo>
                  <a:lnTo>
                    <a:pt x="24422" y="337035"/>
                  </a:lnTo>
                  <a:lnTo>
                    <a:pt x="24572" y="326552"/>
                  </a:lnTo>
                  <a:lnTo>
                    <a:pt x="27256" y="326645"/>
                  </a:lnTo>
                  <a:lnTo>
                    <a:pt x="29987" y="326481"/>
                  </a:lnTo>
                  <a:lnTo>
                    <a:pt x="30731" y="326533"/>
                  </a:lnTo>
                  <a:lnTo>
                    <a:pt x="30970" y="326547"/>
                  </a:lnTo>
                  <a:lnTo>
                    <a:pt x="31828" y="326597"/>
                  </a:lnTo>
                  <a:lnTo>
                    <a:pt x="32147" y="326617"/>
                  </a:lnTo>
                  <a:lnTo>
                    <a:pt x="32610" y="326647"/>
                  </a:lnTo>
                  <a:lnTo>
                    <a:pt x="32612" y="323664"/>
                  </a:lnTo>
                  <a:lnTo>
                    <a:pt x="32544" y="319060"/>
                  </a:lnTo>
                  <a:lnTo>
                    <a:pt x="32512" y="314871"/>
                  </a:lnTo>
                  <a:lnTo>
                    <a:pt x="32566" y="294775"/>
                  </a:lnTo>
                  <a:lnTo>
                    <a:pt x="33312" y="294777"/>
                  </a:lnTo>
                  <a:lnTo>
                    <a:pt x="33390" y="283811"/>
                  </a:lnTo>
                  <a:lnTo>
                    <a:pt x="33443" y="267693"/>
                  </a:lnTo>
                  <a:lnTo>
                    <a:pt x="33407" y="266315"/>
                  </a:lnTo>
                  <a:lnTo>
                    <a:pt x="33201" y="264200"/>
                  </a:lnTo>
                  <a:lnTo>
                    <a:pt x="32942" y="261439"/>
                  </a:lnTo>
                  <a:lnTo>
                    <a:pt x="32973" y="256520"/>
                  </a:lnTo>
                  <a:lnTo>
                    <a:pt x="33066" y="254929"/>
                  </a:lnTo>
                  <a:lnTo>
                    <a:pt x="33153" y="248288"/>
                  </a:lnTo>
                  <a:lnTo>
                    <a:pt x="33152" y="246514"/>
                  </a:lnTo>
                  <a:lnTo>
                    <a:pt x="33152" y="245793"/>
                  </a:lnTo>
                  <a:lnTo>
                    <a:pt x="33151" y="245171"/>
                  </a:lnTo>
                  <a:lnTo>
                    <a:pt x="33175" y="241916"/>
                  </a:lnTo>
                  <a:lnTo>
                    <a:pt x="33191" y="240815"/>
                  </a:lnTo>
                  <a:lnTo>
                    <a:pt x="33196" y="240517"/>
                  </a:lnTo>
                  <a:lnTo>
                    <a:pt x="33196" y="236902"/>
                  </a:lnTo>
                  <a:lnTo>
                    <a:pt x="34037" y="236903"/>
                  </a:lnTo>
                  <a:lnTo>
                    <a:pt x="34033" y="228706"/>
                  </a:lnTo>
                  <a:lnTo>
                    <a:pt x="47754" y="228683"/>
                  </a:lnTo>
                  <a:lnTo>
                    <a:pt x="47701" y="228151"/>
                  </a:lnTo>
                  <a:lnTo>
                    <a:pt x="47160" y="227515"/>
                  </a:lnTo>
                  <a:lnTo>
                    <a:pt x="47301" y="226645"/>
                  </a:lnTo>
                  <a:lnTo>
                    <a:pt x="47060" y="226254"/>
                  </a:lnTo>
                  <a:lnTo>
                    <a:pt x="46576" y="224886"/>
                  </a:lnTo>
                  <a:lnTo>
                    <a:pt x="46401" y="222949"/>
                  </a:lnTo>
                  <a:lnTo>
                    <a:pt x="46278" y="222469"/>
                  </a:lnTo>
                  <a:lnTo>
                    <a:pt x="45472" y="222079"/>
                  </a:lnTo>
                  <a:lnTo>
                    <a:pt x="45674" y="221341"/>
                  </a:lnTo>
                  <a:lnTo>
                    <a:pt x="46026" y="221406"/>
                  </a:lnTo>
                  <a:lnTo>
                    <a:pt x="46521" y="221283"/>
                  </a:lnTo>
                  <a:lnTo>
                    <a:pt x="46679" y="220272"/>
                  </a:lnTo>
                  <a:lnTo>
                    <a:pt x="46717" y="219502"/>
                  </a:lnTo>
                  <a:lnTo>
                    <a:pt x="46811" y="219212"/>
                  </a:lnTo>
                  <a:lnTo>
                    <a:pt x="47583" y="218512"/>
                  </a:lnTo>
                  <a:lnTo>
                    <a:pt x="48100" y="218170"/>
                  </a:lnTo>
                  <a:lnTo>
                    <a:pt x="48445" y="218092"/>
                  </a:lnTo>
                  <a:lnTo>
                    <a:pt x="50630" y="217933"/>
                  </a:lnTo>
                  <a:lnTo>
                    <a:pt x="51223" y="217703"/>
                  </a:lnTo>
                  <a:lnTo>
                    <a:pt x="52039" y="217175"/>
                  </a:lnTo>
                  <a:lnTo>
                    <a:pt x="52456" y="216777"/>
                  </a:lnTo>
                  <a:lnTo>
                    <a:pt x="52110" y="216239"/>
                  </a:lnTo>
                  <a:lnTo>
                    <a:pt x="51696" y="215856"/>
                  </a:lnTo>
                  <a:lnTo>
                    <a:pt x="51193" y="214788"/>
                  </a:lnTo>
                  <a:lnTo>
                    <a:pt x="52454" y="214101"/>
                  </a:lnTo>
                  <a:lnTo>
                    <a:pt x="53026" y="213563"/>
                  </a:lnTo>
                  <a:lnTo>
                    <a:pt x="53354" y="212315"/>
                  </a:lnTo>
                  <a:lnTo>
                    <a:pt x="52328" y="212310"/>
                  </a:lnTo>
                  <a:lnTo>
                    <a:pt x="51955" y="212479"/>
                  </a:lnTo>
                  <a:lnTo>
                    <a:pt x="51781" y="212682"/>
                  </a:lnTo>
                  <a:lnTo>
                    <a:pt x="50760" y="213315"/>
                  </a:lnTo>
                  <a:lnTo>
                    <a:pt x="49001" y="213753"/>
                  </a:lnTo>
                  <a:lnTo>
                    <a:pt x="48382" y="214233"/>
                  </a:lnTo>
                  <a:lnTo>
                    <a:pt x="47528" y="214407"/>
                  </a:lnTo>
                  <a:lnTo>
                    <a:pt x="46529" y="213902"/>
                  </a:lnTo>
                  <a:lnTo>
                    <a:pt x="45432" y="212857"/>
                  </a:lnTo>
                  <a:lnTo>
                    <a:pt x="44997" y="212634"/>
                  </a:lnTo>
                  <a:lnTo>
                    <a:pt x="45449" y="211920"/>
                  </a:lnTo>
                  <a:lnTo>
                    <a:pt x="45150" y="210890"/>
                  </a:lnTo>
                  <a:lnTo>
                    <a:pt x="43459" y="210652"/>
                  </a:lnTo>
                  <a:lnTo>
                    <a:pt x="42306" y="210686"/>
                  </a:lnTo>
                  <a:lnTo>
                    <a:pt x="42127" y="210823"/>
                  </a:lnTo>
                  <a:lnTo>
                    <a:pt x="42029" y="211099"/>
                  </a:lnTo>
                  <a:lnTo>
                    <a:pt x="40847" y="212479"/>
                  </a:lnTo>
                  <a:lnTo>
                    <a:pt x="40109" y="213031"/>
                  </a:lnTo>
                  <a:lnTo>
                    <a:pt x="39761" y="212557"/>
                  </a:lnTo>
                  <a:lnTo>
                    <a:pt x="39066" y="212551"/>
                  </a:lnTo>
                  <a:lnTo>
                    <a:pt x="38238" y="209543"/>
                  </a:lnTo>
                  <a:lnTo>
                    <a:pt x="38077" y="208185"/>
                  </a:lnTo>
                  <a:lnTo>
                    <a:pt x="37569" y="207687"/>
                  </a:lnTo>
                  <a:lnTo>
                    <a:pt x="36706" y="207378"/>
                  </a:lnTo>
                  <a:lnTo>
                    <a:pt x="36673" y="206158"/>
                  </a:lnTo>
                  <a:lnTo>
                    <a:pt x="36023" y="205946"/>
                  </a:lnTo>
                  <a:lnTo>
                    <a:pt x="33931" y="204993"/>
                  </a:lnTo>
                  <a:lnTo>
                    <a:pt x="31434" y="204985"/>
                  </a:lnTo>
                  <a:lnTo>
                    <a:pt x="31396" y="202810"/>
                  </a:lnTo>
                  <a:lnTo>
                    <a:pt x="31302" y="202594"/>
                  </a:lnTo>
                  <a:lnTo>
                    <a:pt x="30293" y="201828"/>
                  </a:lnTo>
                  <a:lnTo>
                    <a:pt x="28250" y="200642"/>
                  </a:lnTo>
                  <a:lnTo>
                    <a:pt x="28417" y="200452"/>
                  </a:lnTo>
                  <a:lnTo>
                    <a:pt x="29755" y="200051"/>
                  </a:lnTo>
                  <a:lnTo>
                    <a:pt x="30208" y="199016"/>
                  </a:lnTo>
                  <a:lnTo>
                    <a:pt x="30122" y="198187"/>
                  </a:lnTo>
                  <a:lnTo>
                    <a:pt x="29977" y="197626"/>
                  </a:lnTo>
                  <a:lnTo>
                    <a:pt x="29331" y="196268"/>
                  </a:lnTo>
                  <a:lnTo>
                    <a:pt x="29322" y="194941"/>
                  </a:lnTo>
                  <a:lnTo>
                    <a:pt x="28651" y="194662"/>
                  </a:lnTo>
                  <a:lnTo>
                    <a:pt x="27465" y="193658"/>
                  </a:lnTo>
                  <a:lnTo>
                    <a:pt x="27003" y="193123"/>
                  </a:lnTo>
                  <a:lnTo>
                    <a:pt x="26913" y="192357"/>
                  </a:lnTo>
                  <a:lnTo>
                    <a:pt x="26254" y="191781"/>
                  </a:lnTo>
                  <a:lnTo>
                    <a:pt x="25033" y="191004"/>
                  </a:lnTo>
                  <a:lnTo>
                    <a:pt x="23702" y="189927"/>
                  </a:lnTo>
                  <a:lnTo>
                    <a:pt x="23187" y="189239"/>
                  </a:lnTo>
                  <a:lnTo>
                    <a:pt x="22215" y="188329"/>
                  </a:lnTo>
                  <a:lnTo>
                    <a:pt x="20437" y="187365"/>
                  </a:lnTo>
                  <a:lnTo>
                    <a:pt x="20422" y="185104"/>
                  </a:lnTo>
                  <a:lnTo>
                    <a:pt x="19806" y="182649"/>
                  </a:lnTo>
                  <a:lnTo>
                    <a:pt x="19648" y="182274"/>
                  </a:lnTo>
                  <a:lnTo>
                    <a:pt x="21671" y="181925"/>
                  </a:lnTo>
                  <a:lnTo>
                    <a:pt x="22150" y="181927"/>
                  </a:lnTo>
                  <a:lnTo>
                    <a:pt x="22378" y="181822"/>
                  </a:lnTo>
                  <a:lnTo>
                    <a:pt x="22689" y="181532"/>
                  </a:lnTo>
                  <a:lnTo>
                    <a:pt x="22736" y="181278"/>
                  </a:lnTo>
                  <a:lnTo>
                    <a:pt x="23215" y="180772"/>
                  </a:lnTo>
                  <a:lnTo>
                    <a:pt x="23635" y="180396"/>
                  </a:lnTo>
                  <a:lnTo>
                    <a:pt x="24037" y="180288"/>
                  </a:lnTo>
                  <a:lnTo>
                    <a:pt x="24256" y="180013"/>
                  </a:lnTo>
                  <a:lnTo>
                    <a:pt x="24491" y="179671"/>
                  </a:lnTo>
                  <a:lnTo>
                    <a:pt x="24517" y="178849"/>
                  </a:lnTo>
                  <a:lnTo>
                    <a:pt x="24293" y="178461"/>
                  </a:lnTo>
                  <a:lnTo>
                    <a:pt x="23959" y="178075"/>
                  </a:lnTo>
                  <a:lnTo>
                    <a:pt x="23812" y="176409"/>
                  </a:lnTo>
                  <a:lnTo>
                    <a:pt x="24742" y="176598"/>
                  </a:lnTo>
                  <a:lnTo>
                    <a:pt x="25655" y="176940"/>
                  </a:lnTo>
                  <a:lnTo>
                    <a:pt x="26075" y="176743"/>
                  </a:lnTo>
                  <a:lnTo>
                    <a:pt x="26491" y="175411"/>
                  </a:lnTo>
                  <a:lnTo>
                    <a:pt x="24796" y="174482"/>
                  </a:lnTo>
                  <a:lnTo>
                    <a:pt x="24535" y="174196"/>
                  </a:lnTo>
                  <a:lnTo>
                    <a:pt x="24427" y="173940"/>
                  </a:lnTo>
                  <a:lnTo>
                    <a:pt x="25219" y="171734"/>
                  </a:lnTo>
                  <a:lnTo>
                    <a:pt x="28625" y="172365"/>
                  </a:lnTo>
                  <a:lnTo>
                    <a:pt x="28900" y="172570"/>
                  </a:lnTo>
                  <a:lnTo>
                    <a:pt x="29252" y="172979"/>
                  </a:lnTo>
                  <a:lnTo>
                    <a:pt x="29247" y="172057"/>
                  </a:lnTo>
                  <a:lnTo>
                    <a:pt x="29178" y="171465"/>
                  </a:lnTo>
                  <a:lnTo>
                    <a:pt x="28822" y="170666"/>
                  </a:lnTo>
                  <a:lnTo>
                    <a:pt x="27423" y="169770"/>
                  </a:lnTo>
                  <a:lnTo>
                    <a:pt x="27814" y="169335"/>
                  </a:lnTo>
                  <a:lnTo>
                    <a:pt x="27311" y="168766"/>
                  </a:lnTo>
                  <a:lnTo>
                    <a:pt x="26895" y="168528"/>
                  </a:lnTo>
                  <a:lnTo>
                    <a:pt x="26367" y="167651"/>
                  </a:lnTo>
                  <a:lnTo>
                    <a:pt x="27624" y="167509"/>
                  </a:lnTo>
                  <a:lnTo>
                    <a:pt x="30221" y="167974"/>
                  </a:lnTo>
                  <a:lnTo>
                    <a:pt x="30757" y="167899"/>
                  </a:lnTo>
                  <a:lnTo>
                    <a:pt x="31083" y="167665"/>
                  </a:lnTo>
                  <a:lnTo>
                    <a:pt x="31654" y="166323"/>
                  </a:lnTo>
                  <a:lnTo>
                    <a:pt x="31813" y="166081"/>
                  </a:lnTo>
                  <a:lnTo>
                    <a:pt x="33058" y="164680"/>
                  </a:lnTo>
                  <a:lnTo>
                    <a:pt x="33153" y="164854"/>
                  </a:lnTo>
                  <a:lnTo>
                    <a:pt x="33165" y="165576"/>
                  </a:lnTo>
                  <a:lnTo>
                    <a:pt x="33277" y="165825"/>
                  </a:lnTo>
                  <a:lnTo>
                    <a:pt x="33663" y="166193"/>
                  </a:lnTo>
                  <a:lnTo>
                    <a:pt x="34414" y="166565"/>
                  </a:lnTo>
                  <a:lnTo>
                    <a:pt x="36658" y="166733"/>
                  </a:lnTo>
                  <a:lnTo>
                    <a:pt x="37576" y="167414"/>
                  </a:lnTo>
                  <a:lnTo>
                    <a:pt x="38832" y="168522"/>
                  </a:lnTo>
                  <a:lnTo>
                    <a:pt x="39155" y="169842"/>
                  </a:lnTo>
                  <a:lnTo>
                    <a:pt x="39165" y="170779"/>
                  </a:lnTo>
                  <a:lnTo>
                    <a:pt x="40027" y="171497"/>
                  </a:lnTo>
                  <a:lnTo>
                    <a:pt x="41040" y="171931"/>
                  </a:lnTo>
                  <a:lnTo>
                    <a:pt x="41602" y="172072"/>
                  </a:lnTo>
                  <a:lnTo>
                    <a:pt x="42005" y="172291"/>
                  </a:lnTo>
                  <a:lnTo>
                    <a:pt x="42284" y="172540"/>
                  </a:lnTo>
                  <a:lnTo>
                    <a:pt x="42662" y="173042"/>
                  </a:lnTo>
                  <a:lnTo>
                    <a:pt x="42872" y="173120"/>
                  </a:lnTo>
                  <a:lnTo>
                    <a:pt x="43284" y="173195"/>
                  </a:lnTo>
                  <a:lnTo>
                    <a:pt x="43738" y="172923"/>
                  </a:lnTo>
                  <a:lnTo>
                    <a:pt x="44810" y="172755"/>
                  </a:lnTo>
                  <a:lnTo>
                    <a:pt x="45029" y="172841"/>
                  </a:lnTo>
                  <a:lnTo>
                    <a:pt x="45364" y="173146"/>
                  </a:lnTo>
                  <a:lnTo>
                    <a:pt x="45565" y="173458"/>
                  </a:lnTo>
                  <a:lnTo>
                    <a:pt x="45715" y="173536"/>
                  </a:lnTo>
                  <a:lnTo>
                    <a:pt x="46097" y="173499"/>
                  </a:lnTo>
                  <a:lnTo>
                    <a:pt x="46839" y="172848"/>
                  </a:lnTo>
                  <a:lnTo>
                    <a:pt x="47806" y="172258"/>
                  </a:lnTo>
                  <a:lnTo>
                    <a:pt x="48366" y="171082"/>
                  </a:lnTo>
                  <a:lnTo>
                    <a:pt x="48113" y="170852"/>
                  </a:lnTo>
                  <a:lnTo>
                    <a:pt x="48062" y="170636"/>
                  </a:lnTo>
                  <a:lnTo>
                    <a:pt x="48370" y="170257"/>
                  </a:lnTo>
                  <a:lnTo>
                    <a:pt x="48722" y="170067"/>
                  </a:lnTo>
                  <a:lnTo>
                    <a:pt x="48941" y="169944"/>
                  </a:lnTo>
                  <a:lnTo>
                    <a:pt x="50182" y="168212"/>
                  </a:lnTo>
                  <a:lnTo>
                    <a:pt x="48938" y="165992"/>
                  </a:lnTo>
                  <a:lnTo>
                    <a:pt x="48934" y="164962"/>
                  </a:lnTo>
                  <a:lnTo>
                    <a:pt x="49196" y="164032"/>
                  </a:lnTo>
                  <a:lnTo>
                    <a:pt x="49493" y="162623"/>
                  </a:lnTo>
                  <a:lnTo>
                    <a:pt x="49471" y="162474"/>
                  </a:lnTo>
                  <a:lnTo>
                    <a:pt x="49308" y="162017"/>
                  </a:lnTo>
                  <a:lnTo>
                    <a:pt x="48716" y="161310"/>
                  </a:lnTo>
                  <a:lnTo>
                    <a:pt x="48428" y="160533"/>
                  </a:lnTo>
                  <a:lnTo>
                    <a:pt x="48377" y="159975"/>
                  </a:lnTo>
                  <a:lnTo>
                    <a:pt x="47578" y="159417"/>
                  </a:lnTo>
                  <a:lnTo>
                    <a:pt x="47179" y="159235"/>
                  </a:lnTo>
                  <a:lnTo>
                    <a:pt x="46100" y="159150"/>
                  </a:lnTo>
                  <a:lnTo>
                    <a:pt x="44442" y="158774"/>
                  </a:lnTo>
                  <a:lnTo>
                    <a:pt x="45116" y="157315"/>
                  </a:lnTo>
                  <a:lnTo>
                    <a:pt x="44584" y="157029"/>
                  </a:lnTo>
                  <a:lnTo>
                    <a:pt x="44128" y="156560"/>
                  </a:lnTo>
                  <a:lnTo>
                    <a:pt x="45670" y="156504"/>
                  </a:lnTo>
                  <a:lnTo>
                    <a:pt x="47368" y="156091"/>
                  </a:lnTo>
                  <a:lnTo>
                    <a:pt x="47630" y="155909"/>
                  </a:lnTo>
                  <a:lnTo>
                    <a:pt x="47772" y="155679"/>
                  </a:lnTo>
                  <a:lnTo>
                    <a:pt x="48171" y="154552"/>
                  </a:lnTo>
                  <a:lnTo>
                    <a:pt x="48202" y="153626"/>
                  </a:lnTo>
                  <a:lnTo>
                    <a:pt x="48120" y="153377"/>
                  </a:lnTo>
                  <a:lnTo>
                    <a:pt x="47879" y="153106"/>
                  </a:lnTo>
                  <a:lnTo>
                    <a:pt x="47832" y="152860"/>
                  </a:lnTo>
                  <a:lnTo>
                    <a:pt x="49053" y="152671"/>
                  </a:lnTo>
                  <a:lnTo>
                    <a:pt x="50141" y="152035"/>
                  </a:lnTo>
                  <a:lnTo>
                    <a:pt x="50622" y="151585"/>
                  </a:lnTo>
                  <a:lnTo>
                    <a:pt x="50738" y="152500"/>
                  </a:lnTo>
                  <a:lnTo>
                    <a:pt x="51090" y="152999"/>
                  </a:lnTo>
                  <a:lnTo>
                    <a:pt x="53046" y="153089"/>
                  </a:lnTo>
                  <a:lnTo>
                    <a:pt x="52810" y="152628"/>
                  </a:lnTo>
                  <a:lnTo>
                    <a:pt x="52810" y="152349"/>
                  </a:lnTo>
                  <a:lnTo>
                    <a:pt x="53344" y="151624"/>
                  </a:lnTo>
                  <a:lnTo>
                    <a:pt x="53899" y="151085"/>
                  </a:lnTo>
                  <a:lnTo>
                    <a:pt x="54765" y="150896"/>
                  </a:lnTo>
                  <a:lnTo>
                    <a:pt x="55160" y="150620"/>
                  </a:lnTo>
                  <a:lnTo>
                    <a:pt x="54777" y="150282"/>
                  </a:lnTo>
                  <a:lnTo>
                    <a:pt x="54674" y="149963"/>
                  </a:lnTo>
                  <a:lnTo>
                    <a:pt x="54747" y="149442"/>
                  </a:lnTo>
                  <a:lnTo>
                    <a:pt x="55017" y="148393"/>
                  </a:lnTo>
                  <a:lnTo>
                    <a:pt x="55132" y="147449"/>
                  </a:lnTo>
                  <a:lnTo>
                    <a:pt x="55063" y="146984"/>
                  </a:lnTo>
                  <a:lnTo>
                    <a:pt x="55294" y="145987"/>
                  </a:lnTo>
                  <a:lnTo>
                    <a:pt x="55633" y="145429"/>
                  </a:lnTo>
                  <a:lnTo>
                    <a:pt x="55865" y="145173"/>
                  </a:lnTo>
                  <a:lnTo>
                    <a:pt x="56489" y="144860"/>
                  </a:lnTo>
                  <a:lnTo>
                    <a:pt x="57737" y="144488"/>
                  </a:lnTo>
                  <a:lnTo>
                    <a:pt x="57896" y="144019"/>
                  </a:lnTo>
                  <a:lnTo>
                    <a:pt x="57891" y="143465"/>
                  </a:lnTo>
                  <a:lnTo>
                    <a:pt x="58127" y="143104"/>
                  </a:lnTo>
                  <a:lnTo>
                    <a:pt x="58472" y="142773"/>
                  </a:lnTo>
                  <a:lnTo>
                    <a:pt x="58897" y="141981"/>
                  </a:lnTo>
                  <a:lnTo>
                    <a:pt x="58638" y="141041"/>
                  </a:lnTo>
                  <a:lnTo>
                    <a:pt x="59133" y="139021"/>
                  </a:lnTo>
                  <a:lnTo>
                    <a:pt x="59262" y="138754"/>
                  </a:lnTo>
                  <a:lnTo>
                    <a:pt x="59567" y="138653"/>
                  </a:lnTo>
                  <a:lnTo>
                    <a:pt x="59679" y="138267"/>
                  </a:lnTo>
                  <a:lnTo>
                    <a:pt x="59679" y="137937"/>
                  </a:lnTo>
                  <a:lnTo>
                    <a:pt x="59080" y="136941"/>
                  </a:lnTo>
                  <a:lnTo>
                    <a:pt x="58925" y="136528"/>
                  </a:lnTo>
                  <a:lnTo>
                    <a:pt x="58881" y="136082"/>
                  </a:lnTo>
                  <a:lnTo>
                    <a:pt x="58610" y="135457"/>
                  </a:lnTo>
                  <a:lnTo>
                    <a:pt x="58463" y="135264"/>
                  </a:lnTo>
                  <a:lnTo>
                    <a:pt x="58054" y="135000"/>
                  </a:lnTo>
                  <a:lnTo>
                    <a:pt x="57352" y="135004"/>
                  </a:lnTo>
                  <a:lnTo>
                    <a:pt x="56877" y="134758"/>
                  </a:lnTo>
                  <a:lnTo>
                    <a:pt x="57439" y="134783"/>
                  </a:lnTo>
                  <a:lnTo>
                    <a:pt x="59372" y="134626"/>
                  </a:lnTo>
                  <a:lnTo>
                    <a:pt x="60399" y="134764"/>
                  </a:lnTo>
                  <a:lnTo>
                    <a:pt x="61360" y="134679"/>
                  </a:lnTo>
                  <a:lnTo>
                    <a:pt x="62211" y="134442"/>
                  </a:lnTo>
                  <a:lnTo>
                    <a:pt x="62546" y="134519"/>
                  </a:lnTo>
                  <a:lnTo>
                    <a:pt x="63346" y="135876"/>
                  </a:lnTo>
                  <a:lnTo>
                    <a:pt x="63097" y="137599"/>
                  </a:lnTo>
                  <a:lnTo>
                    <a:pt x="62498" y="139775"/>
                  </a:lnTo>
                  <a:lnTo>
                    <a:pt x="62535" y="140457"/>
                  </a:lnTo>
                  <a:lnTo>
                    <a:pt x="62595" y="140636"/>
                  </a:lnTo>
                  <a:lnTo>
                    <a:pt x="62963" y="140955"/>
                  </a:lnTo>
                  <a:lnTo>
                    <a:pt x="63703" y="140977"/>
                  </a:lnTo>
                  <a:lnTo>
                    <a:pt x="64490" y="141107"/>
                  </a:lnTo>
                  <a:lnTo>
                    <a:pt x="64709" y="141596"/>
                  </a:lnTo>
                  <a:lnTo>
                    <a:pt x="65083" y="142082"/>
                  </a:lnTo>
                  <a:lnTo>
                    <a:pt x="66226" y="142505"/>
                  </a:lnTo>
                  <a:lnTo>
                    <a:pt x="66523" y="142689"/>
                  </a:lnTo>
                  <a:lnTo>
                    <a:pt x="67594" y="143969"/>
                  </a:lnTo>
                  <a:lnTo>
                    <a:pt x="67784" y="144084"/>
                  </a:lnTo>
                  <a:lnTo>
                    <a:pt x="68570" y="144222"/>
                  </a:lnTo>
                  <a:lnTo>
                    <a:pt x="68955" y="144204"/>
                  </a:lnTo>
                  <a:lnTo>
                    <a:pt x="69596" y="143942"/>
                  </a:lnTo>
                  <a:lnTo>
                    <a:pt x="69881" y="143966"/>
                  </a:lnTo>
                  <a:lnTo>
                    <a:pt x="70217" y="144326"/>
                  </a:lnTo>
                  <a:lnTo>
                    <a:pt x="71050" y="145702"/>
                  </a:lnTo>
                  <a:lnTo>
                    <a:pt x="71281" y="145704"/>
                  </a:lnTo>
                  <a:lnTo>
                    <a:pt x="71962" y="145441"/>
                  </a:lnTo>
                  <a:lnTo>
                    <a:pt x="72168" y="145470"/>
                  </a:lnTo>
                  <a:lnTo>
                    <a:pt x="73019" y="145964"/>
                  </a:lnTo>
                  <a:lnTo>
                    <a:pt x="73323" y="147765"/>
                  </a:lnTo>
                  <a:lnTo>
                    <a:pt x="73476" y="148132"/>
                  </a:lnTo>
                  <a:lnTo>
                    <a:pt x="74068" y="148580"/>
                  </a:lnTo>
                  <a:lnTo>
                    <a:pt x="74694" y="148528"/>
                  </a:lnTo>
                  <a:lnTo>
                    <a:pt x="75082" y="148661"/>
                  </a:lnTo>
                  <a:lnTo>
                    <a:pt x="75170" y="149656"/>
                  </a:lnTo>
                  <a:lnTo>
                    <a:pt x="76348" y="149603"/>
                  </a:lnTo>
                  <a:lnTo>
                    <a:pt x="76997" y="149336"/>
                  </a:lnTo>
                  <a:lnTo>
                    <a:pt x="77619" y="148942"/>
                  </a:lnTo>
                  <a:lnTo>
                    <a:pt x="78705" y="148609"/>
                  </a:lnTo>
                  <a:lnTo>
                    <a:pt x="79224" y="148587"/>
                  </a:lnTo>
                  <a:lnTo>
                    <a:pt x="80361" y="149143"/>
                  </a:lnTo>
                  <a:lnTo>
                    <a:pt x="80776" y="149639"/>
                  </a:lnTo>
                  <a:lnTo>
                    <a:pt x="81013" y="149764"/>
                  </a:lnTo>
                  <a:lnTo>
                    <a:pt x="81361" y="149402"/>
                  </a:lnTo>
                  <a:lnTo>
                    <a:pt x="82482" y="148606"/>
                  </a:lnTo>
                  <a:lnTo>
                    <a:pt x="83166" y="148594"/>
                  </a:lnTo>
                  <a:lnTo>
                    <a:pt x="84066" y="148015"/>
                  </a:lnTo>
                  <a:lnTo>
                    <a:pt x="86889" y="147315"/>
                  </a:lnTo>
                  <a:lnTo>
                    <a:pt x="87597" y="147400"/>
                  </a:lnTo>
                  <a:lnTo>
                    <a:pt x="88754" y="147791"/>
                  </a:lnTo>
                  <a:lnTo>
                    <a:pt x="88996" y="147975"/>
                  </a:lnTo>
                  <a:lnTo>
                    <a:pt x="89377" y="148493"/>
                  </a:lnTo>
                  <a:lnTo>
                    <a:pt x="90447" y="149096"/>
                  </a:lnTo>
                  <a:lnTo>
                    <a:pt x="90788" y="149783"/>
                  </a:lnTo>
                  <a:lnTo>
                    <a:pt x="90996" y="150617"/>
                  </a:lnTo>
                  <a:lnTo>
                    <a:pt x="92415" y="150657"/>
                  </a:lnTo>
                  <a:lnTo>
                    <a:pt x="93017" y="150495"/>
                  </a:lnTo>
                  <a:lnTo>
                    <a:pt x="93257" y="150331"/>
                  </a:lnTo>
                  <a:lnTo>
                    <a:pt x="93247" y="150076"/>
                  </a:lnTo>
                  <a:lnTo>
                    <a:pt x="92853" y="149454"/>
                  </a:lnTo>
                  <a:lnTo>
                    <a:pt x="92876" y="149303"/>
                  </a:lnTo>
                  <a:lnTo>
                    <a:pt x="93292" y="148502"/>
                  </a:lnTo>
                  <a:lnTo>
                    <a:pt x="94243" y="148570"/>
                  </a:lnTo>
                  <a:lnTo>
                    <a:pt x="94666" y="148312"/>
                  </a:lnTo>
                  <a:lnTo>
                    <a:pt x="94842" y="147978"/>
                  </a:lnTo>
                  <a:lnTo>
                    <a:pt x="95006" y="147943"/>
                  </a:lnTo>
                  <a:lnTo>
                    <a:pt x="95973" y="148114"/>
                  </a:lnTo>
                  <a:lnTo>
                    <a:pt x="96291" y="148017"/>
                  </a:lnTo>
                  <a:lnTo>
                    <a:pt x="96410" y="147709"/>
                  </a:lnTo>
                  <a:lnTo>
                    <a:pt x="97196" y="146340"/>
                  </a:lnTo>
                  <a:lnTo>
                    <a:pt x="97480" y="146022"/>
                  </a:lnTo>
                  <a:lnTo>
                    <a:pt x="99316" y="144561"/>
                  </a:lnTo>
                  <a:lnTo>
                    <a:pt x="100144" y="144411"/>
                  </a:lnTo>
                  <a:lnTo>
                    <a:pt x="100532" y="144223"/>
                  </a:lnTo>
                  <a:lnTo>
                    <a:pt x="100833" y="144182"/>
                  </a:lnTo>
                  <a:lnTo>
                    <a:pt x="102125" y="144326"/>
                  </a:lnTo>
                  <a:lnTo>
                    <a:pt x="102814" y="144559"/>
                  </a:lnTo>
                  <a:lnTo>
                    <a:pt x="103899" y="144768"/>
                  </a:lnTo>
                  <a:lnTo>
                    <a:pt x="104300" y="144739"/>
                  </a:lnTo>
                  <a:lnTo>
                    <a:pt x="106110" y="144336"/>
                  </a:lnTo>
                  <a:lnTo>
                    <a:pt x="106656" y="144316"/>
                  </a:lnTo>
                  <a:lnTo>
                    <a:pt x="107027" y="144389"/>
                  </a:lnTo>
                  <a:lnTo>
                    <a:pt x="107291" y="144612"/>
                  </a:lnTo>
                  <a:lnTo>
                    <a:pt x="108277" y="144737"/>
                  </a:lnTo>
                  <a:lnTo>
                    <a:pt x="109270" y="143703"/>
                  </a:lnTo>
                  <a:lnTo>
                    <a:pt x="109290" y="143529"/>
                  </a:lnTo>
                  <a:lnTo>
                    <a:pt x="109125" y="143378"/>
                  </a:lnTo>
                  <a:lnTo>
                    <a:pt x="109206" y="143218"/>
                  </a:lnTo>
                  <a:lnTo>
                    <a:pt x="110285" y="142368"/>
                  </a:lnTo>
                  <a:lnTo>
                    <a:pt x="110332" y="142136"/>
                  </a:lnTo>
                  <a:lnTo>
                    <a:pt x="110160" y="141986"/>
                  </a:lnTo>
                  <a:lnTo>
                    <a:pt x="110292" y="141950"/>
                  </a:lnTo>
                  <a:lnTo>
                    <a:pt x="110702" y="141945"/>
                  </a:lnTo>
                  <a:lnTo>
                    <a:pt x="111319" y="142092"/>
                  </a:lnTo>
                  <a:lnTo>
                    <a:pt x="111673" y="142321"/>
                  </a:lnTo>
                  <a:lnTo>
                    <a:pt x="112437" y="142619"/>
                  </a:lnTo>
                  <a:lnTo>
                    <a:pt x="112952" y="142666"/>
                  </a:lnTo>
                  <a:lnTo>
                    <a:pt x="113894" y="142957"/>
                  </a:lnTo>
                  <a:lnTo>
                    <a:pt x="114278" y="143267"/>
                  </a:lnTo>
                  <a:lnTo>
                    <a:pt x="114919" y="143479"/>
                  </a:lnTo>
                  <a:lnTo>
                    <a:pt x="115970" y="143199"/>
                  </a:lnTo>
                  <a:lnTo>
                    <a:pt x="117958" y="142967"/>
                  </a:lnTo>
                  <a:lnTo>
                    <a:pt x="118718" y="143211"/>
                  </a:lnTo>
                  <a:lnTo>
                    <a:pt x="119058" y="143052"/>
                  </a:lnTo>
                  <a:lnTo>
                    <a:pt x="119902" y="142387"/>
                  </a:lnTo>
                  <a:lnTo>
                    <a:pt x="119885" y="142031"/>
                  </a:lnTo>
                  <a:lnTo>
                    <a:pt x="120009" y="141203"/>
                  </a:lnTo>
                  <a:lnTo>
                    <a:pt x="120168" y="140207"/>
                  </a:lnTo>
                  <a:lnTo>
                    <a:pt x="120256" y="140076"/>
                  </a:lnTo>
                  <a:lnTo>
                    <a:pt x="120588" y="139775"/>
                  </a:lnTo>
                  <a:lnTo>
                    <a:pt x="121344" y="139617"/>
                  </a:lnTo>
                  <a:lnTo>
                    <a:pt x="122199" y="138978"/>
                  </a:lnTo>
                  <a:lnTo>
                    <a:pt x="122372" y="138945"/>
                  </a:lnTo>
                  <a:lnTo>
                    <a:pt x="123298" y="139148"/>
                  </a:lnTo>
                  <a:lnTo>
                    <a:pt x="123455" y="139123"/>
                  </a:lnTo>
                  <a:lnTo>
                    <a:pt x="124364" y="138527"/>
                  </a:lnTo>
                  <a:lnTo>
                    <a:pt x="125114" y="138710"/>
                  </a:lnTo>
                  <a:lnTo>
                    <a:pt x="126485" y="138752"/>
                  </a:lnTo>
                  <a:lnTo>
                    <a:pt x="127758" y="138274"/>
                  </a:lnTo>
                  <a:lnTo>
                    <a:pt x="128773" y="138073"/>
                  </a:lnTo>
                  <a:lnTo>
                    <a:pt x="129377" y="138417"/>
                  </a:lnTo>
                  <a:lnTo>
                    <a:pt x="129978" y="139081"/>
                  </a:lnTo>
                  <a:lnTo>
                    <a:pt x="130121" y="139123"/>
                  </a:lnTo>
                  <a:lnTo>
                    <a:pt x="130661" y="139041"/>
                  </a:lnTo>
                  <a:lnTo>
                    <a:pt x="131232" y="139440"/>
                  </a:lnTo>
                  <a:lnTo>
                    <a:pt x="131457" y="139711"/>
                  </a:lnTo>
                  <a:lnTo>
                    <a:pt x="131499" y="140116"/>
                  </a:lnTo>
                  <a:lnTo>
                    <a:pt x="131755" y="140234"/>
                  </a:lnTo>
                  <a:lnTo>
                    <a:pt x="132860" y="139838"/>
                  </a:lnTo>
                  <a:lnTo>
                    <a:pt x="133501" y="139440"/>
                  </a:lnTo>
                  <a:lnTo>
                    <a:pt x="133969" y="139313"/>
                  </a:lnTo>
                  <a:lnTo>
                    <a:pt x="135032" y="139294"/>
                  </a:lnTo>
                  <a:lnTo>
                    <a:pt x="135442" y="139186"/>
                  </a:lnTo>
                  <a:lnTo>
                    <a:pt x="136362" y="138694"/>
                  </a:lnTo>
                  <a:lnTo>
                    <a:pt x="136510" y="138523"/>
                  </a:lnTo>
                  <a:lnTo>
                    <a:pt x="136598" y="138114"/>
                  </a:lnTo>
                  <a:lnTo>
                    <a:pt x="137651" y="137832"/>
                  </a:lnTo>
                  <a:lnTo>
                    <a:pt x="137910" y="137851"/>
                  </a:lnTo>
                  <a:lnTo>
                    <a:pt x="138074" y="137962"/>
                  </a:lnTo>
                  <a:lnTo>
                    <a:pt x="137557" y="137936"/>
                  </a:lnTo>
                  <a:lnTo>
                    <a:pt x="137336" y="138007"/>
                  </a:lnTo>
                  <a:lnTo>
                    <a:pt x="137200" y="138094"/>
                  </a:lnTo>
                  <a:lnTo>
                    <a:pt x="137096" y="138315"/>
                  </a:lnTo>
                  <a:lnTo>
                    <a:pt x="137153" y="138653"/>
                  </a:lnTo>
                  <a:lnTo>
                    <a:pt x="137698" y="139356"/>
                  </a:lnTo>
                  <a:lnTo>
                    <a:pt x="138208" y="139906"/>
                  </a:lnTo>
                  <a:lnTo>
                    <a:pt x="139927" y="141121"/>
                  </a:lnTo>
                  <a:lnTo>
                    <a:pt x="140363" y="141909"/>
                  </a:lnTo>
                  <a:lnTo>
                    <a:pt x="140943" y="142277"/>
                  </a:lnTo>
                  <a:lnTo>
                    <a:pt x="141129" y="142482"/>
                  </a:lnTo>
                  <a:lnTo>
                    <a:pt x="141310" y="142831"/>
                  </a:lnTo>
                  <a:lnTo>
                    <a:pt x="141388" y="143227"/>
                  </a:lnTo>
                  <a:lnTo>
                    <a:pt x="141620" y="143577"/>
                  </a:lnTo>
                  <a:lnTo>
                    <a:pt x="142283" y="144015"/>
                  </a:lnTo>
                  <a:lnTo>
                    <a:pt x="142722" y="144142"/>
                  </a:lnTo>
                  <a:lnTo>
                    <a:pt x="142988" y="144357"/>
                  </a:lnTo>
                  <a:lnTo>
                    <a:pt x="144330" y="146153"/>
                  </a:lnTo>
                  <a:lnTo>
                    <a:pt x="145315" y="147164"/>
                  </a:lnTo>
                  <a:lnTo>
                    <a:pt x="146356" y="147707"/>
                  </a:lnTo>
                  <a:lnTo>
                    <a:pt x="149193" y="149556"/>
                  </a:lnTo>
                  <a:lnTo>
                    <a:pt x="152045" y="149568"/>
                  </a:lnTo>
                  <a:lnTo>
                    <a:pt x="152077" y="151895"/>
                  </a:lnTo>
                  <a:lnTo>
                    <a:pt x="154802" y="151894"/>
                  </a:lnTo>
                  <a:lnTo>
                    <a:pt x="154860" y="155277"/>
                  </a:lnTo>
                  <a:lnTo>
                    <a:pt x="155754" y="156087"/>
                  </a:lnTo>
                  <a:lnTo>
                    <a:pt x="156184" y="156377"/>
                  </a:lnTo>
                  <a:lnTo>
                    <a:pt x="156224" y="158994"/>
                  </a:lnTo>
                  <a:lnTo>
                    <a:pt x="165080" y="158999"/>
                  </a:lnTo>
                  <a:lnTo>
                    <a:pt x="165822" y="159587"/>
                  </a:lnTo>
                  <a:lnTo>
                    <a:pt x="165824" y="163754"/>
                  </a:lnTo>
                  <a:lnTo>
                    <a:pt x="176195" y="163721"/>
                  </a:lnTo>
                  <a:lnTo>
                    <a:pt x="178045" y="165690"/>
                  </a:lnTo>
                  <a:lnTo>
                    <a:pt x="178384" y="166151"/>
                  </a:lnTo>
                  <a:lnTo>
                    <a:pt x="178559" y="166542"/>
                  </a:lnTo>
                  <a:lnTo>
                    <a:pt x="178653" y="167126"/>
                  </a:lnTo>
                  <a:lnTo>
                    <a:pt x="178526" y="168914"/>
                  </a:lnTo>
                  <a:lnTo>
                    <a:pt x="178633" y="169587"/>
                  </a:lnTo>
                  <a:lnTo>
                    <a:pt x="178924" y="170167"/>
                  </a:lnTo>
                  <a:lnTo>
                    <a:pt x="179489" y="170710"/>
                  </a:lnTo>
                  <a:lnTo>
                    <a:pt x="184534" y="174743"/>
                  </a:lnTo>
                  <a:lnTo>
                    <a:pt x="185158" y="175539"/>
                  </a:lnTo>
                  <a:lnTo>
                    <a:pt x="198326" y="175609"/>
                  </a:lnTo>
                  <a:lnTo>
                    <a:pt x="198416" y="175784"/>
                  </a:lnTo>
                  <a:lnTo>
                    <a:pt x="199659" y="175554"/>
                  </a:lnTo>
                  <a:lnTo>
                    <a:pt x="201012" y="175535"/>
                  </a:lnTo>
                  <a:lnTo>
                    <a:pt x="200986" y="175212"/>
                  </a:lnTo>
                  <a:lnTo>
                    <a:pt x="200284" y="172268"/>
                  </a:lnTo>
                  <a:lnTo>
                    <a:pt x="198584" y="168739"/>
                  </a:lnTo>
                  <a:lnTo>
                    <a:pt x="198382" y="168628"/>
                  </a:lnTo>
                  <a:lnTo>
                    <a:pt x="198370" y="168427"/>
                  </a:lnTo>
                  <a:lnTo>
                    <a:pt x="201808" y="168460"/>
                  </a:lnTo>
                  <a:lnTo>
                    <a:pt x="201857" y="170260"/>
                  </a:lnTo>
                  <a:lnTo>
                    <a:pt x="202024" y="170814"/>
                  </a:lnTo>
                  <a:lnTo>
                    <a:pt x="203864" y="170831"/>
                  </a:lnTo>
                  <a:lnTo>
                    <a:pt x="204469" y="171140"/>
                  </a:lnTo>
                  <a:lnTo>
                    <a:pt x="204799" y="171496"/>
                  </a:lnTo>
                  <a:lnTo>
                    <a:pt x="205061" y="171645"/>
                  </a:lnTo>
                  <a:lnTo>
                    <a:pt x="205876" y="171972"/>
                  </a:lnTo>
                  <a:lnTo>
                    <a:pt x="207497" y="172232"/>
                  </a:lnTo>
                  <a:lnTo>
                    <a:pt x="208929" y="173284"/>
                  </a:lnTo>
                  <a:lnTo>
                    <a:pt x="209306" y="173771"/>
                  </a:lnTo>
                  <a:lnTo>
                    <a:pt x="209911" y="173823"/>
                  </a:lnTo>
                  <a:lnTo>
                    <a:pt x="210134" y="173734"/>
                  </a:lnTo>
                  <a:lnTo>
                    <a:pt x="210310" y="173425"/>
                  </a:lnTo>
                  <a:lnTo>
                    <a:pt x="210572" y="171444"/>
                  </a:lnTo>
                  <a:lnTo>
                    <a:pt x="210757" y="170734"/>
                  </a:lnTo>
                  <a:lnTo>
                    <a:pt x="211885" y="168411"/>
                  </a:lnTo>
                  <a:lnTo>
                    <a:pt x="213014" y="168441"/>
                  </a:lnTo>
                  <a:lnTo>
                    <a:pt x="213816" y="168761"/>
                  </a:lnTo>
                  <a:lnTo>
                    <a:pt x="214670" y="168880"/>
                  </a:lnTo>
                  <a:lnTo>
                    <a:pt x="214627" y="147172"/>
                  </a:lnTo>
                  <a:lnTo>
                    <a:pt x="214652" y="137844"/>
                  </a:lnTo>
                  <a:lnTo>
                    <a:pt x="227992" y="137748"/>
                  </a:lnTo>
                  <a:lnTo>
                    <a:pt x="240173" y="137800"/>
                  </a:lnTo>
                  <a:lnTo>
                    <a:pt x="263752" y="137915"/>
                  </a:lnTo>
                  <a:lnTo>
                    <a:pt x="268792" y="137862"/>
                  </a:lnTo>
                  <a:lnTo>
                    <a:pt x="272957" y="137934"/>
                  </a:lnTo>
                  <a:lnTo>
                    <a:pt x="279509" y="137917"/>
                  </a:lnTo>
                  <a:lnTo>
                    <a:pt x="281067" y="137960"/>
                  </a:lnTo>
                  <a:lnTo>
                    <a:pt x="297291" y="138104"/>
                  </a:lnTo>
                  <a:lnTo>
                    <a:pt x="312796" y="138104"/>
                  </a:lnTo>
                  <a:lnTo>
                    <a:pt x="312820" y="130489"/>
                  </a:lnTo>
                  <a:lnTo>
                    <a:pt x="311806" y="130537"/>
                  </a:lnTo>
                  <a:lnTo>
                    <a:pt x="310704" y="130726"/>
                  </a:lnTo>
                  <a:lnTo>
                    <a:pt x="309330" y="130722"/>
                  </a:lnTo>
                  <a:lnTo>
                    <a:pt x="307903" y="131583"/>
                  </a:lnTo>
                  <a:lnTo>
                    <a:pt x="307059" y="131959"/>
                  </a:lnTo>
                  <a:lnTo>
                    <a:pt x="305659" y="132475"/>
                  </a:lnTo>
                  <a:lnTo>
                    <a:pt x="304690" y="132628"/>
                  </a:lnTo>
                  <a:lnTo>
                    <a:pt x="302218" y="133386"/>
                  </a:lnTo>
                  <a:lnTo>
                    <a:pt x="300470" y="132826"/>
                  </a:lnTo>
                  <a:lnTo>
                    <a:pt x="297239" y="132735"/>
                  </a:lnTo>
                  <a:lnTo>
                    <a:pt x="296340" y="132422"/>
                  </a:lnTo>
                  <a:lnTo>
                    <a:pt x="293519" y="130752"/>
                  </a:lnTo>
                  <a:lnTo>
                    <a:pt x="290530" y="129740"/>
                  </a:lnTo>
                  <a:lnTo>
                    <a:pt x="288798" y="129420"/>
                  </a:lnTo>
                  <a:lnTo>
                    <a:pt x="287971" y="129101"/>
                  </a:lnTo>
                  <a:lnTo>
                    <a:pt x="287462" y="128796"/>
                  </a:lnTo>
                  <a:lnTo>
                    <a:pt x="286298" y="127402"/>
                  </a:lnTo>
                  <a:lnTo>
                    <a:pt x="285570" y="126299"/>
                  </a:lnTo>
                  <a:lnTo>
                    <a:pt x="282586" y="125159"/>
                  </a:lnTo>
                  <a:lnTo>
                    <a:pt x="282228" y="125226"/>
                  </a:lnTo>
                  <a:lnTo>
                    <a:pt x="281754" y="125167"/>
                  </a:lnTo>
                  <a:lnTo>
                    <a:pt x="281065" y="124870"/>
                  </a:lnTo>
                  <a:lnTo>
                    <a:pt x="279166" y="123434"/>
                  </a:lnTo>
                  <a:lnTo>
                    <a:pt x="277852" y="122255"/>
                  </a:lnTo>
                  <a:lnTo>
                    <a:pt x="277416" y="122181"/>
                  </a:lnTo>
                  <a:lnTo>
                    <a:pt x="276217" y="122299"/>
                  </a:lnTo>
                  <a:lnTo>
                    <a:pt x="275631" y="122255"/>
                  </a:lnTo>
                  <a:lnTo>
                    <a:pt x="274618" y="121916"/>
                  </a:lnTo>
                  <a:lnTo>
                    <a:pt x="272820" y="121165"/>
                  </a:lnTo>
                  <a:lnTo>
                    <a:pt x="271357" y="119801"/>
                  </a:lnTo>
                  <a:lnTo>
                    <a:pt x="269934" y="119177"/>
                  </a:lnTo>
                  <a:lnTo>
                    <a:pt x="269606" y="119244"/>
                  </a:lnTo>
                  <a:lnTo>
                    <a:pt x="269429" y="119571"/>
                  </a:lnTo>
                  <a:lnTo>
                    <a:pt x="268981" y="119686"/>
                  </a:lnTo>
                  <a:lnTo>
                    <a:pt x="266233" y="119643"/>
                  </a:lnTo>
                  <a:lnTo>
                    <a:pt x="265961" y="119375"/>
                  </a:lnTo>
                  <a:lnTo>
                    <a:pt x="265797" y="118967"/>
                  </a:lnTo>
                  <a:lnTo>
                    <a:pt x="265731" y="118506"/>
                  </a:lnTo>
                  <a:lnTo>
                    <a:pt x="265869" y="118104"/>
                  </a:lnTo>
                  <a:lnTo>
                    <a:pt x="265748" y="117956"/>
                  </a:lnTo>
                  <a:lnTo>
                    <a:pt x="263158" y="116349"/>
                  </a:lnTo>
                  <a:lnTo>
                    <a:pt x="262399" y="116077"/>
                  </a:lnTo>
                  <a:lnTo>
                    <a:pt x="260492" y="115574"/>
                  </a:lnTo>
                  <a:lnTo>
                    <a:pt x="259171" y="114715"/>
                  </a:lnTo>
                  <a:lnTo>
                    <a:pt x="258714" y="113991"/>
                  </a:lnTo>
                  <a:lnTo>
                    <a:pt x="257294" y="113139"/>
                  </a:lnTo>
                  <a:lnTo>
                    <a:pt x="256120" y="112846"/>
                  </a:lnTo>
                  <a:lnTo>
                    <a:pt x="255999" y="112530"/>
                  </a:lnTo>
                  <a:lnTo>
                    <a:pt x="256146" y="111768"/>
                  </a:lnTo>
                  <a:lnTo>
                    <a:pt x="256461" y="111463"/>
                  </a:lnTo>
                  <a:lnTo>
                    <a:pt x="256923" y="111333"/>
                  </a:lnTo>
                  <a:lnTo>
                    <a:pt x="257156" y="111158"/>
                  </a:lnTo>
                  <a:lnTo>
                    <a:pt x="257424" y="110519"/>
                  </a:lnTo>
                  <a:lnTo>
                    <a:pt x="258037" y="110329"/>
                  </a:lnTo>
                  <a:lnTo>
                    <a:pt x="258905" y="109824"/>
                  </a:lnTo>
                  <a:lnTo>
                    <a:pt x="259834" y="108527"/>
                  </a:lnTo>
                  <a:lnTo>
                    <a:pt x="259843" y="106761"/>
                  </a:lnTo>
                  <a:lnTo>
                    <a:pt x="260349" y="106334"/>
                  </a:lnTo>
                  <a:lnTo>
                    <a:pt x="260492" y="106155"/>
                  </a:lnTo>
                  <a:lnTo>
                    <a:pt x="260583" y="105866"/>
                  </a:lnTo>
                  <a:lnTo>
                    <a:pt x="260548" y="105531"/>
                  </a:lnTo>
                  <a:lnTo>
                    <a:pt x="260203" y="105063"/>
                  </a:lnTo>
                  <a:lnTo>
                    <a:pt x="260103" y="104884"/>
                  </a:lnTo>
                  <a:lnTo>
                    <a:pt x="260112" y="104750"/>
                  </a:lnTo>
                  <a:lnTo>
                    <a:pt x="260648" y="104052"/>
                  </a:lnTo>
                  <a:lnTo>
                    <a:pt x="260670" y="103859"/>
                  </a:lnTo>
                  <a:lnTo>
                    <a:pt x="260536" y="103424"/>
                  </a:lnTo>
                  <a:lnTo>
                    <a:pt x="260601" y="103253"/>
                  </a:lnTo>
                  <a:lnTo>
                    <a:pt x="260796" y="103007"/>
                  </a:lnTo>
                  <a:lnTo>
                    <a:pt x="261237" y="102844"/>
                  </a:lnTo>
                  <a:lnTo>
                    <a:pt x="261311" y="102004"/>
                  </a:lnTo>
                  <a:lnTo>
                    <a:pt x="261233" y="101551"/>
                  </a:lnTo>
                  <a:lnTo>
                    <a:pt x="261406" y="100766"/>
                  </a:lnTo>
                  <a:lnTo>
                    <a:pt x="261722" y="100127"/>
                  </a:lnTo>
                  <a:lnTo>
                    <a:pt x="261645" y="99488"/>
                  </a:lnTo>
                  <a:lnTo>
                    <a:pt x="261710" y="98878"/>
                  </a:lnTo>
                  <a:lnTo>
                    <a:pt x="261771" y="98722"/>
                  </a:lnTo>
                  <a:lnTo>
                    <a:pt x="262212" y="98213"/>
                  </a:lnTo>
                  <a:lnTo>
                    <a:pt x="262009" y="97994"/>
                  </a:lnTo>
                  <a:lnTo>
                    <a:pt x="261434" y="97689"/>
                  </a:lnTo>
                  <a:lnTo>
                    <a:pt x="261218" y="97440"/>
                  </a:lnTo>
                  <a:lnTo>
                    <a:pt x="261832" y="97273"/>
                  </a:lnTo>
                  <a:lnTo>
                    <a:pt x="263437" y="97452"/>
                  </a:lnTo>
                  <a:lnTo>
                    <a:pt x="264552" y="97965"/>
                  </a:lnTo>
                  <a:lnTo>
                    <a:pt x="265810" y="98184"/>
                  </a:lnTo>
                  <a:lnTo>
                    <a:pt x="266765" y="98150"/>
                  </a:lnTo>
                  <a:lnTo>
                    <a:pt x="268084" y="97733"/>
                  </a:lnTo>
                  <a:lnTo>
                    <a:pt x="268664" y="97733"/>
                  </a:lnTo>
                  <a:lnTo>
                    <a:pt x="268984" y="97804"/>
                  </a:lnTo>
                  <a:lnTo>
                    <a:pt x="269485" y="98101"/>
                  </a:lnTo>
                  <a:lnTo>
                    <a:pt x="269870" y="98781"/>
                  </a:lnTo>
                  <a:lnTo>
                    <a:pt x="270541" y="99019"/>
                  </a:lnTo>
                  <a:lnTo>
                    <a:pt x="271228" y="98966"/>
                  </a:lnTo>
                  <a:lnTo>
                    <a:pt x="271725" y="98732"/>
                  </a:lnTo>
                  <a:lnTo>
                    <a:pt x="272344" y="98903"/>
                  </a:lnTo>
                  <a:lnTo>
                    <a:pt x="273360" y="98639"/>
                  </a:lnTo>
                  <a:lnTo>
                    <a:pt x="274017" y="98651"/>
                  </a:lnTo>
                  <a:lnTo>
                    <a:pt x="275548" y="98781"/>
                  </a:lnTo>
                  <a:lnTo>
                    <a:pt x="275937" y="99179"/>
                  </a:lnTo>
                  <a:lnTo>
                    <a:pt x="276034" y="99436"/>
                  </a:lnTo>
                  <a:lnTo>
                    <a:pt x="276490" y="99502"/>
                  </a:lnTo>
                  <a:lnTo>
                    <a:pt x="277065" y="99190"/>
                  </a:lnTo>
                  <a:lnTo>
                    <a:pt x="277100" y="98793"/>
                  </a:lnTo>
                  <a:lnTo>
                    <a:pt x="277818" y="98719"/>
                  </a:lnTo>
                  <a:lnTo>
                    <a:pt x="278134" y="98574"/>
                  </a:lnTo>
                  <a:lnTo>
                    <a:pt x="278117" y="97693"/>
                  </a:lnTo>
                  <a:lnTo>
                    <a:pt x="277139" y="97245"/>
                  </a:lnTo>
                  <a:lnTo>
                    <a:pt x="277156" y="89707"/>
                  </a:lnTo>
                  <a:lnTo>
                    <a:pt x="276134" y="89550"/>
                  </a:lnTo>
                  <a:lnTo>
                    <a:pt x="271022" y="89539"/>
                  </a:lnTo>
                  <a:lnTo>
                    <a:pt x="268957" y="88555"/>
                  </a:lnTo>
                  <a:lnTo>
                    <a:pt x="268199" y="88387"/>
                  </a:lnTo>
                  <a:lnTo>
                    <a:pt x="268196" y="88115"/>
                  </a:lnTo>
                  <a:lnTo>
                    <a:pt x="267965" y="87235"/>
                  </a:lnTo>
                  <a:lnTo>
                    <a:pt x="267917" y="86076"/>
                  </a:lnTo>
                  <a:lnTo>
                    <a:pt x="268315" y="85737"/>
                  </a:lnTo>
                  <a:lnTo>
                    <a:pt x="268982" y="85744"/>
                  </a:lnTo>
                  <a:lnTo>
                    <a:pt x="269415" y="85629"/>
                  </a:lnTo>
                  <a:lnTo>
                    <a:pt x="269579" y="85503"/>
                  </a:lnTo>
                  <a:lnTo>
                    <a:pt x="269726" y="85057"/>
                  </a:lnTo>
                  <a:lnTo>
                    <a:pt x="270337" y="84514"/>
                  </a:lnTo>
                  <a:lnTo>
                    <a:pt x="272074" y="83755"/>
                  </a:lnTo>
                  <a:lnTo>
                    <a:pt x="273464" y="83651"/>
                  </a:lnTo>
                  <a:lnTo>
                    <a:pt x="273884" y="82547"/>
                  </a:lnTo>
                  <a:lnTo>
                    <a:pt x="275093" y="82510"/>
                  </a:lnTo>
                  <a:lnTo>
                    <a:pt x="275496" y="82581"/>
                  </a:lnTo>
                  <a:lnTo>
                    <a:pt x="277003" y="83095"/>
                  </a:lnTo>
                  <a:lnTo>
                    <a:pt x="277891" y="83099"/>
                  </a:lnTo>
                  <a:lnTo>
                    <a:pt x="278475" y="83448"/>
                  </a:lnTo>
                  <a:lnTo>
                    <a:pt x="278588" y="84128"/>
                  </a:lnTo>
                  <a:lnTo>
                    <a:pt x="279778" y="84724"/>
                  </a:lnTo>
                  <a:lnTo>
                    <a:pt x="280051" y="84787"/>
                  </a:lnTo>
                  <a:lnTo>
                    <a:pt x="282495" y="84902"/>
                  </a:lnTo>
                  <a:lnTo>
                    <a:pt x="282716" y="84779"/>
                  </a:lnTo>
                  <a:lnTo>
                    <a:pt x="284526" y="84801"/>
                  </a:lnTo>
                  <a:lnTo>
                    <a:pt x="284782" y="84905"/>
                  </a:lnTo>
                  <a:lnTo>
                    <a:pt x="286341" y="85112"/>
                  </a:lnTo>
                  <a:lnTo>
                    <a:pt x="286973" y="85692"/>
                  </a:lnTo>
                  <a:lnTo>
                    <a:pt x="288025" y="85892"/>
                  </a:lnTo>
                  <a:lnTo>
                    <a:pt x="289407" y="86000"/>
                  </a:lnTo>
                  <a:lnTo>
                    <a:pt x="291264" y="86012"/>
                  </a:lnTo>
                  <a:lnTo>
                    <a:pt x="291182" y="85380"/>
                  </a:lnTo>
                  <a:lnTo>
                    <a:pt x="290940" y="84369"/>
                  </a:lnTo>
                  <a:lnTo>
                    <a:pt x="290884" y="83629"/>
                  </a:lnTo>
                  <a:lnTo>
                    <a:pt x="290921" y="67489"/>
                  </a:lnTo>
                  <a:lnTo>
                    <a:pt x="290715" y="50917"/>
                  </a:lnTo>
                  <a:lnTo>
                    <a:pt x="294789" y="51000"/>
                  </a:lnTo>
                  <a:lnTo>
                    <a:pt x="294941" y="50951"/>
                  </a:lnTo>
                  <a:lnTo>
                    <a:pt x="295310" y="51147"/>
                  </a:lnTo>
                  <a:lnTo>
                    <a:pt x="295654" y="51446"/>
                  </a:lnTo>
                  <a:lnTo>
                    <a:pt x="295771" y="51885"/>
                  </a:lnTo>
                  <a:lnTo>
                    <a:pt x="295918" y="52160"/>
                  </a:lnTo>
                  <a:lnTo>
                    <a:pt x="296535" y="52695"/>
                  </a:lnTo>
                  <a:lnTo>
                    <a:pt x="296853" y="52718"/>
                  </a:lnTo>
                  <a:lnTo>
                    <a:pt x="298129" y="52476"/>
                  </a:lnTo>
                  <a:lnTo>
                    <a:pt x="299893" y="52426"/>
                  </a:lnTo>
                  <a:lnTo>
                    <a:pt x="300424" y="52853"/>
                  </a:lnTo>
                  <a:lnTo>
                    <a:pt x="301207" y="53284"/>
                  </a:lnTo>
                  <a:lnTo>
                    <a:pt x="301593" y="53265"/>
                  </a:lnTo>
                  <a:lnTo>
                    <a:pt x="301689" y="52972"/>
                  </a:lnTo>
                  <a:lnTo>
                    <a:pt x="302571" y="52589"/>
                  </a:lnTo>
                  <a:lnTo>
                    <a:pt x="302762" y="52581"/>
                  </a:lnTo>
                  <a:lnTo>
                    <a:pt x="302914" y="52689"/>
                  </a:lnTo>
                  <a:lnTo>
                    <a:pt x="303306" y="52670"/>
                  </a:lnTo>
                  <a:lnTo>
                    <a:pt x="303805" y="52209"/>
                  </a:lnTo>
                  <a:lnTo>
                    <a:pt x="303418" y="51853"/>
                  </a:lnTo>
                  <a:lnTo>
                    <a:pt x="303662" y="51686"/>
                  </a:lnTo>
                  <a:lnTo>
                    <a:pt x="304766" y="51288"/>
                  </a:lnTo>
                  <a:lnTo>
                    <a:pt x="307883" y="52418"/>
                  </a:lnTo>
                  <a:lnTo>
                    <a:pt x="307722" y="52518"/>
                  </a:lnTo>
                  <a:lnTo>
                    <a:pt x="306726" y="52733"/>
                  </a:lnTo>
                  <a:lnTo>
                    <a:pt x="306239" y="53131"/>
                  </a:lnTo>
                  <a:lnTo>
                    <a:pt x="306192" y="53387"/>
                  </a:lnTo>
                  <a:lnTo>
                    <a:pt x="318034" y="53350"/>
                  </a:lnTo>
                  <a:lnTo>
                    <a:pt x="317981" y="47527"/>
                  </a:lnTo>
                  <a:lnTo>
                    <a:pt x="334406" y="47408"/>
                  </a:lnTo>
                  <a:lnTo>
                    <a:pt x="335090" y="47304"/>
                  </a:lnTo>
                  <a:lnTo>
                    <a:pt x="336460" y="47266"/>
                  </a:lnTo>
                  <a:lnTo>
                    <a:pt x="350918" y="47284"/>
                  </a:lnTo>
                  <a:lnTo>
                    <a:pt x="350923" y="46122"/>
                  </a:lnTo>
                  <a:lnTo>
                    <a:pt x="353709" y="46120"/>
                  </a:lnTo>
                  <a:lnTo>
                    <a:pt x="353668" y="38350"/>
                  </a:lnTo>
                  <a:lnTo>
                    <a:pt x="353608" y="36347"/>
                  </a:lnTo>
                  <a:lnTo>
                    <a:pt x="353763" y="18219"/>
                  </a:lnTo>
                  <a:lnTo>
                    <a:pt x="353628" y="16014"/>
                  </a:lnTo>
                  <a:lnTo>
                    <a:pt x="353658" y="11016"/>
                  </a:lnTo>
                  <a:lnTo>
                    <a:pt x="353971" y="1101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5" name="pg756">
              <a:extLst>
                <a:ext uri="{FF2B5EF4-FFF2-40B4-BE49-F238E27FC236}">
                  <a16:creationId xmlns:a16="http://schemas.microsoft.com/office/drawing/2014/main" id="{79DFA986-3E2B-284F-BA96-BD78DC6A750B}"/>
                </a:ext>
              </a:extLst>
            </p:cNvPr>
            <p:cNvSpPr/>
            <p:nvPr/>
          </p:nvSpPr>
          <p:spPr>
            <a:xfrm>
              <a:off x="2883698" y="2015171"/>
              <a:ext cx="105117" cy="78564"/>
            </a:xfrm>
            <a:custGeom>
              <a:avLst/>
              <a:gdLst/>
              <a:ahLst/>
              <a:cxnLst/>
              <a:rect l="0" t="0" r="0" b="0"/>
              <a:pathLst>
                <a:path w="105117" h="78564">
                  <a:moveTo>
                    <a:pt x="32059" y="6"/>
                  </a:moveTo>
                  <a:lnTo>
                    <a:pt x="32054" y="4328"/>
                  </a:lnTo>
                  <a:lnTo>
                    <a:pt x="27599" y="4342"/>
                  </a:lnTo>
                  <a:lnTo>
                    <a:pt x="27673" y="4965"/>
                  </a:lnTo>
                  <a:lnTo>
                    <a:pt x="24484" y="2329"/>
                  </a:lnTo>
                  <a:lnTo>
                    <a:pt x="21523" y="2323"/>
                  </a:lnTo>
                  <a:lnTo>
                    <a:pt x="21575" y="7092"/>
                  </a:lnTo>
                  <a:lnTo>
                    <a:pt x="18986" y="7075"/>
                  </a:lnTo>
                  <a:lnTo>
                    <a:pt x="18963" y="10502"/>
                  </a:lnTo>
                  <a:lnTo>
                    <a:pt x="17315" y="10979"/>
                  </a:lnTo>
                  <a:lnTo>
                    <a:pt x="16202" y="11833"/>
                  </a:lnTo>
                  <a:lnTo>
                    <a:pt x="13547" y="11832"/>
                  </a:lnTo>
                  <a:lnTo>
                    <a:pt x="13528" y="14174"/>
                  </a:lnTo>
                  <a:lnTo>
                    <a:pt x="10839" y="14188"/>
                  </a:lnTo>
                  <a:lnTo>
                    <a:pt x="10813" y="16570"/>
                  </a:lnTo>
                  <a:lnTo>
                    <a:pt x="18" y="16525"/>
                  </a:lnTo>
                  <a:lnTo>
                    <a:pt x="0" y="18067"/>
                  </a:lnTo>
                  <a:lnTo>
                    <a:pt x="1289" y="18346"/>
                  </a:lnTo>
                  <a:lnTo>
                    <a:pt x="2242" y="18805"/>
                  </a:lnTo>
                  <a:lnTo>
                    <a:pt x="216" y="18799"/>
                  </a:lnTo>
                  <a:lnTo>
                    <a:pt x="358" y="19120"/>
                  </a:lnTo>
                  <a:lnTo>
                    <a:pt x="862" y="19354"/>
                  </a:lnTo>
                  <a:lnTo>
                    <a:pt x="1980" y="20215"/>
                  </a:lnTo>
                  <a:lnTo>
                    <a:pt x="2306" y="20758"/>
                  </a:lnTo>
                  <a:lnTo>
                    <a:pt x="3077" y="21267"/>
                  </a:lnTo>
                  <a:lnTo>
                    <a:pt x="3568" y="21980"/>
                  </a:lnTo>
                  <a:lnTo>
                    <a:pt x="5248" y="22452"/>
                  </a:lnTo>
                  <a:lnTo>
                    <a:pt x="6649" y="23362"/>
                  </a:lnTo>
                  <a:lnTo>
                    <a:pt x="6797" y="23522"/>
                  </a:lnTo>
                  <a:lnTo>
                    <a:pt x="7601" y="25890"/>
                  </a:lnTo>
                  <a:lnTo>
                    <a:pt x="7787" y="26121"/>
                  </a:lnTo>
                  <a:lnTo>
                    <a:pt x="10100" y="26511"/>
                  </a:lnTo>
                  <a:lnTo>
                    <a:pt x="10806" y="26730"/>
                  </a:lnTo>
                  <a:lnTo>
                    <a:pt x="10992" y="27017"/>
                  </a:lnTo>
                  <a:lnTo>
                    <a:pt x="10962" y="27641"/>
                  </a:lnTo>
                  <a:lnTo>
                    <a:pt x="10941" y="28578"/>
                  </a:lnTo>
                  <a:lnTo>
                    <a:pt x="10147" y="31862"/>
                  </a:lnTo>
                  <a:lnTo>
                    <a:pt x="10230" y="36323"/>
                  </a:lnTo>
                  <a:lnTo>
                    <a:pt x="10462" y="36595"/>
                  </a:lnTo>
                  <a:lnTo>
                    <a:pt x="12473" y="37803"/>
                  </a:lnTo>
                  <a:lnTo>
                    <a:pt x="14173" y="40722"/>
                  </a:lnTo>
                  <a:lnTo>
                    <a:pt x="14178" y="40042"/>
                  </a:lnTo>
                  <a:lnTo>
                    <a:pt x="15878" y="40018"/>
                  </a:lnTo>
                  <a:lnTo>
                    <a:pt x="16099" y="39987"/>
                  </a:lnTo>
                  <a:lnTo>
                    <a:pt x="16500" y="39720"/>
                  </a:lnTo>
                  <a:lnTo>
                    <a:pt x="16471" y="39523"/>
                  </a:lnTo>
                  <a:lnTo>
                    <a:pt x="16530" y="39288"/>
                  </a:lnTo>
                  <a:lnTo>
                    <a:pt x="17182" y="38284"/>
                  </a:lnTo>
                  <a:lnTo>
                    <a:pt x="18246" y="37258"/>
                  </a:lnTo>
                  <a:lnTo>
                    <a:pt x="18677" y="36934"/>
                  </a:lnTo>
                  <a:lnTo>
                    <a:pt x="19390" y="36585"/>
                  </a:lnTo>
                  <a:lnTo>
                    <a:pt x="19665" y="36239"/>
                  </a:lnTo>
                  <a:lnTo>
                    <a:pt x="19610" y="35993"/>
                  </a:lnTo>
                  <a:lnTo>
                    <a:pt x="18866" y="35469"/>
                  </a:lnTo>
                  <a:lnTo>
                    <a:pt x="18667" y="35477"/>
                  </a:lnTo>
                  <a:lnTo>
                    <a:pt x="18448" y="35611"/>
                  </a:lnTo>
                  <a:lnTo>
                    <a:pt x="18295" y="35217"/>
                  </a:lnTo>
                  <a:lnTo>
                    <a:pt x="18333" y="34585"/>
                  </a:lnTo>
                  <a:lnTo>
                    <a:pt x="18658" y="33852"/>
                  </a:lnTo>
                  <a:lnTo>
                    <a:pt x="19587" y="33912"/>
                  </a:lnTo>
                  <a:lnTo>
                    <a:pt x="19921" y="33607"/>
                  </a:lnTo>
                  <a:lnTo>
                    <a:pt x="19333" y="33027"/>
                  </a:lnTo>
                  <a:lnTo>
                    <a:pt x="18796" y="32618"/>
                  </a:lnTo>
                  <a:lnTo>
                    <a:pt x="19106" y="32396"/>
                  </a:lnTo>
                  <a:lnTo>
                    <a:pt x="19371" y="32309"/>
                  </a:lnTo>
                  <a:lnTo>
                    <a:pt x="19392" y="33019"/>
                  </a:lnTo>
                  <a:lnTo>
                    <a:pt x="20850" y="33015"/>
                  </a:lnTo>
                  <a:lnTo>
                    <a:pt x="20789" y="37465"/>
                  </a:lnTo>
                  <a:lnTo>
                    <a:pt x="20785" y="37695"/>
                  </a:lnTo>
                  <a:lnTo>
                    <a:pt x="22226" y="37712"/>
                  </a:lnTo>
                  <a:lnTo>
                    <a:pt x="22216" y="41717"/>
                  </a:lnTo>
                  <a:lnTo>
                    <a:pt x="22477" y="42008"/>
                  </a:lnTo>
                  <a:lnTo>
                    <a:pt x="22866" y="42023"/>
                  </a:lnTo>
                  <a:lnTo>
                    <a:pt x="23372" y="41826"/>
                  </a:lnTo>
                  <a:lnTo>
                    <a:pt x="23539" y="41638"/>
                  </a:lnTo>
                  <a:lnTo>
                    <a:pt x="26027" y="40074"/>
                  </a:lnTo>
                  <a:lnTo>
                    <a:pt x="28830" y="38446"/>
                  </a:lnTo>
                  <a:lnTo>
                    <a:pt x="28833" y="38716"/>
                  </a:lnTo>
                  <a:lnTo>
                    <a:pt x="28784" y="38870"/>
                  </a:lnTo>
                  <a:lnTo>
                    <a:pt x="23569" y="42063"/>
                  </a:lnTo>
                  <a:lnTo>
                    <a:pt x="23573" y="44713"/>
                  </a:lnTo>
                  <a:lnTo>
                    <a:pt x="25194" y="43951"/>
                  </a:lnTo>
                  <a:lnTo>
                    <a:pt x="26886" y="43472"/>
                  </a:lnTo>
                  <a:lnTo>
                    <a:pt x="27271" y="43475"/>
                  </a:lnTo>
                  <a:lnTo>
                    <a:pt x="27495" y="42011"/>
                  </a:lnTo>
                  <a:lnTo>
                    <a:pt x="27613" y="41769"/>
                  </a:lnTo>
                  <a:lnTo>
                    <a:pt x="27837" y="41528"/>
                  </a:lnTo>
                  <a:lnTo>
                    <a:pt x="29192" y="41528"/>
                  </a:lnTo>
                  <a:lnTo>
                    <a:pt x="30024" y="41432"/>
                  </a:lnTo>
                  <a:lnTo>
                    <a:pt x="30281" y="41168"/>
                  </a:lnTo>
                  <a:lnTo>
                    <a:pt x="30079" y="41168"/>
                  </a:lnTo>
                  <a:lnTo>
                    <a:pt x="31025" y="40551"/>
                  </a:lnTo>
                  <a:lnTo>
                    <a:pt x="31265" y="40886"/>
                  </a:lnTo>
                  <a:lnTo>
                    <a:pt x="31269" y="41852"/>
                  </a:lnTo>
                  <a:lnTo>
                    <a:pt x="31377" y="42349"/>
                  </a:lnTo>
                  <a:lnTo>
                    <a:pt x="31631" y="42663"/>
                  </a:lnTo>
                  <a:lnTo>
                    <a:pt x="32720" y="42593"/>
                  </a:lnTo>
                  <a:lnTo>
                    <a:pt x="36218" y="42610"/>
                  </a:lnTo>
                  <a:lnTo>
                    <a:pt x="36175" y="44922"/>
                  </a:lnTo>
                  <a:lnTo>
                    <a:pt x="36697" y="44967"/>
                  </a:lnTo>
                  <a:lnTo>
                    <a:pt x="37533" y="45559"/>
                  </a:lnTo>
                  <a:lnTo>
                    <a:pt x="37547" y="46764"/>
                  </a:lnTo>
                  <a:lnTo>
                    <a:pt x="39626" y="46770"/>
                  </a:lnTo>
                  <a:lnTo>
                    <a:pt x="40203" y="46132"/>
                  </a:lnTo>
                  <a:lnTo>
                    <a:pt x="40272" y="44424"/>
                  </a:lnTo>
                  <a:lnTo>
                    <a:pt x="41267" y="44439"/>
                  </a:lnTo>
                  <a:lnTo>
                    <a:pt x="41370" y="44790"/>
                  </a:lnTo>
                  <a:lnTo>
                    <a:pt x="41544" y="45999"/>
                  </a:lnTo>
                  <a:lnTo>
                    <a:pt x="41570" y="46909"/>
                  </a:lnTo>
                  <a:lnTo>
                    <a:pt x="42040" y="47894"/>
                  </a:lnTo>
                  <a:lnTo>
                    <a:pt x="42473" y="48477"/>
                  </a:lnTo>
                  <a:lnTo>
                    <a:pt x="42450" y="49126"/>
                  </a:lnTo>
                  <a:lnTo>
                    <a:pt x="42244" y="49629"/>
                  </a:lnTo>
                  <a:lnTo>
                    <a:pt x="42058" y="49906"/>
                  </a:lnTo>
                  <a:lnTo>
                    <a:pt x="41403" y="50711"/>
                  </a:lnTo>
                  <a:lnTo>
                    <a:pt x="40816" y="51285"/>
                  </a:lnTo>
                  <a:lnTo>
                    <a:pt x="40894" y="52180"/>
                  </a:lnTo>
                  <a:lnTo>
                    <a:pt x="41088" y="52485"/>
                  </a:lnTo>
                  <a:lnTo>
                    <a:pt x="40747" y="53184"/>
                  </a:lnTo>
                  <a:lnTo>
                    <a:pt x="39680" y="54102"/>
                  </a:lnTo>
                  <a:lnTo>
                    <a:pt x="38892" y="54678"/>
                  </a:lnTo>
                  <a:lnTo>
                    <a:pt x="38230" y="55652"/>
                  </a:lnTo>
                  <a:lnTo>
                    <a:pt x="38226" y="56165"/>
                  </a:lnTo>
                  <a:lnTo>
                    <a:pt x="38922" y="56143"/>
                  </a:lnTo>
                  <a:lnTo>
                    <a:pt x="39082" y="56388"/>
                  </a:lnTo>
                  <a:lnTo>
                    <a:pt x="38905" y="56875"/>
                  </a:lnTo>
                  <a:lnTo>
                    <a:pt x="36200" y="59370"/>
                  </a:lnTo>
                  <a:lnTo>
                    <a:pt x="35855" y="59772"/>
                  </a:lnTo>
                  <a:lnTo>
                    <a:pt x="35329" y="60571"/>
                  </a:lnTo>
                  <a:lnTo>
                    <a:pt x="34732" y="61965"/>
                  </a:lnTo>
                  <a:lnTo>
                    <a:pt x="34450" y="62430"/>
                  </a:lnTo>
                  <a:lnTo>
                    <a:pt x="34109" y="62817"/>
                  </a:lnTo>
                  <a:lnTo>
                    <a:pt x="33751" y="63059"/>
                  </a:lnTo>
                  <a:lnTo>
                    <a:pt x="33368" y="62992"/>
                  </a:lnTo>
                  <a:lnTo>
                    <a:pt x="32918" y="63461"/>
                  </a:lnTo>
                  <a:lnTo>
                    <a:pt x="32509" y="64171"/>
                  </a:lnTo>
                  <a:lnTo>
                    <a:pt x="31493" y="64828"/>
                  </a:lnTo>
                  <a:lnTo>
                    <a:pt x="31240" y="65824"/>
                  </a:lnTo>
                  <a:lnTo>
                    <a:pt x="31678" y="65984"/>
                  </a:lnTo>
                  <a:lnTo>
                    <a:pt x="31939" y="65917"/>
                  </a:lnTo>
                  <a:lnTo>
                    <a:pt x="32330" y="66345"/>
                  </a:lnTo>
                  <a:lnTo>
                    <a:pt x="32275" y="67193"/>
                  </a:lnTo>
                  <a:lnTo>
                    <a:pt x="32064" y="67285"/>
                  </a:lnTo>
                  <a:lnTo>
                    <a:pt x="31378" y="67136"/>
                  </a:lnTo>
                  <a:lnTo>
                    <a:pt x="30932" y="67389"/>
                  </a:lnTo>
                  <a:lnTo>
                    <a:pt x="30376" y="67333"/>
                  </a:lnTo>
                  <a:lnTo>
                    <a:pt x="30027" y="67169"/>
                  </a:lnTo>
                  <a:lnTo>
                    <a:pt x="29896" y="67210"/>
                  </a:lnTo>
                  <a:lnTo>
                    <a:pt x="29584" y="67403"/>
                  </a:lnTo>
                  <a:lnTo>
                    <a:pt x="29492" y="67756"/>
                  </a:lnTo>
                  <a:lnTo>
                    <a:pt x="28170" y="68670"/>
                  </a:lnTo>
                  <a:lnTo>
                    <a:pt x="27929" y="68960"/>
                  </a:lnTo>
                  <a:lnTo>
                    <a:pt x="27483" y="69730"/>
                  </a:lnTo>
                  <a:lnTo>
                    <a:pt x="27159" y="69942"/>
                  </a:lnTo>
                  <a:lnTo>
                    <a:pt x="26494" y="69737"/>
                  </a:lnTo>
                  <a:lnTo>
                    <a:pt x="24520" y="69666"/>
                  </a:lnTo>
                  <a:lnTo>
                    <a:pt x="23960" y="69190"/>
                  </a:lnTo>
                  <a:lnTo>
                    <a:pt x="23565" y="69078"/>
                  </a:lnTo>
                  <a:lnTo>
                    <a:pt x="23582" y="72570"/>
                  </a:lnTo>
                  <a:lnTo>
                    <a:pt x="23627" y="75351"/>
                  </a:lnTo>
                  <a:lnTo>
                    <a:pt x="23646" y="76508"/>
                  </a:lnTo>
                  <a:lnTo>
                    <a:pt x="23697" y="77962"/>
                  </a:lnTo>
                  <a:lnTo>
                    <a:pt x="30584" y="77981"/>
                  </a:lnTo>
                  <a:lnTo>
                    <a:pt x="46214" y="77955"/>
                  </a:lnTo>
                  <a:lnTo>
                    <a:pt x="49215" y="77976"/>
                  </a:lnTo>
                  <a:lnTo>
                    <a:pt x="56476" y="77936"/>
                  </a:lnTo>
                  <a:lnTo>
                    <a:pt x="56500" y="78564"/>
                  </a:lnTo>
                  <a:lnTo>
                    <a:pt x="73128" y="78563"/>
                  </a:lnTo>
                  <a:lnTo>
                    <a:pt x="73145" y="73854"/>
                  </a:lnTo>
                  <a:lnTo>
                    <a:pt x="89078" y="73864"/>
                  </a:lnTo>
                  <a:lnTo>
                    <a:pt x="89077" y="73352"/>
                  </a:lnTo>
                  <a:lnTo>
                    <a:pt x="89088" y="71417"/>
                  </a:lnTo>
                  <a:lnTo>
                    <a:pt x="89087" y="70407"/>
                  </a:lnTo>
                  <a:lnTo>
                    <a:pt x="89086" y="69144"/>
                  </a:lnTo>
                  <a:lnTo>
                    <a:pt x="104126" y="69171"/>
                  </a:lnTo>
                  <a:lnTo>
                    <a:pt x="105066" y="69172"/>
                  </a:lnTo>
                  <a:lnTo>
                    <a:pt x="105117" y="42655"/>
                  </a:lnTo>
                  <a:lnTo>
                    <a:pt x="91659" y="42592"/>
                  </a:lnTo>
                  <a:lnTo>
                    <a:pt x="82675" y="42663"/>
                  </a:lnTo>
                  <a:lnTo>
                    <a:pt x="82654" y="37003"/>
                  </a:lnTo>
                  <a:lnTo>
                    <a:pt x="81466" y="36597"/>
                  </a:lnTo>
                  <a:lnTo>
                    <a:pt x="80888" y="36460"/>
                  </a:lnTo>
                  <a:lnTo>
                    <a:pt x="80325" y="36450"/>
                  </a:lnTo>
                  <a:lnTo>
                    <a:pt x="79644" y="36244"/>
                  </a:lnTo>
                  <a:lnTo>
                    <a:pt x="79592" y="36112"/>
                  </a:lnTo>
                  <a:lnTo>
                    <a:pt x="78814" y="35639"/>
                  </a:lnTo>
                  <a:lnTo>
                    <a:pt x="78617" y="35599"/>
                  </a:lnTo>
                  <a:lnTo>
                    <a:pt x="78216" y="35689"/>
                  </a:lnTo>
                  <a:lnTo>
                    <a:pt x="77360" y="35514"/>
                  </a:lnTo>
                  <a:lnTo>
                    <a:pt x="77031" y="35198"/>
                  </a:lnTo>
                  <a:lnTo>
                    <a:pt x="76866" y="34819"/>
                  </a:lnTo>
                  <a:lnTo>
                    <a:pt x="75785" y="33960"/>
                  </a:lnTo>
                  <a:lnTo>
                    <a:pt x="74699" y="33748"/>
                  </a:lnTo>
                  <a:lnTo>
                    <a:pt x="74180" y="34052"/>
                  </a:lnTo>
                  <a:lnTo>
                    <a:pt x="74188" y="34428"/>
                  </a:lnTo>
                  <a:lnTo>
                    <a:pt x="73990" y="34565"/>
                  </a:lnTo>
                  <a:lnTo>
                    <a:pt x="72481" y="34476"/>
                  </a:lnTo>
                  <a:lnTo>
                    <a:pt x="71353" y="34153"/>
                  </a:lnTo>
                  <a:lnTo>
                    <a:pt x="70872" y="34238"/>
                  </a:lnTo>
                  <a:lnTo>
                    <a:pt x="67267" y="32311"/>
                  </a:lnTo>
                  <a:lnTo>
                    <a:pt x="67089" y="31820"/>
                  </a:lnTo>
                  <a:lnTo>
                    <a:pt x="67183" y="31434"/>
                  </a:lnTo>
                  <a:lnTo>
                    <a:pt x="67149" y="29335"/>
                  </a:lnTo>
                  <a:lnTo>
                    <a:pt x="66864" y="29330"/>
                  </a:lnTo>
                  <a:lnTo>
                    <a:pt x="66825" y="25992"/>
                  </a:lnTo>
                  <a:lnTo>
                    <a:pt x="69936" y="25902"/>
                  </a:lnTo>
                  <a:lnTo>
                    <a:pt x="72140" y="25949"/>
                  </a:lnTo>
                  <a:lnTo>
                    <a:pt x="77161" y="25774"/>
                  </a:lnTo>
                  <a:lnTo>
                    <a:pt x="76768" y="25539"/>
                  </a:lnTo>
                  <a:lnTo>
                    <a:pt x="76717" y="25335"/>
                  </a:lnTo>
                  <a:lnTo>
                    <a:pt x="76675" y="23584"/>
                  </a:lnTo>
                  <a:lnTo>
                    <a:pt x="75157" y="23101"/>
                  </a:lnTo>
                  <a:lnTo>
                    <a:pt x="74459" y="22792"/>
                  </a:lnTo>
                  <a:lnTo>
                    <a:pt x="73161" y="22580"/>
                  </a:lnTo>
                  <a:lnTo>
                    <a:pt x="72454" y="22328"/>
                  </a:lnTo>
                  <a:lnTo>
                    <a:pt x="71193" y="21614"/>
                  </a:lnTo>
                  <a:lnTo>
                    <a:pt x="70106" y="20499"/>
                  </a:lnTo>
                  <a:lnTo>
                    <a:pt x="69530" y="20210"/>
                  </a:lnTo>
                  <a:lnTo>
                    <a:pt x="66877" y="19538"/>
                  </a:lnTo>
                  <a:lnTo>
                    <a:pt x="65954" y="19423"/>
                  </a:lnTo>
                  <a:lnTo>
                    <a:pt x="64467" y="19421"/>
                  </a:lnTo>
                  <a:lnTo>
                    <a:pt x="63965" y="19305"/>
                  </a:lnTo>
                  <a:lnTo>
                    <a:pt x="64506" y="19070"/>
                  </a:lnTo>
                  <a:lnTo>
                    <a:pt x="64478" y="17539"/>
                  </a:lnTo>
                  <a:lnTo>
                    <a:pt x="64612" y="17127"/>
                  </a:lnTo>
                  <a:lnTo>
                    <a:pt x="64528" y="16682"/>
                  </a:lnTo>
                  <a:lnTo>
                    <a:pt x="64060" y="15998"/>
                  </a:lnTo>
                  <a:lnTo>
                    <a:pt x="63927" y="14704"/>
                  </a:lnTo>
                  <a:lnTo>
                    <a:pt x="64195" y="14196"/>
                  </a:lnTo>
                  <a:lnTo>
                    <a:pt x="64180" y="14028"/>
                  </a:lnTo>
                  <a:lnTo>
                    <a:pt x="64474" y="13607"/>
                  </a:lnTo>
                  <a:lnTo>
                    <a:pt x="68790" y="11356"/>
                  </a:lnTo>
                  <a:lnTo>
                    <a:pt x="71635" y="10317"/>
                  </a:lnTo>
                  <a:lnTo>
                    <a:pt x="73190" y="9034"/>
                  </a:lnTo>
                  <a:lnTo>
                    <a:pt x="73410" y="8785"/>
                  </a:lnTo>
                  <a:lnTo>
                    <a:pt x="73486" y="8592"/>
                  </a:lnTo>
                  <a:lnTo>
                    <a:pt x="73363" y="7536"/>
                  </a:lnTo>
                  <a:lnTo>
                    <a:pt x="73181" y="7150"/>
                  </a:lnTo>
                  <a:lnTo>
                    <a:pt x="72783" y="6652"/>
                  </a:lnTo>
                  <a:lnTo>
                    <a:pt x="72635" y="6434"/>
                  </a:lnTo>
                  <a:lnTo>
                    <a:pt x="69749" y="6634"/>
                  </a:lnTo>
                  <a:lnTo>
                    <a:pt x="69727" y="5846"/>
                  </a:lnTo>
                  <a:lnTo>
                    <a:pt x="67849" y="5849"/>
                  </a:lnTo>
                  <a:lnTo>
                    <a:pt x="67829" y="4683"/>
                  </a:lnTo>
                  <a:lnTo>
                    <a:pt x="64384" y="4681"/>
                  </a:lnTo>
                  <a:lnTo>
                    <a:pt x="64387" y="5919"/>
                  </a:lnTo>
                  <a:lnTo>
                    <a:pt x="63561" y="5925"/>
                  </a:lnTo>
                  <a:lnTo>
                    <a:pt x="63188" y="5472"/>
                  </a:lnTo>
                  <a:lnTo>
                    <a:pt x="62222" y="5404"/>
                  </a:lnTo>
                  <a:lnTo>
                    <a:pt x="61234" y="5657"/>
                  </a:lnTo>
                  <a:lnTo>
                    <a:pt x="60904" y="5649"/>
                  </a:lnTo>
                  <a:lnTo>
                    <a:pt x="60230" y="5448"/>
                  </a:lnTo>
                  <a:lnTo>
                    <a:pt x="59675" y="5586"/>
                  </a:lnTo>
                  <a:lnTo>
                    <a:pt x="58950" y="6017"/>
                  </a:lnTo>
                  <a:lnTo>
                    <a:pt x="58797" y="5526"/>
                  </a:lnTo>
                  <a:lnTo>
                    <a:pt x="59158" y="5355"/>
                  </a:lnTo>
                  <a:lnTo>
                    <a:pt x="58622" y="4721"/>
                  </a:lnTo>
                  <a:lnTo>
                    <a:pt x="53881" y="4705"/>
                  </a:lnTo>
                  <a:lnTo>
                    <a:pt x="54203" y="3311"/>
                  </a:lnTo>
                  <a:lnTo>
                    <a:pt x="53676" y="758"/>
                  </a:lnTo>
                  <a:lnTo>
                    <a:pt x="53587" y="0"/>
                  </a:lnTo>
                  <a:lnTo>
                    <a:pt x="45544" y="5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6" name="pg757">
              <a:extLst>
                <a:ext uri="{FF2B5EF4-FFF2-40B4-BE49-F238E27FC236}">
                  <a16:creationId xmlns:a16="http://schemas.microsoft.com/office/drawing/2014/main" id="{9DA5752F-9FB6-CB47-AA30-8EAB56AE4C40}"/>
                </a:ext>
              </a:extLst>
            </p:cNvPr>
            <p:cNvSpPr/>
            <p:nvPr/>
          </p:nvSpPr>
          <p:spPr>
            <a:xfrm>
              <a:off x="2883698" y="2015171"/>
              <a:ext cx="105117" cy="78564"/>
            </a:xfrm>
            <a:custGeom>
              <a:avLst/>
              <a:gdLst/>
              <a:ahLst/>
              <a:cxnLst/>
              <a:rect l="0" t="0" r="0" b="0"/>
              <a:pathLst>
                <a:path w="105117" h="78564">
                  <a:moveTo>
                    <a:pt x="32059" y="6"/>
                  </a:moveTo>
                  <a:lnTo>
                    <a:pt x="45544" y="52"/>
                  </a:lnTo>
                  <a:lnTo>
                    <a:pt x="53587" y="0"/>
                  </a:lnTo>
                  <a:lnTo>
                    <a:pt x="53676" y="758"/>
                  </a:lnTo>
                  <a:lnTo>
                    <a:pt x="54203" y="3311"/>
                  </a:lnTo>
                  <a:lnTo>
                    <a:pt x="53881" y="4705"/>
                  </a:lnTo>
                  <a:lnTo>
                    <a:pt x="58622" y="4721"/>
                  </a:lnTo>
                  <a:lnTo>
                    <a:pt x="59128" y="5478"/>
                  </a:lnTo>
                  <a:lnTo>
                    <a:pt x="58797" y="5526"/>
                  </a:lnTo>
                  <a:lnTo>
                    <a:pt x="58950" y="6017"/>
                  </a:lnTo>
                  <a:lnTo>
                    <a:pt x="59675" y="5586"/>
                  </a:lnTo>
                  <a:lnTo>
                    <a:pt x="60230" y="5448"/>
                  </a:lnTo>
                  <a:lnTo>
                    <a:pt x="60904" y="5649"/>
                  </a:lnTo>
                  <a:lnTo>
                    <a:pt x="61234" y="5657"/>
                  </a:lnTo>
                  <a:lnTo>
                    <a:pt x="62222" y="5404"/>
                  </a:lnTo>
                  <a:lnTo>
                    <a:pt x="63188" y="5472"/>
                  </a:lnTo>
                  <a:lnTo>
                    <a:pt x="63561" y="5925"/>
                  </a:lnTo>
                  <a:lnTo>
                    <a:pt x="64387" y="5919"/>
                  </a:lnTo>
                  <a:lnTo>
                    <a:pt x="64384" y="4681"/>
                  </a:lnTo>
                  <a:lnTo>
                    <a:pt x="67829" y="4683"/>
                  </a:lnTo>
                  <a:lnTo>
                    <a:pt x="67849" y="5849"/>
                  </a:lnTo>
                  <a:lnTo>
                    <a:pt x="69727" y="5846"/>
                  </a:lnTo>
                  <a:lnTo>
                    <a:pt x="69749" y="6634"/>
                  </a:lnTo>
                  <a:lnTo>
                    <a:pt x="72757" y="6427"/>
                  </a:lnTo>
                  <a:lnTo>
                    <a:pt x="72783" y="6652"/>
                  </a:lnTo>
                  <a:lnTo>
                    <a:pt x="73181" y="7150"/>
                  </a:lnTo>
                  <a:lnTo>
                    <a:pt x="73363" y="7536"/>
                  </a:lnTo>
                  <a:lnTo>
                    <a:pt x="73486" y="8592"/>
                  </a:lnTo>
                  <a:lnTo>
                    <a:pt x="73410" y="8785"/>
                  </a:lnTo>
                  <a:lnTo>
                    <a:pt x="73190" y="9034"/>
                  </a:lnTo>
                  <a:lnTo>
                    <a:pt x="71635" y="10317"/>
                  </a:lnTo>
                  <a:lnTo>
                    <a:pt x="68790" y="11356"/>
                  </a:lnTo>
                  <a:lnTo>
                    <a:pt x="64474" y="13607"/>
                  </a:lnTo>
                  <a:lnTo>
                    <a:pt x="64180" y="14028"/>
                  </a:lnTo>
                  <a:lnTo>
                    <a:pt x="64195" y="14196"/>
                  </a:lnTo>
                  <a:lnTo>
                    <a:pt x="63927" y="14704"/>
                  </a:lnTo>
                  <a:lnTo>
                    <a:pt x="64060" y="15998"/>
                  </a:lnTo>
                  <a:lnTo>
                    <a:pt x="64528" y="16682"/>
                  </a:lnTo>
                  <a:lnTo>
                    <a:pt x="64612" y="17127"/>
                  </a:lnTo>
                  <a:lnTo>
                    <a:pt x="64478" y="17539"/>
                  </a:lnTo>
                  <a:lnTo>
                    <a:pt x="64506" y="19070"/>
                  </a:lnTo>
                  <a:lnTo>
                    <a:pt x="63965" y="19305"/>
                  </a:lnTo>
                  <a:lnTo>
                    <a:pt x="64467" y="19421"/>
                  </a:lnTo>
                  <a:lnTo>
                    <a:pt x="65954" y="19423"/>
                  </a:lnTo>
                  <a:lnTo>
                    <a:pt x="66877" y="19538"/>
                  </a:lnTo>
                  <a:lnTo>
                    <a:pt x="69530" y="20210"/>
                  </a:lnTo>
                  <a:lnTo>
                    <a:pt x="70106" y="20499"/>
                  </a:lnTo>
                  <a:lnTo>
                    <a:pt x="71193" y="21614"/>
                  </a:lnTo>
                  <a:lnTo>
                    <a:pt x="72454" y="22328"/>
                  </a:lnTo>
                  <a:lnTo>
                    <a:pt x="73161" y="22580"/>
                  </a:lnTo>
                  <a:lnTo>
                    <a:pt x="74459" y="22792"/>
                  </a:lnTo>
                  <a:lnTo>
                    <a:pt x="75157" y="23101"/>
                  </a:lnTo>
                  <a:lnTo>
                    <a:pt x="76675" y="23584"/>
                  </a:lnTo>
                  <a:lnTo>
                    <a:pt x="76717" y="25335"/>
                  </a:lnTo>
                  <a:lnTo>
                    <a:pt x="76768" y="25539"/>
                  </a:lnTo>
                  <a:lnTo>
                    <a:pt x="77163" y="25893"/>
                  </a:lnTo>
                  <a:lnTo>
                    <a:pt x="72140" y="25949"/>
                  </a:lnTo>
                  <a:lnTo>
                    <a:pt x="69936" y="25902"/>
                  </a:lnTo>
                  <a:lnTo>
                    <a:pt x="66825" y="25992"/>
                  </a:lnTo>
                  <a:lnTo>
                    <a:pt x="66864" y="29330"/>
                  </a:lnTo>
                  <a:lnTo>
                    <a:pt x="67149" y="29335"/>
                  </a:lnTo>
                  <a:lnTo>
                    <a:pt x="67183" y="31434"/>
                  </a:lnTo>
                  <a:lnTo>
                    <a:pt x="67089" y="31820"/>
                  </a:lnTo>
                  <a:lnTo>
                    <a:pt x="67343" y="32377"/>
                  </a:lnTo>
                  <a:lnTo>
                    <a:pt x="70872" y="34238"/>
                  </a:lnTo>
                  <a:lnTo>
                    <a:pt x="71353" y="34153"/>
                  </a:lnTo>
                  <a:lnTo>
                    <a:pt x="72481" y="34476"/>
                  </a:lnTo>
                  <a:lnTo>
                    <a:pt x="73990" y="34565"/>
                  </a:lnTo>
                  <a:lnTo>
                    <a:pt x="74188" y="34428"/>
                  </a:lnTo>
                  <a:lnTo>
                    <a:pt x="74180" y="34052"/>
                  </a:lnTo>
                  <a:lnTo>
                    <a:pt x="74699" y="33748"/>
                  </a:lnTo>
                  <a:lnTo>
                    <a:pt x="75785" y="33960"/>
                  </a:lnTo>
                  <a:lnTo>
                    <a:pt x="76866" y="34819"/>
                  </a:lnTo>
                  <a:lnTo>
                    <a:pt x="77031" y="35198"/>
                  </a:lnTo>
                  <a:lnTo>
                    <a:pt x="77360" y="35514"/>
                  </a:lnTo>
                  <a:lnTo>
                    <a:pt x="78216" y="35689"/>
                  </a:lnTo>
                  <a:lnTo>
                    <a:pt x="78617" y="35599"/>
                  </a:lnTo>
                  <a:lnTo>
                    <a:pt x="78814" y="35639"/>
                  </a:lnTo>
                  <a:lnTo>
                    <a:pt x="79592" y="36112"/>
                  </a:lnTo>
                  <a:lnTo>
                    <a:pt x="79644" y="36244"/>
                  </a:lnTo>
                  <a:lnTo>
                    <a:pt x="80325" y="36450"/>
                  </a:lnTo>
                  <a:lnTo>
                    <a:pt x="80888" y="36460"/>
                  </a:lnTo>
                  <a:lnTo>
                    <a:pt x="81466" y="36597"/>
                  </a:lnTo>
                  <a:lnTo>
                    <a:pt x="82654" y="37003"/>
                  </a:lnTo>
                  <a:lnTo>
                    <a:pt x="82675" y="42663"/>
                  </a:lnTo>
                  <a:lnTo>
                    <a:pt x="91659" y="42592"/>
                  </a:lnTo>
                  <a:lnTo>
                    <a:pt x="105117" y="42655"/>
                  </a:lnTo>
                  <a:lnTo>
                    <a:pt x="104943" y="69172"/>
                  </a:lnTo>
                  <a:lnTo>
                    <a:pt x="104126" y="69171"/>
                  </a:lnTo>
                  <a:lnTo>
                    <a:pt x="89086" y="69144"/>
                  </a:lnTo>
                  <a:lnTo>
                    <a:pt x="89087" y="70407"/>
                  </a:lnTo>
                  <a:lnTo>
                    <a:pt x="89088" y="71417"/>
                  </a:lnTo>
                  <a:lnTo>
                    <a:pt x="89077" y="73352"/>
                  </a:lnTo>
                  <a:lnTo>
                    <a:pt x="89078" y="73864"/>
                  </a:lnTo>
                  <a:lnTo>
                    <a:pt x="73145" y="73854"/>
                  </a:lnTo>
                  <a:lnTo>
                    <a:pt x="73082" y="78563"/>
                  </a:lnTo>
                  <a:lnTo>
                    <a:pt x="56500" y="78564"/>
                  </a:lnTo>
                  <a:lnTo>
                    <a:pt x="56476" y="77936"/>
                  </a:lnTo>
                  <a:lnTo>
                    <a:pt x="49215" y="77976"/>
                  </a:lnTo>
                  <a:lnTo>
                    <a:pt x="46214" y="77955"/>
                  </a:lnTo>
                  <a:lnTo>
                    <a:pt x="30584" y="77981"/>
                  </a:lnTo>
                  <a:lnTo>
                    <a:pt x="23697" y="77962"/>
                  </a:lnTo>
                  <a:lnTo>
                    <a:pt x="23646" y="76508"/>
                  </a:lnTo>
                  <a:lnTo>
                    <a:pt x="23627" y="75351"/>
                  </a:lnTo>
                  <a:lnTo>
                    <a:pt x="23582" y="72570"/>
                  </a:lnTo>
                  <a:lnTo>
                    <a:pt x="23565" y="69078"/>
                  </a:lnTo>
                  <a:lnTo>
                    <a:pt x="23960" y="69190"/>
                  </a:lnTo>
                  <a:lnTo>
                    <a:pt x="24520" y="69666"/>
                  </a:lnTo>
                  <a:lnTo>
                    <a:pt x="26612" y="69841"/>
                  </a:lnTo>
                  <a:lnTo>
                    <a:pt x="27159" y="69942"/>
                  </a:lnTo>
                  <a:lnTo>
                    <a:pt x="27483" y="69730"/>
                  </a:lnTo>
                  <a:lnTo>
                    <a:pt x="27929" y="68960"/>
                  </a:lnTo>
                  <a:lnTo>
                    <a:pt x="28170" y="68670"/>
                  </a:lnTo>
                  <a:lnTo>
                    <a:pt x="29492" y="67756"/>
                  </a:lnTo>
                  <a:lnTo>
                    <a:pt x="29584" y="67403"/>
                  </a:lnTo>
                  <a:lnTo>
                    <a:pt x="29896" y="67210"/>
                  </a:lnTo>
                  <a:lnTo>
                    <a:pt x="30027" y="67169"/>
                  </a:lnTo>
                  <a:lnTo>
                    <a:pt x="30376" y="67333"/>
                  </a:lnTo>
                  <a:lnTo>
                    <a:pt x="30932" y="67389"/>
                  </a:lnTo>
                  <a:lnTo>
                    <a:pt x="31378" y="67136"/>
                  </a:lnTo>
                  <a:lnTo>
                    <a:pt x="32064" y="67285"/>
                  </a:lnTo>
                  <a:lnTo>
                    <a:pt x="32275" y="67193"/>
                  </a:lnTo>
                  <a:lnTo>
                    <a:pt x="32330" y="66345"/>
                  </a:lnTo>
                  <a:lnTo>
                    <a:pt x="31939" y="65917"/>
                  </a:lnTo>
                  <a:lnTo>
                    <a:pt x="31678" y="65984"/>
                  </a:lnTo>
                  <a:lnTo>
                    <a:pt x="31240" y="65824"/>
                  </a:lnTo>
                  <a:lnTo>
                    <a:pt x="31493" y="64828"/>
                  </a:lnTo>
                  <a:lnTo>
                    <a:pt x="32509" y="64171"/>
                  </a:lnTo>
                  <a:lnTo>
                    <a:pt x="32918" y="63461"/>
                  </a:lnTo>
                  <a:lnTo>
                    <a:pt x="33368" y="62992"/>
                  </a:lnTo>
                  <a:lnTo>
                    <a:pt x="33751" y="63059"/>
                  </a:lnTo>
                  <a:lnTo>
                    <a:pt x="34109" y="62817"/>
                  </a:lnTo>
                  <a:lnTo>
                    <a:pt x="34450" y="62430"/>
                  </a:lnTo>
                  <a:lnTo>
                    <a:pt x="34732" y="61965"/>
                  </a:lnTo>
                  <a:lnTo>
                    <a:pt x="35329" y="60571"/>
                  </a:lnTo>
                  <a:lnTo>
                    <a:pt x="35855" y="59772"/>
                  </a:lnTo>
                  <a:lnTo>
                    <a:pt x="36200" y="59370"/>
                  </a:lnTo>
                  <a:lnTo>
                    <a:pt x="38905" y="56875"/>
                  </a:lnTo>
                  <a:lnTo>
                    <a:pt x="39082" y="56388"/>
                  </a:lnTo>
                  <a:lnTo>
                    <a:pt x="38922" y="56143"/>
                  </a:lnTo>
                  <a:lnTo>
                    <a:pt x="38226" y="56165"/>
                  </a:lnTo>
                  <a:lnTo>
                    <a:pt x="38230" y="55652"/>
                  </a:lnTo>
                  <a:lnTo>
                    <a:pt x="38892" y="54678"/>
                  </a:lnTo>
                  <a:lnTo>
                    <a:pt x="39680" y="54102"/>
                  </a:lnTo>
                  <a:lnTo>
                    <a:pt x="40747" y="53184"/>
                  </a:lnTo>
                  <a:lnTo>
                    <a:pt x="41088" y="52485"/>
                  </a:lnTo>
                  <a:lnTo>
                    <a:pt x="40894" y="52180"/>
                  </a:lnTo>
                  <a:lnTo>
                    <a:pt x="40816" y="51285"/>
                  </a:lnTo>
                  <a:lnTo>
                    <a:pt x="41403" y="50711"/>
                  </a:lnTo>
                  <a:lnTo>
                    <a:pt x="42058" y="49906"/>
                  </a:lnTo>
                  <a:lnTo>
                    <a:pt x="42244" y="49629"/>
                  </a:lnTo>
                  <a:lnTo>
                    <a:pt x="42450" y="49126"/>
                  </a:lnTo>
                  <a:lnTo>
                    <a:pt x="42473" y="48477"/>
                  </a:lnTo>
                  <a:lnTo>
                    <a:pt x="42040" y="47894"/>
                  </a:lnTo>
                  <a:lnTo>
                    <a:pt x="41570" y="46909"/>
                  </a:lnTo>
                  <a:lnTo>
                    <a:pt x="41544" y="45999"/>
                  </a:lnTo>
                  <a:lnTo>
                    <a:pt x="41370" y="44790"/>
                  </a:lnTo>
                  <a:lnTo>
                    <a:pt x="41267" y="44439"/>
                  </a:lnTo>
                  <a:lnTo>
                    <a:pt x="40272" y="44424"/>
                  </a:lnTo>
                  <a:lnTo>
                    <a:pt x="40203" y="46132"/>
                  </a:lnTo>
                  <a:lnTo>
                    <a:pt x="39626" y="46770"/>
                  </a:lnTo>
                  <a:lnTo>
                    <a:pt x="37547" y="46764"/>
                  </a:lnTo>
                  <a:lnTo>
                    <a:pt x="37533" y="45559"/>
                  </a:lnTo>
                  <a:lnTo>
                    <a:pt x="36697" y="44967"/>
                  </a:lnTo>
                  <a:lnTo>
                    <a:pt x="36175" y="44922"/>
                  </a:lnTo>
                  <a:lnTo>
                    <a:pt x="36218" y="42610"/>
                  </a:lnTo>
                  <a:lnTo>
                    <a:pt x="32720" y="42593"/>
                  </a:lnTo>
                  <a:lnTo>
                    <a:pt x="31631" y="42663"/>
                  </a:lnTo>
                  <a:lnTo>
                    <a:pt x="31377" y="42349"/>
                  </a:lnTo>
                  <a:lnTo>
                    <a:pt x="31269" y="41852"/>
                  </a:lnTo>
                  <a:lnTo>
                    <a:pt x="31265" y="40886"/>
                  </a:lnTo>
                  <a:lnTo>
                    <a:pt x="31025" y="40551"/>
                  </a:lnTo>
                  <a:lnTo>
                    <a:pt x="30079" y="41168"/>
                  </a:lnTo>
                  <a:lnTo>
                    <a:pt x="30281" y="41168"/>
                  </a:lnTo>
                  <a:lnTo>
                    <a:pt x="30024" y="41432"/>
                  </a:lnTo>
                  <a:lnTo>
                    <a:pt x="29192" y="41528"/>
                  </a:lnTo>
                  <a:lnTo>
                    <a:pt x="27837" y="41528"/>
                  </a:lnTo>
                  <a:lnTo>
                    <a:pt x="27613" y="41769"/>
                  </a:lnTo>
                  <a:lnTo>
                    <a:pt x="27495" y="42011"/>
                  </a:lnTo>
                  <a:lnTo>
                    <a:pt x="27271" y="43475"/>
                  </a:lnTo>
                  <a:lnTo>
                    <a:pt x="26886" y="43472"/>
                  </a:lnTo>
                  <a:lnTo>
                    <a:pt x="25194" y="43951"/>
                  </a:lnTo>
                  <a:lnTo>
                    <a:pt x="23573" y="44713"/>
                  </a:lnTo>
                  <a:lnTo>
                    <a:pt x="23569" y="42063"/>
                  </a:lnTo>
                  <a:lnTo>
                    <a:pt x="28784" y="38870"/>
                  </a:lnTo>
                  <a:lnTo>
                    <a:pt x="28833" y="38716"/>
                  </a:lnTo>
                  <a:lnTo>
                    <a:pt x="28775" y="38454"/>
                  </a:lnTo>
                  <a:lnTo>
                    <a:pt x="26027" y="40074"/>
                  </a:lnTo>
                  <a:lnTo>
                    <a:pt x="23539" y="41732"/>
                  </a:lnTo>
                  <a:lnTo>
                    <a:pt x="23372" y="41826"/>
                  </a:lnTo>
                  <a:lnTo>
                    <a:pt x="22866" y="42023"/>
                  </a:lnTo>
                  <a:lnTo>
                    <a:pt x="22477" y="42008"/>
                  </a:lnTo>
                  <a:lnTo>
                    <a:pt x="22216" y="41717"/>
                  </a:lnTo>
                  <a:lnTo>
                    <a:pt x="22226" y="37712"/>
                  </a:lnTo>
                  <a:lnTo>
                    <a:pt x="20785" y="37695"/>
                  </a:lnTo>
                  <a:lnTo>
                    <a:pt x="20848" y="37376"/>
                  </a:lnTo>
                  <a:lnTo>
                    <a:pt x="20850" y="33015"/>
                  </a:lnTo>
                  <a:lnTo>
                    <a:pt x="19392" y="33019"/>
                  </a:lnTo>
                  <a:lnTo>
                    <a:pt x="19371" y="32309"/>
                  </a:lnTo>
                  <a:lnTo>
                    <a:pt x="19106" y="32396"/>
                  </a:lnTo>
                  <a:lnTo>
                    <a:pt x="18763" y="32719"/>
                  </a:lnTo>
                  <a:lnTo>
                    <a:pt x="19333" y="33027"/>
                  </a:lnTo>
                  <a:lnTo>
                    <a:pt x="19875" y="33818"/>
                  </a:lnTo>
                  <a:lnTo>
                    <a:pt x="19587" y="33912"/>
                  </a:lnTo>
                  <a:lnTo>
                    <a:pt x="18658" y="33852"/>
                  </a:lnTo>
                  <a:lnTo>
                    <a:pt x="18333" y="34585"/>
                  </a:lnTo>
                  <a:lnTo>
                    <a:pt x="18295" y="35217"/>
                  </a:lnTo>
                  <a:lnTo>
                    <a:pt x="18448" y="35611"/>
                  </a:lnTo>
                  <a:lnTo>
                    <a:pt x="18667" y="35477"/>
                  </a:lnTo>
                  <a:lnTo>
                    <a:pt x="18866" y="35469"/>
                  </a:lnTo>
                  <a:lnTo>
                    <a:pt x="19610" y="35993"/>
                  </a:lnTo>
                  <a:lnTo>
                    <a:pt x="19665" y="36239"/>
                  </a:lnTo>
                  <a:lnTo>
                    <a:pt x="19390" y="36585"/>
                  </a:lnTo>
                  <a:lnTo>
                    <a:pt x="18677" y="36934"/>
                  </a:lnTo>
                  <a:lnTo>
                    <a:pt x="18246" y="37258"/>
                  </a:lnTo>
                  <a:lnTo>
                    <a:pt x="17182" y="38284"/>
                  </a:lnTo>
                  <a:lnTo>
                    <a:pt x="16530" y="39288"/>
                  </a:lnTo>
                  <a:lnTo>
                    <a:pt x="16471" y="39523"/>
                  </a:lnTo>
                  <a:lnTo>
                    <a:pt x="16500" y="39720"/>
                  </a:lnTo>
                  <a:lnTo>
                    <a:pt x="16099" y="39987"/>
                  </a:lnTo>
                  <a:lnTo>
                    <a:pt x="15878" y="40018"/>
                  </a:lnTo>
                  <a:lnTo>
                    <a:pt x="14178" y="40042"/>
                  </a:lnTo>
                  <a:lnTo>
                    <a:pt x="14173" y="40722"/>
                  </a:lnTo>
                  <a:lnTo>
                    <a:pt x="12473" y="37803"/>
                  </a:lnTo>
                  <a:lnTo>
                    <a:pt x="10462" y="36595"/>
                  </a:lnTo>
                  <a:lnTo>
                    <a:pt x="10230" y="36323"/>
                  </a:lnTo>
                  <a:lnTo>
                    <a:pt x="10147" y="31862"/>
                  </a:lnTo>
                  <a:lnTo>
                    <a:pt x="10941" y="28578"/>
                  </a:lnTo>
                  <a:lnTo>
                    <a:pt x="10962" y="27641"/>
                  </a:lnTo>
                  <a:lnTo>
                    <a:pt x="10992" y="27017"/>
                  </a:lnTo>
                  <a:lnTo>
                    <a:pt x="10806" y="26730"/>
                  </a:lnTo>
                  <a:lnTo>
                    <a:pt x="10100" y="26511"/>
                  </a:lnTo>
                  <a:lnTo>
                    <a:pt x="7787" y="26121"/>
                  </a:lnTo>
                  <a:lnTo>
                    <a:pt x="7601" y="25890"/>
                  </a:lnTo>
                  <a:lnTo>
                    <a:pt x="6797" y="23522"/>
                  </a:lnTo>
                  <a:lnTo>
                    <a:pt x="6649" y="23362"/>
                  </a:lnTo>
                  <a:lnTo>
                    <a:pt x="5248" y="22452"/>
                  </a:lnTo>
                  <a:lnTo>
                    <a:pt x="3568" y="21980"/>
                  </a:lnTo>
                  <a:lnTo>
                    <a:pt x="3077" y="21267"/>
                  </a:lnTo>
                  <a:lnTo>
                    <a:pt x="2306" y="20758"/>
                  </a:lnTo>
                  <a:lnTo>
                    <a:pt x="1980" y="20215"/>
                  </a:lnTo>
                  <a:lnTo>
                    <a:pt x="862" y="19354"/>
                  </a:lnTo>
                  <a:lnTo>
                    <a:pt x="358" y="19120"/>
                  </a:lnTo>
                  <a:lnTo>
                    <a:pt x="216" y="18799"/>
                  </a:lnTo>
                  <a:lnTo>
                    <a:pt x="2242" y="18805"/>
                  </a:lnTo>
                  <a:lnTo>
                    <a:pt x="1289" y="18346"/>
                  </a:lnTo>
                  <a:lnTo>
                    <a:pt x="0" y="18067"/>
                  </a:lnTo>
                  <a:lnTo>
                    <a:pt x="18" y="16525"/>
                  </a:lnTo>
                  <a:lnTo>
                    <a:pt x="10813" y="16570"/>
                  </a:lnTo>
                  <a:lnTo>
                    <a:pt x="10839" y="14188"/>
                  </a:lnTo>
                  <a:lnTo>
                    <a:pt x="13528" y="14174"/>
                  </a:lnTo>
                  <a:lnTo>
                    <a:pt x="13547" y="11832"/>
                  </a:lnTo>
                  <a:lnTo>
                    <a:pt x="16312" y="11781"/>
                  </a:lnTo>
                  <a:lnTo>
                    <a:pt x="17315" y="10979"/>
                  </a:lnTo>
                  <a:lnTo>
                    <a:pt x="18963" y="10502"/>
                  </a:lnTo>
                  <a:lnTo>
                    <a:pt x="18986" y="7075"/>
                  </a:lnTo>
                  <a:lnTo>
                    <a:pt x="21575" y="7092"/>
                  </a:lnTo>
                  <a:lnTo>
                    <a:pt x="21523" y="2323"/>
                  </a:lnTo>
                  <a:lnTo>
                    <a:pt x="24484" y="2329"/>
                  </a:lnTo>
                  <a:lnTo>
                    <a:pt x="27673" y="4965"/>
                  </a:lnTo>
                  <a:lnTo>
                    <a:pt x="27599" y="4342"/>
                  </a:lnTo>
                  <a:lnTo>
                    <a:pt x="32054" y="432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7" name="pg758">
              <a:extLst>
                <a:ext uri="{FF2B5EF4-FFF2-40B4-BE49-F238E27FC236}">
                  <a16:creationId xmlns:a16="http://schemas.microsoft.com/office/drawing/2014/main" id="{5F7D209A-83AB-1246-803F-F2B00AA9797D}"/>
                </a:ext>
              </a:extLst>
            </p:cNvPr>
            <p:cNvSpPr/>
            <p:nvPr/>
          </p:nvSpPr>
          <p:spPr>
            <a:xfrm>
              <a:off x="7533284" y="2707241"/>
              <a:ext cx="98054" cy="72252"/>
            </a:xfrm>
            <a:custGeom>
              <a:avLst/>
              <a:gdLst/>
              <a:ahLst/>
              <a:cxnLst/>
              <a:rect l="0" t="0" r="0" b="0"/>
              <a:pathLst>
                <a:path w="98054" h="72252">
                  <a:moveTo>
                    <a:pt x="4071" y="7236"/>
                  </a:moveTo>
                  <a:lnTo>
                    <a:pt x="5353" y="7057"/>
                  </a:lnTo>
                  <a:lnTo>
                    <a:pt x="5490" y="7895"/>
                  </a:lnTo>
                  <a:lnTo>
                    <a:pt x="6240" y="7905"/>
                  </a:lnTo>
                  <a:lnTo>
                    <a:pt x="6111" y="7026"/>
                  </a:lnTo>
                  <a:lnTo>
                    <a:pt x="11205" y="6374"/>
                  </a:lnTo>
                  <a:lnTo>
                    <a:pt x="14178" y="6018"/>
                  </a:lnTo>
                  <a:lnTo>
                    <a:pt x="19137" y="5286"/>
                  </a:lnTo>
                  <a:lnTo>
                    <a:pt x="19266" y="5286"/>
                  </a:lnTo>
                  <a:lnTo>
                    <a:pt x="19460" y="7108"/>
                  </a:lnTo>
                  <a:lnTo>
                    <a:pt x="20146" y="7010"/>
                  </a:lnTo>
                  <a:lnTo>
                    <a:pt x="20056" y="7173"/>
                  </a:lnTo>
                  <a:lnTo>
                    <a:pt x="18981" y="8962"/>
                  </a:lnTo>
                  <a:lnTo>
                    <a:pt x="18735" y="9580"/>
                  </a:lnTo>
                  <a:lnTo>
                    <a:pt x="18735" y="9938"/>
                  </a:lnTo>
                  <a:lnTo>
                    <a:pt x="19043" y="10080"/>
                  </a:lnTo>
                  <a:lnTo>
                    <a:pt x="18837" y="10298"/>
                  </a:lnTo>
                  <a:lnTo>
                    <a:pt x="18560" y="10427"/>
                  </a:lnTo>
                  <a:lnTo>
                    <a:pt x="18539" y="10226"/>
                  </a:lnTo>
                  <a:lnTo>
                    <a:pt x="18280" y="10174"/>
                  </a:lnTo>
                  <a:lnTo>
                    <a:pt x="18176" y="11055"/>
                  </a:lnTo>
                  <a:lnTo>
                    <a:pt x="18536" y="11235"/>
                  </a:lnTo>
                  <a:lnTo>
                    <a:pt x="18737" y="11231"/>
                  </a:lnTo>
                  <a:lnTo>
                    <a:pt x="19366" y="10263"/>
                  </a:lnTo>
                  <a:lnTo>
                    <a:pt x="19642" y="9954"/>
                  </a:lnTo>
                  <a:lnTo>
                    <a:pt x="19091" y="10925"/>
                  </a:lnTo>
                  <a:lnTo>
                    <a:pt x="19033" y="11565"/>
                  </a:lnTo>
                  <a:lnTo>
                    <a:pt x="19486" y="11890"/>
                  </a:lnTo>
                  <a:lnTo>
                    <a:pt x="19629" y="13322"/>
                  </a:lnTo>
                  <a:lnTo>
                    <a:pt x="19370" y="13322"/>
                  </a:lnTo>
                  <a:lnTo>
                    <a:pt x="18929" y="13744"/>
                  </a:lnTo>
                  <a:lnTo>
                    <a:pt x="18813" y="14997"/>
                  </a:lnTo>
                  <a:lnTo>
                    <a:pt x="18528" y="16591"/>
                  </a:lnTo>
                  <a:lnTo>
                    <a:pt x="17583" y="17177"/>
                  </a:lnTo>
                  <a:lnTo>
                    <a:pt x="17246" y="17616"/>
                  </a:lnTo>
                  <a:lnTo>
                    <a:pt x="16793" y="19470"/>
                  </a:lnTo>
                  <a:lnTo>
                    <a:pt x="18191" y="19210"/>
                  </a:lnTo>
                  <a:lnTo>
                    <a:pt x="18398" y="19259"/>
                  </a:lnTo>
                  <a:lnTo>
                    <a:pt x="18165" y="20560"/>
                  </a:lnTo>
                  <a:lnTo>
                    <a:pt x="18670" y="20251"/>
                  </a:lnTo>
                  <a:lnTo>
                    <a:pt x="18666" y="20396"/>
                  </a:lnTo>
                  <a:lnTo>
                    <a:pt x="18619" y="21617"/>
                  </a:lnTo>
                  <a:lnTo>
                    <a:pt x="19253" y="21894"/>
                  </a:lnTo>
                  <a:lnTo>
                    <a:pt x="19525" y="21878"/>
                  </a:lnTo>
                  <a:lnTo>
                    <a:pt x="20677" y="20560"/>
                  </a:lnTo>
                  <a:lnTo>
                    <a:pt x="20807" y="20625"/>
                  </a:lnTo>
                  <a:lnTo>
                    <a:pt x="21325" y="19877"/>
                  </a:lnTo>
                  <a:lnTo>
                    <a:pt x="21843" y="18819"/>
                  </a:lnTo>
                  <a:lnTo>
                    <a:pt x="24588" y="18364"/>
                  </a:lnTo>
                  <a:lnTo>
                    <a:pt x="28195" y="17877"/>
                  </a:lnTo>
                  <a:lnTo>
                    <a:pt x="28096" y="15664"/>
                  </a:lnTo>
                  <a:lnTo>
                    <a:pt x="29404" y="15355"/>
                  </a:lnTo>
                  <a:lnTo>
                    <a:pt x="30867" y="15127"/>
                  </a:lnTo>
                  <a:lnTo>
                    <a:pt x="31075" y="14200"/>
                  </a:lnTo>
                  <a:lnTo>
                    <a:pt x="31826" y="13962"/>
                  </a:lnTo>
                  <a:lnTo>
                    <a:pt x="33059" y="13736"/>
                  </a:lnTo>
                  <a:lnTo>
                    <a:pt x="32893" y="13356"/>
                  </a:lnTo>
                  <a:lnTo>
                    <a:pt x="33499" y="11567"/>
                  </a:lnTo>
                  <a:lnTo>
                    <a:pt x="33200" y="11000"/>
                  </a:lnTo>
                  <a:lnTo>
                    <a:pt x="32943" y="10763"/>
                  </a:lnTo>
                  <a:lnTo>
                    <a:pt x="32889" y="10454"/>
                  </a:lnTo>
                  <a:lnTo>
                    <a:pt x="32991" y="10182"/>
                  </a:lnTo>
                  <a:lnTo>
                    <a:pt x="33146" y="9938"/>
                  </a:lnTo>
                  <a:lnTo>
                    <a:pt x="43997" y="7970"/>
                  </a:lnTo>
                  <a:lnTo>
                    <a:pt x="44294" y="7905"/>
                  </a:lnTo>
                  <a:lnTo>
                    <a:pt x="43984" y="9027"/>
                  </a:lnTo>
                  <a:lnTo>
                    <a:pt x="44191" y="9011"/>
                  </a:lnTo>
                  <a:lnTo>
                    <a:pt x="55119" y="7499"/>
                  </a:lnTo>
                  <a:lnTo>
                    <a:pt x="60143" y="6799"/>
                  </a:lnTo>
                  <a:lnTo>
                    <a:pt x="61217" y="4261"/>
                  </a:lnTo>
                  <a:lnTo>
                    <a:pt x="63276" y="3448"/>
                  </a:lnTo>
                  <a:lnTo>
                    <a:pt x="63975" y="3155"/>
                  </a:lnTo>
                  <a:lnTo>
                    <a:pt x="63250" y="1057"/>
                  </a:lnTo>
                  <a:lnTo>
                    <a:pt x="63872" y="439"/>
                  </a:lnTo>
                  <a:lnTo>
                    <a:pt x="67031" y="0"/>
                  </a:lnTo>
                  <a:lnTo>
                    <a:pt x="67562" y="2748"/>
                  </a:lnTo>
                  <a:lnTo>
                    <a:pt x="69983" y="4310"/>
                  </a:lnTo>
                  <a:lnTo>
                    <a:pt x="71084" y="6603"/>
                  </a:lnTo>
                  <a:lnTo>
                    <a:pt x="71718" y="7937"/>
                  </a:lnTo>
                  <a:lnTo>
                    <a:pt x="71951" y="8718"/>
                  </a:lnTo>
                  <a:lnTo>
                    <a:pt x="72547" y="9401"/>
                  </a:lnTo>
                  <a:lnTo>
                    <a:pt x="72741" y="10345"/>
                  </a:lnTo>
                  <a:lnTo>
                    <a:pt x="72573" y="11825"/>
                  </a:lnTo>
                  <a:lnTo>
                    <a:pt x="72560" y="13094"/>
                  </a:lnTo>
                  <a:lnTo>
                    <a:pt x="72417" y="14151"/>
                  </a:lnTo>
                  <a:lnTo>
                    <a:pt x="72637" y="14135"/>
                  </a:lnTo>
                  <a:lnTo>
                    <a:pt x="72845" y="14541"/>
                  </a:lnTo>
                  <a:lnTo>
                    <a:pt x="73207" y="14899"/>
                  </a:lnTo>
                  <a:lnTo>
                    <a:pt x="73738" y="15241"/>
                  </a:lnTo>
                  <a:lnTo>
                    <a:pt x="74552" y="15634"/>
                  </a:lnTo>
                  <a:lnTo>
                    <a:pt x="75758" y="16233"/>
                  </a:lnTo>
                  <a:lnTo>
                    <a:pt x="75887" y="15761"/>
                  </a:lnTo>
                  <a:lnTo>
                    <a:pt x="76254" y="15132"/>
                  </a:lnTo>
                  <a:lnTo>
                    <a:pt x="76599" y="15046"/>
                  </a:lnTo>
                  <a:lnTo>
                    <a:pt x="76885" y="14185"/>
                  </a:lnTo>
                  <a:lnTo>
                    <a:pt x="77143" y="14223"/>
                  </a:lnTo>
                  <a:lnTo>
                    <a:pt x="77497" y="14520"/>
                  </a:lnTo>
                  <a:lnTo>
                    <a:pt x="78452" y="14337"/>
                  </a:lnTo>
                  <a:lnTo>
                    <a:pt x="79162" y="14724"/>
                  </a:lnTo>
                  <a:lnTo>
                    <a:pt x="79509" y="14831"/>
                  </a:lnTo>
                  <a:lnTo>
                    <a:pt x="81103" y="14566"/>
                  </a:lnTo>
                  <a:lnTo>
                    <a:pt x="83103" y="13554"/>
                  </a:lnTo>
                  <a:lnTo>
                    <a:pt x="83567" y="11423"/>
                  </a:lnTo>
                  <a:lnTo>
                    <a:pt x="85044" y="12892"/>
                  </a:lnTo>
                  <a:lnTo>
                    <a:pt x="85517" y="12566"/>
                  </a:lnTo>
                  <a:lnTo>
                    <a:pt x="91375" y="18395"/>
                  </a:lnTo>
                  <a:lnTo>
                    <a:pt x="92867" y="20038"/>
                  </a:lnTo>
                  <a:lnTo>
                    <a:pt x="93548" y="20885"/>
                  </a:lnTo>
                  <a:lnTo>
                    <a:pt x="95922" y="23019"/>
                  </a:lnTo>
                  <a:lnTo>
                    <a:pt x="97186" y="24382"/>
                  </a:lnTo>
                  <a:lnTo>
                    <a:pt x="96332" y="26383"/>
                  </a:lnTo>
                  <a:lnTo>
                    <a:pt x="96176" y="27050"/>
                  </a:lnTo>
                  <a:lnTo>
                    <a:pt x="96112" y="27668"/>
                  </a:lnTo>
                  <a:lnTo>
                    <a:pt x="96295" y="28558"/>
                  </a:lnTo>
                  <a:lnTo>
                    <a:pt x="96539" y="29148"/>
                  </a:lnTo>
                  <a:lnTo>
                    <a:pt x="97199" y="30401"/>
                  </a:lnTo>
                  <a:lnTo>
                    <a:pt x="97329" y="30694"/>
                  </a:lnTo>
                  <a:lnTo>
                    <a:pt x="97562" y="33719"/>
                  </a:lnTo>
                  <a:lnTo>
                    <a:pt x="98054" y="37688"/>
                  </a:lnTo>
                  <a:lnTo>
                    <a:pt x="96785" y="37834"/>
                  </a:lnTo>
                  <a:lnTo>
                    <a:pt x="96901" y="39445"/>
                  </a:lnTo>
                  <a:lnTo>
                    <a:pt x="94247" y="39949"/>
                  </a:lnTo>
                  <a:lnTo>
                    <a:pt x="89766" y="40396"/>
                  </a:lnTo>
                  <a:lnTo>
                    <a:pt x="88481" y="40620"/>
                  </a:lnTo>
                  <a:lnTo>
                    <a:pt x="86109" y="41653"/>
                  </a:lnTo>
                  <a:lnTo>
                    <a:pt x="86025" y="41074"/>
                  </a:lnTo>
                  <a:lnTo>
                    <a:pt x="85019" y="41209"/>
                  </a:lnTo>
                  <a:lnTo>
                    <a:pt x="84861" y="41230"/>
                  </a:lnTo>
                  <a:lnTo>
                    <a:pt x="76257" y="42386"/>
                  </a:lnTo>
                  <a:lnTo>
                    <a:pt x="75554" y="42481"/>
                  </a:lnTo>
                  <a:lnTo>
                    <a:pt x="75372" y="42506"/>
                  </a:lnTo>
                  <a:lnTo>
                    <a:pt x="74990" y="42558"/>
                  </a:lnTo>
                  <a:lnTo>
                    <a:pt x="73812" y="42717"/>
                  </a:lnTo>
                  <a:lnTo>
                    <a:pt x="73390" y="42932"/>
                  </a:lnTo>
                  <a:lnTo>
                    <a:pt x="72566" y="42861"/>
                  </a:lnTo>
                  <a:lnTo>
                    <a:pt x="70218" y="43187"/>
                  </a:lnTo>
                  <a:lnTo>
                    <a:pt x="69789" y="43125"/>
                  </a:lnTo>
                  <a:lnTo>
                    <a:pt x="69429" y="43073"/>
                  </a:lnTo>
                  <a:lnTo>
                    <a:pt x="70414" y="44850"/>
                  </a:lnTo>
                  <a:lnTo>
                    <a:pt x="70494" y="45080"/>
                  </a:lnTo>
                  <a:lnTo>
                    <a:pt x="70541" y="45798"/>
                  </a:lnTo>
                  <a:lnTo>
                    <a:pt x="70471" y="46845"/>
                  </a:lnTo>
                  <a:lnTo>
                    <a:pt x="70383" y="47174"/>
                  </a:lnTo>
                  <a:lnTo>
                    <a:pt x="70468" y="47668"/>
                  </a:lnTo>
                  <a:lnTo>
                    <a:pt x="70749" y="48295"/>
                  </a:lnTo>
                  <a:lnTo>
                    <a:pt x="70987" y="48510"/>
                  </a:lnTo>
                  <a:lnTo>
                    <a:pt x="71694" y="48708"/>
                  </a:lnTo>
                  <a:lnTo>
                    <a:pt x="73531" y="48839"/>
                  </a:lnTo>
                  <a:lnTo>
                    <a:pt x="75598" y="49296"/>
                  </a:lnTo>
                  <a:lnTo>
                    <a:pt x="75757" y="49385"/>
                  </a:lnTo>
                  <a:lnTo>
                    <a:pt x="76997" y="51026"/>
                  </a:lnTo>
                  <a:lnTo>
                    <a:pt x="77034" y="51446"/>
                  </a:lnTo>
                  <a:lnTo>
                    <a:pt x="76775" y="52361"/>
                  </a:lnTo>
                  <a:lnTo>
                    <a:pt x="76483" y="54845"/>
                  </a:lnTo>
                  <a:lnTo>
                    <a:pt x="76461" y="55150"/>
                  </a:lnTo>
                  <a:lnTo>
                    <a:pt x="76542" y="55434"/>
                  </a:lnTo>
                  <a:lnTo>
                    <a:pt x="76682" y="55684"/>
                  </a:lnTo>
                  <a:lnTo>
                    <a:pt x="76874" y="55851"/>
                  </a:lnTo>
                  <a:lnTo>
                    <a:pt x="78188" y="56560"/>
                  </a:lnTo>
                  <a:lnTo>
                    <a:pt x="78863" y="57102"/>
                  </a:lnTo>
                  <a:lnTo>
                    <a:pt x="79253" y="57526"/>
                  </a:lnTo>
                  <a:lnTo>
                    <a:pt x="80381" y="59258"/>
                  </a:lnTo>
                  <a:lnTo>
                    <a:pt x="80537" y="59698"/>
                  </a:lnTo>
                  <a:lnTo>
                    <a:pt x="80600" y="60119"/>
                  </a:lnTo>
                  <a:lnTo>
                    <a:pt x="80367" y="61469"/>
                  </a:lnTo>
                  <a:lnTo>
                    <a:pt x="80276" y="63243"/>
                  </a:lnTo>
                  <a:lnTo>
                    <a:pt x="80326" y="63843"/>
                  </a:lnTo>
                  <a:lnTo>
                    <a:pt x="81155" y="65447"/>
                  </a:lnTo>
                  <a:lnTo>
                    <a:pt x="81307" y="66303"/>
                  </a:lnTo>
                  <a:lnTo>
                    <a:pt x="81381" y="66473"/>
                  </a:lnTo>
                  <a:lnTo>
                    <a:pt x="80443" y="66910"/>
                  </a:lnTo>
                  <a:lnTo>
                    <a:pt x="80462" y="67241"/>
                  </a:lnTo>
                  <a:lnTo>
                    <a:pt x="80517" y="68170"/>
                  </a:lnTo>
                  <a:lnTo>
                    <a:pt x="78662" y="68648"/>
                  </a:lnTo>
                  <a:lnTo>
                    <a:pt x="77160" y="69035"/>
                  </a:lnTo>
                  <a:lnTo>
                    <a:pt x="75524" y="69455"/>
                  </a:lnTo>
                  <a:lnTo>
                    <a:pt x="74729" y="68099"/>
                  </a:lnTo>
                  <a:lnTo>
                    <a:pt x="74614" y="67903"/>
                  </a:lnTo>
                  <a:lnTo>
                    <a:pt x="74532" y="67763"/>
                  </a:lnTo>
                  <a:lnTo>
                    <a:pt x="74054" y="66948"/>
                  </a:lnTo>
                  <a:lnTo>
                    <a:pt x="73963" y="66792"/>
                  </a:lnTo>
                  <a:lnTo>
                    <a:pt x="73026" y="66755"/>
                  </a:lnTo>
                  <a:lnTo>
                    <a:pt x="71803" y="66739"/>
                  </a:lnTo>
                  <a:lnTo>
                    <a:pt x="71639" y="66737"/>
                  </a:lnTo>
                  <a:lnTo>
                    <a:pt x="68171" y="66691"/>
                  </a:lnTo>
                  <a:lnTo>
                    <a:pt x="67070" y="66676"/>
                  </a:lnTo>
                  <a:lnTo>
                    <a:pt x="65823" y="67344"/>
                  </a:lnTo>
                  <a:lnTo>
                    <a:pt x="64766" y="67910"/>
                  </a:lnTo>
                  <a:lnTo>
                    <a:pt x="64538" y="68031"/>
                  </a:lnTo>
                  <a:lnTo>
                    <a:pt x="64401" y="68105"/>
                  </a:lnTo>
                  <a:lnTo>
                    <a:pt x="64082" y="68081"/>
                  </a:lnTo>
                  <a:lnTo>
                    <a:pt x="63436" y="68033"/>
                  </a:lnTo>
                  <a:lnTo>
                    <a:pt x="62629" y="68010"/>
                  </a:lnTo>
                  <a:lnTo>
                    <a:pt x="60820" y="68881"/>
                  </a:lnTo>
                  <a:lnTo>
                    <a:pt x="59987" y="69732"/>
                  </a:lnTo>
                  <a:lnTo>
                    <a:pt x="58430" y="69544"/>
                  </a:lnTo>
                  <a:lnTo>
                    <a:pt x="58263" y="69200"/>
                  </a:lnTo>
                  <a:lnTo>
                    <a:pt x="58086" y="68837"/>
                  </a:lnTo>
                  <a:lnTo>
                    <a:pt x="57496" y="68945"/>
                  </a:lnTo>
                  <a:lnTo>
                    <a:pt x="57037" y="69029"/>
                  </a:lnTo>
                  <a:lnTo>
                    <a:pt x="56511" y="69380"/>
                  </a:lnTo>
                  <a:lnTo>
                    <a:pt x="56088" y="70365"/>
                  </a:lnTo>
                  <a:lnTo>
                    <a:pt x="55955" y="70456"/>
                  </a:lnTo>
                  <a:lnTo>
                    <a:pt x="54730" y="71293"/>
                  </a:lnTo>
                  <a:lnTo>
                    <a:pt x="51636" y="68431"/>
                  </a:lnTo>
                  <a:lnTo>
                    <a:pt x="50056" y="67845"/>
                  </a:lnTo>
                  <a:lnTo>
                    <a:pt x="49922" y="67880"/>
                  </a:lnTo>
                  <a:lnTo>
                    <a:pt x="49751" y="67923"/>
                  </a:lnTo>
                  <a:lnTo>
                    <a:pt x="48787" y="68170"/>
                  </a:lnTo>
                  <a:lnTo>
                    <a:pt x="48153" y="68333"/>
                  </a:lnTo>
                  <a:lnTo>
                    <a:pt x="47834" y="68264"/>
                  </a:lnTo>
                  <a:lnTo>
                    <a:pt x="46861" y="68054"/>
                  </a:lnTo>
                  <a:lnTo>
                    <a:pt x="46217" y="67915"/>
                  </a:lnTo>
                  <a:lnTo>
                    <a:pt x="45667" y="67796"/>
                  </a:lnTo>
                  <a:lnTo>
                    <a:pt x="43836" y="68270"/>
                  </a:lnTo>
                  <a:lnTo>
                    <a:pt x="42520" y="68610"/>
                  </a:lnTo>
                  <a:lnTo>
                    <a:pt x="40928" y="68789"/>
                  </a:lnTo>
                  <a:lnTo>
                    <a:pt x="39705" y="68269"/>
                  </a:lnTo>
                  <a:lnTo>
                    <a:pt x="39209" y="68413"/>
                  </a:lnTo>
                  <a:lnTo>
                    <a:pt x="38473" y="68665"/>
                  </a:lnTo>
                  <a:lnTo>
                    <a:pt x="37915" y="69188"/>
                  </a:lnTo>
                  <a:lnTo>
                    <a:pt x="36901" y="70139"/>
                  </a:lnTo>
                  <a:lnTo>
                    <a:pt x="36823" y="71164"/>
                  </a:lnTo>
                  <a:lnTo>
                    <a:pt x="36189" y="71912"/>
                  </a:lnTo>
                  <a:lnTo>
                    <a:pt x="35631" y="72193"/>
                  </a:lnTo>
                  <a:lnTo>
                    <a:pt x="34492" y="72237"/>
                  </a:lnTo>
                  <a:lnTo>
                    <a:pt x="33568" y="72252"/>
                  </a:lnTo>
                  <a:lnTo>
                    <a:pt x="33345" y="71839"/>
                  </a:lnTo>
                  <a:lnTo>
                    <a:pt x="33181" y="71536"/>
                  </a:lnTo>
                  <a:lnTo>
                    <a:pt x="33500" y="71209"/>
                  </a:lnTo>
                  <a:lnTo>
                    <a:pt x="33338" y="70697"/>
                  </a:lnTo>
                  <a:lnTo>
                    <a:pt x="32862" y="70399"/>
                  </a:lnTo>
                  <a:lnTo>
                    <a:pt x="32542" y="70199"/>
                  </a:lnTo>
                  <a:lnTo>
                    <a:pt x="32046" y="69888"/>
                  </a:lnTo>
                  <a:lnTo>
                    <a:pt x="31854" y="69990"/>
                  </a:lnTo>
                  <a:lnTo>
                    <a:pt x="31727" y="70059"/>
                  </a:lnTo>
                  <a:lnTo>
                    <a:pt x="31183" y="70349"/>
                  </a:lnTo>
                  <a:lnTo>
                    <a:pt x="31049" y="70421"/>
                  </a:lnTo>
                  <a:lnTo>
                    <a:pt x="30588" y="70524"/>
                  </a:lnTo>
                  <a:lnTo>
                    <a:pt x="30342" y="70350"/>
                  </a:lnTo>
                  <a:lnTo>
                    <a:pt x="30091" y="70173"/>
                  </a:lnTo>
                  <a:lnTo>
                    <a:pt x="29806" y="69971"/>
                  </a:lnTo>
                  <a:lnTo>
                    <a:pt x="29355" y="69652"/>
                  </a:lnTo>
                  <a:lnTo>
                    <a:pt x="28165" y="68810"/>
                  </a:lnTo>
                  <a:lnTo>
                    <a:pt x="27902" y="68623"/>
                  </a:lnTo>
                  <a:lnTo>
                    <a:pt x="27458" y="68628"/>
                  </a:lnTo>
                  <a:lnTo>
                    <a:pt x="27049" y="68666"/>
                  </a:lnTo>
                  <a:lnTo>
                    <a:pt x="26366" y="68730"/>
                  </a:lnTo>
                  <a:lnTo>
                    <a:pt x="25696" y="68792"/>
                  </a:lnTo>
                  <a:lnTo>
                    <a:pt x="24679" y="68886"/>
                  </a:lnTo>
                  <a:lnTo>
                    <a:pt x="24410" y="68911"/>
                  </a:lnTo>
                  <a:lnTo>
                    <a:pt x="23798" y="68968"/>
                  </a:lnTo>
                  <a:lnTo>
                    <a:pt x="19578" y="71010"/>
                  </a:lnTo>
                  <a:lnTo>
                    <a:pt x="19495" y="70714"/>
                  </a:lnTo>
                  <a:lnTo>
                    <a:pt x="18885" y="70439"/>
                  </a:lnTo>
                  <a:lnTo>
                    <a:pt x="18523" y="70276"/>
                  </a:lnTo>
                  <a:lnTo>
                    <a:pt x="17996" y="70278"/>
                  </a:lnTo>
                  <a:lnTo>
                    <a:pt x="16643" y="70283"/>
                  </a:lnTo>
                  <a:lnTo>
                    <a:pt x="16086" y="70285"/>
                  </a:lnTo>
                  <a:lnTo>
                    <a:pt x="15819" y="70286"/>
                  </a:lnTo>
                  <a:lnTo>
                    <a:pt x="15499" y="70483"/>
                  </a:lnTo>
                  <a:lnTo>
                    <a:pt x="15136" y="70952"/>
                  </a:lnTo>
                  <a:lnTo>
                    <a:pt x="14799" y="70887"/>
                  </a:lnTo>
                  <a:lnTo>
                    <a:pt x="15006" y="70578"/>
                  </a:lnTo>
                  <a:lnTo>
                    <a:pt x="15032" y="70383"/>
                  </a:lnTo>
                  <a:lnTo>
                    <a:pt x="15187" y="70074"/>
                  </a:lnTo>
                  <a:lnTo>
                    <a:pt x="15317" y="70220"/>
                  </a:lnTo>
                  <a:lnTo>
                    <a:pt x="15265" y="69993"/>
                  </a:lnTo>
                  <a:lnTo>
                    <a:pt x="15369" y="69374"/>
                  </a:lnTo>
                  <a:lnTo>
                    <a:pt x="15201" y="69082"/>
                  </a:lnTo>
                  <a:lnTo>
                    <a:pt x="14812" y="69082"/>
                  </a:lnTo>
                  <a:lnTo>
                    <a:pt x="14178" y="68545"/>
                  </a:lnTo>
                  <a:lnTo>
                    <a:pt x="13854" y="68154"/>
                  </a:lnTo>
                  <a:lnTo>
                    <a:pt x="13893" y="67455"/>
                  </a:lnTo>
                  <a:lnTo>
                    <a:pt x="14165" y="66918"/>
                  </a:lnTo>
                  <a:lnTo>
                    <a:pt x="14307" y="66658"/>
                  </a:lnTo>
                  <a:lnTo>
                    <a:pt x="14346" y="66300"/>
                  </a:lnTo>
                  <a:lnTo>
                    <a:pt x="14178" y="65975"/>
                  </a:lnTo>
                  <a:lnTo>
                    <a:pt x="14191" y="65666"/>
                  </a:lnTo>
                  <a:lnTo>
                    <a:pt x="14372" y="65243"/>
                  </a:lnTo>
                  <a:lnTo>
                    <a:pt x="14773" y="64722"/>
                  </a:lnTo>
                  <a:lnTo>
                    <a:pt x="15433" y="64267"/>
                  </a:lnTo>
                  <a:lnTo>
                    <a:pt x="16340" y="63828"/>
                  </a:lnTo>
                  <a:lnTo>
                    <a:pt x="16664" y="63567"/>
                  </a:lnTo>
                  <a:lnTo>
                    <a:pt x="16806" y="63275"/>
                  </a:lnTo>
                  <a:lnTo>
                    <a:pt x="17181" y="61193"/>
                  </a:lnTo>
                  <a:lnTo>
                    <a:pt x="17492" y="60900"/>
                  </a:lnTo>
                  <a:lnTo>
                    <a:pt x="18891" y="60265"/>
                  </a:lnTo>
                  <a:lnTo>
                    <a:pt x="19085" y="59468"/>
                  </a:lnTo>
                  <a:lnTo>
                    <a:pt x="19706" y="56736"/>
                  </a:lnTo>
                  <a:lnTo>
                    <a:pt x="18826" y="56508"/>
                  </a:lnTo>
                  <a:lnTo>
                    <a:pt x="18489" y="56329"/>
                  </a:lnTo>
                  <a:lnTo>
                    <a:pt x="14216" y="57224"/>
                  </a:lnTo>
                  <a:lnTo>
                    <a:pt x="12981" y="57581"/>
                  </a:lnTo>
                  <a:lnTo>
                    <a:pt x="10591" y="57939"/>
                  </a:lnTo>
                  <a:lnTo>
                    <a:pt x="10526" y="57728"/>
                  </a:lnTo>
                  <a:lnTo>
                    <a:pt x="10733" y="57110"/>
                  </a:lnTo>
                  <a:lnTo>
                    <a:pt x="10876" y="56915"/>
                  </a:lnTo>
                  <a:lnTo>
                    <a:pt x="10928" y="56719"/>
                  </a:lnTo>
                  <a:lnTo>
                    <a:pt x="10889" y="56508"/>
                  </a:lnTo>
                  <a:lnTo>
                    <a:pt x="11174" y="56248"/>
                  </a:lnTo>
                  <a:lnTo>
                    <a:pt x="11459" y="56199"/>
                  </a:lnTo>
                  <a:lnTo>
                    <a:pt x="11640" y="56248"/>
                  </a:lnTo>
                  <a:lnTo>
                    <a:pt x="11821" y="55955"/>
                  </a:lnTo>
                  <a:lnTo>
                    <a:pt x="11497" y="55678"/>
                  </a:lnTo>
                  <a:lnTo>
                    <a:pt x="11692" y="55516"/>
                  </a:lnTo>
                  <a:lnTo>
                    <a:pt x="12002" y="55662"/>
                  </a:lnTo>
                  <a:lnTo>
                    <a:pt x="12300" y="55532"/>
                  </a:lnTo>
                  <a:lnTo>
                    <a:pt x="12520" y="55207"/>
                  </a:lnTo>
                  <a:lnTo>
                    <a:pt x="12365" y="54833"/>
                  </a:lnTo>
                  <a:lnTo>
                    <a:pt x="12041" y="54540"/>
                  </a:lnTo>
                  <a:lnTo>
                    <a:pt x="11290" y="54589"/>
                  </a:lnTo>
                  <a:lnTo>
                    <a:pt x="11083" y="54328"/>
                  </a:lnTo>
                  <a:lnTo>
                    <a:pt x="11148" y="53938"/>
                  </a:lnTo>
                  <a:lnTo>
                    <a:pt x="11407" y="53661"/>
                  </a:lnTo>
                  <a:lnTo>
                    <a:pt x="11368" y="53320"/>
                  </a:lnTo>
                  <a:lnTo>
                    <a:pt x="8027" y="52425"/>
                  </a:lnTo>
                  <a:lnTo>
                    <a:pt x="7807" y="52149"/>
                  </a:lnTo>
                  <a:lnTo>
                    <a:pt x="8044" y="51777"/>
                  </a:lnTo>
                  <a:lnTo>
                    <a:pt x="8195" y="51824"/>
                  </a:lnTo>
                  <a:lnTo>
                    <a:pt x="8247" y="51693"/>
                  </a:lnTo>
                  <a:lnTo>
                    <a:pt x="8584" y="50538"/>
                  </a:lnTo>
                  <a:lnTo>
                    <a:pt x="9348" y="49936"/>
                  </a:lnTo>
                  <a:lnTo>
                    <a:pt x="9788" y="49448"/>
                  </a:lnTo>
                  <a:lnTo>
                    <a:pt x="10591" y="47806"/>
                  </a:lnTo>
                  <a:lnTo>
                    <a:pt x="10824" y="46895"/>
                  </a:lnTo>
                  <a:lnTo>
                    <a:pt x="11238" y="43202"/>
                  </a:lnTo>
                  <a:lnTo>
                    <a:pt x="12404" y="42714"/>
                  </a:lnTo>
                  <a:lnTo>
                    <a:pt x="13388" y="42682"/>
                  </a:lnTo>
                  <a:lnTo>
                    <a:pt x="14009" y="42747"/>
                  </a:lnTo>
                  <a:lnTo>
                    <a:pt x="14967" y="41999"/>
                  </a:lnTo>
                  <a:lnTo>
                    <a:pt x="15382" y="41397"/>
                  </a:lnTo>
                  <a:lnTo>
                    <a:pt x="10785" y="39152"/>
                  </a:lnTo>
                  <a:lnTo>
                    <a:pt x="7063" y="37382"/>
                  </a:lnTo>
                  <a:lnTo>
                    <a:pt x="6629" y="37265"/>
                  </a:lnTo>
                  <a:lnTo>
                    <a:pt x="5593" y="37168"/>
                  </a:lnTo>
                  <a:lnTo>
                    <a:pt x="4402" y="36777"/>
                  </a:lnTo>
                  <a:lnTo>
                    <a:pt x="2835" y="36550"/>
                  </a:lnTo>
                  <a:lnTo>
                    <a:pt x="1592" y="36387"/>
                  </a:lnTo>
                  <a:lnTo>
                    <a:pt x="2069" y="36250"/>
                  </a:lnTo>
                  <a:lnTo>
                    <a:pt x="2415" y="36047"/>
                  </a:lnTo>
                  <a:lnTo>
                    <a:pt x="2573" y="35738"/>
                  </a:lnTo>
                  <a:lnTo>
                    <a:pt x="2877" y="34382"/>
                  </a:lnTo>
                  <a:lnTo>
                    <a:pt x="3312" y="34054"/>
                  </a:lnTo>
                  <a:lnTo>
                    <a:pt x="3405" y="32586"/>
                  </a:lnTo>
                  <a:lnTo>
                    <a:pt x="3668" y="31633"/>
                  </a:lnTo>
                  <a:lnTo>
                    <a:pt x="3815" y="31365"/>
                  </a:lnTo>
                  <a:lnTo>
                    <a:pt x="4184" y="31173"/>
                  </a:lnTo>
                  <a:lnTo>
                    <a:pt x="4570" y="30506"/>
                  </a:lnTo>
                  <a:lnTo>
                    <a:pt x="4557" y="29616"/>
                  </a:lnTo>
                  <a:lnTo>
                    <a:pt x="4505" y="29458"/>
                  </a:lnTo>
                  <a:lnTo>
                    <a:pt x="3797" y="28435"/>
                  </a:lnTo>
                  <a:lnTo>
                    <a:pt x="2914" y="27248"/>
                  </a:lnTo>
                  <a:lnTo>
                    <a:pt x="2481" y="26946"/>
                  </a:lnTo>
                  <a:lnTo>
                    <a:pt x="0" y="25749"/>
                  </a:lnTo>
                  <a:lnTo>
                    <a:pt x="1683" y="21699"/>
                  </a:lnTo>
                  <a:lnTo>
                    <a:pt x="3055" y="21471"/>
                  </a:lnTo>
                  <a:lnTo>
                    <a:pt x="4130" y="15973"/>
                  </a:lnTo>
                  <a:lnTo>
                    <a:pt x="4700" y="1317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8" name="pg759">
              <a:extLst>
                <a:ext uri="{FF2B5EF4-FFF2-40B4-BE49-F238E27FC236}">
                  <a16:creationId xmlns:a16="http://schemas.microsoft.com/office/drawing/2014/main" id="{41267442-22A7-F043-B72F-B827CDF105DC}"/>
                </a:ext>
              </a:extLst>
            </p:cNvPr>
            <p:cNvSpPr/>
            <p:nvPr/>
          </p:nvSpPr>
          <p:spPr>
            <a:xfrm>
              <a:off x="3040979" y="1518013"/>
              <a:ext cx="469314" cy="310233"/>
            </a:xfrm>
            <a:custGeom>
              <a:avLst/>
              <a:gdLst/>
              <a:ahLst/>
              <a:cxnLst/>
              <a:rect l="0" t="0" r="0" b="0"/>
              <a:pathLst>
                <a:path w="469314" h="310233">
                  <a:moveTo>
                    <a:pt x="468398" y="7"/>
                  </a:moveTo>
                  <a:lnTo>
                    <a:pt x="468431" y="2101"/>
                  </a:lnTo>
                  <a:lnTo>
                    <a:pt x="468413" y="5398"/>
                  </a:lnTo>
                  <a:lnTo>
                    <a:pt x="468419" y="5937"/>
                  </a:lnTo>
                  <a:lnTo>
                    <a:pt x="468390" y="6657"/>
                  </a:lnTo>
                  <a:lnTo>
                    <a:pt x="468411" y="7020"/>
                  </a:lnTo>
                  <a:lnTo>
                    <a:pt x="468403" y="7824"/>
                  </a:lnTo>
                  <a:lnTo>
                    <a:pt x="468380" y="8180"/>
                  </a:lnTo>
                  <a:lnTo>
                    <a:pt x="468395" y="9306"/>
                  </a:lnTo>
                  <a:lnTo>
                    <a:pt x="468402" y="9693"/>
                  </a:lnTo>
                  <a:lnTo>
                    <a:pt x="468389" y="10782"/>
                  </a:lnTo>
                  <a:lnTo>
                    <a:pt x="468397" y="14283"/>
                  </a:lnTo>
                  <a:lnTo>
                    <a:pt x="468397" y="15138"/>
                  </a:lnTo>
                  <a:lnTo>
                    <a:pt x="468410" y="15829"/>
                  </a:lnTo>
                  <a:lnTo>
                    <a:pt x="468397" y="19610"/>
                  </a:lnTo>
                  <a:lnTo>
                    <a:pt x="468377" y="20200"/>
                  </a:lnTo>
                  <a:lnTo>
                    <a:pt x="468379" y="20481"/>
                  </a:lnTo>
                  <a:lnTo>
                    <a:pt x="468386" y="21533"/>
                  </a:lnTo>
                  <a:lnTo>
                    <a:pt x="468408" y="21910"/>
                  </a:lnTo>
                  <a:lnTo>
                    <a:pt x="468405" y="22193"/>
                  </a:lnTo>
                  <a:lnTo>
                    <a:pt x="468377" y="24811"/>
                  </a:lnTo>
                  <a:lnTo>
                    <a:pt x="468419" y="32999"/>
                  </a:lnTo>
                  <a:lnTo>
                    <a:pt x="468424" y="34381"/>
                  </a:lnTo>
                  <a:lnTo>
                    <a:pt x="468448" y="36734"/>
                  </a:lnTo>
                  <a:lnTo>
                    <a:pt x="468463" y="38109"/>
                  </a:lnTo>
                  <a:lnTo>
                    <a:pt x="468454" y="38614"/>
                  </a:lnTo>
                  <a:lnTo>
                    <a:pt x="468422" y="40432"/>
                  </a:lnTo>
                  <a:lnTo>
                    <a:pt x="468449" y="41119"/>
                  </a:lnTo>
                  <a:lnTo>
                    <a:pt x="468451" y="41509"/>
                  </a:lnTo>
                  <a:lnTo>
                    <a:pt x="468453" y="42074"/>
                  </a:lnTo>
                  <a:lnTo>
                    <a:pt x="468455" y="42357"/>
                  </a:lnTo>
                  <a:lnTo>
                    <a:pt x="468456" y="42776"/>
                  </a:lnTo>
                  <a:lnTo>
                    <a:pt x="468468" y="45363"/>
                  </a:lnTo>
                  <a:lnTo>
                    <a:pt x="468508" y="54610"/>
                  </a:lnTo>
                  <a:lnTo>
                    <a:pt x="468513" y="54777"/>
                  </a:lnTo>
                  <a:lnTo>
                    <a:pt x="468511" y="55478"/>
                  </a:lnTo>
                  <a:lnTo>
                    <a:pt x="468511" y="55706"/>
                  </a:lnTo>
                  <a:lnTo>
                    <a:pt x="468508" y="56933"/>
                  </a:lnTo>
                  <a:lnTo>
                    <a:pt x="468517" y="57141"/>
                  </a:lnTo>
                  <a:lnTo>
                    <a:pt x="468547" y="59523"/>
                  </a:lnTo>
                  <a:lnTo>
                    <a:pt x="468542" y="60657"/>
                  </a:lnTo>
                  <a:lnTo>
                    <a:pt x="468547" y="60880"/>
                  </a:lnTo>
                  <a:lnTo>
                    <a:pt x="468520" y="61409"/>
                  </a:lnTo>
                  <a:lnTo>
                    <a:pt x="468502" y="61767"/>
                  </a:lnTo>
                  <a:lnTo>
                    <a:pt x="468466" y="65205"/>
                  </a:lnTo>
                  <a:lnTo>
                    <a:pt x="468496" y="66417"/>
                  </a:lnTo>
                  <a:lnTo>
                    <a:pt x="468498" y="66649"/>
                  </a:lnTo>
                  <a:lnTo>
                    <a:pt x="468518" y="71107"/>
                  </a:lnTo>
                  <a:lnTo>
                    <a:pt x="468521" y="74854"/>
                  </a:lnTo>
                  <a:lnTo>
                    <a:pt x="468509" y="76308"/>
                  </a:lnTo>
                  <a:lnTo>
                    <a:pt x="468533" y="76716"/>
                  </a:lnTo>
                  <a:lnTo>
                    <a:pt x="468556" y="77102"/>
                  </a:lnTo>
                  <a:lnTo>
                    <a:pt x="468535" y="78413"/>
                  </a:lnTo>
                  <a:lnTo>
                    <a:pt x="468486" y="81313"/>
                  </a:lnTo>
                  <a:lnTo>
                    <a:pt x="468551" y="82270"/>
                  </a:lnTo>
                  <a:lnTo>
                    <a:pt x="468554" y="82931"/>
                  </a:lnTo>
                  <a:lnTo>
                    <a:pt x="468572" y="86671"/>
                  </a:lnTo>
                  <a:lnTo>
                    <a:pt x="468582" y="88090"/>
                  </a:lnTo>
                  <a:lnTo>
                    <a:pt x="468585" y="89039"/>
                  </a:lnTo>
                  <a:lnTo>
                    <a:pt x="468588" y="89250"/>
                  </a:lnTo>
                  <a:lnTo>
                    <a:pt x="468598" y="89897"/>
                  </a:lnTo>
                  <a:lnTo>
                    <a:pt x="468611" y="90117"/>
                  </a:lnTo>
                  <a:lnTo>
                    <a:pt x="468628" y="94157"/>
                  </a:lnTo>
                  <a:lnTo>
                    <a:pt x="468622" y="94570"/>
                  </a:lnTo>
                  <a:lnTo>
                    <a:pt x="468615" y="95107"/>
                  </a:lnTo>
                  <a:lnTo>
                    <a:pt x="468605" y="95785"/>
                  </a:lnTo>
                  <a:lnTo>
                    <a:pt x="468627" y="99100"/>
                  </a:lnTo>
                  <a:lnTo>
                    <a:pt x="468634" y="99302"/>
                  </a:lnTo>
                  <a:lnTo>
                    <a:pt x="468704" y="101787"/>
                  </a:lnTo>
                  <a:lnTo>
                    <a:pt x="468709" y="106970"/>
                  </a:lnTo>
                  <a:lnTo>
                    <a:pt x="468720" y="110955"/>
                  </a:lnTo>
                  <a:lnTo>
                    <a:pt x="468720" y="111107"/>
                  </a:lnTo>
                  <a:lnTo>
                    <a:pt x="468747" y="120883"/>
                  </a:lnTo>
                  <a:lnTo>
                    <a:pt x="468770" y="121153"/>
                  </a:lnTo>
                  <a:lnTo>
                    <a:pt x="468781" y="121727"/>
                  </a:lnTo>
                  <a:lnTo>
                    <a:pt x="468798" y="122604"/>
                  </a:lnTo>
                  <a:lnTo>
                    <a:pt x="468787" y="122863"/>
                  </a:lnTo>
                  <a:lnTo>
                    <a:pt x="468792" y="123379"/>
                  </a:lnTo>
                  <a:lnTo>
                    <a:pt x="468794" y="124109"/>
                  </a:lnTo>
                  <a:lnTo>
                    <a:pt x="468809" y="131105"/>
                  </a:lnTo>
                  <a:lnTo>
                    <a:pt x="468827" y="131340"/>
                  </a:lnTo>
                  <a:lnTo>
                    <a:pt x="468818" y="133757"/>
                  </a:lnTo>
                  <a:lnTo>
                    <a:pt x="468817" y="133979"/>
                  </a:lnTo>
                  <a:lnTo>
                    <a:pt x="468830" y="135908"/>
                  </a:lnTo>
                  <a:lnTo>
                    <a:pt x="468994" y="163016"/>
                  </a:lnTo>
                  <a:lnTo>
                    <a:pt x="468995" y="163280"/>
                  </a:lnTo>
                  <a:lnTo>
                    <a:pt x="468993" y="163489"/>
                  </a:lnTo>
                  <a:lnTo>
                    <a:pt x="468990" y="163813"/>
                  </a:lnTo>
                  <a:lnTo>
                    <a:pt x="469020" y="167281"/>
                  </a:lnTo>
                  <a:lnTo>
                    <a:pt x="469076" y="170050"/>
                  </a:lnTo>
                  <a:lnTo>
                    <a:pt x="469098" y="170853"/>
                  </a:lnTo>
                  <a:lnTo>
                    <a:pt x="469240" y="180372"/>
                  </a:lnTo>
                  <a:lnTo>
                    <a:pt x="469308" y="184664"/>
                  </a:lnTo>
                  <a:lnTo>
                    <a:pt x="469314" y="185048"/>
                  </a:lnTo>
                  <a:lnTo>
                    <a:pt x="469287" y="188397"/>
                  </a:lnTo>
                  <a:lnTo>
                    <a:pt x="469199" y="193694"/>
                  </a:lnTo>
                  <a:lnTo>
                    <a:pt x="469197" y="193851"/>
                  </a:lnTo>
                  <a:lnTo>
                    <a:pt x="469205" y="194074"/>
                  </a:lnTo>
                  <a:lnTo>
                    <a:pt x="469214" y="194308"/>
                  </a:lnTo>
                  <a:lnTo>
                    <a:pt x="469220" y="194650"/>
                  </a:lnTo>
                  <a:lnTo>
                    <a:pt x="469195" y="196853"/>
                  </a:lnTo>
                  <a:lnTo>
                    <a:pt x="469192" y="197074"/>
                  </a:lnTo>
                  <a:lnTo>
                    <a:pt x="469186" y="197633"/>
                  </a:lnTo>
                  <a:lnTo>
                    <a:pt x="469181" y="198034"/>
                  </a:lnTo>
                  <a:lnTo>
                    <a:pt x="469150" y="200711"/>
                  </a:lnTo>
                  <a:lnTo>
                    <a:pt x="469147" y="200991"/>
                  </a:lnTo>
                  <a:lnTo>
                    <a:pt x="469145" y="201159"/>
                  </a:lnTo>
                  <a:lnTo>
                    <a:pt x="469143" y="201331"/>
                  </a:lnTo>
                  <a:lnTo>
                    <a:pt x="469136" y="201958"/>
                  </a:lnTo>
                  <a:lnTo>
                    <a:pt x="469128" y="202565"/>
                  </a:lnTo>
                  <a:lnTo>
                    <a:pt x="469109" y="203783"/>
                  </a:lnTo>
                  <a:lnTo>
                    <a:pt x="469044" y="223642"/>
                  </a:lnTo>
                  <a:lnTo>
                    <a:pt x="468980" y="225712"/>
                  </a:lnTo>
                  <a:lnTo>
                    <a:pt x="469022" y="227186"/>
                  </a:lnTo>
                  <a:lnTo>
                    <a:pt x="469018" y="229271"/>
                  </a:lnTo>
                  <a:lnTo>
                    <a:pt x="468997" y="240139"/>
                  </a:lnTo>
                  <a:lnTo>
                    <a:pt x="468996" y="240351"/>
                  </a:lnTo>
                  <a:lnTo>
                    <a:pt x="468931" y="250585"/>
                  </a:lnTo>
                  <a:lnTo>
                    <a:pt x="468908" y="253990"/>
                  </a:lnTo>
                  <a:lnTo>
                    <a:pt x="468873" y="260656"/>
                  </a:lnTo>
                  <a:lnTo>
                    <a:pt x="457732" y="260616"/>
                  </a:lnTo>
                  <a:lnTo>
                    <a:pt x="457679" y="267702"/>
                  </a:lnTo>
                  <a:lnTo>
                    <a:pt x="442275" y="267814"/>
                  </a:lnTo>
                  <a:lnTo>
                    <a:pt x="432681" y="267802"/>
                  </a:lnTo>
                  <a:lnTo>
                    <a:pt x="427494" y="267783"/>
                  </a:lnTo>
                  <a:lnTo>
                    <a:pt x="423359" y="267644"/>
                  </a:lnTo>
                  <a:lnTo>
                    <a:pt x="422606" y="267641"/>
                  </a:lnTo>
                  <a:lnTo>
                    <a:pt x="420483" y="267630"/>
                  </a:lnTo>
                  <a:lnTo>
                    <a:pt x="420295" y="267629"/>
                  </a:lnTo>
                  <a:lnTo>
                    <a:pt x="420093" y="267629"/>
                  </a:lnTo>
                  <a:lnTo>
                    <a:pt x="415581" y="267627"/>
                  </a:lnTo>
                  <a:lnTo>
                    <a:pt x="414528" y="268969"/>
                  </a:lnTo>
                  <a:lnTo>
                    <a:pt x="411534" y="271922"/>
                  </a:lnTo>
                  <a:lnTo>
                    <a:pt x="410709" y="273830"/>
                  </a:lnTo>
                  <a:lnTo>
                    <a:pt x="408852" y="276005"/>
                  </a:lnTo>
                  <a:lnTo>
                    <a:pt x="408382" y="276324"/>
                  </a:lnTo>
                  <a:lnTo>
                    <a:pt x="405536" y="277520"/>
                  </a:lnTo>
                  <a:lnTo>
                    <a:pt x="404953" y="277100"/>
                  </a:lnTo>
                  <a:lnTo>
                    <a:pt x="404456" y="276956"/>
                  </a:lnTo>
                  <a:lnTo>
                    <a:pt x="403935" y="276901"/>
                  </a:lnTo>
                  <a:lnTo>
                    <a:pt x="403126" y="277007"/>
                  </a:lnTo>
                  <a:lnTo>
                    <a:pt x="402765" y="276842"/>
                  </a:lnTo>
                  <a:lnTo>
                    <a:pt x="402606" y="276574"/>
                  </a:lnTo>
                  <a:lnTo>
                    <a:pt x="402608" y="275547"/>
                  </a:lnTo>
                  <a:lnTo>
                    <a:pt x="402313" y="273501"/>
                  </a:lnTo>
                  <a:lnTo>
                    <a:pt x="402383" y="273162"/>
                  </a:lnTo>
                  <a:lnTo>
                    <a:pt x="402683" y="272679"/>
                  </a:lnTo>
                  <a:lnTo>
                    <a:pt x="402679" y="267604"/>
                  </a:lnTo>
                  <a:lnTo>
                    <a:pt x="399910" y="267597"/>
                  </a:lnTo>
                  <a:lnTo>
                    <a:pt x="399905" y="265229"/>
                  </a:lnTo>
                  <a:lnTo>
                    <a:pt x="398199" y="265229"/>
                  </a:lnTo>
                  <a:lnTo>
                    <a:pt x="397718" y="264188"/>
                  </a:lnTo>
                  <a:lnTo>
                    <a:pt x="397604" y="263493"/>
                  </a:lnTo>
                  <a:lnTo>
                    <a:pt x="397302" y="263085"/>
                  </a:lnTo>
                  <a:lnTo>
                    <a:pt x="394412" y="260479"/>
                  </a:lnTo>
                  <a:lnTo>
                    <a:pt x="389637" y="260533"/>
                  </a:lnTo>
                  <a:lnTo>
                    <a:pt x="388984" y="260028"/>
                  </a:lnTo>
                  <a:lnTo>
                    <a:pt x="388945" y="259373"/>
                  </a:lnTo>
                  <a:lnTo>
                    <a:pt x="388804" y="259290"/>
                  </a:lnTo>
                  <a:lnTo>
                    <a:pt x="388514" y="259208"/>
                  </a:lnTo>
                  <a:lnTo>
                    <a:pt x="387771" y="259348"/>
                  </a:lnTo>
                  <a:lnTo>
                    <a:pt x="387059" y="259354"/>
                  </a:lnTo>
                  <a:lnTo>
                    <a:pt x="386171" y="259090"/>
                  </a:lnTo>
                  <a:lnTo>
                    <a:pt x="386196" y="258186"/>
                  </a:lnTo>
                  <a:lnTo>
                    <a:pt x="377868" y="258186"/>
                  </a:lnTo>
                  <a:lnTo>
                    <a:pt x="377225" y="258015"/>
                  </a:lnTo>
                  <a:lnTo>
                    <a:pt x="376426" y="258202"/>
                  </a:lnTo>
                  <a:lnTo>
                    <a:pt x="375159" y="258206"/>
                  </a:lnTo>
                  <a:lnTo>
                    <a:pt x="375162" y="255885"/>
                  </a:lnTo>
                  <a:lnTo>
                    <a:pt x="376273" y="255886"/>
                  </a:lnTo>
                  <a:lnTo>
                    <a:pt x="376700" y="255512"/>
                  </a:lnTo>
                  <a:lnTo>
                    <a:pt x="377100" y="255135"/>
                  </a:lnTo>
                  <a:lnTo>
                    <a:pt x="377375" y="254753"/>
                  </a:lnTo>
                  <a:lnTo>
                    <a:pt x="377694" y="254080"/>
                  </a:lnTo>
                  <a:lnTo>
                    <a:pt x="377905" y="253454"/>
                  </a:lnTo>
                  <a:lnTo>
                    <a:pt x="377892" y="246382"/>
                  </a:lnTo>
                  <a:lnTo>
                    <a:pt x="380695" y="246377"/>
                  </a:lnTo>
                  <a:lnTo>
                    <a:pt x="380708" y="239327"/>
                  </a:lnTo>
                  <a:lnTo>
                    <a:pt x="381149" y="239104"/>
                  </a:lnTo>
                  <a:lnTo>
                    <a:pt x="381210" y="238967"/>
                  </a:lnTo>
                  <a:lnTo>
                    <a:pt x="381267" y="236875"/>
                  </a:lnTo>
                  <a:lnTo>
                    <a:pt x="382607" y="236845"/>
                  </a:lnTo>
                  <a:lnTo>
                    <a:pt x="382594" y="234918"/>
                  </a:lnTo>
                  <a:lnTo>
                    <a:pt x="383302" y="233208"/>
                  </a:lnTo>
                  <a:lnTo>
                    <a:pt x="383927" y="232538"/>
                  </a:lnTo>
                  <a:lnTo>
                    <a:pt x="384307" y="231843"/>
                  </a:lnTo>
                  <a:lnTo>
                    <a:pt x="384123" y="231687"/>
                  </a:lnTo>
                  <a:lnTo>
                    <a:pt x="383865" y="231118"/>
                  </a:lnTo>
                  <a:lnTo>
                    <a:pt x="384018" y="230133"/>
                  </a:lnTo>
                  <a:lnTo>
                    <a:pt x="383974" y="227445"/>
                  </a:lnTo>
                  <a:lnTo>
                    <a:pt x="380218" y="227397"/>
                  </a:lnTo>
                  <a:lnTo>
                    <a:pt x="379600" y="227562"/>
                  </a:lnTo>
                  <a:lnTo>
                    <a:pt x="377745" y="228284"/>
                  </a:lnTo>
                  <a:lnTo>
                    <a:pt x="376608" y="228302"/>
                  </a:lnTo>
                  <a:lnTo>
                    <a:pt x="376175" y="228659"/>
                  </a:lnTo>
                  <a:lnTo>
                    <a:pt x="376096" y="229369"/>
                  </a:lnTo>
                  <a:lnTo>
                    <a:pt x="376108" y="229860"/>
                  </a:lnTo>
                  <a:lnTo>
                    <a:pt x="375964" y="230120"/>
                  </a:lnTo>
                  <a:lnTo>
                    <a:pt x="375557" y="230339"/>
                  </a:lnTo>
                  <a:lnTo>
                    <a:pt x="374105" y="230528"/>
                  </a:lnTo>
                  <a:lnTo>
                    <a:pt x="373386" y="230875"/>
                  </a:lnTo>
                  <a:lnTo>
                    <a:pt x="372976" y="231238"/>
                  </a:lnTo>
                  <a:lnTo>
                    <a:pt x="372897" y="231598"/>
                  </a:lnTo>
                  <a:lnTo>
                    <a:pt x="372897" y="232145"/>
                  </a:lnTo>
                  <a:lnTo>
                    <a:pt x="364613" y="232138"/>
                  </a:lnTo>
                  <a:lnTo>
                    <a:pt x="364611" y="229784"/>
                  </a:lnTo>
                  <a:lnTo>
                    <a:pt x="359057" y="229774"/>
                  </a:lnTo>
                  <a:lnTo>
                    <a:pt x="359061" y="239209"/>
                  </a:lnTo>
                  <a:lnTo>
                    <a:pt x="350357" y="239197"/>
                  </a:lnTo>
                  <a:lnTo>
                    <a:pt x="350371" y="244029"/>
                  </a:lnTo>
                  <a:lnTo>
                    <a:pt x="344892" y="244031"/>
                  </a:lnTo>
                  <a:lnTo>
                    <a:pt x="344883" y="251030"/>
                  </a:lnTo>
                  <a:lnTo>
                    <a:pt x="333290" y="251003"/>
                  </a:lnTo>
                  <a:lnTo>
                    <a:pt x="333053" y="250819"/>
                  </a:lnTo>
                  <a:lnTo>
                    <a:pt x="332777" y="250216"/>
                  </a:lnTo>
                  <a:lnTo>
                    <a:pt x="332461" y="249847"/>
                  </a:lnTo>
                  <a:lnTo>
                    <a:pt x="331987" y="249511"/>
                  </a:lnTo>
                  <a:lnTo>
                    <a:pt x="331435" y="249478"/>
                  </a:lnTo>
                  <a:lnTo>
                    <a:pt x="331001" y="249545"/>
                  </a:lnTo>
                  <a:lnTo>
                    <a:pt x="330527" y="249813"/>
                  </a:lnTo>
                  <a:lnTo>
                    <a:pt x="330093" y="249780"/>
                  </a:lnTo>
                  <a:lnTo>
                    <a:pt x="329896" y="249377"/>
                  </a:lnTo>
                  <a:lnTo>
                    <a:pt x="329723" y="248193"/>
                  </a:lnTo>
                  <a:lnTo>
                    <a:pt x="329738" y="245051"/>
                  </a:lnTo>
                  <a:lnTo>
                    <a:pt x="329580" y="244313"/>
                  </a:lnTo>
                  <a:lnTo>
                    <a:pt x="329343" y="244078"/>
                  </a:lnTo>
                  <a:lnTo>
                    <a:pt x="329264" y="242402"/>
                  </a:lnTo>
                  <a:lnTo>
                    <a:pt x="329028" y="241630"/>
                  </a:lnTo>
                  <a:lnTo>
                    <a:pt x="329225" y="237103"/>
                  </a:lnTo>
                  <a:lnTo>
                    <a:pt x="329146" y="236432"/>
                  </a:lnTo>
                  <a:lnTo>
                    <a:pt x="328357" y="234478"/>
                  </a:lnTo>
                  <a:lnTo>
                    <a:pt x="329417" y="234490"/>
                  </a:lnTo>
                  <a:lnTo>
                    <a:pt x="329677" y="234157"/>
                  </a:lnTo>
                  <a:lnTo>
                    <a:pt x="330172" y="233749"/>
                  </a:lnTo>
                  <a:lnTo>
                    <a:pt x="331151" y="233325"/>
                  </a:lnTo>
                  <a:lnTo>
                    <a:pt x="332110" y="233418"/>
                  </a:lnTo>
                  <a:lnTo>
                    <a:pt x="333526" y="234083"/>
                  </a:lnTo>
                  <a:lnTo>
                    <a:pt x="334165" y="234231"/>
                  </a:lnTo>
                  <a:lnTo>
                    <a:pt x="334148" y="222195"/>
                  </a:lnTo>
                  <a:lnTo>
                    <a:pt x="331002" y="223642"/>
                  </a:lnTo>
                  <a:lnTo>
                    <a:pt x="303853" y="239150"/>
                  </a:lnTo>
                  <a:lnTo>
                    <a:pt x="295334" y="244038"/>
                  </a:lnTo>
                  <a:lnTo>
                    <a:pt x="295354" y="246338"/>
                  </a:lnTo>
                  <a:lnTo>
                    <a:pt x="301276" y="246440"/>
                  </a:lnTo>
                  <a:lnTo>
                    <a:pt x="301892" y="247384"/>
                  </a:lnTo>
                  <a:lnTo>
                    <a:pt x="302153" y="247645"/>
                  </a:lnTo>
                  <a:lnTo>
                    <a:pt x="303620" y="248607"/>
                  </a:lnTo>
                  <a:lnTo>
                    <a:pt x="303662" y="258087"/>
                  </a:lnTo>
                  <a:lnTo>
                    <a:pt x="308834" y="258081"/>
                  </a:lnTo>
                  <a:lnTo>
                    <a:pt x="308876" y="260264"/>
                  </a:lnTo>
                  <a:lnTo>
                    <a:pt x="309526" y="260361"/>
                  </a:lnTo>
                  <a:lnTo>
                    <a:pt x="309969" y="260550"/>
                  </a:lnTo>
                  <a:lnTo>
                    <a:pt x="310684" y="261266"/>
                  </a:lnTo>
                  <a:lnTo>
                    <a:pt x="310930" y="262024"/>
                  </a:lnTo>
                  <a:lnTo>
                    <a:pt x="311372" y="262813"/>
                  </a:lnTo>
                  <a:lnTo>
                    <a:pt x="311693" y="263091"/>
                  </a:lnTo>
                  <a:lnTo>
                    <a:pt x="312356" y="263380"/>
                  </a:lnTo>
                  <a:lnTo>
                    <a:pt x="313071" y="263813"/>
                  </a:lnTo>
                  <a:lnTo>
                    <a:pt x="313501" y="264537"/>
                  </a:lnTo>
                  <a:lnTo>
                    <a:pt x="313339" y="265233"/>
                  </a:lnTo>
                  <a:lnTo>
                    <a:pt x="313375" y="265573"/>
                  </a:lnTo>
                  <a:lnTo>
                    <a:pt x="313583" y="266078"/>
                  </a:lnTo>
                  <a:lnTo>
                    <a:pt x="313950" y="266690"/>
                  </a:lnTo>
                  <a:lnTo>
                    <a:pt x="314521" y="267231"/>
                  </a:lnTo>
                  <a:lnTo>
                    <a:pt x="314652" y="267532"/>
                  </a:lnTo>
                  <a:lnTo>
                    <a:pt x="314653" y="269837"/>
                  </a:lnTo>
                  <a:lnTo>
                    <a:pt x="313426" y="269838"/>
                  </a:lnTo>
                  <a:lnTo>
                    <a:pt x="311977" y="270522"/>
                  </a:lnTo>
                  <a:lnTo>
                    <a:pt x="310963" y="270694"/>
                  </a:lnTo>
                  <a:lnTo>
                    <a:pt x="310318" y="271291"/>
                  </a:lnTo>
                  <a:lnTo>
                    <a:pt x="309451" y="271306"/>
                  </a:lnTo>
                  <a:lnTo>
                    <a:pt x="308356" y="270429"/>
                  </a:lnTo>
                  <a:lnTo>
                    <a:pt x="307376" y="269876"/>
                  </a:lnTo>
                  <a:lnTo>
                    <a:pt x="303632" y="269858"/>
                  </a:lnTo>
                  <a:lnTo>
                    <a:pt x="303614" y="268494"/>
                  </a:lnTo>
                  <a:lnTo>
                    <a:pt x="301759" y="267375"/>
                  </a:lnTo>
                  <a:lnTo>
                    <a:pt x="301537" y="267316"/>
                  </a:lnTo>
                  <a:lnTo>
                    <a:pt x="300565" y="267509"/>
                  </a:lnTo>
                  <a:lnTo>
                    <a:pt x="295694" y="267511"/>
                  </a:lnTo>
                  <a:lnTo>
                    <a:pt x="295100" y="267867"/>
                  </a:lnTo>
                  <a:lnTo>
                    <a:pt x="295153" y="268330"/>
                  </a:lnTo>
                  <a:lnTo>
                    <a:pt x="295033" y="268712"/>
                  </a:lnTo>
                  <a:lnTo>
                    <a:pt x="294355" y="269258"/>
                  </a:lnTo>
                  <a:lnTo>
                    <a:pt x="293224" y="269681"/>
                  </a:lnTo>
                  <a:lnTo>
                    <a:pt x="292615" y="269199"/>
                  </a:lnTo>
                  <a:lnTo>
                    <a:pt x="292636" y="295774"/>
                  </a:lnTo>
                  <a:lnTo>
                    <a:pt x="256469" y="295838"/>
                  </a:lnTo>
                  <a:lnTo>
                    <a:pt x="242853" y="295872"/>
                  </a:lnTo>
                  <a:lnTo>
                    <a:pt x="240405" y="295872"/>
                  </a:lnTo>
                  <a:lnTo>
                    <a:pt x="237376" y="295871"/>
                  </a:lnTo>
                  <a:lnTo>
                    <a:pt x="237401" y="310156"/>
                  </a:lnTo>
                  <a:lnTo>
                    <a:pt x="231870" y="310233"/>
                  </a:lnTo>
                  <a:lnTo>
                    <a:pt x="220921" y="310190"/>
                  </a:lnTo>
                  <a:lnTo>
                    <a:pt x="220926" y="295850"/>
                  </a:lnTo>
                  <a:lnTo>
                    <a:pt x="204497" y="295873"/>
                  </a:lnTo>
                  <a:lnTo>
                    <a:pt x="193692" y="295877"/>
                  </a:lnTo>
                  <a:lnTo>
                    <a:pt x="193661" y="291308"/>
                  </a:lnTo>
                  <a:lnTo>
                    <a:pt x="193670" y="285500"/>
                  </a:lnTo>
                  <a:lnTo>
                    <a:pt x="193707" y="281741"/>
                  </a:lnTo>
                  <a:lnTo>
                    <a:pt x="193653" y="272355"/>
                  </a:lnTo>
                  <a:lnTo>
                    <a:pt x="193658" y="267610"/>
                  </a:lnTo>
                  <a:lnTo>
                    <a:pt x="177151" y="267662"/>
                  </a:lnTo>
                  <a:lnTo>
                    <a:pt x="177185" y="243977"/>
                  </a:lnTo>
                  <a:lnTo>
                    <a:pt x="177164" y="239276"/>
                  </a:lnTo>
                  <a:lnTo>
                    <a:pt x="182020" y="239260"/>
                  </a:lnTo>
                  <a:lnTo>
                    <a:pt x="182019" y="238937"/>
                  </a:lnTo>
                  <a:lnTo>
                    <a:pt x="182014" y="237553"/>
                  </a:lnTo>
                  <a:lnTo>
                    <a:pt x="181973" y="224936"/>
                  </a:lnTo>
                  <a:lnTo>
                    <a:pt x="181970" y="224009"/>
                  </a:lnTo>
                  <a:lnTo>
                    <a:pt x="181968" y="218379"/>
                  </a:lnTo>
                  <a:lnTo>
                    <a:pt x="181968" y="218222"/>
                  </a:lnTo>
                  <a:lnTo>
                    <a:pt x="181969" y="211893"/>
                  </a:lnTo>
                  <a:lnTo>
                    <a:pt x="181969" y="211253"/>
                  </a:lnTo>
                  <a:lnTo>
                    <a:pt x="181969" y="210856"/>
                  </a:lnTo>
                  <a:lnTo>
                    <a:pt x="181968" y="205935"/>
                  </a:lnTo>
                  <a:lnTo>
                    <a:pt x="181968" y="204086"/>
                  </a:lnTo>
                  <a:lnTo>
                    <a:pt x="181962" y="193593"/>
                  </a:lnTo>
                  <a:lnTo>
                    <a:pt x="181961" y="192633"/>
                  </a:lnTo>
                  <a:lnTo>
                    <a:pt x="181956" y="184068"/>
                  </a:lnTo>
                  <a:lnTo>
                    <a:pt x="180307" y="184066"/>
                  </a:lnTo>
                  <a:lnTo>
                    <a:pt x="169370" y="184051"/>
                  </a:lnTo>
                  <a:lnTo>
                    <a:pt x="169365" y="180866"/>
                  </a:lnTo>
                  <a:lnTo>
                    <a:pt x="169365" y="180569"/>
                  </a:lnTo>
                  <a:lnTo>
                    <a:pt x="169365" y="179954"/>
                  </a:lnTo>
                  <a:lnTo>
                    <a:pt x="169365" y="179122"/>
                  </a:lnTo>
                  <a:lnTo>
                    <a:pt x="169370" y="169607"/>
                  </a:lnTo>
                  <a:lnTo>
                    <a:pt x="165755" y="169580"/>
                  </a:lnTo>
                  <a:lnTo>
                    <a:pt x="165429" y="169580"/>
                  </a:lnTo>
                  <a:lnTo>
                    <a:pt x="161565" y="169574"/>
                  </a:lnTo>
                  <a:lnTo>
                    <a:pt x="161226" y="169981"/>
                  </a:lnTo>
                  <a:lnTo>
                    <a:pt x="160954" y="170143"/>
                  </a:lnTo>
                  <a:lnTo>
                    <a:pt x="160164" y="169981"/>
                  </a:lnTo>
                  <a:lnTo>
                    <a:pt x="159905" y="169721"/>
                  </a:lnTo>
                  <a:lnTo>
                    <a:pt x="159607" y="169070"/>
                  </a:lnTo>
                  <a:lnTo>
                    <a:pt x="159581" y="168549"/>
                  </a:lnTo>
                  <a:lnTo>
                    <a:pt x="159633" y="168370"/>
                  </a:lnTo>
                  <a:lnTo>
                    <a:pt x="160254" y="167427"/>
                  </a:lnTo>
                  <a:lnTo>
                    <a:pt x="160319" y="166939"/>
                  </a:lnTo>
                  <a:lnTo>
                    <a:pt x="160267" y="166581"/>
                  </a:lnTo>
                  <a:lnTo>
                    <a:pt x="160073" y="166207"/>
                  </a:lnTo>
                  <a:lnTo>
                    <a:pt x="159737" y="165882"/>
                  </a:lnTo>
                  <a:lnTo>
                    <a:pt x="159413" y="165703"/>
                  </a:lnTo>
                  <a:lnTo>
                    <a:pt x="158558" y="165442"/>
                  </a:lnTo>
                  <a:lnTo>
                    <a:pt x="157807" y="165410"/>
                  </a:lnTo>
                  <a:lnTo>
                    <a:pt x="157380" y="165638"/>
                  </a:lnTo>
                  <a:lnTo>
                    <a:pt x="157289" y="165947"/>
                  </a:lnTo>
                  <a:lnTo>
                    <a:pt x="157484" y="166923"/>
                  </a:lnTo>
                  <a:lnTo>
                    <a:pt x="157367" y="167280"/>
                  </a:lnTo>
                  <a:lnTo>
                    <a:pt x="155813" y="168305"/>
                  </a:lnTo>
                  <a:lnTo>
                    <a:pt x="155179" y="168533"/>
                  </a:lnTo>
                  <a:lnTo>
                    <a:pt x="153262" y="168631"/>
                  </a:lnTo>
                  <a:lnTo>
                    <a:pt x="152175" y="168809"/>
                  </a:lnTo>
                  <a:lnTo>
                    <a:pt x="150945" y="169281"/>
                  </a:lnTo>
                  <a:lnTo>
                    <a:pt x="149857" y="170615"/>
                  </a:lnTo>
                  <a:lnTo>
                    <a:pt x="149715" y="170940"/>
                  </a:lnTo>
                  <a:lnTo>
                    <a:pt x="149715" y="171103"/>
                  </a:lnTo>
                  <a:lnTo>
                    <a:pt x="149987" y="171380"/>
                  </a:lnTo>
                  <a:lnTo>
                    <a:pt x="151191" y="171656"/>
                  </a:lnTo>
                  <a:lnTo>
                    <a:pt x="151735" y="171965"/>
                  </a:lnTo>
                  <a:lnTo>
                    <a:pt x="151955" y="172291"/>
                  </a:lnTo>
                  <a:lnTo>
                    <a:pt x="152486" y="173576"/>
                  </a:lnTo>
                  <a:lnTo>
                    <a:pt x="152512" y="174064"/>
                  </a:lnTo>
                  <a:lnTo>
                    <a:pt x="152460" y="174226"/>
                  </a:lnTo>
                  <a:lnTo>
                    <a:pt x="151501" y="176178"/>
                  </a:lnTo>
                  <a:lnTo>
                    <a:pt x="151320" y="176439"/>
                  </a:lnTo>
                  <a:lnTo>
                    <a:pt x="151009" y="176650"/>
                  </a:lnTo>
                  <a:lnTo>
                    <a:pt x="149495" y="176666"/>
                  </a:lnTo>
                  <a:lnTo>
                    <a:pt x="148303" y="177024"/>
                  </a:lnTo>
                  <a:lnTo>
                    <a:pt x="147746" y="177366"/>
                  </a:lnTo>
                  <a:lnTo>
                    <a:pt x="147319" y="177756"/>
                  </a:lnTo>
                  <a:lnTo>
                    <a:pt x="147073" y="178081"/>
                  </a:lnTo>
                  <a:lnTo>
                    <a:pt x="147047" y="178325"/>
                  </a:lnTo>
                  <a:lnTo>
                    <a:pt x="147500" y="179074"/>
                  </a:lnTo>
                  <a:lnTo>
                    <a:pt x="147876" y="179366"/>
                  </a:lnTo>
                  <a:lnTo>
                    <a:pt x="149184" y="180001"/>
                  </a:lnTo>
                  <a:lnTo>
                    <a:pt x="149922" y="180489"/>
                  </a:lnTo>
                  <a:lnTo>
                    <a:pt x="150142" y="181091"/>
                  </a:lnTo>
                  <a:lnTo>
                    <a:pt x="150142" y="181546"/>
                  </a:lnTo>
                  <a:lnTo>
                    <a:pt x="149999" y="182099"/>
                  </a:lnTo>
                  <a:lnTo>
                    <a:pt x="149870" y="182278"/>
                  </a:lnTo>
                  <a:lnTo>
                    <a:pt x="149430" y="182327"/>
                  </a:lnTo>
                  <a:lnTo>
                    <a:pt x="148070" y="181969"/>
                  </a:lnTo>
                  <a:lnTo>
                    <a:pt x="147242" y="181985"/>
                  </a:lnTo>
                  <a:lnTo>
                    <a:pt x="146231" y="182327"/>
                  </a:lnTo>
                  <a:lnTo>
                    <a:pt x="145558" y="182782"/>
                  </a:lnTo>
                  <a:lnTo>
                    <a:pt x="145390" y="183026"/>
                  </a:lnTo>
                  <a:lnTo>
                    <a:pt x="145455" y="183579"/>
                  </a:lnTo>
                  <a:lnTo>
                    <a:pt x="145519" y="183710"/>
                  </a:lnTo>
                  <a:lnTo>
                    <a:pt x="146426" y="184442"/>
                  </a:lnTo>
                  <a:lnTo>
                    <a:pt x="146775" y="184556"/>
                  </a:lnTo>
                  <a:lnTo>
                    <a:pt x="147177" y="184800"/>
                  </a:lnTo>
                  <a:lnTo>
                    <a:pt x="147513" y="185141"/>
                  </a:lnTo>
                  <a:lnTo>
                    <a:pt x="147565" y="186085"/>
                  </a:lnTo>
                  <a:lnTo>
                    <a:pt x="147345" y="186898"/>
                  </a:lnTo>
                  <a:lnTo>
                    <a:pt x="146736" y="187353"/>
                  </a:lnTo>
                  <a:lnTo>
                    <a:pt x="144509" y="187402"/>
                  </a:lnTo>
                  <a:lnTo>
                    <a:pt x="143745" y="187549"/>
                  </a:lnTo>
                  <a:lnTo>
                    <a:pt x="143422" y="187695"/>
                  </a:lnTo>
                  <a:lnTo>
                    <a:pt x="143033" y="188037"/>
                  </a:lnTo>
                  <a:lnTo>
                    <a:pt x="142904" y="188248"/>
                  </a:lnTo>
                  <a:lnTo>
                    <a:pt x="142878" y="188606"/>
                  </a:lnTo>
                  <a:lnTo>
                    <a:pt x="143448" y="189907"/>
                  </a:lnTo>
                  <a:lnTo>
                    <a:pt x="143564" y="190883"/>
                  </a:lnTo>
                  <a:lnTo>
                    <a:pt x="143486" y="191306"/>
                  </a:lnTo>
                  <a:lnTo>
                    <a:pt x="143331" y="191631"/>
                  </a:lnTo>
                  <a:lnTo>
                    <a:pt x="142399" y="192835"/>
                  </a:lnTo>
                  <a:lnTo>
                    <a:pt x="141169" y="193226"/>
                  </a:lnTo>
                  <a:lnTo>
                    <a:pt x="139848" y="193128"/>
                  </a:lnTo>
                  <a:lnTo>
                    <a:pt x="139175" y="193291"/>
                  </a:lnTo>
                  <a:lnTo>
                    <a:pt x="137258" y="193925"/>
                  </a:lnTo>
                  <a:lnTo>
                    <a:pt x="136688" y="194316"/>
                  </a:lnTo>
                  <a:lnTo>
                    <a:pt x="136676" y="194478"/>
                  </a:lnTo>
                  <a:lnTo>
                    <a:pt x="137634" y="195747"/>
                  </a:lnTo>
                  <a:lnTo>
                    <a:pt x="137789" y="196170"/>
                  </a:lnTo>
                  <a:lnTo>
                    <a:pt x="137815" y="196446"/>
                  </a:lnTo>
                  <a:lnTo>
                    <a:pt x="137711" y="197569"/>
                  </a:lnTo>
                  <a:lnTo>
                    <a:pt x="137569" y="197894"/>
                  </a:lnTo>
                  <a:lnTo>
                    <a:pt x="136645" y="198978"/>
                  </a:lnTo>
                  <a:lnTo>
                    <a:pt x="136430" y="199000"/>
                  </a:lnTo>
                  <a:lnTo>
                    <a:pt x="136158" y="198626"/>
                  </a:lnTo>
                  <a:lnTo>
                    <a:pt x="135989" y="198040"/>
                  </a:lnTo>
                  <a:lnTo>
                    <a:pt x="135523" y="196967"/>
                  </a:lnTo>
                  <a:lnTo>
                    <a:pt x="135342" y="196804"/>
                  </a:lnTo>
                  <a:lnTo>
                    <a:pt x="134591" y="196463"/>
                  </a:lnTo>
                  <a:lnTo>
                    <a:pt x="133179" y="196316"/>
                  </a:lnTo>
                  <a:lnTo>
                    <a:pt x="132416" y="196316"/>
                  </a:lnTo>
                  <a:lnTo>
                    <a:pt x="131380" y="196674"/>
                  </a:lnTo>
                  <a:lnTo>
                    <a:pt x="131160" y="196869"/>
                  </a:lnTo>
                  <a:lnTo>
                    <a:pt x="131069" y="197325"/>
                  </a:lnTo>
                  <a:lnTo>
                    <a:pt x="131108" y="197959"/>
                  </a:lnTo>
                  <a:lnTo>
                    <a:pt x="130914" y="198642"/>
                  </a:lnTo>
                  <a:lnTo>
                    <a:pt x="130538" y="199309"/>
                  </a:lnTo>
                  <a:lnTo>
                    <a:pt x="130188" y="199716"/>
                  </a:lnTo>
                  <a:lnTo>
                    <a:pt x="129541" y="200139"/>
                  </a:lnTo>
                  <a:lnTo>
                    <a:pt x="129101" y="200204"/>
                  </a:lnTo>
                  <a:lnTo>
                    <a:pt x="128298" y="199212"/>
                  </a:lnTo>
                  <a:lnTo>
                    <a:pt x="127922" y="199000"/>
                  </a:lnTo>
                  <a:lnTo>
                    <a:pt x="127573" y="198951"/>
                  </a:lnTo>
                  <a:lnTo>
                    <a:pt x="127042" y="198919"/>
                  </a:lnTo>
                  <a:lnTo>
                    <a:pt x="125527" y="199016"/>
                  </a:lnTo>
                  <a:lnTo>
                    <a:pt x="123870" y="199488"/>
                  </a:lnTo>
                  <a:lnTo>
                    <a:pt x="123701" y="199570"/>
                  </a:lnTo>
                  <a:lnTo>
                    <a:pt x="123598" y="199765"/>
                  </a:lnTo>
                  <a:lnTo>
                    <a:pt x="123701" y="200334"/>
                  </a:lnTo>
                  <a:lnTo>
                    <a:pt x="123753" y="201814"/>
                  </a:lnTo>
                  <a:lnTo>
                    <a:pt x="123675" y="202400"/>
                  </a:lnTo>
                  <a:lnTo>
                    <a:pt x="123157" y="203246"/>
                  </a:lnTo>
                  <a:lnTo>
                    <a:pt x="122743" y="203766"/>
                  </a:lnTo>
                  <a:lnTo>
                    <a:pt x="121850" y="204498"/>
                  </a:lnTo>
                  <a:lnTo>
                    <a:pt x="121099" y="205686"/>
                  </a:lnTo>
                  <a:lnTo>
                    <a:pt x="120852" y="205832"/>
                  </a:lnTo>
                  <a:lnTo>
                    <a:pt x="119519" y="206174"/>
                  </a:lnTo>
                  <a:lnTo>
                    <a:pt x="118522" y="206613"/>
                  </a:lnTo>
                  <a:lnTo>
                    <a:pt x="117797" y="206564"/>
                  </a:lnTo>
                  <a:lnTo>
                    <a:pt x="117447" y="206320"/>
                  </a:lnTo>
                  <a:lnTo>
                    <a:pt x="116567" y="205962"/>
                  </a:lnTo>
                  <a:lnTo>
                    <a:pt x="115168" y="205621"/>
                  </a:lnTo>
                  <a:lnTo>
                    <a:pt x="113420" y="204954"/>
                  </a:lnTo>
                  <a:lnTo>
                    <a:pt x="111815" y="204693"/>
                  </a:lnTo>
                  <a:lnTo>
                    <a:pt x="110377" y="204661"/>
                  </a:lnTo>
                  <a:lnTo>
                    <a:pt x="106480" y="204840"/>
                  </a:lnTo>
                  <a:lnTo>
                    <a:pt x="105781" y="204970"/>
                  </a:lnTo>
                  <a:lnTo>
                    <a:pt x="103916" y="205507"/>
                  </a:lnTo>
                  <a:lnTo>
                    <a:pt x="103463" y="205718"/>
                  </a:lnTo>
                  <a:lnTo>
                    <a:pt x="103152" y="206027"/>
                  </a:lnTo>
                  <a:lnTo>
                    <a:pt x="102699" y="206759"/>
                  </a:lnTo>
                  <a:lnTo>
                    <a:pt x="102298" y="207898"/>
                  </a:lnTo>
                  <a:lnTo>
                    <a:pt x="102194" y="208662"/>
                  </a:lnTo>
                  <a:lnTo>
                    <a:pt x="102583" y="210094"/>
                  </a:lnTo>
                  <a:lnTo>
                    <a:pt x="103088" y="211591"/>
                  </a:lnTo>
                  <a:lnTo>
                    <a:pt x="103088" y="212322"/>
                  </a:lnTo>
                  <a:lnTo>
                    <a:pt x="102867" y="213087"/>
                  </a:lnTo>
                  <a:lnTo>
                    <a:pt x="102505" y="213900"/>
                  </a:lnTo>
                  <a:lnTo>
                    <a:pt x="102194" y="214274"/>
                  </a:lnTo>
                  <a:lnTo>
                    <a:pt x="101728" y="214665"/>
                  </a:lnTo>
                  <a:lnTo>
                    <a:pt x="100355" y="215250"/>
                  </a:lnTo>
                  <a:lnTo>
                    <a:pt x="99540" y="215478"/>
                  </a:lnTo>
                  <a:lnTo>
                    <a:pt x="97196" y="216015"/>
                  </a:lnTo>
                  <a:lnTo>
                    <a:pt x="96458" y="216112"/>
                  </a:lnTo>
                  <a:lnTo>
                    <a:pt x="95306" y="216031"/>
                  </a:lnTo>
                  <a:lnTo>
                    <a:pt x="94425" y="215690"/>
                  </a:lnTo>
                  <a:lnTo>
                    <a:pt x="93998" y="215608"/>
                  </a:lnTo>
                  <a:lnTo>
                    <a:pt x="91602" y="215624"/>
                  </a:lnTo>
                  <a:lnTo>
                    <a:pt x="88844" y="215436"/>
                  </a:lnTo>
                  <a:lnTo>
                    <a:pt x="87226" y="215576"/>
                  </a:lnTo>
                  <a:lnTo>
                    <a:pt x="86643" y="215738"/>
                  </a:lnTo>
                  <a:lnTo>
                    <a:pt x="86216" y="215909"/>
                  </a:lnTo>
                  <a:lnTo>
                    <a:pt x="85914" y="216479"/>
                  </a:lnTo>
                  <a:lnTo>
                    <a:pt x="85322" y="217114"/>
                  </a:lnTo>
                  <a:lnTo>
                    <a:pt x="84878" y="217441"/>
                  </a:lnTo>
                  <a:lnTo>
                    <a:pt x="84331" y="217676"/>
                  </a:lnTo>
                  <a:lnTo>
                    <a:pt x="82539" y="217877"/>
                  </a:lnTo>
                  <a:lnTo>
                    <a:pt x="81157" y="217563"/>
                  </a:lnTo>
                  <a:lnTo>
                    <a:pt x="76829" y="217532"/>
                  </a:lnTo>
                  <a:lnTo>
                    <a:pt x="75940" y="217410"/>
                  </a:lnTo>
                  <a:lnTo>
                    <a:pt x="73431" y="216700"/>
                  </a:lnTo>
                  <a:lnTo>
                    <a:pt x="71846" y="216507"/>
                  </a:lnTo>
                  <a:lnTo>
                    <a:pt x="70645" y="216486"/>
                  </a:lnTo>
                  <a:lnTo>
                    <a:pt x="65841" y="216671"/>
                  </a:lnTo>
                  <a:lnTo>
                    <a:pt x="64764" y="216964"/>
                  </a:lnTo>
                  <a:lnTo>
                    <a:pt x="63647" y="217639"/>
                  </a:lnTo>
                  <a:lnTo>
                    <a:pt x="62764" y="217720"/>
                  </a:lnTo>
                  <a:lnTo>
                    <a:pt x="61311" y="217775"/>
                  </a:lnTo>
                  <a:lnTo>
                    <a:pt x="60355" y="217389"/>
                  </a:lnTo>
                  <a:lnTo>
                    <a:pt x="59801" y="217368"/>
                  </a:lnTo>
                  <a:lnTo>
                    <a:pt x="58467" y="217650"/>
                  </a:lnTo>
                  <a:lnTo>
                    <a:pt x="54215" y="217724"/>
                  </a:lnTo>
                  <a:lnTo>
                    <a:pt x="53678" y="217572"/>
                  </a:lnTo>
                  <a:lnTo>
                    <a:pt x="53068" y="217254"/>
                  </a:lnTo>
                  <a:lnTo>
                    <a:pt x="52064" y="216413"/>
                  </a:lnTo>
                  <a:lnTo>
                    <a:pt x="51021" y="215334"/>
                  </a:lnTo>
                  <a:lnTo>
                    <a:pt x="50361" y="214887"/>
                  </a:lnTo>
                  <a:lnTo>
                    <a:pt x="49626" y="214657"/>
                  </a:lnTo>
                  <a:lnTo>
                    <a:pt x="46598" y="214519"/>
                  </a:lnTo>
                  <a:lnTo>
                    <a:pt x="42994" y="214582"/>
                  </a:lnTo>
                  <a:lnTo>
                    <a:pt x="42451" y="214428"/>
                  </a:lnTo>
                  <a:lnTo>
                    <a:pt x="41074" y="213837"/>
                  </a:lnTo>
                  <a:lnTo>
                    <a:pt x="39749" y="212915"/>
                  </a:lnTo>
                  <a:lnTo>
                    <a:pt x="38817" y="212672"/>
                  </a:lnTo>
                  <a:lnTo>
                    <a:pt x="37345" y="212613"/>
                  </a:lnTo>
                  <a:lnTo>
                    <a:pt x="33692" y="212649"/>
                  </a:lnTo>
                  <a:lnTo>
                    <a:pt x="32568" y="212799"/>
                  </a:lnTo>
                  <a:lnTo>
                    <a:pt x="32571" y="211223"/>
                  </a:lnTo>
                  <a:lnTo>
                    <a:pt x="32642" y="210648"/>
                  </a:lnTo>
                  <a:lnTo>
                    <a:pt x="32635" y="205094"/>
                  </a:lnTo>
                  <a:lnTo>
                    <a:pt x="32555" y="203312"/>
                  </a:lnTo>
                  <a:lnTo>
                    <a:pt x="32638" y="184035"/>
                  </a:lnTo>
                  <a:lnTo>
                    <a:pt x="32638" y="183898"/>
                  </a:lnTo>
                  <a:lnTo>
                    <a:pt x="32637" y="183704"/>
                  </a:lnTo>
                  <a:lnTo>
                    <a:pt x="33907" y="183682"/>
                  </a:lnTo>
                  <a:lnTo>
                    <a:pt x="33910" y="181997"/>
                  </a:lnTo>
                  <a:lnTo>
                    <a:pt x="33905" y="127138"/>
                  </a:lnTo>
                  <a:lnTo>
                    <a:pt x="38392" y="127140"/>
                  </a:lnTo>
                  <a:lnTo>
                    <a:pt x="38395" y="126743"/>
                  </a:lnTo>
                  <a:lnTo>
                    <a:pt x="38402" y="125787"/>
                  </a:lnTo>
                  <a:lnTo>
                    <a:pt x="38442" y="116353"/>
                  </a:lnTo>
                  <a:lnTo>
                    <a:pt x="38185" y="116546"/>
                  </a:lnTo>
                  <a:lnTo>
                    <a:pt x="35772" y="116549"/>
                  </a:lnTo>
                  <a:lnTo>
                    <a:pt x="35623" y="115375"/>
                  </a:lnTo>
                  <a:lnTo>
                    <a:pt x="34284" y="115348"/>
                  </a:lnTo>
                  <a:lnTo>
                    <a:pt x="34125" y="115040"/>
                  </a:lnTo>
                  <a:lnTo>
                    <a:pt x="32060" y="113724"/>
                  </a:lnTo>
                  <a:lnTo>
                    <a:pt x="31612" y="113750"/>
                  </a:lnTo>
                  <a:lnTo>
                    <a:pt x="31311" y="113608"/>
                  </a:lnTo>
                  <a:lnTo>
                    <a:pt x="30531" y="112475"/>
                  </a:lnTo>
                  <a:lnTo>
                    <a:pt x="30145" y="112182"/>
                  </a:lnTo>
                  <a:lnTo>
                    <a:pt x="29462" y="111855"/>
                  </a:lnTo>
                  <a:lnTo>
                    <a:pt x="28988" y="112316"/>
                  </a:lnTo>
                  <a:lnTo>
                    <a:pt x="27161" y="112698"/>
                  </a:lnTo>
                  <a:lnTo>
                    <a:pt x="26541" y="113104"/>
                  </a:lnTo>
                  <a:lnTo>
                    <a:pt x="25787" y="113349"/>
                  </a:lnTo>
                  <a:lnTo>
                    <a:pt x="24298" y="113458"/>
                  </a:lnTo>
                  <a:lnTo>
                    <a:pt x="23544" y="113647"/>
                  </a:lnTo>
                  <a:lnTo>
                    <a:pt x="21957" y="113024"/>
                  </a:lnTo>
                  <a:lnTo>
                    <a:pt x="21381" y="112723"/>
                  </a:lnTo>
                  <a:lnTo>
                    <a:pt x="21044" y="112426"/>
                  </a:lnTo>
                  <a:lnTo>
                    <a:pt x="19998" y="111912"/>
                  </a:lnTo>
                  <a:lnTo>
                    <a:pt x="20069" y="112745"/>
                  </a:lnTo>
                  <a:lnTo>
                    <a:pt x="19780" y="113410"/>
                  </a:lnTo>
                  <a:lnTo>
                    <a:pt x="19110" y="113699"/>
                  </a:lnTo>
                  <a:lnTo>
                    <a:pt x="18556" y="113773"/>
                  </a:lnTo>
                  <a:lnTo>
                    <a:pt x="17958" y="113751"/>
                  </a:lnTo>
                  <a:lnTo>
                    <a:pt x="17541" y="113955"/>
                  </a:lnTo>
                  <a:lnTo>
                    <a:pt x="17076" y="113910"/>
                  </a:lnTo>
                  <a:lnTo>
                    <a:pt x="16087" y="113219"/>
                  </a:lnTo>
                  <a:lnTo>
                    <a:pt x="15875" y="113430"/>
                  </a:lnTo>
                  <a:lnTo>
                    <a:pt x="15502" y="113482"/>
                  </a:lnTo>
                  <a:lnTo>
                    <a:pt x="14576" y="113122"/>
                  </a:lnTo>
                  <a:lnTo>
                    <a:pt x="14540" y="113386"/>
                  </a:lnTo>
                  <a:lnTo>
                    <a:pt x="14279" y="114103"/>
                  </a:lnTo>
                  <a:lnTo>
                    <a:pt x="13951" y="114262"/>
                  </a:lnTo>
                  <a:lnTo>
                    <a:pt x="13414" y="114214"/>
                  </a:lnTo>
                  <a:lnTo>
                    <a:pt x="13082" y="113973"/>
                  </a:lnTo>
                  <a:lnTo>
                    <a:pt x="12967" y="113527"/>
                  </a:lnTo>
                  <a:lnTo>
                    <a:pt x="12856" y="113360"/>
                  </a:lnTo>
                  <a:lnTo>
                    <a:pt x="12333" y="113163"/>
                  </a:lnTo>
                  <a:lnTo>
                    <a:pt x="11765" y="113063"/>
                  </a:lnTo>
                  <a:lnTo>
                    <a:pt x="11770" y="114002"/>
                  </a:lnTo>
                  <a:lnTo>
                    <a:pt x="11371" y="114552"/>
                  </a:lnTo>
                  <a:lnTo>
                    <a:pt x="11478" y="114820"/>
                  </a:lnTo>
                  <a:lnTo>
                    <a:pt x="12470" y="115927"/>
                  </a:lnTo>
                  <a:lnTo>
                    <a:pt x="12497" y="116644"/>
                  </a:lnTo>
                  <a:lnTo>
                    <a:pt x="11309" y="116343"/>
                  </a:lnTo>
                  <a:lnTo>
                    <a:pt x="9683" y="116266"/>
                  </a:lnTo>
                  <a:lnTo>
                    <a:pt x="9101" y="116157"/>
                  </a:lnTo>
                  <a:lnTo>
                    <a:pt x="9116" y="116025"/>
                  </a:lnTo>
                  <a:lnTo>
                    <a:pt x="9515" y="115558"/>
                  </a:lnTo>
                  <a:lnTo>
                    <a:pt x="9718" y="115441"/>
                  </a:lnTo>
                  <a:lnTo>
                    <a:pt x="10272" y="115314"/>
                  </a:lnTo>
                  <a:lnTo>
                    <a:pt x="10201" y="115162"/>
                  </a:lnTo>
                  <a:lnTo>
                    <a:pt x="10015" y="115028"/>
                  </a:lnTo>
                  <a:lnTo>
                    <a:pt x="9776" y="115003"/>
                  </a:lnTo>
                  <a:lnTo>
                    <a:pt x="9240" y="115129"/>
                  </a:lnTo>
                  <a:lnTo>
                    <a:pt x="9115" y="114914"/>
                  </a:lnTo>
                  <a:lnTo>
                    <a:pt x="9217" y="114665"/>
                  </a:lnTo>
                  <a:lnTo>
                    <a:pt x="9940" y="114322"/>
                  </a:lnTo>
                  <a:lnTo>
                    <a:pt x="10104" y="114363"/>
                  </a:lnTo>
                  <a:lnTo>
                    <a:pt x="10254" y="113981"/>
                  </a:lnTo>
                  <a:lnTo>
                    <a:pt x="10409" y="112792"/>
                  </a:lnTo>
                  <a:lnTo>
                    <a:pt x="10071" y="111725"/>
                  </a:lnTo>
                  <a:lnTo>
                    <a:pt x="9854" y="111700"/>
                  </a:lnTo>
                  <a:lnTo>
                    <a:pt x="9367" y="111830"/>
                  </a:lnTo>
                  <a:lnTo>
                    <a:pt x="9123" y="111729"/>
                  </a:lnTo>
                  <a:lnTo>
                    <a:pt x="9154" y="111536"/>
                  </a:lnTo>
                  <a:lnTo>
                    <a:pt x="9539" y="110979"/>
                  </a:lnTo>
                  <a:lnTo>
                    <a:pt x="9876" y="110707"/>
                  </a:lnTo>
                  <a:lnTo>
                    <a:pt x="10421" y="110815"/>
                  </a:lnTo>
                  <a:lnTo>
                    <a:pt x="10408" y="110655"/>
                  </a:lnTo>
                  <a:lnTo>
                    <a:pt x="10204" y="110444"/>
                  </a:lnTo>
                  <a:lnTo>
                    <a:pt x="9676" y="110295"/>
                  </a:lnTo>
                  <a:lnTo>
                    <a:pt x="9135" y="110035"/>
                  </a:lnTo>
                  <a:lnTo>
                    <a:pt x="9090" y="109433"/>
                  </a:lnTo>
                  <a:lnTo>
                    <a:pt x="9228" y="109266"/>
                  </a:lnTo>
                  <a:lnTo>
                    <a:pt x="9628" y="109267"/>
                  </a:lnTo>
                  <a:lnTo>
                    <a:pt x="9924" y="109407"/>
                  </a:lnTo>
                  <a:lnTo>
                    <a:pt x="10128" y="109812"/>
                  </a:lnTo>
                  <a:lnTo>
                    <a:pt x="10474" y="109708"/>
                  </a:lnTo>
                  <a:lnTo>
                    <a:pt x="10456" y="108772"/>
                  </a:lnTo>
                  <a:lnTo>
                    <a:pt x="10119" y="108757"/>
                  </a:lnTo>
                  <a:lnTo>
                    <a:pt x="9959" y="108972"/>
                  </a:lnTo>
                  <a:lnTo>
                    <a:pt x="9781" y="108964"/>
                  </a:lnTo>
                  <a:lnTo>
                    <a:pt x="9587" y="108765"/>
                  </a:lnTo>
                  <a:lnTo>
                    <a:pt x="9841" y="108559"/>
                  </a:lnTo>
                  <a:lnTo>
                    <a:pt x="9973" y="108266"/>
                  </a:lnTo>
                  <a:lnTo>
                    <a:pt x="9720" y="108333"/>
                  </a:lnTo>
                  <a:lnTo>
                    <a:pt x="9463" y="108646"/>
                  </a:lnTo>
                  <a:lnTo>
                    <a:pt x="9236" y="108530"/>
                  </a:lnTo>
                  <a:lnTo>
                    <a:pt x="9272" y="108296"/>
                  </a:lnTo>
                  <a:lnTo>
                    <a:pt x="10172" y="108006"/>
                  </a:lnTo>
                  <a:lnTo>
                    <a:pt x="10327" y="108040"/>
                  </a:lnTo>
                  <a:lnTo>
                    <a:pt x="10629" y="107843"/>
                  </a:lnTo>
                  <a:lnTo>
                    <a:pt x="10384" y="106947"/>
                  </a:lnTo>
                  <a:lnTo>
                    <a:pt x="9697" y="106795"/>
                  </a:lnTo>
                  <a:lnTo>
                    <a:pt x="9923" y="105851"/>
                  </a:lnTo>
                  <a:lnTo>
                    <a:pt x="10158" y="105889"/>
                  </a:lnTo>
                  <a:lnTo>
                    <a:pt x="10371" y="106245"/>
                  </a:lnTo>
                  <a:lnTo>
                    <a:pt x="10743" y="105848"/>
                  </a:lnTo>
                  <a:lnTo>
                    <a:pt x="10983" y="104595"/>
                  </a:lnTo>
                  <a:lnTo>
                    <a:pt x="11639" y="104744"/>
                  </a:lnTo>
                  <a:lnTo>
                    <a:pt x="12305" y="104766"/>
                  </a:lnTo>
                  <a:lnTo>
                    <a:pt x="12482" y="104138"/>
                  </a:lnTo>
                  <a:lnTo>
                    <a:pt x="12802" y="103599"/>
                  </a:lnTo>
                  <a:lnTo>
                    <a:pt x="14861" y="103027"/>
                  </a:lnTo>
                  <a:lnTo>
                    <a:pt x="15287" y="102797"/>
                  </a:lnTo>
                  <a:lnTo>
                    <a:pt x="15447" y="102511"/>
                  </a:lnTo>
                  <a:lnTo>
                    <a:pt x="15274" y="102332"/>
                  </a:lnTo>
                  <a:lnTo>
                    <a:pt x="15638" y="101779"/>
                  </a:lnTo>
                  <a:lnTo>
                    <a:pt x="16278" y="101055"/>
                  </a:lnTo>
                  <a:lnTo>
                    <a:pt x="16279" y="98338"/>
                  </a:lnTo>
                  <a:lnTo>
                    <a:pt x="16622" y="97813"/>
                  </a:lnTo>
                  <a:lnTo>
                    <a:pt x="16950" y="97661"/>
                  </a:lnTo>
                  <a:lnTo>
                    <a:pt x="16902" y="96724"/>
                  </a:lnTo>
                  <a:lnTo>
                    <a:pt x="16675" y="96579"/>
                  </a:lnTo>
                  <a:lnTo>
                    <a:pt x="16440" y="96642"/>
                  </a:lnTo>
                  <a:lnTo>
                    <a:pt x="16067" y="96364"/>
                  </a:lnTo>
                  <a:lnTo>
                    <a:pt x="16458" y="96178"/>
                  </a:lnTo>
                  <a:lnTo>
                    <a:pt x="16931" y="96106"/>
                  </a:lnTo>
                  <a:lnTo>
                    <a:pt x="17240" y="96275"/>
                  </a:lnTo>
                  <a:lnTo>
                    <a:pt x="17746" y="96758"/>
                  </a:lnTo>
                  <a:lnTo>
                    <a:pt x="17919" y="96754"/>
                  </a:lnTo>
                  <a:lnTo>
                    <a:pt x="17902" y="96271"/>
                  </a:lnTo>
                  <a:lnTo>
                    <a:pt x="17826" y="96074"/>
                  </a:lnTo>
                  <a:lnTo>
                    <a:pt x="17302" y="95766"/>
                  </a:lnTo>
                  <a:lnTo>
                    <a:pt x="17067" y="95510"/>
                  </a:lnTo>
                  <a:lnTo>
                    <a:pt x="17183" y="94826"/>
                  </a:lnTo>
                  <a:lnTo>
                    <a:pt x="17645" y="94614"/>
                  </a:lnTo>
                  <a:lnTo>
                    <a:pt x="17503" y="93856"/>
                  </a:lnTo>
                  <a:lnTo>
                    <a:pt x="17934" y="93229"/>
                  </a:lnTo>
                  <a:lnTo>
                    <a:pt x="18375" y="92768"/>
                  </a:lnTo>
                  <a:lnTo>
                    <a:pt x="18899" y="91902"/>
                  </a:lnTo>
                  <a:lnTo>
                    <a:pt x="19188" y="91910"/>
                  </a:lnTo>
                  <a:lnTo>
                    <a:pt x="19588" y="92304"/>
                  </a:lnTo>
                  <a:lnTo>
                    <a:pt x="19548" y="92025"/>
                  </a:lnTo>
                  <a:lnTo>
                    <a:pt x="19135" y="91453"/>
                  </a:lnTo>
                  <a:lnTo>
                    <a:pt x="13446" y="91407"/>
                  </a:lnTo>
                  <a:lnTo>
                    <a:pt x="13464" y="89052"/>
                  </a:lnTo>
                  <a:lnTo>
                    <a:pt x="13353" y="86941"/>
                  </a:lnTo>
                  <a:lnTo>
                    <a:pt x="13500" y="86540"/>
                  </a:lnTo>
                  <a:lnTo>
                    <a:pt x="13851" y="86068"/>
                  </a:lnTo>
                  <a:lnTo>
                    <a:pt x="14140" y="85526"/>
                  </a:lnTo>
                  <a:lnTo>
                    <a:pt x="13909" y="85392"/>
                  </a:lnTo>
                  <a:lnTo>
                    <a:pt x="13740" y="85110"/>
                  </a:lnTo>
                  <a:lnTo>
                    <a:pt x="13655" y="84623"/>
                  </a:lnTo>
                  <a:lnTo>
                    <a:pt x="14625" y="83891"/>
                  </a:lnTo>
                  <a:lnTo>
                    <a:pt x="15297" y="83553"/>
                  </a:lnTo>
                  <a:lnTo>
                    <a:pt x="14950" y="83423"/>
                  </a:lnTo>
                  <a:lnTo>
                    <a:pt x="15395" y="83081"/>
                  </a:lnTo>
                  <a:lnTo>
                    <a:pt x="15835" y="83074"/>
                  </a:lnTo>
                  <a:lnTo>
                    <a:pt x="15964" y="83497"/>
                  </a:lnTo>
                  <a:lnTo>
                    <a:pt x="16445" y="83208"/>
                  </a:lnTo>
                  <a:lnTo>
                    <a:pt x="17420" y="82376"/>
                  </a:lnTo>
                  <a:lnTo>
                    <a:pt x="18538" y="81029"/>
                  </a:lnTo>
                  <a:lnTo>
                    <a:pt x="18565" y="80230"/>
                  </a:lnTo>
                  <a:lnTo>
                    <a:pt x="18962" y="79480"/>
                  </a:lnTo>
                  <a:lnTo>
                    <a:pt x="19140" y="79328"/>
                  </a:lnTo>
                  <a:lnTo>
                    <a:pt x="19345" y="79406"/>
                  </a:lnTo>
                  <a:lnTo>
                    <a:pt x="19616" y="79190"/>
                  </a:lnTo>
                  <a:lnTo>
                    <a:pt x="19617" y="78711"/>
                  </a:lnTo>
                  <a:lnTo>
                    <a:pt x="19327" y="78484"/>
                  </a:lnTo>
                  <a:lnTo>
                    <a:pt x="18682" y="78224"/>
                  </a:lnTo>
                  <a:lnTo>
                    <a:pt x="18580" y="77782"/>
                  </a:lnTo>
                  <a:lnTo>
                    <a:pt x="18901" y="77570"/>
                  </a:lnTo>
                  <a:lnTo>
                    <a:pt x="19035" y="76459"/>
                  </a:lnTo>
                  <a:lnTo>
                    <a:pt x="18973" y="76322"/>
                  </a:lnTo>
                  <a:lnTo>
                    <a:pt x="18265" y="75456"/>
                  </a:lnTo>
                  <a:lnTo>
                    <a:pt x="17878" y="75574"/>
                  </a:lnTo>
                  <a:lnTo>
                    <a:pt x="16929" y="76046"/>
                  </a:lnTo>
                  <a:lnTo>
                    <a:pt x="16738" y="76232"/>
                  </a:lnTo>
                  <a:lnTo>
                    <a:pt x="16292" y="76157"/>
                  </a:lnTo>
                  <a:lnTo>
                    <a:pt x="15954" y="75540"/>
                  </a:lnTo>
                  <a:lnTo>
                    <a:pt x="15914" y="75187"/>
                  </a:lnTo>
                  <a:lnTo>
                    <a:pt x="15718" y="74704"/>
                  </a:lnTo>
                  <a:lnTo>
                    <a:pt x="15277" y="74489"/>
                  </a:lnTo>
                  <a:lnTo>
                    <a:pt x="14739" y="74596"/>
                  </a:lnTo>
                  <a:lnTo>
                    <a:pt x="14129" y="74920"/>
                  </a:lnTo>
                  <a:lnTo>
                    <a:pt x="13113" y="74897"/>
                  </a:lnTo>
                  <a:lnTo>
                    <a:pt x="12703" y="74626"/>
                  </a:lnTo>
                  <a:lnTo>
                    <a:pt x="12481" y="74385"/>
                  </a:lnTo>
                  <a:lnTo>
                    <a:pt x="11327" y="74366"/>
                  </a:lnTo>
                  <a:lnTo>
                    <a:pt x="10864" y="74110"/>
                  </a:lnTo>
                  <a:lnTo>
                    <a:pt x="10637" y="73831"/>
                  </a:lnTo>
                  <a:lnTo>
                    <a:pt x="10450" y="73787"/>
                  </a:lnTo>
                  <a:lnTo>
                    <a:pt x="8646" y="73776"/>
                  </a:lnTo>
                  <a:lnTo>
                    <a:pt x="6801" y="73421"/>
                  </a:lnTo>
                  <a:lnTo>
                    <a:pt x="7028" y="72952"/>
                  </a:lnTo>
                  <a:lnTo>
                    <a:pt x="7295" y="72581"/>
                  </a:lnTo>
                  <a:lnTo>
                    <a:pt x="7197" y="72350"/>
                  </a:lnTo>
                  <a:lnTo>
                    <a:pt x="6591" y="72239"/>
                  </a:lnTo>
                  <a:lnTo>
                    <a:pt x="5740" y="71957"/>
                  </a:lnTo>
                  <a:lnTo>
                    <a:pt x="5165" y="71582"/>
                  </a:lnTo>
                  <a:lnTo>
                    <a:pt x="5072" y="71247"/>
                  </a:lnTo>
                  <a:lnTo>
                    <a:pt x="5219" y="70609"/>
                  </a:lnTo>
                  <a:lnTo>
                    <a:pt x="5077" y="70419"/>
                  </a:lnTo>
                  <a:lnTo>
                    <a:pt x="4556" y="70121"/>
                  </a:lnTo>
                  <a:lnTo>
                    <a:pt x="4396" y="69761"/>
                  </a:lnTo>
                  <a:lnTo>
                    <a:pt x="4250" y="69144"/>
                  </a:lnTo>
                  <a:lnTo>
                    <a:pt x="3136" y="67910"/>
                  </a:lnTo>
                  <a:lnTo>
                    <a:pt x="3061" y="67702"/>
                  </a:lnTo>
                  <a:lnTo>
                    <a:pt x="2995" y="66654"/>
                  </a:lnTo>
                  <a:lnTo>
                    <a:pt x="2442" y="65588"/>
                  </a:lnTo>
                  <a:lnTo>
                    <a:pt x="1702" y="65339"/>
                  </a:lnTo>
                  <a:lnTo>
                    <a:pt x="0" y="64851"/>
                  </a:lnTo>
                  <a:lnTo>
                    <a:pt x="124" y="64565"/>
                  </a:lnTo>
                  <a:lnTo>
                    <a:pt x="1262" y="63012"/>
                  </a:lnTo>
                  <a:lnTo>
                    <a:pt x="1664" y="62318"/>
                  </a:lnTo>
                  <a:lnTo>
                    <a:pt x="1330" y="61422"/>
                  </a:lnTo>
                  <a:lnTo>
                    <a:pt x="1518" y="60620"/>
                  </a:lnTo>
                  <a:lnTo>
                    <a:pt x="1983" y="59896"/>
                  </a:lnTo>
                  <a:lnTo>
                    <a:pt x="2518" y="59376"/>
                  </a:lnTo>
                  <a:lnTo>
                    <a:pt x="2635" y="59153"/>
                  </a:lnTo>
                  <a:lnTo>
                    <a:pt x="2706" y="58730"/>
                  </a:lnTo>
                  <a:lnTo>
                    <a:pt x="2635" y="58016"/>
                  </a:lnTo>
                  <a:lnTo>
                    <a:pt x="2350" y="57329"/>
                  </a:lnTo>
                  <a:lnTo>
                    <a:pt x="2101" y="56768"/>
                  </a:lnTo>
                  <a:lnTo>
                    <a:pt x="2440" y="56244"/>
                  </a:lnTo>
                  <a:lnTo>
                    <a:pt x="2405" y="56088"/>
                  </a:lnTo>
                  <a:lnTo>
                    <a:pt x="2721" y="56062"/>
                  </a:lnTo>
                  <a:lnTo>
                    <a:pt x="3083" y="55832"/>
                  </a:lnTo>
                  <a:lnTo>
                    <a:pt x="3257" y="55617"/>
                  </a:lnTo>
                  <a:lnTo>
                    <a:pt x="3668" y="55424"/>
                  </a:lnTo>
                  <a:lnTo>
                    <a:pt x="4195" y="55360"/>
                  </a:lnTo>
                  <a:lnTo>
                    <a:pt x="4891" y="55644"/>
                  </a:lnTo>
                  <a:lnTo>
                    <a:pt x="5338" y="55210"/>
                  </a:lnTo>
                  <a:lnTo>
                    <a:pt x="6613" y="55161"/>
                  </a:lnTo>
                  <a:lnTo>
                    <a:pt x="7368" y="55023"/>
                  </a:lnTo>
                  <a:lnTo>
                    <a:pt x="7720" y="55052"/>
                  </a:lnTo>
                  <a:lnTo>
                    <a:pt x="8046" y="55175"/>
                  </a:lnTo>
                  <a:lnTo>
                    <a:pt x="8283" y="55364"/>
                  </a:lnTo>
                  <a:lnTo>
                    <a:pt x="9595" y="55467"/>
                  </a:lnTo>
                  <a:lnTo>
                    <a:pt x="10591" y="55200"/>
                  </a:lnTo>
                  <a:lnTo>
                    <a:pt x="13153" y="55634"/>
                  </a:lnTo>
                  <a:lnTo>
                    <a:pt x="12896" y="56326"/>
                  </a:lnTo>
                  <a:lnTo>
                    <a:pt x="13657" y="56323"/>
                  </a:lnTo>
                  <a:lnTo>
                    <a:pt x="13756" y="56477"/>
                  </a:lnTo>
                  <a:lnTo>
                    <a:pt x="13952" y="58198"/>
                  </a:lnTo>
                  <a:lnTo>
                    <a:pt x="13908" y="58595"/>
                  </a:lnTo>
                  <a:lnTo>
                    <a:pt x="13742" y="59037"/>
                  </a:lnTo>
                  <a:lnTo>
                    <a:pt x="15504" y="60200"/>
                  </a:lnTo>
                  <a:lnTo>
                    <a:pt x="15768" y="60513"/>
                  </a:lnTo>
                  <a:lnTo>
                    <a:pt x="15937" y="60609"/>
                  </a:lnTo>
                  <a:lnTo>
                    <a:pt x="16713" y="60509"/>
                  </a:lnTo>
                  <a:lnTo>
                    <a:pt x="16218" y="60390"/>
                  </a:lnTo>
                  <a:lnTo>
                    <a:pt x="16169" y="59985"/>
                  </a:lnTo>
                  <a:lnTo>
                    <a:pt x="16250" y="59677"/>
                  </a:lnTo>
                  <a:lnTo>
                    <a:pt x="16710" y="58611"/>
                  </a:lnTo>
                  <a:lnTo>
                    <a:pt x="17460" y="57318"/>
                  </a:lnTo>
                  <a:lnTo>
                    <a:pt x="17679" y="57010"/>
                  </a:lnTo>
                  <a:lnTo>
                    <a:pt x="18170" y="56586"/>
                  </a:lnTo>
                  <a:lnTo>
                    <a:pt x="18595" y="56096"/>
                  </a:lnTo>
                  <a:lnTo>
                    <a:pt x="18926" y="54725"/>
                  </a:lnTo>
                  <a:lnTo>
                    <a:pt x="19100" y="53789"/>
                  </a:lnTo>
                  <a:lnTo>
                    <a:pt x="19311" y="53332"/>
                  </a:lnTo>
                  <a:lnTo>
                    <a:pt x="19682" y="52764"/>
                  </a:lnTo>
                  <a:lnTo>
                    <a:pt x="19794" y="51579"/>
                  </a:lnTo>
                  <a:lnTo>
                    <a:pt x="20630" y="51367"/>
                  </a:lnTo>
                  <a:lnTo>
                    <a:pt x="22768" y="51338"/>
                  </a:lnTo>
                  <a:lnTo>
                    <a:pt x="22714" y="44590"/>
                  </a:lnTo>
                  <a:lnTo>
                    <a:pt x="22750" y="39572"/>
                  </a:lnTo>
                  <a:lnTo>
                    <a:pt x="23785" y="39568"/>
                  </a:lnTo>
                  <a:lnTo>
                    <a:pt x="24781" y="39690"/>
                  </a:lnTo>
                  <a:lnTo>
                    <a:pt x="25412" y="40295"/>
                  </a:lnTo>
                  <a:lnTo>
                    <a:pt x="26766" y="40714"/>
                  </a:lnTo>
                  <a:lnTo>
                    <a:pt x="28359" y="40704"/>
                  </a:lnTo>
                  <a:lnTo>
                    <a:pt x="28403" y="37314"/>
                  </a:lnTo>
                  <a:lnTo>
                    <a:pt x="28833" y="36950"/>
                  </a:lnTo>
                  <a:lnTo>
                    <a:pt x="29070" y="36519"/>
                  </a:lnTo>
                  <a:lnTo>
                    <a:pt x="28927" y="34899"/>
                  </a:lnTo>
                  <a:lnTo>
                    <a:pt x="22742" y="34883"/>
                  </a:lnTo>
                  <a:lnTo>
                    <a:pt x="22790" y="34095"/>
                  </a:lnTo>
                  <a:lnTo>
                    <a:pt x="22716" y="31383"/>
                  </a:lnTo>
                  <a:lnTo>
                    <a:pt x="22040" y="30953"/>
                  </a:lnTo>
                  <a:lnTo>
                    <a:pt x="21964" y="30637"/>
                  </a:lnTo>
                  <a:lnTo>
                    <a:pt x="21999" y="30354"/>
                  </a:lnTo>
                  <a:lnTo>
                    <a:pt x="22272" y="30336"/>
                  </a:lnTo>
                  <a:lnTo>
                    <a:pt x="22738" y="30165"/>
                  </a:lnTo>
                  <a:lnTo>
                    <a:pt x="22786" y="28749"/>
                  </a:lnTo>
                  <a:lnTo>
                    <a:pt x="22705" y="28411"/>
                  </a:lnTo>
                  <a:lnTo>
                    <a:pt x="22705" y="27894"/>
                  </a:lnTo>
                  <a:lnTo>
                    <a:pt x="22995" y="27552"/>
                  </a:lnTo>
                  <a:lnTo>
                    <a:pt x="23667" y="27166"/>
                  </a:lnTo>
                  <a:lnTo>
                    <a:pt x="23797" y="26842"/>
                  </a:lnTo>
                  <a:lnTo>
                    <a:pt x="24029" y="26062"/>
                  </a:lnTo>
                  <a:lnTo>
                    <a:pt x="24983" y="25764"/>
                  </a:lnTo>
                  <a:lnTo>
                    <a:pt x="26416" y="24846"/>
                  </a:lnTo>
                  <a:lnTo>
                    <a:pt x="26927" y="23497"/>
                  </a:lnTo>
                  <a:lnTo>
                    <a:pt x="26904" y="22405"/>
                  </a:lnTo>
                  <a:lnTo>
                    <a:pt x="27127" y="20978"/>
                  </a:lnTo>
                  <a:lnTo>
                    <a:pt x="27504" y="19556"/>
                  </a:lnTo>
                  <a:lnTo>
                    <a:pt x="28190" y="19017"/>
                  </a:lnTo>
                  <a:lnTo>
                    <a:pt x="28607" y="18909"/>
                  </a:lnTo>
                  <a:lnTo>
                    <a:pt x="29325" y="18943"/>
                  </a:lnTo>
                  <a:lnTo>
                    <a:pt x="29760" y="18794"/>
                  </a:lnTo>
                  <a:lnTo>
                    <a:pt x="30383" y="18441"/>
                  </a:lnTo>
                  <a:lnTo>
                    <a:pt x="30903" y="18006"/>
                  </a:lnTo>
                  <a:lnTo>
                    <a:pt x="31522" y="18456"/>
                  </a:lnTo>
                  <a:lnTo>
                    <a:pt x="33347" y="19121"/>
                  </a:lnTo>
                  <a:lnTo>
                    <a:pt x="34194" y="19512"/>
                  </a:lnTo>
                  <a:lnTo>
                    <a:pt x="35104" y="20133"/>
                  </a:lnTo>
                  <a:lnTo>
                    <a:pt x="36192" y="20708"/>
                  </a:lnTo>
                  <a:lnTo>
                    <a:pt x="37650" y="21649"/>
                  </a:lnTo>
                  <a:lnTo>
                    <a:pt x="38301" y="21890"/>
                  </a:lnTo>
                  <a:lnTo>
                    <a:pt x="39463" y="22777"/>
                  </a:lnTo>
                  <a:lnTo>
                    <a:pt x="41005" y="23702"/>
                  </a:lnTo>
                  <a:lnTo>
                    <a:pt x="41418" y="23806"/>
                  </a:lnTo>
                  <a:lnTo>
                    <a:pt x="42664" y="23920"/>
                  </a:lnTo>
                  <a:lnTo>
                    <a:pt x="44165" y="23872"/>
                  </a:lnTo>
                  <a:lnTo>
                    <a:pt x="45680" y="24169"/>
                  </a:lnTo>
                  <a:lnTo>
                    <a:pt x="46881" y="24284"/>
                  </a:lnTo>
                  <a:lnTo>
                    <a:pt x="47177" y="24039"/>
                  </a:lnTo>
                  <a:lnTo>
                    <a:pt x="47351" y="23990"/>
                  </a:lnTo>
                  <a:lnTo>
                    <a:pt x="48620" y="24120"/>
                  </a:lnTo>
                  <a:lnTo>
                    <a:pt x="49471" y="24414"/>
                  </a:lnTo>
                  <a:lnTo>
                    <a:pt x="50358" y="24949"/>
                  </a:lnTo>
                  <a:lnTo>
                    <a:pt x="50533" y="25344"/>
                  </a:lnTo>
                  <a:lnTo>
                    <a:pt x="50998" y="26020"/>
                  </a:lnTo>
                  <a:lnTo>
                    <a:pt x="51428" y="26332"/>
                  </a:lnTo>
                  <a:lnTo>
                    <a:pt x="52696" y="26690"/>
                  </a:lnTo>
                  <a:lnTo>
                    <a:pt x="53310" y="26184"/>
                  </a:lnTo>
                  <a:lnTo>
                    <a:pt x="53669" y="26054"/>
                  </a:lnTo>
                  <a:lnTo>
                    <a:pt x="53975" y="26111"/>
                  </a:lnTo>
                  <a:lnTo>
                    <a:pt x="53998" y="26252"/>
                  </a:lnTo>
                  <a:lnTo>
                    <a:pt x="53904" y="26490"/>
                  </a:lnTo>
                  <a:lnTo>
                    <a:pt x="55621" y="28294"/>
                  </a:lnTo>
                  <a:lnTo>
                    <a:pt x="56275" y="28398"/>
                  </a:lnTo>
                  <a:lnTo>
                    <a:pt x="56463" y="28691"/>
                  </a:lnTo>
                  <a:lnTo>
                    <a:pt x="56414" y="28974"/>
                  </a:lnTo>
                  <a:lnTo>
                    <a:pt x="56088" y="29661"/>
                  </a:lnTo>
                  <a:lnTo>
                    <a:pt x="55811" y="30724"/>
                  </a:lnTo>
                  <a:lnTo>
                    <a:pt x="56022" y="31170"/>
                  </a:lnTo>
                  <a:lnTo>
                    <a:pt x="55982" y="31438"/>
                  </a:lnTo>
                  <a:lnTo>
                    <a:pt x="55825" y="31798"/>
                  </a:lnTo>
                  <a:lnTo>
                    <a:pt x="54779" y="33214"/>
                  </a:lnTo>
                  <a:lnTo>
                    <a:pt x="54784" y="33835"/>
                  </a:lnTo>
                  <a:lnTo>
                    <a:pt x="55058" y="34667"/>
                  </a:lnTo>
                  <a:lnTo>
                    <a:pt x="55174" y="34834"/>
                  </a:lnTo>
                  <a:lnTo>
                    <a:pt x="56038" y="35532"/>
                  </a:lnTo>
                  <a:lnTo>
                    <a:pt x="56500" y="36056"/>
                  </a:lnTo>
                  <a:lnTo>
                    <a:pt x="57440" y="37664"/>
                  </a:lnTo>
                  <a:lnTo>
                    <a:pt x="57870" y="37913"/>
                  </a:lnTo>
                  <a:lnTo>
                    <a:pt x="58443" y="38084"/>
                  </a:lnTo>
                  <a:lnTo>
                    <a:pt x="58523" y="38307"/>
                  </a:lnTo>
                  <a:lnTo>
                    <a:pt x="58447" y="38496"/>
                  </a:lnTo>
                  <a:lnTo>
                    <a:pt x="58421" y="38931"/>
                  </a:lnTo>
                  <a:lnTo>
                    <a:pt x="58519" y="39247"/>
                  </a:lnTo>
                  <a:lnTo>
                    <a:pt x="59030" y="39849"/>
                  </a:lnTo>
                  <a:lnTo>
                    <a:pt x="59217" y="39953"/>
                  </a:lnTo>
                  <a:lnTo>
                    <a:pt x="59558" y="39997"/>
                  </a:lnTo>
                  <a:lnTo>
                    <a:pt x="59594" y="14205"/>
                  </a:lnTo>
                  <a:lnTo>
                    <a:pt x="62968" y="14209"/>
                  </a:lnTo>
                  <a:lnTo>
                    <a:pt x="62997" y="0"/>
                  </a:lnTo>
                  <a:lnTo>
                    <a:pt x="108092" y="29"/>
                  </a:lnTo>
                  <a:lnTo>
                    <a:pt x="134760" y="46"/>
                  </a:lnTo>
                  <a:lnTo>
                    <a:pt x="135804" y="55"/>
                  </a:lnTo>
                  <a:lnTo>
                    <a:pt x="148665" y="58"/>
                  </a:lnTo>
                  <a:lnTo>
                    <a:pt x="150945" y="78"/>
                  </a:lnTo>
                  <a:lnTo>
                    <a:pt x="153662" y="89"/>
                  </a:lnTo>
                  <a:lnTo>
                    <a:pt x="167256" y="50"/>
                  </a:lnTo>
                  <a:lnTo>
                    <a:pt x="168093" y="68"/>
                  </a:lnTo>
                  <a:lnTo>
                    <a:pt x="173202" y="81"/>
                  </a:lnTo>
                  <a:lnTo>
                    <a:pt x="180249" y="99"/>
                  </a:lnTo>
                  <a:lnTo>
                    <a:pt x="183881" y="108"/>
                  </a:lnTo>
                  <a:lnTo>
                    <a:pt x="184277" y="89"/>
                  </a:lnTo>
                  <a:lnTo>
                    <a:pt x="185464" y="81"/>
                  </a:lnTo>
                  <a:lnTo>
                    <a:pt x="200306" y="103"/>
                  </a:lnTo>
                  <a:lnTo>
                    <a:pt x="201244" y="104"/>
                  </a:lnTo>
                  <a:lnTo>
                    <a:pt x="208853" y="116"/>
                  </a:lnTo>
                  <a:lnTo>
                    <a:pt x="209215" y="116"/>
                  </a:lnTo>
                  <a:lnTo>
                    <a:pt x="220136" y="78"/>
                  </a:lnTo>
                  <a:lnTo>
                    <a:pt x="237228" y="35"/>
                  </a:lnTo>
                  <a:lnTo>
                    <a:pt x="240223" y="39"/>
                  </a:lnTo>
                  <a:lnTo>
                    <a:pt x="244786" y="46"/>
                  </a:lnTo>
                  <a:lnTo>
                    <a:pt x="259819" y="75"/>
                  </a:lnTo>
                  <a:lnTo>
                    <a:pt x="260793" y="77"/>
                  </a:lnTo>
                  <a:lnTo>
                    <a:pt x="261040" y="78"/>
                  </a:lnTo>
                  <a:lnTo>
                    <a:pt x="265920" y="36"/>
                  </a:lnTo>
                  <a:lnTo>
                    <a:pt x="266572" y="48"/>
                  </a:lnTo>
                  <a:lnTo>
                    <a:pt x="270318" y="40"/>
                  </a:lnTo>
                  <a:lnTo>
                    <a:pt x="277566" y="54"/>
                  </a:lnTo>
                  <a:lnTo>
                    <a:pt x="279705" y="54"/>
                  </a:lnTo>
                  <a:lnTo>
                    <a:pt x="291894" y="55"/>
                  </a:lnTo>
                  <a:lnTo>
                    <a:pt x="292420" y="72"/>
                  </a:lnTo>
                  <a:lnTo>
                    <a:pt x="294560" y="73"/>
                  </a:lnTo>
                  <a:lnTo>
                    <a:pt x="295063" y="88"/>
                  </a:lnTo>
                  <a:lnTo>
                    <a:pt x="299155" y="92"/>
                  </a:lnTo>
                  <a:lnTo>
                    <a:pt x="300762" y="89"/>
                  </a:lnTo>
                  <a:lnTo>
                    <a:pt x="309302" y="76"/>
                  </a:lnTo>
                  <a:lnTo>
                    <a:pt x="310898" y="69"/>
                  </a:lnTo>
                  <a:lnTo>
                    <a:pt x="318250" y="81"/>
                  </a:lnTo>
                  <a:lnTo>
                    <a:pt x="336563" y="111"/>
                  </a:lnTo>
                  <a:lnTo>
                    <a:pt x="337787" y="113"/>
                  </a:lnTo>
                  <a:lnTo>
                    <a:pt x="347560" y="129"/>
                  </a:lnTo>
                  <a:lnTo>
                    <a:pt x="361350" y="151"/>
                  </a:lnTo>
                  <a:lnTo>
                    <a:pt x="365597" y="143"/>
                  </a:lnTo>
                  <a:lnTo>
                    <a:pt x="390888" y="94"/>
                  </a:lnTo>
                  <a:lnTo>
                    <a:pt x="400279" y="72"/>
                  </a:lnTo>
                  <a:lnTo>
                    <a:pt x="404321" y="6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79" name="pg760">
              <a:extLst>
                <a:ext uri="{FF2B5EF4-FFF2-40B4-BE49-F238E27FC236}">
                  <a16:creationId xmlns:a16="http://schemas.microsoft.com/office/drawing/2014/main" id="{B1D5C6D2-D1D3-CC43-84C3-A9C209580B28}"/>
                </a:ext>
              </a:extLst>
            </p:cNvPr>
            <p:cNvSpPr/>
            <p:nvPr/>
          </p:nvSpPr>
          <p:spPr>
            <a:xfrm>
              <a:off x="3201003" y="1664736"/>
              <a:ext cx="159996" cy="16065"/>
            </a:xfrm>
            <a:custGeom>
              <a:avLst/>
              <a:gdLst/>
              <a:ahLst/>
              <a:cxnLst/>
              <a:rect l="0" t="0" r="0" b="0"/>
              <a:pathLst>
                <a:path w="159996" h="16065">
                  <a:moveTo>
                    <a:pt x="843" y="14004"/>
                  </a:moveTo>
                  <a:lnTo>
                    <a:pt x="1298" y="14205"/>
                  </a:lnTo>
                  <a:lnTo>
                    <a:pt x="2127" y="13640"/>
                  </a:lnTo>
                  <a:lnTo>
                    <a:pt x="1055" y="13327"/>
                  </a:lnTo>
                  <a:lnTo>
                    <a:pt x="698" y="12982"/>
                  </a:lnTo>
                  <a:lnTo>
                    <a:pt x="398" y="12565"/>
                  </a:lnTo>
                  <a:lnTo>
                    <a:pt x="266" y="12551"/>
                  </a:lnTo>
                  <a:lnTo>
                    <a:pt x="240" y="12361"/>
                  </a:lnTo>
                  <a:lnTo>
                    <a:pt x="421" y="12019"/>
                  </a:lnTo>
                  <a:lnTo>
                    <a:pt x="818" y="11893"/>
                  </a:lnTo>
                  <a:lnTo>
                    <a:pt x="1069" y="11346"/>
                  </a:lnTo>
                  <a:lnTo>
                    <a:pt x="1343" y="10462"/>
                  </a:lnTo>
                  <a:lnTo>
                    <a:pt x="1281" y="10213"/>
                  </a:lnTo>
                  <a:lnTo>
                    <a:pt x="1780" y="9027"/>
                  </a:lnTo>
                  <a:lnTo>
                    <a:pt x="1925" y="8793"/>
                  </a:lnTo>
                  <a:lnTo>
                    <a:pt x="2208" y="8578"/>
                  </a:lnTo>
                  <a:lnTo>
                    <a:pt x="2407" y="8057"/>
                  </a:lnTo>
                  <a:lnTo>
                    <a:pt x="3369" y="6723"/>
                  </a:lnTo>
                  <a:lnTo>
                    <a:pt x="3811" y="6437"/>
                  </a:lnTo>
                  <a:lnTo>
                    <a:pt x="4032" y="5991"/>
                  </a:lnTo>
                  <a:lnTo>
                    <a:pt x="4835" y="5587"/>
                  </a:lnTo>
                  <a:lnTo>
                    <a:pt x="5448" y="5810"/>
                  </a:lnTo>
                  <a:lnTo>
                    <a:pt x="6967" y="5896"/>
                  </a:lnTo>
                  <a:lnTo>
                    <a:pt x="7365" y="6052"/>
                  </a:lnTo>
                  <a:lnTo>
                    <a:pt x="7798" y="6298"/>
                  </a:lnTo>
                  <a:lnTo>
                    <a:pt x="8173" y="6736"/>
                  </a:lnTo>
                  <a:lnTo>
                    <a:pt x="8240" y="7026"/>
                  </a:lnTo>
                  <a:lnTo>
                    <a:pt x="8081" y="7498"/>
                  </a:lnTo>
                  <a:lnTo>
                    <a:pt x="7988" y="7048"/>
                  </a:lnTo>
                  <a:lnTo>
                    <a:pt x="8011" y="7825"/>
                  </a:lnTo>
                  <a:lnTo>
                    <a:pt x="8272" y="8323"/>
                  </a:lnTo>
                  <a:lnTo>
                    <a:pt x="8578" y="8466"/>
                  </a:lnTo>
                  <a:lnTo>
                    <a:pt x="9949" y="8931"/>
                  </a:lnTo>
                  <a:lnTo>
                    <a:pt x="10399" y="8994"/>
                  </a:lnTo>
                  <a:lnTo>
                    <a:pt x="10880" y="8968"/>
                  </a:lnTo>
                  <a:lnTo>
                    <a:pt x="12027" y="8589"/>
                  </a:lnTo>
                  <a:lnTo>
                    <a:pt x="11660" y="8812"/>
                  </a:lnTo>
                  <a:lnTo>
                    <a:pt x="11502" y="9005"/>
                  </a:lnTo>
                  <a:lnTo>
                    <a:pt x="11471" y="9700"/>
                  </a:lnTo>
                  <a:lnTo>
                    <a:pt x="11074" y="10310"/>
                  </a:lnTo>
                  <a:lnTo>
                    <a:pt x="11238" y="10399"/>
                  </a:lnTo>
                  <a:lnTo>
                    <a:pt x="11643" y="9641"/>
                  </a:lnTo>
                  <a:lnTo>
                    <a:pt x="11555" y="9266"/>
                  </a:lnTo>
                  <a:lnTo>
                    <a:pt x="12053" y="8816"/>
                  </a:lnTo>
                  <a:lnTo>
                    <a:pt x="12723" y="7968"/>
                  </a:lnTo>
                  <a:lnTo>
                    <a:pt x="13469" y="7600"/>
                  </a:lnTo>
                  <a:lnTo>
                    <a:pt x="13915" y="7258"/>
                  </a:lnTo>
                  <a:lnTo>
                    <a:pt x="14519" y="7068"/>
                  </a:lnTo>
                  <a:lnTo>
                    <a:pt x="14996" y="7165"/>
                  </a:lnTo>
                  <a:lnTo>
                    <a:pt x="15856" y="7745"/>
                  </a:lnTo>
                  <a:lnTo>
                    <a:pt x="16262" y="8395"/>
                  </a:lnTo>
                  <a:lnTo>
                    <a:pt x="16342" y="9049"/>
                  </a:lnTo>
                  <a:lnTo>
                    <a:pt x="16659" y="9261"/>
                  </a:lnTo>
                  <a:lnTo>
                    <a:pt x="17268" y="9447"/>
                  </a:lnTo>
                  <a:lnTo>
                    <a:pt x="18044" y="9455"/>
                  </a:lnTo>
                  <a:lnTo>
                    <a:pt x="18415" y="9206"/>
                  </a:lnTo>
                  <a:lnTo>
                    <a:pt x="18728" y="8738"/>
                  </a:lnTo>
                  <a:lnTo>
                    <a:pt x="18949" y="8585"/>
                  </a:lnTo>
                  <a:lnTo>
                    <a:pt x="19289" y="8500"/>
                  </a:lnTo>
                  <a:lnTo>
                    <a:pt x="20233" y="8534"/>
                  </a:lnTo>
                  <a:lnTo>
                    <a:pt x="20978" y="9095"/>
                  </a:lnTo>
                  <a:lnTo>
                    <a:pt x="21856" y="9884"/>
                  </a:lnTo>
                  <a:lnTo>
                    <a:pt x="22716" y="10204"/>
                  </a:lnTo>
                  <a:lnTo>
                    <a:pt x="23987" y="11126"/>
                  </a:lnTo>
                  <a:lnTo>
                    <a:pt x="25077" y="11579"/>
                  </a:lnTo>
                  <a:lnTo>
                    <a:pt x="25897" y="11775"/>
                  </a:lnTo>
                  <a:lnTo>
                    <a:pt x="26974" y="11749"/>
                  </a:lnTo>
                  <a:lnTo>
                    <a:pt x="27785" y="11890"/>
                  </a:lnTo>
                  <a:lnTo>
                    <a:pt x="28932" y="11860"/>
                  </a:lnTo>
                  <a:lnTo>
                    <a:pt x="30661" y="11488"/>
                  </a:lnTo>
                  <a:lnTo>
                    <a:pt x="32328" y="11618"/>
                  </a:lnTo>
                  <a:lnTo>
                    <a:pt x="33205" y="11610"/>
                  </a:lnTo>
                  <a:lnTo>
                    <a:pt x="34569" y="11191"/>
                  </a:lnTo>
                  <a:lnTo>
                    <a:pt x="35971" y="11165"/>
                  </a:lnTo>
                  <a:lnTo>
                    <a:pt x="36540" y="11318"/>
                  </a:lnTo>
                  <a:lnTo>
                    <a:pt x="37418" y="11151"/>
                  </a:lnTo>
                  <a:lnTo>
                    <a:pt x="38141" y="10917"/>
                  </a:lnTo>
                  <a:lnTo>
                    <a:pt x="38424" y="10947"/>
                  </a:lnTo>
                  <a:lnTo>
                    <a:pt x="39476" y="11608"/>
                  </a:lnTo>
                  <a:lnTo>
                    <a:pt x="39648" y="11918"/>
                  </a:lnTo>
                  <a:lnTo>
                    <a:pt x="39591" y="12186"/>
                  </a:lnTo>
                  <a:lnTo>
                    <a:pt x="38987" y="12732"/>
                  </a:lnTo>
                  <a:lnTo>
                    <a:pt x="38131" y="13040"/>
                  </a:lnTo>
                  <a:lnTo>
                    <a:pt x="37844" y="13315"/>
                  </a:lnTo>
                  <a:lnTo>
                    <a:pt x="36861" y="13626"/>
                  </a:lnTo>
                  <a:lnTo>
                    <a:pt x="36653" y="13950"/>
                  </a:lnTo>
                  <a:lnTo>
                    <a:pt x="36635" y="14581"/>
                  </a:lnTo>
                  <a:lnTo>
                    <a:pt x="36727" y="14767"/>
                  </a:lnTo>
                  <a:lnTo>
                    <a:pt x="36860" y="14901"/>
                  </a:lnTo>
                  <a:lnTo>
                    <a:pt x="37159" y="15013"/>
                  </a:lnTo>
                  <a:lnTo>
                    <a:pt x="39108" y="15300"/>
                  </a:lnTo>
                  <a:lnTo>
                    <a:pt x="41591" y="16062"/>
                  </a:lnTo>
                  <a:lnTo>
                    <a:pt x="41948" y="15779"/>
                  </a:lnTo>
                  <a:lnTo>
                    <a:pt x="42878" y="15848"/>
                  </a:lnTo>
                  <a:lnTo>
                    <a:pt x="43024" y="15737"/>
                  </a:lnTo>
                  <a:lnTo>
                    <a:pt x="43350" y="15191"/>
                  </a:lnTo>
                  <a:lnTo>
                    <a:pt x="43636" y="15042"/>
                  </a:lnTo>
                  <a:lnTo>
                    <a:pt x="44350" y="14852"/>
                  </a:lnTo>
                  <a:lnTo>
                    <a:pt x="44500" y="14704"/>
                  </a:lnTo>
                  <a:lnTo>
                    <a:pt x="44663" y="14283"/>
                  </a:lnTo>
                  <a:lnTo>
                    <a:pt x="44667" y="13079"/>
                  </a:lnTo>
                  <a:lnTo>
                    <a:pt x="44953" y="11812"/>
                  </a:lnTo>
                  <a:lnTo>
                    <a:pt x="44949" y="11622"/>
                  </a:lnTo>
                  <a:lnTo>
                    <a:pt x="44605" y="11239"/>
                  </a:lnTo>
                  <a:lnTo>
                    <a:pt x="44411" y="10893"/>
                  </a:lnTo>
                  <a:lnTo>
                    <a:pt x="44406" y="10663"/>
                  </a:lnTo>
                  <a:lnTo>
                    <a:pt x="44560" y="10425"/>
                  </a:lnTo>
                  <a:lnTo>
                    <a:pt x="44962" y="10310"/>
                  </a:lnTo>
                  <a:lnTo>
                    <a:pt x="45637" y="10332"/>
                  </a:lnTo>
                  <a:lnTo>
                    <a:pt x="47198" y="10722"/>
                  </a:lnTo>
                  <a:lnTo>
                    <a:pt x="48372" y="11663"/>
                  </a:lnTo>
                  <a:lnTo>
                    <a:pt x="48760" y="12105"/>
                  </a:lnTo>
                  <a:lnTo>
                    <a:pt x="49037" y="12707"/>
                  </a:lnTo>
                  <a:lnTo>
                    <a:pt x="49452" y="13175"/>
                  </a:lnTo>
                  <a:lnTo>
                    <a:pt x="49641" y="14257"/>
                  </a:lnTo>
                  <a:lnTo>
                    <a:pt x="50060" y="14953"/>
                  </a:lnTo>
                  <a:lnTo>
                    <a:pt x="50426" y="14964"/>
                  </a:lnTo>
                  <a:lnTo>
                    <a:pt x="50805" y="14797"/>
                  </a:lnTo>
                  <a:lnTo>
                    <a:pt x="51418" y="15176"/>
                  </a:lnTo>
                  <a:lnTo>
                    <a:pt x="52035" y="15332"/>
                  </a:lnTo>
                  <a:lnTo>
                    <a:pt x="53812" y="15203"/>
                  </a:lnTo>
                  <a:lnTo>
                    <a:pt x="53512" y="15411"/>
                  </a:lnTo>
                  <a:lnTo>
                    <a:pt x="52683" y="15567"/>
                  </a:lnTo>
                  <a:lnTo>
                    <a:pt x="52921" y="15556"/>
                  </a:lnTo>
                  <a:lnTo>
                    <a:pt x="52828" y="15745"/>
                  </a:lnTo>
                  <a:lnTo>
                    <a:pt x="52685" y="15824"/>
                  </a:lnTo>
                  <a:lnTo>
                    <a:pt x="52184" y="15861"/>
                  </a:lnTo>
                  <a:lnTo>
                    <a:pt x="52012" y="15922"/>
                  </a:lnTo>
                  <a:lnTo>
                    <a:pt x="51884" y="16065"/>
                  </a:lnTo>
                  <a:lnTo>
                    <a:pt x="52471" y="16047"/>
                  </a:lnTo>
                  <a:lnTo>
                    <a:pt x="53640" y="15474"/>
                  </a:lnTo>
                  <a:lnTo>
                    <a:pt x="53988" y="15214"/>
                  </a:lnTo>
                  <a:lnTo>
                    <a:pt x="54390" y="14716"/>
                  </a:lnTo>
                  <a:lnTo>
                    <a:pt x="54558" y="13995"/>
                  </a:lnTo>
                  <a:lnTo>
                    <a:pt x="54426" y="13408"/>
                  </a:lnTo>
                  <a:lnTo>
                    <a:pt x="54272" y="13211"/>
                  </a:lnTo>
                  <a:lnTo>
                    <a:pt x="53760" y="13077"/>
                  </a:lnTo>
                  <a:lnTo>
                    <a:pt x="52879" y="12236"/>
                  </a:lnTo>
                  <a:lnTo>
                    <a:pt x="52786" y="11894"/>
                  </a:lnTo>
                  <a:lnTo>
                    <a:pt x="52897" y="11303"/>
                  </a:lnTo>
                  <a:lnTo>
                    <a:pt x="53334" y="10816"/>
                  </a:lnTo>
                  <a:lnTo>
                    <a:pt x="53775" y="10635"/>
                  </a:lnTo>
                  <a:lnTo>
                    <a:pt x="54433" y="10549"/>
                  </a:lnTo>
                  <a:lnTo>
                    <a:pt x="54697" y="10542"/>
                  </a:lnTo>
                  <a:lnTo>
                    <a:pt x="55661" y="10905"/>
                  </a:lnTo>
                  <a:lnTo>
                    <a:pt x="56494" y="11487"/>
                  </a:lnTo>
                  <a:lnTo>
                    <a:pt x="57099" y="12308"/>
                  </a:lnTo>
                  <a:lnTo>
                    <a:pt x="57884" y="12987"/>
                  </a:lnTo>
                  <a:lnTo>
                    <a:pt x="59512" y="13845"/>
                  </a:lnTo>
                  <a:lnTo>
                    <a:pt x="59993" y="13964"/>
                  </a:lnTo>
                  <a:lnTo>
                    <a:pt x="60553" y="13934"/>
                  </a:lnTo>
                  <a:lnTo>
                    <a:pt x="61359" y="14116"/>
                  </a:lnTo>
                  <a:lnTo>
                    <a:pt x="62162" y="13741"/>
                  </a:lnTo>
                  <a:lnTo>
                    <a:pt x="63401" y="13715"/>
                  </a:lnTo>
                  <a:lnTo>
                    <a:pt x="63727" y="13822"/>
                  </a:lnTo>
                  <a:lnTo>
                    <a:pt x="64420" y="14242"/>
                  </a:lnTo>
                  <a:lnTo>
                    <a:pt x="65310" y="15149"/>
                  </a:lnTo>
                  <a:lnTo>
                    <a:pt x="65839" y="15413"/>
                  </a:lnTo>
                  <a:lnTo>
                    <a:pt x="66549" y="15458"/>
                  </a:lnTo>
                  <a:lnTo>
                    <a:pt x="67400" y="15306"/>
                  </a:lnTo>
                  <a:lnTo>
                    <a:pt x="68590" y="14838"/>
                  </a:lnTo>
                  <a:lnTo>
                    <a:pt x="69129" y="14218"/>
                  </a:lnTo>
                  <a:lnTo>
                    <a:pt x="69350" y="13671"/>
                  </a:lnTo>
                  <a:lnTo>
                    <a:pt x="69144" y="10980"/>
                  </a:lnTo>
                  <a:lnTo>
                    <a:pt x="68942" y="10374"/>
                  </a:lnTo>
                  <a:lnTo>
                    <a:pt x="69153" y="10110"/>
                  </a:lnTo>
                  <a:lnTo>
                    <a:pt x="69740" y="10032"/>
                  </a:lnTo>
                  <a:lnTo>
                    <a:pt x="70322" y="10211"/>
                  </a:lnTo>
                  <a:lnTo>
                    <a:pt x="70631" y="10568"/>
                  </a:lnTo>
                  <a:lnTo>
                    <a:pt x="70617" y="11167"/>
                  </a:lnTo>
                  <a:lnTo>
                    <a:pt x="70701" y="11605"/>
                  </a:lnTo>
                  <a:lnTo>
                    <a:pt x="70855" y="11981"/>
                  </a:lnTo>
                  <a:lnTo>
                    <a:pt x="71441" y="12501"/>
                  </a:lnTo>
                  <a:lnTo>
                    <a:pt x="72751" y="13089"/>
                  </a:lnTo>
                  <a:lnTo>
                    <a:pt x="73946" y="14159"/>
                  </a:lnTo>
                  <a:lnTo>
                    <a:pt x="74101" y="14553"/>
                  </a:lnTo>
                  <a:lnTo>
                    <a:pt x="74665" y="14701"/>
                  </a:lnTo>
                  <a:lnTo>
                    <a:pt x="76257" y="14344"/>
                  </a:lnTo>
                  <a:lnTo>
                    <a:pt x="77672" y="13537"/>
                  </a:lnTo>
                  <a:lnTo>
                    <a:pt x="79396" y="12406"/>
                  </a:lnTo>
                  <a:lnTo>
                    <a:pt x="81787" y="11882"/>
                  </a:lnTo>
                  <a:lnTo>
                    <a:pt x="82056" y="11953"/>
                  </a:lnTo>
                  <a:lnTo>
                    <a:pt x="82942" y="12429"/>
                  </a:lnTo>
                  <a:lnTo>
                    <a:pt x="83277" y="12492"/>
                  </a:lnTo>
                  <a:lnTo>
                    <a:pt x="83635" y="12407"/>
                  </a:lnTo>
                  <a:lnTo>
                    <a:pt x="84213" y="11162"/>
                  </a:lnTo>
                  <a:lnTo>
                    <a:pt x="84262" y="10764"/>
                  </a:lnTo>
                  <a:lnTo>
                    <a:pt x="84152" y="9218"/>
                  </a:lnTo>
                  <a:lnTo>
                    <a:pt x="84232" y="8917"/>
                  </a:lnTo>
                  <a:lnTo>
                    <a:pt x="84479" y="8526"/>
                  </a:lnTo>
                  <a:lnTo>
                    <a:pt x="84757" y="8370"/>
                  </a:lnTo>
                  <a:lnTo>
                    <a:pt x="85234" y="8337"/>
                  </a:lnTo>
                  <a:lnTo>
                    <a:pt x="85498" y="8579"/>
                  </a:lnTo>
                  <a:lnTo>
                    <a:pt x="85661" y="8921"/>
                  </a:lnTo>
                  <a:lnTo>
                    <a:pt x="85679" y="9687"/>
                  </a:lnTo>
                  <a:lnTo>
                    <a:pt x="85872" y="10486"/>
                  </a:lnTo>
                  <a:lnTo>
                    <a:pt x="86022" y="10977"/>
                  </a:lnTo>
                  <a:lnTo>
                    <a:pt x="86238" y="11304"/>
                  </a:lnTo>
                  <a:lnTo>
                    <a:pt x="87111" y="11892"/>
                  </a:lnTo>
                  <a:lnTo>
                    <a:pt x="87891" y="12100"/>
                  </a:lnTo>
                  <a:lnTo>
                    <a:pt x="88471" y="11896"/>
                  </a:lnTo>
                  <a:lnTo>
                    <a:pt x="89498" y="11044"/>
                  </a:lnTo>
                  <a:lnTo>
                    <a:pt x="91038" y="10987"/>
                  </a:lnTo>
                  <a:lnTo>
                    <a:pt x="92149" y="10838"/>
                  </a:lnTo>
                  <a:lnTo>
                    <a:pt x="93516" y="9756"/>
                  </a:lnTo>
                  <a:lnTo>
                    <a:pt x="93653" y="9574"/>
                  </a:lnTo>
                  <a:lnTo>
                    <a:pt x="93918" y="8827"/>
                  </a:lnTo>
                  <a:lnTo>
                    <a:pt x="94173" y="8437"/>
                  </a:lnTo>
                  <a:lnTo>
                    <a:pt x="95276" y="7310"/>
                  </a:lnTo>
                  <a:lnTo>
                    <a:pt x="96517" y="6686"/>
                  </a:lnTo>
                  <a:lnTo>
                    <a:pt x="97223" y="6451"/>
                  </a:lnTo>
                  <a:lnTo>
                    <a:pt x="97691" y="6400"/>
                  </a:lnTo>
                  <a:lnTo>
                    <a:pt x="98004" y="6452"/>
                  </a:lnTo>
                  <a:lnTo>
                    <a:pt x="98829" y="6998"/>
                  </a:lnTo>
                  <a:lnTo>
                    <a:pt x="99134" y="7463"/>
                  </a:lnTo>
                  <a:lnTo>
                    <a:pt x="99098" y="7645"/>
                  </a:lnTo>
                  <a:lnTo>
                    <a:pt x="98948" y="7760"/>
                  </a:lnTo>
                  <a:lnTo>
                    <a:pt x="98966" y="8113"/>
                  </a:lnTo>
                  <a:lnTo>
                    <a:pt x="99076" y="8344"/>
                  </a:lnTo>
                  <a:lnTo>
                    <a:pt x="99327" y="8526"/>
                  </a:lnTo>
                  <a:lnTo>
                    <a:pt x="99843" y="8589"/>
                  </a:lnTo>
                  <a:lnTo>
                    <a:pt x="100823" y="8452"/>
                  </a:lnTo>
                  <a:lnTo>
                    <a:pt x="101794" y="7932"/>
                  </a:lnTo>
                  <a:lnTo>
                    <a:pt x="102408" y="7230"/>
                  </a:lnTo>
                  <a:lnTo>
                    <a:pt x="102691" y="6799"/>
                  </a:lnTo>
                  <a:lnTo>
                    <a:pt x="102717" y="6643"/>
                  </a:lnTo>
                  <a:lnTo>
                    <a:pt x="102683" y="5137"/>
                  </a:lnTo>
                  <a:lnTo>
                    <a:pt x="102370" y="4814"/>
                  </a:lnTo>
                  <a:lnTo>
                    <a:pt x="101187" y="4531"/>
                  </a:lnTo>
                  <a:lnTo>
                    <a:pt x="100971" y="4233"/>
                  </a:lnTo>
                  <a:lnTo>
                    <a:pt x="101099" y="3750"/>
                  </a:lnTo>
                  <a:lnTo>
                    <a:pt x="101232" y="3609"/>
                  </a:lnTo>
                  <a:lnTo>
                    <a:pt x="101541" y="3471"/>
                  </a:lnTo>
                  <a:lnTo>
                    <a:pt x="102155" y="3554"/>
                  </a:lnTo>
                  <a:lnTo>
                    <a:pt x="102208" y="3754"/>
                  </a:lnTo>
                  <a:lnTo>
                    <a:pt x="102821" y="4067"/>
                  </a:lnTo>
                  <a:lnTo>
                    <a:pt x="103527" y="3997"/>
                  </a:lnTo>
                  <a:lnTo>
                    <a:pt x="103872" y="3830"/>
                  </a:lnTo>
                  <a:lnTo>
                    <a:pt x="104216" y="3912"/>
                  </a:lnTo>
                  <a:lnTo>
                    <a:pt x="104680" y="4194"/>
                  </a:lnTo>
                  <a:lnTo>
                    <a:pt x="105541" y="4164"/>
                  </a:lnTo>
                  <a:lnTo>
                    <a:pt x="106185" y="3914"/>
                  </a:lnTo>
                  <a:lnTo>
                    <a:pt x="106406" y="3725"/>
                  </a:lnTo>
                  <a:lnTo>
                    <a:pt x="106670" y="3315"/>
                  </a:lnTo>
                  <a:lnTo>
                    <a:pt x="106913" y="3163"/>
                  </a:lnTo>
                  <a:lnTo>
                    <a:pt x="108843" y="2846"/>
                  </a:lnTo>
                  <a:lnTo>
                    <a:pt x="108873" y="2991"/>
                  </a:lnTo>
                  <a:lnTo>
                    <a:pt x="109077" y="3088"/>
                  </a:lnTo>
                  <a:lnTo>
                    <a:pt x="109682" y="3188"/>
                  </a:lnTo>
                  <a:lnTo>
                    <a:pt x="111139" y="2649"/>
                  </a:lnTo>
                  <a:lnTo>
                    <a:pt x="111695" y="2537"/>
                  </a:lnTo>
                  <a:lnTo>
                    <a:pt x="112295" y="2916"/>
                  </a:lnTo>
                  <a:lnTo>
                    <a:pt x="112596" y="3678"/>
                  </a:lnTo>
                  <a:lnTo>
                    <a:pt x="114410" y="5296"/>
                  </a:lnTo>
                  <a:lnTo>
                    <a:pt x="114661" y="5452"/>
                  </a:lnTo>
                  <a:lnTo>
                    <a:pt x="115023" y="5493"/>
                  </a:lnTo>
                  <a:lnTo>
                    <a:pt x="115430" y="5400"/>
                  </a:lnTo>
                  <a:lnTo>
                    <a:pt x="116564" y="4924"/>
                  </a:lnTo>
                  <a:lnTo>
                    <a:pt x="117196" y="4341"/>
                  </a:lnTo>
                  <a:lnTo>
                    <a:pt x="117607" y="3754"/>
                  </a:lnTo>
                  <a:lnTo>
                    <a:pt x="118168" y="2539"/>
                  </a:lnTo>
                  <a:lnTo>
                    <a:pt x="118266" y="2204"/>
                  </a:lnTo>
                  <a:lnTo>
                    <a:pt x="118284" y="1907"/>
                  </a:lnTo>
                  <a:lnTo>
                    <a:pt x="118226" y="1658"/>
                  </a:lnTo>
                  <a:lnTo>
                    <a:pt x="118284" y="1513"/>
                  </a:lnTo>
                  <a:lnTo>
                    <a:pt x="118628" y="1171"/>
                  </a:lnTo>
                  <a:lnTo>
                    <a:pt x="119154" y="1078"/>
                  </a:lnTo>
                  <a:lnTo>
                    <a:pt x="119530" y="844"/>
                  </a:lnTo>
                  <a:lnTo>
                    <a:pt x="119619" y="331"/>
                  </a:lnTo>
                  <a:lnTo>
                    <a:pt x="119786" y="194"/>
                  </a:lnTo>
                  <a:lnTo>
                    <a:pt x="120552" y="206"/>
                  </a:lnTo>
                  <a:lnTo>
                    <a:pt x="121153" y="335"/>
                  </a:lnTo>
                  <a:lnTo>
                    <a:pt x="121189" y="711"/>
                  </a:lnTo>
                  <a:lnTo>
                    <a:pt x="121454" y="1045"/>
                  </a:lnTo>
                  <a:lnTo>
                    <a:pt x="121975" y="1242"/>
                  </a:lnTo>
                  <a:lnTo>
                    <a:pt x="122633" y="1264"/>
                  </a:lnTo>
                  <a:lnTo>
                    <a:pt x="123265" y="1003"/>
                  </a:lnTo>
                  <a:lnTo>
                    <a:pt x="124029" y="917"/>
                  </a:lnTo>
                  <a:lnTo>
                    <a:pt x="125380" y="1147"/>
                  </a:lnTo>
                  <a:lnTo>
                    <a:pt x="126365" y="1549"/>
                  </a:lnTo>
                  <a:lnTo>
                    <a:pt x="127588" y="1467"/>
                  </a:lnTo>
                  <a:lnTo>
                    <a:pt x="127906" y="1526"/>
                  </a:lnTo>
                  <a:lnTo>
                    <a:pt x="129430" y="1493"/>
                  </a:lnTo>
                  <a:lnTo>
                    <a:pt x="129633" y="1374"/>
                  </a:lnTo>
                  <a:lnTo>
                    <a:pt x="129858" y="1036"/>
                  </a:lnTo>
                  <a:lnTo>
                    <a:pt x="130088" y="954"/>
                  </a:lnTo>
                  <a:lnTo>
                    <a:pt x="131457" y="1118"/>
                  </a:lnTo>
                  <a:lnTo>
                    <a:pt x="132945" y="1185"/>
                  </a:lnTo>
                  <a:lnTo>
                    <a:pt x="134266" y="911"/>
                  </a:lnTo>
                  <a:lnTo>
                    <a:pt x="135533" y="1223"/>
                  </a:lnTo>
                  <a:lnTo>
                    <a:pt x="135635" y="1038"/>
                  </a:lnTo>
                  <a:lnTo>
                    <a:pt x="135966" y="1015"/>
                  </a:lnTo>
                  <a:lnTo>
                    <a:pt x="136143" y="1146"/>
                  </a:lnTo>
                  <a:lnTo>
                    <a:pt x="135891" y="1320"/>
                  </a:lnTo>
                  <a:lnTo>
                    <a:pt x="136085" y="1462"/>
                  </a:lnTo>
                  <a:lnTo>
                    <a:pt x="136769" y="1611"/>
                  </a:lnTo>
                  <a:lnTo>
                    <a:pt x="137498" y="1658"/>
                  </a:lnTo>
                  <a:lnTo>
                    <a:pt x="139238" y="1364"/>
                  </a:lnTo>
                  <a:lnTo>
                    <a:pt x="140200" y="858"/>
                  </a:lnTo>
                  <a:lnTo>
                    <a:pt x="140620" y="858"/>
                  </a:lnTo>
                  <a:lnTo>
                    <a:pt x="141287" y="683"/>
                  </a:lnTo>
                  <a:lnTo>
                    <a:pt x="142042" y="846"/>
                  </a:lnTo>
                  <a:lnTo>
                    <a:pt x="142254" y="1143"/>
                  </a:lnTo>
                  <a:lnTo>
                    <a:pt x="142515" y="1326"/>
                  </a:lnTo>
                  <a:lnTo>
                    <a:pt x="143120" y="1556"/>
                  </a:lnTo>
                  <a:lnTo>
                    <a:pt x="142868" y="2314"/>
                  </a:lnTo>
                  <a:lnTo>
                    <a:pt x="142979" y="2805"/>
                  </a:lnTo>
                  <a:lnTo>
                    <a:pt x="143169" y="2995"/>
                  </a:lnTo>
                  <a:lnTo>
                    <a:pt x="143963" y="3154"/>
                  </a:lnTo>
                  <a:lnTo>
                    <a:pt x="144988" y="3177"/>
                  </a:lnTo>
                  <a:lnTo>
                    <a:pt x="146379" y="3087"/>
                  </a:lnTo>
                  <a:lnTo>
                    <a:pt x="146480" y="2954"/>
                  </a:lnTo>
                  <a:lnTo>
                    <a:pt x="146785" y="2786"/>
                  </a:lnTo>
                  <a:lnTo>
                    <a:pt x="147266" y="2690"/>
                  </a:lnTo>
                  <a:lnTo>
                    <a:pt x="147867" y="2393"/>
                  </a:lnTo>
                  <a:lnTo>
                    <a:pt x="149448" y="2270"/>
                  </a:lnTo>
                  <a:lnTo>
                    <a:pt x="150419" y="2081"/>
                  </a:lnTo>
                  <a:lnTo>
                    <a:pt x="151255" y="1557"/>
                  </a:lnTo>
                  <a:lnTo>
                    <a:pt x="151546" y="1457"/>
                  </a:lnTo>
                  <a:lnTo>
                    <a:pt x="152663" y="1681"/>
                  </a:lnTo>
                  <a:lnTo>
                    <a:pt x="153696" y="1368"/>
                  </a:lnTo>
                  <a:lnTo>
                    <a:pt x="154337" y="1454"/>
                  </a:lnTo>
                  <a:lnTo>
                    <a:pt x="155286" y="1434"/>
                  </a:lnTo>
                  <a:lnTo>
                    <a:pt x="155679" y="1728"/>
                  </a:lnTo>
                  <a:lnTo>
                    <a:pt x="156081" y="2189"/>
                  </a:lnTo>
                  <a:lnTo>
                    <a:pt x="156558" y="2281"/>
                  </a:lnTo>
                  <a:lnTo>
                    <a:pt x="156616" y="2419"/>
                  </a:lnTo>
                  <a:lnTo>
                    <a:pt x="156590" y="2865"/>
                  </a:lnTo>
                  <a:lnTo>
                    <a:pt x="156497" y="3200"/>
                  </a:lnTo>
                  <a:lnTo>
                    <a:pt x="156087" y="3705"/>
                  </a:lnTo>
                  <a:lnTo>
                    <a:pt x="155804" y="4211"/>
                  </a:lnTo>
                  <a:lnTo>
                    <a:pt x="155747" y="4902"/>
                  </a:lnTo>
                  <a:lnTo>
                    <a:pt x="155849" y="5241"/>
                  </a:lnTo>
                  <a:lnTo>
                    <a:pt x="156052" y="5456"/>
                  </a:lnTo>
                  <a:lnTo>
                    <a:pt x="156595" y="5697"/>
                  </a:lnTo>
                  <a:lnTo>
                    <a:pt x="157827" y="5980"/>
                  </a:lnTo>
                  <a:lnTo>
                    <a:pt x="158727" y="5890"/>
                  </a:lnTo>
                  <a:lnTo>
                    <a:pt x="159996" y="5243"/>
                  </a:lnTo>
                  <a:lnTo>
                    <a:pt x="159388" y="5535"/>
                  </a:lnTo>
                  <a:lnTo>
                    <a:pt x="158942" y="5688"/>
                  </a:lnTo>
                  <a:lnTo>
                    <a:pt x="158650" y="5742"/>
                  </a:lnTo>
                  <a:lnTo>
                    <a:pt x="157704" y="5712"/>
                  </a:lnTo>
                  <a:lnTo>
                    <a:pt x="157338" y="5652"/>
                  </a:lnTo>
                  <a:lnTo>
                    <a:pt x="156633" y="5450"/>
                  </a:lnTo>
                  <a:lnTo>
                    <a:pt x="156400" y="5272"/>
                  </a:lnTo>
                  <a:lnTo>
                    <a:pt x="156256" y="5117"/>
                  </a:lnTo>
                  <a:lnTo>
                    <a:pt x="156160" y="4926"/>
                  </a:lnTo>
                  <a:lnTo>
                    <a:pt x="156097" y="4568"/>
                  </a:lnTo>
                  <a:lnTo>
                    <a:pt x="156135" y="4257"/>
                  </a:lnTo>
                  <a:lnTo>
                    <a:pt x="156384" y="3648"/>
                  </a:lnTo>
                  <a:lnTo>
                    <a:pt x="156793" y="3018"/>
                  </a:lnTo>
                  <a:lnTo>
                    <a:pt x="156903" y="2478"/>
                  </a:lnTo>
                  <a:lnTo>
                    <a:pt x="156939" y="2033"/>
                  </a:lnTo>
                  <a:lnTo>
                    <a:pt x="156881" y="1716"/>
                  </a:lnTo>
                  <a:lnTo>
                    <a:pt x="156081" y="1134"/>
                  </a:lnTo>
                  <a:lnTo>
                    <a:pt x="155664" y="896"/>
                  </a:lnTo>
                  <a:lnTo>
                    <a:pt x="155212" y="782"/>
                  </a:lnTo>
                  <a:lnTo>
                    <a:pt x="154300" y="732"/>
                  </a:lnTo>
                  <a:lnTo>
                    <a:pt x="154007" y="779"/>
                  </a:lnTo>
                  <a:lnTo>
                    <a:pt x="153723" y="1222"/>
                  </a:lnTo>
                  <a:lnTo>
                    <a:pt x="153595" y="1334"/>
                  </a:lnTo>
                  <a:lnTo>
                    <a:pt x="153385" y="1389"/>
                  </a:lnTo>
                  <a:lnTo>
                    <a:pt x="152771" y="1442"/>
                  </a:lnTo>
                  <a:lnTo>
                    <a:pt x="152185" y="1358"/>
                  </a:lnTo>
                  <a:lnTo>
                    <a:pt x="151477" y="1376"/>
                  </a:lnTo>
                  <a:lnTo>
                    <a:pt x="151216" y="1438"/>
                  </a:lnTo>
                  <a:lnTo>
                    <a:pt x="150581" y="1776"/>
                  </a:lnTo>
                  <a:lnTo>
                    <a:pt x="149291" y="2218"/>
                  </a:lnTo>
                  <a:lnTo>
                    <a:pt x="147509" y="2414"/>
                  </a:lnTo>
                  <a:lnTo>
                    <a:pt x="145955" y="2874"/>
                  </a:lnTo>
                  <a:lnTo>
                    <a:pt x="144695" y="3063"/>
                  </a:lnTo>
                  <a:lnTo>
                    <a:pt x="144093" y="3072"/>
                  </a:lnTo>
                  <a:lnTo>
                    <a:pt x="143876" y="3040"/>
                  </a:lnTo>
                  <a:lnTo>
                    <a:pt x="143266" y="2819"/>
                  </a:lnTo>
                  <a:lnTo>
                    <a:pt x="143070" y="2546"/>
                  </a:lnTo>
                  <a:lnTo>
                    <a:pt x="143200" y="1663"/>
                  </a:lnTo>
                  <a:lnTo>
                    <a:pt x="143105" y="1452"/>
                  </a:lnTo>
                  <a:lnTo>
                    <a:pt x="142858" y="1203"/>
                  </a:lnTo>
                  <a:lnTo>
                    <a:pt x="142314" y="856"/>
                  </a:lnTo>
                  <a:lnTo>
                    <a:pt x="141050" y="488"/>
                  </a:lnTo>
                  <a:lnTo>
                    <a:pt x="140443" y="553"/>
                  </a:lnTo>
                  <a:lnTo>
                    <a:pt x="140022" y="724"/>
                  </a:lnTo>
                  <a:lnTo>
                    <a:pt x="139688" y="931"/>
                  </a:lnTo>
                  <a:lnTo>
                    <a:pt x="138593" y="1371"/>
                  </a:lnTo>
                  <a:lnTo>
                    <a:pt x="138013" y="1488"/>
                  </a:lnTo>
                  <a:lnTo>
                    <a:pt x="137648" y="1435"/>
                  </a:lnTo>
                  <a:lnTo>
                    <a:pt x="136920" y="1263"/>
                  </a:lnTo>
                  <a:lnTo>
                    <a:pt x="135553" y="809"/>
                  </a:lnTo>
                  <a:lnTo>
                    <a:pt x="134701" y="790"/>
                  </a:lnTo>
                  <a:lnTo>
                    <a:pt x="133100" y="938"/>
                  </a:lnTo>
                  <a:lnTo>
                    <a:pt x="130241" y="887"/>
                  </a:lnTo>
                  <a:lnTo>
                    <a:pt x="129921" y="921"/>
                  </a:lnTo>
                  <a:lnTo>
                    <a:pt x="129394" y="1336"/>
                  </a:lnTo>
                  <a:lnTo>
                    <a:pt x="129070" y="1402"/>
                  </a:lnTo>
                  <a:lnTo>
                    <a:pt x="126519" y="1385"/>
                  </a:lnTo>
                  <a:lnTo>
                    <a:pt x="126073" y="1283"/>
                  </a:lnTo>
                  <a:lnTo>
                    <a:pt x="125282" y="814"/>
                  </a:lnTo>
                  <a:lnTo>
                    <a:pt x="124584" y="639"/>
                  </a:lnTo>
                  <a:lnTo>
                    <a:pt x="123935" y="711"/>
                  </a:lnTo>
                  <a:lnTo>
                    <a:pt x="122768" y="1106"/>
                  </a:lnTo>
                  <a:lnTo>
                    <a:pt x="122471" y="1139"/>
                  </a:lnTo>
                  <a:lnTo>
                    <a:pt x="121861" y="1006"/>
                  </a:lnTo>
                  <a:lnTo>
                    <a:pt x="121484" y="804"/>
                  </a:lnTo>
                  <a:lnTo>
                    <a:pt x="121259" y="317"/>
                  </a:lnTo>
                  <a:lnTo>
                    <a:pt x="120727" y="0"/>
                  </a:lnTo>
                  <a:lnTo>
                    <a:pt x="119788" y="61"/>
                  </a:lnTo>
                  <a:lnTo>
                    <a:pt x="119324" y="266"/>
                  </a:lnTo>
                  <a:lnTo>
                    <a:pt x="118504" y="1006"/>
                  </a:lnTo>
                  <a:lnTo>
                    <a:pt x="118067" y="1568"/>
                  </a:lnTo>
                  <a:lnTo>
                    <a:pt x="117888" y="2075"/>
                  </a:lnTo>
                  <a:lnTo>
                    <a:pt x="117832" y="2740"/>
                  </a:lnTo>
                  <a:lnTo>
                    <a:pt x="117407" y="3836"/>
                  </a:lnTo>
                  <a:lnTo>
                    <a:pt x="116442" y="4859"/>
                  </a:lnTo>
                  <a:lnTo>
                    <a:pt x="115658" y="5180"/>
                  </a:lnTo>
                  <a:lnTo>
                    <a:pt x="115231" y="5117"/>
                  </a:lnTo>
                  <a:lnTo>
                    <a:pt x="114220" y="4465"/>
                  </a:lnTo>
                  <a:lnTo>
                    <a:pt x="113183" y="3714"/>
                  </a:lnTo>
                  <a:lnTo>
                    <a:pt x="112239" y="2680"/>
                  </a:lnTo>
                  <a:lnTo>
                    <a:pt x="111995" y="2526"/>
                  </a:lnTo>
                  <a:lnTo>
                    <a:pt x="111606" y="2334"/>
                  </a:lnTo>
                  <a:lnTo>
                    <a:pt x="111405" y="2342"/>
                  </a:lnTo>
                  <a:lnTo>
                    <a:pt x="110802" y="2606"/>
                  </a:lnTo>
                  <a:lnTo>
                    <a:pt x="109855" y="2919"/>
                  </a:lnTo>
                  <a:lnTo>
                    <a:pt x="109483" y="2939"/>
                  </a:lnTo>
                  <a:lnTo>
                    <a:pt x="108273" y="2634"/>
                  </a:lnTo>
                  <a:lnTo>
                    <a:pt x="107385" y="2829"/>
                  </a:lnTo>
                  <a:lnTo>
                    <a:pt x="106799" y="3071"/>
                  </a:lnTo>
                  <a:lnTo>
                    <a:pt x="106075" y="3631"/>
                  </a:lnTo>
                  <a:lnTo>
                    <a:pt x="105260" y="4007"/>
                  </a:lnTo>
                  <a:lnTo>
                    <a:pt x="104946" y="4019"/>
                  </a:lnTo>
                  <a:lnTo>
                    <a:pt x="104537" y="3897"/>
                  </a:lnTo>
                  <a:lnTo>
                    <a:pt x="103984" y="3590"/>
                  </a:lnTo>
                  <a:lnTo>
                    <a:pt x="103639" y="3531"/>
                  </a:lnTo>
                  <a:lnTo>
                    <a:pt x="102824" y="3540"/>
                  </a:lnTo>
                  <a:lnTo>
                    <a:pt x="101240" y="3343"/>
                  </a:lnTo>
                  <a:lnTo>
                    <a:pt x="101075" y="3388"/>
                  </a:lnTo>
                  <a:lnTo>
                    <a:pt x="100870" y="3594"/>
                  </a:lnTo>
                  <a:lnTo>
                    <a:pt x="100645" y="4002"/>
                  </a:lnTo>
                  <a:lnTo>
                    <a:pt x="100682" y="4222"/>
                  </a:lnTo>
                  <a:lnTo>
                    <a:pt x="100848" y="4416"/>
                  </a:lnTo>
                  <a:lnTo>
                    <a:pt x="101121" y="4632"/>
                  </a:lnTo>
                  <a:lnTo>
                    <a:pt x="102016" y="4917"/>
                  </a:lnTo>
                  <a:lnTo>
                    <a:pt x="102347" y="5115"/>
                  </a:lnTo>
                  <a:lnTo>
                    <a:pt x="102525" y="6174"/>
                  </a:lnTo>
                  <a:lnTo>
                    <a:pt x="102510" y="6505"/>
                  </a:lnTo>
                  <a:lnTo>
                    <a:pt x="102426" y="6702"/>
                  </a:lnTo>
                  <a:lnTo>
                    <a:pt x="102333" y="7130"/>
                  </a:lnTo>
                  <a:lnTo>
                    <a:pt x="102227" y="6802"/>
                  </a:lnTo>
                  <a:lnTo>
                    <a:pt x="101901" y="7613"/>
                  </a:lnTo>
                  <a:lnTo>
                    <a:pt x="101582" y="7941"/>
                  </a:lnTo>
                  <a:lnTo>
                    <a:pt x="100856" y="8361"/>
                  </a:lnTo>
                  <a:lnTo>
                    <a:pt x="99590" y="8482"/>
                  </a:lnTo>
                  <a:lnTo>
                    <a:pt x="99428" y="8395"/>
                  </a:lnTo>
                  <a:lnTo>
                    <a:pt x="99257" y="8064"/>
                  </a:lnTo>
                  <a:lnTo>
                    <a:pt x="99174" y="7222"/>
                  </a:lnTo>
                  <a:lnTo>
                    <a:pt x="99120" y="6842"/>
                  </a:lnTo>
                  <a:lnTo>
                    <a:pt x="99134" y="6641"/>
                  </a:lnTo>
                  <a:lnTo>
                    <a:pt x="98781" y="6537"/>
                  </a:lnTo>
                  <a:lnTo>
                    <a:pt x="98556" y="6354"/>
                  </a:lnTo>
                  <a:lnTo>
                    <a:pt x="98295" y="6259"/>
                  </a:lnTo>
                  <a:lnTo>
                    <a:pt x="97164" y="6313"/>
                  </a:lnTo>
                  <a:lnTo>
                    <a:pt x="96903" y="6400"/>
                  </a:lnTo>
                  <a:lnTo>
                    <a:pt x="95284" y="7216"/>
                  </a:lnTo>
                  <a:lnTo>
                    <a:pt x="94205" y="8113"/>
                  </a:lnTo>
                  <a:lnTo>
                    <a:pt x="93867" y="8551"/>
                  </a:lnTo>
                  <a:lnTo>
                    <a:pt x="93640" y="9199"/>
                  </a:lnTo>
                  <a:lnTo>
                    <a:pt x="93281" y="9733"/>
                  </a:lnTo>
                  <a:lnTo>
                    <a:pt x="92350" y="10495"/>
                  </a:lnTo>
                  <a:lnTo>
                    <a:pt x="91884" y="10727"/>
                  </a:lnTo>
                  <a:lnTo>
                    <a:pt x="89580" y="10942"/>
                  </a:lnTo>
                  <a:lnTo>
                    <a:pt x="89081" y="11197"/>
                  </a:lnTo>
                  <a:lnTo>
                    <a:pt x="88399" y="11684"/>
                  </a:lnTo>
                  <a:lnTo>
                    <a:pt x="88031" y="11793"/>
                  </a:lnTo>
                  <a:lnTo>
                    <a:pt x="87313" y="11719"/>
                  </a:lnTo>
                  <a:lnTo>
                    <a:pt x="86736" y="11529"/>
                  </a:lnTo>
                  <a:lnTo>
                    <a:pt x="86322" y="11223"/>
                  </a:lnTo>
                  <a:lnTo>
                    <a:pt x="86104" y="10942"/>
                  </a:lnTo>
                  <a:lnTo>
                    <a:pt x="85939" y="10347"/>
                  </a:lnTo>
                  <a:lnTo>
                    <a:pt x="85834" y="9802"/>
                  </a:lnTo>
                  <a:lnTo>
                    <a:pt x="85916" y="9165"/>
                  </a:lnTo>
                  <a:lnTo>
                    <a:pt x="85851" y="8903"/>
                  </a:lnTo>
                  <a:lnTo>
                    <a:pt x="85431" y="8233"/>
                  </a:lnTo>
                  <a:lnTo>
                    <a:pt x="85250" y="8091"/>
                  </a:lnTo>
                  <a:lnTo>
                    <a:pt x="84937" y="8061"/>
                  </a:lnTo>
                  <a:lnTo>
                    <a:pt x="84682" y="8133"/>
                  </a:lnTo>
                  <a:lnTo>
                    <a:pt x="84504" y="8254"/>
                  </a:lnTo>
                  <a:lnTo>
                    <a:pt x="83977" y="9004"/>
                  </a:lnTo>
                  <a:lnTo>
                    <a:pt x="83937" y="9602"/>
                  </a:lnTo>
                  <a:lnTo>
                    <a:pt x="84049" y="10122"/>
                  </a:lnTo>
                  <a:lnTo>
                    <a:pt x="84050" y="10889"/>
                  </a:lnTo>
                  <a:lnTo>
                    <a:pt x="83915" y="11509"/>
                  </a:lnTo>
                  <a:lnTo>
                    <a:pt x="83537" y="12135"/>
                  </a:lnTo>
                  <a:lnTo>
                    <a:pt x="83406" y="12255"/>
                  </a:lnTo>
                  <a:lnTo>
                    <a:pt x="83132" y="12279"/>
                  </a:lnTo>
                  <a:lnTo>
                    <a:pt x="82183" y="11847"/>
                  </a:lnTo>
                  <a:lnTo>
                    <a:pt x="81611" y="11770"/>
                  </a:lnTo>
                  <a:lnTo>
                    <a:pt x="81044" y="11806"/>
                  </a:lnTo>
                  <a:lnTo>
                    <a:pt x="80480" y="11901"/>
                  </a:lnTo>
                  <a:lnTo>
                    <a:pt x="79383" y="12257"/>
                  </a:lnTo>
                  <a:lnTo>
                    <a:pt x="78652" y="12616"/>
                  </a:lnTo>
                  <a:lnTo>
                    <a:pt x="77716" y="13352"/>
                  </a:lnTo>
                  <a:lnTo>
                    <a:pt x="76356" y="14108"/>
                  </a:lnTo>
                  <a:lnTo>
                    <a:pt x="74901" y="14538"/>
                  </a:lnTo>
                  <a:lnTo>
                    <a:pt x="74459" y="14556"/>
                  </a:lnTo>
                  <a:lnTo>
                    <a:pt x="74314" y="14473"/>
                  </a:lnTo>
                  <a:lnTo>
                    <a:pt x="74139" y="13996"/>
                  </a:lnTo>
                  <a:lnTo>
                    <a:pt x="73997" y="13811"/>
                  </a:lnTo>
                  <a:lnTo>
                    <a:pt x="73300" y="13169"/>
                  </a:lnTo>
                  <a:lnTo>
                    <a:pt x="71846" y="12566"/>
                  </a:lnTo>
                  <a:lnTo>
                    <a:pt x="71370" y="12242"/>
                  </a:lnTo>
                  <a:lnTo>
                    <a:pt x="71043" y="11835"/>
                  </a:lnTo>
                  <a:lnTo>
                    <a:pt x="70686" y="10361"/>
                  </a:lnTo>
                  <a:lnTo>
                    <a:pt x="70510" y="10092"/>
                  </a:lnTo>
                  <a:lnTo>
                    <a:pt x="70341" y="9956"/>
                  </a:lnTo>
                  <a:lnTo>
                    <a:pt x="69505" y="9737"/>
                  </a:lnTo>
                  <a:lnTo>
                    <a:pt x="69119" y="9795"/>
                  </a:lnTo>
                  <a:lnTo>
                    <a:pt x="68854" y="10082"/>
                  </a:lnTo>
                  <a:lnTo>
                    <a:pt x="68776" y="10358"/>
                  </a:lnTo>
                  <a:lnTo>
                    <a:pt x="68956" y="11496"/>
                  </a:lnTo>
                  <a:lnTo>
                    <a:pt x="69138" y="13589"/>
                  </a:lnTo>
                  <a:lnTo>
                    <a:pt x="69001" y="14122"/>
                  </a:lnTo>
                  <a:lnTo>
                    <a:pt x="68753" y="14456"/>
                  </a:lnTo>
                  <a:lnTo>
                    <a:pt x="68312" y="14776"/>
                  </a:lnTo>
                  <a:lnTo>
                    <a:pt x="67127" y="15201"/>
                  </a:lnTo>
                  <a:lnTo>
                    <a:pt x="66152" y="15290"/>
                  </a:lnTo>
                  <a:lnTo>
                    <a:pt x="65560" y="14993"/>
                  </a:lnTo>
                  <a:lnTo>
                    <a:pt x="64933" y="14349"/>
                  </a:lnTo>
                  <a:lnTo>
                    <a:pt x="64122" y="13755"/>
                  </a:lnTo>
                  <a:lnTo>
                    <a:pt x="63715" y="13609"/>
                  </a:lnTo>
                  <a:lnTo>
                    <a:pt x="63237" y="13526"/>
                  </a:lnTo>
                  <a:lnTo>
                    <a:pt x="61772" y="13720"/>
                  </a:lnTo>
                  <a:lnTo>
                    <a:pt x="60705" y="13683"/>
                  </a:lnTo>
                  <a:lnTo>
                    <a:pt x="59024" y="13345"/>
                  </a:lnTo>
                  <a:lnTo>
                    <a:pt x="58043" y="12827"/>
                  </a:lnTo>
                  <a:lnTo>
                    <a:pt x="57738" y="12555"/>
                  </a:lnTo>
                  <a:lnTo>
                    <a:pt x="57301" y="11823"/>
                  </a:lnTo>
                  <a:lnTo>
                    <a:pt x="57094" y="11612"/>
                  </a:lnTo>
                  <a:lnTo>
                    <a:pt x="56390" y="11187"/>
                  </a:lnTo>
                  <a:lnTo>
                    <a:pt x="55835" y="10809"/>
                  </a:lnTo>
                  <a:lnTo>
                    <a:pt x="55234" y="10510"/>
                  </a:lnTo>
                  <a:lnTo>
                    <a:pt x="54936" y="10445"/>
                  </a:lnTo>
                  <a:lnTo>
                    <a:pt x="53700" y="10428"/>
                  </a:lnTo>
                  <a:lnTo>
                    <a:pt x="53245" y="10572"/>
                  </a:lnTo>
                  <a:lnTo>
                    <a:pt x="52622" y="11358"/>
                  </a:lnTo>
                  <a:lnTo>
                    <a:pt x="52485" y="11681"/>
                  </a:lnTo>
                  <a:lnTo>
                    <a:pt x="52736" y="12308"/>
                  </a:lnTo>
                  <a:lnTo>
                    <a:pt x="53864" y="13246"/>
                  </a:lnTo>
                  <a:lnTo>
                    <a:pt x="54175" y="13294"/>
                  </a:lnTo>
                  <a:lnTo>
                    <a:pt x="54274" y="13522"/>
                  </a:lnTo>
                  <a:lnTo>
                    <a:pt x="54293" y="14094"/>
                  </a:lnTo>
                  <a:lnTo>
                    <a:pt x="53871" y="14870"/>
                  </a:lnTo>
                  <a:lnTo>
                    <a:pt x="53575" y="15071"/>
                  </a:lnTo>
                  <a:lnTo>
                    <a:pt x="53114" y="15191"/>
                  </a:lnTo>
                  <a:lnTo>
                    <a:pt x="51933" y="15264"/>
                  </a:lnTo>
                  <a:lnTo>
                    <a:pt x="51580" y="15150"/>
                  </a:lnTo>
                  <a:lnTo>
                    <a:pt x="50929" y="14742"/>
                  </a:lnTo>
                  <a:lnTo>
                    <a:pt x="50321" y="14670"/>
                  </a:lnTo>
                  <a:lnTo>
                    <a:pt x="50023" y="14547"/>
                  </a:lnTo>
                  <a:lnTo>
                    <a:pt x="49800" y="14209"/>
                  </a:lnTo>
                  <a:lnTo>
                    <a:pt x="49431" y="12725"/>
                  </a:lnTo>
                  <a:lnTo>
                    <a:pt x="48992" y="12087"/>
                  </a:lnTo>
                  <a:lnTo>
                    <a:pt x="48192" y="11222"/>
                  </a:lnTo>
                  <a:lnTo>
                    <a:pt x="47159" y="10582"/>
                  </a:lnTo>
                  <a:lnTo>
                    <a:pt x="46452" y="10304"/>
                  </a:lnTo>
                  <a:lnTo>
                    <a:pt x="45488" y="10143"/>
                  </a:lnTo>
                  <a:lnTo>
                    <a:pt x="45050" y="10155"/>
                  </a:lnTo>
                  <a:lnTo>
                    <a:pt x="44634" y="10279"/>
                  </a:lnTo>
                  <a:lnTo>
                    <a:pt x="44310" y="10536"/>
                  </a:lnTo>
                  <a:lnTo>
                    <a:pt x="44247" y="11047"/>
                  </a:lnTo>
                  <a:lnTo>
                    <a:pt x="44754" y="11743"/>
                  </a:lnTo>
                  <a:lnTo>
                    <a:pt x="44797" y="12231"/>
                  </a:lnTo>
                  <a:lnTo>
                    <a:pt x="44648" y="12601"/>
                  </a:lnTo>
                  <a:lnTo>
                    <a:pt x="43366" y="14204"/>
                  </a:lnTo>
                  <a:lnTo>
                    <a:pt x="42475" y="14671"/>
                  </a:lnTo>
                  <a:lnTo>
                    <a:pt x="41862" y="14867"/>
                  </a:lnTo>
                  <a:lnTo>
                    <a:pt x="40586" y="15195"/>
                  </a:lnTo>
                  <a:lnTo>
                    <a:pt x="40214" y="15263"/>
                  </a:lnTo>
                  <a:lnTo>
                    <a:pt x="39891" y="15229"/>
                  </a:lnTo>
                  <a:lnTo>
                    <a:pt x="38686" y="14961"/>
                  </a:lnTo>
                  <a:lnTo>
                    <a:pt x="37356" y="14882"/>
                  </a:lnTo>
                  <a:lnTo>
                    <a:pt x="36992" y="14769"/>
                  </a:lnTo>
                  <a:lnTo>
                    <a:pt x="36882" y="14574"/>
                  </a:lnTo>
                  <a:lnTo>
                    <a:pt x="36872" y="14372"/>
                  </a:lnTo>
                  <a:lnTo>
                    <a:pt x="36965" y="14169"/>
                  </a:lnTo>
                  <a:lnTo>
                    <a:pt x="37220" y="13849"/>
                  </a:lnTo>
                  <a:lnTo>
                    <a:pt x="38262" y="13226"/>
                  </a:lnTo>
                  <a:lnTo>
                    <a:pt x="39158" y="12868"/>
                  </a:lnTo>
                  <a:lnTo>
                    <a:pt x="39617" y="12433"/>
                  </a:lnTo>
                  <a:lnTo>
                    <a:pt x="39827" y="11994"/>
                  </a:lnTo>
                  <a:lnTo>
                    <a:pt x="39913" y="11515"/>
                  </a:lnTo>
                  <a:lnTo>
                    <a:pt x="39847" y="11331"/>
                  </a:lnTo>
                  <a:lnTo>
                    <a:pt x="39403" y="10885"/>
                  </a:lnTo>
                  <a:lnTo>
                    <a:pt x="38980" y="10679"/>
                  </a:lnTo>
                  <a:lnTo>
                    <a:pt x="38305" y="10665"/>
                  </a:lnTo>
                  <a:lnTo>
                    <a:pt x="36859" y="11071"/>
                  </a:lnTo>
                  <a:lnTo>
                    <a:pt x="36221" y="10876"/>
                  </a:lnTo>
                  <a:lnTo>
                    <a:pt x="35374" y="10949"/>
                  </a:lnTo>
                  <a:lnTo>
                    <a:pt x="34053" y="11135"/>
                  </a:lnTo>
                  <a:lnTo>
                    <a:pt x="33468" y="11364"/>
                  </a:lnTo>
                  <a:lnTo>
                    <a:pt x="33038" y="11403"/>
                  </a:lnTo>
                  <a:lnTo>
                    <a:pt x="32325" y="11133"/>
                  </a:lnTo>
                  <a:lnTo>
                    <a:pt x="32053" y="11133"/>
                  </a:lnTo>
                  <a:lnTo>
                    <a:pt x="31210" y="11193"/>
                  </a:lnTo>
                  <a:lnTo>
                    <a:pt x="29305" y="11608"/>
                  </a:lnTo>
                  <a:lnTo>
                    <a:pt x="26047" y="11628"/>
                  </a:lnTo>
                  <a:lnTo>
                    <a:pt x="25331" y="11502"/>
                  </a:lnTo>
                  <a:lnTo>
                    <a:pt x="24040" y="11054"/>
                  </a:lnTo>
                  <a:lnTo>
                    <a:pt x="23691" y="10679"/>
                  </a:lnTo>
                  <a:lnTo>
                    <a:pt x="22895" y="10130"/>
                  </a:lnTo>
                  <a:lnTo>
                    <a:pt x="21863" y="9676"/>
                  </a:lnTo>
                  <a:lnTo>
                    <a:pt x="21522" y="9400"/>
                  </a:lnTo>
                  <a:lnTo>
                    <a:pt x="20827" y="8642"/>
                  </a:lnTo>
                  <a:lnTo>
                    <a:pt x="20456" y="8425"/>
                  </a:lnTo>
                  <a:lnTo>
                    <a:pt x="20051" y="8348"/>
                  </a:lnTo>
                  <a:lnTo>
                    <a:pt x="19224" y="8399"/>
                  </a:lnTo>
                  <a:lnTo>
                    <a:pt x="18764" y="8556"/>
                  </a:lnTo>
                  <a:lnTo>
                    <a:pt x="18215" y="9206"/>
                  </a:lnTo>
                  <a:lnTo>
                    <a:pt x="17759" y="9349"/>
                  </a:lnTo>
                  <a:lnTo>
                    <a:pt x="17317" y="9331"/>
                  </a:lnTo>
                  <a:lnTo>
                    <a:pt x="16767" y="9194"/>
                  </a:lnTo>
                  <a:lnTo>
                    <a:pt x="16479" y="8843"/>
                  </a:lnTo>
                  <a:lnTo>
                    <a:pt x="16473" y="8516"/>
                  </a:lnTo>
                  <a:lnTo>
                    <a:pt x="16205" y="7777"/>
                  </a:lnTo>
                  <a:lnTo>
                    <a:pt x="15887" y="7428"/>
                  </a:lnTo>
                  <a:lnTo>
                    <a:pt x="15566" y="7207"/>
                  </a:lnTo>
                  <a:lnTo>
                    <a:pt x="15140" y="6996"/>
                  </a:lnTo>
                  <a:lnTo>
                    <a:pt x="14666" y="6884"/>
                  </a:lnTo>
                  <a:lnTo>
                    <a:pt x="14117" y="6907"/>
                  </a:lnTo>
                  <a:lnTo>
                    <a:pt x="13181" y="7479"/>
                  </a:lnTo>
                  <a:lnTo>
                    <a:pt x="11888" y="8430"/>
                  </a:lnTo>
                  <a:lnTo>
                    <a:pt x="11220" y="8718"/>
                  </a:lnTo>
                  <a:lnTo>
                    <a:pt x="10229" y="8807"/>
                  </a:lnTo>
                  <a:lnTo>
                    <a:pt x="9665" y="8708"/>
                  </a:lnTo>
                  <a:lnTo>
                    <a:pt x="8784" y="8434"/>
                  </a:lnTo>
                  <a:lnTo>
                    <a:pt x="8548" y="8307"/>
                  </a:lnTo>
                  <a:lnTo>
                    <a:pt x="8335" y="8055"/>
                  </a:lnTo>
                  <a:lnTo>
                    <a:pt x="8347" y="6800"/>
                  </a:lnTo>
                  <a:lnTo>
                    <a:pt x="8198" y="6439"/>
                  </a:lnTo>
                  <a:lnTo>
                    <a:pt x="7987" y="6172"/>
                  </a:lnTo>
                  <a:lnTo>
                    <a:pt x="7692" y="5955"/>
                  </a:lnTo>
                  <a:lnTo>
                    <a:pt x="7106" y="5716"/>
                  </a:lnTo>
                  <a:lnTo>
                    <a:pt x="4701" y="5396"/>
                  </a:lnTo>
                  <a:lnTo>
                    <a:pt x="3867" y="5852"/>
                  </a:lnTo>
                  <a:lnTo>
                    <a:pt x="3743" y="6152"/>
                  </a:lnTo>
                  <a:lnTo>
                    <a:pt x="3185" y="6641"/>
                  </a:lnTo>
                  <a:lnTo>
                    <a:pt x="2956" y="6949"/>
                  </a:lnTo>
                  <a:lnTo>
                    <a:pt x="2941" y="7151"/>
                  </a:lnTo>
                  <a:lnTo>
                    <a:pt x="2837" y="7345"/>
                  </a:lnTo>
                  <a:lnTo>
                    <a:pt x="2382" y="7958"/>
                  </a:lnTo>
                  <a:lnTo>
                    <a:pt x="2242" y="8358"/>
                  </a:lnTo>
                  <a:lnTo>
                    <a:pt x="1641" y="8943"/>
                  </a:lnTo>
                  <a:lnTo>
                    <a:pt x="1132" y="10317"/>
                  </a:lnTo>
                  <a:lnTo>
                    <a:pt x="1121" y="10625"/>
                  </a:lnTo>
                  <a:lnTo>
                    <a:pt x="801" y="11647"/>
                  </a:lnTo>
                  <a:lnTo>
                    <a:pt x="630" y="11856"/>
                  </a:lnTo>
                  <a:lnTo>
                    <a:pt x="337" y="11934"/>
                  </a:lnTo>
                  <a:lnTo>
                    <a:pt x="52" y="12461"/>
                  </a:lnTo>
                  <a:lnTo>
                    <a:pt x="0" y="12717"/>
                  </a:lnTo>
                  <a:lnTo>
                    <a:pt x="78" y="12951"/>
                  </a:lnTo>
                  <a:lnTo>
                    <a:pt x="576" y="1334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0" name="pg761">
              <a:extLst>
                <a:ext uri="{FF2B5EF4-FFF2-40B4-BE49-F238E27FC236}">
                  <a16:creationId xmlns:a16="http://schemas.microsoft.com/office/drawing/2014/main" id="{A56E770F-FB66-AF4C-82A2-0250773ECA2D}"/>
                </a:ext>
              </a:extLst>
            </p:cNvPr>
            <p:cNvSpPr/>
            <p:nvPr/>
          </p:nvSpPr>
          <p:spPr>
            <a:xfrm>
              <a:off x="3004115" y="1683424"/>
              <a:ext cx="506450" cy="485635"/>
            </a:xfrm>
            <a:custGeom>
              <a:avLst/>
              <a:gdLst/>
              <a:ahLst/>
              <a:cxnLst/>
              <a:rect l="0" t="0" r="0" b="0"/>
              <a:pathLst>
                <a:path w="506450" h="485635">
                  <a:moveTo>
                    <a:pt x="505737" y="95246"/>
                  </a:moveTo>
                  <a:lnTo>
                    <a:pt x="505763" y="98897"/>
                  </a:lnTo>
                  <a:lnTo>
                    <a:pt x="505702" y="104031"/>
                  </a:lnTo>
                  <a:lnTo>
                    <a:pt x="505704" y="105436"/>
                  </a:lnTo>
                  <a:lnTo>
                    <a:pt x="505705" y="105901"/>
                  </a:lnTo>
                  <a:lnTo>
                    <a:pt x="505729" y="114475"/>
                  </a:lnTo>
                  <a:lnTo>
                    <a:pt x="505730" y="114845"/>
                  </a:lnTo>
                  <a:lnTo>
                    <a:pt x="505726" y="115339"/>
                  </a:lnTo>
                  <a:lnTo>
                    <a:pt x="505734" y="115750"/>
                  </a:lnTo>
                  <a:lnTo>
                    <a:pt x="505734" y="116637"/>
                  </a:lnTo>
                  <a:lnTo>
                    <a:pt x="505725" y="116975"/>
                  </a:lnTo>
                  <a:lnTo>
                    <a:pt x="505679" y="124817"/>
                  </a:lnTo>
                  <a:lnTo>
                    <a:pt x="505773" y="139169"/>
                  </a:lnTo>
                  <a:lnTo>
                    <a:pt x="505735" y="144800"/>
                  </a:lnTo>
                  <a:lnTo>
                    <a:pt x="505743" y="146689"/>
                  </a:lnTo>
                  <a:lnTo>
                    <a:pt x="505700" y="147116"/>
                  </a:lnTo>
                  <a:lnTo>
                    <a:pt x="505712" y="149503"/>
                  </a:lnTo>
                  <a:lnTo>
                    <a:pt x="505716" y="150544"/>
                  </a:lnTo>
                  <a:lnTo>
                    <a:pt x="505720" y="151172"/>
                  </a:lnTo>
                  <a:lnTo>
                    <a:pt x="505739" y="153250"/>
                  </a:lnTo>
                  <a:lnTo>
                    <a:pt x="505736" y="153783"/>
                  </a:lnTo>
                  <a:lnTo>
                    <a:pt x="505718" y="158181"/>
                  </a:lnTo>
                  <a:lnTo>
                    <a:pt x="505709" y="160273"/>
                  </a:lnTo>
                  <a:lnTo>
                    <a:pt x="505672" y="169456"/>
                  </a:lnTo>
                  <a:lnTo>
                    <a:pt x="505675" y="170651"/>
                  </a:lnTo>
                  <a:lnTo>
                    <a:pt x="505665" y="174432"/>
                  </a:lnTo>
                  <a:lnTo>
                    <a:pt x="505636" y="184798"/>
                  </a:lnTo>
                  <a:lnTo>
                    <a:pt x="505629" y="187421"/>
                  </a:lnTo>
                  <a:lnTo>
                    <a:pt x="505686" y="202619"/>
                  </a:lnTo>
                  <a:lnTo>
                    <a:pt x="505691" y="203749"/>
                  </a:lnTo>
                  <a:lnTo>
                    <a:pt x="505694" y="204560"/>
                  </a:lnTo>
                  <a:lnTo>
                    <a:pt x="505693" y="205088"/>
                  </a:lnTo>
                  <a:lnTo>
                    <a:pt x="505698" y="205225"/>
                  </a:lnTo>
                  <a:lnTo>
                    <a:pt x="505692" y="205491"/>
                  </a:lnTo>
                  <a:lnTo>
                    <a:pt x="505672" y="206437"/>
                  </a:lnTo>
                  <a:lnTo>
                    <a:pt x="505684" y="207274"/>
                  </a:lnTo>
                  <a:lnTo>
                    <a:pt x="505711" y="218219"/>
                  </a:lnTo>
                  <a:lnTo>
                    <a:pt x="505723" y="227598"/>
                  </a:lnTo>
                  <a:lnTo>
                    <a:pt x="505733" y="234569"/>
                  </a:lnTo>
                  <a:lnTo>
                    <a:pt x="505740" y="239635"/>
                  </a:lnTo>
                  <a:lnTo>
                    <a:pt x="505706" y="244645"/>
                  </a:lnTo>
                  <a:lnTo>
                    <a:pt x="505603" y="260109"/>
                  </a:lnTo>
                  <a:lnTo>
                    <a:pt x="505683" y="262882"/>
                  </a:lnTo>
                  <a:lnTo>
                    <a:pt x="505686" y="266944"/>
                  </a:lnTo>
                  <a:lnTo>
                    <a:pt x="505685" y="269766"/>
                  </a:lnTo>
                  <a:lnTo>
                    <a:pt x="505715" y="302224"/>
                  </a:lnTo>
                  <a:lnTo>
                    <a:pt x="505647" y="302396"/>
                  </a:lnTo>
                  <a:lnTo>
                    <a:pt x="505510" y="322525"/>
                  </a:lnTo>
                  <a:lnTo>
                    <a:pt x="505688" y="331453"/>
                  </a:lnTo>
                  <a:lnTo>
                    <a:pt x="505871" y="341755"/>
                  </a:lnTo>
                  <a:lnTo>
                    <a:pt x="505874" y="343382"/>
                  </a:lnTo>
                  <a:lnTo>
                    <a:pt x="505888" y="343709"/>
                  </a:lnTo>
                  <a:lnTo>
                    <a:pt x="505899" y="343965"/>
                  </a:lnTo>
                  <a:lnTo>
                    <a:pt x="506057" y="363222"/>
                  </a:lnTo>
                  <a:lnTo>
                    <a:pt x="506131" y="390536"/>
                  </a:lnTo>
                  <a:lnTo>
                    <a:pt x="506138" y="392903"/>
                  </a:lnTo>
                  <a:lnTo>
                    <a:pt x="506142" y="394466"/>
                  </a:lnTo>
                  <a:lnTo>
                    <a:pt x="506148" y="394662"/>
                  </a:lnTo>
                  <a:lnTo>
                    <a:pt x="506169" y="395298"/>
                  </a:lnTo>
                  <a:lnTo>
                    <a:pt x="506180" y="395642"/>
                  </a:lnTo>
                  <a:lnTo>
                    <a:pt x="506177" y="396297"/>
                  </a:lnTo>
                  <a:lnTo>
                    <a:pt x="506171" y="397523"/>
                  </a:lnTo>
                  <a:lnTo>
                    <a:pt x="506211" y="400691"/>
                  </a:lnTo>
                  <a:lnTo>
                    <a:pt x="506245" y="403339"/>
                  </a:lnTo>
                  <a:lnTo>
                    <a:pt x="506234" y="403678"/>
                  </a:lnTo>
                  <a:lnTo>
                    <a:pt x="506228" y="403888"/>
                  </a:lnTo>
                  <a:lnTo>
                    <a:pt x="506207" y="404392"/>
                  </a:lnTo>
                  <a:lnTo>
                    <a:pt x="506165" y="405385"/>
                  </a:lnTo>
                  <a:lnTo>
                    <a:pt x="506213" y="407189"/>
                  </a:lnTo>
                  <a:lnTo>
                    <a:pt x="506226" y="407656"/>
                  </a:lnTo>
                  <a:lnTo>
                    <a:pt x="506287" y="409953"/>
                  </a:lnTo>
                  <a:lnTo>
                    <a:pt x="506303" y="413231"/>
                  </a:lnTo>
                  <a:lnTo>
                    <a:pt x="506341" y="421341"/>
                  </a:lnTo>
                  <a:lnTo>
                    <a:pt x="506378" y="424347"/>
                  </a:lnTo>
                  <a:lnTo>
                    <a:pt x="506365" y="427587"/>
                  </a:lnTo>
                  <a:lnTo>
                    <a:pt x="506359" y="429041"/>
                  </a:lnTo>
                  <a:lnTo>
                    <a:pt x="506349" y="430334"/>
                  </a:lnTo>
                  <a:lnTo>
                    <a:pt x="506347" y="430572"/>
                  </a:lnTo>
                  <a:lnTo>
                    <a:pt x="506349" y="432303"/>
                  </a:lnTo>
                  <a:lnTo>
                    <a:pt x="506396" y="464886"/>
                  </a:lnTo>
                  <a:lnTo>
                    <a:pt x="506450" y="465041"/>
                  </a:lnTo>
                  <a:lnTo>
                    <a:pt x="506376" y="485219"/>
                  </a:lnTo>
                  <a:lnTo>
                    <a:pt x="506434" y="485536"/>
                  </a:lnTo>
                  <a:lnTo>
                    <a:pt x="504102" y="485635"/>
                  </a:lnTo>
                  <a:lnTo>
                    <a:pt x="479185" y="485506"/>
                  </a:lnTo>
                  <a:lnTo>
                    <a:pt x="458308" y="485479"/>
                  </a:lnTo>
                  <a:lnTo>
                    <a:pt x="457822" y="485478"/>
                  </a:lnTo>
                  <a:lnTo>
                    <a:pt x="450664" y="485469"/>
                  </a:lnTo>
                  <a:lnTo>
                    <a:pt x="425960" y="485402"/>
                  </a:lnTo>
                  <a:lnTo>
                    <a:pt x="425616" y="485401"/>
                  </a:lnTo>
                  <a:lnTo>
                    <a:pt x="425449" y="485442"/>
                  </a:lnTo>
                  <a:lnTo>
                    <a:pt x="417526" y="485295"/>
                  </a:lnTo>
                  <a:lnTo>
                    <a:pt x="413007" y="485364"/>
                  </a:lnTo>
                  <a:lnTo>
                    <a:pt x="412516" y="485350"/>
                  </a:lnTo>
                  <a:lnTo>
                    <a:pt x="410857" y="485340"/>
                  </a:lnTo>
                  <a:lnTo>
                    <a:pt x="409687" y="485332"/>
                  </a:lnTo>
                  <a:lnTo>
                    <a:pt x="391564" y="485219"/>
                  </a:lnTo>
                  <a:lnTo>
                    <a:pt x="387471" y="485194"/>
                  </a:lnTo>
                  <a:lnTo>
                    <a:pt x="384574" y="485176"/>
                  </a:lnTo>
                  <a:lnTo>
                    <a:pt x="379736" y="485146"/>
                  </a:lnTo>
                  <a:lnTo>
                    <a:pt x="379601" y="485163"/>
                  </a:lnTo>
                  <a:lnTo>
                    <a:pt x="379133" y="485167"/>
                  </a:lnTo>
                  <a:lnTo>
                    <a:pt x="378826" y="485170"/>
                  </a:lnTo>
                  <a:lnTo>
                    <a:pt x="377125" y="485161"/>
                  </a:lnTo>
                  <a:lnTo>
                    <a:pt x="370522" y="485160"/>
                  </a:lnTo>
                  <a:lnTo>
                    <a:pt x="346446" y="485158"/>
                  </a:lnTo>
                  <a:lnTo>
                    <a:pt x="319809" y="485156"/>
                  </a:lnTo>
                  <a:lnTo>
                    <a:pt x="272295" y="485153"/>
                  </a:lnTo>
                  <a:lnTo>
                    <a:pt x="265553" y="485082"/>
                  </a:lnTo>
                  <a:lnTo>
                    <a:pt x="264363" y="485069"/>
                  </a:lnTo>
                  <a:lnTo>
                    <a:pt x="265653" y="484036"/>
                  </a:lnTo>
                  <a:lnTo>
                    <a:pt x="265745" y="483501"/>
                  </a:lnTo>
                  <a:lnTo>
                    <a:pt x="265495" y="483266"/>
                  </a:lnTo>
                  <a:lnTo>
                    <a:pt x="264953" y="483099"/>
                  </a:lnTo>
                  <a:lnTo>
                    <a:pt x="264340" y="482124"/>
                  </a:lnTo>
                  <a:lnTo>
                    <a:pt x="263847" y="481741"/>
                  </a:lnTo>
                  <a:lnTo>
                    <a:pt x="263501" y="481733"/>
                  </a:lnTo>
                  <a:lnTo>
                    <a:pt x="263104" y="481581"/>
                  </a:lnTo>
                  <a:lnTo>
                    <a:pt x="263063" y="481428"/>
                  </a:lnTo>
                  <a:lnTo>
                    <a:pt x="263246" y="480956"/>
                  </a:lnTo>
                  <a:lnTo>
                    <a:pt x="264274" y="479818"/>
                  </a:lnTo>
                  <a:lnTo>
                    <a:pt x="264441" y="479740"/>
                  </a:lnTo>
                  <a:lnTo>
                    <a:pt x="265526" y="479748"/>
                  </a:lnTo>
                  <a:lnTo>
                    <a:pt x="266820" y="480043"/>
                  </a:lnTo>
                  <a:lnTo>
                    <a:pt x="267484" y="479883"/>
                  </a:lnTo>
                  <a:lnTo>
                    <a:pt x="267772" y="479671"/>
                  </a:lnTo>
                  <a:lnTo>
                    <a:pt x="267982" y="479173"/>
                  </a:lnTo>
                  <a:lnTo>
                    <a:pt x="267982" y="479006"/>
                  </a:lnTo>
                  <a:lnTo>
                    <a:pt x="267777" y="478563"/>
                  </a:lnTo>
                  <a:lnTo>
                    <a:pt x="267648" y="478462"/>
                  </a:lnTo>
                  <a:lnTo>
                    <a:pt x="266503" y="479492"/>
                  </a:lnTo>
                  <a:lnTo>
                    <a:pt x="265009" y="479034"/>
                  </a:lnTo>
                  <a:lnTo>
                    <a:pt x="264675" y="479093"/>
                  </a:lnTo>
                  <a:lnTo>
                    <a:pt x="263877" y="479725"/>
                  </a:lnTo>
                  <a:lnTo>
                    <a:pt x="263940" y="479952"/>
                  </a:lnTo>
                  <a:lnTo>
                    <a:pt x="263814" y="480105"/>
                  </a:lnTo>
                  <a:lnTo>
                    <a:pt x="263376" y="480469"/>
                  </a:lnTo>
                  <a:lnTo>
                    <a:pt x="263205" y="480484"/>
                  </a:lnTo>
                  <a:lnTo>
                    <a:pt x="262374" y="480205"/>
                  </a:lnTo>
                  <a:lnTo>
                    <a:pt x="261585" y="479714"/>
                  </a:lnTo>
                  <a:lnTo>
                    <a:pt x="260792" y="479617"/>
                  </a:lnTo>
                  <a:lnTo>
                    <a:pt x="260421" y="479490"/>
                  </a:lnTo>
                  <a:lnTo>
                    <a:pt x="259339" y="479096"/>
                  </a:lnTo>
                  <a:lnTo>
                    <a:pt x="257944" y="478423"/>
                  </a:lnTo>
                  <a:lnTo>
                    <a:pt x="257681" y="478033"/>
                  </a:lnTo>
                  <a:lnTo>
                    <a:pt x="257857" y="477657"/>
                  </a:lnTo>
                  <a:lnTo>
                    <a:pt x="258220" y="476382"/>
                  </a:lnTo>
                  <a:lnTo>
                    <a:pt x="257794" y="476341"/>
                  </a:lnTo>
                  <a:lnTo>
                    <a:pt x="256841" y="476449"/>
                  </a:lnTo>
                  <a:lnTo>
                    <a:pt x="256658" y="476527"/>
                  </a:lnTo>
                  <a:lnTo>
                    <a:pt x="256583" y="476769"/>
                  </a:lnTo>
                  <a:lnTo>
                    <a:pt x="255843" y="476844"/>
                  </a:lnTo>
                  <a:lnTo>
                    <a:pt x="254135" y="476781"/>
                  </a:lnTo>
                  <a:lnTo>
                    <a:pt x="254010" y="477235"/>
                  </a:lnTo>
                  <a:lnTo>
                    <a:pt x="253911" y="478358"/>
                  </a:lnTo>
                  <a:lnTo>
                    <a:pt x="253185" y="478805"/>
                  </a:lnTo>
                  <a:lnTo>
                    <a:pt x="253214" y="479173"/>
                  </a:lnTo>
                  <a:lnTo>
                    <a:pt x="253415" y="479809"/>
                  </a:lnTo>
                  <a:lnTo>
                    <a:pt x="253462" y="480352"/>
                  </a:lnTo>
                  <a:lnTo>
                    <a:pt x="253282" y="480716"/>
                  </a:lnTo>
                  <a:lnTo>
                    <a:pt x="252549" y="480869"/>
                  </a:lnTo>
                  <a:lnTo>
                    <a:pt x="250890" y="480470"/>
                  </a:lnTo>
                  <a:lnTo>
                    <a:pt x="250811" y="479804"/>
                  </a:lnTo>
                  <a:lnTo>
                    <a:pt x="250978" y="479429"/>
                  </a:lnTo>
                  <a:lnTo>
                    <a:pt x="250924" y="479295"/>
                  </a:lnTo>
                  <a:lnTo>
                    <a:pt x="250540" y="478860"/>
                  </a:lnTo>
                  <a:lnTo>
                    <a:pt x="250010" y="478465"/>
                  </a:lnTo>
                  <a:lnTo>
                    <a:pt x="248962" y="478323"/>
                  </a:lnTo>
                  <a:lnTo>
                    <a:pt x="248674" y="477620"/>
                  </a:lnTo>
                  <a:lnTo>
                    <a:pt x="248691" y="476970"/>
                  </a:lnTo>
                  <a:lnTo>
                    <a:pt x="249477" y="476446"/>
                  </a:lnTo>
                  <a:lnTo>
                    <a:pt x="250370" y="475212"/>
                  </a:lnTo>
                  <a:lnTo>
                    <a:pt x="250312" y="472131"/>
                  </a:lnTo>
                  <a:lnTo>
                    <a:pt x="250270" y="469855"/>
                  </a:lnTo>
                  <a:lnTo>
                    <a:pt x="253229" y="469849"/>
                  </a:lnTo>
                  <a:lnTo>
                    <a:pt x="253110" y="469139"/>
                  </a:lnTo>
                  <a:lnTo>
                    <a:pt x="253093" y="468016"/>
                  </a:lnTo>
                  <a:lnTo>
                    <a:pt x="253272" y="467864"/>
                  </a:lnTo>
                  <a:lnTo>
                    <a:pt x="254221" y="468019"/>
                  </a:lnTo>
                  <a:lnTo>
                    <a:pt x="255170" y="467762"/>
                  </a:lnTo>
                  <a:lnTo>
                    <a:pt x="255433" y="467446"/>
                  </a:lnTo>
                  <a:lnTo>
                    <a:pt x="256391" y="467903"/>
                  </a:lnTo>
                  <a:lnTo>
                    <a:pt x="257097" y="467977"/>
                  </a:lnTo>
                  <a:lnTo>
                    <a:pt x="257335" y="467676"/>
                  </a:lnTo>
                  <a:lnTo>
                    <a:pt x="258284" y="467902"/>
                  </a:lnTo>
                  <a:lnTo>
                    <a:pt x="258581" y="467411"/>
                  </a:lnTo>
                  <a:lnTo>
                    <a:pt x="260546" y="467229"/>
                  </a:lnTo>
                  <a:lnTo>
                    <a:pt x="260797" y="467422"/>
                  </a:lnTo>
                  <a:lnTo>
                    <a:pt x="261833" y="468683"/>
                  </a:lnTo>
                  <a:lnTo>
                    <a:pt x="261887" y="469074"/>
                  </a:lnTo>
                  <a:lnTo>
                    <a:pt x="262853" y="469751"/>
                  </a:lnTo>
                  <a:lnTo>
                    <a:pt x="263734" y="469751"/>
                  </a:lnTo>
                  <a:lnTo>
                    <a:pt x="264065" y="469877"/>
                  </a:lnTo>
                  <a:lnTo>
                    <a:pt x="264879" y="470592"/>
                  </a:lnTo>
                  <a:lnTo>
                    <a:pt x="264958" y="470811"/>
                  </a:lnTo>
                  <a:lnTo>
                    <a:pt x="264929" y="471447"/>
                  </a:lnTo>
                  <a:lnTo>
                    <a:pt x="265012" y="471719"/>
                  </a:lnTo>
                  <a:lnTo>
                    <a:pt x="265551" y="472399"/>
                  </a:lnTo>
                  <a:lnTo>
                    <a:pt x="266424" y="473106"/>
                  </a:lnTo>
                  <a:lnTo>
                    <a:pt x="267188" y="473159"/>
                  </a:lnTo>
                  <a:lnTo>
                    <a:pt x="267690" y="472995"/>
                  </a:lnTo>
                  <a:lnTo>
                    <a:pt x="268463" y="473171"/>
                  </a:lnTo>
                  <a:lnTo>
                    <a:pt x="268794" y="473599"/>
                  </a:lnTo>
                  <a:lnTo>
                    <a:pt x="268554" y="473829"/>
                  </a:lnTo>
                  <a:lnTo>
                    <a:pt x="268474" y="474052"/>
                  </a:lnTo>
                  <a:lnTo>
                    <a:pt x="268907" y="474413"/>
                  </a:lnTo>
                  <a:lnTo>
                    <a:pt x="269074" y="474454"/>
                  </a:lnTo>
                  <a:lnTo>
                    <a:pt x="269320" y="474435"/>
                  </a:lnTo>
                  <a:lnTo>
                    <a:pt x="269537" y="473989"/>
                  </a:lnTo>
                  <a:lnTo>
                    <a:pt x="270535" y="474025"/>
                  </a:lnTo>
                  <a:lnTo>
                    <a:pt x="271041" y="473333"/>
                  </a:lnTo>
                  <a:lnTo>
                    <a:pt x="271111" y="473118"/>
                  </a:lnTo>
                  <a:lnTo>
                    <a:pt x="271078" y="472824"/>
                  </a:lnTo>
                  <a:lnTo>
                    <a:pt x="270982" y="472612"/>
                  </a:lnTo>
                  <a:lnTo>
                    <a:pt x="270555" y="472233"/>
                  </a:lnTo>
                  <a:lnTo>
                    <a:pt x="270501" y="471905"/>
                  </a:lnTo>
                  <a:lnTo>
                    <a:pt x="270533" y="470574"/>
                  </a:lnTo>
                  <a:lnTo>
                    <a:pt x="270750" y="469871"/>
                  </a:lnTo>
                  <a:lnTo>
                    <a:pt x="270808" y="468495"/>
                  </a:lnTo>
                  <a:lnTo>
                    <a:pt x="270970" y="468086"/>
                  </a:lnTo>
                  <a:lnTo>
                    <a:pt x="271643" y="467178"/>
                  </a:lnTo>
                  <a:lnTo>
                    <a:pt x="272370" y="466639"/>
                  </a:lnTo>
                  <a:lnTo>
                    <a:pt x="272763" y="466203"/>
                  </a:lnTo>
                  <a:lnTo>
                    <a:pt x="273022" y="465374"/>
                  </a:lnTo>
                  <a:lnTo>
                    <a:pt x="273189" y="465087"/>
                  </a:lnTo>
                  <a:lnTo>
                    <a:pt x="273758" y="464450"/>
                  </a:lnTo>
                  <a:lnTo>
                    <a:pt x="274452" y="463811"/>
                  </a:lnTo>
                  <a:lnTo>
                    <a:pt x="275376" y="463130"/>
                  </a:lnTo>
                  <a:lnTo>
                    <a:pt x="275693" y="462918"/>
                  </a:lnTo>
                  <a:lnTo>
                    <a:pt x="276388" y="462710"/>
                  </a:lnTo>
                  <a:lnTo>
                    <a:pt x="276915" y="462338"/>
                  </a:lnTo>
                  <a:lnTo>
                    <a:pt x="277923" y="461192"/>
                  </a:lnTo>
                  <a:lnTo>
                    <a:pt x="278379" y="459935"/>
                  </a:lnTo>
                  <a:lnTo>
                    <a:pt x="278162" y="459823"/>
                  </a:lnTo>
                  <a:lnTo>
                    <a:pt x="277718" y="459210"/>
                  </a:lnTo>
                  <a:lnTo>
                    <a:pt x="277676" y="458805"/>
                  </a:lnTo>
                  <a:lnTo>
                    <a:pt x="276827" y="457979"/>
                  </a:lnTo>
                  <a:lnTo>
                    <a:pt x="275161" y="457198"/>
                  </a:lnTo>
                  <a:lnTo>
                    <a:pt x="274739" y="457113"/>
                  </a:lnTo>
                  <a:lnTo>
                    <a:pt x="273466" y="456224"/>
                  </a:lnTo>
                  <a:lnTo>
                    <a:pt x="271964" y="456437"/>
                  </a:lnTo>
                  <a:lnTo>
                    <a:pt x="270742" y="457226"/>
                  </a:lnTo>
                  <a:lnTo>
                    <a:pt x="270244" y="457196"/>
                  </a:lnTo>
                  <a:lnTo>
                    <a:pt x="269733" y="456921"/>
                  </a:lnTo>
                  <a:lnTo>
                    <a:pt x="269302" y="456449"/>
                  </a:lnTo>
                  <a:lnTo>
                    <a:pt x="268582" y="456327"/>
                  </a:lnTo>
                  <a:lnTo>
                    <a:pt x="267778" y="456341"/>
                  </a:lnTo>
                  <a:lnTo>
                    <a:pt x="265937" y="455871"/>
                  </a:lnTo>
                  <a:lnTo>
                    <a:pt x="264954" y="455398"/>
                  </a:lnTo>
                  <a:lnTo>
                    <a:pt x="264230" y="454536"/>
                  </a:lnTo>
                  <a:lnTo>
                    <a:pt x="263924" y="453978"/>
                  </a:lnTo>
                  <a:lnTo>
                    <a:pt x="264879" y="452933"/>
                  </a:lnTo>
                  <a:lnTo>
                    <a:pt x="265972" y="452427"/>
                  </a:lnTo>
                  <a:lnTo>
                    <a:pt x="267024" y="451561"/>
                  </a:lnTo>
                  <a:lnTo>
                    <a:pt x="267305" y="451223"/>
                  </a:lnTo>
                  <a:lnTo>
                    <a:pt x="267301" y="451063"/>
                  </a:lnTo>
                  <a:lnTo>
                    <a:pt x="266824" y="450516"/>
                  </a:lnTo>
                  <a:lnTo>
                    <a:pt x="266263" y="449564"/>
                  </a:lnTo>
                  <a:lnTo>
                    <a:pt x="266075" y="448738"/>
                  </a:lnTo>
                  <a:lnTo>
                    <a:pt x="265049" y="447462"/>
                  </a:lnTo>
                  <a:lnTo>
                    <a:pt x="264702" y="447392"/>
                  </a:lnTo>
                  <a:lnTo>
                    <a:pt x="263340" y="447559"/>
                  </a:lnTo>
                  <a:lnTo>
                    <a:pt x="262611" y="447908"/>
                  </a:lnTo>
                  <a:lnTo>
                    <a:pt x="260693" y="448350"/>
                  </a:lnTo>
                  <a:lnTo>
                    <a:pt x="260592" y="447629"/>
                  </a:lnTo>
                  <a:lnTo>
                    <a:pt x="260646" y="446320"/>
                  </a:lnTo>
                  <a:lnTo>
                    <a:pt x="260902" y="445513"/>
                  </a:lnTo>
                  <a:lnTo>
                    <a:pt x="261283" y="444940"/>
                  </a:lnTo>
                  <a:lnTo>
                    <a:pt x="260990" y="444236"/>
                  </a:lnTo>
                  <a:lnTo>
                    <a:pt x="260500" y="443774"/>
                  </a:lnTo>
                  <a:lnTo>
                    <a:pt x="260446" y="443321"/>
                  </a:lnTo>
                  <a:lnTo>
                    <a:pt x="260509" y="442369"/>
                  </a:lnTo>
                  <a:lnTo>
                    <a:pt x="259813" y="442313"/>
                  </a:lnTo>
                  <a:lnTo>
                    <a:pt x="258404" y="442369"/>
                  </a:lnTo>
                  <a:lnTo>
                    <a:pt x="256728" y="442042"/>
                  </a:lnTo>
                  <a:lnTo>
                    <a:pt x="256161" y="440982"/>
                  </a:lnTo>
                  <a:lnTo>
                    <a:pt x="254894" y="439622"/>
                  </a:lnTo>
                  <a:lnTo>
                    <a:pt x="253909" y="439146"/>
                  </a:lnTo>
                  <a:lnTo>
                    <a:pt x="253334" y="438615"/>
                  </a:lnTo>
                  <a:lnTo>
                    <a:pt x="252806" y="438764"/>
                  </a:lnTo>
                  <a:lnTo>
                    <a:pt x="252676" y="439036"/>
                  </a:lnTo>
                  <a:lnTo>
                    <a:pt x="252244" y="439080"/>
                  </a:lnTo>
                  <a:lnTo>
                    <a:pt x="250915" y="438681"/>
                  </a:lnTo>
                  <a:lnTo>
                    <a:pt x="250014" y="438510"/>
                  </a:lnTo>
                  <a:lnTo>
                    <a:pt x="249230" y="438148"/>
                  </a:lnTo>
                  <a:lnTo>
                    <a:pt x="248517" y="437988"/>
                  </a:lnTo>
                  <a:lnTo>
                    <a:pt x="247150" y="438074"/>
                  </a:lnTo>
                  <a:lnTo>
                    <a:pt x="245468" y="437757"/>
                  </a:lnTo>
                  <a:lnTo>
                    <a:pt x="245041" y="437526"/>
                  </a:lnTo>
                  <a:lnTo>
                    <a:pt x="244609" y="437054"/>
                  </a:lnTo>
                  <a:lnTo>
                    <a:pt x="244118" y="436905"/>
                  </a:lnTo>
                  <a:lnTo>
                    <a:pt x="243065" y="436965"/>
                  </a:lnTo>
                  <a:lnTo>
                    <a:pt x="242399" y="437627"/>
                  </a:lnTo>
                  <a:lnTo>
                    <a:pt x="242545" y="438047"/>
                  </a:lnTo>
                  <a:lnTo>
                    <a:pt x="242545" y="438196"/>
                  </a:lnTo>
                  <a:lnTo>
                    <a:pt x="242432" y="438375"/>
                  </a:lnTo>
                  <a:lnTo>
                    <a:pt x="242218" y="438464"/>
                  </a:lnTo>
                  <a:lnTo>
                    <a:pt x="241405" y="438386"/>
                  </a:lnTo>
                  <a:lnTo>
                    <a:pt x="241015" y="438040"/>
                  </a:lnTo>
                  <a:lnTo>
                    <a:pt x="239601" y="437546"/>
                  </a:lnTo>
                  <a:lnTo>
                    <a:pt x="238150" y="437521"/>
                  </a:lnTo>
                  <a:lnTo>
                    <a:pt x="237672" y="437800"/>
                  </a:lnTo>
                  <a:lnTo>
                    <a:pt x="237828" y="437960"/>
                  </a:lnTo>
                  <a:lnTo>
                    <a:pt x="237765" y="438703"/>
                  </a:lnTo>
                  <a:lnTo>
                    <a:pt x="237300" y="439656"/>
                  </a:lnTo>
                  <a:lnTo>
                    <a:pt x="237108" y="439909"/>
                  </a:lnTo>
                  <a:lnTo>
                    <a:pt x="236209" y="439782"/>
                  </a:lnTo>
                  <a:lnTo>
                    <a:pt x="235929" y="439563"/>
                  </a:lnTo>
                  <a:lnTo>
                    <a:pt x="234461" y="439205"/>
                  </a:lnTo>
                  <a:lnTo>
                    <a:pt x="234302" y="439078"/>
                  </a:lnTo>
                  <a:lnTo>
                    <a:pt x="234068" y="438561"/>
                  </a:lnTo>
                  <a:lnTo>
                    <a:pt x="233967" y="437929"/>
                  </a:lnTo>
                  <a:lnTo>
                    <a:pt x="234153" y="436133"/>
                  </a:lnTo>
                  <a:lnTo>
                    <a:pt x="234313" y="435192"/>
                  </a:lnTo>
                  <a:lnTo>
                    <a:pt x="234292" y="435006"/>
                  </a:lnTo>
                  <a:lnTo>
                    <a:pt x="234087" y="434645"/>
                  </a:lnTo>
                  <a:lnTo>
                    <a:pt x="233970" y="433697"/>
                  </a:lnTo>
                  <a:lnTo>
                    <a:pt x="234264" y="432827"/>
                  </a:lnTo>
                  <a:lnTo>
                    <a:pt x="234482" y="432690"/>
                  </a:lnTo>
                  <a:lnTo>
                    <a:pt x="234462" y="432351"/>
                  </a:lnTo>
                  <a:lnTo>
                    <a:pt x="234152" y="431094"/>
                  </a:lnTo>
                  <a:lnTo>
                    <a:pt x="233997" y="430830"/>
                  </a:lnTo>
                  <a:lnTo>
                    <a:pt x="234321" y="428841"/>
                  </a:lnTo>
                  <a:lnTo>
                    <a:pt x="233936" y="428271"/>
                  </a:lnTo>
                  <a:lnTo>
                    <a:pt x="233663" y="428268"/>
                  </a:lnTo>
                  <a:lnTo>
                    <a:pt x="233212" y="428056"/>
                  </a:lnTo>
                  <a:lnTo>
                    <a:pt x="233054" y="427405"/>
                  </a:lnTo>
                  <a:lnTo>
                    <a:pt x="233076" y="427216"/>
                  </a:lnTo>
                  <a:lnTo>
                    <a:pt x="233428" y="426613"/>
                  </a:lnTo>
                  <a:lnTo>
                    <a:pt x="233899" y="426435"/>
                  </a:lnTo>
                  <a:lnTo>
                    <a:pt x="234424" y="425598"/>
                  </a:lnTo>
                  <a:lnTo>
                    <a:pt x="234418" y="424949"/>
                  </a:lnTo>
                  <a:lnTo>
                    <a:pt x="233895" y="425070"/>
                  </a:lnTo>
                  <a:lnTo>
                    <a:pt x="233829" y="424631"/>
                  </a:lnTo>
                  <a:lnTo>
                    <a:pt x="233850" y="423762"/>
                  </a:lnTo>
                  <a:lnTo>
                    <a:pt x="233452" y="423642"/>
                  </a:lnTo>
                  <a:lnTo>
                    <a:pt x="233242" y="423222"/>
                  </a:lnTo>
                  <a:lnTo>
                    <a:pt x="233108" y="422415"/>
                  </a:lnTo>
                  <a:lnTo>
                    <a:pt x="232768" y="422303"/>
                  </a:lnTo>
                  <a:lnTo>
                    <a:pt x="230525" y="422046"/>
                  </a:lnTo>
                  <a:lnTo>
                    <a:pt x="228748" y="422418"/>
                  </a:lnTo>
                  <a:lnTo>
                    <a:pt x="226811" y="422035"/>
                  </a:lnTo>
                  <a:lnTo>
                    <a:pt x="226269" y="421105"/>
                  </a:lnTo>
                  <a:lnTo>
                    <a:pt x="225218" y="419756"/>
                  </a:lnTo>
                  <a:lnTo>
                    <a:pt x="224857" y="419120"/>
                  </a:lnTo>
                  <a:lnTo>
                    <a:pt x="224546" y="419012"/>
                  </a:lnTo>
                  <a:lnTo>
                    <a:pt x="224050" y="419246"/>
                  </a:lnTo>
                  <a:lnTo>
                    <a:pt x="222911" y="419478"/>
                  </a:lnTo>
                  <a:lnTo>
                    <a:pt x="222276" y="419515"/>
                  </a:lnTo>
                  <a:lnTo>
                    <a:pt x="222341" y="405710"/>
                  </a:lnTo>
                  <a:lnTo>
                    <a:pt x="222342" y="404933"/>
                  </a:lnTo>
                  <a:lnTo>
                    <a:pt x="222428" y="380644"/>
                  </a:lnTo>
                  <a:lnTo>
                    <a:pt x="221619" y="380772"/>
                  </a:lnTo>
                  <a:lnTo>
                    <a:pt x="220860" y="380442"/>
                  </a:lnTo>
                  <a:lnTo>
                    <a:pt x="220518" y="380453"/>
                  </a:lnTo>
                  <a:lnTo>
                    <a:pt x="219317" y="380835"/>
                  </a:lnTo>
                  <a:lnTo>
                    <a:pt x="219068" y="380679"/>
                  </a:lnTo>
                  <a:lnTo>
                    <a:pt x="218241" y="380905"/>
                  </a:lnTo>
                  <a:lnTo>
                    <a:pt x="218047" y="381158"/>
                  </a:lnTo>
                  <a:lnTo>
                    <a:pt x="217477" y="381742"/>
                  </a:lnTo>
                  <a:lnTo>
                    <a:pt x="216945" y="382057"/>
                  </a:lnTo>
                  <a:lnTo>
                    <a:pt x="215468" y="382436"/>
                  </a:lnTo>
                  <a:lnTo>
                    <a:pt x="214958" y="382261"/>
                  </a:lnTo>
                  <a:lnTo>
                    <a:pt x="214861" y="382094"/>
                  </a:lnTo>
                  <a:lnTo>
                    <a:pt x="214983" y="381934"/>
                  </a:lnTo>
                  <a:lnTo>
                    <a:pt x="215920" y="381804"/>
                  </a:lnTo>
                  <a:lnTo>
                    <a:pt x="216545" y="381035"/>
                  </a:lnTo>
                  <a:lnTo>
                    <a:pt x="216338" y="380685"/>
                  </a:lnTo>
                  <a:lnTo>
                    <a:pt x="215241" y="379893"/>
                  </a:lnTo>
                  <a:lnTo>
                    <a:pt x="214423" y="379428"/>
                  </a:lnTo>
                  <a:lnTo>
                    <a:pt x="214266" y="379197"/>
                  </a:lnTo>
                  <a:lnTo>
                    <a:pt x="214389" y="378967"/>
                  </a:lnTo>
                  <a:lnTo>
                    <a:pt x="215090" y="379105"/>
                  </a:lnTo>
                  <a:lnTo>
                    <a:pt x="215250" y="379101"/>
                  </a:lnTo>
                  <a:lnTo>
                    <a:pt x="215402" y="378960"/>
                  </a:lnTo>
                  <a:lnTo>
                    <a:pt x="215128" y="378379"/>
                  </a:lnTo>
                  <a:lnTo>
                    <a:pt x="214967" y="378208"/>
                  </a:lnTo>
                  <a:lnTo>
                    <a:pt x="214879" y="377535"/>
                  </a:lnTo>
                  <a:lnTo>
                    <a:pt x="215035" y="377286"/>
                  </a:lnTo>
                  <a:lnTo>
                    <a:pt x="215238" y="377253"/>
                  </a:lnTo>
                  <a:lnTo>
                    <a:pt x="215660" y="376941"/>
                  </a:lnTo>
                  <a:lnTo>
                    <a:pt x="215314" y="375621"/>
                  </a:lnTo>
                  <a:lnTo>
                    <a:pt x="215454" y="375412"/>
                  </a:lnTo>
                  <a:lnTo>
                    <a:pt x="215678" y="375468"/>
                  </a:lnTo>
                  <a:lnTo>
                    <a:pt x="215876" y="375227"/>
                  </a:lnTo>
                  <a:lnTo>
                    <a:pt x="216024" y="374843"/>
                  </a:lnTo>
                  <a:lnTo>
                    <a:pt x="215995" y="374676"/>
                  </a:lnTo>
                  <a:lnTo>
                    <a:pt x="215830" y="374312"/>
                  </a:lnTo>
                  <a:lnTo>
                    <a:pt x="215608" y="374033"/>
                  </a:lnTo>
                  <a:lnTo>
                    <a:pt x="213254" y="373988"/>
                  </a:lnTo>
                  <a:lnTo>
                    <a:pt x="208995" y="373908"/>
                  </a:lnTo>
                  <a:lnTo>
                    <a:pt x="208963" y="374737"/>
                  </a:lnTo>
                  <a:lnTo>
                    <a:pt x="204851" y="374655"/>
                  </a:lnTo>
                  <a:lnTo>
                    <a:pt x="203574" y="374754"/>
                  </a:lnTo>
                  <a:lnTo>
                    <a:pt x="203576" y="373728"/>
                  </a:lnTo>
                  <a:lnTo>
                    <a:pt x="196309" y="373686"/>
                  </a:lnTo>
                  <a:lnTo>
                    <a:pt x="196324" y="373233"/>
                  </a:lnTo>
                  <a:lnTo>
                    <a:pt x="190725" y="373160"/>
                  </a:lnTo>
                  <a:lnTo>
                    <a:pt x="190621" y="374199"/>
                  </a:lnTo>
                  <a:lnTo>
                    <a:pt x="188956" y="374203"/>
                  </a:lnTo>
                  <a:lnTo>
                    <a:pt x="188953" y="375166"/>
                  </a:lnTo>
                  <a:lnTo>
                    <a:pt x="172381" y="375069"/>
                  </a:lnTo>
                  <a:lnTo>
                    <a:pt x="166324" y="375107"/>
                  </a:lnTo>
                  <a:lnTo>
                    <a:pt x="165482" y="375207"/>
                  </a:lnTo>
                  <a:lnTo>
                    <a:pt x="158432" y="375179"/>
                  </a:lnTo>
                  <a:lnTo>
                    <a:pt x="142998" y="375147"/>
                  </a:lnTo>
                  <a:lnTo>
                    <a:pt x="142998" y="373959"/>
                  </a:lnTo>
                  <a:lnTo>
                    <a:pt x="134413" y="373943"/>
                  </a:lnTo>
                  <a:lnTo>
                    <a:pt x="134479" y="357010"/>
                  </a:lnTo>
                  <a:lnTo>
                    <a:pt x="139088" y="356994"/>
                  </a:lnTo>
                  <a:lnTo>
                    <a:pt x="139046" y="349930"/>
                  </a:lnTo>
                  <a:lnTo>
                    <a:pt x="131051" y="349934"/>
                  </a:lnTo>
                  <a:lnTo>
                    <a:pt x="131034" y="343688"/>
                  </a:lnTo>
                  <a:lnTo>
                    <a:pt x="131049" y="300322"/>
                  </a:lnTo>
                  <a:lnTo>
                    <a:pt x="122416" y="300339"/>
                  </a:lnTo>
                  <a:lnTo>
                    <a:pt x="122426" y="300741"/>
                  </a:lnTo>
                  <a:lnTo>
                    <a:pt x="122184" y="300747"/>
                  </a:lnTo>
                  <a:lnTo>
                    <a:pt x="122189" y="279175"/>
                  </a:lnTo>
                  <a:lnTo>
                    <a:pt x="122196" y="275515"/>
                  </a:lnTo>
                  <a:lnTo>
                    <a:pt x="122209" y="272516"/>
                  </a:lnTo>
                  <a:lnTo>
                    <a:pt x="121372" y="272319"/>
                  </a:lnTo>
                  <a:lnTo>
                    <a:pt x="120367" y="272403"/>
                  </a:lnTo>
                  <a:lnTo>
                    <a:pt x="119461" y="272667"/>
                  </a:lnTo>
                  <a:lnTo>
                    <a:pt x="119456" y="272510"/>
                  </a:lnTo>
                  <a:lnTo>
                    <a:pt x="119475" y="258240"/>
                  </a:lnTo>
                  <a:lnTo>
                    <a:pt x="106885" y="258304"/>
                  </a:lnTo>
                  <a:lnTo>
                    <a:pt x="103310" y="258218"/>
                  </a:lnTo>
                  <a:lnTo>
                    <a:pt x="103264" y="246467"/>
                  </a:lnTo>
                  <a:lnTo>
                    <a:pt x="103265" y="245819"/>
                  </a:lnTo>
                  <a:lnTo>
                    <a:pt x="101982" y="244572"/>
                  </a:lnTo>
                  <a:lnTo>
                    <a:pt x="96757" y="239873"/>
                  </a:lnTo>
                  <a:lnTo>
                    <a:pt x="92345" y="236875"/>
                  </a:lnTo>
                  <a:lnTo>
                    <a:pt x="92070" y="236288"/>
                  </a:lnTo>
                  <a:lnTo>
                    <a:pt x="92079" y="236158"/>
                  </a:lnTo>
                  <a:lnTo>
                    <a:pt x="92832" y="235046"/>
                  </a:lnTo>
                  <a:lnTo>
                    <a:pt x="93595" y="234819"/>
                  </a:lnTo>
                  <a:lnTo>
                    <a:pt x="96536" y="233234"/>
                  </a:lnTo>
                  <a:lnTo>
                    <a:pt x="96866" y="231859"/>
                  </a:lnTo>
                  <a:lnTo>
                    <a:pt x="97483" y="231082"/>
                  </a:lnTo>
                  <a:lnTo>
                    <a:pt x="98131" y="230472"/>
                  </a:lnTo>
                  <a:lnTo>
                    <a:pt x="98547" y="229606"/>
                  </a:lnTo>
                  <a:lnTo>
                    <a:pt x="98556" y="227569"/>
                  </a:lnTo>
                  <a:lnTo>
                    <a:pt x="105018" y="227537"/>
                  </a:lnTo>
                  <a:lnTo>
                    <a:pt x="105404" y="227839"/>
                  </a:lnTo>
                  <a:lnTo>
                    <a:pt x="105562" y="228441"/>
                  </a:lnTo>
                  <a:lnTo>
                    <a:pt x="106283" y="228564"/>
                  </a:lnTo>
                  <a:lnTo>
                    <a:pt x="106446" y="228512"/>
                  </a:lnTo>
                  <a:lnTo>
                    <a:pt x="107328" y="227530"/>
                  </a:lnTo>
                  <a:lnTo>
                    <a:pt x="107236" y="220055"/>
                  </a:lnTo>
                  <a:lnTo>
                    <a:pt x="115335" y="220095"/>
                  </a:lnTo>
                  <a:lnTo>
                    <a:pt x="115419" y="201408"/>
                  </a:lnTo>
                  <a:lnTo>
                    <a:pt x="107320" y="201374"/>
                  </a:lnTo>
                  <a:lnTo>
                    <a:pt x="107399" y="191254"/>
                  </a:lnTo>
                  <a:lnTo>
                    <a:pt x="107926" y="190939"/>
                  </a:lnTo>
                  <a:lnTo>
                    <a:pt x="110150" y="190380"/>
                  </a:lnTo>
                  <a:lnTo>
                    <a:pt x="111292" y="190264"/>
                  </a:lnTo>
                  <a:lnTo>
                    <a:pt x="112679" y="189837"/>
                  </a:lnTo>
                  <a:lnTo>
                    <a:pt x="120251" y="189808"/>
                  </a:lnTo>
                  <a:lnTo>
                    <a:pt x="120205" y="187521"/>
                  </a:lnTo>
                  <a:lnTo>
                    <a:pt x="118261" y="187491"/>
                  </a:lnTo>
                  <a:lnTo>
                    <a:pt x="118267" y="182789"/>
                  </a:lnTo>
                  <a:lnTo>
                    <a:pt x="113863" y="182767"/>
                  </a:lnTo>
                  <a:lnTo>
                    <a:pt x="112838" y="182759"/>
                  </a:lnTo>
                  <a:lnTo>
                    <a:pt x="108793" y="182816"/>
                  </a:lnTo>
                  <a:lnTo>
                    <a:pt x="106883" y="182722"/>
                  </a:lnTo>
                  <a:lnTo>
                    <a:pt x="103836" y="182739"/>
                  </a:lnTo>
                  <a:lnTo>
                    <a:pt x="97764" y="182775"/>
                  </a:lnTo>
                  <a:lnTo>
                    <a:pt x="97261" y="182847"/>
                  </a:lnTo>
                  <a:lnTo>
                    <a:pt x="90898" y="182828"/>
                  </a:lnTo>
                  <a:lnTo>
                    <a:pt x="90698" y="182709"/>
                  </a:lnTo>
                  <a:lnTo>
                    <a:pt x="79179" y="182698"/>
                  </a:lnTo>
                  <a:lnTo>
                    <a:pt x="74556" y="182694"/>
                  </a:lnTo>
                  <a:lnTo>
                    <a:pt x="74565" y="179478"/>
                  </a:lnTo>
                  <a:lnTo>
                    <a:pt x="74425" y="178882"/>
                  </a:lnTo>
                  <a:lnTo>
                    <a:pt x="74813" y="178162"/>
                  </a:lnTo>
                  <a:lnTo>
                    <a:pt x="74786" y="177620"/>
                  </a:lnTo>
                  <a:lnTo>
                    <a:pt x="74613" y="176910"/>
                  </a:lnTo>
                  <a:lnTo>
                    <a:pt x="74622" y="176761"/>
                  </a:lnTo>
                  <a:lnTo>
                    <a:pt x="74923" y="176089"/>
                  </a:lnTo>
                  <a:lnTo>
                    <a:pt x="74802" y="175286"/>
                  </a:lnTo>
                  <a:lnTo>
                    <a:pt x="74564" y="174844"/>
                  </a:lnTo>
                  <a:lnTo>
                    <a:pt x="74452" y="173316"/>
                  </a:lnTo>
                  <a:lnTo>
                    <a:pt x="73726" y="173252"/>
                  </a:lnTo>
                  <a:lnTo>
                    <a:pt x="73489" y="172929"/>
                  </a:lnTo>
                  <a:lnTo>
                    <a:pt x="73467" y="172524"/>
                  </a:lnTo>
                  <a:lnTo>
                    <a:pt x="73390" y="172308"/>
                  </a:lnTo>
                  <a:lnTo>
                    <a:pt x="72712" y="171330"/>
                  </a:lnTo>
                  <a:lnTo>
                    <a:pt x="72134" y="171070"/>
                  </a:lnTo>
                  <a:lnTo>
                    <a:pt x="71750" y="171058"/>
                  </a:lnTo>
                  <a:lnTo>
                    <a:pt x="71383" y="170705"/>
                  </a:lnTo>
                  <a:lnTo>
                    <a:pt x="71124" y="170151"/>
                  </a:lnTo>
                  <a:lnTo>
                    <a:pt x="70977" y="169534"/>
                  </a:lnTo>
                  <a:lnTo>
                    <a:pt x="70951" y="169137"/>
                  </a:lnTo>
                  <a:lnTo>
                    <a:pt x="70390" y="168716"/>
                  </a:lnTo>
                  <a:lnTo>
                    <a:pt x="69544" y="168423"/>
                  </a:lnTo>
                  <a:lnTo>
                    <a:pt x="69423" y="167735"/>
                  </a:lnTo>
                  <a:lnTo>
                    <a:pt x="69488" y="167442"/>
                  </a:lnTo>
                  <a:lnTo>
                    <a:pt x="68637" y="165583"/>
                  </a:lnTo>
                  <a:lnTo>
                    <a:pt x="68399" y="164706"/>
                  </a:lnTo>
                  <a:lnTo>
                    <a:pt x="69074" y="164189"/>
                  </a:lnTo>
                  <a:lnTo>
                    <a:pt x="69259" y="164123"/>
                  </a:lnTo>
                  <a:lnTo>
                    <a:pt x="68538" y="163468"/>
                  </a:lnTo>
                  <a:lnTo>
                    <a:pt x="68071" y="163283"/>
                  </a:lnTo>
                  <a:lnTo>
                    <a:pt x="67898" y="162956"/>
                  </a:lnTo>
                  <a:lnTo>
                    <a:pt x="67790" y="162517"/>
                  </a:lnTo>
                  <a:lnTo>
                    <a:pt x="67946" y="161867"/>
                  </a:lnTo>
                  <a:lnTo>
                    <a:pt x="69050" y="161567"/>
                  </a:lnTo>
                  <a:lnTo>
                    <a:pt x="70315" y="161539"/>
                  </a:lnTo>
                  <a:lnTo>
                    <a:pt x="70453" y="161449"/>
                  </a:lnTo>
                  <a:lnTo>
                    <a:pt x="70356" y="158559"/>
                  </a:lnTo>
                  <a:lnTo>
                    <a:pt x="69595" y="158381"/>
                  </a:lnTo>
                  <a:lnTo>
                    <a:pt x="68998" y="157050"/>
                  </a:lnTo>
                  <a:lnTo>
                    <a:pt x="69021" y="154036"/>
                  </a:lnTo>
                  <a:lnTo>
                    <a:pt x="69705" y="153252"/>
                  </a:lnTo>
                  <a:lnTo>
                    <a:pt x="70107" y="153297"/>
                  </a:lnTo>
                  <a:lnTo>
                    <a:pt x="70739" y="152955"/>
                  </a:lnTo>
                  <a:lnTo>
                    <a:pt x="71471" y="152041"/>
                  </a:lnTo>
                  <a:lnTo>
                    <a:pt x="71484" y="151852"/>
                  </a:lnTo>
                  <a:lnTo>
                    <a:pt x="71043" y="151747"/>
                  </a:lnTo>
                  <a:lnTo>
                    <a:pt x="70268" y="151803"/>
                  </a:lnTo>
                  <a:lnTo>
                    <a:pt x="68913" y="151468"/>
                  </a:lnTo>
                  <a:lnTo>
                    <a:pt x="69035" y="150264"/>
                  </a:lnTo>
                  <a:lnTo>
                    <a:pt x="69018" y="148770"/>
                  </a:lnTo>
                  <a:lnTo>
                    <a:pt x="68477" y="147978"/>
                  </a:lnTo>
                  <a:lnTo>
                    <a:pt x="67767" y="147253"/>
                  </a:lnTo>
                  <a:lnTo>
                    <a:pt x="67308" y="146662"/>
                  </a:lnTo>
                  <a:lnTo>
                    <a:pt x="67243" y="146276"/>
                  </a:lnTo>
                  <a:lnTo>
                    <a:pt x="67282" y="145317"/>
                  </a:lnTo>
                  <a:lnTo>
                    <a:pt x="66619" y="145131"/>
                  </a:lnTo>
                  <a:lnTo>
                    <a:pt x="66268" y="144882"/>
                  </a:lnTo>
                  <a:lnTo>
                    <a:pt x="66251" y="144548"/>
                  </a:lnTo>
                  <a:lnTo>
                    <a:pt x="66164" y="144407"/>
                  </a:lnTo>
                  <a:lnTo>
                    <a:pt x="65675" y="144180"/>
                  </a:lnTo>
                  <a:lnTo>
                    <a:pt x="65367" y="144173"/>
                  </a:lnTo>
                  <a:lnTo>
                    <a:pt x="64964" y="143991"/>
                  </a:lnTo>
                  <a:lnTo>
                    <a:pt x="64137" y="143415"/>
                  </a:lnTo>
                  <a:lnTo>
                    <a:pt x="64340" y="143136"/>
                  </a:lnTo>
                  <a:lnTo>
                    <a:pt x="64058" y="141943"/>
                  </a:lnTo>
                  <a:lnTo>
                    <a:pt x="67928" y="140081"/>
                  </a:lnTo>
                  <a:lnTo>
                    <a:pt x="74513" y="138089"/>
                  </a:lnTo>
                  <a:lnTo>
                    <a:pt x="77993" y="137985"/>
                  </a:lnTo>
                  <a:lnTo>
                    <a:pt x="80134" y="136955"/>
                  </a:lnTo>
                  <a:lnTo>
                    <a:pt x="82683" y="134952"/>
                  </a:lnTo>
                  <a:lnTo>
                    <a:pt x="83182" y="134628"/>
                  </a:lnTo>
                  <a:lnTo>
                    <a:pt x="88453" y="132110"/>
                  </a:lnTo>
                  <a:lnTo>
                    <a:pt x="90698" y="130941"/>
                  </a:lnTo>
                  <a:lnTo>
                    <a:pt x="94407" y="128806"/>
                  </a:lnTo>
                  <a:lnTo>
                    <a:pt x="93699" y="128118"/>
                  </a:lnTo>
                  <a:lnTo>
                    <a:pt x="93235" y="128003"/>
                  </a:lnTo>
                  <a:lnTo>
                    <a:pt x="92909" y="127743"/>
                  </a:lnTo>
                  <a:lnTo>
                    <a:pt x="92800" y="127245"/>
                  </a:lnTo>
                  <a:lnTo>
                    <a:pt x="93220" y="125970"/>
                  </a:lnTo>
                  <a:lnTo>
                    <a:pt x="93229" y="125461"/>
                  </a:lnTo>
                  <a:lnTo>
                    <a:pt x="92976" y="124595"/>
                  </a:lnTo>
                  <a:lnTo>
                    <a:pt x="92277" y="124016"/>
                  </a:lnTo>
                  <a:lnTo>
                    <a:pt x="92393" y="123317"/>
                  </a:lnTo>
                  <a:lnTo>
                    <a:pt x="93274" y="122027"/>
                  </a:lnTo>
                  <a:lnTo>
                    <a:pt x="93064" y="120615"/>
                  </a:lnTo>
                  <a:lnTo>
                    <a:pt x="93086" y="120455"/>
                  </a:lnTo>
                  <a:lnTo>
                    <a:pt x="93316" y="120191"/>
                  </a:lnTo>
                  <a:lnTo>
                    <a:pt x="93350" y="119578"/>
                  </a:lnTo>
                  <a:lnTo>
                    <a:pt x="93233" y="119347"/>
                  </a:lnTo>
                  <a:lnTo>
                    <a:pt x="92790" y="118984"/>
                  </a:lnTo>
                  <a:lnTo>
                    <a:pt x="92612" y="118672"/>
                  </a:lnTo>
                  <a:lnTo>
                    <a:pt x="91976" y="117055"/>
                  </a:lnTo>
                  <a:lnTo>
                    <a:pt x="91971" y="116598"/>
                  </a:lnTo>
                  <a:lnTo>
                    <a:pt x="92367" y="116267"/>
                  </a:lnTo>
                  <a:lnTo>
                    <a:pt x="92497" y="116059"/>
                  </a:lnTo>
                  <a:lnTo>
                    <a:pt x="92483" y="115238"/>
                  </a:lnTo>
                  <a:lnTo>
                    <a:pt x="91236" y="115175"/>
                  </a:lnTo>
                  <a:lnTo>
                    <a:pt x="89860" y="115227"/>
                  </a:lnTo>
                  <a:lnTo>
                    <a:pt x="82849" y="115228"/>
                  </a:lnTo>
                  <a:lnTo>
                    <a:pt x="82031" y="115611"/>
                  </a:lnTo>
                  <a:lnTo>
                    <a:pt x="80623" y="115615"/>
                  </a:lnTo>
                  <a:lnTo>
                    <a:pt x="80206" y="115704"/>
                  </a:lnTo>
                  <a:lnTo>
                    <a:pt x="79911" y="115898"/>
                  </a:lnTo>
                  <a:lnTo>
                    <a:pt x="79267" y="115847"/>
                  </a:lnTo>
                  <a:lnTo>
                    <a:pt x="78451" y="115553"/>
                  </a:lnTo>
                  <a:lnTo>
                    <a:pt x="77435" y="115329"/>
                  </a:lnTo>
                  <a:lnTo>
                    <a:pt x="74512" y="115205"/>
                  </a:lnTo>
                  <a:lnTo>
                    <a:pt x="67524" y="115187"/>
                  </a:lnTo>
                  <a:lnTo>
                    <a:pt x="67207" y="115221"/>
                  </a:lnTo>
                  <a:lnTo>
                    <a:pt x="66407" y="115622"/>
                  </a:lnTo>
                  <a:lnTo>
                    <a:pt x="63117" y="115515"/>
                  </a:lnTo>
                  <a:lnTo>
                    <a:pt x="62921" y="115437"/>
                  </a:lnTo>
                  <a:lnTo>
                    <a:pt x="62788" y="115169"/>
                  </a:lnTo>
                  <a:lnTo>
                    <a:pt x="61647" y="113839"/>
                  </a:lnTo>
                  <a:lnTo>
                    <a:pt x="60616" y="113215"/>
                  </a:lnTo>
                  <a:lnTo>
                    <a:pt x="59452" y="113264"/>
                  </a:lnTo>
                  <a:lnTo>
                    <a:pt x="58660" y="112897"/>
                  </a:lnTo>
                  <a:lnTo>
                    <a:pt x="58199" y="112963"/>
                  </a:lnTo>
                  <a:lnTo>
                    <a:pt x="57695" y="113156"/>
                  </a:lnTo>
                  <a:lnTo>
                    <a:pt x="54756" y="113163"/>
                  </a:lnTo>
                  <a:lnTo>
                    <a:pt x="53348" y="113028"/>
                  </a:lnTo>
                  <a:lnTo>
                    <a:pt x="53139" y="112776"/>
                  </a:lnTo>
                  <a:lnTo>
                    <a:pt x="52813" y="112638"/>
                  </a:lnTo>
                  <a:lnTo>
                    <a:pt x="51991" y="112987"/>
                  </a:lnTo>
                  <a:lnTo>
                    <a:pt x="51570" y="113080"/>
                  </a:lnTo>
                  <a:lnTo>
                    <a:pt x="50666" y="113177"/>
                  </a:lnTo>
                  <a:lnTo>
                    <a:pt x="47983" y="113199"/>
                  </a:lnTo>
                  <a:lnTo>
                    <a:pt x="47892" y="113463"/>
                  </a:lnTo>
                  <a:lnTo>
                    <a:pt x="47879" y="113924"/>
                  </a:lnTo>
                  <a:lnTo>
                    <a:pt x="46636" y="114348"/>
                  </a:lnTo>
                  <a:lnTo>
                    <a:pt x="45645" y="114378"/>
                  </a:lnTo>
                  <a:lnTo>
                    <a:pt x="44863" y="114936"/>
                  </a:lnTo>
                  <a:lnTo>
                    <a:pt x="43677" y="114951"/>
                  </a:lnTo>
                  <a:lnTo>
                    <a:pt x="43525" y="115033"/>
                  </a:lnTo>
                  <a:lnTo>
                    <a:pt x="43329" y="115371"/>
                  </a:lnTo>
                  <a:lnTo>
                    <a:pt x="43182" y="115457"/>
                  </a:lnTo>
                  <a:lnTo>
                    <a:pt x="42142" y="115379"/>
                  </a:lnTo>
                  <a:lnTo>
                    <a:pt x="40947" y="115408"/>
                  </a:lnTo>
                  <a:lnTo>
                    <a:pt x="40030" y="115155"/>
                  </a:lnTo>
                  <a:lnTo>
                    <a:pt x="39218" y="114787"/>
                  </a:lnTo>
                  <a:lnTo>
                    <a:pt x="36914" y="114604"/>
                  </a:lnTo>
                  <a:lnTo>
                    <a:pt x="36310" y="114656"/>
                  </a:lnTo>
                  <a:lnTo>
                    <a:pt x="36028" y="114756"/>
                  </a:lnTo>
                  <a:lnTo>
                    <a:pt x="35628" y="115209"/>
                  </a:lnTo>
                  <a:lnTo>
                    <a:pt x="35541" y="115495"/>
                  </a:lnTo>
                  <a:lnTo>
                    <a:pt x="35449" y="116313"/>
                  </a:lnTo>
                  <a:lnTo>
                    <a:pt x="35445" y="116974"/>
                  </a:lnTo>
                  <a:lnTo>
                    <a:pt x="34506" y="116896"/>
                  </a:lnTo>
                  <a:lnTo>
                    <a:pt x="33507" y="116376"/>
                  </a:lnTo>
                  <a:lnTo>
                    <a:pt x="33398" y="115585"/>
                  </a:lnTo>
                  <a:lnTo>
                    <a:pt x="32959" y="115172"/>
                  </a:lnTo>
                  <a:lnTo>
                    <a:pt x="31921" y="114875"/>
                  </a:lnTo>
                  <a:lnTo>
                    <a:pt x="31547" y="114478"/>
                  </a:lnTo>
                  <a:lnTo>
                    <a:pt x="31403" y="113749"/>
                  </a:lnTo>
                  <a:lnTo>
                    <a:pt x="30738" y="113519"/>
                  </a:lnTo>
                  <a:lnTo>
                    <a:pt x="30273" y="113211"/>
                  </a:lnTo>
                  <a:lnTo>
                    <a:pt x="30016" y="112940"/>
                  </a:lnTo>
                  <a:lnTo>
                    <a:pt x="29485" y="112130"/>
                  </a:lnTo>
                  <a:lnTo>
                    <a:pt x="29433" y="111903"/>
                  </a:lnTo>
                  <a:lnTo>
                    <a:pt x="29507" y="111751"/>
                  </a:lnTo>
                  <a:lnTo>
                    <a:pt x="29494" y="111546"/>
                  </a:lnTo>
                  <a:lnTo>
                    <a:pt x="29424" y="111335"/>
                  </a:lnTo>
                  <a:lnTo>
                    <a:pt x="28693" y="109941"/>
                  </a:lnTo>
                  <a:lnTo>
                    <a:pt x="27165" y="107984"/>
                  </a:lnTo>
                  <a:lnTo>
                    <a:pt x="26708" y="107568"/>
                  </a:lnTo>
                  <a:lnTo>
                    <a:pt x="26247" y="107528"/>
                  </a:lnTo>
                  <a:lnTo>
                    <a:pt x="25957" y="107373"/>
                  </a:lnTo>
                  <a:lnTo>
                    <a:pt x="25673" y="107078"/>
                  </a:lnTo>
                  <a:lnTo>
                    <a:pt x="25325" y="106453"/>
                  </a:lnTo>
                  <a:lnTo>
                    <a:pt x="23604" y="104542"/>
                  </a:lnTo>
                  <a:lnTo>
                    <a:pt x="23243" y="104026"/>
                  </a:lnTo>
                  <a:lnTo>
                    <a:pt x="21881" y="103133"/>
                  </a:lnTo>
                  <a:lnTo>
                    <a:pt x="21599" y="102844"/>
                  </a:lnTo>
                  <a:lnTo>
                    <a:pt x="21681" y="102427"/>
                  </a:lnTo>
                  <a:lnTo>
                    <a:pt x="22456" y="101677"/>
                  </a:lnTo>
                  <a:lnTo>
                    <a:pt x="22696" y="100778"/>
                  </a:lnTo>
                  <a:lnTo>
                    <a:pt x="22697" y="99671"/>
                  </a:lnTo>
                  <a:lnTo>
                    <a:pt x="22624" y="98686"/>
                  </a:lnTo>
                  <a:lnTo>
                    <a:pt x="22550" y="98444"/>
                  </a:lnTo>
                  <a:lnTo>
                    <a:pt x="22350" y="98162"/>
                  </a:lnTo>
                  <a:lnTo>
                    <a:pt x="21350" y="94680"/>
                  </a:lnTo>
                  <a:lnTo>
                    <a:pt x="21206" y="94468"/>
                  </a:lnTo>
                  <a:lnTo>
                    <a:pt x="20649" y="94561"/>
                  </a:lnTo>
                  <a:lnTo>
                    <a:pt x="19420" y="95229"/>
                  </a:lnTo>
                  <a:lnTo>
                    <a:pt x="18976" y="95259"/>
                  </a:lnTo>
                  <a:lnTo>
                    <a:pt x="17992" y="95003"/>
                  </a:lnTo>
                  <a:lnTo>
                    <a:pt x="17608" y="95066"/>
                  </a:lnTo>
                  <a:lnTo>
                    <a:pt x="16062" y="93925"/>
                  </a:lnTo>
                  <a:lnTo>
                    <a:pt x="14763" y="92090"/>
                  </a:lnTo>
                  <a:lnTo>
                    <a:pt x="14636" y="91871"/>
                  </a:lnTo>
                  <a:lnTo>
                    <a:pt x="14597" y="91533"/>
                  </a:lnTo>
                  <a:lnTo>
                    <a:pt x="14283" y="91016"/>
                  </a:lnTo>
                  <a:lnTo>
                    <a:pt x="13978" y="90675"/>
                  </a:lnTo>
                  <a:lnTo>
                    <a:pt x="13733" y="89634"/>
                  </a:lnTo>
                  <a:lnTo>
                    <a:pt x="13563" y="89534"/>
                  </a:lnTo>
                  <a:lnTo>
                    <a:pt x="12347" y="89263"/>
                  </a:lnTo>
                  <a:lnTo>
                    <a:pt x="11375" y="89268"/>
                  </a:lnTo>
                  <a:lnTo>
                    <a:pt x="10760" y="89075"/>
                  </a:lnTo>
                  <a:lnTo>
                    <a:pt x="10546" y="88938"/>
                  </a:lnTo>
                  <a:lnTo>
                    <a:pt x="10267" y="88046"/>
                  </a:lnTo>
                  <a:lnTo>
                    <a:pt x="9781" y="87438"/>
                  </a:lnTo>
                  <a:lnTo>
                    <a:pt x="9462" y="87626"/>
                  </a:lnTo>
                  <a:lnTo>
                    <a:pt x="9139" y="87663"/>
                  </a:lnTo>
                  <a:lnTo>
                    <a:pt x="8041" y="87621"/>
                  </a:lnTo>
                  <a:lnTo>
                    <a:pt x="7021" y="87324"/>
                  </a:lnTo>
                  <a:lnTo>
                    <a:pt x="6541" y="87528"/>
                  </a:lnTo>
                  <a:lnTo>
                    <a:pt x="6401" y="87669"/>
                  </a:lnTo>
                  <a:lnTo>
                    <a:pt x="7112" y="87881"/>
                  </a:lnTo>
                  <a:lnTo>
                    <a:pt x="6397" y="87944"/>
                  </a:lnTo>
                  <a:lnTo>
                    <a:pt x="6057" y="87702"/>
                  </a:lnTo>
                  <a:lnTo>
                    <a:pt x="5503" y="87966"/>
                  </a:lnTo>
                  <a:lnTo>
                    <a:pt x="5494" y="88642"/>
                  </a:lnTo>
                  <a:lnTo>
                    <a:pt x="5572" y="88906"/>
                  </a:lnTo>
                  <a:lnTo>
                    <a:pt x="5803" y="89081"/>
                  </a:lnTo>
                  <a:lnTo>
                    <a:pt x="5995" y="89571"/>
                  </a:lnTo>
                  <a:lnTo>
                    <a:pt x="5812" y="89616"/>
                  </a:lnTo>
                  <a:lnTo>
                    <a:pt x="5768" y="89913"/>
                  </a:lnTo>
                  <a:lnTo>
                    <a:pt x="5890" y="90470"/>
                  </a:lnTo>
                  <a:lnTo>
                    <a:pt x="5593" y="90831"/>
                  </a:lnTo>
                  <a:lnTo>
                    <a:pt x="5550" y="91013"/>
                  </a:lnTo>
                  <a:lnTo>
                    <a:pt x="5688" y="92744"/>
                  </a:lnTo>
                  <a:lnTo>
                    <a:pt x="5475" y="93272"/>
                  </a:lnTo>
                  <a:lnTo>
                    <a:pt x="5923" y="93866"/>
                  </a:lnTo>
                  <a:lnTo>
                    <a:pt x="6350" y="93989"/>
                  </a:lnTo>
                  <a:lnTo>
                    <a:pt x="6768" y="94071"/>
                  </a:lnTo>
                  <a:lnTo>
                    <a:pt x="6198" y="94104"/>
                  </a:lnTo>
                  <a:lnTo>
                    <a:pt x="5566" y="94331"/>
                  </a:lnTo>
                  <a:lnTo>
                    <a:pt x="5448" y="94895"/>
                  </a:lnTo>
                  <a:lnTo>
                    <a:pt x="5204" y="95315"/>
                  </a:lnTo>
                  <a:lnTo>
                    <a:pt x="4733" y="95538"/>
                  </a:lnTo>
                  <a:lnTo>
                    <a:pt x="4638" y="95802"/>
                  </a:lnTo>
                  <a:lnTo>
                    <a:pt x="3788" y="96077"/>
                  </a:lnTo>
                  <a:lnTo>
                    <a:pt x="3583" y="96255"/>
                  </a:lnTo>
                  <a:lnTo>
                    <a:pt x="3984" y="96812"/>
                  </a:lnTo>
                  <a:lnTo>
                    <a:pt x="3971" y="97017"/>
                  </a:lnTo>
                  <a:lnTo>
                    <a:pt x="3853" y="97217"/>
                  </a:lnTo>
                  <a:lnTo>
                    <a:pt x="3697" y="97239"/>
                  </a:lnTo>
                  <a:lnTo>
                    <a:pt x="3396" y="97652"/>
                  </a:lnTo>
                  <a:lnTo>
                    <a:pt x="3074" y="97949"/>
                  </a:lnTo>
                  <a:lnTo>
                    <a:pt x="3056" y="98269"/>
                  </a:lnTo>
                  <a:lnTo>
                    <a:pt x="2843" y="98607"/>
                  </a:lnTo>
                  <a:lnTo>
                    <a:pt x="2586" y="98774"/>
                  </a:lnTo>
                  <a:lnTo>
                    <a:pt x="2238" y="98815"/>
                  </a:lnTo>
                  <a:lnTo>
                    <a:pt x="2245" y="99530"/>
                  </a:lnTo>
                  <a:lnTo>
                    <a:pt x="2158" y="99909"/>
                  </a:lnTo>
                  <a:lnTo>
                    <a:pt x="1775" y="100080"/>
                  </a:lnTo>
                  <a:lnTo>
                    <a:pt x="1392" y="100581"/>
                  </a:lnTo>
                  <a:lnTo>
                    <a:pt x="1136" y="100678"/>
                  </a:lnTo>
                  <a:lnTo>
                    <a:pt x="1083" y="100373"/>
                  </a:lnTo>
                  <a:lnTo>
                    <a:pt x="339" y="100671"/>
                  </a:lnTo>
                  <a:lnTo>
                    <a:pt x="0" y="100886"/>
                  </a:lnTo>
                  <a:lnTo>
                    <a:pt x="339" y="100615"/>
                  </a:lnTo>
                  <a:lnTo>
                    <a:pt x="1379" y="100217"/>
                  </a:lnTo>
                  <a:lnTo>
                    <a:pt x="1578" y="100027"/>
                  </a:lnTo>
                  <a:lnTo>
                    <a:pt x="1494" y="99774"/>
                  </a:lnTo>
                  <a:lnTo>
                    <a:pt x="1006" y="99660"/>
                  </a:lnTo>
                  <a:lnTo>
                    <a:pt x="1036" y="99494"/>
                  </a:lnTo>
                  <a:lnTo>
                    <a:pt x="1682" y="99439"/>
                  </a:lnTo>
                  <a:lnTo>
                    <a:pt x="1651" y="99215"/>
                  </a:lnTo>
                  <a:lnTo>
                    <a:pt x="1464" y="99097"/>
                  </a:lnTo>
                  <a:lnTo>
                    <a:pt x="999" y="98972"/>
                  </a:lnTo>
                  <a:lnTo>
                    <a:pt x="1072" y="98529"/>
                  </a:lnTo>
                  <a:lnTo>
                    <a:pt x="1566" y="98509"/>
                  </a:lnTo>
                  <a:lnTo>
                    <a:pt x="2365" y="98655"/>
                  </a:lnTo>
                  <a:lnTo>
                    <a:pt x="2771" y="98544"/>
                  </a:lnTo>
                  <a:lnTo>
                    <a:pt x="2841" y="98335"/>
                  </a:lnTo>
                  <a:lnTo>
                    <a:pt x="2728" y="98025"/>
                  </a:lnTo>
                  <a:lnTo>
                    <a:pt x="2690" y="97616"/>
                  </a:lnTo>
                  <a:lnTo>
                    <a:pt x="2537" y="97517"/>
                  </a:lnTo>
                  <a:lnTo>
                    <a:pt x="2156" y="97639"/>
                  </a:lnTo>
                  <a:lnTo>
                    <a:pt x="1866" y="97538"/>
                  </a:lnTo>
                  <a:lnTo>
                    <a:pt x="1943" y="97049"/>
                  </a:lnTo>
                  <a:lnTo>
                    <a:pt x="2039" y="96833"/>
                  </a:lnTo>
                  <a:lnTo>
                    <a:pt x="2362" y="96652"/>
                  </a:lnTo>
                  <a:lnTo>
                    <a:pt x="2574" y="96713"/>
                  </a:lnTo>
                  <a:lnTo>
                    <a:pt x="3020" y="97062"/>
                  </a:lnTo>
                  <a:lnTo>
                    <a:pt x="3393" y="97035"/>
                  </a:lnTo>
                  <a:lnTo>
                    <a:pt x="3571" y="96879"/>
                  </a:lnTo>
                  <a:lnTo>
                    <a:pt x="3659" y="96692"/>
                  </a:lnTo>
                  <a:lnTo>
                    <a:pt x="3363" y="96437"/>
                  </a:lnTo>
                  <a:lnTo>
                    <a:pt x="3156" y="96088"/>
                  </a:lnTo>
                  <a:lnTo>
                    <a:pt x="3125" y="95878"/>
                  </a:lnTo>
                  <a:lnTo>
                    <a:pt x="3231" y="95593"/>
                  </a:lnTo>
                  <a:lnTo>
                    <a:pt x="3378" y="95437"/>
                  </a:lnTo>
                  <a:lnTo>
                    <a:pt x="3692" y="95316"/>
                  </a:lnTo>
                  <a:lnTo>
                    <a:pt x="4615" y="95140"/>
                  </a:lnTo>
                  <a:lnTo>
                    <a:pt x="4634" y="94764"/>
                  </a:lnTo>
                  <a:lnTo>
                    <a:pt x="4908" y="94497"/>
                  </a:lnTo>
                  <a:lnTo>
                    <a:pt x="5095" y="94438"/>
                  </a:lnTo>
                  <a:lnTo>
                    <a:pt x="5446" y="94559"/>
                  </a:lnTo>
                  <a:lnTo>
                    <a:pt x="5452" y="94421"/>
                  </a:lnTo>
                  <a:lnTo>
                    <a:pt x="5304" y="94149"/>
                  </a:lnTo>
                  <a:lnTo>
                    <a:pt x="5189" y="93652"/>
                  </a:lnTo>
                  <a:lnTo>
                    <a:pt x="5061" y="93496"/>
                  </a:lnTo>
                  <a:lnTo>
                    <a:pt x="5070" y="93346"/>
                  </a:lnTo>
                  <a:lnTo>
                    <a:pt x="5186" y="93134"/>
                  </a:lnTo>
                  <a:lnTo>
                    <a:pt x="5502" y="92902"/>
                  </a:lnTo>
                  <a:lnTo>
                    <a:pt x="5480" y="92577"/>
                  </a:lnTo>
                  <a:lnTo>
                    <a:pt x="5233" y="92431"/>
                  </a:lnTo>
                  <a:lnTo>
                    <a:pt x="4766" y="92739"/>
                  </a:lnTo>
                  <a:lnTo>
                    <a:pt x="4493" y="92720"/>
                  </a:lnTo>
                  <a:lnTo>
                    <a:pt x="4062" y="92383"/>
                  </a:lnTo>
                  <a:lnTo>
                    <a:pt x="4001" y="92172"/>
                  </a:lnTo>
                  <a:lnTo>
                    <a:pt x="4267" y="91865"/>
                  </a:lnTo>
                  <a:lnTo>
                    <a:pt x="4717" y="92126"/>
                  </a:lnTo>
                  <a:lnTo>
                    <a:pt x="4961" y="92152"/>
                  </a:lnTo>
                  <a:lnTo>
                    <a:pt x="5511" y="91731"/>
                  </a:lnTo>
                  <a:lnTo>
                    <a:pt x="5470" y="91332"/>
                  </a:lnTo>
                  <a:lnTo>
                    <a:pt x="4871" y="90694"/>
                  </a:lnTo>
                  <a:lnTo>
                    <a:pt x="4942" y="90464"/>
                  </a:lnTo>
                  <a:lnTo>
                    <a:pt x="5304" y="90262"/>
                  </a:lnTo>
                  <a:lnTo>
                    <a:pt x="5368" y="90080"/>
                  </a:lnTo>
                  <a:lnTo>
                    <a:pt x="5063" y="89244"/>
                  </a:lnTo>
                  <a:lnTo>
                    <a:pt x="4902" y="89208"/>
                  </a:lnTo>
                  <a:lnTo>
                    <a:pt x="4516" y="89395"/>
                  </a:lnTo>
                  <a:lnTo>
                    <a:pt x="4358" y="89187"/>
                  </a:lnTo>
                  <a:lnTo>
                    <a:pt x="4296" y="88785"/>
                  </a:lnTo>
                  <a:lnTo>
                    <a:pt x="4063" y="88321"/>
                  </a:lnTo>
                  <a:lnTo>
                    <a:pt x="4518" y="88427"/>
                  </a:lnTo>
                  <a:lnTo>
                    <a:pt x="4746" y="88243"/>
                  </a:lnTo>
                  <a:lnTo>
                    <a:pt x="4842" y="88018"/>
                  </a:lnTo>
                  <a:lnTo>
                    <a:pt x="4308" y="87737"/>
                  </a:lnTo>
                  <a:lnTo>
                    <a:pt x="3803" y="87422"/>
                  </a:lnTo>
                  <a:lnTo>
                    <a:pt x="4770" y="87082"/>
                  </a:lnTo>
                  <a:lnTo>
                    <a:pt x="5469" y="86596"/>
                  </a:lnTo>
                  <a:lnTo>
                    <a:pt x="5924" y="86783"/>
                  </a:lnTo>
                  <a:lnTo>
                    <a:pt x="6308" y="86753"/>
                  </a:lnTo>
                  <a:lnTo>
                    <a:pt x="8117" y="86232"/>
                  </a:lnTo>
                  <a:lnTo>
                    <a:pt x="11448" y="85692"/>
                  </a:lnTo>
                  <a:lnTo>
                    <a:pt x="11656" y="85585"/>
                  </a:lnTo>
                  <a:lnTo>
                    <a:pt x="11798" y="85199"/>
                  </a:lnTo>
                  <a:lnTo>
                    <a:pt x="11725" y="84223"/>
                  </a:lnTo>
                  <a:lnTo>
                    <a:pt x="11389" y="83720"/>
                  </a:lnTo>
                  <a:lnTo>
                    <a:pt x="10772" y="83205"/>
                  </a:lnTo>
                  <a:lnTo>
                    <a:pt x="10648" y="82779"/>
                  </a:lnTo>
                  <a:lnTo>
                    <a:pt x="10686" y="82116"/>
                  </a:lnTo>
                  <a:lnTo>
                    <a:pt x="10921" y="81548"/>
                  </a:lnTo>
                  <a:lnTo>
                    <a:pt x="11153" y="81276"/>
                  </a:lnTo>
                  <a:lnTo>
                    <a:pt x="11735" y="80936"/>
                  </a:lnTo>
                  <a:lnTo>
                    <a:pt x="12989" y="80561"/>
                  </a:lnTo>
                  <a:lnTo>
                    <a:pt x="13116" y="80431"/>
                  </a:lnTo>
                  <a:lnTo>
                    <a:pt x="13134" y="80150"/>
                  </a:lnTo>
                  <a:lnTo>
                    <a:pt x="13069" y="79906"/>
                  </a:lnTo>
                  <a:lnTo>
                    <a:pt x="12279" y="78377"/>
                  </a:lnTo>
                  <a:lnTo>
                    <a:pt x="12019" y="78006"/>
                  </a:lnTo>
                  <a:lnTo>
                    <a:pt x="11202" y="77313"/>
                  </a:lnTo>
                  <a:lnTo>
                    <a:pt x="11074" y="77076"/>
                  </a:lnTo>
                  <a:lnTo>
                    <a:pt x="11078" y="76535"/>
                  </a:lnTo>
                  <a:lnTo>
                    <a:pt x="11381" y="76154"/>
                  </a:lnTo>
                  <a:lnTo>
                    <a:pt x="11558" y="75982"/>
                  </a:lnTo>
                  <a:lnTo>
                    <a:pt x="12567" y="75786"/>
                  </a:lnTo>
                  <a:lnTo>
                    <a:pt x="13267" y="75424"/>
                  </a:lnTo>
                  <a:lnTo>
                    <a:pt x="14078" y="74605"/>
                  </a:lnTo>
                  <a:lnTo>
                    <a:pt x="14118" y="74431"/>
                  </a:lnTo>
                  <a:lnTo>
                    <a:pt x="14058" y="73936"/>
                  </a:lnTo>
                  <a:lnTo>
                    <a:pt x="14374" y="73455"/>
                  </a:lnTo>
                  <a:lnTo>
                    <a:pt x="14458" y="72993"/>
                  </a:lnTo>
                  <a:lnTo>
                    <a:pt x="15698" y="72260"/>
                  </a:lnTo>
                  <a:lnTo>
                    <a:pt x="16579" y="71281"/>
                  </a:lnTo>
                  <a:lnTo>
                    <a:pt x="17238" y="71061"/>
                  </a:lnTo>
                  <a:lnTo>
                    <a:pt x="17819" y="71102"/>
                  </a:lnTo>
                  <a:lnTo>
                    <a:pt x="18636" y="71636"/>
                  </a:lnTo>
                  <a:lnTo>
                    <a:pt x="19190" y="71545"/>
                  </a:lnTo>
                  <a:lnTo>
                    <a:pt x="19765" y="71334"/>
                  </a:lnTo>
                  <a:lnTo>
                    <a:pt x="20243" y="70878"/>
                  </a:lnTo>
                  <a:lnTo>
                    <a:pt x="20501" y="69926"/>
                  </a:lnTo>
                  <a:lnTo>
                    <a:pt x="20772" y="69697"/>
                  </a:lnTo>
                  <a:lnTo>
                    <a:pt x="21097" y="69807"/>
                  </a:lnTo>
                  <a:lnTo>
                    <a:pt x="21384" y="70009"/>
                  </a:lnTo>
                  <a:lnTo>
                    <a:pt x="21973" y="70724"/>
                  </a:lnTo>
                  <a:lnTo>
                    <a:pt x="22445" y="71473"/>
                  </a:lnTo>
                  <a:lnTo>
                    <a:pt x="22698" y="71573"/>
                  </a:lnTo>
                  <a:lnTo>
                    <a:pt x="23419" y="71469"/>
                  </a:lnTo>
                  <a:lnTo>
                    <a:pt x="24208" y="71017"/>
                  </a:lnTo>
                  <a:lnTo>
                    <a:pt x="24526" y="70762"/>
                  </a:lnTo>
                  <a:lnTo>
                    <a:pt x="24838" y="70108"/>
                  </a:lnTo>
                  <a:lnTo>
                    <a:pt x="24678" y="69190"/>
                  </a:lnTo>
                  <a:lnTo>
                    <a:pt x="24355" y="68333"/>
                  </a:lnTo>
                  <a:lnTo>
                    <a:pt x="24394" y="68195"/>
                  </a:lnTo>
                  <a:lnTo>
                    <a:pt x="24864" y="67913"/>
                  </a:lnTo>
                  <a:lnTo>
                    <a:pt x="25697" y="67610"/>
                  </a:lnTo>
                  <a:lnTo>
                    <a:pt x="26802" y="67396"/>
                  </a:lnTo>
                  <a:lnTo>
                    <a:pt x="27814" y="67300"/>
                  </a:lnTo>
                  <a:lnTo>
                    <a:pt x="28195" y="67067"/>
                  </a:lnTo>
                  <a:lnTo>
                    <a:pt x="28394" y="66736"/>
                  </a:lnTo>
                  <a:lnTo>
                    <a:pt x="28525" y="65915"/>
                  </a:lnTo>
                  <a:lnTo>
                    <a:pt x="28446" y="64684"/>
                  </a:lnTo>
                  <a:lnTo>
                    <a:pt x="28870" y="64393"/>
                  </a:lnTo>
                  <a:lnTo>
                    <a:pt x="29883" y="63953"/>
                  </a:lnTo>
                  <a:lnTo>
                    <a:pt x="30247" y="63220"/>
                  </a:lnTo>
                  <a:lnTo>
                    <a:pt x="30827" y="62599"/>
                  </a:lnTo>
                  <a:lnTo>
                    <a:pt x="31225" y="62333"/>
                  </a:lnTo>
                  <a:lnTo>
                    <a:pt x="31326" y="62091"/>
                  </a:lnTo>
                  <a:lnTo>
                    <a:pt x="31375" y="61608"/>
                  </a:lnTo>
                  <a:lnTo>
                    <a:pt x="31492" y="61193"/>
                  </a:lnTo>
                  <a:lnTo>
                    <a:pt x="31704" y="60725"/>
                  </a:lnTo>
                  <a:lnTo>
                    <a:pt x="32001" y="60323"/>
                  </a:lnTo>
                  <a:lnTo>
                    <a:pt x="32785" y="59533"/>
                  </a:lnTo>
                  <a:lnTo>
                    <a:pt x="33138" y="58963"/>
                  </a:lnTo>
                  <a:lnTo>
                    <a:pt x="33172" y="58445"/>
                  </a:lnTo>
                  <a:lnTo>
                    <a:pt x="33006" y="57827"/>
                  </a:lnTo>
                  <a:lnTo>
                    <a:pt x="33134" y="57535"/>
                  </a:lnTo>
                  <a:lnTo>
                    <a:pt x="33651" y="57304"/>
                  </a:lnTo>
                  <a:lnTo>
                    <a:pt x="34695" y="57192"/>
                  </a:lnTo>
                  <a:lnTo>
                    <a:pt x="35546" y="57262"/>
                  </a:lnTo>
                  <a:lnTo>
                    <a:pt x="36250" y="57439"/>
                  </a:lnTo>
                  <a:lnTo>
                    <a:pt x="36701" y="57745"/>
                  </a:lnTo>
                  <a:lnTo>
                    <a:pt x="37084" y="58234"/>
                  </a:lnTo>
                  <a:lnTo>
                    <a:pt x="37420" y="58910"/>
                  </a:lnTo>
                  <a:lnTo>
                    <a:pt x="37723" y="59062"/>
                  </a:lnTo>
                  <a:lnTo>
                    <a:pt x="38271" y="58948"/>
                  </a:lnTo>
                  <a:lnTo>
                    <a:pt x="38880" y="58491"/>
                  </a:lnTo>
                  <a:lnTo>
                    <a:pt x="39332" y="57851"/>
                  </a:lnTo>
                  <a:lnTo>
                    <a:pt x="39498" y="56991"/>
                  </a:lnTo>
                  <a:lnTo>
                    <a:pt x="39549" y="55868"/>
                  </a:lnTo>
                  <a:lnTo>
                    <a:pt x="39371" y="55178"/>
                  </a:lnTo>
                  <a:lnTo>
                    <a:pt x="38498" y="54293"/>
                  </a:lnTo>
                  <a:lnTo>
                    <a:pt x="38361" y="54038"/>
                  </a:lnTo>
                  <a:lnTo>
                    <a:pt x="38383" y="53754"/>
                  </a:lnTo>
                  <a:lnTo>
                    <a:pt x="38885" y="53717"/>
                  </a:lnTo>
                  <a:lnTo>
                    <a:pt x="39454" y="53824"/>
                  </a:lnTo>
                  <a:lnTo>
                    <a:pt x="40384" y="54199"/>
                  </a:lnTo>
                  <a:lnTo>
                    <a:pt x="40681" y="54404"/>
                  </a:lnTo>
                  <a:lnTo>
                    <a:pt x="41380" y="55366"/>
                  </a:lnTo>
                  <a:lnTo>
                    <a:pt x="42142" y="55909"/>
                  </a:lnTo>
                  <a:lnTo>
                    <a:pt x="42332" y="56137"/>
                  </a:lnTo>
                  <a:lnTo>
                    <a:pt x="42848" y="57104"/>
                  </a:lnTo>
                  <a:lnTo>
                    <a:pt x="43143" y="57227"/>
                  </a:lnTo>
                  <a:lnTo>
                    <a:pt x="43362" y="57041"/>
                  </a:lnTo>
                  <a:lnTo>
                    <a:pt x="43548" y="56486"/>
                  </a:lnTo>
                  <a:lnTo>
                    <a:pt x="43899" y="54907"/>
                  </a:lnTo>
                  <a:lnTo>
                    <a:pt x="44026" y="54656"/>
                  </a:lnTo>
                  <a:lnTo>
                    <a:pt x="44241" y="54437"/>
                  </a:lnTo>
                  <a:lnTo>
                    <a:pt x="44763" y="54211"/>
                  </a:lnTo>
                  <a:lnTo>
                    <a:pt x="45337" y="54166"/>
                  </a:lnTo>
                  <a:lnTo>
                    <a:pt x="46407" y="54243"/>
                  </a:lnTo>
                  <a:lnTo>
                    <a:pt x="47261" y="54502"/>
                  </a:lnTo>
                  <a:lnTo>
                    <a:pt x="48967" y="55214"/>
                  </a:lnTo>
                  <a:lnTo>
                    <a:pt x="49371" y="55311"/>
                  </a:lnTo>
                  <a:lnTo>
                    <a:pt x="50135" y="55221"/>
                  </a:lnTo>
                  <a:lnTo>
                    <a:pt x="51179" y="54807"/>
                  </a:lnTo>
                  <a:lnTo>
                    <a:pt x="51651" y="54752"/>
                  </a:lnTo>
                  <a:lnTo>
                    <a:pt x="52580" y="54845"/>
                  </a:lnTo>
                  <a:lnTo>
                    <a:pt x="54225" y="55246"/>
                  </a:lnTo>
                  <a:lnTo>
                    <a:pt x="55087" y="55253"/>
                  </a:lnTo>
                  <a:lnTo>
                    <a:pt x="55751" y="55346"/>
                  </a:lnTo>
                  <a:lnTo>
                    <a:pt x="55939" y="55542"/>
                  </a:lnTo>
                  <a:lnTo>
                    <a:pt x="56633" y="56855"/>
                  </a:lnTo>
                  <a:lnTo>
                    <a:pt x="57106" y="57558"/>
                  </a:lnTo>
                  <a:lnTo>
                    <a:pt x="57551" y="57945"/>
                  </a:lnTo>
                  <a:lnTo>
                    <a:pt x="58238" y="58366"/>
                  </a:lnTo>
                  <a:lnTo>
                    <a:pt x="60913" y="58380"/>
                  </a:lnTo>
                  <a:lnTo>
                    <a:pt x="64866" y="58710"/>
                  </a:lnTo>
                  <a:lnTo>
                    <a:pt x="65432" y="58613"/>
                  </a:lnTo>
                  <a:lnTo>
                    <a:pt x="65976" y="58355"/>
                  </a:lnTo>
                  <a:lnTo>
                    <a:pt x="66456" y="57855"/>
                  </a:lnTo>
                  <a:lnTo>
                    <a:pt x="66862" y="57204"/>
                  </a:lnTo>
                  <a:lnTo>
                    <a:pt x="67021" y="56600"/>
                  </a:lnTo>
                  <a:lnTo>
                    <a:pt x="67040" y="56259"/>
                  </a:lnTo>
                  <a:lnTo>
                    <a:pt x="66932" y="55753"/>
                  </a:lnTo>
                  <a:lnTo>
                    <a:pt x="66498" y="55256"/>
                  </a:lnTo>
                  <a:lnTo>
                    <a:pt x="66325" y="54823"/>
                  </a:lnTo>
                  <a:lnTo>
                    <a:pt x="66362" y="54385"/>
                  </a:lnTo>
                  <a:lnTo>
                    <a:pt x="66609" y="54199"/>
                  </a:lnTo>
                  <a:lnTo>
                    <a:pt x="67572" y="54031"/>
                  </a:lnTo>
                  <a:lnTo>
                    <a:pt x="68102" y="53806"/>
                  </a:lnTo>
                  <a:lnTo>
                    <a:pt x="68418" y="53441"/>
                  </a:lnTo>
                  <a:lnTo>
                    <a:pt x="68700" y="52691"/>
                  </a:lnTo>
                  <a:lnTo>
                    <a:pt x="68793" y="52295"/>
                  </a:lnTo>
                  <a:lnTo>
                    <a:pt x="68696" y="51829"/>
                  </a:lnTo>
                  <a:lnTo>
                    <a:pt x="68388" y="51452"/>
                  </a:lnTo>
                  <a:lnTo>
                    <a:pt x="67914" y="51073"/>
                  </a:lnTo>
                  <a:lnTo>
                    <a:pt x="67643" y="50709"/>
                  </a:lnTo>
                  <a:lnTo>
                    <a:pt x="67594" y="50577"/>
                  </a:lnTo>
                  <a:lnTo>
                    <a:pt x="67625" y="50015"/>
                  </a:lnTo>
                  <a:lnTo>
                    <a:pt x="67735" y="49712"/>
                  </a:lnTo>
                  <a:lnTo>
                    <a:pt x="68448" y="48715"/>
                  </a:lnTo>
                  <a:lnTo>
                    <a:pt x="68871" y="47866"/>
                  </a:lnTo>
                  <a:lnTo>
                    <a:pt x="69041" y="47619"/>
                  </a:lnTo>
                  <a:lnTo>
                    <a:pt x="69432" y="47389"/>
                  </a:lnTo>
                  <a:lnTo>
                    <a:pt x="70556" y="47239"/>
                  </a:lnTo>
                  <a:lnTo>
                    <a:pt x="74209" y="47203"/>
                  </a:lnTo>
                  <a:lnTo>
                    <a:pt x="75681" y="47262"/>
                  </a:lnTo>
                  <a:lnTo>
                    <a:pt x="76613" y="47504"/>
                  </a:lnTo>
                  <a:lnTo>
                    <a:pt x="77938" y="48426"/>
                  </a:lnTo>
                  <a:lnTo>
                    <a:pt x="79315" y="49018"/>
                  </a:lnTo>
                  <a:lnTo>
                    <a:pt x="79858" y="49172"/>
                  </a:lnTo>
                  <a:lnTo>
                    <a:pt x="83462" y="49109"/>
                  </a:lnTo>
                  <a:lnTo>
                    <a:pt x="86490" y="49246"/>
                  </a:lnTo>
                  <a:lnTo>
                    <a:pt x="87225" y="49476"/>
                  </a:lnTo>
                  <a:lnTo>
                    <a:pt x="87885" y="49924"/>
                  </a:lnTo>
                  <a:lnTo>
                    <a:pt x="88928" y="51003"/>
                  </a:lnTo>
                  <a:lnTo>
                    <a:pt x="89933" y="51844"/>
                  </a:lnTo>
                  <a:lnTo>
                    <a:pt x="90542" y="52161"/>
                  </a:lnTo>
                  <a:lnTo>
                    <a:pt x="91079" y="52314"/>
                  </a:lnTo>
                  <a:lnTo>
                    <a:pt x="95331" y="52240"/>
                  </a:lnTo>
                  <a:lnTo>
                    <a:pt x="96665" y="51957"/>
                  </a:lnTo>
                  <a:lnTo>
                    <a:pt x="97219" y="51978"/>
                  </a:lnTo>
                  <a:lnTo>
                    <a:pt x="98175" y="52364"/>
                  </a:lnTo>
                  <a:lnTo>
                    <a:pt x="99628" y="52310"/>
                  </a:lnTo>
                  <a:lnTo>
                    <a:pt x="100511" y="52229"/>
                  </a:lnTo>
                  <a:lnTo>
                    <a:pt x="101628" y="51554"/>
                  </a:lnTo>
                  <a:lnTo>
                    <a:pt x="102705" y="51260"/>
                  </a:lnTo>
                  <a:lnTo>
                    <a:pt x="107509" y="51076"/>
                  </a:lnTo>
                  <a:lnTo>
                    <a:pt x="108710" y="51097"/>
                  </a:lnTo>
                  <a:lnTo>
                    <a:pt x="110295" y="51289"/>
                  </a:lnTo>
                  <a:lnTo>
                    <a:pt x="112805" y="51999"/>
                  </a:lnTo>
                  <a:lnTo>
                    <a:pt x="113694" y="52122"/>
                  </a:lnTo>
                  <a:lnTo>
                    <a:pt x="118021" y="52152"/>
                  </a:lnTo>
                  <a:lnTo>
                    <a:pt x="119403" y="52466"/>
                  </a:lnTo>
                  <a:lnTo>
                    <a:pt x="121195" y="52265"/>
                  </a:lnTo>
                  <a:lnTo>
                    <a:pt x="121742" y="52031"/>
                  </a:lnTo>
                  <a:lnTo>
                    <a:pt x="122186" y="51704"/>
                  </a:lnTo>
                  <a:lnTo>
                    <a:pt x="122778" y="51069"/>
                  </a:lnTo>
                  <a:lnTo>
                    <a:pt x="123080" y="50499"/>
                  </a:lnTo>
                  <a:lnTo>
                    <a:pt x="123507" y="50328"/>
                  </a:lnTo>
                  <a:lnTo>
                    <a:pt x="124090" y="50165"/>
                  </a:lnTo>
                  <a:lnTo>
                    <a:pt x="125708" y="50026"/>
                  </a:lnTo>
                  <a:lnTo>
                    <a:pt x="128467" y="50214"/>
                  </a:lnTo>
                  <a:lnTo>
                    <a:pt x="130862" y="50198"/>
                  </a:lnTo>
                  <a:lnTo>
                    <a:pt x="131289" y="50279"/>
                  </a:lnTo>
                  <a:lnTo>
                    <a:pt x="132170" y="50621"/>
                  </a:lnTo>
                  <a:lnTo>
                    <a:pt x="133322" y="50702"/>
                  </a:lnTo>
                  <a:lnTo>
                    <a:pt x="134060" y="50604"/>
                  </a:lnTo>
                  <a:lnTo>
                    <a:pt x="136404" y="50068"/>
                  </a:lnTo>
                  <a:lnTo>
                    <a:pt x="137220" y="49840"/>
                  </a:lnTo>
                  <a:lnTo>
                    <a:pt x="138592" y="49254"/>
                  </a:lnTo>
                  <a:lnTo>
                    <a:pt x="139058" y="48864"/>
                  </a:lnTo>
                  <a:lnTo>
                    <a:pt x="139369" y="48490"/>
                  </a:lnTo>
                  <a:lnTo>
                    <a:pt x="139731" y="47677"/>
                  </a:lnTo>
                  <a:lnTo>
                    <a:pt x="139952" y="46912"/>
                  </a:lnTo>
                  <a:lnTo>
                    <a:pt x="139952" y="46180"/>
                  </a:lnTo>
                  <a:lnTo>
                    <a:pt x="139447" y="44684"/>
                  </a:lnTo>
                  <a:lnTo>
                    <a:pt x="139058" y="43252"/>
                  </a:lnTo>
                  <a:lnTo>
                    <a:pt x="139162" y="42488"/>
                  </a:lnTo>
                  <a:lnTo>
                    <a:pt x="139563" y="41349"/>
                  </a:lnTo>
                  <a:lnTo>
                    <a:pt x="140016" y="40617"/>
                  </a:lnTo>
                  <a:lnTo>
                    <a:pt x="140327" y="40308"/>
                  </a:lnTo>
                  <a:lnTo>
                    <a:pt x="140780" y="40096"/>
                  </a:lnTo>
                  <a:lnTo>
                    <a:pt x="142645" y="39560"/>
                  </a:lnTo>
                  <a:lnTo>
                    <a:pt x="143344" y="39429"/>
                  </a:lnTo>
                  <a:lnTo>
                    <a:pt x="147241" y="39251"/>
                  </a:lnTo>
                  <a:lnTo>
                    <a:pt x="148679" y="39283"/>
                  </a:lnTo>
                  <a:lnTo>
                    <a:pt x="150284" y="39543"/>
                  </a:lnTo>
                  <a:lnTo>
                    <a:pt x="152032" y="40210"/>
                  </a:lnTo>
                  <a:lnTo>
                    <a:pt x="153431" y="40552"/>
                  </a:lnTo>
                  <a:lnTo>
                    <a:pt x="154311" y="40910"/>
                  </a:lnTo>
                  <a:lnTo>
                    <a:pt x="154661" y="41154"/>
                  </a:lnTo>
                  <a:lnTo>
                    <a:pt x="155386" y="41203"/>
                  </a:lnTo>
                  <a:lnTo>
                    <a:pt x="156383" y="40763"/>
                  </a:lnTo>
                  <a:lnTo>
                    <a:pt x="157717" y="40422"/>
                  </a:lnTo>
                  <a:lnTo>
                    <a:pt x="157963" y="40275"/>
                  </a:lnTo>
                  <a:lnTo>
                    <a:pt x="158714" y="39088"/>
                  </a:lnTo>
                  <a:lnTo>
                    <a:pt x="159607" y="38356"/>
                  </a:lnTo>
                  <a:lnTo>
                    <a:pt x="160021" y="37835"/>
                  </a:lnTo>
                  <a:lnTo>
                    <a:pt x="160539" y="36990"/>
                  </a:lnTo>
                  <a:lnTo>
                    <a:pt x="160617" y="36404"/>
                  </a:lnTo>
                  <a:lnTo>
                    <a:pt x="160565" y="34924"/>
                  </a:lnTo>
                  <a:lnTo>
                    <a:pt x="160462" y="34354"/>
                  </a:lnTo>
                  <a:lnTo>
                    <a:pt x="160565" y="34159"/>
                  </a:lnTo>
                  <a:lnTo>
                    <a:pt x="160734" y="34078"/>
                  </a:lnTo>
                  <a:lnTo>
                    <a:pt x="162391" y="33606"/>
                  </a:lnTo>
                  <a:lnTo>
                    <a:pt x="163906" y="33508"/>
                  </a:lnTo>
                  <a:lnTo>
                    <a:pt x="164437" y="33541"/>
                  </a:lnTo>
                  <a:lnTo>
                    <a:pt x="164786" y="33590"/>
                  </a:lnTo>
                  <a:lnTo>
                    <a:pt x="165162" y="33801"/>
                  </a:lnTo>
                  <a:lnTo>
                    <a:pt x="165965" y="34794"/>
                  </a:lnTo>
                  <a:lnTo>
                    <a:pt x="166405" y="34729"/>
                  </a:lnTo>
                  <a:lnTo>
                    <a:pt x="167052" y="34306"/>
                  </a:lnTo>
                  <a:lnTo>
                    <a:pt x="167402" y="33899"/>
                  </a:lnTo>
                  <a:lnTo>
                    <a:pt x="167778" y="33232"/>
                  </a:lnTo>
                  <a:lnTo>
                    <a:pt x="167972" y="32549"/>
                  </a:lnTo>
                  <a:lnTo>
                    <a:pt x="167933" y="31914"/>
                  </a:lnTo>
                  <a:lnTo>
                    <a:pt x="168024" y="31459"/>
                  </a:lnTo>
                  <a:lnTo>
                    <a:pt x="168244" y="31264"/>
                  </a:lnTo>
                  <a:lnTo>
                    <a:pt x="169280" y="30906"/>
                  </a:lnTo>
                  <a:lnTo>
                    <a:pt x="170044" y="30906"/>
                  </a:lnTo>
                  <a:lnTo>
                    <a:pt x="171455" y="31052"/>
                  </a:lnTo>
                  <a:lnTo>
                    <a:pt x="172206" y="31394"/>
                  </a:lnTo>
                  <a:lnTo>
                    <a:pt x="172387" y="31557"/>
                  </a:lnTo>
                  <a:lnTo>
                    <a:pt x="172853" y="32630"/>
                  </a:lnTo>
                  <a:lnTo>
                    <a:pt x="173022" y="33216"/>
                  </a:lnTo>
                  <a:lnTo>
                    <a:pt x="173294" y="33590"/>
                  </a:lnTo>
                  <a:lnTo>
                    <a:pt x="173509" y="33568"/>
                  </a:lnTo>
                  <a:lnTo>
                    <a:pt x="174433" y="32484"/>
                  </a:lnTo>
                  <a:lnTo>
                    <a:pt x="174576" y="32158"/>
                  </a:lnTo>
                  <a:lnTo>
                    <a:pt x="174679" y="31036"/>
                  </a:lnTo>
                  <a:lnTo>
                    <a:pt x="174653" y="30759"/>
                  </a:lnTo>
                  <a:lnTo>
                    <a:pt x="174498" y="30337"/>
                  </a:lnTo>
                  <a:lnTo>
                    <a:pt x="173540" y="29068"/>
                  </a:lnTo>
                  <a:lnTo>
                    <a:pt x="173553" y="28905"/>
                  </a:lnTo>
                  <a:lnTo>
                    <a:pt x="174122" y="28515"/>
                  </a:lnTo>
                  <a:lnTo>
                    <a:pt x="176039" y="27880"/>
                  </a:lnTo>
                  <a:lnTo>
                    <a:pt x="176712" y="27718"/>
                  </a:lnTo>
                  <a:lnTo>
                    <a:pt x="178033" y="27815"/>
                  </a:lnTo>
                  <a:lnTo>
                    <a:pt x="179263" y="27425"/>
                  </a:lnTo>
                  <a:lnTo>
                    <a:pt x="180195" y="26221"/>
                  </a:lnTo>
                  <a:lnTo>
                    <a:pt x="180350" y="25896"/>
                  </a:lnTo>
                  <a:lnTo>
                    <a:pt x="180428" y="25473"/>
                  </a:lnTo>
                  <a:lnTo>
                    <a:pt x="180312" y="24497"/>
                  </a:lnTo>
                  <a:lnTo>
                    <a:pt x="179742" y="23195"/>
                  </a:lnTo>
                  <a:lnTo>
                    <a:pt x="179768" y="22838"/>
                  </a:lnTo>
                  <a:lnTo>
                    <a:pt x="179897" y="22626"/>
                  </a:lnTo>
                  <a:lnTo>
                    <a:pt x="180286" y="22285"/>
                  </a:lnTo>
                  <a:lnTo>
                    <a:pt x="180610" y="22138"/>
                  </a:lnTo>
                  <a:lnTo>
                    <a:pt x="181373" y="21992"/>
                  </a:lnTo>
                  <a:lnTo>
                    <a:pt x="183601" y="21943"/>
                  </a:lnTo>
                  <a:lnTo>
                    <a:pt x="184209" y="21488"/>
                  </a:lnTo>
                  <a:lnTo>
                    <a:pt x="184429" y="20674"/>
                  </a:lnTo>
                  <a:lnTo>
                    <a:pt x="184377" y="19731"/>
                  </a:lnTo>
                  <a:lnTo>
                    <a:pt x="184041" y="19389"/>
                  </a:lnTo>
                  <a:lnTo>
                    <a:pt x="183639" y="19145"/>
                  </a:lnTo>
                  <a:lnTo>
                    <a:pt x="183290" y="19031"/>
                  </a:lnTo>
                  <a:lnTo>
                    <a:pt x="182383" y="18299"/>
                  </a:lnTo>
                  <a:lnTo>
                    <a:pt x="182319" y="18169"/>
                  </a:lnTo>
                  <a:lnTo>
                    <a:pt x="182254" y="17616"/>
                  </a:lnTo>
                  <a:lnTo>
                    <a:pt x="182422" y="17372"/>
                  </a:lnTo>
                  <a:lnTo>
                    <a:pt x="183096" y="16917"/>
                  </a:lnTo>
                  <a:lnTo>
                    <a:pt x="184106" y="16575"/>
                  </a:lnTo>
                  <a:lnTo>
                    <a:pt x="184934" y="16559"/>
                  </a:lnTo>
                  <a:lnTo>
                    <a:pt x="186294" y="16917"/>
                  </a:lnTo>
                  <a:lnTo>
                    <a:pt x="186734" y="16868"/>
                  </a:lnTo>
                  <a:lnTo>
                    <a:pt x="186864" y="16689"/>
                  </a:lnTo>
                  <a:lnTo>
                    <a:pt x="187006" y="16136"/>
                  </a:lnTo>
                  <a:lnTo>
                    <a:pt x="187006" y="15680"/>
                  </a:lnTo>
                  <a:lnTo>
                    <a:pt x="186786" y="15079"/>
                  </a:lnTo>
                  <a:lnTo>
                    <a:pt x="186048" y="14590"/>
                  </a:lnTo>
                  <a:lnTo>
                    <a:pt x="184740" y="13956"/>
                  </a:lnTo>
                  <a:lnTo>
                    <a:pt x="184365" y="13663"/>
                  </a:lnTo>
                  <a:lnTo>
                    <a:pt x="183911" y="12915"/>
                  </a:lnTo>
                  <a:lnTo>
                    <a:pt x="183937" y="12671"/>
                  </a:lnTo>
                  <a:lnTo>
                    <a:pt x="184183" y="12346"/>
                  </a:lnTo>
                  <a:lnTo>
                    <a:pt x="184611" y="11955"/>
                  </a:lnTo>
                  <a:lnTo>
                    <a:pt x="185167" y="11614"/>
                  </a:lnTo>
                  <a:lnTo>
                    <a:pt x="186359" y="11256"/>
                  </a:lnTo>
                  <a:lnTo>
                    <a:pt x="187874" y="11240"/>
                  </a:lnTo>
                  <a:lnTo>
                    <a:pt x="188184" y="11028"/>
                  </a:lnTo>
                  <a:lnTo>
                    <a:pt x="188366" y="10768"/>
                  </a:lnTo>
                  <a:lnTo>
                    <a:pt x="189324" y="8816"/>
                  </a:lnTo>
                  <a:lnTo>
                    <a:pt x="189376" y="8653"/>
                  </a:lnTo>
                  <a:lnTo>
                    <a:pt x="189350" y="8165"/>
                  </a:lnTo>
                  <a:lnTo>
                    <a:pt x="188819" y="6880"/>
                  </a:lnTo>
                  <a:lnTo>
                    <a:pt x="188599" y="6555"/>
                  </a:lnTo>
                  <a:lnTo>
                    <a:pt x="188055" y="6246"/>
                  </a:lnTo>
                  <a:lnTo>
                    <a:pt x="186851" y="5969"/>
                  </a:lnTo>
                  <a:lnTo>
                    <a:pt x="186579" y="5693"/>
                  </a:lnTo>
                  <a:lnTo>
                    <a:pt x="186579" y="5530"/>
                  </a:lnTo>
                  <a:lnTo>
                    <a:pt x="186721" y="5205"/>
                  </a:lnTo>
                  <a:lnTo>
                    <a:pt x="187905" y="3798"/>
                  </a:lnTo>
                  <a:lnTo>
                    <a:pt x="189129" y="3379"/>
                  </a:lnTo>
                  <a:lnTo>
                    <a:pt x="190127" y="3220"/>
                  </a:lnTo>
                  <a:lnTo>
                    <a:pt x="192043" y="3123"/>
                  </a:lnTo>
                  <a:lnTo>
                    <a:pt x="192677" y="2895"/>
                  </a:lnTo>
                  <a:lnTo>
                    <a:pt x="194231" y="1870"/>
                  </a:lnTo>
                  <a:lnTo>
                    <a:pt x="194348" y="1512"/>
                  </a:lnTo>
                  <a:lnTo>
                    <a:pt x="194153" y="536"/>
                  </a:lnTo>
                  <a:lnTo>
                    <a:pt x="194244" y="227"/>
                  </a:lnTo>
                  <a:lnTo>
                    <a:pt x="194671" y="0"/>
                  </a:lnTo>
                  <a:lnTo>
                    <a:pt x="195422" y="32"/>
                  </a:lnTo>
                  <a:lnTo>
                    <a:pt x="196277" y="292"/>
                  </a:lnTo>
                  <a:lnTo>
                    <a:pt x="196601" y="471"/>
                  </a:lnTo>
                  <a:lnTo>
                    <a:pt x="196937" y="797"/>
                  </a:lnTo>
                  <a:lnTo>
                    <a:pt x="197132" y="1171"/>
                  </a:lnTo>
                  <a:lnTo>
                    <a:pt x="197183" y="1529"/>
                  </a:lnTo>
                  <a:lnTo>
                    <a:pt x="197119" y="2016"/>
                  </a:lnTo>
                  <a:lnTo>
                    <a:pt x="196497" y="2960"/>
                  </a:lnTo>
                  <a:lnTo>
                    <a:pt x="196445" y="3139"/>
                  </a:lnTo>
                  <a:lnTo>
                    <a:pt x="196471" y="3659"/>
                  </a:lnTo>
                  <a:lnTo>
                    <a:pt x="196769" y="4310"/>
                  </a:lnTo>
                  <a:lnTo>
                    <a:pt x="197028" y="4570"/>
                  </a:lnTo>
                  <a:lnTo>
                    <a:pt x="197818" y="4733"/>
                  </a:lnTo>
                  <a:lnTo>
                    <a:pt x="198090" y="4570"/>
                  </a:lnTo>
                  <a:lnTo>
                    <a:pt x="198429" y="4164"/>
                  </a:lnTo>
                  <a:lnTo>
                    <a:pt x="202391" y="4170"/>
                  </a:lnTo>
                  <a:lnTo>
                    <a:pt x="202619" y="4170"/>
                  </a:lnTo>
                  <a:lnTo>
                    <a:pt x="206234" y="4196"/>
                  </a:lnTo>
                  <a:lnTo>
                    <a:pt x="206229" y="13712"/>
                  </a:lnTo>
                  <a:lnTo>
                    <a:pt x="206229" y="14544"/>
                  </a:lnTo>
                  <a:lnTo>
                    <a:pt x="206229" y="15158"/>
                  </a:lnTo>
                  <a:lnTo>
                    <a:pt x="206229" y="15455"/>
                  </a:lnTo>
                  <a:lnTo>
                    <a:pt x="206234" y="18641"/>
                  </a:lnTo>
                  <a:lnTo>
                    <a:pt x="217192" y="18655"/>
                  </a:lnTo>
                  <a:lnTo>
                    <a:pt x="218820" y="18657"/>
                  </a:lnTo>
                  <a:lnTo>
                    <a:pt x="218825" y="27222"/>
                  </a:lnTo>
                  <a:lnTo>
                    <a:pt x="218826" y="28183"/>
                  </a:lnTo>
                  <a:lnTo>
                    <a:pt x="218832" y="38675"/>
                  </a:lnTo>
                  <a:lnTo>
                    <a:pt x="218832" y="40524"/>
                  </a:lnTo>
                  <a:lnTo>
                    <a:pt x="218833" y="45446"/>
                  </a:lnTo>
                  <a:lnTo>
                    <a:pt x="218833" y="45842"/>
                  </a:lnTo>
                  <a:lnTo>
                    <a:pt x="218833" y="46482"/>
                  </a:lnTo>
                  <a:lnTo>
                    <a:pt x="218833" y="52812"/>
                  </a:lnTo>
                  <a:lnTo>
                    <a:pt x="218833" y="53088"/>
                  </a:lnTo>
                  <a:lnTo>
                    <a:pt x="218834" y="58599"/>
                  </a:lnTo>
                  <a:lnTo>
                    <a:pt x="218837" y="59526"/>
                  </a:lnTo>
                  <a:lnTo>
                    <a:pt x="218878" y="72142"/>
                  </a:lnTo>
                  <a:lnTo>
                    <a:pt x="218883" y="73527"/>
                  </a:lnTo>
                  <a:lnTo>
                    <a:pt x="218884" y="73850"/>
                  </a:lnTo>
                  <a:lnTo>
                    <a:pt x="214029" y="73866"/>
                  </a:lnTo>
                  <a:lnTo>
                    <a:pt x="214049" y="78567"/>
                  </a:lnTo>
                  <a:lnTo>
                    <a:pt x="214015" y="102252"/>
                  </a:lnTo>
                  <a:lnTo>
                    <a:pt x="230523" y="102200"/>
                  </a:lnTo>
                  <a:lnTo>
                    <a:pt x="230517" y="106944"/>
                  </a:lnTo>
                  <a:lnTo>
                    <a:pt x="230571" y="116331"/>
                  </a:lnTo>
                  <a:lnTo>
                    <a:pt x="230534" y="120090"/>
                  </a:lnTo>
                  <a:lnTo>
                    <a:pt x="230525" y="125898"/>
                  </a:lnTo>
                  <a:lnTo>
                    <a:pt x="230556" y="130467"/>
                  </a:lnTo>
                  <a:lnTo>
                    <a:pt x="241362" y="130463"/>
                  </a:lnTo>
                  <a:lnTo>
                    <a:pt x="257790" y="130440"/>
                  </a:lnTo>
                  <a:lnTo>
                    <a:pt x="257785" y="144780"/>
                  </a:lnTo>
                  <a:lnTo>
                    <a:pt x="268734" y="144822"/>
                  </a:lnTo>
                  <a:lnTo>
                    <a:pt x="274265" y="144746"/>
                  </a:lnTo>
                  <a:lnTo>
                    <a:pt x="274240" y="130461"/>
                  </a:lnTo>
                  <a:lnTo>
                    <a:pt x="277269" y="130462"/>
                  </a:lnTo>
                  <a:lnTo>
                    <a:pt x="279717" y="130462"/>
                  </a:lnTo>
                  <a:lnTo>
                    <a:pt x="293333" y="130428"/>
                  </a:lnTo>
                  <a:lnTo>
                    <a:pt x="329500" y="130364"/>
                  </a:lnTo>
                  <a:lnTo>
                    <a:pt x="329479" y="103789"/>
                  </a:lnTo>
                  <a:lnTo>
                    <a:pt x="330088" y="104270"/>
                  </a:lnTo>
                  <a:lnTo>
                    <a:pt x="331219" y="103848"/>
                  </a:lnTo>
                  <a:lnTo>
                    <a:pt x="331897" y="103302"/>
                  </a:lnTo>
                  <a:lnTo>
                    <a:pt x="332017" y="102919"/>
                  </a:lnTo>
                  <a:lnTo>
                    <a:pt x="331964" y="102457"/>
                  </a:lnTo>
                  <a:lnTo>
                    <a:pt x="332558" y="102100"/>
                  </a:lnTo>
                  <a:lnTo>
                    <a:pt x="337430" y="102099"/>
                  </a:lnTo>
                  <a:lnTo>
                    <a:pt x="338401" y="101905"/>
                  </a:lnTo>
                  <a:lnTo>
                    <a:pt x="338623" y="101965"/>
                  </a:lnTo>
                  <a:lnTo>
                    <a:pt x="340478" y="103083"/>
                  </a:lnTo>
                  <a:lnTo>
                    <a:pt x="340496" y="104448"/>
                  </a:lnTo>
                  <a:lnTo>
                    <a:pt x="344240" y="104466"/>
                  </a:lnTo>
                  <a:lnTo>
                    <a:pt x="345220" y="105019"/>
                  </a:lnTo>
                  <a:lnTo>
                    <a:pt x="346315" y="105896"/>
                  </a:lnTo>
                  <a:lnTo>
                    <a:pt x="347182" y="105880"/>
                  </a:lnTo>
                  <a:lnTo>
                    <a:pt x="347827" y="105284"/>
                  </a:lnTo>
                  <a:lnTo>
                    <a:pt x="348841" y="105111"/>
                  </a:lnTo>
                  <a:lnTo>
                    <a:pt x="350290" y="104428"/>
                  </a:lnTo>
                  <a:lnTo>
                    <a:pt x="351517" y="104427"/>
                  </a:lnTo>
                  <a:lnTo>
                    <a:pt x="351516" y="102122"/>
                  </a:lnTo>
                  <a:lnTo>
                    <a:pt x="351385" y="101821"/>
                  </a:lnTo>
                  <a:lnTo>
                    <a:pt x="350814" y="101279"/>
                  </a:lnTo>
                  <a:lnTo>
                    <a:pt x="350448" y="100668"/>
                  </a:lnTo>
                  <a:lnTo>
                    <a:pt x="350239" y="100162"/>
                  </a:lnTo>
                  <a:lnTo>
                    <a:pt x="350204" y="99823"/>
                  </a:lnTo>
                  <a:lnTo>
                    <a:pt x="350324" y="99014"/>
                  </a:lnTo>
                  <a:lnTo>
                    <a:pt x="349935" y="98403"/>
                  </a:lnTo>
                  <a:lnTo>
                    <a:pt x="349220" y="97970"/>
                  </a:lnTo>
                  <a:lnTo>
                    <a:pt x="348557" y="97681"/>
                  </a:lnTo>
                  <a:lnTo>
                    <a:pt x="348236" y="97403"/>
                  </a:lnTo>
                  <a:lnTo>
                    <a:pt x="347794" y="96613"/>
                  </a:lnTo>
                  <a:lnTo>
                    <a:pt x="347548" y="95855"/>
                  </a:lnTo>
                  <a:lnTo>
                    <a:pt x="346833" y="95140"/>
                  </a:lnTo>
                  <a:lnTo>
                    <a:pt x="346390" y="94950"/>
                  </a:lnTo>
                  <a:lnTo>
                    <a:pt x="345740" y="94853"/>
                  </a:lnTo>
                  <a:lnTo>
                    <a:pt x="345698" y="92670"/>
                  </a:lnTo>
                  <a:lnTo>
                    <a:pt x="340526" y="92677"/>
                  </a:lnTo>
                  <a:lnTo>
                    <a:pt x="340484" y="83197"/>
                  </a:lnTo>
                  <a:lnTo>
                    <a:pt x="339018" y="82234"/>
                  </a:lnTo>
                  <a:lnTo>
                    <a:pt x="338756" y="81974"/>
                  </a:lnTo>
                  <a:lnTo>
                    <a:pt x="338013" y="80982"/>
                  </a:lnTo>
                  <a:lnTo>
                    <a:pt x="332218" y="80927"/>
                  </a:lnTo>
                  <a:lnTo>
                    <a:pt x="332282" y="78555"/>
                  </a:lnTo>
                  <a:lnTo>
                    <a:pt x="340717" y="73739"/>
                  </a:lnTo>
                  <a:lnTo>
                    <a:pt x="367866" y="58232"/>
                  </a:lnTo>
                  <a:lnTo>
                    <a:pt x="371012" y="56785"/>
                  </a:lnTo>
                  <a:lnTo>
                    <a:pt x="371029" y="68821"/>
                  </a:lnTo>
                  <a:lnTo>
                    <a:pt x="370390" y="68673"/>
                  </a:lnTo>
                  <a:lnTo>
                    <a:pt x="368975" y="68008"/>
                  </a:lnTo>
                  <a:lnTo>
                    <a:pt x="368015" y="67914"/>
                  </a:lnTo>
                  <a:lnTo>
                    <a:pt x="367036" y="68339"/>
                  </a:lnTo>
                  <a:lnTo>
                    <a:pt x="366541" y="68746"/>
                  </a:lnTo>
                  <a:lnTo>
                    <a:pt x="366281" y="69080"/>
                  </a:lnTo>
                  <a:lnTo>
                    <a:pt x="365142" y="69177"/>
                  </a:lnTo>
                  <a:lnTo>
                    <a:pt x="366010" y="71022"/>
                  </a:lnTo>
                  <a:lnTo>
                    <a:pt x="366089" y="71693"/>
                  </a:lnTo>
                  <a:lnTo>
                    <a:pt x="365892" y="76220"/>
                  </a:lnTo>
                  <a:lnTo>
                    <a:pt x="366128" y="76991"/>
                  </a:lnTo>
                  <a:lnTo>
                    <a:pt x="366207" y="78668"/>
                  </a:lnTo>
                  <a:lnTo>
                    <a:pt x="366444" y="78903"/>
                  </a:lnTo>
                  <a:lnTo>
                    <a:pt x="366602" y="79641"/>
                  </a:lnTo>
                  <a:lnTo>
                    <a:pt x="366587" y="82783"/>
                  </a:lnTo>
                  <a:lnTo>
                    <a:pt x="366760" y="83967"/>
                  </a:lnTo>
                  <a:lnTo>
                    <a:pt x="366957" y="84369"/>
                  </a:lnTo>
                  <a:lnTo>
                    <a:pt x="367391" y="84403"/>
                  </a:lnTo>
                  <a:lnTo>
                    <a:pt x="367865" y="84135"/>
                  </a:lnTo>
                  <a:lnTo>
                    <a:pt x="368299" y="84068"/>
                  </a:lnTo>
                  <a:lnTo>
                    <a:pt x="368851" y="84101"/>
                  </a:lnTo>
                  <a:lnTo>
                    <a:pt x="369325" y="84436"/>
                  </a:lnTo>
                  <a:lnTo>
                    <a:pt x="369641" y="84805"/>
                  </a:lnTo>
                  <a:lnTo>
                    <a:pt x="369917" y="85409"/>
                  </a:lnTo>
                  <a:lnTo>
                    <a:pt x="370154" y="85593"/>
                  </a:lnTo>
                  <a:lnTo>
                    <a:pt x="381747" y="85619"/>
                  </a:lnTo>
                  <a:lnTo>
                    <a:pt x="381756" y="78620"/>
                  </a:lnTo>
                  <a:lnTo>
                    <a:pt x="387235" y="78618"/>
                  </a:lnTo>
                  <a:lnTo>
                    <a:pt x="387221" y="73786"/>
                  </a:lnTo>
                  <a:lnTo>
                    <a:pt x="395925" y="73798"/>
                  </a:lnTo>
                  <a:lnTo>
                    <a:pt x="395922" y="64363"/>
                  </a:lnTo>
                  <a:lnTo>
                    <a:pt x="401475" y="64373"/>
                  </a:lnTo>
                  <a:lnTo>
                    <a:pt x="401477" y="66727"/>
                  </a:lnTo>
                  <a:lnTo>
                    <a:pt x="409761" y="66734"/>
                  </a:lnTo>
                  <a:lnTo>
                    <a:pt x="409761" y="66188"/>
                  </a:lnTo>
                  <a:lnTo>
                    <a:pt x="409840" y="65827"/>
                  </a:lnTo>
                  <a:lnTo>
                    <a:pt x="410250" y="65465"/>
                  </a:lnTo>
                  <a:lnTo>
                    <a:pt x="410969" y="65118"/>
                  </a:lnTo>
                  <a:lnTo>
                    <a:pt x="412421" y="64928"/>
                  </a:lnTo>
                  <a:lnTo>
                    <a:pt x="412828" y="64709"/>
                  </a:lnTo>
                  <a:lnTo>
                    <a:pt x="412972" y="64449"/>
                  </a:lnTo>
                  <a:lnTo>
                    <a:pt x="412960" y="63959"/>
                  </a:lnTo>
                  <a:lnTo>
                    <a:pt x="413039" y="63249"/>
                  </a:lnTo>
                  <a:lnTo>
                    <a:pt x="413472" y="62892"/>
                  </a:lnTo>
                  <a:lnTo>
                    <a:pt x="414609" y="62874"/>
                  </a:lnTo>
                  <a:lnTo>
                    <a:pt x="416464" y="62152"/>
                  </a:lnTo>
                  <a:lnTo>
                    <a:pt x="417082" y="61986"/>
                  </a:lnTo>
                  <a:lnTo>
                    <a:pt x="420838" y="62035"/>
                  </a:lnTo>
                  <a:lnTo>
                    <a:pt x="420882" y="64723"/>
                  </a:lnTo>
                  <a:lnTo>
                    <a:pt x="420729" y="65708"/>
                  </a:lnTo>
                  <a:lnTo>
                    <a:pt x="420987" y="66276"/>
                  </a:lnTo>
                  <a:lnTo>
                    <a:pt x="421167" y="66518"/>
                  </a:lnTo>
                  <a:lnTo>
                    <a:pt x="420791" y="67128"/>
                  </a:lnTo>
                  <a:lnTo>
                    <a:pt x="420166" y="67797"/>
                  </a:lnTo>
                  <a:lnTo>
                    <a:pt x="419458" y="69507"/>
                  </a:lnTo>
                  <a:lnTo>
                    <a:pt x="419471" y="71435"/>
                  </a:lnTo>
                  <a:lnTo>
                    <a:pt x="418074" y="71574"/>
                  </a:lnTo>
                  <a:lnTo>
                    <a:pt x="418074" y="73556"/>
                  </a:lnTo>
                  <a:lnTo>
                    <a:pt x="418013" y="73694"/>
                  </a:lnTo>
                  <a:lnTo>
                    <a:pt x="417572" y="73917"/>
                  </a:lnTo>
                  <a:lnTo>
                    <a:pt x="417559" y="80967"/>
                  </a:lnTo>
                  <a:lnTo>
                    <a:pt x="414756" y="80972"/>
                  </a:lnTo>
                  <a:lnTo>
                    <a:pt x="414769" y="88043"/>
                  </a:lnTo>
                  <a:lnTo>
                    <a:pt x="414558" y="88669"/>
                  </a:lnTo>
                  <a:lnTo>
                    <a:pt x="414239" y="89342"/>
                  </a:lnTo>
                  <a:lnTo>
                    <a:pt x="413964" y="89725"/>
                  </a:lnTo>
                  <a:lnTo>
                    <a:pt x="413564" y="90102"/>
                  </a:lnTo>
                  <a:lnTo>
                    <a:pt x="413137" y="90476"/>
                  </a:lnTo>
                  <a:lnTo>
                    <a:pt x="412026" y="90475"/>
                  </a:lnTo>
                  <a:lnTo>
                    <a:pt x="412023" y="92796"/>
                  </a:lnTo>
                  <a:lnTo>
                    <a:pt x="413291" y="92792"/>
                  </a:lnTo>
                  <a:lnTo>
                    <a:pt x="414089" y="92605"/>
                  </a:lnTo>
                  <a:lnTo>
                    <a:pt x="414732" y="92775"/>
                  </a:lnTo>
                  <a:lnTo>
                    <a:pt x="423060" y="92776"/>
                  </a:lnTo>
                  <a:lnTo>
                    <a:pt x="423035" y="93679"/>
                  </a:lnTo>
                  <a:lnTo>
                    <a:pt x="423923" y="93943"/>
                  </a:lnTo>
                  <a:lnTo>
                    <a:pt x="424635" y="93937"/>
                  </a:lnTo>
                  <a:lnTo>
                    <a:pt x="425378" y="93798"/>
                  </a:lnTo>
                  <a:lnTo>
                    <a:pt x="425668" y="93879"/>
                  </a:lnTo>
                  <a:lnTo>
                    <a:pt x="425809" y="93963"/>
                  </a:lnTo>
                  <a:lnTo>
                    <a:pt x="425848" y="94617"/>
                  </a:lnTo>
                  <a:lnTo>
                    <a:pt x="426501" y="95123"/>
                  </a:lnTo>
                  <a:lnTo>
                    <a:pt x="431276" y="95069"/>
                  </a:lnTo>
                  <a:lnTo>
                    <a:pt x="434166" y="97675"/>
                  </a:lnTo>
                  <a:lnTo>
                    <a:pt x="434468" y="98082"/>
                  </a:lnTo>
                  <a:lnTo>
                    <a:pt x="434582" y="98777"/>
                  </a:lnTo>
                  <a:lnTo>
                    <a:pt x="435063" y="99818"/>
                  </a:lnTo>
                  <a:lnTo>
                    <a:pt x="436769" y="99819"/>
                  </a:lnTo>
                  <a:lnTo>
                    <a:pt x="436774" y="102187"/>
                  </a:lnTo>
                  <a:lnTo>
                    <a:pt x="439543" y="102194"/>
                  </a:lnTo>
                  <a:lnTo>
                    <a:pt x="439547" y="107269"/>
                  </a:lnTo>
                  <a:lnTo>
                    <a:pt x="439247" y="107752"/>
                  </a:lnTo>
                  <a:lnTo>
                    <a:pt x="439177" y="108090"/>
                  </a:lnTo>
                  <a:lnTo>
                    <a:pt x="439472" y="110136"/>
                  </a:lnTo>
                  <a:lnTo>
                    <a:pt x="439470" y="111164"/>
                  </a:lnTo>
                  <a:lnTo>
                    <a:pt x="439629" y="111432"/>
                  </a:lnTo>
                  <a:lnTo>
                    <a:pt x="439990" y="111596"/>
                  </a:lnTo>
                  <a:lnTo>
                    <a:pt x="440799" y="111491"/>
                  </a:lnTo>
                  <a:lnTo>
                    <a:pt x="441320" y="111546"/>
                  </a:lnTo>
                  <a:lnTo>
                    <a:pt x="441817" y="111689"/>
                  </a:lnTo>
                  <a:lnTo>
                    <a:pt x="442400" y="112110"/>
                  </a:lnTo>
                  <a:lnTo>
                    <a:pt x="445246" y="110914"/>
                  </a:lnTo>
                  <a:lnTo>
                    <a:pt x="445716" y="110594"/>
                  </a:lnTo>
                  <a:lnTo>
                    <a:pt x="447573" y="108420"/>
                  </a:lnTo>
                  <a:lnTo>
                    <a:pt x="448398" y="106512"/>
                  </a:lnTo>
                  <a:lnTo>
                    <a:pt x="451392" y="103559"/>
                  </a:lnTo>
                  <a:lnTo>
                    <a:pt x="452445" y="102217"/>
                  </a:lnTo>
                  <a:lnTo>
                    <a:pt x="456957" y="102219"/>
                  </a:lnTo>
                  <a:lnTo>
                    <a:pt x="457159" y="102218"/>
                  </a:lnTo>
                  <a:lnTo>
                    <a:pt x="457347" y="102219"/>
                  </a:lnTo>
                  <a:lnTo>
                    <a:pt x="459470" y="102230"/>
                  </a:lnTo>
                  <a:lnTo>
                    <a:pt x="460223" y="102234"/>
                  </a:lnTo>
                  <a:lnTo>
                    <a:pt x="464358" y="102373"/>
                  </a:lnTo>
                  <a:lnTo>
                    <a:pt x="469545" y="102391"/>
                  </a:lnTo>
                  <a:lnTo>
                    <a:pt x="479139" y="102403"/>
                  </a:lnTo>
                  <a:lnTo>
                    <a:pt x="494543" y="102291"/>
                  </a:lnTo>
                  <a:lnTo>
                    <a:pt x="494596" y="9520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1" name="pg762">
              <a:extLst>
                <a:ext uri="{FF2B5EF4-FFF2-40B4-BE49-F238E27FC236}">
                  <a16:creationId xmlns:a16="http://schemas.microsoft.com/office/drawing/2014/main" id="{B8CB4FC5-487F-1F49-8CC9-19D306974626}"/>
                </a:ext>
              </a:extLst>
            </p:cNvPr>
            <p:cNvSpPr/>
            <p:nvPr/>
          </p:nvSpPr>
          <p:spPr>
            <a:xfrm>
              <a:off x="2212153" y="1518176"/>
              <a:ext cx="745160" cy="403585"/>
            </a:xfrm>
            <a:custGeom>
              <a:avLst/>
              <a:gdLst/>
              <a:ahLst/>
              <a:cxnLst/>
              <a:rect l="0" t="0" r="0" b="0"/>
              <a:pathLst>
                <a:path w="745160" h="403585">
                  <a:moveTo>
                    <a:pt x="0" y="0"/>
                  </a:moveTo>
                  <a:lnTo>
                    <a:pt x="1126" y="10"/>
                  </a:lnTo>
                  <a:lnTo>
                    <a:pt x="20768" y="10"/>
                  </a:lnTo>
                  <a:lnTo>
                    <a:pt x="26382" y="104"/>
                  </a:lnTo>
                  <a:lnTo>
                    <a:pt x="48541" y="209"/>
                  </a:lnTo>
                  <a:lnTo>
                    <a:pt x="59396" y="110"/>
                  </a:lnTo>
                  <a:lnTo>
                    <a:pt x="60855" y="97"/>
                  </a:lnTo>
                  <a:lnTo>
                    <a:pt x="63671" y="72"/>
                  </a:lnTo>
                  <a:lnTo>
                    <a:pt x="82893" y="61"/>
                  </a:lnTo>
                  <a:lnTo>
                    <a:pt x="86838" y="59"/>
                  </a:lnTo>
                  <a:lnTo>
                    <a:pt x="89591" y="58"/>
                  </a:lnTo>
                  <a:lnTo>
                    <a:pt x="92058" y="113"/>
                  </a:lnTo>
                  <a:lnTo>
                    <a:pt x="113050" y="1"/>
                  </a:lnTo>
                  <a:lnTo>
                    <a:pt x="118296" y="39"/>
                  </a:lnTo>
                  <a:lnTo>
                    <a:pt x="121894" y="65"/>
                  </a:lnTo>
                  <a:lnTo>
                    <a:pt x="123199" y="74"/>
                  </a:lnTo>
                  <a:lnTo>
                    <a:pt x="123768" y="64"/>
                  </a:lnTo>
                  <a:lnTo>
                    <a:pt x="124002" y="60"/>
                  </a:lnTo>
                  <a:lnTo>
                    <a:pt x="124212" y="64"/>
                  </a:lnTo>
                  <a:lnTo>
                    <a:pt x="124424" y="68"/>
                  </a:lnTo>
                  <a:lnTo>
                    <a:pt x="124947" y="64"/>
                  </a:lnTo>
                  <a:lnTo>
                    <a:pt x="125556" y="69"/>
                  </a:lnTo>
                  <a:lnTo>
                    <a:pt x="125907" y="63"/>
                  </a:lnTo>
                  <a:lnTo>
                    <a:pt x="126345" y="61"/>
                  </a:lnTo>
                  <a:lnTo>
                    <a:pt x="126888" y="59"/>
                  </a:lnTo>
                  <a:lnTo>
                    <a:pt x="127184" y="55"/>
                  </a:lnTo>
                  <a:lnTo>
                    <a:pt x="136834" y="45"/>
                  </a:lnTo>
                  <a:lnTo>
                    <a:pt x="136983" y="49"/>
                  </a:lnTo>
                  <a:lnTo>
                    <a:pt x="242674" y="3"/>
                  </a:lnTo>
                  <a:lnTo>
                    <a:pt x="249124" y="0"/>
                  </a:lnTo>
                  <a:lnTo>
                    <a:pt x="267238" y="57"/>
                  </a:lnTo>
                  <a:lnTo>
                    <a:pt x="267625" y="0"/>
                  </a:lnTo>
                  <a:lnTo>
                    <a:pt x="286630" y="143"/>
                  </a:lnTo>
                  <a:lnTo>
                    <a:pt x="298603" y="206"/>
                  </a:lnTo>
                  <a:lnTo>
                    <a:pt x="332370" y="318"/>
                  </a:lnTo>
                  <a:lnTo>
                    <a:pt x="362164" y="275"/>
                  </a:lnTo>
                  <a:lnTo>
                    <a:pt x="362185" y="3958"/>
                  </a:lnTo>
                  <a:lnTo>
                    <a:pt x="362239" y="13548"/>
                  </a:lnTo>
                  <a:lnTo>
                    <a:pt x="362240" y="13779"/>
                  </a:lnTo>
                  <a:lnTo>
                    <a:pt x="361774" y="13812"/>
                  </a:lnTo>
                  <a:lnTo>
                    <a:pt x="361818" y="19990"/>
                  </a:lnTo>
                  <a:lnTo>
                    <a:pt x="361834" y="34976"/>
                  </a:lnTo>
                  <a:lnTo>
                    <a:pt x="362493" y="34782"/>
                  </a:lnTo>
                  <a:lnTo>
                    <a:pt x="363169" y="35009"/>
                  </a:lnTo>
                  <a:lnTo>
                    <a:pt x="364557" y="34976"/>
                  </a:lnTo>
                  <a:lnTo>
                    <a:pt x="364844" y="34794"/>
                  </a:lnTo>
                  <a:lnTo>
                    <a:pt x="365941" y="34719"/>
                  </a:lnTo>
                  <a:lnTo>
                    <a:pt x="366675" y="34961"/>
                  </a:lnTo>
                  <a:lnTo>
                    <a:pt x="369016" y="35026"/>
                  </a:lnTo>
                  <a:lnTo>
                    <a:pt x="369903" y="35543"/>
                  </a:lnTo>
                  <a:lnTo>
                    <a:pt x="372370" y="35557"/>
                  </a:lnTo>
                  <a:lnTo>
                    <a:pt x="372522" y="36353"/>
                  </a:lnTo>
                  <a:lnTo>
                    <a:pt x="372634" y="36550"/>
                  </a:lnTo>
                  <a:lnTo>
                    <a:pt x="373086" y="36877"/>
                  </a:lnTo>
                  <a:lnTo>
                    <a:pt x="373108" y="38353"/>
                  </a:lnTo>
                  <a:lnTo>
                    <a:pt x="373444" y="38669"/>
                  </a:lnTo>
                  <a:lnTo>
                    <a:pt x="374700" y="40919"/>
                  </a:lnTo>
                  <a:lnTo>
                    <a:pt x="375407" y="42726"/>
                  </a:lnTo>
                  <a:lnTo>
                    <a:pt x="375416" y="42934"/>
                  </a:lnTo>
                  <a:lnTo>
                    <a:pt x="375299" y="43451"/>
                  </a:lnTo>
                  <a:lnTo>
                    <a:pt x="375322" y="43681"/>
                  </a:lnTo>
                  <a:lnTo>
                    <a:pt x="375979" y="44425"/>
                  </a:lnTo>
                  <a:lnTo>
                    <a:pt x="376399" y="45599"/>
                  </a:lnTo>
                  <a:lnTo>
                    <a:pt x="376537" y="46108"/>
                  </a:lnTo>
                  <a:lnTo>
                    <a:pt x="376335" y="46882"/>
                  </a:lnTo>
                  <a:lnTo>
                    <a:pt x="376635" y="47558"/>
                  </a:lnTo>
                  <a:lnTo>
                    <a:pt x="376920" y="49104"/>
                  </a:lnTo>
                  <a:lnTo>
                    <a:pt x="381552" y="49114"/>
                  </a:lnTo>
                  <a:lnTo>
                    <a:pt x="381543" y="53403"/>
                  </a:lnTo>
                  <a:lnTo>
                    <a:pt x="381641" y="54243"/>
                  </a:lnTo>
                  <a:lnTo>
                    <a:pt x="384707" y="56483"/>
                  </a:lnTo>
                  <a:lnTo>
                    <a:pt x="386984" y="58530"/>
                  </a:lnTo>
                  <a:lnTo>
                    <a:pt x="375947" y="58541"/>
                  </a:lnTo>
                  <a:lnTo>
                    <a:pt x="375958" y="63249"/>
                  </a:lnTo>
                  <a:lnTo>
                    <a:pt x="381583" y="63236"/>
                  </a:lnTo>
                  <a:lnTo>
                    <a:pt x="381598" y="70328"/>
                  </a:lnTo>
                  <a:lnTo>
                    <a:pt x="361839" y="70315"/>
                  </a:lnTo>
                  <a:lnTo>
                    <a:pt x="361549" y="70323"/>
                  </a:lnTo>
                  <a:lnTo>
                    <a:pt x="361522" y="86296"/>
                  </a:lnTo>
                  <a:lnTo>
                    <a:pt x="361520" y="89120"/>
                  </a:lnTo>
                  <a:lnTo>
                    <a:pt x="371318" y="89190"/>
                  </a:lnTo>
                  <a:lnTo>
                    <a:pt x="371363" y="89733"/>
                  </a:lnTo>
                  <a:lnTo>
                    <a:pt x="371866" y="89774"/>
                  </a:lnTo>
                  <a:lnTo>
                    <a:pt x="372208" y="89710"/>
                  </a:lnTo>
                  <a:lnTo>
                    <a:pt x="372364" y="89543"/>
                  </a:lnTo>
                  <a:lnTo>
                    <a:pt x="373529" y="89826"/>
                  </a:lnTo>
                  <a:lnTo>
                    <a:pt x="374147" y="90253"/>
                  </a:lnTo>
                  <a:lnTo>
                    <a:pt x="374152" y="89119"/>
                  </a:lnTo>
                  <a:lnTo>
                    <a:pt x="386770" y="89112"/>
                  </a:lnTo>
                  <a:lnTo>
                    <a:pt x="386780" y="109211"/>
                  </a:lnTo>
                  <a:lnTo>
                    <a:pt x="386039" y="109416"/>
                  </a:lnTo>
                  <a:lnTo>
                    <a:pt x="384198" y="110338"/>
                  </a:lnTo>
                  <a:lnTo>
                    <a:pt x="383924" y="110569"/>
                  </a:lnTo>
                  <a:lnTo>
                    <a:pt x="383561" y="112327"/>
                  </a:lnTo>
                  <a:lnTo>
                    <a:pt x="383540" y="113323"/>
                  </a:lnTo>
                  <a:lnTo>
                    <a:pt x="383944" y="115007"/>
                  </a:lnTo>
                  <a:lnTo>
                    <a:pt x="383807" y="116163"/>
                  </a:lnTo>
                  <a:lnTo>
                    <a:pt x="383967" y="116780"/>
                  </a:lnTo>
                  <a:lnTo>
                    <a:pt x="383955" y="117371"/>
                  </a:lnTo>
                  <a:lnTo>
                    <a:pt x="378363" y="117394"/>
                  </a:lnTo>
                  <a:lnTo>
                    <a:pt x="378370" y="120256"/>
                  </a:lnTo>
                  <a:lnTo>
                    <a:pt x="378760" y="120836"/>
                  </a:lnTo>
                  <a:lnTo>
                    <a:pt x="378786" y="121103"/>
                  </a:lnTo>
                  <a:lnTo>
                    <a:pt x="378373" y="121932"/>
                  </a:lnTo>
                  <a:lnTo>
                    <a:pt x="378345" y="124575"/>
                  </a:lnTo>
                  <a:lnTo>
                    <a:pt x="377698" y="125950"/>
                  </a:lnTo>
                  <a:lnTo>
                    <a:pt x="377401" y="126322"/>
                  </a:lnTo>
                  <a:lnTo>
                    <a:pt x="377374" y="126471"/>
                  </a:lnTo>
                  <a:lnTo>
                    <a:pt x="377533" y="127757"/>
                  </a:lnTo>
                  <a:lnTo>
                    <a:pt x="379512" y="127743"/>
                  </a:lnTo>
                  <a:lnTo>
                    <a:pt x="380490" y="127810"/>
                  </a:lnTo>
                  <a:lnTo>
                    <a:pt x="380534" y="128699"/>
                  </a:lnTo>
                  <a:lnTo>
                    <a:pt x="380476" y="133788"/>
                  </a:lnTo>
                  <a:lnTo>
                    <a:pt x="386093" y="133819"/>
                  </a:lnTo>
                  <a:lnTo>
                    <a:pt x="386079" y="140869"/>
                  </a:lnTo>
                  <a:lnTo>
                    <a:pt x="419602" y="140822"/>
                  </a:lnTo>
                  <a:lnTo>
                    <a:pt x="419607" y="126753"/>
                  </a:lnTo>
                  <a:lnTo>
                    <a:pt x="428850" y="126752"/>
                  </a:lnTo>
                  <a:lnTo>
                    <a:pt x="444675" y="126778"/>
                  </a:lnTo>
                  <a:lnTo>
                    <a:pt x="444802" y="126776"/>
                  </a:lnTo>
                  <a:lnTo>
                    <a:pt x="444603" y="126925"/>
                  </a:lnTo>
                  <a:lnTo>
                    <a:pt x="444600" y="127159"/>
                  </a:lnTo>
                  <a:lnTo>
                    <a:pt x="444956" y="127654"/>
                  </a:lnTo>
                  <a:lnTo>
                    <a:pt x="445333" y="127845"/>
                  </a:lnTo>
                  <a:lnTo>
                    <a:pt x="445519" y="128177"/>
                  </a:lnTo>
                  <a:lnTo>
                    <a:pt x="445850" y="128546"/>
                  </a:lnTo>
                  <a:lnTo>
                    <a:pt x="446297" y="129721"/>
                  </a:lnTo>
                  <a:lnTo>
                    <a:pt x="446710" y="130007"/>
                  </a:lnTo>
                  <a:lnTo>
                    <a:pt x="447697" y="130174"/>
                  </a:lnTo>
                  <a:lnTo>
                    <a:pt x="447969" y="130723"/>
                  </a:lnTo>
                  <a:lnTo>
                    <a:pt x="447053" y="131887"/>
                  </a:lnTo>
                  <a:lnTo>
                    <a:pt x="447089" y="132192"/>
                  </a:lnTo>
                  <a:lnTo>
                    <a:pt x="447205" y="132405"/>
                  </a:lnTo>
                  <a:lnTo>
                    <a:pt x="447121" y="132570"/>
                  </a:lnTo>
                  <a:lnTo>
                    <a:pt x="446296" y="133273"/>
                  </a:lnTo>
                  <a:lnTo>
                    <a:pt x="446258" y="133715"/>
                  </a:lnTo>
                  <a:lnTo>
                    <a:pt x="446461" y="134084"/>
                  </a:lnTo>
                  <a:lnTo>
                    <a:pt x="446448" y="134490"/>
                  </a:lnTo>
                  <a:lnTo>
                    <a:pt x="446036" y="134956"/>
                  </a:lnTo>
                  <a:lnTo>
                    <a:pt x="445695" y="135121"/>
                  </a:lnTo>
                  <a:lnTo>
                    <a:pt x="446092" y="134977"/>
                  </a:lnTo>
                  <a:lnTo>
                    <a:pt x="446472" y="134576"/>
                  </a:lnTo>
                  <a:lnTo>
                    <a:pt x="446547" y="134174"/>
                  </a:lnTo>
                  <a:lnTo>
                    <a:pt x="446312" y="133739"/>
                  </a:lnTo>
                  <a:lnTo>
                    <a:pt x="446333" y="133362"/>
                  </a:lnTo>
                  <a:lnTo>
                    <a:pt x="446653" y="133669"/>
                  </a:lnTo>
                  <a:lnTo>
                    <a:pt x="447538" y="133746"/>
                  </a:lnTo>
                  <a:lnTo>
                    <a:pt x="448378" y="134010"/>
                  </a:lnTo>
                  <a:lnTo>
                    <a:pt x="448808" y="134322"/>
                  </a:lnTo>
                  <a:lnTo>
                    <a:pt x="449582" y="135095"/>
                  </a:lnTo>
                  <a:lnTo>
                    <a:pt x="450122" y="135221"/>
                  </a:lnTo>
                  <a:lnTo>
                    <a:pt x="450161" y="134039"/>
                  </a:lnTo>
                  <a:lnTo>
                    <a:pt x="483597" y="133797"/>
                  </a:lnTo>
                  <a:lnTo>
                    <a:pt x="483647" y="152669"/>
                  </a:lnTo>
                  <a:lnTo>
                    <a:pt x="486396" y="152676"/>
                  </a:lnTo>
                  <a:lnTo>
                    <a:pt x="486635" y="155021"/>
                  </a:lnTo>
                  <a:lnTo>
                    <a:pt x="489278" y="155074"/>
                  </a:lnTo>
                  <a:lnTo>
                    <a:pt x="491046" y="156576"/>
                  </a:lnTo>
                  <a:lnTo>
                    <a:pt x="492030" y="157168"/>
                  </a:lnTo>
                  <a:lnTo>
                    <a:pt x="492678" y="157432"/>
                  </a:lnTo>
                  <a:lnTo>
                    <a:pt x="493264" y="158313"/>
                  </a:lnTo>
                  <a:lnTo>
                    <a:pt x="494057" y="158831"/>
                  </a:lnTo>
                  <a:lnTo>
                    <a:pt x="494422" y="158894"/>
                  </a:lnTo>
                  <a:lnTo>
                    <a:pt x="494514" y="158377"/>
                  </a:lnTo>
                  <a:lnTo>
                    <a:pt x="494761" y="158064"/>
                  </a:lnTo>
                  <a:lnTo>
                    <a:pt x="495295" y="158239"/>
                  </a:lnTo>
                  <a:lnTo>
                    <a:pt x="495525" y="158411"/>
                  </a:lnTo>
                  <a:lnTo>
                    <a:pt x="495608" y="158005"/>
                  </a:lnTo>
                  <a:lnTo>
                    <a:pt x="495740" y="157763"/>
                  </a:lnTo>
                  <a:lnTo>
                    <a:pt x="496339" y="157186"/>
                  </a:lnTo>
                  <a:lnTo>
                    <a:pt x="496899" y="156967"/>
                  </a:lnTo>
                  <a:lnTo>
                    <a:pt x="497173" y="156952"/>
                  </a:lnTo>
                  <a:lnTo>
                    <a:pt x="497715" y="157178"/>
                  </a:lnTo>
                  <a:lnTo>
                    <a:pt x="497993" y="157130"/>
                  </a:lnTo>
                  <a:lnTo>
                    <a:pt x="499083" y="157260"/>
                  </a:lnTo>
                  <a:lnTo>
                    <a:pt x="499581" y="157196"/>
                  </a:lnTo>
                  <a:lnTo>
                    <a:pt x="500036" y="156958"/>
                  </a:lnTo>
                  <a:lnTo>
                    <a:pt x="500203" y="156482"/>
                  </a:lnTo>
                  <a:lnTo>
                    <a:pt x="501293" y="156070"/>
                  </a:lnTo>
                  <a:lnTo>
                    <a:pt x="502091" y="155980"/>
                  </a:lnTo>
                  <a:lnTo>
                    <a:pt x="503040" y="156032"/>
                  </a:lnTo>
                  <a:lnTo>
                    <a:pt x="504077" y="155832"/>
                  </a:lnTo>
                  <a:lnTo>
                    <a:pt x="505114" y="155464"/>
                  </a:lnTo>
                  <a:lnTo>
                    <a:pt x="505449" y="155550"/>
                  </a:lnTo>
                  <a:lnTo>
                    <a:pt x="505784" y="155776"/>
                  </a:lnTo>
                  <a:lnTo>
                    <a:pt x="506066" y="155836"/>
                  </a:lnTo>
                  <a:lnTo>
                    <a:pt x="507085" y="156349"/>
                  </a:lnTo>
                  <a:lnTo>
                    <a:pt x="507919" y="156948"/>
                  </a:lnTo>
                  <a:lnTo>
                    <a:pt x="508395" y="157409"/>
                  </a:lnTo>
                  <a:lnTo>
                    <a:pt x="509043" y="157755"/>
                  </a:lnTo>
                  <a:lnTo>
                    <a:pt x="509352" y="157622"/>
                  </a:lnTo>
                  <a:lnTo>
                    <a:pt x="509180" y="157867"/>
                  </a:lnTo>
                  <a:lnTo>
                    <a:pt x="509431" y="158086"/>
                  </a:lnTo>
                  <a:lnTo>
                    <a:pt x="509907" y="158325"/>
                  </a:lnTo>
                  <a:lnTo>
                    <a:pt x="510087" y="158875"/>
                  </a:lnTo>
                  <a:lnTo>
                    <a:pt x="510823" y="159376"/>
                  </a:lnTo>
                  <a:lnTo>
                    <a:pt x="511022" y="159737"/>
                  </a:lnTo>
                  <a:lnTo>
                    <a:pt x="511018" y="159982"/>
                  </a:lnTo>
                  <a:lnTo>
                    <a:pt x="510917" y="160313"/>
                  </a:lnTo>
                  <a:lnTo>
                    <a:pt x="510856" y="161744"/>
                  </a:lnTo>
                  <a:lnTo>
                    <a:pt x="511297" y="162268"/>
                  </a:lnTo>
                  <a:lnTo>
                    <a:pt x="511298" y="162606"/>
                  </a:lnTo>
                  <a:lnTo>
                    <a:pt x="511524" y="163368"/>
                  </a:lnTo>
                  <a:lnTo>
                    <a:pt x="512195" y="164635"/>
                  </a:lnTo>
                  <a:lnTo>
                    <a:pt x="512331" y="164758"/>
                  </a:lnTo>
                  <a:lnTo>
                    <a:pt x="512503" y="165189"/>
                  </a:lnTo>
                  <a:lnTo>
                    <a:pt x="512883" y="166586"/>
                  </a:lnTo>
                  <a:lnTo>
                    <a:pt x="513439" y="167296"/>
                  </a:lnTo>
                  <a:lnTo>
                    <a:pt x="515312" y="168912"/>
                  </a:lnTo>
                  <a:lnTo>
                    <a:pt x="515502" y="169284"/>
                  </a:lnTo>
                  <a:lnTo>
                    <a:pt x="515515" y="169548"/>
                  </a:lnTo>
                  <a:lnTo>
                    <a:pt x="515885" y="170522"/>
                  </a:lnTo>
                  <a:lnTo>
                    <a:pt x="516176" y="170882"/>
                  </a:lnTo>
                  <a:lnTo>
                    <a:pt x="517418" y="171945"/>
                  </a:lnTo>
                  <a:lnTo>
                    <a:pt x="517977" y="172759"/>
                  </a:lnTo>
                  <a:lnTo>
                    <a:pt x="519162" y="174209"/>
                  </a:lnTo>
                  <a:lnTo>
                    <a:pt x="519602" y="175049"/>
                  </a:lnTo>
                  <a:lnTo>
                    <a:pt x="519461" y="176004"/>
                  </a:lnTo>
                  <a:lnTo>
                    <a:pt x="519232" y="176324"/>
                  </a:lnTo>
                  <a:lnTo>
                    <a:pt x="519144" y="176658"/>
                  </a:lnTo>
                  <a:lnTo>
                    <a:pt x="519029" y="177878"/>
                  </a:lnTo>
                  <a:lnTo>
                    <a:pt x="519082" y="178599"/>
                  </a:lnTo>
                  <a:lnTo>
                    <a:pt x="518814" y="179145"/>
                  </a:lnTo>
                  <a:lnTo>
                    <a:pt x="518501" y="180888"/>
                  </a:lnTo>
                  <a:lnTo>
                    <a:pt x="518422" y="182197"/>
                  </a:lnTo>
                  <a:lnTo>
                    <a:pt x="518779" y="183081"/>
                  </a:lnTo>
                  <a:lnTo>
                    <a:pt x="518739" y="183609"/>
                  </a:lnTo>
                  <a:lnTo>
                    <a:pt x="518330" y="184442"/>
                  </a:lnTo>
                  <a:lnTo>
                    <a:pt x="518137" y="184706"/>
                  </a:lnTo>
                  <a:lnTo>
                    <a:pt x="517627" y="184992"/>
                  </a:lnTo>
                  <a:lnTo>
                    <a:pt x="517499" y="185155"/>
                  </a:lnTo>
                  <a:lnTo>
                    <a:pt x="517433" y="185382"/>
                  </a:lnTo>
                  <a:lnTo>
                    <a:pt x="517561" y="185821"/>
                  </a:lnTo>
                  <a:lnTo>
                    <a:pt x="518093" y="186579"/>
                  </a:lnTo>
                  <a:lnTo>
                    <a:pt x="518304" y="187512"/>
                  </a:lnTo>
                  <a:lnTo>
                    <a:pt x="518181" y="187873"/>
                  </a:lnTo>
                  <a:lnTo>
                    <a:pt x="517328" y="188861"/>
                  </a:lnTo>
                  <a:lnTo>
                    <a:pt x="517183" y="189099"/>
                  </a:lnTo>
                  <a:lnTo>
                    <a:pt x="517122" y="189419"/>
                  </a:lnTo>
                  <a:lnTo>
                    <a:pt x="517394" y="189753"/>
                  </a:lnTo>
                  <a:lnTo>
                    <a:pt x="517605" y="190545"/>
                  </a:lnTo>
                  <a:lnTo>
                    <a:pt x="518023" y="191166"/>
                  </a:lnTo>
                  <a:lnTo>
                    <a:pt x="518282" y="191441"/>
                  </a:lnTo>
                  <a:lnTo>
                    <a:pt x="518462" y="191504"/>
                  </a:lnTo>
                  <a:lnTo>
                    <a:pt x="519877" y="191482"/>
                  </a:lnTo>
                  <a:lnTo>
                    <a:pt x="520527" y="191780"/>
                  </a:lnTo>
                  <a:lnTo>
                    <a:pt x="521559" y="191891"/>
                  </a:lnTo>
                  <a:lnTo>
                    <a:pt x="522442" y="192222"/>
                  </a:lnTo>
                  <a:lnTo>
                    <a:pt x="523171" y="192401"/>
                  </a:lnTo>
                  <a:lnTo>
                    <a:pt x="523702" y="192758"/>
                  </a:lnTo>
                  <a:lnTo>
                    <a:pt x="523795" y="192933"/>
                  </a:lnTo>
                  <a:lnTo>
                    <a:pt x="524703" y="193502"/>
                  </a:lnTo>
                  <a:lnTo>
                    <a:pt x="524919" y="193513"/>
                  </a:lnTo>
                  <a:lnTo>
                    <a:pt x="525230" y="193692"/>
                  </a:lnTo>
                  <a:lnTo>
                    <a:pt x="526398" y="194031"/>
                  </a:lnTo>
                  <a:lnTo>
                    <a:pt x="526590" y="194124"/>
                  </a:lnTo>
                  <a:lnTo>
                    <a:pt x="526689" y="194276"/>
                  </a:lnTo>
                  <a:lnTo>
                    <a:pt x="527678" y="194740"/>
                  </a:lnTo>
                  <a:lnTo>
                    <a:pt x="527972" y="195022"/>
                  </a:lnTo>
                  <a:lnTo>
                    <a:pt x="528073" y="195398"/>
                  </a:lnTo>
                  <a:lnTo>
                    <a:pt x="528425" y="195654"/>
                  </a:lnTo>
                  <a:lnTo>
                    <a:pt x="529124" y="196702"/>
                  </a:lnTo>
                  <a:lnTo>
                    <a:pt x="529721" y="197166"/>
                  </a:lnTo>
                  <a:lnTo>
                    <a:pt x="530498" y="197526"/>
                  </a:lnTo>
                  <a:lnTo>
                    <a:pt x="531157" y="197660"/>
                  </a:lnTo>
                  <a:lnTo>
                    <a:pt x="532693" y="197741"/>
                  </a:lnTo>
                  <a:lnTo>
                    <a:pt x="534054" y="198410"/>
                  </a:lnTo>
                  <a:lnTo>
                    <a:pt x="534265" y="199024"/>
                  </a:lnTo>
                  <a:lnTo>
                    <a:pt x="534664" y="199421"/>
                  </a:lnTo>
                  <a:lnTo>
                    <a:pt x="534800" y="199656"/>
                  </a:lnTo>
                  <a:lnTo>
                    <a:pt x="535125" y="200522"/>
                  </a:lnTo>
                  <a:lnTo>
                    <a:pt x="535389" y="200960"/>
                  </a:lnTo>
                  <a:lnTo>
                    <a:pt x="535893" y="201321"/>
                  </a:lnTo>
                  <a:lnTo>
                    <a:pt x="536284" y="201362"/>
                  </a:lnTo>
                  <a:lnTo>
                    <a:pt x="538153" y="200883"/>
                  </a:lnTo>
                  <a:lnTo>
                    <a:pt x="539320" y="200950"/>
                  </a:lnTo>
                  <a:lnTo>
                    <a:pt x="539992" y="200775"/>
                  </a:lnTo>
                  <a:lnTo>
                    <a:pt x="540659" y="200854"/>
                  </a:lnTo>
                  <a:lnTo>
                    <a:pt x="540913" y="201003"/>
                  </a:lnTo>
                  <a:lnTo>
                    <a:pt x="541518" y="201843"/>
                  </a:lnTo>
                  <a:lnTo>
                    <a:pt x="541566" y="202583"/>
                  </a:lnTo>
                  <a:lnTo>
                    <a:pt x="541736" y="203672"/>
                  </a:lnTo>
                  <a:lnTo>
                    <a:pt x="542139" y="204111"/>
                  </a:lnTo>
                  <a:lnTo>
                    <a:pt x="542600" y="204323"/>
                  </a:lnTo>
                  <a:lnTo>
                    <a:pt x="544008" y="206002"/>
                  </a:lnTo>
                  <a:lnTo>
                    <a:pt x="544118" y="206196"/>
                  </a:lnTo>
                  <a:lnTo>
                    <a:pt x="544188" y="206679"/>
                  </a:lnTo>
                  <a:lnTo>
                    <a:pt x="544329" y="207091"/>
                  </a:lnTo>
                  <a:lnTo>
                    <a:pt x="544667" y="207730"/>
                  </a:lnTo>
                  <a:lnTo>
                    <a:pt x="545027" y="208113"/>
                  </a:lnTo>
                  <a:lnTo>
                    <a:pt x="545812" y="208466"/>
                  </a:lnTo>
                  <a:lnTo>
                    <a:pt x="547829" y="208677"/>
                  </a:lnTo>
                  <a:lnTo>
                    <a:pt x="548771" y="208435"/>
                  </a:lnTo>
                  <a:lnTo>
                    <a:pt x="549192" y="208472"/>
                  </a:lnTo>
                  <a:lnTo>
                    <a:pt x="549635" y="208617"/>
                  </a:lnTo>
                  <a:lnTo>
                    <a:pt x="550064" y="208900"/>
                  </a:lnTo>
                  <a:lnTo>
                    <a:pt x="550797" y="209127"/>
                  </a:lnTo>
                  <a:lnTo>
                    <a:pt x="551853" y="209145"/>
                  </a:lnTo>
                  <a:lnTo>
                    <a:pt x="552599" y="209052"/>
                  </a:lnTo>
                  <a:lnTo>
                    <a:pt x="552888" y="209212"/>
                  </a:lnTo>
                  <a:lnTo>
                    <a:pt x="553357" y="209309"/>
                  </a:lnTo>
                  <a:lnTo>
                    <a:pt x="554724" y="209804"/>
                  </a:lnTo>
                  <a:lnTo>
                    <a:pt x="556039" y="209585"/>
                  </a:lnTo>
                  <a:lnTo>
                    <a:pt x="556610" y="209615"/>
                  </a:lnTo>
                  <a:lnTo>
                    <a:pt x="557780" y="209972"/>
                  </a:lnTo>
                  <a:lnTo>
                    <a:pt x="558362" y="210552"/>
                  </a:lnTo>
                  <a:lnTo>
                    <a:pt x="558770" y="210701"/>
                  </a:lnTo>
                  <a:lnTo>
                    <a:pt x="559460" y="210564"/>
                  </a:lnTo>
                  <a:lnTo>
                    <a:pt x="561708" y="210667"/>
                  </a:lnTo>
                  <a:lnTo>
                    <a:pt x="562243" y="210770"/>
                  </a:lnTo>
                  <a:lnTo>
                    <a:pt x="562550" y="210711"/>
                  </a:lnTo>
                  <a:lnTo>
                    <a:pt x="563054" y="210424"/>
                  </a:lnTo>
                  <a:lnTo>
                    <a:pt x="563786" y="209480"/>
                  </a:lnTo>
                  <a:lnTo>
                    <a:pt x="565171" y="208692"/>
                  </a:lnTo>
                  <a:lnTo>
                    <a:pt x="565508" y="208420"/>
                  </a:lnTo>
                  <a:lnTo>
                    <a:pt x="566043" y="207885"/>
                  </a:lnTo>
                  <a:lnTo>
                    <a:pt x="566315" y="207417"/>
                  </a:lnTo>
                  <a:lnTo>
                    <a:pt x="566389" y="207000"/>
                  </a:lnTo>
                  <a:lnTo>
                    <a:pt x="566600" y="206532"/>
                  </a:lnTo>
                  <a:lnTo>
                    <a:pt x="567060" y="206071"/>
                  </a:lnTo>
                  <a:lnTo>
                    <a:pt x="567674" y="205688"/>
                  </a:lnTo>
                  <a:lnTo>
                    <a:pt x="568823" y="205380"/>
                  </a:lnTo>
                  <a:lnTo>
                    <a:pt x="569464" y="205302"/>
                  </a:lnTo>
                  <a:lnTo>
                    <a:pt x="569911" y="205280"/>
                  </a:lnTo>
                  <a:lnTo>
                    <a:pt x="571310" y="205425"/>
                  </a:lnTo>
                  <a:lnTo>
                    <a:pt x="571937" y="205396"/>
                  </a:lnTo>
                  <a:lnTo>
                    <a:pt x="572196" y="205281"/>
                  </a:lnTo>
                  <a:lnTo>
                    <a:pt x="572315" y="204864"/>
                  </a:lnTo>
                  <a:lnTo>
                    <a:pt x="572920" y="204865"/>
                  </a:lnTo>
                  <a:lnTo>
                    <a:pt x="574070" y="204226"/>
                  </a:lnTo>
                  <a:lnTo>
                    <a:pt x="574434" y="204356"/>
                  </a:lnTo>
                  <a:lnTo>
                    <a:pt x="574569" y="204669"/>
                  </a:lnTo>
                  <a:lnTo>
                    <a:pt x="574736" y="204806"/>
                  </a:lnTo>
                  <a:lnTo>
                    <a:pt x="576272" y="205181"/>
                  </a:lnTo>
                  <a:lnTo>
                    <a:pt x="576903" y="205251"/>
                  </a:lnTo>
                  <a:lnTo>
                    <a:pt x="577101" y="205389"/>
                  </a:lnTo>
                  <a:lnTo>
                    <a:pt x="577320" y="205742"/>
                  </a:lnTo>
                  <a:lnTo>
                    <a:pt x="577505" y="205864"/>
                  </a:lnTo>
                  <a:lnTo>
                    <a:pt x="577702" y="205820"/>
                  </a:lnTo>
                  <a:lnTo>
                    <a:pt x="577978" y="205585"/>
                  </a:lnTo>
                  <a:lnTo>
                    <a:pt x="578653" y="204567"/>
                  </a:lnTo>
                  <a:lnTo>
                    <a:pt x="579236" y="204184"/>
                  </a:lnTo>
                  <a:lnTo>
                    <a:pt x="579477" y="204135"/>
                  </a:lnTo>
                  <a:lnTo>
                    <a:pt x="580157" y="203615"/>
                  </a:lnTo>
                  <a:lnTo>
                    <a:pt x="580863" y="203272"/>
                  </a:lnTo>
                  <a:lnTo>
                    <a:pt x="581429" y="203425"/>
                  </a:lnTo>
                  <a:lnTo>
                    <a:pt x="581561" y="203399"/>
                  </a:lnTo>
                  <a:lnTo>
                    <a:pt x="582192" y="203778"/>
                  </a:lnTo>
                  <a:lnTo>
                    <a:pt x="584346" y="203919"/>
                  </a:lnTo>
                  <a:lnTo>
                    <a:pt x="584583" y="204027"/>
                  </a:lnTo>
                  <a:lnTo>
                    <a:pt x="584886" y="204339"/>
                  </a:lnTo>
                  <a:lnTo>
                    <a:pt x="585320" y="204633"/>
                  </a:lnTo>
                  <a:lnTo>
                    <a:pt x="586017" y="204841"/>
                  </a:lnTo>
                  <a:lnTo>
                    <a:pt x="586445" y="204956"/>
                  </a:lnTo>
                  <a:lnTo>
                    <a:pt x="586800" y="204813"/>
                  </a:lnTo>
                  <a:lnTo>
                    <a:pt x="587614" y="204222"/>
                  </a:lnTo>
                  <a:lnTo>
                    <a:pt x="588252" y="203882"/>
                  </a:lnTo>
                  <a:lnTo>
                    <a:pt x="588712" y="203738"/>
                  </a:lnTo>
                  <a:lnTo>
                    <a:pt x="589300" y="203739"/>
                  </a:lnTo>
                  <a:lnTo>
                    <a:pt x="590012" y="204042"/>
                  </a:lnTo>
                  <a:lnTo>
                    <a:pt x="590757" y="204972"/>
                  </a:lnTo>
                  <a:lnTo>
                    <a:pt x="591552" y="205305"/>
                  </a:lnTo>
                  <a:lnTo>
                    <a:pt x="592362" y="205515"/>
                  </a:lnTo>
                  <a:lnTo>
                    <a:pt x="592952" y="206144"/>
                  </a:lnTo>
                  <a:lnTo>
                    <a:pt x="593264" y="206323"/>
                  </a:lnTo>
                  <a:lnTo>
                    <a:pt x="593851" y="206443"/>
                  </a:lnTo>
                  <a:lnTo>
                    <a:pt x="594703" y="206162"/>
                  </a:lnTo>
                  <a:lnTo>
                    <a:pt x="595029" y="206166"/>
                  </a:lnTo>
                  <a:lnTo>
                    <a:pt x="595376" y="206285"/>
                  </a:lnTo>
                  <a:lnTo>
                    <a:pt x="595727" y="206533"/>
                  </a:lnTo>
                  <a:lnTo>
                    <a:pt x="595877" y="206721"/>
                  </a:lnTo>
                  <a:lnTo>
                    <a:pt x="596085" y="207200"/>
                  </a:lnTo>
                  <a:lnTo>
                    <a:pt x="596765" y="207450"/>
                  </a:lnTo>
                  <a:lnTo>
                    <a:pt x="597272" y="207422"/>
                  </a:lnTo>
                  <a:lnTo>
                    <a:pt x="597800" y="207130"/>
                  </a:lnTo>
                  <a:lnTo>
                    <a:pt x="598170" y="207027"/>
                  </a:lnTo>
                  <a:lnTo>
                    <a:pt x="598673" y="206984"/>
                  </a:lnTo>
                  <a:lnTo>
                    <a:pt x="599369" y="207042"/>
                  </a:lnTo>
                  <a:lnTo>
                    <a:pt x="599622" y="207097"/>
                  </a:lnTo>
                  <a:lnTo>
                    <a:pt x="599931" y="207301"/>
                  </a:lnTo>
                  <a:lnTo>
                    <a:pt x="600389" y="207923"/>
                  </a:lnTo>
                  <a:lnTo>
                    <a:pt x="600524" y="208017"/>
                  </a:lnTo>
                  <a:lnTo>
                    <a:pt x="601094" y="208004"/>
                  </a:lnTo>
                  <a:lnTo>
                    <a:pt x="602139" y="207660"/>
                  </a:lnTo>
                  <a:lnTo>
                    <a:pt x="602882" y="207278"/>
                  </a:lnTo>
                  <a:lnTo>
                    <a:pt x="603857" y="206324"/>
                  </a:lnTo>
                  <a:lnTo>
                    <a:pt x="604335" y="206167"/>
                  </a:lnTo>
                  <a:lnTo>
                    <a:pt x="605217" y="205642"/>
                  </a:lnTo>
                  <a:lnTo>
                    <a:pt x="605516" y="205379"/>
                  </a:lnTo>
                  <a:lnTo>
                    <a:pt x="605640" y="205039"/>
                  </a:lnTo>
                  <a:lnTo>
                    <a:pt x="605705" y="204605"/>
                  </a:lnTo>
                  <a:lnTo>
                    <a:pt x="605929" y="204411"/>
                  </a:lnTo>
                  <a:lnTo>
                    <a:pt x="606227" y="204298"/>
                  </a:lnTo>
                  <a:lnTo>
                    <a:pt x="606753" y="204242"/>
                  </a:lnTo>
                  <a:lnTo>
                    <a:pt x="608264" y="204291"/>
                  </a:lnTo>
                  <a:lnTo>
                    <a:pt x="608773" y="204088"/>
                  </a:lnTo>
                  <a:lnTo>
                    <a:pt x="609468" y="203587"/>
                  </a:lnTo>
                  <a:lnTo>
                    <a:pt x="610884" y="203021"/>
                  </a:lnTo>
                  <a:lnTo>
                    <a:pt x="613081" y="202317"/>
                  </a:lnTo>
                  <a:lnTo>
                    <a:pt x="614641" y="202196"/>
                  </a:lnTo>
                  <a:lnTo>
                    <a:pt x="615462" y="201905"/>
                  </a:lnTo>
                  <a:lnTo>
                    <a:pt x="616040" y="201410"/>
                  </a:lnTo>
                  <a:lnTo>
                    <a:pt x="616528" y="200506"/>
                  </a:lnTo>
                  <a:lnTo>
                    <a:pt x="617179" y="199853"/>
                  </a:lnTo>
                  <a:lnTo>
                    <a:pt x="617594" y="199691"/>
                  </a:lnTo>
                  <a:lnTo>
                    <a:pt x="618861" y="199435"/>
                  </a:lnTo>
                  <a:lnTo>
                    <a:pt x="619535" y="198913"/>
                  </a:lnTo>
                  <a:lnTo>
                    <a:pt x="619694" y="198615"/>
                  </a:lnTo>
                  <a:lnTo>
                    <a:pt x="619342" y="197755"/>
                  </a:lnTo>
                  <a:lnTo>
                    <a:pt x="619399" y="197223"/>
                  </a:lnTo>
                  <a:lnTo>
                    <a:pt x="619963" y="196473"/>
                  </a:lnTo>
                  <a:lnTo>
                    <a:pt x="620434" y="196165"/>
                  </a:lnTo>
                  <a:lnTo>
                    <a:pt x="620663" y="196116"/>
                  </a:lnTo>
                  <a:lnTo>
                    <a:pt x="621483" y="196272"/>
                  </a:lnTo>
                  <a:lnTo>
                    <a:pt x="623100" y="195986"/>
                  </a:lnTo>
                  <a:lnTo>
                    <a:pt x="624456" y="196126"/>
                  </a:lnTo>
                  <a:lnTo>
                    <a:pt x="625567" y="195888"/>
                  </a:lnTo>
                  <a:lnTo>
                    <a:pt x="626826" y="195880"/>
                  </a:lnTo>
                  <a:lnTo>
                    <a:pt x="628124" y="196078"/>
                  </a:lnTo>
                  <a:lnTo>
                    <a:pt x="628765" y="196483"/>
                  </a:lnTo>
                  <a:lnTo>
                    <a:pt x="629231" y="196643"/>
                  </a:lnTo>
                  <a:lnTo>
                    <a:pt x="630383" y="196435"/>
                  </a:lnTo>
                  <a:lnTo>
                    <a:pt x="631052" y="196415"/>
                  </a:lnTo>
                  <a:lnTo>
                    <a:pt x="631526" y="196496"/>
                  </a:lnTo>
                  <a:lnTo>
                    <a:pt x="633941" y="197360"/>
                  </a:lnTo>
                  <a:lnTo>
                    <a:pt x="634238" y="197561"/>
                  </a:lnTo>
                  <a:lnTo>
                    <a:pt x="634658" y="198132"/>
                  </a:lnTo>
                  <a:lnTo>
                    <a:pt x="634969" y="198262"/>
                  </a:lnTo>
                  <a:lnTo>
                    <a:pt x="638041" y="198200"/>
                  </a:lnTo>
                  <a:lnTo>
                    <a:pt x="639134" y="198031"/>
                  </a:lnTo>
                  <a:lnTo>
                    <a:pt x="641189" y="197012"/>
                  </a:lnTo>
                  <a:lnTo>
                    <a:pt x="642143" y="196765"/>
                  </a:lnTo>
                  <a:lnTo>
                    <a:pt x="646307" y="194954"/>
                  </a:lnTo>
                  <a:lnTo>
                    <a:pt x="646747" y="194830"/>
                  </a:lnTo>
                  <a:lnTo>
                    <a:pt x="647235" y="194788"/>
                  </a:lnTo>
                  <a:lnTo>
                    <a:pt x="647629" y="194842"/>
                  </a:lnTo>
                  <a:lnTo>
                    <a:pt x="648850" y="195453"/>
                  </a:lnTo>
                  <a:lnTo>
                    <a:pt x="650680" y="196201"/>
                  </a:lnTo>
                  <a:lnTo>
                    <a:pt x="651360" y="196298"/>
                  </a:lnTo>
                  <a:lnTo>
                    <a:pt x="652003" y="196283"/>
                  </a:lnTo>
                  <a:lnTo>
                    <a:pt x="652660" y="196083"/>
                  </a:lnTo>
                  <a:lnTo>
                    <a:pt x="653775" y="195173"/>
                  </a:lnTo>
                  <a:lnTo>
                    <a:pt x="654158" y="194991"/>
                  </a:lnTo>
                  <a:lnTo>
                    <a:pt x="655575" y="194719"/>
                  </a:lnTo>
                  <a:lnTo>
                    <a:pt x="656068" y="194509"/>
                  </a:lnTo>
                  <a:lnTo>
                    <a:pt x="656775" y="194459"/>
                  </a:lnTo>
                  <a:lnTo>
                    <a:pt x="657284" y="194633"/>
                  </a:lnTo>
                  <a:lnTo>
                    <a:pt x="658313" y="194550"/>
                  </a:lnTo>
                  <a:lnTo>
                    <a:pt x="658960" y="194584"/>
                  </a:lnTo>
                  <a:lnTo>
                    <a:pt x="659525" y="194777"/>
                  </a:lnTo>
                  <a:lnTo>
                    <a:pt x="660318" y="195661"/>
                  </a:lnTo>
                  <a:lnTo>
                    <a:pt x="660642" y="195941"/>
                  </a:lnTo>
                  <a:lnTo>
                    <a:pt x="660979" y="196101"/>
                  </a:lnTo>
                  <a:lnTo>
                    <a:pt x="661872" y="196292"/>
                  </a:lnTo>
                  <a:lnTo>
                    <a:pt x="663065" y="196237"/>
                  </a:lnTo>
                  <a:lnTo>
                    <a:pt x="663855" y="196475"/>
                  </a:lnTo>
                  <a:lnTo>
                    <a:pt x="664179" y="196770"/>
                  </a:lnTo>
                  <a:lnTo>
                    <a:pt x="664221" y="196997"/>
                  </a:lnTo>
                  <a:lnTo>
                    <a:pt x="664044" y="197437"/>
                  </a:lnTo>
                  <a:lnTo>
                    <a:pt x="663367" y="198018"/>
                  </a:lnTo>
                  <a:lnTo>
                    <a:pt x="663084" y="198383"/>
                  </a:lnTo>
                  <a:lnTo>
                    <a:pt x="663006" y="198887"/>
                  </a:lnTo>
                  <a:lnTo>
                    <a:pt x="663119" y="199260"/>
                  </a:lnTo>
                  <a:lnTo>
                    <a:pt x="663197" y="199425"/>
                  </a:lnTo>
                  <a:lnTo>
                    <a:pt x="664486" y="200423"/>
                  </a:lnTo>
                  <a:lnTo>
                    <a:pt x="666258" y="201659"/>
                  </a:lnTo>
                  <a:lnTo>
                    <a:pt x="666422" y="201869"/>
                  </a:lnTo>
                  <a:lnTo>
                    <a:pt x="666465" y="202093"/>
                  </a:lnTo>
                  <a:lnTo>
                    <a:pt x="666374" y="202415"/>
                  </a:lnTo>
                  <a:lnTo>
                    <a:pt x="666198" y="202680"/>
                  </a:lnTo>
                  <a:lnTo>
                    <a:pt x="665800" y="202967"/>
                  </a:lnTo>
                  <a:lnTo>
                    <a:pt x="665112" y="203435"/>
                  </a:lnTo>
                  <a:lnTo>
                    <a:pt x="664025" y="203802"/>
                  </a:lnTo>
                  <a:lnTo>
                    <a:pt x="663145" y="204364"/>
                  </a:lnTo>
                  <a:lnTo>
                    <a:pt x="662739" y="204895"/>
                  </a:lnTo>
                  <a:lnTo>
                    <a:pt x="662634" y="205280"/>
                  </a:lnTo>
                  <a:lnTo>
                    <a:pt x="662768" y="205834"/>
                  </a:lnTo>
                  <a:lnTo>
                    <a:pt x="663200" y="206343"/>
                  </a:lnTo>
                  <a:lnTo>
                    <a:pt x="663456" y="206545"/>
                  </a:lnTo>
                  <a:lnTo>
                    <a:pt x="664011" y="206675"/>
                  </a:lnTo>
                  <a:lnTo>
                    <a:pt x="664363" y="206598"/>
                  </a:lnTo>
                  <a:lnTo>
                    <a:pt x="665269" y="205886"/>
                  </a:lnTo>
                  <a:lnTo>
                    <a:pt x="666596" y="205524"/>
                  </a:lnTo>
                  <a:lnTo>
                    <a:pt x="669040" y="205449"/>
                  </a:lnTo>
                  <a:lnTo>
                    <a:pt x="670095" y="205570"/>
                  </a:lnTo>
                  <a:lnTo>
                    <a:pt x="670271" y="205685"/>
                  </a:lnTo>
                  <a:lnTo>
                    <a:pt x="673986" y="207276"/>
                  </a:lnTo>
                  <a:lnTo>
                    <a:pt x="674150" y="207475"/>
                  </a:lnTo>
                  <a:lnTo>
                    <a:pt x="674627" y="207693"/>
                  </a:lnTo>
                  <a:lnTo>
                    <a:pt x="675766" y="207902"/>
                  </a:lnTo>
                  <a:lnTo>
                    <a:pt x="676508" y="208169"/>
                  </a:lnTo>
                  <a:lnTo>
                    <a:pt x="676909" y="208398"/>
                  </a:lnTo>
                  <a:lnTo>
                    <a:pt x="677482" y="208874"/>
                  </a:lnTo>
                  <a:lnTo>
                    <a:pt x="679279" y="209804"/>
                  </a:lnTo>
                  <a:lnTo>
                    <a:pt x="679679" y="210082"/>
                  </a:lnTo>
                  <a:lnTo>
                    <a:pt x="680022" y="210432"/>
                  </a:lnTo>
                  <a:lnTo>
                    <a:pt x="680681" y="211610"/>
                  </a:lnTo>
                  <a:lnTo>
                    <a:pt x="681020" y="211951"/>
                  </a:lnTo>
                  <a:lnTo>
                    <a:pt x="681579" y="212449"/>
                  </a:lnTo>
                  <a:lnTo>
                    <a:pt x="682884" y="213222"/>
                  </a:lnTo>
                  <a:lnTo>
                    <a:pt x="684120" y="214193"/>
                  </a:lnTo>
                  <a:lnTo>
                    <a:pt x="684348" y="214783"/>
                  </a:lnTo>
                  <a:lnTo>
                    <a:pt x="684449" y="215254"/>
                  </a:lnTo>
                  <a:lnTo>
                    <a:pt x="684348" y="215819"/>
                  </a:lnTo>
                  <a:lnTo>
                    <a:pt x="684152" y="216192"/>
                  </a:lnTo>
                  <a:lnTo>
                    <a:pt x="683557" y="216848"/>
                  </a:lnTo>
                  <a:lnTo>
                    <a:pt x="683409" y="217075"/>
                  </a:lnTo>
                  <a:lnTo>
                    <a:pt x="683374" y="217310"/>
                  </a:lnTo>
                  <a:lnTo>
                    <a:pt x="683839" y="218454"/>
                  </a:lnTo>
                  <a:lnTo>
                    <a:pt x="685731" y="220143"/>
                  </a:lnTo>
                  <a:lnTo>
                    <a:pt x="686401" y="220404"/>
                  </a:lnTo>
                  <a:lnTo>
                    <a:pt x="686932" y="220469"/>
                  </a:lnTo>
                  <a:lnTo>
                    <a:pt x="687826" y="220417"/>
                  </a:lnTo>
                  <a:lnTo>
                    <a:pt x="688600" y="219917"/>
                  </a:lnTo>
                  <a:lnTo>
                    <a:pt x="689280" y="219802"/>
                  </a:lnTo>
                  <a:lnTo>
                    <a:pt x="689789" y="219847"/>
                  </a:lnTo>
                  <a:lnTo>
                    <a:pt x="691351" y="219506"/>
                  </a:lnTo>
                  <a:lnTo>
                    <a:pt x="691607" y="219510"/>
                  </a:lnTo>
                  <a:lnTo>
                    <a:pt x="693002" y="220390"/>
                  </a:lnTo>
                  <a:lnTo>
                    <a:pt x="693327" y="220775"/>
                  </a:lnTo>
                  <a:lnTo>
                    <a:pt x="693540" y="221297"/>
                  </a:lnTo>
                  <a:lnTo>
                    <a:pt x="693693" y="222154"/>
                  </a:lnTo>
                  <a:lnTo>
                    <a:pt x="693875" y="222323"/>
                  </a:lnTo>
                  <a:lnTo>
                    <a:pt x="694734" y="222692"/>
                  </a:lnTo>
                  <a:lnTo>
                    <a:pt x="695122" y="222754"/>
                  </a:lnTo>
                  <a:lnTo>
                    <a:pt x="695398" y="222744"/>
                  </a:lnTo>
                  <a:lnTo>
                    <a:pt x="696519" y="222427"/>
                  </a:lnTo>
                  <a:lnTo>
                    <a:pt x="696921" y="222544"/>
                  </a:lnTo>
                  <a:lnTo>
                    <a:pt x="697771" y="223246"/>
                  </a:lnTo>
                  <a:lnTo>
                    <a:pt x="698108" y="223847"/>
                  </a:lnTo>
                  <a:lnTo>
                    <a:pt x="698422" y="224161"/>
                  </a:lnTo>
                  <a:lnTo>
                    <a:pt x="698707" y="224367"/>
                  </a:lnTo>
                  <a:lnTo>
                    <a:pt x="699033" y="224437"/>
                  </a:lnTo>
                  <a:lnTo>
                    <a:pt x="699633" y="224327"/>
                  </a:lnTo>
                  <a:lnTo>
                    <a:pt x="700082" y="224106"/>
                  </a:lnTo>
                  <a:lnTo>
                    <a:pt x="700587" y="223972"/>
                  </a:lnTo>
                  <a:lnTo>
                    <a:pt x="701644" y="224146"/>
                  </a:lnTo>
                  <a:lnTo>
                    <a:pt x="703889" y="224372"/>
                  </a:lnTo>
                  <a:lnTo>
                    <a:pt x="704269" y="224351"/>
                  </a:lnTo>
                  <a:lnTo>
                    <a:pt x="705672" y="223942"/>
                  </a:lnTo>
                  <a:lnTo>
                    <a:pt x="706531" y="223591"/>
                  </a:lnTo>
                  <a:lnTo>
                    <a:pt x="707296" y="223751"/>
                  </a:lnTo>
                  <a:lnTo>
                    <a:pt x="707917" y="224186"/>
                  </a:lnTo>
                  <a:lnTo>
                    <a:pt x="708499" y="224956"/>
                  </a:lnTo>
                  <a:lnTo>
                    <a:pt x="708843" y="225168"/>
                  </a:lnTo>
                  <a:lnTo>
                    <a:pt x="709114" y="225248"/>
                  </a:lnTo>
                  <a:lnTo>
                    <a:pt x="709366" y="225192"/>
                  </a:lnTo>
                  <a:lnTo>
                    <a:pt x="709668" y="224979"/>
                  </a:lnTo>
                  <a:lnTo>
                    <a:pt x="710423" y="225079"/>
                  </a:lnTo>
                  <a:lnTo>
                    <a:pt x="710708" y="225336"/>
                  </a:lnTo>
                  <a:lnTo>
                    <a:pt x="711002" y="225815"/>
                  </a:lnTo>
                  <a:lnTo>
                    <a:pt x="711249" y="225964"/>
                  </a:lnTo>
                  <a:lnTo>
                    <a:pt x="711522" y="226006"/>
                  </a:lnTo>
                  <a:lnTo>
                    <a:pt x="712759" y="225774"/>
                  </a:lnTo>
                  <a:lnTo>
                    <a:pt x="714306" y="225300"/>
                  </a:lnTo>
                  <a:lnTo>
                    <a:pt x="715912" y="225281"/>
                  </a:lnTo>
                  <a:lnTo>
                    <a:pt x="716983" y="224885"/>
                  </a:lnTo>
                  <a:lnTo>
                    <a:pt x="717105" y="224700"/>
                  </a:lnTo>
                  <a:lnTo>
                    <a:pt x="717114" y="224446"/>
                  </a:lnTo>
                  <a:lnTo>
                    <a:pt x="717299" y="224198"/>
                  </a:lnTo>
                  <a:lnTo>
                    <a:pt x="717437" y="224190"/>
                  </a:lnTo>
                  <a:lnTo>
                    <a:pt x="718179" y="224506"/>
                  </a:lnTo>
                  <a:lnTo>
                    <a:pt x="719360" y="225174"/>
                  </a:lnTo>
                  <a:lnTo>
                    <a:pt x="719877" y="225759"/>
                  </a:lnTo>
                  <a:lnTo>
                    <a:pt x="720028" y="226121"/>
                  </a:lnTo>
                  <a:lnTo>
                    <a:pt x="720015" y="226312"/>
                  </a:lnTo>
                  <a:lnTo>
                    <a:pt x="719578" y="227037"/>
                  </a:lnTo>
                  <a:lnTo>
                    <a:pt x="719704" y="227353"/>
                  </a:lnTo>
                  <a:lnTo>
                    <a:pt x="720264" y="227599"/>
                  </a:lnTo>
                  <a:lnTo>
                    <a:pt x="720809" y="227643"/>
                  </a:lnTo>
                  <a:lnTo>
                    <a:pt x="721716" y="227430"/>
                  </a:lnTo>
                  <a:lnTo>
                    <a:pt x="722141" y="227423"/>
                  </a:lnTo>
                  <a:lnTo>
                    <a:pt x="723505" y="227799"/>
                  </a:lnTo>
                  <a:lnTo>
                    <a:pt x="723834" y="227971"/>
                  </a:lnTo>
                  <a:lnTo>
                    <a:pt x="724195" y="227829"/>
                  </a:lnTo>
                  <a:lnTo>
                    <a:pt x="725237" y="227073"/>
                  </a:lnTo>
                  <a:lnTo>
                    <a:pt x="725667" y="226664"/>
                  </a:lnTo>
                  <a:lnTo>
                    <a:pt x="725856" y="226374"/>
                  </a:lnTo>
                  <a:lnTo>
                    <a:pt x="725935" y="225929"/>
                  </a:lnTo>
                  <a:lnTo>
                    <a:pt x="725922" y="225625"/>
                  </a:lnTo>
                  <a:lnTo>
                    <a:pt x="726084" y="225304"/>
                  </a:lnTo>
                  <a:lnTo>
                    <a:pt x="726271" y="225107"/>
                  </a:lnTo>
                  <a:lnTo>
                    <a:pt x="726804" y="224924"/>
                  </a:lnTo>
                  <a:lnTo>
                    <a:pt x="727250" y="224884"/>
                  </a:lnTo>
                  <a:lnTo>
                    <a:pt x="727677" y="224952"/>
                  </a:lnTo>
                  <a:lnTo>
                    <a:pt x="728348" y="225146"/>
                  </a:lnTo>
                  <a:lnTo>
                    <a:pt x="728665" y="225342"/>
                  </a:lnTo>
                  <a:lnTo>
                    <a:pt x="728789" y="225520"/>
                  </a:lnTo>
                  <a:lnTo>
                    <a:pt x="728907" y="225917"/>
                  </a:lnTo>
                  <a:lnTo>
                    <a:pt x="728498" y="226667"/>
                  </a:lnTo>
                  <a:lnTo>
                    <a:pt x="728574" y="226946"/>
                  </a:lnTo>
                  <a:lnTo>
                    <a:pt x="728784" y="227195"/>
                  </a:lnTo>
                  <a:lnTo>
                    <a:pt x="729183" y="227377"/>
                  </a:lnTo>
                  <a:lnTo>
                    <a:pt x="729486" y="227313"/>
                  </a:lnTo>
                  <a:lnTo>
                    <a:pt x="729996" y="226829"/>
                  </a:lnTo>
                  <a:lnTo>
                    <a:pt x="730404" y="226757"/>
                  </a:lnTo>
                  <a:lnTo>
                    <a:pt x="730591" y="226872"/>
                  </a:lnTo>
                  <a:lnTo>
                    <a:pt x="730951" y="227398"/>
                  </a:lnTo>
                  <a:lnTo>
                    <a:pt x="731067" y="228043"/>
                  </a:lnTo>
                  <a:lnTo>
                    <a:pt x="731005" y="228409"/>
                  </a:lnTo>
                  <a:lnTo>
                    <a:pt x="730172" y="229441"/>
                  </a:lnTo>
                  <a:lnTo>
                    <a:pt x="730185" y="229786"/>
                  </a:lnTo>
                  <a:lnTo>
                    <a:pt x="730671" y="230029"/>
                  </a:lnTo>
                  <a:lnTo>
                    <a:pt x="731211" y="230098"/>
                  </a:lnTo>
                  <a:lnTo>
                    <a:pt x="732233" y="230004"/>
                  </a:lnTo>
                  <a:lnTo>
                    <a:pt x="732902" y="229657"/>
                  </a:lnTo>
                  <a:lnTo>
                    <a:pt x="733069" y="229465"/>
                  </a:lnTo>
                  <a:lnTo>
                    <a:pt x="733142" y="229105"/>
                  </a:lnTo>
                  <a:lnTo>
                    <a:pt x="733089" y="228657"/>
                  </a:lnTo>
                  <a:lnTo>
                    <a:pt x="733268" y="228352"/>
                  </a:lnTo>
                  <a:lnTo>
                    <a:pt x="733524" y="228303"/>
                  </a:lnTo>
                  <a:lnTo>
                    <a:pt x="734954" y="228572"/>
                  </a:lnTo>
                  <a:lnTo>
                    <a:pt x="735614" y="228848"/>
                  </a:lnTo>
                  <a:lnTo>
                    <a:pt x="736406" y="229564"/>
                  </a:lnTo>
                  <a:lnTo>
                    <a:pt x="736524" y="230001"/>
                  </a:lnTo>
                  <a:lnTo>
                    <a:pt x="736340" y="230545"/>
                  </a:lnTo>
                  <a:lnTo>
                    <a:pt x="736434" y="230894"/>
                  </a:lnTo>
                  <a:lnTo>
                    <a:pt x="736834" y="231301"/>
                  </a:lnTo>
                  <a:lnTo>
                    <a:pt x="737661" y="231482"/>
                  </a:lnTo>
                  <a:lnTo>
                    <a:pt x="738457" y="231441"/>
                  </a:lnTo>
                  <a:lnTo>
                    <a:pt x="738912" y="231182"/>
                  </a:lnTo>
                  <a:lnTo>
                    <a:pt x="739295" y="230858"/>
                  </a:lnTo>
                  <a:lnTo>
                    <a:pt x="739585" y="230878"/>
                  </a:lnTo>
                  <a:lnTo>
                    <a:pt x="740106" y="231391"/>
                  </a:lnTo>
                  <a:lnTo>
                    <a:pt x="740248" y="231939"/>
                  </a:lnTo>
                  <a:lnTo>
                    <a:pt x="740371" y="233005"/>
                  </a:lnTo>
                  <a:lnTo>
                    <a:pt x="741756" y="233028"/>
                  </a:lnTo>
                  <a:lnTo>
                    <a:pt x="742423" y="232866"/>
                  </a:lnTo>
                  <a:lnTo>
                    <a:pt x="743742" y="232285"/>
                  </a:lnTo>
                  <a:lnTo>
                    <a:pt x="743698" y="231845"/>
                  </a:lnTo>
                  <a:lnTo>
                    <a:pt x="743592" y="231579"/>
                  </a:lnTo>
                  <a:lnTo>
                    <a:pt x="743468" y="231428"/>
                  </a:lnTo>
                  <a:lnTo>
                    <a:pt x="742644" y="230927"/>
                  </a:lnTo>
                  <a:lnTo>
                    <a:pt x="742467" y="230689"/>
                  </a:lnTo>
                  <a:lnTo>
                    <a:pt x="742497" y="230515"/>
                  </a:lnTo>
                  <a:lnTo>
                    <a:pt x="742970" y="230207"/>
                  </a:lnTo>
                  <a:lnTo>
                    <a:pt x="743573" y="230023"/>
                  </a:lnTo>
                  <a:lnTo>
                    <a:pt x="744634" y="229957"/>
                  </a:lnTo>
                  <a:lnTo>
                    <a:pt x="745160" y="230240"/>
                  </a:lnTo>
                  <a:lnTo>
                    <a:pt x="745119" y="238811"/>
                  </a:lnTo>
                  <a:lnTo>
                    <a:pt x="744806" y="238817"/>
                  </a:lnTo>
                  <a:lnTo>
                    <a:pt x="744777" y="243815"/>
                  </a:lnTo>
                  <a:lnTo>
                    <a:pt x="744911" y="246035"/>
                  </a:lnTo>
                  <a:lnTo>
                    <a:pt x="744756" y="264148"/>
                  </a:lnTo>
                  <a:lnTo>
                    <a:pt x="744816" y="266151"/>
                  </a:lnTo>
                  <a:lnTo>
                    <a:pt x="744857" y="273921"/>
                  </a:lnTo>
                  <a:lnTo>
                    <a:pt x="742071" y="273922"/>
                  </a:lnTo>
                  <a:lnTo>
                    <a:pt x="742066" y="275085"/>
                  </a:lnTo>
                  <a:lnTo>
                    <a:pt x="727608" y="275067"/>
                  </a:lnTo>
                  <a:lnTo>
                    <a:pt x="726239" y="275105"/>
                  </a:lnTo>
                  <a:lnTo>
                    <a:pt x="725555" y="275209"/>
                  </a:lnTo>
                  <a:lnTo>
                    <a:pt x="709129" y="275327"/>
                  </a:lnTo>
                  <a:lnTo>
                    <a:pt x="709182" y="281151"/>
                  </a:lnTo>
                  <a:lnTo>
                    <a:pt x="697340" y="281188"/>
                  </a:lnTo>
                  <a:lnTo>
                    <a:pt x="697388" y="280932"/>
                  </a:lnTo>
                  <a:lnTo>
                    <a:pt x="697874" y="280534"/>
                  </a:lnTo>
                  <a:lnTo>
                    <a:pt x="698870" y="280319"/>
                  </a:lnTo>
                  <a:lnTo>
                    <a:pt x="699022" y="280140"/>
                  </a:lnTo>
                  <a:lnTo>
                    <a:pt x="695914" y="279089"/>
                  </a:lnTo>
                  <a:lnTo>
                    <a:pt x="694810" y="279486"/>
                  </a:lnTo>
                  <a:lnTo>
                    <a:pt x="694614" y="279776"/>
                  </a:lnTo>
                  <a:lnTo>
                    <a:pt x="694954" y="280010"/>
                  </a:lnTo>
                  <a:lnTo>
                    <a:pt x="694454" y="280471"/>
                  </a:lnTo>
                  <a:lnTo>
                    <a:pt x="694063" y="280490"/>
                  </a:lnTo>
                  <a:lnTo>
                    <a:pt x="693910" y="280382"/>
                  </a:lnTo>
                  <a:lnTo>
                    <a:pt x="693719" y="280390"/>
                  </a:lnTo>
                  <a:lnTo>
                    <a:pt x="692837" y="280773"/>
                  </a:lnTo>
                  <a:lnTo>
                    <a:pt x="692741" y="281066"/>
                  </a:lnTo>
                  <a:lnTo>
                    <a:pt x="692355" y="281085"/>
                  </a:lnTo>
                  <a:lnTo>
                    <a:pt x="691572" y="280654"/>
                  </a:lnTo>
                  <a:lnTo>
                    <a:pt x="691042" y="280227"/>
                  </a:lnTo>
                  <a:lnTo>
                    <a:pt x="689277" y="280276"/>
                  </a:lnTo>
                  <a:lnTo>
                    <a:pt x="688001" y="280519"/>
                  </a:lnTo>
                  <a:lnTo>
                    <a:pt x="687683" y="280496"/>
                  </a:lnTo>
                  <a:lnTo>
                    <a:pt x="687067" y="279960"/>
                  </a:lnTo>
                  <a:lnTo>
                    <a:pt x="686919" y="279685"/>
                  </a:lnTo>
                  <a:lnTo>
                    <a:pt x="686802" y="279247"/>
                  </a:lnTo>
                  <a:lnTo>
                    <a:pt x="686458" y="278948"/>
                  </a:lnTo>
                  <a:lnTo>
                    <a:pt x="686089" y="278752"/>
                  </a:lnTo>
                  <a:lnTo>
                    <a:pt x="685937" y="278800"/>
                  </a:lnTo>
                  <a:lnTo>
                    <a:pt x="681864" y="278717"/>
                  </a:lnTo>
                  <a:lnTo>
                    <a:pt x="682069" y="295289"/>
                  </a:lnTo>
                  <a:lnTo>
                    <a:pt x="682032" y="311430"/>
                  </a:lnTo>
                  <a:lnTo>
                    <a:pt x="682088" y="312170"/>
                  </a:lnTo>
                  <a:lnTo>
                    <a:pt x="682330" y="313181"/>
                  </a:lnTo>
                  <a:lnTo>
                    <a:pt x="682412" y="313812"/>
                  </a:lnTo>
                  <a:lnTo>
                    <a:pt x="680555" y="313801"/>
                  </a:lnTo>
                  <a:lnTo>
                    <a:pt x="679174" y="313693"/>
                  </a:lnTo>
                  <a:lnTo>
                    <a:pt x="678121" y="313493"/>
                  </a:lnTo>
                  <a:lnTo>
                    <a:pt x="677489" y="312913"/>
                  </a:lnTo>
                  <a:lnTo>
                    <a:pt x="675930" y="312705"/>
                  </a:lnTo>
                  <a:lnTo>
                    <a:pt x="675674" y="312601"/>
                  </a:lnTo>
                  <a:lnTo>
                    <a:pt x="673864" y="312580"/>
                  </a:lnTo>
                  <a:lnTo>
                    <a:pt x="673643" y="312703"/>
                  </a:lnTo>
                  <a:lnTo>
                    <a:pt x="671199" y="312588"/>
                  </a:lnTo>
                  <a:lnTo>
                    <a:pt x="670926" y="312525"/>
                  </a:lnTo>
                  <a:lnTo>
                    <a:pt x="669736" y="311929"/>
                  </a:lnTo>
                  <a:lnTo>
                    <a:pt x="669624" y="311249"/>
                  </a:lnTo>
                  <a:lnTo>
                    <a:pt x="669039" y="310899"/>
                  </a:lnTo>
                  <a:lnTo>
                    <a:pt x="668151" y="310895"/>
                  </a:lnTo>
                  <a:lnTo>
                    <a:pt x="666644" y="310382"/>
                  </a:lnTo>
                  <a:lnTo>
                    <a:pt x="666241" y="310311"/>
                  </a:lnTo>
                  <a:lnTo>
                    <a:pt x="665032" y="310348"/>
                  </a:lnTo>
                  <a:lnTo>
                    <a:pt x="664612" y="311452"/>
                  </a:lnTo>
                  <a:lnTo>
                    <a:pt x="663222" y="311556"/>
                  </a:lnTo>
                  <a:lnTo>
                    <a:pt x="661485" y="312315"/>
                  </a:lnTo>
                  <a:lnTo>
                    <a:pt x="660875" y="312857"/>
                  </a:lnTo>
                  <a:lnTo>
                    <a:pt x="660728" y="313304"/>
                  </a:lnTo>
                  <a:lnTo>
                    <a:pt x="660563" y="313430"/>
                  </a:lnTo>
                  <a:lnTo>
                    <a:pt x="660130" y="313545"/>
                  </a:lnTo>
                  <a:lnTo>
                    <a:pt x="659463" y="313538"/>
                  </a:lnTo>
                  <a:lnTo>
                    <a:pt x="658965" y="313995"/>
                  </a:lnTo>
                  <a:lnTo>
                    <a:pt x="659113" y="315036"/>
                  </a:lnTo>
                  <a:lnTo>
                    <a:pt x="659344" y="315916"/>
                  </a:lnTo>
                  <a:lnTo>
                    <a:pt x="659348" y="316188"/>
                  </a:lnTo>
                  <a:lnTo>
                    <a:pt x="660105" y="316355"/>
                  </a:lnTo>
                  <a:lnTo>
                    <a:pt x="662170" y="317340"/>
                  </a:lnTo>
                  <a:lnTo>
                    <a:pt x="667282" y="317351"/>
                  </a:lnTo>
                  <a:lnTo>
                    <a:pt x="668304" y="317508"/>
                  </a:lnTo>
                  <a:lnTo>
                    <a:pt x="668287" y="325045"/>
                  </a:lnTo>
                  <a:lnTo>
                    <a:pt x="669265" y="325494"/>
                  </a:lnTo>
                  <a:lnTo>
                    <a:pt x="669282" y="326375"/>
                  </a:lnTo>
                  <a:lnTo>
                    <a:pt x="668966" y="326519"/>
                  </a:lnTo>
                  <a:lnTo>
                    <a:pt x="668248" y="326593"/>
                  </a:lnTo>
                  <a:lnTo>
                    <a:pt x="668131" y="327106"/>
                  </a:lnTo>
                  <a:lnTo>
                    <a:pt x="667638" y="327303"/>
                  </a:lnTo>
                  <a:lnTo>
                    <a:pt x="667182" y="327237"/>
                  </a:lnTo>
                  <a:lnTo>
                    <a:pt x="667085" y="326980"/>
                  </a:lnTo>
                  <a:lnTo>
                    <a:pt x="666696" y="326582"/>
                  </a:lnTo>
                  <a:lnTo>
                    <a:pt x="665165" y="326451"/>
                  </a:lnTo>
                  <a:lnTo>
                    <a:pt x="664508" y="326440"/>
                  </a:lnTo>
                  <a:lnTo>
                    <a:pt x="663492" y="326704"/>
                  </a:lnTo>
                  <a:lnTo>
                    <a:pt x="662874" y="326533"/>
                  </a:lnTo>
                  <a:lnTo>
                    <a:pt x="662376" y="326767"/>
                  </a:lnTo>
                  <a:lnTo>
                    <a:pt x="661689" y="326819"/>
                  </a:lnTo>
                  <a:lnTo>
                    <a:pt x="660910" y="326478"/>
                  </a:lnTo>
                  <a:lnTo>
                    <a:pt x="660634" y="325902"/>
                  </a:lnTo>
                  <a:lnTo>
                    <a:pt x="660132" y="325604"/>
                  </a:lnTo>
                  <a:lnTo>
                    <a:pt x="659812" y="325534"/>
                  </a:lnTo>
                  <a:lnTo>
                    <a:pt x="659232" y="325534"/>
                  </a:lnTo>
                  <a:lnTo>
                    <a:pt x="657914" y="325951"/>
                  </a:lnTo>
                  <a:lnTo>
                    <a:pt x="656958" y="325985"/>
                  </a:lnTo>
                  <a:lnTo>
                    <a:pt x="655700" y="325766"/>
                  </a:lnTo>
                  <a:lnTo>
                    <a:pt x="654585" y="325253"/>
                  </a:lnTo>
                  <a:lnTo>
                    <a:pt x="652980" y="325074"/>
                  </a:lnTo>
                  <a:lnTo>
                    <a:pt x="652366" y="325240"/>
                  </a:lnTo>
                  <a:lnTo>
                    <a:pt x="652582" y="325489"/>
                  </a:lnTo>
                  <a:lnTo>
                    <a:pt x="653157" y="325794"/>
                  </a:lnTo>
                  <a:lnTo>
                    <a:pt x="653360" y="326014"/>
                  </a:lnTo>
                  <a:lnTo>
                    <a:pt x="652919" y="326523"/>
                  </a:lnTo>
                  <a:lnTo>
                    <a:pt x="652858" y="326679"/>
                  </a:lnTo>
                  <a:lnTo>
                    <a:pt x="652793" y="327289"/>
                  </a:lnTo>
                  <a:lnTo>
                    <a:pt x="652871" y="327928"/>
                  </a:lnTo>
                  <a:lnTo>
                    <a:pt x="652555" y="328567"/>
                  </a:lnTo>
                  <a:lnTo>
                    <a:pt x="652381" y="329351"/>
                  </a:lnTo>
                  <a:lnTo>
                    <a:pt x="652459" y="329805"/>
                  </a:lnTo>
                  <a:lnTo>
                    <a:pt x="652385" y="330645"/>
                  </a:lnTo>
                  <a:lnTo>
                    <a:pt x="651944" y="330808"/>
                  </a:lnTo>
                  <a:lnTo>
                    <a:pt x="651749" y="331053"/>
                  </a:lnTo>
                  <a:lnTo>
                    <a:pt x="651684" y="331224"/>
                  </a:lnTo>
                  <a:lnTo>
                    <a:pt x="651818" y="331659"/>
                  </a:lnTo>
                  <a:lnTo>
                    <a:pt x="651796" y="331853"/>
                  </a:lnTo>
                  <a:lnTo>
                    <a:pt x="651260" y="332551"/>
                  </a:lnTo>
                  <a:lnTo>
                    <a:pt x="651252" y="332685"/>
                  </a:lnTo>
                  <a:lnTo>
                    <a:pt x="651351" y="332863"/>
                  </a:lnTo>
                  <a:lnTo>
                    <a:pt x="651696" y="333332"/>
                  </a:lnTo>
                  <a:lnTo>
                    <a:pt x="651731" y="333666"/>
                  </a:lnTo>
                  <a:lnTo>
                    <a:pt x="651640" y="333956"/>
                  </a:lnTo>
                  <a:lnTo>
                    <a:pt x="651497" y="334135"/>
                  </a:lnTo>
                  <a:lnTo>
                    <a:pt x="650992" y="334562"/>
                  </a:lnTo>
                  <a:lnTo>
                    <a:pt x="650982" y="336328"/>
                  </a:lnTo>
                  <a:lnTo>
                    <a:pt x="650053" y="337625"/>
                  </a:lnTo>
                  <a:lnTo>
                    <a:pt x="649185" y="338130"/>
                  </a:lnTo>
                  <a:lnTo>
                    <a:pt x="648572" y="338320"/>
                  </a:lnTo>
                  <a:lnTo>
                    <a:pt x="648304" y="338959"/>
                  </a:lnTo>
                  <a:lnTo>
                    <a:pt x="648071" y="339134"/>
                  </a:lnTo>
                  <a:lnTo>
                    <a:pt x="647609" y="339264"/>
                  </a:lnTo>
                  <a:lnTo>
                    <a:pt x="647294" y="339568"/>
                  </a:lnTo>
                  <a:lnTo>
                    <a:pt x="647147" y="340330"/>
                  </a:lnTo>
                  <a:lnTo>
                    <a:pt x="647268" y="340646"/>
                  </a:lnTo>
                  <a:lnTo>
                    <a:pt x="648442" y="340940"/>
                  </a:lnTo>
                  <a:lnTo>
                    <a:pt x="649862" y="341791"/>
                  </a:lnTo>
                  <a:lnTo>
                    <a:pt x="650320" y="342516"/>
                  </a:lnTo>
                  <a:lnTo>
                    <a:pt x="651640" y="343375"/>
                  </a:lnTo>
                  <a:lnTo>
                    <a:pt x="653547" y="343878"/>
                  </a:lnTo>
                  <a:lnTo>
                    <a:pt x="654307" y="344150"/>
                  </a:lnTo>
                  <a:lnTo>
                    <a:pt x="656897" y="345756"/>
                  </a:lnTo>
                  <a:lnTo>
                    <a:pt x="657017" y="345905"/>
                  </a:lnTo>
                  <a:lnTo>
                    <a:pt x="656880" y="346307"/>
                  </a:lnTo>
                  <a:lnTo>
                    <a:pt x="656945" y="346767"/>
                  </a:lnTo>
                  <a:lnTo>
                    <a:pt x="657109" y="347176"/>
                  </a:lnTo>
                  <a:lnTo>
                    <a:pt x="657381" y="347444"/>
                  </a:lnTo>
                  <a:lnTo>
                    <a:pt x="660129" y="347487"/>
                  </a:lnTo>
                  <a:lnTo>
                    <a:pt x="660577" y="347372"/>
                  </a:lnTo>
                  <a:lnTo>
                    <a:pt x="660754" y="347045"/>
                  </a:lnTo>
                  <a:lnTo>
                    <a:pt x="661082" y="346978"/>
                  </a:lnTo>
                  <a:lnTo>
                    <a:pt x="662506" y="347602"/>
                  </a:lnTo>
                  <a:lnTo>
                    <a:pt x="663968" y="348966"/>
                  </a:lnTo>
                  <a:lnTo>
                    <a:pt x="665766" y="349717"/>
                  </a:lnTo>
                  <a:lnTo>
                    <a:pt x="666779" y="350055"/>
                  </a:lnTo>
                  <a:lnTo>
                    <a:pt x="667366" y="350100"/>
                  </a:lnTo>
                  <a:lnTo>
                    <a:pt x="668565" y="349982"/>
                  </a:lnTo>
                  <a:lnTo>
                    <a:pt x="669000" y="350056"/>
                  </a:lnTo>
                  <a:lnTo>
                    <a:pt x="670314" y="351235"/>
                  </a:lnTo>
                  <a:lnTo>
                    <a:pt x="672213" y="352671"/>
                  </a:lnTo>
                  <a:lnTo>
                    <a:pt x="672902" y="352968"/>
                  </a:lnTo>
                  <a:lnTo>
                    <a:pt x="673377" y="353027"/>
                  </a:lnTo>
                  <a:lnTo>
                    <a:pt x="673734" y="352960"/>
                  </a:lnTo>
                  <a:lnTo>
                    <a:pt x="676718" y="354099"/>
                  </a:lnTo>
                  <a:lnTo>
                    <a:pt x="677447" y="355203"/>
                  </a:lnTo>
                  <a:lnTo>
                    <a:pt x="678610" y="356597"/>
                  </a:lnTo>
                  <a:lnTo>
                    <a:pt x="679119" y="356901"/>
                  </a:lnTo>
                  <a:lnTo>
                    <a:pt x="679946" y="357221"/>
                  </a:lnTo>
                  <a:lnTo>
                    <a:pt x="681678" y="357541"/>
                  </a:lnTo>
                  <a:lnTo>
                    <a:pt x="684667" y="358553"/>
                  </a:lnTo>
                  <a:lnTo>
                    <a:pt x="687488" y="360223"/>
                  </a:lnTo>
                  <a:lnTo>
                    <a:pt x="688388" y="360536"/>
                  </a:lnTo>
                  <a:lnTo>
                    <a:pt x="691618" y="360626"/>
                  </a:lnTo>
                  <a:lnTo>
                    <a:pt x="693367" y="361187"/>
                  </a:lnTo>
                  <a:lnTo>
                    <a:pt x="695839" y="360428"/>
                  </a:lnTo>
                  <a:lnTo>
                    <a:pt x="696807" y="360276"/>
                  </a:lnTo>
                  <a:lnTo>
                    <a:pt x="698207" y="359760"/>
                  </a:lnTo>
                  <a:lnTo>
                    <a:pt x="699052" y="359384"/>
                  </a:lnTo>
                  <a:lnTo>
                    <a:pt x="700478" y="358522"/>
                  </a:lnTo>
                  <a:lnTo>
                    <a:pt x="701852" y="358527"/>
                  </a:lnTo>
                  <a:lnTo>
                    <a:pt x="702955" y="358338"/>
                  </a:lnTo>
                  <a:lnTo>
                    <a:pt x="703968" y="358290"/>
                  </a:lnTo>
                  <a:lnTo>
                    <a:pt x="703944" y="365904"/>
                  </a:lnTo>
                  <a:lnTo>
                    <a:pt x="688440" y="365905"/>
                  </a:lnTo>
                  <a:lnTo>
                    <a:pt x="672215" y="365761"/>
                  </a:lnTo>
                  <a:lnTo>
                    <a:pt x="670657" y="365718"/>
                  </a:lnTo>
                  <a:lnTo>
                    <a:pt x="664105" y="365735"/>
                  </a:lnTo>
                  <a:lnTo>
                    <a:pt x="659941" y="365662"/>
                  </a:lnTo>
                  <a:lnTo>
                    <a:pt x="654901" y="365715"/>
                  </a:lnTo>
                  <a:lnTo>
                    <a:pt x="631322" y="365600"/>
                  </a:lnTo>
                  <a:lnTo>
                    <a:pt x="619140" y="365549"/>
                  </a:lnTo>
                  <a:lnTo>
                    <a:pt x="605801" y="365645"/>
                  </a:lnTo>
                  <a:lnTo>
                    <a:pt x="605775" y="374973"/>
                  </a:lnTo>
                  <a:lnTo>
                    <a:pt x="605818" y="396681"/>
                  </a:lnTo>
                  <a:lnTo>
                    <a:pt x="604964" y="396562"/>
                  </a:lnTo>
                  <a:lnTo>
                    <a:pt x="604162" y="396242"/>
                  </a:lnTo>
                  <a:lnTo>
                    <a:pt x="603034" y="396212"/>
                  </a:lnTo>
                  <a:lnTo>
                    <a:pt x="601905" y="398535"/>
                  </a:lnTo>
                  <a:lnTo>
                    <a:pt x="601720" y="399245"/>
                  </a:lnTo>
                  <a:lnTo>
                    <a:pt x="601458" y="401226"/>
                  </a:lnTo>
                  <a:lnTo>
                    <a:pt x="601282" y="401535"/>
                  </a:lnTo>
                  <a:lnTo>
                    <a:pt x="601059" y="401624"/>
                  </a:lnTo>
                  <a:lnTo>
                    <a:pt x="600455" y="401572"/>
                  </a:lnTo>
                  <a:lnTo>
                    <a:pt x="600077" y="401085"/>
                  </a:lnTo>
                  <a:lnTo>
                    <a:pt x="598645" y="400033"/>
                  </a:lnTo>
                  <a:lnTo>
                    <a:pt x="597024" y="399773"/>
                  </a:lnTo>
                  <a:lnTo>
                    <a:pt x="596209" y="399446"/>
                  </a:lnTo>
                  <a:lnTo>
                    <a:pt x="595948" y="399297"/>
                  </a:lnTo>
                  <a:lnTo>
                    <a:pt x="595617" y="398940"/>
                  </a:lnTo>
                  <a:lnTo>
                    <a:pt x="595012" y="398632"/>
                  </a:lnTo>
                  <a:lnTo>
                    <a:pt x="593172" y="398614"/>
                  </a:lnTo>
                  <a:lnTo>
                    <a:pt x="593005" y="398060"/>
                  </a:lnTo>
                  <a:lnTo>
                    <a:pt x="592956" y="396261"/>
                  </a:lnTo>
                  <a:lnTo>
                    <a:pt x="589518" y="396228"/>
                  </a:lnTo>
                  <a:lnTo>
                    <a:pt x="589530" y="396428"/>
                  </a:lnTo>
                  <a:lnTo>
                    <a:pt x="589732" y="396540"/>
                  </a:lnTo>
                  <a:lnTo>
                    <a:pt x="591432" y="400069"/>
                  </a:lnTo>
                  <a:lnTo>
                    <a:pt x="592134" y="403013"/>
                  </a:lnTo>
                  <a:lnTo>
                    <a:pt x="592160" y="403336"/>
                  </a:lnTo>
                  <a:lnTo>
                    <a:pt x="590807" y="403355"/>
                  </a:lnTo>
                  <a:lnTo>
                    <a:pt x="589564" y="403585"/>
                  </a:lnTo>
                  <a:lnTo>
                    <a:pt x="589354" y="403340"/>
                  </a:lnTo>
                  <a:lnTo>
                    <a:pt x="576306" y="403340"/>
                  </a:lnTo>
                  <a:lnTo>
                    <a:pt x="575682" y="402544"/>
                  </a:lnTo>
                  <a:lnTo>
                    <a:pt x="570637" y="398511"/>
                  </a:lnTo>
                  <a:lnTo>
                    <a:pt x="570072" y="397968"/>
                  </a:lnTo>
                  <a:lnTo>
                    <a:pt x="569781" y="397388"/>
                  </a:lnTo>
                  <a:lnTo>
                    <a:pt x="569674" y="396715"/>
                  </a:lnTo>
                  <a:lnTo>
                    <a:pt x="569801" y="394926"/>
                  </a:lnTo>
                  <a:lnTo>
                    <a:pt x="569707" y="394343"/>
                  </a:lnTo>
                  <a:lnTo>
                    <a:pt x="569532" y="393952"/>
                  </a:lnTo>
                  <a:lnTo>
                    <a:pt x="569193" y="393491"/>
                  </a:lnTo>
                  <a:lnTo>
                    <a:pt x="567343" y="391522"/>
                  </a:lnTo>
                  <a:lnTo>
                    <a:pt x="556972" y="391555"/>
                  </a:lnTo>
                  <a:lnTo>
                    <a:pt x="556971" y="387387"/>
                  </a:lnTo>
                  <a:lnTo>
                    <a:pt x="556228" y="386800"/>
                  </a:lnTo>
                  <a:lnTo>
                    <a:pt x="547372" y="386795"/>
                  </a:lnTo>
                  <a:lnTo>
                    <a:pt x="547332" y="384178"/>
                  </a:lnTo>
                  <a:lnTo>
                    <a:pt x="546902" y="383888"/>
                  </a:lnTo>
                  <a:lnTo>
                    <a:pt x="546008" y="383078"/>
                  </a:lnTo>
                  <a:lnTo>
                    <a:pt x="545950" y="379695"/>
                  </a:lnTo>
                  <a:lnTo>
                    <a:pt x="543225" y="379696"/>
                  </a:lnTo>
                  <a:lnTo>
                    <a:pt x="543193" y="377369"/>
                  </a:lnTo>
                  <a:lnTo>
                    <a:pt x="540341" y="377357"/>
                  </a:lnTo>
                  <a:lnTo>
                    <a:pt x="537504" y="375508"/>
                  </a:lnTo>
                  <a:lnTo>
                    <a:pt x="536463" y="374965"/>
                  </a:lnTo>
                  <a:lnTo>
                    <a:pt x="535479" y="373954"/>
                  </a:lnTo>
                  <a:lnTo>
                    <a:pt x="534137" y="372158"/>
                  </a:lnTo>
                  <a:lnTo>
                    <a:pt x="533870" y="371942"/>
                  </a:lnTo>
                  <a:lnTo>
                    <a:pt x="533431" y="371816"/>
                  </a:lnTo>
                  <a:lnTo>
                    <a:pt x="532768" y="371377"/>
                  </a:lnTo>
                  <a:lnTo>
                    <a:pt x="532536" y="371028"/>
                  </a:lnTo>
                  <a:lnTo>
                    <a:pt x="532458" y="370632"/>
                  </a:lnTo>
                  <a:lnTo>
                    <a:pt x="532277" y="370283"/>
                  </a:lnTo>
                  <a:lnTo>
                    <a:pt x="532091" y="370077"/>
                  </a:lnTo>
                  <a:lnTo>
                    <a:pt x="531511" y="369710"/>
                  </a:lnTo>
                  <a:lnTo>
                    <a:pt x="531076" y="368922"/>
                  </a:lnTo>
                  <a:lnTo>
                    <a:pt x="529357" y="367707"/>
                  </a:lnTo>
                  <a:lnTo>
                    <a:pt x="528846" y="367157"/>
                  </a:lnTo>
                  <a:lnTo>
                    <a:pt x="528301" y="366453"/>
                  </a:lnTo>
                  <a:lnTo>
                    <a:pt x="528244" y="366116"/>
                  </a:lnTo>
                  <a:lnTo>
                    <a:pt x="528348" y="365895"/>
                  </a:lnTo>
                  <a:lnTo>
                    <a:pt x="528484" y="365808"/>
                  </a:lnTo>
                  <a:lnTo>
                    <a:pt x="528706" y="365737"/>
                  </a:lnTo>
                  <a:lnTo>
                    <a:pt x="529222" y="365763"/>
                  </a:lnTo>
                  <a:lnTo>
                    <a:pt x="529058" y="365652"/>
                  </a:lnTo>
                  <a:lnTo>
                    <a:pt x="528799" y="365633"/>
                  </a:lnTo>
                  <a:lnTo>
                    <a:pt x="527676" y="365967"/>
                  </a:lnTo>
                  <a:lnTo>
                    <a:pt x="527658" y="366324"/>
                  </a:lnTo>
                  <a:lnTo>
                    <a:pt x="527510" y="366495"/>
                  </a:lnTo>
                  <a:lnTo>
                    <a:pt x="526590" y="366987"/>
                  </a:lnTo>
                  <a:lnTo>
                    <a:pt x="526180" y="367095"/>
                  </a:lnTo>
                  <a:lnTo>
                    <a:pt x="525118" y="367114"/>
                  </a:lnTo>
                  <a:lnTo>
                    <a:pt x="524650" y="367241"/>
                  </a:lnTo>
                  <a:lnTo>
                    <a:pt x="524008" y="367639"/>
                  </a:lnTo>
                  <a:lnTo>
                    <a:pt x="522903" y="368034"/>
                  </a:lnTo>
                  <a:lnTo>
                    <a:pt x="522648" y="367917"/>
                  </a:lnTo>
                  <a:lnTo>
                    <a:pt x="522605" y="367512"/>
                  </a:lnTo>
                  <a:lnTo>
                    <a:pt x="522380" y="367241"/>
                  </a:lnTo>
                  <a:lnTo>
                    <a:pt x="521809" y="366842"/>
                  </a:lnTo>
                  <a:lnTo>
                    <a:pt x="521269" y="366924"/>
                  </a:lnTo>
                  <a:lnTo>
                    <a:pt x="521127" y="366882"/>
                  </a:lnTo>
                  <a:lnTo>
                    <a:pt x="520526" y="366218"/>
                  </a:lnTo>
                  <a:lnTo>
                    <a:pt x="519921" y="365874"/>
                  </a:lnTo>
                  <a:lnTo>
                    <a:pt x="518907" y="366075"/>
                  </a:lnTo>
                  <a:lnTo>
                    <a:pt x="517633" y="366553"/>
                  </a:lnTo>
                  <a:lnTo>
                    <a:pt x="516262" y="366511"/>
                  </a:lnTo>
                  <a:lnTo>
                    <a:pt x="515512" y="366328"/>
                  </a:lnTo>
                  <a:lnTo>
                    <a:pt x="514603" y="366924"/>
                  </a:lnTo>
                  <a:lnTo>
                    <a:pt x="514446" y="366949"/>
                  </a:lnTo>
                  <a:lnTo>
                    <a:pt x="513520" y="366746"/>
                  </a:lnTo>
                  <a:lnTo>
                    <a:pt x="513347" y="366778"/>
                  </a:lnTo>
                  <a:lnTo>
                    <a:pt x="512492" y="367418"/>
                  </a:lnTo>
                  <a:lnTo>
                    <a:pt x="511736" y="367576"/>
                  </a:lnTo>
                  <a:lnTo>
                    <a:pt x="511405" y="367877"/>
                  </a:lnTo>
                  <a:lnTo>
                    <a:pt x="511316" y="368008"/>
                  </a:lnTo>
                  <a:lnTo>
                    <a:pt x="511158" y="369004"/>
                  </a:lnTo>
                  <a:lnTo>
                    <a:pt x="511034" y="369832"/>
                  </a:lnTo>
                  <a:lnTo>
                    <a:pt x="511051" y="370188"/>
                  </a:lnTo>
                  <a:lnTo>
                    <a:pt x="510206" y="370852"/>
                  </a:lnTo>
                  <a:lnTo>
                    <a:pt x="509866" y="371011"/>
                  </a:lnTo>
                  <a:lnTo>
                    <a:pt x="509107" y="370768"/>
                  </a:lnTo>
                  <a:lnTo>
                    <a:pt x="507118" y="371000"/>
                  </a:lnTo>
                  <a:lnTo>
                    <a:pt x="506068" y="371280"/>
                  </a:lnTo>
                  <a:lnTo>
                    <a:pt x="505426" y="371067"/>
                  </a:lnTo>
                  <a:lnTo>
                    <a:pt x="505042" y="370758"/>
                  </a:lnTo>
                  <a:lnTo>
                    <a:pt x="504100" y="370467"/>
                  </a:lnTo>
                  <a:lnTo>
                    <a:pt x="503585" y="370420"/>
                  </a:lnTo>
                  <a:lnTo>
                    <a:pt x="502821" y="370121"/>
                  </a:lnTo>
                  <a:lnTo>
                    <a:pt x="502467" y="369893"/>
                  </a:lnTo>
                  <a:lnTo>
                    <a:pt x="501851" y="369746"/>
                  </a:lnTo>
                  <a:lnTo>
                    <a:pt x="501440" y="369751"/>
                  </a:lnTo>
                  <a:lnTo>
                    <a:pt x="501309" y="369786"/>
                  </a:lnTo>
                  <a:lnTo>
                    <a:pt x="501480" y="369937"/>
                  </a:lnTo>
                  <a:lnTo>
                    <a:pt x="501433" y="370169"/>
                  </a:lnTo>
                  <a:lnTo>
                    <a:pt x="500354" y="371019"/>
                  </a:lnTo>
                  <a:lnTo>
                    <a:pt x="500273" y="371179"/>
                  </a:lnTo>
                  <a:lnTo>
                    <a:pt x="500439" y="371330"/>
                  </a:lnTo>
                  <a:lnTo>
                    <a:pt x="500418" y="371504"/>
                  </a:lnTo>
                  <a:lnTo>
                    <a:pt x="499425" y="372537"/>
                  </a:lnTo>
                  <a:lnTo>
                    <a:pt x="498440" y="372413"/>
                  </a:lnTo>
                  <a:lnTo>
                    <a:pt x="498175" y="372189"/>
                  </a:lnTo>
                  <a:lnTo>
                    <a:pt x="497804" y="372117"/>
                  </a:lnTo>
                  <a:lnTo>
                    <a:pt x="497258" y="372137"/>
                  </a:lnTo>
                  <a:lnTo>
                    <a:pt x="495448" y="372540"/>
                  </a:lnTo>
                  <a:lnTo>
                    <a:pt x="495047" y="372569"/>
                  </a:lnTo>
                  <a:lnTo>
                    <a:pt x="493962" y="372359"/>
                  </a:lnTo>
                  <a:lnTo>
                    <a:pt x="493273" y="372127"/>
                  </a:lnTo>
                  <a:lnTo>
                    <a:pt x="491981" y="371983"/>
                  </a:lnTo>
                  <a:lnTo>
                    <a:pt x="491680" y="372024"/>
                  </a:lnTo>
                  <a:lnTo>
                    <a:pt x="491292" y="372211"/>
                  </a:lnTo>
                  <a:lnTo>
                    <a:pt x="490465" y="372361"/>
                  </a:lnTo>
                  <a:lnTo>
                    <a:pt x="488628" y="373822"/>
                  </a:lnTo>
                  <a:lnTo>
                    <a:pt x="488344" y="374141"/>
                  </a:lnTo>
                  <a:lnTo>
                    <a:pt x="487558" y="375509"/>
                  </a:lnTo>
                  <a:lnTo>
                    <a:pt x="487439" y="375817"/>
                  </a:lnTo>
                  <a:lnTo>
                    <a:pt x="487121" y="375915"/>
                  </a:lnTo>
                  <a:lnTo>
                    <a:pt x="486154" y="375744"/>
                  </a:lnTo>
                  <a:lnTo>
                    <a:pt x="485990" y="375778"/>
                  </a:lnTo>
                  <a:lnTo>
                    <a:pt x="485814" y="376113"/>
                  </a:lnTo>
                  <a:lnTo>
                    <a:pt x="485391" y="376371"/>
                  </a:lnTo>
                  <a:lnTo>
                    <a:pt x="484440" y="376303"/>
                  </a:lnTo>
                  <a:lnTo>
                    <a:pt x="484025" y="377104"/>
                  </a:lnTo>
                  <a:lnTo>
                    <a:pt x="484001" y="377255"/>
                  </a:lnTo>
                  <a:lnTo>
                    <a:pt x="484396" y="377876"/>
                  </a:lnTo>
                  <a:lnTo>
                    <a:pt x="484405" y="378132"/>
                  </a:lnTo>
                  <a:lnTo>
                    <a:pt x="484165" y="378296"/>
                  </a:lnTo>
                  <a:lnTo>
                    <a:pt x="483563" y="378458"/>
                  </a:lnTo>
                  <a:lnTo>
                    <a:pt x="482144" y="378418"/>
                  </a:lnTo>
                  <a:lnTo>
                    <a:pt x="481936" y="377584"/>
                  </a:lnTo>
                  <a:lnTo>
                    <a:pt x="481501" y="376817"/>
                  </a:lnTo>
                  <a:lnTo>
                    <a:pt x="480525" y="376294"/>
                  </a:lnTo>
                  <a:lnTo>
                    <a:pt x="480144" y="375776"/>
                  </a:lnTo>
                  <a:lnTo>
                    <a:pt x="479903" y="375592"/>
                  </a:lnTo>
                  <a:lnTo>
                    <a:pt x="478745" y="375201"/>
                  </a:lnTo>
                  <a:lnTo>
                    <a:pt x="478037" y="375116"/>
                  </a:lnTo>
                  <a:lnTo>
                    <a:pt x="475215" y="375816"/>
                  </a:lnTo>
                  <a:lnTo>
                    <a:pt x="474314" y="376395"/>
                  </a:lnTo>
                  <a:lnTo>
                    <a:pt x="473631" y="376406"/>
                  </a:lnTo>
                  <a:lnTo>
                    <a:pt x="472509" y="377203"/>
                  </a:lnTo>
                  <a:lnTo>
                    <a:pt x="472161" y="377565"/>
                  </a:lnTo>
                  <a:lnTo>
                    <a:pt x="471924" y="377439"/>
                  </a:lnTo>
                  <a:lnTo>
                    <a:pt x="471509" y="376944"/>
                  </a:lnTo>
                  <a:lnTo>
                    <a:pt x="470372" y="376388"/>
                  </a:lnTo>
                  <a:lnTo>
                    <a:pt x="469854" y="376410"/>
                  </a:lnTo>
                  <a:lnTo>
                    <a:pt x="468767" y="376743"/>
                  </a:lnTo>
                  <a:lnTo>
                    <a:pt x="468145" y="377136"/>
                  </a:lnTo>
                  <a:lnTo>
                    <a:pt x="467496" y="377403"/>
                  </a:lnTo>
                  <a:lnTo>
                    <a:pt x="466210" y="377352"/>
                  </a:lnTo>
                  <a:lnTo>
                    <a:pt x="466230" y="376462"/>
                  </a:lnTo>
                  <a:lnTo>
                    <a:pt x="465842" y="376328"/>
                  </a:lnTo>
                  <a:lnTo>
                    <a:pt x="465217" y="376381"/>
                  </a:lnTo>
                  <a:lnTo>
                    <a:pt x="464624" y="375933"/>
                  </a:lnTo>
                  <a:lnTo>
                    <a:pt x="464471" y="375566"/>
                  </a:lnTo>
                  <a:lnTo>
                    <a:pt x="464067" y="373666"/>
                  </a:lnTo>
                  <a:lnTo>
                    <a:pt x="463316" y="373271"/>
                  </a:lnTo>
                  <a:lnTo>
                    <a:pt x="463110" y="373242"/>
                  </a:lnTo>
                  <a:lnTo>
                    <a:pt x="462429" y="373505"/>
                  </a:lnTo>
                  <a:lnTo>
                    <a:pt x="462199" y="373503"/>
                  </a:lnTo>
                  <a:lnTo>
                    <a:pt x="461365" y="372127"/>
                  </a:lnTo>
                  <a:lnTo>
                    <a:pt x="461029" y="371767"/>
                  </a:lnTo>
                  <a:lnTo>
                    <a:pt x="460744" y="371742"/>
                  </a:lnTo>
                  <a:lnTo>
                    <a:pt x="460103" y="372005"/>
                  </a:lnTo>
                  <a:lnTo>
                    <a:pt x="459718" y="372022"/>
                  </a:lnTo>
                  <a:lnTo>
                    <a:pt x="458932" y="371885"/>
                  </a:lnTo>
                  <a:lnTo>
                    <a:pt x="458742" y="371770"/>
                  </a:lnTo>
                  <a:lnTo>
                    <a:pt x="457671" y="370490"/>
                  </a:lnTo>
                  <a:lnTo>
                    <a:pt x="457374" y="370306"/>
                  </a:lnTo>
                  <a:lnTo>
                    <a:pt x="456231" y="369883"/>
                  </a:lnTo>
                  <a:lnTo>
                    <a:pt x="455857" y="369396"/>
                  </a:lnTo>
                  <a:lnTo>
                    <a:pt x="455638" y="368908"/>
                  </a:lnTo>
                  <a:lnTo>
                    <a:pt x="454851" y="368778"/>
                  </a:lnTo>
                  <a:lnTo>
                    <a:pt x="454111" y="368756"/>
                  </a:lnTo>
                  <a:lnTo>
                    <a:pt x="453743" y="368437"/>
                  </a:lnTo>
                  <a:lnTo>
                    <a:pt x="453683" y="368258"/>
                  </a:lnTo>
                  <a:lnTo>
                    <a:pt x="453647" y="367575"/>
                  </a:lnTo>
                  <a:lnTo>
                    <a:pt x="454245" y="365400"/>
                  </a:lnTo>
                  <a:lnTo>
                    <a:pt x="454494" y="363677"/>
                  </a:lnTo>
                  <a:lnTo>
                    <a:pt x="453694" y="362320"/>
                  </a:lnTo>
                  <a:lnTo>
                    <a:pt x="453359" y="362243"/>
                  </a:lnTo>
                  <a:lnTo>
                    <a:pt x="452508" y="362480"/>
                  </a:lnTo>
                  <a:lnTo>
                    <a:pt x="451547" y="362564"/>
                  </a:lnTo>
                  <a:lnTo>
                    <a:pt x="450520" y="362427"/>
                  </a:lnTo>
                  <a:lnTo>
                    <a:pt x="448587" y="362584"/>
                  </a:lnTo>
                  <a:lnTo>
                    <a:pt x="448025" y="362559"/>
                  </a:lnTo>
                  <a:lnTo>
                    <a:pt x="446600" y="362399"/>
                  </a:lnTo>
                  <a:lnTo>
                    <a:pt x="446405" y="362304"/>
                  </a:lnTo>
                  <a:lnTo>
                    <a:pt x="446195" y="361510"/>
                  </a:lnTo>
                  <a:lnTo>
                    <a:pt x="445277" y="361223"/>
                  </a:lnTo>
                  <a:lnTo>
                    <a:pt x="445021" y="361071"/>
                  </a:lnTo>
                  <a:lnTo>
                    <a:pt x="444871" y="360934"/>
                  </a:lnTo>
                  <a:lnTo>
                    <a:pt x="444720" y="360611"/>
                  </a:lnTo>
                  <a:lnTo>
                    <a:pt x="444646" y="360077"/>
                  </a:lnTo>
                  <a:lnTo>
                    <a:pt x="444044" y="359763"/>
                  </a:lnTo>
                  <a:lnTo>
                    <a:pt x="443479" y="359172"/>
                  </a:lnTo>
                  <a:lnTo>
                    <a:pt x="443184" y="358204"/>
                  </a:lnTo>
                  <a:lnTo>
                    <a:pt x="442615" y="357445"/>
                  </a:lnTo>
                  <a:lnTo>
                    <a:pt x="442853" y="356479"/>
                  </a:lnTo>
                  <a:lnTo>
                    <a:pt x="443157" y="355626"/>
                  </a:lnTo>
                  <a:lnTo>
                    <a:pt x="443254" y="355034"/>
                  </a:lnTo>
                  <a:lnTo>
                    <a:pt x="442452" y="353699"/>
                  </a:lnTo>
                  <a:lnTo>
                    <a:pt x="442156" y="353833"/>
                  </a:lnTo>
                  <a:lnTo>
                    <a:pt x="442158" y="354187"/>
                  </a:lnTo>
                  <a:lnTo>
                    <a:pt x="441811" y="354614"/>
                  </a:lnTo>
                  <a:lnTo>
                    <a:pt x="441138" y="354677"/>
                  </a:lnTo>
                  <a:lnTo>
                    <a:pt x="439964" y="354261"/>
                  </a:lnTo>
                  <a:lnTo>
                    <a:pt x="438910" y="353693"/>
                  </a:lnTo>
                  <a:lnTo>
                    <a:pt x="438781" y="353593"/>
                  </a:lnTo>
                  <a:lnTo>
                    <a:pt x="437784" y="351849"/>
                  </a:lnTo>
                  <a:lnTo>
                    <a:pt x="436688" y="351218"/>
                  </a:lnTo>
                  <a:lnTo>
                    <a:pt x="436572" y="350601"/>
                  </a:lnTo>
                  <a:lnTo>
                    <a:pt x="436456" y="350390"/>
                  </a:lnTo>
                  <a:lnTo>
                    <a:pt x="436239" y="350407"/>
                  </a:lnTo>
                  <a:lnTo>
                    <a:pt x="435627" y="350801"/>
                  </a:lnTo>
                  <a:lnTo>
                    <a:pt x="434978" y="350919"/>
                  </a:lnTo>
                  <a:lnTo>
                    <a:pt x="434592" y="350804"/>
                  </a:lnTo>
                  <a:lnTo>
                    <a:pt x="434182" y="350861"/>
                  </a:lnTo>
                  <a:lnTo>
                    <a:pt x="434110" y="351165"/>
                  </a:lnTo>
                  <a:lnTo>
                    <a:pt x="433969" y="351417"/>
                  </a:lnTo>
                  <a:lnTo>
                    <a:pt x="433371" y="351491"/>
                  </a:lnTo>
                  <a:lnTo>
                    <a:pt x="432937" y="351327"/>
                  </a:lnTo>
                  <a:lnTo>
                    <a:pt x="432849" y="350502"/>
                  </a:lnTo>
                  <a:lnTo>
                    <a:pt x="432704" y="350205"/>
                  </a:lnTo>
                  <a:lnTo>
                    <a:pt x="431405" y="349791"/>
                  </a:lnTo>
                  <a:lnTo>
                    <a:pt x="431016" y="349823"/>
                  </a:lnTo>
                  <a:lnTo>
                    <a:pt x="430684" y="350108"/>
                  </a:lnTo>
                  <a:lnTo>
                    <a:pt x="429366" y="350408"/>
                  </a:lnTo>
                  <a:lnTo>
                    <a:pt x="428921" y="350038"/>
                  </a:lnTo>
                  <a:lnTo>
                    <a:pt x="428592" y="349582"/>
                  </a:lnTo>
                  <a:lnTo>
                    <a:pt x="428608" y="349330"/>
                  </a:lnTo>
                  <a:lnTo>
                    <a:pt x="429084" y="348714"/>
                  </a:lnTo>
                  <a:lnTo>
                    <a:pt x="429290" y="348215"/>
                  </a:lnTo>
                  <a:lnTo>
                    <a:pt x="429293" y="347962"/>
                  </a:lnTo>
                  <a:lnTo>
                    <a:pt x="428954" y="346195"/>
                  </a:lnTo>
                  <a:lnTo>
                    <a:pt x="428187" y="345953"/>
                  </a:lnTo>
                  <a:lnTo>
                    <a:pt x="428076" y="345240"/>
                  </a:lnTo>
                  <a:lnTo>
                    <a:pt x="428178" y="345074"/>
                  </a:lnTo>
                  <a:lnTo>
                    <a:pt x="428596" y="344920"/>
                  </a:lnTo>
                  <a:lnTo>
                    <a:pt x="428598" y="344767"/>
                  </a:lnTo>
                  <a:lnTo>
                    <a:pt x="427984" y="344219"/>
                  </a:lnTo>
                  <a:lnTo>
                    <a:pt x="428217" y="343904"/>
                  </a:lnTo>
                  <a:lnTo>
                    <a:pt x="429019" y="343534"/>
                  </a:lnTo>
                  <a:lnTo>
                    <a:pt x="429283" y="343330"/>
                  </a:lnTo>
                  <a:lnTo>
                    <a:pt x="429281" y="343118"/>
                  </a:lnTo>
                  <a:lnTo>
                    <a:pt x="428915" y="342528"/>
                  </a:lnTo>
                  <a:lnTo>
                    <a:pt x="428180" y="341896"/>
                  </a:lnTo>
                  <a:lnTo>
                    <a:pt x="427107" y="341927"/>
                  </a:lnTo>
                  <a:lnTo>
                    <a:pt x="425257" y="341131"/>
                  </a:lnTo>
                  <a:lnTo>
                    <a:pt x="425264" y="340239"/>
                  </a:lnTo>
                  <a:lnTo>
                    <a:pt x="425322" y="339803"/>
                  </a:lnTo>
                  <a:lnTo>
                    <a:pt x="425094" y="339731"/>
                  </a:lnTo>
                  <a:lnTo>
                    <a:pt x="424695" y="339705"/>
                  </a:lnTo>
                  <a:lnTo>
                    <a:pt x="424268" y="339886"/>
                  </a:lnTo>
                  <a:lnTo>
                    <a:pt x="423985" y="340066"/>
                  </a:lnTo>
                  <a:lnTo>
                    <a:pt x="423767" y="340409"/>
                  </a:lnTo>
                  <a:lnTo>
                    <a:pt x="422514" y="341127"/>
                  </a:lnTo>
                  <a:lnTo>
                    <a:pt x="422258" y="341119"/>
                  </a:lnTo>
                  <a:lnTo>
                    <a:pt x="421903" y="340847"/>
                  </a:lnTo>
                  <a:lnTo>
                    <a:pt x="421648" y="340223"/>
                  </a:lnTo>
                  <a:lnTo>
                    <a:pt x="421010" y="339780"/>
                  </a:lnTo>
                  <a:lnTo>
                    <a:pt x="420754" y="339129"/>
                  </a:lnTo>
                  <a:lnTo>
                    <a:pt x="419870" y="338992"/>
                  </a:lnTo>
                  <a:lnTo>
                    <a:pt x="419207" y="339118"/>
                  </a:lnTo>
                  <a:lnTo>
                    <a:pt x="418609" y="338987"/>
                  </a:lnTo>
                  <a:lnTo>
                    <a:pt x="417877" y="338340"/>
                  </a:lnTo>
                  <a:lnTo>
                    <a:pt x="417174" y="338089"/>
                  </a:lnTo>
                  <a:lnTo>
                    <a:pt x="416426" y="338093"/>
                  </a:lnTo>
                  <a:lnTo>
                    <a:pt x="415900" y="337965"/>
                  </a:lnTo>
                  <a:lnTo>
                    <a:pt x="415740" y="337811"/>
                  </a:lnTo>
                  <a:lnTo>
                    <a:pt x="415698" y="337593"/>
                  </a:lnTo>
                  <a:lnTo>
                    <a:pt x="415744" y="337075"/>
                  </a:lnTo>
                  <a:lnTo>
                    <a:pt x="415862" y="336705"/>
                  </a:lnTo>
                  <a:lnTo>
                    <a:pt x="415981" y="336497"/>
                  </a:lnTo>
                  <a:lnTo>
                    <a:pt x="416167" y="335480"/>
                  </a:lnTo>
                  <a:lnTo>
                    <a:pt x="416145" y="335156"/>
                  </a:lnTo>
                  <a:lnTo>
                    <a:pt x="416032" y="334686"/>
                  </a:lnTo>
                  <a:lnTo>
                    <a:pt x="415865" y="334327"/>
                  </a:lnTo>
                  <a:lnTo>
                    <a:pt x="415604" y="334018"/>
                  </a:lnTo>
                  <a:lnTo>
                    <a:pt x="415258" y="333877"/>
                  </a:lnTo>
                  <a:lnTo>
                    <a:pt x="414905" y="334034"/>
                  </a:lnTo>
                  <a:lnTo>
                    <a:pt x="413906" y="334128"/>
                  </a:lnTo>
                  <a:lnTo>
                    <a:pt x="413885" y="333682"/>
                  </a:lnTo>
                  <a:lnTo>
                    <a:pt x="413602" y="333229"/>
                  </a:lnTo>
                  <a:lnTo>
                    <a:pt x="412275" y="332156"/>
                  </a:lnTo>
                  <a:lnTo>
                    <a:pt x="411803" y="332016"/>
                  </a:lnTo>
                  <a:lnTo>
                    <a:pt x="411942" y="331801"/>
                  </a:lnTo>
                  <a:lnTo>
                    <a:pt x="411761" y="331518"/>
                  </a:lnTo>
                  <a:lnTo>
                    <a:pt x="411375" y="331197"/>
                  </a:lnTo>
                  <a:lnTo>
                    <a:pt x="411236" y="330706"/>
                  </a:lnTo>
                  <a:lnTo>
                    <a:pt x="411082" y="330559"/>
                  </a:lnTo>
                  <a:lnTo>
                    <a:pt x="410409" y="330415"/>
                  </a:lnTo>
                  <a:lnTo>
                    <a:pt x="409755" y="330074"/>
                  </a:lnTo>
                  <a:lnTo>
                    <a:pt x="409164" y="329637"/>
                  </a:lnTo>
                  <a:lnTo>
                    <a:pt x="408472" y="328378"/>
                  </a:lnTo>
                  <a:lnTo>
                    <a:pt x="407041" y="327589"/>
                  </a:lnTo>
                  <a:lnTo>
                    <a:pt x="406660" y="327605"/>
                  </a:lnTo>
                  <a:lnTo>
                    <a:pt x="406081" y="327505"/>
                  </a:lnTo>
                  <a:lnTo>
                    <a:pt x="405017" y="327149"/>
                  </a:lnTo>
                  <a:lnTo>
                    <a:pt x="404623" y="326758"/>
                  </a:lnTo>
                  <a:lnTo>
                    <a:pt x="402949" y="326358"/>
                  </a:lnTo>
                  <a:lnTo>
                    <a:pt x="402617" y="325930"/>
                  </a:lnTo>
                  <a:lnTo>
                    <a:pt x="401592" y="325307"/>
                  </a:lnTo>
                  <a:lnTo>
                    <a:pt x="401264" y="325208"/>
                  </a:lnTo>
                  <a:lnTo>
                    <a:pt x="400867" y="325140"/>
                  </a:lnTo>
                  <a:lnTo>
                    <a:pt x="400592" y="325112"/>
                  </a:lnTo>
                  <a:lnTo>
                    <a:pt x="400281" y="325099"/>
                  </a:lnTo>
                  <a:lnTo>
                    <a:pt x="399931" y="324925"/>
                  </a:lnTo>
                  <a:lnTo>
                    <a:pt x="398747" y="325476"/>
                  </a:lnTo>
                  <a:lnTo>
                    <a:pt x="398058" y="325579"/>
                  </a:lnTo>
                  <a:lnTo>
                    <a:pt x="397712" y="325075"/>
                  </a:lnTo>
                  <a:lnTo>
                    <a:pt x="397901" y="324680"/>
                  </a:lnTo>
                  <a:lnTo>
                    <a:pt x="397690" y="324333"/>
                  </a:lnTo>
                  <a:lnTo>
                    <a:pt x="396541" y="324232"/>
                  </a:lnTo>
                  <a:lnTo>
                    <a:pt x="396082" y="324674"/>
                  </a:lnTo>
                  <a:lnTo>
                    <a:pt x="395634" y="324723"/>
                  </a:lnTo>
                  <a:lnTo>
                    <a:pt x="394695" y="324474"/>
                  </a:lnTo>
                  <a:lnTo>
                    <a:pt x="394273" y="324491"/>
                  </a:lnTo>
                  <a:lnTo>
                    <a:pt x="393507" y="324069"/>
                  </a:lnTo>
                  <a:lnTo>
                    <a:pt x="393135" y="324137"/>
                  </a:lnTo>
                  <a:lnTo>
                    <a:pt x="392303" y="324136"/>
                  </a:lnTo>
                  <a:lnTo>
                    <a:pt x="392097" y="324094"/>
                  </a:lnTo>
                  <a:lnTo>
                    <a:pt x="391800" y="324173"/>
                  </a:lnTo>
                  <a:lnTo>
                    <a:pt x="391428" y="324431"/>
                  </a:lnTo>
                  <a:lnTo>
                    <a:pt x="391274" y="324406"/>
                  </a:lnTo>
                  <a:lnTo>
                    <a:pt x="391035" y="324177"/>
                  </a:lnTo>
                  <a:lnTo>
                    <a:pt x="390097" y="323704"/>
                  </a:lnTo>
                  <a:lnTo>
                    <a:pt x="389975" y="323832"/>
                  </a:lnTo>
                  <a:lnTo>
                    <a:pt x="389312" y="323949"/>
                  </a:lnTo>
                  <a:lnTo>
                    <a:pt x="388844" y="324049"/>
                  </a:lnTo>
                  <a:lnTo>
                    <a:pt x="388301" y="324261"/>
                  </a:lnTo>
                  <a:lnTo>
                    <a:pt x="387980" y="324268"/>
                  </a:lnTo>
                  <a:lnTo>
                    <a:pt x="387217" y="323971"/>
                  </a:lnTo>
                  <a:lnTo>
                    <a:pt x="387110" y="323726"/>
                  </a:lnTo>
                  <a:lnTo>
                    <a:pt x="386947" y="323600"/>
                  </a:lnTo>
                  <a:lnTo>
                    <a:pt x="385742" y="322672"/>
                  </a:lnTo>
                  <a:lnTo>
                    <a:pt x="385119" y="322427"/>
                  </a:lnTo>
                  <a:lnTo>
                    <a:pt x="384402" y="321698"/>
                  </a:lnTo>
                  <a:lnTo>
                    <a:pt x="383875" y="320400"/>
                  </a:lnTo>
                  <a:lnTo>
                    <a:pt x="384694" y="319638"/>
                  </a:lnTo>
                  <a:lnTo>
                    <a:pt x="385375" y="319246"/>
                  </a:lnTo>
                  <a:lnTo>
                    <a:pt x="385915" y="319043"/>
                  </a:lnTo>
                  <a:lnTo>
                    <a:pt x="387302" y="317836"/>
                  </a:lnTo>
                  <a:lnTo>
                    <a:pt x="387102" y="316586"/>
                  </a:lnTo>
                  <a:lnTo>
                    <a:pt x="386757" y="316157"/>
                  </a:lnTo>
                  <a:lnTo>
                    <a:pt x="386339" y="314813"/>
                  </a:lnTo>
                  <a:lnTo>
                    <a:pt x="386366" y="313361"/>
                  </a:lnTo>
                  <a:lnTo>
                    <a:pt x="386749" y="312664"/>
                  </a:lnTo>
                  <a:lnTo>
                    <a:pt x="387199" y="312527"/>
                  </a:lnTo>
                  <a:lnTo>
                    <a:pt x="387364" y="312264"/>
                  </a:lnTo>
                  <a:lnTo>
                    <a:pt x="387201" y="311528"/>
                  </a:lnTo>
                  <a:lnTo>
                    <a:pt x="386773" y="310848"/>
                  </a:lnTo>
                  <a:lnTo>
                    <a:pt x="376678" y="310800"/>
                  </a:lnTo>
                  <a:lnTo>
                    <a:pt x="376689" y="323273"/>
                  </a:lnTo>
                  <a:lnTo>
                    <a:pt x="360285" y="323250"/>
                  </a:lnTo>
                  <a:lnTo>
                    <a:pt x="360277" y="325011"/>
                  </a:lnTo>
                  <a:lnTo>
                    <a:pt x="360132" y="325040"/>
                  </a:lnTo>
                  <a:lnTo>
                    <a:pt x="350528" y="324987"/>
                  </a:lnTo>
                  <a:lnTo>
                    <a:pt x="346949" y="324968"/>
                  </a:lnTo>
                  <a:lnTo>
                    <a:pt x="346391" y="324949"/>
                  </a:lnTo>
                  <a:lnTo>
                    <a:pt x="343570" y="325039"/>
                  </a:lnTo>
                  <a:lnTo>
                    <a:pt x="337069" y="324983"/>
                  </a:lnTo>
                  <a:lnTo>
                    <a:pt x="335388" y="325057"/>
                  </a:lnTo>
                  <a:lnTo>
                    <a:pt x="330411" y="325060"/>
                  </a:lnTo>
                  <a:lnTo>
                    <a:pt x="327408" y="325081"/>
                  </a:lnTo>
                  <a:lnTo>
                    <a:pt x="327324" y="325851"/>
                  </a:lnTo>
                  <a:lnTo>
                    <a:pt x="327341" y="329145"/>
                  </a:lnTo>
                  <a:lnTo>
                    <a:pt x="327382" y="339226"/>
                  </a:lnTo>
                  <a:lnTo>
                    <a:pt x="319574" y="339243"/>
                  </a:lnTo>
                  <a:lnTo>
                    <a:pt x="312002" y="339236"/>
                  </a:lnTo>
                  <a:lnTo>
                    <a:pt x="299862" y="339198"/>
                  </a:lnTo>
                  <a:lnTo>
                    <a:pt x="294916" y="339144"/>
                  </a:lnTo>
                  <a:lnTo>
                    <a:pt x="294899" y="336839"/>
                  </a:lnTo>
                  <a:lnTo>
                    <a:pt x="294892" y="311113"/>
                  </a:lnTo>
                  <a:lnTo>
                    <a:pt x="294939" y="310362"/>
                  </a:lnTo>
                  <a:lnTo>
                    <a:pt x="295032" y="309983"/>
                  </a:lnTo>
                  <a:lnTo>
                    <a:pt x="295016" y="304162"/>
                  </a:lnTo>
                  <a:lnTo>
                    <a:pt x="283936" y="304202"/>
                  </a:lnTo>
                  <a:lnTo>
                    <a:pt x="283928" y="305423"/>
                  </a:lnTo>
                  <a:lnTo>
                    <a:pt x="281138" y="305390"/>
                  </a:lnTo>
                  <a:lnTo>
                    <a:pt x="281156" y="303148"/>
                  </a:lnTo>
                  <a:lnTo>
                    <a:pt x="280173" y="303039"/>
                  </a:lnTo>
                  <a:lnTo>
                    <a:pt x="278087" y="303098"/>
                  </a:lnTo>
                  <a:lnTo>
                    <a:pt x="277104" y="301925"/>
                  </a:lnTo>
                  <a:lnTo>
                    <a:pt x="276916" y="301808"/>
                  </a:lnTo>
                  <a:lnTo>
                    <a:pt x="276712" y="301793"/>
                  </a:lnTo>
                  <a:lnTo>
                    <a:pt x="276426" y="302116"/>
                  </a:lnTo>
                  <a:lnTo>
                    <a:pt x="276248" y="302161"/>
                  </a:lnTo>
                  <a:lnTo>
                    <a:pt x="275641" y="302090"/>
                  </a:lnTo>
                  <a:lnTo>
                    <a:pt x="275263" y="301804"/>
                  </a:lnTo>
                  <a:lnTo>
                    <a:pt x="274396" y="300745"/>
                  </a:lnTo>
                  <a:lnTo>
                    <a:pt x="274448" y="300592"/>
                  </a:lnTo>
                  <a:lnTo>
                    <a:pt x="274587" y="300473"/>
                  </a:lnTo>
                  <a:lnTo>
                    <a:pt x="274426" y="300042"/>
                  </a:lnTo>
                  <a:lnTo>
                    <a:pt x="273667" y="299585"/>
                  </a:lnTo>
                  <a:lnTo>
                    <a:pt x="273194" y="299782"/>
                  </a:lnTo>
                  <a:lnTo>
                    <a:pt x="273008" y="299745"/>
                  </a:lnTo>
                  <a:lnTo>
                    <a:pt x="272322" y="299269"/>
                  </a:lnTo>
                  <a:lnTo>
                    <a:pt x="272491" y="298526"/>
                  </a:lnTo>
                  <a:lnTo>
                    <a:pt x="272821" y="298425"/>
                  </a:lnTo>
                  <a:lnTo>
                    <a:pt x="272803" y="297942"/>
                  </a:lnTo>
                  <a:lnTo>
                    <a:pt x="272477" y="297373"/>
                  </a:lnTo>
                  <a:lnTo>
                    <a:pt x="272078" y="296935"/>
                  </a:lnTo>
                  <a:lnTo>
                    <a:pt x="271774" y="296912"/>
                  </a:lnTo>
                  <a:lnTo>
                    <a:pt x="271479" y="297184"/>
                  </a:lnTo>
                  <a:lnTo>
                    <a:pt x="271440" y="297362"/>
                  </a:lnTo>
                  <a:lnTo>
                    <a:pt x="271601" y="297489"/>
                  </a:lnTo>
                  <a:lnTo>
                    <a:pt x="271623" y="297652"/>
                  </a:lnTo>
                  <a:lnTo>
                    <a:pt x="271440" y="297827"/>
                  </a:lnTo>
                  <a:lnTo>
                    <a:pt x="270811" y="297760"/>
                  </a:lnTo>
                  <a:lnTo>
                    <a:pt x="270690" y="297615"/>
                  </a:lnTo>
                  <a:lnTo>
                    <a:pt x="270451" y="296839"/>
                  </a:lnTo>
                  <a:lnTo>
                    <a:pt x="270910" y="296095"/>
                  </a:lnTo>
                  <a:lnTo>
                    <a:pt x="270906" y="295920"/>
                  </a:lnTo>
                  <a:lnTo>
                    <a:pt x="270640" y="295206"/>
                  </a:lnTo>
                  <a:lnTo>
                    <a:pt x="270115" y="295039"/>
                  </a:lnTo>
                  <a:lnTo>
                    <a:pt x="269916" y="295248"/>
                  </a:lnTo>
                  <a:lnTo>
                    <a:pt x="269712" y="295319"/>
                  </a:lnTo>
                  <a:lnTo>
                    <a:pt x="268110" y="295070"/>
                  </a:lnTo>
                  <a:lnTo>
                    <a:pt x="268306" y="295869"/>
                  </a:lnTo>
                  <a:lnTo>
                    <a:pt x="268167" y="296197"/>
                  </a:lnTo>
                  <a:lnTo>
                    <a:pt x="266504" y="296014"/>
                  </a:lnTo>
                  <a:lnTo>
                    <a:pt x="266261" y="295876"/>
                  </a:lnTo>
                  <a:lnTo>
                    <a:pt x="265849" y="294854"/>
                  </a:lnTo>
                  <a:lnTo>
                    <a:pt x="265932" y="294501"/>
                  </a:lnTo>
                  <a:lnTo>
                    <a:pt x="266462" y="294285"/>
                  </a:lnTo>
                  <a:lnTo>
                    <a:pt x="266627" y="294088"/>
                  </a:lnTo>
                  <a:lnTo>
                    <a:pt x="266614" y="293802"/>
                  </a:lnTo>
                  <a:lnTo>
                    <a:pt x="266263" y="293382"/>
                  </a:lnTo>
                  <a:lnTo>
                    <a:pt x="265755" y="293683"/>
                  </a:lnTo>
                  <a:lnTo>
                    <a:pt x="264401" y="292738"/>
                  </a:lnTo>
                  <a:lnTo>
                    <a:pt x="264118" y="292801"/>
                  </a:lnTo>
                  <a:lnTo>
                    <a:pt x="263888" y="293102"/>
                  </a:lnTo>
                  <a:lnTo>
                    <a:pt x="263067" y="293656"/>
                  </a:lnTo>
                  <a:lnTo>
                    <a:pt x="261921" y="293789"/>
                  </a:lnTo>
                  <a:lnTo>
                    <a:pt x="261967" y="285179"/>
                  </a:lnTo>
                  <a:lnTo>
                    <a:pt x="261964" y="284842"/>
                  </a:lnTo>
                  <a:lnTo>
                    <a:pt x="261782" y="269348"/>
                  </a:lnTo>
                  <a:lnTo>
                    <a:pt x="261749" y="265825"/>
                  </a:lnTo>
                  <a:lnTo>
                    <a:pt x="261611" y="265825"/>
                  </a:lnTo>
                  <a:lnTo>
                    <a:pt x="258428" y="269813"/>
                  </a:lnTo>
                  <a:lnTo>
                    <a:pt x="256357" y="272267"/>
                  </a:lnTo>
                  <a:lnTo>
                    <a:pt x="251932" y="275797"/>
                  </a:lnTo>
                  <a:lnTo>
                    <a:pt x="251590" y="275812"/>
                  </a:lnTo>
                  <a:lnTo>
                    <a:pt x="250400" y="275198"/>
                  </a:lnTo>
                  <a:lnTo>
                    <a:pt x="249759" y="274519"/>
                  </a:lnTo>
                  <a:lnTo>
                    <a:pt x="249540" y="273726"/>
                  </a:lnTo>
                  <a:lnTo>
                    <a:pt x="249353" y="273502"/>
                  </a:lnTo>
                  <a:lnTo>
                    <a:pt x="248144" y="272439"/>
                  </a:lnTo>
                  <a:lnTo>
                    <a:pt x="247191" y="272003"/>
                  </a:lnTo>
                  <a:lnTo>
                    <a:pt x="245746" y="272155"/>
                  </a:lnTo>
                  <a:lnTo>
                    <a:pt x="244432" y="272059"/>
                  </a:lnTo>
                  <a:lnTo>
                    <a:pt x="241964" y="272572"/>
                  </a:lnTo>
                  <a:lnTo>
                    <a:pt x="241547" y="272483"/>
                  </a:lnTo>
                  <a:lnTo>
                    <a:pt x="241407" y="272356"/>
                  </a:lnTo>
                  <a:lnTo>
                    <a:pt x="241072" y="272267"/>
                  </a:lnTo>
                  <a:lnTo>
                    <a:pt x="240489" y="272382"/>
                  </a:lnTo>
                  <a:lnTo>
                    <a:pt x="239932" y="272453"/>
                  </a:lnTo>
                  <a:lnTo>
                    <a:pt x="238613" y="272361"/>
                  </a:lnTo>
                  <a:lnTo>
                    <a:pt x="237439" y="272384"/>
                  </a:lnTo>
                  <a:lnTo>
                    <a:pt x="236372" y="271797"/>
                  </a:lnTo>
                  <a:lnTo>
                    <a:pt x="235819" y="271284"/>
                  </a:lnTo>
                  <a:lnTo>
                    <a:pt x="234993" y="270838"/>
                  </a:lnTo>
                  <a:lnTo>
                    <a:pt x="234453" y="270916"/>
                  </a:lnTo>
                  <a:lnTo>
                    <a:pt x="233330" y="270926"/>
                  </a:lnTo>
                  <a:lnTo>
                    <a:pt x="233161" y="270748"/>
                  </a:lnTo>
                  <a:lnTo>
                    <a:pt x="231494" y="269732"/>
                  </a:lnTo>
                  <a:lnTo>
                    <a:pt x="228945" y="268497"/>
                  </a:lnTo>
                  <a:lnTo>
                    <a:pt x="229009" y="270182"/>
                  </a:lnTo>
                  <a:lnTo>
                    <a:pt x="228717" y="270557"/>
                  </a:lnTo>
                  <a:lnTo>
                    <a:pt x="228451" y="270776"/>
                  </a:lnTo>
                  <a:lnTo>
                    <a:pt x="228425" y="271022"/>
                  </a:lnTo>
                  <a:lnTo>
                    <a:pt x="228530" y="271185"/>
                  </a:lnTo>
                  <a:lnTo>
                    <a:pt x="228543" y="271353"/>
                  </a:lnTo>
                  <a:lnTo>
                    <a:pt x="228299" y="271821"/>
                  </a:lnTo>
                  <a:lnTo>
                    <a:pt x="224513" y="272093"/>
                  </a:lnTo>
                  <a:lnTo>
                    <a:pt x="225283" y="270944"/>
                  </a:lnTo>
                  <a:lnTo>
                    <a:pt x="225217" y="270241"/>
                  </a:lnTo>
                  <a:lnTo>
                    <a:pt x="225544" y="269059"/>
                  </a:lnTo>
                  <a:lnTo>
                    <a:pt x="224551" y="269375"/>
                  </a:lnTo>
                  <a:lnTo>
                    <a:pt x="224133" y="269639"/>
                  </a:lnTo>
                  <a:lnTo>
                    <a:pt x="222301" y="270406"/>
                  </a:lnTo>
                  <a:lnTo>
                    <a:pt x="221901" y="270488"/>
                  </a:lnTo>
                  <a:lnTo>
                    <a:pt x="220844" y="270498"/>
                  </a:lnTo>
                  <a:lnTo>
                    <a:pt x="219920" y="270808"/>
                  </a:lnTo>
                  <a:lnTo>
                    <a:pt x="218629" y="271370"/>
                  </a:lnTo>
                  <a:lnTo>
                    <a:pt x="217924" y="271723"/>
                  </a:lnTo>
                  <a:lnTo>
                    <a:pt x="216826" y="273060"/>
                  </a:lnTo>
                  <a:lnTo>
                    <a:pt x="216708" y="273488"/>
                  </a:lnTo>
                  <a:lnTo>
                    <a:pt x="215206" y="275230"/>
                  </a:lnTo>
                  <a:lnTo>
                    <a:pt x="214754" y="275249"/>
                  </a:lnTo>
                  <a:lnTo>
                    <a:pt x="214419" y="275360"/>
                  </a:lnTo>
                  <a:lnTo>
                    <a:pt x="212261" y="276278"/>
                  </a:lnTo>
                  <a:lnTo>
                    <a:pt x="211117" y="276386"/>
                  </a:lnTo>
                  <a:lnTo>
                    <a:pt x="211108" y="276832"/>
                  </a:lnTo>
                  <a:lnTo>
                    <a:pt x="210947" y="277003"/>
                  </a:lnTo>
                  <a:lnTo>
                    <a:pt x="209856" y="277363"/>
                  </a:lnTo>
                  <a:lnTo>
                    <a:pt x="208447" y="277639"/>
                  </a:lnTo>
                  <a:lnTo>
                    <a:pt x="207577" y="278234"/>
                  </a:lnTo>
                  <a:lnTo>
                    <a:pt x="207182" y="278409"/>
                  </a:lnTo>
                  <a:lnTo>
                    <a:pt x="206625" y="278446"/>
                  </a:lnTo>
                  <a:lnTo>
                    <a:pt x="205769" y="279138"/>
                  </a:lnTo>
                  <a:lnTo>
                    <a:pt x="205195" y="279889"/>
                  </a:lnTo>
                  <a:lnTo>
                    <a:pt x="205030" y="280246"/>
                  </a:lnTo>
                  <a:lnTo>
                    <a:pt x="205131" y="280428"/>
                  </a:lnTo>
                  <a:lnTo>
                    <a:pt x="205249" y="281339"/>
                  </a:lnTo>
                  <a:lnTo>
                    <a:pt x="205126" y="282063"/>
                  </a:lnTo>
                  <a:lnTo>
                    <a:pt x="198801" y="282066"/>
                  </a:lnTo>
                  <a:lnTo>
                    <a:pt x="198253" y="282248"/>
                  </a:lnTo>
                  <a:lnTo>
                    <a:pt x="198179" y="282475"/>
                  </a:lnTo>
                  <a:lnTo>
                    <a:pt x="198131" y="282716"/>
                  </a:lnTo>
                  <a:lnTo>
                    <a:pt x="197666" y="282965"/>
                  </a:lnTo>
                  <a:lnTo>
                    <a:pt x="196622" y="283961"/>
                  </a:lnTo>
                  <a:lnTo>
                    <a:pt x="196475" y="284259"/>
                  </a:lnTo>
                  <a:lnTo>
                    <a:pt x="196661" y="284916"/>
                  </a:lnTo>
                  <a:lnTo>
                    <a:pt x="197838" y="286140"/>
                  </a:lnTo>
                  <a:lnTo>
                    <a:pt x="198420" y="286549"/>
                  </a:lnTo>
                  <a:lnTo>
                    <a:pt x="198602" y="286937"/>
                  </a:lnTo>
                  <a:lnTo>
                    <a:pt x="197945" y="287308"/>
                  </a:lnTo>
                  <a:lnTo>
                    <a:pt x="197911" y="287793"/>
                  </a:lnTo>
                  <a:lnTo>
                    <a:pt x="197969" y="288003"/>
                  </a:lnTo>
                  <a:lnTo>
                    <a:pt x="197918" y="288239"/>
                  </a:lnTo>
                  <a:lnTo>
                    <a:pt x="197484" y="288485"/>
                  </a:lnTo>
                  <a:lnTo>
                    <a:pt x="197063" y="288610"/>
                  </a:lnTo>
                  <a:lnTo>
                    <a:pt x="196536" y="288372"/>
                  </a:lnTo>
                  <a:lnTo>
                    <a:pt x="196224" y="288356"/>
                  </a:lnTo>
                  <a:lnTo>
                    <a:pt x="195661" y="288393"/>
                  </a:lnTo>
                  <a:lnTo>
                    <a:pt x="195020" y="288567"/>
                  </a:lnTo>
                  <a:lnTo>
                    <a:pt x="193648" y="289161"/>
                  </a:lnTo>
                  <a:lnTo>
                    <a:pt x="193247" y="289583"/>
                  </a:lnTo>
                  <a:lnTo>
                    <a:pt x="193043" y="289687"/>
                  </a:lnTo>
                  <a:lnTo>
                    <a:pt x="191644" y="289716"/>
                  </a:lnTo>
                  <a:lnTo>
                    <a:pt x="190780" y="289478"/>
                  </a:lnTo>
                  <a:lnTo>
                    <a:pt x="190231" y="289192"/>
                  </a:lnTo>
                  <a:lnTo>
                    <a:pt x="189980" y="288068"/>
                  </a:lnTo>
                  <a:lnTo>
                    <a:pt x="189366" y="287882"/>
                  </a:lnTo>
                  <a:lnTo>
                    <a:pt x="189303" y="288030"/>
                  </a:lnTo>
                  <a:lnTo>
                    <a:pt x="188375" y="288868"/>
                  </a:lnTo>
                  <a:lnTo>
                    <a:pt x="185972" y="288668"/>
                  </a:lnTo>
                  <a:lnTo>
                    <a:pt x="185800" y="288170"/>
                  </a:lnTo>
                  <a:lnTo>
                    <a:pt x="185146" y="287688"/>
                  </a:lnTo>
                  <a:lnTo>
                    <a:pt x="184510" y="287337"/>
                  </a:lnTo>
                  <a:lnTo>
                    <a:pt x="184326" y="287011"/>
                  </a:lnTo>
                  <a:lnTo>
                    <a:pt x="184267" y="286735"/>
                  </a:lnTo>
                  <a:lnTo>
                    <a:pt x="184002" y="286585"/>
                  </a:lnTo>
                  <a:lnTo>
                    <a:pt x="183568" y="286757"/>
                  </a:lnTo>
                  <a:lnTo>
                    <a:pt x="183337" y="287062"/>
                  </a:lnTo>
                  <a:lnTo>
                    <a:pt x="182996" y="287168"/>
                  </a:lnTo>
                  <a:lnTo>
                    <a:pt x="182167" y="287138"/>
                  </a:lnTo>
                  <a:lnTo>
                    <a:pt x="181983" y="287081"/>
                  </a:lnTo>
                  <a:lnTo>
                    <a:pt x="181679" y="286793"/>
                  </a:lnTo>
                  <a:lnTo>
                    <a:pt x="181441" y="286794"/>
                  </a:lnTo>
                  <a:lnTo>
                    <a:pt x="181191" y="287323"/>
                  </a:lnTo>
                  <a:lnTo>
                    <a:pt x="180686" y="287810"/>
                  </a:lnTo>
                  <a:lnTo>
                    <a:pt x="178311" y="286994"/>
                  </a:lnTo>
                  <a:lnTo>
                    <a:pt x="175979" y="286666"/>
                  </a:lnTo>
                  <a:lnTo>
                    <a:pt x="175350" y="286463"/>
                  </a:lnTo>
                  <a:lnTo>
                    <a:pt x="174668" y="286515"/>
                  </a:lnTo>
                  <a:lnTo>
                    <a:pt x="174113" y="286666"/>
                  </a:lnTo>
                  <a:lnTo>
                    <a:pt x="173429" y="286635"/>
                  </a:lnTo>
                  <a:lnTo>
                    <a:pt x="171937" y="286410"/>
                  </a:lnTo>
                  <a:lnTo>
                    <a:pt x="171102" y="284891"/>
                  </a:lnTo>
                  <a:lnTo>
                    <a:pt x="172139" y="284087"/>
                  </a:lnTo>
                  <a:lnTo>
                    <a:pt x="173449" y="282295"/>
                  </a:lnTo>
                  <a:lnTo>
                    <a:pt x="173487" y="281880"/>
                  </a:lnTo>
                  <a:lnTo>
                    <a:pt x="173293" y="281012"/>
                  </a:lnTo>
                  <a:lnTo>
                    <a:pt x="173952" y="279227"/>
                  </a:lnTo>
                  <a:lnTo>
                    <a:pt x="173716" y="278766"/>
                  </a:lnTo>
                  <a:lnTo>
                    <a:pt x="172682" y="278191"/>
                  </a:lnTo>
                  <a:lnTo>
                    <a:pt x="171773" y="278392"/>
                  </a:lnTo>
                  <a:lnTo>
                    <a:pt x="171079" y="278307"/>
                  </a:lnTo>
                  <a:lnTo>
                    <a:pt x="170745" y="278170"/>
                  </a:lnTo>
                  <a:lnTo>
                    <a:pt x="169920" y="278232"/>
                  </a:lnTo>
                  <a:lnTo>
                    <a:pt x="169559" y="278364"/>
                  </a:lnTo>
                  <a:lnTo>
                    <a:pt x="169335" y="278330"/>
                  </a:lnTo>
                  <a:lnTo>
                    <a:pt x="168879" y="278220"/>
                  </a:lnTo>
                  <a:lnTo>
                    <a:pt x="167216" y="277491"/>
                  </a:lnTo>
                  <a:lnTo>
                    <a:pt x="166805" y="277458"/>
                  </a:lnTo>
                  <a:lnTo>
                    <a:pt x="166408" y="277664"/>
                  </a:lnTo>
                  <a:lnTo>
                    <a:pt x="165428" y="277906"/>
                  </a:lnTo>
                  <a:lnTo>
                    <a:pt x="164047" y="277875"/>
                  </a:lnTo>
                  <a:lnTo>
                    <a:pt x="163765" y="277790"/>
                  </a:lnTo>
                  <a:lnTo>
                    <a:pt x="163530" y="277551"/>
                  </a:lnTo>
                  <a:lnTo>
                    <a:pt x="163244" y="276995"/>
                  </a:lnTo>
                  <a:lnTo>
                    <a:pt x="163024" y="276351"/>
                  </a:lnTo>
                  <a:lnTo>
                    <a:pt x="162482" y="276331"/>
                  </a:lnTo>
                  <a:lnTo>
                    <a:pt x="160841" y="275973"/>
                  </a:lnTo>
                  <a:lnTo>
                    <a:pt x="160498" y="275421"/>
                  </a:lnTo>
                  <a:lnTo>
                    <a:pt x="160341" y="274723"/>
                  </a:lnTo>
                  <a:lnTo>
                    <a:pt x="159986" y="274590"/>
                  </a:lnTo>
                  <a:lnTo>
                    <a:pt x="159151" y="274471"/>
                  </a:lnTo>
                  <a:lnTo>
                    <a:pt x="157973" y="274681"/>
                  </a:lnTo>
                  <a:lnTo>
                    <a:pt x="157063" y="274751"/>
                  </a:lnTo>
                  <a:lnTo>
                    <a:pt x="156480" y="275046"/>
                  </a:lnTo>
                  <a:lnTo>
                    <a:pt x="155785" y="274983"/>
                  </a:lnTo>
                  <a:lnTo>
                    <a:pt x="155377" y="274616"/>
                  </a:lnTo>
                  <a:lnTo>
                    <a:pt x="155185" y="274169"/>
                  </a:lnTo>
                  <a:lnTo>
                    <a:pt x="155181" y="273752"/>
                  </a:lnTo>
                  <a:lnTo>
                    <a:pt x="154959" y="273358"/>
                  </a:lnTo>
                  <a:lnTo>
                    <a:pt x="153492" y="272011"/>
                  </a:lnTo>
                  <a:lnTo>
                    <a:pt x="153236" y="271905"/>
                  </a:lnTo>
                  <a:lnTo>
                    <a:pt x="152814" y="271888"/>
                  </a:lnTo>
                  <a:lnTo>
                    <a:pt x="151791" y="272054"/>
                  </a:lnTo>
                  <a:lnTo>
                    <a:pt x="151352" y="271991"/>
                  </a:lnTo>
                  <a:lnTo>
                    <a:pt x="149505" y="269965"/>
                  </a:lnTo>
                  <a:lnTo>
                    <a:pt x="148237" y="270111"/>
                  </a:lnTo>
                  <a:lnTo>
                    <a:pt x="147599" y="269834"/>
                  </a:lnTo>
                  <a:lnTo>
                    <a:pt x="147378" y="269664"/>
                  </a:lnTo>
                  <a:lnTo>
                    <a:pt x="146950" y="269189"/>
                  </a:lnTo>
                  <a:lnTo>
                    <a:pt x="146848" y="268890"/>
                  </a:lnTo>
                  <a:lnTo>
                    <a:pt x="147562" y="267754"/>
                  </a:lnTo>
                  <a:lnTo>
                    <a:pt x="147856" y="266475"/>
                  </a:lnTo>
                  <a:lnTo>
                    <a:pt x="148226" y="265950"/>
                  </a:lnTo>
                  <a:lnTo>
                    <a:pt x="148725" y="264941"/>
                  </a:lnTo>
                  <a:lnTo>
                    <a:pt x="148721" y="263180"/>
                  </a:lnTo>
                  <a:lnTo>
                    <a:pt x="148075" y="262124"/>
                  </a:lnTo>
                  <a:lnTo>
                    <a:pt x="147727" y="261927"/>
                  </a:lnTo>
                  <a:lnTo>
                    <a:pt x="147332" y="261826"/>
                  </a:lnTo>
                  <a:lnTo>
                    <a:pt x="146455" y="261966"/>
                  </a:lnTo>
                  <a:lnTo>
                    <a:pt x="145161" y="260858"/>
                  </a:lnTo>
                  <a:lnTo>
                    <a:pt x="145228" y="259449"/>
                  </a:lnTo>
                  <a:lnTo>
                    <a:pt x="145088" y="259098"/>
                  </a:lnTo>
                  <a:lnTo>
                    <a:pt x="144455" y="259034"/>
                  </a:lnTo>
                  <a:lnTo>
                    <a:pt x="143282" y="258031"/>
                  </a:lnTo>
                  <a:lnTo>
                    <a:pt x="143340" y="257834"/>
                  </a:lnTo>
                  <a:lnTo>
                    <a:pt x="142955" y="257215"/>
                  </a:lnTo>
                  <a:lnTo>
                    <a:pt x="141448" y="256856"/>
                  </a:lnTo>
                  <a:lnTo>
                    <a:pt x="140967" y="256570"/>
                  </a:lnTo>
                  <a:lnTo>
                    <a:pt x="140873" y="256443"/>
                  </a:lnTo>
                  <a:lnTo>
                    <a:pt x="140911" y="256004"/>
                  </a:lnTo>
                  <a:lnTo>
                    <a:pt x="140832" y="255448"/>
                  </a:lnTo>
                  <a:lnTo>
                    <a:pt x="140739" y="255222"/>
                  </a:lnTo>
                  <a:lnTo>
                    <a:pt x="139465" y="253649"/>
                  </a:lnTo>
                  <a:lnTo>
                    <a:pt x="139130" y="253410"/>
                  </a:lnTo>
                  <a:lnTo>
                    <a:pt x="138901" y="251859"/>
                  </a:lnTo>
                  <a:lnTo>
                    <a:pt x="138362" y="251212"/>
                  </a:lnTo>
                  <a:lnTo>
                    <a:pt x="137887" y="250798"/>
                  </a:lnTo>
                  <a:lnTo>
                    <a:pt x="137886" y="250486"/>
                  </a:lnTo>
                  <a:lnTo>
                    <a:pt x="138341" y="250186"/>
                  </a:lnTo>
                  <a:lnTo>
                    <a:pt x="138339" y="250024"/>
                  </a:lnTo>
                  <a:lnTo>
                    <a:pt x="137807" y="249465"/>
                  </a:lnTo>
                  <a:lnTo>
                    <a:pt x="136716" y="249581"/>
                  </a:lnTo>
                  <a:lnTo>
                    <a:pt x="136527" y="249327"/>
                  </a:lnTo>
                  <a:lnTo>
                    <a:pt x="136630" y="247899"/>
                  </a:lnTo>
                  <a:lnTo>
                    <a:pt x="136308" y="247037"/>
                  </a:lnTo>
                  <a:lnTo>
                    <a:pt x="135770" y="245992"/>
                  </a:lnTo>
                  <a:lnTo>
                    <a:pt x="135007" y="245514"/>
                  </a:lnTo>
                  <a:lnTo>
                    <a:pt x="134701" y="245407"/>
                  </a:lnTo>
                  <a:lnTo>
                    <a:pt x="134272" y="244872"/>
                  </a:lnTo>
                  <a:lnTo>
                    <a:pt x="133991" y="244793"/>
                  </a:lnTo>
                  <a:lnTo>
                    <a:pt x="133285" y="244863"/>
                  </a:lnTo>
                  <a:lnTo>
                    <a:pt x="132997" y="245276"/>
                  </a:lnTo>
                  <a:lnTo>
                    <a:pt x="132284" y="245390"/>
                  </a:lnTo>
                  <a:lnTo>
                    <a:pt x="131483" y="245378"/>
                  </a:lnTo>
                  <a:lnTo>
                    <a:pt x="131056" y="245193"/>
                  </a:lnTo>
                  <a:lnTo>
                    <a:pt x="130567" y="245750"/>
                  </a:lnTo>
                  <a:lnTo>
                    <a:pt x="130366" y="246313"/>
                  </a:lnTo>
                  <a:lnTo>
                    <a:pt x="130140" y="246681"/>
                  </a:lnTo>
                  <a:lnTo>
                    <a:pt x="129380" y="246730"/>
                  </a:lnTo>
                  <a:lnTo>
                    <a:pt x="127861" y="246141"/>
                  </a:lnTo>
                  <a:lnTo>
                    <a:pt x="126414" y="246975"/>
                  </a:lnTo>
                  <a:lnTo>
                    <a:pt x="125539" y="246392"/>
                  </a:lnTo>
                  <a:lnTo>
                    <a:pt x="125121" y="246267"/>
                  </a:lnTo>
                  <a:lnTo>
                    <a:pt x="124864" y="246347"/>
                  </a:lnTo>
                  <a:lnTo>
                    <a:pt x="123392" y="245349"/>
                  </a:lnTo>
                  <a:lnTo>
                    <a:pt x="123048" y="244199"/>
                  </a:lnTo>
                  <a:lnTo>
                    <a:pt x="123402" y="243617"/>
                  </a:lnTo>
                  <a:lnTo>
                    <a:pt x="123169" y="242394"/>
                  </a:lnTo>
                  <a:lnTo>
                    <a:pt x="122788" y="241815"/>
                  </a:lnTo>
                  <a:lnTo>
                    <a:pt x="122446" y="241543"/>
                  </a:lnTo>
                  <a:lnTo>
                    <a:pt x="122328" y="241267"/>
                  </a:lnTo>
                  <a:lnTo>
                    <a:pt x="122548" y="240763"/>
                  </a:lnTo>
                  <a:lnTo>
                    <a:pt x="122497" y="239823"/>
                  </a:lnTo>
                  <a:lnTo>
                    <a:pt x="121964" y="237097"/>
                  </a:lnTo>
                  <a:lnTo>
                    <a:pt x="122349" y="236273"/>
                  </a:lnTo>
                  <a:lnTo>
                    <a:pt x="122126" y="235293"/>
                  </a:lnTo>
                  <a:lnTo>
                    <a:pt x="122116" y="234400"/>
                  </a:lnTo>
                  <a:lnTo>
                    <a:pt x="122956" y="233985"/>
                  </a:lnTo>
                  <a:lnTo>
                    <a:pt x="123001" y="232332"/>
                  </a:lnTo>
                  <a:lnTo>
                    <a:pt x="122760" y="231936"/>
                  </a:lnTo>
                  <a:lnTo>
                    <a:pt x="122330" y="231708"/>
                  </a:lnTo>
                  <a:lnTo>
                    <a:pt x="122126" y="231705"/>
                  </a:lnTo>
                  <a:lnTo>
                    <a:pt x="121823" y="231463"/>
                  </a:lnTo>
                  <a:lnTo>
                    <a:pt x="121696" y="231168"/>
                  </a:lnTo>
                  <a:lnTo>
                    <a:pt x="121568" y="230424"/>
                  </a:lnTo>
                  <a:lnTo>
                    <a:pt x="121313" y="229558"/>
                  </a:lnTo>
                  <a:lnTo>
                    <a:pt x="120096" y="228871"/>
                  </a:lnTo>
                  <a:lnTo>
                    <a:pt x="119888" y="228700"/>
                  </a:lnTo>
                  <a:lnTo>
                    <a:pt x="119500" y="228140"/>
                  </a:lnTo>
                  <a:lnTo>
                    <a:pt x="119315" y="227690"/>
                  </a:lnTo>
                  <a:lnTo>
                    <a:pt x="119230" y="227089"/>
                  </a:lnTo>
                  <a:lnTo>
                    <a:pt x="119313" y="226323"/>
                  </a:lnTo>
                  <a:lnTo>
                    <a:pt x="120063" y="224939"/>
                  </a:lnTo>
                  <a:lnTo>
                    <a:pt x="120545" y="224332"/>
                  </a:lnTo>
                  <a:lnTo>
                    <a:pt x="120277" y="223627"/>
                  </a:lnTo>
                  <a:lnTo>
                    <a:pt x="120075" y="223628"/>
                  </a:lnTo>
                  <a:lnTo>
                    <a:pt x="119733" y="223491"/>
                  </a:lnTo>
                  <a:lnTo>
                    <a:pt x="119572" y="223241"/>
                  </a:lnTo>
                  <a:lnTo>
                    <a:pt x="119481" y="222608"/>
                  </a:lnTo>
                  <a:lnTo>
                    <a:pt x="119561" y="221622"/>
                  </a:lnTo>
                  <a:lnTo>
                    <a:pt x="119799" y="221370"/>
                  </a:lnTo>
                  <a:lnTo>
                    <a:pt x="120184" y="221246"/>
                  </a:lnTo>
                  <a:lnTo>
                    <a:pt x="120488" y="221345"/>
                  </a:lnTo>
                  <a:lnTo>
                    <a:pt x="121136" y="221170"/>
                  </a:lnTo>
                  <a:lnTo>
                    <a:pt x="121403" y="220777"/>
                  </a:lnTo>
                  <a:lnTo>
                    <a:pt x="121629" y="219791"/>
                  </a:lnTo>
                  <a:lnTo>
                    <a:pt x="121558" y="218278"/>
                  </a:lnTo>
                  <a:lnTo>
                    <a:pt x="121656" y="217993"/>
                  </a:lnTo>
                  <a:lnTo>
                    <a:pt x="121635" y="217619"/>
                  </a:lnTo>
                  <a:lnTo>
                    <a:pt x="121210" y="217439"/>
                  </a:lnTo>
                  <a:lnTo>
                    <a:pt x="121081" y="217463"/>
                  </a:lnTo>
                  <a:lnTo>
                    <a:pt x="120463" y="216884"/>
                  </a:lnTo>
                  <a:lnTo>
                    <a:pt x="120172" y="216477"/>
                  </a:lnTo>
                  <a:lnTo>
                    <a:pt x="119299" y="215053"/>
                  </a:lnTo>
                  <a:lnTo>
                    <a:pt x="119053" y="214156"/>
                  </a:lnTo>
                  <a:lnTo>
                    <a:pt x="119044" y="213615"/>
                  </a:lnTo>
                  <a:lnTo>
                    <a:pt x="118967" y="213393"/>
                  </a:lnTo>
                  <a:lnTo>
                    <a:pt x="118524" y="212988"/>
                  </a:lnTo>
                  <a:lnTo>
                    <a:pt x="118088" y="212427"/>
                  </a:lnTo>
                  <a:lnTo>
                    <a:pt x="117858" y="211964"/>
                  </a:lnTo>
                  <a:lnTo>
                    <a:pt x="117532" y="209869"/>
                  </a:lnTo>
                  <a:lnTo>
                    <a:pt x="117424" y="209592"/>
                  </a:lnTo>
                  <a:lnTo>
                    <a:pt x="117099" y="209171"/>
                  </a:lnTo>
                  <a:lnTo>
                    <a:pt x="116783" y="207910"/>
                  </a:lnTo>
                  <a:lnTo>
                    <a:pt x="116884" y="206612"/>
                  </a:lnTo>
                  <a:lnTo>
                    <a:pt x="117069" y="206384"/>
                  </a:lnTo>
                  <a:lnTo>
                    <a:pt x="117297" y="206275"/>
                  </a:lnTo>
                  <a:lnTo>
                    <a:pt x="118246" y="206036"/>
                  </a:lnTo>
                  <a:lnTo>
                    <a:pt x="118970" y="205366"/>
                  </a:lnTo>
                  <a:lnTo>
                    <a:pt x="119277" y="204818"/>
                  </a:lnTo>
                  <a:lnTo>
                    <a:pt x="119824" y="204115"/>
                  </a:lnTo>
                  <a:lnTo>
                    <a:pt x="120365" y="203808"/>
                  </a:lnTo>
                  <a:lnTo>
                    <a:pt x="121191" y="204194"/>
                  </a:lnTo>
                  <a:lnTo>
                    <a:pt x="122732" y="204464"/>
                  </a:lnTo>
                  <a:lnTo>
                    <a:pt x="124681" y="204263"/>
                  </a:lnTo>
                  <a:lnTo>
                    <a:pt x="125597" y="204045"/>
                  </a:lnTo>
                  <a:lnTo>
                    <a:pt x="125861" y="204065"/>
                  </a:lnTo>
                  <a:lnTo>
                    <a:pt x="126104" y="204192"/>
                  </a:lnTo>
                  <a:lnTo>
                    <a:pt x="127215" y="203522"/>
                  </a:lnTo>
                  <a:lnTo>
                    <a:pt x="127739" y="203103"/>
                  </a:lnTo>
                  <a:lnTo>
                    <a:pt x="127765" y="202175"/>
                  </a:lnTo>
                  <a:lnTo>
                    <a:pt x="127693" y="201766"/>
                  </a:lnTo>
                  <a:lnTo>
                    <a:pt x="127465" y="201212"/>
                  </a:lnTo>
                  <a:lnTo>
                    <a:pt x="127316" y="200092"/>
                  </a:lnTo>
                  <a:lnTo>
                    <a:pt x="127546" y="199407"/>
                  </a:lnTo>
                  <a:lnTo>
                    <a:pt x="127851" y="199477"/>
                  </a:lnTo>
                  <a:lnTo>
                    <a:pt x="128183" y="199304"/>
                  </a:lnTo>
                  <a:lnTo>
                    <a:pt x="129065" y="199281"/>
                  </a:lnTo>
                  <a:lnTo>
                    <a:pt x="129652" y="198857"/>
                  </a:lnTo>
                  <a:lnTo>
                    <a:pt x="129515" y="198291"/>
                  </a:lnTo>
                  <a:lnTo>
                    <a:pt x="129542" y="198099"/>
                  </a:lnTo>
                  <a:lnTo>
                    <a:pt x="129711" y="197751"/>
                  </a:lnTo>
                  <a:lnTo>
                    <a:pt x="130301" y="196955"/>
                  </a:lnTo>
                  <a:lnTo>
                    <a:pt x="129721" y="195818"/>
                  </a:lnTo>
                  <a:lnTo>
                    <a:pt x="129611" y="195139"/>
                  </a:lnTo>
                  <a:lnTo>
                    <a:pt x="129665" y="194737"/>
                  </a:lnTo>
                  <a:lnTo>
                    <a:pt x="129872" y="194352"/>
                  </a:lnTo>
                  <a:lnTo>
                    <a:pt x="130110" y="193995"/>
                  </a:lnTo>
                  <a:lnTo>
                    <a:pt x="130484" y="193733"/>
                  </a:lnTo>
                  <a:lnTo>
                    <a:pt x="129958" y="192740"/>
                  </a:lnTo>
                  <a:lnTo>
                    <a:pt x="130190" y="192173"/>
                  </a:lnTo>
                  <a:lnTo>
                    <a:pt x="130181" y="191418"/>
                  </a:lnTo>
                  <a:lnTo>
                    <a:pt x="130013" y="191193"/>
                  </a:lnTo>
                  <a:lnTo>
                    <a:pt x="129881" y="191200"/>
                  </a:lnTo>
                  <a:lnTo>
                    <a:pt x="129588" y="190843"/>
                  </a:lnTo>
                  <a:lnTo>
                    <a:pt x="129280" y="190264"/>
                  </a:lnTo>
                  <a:lnTo>
                    <a:pt x="129645" y="188822"/>
                  </a:lnTo>
                  <a:lnTo>
                    <a:pt x="130124" y="188384"/>
                  </a:lnTo>
                  <a:lnTo>
                    <a:pt x="130641" y="188107"/>
                  </a:lnTo>
                  <a:lnTo>
                    <a:pt x="130766" y="186221"/>
                  </a:lnTo>
                  <a:lnTo>
                    <a:pt x="130488" y="185892"/>
                  </a:lnTo>
                  <a:lnTo>
                    <a:pt x="130383" y="185619"/>
                  </a:lnTo>
                  <a:lnTo>
                    <a:pt x="130700" y="183483"/>
                  </a:lnTo>
                  <a:lnTo>
                    <a:pt x="130200" y="183007"/>
                  </a:lnTo>
                  <a:lnTo>
                    <a:pt x="129809" y="182487"/>
                  </a:lnTo>
                  <a:lnTo>
                    <a:pt x="130065" y="181262"/>
                  </a:lnTo>
                  <a:lnTo>
                    <a:pt x="129892" y="181061"/>
                  </a:lnTo>
                  <a:lnTo>
                    <a:pt x="129266" y="180822"/>
                  </a:lnTo>
                  <a:lnTo>
                    <a:pt x="128693" y="180279"/>
                  </a:lnTo>
                  <a:lnTo>
                    <a:pt x="128236" y="180074"/>
                  </a:lnTo>
                  <a:lnTo>
                    <a:pt x="127484" y="179838"/>
                  </a:lnTo>
                  <a:lnTo>
                    <a:pt x="126762" y="180046"/>
                  </a:lnTo>
                  <a:lnTo>
                    <a:pt x="126527" y="179878"/>
                  </a:lnTo>
                  <a:lnTo>
                    <a:pt x="126372" y="179578"/>
                  </a:lnTo>
                  <a:lnTo>
                    <a:pt x="126268" y="179316"/>
                  </a:lnTo>
                  <a:lnTo>
                    <a:pt x="126265" y="179042"/>
                  </a:lnTo>
                  <a:lnTo>
                    <a:pt x="126492" y="178594"/>
                  </a:lnTo>
                  <a:lnTo>
                    <a:pt x="126367" y="178048"/>
                  </a:lnTo>
                  <a:lnTo>
                    <a:pt x="126183" y="177736"/>
                  </a:lnTo>
                  <a:lnTo>
                    <a:pt x="126166" y="177489"/>
                  </a:lnTo>
                  <a:lnTo>
                    <a:pt x="126964" y="176854"/>
                  </a:lnTo>
                  <a:lnTo>
                    <a:pt x="126988" y="176146"/>
                  </a:lnTo>
                  <a:lnTo>
                    <a:pt x="127058" y="175861"/>
                  </a:lnTo>
                  <a:lnTo>
                    <a:pt x="127745" y="175461"/>
                  </a:lnTo>
                  <a:lnTo>
                    <a:pt x="130079" y="174667"/>
                  </a:lnTo>
                  <a:lnTo>
                    <a:pt x="130927" y="174645"/>
                  </a:lnTo>
                  <a:lnTo>
                    <a:pt x="131886" y="174463"/>
                  </a:lnTo>
                  <a:lnTo>
                    <a:pt x="132736" y="174590"/>
                  </a:lnTo>
                  <a:lnTo>
                    <a:pt x="133962" y="174563"/>
                  </a:lnTo>
                  <a:lnTo>
                    <a:pt x="135560" y="174217"/>
                  </a:lnTo>
                  <a:lnTo>
                    <a:pt x="135536" y="174055"/>
                  </a:lnTo>
                  <a:lnTo>
                    <a:pt x="135657" y="173592"/>
                  </a:lnTo>
                  <a:lnTo>
                    <a:pt x="136495" y="171978"/>
                  </a:lnTo>
                  <a:lnTo>
                    <a:pt x="137106" y="171704"/>
                  </a:lnTo>
                  <a:lnTo>
                    <a:pt x="137853" y="171541"/>
                  </a:lnTo>
                  <a:lnTo>
                    <a:pt x="138661" y="171219"/>
                  </a:lnTo>
                  <a:lnTo>
                    <a:pt x="139928" y="170440"/>
                  </a:lnTo>
                  <a:lnTo>
                    <a:pt x="140244" y="169969"/>
                  </a:lnTo>
                  <a:lnTo>
                    <a:pt x="140780" y="169774"/>
                  </a:lnTo>
                  <a:lnTo>
                    <a:pt x="143711" y="170372"/>
                  </a:lnTo>
                  <a:lnTo>
                    <a:pt x="143982" y="170659"/>
                  </a:lnTo>
                  <a:lnTo>
                    <a:pt x="144120" y="170951"/>
                  </a:lnTo>
                  <a:lnTo>
                    <a:pt x="144546" y="171477"/>
                  </a:lnTo>
                  <a:lnTo>
                    <a:pt x="144820" y="171257"/>
                  </a:lnTo>
                  <a:lnTo>
                    <a:pt x="145193" y="171108"/>
                  </a:lnTo>
                  <a:lnTo>
                    <a:pt x="145631" y="171103"/>
                  </a:lnTo>
                  <a:lnTo>
                    <a:pt x="146244" y="171484"/>
                  </a:lnTo>
                  <a:lnTo>
                    <a:pt x="146789" y="171534"/>
                  </a:lnTo>
                  <a:lnTo>
                    <a:pt x="147045" y="171434"/>
                  </a:lnTo>
                  <a:lnTo>
                    <a:pt x="149713" y="171122"/>
                  </a:lnTo>
                  <a:lnTo>
                    <a:pt x="149965" y="170606"/>
                  </a:lnTo>
                  <a:lnTo>
                    <a:pt x="150038" y="170199"/>
                  </a:lnTo>
                  <a:lnTo>
                    <a:pt x="150246" y="169692"/>
                  </a:lnTo>
                  <a:lnTo>
                    <a:pt x="150414" y="169478"/>
                  </a:lnTo>
                  <a:lnTo>
                    <a:pt x="150361" y="168974"/>
                  </a:lnTo>
                  <a:lnTo>
                    <a:pt x="150501" y="168604"/>
                  </a:lnTo>
                  <a:lnTo>
                    <a:pt x="150940" y="168518"/>
                  </a:lnTo>
                  <a:lnTo>
                    <a:pt x="151144" y="168267"/>
                  </a:lnTo>
                  <a:lnTo>
                    <a:pt x="151235" y="167652"/>
                  </a:lnTo>
                  <a:lnTo>
                    <a:pt x="151282" y="167423"/>
                  </a:lnTo>
                  <a:lnTo>
                    <a:pt x="151546" y="166941"/>
                  </a:lnTo>
                  <a:lnTo>
                    <a:pt x="152130" y="166344"/>
                  </a:lnTo>
                  <a:lnTo>
                    <a:pt x="152416" y="166301"/>
                  </a:lnTo>
                  <a:lnTo>
                    <a:pt x="152779" y="166528"/>
                  </a:lnTo>
                  <a:lnTo>
                    <a:pt x="153980" y="166426"/>
                  </a:lnTo>
                  <a:lnTo>
                    <a:pt x="153867" y="165916"/>
                  </a:lnTo>
                  <a:lnTo>
                    <a:pt x="153589" y="165537"/>
                  </a:lnTo>
                  <a:lnTo>
                    <a:pt x="152671" y="163513"/>
                  </a:lnTo>
                  <a:lnTo>
                    <a:pt x="151808" y="160703"/>
                  </a:lnTo>
                  <a:lnTo>
                    <a:pt x="151821" y="159889"/>
                  </a:lnTo>
                  <a:lnTo>
                    <a:pt x="151666" y="159434"/>
                  </a:lnTo>
                  <a:lnTo>
                    <a:pt x="151031" y="158913"/>
                  </a:lnTo>
                  <a:lnTo>
                    <a:pt x="150436" y="158051"/>
                  </a:lnTo>
                  <a:lnTo>
                    <a:pt x="149711" y="157693"/>
                  </a:lnTo>
                  <a:lnTo>
                    <a:pt x="149245" y="157758"/>
                  </a:lnTo>
                  <a:lnTo>
                    <a:pt x="149050" y="157710"/>
                  </a:lnTo>
                  <a:lnTo>
                    <a:pt x="148338" y="157205"/>
                  </a:lnTo>
                  <a:lnTo>
                    <a:pt x="148066" y="157157"/>
                  </a:lnTo>
                  <a:lnTo>
                    <a:pt x="147587" y="157238"/>
                  </a:lnTo>
                  <a:lnTo>
                    <a:pt x="146435" y="156799"/>
                  </a:lnTo>
                  <a:lnTo>
                    <a:pt x="146085" y="156913"/>
                  </a:lnTo>
                  <a:lnTo>
                    <a:pt x="145399" y="157352"/>
                  </a:lnTo>
                  <a:lnTo>
                    <a:pt x="145088" y="157336"/>
                  </a:lnTo>
                  <a:lnTo>
                    <a:pt x="144881" y="157173"/>
                  </a:lnTo>
                  <a:lnTo>
                    <a:pt x="144764" y="156945"/>
                  </a:lnTo>
                  <a:lnTo>
                    <a:pt x="144531" y="155872"/>
                  </a:lnTo>
                  <a:lnTo>
                    <a:pt x="144583" y="155215"/>
                  </a:lnTo>
                  <a:lnTo>
                    <a:pt x="144648" y="154521"/>
                  </a:lnTo>
                  <a:lnTo>
                    <a:pt x="144868" y="154180"/>
                  </a:lnTo>
                  <a:lnTo>
                    <a:pt x="145321" y="153838"/>
                  </a:lnTo>
                  <a:lnTo>
                    <a:pt x="146396" y="153431"/>
                  </a:lnTo>
                  <a:lnTo>
                    <a:pt x="146512" y="153106"/>
                  </a:lnTo>
                  <a:lnTo>
                    <a:pt x="146409" y="152634"/>
                  </a:lnTo>
                  <a:lnTo>
                    <a:pt x="145826" y="152212"/>
                  </a:lnTo>
                  <a:lnTo>
                    <a:pt x="145192" y="152163"/>
                  </a:lnTo>
                  <a:lnTo>
                    <a:pt x="144661" y="151968"/>
                  </a:lnTo>
                  <a:lnTo>
                    <a:pt x="143547" y="151138"/>
                  </a:lnTo>
                  <a:lnTo>
                    <a:pt x="143301" y="150845"/>
                  </a:lnTo>
                  <a:lnTo>
                    <a:pt x="143133" y="150471"/>
                  </a:lnTo>
                  <a:lnTo>
                    <a:pt x="142874" y="150292"/>
                  </a:lnTo>
                  <a:lnTo>
                    <a:pt x="142408" y="150357"/>
                  </a:lnTo>
                  <a:lnTo>
                    <a:pt x="141929" y="150666"/>
                  </a:lnTo>
                  <a:lnTo>
                    <a:pt x="140621" y="150422"/>
                  </a:lnTo>
                  <a:lnTo>
                    <a:pt x="140582" y="150178"/>
                  </a:lnTo>
                  <a:lnTo>
                    <a:pt x="140647" y="149885"/>
                  </a:lnTo>
                  <a:lnTo>
                    <a:pt x="141074" y="149332"/>
                  </a:lnTo>
                  <a:lnTo>
                    <a:pt x="140919" y="148909"/>
                  </a:lnTo>
                  <a:lnTo>
                    <a:pt x="140854" y="148242"/>
                  </a:lnTo>
                  <a:lnTo>
                    <a:pt x="140996" y="148080"/>
                  </a:lnTo>
                  <a:lnTo>
                    <a:pt x="140064" y="147136"/>
                  </a:lnTo>
                  <a:lnTo>
                    <a:pt x="139158" y="146518"/>
                  </a:lnTo>
                  <a:lnTo>
                    <a:pt x="139015" y="146160"/>
                  </a:lnTo>
                  <a:lnTo>
                    <a:pt x="138847" y="145249"/>
                  </a:lnTo>
                  <a:lnTo>
                    <a:pt x="138989" y="145070"/>
                  </a:lnTo>
                  <a:lnTo>
                    <a:pt x="139209" y="144989"/>
                  </a:lnTo>
                  <a:lnTo>
                    <a:pt x="139559" y="144940"/>
                  </a:lnTo>
                  <a:lnTo>
                    <a:pt x="139222" y="143785"/>
                  </a:lnTo>
                  <a:lnTo>
                    <a:pt x="140077" y="143574"/>
                  </a:lnTo>
                  <a:lnTo>
                    <a:pt x="140439" y="143281"/>
                  </a:lnTo>
                  <a:lnTo>
                    <a:pt x="140128" y="142826"/>
                  </a:lnTo>
                  <a:lnTo>
                    <a:pt x="139403" y="142240"/>
                  </a:lnTo>
                  <a:lnTo>
                    <a:pt x="138834" y="142045"/>
                  </a:lnTo>
                  <a:lnTo>
                    <a:pt x="138497" y="141671"/>
                  </a:lnTo>
                  <a:lnTo>
                    <a:pt x="138264" y="141215"/>
                  </a:lnTo>
                  <a:lnTo>
                    <a:pt x="137869" y="141197"/>
                  </a:lnTo>
                  <a:lnTo>
                    <a:pt x="137305" y="141390"/>
                  </a:lnTo>
                  <a:lnTo>
                    <a:pt x="136951" y="141608"/>
                  </a:lnTo>
                  <a:lnTo>
                    <a:pt x="136077" y="140938"/>
                  </a:lnTo>
                  <a:lnTo>
                    <a:pt x="135494" y="141413"/>
                  </a:lnTo>
                  <a:lnTo>
                    <a:pt x="134780" y="141216"/>
                  </a:lnTo>
                  <a:lnTo>
                    <a:pt x="134359" y="140802"/>
                  </a:lnTo>
                  <a:lnTo>
                    <a:pt x="133931" y="140910"/>
                  </a:lnTo>
                  <a:lnTo>
                    <a:pt x="133186" y="141329"/>
                  </a:lnTo>
                  <a:lnTo>
                    <a:pt x="133113" y="141512"/>
                  </a:lnTo>
                  <a:lnTo>
                    <a:pt x="133088" y="142057"/>
                  </a:lnTo>
                  <a:lnTo>
                    <a:pt x="132904" y="142235"/>
                  </a:lnTo>
                  <a:lnTo>
                    <a:pt x="131909" y="142765"/>
                  </a:lnTo>
                  <a:lnTo>
                    <a:pt x="131462" y="142716"/>
                  </a:lnTo>
                  <a:lnTo>
                    <a:pt x="131038" y="142249"/>
                  </a:lnTo>
                  <a:lnTo>
                    <a:pt x="131090" y="141962"/>
                  </a:lnTo>
                  <a:lnTo>
                    <a:pt x="131318" y="141544"/>
                  </a:lnTo>
                  <a:lnTo>
                    <a:pt x="131235" y="141086"/>
                  </a:lnTo>
                  <a:lnTo>
                    <a:pt x="131228" y="139370"/>
                  </a:lnTo>
                  <a:lnTo>
                    <a:pt x="130036" y="138098"/>
                  </a:lnTo>
                  <a:lnTo>
                    <a:pt x="129425" y="137823"/>
                  </a:lnTo>
                  <a:lnTo>
                    <a:pt x="129352" y="138133"/>
                  </a:lnTo>
                  <a:lnTo>
                    <a:pt x="129378" y="138435"/>
                  </a:lnTo>
                  <a:lnTo>
                    <a:pt x="128769" y="138863"/>
                  </a:lnTo>
                  <a:lnTo>
                    <a:pt x="127291" y="139664"/>
                  </a:lnTo>
                  <a:lnTo>
                    <a:pt x="126498" y="140286"/>
                  </a:lnTo>
                  <a:lnTo>
                    <a:pt x="126179" y="140170"/>
                  </a:lnTo>
                  <a:lnTo>
                    <a:pt x="125730" y="139833"/>
                  </a:lnTo>
                  <a:lnTo>
                    <a:pt x="124763" y="140056"/>
                  </a:lnTo>
                  <a:lnTo>
                    <a:pt x="123408" y="140094"/>
                  </a:lnTo>
                  <a:lnTo>
                    <a:pt x="122158" y="140020"/>
                  </a:lnTo>
                  <a:lnTo>
                    <a:pt x="121755" y="140409"/>
                  </a:lnTo>
                  <a:lnTo>
                    <a:pt x="121505" y="140478"/>
                  </a:lnTo>
                  <a:lnTo>
                    <a:pt x="121171" y="140334"/>
                  </a:lnTo>
                  <a:lnTo>
                    <a:pt x="120789" y="139979"/>
                  </a:lnTo>
                  <a:lnTo>
                    <a:pt x="121016" y="139989"/>
                  </a:lnTo>
                  <a:lnTo>
                    <a:pt x="121303" y="139698"/>
                  </a:lnTo>
                  <a:lnTo>
                    <a:pt x="121301" y="138826"/>
                  </a:lnTo>
                  <a:lnTo>
                    <a:pt x="120583" y="138027"/>
                  </a:lnTo>
                  <a:lnTo>
                    <a:pt x="119813" y="137520"/>
                  </a:lnTo>
                  <a:lnTo>
                    <a:pt x="119324" y="137743"/>
                  </a:lnTo>
                  <a:lnTo>
                    <a:pt x="118499" y="137889"/>
                  </a:lnTo>
                  <a:lnTo>
                    <a:pt x="117135" y="136553"/>
                  </a:lnTo>
                  <a:lnTo>
                    <a:pt x="116467" y="135451"/>
                  </a:lnTo>
                  <a:lnTo>
                    <a:pt x="115524" y="134921"/>
                  </a:lnTo>
                  <a:lnTo>
                    <a:pt x="114916" y="134309"/>
                  </a:lnTo>
                  <a:lnTo>
                    <a:pt x="114411" y="134358"/>
                  </a:lnTo>
                  <a:lnTo>
                    <a:pt x="114269" y="134579"/>
                  </a:lnTo>
                  <a:lnTo>
                    <a:pt x="113861" y="134436"/>
                  </a:lnTo>
                  <a:lnTo>
                    <a:pt x="113701" y="134290"/>
                  </a:lnTo>
                  <a:lnTo>
                    <a:pt x="113635" y="134123"/>
                  </a:lnTo>
                  <a:lnTo>
                    <a:pt x="113465" y="133909"/>
                  </a:lnTo>
                  <a:lnTo>
                    <a:pt x="113335" y="134125"/>
                  </a:lnTo>
                  <a:lnTo>
                    <a:pt x="113260" y="134636"/>
                  </a:lnTo>
                  <a:lnTo>
                    <a:pt x="112932" y="134905"/>
                  </a:lnTo>
                  <a:lnTo>
                    <a:pt x="111206" y="135770"/>
                  </a:lnTo>
                  <a:lnTo>
                    <a:pt x="110042" y="135136"/>
                  </a:lnTo>
                  <a:lnTo>
                    <a:pt x="109802" y="134872"/>
                  </a:lnTo>
                  <a:lnTo>
                    <a:pt x="109024" y="134714"/>
                  </a:lnTo>
                  <a:lnTo>
                    <a:pt x="108426" y="134773"/>
                  </a:lnTo>
                  <a:lnTo>
                    <a:pt x="108291" y="134726"/>
                  </a:lnTo>
                  <a:lnTo>
                    <a:pt x="107772" y="133889"/>
                  </a:lnTo>
                  <a:lnTo>
                    <a:pt x="107748" y="133589"/>
                  </a:lnTo>
                  <a:lnTo>
                    <a:pt x="107895" y="133141"/>
                  </a:lnTo>
                  <a:lnTo>
                    <a:pt x="108310" y="132965"/>
                  </a:lnTo>
                  <a:lnTo>
                    <a:pt x="108384" y="132818"/>
                  </a:lnTo>
                  <a:lnTo>
                    <a:pt x="108010" y="131309"/>
                  </a:lnTo>
                  <a:lnTo>
                    <a:pt x="108098" y="130853"/>
                  </a:lnTo>
                  <a:lnTo>
                    <a:pt x="107770" y="129771"/>
                  </a:lnTo>
                  <a:lnTo>
                    <a:pt x="107551" y="128141"/>
                  </a:lnTo>
                  <a:lnTo>
                    <a:pt x="107581" y="127061"/>
                  </a:lnTo>
                  <a:lnTo>
                    <a:pt x="107762" y="126840"/>
                  </a:lnTo>
                  <a:lnTo>
                    <a:pt x="108257" y="126634"/>
                  </a:lnTo>
                  <a:lnTo>
                    <a:pt x="109010" y="125883"/>
                  </a:lnTo>
                  <a:lnTo>
                    <a:pt x="108611" y="125328"/>
                  </a:lnTo>
                  <a:lnTo>
                    <a:pt x="108665" y="125069"/>
                  </a:lnTo>
                  <a:lnTo>
                    <a:pt x="108966" y="124835"/>
                  </a:lnTo>
                  <a:lnTo>
                    <a:pt x="109028" y="124694"/>
                  </a:lnTo>
                  <a:lnTo>
                    <a:pt x="108806" y="124126"/>
                  </a:lnTo>
                  <a:lnTo>
                    <a:pt x="108206" y="123714"/>
                  </a:lnTo>
                  <a:lnTo>
                    <a:pt x="107655" y="122801"/>
                  </a:lnTo>
                  <a:lnTo>
                    <a:pt x="107045" y="122146"/>
                  </a:lnTo>
                  <a:lnTo>
                    <a:pt x="106806" y="122049"/>
                  </a:lnTo>
                  <a:lnTo>
                    <a:pt x="106458" y="121758"/>
                  </a:lnTo>
                  <a:lnTo>
                    <a:pt x="105956" y="121147"/>
                  </a:lnTo>
                  <a:lnTo>
                    <a:pt x="105661" y="120992"/>
                  </a:lnTo>
                  <a:lnTo>
                    <a:pt x="104805" y="121038"/>
                  </a:lnTo>
                  <a:lnTo>
                    <a:pt x="103401" y="120277"/>
                  </a:lnTo>
                  <a:lnTo>
                    <a:pt x="102738" y="120314"/>
                  </a:lnTo>
                  <a:lnTo>
                    <a:pt x="100785" y="119264"/>
                  </a:lnTo>
                  <a:lnTo>
                    <a:pt x="100917" y="119029"/>
                  </a:lnTo>
                  <a:lnTo>
                    <a:pt x="100900" y="118532"/>
                  </a:lnTo>
                  <a:lnTo>
                    <a:pt x="99669" y="116181"/>
                  </a:lnTo>
                  <a:lnTo>
                    <a:pt x="97914" y="115749"/>
                  </a:lnTo>
                  <a:lnTo>
                    <a:pt x="97049" y="115608"/>
                  </a:lnTo>
                  <a:lnTo>
                    <a:pt x="96348" y="115620"/>
                  </a:lnTo>
                  <a:lnTo>
                    <a:pt x="95915" y="115435"/>
                  </a:lnTo>
                  <a:lnTo>
                    <a:pt x="95035" y="113972"/>
                  </a:lnTo>
                  <a:lnTo>
                    <a:pt x="94273" y="113756"/>
                  </a:lnTo>
                  <a:lnTo>
                    <a:pt x="93198" y="113160"/>
                  </a:lnTo>
                  <a:lnTo>
                    <a:pt x="92980" y="111647"/>
                  </a:lnTo>
                  <a:lnTo>
                    <a:pt x="92509" y="111035"/>
                  </a:lnTo>
                  <a:lnTo>
                    <a:pt x="92304" y="111004"/>
                  </a:lnTo>
                  <a:lnTo>
                    <a:pt x="91973" y="110907"/>
                  </a:lnTo>
                  <a:lnTo>
                    <a:pt x="90652" y="109984"/>
                  </a:lnTo>
                  <a:lnTo>
                    <a:pt x="89756" y="109729"/>
                  </a:lnTo>
                  <a:lnTo>
                    <a:pt x="89741" y="109522"/>
                  </a:lnTo>
                  <a:lnTo>
                    <a:pt x="89856" y="109224"/>
                  </a:lnTo>
                  <a:lnTo>
                    <a:pt x="89859" y="108641"/>
                  </a:lnTo>
                  <a:lnTo>
                    <a:pt x="89683" y="108315"/>
                  </a:lnTo>
                  <a:lnTo>
                    <a:pt x="88685" y="107278"/>
                  </a:lnTo>
                  <a:lnTo>
                    <a:pt x="88623" y="106582"/>
                  </a:lnTo>
                  <a:lnTo>
                    <a:pt x="89013" y="106353"/>
                  </a:lnTo>
                  <a:lnTo>
                    <a:pt x="89629" y="105825"/>
                  </a:lnTo>
                  <a:lnTo>
                    <a:pt x="89686" y="105639"/>
                  </a:lnTo>
                  <a:lnTo>
                    <a:pt x="89925" y="105308"/>
                  </a:lnTo>
                  <a:lnTo>
                    <a:pt x="90334" y="104923"/>
                  </a:lnTo>
                  <a:lnTo>
                    <a:pt x="91312" y="104568"/>
                  </a:lnTo>
                  <a:lnTo>
                    <a:pt x="92790" y="103556"/>
                  </a:lnTo>
                  <a:lnTo>
                    <a:pt x="94114" y="102350"/>
                  </a:lnTo>
                  <a:lnTo>
                    <a:pt x="94402" y="101955"/>
                  </a:lnTo>
                  <a:lnTo>
                    <a:pt x="95051" y="100228"/>
                  </a:lnTo>
                  <a:lnTo>
                    <a:pt x="95131" y="99401"/>
                  </a:lnTo>
                  <a:lnTo>
                    <a:pt x="94259" y="98794"/>
                  </a:lnTo>
                  <a:lnTo>
                    <a:pt x="93437" y="98432"/>
                  </a:lnTo>
                  <a:lnTo>
                    <a:pt x="93334" y="98284"/>
                  </a:lnTo>
                  <a:lnTo>
                    <a:pt x="92809" y="96530"/>
                  </a:lnTo>
                  <a:lnTo>
                    <a:pt x="92824" y="96106"/>
                  </a:lnTo>
                  <a:lnTo>
                    <a:pt x="92991" y="95126"/>
                  </a:lnTo>
                  <a:lnTo>
                    <a:pt x="92209" y="93974"/>
                  </a:lnTo>
                  <a:lnTo>
                    <a:pt x="92190" y="93548"/>
                  </a:lnTo>
                  <a:lnTo>
                    <a:pt x="92022" y="93475"/>
                  </a:lnTo>
                  <a:lnTo>
                    <a:pt x="90171" y="93813"/>
                  </a:lnTo>
                  <a:lnTo>
                    <a:pt x="89370" y="94126"/>
                  </a:lnTo>
                  <a:lnTo>
                    <a:pt x="88860" y="94626"/>
                  </a:lnTo>
                  <a:lnTo>
                    <a:pt x="88382" y="94712"/>
                  </a:lnTo>
                  <a:lnTo>
                    <a:pt x="87895" y="94727"/>
                  </a:lnTo>
                  <a:lnTo>
                    <a:pt x="87211" y="94619"/>
                  </a:lnTo>
                  <a:lnTo>
                    <a:pt x="84924" y="94166"/>
                  </a:lnTo>
                  <a:lnTo>
                    <a:pt x="84717" y="94003"/>
                  </a:lnTo>
                  <a:lnTo>
                    <a:pt x="84474" y="93538"/>
                  </a:lnTo>
                  <a:lnTo>
                    <a:pt x="83270" y="92422"/>
                  </a:lnTo>
                  <a:lnTo>
                    <a:pt x="81720" y="91989"/>
                  </a:lnTo>
                  <a:lnTo>
                    <a:pt x="81355" y="91667"/>
                  </a:lnTo>
                  <a:lnTo>
                    <a:pt x="80825" y="90891"/>
                  </a:lnTo>
                  <a:lnTo>
                    <a:pt x="79859" y="90378"/>
                  </a:lnTo>
                  <a:lnTo>
                    <a:pt x="79794" y="90103"/>
                  </a:lnTo>
                  <a:lnTo>
                    <a:pt x="79367" y="90020"/>
                  </a:lnTo>
                  <a:lnTo>
                    <a:pt x="78453" y="90078"/>
                  </a:lnTo>
                  <a:lnTo>
                    <a:pt x="78086" y="90014"/>
                  </a:lnTo>
                  <a:lnTo>
                    <a:pt x="76902" y="88942"/>
                  </a:lnTo>
                  <a:lnTo>
                    <a:pt x="76230" y="88771"/>
                  </a:lnTo>
                  <a:lnTo>
                    <a:pt x="75997" y="87946"/>
                  </a:lnTo>
                  <a:lnTo>
                    <a:pt x="75995" y="87707"/>
                  </a:lnTo>
                  <a:lnTo>
                    <a:pt x="77144" y="85877"/>
                  </a:lnTo>
                  <a:lnTo>
                    <a:pt x="77821" y="85307"/>
                  </a:lnTo>
                  <a:lnTo>
                    <a:pt x="77840" y="85119"/>
                  </a:lnTo>
                  <a:lnTo>
                    <a:pt x="77722" y="84464"/>
                  </a:lnTo>
                  <a:lnTo>
                    <a:pt x="77362" y="83902"/>
                  </a:lnTo>
                  <a:lnTo>
                    <a:pt x="77171" y="83201"/>
                  </a:lnTo>
                  <a:lnTo>
                    <a:pt x="77910" y="81448"/>
                  </a:lnTo>
                  <a:lnTo>
                    <a:pt x="77763" y="81159"/>
                  </a:lnTo>
                  <a:lnTo>
                    <a:pt x="77087" y="80804"/>
                  </a:lnTo>
                  <a:lnTo>
                    <a:pt x="77002" y="80369"/>
                  </a:lnTo>
                  <a:lnTo>
                    <a:pt x="77102" y="79238"/>
                  </a:lnTo>
                  <a:lnTo>
                    <a:pt x="77255" y="78634"/>
                  </a:lnTo>
                  <a:lnTo>
                    <a:pt x="77185" y="77910"/>
                  </a:lnTo>
                  <a:lnTo>
                    <a:pt x="77063" y="77105"/>
                  </a:lnTo>
                  <a:lnTo>
                    <a:pt x="77645" y="76072"/>
                  </a:lnTo>
                  <a:lnTo>
                    <a:pt x="77579" y="75485"/>
                  </a:lnTo>
                  <a:lnTo>
                    <a:pt x="77461" y="75307"/>
                  </a:lnTo>
                  <a:lnTo>
                    <a:pt x="77484" y="74464"/>
                  </a:lnTo>
                  <a:lnTo>
                    <a:pt x="77750" y="73411"/>
                  </a:lnTo>
                  <a:lnTo>
                    <a:pt x="76986" y="72595"/>
                  </a:lnTo>
                  <a:lnTo>
                    <a:pt x="75411" y="72324"/>
                  </a:lnTo>
                  <a:lnTo>
                    <a:pt x="74523" y="72628"/>
                  </a:lnTo>
                  <a:lnTo>
                    <a:pt x="73965" y="72422"/>
                  </a:lnTo>
                  <a:lnTo>
                    <a:pt x="73274" y="71694"/>
                  </a:lnTo>
                  <a:lnTo>
                    <a:pt x="72121" y="71377"/>
                  </a:lnTo>
                  <a:lnTo>
                    <a:pt x="71768" y="70170"/>
                  </a:lnTo>
                  <a:lnTo>
                    <a:pt x="71368" y="69306"/>
                  </a:lnTo>
                  <a:lnTo>
                    <a:pt x="70198" y="68967"/>
                  </a:lnTo>
                  <a:lnTo>
                    <a:pt x="70164" y="68825"/>
                  </a:lnTo>
                  <a:lnTo>
                    <a:pt x="69494" y="68570"/>
                  </a:lnTo>
                  <a:lnTo>
                    <a:pt x="69138" y="68663"/>
                  </a:lnTo>
                  <a:lnTo>
                    <a:pt x="68931" y="68536"/>
                  </a:lnTo>
                  <a:lnTo>
                    <a:pt x="68512" y="68081"/>
                  </a:lnTo>
                  <a:lnTo>
                    <a:pt x="67808" y="67047"/>
                  </a:lnTo>
                  <a:lnTo>
                    <a:pt x="67397" y="67373"/>
                  </a:lnTo>
                  <a:lnTo>
                    <a:pt x="66569" y="67630"/>
                  </a:lnTo>
                  <a:lnTo>
                    <a:pt x="66067" y="67485"/>
                  </a:lnTo>
                  <a:lnTo>
                    <a:pt x="64124" y="68341"/>
                  </a:lnTo>
                  <a:lnTo>
                    <a:pt x="63914" y="67970"/>
                  </a:lnTo>
                  <a:lnTo>
                    <a:pt x="63457" y="67445"/>
                  </a:lnTo>
                  <a:lnTo>
                    <a:pt x="62468" y="67527"/>
                  </a:lnTo>
                  <a:lnTo>
                    <a:pt x="61902" y="67884"/>
                  </a:lnTo>
                  <a:lnTo>
                    <a:pt x="61800" y="68103"/>
                  </a:lnTo>
                  <a:lnTo>
                    <a:pt x="61795" y="68289"/>
                  </a:lnTo>
                  <a:lnTo>
                    <a:pt x="61630" y="68537"/>
                  </a:lnTo>
                  <a:lnTo>
                    <a:pt x="60483" y="68965"/>
                  </a:lnTo>
                  <a:lnTo>
                    <a:pt x="59371" y="68608"/>
                  </a:lnTo>
                  <a:lnTo>
                    <a:pt x="59036" y="68377"/>
                  </a:lnTo>
                  <a:lnTo>
                    <a:pt x="58745" y="68092"/>
                  </a:lnTo>
                  <a:lnTo>
                    <a:pt x="58436" y="67305"/>
                  </a:lnTo>
                  <a:lnTo>
                    <a:pt x="58411" y="66881"/>
                  </a:lnTo>
                  <a:lnTo>
                    <a:pt x="57484" y="66039"/>
                  </a:lnTo>
                  <a:lnTo>
                    <a:pt x="56842" y="65344"/>
                  </a:lnTo>
                  <a:lnTo>
                    <a:pt x="56310" y="65018"/>
                  </a:lnTo>
                  <a:lnTo>
                    <a:pt x="55172" y="64767"/>
                  </a:lnTo>
                  <a:lnTo>
                    <a:pt x="53884" y="66246"/>
                  </a:lnTo>
                  <a:lnTo>
                    <a:pt x="52533" y="67237"/>
                  </a:lnTo>
                  <a:lnTo>
                    <a:pt x="52164" y="67206"/>
                  </a:lnTo>
                  <a:lnTo>
                    <a:pt x="51731" y="66740"/>
                  </a:lnTo>
                  <a:lnTo>
                    <a:pt x="50468" y="66107"/>
                  </a:lnTo>
                  <a:lnTo>
                    <a:pt x="49869" y="65889"/>
                  </a:lnTo>
                  <a:lnTo>
                    <a:pt x="49601" y="65834"/>
                  </a:lnTo>
                  <a:lnTo>
                    <a:pt x="49000" y="65945"/>
                  </a:lnTo>
                  <a:lnTo>
                    <a:pt x="48868" y="66064"/>
                  </a:lnTo>
                  <a:lnTo>
                    <a:pt x="48461" y="66097"/>
                  </a:lnTo>
                  <a:lnTo>
                    <a:pt x="46526" y="65801"/>
                  </a:lnTo>
                  <a:lnTo>
                    <a:pt x="46071" y="65573"/>
                  </a:lnTo>
                  <a:lnTo>
                    <a:pt x="45615" y="65051"/>
                  </a:lnTo>
                  <a:lnTo>
                    <a:pt x="45101" y="64783"/>
                  </a:lnTo>
                  <a:lnTo>
                    <a:pt x="44748" y="64784"/>
                  </a:lnTo>
                  <a:lnTo>
                    <a:pt x="44465" y="64878"/>
                  </a:lnTo>
                  <a:lnTo>
                    <a:pt x="44209" y="64774"/>
                  </a:lnTo>
                  <a:lnTo>
                    <a:pt x="43947" y="64476"/>
                  </a:lnTo>
                  <a:lnTo>
                    <a:pt x="43569" y="63814"/>
                  </a:lnTo>
                  <a:lnTo>
                    <a:pt x="43177" y="63459"/>
                  </a:lnTo>
                  <a:lnTo>
                    <a:pt x="42256" y="63089"/>
                  </a:lnTo>
                  <a:lnTo>
                    <a:pt x="41463" y="62883"/>
                  </a:lnTo>
                  <a:lnTo>
                    <a:pt x="41120" y="62622"/>
                  </a:lnTo>
                  <a:lnTo>
                    <a:pt x="40635" y="61836"/>
                  </a:lnTo>
                  <a:lnTo>
                    <a:pt x="41035" y="61359"/>
                  </a:lnTo>
                  <a:lnTo>
                    <a:pt x="41474" y="60649"/>
                  </a:lnTo>
                  <a:lnTo>
                    <a:pt x="41642" y="59766"/>
                  </a:lnTo>
                  <a:lnTo>
                    <a:pt x="42173" y="59076"/>
                  </a:lnTo>
                  <a:lnTo>
                    <a:pt x="41689" y="58070"/>
                  </a:lnTo>
                  <a:lnTo>
                    <a:pt x="41747" y="56592"/>
                  </a:lnTo>
                  <a:lnTo>
                    <a:pt x="41760" y="56349"/>
                  </a:lnTo>
                  <a:lnTo>
                    <a:pt x="42044" y="56120"/>
                  </a:lnTo>
                  <a:lnTo>
                    <a:pt x="42358" y="55646"/>
                  </a:lnTo>
                  <a:lnTo>
                    <a:pt x="42591" y="54876"/>
                  </a:lnTo>
                  <a:lnTo>
                    <a:pt x="42597" y="54632"/>
                  </a:lnTo>
                  <a:lnTo>
                    <a:pt x="43162" y="54087"/>
                  </a:lnTo>
                  <a:lnTo>
                    <a:pt x="44301" y="53240"/>
                  </a:lnTo>
                  <a:lnTo>
                    <a:pt x="43837" y="52984"/>
                  </a:lnTo>
                  <a:lnTo>
                    <a:pt x="43569" y="52688"/>
                  </a:lnTo>
                  <a:lnTo>
                    <a:pt x="42868" y="51390"/>
                  </a:lnTo>
                  <a:lnTo>
                    <a:pt x="42426" y="50365"/>
                  </a:lnTo>
                  <a:lnTo>
                    <a:pt x="42414" y="49748"/>
                  </a:lnTo>
                  <a:lnTo>
                    <a:pt x="42807" y="49659"/>
                  </a:lnTo>
                  <a:lnTo>
                    <a:pt x="43488" y="49599"/>
                  </a:lnTo>
                  <a:lnTo>
                    <a:pt x="44256" y="49684"/>
                  </a:lnTo>
                  <a:lnTo>
                    <a:pt x="45075" y="49446"/>
                  </a:lnTo>
                  <a:lnTo>
                    <a:pt x="45976" y="48728"/>
                  </a:lnTo>
                  <a:lnTo>
                    <a:pt x="46578" y="47359"/>
                  </a:lnTo>
                  <a:lnTo>
                    <a:pt x="46724" y="46298"/>
                  </a:lnTo>
                  <a:lnTo>
                    <a:pt x="47120" y="45976"/>
                  </a:lnTo>
                  <a:lnTo>
                    <a:pt x="47298" y="45969"/>
                  </a:lnTo>
                  <a:lnTo>
                    <a:pt x="47283" y="45410"/>
                  </a:lnTo>
                  <a:lnTo>
                    <a:pt x="46702" y="44931"/>
                  </a:lnTo>
                  <a:lnTo>
                    <a:pt x="46525" y="44866"/>
                  </a:lnTo>
                  <a:lnTo>
                    <a:pt x="46373" y="44667"/>
                  </a:lnTo>
                  <a:lnTo>
                    <a:pt x="46726" y="43594"/>
                  </a:lnTo>
                  <a:lnTo>
                    <a:pt x="45701" y="41662"/>
                  </a:lnTo>
                  <a:lnTo>
                    <a:pt x="43947" y="41226"/>
                  </a:lnTo>
                  <a:lnTo>
                    <a:pt x="42834" y="40401"/>
                  </a:lnTo>
                  <a:lnTo>
                    <a:pt x="42525" y="40058"/>
                  </a:lnTo>
                  <a:lnTo>
                    <a:pt x="42214" y="39230"/>
                  </a:lnTo>
                  <a:lnTo>
                    <a:pt x="42074" y="38723"/>
                  </a:lnTo>
                  <a:lnTo>
                    <a:pt x="42055" y="38087"/>
                  </a:lnTo>
                  <a:lnTo>
                    <a:pt x="40658" y="37409"/>
                  </a:lnTo>
                  <a:lnTo>
                    <a:pt x="39556" y="36606"/>
                  </a:lnTo>
                  <a:lnTo>
                    <a:pt x="39035" y="34802"/>
                  </a:lnTo>
                  <a:lnTo>
                    <a:pt x="38451" y="34158"/>
                  </a:lnTo>
                  <a:lnTo>
                    <a:pt x="38096" y="32806"/>
                  </a:lnTo>
                  <a:lnTo>
                    <a:pt x="38102" y="32490"/>
                  </a:lnTo>
                  <a:lnTo>
                    <a:pt x="38174" y="32268"/>
                  </a:lnTo>
                  <a:lnTo>
                    <a:pt x="39364" y="31743"/>
                  </a:lnTo>
                  <a:lnTo>
                    <a:pt x="39842" y="30674"/>
                  </a:lnTo>
                  <a:lnTo>
                    <a:pt x="39787" y="30426"/>
                  </a:lnTo>
                  <a:lnTo>
                    <a:pt x="39831" y="29815"/>
                  </a:lnTo>
                  <a:lnTo>
                    <a:pt x="40185" y="29581"/>
                  </a:lnTo>
                  <a:lnTo>
                    <a:pt x="40242" y="29410"/>
                  </a:lnTo>
                  <a:lnTo>
                    <a:pt x="39891" y="29190"/>
                  </a:lnTo>
                  <a:lnTo>
                    <a:pt x="38461" y="28587"/>
                  </a:lnTo>
                  <a:lnTo>
                    <a:pt x="37702" y="28016"/>
                  </a:lnTo>
                  <a:lnTo>
                    <a:pt x="36578" y="27020"/>
                  </a:lnTo>
                  <a:lnTo>
                    <a:pt x="36441" y="26742"/>
                  </a:lnTo>
                  <a:lnTo>
                    <a:pt x="36544" y="26454"/>
                  </a:lnTo>
                  <a:lnTo>
                    <a:pt x="36399" y="25786"/>
                  </a:lnTo>
                  <a:lnTo>
                    <a:pt x="35909" y="24950"/>
                  </a:lnTo>
                  <a:lnTo>
                    <a:pt x="35572" y="24959"/>
                  </a:lnTo>
                  <a:lnTo>
                    <a:pt x="35281" y="25087"/>
                  </a:lnTo>
                  <a:lnTo>
                    <a:pt x="34705" y="25427"/>
                  </a:lnTo>
                  <a:lnTo>
                    <a:pt x="34368" y="25848"/>
                  </a:lnTo>
                  <a:lnTo>
                    <a:pt x="34111" y="25978"/>
                  </a:lnTo>
                  <a:lnTo>
                    <a:pt x="33577" y="26095"/>
                  </a:lnTo>
                  <a:lnTo>
                    <a:pt x="32834" y="25966"/>
                  </a:lnTo>
                  <a:lnTo>
                    <a:pt x="32369" y="25614"/>
                  </a:lnTo>
                  <a:lnTo>
                    <a:pt x="32334" y="25298"/>
                  </a:lnTo>
                  <a:lnTo>
                    <a:pt x="32088" y="24529"/>
                  </a:lnTo>
                  <a:lnTo>
                    <a:pt x="31382" y="24488"/>
                  </a:lnTo>
                  <a:lnTo>
                    <a:pt x="29811" y="24071"/>
                  </a:lnTo>
                  <a:lnTo>
                    <a:pt x="29590" y="23834"/>
                  </a:lnTo>
                  <a:lnTo>
                    <a:pt x="29365" y="23302"/>
                  </a:lnTo>
                  <a:lnTo>
                    <a:pt x="28428" y="23846"/>
                  </a:lnTo>
                  <a:lnTo>
                    <a:pt x="27659" y="24067"/>
                  </a:lnTo>
                  <a:lnTo>
                    <a:pt x="27372" y="24043"/>
                  </a:lnTo>
                  <a:lnTo>
                    <a:pt x="26202" y="24654"/>
                  </a:lnTo>
                  <a:lnTo>
                    <a:pt x="25134" y="25598"/>
                  </a:lnTo>
                  <a:lnTo>
                    <a:pt x="24945" y="26312"/>
                  </a:lnTo>
                  <a:lnTo>
                    <a:pt x="24219" y="26017"/>
                  </a:lnTo>
                  <a:lnTo>
                    <a:pt x="24076" y="25892"/>
                  </a:lnTo>
                  <a:lnTo>
                    <a:pt x="23030" y="25572"/>
                  </a:lnTo>
                  <a:lnTo>
                    <a:pt x="22537" y="24950"/>
                  </a:lnTo>
                  <a:lnTo>
                    <a:pt x="21833" y="24710"/>
                  </a:lnTo>
                  <a:lnTo>
                    <a:pt x="20879" y="24741"/>
                  </a:lnTo>
                  <a:lnTo>
                    <a:pt x="20249" y="24309"/>
                  </a:lnTo>
                  <a:lnTo>
                    <a:pt x="19848" y="25274"/>
                  </a:lnTo>
                  <a:lnTo>
                    <a:pt x="19790" y="26098"/>
                  </a:lnTo>
                  <a:lnTo>
                    <a:pt x="19581" y="26413"/>
                  </a:lnTo>
                  <a:lnTo>
                    <a:pt x="18148" y="27592"/>
                  </a:lnTo>
                  <a:lnTo>
                    <a:pt x="15752" y="28846"/>
                  </a:lnTo>
                  <a:lnTo>
                    <a:pt x="14796" y="29440"/>
                  </a:lnTo>
                  <a:lnTo>
                    <a:pt x="14339" y="29487"/>
                  </a:lnTo>
                  <a:lnTo>
                    <a:pt x="13810" y="29072"/>
                  </a:lnTo>
                  <a:lnTo>
                    <a:pt x="13296" y="28492"/>
                  </a:lnTo>
                  <a:lnTo>
                    <a:pt x="13119" y="28476"/>
                  </a:lnTo>
                  <a:lnTo>
                    <a:pt x="12577" y="28560"/>
                  </a:lnTo>
                  <a:lnTo>
                    <a:pt x="12386" y="28823"/>
                  </a:lnTo>
                  <a:lnTo>
                    <a:pt x="12391" y="29101"/>
                  </a:lnTo>
                  <a:lnTo>
                    <a:pt x="12484" y="29312"/>
                  </a:lnTo>
                  <a:lnTo>
                    <a:pt x="12271" y="29312"/>
                  </a:lnTo>
                  <a:lnTo>
                    <a:pt x="11931" y="29057"/>
                  </a:lnTo>
                  <a:lnTo>
                    <a:pt x="11735" y="28576"/>
                  </a:lnTo>
                  <a:lnTo>
                    <a:pt x="11224" y="28139"/>
                  </a:lnTo>
                  <a:lnTo>
                    <a:pt x="10253" y="27937"/>
                  </a:lnTo>
                  <a:lnTo>
                    <a:pt x="8485" y="27157"/>
                  </a:lnTo>
                  <a:lnTo>
                    <a:pt x="8415" y="27012"/>
                  </a:lnTo>
                  <a:lnTo>
                    <a:pt x="8415" y="26681"/>
                  </a:lnTo>
                  <a:lnTo>
                    <a:pt x="8904" y="25980"/>
                  </a:lnTo>
                  <a:lnTo>
                    <a:pt x="9767" y="25985"/>
                  </a:lnTo>
                  <a:lnTo>
                    <a:pt x="10031" y="25902"/>
                  </a:lnTo>
                  <a:lnTo>
                    <a:pt x="10155" y="25649"/>
                  </a:lnTo>
                  <a:lnTo>
                    <a:pt x="10179" y="24895"/>
                  </a:lnTo>
                  <a:lnTo>
                    <a:pt x="9691" y="23553"/>
                  </a:lnTo>
                  <a:lnTo>
                    <a:pt x="9412" y="23376"/>
                  </a:lnTo>
                  <a:lnTo>
                    <a:pt x="8395" y="22443"/>
                  </a:lnTo>
                  <a:lnTo>
                    <a:pt x="7966" y="21790"/>
                  </a:lnTo>
                  <a:lnTo>
                    <a:pt x="6549" y="21773"/>
                  </a:lnTo>
                  <a:lnTo>
                    <a:pt x="5602" y="20837"/>
                  </a:lnTo>
                  <a:lnTo>
                    <a:pt x="5063" y="19963"/>
                  </a:lnTo>
                  <a:lnTo>
                    <a:pt x="4846" y="19429"/>
                  </a:lnTo>
                  <a:lnTo>
                    <a:pt x="4580" y="19175"/>
                  </a:lnTo>
                  <a:lnTo>
                    <a:pt x="4425" y="19073"/>
                  </a:lnTo>
                  <a:lnTo>
                    <a:pt x="3302" y="18753"/>
                  </a:lnTo>
                  <a:lnTo>
                    <a:pt x="1268" y="17890"/>
                  </a:lnTo>
                  <a:lnTo>
                    <a:pt x="1659" y="16899"/>
                  </a:lnTo>
                  <a:lnTo>
                    <a:pt x="2772" y="17050"/>
                  </a:lnTo>
                  <a:lnTo>
                    <a:pt x="3779" y="16865"/>
                  </a:lnTo>
                  <a:lnTo>
                    <a:pt x="4985" y="16194"/>
                  </a:lnTo>
                  <a:lnTo>
                    <a:pt x="5315" y="16123"/>
                  </a:lnTo>
                  <a:lnTo>
                    <a:pt x="6291" y="15629"/>
                  </a:lnTo>
                  <a:lnTo>
                    <a:pt x="6987" y="14727"/>
                  </a:lnTo>
                  <a:lnTo>
                    <a:pt x="7015" y="14350"/>
                  </a:lnTo>
                  <a:lnTo>
                    <a:pt x="6777" y="12789"/>
                  </a:lnTo>
                  <a:lnTo>
                    <a:pt x="6547" y="11870"/>
                  </a:lnTo>
                  <a:lnTo>
                    <a:pt x="6226" y="11691"/>
                  </a:lnTo>
                  <a:lnTo>
                    <a:pt x="5923" y="11313"/>
                  </a:lnTo>
                  <a:lnTo>
                    <a:pt x="5571" y="10631"/>
                  </a:lnTo>
                  <a:lnTo>
                    <a:pt x="4110" y="10961"/>
                  </a:lnTo>
                  <a:lnTo>
                    <a:pt x="3429" y="10877"/>
                  </a:lnTo>
                  <a:lnTo>
                    <a:pt x="2932" y="10647"/>
                  </a:lnTo>
                  <a:lnTo>
                    <a:pt x="2637" y="10075"/>
                  </a:lnTo>
                  <a:lnTo>
                    <a:pt x="3062" y="9850"/>
                  </a:lnTo>
                  <a:lnTo>
                    <a:pt x="3301" y="9627"/>
                  </a:lnTo>
                  <a:lnTo>
                    <a:pt x="3358" y="9479"/>
                  </a:lnTo>
                  <a:lnTo>
                    <a:pt x="3254" y="8642"/>
                  </a:lnTo>
                  <a:lnTo>
                    <a:pt x="3738" y="8148"/>
                  </a:lnTo>
                  <a:lnTo>
                    <a:pt x="5347" y="6849"/>
                  </a:lnTo>
                  <a:lnTo>
                    <a:pt x="6034" y="6081"/>
                  </a:lnTo>
                  <a:lnTo>
                    <a:pt x="5197" y="5543"/>
                  </a:lnTo>
                  <a:lnTo>
                    <a:pt x="5068" y="5529"/>
                  </a:lnTo>
                  <a:lnTo>
                    <a:pt x="4264" y="5616"/>
                  </a:lnTo>
                  <a:lnTo>
                    <a:pt x="3523" y="5860"/>
                  </a:lnTo>
                  <a:lnTo>
                    <a:pt x="2718" y="5901"/>
                  </a:lnTo>
                  <a:lnTo>
                    <a:pt x="2258" y="5740"/>
                  </a:lnTo>
                  <a:lnTo>
                    <a:pt x="2107" y="5208"/>
                  </a:lnTo>
                  <a:lnTo>
                    <a:pt x="1326" y="3642"/>
                  </a:lnTo>
                  <a:lnTo>
                    <a:pt x="1238" y="3088"/>
                  </a:lnTo>
                  <a:lnTo>
                    <a:pt x="1603" y="2687"/>
                  </a:lnTo>
                  <a:lnTo>
                    <a:pt x="1500" y="2122"/>
                  </a:lnTo>
                  <a:lnTo>
                    <a:pt x="386" y="782"/>
                  </a:lnTo>
                  <a:lnTo>
                    <a:pt x="254" y="42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2" name="pg763">
              <a:extLst>
                <a:ext uri="{FF2B5EF4-FFF2-40B4-BE49-F238E27FC236}">
                  <a16:creationId xmlns:a16="http://schemas.microsoft.com/office/drawing/2014/main" id="{D36AFE69-C438-7E47-A62D-5940149F5BF6}"/>
                </a:ext>
              </a:extLst>
            </p:cNvPr>
            <p:cNvSpPr/>
            <p:nvPr/>
          </p:nvSpPr>
          <p:spPr>
            <a:xfrm>
              <a:off x="2712450" y="1674369"/>
              <a:ext cx="1958" cy="1156"/>
            </a:xfrm>
            <a:custGeom>
              <a:avLst/>
              <a:gdLst/>
              <a:ahLst/>
              <a:cxnLst/>
              <a:rect l="0" t="0" r="0" b="0"/>
              <a:pathLst>
                <a:path w="1958" h="1156">
                  <a:moveTo>
                    <a:pt x="185" y="1156"/>
                  </a:moveTo>
                  <a:lnTo>
                    <a:pt x="1349" y="539"/>
                  </a:lnTo>
                  <a:lnTo>
                    <a:pt x="1958" y="67"/>
                  </a:lnTo>
                  <a:lnTo>
                    <a:pt x="1451" y="0"/>
                  </a:lnTo>
                  <a:lnTo>
                    <a:pt x="886" y="137"/>
                  </a:lnTo>
                  <a:lnTo>
                    <a:pt x="0" y="112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3" name="pg764">
              <a:extLst>
                <a:ext uri="{FF2B5EF4-FFF2-40B4-BE49-F238E27FC236}">
                  <a16:creationId xmlns:a16="http://schemas.microsoft.com/office/drawing/2014/main" id="{BFF61715-6B39-E94A-8F46-DEE9F10F0BE9}"/>
                </a:ext>
              </a:extLst>
            </p:cNvPr>
            <p:cNvSpPr/>
            <p:nvPr/>
          </p:nvSpPr>
          <p:spPr>
            <a:xfrm>
              <a:off x="2784517" y="1722459"/>
              <a:ext cx="2232" cy="1002"/>
            </a:xfrm>
            <a:custGeom>
              <a:avLst/>
              <a:gdLst/>
              <a:ahLst/>
              <a:cxnLst/>
              <a:rect l="0" t="0" r="0" b="0"/>
              <a:pathLst>
                <a:path w="2232" h="1002">
                  <a:moveTo>
                    <a:pt x="0" y="1002"/>
                  </a:moveTo>
                  <a:lnTo>
                    <a:pt x="1386" y="564"/>
                  </a:lnTo>
                  <a:lnTo>
                    <a:pt x="2232" y="539"/>
                  </a:lnTo>
                  <a:lnTo>
                    <a:pt x="2114" y="379"/>
                  </a:lnTo>
                  <a:lnTo>
                    <a:pt x="2083" y="204"/>
                  </a:lnTo>
                  <a:lnTo>
                    <a:pt x="1873" y="18"/>
                  </a:lnTo>
                  <a:lnTo>
                    <a:pt x="1733" y="0"/>
                  </a:lnTo>
                  <a:lnTo>
                    <a:pt x="653" y="601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4" name="pg765">
              <a:extLst>
                <a:ext uri="{FF2B5EF4-FFF2-40B4-BE49-F238E27FC236}">
                  <a16:creationId xmlns:a16="http://schemas.microsoft.com/office/drawing/2014/main" id="{E487F27C-BE79-C54F-B500-92A2709E4B28}"/>
                </a:ext>
              </a:extLst>
            </p:cNvPr>
            <p:cNvSpPr/>
            <p:nvPr/>
          </p:nvSpPr>
          <p:spPr>
            <a:xfrm>
              <a:off x="2342721" y="1762970"/>
              <a:ext cx="320259" cy="244311"/>
            </a:xfrm>
            <a:custGeom>
              <a:avLst/>
              <a:gdLst/>
              <a:ahLst/>
              <a:cxnLst/>
              <a:rect l="0" t="0" r="0" b="0"/>
              <a:pathLst>
                <a:path w="320259" h="244311">
                  <a:moveTo>
                    <a:pt x="317457" y="117766"/>
                  </a:moveTo>
                  <a:lnTo>
                    <a:pt x="317932" y="118012"/>
                  </a:lnTo>
                  <a:lnTo>
                    <a:pt x="318634" y="118008"/>
                  </a:lnTo>
                  <a:lnTo>
                    <a:pt x="319044" y="118271"/>
                  </a:lnTo>
                  <a:lnTo>
                    <a:pt x="319190" y="118465"/>
                  </a:lnTo>
                  <a:lnTo>
                    <a:pt x="319462" y="119089"/>
                  </a:lnTo>
                  <a:lnTo>
                    <a:pt x="319505" y="119535"/>
                  </a:lnTo>
                  <a:lnTo>
                    <a:pt x="319660" y="119948"/>
                  </a:lnTo>
                  <a:lnTo>
                    <a:pt x="320259" y="120945"/>
                  </a:lnTo>
                  <a:lnTo>
                    <a:pt x="320259" y="121274"/>
                  </a:lnTo>
                  <a:lnTo>
                    <a:pt x="320148" y="121661"/>
                  </a:lnTo>
                  <a:lnTo>
                    <a:pt x="319842" y="121761"/>
                  </a:lnTo>
                  <a:lnTo>
                    <a:pt x="319713" y="122029"/>
                  </a:lnTo>
                  <a:lnTo>
                    <a:pt x="319219" y="124048"/>
                  </a:lnTo>
                  <a:lnTo>
                    <a:pt x="319477" y="124989"/>
                  </a:lnTo>
                  <a:lnTo>
                    <a:pt x="319052" y="125781"/>
                  </a:lnTo>
                  <a:lnTo>
                    <a:pt x="318708" y="126112"/>
                  </a:lnTo>
                  <a:lnTo>
                    <a:pt x="318471" y="126473"/>
                  </a:lnTo>
                  <a:lnTo>
                    <a:pt x="318476" y="127026"/>
                  </a:lnTo>
                  <a:lnTo>
                    <a:pt x="318222" y="127599"/>
                  </a:lnTo>
                  <a:lnTo>
                    <a:pt x="317069" y="127868"/>
                  </a:lnTo>
                  <a:lnTo>
                    <a:pt x="316446" y="128180"/>
                  </a:lnTo>
                  <a:lnTo>
                    <a:pt x="316214" y="128437"/>
                  </a:lnTo>
                  <a:lnTo>
                    <a:pt x="315874" y="128995"/>
                  </a:lnTo>
                  <a:lnTo>
                    <a:pt x="315643" y="129991"/>
                  </a:lnTo>
                  <a:lnTo>
                    <a:pt x="315712" y="130456"/>
                  </a:lnTo>
                  <a:lnTo>
                    <a:pt x="315597" y="131401"/>
                  </a:lnTo>
                  <a:lnTo>
                    <a:pt x="315327" y="132449"/>
                  </a:lnTo>
                  <a:lnTo>
                    <a:pt x="315254" y="132970"/>
                  </a:lnTo>
                  <a:lnTo>
                    <a:pt x="315358" y="133290"/>
                  </a:lnTo>
                  <a:lnTo>
                    <a:pt x="315741" y="133628"/>
                  </a:lnTo>
                  <a:lnTo>
                    <a:pt x="315345" y="133903"/>
                  </a:lnTo>
                  <a:lnTo>
                    <a:pt x="314479" y="134093"/>
                  </a:lnTo>
                  <a:lnTo>
                    <a:pt x="313924" y="134632"/>
                  </a:lnTo>
                  <a:lnTo>
                    <a:pt x="313390" y="135356"/>
                  </a:lnTo>
                  <a:lnTo>
                    <a:pt x="313390" y="135635"/>
                  </a:lnTo>
                  <a:lnTo>
                    <a:pt x="313626" y="136096"/>
                  </a:lnTo>
                  <a:lnTo>
                    <a:pt x="311671" y="136006"/>
                  </a:lnTo>
                  <a:lnTo>
                    <a:pt x="311318" y="135508"/>
                  </a:lnTo>
                  <a:lnTo>
                    <a:pt x="311203" y="134593"/>
                  </a:lnTo>
                  <a:lnTo>
                    <a:pt x="310721" y="135043"/>
                  </a:lnTo>
                  <a:lnTo>
                    <a:pt x="309633" y="135678"/>
                  </a:lnTo>
                  <a:lnTo>
                    <a:pt x="308412" y="135868"/>
                  </a:lnTo>
                  <a:lnTo>
                    <a:pt x="308460" y="136113"/>
                  </a:lnTo>
                  <a:lnTo>
                    <a:pt x="308700" y="136385"/>
                  </a:lnTo>
                  <a:lnTo>
                    <a:pt x="308782" y="136634"/>
                  </a:lnTo>
                  <a:lnTo>
                    <a:pt x="308752" y="137560"/>
                  </a:lnTo>
                  <a:lnTo>
                    <a:pt x="308352" y="138686"/>
                  </a:lnTo>
                  <a:lnTo>
                    <a:pt x="308210" y="138917"/>
                  </a:lnTo>
                  <a:lnTo>
                    <a:pt x="307948" y="139099"/>
                  </a:lnTo>
                  <a:lnTo>
                    <a:pt x="306251" y="139512"/>
                  </a:lnTo>
                  <a:lnTo>
                    <a:pt x="304708" y="139568"/>
                  </a:lnTo>
                  <a:lnTo>
                    <a:pt x="305164" y="140036"/>
                  </a:lnTo>
                  <a:lnTo>
                    <a:pt x="305697" y="140322"/>
                  </a:lnTo>
                  <a:lnTo>
                    <a:pt x="305023" y="141782"/>
                  </a:lnTo>
                  <a:lnTo>
                    <a:pt x="306681" y="142157"/>
                  </a:lnTo>
                  <a:lnTo>
                    <a:pt x="307759" y="142243"/>
                  </a:lnTo>
                  <a:lnTo>
                    <a:pt x="308158" y="142425"/>
                  </a:lnTo>
                  <a:lnTo>
                    <a:pt x="308957" y="142983"/>
                  </a:lnTo>
                  <a:lnTo>
                    <a:pt x="309009" y="143541"/>
                  </a:lnTo>
                  <a:lnTo>
                    <a:pt x="309296" y="144318"/>
                  </a:lnTo>
                  <a:lnTo>
                    <a:pt x="309888" y="145024"/>
                  </a:lnTo>
                  <a:lnTo>
                    <a:pt x="310052" y="145482"/>
                  </a:lnTo>
                  <a:lnTo>
                    <a:pt x="310073" y="145630"/>
                  </a:lnTo>
                  <a:lnTo>
                    <a:pt x="309776" y="147040"/>
                  </a:lnTo>
                  <a:lnTo>
                    <a:pt x="309514" y="147969"/>
                  </a:lnTo>
                  <a:lnTo>
                    <a:pt x="309518" y="148999"/>
                  </a:lnTo>
                  <a:lnTo>
                    <a:pt x="310762" y="151219"/>
                  </a:lnTo>
                  <a:lnTo>
                    <a:pt x="309521" y="152952"/>
                  </a:lnTo>
                  <a:lnTo>
                    <a:pt x="309303" y="153074"/>
                  </a:lnTo>
                  <a:lnTo>
                    <a:pt x="308951" y="153264"/>
                  </a:lnTo>
                  <a:lnTo>
                    <a:pt x="308642" y="153643"/>
                  </a:lnTo>
                  <a:lnTo>
                    <a:pt x="308693" y="153859"/>
                  </a:lnTo>
                  <a:lnTo>
                    <a:pt x="308946" y="154175"/>
                  </a:lnTo>
                  <a:lnTo>
                    <a:pt x="308386" y="155265"/>
                  </a:lnTo>
                  <a:lnTo>
                    <a:pt x="307419" y="155856"/>
                  </a:lnTo>
                  <a:lnTo>
                    <a:pt x="306677" y="156506"/>
                  </a:lnTo>
                  <a:lnTo>
                    <a:pt x="306296" y="156544"/>
                  </a:lnTo>
                  <a:lnTo>
                    <a:pt x="306146" y="156466"/>
                  </a:lnTo>
                  <a:lnTo>
                    <a:pt x="305944" y="156153"/>
                  </a:lnTo>
                  <a:lnTo>
                    <a:pt x="305609" y="155848"/>
                  </a:lnTo>
                  <a:lnTo>
                    <a:pt x="305391" y="155763"/>
                  </a:lnTo>
                  <a:lnTo>
                    <a:pt x="304318" y="155930"/>
                  </a:lnTo>
                  <a:lnTo>
                    <a:pt x="303864" y="156202"/>
                  </a:lnTo>
                  <a:lnTo>
                    <a:pt x="303452" y="156128"/>
                  </a:lnTo>
                  <a:lnTo>
                    <a:pt x="303242" y="156050"/>
                  </a:lnTo>
                  <a:lnTo>
                    <a:pt x="302864" y="155548"/>
                  </a:lnTo>
                  <a:lnTo>
                    <a:pt x="302586" y="155299"/>
                  </a:lnTo>
                  <a:lnTo>
                    <a:pt x="302182" y="155080"/>
                  </a:lnTo>
                  <a:lnTo>
                    <a:pt x="301620" y="154938"/>
                  </a:lnTo>
                  <a:lnTo>
                    <a:pt x="300608" y="154504"/>
                  </a:lnTo>
                  <a:lnTo>
                    <a:pt x="299745" y="153787"/>
                  </a:lnTo>
                  <a:lnTo>
                    <a:pt x="299736" y="152850"/>
                  </a:lnTo>
                  <a:lnTo>
                    <a:pt x="299413" y="151530"/>
                  </a:lnTo>
                  <a:lnTo>
                    <a:pt x="298156" y="150422"/>
                  </a:lnTo>
                  <a:lnTo>
                    <a:pt x="297239" y="149741"/>
                  </a:lnTo>
                  <a:lnTo>
                    <a:pt x="294994" y="149572"/>
                  </a:lnTo>
                  <a:lnTo>
                    <a:pt x="294243" y="149200"/>
                  </a:lnTo>
                  <a:lnTo>
                    <a:pt x="293857" y="148832"/>
                  </a:lnTo>
                  <a:lnTo>
                    <a:pt x="293745" y="148583"/>
                  </a:lnTo>
                  <a:lnTo>
                    <a:pt x="293733" y="147862"/>
                  </a:lnTo>
                  <a:lnTo>
                    <a:pt x="293638" y="147687"/>
                  </a:lnTo>
                  <a:lnTo>
                    <a:pt x="292393" y="149088"/>
                  </a:lnTo>
                  <a:lnTo>
                    <a:pt x="292234" y="149330"/>
                  </a:lnTo>
                  <a:lnTo>
                    <a:pt x="291663" y="150672"/>
                  </a:lnTo>
                  <a:lnTo>
                    <a:pt x="291337" y="150907"/>
                  </a:lnTo>
                  <a:lnTo>
                    <a:pt x="290801" y="150981"/>
                  </a:lnTo>
                  <a:lnTo>
                    <a:pt x="288205" y="150517"/>
                  </a:lnTo>
                  <a:lnTo>
                    <a:pt x="286947" y="150658"/>
                  </a:lnTo>
                  <a:lnTo>
                    <a:pt x="287475" y="151536"/>
                  </a:lnTo>
                  <a:lnTo>
                    <a:pt x="287892" y="151773"/>
                  </a:lnTo>
                  <a:lnTo>
                    <a:pt x="288394" y="152342"/>
                  </a:lnTo>
                  <a:lnTo>
                    <a:pt x="288004" y="152778"/>
                  </a:lnTo>
                  <a:lnTo>
                    <a:pt x="289402" y="153674"/>
                  </a:lnTo>
                  <a:lnTo>
                    <a:pt x="289759" y="154473"/>
                  </a:lnTo>
                  <a:lnTo>
                    <a:pt x="289827" y="155064"/>
                  </a:lnTo>
                  <a:lnTo>
                    <a:pt x="289780" y="155994"/>
                  </a:lnTo>
                  <a:lnTo>
                    <a:pt x="289480" y="155577"/>
                  </a:lnTo>
                  <a:lnTo>
                    <a:pt x="289206" y="155373"/>
                  </a:lnTo>
                  <a:lnTo>
                    <a:pt x="285800" y="154742"/>
                  </a:lnTo>
                  <a:lnTo>
                    <a:pt x="285008" y="156947"/>
                  </a:lnTo>
                  <a:lnTo>
                    <a:pt x="285115" y="157204"/>
                  </a:lnTo>
                  <a:lnTo>
                    <a:pt x="285377" y="157490"/>
                  </a:lnTo>
                  <a:lnTo>
                    <a:pt x="287071" y="158419"/>
                  </a:lnTo>
                  <a:lnTo>
                    <a:pt x="286656" y="159750"/>
                  </a:lnTo>
                  <a:lnTo>
                    <a:pt x="286236" y="159947"/>
                  </a:lnTo>
                  <a:lnTo>
                    <a:pt x="285322" y="159606"/>
                  </a:lnTo>
                  <a:lnTo>
                    <a:pt x="284392" y="159417"/>
                  </a:lnTo>
                  <a:lnTo>
                    <a:pt x="284539" y="161082"/>
                  </a:lnTo>
                  <a:lnTo>
                    <a:pt x="284874" y="161469"/>
                  </a:lnTo>
                  <a:lnTo>
                    <a:pt x="285097" y="161857"/>
                  </a:lnTo>
                  <a:lnTo>
                    <a:pt x="285072" y="162678"/>
                  </a:lnTo>
                  <a:lnTo>
                    <a:pt x="284836" y="163021"/>
                  </a:lnTo>
                  <a:lnTo>
                    <a:pt x="284618" y="163296"/>
                  </a:lnTo>
                  <a:lnTo>
                    <a:pt x="284215" y="163404"/>
                  </a:lnTo>
                  <a:lnTo>
                    <a:pt x="283795" y="163780"/>
                  </a:lnTo>
                  <a:lnTo>
                    <a:pt x="283316" y="164286"/>
                  </a:lnTo>
                  <a:lnTo>
                    <a:pt x="283270" y="164540"/>
                  </a:lnTo>
                  <a:lnTo>
                    <a:pt x="282959" y="164829"/>
                  </a:lnTo>
                  <a:lnTo>
                    <a:pt x="282730" y="164934"/>
                  </a:lnTo>
                  <a:lnTo>
                    <a:pt x="282251" y="164933"/>
                  </a:lnTo>
                  <a:lnTo>
                    <a:pt x="280229" y="165281"/>
                  </a:lnTo>
                  <a:lnTo>
                    <a:pt x="280387" y="165657"/>
                  </a:lnTo>
                  <a:lnTo>
                    <a:pt x="281002" y="168111"/>
                  </a:lnTo>
                  <a:lnTo>
                    <a:pt x="281017" y="170372"/>
                  </a:lnTo>
                  <a:lnTo>
                    <a:pt x="282795" y="171336"/>
                  </a:lnTo>
                  <a:lnTo>
                    <a:pt x="283768" y="172247"/>
                  </a:lnTo>
                  <a:lnTo>
                    <a:pt x="284282" y="172934"/>
                  </a:lnTo>
                  <a:lnTo>
                    <a:pt x="285614" y="174012"/>
                  </a:lnTo>
                  <a:lnTo>
                    <a:pt x="286834" y="174788"/>
                  </a:lnTo>
                  <a:lnTo>
                    <a:pt x="287493" y="175365"/>
                  </a:lnTo>
                  <a:lnTo>
                    <a:pt x="287583" y="176131"/>
                  </a:lnTo>
                  <a:lnTo>
                    <a:pt x="288046" y="176666"/>
                  </a:lnTo>
                  <a:lnTo>
                    <a:pt x="289231" y="177669"/>
                  </a:lnTo>
                  <a:lnTo>
                    <a:pt x="289903" y="177948"/>
                  </a:lnTo>
                  <a:lnTo>
                    <a:pt x="289911" y="179276"/>
                  </a:lnTo>
                  <a:lnTo>
                    <a:pt x="290557" y="180633"/>
                  </a:lnTo>
                  <a:lnTo>
                    <a:pt x="290703" y="181194"/>
                  </a:lnTo>
                  <a:lnTo>
                    <a:pt x="290788" y="182023"/>
                  </a:lnTo>
                  <a:lnTo>
                    <a:pt x="290335" y="183058"/>
                  </a:lnTo>
                  <a:lnTo>
                    <a:pt x="288997" y="183460"/>
                  </a:lnTo>
                  <a:lnTo>
                    <a:pt x="288830" y="183649"/>
                  </a:lnTo>
                  <a:lnTo>
                    <a:pt x="290874" y="184835"/>
                  </a:lnTo>
                  <a:lnTo>
                    <a:pt x="291883" y="185602"/>
                  </a:lnTo>
                  <a:lnTo>
                    <a:pt x="291977" y="185817"/>
                  </a:lnTo>
                  <a:lnTo>
                    <a:pt x="292015" y="187993"/>
                  </a:lnTo>
                  <a:lnTo>
                    <a:pt x="294512" y="188000"/>
                  </a:lnTo>
                  <a:lnTo>
                    <a:pt x="296604" y="188953"/>
                  </a:lnTo>
                  <a:lnTo>
                    <a:pt x="297300" y="189210"/>
                  </a:lnTo>
                  <a:lnTo>
                    <a:pt x="297286" y="190385"/>
                  </a:lnTo>
                  <a:lnTo>
                    <a:pt x="298149" y="190694"/>
                  </a:lnTo>
                  <a:lnTo>
                    <a:pt x="298657" y="191193"/>
                  </a:lnTo>
                  <a:lnTo>
                    <a:pt x="298818" y="192550"/>
                  </a:lnTo>
                  <a:lnTo>
                    <a:pt x="299646" y="195558"/>
                  </a:lnTo>
                  <a:lnTo>
                    <a:pt x="300341" y="195564"/>
                  </a:lnTo>
                  <a:lnTo>
                    <a:pt x="300689" y="196039"/>
                  </a:lnTo>
                  <a:lnTo>
                    <a:pt x="301427" y="195486"/>
                  </a:lnTo>
                  <a:lnTo>
                    <a:pt x="302609" y="194106"/>
                  </a:lnTo>
                  <a:lnTo>
                    <a:pt x="302707" y="193831"/>
                  </a:lnTo>
                  <a:lnTo>
                    <a:pt x="302886" y="193693"/>
                  </a:lnTo>
                  <a:lnTo>
                    <a:pt x="304039" y="193659"/>
                  </a:lnTo>
                  <a:lnTo>
                    <a:pt x="305730" y="193897"/>
                  </a:lnTo>
                  <a:lnTo>
                    <a:pt x="306030" y="194927"/>
                  </a:lnTo>
                  <a:lnTo>
                    <a:pt x="305577" y="195641"/>
                  </a:lnTo>
                  <a:lnTo>
                    <a:pt x="306013" y="195864"/>
                  </a:lnTo>
                  <a:lnTo>
                    <a:pt x="307110" y="196909"/>
                  </a:lnTo>
                  <a:lnTo>
                    <a:pt x="308109" y="197415"/>
                  </a:lnTo>
                  <a:lnTo>
                    <a:pt x="308963" y="197240"/>
                  </a:lnTo>
                  <a:lnTo>
                    <a:pt x="309582" y="196760"/>
                  </a:lnTo>
                  <a:lnTo>
                    <a:pt x="311341" y="196322"/>
                  </a:lnTo>
                  <a:lnTo>
                    <a:pt x="312361" y="195689"/>
                  </a:lnTo>
                  <a:lnTo>
                    <a:pt x="312536" y="195487"/>
                  </a:lnTo>
                  <a:lnTo>
                    <a:pt x="312908" y="195317"/>
                  </a:lnTo>
                  <a:lnTo>
                    <a:pt x="313934" y="195322"/>
                  </a:lnTo>
                  <a:lnTo>
                    <a:pt x="313606" y="196570"/>
                  </a:lnTo>
                  <a:lnTo>
                    <a:pt x="313034" y="197108"/>
                  </a:lnTo>
                  <a:lnTo>
                    <a:pt x="311740" y="197884"/>
                  </a:lnTo>
                  <a:lnTo>
                    <a:pt x="312276" y="198864"/>
                  </a:lnTo>
                  <a:lnTo>
                    <a:pt x="312690" y="199246"/>
                  </a:lnTo>
                  <a:lnTo>
                    <a:pt x="313036" y="199785"/>
                  </a:lnTo>
                  <a:lnTo>
                    <a:pt x="312619" y="200182"/>
                  </a:lnTo>
                  <a:lnTo>
                    <a:pt x="311804" y="200710"/>
                  </a:lnTo>
                  <a:lnTo>
                    <a:pt x="311210" y="200940"/>
                  </a:lnTo>
                  <a:lnTo>
                    <a:pt x="309025" y="201100"/>
                  </a:lnTo>
                  <a:lnTo>
                    <a:pt x="308680" y="201178"/>
                  </a:lnTo>
                  <a:lnTo>
                    <a:pt x="308164" y="201520"/>
                  </a:lnTo>
                  <a:lnTo>
                    <a:pt x="307391" y="202219"/>
                  </a:lnTo>
                  <a:lnTo>
                    <a:pt x="307298" y="202509"/>
                  </a:lnTo>
                  <a:lnTo>
                    <a:pt x="307259" y="203279"/>
                  </a:lnTo>
                  <a:lnTo>
                    <a:pt x="307101" y="204291"/>
                  </a:lnTo>
                  <a:lnTo>
                    <a:pt x="306606" y="204413"/>
                  </a:lnTo>
                  <a:lnTo>
                    <a:pt x="306255" y="204348"/>
                  </a:lnTo>
                  <a:lnTo>
                    <a:pt x="306052" y="205086"/>
                  </a:lnTo>
                  <a:lnTo>
                    <a:pt x="306858" y="205477"/>
                  </a:lnTo>
                  <a:lnTo>
                    <a:pt x="306982" y="205956"/>
                  </a:lnTo>
                  <a:lnTo>
                    <a:pt x="307157" y="207894"/>
                  </a:lnTo>
                  <a:lnTo>
                    <a:pt x="307640" y="209261"/>
                  </a:lnTo>
                  <a:lnTo>
                    <a:pt x="307881" y="209652"/>
                  </a:lnTo>
                  <a:lnTo>
                    <a:pt x="307740" y="210523"/>
                  </a:lnTo>
                  <a:lnTo>
                    <a:pt x="308282" y="211159"/>
                  </a:lnTo>
                  <a:lnTo>
                    <a:pt x="308335" y="211690"/>
                  </a:lnTo>
                  <a:lnTo>
                    <a:pt x="294614" y="211714"/>
                  </a:lnTo>
                  <a:lnTo>
                    <a:pt x="293832" y="211688"/>
                  </a:lnTo>
                  <a:lnTo>
                    <a:pt x="284246" y="211700"/>
                  </a:lnTo>
                  <a:lnTo>
                    <a:pt x="283806" y="211673"/>
                  </a:lnTo>
                  <a:lnTo>
                    <a:pt x="277304" y="211647"/>
                  </a:lnTo>
                  <a:lnTo>
                    <a:pt x="258880" y="211635"/>
                  </a:lnTo>
                  <a:lnTo>
                    <a:pt x="258545" y="211634"/>
                  </a:lnTo>
                  <a:lnTo>
                    <a:pt x="245929" y="211573"/>
                  </a:lnTo>
                  <a:lnTo>
                    <a:pt x="245921" y="212429"/>
                  </a:lnTo>
                  <a:lnTo>
                    <a:pt x="237547" y="212450"/>
                  </a:lnTo>
                  <a:lnTo>
                    <a:pt x="235299" y="212456"/>
                  </a:lnTo>
                  <a:lnTo>
                    <a:pt x="223640" y="212433"/>
                  </a:lnTo>
                  <a:lnTo>
                    <a:pt x="221787" y="212414"/>
                  </a:lnTo>
                  <a:lnTo>
                    <a:pt x="221712" y="220660"/>
                  </a:lnTo>
                  <a:lnTo>
                    <a:pt x="221387" y="220667"/>
                  </a:lnTo>
                  <a:lnTo>
                    <a:pt x="221408" y="222716"/>
                  </a:lnTo>
                  <a:lnTo>
                    <a:pt x="218558" y="224123"/>
                  </a:lnTo>
                  <a:lnTo>
                    <a:pt x="218603" y="224439"/>
                  </a:lnTo>
                  <a:lnTo>
                    <a:pt x="218250" y="224370"/>
                  </a:lnTo>
                  <a:lnTo>
                    <a:pt x="217668" y="224571"/>
                  </a:lnTo>
                  <a:lnTo>
                    <a:pt x="217429" y="224764"/>
                  </a:lnTo>
                  <a:lnTo>
                    <a:pt x="217276" y="225199"/>
                  </a:lnTo>
                  <a:lnTo>
                    <a:pt x="217262" y="225593"/>
                  </a:lnTo>
                  <a:lnTo>
                    <a:pt x="216870" y="226084"/>
                  </a:lnTo>
                  <a:lnTo>
                    <a:pt x="216624" y="226039"/>
                  </a:lnTo>
                  <a:lnTo>
                    <a:pt x="216015" y="225751"/>
                  </a:lnTo>
                  <a:lnTo>
                    <a:pt x="215301" y="225663"/>
                  </a:lnTo>
                  <a:lnTo>
                    <a:pt x="215045" y="225804"/>
                  </a:lnTo>
                  <a:lnTo>
                    <a:pt x="215318" y="226342"/>
                  </a:lnTo>
                  <a:lnTo>
                    <a:pt x="215399" y="226768"/>
                  </a:lnTo>
                  <a:lnTo>
                    <a:pt x="215668" y="227211"/>
                  </a:lnTo>
                  <a:lnTo>
                    <a:pt x="215895" y="227877"/>
                  </a:lnTo>
                  <a:lnTo>
                    <a:pt x="215917" y="228133"/>
                  </a:lnTo>
                  <a:lnTo>
                    <a:pt x="215707" y="228381"/>
                  </a:lnTo>
                  <a:lnTo>
                    <a:pt x="215397" y="228579"/>
                  </a:lnTo>
                  <a:lnTo>
                    <a:pt x="214404" y="228966"/>
                  </a:lnTo>
                  <a:lnTo>
                    <a:pt x="214063" y="229186"/>
                  </a:lnTo>
                  <a:lnTo>
                    <a:pt x="213580" y="229991"/>
                  </a:lnTo>
                  <a:lnTo>
                    <a:pt x="213343" y="230356"/>
                  </a:lnTo>
                  <a:lnTo>
                    <a:pt x="213014" y="230823"/>
                  </a:lnTo>
                  <a:lnTo>
                    <a:pt x="212346" y="232079"/>
                  </a:lnTo>
                  <a:lnTo>
                    <a:pt x="211740" y="232954"/>
                  </a:lnTo>
                  <a:lnTo>
                    <a:pt x="211687" y="233133"/>
                  </a:lnTo>
                  <a:lnTo>
                    <a:pt x="211746" y="233787"/>
                  </a:lnTo>
                  <a:lnTo>
                    <a:pt x="211887" y="233989"/>
                  </a:lnTo>
                  <a:lnTo>
                    <a:pt x="211656" y="235836"/>
                  </a:lnTo>
                  <a:lnTo>
                    <a:pt x="211618" y="235996"/>
                  </a:lnTo>
                  <a:lnTo>
                    <a:pt x="211558" y="236724"/>
                  </a:lnTo>
                  <a:lnTo>
                    <a:pt x="211825" y="237137"/>
                  </a:lnTo>
                  <a:lnTo>
                    <a:pt x="211957" y="237806"/>
                  </a:lnTo>
                  <a:lnTo>
                    <a:pt x="211924" y="238306"/>
                  </a:lnTo>
                  <a:lnTo>
                    <a:pt x="211673" y="238889"/>
                  </a:lnTo>
                  <a:lnTo>
                    <a:pt x="211087" y="239661"/>
                  </a:lnTo>
                  <a:lnTo>
                    <a:pt x="211324" y="240138"/>
                  </a:lnTo>
                  <a:lnTo>
                    <a:pt x="211559" y="240248"/>
                  </a:lnTo>
                  <a:lnTo>
                    <a:pt x="211613" y="240525"/>
                  </a:lnTo>
                  <a:lnTo>
                    <a:pt x="211426" y="240484"/>
                  </a:lnTo>
                  <a:lnTo>
                    <a:pt x="210916" y="240268"/>
                  </a:lnTo>
                  <a:lnTo>
                    <a:pt x="210699" y="240015"/>
                  </a:lnTo>
                  <a:lnTo>
                    <a:pt x="210784" y="239747"/>
                  </a:lnTo>
                  <a:lnTo>
                    <a:pt x="211303" y="239264"/>
                  </a:lnTo>
                  <a:lnTo>
                    <a:pt x="211422" y="239074"/>
                  </a:lnTo>
                  <a:lnTo>
                    <a:pt x="211664" y="238587"/>
                  </a:lnTo>
                  <a:lnTo>
                    <a:pt x="211787" y="238115"/>
                  </a:lnTo>
                  <a:lnTo>
                    <a:pt x="211668" y="237394"/>
                  </a:lnTo>
                  <a:lnTo>
                    <a:pt x="211401" y="236483"/>
                  </a:lnTo>
                  <a:lnTo>
                    <a:pt x="211499" y="235746"/>
                  </a:lnTo>
                  <a:lnTo>
                    <a:pt x="211478" y="235609"/>
                  </a:lnTo>
                  <a:lnTo>
                    <a:pt x="211601" y="235363"/>
                  </a:lnTo>
                  <a:lnTo>
                    <a:pt x="211742" y="234419"/>
                  </a:lnTo>
                  <a:lnTo>
                    <a:pt x="211550" y="233385"/>
                  </a:lnTo>
                  <a:lnTo>
                    <a:pt x="211789" y="232727"/>
                  </a:lnTo>
                  <a:lnTo>
                    <a:pt x="212112" y="232180"/>
                  </a:lnTo>
                  <a:lnTo>
                    <a:pt x="212359" y="231920"/>
                  </a:lnTo>
                  <a:lnTo>
                    <a:pt x="212941" y="230823"/>
                  </a:lnTo>
                  <a:lnTo>
                    <a:pt x="213146" y="230559"/>
                  </a:lnTo>
                  <a:lnTo>
                    <a:pt x="213176" y="230269"/>
                  </a:lnTo>
                  <a:lnTo>
                    <a:pt x="213363" y="229894"/>
                  </a:lnTo>
                  <a:lnTo>
                    <a:pt x="213665" y="229738"/>
                  </a:lnTo>
                  <a:lnTo>
                    <a:pt x="214044" y="229091"/>
                  </a:lnTo>
                  <a:lnTo>
                    <a:pt x="215486" y="228433"/>
                  </a:lnTo>
                  <a:lnTo>
                    <a:pt x="215805" y="228143"/>
                  </a:lnTo>
                  <a:lnTo>
                    <a:pt x="215823" y="227935"/>
                  </a:lnTo>
                  <a:lnTo>
                    <a:pt x="215402" y="226927"/>
                  </a:lnTo>
                  <a:lnTo>
                    <a:pt x="215309" y="226496"/>
                  </a:lnTo>
                  <a:lnTo>
                    <a:pt x="214913" y="225953"/>
                  </a:lnTo>
                  <a:lnTo>
                    <a:pt x="214339" y="225796"/>
                  </a:lnTo>
                  <a:lnTo>
                    <a:pt x="213781" y="226042"/>
                  </a:lnTo>
                  <a:lnTo>
                    <a:pt x="213496" y="226086"/>
                  </a:lnTo>
                  <a:lnTo>
                    <a:pt x="212849" y="225930"/>
                  </a:lnTo>
                  <a:lnTo>
                    <a:pt x="212292" y="225614"/>
                  </a:lnTo>
                  <a:lnTo>
                    <a:pt x="211505" y="225565"/>
                  </a:lnTo>
                  <a:lnTo>
                    <a:pt x="210709" y="225030"/>
                  </a:lnTo>
                  <a:lnTo>
                    <a:pt x="209960" y="224695"/>
                  </a:lnTo>
                  <a:lnTo>
                    <a:pt x="209318" y="224241"/>
                  </a:lnTo>
                  <a:lnTo>
                    <a:pt x="209186" y="224059"/>
                  </a:lnTo>
                  <a:lnTo>
                    <a:pt x="209173" y="223780"/>
                  </a:lnTo>
                  <a:lnTo>
                    <a:pt x="209666" y="223245"/>
                  </a:lnTo>
                  <a:lnTo>
                    <a:pt x="209641" y="222598"/>
                  </a:lnTo>
                  <a:lnTo>
                    <a:pt x="209518" y="222296"/>
                  </a:lnTo>
                  <a:lnTo>
                    <a:pt x="209275" y="222107"/>
                  </a:lnTo>
                  <a:lnTo>
                    <a:pt x="208517" y="221608"/>
                  </a:lnTo>
                  <a:lnTo>
                    <a:pt x="207540" y="221614"/>
                  </a:lnTo>
                  <a:lnTo>
                    <a:pt x="205725" y="222409"/>
                  </a:lnTo>
                  <a:lnTo>
                    <a:pt x="204499" y="223049"/>
                  </a:lnTo>
                  <a:lnTo>
                    <a:pt x="204001" y="223477"/>
                  </a:lnTo>
                  <a:lnTo>
                    <a:pt x="201981" y="224690"/>
                  </a:lnTo>
                  <a:lnTo>
                    <a:pt x="201804" y="224672"/>
                  </a:lnTo>
                  <a:lnTo>
                    <a:pt x="201640" y="224553"/>
                  </a:lnTo>
                  <a:lnTo>
                    <a:pt x="201304" y="224753"/>
                  </a:lnTo>
                  <a:lnTo>
                    <a:pt x="200595" y="225676"/>
                  </a:lnTo>
                  <a:lnTo>
                    <a:pt x="199902" y="226303"/>
                  </a:lnTo>
                  <a:lnTo>
                    <a:pt x="199898" y="225871"/>
                  </a:lnTo>
                  <a:lnTo>
                    <a:pt x="199545" y="225871"/>
                  </a:lnTo>
                  <a:lnTo>
                    <a:pt x="197664" y="226574"/>
                  </a:lnTo>
                  <a:lnTo>
                    <a:pt x="197668" y="226737"/>
                  </a:lnTo>
                  <a:lnTo>
                    <a:pt x="196413" y="227410"/>
                  </a:lnTo>
                  <a:lnTo>
                    <a:pt x="195107" y="227949"/>
                  </a:lnTo>
                  <a:lnTo>
                    <a:pt x="194609" y="228038"/>
                  </a:lnTo>
                  <a:lnTo>
                    <a:pt x="194388" y="227830"/>
                  </a:lnTo>
                  <a:lnTo>
                    <a:pt x="192318" y="227756"/>
                  </a:lnTo>
                  <a:lnTo>
                    <a:pt x="183993" y="227869"/>
                  </a:lnTo>
                  <a:lnTo>
                    <a:pt x="183678" y="228106"/>
                  </a:lnTo>
                  <a:lnTo>
                    <a:pt x="183299" y="228828"/>
                  </a:lnTo>
                  <a:lnTo>
                    <a:pt x="182839" y="228958"/>
                  </a:lnTo>
                  <a:lnTo>
                    <a:pt x="179993" y="229068"/>
                  </a:lnTo>
                  <a:lnTo>
                    <a:pt x="176884" y="228915"/>
                  </a:lnTo>
                  <a:lnTo>
                    <a:pt x="175812" y="229105"/>
                  </a:lnTo>
                  <a:lnTo>
                    <a:pt x="174919" y="229172"/>
                  </a:lnTo>
                  <a:lnTo>
                    <a:pt x="173770" y="229110"/>
                  </a:lnTo>
                  <a:lnTo>
                    <a:pt x="173002" y="229485"/>
                  </a:lnTo>
                  <a:lnTo>
                    <a:pt x="172458" y="229554"/>
                  </a:lnTo>
                  <a:lnTo>
                    <a:pt x="171789" y="229489"/>
                  </a:lnTo>
                  <a:lnTo>
                    <a:pt x="171332" y="229637"/>
                  </a:lnTo>
                  <a:lnTo>
                    <a:pt x="171311" y="230129"/>
                  </a:lnTo>
                  <a:lnTo>
                    <a:pt x="170283" y="230093"/>
                  </a:lnTo>
                  <a:lnTo>
                    <a:pt x="170360" y="229866"/>
                  </a:lnTo>
                  <a:lnTo>
                    <a:pt x="170903" y="228776"/>
                  </a:lnTo>
                  <a:lnTo>
                    <a:pt x="170932" y="227668"/>
                  </a:lnTo>
                  <a:lnTo>
                    <a:pt x="170404" y="227445"/>
                  </a:lnTo>
                  <a:lnTo>
                    <a:pt x="169992" y="227464"/>
                  </a:lnTo>
                  <a:lnTo>
                    <a:pt x="167608" y="227731"/>
                  </a:lnTo>
                  <a:lnTo>
                    <a:pt x="167593" y="230118"/>
                  </a:lnTo>
                  <a:lnTo>
                    <a:pt x="165105" y="230128"/>
                  </a:lnTo>
                  <a:lnTo>
                    <a:pt x="165097" y="229544"/>
                  </a:lnTo>
                  <a:lnTo>
                    <a:pt x="152879" y="229474"/>
                  </a:lnTo>
                  <a:lnTo>
                    <a:pt x="152638" y="229639"/>
                  </a:lnTo>
                  <a:lnTo>
                    <a:pt x="152998" y="230432"/>
                  </a:lnTo>
                  <a:lnTo>
                    <a:pt x="152577" y="231320"/>
                  </a:lnTo>
                  <a:lnTo>
                    <a:pt x="152950" y="232120"/>
                  </a:lnTo>
                  <a:lnTo>
                    <a:pt x="152817" y="233066"/>
                  </a:lnTo>
                  <a:lnTo>
                    <a:pt x="152671" y="233380"/>
                  </a:lnTo>
                  <a:lnTo>
                    <a:pt x="152328" y="233592"/>
                  </a:lnTo>
                  <a:lnTo>
                    <a:pt x="151546" y="233681"/>
                  </a:lnTo>
                  <a:lnTo>
                    <a:pt x="152704" y="236831"/>
                  </a:lnTo>
                  <a:lnTo>
                    <a:pt x="153157" y="238292"/>
                  </a:lnTo>
                  <a:lnTo>
                    <a:pt x="153204" y="239575"/>
                  </a:lnTo>
                  <a:lnTo>
                    <a:pt x="153135" y="240051"/>
                  </a:lnTo>
                  <a:lnTo>
                    <a:pt x="153033" y="240270"/>
                  </a:lnTo>
                  <a:lnTo>
                    <a:pt x="151225" y="243023"/>
                  </a:lnTo>
                  <a:lnTo>
                    <a:pt x="151063" y="243389"/>
                  </a:lnTo>
                  <a:lnTo>
                    <a:pt x="151063" y="244152"/>
                  </a:lnTo>
                  <a:lnTo>
                    <a:pt x="150566" y="244311"/>
                  </a:lnTo>
                  <a:lnTo>
                    <a:pt x="149169" y="244303"/>
                  </a:lnTo>
                  <a:lnTo>
                    <a:pt x="147768" y="243797"/>
                  </a:lnTo>
                  <a:lnTo>
                    <a:pt x="145971" y="243414"/>
                  </a:lnTo>
                  <a:lnTo>
                    <a:pt x="142536" y="243775"/>
                  </a:lnTo>
                  <a:lnTo>
                    <a:pt x="141776" y="243738"/>
                  </a:lnTo>
                  <a:lnTo>
                    <a:pt x="141720" y="243378"/>
                  </a:lnTo>
                  <a:lnTo>
                    <a:pt x="141563" y="243144"/>
                  </a:lnTo>
                  <a:lnTo>
                    <a:pt x="140922" y="242693"/>
                  </a:lnTo>
                  <a:lnTo>
                    <a:pt x="140527" y="242597"/>
                  </a:lnTo>
                  <a:lnTo>
                    <a:pt x="139444" y="241928"/>
                  </a:lnTo>
                  <a:lnTo>
                    <a:pt x="139261" y="241608"/>
                  </a:lnTo>
                  <a:lnTo>
                    <a:pt x="138912" y="241318"/>
                  </a:lnTo>
                  <a:lnTo>
                    <a:pt x="138084" y="240925"/>
                  </a:lnTo>
                  <a:lnTo>
                    <a:pt x="137064" y="240958"/>
                  </a:lnTo>
                  <a:lnTo>
                    <a:pt x="136830" y="240873"/>
                  </a:lnTo>
                  <a:lnTo>
                    <a:pt x="136138" y="240508"/>
                  </a:lnTo>
                  <a:lnTo>
                    <a:pt x="135862" y="240099"/>
                  </a:lnTo>
                  <a:lnTo>
                    <a:pt x="135199" y="239857"/>
                  </a:lnTo>
                  <a:lnTo>
                    <a:pt x="134490" y="239804"/>
                  </a:lnTo>
                  <a:lnTo>
                    <a:pt x="133555" y="240425"/>
                  </a:lnTo>
                  <a:lnTo>
                    <a:pt x="133194" y="240856"/>
                  </a:lnTo>
                  <a:lnTo>
                    <a:pt x="132964" y="241272"/>
                  </a:lnTo>
                  <a:lnTo>
                    <a:pt x="132684" y="240529"/>
                  </a:lnTo>
                  <a:lnTo>
                    <a:pt x="132608" y="239826"/>
                  </a:lnTo>
                  <a:lnTo>
                    <a:pt x="132625" y="239413"/>
                  </a:lnTo>
                  <a:lnTo>
                    <a:pt x="132829" y="238841"/>
                  </a:lnTo>
                  <a:lnTo>
                    <a:pt x="132778" y="238632"/>
                  </a:lnTo>
                  <a:lnTo>
                    <a:pt x="132456" y="238049"/>
                  </a:lnTo>
                  <a:lnTo>
                    <a:pt x="132426" y="237271"/>
                  </a:lnTo>
                  <a:lnTo>
                    <a:pt x="132601" y="236409"/>
                  </a:lnTo>
                  <a:lnTo>
                    <a:pt x="132087" y="235695"/>
                  </a:lnTo>
                  <a:lnTo>
                    <a:pt x="131488" y="233947"/>
                  </a:lnTo>
                  <a:lnTo>
                    <a:pt x="131671" y="233397"/>
                  </a:lnTo>
                  <a:lnTo>
                    <a:pt x="131590" y="232610"/>
                  </a:lnTo>
                  <a:lnTo>
                    <a:pt x="130971" y="232328"/>
                  </a:lnTo>
                  <a:lnTo>
                    <a:pt x="130481" y="231818"/>
                  </a:lnTo>
                  <a:lnTo>
                    <a:pt x="130406" y="231649"/>
                  </a:lnTo>
                  <a:lnTo>
                    <a:pt x="128478" y="232597"/>
                  </a:lnTo>
                  <a:lnTo>
                    <a:pt x="127802" y="232653"/>
                  </a:lnTo>
                  <a:lnTo>
                    <a:pt x="127317" y="232880"/>
                  </a:lnTo>
                  <a:lnTo>
                    <a:pt x="126952" y="233266"/>
                  </a:lnTo>
                  <a:lnTo>
                    <a:pt x="126807" y="233527"/>
                  </a:lnTo>
                  <a:lnTo>
                    <a:pt x="126739" y="233880"/>
                  </a:lnTo>
                  <a:lnTo>
                    <a:pt x="126459" y="234259"/>
                  </a:lnTo>
                  <a:lnTo>
                    <a:pt x="126195" y="234475"/>
                  </a:lnTo>
                  <a:lnTo>
                    <a:pt x="125473" y="234643"/>
                  </a:lnTo>
                  <a:lnTo>
                    <a:pt x="125116" y="234524"/>
                  </a:lnTo>
                  <a:lnTo>
                    <a:pt x="124444" y="234130"/>
                  </a:lnTo>
                  <a:lnTo>
                    <a:pt x="124120" y="232802"/>
                  </a:lnTo>
                  <a:lnTo>
                    <a:pt x="123631" y="232178"/>
                  </a:lnTo>
                  <a:lnTo>
                    <a:pt x="123456" y="232102"/>
                  </a:lnTo>
                  <a:lnTo>
                    <a:pt x="123477" y="231011"/>
                  </a:lnTo>
                  <a:lnTo>
                    <a:pt x="123833" y="229683"/>
                  </a:lnTo>
                  <a:lnTo>
                    <a:pt x="123820" y="229125"/>
                  </a:lnTo>
                  <a:lnTo>
                    <a:pt x="123509" y="228902"/>
                  </a:lnTo>
                  <a:lnTo>
                    <a:pt x="122981" y="228166"/>
                  </a:lnTo>
                  <a:lnTo>
                    <a:pt x="122819" y="227449"/>
                  </a:lnTo>
                  <a:lnTo>
                    <a:pt x="122853" y="226601"/>
                  </a:lnTo>
                  <a:lnTo>
                    <a:pt x="122435" y="225278"/>
                  </a:lnTo>
                  <a:lnTo>
                    <a:pt x="121610" y="225308"/>
                  </a:lnTo>
                  <a:lnTo>
                    <a:pt x="121579" y="224825"/>
                  </a:lnTo>
                  <a:lnTo>
                    <a:pt x="121349" y="224449"/>
                  </a:lnTo>
                  <a:lnTo>
                    <a:pt x="121332" y="223984"/>
                  </a:lnTo>
                  <a:lnTo>
                    <a:pt x="121663" y="223066"/>
                  </a:lnTo>
                  <a:lnTo>
                    <a:pt x="122356" y="222283"/>
                  </a:lnTo>
                  <a:lnTo>
                    <a:pt x="122607" y="221937"/>
                  </a:lnTo>
                  <a:lnTo>
                    <a:pt x="122645" y="221751"/>
                  </a:lnTo>
                  <a:lnTo>
                    <a:pt x="122637" y="221595"/>
                  </a:lnTo>
                  <a:lnTo>
                    <a:pt x="122308" y="220755"/>
                  </a:lnTo>
                  <a:lnTo>
                    <a:pt x="122197" y="219989"/>
                  </a:lnTo>
                  <a:lnTo>
                    <a:pt x="122208" y="217996"/>
                  </a:lnTo>
                  <a:lnTo>
                    <a:pt x="122603" y="216014"/>
                  </a:lnTo>
                  <a:lnTo>
                    <a:pt x="122653" y="215386"/>
                  </a:lnTo>
                  <a:lnTo>
                    <a:pt x="123058" y="214645"/>
                  </a:lnTo>
                  <a:lnTo>
                    <a:pt x="123104" y="213831"/>
                  </a:lnTo>
                  <a:lnTo>
                    <a:pt x="122655" y="212084"/>
                  </a:lnTo>
                  <a:lnTo>
                    <a:pt x="122519" y="211857"/>
                  </a:lnTo>
                  <a:lnTo>
                    <a:pt x="122701" y="210861"/>
                  </a:lnTo>
                  <a:lnTo>
                    <a:pt x="122803" y="210593"/>
                  </a:lnTo>
                  <a:lnTo>
                    <a:pt x="123033" y="210396"/>
                  </a:lnTo>
                  <a:lnTo>
                    <a:pt x="122667" y="209816"/>
                  </a:lnTo>
                  <a:lnTo>
                    <a:pt x="122500" y="209857"/>
                  </a:lnTo>
                  <a:lnTo>
                    <a:pt x="122172" y="210203"/>
                  </a:lnTo>
                  <a:lnTo>
                    <a:pt x="121149" y="210416"/>
                  </a:lnTo>
                  <a:lnTo>
                    <a:pt x="120402" y="210850"/>
                  </a:lnTo>
                  <a:lnTo>
                    <a:pt x="120389" y="211010"/>
                  </a:lnTo>
                  <a:lnTo>
                    <a:pt x="120218" y="211218"/>
                  </a:lnTo>
                  <a:lnTo>
                    <a:pt x="119873" y="211486"/>
                  </a:lnTo>
                  <a:lnTo>
                    <a:pt x="119596" y="211575"/>
                  </a:lnTo>
                  <a:lnTo>
                    <a:pt x="118927" y="211582"/>
                  </a:lnTo>
                  <a:lnTo>
                    <a:pt x="118501" y="211544"/>
                  </a:lnTo>
                  <a:lnTo>
                    <a:pt x="118215" y="211660"/>
                  </a:lnTo>
                  <a:lnTo>
                    <a:pt x="117610" y="211700"/>
                  </a:lnTo>
                  <a:lnTo>
                    <a:pt x="117056" y="211514"/>
                  </a:lnTo>
                  <a:lnTo>
                    <a:pt x="116527" y="212061"/>
                  </a:lnTo>
                  <a:lnTo>
                    <a:pt x="116514" y="212339"/>
                  </a:lnTo>
                  <a:lnTo>
                    <a:pt x="116182" y="212689"/>
                  </a:lnTo>
                  <a:lnTo>
                    <a:pt x="114703" y="213484"/>
                  </a:lnTo>
                  <a:lnTo>
                    <a:pt x="114106" y="213581"/>
                  </a:lnTo>
                  <a:lnTo>
                    <a:pt x="113804" y="213555"/>
                  </a:lnTo>
                  <a:lnTo>
                    <a:pt x="113514" y="213644"/>
                  </a:lnTo>
                  <a:lnTo>
                    <a:pt x="112394" y="214785"/>
                  </a:lnTo>
                  <a:lnTo>
                    <a:pt x="111465" y="215020"/>
                  </a:lnTo>
                  <a:lnTo>
                    <a:pt x="111086" y="215206"/>
                  </a:lnTo>
                  <a:lnTo>
                    <a:pt x="108918" y="216712"/>
                  </a:lnTo>
                  <a:lnTo>
                    <a:pt x="108373" y="217203"/>
                  </a:lnTo>
                  <a:lnTo>
                    <a:pt x="106436" y="217888"/>
                  </a:lnTo>
                  <a:lnTo>
                    <a:pt x="105576" y="218476"/>
                  </a:lnTo>
                  <a:lnTo>
                    <a:pt x="104542" y="218967"/>
                  </a:lnTo>
                  <a:lnTo>
                    <a:pt x="103656" y="219688"/>
                  </a:lnTo>
                  <a:lnTo>
                    <a:pt x="103634" y="219848"/>
                  </a:lnTo>
                  <a:lnTo>
                    <a:pt x="103085" y="220539"/>
                  </a:lnTo>
                  <a:lnTo>
                    <a:pt x="102416" y="221074"/>
                  </a:lnTo>
                  <a:lnTo>
                    <a:pt x="101083" y="222088"/>
                  </a:lnTo>
                  <a:lnTo>
                    <a:pt x="99357" y="223112"/>
                  </a:lnTo>
                  <a:lnTo>
                    <a:pt x="99260" y="223302"/>
                  </a:lnTo>
                  <a:lnTo>
                    <a:pt x="99630" y="223626"/>
                  </a:lnTo>
                  <a:lnTo>
                    <a:pt x="99528" y="223785"/>
                  </a:lnTo>
                  <a:lnTo>
                    <a:pt x="98796" y="224005"/>
                  </a:lnTo>
                  <a:lnTo>
                    <a:pt x="98298" y="223810"/>
                  </a:lnTo>
                  <a:lnTo>
                    <a:pt x="95585" y="225609"/>
                  </a:lnTo>
                  <a:lnTo>
                    <a:pt x="94624" y="226116"/>
                  </a:lnTo>
                  <a:lnTo>
                    <a:pt x="89614" y="227922"/>
                  </a:lnTo>
                  <a:lnTo>
                    <a:pt x="88982" y="227937"/>
                  </a:lnTo>
                  <a:lnTo>
                    <a:pt x="87817" y="227546"/>
                  </a:lnTo>
                  <a:lnTo>
                    <a:pt x="86907" y="227077"/>
                  </a:lnTo>
                  <a:lnTo>
                    <a:pt x="86728" y="226958"/>
                  </a:lnTo>
                  <a:lnTo>
                    <a:pt x="87087" y="226232"/>
                  </a:lnTo>
                  <a:lnTo>
                    <a:pt x="86827" y="226114"/>
                  </a:lnTo>
                  <a:lnTo>
                    <a:pt x="85435" y="226117"/>
                  </a:lnTo>
                  <a:lnTo>
                    <a:pt x="84325" y="225076"/>
                  </a:lnTo>
                  <a:lnTo>
                    <a:pt x="84206" y="224879"/>
                  </a:lnTo>
                  <a:lnTo>
                    <a:pt x="84213" y="223962"/>
                  </a:lnTo>
                  <a:lnTo>
                    <a:pt x="84603" y="223102"/>
                  </a:lnTo>
                  <a:lnTo>
                    <a:pt x="85813" y="220828"/>
                  </a:lnTo>
                  <a:lnTo>
                    <a:pt x="86461" y="220924"/>
                  </a:lnTo>
                  <a:lnTo>
                    <a:pt x="87278" y="220420"/>
                  </a:lnTo>
                  <a:lnTo>
                    <a:pt x="87696" y="219900"/>
                  </a:lnTo>
                  <a:lnTo>
                    <a:pt x="87777" y="219439"/>
                  </a:lnTo>
                  <a:lnTo>
                    <a:pt x="87339" y="218940"/>
                  </a:lnTo>
                  <a:lnTo>
                    <a:pt x="87398" y="218784"/>
                  </a:lnTo>
                  <a:lnTo>
                    <a:pt x="87531" y="218252"/>
                  </a:lnTo>
                  <a:lnTo>
                    <a:pt x="88213" y="217093"/>
                  </a:lnTo>
                  <a:lnTo>
                    <a:pt x="89108" y="216279"/>
                  </a:lnTo>
                  <a:lnTo>
                    <a:pt x="90424" y="215274"/>
                  </a:lnTo>
                  <a:lnTo>
                    <a:pt x="90624" y="215207"/>
                  </a:lnTo>
                  <a:lnTo>
                    <a:pt x="91101" y="215277"/>
                  </a:lnTo>
                  <a:lnTo>
                    <a:pt x="91450" y="215188"/>
                  </a:lnTo>
                  <a:lnTo>
                    <a:pt x="92085" y="214756"/>
                  </a:lnTo>
                  <a:lnTo>
                    <a:pt x="92302" y="214429"/>
                  </a:lnTo>
                  <a:lnTo>
                    <a:pt x="92404" y="213953"/>
                  </a:lnTo>
                  <a:lnTo>
                    <a:pt x="92463" y="212644"/>
                  </a:lnTo>
                  <a:lnTo>
                    <a:pt x="92262" y="211931"/>
                  </a:lnTo>
                  <a:lnTo>
                    <a:pt x="92305" y="211083"/>
                  </a:lnTo>
                  <a:lnTo>
                    <a:pt x="92628" y="210280"/>
                  </a:lnTo>
                  <a:lnTo>
                    <a:pt x="92964" y="209807"/>
                  </a:lnTo>
                  <a:lnTo>
                    <a:pt x="92261" y="209027"/>
                  </a:lnTo>
                  <a:lnTo>
                    <a:pt x="91685" y="208168"/>
                  </a:lnTo>
                  <a:lnTo>
                    <a:pt x="91872" y="207971"/>
                  </a:lnTo>
                  <a:lnTo>
                    <a:pt x="92293" y="205357"/>
                  </a:lnTo>
                  <a:lnTo>
                    <a:pt x="92638" y="204729"/>
                  </a:lnTo>
                  <a:lnTo>
                    <a:pt x="93158" y="203126"/>
                  </a:lnTo>
                  <a:lnTo>
                    <a:pt x="93038" y="202439"/>
                  </a:lnTo>
                  <a:lnTo>
                    <a:pt x="92718" y="201688"/>
                  </a:lnTo>
                  <a:lnTo>
                    <a:pt x="92722" y="201536"/>
                  </a:lnTo>
                  <a:lnTo>
                    <a:pt x="93046" y="201142"/>
                  </a:lnTo>
                  <a:lnTo>
                    <a:pt x="92867" y="200788"/>
                  </a:lnTo>
                  <a:lnTo>
                    <a:pt x="91958" y="200517"/>
                  </a:lnTo>
                  <a:lnTo>
                    <a:pt x="90942" y="200432"/>
                  </a:lnTo>
                  <a:lnTo>
                    <a:pt x="90029" y="200518"/>
                  </a:lnTo>
                  <a:lnTo>
                    <a:pt x="86486" y="201098"/>
                  </a:lnTo>
                  <a:lnTo>
                    <a:pt x="85740" y="201295"/>
                  </a:lnTo>
                  <a:lnTo>
                    <a:pt x="84758" y="201956"/>
                  </a:lnTo>
                  <a:lnTo>
                    <a:pt x="84540" y="202257"/>
                  </a:lnTo>
                  <a:lnTo>
                    <a:pt x="84395" y="202621"/>
                  </a:lnTo>
                  <a:lnTo>
                    <a:pt x="84053" y="202870"/>
                  </a:lnTo>
                  <a:lnTo>
                    <a:pt x="83494" y="203037"/>
                  </a:lnTo>
                  <a:lnTo>
                    <a:pt x="82355" y="202962"/>
                  </a:lnTo>
                  <a:lnTo>
                    <a:pt x="82001" y="203077"/>
                  </a:lnTo>
                  <a:lnTo>
                    <a:pt x="81157" y="203616"/>
                  </a:lnTo>
                  <a:lnTo>
                    <a:pt x="80807" y="204449"/>
                  </a:lnTo>
                  <a:lnTo>
                    <a:pt x="80875" y="205081"/>
                  </a:lnTo>
                  <a:lnTo>
                    <a:pt x="80995" y="205501"/>
                  </a:lnTo>
                  <a:lnTo>
                    <a:pt x="80653" y="205505"/>
                  </a:lnTo>
                  <a:lnTo>
                    <a:pt x="80240" y="205379"/>
                  </a:lnTo>
                  <a:lnTo>
                    <a:pt x="79639" y="205066"/>
                  </a:lnTo>
                  <a:lnTo>
                    <a:pt x="78837" y="204836"/>
                  </a:lnTo>
                  <a:lnTo>
                    <a:pt x="78189" y="204951"/>
                  </a:lnTo>
                  <a:lnTo>
                    <a:pt x="76897" y="205472"/>
                  </a:lnTo>
                  <a:lnTo>
                    <a:pt x="75712" y="206413"/>
                  </a:lnTo>
                  <a:lnTo>
                    <a:pt x="75136" y="206573"/>
                  </a:lnTo>
                  <a:lnTo>
                    <a:pt x="74676" y="206953"/>
                  </a:lnTo>
                  <a:lnTo>
                    <a:pt x="74552" y="207169"/>
                  </a:lnTo>
                  <a:lnTo>
                    <a:pt x="74416" y="207998"/>
                  </a:lnTo>
                  <a:lnTo>
                    <a:pt x="73632" y="208478"/>
                  </a:lnTo>
                  <a:lnTo>
                    <a:pt x="71728" y="208121"/>
                  </a:lnTo>
                  <a:lnTo>
                    <a:pt x="71165" y="208150"/>
                  </a:lnTo>
                  <a:lnTo>
                    <a:pt x="70863" y="208069"/>
                  </a:lnTo>
                  <a:lnTo>
                    <a:pt x="70701" y="207961"/>
                  </a:lnTo>
                  <a:lnTo>
                    <a:pt x="70211" y="207135"/>
                  </a:lnTo>
                  <a:lnTo>
                    <a:pt x="69448" y="206651"/>
                  </a:lnTo>
                  <a:lnTo>
                    <a:pt x="69137" y="206525"/>
                  </a:lnTo>
                  <a:lnTo>
                    <a:pt x="68911" y="206536"/>
                  </a:lnTo>
                  <a:lnTo>
                    <a:pt x="68370" y="206815"/>
                  </a:lnTo>
                  <a:lnTo>
                    <a:pt x="65918" y="207093"/>
                  </a:lnTo>
                  <a:lnTo>
                    <a:pt x="66132" y="207842"/>
                  </a:lnTo>
                  <a:lnTo>
                    <a:pt x="66561" y="208171"/>
                  </a:lnTo>
                  <a:lnTo>
                    <a:pt x="66553" y="208450"/>
                  </a:lnTo>
                  <a:lnTo>
                    <a:pt x="66321" y="209324"/>
                  </a:lnTo>
                  <a:lnTo>
                    <a:pt x="66061" y="209422"/>
                  </a:lnTo>
                  <a:lnTo>
                    <a:pt x="65512" y="209384"/>
                  </a:lnTo>
                  <a:lnTo>
                    <a:pt x="64804" y="209053"/>
                  </a:lnTo>
                  <a:lnTo>
                    <a:pt x="62656" y="209097"/>
                  </a:lnTo>
                  <a:lnTo>
                    <a:pt x="62917" y="208632"/>
                  </a:lnTo>
                  <a:lnTo>
                    <a:pt x="62948" y="208197"/>
                  </a:lnTo>
                  <a:lnTo>
                    <a:pt x="62346" y="207111"/>
                  </a:lnTo>
                  <a:lnTo>
                    <a:pt x="62127" y="206937"/>
                  </a:lnTo>
                  <a:lnTo>
                    <a:pt x="60510" y="206340"/>
                  </a:lnTo>
                  <a:lnTo>
                    <a:pt x="60209" y="205900"/>
                  </a:lnTo>
                  <a:lnTo>
                    <a:pt x="60346" y="205710"/>
                  </a:lnTo>
                  <a:lnTo>
                    <a:pt x="60440" y="205286"/>
                  </a:lnTo>
                  <a:lnTo>
                    <a:pt x="59768" y="204615"/>
                  </a:lnTo>
                  <a:lnTo>
                    <a:pt x="59812" y="204449"/>
                  </a:lnTo>
                  <a:lnTo>
                    <a:pt x="60019" y="204226"/>
                  </a:lnTo>
                  <a:lnTo>
                    <a:pt x="61509" y="203871"/>
                  </a:lnTo>
                  <a:lnTo>
                    <a:pt x="62073" y="203822"/>
                  </a:lnTo>
                  <a:lnTo>
                    <a:pt x="64033" y="200929"/>
                  </a:lnTo>
                  <a:lnTo>
                    <a:pt x="64512" y="200606"/>
                  </a:lnTo>
                  <a:lnTo>
                    <a:pt x="64774" y="200081"/>
                  </a:lnTo>
                  <a:lnTo>
                    <a:pt x="64864" y="199755"/>
                  </a:lnTo>
                  <a:lnTo>
                    <a:pt x="64917" y="199566"/>
                  </a:lnTo>
                  <a:lnTo>
                    <a:pt x="64978" y="197680"/>
                  </a:lnTo>
                  <a:lnTo>
                    <a:pt x="64864" y="197151"/>
                  </a:lnTo>
                  <a:lnTo>
                    <a:pt x="64074" y="195743"/>
                  </a:lnTo>
                  <a:lnTo>
                    <a:pt x="63043" y="194681"/>
                  </a:lnTo>
                  <a:lnTo>
                    <a:pt x="63063" y="194545"/>
                  </a:lnTo>
                  <a:lnTo>
                    <a:pt x="63467" y="193591"/>
                  </a:lnTo>
                  <a:lnTo>
                    <a:pt x="64154" y="193248"/>
                  </a:lnTo>
                  <a:lnTo>
                    <a:pt x="65179" y="192989"/>
                  </a:lnTo>
                  <a:lnTo>
                    <a:pt x="65753" y="192053"/>
                  </a:lnTo>
                  <a:lnTo>
                    <a:pt x="66799" y="190985"/>
                  </a:lnTo>
                  <a:lnTo>
                    <a:pt x="66927" y="190719"/>
                  </a:lnTo>
                  <a:lnTo>
                    <a:pt x="66903" y="190561"/>
                  </a:lnTo>
                  <a:lnTo>
                    <a:pt x="66973" y="190421"/>
                  </a:lnTo>
                  <a:lnTo>
                    <a:pt x="68128" y="189124"/>
                  </a:lnTo>
                  <a:lnTo>
                    <a:pt x="68228" y="188533"/>
                  </a:lnTo>
                  <a:lnTo>
                    <a:pt x="69232" y="189296"/>
                  </a:lnTo>
                  <a:lnTo>
                    <a:pt x="69488" y="189401"/>
                  </a:lnTo>
                  <a:lnTo>
                    <a:pt x="69959" y="189427"/>
                  </a:lnTo>
                  <a:lnTo>
                    <a:pt x="70097" y="189368"/>
                  </a:lnTo>
                  <a:lnTo>
                    <a:pt x="70402" y="189017"/>
                  </a:lnTo>
                  <a:lnTo>
                    <a:pt x="70660" y="188921"/>
                  </a:lnTo>
                  <a:lnTo>
                    <a:pt x="71153" y="189219"/>
                  </a:lnTo>
                  <a:lnTo>
                    <a:pt x="71818" y="189355"/>
                  </a:lnTo>
                  <a:lnTo>
                    <a:pt x="71950" y="189312"/>
                  </a:lnTo>
                  <a:lnTo>
                    <a:pt x="72322" y="188756"/>
                  </a:lnTo>
                  <a:lnTo>
                    <a:pt x="72430" y="188189"/>
                  </a:lnTo>
                  <a:lnTo>
                    <a:pt x="72397" y="187819"/>
                  </a:lnTo>
                  <a:lnTo>
                    <a:pt x="72541" y="187489"/>
                  </a:lnTo>
                  <a:lnTo>
                    <a:pt x="72738" y="187392"/>
                  </a:lnTo>
                  <a:lnTo>
                    <a:pt x="73910" y="187337"/>
                  </a:lnTo>
                  <a:lnTo>
                    <a:pt x="74072" y="187426"/>
                  </a:lnTo>
                  <a:lnTo>
                    <a:pt x="74194" y="187688"/>
                  </a:lnTo>
                  <a:lnTo>
                    <a:pt x="74325" y="187808"/>
                  </a:lnTo>
                  <a:lnTo>
                    <a:pt x="74941" y="187835"/>
                  </a:lnTo>
                  <a:lnTo>
                    <a:pt x="75670" y="187548"/>
                  </a:lnTo>
                  <a:lnTo>
                    <a:pt x="76463" y="187941"/>
                  </a:lnTo>
                  <a:lnTo>
                    <a:pt x="76630" y="188166"/>
                  </a:lnTo>
                  <a:lnTo>
                    <a:pt x="76836" y="189521"/>
                  </a:lnTo>
                  <a:lnTo>
                    <a:pt x="78460" y="189497"/>
                  </a:lnTo>
                  <a:lnTo>
                    <a:pt x="78990" y="188671"/>
                  </a:lnTo>
                  <a:lnTo>
                    <a:pt x="78779" y="187266"/>
                  </a:lnTo>
                  <a:lnTo>
                    <a:pt x="78473" y="186301"/>
                  </a:lnTo>
                  <a:lnTo>
                    <a:pt x="78519" y="186171"/>
                  </a:lnTo>
                  <a:lnTo>
                    <a:pt x="78691" y="186021"/>
                  </a:lnTo>
                  <a:lnTo>
                    <a:pt x="79008" y="185926"/>
                  </a:lnTo>
                  <a:lnTo>
                    <a:pt x="80037" y="185799"/>
                  </a:lnTo>
                  <a:lnTo>
                    <a:pt x="80910" y="185552"/>
                  </a:lnTo>
                  <a:lnTo>
                    <a:pt x="81649" y="185010"/>
                  </a:lnTo>
                  <a:lnTo>
                    <a:pt x="81931" y="184333"/>
                  </a:lnTo>
                  <a:lnTo>
                    <a:pt x="81729" y="183559"/>
                  </a:lnTo>
                  <a:lnTo>
                    <a:pt x="82033" y="183051"/>
                  </a:lnTo>
                  <a:lnTo>
                    <a:pt x="82155" y="182911"/>
                  </a:lnTo>
                  <a:lnTo>
                    <a:pt x="83426" y="182678"/>
                  </a:lnTo>
                  <a:lnTo>
                    <a:pt x="83566" y="182576"/>
                  </a:lnTo>
                  <a:lnTo>
                    <a:pt x="82972" y="181803"/>
                  </a:lnTo>
                  <a:lnTo>
                    <a:pt x="83011" y="181640"/>
                  </a:lnTo>
                  <a:lnTo>
                    <a:pt x="83150" y="181565"/>
                  </a:lnTo>
                  <a:lnTo>
                    <a:pt x="83602" y="181563"/>
                  </a:lnTo>
                  <a:lnTo>
                    <a:pt x="84171" y="181038"/>
                  </a:lnTo>
                  <a:lnTo>
                    <a:pt x="84755" y="180317"/>
                  </a:lnTo>
                  <a:lnTo>
                    <a:pt x="84950" y="180166"/>
                  </a:lnTo>
                  <a:lnTo>
                    <a:pt x="85467" y="179974"/>
                  </a:lnTo>
                  <a:lnTo>
                    <a:pt x="85794" y="179976"/>
                  </a:lnTo>
                  <a:lnTo>
                    <a:pt x="86737" y="180670"/>
                  </a:lnTo>
                  <a:lnTo>
                    <a:pt x="88507" y="180056"/>
                  </a:lnTo>
                  <a:lnTo>
                    <a:pt x="89314" y="180170"/>
                  </a:lnTo>
                  <a:lnTo>
                    <a:pt x="89763" y="180391"/>
                  </a:lnTo>
                  <a:lnTo>
                    <a:pt x="90721" y="180502"/>
                  </a:lnTo>
                  <a:lnTo>
                    <a:pt x="91473" y="180437"/>
                  </a:lnTo>
                  <a:lnTo>
                    <a:pt x="91661" y="180346"/>
                  </a:lnTo>
                  <a:lnTo>
                    <a:pt x="92634" y="179150"/>
                  </a:lnTo>
                  <a:lnTo>
                    <a:pt x="93154" y="178376"/>
                  </a:lnTo>
                  <a:lnTo>
                    <a:pt x="93300" y="177996"/>
                  </a:lnTo>
                  <a:lnTo>
                    <a:pt x="93317" y="177413"/>
                  </a:lnTo>
                  <a:lnTo>
                    <a:pt x="93985" y="176847"/>
                  </a:lnTo>
                  <a:lnTo>
                    <a:pt x="94217" y="176882"/>
                  </a:lnTo>
                  <a:lnTo>
                    <a:pt x="94425" y="176780"/>
                  </a:lnTo>
                  <a:lnTo>
                    <a:pt x="96340" y="175309"/>
                  </a:lnTo>
                  <a:lnTo>
                    <a:pt x="96645" y="174805"/>
                  </a:lnTo>
                  <a:lnTo>
                    <a:pt x="96954" y="174530"/>
                  </a:lnTo>
                  <a:lnTo>
                    <a:pt x="96397" y="174525"/>
                  </a:lnTo>
                  <a:lnTo>
                    <a:pt x="96109" y="174431"/>
                  </a:lnTo>
                  <a:lnTo>
                    <a:pt x="95886" y="173302"/>
                  </a:lnTo>
                  <a:lnTo>
                    <a:pt x="95401" y="172705"/>
                  </a:lnTo>
                  <a:lnTo>
                    <a:pt x="95558" y="170921"/>
                  </a:lnTo>
                  <a:lnTo>
                    <a:pt x="95685" y="170737"/>
                  </a:lnTo>
                  <a:lnTo>
                    <a:pt x="97088" y="170218"/>
                  </a:lnTo>
                  <a:lnTo>
                    <a:pt x="97657" y="169615"/>
                  </a:lnTo>
                  <a:lnTo>
                    <a:pt x="97189" y="169252"/>
                  </a:lnTo>
                  <a:lnTo>
                    <a:pt x="97110" y="168930"/>
                  </a:lnTo>
                  <a:lnTo>
                    <a:pt x="97233" y="168338"/>
                  </a:lnTo>
                  <a:lnTo>
                    <a:pt x="97683" y="167840"/>
                  </a:lnTo>
                  <a:lnTo>
                    <a:pt x="97530" y="166517"/>
                  </a:lnTo>
                  <a:lnTo>
                    <a:pt x="97587" y="165858"/>
                  </a:lnTo>
                  <a:lnTo>
                    <a:pt x="97459" y="165128"/>
                  </a:lnTo>
                  <a:lnTo>
                    <a:pt x="97335" y="164844"/>
                  </a:lnTo>
                  <a:lnTo>
                    <a:pt x="97356" y="164643"/>
                  </a:lnTo>
                  <a:lnTo>
                    <a:pt x="97563" y="163774"/>
                  </a:lnTo>
                  <a:lnTo>
                    <a:pt x="98031" y="163271"/>
                  </a:lnTo>
                  <a:lnTo>
                    <a:pt x="97546" y="162690"/>
                  </a:lnTo>
                  <a:lnTo>
                    <a:pt x="97621" y="161940"/>
                  </a:lnTo>
                  <a:lnTo>
                    <a:pt x="97940" y="161449"/>
                  </a:lnTo>
                  <a:lnTo>
                    <a:pt x="97904" y="161066"/>
                  </a:lnTo>
                  <a:lnTo>
                    <a:pt x="97567" y="159976"/>
                  </a:lnTo>
                  <a:lnTo>
                    <a:pt x="97587" y="159565"/>
                  </a:lnTo>
                  <a:lnTo>
                    <a:pt x="97946" y="158893"/>
                  </a:lnTo>
                  <a:lnTo>
                    <a:pt x="98782" y="158711"/>
                  </a:lnTo>
                  <a:lnTo>
                    <a:pt x="99001" y="158742"/>
                  </a:lnTo>
                  <a:lnTo>
                    <a:pt x="98852" y="158272"/>
                  </a:lnTo>
                  <a:lnTo>
                    <a:pt x="98733" y="157344"/>
                  </a:lnTo>
                  <a:lnTo>
                    <a:pt x="99142" y="156692"/>
                  </a:lnTo>
                  <a:lnTo>
                    <a:pt x="99124" y="156501"/>
                  </a:lnTo>
                  <a:lnTo>
                    <a:pt x="98664" y="155511"/>
                  </a:lnTo>
                  <a:lnTo>
                    <a:pt x="98248" y="155451"/>
                  </a:lnTo>
                  <a:lnTo>
                    <a:pt x="97979" y="155034"/>
                  </a:lnTo>
                  <a:lnTo>
                    <a:pt x="98077" y="154720"/>
                  </a:lnTo>
                  <a:lnTo>
                    <a:pt x="97636" y="153971"/>
                  </a:lnTo>
                  <a:lnTo>
                    <a:pt x="97254" y="153550"/>
                  </a:lnTo>
                  <a:lnTo>
                    <a:pt x="97302" y="153024"/>
                  </a:lnTo>
                  <a:lnTo>
                    <a:pt x="97268" y="151754"/>
                  </a:lnTo>
                  <a:lnTo>
                    <a:pt x="97163" y="151143"/>
                  </a:lnTo>
                  <a:lnTo>
                    <a:pt x="96871" y="150589"/>
                  </a:lnTo>
                  <a:lnTo>
                    <a:pt x="96380" y="150086"/>
                  </a:lnTo>
                  <a:lnTo>
                    <a:pt x="96136" y="149450"/>
                  </a:lnTo>
                  <a:lnTo>
                    <a:pt x="96858" y="148722"/>
                  </a:lnTo>
                  <a:lnTo>
                    <a:pt x="97356" y="147610"/>
                  </a:lnTo>
                  <a:lnTo>
                    <a:pt x="97780" y="147024"/>
                  </a:lnTo>
                  <a:lnTo>
                    <a:pt x="98136" y="146931"/>
                  </a:lnTo>
                  <a:lnTo>
                    <a:pt x="98468" y="146658"/>
                  </a:lnTo>
                  <a:lnTo>
                    <a:pt x="98484" y="146105"/>
                  </a:lnTo>
                  <a:lnTo>
                    <a:pt x="98235" y="145709"/>
                  </a:lnTo>
                  <a:lnTo>
                    <a:pt x="98284" y="145440"/>
                  </a:lnTo>
                  <a:lnTo>
                    <a:pt x="99064" y="144778"/>
                  </a:lnTo>
                  <a:lnTo>
                    <a:pt x="99100" y="144465"/>
                  </a:lnTo>
                  <a:lnTo>
                    <a:pt x="98480" y="143182"/>
                  </a:lnTo>
                  <a:lnTo>
                    <a:pt x="98487" y="142739"/>
                  </a:lnTo>
                  <a:lnTo>
                    <a:pt x="98394" y="142166"/>
                  </a:lnTo>
                  <a:lnTo>
                    <a:pt x="98294" y="141658"/>
                  </a:lnTo>
                  <a:lnTo>
                    <a:pt x="98509" y="141199"/>
                  </a:lnTo>
                  <a:lnTo>
                    <a:pt x="98271" y="140920"/>
                  </a:lnTo>
                  <a:lnTo>
                    <a:pt x="97944" y="140723"/>
                  </a:lnTo>
                  <a:lnTo>
                    <a:pt x="97243" y="139983"/>
                  </a:lnTo>
                  <a:lnTo>
                    <a:pt x="97384" y="139300"/>
                  </a:lnTo>
                  <a:lnTo>
                    <a:pt x="97265" y="138954"/>
                  </a:lnTo>
                  <a:lnTo>
                    <a:pt x="97103" y="138525"/>
                  </a:lnTo>
                  <a:lnTo>
                    <a:pt x="96398" y="138265"/>
                  </a:lnTo>
                  <a:lnTo>
                    <a:pt x="96071" y="136724"/>
                  </a:lnTo>
                  <a:lnTo>
                    <a:pt x="95633" y="136242"/>
                  </a:lnTo>
                  <a:lnTo>
                    <a:pt x="94115" y="136269"/>
                  </a:lnTo>
                  <a:lnTo>
                    <a:pt x="88507" y="136326"/>
                  </a:lnTo>
                  <a:lnTo>
                    <a:pt x="85001" y="136211"/>
                  </a:lnTo>
                  <a:lnTo>
                    <a:pt x="83975" y="136190"/>
                  </a:lnTo>
                  <a:lnTo>
                    <a:pt x="83984" y="129198"/>
                  </a:lnTo>
                  <a:lnTo>
                    <a:pt x="72322" y="129256"/>
                  </a:lnTo>
                  <a:lnTo>
                    <a:pt x="67860" y="129389"/>
                  </a:lnTo>
                  <a:lnTo>
                    <a:pt x="67827" y="108333"/>
                  </a:lnTo>
                  <a:lnTo>
                    <a:pt x="67823" y="107290"/>
                  </a:lnTo>
                  <a:lnTo>
                    <a:pt x="50633" y="107366"/>
                  </a:lnTo>
                  <a:lnTo>
                    <a:pt x="50630" y="107785"/>
                  </a:lnTo>
                  <a:lnTo>
                    <a:pt x="43445" y="107781"/>
                  </a:lnTo>
                  <a:lnTo>
                    <a:pt x="34197" y="107715"/>
                  </a:lnTo>
                  <a:lnTo>
                    <a:pt x="34084" y="70790"/>
                  </a:lnTo>
                  <a:lnTo>
                    <a:pt x="34160" y="62623"/>
                  </a:lnTo>
                  <a:lnTo>
                    <a:pt x="34060" y="59413"/>
                  </a:lnTo>
                  <a:lnTo>
                    <a:pt x="34109" y="55520"/>
                  </a:lnTo>
                  <a:lnTo>
                    <a:pt x="34032" y="51524"/>
                  </a:lnTo>
                  <a:lnTo>
                    <a:pt x="24320" y="51521"/>
                  </a:lnTo>
                  <a:lnTo>
                    <a:pt x="23766" y="51593"/>
                  </a:lnTo>
                  <a:lnTo>
                    <a:pt x="17191" y="51525"/>
                  </a:lnTo>
                  <a:lnTo>
                    <a:pt x="1329" y="51574"/>
                  </a:lnTo>
                  <a:lnTo>
                    <a:pt x="1320" y="51168"/>
                  </a:lnTo>
                  <a:lnTo>
                    <a:pt x="74" y="51174"/>
                  </a:lnTo>
                  <a:lnTo>
                    <a:pt x="71" y="49443"/>
                  </a:lnTo>
                  <a:lnTo>
                    <a:pt x="0" y="957"/>
                  </a:lnTo>
                  <a:lnTo>
                    <a:pt x="488" y="400"/>
                  </a:lnTo>
                  <a:lnTo>
                    <a:pt x="915" y="584"/>
                  </a:lnTo>
                  <a:lnTo>
                    <a:pt x="1716" y="597"/>
                  </a:lnTo>
                  <a:lnTo>
                    <a:pt x="2429" y="483"/>
                  </a:lnTo>
                  <a:lnTo>
                    <a:pt x="2717" y="70"/>
                  </a:lnTo>
                  <a:lnTo>
                    <a:pt x="3423" y="0"/>
                  </a:lnTo>
                  <a:lnTo>
                    <a:pt x="3704" y="79"/>
                  </a:lnTo>
                  <a:lnTo>
                    <a:pt x="4133" y="614"/>
                  </a:lnTo>
                  <a:lnTo>
                    <a:pt x="4439" y="721"/>
                  </a:lnTo>
                  <a:lnTo>
                    <a:pt x="5202" y="1198"/>
                  </a:lnTo>
                  <a:lnTo>
                    <a:pt x="5740" y="2244"/>
                  </a:lnTo>
                  <a:lnTo>
                    <a:pt x="6062" y="3106"/>
                  </a:lnTo>
                  <a:lnTo>
                    <a:pt x="5959" y="4534"/>
                  </a:lnTo>
                  <a:lnTo>
                    <a:pt x="6148" y="4787"/>
                  </a:lnTo>
                  <a:lnTo>
                    <a:pt x="7239" y="4672"/>
                  </a:lnTo>
                  <a:lnTo>
                    <a:pt x="7771" y="5230"/>
                  </a:lnTo>
                  <a:lnTo>
                    <a:pt x="7712" y="5456"/>
                  </a:lnTo>
                  <a:lnTo>
                    <a:pt x="7318" y="5692"/>
                  </a:lnTo>
                  <a:lnTo>
                    <a:pt x="7319" y="6005"/>
                  </a:lnTo>
                  <a:lnTo>
                    <a:pt x="7794" y="6419"/>
                  </a:lnTo>
                  <a:lnTo>
                    <a:pt x="8333" y="7065"/>
                  </a:lnTo>
                  <a:lnTo>
                    <a:pt x="8562" y="8616"/>
                  </a:lnTo>
                  <a:lnTo>
                    <a:pt x="8897" y="8855"/>
                  </a:lnTo>
                  <a:lnTo>
                    <a:pt x="10171" y="10429"/>
                  </a:lnTo>
                  <a:lnTo>
                    <a:pt x="10264" y="10655"/>
                  </a:lnTo>
                  <a:lnTo>
                    <a:pt x="10343" y="11211"/>
                  </a:lnTo>
                  <a:lnTo>
                    <a:pt x="10305" y="11650"/>
                  </a:lnTo>
                  <a:lnTo>
                    <a:pt x="10399" y="11777"/>
                  </a:lnTo>
                  <a:lnTo>
                    <a:pt x="10881" y="12063"/>
                  </a:lnTo>
                  <a:lnTo>
                    <a:pt x="12387" y="12421"/>
                  </a:lnTo>
                  <a:lnTo>
                    <a:pt x="12772" y="13040"/>
                  </a:lnTo>
                  <a:lnTo>
                    <a:pt x="12778" y="13346"/>
                  </a:lnTo>
                  <a:lnTo>
                    <a:pt x="13887" y="14241"/>
                  </a:lnTo>
                  <a:lnTo>
                    <a:pt x="14598" y="14373"/>
                  </a:lnTo>
                  <a:lnTo>
                    <a:pt x="14660" y="14655"/>
                  </a:lnTo>
                  <a:lnTo>
                    <a:pt x="14593" y="16064"/>
                  </a:lnTo>
                  <a:lnTo>
                    <a:pt x="15887" y="17173"/>
                  </a:lnTo>
                  <a:lnTo>
                    <a:pt x="16764" y="17033"/>
                  </a:lnTo>
                  <a:lnTo>
                    <a:pt x="17159" y="17133"/>
                  </a:lnTo>
                  <a:lnTo>
                    <a:pt x="17507" y="17331"/>
                  </a:lnTo>
                  <a:lnTo>
                    <a:pt x="18153" y="18387"/>
                  </a:lnTo>
                  <a:lnTo>
                    <a:pt x="18157" y="20147"/>
                  </a:lnTo>
                  <a:lnTo>
                    <a:pt x="17658" y="21157"/>
                  </a:lnTo>
                  <a:lnTo>
                    <a:pt x="17288" y="21681"/>
                  </a:lnTo>
                  <a:lnTo>
                    <a:pt x="16994" y="22961"/>
                  </a:lnTo>
                  <a:lnTo>
                    <a:pt x="16280" y="24097"/>
                  </a:lnTo>
                  <a:lnTo>
                    <a:pt x="16382" y="24396"/>
                  </a:lnTo>
                  <a:lnTo>
                    <a:pt x="16810" y="24870"/>
                  </a:lnTo>
                  <a:lnTo>
                    <a:pt x="17031" y="25041"/>
                  </a:lnTo>
                  <a:lnTo>
                    <a:pt x="17669" y="25318"/>
                  </a:lnTo>
                  <a:lnTo>
                    <a:pt x="18937" y="25171"/>
                  </a:lnTo>
                  <a:lnTo>
                    <a:pt x="20784" y="27197"/>
                  </a:lnTo>
                  <a:lnTo>
                    <a:pt x="21223" y="27261"/>
                  </a:lnTo>
                  <a:lnTo>
                    <a:pt x="22246" y="27095"/>
                  </a:lnTo>
                  <a:lnTo>
                    <a:pt x="22668" y="27111"/>
                  </a:lnTo>
                  <a:lnTo>
                    <a:pt x="22924" y="27218"/>
                  </a:lnTo>
                  <a:lnTo>
                    <a:pt x="24391" y="28564"/>
                  </a:lnTo>
                  <a:lnTo>
                    <a:pt x="24613" y="28959"/>
                  </a:lnTo>
                  <a:lnTo>
                    <a:pt x="24617" y="29376"/>
                  </a:lnTo>
                  <a:lnTo>
                    <a:pt x="24809" y="29823"/>
                  </a:lnTo>
                  <a:lnTo>
                    <a:pt x="25217" y="30190"/>
                  </a:lnTo>
                  <a:lnTo>
                    <a:pt x="25912" y="30252"/>
                  </a:lnTo>
                  <a:lnTo>
                    <a:pt x="26495" y="29958"/>
                  </a:lnTo>
                  <a:lnTo>
                    <a:pt x="27405" y="29888"/>
                  </a:lnTo>
                  <a:lnTo>
                    <a:pt x="28583" y="29678"/>
                  </a:lnTo>
                  <a:lnTo>
                    <a:pt x="29418" y="29797"/>
                  </a:lnTo>
                  <a:lnTo>
                    <a:pt x="29773" y="29929"/>
                  </a:lnTo>
                  <a:lnTo>
                    <a:pt x="29930" y="30628"/>
                  </a:lnTo>
                  <a:lnTo>
                    <a:pt x="30273" y="31180"/>
                  </a:lnTo>
                  <a:lnTo>
                    <a:pt x="31914" y="31537"/>
                  </a:lnTo>
                  <a:lnTo>
                    <a:pt x="32456" y="31558"/>
                  </a:lnTo>
                  <a:lnTo>
                    <a:pt x="32676" y="32201"/>
                  </a:lnTo>
                  <a:lnTo>
                    <a:pt x="32963" y="32757"/>
                  </a:lnTo>
                  <a:lnTo>
                    <a:pt x="33198" y="32996"/>
                  </a:lnTo>
                  <a:lnTo>
                    <a:pt x="33479" y="33082"/>
                  </a:lnTo>
                  <a:lnTo>
                    <a:pt x="34860" y="33113"/>
                  </a:lnTo>
                  <a:lnTo>
                    <a:pt x="35840" y="32870"/>
                  </a:lnTo>
                  <a:lnTo>
                    <a:pt x="36237" y="32665"/>
                  </a:lnTo>
                  <a:lnTo>
                    <a:pt x="36648" y="32698"/>
                  </a:lnTo>
                  <a:lnTo>
                    <a:pt x="38311" y="33427"/>
                  </a:lnTo>
                  <a:lnTo>
                    <a:pt x="38767" y="33537"/>
                  </a:lnTo>
                  <a:lnTo>
                    <a:pt x="38991" y="33570"/>
                  </a:lnTo>
                  <a:lnTo>
                    <a:pt x="39352" y="33438"/>
                  </a:lnTo>
                  <a:lnTo>
                    <a:pt x="40177" y="33376"/>
                  </a:lnTo>
                  <a:lnTo>
                    <a:pt x="40512" y="33514"/>
                  </a:lnTo>
                  <a:lnTo>
                    <a:pt x="41205" y="33599"/>
                  </a:lnTo>
                  <a:lnTo>
                    <a:pt x="42114" y="33398"/>
                  </a:lnTo>
                  <a:lnTo>
                    <a:pt x="43148" y="33973"/>
                  </a:lnTo>
                  <a:lnTo>
                    <a:pt x="43384" y="34434"/>
                  </a:lnTo>
                  <a:lnTo>
                    <a:pt x="42725" y="36219"/>
                  </a:lnTo>
                  <a:lnTo>
                    <a:pt x="42919" y="37087"/>
                  </a:lnTo>
                  <a:lnTo>
                    <a:pt x="42881" y="37502"/>
                  </a:lnTo>
                  <a:lnTo>
                    <a:pt x="41571" y="39294"/>
                  </a:lnTo>
                  <a:lnTo>
                    <a:pt x="40480" y="40215"/>
                  </a:lnTo>
                  <a:lnTo>
                    <a:pt x="41369" y="41616"/>
                  </a:lnTo>
                  <a:lnTo>
                    <a:pt x="42861" y="41842"/>
                  </a:lnTo>
                  <a:lnTo>
                    <a:pt x="43545" y="41873"/>
                  </a:lnTo>
                  <a:lnTo>
                    <a:pt x="44100" y="41721"/>
                  </a:lnTo>
                  <a:lnTo>
                    <a:pt x="44782" y="41670"/>
                  </a:lnTo>
                  <a:lnTo>
                    <a:pt x="45411" y="41873"/>
                  </a:lnTo>
                  <a:lnTo>
                    <a:pt x="47743" y="42201"/>
                  </a:lnTo>
                  <a:lnTo>
                    <a:pt x="50118" y="43016"/>
                  </a:lnTo>
                  <a:lnTo>
                    <a:pt x="50623" y="42530"/>
                  </a:lnTo>
                  <a:lnTo>
                    <a:pt x="50873" y="42001"/>
                  </a:lnTo>
                  <a:lnTo>
                    <a:pt x="51111" y="42000"/>
                  </a:lnTo>
                  <a:lnTo>
                    <a:pt x="51415" y="42288"/>
                  </a:lnTo>
                  <a:lnTo>
                    <a:pt x="51599" y="42344"/>
                  </a:lnTo>
                  <a:lnTo>
                    <a:pt x="52428" y="42375"/>
                  </a:lnTo>
                  <a:lnTo>
                    <a:pt x="52769" y="42268"/>
                  </a:lnTo>
                  <a:lnTo>
                    <a:pt x="53000" y="41964"/>
                  </a:lnTo>
                  <a:lnTo>
                    <a:pt x="53434" y="41792"/>
                  </a:lnTo>
                  <a:lnTo>
                    <a:pt x="53699" y="41942"/>
                  </a:lnTo>
                  <a:lnTo>
                    <a:pt x="53758" y="42218"/>
                  </a:lnTo>
                  <a:lnTo>
                    <a:pt x="53942" y="42544"/>
                  </a:lnTo>
                  <a:lnTo>
                    <a:pt x="54578" y="42895"/>
                  </a:lnTo>
                  <a:lnTo>
                    <a:pt x="55232" y="43377"/>
                  </a:lnTo>
                  <a:lnTo>
                    <a:pt x="55475" y="43927"/>
                  </a:lnTo>
                  <a:lnTo>
                    <a:pt x="57807" y="44074"/>
                  </a:lnTo>
                  <a:lnTo>
                    <a:pt x="58735" y="43237"/>
                  </a:lnTo>
                  <a:lnTo>
                    <a:pt x="58898" y="43083"/>
                  </a:lnTo>
                  <a:lnTo>
                    <a:pt x="59412" y="43275"/>
                  </a:lnTo>
                  <a:lnTo>
                    <a:pt x="59663" y="44398"/>
                  </a:lnTo>
                  <a:lnTo>
                    <a:pt x="60212" y="44685"/>
                  </a:lnTo>
                  <a:lnTo>
                    <a:pt x="61076" y="44922"/>
                  </a:lnTo>
                  <a:lnTo>
                    <a:pt x="62475" y="44894"/>
                  </a:lnTo>
                  <a:lnTo>
                    <a:pt x="62679" y="44789"/>
                  </a:lnTo>
                  <a:lnTo>
                    <a:pt x="63080" y="44367"/>
                  </a:lnTo>
                  <a:lnTo>
                    <a:pt x="64452" y="43774"/>
                  </a:lnTo>
                  <a:lnTo>
                    <a:pt x="65093" y="43600"/>
                  </a:lnTo>
                  <a:lnTo>
                    <a:pt x="65656" y="43562"/>
                  </a:lnTo>
                  <a:lnTo>
                    <a:pt x="65968" y="43578"/>
                  </a:lnTo>
                  <a:lnTo>
                    <a:pt x="66495" y="43816"/>
                  </a:lnTo>
                  <a:lnTo>
                    <a:pt x="66916" y="43692"/>
                  </a:lnTo>
                  <a:lnTo>
                    <a:pt x="67350" y="43445"/>
                  </a:lnTo>
                  <a:lnTo>
                    <a:pt x="67401" y="43209"/>
                  </a:lnTo>
                  <a:lnTo>
                    <a:pt x="67343" y="43000"/>
                  </a:lnTo>
                  <a:lnTo>
                    <a:pt x="67377" y="42514"/>
                  </a:lnTo>
                  <a:lnTo>
                    <a:pt x="68034" y="42144"/>
                  </a:lnTo>
                  <a:lnTo>
                    <a:pt x="67852" y="41755"/>
                  </a:lnTo>
                  <a:lnTo>
                    <a:pt x="67270" y="41346"/>
                  </a:lnTo>
                  <a:lnTo>
                    <a:pt x="66093" y="40123"/>
                  </a:lnTo>
                  <a:lnTo>
                    <a:pt x="65907" y="39465"/>
                  </a:lnTo>
                  <a:lnTo>
                    <a:pt x="66054" y="39168"/>
                  </a:lnTo>
                  <a:lnTo>
                    <a:pt x="67098" y="38172"/>
                  </a:lnTo>
                  <a:lnTo>
                    <a:pt x="67563" y="37923"/>
                  </a:lnTo>
                  <a:lnTo>
                    <a:pt x="67611" y="37681"/>
                  </a:lnTo>
                  <a:lnTo>
                    <a:pt x="67802" y="37340"/>
                  </a:lnTo>
                  <a:lnTo>
                    <a:pt x="68233" y="37273"/>
                  </a:lnTo>
                  <a:lnTo>
                    <a:pt x="74558" y="37269"/>
                  </a:lnTo>
                  <a:lnTo>
                    <a:pt x="74681" y="36545"/>
                  </a:lnTo>
                  <a:lnTo>
                    <a:pt x="74563" y="35635"/>
                  </a:lnTo>
                  <a:lnTo>
                    <a:pt x="74463" y="35452"/>
                  </a:lnTo>
                  <a:lnTo>
                    <a:pt x="74628" y="35096"/>
                  </a:lnTo>
                  <a:lnTo>
                    <a:pt x="75201" y="34344"/>
                  </a:lnTo>
                  <a:lnTo>
                    <a:pt x="76057" y="33653"/>
                  </a:lnTo>
                  <a:lnTo>
                    <a:pt x="76614" y="33615"/>
                  </a:lnTo>
                  <a:lnTo>
                    <a:pt x="77009" y="33440"/>
                  </a:lnTo>
                  <a:lnTo>
                    <a:pt x="77879" y="32845"/>
                  </a:lnTo>
                  <a:lnTo>
                    <a:pt x="79288" y="32570"/>
                  </a:lnTo>
                  <a:lnTo>
                    <a:pt x="80380" y="32209"/>
                  </a:lnTo>
                  <a:lnTo>
                    <a:pt x="80540" y="32038"/>
                  </a:lnTo>
                  <a:lnTo>
                    <a:pt x="80549" y="31592"/>
                  </a:lnTo>
                  <a:lnTo>
                    <a:pt x="81693" y="31484"/>
                  </a:lnTo>
                  <a:lnTo>
                    <a:pt x="83851" y="30567"/>
                  </a:lnTo>
                  <a:lnTo>
                    <a:pt x="84186" y="30455"/>
                  </a:lnTo>
                  <a:lnTo>
                    <a:pt x="84638" y="30437"/>
                  </a:lnTo>
                  <a:lnTo>
                    <a:pt x="86140" y="28694"/>
                  </a:lnTo>
                  <a:lnTo>
                    <a:pt x="86258" y="28267"/>
                  </a:lnTo>
                  <a:lnTo>
                    <a:pt x="87356" y="26929"/>
                  </a:lnTo>
                  <a:lnTo>
                    <a:pt x="88061" y="26576"/>
                  </a:lnTo>
                  <a:lnTo>
                    <a:pt x="89352" y="26015"/>
                  </a:lnTo>
                  <a:lnTo>
                    <a:pt x="90276" y="25705"/>
                  </a:lnTo>
                  <a:lnTo>
                    <a:pt x="91333" y="25694"/>
                  </a:lnTo>
                  <a:lnTo>
                    <a:pt x="91733" y="25612"/>
                  </a:lnTo>
                  <a:lnTo>
                    <a:pt x="93565" y="24846"/>
                  </a:lnTo>
                  <a:lnTo>
                    <a:pt x="93983" y="24582"/>
                  </a:lnTo>
                  <a:lnTo>
                    <a:pt x="94976" y="24266"/>
                  </a:lnTo>
                  <a:lnTo>
                    <a:pt x="94649" y="25448"/>
                  </a:lnTo>
                  <a:lnTo>
                    <a:pt x="94715" y="26150"/>
                  </a:lnTo>
                  <a:lnTo>
                    <a:pt x="93945" y="27299"/>
                  </a:lnTo>
                  <a:lnTo>
                    <a:pt x="97731" y="27027"/>
                  </a:lnTo>
                  <a:lnTo>
                    <a:pt x="97975" y="26559"/>
                  </a:lnTo>
                  <a:lnTo>
                    <a:pt x="97962" y="26392"/>
                  </a:lnTo>
                  <a:lnTo>
                    <a:pt x="97857" y="26228"/>
                  </a:lnTo>
                  <a:lnTo>
                    <a:pt x="97883" y="25983"/>
                  </a:lnTo>
                  <a:lnTo>
                    <a:pt x="98149" y="25764"/>
                  </a:lnTo>
                  <a:lnTo>
                    <a:pt x="98441" y="25388"/>
                  </a:lnTo>
                  <a:lnTo>
                    <a:pt x="98378" y="23703"/>
                  </a:lnTo>
                  <a:lnTo>
                    <a:pt x="100926" y="24939"/>
                  </a:lnTo>
                  <a:lnTo>
                    <a:pt x="102593" y="25955"/>
                  </a:lnTo>
                  <a:lnTo>
                    <a:pt x="102763" y="26133"/>
                  </a:lnTo>
                  <a:lnTo>
                    <a:pt x="103942" y="26059"/>
                  </a:lnTo>
                  <a:lnTo>
                    <a:pt x="104425" y="26045"/>
                  </a:lnTo>
                  <a:lnTo>
                    <a:pt x="105251" y="26491"/>
                  </a:lnTo>
                  <a:lnTo>
                    <a:pt x="105804" y="27004"/>
                  </a:lnTo>
                  <a:lnTo>
                    <a:pt x="106871" y="27590"/>
                  </a:lnTo>
                  <a:lnTo>
                    <a:pt x="108045" y="27567"/>
                  </a:lnTo>
                  <a:lnTo>
                    <a:pt x="109364" y="27660"/>
                  </a:lnTo>
                  <a:lnTo>
                    <a:pt x="109947" y="27515"/>
                  </a:lnTo>
                  <a:lnTo>
                    <a:pt x="110504" y="27474"/>
                  </a:lnTo>
                  <a:lnTo>
                    <a:pt x="110840" y="27563"/>
                  </a:lnTo>
                  <a:lnTo>
                    <a:pt x="110979" y="27689"/>
                  </a:lnTo>
                  <a:lnTo>
                    <a:pt x="111397" y="27778"/>
                  </a:lnTo>
                  <a:lnTo>
                    <a:pt x="113864" y="27265"/>
                  </a:lnTo>
                  <a:lnTo>
                    <a:pt x="115178" y="27362"/>
                  </a:lnTo>
                  <a:lnTo>
                    <a:pt x="116623" y="27210"/>
                  </a:lnTo>
                  <a:lnTo>
                    <a:pt x="117576" y="27645"/>
                  </a:lnTo>
                  <a:lnTo>
                    <a:pt x="118785" y="28709"/>
                  </a:lnTo>
                  <a:lnTo>
                    <a:pt x="118972" y="28932"/>
                  </a:lnTo>
                  <a:lnTo>
                    <a:pt x="119191" y="29725"/>
                  </a:lnTo>
                  <a:lnTo>
                    <a:pt x="119832" y="30405"/>
                  </a:lnTo>
                  <a:lnTo>
                    <a:pt x="121022" y="31019"/>
                  </a:lnTo>
                  <a:lnTo>
                    <a:pt x="121364" y="31003"/>
                  </a:lnTo>
                  <a:lnTo>
                    <a:pt x="125789" y="27474"/>
                  </a:lnTo>
                  <a:lnTo>
                    <a:pt x="127860" y="25020"/>
                  </a:lnTo>
                  <a:lnTo>
                    <a:pt x="131043" y="21031"/>
                  </a:lnTo>
                  <a:lnTo>
                    <a:pt x="131181" y="21031"/>
                  </a:lnTo>
                  <a:lnTo>
                    <a:pt x="131214" y="24554"/>
                  </a:lnTo>
                  <a:lnTo>
                    <a:pt x="131396" y="40049"/>
                  </a:lnTo>
                  <a:lnTo>
                    <a:pt x="131399" y="40386"/>
                  </a:lnTo>
                  <a:lnTo>
                    <a:pt x="131353" y="48996"/>
                  </a:lnTo>
                  <a:lnTo>
                    <a:pt x="132499" y="48862"/>
                  </a:lnTo>
                  <a:lnTo>
                    <a:pt x="133320" y="48309"/>
                  </a:lnTo>
                  <a:lnTo>
                    <a:pt x="133550" y="48007"/>
                  </a:lnTo>
                  <a:lnTo>
                    <a:pt x="133833" y="47945"/>
                  </a:lnTo>
                  <a:lnTo>
                    <a:pt x="135187" y="48889"/>
                  </a:lnTo>
                  <a:lnTo>
                    <a:pt x="135695" y="48588"/>
                  </a:lnTo>
                  <a:lnTo>
                    <a:pt x="136046" y="49009"/>
                  </a:lnTo>
                  <a:lnTo>
                    <a:pt x="136059" y="49295"/>
                  </a:lnTo>
                  <a:lnTo>
                    <a:pt x="135894" y="49492"/>
                  </a:lnTo>
                  <a:lnTo>
                    <a:pt x="135364" y="49707"/>
                  </a:lnTo>
                  <a:lnTo>
                    <a:pt x="135281" y="50060"/>
                  </a:lnTo>
                  <a:lnTo>
                    <a:pt x="135693" y="51083"/>
                  </a:lnTo>
                  <a:lnTo>
                    <a:pt x="135936" y="51221"/>
                  </a:lnTo>
                  <a:lnTo>
                    <a:pt x="137599" y="51403"/>
                  </a:lnTo>
                  <a:lnTo>
                    <a:pt x="137738" y="51076"/>
                  </a:lnTo>
                  <a:lnTo>
                    <a:pt x="137603" y="50195"/>
                  </a:lnTo>
                  <a:lnTo>
                    <a:pt x="139144" y="50525"/>
                  </a:lnTo>
                  <a:lnTo>
                    <a:pt x="139348" y="50454"/>
                  </a:lnTo>
                  <a:lnTo>
                    <a:pt x="139547" y="50246"/>
                  </a:lnTo>
                  <a:lnTo>
                    <a:pt x="140073" y="50413"/>
                  </a:lnTo>
                  <a:lnTo>
                    <a:pt x="140338" y="51127"/>
                  </a:lnTo>
                  <a:lnTo>
                    <a:pt x="140342" y="51301"/>
                  </a:lnTo>
                  <a:lnTo>
                    <a:pt x="139883" y="52045"/>
                  </a:lnTo>
                  <a:lnTo>
                    <a:pt x="140122" y="52822"/>
                  </a:lnTo>
                  <a:lnTo>
                    <a:pt x="140243" y="52967"/>
                  </a:lnTo>
                  <a:lnTo>
                    <a:pt x="140872" y="53034"/>
                  </a:lnTo>
                  <a:lnTo>
                    <a:pt x="141055" y="52859"/>
                  </a:lnTo>
                  <a:lnTo>
                    <a:pt x="141033" y="52695"/>
                  </a:lnTo>
                  <a:lnTo>
                    <a:pt x="140872" y="52569"/>
                  </a:lnTo>
                  <a:lnTo>
                    <a:pt x="140911" y="52391"/>
                  </a:lnTo>
                  <a:lnTo>
                    <a:pt x="141206" y="52119"/>
                  </a:lnTo>
                  <a:lnTo>
                    <a:pt x="141510" y="52141"/>
                  </a:lnTo>
                  <a:lnTo>
                    <a:pt x="141909" y="52580"/>
                  </a:lnTo>
                  <a:lnTo>
                    <a:pt x="142235" y="53148"/>
                  </a:lnTo>
                  <a:lnTo>
                    <a:pt x="142253" y="53632"/>
                  </a:lnTo>
                  <a:lnTo>
                    <a:pt x="141923" y="53732"/>
                  </a:lnTo>
                  <a:lnTo>
                    <a:pt x="141754" y="54476"/>
                  </a:lnTo>
                  <a:lnTo>
                    <a:pt x="142440" y="54951"/>
                  </a:lnTo>
                  <a:lnTo>
                    <a:pt x="142626" y="54989"/>
                  </a:lnTo>
                  <a:lnTo>
                    <a:pt x="143099" y="54791"/>
                  </a:lnTo>
                  <a:lnTo>
                    <a:pt x="143858" y="55249"/>
                  </a:lnTo>
                  <a:lnTo>
                    <a:pt x="144019" y="55680"/>
                  </a:lnTo>
                  <a:lnTo>
                    <a:pt x="143880" y="55799"/>
                  </a:lnTo>
                  <a:lnTo>
                    <a:pt x="143828" y="55951"/>
                  </a:lnTo>
                  <a:lnTo>
                    <a:pt x="144696" y="57011"/>
                  </a:lnTo>
                  <a:lnTo>
                    <a:pt x="145073" y="57297"/>
                  </a:lnTo>
                  <a:lnTo>
                    <a:pt x="145680" y="57368"/>
                  </a:lnTo>
                  <a:lnTo>
                    <a:pt x="145858" y="57323"/>
                  </a:lnTo>
                  <a:lnTo>
                    <a:pt x="146144" y="56999"/>
                  </a:lnTo>
                  <a:lnTo>
                    <a:pt x="146348" y="57014"/>
                  </a:lnTo>
                  <a:lnTo>
                    <a:pt x="146536" y="57132"/>
                  </a:lnTo>
                  <a:lnTo>
                    <a:pt x="147519" y="58305"/>
                  </a:lnTo>
                  <a:lnTo>
                    <a:pt x="149605" y="58246"/>
                  </a:lnTo>
                  <a:lnTo>
                    <a:pt x="150588" y="58354"/>
                  </a:lnTo>
                  <a:lnTo>
                    <a:pt x="150545" y="60648"/>
                  </a:lnTo>
                  <a:lnTo>
                    <a:pt x="153360" y="60630"/>
                  </a:lnTo>
                  <a:lnTo>
                    <a:pt x="153368" y="59408"/>
                  </a:lnTo>
                  <a:lnTo>
                    <a:pt x="164448" y="59369"/>
                  </a:lnTo>
                  <a:lnTo>
                    <a:pt x="164464" y="65190"/>
                  </a:lnTo>
                  <a:lnTo>
                    <a:pt x="164371" y="65568"/>
                  </a:lnTo>
                  <a:lnTo>
                    <a:pt x="164324" y="66320"/>
                  </a:lnTo>
                  <a:lnTo>
                    <a:pt x="164331" y="92045"/>
                  </a:lnTo>
                  <a:lnTo>
                    <a:pt x="164348" y="94351"/>
                  </a:lnTo>
                  <a:lnTo>
                    <a:pt x="169294" y="94405"/>
                  </a:lnTo>
                  <a:lnTo>
                    <a:pt x="181434" y="94443"/>
                  </a:lnTo>
                  <a:lnTo>
                    <a:pt x="189006" y="94450"/>
                  </a:lnTo>
                  <a:lnTo>
                    <a:pt x="196814" y="94433"/>
                  </a:lnTo>
                  <a:lnTo>
                    <a:pt x="196773" y="84352"/>
                  </a:lnTo>
                  <a:lnTo>
                    <a:pt x="196756" y="81058"/>
                  </a:lnTo>
                  <a:lnTo>
                    <a:pt x="196840" y="80288"/>
                  </a:lnTo>
                  <a:lnTo>
                    <a:pt x="199843" y="80267"/>
                  </a:lnTo>
                  <a:lnTo>
                    <a:pt x="204820" y="80263"/>
                  </a:lnTo>
                  <a:lnTo>
                    <a:pt x="206501" y="80190"/>
                  </a:lnTo>
                  <a:lnTo>
                    <a:pt x="213002" y="80245"/>
                  </a:lnTo>
                  <a:lnTo>
                    <a:pt x="215823" y="80155"/>
                  </a:lnTo>
                  <a:lnTo>
                    <a:pt x="216381" y="80174"/>
                  </a:lnTo>
                  <a:lnTo>
                    <a:pt x="219960" y="80193"/>
                  </a:lnTo>
                  <a:lnTo>
                    <a:pt x="229564" y="80247"/>
                  </a:lnTo>
                  <a:lnTo>
                    <a:pt x="229709" y="80218"/>
                  </a:lnTo>
                  <a:lnTo>
                    <a:pt x="229717" y="78456"/>
                  </a:lnTo>
                  <a:lnTo>
                    <a:pt x="246121" y="78480"/>
                  </a:lnTo>
                  <a:lnTo>
                    <a:pt x="246110" y="66007"/>
                  </a:lnTo>
                  <a:lnTo>
                    <a:pt x="256205" y="66054"/>
                  </a:lnTo>
                  <a:lnTo>
                    <a:pt x="256633" y="66735"/>
                  </a:lnTo>
                  <a:lnTo>
                    <a:pt x="256772" y="67577"/>
                  </a:lnTo>
                  <a:lnTo>
                    <a:pt x="256631" y="67734"/>
                  </a:lnTo>
                  <a:lnTo>
                    <a:pt x="256182" y="67871"/>
                  </a:lnTo>
                  <a:lnTo>
                    <a:pt x="255798" y="68568"/>
                  </a:lnTo>
                  <a:lnTo>
                    <a:pt x="255771" y="70020"/>
                  </a:lnTo>
                  <a:lnTo>
                    <a:pt x="256189" y="71363"/>
                  </a:lnTo>
                  <a:lnTo>
                    <a:pt x="256534" y="71792"/>
                  </a:lnTo>
                  <a:lnTo>
                    <a:pt x="256734" y="73043"/>
                  </a:lnTo>
                  <a:lnTo>
                    <a:pt x="255347" y="74250"/>
                  </a:lnTo>
                  <a:lnTo>
                    <a:pt x="254807" y="74453"/>
                  </a:lnTo>
                  <a:lnTo>
                    <a:pt x="254126" y="74844"/>
                  </a:lnTo>
                  <a:lnTo>
                    <a:pt x="253307" y="75607"/>
                  </a:lnTo>
                  <a:lnTo>
                    <a:pt x="253834" y="76905"/>
                  </a:lnTo>
                  <a:lnTo>
                    <a:pt x="254551" y="77634"/>
                  </a:lnTo>
                  <a:lnTo>
                    <a:pt x="255174" y="77879"/>
                  </a:lnTo>
                  <a:lnTo>
                    <a:pt x="256379" y="78807"/>
                  </a:lnTo>
                  <a:lnTo>
                    <a:pt x="256542" y="78933"/>
                  </a:lnTo>
                  <a:lnTo>
                    <a:pt x="256649" y="79178"/>
                  </a:lnTo>
                  <a:lnTo>
                    <a:pt x="257412" y="79474"/>
                  </a:lnTo>
                  <a:lnTo>
                    <a:pt x="257733" y="79468"/>
                  </a:lnTo>
                  <a:lnTo>
                    <a:pt x="258370" y="79229"/>
                  </a:lnTo>
                  <a:lnTo>
                    <a:pt x="258744" y="79156"/>
                  </a:lnTo>
                  <a:lnTo>
                    <a:pt x="259407" y="79038"/>
                  </a:lnTo>
                  <a:lnTo>
                    <a:pt x="259529" y="78910"/>
                  </a:lnTo>
                  <a:lnTo>
                    <a:pt x="260467" y="79384"/>
                  </a:lnTo>
                  <a:lnTo>
                    <a:pt x="260706" y="79613"/>
                  </a:lnTo>
                  <a:lnTo>
                    <a:pt x="260860" y="79638"/>
                  </a:lnTo>
                  <a:lnTo>
                    <a:pt x="261232" y="79380"/>
                  </a:lnTo>
                  <a:lnTo>
                    <a:pt x="261529" y="79301"/>
                  </a:lnTo>
                  <a:lnTo>
                    <a:pt x="261832" y="79444"/>
                  </a:lnTo>
                  <a:lnTo>
                    <a:pt x="262567" y="79344"/>
                  </a:lnTo>
                  <a:lnTo>
                    <a:pt x="262939" y="79276"/>
                  </a:lnTo>
                  <a:lnTo>
                    <a:pt x="263706" y="79698"/>
                  </a:lnTo>
                  <a:lnTo>
                    <a:pt x="264127" y="79681"/>
                  </a:lnTo>
                  <a:lnTo>
                    <a:pt x="265066" y="79929"/>
                  </a:lnTo>
                  <a:lnTo>
                    <a:pt x="265514" y="79881"/>
                  </a:lnTo>
                  <a:lnTo>
                    <a:pt x="265973" y="79439"/>
                  </a:lnTo>
                  <a:lnTo>
                    <a:pt x="267228" y="79584"/>
                  </a:lnTo>
                  <a:lnTo>
                    <a:pt x="267333" y="79887"/>
                  </a:lnTo>
                  <a:lnTo>
                    <a:pt x="267144" y="80281"/>
                  </a:lnTo>
                  <a:lnTo>
                    <a:pt x="267490" y="80786"/>
                  </a:lnTo>
                  <a:lnTo>
                    <a:pt x="268179" y="80682"/>
                  </a:lnTo>
                  <a:lnTo>
                    <a:pt x="269363" y="80132"/>
                  </a:lnTo>
                  <a:lnTo>
                    <a:pt x="269713" y="80305"/>
                  </a:lnTo>
                  <a:lnTo>
                    <a:pt x="270024" y="80319"/>
                  </a:lnTo>
                  <a:lnTo>
                    <a:pt x="270299" y="80347"/>
                  </a:lnTo>
                  <a:lnTo>
                    <a:pt x="270697" y="80414"/>
                  </a:lnTo>
                  <a:lnTo>
                    <a:pt x="271024" y="80514"/>
                  </a:lnTo>
                  <a:lnTo>
                    <a:pt x="272049" y="81136"/>
                  </a:lnTo>
                  <a:lnTo>
                    <a:pt x="272381" y="81565"/>
                  </a:lnTo>
                  <a:lnTo>
                    <a:pt x="274055" y="81965"/>
                  </a:lnTo>
                  <a:lnTo>
                    <a:pt x="274449" y="82355"/>
                  </a:lnTo>
                  <a:lnTo>
                    <a:pt x="275513" y="82711"/>
                  </a:lnTo>
                  <a:lnTo>
                    <a:pt x="276092" y="82812"/>
                  </a:lnTo>
                  <a:lnTo>
                    <a:pt x="276474" y="82795"/>
                  </a:lnTo>
                  <a:lnTo>
                    <a:pt x="277904" y="83585"/>
                  </a:lnTo>
                  <a:lnTo>
                    <a:pt x="278596" y="84843"/>
                  </a:lnTo>
                  <a:lnTo>
                    <a:pt x="279187" y="85280"/>
                  </a:lnTo>
                  <a:lnTo>
                    <a:pt x="279841" y="85622"/>
                  </a:lnTo>
                  <a:lnTo>
                    <a:pt x="280514" y="85766"/>
                  </a:lnTo>
                  <a:lnTo>
                    <a:pt x="280668" y="85913"/>
                  </a:lnTo>
                  <a:lnTo>
                    <a:pt x="280841" y="86504"/>
                  </a:lnTo>
                  <a:lnTo>
                    <a:pt x="281194" y="86725"/>
                  </a:lnTo>
                  <a:lnTo>
                    <a:pt x="281374" y="87008"/>
                  </a:lnTo>
                  <a:lnTo>
                    <a:pt x="281235" y="87223"/>
                  </a:lnTo>
                  <a:lnTo>
                    <a:pt x="281825" y="87379"/>
                  </a:lnTo>
                  <a:lnTo>
                    <a:pt x="283034" y="88435"/>
                  </a:lnTo>
                  <a:lnTo>
                    <a:pt x="283317" y="88888"/>
                  </a:lnTo>
                  <a:lnTo>
                    <a:pt x="283437" y="89397"/>
                  </a:lnTo>
                  <a:lnTo>
                    <a:pt x="284338" y="89241"/>
                  </a:lnTo>
                  <a:lnTo>
                    <a:pt x="284690" y="89083"/>
                  </a:lnTo>
                  <a:lnTo>
                    <a:pt x="285036" y="89225"/>
                  </a:lnTo>
                  <a:lnTo>
                    <a:pt x="285297" y="89534"/>
                  </a:lnTo>
                  <a:lnTo>
                    <a:pt x="285464" y="89893"/>
                  </a:lnTo>
                  <a:lnTo>
                    <a:pt x="285577" y="90363"/>
                  </a:lnTo>
                  <a:lnTo>
                    <a:pt x="285599" y="90687"/>
                  </a:lnTo>
                  <a:lnTo>
                    <a:pt x="285413" y="91704"/>
                  </a:lnTo>
                  <a:lnTo>
                    <a:pt x="285294" y="91911"/>
                  </a:lnTo>
                  <a:lnTo>
                    <a:pt x="285176" y="92281"/>
                  </a:lnTo>
                  <a:lnTo>
                    <a:pt x="285130" y="92800"/>
                  </a:lnTo>
                  <a:lnTo>
                    <a:pt x="285172" y="93018"/>
                  </a:lnTo>
                  <a:lnTo>
                    <a:pt x="285332" y="93172"/>
                  </a:lnTo>
                  <a:lnTo>
                    <a:pt x="285858" y="93299"/>
                  </a:lnTo>
                  <a:lnTo>
                    <a:pt x="286606" y="93296"/>
                  </a:lnTo>
                  <a:lnTo>
                    <a:pt x="287309" y="93547"/>
                  </a:lnTo>
                  <a:lnTo>
                    <a:pt x="288041" y="94194"/>
                  </a:lnTo>
                  <a:lnTo>
                    <a:pt x="288639" y="94325"/>
                  </a:lnTo>
                  <a:lnTo>
                    <a:pt x="289303" y="94198"/>
                  </a:lnTo>
                  <a:lnTo>
                    <a:pt x="290274" y="94428"/>
                  </a:lnTo>
                  <a:lnTo>
                    <a:pt x="290442" y="94986"/>
                  </a:lnTo>
                  <a:lnTo>
                    <a:pt x="291080" y="95430"/>
                  </a:lnTo>
                  <a:lnTo>
                    <a:pt x="291335" y="96053"/>
                  </a:lnTo>
                  <a:lnTo>
                    <a:pt x="291690" y="96326"/>
                  </a:lnTo>
                  <a:lnTo>
                    <a:pt x="291946" y="96334"/>
                  </a:lnTo>
                  <a:lnTo>
                    <a:pt x="293199" y="95616"/>
                  </a:lnTo>
                  <a:lnTo>
                    <a:pt x="293417" y="95273"/>
                  </a:lnTo>
                  <a:lnTo>
                    <a:pt x="293700" y="95092"/>
                  </a:lnTo>
                  <a:lnTo>
                    <a:pt x="294127" y="94912"/>
                  </a:lnTo>
                  <a:lnTo>
                    <a:pt x="294526" y="94937"/>
                  </a:lnTo>
                  <a:lnTo>
                    <a:pt x="294835" y="95115"/>
                  </a:lnTo>
                  <a:lnTo>
                    <a:pt x="294697" y="95446"/>
                  </a:lnTo>
                  <a:lnTo>
                    <a:pt x="294689" y="96338"/>
                  </a:lnTo>
                  <a:lnTo>
                    <a:pt x="296539" y="97134"/>
                  </a:lnTo>
                  <a:lnTo>
                    <a:pt x="297612" y="97103"/>
                  </a:lnTo>
                  <a:lnTo>
                    <a:pt x="298347" y="97734"/>
                  </a:lnTo>
                  <a:lnTo>
                    <a:pt x="298713" y="98324"/>
                  </a:lnTo>
                  <a:lnTo>
                    <a:pt x="298715" y="98536"/>
                  </a:lnTo>
                  <a:lnTo>
                    <a:pt x="298451" y="98740"/>
                  </a:lnTo>
                  <a:lnTo>
                    <a:pt x="297649" y="99111"/>
                  </a:lnTo>
                  <a:lnTo>
                    <a:pt x="297416" y="99426"/>
                  </a:lnTo>
                  <a:lnTo>
                    <a:pt x="298030" y="99974"/>
                  </a:lnTo>
                  <a:lnTo>
                    <a:pt x="298028" y="100127"/>
                  </a:lnTo>
                  <a:lnTo>
                    <a:pt x="297610" y="100281"/>
                  </a:lnTo>
                  <a:lnTo>
                    <a:pt x="297508" y="100446"/>
                  </a:lnTo>
                  <a:lnTo>
                    <a:pt x="297619" y="101160"/>
                  </a:lnTo>
                  <a:lnTo>
                    <a:pt x="298386" y="101402"/>
                  </a:lnTo>
                  <a:lnTo>
                    <a:pt x="298725" y="103169"/>
                  </a:lnTo>
                  <a:lnTo>
                    <a:pt x="298723" y="103422"/>
                  </a:lnTo>
                  <a:lnTo>
                    <a:pt x="298516" y="103921"/>
                  </a:lnTo>
                  <a:lnTo>
                    <a:pt x="298040" y="104537"/>
                  </a:lnTo>
                  <a:lnTo>
                    <a:pt x="298024" y="104789"/>
                  </a:lnTo>
                  <a:lnTo>
                    <a:pt x="298353" y="105244"/>
                  </a:lnTo>
                  <a:lnTo>
                    <a:pt x="298798" y="105615"/>
                  </a:lnTo>
                  <a:lnTo>
                    <a:pt x="300116" y="105315"/>
                  </a:lnTo>
                  <a:lnTo>
                    <a:pt x="300448" y="105029"/>
                  </a:lnTo>
                  <a:lnTo>
                    <a:pt x="300837" y="104998"/>
                  </a:lnTo>
                  <a:lnTo>
                    <a:pt x="302234" y="105516"/>
                  </a:lnTo>
                  <a:lnTo>
                    <a:pt x="302281" y="105708"/>
                  </a:lnTo>
                  <a:lnTo>
                    <a:pt x="302369" y="106534"/>
                  </a:lnTo>
                  <a:lnTo>
                    <a:pt x="302803" y="106697"/>
                  </a:lnTo>
                  <a:lnTo>
                    <a:pt x="303401" y="106624"/>
                  </a:lnTo>
                  <a:lnTo>
                    <a:pt x="303542" y="106371"/>
                  </a:lnTo>
                  <a:lnTo>
                    <a:pt x="303614" y="106068"/>
                  </a:lnTo>
                  <a:lnTo>
                    <a:pt x="304024" y="106010"/>
                  </a:lnTo>
                  <a:lnTo>
                    <a:pt x="304410" y="106126"/>
                  </a:lnTo>
                  <a:lnTo>
                    <a:pt x="305059" y="106008"/>
                  </a:lnTo>
                  <a:lnTo>
                    <a:pt x="305671" y="105613"/>
                  </a:lnTo>
                  <a:lnTo>
                    <a:pt x="305888" y="105596"/>
                  </a:lnTo>
                  <a:lnTo>
                    <a:pt x="306004" y="105808"/>
                  </a:lnTo>
                  <a:lnTo>
                    <a:pt x="306120" y="106425"/>
                  </a:lnTo>
                  <a:lnTo>
                    <a:pt x="307216" y="107055"/>
                  </a:lnTo>
                  <a:lnTo>
                    <a:pt x="308213" y="108800"/>
                  </a:lnTo>
                  <a:lnTo>
                    <a:pt x="308342" y="108900"/>
                  </a:lnTo>
                  <a:lnTo>
                    <a:pt x="309396" y="109468"/>
                  </a:lnTo>
                  <a:lnTo>
                    <a:pt x="310570" y="109883"/>
                  </a:lnTo>
                  <a:lnTo>
                    <a:pt x="311243" y="109821"/>
                  </a:lnTo>
                  <a:lnTo>
                    <a:pt x="311590" y="109393"/>
                  </a:lnTo>
                  <a:lnTo>
                    <a:pt x="311588" y="109040"/>
                  </a:lnTo>
                  <a:lnTo>
                    <a:pt x="311884" y="108905"/>
                  </a:lnTo>
                  <a:lnTo>
                    <a:pt x="312686" y="110241"/>
                  </a:lnTo>
                  <a:lnTo>
                    <a:pt x="312589" y="110833"/>
                  </a:lnTo>
                  <a:lnTo>
                    <a:pt x="312285" y="111685"/>
                  </a:lnTo>
                  <a:lnTo>
                    <a:pt x="312047" y="112652"/>
                  </a:lnTo>
                  <a:lnTo>
                    <a:pt x="312616" y="113410"/>
                  </a:lnTo>
                  <a:lnTo>
                    <a:pt x="312911" y="114379"/>
                  </a:lnTo>
                  <a:lnTo>
                    <a:pt x="313476" y="114970"/>
                  </a:lnTo>
                  <a:lnTo>
                    <a:pt x="314078" y="115283"/>
                  </a:lnTo>
                  <a:lnTo>
                    <a:pt x="314152" y="115818"/>
                  </a:lnTo>
                  <a:lnTo>
                    <a:pt x="314303" y="116141"/>
                  </a:lnTo>
                  <a:lnTo>
                    <a:pt x="314453" y="116278"/>
                  </a:lnTo>
                  <a:lnTo>
                    <a:pt x="314709" y="116430"/>
                  </a:lnTo>
                  <a:lnTo>
                    <a:pt x="315627" y="116717"/>
                  </a:lnTo>
                  <a:lnTo>
                    <a:pt x="315837" y="117511"/>
                  </a:lnTo>
                  <a:lnTo>
                    <a:pt x="316032" y="11760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5" name="pg766">
              <a:extLst>
                <a:ext uri="{FF2B5EF4-FFF2-40B4-BE49-F238E27FC236}">
                  <a16:creationId xmlns:a16="http://schemas.microsoft.com/office/drawing/2014/main" id="{FB91E7E4-5584-A84F-A56D-8A7BF6366E1A}"/>
                </a:ext>
              </a:extLst>
            </p:cNvPr>
            <p:cNvSpPr/>
            <p:nvPr/>
          </p:nvSpPr>
          <p:spPr>
            <a:xfrm>
              <a:off x="2228396" y="1870260"/>
              <a:ext cx="408943" cy="402772"/>
            </a:xfrm>
            <a:custGeom>
              <a:avLst/>
              <a:gdLst/>
              <a:ahLst/>
              <a:cxnLst/>
              <a:rect l="0" t="0" r="0" b="0"/>
              <a:pathLst>
                <a:path w="408943" h="402772">
                  <a:moveTo>
                    <a:pt x="324073" y="116043"/>
                  </a:moveTo>
                  <a:lnTo>
                    <a:pt x="323498" y="116490"/>
                  </a:lnTo>
                  <a:lnTo>
                    <a:pt x="323511" y="116769"/>
                  </a:lnTo>
                  <a:lnTo>
                    <a:pt x="323643" y="116951"/>
                  </a:lnTo>
                  <a:lnTo>
                    <a:pt x="324286" y="117404"/>
                  </a:lnTo>
                  <a:lnTo>
                    <a:pt x="325035" y="117739"/>
                  </a:lnTo>
                  <a:lnTo>
                    <a:pt x="325830" y="118275"/>
                  </a:lnTo>
                  <a:lnTo>
                    <a:pt x="326618" y="118323"/>
                  </a:lnTo>
                  <a:lnTo>
                    <a:pt x="327175" y="118639"/>
                  </a:lnTo>
                  <a:lnTo>
                    <a:pt x="327822" y="118796"/>
                  </a:lnTo>
                  <a:lnTo>
                    <a:pt x="328107" y="118751"/>
                  </a:lnTo>
                  <a:lnTo>
                    <a:pt x="328664" y="118506"/>
                  </a:lnTo>
                  <a:lnTo>
                    <a:pt x="329239" y="118662"/>
                  </a:lnTo>
                  <a:lnTo>
                    <a:pt x="329634" y="119205"/>
                  </a:lnTo>
                  <a:lnTo>
                    <a:pt x="329728" y="119637"/>
                  </a:lnTo>
                  <a:lnTo>
                    <a:pt x="330148" y="120645"/>
                  </a:lnTo>
                  <a:lnTo>
                    <a:pt x="330131" y="120853"/>
                  </a:lnTo>
                  <a:lnTo>
                    <a:pt x="329812" y="121143"/>
                  </a:lnTo>
                  <a:lnTo>
                    <a:pt x="328369" y="121800"/>
                  </a:lnTo>
                  <a:lnTo>
                    <a:pt x="327990" y="122447"/>
                  </a:lnTo>
                  <a:lnTo>
                    <a:pt x="327688" y="122603"/>
                  </a:lnTo>
                  <a:lnTo>
                    <a:pt x="327501" y="122979"/>
                  </a:lnTo>
                  <a:lnTo>
                    <a:pt x="327471" y="123269"/>
                  </a:lnTo>
                  <a:lnTo>
                    <a:pt x="327267" y="123533"/>
                  </a:lnTo>
                  <a:lnTo>
                    <a:pt x="326684" y="124630"/>
                  </a:lnTo>
                  <a:lnTo>
                    <a:pt x="326437" y="124890"/>
                  </a:lnTo>
                  <a:lnTo>
                    <a:pt x="326114" y="125436"/>
                  </a:lnTo>
                  <a:lnTo>
                    <a:pt x="325876" y="126095"/>
                  </a:lnTo>
                  <a:lnTo>
                    <a:pt x="326067" y="127128"/>
                  </a:lnTo>
                  <a:lnTo>
                    <a:pt x="325926" y="128073"/>
                  </a:lnTo>
                  <a:lnTo>
                    <a:pt x="325803" y="128318"/>
                  </a:lnTo>
                  <a:lnTo>
                    <a:pt x="325824" y="128456"/>
                  </a:lnTo>
                  <a:lnTo>
                    <a:pt x="325726" y="129192"/>
                  </a:lnTo>
                  <a:lnTo>
                    <a:pt x="325994" y="130103"/>
                  </a:lnTo>
                  <a:lnTo>
                    <a:pt x="326113" y="130825"/>
                  </a:lnTo>
                  <a:lnTo>
                    <a:pt x="325989" y="131297"/>
                  </a:lnTo>
                  <a:lnTo>
                    <a:pt x="325747" y="131784"/>
                  </a:lnTo>
                  <a:lnTo>
                    <a:pt x="325628" y="131974"/>
                  </a:lnTo>
                  <a:lnTo>
                    <a:pt x="325110" y="132457"/>
                  </a:lnTo>
                  <a:lnTo>
                    <a:pt x="325025" y="132725"/>
                  </a:lnTo>
                  <a:lnTo>
                    <a:pt x="325242" y="132977"/>
                  </a:lnTo>
                  <a:lnTo>
                    <a:pt x="325751" y="133193"/>
                  </a:lnTo>
                  <a:lnTo>
                    <a:pt x="325938" y="133234"/>
                  </a:lnTo>
                  <a:lnTo>
                    <a:pt x="325885" y="132958"/>
                  </a:lnTo>
                  <a:lnTo>
                    <a:pt x="325649" y="132847"/>
                  </a:lnTo>
                  <a:lnTo>
                    <a:pt x="325412" y="132371"/>
                  </a:lnTo>
                  <a:lnTo>
                    <a:pt x="325998" y="131598"/>
                  </a:lnTo>
                  <a:lnTo>
                    <a:pt x="326273" y="130952"/>
                  </a:lnTo>
                  <a:lnTo>
                    <a:pt x="326283" y="130516"/>
                  </a:lnTo>
                  <a:lnTo>
                    <a:pt x="326150" y="129847"/>
                  </a:lnTo>
                  <a:lnTo>
                    <a:pt x="325884" y="129434"/>
                  </a:lnTo>
                  <a:lnTo>
                    <a:pt x="325943" y="128705"/>
                  </a:lnTo>
                  <a:lnTo>
                    <a:pt x="326082" y="128493"/>
                  </a:lnTo>
                  <a:lnTo>
                    <a:pt x="326213" y="126699"/>
                  </a:lnTo>
                  <a:lnTo>
                    <a:pt x="326072" y="126496"/>
                  </a:lnTo>
                  <a:lnTo>
                    <a:pt x="326013" y="125842"/>
                  </a:lnTo>
                  <a:lnTo>
                    <a:pt x="326065" y="125663"/>
                  </a:lnTo>
                  <a:lnTo>
                    <a:pt x="326672" y="124788"/>
                  </a:lnTo>
                  <a:lnTo>
                    <a:pt x="327340" y="123533"/>
                  </a:lnTo>
                  <a:lnTo>
                    <a:pt x="327669" y="123065"/>
                  </a:lnTo>
                  <a:lnTo>
                    <a:pt x="327905" y="122700"/>
                  </a:lnTo>
                  <a:lnTo>
                    <a:pt x="328389" y="121895"/>
                  </a:lnTo>
                  <a:lnTo>
                    <a:pt x="328730" y="121676"/>
                  </a:lnTo>
                  <a:lnTo>
                    <a:pt x="329723" y="121289"/>
                  </a:lnTo>
                  <a:lnTo>
                    <a:pt x="330032" y="121091"/>
                  </a:lnTo>
                  <a:lnTo>
                    <a:pt x="330242" y="120843"/>
                  </a:lnTo>
                  <a:lnTo>
                    <a:pt x="330221" y="120587"/>
                  </a:lnTo>
                  <a:lnTo>
                    <a:pt x="329993" y="119921"/>
                  </a:lnTo>
                  <a:lnTo>
                    <a:pt x="329725" y="119477"/>
                  </a:lnTo>
                  <a:lnTo>
                    <a:pt x="329644" y="119052"/>
                  </a:lnTo>
                  <a:lnTo>
                    <a:pt x="329418" y="118452"/>
                  </a:lnTo>
                  <a:lnTo>
                    <a:pt x="329626" y="118372"/>
                  </a:lnTo>
                  <a:lnTo>
                    <a:pt x="330340" y="118460"/>
                  </a:lnTo>
                  <a:lnTo>
                    <a:pt x="330949" y="118749"/>
                  </a:lnTo>
                  <a:lnTo>
                    <a:pt x="331196" y="118793"/>
                  </a:lnTo>
                  <a:lnTo>
                    <a:pt x="331588" y="118303"/>
                  </a:lnTo>
                  <a:lnTo>
                    <a:pt x="331601" y="117908"/>
                  </a:lnTo>
                  <a:lnTo>
                    <a:pt x="331755" y="117474"/>
                  </a:lnTo>
                  <a:lnTo>
                    <a:pt x="331993" y="117280"/>
                  </a:lnTo>
                  <a:lnTo>
                    <a:pt x="332576" y="117080"/>
                  </a:lnTo>
                  <a:lnTo>
                    <a:pt x="332929" y="117149"/>
                  </a:lnTo>
                  <a:lnTo>
                    <a:pt x="332883" y="116832"/>
                  </a:lnTo>
                  <a:lnTo>
                    <a:pt x="335734" y="115425"/>
                  </a:lnTo>
                  <a:lnTo>
                    <a:pt x="335713" y="113377"/>
                  </a:lnTo>
                  <a:lnTo>
                    <a:pt x="336037" y="113370"/>
                  </a:lnTo>
                  <a:lnTo>
                    <a:pt x="336113" y="105123"/>
                  </a:lnTo>
                  <a:lnTo>
                    <a:pt x="337966" y="105142"/>
                  </a:lnTo>
                  <a:lnTo>
                    <a:pt x="349625" y="105165"/>
                  </a:lnTo>
                  <a:lnTo>
                    <a:pt x="351872" y="105159"/>
                  </a:lnTo>
                  <a:lnTo>
                    <a:pt x="360247" y="105138"/>
                  </a:lnTo>
                  <a:lnTo>
                    <a:pt x="360255" y="104283"/>
                  </a:lnTo>
                  <a:lnTo>
                    <a:pt x="372870" y="104343"/>
                  </a:lnTo>
                  <a:lnTo>
                    <a:pt x="373321" y="104344"/>
                  </a:lnTo>
                  <a:lnTo>
                    <a:pt x="391629" y="104356"/>
                  </a:lnTo>
                  <a:lnTo>
                    <a:pt x="398132" y="104383"/>
                  </a:lnTo>
                  <a:lnTo>
                    <a:pt x="398571" y="104410"/>
                  </a:lnTo>
                  <a:lnTo>
                    <a:pt x="408157" y="104397"/>
                  </a:lnTo>
                  <a:lnTo>
                    <a:pt x="408939" y="104423"/>
                  </a:lnTo>
                  <a:lnTo>
                    <a:pt x="408943" y="112620"/>
                  </a:lnTo>
                  <a:lnTo>
                    <a:pt x="408102" y="112618"/>
                  </a:lnTo>
                  <a:lnTo>
                    <a:pt x="408101" y="116234"/>
                  </a:lnTo>
                  <a:lnTo>
                    <a:pt x="408097" y="116532"/>
                  </a:lnTo>
                  <a:lnTo>
                    <a:pt x="408081" y="117633"/>
                  </a:lnTo>
                  <a:lnTo>
                    <a:pt x="408057" y="120888"/>
                  </a:lnTo>
                  <a:lnTo>
                    <a:pt x="408058" y="121510"/>
                  </a:lnTo>
                  <a:lnTo>
                    <a:pt x="408058" y="122231"/>
                  </a:lnTo>
                  <a:lnTo>
                    <a:pt x="408059" y="124005"/>
                  </a:lnTo>
                  <a:lnTo>
                    <a:pt x="407972" y="130646"/>
                  </a:lnTo>
                  <a:lnTo>
                    <a:pt x="407878" y="132237"/>
                  </a:lnTo>
                  <a:lnTo>
                    <a:pt x="407848" y="137156"/>
                  </a:lnTo>
                  <a:lnTo>
                    <a:pt x="408107" y="139916"/>
                  </a:lnTo>
                  <a:lnTo>
                    <a:pt x="408313" y="142032"/>
                  </a:lnTo>
                  <a:lnTo>
                    <a:pt x="408349" y="143410"/>
                  </a:lnTo>
                  <a:lnTo>
                    <a:pt x="408296" y="159528"/>
                  </a:lnTo>
                  <a:lnTo>
                    <a:pt x="408218" y="170494"/>
                  </a:lnTo>
                  <a:lnTo>
                    <a:pt x="407472" y="170491"/>
                  </a:lnTo>
                  <a:lnTo>
                    <a:pt x="407418" y="190588"/>
                  </a:lnTo>
                  <a:lnTo>
                    <a:pt x="407450" y="194777"/>
                  </a:lnTo>
                  <a:lnTo>
                    <a:pt x="407518" y="199381"/>
                  </a:lnTo>
                  <a:lnTo>
                    <a:pt x="407515" y="202364"/>
                  </a:lnTo>
                  <a:lnTo>
                    <a:pt x="407052" y="202334"/>
                  </a:lnTo>
                  <a:lnTo>
                    <a:pt x="406734" y="202313"/>
                  </a:lnTo>
                  <a:lnTo>
                    <a:pt x="405876" y="202264"/>
                  </a:lnTo>
                  <a:lnTo>
                    <a:pt x="405637" y="202250"/>
                  </a:lnTo>
                  <a:lnTo>
                    <a:pt x="404875" y="202258"/>
                  </a:lnTo>
                  <a:lnTo>
                    <a:pt x="402143" y="202285"/>
                  </a:lnTo>
                  <a:lnTo>
                    <a:pt x="399478" y="202269"/>
                  </a:lnTo>
                  <a:lnTo>
                    <a:pt x="399327" y="212752"/>
                  </a:lnTo>
                  <a:lnTo>
                    <a:pt x="398451" y="212971"/>
                  </a:lnTo>
                  <a:lnTo>
                    <a:pt x="392389" y="212937"/>
                  </a:lnTo>
                  <a:lnTo>
                    <a:pt x="391430" y="212929"/>
                  </a:lnTo>
                  <a:lnTo>
                    <a:pt x="391399" y="214711"/>
                  </a:lnTo>
                  <a:lnTo>
                    <a:pt x="391453" y="217261"/>
                  </a:lnTo>
                  <a:lnTo>
                    <a:pt x="391541" y="218731"/>
                  </a:lnTo>
                  <a:lnTo>
                    <a:pt x="391512" y="222603"/>
                  </a:lnTo>
                  <a:lnTo>
                    <a:pt x="391480" y="226997"/>
                  </a:lnTo>
                  <a:lnTo>
                    <a:pt x="391683" y="226995"/>
                  </a:lnTo>
                  <a:lnTo>
                    <a:pt x="391648" y="235906"/>
                  </a:lnTo>
                  <a:lnTo>
                    <a:pt x="391631" y="241233"/>
                  </a:lnTo>
                  <a:lnTo>
                    <a:pt x="391492" y="241234"/>
                  </a:lnTo>
                  <a:lnTo>
                    <a:pt x="380870" y="241301"/>
                  </a:lnTo>
                  <a:lnTo>
                    <a:pt x="376028" y="241258"/>
                  </a:lnTo>
                  <a:lnTo>
                    <a:pt x="376027" y="257726"/>
                  </a:lnTo>
                  <a:lnTo>
                    <a:pt x="375907" y="269614"/>
                  </a:lnTo>
                  <a:lnTo>
                    <a:pt x="374932" y="269646"/>
                  </a:lnTo>
                  <a:lnTo>
                    <a:pt x="374927" y="273779"/>
                  </a:lnTo>
                  <a:lnTo>
                    <a:pt x="374905" y="281990"/>
                  </a:lnTo>
                  <a:lnTo>
                    <a:pt x="375082" y="283162"/>
                  </a:lnTo>
                  <a:lnTo>
                    <a:pt x="375097" y="286389"/>
                  </a:lnTo>
                  <a:lnTo>
                    <a:pt x="375238" y="298161"/>
                  </a:lnTo>
                  <a:lnTo>
                    <a:pt x="373823" y="298165"/>
                  </a:lnTo>
                  <a:lnTo>
                    <a:pt x="373693" y="308806"/>
                  </a:lnTo>
                  <a:lnTo>
                    <a:pt x="373768" y="309184"/>
                  </a:lnTo>
                  <a:lnTo>
                    <a:pt x="373605" y="320070"/>
                  </a:lnTo>
                  <a:lnTo>
                    <a:pt x="373666" y="339057"/>
                  </a:lnTo>
                  <a:lnTo>
                    <a:pt x="373783" y="343056"/>
                  </a:lnTo>
                  <a:lnTo>
                    <a:pt x="373806" y="352666"/>
                  </a:lnTo>
                  <a:lnTo>
                    <a:pt x="373822" y="359389"/>
                  </a:lnTo>
                  <a:lnTo>
                    <a:pt x="373856" y="360430"/>
                  </a:lnTo>
                  <a:lnTo>
                    <a:pt x="374629" y="383928"/>
                  </a:lnTo>
                  <a:lnTo>
                    <a:pt x="373712" y="383760"/>
                  </a:lnTo>
                  <a:lnTo>
                    <a:pt x="372848" y="383602"/>
                  </a:lnTo>
                  <a:lnTo>
                    <a:pt x="369632" y="382416"/>
                  </a:lnTo>
                  <a:lnTo>
                    <a:pt x="368937" y="382160"/>
                  </a:lnTo>
                  <a:lnTo>
                    <a:pt x="368516" y="382005"/>
                  </a:lnTo>
                  <a:lnTo>
                    <a:pt x="367900" y="381777"/>
                  </a:lnTo>
                  <a:lnTo>
                    <a:pt x="366567" y="381286"/>
                  </a:lnTo>
                  <a:lnTo>
                    <a:pt x="365090" y="380742"/>
                  </a:lnTo>
                  <a:lnTo>
                    <a:pt x="363960" y="379722"/>
                  </a:lnTo>
                  <a:lnTo>
                    <a:pt x="362914" y="376927"/>
                  </a:lnTo>
                  <a:lnTo>
                    <a:pt x="362383" y="373898"/>
                  </a:lnTo>
                  <a:lnTo>
                    <a:pt x="360307" y="372167"/>
                  </a:lnTo>
                  <a:lnTo>
                    <a:pt x="359362" y="372029"/>
                  </a:lnTo>
                  <a:lnTo>
                    <a:pt x="358216" y="371216"/>
                  </a:lnTo>
                  <a:lnTo>
                    <a:pt x="357624" y="369615"/>
                  </a:lnTo>
                  <a:lnTo>
                    <a:pt x="357335" y="368832"/>
                  </a:lnTo>
                  <a:lnTo>
                    <a:pt x="356420" y="368151"/>
                  </a:lnTo>
                  <a:lnTo>
                    <a:pt x="354886" y="367397"/>
                  </a:lnTo>
                  <a:lnTo>
                    <a:pt x="351812" y="366534"/>
                  </a:lnTo>
                  <a:lnTo>
                    <a:pt x="351168" y="365555"/>
                  </a:lnTo>
                  <a:lnTo>
                    <a:pt x="351032" y="362319"/>
                  </a:lnTo>
                  <a:lnTo>
                    <a:pt x="351651" y="360506"/>
                  </a:lnTo>
                  <a:lnTo>
                    <a:pt x="351947" y="359638"/>
                  </a:lnTo>
                  <a:lnTo>
                    <a:pt x="349213" y="356303"/>
                  </a:lnTo>
                  <a:lnTo>
                    <a:pt x="348255" y="355133"/>
                  </a:lnTo>
                  <a:lnTo>
                    <a:pt x="346939" y="355367"/>
                  </a:lnTo>
                  <a:lnTo>
                    <a:pt x="345112" y="354396"/>
                  </a:lnTo>
                  <a:lnTo>
                    <a:pt x="346174" y="352338"/>
                  </a:lnTo>
                  <a:lnTo>
                    <a:pt x="346058" y="352158"/>
                  </a:lnTo>
                  <a:lnTo>
                    <a:pt x="345168" y="350776"/>
                  </a:lnTo>
                  <a:lnTo>
                    <a:pt x="344647" y="349968"/>
                  </a:lnTo>
                  <a:lnTo>
                    <a:pt x="342612" y="346809"/>
                  </a:lnTo>
                  <a:lnTo>
                    <a:pt x="339063" y="343197"/>
                  </a:lnTo>
                  <a:lnTo>
                    <a:pt x="336774" y="342412"/>
                  </a:lnTo>
                  <a:lnTo>
                    <a:pt x="335889" y="343037"/>
                  </a:lnTo>
                  <a:lnTo>
                    <a:pt x="334907" y="342688"/>
                  </a:lnTo>
                  <a:lnTo>
                    <a:pt x="333489" y="340938"/>
                  </a:lnTo>
                  <a:lnTo>
                    <a:pt x="333548" y="340308"/>
                  </a:lnTo>
                  <a:lnTo>
                    <a:pt x="332448" y="338997"/>
                  </a:lnTo>
                  <a:lnTo>
                    <a:pt x="332070" y="338773"/>
                  </a:lnTo>
                  <a:lnTo>
                    <a:pt x="331122" y="338211"/>
                  </a:lnTo>
                  <a:lnTo>
                    <a:pt x="329976" y="338630"/>
                  </a:lnTo>
                  <a:lnTo>
                    <a:pt x="329465" y="339576"/>
                  </a:lnTo>
                  <a:lnTo>
                    <a:pt x="329898" y="339927"/>
                  </a:lnTo>
                  <a:lnTo>
                    <a:pt x="329514" y="342414"/>
                  </a:lnTo>
                  <a:lnTo>
                    <a:pt x="329365" y="343381"/>
                  </a:lnTo>
                  <a:lnTo>
                    <a:pt x="327333" y="345431"/>
                  </a:lnTo>
                  <a:lnTo>
                    <a:pt x="326045" y="344897"/>
                  </a:lnTo>
                  <a:lnTo>
                    <a:pt x="325348" y="343901"/>
                  </a:lnTo>
                  <a:lnTo>
                    <a:pt x="324124" y="343848"/>
                  </a:lnTo>
                  <a:lnTo>
                    <a:pt x="323432" y="344085"/>
                  </a:lnTo>
                  <a:lnTo>
                    <a:pt x="322281" y="344480"/>
                  </a:lnTo>
                  <a:lnTo>
                    <a:pt x="320489" y="345094"/>
                  </a:lnTo>
                  <a:lnTo>
                    <a:pt x="318757" y="345688"/>
                  </a:lnTo>
                  <a:lnTo>
                    <a:pt x="318043" y="345933"/>
                  </a:lnTo>
                  <a:lnTo>
                    <a:pt x="317613" y="346374"/>
                  </a:lnTo>
                  <a:lnTo>
                    <a:pt x="317541" y="347268"/>
                  </a:lnTo>
                  <a:lnTo>
                    <a:pt x="318188" y="349199"/>
                  </a:lnTo>
                  <a:lnTo>
                    <a:pt x="319084" y="350042"/>
                  </a:lnTo>
                  <a:lnTo>
                    <a:pt x="320268" y="350539"/>
                  </a:lnTo>
                  <a:lnTo>
                    <a:pt x="320216" y="350749"/>
                  </a:lnTo>
                  <a:lnTo>
                    <a:pt x="319767" y="352546"/>
                  </a:lnTo>
                  <a:lnTo>
                    <a:pt x="319706" y="352793"/>
                  </a:lnTo>
                  <a:lnTo>
                    <a:pt x="318309" y="354436"/>
                  </a:lnTo>
                  <a:lnTo>
                    <a:pt x="317360" y="355552"/>
                  </a:lnTo>
                  <a:lnTo>
                    <a:pt x="316780" y="356234"/>
                  </a:lnTo>
                  <a:lnTo>
                    <a:pt x="315593" y="357630"/>
                  </a:lnTo>
                  <a:lnTo>
                    <a:pt x="315287" y="358144"/>
                  </a:lnTo>
                  <a:lnTo>
                    <a:pt x="313425" y="361269"/>
                  </a:lnTo>
                  <a:lnTo>
                    <a:pt x="312897" y="362650"/>
                  </a:lnTo>
                  <a:lnTo>
                    <a:pt x="313048" y="363785"/>
                  </a:lnTo>
                  <a:lnTo>
                    <a:pt x="313098" y="364162"/>
                  </a:lnTo>
                  <a:lnTo>
                    <a:pt x="313757" y="366223"/>
                  </a:lnTo>
                  <a:lnTo>
                    <a:pt x="315890" y="368409"/>
                  </a:lnTo>
                  <a:lnTo>
                    <a:pt x="317266" y="369819"/>
                  </a:lnTo>
                  <a:lnTo>
                    <a:pt x="319349" y="370823"/>
                  </a:lnTo>
                  <a:lnTo>
                    <a:pt x="320223" y="371245"/>
                  </a:lnTo>
                  <a:lnTo>
                    <a:pt x="320410" y="372468"/>
                  </a:lnTo>
                  <a:lnTo>
                    <a:pt x="319900" y="373070"/>
                  </a:lnTo>
                  <a:lnTo>
                    <a:pt x="316131" y="373194"/>
                  </a:lnTo>
                  <a:lnTo>
                    <a:pt x="313890" y="372524"/>
                  </a:lnTo>
                  <a:lnTo>
                    <a:pt x="313125" y="371840"/>
                  </a:lnTo>
                  <a:lnTo>
                    <a:pt x="310195" y="370422"/>
                  </a:lnTo>
                  <a:lnTo>
                    <a:pt x="308908" y="370846"/>
                  </a:lnTo>
                  <a:lnTo>
                    <a:pt x="308100" y="370730"/>
                  </a:lnTo>
                  <a:lnTo>
                    <a:pt x="306667" y="370131"/>
                  </a:lnTo>
                  <a:lnTo>
                    <a:pt x="305346" y="369579"/>
                  </a:lnTo>
                  <a:lnTo>
                    <a:pt x="305129" y="369488"/>
                  </a:lnTo>
                  <a:lnTo>
                    <a:pt x="304351" y="369706"/>
                  </a:lnTo>
                  <a:lnTo>
                    <a:pt x="303094" y="370907"/>
                  </a:lnTo>
                  <a:lnTo>
                    <a:pt x="302956" y="370976"/>
                  </a:lnTo>
                  <a:lnTo>
                    <a:pt x="302478" y="371214"/>
                  </a:lnTo>
                  <a:lnTo>
                    <a:pt x="301421" y="371741"/>
                  </a:lnTo>
                  <a:lnTo>
                    <a:pt x="298432" y="371134"/>
                  </a:lnTo>
                  <a:lnTo>
                    <a:pt x="297977" y="371041"/>
                  </a:lnTo>
                  <a:lnTo>
                    <a:pt x="296491" y="370739"/>
                  </a:lnTo>
                  <a:lnTo>
                    <a:pt x="292724" y="369973"/>
                  </a:lnTo>
                  <a:lnTo>
                    <a:pt x="292220" y="369963"/>
                  </a:lnTo>
                  <a:lnTo>
                    <a:pt x="289792" y="369917"/>
                  </a:lnTo>
                  <a:lnTo>
                    <a:pt x="289101" y="371544"/>
                  </a:lnTo>
                  <a:lnTo>
                    <a:pt x="288335" y="372627"/>
                  </a:lnTo>
                  <a:lnTo>
                    <a:pt x="287725" y="372644"/>
                  </a:lnTo>
                  <a:lnTo>
                    <a:pt x="286449" y="372680"/>
                  </a:lnTo>
                  <a:lnTo>
                    <a:pt x="285719" y="372700"/>
                  </a:lnTo>
                  <a:lnTo>
                    <a:pt x="285523" y="372706"/>
                  </a:lnTo>
                  <a:lnTo>
                    <a:pt x="284330" y="373079"/>
                  </a:lnTo>
                  <a:lnTo>
                    <a:pt x="282704" y="374218"/>
                  </a:lnTo>
                  <a:lnTo>
                    <a:pt x="282323" y="374856"/>
                  </a:lnTo>
                  <a:lnTo>
                    <a:pt x="281604" y="375131"/>
                  </a:lnTo>
                  <a:lnTo>
                    <a:pt x="276548" y="377065"/>
                  </a:lnTo>
                  <a:lnTo>
                    <a:pt x="276366" y="377804"/>
                  </a:lnTo>
                  <a:lnTo>
                    <a:pt x="274609" y="378200"/>
                  </a:lnTo>
                  <a:lnTo>
                    <a:pt x="273498" y="377087"/>
                  </a:lnTo>
                  <a:lnTo>
                    <a:pt x="271883" y="375470"/>
                  </a:lnTo>
                  <a:lnTo>
                    <a:pt x="271009" y="373230"/>
                  </a:lnTo>
                  <a:lnTo>
                    <a:pt x="269953" y="371717"/>
                  </a:lnTo>
                  <a:lnTo>
                    <a:pt x="268922" y="370240"/>
                  </a:lnTo>
                  <a:lnTo>
                    <a:pt x="268262" y="369295"/>
                  </a:lnTo>
                  <a:lnTo>
                    <a:pt x="266016" y="369395"/>
                  </a:lnTo>
                  <a:lnTo>
                    <a:pt x="265073" y="369861"/>
                  </a:lnTo>
                  <a:lnTo>
                    <a:pt x="263982" y="370401"/>
                  </a:lnTo>
                  <a:lnTo>
                    <a:pt x="261820" y="370429"/>
                  </a:lnTo>
                  <a:lnTo>
                    <a:pt x="258236" y="370475"/>
                  </a:lnTo>
                  <a:lnTo>
                    <a:pt x="258086" y="370828"/>
                  </a:lnTo>
                  <a:lnTo>
                    <a:pt x="257773" y="371567"/>
                  </a:lnTo>
                  <a:lnTo>
                    <a:pt x="256247" y="372442"/>
                  </a:lnTo>
                  <a:lnTo>
                    <a:pt x="255439" y="372905"/>
                  </a:lnTo>
                  <a:lnTo>
                    <a:pt x="253978" y="373743"/>
                  </a:lnTo>
                  <a:lnTo>
                    <a:pt x="252113" y="373945"/>
                  </a:lnTo>
                  <a:lnTo>
                    <a:pt x="249703" y="372822"/>
                  </a:lnTo>
                  <a:lnTo>
                    <a:pt x="247261" y="372123"/>
                  </a:lnTo>
                  <a:lnTo>
                    <a:pt x="246961" y="372766"/>
                  </a:lnTo>
                  <a:lnTo>
                    <a:pt x="247077" y="373575"/>
                  </a:lnTo>
                  <a:lnTo>
                    <a:pt x="246713" y="374778"/>
                  </a:lnTo>
                  <a:lnTo>
                    <a:pt x="244578" y="374003"/>
                  </a:lnTo>
                  <a:lnTo>
                    <a:pt x="243504" y="373828"/>
                  </a:lnTo>
                  <a:lnTo>
                    <a:pt x="242561" y="373675"/>
                  </a:lnTo>
                  <a:lnTo>
                    <a:pt x="241303" y="374137"/>
                  </a:lnTo>
                  <a:lnTo>
                    <a:pt x="239415" y="374830"/>
                  </a:lnTo>
                  <a:lnTo>
                    <a:pt x="239028" y="375934"/>
                  </a:lnTo>
                  <a:lnTo>
                    <a:pt x="238346" y="376319"/>
                  </a:lnTo>
                  <a:lnTo>
                    <a:pt x="237674" y="376322"/>
                  </a:lnTo>
                  <a:lnTo>
                    <a:pt x="235299" y="375070"/>
                  </a:lnTo>
                  <a:lnTo>
                    <a:pt x="234784" y="373806"/>
                  </a:lnTo>
                  <a:lnTo>
                    <a:pt x="233829" y="373218"/>
                  </a:lnTo>
                  <a:lnTo>
                    <a:pt x="230185" y="372933"/>
                  </a:lnTo>
                  <a:lnTo>
                    <a:pt x="228229" y="374339"/>
                  </a:lnTo>
                  <a:lnTo>
                    <a:pt x="227681" y="374331"/>
                  </a:lnTo>
                  <a:lnTo>
                    <a:pt x="222792" y="372631"/>
                  </a:lnTo>
                  <a:lnTo>
                    <a:pt x="221784" y="371659"/>
                  </a:lnTo>
                  <a:lnTo>
                    <a:pt x="222126" y="370725"/>
                  </a:lnTo>
                  <a:lnTo>
                    <a:pt x="221702" y="369502"/>
                  </a:lnTo>
                  <a:lnTo>
                    <a:pt x="220061" y="368634"/>
                  </a:lnTo>
                  <a:lnTo>
                    <a:pt x="219419" y="368562"/>
                  </a:lnTo>
                  <a:lnTo>
                    <a:pt x="218005" y="368403"/>
                  </a:lnTo>
                  <a:lnTo>
                    <a:pt x="214442" y="368572"/>
                  </a:lnTo>
                  <a:lnTo>
                    <a:pt x="213965" y="368875"/>
                  </a:lnTo>
                  <a:lnTo>
                    <a:pt x="211664" y="370333"/>
                  </a:lnTo>
                  <a:lnTo>
                    <a:pt x="210983" y="371002"/>
                  </a:lnTo>
                  <a:lnTo>
                    <a:pt x="210705" y="371569"/>
                  </a:lnTo>
                  <a:lnTo>
                    <a:pt x="210709" y="372423"/>
                  </a:lnTo>
                  <a:lnTo>
                    <a:pt x="210710" y="372895"/>
                  </a:lnTo>
                  <a:lnTo>
                    <a:pt x="210168" y="373348"/>
                  </a:lnTo>
                  <a:lnTo>
                    <a:pt x="206675" y="373411"/>
                  </a:lnTo>
                  <a:lnTo>
                    <a:pt x="206524" y="373413"/>
                  </a:lnTo>
                  <a:lnTo>
                    <a:pt x="206250" y="373478"/>
                  </a:lnTo>
                  <a:lnTo>
                    <a:pt x="205635" y="373913"/>
                  </a:lnTo>
                  <a:lnTo>
                    <a:pt x="205025" y="375018"/>
                  </a:lnTo>
                  <a:lnTo>
                    <a:pt x="205325" y="380828"/>
                  </a:lnTo>
                  <a:lnTo>
                    <a:pt x="205024" y="381942"/>
                  </a:lnTo>
                  <a:lnTo>
                    <a:pt x="204280" y="383759"/>
                  </a:lnTo>
                  <a:lnTo>
                    <a:pt x="203750" y="385053"/>
                  </a:lnTo>
                  <a:lnTo>
                    <a:pt x="203330" y="385595"/>
                  </a:lnTo>
                  <a:lnTo>
                    <a:pt x="201339" y="388159"/>
                  </a:lnTo>
                  <a:lnTo>
                    <a:pt x="198085" y="386952"/>
                  </a:lnTo>
                  <a:lnTo>
                    <a:pt x="195130" y="385856"/>
                  </a:lnTo>
                  <a:lnTo>
                    <a:pt x="193809" y="384960"/>
                  </a:lnTo>
                  <a:lnTo>
                    <a:pt x="191893" y="383661"/>
                  </a:lnTo>
                  <a:lnTo>
                    <a:pt x="190713" y="383164"/>
                  </a:lnTo>
                  <a:lnTo>
                    <a:pt x="190228" y="382959"/>
                  </a:lnTo>
                  <a:lnTo>
                    <a:pt x="188426" y="384377"/>
                  </a:lnTo>
                  <a:lnTo>
                    <a:pt x="186719" y="385720"/>
                  </a:lnTo>
                  <a:lnTo>
                    <a:pt x="185242" y="385168"/>
                  </a:lnTo>
                  <a:lnTo>
                    <a:pt x="185200" y="384522"/>
                  </a:lnTo>
                  <a:lnTo>
                    <a:pt x="184315" y="383649"/>
                  </a:lnTo>
                  <a:lnTo>
                    <a:pt x="181322" y="382317"/>
                  </a:lnTo>
                  <a:lnTo>
                    <a:pt x="180213" y="382162"/>
                  </a:lnTo>
                  <a:lnTo>
                    <a:pt x="177241" y="382803"/>
                  </a:lnTo>
                  <a:lnTo>
                    <a:pt x="176457" y="382768"/>
                  </a:lnTo>
                  <a:lnTo>
                    <a:pt x="175845" y="382732"/>
                  </a:lnTo>
                  <a:lnTo>
                    <a:pt x="174642" y="381907"/>
                  </a:lnTo>
                  <a:lnTo>
                    <a:pt x="173570" y="381172"/>
                  </a:lnTo>
                  <a:lnTo>
                    <a:pt x="169931" y="381580"/>
                  </a:lnTo>
                  <a:lnTo>
                    <a:pt x="165953" y="382027"/>
                  </a:lnTo>
                  <a:lnTo>
                    <a:pt x="165462" y="381914"/>
                  </a:lnTo>
                  <a:lnTo>
                    <a:pt x="165276" y="381746"/>
                  </a:lnTo>
                  <a:lnTo>
                    <a:pt x="164597" y="381131"/>
                  </a:lnTo>
                  <a:lnTo>
                    <a:pt x="162521" y="380294"/>
                  </a:lnTo>
                  <a:lnTo>
                    <a:pt x="161292" y="379799"/>
                  </a:lnTo>
                  <a:lnTo>
                    <a:pt x="159852" y="379218"/>
                  </a:lnTo>
                  <a:lnTo>
                    <a:pt x="158390" y="379004"/>
                  </a:lnTo>
                  <a:lnTo>
                    <a:pt x="156321" y="379847"/>
                  </a:lnTo>
                  <a:lnTo>
                    <a:pt x="154518" y="381136"/>
                  </a:lnTo>
                  <a:lnTo>
                    <a:pt x="152898" y="381536"/>
                  </a:lnTo>
                  <a:lnTo>
                    <a:pt x="152655" y="381596"/>
                  </a:lnTo>
                  <a:lnTo>
                    <a:pt x="150338" y="382168"/>
                  </a:lnTo>
                  <a:lnTo>
                    <a:pt x="149667" y="383124"/>
                  </a:lnTo>
                  <a:lnTo>
                    <a:pt x="148193" y="385222"/>
                  </a:lnTo>
                  <a:lnTo>
                    <a:pt x="146432" y="386947"/>
                  </a:lnTo>
                  <a:lnTo>
                    <a:pt x="145860" y="387507"/>
                  </a:lnTo>
                  <a:lnTo>
                    <a:pt x="144266" y="389068"/>
                  </a:lnTo>
                  <a:lnTo>
                    <a:pt x="143575" y="391263"/>
                  </a:lnTo>
                  <a:lnTo>
                    <a:pt x="143251" y="392291"/>
                  </a:lnTo>
                  <a:lnTo>
                    <a:pt x="145081" y="394767"/>
                  </a:lnTo>
                  <a:lnTo>
                    <a:pt x="145790" y="396219"/>
                  </a:lnTo>
                  <a:lnTo>
                    <a:pt x="146284" y="397233"/>
                  </a:lnTo>
                  <a:lnTo>
                    <a:pt x="146251" y="398158"/>
                  </a:lnTo>
                  <a:lnTo>
                    <a:pt x="146134" y="399623"/>
                  </a:lnTo>
                  <a:lnTo>
                    <a:pt x="145847" y="399978"/>
                  </a:lnTo>
                  <a:lnTo>
                    <a:pt x="145264" y="400702"/>
                  </a:lnTo>
                  <a:lnTo>
                    <a:pt x="143595" y="401796"/>
                  </a:lnTo>
                  <a:lnTo>
                    <a:pt x="142108" y="402772"/>
                  </a:lnTo>
                  <a:lnTo>
                    <a:pt x="140744" y="402487"/>
                  </a:lnTo>
                  <a:lnTo>
                    <a:pt x="138939" y="400737"/>
                  </a:lnTo>
                  <a:lnTo>
                    <a:pt x="138390" y="400206"/>
                  </a:lnTo>
                  <a:lnTo>
                    <a:pt x="137713" y="399550"/>
                  </a:lnTo>
                  <a:lnTo>
                    <a:pt x="137329" y="399178"/>
                  </a:lnTo>
                  <a:lnTo>
                    <a:pt x="136776" y="396647"/>
                  </a:lnTo>
                  <a:lnTo>
                    <a:pt x="134922" y="396109"/>
                  </a:lnTo>
                  <a:lnTo>
                    <a:pt x="132949" y="395537"/>
                  </a:lnTo>
                  <a:lnTo>
                    <a:pt x="128347" y="393260"/>
                  </a:lnTo>
                  <a:lnTo>
                    <a:pt x="126791" y="392134"/>
                  </a:lnTo>
                  <a:lnTo>
                    <a:pt x="125169" y="390962"/>
                  </a:lnTo>
                  <a:lnTo>
                    <a:pt x="124393" y="390400"/>
                  </a:lnTo>
                  <a:lnTo>
                    <a:pt x="121563" y="387711"/>
                  </a:lnTo>
                  <a:lnTo>
                    <a:pt x="120916" y="385700"/>
                  </a:lnTo>
                  <a:lnTo>
                    <a:pt x="120099" y="383157"/>
                  </a:lnTo>
                  <a:lnTo>
                    <a:pt x="119313" y="380714"/>
                  </a:lnTo>
                  <a:lnTo>
                    <a:pt x="119403" y="379411"/>
                  </a:lnTo>
                  <a:lnTo>
                    <a:pt x="119609" y="376447"/>
                  </a:lnTo>
                  <a:lnTo>
                    <a:pt x="119461" y="375073"/>
                  </a:lnTo>
                  <a:lnTo>
                    <a:pt x="117785" y="373669"/>
                  </a:lnTo>
                  <a:lnTo>
                    <a:pt x="116477" y="372105"/>
                  </a:lnTo>
                  <a:lnTo>
                    <a:pt x="116511" y="370421"/>
                  </a:lnTo>
                  <a:lnTo>
                    <a:pt x="116537" y="369099"/>
                  </a:lnTo>
                  <a:lnTo>
                    <a:pt x="114757" y="367653"/>
                  </a:lnTo>
                  <a:lnTo>
                    <a:pt x="114114" y="367132"/>
                  </a:lnTo>
                  <a:lnTo>
                    <a:pt x="113525" y="366322"/>
                  </a:lnTo>
                  <a:lnTo>
                    <a:pt x="111988" y="364209"/>
                  </a:lnTo>
                  <a:lnTo>
                    <a:pt x="111169" y="363083"/>
                  </a:lnTo>
                  <a:lnTo>
                    <a:pt x="111391" y="362759"/>
                  </a:lnTo>
                  <a:lnTo>
                    <a:pt x="112471" y="361179"/>
                  </a:lnTo>
                  <a:lnTo>
                    <a:pt x="113529" y="360615"/>
                  </a:lnTo>
                  <a:lnTo>
                    <a:pt x="114671" y="360409"/>
                  </a:lnTo>
                  <a:lnTo>
                    <a:pt x="115091" y="359998"/>
                  </a:lnTo>
                  <a:lnTo>
                    <a:pt x="115632" y="358665"/>
                  </a:lnTo>
                  <a:lnTo>
                    <a:pt x="115353" y="357434"/>
                  </a:lnTo>
                  <a:lnTo>
                    <a:pt x="113529" y="355413"/>
                  </a:lnTo>
                  <a:lnTo>
                    <a:pt x="113178" y="354274"/>
                  </a:lnTo>
                  <a:lnTo>
                    <a:pt x="112904" y="352409"/>
                  </a:lnTo>
                  <a:lnTo>
                    <a:pt x="113249" y="351601"/>
                  </a:lnTo>
                  <a:lnTo>
                    <a:pt x="113248" y="350517"/>
                  </a:lnTo>
                  <a:lnTo>
                    <a:pt x="111417" y="348578"/>
                  </a:lnTo>
                  <a:lnTo>
                    <a:pt x="109325" y="347589"/>
                  </a:lnTo>
                  <a:lnTo>
                    <a:pt x="108925" y="345783"/>
                  </a:lnTo>
                  <a:lnTo>
                    <a:pt x="108847" y="343748"/>
                  </a:lnTo>
                  <a:lnTo>
                    <a:pt x="108797" y="342457"/>
                  </a:lnTo>
                  <a:lnTo>
                    <a:pt x="106889" y="340980"/>
                  </a:lnTo>
                  <a:lnTo>
                    <a:pt x="104877" y="338915"/>
                  </a:lnTo>
                  <a:lnTo>
                    <a:pt x="104565" y="338596"/>
                  </a:lnTo>
                  <a:lnTo>
                    <a:pt x="104192" y="337401"/>
                  </a:lnTo>
                  <a:lnTo>
                    <a:pt x="105010" y="336648"/>
                  </a:lnTo>
                  <a:lnTo>
                    <a:pt x="105002" y="335330"/>
                  </a:lnTo>
                  <a:lnTo>
                    <a:pt x="103815" y="334702"/>
                  </a:lnTo>
                  <a:lnTo>
                    <a:pt x="101538" y="334028"/>
                  </a:lnTo>
                  <a:lnTo>
                    <a:pt x="101149" y="334196"/>
                  </a:lnTo>
                  <a:lnTo>
                    <a:pt x="100813" y="334341"/>
                  </a:lnTo>
                  <a:lnTo>
                    <a:pt x="98798" y="333004"/>
                  </a:lnTo>
                  <a:lnTo>
                    <a:pt x="98277" y="331959"/>
                  </a:lnTo>
                  <a:lnTo>
                    <a:pt x="98143" y="331827"/>
                  </a:lnTo>
                  <a:lnTo>
                    <a:pt x="96857" y="330562"/>
                  </a:lnTo>
                  <a:lnTo>
                    <a:pt x="94881" y="329437"/>
                  </a:lnTo>
                  <a:lnTo>
                    <a:pt x="94660" y="329388"/>
                  </a:lnTo>
                  <a:lnTo>
                    <a:pt x="91112" y="328611"/>
                  </a:lnTo>
                  <a:lnTo>
                    <a:pt x="89969" y="327200"/>
                  </a:lnTo>
                  <a:lnTo>
                    <a:pt x="88800" y="327682"/>
                  </a:lnTo>
                  <a:lnTo>
                    <a:pt x="86597" y="328590"/>
                  </a:lnTo>
                  <a:lnTo>
                    <a:pt x="86260" y="328729"/>
                  </a:lnTo>
                  <a:lnTo>
                    <a:pt x="85978" y="328845"/>
                  </a:lnTo>
                  <a:lnTo>
                    <a:pt x="85654" y="329052"/>
                  </a:lnTo>
                  <a:lnTo>
                    <a:pt x="83590" y="330366"/>
                  </a:lnTo>
                  <a:lnTo>
                    <a:pt x="82984" y="331077"/>
                  </a:lnTo>
                  <a:lnTo>
                    <a:pt x="79760" y="332501"/>
                  </a:lnTo>
                  <a:lnTo>
                    <a:pt x="77780" y="333376"/>
                  </a:lnTo>
                  <a:lnTo>
                    <a:pt x="76183" y="332255"/>
                  </a:lnTo>
                  <a:lnTo>
                    <a:pt x="76089" y="331649"/>
                  </a:lnTo>
                  <a:lnTo>
                    <a:pt x="77134" y="331091"/>
                  </a:lnTo>
                  <a:lnTo>
                    <a:pt x="77210" y="330813"/>
                  </a:lnTo>
                  <a:lnTo>
                    <a:pt x="75921" y="327692"/>
                  </a:lnTo>
                  <a:lnTo>
                    <a:pt x="73190" y="325242"/>
                  </a:lnTo>
                  <a:lnTo>
                    <a:pt x="72305" y="324829"/>
                  </a:lnTo>
                  <a:lnTo>
                    <a:pt x="67335" y="323984"/>
                  </a:lnTo>
                  <a:lnTo>
                    <a:pt x="63449" y="320575"/>
                  </a:lnTo>
                  <a:lnTo>
                    <a:pt x="63101" y="320270"/>
                  </a:lnTo>
                  <a:lnTo>
                    <a:pt x="62240" y="317750"/>
                  </a:lnTo>
                  <a:lnTo>
                    <a:pt x="62167" y="317537"/>
                  </a:lnTo>
                  <a:lnTo>
                    <a:pt x="61726" y="316247"/>
                  </a:lnTo>
                  <a:lnTo>
                    <a:pt x="60576" y="312882"/>
                  </a:lnTo>
                  <a:lnTo>
                    <a:pt x="58434" y="310165"/>
                  </a:lnTo>
                  <a:lnTo>
                    <a:pt x="57447" y="307763"/>
                  </a:lnTo>
                  <a:lnTo>
                    <a:pt x="58003" y="306741"/>
                  </a:lnTo>
                  <a:lnTo>
                    <a:pt x="59766" y="306463"/>
                  </a:lnTo>
                  <a:lnTo>
                    <a:pt x="60550" y="306709"/>
                  </a:lnTo>
                  <a:lnTo>
                    <a:pt x="61496" y="306829"/>
                  </a:lnTo>
                  <a:lnTo>
                    <a:pt x="62020" y="306634"/>
                  </a:lnTo>
                  <a:lnTo>
                    <a:pt x="63286" y="306162"/>
                  </a:lnTo>
                  <a:lnTo>
                    <a:pt x="63893" y="305937"/>
                  </a:lnTo>
                  <a:lnTo>
                    <a:pt x="64563" y="304904"/>
                  </a:lnTo>
                  <a:lnTo>
                    <a:pt x="64439" y="302552"/>
                  </a:lnTo>
                  <a:lnTo>
                    <a:pt x="64423" y="302261"/>
                  </a:lnTo>
                  <a:lnTo>
                    <a:pt x="64145" y="300879"/>
                  </a:lnTo>
                  <a:lnTo>
                    <a:pt x="64161" y="298617"/>
                  </a:lnTo>
                  <a:lnTo>
                    <a:pt x="65339" y="297222"/>
                  </a:lnTo>
                  <a:lnTo>
                    <a:pt x="65241" y="296938"/>
                  </a:lnTo>
                  <a:lnTo>
                    <a:pt x="64122" y="293683"/>
                  </a:lnTo>
                  <a:lnTo>
                    <a:pt x="63770" y="292660"/>
                  </a:lnTo>
                  <a:lnTo>
                    <a:pt x="63872" y="290882"/>
                  </a:lnTo>
                  <a:lnTo>
                    <a:pt x="63503" y="288743"/>
                  </a:lnTo>
                  <a:lnTo>
                    <a:pt x="62388" y="287827"/>
                  </a:lnTo>
                  <a:lnTo>
                    <a:pt x="61806" y="288172"/>
                  </a:lnTo>
                  <a:lnTo>
                    <a:pt x="60680" y="288344"/>
                  </a:lnTo>
                  <a:lnTo>
                    <a:pt x="59190" y="288048"/>
                  </a:lnTo>
                  <a:lnTo>
                    <a:pt x="54677" y="283247"/>
                  </a:lnTo>
                  <a:lnTo>
                    <a:pt x="55884" y="282130"/>
                  </a:lnTo>
                  <a:lnTo>
                    <a:pt x="56425" y="280929"/>
                  </a:lnTo>
                  <a:lnTo>
                    <a:pt x="55557" y="279638"/>
                  </a:lnTo>
                  <a:lnTo>
                    <a:pt x="55172" y="279641"/>
                  </a:lnTo>
                  <a:lnTo>
                    <a:pt x="52359" y="279669"/>
                  </a:lnTo>
                  <a:lnTo>
                    <a:pt x="51265" y="280116"/>
                  </a:lnTo>
                  <a:lnTo>
                    <a:pt x="50196" y="280016"/>
                  </a:lnTo>
                  <a:lnTo>
                    <a:pt x="48226" y="278089"/>
                  </a:lnTo>
                  <a:lnTo>
                    <a:pt x="47829" y="277701"/>
                  </a:lnTo>
                  <a:lnTo>
                    <a:pt x="47583" y="277414"/>
                  </a:lnTo>
                  <a:lnTo>
                    <a:pt x="47322" y="276795"/>
                  </a:lnTo>
                  <a:lnTo>
                    <a:pt x="45825" y="273251"/>
                  </a:lnTo>
                  <a:lnTo>
                    <a:pt x="45357" y="272143"/>
                  </a:lnTo>
                  <a:lnTo>
                    <a:pt x="45032" y="271373"/>
                  </a:lnTo>
                  <a:lnTo>
                    <a:pt x="45249" y="270742"/>
                  </a:lnTo>
                  <a:lnTo>
                    <a:pt x="45646" y="269592"/>
                  </a:lnTo>
                  <a:lnTo>
                    <a:pt x="44401" y="267293"/>
                  </a:lnTo>
                  <a:lnTo>
                    <a:pt x="41910" y="265463"/>
                  </a:lnTo>
                  <a:lnTo>
                    <a:pt x="40697" y="264571"/>
                  </a:lnTo>
                  <a:lnTo>
                    <a:pt x="39561" y="263736"/>
                  </a:lnTo>
                  <a:lnTo>
                    <a:pt x="38919" y="262562"/>
                  </a:lnTo>
                  <a:lnTo>
                    <a:pt x="38200" y="261248"/>
                  </a:lnTo>
                  <a:lnTo>
                    <a:pt x="37855" y="260202"/>
                  </a:lnTo>
                  <a:lnTo>
                    <a:pt x="36953" y="259108"/>
                  </a:lnTo>
                  <a:lnTo>
                    <a:pt x="35839" y="258323"/>
                  </a:lnTo>
                  <a:lnTo>
                    <a:pt x="34703" y="257811"/>
                  </a:lnTo>
                  <a:lnTo>
                    <a:pt x="34141" y="257834"/>
                  </a:lnTo>
                  <a:lnTo>
                    <a:pt x="33339" y="257112"/>
                  </a:lnTo>
                  <a:lnTo>
                    <a:pt x="32878" y="256175"/>
                  </a:lnTo>
                  <a:lnTo>
                    <a:pt x="32420" y="255244"/>
                  </a:lnTo>
                  <a:lnTo>
                    <a:pt x="32483" y="254313"/>
                  </a:lnTo>
                  <a:lnTo>
                    <a:pt x="32675" y="253931"/>
                  </a:lnTo>
                  <a:lnTo>
                    <a:pt x="32933" y="253420"/>
                  </a:lnTo>
                  <a:lnTo>
                    <a:pt x="32767" y="252258"/>
                  </a:lnTo>
                  <a:lnTo>
                    <a:pt x="31699" y="251047"/>
                  </a:lnTo>
                  <a:lnTo>
                    <a:pt x="31009" y="250266"/>
                  </a:lnTo>
                  <a:lnTo>
                    <a:pt x="30364" y="249535"/>
                  </a:lnTo>
                  <a:lnTo>
                    <a:pt x="29660" y="248736"/>
                  </a:lnTo>
                  <a:lnTo>
                    <a:pt x="26780" y="245472"/>
                  </a:lnTo>
                  <a:lnTo>
                    <a:pt x="26375" y="244744"/>
                  </a:lnTo>
                  <a:lnTo>
                    <a:pt x="26185" y="242166"/>
                  </a:lnTo>
                  <a:lnTo>
                    <a:pt x="26789" y="239052"/>
                  </a:lnTo>
                  <a:lnTo>
                    <a:pt x="26961" y="237656"/>
                  </a:lnTo>
                  <a:lnTo>
                    <a:pt x="26995" y="237377"/>
                  </a:lnTo>
                  <a:lnTo>
                    <a:pt x="27196" y="235747"/>
                  </a:lnTo>
                  <a:lnTo>
                    <a:pt x="27172" y="235530"/>
                  </a:lnTo>
                  <a:lnTo>
                    <a:pt x="27105" y="234915"/>
                  </a:lnTo>
                  <a:lnTo>
                    <a:pt x="26935" y="234560"/>
                  </a:lnTo>
                  <a:lnTo>
                    <a:pt x="24845" y="232874"/>
                  </a:lnTo>
                  <a:lnTo>
                    <a:pt x="23501" y="232259"/>
                  </a:lnTo>
                  <a:lnTo>
                    <a:pt x="22947" y="231592"/>
                  </a:lnTo>
                  <a:lnTo>
                    <a:pt x="22578" y="230364"/>
                  </a:lnTo>
                  <a:lnTo>
                    <a:pt x="22775" y="229857"/>
                  </a:lnTo>
                  <a:lnTo>
                    <a:pt x="23185" y="228805"/>
                  </a:lnTo>
                  <a:lnTo>
                    <a:pt x="23026" y="228208"/>
                  </a:lnTo>
                  <a:lnTo>
                    <a:pt x="21752" y="226456"/>
                  </a:lnTo>
                  <a:lnTo>
                    <a:pt x="20608" y="224884"/>
                  </a:lnTo>
                  <a:lnTo>
                    <a:pt x="20493" y="224379"/>
                  </a:lnTo>
                  <a:lnTo>
                    <a:pt x="21777" y="222658"/>
                  </a:lnTo>
                  <a:lnTo>
                    <a:pt x="23623" y="220184"/>
                  </a:lnTo>
                  <a:lnTo>
                    <a:pt x="23474" y="218947"/>
                  </a:lnTo>
                  <a:lnTo>
                    <a:pt x="22841" y="213696"/>
                  </a:lnTo>
                  <a:lnTo>
                    <a:pt x="21244" y="213241"/>
                  </a:lnTo>
                  <a:lnTo>
                    <a:pt x="18885" y="213234"/>
                  </a:lnTo>
                  <a:lnTo>
                    <a:pt x="18073" y="213283"/>
                  </a:lnTo>
                  <a:lnTo>
                    <a:pt x="17258" y="213812"/>
                  </a:lnTo>
                  <a:lnTo>
                    <a:pt x="14784" y="213711"/>
                  </a:lnTo>
                  <a:lnTo>
                    <a:pt x="13968" y="213678"/>
                  </a:lnTo>
                  <a:lnTo>
                    <a:pt x="14099" y="213168"/>
                  </a:lnTo>
                  <a:lnTo>
                    <a:pt x="14695" y="210842"/>
                  </a:lnTo>
                  <a:lnTo>
                    <a:pt x="15703" y="206912"/>
                  </a:lnTo>
                  <a:lnTo>
                    <a:pt x="15870" y="206262"/>
                  </a:lnTo>
                  <a:lnTo>
                    <a:pt x="16958" y="204988"/>
                  </a:lnTo>
                  <a:lnTo>
                    <a:pt x="17383" y="204492"/>
                  </a:lnTo>
                  <a:lnTo>
                    <a:pt x="17821" y="203979"/>
                  </a:lnTo>
                  <a:lnTo>
                    <a:pt x="18020" y="203355"/>
                  </a:lnTo>
                  <a:lnTo>
                    <a:pt x="18055" y="202141"/>
                  </a:lnTo>
                  <a:lnTo>
                    <a:pt x="18059" y="201983"/>
                  </a:lnTo>
                  <a:lnTo>
                    <a:pt x="17571" y="200435"/>
                  </a:lnTo>
                  <a:lnTo>
                    <a:pt x="16671" y="199720"/>
                  </a:lnTo>
                  <a:lnTo>
                    <a:pt x="15455" y="198753"/>
                  </a:lnTo>
                  <a:lnTo>
                    <a:pt x="12160" y="197546"/>
                  </a:lnTo>
                  <a:lnTo>
                    <a:pt x="10492" y="196936"/>
                  </a:lnTo>
                  <a:lnTo>
                    <a:pt x="9034" y="197430"/>
                  </a:lnTo>
                  <a:lnTo>
                    <a:pt x="7306" y="198016"/>
                  </a:lnTo>
                  <a:lnTo>
                    <a:pt x="6801" y="197846"/>
                  </a:lnTo>
                  <a:lnTo>
                    <a:pt x="5088" y="197272"/>
                  </a:lnTo>
                  <a:lnTo>
                    <a:pt x="4887" y="197204"/>
                  </a:lnTo>
                  <a:lnTo>
                    <a:pt x="4949" y="196663"/>
                  </a:lnTo>
                  <a:lnTo>
                    <a:pt x="5166" y="194775"/>
                  </a:lnTo>
                  <a:lnTo>
                    <a:pt x="5639" y="193600"/>
                  </a:lnTo>
                  <a:lnTo>
                    <a:pt x="5418" y="192934"/>
                  </a:lnTo>
                  <a:lnTo>
                    <a:pt x="5031" y="192462"/>
                  </a:lnTo>
                  <a:lnTo>
                    <a:pt x="4449" y="192129"/>
                  </a:lnTo>
                  <a:lnTo>
                    <a:pt x="2937" y="191263"/>
                  </a:lnTo>
                  <a:lnTo>
                    <a:pt x="1558" y="189092"/>
                  </a:lnTo>
                  <a:lnTo>
                    <a:pt x="1480" y="188827"/>
                  </a:lnTo>
                  <a:lnTo>
                    <a:pt x="1064" y="187408"/>
                  </a:lnTo>
                  <a:lnTo>
                    <a:pt x="0" y="186749"/>
                  </a:lnTo>
                  <a:lnTo>
                    <a:pt x="670" y="184963"/>
                  </a:lnTo>
                  <a:lnTo>
                    <a:pt x="1288" y="184628"/>
                  </a:lnTo>
                  <a:lnTo>
                    <a:pt x="2887" y="184080"/>
                  </a:lnTo>
                  <a:lnTo>
                    <a:pt x="3783" y="184637"/>
                  </a:lnTo>
                  <a:lnTo>
                    <a:pt x="4051" y="184689"/>
                  </a:lnTo>
                  <a:lnTo>
                    <a:pt x="4355" y="184400"/>
                  </a:lnTo>
                  <a:lnTo>
                    <a:pt x="4651" y="183876"/>
                  </a:lnTo>
                  <a:lnTo>
                    <a:pt x="4726" y="183390"/>
                  </a:lnTo>
                  <a:lnTo>
                    <a:pt x="4580" y="182907"/>
                  </a:lnTo>
                  <a:lnTo>
                    <a:pt x="4431" y="182831"/>
                  </a:lnTo>
                  <a:lnTo>
                    <a:pt x="4054" y="182822"/>
                  </a:lnTo>
                  <a:lnTo>
                    <a:pt x="4048" y="182695"/>
                  </a:lnTo>
                  <a:lnTo>
                    <a:pt x="4089" y="182327"/>
                  </a:lnTo>
                  <a:lnTo>
                    <a:pt x="4250" y="182028"/>
                  </a:lnTo>
                  <a:lnTo>
                    <a:pt x="5110" y="180988"/>
                  </a:lnTo>
                  <a:lnTo>
                    <a:pt x="4754" y="180528"/>
                  </a:lnTo>
                  <a:lnTo>
                    <a:pt x="4293" y="180129"/>
                  </a:lnTo>
                  <a:lnTo>
                    <a:pt x="4532" y="179685"/>
                  </a:lnTo>
                  <a:lnTo>
                    <a:pt x="4925" y="179456"/>
                  </a:lnTo>
                  <a:lnTo>
                    <a:pt x="4177" y="177617"/>
                  </a:lnTo>
                  <a:lnTo>
                    <a:pt x="3510" y="177199"/>
                  </a:lnTo>
                  <a:lnTo>
                    <a:pt x="3419" y="176948"/>
                  </a:lnTo>
                  <a:lnTo>
                    <a:pt x="3955" y="176263"/>
                  </a:lnTo>
                  <a:lnTo>
                    <a:pt x="4963" y="175192"/>
                  </a:lnTo>
                  <a:lnTo>
                    <a:pt x="5682" y="174162"/>
                  </a:lnTo>
                  <a:lnTo>
                    <a:pt x="6023" y="173427"/>
                  </a:lnTo>
                  <a:lnTo>
                    <a:pt x="7552" y="172509"/>
                  </a:lnTo>
                  <a:lnTo>
                    <a:pt x="7884" y="172384"/>
                  </a:lnTo>
                  <a:lnTo>
                    <a:pt x="8192" y="172374"/>
                  </a:lnTo>
                  <a:lnTo>
                    <a:pt x="8614" y="172186"/>
                  </a:lnTo>
                  <a:lnTo>
                    <a:pt x="9199" y="171584"/>
                  </a:lnTo>
                  <a:lnTo>
                    <a:pt x="9334" y="171258"/>
                  </a:lnTo>
                  <a:lnTo>
                    <a:pt x="9541" y="171287"/>
                  </a:lnTo>
                  <a:lnTo>
                    <a:pt x="10359" y="171654"/>
                  </a:lnTo>
                  <a:lnTo>
                    <a:pt x="11082" y="172242"/>
                  </a:lnTo>
                  <a:lnTo>
                    <a:pt x="11303" y="172548"/>
                  </a:lnTo>
                  <a:lnTo>
                    <a:pt x="11532" y="173828"/>
                  </a:lnTo>
                  <a:lnTo>
                    <a:pt x="12193" y="175208"/>
                  </a:lnTo>
                  <a:lnTo>
                    <a:pt x="12089" y="175992"/>
                  </a:lnTo>
                  <a:lnTo>
                    <a:pt x="12763" y="176150"/>
                  </a:lnTo>
                  <a:lnTo>
                    <a:pt x="14563" y="176282"/>
                  </a:lnTo>
                  <a:lnTo>
                    <a:pt x="15042" y="175781"/>
                  </a:lnTo>
                  <a:lnTo>
                    <a:pt x="16453" y="175539"/>
                  </a:lnTo>
                  <a:lnTo>
                    <a:pt x="17014" y="175160"/>
                  </a:lnTo>
                  <a:lnTo>
                    <a:pt x="17021" y="174897"/>
                  </a:lnTo>
                  <a:lnTo>
                    <a:pt x="17178" y="174681"/>
                  </a:lnTo>
                  <a:lnTo>
                    <a:pt x="17886" y="174313"/>
                  </a:lnTo>
                  <a:lnTo>
                    <a:pt x="18207" y="173457"/>
                  </a:lnTo>
                  <a:lnTo>
                    <a:pt x="18218" y="173090"/>
                  </a:lnTo>
                  <a:lnTo>
                    <a:pt x="18336" y="172766"/>
                  </a:lnTo>
                  <a:lnTo>
                    <a:pt x="18745" y="172610"/>
                  </a:lnTo>
                  <a:lnTo>
                    <a:pt x="20114" y="171767"/>
                  </a:lnTo>
                  <a:lnTo>
                    <a:pt x="19935" y="171157"/>
                  </a:lnTo>
                  <a:lnTo>
                    <a:pt x="19994" y="170895"/>
                  </a:lnTo>
                  <a:lnTo>
                    <a:pt x="20271" y="170647"/>
                  </a:lnTo>
                  <a:lnTo>
                    <a:pt x="20852" y="170545"/>
                  </a:lnTo>
                  <a:lnTo>
                    <a:pt x="20695" y="170087"/>
                  </a:lnTo>
                  <a:lnTo>
                    <a:pt x="20628" y="169869"/>
                  </a:lnTo>
                  <a:lnTo>
                    <a:pt x="20836" y="169546"/>
                  </a:lnTo>
                  <a:lnTo>
                    <a:pt x="21153" y="169626"/>
                  </a:lnTo>
                  <a:lnTo>
                    <a:pt x="21284" y="169418"/>
                  </a:lnTo>
                  <a:lnTo>
                    <a:pt x="21408" y="169089"/>
                  </a:lnTo>
                  <a:lnTo>
                    <a:pt x="21548" y="168908"/>
                  </a:lnTo>
                  <a:lnTo>
                    <a:pt x="22673" y="167957"/>
                  </a:lnTo>
                  <a:lnTo>
                    <a:pt x="22976" y="167862"/>
                  </a:lnTo>
                  <a:lnTo>
                    <a:pt x="23431" y="168105"/>
                  </a:lnTo>
                  <a:lnTo>
                    <a:pt x="23853" y="168135"/>
                  </a:lnTo>
                  <a:lnTo>
                    <a:pt x="24243" y="167429"/>
                  </a:lnTo>
                  <a:lnTo>
                    <a:pt x="25007" y="166982"/>
                  </a:lnTo>
                  <a:lnTo>
                    <a:pt x="25517" y="166309"/>
                  </a:lnTo>
                  <a:lnTo>
                    <a:pt x="25687" y="165806"/>
                  </a:lnTo>
                  <a:lnTo>
                    <a:pt x="26073" y="165763"/>
                  </a:lnTo>
                  <a:lnTo>
                    <a:pt x="26305" y="165659"/>
                  </a:lnTo>
                  <a:lnTo>
                    <a:pt x="26917" y="165566"/>
                  </a:lnTo>
                  <a:lnTo>
                    <a:pt x="27508" y="165170"/>
                  </a:lnTo>
                  <a:lnTo>
                    <a:pt x="27582" y="164986"/>
                  </a:lnTo>
                  <a:lnTo>
                    <a:pt x="27651" y="164311"/>
                  </a:lnTo>
                  <a:lnTo>
                    <a:pt x="28261" y="163543"/>
                  </a:lnTo>
                  <a:lnTo>
                    <a:pt x="28801" y="163508"/>
                  </a:lnTo>
                  <a:lnTo>
                    <a:pt x="29388" y="163277"/>
                  </a:lnTo>
                  <a:lnTo>
                    <a:pt x="29643" y="162764"/>
                  </a:lnTo>
                  <a:lnTo>
                    <a:pt x="29743" y="162195"/>
                  </a:lnTo>
                  <a:lnTo>
                    <a:pt x="30697" y="161983"/>
                  </a:lnTo>
                  <a:lnTo>
                    <a:pt x="30873" y="161804"/>
                  </a:lnTo>
                  <a:lnTo>
                    <a:pt x="31136" y="161293"/>
                  </a:lnTo>
                  <a:lnTo>
                    <a:pt x="31295" y="161194"/>
                  </a:lnTo>
                  <a:lnTo>
                    <a:pt x="31695" y="161169"/>
                  </a:lnTo>
                  <a:lnTo>
                    <a:pt x="32102" y="161320"/>
                  </a:lnTo>
                  <a:lnTo>
                    <a:pt x="32333" y="161565"/>
                  </a:lnTo>
                  <a:lnTo>
                    <a:pt x="33211" y="161964"/>
                  </a:lnTo>
                  <a:lnTo>
                    <a:pt x="33607" y="161958"/>
                  </a:lnTo>
                  <a:lnTo>
                    <a:pt x="34639" y="161618"/>
                  </a:lnTo>
                  <a:lnTo>
                    <a:pt x="34802" y="161666"/>
                  </a:lnTo>
                  <a:lnTo>
                    <a:pt x="35019" y="161750"/>
                  </a:lnTo>
                  <a:lnTo>
                    <a:pt x="35302" y="162271"/>
                  </a:lnTo>
                  <a:lnTo>
                    <a:pt x="35614" y="162512"/>
                  </a:lnTo>
                  <a:lnTo>
                    <a:pt x="36414" y="162347"/>
                  </a:lnTo>
                  <a:lnTo>
                    <a:pt x="36863" y="162101"/>
                  </a:lnTo>
                  <a:lnTo>
                    <a:pt x="37197" y="161682"/>
                  </a:lnTo>
                  <a:lnTo>
                    <a:pt x="37548" y="161720"/>
                  </a:lnTo>
                  <a:lnTo>
                    <a:pt x="38314" y="162005"/>
                  </a:lnTo>
                  <a:lnTo>
                    <a:pt x="39235" y="161643"/>
                  </a:lnTo>
                  <a:lnTo>
                    <a:pt x="40233" y="161539"/>
                  </a:lnTo>
                  <a:lnTo>
                    <a:pt x="40807" y="161743"/>
                  </a:lnTo>
                  <a:lnTo>
                    <a:pt x="41340" y="161584"/>
                  </a:lnTo>
                  <a:lnTo>
                    <a:pt x="41468" y="161527"/>
                  </a:lnTo>
                  <a:lnTo>
                    <a:pt x="42940" y="160042"/>
                  </a:lnTo>
                  <a:lnTo>
                    <a:pt x="43777" y="159861"/>
                  </a:lnTo>
                  <a:lnTo>
                    <a:pt x="45382" y="160070"/>
                  </a:lnTo>
                  <a:lnTo>
                    <a:pt x="45331" y="159894"/>
                  </a:lnTo>
                  <a:lnTo>
                    <a:pt x="45049" y="159536"/>
                  </a:lnTo>
                  <a:lnTo>
                    <a:pt x="45019" y="159299"/>
                  </a:lnTo>
                  <a:lnTo>
                    <a:pt x="45052" y="159087"/>
                  </a:lnTo>
                  <a:lnTo>
                    <a:pt x="45489" y="157980"/>
                  </a:lnTo>
                  <a:lnTo>
                    <a:pt x="47065" y="156370"/>
                  </a:lnTo>
                  <a:lnTo>
                    <a:pt x="47755" y="156589"/>
                  </a:lnTo>
                  <a:lnTo>
                    <a:pt x="48638" y="156534"/>
                  </a:lnTo>
                  <a:lnTo>
                    <a:pt x="49588" y="155863"/>
                  </a:lnTo>
                  <a:lnTo>
                    <a:pt x="50957" y="155969"/>
                  </a:lnTo>
                  <a:lnTo>
                    <a:pt x="53089" y="155507"/>
                  </a:lnTo>
                  <a:lnTo>
                    <a:pt x="53584" y="155051"/>
                  </a:lnTo>
                  <a:lnTo>
                    <a:pt x="53024" y="154581"/>
                  </a:lnTo>
                  <a:lnTo>
                    <a:pt x="52999" y="154425"/>
                  </a:lnTo>
                  <a:lnTo>
                    <a:pt x="53128" y="153589"/>
                  </a:lnTo>
                  <a:lnTo>
                    <a:pt x="53033" y="153167"/>
                  </a:lnTo>
                  <a:lnTo>
                    <a:pt x="52543" y="152962"/>
                  </a:lnTo>
                  <a:lnTo>
                    <a:pt x="52466" y="152354"/>
                  </a:lnTo>
                  <a:lnTo>
                    <a:pt x="52468" y="151770"/>
                  </a:lnTo>
                  <a:lnTo>
                    <a:pt x="52621" y="151307"/>
                  </a:lnTo>
                  <a:lnTo>
                    <a:pt x="52745" y="149859"/>
                  </a:lnTo>
                  <a:lnTo>
                    <a:pt x="53687" y="147951"/>
                  </a:lnTo>
                  <a:lnTo>
                    <a:pt x="54304" y="147039"/>
                  </a:lnTo>
                  <a:lnTo>
                    <a:pt x="54728" y="146778"/>
                  </a:lnTo>
                  <a:lnTo>
                    <a:pt x="55293" y="146085"/>
                  </a:lnTo>
                  <a:lnTo>
                    <a:pt x="55169" y="145701"/>
                  </a:lnTo>
                  <a:lnTo>
                    <a:pt x="55021" y="145496"/>
                  </a:lnTo>
                  <a:lnTo>
                    <a:pt x="55069" y="145206"/>
                  </a:lnTo>
                  <a:lnTo>
                    <a:pt x="55479" y="144640"/>
                  </a:lnTo>
                  <a:lnTo>
                    <a:pt x="56136" y="144765"/>
                  </a:lnTo>
                  <a:lnTo>
                    <a:pt x="56637" y="144288"/>
                  </a:lnTo>
                  <a:lnTo>
                    <a:pt x="57258" y="144108"/>
                  </a:lnTo>
                  <a:lnTo>
                    <a:pt x="58486" y="144624"/>
                  </a:lnTo>
                  <a:lnTo>
                    <a:pt x="59011" y="145032"/>
                  </a:lnTo>
                  <a:lnTo>
                    <a:pt x="59852" y="145531"/>
                  </a:lnTo>
                  <a:lnTo>
                    <a:pt x="60176" y="145135"/>
                  </a:lnTo>
                  <a:lnTo>
                    <a:pt x="60540" y="144424"/>
                  </a:lnTo>
                  <a:lnTo>
                    <a:pt x="60780" y="143687"/>
                  </a:lnTo>
                  <a:lnTo>
                    <a:pt x="60983" y="143330"/>
                  </a:lnTo>
                  <a:lnTo>
                    <a:pt x="62039" y="142871"/>
                  </a:lnTo>
                  <a:lnTo>
                    <a:pt x="62552" y="141856"/>
                  </a:lnTo>
                  <a:lnTo>
                    <a:pt x="62398" y="141630"/>
                  </a:lnTo>
                  <a:lnTo>
                    <a:pt x="61419" y="140927"/>
                  </a:lnTo>
                  <a:lnTo>
                    <a:pt x="61410" y="140436"/>
                  </a:lnTo>
                  <a:lnTo>
                    <a:pt x="62173" y="139262"/>
                  </a:lnTo>
                  <a:lnTo>
                    <a:pt x="62702" y="138268"/>
                  </a:lnTo>
                  <a:lnTo>
                    <a:pt x="63924" y="138703"/>
                  </a:lnTo>
                  <a:lnTo>
                    <a:pt x="64812" y="138810"/>
                  </a:lnTo>
                  <a:lnTo>
                    <a:pt x="65500" y="138343"/>
                  </a:lnTo>
                  <a:lnTo>
                    <a:pt x="65998" y="138112"/>
                  </a:lnTo>
                  <a:lnTo>
                    <a:pt x="68299" y="137368"/>
                  </a:lnTo>
                  <a:lnTo>
                    <a:pt x="68505" y="136360"/>
                  </a:lnTo>
                  <a:lnTo>
                    <a:pt x="68795" y="135789"/>
                  </a:lnTo>
                  <a:lnTo>
                    <a:pt x="69632" y="135867"/>
                  </a:lnTo>
                  <a:lnTo>
                    <a:pt x="70338" y="135644"/>
                  </a:lnTo>
                  <a:lnTo>
                    <a:pt x="70945" y="134546"/>
                  </a:lnTo>
                  <a:lnTo>
                    <a:pt x="70810" y="134106"/>
                  </a:lnTo>
                  <a:lnTo>
                    <a:pt x="71005" y="133350"/>
                  </a:lnTo>
                  <a:lnTo>
                    <a:pt x="73053" y="132720"/>
                  </a:lnTo>
                  <a:lnTo>
                    <a:pt x="74400" y="134170"/>
                  </a:lnTo>
                  <a:lnTo>
                    <a:pt x="75084" y="134572"/>
                  </a:lnTo>
                  <a:lnTo>
                    <a:pt x="76345" y="134055"/>
                  </a:lnTo>
                  <a:lnTo>
                    <a:pt x="77521" y="134328"/>
                  </a:lnTo>
                  <a:lnTo>
                    <a:pt x="78540" y="134847"/>
                  </a:lnTo>
                  <a:lnTo>
                    <a:pt x="79012" y="134201"/>
                  </a:lnTo>
                  <a:lnTo>
                    <a:pt x="79164" y="133750"/>
                  </a:lnTo>
                  <a:lnTo>
                    <a:pt x="79563" y="133186"/>
                  </a:lnTo>
                  <a:lnTo>
                    <a:pt x="80442" y="132941"/>
                  </a:lnTo>
                  <a:lnTo>
                    <a:pt x="80996" y="132656"/>
                  </a:lnTo>
                  <a:lnTo>
                    <a:pt x="81274" y="132431"/>
                  </a:lnTo>
                  <a:lnTo>
                    <a:pt x="81611" y="131836"/>
                  </a:lnTo>
                  <a:lnTo>
                    <a:pt x="81864" y="131577"/>
                  </a:lnTo>
                  <a:lnTo>
                    <a:pt x="82752" y="131003"/>
                  </a:lnTo>
                  <a:lnTo>
                    <a:pt x="83758" y="130536"/>
                  </a:lnTo>
                  <a:lnTo>
                    <a:pt x="85056" y="129504"/>
                  </a:lnTo>
                  <a:lnTo>
                    <a:pt x="85257" y="128910"/>
                  </a:lnTo>
                  <a:lnTo>
                    <a:pt x="85390" y="128731"/>
                  </a:lnTo>
                  <a:lnTo>
                    <a:pt x="86005" y="128345"/>
                  </a:lnTo>
                  <a:lnTo>
                    <a:pt x="85964" y="127986"/>
                  </a:lnTo>
                  <a:lnTo>
                    <a:pt x="85841" y="127787"/>
                  </a:lnTo>
                  <a:lnTo>
                    <a:pt x="85729" y="127189"/>
                  </a:lnTo>
                  <a:lnTo>
                    <a:pt x="85674" y="126448"/>
                  </a:lnTo>
                  <a:lnTo>
                    <a:pt x="86282" y="126231"/>
                  </a:lnTo>
                  <a:lnTo>
                    <a:pt x="86499" y="126044"/>
                  </a:lnTo>
                  <a:lnTo>
                    <a:pt x="86506" y="115352"/>
                  </a:lnTo>
                  <a:lnTo>
                    <a:pt x="86139" y="115340"/>
                  </a:lnTo>
                  <a:lnTo>
                    <a:pt x="86011" y="115475"/>
                  </a:lnTo>
                  <a:lnTo>
                    <a:pt x="85883" y="115498"/>
                  </a:lnTo>
                  <a:lnTo>
                    <a:pt x="83568" y="115747"/>
                  </a:lnTo>
                  <a:lnTo>
                    <a:pt x="83104" y="115691"/>
                  </a:lnTo>
                  <a:lnTo>
                    <a:pt x="82620" y="115339"/>
                  </a:lnTo>
                  <a:lnTo>
                    <a:pt x="81104" y="115683"/>
                  </a:lnTo>
                  <a:lnTo>
                    <a:pt x="79781" y="115561"/>
                  </a:lnTo>
                  <a:lnTo>
                    <a:pt x="79283" y="115754"/>
                  </a:lnTo>
                  <a:lnTo>
                    <a:pt x="79288" y="116126"/>
                  </a:lnTo>
                  <a:lnTo>
                    <a:pt x="78896" y="116531"/>
                  </a:lnTo>
                  <a:lnTo>
                    <a:pt x="78122" y="115599"/>
                  </a:lnTo>
                  <a:lnTo>
                    <a:pt x="78105" y="114628"/>
                  </a:lnTo>
                  <a:lnTo>
                    <a:pt x="78228" y="113810"/>
                  </a:lnTo>
                  <a:lnTo>
                    <a:pt x="77892" y="113606"/>
                  </a:lnTo>
                  <a:lnTo>
                    <a:pt x="77211" y="113606"/>
                  </a:lnTo>
                  <a:lnTo>
                    <a:pt x="77181" y="114045"/>
                  </a:lnTo>
                  <a:lnTo>
                    <a:pt x="76905" y="114602"/>
                  </a:lnTo>
                  <a:lnTo>
                    <a:pt x="76692" y="114666"/>
                  </a:lnTo>
                  <a:lnTo>
                    <a:pt x="76309" y="114577"/>
                  </a:lnTo>
                  <a:lnTo>
                    <a:pt x="75862" y="114681"/>
                  </a:lnTo>
                  <a:lnTo>
                    <a:pt x="75560" y="115079"/>
                  </a:lnTo>
                  <a:lnTo>
                    <a:pt x="75245" y="115585"/>
                  </a:lnTo>
                  <a:lnTo>
                    <a:pt x="75109" y="115529"/>
                  </a:lnTo>
                  <a:lnTo>
                    <a:pt x="75156" y="114663"/>
                  </a:lnTo>
                  <a:lnTo>
                    <a:pt x="75045" y="114421"/>
                  </a:lnTo>
                  <a:lnTo>
                    <a:pt x="74078" y="113574"/>
                  </a:lnTo>
                  <a:lnTo>
                    <a:pt x="73353" y="113043"/>
                  </a:lnTo>
                  <a:lnTo>
                    <a:pt x="72940" y="112872"/>
                  </a:lnTo>
                  <a:lnTo>
                    <a:pt x="72671" y="112217"/>
                  </a:lnTo>
                  <a:lnTo>
                    <a:pt x="72607" y="111883"/>
                  </a:lnTo>
                  <a:lnTo>
                    <a:pt x="74548" y="110745"/>
                  </a:lnTo>
                  <a:lnTo>
                    <a:pt x="76034" y="110596"/>
                  </a:lnTo>
                  <a:lnTo>
                    <a:pt x="76928" y="109737"/>
                  </a:lnTo>
                  <a:lnTo>
                    <a:pt x="77618" y="110071"/>
                  </a:lnTo>
                  <a:lnTo>
                    <a:pt x="77924" y="110127"/>
                  </a:lnTo>
                  <a:lnTo>
                    <a:pt x="78244" y="110060"/>
                  </a:lnTo>
                  <a:lnTo>
                    <a:pt x="78461" y="109952"/>
                  </a:lnTo>
                  <a:lnTo>
                    <a:pt x="78963" y="109502"/>
                  </a:lnTo>
                  <a:lnTo>
                    <a:pt x="79112" y="109138"/>
                  </a:lnTo>
                  <a:lnTo>
                    <a:pt x="79380" y="108870"/>
                  </a:lnTo>
                  <a:lnTo>
                    <a:pt x="79695" y="108747"/>
                  </a:lnTo>
                  <a:lnTo>
                    <a:pt x="81032" y="108561"/>
                  </a:lnTo>
                  <a:lnTo>
                    <a:pt x="80631" y="108335"/>
                  </a:lnTo>
                  <a:lnTo>
                    <a:pt x="80180" y="108182"/>
                  </a:lnTo>
                  <a:lnTo>
                    <a:pt x="79929" y="108167"/>
                  </a:lnTo>
                  <a:lnTo>
                    <a:pt x="79576" y="108301"/>
                  </a:lnTo>
                  <a:lnTo>
                    <a:pt x="79405" y="108246"/>
                  </a:lnTo>
                  <a:lnTo>
                    <a:pt x="79823" y="107539"/>
                  </a:lnTo>
                  <a:lnTo>
                    <a:pt x="80189" y="107078"/>
                  </a:lnTo>
                  <a:lnTo>
                    <a:pt x="80721" y="106699"/>
                  </a:lnTo>
                  <a:lnTo>
                    <a:pt x="80900" y="106324"/>
                  </a:lnTo>
                  <a:lnTo>
                    <a:pt x="80636" y="105852"/>
                  </a:lnTo>
                  <a:lnTo>
                    <a:pt x="80440" y="105644"/>
                  </a:lnTo>
                  <a:lnTo>
                    <a:pt x="80538" y="105450"/>
                  </a:lnTo>
                  <a:lnTo>
                    <a:pt x="80695" y="105346"/>
                  </a:lnTo>
                  <a:lnTo>
                    <a:pt x="81219" y="105324"/>
                  </a:lnTo>
                  <a:lnTo>
                    <a:pt x="81624" y="105216"/>
                  </a:lnTo>
                  <a:lnTo>
                    <a:pt x="82050" y="104729"/>
                  </a:lnTo>
                  <a:lnTo>
                    <a:pt x="82327" y="104618"/>
                  </a:lnTo>
                  <a:lnTo>
                    <a:pt x="84146" y="105291"/>
                  </a:lnTo>
                  <a:lnTo>
                    <a:pt x="84286" y="105462"/>
                  </a:lnTo>
                  <a:lnTo>
                    <a:pt x="84738" y="105518"/>
                  </a:lnTo>
                  <a:lnTo>
                    <a:pt x="84947" y="105343"/>
                  </a:lnTo>
                  <a:lnTo>
                    <a:pt x="84853" y="105046"/>
                  </a:lnTo>
                  <a:lnTo>
                    <a:pt x="83741" y="104012"/>
                  </a:lnTo>
                  <a:lnTo>
                    <a:pt x="82928" y="103685"/>
                  </a:lnTo>
                  <a:lnTo>
                    <a:pt x="82928" y="103540"/>
                  </a:lnTo>
                  <a:lnTo>
                    <a:pt x="83090" y="102993"/>
                  </a:lnTo>
                  <a:lnTo>
                    <a:pt x="83426" y="102848"/>
                  </a:lnTo>
                  <a:lnTo>
                    <a:pt x="85169" y="103624"/>
                  </a:lnTo>
                  <a:lnTo>
                    <a:pt x="85166" y="99486"/>
                  </a:lnTo>
                  <a:lnTo>
                    <a:pt x="117210" y="99434"/>
                  </a:lnTo>
                  <a:lnTo>
                    <a:pt x="117252" y="92319"/>
                  </a:lnTo>
                  <a:lnTo>
                    <a:pt x="117266" y="86885"/>
                  </a:lnTo>
                  <a:lnTo>
                    <a:pt x="117272" y="77206"/>
                  </a:lnTo>
                  <a:lnTo>
                    <a:pt x="117244" y="71219"/>
                  </a:lnTo>
                  <a:lnTo>
                    <a:pt x="117345" y="70353"/>
                  </a:lnTo>
                  <a:lnTo>
                    <a:pt x="117349" y="68858"/>
                  </a:lnTo>
                  <a:lnTo>
                    <a:pt x="117318" y="57611"/>
                  </a:lnTo>
                  <a:lnTo>
                    <a:pt x="117064" y="57049"/>
                  </a:lnTo>
                  <a:lnTo>
                    <a:pt x="117065" y="56903"/>
                  </a:lnTo>
                  <a:lnTo>
                    <a:pt x="117065" y="56079"/>
                  </a:lnTo>
                  <a:lnTo>
                    <a:pt x="117085" y="46753"/>
                  </a:lnTo>
                  <a:lnTo>
                    <a:pt x="117083" y="45981"/>
                  </a:lnTo>
                  <a:lnTo>
                    <a:pt x="117012" y="15981"/>
                  </a:lnTo>
                  <a:lnTo>
                    <a:pt x="116740" y="15851"/>
                  </a:lnTo>
                  <a:lnTo>
                    <a:pt x="115924" y="15802"/>
                  </a:lnTo>
                  <a:lnTo>
                    <a:pt x="115717" y="15867"/>
                  </a:lnTo>
                  <a:lnTo>
                    <a:pt x="115380" y="16453"/>
                  </a:lnTo>
                  <a:lnTo>
                    <a:pt x="114655" y="16996"/>
                  </a:lnTo>
                  <a:lnTo>
                    <a:pt x="114451" y="17102"/>
                  </a:lnTo>
                  <a:lnTo>
                    <a:pt x="114063" y="16847"/>
                  </a:lnTo>
                  <a:lnTo>
                    <a:pt x="113904" y="16938"/>
                  </a:lnTo>
                  <a:lnTo>
                    <a:pt x="112838" y="17655"/>
                  </a:lnTo>
                  <a:lnTo>
                    <a:pt x="112205" y="18197"/>
                  </a:lnTo>
                  <a:lnTo>
                    <a:pt x="112133" y="18376"/>
                  </a:lnTo>
                  <a:lnTo>
                    <a:pt x="111826" y="18639"/>
                  </a:lnTo>
                  <a:lnTo>
                    <a:pt x="111099" y="18615"/>
                  </a:lnTo>
                  <a:lnTo>
                    <a:pt x="110675" y="18409"/>
                  </a:lnTo>
                  <a:lnTo>
                    <a:pt x="111331" y="17655"/>
                  </a:lnTo>
                  <a:lnTo>
                    <a:pt x="111395" y="17369"/>
                  </a:lnTo>
                  <a:lnTo>
                    <a:pt x="111335" y="17135"/>
                  </a:lnTo>
                  <a:lnTo>
                    <a:pt x="110978" y="16659"/>
                  </a:lnTo>
                  <a:lnTo>
                    <a:pt x="110715" y="15507"/>
                  </a:lnTo>
                  <a:lnTo>
                    <a:pt x="110749" y="15117"/>
                  </a:lnTo>
                  <a:lnTo>
                    <a:pt x="111257" y="13736"/>
                  </a:lnTo>
                  <a:lnTo>
                    <a:pt x="111283" y="12741"/>
                  </a:lnTo>
                  <a:lnTo>
                    <a:pt x="111846" y="11774"/>
                  </a:lnTo>
                  <a:lnTo>
                    <a:pt x="111812" y="11562"/>
                  </a:lnTo>
                  <a:lnTo>
                    <a:pt x="111459" y="10733"/>
                  </a:lnTo>
                  <a:lnTo>
                    <a:pt x="111433" y="10451"/>
                  </a:lnTo>
                  <a:lnTo>
                    <a:pt x="111734" y="9161"/>
                  </a:lnTo>
                  <a:lnTo>
                    <a:pt x="112940" y="7314"/>
                  </a:lnTo>
                  <a:lnTo>
                    <a:pt x="113551" y="8012"/>
                  </a:lnTo>
                  <a:lnTo>
                    <a:pt x="113857" y="8518"/>
                  </a:lnTo>
                  <a:lnTo>
                    <a:pt x="114619" y="8540"/>
                  </a:lnTo>
                  <a:lnTo>
                    <a:pt x="115024" y="8113"/>
                  </a:lnTo>
                  <a:lnTo>
                    <a:pt x="115787" y="8024"/>
                  </a:lnTo>
                  <a:lnTo>
                    <a:pt x="115998" y="8615"/>
                  </a:lnTo>
                  <a:lnTo>
                    <a:pt x="116329" y="8812"/>
                  </a:lnTo>
                  <a:lnTo>
                    <a:pt x="116876" y="8864"/>
                  </a:lnTo>
                  <a:lnTo>
                    <a:pt x="117203" y="9225"/>
                  </a:lnTo>
                  <a:lnTo>
                    <a:pt x="117487" y="9678"/>
                  </a:lnTo>
                  <a:lnTo>
                    <a:pt x="117350" y="9986"/>
                  </a:lnTo>
                  <a:lnTo>
                    <a:pt x="117771" y="10756"/>
                  </a:lnTo>
                  <a:lnTo>
                    <a:pt x="117965" y="10912"/>
                  </a:lnTo>
                  <a:lnTo>
                    <a:pt x="118821" y="12344"/>
                  </a:lnTo>
                  <a:lnTo>
                    <a:pt x="119178" y="12585"/>
                  </a:lnTo>
                  <a:lnTo>
                    <a:pt x="119350" y="12548"/>
                  </a:lnTo>
                  <a:lnTo>
                    <a:pt x="119686" y="12292"/>
                  </a:lnTo>
                  <a:lnTo>
                    <a:pt x="120414" y="12227"/>
                  </a:lnTo>
                  <a:lnTo>
                    <a:pt x="120646" y="12326"/>
                  </a:lnTo>
                  <a:lnTo>
                    <a:pt x="120930" y="12664"/>
                  </a:lnTo>
                  <a:lnTo>
                    <a:pt x="121673" y="13836"/>
                  </a:lnTo>
                  <a:lnTo>
                    <a:pt x="121850" y="14260"/>
                  </a:lnTo>
                  <a:lnTo>
                    <a:pt x="122643" y="15334"/>
                  </a:lnTo>
                  <a:lnTo>
                    <a:pt x="122786" y="15460"/>
                  </a:lnTo>
                  <a:lnTo>
                    <a:pt x="123156" y="15605"/>
                  </a:lnTo>
                  <a:lnTo>
                    <a:pt x="123423" y="15620"/>
                  </a:lnTo>
                  <a:lnTo>
                    <a:pt x="123711" y="15768"/>
                  </a:lnTo>
                  <a:lnTo>
                    <a:pt x="124054" y="16073"/>
                  </a:lnTo>
                  <a:lnTo>
                    <a:pt x="124361" y="16493"/>
                  </a:lnTo>
                  <a:lnTo>
                    <a:pt x="124504" y="16571"/>
                  </a:lnTo>
                  <a:lnTo>
                    <a:pt x="125376" y="16658"/>
                  </a:lnTo>
                  <a:lnTo>
                    <a:pt x="125132" y="16478"/>
                  </a:lnTo>
                  <a:lnTo>
                    <a:pt x="124835" y="16422"/>
                  </a:lnTo>
                  <a:lnTo>
                    <a:pt x="124589" y="16262"/>
                  </a:lnTo>
                  <a:lnTo>
                    <a:pt x="124262" y="15787"/>
                  </a:lnTo>
                  <a:lnTo>
                    <a:pt x="124739" y="15404"/>
                  </a:lnTo>
                  <a:lnTo>
                    <a:pt x="124911" y="15095"/>
                  </a:lnTo>
                  <a:lnTo>
                    <a:pt x="124941" y="14504"/>
                  </a:lnTo>
                  <a:lnTo>
                    <a:pt x="124782" y="14563"/>
                  </a:lnTo>
                  <a:lnTo>
                    <a:pt x="124623" y="14861"/>
                  </a:lnTo>
                  <a:lnTo>
                    <a:pt x="123896" y="14943"/>
                  </a:lnTo>
                  <a:lnTo>
                    <a:pt x="124134" y="14518"/>
                  </a:lnTo>
                  <a:lnTo>
                    <a:pt x="122668" y="13855"/>
                  </a:lnTo>
                  <a:lnTo>
                    <a:pt x="122018" y="12829"/>
                  </a:lnTo>
                  <a:lnTo>
                    <a:pt x="122736" y="12122"/>
                  </a:lnTo>
                  <a:lnTo>
                    <a:pt x="123489" y="11791"/>
                  </a:lnTo>
                  <a:lnTo>
                    <a:pt x="124742" y="11868"/>
                  </a:lnTo>
                  <a:lnTo>
                    <a:pt x="124768" y="12036"/>
                  </a:lnTo>
                  <a:lnTo>
                    <a:pt x="124587" y="12173"/>
                  </a:lnTo>
                  <a:lnTo>
                    <a:pt x="124153" y="12289"/>
                  </a:lnTo>
                  <a:lnTo>
                    <a:pt x="123817" y="12683"/>
                  </a:lnTo>
                  <a:lnTo>
                    <a:pt x="124179" y="12805"/>
                  </a:lnTo>
                  <a:lnTo>
                    <a:pt x="124790" y="12720"/>
                  </a:lnTo>
                  <a:lnTo>
                    <a:pt x="125031" y="13861"/>
                  </a:lnTo>
                  <a:lnTo>
                    <a:pt x="125957" y="14741"/>
                  </a:lnTo>
                  <a:lnTo>
                    <a:pt x="126603" y="15061"/>
                  </a:lnTo>
                  <a:lnTo>
                    <a:pt x="126736" y="15429"/>
                  </a:lnTo>
                  <a:lnTo>
                    <a:pt x="126642" y="15633"/>
                  </a:lnTo>
                  <a:lnTo>
                    <a:pt x="126698" y="15893"/>
                  </a:lnTo>
                  <a:lnTo>
                    <a:pt x="126965" y="16443"/>
                  </a:lnTo>
                  <a:lnTo>
                    <a:pt x="127116" y="16622"/>
                  </a:lnTo>
                  <a:lnTo>
                    <a:pt x="127365" y="16837"/>
                  </a:lnTo>
                  <a:lnTo>
                    <a:pt x="127494" y="16793"/>
                  </a:lnTo>
                  <a:lnTo>
                    <a:pt x="127593" y="16629"/>
                  </a:lnTo>
                  <a:lnTo>
                    <a:pt x="127731" y="16618"/>
                  </a:lnTo>
                  <a:lnTo>
                    <a:pt x="128381" y="17417"/>
                  </a:lnTo>
                  <a:lnTo>
                    <a:pt x="128592" y="17510"/>
                  </a:lnTo>
                  <a:lnTo>
                    <a:pt x="128824" y="17402"/>
                  </a:lnTo>
                  <a:lnTo>
                    <a:pt x="129173" y="17856"/>
                  </a:lnTo>
                  <a:lnTo>
                    <a:pt x="129612" y="18669"/>
                  </a:lnTo>
                  <a:lnTo>
                    <a:pt x="129840" y="18658"/>
                  </a:lnTo>
                  <a:lnTo>
                    <a:pt x="129973" y="18525"/>
                  </a:lnTo>
                  <a:lnTo>
                    <a:pt x="130076" y="18197"/>
                  </a:lnTo>
                  <a:lnTo>
                    <a:pt x="131308" y="17500"/>
                  </a:lnTo>
                  <a:lnTo>
                    <a:pt x="131321" y="18203"/>
                  </a:lnTo>
                  <a:lnTo>
                    <a:pt x="131443" y="18388"/>
                  </a:lnTo>
                  <a:lnTo>
                    <a:pt x="131986" y="18673"/>
                  </a:lnTo>
                  <a:lnTo>
                    <a:pt x="132094" y="19006"/>
                  </a:lnTo>
                  <a:lnTo>
                    <a:pt x="132294" y="19290"/>
                  </a:lnTo>
                  <a:lnTo>
                    <a:pt x="132476" y="19300"/>
                  </a:lnTo>
                  <a:lnTo>
                    <a:pt x="132947" y="19091"/>
                  </a:lnTo>
                  <a:lnTo>
                    <a:pt x="133539" y="18630"/>
                  </a:lnTo>
                  <a:lnTo>
                    <a:pt x="134657" y="18382"/>
                  </a:lnTo>
                  <a:lnTo>
                    <a:pt x="135811" y="18394"/>
                  </a:lnTo>
                  <a:lnTo>
                    <a:pt x="136458" y="18150"/>
                  </a:lnTo>
                  <a:lnTo>
                    <a:pt x="136999" y="17621"/>
                  </a:lnTo>
                  <a:lnTo>
                    <a:pt x="137148" y="17564"/>
                  </a:lnTo>
                  <a:lnTo>
                    <a:pt x="137394" y="17587"/>
                  </a:lnTo>
                  <a:lnTo>
                    <a:pt x="138092" y="17440"/>
                  </a:lnTo>
                  <a:lnTo>
                    <a:pt x="138715" y="17180"/>
                  </a:lnTo>
                  <a:lnTo>
                    <a:pt x="139274" y="17093"/>
                  </a:lnTo>
                  <a:lnTo>
                    <a:pt x="141077" y="17081"/>
                  </a:lnTo>
                  <a:lnTo>
                    <a:pt x="141437" y="17268"/>
                  </a:lnTo>
                  <a:lnTo>
                    <a:pt x="142212" y="17876"/>
                  </a:lnTo>
                  <a:lnTo>
                    <a:pt x="142510" y="18194"/>
                  </a:lnTo>
                  <a:lnTo>
                    <a:pt x="142775" y="17613"/>
                  </a:lnTo>
                  <a:lnTo>
                    <a:pt x="143277" y="17112"/>
                  </a:lnTo>
                  <a:lnTo>
                    <a:pt x="143486" y="15978"/>
                  </a:lnTo>
                  <a:lnTo>
                    <a:pt x="143456" y="15636"/>
                  </a:lnTo>
                  <a:lnTo>
                    <a:pt x="143707" y="15375"/>
                  </a:lnTo>
                  <a:lnTo>
                    <a:pt x="144435" y="15389"/>
                  </a:lnTo>
                  <a:lnTo>
                    <a:pt x="145474" y="15205"/>
                  </a:lnTo>
                  <a:lnTo>
                    <a:pt x="145727" y="15092"/>
                  </a:lnTo>
                  <a:lnTo>
                    <a:pt x="145843" y="14920"/>
                  </a:lnTo>
                  <a:lnTo>
                    <a:pt x="145887" y="14681"/>
                  </a:lnTo>
                  <a:lnTo>
                    <a:pt x="145896" y="13688"/>
                  </a:lnTo>
                  <a:lnTo>
                    <a:pt x="146004" y="13268"/>
                  </a:lnTo>
                  <a:lnTo>
                    <a:pt x="146176" y="12960"/>
                  </a:lnTo>
                  <a:lnTo>
                    <a:pt x="146520" y="12889"/>
                  </a:lnTo>
                  <a:lnTo>
                    <a:pt x="146692" y="13068"/>
                  </a:lnTo>
                  <a:lnTo>
                    <a:pt x="147020" y="13072"/>
                  </a:lnTo>
                  <a:lnTo>
                    <a:pt x="147825" y="12685"/>
                  </a:lnTo>
                  <a:lnTo>
                    <a:pt x="148225" y="11812"/>
                  </a:lnTo>
                  <a:lnTo>
                    <a:pt x="148057" y="11696"/>
                  </a:lnTo>
                  <a:lnTo>
                    <a:pt x="147859" y="11049"/>
                  </a:lnTo>
                  <a:lnTo>
                    <a:pt x="148131" y="10767"/>
                  </a:lnTo>
                  <a:lnTo>
                    <a:pt x="148243" y="10488"/>
                  </a:lnTo>
                  <a:lnTo>
                    <a:pt x="148144" y="9878"/>
                  </a:lnTo>
                  <a:lnTo>
                    <a:pt x="148389" y="9347"/>
                  </a:lnTo>
                  <a:lnTo>
                    <a:pt x="149087" y="8247"/>
                  </a:lnTo>
                  <a:lnTo>
                    <a:pt x="149876" y="7648"/>
                  </a:lnTo>
                  <a:lnTo>
                    <a:pt x="150449" y="7916"/>
                  </a:lnTo>
                  <a:lnTo>
                    <a:pt x="151577" y="8679"/>
                  </a:lnTo>
                  <a:lnTo>
                    <a:pt x="152025" y="9184"/>
                  </a:lnTo>
                  <a:lnTo>
                    <a:pt x="152778" y="9393"/>
                  </a:lnTo>
                  <a:lnTo>
                    <a:pt x="153631" y="9769"/>
                  </a:lnTo>
                  <a:lnTo>
                    <a:pt x="154218" y="9911"/>
                  </a:lnTo>
                  <a:lnTo>
                    <a:pt x="154535" y="9859"/>
                  </a:lnTo>
                  <a:lnTo>
                    <a:pt x="154798" y="10059"/>
                  </a:lnTo>
                  <a:lnTo>
                    <a:pt x="155177" y="9940"/>
                  </a:lnTo>
                  <a:lnTo>
                    <a:pt x="155478" y="9742"/>
                  </a:lnTo>
                  <a:lnTo>
                    <a:pt x="154062" y="9465"/>
                  </a:lnTo>
                  <a:lnTo>
                    <a:pt x="153274" y="9397"/>
                  </a:lnTo>
                  <a:lnTo>
                    <a:pt x="151780" y="8333"/>
                  </a:lnTo>
                  <a:lnTo>
                    <a:pt x="151250" y="7671"/>
                  </a:lnTo>
                  <a:lnTo>
                    <a:pt x="151578" y="7039"/>
                  </a:lnTo>
                  <a:lnTo>
                    <a:pt x="152763" y="6430"/>
                  </a:lnTo>
                  <a:lnTo>
                    <a:pt x="153272" y="6289"/>
                  </a:lnTo>
                  <a:lnTo>
                    <a:pt x="154752" y="6238"/>
                  </a:lnTo>
                  <a:lnTo>
                    <a:pt x="155340" y="3918"/>
                  </a:lnTo>
                  <a:lnTo>
                    <a:pt x="156275" y="3851"/>
                  </a:lnTo>
                  <a:lnTo>
                    <a:pt x="157327" y="4125"/>
                  </a:lnTo>
                  <a:lnTo>
                    <a:pt x="158417" y="3634"/>
                  </a:lnTo>
                  <a:lnTo>
                    <a:pt x="158477" y="3281"/>
                  </a:lnTo>
                  <a:lnTo>
                    <a:pt x="158206" y="2831"/>
                  </a:lnTo>
                  <a:lnTo>
                    <a:pt x="157727" y="3013"/>
                  </a:lnTo>
                  <a:lnTo>
                    <a:pt x="157568" y="3002"/>
                  </a:lnTo>
                  <a:lnTo>
                    <a:pt x="157447" y="2861"/>
                  </a:lnTo>
                  <a:lnTo>
                    <a:pt x="158123" y="1255"/>
                  </a:lnTo>
                  <a:lnTo>
                    <a:pt x="157972" y="995"/>
                  </a:lnTo>
                  <a:lnTo>
                    <a:pt x="157640" y="857"/>
                  </a:lnTo>
                  <a:lnTo>
                    <a:pt x="157770" y="490"/>
                  </a:lnTo>
                  <a:lnTo>
                    <a:pt x="164955" y="495"/>
                  </a:lnTo>
                  <a:lnTo>
                    <a:pt x="164959" y="75"/>
                  </a:lnTo>
                  <a:lnTo>
                    <a:pt x="182148" y="0"/>
                  </a:lnTo>
                  <a:lnTo>
                    <a:pt x="182153" y="1042"/>
                  </a:lnTo>
                  <a:lnTo>
                    <a:pt x="182186" y="22099"/>
                  </a:lnTo>
                  <a:lnTo>
                    <a:pt x="186647" y="21965"/>
                  </a:lnTo>
                  <a:lnTo>
                    <a:pt x="198309" y="21907"/>
                  </a:lnTo>
                  <a:lnTo>
                    <a:pt x="198301" y="28899"/>
                  </a:lnTo>
                  <a:lnTo>
                    <a:pt x="199327" y="28921"/>
                  </a:lnTo>
                  <a:lnTo>
                    <a:pt x="202833" y="29035"/>
                  </a:lnTo>
                  <a:lnTo>
                    <a:pt x="208440" y="28978"/>
                  </a:lnTo>
                  <a:lnTo>
                    <a:pt x="209958" y="28951"/>
                  </a:lnTo>
                  <a:lnTo>
                    <a:pt x="210397" y="29433"/>
                  </a:lnTo>
                  <a:lnTo>
                    <a:pt x="210723" y="30974"/>
                  </a:lnTo>
                  <a:lnTo>
                    <a:pt x="211429" y="31234"/>
                  </a:lnTo>
                  <a:lnTo>
                    <a:pt x="211591" y="31663"/>
                  </a:lnTo>
                  <a:lnTo>
                    <a:pt x="211709" y="32009"/>
                  </a:lnTo>
                  <a:lnTo>
                    <a:pt x="211568" y="32693"/>
                  </a:lnTo>
                  <a:lnTo>
                    <a:pt x="212270" y="33432"/>
                  </a:lnTo>
                  <a:lnTo>
                    <a:pt x="212596" y="33629"/>
                  </a:lnTo>
                  <a:lnTo>
                    <a:pt x="212834" y="33909"/>
                  </a:lnTo>
                  <a:lnTo>
                    <a:pt x="212620" y="34368"/>
                  </a:lnTo>
                  <a:lnTo>
                    <a:pt x="212719" y="34876"/>
                  </a:lnTo>
                  <a:lnTo>
                    <a:pt x="212813" y="35448"/>
                  </a:lnTo>
                  <a:lnTo>
                    <a:pt x="212806" y="35892"/>
                  </a:lnTo>
                  <a:lnTo>
                    <a:pt x="213426" y="37175"/>
                  </a:lnTo>
                  <a:lnTo>
                    <a:pt x="213390" y="37487"/>
                  </a:lnTo>
                  <a:lnTo>
                    <a:pt x="212609" y="38150"/>
                  </a:lnTo>
                  <a:lnTo>
                    <a:pt x="212560" y="38419"/>
                  </a:lnTo>
                  <a:lnTo>
                    <a:pt x="212810" y="38815"/>
                  </a:lnTo>
                  <a:lnTo>
                    <a:pt x="212793" y="39368"/>
                  </a:lnTo>
                  <a:lnTo>
                    <a:pt x="212461" y="39641"/>
                  </a:lnTo>
                  <a:lnTo>
                    <a:pt x="212106" y="39733"/>
                  </a:lnTo>
                  <a:lnTo>
                    <a:pt x="211681" y="40319"/>
                  </a:lnTo>
                  <a:lnTo>
                    <a:pt x="211184" y="41432"/>
                  </a:lnTo>
                  <a:lnTo>
                    <a:pt x="210462" y="42159"/>
                  </a:lnTo>
                  <a:lnTo>
                    <a:pt x="210705" y="42796"/>
                  </a:lnTo>
                  <a:lnTo>
                    <a:pt x="211197" y="43298"/>
                  </a:lnTo>
                  <a:lnTo>
                    <a:pt x="211489" y="43852"/>
                  </a:lnTo>
                  <a:lnTo>
                    <a:pt x="211593" y="44464"/>
                  </a:lnTo>
                  <a:lnTo>
                    <a:pt x="211628" y="45733"/>
                  </a:lnTo>
                  <a:lnTo>
                    <a:pt x="211579" y="46259"/>
                  </a:lnTo>
                  <a:lnTo>
                    <a:pt x="211962" y="46681"/>
                  </a:lnTo>
                  <a:lnTo>
                    <a:pt x="212403" y="47430"/>
                  </a:lnTo>
                  <a:lnTo>
                    <a:pt x="212305" y="47743"/>
                  </a:lnTo>
                  <a:lnTo>
                    <a:pt x="212573" y="48161"/>
                  </a:lnTo>
                  <a:lnTo>
                    <a:pt x="212990" y="48221"/>
                  </a:lnTo>
                  <a:lnTo>
                    <a:pt x="213450" y="49210"/>
                  </a:lnTo>
                  <a:lnTo>
                    <a:pt x="213468" y="49401"/>
                  </a:lnTo>
                  <a:lnTo>
                    <a:pt x="213058" y="50053"/>
                  </a:lnTo>
                  <a:lnTo>
                    <a:pt x="213178" y="50982"/>
                  </a:lnTo>
                  <a:lnTo>
                    <a:pt x="213327" y="51452"/>
                  </a:lnTo>
                  <a:lnTo>
                    <a:pt x="213108" y="51421"/>
                  </a:lnTo>
                  <a:lnTo>
                    <a:pt x="212271" y="51602"/>
                  </a:lnTo>
                  <a:lnTo>
                    <a:pt x="211913" y="52275"/>
                  </a:lnTo>
                  <a:lnTo>
                    <a:pt x="211893" y="52686"/>
                  </a:lnTo>
                  <a:lnTo>
                    <a:pt x="212230" y="53776"/>
                  </a:lnTo>
                  <a:lnTo>
                    <a:pt x="212265" y="54158"/>
                  </a:lnTo>
                  <a:lnTo>
                    <a:pt x="211947" y="54649"/>
                  </a:lnTo>
                  <a:lnTo>
                    <a:pt x="211872" y="55400"/>
                  </a:lnTo>
                  <a:lnTo>
                    <a:pt x="212356" y="56057"/>
                  </a:lnTo>
                  <a:lnTo>
                    <a:pt x="211889" y="56483"/>
                  </a:lnTo>
                  <a:lnTo>
                    <a:pt x="211681" y="57352"/>
                  </a:lnTo>
                  <a:lnTo>
                    <a:pt x="211661" y="57553"/>
                  </a:lnTo>
                  <a:lnTo>
                    <a:pt x="211784" y="57837"/>
                  </a:lnTo>
                  <a:lnTo>
                    <a:pt x="211913" y="58568"/>
                  </a:lnTo>
                  <a:lnTo>
                    <a:pt x="211855" y="59226"/>
                  </a:lnTo>
                  <a:lnTo>
                    <a:pt x="212008" y="60550"/>
                  </a:lnTo>
                  <a:lnTo>
                    <a:pt x="211559" y="61047"/>
                  </a:lnTo>
                  <a:lnTo>
                    <a:pt x="211435" y="61639"/>
                  </a:lnTo>
                  <a:lnTo>
                    <a:pt x="211514" y="61961"/>
                  </a:lnTo>
                  <a:lnTo>
                    <a:pt x="211955" y="62542"/>
                  </a:lnTo>
                  <a:lnTo>
                    <a:pt x="211413" y="62928"/>
                  </a:lnTo>
                  <a:lnTo>
                    <a:pt x="210011" y="63446"/>
                  </a:lnTo>
                  <a:lnTo>
                    <a:pt x="209884" y="63630"/>
                  </a:lnTo>
                  <a:lnTo>
                    <a:pt x="209727" y="65414"/>
                  </a:lnTo>
                  <a:lnTo>
                    <a:pt x="210211" y="66011"/>
                  </a:lnTo>
                  <a:lnTo>
                    <a:pt x="210435" y="67140"/>
                  </a:lnTo>
                  <a:lnTo>
                    <a:pt x="210722" y="67235"/>
                  </a:lnTo>
                  <a:lnTo>
                    <a:pt x="211280" y="67239"/>
                  </a:lnTo>
                  <a:lnTo>
                    <a:pt x="210971" y="67514"/>
                  </a:lnTo>
                  <a:lnTo>
                    <a:pt x="210666" y="68018"/>
                  </a:lnTo>
                  <a:lnTo>
                    <a:pt x="208750" y="69489"/>
                  </a:lnTo>
                  <a:lnTo>
                    <a:pt x="208542" y="69591"/>
                  </a:lnTo>
                  <a:lnTo>
                    <a:pt x="208311" y="69557"/>
                  </a:lnTo>
                  <a:lnTo>
                    <a:pt x="207573" y="70215"/>
                  </a:lnTo>
                  <a:lnTo>
                    <a:pt x="207626" y="70705"/>
                  </a:lnTo>
                  <a:lnTo>
                    <a:pt x="207479" y="71085"/>
                  </a:lnTo>
                  <a:lnTo>
                    <a:pt x="206960" y="71859"/>
                  </a:lnTo>
                  <a:lnTo>
                    <a:pt x="205987" y="73055"/>
                  </a:lnTo>
                  <a:lnTo>
                    <a:pt x="205798" y="73146"/>
                  </a:lnTo>
                  <a:lnTo>
                    <a:pt x="205046" y="73211"/>
                  </a:lnTo>
                  <a:lnTo>
                    <a:pt x="204089" y="73101"/>
                  </a:lnTo>
                  <a:lnTo>
                    <a:pt x="203639" y="72880"/>
                  </a:lnTo>
                  <a:lnTo>
                    <a:pt x="202833" y="72766"/>
                  </a:lnTo>
                  <a:lnTo>
                    <a:pt x="200962" y="73362"/>
                  </a:lnTo>
                  <a:lnTo>
                    <a:pt x="200119" y="72686"/>
                  </a:lnTo>
                  <a:lnTo>
                    <a:pt x="199793" y="72683"/>
                  </a:lnTo>
                  <a:lnTo>
                    <a:pt x="199276" y="72876"/>
                  </a:lnTo>
                  <a:lnTo>
                    <a:pt x="199080" y="73027"/>
                  </a:lnTo>
                  <a:lnTo>
                    <a:pt x="198497" y="73747"/>
                  </a:lnTo>
                  <a:lnTo>
                    <a:pt x="197928" y="74272"/>
                  </a:lnTo>
                  <a:lnTo>
                    <a:pt x="197475" y="74274"/>
                  </a:lnTo>
                  <a:lnTo>
                    <a:pt x="197337" y="74349"/>
                  </a:lnTo>
                  <a:lnTo>
                    <a:pt x="197298" y="74513"/>
                  </a:lnTo>
                  <a:lnTo>
                    <a:pt x="197891" y="75286"/>
                  </a:lnTo>
                  <a:lnTo>
                    <a:pt x="197751" y="75388"/>
                  </a:lnTo>
                  <a:lnTo>
                    <a:pt x="196481" y="75620"/>
                  </a:lnTo>
                  <a:lnTo>
                    <a:pt x="196359" y="75761"/>
                  </a:lnTo>
                  <a:lnTo>
                    <a:pt x="196055" y="76269"/>
                  </a:lnTo>
                  <a:lnTo>
                    <a:pt x="196256" y="77042"/>
                  </a:lnTo>
                  <a:lnTo>
                    <a:pt x="195975" y="77719"/>
                  </a:lnTo>
                  <a:lnTo>
                    <a:pt x="195235" y="78261"/>
                  </a:lnTo>
                  <a:lnTo>
                    <a:pt x="194362" y="78509"/>
                  </a:lnTo>
                  <a:lnTo>
                    <a:pt x="193333" y="78635"/>
                  </a:lnTo>
                  <a:lnTo>
                    <a:pt x="193017" y="78730"/>
                  </a:lnTo>
                  <a:lnTo>
                    <a:pt x="192845" y="78881"/>
                  </a:lnTo>
                  <a:lnTo>
                    <a:pt x="192798" y="79011"/>
                  </a:lnTo>
                  <a:lnTo>
                    <a:pt x="193104" y="79976"/>
                  </a:lnTo>
                  <a:lnTo>
                    <a:pt x="193315" y="81380"/>
                  </a:lnTo>
                  <a:lnTo>
                    <a:pt x="192786" y="82207"/>
                  </a:lnTo>
                  <a:lnTo>
                    <a:pt x="191161" y="82230"/>
                  </a:lnTo>
                  <a:lnTo>
                    <a:pt x="190955" y="80875"/>
                  </a:lnTo>
                  <a:lnTo>
                    <a:pt x="190789" y="80651"/>
                  </a:lnTo>
                  <a:lnTo>
                    <a:pt x="189995" y="80258"/>
                  </a:lnTo>
                  <a:lnTo>
                    <a:pt x="189267" y="80545"/>
                  </a:lnTo>
                  <a:lnTo>
                    <a:pt x="188650" y="80518"/>
                  </a:lnTo>
                  <a:lnTo>
                    <a:pt x="188520" y="80397"/>
                  </a:lnTo>
                  <a:lnTo>
                    <a:pt x="188398" y="80135"/>
                  </a:lnTo>
                  <a:lnTo>
                    <a:pt x="188235" y="80047"/>
                  </a:lnTo>
                  <a:lnTo>
                    <a:pt x="187063" y="80102"/>
                  </a:lnTo>
                  <a:lnTo>
                    <a:pt x="186777" y="80301"/>
                  </a:lnTo>
                  <a:lnTo>
                    <a:pt x="186723" y="80528"/>
                  </a:lnTo>
                  <a:lnTo>
                    <a:pt x="186755" y="80898"/>
                  </a:lnTo>
                  <a:lnTo>
                    <a:pt x="186648" y="81465"/>
                  </a:lnTo>
                  <a:lnTo>
                    <a:pt x="186275" y="82022"/>
                  </a:lnTo>
                  <a:lnTo>
                    <a:pt x="186143" y="82064"/>
                  </a:lnTo>
                  <a:lnTo>
                    <a:pt x="185479" y="81928"/>
                  </a:lnTo>
                  <a:lnTo>
                    <a:pt x="184986" y="81631"/>
                  </a:lnTo>
                  <a:lnTo>
                    <a:pt x="184727" y="81727"/>
                  </a:lnTo>
                  <a:lnTo>
                    <a:pt x="184423" y="82078"/>
                  </a:lnTo>
                  <a:lnTo>
                    <a:pt x="184284" y="82136"/>
                  </a:lnTo>
                  <a:lnTo>
                    <a:pt x="183814" y="82111"/>
                  </a:lnTo>
                  <a:lnTo>
                    <a:pt x="183557" y="82006"/>
                  </a:lnTo>
                  <a:lnTo>
                    <a:pt x="182554" y="81242"/>
                  </a:lnTo>
                  <a:lnTo>
                    <a:pt x="182454" y="81834"/>
                  </a:lnTo>
                  <a:lnTo>
                    <a:pt x="181299" y="83130"/>
                  </a:lnTo>
                  <a:lnTo>
                    <a:pt x="181229" y="83271"/>
                  </a:lnTo>
                  <a:lnTo>
                    <a:pt x="181252" y="83429"/>
                  </a:lnTo>
                  <a:lnTo>
                    <a:pt x="181124" y="83694"/>
                  </a:lnTo>
                  <a:lnTo>
                    <a:pt x="180078" y="84763"/>
                  </a:lnTo>
                  <a:lnTo>
                    <a:pt x="179505" y="85699"/>
                  </a:lnTo>
                  <a:lnTo>
                    <a:pt x="178479" y="85958"/>
                  </a:lnTo>
                  <a:lnTo>
                    <a:pt x="177792" y="86300"/>
                  </a:lnTo>
                  <a:lnTo>
                    <a:pt x="177388" y="87254"/>
                  </a:lnTo>
                  <a:lnTo>
                    <a:pt x="177436" y="87516"/>
                  </a:lnTo>
                  <a:lnTo>
                    <a:pt x="178400" y="88452"/>
                  </a:lnTo>
                  <a:lnTo>
                    <a:pt x="179190" y="89861"/>
                  </a:lnTo>
                  <a:lnTo>
                    <a:pt x="179304" y="90389"/>
                  </a:lnTo>
                  <a:lnTo>
                    <a:pt x="179242" y="92275"/>
                  </a:lnTo>
                  <a:lnTo>
                    <a:pt x="179190" y="92465"/>
                  </a:lnTo>
                  <a:lnTo>
                    <a:pt x="179100" y="92791"/>
                  </a:lnTo>
                  <a:lnTo>
                    <a:pt x="178838" y="93316"/>
                  </a:lnTo>
                  <a:lnTo>
                    <a:pt x="178358" y="93638"/>
                  </a:lnTo>
                  <a:lnTo>
                    <a:pt x="176398" y="96531"/>
                  </a:lnTo>
                  <a:lnTo>
                    <a:pt x="175834" y="96581"/>
                  </a:lnTo>
                  <a:lnTo>
                    <a:pt x="174344" y="96936"/>
                  </a:lnTo>
                  <a:lnTo>
                    <a:pt x="174138" y="97159"/>
                  </a:lnTo>
                  <a:lnTo>
                    <a:pt x="174094" y="97447"/>
                  </a:lnTo>
                  <a:lnTo>
                    <a:pt x="174765" y="97995"/>
                  </a:lnTo>
                  <a:lnTo>
                    <a:pt x="174672" y="98419"/>
                  </a:lnTo>
                  <a:lnTo>
                    <a:pt x="174534" y="98610"/>
                  </a:lnTo>
                  <a:lnTo>
                    <a:pt x="174836" y="99050"/>
                  </a:lnTo>
                  <a:lnTo>
                    <a:pt x="176452" y="99646"/>
                  </a:lnTo>
                  <a:lnTo>
                    <a:pt x="176671" y="99820"/>
                  </a:lnTo>
                  <a:lnTo>
                    <a:pt x="177274" y="100907"/>
                  </a:lnTo>
                  <a:lnTo>
                    <a:pt x="177243" y="101342"/>
                  </a:lnTo>
                  <a:lnTo>
                    <a:pt x="176982" y="101807"/>
                  </a:lnTo>
                  <a:lnTo>
                    <a:pt x="179129" y="101763"/>
                  </a:lnTo>
                  <a:lnTo>
                    <a:pt x="179837" y="102094"/>
                  </a:lnTo>
                  <a:lnTo>
                    <a:pt x="180387" y="102131"/>
                  </a:lnTo>
                  <a:lnTo>
                    <a:pt x="180646" y="102033"/>
                  </a:lnTo>
                  <a:lnTo>
                    <a:pt x="180879" y="101159"/>
                  </a:lnTo>
                  <a:lnTo>
                    <a:pt x="180887" y="100881"/>
                  </a:lnTo>
                  <a:lnTo>
                    <a:pt x="180457" y="100552"/>
                  </a:lnTo>
                  <a:lnTo>
                    <a:pt x="180316" y="99713"/>
                  </a:lnTo>
                  <a:lnTo>
                    <a:pt x="182695" y="99524"/>
                  </a:lnTo>
                  <a:lnTo>
                    <a:pt x="183237" y="99245"/>
                  </a:lnTo>
                  <a:lnTo>
                    <a:pt x="183463" y="99234"/>
                  </a:lnTo>
                  <a:lnTo>
                    <a:pt x="183774" y="99361"/>
                  </a:lnTo>
                  <a:lnTo>
                    <a:pt x="184537" y="99845"/>
                  </a:lnTo>
                  <a:lnTo>
                    <a:pt x="185027" y="100670"/>
                  </a:lnTo>
                  <a:lnTo>
                    <a:pt x="185188" y="100778"/>
                  </a:lnTo>
                  <a:lnTo>
                    <a:pt x="185491" y="100860"/>
                  </a:lnTo>
                  <a:lnTo>
                    <a:pt x="186054" y="100831"/>
                  </a:lnTo>
                  <a:lnTo>
                    <a:pt x="187958" y="101187"/>
                  </a:lnTo>
                  <a:lnTo>
                    <a:pt x="188742" y="100707"/>
                  </a:lnTo>
                  <a:lnTo>
                    <a:pt x="188878" y="99878"/>
                  </a:lnTo>
                  <a:lnTo>
                    <a:pt x="189001" y="99662"/>
                  </a:lnTo>
                  <a:lnTo>
                    <a:pt x="189462" y="99283"/>
                  </a:lnTo>
                  <a:lnTo>
                    <a:pt x="190037" y="99123"/>
                  </a:lnTo>
                  <a:lnTo>
                    <a:pt x="191222" y="98182"/>
                  </a:lnTo>
                  <a:lnTo>
                    <a:pt x="192514" y="97661"/>
                  </a:lnTo>
                  <a:lnTo>
                    <a:pt x="193162" y="97546"/>
                  </a:lnTo>
                  <a:lnTo>
                    <a:pt x="193964" y="97776"/>
                  </a:lnTo>
                  <a:lnTo>
                    <a:pt x="194565" y="98088"/>
                  </a:lnTo>
                  <a:lnTo>
                    <a:pt x="194979" y="98215"/>
                  </a:lnTo>
                  <a:lnTo>
                    <a:pt x="195320" y="98211"/>
                  </a:lnTo>
                  <a:lnTo>
                    <a:pt x="195201" y="97791"/>
                  </a:lnTo>
                  <a:lnTo>
                    <a:pt x="195133" y="97159"/>
                  </a:lnTo>
                  <a:lnTo>
                    <a:pt x="195482" y="96326"/>
                  </a:lnTo>
                  <a:lnTo>
                    <a:pt x="196327" y="95787"/>
                  </a:lnTo>
                  <a:lnTo>
                    <a:pt x="196681" y="95672"/>
                  </a:lnTo>
                  <a:lnTo>
                    <a:pt x="197820" y="95746"/>
                  </a:lnTo>
                  <a:lnTo>
                    <a:pt x="198379" y="95579"/>
                  </a:lnTo>
                  <a:lnTo>
                    <a:pt x="198720" y="95330"/>
                  </a:lnTo>
                  <a:lnTo>
                    <a:pt x="198866" y="94966"/>
                  </a:lnTo>
                  <a:lnTo>
                    <a:pt x="199083" y="94665"/>
                  </a:lnTo>
                  <a:lnTo>
                    <a:pt x="200065" y="94004"/>
                  </a:lnTo>
                  <a:lnTo>
                    <a:pt x="200812" y="93807"/>
                  </a:lnTo>
                  <a:lnTo>
                    <a:pt x="204355" y="93228"/>
                  </a:lnTo>
                  <a:lnTo>
                    <a:pt x="205268" y="93142"/>
                  </a:lnTo>
                  <a:lnTo>
                    <a:pt x="206283" y="93227"/>
                  </a:lnTo>
                  <a:lnTo>
                    <a:pt x="207192" y="93498"/>
                  </a:lnTo>
                  <a:lnTo>
                    <a:pt x="207372" y="93851"/>
                  </a:lnTo>
                  <a:lnTo>
                    <a:pt x="207048" y="94245"/>
                  </a:lnTo>
                  <a:lnTo>
                    <a:pt x="207044" y="94398"/>
                  </a:lnTo>
                  <a:lnTo>
                    <a:pt x="207363" y="95148"/>
                  </a:lnTo>
                  <a:lnTo>
                    <a:pt x="207483" y="95836"/>
                  </a:lnTo>
                  <a:lnTo>
                    <a:pt x="206964" y="97438"/>
                  </a:lnTo>
                  <a:lnTo>
                    <a:pt x="206618" y="98067"/>
                  </a:lnTo>
                  <a:lnTo>
                    <a:pt x="206198" y="100681"/>
                  </a:lnTo>
                  <a:lnTo>
                    <a:pt x="206010" y="100878"/>
                  </a:lnTo>
                  <a:lnTo>
                    <a:pt x="206586" y="101736"/>
                  </a:lnTo>
                  <a:lnTo>
                    <a:pt x="207282" y="102621"/>
                  </a:lnTo>
                  <a:lnTo>
                    <a:pt x="206953" y="102989"/>
                  </a:lnTo>
                  <a:lnTo>
                    <a:pt x="206630" y="103792"/>
                  </a:lnTo>
                  <a:lnTo>
                    <a:pt x="206765" y="104806"/>
                  </a:lnTo>
                  <a:lnTo>
                    <a:pt x="206788" y="105354"/>
                  </a:lnTo>
                  <a:lnTo>
                    <a:pt x="206729" y="106663"/>
                  </a:lnTo>
                  <a:lnTo>
                    <a:pt x="206627" y="107138"/>
                  </a:lnTo>
                  <a:lnTo>
                    <a:pt x="206410" y="107466"/>
                  </a:lnTo>
                  <a:lnTo>
                    <a:pt x="205776" y="107897"/>
                  </a:lnTo>
                  <a:lnTo>
                    <a:pt x="205426" y="107987"/>
                  </a:lnTo>
                  <a:lnTo>
                    <a:pt x="204949" y="107916"/>
                  </a:lnTo>
                  <a:lnTo>
                    <a:pt x="204749" y="107983"/>
                  </a:lnTo>
                  <a:lnTo>
                    <a:pt x="203434" y="108988"/>
                  </a:lnTo>
                  <a:lnTo>
                    <a:pt x="202539" y="109802"/>
                  </a:lnTo>
                  <a:lnTo>
                    <a:pt x="201856" y="110962"/>
                  </a:lnTo>
                  <a:lnTo>
                    <a:pt x="201724" y="111493"/>
                  </a:lnTo>
                  <a:lnTo>
                    <a:pt x="201664" y="111649"/>
                  </a:lnTo>
                  <a:lnTo>
                    <a:pt x="202102" y="112148"/>
                  </a:lnTo>
                  <a:lnTo>
                    <a:pt x="202021" y="112609"/>
                  </a:lnTo>
                  <a:lnTo>
                    <a:pt x="201604" y="113129"/>
                  </a:lnTo>
                  <a:lnTo>
                    <a:pt x="200786" y="113634"/>
                  </a:lnTo>
                  <a:lnTo>
                    <a:pt x="200139" y="113537"/>
                  </a:lnTo>
                  <a:lnTo>
                    <a:pt x="198928" y="115811"/>
                  </a:lnTo>
                  <a:lnTo>
                    <a:pt x="198538" y="116671"/>
                  </a:lnTo>
                  <a:lnTo>
                    <a:pt x="198532" y="117588"/>
                  </a:lnTo>
                  <a:lnTo>
                    <a:pt x="198651" y="117786"/>
                  </a:lnTo>
                  <a:lnTo>
                    <a:pt x="199761" y="118827"/>
                  </a:lnTo>
                  <a:lnTo>
                    <a:pt x="201152" y="118824"/>
                  </a:lnTo>
                  <a:lnTo>
                    <a:pt x="201413" y="118941"/>
                  </a:lnTo>
                  <a:lnTo>
                    <a:pt x="201054" y="119668"/>
                  </a:lnTo>
                  <a:lnTo>
                    <a:pt x="201232" y="119787"/>
                  </a:lnTo>
                  <a:lnTo>
                    <a:pt x="202142" y="120256"/>
                  </a:lnTo>
                  <a:lnTo>
                    <a:pt x="203307" y="120647"/>
                  </a:lnTo>
                  <a:lnTo>
                    <a:pt x="203939" y="120631"/>
                  </a:lnTo>
                  <a:lnTo>
                    <a:pt x="208950" y="118825"/>
                  </a:lnTo>
                  <a:lnTo>
                    <a:pt x="209911" y="118319"/>
                  </a:lnTo>
                  <a:lnTo>
                    <a:pt x="212624" y="116519"/>
                  </a:lnTo>
                  <a:lnTo>
                    <a:pt x="213122" y="116714"/>
                  </a:lnTo>
                  <a:lnTo>
                    <a:pt x="213854" y="116495"/>
                  </a:lnTo>
                  <a:lnTo>
                    <a:pt x="213956" y="116335"/>
                  </a:lnTo>
                  <a:lnTo>
                    <a:pt x="213586" y="116011"/>
                  </a:lnTo>
                  <a:lnTo>
                    <a:pt x="213683" y="115822"/>
                  </a:lnTo>
                  <a:lnTo>
                    <a:pt x="215408" y="114798"/>
                  </a:lnTo>
                  <a:lnTo>
                    <a:pt x="216741" y="113783"/>
                  </a:lnTo>
                  <a:lnTo>
                    <a:pt x="217410" y="113248"/>
                  </a:lnTo>
                  <a:lnTo>
                    <a:pt x="217960" y="112557"/>
                  </a:lnTo>
                  <a:lnTo>
                    <a:pt x="217981" y="112397"/>
                  </a:lnTo>
                  <a:lnTo>
                    <a:pt x="218867" y="111676"/>
                  </a:lnTo>
                  <a:lnTo>
                    <a:pt x="219902" y="111185"/>
                  </a:lnTo>
                  <a:lnTo>
                    <a:pt x="220762" y="110597"/>
                  </a:lnTo>
                  <a:lnTo>
                    <a:pt x="222699" y="109912"/>
                  </a:lnTo>
                  <a:lnTo>
                    <a:pt x="223244" y="109421"/>
                  </a:lnTo>
                  <a:lnTo>
                    <a:pt x="225412" y="107915"/>
                  </a:lnTo>
                  <a:lnTo>
                    <a:pt x="225791" y="107729"/>
                  </a:lnTo>
                  <a:lnTo>
                    <a:pt x="226719" y="107495"/>
                  </a:lnTo>
                  <a:lnTo>
                    <a:pt x="227840" y="106353"/>
                  </a:lnTo>
                  <a:lnTo>
                    <a:pt x="228130" y="106264"/>
                  </a:lnTo>
                  <a:lnTo>
                    <a:pt x="228432" y="106290"/>
                  </a:lnTo>
                  <a:lnTo>
                    <a:pt x="229028" y="106194"/>
                  </a:lnTo>
                  <a:lnTo>
                    <a:pt x="230507" y="105398"/>
                  </a:lnTo>
                  <a:lnTo>
                    <a:pt x="230840" y="105049"/>
                  </a:lnTo>
                  <a:lnTo>
                    <a:pt x="230792" y="104667"/>
                  </a:lnTo>
                  <a:lnTo>
                    <a:pt x="231496" y="104205"/>
                  </a:lnTo>
                  <a:lnTo>
                    <a:pt x="231935" y="104410"/>
                  </a:lnTo>
                  <a:lnTo>
                    <a:pt x="232541" y="104369"/>
                  </a:lnTo>
                  <a:lnTo>
                    <a:pt x="232826" y="104254"/>
                  </a:lnTo>
                  <a:lnTo>
                    <a:pt x="233252" y="104291"/>
                  </a:lnTo>
                  <a:lnTo>
                    <a:pt x="233921" y="104284"/>
                  </a:lnTo>
                  <a:lnTo>
                    <a:pt x="234198" y="104195"/>
                  </a:lnTo>
                  <a:lnTo>
                    <a:pt x="234544" y="103928"/>
                  </a:lnTo>
                  <a:lnTo>
                    <a:pt x="234715" y="103719"/>
                  </a:lnTo>
                  <a:lnTo>
                    <a:pt x="234727" y="103560"/>
                  </a:lnTo>
                  <a:lnTo>
                    <a:pt x="235475" y="103125"/>
                  </a:lnTo>
                  <a:lnTo>
                    <a:pt x="236498" y="102912"/>
                  </a:lnTo>
                  <a:lnTo>
                    <a:pt x="236826" y="102566"/>
                  </a:lnTo>
                  <a:lnTo>
                    <a:pt x="236992" y="102525"/>
                  </a:lnTo>
                  <a:lnTo>
                    <a:pt x="237325" y="103198"/>
                  </a:lnTo>
                  <a:lnTo>
                    <a:pt x="237129" y="103302"/>
                  </a:lnTo>
                  <a:lnTo>
                    <a:pt x="237027" y="103570"/>
                  </a:lnTo>
                  <a:lnTo>
                    <a:pt x="236844" y="104567"/>
                  </a:lnTo>
                  <a:lnTo>
                    <a:pt x="236981" y="104793"/>
                  </a:lnTo>
                  <a:lnTo>
                    <a:pt x="237429" y="106541"/>
                  </a:lnTo>
                  <a:lnTo>
                    <a:pt x="237383" y="107355"/>
                  </a:lnTo>
                  <a:lnTo>
                    <a:pt x="236979" y="108095"/>
                  </a:lnTo>
                  <a:lnTo>
                    <a:pt x="236928" y="108724"/>
                  </a:lnTo>
                  <a:lnTo>
                    <a:pt x="236534" y="110706"/>
                  </a:lnTo>
                  <a:lnTo>
                    <a:pt x="236522" y="112698"/>
                  </a:lnTo>
                  <a:lnTo>
                    <a:pt x="236634" y="113464"/>
                  </a:lnTo>
                  <a:lnTo>
                    <a:pt x="236962" y="114304"/>
                  </a:lnTo>
                  <a:lnTo>
                    <a:pt x="236971" y="114461"/>
                  </a:lnTo>
                  <a:lnTo>
                    <a:pt x="236933" y="114647"/>
                  </a:lnTo>
                  <a:lnTo>
                    <a:pt x="236682" y="114992"/>
                  </a:lnTo>
                  <a:lnTo>
                    <a:pt x="235988" y="115775"/>
                  </a:lnTo>
                  <a:lnTo>
                    <a:pt x="235657" y="116694"/>
                  </a:lnTo>
                  <a:lnTo>
                    <a:pt x="235675" y="117159"/>
                  </a:lnTo>
                  <a:lnTo>
                    <a:pt x="235905" y="117534"/>
                  </a:lnTo>
                  <a:lnTo>
                    <a:pt x="235935" y="118017"/>
                  </a:lnTo>
                  <a:lnTo>
                    <a:pt x="236760" y="117987"/>
                  </a:lnTo>
                  <a:lnTo>
                    <a:pt x="237178" y="119311"/>
                  </a:lnTo>
                  <a:lnTo>
                    <a:pt x="237145" y="120158"/>
                  </a:lnTo>
                  <a:lnTo>
                    <a:pt x="237307" y="120876"/>
                  </a:lnTo>
                  <a:lnTo>
                    <a:pt x="237835" y="121612"/>
                  </a:lnTo>
                  <a:lnTo>
                    <a:pt x="238146" y="121835"/>
                  </a:lnTo>
                  <a:lnTo>
                    <a:pt x="238159" y="122393"/>
                  </a:lnTo>
                  <a:lnTo>
                    <a:pt x="237802" y="123720"/>
                  </a:lnTo>
                  <a:lnTo>
                    <a:pt x="237781" y="124811"/>
                  </a:lnTo>
                  <a:lnTo>
                    <a:pt x="237956" y="124887"/>
                  </a:lnTo>
                  <a:lnTo>
                    <a:pt x="238445" y="125512"/>
                  </a:lnTo>
                  <a:lnTo>
                    <a:pt x="238769" y="126839"/>
                  </a:lnTo>
                  <a:lnTo>
                    <a:pt x="239441" y="127233"/>
                  </a:lnTo>
                  <a:lnTo>
                    <a:pt x="239798" y="127352"/>
                  </a:lnTo>
                  <a:lnTo>
                    <a:pt x="240521" y="127185"/>
                  </a:lnTo>
                  <a:lnTo>
                    <a:pt x="240784" y="126969"/>
                  </a:lnTo>
                  <a:lnTo>
                    <a:pt x="241065" y="126589"/>
                  </a:lnTo>
                  <a:lnTo>
                    <a:pt x="241133" y="126236"/>
                  </a:lnTo>
                  <a:lnTo>
                    <a:pt x="241277" y="125976"/>
                  </a:lnTo>
                  <a:lnTo>
                    <a:pt x="241643" y="125589"/>
                  </a:lnTo>
                  <a:lnTo>
                    <a:pt x="242127" y="125362"/>
                  </a:lnTo>
                  <a:lnTo>
                    <a:pt x="242803" y="125307"/>
                  </a:lnTo>
                  <a:lnTo>
                    <a:pt x="244731" y="124358"/>
                  </a:lnTo>
                  <a:lnTo>
                    <a:pt x="244806" y="124528"/>
                  </a:lnTo>
                  <a:lnTo>
                    <a:pt x="245297" y="125037"/>
                  </a:lnTo>
                  <a:lnTo>
                    <a:pt x="245916" y="125319"/>
                  </a:lnTo>
                  <a:lnTo>
                    <a:pt x="245996" y="126106"/>
                  </a:lnTo>
                  <a:lnTo>
                    <a:pt x="245813" y="126657"/>
                  </a:lnTo>
                  <a:lnTo>
                    <a:pt x="246412" y="128404"/>
                  </a:lnTo>
                  <a:lnTo>
                    <a:pt x="246926" y="129118"/>
                  </a:lnTo>
                  <a:lnTo>
                    <a:pt x="246752" y="129981"/>
                  </a:lnTo>
                  <a:lnTo>
                    <a:pt x="246781" y="130758"/>
                  </a:lnTo>
                  <a:lnTo>
                    <a:pt x="247104" y="131342"/>
                  </a:lnTo>
                  <a:lnTo>
                    <a:pt x="247163" y="131647"/>
                  </a:lnTo>
                  <a:lnTo>
                    <a:pt x="246951" y="132123"/>
                  </a:lnTo>
                  <a:lnTo>
                    <a:pt x="246933" y="132535"/>
                  </a:lnTo>
                  <a:lnTo>
                    <a:pt x="247009" y="133238"/>
                  </a:lnTo>
                  <a:lnTo>
                    <a:pt x="247290" y="133982"/>
                  </a:lnTo>
                  <a:lnTo>
                    <a:pt x="247519" y="133565"/>
                  </a:lnTo>
                  <a:lnTo>
                    <a:pt x="247880" y="133134"/>
                  </a:lnTo>
                  <a:lnTo>
                    <a:pt x="248815" y="132514"/>
                  </a:lnTo>
                  <a:lnTo>
                    <a:pt x="249525" y="132566"/>
                  </a:lnTo>
                  <a:lnTo>
                    <a:pt x="250187" y="132808"/>
                  </a:lnTo>
                  <a:lnTo>
                    <a:pt x="250463" y="133217"/>
                  </a:lnTo>
                  <a:lnTo>
                    <a:pt x="251155" y="133582"/>
                  </a:lnTo>
                  <a:lnTo>
                    <a:pt x="251389" y="133668"/>
                  </a:lnTo>
                  <a:lnTo>
                    <a:pt x="252409" y="133634"/>
                  </a:lnTo>
                  <a:lnTo>
                    <a:pt x="253238" y="134028"/>
                  </a:lnTo>
                  <a:lnTo>
                    <a:pt x="253586" y="134317"/>
                  </a:lnTo>
                  <a:lnTo>
                    <a:pt x="253769" y="134637"/>
                  </a:lnTo>
                  <a:lnTo>
                    <a:pt x="254852" y="135306"/>
                  </a:lnTo>
                  <a:lnTo>
                    <a:pt x="255247" y="135403"/>
                  </a:lnTo>
                  <a:lnTo>
                    <a:pt x="255889" y="135853"/>
                  </a:lnTo>
                  <a:lnTo>
                    <a:pt x="256046" y="136087"/>
                  </a:lnTo>
                  <a:lnTo>
                    <a:pt x="256101" y="136448"/>
                  </a:lnTo>
                  <a:lnTo>
                    <a:pt x="256861" y="136485"/>
                  </a:lnTo>
                  <a:lnTo>
                    <a:pt x="260297" y="136124"/>
                  </a:lnTo>
                  <a:lnTo>
                    <a:pt x="262093" y="136507"/>
                  </a:lnTo>
                  <a:lnTo>
                    <a:pt x="263494" y="137013"/>
                  </a:lnTo>
                  <a:lnTo>
                    <a:pt x="264891" y="137021"/>
                  </a:lnTo>
                  <a:lnTo>
                    <a:pt x="265388" y="136861"/>
                  </a:lnTo>
                  <a:lnTo>
                    <a:pt x="265389" y="136099"/>
                  </a:lnTo>
                  <a:lnTo>
                    <a:pt x="265550" y="135732"/>
                  </a:lnTo>
                  <a:lnTo>
                    <a:pt x="267358" y="132980"/>
                  </a:lnTo>
                  <a:lnTo>
                    <a:pt x="267460" y="132760"/>
                  </a:lnTo>
                  <a:lnTo>
                    <a:pt x="267530" y="132285"/>
                  </a:lnTo>
                  <a:lnTo>
                    <a:pt x="267483" y="131002"/>
                  </a:lnTo>
                  <a:lnTo>
                    <a:pt x="267029" y="129540"/>
                  </a:lnTo>
                  <a:lnTo>
                    <a:pt x="265872" y="126390"/>
                  </a:lnTo>
                  <a:lnTo>
                    <a:pt x="266654" y="126301"/>
                  </a:lnTo>
                  <a:lnTo>
                    <a:pt x="266996" y="126090"/>
                  </a:lnTo>
                  <a:lnTo>
                    <a:pt x="267142" y="125775"/>
                  </a:lnTo>
                  <a:lnTo>
                    <a:pt x="267276" y="124829"/>
                  </a:lnTo>
                  <a:lnTo>
                    <a:pt x="266902" y="124030"/>
                  </a:lnTo>
                  <a:lnTo>
                    <a:pt x="267324" y="123141"/>
                  </a:lnTo>
                  <a:lnTo>
                    <a:pt x="266963" y="122349"/>
                  </a:lnTo>
                  <a:lnTo>
                    <a:pt x="267204" y="122183"/>
                  </a:lnTo>
                  <a:lnTo>
                    <a:pt x="279423" y="122254"/>
                  </a:lnTo>
                  <a:lnTo>
                    <a:pt x="279431" y="122838"/>
                  </a:lnTo>
                  <a:lnTo>
                    <a:pt x="281919" y="122828"/>
                  </a:lnTo>
                  <a:lnTo>
                    <a:pt x="281933" y="120440"/>
                  </a:lnTo>
                  <a:lnTo>
                    <a:pt x="284317" y="120174"/>
                  </a:lnTo>
                  <a:lnTo>
                    <a:pt x="284730" y="120155"/>
                  </a:lnTo>
                  <a:lnTo>
                    <a:pt x="285258" y="120378"/>
                  </a:lnTo>
                  <a:lnTo>
                    <a:pt x="285229" y="121486"/>
                  </a:lnTo>
                  <a:lnTo>
                    <a:pt x="284685" y="122575"/>
                  </a:lnTo>
                  <a:lnTo>
                    <a:pt x="284649" y="122857"/>
                  </a:lnTo>
                  <a:lnTo>
                    <a:pt x="285637" y="122838"/>
                  </a:lnTo>
                  <a:lnTo>
                    <a:pt x="285658" y="122347"/>
                  </a:lnTo>
                  <a:lnTo>
                    <a:pt x="286115" y="122198"/>
                  </a:lnTo>
                  <a:lnTo>
                    <a:pt x="286784" y="122263"/>
                  </a:lnTo>
                  <a:lnTo>
                    <a:pt x="287327" y="122195"/>
                  </a:lnTo>
                  <a:lnTo>
                    <a:pt x="288096" y="121819"/>
                  </a:lnTo>
                  <a:lnTo>
                    <a:pt x="289244" y="121882"/>
                  </a:lnTo>
                  <a:lnTo>
                    <a:pt x="290138" y="121815"/>
                  </a:lnTo>
                  <a:lnTo>
                    <a:pt x="291209" y="121625"/>
                  </a:lnTo>
                  <a:lnTo>
                    <a:pt x="294319" y="121778"/>
                  </a:lnTo>
                  <a:lnTo>
                    <a:pt x="297165" y="121667"/>
                  </a:lnTo>
                  <a:lnTo>
                    <a:pt x="297624" y="121537"/>
                  </a:lnTo>
                  <a:lnTo>
                    <a:pt x="298003" y="120816"/>
                  </a:lnTo>
                  <a:lnTo>
                    <a:pt x="298318" y="120578"/>
                  </a:lnTo>
                  <a:lnTo>
                    <a:pt x="306644" y="120466"/>
                  </a:lnTo>
                  <a:lnTo>
                    <a:pt x="308713" y="120539"/>
                  </a:lnTo>
                  <a:lnTo>
                    <a:pt x="308934" y="120747"/>
                  </a:lnTo>
                  <a:lnTo>
                    <a:pt x="309432" y="120658"/>
                  </a:lnTo>
                  <a:lnTo>
                    <a:pt x="310738" y="120119"/>
                  </a:lnTo>
                  <a:lnTo>
                    <a:pt x="311994" y="119447"/>
                  </a:lnTo>
                  <a:lnTo>
                    <a:pt x="311990" y="119283"/>
                  </a:lnTo>
                  <a:lnTo>
                    <a:pt x="313871" y="118581"/>
                  </a:lnTo>
                  <a:lnTo>
                    <a:pt x="314223" y="118581"/>
                  </a:lnTo>
                  <a:lnTo>
                    <a:pt x="314228" y="119012"/>
                  </a:lnTo>
                  <a:lnTo>
                    <a:pt x="314921" y="118385"/>
                  </a:lnTo>
                  <a:lnTo>
                    <a:pt x="315629" y="117463"/>
                  </a:lnTo>
                  <a:lnTo>
                    <a:pt x="315965" y="117262"/>
                  </a:lnTo>
                  <a:lnTo>
                    <a:pt x="316129" y="117381"/>
                  </a:lnTo>
                  <a:lnTo>
                    <a:pt x="316306" y="117400"/>
                  </a:lnTo>
                  <a:lnTo>
                    <a:pt x="318327" y="116186"/>
                  </a:lnTo>
                  <a:lnTo>
                    <a:pt x="318825" y="115758"/>
                  </a:lnTo>
                  <a:lnTo>
                    <a:pt x="320050" y="115118"/>
                  </a:lnTo>
                  <a:lnTo>
                    <a:pt x="321866" y="114324"/>
                  </a:lnTo>
                  <a:lnTo>
                    <a:pt x="322842" y="114317"/>
                  </a:lnTo>
                  <a:lnTo>
                    <a:pt x="323600" y="114816"/>
                  </a:lnTo>
                  <a:lnTo>
                    <a:pt x="323843" y="115006"/>
                  </a:lnTo>
                  <a:lnTo>
                    <a:pt x="323967" y="11530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6" name="pg767">
              <a:extLst>
                <a:ext uri="{FF2B5EF4-FFF2-40B4-BE49-F238E27FC236}">
                  <a16:creationId xmlns:a16="http://schemas.microsoft.com/office/drawing/2014/main" id="{DA95869C-15B0-5241-B450-B3A414D1EDB9}"/>
                </a:ext>
              </a:extLst>
            </p:cNvPr>
            <p:cNvSpPr/>
            <p:nvPr/>
          </p:nvSpPr>
          <p:spPr>
            <a:xfrm>
              <a:off x="1955551" y="1637766"/>
              <a:ext cx="431322" cy="456162"/>
            </a:xfrm>
            <a:custGeom>
              <a:avLst/>
              <a:gdLst/>
              <a:ahLst/>
              <a:cxnLst/>
              <a:rect l="0" t="0" r="0" b="0"/>
              <a:pathLst>
                <a:path w="431322" h="456162">
                  <a:moveTo>
                    <a:pt x="211302" y="80274"/>
                  </a:moveTo>
                  <a:lnTo>
                    <a:pt x="211438" y="80133"/>
                  </a:lnTo>
                  <a:lnTo>
                    <a:pt x="211710" y="80186"/>
                  </a:lnTo>
                  <a:lnTo>
                    <a:pt x="212000" y="80505"/>
                  </a:lnTo>
                  <a:lnTo>
                    <a:pt x="212408" y="80587"/>
                  </a:lnTo>
                  <a:lnTo>
                    <a:pt x="212553" y="80487"/>
                  </a:lnTo>
                  <a:lnTo>
                    <a:pt x="212671" y="80316"/>
                  </a:lnTo>
                  <a:lnTo>
                    <a:pt x="213013" y="80699"/>
                  </a:lnTo>
                  <a:lnTo>
                    <a:pt x="214732" y="82141"/>
                  </a:lnTo>
                  <a:lnTo>
                    <a:pt x="215731" y="82744"/>
                  </a:lnTo>
                  <a:lnTo>
                    <a:pt x="216056" y="83112"/>
                  </a:lnTo>
                  <a:lnTo>
                    <a:pt x="215990" y="83405"/>
                  </a:lnTo>
                  <a:lnTo>
                    <a:pt x="215297" y="84200"/>
                  </a:lnTo>
                  <a:lnTo>
                    <a:pt x="214763" y="85184"/>
                  </a:lnTo>
                  <a:lnTo>
                    <a:pt x="215129" y="85932"/>
                  </a:lnTo>
                  <a:lnTo>
                    <a:pt x="215482" y="87522"/>
                  </a:lnTo>
                  <a:lnTo>
                    <a:pt x="215465" y="88789"/>
                  </a:lnTo>
                  <a:lnTo>
                    <a:pt x="217383" y="88789"/>
                  </a:lnTo>
                  <a:lnTo>
                    <a:pt x="217391" y="93497"/>
                  </a:lnTo>
                  <a:lnTo>
                    <a:pt x="220159" y="93492"/>
                  </a:lnTo>
                  <a:lnTo>
                    <a:pt x="220156" y="94666"/>
                  </a:lnTo>
                  <a:lnTo>
                    <a:pt x="221522" y="94659"/>
                  </a:lnTo>
                  <a:lnTo>
                    <a:pt x="221526" y="94094"/>
                  </a:lnTo>
                  <a:lnTo>
                    <a:pt x="222411" y="94261"/>
                  </a:lnTo>
                  <a:lnTo>
                    <a:pt x="222713" y="94119"/>
                  </a:lnTo>
                  <a:lnTo>
                    <a:pt x="223423" y="93506"/>
                  </a:lnTo>
                  <a:lnTo>
                    <a:pt x="224973" y="93484"/>
                  </a:lnTo>
                  <a:lnTo>
                    <a:pt x="225052" y="94610"/>
                  </a:lnTo>
                  <a:lnTo>
                    <a:pt x="226029" y="94640"/>
                  </a:lnTo>
                  <a:lnTo>
                    <a:pt x="226348" y="94840"/>
                  </a:lnTo>
                  <a:lnTo>
                    <a:pt x="226330" y="96133"/>
                  </a:lnTo>
                  <a:lnTo>
                    <a:pt x="226497" y="96568"/>
                  </a:lnTo>
                  <a:lnTo>
                    <a:pt x="226939" y="96787"/>
                  </a:lnTo>
                  <a:lnTo>
                    <a:pt x="227587" y="96799"/>
                  </a:lnTo>
                  <a:lnTo>
                    <a:pt x="228581" y="96569"/>
                  </a:lnTo>
                  <a:lnTo>
                    <a:pt x="227575" y="95805"/>
                  </a:lnTo>
                  <a:lnTo>
                    <a:pt x="227753" y="95318"/>
                  </a:lnTo>
                  <a:lnTo>
                    <a:pt x="228030" y="95038"/>
                  </a:lnTo>
                  <a:lnTo>
                    <a:pt x="228107" y="94609"/>
                  </a:lnTo>
                  <a:lnTo>
                    <a:pt x="227786" y="94133"/>
                  </a:lnTo>
                  <a:lnTo>
                    <a:pt x="227011" y="93543"/>
                  </a:lnTo>
                  <a:lnTo>
                    <a:pt x="226575" y="92813"/>
                  </a:lnTo>
                  <a:lnTo>
                    <a:pt x="226339" y="92136"/>
                  </a:lnTo>
                  <a:lnTo>
                    <a:pt x="226380" y="91820"/>
                  </a:lnTo>
                  <a:lnTo>
                    <a:pt x="226054" y="91138"/>
                  </a:lnTo>
                  <a:lnTo>
                    <a:pt x="225761" y="90697"/>
                  </a:lnTo>
                  <a:lnTo>
                    <a:pt x="225754" y="90152"/>
                  </a:lnTo>
                  <a:lnTo>
                    <a:pt x="225806" y="90016"/>
                  </a:lnTo>
                  <a:lnTo>
                    <a:pt x="226286" y="89473"/>
                  </a:lnTo>
                  <a:lnTo>
                    <a:pt x="226608" y="88754"/>
                  </a:lnTo>
                  <a:lnTo>
                    <a:pt x="226745" y="87430"/>
                  </a:lnTo>
                  <a:lnTo>
                    <a:pt x="226679" y="86888"/>
                  </a:lnTo>
                  <a:lnTo>
                    <a:pt x="226901" y="85953"/>
                  </a:lnTo>
                  <a:lnTo>
                    <a:pt x="227454" y="84185"/>
                  </a:lnTo>
                  <a:lnTo>
                    <a:pt x="227541" y="84000"/>
                  </a:lnTo>
                  <a:lnTo>
                    <a:pt x="228011" y="83912"/>
                  </a:lnTo>
                  <a:lnTo>
                    <a:pt x="228238" y="83780"/>
                  </a:lnTo>
                  <a:lnTo>
                    <a:pt x="228915" y="83072"/>
                  </a:lnTo>
                  <a:lnTo>
                    <a:pt x="228437" y="82130"/>
                  </a:lnTo>
                  <a:lnTo>
                    <a:pt x="228384" y="81961"/>
                  </a:lnTo>
                  <a:lnTo>
                    <a:pt x="228417" y="81790"/>
                  </a:lnTo>
                  <a:lnTo>
                    <a:pt x="228764" y="80984"/>
                  </a:lnTo>
                  <a:lnTo>
                    <a:pt x="228989" y="80796"/>
                  </a:lnTo>
                  <a:lnTo>
                    <a:pt x="229838" y="80472"/>
                  </a:lnTo>
                  <a:lnTo>
                    <a:pt x="229817" y="80082"/>
                  </a:lnTo>
                  <a:lnTo>
                    <a:pt x="229510" y="79937"/>
                  </a:lnTo>
                  <a:lnTo>
                    <a:pt x="229488" y="79795"/>
                  </a:lnTo>
                  <a:lnTo>
                    <a:pt x="230406" y="77600"/>
                  </a:lnTo>
                  <a:lnTo>
                    <a:pt x="231583" y="76724"/>
                  </a:lnTo>
                  <a:lnTo>
                    <a:pt x="232052" y="76798"/>
                  </a:lnTo>
                  <a:lnTo>
                    <a:pt x="232899" y="77391"/>
                  </a:lnTo>
                  <a:lnTo>
                    <a:pt x="234141" y="79265"/>
                  </a:lnTo>
                  <a:lnTo>
                    <a:pt x="234589" y="78168"/>
                  </a:lnTo>
                  <a:lnTo>
                    <a:pt x="234541" y="77875"/>
                  </a:lnTo>
                  <a:lnTo>
                    <a:pt x="234339" y="77507"/>
                  </a:lnTo>
                  <a:lnTo>
                    <a:pt x="234334" y="77247"/>
                  </a:lnTo>
                  <a:lnTo>
                    <a:pt x="234667" y="76533"/>
                  </a:lnTo>
                  <a:lnTo>
                    <a:pt x="234781" y="76143"/>
                  </a:lnTo>
                  <a:lnTo>
                    <a:pt x="234838" y="75434"/>
                  </a:lnTo>
                  <a:lnTo>
                    <a:pt x="234670" y="74601"/>
                  </a:lnTo>
                  <a:lnTo>
                    <a:pt x="234385" y="74215"/>
                  </a:lnTo>
                  <a:lnTo>
                    <a:pt x="233985" y="73952"/>
                  </a:lnTo>
                  <a:lnTo>
                    <a:pt x="234440" y="73821"/>
                  </a:lnTo>
                  <a:lnTo>
                    <a:pt x="234683" y="73884"/>
                  </a:lnTo>
                  <a:lnTo>
                    <a:pt x="234885" y="74089"/>
                  </a:lnTo>
                  <a:lnTo>
                    <a:pt x="235223" y="74248"/>
                  </a:lnTo>
                  <a:lnTo>
                    <a:pt x="236053" y="74192"/>
                  </a:lnTo>
                  <a:lnTo>
                    <a:pt x="236808" y="74032"/>
                  </a:lnTo>
                  <a:lnTo>
                    <a:pt x="236931" y="73731"/>
                  </a:lnTo>
                  <a:lnTo>
                    <a:pt x="237172" y="73578"/>
                  </a:lnTo>
                  <a:lnTo>
                    <a:pt x="238656" y="73548"/>
                  </a:lnTo>
                  <a:lnTo>
                    <a:pt x="239200" y="73938"/>
                  </a:lnTo>
                  <a:lnTo>
                    <a:pt x="240917" y="73530"/>
                  </a:lnTo>
                  <a:lnTo>
                    <a:pt x="240989" y="73242"/>
                  </a:lnTo>
                  <a:lnTo>
                    <a:pt x="241461" y="73433"/>
                  </a:lnTo>
                  <a:lnTo>
                    <a:pt x="242102" y="74132"/>
                  </a:lnTo>
                  <a:lnTo>
                    <a:pt x="242238" y="74440"/>
                  </a:lnTo>
                  <a:lnTo>
                    <a:pt x="242274" y="75235"/>
                  </a:lnTo>
                  <a:lnTo>
                    <a:pt x="242168" y="75637"/>
                  </a:lnTo>
                  <a:lnTo>
                    <a:pt x="242150" y="76093"/>
                  </a:lnTo>
                  <a:lnTo>
                    <a:pt x="242269" y="77145"/>
                  </a:lnTo>
                  <a:lnTo>
                    <a:pt x="242409" y="77134"/>
                  </a:lnTo>
                  <a:lnTo>
                    <a:pt x="242357" y="76900"/>
                  </a:lnTo>
                  <a:lnTo>
                    <a:pt x="242532" y="76447"/>
                  </a:lnTo>
                  <a:lnTo>
                    <a:pt x="243221" y="75811"/>
                  </a:lnTo>
                  <a:lnTo>
                    <a:pt x="243472" y="75852"/>
                  </a:lnTo>
                  <a:lnTo>
                    <a:pt x="243845" y="76049"/>
                  </a:lnTo>
                  <a:lnTo>
                    <a:pt x="243989" y="76027"/>
                  </a:lnTo>
                  <a:lnTo>
                    <a:pt x="244358" y="75458"/>
                  </a:lnTo>
                  <a:lnTo>
                    <a:pt x="244380" y="75308"/>
                  </a:lnTo>
                  <a:lnTo>
                    <a:pt x="244903" y="74545"/>
                  </a:lnTo>
                  <a:lnTo>
                    <a:pt x="245571" y="73913"/>
                  </a:lnTo>
                  <a:lnTo>
                    <a:pt x="245544" y="74801"/>
                  </a:lnTo>
                  <a:lnTo>
                    <a:pt x="245333" y="75533"/>
                  </a:lnTo>
                  <a:lnTo>
                    <a:pt x="245328" y="75942"/>
                  </a:lnTo>
                  <a:lnTo>
                    <a:pt x="245416" y="76410"/>
                  </a:lnTo>
                  <a:lnTo>
                    <a:pt x="245744" y="76979"/>
                  </a:lnTo>
                  <a:lnTo>
                    <a:pt x="246003" y="76819"/>
                  </a:lnTo>
                  <a:lnTo>
                    <a:pt x="246670" y="77551"/>
                  </a:lnTo>
                  <a:lnTo>
                    <a:pt x="247082" y="77782"/>
                  </a:lnTo>
                  <a:lnTo>
                    <a:pt x="247465" y="77277"/>
                  </a:lnTo>
                  <a:lnTo>
                    <a:pt x="247951" y="77597"/>
                  </a:lnTo>
                  <a:lnTo>
                    <a:pt x="248202" y="77467"/>
                  </a:lnTo>
                  <a:lnTo>
                    <a:pt x="248400" y="76991"/>
                  </a:lnTo>
                  <a:lnTo>
                    <a:pt x="247996" y="76590"/>
                  </a:lnTo>
                  <a:lnTo>
                    <a:pt x="247891" y="76311"/>
                  </a:lnTo>
                  <a:lnTo>
                    <a:pt x="248023" y="76248"/>
                  </a:lnTo>
                  <a:lnTo>
                    <a:pt x="248431" y="76586"/>
                  </a:lnTo>
                  <a:lnTo>
                    <a:pt x="248667" y="77233"/>
                  </a:lnTo>
                  <a:lnTo>
                    <a:pt x="248728" y="77690"/>
                  </a:lnTo>
                  <a:lnTo>
                    <a:pt x="248719" y="78496"/>
                  </a:lnTo>
                  <a:lnTo>
                    <a:pt x="248271" y="78730"/>
                  </a:lnTo>
                  <a:lnTo>
                    <a:pt x="248038" y="78429"/>
                  </a:lnTo>
                  <a:lnTo>
                    <a:pt x="247893" y="78756"/>
                  </a:lnTo>
                  <a:lnTo>
                    <a:pt x="248117" y="79187"/>
                  </a:lnTo>
                  <a:lnTo>
                    <a:pt x="248362" y="79447"/>
                  </a:lnTo>
                  <a:lnTo>
                    <a:pt x="248630" y="79484"/>
                  </a:lnTo>
                  <a:lnTo>
                    <a:pt x="248607" y="80187"/>
                  </a:lnTo>
                  <a:lnTo>
                    <a:pt x="248322" y="80383"/>
                  </a:lnTo>
                  <a:lnTo>
                    <a:pt x="248129" y="80287"/>
                  </a:lnTo>
                  <a:lnTo>
                    <a:pt x="247822" y="80283"/>
                  </a:lnTo>
                  <a:lnTo>
                    <a:pt x="247137" y="80435"/>
                  </a:lnTo>
                  <a:lnTo>
                    <a:pt x="246993" y="80587"/>
                  </a:lnTo>
                  <a:lnTo>
                    <a:pt x="247325" y="81865"/>
                  </a:lnTo>
                  <a:lnTo>
                    <a:pt x="247460" y="82631"/>
                  </a:lnTo>
                  <a:lnTo>
                    <a:pt x="247443" y="82902"/>
                  </a:lnTo>
                  <a:lnTo>
                    <a:pt x="247245" y="82958"/>
                  </a:lnTo>
                  <a:lnTo>
                    <a:pt x="246667" y="82374"/>
                  </a:lnTo>
                  <a:lnTo>
                    <a:pt x="246562" y="81568"/>
                  </a:lnTo>
                  <a:lnTo>
                    <a:pt x="246918" y="81337"/>
                  </a:lnTo>
                  <a:lnTo>
                    <a:pt x="246948" y="81144"/>
                  </a:lnTo>
                  <a:lnTo>
                    <a:pt x="246734" y="80312"/>
                  </a:lnTo>
                  <a:lnTo>
                    <a:pt x="246576" y="80204"/>
                  </a:lnTo>
                  <a:lnTo>
                    <a:pt x="246287" y="80211"/>
                  </a:lnTo>
                  <a:lnTo>
                    <a:pt x="245957" y="80698"/>
                  </a:lnTo>
                  <a:lnTo>
                    <a:pt x="245637" y="81411"/>
                  </a:lnTo>
                  <a:lnTo>
                    <a:pt x="245513" y="82385"/>
                  </a:lnTo>
                  <a:lnTo>
                    <a:pt x="245430" y="82596"/>
                  </a:lnTo>
                  <a:lnTo>
                    <a:pt x="245158" y="82607"/>
                  </a:lnTo>
                  <a:lnTo>
                    <a:pt x="244873" y="82329"/>
                  </a:lnTo>
                  <a:lnTo>
                    <a:pt x="244597" y="82206"/>
                  </a:lnTo>
                  <a:lnTo>
                    <a:pt x="244316" y="82269"/>
                  </a:lnTo>
                  <a:lnTo>
                    <a:pt x="244053" y="82473"/>
                  </a:lnTo>
                  <a:lnTo>
                    <a:pt x="243886" y="83127"/>
                  </a:lnTo>
                  <a:lnTo>
                    <a:pt x="244224" y="84043"/>
                  </a:lnTo>
                  <a:lnTo>
                    <a:pt x="244088" y="85132"/>
                  </a:lnTo>
                  <a:lnTo>
                    <a:pt x="243908" y="85165"/>
                  </a:lnTo>
                  <a:lnTo>
                    <a:pt x="243185" y="85046"/>
                  </a:lnTo>
                  <a:lnTo>
                    <a:pt x="242939" y="85117"/>
                  </a:lnTo>
                  <a:lnTo>
                    <a:pt x="242715" y="85291"/>
                  </a:lnTo>
                  <a:lnTo>
                    <a:pt x="242706" y="85470"/>
                  </a:lnTo>
                  <a:lnTo>
                    <a:pt x="243013" y="85927"/>
                  </a:lnTo>
                  <a:lnTo>
                    <a:pt x="242946" y="86245"/>
                  </a:lnTo>
                  <a:lnTo>
                    <a:pt x="242772" y="86499"/>
                  </a:lnTo>
                  <a:lnTo>
                    <a:pt x="242623" y="86581"/>
                  </a:lnTo>
                  <a:lnTo>
                    <a:pt x="242018" y="86465"/>
                  </a:lnTo>
                  <a:lnTo>
                    <a:pt x="241698" y="86543"/>
                  </a:lnTo>
                  <a:lnTo>
                    <a:pt x="241198" y="87063"/>
                  </a:lnTo>
                  <a:lnTo>
                    <a:pt x="241128" y="87324"/>
                  </a:lnTo>
                  <a:lnTo>
                    <a:pt x="241158" y="88609"/>
                  </a:lnTo>
                  <a:lnTo>
                    <a:pt x="241610" y="89371"/>
                  </a:lnTo>
                  <a:lnTo>
                    <a:pt x="241741" y="90155"/>
                  </a:lnTo>
                  <a:lnTo>
                    <a:pt x="241667" y="90404"/>
                  </a:lnTo>
                  <a:lnTo>
                    <a:pt x="241680" y="90787"/>
                  </a:lnTo>
                  <a:lnTo>
                    <a:pt x="241772" y="91039"/>
                  </a:lnTo>
                  <a:lnTo>
                    <a:pt x="243022" y="92313"/>
                  </a:lnTo>
                  <a:lnTo>
                    <a:pt x="244079" y="92583"/>
                  </a:lnTo>
                  <a:lnTo>
                    <a:pt x="244895" y="92441"/>
                  </a:lnTo>
                  <a:lnTo>
                    <a:pt x="246108" y="92779"/>
                  </a:lnTo>
                  <a:lnTo>
                    <a:pt x="247273" y="92657"/>
                  </a:lnTo>
                  <a:lnTo>
                    <a:pt x="247703" y="92483"/>
                  </a:lnTo>
                  <a:lnTo>
                    <a:pt x="248733" y="91778"/>
                  </a:lnTo>
                  <a:lnTo>
                    <a:pt x="248655" y="91361"/>
                  </a:lnTo>
                  <a:lnTo>
                    <a:pt x="248909" y="90488"/>
                  </a:lnTo>
                  <a:lnTo>
                    <a:pt x="249922" y="90655"/>
                  </a:lnTo>
                  <a:lnTo>
                    <a:pt x="250141" y="90833"/>
                  </a:lnTo>
                  <a:lnTo>
                    <a:pt x="250154" y="91056"/>
                  </a:lnTo>
                  <a:lnTo>
                    <a:pt x="250281" y="91286"/>
                  </a:lnTo>
                  <a:lnTo>
                    <a:pt x="250768" y="91438"/>
                  </a:lnTo>
                  <a:lnTo>
                    <a:pt x="251469" y="91471"/>
                  </a:lnTo>
                  <a:lnTo>
                    <a:pt x="251968" y="91345"/>
                  </a:lnTo>
                  <a:lnTo>
                    <a:pt x="252498" y="90809"/>
                  </a:lnTo>
                  <a:lnTo>
                    <a:pt x="253019" y="90839"/>
                  </a:lnTo>
                  <a:lnTo>
                    <a:pt x="254290" y="91567"/>
                  </a:lnTo>
                  <a:lnTo>
                    <a:pt x="255140" y="92232"/>
                  </a:lnTo>
                  <a:lnTo>
                    <a:pt x="255530" y="92778"/>
                  </a:lnTo>
                  <a:lnTo>
                    <a:pt x="256384" y="92737"/>
                  </a:lnTo>
                  <a:lnTo>
                    <a:pt x="256595" y="92521"/>
                  </a:lnTo>
                  <a:lnTo>
                    <a:pt x="256511" y="92250"/>
                  </a:lnTo>
                  <a:lnTo>
                    <a:pt x="256906" y="91987"/>
                  </a:lnTo>
                  <a:lnTo>
                    <a:pt x="258215" y="91715"/>
                  </a:lnTo>
                  <a:lnTo>
                    <a:pt x="258294" y="91578"/>
                  </a:lnTo>
                  <a:lnTo>
                    <a:pt x="258382" y="90764"/>
                  </a:lnTo>
                  <a:lnTo>
                    <a:pt x="258864" y="90393"/>
                  </a:lnTo>
                  <a:lnTo>
                    <a:pt x="259180" y="89832"/>
                  </a:lnTo>
                  <a:lnTo>
                    <a:pt x="259294" y="89289"/>
                  </a:lnTo>
                  <a:lnTo>
                    <a:pt x="259176" y="88665"/>
                  </a:lnTo>
                  <a:lnTo>
                    <a:pt x="258887" y="88301"/>
                  </a:lnTo>
                  <a:lnTo>
                    <a:pt x="258343" y="87859"/>
                  </a:lnTo>
                  <a:lnTo>
                    <a:pt x="257085" y="87000"/>
                  </a:lnTo>
                  <a:lnTo>
                    <a:pt x="256459" y="86636"/>
                  </a:lnTo>
                  <a:lnTo>
                    <a:pt x="256209" y="86584"/>
                  </a:lnTo>
                  <a:lnTo>
                    <a:pt x="256033" y="86610"/>
                  </a:lnTo>
                  <a:lnTo>
                    <a:pt x="256410" y="86904"/>
                  </a:lnTo>
                  <a:lnTo>
                    <a:pt x="255201" y="86280"/>
                  </a:lnTo>
                  <a:lnTo>
                    <a:pt x="254004" y="84825"/>
                  </a:lnTo>
                  <a:lnTo>
                    <a:pt x="253661" y="84638"/>
                  </a:lnTo>
                  <a:lnTo>
                    <a:pt x="253587" y="84367"/>
                  </a:lnTo>
                  <a:lnTo>
                    <a:pt x="254094" y="83078"/>
                  </a:lnTo>
                  <a:lnTo>
                    <a:pt x="254282" y="82725"/>
                  </a:lnTo>
                  <a:lnTo>
                    <a:pt x="254567" y="82447"/>
                  </a:lnTo>
                  <a:lnTo>
                    <a:pt x="254892" y="81945"/>
                  </a:lnTo>
                  <a:lnTo>
                    <a:pt x="254962" y="81785"/>
                  </a:lnTo>
                  <a:lnTo>
                    <a:pt x="254957" y="81592"/>
                  </a:lnTo>
                  <a:lnTo>
                    <a:pt x="254826" y="81131"/>
                  </a:lnTo>
                  <a:lnTo>
                    <a:pt x="254650" y="80905"/>
                  </a:lnTo>
                  <a:lnTo>
                    <a:pt x="254264" y="80641"/>
                  </a:lnTo>
                  <a:lnTo>
                    <a:pt x="254076" y="80708"/>
                  </a:lnTo>
                  <a:lnTo>
                    <a:pt x="253584" y="80630"/>
                  </a:lnTo>
                  <a:lnTo>
                    <a:pt x="253365" y="80043"/>
                  </a:lnTo>
                  <a:lnTo>
                    <a:pt x="253667" y="80065"/>
                  </a:lnTo>
                  <a:lnTo>
                    <a:pt x="253975" y="80195"/>
                  </a:lnTo>
                  <a:lnTo>
                    <a:pt x="254303" y="79657"/>
                  </a:lnTo>
                  <a:lnTo>
                    <a:pt x="254386" y="79010"/>
                  </a:lnTo>
                  <a:lnTo>
                    <a:pt x="254272" y="78795"/>
                  </a:lnTo>
                  <a:lnTo>
                    <a:pt x="254733" y="78390"/>
                  </a:lnTo>
                  <a:lnTo>
                    <a:pt x="255803" y="78003"/>
                  </a:lnTo>
                  <a:lnTo>
                    <a:pt x="255970" y="78077"/>
                  </a:lnTo>
                  <a:lnTo>
                    <a:pt x="256005" y="78579"/>
                  </a:lnTo>
                  <a:lnTo>
                    <a:pt x="255685" y="79288"/>
                  </a:lnTo>
                  <a:lnTo>
                    <a:pt x="255532" y="79835"/>
                  </a:lnTo>
                  <a:lnTo>
                    <a:pt x="255751" y="80789"/>
                  </a:lnTo>
                  <a:lnTo>
                    <a:pt x="256080" y="81317"/>
                  </a:lnTo>
                  <a:lnTo>
                    <a:pt x="256080" y="82056"/>
                  </a:lnTo>
                  <a:lnTo>
                    <a:pt x="255940" y="82183"/>
                  </a:lnTo>
                  <a:lnTo>
                    <a:pt x="255830" y="82491"/>
                  </a:lnTo>
                  <a:lnTo>
                    <a:pt x="255782" y="83119"/>
                  </a:lnTo>
                  <a:lnTo>
                    <a:pt x="255832" y="83984"/>
                  </a:lnTo>
                  <a:lnTo>
                    <a:pt x="256226" y="84552"/>
                  </a:lnTo>
                  <a:lnTo>
                    <a:pt x="256976" y="85284"/>
                  </a:lnTo>
                  <a:lnTo>
                    <a:pt x="258427" y="85433"/>
                  </a:lnTo>
                  <a:lnTo>
                    <a:pt x="259348" y="85277"/>
                  </a:lnTo>
                  <a:lnTo>
                    <a:pt x="261176" y="84572"/>
                  </a:lnTo>
                  <a:lnTo>
                    <a:pt x="261466" y="84445"/>
                  </a:lnTo>
                  <a:lnTo>
                    <a:pt x="261825" y="84093"/>
                  </a:lnTo>
                  <a:lnTo>
                    <a:pt x="262356" y="83346"/>
                  </a:lnTo>
                  <a:lnTo>
                    <a:pt x="262799" y="82503"/>
                  </a:lnTo>
                  <a:lnTo>
                    <a:pt x="262861" y="82262"/>
                  </a:lnTo>
                  <a:lnTo>
                    <a:pt x="262835" y="81110"/>
                  </a:lnTo>
                  <a:lnTo>
                    <a:pt x="263002" y="80315"/>
                  </a:lnTo>
                  <a:lnTo>
                    <a:pt x="263253" y="79751"/>
                  </a:lnTo>
                  <a:lnTo>
                    <a:pt x="263236" y="78409"/>
                  </a:lnTo>
                  <a:lnTo>
                    <a:pt x="263162" y="77596"/>
                  </a:lnTo>
                  <a:lnTo>
                    <a:pt x="263031" y="77354"/>
                  </a:lnTo>
                  <a:lnTo>
                    <a:pt x="263022" y="77072"/>
                  </a:lnTo>
                  <a:lnTo>
                    <a:pt x="263304" y="76225"/>
                  </a:lnTo>
                  <a:lnTo>
                    <a:pt x="263361" y="75671"/>
                  </a:lnTo>
                  <a:lnTo>
                    <a:pt x="262906" y="73776"/>
                  </a:lnTo>
                  <a:lnTo>
                    <a:pt x="262520" y="73148"/>
                  </a:lnTo>
                  <a:lnTo>
                    <a:pt x="262108" y="71811"/>
                  </a:lnTo>
                  <a:lnTo>
                    <a:pt x="262122" y="71424"/>
                  </a:lnTo>
                  <a:lnTo>
                    <a:pt x="262016" y="71172"/>
                  </a:lnTo>
                  <a:lnTo>
                    <a:pt x="261845" y="71019"/>
                  </a:lnTo>
                  <a:lnTo>
                    <a:pt x="261314" y="71082"/>
                  </a:lnTo>
                  <a:lnTo>
                    <a:pt x="260980" y="71034"/>
                  </a:lnTo>
                  <a:lnTo>
                    <a:pt x="260853" y="70647"/>
                  </a:lnTo>
                  <a:lnTo>
                    <a:pt x="260858" y="70034"/>
                  </a:lnTo>
                  <a:lnTo>
                    <a:pt x="260805" y="69863"/>
                  </a:lnTo>
                  <a:lnTo>
                    <a:pt x="260638" y="69622"/>
                  </a:lnTo>
                  <a:lnTo>
                    <a:pt x="260120" y="69191"/>
                  </a:lnTo>
                  <a:lnTo>
                    <a:pt x="259984" y="68956"/>
                  </a:lnTo>
                  <a:lnTo>
                    <a:pt x="259980" y="68670"/>
                  </a:lnTo>
                  <a:lnTo>
                    <a:pt x="260143" y="68277"/>
                  </a:lnTo>
                  <a:lnTo>
                    <a:pt x="260108" y="67695"/>
                  </a:lnTo>
                  <a:lnTo>
                    <a:pt x="260354" y="66367"/>
                  </a:lnTo>
                  <a:lnTo>
                    <a:pt x="260856" y="65461"/>
                  </a:lnTo>
                  <a:lnTo>
                    <a:pt x="261454" y="65119"/>
                  </a:lnTo>
                  <a:lnTo>
                    <a:pt x="262401" y="65166"/>
                  </a:lnTo>
                  <a:lnTo>
                    <a:pt x="262406" y="66123"/>
                  </a:lnTo>
                  <a:lnTo>
                    <a:pt x="262558" y="67967"/>
                  </a:lnTo>
                  <a:lnTo>
                    <a:pt x="265696" y="67725"/>
                  </a:lnTo>
                  <a:lnTo>
                    <a:pt x="267295" y="67334"/>
                  </a:lnTo>
                  <a:lnTo>
                    <a:pt x="267813" y="67282"/>
                  </a:lnTo>
                  <a:lnTo>
                    <a:pt x="268560" y="67337"/>
                  </a:lnTo>
                  <a:lnTo>
                    <a:pt x="270001" y="66965"/>
                  </a:lnTo>
                  <a:lnTo>
                    <a:pt x="271974" y="67167"/>
                  </a:lnTo>
                  <a:lnTo>
                    <a:pt x="271804" y="67433"/>
                  </a:lnTo>
                  <a:lnTo>
                    <a:pt x="271507" y="67424"/>
                  </a:lnTo>
                  <a:lnTo>
                    <a:pt x="271274" y="67568"/>
                  </a:lnTo>
                  <a:lnTo>
                    <a:pt x="271353" y="68310"/>
                  </a:lnTo>
                  <a:lnTo>
                    <a:pt x="271921" y="69399"/>
                  </a:lnTo>
                  <a:lnTo>
                    <a:pt x="272238" y="69437"/>
                  </a:lnTo>
                  <a:lnTo>
                    <a:pt x="273189" y="69333"/>
                  </a:lnTo>
                  <a:lnTo>
                    <a:pt x="273819" y="69404"/>
                  </a:lnTo>
                  <a:lnTo>
                    <a:pt x="274377" y="69608"/>
                  </a:lnTo>
                  <a:lnTo>
                    <a:pt x="274742" y="70050"/>
                  </a:lnTo>
                  <a:lnTo>
                    <a:pt x="274831" y="70211"/>
                  </a:lnTo>
                  <a:lnTo>
                    <a:pt x="274861" y="70544"/>
                  </a:lnTo>
                  <a:lnTo>
                    <a:pt x="274748" y="71865"/>
                  </a:lnTo>
                  <a:lnTo>
                    <a:pt x="274850" y="72472"/>
                  </a:lnTo>
                  <a:lnTo>
                    <a:pt x="275068" y="73346"/>
                  </a:lnTo>
                  <a:lnTo>
                    <a:pt x="275632" y="74609"/>
                  </a:lnTo>
                  <a:lnTo>
                    <a:pt x="275296" y="74928"/>
                  </a:lnTo>
                  <a:lnTo>
                    <a:pt x="275284" y="75268"/>
                  </a:lnTo>
                  <a:lnTo>
                    <a:pt x="275463" y="75692"/>
                  </a:lnTo>
                  <a:lnTo>
                    <a:pt x="275500" y="75937"/>
                  </a:lnTo>
                  <a:lnTo>
                    <a:pt x="275138" y="77111"/>
                  </a:lnTo>
                  <a:lnTo>
                    <a:pt x="274774" y="77791"/>
                  </a:lnTo>
                  <a:lnTo>
                    <a:pt x="274390" y="77792"/>
                  </a:lnTo>
                  <a:lnTo>
                    <a:pt x="274220" y="77887"/>
                  </a:lnTo>
                  <a:lnTo>
                    <a:pt x="274097" y="78295"/>
                  </a:lnTo>
                  <a:lnTo>
                    <a:pt x="274103" y="78626"/>
                  </a:lnTo>
                  <a:lnTo>
                    <a:pt x="274612" y="79002"/>
                  </a:lnTo>
                  <a:lnTo>
                    <a:pt x="275266" y="80044"/>
                  </a:lnTo>
                  <a:lnTo>
                    <a:pt x="275410" y="80678"/>
                  </a:lnTo>
                  <a:lnTo>
                    <a:pt x="275297" y="82368"/>
                  </a:lnTo>
                  <a:lnTo>
                    <a:pt x="275189" y="82591"/>
                  </a:lnTo>
                  <a:lnTo>
                    <a:pt x="275036" y="82682"/>
                  </a:lnTo>
                  <a:lnTo>
                    <a:pt x="274206" y="82638"/>
                  </a:lnTo>
                  <a:lnTo>
                    <a:pt x="273335" y="82824"/>
                  </a:lnTo>
                  <a:lnTo>
                    <a:pt x="272552" y="82821"/>
                  </a:lnTo>
                  <a:lnTo>
                    <a:pt x="271474" y="82623"/>
                  </a:lnTo>
                  <a:lnTo>
                    <a:pt x="271083" y="82752"/>
                  </a:lnTo>
                  <a:lnTo>
                    <a:pt x="270705" y="83170"/>
                  </a:lnTo>
                  <a:lnTo>
                    <a:pt x="270721" y="83331"/>
                  </a:lnTo>
                  <a:lnTo>
                    <a:pt x="271014" y="83881"/>
                  </a:lnTo>
                  <a:lnTo>
                    <a:pt x="271237" y="84434"/>
                  </a:lnTo>
                  <a:lnTo>
                    <a:pt x="271197" y="84750"/>
                  </a:lnTo>
                  <a:lnTo>
                    <a:pt x="270850" y="85656"/>
                  </a:lnTo>
                  <a:lnTo>
                    <a:pt x="269772" y="86164"/>
                  </a:lnTo>
                  <a:lnTo>
                    <a:pt x="269346" y="87275"/>
                  </a:lnTo>
                  <a:lnTo>
                    <a:pt x="269163" y="88285"/>
                  </a:lnTo>
                  <a:lnTo>
                    <a:pt x="269173" y="88555"/>
                  </a:lnTo>
                  <a:lnTo>
                    <a:pt x="269905" y="90534"/>
                  </a:lnTo>
                  <a:lnTo>
                    <a:pt x="270461" y="90792"/>
                  </a:lnTo>
                  <a:lnTo>
                    <a:pt x="271239" y="90875"/>
                  </a:lnTo>
                  <a:lnTo>
                    <a:pt x="271666" y="91152"/>
                  </a:lnTo>
                  <a:lnTo>
                    <a:pt x="271724" y="92232"/>
                  </a:lnTo>
                  <a:lnTo>
                    <a:pt x="271683" y="93215"/>
                  </a:lnTo>
                  <a:lnTo>
                    <a:pt x="271562" y="93800"/>
                  </a:lnTo>
                  <a:lnTo>
                    <a:pt x="270729" y="94448"/>
                  </a:lnTo>
                  <a:lnTo>
                    <a:pt x="269757" y="95458"/>
                  </a:lnTo>
                  <a:lnTo>
                    <a:pt x="269650" y="95697"/>
                  </a:lnTo>
                  <a:lnTo>
                    <a:pt x="269669" y="96054"/>
                  </a:lnTo>
                  <a:lnTo>
                    <a:pt x="270629" y="97079"/>
                  </a:lnTo>
                  <a:lnTo>
                    <a:pt x="270105" y="97761"/>
                  </a:lnTo>
                  <a:lnTo>
                    <a:pt x="269917" y="98375"/>
                  </a:lnTo>
                  <a:lnTo>
                    <a:pt x="269770" y="99389"/>
                  </a:lnTo>
                  <a:lnTo>
                    <a:pt x="269983" y="101954"/>
                  </a:lnTo>
                  <a:lnTo>
                    <a:pt x="269795" y="102504"/>
                  </a:lnTo>
                  <a:lnTo>
                    <a:pt x="269685" y="103599"/>
                  </a:lnTo>
                  <a:lnTo>
                    <a:pt x="269955" y="104136"/>
                  </a:lnTo>
                  <a:lnTo>
                    <a:pt x="270320" y="104563"/>
                  </a:lnTo>
                  <a:lnTo>
                    <a:pt x="270467" y="104971"/>
                  </a:lnTo>
                  <a:lnTo>
                    <a:pt x="270434" y="105844"/>
                  </a:lnTo>
                  <a:lnTo>
                    <a:pt x="270260" y="106769"/>
                  </a:lnTo>
                  <a:lnTo>
                    <a:pt x="270545" y="107143"/>
                  </a:lnTo>
                  <a:lnTo>
                    <a:pt x="271725" y="107659"/>
                  </a:lnTo>
                  <a:lnTo>
                    <a:pt x="271923" y="107679"/>
                  </a:lnTo>
                  <a:lnTo>
                    <a:pt x="272025" y="107874"/>
                  </a:lnTo>
                  <a:lnTo>
                    <a:pt x="295800" y="107912"/>
                  </a:lnTo>
                  <a:lnTo>
                    <a:pt x="295656" y="107219"/>
                  </a:lnTo>
                  <a:lnTo>
                    <a:pt x="295101" y="106721"/>
                  </a:lnTo>
                  <a:lnTo>
                    <a:pt x="295430" y="106100"/>
                  </a:lnTo>
                  <a:lnTo>
                    <a:pt x="295674" y="106301"/>
                  </a:lnTo>
                  <a:lnTo>
                    <a:pt x="295744" y="106591"/>
                  </a:lnTo>
                  <a:lnTo>
                    <a:pt x="296461" y="106725"/>
                  </a:lnTo>
                  <a:lnTo>
                    <a:pt x="296829" y="106584"/>
                  </a:lnTo>
                  <a:lnTo>
                    <a:pt x="297768" y="106555"/>
                  </a:lnTo>
                  <a:lnTo>
                    <a:pt x="298451" y="106819"/>
                  </a:lnTo>
                  <a:lnTo>
                    <a:pt x="298657" y="107056"/>
                  </a:lnTo>
                  <a:lnTo>
                    <a:pt x="298574" y="107491"/>
                  </a:lnTo>
                  <a:lnTo>
                    <a:pt x="298128" y="107476"/>
                  </a:lnTo>
                  <a:lnTo>
                    <a:pt x="297717" y="107681"/>
                  </a:lnTo>
                  <a:lnTo>
                    <a:pt x="297760" y="107942"/>
                  </a:lnTo>
                  <a:lnTo>
                    <a:pt x="312785" y="107981"/>
                  </a:lnTo>
                  <a:lnTo>
                    <a:pt x="334468" y="107961"/>
                  </a:lnTo>
                  <a:lnTo>
                    <a:pt x="352706" y="107910"/>
                  </a:lnTo>
                  <a:lnTo>
                    <a:pt x="352699" y="108520"/>
                  </a:lnTo>
                  <a:lnTo>
                    <a:pt x="361583" y="108518"/>
                  </a:lnTo>
                  <a:lnTo>
                    <a:pt x="364290" y="108550"/>
                  </a:lnTo>
                  <a:lnTo>
                    <a:pt x="376102" y="108550"/>
                  </a:lnTo>
                  <a:lnTo>
                    <a:pt x="376490" y="109111"/>
                  </a:lnTo>
                  <a:lnTo>
                    <a:pt x="376698" y="109282"/>
                  </a:lnTo>
                  <a:lnTo>
                    <a:pt x="377915" y="109968"/>
                  </a:lnTo>
                  <a:lnTo>
                    <a:pt x="378170" y="110834"/>
                  </a:lnTo>
                  <a:lnTo>
                    <a:pt x="378298" y="111578"/>
                  </a:lnTo>
                  <a:lnTo>
                    <a:pt x="378425" y="111874"/>
                  </a:lnTo>
                  <a:lnTo>
                    <a:pt x="378728" y="112116"/>
                  </a:lnTo>
                  <a:lnTo>
                    <a:pt x="378932" y="112118"/>
                  </a:lnTo>
                  <a:lnTo>
                    <a:pt x="379362" y="112346"/>
                  </a:lnTo>
                  <a:lnTo>
                    <a:pt x="379603" y="112742"/>
                  </a:lnTo>
                  <a:lnTo>
                    <a:pt x="379558" y="114395"/>
                  </a:lnTo>
                  <a:lnTo>
                    <a:pt x="378718" y="114811"/>
                  </a:lnTo>
                  <a:lnTo>
                    <a:pt x="378728" y="115703"/>
                  </a:lnTo>
                  <a:lnTo>
                    <a:pt x="378951" y="116683"/>
                  </a:lnTo>
                  <a:lnTo>
                    <a:pt x="378566" y="117507"/>
                  </a:lnTo>
                  <a:lnTo>
                    <a:pt x="379098" y="120234"/>
                  </a:lnTo>
                  <a:lnTo>
                    <a:pt x="379150" y="121173"/>
                  </a:lnTo>
                  <a:lnTo>
                    <a:pt x="378930" y="121678"/>
                  </a:lnTo>
                  <a:lnTo>
                    <a:pt x="379048" y="121953"/>
                  </a:lnTo>
                  <a:lnTo>
                    <a:pt x="379390" y="122225"/>
                  </a:lnTo>
                  <a:lnTo>
                    <a:pt x="379771" y="122805"/>
                  </a:lnTo>
                  <a:lnTo>
                    <a:pt x="380004" y="124027"/>
                  </a:lnTo>
                  <a:lnTo>
                    <a:pt x="379650" y="124609"/>
                  </a:lnTo>
                  <a:lnTo>
                    <a:pt x="379994" y="125759"/>
                  </a:lnTo>
                  <a:lnTo>
                    <a:pt x="381466" y="126758"/>
                  </a:lnTo>
                  <a:lnTo>
                    <a:pt x="381723" y="126677"/>
                  </a:lnTo>
                  <a:lnTo>
                    <a:pt x="382141" y="126802"/>
                  </a:lnTo>
                  <a:lnTo>
                    <a:pt x="383016" y="127386"/>
                  </a:lnTo>
                  <a:lnTo>
                    <a:pt x="384463" y="126551"/>
                  </a:lnTo>
                  <a:lnTo>
                    <a:pt x="385982" y="127140"/>
                  </a:lnTo>
                  <a:lnTo>
                    <a:pt x="386741" y="127091"/>
                  </a:lnTo>
                  <a:lnTo>
                    <a:pt x="386968" y="126724"/>
                  </a:lnTo>
                  <a:lnTo>
                    <a:pt x="387169" y="126161"/>
                  </a:lnTo>
                  <a:lnTo>
                    <a:pt x="387240" y="174646"/>
                  </a:lnTo>
                  <a:lnTo>
                    <a:pt x="387244" y="176378"/>
                  </a:lnTo>
                  <a:lnTo>
                    <a:pt x="388490" y="176371"/>
                  </a:lnTo>
                  <a:lnTo>
                    <a:pt x="388499" y="176778"/>
                  </a:lnTo>
                  <a:lnTo>
                    <a:pt x="404361" y="176728"/>
                  </a:lnTo>
                  <a:lnTo>
                    <a:pt x="410936" y="176796"/>
                  </a:lnTo>
                  <a:lnTo>
                    <a:pt x="411490" y="176724"/>
                  </a:lnTo>
                  <a:lnTo>
                    <a:pt x="421202" y="176727"/>
                  </a:lnTo>
                  <a:lnTo>
                    <a:pt x="421279" y="180724"/>
                  </a:lnTo>
                  <a:lnTo>
                    <a:pt x="421229" y="184617"/>
                  </a:lnTo>
                  <a:lnTo>
                    <a:pt x="421330" y="187827"/>
                  </a:lnTo>
                  <a:lnTo>
                    <a:pt x="421253" y="195994"/>
                  </a:lnTo>
                  <a:lnTo>
                    <a:pt x="421367" y="232918"/>
                  </a:lnTo>
                  <a:lnTo>
                    <a:pt x="430614" y="232984"/>
                  </a:lnTo>
                  <a:lnTo>
                    <a:pt x="430484" y="233352"/>
                  </a:lnTo>
                  <a:lnTo>
                    <a:pt x="430816" y="233489"/>
                  </a:lnTo>
                  <a:lnTo>
                    <a:pt x="430967" y="233749"/>
                  </a:lnTo>
                  <a:lnTo>
                    <a:pt x="430291" y="235355"/>
                  </a:lnTo>
                  <a:lnTo>
                    <a:pt x="430412" y="235497"/>
                  </a:lnTo>
                  <a:lnTo>
                    <a:pt x="430572" y="235508"/>
                  </a:lnTo>
                  <a:lnTo>
                    <a:pt x="431050" y="235325"/>
                  </a:lnTo>
                  <a:lnTo>
                    <a:pt x="431322" y="235775"/>
                  </a:lnTo>
                  <a:lnTo>
                    <a:pt x="431188" y="236229"/>
                  </a:lnTo>
                  <a:lnTo>
                    <a:pt x="430171" y="236619"/>
                  </a:lnTo>
                  <a:lnTo>
                    <a:pt x="429120" y="236345"/>
                  </a:lnTo>
                  <a:lnTo>
                    <a:pt x="428185" y="236412"/>
                  </a:lnTo>
                  <a:lnTo>
                    <a:pt x="427596" y="238732"/>
                  </a:lnTo>
                  <a:lnTo>
                    <a:pt x="426116" y="238784"/>
                  </a:lnTo>
                  <a:lnTo>
                    <a:pt x="425607" y="238925"/>
                  </a:lnTo>
                  <a:lnTo>
                    <a:pt x="424422" y="239534"/>
                  </a:lnTo>
                  <a:lnTo>
                    <a:pt x="424095" y="240165"/>
                  </a:lnTo>
                  <a:lnTo>
                    <a:pt x="424624" y="240827"/>
                  </a:lnTo>
                  <a:lnTo>
                    <a:pt x="426118" y="241891"/>
                  </a:lnTo>
                  <a:lnTo>
                    <a:pt x="426906" y="241959"/>
                  </a:lnTo>
                  <a:lnTo>
                    <a:pt x="428323" y="242236"/>
                  </a:lnTo>
                  <a:lnTo>
                    <a:pt x="428022" y="242434"/>
                  </a:lnTo>
                  <a:lnTo>
                    <a:pt x="427569" y="242427"/>
                  </a:lnTo>
                  <a:lnTo>
                    <a:pt x="427380" y="242353"/>
                  </a:lnTo>
                  <a:lnTo>
                    <a:pt x="427063" y="242405"/>
                  </a:lnTo>
                  <a:lnTo>
                    <a:pt x="426475" y="242263"/>
                  </a:lnTo>
                  <a:lnTo>
                    <a:pt x="425623" y="241887"/>
                  </a:lnTo>
                  <a:lnTo>
                    <a:pt x="424869" y="241679"/>
                  </a:lnTo>
                  <a:lnTo>
                    <a:pt x="424421" y="241173"/>
                  </a:lnTo>
                  <a:lnTo>
                    <a:pt x="423293" y="240411"/>
                  </a:lnTo>
                  <a:lnTo>
                    <a:pt x="422720" y="240143"/>
                  </a:lnTo>
                  <a:lnTo>
                    <a:pt x="421932" y="240741"/>
                  </a:lnTo>
                  <a:lnTo>
                    <a:pt x="421234" y="241841"/>
                  </a:lnTo>
                  <a:lnTo>
                    <a:pt x="420988" y="242373"/>
                  </a:lnTo>
                  <a:lnTo>
                    <a:pt x="421087" y="242982"/>
                  </a:lnTo>
                  <a:lnTo>
                    <a:pt x="420975" y="243261"/>
                  </a:lnTo>
                  <a:lnTo>
                    <a:pt x="420704" y="243544"/>
                  </a:lnTo>
                  <a:lnTo>
                    <a:pt x="420902" y="244190"/>
                  </a:lnTo>
                  <a:lnTo>
                    <a:pt x="421070" y="244306"/>
                  </a:lnTo>
                  <a:lnTo>
                    <a:pt x="420669" y="245179"/>
                  </a:lnTo>
                  <a:lnTo>
                    <a:pt x="419864" y="245566"/>
                  </a:lnTo>
                  <a:lnTo>
                    <a:pt x="419537" y="245562"/>
                  </a:lnTo>
                  <a:lnTo>
                    <a:pt x="419364" y="245384"/>
                  </a:lnTo>
                  <a:lnTo>
                    <a:pt x="419020" y="245454"/>
                  </a:lnTo>
                  <a:lnTo>
                    <a:pt x="418848" y="245763"/>
                  </a:lnTo>
                  <a:lnTo>
                    <a:pt x="418740" y="246182"/>
                  </a:lnTo>
                  <a:lnTo>
                    <a:pt x="418731" y="247175"/>
                  </a:lnTo>
                  <a:lnTo>
                    <a:pt x="418688" y="247415"/>
                  </a:lnTo>
                  <a:lnTo>
                    <a:pt x="418571" y="247586"/>
                  </a:lnTo>
                  <a:lnTo>
                    <a:pt x="418319" y="247699"/>
                  </a:lnTo>
                  <a:lnTo>
                    <a:pt x="417280" y="247883"/>
                  </a:lnTo>
                  <a:lnTo>
                    <a:pt x="416551" y="247869"/>
                  </a:lnTo>
                  <a:lnTo>
                    <a:pt x="416300" y="248130"/>
                  </a:lnTo>
                  <a:lnTo>
                    <a:pt x="416330" y="248473"/>
                  </a:lnTo>
                  <a:lnTo>
                    <a:pt x="416122" y="249607"/>
                  </a:lnTo>
                  <a:lnTo>
                    <a:pt x="415620" y="250107"/>
                  </a:lnTo>
                  <a:lnTo>
                    <a:pt x="415354" y="250688"/>
                  </a:lnTo>
                  <a:lnTo>
                    <a:pt x="415057" y="250371"/>
                  </a:lnTo>
                  <a:lnTo>
                    <a:pt x="414282" y="249762"/>
                  </a:lnTo>
                  <a:lnTo>
                    <a:pt x="413921" y="249575"/>
                  </a:lnTo>
                  <a:lnTo>
                    <a:pt x="412119" y="249587"/>
                  </a:lnTo>
                  <a:lnTo>
                    <a:pt x="411560" y="249674"/>
                  </a:lnTo>
                  <a:lnTo>
                    <a:pt x="410936" y="249935"/>
                  </a:lnTo>
                  <a:lnTo>
                    <a:pt x="410238" y="250081"/>
                  </a:lnTo>
                  <a:lnTo>
                    <a:pt x="409992" y="250058"/>
                  </a:lnTo>
                  <a:lnTo>
                    <a:pt x="409843" y="250115"/>
                  </a:lnTo>
                  <a:lnTo>
                    <a:pt x="409302" y="250644"/>
                  </a:lnTo>
                  <a:lnTo>
                    <a:pt x="408655" y="250889"/>
                  </a:lnTo>
                  <a:lnTo>
                    <a:pt x="407501" y="250876"/>
                  </a:lnTo>
                  <a:lnTo>
                    <a:pt x="406383" y="251124"/>
                  </a:lnTo>
                  <a:lnTo>
                    <a:pt x="405791" y="251585"/>
                  </a:lnTo>
                  <a:lnTo>
                    <a:pt x="405320" y="251794"/>
                  </a:lnTo>
                  <a:lnTo>
                    <a:pt x="405138" y="251784"/>
                  </a:lnTo>
                  <a:lnTo>
                    <a:pt x="404938" y="251501"/>
                  </a:lnTo>
                  <a:lnTo>
                    <a:pt x="404831" y="251167"/>
                  </a:lnTo>
                  <a:lnTo>
                    <a:pt x="404288" y="250882"/>
                  </a:lnTo>
                  <a:lnTo>
                    <a:pt x="404165" y="250697"/>
                  </a:lnTo>
                  <a:lnTo>
                    <a:pt x="404153" y="249994"/>
                  </a:lnTo>
                  <a:lnTo>
                    <a:pt x="402921" y="250692"/>
                  </a:lnTo>
                  <a:lnTo>
                    <a:pt x="402817" y="251019"/>
                  </a:lnTo>
                  <a:lnTo>
                    <a:pt x="402684" y="251152"/>
                  </a:lnTo>
                  <a:lnTo>
                    <a:pt x="402456" y="251164"/>
                  </a:lnTo>
                  <a:lnTo>
                    <a:pt x="402017" y="250350"/>
                  </a:lnTo>
                  <a:lnTo>
                    <a:pt x="401669" y="249896"/>
                  </a:lnTo>
                  <a:lnTo>
                    <a:pt x="401436" y="250004"/>
                  </a:lnTo>
                  <a:lnTo>
                    <a:pt x="401225" y="249911"/>
                  </a:lnTo>
                  <a:lnTo>
                    <a:pt x="400575" y="249112"/>
                  </a:lnTo>
                  <a:lnTo>
                    <a:pt x="400438" y="249123"/>
                  </a:lnTo>
                  <a:lnTo>
                    <a:pt x="400339" y="249287"/>
                  </a:lnTo>
                  <a:lnTo>
                    <a:pt x="400210" y="249331"/>
                  </a:lnTo>
                  <a:lnTo>
                    <a:pt x="399960" y="249116"/>
                  </a:lnTo>
                  <a:lnTo>
                    <a:pt x="399809" y="248938"/>
                  </a:lnTo>
                  <a:lnTo>
                    <a:pt x="399542" y="248388"/>
                  </a:lnTo>
                  <a:lnTo>
                    <a:pt x="399486" y="248127"/>
                  </a:lnTo>
                  <a:lnTo>
                    <a:pt x="399581" y="247923"/>
                  </a:lnTo>
                  <a:lnTo>
                    <a:pt x="399447" y="247555"/>
                  </a:lnTo>
                  <a:lnTo>
                    <a:pt x="398801" y="247236"/>
                  </a:lnTo>
                  <a:lnTo>
                    <a:pt x="397875" y="246355"/>
                  </a:lnTo>
                  <a:lnTo>
                    <a:pt x="397634" y="245214"/>
                  </a:lnTo>
                  <a:lnTo>
                    <a:pt x="397023" y="245299"/>
                  </a:lnTo>
                  <a:lnTo>
                    <a:pt x="396661" y="245177"/>
                  </a:lnTo>
                  <a:lnTo>
                    <a:pt x="396997" y="244783"/>
                  </a:lnTo>
                  <a:lnTo>
                    <a:pt x="397432" y="244667"/>
                  </a:lnTo>
                  <a:lnTo>
                    <a:pt x="397612" y="244530"/>
                  </a:lnTo>
                  <a:lnTo>
                    <a:pt x="397586" y="244363"/>
                  </a:lnTo>
                  <a:lnTo>
                    <a:pt x="396334" y="244285"/>
                  </a:lnTo>
                  <a:lnTo>
                    <a:pt x="395580" y="244616"/>
                  </a:lnTo>
                  <a:lnTo>
                    <a:pt x="394862" y="245323"/>
                  </a:lnTo>
                  <a:lnTo>
                    <a:pt x="395512" y="246349"/>
                  </a:lnTo>
                  <a:lnTo>
                    <a:pt x="396978" y="247012"/>
                  </a:lnTo>
                  <a:lnTo>
                    <a:pt x="396762" y="247545"/>
                  </a:lnTo>
                  <a:lnTo>
                    <a:pt x="397467" y="247355"/>
                  </a:lnTo>
                  <a:lnTo>
                    <a:pt x="397626" y="247058"/>
                  </a:lnTo>
                  <a:lnTo>
                    <a:pt x="397863" y="247043"/>
                  </a:lnTo>
                  <a:lnTo>
                    <a:pt x="397756" y="247589"/>
                  </a:lnTo>
                  <a:lnTo>
                    <a:pt x="397584" y="247898"/>
                  </a:lnTo>
                  <a:lnTo>
                    <a:pt x="397106" y="248281"/>
                  </a:lnTo>
                  <a:lnTo>
                    <a:pt x="397434" y="248756"/>
                  </a:lnTo>
                  <a:lnTo>
                    <a:pt x="397679" y="248916"/>
                  </a:lnTo>
                  <a:lnTo>
                    <a:pt x="397976" y="248972"/>
                  </a:lnTo>
                  <a:lnTo>
                    <a:pt x="398220" y="249152"/>
                  </a:lnTo>
                  <a:lnTo>
                    <a:pt x="397348" y="249065"/>
                  </a:lnTo>
                  <a:lnTo>
                    <a:pt x="397206" y="248987"/>
                  </a:lnTo>
                  <a:lnTo>
                    <a:pt x="396898" y="248567"/>
                  </a:lnTo>
                  <a:lnTo>
                    <a:pt x="396555" y="248262"/>
                  </a:lnTo>
                  <a:lnTo>
                    <a:pt x="396267" y="248114"/>
                  </a:lnTo>
                  <a:lnTo>
                    <a:pt x="396000" y="248099"/>
                  </a:lnTo>
                  <a:lnTo>
                    <a:pt x="395630" y="247955"/>
                  </a:lnTo>
                  <a:lnTo>
                    <a:pt x="395488" y="247828"/>
                  </a:lnTo>
                  <a:lnTo>
                    <a:pt x="394694" y="246754"/>
                  </a:lnTo>
                  <a:lnTo>
                    <a:pt x="394518" y="246330"/>
                  </a:lnTo>
                  <a:lnTo>
                    <a:pt x="393774" y="245159"/>
                  </a:lnTo>
                  <a:lnTo>
                    <a:pt x="393491" y="244820"/>
                  </a:lnTo>
                  <a:lnTo>
                    <a:pt x="393259" y="244721"/>
                  </a:lnTo>
                  <a:lnTo>
                    <a:pt x="392531" y="244786"/>
                  </a:lnTo>
                  <a:lnTo>
                    <a:pt x="392195" y="245042"/>
                  </a:lnTo>
                  <a:lnTo>
                    <a:pt x="392022" y="245080"/>
                  </a:lnTo>
                  <a:lnTo>
                    <a:pt x="391665" y="244838"/>
                  </a:lnTo>
                  <a:lnTo>
                    <a:pt x="390809" y="243406"/>
                  </a:lnTo>
                  <a:lnTo>
                    <a:pt x="390615" y="243250"/>
                  </a:lnTo>
                  <a:lnTo>
                    <a:pt x="390327" y="242366"/>
                  </a:lnTo>
                  <a:lnTo>
                    <a:pt x="390332" y="242172"/>
                  </a:lnTo>
                  <a:lnTo>
                    <a:pt x="390048" y="241719"/>
                  </a:lnTo>
                  <a:lnTo>
                    <a:pt x="389721" y="241358"/>
                  </a:lnTo>
                  <a:lnTo>
                    <a:pt x="389174" y="241306"/>
                  </a:lnTo>
                  <a:lnTo>
                    <a:pt x="388747" y="240997"/>
                  </a:lnTo>
                  <a:lnTo>
                    <a:pt x="388506" y="240410"/>
                  </a:lnTo>
                  <a:lnTo>
                    <a:pt x="387869" y="240607"/>
                  </a:lnTo>
                  <a:lnTo>
                    <a:pt x="387464" y="241034"/>
                  </a:lnTo>
                  <a:lnTo>
                    <a:pt x="386701" y="241012"/>
                  </a:lnTo>
                  <a:lnTo>
                    <a:pt x="386395" y="240506"/>
                  </a:lnTo>
                  <a:lnTo>
                    <a:pt x="385784" y="239808"/>
                  </a:lnTo>
                  <a:lnTo>
                    <a:pt x="384578" y="241655"/>
                  </a:lnTo>
                  <a:lnTo>
                    <a:pt x="384277" y="242945"/>
                  </a:lnTo>
                  <a:lnTo>
                    <a:pt x="384303" y="243228"/>
                  </a:lnTo>
                  <a:lnTo>
                    <a:pt x="384656" y="244057"/>
                  </a:lnTo>
                  <a:lnTo>
                    <a:pt x="384691" y="244268"/>
                  </a:lnTo>
                  <a:lnTo>
                    <a:pt x="384127" y="245235"/>
                  </a:lnTo>
                  <a:lnTo>
                    <a:pt x="384101" y="246230"/>
                  </a:lnTo>
                  <a:lnTo>
                    <a:pt x="383594" y="247611"/>
                  </a:lnTo>
                  <a:lnTo>
                    <a:pt x="383559" y="248001"/>
                  </a:lnTo>
                  <a:lnTo>
                    <a:pt x="383822" y="249153"/>
                  </a:lnTo>
                  <a:lnTo>
                    <a:pt x="384179" y="249629"/>
                  </a:lnTo>
                  <a:lnTo>
                    <a:pt x="384240" y="249863"/>
                  </a:lnTo>
                  <a:lnTo>
                    <a:pt x="384175" y="250150"/>
                  </a:lnTo>
                  <a:lnTo>
                    <a:pt x="383520" y="250903"/>
                  </a:lnTo>
                  <a:lnTo>
                    <a:pt x="383944" y="251109"/>
                  </a:lnTo>
                  <a:lnTo>
                    <a:pt x="384670" y="251133"/>
                  </a:lnTo>
                  <a:lnTo>
                    <a:pt x="384977" y="250870"/>
                  </a:lnTo>
                  <a:lnTo>
                    <a:pt x="385049" y="250691"/>
                  </a:lnTo>
                  <a:lnTo>
                    <a:pt x="385683" y="250149"/>
                  </a:lnTo>
                  <a:lnTo>
                    <a:pt x="386748" y="249432"/>
                  </a:lnTo>
                  <a:lnTo>
                    <a:pt x="386908" y="249342"/>
                  </a:lnTo>
                  <a:lnTo>
                    <a:pt x="387296" y="249596"/>
                  </a:lnTo>
                  <a:lnTo>
                    <a:pt x="387499" y="249490"/>
                  </a:lnTo>
                  <a:lnTo>
                    <a:pt x="388225" y="248947"/>
                  </a:lnTo>
                  <a:lnTo>
                    <a:pt x="388561" y="248361"/>
                  </a:lnTo>
                  <a:lnTo>
                    <a:pt x="388769" y="248296"/>
                  </a:lnTo>
                  <a:lnTo>
                    <a:pt x="389584" y="248345"/>
                  </a:lnTo>
                  <a:lnTo>
                    <a:pt x="389856" y="248475"/>
                  </a:lnTo>
                  <a:lnTo>
                    <a:pt x="389927" y="278475"/>
                  </a:lnTo>
                  <a:lnTo>
                    <a:pt x="389929" y="279248"/>
                  </a:lnTo>
                  <a:lnTo>
                    <a:pt x="389910" y="288574"/>
                  </a:lnTo>
                  <a:lnTo>
                    <a:pt x="389909" y="289397"/>
                  </a:lnTo>
                  <a:lnTo>
                    <a:pt x="389909" y="289543"/>
                  </a:lnTo>
                  <a:lnTo>
                    <a:pt x="390163" y="290105"/>
                  </a:lnTo>
                  <a:lnTo>
                    <a:pt x="390193" y="301352"/>
                  </a:lnTo>
                  <a:lnTo>
                    <a:pt x="390189" y="302847"/>
                  </a:lnTo>
                  <a:lnTo>
                    <a:pt x="390089" y="303713"/>
                  </a:lnTo>
                  <a:lnTo>
                    <a:pt x="390117" y="309700"/>
                  </a:lnTo>
                  <a:lnTo>
                    <a:pt x="390110" y="319380"/>
                  </a:lnTo>
                  <a:lnTo>
                    <a:pt x="390097" y="324813"/>
                  </a:lnTo>
                  <a:lnTo>
                    <a:pt x="390055" y="331928"/>
                  </a:lnTo>
                  <a:lnTo>
                    <a:pt x="358011" y="331980"/>
                  </a:lnTo>
                  <a:lnTo>
                    <a:pt x="358013" y="336118"/>
                  </a:lnTo>
                  <a:lnTo>
                    <a:pt x="356156" y="335339"/>
                  </a:lnTo>
                  <a:lnTo>
                    <a:pt x="355934" y="335488"/>
                  </a:lnTo>
                  <a:lnTo>
                    <a:pt x="355772" y="336034"/>
                  </a:lnTo>
                  <a:lnTo>
                    <a:pt x="355849" y="336275"/>
                  </a:lnTo>
                  <a:lnTo>
                    <a:pt x="356586" y="336506"/>
                  </a:lnTo>
                  <a:lnTo>
                    <a:pt x="357698" y="337540"/>
                  </a:lnTo>
                  <a:lnTo>
                    <a:pt x="357791" y="337837"/>
                  </a:lnTo>
                  <a:lnTo>
                    <a:pt x="357582" y="338012"/>
                  </a:lnTo>
                  <a:lnTo>
                    <a:pt x="357131" y="337956"/>
                  </a:lnTo>
                  <a:lnTo>
                    <a:pt x="356990" y="337785"/>
                  </a:lnTo>
                  <a:lnTo>
                    <a:pt x="355171" y="337112"/>
                  </a:lnTo>
                  <a:lnTo>
                    <a:pt x="354894" y="337223"/>
                  </a:lnTo>
                  <a:lnTo>
                    <a:pt x="354468" y="337710"/>
                  </a:lnTo>
                  <a:lnTo>
                    <a:pt x="354064" y="337818"/>
                  </a:lnTo>
                  <a:lnTo>
                    <a:pt x="353540" y="337840"/>
                  </a:lnTo>
                  <a:lnTo>
                    <a:pt x="353382" y="337944"/>
                  </a:lnTo>
                  <a:lnTo>
                    <a:pt x="353284" y="338138"/>
                  </a:lnTo>
                  <a:lnTo>
                    <a:pt x="353480" y="338346"/>
                  </a:lnTo>
                  <a:lnTo>
                    <a:pt x="353744" y="338818"/>
                  </a:lnTo>
                  <a:lnTo>
                    <a:pt x="353565" y="339193"/>
                  </a:lnTo>
                  <a:lnTo>
                    <a:pt x="353033" y="339572"/>
                  </a:lnTo>
                  <a:lnTo>
                    <a:pt x="352667" y="340033"/>
                  </a:lnTo>
                  <a:lnTo>
                    <a:pt x="352250" y="340740"/>
                  </a:lnTo>
                  <a:lnTo>
                    <a:pt x="352420" y="340795"/>
                  </a:lnTo>
                  <a:lnTo>
                    <a:pt x="352774" y="340662"/>
                  </a:lnTo>
                  <a:lnTo>
                    <a:pt x="353025" y="340676"/>
                  </a:lnTo>
                  <a:lnTo>
                    <a:pt x="353475" y="340830"/>
                  </a:lnTo>
                  <a:lnTo>
                    <a:pt x="353894" y="341148"/>
                  </a:lnTo>
                  <a:lnTo>
                    <a:pt x="352539" y="341242"/>
                  </a:lnTo>
                  <a:lnTo>
                    <a:pt x="352224" y="341364"/>
                  </a:lnTo>
                  <a:lnTo>
                    <a:pt x="351956" y="341632"/>
                  </a:lnTo>
                  <a:lnTo>
                    <a:pt x="351807" y="341996"/>
                  </a:lnTo>
                  <a:lnTo>
                    <a:pt x="351305" y="342446"/>
                  </a:lnTo>
                  <a:lnTo>
                    <a:pt x="351088" y="342554"/>
                  </a:lnTo>
                  <a:lnTo>
                    <a:pt x="350769" y="342621"/>
                  </a:lnTo>
                  <a:lnTo>
                    <a:pt x="350462" y="342565"/>
                  </a:lnTo>
                  <a:lnTo>
                    <a:pt x="349772" y="342231"/>
                  </a:lnTo>
                  <a:lnTo>
                    <a:pt x="348879" y="343090"/>
                  </a:lnTo>
                  <a:lnTo>
                    <a:pt x="347393" y="343239"/>
                  </a:lnTo>
                  <a:lnTo>
                    <a:pt x="345452" y="344377"/>
                  </a:lnTo>
                  <a:lnTo>
                    <a:pt x="345515" y="344712"/>
                  </a:lnTo>
                  <a:lnTo>
                    <a:pt x="345785" y="345367"/>
                  </a:lnTo>
                  <a:lnTo>
                    <a:pt x="346197" y="345537"/>
                  </a:lnTo>
                  <a:lnTo>
                    <a:pt x="346923" y="346068"/>
                  </a:lnTo>
                  <a:lnTo>
                    <a:pt x="347889" y="346915"/>
                  </a:lnTo>
                  <a:lnTo>
                    <a:pt x="348000" y="347157"/>
                  </a:lnTo>
                  <a:lnTo>
                    <a:pt x="347953" y="348024"/>
                  </a:lnTo>
                  <a:lnTo>
                    <a:pt x="348192" y="348020"/>
                  </a:lnTo>
                  <a:lnTo>
                    <a:pt x="348405" y="347573"/>
                  </a:lnTo>
                  <a:lnTo>
                    <a:pt x="348707" y="347175"/>
                  </a:lnTo>
                  <a:lnTo>
                    <a:pt x="349153" y="347071"/>
                  </a:lnTo>
                  <a:lnTo>
                    <a:pt x="349536" y="347160"/>
                  </a:lnTo>
                  <a:lnTo>
                    <a:pt x="349749" y="347097"/>
                  </a:lnTo>
                  <a:lnTo>
                    <a:pt x="350025" y="346539"/>
                  </a:lnTo>
                  <a:lnTo>
                    <a:pt x="350166" y="345996"/>
                  </a:lnTo>
                  <a:lnTo>
                    <a:pt x="350736" y="346100"/>
                  </a:lnTo>
                  <a:lnTo>
                    <a:pt x="351072" y="346304"/>
                  </a:lnTo>
                  <a:lnTo>
                    <a:pt x="350949" y="347122"/>
                  </a:lnTo>
                  <a:lnTo>
                    <a:pt x="350966" y="348093"/>
                  </a:lnTo>
                  <a:lnTo>
                    <a:pt x="351741" y="349026"/>
                  </a:lnTo>
                  <a:lnTo>
                    <a:pt x="352132" y="348620"/>
                  </a:lnTo>
                  <a:lnTo>
                    <a:pt x="352128" y="348249"/>
                  </a:lnTo>
                  <a:lnTo>
                    <a:pt x="352625" y="348055"/>
                  </a:lnTo>
                  <a:lnTo>
                    <a:pt x="353949" y="348178"/>
                  </a:lnTo>
                  <a:lnTo>
                    <a:pt x="355464" y="347833"/>
                  </a:lnTo>
                  <a:lnTo>
                    <a:pt x="355949" y="348185"/>
                  </a:lnTo>
                  <a:lnTo>
                    <a:pt x="356412" y="348241"/>
                  </a:lnTo>
                  <a:lnTo>
                    <a:pt x="358727" y="347992"/>
                  </a:lnTo>
                  <a:lnTo>
                    <a:pt x="358855" y="347969"/>
                  </a:lnTo>
                  <a:lnTo>
                    <a:pt x="358983" y="347834"/>
                  </a:lnTo>
                  <a:lnTo>
                    <a:pt x="359351" y="347846"/>
                  </a:lnTo>
                  <a:lnTo>
                    <a:pt x="359343" y="358539"/>
                  </a:lnTo>
                  <a:lnTo>
                    <a:pt x="359126" y="358725"/>
                  </a:lnTo>
                  <a:lnTo>
                    <a:pt x="358519" y="358943"/>
                  </a:lnTo>
                  <a:lnTo>
                    <a:pt x="358573" y="359683"/>
                  </a:lnTo>
                  <a:lnTo>
                    <a:pt x="358685" y="360281"/>
                  </a:lnTo>
                  <a:lnTo>
                    <a:pt x="358809" y="360480"/>
                  </a:lnTo>
                  <a:lnTo>
                    <a:pt x="358849" y="360839"/>
                  </a:lnTo>
                  <a:lnTo>
                    <a:pt x="358234" y="361225"/>
                  </a:lnTo>
                  <a:lnTo>
                    <a:pt x="358101" y="361405"/>
                  </a:lnTo>
                  <a:lnTo>
                    <a:pt x="357900" y="361998"/>
                  </a:lnTo>
                  <a:lnTo>
                    <a:pt x="356602" y="363030"/>
                  </a:lnTo>
                  <a:lnTo>
                    <a:pt x="355596" y="363497"/>
                  </a:lnTo>
                  <a:lnTo>
                    <a:pt x="354709" y="364071"/>
                  </a:lnTo>
                  <a:lnTo>
                    <a:pt x="354455" y="364330"/>
                  </a:lnTo>
                  <a:lnTo>
                    <a:pt x="354118" y="364925"/>
                  </a:lnTo>
                  <a:lnTo>
                    <a:pt x="353841" y="365150"/>
                  </a:lnTo>
                  <a:lnTo>
                    <a:pt x="353286" y="365436"/>
                  </a:lnTo>
                  <a:lnTo>
                    <a:pt x="352407" y="365680"/>
                  </a:lnTo>
                  <a:lnTo>
                    <a:pt x="352008" y="366244"/>
                  </a:lnTo>
                  <a:lnTo>
                    <a:pt x="351857" y="366695"/>
                  </a:lnTo>
                  <a:lnTo>
                    <a:pt x="351384" y="367342"/>
                  </a:lnTo>
                  <a:lnTo>
                    <a:pt x="350365" y="366822"/>
                  </a:lnTo>
                  <a:lnTo>
                    <a:pt x="349190" y="366549"/>
                  </a:lnTo>
                  <a:lnTo>
                    <a:pt x="347928" y="367066"/>
                  </a:lnTo>
                  <a:lnTo>
                    <a:pt x="347245" y="366664"/>
                  </a:lnTo>
                  <a:lnTo>
                    <a:pt x="345898" y="365214"/>
                  </a:lnTo>
                  <a:lnTo>
                    <a:pt x="343849" y="365844"/>
                  </a:lnTo>
                  <a:lnTo>
                    <a:pt x="343654" y="366600"/>
                  </a:lnTo>
                  <a:lnTo>
                    <a:pt x="343790" y="367040"/>
                  </a:lnTo>
                  <a:lnTo>
                    <a:pt x="343182" y="368138"/>
                  </a:lnTo>
                  <a:lnTo>
                    <a:pt x="342477" y="368361"/>
                  </a:lnTo>
                  <a:lnTo>
                    <a:pt x="341639" y="368283"/>
                  </a:lnTo>
                  <a:lnTo>
                    <a:pt x="341349" y="368854"/>
                  </a:lnTo>
                  <a:lnTo>
                    <a:pt x="341143" y="369862"/>
                  </a:lnTo>
                  <a:lnTo>
                    <a:pt x="338843" y="370607"/>
                  </a:lnTo>
                  <a:lnTo>
                    <a:pt x="338344" y="370837"/>
                  </a:lnTo>
                  <a:lnTo>
                    <a:pt x="337656" y="371304"/>
                  </a:lnTo>
                  <a:lnTo>
                    <a:pt x="336768" y="371197"/>
                  </a:lnTo>
                  <a:lnTo>
                    <a:pt x="335546" y="370762"/>
                  </a:lnTo>
                  <a:lnTo>
                    <a:pt x="335017" y="371756"/>
                  </a:lnTo>
                  <a:lnTo>
                    <a:pt x="334254" y="372930"/>
                  </a:lnTo>
                  <a:lnTo>
                    <a:pt x="334264" y="373421"/>
                  </a:lnTo>
                  <a:lnTo>
                    <a:pt x="335242" y="374124"/>
                  </a:lnTo>
                  <a:lnTo>
                    <a:pt x="335396" y="374350"/>
                  </a:lnTo>
                  <a:lnTo>
                    <a:pt x="334883" y="375365"/>
                  </a:lnTo>
                  <a:lnTo>
                    <a:pt x="333827" y="375825"/>
                  </a:lnTo>
                  <a:lnTo>
                    <a:pt x="333624" y="376181"/>
                  </a:lnTo>
                  <a:lnTo>
                    <a:pt x="333385" y="376918"/>
                  </a:lnTo>
                  <a:lnTo>
                    <a:pt x="333020" y="377629"/>
                  </a:lnTo>
                  <a:lnTo>
                    <a:pt x="332696" y="378025"/>
                  </a:lnTo>
                  <a:lnTo>
                    <a:pt x="331856" y="377526"/>
                  </a:lnTo>
                  <a:lnTo>
                    <a:pt x="331331" y="377118"/>
                  </a:lnTo>
                  <a:lnTo>
                    <a:pt x="330102" y="376602"/>
                  </a:lnTo>
                  <a:lnTo>
                    <a:pt x="329482" y="376782"/>
                  </a:lnTo>
                  <a:lnTo>
                    <a:pt x="328980" y="377259"/>
                  </a:lnTo>
                  <a:lnTo>
                    <a:pt x="328324" y="377135"/>
                  </a:lnTo>
                  <a:lnTo>
                    <a:pt x="327913" y="377700"/>
                  </a:lnTo>
                  <a:lnTo>
                    <a:pt x="327865" y="377990"/>
                  </a:lnTo>
                  <a:lnTo>
                    <a:pt x="328013" y="378195"/>
                  </a:lnTo>
                  <a:lnTo>
                    <a:pt x="328137" y="378580"/>
                  </a:lnTo>
                  <a:lnTo>
                    <a:pt x="327572" y="379272"/>
                  </a:lnTo>
                  <a:lnTo>
                    <a:pt x="327148" y="379533"/>
                  </a:lnTo>
                  <a:lnTo>
                    <a:pt x="326532" y="380445"/>
                  </a:lnTo>
                  <a:lnTo>
                    <a:pt x="325589" y="382353"/>
                  </a:lnTo>
                  <a:lnTo>
                    <a:pt x="325465" y="383802"/>
                  </a:lnTo>
                  <a:lnTo>
                    <a:pt x="325312" y="384264"/>
                  </a:lnTo>
                  <a:lnTo>
                    <a:pt x="325310" y="384848"/>
                  </a:lnTo>
                  <a:lnTo>
                    <a:pt x="325387" y="385457"/>
                  </a:lnTo>
                  <a:lnTo>
                    <a:pt x="325934" y="385745"/>
                  </a:lnTo>
                  <a:lnTo>
                    <a:pt x="325972" y="386083"/>
                  </a:lnTo>
                  <a:lnTo>
                    <a:pt x="325843" y="386919"/>
                  </a:lnTo>
                  <a:lnTo>
                    <a:pt x="325868" y="387075"/>
                  </a:lnTo>
                  <a:lnTo>
                    <a:pt x="326428" y="387545"/>
                  </a:lnTo>
                  <a:lnTo>
                    <a:pt x="325933" y="388001"/>
                  </a:lnTo>
                  <a:lnTo>
                    <a:pt x="323802" y="388463"/>
                  </a:lnTo>
                  <a:lnTo>
                    <a:pt x="322432" y="388358"/>
                  </a:lnTo>
                  <a:lnTo>
                    <a:pt x="321482" y="389029"/>
                  </a:lnTo>
                  <a:lnTo>
                    <a:pt x="320599" y="389083"/>
                  </a:lnTo>
                  <a:lnTo>
                    <a:pt x="319909" y="388864"/>
                  </a:lnTo>
                  <a:lnTo>
                    <a:pt x="318334" y="390474"/>
                  </a:lnTo>
                  <a:lnTo>
                    <a:pt x="317896" y="391582"/>
                  </a:lnTo>
                  <a:lnTo>
                    <a:pt x="317864" y="391793"/>
                  </a:lnTo>
                  <a:lnTo>
                    <a:pt x="317893" y="392030"/>
                  </a:lnTo>
                  <a:lnTo>
                    <a:pt x="318176" y="392388"/>
                  </a:lnTo>
                  <a:lnTo>
                    <a:pt x="318227" y="392564"/>
                  </a:lnTo>
                  <a:lnTo>
                    <a:pt x="316621" y="392356"/>
                  </a:lnTo>
                  <a:lnTo>
                    <a:pt x="315785" y="392536"/>
                  </a:lnTo>
                  <a:lnTo>
                    <a:pt x="314312" y="394022"/>
                  </a:lnTo>
                  <a:lnTo>
                    <a:pt x="314184" y="394078"/>
                  </a:lnTo>
                  <a:lnTo>
                    <a:pt x="313651" y="394237"/>
                  </a:lnTo>
                  <a:lnTo>
                    <a:pt x="313077" y="394033"/>
                  </a:lnTo>
                  <a:lnTo>
                    <a:pt x="312079" y="394137"/>
                  </a:lnTo>
                  <a:lnTo>
                    <a:pt x="311158" y="394499"/>
                  </a:lnTo>
                  <a:lnTo>
                    <a:pt x="310392" y="394214"/>
                  </a:lnTo>
                  <a:lnTo>
                    <a:pt x="310042" y="394176"/>
                  </a:lnTo>
                  <a:lnTo>
                    <a:pt x="309708" y="394596"/>
                  </a:lnTo>
                  <a:lnTo>
                    <a:pt x="309258" y="394841"/>
                  </a:lnTo>
                  <a:lnTo>
                    <a:pt x="308458" y="395006"/>
                  </a:lnTo>
                  <a:lnTo>
                    <a:pt x="308147" y="394765"/>
                  </a:lnTo>
                  <a:lnTo>
                    <a:pt x="307863" y="394244"/>
                  </a:lnTo>
                  <a:lnTo>
                    <a:pt x="307646" y="394160"/>
                  </a:lnTo>
                  <a:lnTo>
                    <a:pt x="307483" y="394112"/>
                  </a:lnTo>
                  <a:lnTo>
                    <a:pt x="306451" y="394452"/>
                  </a:lnTo>
                  <a:lnTo>
                    <a:pt x="306055" y="394458"/>
                  </a:lnTo>
                  <a:lnTo>
                    <a:pt x="305178" y="394059"/>
                  </a:lnTo>
                  <a:lnTo>
                    <a:pt x="304947" y="393814"/>
                  </a:lnTo>
                  <a:lnTo>
                    <a:pt x="304539" y="393663"/>
                  </a:lnTo>
                  <a:lnTo>
                    <a:pt x="304139" y="393688"/>
                  </a:lnTo>
                  <a:lnTo>
                    <a:pt x="303980" y="393787"/>
                  </a:lnTo>
                  <a:lnTo>
                    <a:pt x="303717" y="394298"/>
                  </a:lnTo>
                  <a:lnTo>
                    <a:pt x="303541" y="394478"/>
                  </a:lnTo>
                  <a:lnTo>
                    <a:pt x="302587" y="394690"/>
                  </a:lnTo>
                  <a:lnTo>
                    <a:pt x="302488" y="395258"/>
                  </a:lnTo>
                  <a:lnTo>
                    <a:pt x="302233" y="395771"/>
                  </a:lnTo>
                  <a:lnTo>
                    <a:pt x="301645" y="396003"/>
                  </a:lnTo>
                  <a:lnTo>
                    <a:pt x="301105" y="396037"/>
                  </a:lnTo>
                  <a:lnTo>
                    <a:pt x="300495" y="396806"/>
                  </a:lnTo>
                  <a:lnTo>
                    <a:pt x="300426" y="397480"/>
                  </a:lnTo>
                  <a:lnTo>
                    <a:pt x="300353" y="397665"/>
                  </a:lnTo>
                  <a:lnTo>
                    <a:pt x="299761" y="398060"/>
                  </a:lnTo>
                  <a:lnTo>
                    <a:pt x="299150" y="398153"/>
                  </a:lnTo>
                  <a:lnTo>
                    <a:pt x="298917" y="398258"/>
                  </a:lnTo>
                  <a:lnTo>
                    <a:pt x="298531" y="398301"/>
                  </a:lnTo>
                  <a:lnTo>
                    <a:pt x="298361" y="398803"/>
                  </a:lnTo>
                  <a:lnTo>
                    <a:pt x="297852" y="399476"/>
                  </a:lnTo>
                  <a:lnTo>
                    <a:pt x="297088" y="399923"/>
                  </a:lnTo>
                  <a:lnTo>
                    <a:pt x="296587" y="400679"/>
                  </a:lnTo>
                  <a:lnTo>
                    <a:pt x="296276" y="400599"/>
                  </a:lnTo>
                  <a:lnTo>
                    <a:pt x="295821" y="400356"/>
                  </a:lnTo>
                  <a:lnTo>
                    <a:pt x="295518" y="400451"/>
                  </a:lnTo>
                  <a:lnTo>
                    <a:pt x="294393" y="401402"/>
                  </a:lnTo>
                  <a:lnTo>
                    <a:pt x="294252" y="401583"/>
                  </a:lnTo>
                  <a:lnTo>
                    <a:pt x="294129" y="401912"/>
                  </a:lnTo>
                  <a:lnTo>
                    <a:pt x="293873" y="402153"/>
                  </a:lnTo>
                  <a:lnTo>
                    <a:pt x="293563" y="402101"/>
                  </a:lnTo>
                  <a:lnTo>
                    <a:pt x="293473" y="402363"/>
                  </a:lnTo>
                  <a:lnTo>
                    <a:pt x="293540" y="402581"/>
                  </a:lnTo>
                  <a:lnTo>
                    <a:pt x="293697" y="403039"/>
                  </a:lnTo>
                  <a:lnTo>
                    <a:pt x="293115" y="403141"/>
                  </a:lnTo>
                  <a:lnTo>
                    <a:pt x="292839" y="403389"/>
                  </a:lnTo>
                  <a:lnTo>
                    <a:pt x="292779" y="403651"/>
                  </a:lnTo>
                  <a:lnTo>
                    <a:pt x="292958" y="404261"/>
                  </a:lnTo>
                  <a:lnTo>
                    <a:pt x="291589" y="405104"/>
                  </a:lnTo>
                  <a:lnTo>
                    <a:pt x="291181" y="405260"/>
                  </a:lnTo>
                  <a:lnTo>
                    <a:pt x="291062" y="405584"/>
                  </a:lnTo>
                  <a:lnTo>
                    <a:pt x="291051" y="405951"/>
                  </a:lnTo>
                  <a:lnTo>
                    <a:pt x="290731" y="406807"/>
                  </a:lnTo>
                  <a:lnTo>
                    <a:pt x="290022" y="407175"/>
                  </a:lnTo>
                  <a:lnTo>
                    <a:pt x="289865" y="407391"/>
                  </a:lnTo>
                  <a:lnTo>
                    <a:pt x="289859" y="407655"/>
                  </a:lnTo>
                  <a:lnTo>
                    <a:pt x="289298" y="408033"/>
                  </a:lnTo>
                  <a:lnTo>
                    <a:pt x="287886" y="408275"/>
                  </a:lnTo>
                  <a:lnTo>
                    <a:pt x="287407" y="408776"/>
                  </a:lnTo>
                  <a:lnTo>
                    <a:pt x="285607" y="408644"/>
                  </a:lnTo>
                  <a:lnTo>
                    <a:pt x="284886" y="408375"/>
                  </a:lnTo>
                  <a:lnTo>
                    <a:pt x="285037" y="407702"/>
                  </a:lnTo>
                  <a:lnTo>
                    <a:pt x="284376" y="406322"/>
                  </a:lnTo>
                  <a:lnTo>
                    <a:pt x="284148" y="405042"/>
                  </a:lnTo>
                  <a:lnTo>
                    <a:pt x="283926" y="404736"/>
                  </a:lnTo>
                  <a:lnTo>
                    <a:pt x="283203" y="404148"/>
                  </a:lnTo>
                  <a:lnTo>
                    <a:pt x="282385" y="403782"/>
                  </a:lnTo>
                  <a:lnTo>
                    <a:pt x="282178" y="403753"/>
                  </a:lnTo>
                  <a:lnTo>
                    <a:pt x="282044" y="404078"/>
                  </a:lnTo>
                  <a:lnTo>
                    <a:pt x="281458" y="404680"/>
                  </a:lnTo>
                  <a:lnTo>
                    <a:pt x="281037" y="404869"/>
                  </a:lnTo>
                  <a:lnTo>
                    <a:pt x="280728" y="404878"/>
                  </a:lnTo>
                  <a:lnTo>
                    <a:pt x="280396" y="405003"/>
                  </a:lnTo>
                  <a:lnTo>
                    <a:pt x="278867" y="405921"/>
                  </a:lnTo>
                  <a:lnTo>
                    <a:pt x="278526" y="406657"/>
                  </a:lnTo>
                  <a:lnTo>
                    <a:pt x="277807" y="407686"/>
                  </a:lnTo>
                  <a:lnTo>
                    <a:pt x="276799" y="408757"/>
                  </a:lnTo>
                  <a:lnTo>
                    <a:pt x="276253" y="409550"/>
                  </a:lnTo>
                  <a:lnTo>
                    <a:pt x="276355" y="409694"/>
                  </a:lnTo>
                  <a:lnTo>
                    <a:pt x="277021" y="410111"/>
                  </a:lnTo>
                  <a:lnTo>
                    <a:pt x="277770" y="411951"/>
                  </a:lnTo>
                  <a:lnTo>
                    <a:pt x="277376" y="412179"/>
                  </a:lnTo>
                  <a:lnTo>
                    <a:pt x="277147" y="412719"/>
                  </a:lnTo>
                  <a:lnTo>
                    <a:pt x="277599" y="413022"/>
                  </a:lnTo>
                  <a:lnTo>
                    <a:pt x="277954" y="413482"/>
                  </a:lnTo>
                  <a:lnTo>
                    <a:pt x="277094" y="414522"/>
                  </a:lnTo>
                  <a:lnTo>
                    <a:pt x="276933" y="414821"/>
                  </a:lnTo>
                  <a:lnTo>
                    <a:pt x="276892" y="415189"/>
                  </a:lnTo>
                  <a:lnTo>
                    <a:pt x="276898" y="415316"/>
                  </a:lnTo>
                  <a:lnTo>
                    <a:pt x="277275" y="415326"/>
                  </a:lnTo>
                  <a:lnTo>
                    <a:pt x="277424" y="415401"/>
                  </a:lnTo>
                  <a:lnTo>
                    <a:pt x="277570" y="415884"/>
                  </a:lnTo>
                  <a:lnTo>
                    <a:pt x="277495" y="416371"/>
                  </a:lnTo>
                  <a:lnTo>
                    <a:pt x="277199" y="416894"/>
                  </a:lnTo>
                  <a:lnTo>
                    <a:pt x="276895" y="417183"/>
                  </a:lnTo>
                  <a:lnTo>
                    <a:pt x="276628" y="417131"/>
                  </a:lnTo>
                  <a:lnTo>
                    <a:pt x="275731" y="416574"/>
                  </a:lnTo>
                  <a:lnTo>
                    <a:pt x="274132" y="417122"/>
                  </a:lnTo>
                  <a:lnTo>
                    <a:pt x="273515" y="417457"/>
                  </a:lnTo>
                  <a:lnTo>
                    <a:pt x="272775" y="419201"/>
                  </a:lnTo>
                  <a:lnTo>
                    <a:pt x="272184" y="418835"/>
                  </a:lnTo>
                  <a:lnTo>
                    <a:pt x="271533" y="418432"/>
                  </a:lnTo>
                  <a:lnTo>
                    <a:pt x="269073" y="416909"/>
                  </a:lnTo>
                  <a:lnTo>
                    <a:pt x="268114" y="416595"/>
                  </a:lnTo>
                  <a:lnTo>
                    <a:pt x="267119" y="416270"/>
                  </a:lnTo>
                  <a:lnTo>
                    <a:pt x="266365" y="416546"/>
                  </a:lnTo>
                  <a:lnTo>
                    <a:pt x="266199" y="416606"/>
                  </a:lnTo>
                  <a:lnTo>
                    <a:pt x="263367" y="417642"/>
                  </a:lnTo>
                  <a:lnTo>
                    <a:pt x="262891" y="418161"/>
                  </a:lnTo>
                  <a:lnTo>
                    <a:pt x="262733" y="420067"/>
                  </a:lnTo>
                  <a:lnTo>
                    <a:pt x="262793" y="421838"/>
                  </a:lnTo>
                  <a:lnTo>
                    <a:pt x="263607" y="423805"/>
                  </a:lnTo>
                  <a:lnTo>
                    <a:pt x="263453" y="424493"/>
                  </a:lnTo>
                  <a:lnTo>
                    <a:pt x="262966" y="425370"/>
                  </a:lnTo>
                  <a:lnTo>
                    <a:pt x="261610" y="425369"/>
                  </a:lnTo>
                  <a:lnTo>
                    <a:pt x="261060" y="425368"/>
                  </a:lnTo>
                  <a:lnTo>
                    <a:pt x="260681" y="425659"/>
                  </a:lnTo>
                  <a:lnTo>
                    <a:pt x="256637" y="428772"/>
                  </a:lnTo>
                  <a:lnTo>
                    <a:pt x="254802" y="431436"/>
                  </a:lnTo>
                  <a:lnTo>
                    <a:pt x="254626" y="432628"/>
                  </a:lnTo>
                  <a:lnTo>
                    <a:pt x="254762" y="433773"/>
                  </a:lnTo>
                  <a:lnTo>
                    <a:pt x="254181" y="434713"/>
                  </a:lnTo>
                  <a:lnTo>
                    <a:pt x="253247" y="435125"/>
                  </a:lnTo>
                  <a:lnTo>
                    <a:pt x="252404" y="435498"/>
                  </a:lnTo>
                  <a:lnTo>
                    <a:pt x="251415" y="435616"/>
                  </a:lnTo>
                  <a:lnTo>
                    <a:pt x="250393" y="435738"/>
                  </a:lnTo>
                  <a:lnTo>
                    <a:pt x="249980" y="435788"/>
                  </a:lnTo>
                  <a:lnTo>
                    <a:pt x="249554" y="435839"/>
                  </a:lnTo>
                  <a:lnTo>
                    <a:pt x="248370" y="437435"/>
                  </a:lnTo>
                  <a:lnTo>
                    <a:pt x="248254" y="437746"/>
                  </a:lnTo>
                  <a:lnTo>
                    <a:pt x="248741" y="438321"/>
                  </a:lnTo>
                  <a:lnTo>
                    <a:pt x="248676" y="438892"/>
                  </a:lnTo>
                  <a:lnTo>
                    <a:pt x="247880" y="440197"/>
                  </a:lnTo>
                  <a:lnTo>
                    <a:pt x="245344" y="440937"/>
                  </a:lnTo>
                  <a:lnTo>
                    <a:pt x="244002" y="441036"/>
                  </a:lnTo>
                  <a:lnTo>
                    <a:pt x="242080" y="441178"/>
                  </a:lnTo>
                  <a:lnTo>
                    <a:pt x="241248" y="442137"/>
                  </a:lnTo>
                  <a:lnTo>
                    <a:pt x="240429" y="443592"/>
                  </a:lnTo>
                  <a:lnTo>
                    <a:pt x="239022" y="443758"/>
                  </a:lnTo>
                  <a:lnTo>
                    <a:pt x="238714" y="443586"/>
                  </a:lnTo>
                  <a:lnTo>
                    <a:pt x="237313" y="442799"/>
                  </a:lnTo>
                  <a:lnTo>
                    <a:pt x="235879" y="441993"/>
                  </a:lnTo>
                  <a:lnTo>
                    <a:pt x="233742" y="442066"/>
                  </a:lnTo>
                  <a:lnTo>
                    <a:pt x="233266" y="442082"/>
                  </a:lnTo>
                  <a:lnTo>
                    <a:pt x="233158" y="442376"/>
                  </a:lnTo>
                  <a:lnTo>
                    <a:pt x="232785" y="443394"/>
                  </a:lnTo>
                  <a:lnTo>
                    <a:pt x="232926" y="443616"/>
                  </a:lnTo>
                  <a:lnTo>
                    <a:pt x="233258" y="444140"/>
                  </a:lnTo>
                  <a:lnTo>
                    <a:pt x="233268" y="445689"/>
                  </a:lnTo>
                  <a:lnTo>
                    <a:pt x="232940" y="446540"/>
                  </a:lnTo>
                  <a:lnTo>
                    <a:pt x="231519" y="450225"/>
                  </a:lnTo>
                  <a:lnTo>
                    <a:pt x="230341" y="451803"/>
                  </a:lnTo>
                  <a:lnTo>
                    <a:pt x="229240" y="452697"/>
                  </a:lnTo>
                  <a:lnTo>
                    <a:pt x="222248" y="456162"/>
                  </a:lnTo>
                  <a:lnTo>
                    <a:pt x="220720" y="456064"/>
                  </a:lnTo>
                  <a:lnTo>
                    <a:pt x="219474" y="454648"/>
                  </a:lnTo>
                  <a:lnTo>
                    <a:pt x="218933" y="454034"/>
                  </a:lnTo>
                  <a:lnTo>
                    <a:pt x="218688" y="453755"/>
                  </a:lnTo>
                  <a:lnTo>
                    <a:pt x="218053" y="451103"/>
                  </a:lnTo>
                  <a:lnTo>
                    <a:pt x="217678" y="450729"/>
                  </a:lnTo>
                  <a:lnTo>
                    <a:pt x="215075" y="449072"/>
                  </a:lnTo>
                  <a:lnTo>
                    <a:pt x="211555" y="447958"/>
                  </a:lnTo>
                  <a:lnTo>
                    <a:pt x="209627" y="445207"/>
                  </a:lnTo>
                  <a:lnTo>
                    <a:pt x="209238" y="444652"/>
                  </a:lnTo>
                  <a:lnTo>
                    <a:pt x="208553" y="443676"/>
                  </a:lnTo>
                  <a:lnTo>
                    <a:pt x="207016" y="442626"/>
                  </a:lnTo>
                  <a:lnTo>
                    <a:pt x="206252" y="442390"/>
                  </a:lnTo>
                  <a:lnTo>
                    <a:pt x="205869" y="440184"/>
                  </a:lnTo>
                  <a:lnTo>
                    <a:pt x="205763" y="439576"/>
                  </a:lnTo>
                  <a:lnTo>
                    <a:pt x="204774" y="439389"/>
                  </a:lnTo>
                  <a:lnTo>
                    <a:pt x="204052" y="439251"/>
                  </a:lnTo>
                  <a:lnTo>
                    <a:pt x="203123" y="439624"/>
                  </a:lnTo>
                  <a:lnTo>
                    <a:pt x="201951" y="440095"/>
                  </a:lnTo>
                  <a:lnTo>
                    <a:pt x="200890" y="440521"/>
                  </a:lnTo>
                  <a:lnTo>
                    <a:pt x="199833" y="439912"/>
                  </a:lnTo>
                  <a:lnTo>
                    <a:pt x="198700" y="438801"/>
                  </a:lnTo>
                  <a:lnTo>
                    <a:pt x="198355" y="438462"/>
                  </a:lnTo>
                  <a:lnTo>
                    <a:pt x="197278" y="438033"/>
                  </a:lnTo>
                  <a:lnTo>
                    <a:pt x="196867" y="438257"/>
                  </a:lnTo>
                  <a:lnTo>
                    <a:pt x="194244" y="439689"/>
                  </a:lnTo>
                  <a:lnTo>
                    <a:pt x="193144" y="438946"/>
                  </a:lnTo>
                  <a:lnTo>
                    <a:pt x="193010" y="438857"/>
                  </a:lnTo>
                  <a:lnTo>
                    <a:pt x="193107" y="435848"/>
                  </a:lnTo>
                  <a:lnTo>
                    <a:pt x="193112" y="435701"/>
                  </a:lnTo>
                  <a:lnTo>
                    <a:pt x="193663" y="434697"/>
                  </a:lnTo>
                  <a:lnTo>
                    <a:pt x="194320" y="433888"/>
                  </a:lnTo>
                  <a:lnTo>
                    <a:pt x="195031" y="433011"/>
                  </a:lnTo>
                  <a:lnTo>
                    <a:pt x="195717" y="432167"/>
                  </a:lnTo>
                  <a:lnTo>
                    <a:pt x="194840" y="430566"/>
                  </a:lnTo>
                  <a:lnTo>
                    <a:pt x="193671" y="430139"/>
                  </a:lnTo>
                  <a:lnTo>
                    <a:pt x="192458" y="428136"/>
                  </a:lnTo>
                  <a:lnTo>
                    <a:pt x="192413" y="427193"/>
                  </a:lnTo>
                  <a:lnTo>
                    <a:pt x="192750" y="426787"/>
                  </a:lnTo>
                  <a:lnTo>
                    <a:pt x="195756" y="425188"/>
                  </a:lnTo>
                  <a:lnTo>
                    <a:pt x="196023" y="425046"/>
                  </a:lnTo>
                  <a:lnTo>
                    <a:pt x="196812" y="424768"/>
                  </a:lnTo>
                  <a:lnTo>
                    <a:pt x="197113" y="424918"/>
                  </a:lnTo>
                  <a:lnTo>
                    <a:pt x="197787" y="425253"/>
                  </a:lnTo>
                  <a:lnTo>
                    <a:pt x="199664" y="423690"/>
                  </a:lnTo>
                  <a:lnTo>
                    <a:pt x="200701" y="422049"/>
                  </a:lnTo>
                  <a:lnTo>
                    <a:pt x="201247" y="416472"/>
                  </a:lnTo>
                  <a:lnTo>
                    <a:pt x="200971" y="415276"/>
                  </a:lnTo>
                  <a:lnTo>
                    <a:pt x="200483" y="414312"/>
                  </a:lnTo>
                  <a:lnTo>
                    <a:pt x="200129" y="413613"/>
                  </a:lnTo>
                  <a:lnTo>
                    <a:pt x="199952" y="413356"/>
                  </a:lnTo>
                  <a:lnTo>
                    <a:pt x="199436" y="412999"/>
                  </a:lnTo>
                  <a:lnTo>
                    <a:pt x="196041" y="410653"/>
                  </a:lnTo>
                  <a:lnTo>
                    <a:pt x="194650" y="408664"/>
                  </a:lnTo>
                  <a:lnTo>
                    <a:pt x="193117" y="406472"/>
                  </a:lnTo>
                  <a:lnTo>
                    <a:pt x="192087" y="404998"/>
                  </a:lnTo>
                  <a:lnTo>
                    <a:pt x="192561" y="404011"/>
                  </a:lnTo>
                  <a:lnTo>
                    <a:pt x="193470" y="402983"/>
                  </a:lnTo>
                  <a:lnTo>
                    <a:pt x="194868" y="402138"/>
                  </a:lnTo>
                  <a:lnTo>
                    <a:pt x="198750" y="396390"/>
                  </a:lnTo>
                  <a:lnTo>
                    <a:pt x="198975" y="396058"/>
                  </a:lnTo>
                  <a:lnTo>
                    <a:pt x="198678" y="395661"/>
                  </a:lnTo>
                  <a:lnTo>
                    <a:pt x="198448" y="395354"/>
                  </a:lnTo>
                  <a:lnTo>
                    <a:pt x="198435" y="394892"/>
                  </a:lnTo>
                  <a:lnTo>
                    <a:pt x="198764" y="394112"/>
                  </a:lnTo>
                  <a:lnTo>
                    <a:pt x="199450" y="393340"/>
                  </a:lnTo>
                  <a:lnTo>
                    <a:pt x="200808" y="392503"/>
                  </a:lnTo>
                  <a:lnTo>
                    <a:pt x="202128" y="392465"/>
                  </a:lnTo>
                  <a:lnTo>
                    <a:pt x="202765" y="392446"/>
                  </a:lnTo>
                  <a:lnTo>
                    <a:pt x="204500" y="392395"/>
                  </a:lnTo>
                  <a:lnTo>
                    <a:pt x="206412" y="391798"/>
                  </a:lnTo>
                  <a:lnTo>
                    <a:pt x="207299" y="391167"/>
                  </a:lnTo>
                  <a:lnTo>
                    <a:pt x="210629" y="391738"/>
                  </a:lnTo>
                  <a:lnTo>
                    <a:pt x="212375" y="392347"/>
                  </a:lnTo>
                  <a:lnTo>
                    <a:pt x="214926" y="387712"/>
                  </a:lnTo>
                  <a:lnTo>
                    <a:pt x="215124" y="387353"/>
                  </a:lnTo>
                  <a:lnTo>
                    <a:pt x="215242" y="386410"/>
                  </a:lnTo>
                  <a:lnTo>
                    <a:pt x="215223" y="386164"/>
                  </a:lnTo>
                  <a:lnTo>
                    <a:pt x="215011" y="385749"/>
                  </a:lnTo>
                  <a:lnTo>
                    <a:pt x="214241" y="384243"/>
                  </a:lnTo>
                  <a:lnTo>
                    <a:pt x="213043" y="383911"/>
                  </a:lnTo>
                  <a:lnTo>
                    <a:pt x="211897" y="382613"/>
                  </a:lnTo>
                  <a:lnTo>
                    <a:pt x="209567" y="378667"/>
                  </a:lnTo>
                  <a:lnTo>
                    <a:pt x="209546" y="378295"/>
                  </a:lnTo>
                  <a:lnTo>
                    <a:pt x="210893" y="376482"/>
                  </a:lnTo>
                  <a:lnTo>
                    <a:pt x="211026" y="375339"/>
                  </a:lnTo>
                  <a:lnTo>
                    <a:pt x="210357" y="372648"/>
                  </a:lnTo>
                  <a:lnTo>
                    <a:pt x="209581" y="371404"/>
                  </a:lnTo>
                  <a:lnTo>
                    <a:pt x="208412" y="370235"/>
                  </a:lnTo>
                  <a:lnTo>
                    <a:pt x="208269" y="370093"/>
                  </a:lnTo>
                  <a:lnTo>
                    <a:pt x="206599" y="369579"/>
                  </a:lnTo>
                  <a:lnTo>
                    <a:pt x="204837" y="369037"/>
                  </a:lnTo>
                  <a:lnTo>
                    <a:pt x="204414" y="368907"/>
                  </a:lnTo>
                  <a:lnTo>
                    <a:pt x="203595" y="368084"/>
                  </a:lnTo>
                  <a:lnTo>
                    <a:pt x="203513" y="366746"/>
                  </a:lnTo>
                  <a:lnTo>
                    <a:pt x="203647" y="366434"/>
                  </a:lnTo>
                  <a:lnTo>
                    <a:pt x="204017" y="365438"/>
                  </a:lnTo>
                  <a:lnTo>
                    <a:pt x="203213" y="363282"/>
                  </a:lnTo>
                  <a:lnTo>
                    <a:pt x="202494" y="363331"/>
                  </a:lnTo>
                  <a:lnTo>
                    <a:pt x="201875" y="362940"/>
                  </a:lnTo>
                  <a:lnTo>
                    <a:pt x="201506" y="362168"/>
                  </a:lnTo>
                  <a:lnTo>
                    <a:pt x="201343" y="361294"/>
                  </a:lnTo>
                  <a:lnTo>
                    <a:pt x="201670" y="360522"/>
                  </a:lnTo>
                  <a:lnTo>
                    <a:pt x="203378" y="359142"/>
                  </a:lnTo>
                  <a:lnTo>
                    <a:pt x="204748" y="357994"/>
                  </a:lnTo>
                  <a:lnTo>
                    <a:pt x="204909" y="357504"/>
                  </a:lnTo>
                  <a:lnTo>
                    <a:pt x="205592" y="355434"/>
                  </a:lnTo>
                  <a:lnTo>
                    <a:pt x="205816" y="352556"/>
                  </a:lnTo>
                  <a:lnTo>
                    <a:pt x="205774" y="352348"/>
                  </a:lnTo>
                  <a:lnTo>
                    <a:pt x="205559" y="352059"/>
                  </a:lnTo>
                  <a:lnTo>
                    <a:pt x="204921" y="351198"/>
                  </a:lnTo>
                  <a:lnTo>
                    <a:pt x="203967" y="349913"/>
                  </a:lnTo>
                  <a:lnTo>
                    <a:pt x="201912" y="349697"/>
                  </a:lnTo>
                  <a:lnTo>
                    <a:pt x="200217" y="348911"/>
                  </a:lnTo>
                  <a:lnTo>
                    <a:pt x="197896" y="347835"/>
                  </a:lnTo>
                  <a:lnTo>
                    <a:pt x="197204" y="344693"/>
                  </a:lnTo>
                  <a:lnTo>
                    <a:pt x="197146" y="344430"/>
                  </a:lnTo>
                  <a:lnTo>
                    <a:pt x="198628" y="341199"/>
                  </a:lnTo>
                  <a:lnTo>
                    <a:pt x="198750" y="340932"/>
                  </a:lnTo>
                  <a:lnTo>
                    <a:pt x="201050" y="340937"/>
                  </a:lnTo>
                  <a:lnTo>
                    <a:pt x="202046" y="340939"/>
                  </a:lnTo>
                  <a:lnTo>
                    <a:pt x="203530" y="342026"/>
                  </a:lnTo>
                  <a:lnTo>
                    <a:pt x="204196" y="341830"/>
                  </a:lnTo>
                  <a:lnTo>
                    <a:pt x="206151" y="340525"/>
                  </a:lnTo>
                  <a:lnTo>
                    <a:pt x="207655" y="339922"/>
                  </a:lnTo>
                  <a:lnTo>
                    <a:pt x="208006" y="335204"/>
                  </a:lnTo>
                  <a:lnTo>
                    <a:pt x="207711" y="332392"/>
                  </a:lnTo>
                  <a:lnTo>
                    <a:pt x="207151" y="329644"/>
                  </a:lnTo>
                  <a:lnTo>
                    <a:pt x="206880" y="328972"/>
                  </a:lnTo>
                  <a:lnTo>
                    <a:pt x="204765" y="327745"/>
                  </a:lnTo>
                  <a:lnTo>
                    <a:pt x="204552" y="325526"/>
                  </a:lnTo>
                  <a:lnTo>
                    <a:pt x="204534" y="324655"/>
                  </a:lnTo>
                  <a:lnTo>
                    <a:pt x="205183" y="323787"/>
                  </a:lnTo>
                  <a:lnTo>
                    <a:pt x="206706" y="324143"/>
                  </a:lnTo>
                  <a:lnTo>
                    <a:pt x="208251" y="323678"/>
                  </a:lnTo>
                  <a:lnTo>
                    <a:pt x="209013" y="323221"/>
                  </a:lnTo>
                  <a:lnTo>
                    <a:pt x="210066" y="322080"/>
                  </a:lnTo>
                  <a:lnTo>
                    <a:pt x="210289" y="321385"/>
                  </a:lnTo>
                  <a:lnTo>
                    <a:pt x="209267" y="318521"/>
                  </a:lnTo>
                  <a:lnTo>
                    <a:pt x="209496" y="317669"/>
                  </a:lnTo>
                  <a:lnTo>
                    <a:pt x="210358" y="316150"/>
                  </a:lnTo>
                  <a:lnTo>
                    <a:pt x="211190" y="314681"/>
                  </a:lnTo>
                  <a:lnTo>
                    <a:pt x="211820" y="313569"/>
                  </a:lnTo>
                  <a:lnTo>
                    <a:pt x="212219" y="309547"/>
                  </a:lnTo>
                  <a:lnTo>
                    <a:pt x="212101" y="308569"/>
                  </a:lnTo>
                  <a:lnTo>
                    <a:pt x="210694" y="305249"/>
                  </a:lnTo>
                  <a:lnTo>
                    <a:pt x="212440" y="303079"/>
                  </a:lnTo>
                  <a:lnTo>
                    <a:pt x="213992" y="302166"/>
                  </a:lnTo>
                  <a:lnTo>
                    <a:pt x="215043" y="301547"/>
                  </a:lnTo>
                  <a:lnTo>
                    <a:pt x="215575" y="301233"/>
                  </a:lnTo>
                  <a:lnTo>
                    <a:pt x="216384" y="297435"/>
                  </a:lnTo>
                  <a:lnTo>
                    <a:pt x="216656" y="296159"/>
                  </a:lnTo>
                  <a:lnTo>
                    <a:pt x="216277" y="293364"/>
                  </a:lnTo>
                  <a:lnTo>
                    <a:pt x="215724" y="292324"/>
                  </a:lnTo>
                  <a:lnTo>
                    <a:pt x="214321" y="291837"/>
                  </a:lnTo>
                  <a:lnTo>
                    <a:pt x="213593" y="290596"/>
                  </a:lnTo>
                  <a:lnTo>
                    <a:pt x="213239" y="287056"/>
                  </a:lnTo>
                  <a:lnTo>
                    <a:pt x="213659" y="286513"/>
                  </a:lnTo>
                  <a:lnTo>
                    <a:pt x="214223" y="286372"/>
                  </a:lnTo>
                  <a:lnTo>
                    <a:pt x="215431" y="286173"/>
                  </a:lnTo>
                  <a:lnTo>
                    <a:pt x="216608" y="286527"/>
                  </a:lnTo>
                  <a:lnTo>
                    <a:pt x="216889" y="286558"/>
                  </a:lnTo>
                  <a:lnTo>
                    <a:pt x="218944" y="286021"/>
                  </a:lnTo>
                  <a:lnTo>
                    <a:pt x="219886" y="285527"/>
                  </a:lnTo>
                  <a:lnTo>
                    <a:pt x="221102" y="283683"/>
                  </a:lnTo>
                  <a:lnTo>
                    <a:pt x="220596" y="282807"/>
                  </a:lnTo>
                  <a:lnTo>
                    <a:pt x="220178" y="282084"/>
                  </a:lnTo>
                  <a:lnTo>
                    <a:pt x="220239" y="281388"/>
                  </a:lnTo>
                  <a:lnTo>
                    <a:pt x="220679" y="279004"/>
                  </a:lnTo>
                  <a:lnTo>
                    <a:pt x="220998" y="277926"/>
                  </a:lnTo>
                  <a:lnTo>
                    <a:pt x="221431" y="276468"/>
                  </a:lnTo>
                  <a:lnTo>
                    <a:pt x="222438" y="275187"/>
                  </a:lnTo>
                  <a:lnTo>
                    <a:pt x="222472" y="274585"/>
                  </a:lnTo>
                  <a:lnTo>
                    <a:pt x="222492" y="274232"/>
                  </a:lnTo>
                  <a:lnTo>
                    <a:pt x="222406" y="274027"/>
                  </a:lnTo>
                  <a:lnTo>
                    <a:pt x="222156" y="273427"/>
                  </a:lnTo>
                  <a:lnTo>
                    <a:pt x="222019" y="272545"/>
                  </a:lnTo>
                  <a:lnTo>
                    <a:pt x="222156" y="271893"/>
                  </a:lnTo>
                  <a:lnTo>
                    <a:pt x="223633" y="268818"/>
                  </a:lnTo>
                  <a:lnTo>
                    <a:pt x="223611" y="266572"/>
                  </a:lnTo>
                  <a:lnTo>
                    <a:pt x="223583" y="263634"/>
                  </a:lnTo>
                  <a:lnTo>
                    <a:pt x="223874" y="262979"/>
                  </a:lnTo>
                  <a:lnTo>
                    <a:pt x="223369" y="261903"/>
                  </a:lnTo>
                  <a:lnTo>
                    <a:pt x="222291" y="260736"/>
                  </a:lnTo>
                  <a:lnTo>
                    <a:pt x="221619" y="260484"/>
                  </a:lnTo>
                  <a:lnTo>
                    <a:pt x="219128" y="259550"/>
                  </a:lnTo>
                  <a:lnTo>
                    <a:pt x="218689" y="259385"/>
                  </a:lnTo>
                  <a:lnTo>
                    <a:pt x="218333" y="259441"/>
                  </a:lnTo>
                  <a:lnTo>
                    <a:pt x="217894" y="259510"/>
                  </a:lnTo>
                  <a:lnTo>
                    <a:pt x="216462" y="259734"/>
                  </a:lnTo>
                  <a:lnTo>
                    <a:pt x="214312" y="260070"/>
                  </a:lnTo>
                  <a:lnTo>
                    <a:pt x="213164" y="260918"/>
                  </a:lnTo>
                  <a:lnTo>
                    <a:pt x="212190" y="261271"/>
                  </a:lnTo>
                  <a:lnTo>
                    <a:pt x="210403" y="260771"/>
                  </a:lnTo>
                  <a:lnTo>
                    <a:pt x="210119" y="260912"/>
                  </a:lnTo>
                  <a:lnTo>
                    <a:pt x="206709" y="262605"/>
                  </a:lnTo>
                  <a:lnTo>
                    <a:pt x="206578" y="263953"/>
                  </a:lnTo>
                  <a:lnTo>
                    <a:pt x="205468" y="264976"/>
                  </a:lnTo>
                  <a:lnTo>
                    <a:pt x="204940" y="265463"/>
                  </a:lnTo>
                  <a:lnTo>
                    <a:pt x="202439" y="265278"/>
                  </a:lnTo>
                  <a:lnTo>
                    <a:pt x="200912" y="264493"/>
                  </a:lnTo>
                  <a:lnTo>
                    <a:pt x="199430" y="264235"/>
                  </a:lnTo>
                  <a:lnTo>
                    <a:pt x="197217" y="263850"/>
                  </a:lnTo>
                  <a:lnTo>
                    <a:pt x="194527" y="263382"/>
                  </a:lnTo>
                  <a:lnTo>
                    <a:pt x="192681" y="263780"/>
                  </a:lnTo>
                  <a:lnTo>
                    <a:pt x="189858" y="265214"/>
                  </a:lnTo>
                  <a:lnTo>
                    <a:pt x="188575" y="265275"/>
                  </a:lnTo>
                  <a:lnTo>
                    <a:pt x="187404" y="264809"/>
                  </a:lnTo>
                  <a:lnTo>
                    <a:pt x="185760" y="264155"/>
                  </a:lnTo>
                  <a:lnTo>
                    <a:pt x="185589" y="263519"/>
                  </a:lnTo>
                  <a:lnTo>
                    <a:pt x="186195" y="262859"/>
                  </a:lnTo>
                  <a:lnTo>
                    <a:pt x="185801" y="261630"/>
                  </a:lnTo>
                  <a:lnTo>
                    <a:pt x="184925" y="261161"/>
                  </a:lnTo>
                  <a:lnTo>
                    <a:pt x="183083" y="260960"/>
                  </a:lnTo>
                  <a:lnTo>
                    <a:pt x="182623" y="259823"/>
                  </a:lnTo>
                  <a:lnTo>
                    <a:pt x="182177" y="258721"/>
                  </a:lnTo>
                  <a:lnTo>
                    <a:pt x="182302" y="257722"/>
                  </a:lnTo>
                  <a:lnTo>
                    <a:pt x="183577" y="256960"/>
                  </a:lnTo>
                  <a:lnTo>
                    <a:pt x="184703" y="255733"/>
                  </a:lnTo>
                  <a:lnTo>
                    <a:pt x="185006" y="253146"/>
                  </a:lnTo>
                  <a:lnTo>
                    <a:pt x="184250" y="252256"/>
                  </a:lnTo>
                  <a:lnTo>
                    <a:pt x="183440" y="251832"/>
                  </a:lnTo>
                  <a:lnTo>
                    <a:pt x="181722" y="249547"/>
                  </a:lnTo>
                  <a:lnTo>
                    <a:pt x="181312" y="249002"/>
                  </a:lnTo>
                  <a:lnTo>
                    <a:pt x="178142" y="248355"/>
                  </a:lnTo>
                  <a:lnTo>
                    <a:pt x="177997" y="248325"/>
                  </a:lnTo>
                  <a:lnTo>
                    <a:pt x="177801" y="248286"/>
                  </a:lnTo>
                  <a:lnTo>
                    <a:pt x="176974" y="248117"/>
                  </a:lnTo>
                  <a:lnTo>
                    <a:pt x="175192" y="247753"/>
                  </a:lnTo>
                  <a:lnTo>
                    <a:pt x="174888" y="247810"/>
                  </a:lnTo>
                  <a:lnTo>
                    <a:pt x="174644" y="248413"/>
                  </a:lnTo>
                  <a:lnTo>
                    <a:pt x="174269" y="249342"/>
                  </a:lnTo>
                  <a:lnTo>
                    <a:pt x="173410" y="251473"/>
                  </a:lnTo>
                  <a:lnTo>
                    <a:pt x="172979" y="251891"/>
                  </a:lnTo>
                  <a:lnTo>
                    <a:pt x="171206" y="251977"/>
                  </a:lnTo>
                  <a:lnTo>
                    <a:pt x="169566" y="252438"/>
                  </a:lnTo>
                  <a:lnTo>
                    <a:pt x="168576" y="253921"/>
                  </a:lnTo>
                  <a:lnTo>
                    <a:pt x="168382" y="254403"/>
                  </a:lnTo>
                  <a:lnTo>
                    <a:pt x="168037" y="254807"/>
                  </a:lnTo>
                  <a:lnTo>
                    <a:pt x="166099" y="254856"/>
                  </a:lnTo>
                  <a:lnTo>
                    <a:pt x="163468" y="252482"/>
                  </a:lnTo>
                  <a:lnTo>
                    <a:pt x="163281" y="252070"/>
                  </a:lnTo>
                  <a:lnTo>
                    <a:pt x="164005" y="250411"/>
                  </a:lnTo>
                  <a:lnTo>
                    <a:pt x="164461" y="249401"/>
                  </a:lnTo>
                  <a:lnTo>
                    <a:pt x="164955" y="249254"/>
                  </a:lnTo>
                  <a:lnTo>
                    <a:pt x="165209" y="249179"/>
                  </a:lnTo>
                  <a:lnTo>
                    <a:pt x="166061" y="248037"/>
                  </a:lnTo>
                  <a:lnTo>
                    <a:pt x="166327" y="246970"/>
                  </a:lnTo>
                  <a:lnTo>
                    <a:pt x="166330" y="244893"/>
                  </a:lnTo>
                  <a:lnTo>
                    <a:pt x="163646" y="242111"/>
                  </a:lnTo>
                  <a:lnTo>
                    <a:pt x="163101" y="241546"/>
                  </a:lnTo>
                  <a:lnTo>
                    <a:pt x="160700" y="240957"/>
                  </a:lnTo>
                  <a:lnTo>
                    <a:pt x="159461" y="241154"/>
                  </a:lnTo>
                  <a:lnTo>
                    <a:pt x="158042" y="240932"/>
                  </a:lnTo>
                  <a:lnTo>
                    <a:pt x="157162" y="239532"/>
                  </a:lnTo>
                  <a:lnTo>
                    <a:pt x="156012" y="239013"/>
                  </a:lnTo>
                  <a:lnTo>
                    <a:pt x="154448" y="237821"/>
                  </a:lnTo>
                  <a:lnTo>
                    <a:pt x="154031" y="237248"/>
                  </a:lnTo>
                  <a:lnTo>
                    <a:pt x="153955" y="236741"/>
                  </a:lnTo>
                  <a:lnTo>
                    <a:pt x="153865" y="236141"/>
                  </a:lnTo>
                  <a:lnTo>
                    <a:pt x="153455" y="235836"/>
                  </a:lnTo>
                  <a:lnTo>
                    <a:pt x="152214" y="236035"/>
                  </a:lnTo>
                  <a:lnTo>
                    <a:pt x="151378" y="236168"/>
                  </a:lnTo>
                  <a:lnTo>
                    <a:pt x="150399" y="236692"/>
                  </a:lnTo>
                  <a:lnTo>
                    <a:pt x="149142" y="235942"/>
                  </a:lnTo>
                  <a:lnTo>
                    <a:pt x="148281" y="234369"/>
                  </a:lnTo>
                  <a:lnTo>
                    <a:pt x="146216" y="233581"/>
                  </a:lnTo>
                  <a:lnTo>
                    <a:pt x="145260" y="232232"/>
                  </a:lnTo>
                  <a:lnTo>
                    <a:pt x="145181" y="231053"/>
                  </a:lnTo>
                  <a:lnTo>
                    <a:pt x="145823" y="230345"/>
                  </a:lnTo>
                  <a:lnTo>
                    <a:pt x="145160" y="229170"/>
                  </a:lnTo>
                  <a:lnTo>
                    <a:pt x="143634" y="228969"/>
                  </a:lnTo>
                  <a:lnTo>
                    <a:pt x="142726" y="228437"/>
                  </a:lnTo>
                  <a:lnTo>
                    <a:pt x="143261" y="227030"/>
                  </a:lnTo>
                  <a:lnTo>
                    <a:pt x="143852" y="226859"/>
                  </a:lnTo>
                  <a:lnTo>
                    <a:pt x="144772" y="225594"/>
                  </a:lnTo>
                  <a:lnTo>
                    <a:pt x="144843" y="224731"/>
                  </a:lnTo>
                  <a:lnTo>
                    <a:pt x="144544" y="223730"/>
                  </a:lnTo>
                  <a:lnTo>
                    <a:pt x="144099" y="222247"/>
                  </a:lnTo>
                  <a:lnTo>
                    <a:pt x="144328" y="221536"/>
                  </a:lnTo>
                  <a:lnTo>
                    <a:pt x="145246" y="220202"/>
                  </a:lnTo>
                  <a:lnTo>
                    <a:pt x="145313" y="219513"/>
                  </a:lnTo>
                  <a:lnTo>
                    <a:pt x="144961" y="218620"/>
                  </a:lnTo>
                  <a:lnTo>
                    <a:pt x="143583" y="218032"/>
                  </a:lnTo>
                  <a:lnTo>
                    <a:pt x="142474" y="217559"/>
                  </a:lnTo>
                  <a:lnTo>
                    <a:pt x="141019" y="216939"/>
                  </a:lnTo>
                  <a:lnTo>
                    <a:pt x="140579" y="216469"/>
                  </a:lnTo>
                  <a:lnTo>
                    <a:pt x="139619" y="215442"/>
                  </a:lnTo>
                  <a:lnTo>
                    <a:pt x="137660" y="213346"/>
                  </a:lnTo>
                  <a:lnTo>
                    <a:pt x="136014" y="211101"/>
                  </a:lnTo>
                  <a:lnTo>
                    <a:pt x="135799" y="210808"/>
                  </a:lnTo>
                  <a:lnTo>
                    <a:pt x="135752" y="210125"/>
                  </a:lnTo>
                  <a:lnTo>
                    <a:pt x="132466" y="209553"/>
                  </a:lnTo>
                  <a:lnTo>
                    <a:pt x="132242" y="209514"/>
                  </a:lnTo>
                  <a:lnTo>
                    <a:pt x="132163" y="209920"/>
                  </a:lnTo>
                  <a:lnTo>
                    <a:pt x="131819" y="210182"/>
                  </a:lnTo>
                  <a:lnTo>
                    <a:pt x="129721" y="210510"/>
                  </a:lnTo>
                  <a:lnTo>
                    <a:pt x="129503" y="210308"/>
                  </a:lnTo>
                  <a:lnTo>
                    <a:pt x="129245" y="209622"/>
                  </a:lnTo>
                  <a:lnTo>
                    <a:pt x="128524" y="207708"/>
                  </a:lnTo>
                  <a:lnTo>
                    <a:pt x="127343" y="206144"/>
                  </a:lnTo>
                  <a:lnTo>
                    <a:pt x="127181" y="205102"/>
                  </a:lnTo>
                  <a:lnTo>
                    <a:pt x="126878" y="203160"/>
                  </a:lnTo>
                  <a:lnTo>
                    <a:pt x="126691" y="201962"/>
                  </a:lnTo>
                  <a:lnTo>
                    <a:pt x="126398" y="201440"/>
                  </a:lnTo>
                  <a:lnTo>
                    <a:pt x="125380" y="199629"/>
                  </a:lnTo>
                  <a:lnTo>
                    <a:pt x="125182" y="199277"/>
                  </a:lnTo>
                  <a:lnTo>
                    <a:pt x="124548" y="198150"/>
                  </a:lnTo>
                  <a:lnTo>
                    <a:pt x="123211" y="197601"/>
                  </a:lnTo>
                  <a:lnTo>
                    <a:pt x="122622" y="197870"/>
                  </a:lnTo>
                  <a:lnTo>
                    <a:pt x="122046" y="197577"/>
                  </a:lnTo>
                  <a:lnTo>
                    <a:pt x="120261" y="195593"/>
                  </a:lnTo>
                  <a:lnTo>
                    <a:pt x="119329" y="194327"/>
                  </a:lnTo>
                  <a:lnTo>
                    <a:pt x="118222" y="192822"/>
                  </a:lnTo>
                  <a:lnTo>
                    <a:pt x="117853" y="191800"/>
                  </a:lnTo>
                  <a:lnTo>
                    <a:pt x="117742" y="190425"/>
                  </a:lnTo>
                  <a:lnTo>
                    <a:pt x="113850" y="188269"/>
                  </a:lnTo>
                  <a:lnTo>
                    <a:pt x="113526" y="187193"/>
                  </a:lnTo>
                  <a:lnTo>
                    <a:pt x="111388" y="184241"/>
                  </a:lnTo>
                  <a:lnTo>
                    <a:pt x="109951" y="182919"/>
                  </a:lnTo>
                  <a:lnTo>
                    <a:pt x="107972" y="181844"/>
                  </a:lnTo>
                  <a:lnTo>
                    <a:pt x="107012" y="181322"/>
                  </a:lnTo>
                  <a:lnTo>
                    <a:pt x="106187" y="181253"/>
                  </a:lnTo>
                  <a:lnTo>
                    <a:pt x="104363" y="181099"/>
                  </a:lnTo>
                  <a:lnTo>
                    <a:pt x="103841" y="180380"/>
                  </a:lnTo>
                  <a:lnTo>
                    <a:pt x="103051" y="179293"/>
                  </a:lnTo>
                  <a:lnTo>
                    <a:pt x="102882" y="179061"/>
                  </a:lnTo>
                  <a:lnTo>
                    <a:pt x="102799" y="177133"/>
                  </a:lnTo>
                  <a:lnTo>
                    <a:pt x="102010" y="175992"/>
                  </a:lnTo>
                  <a:lnTo>
                    <a:pt x="98842" y="175744"/>
                  </a:lnTo>
                  <a:lnTo>
                    <a:pt x="98704" y="175684"/>
                  </a:lnTo>
                  <a:lnTo>
                    <a:pt x="97310" y="175081"/>
                  </a:lnTo>
                  <a:lnTo>
                    <a:pt x="97009" y="174952"/>
                  </a:lnTo>
                  <a:lnTo>
                    <a:pt x="96971" y="174010"/>
                  </a:lnTo>
                  <a:lnTo>
                    <a:pt x="97594" y="172102"/>
                  </a:lnTo>
                  <a:lnTo>
                    <a:pt x="98096" y="171418"/>
                  </a:lnTo>
                  <a:lnTo>
                    <a:pt x="97750" y="169620"/>
                  </a:lnTo>
                  <a:lnTo>
                    <a:pt x="97231" y="168916"/>
                  </a:lnTo>
                  <a:lnTo>
                    <a:pt x="96942" y="168716"/>
                  </a:lnTo>
                  <a:lnTo>
                    <a:pt x="96137" y="168160"/>
                  </a:lnTo>
                  <a:lnTo>
                    <a:pt x="95537" y="168196"/>
                  </a:lnTo>
                  <a:lnTo>
                    <a:pt x="94858" y="167605"/>
                  </a:lnTo>
                  <a:lnTo>
                    <a:pt x="93954" y="165906"/>
                  </a:lnTo>
                  <a:lnTo>
                    <a:pt x="93860" y="165728"/>
                  </a:lnTo>
                  <a:lnTo>
                    <a:pt x="93591" y="163928"/>
                  </a:lnTo>
                  <a:lnTo>
                    <a:pt x="91999" y="162999"/>
                  </a:lnTo>
                  <a:lnTo>
                    <a:pt x="90592" y="163189"/>
                  </a:lnTo>
                  <a:lnTo>
                    <a:pt x="89397" y="163350"/>
                  </a:lnTo>
                  <a:lnTo>
                    <a:pt x="88493" y="163021"/>
                  </a:lnTo>
                  <a:lnTo>
                    <a:pt x="87775" y="162415"/>
                  </a:lnTo>
                  <a:lnTo>
                    <a:pt x="86882" y="162443"/>
                  </a:lnTo>
                  <a:lnTo>
                    <a:pt x="83586" y="162548"/>
                  </a:lnTo>
                  <a:lnTo>
                    <a:pt x="82744" y="162575"/>
                  </a:lnTo>
                  <a:lnTo>
                    <a:pt x="81325" y="161354"/>
                  </a:lnTo>
                  <a:lnTo>
                    <a:pt x="81127" y="160624"/>
                  </a:lnTo>
                  <a:lnTo>
                    <a:pt x="80456" y="160217"/>
                  </a:lnTo>
                  <a:lnTo>
                    <a:pt x="78487" y="160447"/>
                  </a:lnTo>
                  <a:lnTo>
                    <a:pt x="76737" y="160368"/>
                  </a:lnTo>
                  <a:lnTo>
                    <a:pt x="74901" y="159212"/>
                  </a:lnTo>
                  <a:lnTo>
                    <a:pt x="72822" y="158949"/>
                  </a:lnTo>
                  <a:lnTo>
                    <a:pt x="71529" y="158373"/>
                  </a:lnTo>
                  <a:lnTo>
                    <a:pt x="69644" y="157534"/>
                  </a:lnTo>
                  <a:lnTo>
                    <a:pt x="67716" y="156233"/>
                  </a:lnTo>
                  <a:lnTo>
                    <a:pt x="67526" y="155733"/>
                  </a:lnTo>
                  <a:lnTo>
                    <a:pt x="67040" y="154459"/>
                  </a:lnTo>
                  <a:lnTo>
                    <a:pt x="66310" y="153464"/>
                  </a:lnTo>
                  <a:lnTo>
                    <a:pt x="64870" y="151429"/>
                  </a:lnTo>
                  <a:lnTo>
                    <a:pt x="64778" y="150586"/>
                  </a:lnTo>
                  <a:lnTo>
                    <a:pt x="64566" y="148647"/>
                  </a:lnTo>
                  <a:lnTo>
                    <a:pt x="63888" y="148123"/>
                  </a:lnTo>
                  <a:lnTo>
                    <a:pt x="62794" y="148058"/>
                  </a:lnTo>
                  <a:lnTo>
                    <a:pt x="62002" y="147586"/>
                  </a:lnTo>
                  <a:lnTo>
                    <a:pt x="61314" y="146399"/>
                  </a:lnTo>
                  <a:lnTo>
                    <a:pt x="61001" y="145857"/>
                  </a:lnTo>
                  <a:lnTo>
                    <a:pt x="60513" y="145583"/>
                  </a:lnTo>
                  <a:lnTo>
                    <a:pt x="58159" y="144262"/>
                  </a:lnTo>
                  <a:lnTo>
                    <a:pt x="57950" y="144145"/>
                  </a:lnTo>
                  <a:lnTo>
                    <a:pt x="57003" y="143613"/>
                  </a:lnTo>
                  <a:lnTo>
                    <a:pt x="55999" y="143333"/>
                  </a:lnTo>
                  <a:lnTo>
                    <a:pt x="53854" y="143814"/>
                  </a:lnTo>
                  <a:lnTo>
                    <a:pt x="53137" y="143953"/>
                  </a:lnTo>
                  <a:lnTo>
                    <a:pt x="52491" y="143446"/>
                  </a:lnTo>
                  <a:lnTo>
                    <a:pt x="51956" y="142069"/>
                  </a:lnTo>
                  <a:lnTo>
                    <a:pt x="50764" y="140384"/>
                  </a:lnTo>
                  <a:lnTo>
                    <a:pt x="46506" y="138041"/>
                  </a:lnTo>
                  <a:lnTo>
                    <a:pt x="43946" y="137597"/>
                  </a:lnTo>
                  <a:lnTo>
                    <a:pt x="42834" y="137080"/>
                  </a:lnTo>
                  <a:lnTo>
                    <a:pt x="42597" y="136671"/>
                  </a:lnTo>
                  <a:lnTo>
                    <a:pt x="42504" y="136510"/>
                  </a:lnTo>
                  <a:lnTo>
                    <a:pt x="42299" y="136353"/>
                  </a:lnTo>
                  <a:lnTo>
                    <a:pt x="41556" y="135785"/>
                  </a:lnTo>
                  <a:lnTo>
                    <a:pt x="41226" y="135060"/>
                  </a:lnTo>
                  <a:lnTo>
                    <a:pt x="41556" y="133145"/>
                  </a:lnTo>
                  <a:lnTo>
                    <a:pt x="42308" y="132428"/>
                  </a:lnTo>
                  <a:lnTo>
                    <a:pt x="42922" y="131843"/>
                  </a:lnTo>
                  <a:lnTo>
                    <a:pt x="45950" y="131231"/>
                  </a:lnTo>
                  <a:lnTo>
                    <a:pt x="46200" y="131180"/>
                  </a:lnTo>
                  <a:lnTo>
                    <a:pt x="47920" y="131463"/>
                  </a:lnTo>
                  <a:lnTo>
                    <a:pt x="49015" y="131643"/>
                  </a:lnTo>
                  <a:lnTo>
                    <a:pt x="49963" y="131229"/>
                  </a:lnTo>
                  <a:lnTo>
                    <a:pt x="50989" y="129725"/>
                  </a:lnTo>
                  <a:lnTo>
                    <a:pt x="51200" y="129417"/>
                  </a:lnTo>
                  <a:lnTo>
                    <a:pt x="51365" y="128122"/>
                  </a:lnTo>
                  <a:lnTo>
                    <a:pt x="50993" y="127787"/>
                  </a:lnTo>
                  <a:lnTo>
                    <a:pt x="50339" y="127587"/>
                  </a:lnTo>
                  <a:lnTo>
                    <a:pt x="47616" y="126754"/>
                  </a:lnTo>
                  <a:lnTo>
                    <a:pt x="47006" y="126567"/>
                  </a:lnTo>
                  <a:lnTo>
                    <a:pt x="46048" y="124446"/>
                  </a:lnTo>
                  <a:lnTo>
                    <a:pt x="45429" y="123703"/>
                  </a:lnTo>
                  <a:lnTo>
                    <a:pt x="44825" y="122977"/>
                  </a:lnTo>
                  <a:lnTo>
                    <a:pt x="44152" y="122168"/>
                  </a:lnTo>
                  <a:lnTo>
                    <a:pt x="44131" y="121888"/>
                  </a:lnTo>
                  <a:lnTo>
                    <a:pt x="44016" y="120346"/>
                  </a:lnTo>
                  <a:lnTo>
                    <a:pt x="43946" y="119424"/>
                  </a:lnTo>
                  <a:lnTo>
                    <a:pt x="43081" y="118906"/>
                  </a:lnTo>
                  <a:lnTo>
                    <a:pt x="42671" y="118781"/>
                  </a:lnTo>
                  <a:lnTo>
                    <a:pt x="42362" y="118686"/>
                  </a:lnTo>
                  <a:lnTo>
                    <a:pt x="39928" y="117938"/>
                  </a:lnTo>
                  <a:lnTo>
                    <a:pt x="39166" y="117198"/>
                  </a:lnTo>
                  <a:lnTo>
                    <a:pt x="39001" y="116214"/>
                  </a:lnTo>
                  <a:lnTo>
                    <a:pt x="39207" y="115230"/>
                  </a:lnTo>
                  <a:lnTo>
                    <a:pt x="40796" y="113261"/>
                  </a:lnTo>
                  <a:lnTo>
                    <a:pt x="42539" y="111810"/>
                  </a:lnTo>
                  <a:lnTo>
                    <a:pt x="43510" y="111729"/>
                  </a:lnTo>
                  <a:lnTo>
                    <a:pt x="44447" y="111651"/>
                  </a:lnTo>
                  <a:lnTo>
                    <a:pt x="46657" y="108706"/>
                  </a:lnTo>
                  <a:lnTo>
                    <a:pt x="46178" y="105247"/>
                  </a:lnTo>
                  <a:lnTo>
                    <a:pt x="46025" y="104142"/>
                  </a:lnTo>
                  <a:lnTo>
                    <a:pt x="44180" y="102207"/>
                  </a:lnTo>
                  <a:lnTo>
                    <a:pt x="43318" y="102047"/>
                  </a:lnTo>
                  <a:lnTo>
                    <a:pt x="43099" y="101933"/>
                  </a:lnTo>
                  <a:lnTo>
                    <a:pt x="41410" y="101055"/>
                  </a:lnTo>
                  <a:lnTo>
                    <a:pt x="40589" y="99051"/>
                  </a:lnTo>
                  <a:lnTo>
                    <a:pt x="41349" y="97337"/>
                  </a:lnTo>
                  <a:lnTo>
                    <a:pt x="41839" y="96232"/>
                  </a:lnTo>
                  <a:lnTo>
                    <a:pt x="41879" y="95800"/>
                  </a:lnTo>
                  <a:lnTo>
                    <a:pt x="42115" y="93237"/>
                  </a:lnTo>
                  <a:lnTo>
                    <a:pt x="42140" y="92140"/>
                  </a:lnTo>
                  <a:lnTo>
                    <a:pt x="41302" y="90972"/>
                  </a:lnTo>
                  <a:lnTo>
                    <a:pt x="38507" y="88969"/>
                  </a:lnTo>
                  <a:lnTo>
                    <a:pt x="37695" y="88595"/>
                  </a:lnTo>
                  <a:lnTo>
                    <a:pt x="37073" y="88876"/>
                  </a:lnTo>
                  <a:lnTo>
                    <a:pt x="35993" y="88860"/>
                  </a:lnTo>
                  <a:lnTo>
                    <a:pt x="35417" y="88469"/>
                  </a:lnTo>
                  <a:lnTo>
                    <a:pt x="34473" y="86926"/>
                  </a:lnTo>
                  <a:lnTo>
                    <a:pt x="34607" y="86149"/>
                  </a:lnTo>
                  <a:lnTo>
                    <a:pt x="34870" y="84625"/>
                  </a:lnTo>
                  <a:lnTo>
                    <a:pt x="34025" y="83739"/>
                  </a:lnTo>
                  <a:lnTo>
                    <a:pt x="32687" y="82336"/>
                  </a:lnTo>
                  <a:lnTo>
                    <a:pt x="31830" y="82180"/>
                  </a:lnTo>
                  <a:lnTo>
                    <a:pt x="29153" y="83209"/>
                  </a:lnTo>
                  <a:lnTo>
                    <a:pt x="28226" y="82618"/>
                  </a:lnTo>
                  <a:lnTo>
                    <a:pt x="27759" y="81777"/>
                  </a:lnTo>
                  <a:lnTo>
                    <a:pt x="27797" y="80296"/>
                  </a:lnTo>
                  <a:lnTo>
                    <a:pt x="27490" y="79518"/>
                  </a:lnTo>
                  <a:lnTo>
                    <a:pt x="27102" y="78651"/>
                  </a:lnTo>
                  <a:lnTo>
                    <a:pt x="26189" y="77829"/>
                  </a:lnTo>
                  <a:lnTo>
                    <a:pt x="26057" y="73908"/>
                  </a:lnTo>
                  <a:lnTo>
                    <a:pt x="26117" y="73768"/>
                  </a:lnTo>
                  <a:lnTo>
                    <a:pt x="26450" y="72992"/>
                  </a:lnTo>
                  <a:lnTo>
                    <a:pt x="26247" y="72504"/>
                  </a:lnTo>
                  <a:lnTo>
                    <a:pt x="25777" y="71377"/>
                  </a:lnTo>
                  <a:lnTo>
                    <a:pt x="25567" y="70873"/>
                  </a:lnTo>
                  <a:lnTo>
                    <a:pt x="24679" y="70456"/>
                  </a:lnTo>
                  <a:lnTo>
                    <a:pt x="23660" y="69977"/>
                  </a:lnTo>
                  <a:lnTo>
                    <a:pt x="23163" y="69743"/>
                  </a:lnTo>
                  <a:lnTo>
                    <a:pt x="22699" y="68639"/>
                  </a:lnTo>
                  <a:lnTo>
                    <a:pt x="22593" y="68388"/>
                  </a:lnTo>
                  <a:lnTo>
                    <a:pt x="21783" y="67347"/>
                  </a:lnTo>
                  <a:lnTo>
                    <a:pt x="20155" y="68043"/>
                  </a:lnTo>
                  <a:lnTo>
                    <a:pt x="19245" y="68403"/>
                  </a:lnTo>
                  <a:lnTo>
                    <a:pt x="18864" y="68125"/>
                  </a:lnTo>
                  <a:lnTo>
                    <a:pt x="18560" y="67901"/>
                  </a:lnTo>
                  <a:lnTo>
                    <a:pt x="17460" y="66706"/>
                  </a:lnTo>
                  <a:lnTo>
                    <a:pt x="17339" y="66574"/>
                  </a:lnTo>
                  <a:lnTo>
                    <a:pt x="16892" y="66089"/>
                  </a:lnTo>
                  <a:lnTo>
                    <a:pt x="16079" y="64817"/>
                  </a:lnTo>
                  <a:lnTo>
                    <a:pt x="15778" y="64347"/>
                  </a:lnTo>
                  <a:lnTo>
                    <a:pt x="14721" y="62696"/>
                  </a:lnTo>
                  <a:lnTo>
                    <a:pt x="14212" y="61901"/>
                  </a:lnTo>
                  <a:lnTo>
                    <a:pt x="13995" y="61696"/>
                  </a:lnTo>
                  <a:lnTo>
                    <a:pt x="13787" y="61499"/>
                  </a:lnTo>
                  <a:lnTo>
                    <a:pt x="12557" y="60339"/>
                  </a:lnTo>
                  <a:lnTo>
                    <a:pt x="12194" y="59996"/>
                  </a:lnTo>
                  <a:lnTo>
                    <a:pt x="11629" y="59462"/>
                  </a:lnTo>
                  <a:lnTo>
                    <a:pt x="10928" y="57477"/>
                  </a:lnTo>
                  <a:lnTo>
                    <a:pt x="10337" y="56824"/>
                  </a:lnTo>
                  <a:lnTo>
                    <a:pt x="8671" y="56559"/>
                  </a:lnTo>
                  <a:lnTo>
                    <a:pt x="7261" y="54901"/>
                  </a:lnTo>
                  <a:lnTo>
                    <a:pt x="7074" y="53658"/>
                  </a:lnTo>
                  <a:lnTo>
                    <a:pt x="6671" y="52852"/>
                  </a:lnTo>
                  <a:lnTo>
                    <a:pt x="5504" y="51013"/>
                  </a:lnTo>
                  <a:lnTo>
                    <a:pt x="5231" y="50674"/>
                  </a:lnTo>
                  <a:lnTo>
                    <a:pt x="5120" y="50536"/>
                  </a:lnTo>
                  <a:lnTo>
                    <a:pt x="4730" y="50050"/>
                  </a:lnTo>
                  <a:lnTo>
                    <a:pt x="4465" y="49721"/>
                  </a:lnTo>
                  <a:lnTo>
                    <a:pt x="4136" y="49312"/>
                  </a:lnTo>
                  <a:lnTo>
                    <a:pt x="3650" y="48708"/>
                  </a:lnTo>
                  <a:lnTo>
                    <a:pt x="2461" y="47229"/>
                  </a:lnTo>
                  <a:lnTo>
                    <a:pt x="1479" y="47560"/>
                  </a:lnTo>
                  <a:lnTo>
                    <a:pt x="1156" y="47339"/>
                  </a:lnTo>
                  <a:lnTo>
                    <a:pt x="582" y="46945"/>
                  </a:lnTo>
                  <a:lnTo>
                    <a:pt x="118" y="46605"/>
                  </a:lnTo>
                  <a:lnTo>
                    <a:pt x="79" y="42907"/>
                  </a:lnTo>
                  <a:lnTo>
                    <a:pt x="132" y="33120"/>
                  </a:lnTo>
                  <a:lnTo>
                    <a:pt x="57" y="32054"/>
                  </a:lnTo>
                  <a:lnTo>
                    <a:pt x="45" y="30239"/>
                  </a:lnTo>
                  <a:lnTo>
                    <a:pt x="60" y="28492"/>
                  </a:lnTo>
                  <a:lnTo>
                    <a:pt x="62" y="28305"/>
                  </a:lnTo>
                  <a:lnTo>
                    <a:pt x="65" y="27896"/>
                  </a:lnTo>
                  <a:lnTo>
                    <a:pt x="110" y="22573"/>
                  </a:lnTo>
                  <a:lnTo>
                    <a:pt x="0" y="7907"/>
                  </a:lnTo>
                  <a:lnTo>
                    <a:pt x="145" y="7744"/>
                  </a:lnTo>
                  <a:lnTo>
                    <a:pt x="4251" y="9232"/>
                  </a:lnTo>
                  <a:lnTo>
                    <a:pt x="4003" y="9612"/>
                  </a:lnTo>
                  <a:lnTo>
                    <a:pt x="3955" y="9954"/>
                  </a:lnTo>
                  <a:lnTo>
                    <a:pt x="4643" y="10652"/>
                  </a:lnTo>
                  <a:lnTo>
                    <a:pt x="4620" y="11207"/>
                  </a:lnTo>
                  <a:lnTo>
                    <a:pt x="4283" y="11292"/>
                  </a:lnTo>
                  <a:lnTo>
                    <a:pt x="4043" y="11444"/>
                  </a:lnTo>
                  <a:lnTo>
                    <a:pt x="3776" y="11769"/>
                  </a:lnTo>
                  <a:lnTo>
                    <a:pt x="3597" y="12399"/>
                  </a:lnTo>
                  <a:lnTo>
                    <a:pt x="3663" y="13193"/>
                  </a:lnTo>
                  <a:lnTo>
                    <a:pt x="3947" y="13281"/>
                  </a:lnTo>
                  <a:lnTo>
                    <a:pt x="4243" y="13499"/>
                  </a:lnTo>
                  <a:lnTo>
                    <a:pt x="4222" y="13760"/>
                  </a:lnTo>
                  <a:lnTo>
                    <a:pt x="4000" y="14123"/>
                  </a:lnTo>
                  <a:lnTo>
                    <a:pt x="3927" y="14514"/>
                  </a:lnTo>
                  <a:lnTo>
                    <a:pt x="4102" y="15390"/>
                  </a:lnTo>
                  <a:lnTo>
                    <a:pt x="4301" y="15657"/>
                  </a:lnTo>
                  <a:lnTo>
                    <a:pt x="4934" y="15741"/>
                  </a:lnTo>
                  <a:lnTo>
                    <a:pt x="5234" y="16259"/>
                  </a:lnTo>
                  <a:lnTo>
                    <a:pt x="5186" y="16807"/>
                  </a:lnTo>
                  <a:lnTo>
                    <a:pt x="5443" y="17047"/>
                  </a:lnTo>
                  <a:lnTo>
                    <a:pt x="6647" y="17367"/>
                  </a:lnTo>
                  <a:lnTo>
                    <a:pt x="7304" y="17139"/>
                  </a:lnTo>
                  <a:lnTo>
                    <a:pt x="8261" y="17336"/>
                  </a:lnTo>
                  <a:lnTo>
                    <a:pt x="8993" y="17151"/>
                  </a:lnTo>
                  <a:lnTo>
                    <a:pt x="9252" y="17525"/>
                  </a:lnTo>
                  <a:lnTo>
                    <a:pt x="9460" y="17663"/>
                  </a:lnTo>
                  <a:lnTo>
                    <a:pt x="10024" y="17803"/>
                  </a:lnTo>
                  <a:lnTo>
                    <a:pt x="12060" y="18582"/>
                  </a:lnTo>
                  <a:lnTo>
                    <a:pt x="12464" y="17341"/>
                  </a:lnTo>
                  <a:lnTo>
                    <a:pt x="13969" y="14664"/>
                  </a:lnTo>
                  <a:lnTo>
                    <a:pt x="13897" y="14096"/>
                  </a:lnTo>
                  <a:lnTo>
                    <a:pt x="13991" y="13740"/>
                  </a:lnTo>
                  <a:lnTo>
                    <a:pt x="14595" y="12974"/>
                  </a:lnTo>
                  <a:lnTo>
                    <a:pt x="16241" y="13307"/>
                  </a:lnTo>
                  <a:lnTo>
                    <a:pt x="18296" y="13194"/>
                  </a:lnTo>
                  <a:lnTo>
                    <a:pt x="18787" y="12307"/>
                  </a:lnTo>
                  <a:lnTo>
                    <a:pt x="18893" y="11658"/>
                  </a:lnTo>
                  <a:lnTo>
                    <a:pt x="19197" y="11394"/>
                  </a:lnTo>
                  <a:lnTo>
                    <a:pt x="20851" y="10895"/>
                  </a:lnTo>
                  <a:lnTo>
                    <a:pt x="21103" y="10462"/>
                  </a:lnTo>
                  <a:lnTo>
                    <a:pt x="21557" y="9978"/>
                  </a:lnTo>
                  <a:lnTo>
                    <a:pt x="23030" y="9554"/>
                  </a:lnTo>
                  <a:lnTo>
                    <a:pt x="23447" y="9217"/>
                  </a:lnTo>
                  <a:lnTo>
                    <a:pt x="23960" y="9007"/>
                  </a:lnTo>
                  <a:lnTo>
                    <a:pt x="24683" y="9085"/>
                  </a:lnTo>
                  <a:lnTo>
                    <a:pt x="24884" y="9035"/>
                  </a:lnTo>
                  <a:lnTo>
                    <a:pt x="25365" y="8408"/>
                  </a:lnTo>
                  <a:lnTo>
                    <a:pt x="25655" y="8321"/>
                  </a:lnTo>
                  <a:lnTo>
                    <a:pt x="26150" y="8362"/>
                  </a:lnTo>
                  <a:lnTo>
                    <a:pt x="26436" y="8257"/>
                  </a:lnTo>
                  <a:lnTo>
                    <a:pt x="26447" y="7883"/>
                  </a:lnTo>
                  <a:lnTo>
                    <a:pt x="26842" y="7866"/>
                  </a:lnTo>
                  <a:lnTo>
                    <a:pt x="26908" y="8422"/>
                  </a:lnTo>
                  <a:lnTo>
                    <a:pt x="27873" y="8568"/>
                  </a:lnTo>
                  <a:lnTo>
                    <a:pt x="28123" y="8608"/>
                  </a:lnTo>
                  <a:lnTo>
                    <a:pt x="28275" y="8544"/>
                  </a:lnTo>
                  <a:lnTo>
                    <a:pt x="28298" y="8231"/>
                  </a:lnTo>
                  <a:lnTo>
                    <a:pt x="28587" y="7530"/>
                  </a:lnTo>
                  <a:lnTo>
                    <a:pt x="29662" y="7448"/>
                  </a:lnTo>
                  <a:lnTo>
                    <a:pt x="30432" y="7228"/>
                  </a:lnTo>
                  <a:lnTo>
                    <a:pt x="30666" y="6798"/>
                  </a:lnTo>
                  <a:lnTo>
                    <a:pt x="32391" y="6616"/>
                  </a:lnTo>
                  <a:lnTo>
                    <a:pt x="33206" y="5406"/>
                  </a:lnTo>
                  <a:lnTo>
                    <a:pt x="34707" y="3807"/>
                  </a:lnTo>
                  <a:lnTo>
                    <a:pt x="35011" y="3198"/>
                  </a:lnTo>
                  <a:lnTo>
                    <a:pt x="35202" y="2058"/>
                  </a:lnTo>
                  <a:lnTo>
                    <a:pt x="35102" y="1851"/>
                  </a:lnTo>
                  <a:lnTo>
                    <a:pt x="35498" y="1242"/>
                  </a:lnTo>
                  <a:lnTo>
                    <a:pt x="36033" y="795"/>
                  </a:lnTo>
                  <a:lnTo>
                    <a:pt x="37631" y="0"/>
                  </a:lnTo>
                  <a:lnTo>
                    <a:pt x="38884" y="62"/>
                  </a:lnTo>
                  <a:lnTo>
                    <a:pt x="39380" y="245"/>
                  </a:lnTo>
                  <a:lnTo>
                    <a:pt x="40403" y="113"/>
                  </a:lnTo>
                  <a:lnTo>
                    <a:pt x="40486" y="871"/>
                  </a:lnTo>
                  <a:lnTo>
                    <a:pt x="40850" y="1157"/>
                  </a:lnTo>
                  <a:lnTo>
                    <a:pt x="41932" y="1750"/>
                  </a:lnTo>
                  <a:lnTo>
                    <a:pt x="42874" y="1907"/>
                  </a:lnTo>
                  <a:lnTo>
                    <a:pt x="43114" y="2238"/>
                  </a:lnTo>
                  <a:lnTo>
                    <a:pt x="43947" y="2412"/>
                  </a:lnTo>
                  <a:lnTo>
                    <a:pt x="44171" y="2553"/>
                  </a:lnTo>
                  <a:lnTo>
                    <a:pt x="44525" y="3471"/>
                  </a:lnTo>
                  <a:lnTo>
                    <a:pt x="44812" y="3725"/>
                  </a:lnTo>
                  <a:lnTo>
                    <a:pt x="45559" y="4142"/>
                  </a:lnTo>
                  <a:lnTo>
                    <a:pt x="45603" y="4428"/>
                  </a:lnTo>
                  <a:lnTo>
                    <a:pt x="45459" y="4960"/>
                  </a:lnTo>
                  <a:lnTo>
                    <a:pt x="46205" y="6393"/>
                  </a:lnTo>
                  <a:lnTo>
                    <a:pt x="46523" y="6622"/>
                  </a:lnTo>
                  <a:lnTo>
                    <a:pt x="46821" y="6643"/>
                  </a:lnTo>
                  <a:lnTo>
                    <a:pt x="47442" y="7415"/>
                  </a:lnTo>
                  <a:lnTo>
                    <a:pt x="47562" y="7848"/>
                  </a:lnTo>
                  <a:lnTo>
                    <a:pt x="48216" y="8611"/>
                  </a:lnTo>
                  <a:lnTo>
                    <a:pt x="48927" y="9358"/>
                  </a:lnTo>
                  <a:lnTo>
                    <a:pt x="48599" y="9871"/>
                  </a:lnTo>
                  <a:lnTo>
                    <a:pt x="48530" y="10265"/>
                  </a:lnTo>
                  <a:lnTo>
                    <a:pt x="48578" y="10993"/>
                  </a:lnTo>
                  <a:lnTo>
                    <a:pt x="47433" y="11423"/>
                  </a:lnTo>
                  <a:lnTo>
                    <a:pt x="47456" y="11590"/>
                  </a:lnTo>
                  <a:lnTo>
                    <a:pt x="47332" y="12046"/>
                  </a:lnTo>
                  <a:lnTo>
                    <a:pt x="46478" y="13398"/>
                  </a:lnTo>
                  <a:lnTo>
                    <a:pt x="46007" y="13922"/>
                  </a:lnTo>
                  <a:lnTo>
                    <a:pt x="46147" y="15783"/>
                  </a:lnTo>
                  <a:lnTo>
                    <a:pt x="46333" y="15980"/>
                  </a:lnTo>
                  <a:lnTo>
                    <a:pt x="46579" y="16062"/>
                  </a:lnTo>
                  <a:lnTo>
                    <a:pt x="47309" y="16096"/>
                  </a:lnTo>
                  <a:lnTo>
                    <a:pt x="48010" y="15943"/>
                  </a:lnTo>
                  <a:lnTo>
                    <a:pt x="48207" y="16001"/>
                  </a:lnTo>
                  <a:lnTo>
                    <a:pt x="48946" y="16828"/>
                  </a:lnTo>
                  <a:lnTo>
                    <a:pt x="49078" y="17341"/>
                  </a:lnTo>
                  <a:lnTo>
                    <a:pt x="49255" y="17697"/>
                  </a:lnTo>
                  <a:lnTo>
                    <a:pt x="49753" y="17918"/>
                  </a:lnTo>
                  <a:lnTo>
                    <a:pt x="49964" y="17987"/>
                  </a:lnTo>
                  <a:lnTo>
                    <a:pt x="50698" y="18784"/>
                  </a:lnTo>
                  <a:lnTo>
                    <a:pt x="51226" y="19096"/>
                  </a:lnTo>
                  <a:lnTo>
                    <a:pt x="50867" y="19599"/>
                  </a:lnTo>
                  <a:lnTo>
                    <a:pt x="50824" y="19783"/>
                  </a:lnTo>
                  <a:lnTo>
                    <a:pt x="50871" y="20001"/>
                  </a:lnTo>
                  <a:lnTo>
                    <a:pt x="51669" y="20401"/>
                  </a:lnTo>
                  <a:lnTo>
                    <a:pt x="52356" y="21067"/>
                  </a:lnTo>
                  <a:lnTo>
                    <a:pt x="52200" y="21901"/>
                  </a:lnTo>
                  <a:lnTo>
                    <a:pt x="51829" y="22687"/>
                  </a:lnTo>
                  <a:lnTo>
                    <a:pt x="52099" y="23084"/>
                  </a:lnTo>
                  <a:lnTo>
                    <a:pt x="52894" y="23878"/>
                  </a:lnTo>
                  <a:lnTo>
                    <a:pt x="53007" y="24075"/>
                  </a:lnTo>
                  <a:lnTo>
                    <a:pt x="53071" y="24313"/>
                  </a:lnTo>
                  <a:lnTo>
                    <a:pt x="52988" y="24491"/>
                  </a:lnTo>
                  <a:lnTo>
                    <a:pt x="52988" y="24818"/>
                  </a:lnTo>
                  <a:lnTo>
                    <a:pt x="53291" y="25705"/>
                  </a:lnTo>
                  <a:lnTo>
                    <a:pt x="53414" y="27062"/>
                  </a:lnTo>
                  <a:lnTo>
                    <a:pt x="53959" y="28565"/>
                  </a:lnTo>
                  <a:lnTo>
                    <a:pt x="53646" y="29619"/>
                  </a:lnTo>
                  <a:lnTo>
                    <a:pt x="53379" y="29765"/>
                  </a:lnTo>
                  <a:lnTo>
                    <a:pt x="52916" y="29865"/>
                  </a:lnTo>
                  <a:lnTo>
                    <a:pt x="52908" y="30060"/>
                  </a:lnTo>
                  <a:lnTo>
                    <a:pt x="53451" y="30758"/>
                  </a:lnTo>
                  <a:lnTo>
                    <a:pt x="54088" y="31123"/>
                  </a:lnTo>
                  <a:lnTo>
                    <a:pt x="54355" y="31152"/>
                  </a:lnTo>
                  <a:lnTo>
                    <a:pt x="54743" y="31413"/>
                  </a:lnTo>
                  <a:lnTo>
                    <a:pt x="55235" y="32010"/>
                  </a:lnTo>
                  <a:lnTo>
                    <a:pt x="55845" y="32581"/>
                  </a:lnTo>
                  <a:lnTo>
                    <a:pt x="57035" y="33133"/>
                  </a:lnTo>
                  <a:lnTo>
                    <a:pt x="57163" y="33697"/>
                  </a:lnTo>
                  <a:lnTo>
                    <a:pt x="56740" y="34737"/>
                  </a:lnTo>
                  <a:lnTo>
                    <a:pt x="56748" y="35001"/>
                  </a:lnTo>
                  <a:lnTo>
                    <a:pt x="57303" y="35678"/>
                  </a:lnTo>
                  <a:lnTo>
                    <a:pt x="57970" y="36157"/>
                  </a:lnTo>
                  <a:lnTo>
                    <a:pt x="58005" y="37063"/>
                  </a:lnTo>
                  <a:lnTo>
                    <a:pt x="58698" y="37904"/>
                  </a:lnTo>
                  <a:lnTo>
                    <a:pt x="59441" y="38297"/>
                  </a:lnTo>
                  <a:lnTo>
                    <a:pt x="60297" y="39405"/>
                  </a:lnTo>
                  <a:lnTo>
                    <a:pt x="61590" y="39889"/>
                  </a:lnTo>
                  <a:lnTo>
                    <a:pt x="61968" y="39806"/>
                  </a:lnTo>
                  <a:lnTo>
                    <a:pt x="62330" y="39609"/>
                  </a:lnTo>
                  <a:lnTo>
                    <a:pt x="62789" y="40407"/>
                  </a:lnTo>
                  <a:lnTo>
                    <a:pt x="63480" y="40744"/>
                  </a:lnTo>
                  <a:lnTo>
                    <a:pt x="64270" y="41342"/>
                  </a:lnTo>
                  <a:lnTo>
                    <a:pt x="65370" y="42986"/>
                  </a:lnTo>
                  <a:lnTo>
                    <a:pt x="65596" y="43836"/>
                  </a:lnTo>
                  <a:lnTo>
                    <a:pt x="65909" y="45484"/>
                  </a:lnTo>
                  <a:lnTo>
                    <a:pt x="66037" y="45714"/>
                  </a:lnTo>
                  <a:lnTo>
                    <a:pt x="65995" y="46221"/>
                  </a:lnTo>
                  <a:lnTo>
                    <a:pt x="65665" y="47070"/>
                  </a:lnTo>
                  <a:lnTo>
                    <a:pt x="65683" y="47841"/>
                  </a:lnTo>
                  <a:lnTo>
                    <a:pt x="65121" y="48760"/>
                  </a:lnTo>
                  <a:lnTo>
                    <a:pt x="64852" y="49571"/>
                  </a:lnTo>
                  <a:lnTo>
                    <a:pt x="65011" y="49768"/>
                  </a:lnTo>
                  <a:lnTo>
                    <a:pt x="65025" y="49983"/>
                  </a:lnTo>
                  <a:lnTo>
                    <a:pt x="64513" y="50307"/>
                  </a:lnTo>
                  <a:lnTo>
                    <a:pt x="64312" y="50513"/>
                  </a:lnTo>
                  <a:lnTo>
                    <a:pt x="64220" y="50757"/>
                  </a:lnTo>
                  <a:lnTo>
                    <a:pt x="64051" y="51614"/>
                  </a:lnTo>
                  <a:lnTo>
                    <a:pt x="63640" y="52213"/>
                  </a:lnTo>
                  <a:lnTo>
                    <a:pt x="63676" y="52607"/>
                  </a:lnTo>
                  <a:lnTo>
                    <a:pt x="63931" y="53472"/>
                  </a:lnTo>
                  <a:lnTo>
                    <a:pt x="64052" y="53618"/>
                  </a:lnTo>
                  <a:lnTo>
                    <a:pt x="65004" y="54001"/>
                  </a:lnTo>
                  <a:lnTo>
                    <a:pt x="65287" y="54470"/>
                  </a:lnTo>
                  <a:lnTo>
                    <a:pt x="65128" y="55419"/>
                  </a:lnTo>
                  <a:lnTo>
                    <a:pt x="65232" y="55663"/>
                  </a:lnTo>
                  <a:lnTo>
                    <a:pt x="65456" y="55876"/>
                  </a:lnTo>
                  <a:lnTo>
                    <a:pt x="66675" y="56580"/>
                  </a:lnTo>
                  <a:lnTo>
                    <a:pt x="67278" y="56820"/>
                  </a:lnTo>
                  <a:lnTo>
                    <a:pt x="67888" y="57703"/>
                  </a:lnTo>
                  <a:lnTo>
                    <a:pt x="68435" y="57902"/>
                  </a:lnTo>
                  <a:lnTo>
                    <a:pt x="68643" y="57886"/>
                  </a:lnTo>
                  <a:lnTo>
                    <a:pt x="69085" y="57662"/>
                  </a:lnTo>
                  <a:lnTo>
                    <a:pt x="69615" y="57574"/>
                  </a:lnTo>
                  <a:lnTo>
                    <a:pt x="69848" y="57559"/>
                  </a:lnTo>
                  <a:lnTo>
                    <a:pt x="70243" y="57708"/>
                  </a:lnTo>
                  <a:lnTo>
                    <a:pt x="71162" y="57690"/>
                  </a:lnTo>
                  <a:lnTo>
                    <a:pt x="72076" y="57349"/>
                  </a:lnTo>
                  <a:lnTo>
                    <a:pt x="73147" y="56455"/>
                  </a:lnTo>
                  <a:lnTo>
                    <a:pt x="73605" y="56215"/>
                  </a:lnTo>
                  <a:lnTo>
                    <a:pt x="75070" y="57027"/>
                  </a:lnTo>
                  <a:lnTo>
                    <a:pt x="75291" y="56593"/>
                  </a:lnTo>
                  <a:lnTo>
                    <a:pt x="76179" y="55826"/>
                  </a:lnTo>
                  <a:lnTo>
                    <a:pt x="76707" y="55971"/>
                  </a:lnTo>
                  <a:lnTo>
                    <a:pt x="77319" y="56314"/>
                  </a:lnTo>
                  <a:lnTo>
                    <a:pt x="78760" y="56867"/>
                  </a:lnTo>
                  <a:lnTo>
                    <a:pt x="79549" y="57132"/>
                  </a:lnTo>
                  <a:lnTo>
                    <a:pt x="80665" y="57382"/>
                  </a:lnTo>
                  <a:lnTo>
                    <a:pt x="80812" y="57212"/>
                  </a:lnTo>
                  <a:lnTo>
                    <a:pt x="80980" y="56775"/>
                  </a:lnTo>
                  <a:lnTo>
                    <a:pt x="80945" y="56045"/>
                  </a:lnTo>
                  <a:lnTo>
                    <a:pt x="80839" y="55694"/>
                  </a:lnTo>
                  <a:lnTo>
                    <a:pt x="80909" y="54585"/>
                  </a:lnTo>
                  <a:lnTo>
                    <a:pt x="81328" y="53676"/>
                  </a:lnTo>
                  <a:lnTo>
                    <a:pt x="82092" y="53499"/>
                  </a:lnTo>
                  <a:lnTo>
                    <a:pt x="83051" y="53500"/>
                  </a:lnTo>
                  <a:lnTo>
                    <a:pt x="84148" y="53268"/>
                  </a:lnTo>
                  <a:lnTo>
                    <a:pt x="84272" y="53692"/>
                  </a:lnTo>
                  <a:lnTo>
                    <a:pt x="84254" y="53981"/>
                  </a:lnTo>
                  <a:lnTo>
                    <a:pt x="83984" y="54793"/>
                  </a:lnTo>
                  <a:lnTo>
                    <a:pt x="83837" y="55476"/>
                  </a:lnTo>
                  <a:lnTo>
                    <a:pt x="83870" y="55806"/>
                  </a:lnTo>
                  <a:lnTo>
                    <a:pt x="84244" y="57154"/>
                  </a:lnTo>
                  <a:lnTo>
                    <a:pt x="84564" y="57411"/>
                  </a:lnTo>
                  <a:lnTo>
                    <a:pt x="85280" y="57648"/>
                  </a:lnTo>
                  <a:lnTo>
                    <a:pt x="86495" y="58474"/>
                  </a:lnTo>
                  <a:lnTo>
                    <a:pt x="88666" y="57819"/>
                  </a:lnTo>
                  <a:lnTo>
                    <a:pt x="88904" y="57275"/>
                  </a:lnTo>
                  <a:lnTo>
                    <a:pt x="89333" y="57203"/>
                  </a:lnTo>
                  <a:lnTo>
                    <a:pt x="90523" y="57381"/>
                  </a:lnTo>
                  <a:lnTo>
                    <a:pt x="90782" y="57223"/>
                  </a:lnTo>
                  <a:lnTo>
                    <a:pt x="91053" y="56817"/>
                  </a:lnTo>
                  <a:lnTo>
                    <a:pt x="91319" y="56585"/>
                  </a:lnTo>
                  <a:lnTo>
                    <a:pt x="92645" y="56299"/>
                  </a:lnTo>
                  <a:lnTo>
                    <a:pt x="93042" y="56374"/>
                  </a:lnTo>
                  <a:lnTo>
                    <a:pt x="93534" y="56339"/>
                  </a:lnTo>
                  <a:lnTo>
                    <a:pt x="93816" y="56208"/>
                  </a:lnTo>
                  <a:lnTo>
                    <a:pt x="94130" y="55693"/>
                  </a:lnTo>
                  <a:lnTo>
                    <a:pt x="94285" y="55628"/>
                  </a:lnTo>
                  <a:lnTo>
                    <a:pt x="94546" y="55668"/>
                  </a:lnTo>
                  <a:lnTo>
                    <a:pt x="94721" y="55754"/>
                  </a:lnTo>
                  <a:lnTo>
                    <a:pt x="95408" y="56620"/>
                  </a:lnTo>
                  <a:lnTo>
                    <a:pt x="95594" y="56758"/>
                  </a:lnTo>
                  <a:lnTo>
                    <a:pt x="96372" y="57143"/>
                  </a:lnTo>
                  <a:lnTo>
                    <a:pt x="96972" y="57258"/>
                  </a:lnTo>
                  <a:lnTo>
                    <a:pt x="97482" y="58204"/>
                  </a:lnTo>
                  <a:lnTo>
                    <a:pt x="97815" y="59285"/>
                  </a:lnTo>
                  <a:lnTo>
                    <a:pt x="98865" y="60430"/>
                  </a:lnTo>
                  <a:lnTo>
                    <a:pt x="99253" y="60645"/>
                  </a:lnTo>
                  <a:lnTo>
                    <a:pt x="99608" y="60759"/>
                  </a:lnTo>
                  <a:lnTo>
                    <a:pt x="99832" y="60744"/>
                  </a:lnTo>
                  <a:lnTo>
                    <a:pt x="100686" y="60100"/>
                  </a:lnTo>
                  <a:lnTo>
                    <a:pt x="100995" y="59827"/>
                  </a:lnTo>
                  <a:lnTo>
                    <a:pt x="101206" y="59136"/>
                  </a:lnTo>
                  <a:lnTo>
                    <a:pt x="101917" y="58563"/>
                  </a:lnTo>
                  <a:lnTo>
                    <a:pt x="103093" y="58446"/>
                  </a:lnTo>
                  <a:lnTo>
                    <a:pt x="103233" y="58353"/>
                  </a:lnTo>
                  <a:lnTo>
                    <a:pt x="103449" y="58001"/>
                  </a:lnTo>
                  <a:lnTo>
                    <a:pt x="103420" y="57773"/>
                  </a:lnTo>
                  <a:lnTo>
                    <a:pt x="103516" y="57309"/>
                  </a:lnTo>
                  <a:lnTo>
                    <a:pt x="103797" y="56703"/>
                  </a:lnTo>
                  <a:lnTo>
                    <a:pt x="104344" y="56748"/>
                  </a:lnTo>
                  <a:lnTo>
                    <a:pt x="105470" y="57253"/>
                  </a:lnTo>
                  <a:lnTo>
                    <a:pt x="105654" y="57538"/>
                  </a:lnTo>
                  <a:lnTo>
                    <a:pt x="105795" y="57615"/>
                  </a:lnTo>
                  <a:lnTo>
                    <a:pt x="106755" y="57805"/>
                  </a:lnTo>
                  <a:lnTo>
                    <a:pt x="107361" y="57538"/>
                  </a:lnTo>
                  <a:lnTo>
                    <a:pt x="108618" y="56602"/>
                  </a:lnTo>
                  <a:lnTo>
                    <a:pt x="109220" y="56028"/>
                  </a:lnTo>
                  <a:lnTo>
                    <a:pt x="109623" y="56108"/>
                  </a:lnTo>
                  <a:lnTo>
                    <a:pt x="109780" y="56403"/>
                  </a:lnTo>
                  <a:lnTo>
                    <a:pt x="109985" y="56541"/>
                  </a:lnTo>
                  <a:lnTo>
                    <a:pt x="110495" y="56433"/>
                  </a:lnTo>
                  <a:lnTo>
                    <a:pt x="110394" y="56168"/>
                  </a:lnTo>
                  <a:lnTo>
                    <a:pt x="110410" y="56039"/>
                  </a:lnTo>
                  <a:lnTo>
                    <a:pt x="110737" y="55852"/>
                  </a:lnTo>
                  <a:lnTo>
                    <a:pt x="110993" y="56298"/>
                  </a:lnTo>
                  <a:lnTo>
                    <a:pt x="111952" y="56057"/>
                  </a:lnTo>
                  <a:lnTo>
                    <a:pt x="111717" y="55572"/>
                  </a:lnTo>
                  <a:lnTo>
                    <a:pt x="111979" y="55108"/>
                  </a:lnTo>
                  <a:lnTo>
                    <a:pt x="112218" y="54840"/>
                  </a:lnTo>
                  <a:lnTo>
                    <a:pt x="112585" y="53881"/>
                  </a:lnTo>
                  <a:lnTo>
                    <a:pt x="112698" y="53306"/>
                  </a:lnTo>
                  <a:lnTo>
                    <a:pt x="112781" y="51373"/>
                  </a:lnTo>
                  <a:lnTo>
                    <a:pt x="112126" y="50518"/>
                  </a:lnTo>
                  <a:lnTo>
                    <a:pt x="111896" y="49928"/>
                  </a:lnTo>
                  <a:lnTo>
                    <a:pt x="112020" y="49667"/>
                  </a:lnTo>
                  <a:lnTo>
                    <a:pt x="112944" y="49508"/>
                  </a:lnTo>
                  <a:lnTo>
                    <a:pt x="113238" y="49385"/>
                  </a:lnTo>
                  <a:lnTo>
                    <a:pt x="113412" y="48807"/>
                  </a:lnTo>
                  <a:lnTo>
                    <a:pt x="113479" y="47945"/>
                  </a:lnTo>
                  <a:lnTo>
                    <a:pt x="113396" y="47480"/>
                  </a:lnTo>
                  <a:lnTo>
                    <a:pt x="113112" y="47084"/>
                  </a:lnTo>
                  <a:lnTo>
                    <a:pt x="113809" y="46955"/>
                  </a:lnTo>
                  <a:lnTo>
                    <a:pt x="114520" y="47277"/>
                  </a:lnTo>
                  <a:lnTo>
                    <a:pt x="114924" y="48130"/>
                  </a:lnTo>
                  <a:lnTo>
                    <a:pt x="115168" y="48831"/>
                  </a:lnTo>
                  <a:lnTo>
                    <a:pt x="115406" y="49109"/>
                  </a:lnTo>
                  <a:lnTo>
                    <a:pt x="115578" y="49179"/>
                  </a:lnTo>
                  <a:lnTo>
                    <a:pt x="115987" y="49126"/>
                  </a:lnTo>
                  <a:lnTo>
                    <a:pt x="116732" y="48794"/>
                  </a:lnTo>
                  <a:lnTo>
                    <a:pt x="117083" y="47393"/>
                  </a:lnTo>
                  <a:lnTo>
                    <a:pt x="117025" y="46943"/>
                  </a:lnTo>
                  <a:lnTo>
                    <a:pt x="117174" y="46546"/>
                  </a:lnTo>
                  <a:lnTo>
                    <a:pt x="117938" y="46278"/>
                  </a:lnTo>
                  <a:lnTo>
                    <a:pt x="118277" y="45439"/>
                  </a:lnTo>
                  <a:lnTo>
                    <a:pt x="116851" y="44305"/>
                  </a:lnTo>
                  <a:lnTo>
                    <a:pt x="116339" y="43546"/>
                  </a:lnTo>
                  <a:lnTo>
                    <a:pt x="116437" y="42903"/>
                  </a:lnTo>
                  <a:lnTo>
                    <a:pt x="116442" y="41550"/>
                  </a:lnTo>
                  <a:lnTo>
                    <a:pt x="115996" y="40607"/>
                  </a:lnTo>
                  <a:lnTo>
                    <a:pt x="115880" y="40254"/>
                  </a:lnTo>
                  <a:lnTo>
                    <a:pt x="115916" y="40015"/>
                  </a:lnTo>
                  <a:lnTo>
                    <a:pt x="134518" y="40036"/>
                  </a:lnTo>
                  <a:lnTo>
                    <a:pt x="134526" y="42388"/>
                  </a:lnTo>
                  <a:lnTo>
                    <a:pt x="134761" y="42389"/>
                  </a:lnTo>
                  <a:lnTo>
                    <a:pt x="137307" y="42393"/>
                  </a:lnTo>
                  <a:lnTo>
                    <a:pt x="137235" y="48921"/>
                  </a:lnTo>
                  <a:lnTo>
                    <a:pt x="137260" y="63582"/>
                  </a:lnTo>
                  <a:lnTo>
                    <a:pt x="142886" y="63634"/>
                  </a:lnTo>
                  <a:lnTo>
                    <a:pt x="153888" y="63586"/>
                  </a:lnTo>
                  <a:lnTo>
                    <a:pt x="153893" y="63105"/>
                  </a:lnTo>
                  <a:lnTo>
                    <a:pt x="159393" y="63101"/>
                  </a:lnTo>
                  <a:lnTo>
                    <a:pt x="167761" y="63118"/>
                  </a:lnTo>
                  <a:lnTo>
                    <a:pt x="167960" y="62899"/>
                  </a:lnTo>
                  <a:lnTo>
                    <a:pt x="168108" y="62442"/>
                  </a:lnTo>
                  <a:lnTo>
                    <a:pt x="168071" y="62115"/>
                  </a:lnTo>
                  <a:lnTo>
                    <a:pt x="167887" y="61810"/>
                  </a:lnTo>
                  <a:lnTo>
                    <a:pt x="167984" y="61241"/>
                  </a:lnTo>
                  <a:lnTo>
                    <a:pt x="168394" y="60643"/>
                  </a:lnTo>
                  <a:lnTo>
                    <a:pt x="168728" y="60312"/>
                  </a:lnTo>
                  <a:lnTo>
                    <a:pt x="169304" y="59928"/>
                  </a:lnTo>
                  <a:lnTo>
                    <a:pt x="170210" y="59538"/>
                  </a:lnTo>
                  <a:lnTo>
                    <a:pt x="170698" y="59043"/>
                  </a:lnTo>
                  <a:lnTo>
                    <a:pt x="171388" y="57969"/>
                  </a:lnTo>
                  <a:lnTo>
                    <a:pt x="171501" y="57070"/>
                  </a:lnTo>
                  <a:lnTo>
                    <a:pt x="171726" y="56977"/>
                  </a:lnTo>
                  <a:lnTo>
                    <a:pt x="172403" y="56943"/>
                  </a:lnTo>
                  <a:lnTo>
                    <a:pt x="172755" y="57043"/>
                  </a:lnTo>
                  <a:lnTo>
                    <a:pt x="172782" y="56553"/>
                  </a:lnTo>
                  <a:lnTo>
                    <a:pt x="172567" y="56310"/>
                  </a:lnTo>
                  <a:lnTo>
                    <a:pt x="172229" y="56098"/>
                  </a:lnTo>
                  <a:lnTo>
                    <a:pt x="171708" y="55914"/>
                  </a:lnTo>
                  <a:lnTo>
                    <a:pt x="171149" y="55569"/>
                  </a:lnTo>
                  <a:lnTo>
                    <a:pt x="171021" y="55472"/>
                  </a:lnTo>
                  <a:lnTo>
                    <a:pt x="170782" y="55072"/>
                  </a:lnTo>
                  <a:lnTo>
                    <a:pt x="171610" y="55597"/>
                  </a:lnTo>
                  <a:lnTo>
                    <a:pt x="172979" y="56036"/>
                  </a:lnTo>
                  <a:lnTo>
                    <a:pt x="174040" y="56125"/>
                  </a:lnTo>
                  <a:lnTo>
                    <a:pt x="174933" y="56121"/>
                  </a:lnTo>
                  <a:lnTo>
                    <a:pt x="175593" y="55802"/>
                  </a:lnTo>
                  <a:lnTo>
                    <a:pt x="176447" y="55553"/>
                  </a:lnTo>
                  <a:lnTo>
                    <a:pt x="177191" y="55526"/>
                  </a:lnTo>
                  <a:lnTo>
                    <a:pt x="178369" y="55177"/>
                  </a:lnTo>
                  <a:lnTo>
                    <a:pt x="178765" y="55616"/>
                  </a:lnTo>
                  <a:lnTo>
                    <a:pt x="178853" y="56162"/>
                  </a:lnTo>
                  <a:lnTo>
                    <a:pt x="179113" y="56601"/>
                  </a:lnTo>
                  <a:lnTo>
                    <a:pt x="180068" y="56311"/>
                  </a:lnTo>
                  <a:lnTo>
                    <a:pt x="180411" y="56445"/>
                  </a:lnTo>
                  <a:lnTo>
                    <a:pt x="181682" y="56665"/>
                  </a:lnTo>
                  <a:lnTo>
                    <a:pt x="182012" y="56468"/>
                  </a:lnTo>
                  <a:lnTo>
                    <a:pt x="182193" y="56468"/>
                  </a:lnTo>
                  <a:lnTo>
                    <a:pt x="182980" y="56703"/>
                  </a:lnTo>
                  <a:lnTo>
                    <a:pt x="183372" y="56521"/>
                  </a:lnTo>
                  <a:lnTo>
                    <a:pt x="183535" y="56101"/>
                  </a:lnTo>
                  <a:lnTo>
                    <a:pt x="182959" y="55410"/>
                  </a:lnTo>
                  <a:lnTo>
                    <a:pt x="182929" y="54949"/>
                  </a:lnTo>
                  <a:lnTo>
                    <a:pt x="182801" y="54399"/>
                  </a:lnTo>
                  <a:lnTo>
                    <a:pt x="182463" y="53931"/>
                  </a:lnTo>
                  <a:lnTo>
                    <a:pt x="182701" y="53708"/>
                  </a:lnTo>
                  <a:lnTo>
                    <a:pt x="183727" y="53370"/>
                  </a:lnTo>
                  <a:lnTo>
                    <a:pt x="183877" y="52285"/>
                  </a:lnTo>
                  <a:lnTo>
                    <a:pt x="184212" y="52025"/>
                  </a:lnTo>
                  <a:lnTo>
                    <a:pt x="184274" y="51795"/>
                  </a:lnTo>
                  <a:lnTo>
                    <a:pt x="186116" y="51526"/>
                  </a:lnTo>
                  <a:lnTo>
                    <a:pt x="187155" y="52113"/>
                  </a:lnTo>
                  <a:lnTo>
                    <a:pt x="188432" y="52391"/>
                  </a:lnTo>
                  <a:lnTo>
                    <a:pt x="188903" y="52342"/>
                  </a:lnTo>
                  <a:lnTo>
                    <a:pt x="189255" y="52075"/>
                  </a:lnTo>
                  <a:lnTo>
                    <a:pt x="189889" y="51915"/>
                  </a:lnTo>
                  <a:lnTo>
                    <a:pt x="190025" y="52108"/>
                  </a:lnTo>
                  <a:lnTo>
                    <a:pt x="189818" y="52391"/>
                  </a:lnTo>
                  <a:lnTo>
                    <a:pt x="189964" y="52413"/>
                  </a:lnTo>
                  <a:lnTo>
                    <a:pt x="190905" y="51989"/>
                  </a:lnTo>
                  <a:lnTo>
                    <a:pt x="192275" y="51175"/>
                  </a:lnTo>
                  <a:lnTo>
                    <a:pt x="192473" y="50945"/>
                  </a:lnTo>
                  <a:lnTo>
                    <a:pt x="192442" y="50647"/>
                  </a:lnTo>
                  <a:lnTo>
                    <a:pt x="192829" y="50488"/>
                  </a:lnTo>
                  <a:lnTo>
                    <a:pt x="193115" y="50666"/>
                  </a:lnTo>
                  <a:lnTo>
                    <a:pt x="193397" y="51049"/>
                  </a:lnTo>
                  <a:lnTo>
                    <a:pt x="193335" y="51569"/>
                  </a:lnTo>
                  <a:lnTo>
                    <a:pt x="193432" y="51833"/>
                  </a:lnTo>
                  <a:lnTo>
                    <a:pt x="194559" y="52903"/>
                  </a:lnTo>
                  <a:lnTo>
                    <a:pt x="195544" y="53684"/>
                  </a:lnTo>
                  <a:lnTo>
                    <a:pt x="196130" y="53673"/>
                  </a:lnTo>
                  <a:lnTo>
                    <a:pt x="197511" y="54350"/>
                  </a:lnTo>
                  <a:lnTo>
                    <a:pt x="198233" y="54298"/>
                  </a:lnTo>
                  <a:lnTo>
                    <a:pt x="198634" y="53975"/>
                  </a:lnTo>
                  <a:lnTo>
                    <a:pt x="200643" y="54162"/>
                  </a:lnTo>
                  <a:lnTo>
                    <a:pt x="201220" y="54466"/>
                  </a:lnTo>
                  <a:lnTo>
                    <a:pt x="201484" y="54704"/>
                  </a:lnTo>
                  <a:lnTo>
                    <a:pt x="201643" y="55347"/>
                  </a:lnTo>
                  <a:lnTo>
                    <a:pt x="201671" y="61422"/>
                  </a:lnTo>
                  <a:lnTo>
                    <a:pt x="201677" y="63133"/>
                  </a:lnTo>
                  <a:lnTo>
                    <a:pt x="203589" y="63175"/>
                  </a:lnTo>
                  <a:lnTo>
                    <a:pt x="203615" y="70302"/>
                  </a:lnTo>
                  <a:lnTo>
                    <a:pt x="203608" y="77079"/>
                  </a:lnTo>
                  <a:lnTo>
                    <a:pt x="199738" y="77086"/>
                  </a:lnTo>
                  <a:lnTo>
                    <a:pt x="198047" y="77088"/>
                  </a:lnTo>
                  <a:lnTo>
                    <a:pt x="195703" y="77090"/>
                  </a:lnTo>
                  <a:lnTo>
                    <a:pt x="195940" y="77362"/>
                  </a:lnTo>
                  <a:lnTo>
                    <a:pt x="196642" y="77492"/>
                  </a:lnTo>
                  <a:lnTo>
                    <a:pt x="197550" y="77868"/>
                  </a:lnTo>
                  <a:lnTo>
                    <a:pt x="197918" y="78548"/>
                  </a:lnTo>
                  <a:lnTo>
                    <a:pt x="198584" y="79317"/>
                  </a:lnTo>
                  <a:lnTo>
                    <a:pt x="199496" y="80147"/>
                  </a:lnTo>
                  <a:lnTo>
                    <a:pt x="199834" y="80570"/>
                  </a:lnTo>
                  <a:lnTo>
                    <a:pt x="200131" y="81474"/>
                  </a:lnTo>
                  <a:lnTo>
                    <a:pt x="199496" y="81146"/>
                  </a:lnTo>
                  <a:lnTo>
                    <a:pt x="198930" y="80678"/>
                  </a:lnTo>
                  <a:lnTo>
                    <a:pt x="198856" y="80473"/>
                  </a:lnTo>
                  <a:lnTo>
                    <a:pt x="198733" y="80696"/>
                  </a:lnTo>
                  <a:lnTo>
                    <a:pt x="199179" y="81692"/>
                  </a:lnTo>
                  <a:lnTo>
                    <a:pt x="199644" y="82269"/>
                  </a:lnTo>
                  <a:lnTo>
                    <a:pt x="200223" y="82641"/>
                  </a:lnTo>
                  <a:lnTo>
                    <a:pt x="200960" y="82707"/>
                  </a:lnTo>
                  <a:lnTo>
                    <a:pt x="202670" y="83077"/>
                  </a:lnTo>
                  <a:lnTo>
                    <a:pt x="201881" y="83457"/>
                  </a:lnTo>
                  <a:lnTo>
                    <a:pt x="201434" y="83508"/>
                  </a:lnTo>
                  <a:lnTo>
                    <a:pt x="201010" y="83792"/>
                  </a:lnTo>
                  <a:lnTo>
                    <a:pt x="200808" y="83981"/>
                  </a:lnTo>
                  <a:lnTo>
                    <a:pt x="199330" y="85973"/>
                  </a:lnTo>
                  <a:lnTo>
                    <a:pt x="199054" y="86247"/>
                  </a:lnTo>
                  <a:lnTo>
                    <a:pt x="198567" y="86377"/>
                  </a:lnTo>
                  <a:lnTo>
                    <a:pt x="198379" y="86106"/>
                  </a:lnTo>
                  <a:lnTo>
                    <a:pt x="198186" y="86076"/>
                  </a:lnTo>
                  <a:lnTo>
                    <a:pt x="197883" y="86303"/>
                  </a:lnTo>
                  <a:lnTo>
                    <a:pt x="198185" y="86589"/>
                  </a:lnTo>
                  <a:lnTo>
                    <a:pt x="198641" y="86775"/>
                  </a:lnTo>
                  <a:lnTo>
                    <a:pt x="198838" y="86771"/>
                  </a:lnTo>
                  <a:lnTo>
                    <a:pt x="199514" y="86452"/>
                  </a:lnTo>
                  <a:lnTo>
                    <a:pt x="199619" y="86248"/>
                  </a:lnTo>
                  <a:lnTo>
                    <a:pt x="200612" y="85449"/>
                  </a:lnTo>
                  <a:lnTo>
                    <a:pt x="201550" y="85426"/>
                  </a:lnTo>
                  <a:lnTo>
                    <a:pt x="202006" y="85088"/>
                  </a:lnTo>
                  <a:lnTo>
                    <a:pt x="203185" y="84652"/>
                  </a:lnTo>
                  <a:lnTo>
                    <a:pt x="204053" y="84827"/>
                  </a:lnTo>
                  <a:lnTo>
                    <a:pt x="205049" y="84748"/>
                  </a:lnTo>
                  <a:lnTo>
                    <a:pt x="205974" y="85045"/>
                  </a:lnTo>
                  <a:lnTo>
                    <a:pt x="206321" y="85038"/>
                  </a:lnTo>
                  <a:lnTo>
                    <a:pt x="207474" y="84332"/>
                  </a:lnTo>
                  <a:lnTo>
                    <a:pt x="207588" y="83916"/>
                  </a:lnTo>
                  <a:lnTo>
                    <a:pt x="208122" y="83524"/>
                  </a:lnTo>
                  <a:lnTo>
                    <a:pt x="209025" y="83061"/>
                  </a:lnTo>
                  <a:lnTo>
                    <a:pt x="209323" y="82727"/>
                  </a:lnTo>
                  <a:lnTo>
                    <a:pt x="209446" y="82414"/>
                  </a:lnTo>
                  <a:lnTo>
                    <a:pt x="209236" y="82125"/>
                  </a:lnTo>
                  <a:lnTo>
                    <a:pt x="209223" y="81939"/>
                  </a:lnTo>
                  <a:lnTo>
                    <a:pt x="209324" y="81526"/>
                  </a:lnTo>
                  <a:lnTo>
                    <a:pt x="209666" y="81697"/>
                  </a:lnTo>
                  <a:lnTo>
                    <a:pt x="210043" y="81709"/>
                  </a:lnTo>
                  <a:lnTo>
                    <a:pt x="210390" y="81679"/>
                  </a:lnTo>
                  <a:lnTo>
                    <a:pt x="210850" y="81486"/>
                  </a:lnTo>
                  <a:lnTo>
                    <a:pt x="211294" y="8079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7" name="pg768">
              <a:extLst>
                <a:ext uri="{FF2B5EF4-FFF2-40B4-BE49-F238E27FC236}">
                  <a16:creationId xmlns:a16="http://schemas.microsoft.com/office/drawing/2014/main" id="{DF5F5D5B-A5DA-6743-A1B8-230D6CD327A2}"/>
                </a:ext>
              </a:extLst>
            </p:cNvPr>
            <p:cNvSpPr/>
            <p:nvPr/>
          </p:nvSpPr>
          <p:spPr>
            <a:xfrm>
              <a:off x="1955520" y="1517775"/>
              <a:ext cx="410613" cy="228542"/>
            </a:xfrm>
            <a:custGeom>
              <a:avLst/>
              <a:gdLst/>
              <a:ahLst/>
              <a:cxnLst/>
              <a:rect l="0" t="0" r="0" b="0"/>
              <a:pathLst>
                <a:path w="410613" h="228542">
                  <a:moveTo>
                    <a:pt x="104" y="77"/>
                  </a:moveTo>
                  <a:lnTo>
                    <a:pt x="6340" y="19"/>
                  </a:lnTo>
                  <a:lnTo>
                    <a:pt x="7680" y="78"/>
                  </a:lnTo>
                  <a:lnTo>
                    <a:pt x="64670" y="109"/>
                  </a:lnTo>
                  <a:lnTo>
                    <a:pt x="71079" y="113"/>
                  </a:lnTo>
                  <a:lnTo>
                    <a:pt x="90035" y="232"/>
                  </a:lnTo>
                  <a:lnTo>
                    <a:pt x="109029" y="351"/>
                  </a:lnTo>
                  <a:lnTo>
                    <a:pt x="111077" y="344"/>
                  </a:lnTo>
                  <a:lnTo>
                    <a:pt x="120194" y="312"/>
                  </a:lnTo>
                  <a:lnTo>
                    <a:pt x="141885" y="235"/>
                  </a:lnTo>
                  <a:lnTo>
                    <a:pt x="171145" y="131"/>
                  </a:lnTo>
                  <a:lnTo>
                    <a:pt x="177611" y="108"/>
                  </a:lnTo>
                  <a:lnTo>
                    <a:pt x="178105" y="115"/>
                  </a:lnTo>
                  <a:lnTo>
                    <a:pt x="216743" y="0"/>
                  </a:lnTo>
                  <a:lnTo>
                    <a:pt x="232928" y="78"/>
                  </a:lnTo>
                  <a:lnTo>
                    <a:pt x="236302" y="277"/>
                  </a:lnTo>
                  <a:lnTo>
                    <a:pt x="239384" y="348"/>
                  </a:lnTo>
                  <a:lnTo>
                    <a:pt x="242090" y="274"/>
                  </a:lnTo>
                  <a:lnTo>
                    <a:pt x="256598" y="401"/>
                  </a:lnTo>
                  <a:lnTo>
                    <a:pt x="256887" y="826"/>
                  </a:lnTo>
                  <a:lnTo>
                    <a:pt x="257019" y="1184"/>
                  </a:lnTo>
                  <a:lnTo>
                    <a:pt x="258133" y="2524"/>
                  </a:lnTo>
                  <a:lnTo>
                    <a:pt x="258236" y="3088"/>
                  </a:lnTo>
                  <a:lnTo>
                    <a:pt x="257871" y="3489"/>
                  </a:lnTo>
                  <a:lnTo>
                    <a:pt x="257959" y="4043"/>
                  </a:lnTo>
                  <a:lnTo>
                    <a:pt x="258740" y="5609"/>
                  </a:lnTo>
                  <a:lnTo>
                    <a:pt x="258891" y="6142"/>
                  </a:lnTo>
                  <a:lnTo>
                    <a:pt x="259350" y="6303"/>
                  </a:lnTo>
                  <a:lnTo>
                    <a:pt x="260156" y="6262"/>
                  </a:lnTo>
                  <a:lnTo>
                    <a:pt x="260897" y="6017"/>
                  </a:lnTo>
                  <a:lnTo>
                    <a:pt x="261701" y="5931"/>
                  </a:lnTo>
                  <a:lnTo>
                    <a:pt x="261829" y="5945"/>
                  </a:lnTo>
                  <a:lnTo>
                    <a:pt x="262667" y="6483"/>
                  </a:lnTo>
                  <a:lnTo>
                    <a:pt x="261979" y="7251"/>
                  </a:lnTo>
                  <a:lnTo>
                    <a:pt x="260371" y="8549"/>
                  </a:lnTo>
                  <a:lnTo>
                    <a:pt x="259887" y="9044"/>
                  </a:lnTo>
                  <a:lnTo>
                    <a:pt x="259991" y="9880"/>
                  </a:lnTo>
                  <a:lnTo>
                    <a:pt x="259934" y="10028"/>
                  </a:lnTo>
                  <a:lnTo>
                    <a:pt x="259695" y="10251"/>
                  </a:lnTo>
                  <a:lnTo>
                    <a:pt x="259270" y="10477"/>
                  </a:lnTo>
                  <a:lnTo>
                    <a:pt x="259676" y="11159"/>
                  </a:lnTo>
                  <a:lnTo>
                    <a:pt x="260062" y="11279"/>
                  </a:lnTo>
                  <a:lnTo>
                    <a:pt x="260743" y="11362"/>
                  </a:lnTo>
                  <a:lnTo>
                    <a:pt x="262204" y="11033"/>
                  </a:lnTo>
                  <a:lnTo>
                    <a:pt x="262556" y="11715"/>
                  </a:lnTo>
                  <a:lnTo>
                    <a:pt x="262859" y="12092"/>
                  </a:lnTo>
                  <a:lnTo>
                    <a:pt x="263180" y="12271"/>
                  </a:lnTo>
                  <a:lnTo>
                    <a:pt x="263410" y="13191"/>
                  </a:lnTo>
                  <a:lnTo>
                    <a:pt x="263648" y="14752"/>
                  </a:lnTo>
                  <a:lnTo>
                    <a:pt x="263620" y="15129"/>
                  </a:lnTo>
                  <a:lnTo>
                    <a:pt x="262924" y="16030"/>
                  </a:lnTo>
                  <a:lnTo>
                    <a:pt x="261948" y="16524"/>
                  </a:lnTo>
                  <a:lnTo>
                    <a:pt x="261618" y="16595"/>
                  </a:lnTo>
                  <a:lnTo>
                    <a:pt x="260412" y="17267"/>
                  </a:lnTo>
                  <a:lnTo>
                    <a:pt x="259405" y="17452"/>
                  </a:lnTo>
                  <a:lnTo>
                    <a:pt x="258292" y="17301"/>
                  </a:lnTo>
                  <a:lnTo>
                    <a:pt x="257901" y="18291"/>
                  </a:lnTo>
                  <a:lnTo>
                    <a:pt x="259935" y="19154"/>
                  </a:lnTo>
                  <a:lnTo>
                    <a:pt x="261058" y="19474"/>
                  </a:lnTo>
                  <a:lnTo>
                    <a:pt x="261213" y="19576"/>
                  </a:lnTo>
                  <a:lnTo>
                    <a:pt x="261479" y="19830"/>
                  </a:lnTo>
                  <a:lnTo>
                    <a:pt x="261696" y="20365"/>
                  </a:lnTo>
                  <a:lnTo>
                    <a:pt x="262235" y="21239"/>
                  </a:lnTo>
                  <a:lnTo>
                    <a:pt x="263182" y="22175"/>
                  </a:lnTo>
                  <a:lnTo>
                    <a:pt x="264598" y="22192"/>
                  </a:lnTo>
                  <a:lnTo>
                    <a:pt x="265027" y="22845"/>
                  </a:lnTo>
                  <a:lnTo>
                    <a:pt x="266045" y="23777"/>
                  </a:lnTo>
                  <a:lnTo>
                    <a:pt x="266323" y="23955"/>
                  </a:lnTo>
                  <a:lnTo>
                    <a:pt x="266812" y="25296"/>
                  </a:lnTo>
                  <a:lnTo>
                    <a:pt x="266788" y="26050"/>
                  </a:lnTo>
                  <a:lnTo>
                    <a:pt x="266664" y="26304"/>
                  </a:lnTo>
                  <a:lnTo>
                    <a:pt x="266400" y="26387"/>
                  </a:lnTo>
                  <a:lnTo>
                    <a:pt x="265537" y="26381"/>
                  </a:lnTo>
                  <a:lnTo>
                    <a:pt x="265048" y="27082"/>
                  </a:lnTo>
                  <a:lnTo>
                    <a:pt x="265048" y="27413"/>
                  </a:lnTo>
                  <a:lnTo>
                    <a:pt x="265118" y="27558"/>
                  </a:lnTo>
                  <a:lnTo>
                    <a:pt x="266885" y="28338"/>
                  </a:lnTo>
                  <a:lnTo>
                    <a:pt x="267857" y="28541"/>
                  </a:lnTo>
                  <a:lnTo>
                    <a:pt x="268367" y="28978"/>
                  </a:lnTo>
                  <a:lnTo>
                    <a:pt x="268564" y="29459"/>
                  </a:lnTo>
                  <a:lnTo>
                    <a:pt x="268904" y="29713"/>
                  </a:lnTo>
                  <a:lnTo>
                    <a:pt x="269117" y="29714"/>
                  </a:lnTo>
                  <a:lnTo>
                    <a:pt x="269024" y="29503"/>
                  </a:lnTo>
                  <a:lnTo>
                    <a:pt x="269019" y="29224"/>
                  </a:lnTo>
                  <a:lnTo>
                    <a:pt x="269209" y="28962"/>
                  </a:lnTo>
                  <a:lnTo>
                    <a:pt x="269752" y="28878"/>
                  </a:lnTo>
                  <a:lnTo>
                    <a:pt x="269929" y="28894"/>
                  </a:lnTo>
                  <a:lnTo>
                    <a:pt x="270443" y="29474"/>
                  </a:lnTo>
                  <a:lnTo>
                    <a:pt x="271096" y="29880"/>
                  </a:lnTo>
                  <a:lnTo>
                    <a:pt x="271429" y="29842"/>
                  </a:lnTo>
                  <a:lnTo>
                    <a:pt x="272385" y="29247"/>
                  </a:lnTo>
                  <a:lnTo>
                    <a:pt x="274781" y="27994"/>
                  </a:lnTo>
                  <a:lnTo>
                    <a:pt x="276214" y="26815"/>
                  </a:lnTo>
                  <a:lnTo>
                    <a:pt x="276423" y="26500"/>
                  </a:lnTo>
                  <a:lnTo>
                    <a:pt x="276481" y="25675"/>
                  </a:lnTo>
                  <a:lnTo>
                    <a:pt x="276882" y="24710"/>
                  </a:lnTo>
                  <a:lnTo>
                    <a:pt x="277511" y="25143"/>
                  </a:lnTo>
                  <a:lnTo>
                    <a:pt x="278466" y="25112"/>
                  </a:lnTo>
                  <a:lnTo>
                    <a:pt x="279170" y="25351"/>
                  </a:lnTo>
                  <a:lnTo>
                    <a:pt x="279662" y="25973"/>
                  </a:lnTo>
                  <a:lnTo>
                    <a:pt x="280709" y="26294"/>
                  </a:lnTo>
                  <a:lnTo>
                    <a:pt x="280852" y="26419"/>
                  </a:lnTo>
                  <a:lnTo>
                    <a:pt x="281578" y="26714"/>
                  </a:lnTo>
                  <a:lnTo>
                    <a:pt x="281767" y="26000"/>
                  </a:lnTo>
                  <a:lnTo>
                    <a:pt x="282835" y="25055"/>
                  </a:lnTo>
                  <a:lnTo>
                    <a:pt x="284005" y="24445"/>
                  </a:lnTo>
                  <a:lnTo>
                    <a:pt x="284292" y="24469"/>
                  </a:lnTo>
                  <a:lnTo>
                    <a:pt x="285061" y="24248"/>
                  </a:lnTo>
                  <a:lnTo>
                    <a:pt x="285998" y="23703"/>
                  </a:lnTo>
                  <a:lnTo>
                    <a:pt x="286223" y="24236"/>
                  </a:lnTo>
                  <a:lnTo>
                    <a:pt x="286444" y="24473"/>
                  </a:lnTo>
                  <a:lnTo>
                    <a:pt x="288015" y="24890"/>
                  </a:lnTo>
                  <a:lnTo>
                    <a:pt x="288721" y="24930"/>
                  </a:lnTo>
                  <a:lnTo>
                    <a:pt x="288967" y="25700"/>
                  </a:lnTo>
                  <a:lnTo>
                    <a:pt x="289002" y="26016"/>
                  </a:lnTo>
                  <a:lnTo>
                    <a:pt x="289467" y="26368"/>
                  </a:lnTo>
                  <a:lnTo>
                    <a:pt x="290209" y="26497"/>
                  </a:lnTo>
                  <a:lnTo>
                    <a:pt x="290743" y="26379"/>
                  </a:lnTo>
                  <a:lnTo>
                    <a:pt x="291001" y="26250"/>
                  </a:lnTo>
                  <a:lnTo>
                    <a:pt x="291338" y="25828"/>
                  </a:lnTo>
                  <a:lnTo>
                    <a:pt x="291914" y="25488"/>
                  </a:lnTo>
                  <a:lnTo>
                    <a:pt x="292205" y="25361"/>
                  </a:lnTo>
                  <a:lnTo>
                    <a:pt x="292542" y="25352"/>
                  </a:lnTo>
                  <a:lnTo>
                    <a:pt x="293032" y="26187"/>
                  </a:lnTo>
                  <a:lnTo>
                    <a:pt x="293177" y="26856"/>
                  </a:lnTo>
                  <a:lnTo>
                    <a:pt x="293074" y="27144"/>
                  </a:lnTo>
                  <a:lnTo>
                    <a:pt x="293211" y="27422"/>
                  </a:lnTo>
                  <a:lnTo>
                    <a:pt x="294335" y="28417"/>
                  </a:lnTo>
                  <a:lnTo>
                    <a:pt x="295094" y="28988"/>
                  </a:lnTo>
                  <a:lnTo>
                    <a:pt x="296523" y="29592"/>
                  </a:lnTo>
                  <a:lnTo>
                    <a:pt x="296875" y="29812"/>
                  </a:lnTo>
                  <a:lnTo>
                    <a:pt x="296818" y="29982"/>
                  </a:lnTo>
                  <a:lnTo>
                    <a:pt x="296464" y="30217"/>
                  </a:lnTo>
                  <a:lnTo>
                    <a:pt x="296420" y="30828"/>
                  </a:lnTo>
                  <a:lnTo>
                    <a:pt x="296474" y="31076"/>
                  </a:lnTo>
                  <a:lnTo>
                    <a:pt x="295997" y="32145"/>
                  </a:lnTo>
                  <a:lnTo>
                    <a:pt x="294807" y="32669"/>
                  </a:lnTo>
                  <a:lnTo>
                    <a:pt x="294735" y="32891"/>
                  </a:lnTo>
                  <a:lnTo>
                    <a:pt x="294729" y="33208"/>
                  </a:lnTo>
                  <a:lnTo>
                    <a:pt x="295084" y="34560"/>
                  </a:lnTo>
                  <a:lnTo>
                    <a:pt x="295667" y="35204"/>
                  </a:lnTo>
                  <a:lnTo>
                    <a:pt x="296189" y="37008"/>
                  </a:lnTo>
                  <a:lnTo>
                    <a:pt x="297291" y="37811"/>
                  </a:lnTo>
                  <a:lnTo>
                    <a:pt x="298688" y="38488"/>
                  </a:lnTo>
                  <a:lnTo>
                    <a:pt x="298707" y="39124"/>
                  </a:lnTo>
                  <a:lnTo>
                    <a:pt x="298846" y="39631"/>
                  </a:lnTo>
                  <a:lnTo>
                    <a:pt x="299158" y="40459"/>
                  </a:lnTo>
                  <a:lnTo>
                    <a:pt x="299467" y="40802"/>
                  </a:lnTo>
                  <a:lnTo>
                    <a:pt x="300580" y="41628"/>
                  </a:lnTo>
                  <a:lnTo>
                    <a:pt x="302334" y="42064"/>
                  </a:lnTo>
                  <a:lnTo>
                    <a:pt x="303359" y="43996"/>
                  </a:lnTo>
                  <a:lnTo>
                    <a:pt x="303006" y="45068"/>
                  </a:lnTo>
                  <a:lnTo>
                    <a:pt x="303158" y="45267"/>
                  </a:lnTo>
                  <a:lnTo>
                    <a:pt x="303335" y="45332"/>
                  </a:lnTo>
                  <a:lnTo>
                    <a:pt x="303916" y="45812"/>
                  </a:lnTo>
                  <a:lnTo>
                    <a:pt x="303931" y="46370"/>
                  </a:lnTo>
                  <a:lnTo>
                    <a:pt x="303753" y="46377"/>
                  </a:lnTo>
                  <a:lnTo>
                    <a:pt x="303357" y="46700"/>
                  </a:lnTo>
                  <a:lnTo>
                    <a:pt x="303211" y="47761"/>
                  </a:lnTo>
                  <a:lnTo>
                    <a:pt x="302608" y="49129"/>
                  </a:lnTo>
                  <a:lnTo>
                    <a:pt x="301708" y="49847"/>
                  </a:lnTo>
                  <a:lnTo>
                    <a:pt x="300889" y="50085"/>
                  </a:lnTo>
                  <a:lnTo>
                    <a:pt x="300121" y="50000"/>
                  </a:lnTo>
                  <a:lnTo>
                    <a:pt x="299440" y="50061"/>
                  </a:lnTo>
                  <a:lnTo>
                    <a:pt x="298930" y="50261"/>
                  </a:lnTo>
                  <a:lnTo>
                    <a:pt x="299059" y="50767"/>
                  </a:lnTo>
                  <a:lnTo>
                    <a:pt x="299500" y="51792"/>
                  </a:lnTo>
                  <a:lnTo>
                    <a:pt x="300202" y="53090"/>
                  </a:lnTo>
                  <a:lnTo>
                    <a:pt x="300470" y="53385"/>
                  </a:lnTo>
                  <a:lnTo>
                    <a:pt x="300934" y="53641"/>
                  </a:lnTo>
                  <a:lnTo>
                    <a:pt x="299794" y="54488"/>
                  </a:lnTo>
                  <a:lnTo>
                    <a:pt x="299230" y="55033"/>
                  </a:lnTo>
                  <a:lnTo>
                    <a:pt x="299223" y="55278"/>
                  </a:lnTo>
                  <a:lnTo>
                    <a:pt x="298991" y="56048"/>
                  </a:lnTo>
                  <a:lnTo>
                    <a:pt x="298677" y="56521"/>
                  </a:lnTo>
                  <a:lnTo>
                    <a:pt x="298393" y="56751"/>
                  </a:lnTo>
                  <a:lnTo>
                    <a:pt x="298380" y="56994"/>
                  </a:lnTo>
                  <a:lnTo>
                    <a:pt x="298322" y="58471"/>
                  </a:lnTo>
                  <a:lnTo>
                    <a:pt x="298806" y="59478"/>
                  </a:lnTo>
                  <a:lnTo>
                    <a:pt x="298275" y="60167"/>
                  </a:lnTo>
                  <a:lnTo>
                    <a:pt x="298106" y="61051"/>
                  </a:lnTo>
                  <a:lnTo>
                    <a:pt x="297668" y="61761"/>
                  </a:lnTo>
                  <a:lnTo>
                    <a:pt x="297268" y="62238"/>
                  </a:lnTo>
                  <a:lnTo>
                    <a:pt x="297753" y="63024"/>
                  </a:lnTo>
                  <a:lnTo>
                    <a:pt x="298095" y="63285"/>
                  </a:lnTo>
                  <a:lnTo>
                    <a:pt x="298889" y="63491"/>
                  </a:lnTo>
                  <a:lnTo>
                    <a:pt x="299809" y="63861"/>
                  </a:lnTo>
                  <a:lnTo>
                    <a:pt x="300202" y="64215"/>
                  </a:lnTo>
                  <a:lnTo>
                    <a:pt x="300580" y="64878"/>
                  </a:lnTo>
                  <a:lnTo>
                    <a:pt x="300842" y="65175"/>
                  </a:lnTo>
                  <a:lnTo>
                    <a:pt x="301098" y="65280"/>
                  </a:lnTo>
                  <a:lnTo>
                    <a:pt x="301381" y="65185"/>
                  </a:lnTo>
                  <a:lnTo>
                    <a:pt x="301734" y="65184"/>
                  </a:lnTo>
                  <a:lnTo>
                    <a:pt x="302248" y="65453"/>
                  </a:lnTo>
                  <a:lnTo>
                    <a:pt x="302703" y="65974"/>
                  </a:lnTo>
                  <a:lnTo>
                    <a:pt x="303159" y="66203"/>
                  </a:lnTo>
                  <a:lnTo>
                    <a:pt x="305094" y="66499"/>
                  </a:lnTo>
                  <a:lnTo>
                    <a:pt x="305501" y="66465"/>
                  </a:lnTo>
                  <a:lnTo>
                    <a:pt x="305633" y="66347"/>
                  </a:lnTo>
                  <a:lnTo>
                    <a:pt x="306234" y="66235"/>
                  </a:lnTo>
                  <a:lnTo>
                    <a:pt x="306502" y="66290"/>
                  </a:lnTo>
                  <a:lnTo>
                    <a:pt x="307101" y="66509"/>
                  </a:lnTo>
                  <a:lnTo>
                    <a:pt x="308363" y="67141"/>
                  </a:lnTo>
                  <a:lnTo>
                    <a:pt x="308797" y="67608"/>
                  </a:lnTo>
                  <a:lnTo>
                    <a:pt x="309166" y="67638"/>
                  </a:lnTo>
                  <a:lnTo>
                    <a:pt x="310517" y="66648"/>
                  </a:lnTo>
                  <a:lnTo>
                    <a:pt x="311804" y="65169"/>
                  </a:lnTo>
                  <a:lnTo>
                    <a:pt x="312943" y="65420"/>
                  </a:lnTo>
                  <a:lnTo>
                    <a:pt x="313474" y="65746"/>
                  </a:lnTo>
                  <a:lnTo>
                    <a:pt x="314117" y="66441"/>
                  </a:lnTo>
                  <a:lnTo>
                    <a:pt x="315044" y="67283"/>
                  </a:lnTo>
                  <a:lnTo>
                    <a:pt x="315069" y="67707"/>
                  </a:lnTo>
                  <a:lnTo>
                    <a:pt x="315378" y="68494"/>
                  </a:lnTo>
                  <a:lnTo>
                    <a:pt x="315669" y="68779"/>
                  </a:lnTo>
                  <a:lnTo>
                    <a:pt x="316004" y="69009"/>
                  </a:lnTo>
                  <a:lnTo>
                    <a:pt x="317116" y="69367"/>
                  </a:lnTo>
                  <a:lnTo>
                    <a:pt x="318263" y="68939"/>
                  </a:lnTo>
                  <a:lnTo>
                    <a:pt x="318428" y="68690"/>
                  </a:lnTo>
                  <a:lnTo>
                    <a:pt x="318433" y="68504"/>
                  </a:lnTo>
                  <a:lnTo>
                    <a:pt x="318535" y="68286"/>
                  </a:lnTo>
                  <a:lnTo>
                    <a:pt x="319101" y="67929"/>
                  </a:lnTo>
                  <a:lnTo>
                    <a:pt x="320089" y="67847"/>
                  </a:lnTo>
                  <a:lnTo>
                    <a:pt x="320547" y="68372"/>
                  </a:lnTo>
                  <a:lnTo>
                    <a:pt x="320756" y="68743"/>
                  </a:lnTo>
                  <a:lnTo>
                    <a:pt x="322700" y="67886"/>
                  </a:lnTo>
                  <a:lnTo>
                    <a:pt x="323201" y="68032"/>
                  </a:lnTo>
                  <a:lnTo>
                    <a:pt x="324030" y="67774"/>
                  </a:lnTo>
                  <a:lnTo>
                    <a:pt x="324441" y="67449"/>
                  </a:lnTo>
                  <a:lnTo>
                    <a:pt x="325145" y="68483"/>
                  </a:lnTo>
                  <a:lnTo>
                    <a:pt x="325564" y="68938"/>
                  </a:lnTo>
                  <a:lnTo>
                    <a:pt x="325771" y="69065"/>
                  </a:lnTo>
                  <a:lnTo>
                    <a:pt x="326127" y="68972"/>
                  </a:lnTo>
                  <a:lnTo>
                    <a:pt x="326797" y="69227"/>
                  </a:lnTo>
                  <a:lnTo>
                    <a:pt x="326831" y="69369"/>
                  </a:lnTo>
                  <a:lnTo>
                    <a:pt x="328001" y="69708"/>
                  </a:lnTo>
                  <a:lnTo>
                    <a:pt x="328401" y="70571"/>
                  </a:lnTo>
                  <a:lnTo>
                    <a:pt x="328753" y="71779"/>
                  </a:lnTo>
                  <a:lnTo>
                    <a:pt x="329907" y="72095"/>
                  </a:lnTo>
                  <a:lnTo>
                    <a:pt x="330598" y="72824"/>
                  </a:lnTo>
                  <a:lnTo>
                    <a:pt x="331156" y="73029"/>
                  </a:lnTo>
                  <a:lnTo>
                    <a:pt x="332044" y="72726"/>
                  </a:lnTo>
                  <a:lnTo>
                    <a:pt x="333619" y="72997"/>
                  </a:lnTo>
                  <a:lnTo>
                    <a:pt x="334383" y="73813"/>
                  </a:lnTo>
                  <a:lnTo>
                    <a:pt x="334117" y="74865"/>
                  </a:lnTo>
                  <a:lnTo>
                    <a:pt x="334094" y="75708"/>
                  </a:lnTo>
                  <a:lnTo>
                    <a:pt x="334212" y="75886"/>
                  </a:lnTo>
                  <a:lnTo>
                    <a:pt x="334278" y="76474"/>
                  </a:lnTo>
                  <a:lnTo>
                    <a:pt x="333696" y="77507"/>
                  </a:lnTo>
                  <a:lnTo>
                    <a:pt x="333818" y="78311"/>
                  </a:lnTo>
                  <a:lnTo>
                    <a:pt x="333888" y="79036"/>
                  </a:lnTo>
                  <a:lnTo>
                    <a:pt x="333735" y="79640"/>
                  </a:lnTo>
                  <a:lnTo>
                    <a:pt x="333634" y="80771"/>
                  </a:lnTo>
                  <a:lnTo>
                    <a:pt x="333720" y="81206"/>
                  </a:lnTo>
                  <a:lnTo>
                    <a:pt x="334395" y="81561"/>
                  </a:lnTo>
                  <a:lnTo>
                    <a:pt x="334543" y="81850"/>
                  </a:lnTo>
                  <a:lnTo>
                    <a:pt x="333804" y="83603"/>
                  </a:lnTo>
                  <a:lnTo>
                    <a:pt x="333994" y="84304"/>
                  </a:lnTo>
                  <a:lnTo>
                    <a:pt x="334355" y="84866"/>
                  </a:lnTo>
                  <a:lnTo>
                    <a:pt x="334472" y="85521"/>
                  </a:lnTo>
                  <a:lnTo>
                    <a:pt x="334454" y="85709"/>
                  </a:lnTo>
                  <a:lnTo>
                    <a:pt x="333776" y="86279"/>
                  </a:lnTo>
                  <a:lnTo>
                    <a:pt x="332628" y="88109"/>
                  </a:lnTo>
                  <a:lnTo>
                    <a:pt x="332630" y="88348"/>
                  </a:lnTo>
                  <a:lnTo>
                    <a:pt x="332863" y="89173"/>
                  </a:lnTo>
                  <a:lnTo>
                    <a:pt x="333535" y="89344"/>
                  </a:lnTo>
                  <a:lnTo>
                    <a:pt x="334719" y="90416"/>
                  </a:lnTo>
                  <a:lnTo>
                    <a:pt x="335086" y="90479"/>
                  </a:lnTo>
                  <a:lnTo>
                    <a:pt x="336000" y="90421"/>
                  </a:lnTo>
                  <a:lnTo>
                    <a:pt x="336427" y="90504"/>
                  </a:lnTo>
                  <a:lnTo>
                    <a:pt x="336492" y="90780"/>
                  </a:lnTo>
                  <a:lnTo>
                    <a:pt x="337457" y="91292"/>
                  </a:lnTo>
                  <a:lnTo>
                    <a:pt x="337988" y="92068"/>
                  </a:lnTo>
                  <a:lnTo>
                    <a:pt x="338353" y="92390"/>
                  </a:lnTo>
                  <a:lnTo>
                    <a:pt x="339903" y="92823"/>
                  </a:lnTo>
                  <a:lnTo>
                    <a:pt x="341107" y="93939"/>
                  </a:lnTo>
                  <a:lnTo>
                    <a:pt x="341350" y="94404"/>
                  </a:lnTo>
                  <a:lnTo>
                    <a:pt x="341557" y="94568"/>
                  </a:lnTo>
                  <a:lnTo>
                    <a:pt x="343844" y="95021"/>
                  </a:lnTo>
                  <a:lnTo>
                    <a:pt x="344527" y="95128"/>
                  </a:lnTo>
                  <a:lnTo>
                    <a:pt x="345014" y="95114"/>
                  </a:lnTo>
                  <a:lnTo>
                    <a:pt x="345493" y="95028"/>
                  </a:lnTo>
                  <a:lnTo>
                    <a:pt x="346003" y="94527"/>
                  </a:lnTo>
                  <a:lnTo>
                    <a:pt x="346804" y="94214"/>
                  </a:lnTo>
                  <a:lnTo>
                    <a:pt x="348655" y="93877"/>
                  </a:lnTo>
                  <a:lnTo>
                    <a:pt x="348823" y="93949"/>
                  </a:lnTo>
                  <a:lnTo>
                    <a:pt x="348842" y="94376"/>
                  </a:lnTo>
                  <a:lnTo>
                    <a:pt x="349624" y="95527"/>
                  </a:lnTo>
                  <a:lnTo>
                    <a:pt x="349457" y="96508"/>
                  </a:lnTo>
                  <a:lnTo>
                    <a:pt x="349442" y="96931"/>
                  </a:lnTo>
                  <a:lnTo>
                    <a:pt x="349967" y="98686"/>
                  </a:lnTo>
                  <a:lnTo>
                    <a:pt x="350070" y="98833"/>
                  </a:lnTo>
                  <a:lnTo>
                    <a:pt x="350891" y="99195"/>
                  </a:lnTo>
                  <a:lnTo>
                    <a:pt x="351764" y="99803"/>
                  </a:lnTo>
                  <a:lnTo>
                    <a:pt x="351684" y="100630"/>
                  </a:lnTo>
                  <a:lnTo>
                    <a:pt x="351035" y="102357"/>
                  </a:lnTo>
                  <a:lnTo>
                    <a:pt x="350747" y="102752"/>
                  </a:lnTo>
                  <a:lnTo>
                    <a:pt x="349423" y="103958"/>
                  </a:lnTo>
                  <a:lnTo>
                    <a:pt x="347945" y="104969"/>
                  </a:lnTo>
                  <a:lnTo>
                    <a:pt x="346967" y="105325"/>
                  </a:lnTo>
                  <a:lnTo>
                    <a:pt x="346558" y="105710"/>
                  </a:lnTo>
                  <a:lnTo>
                    <a:pt x="346319" y="106040"/>
                  </a:lnTo>
                  <a:lnTo>
                    <a:pt x="346262" y="106227"/>
                  </a:lnTo>
                  <a:lnTo>
                    <a:pt x="345646" y="106754"/>
                  </a:lnTo>
                  <a:lnTo>
                    <a:pt x="345256" y="106984"/>
                  </a:lnTo>
                  <a:lnTo>
                    <a:pt x="345318" y="107680"/>
                  </a:lnTo>
                  <a:lnTo>
                    <a:pt x="346316" y="108716"/>
                  </a:lnTo>
                  <a:lnTo>
                    <a:pt x="346492" y="109043"/>
                  </a:lnTo>
                  <a:lnTo>
                    <a:pt x="346489" y="109626"/>
                  </a:lnTo>
                  <a:lnTo>
                    <a:pt x="346373" y="109924"/>
                  </a:lnTo>
                  <a:lnTo>
                    <a:pt x="346459" y="110203"/>
                  </a:lnTo>
                  <a:lnTo>
                    <a:pt x="347285" y="110385"/>
                  </a:lnTo>
                  <a:lnTo>
                    <a:pt x="348605" y="111309"/>
                  </a:lnTo>
                  <a:lnTo>
                    <a:pt x="348937" y="111406"/>
                  </a:lnTo>
                  <a:lnTo>
                    <a:pt x="349142" y="111437"/>
                  </a:lnTo>
                  <a:lnTo>
                    <a:pt x="349613" y="112048"/>
                  </a:lnTo>
                  <a:lnTo>
                    <a:pt x="349831" y="113561"/>
                  </a:lnTo>
                  <a:lnTo>
                    <a:pt x="350906" y="114158"/>
                  </a:lnTo>
                  <a:lnTo>
                    <a:pt x="351667" y="114373"/>
                  </a:lnTo>
                  <a:lnTo>
                    <a:pt x="352548" y="115837"/>
                  </a:lnTo>
                  <a:lnTo>
                    <a:pt x="352981" y="116021"/>
                  </a:lnTo>
                  <a:lnTo>
                    <a:pt x="353682" y="116009"/>
                  </a:lnTo>
                  <a:lnTo>
                    <a:pt x="354547" y="116151"/>
                  </a:lnTo>
                  <a:lnTo>
                    <a:pt x="356302" y="116583"/>
                  </a:lnTo>
                  <a:lnTo>
                    <a:pt x="357532" y="118933"/>
                  </a:lnTo>
                  <a:lnTo>
                    <a:pt x="357550" y="119431"/>
                  </a:lnTo>
                  <a:lnTo>
                    <a:pt x="357442" y="119765"/>
                  </a:lnTo>
                  <a:lnTo>
                    <a:pt x="359371" y="120716"/>
                  </a:lnTo>
                  <a:lnTo>
                    <a:pt x="360034" y="120679"/>
                  </a:lnTo>
                  <a:lnTo>
                    <a:pt x="361438" y="121440"/>
                  </a:lnTo>
                  <a:lnTo>
                    <a:pt x="362294" y="121393"/>
                  </a:lnTo>
                  <a:lnTo>
                    <a:pt x="362589" y="121549"/>
                  </a:lnTo>
                  <a:lnTo>
                    <a:pt x="363091" y="122160"/>
                  </a:lnTo>
                  <a:lnTo>
                    <a:pt x="363439" y="122450"/>
                  </a:lnTo>
                  <a:lnTo>
                    <a:pt x="363678" y="122548"/>
                  </a:lnTo>
                  <a:lnTo>
                    <a:pt x="364288" y="123202"/>
                  </a:lnTo>
                  <a:lnTo>
                    <a:pt x="364839" y="124116"/>
                  </a:lnTo>
                  <a:lnTo>
                    <a:pt x="365439" y="124527"/>
                  </a:lnTo>
                  <a:lnTo>
                    <a:pt x="365661" y="125095"/>
                  </a:lnTo>
                  <a:lnTo>
                    <a:pt x="365599" y="125236"/>
                  </a:lnTo>
                  <a:lnTo>
                    <a:pt x="365298" y="125471"/>
                  </a:lnTo>
                  <a:lnTo>
                    <a:pt x="365244" y="125730"/>
                  </a:lnTo>
                  <a:lnTo>
                    <a:pt x="365643" y="126284"/>
                  </a:lnTo>
                  <a:lnTo>
                    <a:pt x="364890" y="127036"/>
                  </a:lnTo>
                  <a:lnTo>
                    <a:pt x="364395" y="127242"/>
                  </a:lnTo>
                  <a:lnTo>
                    <a:pt x="364214" y="127463"/>
                  </a:lnTo>
                  <a:lnTo>
                    <a:pt x="364184" y="128543"/>
                  </a:lnTo>
                  <a:lnTo>
                    <a:pt x="364403" y="130173"/>
                  </a:lnTo>
                  <a:lnTo>
                    <a:pt x="364731" y="131255"/>
                  </a:lnTo>
                  <a:lnTo>
                    <a:pt x="364643" y="131711"/>
                  </a:lnTo>
                  <a:lnTo>
                    <a:pt x="365017" y="133220"/>
                  </a:lnTo>
                  <a:lnTo>
                    <a:pt x="364942" y="133367"/>
                  </a:lnTo>
                  <a:lnTo>
                    <a:pt x="364528" y="133542"/>
                  </a:lnTo>
                  <a:lnTo>
                    <a:pt x="364381" y="133991"/>
                  </a:lnTo>
                  <a:lnTo>
                    <a:pt x="364405" y="134291"/>
                  </a:lnTo>
                  <a:lnTo>
                    <a:pt x="364924" y="135127"/>
                  </a:lnTo>
                  <a:lnTo>
                    <a:pt x="365058" y="135175"/>
                  </a:lnTo>
                  <a:lnTo>
                    <a:pt x="365657" y="135115"/>
                  </a:lnTo>
                  <a:lnTo>
                    <a:pt x="366435" y="135273"/>
                  </a:lnTo>
                  <a:lnTo>
                    <a:pt x="366675" y="135537"/>
                  </a:lnTo>
                  <a:lnTo>
                    <a:pt x="367839" y="136172"/>
                  </a:lnTo>
                  <a:lnTo>
                    <a:pt x="369565" y="135307"/>
                  </a:lnTo>
                  <a:lnTo>
                    <a:pt x="369893" y="135038"/>
                  </a:lnTo>
                  <a:lnTo>
                    <a:pt x="369968" y="134526"/>
                  </a:lnTo>
                  <a:lnTo>
                    <a:pt x="370209" y="134309"/>
                  </a:lnTo>
                  <a:lnTo>
                    <a:pt x="370268" y="134525"/>
                  </a:lnTo>
                  <a:lnTo>
                    <a:pt x="370334" y="134692"/>
                  </a:lnTo>
                  <a:lnTo>
                    <a:pt x="370494" y="134837"/>
                  </a:lnTo>
                  <a:lnTo>
                    <a:pt x="370902" y="134981"/>
                  </a:lnTo>
                  <a:lnTo>
                    <a:pt x="371044" y="134759"/>
                  </a:lnTo>
                  <a:lnTo>
                    <a:pt x="371549" y="134710"/>
                  </a:lnTo>
                  <a:lnTo>
                    <a:pt x="372157" y="135323"/>
                  </a:lnTo>
                  <a:lnTo>
                    <a:pt x="373100" y="135853"/>
                  </a:lnTo>
                  <a:lnTo>
                    <a:pt x="373768" y="136955"/>
                  </a:lnTo>
                  <a:lnTo>
                    <a:pt x="375131" y="138291"/>
                  </a:lnTo>
                  <a:lnTo>
                    <a:pt x="375957" y="138145"/>
                  </a:lnTo>
                  <a:lnTo>
                    <a:pt x="376446" y="137922"/>
                  </a:lnTo>
                  <a:lnTo>
                    <a:pt x="377216" y="138428"/>
                  </a:lnTo>
                  <a:lnTo>
                    <a:pt x="377934" y="139227"/>
                  </a:lnTo>
                  <a:lnTo>
                    <a:pt x="377935" y="140100"/>
                  </a:lnTo>
                  <a:lnTo>
                    <a:pt x="377649" y="140391"/>
                  </a:lnTo>
                  <a:lnTo>
                    <a:pt x="377422" y="140381"/>
                  </a:lnTo>
                  <a:lnTo>
                    <a:pt x="377804" y="140735"/>
                  </a:lnTo>
                  <a:lnTo>
                    <a:pt x="378138" y="140880"/>
                  </a:lnTo>
                  <a:lnTo>
                    <a:pt x="378388" y="140811"/>
                  </a:lnTo>
                  <a:lnTo>
                    <a:pt x="378791" y="140422"/>
                  </a:lnTo>
                  <a:lnTo>
                    <a:pt x="380041" y="140496"/>
                  </a:lnTo>
                  <a:lnTo>
                    <a:pt x="381396" y="140458"/>
                  </a:lnTo>
                  <a:lnTo>
                    <a:pt x="382363" y="140234"/>
                  </a:lnTo>
                  <a:lnTo>
                    <a:pt x="382812" y="140572"/>
                  </a:lnTo>
                  <a:lnTo>
                    <a:pt x="383131" y="140688"/>
                  </a:lnTo>
                  <a:lnTo>
                    <a:pt x="383924" y="140066"/>
                  </a:lnTo>
                  <a:lnTo>
                    <a:pt x="385402" y="139265"/>
                  </a:lnTo>
                  <a:lnTo>
                    <a:pt x="386063" y="138714"/>
                  </a:lnTo>
                  <a:lnTo>
                    <a:pt x="385985" y="138534"/>
                  </a:lnTo>
                  <a:lnTo>
                    <a:pt x="386058" y="138225"/>
                  </a:lnTo>
                  <a:lnTo>
                    <a:pt x="386669" y="138500"/>
                  </a:lnTo>
                  <a:lnTo>
                    <a:pt x="387861" y="139772"/>
                  </a:lnTo>
                  <a:lnTo>
                    <a:pt x="387868" y="141488"/>
                  </a:lnTo>
                  <a:lnTo>
                    <a:pt x="387950" y="141946"/>
                  </a:lnTo>
                  <a:lnTo>
                    <a:pt x="387723" y="142364"/>
                  </a:lnTo>
                  <a:lnTo>
                    <a:pt x="387671" y="142651"/>
                  </a:lnTo>
                  <a:lnTo>
                    <a:pt x="388095" y="143118"/>
                  </a:lnTo>
                  <a:lnTo>
                    <a:pt x="388542" y="143167"/>
                  </a:lnTo>
                  <a:lnTo>
                    <a:pt x="389537" y="142637"/>
                  </a:lnTo>
                  <a:lnTo>
                    <a:pt x="389721" y="142459"/>
                  </a:lnTo>
                  <a:lnTo>
                    <a:pt x="389746" y="141913"/>
                  </a:lnTo>
                  <a:lnTo>
                    <a:pt x="389819" y="141731"/>
                  </a:lnTo>
                  <a:lnTo>
                    <a:pt x="390563" y="141312"/>
                  </a:lnTo>
                  <a:lnTo>
                    <a:pt x="390992" y="141204"/>
                  </a:lnTo>
                  <a:lnTo>
                    <a:pt x="391413" y="141617"/>
                  </a:lnTo>
                  <a:lnTo>
                    <a:pt x="392127" y="141814"/>
                  </a:lnTo>
                  <a:lnTo>
                    <a:pt x="392709" y="141340"/>
                  </a:lnTo>
                  <a:lnTo>
                    <a:pt x="393584" y="142010"/>
                  </a:lnTo>
                  <a:lnTo>
                    <a:pt x="393938" y="141792"/>
                  </a:lnTo>
                  <a:lnTo>
                    <a:pt x="394501" y="141598"/>
                  </a:lnTo>
                  <a:lnTo>
                    <a:pt x="394897" y="141714"/>
                  </a:lnTo>
                  <a:lnTo>
                    <a:pt x="395130" y="142072"/>
                  </a:lnTo>
                  <a:lnTo>
                    <a:pt x="395467" y="142446"/>
                  </a:lnTo>
                  <a:lnTo>
                    <a:pt x="396036" y="142642"/>
                  </a:lnTo>
                  <a:lnTo>
                    <a:pt x="396761" y="143227"/>
                  </a:lnTo>
                  <a:lnTo>
                    <a:pt x="397072" y="143683"/>
                  </a:lnTo>
                  <a:lnTo>
                    <a:pt x="396710" y="143976"/>
                  </a:lnTo>
                  <a:lnTo>
                    <a:pt x="395855" y="144187"/>
                  </a:lnTo>
                  <a:lnTo>
                    <a:pt x="396153" y="145407"/>
                  </a:lnTo>
                  <a:lnTo>
                    <a:pt x="395842" y="145391"/>
                  </a:lnTo>
                  <a:lnTo>
                    <a:pt x="395622" y="145472"/>
                  </a:lnTo>
                  <a:lnTo>
                    <a:pt x="395480" y="145651"/>
                  </a:lnTo>
                  <a:lnTo>
                    <a:pt x="395648" y="146562"/>
                  </a:lnTo>
                  <a:lnTo>
                    <a:pt x="395790" y="146920"/>
                  </a:lnTo>
                  <a:lnTo>
                    <a:pt x="396697" y="147538"/>
                  </a:lnTo>
                  <a:lnTo>
                    <a:pt x="397629" y="148481"/>
                  </a:lnTo>
                  <a:lnTo>
                    <a:pt x="397487" y="148644"/>
                  </a:lnTo>
                  <a:lnTo>
                    <a:pt x="397551" y="149311"/>
                  </a:lnTo>
                  <a:lnTo>
                    <a:pt x="397707" y="149734"/>
                  </a:lnTo>
                  <a:lnTo>
                    <a:pt x="397279" y="150287"/>
                  </a:lnTo>
                  <a:lnTo>
                    <a:pt x="397215" y="150580"/>
                  </a:lnTo>
                  <a:lnTo>
                    <a:pt x="397331" y="150905"/>
                  </a:lnTo>
                  <a:lnTo>
                    <a:pt x="398561" y="151068"/>
                  </a:lnTo>
                  <a:lnTo>
                    <a:pt x="399040" y="150759"/>
                  </a:lnTo>
                  <a:lnTo>
                    <a:pt x="399507" y="150694"/>
                  </a:lnTo>
                  <a:lnTo>
                    <a:pt x="399766" y="150873"/>
                  </a:lnTo>
                  <a:lnTo>
                    <a:pt x="399934" y="151247"/>
                  </a:lnTo>
                  <a:lnTo>
                    <a:pt x="400180" y="151540"/>
                  </a:lnTo>
                  <a:lnTo>
                    <a:pt x="401294" y="152369"/>
                  </a:lnTo>
                  <a:lnTo>
                    <a:pt x="401824" y="152564"/>
                  </a:lnTo>
                  <a:lnTo>
                    <a:pt x="402459" y="152613"/>
                  </a:lnTo>
                  <a:lnTo>
                    <a:pt x="403041" y="153036"/>
                  </a:lnTo>
                  <a:lnTo>
                    <a:pt x="403145" y="153508"/>
                  </a:lnTo>
                  <a:lnTo>
                    <a:pt x="403029" y="153833"/>
                  </a:lnTo>
                  <a:lnTo>
                    <a:pt x="401954" y="154240"/>
                  </a:lnTo>
                  <a:lnTo>
                    <a:pt x="401501" y="154581"/>
                  </a:lnTo>
                  <a:lnTo>
                    <a:pt x="401281" y="154923"/>
                  </a:lnTo>
                  <a:lnTo>
                    <a:pt x="401216" y="155617"/>
                  </a:lnTo>
                  <a:lnTo>
                    <a:pt x="401164" y="156273"/>
                  </a:lnTo>
                  <a:lnTo>
                    <a:pt x="401397" y="157347"/>
                  </a:lnTo>
                  <a:lnTo>
                    <a:pt x="401514" y="157575"/>
                  </a:lnTo>
                  <a:lnTo>
                    <a:pt x="401721" y="157737"/>
                  </a:lnTo>
                  <a:lnTo>
                    <a:pt x="402032" y="157754"/>
                  </a:lnTo>
                  <a:lnTo>
                    <a:pt x="402718" y="157314"/>
                  </a:lnTo>
                  <a:lnTo>
                    <a:pt x="403068" y="157200"/>
                  </a:lnTo>
                  <a:lnTo>
                    <a:pt x="404220" y="157640"/>
                  </a:lnTo>
                  <a:lnTo>
                    <a:pt x="404699" y="157558"/>
                  </a:lnTo>
                  <a:lnTo>
                    <a:pt x="404971" y="157607"/>
                  </a:lnTo>
                  <a:lnTo>
                    <a:pt x="405683" y="158111"/>
                  </a:lnTo>
                  <a:lnTo>
                    <a:pt x="405877" y="158160"/>
                  </a:lnTo>
                  <a:lnTo>
                    <a:pt x="406343" y="158095"/>
                  </a:lnTo>
                  <a:lnTo>
                    <a:pt x="407069" y="158453"/>
                  </a:lnTo>
                  <a:lnTo>
                    <a:pt x="407664" y="159315"/>
                  </a:lnTo>
                  <a:lnTo>
                    <a:pt x="408299" y="159836"/>
                  </a:lnTo>
                  <a:lnTo>
                    <a:pt x="408454" y="160291"/>
                  </a:lnTo>
                  <a:lnTo>
                    <a:pt x="408441" y="161104"/>
                  </a:lnTo>
                  <a:lnTo>
                    <a:pt x="409304" y="163914"/>
                  </a:lnTo>
                  <a:lnTo>
                    <a:pt x="410221" y="165939"/>
                  </a:lnTo>
                  <a:lnTo>
                    <a:pt x="410500" y="166317"/>
                  </a:lnTo>
                  <a:lnTo>
                    <a:pt x="410613" y="166828"/>
                  </a:lnTo>
                  <a:lnTo>
                    <a:pt x="409412" y="166929"/>
                  </a:lnTo>
                  <a:lnTo>
                    <a:pt x="409049" y="166703"/>
                  </a:lnTo>
                  <a:lnTo>
                    <a:pt x="408763" y="166746"/>
                  </a:lnTo>
                  <a:lnTo>
                    <a:pt x="408179" y="167343"/>
                  </a:lnTo>
                  <a:lnTo>
                    <a:pt x="407914" y="167825"/>
                  </a:lnTo>
                  <a:lnTo>
                    <a:pt x="407867" y="168053"/>
                  </a:lnTo>
                  <a:lnTo>
                    <a:pt x="407777" y="168669"/>
                  </a:lnTo>
                  <a:lnTo>
                    <a:pt x="407573" y="168919"/>
                  </a:lnTo>
                  <a:lnTo>
                    <a:pt x="407039" y="169120"/>
                  </a:lnTo>
                  <a:lnTo>
                    <a:pt x="406994" y="169376"/>
                  </a:lnTo>
                  <a:lnTo>
                    <a:pt x="407047" y="169880"/>
                  </a:lnTo>
                  <a:lnTo>
                    <a:pt x="406879" y="170094"/>
                  </a:lnTo>
                  <a:lnTo>
                    <a:pt x="406671" y="170601"/>
                  </a:lnTo>
                  <a:lnTo>
                    <a:pt x="406598" y="171008"/>
                  </a:lnTo>
                  <a:lnTo>
                    <a:pt x="406221" y="171602"/>
                  </a:lnTo>
                  <a:lnTo>
                    <a:pt x="403678" y="171835"/>
                  </a:lnTo>
                  <a:lnTo>
                    <a:pt x="403421" y="171936"/>
                  </a:lnTo>
                  <a:lnTo>
                    <a:pt x="402877" y="171885"/>
                  </a:lnTo>
                  <a:lnTo>
                    <a:pt x="402264" y="171504"/>
                  </a:lnTo>
                  <a:lnTo>
                    <a:pt x="401826" y="171510"/>
                  </a:lnTo>
                  <a:lnTo>
                    <a:pt x="401453" y="171658"/>
                  </a:lnTo>
                  <a:lnTo>
                    <a:pt x="401179" y="171878"/>
                  </a:lnTo>
                  <a:lnTo>
                    <a:pt x="400753" y="171353"/>
                  </a:lnTo>
                  <a:lnTo>
                    <a:pt x="400615" y="171061"/>
                  </a:lnTo>
                  <a:lnTo>
                    <a:pt x="400344" y="170774"/>
                  </a:lnTo>
                  <a:lnTo>
                    <a:pt x="397413" y="170176"/>
                  </a:lnTo>
                  <a:lnTo>
                    <a:pt x="396877" y="170371"/>
                  </a:lnTo>
                  <a:lnTo>
                    <a:pt x="396561" y="170841"/>
                  </a:lnTo>
                  <a:lnTo>
                    <a:pt x="395294" y="171621"/>
                  </a:lnTo>
                  <a:lnTo>
                    <a:pt x="394486" y="171943"/>
                  </a:lnTo>
                  <a:lnTo>
                    <a:pt x="393739" y="172105"/>
                  </a:lnTo>
                  <a:lnTo>
                    <a:pt x="393128" y="172380"/>
                  </a:lnTo>
                  <a:lnTo>
                    <a:pt x="392290" y="173994"/>
                  </a:lnTo>
                  <a:lnTo>
                    <a:pt x="392169" y="174457"/>
                  </a:lnTo>
                  <a:lnTo>
                    <a:pt x="392105" y="174720"/>
                  </a:lnTo>
                  <a:lnTo>
                    <a:pt x="390594" y="174965"/>
                  </a:lnTo>
                  <a:lnTo>
                    <a:pt x="389369" y="174992"/>
                  </a:lnTo>
                  <a:lnTo>
                    <a:pt x="388518" y="174864"/>
                  </a:lnTo>
                  <a:lnTo>
                    <a:pt x="387560" y="175047"/>
                  </a:lnTo>
                  <a:lnTo>
                    <a:pt x="386712" y="175069"/>
                  </a:lnTo>
                  <a:lnTo>
                    <a:pt x="384378" y="175862"/>
                  </a:lnTo>
                  <a:lnTo>
                    <a:pt x="383691" y="176262"/>
                  </a:lnTo>
                  <a:lnTo>
                    <a:pt x="383621" y="176547"/>
                  </a:lnTo>
                  <a:lnTo>
                    <a:pt x="383597" y="177255"/>
                  </a:lnTo>
                  <a:lnTo>
                    <a:pt x="382798" y="177891"/>
                  </a:lnTo>
                  <a:lnTo>
                    <a:pt x="382816" y="178138"/>
                  </a:lnTo>
                  <a:lnTo>
                    <a:pt x="383000" y="178449"/>
                  </a:lnTo>
                  <a:lnTo>
                    <a:pt x="383125" y="178996"/>
                  </a:lnTo>
                  <a:lnTo>
                    <a:pt x="382897" y="179444"/>
                  </a:lnTo>
                  <a:lnTo>
                    <a:pt x="382901" y="179717"/>
                  </a:lnTo>
                  <a:lnTo>
                    <a:pt x="383005" y="179980"/>
                  </a:lnTo>
                  <a:lnTo>
                    <a:pt x="383160" y="180279"/>
                  </a:lnTo>
                  <a:lnTo>
                    <a:pt x="383395" y="180448"/>
                  </a:lnTo>
                  <a:lnTo>
                    <a:pt x="384117" y="180239"/>
                  </a:lnTo>
                  <a:lnTo>
                    <a:pt x="384869" y="180475"/>
                  </a:lnTo>
                  <a:lnTo>
                    <a:pt x="385326" y="180680"/>
                  </a:lnTo>
                  <a:lnTo>
                    <a:pt x="385899" y="181224"/>
                  </a:lnTo>
                  <a:lnTo>
                    <a:pt x="386525" y="181463"/>
                  </a:lnTo>
                  <a:lnTo>
                    <a:pt x="386698" y="181664"/>
                  </a:lnTo>
                  <a:lnTo>
                    <a:pt x="386442" y="182889"/>
                  </a:lnTo>
                  <a:lnTo>
                    <a:pt x="386833" y="183409"/>
                  </a:lnTo>
                  <a:lnTo>
                    <a:pt x="387333" y="183885"/>
                  </a:lnTo>
                  <a:lnTo>
                    <a:pt x="387015" y="186021"/>
                  </a:lnTo>
                  <a:lnTo>
                    <a:pt x="387121" y="186294"/>
                  </a:lnTo>
                  <a:lnTo>
                    <a:pt x="387399" y="186623"/>
                  </a:lnTo>
                  <a:lnTo>
                    <a:pt x="387274" y="188509"/>
                  </a:lnTo>
                  <a:lnTo>
                    <a:pt x="386757" y="188786"/>
                  </a:lnTo>
                  <a:lnTo>
                    <a:pt x="386278" y="189223"/>
                  </a:lnTo>
                  <a:lnTo>
                    <a:pt x="385913" y="190665"/>
                  </a:lnTo>
                  <a:lnTo>
                    <a:pt x="386221" y="191245"/>
                  </a:lnTo>
                  <a:lnTo>
                    <a:pt x="386514" y="191601"/>
                  </a:lnTo>
                  <a:lnTo>
                    <a:pt x="386645" y="191594"/>
                  </a:lnTo>
                  <a:lnTo>
                    <a:pt x="386814" y="191820"/>
                  </a:lnTo>
                  <a:lnTo>
                    <a:pt x="386823" y="192575"/>
                  </a:lnTo>
                  <a:lnTo>
                    <a:pt x="386591" y="193142"/>
                  </a:lnTo>
                  <a:lnTo>
                    <a:pt x="387117" y="194135"/>
                  </a:lnTo>
                  <a:lnTo>
                    <a:pt x="386743" y="194396"/>
                  </a:lnTo>
                  <a:lnTo>
                    <a:pt x="386505" y="194754"/>
                  </a:lnTo>
                  <a:lnTo>
                    <a:pt x="386297" y="195139"/>
                  </a:lnTo>
                  <a:lnTo>
                    <a:pt x="386243" y="195541"/>
                  </a:lnTo>
                  <a:lnTo>
                    <a:pt x="386354" y="196220"/>
                  </a:lnTo>
                  <a:lnTo>
                    <a:pt x="386934" y="197356"/>
                  </a:lnTo>
                  <a:lnTo>
                    <a:pt x="386344" y="198153"/>
                  </a:lnTo>
                  <a:lnTo>
                    <a:pt x="386175" y="198501"/>
                  </a:lnTo>
                  <a:lnTo>
                    <a:pt x="386147" y="198692"/>
                  </a:lnTo>
                  <a:lnTo>
                    <a:pt x="386285" y="199258"/>
                  </a:lnTo>
                  <a:lnTo>
                    <a:pt x="385698" y="199682"/>
                  </a:lnTo>
                  <a:lnTo>
                    <a:pt x="384724" y="199759"/>
                  </a:lnTo>
                  <a:lnTo>
                    <a:pt x="384436" y="199876"/>
                  </a:lnTo>
                  <a:lnTo>
                    <a:pt x="384179" y="199808"/>
                  </a:lnTo>
                  <a:lnTo>
                    <a:pt x="383948" y="200494"/>
                  </a:lnTo>
                  <a:lnTo>
                    <a:pt x="384098" y="201614"/>
                  </a:lnTo>
                  <a:lnTo>
                    <a:pt x="384326" y="202167"/>
                  </a:lnTo>
                  <a:lnTo>
                    <a:pt x="384397" y="202577"/>
                  </a:lnTo>
                  <a:lnTo>
                    <a:pt x="384372" y="203505"/>
                  </a:lnTo>
                  <a:lnTo>
                    <a:pt x="383848" y="203924"/>
                  </a:lnTo>
                  <a:lnTo>
                    <a:pt x="382737" y="204594"/>
                  </a:lnTo>
                  <a:lnTo>
                    <a:pt x="382494" y="204467"/>
                  </a:lnTo>
                  <a:lnTo>
                    <a:pt x="382230" y="204447"/>
                  </a:lnTo>
                  <a:lnTo>
                    <a:pt x="381313" y="204664"/>
                  </a:lnTo>
                  <a:lnTo>
                    <a:pt x="379365" y="204865"/>
                  </a:lnTo>
                  <a:lnTo>
                    <a:pt x="377824" y="204596"/>
                  </a:lnTo>
                  <a:lnTo>
                    <a:pt x="376998" y="204209"/>
                  </a:lnTo>
                  <a:lnTo>
                    <a:pt x="376457" y="204517"/>
                  </a:lnTo>
                  <a:lnTo>
                    <a:pt x="375910" y="205220"/>
                  </a:lnTo>
                  <a:lnTo>
                    <a:pt x="375602" y="205767"/>
                  </a:lnTo>
                  <a:lnTo>
                    <a:pt x="374879" y="206438"/>
                  </a:lnTo>
                  <a:lnTo>
                    <a:pt x="373930" y="206677"/>
                  </a:lnTo>
                  <a:lnTo>
                    <a:pt x="373702" y="206786"/>
                  </a:lnTo>
                  <a:lnTo>
                    <a:pt x="373517" y="207014"/>
                  </a:lnTo>
                  <a:lnTo>
                    <a:pt x="373416" y="208312"/>
                  </a:lnTo>
                  <a:lnTo>
                    <a:pt x="373732" y="209573"/>
                  </a:lnTo>
                  <a:lnTo>
                    <a:pt x="374057" y="209994"/>
                  </a:lnTo>
                  <a:lnTo>
                    <a:pt x="374165" y="210271"/>
                  </a:lnTo>
                  <a:lnTo>
                    <a:pt x="374491" y="212365"/>
                  </a:lnTo>
                  <a:lnTo>
                    <a:pt x="374721" y="212829"/>
                  </a:lnTo>
                  <a:lnTo>
                    <a:pt x="375157" y="213390"/>
                  </a:lnTo>
                  <a:lnTo>
                    <a:pt x="375600" y="213794"/>
                  </a:lnTo>
                  <a:lnTo>
                    <a:pt x="375676" y="214017"/>
                  </a:lnTo>
                  <a:lnTo>
                    <a:pt x="375686" y="214558"/>
                  </a:lnTo>
                  <a:lnTo>
                    <a:pt x="375932" y="215455"/>
                  </a:lnTo>
                  <a:lnTo>
                    <a:pt x="376805" y="216879"/>
                  </a:lnTo>
                  <a:lnTo>
                    <a:pt x="377096" y="217286"/>
                  </a:lnTo>
                  <a:lnTo>
                    <a:pt x="377714" y="217865"/>
                  </a:lnTo>
                  <a:lnTo>
                    <a:pt x="377843" y="217841"/>
                  </a:lnTo>
                  <a:lnTo>
                    <a:pt x="378267" y="218020"/>
                  </a:lnTo>
                  <a:lnTo>
                    <a:pt x="378289" y="218395"/>
                  </a:lnTo>
                  <a:lnTo>
                    <a:pt x="378191" y="218680"/>
                  </a:lnTo>
                  <a:lnTo>
                    <a:pt x="378329" y="220289"/>
                  </a:lnTo>
                  <a:lnTo>
                    <a:pt x="378035" y="221178"/>
                  </a:lnTo>
                  <a:lnTo>
                    <a:pt x="377769" y="221572"/>
                  </a:lnTo>
                  <a:lnTo>
                    <a:pt x="377121" y="221746"/>
                  </a:lnTo>
                  <a:lnTo>
                    <a:pt x="376816" y="221647"/>
                  </a:lnTo>
                  <a:lnTo>
                    <a:pt x="376432" y="221772"/>
                  </a:lnTo>
                  <a:lnTo>
                    <a:pt x="376194" y="222023"/>
                  </a:lnTo>
                  <a:lnTo>
                    <a:pt x="376114" y="223009"/>
                  </a:lnTo>
                  <a:lnTo>
                    <a:pt x="376205" y="223643"/>
                  </a:lnTo>
                  <a:lnTo>
                    <a:pt x="376366" y="223893"/>
                  </a:lnTo>
                  <a:lnTo>
                    <a:pt x="376708" y="224029"/>
                  </a:lnTo>
                  <a:lnTo>
                    <a:pt x="376910" y="224029"/>
                  </a:lnTo>
                  <a:lnTo>
                    <a:pt x="377178" y="224734"/>
                  </a:lnTo>
                  <a:lnTo>
                    <a:pt x="376695" y="225341"/>
                  </a:lnTo>
                  <a:lnTo>
                    <a:pt x="375946" y="226725"/>
                  </a:lnTo>
                  <a:lnTo>
                    <a:pt x="375863" y="227491"/>
                  </a:lnTo>
                  <a:lnTo>
                    <a:pt x="375948" y="228091"/>
                  </a:lnTo>
                  <a:lnTo>
                    <a:pt x="376133" y="228541"/>
                  </a:lnTo>
                  <a:lnTo>
                    <a:pt x="364321" y="228542"/>
                  </a:lnTo>
                  <a:lnTo>
                    <a:pt x="361614" y="228509"/>
                  </a:lnTo>
                  <a:lnTo>
                    <a:pt x="352730" y="228511"/>
                  </a:lnTo>
                  <a:lnTo>
                    <a:pt x="352737" y="227902"/>
                  </a:lnTo>
                  <a:lnTo>
                    <a:pt x="334499" y="227952"/>
                  </a:lnTo>
                  <a:lnTo>
                    <a:pt x="312816" y="227972"/>
                  </a:lnTo>
                  <a:lnTo>
                    <a:pt x="297791" y="227933"/>
                  </a:lnTo>
                  <a:lnTo>
                    <a:pt x="297826" y="227587"/>
                  </a:lnTo>
                  <a:lnTo>
                    <a:pt x="298159" y="227468"/>
                  </a:lnTo>
                  <a:lnTo>
                    <a:pt x="298605" y="227482"/>
                  </a:lnTo>
                  <a:lnTo>
                    <a:pt x="298687" y="227048"/>
                  </a:lnTo>
                  <a:lnTo>
                    <a:pt x="298482" y="226810"/>
                  </a:lnTo>
                  <a:lnTo>
                    <a:pt x="297799" y="226547"/>
                  </a:lnTo>
                  <a:lnTo>
                    <a:pt x="296860" y="226575"/>
                  </a:lnTo>
                  <a:lnTo>
                    <a:pt x="296492" y="226716"/>
                  </a:lnTo>
                  <a:lnTo>
                    <a:pt x="295775" y="226582"/>
                  </a:lnTo>
                  <a:lnTo>
                    <a:pt x="295705" y="226293"/>
                  </a:lnTo>
                  <a:lnTo>
                    <a:pt x="295356" y="226136"/>
                  </a:lnTo>
                  <a:lnTo>
                    <a:pt x="295132" y="226712"/>
                  </a:lnTo>
                  <a:lnTo>
                    <a:pt x="295687" y="227210"/>
                  </a:lnTo>
                  <a:lnTo>
                    <a:pt x="295831" y="227903"/>
                  </a:lnTo>
                  <a:lnTo>
                    <a:pt x="272056" y="227866"/>
                  </a:lnTo>
                  <a:lnTo>
                    <a:pt x="271954" y="227670"/>
                  </a:lnTo>
                  <a:lnTo>
                    <a:pt x="271756" y="227651"/>
                  </a:lnTo>
                  <a:lnTo>
                    <a:pt x="270576" y="227134"/>
                  </a:lnTo>
                  <a:lnTo>
                    <a:pt x="270291" y="226760"/>
                  </a:lnTo>
                  <a:lnTo>
                    <a:pt x="270465" y="225836"/>
                  </a:lnTo>
                  <a:lnTo>
                    <a:pt x="270498" y="224963"/>
                  </a:lnTo>
                  <a:lnTo>
                    <a:pt x="270351" y="224554"/>
                  </a:lnTo>
                  <a:lnTo>
                    <a:pt x="269986" y="224127"/>
                  </a:lnTo>
                  <a:lnTo>
                    <a:pt x="269716" y="223591"/>
                  </a:lnTo>
                  <a:lnTo>
                    <a:pt x="269826" y="222496"/>
                  </a:lnTo>
                  <a:lnTo>
                    <a:pt x="270014" y="221946"/>
                  </a:lnTo>
                  <a:lnTo>
                    <a:pt x="269801" y="219381"/>
                  </a:lnTo>
                  <a:lnTo>
                    <a:pt x="269948" y="218367"/>
                  </a:lnTo>
                  <a:lnTo>
                    <a:pt x="270136" y="217752"/>
                  </a:lnTo>
                  <a:lnTo>
                    <a:pt x="270659" y="217070"/>
                  </a:lnTo>
                  <a:lnTo>
                    <a:pt x="269700" y="216046"/>
                  </a:lnTo>
                  <a:lnTo>
                    <a:pt x="269681" y="215688"/>
                  </a:lnTo>
                  <a:lnTo>
                    <a:pt x="269788" y="215449"/>
                  </a:lnTo>
                  <a:lnTo>
                    <a:pt x="270760" y="214440"/>
                  </a:lnTo>
                  <a:lnTo>
                    <a:pt x="271593" y="213792"/>
                  </a:lnTo>
                  <a:lnTo>
                    <a:pt x="271714" y="213206"/>
                  </a:lnTo>
                  <a:lnTo>
                    <a:pt x="271755" y="212224"/>
                  </a:lnTo>
                  <a:lnTo>
                    <a:pt x="271697" y="211143"/>
                  </a:lnTo>
                  <a:lnTo>
                    <a:pt x="271269" y="210866"/>
                  </a:lnTo>
                  <a:lnTo>
                    <a:pt x="270492" y="210784"/>
                  </a:lnTo>
                  <a:lnTo>
                    <a:pt x="269936" y="210525"/>
                  </a:lnTo>
                  <a:lnTo>
                    <a:pt x="269204" y="208546"/>
                  </a:lnTo>
                  <a:lnTo>
                    <a:pt x="269194" y="208276"/>
                  </a:lnTo>
                  <a:lnTo>
                    <a:pt x="269377" y="207266"/>
                  </a:lnTo>
                  <a:lnTo>
                    <a:pt x="269803" y="206156"/>
                  </a:lnTo>
                  <a:lnTo>
                    <a:pt x="270976" y="205522"/>
                  </a:lnTo>
                  <a:lnTo>
                    <a:pt x="271228" y="204741"/>
                  </a:lnTo>
                  <a:lnTo>
                    <a:pt x="271268" y="204425"/>
                  </a:lnTo>
                  <a:lnTo>
                    <a:pt x="271045" y="203873"/>
                  </a:lnTo>
                  <a:lnTo>
                    <a:pt x="270752" y="203322"/>
                  </a:lnTo>
                  <a:lnTo>
                    <a:pt x="270736" y="203161"/>
                  </a:lnTo>
                  <a:lnTo>
                    <a:pt x="271114" y="202743"/>
                  </a:lnTo>
                  <a:lnTo>
                    <a:pt x="271505" y="202615"/>
                  </a:lnTo>
                  <a:lnTo>
                    <a:pt x="272583" y="202812"/>
                  </a:lnTo>
                  <a:lnTo>
                    <a:pt x="273366" y="202815"/>
                  </a:lnTo>
                  <a:lnTo>
                    <a:pt x="274237" y="202629"/>
                  </a:lnTo>
                  <a:lnTo>
                    <a:pt x="275067" y="202673"/>
                  </a:lnTo>
                  <a:lnTo>
                    <a:pt x="275220" y="202582"/>
                  </a:lnTo>
                  <a:lnTo>
                    <a:pt x="275328" y="202359"/>
                  </a:lnTo>
                  <a:lnTo>
                    <a:pt x="275441" y="200669"/>
                  </a:lnTo>
                  <a:lnTo>
                    <a:pt x="275297" y="200035"/>
                  </a:lnTo>
                  <a:lnTo>
                    <a:pt x="274643" y="198994"/>
                  </a:lnTo>
                  <a:lnTo>
                    <a:pt x="274134" y="198618"/>
                  </a:lnTo>
                  <a:lnTo>
                    <a:pt x="274128" y="198287"/>
                  </a:lnTo>
                  <a:lnTo>
                    <a:pt x="274250" y="197878"/>
                  </a:lnTo>
                  <a:lnTo>
                    <a:pt x="274421" y="197783"/>
                  </a:lnTo>
                  <a:lnTo>
                    <a:pt x="274805" y="197782"/>
                  </a:lnTo>
                  <a:lnTo>
                    <a:pt x="275169" y="197102"/>
                  </a:lnTo>
                  <a:lnTo>
                    <a:pt x="275530" y="195928"/>
                  </a:lnTo>
                  <a:lnTo>
                    <a:pt x="275494" y="195683"/>
                  </a:lnTo>
                  <a:lnTo>
                    <a:pt x="275315" y="195259"/>
                  </a:lnTo>
                  <a:lnTo>
                    <a:pt x="275327" y="194920"/>
                  </a:lnTo>
                  <a:lnTo>
                    <a:pt x="275663" y="194600"/>
                  </a:lnTo>
                  <a:lnTo>
                    <a:pt x="275099" y="193337"/>
                  </a:lnTo>
                  <a:lnTo>
                    <a:pt x="274881" y="192463"/>
                  </a:lnTo>
                  <a:lnTo>
                    <a:pt x="274779" y="191857"/>
                  </a:lnTo>
                  <a:lnTo>
                    <a:pt x="274892" y="190535"/>
                  </a:lnTo>
                  <a:lnTo>
                    <a:pt x="274862" y="190202"/>
                  </a:lnTo>
                  <a:lnTo>
                    <a:pt x="274773" y="190041"/>
                  </a:lnTo>
                  <a:lnTo>
                    <a:pt x="274408" y="189599"/>
                  </a:lnTo>
                  <a:lnTo>
                    <a:pt x="273850" y="189395"/>
                  </a:lnTo>
                  <a:lnTo>
                    <a:pt x="273220" y="189325"/>
                  </a:lnTo>
                  <a:lnTo>
                    <a:pt x="272269" y="189428"/>
                  </a:lnTo>
                  <a:lnTo>
                    <a:pt x="271952" y="189390"/>
                  </a:lnTo>
                  <a:lnTo>
                    <a:pt x="271384" y="188301"/>
                  </a:lnTo>
                  <a:lnTo>
                    <a:pt x="271305" y="187560"/>
                  </a:lnTo>
                  <a:lnTo>
                    <a:pt x="271538" y="187415"/>
                  </a:lnTo>
                  <a:lnTo>
                    <a:pt x="271834" y="187425"/>
                  </a:lnTo>
                  <a:lnTo>
                    <a:pt x="272005" y="187158"/>
                  </a:lnTo>
                  <a:lnTo>
                    <a:pt x="270032" y="186957"/>
                  </a:lnTo>
                  <a:lnTo>
                    <a:pt x="268591" y="187329"/>
                  </a:lnTo>
                  <a:lnTo>
                    <a:pt x="267844" y="187273"/>
                  </a:lnTo>
                  <a:lnTo>
                    <a:pt x="267326" y="187326"/>
                  </a:lnTo>
                  <a:lnTo>
                    <a:pt x="265727" y="187717"/>
                  </a:lnTo>
                  <a:lnTo>
                    <a:pt x="262589" y="187959"/>
                  </a:lnTo>
                  <a:lnTo>
                    <a:pt x="262437" y="186114"/>
                  </a:lnTo>
                  <a:lnTo>
                    <a:pt x="262432" y="185157"/>
                  </a:lnTo>
                  <a:lnTo>
                    <a:pt x="261485" y="185110"/>
                  </a:lnTo>
                  <a:lnTo>
                    <a:pt x="260887" y="185452"/>
                  </a:lnTo>
                  <a:lnTo>
                    <a:pt x="260385" y="186358"/>
                  </a:lnTo>
                  <a:lnTo>
                    <a:pt x="260139" y="187686"/>
                  </a:lnTo>
                  <a:lnTo>
                    <a:pt x="260173" y="188268"/>
                  </a:lnTo>
                  <a:lnTo>
                    <a:pt x="260011" y="188662"/>
                  </a:lnTo>
                  <a:lnTo>
                    <a:pt x="260015" y="188948"/>
                  </a:lnTo>
                  <a:lnTo>
                    <a:pt x="260151" y="189182"/>
                  </a:lnTo>
                  <a:lnTo>
                    <a:pt x="260669" y="189613"/>
                  </a:lnTo>
                  <a:lnTo>
                    <a:pt x="260836" y="189854"/>
                  </a:lnTo>
                  <a:lnTo>
                    <a:pt x="260889" y="190025"/>
                  </a:lnTo>
                  <a:lnTo>
                    <a:pt x="260884" y="190639"/>
                  </a:lnTo>
                  <a:lnTo>
                    <a:pt x="261011" y="191025"/>
                  </a:lnTo>
                  <a:lnTo>
                    <a:pt x="261345" y="191073"/>
                  </a:lnTo>
                  <a:lnTo>
                    <a:pt x="261876" y="191011"/>
                  </a:lnTo>
                  <a:lnTo>
                    <a:pt x="262047" y="191163"/>
                  </a:lnTo>
                  <a:lnTo>
                    <a:pt x="262153" y="191416"/>
                  </a:lnTo>
                  <a:lnTo>
                    <a:pt x="262139" y="191802"/>
                  </a:lnTo>
                  <a:lnTo>
                    <a:pt x="262551" y="193140"/>
                  </a:lnTo>
                  <a:lnTo>
                    <a:pt x="262937" y="193768"/>
                  </a:lnTo>
                  <a:lnTo>
                    <a:pt x="263392" y="195663"/>
                  </a:lnTo>
                  <a:lnTo>
                    <a:pt x="263335" y="196216"/>
                  </a:lnTo>
                  <a:lnTo>
                    <a:pt x="263053" y="197063"/>
                  </a:lnTo>
                  <a:lnTo>
                    <a:pt x="263062" y="197345"/>
                  </a:lnTo>
                  <a:lnTo>
                    <a:pt x="263193" y="197587"/>
                  </a:lnTo>
                  <a:lnTo>
                    <a:pt x="263267" y="198401"/>
                  </a:lnTo>
                  <a:lnTo>
                    <a:pt x="263284" y="199742"/>
                  </a:lnTo>
                  <a:lnTo>
                    <a:pt x="263033" y="200307"/>
                  </a:lnTo>
                  <a:lnTo>
                    <a:pt x="262866" y="201102"/>
                  </a:lnTo>
                  <a:lnTo>
                    <a:pt x="262892" y="202253"/>
                  </a:lnTo>
                  <a:lnTo>
                    <a:pt x="262830" y="202495"/>
                  </a:lnTo>
                  <a:lnTo>
                    <a:pt x="262386" y="203338"/>
                  </a:lnTo>
                  <a:lnTo>
                    <a:pt x="261856" y="204084"/>
                  </a:lnTo>
                  <a:lnTo>
                    <a:pt x="261497" y="204437"/>
                  </a:lnTo>
                  <a:lnTo>
                    <a:pt x="261207" y="204563"/>
                  </a:lnTo>
                  <a:lnTo>
                    <a:pt x="259379" y="205268"/>
                  </a:lnTo>
                  <a:lnTo>
                    <a:pt x="258458" y="205424"/>
                  </a:lnTo>
                  <a:lnTo>
                    <a:pt x="257007" y="205275"/>
                  </a:lnTo>
                  <a:lnTo>
                    <a:pt x="256257" y="204543"/>
                  </a:lnTo>
                  <a:lnTo>
                    <a:pt x="255863" y="203975"/>
                  </a:lnTo>
                  <a:lnTo>
                    <a:pt x="255813" y="203110"/>
                  </a:lnTo>
                  <a:lnTo>
                    <a:pt x="255861" y="202482"/>
                  </a:lnTo>
                  <a:lnTo>
                    <a:pt x="255971" y="202174"/>
                  </a:lnTo>
                  <a:lnTo>
                    <a:pt x="256111" y="202048"/>
                  </a:lnTo>
                  <a:lnTo>
                    <a:pt x="256111" y="201308"/>
                  </a:lnTo>
                  <a:lnTo>
                    <a:pt x="255782" y="200781"/>
                  </a:lnTo>
                  <a:lnTo>
                    <a:pt x="255563" y="199826"/>
                  </a:lnTo>
                  <a:lnTo>
                    <a:pt x="255716" y="199280"/>
                  </a:lnTo>
                  <a:lnTo>
                    <a:pt x="256036" y="198570"/>
                  </a:lnTo>
                  <a:lnTo>
                    <a:pt x="256001" y="198069"/>
                  </a:lnTo>
                  <a:lnTo>
                    <a:pt x="255834" y="197994"/>
                  </a:lnTo>
                  <a:lnTo>
                    <a:pt x="254764" y="198381"/>
                  </a:lnTo>
                  <a:lnTo>
                    <a:pt x="254303" y="198786"/>
                  </a:lnTo>
                  <a:lnTo>
                    <a:pt x="254417" y="199001"/>
                  </a:lnTo>
                  <a:lnTo>
                    <a:pt x="254334" y="199648"/>
                  </a:lnTo>
                  <a:lnTo>
                    <a:pt x="254005" y="200187"/>
                  </a:lnTo>
                  <a:lnTo>
                    <a:pt x="253698" y="200057"/>
                  </a:lnTo>
                  <a:lnTo>
                    <a:pt x="253251" y="200220"/>
                  </a:lnTo>
                  <a:lnTo>
                    <a:pt x="253615" y="200621"/>
                  </a:lnTo>
                  <a:lnTo>
                    <a:pt x="254106" y="200699"/>
                  </a:lnTo>
                  <a:lnTo>
                    <a:pt x="254295" y="200632"/>
                  </a:lnTo>
                  <a:lnTo>
                    <a:pt x="254681" y="200896"/>
                  </a:lnTo>
                  <a:lnTo>
                    <a:pt x="254857" y="201123"/>
                  </a:lnTo>
                  <a:lnTo>
                    <a:pt x="254988" y="201583"/>
                  </a:lnTo>
                  <a:lnTo>
                    <a:pt x="254993" y="201776"/>
                  </a:lnTo>
                  <a:lnTo>
                    <a:pt x="254923" y="201936"/>
                  </a:lnTo>
                  <a:lnTo>
                    <a:pt x="254598" y="202438"/>
                  </a:lnTo>
                  <a:lnTo>
                    <a:pt x="254313" y="202717"/>
                  </a:lnTo>
                  <a:lnTo>
                    <a:pt x="254125" y="203070"/>
                  </a:lnTo>
                  <a:lnTo>
                    <a:pt x="253618" y="204358"/>
                  </a:lnTo>
                  <a:lnTo>
                    <a:pt x="253692" y="204629"/>
                  </a:lnTo>
                  <a:lnTo>
                    <a:pt x="254035" y="204816"/>
                  </a:lnTo>
                  <a:lnTo>
                    <a:pt x="255231" y="206271"/>
                  </a:lnTo>
                  <a:lnTo>
                    <a:pt x="256468" y="206851"/>
                  </a:lnTo>
                  <a:lnTo>
                    <a:pt x="256064" y="206602"/>
                  </a:lnTo>
                  <a:lnTo>
                    <a:pt x="256240" y="206576"/>
                  </a:lnTo>
                  <a:lnTo>
                    <a:pt x="256490" y="206628"/>
                  </a:lnTo>
                  <a:lnTo>
                    <a:pt x="257116" y="206992"/>
                  </a:lnTo>
                  <a:lnTo>
                    <a:pt x="258374" y="207850"/>
                  </a:lnTo>
                  <a:lnTo>
                    <a:pt x="258918" y="208292"/>
                  </a:lnTo>
                  <a:lnTo>
                    <a:pt x="259207" y="208657"/>
                  </a:lnTo>
                  <a:lnTo>
                    <a:pt x="259325" y="209281"/>
                  </a:lnTo>
                  <a:lnTo>
                    <a:pt x="259211" y="209823"/>
                  </a:lnTo>
                  <a:lnTo>
                    <a:pt x="258895" y="210384"/>
                  </a:lnTo>
                  <a:lnTo>
                    <a:pt x="258413" y="210756"/>
                  </a:lnTo>
                  <a:lnTo>
                    <a:pt x="258325" y="211569"/>
                  </a:lnTo>
                  <a:lnTo>
                    <a:pt x="258246" y="211707"/>
                  </a:lnTo>
                  <a:lnTo>
                    <a:pt x="256936" y="211978"/>
                  </a:lnTo>
                  <a:lnTo>
                    <a:pt x="256542" y="212242"/>
                  </a:lnTo>
                  <a:lnTo>
                    <a:pt x="256626" y="212513"/>
                  </a:lnTo>
                  <a:lnTo>
                    <a:pt x="256298" y="212749"/>
                  </a:lnTo>
                  <a:lnTo>
                    <a:pt x="255561" y="212769"/>
                  </a:lnTo>
                  <a:lnTo>
                    <a:pt x="255171" y="212223"/>
                  </a:lnTo>
                  <a:lnTo>
                    <a:pt x="254321" y="211558"/>
                  </a:lnTo>
                  <a:lnTo>
                    <a:pt x="253050" y="210830"/>
                  </a:lnTo>
                  <a:lnTo>
                    <a:pt x="252529" y="210801"/>
                  </a:lnTo>
                  <a:lnTo>
                    <a:pt x="251999" y="211336"/>
                  </a:lnTo>
                  <a:lnTo>
                    <a:pt x="251500" y="211463"/>
                  </a:lnTo>
                  <a:lnTo>
                    <a:pt x="250799" y="211430"/>
                  </a:lnTo>
                  <a:lnTo>
                    <a:pt x="250312" y="211277"/>
                  </a:lnTo>
                  <a:lnTo>
                    <a:pt x="250185" y="211047"/>
                  </a:lnTo>
                  <a:lnTo>
                    <a:pt x="250172" y="210824"/>
                  </a:lnTo>
                  <a:lnTo>
                    <a:pt x="249953" y="210646"/>
                  </a:lnTo>
                  <a:lnTo>
                    <a:pt x="248940" y="210480"/>
                  </a:lnTo>
                  <a:lnTo>
                    <a:pt x="248826" y="211483"/>
                  </a:lnTo>
                  <a:lnTo>
                    <a:pt x="248764" y="211769"/>
                  </a:lnTo>
                  <a:lnTo>
                    <a:pt x="247734" y="212474"/>
                  </a:lnTo>
                  <a:lnTo>
                    <a:pt x="247304" y="212649"/>
                  </a:lnTo>
                  <a:lnTo>
                    <a:pt x="246139" y="212771"/>
                  </a:lnTo>
                  <a:lnTo>
                    <a:pt x="244926" y="212432"/>
                  </a:lnTo>
                  <a:lnTo>
                    <a:pt x="244110" y="212574"/>
                  </a:lnTo>
                  <a:lnTo>
                    <a:pt x="243053" y="212304"/>
                  </a:lnTo>
                  <a:lnTo>
                    <a:pt x="241803" y="211031"/>
                  </a:lnTo>
                  <a:lnTo>
                    <a:pt x="241711" y="210778"/>
                  </a:lnTo>
                  <a:lnTo>
                    <a:pt x="241698" y="210395"/>
                  </a:lnTo>
                  <a:lnTo>
                    <a:pt x="241772" y="210146"/>
                  </a:lnTo>
                  <a:lnTo>
                    <a:pt x="241641" y="209362"/>
                  </a:lnTo>
                  <a:lnTo>
                    <a:pt x="241189" y="208600"/>
                  </a:lnTo>
                  <a:lnTo>
                    <a:pt x="241159" y="207315"/>
                  </a:lnTo>
                  <a:lnTo>
                    <a:pt x="241229" y="207055"/>
                  </a:lnTo>
                  <a:lnTo>
                    <a:pt x="241729" y="206535"/>
                  </a:lnTo>
                  <a:lnTo>
                    <a:pt x="242049" y="206457"/>
                  </a:lnTo>
                  <a:lnTo>
                    <a:pt x="242654" y="206572"/>
                  </a:lnTo>
                  <a:lnTo>
                    <a:pt x="242803" y="206490"/>
                  </a:lnTo>
                  <a:lnTo>
                    <a:pt x="242977" y="206237"/>
                  </a:lnTo>
                  <a:lnTo>
                    <a:pt x="243044" y="205918"/>
                  </a:lnTo>
                  <a:lnTo>
                    <a:pt x="242737" y="205461"/>
                  </a:lnTo>
                  <a:lnTo>
                    <a:pt x="242746" y="205283"/>
                  </a:lnTo>
                  <a:lnTo>
                    <a:pt x="242970" y="205108"/>
                  </a:lnTo>
                  <a:lnTo>
                    <a:pt x="243215" y="205038"/>
                  </a:lnTo>
                  <a:lnTo>
                    <a:pt x="243939" y="205157"/>
                  </a:lnTo>
                  <a:lnTo>
                    <a:pt x="244176" y="205019"/>
                  </a:lnTo>
                  <a:lnTo>
                    <a:pt x="244255" y="204035"/>
                  </a:lnTo>
                  <a:lnTo>
                    <a:pt x="243917" y="203119"/>
                  </a:lnTo>
                  <a:lnTo>
                    <a:pt x="244084" y="202465"/>
                  </a:lnTo>
                  <a:lnTo>
                    <a:pt x="244347" y="202260"/>
                  </a:lnTo>
                  <a:lnTo>
                    <a:pt x="244628" y="202197"/>
                  </a:lnTo>
                  <a:lnTo>
                    <a:pt x="244904" y="202320"/>
                  </a:lnTo>
                  <a:lnTo>
                    <a:pt x="245189" y="202599"/>
                  </a:lnTo>
                  <a:lnTo>
                    <a:pt x="245461" y="202588"/>
                  </a:lnTo>
                  <a:lnTo>
                    <a:pt x="245544" y="202376"/>
                  </a:lnTo>
                  <a:lnTo>
                    <a:pt x="245668" y="201403"/>
                  </a:lnTo>
                  <a:lnTo>
                    <a:pt x="245988" y="200689"/>
                  </a:lnTo>
                  <a:lnTo>
                    <a:pt x="246318" y="200203"/>
                  </a:lnTo>
                  <a:lnTo>
                    <a:pt x="246607" y="200195"/>
                  </a:lnTo>
                  <a:lnTo>
                    <a:pt x="246765" y="200303"/>
                  </a:lnTo>
                  <a:lnTo>
                    <a:pt x="246979" y="201136"/>
                  </a:lnTo>
                  <a:lnTo>
                    <a:pt x="246948" y="201329"/>
                  </a:lnTo>
                  <a:lnTo>
                    <a:pt x="246593" y="201559"/>
                  </a:lnTo>
                  <a:lnTo>
                    <a:pt x="246698" y="202365"/>
                  </a:lnTo>
                  <a:lnTo>
                    <a:pt x="247276" y="202949"/>
                  </a:lnTo>
                  <a:lnTo>
                    <a:pt x="247474" y="202893"/>
                  </a:lnTo>
                  <a:lnTo>
                    <a:pt x="247491" y="202622"/>
                  </a:lnTo>
                  <a:lnTo>
                    <a:pt x="247356" y="201857"/>
                  </a:lnTo>
                  <a:lnTo>
                    <a:pt x="247024" y="200578"/>
                  </a:lnTo>
                  <a:lnTo>
                    <a:pt x="247168" y="200426"/>
                  </a:lnTo>
                  <a:lnTo>
                    <a:pt x="247853" y="200274"/>
                  </a:lnTo>
                  <a:lnTo>
                    <a:pt x="248160" y="200278"/>
                  </a:lnTo>
                  <a:lnTo>
                    <a:pt x="248353" y="200375"/>
                  </a:lnTo>
                  <a:lnTo>
                    <a:pt x="248638" y="200178"/>
                  </a:lnTo>
                  <a:lnTo>
                    <a:pt x="248525" y="199487"/>
                  </a:lnTo>
                  <a:lnTo>
                    <a:pt x="248393" y="199438"/>
                  </a:lnTo>
                  <a:lnTo>
                    <a:pt x="248148" y="199178"/>
                  </a:lnTo>
                  <a:lnTo>
                    <a:pt x="247924" y="198747"/>
                  </a:lnTo>
                  <a:lnTo>
                    <a:pt x="248069" y="198420"/>
                  </a:lnTo>
                  <a:lnTo>
                    <a:pt x="248302" y="198721"/>
                  </a:lnTo>
                  <a:lnTo>
                    <a:pt x="248749" y="198488"/>
                  </a:lnTo>
                  <a:lnTo>
                    <a:pt x="248759" y="197681"/>
                  </a:lnTo>
                  <a:lnTo>
                    <a:pt x="248698" y="197224"/>
                  </a:lnTo>
                  <a:lnTo>
                    <a:pt x="248462" y="196578"/>
                  </a:lnTo>
                  <a:lnTo>
                    <a:pt x="248054" y="196239"/>
                  </a:lnTo>
                  <a:lnTo>
                    <a:pt x="247922" y="196302"/>
                  </a:lnTo>
                  <a:lnTo>
                    <a:pt x="248027" y="196581"/>
                  </a:lnTo>
                  <a:lnTo>
                    <a:pt x="248431" y="196983"/>
                  </a:lnTo>
                  <a:lnTo>
                    <a:pt x="248233" y="197458"/>
                  </a:lnTo>
                  <a:lnTo>
                    <a:pt x="247982" y="197588"/>
                  </a:lnTo>
                  <a:lnTo>
                    <a:pt x="247408" y="197283"/>
                  </a:lnTo>
                  <a:lnTo>
                    <a:pt x="247113" y="197773"/>
                  </a:lnTo>
                  <a:lnTo>
                    <a:pt x="246701" y="197543"/>
                  </a:lnTo>
                  <a:lnTo>
                    <a:pt x="246034" y="196810"/>
                  </a:lnTo>
                  <a:lnTo>
                    <a:pt x="245775" y="196970"/>
                  </a:lnTo>
                  <a:lnTo>
                    <a:pt x="245447" y="196402"/>
                  </a:lnTo>
                  <a:lnTo>
                    <a:pt x="245359" y="195933"/>
                  </a:lnTo>
                  <a:lnTo>
                    <a:pt x="245364" y="195524"/>
                  </a:lnTo>
                  <a:lnTo>
                    <a:pt x="245575" y="194793"/>
                  </a:lnTo>
                  <a:lnTo>
                    <a:pt x="245523" y="193864"/>
                  </a:lnTo>
                  <a:lnTo>
                    <a:pt x="244934" y="194536"/>
                  </a:lnTo>
                  <a:lnTo>
                    <a:pt x="244411" y="195299"/>
                  </a:lnTo>
                  <a:lnTo>
                    <a:pt x="244389" y="195450"/>
                  </a:lnTo>
                  <a:lnTo>
                    <a:pt x="244020" y="196018"/>
                  </a:lnTo>
                  <a:lnTo>
                    <a:pt x="243876" y="196041"/>
                  </a:lnTo>
                  <a:lnTo>
                    <a:pt x="243502" y="195844"/>
                  </a:lnTo>
                  <a:lnTo>
                    <a:pt x="243252" y="195803"/>
                  </a:lnTo>
                  <a:lnTo>
                    <a:pt x="242563" y="196438"/>
                  </a:lnTo>
                  <a:lnTo>
                    <a:pt x="242387" y="196891"/>
                  </a:lnTo>
                  <a:lnTo>
                    <a:pt x="242440" y="197125"/>
                  </a:lnTo>
                  <a:lnTo>
                    <a:pt x="242300" y="197136"/>
                  </a:lnTo>
                  <a:lnTo>
                    <a:pt x="242181" y="196085"/>
                  </a:lnTo>
                  <a:lnTo>
                    <a:pt x="242199" y="195628"/>
                  </a:lnTo>
                  <a:lnTo>
                    <a:pt x="242304" y="195226"/>
                  </a:lnTo>
                  <a:lnTo>
                    <a:pt x="242269" y="194431"/>
                  </a:lnTo>
                  <a:lnTo>
                    <a:pt x="242133" y="194123"/>
                  </a:lnTo>
                  <a:lnTo>
                    <a:pt x="241492" y="193425"/>
                  </a:lnTo>
                  <a:lnTo>
                    <a:pt x="241020" y="193233"/>
                  </a:lnTo>
                  <a:lnTo>
                    <a:pt x="240948" y="193521"/>
                  </a:lnTo>
                  <a:lnTo>
                    <a:pt x="239231" y="193930"/>
                  </a:lnTo>
                  <a:lnTo>
                    <a:pt x="238687" y="193540"/>
                  </a:lnTo>
                  <a:lnTo>
                    <a:pt x="237203" y="193570"/>
                  </a:lnTo>
                  <a:lnTo>
                    <a:pt x="237019" y="193819"/>
                  </a:lnTo>
                  <a:lnTo>
                    <a:pt x="236839" y="194023"/>
                  </a:lnTo>
                  <a:lnTo>
                    <a:pt x="236084" y="194184"/>
                  </a:lnTo>
                  <a:lnTo>
                    <a:pt x="235254" y="194239"/>
                  </a:lnTo>
                  <a:lnTo>
                    <a:pt x="234916" y="194080"/>
                  </a:lnTo>
                  <a:lnTo>
                    <a:pt x="234714" y="193876"/>
                  </a:lnTo>
                  <a:lnTo>
                    <a:pt x="234471" y="193813"/>
                  </a:lnTo>
                  <a:lnTo>
                    <a:pt x="234016" y="193943"/>
                  </a:lnTo>
                  <a:lnTo>
                    <a:pt x="234416" y="194206"/>
                  </a:lnTo>
                  <a:lnTo>
                    <a:pt x="234701" y="194593"/>
                  </a:lnTo>
                  <a:lnTo>
                    <a:pt x="234868" y="195425"/>
                  </a:lnTo>
                  <a:lnTo>
                    <a:pt x="234812" y="196135"/>
                  </a:lnTo>
                  <a:lnTo>
                    <a:pt x="234698" y="196525"/>
                  </a:lnTo>
                  <a:lnTo>
                    <a:pt x="234365" y="197238"/>
                  </a:lnTo>
                  <a:lnTo>
                    <a:pt x="234370" y="197498"/>
                  </a:lnTo>
                  <a:lnTo>
                    <a:pt x="234572" y="197866"/>
                  </a:lnTo>
                  <a:lnTo>
                    <a:pt x="234620" y="198160"/>
                  </a:lnTo>
                  <a:lnTo>
                    <a:pt x="234064" y="199256"/>
                  </a:lnTo>
                  <a:lnTo>
                    <a:pt x="232930" y="197383"/>
                  </a:lnTo>
                  <a:lnTo>
                    <a:pt x="232083" y="196789"/>
                  </a:lnTo>
                  <a:lnTo>
                    <a:pt x="231614" y="196715"/>
                  </a:lnTo>
                  <a:lnTo>
                    <a:pt x="230437" y="197591"/>
                  </a:lnTo>
                  <a:lnTo>
                    <a:pt x="229519" y="199787"/>
                  </a:lnTo>
                  <a:lnTo>
                    <a:pt x="229541" y="199928"/>
                  </a:lnTo>
                  <a:lnTo>
                    <a:pt x="229848" y="200073"/>
                  </a:lnTo>
                  <a:lnTo>
                    <a:pt x="229869" y="200463"/>
                  </a:lnTo>
                  <a:lnTo>
                    <a:pt x="229019" y="200788"/>
                  </a:lnTo>
                  <a:lnTo>
                    <a:pt x="228795" y="200975"/>
                  </a:lnTo>
                  <a:lnTo>
                    <a:pt x="228448" y="201782"/>
                  </a:lnTo>
                  <a:lnTo>
                    <a:pt x="228415" y="201952"/>
                  </a:lnTo>
                  <a:lnTo>
                    <a:pt x="228468" y="202121"/>
                  </a:lnTo>
                  <a:lnTo>
                    <a:pt x="228946" y="203063"/>
                  </a:lnTo>
                  <a:lnTo>
                    <a:pt x="228269" y="203771"/>
                  </a:lnTo>
                  <a:lnTo>
                    <a:pt x="228041" y="203904"/>
                  </a:lnTo>
                  <a:lnTo>
                    <a:pt x="227572" y="203991"/>
                  </a:lnTo>
                  <a:lnTo>
                    <a:pt x="227485" y="204177"/>
                  </a:lnTo>
                  <a:lnTo>
                    <a:pt x="226932" y="205945"/>
                  </a:lnTo>
                  <a:lnTo>
                    <a:pt x="226710" y="206879"/>
                  </a:lnTo>
                  <a:lnTo>
                    <a:pt x="226776" y="207421"/>
                  </a:lnTo>
                  <a:lnTo>
                    <a:pt x="226639" y="208746"/>
                  </a:lnTo>
                  <a:lnTo>
                    <a:pt x="226317" y="209465"/>
                  </a:lnTo>
                  <a:lnTo>
                    <a:pt x="225837" y="210008"/>
                  </a:lnTo>
                  <a:lnTo>
                    <a:pt x="225785" y="210144"/>
                  </a:lnTo>
                  <a:lnTo>
                    <a:pt x="225792" y="210688"/>
                  </a:lnTo>
                  <a:lnTo>
                    <a:pt x="226085" y="211129"/>
                  </a:lnTo>
                  <a:lnTo>
                    <a:pt x="226411" y="211811"/>
                  </a:lnTo>
                  <a:lnTo>
                    <a:pt x="226370" y="212128"/>
                  </a:lnTo>
                  <a:lnTo>
                    <a:pt x="226606" y="212804"/>
                  </a:lnTo>
                  <a:lnTo>
                    <a:pt x="227042" y="213535"/>
                  </a:lnTo>
                  <a:lnTo>
                    <a:pt x="227817" y="214124"/>
                  </a:lnTo>
                  <a:lnTo>
                    <a:pt x="228138" y="214601"/>
                  </a:lnTo>
                  <a:lnTo>
                    <a:pt x="228060" y="215030"/>
                  </a:lnTo>
                  <a:lnTo>
                    <a:pt x="227784" y="215309"/>
                  </a:lnTo>
                  <a:lnTo>
                    <a:pt x="227606" y="215797"/>
                  </a:lnTo>
                  <a:lnTo>
                    <a:pt x="228529" y="216590"/>
                  </a:lnTo>
                  <a:lnTo>
                    <a:pt x="227618" y="216790"/>
                  </a:lnTo>
                  <a:lnTo>
                    <a:pt x="226970" y="216779"/>
                  </a:lnTo>
                  <a:lnTo>
                    <a:pt x="226528" y="216560"/>
                  </a:lnTo>
                  <a:lnTo>
                    <a:pt x="226361" y="216125"/>
                  </a:lnTo>
                  <a:lnTo>
                    <a:pt x="226379" y="214832"/>
                  </a:lnTo>
                  <a:lnTo>
                    <a:pt x="226060" y="214631"/>
                  </a:lnTo>
                  <a:lnTo>
                    <a:pt x="225030" y="214531"/>
                  </a:lnTo>
                  <a:lnTo>
                    <a:pt x="225004" y="213475"/>
                  </a:lnTo>
                  <a:lnTo>
                    <a:pt x="223454" y="213498"/>
                  </a:lnTo>
                  <a:lnTo>
                    <a:pt x="222744" y="214111"/>
                  </a:lnTo>
                  <a:lnTo>
                    <a:pt x="222442" y="214252"/>
                  </a:lnTo>
                  <a:lnTo>
                    <a:pt x="221557" y="214085"/>
                  </a:lnTo>
                  <a:lnTo>
                    <a:pt x="221553" y="214650"/>
                  </a:lnTo>
                  <a:lnTo>
                    <a:pt x="220187" y="214658"/>
                  </a:lnTo>
                  <a:lnTo>
                    <a:pt x="220190" y="213483"/>
                  </a:lnTo>
                  <a:lnTo>
                    <a:pt x="217422" y="213488"/>
                  </a:lnTo>
                  <a:lnTo>
                    <a:pt x="217414" y="208781"/>
                  </a:lnTo>
                  <a:lnTo>
                    <a:pt x="215496" y="208780"/>
                  </a:lnTo>
                  <a:lnTo>
                    <a:pt x="215513" y="207514"/>
                  </a:lnTo>
                  <a:lnTo>
                    <a:pt x="215160" y="205923"/>
                  </a:lnTo>
                  <a:lnTo>
                    <a:pt x="214794" y="205176"/>
                  </a:lnTo>
                  <a:lnTo>
                    <a:pt x="215328" y="204192"/>
                  </a:lnTo>
                  <a:lnTo>
                    <a:pt x="216021" y="203397"/>
                  </a:lnTo>
                  <a:lnTo>
                    <a:pt x="216087" y="203103"/>
                  </a:lnTo>
                  <a:lnTo>
                    <a:pt x="215762" y="202735"/>
                  </a:lnTo>
                  <a:lnTo>
                    <a:pt x="214763" y="202133"/>
                  </a:lnTo>
                  <a:lnTo>
                    <a:pt x="213044" y="200690"/>
                  </a:lnTo>
                  <a:lnTo>
                    <a:pt x="212579" y="200263"/>
                  </a:lnTo>
                  <a:lnTo>
                    <a:pt x="212584" y="200478"/>
                  </a:lnTo>
                  <a:lnTo>
                    <a:pt x="212439" y="200578"/>
                  </a:lnTo>
                  <a:lnTo>
                    <a:pt x="212031" y="200497"/>
                  </a:lnTo>
                  <a:lnTo>
                    <a:pt x="211741" y="200177"/>
                  </a:lnTo>
                  <a:lnTo>
                    <a:pt x="211469" y="200125"/>
                  </a:lnTo>
                  <a:lnTo>
                    <a:pt x="211333" y="200266"/>
                  </a:lnTo>
                  <a:lnTo>
                    <a:pt x="211324" y="200790"/>
                  </a:lnTo>
                  <a:lnTo>
                    <a:pt x="210881" y="201477"/>
                  </a:lnTo>
                  <a:lnTo>
                    <a:pt x="210421" y="201670"/>
                  </a:lnTo>
                  <a:lnTo>
                    <a:pt x="210074" y="201700"/>
                  </a:lnTo>
                  <a:lnTo>
                    <a:pt x="209697" y="201689"/>
                  </a:lnTo>
                  <a:lnTo>
                    <a:pt x="209355" y="201518"/>
                  </a:lnTo>
                  <a:lnTo>
                    <a:pt x="209254" y="201930"/>
                  </a:lnTo>
                  <a:lnTo>
                    <a:pt x="209267" y="202116"/>
                  </a:lnTo>
                  <a:lnTo>
                    <a:pt x="209477" y="202406"/>
                  </a:lnTo>
                  <a:lnTo>
                    <a:pt x="209354" y="202718"/>
                  </a:lnTo>
                  <a:lnTo>
                    <a:pt x="209056" y="203053"/>
                  </a:lnTo>
                  <a:lnTo>
                    <a:pt x="208153" y="203515"/>
                  </a:lnTo>
                  <a:lnTo>
                    <a:pt x="207619" y="203907"/>
                  </a:lnTo>
                  <a:lnTo>
                    <a:pt x="207417" y="204427"/>
                  </a:lnTo>
                  <a:lnTo>
                    <a:pt x="206352" y="205029"/>
                  </a:lnTo>
                  <a:lnTo>
                    <a:pt x="206005" y="205037"/>
                  </a:lnTo>
                  <a:lnTo>
                    <a:pt x="205080" y="204740"/>
                  </a:lnTo>
                  <a:lnTo>
                    <a:pt x="204084" y="204818"/>
                  </a:lnTo>
                  <a:lnTo>
                    <a:pt x="203216" y="204644"/>
                  </a:lnTo>
                  <a:lnTo>
                    <a:pt x="202037" y="205079"/>
                  </a:lnTo>
                  <a:lnTo>
                    <a:pt x="201581" y="205417"/>
                  </a:lnTo>
                  <a:lnTo>
                    <a:pt x="200643" y="205440"/>
                  </a:lnTo>
                  <a:lnTo>
                    <a:pt x="199650" y="206239"/>
                  </a:lnTo>
                  <a:lnTo>
                    <a:pt x="199545" y="206443"/>
                  </a:lnTo>
                  <a:lnTo>
                    <a:pt x="198869" y="206763"/>
                  </a:lnTo>
                  <a:lnTo>
                    <a:pt x="198672" y="206766"/>
                  </a:lnTo>
                  <a:lnTo>
                    <a:pt x="198216" y="206580"/>
                  </a:lnTo>
                  <a:lnTo>
                    <a:pt x="197993" y="206175"/>
                  </a:lnTo>
                  <a:lnTo>
                    <a:pt x="198217" y="206067"/>
                  </a:lnTo>
                  <a:lnTo>
                    <a:pt x="198410" y="206097"/>
                  </a:lnTo>
                  <a:lnTo>
                    <a:pt x="198598" y="206369"/>
                  </a:lnTo>
                  <a:lnTo>
                    <a:pt x="199084" y="206239"/>
                  </a:lnTo>
                  <a:lnTo>
                    <a:pt x="199361" y="205964"/>
                  </a:lnTo>
                  <a:lnTo>
                    <a:pt x="200839" y="203972"/>
                  </a:lnTo>
                  <a:lnTo>
                    <a:pt x="201040" y="203783"/>
                  </a:lnTo>
                  <a:lnTo>
                    <a:pt x="201465" y="203499"/>
                  </a:lnTo>
                  <a:lnTo>
                    <a:pt x="201912" y="203448"/>
                  </a:lnTo>
                  <a:lnTo>
                    <a:pt x="202701" y="203069"/>
                  </a:lnTo>
                  <a:lnTo>
                    <a:pt x="200990" y="202698"/>
                  </a:lnTo>
                  <a:lnTo>
                    <a:pt x="200254" y="202632"/>
                  </a:lnTo>
                  <a:lnTo>
                    <a:pt x="199675" y="202260"/>
                  </a:lnTo>
                  <a:lnTo>
                    <a:pt x="199210" y="201684"/>
                  </a:lnTo>
                  <a:lnTo>
                    <a:pt x="198764" y="200687"/>
                  </a:lnTo>
                  <a:lnTo>
                    <a:pt x="198887" y="200465"/>
                  </a:lnTo>
                  <a:lnTo>
                    <a:pt x="198961" y="200669"/>
                  </a:lnTo>
                  <a:lnTo>
                    <a:pt x="199527" y="201138"/>
                  </a:lnTo>
                  <a:lnTo>
                    <a:pt x="200176" y="201346"/>
                  </a:lnTo>
                  <a:lnTo>
                    <a:pt x="199865" y="200562"/>
                  </a:lnTo>
                  <a:lnTo>
                    <a:pt x="199527" y="200138"/>
                  </a:lnTo>
                  <a:lnTo>
                    <a:pt x="198615" y="199309"/>
                  </a:lnTo>
                  <a:lnTo>
                    <a:pt x="197949" y="198539"/>
                  </a:lnTo>
                  <a:lnTo>
                    <a:pt x="197581" y="197859"/>
                  </a:lnTo>
                  <a:lnTo>
                    <a:pt x="196673" y="197483"/>
                  </a:lnTo>
                  <a:lnTo>
                    <a:pt x="195971" y="197353"/>
                  </a:lnTo>
                  <a:lnTo>
                    <a:pt x="195734" y="197082"/>
                  </a:lnTo>
                  <a:lnTo>
                    <a:pt x="198078" y="197079"/>
                  </a:lnTo>
                  <a:lnTo>
                    <a:pt x="199769" y="197077"/>
                  </a:lnTo>
                  <a:lnTo>
                    <a:pt x="203639" y="197070"/>
                  </a:lnTo>
                  <a:lnTo>
                    <a:pt x="203645" y="190202"/>
                  </a:lnTo>
                  <a:lnTo>
                    <a:pt x="203620" y="183166"/>
                  </a:lnTo>
                  <a:lnTo>
                    <a:pt x="201708" y="183124"/>
                  </a:lnTo>
                  <a:lnTo>
                    <a:pt x="201702" y="181413"/>
                  </a:lnTo>
                  <a:lnTo>
                    <a:pt x="201674" y="175338"/>
                  </a:lnTo>
                  <a:lnTo>
                    <a:pt x="201515" y="174695"/>
                  </a:lnTo>
                  <a:lnTo>
                    <a:pt x="201251" y="174457"/>
                  </a:lnTo>
                  <a:lnTo>
                    <a:pt x="200674" y="174153"/>
                  </a:lnTo>
                  <a:lnTo>
                    <a:pt x="198665" y="173966"/>
                  </a:lnTo>
                  <a:lnTo>
                    <a:pt x="198264" y="174290"/>
                  </a:lnTo>
                  <a:lnTo>
                    <a:pt x="197542" y="174341"/>
                  </a:lnTo>
                  <a:lnTo>
                    <a:pt x="196161" y="173664"/>
                  </a:lnTo>
                  <a:lnTo>
                    <a:pt x="195575" y="173675"/>
                  </a:lnTo>
                  <a:lnTo>
                    <a:pt x="194590" y="172895"/>
                  </a:lnTo>
                  <a:lnTo>
                    <a:pt x="193463" y="171824"/>
                  </a:lnTo>
                  <a:lnTo>
                    <a:pt x="193366" y="171560"/>
                  </a:lnTo>
                  <a:lnTo>
                    <a:pt x="193428" y="171040"/>
                  </a:lnTo>
                  <a:lnTo>
                    <a:pt x="193146" y="170658"/>
                  </a:lnTo>
                  <a:lnTo>
                    <a:pt x="192860" y="170479"/>
                  </a:lnTo>
                  <a:lnTo>
                    <a:pt x="192473" y="170639"/>
                  </a:lnTo>
                  <a:lnTo>
                    <a:pt x="192504" y="170936"/>
                  </a:lnTo>
                  <a:lnTo>
                    <a:pt x="192305" y="171166"/>
                  </a:lnTo>
                  <a:lnTo>
                    <a:pt x="190936" y="171980"/>
                  </a:lnTo>
                  <a:lnTo>
                    <a:pt x="189994" y="172404"/>
                  </a:lnTo>
                  <a:lnTo>
                    <a:pt x="189849" y="172382"/>
                  </a:lnTo>
                  <a:lnTo>
                    <a:pt x="190056" y="172099"/>
                  </a:lnTo>
                  <a:lnTo>
                    <a:pt x="189920" y="171906"/>
                  </a:lnTo>
                  <a:lnTo>
                    <a:pt x="189286" y="172066"/>
                  </a:lnTo>
                  <a:lnTo>
                    <a:pt x="188934" y="172334"/>
                  </a:lnTo>
                  <a:lnTo>
                    <a:pt x="188463" y="172382"/>
                  </a:lnTo>
                  <a:lnTo>
                    <a:pt x="187186" y="172104"/>
                  </a:lnTo>
                  <a:lnTo>
                    <a:pt x="186147" y="171517"/>
                  </a:lnTo>
                  <a:lnTo>
                    <a:pt x="184305" y="171786"/>
                  </a:lnTo>
                  <a:lnTo>
                    <a:pt x="184243" y="172017"/>
                  </a:lnTo>
                  <a:lnTo>
                    <a:pt x="183908" y="172276"/>
                  </a:lnTo>
                  <a:lnTo>
                    <a:pt x="183757" y="173362"/>
                  </a:lnTo>
                  <a:lnTo>
                    <a:pt x="182732" y="173699"/>
                  </a:lnTo>
                  <a:lnTo>
                    <a:pt x="182494" y="173922"/>
                  </a:lnTo>
                  <a:lnTo>
                    <a:pt x="182832" y="174390"/>
                  </a:lnTo>
                  <a:lnTo>
                    <a:pt x="182959" y="174940"/>
                  </a:lnTo>
                  <a:lnTo>
                    <a:pt x="182990" y="175401"/>
                  </a:lnTo>
                  <a:lnTo>
                    <a:pt x="183566" y="176093"/>
                  </a:lnTo>
                  <a:lnTo>
                    <a:pt x="183403" y="176512"/>
                  </a:lnTo>
                  <a:lnTo>
                    <a:pt x="183011" y="176694"/>
                  </a:lnTo>
                  <a:lnTo>
                    <a:pt x="182224" y="176460"/>
                  </a:lnTo>
                  <a:lnTo>
                    <a:pt x="182043" y="176460"/>
                  </a:lnTo>
                  <a:lnTo>
                    <a:pt x="181594" y="176653"/>
                  </a:lnTo>
                  <a:lnTo>
                    <a:pt x="180442" y="176437"/>
                  </a:lnTo>
                  <a:lnTo>
                    <a:pt x="180098" y="176303"/>
                  </a:lnTo>
                  <a:lnTo>
                    <a:pt x="179144" y="176592"/>
                  </a:lnTo>
                  <a:lnTo>
                    <a:pt x="178884" y="176154"/>
                  </a:lnTo>
                  <a:lnTo>
                    <a:pt x="178796" y="175607"/>
                  </a:lnTo>
                  <a:lnTo>
                    <a:pt x="178400" y="175168"/>
                  </a:lnTo>
                  <a:lnTo>
                    <a:pt x="177222" y="175518"/>
                  </a:lnTo>
                  <a:lnTo>
                    <a:pt x="176477" y="175544"/>
                  </a:lnTo>
                  <a:lnTo>
                    <a:pt x="175624" y="175793"/>
                  </a:lnTo>
                  <a:lnTo>
                    <a:pt x="174964" y="176113"/>
                  </a:lnTo>
                  <a:lnTo>
                    <a:pt x="174071" y="176116"/>
                  </a:lnTo>
                  <a:lnTo>
                    <a:pt x="173010" y="176027"/>
                  </a:lnTo>
                  <a:lnTo>
                    <a:pt x="171640" y="175589"/>
                  </a:lnTo>
                  <a:lnTo>
                    <a:pt x="170812" y="175063"/>
                  </a:lnTo>
                  <a:lnTo>
                    <a:pt x="171052" y="175463"/>
                  </a:lnTo>
                  <a:lnTo>
                    <a:pt x="171180" y="175560"/>
                  </a:lnTo>
                  <a:lnTo>
                    <a:pt x="171739" y="175905"/>
                  </a:lnTo>
                  <a:lnTo>
                    <a:pt x="172260" y="176089"/>
                  </a:lnTo>
                  <a:lnTo>
                    <a:pt x="172598" y="176301"/>
                  </a:lnTo>
                  <a:lnTo>
                    <a:pt x="172812" y="176544"/>
                  </a:lnTo>
                  <a:lnTo>
                    <a:pt x="172786" y="177034"/>
                  </a:lnTo>
                  <a:lnTo>
                    <a:pt x="172434" y="176935"/>
                  </a:lnTo>
                  <a:lnTo>
                    <a:pt x="171757" y="176968"/>
                  </a:lnTo>
                  <a:lnTo>
                    <a:pt x="171568" y="177191"/>
                  </a:lnTo>
                  <a:lnTo>
                    <a:pt x="171419" y="177960"/>
                  </a:lnTo>
                  <a:lnTo>
                    <a:pt x="170729" y="179035"/>
                  </a:lnTo>
                  <a:lnTo>
                    <a:pt x="170241" y="179529"/>
                  </a:lnTo>
                  <a:lnTo>
                    <a:pt x="169335" y="179920"/>
                  </a:lnTo>
                  <a:lnTo>
                    <a:pt x="168759" y="180303"/>
                  </a:lnTo>
                  <a:lnTo>
                    <a:pt x="168425" y="180634"/>
                  </a:lnTo>
                  <a:lnTo>
                    <a:pt x="168015" y="181233"/>
                  </a:lnTo>
                  <a:lnTo>
                    <a:pt x="167918" y="181801"/>
                  </a:lnTo>
                  <a:lnTo>
                    <a:pt x="168102" y="182106"/>
                  </a:lnTo>
                  <a:lnTo>
                    <a:pt x="168139" y="182433"/>
                  </a:lnTo>
                  <a:lnTo>
                    <a:pt x="167991" y="182890"/>
                  </a:lnTo>
                  <a:lnTo>
                    <a:pt x="167792" y="183110"/>
                  </a:lnTo>
                  <a:lnTo>
                    <a:pt x="159424" y="183092"/>
                  </a:lnTo>
                  <a:lnTo>
                    <a:pt x="153924" y="183097"/>
                  </a:lnTo>
                  <a:lnTo>
                    <a:pt x="153919" y="183577"/>
                  </a:lnTo>
                  <a:lnTo>
                    <a:pt x="142917" y="183626"/>
                  </a:lnTo>
                  <a:lnTo>
                    <a:pt x="137291" y="183573"/>
                  </a:lnTo>
                  <a:lnTo>
                    <a:pt x="137266" y="168912"/>
                  </a:lnTo>
                  <a:lnTo>
                    <a:pt x="137338" y="162384"/>
                  </a:lnTo>
                  <a:lnTo>
                    <a:pt x="134792" y="162380"/>
                  </a:lnTo>
                  <a:lnTo>
                    <a:pt x="134557" y="162380"/>
                  </a:lnTo>
                  <a:lnTo>
                    <a:pt x="134549" y="160027"/>
                  </a:lnTo>
                  <a:lnTo>
                    <a:pt x="115947" y="160006"/>
                  </a:lnTo>
                  <a:lnTo>
                    <a:pt x="115911" y="160245"/>
                  </a:lnTo>
                  <a:lnTo>
                    <a:pt x="116027" y="160599"/>
                  </a:lnTo>
                  <a:lnTo>
                    <a:pt x="116473" y="161541"/>
                  </a:lnTo>
                  <a:lnTo>
                    <a:pt x="116468" y="162895"/>
                  </a:lnTo>
                  <a:lnTo>
                    <a:pt x="116370" y="163537"/>
                  </a:lnTo>
                  <a:lnTo>
                    <a:pt x="116882" y="164296"/>
                  </a:lnTo>
                  <a:lnTo>
                    <a:pt x="118308" y="165430"/>
                  </a:lnTo>
                  <a:lnTo>
                    <a:pt x="117854" y="166369"/>
                  </a:lnTo>
                  <a:lnTo>
                    <a:pt x="117205" y="166538"/>
                  </a:lnTo>
                  <a:lnTo>
                    <a:pt x="117148" y="167057"/>
                  </a:lnTo>
                  <a:lnTo>
                    <a:pt x="117113" y="167384"/>
                  </a:lnTo>
                  <a:lnTo>
                    <a:pt x="116762" y="168785"/>
                  </a:lnTo>
                  <a:lnTo>
                    <a:pt x="116018" y="169117"/>
                  </a:lnTo>
                  <a:lnTo>
                    <a:pt x="115609" y="169171"/>
                  </a:lnTo>
                  <a:lnTo>
                    <a:pt x="115437" y="169100"/>
                  </a:lnTo>
                  <a:lnTo>
                    <a:pt x="115199" y="168822"/>
                  </a:lnTo>
                  <a:lnTo>
                    <a:pt x="114955" y="168122"/>
                  </a:lnTo>
                  <a:lnTo>
                    <a:pt x="114551" y="167268"/>
                  </a:lnTo>
                  <a:lnTo>
                    <a:pt x="113840" y="166946"/>
                  </a:lnTo>
                  <a:lnTo>
                    <a:pt x="113143" y="167075"/>
                  </a:lnTo>
                  <a:lnTo>
                    <a:pt x="113427" y="167471"/>
                  </a:lnTo>
                  <a:lnTo>
                    <a:pt x="113510" y="167937"/>
                  </a:lnTo>
                  <a:lnTo>
                    <a:pt x="113443" y="168799"/>
                  </a:lnTo>
                  <a:lnTo>
                    <a:pt x="113269" y="169376"/>
                  </a:lnTo>
                  <a:lnTo>
                    <a:pt x="112974" y="169500"/>
                  </a:lnTo>
                  <a:lnTo>
                    <a:pt x="112051" y="169658"/>
                  </a:lnTo>
                  <a:lnTo>
                    <a:pt x="111927" y="169919"/>
                  </a:lnTo>
                  <a:lnTo>
                    <a:pt x="112157" y="170509"/>
                  </a:lnTo>
                  <a:lnTo>
                    <a:pt x="112812" y="171364"/>
                  </a:lnTo>
                  <a:lnTo>
                    <a:pt x="112729" y="173298"/>
                  </a:lnTo>
                  <a:lnTo>
                    <a:pt x="112616" y="173872"/>
                  </a:lnTo>
                  <a:lnTo>
                    <a:pt x="112249" y="174832"/>
                  </a:lnTo>
                  <a:lnTo>
                    <a:pt x="112010" y="175100"/>
                  </a:lnTo>
                  <a:lnTo>
                    <a:pt x="111748" y="175563"/>
                  </a:lnTo>
                  <a:lnTo>
                    <a:pt x="111983" y="176048"/>
                  </a:lnTo>
                  <a:lnTo>
                    <a:pt x="111024" y="176289"/>
                  </a:lnTo>
                  <a:lnTo>
                    <a:pt x="110661" y="175856"/>
                  </a:lnTo>
                  <a:lnTo>
                    <a:pt x="110441" y="176030"/>
                  </a:lnTo>
                  <a:lnTo>
                    <a:pt x="110425" y="176159"/>
                  </a:lnTo>
                  <a:lnTo>
                    <a:pt x="110474" y="176542"/>
                  </a:lnTo>
                  <a:lnTo>
                    <a:pt x="110016" y="176532"/>
                  </a:lnTo>
                  <a:lnTo>
                    <a:pt x="109811" y="176395"/>
                  </a:lnTo>
                  <a:lnTo>
                    <a:pt x="109654" y="176100"/>
                  </a:lnTo>
                  <a:lnTo>
                    <a:pt x="109251" y="176019"/>
                  </a:lnTo>
                  <a:lnTo>
                    <a:pt x="108649" y="176593"/>
                  </a:lnTo>
                  <a:lnTo>
                    <a:pt x="107392" y="177529"/>
                  </a:lnTo>
                  <a:lnTo>
                    <a:pt x="106786" y="177796"/>
                  </a:lnTo>
                  <a:lnTo>
                    <a:pt x="105826" y="177606"/>
                  </a:lnTo>
                  <a:lnTo>
                    <a:pt x="105685" y="177529"/>
                  </a:lnTo>
                  <a:lnTo>
                    <a:pt x="105501" y="177245"/>
                  </a:lnTo>
                  <a:lnTo>
                    <a:pt x="104375" y="176739"/>
                  </a:lnTo>
                  <a:lnTo>
                    <a:pt x="103760" y="176738"/>
                  </a:lnTo>
                  <a:lnTo>
                    <a:pt x="103547" y="177301"/>
                  </a:lnTo>
                  <a:lnTo>
                    <a:pt x="103451" y="177765"/>
                  </a:lnTo>
                  <a:lnTo>
                    <a:pt x="103480" y="177992"/>
                  </a:lnTo>
                  <a:lnTo>
                    <a:pt x="103263" y="178344"/>
                  </a:lnTo>
                  <a:lnTo>
                    <a:pt x="103124" y="178437"/>
                  </a:lnTo>
                  <a:lnTo>
                    <a:pt x="101948" y="178554"/>
                  </a:lnTo>
                  <a:lnTo>
                    <a:pt x="101237" y="179128"/>
                  </a:lnTo>
                  <a:lnTo>
                    <a:pt x="101026" y="179818"/>
                  </a:lnTo>
                  <a:lnTo>
                    <a:pt x="100716" y="180091"/>
                  </a:lnTo>
                  <a:lnTo>
                    <a:pt x="99863" y="180736"/>
                  </a:lnTo>
                  <a:lnTo>
                    <a:pt x="99639" y="180751"/>
                  </a:lnTo>
                  <a:lnTo>
                    <a:pt x="99284" y="180637"/>
                  </a:lnTo>
                  <a:lnTo>
                    <a:pt x="98896" y="180422"/>
                  </a:lnTo>
                  <a:lnTo>
                    <a:pt x="97846" y="179277"/>
                  </a:lnTo>
                  <a:lnTo>
                    <a:pt x="97513" y="178195"/>
                  </a:lnTo>
                  <a:lnTo>
                    <a:pt x="96887" y="177154"/>
                  </a:lnTo>
                  <a:lnTo>
                    <a:pt x="96403" y="177135"/>
                  </a:lnTo>
                  <a:lnTo>
                    <a:pt x="95625" y="176750"/>
                  </a:lnTo>
                  <a:lnTo>
                    <a:pt x="95439" y="176611"/>
                  </a:lnTo>
                  <a:lnTo>
                    <a:pt x="94752" y="175745"/>
                  </a:lnTo>
                  <a:lnTo>
                    <a:pt x="94577" y="175659"/>
                  </a:lnTo>
                  <a:lnTo>
                    <a:pt x="94316" y="175619"/>
                  </a:lnTo>
                  <a:lnTo>
                    <a:pt x="94161" y="175685"/>
                  </a:lnTo>
                  <a:lnTo>
                    <a:pt x="93847" y="176199"/>
                  </a:lnTo>
                  <a:lnTo>
                    <a:pt x="93565" y="176331"/>
                  </a:lnTo>
                  <a:lnTo>
                    <a:pt x="93073" y="176366"/>
                  </a:lnTo>
                  <a:lnTo>
                    <a:pt x="92676" y="176290"/>
                  </a:lnTo>
                  <a:lnTo>
                    <a:pt x="91350" y="176576"/>
                  </a:lnTo>
                  <a:lnTo>
                    <a:pt x="91084" y="176809"/>
                  </a:lnTo>
                  <a:lnTo>
                    <a:pt x="90813" y="177214"/>
                  </a:lnTo>
                  <a:lnTo>
                    <a:pt x="90554" y="177372"/>
                  </a:lnTo>
                  <a:lnTo>
                    <a:pt x="89364" y="177194"/>
                  </a:lnTo>
                  <a:lnTo>
                    <a:pt x="88935" y="177266"/>
                  </a:lnTo>
                  <a:lnTo>
                    <a:pt x="88612" y="177884"/>
                  </a:lnTo>
                  <a:lnTo>
                    <a:pt x="86526" y="178465"/>
                  </a:lnTo>
                  <a:lnTo>
                    <a:pt x="85311" y="177640"/>
                  </a:lnTo>
                  <a:lnTo>
                    <a:pt x="84595" y="177403"/>
                  </a:lnTo>
                  <a:lnTo>
                    <a:pt x="84275" y="177146"/>
                  </a:lnTo>
                  <a:lnTo>
                    <a:pt x="83901" y="175798"/>
                  </a:lnTo>
                  <a:lnTo>
                    <a:pt x="83868" y="175467"/>
                  </a:lnTo>
                  <a:lnTo>
                    <a:pt x="84015" y="174785"/>
                  </a:lnTo>
                  <a:lnTo>
                    <a:pt x="84285" y="173972"/>
                  </a:lnTo>
                  <a:lnTo>
                    <a:pt x="84303" y="173684"/>
                  </a:lnTo>
                  <a:lnTo>
                    <a:pt x="84179" y="173259"/>
                  </a:lnTo>
                  <a:lnTo>
                    <a:pt x="83082" y="173491"/>
                  </a:lnTo>
                  <a:lnTo>
                    <a:pt x="82123" y="173490"/>
                  </a:lnTo>
                  <a:lnTo>
                    <a:pt x="81359" y="173667"/>
                  </a:lnTo>
                  <a:lnTo>
                    <a:pt x="80940" y="174576"/>
                  </a:lnTo>
                  <a:lnTo>
                    <a:pt x="80870" y="175685"/>
                  </a:lnTo>
                  <a:lnTo>
                    <a:pt x="80976" y="176037"/>
                  </a:lnTo>
                  <a:lnTo>
                    <a:pt x="81011" y="176767"/>
                  </a:lnTo>
                  <a:lnTo>
                    <a:pt x="80843" y="177203"/>
                  </a:lnTo>
                  <a:lnTo>
                    <a:pt x="80696" y="177373"/>
                  </a:lnTo>
                  <a:lnTo>
                    <a:pt x="79580" y="177123"/>
                  </a:lnTo>
                  <a:lnTo>
                    <a:pt x="78791" y="176858"/>
                  </a:lnTo>
                  <a:lnTo>
                    <a:pt x="77350" y="176306"/>
                  </a:lnTo>
                  <a:lnTo>
                    <a:pt x="76738" y="175962"/>
                  </a:lnTo>
                  <a:lnTo>
                    <a:pt x="76210" y="175818"/>
                  </a:lnTo>
                  <a:lnTo>
                    <a:pt x="75322" y="176585"/>
                  </a:lnTo>
                  <a:lnTo>
                    <a:pt x="75101" y="177018"/>
                  </a:lnTo>
                  <a:lnTo>
                    <a:pt x="73635" y="176207"/>
                  </a:lnTo>
                  <a:lnTo>
                    <a:pt x="73178" y="176447"/>
                  </a:lnTo>
                  <a:lnTo>
                    <a:pt x="72107" y="177341"/>
                  </a:lnTo>
                  <a:lnTo>
                    <a:pt x="71193" y="177681"/>
                  </a:lnTo>
                  <a:lnTo>
                    <a:pt x="70274" y="177699"/>
                  </a:lnTo>
                  <a:lnTo>
                    <a:pt x="69879" y="177550"/>
                  </a:lnTo>
                  <a:lnTo>
                    <a:pt x="69646" y="177565"/>
                  </a:lnTo>
                  <a:lnTo>
                    <a:pt x="69116" y="177654"/>
                  </a:lnTo>
                  <a:lnTo>
                    <a:pt x="68674" y="177878"/>
                  </a:lnTo>
                  <a:lnTo>
                    <a:pt x="68466" y="177893"/>
                  </a:lnTo>
                  <a:lnTo>
                    <a:pt x="67919" y="177695"/>
                  </a:lnTo>
                  <a:lnTo>
                    <a:pt x="67309" y="176811"/>
                  </a:lnTo>
                  <a:lnTo>
                    <a:pt x="66705" y="176572"/>
                  </a:lnTo>
                  <a:lnTo>
                    <a:pt x="65487" y="175867"/>
                  </a:lnTo>
                  <a:lnTo>
                    <a:pt x="65263" y="175655"/>
                  </a:lnTo>
                  <a:lnTo>
                    <a:pt x="65159" y="175410"/>
                  </a:lnTo>
                  <a:lnTo>
                    <a:pt x="65318" y="174461"/>
                  </a:lnTo>
                  <a:lnTo>
                    <a:pt x="65035" y="173993"/>
                  </a:lnTo>
                  <a:lnTo>
                    <a:pt x="64083" y="173609"/>
                  </a:lnTo>
                  <a:lnTo>
                    <a:pt x="63962" y="173463"/>
                  </a:lnTo>
                  <a:lnTo>
                    <a:pt x="63707" y="172598"/>
                  </a:lnTo>
                  <a:lnTo>
                    <a:pt x="63670" y="172204"/>
                  </a:lnTo>
                  <a:lnTo>
                    <a:pt x="64082" y="171606"/>
                  </a:lnTo>
                  <a:lnTo>
                    <a:pt x="64251" y="170749"/>
                  </a:lnTo>
                  <a:lnTo>
                    <a:pt x="64343" y="170504"/>
                  </a:lnTo>
                  <a:lnTo>
                    <a:pt x="64544" y="170298"/>
                  </a:lnTo>
                  <a:lnTo>
                    <a:pt x="65055" y="169974"/>
                  </a:lnTo>
                  <a:lnTo>
                    <a:pt x="65042" y="169759"/>
                  </a:lnTo>
                  <a:lnTo>
                    <a:pt x="64872" y="169437"/>
                  </a:lnTo>
                  <a:lnTo>
                    <a:pt x="65152" y="168751"/>
                  </a:lnTo>
                  <a:lnTo>
                    <a:pt x="65714" y="167832"/>
                  </a:lnTo>
                  <a:lnTo>
                    <a:pt x="65696" y="167061"/>
                  </a:lnTo>
                  <a:lnTo>
                    <a:pt x="66026" y="166212"/>
                  </a:lnTo>
                  <a:lnTo>
                    <a:pt x="66068" y="165705"/>
                  </a:lnTo>
                  <a:lnTo>
                    <a:pt x="65940" y="165476"/>
                  </a:lnTo>
                  <a:lnTo>
                    <a:pt x="65627" y="163827"/>
                  </a:lnTo>
                  <a:lnTo>
                    <a:pt x="65401" y="162977"/>
                  </a:lnTo>
                  <a:lnTo>
                    <a:pt x="64301" y="161333"/>
                  </a:lnTo>
                  <a:lnTo>
                    <a:pt x="63510" y="160735"/>
                  </a:lnTo>
                  <a:lnTo>
                    <a:pt x="62820" y="160398"/>
                  </a:lnTo>
                  <a:lnTo>
                    <a:pt x="62361" y="159600"/>
                  </a:lnTo>
                  <a:lnTo>
                    <a:pt x="61999" y="159797"/>
                  </a:lnTo>
                  <a:lnTo>
                    <a:pt x="61621" y="159880"/>
                  </a:lnTo>
                  <a:lnTo>
                    <a:pt x="60328" y="159396"/>
                  </a:lnTo>
                  <a:lnTo>
                    <a:pt x="59471" y="158289"/>
                  </a:lnTo>
                  <a:lnTo>
                    <a:pt x="58729" y="157896"/>
                  </a:lnTo>
                  <a:lnTo>
                    <a:pt x="58036" y="157054"/>
                  </a:lnTo>
                  <a:lnTo>
                    <a:pt x="58001" y="156148"/>
                  </a:lnTo>
                  <a:lnTo>
                    <a:pt x="57334" y="155669"/>
                  </a:lnTo>
                  <a:lnTo>
                    <a:pt x="56779" y="154992"/>
                  </a:lnTo>
                  <a:lnTo>
                    <a:pt x="56771" y="154729"/>
                  </a:lnTo>
                  <a:lnTo>
                    <a:pt x="57194" y="153688"/>
                  </a:lnTo>
                  <a:lnTo>
                    <a:pt x="57066" y="153124"/>
                  </a:lnTo>
                  <a:lnTo>
                    <a:pt x="55876" y="152573"/>
                  </a:lnTo>
                  <a:lnTo>
                    <a:pt x="55266" y="152001"/>
                  </a:lnTo>
                  <a:lnTo>
                    <a:pt x="54774" y="151405"/>
                  </a:lnTo>
                  <a:lnTo>
                    <a:pt x="54386" y="151144"/>
                  </a:lnTo>
                  <a:lnTo>
                    <a:pt x="54119" y="151114"/>
                  </a:lnTo>
                  <a:lnTo>
                    <a:pt x="53482" y="150749"/>
                  </a:lnTo>
                  <a:lnTo>
                    <a:pt x="52939" y="150051"/>
                  </a:lnTo>
                  <a:lnTo>
                    <a:pt x="53062" y="149786"/>
                  </a:lnTo>
                  <a:lnTo>
                    <a:pt x="53410" y="149756"/>
                  </a:lnTo>
                  <a:lnTo>
                    <a:pt x="53677" y="149610"/>
                  </a:lnTo>
                  <a:lnTo>
                    <a:pt x="53990" y="148556"/>
                  </a:lnTo>
                  <a:lnTo>
                    <a:pt x="53445" y="147054"/>
                  </a:lnTo>
                  <a:lnTo>
                    <a:pt x="53321" y="145697"/>
                  </a:lnTo>
                  <a:lnTo>
                    <a:pt x="53019" y="144809"/>
                  </a:lnTo>
                  <a:lnTo>
                    <a:pt x="53019" y="144482"/>
                  </a:lnTo>
                  <a:lnTo>
                    <a:pt x="53102" y="144304"/>
                  </a:lnTo>
                  <a:lnTo>
                    <a:pt x="53038" y="144066"/>
                  </a:lnTo>
                  <a:lnTo>
                    <a:pt x="52925" y="143870"/>
                  </a:lnTo>
                  <a:lnTo>
                    <a:pt x="52130" y="143075"/>
                  </a:lnTo>
                  <a:lnTo>
                    <a:pt x="51860" y="142679"/>
                  </a:lnTo>
                  <a:lnTo>
                    <a:pt x="52231" y="141892"/>
                  </a:lnTo>
                  <a:lnTo>
                    <a:pt x="52387" y="141059"/>
                  </a:lnTo>
                  <a:lnTo>
                    <a:pt x="51700" y="140393"/>
                  </a:lnTo>
                  <a:lnTo>
                    <a:pt x="50902" y="139992"/>
                  </a:lnTo>
                  <a:lnTo>
                    <a:pt x="50855" y="139774"/>
                  </a:lnTo>
                  <a:lnTo>
                    <a:pt x="50898" y="139590"/>
                  </a:lnTo>
                  <a:lnTo>
                    <a:pt x="51257" y="139088"/>
                  </a:lnTo>
                  <a:lnTo>
                    <a:pt x="50729" y="138776"/>
                  </a:lnTo>
                  <a:lnTo>
                    <a:pt x="49995" y="137979"/>
                  </a:lnTo>
                  <a:lnTo>
                    <a:pt x="49784" y="137909"/>
                  </a:lnTo>
                  <a:lnTo>
                    <a:pt x="49286" y="137688"/>
                  </a:lnTo>
                  <a:lnTo>
                    <a:pt x="49109" y="137332"/>
                  </a:lnTo>
                  <a:lnTo>
                    <a:pt x="48977" y="136819"/>
                  </a:lnTo>
                  <a:lnTo>
                    <a:pt x="48238" y="135992"/>
                  </a:lnTo>
                  <a:lnTo>
                    <a:pt x="48041" y="135934"/>
                  </a:lnTo>
                  <a:lnTo>
                    <a:pt x="47340" y="136087"/>
                  </a:lnTo>
                  <a:lnTo>
                    <a:pt x="46610" y="136053"/>
                  </a:lnTo>
                  <a:lnTo>
                    <a:pt x="46364" y="135971"/>
                  </a:lnTo>
                  <a:lnTo>
                    <a:pt x="46178" y="135774"/>
                  </a:lnTo>
                  <a:lnTo>
                    <a:pt x="46038" y="133913"/>
                  </a:lnTo>
                  <a:lnTo>
                    <a:pt x="46509" y="133390"/>
                  </a:lnTo>
                  <a:lnTo>
                    <a:pt x="47363" y="132038"/>
                  </a:lnTo>
                  <a:lnTo>
                    <a:pt x="47487" y="131582"/>
                  </a:lnTo>
                  <a:lnTo>
                    <a:pt x="47464" y="131414"/>
                  </a:lnTo>
                  <a:lnTo>
                    <a:pt x="48609" y="130984"/>
                  </a:lnTo>
                  <a:lnTo>
                    <a:pt x="48561" y="130256"/>
                  </a:lnTo>
                  <a:lnTo>
                    <a:pt x="48630" y="129862"/>
                  </a:lnTo>
                  <a:lnTo>
                    <a:pt x="48945" y="129244"/>
                  </a:lnTo>
                  <a:lnTo>
                    <a:pt x="48247" y="128603"/>
                  </a:lnTo>
                  <a:lnTo>
                    <a:pt x="47593" y="127839"/>
                  </a:lnTo>
                  <a:lnTo>
                    <a:pt x="47473" y="127406"/>
                  </a:lnTo>
                  <a:lnTo>
                    <a:pt x="46852" y="126634"/>
                  </a:lnTo>
                  <a:lnTo>
                    <a:pt x="46554" y="126613"/>
                  </a:lnTo>
                  <a:lnTo>
                    <a:pt x="46236" y="126384"/>
                  </a:lnTo>
                  <a:lnTo>
                    <a:pt x="45490" y="124951"/>
                  </a:lnTo>
                  <a:lnTo>
                    <a:pt x="45634" y="124419"/>
                  </a:lnTo>
                  <a:lnTo>
                    <a:pt x="45590" y="124134"/>
                  </a:lnTo>
                  <a:lnTo>
                    <a:pt x="44843" y="123716"/>
                  </a:lnTo>
                  <a:lnTo>
                    <a:pt x="44556" y="123462"/>
                  </a:lnTo>
                  <a:lnTo>
                    <a:pt x="44202" y="122545"/>
                  </a:lnTo>
                  <a:lnTo>
                    <a:pt x="43978" y="122403"/>
                  </a:lnTo>
                  <a:lnTo>
                    <a:pt x="43145" y="122229"/>
                  </a:lnTo>
                  <a:lnTo>
                    <a:pt x="42905" y="121898"/>
                  </a:lnTo>
                  <a:lnTo>
                    <a:pt x="41963" y="121741"/>
                  </a:lnTo>
                  <a:lnTo>
                    <a:pt x="40881" y="121148"/>
                  </a:lnTo>
                  <a:lnTo>
                    <a:pt x="40517" y="120862"/>
                  </a:lnTo>
                  <a:lnTo>
                    <a:pt x="40434" y="120105"/>
                  </a:lnTo>
                  <a:lnTo>
                    <a:pt x="39411" y="120236"/>
                  </a:lnTo>
                  <a:lnTo>
                    <a:pt x="38915" y="120054"/>
                  </a:lnTo>
                  <a:lnTo>
                    <a:pt x="37662" y="119991"/>
                  </a:lnTo>
                  <a:lnTo>
                    <a:pt x="36064" y="120787"/>
                  </a:lnTo>
                  <a:lnTo>
                    <a:pt x="35529" y="121234"/>
                  </a:lnTo>
                  <a:lnTo>
                    <a:pt x="35133" y="121843"/>
                  </a:lnTo>
                  <a:lnTo>
                    <a:pt x="35233" y="122049"/>
                  </a:lnTo>
                  <a:lnTo>
                    <a:pt x="35042" y="123189"/>
                  </a:lnTo>
                  <a:lnTo>
                    <a:pt x="34738" y="123799"/>
                  </a:lnTo>
                  <a:lnTo>
                    <a:pt x="33237" y="125397"/>
                  </a:lnTo>
                  <a:lnTo>
                    <a:pt x="32421" y="126607"/>
                  </a:lnTo>
                  <a:lnTo>
                    <a:pt x="30697" y="126789"/>
                  </a:lnTo>
                  <a:lnTo>
                    <a:pt x="30387" y="127253"/>
                  </a:lnTo>
                  <a:lnTo>
                    <a:pt x="29693" y="127439"/>
                  </a:lnTo>
                  <a:lnTo>
                    <a:pt x="28618" y="127521"/>
                  </a:lnTo>
                  <a:lnTo>
                    <a:pt x="28329" y="128222"/>
                  </a:lnTo>
                  <a:lnTo>
                    <a:pt x="28306" y="128535"/>
                  </a:lnTo>
                  <a:lnTo>
                    <a:pt x="28154" y="128599"/>
                  </a:lnTo>
                  <a:lnTo>
                    <a:pt x="27904" y="128560"/>
                  </a:lnTo>
                  <a:lnTo>
                    <a:pt x="26938" y="128414"/>
                  </a:lnTo>
                  <a:lnTo>
                    <a:pt x="26764" y="127737"/>
                  </a:lnTo>
                  <a:lnTo>
                    <a:pt x="26478" y="127875"/>
                  </a:lnTo>
                  <a:lnTo>
                    <a:pt x="26467" y="128248"/>
                  </a:lnTo>
                  <a:lnTo>
                    <a:pt x="26181" y="128353"/>
                  </a:lnTo>
                  <a:lnTo>
                    <a:pt x="25686" y="128312"/>
                  </a:lnTo>
                  <a:lnTo>
                    <a:pt x="25396" y="128399"/>
                  </a:lnTo>
                  <a:lnTo>
                    <a:pt x="24915" y="129026"/>
                  </a:lnTo>
                  <a:lnTo>
                    <a:pt x="24714" y="129077"/>
                  </a:lnTo>
                  <a:lnTo>
                    <a:pt x="23991" y="128998"/>
                  </a:lnTo>
                  <a:lnTo>
                    <a:pt x="23478" y="129208"/>
                  </a:lnTo>
                  <a:lnTo>
                    <a:pt x="23061" y="129545"/>
                  </a:lnTo>
                  <a:lnTo>
                    <a:pt x="21588" y="129969"/>
                  </a:lnTo>
                  <a:lnTo>
                    <a:pt x="21134" y="130453"/>
                  </a:lnTo>
                  <a:lnTo>
                    <a:pt x="20882" y="130887"/>
                  </a:lnTo>
                  <a:lnTo>
                    <a:pt x="19228" y="131385"/>
                  </a:lnTo>
                  <a:lnTo>
                    <a:pt x="18924" y="131649"/>
                  </a:lnTo>
                  <a:lnTo>
                    <a:pt x="18818" y="132299"/>
                  </a:lnTo>
                  <a:lnTo>
                    <a:pt x="18327" y="133186"/>
                  </a:lnTo>
                  <a:lnTo>
                    <a:pt x="16272" y="133298"/>
                  </a:lnTo>
                  <a:lnTo>
                    <a:pt x="14626" y="132965"/>
                  </a:lnTo>
                  <a:lnTo>
                    <a:pt x="14022" y="133732"/>
                  </a:lnTo>
                  <a:lnTo>
                    <a:pt x="13928" y="134088"/>
                  </a:lnTo>
                  <a:lnTo>
                    <a:pt x="14000" y="134656"/>
                  </a:lnTo>
                  <a:lnTo>
                    <a:pt x="12495" y="137333"/>
                  </a:lnTo>
                  <a:lnTo>
                    <a:pt x="12091" y="138574"/>
                  </a:lnTo>
                  <a:lnTo>
                    <a:pt x="10055" y="137795"/>
                  </a:lnTo>
                  <a:lnTo>
                    <a:pt x="9491" y="137655"/>
                  </a:lnTo>
                  <a:lnTo>
                    <a:pt x="9283" y="137517"/>
                  </a:lnTo>
                  <a:lnTo>
                    <a:pt x="9024" y="137142"/>
                  </a:lnTo>
                  <a:lnTo>
                    <a:pt x="8292" y="137328"/>
                  </a:lnTo>
                  <a:lnTo>
                    <a:pt x="7335" y="137131"/>
                  </a:lnTo>
                  <a:lnTo>
                    <a:pt x="6678" y="137359"/>
                  </a:lnTo>
                  <a:lnTo>
                    <a:pt x="5474" y="137039"/>
                  </a:lnTo>
                  <a:lnTo>
                    <a:pt x="5217" y="136799"/>
                  </a:lnTo>
                  <a:lnTo>
                    <a:pt x="5265" y="136250"/>
                  </a:lnTo>
                  <a:lnTo>
                    <a:pt x="4965" y="135732"/>
                  </a:lnTo>
                  <a:lnTo>
                    <a:pt x="4332" y="135648"/>
                  </a:lnTo>
                  <a:lnTo>
                    <a:pt x="4133" y="135381"/>
                  </a:lnTo>
                  <a:lnTo>
                    <a:pt x="3958" y="134506"/>
                  </a:lnTo>
                  <a:lnTo>
                    <a:pt x="4031" y="134114"/>
                  </a:lnTo>
                  <a:lnTo>
                    <a:pt x="4253" y="133751"/>
                  </a:lnTo>
                  <a:lnTo>
                    <a:pt x="4274" y="133491"/>
                  </a:lnTo>
                  <a:lnTo>
                    <a:pt x="3978" y="133272"/>
                  </a:lnTo>
                  <a:lnTo>
                    <a:pt x="3694" y="133184"/>
                  </a:lnTo>
                  <a:lnTo>
                    <a:pt x="3628" y="132390"/>
                  </a:lnTo>
                  <a:lnTo>
                    <a:pt x="3807" y="131760"/>
                  </a:lnTo>
                  <a:lnTo>
                    <a:pt x="4074" y="131435"/>
                  </a:lnTo>
                  <a:lnTo>
                    <a:pt x="4314" y="131284"/>
                  </a:lnTo>
                  <a:lnTo>
                    <a:pt x="4651" y="131198"/>
                  </a:lnTo>
                  <a:lnTo>
                    <a:pt x="4674" y="130644"/>
                  </a:lnTo>
                  <a:lnTo>
                    <a:pt x="3986" y="129945"/>
                  </a:lnTo>
                  <a:lnTo>
                    <a:pt x="4034" y="129603"/>
                  </a:lnTo>
                  <a:lnTo>
                    <a:pt x="4282" y="129224"/>
                  </a:lnTo>
                  <a:lnTo>
                    <a:pt x="176" y="127736"/>
                  </a:lnTo>
                  <a:lnTo>
                    <a:pt x="30" y="127898"/>
                  </a:lnTo>
                  <a:lnTo>
                    <a:pt x="3" y="124237"/>
                  </a:lnTo>
                  <a:lnTo>
                    <a:pt x="84" y="122231"/>
                  </a:lnTo>
                  <a:lnTo>
                    <a:pt x="61" y="120387"/>
                  </a:lnTo>
                  <a:lnTo>
                    <a:pt x="34" y="118208"/>
                  </a:lnTo>
                  <a:lnTo>
                    <a:pt x="136" y="112486"/>
                  </a:lnTo>
                  <a:lnTo>
                    <a:pt x="0" y="95627"/>
                  </a:lnTo>
                  <a:lnTo>
                    <a:pt x="109" y="84606"/>
                  </a:lnTo>
                  <a:lnTo>
                    <a:pt x="109" y="81221"/>
                  </a:lnTo>
                  <a:lnTo>
                    <a:pt x="109" y="75207"/>
                  </a:lnTo>
                  <a:lnTo>
                    <a:pt x="108" y="68876"/>
                  </a:lnTo>
                  <a:lnTo>
                    <a:pt x="108" y="66162"/>
                  </a:lnTo>
                  <a:lnTo>
                    <a:pt x="108" y="65672"/>
                  </a:lnTo>
                  <a:lnTo>
                    <a:pt x="108" y="62597"/>
                  </a:lnTo>
                  <a:lnTo>
                    <a:pt x="108" y="62416"/>
                  </a:lnTo>
                  <a:lnTo>
                    <a:pt x="108" y="61950"/>
                  </a:lnTo>
                  <a:lnTo>
                    <a:pt x="107" y="47052"/>
                  </a:lnTo>
                  <a:lnTo>
                    <a:pt x="106" y="3394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8" name="pg769">
              <a:extLst>
                <a:ext uri="{FF2B5EF4-FFF2-40B4-BE49-F238E27FC236}">
                  <a16:creationId xmlns:a16="http://schemas.microsoft.com/office/drawing/2014/main" id="{B2E72A14-175D-E84C-BE0D-D99F1F9D0A65}"/>
                </a:ext>
              </a:extLst>
            </p:cNvPr>
            <p:cNvSpPr/>
            <p:nvPr/>
          </p:nvSpPr>
          <p:spPr>
            <a:xfrm>
              <a:off x="2205341" y="1717317"/>
              <a:ext cx="1224" cy="1474"/>
            </a:xfrm>
            <a:custGeom>
              <a:avLst/>
              <a:gdLst/>
              <a:ahLst/>
              <a:cxnLst/>
              <a:rect l="0" t="0" r="0" b="0"/>
              <a:pathLst>
                <a:path w="1224" h="1474">
                  <a:moveTo>
                    <a:pt x="0" y="215"/>
                  </a:moveTo>
                  <a:lnTo>
                    <a:pt x="211" y="1099"/>
                  </a:lnTo>
                  <a:lnTo>
                    <a:pt x="825" y="1456"/>
                  </a:lnTo>
                  <a:lnTo>
                    <a:pt x="1224" y="1474"/>
                  </a:lnTo>
                  <a:lnTo>
                    <a:pt x="1180" y="1088"/>
                  </a:lnTo>
                  <a:lnTo>
                    <a:pt x="781" y="248"/>
                  </a:lnTo>
                  <a:lnTo>
                    <a:pt x="517" y="37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89" name="pg770">
              <a:extLst>
                <a:ext uri="{FF2B5EF4-FFF2-40B4-BE49-F238E27FC236}">
                  <a16:creationId xmlns:a16="http://schemas.microsoft.com/office/drawing/2014/main" id="{33309214-9A24-5A4C-AF99-B76B0AECA62D}"/>
                </a:ext>
              </a:extLst>
            </p:cNvPr>
            <p:cNvSpPr/>
            <p:nvPr/>
          </p:nvSpPr>
          <p:spPr>
            <a:xfrm>
              <a:off x="5490688" y="2575906"/>
              <a:ext cx="138015" cy="86316"/>
            </a:xfrm>
            <a:custGeom>
              <a:avLst/>
              <a:gdLst/>
              <a:ahLst/>
              <a:cxnLst/>
              <a:rect l="0" t="0" r="0" b="0"/>
              <a:pathLst>
                <a:path w="138015" h="86316">
                  <a:moveTo>
                    <a:pt x="10063" y="293"/>
                  </a:moveTo>
                  <a:lnTo>
                    <a:pt x="12486" y="228"/>
                  </a:lnTo>
                  <a:lnTo>
                    <a:pt x="13900" y="191"/>
                  </a:lnTo>
                  <a:lnTo>
                    <a:pt x="15212" y="193"/>
                  </a:lnTo>
                  <a:lnTo>
                    <a:pt x="28512" y="213"/>
                  </a:lnTo>
                  <a:lnTo>
                    <a:pt x="29682" y="215"/>
                  </a:lnTo>
                  <a:lnTo>
                    <a:pt x="30957" y="217"/>
                  </a:lnTo>
                  <a:lnTo>
                    <a:pt x="36850" y="260"/>
                  </a:lnTo>
                  <a:lnTo>
                    <a:pt x="42547" y="260"/>
                  </a:lnTo>
                  <a:lnTo>
                    <a:pt x="42871" y="259"/>
                  </a:lnTo>
                  <a:lnTo>
                    <a:pt x="46092" y="254"/>
                  </a:lnTo>
                  <a:lnTo>
                    <a:pt x="47584" y="251"/>
                  </a:lnTo>
                  <a:lnTo>
                    <a:pt x="57139" y="235"/>
                  </a:lnTo>
                  <a:lnTo>
                    <a:pt x="61412" y="227"/>
                  </a:lnTo>
                  <a:lnTo>
                    <a:pt x="64209" y="64"/>
                  </a:lnTo>
                  <a:lnTo>
                    <a:pt x="65797" y="58"/>
                  </a:lnTo>
                  <a:lnTo>
                    <a:pt x="68506" y="48"/>
                  </a:lnTo>
                  <a:lnTo>
                    <a:pt x="70672" y="33"/>
                  </a:lnTo>
                  <a:lnTo>
                    <a:pt x="72923" y="26"/>
                  </a:lnTo>
                  <a:lnTo>
                    <a:pt x="75243" y="19"/>
                  </a:lnTo>
                  <a:lnTo>
                    <a:pt x="78643" y="9"/>
                  </a:lnTo>
                  <a:lnTo>
                    <a:pt x="81662" y="0"/>
                  </a:lnTo>
                  <a:lnTo>
                    <a:pt x="86394" y="81"/>
                  </a:lnTo>
                  <a:lnTo>
                    <a:pt x="90143" y="146"/>
                  </a:lnTo>
                  <a:lnTo>
                    <a:pt x="93198" y="197"/>
                  </a:lnTo>
                  <a:lnTo>
                    <a:pt x="95781" y="241"/>
                  </a:lnTo>
                  <a:lnTo>
                    <a:pt x="97860" y="276"/>
                  </a:lnTo>
                  <a:lnTo>
                    <a:pt x="100308" y="357"/>
                  </a:lnTo>
                  <a:lnTo>
                    <a:pt x="102911" y="403"/>
                  </a:lnTo>
                  <a:lnTo>
                    <a:pt x="104210" y="426"/>
                  </a:lnTo>
                  <a:lnTo>
                    <a:pt x="107156" y="478"/>
                  </a:lnTo>
                  <a:lnTo>
                    <a:pt x="109505" y="520"/>
                  </a:lnTo>
                  <a:lnTo>
                    <a:pt x="115409" y="613"/>
                  </a:lnTo>
                  <a:lnTo>
                    <a:pt x="115728" y="618"/>
                  </a:lnTo>
                  <a:lnTo>
                    <a:pt x="116839" y="636"/>
                  </a:lnTo>
                  <a:lnTo>
                    <a:pt x="120429" y="699"/>
                  </a:lnTo>
                  <a:lnTo>
                    <a:pt x="121788" y="699"/>
                  </a:lnTo>
                  <a:lnTo>
                    <a:pt x="122423" y="712"/>
                  </a:lnTo>
                  <a:lnTo>
                    <a:pt x="122734" y="3984"/>
                  </a:lnTo>
                  <a:lnTo>
                    <a:pt x="122633" y="5204"/>
                  </a:lnTo>
                  <a:lnTo>
                    <a:pt x="122469" y="7187"/>
                  </a:lnTo>
                  <a:lnTo>
                    <a:pt x="122341" y="8736"/>
                  </a:lnTo>
                  <a:lnTo>
                    <a:pt x="122047" y="12296"/>
                  </a:lnTo>
                  <a:lnTo>
                    <a:pt x="121788" y="18136"/>
                  </a:lnTo>
                  <a:lnTo>
                    <a:pt x="120223" y="21508"/>
                  </a:lnTo>
                  <a:lnTo>
                    <a:pt x="119783" y="21899"/>
                  </a:lnTo>
                  <a:lnTo>
                    <a:pt x="119023" y="24847"/>
                  </a:lnTo>
                  <a:lnTo>
                    <a:pt x="118934" y="25191"/>
                  </a:lnTo>
                  <a:lnTo>
                    <a:pt x="118472" y="26985"/>
                  </a:lnTo>
                  <a:lnTo>
                    <a:pt x="118356" y="28095"/>
                  </a:lnTo>
                  <a:lnTo>
                    <a:pt x="118322" y="28421"/>
                  </a:lnTo>
                  <a:lnTo>
                    <a:pt x="118041" y="31101"/>
                  </a:lnTo>
                  <a:lnTo>
                    <a:pt x="117982" y="31669"/>
                  </a:lnTo>
                  <a:lnTo>
                    <a:pt x="118409" y="34405"/>
                  </a:lnTo>
                  <a:lnTo>
                    <a:pt x="118785" y="36809"/>
                  </a:lnTo>
                  <a:lnTo>
                    <a:pt x="119216" y="38074"/>
                  </a:lnTo>
                  <a:lnTo>
                    <a:pt x="120895" y="43006"/>
                  </a:lnTo>
                  <a:lnTo>
                    <a:pt x="121373" y="44176"/>
                  </a:lnTo>
                  <a:lnTo>
                    <a:pt x="121449" y="44362"/>
                  </a:lnTo>
                  <a:lnTo>
                    <a:pt x="121528" y="44557"/>
                  </a:lnTo>
                  <a:lnTo>
                    <a:pt x="122024" y="45772"/>
                  </a:lnTo>
                  <a:lnTo>
                    <a:pt x="122475" y="46877"/>
                  </a:lnTo>
                  <a:lnTo>
                    <a:pt x="122801" y="47436"/>
                  </a:lnTo>
                  <a:lnTo>
                    <a:pt x="125141" y="51453"/>
                  </a:lnTo>
                  <a:lnTo>
                    <a:pt x="127725" y="55889"/>
                  </a:lnTo>
                  <a:lnTo>
                    <a:pt x="128634" y="57448"/>
                  </a:lnTo>
                  <a:lnTo>
                    <a:pt x="130037" y="59857"/>
                  </a:lnTo>
                  <a:lnTo>
                    <a:pt x="130640" y="60771"/>
                  </a:lnTo>
                  <a:lnTo>
                    <a:pt x="132238" y="63192"/>
                  </a:lnTo>
                  <a:lnTo>
                    <a:pt x="133874" y="65051"/>
                  </a:lnTo>
                  <a:lnTo>
                    <a:pt x="134104" y="65288"/>
                  </a:lnTo>
                  <a:lnTo>
                    <a:pt x="134424" y="65563"/>
                  </a:lnTo>
                  <a:lnTo>
                    <a:pt x="135035" y="66089"/>
                  </a:lnTo>
                  <a:lnTo>
                    <a:pt x="135243" y="66268"/>
                  </a:lnTo>
                  <a:lnTo>
                    <a:pt x="137715" y="68396"/>
                  </a:lnTo>
                  <a:lnTo>
                    <a:pt x="138015" y="68997"/>
                  </a:lnTo>
                  <a:lnTo>
                    <a:pt x="137625" y="68998"/>
                  </a:lnTo>
                  <a:lnTo>
                    <a:pt x="137159" y="69145"/>
                  </a:lnTo>
                  <a:lnTo>
                    <a:pt x="137146" y="69535"/>
                  </a:lnTo>
                  <a:lnTo>
                    <a:pt x="132368" y="69470"/>
                  </a:lnTo>
                  <a:lnTo>
                    <a:pt x="131863" y="70121"/>
                  </a:lnTo>
                  <a:lnTo>
                    <a:pt x="131539" y="69714"/>
                  </a:lnTo>
                  <a:lnTo>
                    <a:pt x="131241" y="69535"/>
                  </a:lnTo>
                  <a:lnTo>
                    <a:pt x="131203" y="70202"/>
                  </a:lnTo>
                  <a:lnTo>
                    <a:pt x="131241" y="70560"/>
                  </a:lnTo>
                  <a:lnTo>
                    <a:pt x="131889" y="70576"/>
                  </a:lnTo>
                  <a:lnTo>
                    <a:pt x="131863" y="71747"/>
                  </a:lnTo>
                  <a:lnTo>
                    <a:pt x="131850" y="72935"/>
                  </a:lnTo>
                  <a:lnTo>
                    <a:pt x="133080" y="72918"/>
                  </a:lnTo>
                  <a:lnTo>
                    <a:pt x="133352" y="73195"/>
                  </a:lnTo>
                  <a:lnTo>
                    <a:pt x="133248" y="73341"/>
                  </a:lnTo>
                  <a:lnTo>
                    <a:pt x="132769" y="73211"/>
                  </a:lnTo>
                  <a:lnTo>
                    <a:pt x="132407" y="73211"/>
                  </a:lnTo>
                  <a:lnTo>
                    <a:pt x="132316" y="73780"/>
                  </a:lnTo>
                  <a:lnTo>
                    <a:pt x="133163" y="74106"/>
                  </a:lnTo>
                  <a:lnTo>
                    <a:pt x="134126" y="74085"/>
                  </a:lnTo>
                  <a:lnTo>
                    <a:pt x="134116" y="75228"/>
                  </a:lnTo>
                  <a:lnTo>
                    <a:pt x="134152" y="76030"/>
                  </a:lnTo>
                  <a:lnTo>
                    <a:pt x="134251" y="76429"/>
                  </a:lnTo>
                  <a:lnTo>
                    <a:pt x="134258" y="77619"/>
                  </a:lnTo>
                  <a:lnTo>
                    <a:pt x="134233" y="78806"/>
                  </a:lnTo>
                  <a:lnTo>
                    <a:pt x="134077" y="78790"/>
                  </a:lnTo>
                  <a:lnTo>
                    <a:pt x="133982" y="77042"/>
                  </a:lnTo>
                  <a:lnTo>
                    <a:pt x="133948" y="77619"/>
                  </a:lnTo>
                  <a:lnTo>
                    <a:pt x="133300" y="77635"/>
                  </a:lnTo>
                  <a:lnTo>
                    <a:pt x="133274" y="78221"/>
                  </a:lnTo>
                  <a:lnTo>
                    <a:pt x="133106" y="78790"/>
                  </a:lnTo>
                  <a:lnTo>
                    <a:pt x="132381" y="78806"/>
                  </a:lnTo>
                  <a:lnTo>
                    <a:pt x="132350" y="78236"/>
                  </a:lnTo>
                  <a:lnTo>
                    <a:pt x="129222" y="78237"/>
                  </a:lnTo>
                  <a:lnTo>
                    <a:pt x="128911" y="78237"/>
                  </a:lnTo>
                  <a:lnTo>
                    <a:pt x="128587" y="78481"/>
                  </a:lnTo>
                  <a:lnTo>
                    <a:pt x="128854" y="78804"/>
                  </a:lnTo>
                  <a:lnTo>
                    <a:pt x="129222" y="78790"/>
                  </a:lnTo>
                  <a:lnTo>
                    <a:pt x="128859" y="80010"/>
                  </a:lnTo>
                  <a:lnTo>
                    <a:pt x="127383" y="79961"/>
                  </a:lnTo>
                  <a:lnTo>
                    <a:pt x="127422" y="79343"/>
                  </a:lnTo>
                  <a:lnTo>
                    <a:pt x="127448" y="78774"/>
                  </a:lnTo>
                  <a:lnTo>
                    <a:pt x="126697" y="78774"/>
                  </a:lnTo>
                  <a:lnTo>
                    <a:pt x="126749" y="77603"/>
                  </a:lnTo>
                  <a:lnTo>
                    <a:pt x="125475" y="77641"/>
                  </a:lnTo>
                  <a:lnTo>
                    <a:pt x="125234" y="77066"/>
                  </a:lnTo>
                  <a:lnTo>
                    <a:pt x="124716" y="77050"/>
                  </a:lnTo>
                  <a:lnTo>
                    <a:pt x="124586" y="76724"/>
                  </a:lnTo>
                  <a:lnTo>
                    <a:pt x="124575" y="76432"/>
                  </a:lnTo>
                  <a:lnTo>
                    <a:pt x="123563" y="76432"/>
                  </a:lnTo>
                  <a:lnTo>
                    <a:pt x="123304" y="76432"/>
                  </a:lnTo>
                  <a:lnTo>
                    <a:pt x="123007" y="76058"/>
                  </a:lnTo>
                  <a:lnTo>
                    <a:pt x="122437" y="74626"/>
                  </a:lnTo>
                  <a:lnTo>
                    <a:pt x="122558" y="74252"/>
                  </a:lnTo>
                  <a:lnTo>
                    <a:pt x="122618" y="74090"/>
                  </a:lnTo>
                  <a:lnTo>
                    <a:pt x="119744" y="74155"/>
                  </a:lnTo>
                  <a:lnTo>
                    <a:pt x="119757" y="73618"/>
                  </a:lnTo>
                  <a:lnTo>
                    <a:pt x="119562" y="73488"/>
                  </a:lnTo>
                  <a:lnTo>
                    <a:pt x="119148" y="73504"/>
                  </a:lnTo>
                  <a:lnTo>
                    <a:pt x="119174" y="71796"/>
                  </a:lnTo>
                  <a:lnTo>
                    <a:pt x="118785" y="71812"/>
                  </a:lnTo>
                  <a:lnTo>
                    <a:pt x="118604" y="71520"/>
                  </a:lnTo>
                  <a:lnTo>
                    <a:pt x="118656" y="70641"/>
                  </a:lnTo>
                  <a:lnTo>
                    <a:pt x="117892" y="70658"/>
                  </a:lnTo>
                  <a:lnTo>
                    <a:pt x="117284" y="70885"/>
                  </a:lnTo>
                  <a:lnTo>
                    <a:pt x="117258" y="71487"/>
                  </a:lnTo>
                  <a:lnTo>
                    <a:pt x="117035" y="71637"/>
                  </a:lnTo>
                  <a:lnTo>
                    <a:pt x="117028" y="71783"/>
                  </a:lnTo>
                  <a:lnTo>
                    <a:pt x="116066" y="71943"/>
                  </a:lnTo>
                  <a:lnTo>
                    <a:pt x="116040" y="71178"/>
                  </a:lnTo>
                  <a:lnTo>
                    <a:pt x="115328" y="71194"/>
                  </a:lnTo>
                  <a:lnTo>
                    <a:pt x="115341" y="71926"/>
                  </a:lnTo>
                  <a:lnTo>
                    <a:pt x="116090" y="72438"/>
                  </a:lnTo>
                  <a:lnTo>
                    <a:pt x="116760" y="72289"/>
                  </a:lnTo>
                  <a:lnTo>
                    <a:pt x="116771" y="72105"/>
                  </a:lnTo>
                  <a:lnTo>
                    <a:pt x="116957" y="72105"/>
                  </a:lnTo>
                  <a:lnTo>
                    <a:pt x="117180" y="72120"/>
                  </a:lnTo>
                  <a:lnTo>
                    <a:pt x="117439" y="72463"/>
                  </a:lnTo>
                  <a:lnTo>
                    <a:pt x="117483" y="72730"/>
                  </a:lnTo>
                  <a:lnTo>
                    <a:pt x="117219" y="72821"/>
                  </a:lnTo>
                  <a:lnTo>
                    <a:pt x="117219" y="74236"/>
                  </a:lnTo>
                  <a:lnTo>
                    <a:pt x="117180" y="74724"/>
                  </a:lnTo>
                  <a:lnTo>
                    <a:pt x="116558" y="74935"/>
                  </a:lnTo>
                  <a:lnTo>
                    <a:pt x="116533" y="76009"/>
                  </a:lnTo>
                  <a:lnTo>
                    <a:pt x="117715" y="75992"/>
                  </a:lnTo>
                  <a:lnTo>
                    <a:pt x="117815" y="76269"/>
                  </a:lnTo>
                  <a:lnTo>
                    <a:pt x="117815" y="76562"/>
                  </a:lnTo>
                  <a:lnTo>
                    <a:pt x="120378" y="76497"/>
                  </a:lnTo>
                  <a:lnTo>
                    <a:pt x="120326" y="77684"/>
                  </a:lnTo>
                  <a:lnTo>
                    <a:pt x="119679" y="77684"/>
                  </a:lnTo>
                  <a:lnTo>
                    <a:pt x="119679" y="81377"/>
                  </a:lnTo>
                  <a:lnTo>
                    <a:pt x="119459" y="83231"/>
                  </a:lnTo>
                  <a:lnTo>
                    <a:pt x="115277" y="82515"/>
                  </a:lnTo>
                  <a:lnTo>
                    <a:pt x="115147" y="83182"/>
                  </a:lnTo>
                  <a:lnTo>
                    <a:pt x="115160" y="83410"/>
                  </a:lnTo>
                  <a:lnTo>
                    <a:pt x="115147" y="83914"/>
                  </a:lnTo>
                  <a:lnTo>
                    <a:pt x="114698" y="84478"/>
                  </a:lnTo>
                  <a:lnTo>
                    <a:pt x="113853" y="84500"/>
                  </a:lnTo>
                  <a:lnTo>
                    <a:pt x="113840" y="84744"/>
                  </a:lnTo>
                  <a:lnTo>
                    <a:pt x="114228" y="84727"/>
                  </a:lnTo>
                  <a:lnTo>
                    <a:pt x="114254" y="85085"/>
                  </a:lnTo>
                  <a:lnTo>
                    <a:pt x="112428" y="85085"/>
                  </a:lnTo>
                  <a:lnTo>
                    <a:pt x="112543" y="86312"/>
                  </a:lnTo>
                  <a:lnTo>
                    <a:pt x="112021" y="86316"/>
                  </a:lnTo>
                  <a:lnTo>
                    <a:pt x="112014" y="85215"/>
                  </a:lnTo>
                  <a:lnTo>
                    <a:pt x="111380" y="85362"/>
                  </a:lnTo>
                  <a:lnTo>
                    <a:pt x="108414" y="85362"/>
                  </a:lnTo>
                  <a:lnTo>
                    <a:pt x="107793" y="84126"/>
                  </a:lnTo>
                  <a:lnTo>
                    <a:pt x="106900" y="83605"/>
                  </a:lnTo>
                  <a:lnTo>
                    <a:pt x="106861" y="81686"/>
                  </a:lnTo>
                  <a:lnTo>
                    <a:pt x="105449" y="81751"/>
                  </a:lnTo>
                  <a:lnTo>
                    <a:pt x="104349" y="81800"/>
                  </a:lnTo>
                  <a:lnTo>
                    <a:pt x="104362" y="82906"/>
                  </a:lnTo>
                  <a:lnTo>
                    <a:pt x="103585" y="82792"/>
                  </a:lnTo>
                  <a:lnTo>
                    <a:pt x="103404" y="82190"/>
                  </a:lnTo>
                  <a:lnTo>
                    <a:pt x="103416" y="81800"/>
                  </a:lnTo>
                  <a:lnTo>
                    <a:pt x="102471" y="81816"/>
                  </a:lnTo>
                  <a:lnTo>
                    <a:pt x="100387" y="81865"/>
                  </a:lnTo>
                  <a:lnTo>
                    <a:pt x="99362" y="81881"/>
                  </a:lnTo>
                  <a:lnTo>
                    <a:pt x="99234" y="81881"/>
                  </a:lnTo>
                  <a:lnTo>
                    <a:pt x="98975" y="81881"/>
                  </a:lnTo>
                  <a:lnTo>
                    <a:pt x="98265" y="81897"/>
                  </a:lnTo>
                  <a:lnTo>
                    <a:pt x="95370" y="81890"/>
                  </a:lnTo>
                  <a:lnTo>
                    <a:pt x="94445" y="81930"/>
                  </a:lnTo>
                  <a:lnTo>
                    <a:pt x="93966" y="81930"/>
                  </a:lnTo>
                  <a:lnTo>
                    <a:pt x="93576" y="81930"/>
                  </a:lnTo>
                  <a:lnTo>
                    <a:pt x="93071" y="81930"/>
                  </a:lnTo>
                  <a:lnTo>
                    <a:pt x="92553" y="81930"/>
                  </a:lnTo>
                  <a:lnTo>
                    <a:pt x="90935" y="81962"/>
                  </a:lnTo>
                  <a:lnTo>
                    <a:pt x="90663" y="81962"/>
                  </a:lnTo>
                  <a:lnTo>
                    <a:pt x="90015" y="81995"/>
                  </a:lnTo>
                  <a:lnTo>
                    <a:pt x="89990" y="81556"/>
                  </a:lnTo>
                  <a:lnTo>
                    <a:pt x="89583" y="80880"/>
                  </a:lnTo>
                  <a:lnTo>
                    <a:pt x="88798" y="80921"/>
                  </a:lnTo>
                  <a:lnTo>
                    <a:pt x="88822" y="80107"/>
                  </a:lnTo>
                  <a:lnTo>
                    <a:pt x="89433" y="80222"/>
                  </a:lnTo>
                  <a:lnTo>
                    <a:pt x="89692" y="80108"/>
                  </a:lnTo>
                  <a:lnTo>
                    <a:pt x="89700" y="79930"/>
                  </a:lnTo>
                  <a:lnTo>
                    <a:pt x="89436" y="79746"/>
                  </a:lnTo>
                  <a:lnTo>
                    <a:pt x="88811" y="79750"/>
                  </a:lnTo>
                  <a:lnTo>
                    <a:pt x="88811" y="77359"/>
                  </a:lnTo>
                  <a:lnTo>
                    <a:pt x="89614" y="77262"/>
                  </a:lnTo>
                  <a:lnTo>
                    <a:pt x="89821" y="77912"/>
                  </a:lnTo>
                  <a:lnTo>
                    <a:pt x="90028" y="78140"/>
                  </a:lnTo>
                  <a:lnTo>
                    <a:pt x="90727" y="77912"/>
                  </a:lnTo>
                  <a:lnTo>
                    <a:pt x="91310" y="77912"/>
                  </a:lnTo>
                  <a:lnTo>
                    <a:pt x="91337" y="78413"/>
                  </a:lnTo>
                  <a:lnTo>
                    <a:pt x="91885" y="78396"/>
                  </a:lnTo>
                  <a:lnTo>
                    <a:pt x="92138" y="78171"/>
                  </a:lnTo>
                  <a:lnTo>
                    <a:pt x="92605" y="77196"/>
                  </a:lnTo>
                  <a:lnTo>
                    <a:pt x="92605" y="76611"/>
                  </a:lnTo>
                  <a:lnTo>
                    <a:pt x="92618" y="74692"/>
                  </a:lnTo>
                  <a:lnTo>
                    <a:pt x="92644" y="73716"/>
                  </a:lnTo>
                  <a:lnTo>
                    <a:pt x="92825" y="72447"/>
                  </a:lnTo>
                  <a:lnTo>
                    <a:pt x="92929" y="70804"/>
                  </a:lnTo>
                  <a:lnTo>
                    <a:pt x="92657" y="71146"/>
                  </a:lnTo>
                  <a:lnTo>
                    <a:pt x="92035" y="71097"/>
                  </a:lnTo>
                  <a:lnTo>
                    <a:pt x="92035" y="70950"/>
                  </a:lnTo>
                  <a:lnTo>
                    <a:pt x="92048" y="70739"/>
                  </a:lnTo>
                  <a:lnTo>
                    <a:pt x="92359" y="70737"/>
                  </a:lnTo>
                  <a:lnTo>
                    <a:pt x="92644" y="70430"/>
                  </a:lnTo>
                  <a:lnTo>
                    <a:pt x="90934" y="69584"/>
                  </a:lnTo>
                  <a:lnTo>
                    <a:pt x="90923" y="68752"/>
                  </a:lnTo>
                  <a:lnTo>
                    <a:pt x="90922" y="68133"/>
                  </a:lnTo>
                  <a:lnTo>
                    <a:pt x="90688" y="67421"/>
                  </a:lnTo>
                  <a:lnTo>
                    <a:pt x="90349" y="67703"/>
                  </a:lnTo>
                  <a:lnTo>
                    <a:pt x="90287" y="68381"/>
                  </a:lnTo>
                  <a:lnTo>
                    <a:pt x="89692" y="68462"/>
                  </a:lnTo>
                  <a:lnTo>
                    <a:pt x="89649" y="68246"/>
                  </a:lnTo>
                  <a:lnTo>
                    <a:pt x="88408" y="68188"/>
                  </a:lnTo>
                  <a:lnTo>
                    <a:pt x="88277" y="68589"/>
                  </a:lnTo>
                  <a:lnTo>
                    <a:pt x="86505" y="67931"/>
                  </a:lnTo>
                  <a:lnTo>
                    <a:pt x="85652" y="67356"/>
                  </a:lnTo>
                  <a:lnTo>
                    <a:pt x="84629" y="66982"/>
                  </a:lnTo>
                  <a:lnTo>
                    <a:pt x="84629" y="66282"/>
                  </a:lnTo>
                  <a:lnTo>
                    <a:pt x="83981" y="66299"/>
                  </a:lnTo>
                  <a:lnTo>
                    <a:pt x="83981" y="64070"/>
                  </a:lnTo>
                  <a:lnTo>
                    <a:pt x="83684" y="63680"/>
                  </a:lnTo>
                  <a:lnTo>
                    <a:pt x="83047" y="63883"/>
                  </a:lnTo>
                  <a:lnTo>
                    <a:pt x="83049" y="62753"/>
                  </a:lnTo>
                  <a:lnTo>
                    <a:pt x="80835" y="62736"/>
                  </a:lnTo>
                  <a:lnTo>
                    <a:pt x="80848" y="63338"/>
                  </a:lnTo>
                  <a:lnTo>
                    <a:pt x="80032" y="63338"/>
                  </a:lnTo>
                  <a:lnTo>
                    <a:pt x="80032" y="63956"/>
                  </a:lnTo>
                  <a:lnTo>
                    <a:pt x="80240" y="63956"/>
                  </a:lnTo>
                  <a:lnTo>
                    <a:pt x="80241" y="64962"/>
                  </a:lnTo>
                  <a:lnTo>
                    <a:pt x="79890" y="65388"/>
                  </a:lnTo>
                  <a:lnTo>
                    <a:pt x="78750" y="65079"/>
                  </a:lnTo>
                  <a:lnTo>
                    <a:pt x="78336" y="65697"/>
                  </a:lnTo>
                  <a:lnTo>
                    <a:pt x="78323" y="67486"/>
                  </a:lnTo>
                  <a:lnTo>
                    <a:pt x="80835" y="67470"/>
                  </a:lnTo>
                  <a:lnTo>
                    <a:pt x="80874" y="69763"/>
                  </a:lnTo>
                  <a:lnTo>
                    <a:pt x="82130" y="69861"/>
                  </a:lnTo>
                  <a:lnTo>
                    <a:pt x="76549" y="69877"/>
                  </a:lnTo>
                  <a:lnTo>
                    <a:pt x="76132" y="70020"/>
                  </a:lnTo>
                  <a:lnTo>
                    <a:pt x="76135" y="70739"/>
                  </a:lnTo>
                  <a:lnTo>
                    <a:pt x="75980" y="70755"/>
                  </a:lnTo>
                  <a:lnTo>
                    <a:pt x="75993" y="70105"/>
                  </a:lnTo>
                  <a:lnTo>
                    <a:pt x="75646" y="69898"/>
                  </a:lnTo>
                  <a:lnTo>
                    <a:pt x="70218" y="69926"/>
                  </a:lnTo>
                  <a:lnTo>
                    <a:pt x="70568" y="68120"/>
                  </a:lnTo>
                  <a:lnTo>
                    <a:pt x="69506" y="67746"/>
                  </a:lnTo>
                  <a:lnTo>
                    <a:pt x="67266" y="67453"/>
                  </a:lnTo>
                  <a:lnTo>
                    <a:pt x="65725" y="66917"/>
                  </a:lnTo>
                  <a:lnTo>
                    <a:pt x="65735" y="65800"/>
                  </a:lnTo>
                  <a:lnTo>
                    <a:pt x="66730" y="65787"/>
                  </a:lnTo>
                  <a:lnTo>
                    <a:pt x="67654" y="65128"/>
                  </a:lnTo>
                  <a:lnTo>
                    <a:pt x="67835" y="64526"/>
                  </a:lnTo>
                  <a:lnTo>
                    <a:pt x="67649" y="63548"/>
                  </a:lnTo>
                  <a:lnTo>
                    <a:pt x="66420" y="63420"/>
                  </a:lnTo>
                  <a:lnTo>
                    <a:pt x="66528" y="63176"/>
                  </a:lnTo>
                  <a:lnTo>
                    <a:pt x="65725" y="63371"/>
                  </a:lnTo>
                  <a:lnTo>
                    <a:pt x="65738" y="58524"/>
                  </a:lnTo>
                  <a:lnTo>
                    <a:pt x="65260" y="58233"/>
                  </a:lnTo>
                  <a:lnTo>
                    <a:pt x="65025" y="57939"/>
                  </a:lnTo>
                  <a:lnTo>
                    <a:pt x="64922" y="57694"/>
                  </a:lnTo>
                  <a:lnTo>
                    <a:pt x="63967" y="57617"/>
                  </a:lnTo>
                  <a:lnTo>
                    <a:pt x="63940" y="57334"/>
                  </a:lnTo>
                  <a:lnTo>
                    <a:pt x="64227" y="56849"/>
                  </a:lnTo>
                  <a:lnTo>
                    <a:pt x="63252" y="56100"/>
                  </a:lnTo>
                  <a:lnTo>
                    <a:pt x="63278" y="52099"/>
                  </a:lnTo>
                  <a:lnTo>
                    <a:pt x="65776" y="52034"/>
                  </a:lnTo>
                  <a:lnTo>
                    <a:pt x="65789" y="50309"/>
                  </a:lnTo>
                  <a:lnTo>
                    <a:pt x="64158" y="50326"/>
                  </a:lnTo>
                  <a:lnTo>
                    <a:pt x="64120" y="49682"/>
                  </a:lnTo>
                  <a:lnTo>
                    <a:pt x="63626" y="49564"/>
                  </a:lnTo>
                  <a:lnTo>
                    <a:pt x="62721" y="49694"/>
                  </a:lnTo>
                  <a:lnTo>
                    <a:pt x="62449" y="50065"/>
                  </a:lnTo>
                  <a:lnTo>
                    <a:pt x="62230" y="50040"/>
                  </a:lnTo>
                  <a:lnTo>
                    <a:pt x="62061" y="50672"/>
                  </a:lnTo>
                  <a:lnTo>
                    <a:pt x="61439" y="50684"/>
                  </a:lnTo>
                  <a:lnTo>
                    <a:pt x="61644" y="50399"/>
                  </a:lnTo>
                  <a:lnTo>
                    <a:pt x="61711" y="49773"/>
                  </a:lnTo>
                  <a:lnTo>
                    <a:pt x="59548" y="49773"/>
                  </a:lnTo>
                  <a:lnTo>
                    <a:pt x="59581" y="46235"/>
                  </a:lnTo>
                  <a:lnTo>
                    <a:pt x="58279" y="46229"/>
                  </a:lnTo>
                  <a:lnTo>
                    <a:pt x="58280" y="48293"/>
                  </a:lnTo>
                  <a:lnTo>
                    <a:pt x="56347" y="46221"/>
                  </a:lnTo>
                  <a:lnTo>
                    <a:pt x="53355" y="46242"/>
                  </a:lnTo>
                  <a:lnTo>
                    <a:pt x="53117" y="46597"/>
                  </a:lnTo>
                  <a:lnTo>
                    <a:pt x="52977" y="47416"/>
                  </a:lnTo>
                  <a:lnTo>
                    <a:pt x="53150" y="48007"/>
                  </a:lnTo>
                  <a:lnTo>
                    <a:pt x="53075" y="49887"/>
                  </a:lnTo>
                  <a:lnTo>
                    <a:pt x="48789" y="49919"/>
                  </a:lnTo>
                  <a:lnTo>
                    <a:pt x="48799" y="49282"/>
                  </a:lnTo>
                  <a:lnTo>
                    <a:pt x="48193" y="49176"/>
                  </a:lnTo>
                  <a:lnTo>
                    <a:pt x="48300" y="48951"/>
                  </a:lnTo>
                  <a:lnTo>
                    <a:pt x="48805" y="48865"/>
                  </a:lnTo>
                  <a:lnTo>
                    <a:pt x="48828" y="47431"/>
                  </a:lnTo>
                  <a:lnTo>
                    <a:pt x="46976" y="47414"/>
                  </a:lnTo>
                  <a:lnTo>
                    <a:pt x="46017" y="47518"/>
                  </a:lnTo>
                  <a:lnTo>
                    <a:pt x="45777" y="47681"/>
                  </a:lnTo>
                  <a:lnTo>
                    <a:pt x="45707" y="48123"/>
                  </a:lnTo>
                  <a:lnTo>
                    <a:pt x="45079" y="48104"/>
                  </a:lnTo>
                  <a:lnTo>
                    <a:pt x="45110" y="45683"/>
                  </a:lnTo>
                  <a:lnTo>
                    <a:pt x="45034" y="44015"/>
                  </a:lnTo>
                  <a:lnTo>
                    <a:pt x="44464" y="43738"/>
                  </a:lnTo>
                  <a:lnTo>
                    <a:pt x="43813" y="43710"/>
                  </a:lnTo>
                  <a:lnTo>
                    <a:pt x="43556" y="43559"/>
                  </a:lnTo>
                  <a:lnTo>
                    <a:pt x="43133" y="43457"/>
                  </a:lnTo>
                  <a:lnTo>
                    <a:pt x="41918" y="43436"/>
                  </a:lnTo>
                  <a:lnTo>
                    <a:pt x="41913" y="40827"/>
                  </a:lnTo>
                  <a:lnTo>
                    <a:pt x="41745" y="40404"/>
                  </a:lnTo>
                  <a:lnTo>
                    <a:pt x="40682" y="40555"/>
                  </a:lnTo>
                  <a:lnTo>
                    <a:pt x="39907" y="40078"/>
                  </a:lnTo>
                  <a:lnTo>
                    <a:pt x="39920" y="41413"/>
                  </a:lnTo>
                  <a:lnTo>
                    <a:pt x="39671" y="41602"/>
                  </a:lnTo>
                  <a:lnTo>
                    <a:pt x="38948" y="41656"/>
                  </a:lnTo>
                  <a:lnTo>
                    <a:pt x="38923" y="42567"/>
                  </a:lnTo>
                  <a:lnTo>
                    <a:pt x="37696" y="42580"/>
                  </a:lnTo>
                  <a:lnTo>
                    <a:pt x="37498" y="43576"/>
                  </a:lnTo>
                  <a:lnTo>
                    <a:pt x="36888" y="43495"/>
                  </a:lnTo>
                  <a:lnTo>
                    <a:pt x="35504" y="42600"/>
                  </a:lnTo>
                  <a:lnTo>
                    <a:pt x="35504" y="41445"/>
                  </a:lnTo>
                  <a:lnTo>
                    <a:pt x="32947" y="41469"/>
                  </a:lnTo>
                  <a:lnTo>
                    <a:pt x="32947" y="40869"/>
                  </a:lnTo>
                  <a:lnTo>
                    <a:pt x="32290" y="40595"/>
                  </a:lnTo>
                  <a:lnTo>
                    <a:pt x="31539" y="40602"/>
                  </a:lnTo>
                  <a:lnTo>
                    <a:pt x="31206" y="39191"/>
                  </a:lnTo>
                  <a:lnTo>
                    <a:pt x="30410" y="38652"/>
                  </a:lnTo>
                  <a:lnTo>
                    <a:pt x="30422" y="35846"/>
                  </a:lnTo>
                  <a:lnTo>
                    <a:pt x="29505" y="36504"/>
                  </a:lnTo>
                  <a:lnTo>
                    <a:pt x="29314" y="36750"/>
                  </a:lnTo>
                  <a:lnTo>
                    <a:pt x="28596" y="37329"/>
                  </a:lnTo>
                  <a:lnTo>
                    <a:pt x="27519" y="37106"/>
                  </a:lnTo>
                  <a:lnTo>
                    <a:pt x="26590" y="37229"/>
                  </a:lnTo>
                  <a:lnTo>
                    <a:pt x="26136" y="37478"/>
                  </a:lnTo>
                  <a:lnTo>
                    <a:pt x="26036" y="37645"/>
                  </a:lnTo>
                  <a:lnTo>
                    <a:pt x="25175" y="37507"/>
                  </a:lnTo>
                  <a:lnTo>
                    <a:pt x="25498" y="35725"/>
                  </a:lnTo>
                  <a:lnTo>
                    <a:pt x="25921" y="34304"/>
                  </a:lnTo>
                  <a:lnTo>
                    <a:pt x="25877" y="33966"/>
                  </a:lnTo>
                  <a:lnTo>
                    <a:pt x="25471" y="33746"/>
                  </a:lnTo>
                  <a:lnTo>
                    <a:pt x="24617" y="33605"/>
                  </a:lnTo>
                  <a:lnTo>
                    <a:pt x="23991" y="33274"/>
                  </a:lnTo>
                  <a:lnTo>
                    <a:pt x="23498" y="32760"/>
                  </a:lnTo>
                  <a:lnTo>
                    <a:pt x="23500" y="32154"/>
                  </a:lnTo>
                  <a:lnTo>
                    <a:pt x="24139" y="32146"/>
                  </a:lnTo>
                  <a:lnTo>
                    <a:pt x="24126" y="29821"/>
                  </a:lnTo>
                  <a:lnTo>
                    <a:pt x="24946" y="29818"/>
                  </a:lnTo>
                  <a:lnTo>
                    <a:pt x="24621" y="29405"/>
                  </a:lnTo>
                  <a:lnTo>
                    <a:pt x="23995" y="29155"/>
                  </a:lnTo>
                  <a:lnTo>
                    <a:pt x="23344" y="28761"/>
                  </a:lnTo>
                  <a:lnTo>
                    <a:pt x="23073" y="28270"/>
                  </a:lnTo>
                  <a:lnTo>
                    <a:pt x="23017" y="28039"/>
                  </a:lnTo>
                  <a:lnTo>
                    <a:pt x="23432" y="26864"/>
                  </a:lnTo>
                  <a:lnTo>
                    <a:pt x="24107" y="26112"/>
                  </a:lnTo>
                  <a:lnTo>
                    <a:pt x="24716" y="25055"/>
                  </a:lnTo>
                  <a:lnTo>
                    <a:pt x="20366" y="25053"/>
                  </a:lnTo>
                  <a:lnTo>
                    <a:pt x="20357" y="22698"/>
                  </a:lnTo>
                  <a:lnTo>
                    <a:pt x="17826" y="22691"/>
                  </a:lnTo>
                  <a:lnTo>
                    <a:pt x="17761" y="27420"/>
                  </a:lnTo>
                  <a:lnTo>
                    <a:pt x="17657" y="27223"/>
                  </a:lnTo>
                  <a:lnTo>
                    <a:pt x="16599" y="26185"/>
                  </a:lnTo>
                  <a:lnTo>
                    <a:pt x="16574" y="29801"/>
                  </a:lnTo>
                  <a:lnTo>
                    <a:pt x="11513" y="29781"/>
                  </a:lnTo>
                  <a:lnTo>
                    <a:pt x="11493" y="27378"/>
                  </a:lnTo>
                  <a:lnTo>
                    <a:pt x="11482" y="25019"/>
                  </a:lnTo>
                  <a:lnTo>
                    <a:pt x="5219" y="25027"/>
                  </a:lnTo>
                  <a:lnTo>
                    <a:pt x="5198" y="22974"/>
                  </a:lnTo>
                  <a:lnTo>
                    <a:pt x="5148" y="10847"/>
                  </a:lnTo>
                  <a:lnTo>
                    <a:pt x="2638" y="10863"/>
                  </a:lnTo>
                  <a:lnTo>
                    <a:pt x="2628" y="6139"/>
                  </a:lnTo>
                  <a:lnTo>
                    <a:pt x="1367" y="6141"/>
                  </a:lnTo>
                  <a:lnTo>
                    <a:pt x="1157" y="5773"/>
                  </a:lnTo>
                  <a:lnTo>
                    <a:pt x="1392" y="5488"/>
                  </a:lnTo>
                  <a:lnTo>
                    <a:pt x="1667" y="4848"/>
                  </a:lnTo>
                  <a:lnTo>
                    <a:pt x="1719" y="4633"/>
                  </a:lnTo>
                  <a:lnTo>
                    <a:pt x="1667" y="4447"/>
                  </a:lnTo>
                  <a:lnTo>
                    <a:pt x="1247" y="3766"/>
                  </a:lnTo>
                  <a:lnTo>
                    <a:pt x="86" y="3785"/>
                  </a:lnTo>
                  <a:lnTo>
                    <a:pt x="0" y="592"/>
                  </a:lnTo>
                  <a:lnTo>
                    <a:pt x="5001" y="42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0" name="pg771">
              <a:extLst>
                <a:ext uri="{FF2B5EF4-FFF2-40B4-BE49-F238E27FC236}">
                  <a16:creationId xmlns:a16="http://schemas.microsoft.com/office/drawing/2014/main" id="{BF8A0D1F-0252-4D44-B86F-B646EED97309}"/>
                </a:ext>
              </a:extLst>
            </p:cNvPr>
            <p:cNvSpPr/>
            <p:nvPr/>
          </p:nvSpPr>
          <p:spPr>
            <a:xfrm>
              <a:off x="5454896" y="2598598"/>
              <a:ext cx="157776" cy="91622"/>
            </a:xfrm>
            <a:custGeom>
              <a:avLst/>
              <a:gdLst/>
              <a:ahLst/>
              <a:cxnLst/>
              <a:rect l="0" t="0" r="0" b="0"/>
              <a:pathLst>
                <a:path w="157776" h="91622">
                  <a:moveTo>
                    <a:pt x="150046" y="62393"/>
                  </a:moveTo>
                  <a:lnTo>
                    <a:pt x="150227" y="62393"/>
                  </a:lnTo>
                  <a:lnTo>
                    <a:pt x="150396" y="64622"/>
                  </a:lnTo>
                  <a:lnTo>
                    <a:pt x="150680" y="64846"/>
                  </a:lnTo>
                  <a:lnTo>
                    <a:pt x="150616" y="64980"/>
                  </a:lnTo>
                  <a:lnTo>
                    <a:pt x="150732" y="65289"/>
                  </a:lnTo>
                  <a:lnTo>
                    <a:pt x="152079" y="65240"/>
                  </a:lnTo>
                  <a:lnTo>
                    <a:pt x="152092" y="65890"/>
                  </a:lnTo>
                  <a:lnTo>
                    <a:pt x="151276" y="65939"/>
                  </a:lnTo>
                  <a:lnTo>
                    <a:pt x="151121" y="66346"/>
                  </a:lnTo>
                  <a:lnTo>
                    <a:pt x="151211" y="66818"/>
                  </a:lnTo>
                  <a:lnTo>
                    <a:pt x="151600" y="67989"/>
                  </a:lnTo>
                  <a:lnTo>
                    <a:pt x="151859" y="68233"/>
                  </a:lnTo>
                  <a:lnTo>
                    <a:pt x="154876" y="68168"/>
                  </a:lnTo>
                  <a:lnTo>
                    <a:pt x="154902" y="69615"/>
                  </a:lnTo>
                  <a:lnTo>
                    <a:pt x="155704" y="69892"/>
                  </a:lnTo>
                  <a:lnTo>
                    <a:pt x="155989" y="70103"/>
                  </a:lnTo>
                  <a:lnTo>
                    <a:pt x="154746" y="69680"/>
                  </a:lnTo>
                  <a:lnTo>
                    <a:pt x="154863" y="70000"/>
                  </a:lnTo>
                  <a:lnTo>
                    <a:pt x="154928" y="70233"/>
                  </a:lnTo>
                  <a:lnTo>
                    <a:pt x="154928" y="70477"/>
                  </a:lnTo>
                  <a:lnTo>
                    <a:pt x="153918" y="70510"/>
                  </a:lnTo>
                  <a:lnTo>
                    <a:pt x="154164" y="71486"/>
                  </a:lnTo>
                  <a:lnTo>
                    <a:pt x="154371" y="71681"/>
                  </a:lnTo>
                  <a:lnTo>
                    <a:pt x="154824" y="71681"/>
                  </a:lnTo>
                  <a:lnTo>
                    <a:pt x="154966" y="71762"/>
                  </a:lnTo>
                  <a:lnTo>
                    <a:pt x="154992" y="72511"/>
                  </a:lnTo>
                  <a:lnTo>
                    <a:pt x="155070" y="72868"/>
                  </a:lnTo>
                  <a:lnTo>
                    <a:pt x="154670" y="72872"/>
                  </a:lnTo>
                  <a:lnTo>
                    <a:pt x="154670" y="73182"/>
                  </a:lnTo>
                  <a:lnTo>
                    <a:pt x="154138" y="73600"/>
                  </a:lnTo>
                  <a:lnTo>
                    <a:pt x="153814" y="74625"/>
                  </a:lnTo>
                  <a:lnTo>
                    <a:pt x="153905" y="75308"/>
                  </a:lnTo>
                  <a:lnTo>
                    <a:pt x="154293" y="75585"/>
                  </a:lnTo>
                  <a:lnTo>
                    <a:pt x="154436" y="75861"/>
                  </a:lnTo>
                  <a:lnTo>
                    <a:pt x="153970" y="76284"/>
                  </a:lnTo>
                  <a:lnTo>
                    <a:pt x="153918" y="76610"/>
                  </a:lnTo>
                  <a:lnTo>
                    <a:pt x="154759" y="77667"/>
                  </a:lnTo>
                  <a:lnTo>
                    <a:pt x="156417" y="77651"/>
                  </a:lnTo>
                  <a:lnTo>
                    <a:pt x="156391" y="76463"/>
                  </a:lnTo>
                  <a:lnTo>
                    <a:pt x="157634" y="76398"/>
                  </a:lnTo>
                  <a:lnTo>
                    <a:pt x="157686" y="77846"/>
                  </a:lnTo>
                  <a:lnTo>
                    <a:pt x="157737" y="79992"/>
                  </a:lnTo>
                  <a:lnTo>
                    <a:pt x="157776" y="81164"/>
                  </a:lnTo>
                  <a:lnTo>
                    <a:pt x="157194" y="81164"/>
                  </a:lnTo>
                  <a:lnTo>
                    <a:pt x="157288" y="82390"/>
                  </a:lnTo>
                  <a:lnTo>
                    <a:pt x="157150" y="82484"/>
                  </a:lnTo>
                  <a:lnTo>
                    <a:pt x="156378" y="82400"/>
                  </a:lnTo>
                  <a:lnTo>
                    <a:pt x="154022" y="82465"/>
                  </a:lnTo>
                  <a:lnTo>
                    <a:pt x="154047" y="82303"/>
                  </a:lnTo>
                  <a:lnTo>
                    <a:pt x="152735" y="81791"/>
                  </a:lnTo>
                  <a:lnTo>
                    <a:pt x="152763" y="82495"/>
                  </a:lnTo>
                  <a:lnTo>
                    <a:pt x="151091" y="82526"/>
                  </a:lnTo>
                  <a:lnTo>
                    <a:pt x="151238" y="82937"/>
                  </a:lnTo>
                  <a:lnTo>
                    <a:pt x="151367" y="83051"/>
                  </a:lnTo>
                  <a:lnTo>
                    <a:pt x="151225" y="83344"/>
                  </a:lnTo>
                  <a:lnTo>
                    <a:pt x="150694" y="83604"/>
                  </a:lnTo>
                  <a:lnTo>
                    <a:pt x="149814" y="83197"/>
                  </a:lnTo>
                  <a:lnTo>
                    <a:pt x="148040" y="82774"/>
                  </a:lnTo>
                  <a:lnTo>
                    <a:pt x="147845" y="82888"/>
                  </a:lnTo>
                  <a:lnTo>
                    <a:pt x="147690" y="83782"/>
                  </a:lnTo>
                  <a:lnTo>
                    <a:pt x="147687" y="85052"/>
                  </a:lnTo>
                  <a:lnTo>
                    <a:pt x="145243" y="85133"/>
                  </a:lnTo>
                  <a:lnTo>
                    <a:pt x="145303" y="86257"/>
                  </a:lnTo>
                  <a:lnTo>
                    <a:pt x="144557" y="86257"/>
                  </a:lnTo>
                  <a:lnTo>
                    <a:pt x="143097" y="86257"/>
                  </a:lnTo>
                  <a:lnTo>
                    <a:pt x="142921" y="86257"/>
                  </a:lnTo>
                  <a:lnTo>
                    <a:pt x="142912" y="85914"/>
                  </a:lnTo>
                  <a:lnTo>
                    <a:pt x="142848" y="82791"/>
                  </a:lnTo>
                  <a:lnTo>
                    <a:pt x="142731" y="80530"/>
                  </a:lnTo>
                  <a:lnTo>
                    <a:pt x="142071" y="80644"/>
                  </a:lnTo>
                  <a:lnTo>
                    <a:pt x="141734" y="81115"/>
                  </a:lnTo>
                  <a:lnTo>
                    <a:pt x="141358" y="81213"/>
                  </a:lnTo>
                  <a:lnTo>
                    <a:pt x="141294" y="80904"/>
                  </a:lnTo>
                  <a:lnTo>
                    <a:pt x="141022" y="80660"/>
                  </a:lnTo>
                  <a:lnTo>
                    <a:pt x="139080" y="80676"/>
                  </a:lnTo>
                  <a:lnTo>
                    <a:pt x="138898" y="81067"/>
                  </a:lnTo>
                  <a:lnTo>
                    <a:pt x="137513" y="81408"/>
                  </a:lnTo>
                  <a:lnTo>
                    <a:pt x="137591" y="81864"/>
                  </a:lnTo>
                  <a:lnTo>
                    <a:pt x="137837" y="81831"/>
                  </a:lnTo>
                  <a:lnTo>
                    <a:pt x="137837" y="83019"/>
                  </a:lnTo>
                  <a:lnTo>
                    <a:pt x="134697" y="83091"/>
                  </a:lnTo>
                  <a:lnTo>
                    <a:pt x="133436" y="83233"/>
                  </a:lnTo>
                  <a:lnTo>
                    <a:pt x="133564" y="83572"/>
                  </a:lnTo>
                  <a:lnTo>
                    <a:pt x="133551" y="84092"/>
                  </a:lnTo>
                  <a:lnTo>
                    <a:pt x="131894" y="84792"/>
                  </a:lnTo>
                  <a:lnTo>
                    <a:pt x="130948" y="85101"/>
                  </a:lnTo>
                  <a:lnTo>
                    <a:pt x="130936" y="84775"/>
                  </a:lnTo>
                  <a:lnTo>
                    <a:pt x="129654" y="84987"/>
                  </a:lnTo>
                  <a:lnTo>
                    <a:pt x="129641" y="84613"/>
                  </a:lnTo>
                  <a:lnTo>
                    <a:pt x="130133" y="84597"/>
                  </a:lnTo>
                  <a:lnTo>
                    <a:pt x="130146" y="84353"/>
                  </a:lnTo>
                  <a:lnTo>
                    <a:pt x="129356" y="84353"/>
                  </a:lnTo>
                  <a:lnTo>
                    <a:pt x="129006" y="84531"/>
                  </a:lnTo>
                  <a:lnTo>
                    <a:pt x="129032" y="85101"/>
                  </a:lnTo>
                  <a:lnTo>
                    <a:pt x="126184" y="85410"/>
                  </a:lnTo>
                  <a:lnTo>
                    <a:pt x="126132" y="85849"/>
                  </a:lnTo>
                  <a:lnTo>
                    <a:pt x="125951" y="86028"/>
                  </a:lnTo>
                  <a:lnTo>
                    <a:pt x="123750" y="87508"/>
                  </a:lnTo>
                  <a:lnTo>
                    <a:pt x="123322" y="87606"/>
                  </a:lnTo>
                  <a:lnTo>
                    <a:pt x="122999" y="87833"/>
                  </a:lnTo>
                  <a:lnTo>
                    <a:pt x="122869" y="88077"/>
                  </a:lnTo>
                  <a:lnTo>
                    <a:pt x="117625" y="88110"/>
                  </a:lnTo>
                  <a:lnTo>
                    <a:pt x="118713" y="85816"/>
                  </a:lnTo>
                  <a:lnTo>
                    <a:pt x="115994" y="85816"/>
                  </a:lnTo>
                  <a:lnTo>
                    <a:pt x="113896" y="85459"/>
                  </a:lnTo>
                  <a:lnTo>
                    <a:pt x="113275" y="85459"/>
                  </a:lnTo>
                  <a:lnTo>
                    <a:pt x="113378" y="84971"/>
                  </a:lnTo>
                  <a:lnTo>
                    <a:pt x="113391" y="84434"/>
                  </a:lnTo>
                  <a:lnTo>
                    <a:pt x="112342" y="85003"/>
                  </a:lnTo>
                  <a:lnTo>
                    <a:pt x="112355" y="84109"/>
                  </a:lnTo>
                  <a:lnTo>
                    <a:pt x="111025" y="84146"/>
                  </a:lnTo>
                  <a:lnTo>
                    <a:pt x="110263" y="83805"/>
                  </a:lnTo>
                  <a:lnTo>
                    <a:pt x="110245" y="83669"/>
                  </a:lnTo>
                  <a:lnTo>
                    <a:pt x="107111" y="83711"/>
                  </a:lnTo>
                  <a:lnTo>
                    <a:pt x="106671" y="83653"/>
                  </a:lnTo>
                  <a:lnTo>
                    <a:pt x="106140" y="83653"/>
                  </a:lnTo>
                  <a:lnTo>
                    <a:pt x="106002" y="82412"/>
                  </a:lnTo>
                  <a:lnTo>
                    <a:pt x="106038" y="81809"/>
                  </a:lnTo>
                  <a:lnTo>
                    <a:pt x="105907" y="81376"/>
                  </a:lnTo>
                  <a:lnTo>
                    <a:pt x="105053" y="81392"/>
                  </a:lnTo>
                  <a:lnTo>
                    <a:pt x="101182" y="81444"/>
                  </a:lnTo>
                  <a:lnTo>
                    <a:pt x="100158" y="82319"/>
                  </a:lnTo>
                  <a:lnTo>
                    <a:pt x="99174" y="83491"/>
                  </a:lnTo>
                  <a:lnTo>
                    <a:pt x="98524" y="83194"/>
                  </a:lnTo>
                  <a:lnTo>
                    <a:pt x="98359" y="83035"/>
                  </a:lnTo>
                  <a:lnTo>
                    <a:pt x="98372" y="79001"/>
                  </a:lnTo>
                  <a:lnTo>
                    <a:pt x="97621" y="78985"/>
                  </a:lnTo>
                  <a:lnTo>
                    <a:pt x="97180" y="79310"/>
                  </a:lnTo>
                  <a:lnTo>
                    <a:pt x="96252" y="79328"/>
                  </a:lnTo>
                  <a:lnTo>
                    <a:pt x="95859" y="79336"/>
                  </a:lnTo>
                  <a:lnTo>
                    <a:pt x="95940" y="79032"/>
                  </a:lnTo>
                  <a:lnTo>
                    <a:pt x="95248" y="78973"/>
                  </a:lnTo>
                  <a:lnTo>
                    <a:pt x="95188" y="79375"/>
                  </a:lnTo>
                  <a:lnTo>
                    <a:pt x="94397" y="79375"/>
                  </a:lnTo>
                  <a:lnTo>
                    <a:pt x="93516" y="79554"/>
                  </a:lnTo>
                  <a:lnTo>
                    <a:pt x="92312" y="79928"/>
                  </a:lnTo>
                  <a:lnTo>
                    <a:pt x="92092" y="80010"/>
                  </a:lnTo>
                  <a:lnTo>
                    <a:pt x="91807" y="80124"/>
                  </a:lnTo>
                  <a:lnTo>
                    <a:pt x="89517" y="80213"/>
                  </a:lnTo>
                  <a:lnTo>
                    <a:pt x="88337" y="80010"/>
                  </a:lnTo>
                  <a:lnTo>
                    <a:pt x="84788" y="80044"/>
                  </a:lnTo>
                  <a:lnTo>
                    <a:pt x="84263" y="79974"/>
                  </a:lnTo>
                  <a:lnTo>
                    <a:pt x="83468" y="80198"/>
                  </a:lnTo>
                  <a:lnTo>
                    <a:pt x="82860" y="80530"/>
                  </a:lnTo>
                  <a:lnTo>
                    <a:pt x="81116" y="81794"/>
                  </a:lnTo>
                  <a:lnTo>
                    <a:pt x="80284" y="82873"/>
                  </a:lnTo>
                  <a:lnTo>
                    <a:pt x="79727" y="82986"/>
                  </a:lnTo>
                  <a:lnTo>
                    <a:pt x="78782" y="85459"/>
                  </a:lnTo>
                  <a:lnTo>
                    <a:pt x="77393" y="85441"/>
                  </a:lnTo>
                  <a:lnTo>
                    <a:pt x="76632" y="86012"/>
                  </a:lnTo>
                  <a:lnTo>
                    <a:pt x="76559" y="86625"/>
                  </a:lnTo>
                  <a:lnTo>
                    <a:pt x="75509" y="86833"/>
                  </a:lnTo>
                  <a:lnTo>
                    <a:pt x="74008" y="86943"/>
                  </a:lnTo>
                  <a:lnTo>
                    <a:pt x="70884" y="86695"/>
                  </a:lnTo>
                  <a:lnTo>
                    <a:pt x="70719" y="86913"/>
                  </a:lnTo>
                  <a:lnTo>
                    <a:pt x="70616" y="87317"/>
                  </a:lnTo>
                  <a:lnTo>
                    <a:pt x="70616" y="87722"/>
                  </a:lnTo>
                  <a:lnTo>
                    <a:pt x="70816" y="88195"/>
                  </a:lnTo>
                  <a:lnTo>
                    <a:pt x="71029" y="88399"/>
                  </a:lnTo>
                  <a:lnTo>
                    <a:pt x="70845" y="89054"/>
                  </a:lnTo>
                  <a:lnTo>
                    <a:pt x="70249" y="89298"/>
                  </a:lnTo>
                  <a:lnTo>
                    <a:pt x="69796" y="88793"/>
                  </a:lnTo>
                  <a:lnTo>
                    <a:pt x="69006" y="89119"/>
                  </a:lnTo>
                  <a:lnTo>
                    <a:pt x="63963" y="89296"/>
                  </a:lnTo>
                  <a:lnTo>
                    <a:pt x="64010" y="91592"/>
                  </a:lnTo>
                  <a:lnTo>
                    <a:pt x="62414" y="91622"/>
                  </a:lnTo>
                  <a:lnTo>
                    <a:pt x="62201" y="91390"/>
                  </a:lnTo>
                  <a:lnTo>
                    <a:pt x="62252" y="91067"/>
                  </a:lnTo>
                  <a:lnTo>
                    <a:pt x="61617" y="89331"/>
                  </a:lnTo>
                  <a:lnTo>
                    <a:pt x="56478" y="89422"/>
                  </a:lnTo>
                  <a:lnTo>
                    <a:pt x="56439" y="90003"/>
                  </a:lnTo>
                  <a:lnTo>
                    <a:pt x="55817" y="90509"/>
                  </a:lnTo>
                  <a:lnTo>
                    <a:pt x="54385" y="90581"/>
                  </a:lnTo>
                  <a:lnTo>
                    <a:pt x="53894" y="90588"/>
                  </a:lnTo>
                  <a:lnTo>
                    <a:pt x="53870" y="90119"/>
                  </a:lnTo>
                  <a:lnTo>
                    <a:pt x="54020" y="89044"/>
                  </a:lnTo>
                  <a:lnTo>
                    <a:pt x="54376" y="88311"/>
                  </a:lnTo>
                  <a:lnTo>
                    <a:pt x="54387" y="87113"/>
                  </a:lnTo>
                  <a:lnTo>
                    <a:pt x="51845" y="87148"/>
                  </a:lnTo>
                  <a:lnTo>
                    <a:pt x="51867" y="84774"/>
                  </a:lnTo>
                  <a:lnTo>
                    <a:pt x="49372" y="84817"/>
                  </a:lnTo>
                  <a:lnTo>
                    <a:pt x="49397" y="82459"/>
                  </a:lnTo>
                  <a:lnTo>
                    <a:pt x="46889" y="82458"/>
                  </a:lnTo>
                  <a:lnTo>
                    <a:pt x="41863" y="82513"/>
                  </a:lnTo>
                  <a:lnTo>
                    <a:pt x="41848" y="84864"/>
                  </a:lnTo>
                  <a:lnTo>
                    <a:pt x="44354" y="84864"/>
                  </a:lnTo>
                  <a:lnTo>
                    <a:pt x="44335" y="87242"/>
                  </a:lnTo>
                  <a:lnTo>
                    <a:pt x="41833" y="87238"/>
                  </a:lnTo>
                  <a:lnTo>
                    <a:pt x="41801" y="89612"/>
                  </a:lnTo>
                  <a:lnTo>
                    <a:pt x="39779" y="89634"/>
                  </a:lnTo>
                  <a:lnTo>
                    <a:pt x="34724" y="89654"/>
                  </a:lnTo>
                  <a:lnTo>
                    <a:pt x="34723" y="84911"/>
                  </a:lnTo>
                  <a:lnTo>
                    <a:pt x="25137" y="84980"/>
                  </a:lnTo>
                  <a:lnTo>
                    <a:pt x="25145" y="83145"/>
                  </a:lnTo>
                  <a:lnTo>
                    <a:pt x="24657" y="83235"/>
                  </a:lnTo>
                  <a:lnTo>
                    <a:pt x="24372" y="83388"/>
                  </a:lnTo>
                  <a:lnTo>
                    <a:pt x="24467" y="84746"/>
                  </a:lnTo>
                  <a:lnTo>
                    <a:pt x="24692" y="84996"/>
                  </a:lnTo>
                  <a:lnTo>
                    <a:pt x="22579" y="85022"/>
                  </a:lnTo>
                  <a:lnTo>
                    <a:pt x="22582" y="82648"/>
                  </a:lnTo>
                  <a:lnTo>
                    <a:pt x="17585" y="82630"/>
                  </a:lnTo>
                  <a:lnTo>
                    <a:pt x="17572" y="85022"/>
                  </a:lnTo>
                  <a:lnTo>
                    <a:pt x="15101" y="85021"/>
                  </a:lnTo>
                  <a:lnTo>
                    <a:pt x="15110" y="82640"/>
                  </a:lnTo>
                  <a:lnTo>
                    <a:pt x="12599" y="82681"/>
                  </a:lnTo>
                  <a:lnTo>
                    <a:pt x="12583" y="80311"/>
                  </a:lnTo>
                  <a:lnTo>
                    <a:pt x="10484" y="80330"/>
                  </a:lnTo>
                  <a:lnTo>
                    <a:pt x="10488" y="75626"/>
                  </a:lnTo>
                  <a:lnTo>
                    <a:pt x="10420" y="67153"/>
                  </a:lnTo>
                  <a:lnTo>
                    <a:pt x="10701" y="67251"/>
                  </a:lnTo>
                  <a:lnTo>
                    <a:pt x="10975" y="67460"/>
                  </a:lnTo>
                  <a:lnTo>
                    <a:pt x="11368" y="68434"/>
                  </a:lnTo>
                  <a:lnTo>
                    <a:pt x="11399" y="68650"/>
                  </a:lnTo>
                  <a:lnTo>
                    <a:pt x="11907" y="69186"/>
                  </a:lnTo>
                  <a:lnTo>
                    <a:pt x="12388" y="69272"/>
                  </a:lnTo>
                  <a:lnTo>
                    <a:pt x="15004" y="69294"/>
                  </a:lnTo>
                  <a:lnTo>
                    <a:pt x="15004" y="68480"/>
                  </a:lnTo>
                  <a:lnTo>
                    <a:pt x="12462" y="68513"/>
                  </a:lnTo>
                  <a:lnTo>
                    <a:pt x="12454" y="66180"/>
                  </a:lnTo>
                  <a:lnTo>
                    <a:pt x="10419" y="66169"/>
                  </a:lnTo>
                  <a:lnTo>
                    <a:pt x="10391" y="61467"/>
                  </a:lnTo>
                  <a:lnTo>
                    <a:pt x="4576" y="61513"/>
                  </a:lnTo>
                  <a:lnTo>
                    <a:pt x="3744" y="60677"/>
                  </a:lnTo>
                  <a:lnTo>
                    <a:pt x="3763" y="60171"/>
                  </a:lnTo>
                  <a:lnTo>
                    <a:pt x="3108" y="59747"/>
                  </a:lnTo>
                  <a:lnTo>
                    <a:pt x="2581" y="59628"/>
                  </a:lnTo>
                  <a:lnTo>
                    <a:pt x="2113" y="59122"/>
                  </a:lnTo>
                  <a:lnTo>
                    <a:pt x="1938" y="58638"/>
                  </a:lnTo>
                  <a:lnTo>
                    <a:pt x="757" y="57931"/>
                  </a:lnTo>
                  <a:lnTo>
                    <a:pt x="0" y="57748"/>
                  </a:lnTo>
                  <a:lnTo>
                    <a:pt x="26" y="54490"/>
                  </a:lnTo>
                  <a:lnTo>
                    <a:pt x="4768" y="54457"/>
                  </a:lnTo>
                  <a:lnTo>
                    <a:pt x="4751" y="53267"/>
                  </a:lnTo>
                  <a:lnTo>
                    <a:pt x="4334" y="52579"/>
                  </a:lnTo>
                  <a:lnTo>
                    <a:pt x="4156" y="52098"/>
                  </a:lnTo>
                  <a:lnTo>
                    <a:pt x="10425" y="51987"/>
                  </a:lnTo>
                  <a:lnTo>
                    <a:pt x="10434" y="49607"/>
                  </a:lnTo>
                  <a:lnTo>
                    <a:pt x="7892" y="49676"/>
                  </a:lnTo>
                  <a:lnTo>
                    <a:pt x="7891" y="47470"/>
                  </a:lnTo>
                  <a:lnTo>
                    <a:pt x="7033" y="47474"/>
                  </a:lnTo>
                  <a:lnTo>
                    <a:pt x="7011" y="42171"/>
                  </a:lnTo>
                  <a:lnTo>
                    <a:pt x="10049" y="42132"/>
                  </a:lnTo>
                  <a:lnTo>
                    <a:pt x="10049" y="41519"/>
                  </a:lnTo>
                  <a:lnTo>
                    <a:pt x="10779" y="41511"/>
                  </a:lnTo>
                  <a:lnTo>
                    <a:pt x="10739" y="37977"/>
                  </a:lnTo>
                  <a:lnTo>
                    <a:pt x="7593" y="38030"/>
                  </a:lnTo>
                  <a:lnTo>
                    <a:pt x="7528" y="33289"/>
                  </a:lnTo>
                  <a:lnTo>
                    <a:pt x="10712" y="33242"/>
                  </a:lnTo>
                  <a:lnTo>
                    <a:pt x="10724" y="32061"/>
                  </a:lnTo>
                  <a:lnTo>
                    <a:pt x="17523" y="31985"/>
                  </a:lnTo>
                  <a:lnTo>
                    <a:pt x="17142" y="31246"/>
                  </a:lnTo>
                  <a:lnTo>
                    <a:pt x="17142" y="30645"/>
                  </a:lnTo>
                  <a:lnTo>
                    <a:pt x="17341" y="30437"/>
                  </a:lnTo>
                  <a:lnTo>
                    <a:pt x="16887" y="29501"/>
                  </a:lnTo>
                  <a:lnTo>
                    <a:pt x="15796" y="28058"/>
                  </a:lnTo>
                  <a:lnTo>
                    <a:pt x="15789" y="27275"/>
                  </a:lnTo>
                  <a:lnTo>
                    <a:pt x="20867" y="27228"/>
                  </a:lnTo>
                  <a:lnTo>
                    <a:pt x="20846" y="32030"/>
                  </a:lnTo>
                  <a:lnTo>
                    <a:pt x="20583" y="31952"/>
                  </a:lnTo>
                  <a:lnTo>
                    <a:pt x="18822" y="31959"/>
                  </a:lnTo>
                  <a:lnTo>
                    <a:pt x="19742" y="33162"/>
                  </a:lnTo>
                  <a:lnTo>
                    <a:pt x="23915" y="33094"/>
                  </a:lnTo>
                  <a:lnTo>
                    <a:pt x="24708" y="33086"/>
                  </a:lnTo>
                  <a:lnTo>
                    <a:pt x="24290" y="32509"/>
                  </a:lnTo>
                  <a:lnTo>
                    <a:pt x="28377" y="32493"/>
                  </a:lnTo>
                  <a:lnTo>
                    <a:pt x="28424" y="30702"/>
                  </a:lnTo>
                  <a:lnTo>
                    <a:pt x="30935" y="30708"/>
                  </a:lnTo>
                  <a:lnTo>
                    <a:pt x="30935" y="31863"/>
                  </a:lnTo>
                  <a:lnTo>
                    <a:pt x="32787" y="31855"/>
                  </a:lnTo>
                  <a:lnTo>
                    <a:pt x="31955" y="30702"/>
                  </a:lnTo>
                  <a:lnTo>
                    <a:pt x="35327" y="30675"/>
                  </a:lnTo>
                  <a:lnTo>
                    <a:pt x="36561" y="30700"/>
                  </a:lnTo>
                  <a:lnTo>
                    <a:pt x="36588" y="33039"/>
                  </a:lnTo>
                  <a:lnTo>
                    <a:pt x="41020" y="33044"/>
                  </a:lnTo>
                  <a:lnTo>
                    <a:pt x="41022" y="28120"/>
                  </a:lnTo>
                  <a:lnTo>
                    <a:pt x="41025" y="25077"/>
                  </a:lnTo>
                  <a:lnTo>
                    <a:pt x="41025" y="24869"/>
                  </a:lnTo>
                  <a:lnTo>
                    <a:pt x="41036" y="20066"/>
                  </a:lnTo>
                  <a:lnTo>
                    <a:pt x="41039" y="19001"/>
                  </a:lnTo>
                  <a:lnTo>
                    <a:pt x="41032" y="16310"/>
                  </a:lnTo>
                  <a:lnTo>
                    <a:pt x="40593" y="16486"/>
                  </a:lnTo>
                  <a:lnTo>
                    <a:pt x="39748" y="16092"/>
                  </a:lnTo>
                  <a:lnTo>
                    <a:pt x="39289" y="16017"/>
                  </a:lnTo>
                  <a:lnTo>
                    <a:pt x="38468" y="15547"/>
                  </a:lnTo>
                  <a:lnTo>
                    <a:pt x="38471" y="14188"/>
                  </a:lnTo>
                  <a:lnTo>
                    <a:pt x="41019" y="14182"/>
                  </a:lnTo>
                  <a:lnTo>
                    <a:pt x="41008" y="4689"/>
                  </a:lnTo>
                  <a:lnTo>
                    <a:pt x="47285" y="4686"/>
                  </a:lnTo>
                  <a:lnTo>
                    <a:pt x="47305" y="7089"/>
                  </a:lnTo>
                  <a:lnTo>
                    <a:pt x="52366" y="7110"/>
                  </a:lnTo>
                  <a:lnTo>
                    <a:pt x="52391" y="3493"/>
                  </a:lnTo>
                  <a:lnTo>
                    <a:pt x="53450" y="4531"/>
                  </a:lnTo>
                  <a:lnTo>
                    <a:pt x="53621" y="4732"/>
                  </a:lnTo>
                  <a:lnTo>
                    <a:pt x="53618" y="0"/>
                  </a:lnTo>
                  <a:lnTo>
                    <a:pt x="56149" y="6"/>
                  </a:lnTo>
                  <a:lnTo>
                    <a:pt x="56158" y="2361"/>
                  </a:lnTo>
                  <a:lnTo>
                    <a:pt x="60508" y="2363"/>
                  </a:lnTo>
                  <a:lnTo>
                    <a:pt x="59899" y="3420"/>
                  </a:lnTo>
                  <a:lnTo>
                    <a:pt x="59224" y="4172"/>
                  </a:lnTo>
                  <a:lnTo>
                    <a:pt x="58809" y="5348"/>
                  </a:lnTo>
                  <a:lnTo>
                    <a:pt x="58865" y="5578"/>
                  </a:lnTo>
                  <a:lnTo>
                    <a:pt x="59137" y="6069"/>
                  </a:lnTo>
                  <a:lnTo>
                    <a:pt x="59787" y="6464"/>
                  </a:lnTo>
                  <a:lnTo>
                    <a:pt x="60413" y="6713"/>
                  </a:lnTo>
                  <a:lnTo>
                    <a:pt x="60739" y="7126"/>
                  </a:lnTo>
                  <a:lnTo>
                    <a:pt x="59919" y="7129"/>
                  </a:lnTo>
                  <a:lnTo>
                    <a:pt x="59931" y="9454"/>
                  </a:lnTo>
                  <a:lnTo>
                    <a:pt x="59292" y="9462"/>
                  </a:lnTo>
                  <a:lnTo>
                    <a:pt x="59290" y="10068"/>
                  </a:lnTo>
                  <a:lnTo>
                    <a:pt x="59783" y="10582"/>
                  </a:lnTo>
                  <a:lnTo>
                    <a:pt x="60409" y="10913"/>
                  </a:lnTo>
                  <a:lnTo>
                    <a:pt x="61263" y="11054"/>
                  </a:lnTo>
                  <a:lnTo>
                    <a:pt x="61669" y="11274"/>
                  </a:lnTo>
                  <a:lnTo>
                    <a:pt x="61713" y="11612"/>
                  </a:lnTo>
                  <a:lnTo>
                    <a:pt x="61290" y="13033"/>
                  </a:lnTo>
                  <a:lnTo>
                    <a:pt x="61059" y="14905"/>
                  </a:lnTo>
                  <a:lnTo>
                    <a:pt x="61828" y="14953"/>
                  </a:lnTo>
                  <a:lnTo>
                    <a:pt x="61928" y="14786"/>
                  </a:lnTo>
                  <a:lnTo>
                    <a:pt x="62382" y="14537"/>
                  </a:lnTo>
                  <a:lnTo>
                    <a:pt x="63312" y="14414"/>
                  </a:lnTo>
                  <a:lnTo>
                    <a:pt x="64388" y="14638"/>
                  </a:lnTo>
                  <a:lnTo>
                    <a:pt x="65106" y="14058"/>
                  </a:lnTo>
                  <a:lnTo>
                    <a:pt x="65297" y="13812"/>
                  </a:lnTo>
                  <a:lnTo>
                    <a:pt x="66214" y="13154"/>
                  </a:lnTo>
                  <a:lnTo>
                    <a:pt x="66202" y="15960"/>
                  </a:lnTo>
                  <a:lnTo>
                    <a:pt x="66998" y="16499"/>
                  </a:lnTo>
                  <a:lnTo>
                    <a:pt x="67331" y="17910"/>
                  </a:lnTo>
                  <a:lnTo>
                    <a:pt x="68083" y="17903"/>
                  </a:lnTo>
                  <a:lnTo>
                    <a:pt x="68739" y="18177"/>
                  </a:lnTo>
                  <a:lnTo>
                    <a:pt x="68739" y="18777"/>
                  </a:lnTo>
                  <a:lnTo>
                    <a:pt x="71296" y="18753"/>
                  </a:lnTo>
                  <a:lnTo>
                    <a:pt x="71297" y="19908"/>
                  </a:lnTo>
                  <a:lnTo>
                    <a:pt x="72680" y="20803"/>
                  </a:lnTo>
                  <a:lnTo>
                    <a:pt x="73290" y="20884"/>
                  </a:lnTo>
                  <a:lnTo>
                    <a:pt x="73488" y="19888"/>
                  </a:lnTo>
                  <a:lnTo>
                    <a:pt x="74715" y="19875"/>
                  </a:lnTo>
                  <a:lnTo>
                    <a:pt x="74741" y="18964"/>
                  </a:lnTo>
                  <a:lnTo>
                    <a:pt x="75463" y="18910"/>
                  </a:lnTo>
                  <a:lnTo>
                    <a:pt x="75712" y="18721"/>
                  </a:lnTo>
                  <a:lnTo>
                    <a:pt x="75699" y="17387"/>
                  </a:lnTo>
                  <a:lnTo>
                    <a:pt x="76474" y="17863"/>
                  </a:lnTo>
                  <a:lnTo>
                    <a:pt x="77537" y="17712"/>
                  </a:lnTo>
                  <a:lnTo>
                    <a:pt x="77705" y="18135"/>
                  </a:lnTo>
                  <a:lnTo>
                    <a:pt x="77710" y="20745"/>
                  </a:lnTo>
                  <a:lnTo>
                    <a:pt x="78925" y="20765"/>
                  </a:lnTo>
                  <a:lnTo>
                    <a:pt x="79348" y="20867"/>
                  </a:lnTo>
                  <a:lnTo>
                    <a:pt x="79605" y="21018"/>
                  </a:lnTo>
                  <a:lnTo>
                    <a:pt x="80256" y="21046"/>
                  </a:lnTo>
                  <a:lnTo>
                    <a:pt x="80826" y="21323"/>
                  </a:lnTo>
                  <a:lnTo>
                    <a:pt x="80902" y="22991"/>
                  </a:lnTo>
                  <a:lnTo>
                    <a:pt x="80871" y="25412"/>
                  </a:lnTo>
                  <a:lnTo>
                    <a:pt x="81499" y="25431"/>
                  </a:lnTo>
                  <a:lnTo>
                    <a:pt x="81569" y="24989"/>
                  </a:lnTo>
                  <a:lnTo>
                    <a:pt x="81809" y="24826"/>
                  </a:lnTo>
                  <a:lnTo>
                    <a:pt x="82768" y="24722"/>
                  </a:lnTo>
                  <a:lnTo>
                    <a:pt x="84620" y="24739"/>
                  </a:lnTo>
                  <a:lnTo>
                    <a:pt x="84597" y="26173"/>
                  </a:lnTo>
                  <a:lnTo>
                    <a:pt x="84092" y="26259"/>
                  </a:lnTo>
                  <a:lnTo>
                    <a:pt x="83985" y="26584"/>
                  </a:lnTo>
                  <a:lnTo>
                    <a:pt x="84591" y="26590"/>
                  </a:lnTo>
                  <a:lnTo>
                    <a:pt x="84581" y="27227"/>
                  </a:lnTo>
                  <a:lnTo>
                    <a:pt x="88867" y="27195"/>
                  </a:lnTo>
                  <a:lnTo>
                    <a:pt x="88942" y="25315"/>
                  </a:lnTo>
                  <a:lnTo>
                    <a:pt x="88769" y="24724"/>
                  </a:lnTo>
                  <a:lnTo>
                    <a:pt x="88909" y="23905"/>
                  </a:lnTo>
                  <a:lnTo>
                    <a:pt x="89147" y="23550"/>
                  </a:lnTo>
                  <a:lnTo>
                    <a:pt x="92139" y="23529"/>
                  </a:lnTo>
                  <a:lnTo>
                    <a:pt x="94072" y="25601"/>
                  </a:lnTo>
                  <a:lnTo>
                    <a:pt x="94071" y="23537"/>
                  </a:lnTo>
                  <a:lnTo>
                    <a:pt x="95373" y="23544"/>
                  </a:lnTo>
                  <a:lnTo>
                    <a:pt x="95341" y="27081"/>
                  </a:lnTo>
                  <a:lnTo>
                    <a:pt x="97503" y="27081"/>
                  </a:lnTo>
                  <a:lnTo>
                    <a:pt x="97436" y="27707"/>
                  </a:lnTo>
                  <a:lnTo>
                    <a:pt x="97231" y="27992"/>
                  </a:lnTo>
                  <a:lnTo>
                    <a:pt x="97854" y="27981"/>
                  </a:lnTo>
                  <a:lnTo>
                    <a:pt x="98022" y="27348"/>
                  </a:lnTo>
                  <a:lnTo>
                    <a:pt x="98241" y="27374"/>
                  </a:lnTo>
                  <a:lnTo>
                    <a:pt x="98513" y="27002"/>
                  </a:lnTo>
                  <a:lnTo>
                    <a:pt x="99419" y="26936"/>
                  </a:lnTo>
                  <a:lnTo>
                    <a:pt x="99913" y="26990"/>
                  </a:lnTo>
                  <a:lnTo>
                    <a:pt x="99950" y="27634"/>
                  </a:lnTo>
                  <a:lnTo>
                    <a:pt x="101581" y="27618"/>
                  </a:lnTo>
                  <a:lnTo>
                    <a:pt x="101569" y="29342"/>
                  </a:lnTo>
                  <a:lnTo>
                    <a:pt x="99070" y="29407"/>
                  </a:lnTo>
                  <a:lnTo>
                    <a:pt x="99044" y="33408"/>
                  </a:lnTo>
                  <a:lnTo>
                    <a:pt x="99910" y="34185"/>
                  </a:lnTo>
                  <a:lnTo>
                    <a:pt x="99732" y="34642"/>
                  </a:lnTo>
                  <a:lnTo>
                    <a:pt x="99759" y="34925"/>
                  </a:lnTo>
                  <a:lnTo>
                    <a:pt x="100714" y="35002"/>
                  </a:lnTo>
                  <a:lnTo>
                    <a:pt x="100817" y="35247"/>
                  </a:lnTo>
                  <a:lnTo>
                    <a:pt x="101052" y="35541"/>
                  </a:lnTo>
                  <a:lnTo>
                    <a:pt x="101530" y="35832"/>
                  </a:lnTo>
                  <a:lnTo>
                    <a:pt x="101517" y="40679"/>
                  </a:lnTo>
                  <a:lnTo>
                    <a:pt x="102320" y="40484"/>
                  </a:lnTo>
                  <a:lnTo>
                    <a:pt x="102212" y="40728"/>
                  </a:lnTo>
                  <a:lnTo>
                    <a:pt x="103441" y="40857"/>
                  </a:lnTo>
                  <a:lnTo>
                    <a:pt x="103628" y="41834"/>
                  </a:lnTo>
                  <a:lnTo>
                    <a:pt x="103446" y="42436"/>
                  </a:lnTo>
                  <a:lnTo>
                    <a:pt x="102522" y="43095"/>
                  </a:lnTo>
                  <a:lnTo>
                    <a:pt x="101527" y="43108"/>
                  </a:lnTo>
                  <a:lnTo>
                    <a:pt x="101517" y="44225"/>
                  </a:lnTo>
                  <a:lnTo>
                    <a:pt x="103058" y="44762"/>
                  </a:lnTo>
                  <a:lnTo>
                    <a:pt x="105298" y="45054"/>
                  </a:lnTo>
                  <a:lnTo>
                    <a:pt x="106360" y="45428"/>
                  </a:lnTo>
                  <a:lnTo>
                    <a:pt x="106010" y="47234"/>
                  </a:lnTo>
                  <a:lnTo>
                    <a:pt x="111438" y="47206"/>
                  </a:lnTo>
                  <a:lnTo>
                    <a:pt x="111785" y="47413"/>
                  </a:lnTo>
                  <a:lnTo>
                    <a:pt x="111772" y="48064"/>
                  </a:lnTo>
                  <a:lnTo>
                    <a:pt x="111927" y="48047"/>
                  </a:lnTo>
                  <a:lnTo>
                    <a:pt x="111922" y="47208"/>
                  </a:lnTo>
                  <a:lnTo>
                    <a:pt x="112342" y="47185"/>
                  </a:lnTo>
                  <a:lnTo>
                    <a:pt x="118000" y="47088"/>
                  </a:lnTo>
                  <a:lnTo>
                    <a:pt x="116666" y="47071"/>
                  </a:lnTo>
                  <a:lnTo>
                    <a:pt x="116627" y="44778"/>
                  </a:lnTo>
                  <a:lnTo>
                    <a:pt x="114115" y="44794"/>
                  </a:lnTo>
                  <a:lnTo>
                    <a:pt x="114128" y="43005"/>
                  </a:lnTo>
                  <a:lnTo>
                    <a:pt x="114543" y="42387"/>
                  </a:lnTo>
                  <a:lnTo>
                    <a:pt x="115682" y="42696"/>
                  </a:lnTo>
                  <a:lnTo>
                    <a:pt x="116033" y="42270"/>
                  </a:lnTo>
                  <a:lnTo>
                    <a:pt x="116032" y="41264"/>
                  </a:lnTo>
                  <a:lnTo>
                    <a:pt x="115824" y="41264"/>
                  </a:lnTo>
                  <a:lnTo>
                    <a:pt x="115824" y="40646"/>
                  </a:lnTo>
                  <a:lnTo>
                    <a:pt x="116640" y="40646"/>
                  </a:lnTo>
                  <a:lnTo>
                    <a:pt x="116627" y="40045"/>
                  </a:lnTo>
                  <a:lnTo>
                    <a:pt x="118841" y="40061"/>
                  </a:lnTo>
                  <a:lnTo>
                    <a:pt x="118839" y="41191"/>
                  </a:lnTo>
                  <a:lnTo>
                    <a:pt x="119476" y="40988"/>
                  </a:lnTo>
                  <a:lnTo>
                    <a:pt x="119774" y="41378"/>
                  </a:lnTo>
                  <a:lnTo>
                    <a:pt x="119774" y="43607"/>
                  </a:lnTo>
                  <a:lnTo>
                    <a:pt x="120421" y="43590"/>
                  </a:lnTo>
                  <a:lnTo>
                    <a:pt x="120421" y="44290"/>
                  </a:lnTo>
                  <a:lnTo>
                    <a:pt x="121444" y="44664"/>
                  </a:lnTo>
                  <a:lnTo>
                    <a:pt x="122298" y="45239"/>
                  </a:lnTo>
                  <a:lnTo>
                    <a:pt x="124069" y="45897"/>
                  </a:lnTo>
                  <a:lnTo>
                    <a:pt x="124200" y="45496"/>
                  </a:lnTo>
                  <a:lnTo>
                    <a:pt x="125441" y="45554"/>
                  </a:lnTo>
                  <a:lnTo>
                    <a:pt x="125484" y="45770"/>
                  </a:lnTo>
                  <a:lnTo>
                    <a:pt x="126079" y="45689"/>
                  </a:lnTo>
                  <a:lnTo>
                    <a:pt x="126141" y="45011"/>
                  </a:lnTo>
                  <a:lnTo>
                    <a:pt x="126481" y="44729"/>
                  </a:lnTo>
                  <a:lnTo>
                    <a:pt x="126714" y="45442"/>
                  </a:lnTo>
                  <a:lnTo>
                    <a:pt x="126715" y="46060"/>
                  </a:lnTo>
                  <a:lnTo>
                    <a:pt x="126727" y="46892"/>
                  </a:lnTo>
                  <a:lnTo>
                    <a:pt x="128394" y="47858"/>
                  </a:lnTo>
                  <a:lnTo>
                    <a:pt x="128151" y="48045"/>
                  </a:lnTo>
                  <a:lnTo>
                    <a:pt x="127840" y="48047"/>
                  </a:lnTo>
                  <a:lnTo>
                    <a:pt x="127827" y="48259"/>
                  </a:lnTo>
                  <a:lnTo>
                    <a:pt x="127827" y="48405"/>
                  </a:lnTo>
                  <a:lnTo>
                    <a:pt x="128449" y="48454"/>
                  </a:lnTo>
                  <a:lnTo>
                    <a:pt x="128721" y="48112"/>
                  </a:lnTo>
                  <a:lnTo>
                    <a:pt x="128617" y="49755"/>
                  </a:lnTo>
                  <a:lnTo>
                    <a:pt x="128436" y="51024"/>
                  </a:lnTo>
                  <a:lnTo>
                    <a:pt x="128410" y="52000"/>
                  </a:lnTo>
                  <a:lnTo>
                    <a:pt x="128397" y="53919"/>
                  </a:lnTo>
                  <a:lnTo>
                    <a:pt x="128397" y="54505"/>
                  </a:lnTo>
                  <a:lnTo>
                    <a:pt x="127930" y="55479"/>
                  </a:lnTo>
                  <a:lnTo>
                    <a:pt x="127677" y="55704"/>
                  </a:lnTo>
                  <a:lnTo>
                    <a:pt x="127129" y="55721"/>
                  </a:lnTo>
                  <a:lnTo>
                    <a:pt x="127102" y="55220"/>
                  </a:lnTo>
                  <a:lnTo>
                    <a:pt x="126520" y="55220"/>
                  </a:lnTo>
                  <a:lnTo>
                    <a:pt x="125820" y="55448"/>
                  </a:lnTo>
                  <a:lnTo>
                    <a:pt x="125613" y="55220"/>
                  </a:lnTo>
                  <a:lnTo>
                    <a:pt x="125406" y="54570"/>
                  </a:lnTo>
                  <a:lnTo>
                    <a:pt x="124603" y="54667"/>
                  </a:lnTo>
                  <a:lnTo>
                    <a:pt x="124603" y="57058"/>
                  </a:lnTo>
                  <a:lnTo>
                    <a:pt x="125228" y="57054"/>
                  </a:lnTo>
                  <a:lnTo>
                    <a:pt x="125493" y="57238"/>
                  </a:lnTo>
                  <a:lnTo>
                    <a:pt x="125484" y="57416"/>
                  </a:lnTo>
                  <a:lnTo>
                    <a:pt x="125225" y="57530"/>
                  </a:lnTo>
                  <a:lnTo>
                    <a:pt x="124614" y="57416"/>
                  </a:lnTo>
                  <a:lnTo>
                    <a:pt x="124591" y="58230"/>
                  </a:lnTo>
                  <a:lnTo>
                    <a:pt x="125375" y="58188"/>
                  </a:lnTo>
                  <a:lnTo>
                    <a:pt x="125782" y="58864"/>
                  </a:lnTo>
                  <a:lnTo>
                    <a:pt x="125808" y="59303"/>
                  </a:lnTo>
                  <a:lnTo>
                    <a:pt x="126455" y="59271"/>
                  </a:lnTo>
                  <a:lnTo>
                    <a:pt x="126727" y="59271"/>
                  </a:lnTo>
                  <a:lnTo>
                    <a:pt x="128345" y="59238"/>
                  </a:lnTo>
                  <a:lnTo>
                    <a:pt x="128863" y="59238"/>
                  </a:lnTo>
                  <a:lnTo>
                    <a:pt x="129368" y="59238"/>
                  </a:lnTo>
                  <a:lnTo>
                    <a:pt x="129758" y="59238"/>
                  </a:lnTo>
                  <a:lnTo>
                    <a:pt x="130300" y="59238"/>
                  </a:lnTo>
                  <a:lnTo>
                    <a:pt x="131171" y="59198"/>
                  </a:lnTo>
                  <a:lnTo>
                    <a:pt x="134057" y="59205"/>
                  </a:lnTo>
                  <a:lnTo>
                    <a:pt x="134767" y="59189"/>
                  </a:lnTo>
                  <a:lnTo>
                    <a:pt x="135026" y="59189"/>
                  </a:lnTo>
                  <a:lnTo>
                    <a:pt x="135274" y="59189"/>
                  </a:lnTo>
                  <a:lnTo>
                    <a:pt x="136179" y="59173"/>
                  </a:lnTo>
                  <a:lnTo>
                    <a:pt x="138341" y="59124"/>
                  </a:lnTo>
                  <a:lnTo>
                    <a:pt x="139209" y="59108"/>
                  </a:lnTo>
                  <a:lnTo>
                    <a:pt x="139196" y="59498"/>
                  </a:lnTo>
                  <a:lnTo>
                    <a:pt x="139377" y="60100"/>
                  </a:lnTo>
                  <a:lnTo>
                    <a:pt x="140154" y="60214"/>
                  </a:lnTo>
                  <a:lnTo>
                    <a:pt x="140141" y="59108"/>
                  </a:lnTo>
                  <a:lnTo>
                    <a:pt x="141241" y="59059"/>
                  </a:lnTo>
                  <a:lnTo>
                    <a:pt x="142653" y="58994"/>
                  </a:lnTo>
                  <a:lnTo>
                    <a:pt x="142692" y="60913"/>
                  </a:lnTo>
                  <a:lnTo>
                    <a:pt x="143585" y="61434"/>
                  </a:lnTo>
                  <a:lnTo>
                    <a:pt x="144207" y="62670"/>
                  </a:lnTo>
                  <a:lnTo>
                    <a:pt x="147172" y="62670"/>
                  </a:lnTo>
                  <a:lnTo>
                    <a:pt x="147806" y="62523"/>
                  </a:lnTo>
                  <a:lnTo>
                    <a:pt x="147813" y="63624"/>
                  </a:lnTo>
                  <a:lnTo>
                    <a:pt x="148335" y="63620"/>
                  </a:lnTo>
                  <a:lnTo>
                    <a:pt x="148220" y="623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1" name="pg772">
              <a:extLst>
                <a:ext uri="{FF2B5EF4-FFF2-40B4-BE49-F238E27FC236}">
                  <a16:creationId xmlns:a16="http://schemas.microsoft.com/office/drawing/2014/main" id="{DC22A9BD-1D39-EF45-BA5C-5614FCCA8796}"/>
                </a:ext>
              </a:extLst>
            </p:cNvPr>
            <p:cNvSpPr/>
            <p:nvPr/>
          </p:nvSpPr>
          <p:spPr>
            <a:xfrm>
              <a:off x="5621891" y="2644905"/>
              <a:ext cx="8558" cy="8620"/>
            </a:xfrm>
            <a:custGeom>
              <a:avLst/>
              <a:gdLst/>
              <a:ahLst/>
              <a:cxnLst/>
              <a:rect l="0" t="0" r="0" b="0"/>
              <a:pathLst>
                <a:path w="8558" h="8620">
                  <a:moveTo>
                    <a:pt x="3055" y="8620"/>
                  </a:moveTo>
                  <a:lnTo>
                    <a:pt x="3048" y="7430"/>
                  </a:lnTo>
                  <a:lnTo>
                    <a:pt x="2949" y="7031"/>
                  </a:lnTo>
                  <a:lnTo>
                    <a:pt x="2913" y="6229"/>
                  </a:lnTo>
                  <a:lnTo>
                    <a:pt x="2835" y="5107"/>
                  </a:lnTo>
                  <a:lnTo>
                    <a:pt x="1960" y="5107"/>
                  </a:lnTo>
                  <a:lnTo>
                    <a:pt x="1113" y="4782"/>
                  </a:lnTo>
                  <a:lnTo>
                    <a:pt x="1204" y="4212"/>
                  </a:lnTo>
                  <a:lnTo>
                    <a:pt x="1566" y="4212"/>
                  </a:lnTo>
                  <a:lnTo>
                    <a:pt x="2045" y="4342"/>
                  </a:lnTo>
                  <a:lnTo>
                    <a:pt x="2149" y="4196"/>
                  </a:lnTo>
                  <a:lnTo>
                    <a:pt x="1877" y="3920"/>
                  </a:lnTo>
                  <a:lnTo>
                    <a:pt x="647" y="3936"/>
                  </a:lnTo>
                  <a:lnTo>
                    <a:pt x="660" y="2748"/>
                  </a:lnTo>
                  <a:lnTo>
                    <a:pt x="686" y="1577"/>
                  </a:lnTo>
                  <a:lnTo>
                    <a:pt x="38" y="1561"/>
                  </a:lnTo>
                  <a:lnTo>
                    <a:pt x="0" y="1203"/>
                  </a:lnTo>
                  <a:lnTo>
                    <a:pt x="38" y="536"/>
                  </a:lnTo>
                  <a:lnTo>
                    <a:pt x="336" y="715"/>
                  </a:lnTo>
                  <a:lnTo>
                    <a:pt x="660" y="1122"/>
                  </a:lnTo>
                  <a:lnTo>
                    <a:pt x="1165" y="471"/>
                  </a:lnTo>
                  <a:lnTo>
                    <a:pt x="5943" y="536"/>
                  </a:lnTo>
                  <a:lnTo>
                    <a:pt x="5955" y="146"/>
                  </a:lnTo>
                  <a:lnTo>
                    <a:pt x="6422" y="0"/>
                  </a:lnTo>
                  <a:lnTo>
                    <a:pt x="6837" y="48"/>
                  </a:lnTo>
                  <a:lnTo>
                    <a:pt x="7616" y="1611"/>
                  </a:lnTo>
                  <a:lnTo>
                    <a:pt x="7923" y="2227"/>
                  </a:lnTo>
                  <a:lnTo>
                    <a:pt x="8046" y="3098"/>
                  </a:lnTo>
                  <a:lnTo>
                    <a:pt x="7867" y="3913"/>
                  </a:lnTo>
                  <a:lnTo>
                    <a:pt x="7974" y="4780"/>
                  </a:lnTo>
                  <a:lnTo>
                    <a:pt x="8002" y="5012"/>
                  </a:lnTo>
                  <a:lnTo>
                    <a:pt x="8255" y="7008"/>
                  </a:lnTo>
                  <a:lnTo>
                    <a:pt x="8314" y="7196"/>
                  </a:lnTo>
                  <a:lnTo>
                    <a:pt x="8558" y="7970"/>
                  </a:lnTo>
                  <a:lnTo>
                    <a:pt x="7067" y="7973"/>
                  </a:lnTo>
                  <a:lnTo>
                    <a:pt x="7691" y="8588"/>
                  </a:lnTo>
                  <a:lnTo>
                    <a:pt x="6720" y="853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2" name="pg773">
              <a:extLst>
                <a:ext uri="{FF2B5EF4-FFF2-40B4-BE49-F238E27FC236}">
                  <a16:creationId xmlns:a16="http://schemas.microsoft.com/office/drawing/2014/main" id="{9DEE57D7-3C6B-D24A-9E50-33E498FCAD30}"/>
                </a:ext>
              </a:extLst>
            </p:cNvPr>
            <p:cNvSpPr/>
            <p:nvPr/>
          </p:nvSpPr>
          <p:spPr>
            <a:xfrm>
              <a:off x="7523042" y="2741874"/>
              <a:ext cx="29948" cy="39271"/>
            </a:xfrm>
            <a:custGeom>
              <a:avLst/>
              <a:gdLst/>
              <a:ahLst/>
              <a:cxnLst/>
              <a:rect l="0" t="0" r="0" b="0"/>
              <a:pathLst>
                <a:path w="29948" h="39271">
                  <a:moveTo>
                    <a:pt x="3016" y="2648"/>
                  </a:moveTo>
                  <a:lnTo>
                    <a:pt x="5943" y="2177"/>
                  </a:lnTo>
                  <a:lnTo>
                    <a:pt x="6214" y="957"/>
                  </a:lnTo>
                  <a:lnTo>
                    <a:pt x="8183" y="1233"/>
                  </a:lnTo>
                  <a:lnTo>
                    <a:pt x="8777" y="83"/>
                  </a:lnTo>
                  <a:lnTo>
                    <a:pt x="8920" y="0"/>
                  </a:lnTo>
                  <a:lnTo>
                    <a:pt x="9147" y="58"/>
                  </a:lnTo>
                  <a:lnTo>
                    <a:pt x="8986" y="572"/>
                  </a:lnTo>
                  <a:lnTo>
                    <a:pt x="8636" y="1298"/>
                  </a:lnTo>
                  <a:lnTo>
                    <a:pt x="11834" y="1753"/>
                  </a:lnTo>
                  <a:lnTo>
                    <a:pt x="13077" y="1916"/>
                  </a:lnTo>
                  <a:lnTo>
                    <a:pt x="14644" y="2144"/>
                  </a:lnTo>
                  <a:lnTo>
                    <a:pt x="15835" y="2534"/>
                  </a:lnTo>
                  <a:lnTo>
                    <a:pt x="16871" y="2632"/>
                  </a:lnTo>
                  <a:lnTo>
                    <a:pt x="17305" y="2748"/>
                  </a:lnTo>
                  <a:lnTo>
                    <a:pt x="21027" y="4519"/>
                  </a:lnTo>
                  <a:lnTo>
                    <a:pt x="25623" y="6763"/>
                  </a:lnTo>
                  <a:lnTo>
                    <a:pt x="25209" y="7365"/>
                  </a:lnTo>
                  <a:lnTo>
                    <a:pt x="24251" y="8113"/>
                  </a:lnTo>
                  <a:lnTo>
                    <a:pt x="23629" y="8048"/>
                  </a:lnTo>
                  <a:lnTo>
                    <a:pt x="22645" y="8081"/>
                  </a:lnTo>
                  <a:lnTo>
                    <a:pt x="21480" y="8569"/>
                  </a:lnTo>
                  <a:lnTo>
                    <a:pt x="21066" y="12261"/>
                  </a:lnTo>
                  <a:lnTo>
                    <a:pt x="20833" y="13172"/>
                  </a:lnTo>
                  <a:lnTo>
                    <a:pt x="20030" y="14815"/>
                  </a:lnTo>
                  <a:lnTo>
                    <a:pt x="19590" y="15303"/>
                  </a:lnTo>
                  <a:lnTo>
                    <a:pt x="18826" y="15905"/>
                  </a:lnTo>
                  <a:lnTo>
                    <a:pt x="18489" y="17060"/>
                  </a:lnTo>
                  <a:lnTo>
                    <a:pt x="18437" y="17191"/>
                  </a:lnTo>
                  <a:lnTo>
                    <a:pt x="18286" y="17144"/>
                  </a:lnTo>
                  <a:lnTo>
                    <a:pt x="18049" y="17515"/>
                  </a:lnTo>
                  <a:lnTo>
                    <a:pt x="18269" y="17792"/>
                  </a:lnTo>
                  <a:lnTo>
                    <a:pt x="21661" y="18703"/>
                  </a:lnTo>
                  <a:lnTo>
                    <a:pt x="21648" y="19028"/>
                  </a:lnTo>
                  <a:lnTo>
                    <a:pt x="21389" y="19304"/>
                  </a:lnTo>
                  <a:lnTo>
                    <a:pt x="21325" y="19695"/>
                  </a:lnTo>
                  <a:lnTo>
                    <a:pt x="21532" y="19955"/>
                  </a:lnTo>
                  <a:lnTo>
                    <a:pt x="22283" y="19906"/>
                  </a:lnTo>
                  <a:lnTo>
                    <a:pt x="22607" y="20199"/>
                  </a:lnTo>
                  <a:lnTo>
                    <a:pt x="22762" y="20573"/>
                  </a:lnTo>
                  <a:lnTo>
                    <a:pt x="22542" y="20899"/>
                  </a:lnTo>
                  <a:lnTo>
                    <a:pt x="22244" y="21029"/>
                  </a:lnTo>
                  <a:lnTo>
                    <a:pt x="21933" y="20882"/>
                  </a:lnTo>
                  <a:lnTo>
                    <a:pt x="21739" y="21045"/>
                  </a:lnTo>
                  <a:lnTo>
                    <a:pt x="22063" y="21321"/>
                  </a:lnTo>
                  <a:lnTo>
                    <a:pt x="21881" y="21614"/>
                  </a:lnTo>
                  <a:lnTo>
                    <a:pt x="21700" y="21565"/>
                  </a:lnTo>
                  <a:lnTo>
                    <a:pt x="21415" y="21614"/>
                  </a:lnTo>
                  <a:lnTo>
                    <a:pt x="21130" y="21875"/>
                  </a:lnTo>
                  <a:lnTo>
                    <a:pt x="21169" y="22086"/>
                  </a:lnTo>
                  <a:lnTo>
                    <a:pt x="21118" y="22281"/>
                  </a:lnTo>
                  <a:lnTo>
                    <a:pt x="20975" y="22476"/>
                  </a:lnTo>
                  <a:lnTo>
                    <a:pt x="20768" y="23094"/>
                  </a:lnTo>
                  <a:lnTo>
                    <a:pt x="20833" y="23306"/>
                  </a:lnTo>
                  <a:lnTo>
                    <a:pt x="23222" y="22947"/>
                  </a:lnTo>
                  <a:lnTo>
                    <a:pt x="24458" y="22590"/>
                  </a:lnTo>
                  <a:lnTo>
                    <a:pt x="28731" y="21696"/>
                  </a:lnTo>
                  <a:lnTo>
                    <a:pt x="29068" y="21875"/>
                  </a:lnTo>
                  <a:lnTo>
                    <a:pt x="29948" y="22102"/>
                  </a:lnTo>
                  <a:lnTo>
                    <a:pt x="29326" y="24835"/>
                  </a:lnTo>
                  <a:lnTo>
                    <a:pt x="29132" y="25632"/>
                  </a:lnTo>
                  <a:lnTo>
                    <a:pt x="27734" y="26266"/>
                  </a:lnTo>
                  <a:lnTo>
                    <a:pt x="27423" y="26559"/>
                  </a:lnTo>
                  <a:lnTo>
                    <a:pt x="27048" y="28641"/>
                  </a:lnTo>
                  <a:lnTo>
                    <a:pt x="26905" y="28934"/>
                  </a:lnTo>
                  <a:lnTo>
                    <a:pt x="26581" y="29194"/>
                  </a:lnTo>
                  <a:lnTo>
                    <a:pt x="25675" y="29633"/>
                  </a:lnTo>
                  <a:lnTo>
                    <a:pt x="25015" y="30089"/>
                  </a:lnTo>
                  <a:lnTo>
                    <a:pt x="24613" y="30609"/>
                  </a:lnTo>
                  <a:lnTo>
                    <a:pt x="24432" y="31032"/>
                  </a:lnTo>
                  <a:lnTo>
                    <a:pt x="24419" y="31341"/>
                  </a:lnTo>
                  <a:lnTo>
                    <a:pt x="24588" y="31667"/>
                  </a:lnTo>
                  <a:lnTo>
                    <a:pt x="24549" y="32024"/>
                  </a:lnTo>
                  <a:lnTo>
                    <a:pt x="24406" y="32285"/>
                  </a:lnTo>
                  <a:lnTo>
                    <a:pt x="24134" y="32822"/>
                  </a:lnTo>
                  <a:lnTo>
                    <a:pt x="24096" y="33521"/>
                  </a:lnTo>
                  <a:lnTo>
                    <a:pt x="24419" y="33911"/>
                  </a:lnTo>
                  <a:lnTo>
                    <a:pt x="25054" y="34448"/>
                  </a:lnTo>
                  <a:lnTo>
                    <a:pt x="25442" y="34448"/>
                  </a:lnTo>
                  <a:lnTo>
                    <a:pt x="25610" y="34741"/>
                  </a:lnTo>
                  <a:lnTo>
                    <a:pt x="25507" y="35359"/>
                  </a:lnTo>
                  <a:lnTo>
                    <a:pt x="25559" y="35587"/>
                  </a:lnTo>
                  <a:lnTo>
                    <a:pt x="25429" y="35441"/>
                  </a:lnTo>
                  <a:lnTo>
                    <a:pt x="25274" y="35750"/>
                  </a:lnTo>
                  <a:lnTo>
                    <a:pt x="25248" y="35945"/>
                  </a:lnTo>
                  <a:lnTo>
                    <a:pt x="25080" y="36368"/>
                  </a:lnTo>
                  <a:lnTo>
                    <a:pt x="25572" y="36280"/>
                  </a:lnTo>
                  <a:lnTo>
                    <a:pt x="25457" y="36571"/>
                  </a:lnTo>
                  <a:lnTo>
                    <a:pt x="25316" y="36931"/>
                  </a:lnTo>
                  <a:lnTo>
                    <a:pt x="25246" y="37109"/>
                  </a:lnTo>
                  <a:lnTo>
                    <a:pt x="24497" y="37425"/>
                  </a:lnTo>
                  <a:lnTo>
                    <a:pt x="24303" y="37506"/>
                  </a:lnTo>
                  <a:lnTo>
                    <a:pt x="21700" y="37945"/>
                  </a:lnTo>
                  <a:lnTo>
                    <a:pt x="19888" y="37766"/>
                  </a:lnTo>
                  <a:lnTo>
                    <a:pt x="18735" y="37181"/>
                  </a:lnTo>
                  <a:lnTo>
                    <a:pt x="18619" y="37018"/>
                  </a:lnTo>
                  <a:lnTo>
                    <a:pt x="18904" y="36286"/>
                  </a:lnTo>
                  <a:lnTo>
                    <a:pt x="19978" y="35733"/>
                  </a:lnTo>
                  <a:lnTo>
                    <a:pt x="20095" y="35131"/>
                  </a:lnTo>
                  <a:lnTo>
                    <a:pt x="19897" y="34733"/>
                  </a:lnTo>
                  <a:lnTo>
                    <a:pt x="18862" y="32646"/>
                  </a:lnTo>
                  <a:lnTo>
                    <a:pt x="18236" y="31384"/>
                  </a:lnTo>
                  <a:lnTo>
                    <a:pt x="17119" y="31531"/>
                  </a:lnTo>
                  <a:lnTo>
                    <a:pt x="16700" y="31852"/>
                  </a:lnTo>
                  <a:lnTo>
                    <a:pt x="16611" y="33442"/>
                  </a:lnTo>
                  <a:lnTo>
                    <a:pt x="16599" y="33667"/>
                  </a:lnTo>
                  <a:lnTo>
                    <a:pt x="14683" y="35359"/>
                  </a:lnTo>
                  <a:lnTo>
                    <a:pt x="11264" y="36481"/>
                  </a:lnTo>
                  <a:lnTo>
                    <a:pt x="8296" y="39271"/>
                  </a:lnTo>
                  <a:lnTo>
                    <a:pt x="8131" y="39133"/>
                  </a:lnTo>
                  <a:lnTo>
                    <a:pt x="7276" y="39198"/>
                  </a:lnTo>
                  <a:lnTo>
                    <a:pt x="7050" y="38244"/>
                  </a:lnTo>
                  <a:lnTo>
                    <a:pt x="7393" y="37571"/>
                  </a:lnTo>
                  <a:lnTo>
                    <a:pt x="7522" y="37571"/>
                  </a:lnTo>
                  <a:lnTo>
                    <a:pt x="7561" y="37116"/>
                  </a:lnTo>
                  <a:lnTo>
                    <a:pt x="7419" y="37132"/>
                  </a:lnTo>
                  <a:lnTo>
                    <a:pt x="7341" y="36986"/>
                  </a:lnTo>
                  <a:lnTo>
                    <a:pt x="7380" y="33797"/>
                  </a:lnTo>
                  <a:lnTo>
                    <a:pt x="8921" y="32024"/>
                  </a:lnTo>
                  <a:lnTo>
                    <a:pt x="8558" y="31699"/>
                  </a:lnTo>
                  <a:lnTo>
                    <a:pt x="8040" y="31699"/>
                  </a:lnTo>
                  <a:lnTo>
                    <a:pt x="8001" y="31553"/>
                  </a:lnTo>
                  <a:lnTo>
                    <a:pt x="8390" y="28348"/>
                  </a:lnTo>
                  <a:lnTo>
                    <a:pt x="7755" y="26445"/>
                  </a:lnTo>
                  <a:lnTo>
                    <a:pt x="6603" y="26315"/>
                  </a:lnTo>
                  <a:lnTo>
                    <a:pt x="6254" y="26559"/>
                  </a:lnTo>
                  <a:lnTo>
                    <a:pt x="5787" y="26738"/>
                  </a:lnTo>
                  <a:lnTo>
                    <a:pt x="5218" y="26917"/>
                  </a:lnTo>
                  <a:lnTo>
                    <a:pt x="4661" y="26933"/>
                  </a:lnTo>
                  <a:lnTo>
                    <a:pt x="2770" y="26689"/>
                  </a:lnTo>
                  <a:lnTo>
                    <a:pt x="1994" y="26478"/>
                  </a:lnTo>
                  <a:lnTo>
                    <a:pt x="1074" y="26348"/>
                  </a:lnTo>
                  <a:lnTo>
                    <a:pt x="1283" y="24273"/>
                  </a:lnTo>
                  <a:lnTo>
                    <a:pt x="1307" y="24054"/>
                  </a:lnTo>
                  <a:lnTo>
                    <a:pt x="932" y="22525"/>
                  </a:lnTo>
                  <a:lnTo>
                    <a:pt x="699" y="21745"/>
                  </a:lnTo>
                  <a:lnTo>
                    <a:pt x="351" y="21113"/>
                  </a:lnTo>
                  <a:lnTo>
                    <a:pt x="225" y="18801"/>
                  </a:lnTo>
                  <a:lnTo>
                    <a:pt x="0" y="15401"/>
                  </a:lnTo>
                  <a:lnTo>
                    <a:pt x="194" y="13026"/>
                  </a:lnTo>
                  <a:lnTo>
                    <a:pt x="958" y="8943"/>
                  </a:lnTo>
                  <a:lnTo>
                    <a:pt x="2537" y="9171"/>
                  </a:lnTo>
                  <a:lnTo>
                    <a:pt x="3120" y="6747"/>
                  </a:lnTo>
                  <a:lnTo>
                    <a:pt x="3120" y="403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3" name="pg774">
              <a:extLst>
                <a:ext uri="{FF2B5EF4-FFF2-40B4-BE49-F238E27FC236}">
                  <a16:creationId xmlns:a16="http://schemas.microsoft.com/office/drawing/2014/main" id="{184ACF47-55EA-474C-BB57-33D3C6A99A31}"/>
                </a:ext>
              </a:extLst>
            </p:cNvPr>
            <p:cNvSpPr/>
            <p:nvPr/>
          </p:nvSpPr>
          <p:spPr>
            <a:xfrm>
              <a:off x="5608711" y="2671386"/>
              <a:ext cx="7807" cy="7205"/>
            </a:xfrm>
            <a:custGeom>
              <a:avLst/>
              <a:gdLst/>
              <a:ahLst/>
              <a:cxnLst/>
              <a:rect l="0" t="0" r="0" b="0"/>
              <a:pathLst>
                <a:path w="7807" h="7205">
                  <a:moveTo>
                    <a:pt x="7807" y="7140"/>
                  </a:moveTo>
                  <a:lnTo>
                    <a:pt x="7186" y="7140"/>
                  </a:lnTo>
                  <a:lnTo>
                    <a:pt x="3923" y="7205"/>
                  </a:lnTo>
                  <a:lnTo>
                    <a:pt x="3871" y="5058"/>
                  </a:lnTo>
                  <a:lnTo>
                    <a:pt x="3819" y="3611"/>
                  </a:lnTo>
                  <a:lnTo>
                    <a:pt x="2576" y="3676"/>
                  </a:lnTo>
                  <a:lnTo>
                    <a:pt x="2602" y="4863"/>
                  </a:lnTo>
                  <a:lnTo>
                    <a:pt x="945" y="4879"/>
                  </a:lnTo>
                  <a:lnTo>
                    <a:pt x="103" y="3822"/>
                  </a:lnTo>
                  <a:lnTo>
                    <a:pt x="155" y="3497"/>
                  </a:lnTo>
                  <a:lnTo>
                    <a:pt x="621" y="3074"/>
                  </a:lnTo>
                  <a:lnTo>
                    <a:pt x="479" y="2797"/>
                  </a:lnTo>
                  <a:lnTo>
                    <a:pt x="90" y="2521"/>
                  </a:lnTo>
                  <a:lnTo>
                    <a:pt x="0" y="1838"/>
                  </a:lnTo>
                  <a:lnTo>
                    <a:pt x="323" y="813"/>
                  </a:lnTo>
                  <a:lnTo>
                    <a:pt x="856" y="395"/>
                  </a:lnTo>
                  <a:lnTo>
                    <a:pt x="855" y="85"/>
                  </a:lnTo>
                  <a:lnTo>
                    <a:pt x="1320" y="113"/>
                  </a:lnTo>
                  <a:lnTo>
                    <a:pt x="3703" y="65"/>
                  </a:lnTo>
                  <a:lnTo>
                    <a:pt x="6202" y="16"/>
                  </a:lnTo>
                  <a:lnTo>
                    <a:pt x="7626" y="0"/>
                  </a:lnTo>
                  <a:lnTo>
                    <a:pt x="7684" y="2358"/>
                  </a:lnTo>
                  <a:lnTo>
                    <a:pt x="7755" y="474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4" name="pg775">
              <a:extLst>
                <a:ext uri="{FF2B5EF4-FFF2-40B4-BE49-F238E27FC236}">
                  <a16:creationId xmlns:a16="http://schemas.microsoft.com/office/drawing/2014/main" id="{9C340A46-FE7F-D447-B252-9A36901E5A46}"/>
                </a:ext>
              </a:extLst>
            </p:cNvPr>
            <p:cNvSpPr/>
            <p:nvPr/>
          </p:nvSpPr>
          <p:spPr>
            <a:xfrm>
              <a:off x="5611068" y="2678526"/>
              <a:ext cx="6862" cy="10800"/>
            </a:xfrm>
            <a:custGeom>
              <a:avLst/>
              <a:gdLst/>
              <a:ahLst/>
              <a:cxnLst/>
              <a:rect l="0" t="0" r="0" b="0"/>
              <a:pathLst>
                <a:path w="6862" h="10800">
                  <a:moveTo>
                    <a:pt x="4829" y="0"/>
                  </a:moveTo>
                  <a:lnTo>
                    <a:pt x="4971" y="7124"/>
                  </a:lnTo>
                  <a:lnTo>
                    <a:pt x="6849" y="7091"/>
                  </a:lnTo>
                  <a:lnTo>
                    <a:pt x="6862" y="8393"/>
                  </a:lnTo>
                  <a:lnTo>
                    <a:pt x="1864" y="10393"/>
                  </a:lnTo>
                  <a:lnTo>
                    <a:pt x="1100" y="10768"/>
                  </a:lnTo>
                  <a:lnTo>
                    <a:pt x="0" y="10800"/>
                  </a:lnTo>
                  <a:lnTo>
                    <a:pt x="919" y="9857"/>
                  </a:lnTo>
                  <a:lnTo>
                    <a:pt x="802" y="9287"/>
                  </a:lnTo>
                  <a:lnTo>
                    <a:pt x="880" y="8263"/>
                  </a:lnTo>
                  <a:lnTo>
                    <a:pt x="1812" y="7758"/>
                  </a:lnTo>
                  <a:lnTo>
                    <a:pt x="1747" y="6799"/>
                  </a:lnTo>
                  <a:lnTo>
                    <a:pt x="1734" y="3578"/>
                  </a:lnTo>
                  <a:lnTo>
                    <a:pt x="1605" y="1236"/>
                  </a:lnTo>
                  <a:lnTo>
                    <a:pt x="1566" y="6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5" name="pg776">
              <a:extLst>
                <a:ext uri="{FF2B5EF4-FFF2-40B4-BE49-F238E27FC236}">
                  <a16:creationId xmlns:a16="http://schemas.microsoft.com/office/drawing/2014/main" id="{E6B7BD2C-E6C1-0C4A-ACAB-D8D8A4065920}"/>
                </a:ext>
              </a:extLst>
            </p:cNvPr>
            <p:cNvSpPr/>
            <p:nvPr/>
          </p:nvSpPr>
          <p:spPr>
            <a:xfrm>
              <a:off x="5441996" y="2674224"/>
              <a:ext cx="171039" cy="75501"/>
            </a:xfrm>
            <a:custGeom>
              <a:avLst/>
              <a:gdLst/>
              <a:ahLst/>
              <a:cxnLst/>
              <a:rect l="0" t="0" r="0" b="0"/>
              <a:pathLst>
                <a:path w="171039" h="75501">
                  <a:moveTo>
                    <a:pt x="170676" y="5538"/>
                  </a:moveTo>
                  <a:lnTo>
                    <a:pt x="170805" y="7880"/>
                  </a:lnTo>
                  <a:lnTo>
                    <a:pt x="170819" y="11101"/>
                  </a:lnTo>
                  <a:lnTo>
                    <a:pt x="170883" y="12061"/>
                  </a:lnTo>
                  <a:lnTo>
                    <a:pt x="169951" y="12565"/>
                  </a:lnTo>
                  <a:lnTo>
                    <a:pt x="169873" y="13590"/>
                  </a:lnTo>
                  <a:lnTo>
                    <a:pt x="169990" y="14159"/>
                  </a:lnTo>
                  <a:lnTo>
                    <a:pt x="169071" y="15102"/>
                  </a:lnTo>
                  <a:lnTo>
                    <a:pt x="170171" y="15070"/>
                  </a:lnTo>
                  <a:lnTo>
                    <a:pt x="170948" y="14810"/>
                  </a:lnTo>
                  <a:lnTo>
                    <a:pt x="171039" y="18844"/>
                  </a:lnTo>
                  <a:lnTo>
                    <a:pt x="170612" y="19380"/>
                  </a:lnTo>
                  <a:lnTo>
                    <a:pt x="170495" y="19852"/>
                  </a:lnTo>
                  <a:lnTo>
                    <a:pt x="170068" y="19885"/>
                  </a:lnTo>
                  <a:lnTo>
                    <a:pt x="169848" y="20307"/>
                  </a:lnTo>
                  <a:lnTo>
                    <a:pt x="169809" y="19592"/>
                  </a:lnTo>
                  <a:lnTo>
                    <a:pt x="168880" y="19608"/>
                  </a:lnTo>
                  <a:lnTo>
                    <a:pt x="168566" y="20145"/>
                  </a:lnTo>
                  <a:lnTo>
                    <a:pt x="168384" y="19998"/>
                  </a:lnTo>
                  <a:lnTo>
                    <a:pt x="167379" y="19989"/>
                  </a:lnTo>
                  <a:lnTo>
                    <a:pt x="167336" y="18925"/>
                  </a:lnTo>
                  <a:lnTo>
                    <a:pt x="165717" y="21121"/>
                  </a:lnTo>
                  <a:lnTo>
                    <a:pt x="165303" y="21121"/>
                  </a:lnTo>
                  <a:lnTo>
                    <a:pt x="166193" y="19976"/>
                  </a:lnTo>
                  <a:lnTo>
                    <a:pt x="166002" y="19976"/>
                  </a:lnTo>
                  <a:lnTo>
                    <a:pt x="167698" y="17640"/>
                  </a:lnTo>
                  <a:lnTo>
                    <a:pt x="167375" y="17363"/>
                  </a:lnTo>
                  <a:lnTo>
                    <a:pt x="164669" y="20665"/>
                  </a:lnTo>
                  <a:lnTo>
                    <a:pt x="163753" y="21650"/>
                  </a:lnTo>
                  <a:lnTo>
                    <a:pt x="163439" y="21489"/>
                  </a:lnTo>
                  <a:lnTo>
                    <a:pt x="162920" y="22276"/>
                  </a:lnTo>
                  <a:lnTo>
                    <a:pt x="163115" y="22504"/>
                  </a:lnTo>
                  <a:lnTo>
                    <a:pt x="162595" y="23253"/>
                  </a:lnTo>
                  <a:lnTo>
                    <a:pt x="160590" y="25431"/>
                  </a:lnTo>
                  <a:lnTo>
                    <a:pt x="160020" y="24830"/>
                  </a:lnTo>
                  <a:lnTo>
                    <a:pt x="158661" y="24862"/>
                  </a:lnTo>
                  <a:lnTo>
                    <a:pt x="158583" y="24293"/>
                  </a:lnTo>
                  <a:lnTo>
                    <a:pt x="157547" y="24309"/>
                  </a:lnTo>
                  <a:lnTo>
                    <a:pt x="157547" y="24683"/>
                  </a:lnTo>
                  <a:lnTo>
                    <a:pt x="157806" y="24683"/>
                  </a:lnTo>
                  <a:lnTo>
                    <a:pt x="157806" y="24895"/>
                  </a:lnTo>
                  <a:lnTo>
                    <a:pt x="157188" y="24922"/>
                  </a:lnTo>
                  <a:lnTo>
                    <a:pt x="157256" y="25235"/>
                  </a:lnTo>
                  <a:lnTo>
                    <a:pt x="157638" y="25266"/>
                  </a:lnTo>
                  <a:lnTo>
                    <a:pt x="157614" y="26823"/>
                  </a:lnTo>
                  <a:lnTo>
                    <a:pt x="157159" y="27286"/>
                  </a:lnTo>
                  <a:lnTo>
                    <a:pt x="157586" y="27269"/>
                  </a:lnTo>
                  <a:lnTo>
                    <a:pt x="158188" y="26059"/>
                  </a:lnTo>
                  <a:lnTo>
                    <a:pt x="158803" y="26066"/>
                  </a:lnTo>
                  <a:lnTo>
                    <a:pt x="158803" y="26342"/>
                  </a:lnTo>
                  <a:lnTo>
                    <a:pt x="158206" y="27302"/>
                  </a:lnTo>
                  <a:lnTo>
                    <a:pt x="156382" y="28473"/>
                  </a:lnTo>
                  <a:lnTo>
                    <a:pt x="155657" y="28489"/>
                  </a:lnTo>
                  <a:lnTo>
                    <a:pt x="155411" y="28603"/>
                  </a:lnTo>
                  <a:lnTo>
                    <a:pt x="154997" y="29075"/>
                  </a:lnTo>
                  <a:lnTo>
                    <a:pt x="153857" y="29807"/>
                  </a:lnTo>
                  <a:lnTo>
                    <a:pt x="153857" y="29449"/>
                  </a:lnTo>
                  <a:lnTo>
                    <a:pt x="153546" y="29449"/>
                  </a:lnTo>
                  <a:lnTo>
                    <a:pt x="152679" y="30246"/>
                  </a:lnTo>
                  <a:lnTo>
                    <a:pt x="152795" y="30458"/>
                  </a:lnTo>
                  <a:lnTo>
                    <a:pt x="150543" y="31775"/>
                  </a:lnTo>
                  <a:lnTo>
                    <a:pt x="150076" y="31531"/>
                  </a:lnTo>
                  <a:lnTo>
                    <a:pt x="149118" y="31922"/>
                  </a:lnTo>
                  <a:lnTo>
                    <a:pt x="148756" y="31954"/>
                  </a:lnTo>
                  <a:lnTo>
                    <a:pt x="149390" y="30506"/>
                  </a:lnTo>
                  <a:lnTo>
                    <a:pt x="149377" y="29921"/>
                  </a:lnTo>
                  <a:lnTo>
                    <a:pt x="150025" y="29953"/>
                  </a:lnTo>
                  <a:lnTo>
                    <a:pt x="150439" y="29791"/>
                  </a:lnTo>
                  <a:lnTo>
                    <a:pt x="150354" y="28687"/>
                  </a:lnTo>
                  <a:lnTo>
                    <a:pt x="149531" y="28703"/>
                  </a:lnTo>
                  <a:lnTo>
                    <a:pt x="149144" y="28392"/>
                  </a:lnTo>
                  <a:lnTo>
                    <a:pt x="148846" y="27530"/>
                  </a:lnTo>
                  <a:lnTo>
                    <a:pt x="148484" y="27383"/>
                  </a:lnTo>
                  <a:lnTo>
                    <a:pt x="148328" y="26912"/>
                  </a:lnTo>
                  <a:lnTo>
                    <a:pt x="147280" y="26782"/>
                  </a:lnTo>
                  <a:lnTo>
                    <a:pt x="146205" y="27318"/>
                  </a:lnTo>
                  <a:lnTo>
                    <a:pt x="146244" y="28668"/>
                  </a:lnTo>
                  <a:lnTo>
                    <a:pt x="145428" y="28750"/>
                  </a:lnTo>
                  <a:lnTo>
                    <a:pt x="144379" y="29384"/>
                  </a:lnTo>
                  <a:lnTo>
                    <a:pt x="144379" y="28961"/>
                  </a:lnTo>
                  <a:lnTo>
                    <a:pt x="144139" y="28761"/>
                  </a:lnTo>
                  <a:lnTo>
                    <a:pt x="143887" y="28750"/>
                  </a:lnTo>
                  <a:lnTo>
                    <a:pt x="141437" y="30263"/>
                  </a:lnTo>
                  <a:lnTo>
                    <a:pt x="141414" y="29775"/>
                  </a:lnTo>
                  <a:lnTo>
                    <a:pt x="141393" y="28826"/>
                  </a:lnTo>
                  <a:lnTo>
                    <a:pt x="141388" y="28636"/>
                  </a:lnTo>
                  <a:lnTo>
                    <a:pt x="141354" y="27565"/>
                  </a:lnTo>
                  <a:lnTo>
                    <a:pt x="141324" y="26489"/>
                  </a:lnTo>
                  <a:lnTo>
                    <a:pt x="140993" y="26497"/>
                  </a:lnTo>
                  <a:lnTo>
                    <a:pt x="140928" y="25334"/>
                  </a:lnTo>
                  <a:lnTo>
                    <a:pt x="140029" y="25350"/>
                  </a:lnTo>
                  <a:lnTo>
                    <a:pt x="139480" y="25582"/>
                  </a:lnTo>
                  <a:lnTo>
                    <a:pt x="138910" y="25992"/>
                  </a:lnTo>
                  <a:lnTo>
                    <a:pt x="138913" y="26327"/>
                  </a:lnTo>
                  <a:lnTo>
                    <a:pt x="138734" y="26554"/>
                  </a:lnTo>
                  <a:lnTo>
                    <a:pt x="138550" y="26554"/>
                  </a:lnTo>
                  <a:lnTo>
                    <a:pt x="138216" y="26554"/>
                  </a:lnTo>
                  <a:lnTo>
                    <a:pt x="138022" y="26570"/>
                  </a:lnTo>
                  <a:lnTo>
                    <a:pt x="137879" y="26586"/>
                  </a:lnTo>
                  <a:lnTo>
                    <a:pt x="137649" y="26589"/>
                  </a:lnTo>
                  <a:lnTo>
                    <a:pt x="137064" y="26603"/>
                  </a:lnTo>
                  <a:lnTo>
                    <a:pt x="136881" y="26607"/>
                  </a:lnTo>
                  <a:lnTo>
                    <a:pt x="135471" y="26635"/>
                  </a:lnTo>
                  <a:lnTo>
                    <a:pt x="132931" y="26719"/>
                  </a:lnTo>
                  <a:lnTo>
                    <a:pt x="132797" y="26723"/>
                  </a:lnTo>
                  <a:lnTo>
                    <a:pt x="132639" y="26728"/>
                  </a:lnTo>
                  <a:lnTo>
                    <a:pt x="131988" y="26717"/>
                  </a:lnTo>
                  <a:lnTo>
                    <a:pt x="131993" y="26977"/>
                  </a:lnTo>
                  <a:lnTo>
                    <a:pt x="132486" y="27002"/>
                  </a:lnTo>
                  <a:lnTo>
                    <a:pt x="132665" y="28029"/>
                  </a:lnTo>
                  <a:lnTo>
                    <a:pt x="135083" y="27904"/>
                  </a:lnTo>
                  <a:lnTo>
                    <a:pt x="135640" y="28034"/>
                  </a:lnTo>
                  <a:lnTo>
                    <a:pt x="136132" y="28229"/>
                  </a:lnTo>
                  <a:lnTo>
                    <a:pt x="135691" y="28831"/>
                  </a:lnTo>
                  <a:lnTo>
                    <a:pt x="134500" y="29238"/>
                  </a:lnTo>
                  <a:lnTo>
                    <a:pt x="132380" y="29236"/>
                  </a:lnTo>
                  <a:lnTo>
                    <a:pt x="131522" y="29482"/>
                  </a:lnTo>
                  <a:lnTo>
                    <a:pt x="131367" y="29124"/>
                  </a:lnTo>
                  <a:lnTo>
                    <a:pt x="130797" y="28831"/>
                  </a:lnTo>
                  <a:lnTo>
                    <a:pt x="130486" y="28799"/>
                  </a:lnTo>
                  <a:lnTo>
                    <a:pt x="128725" y="29368"/>
                  </a:lnTo>
                  <a:lnTo>
                    <a:pt x="128544" y="29677"/>
                  </a:lnTo>
                  <a:lnTo>
                    <a:pt x="127890" y="29865"/>
                  </a:lnTo>
                  <a:lnTo>
                    <a:pt x="127696" y="29738"/>
                  </a:lnTo>
                  <a:lnTo>
                    <a:pt x="126766" y="30026"/>
                  </a:lnTo>
                  <a:lnTo>
                    <a:pt x="126593" y="30326"/>
                  </a:lnTo>
                  <a:lnTo>
                    <a:pt x="126825" y="30423"/>
                  </a:lnTo>
                  <a:lnTo>
                    <a:pt x="126558" y="30699"/>
                  </a:lnTo>
                  <a:lnTo>
                    <a:pt x="126201" y="30864"/>
                  </a:lnTo>
                  <a:lnTo>
                    <a:pt x="125814" y="31063"/>
                  </a:lnTo>
                  <a:lnTo>
                    <a:pt x="125464" y="30866"/>
                  </a:lnTo>
                  <a:lnTo>
                    <a:pt x="125382" y="31019"/>
                  </a:lnTo>
                  <a:lnTo>
                    <a:pt x="125164" y="30950"/>
                  </a:lnTo>
                  <a:lnTo>
                    <a:pt x="124905" y="31155"/>
                  </a:lnTo>
                  <a:lnTo>
                    <a:pt x="124815" y="31348"/>
                  </a:lnTo>
                  <a:lnTo>
                    <a:pt x="124569" y="31568"/>
                  </a:lnTo>
                  <a:lnTo>
                    <a:pt x="124146" y="32467"/>
                  </a:lnTo>
                  <a:lnTo>
                    <a:pt x="123753" y="32800"/>
                  </a:lnTo>
                  <a:lnTo>
                    <a:pt x="123805" y="34215"/>
                  </a:lnTo>
                  <a:lnTo>
                    <a:pt x="123948" y="38932"/>
                  </a:lnTo>
                  <a:lnTo>
                    <a:pt x="124971" y="38900"/>
                  </a:lnTo>
                  <a:lnTo>
                    <a:pt x="125016" y="38032"/>
                  </a:lnTo>
                  <a:lnTo>
                    <a:pt x="125657" y="36525"/>
                  </a:lnTo>
                  <a:lnTo>
                    <a:pt x="129036" y="36395"/>
                  </a:lnTo>
                  <a:lnTo>
                    <a:pt x="129071" y="37601"/>
                  </a:lnTo>
                  <a:lnTo>
                    <a:pt x="128801" y="37770"/>
                  </a:lnTo>
                  <a:lnTo>
                    <a:pt x="128594" y="38158"/>
                  </a:lnTo>
                  <a:lnTo>
                    <a:pt x="128570" y="38688"/>
                  </a:lnTo>
                  <a:lnTo>
                    <a:pt x="129114" y="38623"/>
                  </a:lnTo>
                  <a:lnTo>
                    <a:pt x="129256" y="43536"/>
                  </a:lnTo>
                  <a:lnTo>
                    <a:pt x="124169" y="43622"/>
                  </a:lnTo>
                  <a:lnTo>
                    <a:pt x="124250" y="45928"/>
                  </a:lnTo>
                  <a:lnTo>
                    <a:pt x="124531" y="45976"/>
                  </a:lnTo>
                  <a:lnTo>
                    <a:pt x="127690" y="45894"/>
                  </a:lnTo>
                  <a:lnTo>
                    <a:pt x="126670" y="47093"/>
                  </a:lnTo>
                  <a:lnTo>
                    <a:pt x="126706" y="48180"/>
                  </a:lnTo>
                  <a:lnTo>
                    <a:pt x="126886" y="48297"/>
                  </a:lnTo>
                  <a:lnTo>
                    <a:pt x="125647" y="48527"/>
                  </a:lnTo>
                  <a:lnTo>
                    <a:pt x="124272" y="48513"/>
                  </a:lnTo>
                  <a:lnTo>
                    <a:pt x="124220" y="48968"/>
                  </a:lnTo>
                  <a:lnTo>
                    <a:pt x="123883" y="49700"/>
                  </a:lnTo>
                  <a:lnTo>
                    <a:pt x="122213" y="51408"/>
                  </a:lnTo>
                  <a:lnTo>
                    <a:pt x="121847" y="52138"/>
                  </a:lnTo>
                  <a:lnTo>
                    <a:pt x="121806" y="52438"/>
                  </a:lnTo>
                  <a:lnTo>
                    <a:pt x="121915" y="53230"/>
                  </a:lnTo>
                  <a:lnTo>
                    <a:pt x="122032" y="56597"/>
                  </a:lnTo>
                  <a:lnTo>
                    <a:pt x="121954" y="57622"/>
                  </a:lnTo>
                  <a:lnTo>
                    <a:pt x="121849" y="54627"/>
                  </a:lnTo>
                  <a:lnTo>
                    <a:pt x="121397" y="55491"/>
                  </a:lnTo>
                  <a:lnTo>
                    <a:pt x="120663" y="55569"/>
                  </a:lnTo>
                  <a:lnTo>
                    <a:pt x="120686" y="56153"/>
                  </a:lnTo>
                  <a:lnTo>
                    <a:pt x="120364" y="56170"/>
                  </a:lnTo>
                  <a:lnTo>
                    <a:pt x="119551" y="56069"/>
                  </a:lnTo>
                  <a:lnTo>
                    <a:pt x="119543" y="55817"/>
                  </a:lnTo>
                  <a:lnTo>
                    <a:pt x="119845" y="55809"/>
                  </a:lnTo>
                  <a:lnTo>
                    <a:pt x="119798" y="55503"/>
                  </a:lnTo>
                  <a:lnTo>
                    <a:pt x="119429" y="55507"/>
                  </a:lnTo>
                  <a:lnTo>
                    <a:pt x="119494" y="57866"/>
                  </a:lnTo>
                  <a:lnTo>
                    <a:pt x="114781" y="57964"/>
                  </a:lnTo>
                  <a:lnTo>
                    <a:pt x="114509" y="57964"/>
                  </a:lnTo>
                  <a:lnTo>
                    <a:pt x="114431" y="55556"/>
                  </a:lnTo>
                  <a:lnTo>
                    <a:pt x="112191" y="55572"/>
                  </a:lnTo>
                  <a:lnTo>
                    <a:pt x="112230" y="56760"/>
                  </a:lnTo>
                  <a:lnTo>
                    <a:pt x="111673" y="56776"/>
                  </a:lnTo>
                  <a:lnTo>
                    <a:pt x="109772" y="56803"/>
                  </a:lnTo>
                  <a:lnTo>
                    <a:pt x="109641" y="53263"/>
                  </a:lnTo>
                  <a:lnTo>
                    <a:pt x="105867" y="53344"/>
                  </a:lnTo>
                  <a:lnTo>
                    <a:pt x="104793" y="52565"/>
                  </a:lnTo>
                  <a:lnTo>
                    <a:pt x="104591" y="52319"/>
                  </a:lnTo>
                  <a:lnTo>
                    <a:pt x="104552" y="51034"/>
                  </a:lnTo>
                  <a:lnTo>
                    <a:pt x="103594" y="51051"/>
                  </a:lnTo>
                  <a:lnTo>
                    <a:pt x="103358" y="52250"/>
                  </a:lnTo>
                  <a:lnTo>
                    <a:pt x="102817" y="52661"/>
                  </a:lnTo>
                  <a:lnTo>
                    <a:pt x="102418" y="52038"/>
                  </a:lnTo>
                  <a:lnTo>
                    <a:pt x="102301" y="51704"/>
                  </a:lnTo>
                  <a:lnTo>
                    <a:pt x="101780" y="51558"/>
                  </a:lnTo>
                  <a:lnTo>
                    <a:pt x="101288" y="51652"/>
                  </a:lnTo>
                  <a:lnTo>
                    <a:pt x="100270" y="51371"/>
                  </a:lnTo>
                  <a:lnTo>
                    <a:pt x="100111" y="51148"/>
                  </a:lnTo>
                  <a:lnTo>
                    <a:pt x="99541" y="51164"/>
                  </a:lnTo>
                  <a:lnTo>
                    <a:pt x="99606" y="53521"/>
                  </a:lnTo>
                  <a:lnTo>
                    <a:pt x="98772" y="53547"/>
                  </a:lnTo>
                  <a:lnTo>
                    <a:pt x="98595" y="53883"/>
                  </a:lnTo>
                  <a:lnTo>
                    <a:pt x="98966" y="55754"/>
                  </a:lnTo>
                  <a:lnTo>
                    <a:pt x="99550" y="56300"/>
                  </a:lnTo>
                  <a:lnTo>
                    <a:pt x="99709" y="56656"/>
                  </a:lnTo>
                  <a:lnTo>
                    <a:pt x="99749" y="58370"/>
                  </a:lnTo>
                  <a:lnTo>
                    <a:pt x="98864" y="58581"/>
                  </a:lnTo>
                  <a:lnTo>
                    <a:pt x="98563" y="58350"/>
                  </a:lnTo>
                  <a:lnTo>
                    <a:pt x="98235" y="58390"/>
                  </a:lnTo>
                  <a:lnTo>
                    <a:pt x="98078" y="58630"/>
                  </a:lnTo>
                  <a:lnTo>
                    <a:pt x="97992" y="59082"/>
                  </a:lnTo>
                  <a:lnTo>
                    <a:pt x="96040" y="59873"/>
                  </a:lnTo>
                  <a:lnTo>
                    <a:pt x="95379" y="59555"/>
                  </a:lnTo>
                  <a:lnTo>
                    <a:pt x="95374" y="58782"/>
                  </a:lnTo>
                  <a:lnTo>
                    <a:pt x="93238" y="59592"/>
                  </a:lnTo>
                  <a:lnTo>
                    <a:pt x="92870" y="59340"/>
                  </a:lnTo>
                  <a:lnTo>
                    <a:pt x="92816" y="59845"/>
                  </a:lnTo>
                  <a:lnTo>
                    <a:pt x="92848" y="62621"/>
                  </a:lnTo>
                  <a:lnTo>
                    <a:pt x="91905" y="62866"/>
                  </a:lnTo>
                  <a:lnTo>
                    <a:pt x="90577" y="62870"/>
                  </a:lnTo>
                  <a:lnTo>
                    <a:pt x="90289" y="62996"/>
                  </a:lnTo>
                  <a:lnTo>
                    <a:pt x="90163" y="63223"/>
                  </a:lnTo>
                  <a:lnTo>
                    <a:pt x="89612" y="63625"/>
                  </a:lnTo>
                  <a:lnTo>
                    <a:pt x="89083" y="63693"/>
                  </a:lnTo>
                  <a:lnTo>
                    <a:pt x="89190" y="66827"/>
                  </a:lnTo>
                  <a:lnTo>
                    <a:pt x="87654" y="66864"/>
                  </a:lnTo>
                  <a:lnTo>
                    <a:pt x="87093" y="66947"/>
                  </a:lnTo>
                  <a:lnTo>
                    <a:pt x="87303" y="67530"/>
                  </a:lnTo>
                  <a:lnTo>
                    <a:pt x="87379" y="68055"/>
                  </a:lnTo>
                  <a:lnTo>
                    <a:pt x="82885" y="68186"/>
                  </a:lnTo>
                  <a:lnTo>
                    <a:pt x="82930" y="70586"/>
                  </a:lnTo>
                  <a:lnTo>
                    <a:pt x="81803" y="70578"/>
                  </a:lnTo>
                  <a:lnTo>
                    <a:pt x="81824" y="71357"/>
                  </a:lnTo>
                  <a:lnTo>
                    <a:pt x="82340" y="72008"/>
                  </a:lnTo>
                  <a:lnTo>
                    <a:pt x="82679" y="72231"/>
                  </a:lnTo>
                  <a:lnTo>
                    <a:pt x="82947" y="72260"/>
                  </a:lnTo>
                  <a:lnTo>
                    <a:pt x="82955" y="72975"/>
                  </a:lnTo>
                  <a:lnTo>
                    <a:pt x="79188" y="72983"/>
                  </a:lnTo>
                  <a:lnTo>
                    <a:pt x="79238" y="75357"/>
                  </a:lnTo>
                  <a:lnTo>
                    <a:pt x="72977" y="75407"/>
                  </a:lnTo>
                  <a:lnTo>
                    <a:pt x="72954" y="73029"/>
                  </a:lnTo>
                  <a:lnTo>
                    <a:pt x="70403" y="73070"/>
                  </a:lnTo>
                  <a:lnTo>
                    <a:pt x="70435" y="75448"/>
                  </a:lnTo>
                  <a:lnTo>
                    <a:pt x="68204" y="75501"/>
                  </a:lnTo>
                  <a:lnTo>
                    <a:pt x="68115" y="69514"/>
                  </a:lnTo>
                  <a:lnTo>
                    <a:pt x="68031" y="65968"/>
                  </a:lnTo>
                  <a:lnTo>
                    <a:pt x="65518" y="66007"/>
                  </a:lnTo>
                  <a:lnTo>
                    <a:pt x="65579" y="68406"/>
                  </a:lnTo>
                  <a:lnTo>
                    <a:pt x="63049" y="68421"/>
                  </a:lnTo>
                  <a:lnTo>
                    <a:pt x="63072" y="69627"/>
                  </a:lnTo>
                  <a:lnTo>
                    <a:pt x="60560" y="69655"/>
                  </a:lnTo>
                  <a:lnTo>
                    <a:pt x="60618" y="72792"/>
                  </a:lnTo>
                  <a:lnTo>
                    <a:pt x="58678" y="73617"/>
                  </a:lnTo>
                  <a:lnTo>
                    <a:pt x="55699" y="74726"/>
                  </a:lnTo>
                  <a:lnTo>
                    <a:pt x="55580" y="70877"/>
                  </a:lnTo>
                  <a:lnTo>
                    <a:pt x="53851" y="70897"/>
                  </a:lnTo>
                  <a:lnTo>
                    <a:pt x="53718" y="70745"/>
                  </a:lnTo>
                  <a:lnTo>
                    <a:pt x="53666" y="70510"/>
                  </a:lnTo>
                  <a:lnTo>
                    <a:pt x="52908" y="70590"/>
                  </a:lnTo>
                  <a:lnTo>
                    <a:pt x="51364" y="71069"/>
                  </a:lnTo>
                  <a:lnTo>
                    <a:pt x="50984" y="71089"/>
                  </a:lnTo>
                  <a:lnTo>
                    <a:pt x="50538" y="71056"/>
                  </a:lnTo>
                  <a:lnTo>
                    <a:pt x="50262" y="70917"/>
                  </a:lnTo>
                  <a:lnTo>
                    <a:pt x="49964" y="70624"/>
                  </a:lnTo>
                  <a:lnTo>
                    <a:pt x="49584" y="70613"/>
                  </a:lnTo>
                  <a:lnTo>
                    <a:pt x="48759" y="70761"/>
                  </a:lnTo>
                  <a:lnTo>
                    <a:pt x="48165" y="71036"/>
                  </a:lnTo>
                  <a:lnTo>
                    <a:pt x="47743" y="71316"/>
                  </a:lnTo>
                  <a:lnTo>
                    <a:pt x="47517" y="71533"/>
                  </a:lnTo>
                  <a:lnTo>
                    <a:pt x="47388" y="71819"/>
                  </a:lnTo>
                  <a:lnTo>
                    <a:pt x="47217" y="72382"/>
                  </a:lnTo>
                  <a:lnTo>
                    <a:pt x="47070" y="72653"/>
                  </a:lnTo>
                  <a:lnTo>
                    <a:pt x="46839" y="72954"/>
                  </a:lnTo>
                  <a:lnTo>
                    <a:pt x="46541" y="73568"/>
                  </a:lnTo>
                  <a:lnTo>
                    <a:pt x="46358" y="73847"/>
                  </a:lnTo>
                  <a:lnTo>
                    <a:pt x="45844" y="74267"/>
                  </a:lnTo>
                  <a:lnTo>
                    <a:pt x="45248" y="74410"/>
                  </a:lnTo>
                  <a:lnTo>
                    <a:pt x="45299" y="74035"/>
                  </a:lnTo>
                  <a:lnTo>
                    <a:pt x="45468" y="73957"/>
                  </a:lnTo>
                  <a:lnTo>
                    <a:pt x="45701" y="73495"/>
                  </a:lnTo>
                  <a:lnTo>
                    <a:pt x="45491" y="73149"/>
                  </a:lnTo>
                  <a:lnTo>
                    <a:pt x="45048" y="72889"/>
                  </a:lnTo>
                  <a:lnTo>
                    <a:pt x="44662" y="73156"/>
                  </a:lnTo>
                  <a:lnTo>
                    <a:pt x="44504" y="73153"/>
                  </a:lnTo>
                  <a:lnTo>
                    <a:pt x="44040" y="72788"/>
                  </a:lnTo>
                  <a:lnTo>
                    <a:pt x="44009" y="72632"/>
                  </a:lnTo>
                  <a:lnTo>
                    <a:pt x="44064" y="72353"/>
                  </a:lnTo>
                  <a:lnTo>
                    <a:pt x="44210" y="72211"/>
                  </a:lnTo>
                  <a:lnTo>
                    <a:pt x="44548" y="72226"/>
                  </a:lnTo>
                  <a:lnTo>
                    <a:pt x="44528" y="72501"/>
                  </a:lnTo>
                  <a:lnTo>
                    <a:pt x="44717" y="72390"/>
                  </a:lnTo>
                  <a:lnTo>
                    <a:pt x="44757" y="72074"/>
                  </a:lnTo>
                  <a:lnTo>
                    <a:pt x="44694" y="71888"/>
                  </a:lnTo>
                  <a:lnTo>
                    <a:pt x="44529" y="71542"/>
                  </a:lnTo>
                  <a:lnTo>
                    <a:pt x="44288" y="71702"/>
                  </a:lnTo>
                  <a:lnTo>
                    <a:pt x="43773" y="71820"/>
                  </a:lnTo>
                  <a:lnTo>
                    <a:pt x="43777" y="71303"/>
                  </a:lnTo>
                  <a:lnTo>
                    <a:pt x="44222" y="71121"/>
                  </a:lnTo>
                  <a:lnTo>
                    <a:pt x="44320" y="70905"/>
                  </a:lnTo>
                  <a:lnTo>
                    <a:pt x="44151" y="70701"/>
                  </a:lnTo>
                  <a:lnTo>
                    <a:pt x="43525" y="70485"/>
                  </a:lnTo>
                  <a:lnTo>
                    <a:pt x="43073" y="69942"/>
                  </a:lnTo>
                  <a:lnTo>
                    <a:pt x="43270" y="69328"/>
                  </a:lnTo>
                  <a:lnTo>
                    <a:pt x="44010" y="68930"/>
                  </a:lnTo>
                  <a:lnTo>
                    <a:pt x="44648" y="68826"/>
                  </a:lnTo>
                  <a:lnTo>
                    <a:pt x="44864" y="68938"/>
                  </a:lnTo>
                  <a:lnTo>
                    <a:pt x="45053" y="68941"/>
                  </a:lnTo>
                  <a:lnTo>
                    <a:pt x="45565" y="68372"/>
                  </a:lnTo>
                  <a:lnTo>
                    <a:pt x="45743" y="68060"/>
                  </a:lnTo>
                  <a:lnTo>
                    <a:pt x="45798" y="67919"/>
                  </a:lnTo>
                  <a:lnTo>
                    <a:pt x="45755" y="67651"/>
                  </a:lnTo>
                  <a:lnTo>
                    <a:pt x="45314" y="67293"/>
                  </a:lnTo>
                  <a:lnTo>
                    <a:pt x="45066" y="66821"/>
                  </a:lnTo>
                  <a:lnTo>
                    <a:pt x="45011" y="66404"/>
                  </a:lnTo>
                  <a:lnTo>
                    <a:pt x="45054" y="66225"/>
                  </a:lnTo>
                  <a:lnTo>
                    <a:pt x="41604" y="66139"/>
                  </a:lnTo>
                  <a:lnTo>
                    <a:pt x="38332" y="66161"/>
                  </a:lnTo>
                  <a:lnTo>
                    <a:pt x="24222" y="66455"/>
                  </a:lnTo>
                  <a:lnTo>
                    <a:pt x="24262" y="68803"/>
                  </a:lnTo>
                  <a:lnTo>
                    <a:pt x="19266" y="68759"/>
                  </a:lnTo>
                  <a:lnTo>
                    <a:pt x="19185" y="64076"/>
                  </a:lnTo>
                  <a:lnTo>
                    <a:pt x="20426" y="64090"/>
                  </a:lnTo>
                  <a:lnTo>
                    <a:pt x="20306" y="59398"/>
                  </a:lnTo>
                  <a:lnTo>
                    <a:pt x="19073" y="59391"/>
                  </a:lnTo>
                  <a:lnTo>
                    <a:pt x="18973" y="57155"/>
                  </a:lnTo>
                  <a:lnTo>
                    <a:pt x="18510" y="57167"/>
                  </a:lnTo>
                  <a:lnTo>
                    <a:pt x="16613" y="59374"/>
                  </a:lnTo>
                  <a:lnTo>
                    <a:pt x="16498" y="57208"/>
                  </a:lnTo>
                  <a:lnTo>
                    <a:pt x="14501" y="57209"/>
                  </a:lnTo>
                  <a:lnTo>
                    <a:pt x="14411" y="57382"/>
                  </a:lnTo>
                  <a:lnTo>
                    <a:pt x="14023" y="57414"/>
                  </a:lnTo>
                  <a:lnTo>
                    <a:pt x="13940" y="54864"/>
                  </a:lnTo>
                  <a:lnTo>
                    <a:pt x="16453" y="54831"/>
                  </a:lnTo>
                  <a:lnTo>
                    <a:pt x="16384" y="52294"/>
                  </a:lnTo>
                  <a:lnTo>
                    <a:pt x="16210" y="52454"/>
                  </a:lnTo>
                  <a:lnTo>
                    <a:pt x="11417" y="52526"/>
                  </a:lnTo>
                  <a:lnTo>
                    <a:pt x="11332" y="47802"/>
                  </a:lnTo>
                  <a:lnTo>
                    <a:pt x="9155" y="47827"/>
                  </a:lnTo>
                  <a:lnTo>
                    <a:pt x="9096" y="43127"/>
                  </a:lnTo>
                  <a:lnTo>
                    <a:pt x="10012" y="42799"/>
                  </a:lnTo>
                  <a:lnTo>
                    <a:pt x="11188" y="42577"/>
                  </a:lnTo>
                  <a:lnTo>
                    <a:pt x="12542" y="40713"/>
                  </a:lnTo>
                  <a:lnTo>
                    <a:pt x="18669" y="40599"/>
                  </a:lnTo>
                  <a:lnTo>
                    <a:pt x="18533" y="36968"/>
                  </a:lnTo>
                  <a:lnTo>
                    <a:pt x="18422" y="35926"/>
                  </a:lnTo>
                  <a:lnTo>
                    <a:pt x="18607" y="34992"/>
                  </a:lnTo>
                  <a:lnTo>
                    <a:pt x="21016" y="36621"/>
                  </a:lnTo>
                  <a:lnTo>
                    <a:pt x="21573" y="36680"/>
                  </a:lnTo>
                  <a:lnTo>
                    <a:pt x="21549" y="32960"/>
                  </a:lnTo>
                  <a:lnTo>
                    <a:pt x="22773" y="33135"/>
                  </a:lnTo>
                  <a:lnTo>
                    <a:pt x="23622" y="33146"/>
                  </a:lnTo>
                  <a:lnTo>
                    <a:pt x="23531" y="29635"/>
                  </a:lnTo>
                  <a:lnTo>
                    <a:pt x="23508" y="28425"/>
                  </a:lnTo>
                  <a:lnTo>
                    <a:pt x="23342" y="28403"/>
                  </a:lnTo>
                  <a:lnTo>
                    <a:pt x="23349" y="27327"/>
                  </a:lnTo>
                  <a:lnTo>
                    <a:pt x="23345" y="26974"/>
                  </a:lnTo>
                  <a:lnTo>
                    <a:pt x="23381" y="21310"/>
                  </a:lnTo>
                  <a:lnTo>
                    <a:pt x="20798" y="21318"/>
                  </a:lnTo>
                  <a:lnTo>
                    <a:pt x="20797" y="25887"/>
                  </a:lnTo>
                  <a:lnTo>
                    <a:pt x="19767" y="25461"/>
                  </a:lnTo>
                  <a:lnTo>
                    <a:pt x="19498" y="25268"/>
                  </a:lnTo>
                  <a:lnTo>
                    <a:pt x="19542" y="25041"/>
                  </a:lnTo>
                  <a:lnTo>
                    <a:pt x="19739" y="24758"/>
                  </a:lnTo>
                  <a:lnTo>
                    <a:pt x="20075" y="24426"/>
                  </a:lnTo>
                  <a:lnTo>
                    <a:pt x="19399" y="23448"/>
                  </a:lnTo>
                  <a:lnTo>
                    <a:pt x="19260" y="23370"/>
                  </a:lnTo>
                  <a:lnTo>
                    <a:pt x="18901" y="23450"/>
                  </a:lnTo>
                  <a:lnTo>
                    <a:pt x="18921" y="25469"/>
                  </a:lnTo>
                  <a:lnTo>
                    <a:pt x="15781" y="25483"/>
                  </a:lnTo>
                  <a:lnTo>
                    <a:pt x="15780" y="24261"/>
                  </a:lnTo>
                  <a:lnTo>
                    <a:pt x="13482" y="24297"/>
                  </a:lnTo>
                  <a:lnTo>
                    <a:pt x="13494" y="24822"/>
                  </a:lnTo>
                  <a:lnTo>
                    <a:pt x="12920" y="25655"/>
                  </a:lnTo>
                  <a:lnTo>
                    <a:pt x="12924" y="25926"/>
                  </a:lnTo>
                  <a:lnTo>
                    <a:pt x="12789" y="26529"/>
                  </a:lnTo>
                  <a:lnTo>
                    <a:pt x="12287" y="26830"/>
                  </a:lnTo>
                  <a:lnTo>
                    <a:pt x="11951" y="27503"/>
                  </a:lnTo>
                  <a:lnTo>
                    <a:pt x="11907" y="27845"/>
                  </a:lnTo>
                  <a:lnTo>
                    <a:pt x="11690" y="28366"/>
                  </a:lnTo>
                  <a:lnTo>
                    <a:pt x="11536" y="28507"/>
                  </a:lnTo>
                  <a:lnTo>
                    <a:pt x="9583" y="28533"/>
                  </a:lnTo>
                  <a:lnTo>
                    <a:pt x="9497" y="23783"/>
                  </a:lnTo>
                  <a:lnTo>
                    <a:pt x="11403" y="23764"/>
                  </a:lnTo>
                  <a:lnTo>
                    <a:pt x="11353" y="21407"/>
                  </a:lnTo>
                  <a:lnTo>
                    <a:pt x="11405" y="19616"/>
                  </a:lnTo>
                  <a:lnTo>
                    <a:pt x="11258" y="18566"/>
                  </a:lnTo>
                  <a:lnTo>
                    <a:pt x="9839" y="18563"/>
                  </a:lnTo>
                  <a:lnTo>
                    <a:pt x="9840" y="18149"/>
                  </a:lnTo>
                  <a:lnTo>
                    <a:pt x="9649" y="18077"/>
                  </a:lnTo>
                  <a:lnTo>
                    <a:pt x="8213" y="18401"/>
                  </a:lnTo>
                  <a:lnTo>
                    <a:pt x="7510" y="18655"/>
                  </a:lnTo>
                  <a:lnTo>
                    <a:pt x="7520" y="14380"/>
                  </a:lnTo>
                  <a:lnTo>
                    <a:pt x="4987" y="14398"/>
                  </a:lnTo>
                  <a:lnTo>
                    <a:pt x="2502" y="14440"/>
                  </a:lnTo>
                  <a:lnTo>
                    <a:pt x="2509" y="12063"/>
                  </a:lnTo>
                  <a:lnTo>
                    <a:pt x="1238" y="12075"/>
                  </a:lnTo>
                  <a:lnTo>
                    <a:pt x="1257" y="9716"/>
                  </a:lnTo>
                  <a:lnTo>
                    <a:pt x="2519" y="9701"/>
                  </a:lnTo>
                  <a:lnTo>
                    <a:pt x="2535" y="8507"/>
                  </a:lnTo>
                  <a:lnTo>
                    <a:pt x="2534" y="7328"/>
                  </a:lnTo>
                  <a:lnTo>
                    <a:pt x="0" y="7348"/>
                  </a:lnTo>
                  <a:lnTo>
                    <a:pt x="45" y="4971"/>
                  </a:lnTo>
                  <a:lnTo>
                    <a:pt x="1285" y="4966"/>
                  </a:lnTo>
                  <a:lnTo>
                    <a:pt x="12581" y="4839"/>
                  </a:lnTo>
                  <a:lnTo>
                    <a:pt x="12614" y="6628"/>
                  </a:lnTo>
                  <a:lnTo>
                    <a:pt x="12823" y="6896"/>
                  </a:lnTo>
                  <a:lnTo>
                    <a:pt x="13662" y="7168"/>
                  </a:lnTo>
                  <a:lnTo>
                    <a:pt x="14561" y="7176"/>
                  </a:lnTo>
                  <a:lnTo>
                    <a:pt x="14478" y="1407"/>
                  </a:lnTo>
                  <a:lnTo>
                    <a:pt x="14395" y="860"/>
                  </a:lnTo>
                  <a:lnTo>
                    <a:pt x="14152" y="145"/>
                  </a:lnTo>
                  <a:lnTo>
                    <a:pt x="15870" y="105"/>
                  </a:lnTo>
                  <a:lnTo>
                    <a:pt x="18339" y="64"/>
                  </a:lnTo>
                  <a:lnTo>
                    <a:pt x="22065" y="19"/>
                  </a:lnTo>
                  <a:lnTo>
                    <a:pt x="23387" y="0"/>
                  </a:lnTo>
                  <a:lnTo>
                    <a:pt x="23383" y="4704"/>
                  </a:lnTo>
                  <a:lnTo>
                    <a:pt x="25483" y="4685"/>
                  </a:lnTo>
                  <a:lnTo>
                    <a:pt x="25498" y="7055"/>
                  </a:lnTo>
                  <a:lnTo>
                    <a:pt x="28009" y="7014"/>
                  </a:lnTo>
                  <a:lnTo>
                    <a:pt x="28000" y="9395"/>
                  </a:lnTo>
                  <a:lnTo>
                    <a:pt x="30471" y="9396"/>
                  </a:lnTo>
                  <a:lnTo>
                    <a:pt x="30484" y="7004"/>
                  </a:lnTo>
                  <a:lnTo>
                    <a:pt x="35481" y="7022"/>
                  </a:lnTo>
                  <a:lnTo>
                    <a:pt x="35478" y="9396"/>
                  </a:lnTo>
                  <a:lnTo>
                    <a:pt x="37592" y="9370"/>
                  </a:lnTo>
                  <a:lnTo>
                    <a:pt x="37367" y="9120"/>
                  </a:lnTo>
                  <a:lnTo>
                    <a:pt x="37271" y="7762"/>
                  </a:lnTo>
                  <a:lnTo>
                    <a:pt x="37557" y="7609"/>
                  </a:lnTo>
                  <a:lnTo>
                    <a:pt x="38045" y="7519"/>
                  </a:lnTo>
                  <a:lnTo>
                    <a:pt x="38036" y="9354"/>
                  </a:lnTo>
                  <a:lnTo>
                    <a:pt x="47623" y="9285"/>
                  </a:lnTo>
                  <a:lnTo>
                    <a:pt x="47623" y="14028"/>
                  </a:lnTo>
                  <a:lnTo>
                    <a:pt x="52678" y="14008"/>
                  </a:lnTo>
                  <a:lnTo>
                    <a:pt x="54701" y="13985"/>
                  </a:lnTo>
                  <a:lnTo>
                    <a:pt x="54732" y="11612"/>
                  </a:lnTo>
                  <a:lnTo>
                    <a:pt x="57234" y="11616"/>
                  </a:lnTo>
                  <a:lnTo>
                    <a:pt x="57254" y="9238"/>
                  </a:lnTo>
                  <a:lnTo>
                    <a:pt x="54748" y="9238"/>
                  </a:lnTo>
                  <a:lnTo>
                    <a:pt x="54763" y="6887"/>
                  </a:lnTo>
                  <a:lnTo>
                    <a:pt x="59789" y="6832"/>
                  </a:lnTo>
                  <a:lnTo>
                    <a:pt x="62296" y="6833"/>
                  </a:lnTo>
                  <a:lnTo>
                    <a:pt x="62271" y="9191"/>
                  </a:lnTo>
                  <a:lnTo>
                    <a:pt x="64766" y="9148"/>
                  </a:lnTo>
                  <a:lnTo>
                    <a:pt x="64745" y="11522"/>
                  </a:lnTo>
                  <a:lnTo>
                    <a:pt x="67286" y="11487"/>
                  </a:lnTo>
                  <a:lnTo>
                    <a:pt x="67275" y="12685"/>
                  </a:lnTo>
                  <a:lnTo>
                    <a:pt x="66919" y="13418"/>
                  </a:lnTo>
                  <a:lnTo>
                    <a:pt x="66769" y="14493"/>
                  </a:lnTo>
                  <a:lnTo>
                    <a:pt x="66794" y="14962"/>
                  </a:lnTo>
                  <a:lnTo>
                    <a:pt x="67284" y="14955"/>
                  </a:lnTo>
                  <a:lnTo>
                    <a:pt x="68717" y="14883"/>
                  </a:lnTo>
                  <a:lnTo>
                    <a:pt x="69338" y="14377"/>
                  </a:lnTo>
                  <a:lnTo>
                    <a:pt x="69377" y="13796"/>
                  </a:lnTo>
                  <a:lnTo>
                    <a:pt x="74517" y="13705"/>
                  </a:lnTo>
                  <a:lnTo>
                    <a:pt x="75152" y="15441"/>
                  </a:lnTo>
                  <a:lnTo>
                    <a:pt x="75100" y="15764"/>
                  </a:lnTo>
                  <a:lnTo>
                    <a:pt x="75314" y="15996"/>
                  </a:lnTo>
                  <a:lnTo>
                    <a:pt x="76909" y="15966"/>
                  </a:lnTo>
                  <a:lnTo>
                    <a:pt x="76862" y="13670"/>
                  </a:lnTo>
                  <a:lnTo>
                    <a:pt x="81906" y="13493"/>
                  </a:lnTo>
                  <a:lnTo>
                    <a:pt x="82696" y="13167"/>
                  </a:lnTo>
                  <a:lnTo>
                    <a:pt x="83149" y="13672"/>
                  </a:lnTo>
                  <a:lnTo>
                    <a:pt x="83744" y="13428"/>
                  </a:lnTo>
                  <a:lnTo>
                    <a:pt x="83929" y="12773"/>
                  </a:lnTo>
                  <a:lnTo>
                    <a:pt x="83715" y="12569"/>
                  </a:lnTo>
                  <a:lnTo>
                    <a:pt x="83515" y="12096"/>
                  </a:lnTo>
                  <a:lnTo>
                    <a:pt x="83515" y="11691"/>
                  </a:lnTo>
                  <a:lnTo>
                    <a:pt x="83619" y="11287"/>
                  </a:lnTo>
                  <a:lnTo>
                    <a:pt x="83783" y="11069"/>
                  </a:lnTo>
                  <a:lnTo>
                    <a:pt x="86908" y="11317"/>
                  </a:lnTo>
                  <a:lnTo>
                    <a:pt x="88409" y="11207"/>
                  </a:lnTo>
                  <a:lnTo>
                    <a:pt x="89459" y="10999"/>
                  </a:lnTo>
                  <a:lnTo>
                    <a:pt x="89532" y="10386"/>
                  </a:lnTo>
                  <a:lnTo>
                    <a:pt x="90293" y="9815"/>
                  </a:lnTo>
                  <a:lnTo>
                    <a:pt x="91681" y="9833"/>
                  </a:lnTo>
                  <a:lnTo>
                    <a:pt x="92626" y="7360"/>
                  </a:lnTo>
                  <a:lnTo>
                    <a:pt x="93183" y="7246"/>
                  </a:lnTo>
                  <a:lnTo>
                    <a:pt x="94015" y="6168"/>
                  </a:lnTo>
                  <a:lnTo>
                    <a:pt x="95760" y="4904"/>
                  </a:lnTo>
                  <a:lnTo>
                    <a:pt x="96368" y="4572"/>
                  </a:lnTo>
                  <a:lnTo>
                    <a:pt x="97162" y="4348"/>
                  </a:lnTo>
                  <a:lnTo>
                    <a:pt x="97687" y="4418"/>
                  </a:lnTo>
                  <a:lnTo>
                    <a:pt x="101237" y="4384"/>
                  </a:lnTo>
                  <a:lnTo>
                    <a:pt x="102417" y="4587"/>
                  </a:lnTo>
                  <a:lnTo>
                    <a:pt x="104707" y="4498"/>
                  </a:lnTo>
                  <a:lnTo>
                    <a:pt x="104991" y="4384"/>
                  </a:lnTo>
                  <a:lnTo>
                    <a:pt x="105212" y="4302"/>
                  </a:lnTo>
                  <a:lnTo>
                    <a:pt x="106416" y="3928"/>
                  </a:lnTo>
                  <a:lnTo>
                    <a:pt x="107296" y="3749"/>
                  </a:lnTo>
                  <a:lnTo>
                    <a:pt x="108143" y="3727"/>
                  </a:lnTo>
                  <a:lnTo>
                    <a:pt x="108147" y="3347"/>
                  </a:lnTo>
                  <a:lnTo>
                    <a:pt x="108840" y="3406"/>
                  </a:lnTo>
                  <a:lnTo>
                    <a:pt x="108759" y="3710"/>
                  </a:lnTo>
                  <a:lnTo>
                    <a:pt x="109151" y="3702"/>
                  </a:lnTo>
                  <a:lnTo>
                    <a:pt x="110080" y="3684"/>
                  </a:lnTo>
                  <a:lnTo>
                    <a:pt x="110520" y="3359"/>
                  </a:lnTo>
                  <a:lnTo>
                    <a:pt x="111271" y="3375"/>
                  </a:lnTo>
                  <a:lnTo>
                    <a:pt x="111258" y="7409"/>
                  </a:lnTo>
                  <a:lnTo>
                    <a:pt x="111423" y="7568"/>
                  </a:lnTo>
                  <a:lnTo>
                    <a:pt x="112074" y="7865"/>
                  </a:lnTo>
                  <a:lnTo>
                    <a:pt x="113058" y="6693"/>
                  </a:lnTo>
                  <a:lnTo>
                    <a:pt x="114081" y="5818"/>
                  </a:lnTo>
                  <a:lnTo>
                    <a:pt x="117952" y="5766"/>
                  </a:lnTo>
                  <a:lnTo>
                    <a:pt x="118807" y="5750"/>
                  </a:lnTo>
                  <a:lnTo>
                    <a:pt x="118937" y="6183"/>
                  </a:lnTo>
                  <a:lnTo>
                    <a:pt x="118901" y="6786"/>
                  </a:lnTo>
                  <a:lnTo>
                    <a:pt x="119040" y="8027"/>
                  </a:lnTo>
                  <a:lnTo>
                    <a:pt x="119571" y="8027"/>
                  </a:lnTo>
                  <a:lnTo>
                    <a:pt x="120010" y="8085"/>
                  </a:lnTo>
                  <a:lnTo>
                    <a:pt x="123144" y="8043"/>
                  </a:lnTo>
                  <a:lnTo>
                    <a:pt x="123163" y="8179"/>
                  </a:lnTo>
                  <a:lnTo>
                    <a:pt x="123925" y="8520"/>
                  </a:lnTo>
                  <a:lnTo>
                    <a:pt x="125255" y="8483"/>
                  </a:lnTo>
                  <a:lnTo>
                    <a:pt x="125242" y="9377"/>
                  </a:lnTo>
                  <a:lnTo>
                    <a:pt x="126291" y="8808"/>
                  </a:lnTo>
                  <a:lnTo>
                    <a:pt x="126278" y="9345"/>
                  </a:lnTo>
                  <a:lnTo>
                    <a:pt x="126174" y="9833"/>
                  </a:lnTo>
                  <a:lnTo>
                    <a:pt x="126796" y="9833"/>
                  </a:lnTo>
                  <a:lnTo>
                    <a:pt x="128893" y="10190"/>
                  </a:lnTo>
                  <a:lnTo>
                    <a:pt x="131612" y="10190"/>
                  </a:lnTo>
                  <a:lnTo>
                    <a:pt x="130525" y="12484"/>
                  </a:lnTo>
                  <a:lnTo>
                    <a:pt x="135769" y="12451"/>
                  </a:lnTo>
                  <a:lnTo>
                    <a:pt x="135898" y="12207"/>
                  </a:lnTo>
                  <a:lnTo>
                    <a:pt x="136222" y="11980"/>
                  </a:lnTo>
                  <a:lnTo>
                    <a:pt x="136649" y="11882"/>
                  </a:lnTo>
                  <a:lnTo>
                    <a:pt x="138850" y="10402"/>
                  </a:lnTo>
                  <a:lnTo>
                    <a:pt x="139031" y="10223"/>
                  </a:lnTo>
                  <a:lnTo>
                    <a:pt x="139083" y="9784"/>
                  </a:lnTo>
                  <a:lnTo>
                    <a:pt x="141932" y="9475"/>
                  </a:lnTo>
                  <a:lnTo>
                    <a:pt x="141906" y="8905"/>
                  </a:lnTo>
                  <a:lnTo>
                    <a:pt x="142255" y="8727"/>
                  </a:lnTo>
                  <a:lnTo>
                    <a:pt x="143045" y="8727"/>
                  </a:lnTo>
                  <a:lnTo>
                    <a:pt x="143032" y="8971"/>
                  </a:lnTo>
                  <a:lnTo>
                    <a:pt x="142540" y="8987"/>
                  </a:lnTo>
                  <a:lnTo>
                    <a:pt x="142553" y="9361"/>
                  </a:lnTo>
                  <a:lnTo>
                    <a:pt x="143835" y="9149"/>
                  </a:lnTo>
                  <a:lnTo>
                    <a:pt x="143848" y="9475"/>
                  </a:lnTo>
                  <a:lnTo>
                    <a:pt x="144793" y="9166"/>
                  </a:lnTo>
                  <a:lnTo>
                    <a:pt x="146451" y="8466"/>
                  </a:lnTo>
                  <a:lnTo>
                    <a:pt x="146464" y="7946"/>
                  </a:lnTo>
                  <a:lnTo>
                    <a:pt x="146335" y="7607"/>
                  </a:lnTo>
                  <a:lnTo>
                    <a:pt x="147597" y="7465"/>
                  </a:lnTo>
                  <a:lnTo>
                    <a:pt x="150736" y="7393"/>
                  </a:lnTo>
                  <a:lnTo>
                    <a:pt x="150736" y="6205"/>
                  </a:lnTo>
                  <a:lnTo>
                    <a:pt x="150490" y="6238"/>
                  </a:lnTo>
                  <a:lnTo>
                    <a:pt x="150412" y="5782"/>
                  </a:lnTo>
                  <a:lnTo>
                    <a:pt x="151798" y="5441"/>
                  </a:lnTo>
                  <a:lnTo>
                    <a:pt x="151979" y="5050"/>
                  </a:lnTo>
                  <a:lnTo>
                    <a:pt x="153921" y="5034"/>
                  </a:lnTo>
                  <a:lnTo>
                    <a:pt x="154193" y="5278"/>
                  </a:lnTo>
                  <a:lnTo>
                    <a:pt x="154375" y="5701"/>
                  </a:lnTo>
                  <a:lnTo>
                    <a:pt x="154633" y="5489"/>
                  </a:lnTo>
                  <a:lnTo>
                    <a:pt x="154970" y="5018"/>
                  </a:lnTo>
                  <a:lnTo>
                    <a:pt x="155630" y="4904"/>
                  </a:lnTo>
                  <a:lnTo>
                    <a:pt x="155747" y="7165"/>
                  </a:lnTo>
                  <a:lnTo>
                    <a:pt x="155812" y="10288"/>
                  </a:lnTo>
                  <a:lnTo>
                    <a:pt x="155821" y="10631"/>
                  </a:lnTo>
                  <a:lnTo>
                    <a:pt x="155997" y="10631"/>
                  </a:lnTo>
                  <a:lnTo>
                    <a:pt x="157457" y="10631"/>
                  </a:lnTo>
                  <a:lnTo>
                    <a:pt x="158202" y="10631"/>
                  </a:lnTo>
                  <a:lnTo>
                    <a:pt x="158142" y="9507"/>
                  </a:lnTo>
                  <a:lnTo>
                    <a:pt x="160586" y="9426"/>
                  </a:lnTo>
                  <a:lnTo>
                    <a:pt x="160589" y="8156"/>
                  </a:lnTo>
                  <a:lnTo>
                    <a:pt x="160745" y="7262"/>
                  </a:lnTo>
                  <a:lnTo>
                    <a:pt x="160939" y="7148"/>
                  </a:lnTo>
                  <a:lnTo>
                    <a:pt x="162713" y="7571"/>
                  </a:lnTo>
                  <a:lnTo>
                    <a:pt x="163593" y="7978"/>
                  </a:lnTo>
                  <a:lnTo>
                    <a:pt x="164124" y="7718"/>
                  </a:lnTo>
                  <a:lnTo>
                    <a:pt x="164267" y="7425"/>
                  </a:lnTo>
                  <a:lnTo>
                    <a:pt x="164137" y="7311"/>
                  </a:lnTo>
                  <a:lnTo>
                    <a:pt x="163991" y="6900"/>
                  </a:lnTo>
                  <a:lnTo>
                    <a:pt x="165663" y="6869"/>
                  </a:lnTo>
                  <a:lnTo>
                    <a:pt x="165635" y="6165"/>
                  </a:lnTo>
                  <a:lnTo>
                    <a:pt x="166947" y="6677"/>
                  </a:lnTo>
                  <a:lnTo>
                    <a:pt x="166921" y="6839"/>
                  </a:lnTo>
                  <a:lnTo>
                    <a:pt x="169278" y="6774"/>
                  </a:lnTo>
                  <a:lnTo>
                    <a:pt x="170049" y="6858"/>
                  </a:lnTo>
                  <a:lnTo>
                    <a:pt x="170187" y="6764"/>
                  </a:lnTo>
                  <a:lnTo>
                    <a:pt x="170093" y="553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6" name="pg777">
              <a:extLst>
                <a:ext uri="{FF2B5EF4-FFF2-40B4-BE49-F238E27FC236}">
                  <a16:creationId xmlns:a16="http://schemas.microsoft.com/office/drawing/2014/main" id="{3C5B6947-BC41-3C40-882A-111080010F3E}"/>
                </a:ext>
              </a:extLst>
            </p:cNvPr>
            <p:cNvSpPr/>
            <p:nvPr/>
          </p:nvSpPr>
          <p:spPr>
            <a:xfrm>
              <a:off x="5604528" y="2652875"/>
              <a:ext cx="44372" cy="64233"/>
            </a:xfrm>
            <a:custGeom>
              <a:avLst/>
              <a:gdLst/>
              <a:ahLst/>
              <a:cxnLst/>
              <a:rect l="0" t="0" r="0" b="0"/>
              <a:pathLst>
                <a:path w="44372" h="64233">
                  <a:moveTo>
                    <a:pt x="20418" y="650"/>
                  </a:moveTo>
                  <a:lnTo>
                    <a:pt x="24083" y="568"/>
                  </a:lnTo>
                  <a:lnTo>
                    <a:pt x="25054" y="617"/>
                  </a:lnTo>
                  <a:lnTo>
                    <a:pt x="24430" y="2"/>
                  </a:lnTo>
                  <a:lnTo>
                    <a:pt x="25921" y="0"/>
                  </a:lnTo>
                  <a:lnTo>
                    <a:pt x="27013" y="3464"/>
                  </a:lnTo>
                  <a:lnTo>
                    <a:pt x="27474" y="4927"/>
                  </a:lnTo>
                  <a:lnTo>
                    <a:pt x="27815" y="6009"/>
                  </a:lnTo>
                  <a:lnTo>
                    <a:pt x="27986" y="6552"/>
                  </a:lnTo>
                  <a:lnTo>
                    <a:pt x="28222" y="7299"/>
                  </a:lnTo>
                  <a:lnTo>
                    <a:pt x="28306" y="7566"/>
                  </a:lnTo>
                  <a:lnTo>
                    <a:pt x="28542" y="8315"/>
                  </a:lnTo>
                  <a:lnTo>
                    <a:pt x="28690" y="8785"/>
                  </a:lnTo>
                  <a:lnTo>
                    <a:pt x="29008" y="9793"/>
                  </a:lnTo>
                  <a:lnTo>
                    <a:pt x="29058" y="9949"/>
                  </a:lnTo>
                  <a:lnTo>
                    <a:pt x="29878" y="12553"/>
                  </a:lnTo>
                  <a:lnTo>
                    <a:pt x="30028" y="13026"/>
                  </a:lnTo>
                  <a:lnTo>
                    <a:pt x="30379" y="14140"/>
                  </a:lnTo>
                  <a:lnTo>
                    <a:pt x="30531" y="14622"/>
                  </a:lnTo>
                  <a:lnTo>
                    <a:pt x="30703" y="15529"/>
                  </a:lnTo>
                  <a:lnTo>
                    <a:pt x="30995" y="17062"/>
                  </a:lnTo>
                  <a:lnTo>
                    <a:pt x="31424" y="19323"/>
                  </a:lnTo>
                  <a:lnTo>
                    <a:pt x="31568" y="19683"/>
                  </a:lnTo>
                  <a:lnTo>
                    <a:pt x="31968" y="19785"/>
                  </a:lnTo>
                  <a:lnTo>
                    <a:pt x="32281" y="20331"/>
                  </a:lnTo>
                  <a:lnTo>
                    <a:pt x="32742" y="21084"/>
                  </a:lnTo>
                  <a:lnTo>
                    <a:pt x="32947" y="21096"/>
                  </a:lnTo>
                  <a:lnTo>
                    <a:pt x="33029" y="21278"/>
                  </a:lnTo>
                  <a:lnTo>
                    <a:pt x="33029" y="21523"/>
                  </a:lnTo>
                  <a:lnTo>
                    <a:pt x="32897" y="21760"/>
                  </a:lnTo>
                  <a:lnTo>
                    <a:pt x="32701" y="21895"/>
                  </a:lnTo>
                  <a:lnTo>
                    <a:pt x="32773" y="22545"/>
                  </a:lnTo>
                  <a:lnTo>
                    <a:pt x="32397" y="22875"/>
                  </a:lnTo>
                  <a:lnTo>
                    <a:pt x="32434" y="25065"/>
                  </a:lnTo>
                  <a:lnTo>
                    <a:pt x="33021" y="27632"/>
                  </a:lnTo>
                  <a:lnTo>
                    <a:pt x="33315" y="28920"/>
                  </a:lnTo>
                  <a:lnTo>
                    <a:pt x="34467" y="31913"/>
                  </a:lnTo>
                  <a:lnTo>
                    <a:pt x="37005" y="35572"/>
                  </a:lnTo>
                  <a:lnTo>
                    <a:pt x="37063" y="35859"/>
                  </a:lnTo>
                  <a:lnTo>
                    <a:pt x="37109" y="36090"/>
                  </a:lnTo>
                  <a:lnTo>
                    <a:pt x="37196" y="36524"/>
                  </a:lnTo>
                  <a:lnTo>
                    <a:pt x="37360" y="37346"/>
                  </a:lnTo>
                  <a:lnTo>
                    <a:pt x="37530" y="38192"/>
                  </a:lnTo>
                  <a:lnTo>
                    <a:pt x="37601" y="38549"/>
                  </a:lnTo>
                  <a:lnTo>
                    <a:pt x="38267" y="39615"/>
                  </a:lnTo>
                  <a:lnTo>
                    <a:pt x="38510" y="40004"/>
                  </a:lnTo>
                  <a:lnTo>
                    <a:pt x="39634" y="41802"/>
                  </a:lnTo>
                  <a:lnTo>
                    <a:pt x="40396" y="42550"/>
                  </a:lnTo>
                  <a:lnTo>
                    <a:pt x="42063" y="44113"/>
                  </a:lnTo>
                  <a:lnTo>
                    <a:pt x="43505" y="44697"/>
                  </a:lnTo>
                  <a:lnTo>
                    <a:pt x="44360" y="48641"/>
                  </a:lnTo>
                  <a:lnTo>
                    <a:pt x="44372" y="51197"/>
                  </a:lnTo>
                  <a:lnTo>
                    <a:pt x="44335" y="51491"/>
                  </a:lnTo>
                  <a:lnTo>
                    <a:pt x="44256" y="52115"/>
                  </a:lnTo>
                  <a:lnTo>
                    <a:pt x="44269" y="53904"/>
                  </a:lnTo>
                  <a:lnTo>
                    <a:pt x="44278" y="56898"/>
                  </a:lnTo>
                  <a:lnTo>
                    <a:pt x="44280" y="57842"/>
                  </a:lnTo>
                  <a:lnTo>
                    <a:pt x="44281" y="58000"/>
                  </a:lnTo>
                  <a:lnTo>
                    <a:pt x="44283" y="58828"/>
                  </a:lnTo>
                  <a:lnTo>
                    <a:pt x="44284" y="58979"/>
                  </a:lnTo>
                  <a:lnTo>
                    <a:pt x="44286" y="59634"/>
                  </a:lnTo>
                  <a:lnTo>
                    <a:pt x="44287" y="60181"/>
                  </a:lnTo>
                  <a:lnTo>
                    <a:pt x="44291" y="63254"/>
                  </a:lnTo>
                  <a:lnTo>
                    <a:pt x="44282" y="63534"/>
                  </a:lnTo>
                  <a:lnTo>
                    <a:pt x="44285" y="63827"/>
                  </a:lnTo>
                  <a:lnTo>
                    <a:pt x="43143" y="63810"/>
                  </a:lnTo>
                  <a:lnTo>
                    <a:pt x="42379" y="63680"/>
                  </a:lnTo>
                  <a:lnTo>
                    <a:pt x="42254" y="63832"/>
                  </a:lnTo>
                  <a:lnTo>
                    <a:pt x="42004" y="63908"/>
                  </a:lnTo>
                  <a:lnTo>
                    <a:pt x="41227" y="63647"/>
                  </a:lnTo>
                  <a:lnTo>
                    <a:pt x="41154" y="64233"/>
                  </a:lnTo>
                  <a:lnTo>
                    <a:pt x="40803" y="64214"/>
                  </a:lnTo>
                  <a:lnTo>
                    <a:pt x="40796" y="63908"/>
                  </a:lnTo>
                  <a:lnTo>
                    <a:pt x="39233" y="63924"/>
                  </a:lnTo>
                  <a:lnTo>
                    <a:pt x="39220" y="63046"/>
                  </a:lnTo>
                  <a:lnTo>
                    <a:pt x="39375" y="62953"/>
                  </a:lnTo>
                  <a:lnTo>
                    <a:pt x="37718" y="62981"/>
                  </a:lnTo>
                  <a:lnTo>
                    <a:pt x="37355" y="62753"/>
                  </a:lnTo>
                  <a:lnTo>
                    <a:pt x="36216" y="62167"/>
                  </a:lnTo>
                  <a:lnTo>
                    <a:pt x="36075" y="62174"/>
                  </a:lnTo>
                  <a:lnTo>
                    <a:pt x="35970" y="62021"/>
                  </a:lnTo>
                  <a:lnTo>
                    <a:pt x="36009" y="61826"/>
                  </a:lnTo>
                  <a:lnTo>
                    <a:pt x="36306" y="61533"/>
                  </a:lnTo>
                  <a:lnTo>
                    <a:pt x="37355" y="61533"/>
                  </a:lnTo>
                  <a:lnTo>
                    <a:pt x="37265" y="61322"/>
                  </a:lnTo>
                  <a:lnTo>
                    <a:pt x="36345" y="59727"/>
                  </a:lnTo>
                  <a:lnTo>
                    <a:pt x="36203" y="59337"/>
                  </a:lnTo>
                  <a:lnTo>
                    <a:pt x="33587" y="59191"/>
                  </a:lnTo>
                  <a:lnTo>
                    <a:pt x="33031" y="58898"/>
                  </a:lnTo>
                  <a:lnTo>
                    <a:pt x="32925" y="58355"/>
                  </a:lnTo>
                  <a:lnTo>
                    <a:pt x="32432" y="58357"/>
                  </a:lnTo>
                  <a:lnTo>
                    <a:pt x="32341" y="58972"/>
                  </a:lnTo>
                  <a:lnTo>
                    <a:pt x="32409" y="59207"/>
                  </a:lnTo>
                  <a:lnTo>
                    <a:pt x="32085" y="59207"/>
                  </a:lnTo>
                  <a:lnTo>
                    <a:pt x="31969" y="58589"/>
                  </a:lnTo>
                  <a:lnTo>
                    <a:pt x="31697" y="58524"/>
                  </a:lnTo>
                  <a:lnTo>
                    <a:pt x="31205" y="58768"/>
                  </a:lnTo>
                  <a:lnTo>
                    <a:pt x="30778" y="59207"/>
                  </a:lnTo>
                  <a:lnTo>
                    <a:pt x="30506" y="59386"/>
                  </a:lnTo>
                  <a:lnTo>
                    <a:pt x="29185" y="59402"/>
                  </a:lnTo>
                  <a:lnTo>
                    <a:pt x="28486" y="59418"/>
                  </a:lnTo>
                  <a:lnTo>
                    <a:pt x="28473" y="58540"/>
                  </a:lnTo>
                  <a:lnTo>
                    <a:pt x="29185" y="58540"/>
                  </a:lnTo>
                  <a:lnTo>
                    <a:pt x="29146" y="57353"/>
                  </a:lnTo>
                  <a:lnTo>
                    <a:pt x="26595" y="57369"/>
                  </a:lnTo>
                  <a:lnTo>
                    <a:pt x="26595" y="56181"/>
                  </a:lnTo>
                  <a:lnTo>
                    <a:pt x="25935" y="56198"/>
                  </a:lnTo>
                  <a:lnTo>
                    <a:pt x="25845" y="56474"/>
                  </a:lnTo>
                  <a:lnTo>
                    <a:pt x="25340" y="56230"/>
                  </a:lnTo>
                  <a:lnTo>
                    <a:pt x="24084" y="56230"/>
                  </a:lnTo>
                  <a:lnTo>
                    <a:pt x="22193" y="56263"/>
                  </a:lnTo>
                  <a:lnTo>
                    <a:pt x="22167" y="55092"/>
                  </a:lnTo>
                  <a:lnTo>
                    <a:pt x="22038" y="54457"/>
                  </a:lnTo>
                  <a:lnTo>
                    <a:pt x="21662" y="54474"/>
                  </a:lnTo>
                  <a:lnTo>
                    <a:pt x="21675" y="54783"/>
                  </a:lnTo>
                  <a:lnTo>
                    <a:pt x="21533" y="55092"/>
                  </a:lnTo>
                  <a:lnTo>
                    <a:pt x="20898" y="55677"/>
                  </a:lnTo>
                  <a:lnTo>
                    <a:pt x="19954" y="55721"/>
                  </a:lnTo>
                  <a:lnTo>
                    <a:pt x="19942" y="55125"/>
                  </a:lnTo>
                  <a:lnTo>
                    <a:pt x="16470" y="55189"/>
                  </a:lnTo>
                  <a:lnTo>
                    <a:pt x="16444" y="53986"/>
                  </a:lnTo>
                  <a:lnTo>
                    <a:pt x="18956" y="53921"/>
                  </a:lnTo>
                  <a:lnTo>
                    <a:pt x="18878" y="50391"/>
                  </a:lnTo>
                  <a:lnTo>
                    <a:pt x="19992" y="50358"/>
                  </a:lnTo>
                  <a:lnTo>
                    <a:pt x="20160" y="50667"/>
                  </a:lnTo>
                  <a:lnTo>
                    <a:pt x="20160" y="51546"/>
                  </a:lnTo>
                  <a:lnTo>
                    <a:pt x="20303" y="51562"/>
                  </a:lnTo>
                  <a:lnTo>
                    <a:pt x="21429" y="51513"/>
                  </a:lnTo>
                  <a:lnTo>
                    <a:pt x="21805" y="51367"/>
                  </a:lnTo>
                  <a:lnTo>
                    <a:pt x="22711" y="51383"/>
                  </a:lnTo>
                  <a:lnTo>
                    <a:pt x="22685" y="50342"/>
                  </a:lnTo>
                  <a:lnTo>
                    <a:pt x="23954" y="50326"/>
                  </a:lnTo>
                  <a:lnTo>
                    <a:pt x="23915" y="49138"/>
                  </a:lnTo>
                  <a:lnTo>
                    <a:pt x="23863" y="46747"/>
                  </a:lnTo>
                  <a:lnTo>
                    <a:pt x="18801" y="46845"/>
                  </a:lnTo>
                  <a:lnTo>
                    <a:pt x="16263" y="46894"/>
                  </a:lnTo>
                  <a:lnTo>
                    <a:pt x="16302" y="46617"/>
                  </a:lnTo>
                  <a:lnTo>
                    <a:pt x="16198" y="43657"/>
                  </a:lnTo>
                  <a:lnTo>
                    <a:pt x="16159" y="42925"/>
                  </a:lnTo>
                  <a:lnTo>
                    <a:pt x="15706" y="43283"/>
                  </a:lnTo>
                  <a:lnTo>
                    <a:pt x="11886" y="43364"/>
                  </a:lnTo>
                  <a:lnTo>
                    <a:pt x="11718" y="43153"/>
                  </a:lnTo>
                  <a:lnTo>
                    <a:pt x="9931" y="43185"/>
                  </a:lnTo>
                  <a:lnTo>
                    <a:pt x="9918" y="42876"/>
                  </a:lnTo>
                  <a:lnTo>
                    <a:pt x="9258" y="42925"/>
                  </a:lnTo>
                  <a:lnTo>
                    <a:pt x="9284" y="43527"/>
                  </a:lnTo>
                  <a:lnTo>
                    <a:pt x="8624" y="43511"/>
                  </a:lnTo>
                  <a:lnTo>
                    <a:pt x="8559" y="42030"/>
                  </a:lnTo>
                  <a:lnTo>
                    <a:pt x="8416" y="41754"/>
                  </a:lnTo>
                  <a:lnTo>
                    <a:pt x="7963" y="41201"/>
                  </a:lnTo>
                  <a:lnTo>
                    <a:pt x="8080" y="40729"/>
                  </a:lnTo>
                  <a:lnTo>
                    <a:pt x="8507" y="40192"/>
                  </a:lnTo>
                  <a:lnTo>
                    <a:pt x="8403" y="36044"/>
                  </a:lnTo>
                  <a:lnTo>
                    <a:pt x="13401" y="34044"/>
                  </a:lnTo>
                  <a:lnTo>
                    <a:pt x="15771" y="33133"/>
                  </a:lnTo>
                  <a:lnTo>
                    <a:pt x="15965" y="32986"/>
                  </a:lnTo>
                  <a:lnTo>
                    <a:pt x="16586" y="32808"/>
                  </a:lnTo>
                  <a:lnTo>
                    <a:pt x="16547" y="31018"/>
                  </a:lnTo>
                  <a:lnTo>
                    <a:pt x="16586" y="30351"/>
                  </a:lnTo>
                  <a:lnTo>
                    <a:pt x="16431" y="25553"/>
                  </a:lnTo>
                  <a:lnTo>
                    <a:pt x="13272" y="25602"/>
                  </a:lnTo>
                  <a:lnTo>
                    <a:pt x="13297" y="25309"/>
                  </a:lnTo>
                  <a:lnTo>
                    <a:pt x="12637" y="25309"/>
                  </a:lnTo>
                  <a:lnTo>
                    <a:pt x="12637" y="25618"/>
                  </a:lnTo>
                  <a:lnTo>
                    <a:pt x="11990" y="25651"/>
                  </a:lnTo>
                  <a:lnTo>
                    <a:pt x="11938" y="23260"/>
                  </a:lnTo>
                  <a:lnTo>
                    <a:pt x="11867" y="20869"/>
                  </a:lnTo>
                  <a:lnTo>
                    <a:pt x="11808" y="18510"/>
                  </a:lnTo>
                  <a:lnTo>
                    <a:pt x="10384" y="18526"/>
                  </a:lnTo>
                  <a:lnTo>
                    <a:pt x="10591" y="18233"/>
                  </a:lnTo>
                  <a:lnTo>
                    <a:pt x="10513" y="14996"/>
                  </a:lnTo>
                  <a:lnTo>
                    <a:pt x="7807" y="15021"/>
                  </a:lnTo>
                  <a:lnTo>
                    <a:pt x="7779" y="13845"/>
                  </a:lnTo>
                  <a:lnTo>
                    <a:pt x="5243" y="13890"/>
                  </a:lnTo>
                  <a:lnTo>
                    <a:pt x="2227" y="13956"/>
                  </a:lnTo>
                  <a:lnTo>
                    <a:pt x="1968" y="13712"/>
                  </a:lnTo>
                  <a:lnTo>
                    <a:pt x="1579" y="12540"/>
                  </a:lnTo>
                  <a:lnTo>
                    <a:pt x="1489" y="12069"/>
                  </a:lnTo>
                  <a:lnTo>
                    <a:pt x="1644" y="11662"/>
                  </a:lnTo>
                  <a:lnTo>
                    <a:pt x="2460" y="11613"/>
                  </a:lnTo>
                  <a:lnTo>
                    <a:pt x="2447" y="10963"/>
                  </a:lnTo>
                  <a:lnTo>
                    <a:pt x="1100" y="11011"/>
                  </a:lnTo>
                  <a:lnTo>
                    <a:pt x="984" y="10702"/>
                  </a:lnTo>
                  <a:lnTo>
                    <a:pt x="1047" y="10569"/>
                  </a:lnTo>
                  <a:lnTo>
                    <a:pt x="764" y="10345"/>
                  </a:lnTo>
                  <a:lnTo>
                    <a:pt x="595" y="8116"/>
                  </a:lnTo>
                  <a:lnTo>
                    <a:pt x="414" y="8116"/>
                  </a:lnTo>
                  <a:lnTo>
                    <a:pt x="388" y="7758"/>
                  </a:lnTo>
                  <a:lnTo>
                    <a:pt x="0" y="7774"/>
                  </a:lnTo>
                  <a:lnTo>
                    <a:pt x="12" y="7530"/>
                  </a:lnTo>
                  <a:lnTo>
                    <a:pt x="858" y="7509"/>
                  </a:lnTo>
                  <a:lnTo>
                    <a:pt x="1307" y="6945"/>
                  </a:lnTo>
                  <a:lnTo>
                    <a:pt x="1320" y="6441"/>
                  </a:lnTo>
                  <a:lnTo>
                    <a:pt x="1307" y="6213"/>
                  </a:lnTo>
                  <a:lnTo>
                    <a:pt x="1335" y="5441"/>
                  </a:lnTo>
                  <a:lnTo>
                    <a:pt x="5619" y="6262"/>
                  </a:lnTo>
                  <a:lnTo>
                    <a:pt x="5839" y="4407"/>
                  </a:lnTo>
                  <a:lnTo>
                    <a:pt x="5839" y="715"/>
                  </a:lnTo>
                  <a:lnTo>
                    <a:pt x="6486" y="715"/>
                  </a:lnTo>
                  <a:lnTo>
                    <a:pt x="7781" y="683"/>
                  </a:lnTo>
                  <a:lnTo>
                    <a:pt x="7768" y="3610"/>
                  </a:lnTo>
                  <a:lnTo>
                    <a:pt x="7936" y="3513"/>
                  </a:lnTo>
                  <a:lnTo>
                    <a:pt x="8403" y="3497"/>
                  </a:lnTo>
                  <a:lnTo>
                    <a:pt x="9788" y="3675"/>
                  </a:lnTo>
                  <a:lnTo>
                    <a:pt x="10914" y="3025"/>
                  </a:lnTo>
                  <a:lnTo>
                    <a:pt x="10358" y="2195"/>
                  </a:lnTo>
                  <a:lnTo>
                    <a:pt x="10668" y="1789"/>
                  </a:lnTo>
                  <a:lnTo>
                    <a:pt x="11368" y="1268"/>
                  </a:lnTo>
                  <a:lnTo>
                    <a:pt x="11627" y="1284"/>
                  </a:lnTo>
                  <a:lnTo>
                    <a:pt x="12002" y="1854"/>
                  </a:lnTo>
                  <a:lnTo>
                    <a:pt x="12520" y="2911"/>
                  </a:lnTo>
                  <a:lnTo>
                    <a:pt x="13090" y="3139"/>
                  </a:lnTo>
                  <a:lnTo>
                    <a:pt x="12908" y="3041"/>
                  </a:lnTo>
                  <a:lnTo>
                    <a:pt x="12908" y="2390"/>
                  </a:lnTo>
                  <a:lnTo>
                    <a:pt x="13582" y="2374"/>
                  </a:lnTo>
                  <a:lnTo>
                    <a:pt x="13543" y="2992"/>
                  </a:lnTo>
                  <a:lnTo>
                    <a:pt x="13530" y="3496"/>
                  </a:lnTo>
                  <a:lnTo>
                    <a:pt x="14682" y="4196"/>
                  </a:lnTo>
                  <a:lnTo>
                    <a:pt x="15369" y="4245"/>
                  </a:lnTo>
                  <a:lnTo>
                    <a:pt x="18191" y="4196"/>
                  </a:lnTo>
                  <a:lnTo>
                    <a:pt x="20108" y="4196"/>
                  </a:lnTo>
                  <a:lnTo>
                    <a:pt x="20107" y="650"/>
                  </a:lnTo>
                  <a:lnTo>
                    <a:pt x="20237" y="81"/>
                  </a:lnTo>
                  <a:lnTo>
                    <a:pt x="20237" y="1821"/>
                  </a:lnTo>
                  <a:lnTo>
                    <a:pt x="20392" y="183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7" name="pg778">
              <a:extLst>
                <a:ext uri="{FF2B5EF4-FFF2-40B4-BE49-F238E27FC236}">
                  <a16:creationId xmlns:a16="http://schemas.microsoft.com/office/drawing/2014/main" id="{6B5B75AD-D76D-6045-A3FC-0778202067CB}"/>
                </a:ext>
              </a:extLst>
            </p:cNvPr>
            <p:cNvSpPr/>
            <p:nvPr/>
          </p:nvSpPr>
          <p:spPr>
            <a:xfrm>
              <a:off x="5607131" y="2660634"/>
              <a:ext cx="7760" cy="3773"/>
            </a:xfrm>
            <a:custGeom>
              <a:avLst/>
              <a:gdLst/>
              <a:ahLst/>
              <a:cxnLst/>
              <a:rect l="0" t="0" r="0" b="0"/>
              <a:pathLst>
                <a:path w="7760" h="3773">
                  <a:moveTo>
                    <a:pt x="7600" y="1122"/>
                  </a:moveTo>
                  <a:lnTo>
                    <a:pt x="7289" y="1057"/>
                  </a:lnTo>
                  <a:lnTo>
                    <a:pt x="6965" y="1138"/>
                  </a:lnTo>
                  <a:lnTo>
                    <a:pt x="5127" y="1171"/>
                  </a:lnTo>
                  <a:lnTo>
                    <a:pt x="5114" y="130"/>
                  </a:lnTo>
                  <a:lnTo>
                    <a:pt x="2706" y="195"/>
                  </a:lnTo>
                  <a:lnTo>
                    <a:pt x="2563" y="292"/>
                  </a:lnTo>
                  <a:lnTo>
                    <a:pt x="1773" y="227"/>
                  </a:lnTo>
                  <a:lnTo>
                    <a:pt x="1281" y="0"/>
                  </a:lnTo>
                  <a:lnTo>
                    <a:pt x="634" y="32"/>
                  </a:lnTo>
                  <a:lnTo>
                    <a:pt x="634" y="276"/>
                  </a:lnTo>
                  <a:lnTo>
                    <a:pt x="1048" y="260"/>
                  </a:lnTo>
                  <a:lnTo>
                    <a:pt x="1048" y="862"/>
                  </a:lnTo>
                  <a:lnTo>
                    <a:pt x="699" y="878"/>
                  </a:lnTo>
                  <a:lnTo>
                    <a:pt x="621" y="634"/>
                  </a:lnTo>
                  <a:lnTo>
                    <a:pt x="0" y="634"/>
                  </a:lnTo>
                  <a:lnTo>
                    <a:pt x="0" y="1463"/>
                  </a:lnTo>
                  <a:lnTo>
                    <a:pt x="1281" y="1431"/>
                  </a:lnTo>
                  <a:lnTo>
                    <a:pt x="1268" y="2602"/>
                  </a:lnTo>
                  <a:lnTo>
                    <a:pt x="1812" y="2586"/>
                  </a:lnTo>
                  <a:lnTo>
                    <a:pt x="1929" y="3757"/>
                  </a:lnTo>
                  <a:lnTo>
                    <a:pt x="2408" y="3773"/>
                  </a:lnTo>
                  <a:lnTo>
                    <a:pt x="5111" y="3691"/>
                  </a:lnTo>
                  <a:lnTo>
                    <a:pt x="5114" y="3513"/>
                  </a:lnTo>
                  <a:lnTo>
                    <a:pt x="6803" y="2482"/>
                  </a:lnTo>
                  <a:lnTo>
                    <a:pt x="7760" y="2472"/>
                  </a:lnTo>
                  <a:lnTo>
                    <a:pt x="7755" y="113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8" name="pg779">
              <a:extLst>
                <a:ext uri="{FF2B5EF4-FFF2-40B4-BE49-F238E27FC236}">
                  <a16:creationId xmlns:a16="http://schemas.microsoft.com/office/drawing/2014/main" id="{6F87D867-ABFE-AD43-BF1F-5DCD5E7DAFEE}"/>
                </a:ext>
              </a:extLst>
            </p:cNvPr>
            <p:cNvSpPr/>
            <p:nvPr/>
          </p:nvSpPr>
          <p:spPr>
            <a:xfrm>
              <a:off x="5606017" y="2646548"/>
              <a:ext cx="12119" cy="9954"/>
            </a:xfrm>
            <a:custGeom>
              <a:avLst/>
              <a:gdLst/>
              <a:ahLst/>
              <a:cxnLst/>
              <a:rect l="0" t="0" r="0" b="0"/>
              <a:pathLst>
                <a:path w="12119" h="9954">
                  <a:moveTo>
                    <a:pt x="4998" y="7042"/>
                  </a:moveTo>
                  <a:lnTo>
                    <a:pt x="5049" y="5855"/>
                  </a:lnTo>
                  <a:lnTo>
                    <a:pt x="2486" y="5920"/>
                  </a:lnTo>
                  <a:lnTo>
                    <a:pt x="2486" y="5627"/>
                  </a:lnTo>
                  <a:lnTo>
                    <a:pt x="2386" y="5350"/>
                  </a:lnTo>
                  <a:lnTo>
                    <a:pt x="1204" y="5367"/>
                  </a:lnTo>
                  <a:lnTo>
                    <a:pt x="1230" y="4294"/>
                  </a:lnTo>
                  <a:lnTo>
                    <a:pt x="1851" y="4082"/>
                  </a:lnTo>
                  <a:lnTo>
                    <a:pt x="1890" y="3594"/>
                  </a:lnTo>
                  <a:lnTo>
                    <a:pt x="1890" y="2179"/>
                  </a:lnTo>
                  <a:lnTo>
                    <a:pt x="2154" y="2089"/>
                  </a:lnTo>
                  <a:lnTo>
                    <a:pt x="2110" y="1821"/>
                  </a:lnTo>
                  <a:lnTo>
                    <a:pt x="1851" y="1479"/>
                  </a:lnTo>
                  <a:lnTo>
                    <a:pt x="1629" y="1463"/>
                  </a:lnTo>
                  <a:lnTo>
                    <a:pt x="1442" y="1463"/>
                  </a:lnTo>
                  <a:lnTo>
                    <a:pt x="1431" y="1648"/>
                  </a:lnTo>
                  <a:lnTo>
                    <a:pt x="761" y="1796"/>
                  </a:lnTo>
                  <a:lnTo>
                    <a:pt x="12" y="1285"/>
                  </a:lnTo>
                  <a:lnTo>
                    <a:pt x="0" y="553"/>
                  </a:lnTo>
                  <a:lnTo>
                    <a:pt x="712" y="536"/>
                  </a:lnTo>
                  <a:lnTo>
                    <a:pt x="738" y="1301"/>
                  </a:lnTo>
                  <a:lnTo>
                    <a:pt x="1699" y="1141"/>
                  </a:lnTo>
                  <a:lnTo>
                    <a:pt x="1706" y="995"/>
                  </a:lnTo>
                  <a:lnTo>
                    <a:pt x="1929" y="845"/>
                  </a:lnTo>
                  <a:lnTo>
                    <a:pt x="1955" y="243"/>
                  </a:lnTo>
                  <a:lnTo>
                    <a:pt x="2563" y="16"/>
                  </a:lnTo>
                  <a:lnTo>
                    <a:pt x="3327" y="0"/>
                  </a:lnTo>
                  <a:lnTo>
                    <a:pt x="3275" y="878"/>
                  </a:lnTo>
                  <a:lnTo>
                    <a:pt x="3457" y="1171"/>
                  </a:lnTo>
                  <a:lnTo>
                    <a:pt x="3845" y="1154"/>
                  </a:lnTo>
                  <a:lnTo>
                    <a:pt x="3819" y="2862"/>
                  </a:lnTo>
                  <a:lnTo>
                    <a:pt x="4234" y="2846"/>
                  </a:lnTo>
                  <a:lnTo>
                    <a:pt x="4428" y="2976"/>
                  </a:lnTo>
                  <a:lnTo>
                    <a:pt x="4415" y="3513"/>
                  </a:lnTo>
                  <a:lnTo>
                    <a:pt x="7289" y="3448"/>
                  </a:lnTo>
                  <a:lnTo>
                    <a:pt x="7108" y="3692"/>
                  </a:lnTo>
                  <a:lnTo>
                    <a:pt x="7108" y="3985"/>
                  </a:lnTo>
                  <a:lnTo>
                    <a:pt x="7678" y="5416"/>
                  </a:lnTo>
                  <a:lnTo>
                    <a:pt x="8066" y="5855"/>
                  </a:lnTo>
                  <a:lnTo>
                    <a:pt x="8234" y="5790"/>
                  </a:lnTo>
                  <a:lnTo>
                    <a:pt x="9246" y="5790"/>
                  </a:lnTo>
                  <a:lnTo>
                    <a:pt x="9257" y="6083"/>
                  </a:lnTo>
                  <a:lnTo>
                    <a:pt x="9387" y="6408"/>
                  </a:lnTo>
                  <a:lnTo>
                    <a:pt x="9905" y="6424"/>
                  </a:lnTo>
                  <a:lnTo>
                    <a:pt x="10146" y="6999"/>
                  </a:lnTo>
                  <a:lnTo>
                    <a:pt x="11420" y="6961"/>
                  </a:lnTo>
                  <a:lnTo>
                    <a:pt x="11368" y="8132"/>
                  </a:lnTo>
                  <a:lnTo>
                    <a:pt x="12119" y="8132"/>
                  </a:lnTo>
                  <a:lnTo>
                    <a:pt x="12093" y="8701"/>
                  </a:lnTo>
                  <a:lnTo>
                    <a:pt x="11420" y="8718"/>
                  </a:lnTo>
                  <a:lnTo>
                    <a:pt x="11420" y="9368"/>
                  </a:lnTo>
                  <a:lnTo>
                    <a:pt x="11536" y="9547"/>
                  </a:lnTo>
                  <a:lnTo>
                    <a:pt x="11031" y="9238"/>
                  </a:lnTo>
                  <a:lnTo>
                    <a:pt x="10513" y="8181"/>
                  </a:lnTo>
                  <a:lnTo>
                    <a:pt x="10138" y="7612"/>
                  </a:lnTo>
                  <a:lnTo>
                    <a:pt x="9879" y="7595"/>
                  </a:lnTo>
                  <a:lnTo>
                    <a:pt x="9180" y="8116"/>
                  </a:lnTo>
                  <a:lnTo>
                    <a:pt x="8869" y="8523"/>
                  </a:lnTo>
                  <a:lnTo>
                    <a:pt x="9426" y="9352"/>
                  </a:lnTo>
                  <a:lnTo>
                    <a:pt x="8286" y="9921"/>
                  </a:lnTo>
                  <a:lnTo>
                    <a:pt x="6914" y="9824"/>
                  </a:lnTo>
                  <a:lnTo>
                    <a:pt x="6422" y="9954"/>
                  </a:lnTo>
                  <a:lnTo>
                    <a:pt x="6279" y="9938"/>
                  </a:lnTo>
                  <a:lnTo>
                    <a:pt x="6292" y="701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99" name="pg780">
              <a:extLst>
                <a:ext uri="{FF2B5EF4-FFF2-40B4-BE49-F238E27FC236}">
                  <a16:creationId xmlns:a16="http://schemas.microsoft.com/office/drawing/2014/main" id="{AA06069C-3D06-3149-AE0B-893493A8391D}"/>
                </a:ext>
              </a:extLst>
            </p:cNvPr>
            <p:cNvSpPr/>
            <p:nvPr/>
          </p:nvSpPr>
          <p:spPr>
            <a:xfrm>
              <a:off x="5615897" y="2678185"/>
              <a:ext cx="5218" cy="8734"/>
            </a:xfrm>
            <a:custGeom>
              <a:avLst/>
              <a:gdLst/>
              <a:ahLst/>
              <a:cxnLst/>
              <a:rect l="0" t="0" r="0" b="0"/>
              <a:pathLst>
                <a:path w="5218" h="8734">
                  <a:moveTo>
                    <a:pt x="2033" y="8734"/>
                  </a:moveTo>
                  <a:lnTo>
                    <a:pt x="2020" y="7433"/>
                  </a:lnTo>
                  <a:lnTo>
                    <a:pt x="142" y="7465"/>
                  </a:lnTo>
                  <a:lnTo>
                    <a:pt x="0" y="341"/>
                  </a:lnTo>
                  <a:lnTo>
                    <a:pt x="621" y="341"/>
                  </a:lnTo>
                  <a:lnTo>
                    <a:pt x="1268" y="309"/>
                  </a:lnTo>
                  <a:lnTo>
                    <a:pt x="1268" y="0"/>
                  </a:lnTo>
                  <a:lnTo>
                    <a:pt x="1929" y="0"/>
                  </a:lnTo>
                  <a:lnTo>
                    <a:pt x="1903" y="292"/>
                  </a:lnTo>
                  <a:lnTo>
                    <a:pt x="5062" y="243"/>
                  </a:lnTo>
                  <a:lnTo>
                    <a:pt x="5218" y="5042"/>
                  </a:lnTo>
                  <a:lnTo>
                    <a:pt x="5179" y="5709"/>
                  </a:lnTo>
                  <a:lnTo>
                    <a:pt x="5218" y="7498"/>
                  </a:lnTo>
                  <a:lnTo>
                    <a:pt x="4596" y="7677"/>
                  </a:lnTo>
                  <a:lnTo>
                    <a:pt x="4402" y="782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0" name="pg781">
              <a:extLst>
                <a:ext uri="{FF2B5EF4-FFF2-40B4-BE49-F238E27FC236}">
                  <a16:creationId xmlns:a16="http://schemas.microsoft.com/office/drawing/2014/main" id="{0A8288F8-2079-6543-92FA-88E151DE71C6}"/>
                </a:ext>
              </a:extLst>
            </p:cNvPr>
            <p:cNvSpPr/>
            <p:nvPr/>
          </p:nvSpPr>
          <p:spPr>
            <a:xfrm>
              <a:off x="5520368" y="2768684"/>
              <a:ext cx="128308" cy="164318"/>
            </a:xfrm>
            <a:custGeom>
              <a:avLst/>
              <a:gdLst/>
              <a:ahLst/>
              <a:cxnLst/>
              <a:rect l="0" t="0" r="0" b="0"/>
              <a:pathLst>
                <a:path w="128308" h="164318">
                  <a:moveTo>
                    <a:pt x="13116" y="58880"/>
                  </a:moveTo>
                  <a:lnTo>
                    <a:pt x="10667" y="58917"/>
                  </a:lnTo>
                  <a:lnTo>
                    <a:pt x="10628" y="56543"/>
                  </a:lnTo>
                  <a:lnTo>
                    <a:pt x="12156" y="56599"/>
                  </a:lnTo>
                  <a:lnTo>
                    <a:pt x="12492" y="56822"/>
                  </a:lnTo>
                  <a:lnTo>
                    <a:pt x="13085" y="56926"/>
                  </a:lnTo>
                  <a:lnTo>
                    <a:pt x="13078" y="56506"/>
                  </a:lnTo>
                  <a:lnTo>
                    <a:pt x="15571" y="56462"/>
                  </a:lnTo>
                  <a:lnTo>
                    <a:pt x="15525" y="54103"/>
                  </a:lnTo>
                  <a:lnTo>
                    <a:pt x="13024" y="54147"/>
                  </a:lnTo>
                  <a:lnTo>
                    <a:pt x="12973" y="51776"/>
                  </a:lnTo>
                  <a:lnTo>
                    <a:pt x="15456" y="51732"/>
                  </a:lnTo>
                  <a:lnTo>
                    <a:pt x="15352" y="49425"/>
                  </a:lnTo>
                  <a:lnTo>
                    <a:pt x="17838" y="49367"/>
                  </a:lnTo>
                  <a:lnTo>
                    <a:pt x="17817" y="47716"/>
                  </a:lnTo>
                  <a:lnTo>
                    <a:pt x="18176" y="47604"/>
                  </a:lnTo>
                  <a:lnTo>
                    <a:pt x="18413" y="47388"/>
                  </a:lnTo>
                  <a:lnTo>
                    <a:pt x="18455" y="47161"/>
                  </a:lnTo>
                  <a:lnTo>
                    <a:pt x="18402" y="47021"/>
                  </a:lnTo>
                  <a:lnTo>
                    <a:pt x="20293" y="46989"/>
                  </a:lnTo>
                  <a:lnTo>
                    <a:pt x="24850" y="46928"/>
                  </a:lnTo>
                  <a:lnTo>
                    <a:pt x="24782" y="44539"/>
                  </a:lnTo>
                  <a:lnTo>
                    <a:pt x="27656" y="44490"/>
                  </a:lnTo>
                  <a:lnTo>
                    <a:pt x="27799" y="45012"/>
                  </a:lnTo>
                  <a:lnTo>
                    <a:pt x="28139" y="44486"/>
                  </a:lnTo>
                  <a:lnTo>
                    <a:pt x="29966" y="44470"/>
                  </a:lnTo>
                  <a:lnTo>
                    <a:pt x="29976" y="42105"/>
                  </a:lnTo>
                  <a:lnTo>
                    <a:pt x="32177" y="42076"/>
                  </a:lnTo>
                  <a:lnTo>
                    <a:pt x="32104" y="39706"/>
                  </a:lnTo>
                  <a:lnTo>
                    <a:pt x="32019" y="37335"/>
                  </a:lnTo>
                  <a:lnTo>
                    <a:pt x="29525" y="37379"/>
                  </a:lnTo>
                  <a:lnTo>
                    <a:pt x="29463" y="34994"/>
                  </a:lnTo>
                  <a:lnTo>
                    <a:pt x="27655" y="35018"/>
                  </a:lnTo>
                  <a:lnTo>
                    <a:pt x="27725" y="35808"/>
                  </a:lnTo>
                  <a:lnTo>
                    <a:pt x="28058" y="35842"/>
                  </a:lnTo>
                  <a:lnTo>
                    <a:pt x="27956" y="36396"/>
                  </a:lnTo>
                  <a:lnTo>
                    <a:pt x="27498" y="37182"/>
                  </a:lnTo>
                  <a:lnTo>
                    <a:pt x="27357" y="37301"/>
                  </a:lnTo>
                  <a:lnTo>
                    <a:pt x="27023" y="37395"/>
                  </a:lnTo>
                  <a:lnTo>
                    <a:pt x="26954" y="35027"/>
                  </a:lnTo>
                  <a:lnTo>
                    <a:pt x="26358" y="35029"/>
                  </a:lnTo>
                  <a:lnTo>
                    <a:pt x="26332" y="33859"/>
                  </a:lnTo>
                  <a:lnTo>
                    <a:pt x="24681" y="33882"/>
                  </a:lnTo>
                  <a:lnTo>
                    <a:pt x="25892" y="32917"/>
                  </a:lnTo>
                  <a:lnTo>
                    <a:pt x="25955" y="32293"/>
                  </a:lnTo>
                  <a:lnTo>
                    <a:pt x="31994" y="32133"/>
                  </a:lnTo>
                  <a:lnTo>
                    <a:pt x="31933" y="29770"/>
                  </a:lnTo>
                  <a:lnTo>
                    <a:pt x="35426" y="29657"/>
                  </a:lnTo>
                  <a:lnTo>
                    <a:pt x="35373" y="28536"/>
                  </a:lnTo>
                  <a:lnTo>
                    <a:pt x="35169" y="27431"/>
                  </a:lnTo>
                  <a:lnTo>
                    <a:pt x="35541" y="27297"/>
                  </a:lnTo>
                  <a:lnTo>
                    <a:pt x="35502" y="26001"/>
                  </a:lnTo>
                  <a:lnTo>
                    <a:pt x="35469" y="24923"/>
                  </a:lnTo>
                  <a:lnTo>
                    <a:pt x="37867" y="24855"/>
                  </a:lnTo>
                  <a:lnTo>
                    <a:pt x="38263" y="24520"/>
                  </a:lnTo>
                  <a:lnTo>
                    <a:pt x="38690" y="23559"/>
                  </a:lnTo>
                  <a:lnTo>
                    <a:pt x="38243" y="22804"/>
                  </a:lnTo>
                  <a:lnTo>
                    <a:pt x="37827" y="22570"/>
                  </a:lnTo>
                  <a:lnTo>
                    <a:pt x="37153" y="22525"/>
                  </a:lnTo>
                  <a:lnTo>
                    <a:pt x="39815" y="22449"/>
                  </a:lnTo>
                  <a:lnTo>
                    <a:pt x="39765" y="21385"/>
                  </a:lnTo>
                  <a:lnTo>
                    <a:pt x="40186" y="20693"/>
                  </a:lnTo>
                  <a:lnTo>
                    <a:pt x="40190" y="20318"/>
                  </a:lnTo>
                  <a:lnTo>
                    <a:pt x="39147" y="19797"/>
                  </a:lnTo>
                  <a:lnTo>
                    <a:pt x="39327" y="19205"/>
                  </a:lnTo>
                  <a:lnTo>
                    <a:pt x="38076" y="19206"/>
                  </a:lnTo>
                  <a:lnTo>
                    <a:pt x="37276" y="18897"/>
                  </a:lnTo>
                  <a:lnTo>
                    <a:pt x="37947" y="18227"/>
                  </a:lnTo>
                  <a:lnTo>
                    <a:pt x="38829" y="17951"/>
                  </a:lnTo>
                  <a:lnTo>
                    <a:pt x="39055" y="17756"/>
                  </a:lnTo>
                  <a:lnTo>
                    <a:pt x="47724" y="17531"/>
                  </a:lnTo>
                  <a:lnTo>
                    <a:pt x="47774" y="19850"/>
                  </a:lnTo>
                  <a:lnTo>
                    <a:pt x="50264" y="19739"/>
                  </a:lnTo>
                  <a:lnTo>
                    <a:pt x="55348" y="19670"/>
                  </a:lnTo>
                  <a:lnTo>
                    <a:pt x="55319" y="17374"/>
                  </a:lnTo>
                  <a:lnTo>
                    <a:pt x="65384" y="17154"/>
                  </a:lnTo>
                  <a:lnTo>
                    <a:pt x="65377" y="16900"/>
                  </a:lnTo>
                  <a:lnTo>
                    <a:pt x="65370" y="16641"/>
                  </a:lnTo>
                  <a:lnTo>
                    <a:pt x="65353" y="16017"/>
                  </a:lnTo>
                  <a:lnTo>
                    <a:pt x="63784" y="15767"/>
                  </a:lnTo>
                  <a:lnTo>
                    <a:pt x="63008" y="15443"/>
                  </a:lnTo>
                  <a:lnTo>
                    <a:pt x="62655" y="15142"/>
                  </a:lnTo>
                  <a:lnTo>
                    <a:pt x="61756" y="13924"/>
                  </a:lnTo>
                  <a:lnTo>
                    <a:pt x="61478" y="13708"/>
                  </a:lnTo>
                  <a:lnTo>
                    <a:pt x="60277" y="13113"/>
                  </a:lnTo>
                  <a:lnTo>
                    <a:pt x="60411" y="12495"/>
                  </a:lnTo>
                  <a:lnTo>
                    <a:pt x="65269" y="12482"/>
                  </a:lnTo>
                  <a:lnTo>
                    <a:pt x="65163" y="5379"/>
                  </a:lnTo>
                  <a:lnTo>
                    <a:pt x="64570" y="5293"/>
                  </a:lnTo>
                  <a:lnTo>
                    <a:pt x="64779" y="4534"/>
                  </a:lnTo>
                  <a:lnTo>
                    <a:pt x="64983" y="4407"/>
                  </a:lnTo>
                  <a:lnTo>
                    <a:pt x="65144" y="4545"/>
                  </a:lnTo>
                  <a:lnTo>
                    <a:pt x="65110" y="3057"/>
                  </a:lnTo>
                  <a:lnTo>
                    <a:pt x="69769" y="2934"/>
                  </a:lnTo>
                  <a:lnTo>
                    <a:pt x="72125" y="2888"/>
                  </a:lnTo>
                  <a:lnTo>
                    <a:pt x="72293" y="2884"/>
                  </a:lnTo>
                  <a:lnTo>
                    <a:pt x="72253" y="510"/>
                  </a:lnTo>
                  <a:lnTo>
                    <a:pt x="77246" y="394"/>
                  </a:lnTo>
                  <a:lnTo>
                    <a:pt x="79756" y="350"/>
                  </a:lnTo>
                  <a:lnTo>
                    <a:pt x="79806" y="2725"/>
                  </a:lnTo>
                  <a:lnTo>
                    <a:pt x="86231" y="2479"/>
                  </a:lnTo>
                  <a:lnTo>
                    <a:pt x="86965" y="2040"/>
                  </a:lnTo>
                  <a:lnTo>
                    <a:pt x="87063" y="1362"/>
                  </a:lnTo>
                  <a:lnTo>
                    <a:pt x="87130" y="1206"/>
                  </a:lnTo>
                  <a:lnTo>
                    <a:pt x="87269" y="1137"/>
                  </a:lnTo>
                  <a:lnTo>
                    <a:pt x="87303" y="2576"/>
                  </a:lnTo>
                  <a:lnTo>
                    <a:pt x="88815" y="2560"/>
                  </a:lnTo>
                  <a:lnTo>
                    <a:pt x="86928" y="7499"/>
                  </a:lnTo>
                  <a:lnTo>
                    <a:pt x="87725" y="7484"/>
                  </a:lnTo>
                  <a:lnTo>
                    <a:pt x="87717" y="5679"/>
                  </a:lnTo>
                  <a:lnTo>
                    <a:pt x="87964" y="5095"/>
                  </a:lnTo>
                  <a:lnTo>
                    <a:pt x="90186" y="5061"/>
                  </a:lnTo>
                  <a:lnTo>
                    <a:pt x="90508" y="5065"/>
                  </a:lnTo>
                  <a:lnTo>
                    <a:pt x="90190" y="5943"/>
                  </a:lnTo>
                  <a:lnTo>
                    <a:pt x="90198" y="7454"/>
                  </a:lnTo>
                  <a:lnTo>
                    <a:pt x="91664" y="7439"/>
                  </a:lnTo>
                  <a:lnTo>
                    <a:pt x="91588" y="7100"/>
                  </a:lnTo>
                  <a:lnTo>
                    <a:pt x="91690" y="6386"/>
                  </a:lnTo>
                  <a:lnTo>
                    <a:pt x="91792" y="6151"/>
                  </a:lnTo>
                  <a:lnTo>
                    <a:pt x="94329" y="3897"/>
                  </a:lnTo>
                  <a:lnTo>
                    <a:pt x="94530" y="3558"/>
                  </a:lnTo>
                  <a:lnTo>
                    <a:pt x="95207" y="3229"/>
                  </a:lnTo>
                  <a:lnTo>
                    <a:pt x="96643" y="2458"/>
                  </a:lnTo>
                  <a:lnTo>
                    <a:pt x="104943" y="2372"/>
                  </a:lnTo>
                  <a:lnTo>
                    <a:pt x="105224" y="2110"/>
                  </a:lnTo>
                  <a:lnTo>
                    <a:pt x="105141" y="1875"/>
                  </a:lnTo>
                  <a:lnTo>
                    <a:pt x="105196" y="1526"/>
                  </a:lnTo>
                  <a:lnTo>
                    <a:pt x="105558" y="1209"/>
                  </a:lnTo>
                  <a:lnTo>
                    <a:pt x="105534" y="707"/>
                  </a:lnTo>
                  <a:lnTo>
                    <a:pt x="106281" y="8"/>
                  </a:lnTo>
                  <a:lnTo>
                    <a:pt x="107215" y="0"/>
                  </a:lnTo>
                  <a:lnTo>
                    <a:pt x="107215" y="2337"/>
                  </a:lnTo>
                  <a:lnTo>
                    <a:pt x="109729" y="2311"/>
                  </a:lnTo>
                  <a:lnTo>
                    <a:pt x="112769" y="2278"/>
                  </a:lnTo>
                  <a:lnTo>
                    <a:pt x="112815" y="4857"/>
                  </a:lnTo>
                  <a:lnTo>
                    <a:pt x="115328" y="4810"/>
                  </a:lnTo>
                  <a:lnTo>
                    <a:pt x="115290" y="2938"/>
                  </a:lnTo>
                  <a:lnTo>
                    <a:pt x="115385" y="2611"/>
                  </a:lnTo>
                  <a:lnTo>
                    <a:pt x="115591" y="2246"/>
                  </a:lnTo>
                  <a:lnTo>
                    <a:pt x="119529" y="2199"/>
                  </a:lnTo>
                  <a:lnTo>
                    <a:pt x="119731" y="1596"/>
                  </a:lnTo>
                  <a:lnTo>
                    <a:pt x="120108" y="1005"/>
                  </a:lnTo>
                  <a:lnTo>
                    <a:pt x="122217" y="986"/>
                  </a:lnTo>
                  <a:lnTo>
                    <a:pt x="122226" y="2165"/>
                  </a:lnTo>
                  <a:lnTo>
                    <a:pt x="128180" y="2096"/>
                  </a:lnTo>
                  <a:lnTo>
                    <a:pt x="128200" y="18337"/>
                  </a:lnTo>
                  <a:lnTo>
                    <a:pt x="128204" y="21627"/>
                  </a:lnTo>
                  <a:lnTo>
                    <a:pt x="128204" y="22267"/>
                  </a:lnTo>
                  <a:lnTo>
                    <a:pt x="128206" y="23585"/>
                  </a:lnTo>
                  <a:lnTo>
                    <a:pt x="128206" y="23943"/>
                  </a:lnTo>
                  <a:lnTo>
                    <a:pt x="128198" y="24372"/>
                  </a:lnTo>
                  <a:lnTo>
                    <a:pt x="128187" y="24661"/>
                  </a:lnTo>
                  <a:lnTo>
                    <a:pt x="128190" y="25554"/>
                  </a:lnTo>
                  <a:lnTo>
                    <a:pt x="128190" y="26325"/>
                  </a:lnTo>
                  <a:lnTo>
                    <a:pt x="128189" y="27880"/>
                  </a:lnTo>
                  <a:lnTo>
                    <a:pt x="128188" y="30836"/>
                  </a:lnTo>
                  <a:lnTo>
                    <a:pt x="128195" y="35232"/>
                  </a:lnTo>
                  <a:lnTo>
                    <a:pt x="128204" y="41227"/>
                  </a:lnTo>
                  <a:lnTo>
                    <a:pt x="128212" y="46557"/>
                  </a:lnTo>
                  <a:lnTo>
                    <a:pt x="128240" y="48914"/>
                  </a:lnTo>
                  <a:lnTo>
                    <a:pt x="128259" y="59550"/>
                  </a:lnTo>
                  <a:lnTo>
                    <a:pt x="128269" y="64925"/>
                  </a:lnTo>
                  <a:lnTo>
                    <a:pt x="128254" y="67678"/>
                  </a:lnTo>
                  <a:lnTo>
                    <a:pt x="128223" y="67805"/>
                  </a:lnTo>
                  <a:lnTo>
                    <a:pt x="128269" y="69445"/>
                  </a:lnTo>
                  <a:lnTo>
                    <a:pt x="128265" y="70165"/>
                  </a:lnTo>
                  <a:lnTo>
                    <a:pt x="128292" y="72765"/>
                  </a:lnTo>
                  <a:lnTo>
                    <a:pt x="128308" y="74287"/>
                  </a:lnTo>
                  <a:lnTo>
                    <a:pt x="128307" y="74705"/>
                  </a:lnTo>
                  <a:lnTo>
                    <a:pt x="128302" y="76934"/>
                  </a:lnTo>
                  <a:lnTo>
                    <a:pt x="128294" y="80301"/>
                  </a:lnTo>
                  <a:lnTo>
                    <a:pt x="128263" y="93385"/>
                  </a:lnTo>
                  <a:lnTo>
                    <a:pt x="128256" y="103817"/>
                  </a:lnTo>
                  <a:lnTo>
                    <a:pt x="128254" y="107554"/>
                  </a:lnTo>
                  <a:lnTo>
                    <a:pt x="128253" y="108219"/>
                  </a:lnTo>
                  <a:lnTo>
                    <a:pt x="128248" y="116610"/>
                  </a:lnTo>
                  <a:lnTo>
                    <a:pt x="128246" y="119129"/>
                  </a:lnTo>
                  <a:lnTo>
                    <a:pt x="128243" y="123888"/>
                  </a:lnTo>
                  <a:lnTo>
                    <a:pt x="128234" y="126216"/>
                  </a:lnTo>
                  <a:lnTo>
                    <a:pt x="128231" y="133298"/>
                  </a:lnTo>
                  <a:lnTo>
                    <a:pt x="128215" y="135643"/>
                  </a:lnTo>
                  <a:lnTo>
                    <a:pt x="128209" y="135886"/>
                  </a:lnTo>
                  <a:lnTo>
                    <a:pt x="128175" y="138080"/>
                  </a:lnTo>
                  <a:lnTo>
                    <a:pt x="128102" y="144046"/>
                  </a:lnTo>
                  <a:lnTo>
                    <a:pt x="128073" y="146407"/>
                  </a:lnTo>
                  <a:lnTo>
                    <a:pt x="127860" y="163855"/>
                  </a:lnTo>
                  <a:lnTo>
                    <a:pt x="127857" y="164156"/>
                  </a:lnTo>
                  <a:lnTo>
                    <a:pt x="124167" y="164293"/>
                  </a:lnTo>
                  <a:lnTo>
                    <a:pt x="120509" y="164318"/>
                  </a:lnTo>
                  <a:lnTo>
                    <a:pt x="120453" y="161993"/>
                  </a:lnTo>
                  <a:lnTo>
                    <a:pt x="117669" y="162045"/>
                  </a:lnTo>
                  <a:lnTo>
                    <a:pt x="117447" y="161358"/>
                  </a:lnTo>
                  <a:lnTo>
                    <a:pt x="116301" y="159691"/>
                  </a:lnTo>
                  <a:lnTo>
                    <a:pt x="115816" y="159701"/>
                  </a:lnTo>
                  <a:lnTo>
                    <a:pt x="116046" y="160357"/>
                  </a:lnTo>
                  <a:lnTo>
                    <a:pt x="116224" y="160596"/>
                  </a:lnTo>
                  <a:lnTo>
                    <a:pt x="116735" y="160923"/>
                  </a:lnTo>
                  <a:lnTo>
                    <a:pt x="116786" y="161470"/>
                  </a:lnTo>
                  <a:lnTo>
                    <a:pt x="116020" y="162472"/>
                  </a:lnTo>
                  <a:lnTo>
                    <a:pt x="115507" y="162159"/>
                  </a:lnTo>
                  <a:lnTo>
                    <a:pt x="115351" y="161921"/>
                  </a:lnTo>
                  <a:lnTo>
                    <a:pt x="114287" y="161384"/>
                  </a:lnTo>
                  <a:lnTo>
                    <a:pt x="114094" y="161351"/>
                  </a:lnTo>
                  <a:lnTo>
                    <a:pt x="113916" y="161499"/>
                  </a:lnTo>
                  <a:lnTo>
                    <a:pt x="113877" y="161753"/>
                  </a:lnTo>
                  <a:lnTo>
                    <a:pt x="113989" y="161887"/>
                  </a:lnTo>
                  <a:lnTo>
                    <a:pt x="114287" y="161976"/>
                  </a:lnTo>
                  <a:lnTo>
                    <a:pt x="114268" y="162371"/>
                  </a:lnTo>
                  <a:lnTo>
                    <a:pt x="114178" y="162624"/>
                  </a:lnTo>
                  <a:lnTo>
                    <a:pt x="113818" y="162880"/>
                  </a:lnTo>
                  <a:lnTo>
                    <a:pt x="113017" y="162824"/>
                  </a:lnTo>
                  <a:lnTo>
                    <a:pt x="112949" y="162388"/>
                  </a:lnTo>
                  <a:lnTo>
                    <a:pt x="112908" y="161026"/>
                  </a:lnTo>
                  <a:lnTo>
                    <a:pt x="112403" y="160434"/>
                  </a:lnTo>
                  <a:lnTo>
                    <a:pt x="111640" y="159757"/>
                  </a:lnTo>
                  <a:lnTo>
                    <a:pt x="110862" y="159753"/>
                  </a:lnTo>
                  <a:lnTo>
                    <a:pt x="109516" y="159762"/>
                  </a:lnTo>
                  <a:lnTo>
                    <a:pt x="110323" y="158855"/>
                  </a:lnTo>
                  <a:lnTo>
                    <a:pt x="110324" y="158604"/>
                  </a:lnTo>
                  <a:lnTo>
                    <a:pt x="107846" y="158598"/>
                  </a:lnTo>
                  <a:lnTo>
                    <a:pt x="107853" y="155673"/>
                  </a:lnTo>
                  <a:lnTo>
                    <a:pt x="107653" y="155449"/>
                  </a:lnTo>
                  <a:lnTo>
                    <a:pt x="107022" y="155509"/>
                  </a:lnTo>
                  <a:lnTo>
                    <a:pt x="106608" y="155647"/>
                  </a:lnTo>
                  <a:lnTo>
                    <a:pt x="105504" y="156622"/>
                  </a:lnTo>
                  <a:lnTo>
                    <a:pt x="105398" y="157025"/>
                  </a:lnTo>
                  <a:lnTo>
                    <a:pt x="105415" y="157418"/>
                  </a:lnTo>
                  <a:lnTo>
                    <a:pt x="100529" y="157409"/>
                  </a:lnTo>
                  <a:lnTo>
                    <a:pt x="100584" y="159765"/>
                  </a:lnTo>
                  <a:lnTo>
                    <a:pt x="98227" y="159825"/>
                  </a:lnTo>
                  <a:lnTo>
                    <a:pt x="98079" y="154986"/>
                  </a:lnTo>
                  <a:lnTo>
                    <a:pt x="89447" y="155059"/>
                  </a:lnTo>
                  <a:lnTo>
                    <a:pt x="89367" y="152254"/>
                  </a:lnTo>
                  <a:lnTo>
                    <a:pt x="89040" y="152174"/>
                  </a:lnTo>
                  <a:lnTo>
                    <a:pt x="88021" y="152746"/>
                  </a:lnTo>
                  <a:lnTo>
                    <a:pt x="87885" y="152990"/>
                  </a:lnTo>
                  <a:lnTo>
                    <a:pt x="86913" y="153886"/>
                  </a:lnTo>
                  <a:lnTo>
                    <a:pt x="86911" y="155179"/>
                  </a:lnTo>
                  <a:lnTo>
                    <a:pt x="85717" y="155127"/>
                  </a:lnTo>
                  <a:lnTo>
                    <a:pt x="85612" y="151820"/>
                  </a:lnTo>
                  <a:lnTo>
                    <a:pt x="85521" y="151628"/>
                  </a:lnTo>
                  <a:lnTo>
                    <a:pt x="80633" y="151689"/>
                  </a:lnTo>
                  <a:lnTo>
                    <a:pt x="80698" y="154018"/>
                  </a:lnTo>
                  <a:lnTo>
                    <a:pt x="78207" y="154043"/>
                  </a:lnTo>
                  <a:lnTo>
                    <a:pt x="75771" y="154069"/>
                  </a:lnTo>
                  <a:lnTo>
                    <a:pt x="75670" y="150567"/>
                  </a:lnTo>
                  <a:lnTo>
                    <a:pt x="75237" y="151237"/>
                  </a:lnTo>
                  <a:lnTo>
                    <a:pt x="74842" y="151062"/>
                  </a:lnTo>
                  <a:lnTo>
                    <a:pt x="74629" y="150779"/>
                  </a:lnTo>
                  <a:lnTo>
                    <a:pt x="74093" y="150604"/>
                  </a:lnTo>
                  <a:lnTo>
                    <a:pt x="73873" y="150813"/>
                  </a:lnTo>
                  <a:lnTo>
                    <a:pt x="73955" y="151077"/>
                  </a:lnTo>
                  <a:lnTo>
                    <a:pt x="73614" y="151516"/>
                  </a:lnTo>
                  <a:lnTo>
                    <a:pt x="73246" y="151609"/>
                  </a:lnTo>
                  <a:lnTo>
                    <a:pt x="73226" y="150597"/>
                  </a:lnTo>
                  <a:lnTo>
                    <a:pt x="70487" y="150620"/>
                  </a:lnTo>
                  <a:lnTo>
                    <a:pt x="70293" y="150747"/>
                  </a:lnTo>
                  <a:lnTo>
                    <a:pt x="69906" y="150788"/>
                  </a:lnTo>
                  <a:lnTo>
                    <a:pt x="69611" y="150650"/>
                  </a:lnTo>
                  <a:lnTo>
                    <a:pt x="68170" y="150651"/>
                  </a:lnTo>
                  <a:lnTo>
                    <a:pt x="66573" y="150458"/>
                  </a:lnTo>
                  <a:lnTo>
                    <a:pt x="63500" y="150467"/>
                  </a:lnTo>
                  <a:lnTo>
                    <a:pt x="63631" y="150978"/>
                  </a:lnTo>
                  <a:lnTo>
                    <a:pt x="63487" y="151923"/>
                  </a:lnTo>
                  <a:lnTo>
                    <a:pt x="63076" y="152948"/>
                  </a:lnTo>
                  <a:lnTo>
                    <a:pt x="62866" y="154317"/>
                  </a:lnTo>
                  <a:lnTo>
                    <a:pt x="62402" y="154793"/>
                  </a:lnTo>
                  <a:lnTo>
                    <a:pt x="62054" y="155316"/>
                  </a:lnTo>
                  <a:lnTo>
                    <a:pt x="62021" y="155667"/>
                  </a:lnTo>
                  <a:lnTo>
                    <a:pt x="61814" y="156383"/>
                  </a:lnTo>
                  <a:lnTo>
                    <a:pt x="61439" y="156724"/>
                  </a:lnTo>
                  <a:lnTo>
                    <a:pt x="61431" y="157721"/>
                  </a:lnTo>
                  <a:lnTo>
                    <a:pt x="56463" y="157741"/>
                  </a:lnTo>
                  <a:lnTo>
                    <a:pt x="56457" y="152994"/>
                  </a:lnTo>
                  <a:lnTo>
                    <a:pt x="51507" y="153000"/>
                  </a:lnTo>
                  <a:lnTo>
                    <a:pt x="51530" y="155368"/>
                  </a:lnTo>
                  <a:lnTo>
                    <a:pt x="53995" y="155355"/>
                  </a:lnTo>
                  <a:lnTo>
                    <a:pt x="53983" y="157768"/>
                  </a:lnTo>
                  <a:lnTo>
                    <a:pt x="50009" y="157801"/>
                  </a:lnTo>
                  <a:lnTo>
                    <a:pt x="50457" y="156157"/>
                  </a:lnTo>
                  <a:lnTo>
                    <a:pt x="50389" y="155404"/>
                  </a:lnTo>
                  <a:lnTo>
                    <a:pt x="46784" y="155493"/>
                  </a:lnTo>
                  <a:lnTo>
                    <a:pt x="46604" y="155441"/>
                  </a:lnTo>
                  <a:lnTo>
                    <a:pt x="46606" y="153086"/>
                  </a:lnTo>
                  <a:lnTo>
                    <a:pt x="40312" y="153109"/>
                  </a:lnTo>
                  <a:lnTo>
                    <a:pt x="36661" y="153153"/>
                  </a:lnTo>
                  <a:lnTo>
                    <a:pt x="36670" y="153757"/>
                  </a:lnTo>
                  <a:lnTo>
                    <a:pt x="36050" y="153950"/>
                  </a:lnTo>
                  <a:lnTo>
                    <a:pt x="35274" y="153991"/>
                  </a:lnTo>
                  <a:lnTo>
                    <a:pt x="34946" y="154171"/>
                  </a:lnTo>
                  <a:lnTo>
                    <a:pt x="34878" y="154298"/>
                  </a:lnTo>
                  <a:lnTo>
                    <a:pt x="34901" y="154527"/>
                  </a:lnTo>
                  <a:lnTo>
                    <a:pt x="35091" y="154772"/>
                  </a:lnTo>
                  <a:lnTo>
                    <a:pt x="35106" y="155319"/>
                  </a:lnTo>
                  <a:lnTo>
                    <a:pt x="34532" y="156651"/>
                  </a:lnTo>
                  <a:lnTo>
                    <a:pt x="34250" y="157010"/>
                  </a:lnTo>
                  <a:lnTo>
                    <a:pt x="34244" y="155535"/>
                  </a:lnTo>
                  <a:lnTo>
                    <a:pt x="29365" y="155589"/>
                  </a:lnTo>
                  <a:lnTo>
                    <a:pt x="29266" y="150772"/>
                  </a:lnTo>
                  <a:lnTo>
                    <a:pt x="29255" y="148360"/>
                  </a:lnTo>
                  <a:lnTo>
                    <a:pt x="28691" y="148367"/>
                  </a:lnTo>
                  <a:lnTo>
                    <a:pt x="26802" y="148386"/>
                  </a:lnTo>
                  <a:lnTo>
                    <a:pt x="21306" y="148409"/>
                  </a:lnTo>
                  <a:lnTo>
                    <a:pt x="20572" y="148406"/>
                  </a:lnTo>
                  <a:lnTo>
                    <a:pt x="19504" y="148406"/>
                  </a:lnTo>
                  <a:lnTo>
                    <a:pt x="18223" y="148418"/>
                  </a:lnTo>
                  <a:lnTo>
                    <a:pt x="18234" y="147202"/>
                  </a:lnTo>
                  <a:lnTo>
                    <a:pt x="17697" y="146665"/>
                  </a:lnTo>
                  <a:lnTo>
                    <a:pt x="17624" y="146486"/>
                  </a:lnTo>
                  <a:lnTo>
                    <a:pt x="17550" y="146181"/>
                  </a:lnTo>
                  <a:lnTo>
                    <a:pt x="17450" y="144882"/>
                  </a:lnTo>
                  <a:lnTo>
                    <a:pt x="17009" y="144807"/>
                  </a:lnTo>
                  <a:lnTo>
                    <a:pt x="16404" y="144889"/>
                  </a:lnTo>
                  <a:lnTo>
                    <a:pt x="16399" y="146039"/>
                  </a:lnTo>
                  <a:lnTo>
                    <a:pt x="14974" y="146047"/>
                  </a:lnTo>
                  <a:lnTo>
                    <a:pt x="13856" y="148425"/>
                  </a:lnTo>
                  <a:lnTo>
                    <a:pt x="13699" y="148425"/>
                  </a:lnTo>
                  <a:lnTo>
                    <a:pt x="13353" y="148021"/>
                  </a:lnTo>
                  <a:lnTo>
                    <a:pt x="13101" y="147444"/>
                  </a:lnTo>
                  <a:lnTo>
                    <a:pt x="12930" y="146763"/>
                  </a:lnTo>
                  <a:lnTo>
                    <a:pt x="12129" y="146030"/>
                  </a:lnTo>
                  <a:lnTo>
                    <a:pt x="10117" y="146015"/>
                  </a:lnTo>
                  <a:lnTo>
                    <a:pt x="11527" y="144520"/>
                  </a:lnTo>
                  <a:lnTo>
                    <a:pt x="9671" y="144478"/>
                  </a:lnTo>
                  <a:lnTo>
                    <a:pt x="9260" y="144508"/>
                  </a:lnTo>
                  <a:lnTo>
                    <a:pt x="8590" y="144806"/>
                  </a:lnTo>
                  <a:lnTo>
                    <a:pt x="7333" y="144817"/>
                  </a:lnTo>
                  <a:lnTo>
                    <a:pt x="7345" y="143049"/>
                  </a:lnTo>
                  <a:lnTo>
                    <a:pt x="4880" y="143043"/>
                  </a:lnTo>
                  <a:lnTo>
                    <a:pt x="4911" y="136530"/>
                  </a:lnTo>
                  <a:lnTo>
                    <a:pt x="2417" y="136588"/>
                  </a:lnTo>
                  <a:lnTo>
                    <a:pt x="2451" y="134209"/>
                  </a:lnTo>
                  <a:lnTo>
                    <a:pt x="0" y="134223"/>
                  </a:lnTo>
                  <a:lnTo>
                    <a:pt x="5" y="132727"/>
                  </a:lnTo>
                  <a:lnTo>
                    <a:pt x="784" y="132631"/>
                  </a:lnTo>
                  <a:lnTo>
                    <a:pt x="1110" y="132259"/>
                  </a:lnTo>
                  <a:lnTo>
                    <a:pt x="1129" y="131856"/>
                  </a:lnTo>
                  <a:lnTo>
                    <a:pt x="4979" y="131832"/>
                  </a:lnTo>
                  <a:lnTo>
                    <a:pt x="4986" y="129461"/>
                  </a:lnTo>
                  <a:lnTo>
                    <a:pt x="7447" y="129441"/>
                  </a:lnTo>
                  <a:lnTo>
                    <a:pt x="7442" y="127063"/>
                  </a:lnTo>
                  <a:lnTo>
                    <a:pt x="9663" y="127070"/>
                  </a:lnTo>
                  <a:lnTo>
                    <a:pt x="21989" y="127105"/>
                  </a:lnTo>
                  <a:lnTo>
                    <a:pt x="26764" y="127045"/>
                  </a:lnTo>
                  <a:lnTo>
                    <a:pt x="26675" y="112802"/>
                  </a:lnTo>
                  <a:lnTo>
                    <a:pt x="29155" y="112787"/>
                  </a:lnTo>
                  <a:lnTo>
                    <a:pt x="29144" y="110438"/>
                  </a:lnTo>
                  <a:lnTo>
                    <a:pt x="29113" y="108067"/>
                  </a:lnTo>
                  <a:lnTo>
                    <a:pt x="26659" y="108089"/>
                  </a:lnTo>
                  <a:lnTo>
                    <a:pt x="26593" y="103612"/>
                  </a:lnTo>
                  <a:lnTo>
                    <a:pt x="23858" y="103653"/>
                  </a:lnTo>
                  <a:lnTo>
                    <a:pt x="23815" y="101290"/>
                  </a:lnTo>
                  <a:lnTo>
                    <a:pt x="21379" y="101339"/>
                  </a:lnTo>
                  <a:lnTo>
                    <a:pt x="21300" y="98965"/>
                  </a:lnTo>
                  <a:lnTo>
                    <a:pt x="21308" y="97601"/>
                  </a:lnTo>
                  <a:lnTo>
                    <a:pt x="20898" y="97685"/>
                  </a:lnTo>
                  <a:lnTo>
                    <a:pt x="20252" y="97499"/>
                  </a:lnTo>
                  <a:lnTo>
                    <a:pt x="20154" y="97179"/>
                  </a:lnTo>
                  <a:lnTo>
                    <a:pt x="20123" y="96614"/>
                  </a:lnTo>
                  <a:lnTo>
                    <a:pt x="20208" y="96282"/>
                  </a:lnTo>
                  <a:lnTo>
                    <a:pt x="20710" y="95556"/>
                  </a:lnTo>
                  <a:lnTo>
                    <a:pt x="20916" y="95426"/>
                  </a:lnTo>
                  <a:lnTo>
                    <a:pt x="21271" y="95426"/>
                  </a:lnTo>
                  <a:lnTo>
                    <a:pt x="21112" y="89536"/>
                  </a:lnTo>
                  <a:lnTo>
                    <a:pt x="21019" y="82447"/>
                  </a:lnTo>
                  <a:lnTo>
                    <a:pt x="22920" y="82403"/>
                  </a:lnTo>
                  <a:lnTo>
                    <a:pt x="23323" y="82718"/>
                  </a:lnTo>
                  <a:lnTo>
                    <a:pt x="23526" y="83053"/>
                  </a:lnTo>
                  <a:lnTo>
                    <a:pt x="23589" y="83831"/>
                  </a:lnTo>
                  <a:lnTo>
                    <a:pt x="23519" y="84143"/>
                  </a:lnTo>
                  <a:lnTo>
                    <a:pt x="23534" y="84445"/>
                  </a:lnTo>
                  <a:lnTo>
                    <a:pt x="23815" y="84739"/>
                  </a:lnTo>
                  <a:lnTo>
                    <a:pt x="25020" y="84740"/>
                  </a:lnTo>
                  <a:lnTo>
                    <a:pt x="24684" y="84653"/>
                  </a:lnTo>
                  <a:lnTo>
                    <a:pt x="24501" y="84508"/>
                  </a:lnTo>
                  <a:lnTo>
                    <a:pt x="24290" y="84110"/>
                  </a:lnTo>
                  <a:lnTo>
                    <a:pt x="24290" y="83544"/>
                  </a:lnTo>
                  <a:lnTo>
                    <a:pt x="24664" y="83235"/>
                  </a:lnTo>
                  <a:lnTo>
                    <a:pt x="24504" y="81397"/>
                  </a:lnTo>
                  <a:lnTo>
                    <a:pt x="24371" y="81173"/>
                  </a:lnTo>
                  <a:lnTo>
                    <a:pt x="24059" y="80905"/>
                  </a:lnTo>
                  <a:lnTo>
                    <a:pt x="23388" y="81027"/>
                  </a:lnTo>
                  <a:lnTo>
                    <a:pt x="23373" y="80061"/>
                  </a:lnTo>
                  <a:lnTo>
                    <a:pt x="21779" y="80089"/>
                  </a:lnTo>
                  <a:lnTo>
                    <a:pt x="21618" y="79429"/>
                  </a:lnTo>
                  <a:lnTo>
                    <a:pt x="22113" y="78751"/>
                  </a:lnTo>
                  <a:lnTo>
                    <a:pt x="23331" y="78139"/>
                  </a:lnTo>
                  <a:lnTo>
                    <a:pt x="23308" y="77413"/>
                  </a:lnTo>
                  <a:lnTo>
                    <a:pt x="22171" y="76943"/>
                  </a:lnTo>
                  <a:lnTo>
                    <a:pt x="21433" y="76727"/>
                  </a:lnTo>
                  <a:lnTo>
                    <a:pt x="20913" y="76672"/>
                  </a:lnTo>
                  <a:lnTo>
                    <a:pt x="20774" y="68229"/>
                  </a:lnTo>
                  <a:lnTo>
                    <a:pt x="23046" y="68206"/>
                  </a:lnTo>
                  <a:lnTo>
                    <a:pt x="23011" y="67060"/>
                  </a:lnTo>
                  <a:lnTo>
                    <a:pt x="21730" y="67306"/>
                  </a:lnTo>
                  <a:lnTo>
                    <a:pt x="21304" y="67124"/>
                  </a:lnTo>
                  <a:lnTo>
                    <a:pt x="20325" y="67236"/>
                  </a:lnTo>
                  <a:lnTo>
                    <a:pt x="20137" y="67552"/>
                  </a:lnTo>
                  <a:lnTo>
                    <a:pt x="19482" y="67575"/>
                  </a:lnTo>
                  <a:lnTo>
                    <a:pt x="19341" y="67136"/>
                  </a:lnTo>
                  <a:lnTo>
                    <a:pt x="19672" y="66749"/>
                  </a:lnTo>
                  <a:lnTo>
                    <a:pt x="19902" y="66097"/>
                  </a:lnTo>
                  <a:lnTo>
                    <a:pt x="20085" y="64378"/>
                  </a:lnTo>
                  <a:lnTo>
                    <a:pt x="19654" y="63515"/>
                  </a:lnTo>
                  <a:lnTo>
                    <a:pt x="18215" y="63530"/>
                  </a:lnTo>
                  <a:lnTo>
                    <a:pt x="18158" y="61160"/>
                  </a:lnTo>
                  <a:lnTo>
                    <a:pt x="15670" y="61207"/>
                  </a:lnTo>
                  <a:lnTo>
                    <a:pt x="15632" y="588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1" name="pg782">
              <a:extLst>
                <a:ext uri="{FF2B5EF4-FFF2-40B4-BE49-F238E27FC236}">
                  <a16:creationId xmlns:a16="http://schemas.microsoft.com/office/drawing/2014/main" id="{E01AD799-51F5-494B-BFFA-3C64D05726AC}"/>
                </a:ext>
              </a:extLst>
            </p:cNvPr>
            <p:cNvSpPr/>
            <p:nvPr/>
          </p:nvSpPr>
          <p:spPr>
            <a:xfrm>
              <a:off x="5243325" y="2573941"/>
              <a:ext cx="258856" cy="146894"/>
            </a:xfrm>
            <a:custGeom>
              <a:avLst/>
              <a:gdLst/>
              <a:ahLst/>
              <a:cxnLst/>
              <a:rect l="0" t="0" r="0" b="0"/>
              <a:pathLst>
                <a:path w="258856" h="146894">
                  <a:moveTo>
                    <a:pt x="38049" y="203"/>
                  </a:moveTo>
                  <a:lnTo>
                    <a:pt x="38244" y="202"/>
                  </a:lnTo>
                  <a:lnTo>
                    <a:pt x="45666" y="135"/>
                  </a:lnTo>
                  <a:lnTo>
                    <a:pt x="49674" y="125"/>
                  </a:lnTo>
                  <a:lnTo>
                    <a:pt x="50131" y="93"/>
                  </a:lnTo>
                  <a:lnTo>
                    <a:pt x="50415" y="107"/>
                  </a:lnTo>
                  <a:lnTo>
                    <a:pt x="51290" y="131"/>
                  </a:lnTo>
                  <a:lnTo>
                    <a:pt x="52230" y="156"/>
                  </a:lnTo>
                  <a:lnTo>
                    <a:pt x="52554" y="127"/>
                  </a:lnTo>
                  <a:lnTo>
                    <a:pt x="53059" y="121"/>
                  </a:lnTo>
                  <a:lnTo>
                    <a:pt x="56106" y="87"/>
                  </a:lnTo>
                  <a:lnTo>
                    <a:pt x="57346" y="88"/>
                  </a:lnTo>
                  <a:lnTo>
                    <a:pt x="58322" y="90"/>
                  </a:lnTo>
                  <a:lnTo>
                    <a:pt x="58762" y="83"/>
                  </a:lnTo>
                  <a:lnTo>
                    <a:pt x="61494" y="38"/>
                  </a:lnTo>
                  <a:lnTo>
                    <a:pt x="63722" y="4"/>
                  </a:lnTo>
                  <a:lnTo>
                    <a:pt x="66498" y="24"/>
                  </a:lnTo>
                  <a:lnTo>
                    <a:pt x="67862" y="34"/>
                  </a:lnTo>
                  <a:lnTo>
                    <a:pt x="72702" y="67"/>
                  </a:lnTo>
                  <a:lnTo>
                    <a:pt x="72958" y="23"/>
                  </a:lnTo>
                  <a:lnTo>
                    <a:pt x="75465" y="4"/>
                  </a:lnTo>
                  <a:lnTo>
                    <a:pt x="76153" y="19"/>
                  </a:lnTo>
                  <a:lnTo>
                    <a:pt x="82586" y="164"/>
                  </a:lnTo>
                  <a:lnTo>
                    <a:pt x="82880" y="192"/>
                  </a:lnTo>
                  <a:lnTo>
                    <a:pt x="84346" y="214"/>
                  </a:lnTo>
                  <a:lnTo>
                    <a:pt x="85092" y="225"/>
                  </a:lnTo>
                  <a:lnTo>
                    <a:pt x="85364" y="251"/>
                  </a:lnTo>
                  <a:lnTo>
                    <a:pt x="85738" y="264"/>
                  </a:lnTo>
                  <a:lnTo>
                    <a:pt x="86936" y="298"/>
                  </a:lnTo>
                  <a:lnTo>
                    <a:pt x="90792" y="435"/>
                  </a:lnTo>
                  <a:lnTo>
                    <a:pt x="92008" y="426"/>
                  </a:lnTo>
                  <a:lnTo>
                    <a:pt x="94633" y="409"/>
                  </a:lnTo>
                  <a:lnTo>
                    <a:pt x="96557" y="415"/>
                  </a:lnTo>
                  <a:lnTo>
                    <a:pt x="98360" y="422"/>
                  </a:lnTo>
                  <a:lnTo>
                    <a:pt x="106027" y="448"/>
                  </a:lnTo>
                  <a:lnTo>
                    <a:pt x="110652" y="464"/>
                  </a:lnTo>
                  <a:lnTo>
                    <a:pt x="110936" y="468"/>
                  </a:lnTo>
                  <a:lnTo>
                    <a:pt x="111680" y="461"/>
                  </a:lnTo>
                  <a:lnTo>
                    <a:pt x="113448" y="480"/>
                  </a:lnTo>
                  <a:lnTo>
                    <a:pt x="114828" y="484"/>
                  </a:lnTo>
                  <a:lnTo>
                    <a:pt x="116497" y="480"/>
                  </a:lnTo>
                  <a:lnTo>
                    <a:pt x="116677" y="479"/>
                  </a:lnTo>
                  <a:lnTo>
                    <a:pt x="118356" y="474"/>
                  </a:lnTo>
                  <a:lnTo>
                    <a:pt x="119435" y="482"/>
                  </a:lnTo>
                  <a:lnTo>
                    <a:pt x="121347" y="496"/>
                  </a:lnTo>
                  <a:lnTo>
                    <a:pt x="123404" y="511"/>
                  </a:lnTo>
                  <a:lnTo>
                    <a:pt x="124796" y="517"/>
                  </a:lnTo>
                  <a:lnTo>
                    <a:pt x="125129" y="506"/>
                  </a:lnTo>
                  <a:lnTo>
                    <a:pt x="126609" y="525"/>
                  </a:lnTo>
                  <a:lnTo>
                    <a:pt x="128041" y="543"/>
                  </a:lnTo>
                  <a:lnTo>
                    <a:pt x="130292" y="600"/>
                  </a:lnTo>
                  <a:lnTo>
                    <a:pt x="130777" y="609"/>
                  </a:lnTo>
                  <a:lnTo>
                    <a:pt x="131073" y="615"/>
                  </a:lnTo>
                  <a:lnTo>
                    <a:pt x="135056" y="709"/>
                  </a:lnTo>
                  <a:lnTo>
                    <a:pt x="135632" y="737"/>
                  </a:lnTo>
                  <a:lnTo>
                    <a:pt x="136152" y="762"/>
                  </a:lnTo>
                  <a:lnTo>
                    <a:pt x="136393" y="769"/>
                  </a:lnTo>
                  <a:lnTo>
                    <a:pt x="136573" y="762"/>
                  </a:lnTo>
                  <a:lnTo>
                    <a:pt x="136793" y="753"/>
                  </a:lnTo>
                  <a:lnTo>
                    <a:pt x="137469" y="786"/>
                  </a:lnTo>
                  <a:lnTo>
                    <a:pt x="139320" y="850"/>
                  </a:lnTo>
                  <a:lnTo>
                    <a:pt x="141401" y="922"/>
                  </a:lnTo>
                  <a:lnTo>
                    <a:pt x="144037" y="981"/>
                  </a:lnTo>
                  <a:lnTo>
                    <a:pt x="144252" y="986"/>
                  </a:lnTo>
                  <a:lnTo>
                    <a:pt x="144490" y="991"/>
                  </a:lnTo>
                  <a:lnTo>
                    <a:pt x="146822" y="1043"/>
                  </a:lnTo>
                  <a:lnTo>
                    <a:pt x="147918" y="1060"/>
                  </a:lnTo>
                  <a:lnTo>
                    <a:pt x="149415" y="1084"/>
                  </a:lnTo>
                  <a:lnTo>
                    <a:pt x="150697" y="1104"/>
                  </a:lnTo>
                  <a:lnTo>
                    <a:pt x="151773" y="1118"/>
                  </a:lnTo>
                  <a:lnTo>
                    <a:pt x="152627" y="1131"/>
                  </a:lnTo>
                  <a:lnTo>
                    <a:pt x="156225" y="1184"/>
                  </a:lnTo>
                  <a:lnTo>
                    <a:pt x="156993" y="1196"/>
                  </a:lnTo>
                  <a:lnTo>
                    <a:pt x="157677" y="1206"/>
                  </a:lnTo>
                  <a:lnTo>
                    <a:pt x="159825" y="1244"/>
                  </a:lnTo>
                  <a:lnTo>
                    <a:pt x="159970" y="1254"/>
                  </a:lnTo>
                  <a:lnTo>
                    <a:pt x="162502" y="1279"/>
                  </a:lnTo>
                  <a:lnTo>
                    <a:pt x="166393" y="1301"/>
                  </a:lnTo>
                  <a:lnTo>
                    <a:pt x="167086" y="1305"/>
                  </a:lnTo>
                  <a:lnTo>
                    <a:pt x="167664" y="1348"/>
                  </a:lnTo>
                  <a:lnTo>
                    <a:pt x="173595" y="1470"/>
                  </a:lnTo>
                  <a:lnTo>
                    <a:pt x="174145" y="1481"/>
                  </a:lnTo>
                  <a:lnTo>
                    <a:pt x="176814" y="1536"/>
                  </a:lnTo>
                  <a:lnTo>
                    <a:pt x="179665" y="1613"/>
                  </a:lnTo>
                  <a:lnTo>
                    <a:pt x="180270" y="1629"/>
                  </a:lnTo>
                  <a:lnTo>
                    <a:pt x="180487" y="1635"/>
                  </a:lnTo>
                  <a:lnTo>
                    <a:pt x="181124" y="1652"/>
                  </a:lnTo>
                  <a:lnTo>
                    <a:pt x="182010" y="1676"/>
                  </a:lnTo>
                  <a:lnTo>
                    <a:pt x="182267" y="1665"/>
                  </a:lnTo>
                  <a:lnTo>
                    <a:pt x="182501" y="1654"/>
                  </a:lnTo>
                  <a:lnTo>
                    <a:pt x="184921" y="1668"/>
                  </a:lnTo>
                  <a:lnTo>
                    <a:pt x="185181" y="1682"/>
                  </a:lnTo>
                  <a:lnTo>
                    <a:pt x="189483" y="1746"/>
                  </a:lnTo>
                  <a:lnTo>
                    <a:pt x="192890" y="1796"/>
                  </a:lnTo>
                  <a:lnTo>
                    <a:pt x="193126" y="1781"/>
                  </a:lnTo>
                  <a:lnTo>
                    <a:pt x="198279" y="1845"/>
                  </a:lnTo>
                  <a:lnTo>
                    <a:pt x="198893" y="1839"/>
                  </a:lnTo>
                  <a:lnTo>
                    <a:pt x="199335" y="1853"/>
                  </a:lnTo>
                  <a:lnTo>
                    <a:pt x="199805" y="1866"/>
                  </a:lnTo>
                  <a:lnTo>
                    <a:pt x="200705" y="1892"/>
                  </a:lnTo>
                  <a:lnTo>
                    <a:pt x="201658" y="1919"/>
                  </a:lnTo>
                  <a:lnTo>
                    <a:pt x="205266" y="1967"/>
                  </a:lnTo>
                  <a:lnTo>
                    <a:pt x="206589" y="1964"/>
                  </a:lnTo>
                  <a:lnTo>
                    <a:pt x="206831" y="1963"/>
                  </a:lnTo>
                  <a:lnTo>
                    <a:pt x="209110" y="1960"/>
                  </a:lnTo>
                  <a:lnTo>
                    <a:pt x="212708" y="1986"/>
                  </a:lnTo>
                  <a:lnTo>
                    <a:pt x="215428" y="1996"/>
                  </a:lnTo>
                  <a:lnTo>
                    <a:pt x="221823" y="2145"/>
                  </a:lnTo>
                  <a:lnTo>
                    <a:pt x="222195" y="2156"/>
                  </a:lnTo>
                  <a:lnTo>
                    <a:pt x="228149" y="2305"/>
                  </a:lnTo>
                  <a:lnTo>
                    <a:pt x="230125" y="2354"/>
                  </a:lnTo>
                  <a:lnTo>
                    <a:pt x="230832" y="2372"/>
                  </a:lnTo>
                  <a:lnTo>
                    <a:pt x="239843" y="2598"/>
                  </a:lnTo>
                  <a:lnTo>
                    <a:pt x="240252" y="2608"/>
                  </a:lnTo>
                  <a:lnTo>
                    <a:pt x="241271" y="2633"/>
                  </a:lnTo>
                  <a:lnTo>
                    <a:pt x="241591" y="2641"/>
                  </a:lnTo>
                  <a:lnTo>
                    <a:pt x="242097" y="2654"/>
                  </a:lnTo>
                  <a:lnTo>
                    <a:pt x="243447" y="2647"/>
                  </a:lnTo>
                  <a:lnTo>
                    <a:pt x="244857" y="2640"/>
                  </a:lnTo>
                  <a:lnTo>
                    <a:pt x="246201" y="2596"/>
                  </a:lnTo>
                  <a:lnTo>
                    <a:pt x="247362" y="2558"/>
                  </a:lnTo>
                  <a:lnTo>
                    <a:pt x="247449" y="5751"/>
                  </a:lnTo>
                  <a:lnTo>
                    <a:pt x="248609" y="5732"/>
                  </a:lnTo>
                  <a:lnTo>
                    <a:pt x="249029" y="6412"/>
                  </a:lnTo>
                  <a:lnTo>
                    <a:pt x="249082" y="6598"/>
                  </a:lnTo>
                  <a:lnTo>
                    <a:pt x="249030" y="6814"/>
                  </a:lnTo>
                  <a:lnTo>
                    <a:pt x="248754" y="7454"/>
                  </a:lnTo>
                  <a:lnTo>
                    <a:pt x="248520" y="7739"/>
                  </a:lnTo>
                  <a:lnTo>
                    <a:pt x="248730" y="8107"/>
                  </a:lnTo>
                  <a:lnTo>
                    <a:pt x="249990" y="8104"/>
                  </a:lnTo>
                  <a:lnTo>
                    <a:pt x="250001" y="12828"/>
                  </a:lnTo>
                  <a:lnTo>
                    <a:pt x="252511" y="12813"/>
                  </a:lnTo>
                  <a:lnTo>
                    <a:pt x="252561" y="24940"/>
                  </a:lnTo>
                  <a:lnTo>
                    <a:pt x="252582" y="26992"/>
                  </a:lnTo>
                  <a:lnTo>
                    <a:pt x="258845" y="26985"/>
                  </a:lnTo>
                  <a:lnTo>
                    <a:pt x="258856" y="29343"/>
                  </a:lnTo>
                  <a:lnTo>
                    <a:pt x="252579" y="29347"/>
                  </a:lnTo>
                  <a:lnTo>
                    <a:pt x="252590" y="38839"/>
                  </a:lnTo>
                  <a:lnTo>
                    <a:pt x="250042" y="38845"/>
                  </a:lnTo>
                  <a:lnTo>
                    <a:pt x="250039" y="40204"/>
                  </a:lnTo>
                  <a:lnTo>
                    <a:pt x="250860" y="40675"/>
                  </a:lnTo>
                  <a:lnTo>
                    <a:pt x="251318" y="40749"/>
                  </a:lnTo>
                  <a:lnTo>
                    <a:pt x="252163" y="41143"/>
                  </a:lnTo>
                  <a:lnTo>
                    <a:pt x="252602" y="40968"/>
                  </a:lnTo>
                  <a:lnTo>
                    <a:pt x="252610" y="43658"/>
                  </a:lnTo>
                  <a:lnTo>
                    <a:pt x="252606" y="44724"/>
                  </a:lnTo>
                  <a:lnTo>
                    <a:pt x="252596" y="49526"/>
                  </a:lnTo>
                  <a:lnTo>
                    <a:pt x="252596" y="49734"/>
                  </a:lnTo>
                  <a:lnTo>
                    <a:pt x="252593" y="52778"/>
                  </a:lnTo>
                  <a:lnTo>
                    <a:pt x="252590" y="57702"/>
                  </a:lnTo>
                  <a:lnTo>
                    <a:pt x="248158" y="57696"/>
                  </a:lnTo>
                  <a:lnTo>
                    <a:pt x="248132" y="55357"/>
                  </a:lnTo>
                  <a:lnTo>
                    <a:pt x="246898" y="55332"/>
                  </a:lnTo>
                  <a:lnTo>
                    <a:pt x="243525" y="55360"/>
                  </a:lnTo>
                  <a:lnTo>
                    <a:pt x="244358" y="56512"/>
                  </a:lnTo>
                  <a:lnTo>
                    <a:pt x="242506" y="56520"/>
                  </a:lnTo>
                  <a:lnTo>
                    <a:pt x="242506" y="55365"/>
                  </a:lnTo>
                  <a:lnTo>
                    <a:pt x="239995" y="55360"/>
                  </a:lnTo>
                  <a:lnTo>
                    <a:pt x="239948" y="57150"/>
                  </a:lnTo>
                  <a:lnTo>
                    <a:pt x="235860" y="57166"/>
                  </a:lnTo>
                  <a:lnTo>
                    <a:pt x="236279" y="57743"/>
                  </a:lnTo>
                  <a:lnTo>
                    <a:pt x="235485" y="57751"/>
                  </a:lnTo>
                  <a:lnTo>
                    <a:pt x="231313" y="57819"/>
                  </a:lnTo>
                  <a:lnTo>
                    <a:pt x="230393" y="56617"/>
                  </a:lnTo>
                  <a:lnTo>
                    <a:pt x="232154" y="56609"/>
                  </a:lnTo>
                  <a:lnTo>
                    <a:pt x="232417" y="56687"/>
                  </a:lnTo>
                  <a:lnTo>
                    <a:pt x="232438" y="51885"/>
                  </a:lnTo>
                  <a:lnTo>
                    <a:pt x="227360" y="51932"/>
                  </a:lnTo>
                  <a:lnTo>
                    <a:pt x="227366" y="52716"/>
                  </a:lnTo>
                  <a:lnTo>
                    <a:pt x="228458" y="54158"/>
                  </a:lnTo>
                  <a:lnTo>
                    <a:pt x="228912" y="55094"/>
                  </a:lnTo>
                  <a:lnTo>
                    <a:pt x="228713" y="55302"/>
                  </a:lnTo>
                  <a:lnTo>
                    <a:pt x="228713" y="55904"/>
                  </a:lnTo>
                  <a:lnTo>
                    <a:pt x="229094" y="56643"/>
                  </a:lnTo>
                  <a:lnTo>
                    <a:pt x="222295" y="56718"/>
                  </a:lnTo>
                  <a:lnTo>
                    <a:pt x="222283" y="57900"/>
                  </a:lnTo>
                  <a:lnTo>
                    <a:pt x="219099" y="57947"/>
                  </a:lnTo>
                  <a:lnTo>
                    <a:pt x="219164" y="62687"/>
                  </a:lnTo>
                  <a:lnTo>
                    <a:pt x="222310" y="62634"/>
                  </a:lnTo>
                  <a:lnTo>
                    <a:pt x="222350" y="66168"/>
                  </a:lnTo>
                  <a:lnTo>
                    <a:pt x="221619" y="66177"/>
                  </a:lnTo>
                  <a:lnTo>
                    <a:pt x="221620" y="66789"/>
                  </a:lnTo>
                  <a:lnTo>
                    <a:pt x="218582" y="66828"/>
                  </a:lnTo>
                  <a:lnTo>
                    <a:pt x="218603" y="72132"/>
                  </a:lnTo>
                  <a:lnTo>
                    <a:pt x="219462" y="72128"/>
                  </a:lnTo>
                  <a:lnTo>
                    <a:pt x="219462" y="74334"/>
                  </a:lnTo>
                  <a:lnTo>
                    <a:pt x="222005" y="74264"/>
                  </a:lnTo>
                  <a:lnTo>
                    <a:pt x="221996" y="76645"/>
                  </a:lnTo>
                  <a:lnTo>
                    <a:pt x="215726" y="76755"/>
                  </a:lnTo>
                  <a:lnTo>
                    <a:pt x="215905" y="77237"/>
                  </a:lnTo>
                  <a:lnTo>
                    <a:pt x="216322" y="77925"/>
                  </a:lnTo>
                  <a:lnTo>
                    <a:pt x="216339" y="79114"/>
                  </a:lnTo>
                  <a:lnTo>
                    <a:pt x="211597" y="79148"/>
                  </a:lnTo>
                  <a:lnTo>
                    <a:pt x="211570" y="82405"/>
                  </a:lnTo>
                  <a:lnTo>
                    <a:pt x="212327" y="82589"/>
                  </a:lnTo>
                  <a:lnTo>
                    <a:pt x="213509" y="83295"/>
                  </a:lnTo>
                  <a:lnTo>
                    <a:pt x="213683" y="83779"/>
                  </a:lnTo>
                  <a:lnTo>
                    <a:pt x="214247" y="84360"/>
                  </a:lnTo>
                  <a:lnTo>
                    <a:pt x="214679" y="84405"/>
                  </a:lnTo>
                  <a:lnTo>
                    <a:pt x="215334" y="84828"/>
                  </a:lnTo>
                  <a:lnTo>
                    <a:pt x="215314" y="85334"/>
                  </a:lnTo>
                  <a:lnTo>
                    <a:pt x="216147" y="86171"/>
                  </a:lnTo>
                  <a:lnTo>
                    <a:pt x="221962" y="86124"/>
                  </a:lnTo>
                  <a:lnTo>
                    <a:pt x="221990" y="90826"/>
                  </a:lnTo>
                  <a:lnTo>
                    <a:pt x="224025" y="90837"/>
                  </a:lnTo>
                  <a:lnTo>
                    <a:pt x="224033" y="93170"/>
                  </a:lnTo>
                  <a:lnTo>
                    <a:pt x="226575" y="93137"/>
                  </a:lnTo>
                  <a:lnTo>
                    <a:pt x="226575" y="93951"/>
                  </a:lnTo>
                  <a:lnTo>
                    <a:pt x="223959" y="93930"/>
                  </a:lnTo>
                  <a:lnTo>
                    <a:pt x="223478" y="93843"/>
                  </a:lnTo>
                  <a:lnTo>
                    <a:pt x="222970" y="93307"/>
                  </a:lnTo>
                  <a:lnTo>
                    <a:pt x="222938" y="93092"/>
                  </a:lnTo>
                  <a:lnTo>
                    <a:pt x="222546" y="92117"/>
                  </a:lnTo>
                  <a:lnTo>
                    <a:pt x="222272" y="91909"/>
                  </a:lnTo>
                  <a:lnTo>
                    <a:pt x="221990" y="91810"/>
                  </a:lnTo>
                  <a:lnTo>
                    <a:pt x="222058" y="100283"/>
                  </a:lnTo>
                  <a:lnTo>
                    <a:pt x="220736" y="100302"/>
                  </a:lnTo>
                  <a:lnTo>
                    <a:pt x="217010" y="100347"/>
                  </a:lnTo>
                  <a:lnTo>
                    <a:pt x="214488" y="100388"/>
                  </a:lnTo>
                  <a:lnTo>
                    <a:pt x="212823" y="100428"/>
                  </a:lnTo>
                  <a:lnTo>
                    <a:pt x="213066" y="101144"/>
                  </a:lnTo>
                  <a:lnTo>
                    <a:pt x="213149" y="101690"/>
                  </a:lnTo>
                  <a:lnTo>
                    <a:pt x="213232" y="107459"/>
                  </a:lnTo>
                  <a:lnTo>
                    <a:pt x="212333" y="107451"/>
                  </a:lnTo>
                  <a:lnTo>
                    <a:pt x="211392" y="107067"/>
                  </a:lnTo>
                  <a:lnTo>
                    <a:pt x="211285" y="106911"/>
                  </a:lnTo>
                  <a:lnTo>
                    <a:pt x="211253" y="105122"/>
                  </a:lnTo>
                  <a:lnTo>
                    <a:pt x="199956" y="105250"/>
                  </a:lnTo>
                  <a:lnTo>
                    <a:pt x="198716" y="105254"/>
                  </a:lnTo>
                  <a:lnTo>
                    <a:pt x="198671" y="107631"/>
                  </a:lnTo>
                  <a:lnTo>
                    <a:pt x="201205" y="107611"/>
                  </a:lnTo>
                  <a:lnTo>
                    <a:pt x="201206" y="108790"/>
                  </a:lnTo>
                  <a:lnTo>
                    <a:pt x="201191" y="109985"/>
                  </a:lnTo>
                  <a:lnTo>
                    <a:pt x="199928" y="110000"/>
                  </a:lnTo>
                  <a:lnTo>
                    <a:pt x="199910" y="112358"/>
                  </a:lnTo>
                  <a:lnTo>
                    <a:pt x="197452" y="112377"/>
                  </a:lnTo>
                  <a:lnTo>
                    <a:pt x="197387" y="114739"/>
                  </a:lnTo>
                  <a:lnTo>
                    <a:pt x="196061" y="114768"/>
                  </a:lnTo>
                  <a:lnTo>
                    <a:pt x="194687" y="116073"/>
                  </a:lnTo>
                  <a:lnTo>
                    <a:pt x="192663" y="117798"/>
                  </a:lnTo>
                  <a:lnTo>
                    <a:pt x="192666" y="114979"/>
                  </a:lnTo>
                  <a:lnTo>
                    <a:pt x="191990" y="114970"/>
                  </a:lnTo>
                  <a:lnTo>
                    <a:pt x="191993" y="116002"/>
                  </a:lnTo>
                  <a:lnTo>
                    <a:pt x="191384" y="116645"/>
                  </a:lnTo>
                  <a:lnTo>
                    <a:pt x="191354" y="117330"/>
                  </a:lnTo>
                  <a:lnTo>
                    <a:pt x="188262" y="117330"/>
                  </a:lnTo>
                  <a:lnTo>
                    <a:pt x="188208" y="121251"/>
                  </a:lnTo>
                  <a:lnTo>
                    <a:pt x="186389" y="122992"/>
                  </a:lnTo>
                  <a:lnTo>
                    <a:pt x="186381" y="122009"/>
                  </a:lnTo>
                  <a:lnTo>
                    <a:pt x="183253" y="122019"/>
                  </a:lnTo>
                  <a:lnTo>
                    <a:pt x="183239" y="118481"/>
                  </a:lnTo>
                  <a:lnTo>
                    <a:pt x="170164" y="118490"/>
                  </a:lnTo>
                  <a:lnTo>
                    <a:pt x="170148" y="119149"/>
                  </a:lnTo>
                  <a:lnTo>
                    <a:pt x="167663" y="117774"/>
                  </a:lnTo>
                  <a:lnTo>
                    <a:pt x="167637" y="120880"/>
                  </a:lnTo>
                  <a:lnTo>
                    <a:pt x="165155" y="120865"/>
                  </a:lnTo>
                  <a:lnTo>
                    <a:pt x="165120" y="120050"/>
                  </a:lnTo>
                  <a:lnTo>
                    <a:pt x="163716" y="120038"/>
                  </a:lnTo>
                  <a:lnTo>
                    <a:pt x="162159" y="120471"/>
                  </a:lnTo>
                  <a:lnTo>
                    <a:pt x="161280" y="119647"/>
                  </a:lnTo>
                  <a:lnTo>
                    <a:pt x="160169" y="119650"/>
                  </a:lnTo>
                  <a:lnTo>
                    <a:pt x="160205" y="120602"/>
                  </a:lnTo>
                  <a:lnTo>
                    <a:pt x="160635" y="121465"/>
                  </a:lnTo>
                  <a:lnTo>
                    <a:pt x="161058" y="122027"/>
                  </a:lnTo>
                  <a:lnTo>
                    <a:pt x="161920" y="122035"/>
                  </a:lnTo>
                  <a:lnTo>
                    <a:pt x="161904" y="122816"/>
                  </a:lnTo>
                  <a:lnTo>
                    <a:pt x="162647" y="122861"/>
                  </a:lnTo>
                  <a:lnTo>
                    <a:pt x="162646" y="124800"/>
                  </a:lnTo>
                  <a:lnTo>
                    <a:pt x="163413" y="124811"/>
                  </a:lnTo>
                  <a:lnTo>
                    <a:pt x="163416" y="125239"/>
                  </a:lnTo>
                  <a:lnTo>
                    <a:pt x="166426" y="125233"/>
                  </a:lnTo>
                  <a:lnTo>
                    <a:pt x="166774" y="125471"/>
                  </a:lnTo>
                  <a:lnTo>
                    <a:pt x="166771" y="125655"/>
                  </a:lnTo>
                  <a:lnTo>
                    <a:pt x="166589" y="125757"/>
                  </a:lnTo>
                  <a:lnTo>
                    <a:pt x="165672" y="127111"/>
                  </a:lnTo>
                  <a:lnTo>
                    <a:pt x="165297" y="127345"/>
                  </a:lnTo>
                  <a:lnTo>
                    <a:pt x="163917" y="127497"/>
                  </a:lnTo>
                  <a:lnTo>
                    <a:pt x="163157" y="127880"/>
                  </a:lnTo>
                  <a:lnTo>
                    <a:pt x="162629" y="127887"/>
                  </a:lnTo>
                  <a:lnTo>
                    <a:pt x="162633" y="127143"/>
                  </a:lnTo>
                  <a:lnTo>
                    <a:pt x="162285" y="127143"/>
                  </a:lnTo>
                  <a:lnTo>
                    <a:pt x="162289" y="127757"/>
                  </a:lnTo>
                  <a:lnTo>
                    <a:pt x="161356" y="127905"/>
                  </a:lnTo>
                  <a:lnTo>
                    <a:pt x="161320" y="130260"/>
                  </a:lnTo>
                  <a:lnTo>
                    <a:pt x="157646" y="130274"/>
                  </a:lnTo>
                  <a:lnTo>
                    <a:pt x="157227" y="130643"/>
                  </a:lnTo>
                  <a:lnTo>
                    <a:pt x="156706" y="130821"/>
                  </a:lnTo>
                  <a:lnTo>
                    <a:pt x="155753" y="130877"/>
                  </a:lnTo>
                  <a:lnTo>
                    <a:pt x="155283" y="131268"/>
                  </a:lnTo>
                  <a:lnTo>
                    <a:pt x="155133" y="130286"/>
                  </a:lnTo>
                  <a:lnTo>
                    <a:pt x="150175" y="130251"/>
                  </a:lnTo>
                  <a:lnTo>
                    <a:pt x="150017" y="136132"/>
                  </a:lnTo>
                  <a:lnTo>
                    <a:pt x="150051" y="137327"/>
                  </a:lnTo>
                  <a:lnTo>
                    <a:pt x="152178" y="137172"/>
                  </a:lnTo>
                  <a:lnTo>
                    <a:pt x="152569" y="137324"/>
                  </a:lnTo>
                  <a:lnTo>
                    <a:pt x="153781" y="137219"/>
                  </a:lnTo>
                  <a:lnTo>
                    <a:pt x="153860" y="136952"/>
                  </a:lnTo>
                  <a:lnTo>
                    <a:pt x="153662" y="136926"/>
                  </a:lnTo>
                  <a:lnTo>
                    <a:pt x="153615" y="136777"/>
                  </a:lnTo>
                  <a:lnTo>
                    <a:pt x="153646" y="136613"/>
                  </a:lnTo>
                  <a:lnTo>
                    <a:pt x="154331" y="136155"/>
                  </a:lnTo>
                  <a:lnTo>
                    <a:pt x="156410" y="136168"/>
                  </a:lnTo>
                  <a:lnTo>
                    <a:pt x="156308" y="136754"/>
                  </a:lnTo>
                  <a:lnTo>
                    <a:pt x="156118" y="136955"/>
                  </a:lnTo>
                  <a:lnTo>
                    <a:pt x="155356" y="137182"/>
                  </a:lnTo>
                  <a:lnTo>
                    <a:pt x="155056" y="137197"/>
                  </a:lnTo>
                  <a:lnTo>
                    <a:pt x="155081" y="139641"/>
                  </a:lnTo>
                  <a:lnTo>
                    <a:pt x="150111" y="139598"/>
                  </a:lnTo>
                  <a:lnTo>
                    <a:pt x="150128" y="141480"/>
                  </a:lnTo>
                  <a:lnTo>
                    <a:pt x="150150" y="145563"/>
                  </a:lnTo>
                  <a:lnTo>
                    <a:pt x="148921" y="145562"/>
                  </a:lnTo>
                  <a:lnTo>
                    <a:pt x="147939" y="144977"/>
                  </a:lnTo>
                  <a:lnTo>
                    <a:pt x="147619" y="144690"/>
                  </a:lnTo>
                  <a:lnTo>
                    <a:pt x="146728" y="144352"/>
                  </a:lnTo>
                  <a:lnTo>
                    <a:pt x="145387" y="144307"/>
                  </a:lnTo>
                  <a:lnTo>
                    <a:pt x="144204" y="143456"/>
                  </a:lnTo>
                  <a:lnTo>
                    <a:pt x="143987" y="143378"/>
                  </a:lnTo>
                  <a:lnTo>
                    <a:pt x="140811" y="143400"/>
                  </a:lnTo>
                  <a:lnTo>
                    <a:pt x="140617" y="143605"/>
                  </a:lnTo>
                  <a:lnTo>
                    <a:pt x="140593" y="143938"/>
                  </a:lnTo>
                  <a:lnTo>
                    <a:pt x="140174" y="145011"/>
                  </a:lnTo>
                  <a:lnTo>
                    <a:pt x="139039" y="145690"/>
                  </a:lnTo>
                  <a:lnTo>
                    <a:pt x="138392" y="146234"/>
                  </a:lnTo>
                  <a:lnTo>
                    <a:pt x="137359" y="146587"/>
                  </a:lnTo>
                  <a:lnTo>
                    <a:pt x="134073" y="146686"/>
                  </a:lnTo>
                  <a:lnTo>
                    <a:pt x="133394" y="146894"/>
                  </a:lnTo>
                  <a:lnTo>
                    <a:pt x="133438" y="146440"/>
                  </a:lnTo>
                  <a:lnTo>
                    <a:pt x="133939" y="146132"/>
                  </a:lnTo>
                  <a:lnTo>
                    <a:pt x="133950" y="145050"/>
                  </a:lnTo>
                  <a:lnTo>
                    <a:pt x="135147" y="144403"/>
                  </a:lnTo>
                  <a:lnTo>
                    <a:pt x="135133" y="143145"/>
                  </a:lnTo>
                  <a:lnTo>
                    <a:pt x="132636" y="143145"/>
                  </a:lnTo>
                  <a:lnTo>
                    <a:pt x="132614" y="140791"/>
                  </a:lnTo>
                  <a:lnTo>
                    <a:pt x="133774" y="140783"/>
                  </a:lnTo>
                  <a:lnTo>
                    <a:pt x="132602" y="139856"/>
                  </a:lnTo>
                  <a:lnTo>
                    <a:pt x="132598" y="138511"/>
                  </a:lnTo>
                  <a:lnTo>
                    <a:pt x="129715" y="138510"/>
                  </a:lnTo>
                  <a:lnTo>
                    <a:pt x="129563" y="139272"/>
                  </a:lnTo>
                  <a:lnTo>
                    <a:pt x="129189" y="139639"/>
                  </a:lnTo>
                  <a:lnTo>
                    <a:pt x="125139" y="139651"/>
                  </a:lnTo>
                  <a:lnTo>
                    <a:pt x="125135" y="140246"/>
                  </a:lnTo>
                  <a:lnTo>
                    <a:pt x="122645" y="140391"/>
                  </a:lnTo>
                  <a:lnTo>
                    <a:pt x="122612" y="137305"/>
                  </a:lnTo>
                  <a:lnTo>
                    <a:pt x="120085" y="137320"/>
                  </a:lnTo>
                  <a:lnTo>
                    <a:pt x="120119" y="133810"/>
                  </a:lnTo>
                  <a:lnTo>
                    <a:pt x="115126" y="133832"/>
                  </a:lnTo>
                  <a:lnTo>
                    <a:pt x="115135" y="132323"/>
                  </a:lnTo>
                  <a:lnTo>
                    <a:pt x="113972" y="132362"/>
                  </a:lnTo>
                  <a:lnTo>
                    <a:pt x="113661" y="132849"/>
                  </a:lnTo>
                  <a:lnTo>
                    <a:pt x="113021" y="132909"/>
                  </a:lnTo>
                  <a:lnTo>
                    <a:pt x="112350" y="132667"/>
                  </a:lnTo>
                  <a:lnTo>
                    <a:pt x="111536" y="132656"/>
                  </a:lnTo>
                  <a:lnTo>
                    <a:pt x="111362" y="132450"/>
                  </a:lnTo>
                  <a:lnTo>
                    <a:pt x="111350" y="133801"/>
                  </a:lnTo>
                  <a:lnTo>
                    <a:pt x="107567" y="133797"/>
                  </a:lnTo>
                  <a:lnTo>
                    <a:pt x="107606" y="130261"/>
                  </a:lnTo>
                  <a:lnTo>
                    <a:pt x="108981" y="129662"/>
                  </a:lnTo>
                  <a:lnTo>
                    <a:pt x="109549" y="128881"/>
                  </a:lnTo>
                  <a:lnTo>
                    <a:pt x="109289" y="128736"/>
                  </a:lnTo>
                  <a:lnTo>
                    <a:pt x="108657" y="128669"/>
                  </a:lnTo>
                  <a:lnTo>
                    <a:pt x="107732" y="127955"/>
                  </a:lnTo>
                  <a:lnTo>
                    <a:pt x="107044" y="127914"/>
                  </a:lnTo>
                  <a:lnTo>
                    <a:pt x="107040" y="127375"/>
                  </a:lnTo>
                  <a:lnTo>
                    <a:pt x="104523" y="127424"/>
                  </a:lnTo>
                  <a:lnTo>
                    <a:pt x="104497" y="129637"/>
                  </a:lnTo>
                  <a:lnTo>
                    <a:pt x="103387" y="129612"/>
                  </a:lnTo>
                  <a:lnTo>
                    <a:pt x="102976" y="129972"/>
                  </a:lnTo>
                  <a:lnTo>
                    <a:pt x="102376" y="130096"/>
                  </a:lnTo>
                  <a:lnTo>
                    <a:pt x="101882" y="129903"/>
                  </a:lnTo>
                  <a:lnTo>
                    <a:pt x="101637" y="129657"/>
                  </a:lnTo>
                  <a:lnTo>
                    <a:pt x="101676" y="129490"/>
                  </a:lnTo>
                  <a:lnTo>
                    <a:pt x="102088" y="129164"/>
                  </a:lnTo>
                  <a:lnTo>
                    <a:pt x="102233" y="128957"/>
                  </a:lnTo>
                  <a:lnTo>
                    <a:pt x="102881" y="127326"/>
                  </a:lnTo>
                  <a:lnTo>
                    <a:pt x="103198" y="126976"/>
                  </a:lnTo>
                  <a:lnTo>
                    <a:pt x="103690" y="126618"/>
                  </a:lnTo>
                  <a:lnTo>
                    <a:pt x="104153" y="125778"/>
                  </a:lnTo>
                  <a:lnTo>
                    <a:pt x="104525" y="125483"/>
                  </a:lnTo>
                  <a:lnTo>
                    <a:pt x="105372" y="125248"/>
                  </a:lnTo>
                  <a:lnTo>
                    <a:pt x="105407" y="124222"/>
                  </a:lnTo>
                  <a:lnTo>
                    <a:pt x="105454" y="123954"/>
                  </a:lnTo>
                  <a:lnTo>
                    <a:pt x="105585" y="123713"/>
                  </a:lnTo>
                  <a:lnTo>
                    <a:pt x="105561" y="123471"/>
                  </a:lnTo>
                  <a:lnTo>
                    <a:pt x="105324" y="122614"/>
                  </a:lnTo>
                  <a:lnTo>
                    <a:pt x="105014" y="122037"/>
                  </a:lnTo>
                  <a:lnTo>
                    <a:pt x="104581" y="122060"/>
                  </a:lnTo>
                  <a:lnTo>
                    <a:pt x="105209" y="121622"/>
                  </a:lnTo>
                  <a:lnTo>
                    <a:pt x="105256" y="119672"/>
                  </a:lnTo>
                  <a:lnTo>
                    <a:pt x="105461" y="119271"/>
                  </a:lnTo>
                  <a:lnTo>
                    <a:pt x="105646" y="118185"/>
                  </a:lnTo>
                  <a:lnTo>
                    <a:pt x="105611" y="117787"/>
                  </a:lnTo>
                  <a:lnTo>
                    <a:pt x="105215" y="116969"/>
                  </a:lnTo>
                  <a:lnTo>
                    <a:pt x="105200" y="110245"/>
                  </a:lnTo>
                  <a:lnTo>
                    <a:pt x="107084" y="110219"/>
                  </a:lnTo>
                  <a:lnTo>
                    <a:pt x="107158" y="107385"/>
                  </a:lnTo>
                  <a:lnTo>
                    <a:pt x="104664" y="107382"/>
                  </a:lnTo>
                  <a:lnTo>
                    <a:pt x="104714" y="103913"/>
                  </a:lnTo>
                  <a:lnTo>
                    <a:pt x="105066" y="103236"/>
                  </a:lnTo>
                  <a:lnTo>
                    <a:pt x="103450" y="103207"/>
                  </a:lnTo>
                  <a:lnTo>
                    <a:pt x="102836" y="103039"/>
                  </a:lnTo>
                  <a:lnTo>
                    <a:pt x="102860" y="101531"/>
                  </a:lnTo>
                  <a:lnTo>
                    <a:pt x="102523" y="101379"/>
                  </a:lnTo>
                  <a:lnTo>
                    <a:pt x="102361" y="101535"/>
                  </a:lnTo>
                  <a:lnTo>
                    <a:pt x="102266" y="101766"/>
                  </a:lnTo>
                  <a:lnTo>
                    <a:pt x="102004" y="101896"/>
                  </a:lnTo>
                  <a:lnTo>
                    <a:pt x="101172" y="101848"/>
                  </a:lnTo>
                  <a:lnTo>
                    <a:pt x="100931" y="101517"/>
                  </a:lnTo>
                  <a:lnTo>
                    <a:pt x="100705" y="100929"/>
                  </a:lnTo>
                  <a:lnTo>
                    <a:pt x="100824" y="100490"/>
                  </a:lnTo>
                  <a:lnTo>
                    <a:pt x="101070" y="100338"/>
                  </a:lnTo>
                  <a:lnTo>
                    <a:pt x="101551" y="99606"/>
                  </a:lnTo>
                  <a:lnTo>
                    <a:pt x="101674" y="99104"/>
                  </a:lnTo>
                  <a:lnTo>
                    <a:pt x="101677" y="98531"/>
                  </a:lnTo>
                  <a:lnTo>
                    <a:pt x="101594" y="98167"/>
                  </a:lnTo>
                  <a:lnTo>
                    <a:pt x="101367" y="97717"/>
                  </a:lnTo>
                  <a:lnTo>
                    <a:pt x="100985" y="97493"/>
                  </a:lnTo>
                  <a:lnTo>
                    <a:pt x="100415" y="96820"/>
                  </a:lnTo>
                  <a:lnTo>
                    <a:pt x="100264" y="96519"/>
                  </a:lnTo>
                  <a:lnTo>
                    <a:pt x="100265" y="96385"/>
                  </a:lnTo>
                  <a:lnTo>
                    <a:pt x="100523" y="95886"/>
                  </a:lnTo>
                  <a:lnTo>
                    <a:pt x="100955" y="95466"/>
                  </a:lnTo>
                  <a:lnTo>
                    <a:pt x="101424" y="94431"/>
                  </a:lnTo>
                  <a:lnTo>
                    <a:pt x="102027" y="93851"/>
                  </a:lnTo>
                  <a:lnTo>
                    <a:pt x="99169" y="93814"/>
                  </a:lnTo>
                  <a:lnTo>
                    <a:pt x="97119" y="93799"/>
                  </a:lnTo>
                  <a:lnTo>
                    <a:pt x="90374" y="93842"/>
                  </a:lnTo>
                  <a:lnTo>
                    <a:pt x="89821" y="93844"/>
                  </a:lnTo>
                  <a:lnTo>
                    <a:pt x="87794" y="93861"/>
                  </a:lnTo>
                  <a:lnTo>
                    <a:pt x="86527" y="93867"/>
                  </a:lnTo>
                  <a:lnTo>
                    <a:pt x="86496" y="89093"/>
                  </a:lnTo>
                  <a:lnTo>
                    <a:pt x="90462" y="88998"/>
                  </a:lnTo>
                  <a:lnTo>
                    <a:pt x="90493" y="86656"/>
                  </a:lnTo>
                  <a:lnTo>
                    <a:pt x="86471" y="86750"/>
                  </a:lnTo>
                  <a:lnTo>
                    <a:pt x="86461" y="84404"/>
                  </a:lnTo>
                  <a:lnTo>
                    <a:pt x="85696" y="84422"/>
                  </a:lnTo>
                  <a:lnTo>
                    <a:pt x="84819" y="83141"/>
                  </a:lnTo>
                  <a:lnTo>
                    <a:pt x="83954" y="82056"/>
                  </a:lnTo>
                  <a:lnTo>
                    <a:pt x="82862" y="82083"/>
                  </a:lnTo>
                  <a:lnTo>
                    <a:pt x="82337" y="81476"/>
                  </a:lnTo>
                  <a:lnTo>
                    <a:pt x="82093" y="81506"/>
                  </a:lnTo>
                  <a:lnTo>
                    <a:pt x="81986" y="81860"/>
                  </a:lnTo>
                  <a:lnTo>
                    <a:pt x="81292" y="83027"/>
                  </a:lnTo>
                  <a:lnTo>
                    <a:pt x="80196" y="83462"/>
                  </a:lnTo>
                  <a:lnTo>
                    <a:pt x="79589" y="83272"/>
                  </a:lnTo>
                  <a:lnTo>
                    <a:pt x="76268" y="83349"/>
                  </a:lnTo>
                  <a:lnTo>
                    <a:pt x="76260" y="83041"/>
                  </a:lnTo>
                  <a:lnTo>
                    <a:pt x="76371" y="82788"/>
                  </a:lnTo>
                  <a:lnTo>
                    <a:pt x="76408" y="82403"/>
                  </a:lnTo>
                  <a:lnTo>
                    <a:pt x="76132" y="81959"/>
                  </a:lnTo>
                  <a:lnTo>
                    <a:pt x="75910" y="81859"/>
                  </a:lnTo>
                  <a:lnTo>
                    <a:pt x="75775" y="81431"/>
                  </a:lnTo>
                  <a:lnTo>
                    <a:pt x="75835" y="80416"/>
                  </a:lnTo>
                  <a:lnTo>
                    <a:pt x="76053" y="79189"/>
                  </a:lnTo>
                  <a:lnTo>
                    <a:pt x="76009" y="79010"/>
                  </a:lnTo>
                  <a:lnTo>
                    <a:pt x="74544" y="79174"/>
                  </a:lnTo>
                  <a:lnTo>
                    <a:pt x="71409" y="79194"/>
                  </a:lnTo>
                  <a:lnTo>
                    <a:pt x="71372" y="78138"/>
                  </a:lnTo>
                  <a:lnTo>
                    <a:pt x="71293" y="77896"/>
                  </a:lnTo>
                  <a:lnTo>
                    <a:pt x="70725" y="77175"/>
                  </a:lnTo>
                  <a:lnTo>
                    <a:pt x="70340" y="76806"/>
                  </a:lnTo>
                  <a:lnTo>
                    <a:pt x="69981" y="73801"/>
                  </a:lnTo>
                  <a:lnTo>
                    <a:pt x="69471" y="72914"/>
                  </a:lnTo>
                  <a:lnTo>
                    <a:pt x="68756" y="71930"/>
                  </a:lnTo>
                  <a:lnTo>
                    <a:pt x="68751" y="71340"/>
                  </a:lnTo>
                  <a:lnTo>
                    <a:pt x="68146" y="71340"/>
                  </a:lnTo>
                  <a:lnTo>
                    <a:pt x="66387" y="69651"/>
                  </a:lnTo>
                  <a:lnTo>
                    <a:pt x="65982" y="69697"/>
                  </a:lnTo>
                  <a:lnTo>
                    <a:pt x="65498" y="69597"/>
                  </a:lnTo>
                  <a:lnTo>
                    <a:pt x="65410" y="69437"/>
                  </a:lnTo>
                  <a:lnTo>
                    <a:pt x="65410" y="69262"/>
                  </a:lnTo>
                  <a:lnTo>
                    <a:pt x="65562" y="68905"/>
                  </a:lnTo>
                  <a:lnTo>
                    <a:pt x="65284" y="68566"/>
                  </a:lnTo>
                  <a:lnTo>
                    <a:pt x="65069" y="68496"/>
                  </a:lnTo>
                  <a:lnTo>
                    <a:pt x="64926" y="68637"/>
                  </a:lnTo>
                  <a:lnTo>
                    <a:pt x="65001" y="68979"/>
                  </a:lnTo>
                  <a:lnTo>
                    <a:pt x="64997" y="69358"/>
                  </a:lnTo>
                  <a:lnTo>
                    <a:pt x="65164" y="69574"/>
                  </a:lnTo>
                  <a:lnTo>
                    <a:pt x="65204" y="69243"/>
                  </a:lnTo>
                  <a:lnTo>
                    <a:pt x="65247" y="69816"/>
                  </a:lnTo>
                  <a:lnTo>
                    <a:pt x="64722" y="71943"/>
                  </a:lnTo>
                  <a:lnTo>
                    <a:pt x="64805" y="72318"/>
                  </a:lnTo>
                  <a:lnTo>
                    <a:pt x="64786" y="71954"/>
                  </a:lnTo>
                  <a:lnTo>
                    <a:pt x="64897" y="71363"/>
                  </a:lnTo>
                  <a:lnTo>
                    <a:pt x="65160" y="70578"/>
                  </a:lnTo>
                  <a:lnTo>
                    <a:pt x="65179" y="70905"/>
                  </a:lnTo>
                  <a:lnTo>
                    <a:pt x="64853" y="72887"/>
                  </a:lnTo>
                  <a:lnTo>
                    <a:pt x="64988" y="73014"/>
                  </a:lnTo>
                  <a:lnTo>
                    <a:pt x="65032" y="72460"/>
                  </a:lnTo>
                  <a:lnTo>
                    <a:pt x="65047" y="73832"/>
                  </a:lnTo>
                  <a:lnTo>
                    <a:pt x="65182" y="74222"/>
                  </a:lnTo>
                  <a:lnTo>
                    <a:pt x="65170" y="74840"/>
                  </a:lnTo>
                  <a:lnTo>
                    <a:pt x="65253" y="74192"/>
                  </a:lnTo>
                  <a:lnTo>
                    <a:pt x="65095" y="73735"/>
                  </a:lnTo>
                  <a:lnTo>
                    <a:pt x="65246" y="72683"/>
                  </a:lnTo>
                  <a:lnTo>
                    <a:pt x="65091" y="72080"/>
                  </a:lnTo>
                  <a:lnTo>
                    <a:pt x="65135" y="71927"/>
                  </a:lnTo>
                  <a:lnTo>
                    <a:pt x="65290" y="72121"/>
                  </a:lnTo>
                  <a:lnTo>
                    <a:pt x="65203" y="71816"/>
                  </a:lnTo>
                  <a:lnTo>
                    <a:pt x="66164" y="71914"/>
                  </a:lnTo>
                  <a:lnTo>
                    <a:pt x="66259" y="72304"/>
                  </a:lnTo>
                  <a:lnTo>
                    <a:pt x="66299" y="71958"/>
                  </a:lnTo>
                  <a:lnTo>
                    <a:pt x="67189" y="72067"/>
                  </a:lnTo>
                  <a:lnTo>
                    <a:pt x="67288" y="72327"/>
                  </a:lnTo>
                  <a:lnTo>
                    <a:pt x="67300" y="72673"/>
                  </a:lnTo>
                  <a:lnTo>
                    <a:pt x="67422" y="72914"/>
                  </a:lnTo>
                  <a:lnTo>
                    <a:pt x="67411" y="72650"/>
                  </a:lnTo>
                  <a:lnTo>
                    <a:pt x="67570" y="72402"/>
                  </a:lnTo>
                  <a:lnTo>
                    <a:pt x="67343" y="72435"/>
                  </a:lnTo>
                  <a:lnTo>
                    <a:pt x="67324" y="72100"/>
                  </a:lnTo>
                  <a:lnTo>
                    <a:pt x="68535" y="72205"/>
                  </a:lnTo>
                  <a:lnTo>
                    <a:pt x="68749" y="72759"/>
                  </a:lnTo>
                  <a:lnTo>
                    <a:pt x="69126" y="73257"/>
                  </a:lnTo>
                  <a:lnTo>
                    <a:pt x="69257" y="73799"/>
                  </a:lnTo>
                  <a:lnTo>
                    <a:pt x="69416" y="74145"/>
                  </a:lnTo>
                  <a:lnTo>
                    <a:pt x="69448" y="74320"/>
                  </a:lnTo>
                  <a:lnTo>
                    <a:pt x="69298" y="75079"/>
                  </a:lnTo>
                  <a:lnTo>
                    <a:pt x="69568" y="75078"/>
                  </a:lnTo>
                  <a:lnTo>
                    <a:pt x="69731" y="75528"/>
                  </a:lnTo>
                  <a:lnTo>
                    <a:pt x="69921" y="75350"/>
                  </a:lnTo>
                  <a:lnTo>
                    <a:pt x="69739" y="75168"/>
                  </a:lnTo>
                  <a:lnTo>
                    <a:pt x="69746" y="74885"/>
                  </a:lnTo>
                  <a:lnTo>
                    <a:pt x="69750" y="74379"/>
                  </a:lnTo>
                  <a:lnTo>
                    <a:pt x="70045" y="75446"/>
                  </a:lnTo>
                  <a:lnTo>
                    <a:pt x="70196" y="76406"/>
                  </a:lnTo>
                  <a:lnTo>
                    <a:pt x="70161" y="77060"/>
                  </a:lnTo>
                  <a:lnTo>
                    <a:pt x="69764" y="77945"/>
                  </a:lnTo>
                  <a:lnTo>
                    <a:pt x="69332" y="79215"/>
                  </a:lnTo>
                  <a:lnTo>
                    <a:pt x="68281" y="79202"/>
                  </a:lnTo>
                  <a:lnTo>
                    <a:pt x="67617" y="78544"/>
                  </a:lnTo>
                  <a:lnTo>
                    <a:pt x="67773" y="77451"/>
                  </a:lnTo>
                  <a:lnTo>
                    <a:pt x="67416" y="76797"/>
                  </a:lnTo>
                  <a:lnTo>
                    <a:pt x="67019" y="76707"/>
                  </a:lnTo>
                  <a:lnTo>
                    <a:pt x="65478" y="76643"/>
                  </a:lnTo>
                  <a:lnTo>
                    <a:pt x="65292" y="76413"/>
                  </a:lnTo>
                  <a:lnTo>
                    <a:pt x="65109" y="75955"/>
                  </a:lnTo>
                  <a:lnTo>
                    <a:pt x="65078" y="74932"/>
                  </a:lnTo>
                  <a:lnTo>
                    <a:pt x="65034" y="75989"/>
                  </a:lnTo>
                  <a:lnTo>
                    <a:pt x="65304" y="76543"/>
                  </a:lnTo>
                  <a:lnTo>
                    <a:pt x="65443" y="76710"/>
                  </a:lnTo>
                  <a:lnTo>
                    <a:pt x="66987" y="76763"/>
                  </a:lnTo>
                  <a:lnTo>
                    <a:pt x="67189" y="76830"/>
                  </a:lnTo>
                  <a:lnTo>
                    <a:pt x="67554" y="77232"/>
                  </a:lnTo>
                  <a:lnTo>
                    <a:pt x="67634" y="77574"/>
                  </a:lnTo>
                  <a:lnTo>
                    <a:pt x="67470" y="79124"/>
                  </a:lnTo>
                  <a:lnTo>
                    <a:pt x="68141" y="79203"/>
                  </a:lnTo>
                  <a:lnTo>
                    <a:pt x="65761" y="79203"/>
                  </a:lnTo>
                  <a:lnTo>
                    <a:pt x="65697" y="78991"/>
                  </a:lnTo>
                  <a:lnTo>
                    <a:pt x="65616" y="78359"/>
                  </a:lnTo>
                  <a:lnTo>
                    <a:pt x="65463" y="77891"/>
                  </a:lnTo>
                  <a:lnTo>
                    <a:pt x="65377" y="77697"/>
                  </a:lnTo>
                  <a:lnTo>
                    <a:pt x="65035" y="77300"/>
                  </a:lnTo>
                  <a:lnTo>
                    <a:pt x="64439" y="76536"/>
                  </a:lnTo>
                  <a:lnTo>
                    <a:pt x="63841" y="76107"/>
                  </a:lnTo>
                  <a:lnTo>
                    <a:pt x="63706" y="75831"/>
                  </a:lnTo>
                  <a:lnTo>
                    <a:pt x="63602" y="74389"/>
                  </a:lnTo>
                  <a:lnTo>
                    <a:pt x="63568" y="72491"/>
                  </a:lnTo>
                  <a:lnTo>
                    <a:pt x="63205" y="70354"/>
                  </a:lnTo>
                  <a:lnTo>
                    <a:pt x="63846" y="68429"/>
                  </a:lnTo>
                  <a:lnTo>
                    <a:pt x="64092" y="66591"/>
                  </a:lnTo>
                  <a:lnTo>
                    <a:pt x="64137" y="65377"/>
                  </a:lnTo>
                  <a:lnTo>
                    <a:pt x="64043" y="64172"/>
                  </a:lnTo>
                  <a:lnTo>
                    <a:pt x="63912" y="63695"/>
                  </a:lnTo>
                  <a:lnTo>
                    <a:pt x="63312" y="62758"/>
                  </a:lnTo>
                  <a:lnTo>
                    <a:pt x="62867" y="62315"/>
                  </a:lnTo>
                  <a:lnTo>
                    <a:pt x="60730" y="62279"/>
                  </a:lnTo>
                  <a:lnTo>
                    <a:pt x="60344" y="62221"/>
                  </a:lnTo>
                  <a:lnTo>
                    <a:pt x="59452" y="61833"/>
                  </a:lnTo>
                  <a:lnTo>
                    <a:pt x="58926" y="61382"/>
                  </a:lnTo>
                  <a:lnTo>
                    <a:pt x="58414" y="60057"/>
                  </a:lnTo>
                  <a:lnTo>
                    <a:pt x="58283" y="59013"/>
                  </a:lnTo>
                  <a:lnTo>
                    <a:pt x="58147" y="58426"/>
                  </a:lnTo>
                  <a:lnTo>
                    <a:pt x="58086" y="58292"/>
                  </a:lnTo>
                  <a:lnTo>
                    <a:pt x="57881" y="57845"/>
                  </a:lnTo>
                  <a:lnTo>
                    <a:pt x="57023" y="57186"/>
                  </a:lnTo>
                  <a:lnTo>
                    <a:pt x="55969" y="56650"/>
                  </a:lnTo>
                  <a:lnTo>
                    <a:pt x="54587" y="55771"/>
                  </a:lnTo>
                  <a:lnTo>
                    <a:pt x="52618" y="54789"/>
                  </a:lnTo>
                  <a:lnTo>
                    <a:pt x="51928" y="54732"/>
                  </a:lnTo>
                  <a:lnTo>
                    <a:pt x="50164" y="54296"/>
                  </a:lnTo>
                  <a:lnTo>
                    <a:pt x="48469" y="53589"/>
                  </a:lnTo>
                  <a:lnTo>
                    <a:pt x="46362" y="52169"/>
                  </a:lnTo>
                  <a:lnTo>
                    <a:pt x="43859" y="51158"/>
                  </a:lnTo>
                  <a:lnTo>
                    <a:pt x="42500" y="49978"/>
                  </a:lnTo>
                  <a:lnTo>
                    <a:pt x="41219" y="49608"/>
                  </a:lnTo>
                  <a:lnTo>
                    <a:pt x="38785" y="49262"/>
                  </a:lnTo>
                  <a:lnTo>
                    <a:pt x="37727" y="48436"/>
                  </a:lnTo>
                  <a:lnTo>
                    <a:pt x="36433" y="47739"/>
                  </a:lnTo>
                  <a:lnTo>
                    <a:pt x="34364" y="46004"/>
                  </a:lnTo>
                  <a:lnTo>
                    <a:pt x="34230" y="45838"/>
                  </a:lnTo>
                  <a:lnTo>
                    <a:pt x="33893" y="45421"/>
                  </a:lnTo>
                  <a:lnTo>
                    <a:pt x="33746" y="44758"/>
                  </a:lnTo>
                  <a:lnTo>
                    <a:pt x="33129" y="43757"/>
                  </a:lnTo>
                  <a:lnTo>
                    <a:pt x="31857" y="42381"/>
                  </a:lnTo>
                  <a:lnTo>
                    <a:pt x="31101" y="41742"/>
                  </a:lnTo>
                  <a:lnTo>
                    <a:pt x="30711" y="41288"/>
                  </a:lnTo>
                  <a:lnTo>
                    <a:pt x="30341" y="40405"/>
                  </a:lnTo>
                  <a:lnTo>
                    <a:pt x="30093" y="39353"/>
                  </a:lnTo>
                  <a:lnTo>
                    <a:pt x="29214" y="37423"/>
                  </a:lnTo>
                  <a:lnTo>
                    <a:pt x="29234" y="36450"/>
                  </a:lnTo>
                  <a:lnTo>
                    <a:pt x="29729" y="35392"/>
                  </a:lnTo>
                  <a:lnTo>
                    <a:pt x="30064" y="34967"/>
                  </a:lnTo>
                  <a:lnTo>
                    <a:pt x="30527" y="33155"/>
                  </a:lnTo>
                  <a:lnTo>
                    <a:pt x="30565" y="33008"/>
                  </a:lnTo>
                  <a:lnTo>
                    <a:pt x="30576" y="32457"/>
                  </a:lnTo>
                  <a:lnTo>
                    <a:pt x="30585" y="31980"/>
                  </a:lnTo>
                  <a:lnTo>
                    <a:pt x="30545" y="31688"/>
                  </a:lnTo>
                  <a:lnTo>
                    <a:pt x="30488" y="31262"/>
                  </a:lnTo>
                  <a:lnTo>
                    <a:pt x="30614" y="31006"/>
                  </a:lnTo>
                  <a:lnTo>
                    <a:pt x="30996" y="30638"/>
                  </a:lnTo>
                  <a:lnTo>
                    <a:pt x="31116" y="30415"/>
                  </a:lnTo>
                  <a:lnTo>
                    <a:pt x="31150" y="30190"/>
                  </a:lnTo>
                  <a:lnTo>
                    <a:pt x="31072" y="29798"/>
                  </a:lnTo>
                  <a:lnTo>
                    <a:pt x="30750" y="29245"/>
                  </a:lnTo>
                  <a:lnTo>
                    <a:pt x="30449" y="28925"/>
                  </a:lnTo>
                  <a:lnTo>
                    <a:pt x="29929" y="28577"/>
                  </a:lnTo>
                  <a:lnTo>
                    <a:pt x="29258" y="27886"/>
                  </a:lnTo>
                  <a:lnTo>
                    <a:pt x="27917" y="25565"/>
                  </a:lnTo>
                  <a:lnTo>
                    <a:pt x="27817" y="25392"/>
                  </a:lnTo>
                  <a:lnTo>
                    <a:pt x="27617" y="25046"/>
                  </a:lnTo>
                  <a:lnTo>
                    <a:pt x="27462" y="24834"/>
                  </a:lnTo>
                  <a:lnTo>
                    <a:pt x="27216" y="24604"/>
                  </a:lnTo>
                  <a:lnTo>
                    <a:pt x="26387" y="24236"/>
                  </a:lnTo>
                  <a:lnTo>
                    <a:pt x="25106" y="22943"/>
                  </a:lnTo>
                  <a:lnTo>
                    <a:pt x="24998" y="22805"/>
                  </a:lnTo>
                  <a:lnTo>
                    <a:pt x="24825" y="22585"/>
                  </a:lnTo>
                  <a:lnTo>
                    <a:pt x="24188" y="21287"/>
                  </a:lnTo>
                  <a:lnTo>
                    <a:pt x="24115" y="21137"/>
                  </a:lnTo>
                  <a:lnTo>
                    <a:pt x="23828" y="20821"/>
                  </a:lnTo>
                  <a:lnTo>
                    <a:pt x="23616" y="20588"/>
                  </a:lnTo>
                  <a:lnTo>
                    <a:pt x="23173" y="20240"/>
                  </a:lnTo>
                  <a:lnTo>
                    <a:pt x="22836" y="20118"/>
                  </a:lnTo>
                  <a:lnTo>
                    <a:pt x="22257" y="20132"/>
                  </a:lnTo>
                  <a:lnTo>
                    <a:pt x="21929" y="20033"/>
                  </a:lnTo>
                  <a:lnTo>
                    <a:pt x="21517" y="19715"/>
                  </a:lnTo>
                  <a:lnTo>
                    <a:pt x="20814" y="18851"/>
                  </a:lnTo>
                  <a:lnTo>
                    <a:pt x="20249" y="18342"/>
                  </a:lnTo>
                  <a:lnTo>
                    <a:pt x="19382" y="17812"/>
                  </a:lnTo>
                  <a:lnTo>
                    <a:pt x="17998" y="17125"/>
                  </a:lnTo>
                  <a:lnTo>
                    <a:pt x="14042" y="15483"/>
                  </a:lnTo>
                  <a:lnTo>
                    <a:pt x="13142" y="14991"/>
                  </a:lnTo>
                  <a:lnTo>
                    <a:pt x="12814" y="14483"/>
                  </a:lnTo>
                  <a:lnTo>
                    <a:pt x="12734" y="14203"/>
                  </a:lnTo>
                  <a:lnTo>
                    <a:pt x="12653" y="12977"/>
                  </a:lnTo>
                  <a:lnTo>
                    <a:pt x="12440" y="12265"/>
                  </a:lnTo>
                  <a:lnTo>
                    <a:pt x="11818" y="11314"/>
                  </a:lnTo>
                  <a:lnTo>
                    <a:pt x="11466" y="11046"/>
                  </a:lnTo>
                  <a:lnTo>
                    <a:pt x="11107" y="10833"/>
                  </a:lnTo>
                  <a:lnTo>
                    <a:pt x="9632" y="10388"/>
                  </a:lnTo>
                  <a:lnTo>
                    <a:pt x="8559" y="9891"/>
                  </a:lnTo>
                  <a:lnTo>
                    <a:pt x="6499" y="9238"/>
                  </a:lnTo>
                  <a:lnTo>
                    <a:pt x="4168" y="8035"/>
                  </a:lnTo>
                  <a:lnTo>
                    <a:pt x="1268" y="5920"/>
                  </a:lnTo>
                  <a:lnTo>
                    <a:pt x="323" y="4847"/>
                  </a:lnTo>
                  <a:lnTo>
                    <a:pt x="25" y="4017"/>
                  </a:lnTo>
                  <a:lnTo>
                    <a:pt x="0" y="3106"/>
                  </a:lnTo>
                  <a:lnTo>
                    <a:pt x="77" y="2699"/>
                  </a:lnTo>
                  <a:lnTo>
                    <a:pt x="1022" y="1659"/>
                  </a:lnTo>
                  <a:lnTo>
                    <a:pt x="2019" y="0"/>
                  </a:lnTo>
                  <a:lnTo>
                    <a:pt x="2163" y="1"/>
                  </a:lnTo>
                  <a:lnTo>
                    <a:pt x="5023" y="36"/>
                  </a:lnTo>
                  <a:lnTo>
                    <a:pt x="5429" y="40"/>
                  </a:lnTo>
                  <a:lnTo>
                    <a:pt x="11793" y="114"/>
                  </a:lnTo>
                  <a:lnTo>
                    <a:pt x="13033" y="128"/>
                  </a:lnTo>
                  <a:lnTo>
                    <a:pt x="13345" y="113"/>
                  </a:lnTo>
                  <a:lnTo>
                    <a:pt x="13641" y="99"/>
                  </a:lnTo>
                  <a:lnTo>
                    <a:pt x="13837" y="98"/>
                  </a:lnTo>
                  <a:lnTo>
                    <a:pt x="14524" y="96"/>
                  </a:lnTo>
                  <a:lnTo>
                    <a:pt x="15481" y="110"/>
                  </a:lnTo>
                  <a:lnTo>
                    <a:pt x="15706" y="113"/>
                  </a:lnTo>
                  <a:lnTo>
                    <a:pt x="16090" y="118"/>
                  </a:lnTo>
                  <a:lnTo>
                    <a:pt x="16576" y="117"/>
                  </a:lnTo>
                  <a:lnTo>
                    <a:pt x="20147" y="112"/>
                  </a:lnTo>
                  <a:lnTo>
                    <a:pt x="21412" y="111"/>
                  </a:lnTo>
                  <a:lnTo>
                    <a:pt x="21887" y="121"/>
                  </a:lnTo>
                  <a:lnTo>
                    <a:pt x="22927" y="144"/>
                  </a:lnTo>
                  <a:lnTo>
                    <a:pt x="23508" y="133"/>
                  </a:lnTo>
                  <a:lnTo>
                    <a:pt x="28421" y="187"/>
                  </a:lnTo>
                  <a:lnTo>
                    <a:pt x="32446" y="229"/>
                  </a:lnTo>
                  <a:lnTo>
                    <a:pt x="33732" y="219"/>
                  </a:lnTo>
                  <a:lnTo>
                    <a:pt x="34421" y="214"/>
                  </a:lnTo>
                  <a:lnTo>
                    <a:pt x="37010" y="193"/>
                  </a:lnTo>
                  <a:lnTo>
                    <a:pt x="37373" y="1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2" name="pg783">
              <a:extLst>
                <a:ext uri="{FF2B5EF4-FFF2-40B4-BE49-F238E27FC236}">
                  <a16:creationId xmlns:a16="http://schemas.microsoft.com/office/drawing/2014/main" id="{4FAE9ECA-0365-A641-9BED-7CB5E8284727}"/>
                </a:ext>
              </a:extLst>
            </p:cNvPr>
            <p:cNvSpPr/>
            <p:nvPr/>
          </p:nvSpPr>
          <p:spPr>
            <a:xfrm>
              <a:off x="5426347" y="2589634"/>
              <a:ext cx="41862" cy="44708"/>
            </a:xfrm>
            <a:custGeom>
              <a:avLst/>
              <a:gdLst/>
              <a:ahLst/>
              <a:cxnLst/>
              <a:rect l="0" t="0" r="0" b="0"/>
              <a:pathLst>
                <a:path w="41862" h="44708">
                  <a:moveTo>
                    <a:pt x="23758" y="2331"/>
                  </a:moveTo>
                  <a:lnTo>
                    <a:pt x="21266" y="2342"/>
                  </a:lnTo>
                  <a:lnTo>
                    <a:pt x="21224" y="0"/>
                  </a:lnTo>
                  <a:lnTo>
                    <a:pt x="18718" y="28"/>
                  </a:lnTo>
                  <a:lnTo>
                    <a:pt x="16739" y="46"/>
                  </a:lnTo>
                  <a:lnTo>
                    <a:pt x="16207" y="114"/>
                  </a:lnTo>
                  <a:lnTo>
                    <a:pt x="16269" y="343"/>
                  </a:lnTo>
                  <a:lnTo>
                    <a:pt x="16292" y="1207"/>
                  </a:lnTo>
                  <a:lnTo>
                    <a:pt x="11831" y="1256"/>
                  </a:lnTo>
                  <a:lnTo>
                    <a:pt x="11830" y="3607"/>
                  </a:lnTo>
                  <a:lnTo>
                    <a:pt x="8838" y="3636"/>
                  </a:lnTo>
                  <a:lnTo>
                    <a:pt x="8846" y="5522"/>
                  </a:lnTo>
                  <a:lnTo>
                    <a:pt x="7449" y="5682"/>
                  </a:lnTo>
                  <a:lnTo>
                    <a:pt x="7434" y="7807"/>
                  </a:lnTo>
                  <a:lnTo>
                    <a:pt x="4962" y="7885"/>
                  </a:lnTo>
                  <a:lnTo>
                    <a:pt x="5004" y="10524"/>
                  </a:lnTo>
                  <a:lnTo>
                    <a:pt x="4161" y="10654"/>
                  </a:lnTo>
                  <a:lnTo>
                    <a:pt x="3800" y="10589"/>
                  </a:lnTo>
                  <a:lnTo>
                    <a:pt x="3360" y="10353"/>
                  </a:lnTo>
                  <a:lnTo>
                    <a:pt x="2559" y="10348"/>
                  </a:lnTo>
                  <a:lnTo>
                    <a:pt x="3450" y="11112"/>
                  </a:lnTo>
                  <a:lnTo>
                    <a:pt x="3968" y="11789"/>
                  </a:lnTo>
                  <a:lnTo>
                    <a:pt x="5035" y="12531"/>
                  </a:lnTo>
                  <a:lnTo>
                    <a:pt x="5041" y="17626"/>
                  </a:lnTo>
                  <a:lnTo>
                    <a:pt x="5323" y="17975"/>
                  </a:lnTo>
                  <a:lnTo>
                    <a:pt x="5696" y="18194"/>
                  </a:lnTo>
                  <a:lnTo>
                    <a:pt x="6446" y="18272"/>
                  </a:lnTo>
                  <a:lnTo>
                    <a:pt x="7038" y="18240"/>
                  </a:lnTo>
                  <a:lnTo>
                    <a:pt x="7424" y="18032"/>
                  </a:lnTo>
                  <a:lnTo>
                    <a:pt x="7571" y="18108"/>
                  </a:lnTo>
                  <a:lnTo>
                    <a:pt x="7585" y="19222"/>
                  </a:lnTo>
                  <a:lnTo>
                    <a:pt x="6736" y="19133"/>
                  </a:lnTo>
                  <a:lnTo>
                    <a:pt x="6479" y="19633"/>
                  </a:lnTo>
                  <a:lnTo>
                    <a:pt x="6531" y="21423"/>
                  </a:lnTo>
                  <a:lnTo>
                    <a:pt x="3958" y="21423"/>
                  </a:lnTo>
                  <a:lnTo>
                    <a:pt x="4003" y="24385"/>
                  </a:lnTo>
                  <a:lnTo>
                    <a:pt x="6557" y="24383"/>
                  </a:lnTo>
                  <a:lnTo>
                    <a:pt x="6514" y="27927"/>
                  </a:lnTo>
                  <a:lnTo>
                    <a:pt x="1513" y="27961"/>
                  </a:lnTo>
                  <a:lnTo>
                    <a:pt x="1528" y="29155"/>
                  </a:lnTo>
                  <a:lnTo>
                    <a:pt x="6520" y="29098"/>
                  </a:lnTo>
                  <a:lnTo>
                    <a:pt x="6523" y="31482"/>
                  </a:lnTo>
                  <a:lnTo>
                    <a:pt x="6139" y="31779"/>
                  </a:lnTo>
                  <a:lnTo>
                    <a:pt x="3496" y="32557"/>
                  </a:lnTo>
                  <a:lnTo>
                    <a:pt x="3517" y="33842"/>
                  </a:lnTo>
                  <a:lnTo>
                    <a:pt x="5992" y="33811"/>
                  </a:lnTo>
                  <a:lnTo>
                    <a:pt x="6220" y="34451"/>
                  </a:lnTo>
                  <a:lnTo>
                    <a:pt x="6233" y="36341"/>
                  </a:lnTo>
                  <a:lnTo>
                    <a:pt x="7944" y="36351"/>
                  </a:lnTo>
                  <a:lnTo>
                    <a:pt x="8166" y="36445"/>
                  </a:lnTo>
                  <a:lnTo>
                    <a:pt x="8443" y="37413"/>
                  </a:lnTo>
                  <a:lnTo>
                    <a:pt x="8004" y="37699"/>
                  </a:lnTo>
                  <a:lnTo>
                    <a:pt x="6405" y="38175"/>
                  </a:lnTo>
                  <a:lnTo>
                    <a:pt x="5499" y="39125"/>
                  </a:lnTo>
                  <a:lnTo>
                    <a:pt x="4911" y="39581"/>
                  </a:lnTo>
                  <a:lnTo>
                    <a:pt x="4070" y="39752"/>
                  </a:lnTo>
                  <a:lnTo>
                    <a:pt x="3525" y="39562"/>
                  </a:lnTo>
                  <a:lnTo>
                    <a:pt x="3011" y="39523"/>
                  </a:lnTo>
                  <a:lnTo>
                    <a:pt x="2481" y="39638"/>
                  </a:lnTo>
                  <a:lnTo>
                    <a:pt x="2054" y="39888"/>
                  </a:lnTo>
                  <a:lnTo>
                    <a:pt x="1590" y="40317"/>
                  </a:lnTo>
                  <a:lnTo>
                    <a:pt x="368" y="41803"/>
                  </a:lnTo>
                  <a:lnTo>
                    <a:pt x="12" y="42870"/>
                  </a:lnTo>
                  <a:lnTo>
                    <a:pt x="0" y="43710"/>
                  </a:lnTo>
                  <a:lnTo>
                    <a:pt x="111" y="42904"/>
                  </a:lnTo>
                  <a:lnTo>
                    <a:pt x="438" y="41879"/>
                  </a:lnTo>
                  <a:lnTo>
                    <a:pt x="1926" y="40125"/>
                  </a:lnTo>
                  <a:lnTo>
                    <a:pt x="2313" y="39872"/>
                  </a:lnTo>
                  <a:lnTo>
                    <a:pt x="2703" y="39739"/>
                  </a:lnTo>
                  <a:lnTo>
                    <a:pt x="4296" y="39823"/>
                  </a:lnTo>
                  <a:lnTo>
                    <a:pt x="4727" y="39729"/>
                  </a:lnTo>
                  <a:lnTo>
                    <a:pt x="7142" y="38181"/>
                  </a:lnTo>
                  <a:lnTo>
                    <a:pt x="7368" y="38139"/>
                  </a:lnTo>
                  <a:lnTo>
                    <a:pt x="7486" y="37993"/>
                  </a:lnTo>
                  <a:lnTo>
                    <a:pt x="8429" y="37756"/>
                  </a:lnTo>
                  <a:lnTo>
                    <a:pt x="9121" y="37721"/>
                  </a:lnTo>
                  <a:lnTo>
                    <a:pt x="9121" y="37477"/>
                  </a:lnTo>
                  <a:lnTo>
                    <a:pt x="9600" y="37721"/>
                  </a:lnTo>
                  <a:lnTo>
                    <a:pt x="9800" y="37828"/>
                  </a:lnTo>
                  <a:lnTo>
                    <a:pt x="10480" y="37909"/>
                  </a:lnTo>
                  <a:lnTo>
                    <a:pt x="11839" y="37146"/>
                  </a:lnTo>
                  <a:lnTo>
                    <a:pt x="13846" y="36419"/>
                  </a:lnTo>
                  <a:lnTo>
                    <a:pt x="14631" y="36241"/>
                  </a:lnTo>
                  <a:lnTo>
                    <a:pt x="14507" y="36622"/>
                  </a:lnTo>
                  <a:lnTo>
                    <a:pt x="14567" y="36991"/>
                  </a:lnTo>
                  <a:lnTo>
                    <a:pt x="14434" y="36661"/>
                  </a:lnTo>
                  <a:lnTo>
                    <a:pt x="14198" y="36567"/>
                  </a:lnTo>
                  <a:lnTo>
                    <a:pt x="12017" y="37275"/>
                  </a:lnTo>
                  <a:lnTo>
                    <a:pt x="10778" y="37883"/>
                  </a:lnTo>
                  <a:lnTo>
                    <a:pt x="10647" y="38235"/>
                  </a:lnTo>
                  <a:lnTo>
                    <a:pt x="11167" y="38472"/>
                  </a:lnTo>
                  <a:lnTo>
                    <a:pt x="12731" y="39818"/>
                  </a:lnTo>
                  <a:lnTo>
                    <a:pt x="12692" y="40177"/>
                  </a:lnTo>
                  <a:lnTo>
                    <a:pt x="15257" y="40138"/>
                  </a:lnTo>
                  <a:lnTo>
                    <a:pt x="15818" y="39732"/>
                  </a:lnTo>
                  <a:lnTo>
                    <a:pt x="17981" y="40374"/>
                  </a:lnTo>
                  <a:lnTo>
                    <a:pt x="19189" y="40283"/>
                  </a:lnTo>
                  <a:lnTo>
                    <a:pt x="19442" y="40531"/>
                  </a:lnTo>
                  <a:lnTo>
                    <a:pt x="19945" y="40536"/>
                  </a:lnTo>
                  <a:lnTo>
                    <a:pt x="20144" y="39594"/>
                  </a:lnTo>
                  <a:lnTo>
                    <a:pt x="21473" y="39648"/>
                  </a:lnTo>
                  <a:lnTo>
                    <a:pt x="21606" y="40944"/>
                  </a:lnTo>
                  <a:lnTo>
                    <a:pt x="21928" y="40944"/>
                  </a:lnTo>
                  <a:lnTo>
                    <a:pt x="22145" y="40825"/>
                  </a:lnTo>
                  <a:lnTo>
                    <a:pt x="23098" y="40983"/>
                  </a:lnTo>
                  <a:lnTo>
                    <a:pt x="23371" y="41449"/>
                  </a:lnTo>
                  <a:lnTo>
                    <a:pt x="23067" y="41673"/>
                  </a:lnTo>
                  <a:lnTo>
                    <a:pt x="23657" y="42308"/>
                  </a:lnTo>
                  <a:lnTo>
                    <a:pt x="23838" y="42199"/>
                  </a:lnTo>
                  <a:lnTo>
                    <a:pt x="24121" y="42425"/>
                  </a:lnTo>
                  <a:lnTo>
                    <a:pt x="28408" y="42358"/>
                  </a:lnTo>
                  <a:lnTo>
                    <a:pt x="28401" y="44708"/>
                  </a:lnTo>
                  <a:lnTo>
                    <a:pt x="31712" y="44656"/>
                  </a:lnTo>
                  <a:lnTo>
                    <a:pt x="31683" y="42306"/>
                  </a:lnTo>
                  <a:lnTo>
                    <a:pt x="34192" y="42264"/>
                  </a:lnTo>
                  <a:lnTo>
                    <a:pt x="34190" y="39911"/>
                  </a:lnTo>
                  <a:lnTo>
                    <a:pt x="27206" y="40002"/>
                  </a:lnTo>
                  <a:lnTo>
                    <a:pt x="27202" y="38850"/>
                  </a:lnTo>
                  <a:lnTo>
                    <a:pt x="28354" y="38826"/>
                  </a:lnTo>
                  <a:lnTo>
                    <a:pt x="28405" y="37207"/>
                  </a:lnTo>
                  <a:lnTo>
                    <a:pt x="28722" y="37473"/>
                  </a:lnTo>
                  <a:lnTo>
                    <a:pt x="28973" y="37546"/>
                  </a:lnTo>
                  <a:lnTo>
                    <a:pt x="30382" y="37663"/>
                  </a:lnTo>
                  <a:lnTo>
                    <a:pt x="30981" y="37507"/>
                  </a:lnTo>
                  <a:lnTo>
                    <a:pt x="30782" y="37038"/>
                  </a:lnTo>
                  <a:lnTo>
                    <a:pt x="30715" y="36645"/>
                  </a:lnTo>
                  <a:lnTo>
                    <a:pt x="30866" y="36390"/>
                  </a:lnTo>
                  <a:lnTo>
                    <a:pt x="30945" y="36083"/>
                  </a:lnTo>
                  <a:lnTo>
                    <a:pt x="31202" y="35914"/>
                  </a:lnTo>
                  <a:lnTo>
                    <a:pt x="31484" y="35336"/>
                  </a:lnTo>
                  <a:lnTo>
                    <a:pt x="31906" y="34954"/>
                  </a:lnTo>
                  <a:lnTo>
                    <a:pt x="31952" y="34696"/>
                  </a:lnTo>
                  <a:lnTo>
                    <a:pt x="31807" y="34061"/>
                  </a:lnTo>
                  <a:lnTo>
                    <a:pt x="32217" y="33889"/>
                  </a:lnTo>
                  <a:lnTo>
                    <a:pt x="32377" y="33949"/>
                  </a:lnTo>
                  <a:lnTo>
                    <a:pt x="32559" y="34272"/>
                  </a:lnTo>
                  <a:lnTo>
                    <a:pt x="32841" y="34376"/>
                  </a:lnTo>
                  <a:lnTo>
                    <a:pt x="34034" y="34174"/>
                  </a:lnTo>
                  <a:lnTo>
                    <a:pt x="34217" y="34133"/>
                  </a:lnTo>
                  <a:lnTo>
                    <a:pt x="34249" y="33988"/>
                  </a:lnTo>
                  <a:lnTo>
                    <a:pt x="34454" y="33725"/>
                  </a:lnTo>
                  <a:lnTo>
                    <a:pt x="34502" y="33403"/>
                  </a:lnTo>
                  <a:lnTo>
                    <a:pt x="34603" y="33260"/>
                  </a:lnTo>
                  <a:lnTo>
                    <a:pt x="34778" y="33189"/>
                  </a:lnTo>
                  <a:lnTo>
                    <a:pt x="34927" y="33098"/>
                  </a:lnTo>
                  <a:lnTo>
                    <a:pt x="35068" y="32838"/>
                  </a:lnTo>
                  <a:lnTo>
                    <a:pt x="35164" y="32550"/>
                  </a:lnTo>
                  <a:lnTo>
                    <a:pt x="35515" y="32346"/>
                  </a:lnTo>
                  <a:lnTo>
                    <a:pt x="35676" y="31914"/>
                  </a:lnTo>
                  <a:lnTo>
                    <a:pt x="33540" y="30645"/>
                  </a:lnTo>
                  <a:lnTo>
                    <a:pt x="34104" y="30131"/>
                  </a:lnTo>
                  <a:lnTo>
                    <a:pt x="34122" y="29669"/>
                  </a:lnTo>
                  <a:lnTo>
                    <a:pt x="34679" y="29490"/>
                  </a:lnTo>
                  <a:lnTo>
                    <a:pt x="35870" y="28189"/>
                  </a:lnTo>
                  <a:lnTo>
                    <a:pt x="35883" y="28059"/>
                  </a:lnTo>
                  <a:lnTo>
                    <a:pt x="35026" y="27851"/>
                  </a:lnTo>
                  <a:lnTo>
                    <a:pt x="34608" y="27659"/>
                  </a:lnTo>
                  <a:lnTo>
                    <a:pt x="34562" y="27500"/>
                  </a:lnTo>
                  <a:lnTo>
                    <a:pt x="34612" y="27331"/>
                  </a:lnTo>
                  <a:lnTo>
                    <a:pt x="35300" y="27339"/>
                  </a:lnTo>
                  <a:lnTo>
                    <a:pt x="35333" y="26201"/>
                  </a:lnTo>
                  <a:lnTo>
                    <a:pt x="35365" y="25700"/>
                  </a:lnTo>
                  <a:lnTo>
                    <a:pt x="36090" y="25700"/>
                  </a:lnTo>
                  <a:lnTo>
                    <a:pt x="36660" y="26676"/>
                  </a:lnTo>
                  <a:lnTo>
                    <a:pt x="37269" y="26807"/>
                  </a:lnTo>
                  <a:lnTo>
                    <a:pt x="38668" y="26805"/>
                  </a:lnTo>
                  <a:lnTo>
                    <a:pt x="39111" y="26264"/>
                  </a:lnTo>
                  <a:lnTo>
                    <a:pt x="39136" y="22368"/>
                  </a:lnTo>
                  <a:lnTo>
                    <a:pt x="39928" y="22214"/>
                  </a:lnTo>
                  <a:lnTo>
                    <a:pt x="39882" y="22003"/>
                  </a:lnTo>
                  <a:lnTo>
                    <a:pt x="40052" y="19315"/>
                  </a:lnTo>
                  <a:lnTo>
                    <a:pt x="39919" y="18987"/>
                  </a:lnTo>
                  <a:lnTo>
                    <a:pt x="39934" y="17363"/>
                  </a:lnTo>
                  <a:lnTo>
                    <a:pt x="41846" y="17353"/>
                  </a:lnTo>
                  <a:lnTo>
                    <a:pt x="41848" y="16619"/>
                  </a:lnTo>
                  <a:lnTo>
                    <a:pt x="40599" y="15994"/>
                  </a:lnTo>
                  <a:lnTo>
                    <a:pt x="39932" y="15877"/>
                  </a:lnTo>
                  <a:lnTo>
                    <a:pt x="39936" y="14969"/>
                  </a:lnTo>
                  <a:lnTo>
                    <a:pt x="41846" y="14982"/>
                  </a:lnTo>
                  <a:lnTo>
                    <a:pt x="41862" y="13832"/>
                  </a:lnTo>
                  <a:lnTo>
                    <a:pt x="39954" y="13845"/>
                  </a:lnTo>
                  <a:lnTo>
                    <a:pt x="38771" y="13879"/>
                  </a:lnTo>
                  <a:lnTo>
                    <a:pt x="38767" y="14127"/>
                  </a:lnTo>
                  <a:lnTo>
                    <a:pt x="38027" y="14143"/>
                  </a:lnTo>
                  <a:lnTo>
                    <a:pt x="37852" y="13910"/>
                  </a:lnTo>
                  <a:lnTo>
                    <a:pt x="37843" y="13100"/>
                  </a:lnTo>
                  <a:lnTo>
                    <a:pt x="37613" y="13132"/>
                  </a:lnTo>
                  <a:lnTo>
                    <a:pt x="37301" y="13418"/>
                  </a:lnTo>
                  <a:lnTo>
                    <a:pt x="37087" y="13933"/>
                  </a:lnTo>
                  <a:lnTo>
                    <a:pt x="36192" y="14605"/>
                  </a:lnTo>
                  <a:lnTo>
                    <a:pt x="36062" y="11136"/>
                  </a:lnTo>
                  <a:lnTo>
                    <a:pt x="35753" y="11224"/>
                  </a:lnTo>
                  <a:lnTo>
                    <a:pt x="35707" y="11418"/>
                  </a:lnTo>
                  <a:lnTo>
                    <a:pt x="35007" y="11575"/>
                  </a:lnTo>
                  <a:lnTo>
                    <a:pt x="33339" y="11621"/>
                  </a:lnTo>
                  <a:lnTo>
                    <a:pt x="31983" y="11821"/>
                  </a:lnTo>
                  <a:lnTo>
                    <a:pt x="30461" y="11662"/>
                  </a:lnTo>
                  <a:lnTo>
                    <a:pt x="30464" y="10617"/>
                  </a:lnTo>
                  <a:lnTo>
                    <a:pt x="32076" y="10476"/>
                  </a:lnTo>
                  <a:lnTo>
                    <a:pt x="32478" y="10720"/>
                  </a:lnTo>
                  <a:lnTo>
                    <a:pt x="33091" y="10677"/>
                  </a:lnTo>
                  <a:lnTo>
                    <a:pt x="33690" y="9912"/>
                  </a:lnTo>
                  <a:lnTo>
                    <a:pt x="34375" y="9813"/>
                  </a:lnTo>
                  <a:lnTo>
                    <a:pt x="34794" y="9977"/>
                  </a:lnTo>
                  <a:lnTo>
                    <a:pt x="35726" y="9905"/>
                  </a:lnTo>
                  <a:lnTo>
                    <a:pt x="36051" y="9649"/>
                  </a:lnTo>
                  <a:lnTo>
                    <a:pt x="36048" y="9086"/>
                  </a:lnTo>
                  <a:lnTo>
                    <a:pt x="30459" y="9266"/>
                  </a:lnTo>
                  <a:lnTo>
                    <a:pt x="30462" y="7544"/>
                  </a:lnTo>
                  <a:lnTo>
                    <a:pt x="31782" y="7541"/>
                  </a:lnTo>
                  <a:lnTo>
                    <a:pt x="32283" y="7369"/>
                  </a:lnTo>
                  <a:lnTo>
                    <a:pt x="32226" y="3353"/>
                  </a:lnTo>
                  <a:lnTo>
                    <a:pt x="30766" y="3353"/>
                  </a:lnTo>
                  <a:lnTo>
                    <a:pt x="30305" y="3852"/>
                  </a:lnTo>
                  <a:lnTo>
                    <a:pt x="30307" y="4762"/>
                  </a:lnTo>
                  <a:lnTo>
                    <a:pt x="29830" y="4937"/>
                  </a:lnTo>
                  <a:lnTo>
                    <a:pt x="28837" y="4903"/>
                  </a:lnTo>
                  <a:lnTo>
                    <a:pt x="28671" y="4783"/>
                  </a:lnTo>
                  <a:lnTo>
                    <a:pt x="29264" y="3402"/>
                  </a:lnTo>
                  <a:lnTo>
                    <a:pt x="28109" y="3628"/>
                  </a:lnTo>
                  <a:lnTo>
                    <a:pt x="27920" y="3798"/>
                  </a:lnTo>
                  <a:lnTo>
                    <a:pt x="27906" y="3940"/>
                  </a:lnTo>
                  <a:lnTo>
                    <a:pt x="27118" y="3945"/>
                  </a:lnTo>
                  <a:lnTo>
                    <a:pt x="25719" y="3444"/>
                  </a:lnTo>
                  <a:lnTo>
                    <a:pt x="25926" y="3953"/>
                  </a:lnTo>
                  <a:lnTo>
                    <a:pt x="25961" y="4240"/>
                  </a:lnTo>
                  <a:lnTo>
                    <a:pt x="25875" y="4448"/>
                  </a:lnTo>
                  <a:lnTo>
                    <a:pt x="25612" y="4428"/>
                  </a:lnTo>
                  <a:lnTo>
                    <a:pt x="25685" y="4115"/>
                  </a:lnTo>
                  <a:lnTo>
                    <a:pt x="25662" y="3215"/>
                  </a:lnTo>
                  <a:lnTo>
                    <a:pt x="26827" y="3619"/>
                  </a:lnTo>
                  <a:lnTo>
                    <a:pt x="27105" y="3614"/>
                  </a:lnTo>
                  <a:lnTo>
                    <a:pt x="27778" y="3270"/>
                  </a:lnTo>
                  <a:lnTo>
                    <a:pt x="28053" y="2776"/>
                  </a:lnTo>
                  <a:lnTo>
                    <a:pt x="27903" y="2248"/>
                  </a:lnTo>
                  <a:lnTo>
                    <a:pt x="27914" y="2045"/>
                  </a:lnTo>
                  <a:lnTo>
                    <a:pt x="28011" y="1847"/>
                  </a:lnTo>
                  <a:lnTo>
                    <a:pt x="28235" y="1717"/>
                  </a:lnTo>
                  <a:lnTo>
                    <a:pt x="28867" y="1649"/>
                  </a:lnTo>
                  <a:lnTo>
                    <a:pt x="28289" y="1634"/>
                  </a:lnTo>
                  <a:lnTo>
                    <a:pt x="27957" y="1806"/>
                  </a:lnTo>
                  <a:lnTo>
                    <a:pt x="27831" y="2232"/>
                  </a:lnTo>
                  <a:lnTo>
                    <a:pt x="27926" y="2774"/>
                  </a:lnTo>
                  <a:lnTo>
                    <a:pt x="27726" y="3189"/>
                  </a:lnTo>
                  <a:lnTo>
                    <a:pt x="26981" y="3557"/>
                  </a:lnTo>
                  <a:lnTo>
                    <a:pt x="26351" y="3362"/>
                  </a:lnTo>
                  <a:lnTo>
                    <a:pt x="25597" y="3113"/>
                  </a:lnTo>
                  <a:lnTo>
                    <a:pt x="25512" y="3465"/>
                  </a:lnTo>
                  <a:lnTo>
                    <a:pt x="25547" y="4431"/>
                  </a:lnTo>
                  <a:lnTo>
                    <a:pt x="25276" y="4593"/>
                  </a:lnTo>
                  <a:lnTo>
                    <a:pt x="24712" y="4511"/>
                  </a:lnTo>
                  <a:lnTo>
                    <a:pt x="24541" y="4601"/>
                  </a:lnTo>
                  <a:lnTo>
                    <a:pt x="24395" y="4912"/>
                  </a:lnTo>
                  <a:lnTo>
                    <a:pt x="24023" y="6328"/>
                  </a:lnTo>
                  <a:lnTo>
                    <a:pt x="23933" y="7052"/>
                  </a:lnTo>
                  <a:lnTo>
                    <a:pt x="23842" y="6312"/>
                  </a:lnTo>
                  <a:lnTo>
                    <a:pt x="23653" y="6222"/>
                  </a:lnTo>
                  <a:lnTo>
                    <a:pt x="23580" y="5168"/>
                  </a:lnTo>
                  <a:lnTo>
                    <a:pt x="23686" y="48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3" name="pg784">
              <a:extLst>
                <a:ext uri="{FF2B5EF4-FFF2-40B4-BE49-F238E27FC236}">
                  <a16:creationId xmlns:a16="http://schemas.microsoft.com/office/drawing/2014/main" id="{4A9FFE47-14B4-6A48-899F-266C44D9CE7B}"/>
                </a:ext>
              </a:extLst>
            </p:cNvPr>
            <p:cNvSpPr/>
            <p:nvPr/>
          </p:nvSpPr>
          <p:spPr>
            <a:xfrm>
              <a:off x="5306940" y="2642330"/>
              <a:ext cx="1350" cy="4468"/>
            </a:xfrm>
            <a:custGeom>
              <a:avLst/>
              <a:gdLst/>
              <a:ahLst/>
              <a:cxnLst/>
              <a:rect l="0" t="0" r="0" b="0"/>
              <a:pathLst>
                <a:path w="1350" h="4468">
                  <a:moveTo>
                    <a:pt x="1350" y="0"/>
                  </a:moveTo>
                  <a:lnTo>
                    <a:pt x="1157" y="28"/>
                  </a:lnTo>
                  <a:lnTo>
                    <a:pt x="676" y="389"/>
                  </a:lnTo>
                  <a:lnTo>
                    <a:pt x="35" y="1813"/>
                  </a:lnTo>
                  <a:lnTo>
                    <a:pt x="0" y="2675"/>
                  </a:lnTo>
                  <a:lnTo>
                    <a:pt x="392" y="4468"/>
                  </a:lnTo>
                  <a:lnTo>
                    <a:pt x="671" y="3512"/>
                  </a:lnTo>
                  <a:lnTo>
                    <a:pt x="158" y="2724"/>
                  </a:lnTo>
                  <a:lnTo>
                    <a:pt x="206" y="1727"/>
                  </a:lnTo>
                  <a:lnTo>
                    <a:pt x="314" y="1545"/>
                  </a:lnTo>
                  <a:lnTo>
                    <a:pt x="518" y="1644"/>
                  </a:lnTo>
                  <a:lnTo>
                    <a:pt x="834" y="1939"/>
                  </a:lnTo>
                  <a:lnTo>
                    <a:pt x="917" y="2103"/>
                  </a:lnTo>
                  <a:lnTo>
                    <a:pt x="929" y="2374"/>
                  </a:lnTo>
                  <a:lnTo>
                    <a:pt x="782" y="2174"/>
                  </a:lnTo>
                  <a:lnTo>
                    <a:pt x="862" y="2478"/>
                  </a:lnTo>
                  <a:lnTo>
                    <a:pt x="1052" y="2493"/>
                  </a:lnTo>
                  <a:lnTo>
                    <a:pt x="933" y="1995"/>
                  </a:lnTo>
                  <a:lnTo>
                    <a:pt x="473" y="1426"/>
                  </a:lnTo>
                  <a:lnTo>
                    <a:pt x="771" y="55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4" name="pg785">
              <a:extLst>
                <a:ext uri="{FF2B5EF4-FFF2-40B4-BE49-F238E27FC236}">
                  <a16:creationId xmlns:a16="http://schemas.microsoft.com/office/drawing/2014/main" id="{ECC9C968-0A03-BF41-8CA1-DF1A63C82E4D}"/>
                </a:ext>
              </a:extLst>
            </p:cNvPr>
            <p:cNvSpPr/>
            <p:nvPr/>
          </p:nvSpPr>
          <p:spPr>
            <a:xfrm>
              <a:off x="5461859" y="2667164"/>
              <a:ext cx="955" cy="1053"/>
            </a:xfrm>
            <a:custGeom>
              <a:avLst/>
              <a:gdLst/>
              <a:ahLst/>
              <a:cxnLst/>
              <a:rect l="0" t="0" r="0" b="0"/>
              <a:pathLst>
                <a:path w="955" h="1053">
                  <a:moveTo>
                    <a:pt x="634" y="1045"/>
                  </a:moveTo>
                  <a:lnTo>
                    <a:pt x="947" y="1034"/>
                  </a:lnTo>
                  <a:lnTo>
                    <a:pt x="955" y="297"/>
                  </a:lnTo>
                  <a:lnTo>
                    <a:pt x="776" y="3"/>
                  </a:lnTo>
                  <a:lnTo>
                    <a:pt x="483" y="0"/>
                  </a:lnTo>
                  <a:lnTo>
                    <a:pt x="7" y="487"/>
                  </a:lnTo>
                  <a:lnTo>
                    <a:pt x="0" y="105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5" name="pg786">
              <a:extLst>
                <a:ext uri="{FF2B5EF4-FFF2-40B4-BE49-F238E27FC236}">
                  <a16:creationId xmlns:a16="http://schemas.microsoft.com/office/drawing/2014/main" id="{CC195D79-4FFF-5647-A928-2CB9756B9326}"/>
                </a:ext>
              </a:extLst>
            </p:cNvPr>
            <p:cNvSpPr/>
            <p:nvPr/>
          </p:nvSpPr>
          <p:spPr>
            <a:xfrm>
              <a:off x="5312375" y="2650120"/>
              <a:ext cx="1071" cy="1562"/>
            </a:xfrm>
            <a:custGeom>
              <a:avLst/>
              <a:gdLst/>
              <a:ahLst/>
              <a:cxnLst/>
              <a:rect l="0" t="0" r="0" b="0"/>
              <a:pathLst>
                <a:path w="1071" h="1562">
                  <a:moveTo>
                    <a:pt x="0" y="1562"/>
                  </a:moveTo>
                  <a:lnTo>
                    <a:pt x="587" y="1141"/>
                  </a:lnTo>
                  <a:lnTo>
                    <a:pt x="849" y="799"/>
                  </a:lnTo>
                  <a:lnTo>
                    <a:pt x="1071" y="349"/>
                  </a:lnTo>
                  <a:lnTo>
                    <a:pt x="987" y="25"/>
                  </a:lnTo>
                  <a:lnTo>
                    <a:pt x="586" y="0"/>
                  </a:lnTo>
                  <a:lnTo>
                    <a:pt x="292" y="30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6" name="pg787">
              <a:extLst>
                <a:ext uri="{FF2B5EF4-FFF2-40B4-BE49-F238E27FC236}">
                  <a16:creationId xmlns:a16="http://schemas.microsoft.com/office/drawing/2014/main" id="{0DF98112-DA51-0447-A70E-A5B51A3EC1CD}"/>
                </a:ext>
              </a:extLst>
            </p:cNvPr>
            <p:cNvSpPr/>
            <p:nvPr/>
          </p:nvSpPr>
          <p:spPr>
            <a:xfrm>
              <a:off x="5310048" y="2648889"/>
              <a:ext cx="900" cy="1487"/>
            </a:xfrm>
            <a:custGeom>
              <a:avLst/>
              <a:gdLst/>
              <a:ahLst/>
              <a:cxnLst/>
              <a:rect l="0" t="0" r="0" b="0"/>
              <a:pathLst>
                <a:path w="900" h="1487">
                  <a:moveTo>
                    <a:pt x="900" y="1487"/>
                  </a:moveTo>
                  <a:lnTo>
                    <a:pt x="892" y="1134"/>
                  </a:lnTo>
                  <a:lnTo>
                    <a:pt x="785" y="662"/>
                  </a:lnTo>
                  <a:lnTo>
                    <a:pt x="91" y="0"/>
                  </a:lnTo>
                  <a:lnTo>
                    <a:pt x="0" y="182"/>
                  </a:lnTo>
                  <a:lnTo>
                    <a:pt x="360" y="1052"/>
                  </a:lnTo>
                  <a:lnTo>
                    <a:pt x="459" y="11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7" name="pg788">
              <a:extLst>
                <a:ext uri="{FF2B5EF4-FFF2-40B4-BE49-F238E27FC236}">
                  <a16:creationId xmlns:a16="http://schemas.microsoft.com/office/drawing/2014/main" id="{26159F75-DA81-7E49-B1DC-504924A703CE}"/>
                </a:ext>
              </a:extLst>
            </p:cNvPr>
            <p:cNvSpPr/>
            <p:nvPr/>
          </p:nvSpPr>
          <p:spPr>
            <a:xfrm>
              <a:off x="5426347" y="2589634"/>
              <a:ext cx="41862" cy="44708"/>
            </a:xfrm>
            <a:custGeom>
              <a:avLst/>
              <a:gdLst/>
              <a:ahLst/>
              <a:cxnLst/>
              <a:rect l="0" t="0" r="0" b="0"/>
              <a:pathLst>
                <a:path w="41862" h="44708">
                  <a:moveTo>
                    <a:pt x="23758" y="2331"/>
                  </a:moveTo>
                  <a:lnTo>
                    <a:pt x="23686" y="4832"/>
                  </a:lnTo>
                  <a:lnTo>
                    <a:pt x="23580" y="5168"/>
                  </a:lnTo>
                  <a:lnTo>
                    <a:pt x="23653" y="6222"/>
                  </a:lnTo>
                  <a:lnTo>
                    <a:pt x="23842" y="6312"/>
                  </a:lnTo>
                  <a:lnTo>
                    <a:pt x="24046" y="7052"/>
                  </a:lnTo>
                  <a:lnTo>
                    <a:pt x="24023" y="6328"/>
                  </a:lnTo>
                  <a:lnTo>
                    <a:pt x="24395" y="4912"/>
                  </a:lnTo>
                  <a:lnTo>
                    <a:pt x="24541" y="4601"/>
                  </a:lnTo>
                  <a:lnTo>
                    <a:pt x="24712" y="4511"/>
                  </a:lnTo>
                  <a:lnTo>
                    <a:pt x="25276" y="4593"/>
                  </a:lnTo>
                  <a:lnTo>
                    <a:pt x="25547" y="4431"/>
                  </a:lnTo>
                  <a:lnTo>
                    <a:pt x="25512" y="3465"/>
                  </a:lnTo>
                  <a:lnTo>
                    <a:pt x="25597" y="3113"/>
                  </a:lnTo>
                  <a:lnTo>
                    <a:pt x="26351" y="3362"/>
                  </a:lnTo>
                  <a:lnTo>
                    <a:pt x="26981" y="3557"/>
                  </a:lnTo>
                  <a:lnTo>
                    <a:pt x="27726" y="3189"/>
                  </a:lnTo>
                  <a:lnTo>
                    <a:pt x="27926" y="2774"/>
                  </a:lnTo>
                  <a:lnTo>
                    <a:pt x="27831" y="2232"/>
                  </a:lnTo>
                  <a:lnTo>
                    <a:pt x="27957" y="1806"/>
                  </a:lnTo>
                  <a:lnTo>
                    <a:pt x="28289" y="1634"/>
                  </a:lnTo>
                  <a:lnTo>
                    <a:pt x="28867" y="1734"/>
                  </a:lnTo>
                  <a:lnTo>
                    <a:pt x="28235" y="1717"/>
                  </a:lnTo>
                  <a:lnTo>
                    <a:pt x="28011" y="1847"/>
                  </a:lnTo>
                  <a:lnTo>
                    <a:pt x="27914" y="2045"/>
                  </a:lnTo>
                  <a:lnTo>
                    <a:pt x="27903" y="2248"/>
                  </a:lnTo>
                  <a:lnTo>
                    <a:pt x="28053" y="2776"/>
                  </a:lnTo>
                  <a:lnTo>
                    <a:pt x="27778" y="3270"/>
                  </a:lnTo>
                  <a:lnTo>
                    <a:pt x="27105" y="3614"/>
                  </a:lnTo>
                  <a:lnTo>
                    <a:pt x="26827" y="3619"/>
                  </a:lnTo>
                  <a:lnTo>
                    <a:pt x="25662" y="3215"/>
                  </a:lnTo>
                  <a:lnTo>
                    <a:pt x="25685" y="4115"/>
                  </a:lnTo>
                  <a:lnTo>
                    <a:pt x="25612" y="4428"/>
                  </a:lnTo>
                  <a:lnTo>
                    <a:pt x="25875" y="4448"/>
                  </a:lnTo>
                  <a:lnTo>
                    <a:pt x="25961" y="4240"/>
                  </a:lnTo>
                  <a:lnTo>
                    <a:pt x="25926" y="3953"/>
                  </a:lnTo>
                  <a:lnTo>
                    <a:pt x="25760" y="3332"/>
                  </a:lnTo>
                  <a:lnTo>
                    <a:pt x="27118" y="3945"/>
                  </a:lnTo>
                  <a:lnTo>
                    <a:pt x="27906" y="3940"/>
                  </a:lnTo>
                  <a:lnTo>
                    <a:pt x="27920" y="3798"/>
                  </a:lnTo>
                  <a:lnTo>
                    <a:pt x="28109" y="3628"/>
                  </a:lnTo>
                  <a:lnTo>
                    <a:pt x="29264" y="3402"/>
                  </a:lnTo>
                  <a:lnTo>
                    <a:pt x="28671" y="4783"/>
                  </a:lnTo>
                  <a:lnTo>
                    <a:pt x="28837" y="4903"/>
                  </a:lnTo>
                  <a:lnTo>
                    <a:pt x="29830" y="4937"/>
                  </a:lnTo>
                  <a:lnTo>
                    <a:pt x="30307" y="4762"/>
                  </a:lnTo>
                  <a:lnTo>
                    <a:pt x="30305" y="3852"/>
                  </a:lnTo>
                  <a:lnTo>
                    <a:pt x="30766" y="3353"/>
                  </a:lnTo>
                  <a:lnTo>
                    <a:pt x="32226" y="3353"/>
                  </a:lnTo>
                  <a:lnTo>
                    <a:pt x="32283" y="7369"/>
                  </a:lnTo>
                  <a:lnTo>
                    <a:pt x="31782" y="7541"/>
                  </a:lnTo>
                  <a:lnTo>
                    <a:pt x="30462" y="7544"/>
                  </a:lnTo>
                  <a:lnTo>
                    <a:pt x="30459" y="9266"/>
                  </a:lnTo>
                  <a:lnTo>
                    <a:pt x="36048" y="9086"/>
                  </a:lnTo>
                  <a:lnTo>
                    <a:pt x="36051" y="9649"/>
                  </a:lnTo>
                  <a:lnTo>
                    <a:pt x="35726" y="9905"/>
                  </a:lnTo>
                  <a:lnTo>
                    <a:pt x="34794" y="9977"/>
                  </a:lnTo>
                  <a:lnTo>
                    <a:pt x="34375" y="9813"/>
                  </a:lnTo>
                  <a:lnTo>
                    <a:pt x="33690" y="9912"/>
                  </a:lnTo>
                  <a:lnTo>
                    <a:pt x="33091" y="10677"/>
                  </a:lnTo>
                  <a:lnTo>
                    <a:pt x="32478" y="10720"/>
                  </a:lnTo>
                  <a:lnTo>
                    <a:pt x="32076" y="10476"/>
                  </a:lnTo>
                  <a:lnTo>
                    <a:pt x="30464" y="10617"/>
                  </a:lnTo>
                  <a:lnTo>
                    <a:pt x="30461" y="11662"/>
                  </a:lnTo>
                  <a:lnTo>
                    <a:pt x="31983" y="11821"/>
                  </a:lnTo>
                  <a:lnTo>
                    <a:pt x="33339" y="11621"/>
                  </a:lnTo>
                  <a:lnTo>
                    <a:pt x="35007" y="11575"/>
                  </a:lnTo>
                  <a:lnTo>
                    <a:pt x="35707" y="11418"/>
                  </a:lnTo>
                  <a:lnTo>
                    <a:pt x="35753" y="11224"/>
                  </a:lnTo>
                  <a:lnTo>
                    <a:pt x="36062" y="11136"/>
                  </a:lnTo>
                  <a:lnTo>
                    <a:pt x="36192" y="14605"/>
                  </a:lnTo>
                  <a:lnTo>
                    <a:pt x="37087" y="13933"/>
                  </a:lnTo>
                  <a:lnTo>
                    <a:pt x="37301" y="13418"/>
                  </a:lnTo>
                  <a:lnTo>
                    <a:pt x="37613" y="13132"/>
                  </a:lnTo>
                  <a:lnTo>
                    <a:pt x="37843" y="13100"/>
                  </a:lnTo>
                  <a:lnTo>
                    <a:pt x="37852" y="13910"/>
                  </a:lnTo>
                  <a:lnTo>
                    <a:pt x="38027" y="14143"/>
                  </a:lnTo>
                  <a:lnTo>
                    <a:pt x="38767" y="14127"/>
                  </a:lnTo>
                  <a:lnTo>
                    <a:pt x="38771" y="13879"/>
                  </a:lnTo>
                  <a:lnTo>
                    <a:pt x="39954" y="13845"/>
                  </a:lnTo>
                  <a:lnTo>
                    <a:pt x="41862" y="13832"/>
                  </a:lnTo>
                  <a:lnTo>
                    <a:pt x="41846" y="14982"/>
                  </a:lnTo>
                  <a:lnTo>
                    <a:pt x="39936" y="14969"/>
                  </a:lnTo>
                  <a:lnTo>
                    <a:pt x="39932" y="15877"/>
                  </a:lnTo>
                  <a:lnTo>
                    <a:pt x="40599" y="15994"/>
                  </a:lnTo>
                  <a:lnTo>
                    <a:pt x="41848" y="16619"/>
                  </a:lnTo>
                  <a:lnTo>
                    <a:pt x="41846" y="17353"/>
                  </a:lnTo>
                  <a:lnTo>
                    <a:pt x="39934" y="17363"/>
                  </a:lnTo>
                  <a:lnTo>
                    <a:pt x="39919" y="18987"/>
                  </a:lnTo>
                  <a:lnTo>
                    <a:pt x="40052" y="19315"/>
                  </a:lnTo>
                  <a:lnTo>
                    <a:pt x="39882" y="22003"/>
                  </a:lnTo>
                  <a:lnTo>
                    <a:pt x="39928" y="22214"/>
                  </a:lnTo>
                  <a:lnTo>
                    <a:pt x="39136" y="22368"/>
                  </a:lnTo>
                  <a:lnTo>
                    <a:pt x="39111" y="26264"/>
                  </a:lnTo>
                  <a:lnTo>
                    <a:pt x="38668" y="26805"/>
                  </a:lnTo>
                  <a:lnTo>
                    <a:pt x="37269" y="26807"/>
                  </a:lnTo>
                  <a:lnTo>
                    <a:pt x="36660" y="26676"/>
                  </a:lnTo>
                  <a:lnTo>
                    <a:pt x="36090" y="25700"/>
                  </a:lnTo>
                  <a:lnTo>
                    <a:pt x="35365" y="25700"/>
                  </a:lnTo>
                  <a:lnTo>
                    <a:pt x="35333" y="26201"/>
                  </a:lnTo>
                  <a:lnTo>
                    <a:pt x="35300" y="27339"/>
                  </a:lnTo>
                  <a:lnTo>
                    <a:pt x="34612" y="27331"/>
                  </a:lnTo>
                  <a:lnTo>
                    <a:pt x="34562" y="27500"/>
                  </a:lnTo>
                  <a:lnTo>
                    <a:pt x="34608" y="27659"/>
                  </a:lnTo>
                  <a:lnTo>
                    <a:pt x="35026" y="27851"/>
                  </a:lnTo>
                  <a:lnTo>
                    <a:pt x="35883" y="28059"/>
                  </a:lnTo>
                  <a:lnTo>
                    <a:pt x="35870" y="28189"/>
                  </a:lnTo>
                  <a:lnTo>
                    <a:pt x="34679" y="29490"/>
                  </a:lnTo>
                  <a:lnTo>
                    <a:pt x="34122" y="29669"/>
                  </a:lnTo>
                  <a:lnTo>
                    <a:pt x="34104" y="30131"/>
                  </a:lnTo>
                  <a:lnTo>
                    <a:pt x="33540" y="30645"/>
                  </a:lnTo>
                  <a:lnTo>
                    <a:pt x="35676" y="31914"/>
                  </a:lnTo>
                  <a:lnTo>
                    <a:pt x="35331" y="32517"/>
                  </a:lnTo>
                  <a:lnTo>
                    <a:pt x="34980" y="32689"/>
                  </a:lnTo>
                  <a:lnTo>
                    <a:pt x="35059" y="32982"/>
                  </a:lnTo>
                  <a:lnTo>
                    <a:pt x="34927" y="33098"/>
                  </a:lnTo>
                  <a:lnTo>
                    <a:pt x="34778" y="33189"/>
                  </a:lnTo>
                  <a:lnTo>
                    <a:pt x="34603" y="33260"/>
                  </a:lnTo>
                  <a:lnTo>
                    <a:pt x="34442" y="33548"/>
                  </a:lnTo>
                  <a:lnTo>
                    <a:pt x="34454" y="33725"/>
                  </a:lnTo>
                  <a:lnTo>
                    <a:pt x="34249" y="33988"/>
                  </a:lnTo>
                  <a:lnTo>
                    <a:pt x="34217" y="34133"/>
                  </a:lnTo>
                  <a:lnTo>
                    <a:pt x="33702" y="34373"/>
                  </a:lnTo>
                  <a:lnTo>
                    <a:pt x="32841" y="34376"/>
                  </a:lnTo>
                  <a:lnTo>
                    <a:pt x="32559" y="34272"/>
                  </a:lnTo>
                  <a:lnTo>
                    <a:pt x="32377" y="33949"/>
                  </a:lnTo>
                  <a:lnTo>
                    <a:pt x="32217" y="33889"/>
                  </a:lnTo>
                  <a:lnTo>
                    <a:pt x="31751" y="34129"/>
                  </a:lnTo>
                  <a:lnTo>
                    <a:pt x="31952" y="34696"/>
                  </a:lnTo>
                  <a:lnTo>
                    <a:pt x="31906" y="34954"/>
                  </a:lnTo>
                  <a:lnTo>
                    <a:pt x="31484" y="35336"/>
                  </a:lnTo>
                  <a:lnTo>
                    <a:pt x="31202" y="35914"/>
                  </a:lnTo>
                  <a:lnTo>
                    <a:pt x="30945" y="36083"/>
                  </a:lnTo>
                  <a:lnTo>
                    <a:pt x="30866" y="36390"/>
                  </a:lnTo>
                  <a:lnTo>
                    <a:pt x="30715" y="36645"/>
                  </a:lnTo>
                  <a:lnTo>
                    <a:pt x="30782" y="37038"/>
                  </a:lnTo>
                  <a:lnTo>
                    <a:pt x="30981" y="37507"/>
                  </a:lnTo>
                  <a:lnTo>
                    <a:pt x="30382" y="37663"/>
                  </a:lnTo>
                  <a:lnTo>
                    <a:pt x="28973" y="37546"/>
                  </a:lnTo>
                  <a:lnTo>
                    <a:pt x="28722" y="37473"/>
                  </a:lnTo>
                  <a:lnTo>
                    <a:pt x="28403" y="37324"/>
                  </a:lnTo>
                  <a:lnTo>
                    <a:pt x="28354" y="38826"/>
                  </a:lnTo>
                  <a:lnTo>
                    <a:pt x="27202" y="38850"/>
                  </a:lnTo>
                  <a:lnTo>
                    <a:pt x="27206" y="40002"/>
                  </a:lnTo>
                  <a:lnTo>
                    <a:pt x="34190" y="39911"/>
                  </a:lnTo>
                  <a:lnTo>
                    <a:pt x="34192" y="42264"/>
                  </a:lnTo>
                  <a:lnTo>
                    <a:pt x="31683" y="42306"/>
                  </a:lnTo>
                  <a:lnTo>
                    <a:pt x="31712" y="44656"/>
                  </a:lnTo>
                  <a:lnTo>
                    <a:pt x="28401" y="44708"/>
                  </a:lnTo>
                  <a:lnTo>
                    <a:pt x="28408" y="42358"/>
                  </a:lnTo>
                  <a:lnTo>
                    <a:pt x="24121" y="42425"/>
                  </a:lnTo>
                  <a:lnTo>
                    <a:pt x="23838" y="42199"/>
                  </a:lnTo>
                  <a:lnTo>
                    <a:pt x="23657" y="42308"/>
                  </a:lnTo>
                  <a:lnTo>
                    <a:pt x="23123" y="41431"/>
                  </a:lnTo>
                  <a:lnTo>
                    <a:pt x="23371" y="41449"/>
                  </a:lnTo>
                  <a:lnTo>
                    <a:pt x="23098" y="40983"/>
                  </a:lnTo>
                  <a:lnTo>
                    <a:pt x="22145" y="40825"/>
                  </a:lnTo>
                  <a:lnTo>
                    <a:pt x="21928" y="40944"/>
                  </a:lnTo>
                  <a:lnTo>
                    <a:pt x="21606" y="40944"/>
                  </a:lnTo>
                  <a:lnTo>
                    <a:pt x="21473" y="39648"/>
                  </a:lnTo>
                  <a:lnTo>
                    <a:pt x="20144" y="39594"/>
                  </a:lnTo>
                  <a:lnTo>
                    <a:pt x="19945" y="40536"/>
                  </a:lnTo>
                  <a:lnTo>
                    <a:pt x="19442" y="40531"/>
                  </a:lnTo>
                  <a:lnTo>
                    <a:pt x="19189" y="40283"/>
                  </a:lnTo>
                  <a:lnTo>
                    <a:pt x="17981" y="40374"/>
                  </a:lnTo>
                  <a:lnTo>
                    <a:pt x="15818" y="39732"/>
                  </a:lnTo>
                  <a:lnTo>
                    <a:pt x="15257" y="40138"/>
                  </a:lnTo>
                  <a:lnTo>
                    <a:pt x="12692" y="40177"/>
                  </a:lnTo>
                  <a:lnTo>
                    <a:pt x="12731" y="39818"/>
                  </a:lnTo>
                  <a:lnTo>
                    <a:pt x="11167" y="38472"/>
                  </a:lnTo>
                  <a:lnTo>
                    <a:pt x="10647" y="38235"/>
                  </a:lnTo>
                  <a:lnTo>
                    <a:pt x="10778" y="37883"/>
                  </a:lnTo>
                  <a:lnTo>
                    <a:pt x="12017" y="37275"/>
                  </a:lnTo>
                  <a:lnTo>
                    <a:pt x="14198" y="36567"/>
                  </a:lnTo>
                  <a:lnTo>
                    <a:pt x="14434" y="36661"/>
                  </a:lnTo>
                  <a:lnTo>
                    <a:pt x="14619" y="36949"/>
                  </a:lnTo>
                  <a:lnTo>
                    <a:pt x="14507" y="36622"/>
                  </a:lnTo>
                  <a:lnTo>
                    <a:pt x="14623" y="36240"/>
                  </a:lnTo>
                  <a:lnTo>
                    <a:pt x="13846" y="36419"/>
                  </a:lnTo>
                  <a:lnTo>
                    <a:pt x="11839" y="37146"/>
                  </a:lnTo>
                  <a:lnTo>
                    <a:pt x="10480" y="37909"/>
                  </a:lnTo>
                  <a:lnTo>
                    <a:pt x="9800" y="37828"/>
                  </a:lnTo>
                  <a:lnTo>
                    <a:pt x="9600" y="37721"/>
                  </a:lnTo>
                  <a:lnTo>
                    <a:pt x="9121" y="37585"/>
                  </a:lnTo>
                  <a:lnTo>
                    <a:pt x="9121" y="37721"/>
                  </a:lnTo>
                  <a:lnTo>
                    <a:pt x="8429" y="37756"/>
                  </a:lnTo>
                  <a:lnTo>
                    <a:pt x="7486" y="37993"/>
                  </a:lnTo>
                  <a:lnTo>
                    <a:pt x="7368" y="38139"/>
                  </a:lnTo>
                  <a:lnTo>
                    <a:pt x="7142" y="38181"/>
                  </a:lnTo>
                  <a:lnTo>
                    <a:pt x="4727" y="39729"/>
                  </a:lnTo>
                  <a:lnTo>
                    <a:pt x="4296" y="39823"/>
                  </a:lnTo>
                  <a:lnTo>
                    <a:pt x="2703" y="39739"/>
                  </a:lnTo>
                  <a:lnTo>
                    <a:pt x="2313" y="39872"/>
                  </a:lnTo>
                  <a:lnTo>
                    <a:pt x="1926" y="40125"/>
                  </a:lnTo>
                  <a:lnTo>
                    <a:pt x="438" y="41879"/>
                  </a:lnTo>
                  <a:lnTo>
                    <a:pt x="111" y="42904"/>
                  </a:lnTo>
                  <a:lnTo>
                    <a:pt x="0" y="43710"/>
                  </a:lnTo>
                  <a:lnTo>
                    <a:pt x="12" y="42870"/>
                  </a:lnTo>
                  <a:lnTo>
                    <a:pt x="368" y="41803"/>
                  </a:lnTo>
                  <a:lnTo>
                    <a:pt x="1590" y="40317"/>
                  </a:lnTo>
                  <a:lnTo>
                    <a:pt x="2054" y="39888"/>
                  </a:lnTo>
                  <a:lnTo>
                    <a:pt x="2481" y="39638"/>
                  </a:lnTo>
                  <a:lnTo>
                    <a:pt x="3011" y="39523"/>
                  </a:lnTo>
                  <a:lnTo>
                    <a:pt x="3525" y="39562"/>
                  </a:lnTo>
                  <a:lnTo>
                    <a:pt x="4070" y="39752"/>
                  </a:lnTo>
                  <a:lnTo>
                    <a:pt x="4911" y="39581"/>
                  </a:lnTo>
                  <a:lnTo>
                    <a:pt x="5499" y="39125"/>
                  </a:lnTo>
                  <a:lnTo>
                    <a:pt x="6405" y="38175"/>
                  </a:lnTo>
                  <a:lnTo>
                    <a:pt x="8004" y="37699"/>
                  </a:lnTo>
                  <a:lnTo>
                    <a:pt x="8443" y="37413"/>
                  </a:lnTo>
                  <a:lnTo>
                    <a:pt x="8166" y="36445"/>
                  </a:lnTo>
                  <a:lnTo>
                    <a:pt x="7944" y="36351"/>
                  </a:lnTo>
                  <a:lnTo>
                    <a:pt x="6233" y="36341"/>
                  </a:lnTo>
                  <a:lnTo>
                    <a:pt x="6309" y="34337"/>
                  </a:lnTo>
                  <a:lnTo>
                    <a:pt x="5992" y="33811"/>
                  </a:lnTo>
                  <a:lnTo>
                    <a:pt x="3517" y="33842"/>
                  </a:lnTo>
                  <a:lnTo>
                    <a:pt x="3496" y="32557"/>
                  </a:lnTo>
                  <a:lnTo>
                    <a:pt x="6139" y="31779"/>
                  </a:lnTo>
                  <a:lnTo>
                    <a:pt x="6523" y="31482"/>
                  </a:lnTo>
                  <a:lnTo>
                    <a:pt x="6520" y="29098"/>
                  </a:lnTo>
                  <a:lnTo>
                    <a:pt x="1528" y="29155"/>
                  </a:lnTo>
                  <a:lnTo>
                    <a:pt x="1513" y="27961"/>
                  </a:lnTo>
                  <a:lnTo>
                    <a:pt x="6514" y="27927"/>
                  </a:lnTo>
                  <a:lnTo>
                    <a:pt x="6557" y="24383"/>
                  </a:lnTo>
                  <a:lnTo>
                    <a:pt x="4003" y="24385"/>
                  </a:lnTo>
                  <a:lnTo>
                    <a:pt x="3958" y="21423"/>
                  </a:lnTo>
                  <a:lnTo>
                    <a:pt x="6531" y="21423"/>
                  </a:lnTo>
                  <a:lnTo>
                    <a:pt x="6479" y="19633"/>
                  </a:lnTo>
                  <a:lnTo>
                    <a:pt x="6736" y="19133"/>
                  </a:lnTo>
                  <a:lnTo>
                    <a:pt x="7585" y="19222"/>
                  </a:lnTo>
                  <a:lnTo>
                    <a:pt x="7571" y="18108"/>
                  </a:lnTo>
                  <a:lnTo>
                    <a:pt x="7424" y="18032"/>
                  </a:lnTo>
                  <a:lnTo>
                    <a:pt x="7038" y="18240"/>
                  </a:lnTo>
                  <a:lnTo>
                    <a:pt x="6446" y="18272"/>
                  </a:lnTo>
                  <a:lnTo>
                    <a:pt x="5696" y="18194"/>
                  </a:lnTo>
                  <a:lnTo>
                    <a:pt x="5323" y="17975"/>
                  </a:lnTo>
                  <a:lnTo>
                    <a:pt x="5041" y="17626"/>
                  </a:lnTo>
                  <a:lnTo>
                    <a:pt x="5035" y="12531"/>
                  </a:lnTo>
                  <a:lnTo>
                    <a:pt x="3968" y="11789"/>
                  </a:lnTo>
                  <a:lnTo>
                    <a:pt x="3450" y="11112"/>
                  </a:lnTo>
                  <a:lnTo>
                    <a:pt x="2559" y="10348"/>
                  </a:lnTo>
                  <a:lnTo>
                    <a:pt x="3360" y="10353"/>
                  </a:lnTo>
                  <a:lnTo>
                    <a:pt x="3800" y="10589"/>
                  </a:lnTo>
                  <a:lnTo>
                    <a:pt x="4161" y="10654"/>
                  </a:lnTo>
                  <a:lnTo>
                    <a:pt x="5004" y="10524"/>
                  </a:lnTo>
                  <a:lnTo>
                    <a:pt x="4962" y="7885"/>
                  </a:lnTo>
                  <a:lnTo>
                    <a:pt x="7434" y="7807"/>
                  </a:lnTo>
                  <a:lnTo>
                    <a:pt x="7524" y="5555"/>
                  </a:lnTo>
                  <a:lnTo>
                    <a:pt x="8846" y="5522"/>
                  </a:lnTo>
                  <a:lnTo>
                    <a:pt x="8838" y="3636"/>
                  </a:lnTo>
                  <a:lnTo>
                    <a:pt x="11830" y="3607"/>
                  </a:lnTo>
                  <a:lnTo>
                    <a:pt x="11831" y="1256"/>
                  </a:lnTo>
                  <a:lnTo>
                    <a:pt x="16292" y="1207"/>
                  </a:lnTo>
                  <a:lnTo>
                    <a:pt x="16269" y="343"/>
                  </a:lnTo>
                  <a:lnTo>
                    <a:pt x="16207" y="114"/>
                  </a:lnTo>
                  <a:lnTo>
                    <a:pt x="16739" y="46"/>
                  </a:lnTo>
                  <a:lnTo>
                    <a:pt x="18718" y="28"/>
                  </a:lnTo>
                  <a:lnTo>
                    <a:pt x="21224" y="0"/>
                  </a:lnTo>
                  <a:lnTo>
                    <a:pt x="21266" y="234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8" name="pg789">
              <a:extLst>
                <a:ext uri="{FF2B5EF4-FFF2-40B4-BE49-F238E27FC236}">
                  <a16:creationId xmlns:a16="http://schemas.microsoft.com/office/drawing/2014/main" id="{5AD16716-7063-2446-A2FE-104287B6C1CB}"/>
                </a:ext>
              </a:extLst>
            </p:cNvPr>
            <p:cNvSpPr/>
            <p:nvPr/>
          </p:nvSpPr>
          <p:spPr>
            <a:xfrm>
              <a:off x="5306940" y="2642359"/>
              <a:ext cx="1395" cy="4413"/>
            </a:xfrm>
            <a:custGeom>
              <a:avLst/>
              <a:gdLst/>
              <a:ahLst/>
              <a:cxnLst/>
              <a:rect l="0" t="0" r="0" b="0"/>
              <a:pathLst>
                <a:path w="1395" h="4413">
                  <a:moveTo>
                    <a:pt x="1395" y="33"/>
                  </a:moveTo>
                  <a:lnTo>
                    <a:pt x="771" y="524"/>
                  </a:lnTo>
                  <a:lnTo>
                    <a:pt x="473" y="1397"/>
                  </a:lnTo>
                  <a:lnTo>
                    <a:pt x="933" y="1967"/>
                  </a:lnTo>
                  <a:lnTo>
                    <a:pt x="1052" y="2465"/>
                  </a:lnTo>
                  <a:lnTo>
                    <a:pt x="862" y="2450"/>
                  </a:lnTo>
                  <a:lnTo>
                    <a:pt x="782" y="2145"/>
                  </a:lnTo>
                  <a:lnTo>
                    <a:pt x="929" y="2346"/>
                  </a:lnTo>
                  <a:lnTo>
                    <a:pt x="917" y="2074"/>
                  </a:lnTo>
                  <a:lnTo>
                    <a:pt x="834" y="1911"/>
                  </a:lnTo>
                  <a:lnTo>
                    <a:pt x="518" y="1615"/>
                  </a:lnTo>
                  <a:lnTo>
                    <a:pt x="314" y="1516"/>
                  </a:lnTo>
                  <a:lnTo>
                    <a:pt x="206" y="1698"/>
                  </a:lnTo>
                  <a:lnTo>
                    <a:pt x="158" y="2695"/>
                  </a:lnTo>
                  <a:lnTo>
                    <a:pt x="671" y="3484"/>
                  </a:lnTo>
                  <a:lnTo>
                    <a:pt x="337" y="4413"/>
                  </a:lnTo>
                  <a:lnTo>
                    <a:pt x="0" y="2647"/>
                  </a:lnTo>
                  <a:lnTo>
                    <a:pt x="35" y="1784"/>
                  </a:lnTo>
                  <a:lnTo>
                    <a:pt x="676" y="360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9" name="pg790">
              <a:extLst>
                <a:ext uri="{FF2B5EF4-FFF2-40B4-BE49-F238E27FC236}">
                  <a16:creationId xmlns:a16="http://schemas.microsoft.com/office/drawing/2014/main" id="{10803A1E-2504-6B41-AA89-1C3EB97125BE}"/>
                </a:ext>
              </a:extLst>
            </p:cNvPr>
            <p:cNvSpPr/>
            <p:nvPr/>
          </p:nvSpPr>
          <p:spPr>
            <a:xfrm>
              <a:off x="7481518" y="2765230"/>
              <a:ext cx="36642" cy="30855"/>
            </a:xfrm>
            <a:custGeom>
              <a:avLst/>
              <a:gdLst/>
              <a:ahLst/>
              <a:cxnLst/>
              <a:rect l="0" t="0" r="0" b="0"/>
              <a:pathLst>
                <a:path w="36642" h="30855">
                  <a:moveTo>
                    <a:pt x="5774" y="1626"/>
                  </a:moveTo>
                  <a:lnTo>
                    <a:pt x="8273" y="0"/>
                  </a:lnTo>
                  <a:lnTo>
                    <a:pt x="12442" y="2195"/>
                  </a:lnTo>
                  <a:lnTo>
                    <a:pt x="12559" y="2374"/>
                  </a:lnTo>
                  <a:lnTo>
                    <a:pt x="12792" y="3611"/>
                  </a:lnTo>
                  <a:lnTo>
                    <a:pt x="12805" y="4099"/>
                  </a:lnTo>
                  <a:lnTo>
                    <a:pt x="12637" y="4619"/>
                  </a:lnTo>
                  <a:lnTo>
                    <a:pt x="12507" y="4782"/>
                  </a:lnTo>
                  <a:lnTo>
                    <a:pt x="12119" y="5009"/>
                  </a:lnTo>
                  <a:lnTo>
                    <a:pt x="11873" y="5465"/>
                  </a:lnTo>
                  <a:lnTo>
                    <a:pt x="11873" y="5595"/>
                  </a:lnTo>
                  <a:lnTo>
                    <a:pt x="12313" y="6262"/>
                  </a:lnTo>
                  <a:lnTo>
                    <a:pt x="14682" y="6115"/>
                  </a:lnTo>
                  <a:lnTo>
                    <a:pt x="18424" y="5644"/>
                  </a:lnTo>
                  <a:lnTo>
                    <a:pt x="21344" y="5380"/>
                  </a:lnTo>
                  <a:lnTo>
                    <a:pt x="25364" y="10361"/>
                  </a:lnTo>
                  <a:lnTo>
                    <a:pt x="27771" y="10279"/>
                  </a:lnTo>
                  <a:lnTo>
                    <a:pt x="28873" y="12557"/>
                  </a:lnTo>
                  <a:lnTo>
                    <a:pt x="33845" y="10377"/>
                  </a:lnTo>
                  <a:lnTo>
                    <a:pt x="34182" y="10654"/>
                  </a:lnTo>
                  <a:lnTo>
                    <a:pt x="34312" y="11158"/>
                  </a:lnTo>
                  <a:lnTo>
                    <a:pt x="34532" y="11467"/>
                  </a:lnTo>
                  <a:lnTo>
                    <a:pt x="35334" y="11939"/>
                  </a:lnTo>
                  <a:lnTo>
                    <a:pt x="35555" y="12052"/>
                  </a:lnTo>
                  <a:lnTo>
                    <a:pt x="35632" y="12329"/>
                  </a:lnTo>
                  <a:lnTo>
                    <a:pt x="36072" y="12215"/>
                  </a:lnTo>
                  <a:lnTo>
                    <a:pt x="36318" y="12475"/>
                  </a:lnTo>
                  <a:lnTo>
                    <a:pt x="36642" y="12638"/>
                  </a:lnTo>
                  <a:lnTo>
                    <a:pt x="36564" y="13093"/>
                  </a:lnTo>
                  <a:lnTo>
                    <a:pt x="36072" y="13956"/>
                  </a:lnTo>
                  <a:lnTo>
                    <a:pt x="35101" y="14818"/>
                  </a:lnTo>
                  <a:lnTo>
                    <a:pt x="34661" y="15078"/>
                  </a:lnTo>
                  <a:lnTo>
                    <a:pt x="34286" y="15566"/>
                  </a:lnTo>
                  <a:lnTo>
                    <a:pt x="33638" y="16737"/>
                  </a:lnTo>
                  <a:lnTo>
                    <a:pt x="33561" y="17062"/>
                  </a:lnTo>
                  <a:lnTo>
                    <a:pt x="33574" y="17404"/>
                  </a:lnTo>
                  <a:lnTo>
                    <a:pt x="33845" y="18543"/>
                  </a:lnTo>
                  <a:lnTo>
                    <a:pt x="33599" y="19242"/>
                  </a:lnTo>
                  <a:lnTo>
                    <a:pt x="33548" y="20137"/>
                  </a:lnTo>
                  <a:lnTo>
                    <a:pt x="33690" y="20657"/>
                  </a:lnTo>
                  <a:lnTo>
                    <a:pt x="33729" y="20852"/>
                  </a:lnTo>
                  <a:lnTo>
                    <a:pt x="33677" y="21194"/>
                  </a:lnTo>
                  <a:lnTo>
                    <a:pt x="32825" y="22725"/>
                  </a:lnTo>
                  <a:lnTo>
                    <a:pt x="32162" y="23552"/>
                  </a:lnTo>
                  <a:lnTo>
                    <a:pt x="32020" y="24301"/>
                  </a:lnTo>
                  <a:lnTo>
                    <a:pt x="32033" y="24805"/>
                  </a:lnTo>
                  <a:lnTo>
                    <a:pt x="32149" y="25163"/>
                  </a:lnTo>
                  <a:lnTo>
                    <a:pt x="32356" y="25472"/>
                  </a:lnTo>
                  <a:lnTo>
                    <a:pt x="33892" y="26605"/>
                  </a:lnTo>
                  <a:lnTo>
                    <a:pt x="33783" y="27130"/>
                  </a:lnTo>
                  <a:lnTo>
                    <a:pt x="33587" y="28074"/>
                  </a:lnTo>
                  <a:lnTo>
                    <a:pt x="33638" y="28513"/>
                  </a:lnTo>
                  <a:lnTo>
                    <a:pt x="33846" y="29047"/>
                  </a:lnTo>
                  <a:lnTo>
                    <a:pt x="33496" y="29522"/>
                  </a:lnTo>
                  <a:lnTo>
                    <a:pt x="31010" y="30173"/>
                  </a:lnTo>
                  <a:lnTo>
                    <a:pt x="25849" y="27889"/>
                  </a:lnTo>
                  <a:lnTo>
                    <a:pt x="25773" y="27221"/>
                  </a:lnTo>
                  <a:lnTo>
                    <a:pt x="24857" y="26936"/>
                  </a:lnTo>
                  <a:lnTo>
                    <a:pt x="24541" y="27073"/>
                  </a:lnTo>
                  <a:lnTo>
                    <a:pt x="21636" y="28335"/>
                  </a:lnTo>
                  <a:lnTo>
                    <a:pt x="20425" y="29254"/>
                  </a:lnTo>
                  <a:lnTo>
                    <a:pt x="19872" y="29674"/>
                  </a:lnTo>
                  <a:lnTo>
                    <a:pt x="18505" y="30712"/>
                  </a:lnTo>
                  <a:lnTo>
                    <a:pt x="18316" y="30855"/>
                  </a:lnTo>
                  <a:lnTo>
                    <a:pt x="17440" y="30628"/>
                  </a:lnTo>
                  <a:lnTo>
                    <a:pt x="17285" y="30579"/>
                  </a:lnTo>
                  <a:lnTo>
                    <a:pt x="17298" y="30335"/>
                  </a:lnTo>
                  <a:lnTo>
                    <a:pt x="17544" y="30124"/>
                  </a:lnTo>
                  <a:lnTo>
                    <a:pt x="17685" y="29781"/>
                  </a:lnTo>
                  <a:lnTo>
                    <a:pt x="17466" y="29392"/>
                  </a:lnTo>
                  <a:lnTo>
                    <a:pt x="17194" y="29311"/>
                  </a:lnTo>
                  <a:lnTo>
                    <a:pt x="17168" y="29083"/>
                  </a:lnTo>
                  <a:lnTo>
                    <a:pt x="17635" y="28367"/>
                  </a:lnTo>
                  <a:lnTo>
                    <a:pt x="18075" y="27928"/>
                  </a:lnTo>
                  <a:lnTo>
                    <a:pt x="18387" y="27581"/>
                  </a:lnTo>
                  <a:lnTo>
                    <a:pt x="19059" y="26578"/>
                  </a:lnTo>
                  <a:lnTo>
                    <a:pt x="18826" y="26236"/>
                  </a:lnTo>
                  <a:lnTo>
                    <a:pt x="19007" y="25358"/>
                  </a:lnTo>
                  <a:lnTo>
                    <a:pt x="19396" y="25000"/>
                  </a:lnTo>
                  <a:lnTo>
                    <a:pt x="19629" y="24333"/>
                  </a:lnTo>
                  <a:lnTo>
                    <a:pt x="19434" y="23796"/>
                  </a:lnTo>
                  <a:lnTo>
                    <a:pt x="19383" y="22918"/>
                  </a:lnTo>
                  <a:lnTo>
                    <a:pt x="19460" y="21877"/>
                  </a:lnTo>
                  <a:lnTo>
                    <a:pt x="18955" y="21129"/>
                  </a:lnTo>
                  <a:lnTo>
                    <a:pt x="18424" y="20332"/>
                  </a:lnTo>
                  <a:lnTo>
                    <a:pt x="17699" y="19275"/>
                  </a:lnTo>
                  <a:lnTo>
                    <a:pt x="17117" y="18429"/>
                  </a:lnTo>
                  <a:lnTo>
                    <a:pt x="16482" y="17534"/>
                  </a:lnTo>
                  <a:lnTo>
                    <a:pt x="16262" y="17176"/>
                  </a:lnTo>
                  <a:lnTo>
                    <a:pt x="15628" y="16330"/>
                  </a:lnTo>
                  <a:lnTo>
                    <a:pt x="15343" y="16591"/>
                  </a:lnTo>
                  <a:lnTo>
                    <a:pt x="14458" y="18650"/>
                  </a:lnTo>
                  <a:lnTo>
                    <a:pt x="13931" y="19437"/>
                  </a:lnTo>
                  <a:lnTo>
                    <a:pt x="13659" y="19258"/>
                  </a:lnTo>
                  <a:lnTo>
                    <a:pt x="11691" y="16363"/>
                  </a:lnTo>
                  <a:lnTo>
                    <a:pt x="11316" y="16786"/>
                  </a:lnTo>
                  <a:lnTo>
                    <a:pt x="10617" y="18152"/>
                  </a:lnTo>
                  <a:lnTo>
                    <a:pt x="10461" y="18282"/>
                  </a:lnTo>
                  <a:lnTo>
                    <a:pt x="10215" y="18266"/>
                  </a:lnTo>
                  <a:lnTo>
                    <a:pt x="9697" y="18591"/>
                  </a:lnTo>
                  <a:lnTo>
                    <a:pt x="9542" y="18803"/>
                  </a:lnTo>
                  <a:lnTo>
                    <a:pt x="8804" y="19437"/>
                  </a:lnTo>
                  <a:lnTo>
                    <a:pt x="5256" y="19323"/>
                  </a:lnTo>
                  <a:lnTo>
                    <a:pt x="5722" y="18868"/>
                  </a:lnTo>
                  <a:lnTo>
                    <a:pt x="5787" y="18168"/>
                  </a:lnTo>
                  <a:lnTo>
                    <a:pt x="5735" y="17469"/>
                  </a:lnTo>
                  <a:lnTo>
                    <a:pt x="5230" y="16721"/>
                  </a:lnTo>
                  <a:lnTo>
                    <a:pt x="4838" y="15883"/>
                  </a:lnTo>
                  <a:lnTo>
                    <a:pt x="3703" y="14135"/>
                  </a:lnTo>
                  <a:lnTo>
                    <a:pt x="1154" y="10739"/>
                  </a:lnTo>
                  <a:lnTo>
                    <a:pt x="492" y="10312"/>
                  </a:lnTo>
                  <a:lnTo>
                    <a:pt x="0" y="9792"/>
                  </a:lnTo>
                  <a:lnTo>
                    <a:pt x="0" y="9385"/>
                  </a:lnTo>
                  <a:lnTo>
                    <a:pt x="5425" y="6864"/>
                  </a:lnTo>
                  <a:lnTo>
                    <a:pt x="8390" y="5628"/>
                  </a:lnTo>
                  <a:lnTo>
                    <a:pt x="7134" y="392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0" name="pg791">
              <a:extLst>
                <a:ext uri="{FF2B5EF4-FFF2-40B4-BE49-F238E27FC236}">
                  <a16:creationId xmlns:a16="http://schemas.microsoft.com/office/drawing/2014/main" id="{C161E2AC-A8C5-044A-89D8-711C480372CF}"/>
                </a:ext>
              </a:extLst>
            </p:cNvPr>
            <p:cNvSpPr/>
            <p:nvPr/>
          </p:nvSpPr>
          <p:spPr>
            <a:xfrm>
              <a:off x="5344321" y="2686288"/>
              <a:ext cx="175445" cy="145038"/>
            </a:xfrm>
            <a:custGeom>
              <a:avLst/>
              <a:gdLst/>
              <a:ahLst/>
              <a:cxnLst/>
              <a:rect l="0" t="0" r="0" b="0"/>
              <a:pathLst>
                <a:path w="175445" h="145038">
                  <a:moveTo>
                    <a:pt x="98914" y="11"/>
                  </a:moveTo>
                  <a:lnTo>
                    <a:pt x="100185" y="0"/>
                  </a:lnTo>
                  <a:lnTo>
                    <a:pt x="100178" y="2376"/>
                  </a:lnTo>
                  <a:lnTo>
                    <a:pt x="102663" y="2335"/>
                  </a:lnTo>
                  <a:lnTo>
                    <a:pt x="105196" y="2316"/>
                  </a:lnTo>
                  <a:lnTo>
                    <a:pt x="105186" y="6592"/>
                  </a:lnTo>
                  <a:lnTo>
                    <a:pt x="105888" y="6337"/>
                  </a:lnTo>
                  <a:lnTo>
                    <a:pt x="107324" y="6014"/>
                  </a:lnTo>
                  <a:lnTo>
                    <a:pt x="107516" y="6085"/>
                  </a:lnTo>
                  <a:lnTo>
                    <a:pt x="107515" y="6499"/>
                  </a:lnTo>
                  <a:lnTo>
                    <a:pt x="108934" y="6502"/>
                  </a:lnTo>
                  <a:lnTo>
                    <a:pt x="109081" y="7553"/>
                  </a:lnTo>
                  <a:lnTo>
                    <a:pt x="109028" y="9344"/>
                  </a:lnTo>
                  <a:lnTo>
                    <a:pt x="109078" y="11701"/>
                  </a:lnTo>
                  <a:lnTo>
                    <a:pt x="107173" y="11719"/>
                  </a:lnTo>
                  <a:lnTo>
                    <a:pt x="107259" y="16469"/>
                  </a:lnTo>
                  <a:lnTo>
                    <a:pt x="109211" y="16444"/>
                  </a:lnTo>
                  <a:lnTo>
                    <a:pt x="109366" y="16302"/>
                  </a:lnTo>
                  <a:lnTo>
                    <a:pt x="109583" y="15782"/>
                  </a:lnTo>
                  <a:lnTo>
                    <a:pt x="109627" y="15439"/>
                  </a:lnTo>
                  <a:lnTo>
                    <a:pt x="109963" y="14766"/>
                  </a:lnTo>
                  <a:lnTo>
                    <a:pt x="110465" y="14465"/>
                  </a:lnTo>
                  <a:lnTo>
                    <a:pt x="110600" y="13863"/>
                  </a:lnTo>
                  <a:lnTo>
                    <a:pt x="110596" y="13591"/>
                  </a:lnTo>
                  <a:lnTo>
                    <a:pt x="111169" y="12758"/>
                  </a:lnTo>
                  <a:lnTo>
                    <a:pt x="111158" y="12233"/>
                  </a:lnTo>
                  <a:lnTo>
                    <a:pt x="113456" y="12198"/>
                  </a:lnTo>
                  <a:lnTo>
                    <a:pt x="113457" y="13419"/>
                  </a:lnTo>
                  <a:lnTo>
                    <a:pt x="116597" y="13405"/>
                  </a:lnTo>
                  <a:lnTo>
                    <a:pt x="116576" y="11386"/>
                  </a:lnTo>
                  <a:lnTo>
                    <a:pt x="116936" y="11307"/>
                  </a:lnTo>
                  <a:lnTo>
                    <a:pt x="117074" y="11385"/>
                  </a:lnTo>
                  <a:lnTo>
                    <a:pt x="117719" y="12467"/>
                  </a:lnTo>
                  <a:lnTo>
                    <a:pt x="117415" y="12694"/>
                  </a:lnTo>
                  <a:lnTo>
                    <a:pt x="117217" y="12977"/>
                  </a:lnTo>
                  <a:lnTo>
                    <a:pt x="117174" y="13204"/>
                  </a:lnTo>
                  <a:lnTo>
                    <a:pt x="117443" y="13397"/>
                  </a:lnTo>
                  <a:lnTo>
                    <a:pt x="118472" y="13823"/>
                  </a:lnTo>
                  <a:lnTo>
                    <a:pt x="118474" y="9255"/>
                  </a:lnTo>
                  <a:lnTo>
                    <a:pt x="121057" y="9247"/>
                  </a:lnTo>
                  <a:lnTo>
                    <a:pt x="121021" y="14910"/>
                  </a:lnTo>
                  <a:lnTo>
                    <a:pt x="121025" y="15264"/>
                  </a:lnTo>
                  <a:lnTo>
                    <a:pt x="121017" y="16339"/>
                  </a:lnTo>
                  <a:lnTo>
                    <a:pt x="121183" y="16361"/>
                  </a:lnTo>
                  <a:lnTo>
                    <a:pt x="121206" y="17571"/>
                  </a:lnTo>
                  <a:lnTo>
                    <a:pt x="121298" y="21082"/>
                  </a:lnTo>
                  <a:lnTo>
                    <a:pt x="120449" y="21071"/>
                  </a:lnTo>
                  <a:lnTo>
                    <a:pt x="119224" y="20896"/>
                  </a:lnTo>
                  <a:lnTo>
                    <a:pt x="119249" y="24617"/>
                  </a:lnTo>
                  <a:lnTo>
                    <a:pt x="118692" y="24557"/>
                  </a:lnTo>
                  <a:lnTo>
                    <a:pt x="116282" y="22929"/>
                  </a:lnTo>
                  <a:lnTo>
                    <a:pt x="116097" y="23863"/>
                  </a:lnTo>
                  <a:lnTo>
                    <a:pt x="116208" y="24904"/>
                  </a:lnTo>
                  <a:lnTo>
                    <a:pt x="116345" y="28535"/>
                  </a:lnTo>
                  <a:lnTo>
                    <a:pt x="110218" y="28650"/>
                  </a:lnTo>
                  <a:lnTo>
                    <a:pt x="108864" y="30513"/>
                  </a:lnTo>
                  <a:lnTo>
                    <a:pt x="107687" y="30736"/>
                  </a:lnTo>
                  <a:lnTo>
                    <a:pt x="106772" y="31063"/>
                  </a:lnTo>
                  <a:lnTo>
                    <a:pt x="106830" y="35764"/>
                  </a:lnTo>
                  <a:lnTo>
                    <a:pt x="109008" y="35738"/>
                  </a:lnTo>
                  <a:lnTo>
                    <a:pt x="109093" y="40462"/>
                  </a:lnTo>
                  <a:lnTo>
                    <a:pt x="113886" y="40390"/>
                  </a:lnTo>
                  <a:lnTo>
                    <a:pt x="114060" y="40230"/>
                  </a:lnTo>
                  <a:lnTo>
                    <a:pt x="114129" y="42767"/>
                  </a:lnTo>
                  <a:lnTo>
                    <a:pt x="111615" y="42800"/>
                  </a:lnTo>
                  <a:lnTo>
                    <a:pt x="111699" y="45351"/>
                  </a:lnTo>
                  <a:lnTo>
                    <a:pt x="112087" y="45319"/>
                  </a:lnTo>
                  <a:lnTo>
                    <a:pt x="112177" y="45145"/>
                  </a:lnTo>
                  <a:lnTo>
                    <a:pt x="114174" y="45145"/>
                  </a:lnTo>
                  <a:lnTo>
                    <a:pt x="114288" y="47310"/>
                  </a:lnTo>
                  <a:lnTo>
                    <a:pt x="116186" y="45103"/>
                  </a:lnTo>
                  <a:lnTo>
                    <a:pt x="116649" y="45091"/>
                  </a:lnTo>
                  <a:lnTo>
                    <a:pt x="116748" y="47327"/>
                  </a:lnTo>
                  <a:lnTo>
                    <a:pt x="117982" y="47334"/>
                  </a:lnTo>
                  <a:lnTo>
                    <a:pt x="118101" y="52026"/>
                  </a:lnTo>
                  <a:lnTo>
                    <a:pt x="116860" y="52012"/>
                  </a:lnTo>
                  <a:lnTo>
                    <a:pt x="116942" y="56696"/>
                  </a:lnTo>
                  <a:lnTo>
                    <a:pt x="121938" y="56739"/>
                  </a:lnTo>
                  <a:lnTo>
                    <a:pt x="121898" y="54392"/>
                  </a:lnTo>
                  <a:lnTo>
                    <a:pt x="136008" y="54098"/>
                  </a:lnTo>
                  <a:lnTo>
                    <a:pt x="139280" y="54075"/>
                  </a:lnTo>
                  <a:lnTo>
                    <a:pt x="142730" y="54162"/>
                  </a:lnTo>
                  <a:lnTo>
                    <a:pt x="142687" y="54340"/>
                  </a:lnTo>
                  <a:lnTo>
                    <a:pt x="142742" y="54757"/>
                  </a:lnTo>
                  <a:lnTo>
                    <a:pt x="142990" y="55230"/>
                  </a:lnTo>
                  <a:lnTo>
                    <a:pt x="143430" y="55587"/>
                  </a:lnTo>
                  <a:lnTo>
                    <a:pt x="143474" y="55855"/>
                  </a:lnTo>
                  <a:lnTo>
                    <a:pt x="143418" y="55996"/>
                  </a:lnTo>
                  <a:lnTo>
                    <a:pt x="143241" y="56309"/>
                  </a:lnTo>
                  <a:lnTo>
                    <a:pt x="142729" y="56878"/>
                  </a:lnTo>
                  <a:lnTo>
                    <a:pt x="142540" y="56874"/>
                  </a:lnTo>
                  <a:lnTo>
                    <a:pt x="142323" y="56762"/>
                  </a:lnTo>
                  <a:lnTo>
                    <a:pt x="141686" y="56866"/>
                  </a:lnTo>
                  <a:lnTo>
                    <a:pt x="140945" y="57264"/>
                  </a:lnTo>
                  <a:lnTo>
                    <a:pt x="140748" y="57878"/>
                  </a:lnTo>
                  <a:lnTo>
                    <a:pt x="141201" y="58421"/>
                  </a:lnTo>
                  <a:lnTo>
                    <a:pt x="141827" y="58637"/>
                  </a:lnTo>
                  <a:lnTo>
                    <a:pt x="141996" y="58842"/>
                  </a:lnTo>
                  <a:lnTo>
                    <a:pt x="141897" y="59058"/>
                  </a:lnTo>
                  <a:lnTo>
                    <a:pt x="141453" y="59240"/>
                  </a:lnTo>
                  <a:lnTo>
                    <a:pt x="141448" y="59757"/>
                  </a:lnTo>
                  <a:lnTo>
                    <a:pt x="141964" y="59638"/>
                  </a:lnTo>
                  <a:lnTo>
                    <a:pt x="142204" y="59478"/>
                  </a:lnTo>
                  <a:lnTo>
                    <a:pt x="142370" y="59824"/>
                  </a:lnTo>
                  <a:lnTo>
                    <a:pt x="142432" y="60010"/>
                  </a:lnTo>
                  <a:lnTo>
                    <a:pt x="142393" y="60326"/>
                  </a:lnTo>
                  <a:lnTo>
                    <a:pt x="142204" y="60438"/>
                  </a:lnTo>
                  <a:lnTo>
                    <a:pt x="142224" y="60163"/>
                  </a:lnTo>
                  <a:lnTo>
                    <a:pt x="141885" y="60148"/>
                  </a:lnTo>
                  <a:lnTo>
                    <a:pt x="141740" y="60289"/>
                  </a:lnTo>
                  <a:lnTo>
                    <a:pt x="141684" y="60568"/>
                  </a:lnTo>
                  <a:lnTo>
                    <a:pt x="141716" y="60724"/>
                  </a:lnTo>
                  <a:lnTo>
                    <a:pt x="142180" y="61089"/>
                  </a:lnTo>
                  <a:lnTo>
                    <a:pt x="142338" y="61093"/>
                  </a:lnTo>
                  <a:lnTo>
                    <a:pt x="142723" y="60825"/>
                  </a:lnTo>
                  <a:lnTo>
                    <a:pt x="143167" y="61085"/>
                  </a:lnTo>
                  <a:lnTo>
                    <a:pt x="143376" y="61432"/>
                  </a:lnTo>
                  <a:lnTo>
                    <a:pt x="143144" y="61893"/>
                  </a:lnTo>
                  <a:lnTo>
                    <a:pt x="142975" y="61971"/>
                  </a:lnTo>
                  <a:lnTo>
                    <a:pt x="143086" y="62482"/>
                  </a:lnTo>
                  <a:lnTo>
                    <a:pt x="143519" y="62203"/>
                  </a:lnTo>
                  <a:lnTo>
                    <a:pt x="144034" y="61784"/>
                  </a:lnTo>
                  <a:lnTo>
                    <a:pt x="144216" y="61504"/>
                  </a:lnTo>
                  <a:lnTo>
                    <a:pt x="144515" y="60890"/>
                  </a:lnTo>
                  <a:lnTo>
                    <a:pt x="144746" y="60590"/>
                  </a:lnTo>
                  <a:lnTo>
                    <a:pt x="144892" y="60319"/>
                  </a:lnTo>
                  <a:lnTo>
                    <a:pt x="145064" y="59755"/>
                  </a:lnTo>
                  <a:lnTo>
                    <a:pt x="145193" y="59469"/>
                  </a:lnTo>
                  <a:lnTo>
                    <a:pt x="145419" y="59252"/>
                  </a:lnTo>
                  <a:lnTo>
                    <a:pt x="145841" y="58973"/>
                  </a:lnTo>
                  <a:lnTo>
                    <a:pt x="146434" y="58698"/>
                  </a:lnTo>
                  <a:lnTo>
                    <a:pt x="147259" y="58549"/>
                  </a:lnTo>
                  <a:lnTo>
                    <a:pt x="147639" y="58561"/>
                  </a:lnTo>
                  <a:lnTo>
                    <a:pt x="147938" y="58854"/>
                  </a:lnTo>
                  <a:lnTo>
                    <a:pt x="148214" y="58992"/>
                  </a:lnTo>
                  <a:lnTo>
                    <a:pt x="148659" y="59025"/>
                  </a:lnTo>
                  <a:lnTo>
                    <a:pt x="149039" y="59005"/>
                  </a:lnTo>
                  <a:lnTo>
                    <a:pt x="150584" y="58527"/>
                  </a:lnTo>
                  <a:lnTo>
                    <a:pt x="151362" y="58525"/>
                  </a:lnTo>
                  <a:lnTo>
                    <a:pt x="151394" y="58681"/>
                  </a:lnTo>
                  <a:lnTo>
                    <a:pt x="151526" y="58833"/>
                  </a:lnTo>
                  <a:lnTo>
                    <a:pt x="153256" y="58813"/>
                  </a:lnTo>
                  <a:lnTo>
                    <a:pt x="153374" y="62662"/>
                  </a:lnTo>
                  <a:lnTo>
                    <a:pt x="156354" y="61554"/>
                  </a:lnTo>
                  <a:lnTo>
                    <a:pt x="158294" y="60728"/>
                  </a:lnTo>
                  <a:lnTo>
                    <a:pt x="158236" y="57592"/>
                  </a:lnTo>
                  <a:lnTo>
                    <a:pt x="160748" y="57563"/>
                  </a:lnTo>
                  <a:lnTo>
                    <a:pt x="160725" y="56357"/>
                  </a:lnTo>
                  <a:lnTo>
                    <a:pt x="163254" y="56343"/>
                  </a:lnTo>
                  <a:lnTo>
                    <a:pt x="163193" y="53943"/>
                  </a:lnTo>
                  <a:lnTo>
                    <a:pt x="165706" y="53905"/>
                  </a:lnTo>
                  <a:lnTo>
                    <a:pt x="165795" y="57510"/>
                  </a:lnTo>
                  <a:lnTo>
                    <a:pt x="165880" y="63437"/>
                  </a:lnTo>
                  <a:lnTo>
                    <a:pt x="168111" y="63384"/>
                  </a:lnTo>
                  <a:lnTo>
                    <a:pt x="168159" y="65754"/>
                  </a:lnTo>
                  <a:lnTo>
                    <a:pt x="174552" y="65677"/>
                  </a:lnTo>
                  <a:lnTo>
                    <a:pt x="175445" y="66120"/>
                  </a:lnTo>
                  <a:lnTo>
                    <a:pt x="175405" y="66477"/>
                  </a:lnTo>
                  <a:lnTo>
                    <a:pt x="174642" y="66819"/>
                  </a:lnTo>
                  <a:lnTo>
                    <a:pt x="173914" y="67459"/>
                  </a:lnTo>
                  <a:lnTo>
                    <a:pt x="172427" y="68244"/>
                  </a:lnTo>
                  <a:lnTo>
                    <a:pt x="172096" y="68255"/>
                  </a:lnTo>
                  <a:lnTo>
                    <a:pt x="171644" y="68173"/>
                  </a:lnTo>
                  <a:lnTo>
                    <a:pt x="171251" y="68002"/>
                  </a:lnTo>
                  <a:lnTo>
                    <a:pt x="171015" y="68017"/>
                  </a:lnTo>
                  <a:lnTo>
                    <a:pt x="170554" y="68292"/>
                  </a:lnTo>
                  <a:lnTo>
                    <a:pt x="170440" y="68928"/>
                  </a:lnTo>
                  <a:lnTo>
                    <a:pt x="170224" y="69170"/>
                  </a:lnTo>
                  <a:lnTo>
                    <a:pt x="169548" y="69453"/>
                  </a:lnTo>
                  <a:lnTo>
                    <a:pt x="168251" y="69674"/>
                  </a:lnTo>
                  <a:lnTo>
                    <a:pt x="168202" y="68128"/>
                  </a:lnTo>
                  <a:lnTo>
                    <a:pt x="165992" y="68192"/>
                  </a:lnTo>
                  <a:lnTo>
                    <a:pt x="166211" y="75274"/>
                  </a:lnTo>
                  <a:lnTo>
                    <a:pt x="168412" y="75240"/>
                  </a:lnTo>
                  <a:lnTo>
                    <a:pt x="168439" y="76840"/>
                  </a:lnTo>
                  <a:lnTo>
                    <a:pt x="168676" y="78094"/>
                  </a:lnTo>
                  <a:lnTo>
                    <a:pt x="165368" y="79982"/>
                  </a:lnTo>
                  <a:lnTo>
                    <a:pt x="164814" y="80410"/>
                  </a:lnTo>
                  <a:lnTo>
                    <a:pt x="163958" y="80800"/>
                  </a:lnTo>
                  <a:lnTo>
                    <a:pt x="163922" y="81019"/>
                  </a:lnTo>
                  <a:lnTo>
                    <a:pt x="166417" y="79827"/>
                  </a:lnTo>
                  <a:lnTo>
                    <a:pt x="166580" y="83622"/>
                  </a:lnTo>
                  <a:lnTo>
                    <a:pt x="166588" y="83858"/>
                  </a:lnTo>
                  <a:lnTo>
                    <a:pt x="166666" y="85908"/>
                  </a:lnTo>
                  <a:lnTo>
                    <a:pt x="167605" y="85886"/>
                  </a:lnTo>
                  <a:lnTo>
                    <a:pt x="167990" y="85733"/>
                  </a:lnTo>
                  <a:lnTo>
                    <a:pt x="168414" y="85785"/>
                  </a:lnTo>
                  <a:lnTo>
                    <a:pt x="168814" y="85871"/>
                  </a:lnTo>
                  <a:lnTo>
                    <a:pt x="168893" y="86206"/>
                  </a:lnTo>
                  <a:lnTo>
                    <a:pt x="168826" y="86392"/>
                  </a:lnTo>
                  <a:lnTo>
                    <a:pt x="169074" y="91783"/>
                  </a:lnTo>
                  <a:lnTo>
                    <a:pt x="169096" y="92468"/>
                  </a:lnTo>
                  <a:lnTo>
                    <a:pt x="169043" y="92927"/>
                  </a:lnTo>
                  <a:lnTo>
                    <a:pt x="168560" y="93500"/>
                  </a:lnTo>
                  <a:lnTo>
                    <a:pt x="167991" y="93496"/>
                  </a:lnTo>
                  <a:lnTo>
                    <a:pt x="167265" y="94058"/>
                  </a:lnTo>
                  <a:lnTo>
                    <a:pt x="166893" y="94170"/>
                  </a:lnTo>
                  <a:lnTo>
                    <a:pt x="166965" y="98888"/>
                  </a:lnTo>
                  <a:lnTo>
                    <a:pt x="164420" y="98919"/>
                  </a:lnTo>
                  <a:lnTo>
                    <a:pt x="164425" y="100441"/>
                  </a:lnTo>
                  <a:lnTo>
                    <a:pt x="163181" y="100631"/>
                  </a:lnTo>
                  <a:lnTo>
                    <a:pt x="162970" y="101026"/>
                  </a:lnTo>
                  <a:lnTo>
                    <a:pt x="162948" y="101304"/>
                  </a:lnTo>
                  <a:lnTo>
                    <a:pt x="161995" y="101309"/>
                  </a:lnTo>
                  <a:lnTo>
                    <a:pt x="161969" y="98924"/>
                  </a:lnTo>
                  <a:lnTo>
                    <a:pt x="159483" y="98975"/>
                  </a:lnTo>
                  <a:lnTo>
                    <a:pt x="159425" y="96590"/>
                  </a:lnTo>
                  <a:lnTo>
                    <a:pt x="158057" y="96616"/>
                  </a:lnTo>
                  <a:lnTo>
                    <a:pt x="158005" y="94243"/>
                  </a:lnTo>
                  <a:lnTo>
                    <a:pt x="156891" y="94263"/>
                  </a:lnTo>
                  <a:lnTo>
                    <a:pt x="156934" y="96637"/>
                  </a:lnTo>
                  <a:lnTo>
                    <a:pt x="154443" y="96681"/>
                  </a:lnTo>
                  <a:lnTo>
                    <a:pt x="154392" y="94319"/>
                  </a:lnTo>
                  <a:lnTo>
                    <a:pt x="151885" y="94323"/>
                  </a:lnTo>
                  <a:lnTo>
                    <a:pt x="151905" y="96670"/>
                  </a:lnTo>
                  <a:lnTo>
                    <a:pt x="149481" y="96705"/>
                  </a:lnTo>
                  <a:lnTo>
                    <a:pt x="149514" y="99075"/>
                  </a:lnTo>
                  <a:lnTo>
                    <a:pt x="149526" y="101453"/>
                  </a:lnTo>
                  <a:lnTo>
                    <a:pt x="151961" y="101448"/>
                  </a:lnTo>
                  <a:lnTo>
                    <a:pt x="151997" y="103774"/>
                  </a:lnTo>
                  <a:lnTo>
                    <a:pt x="154502" y="103729"/>
                  </a:lnTo>
                  <a:lnTo>
                    <a:pt x="154596" y="110847"/>
                  </a:lnTo>
                  <a:lnTo>
                    <a:pt x="157072" y="110817"/>
                  </a:lnTo>
                  <a:lnTo>
                    <a:pt x="157125" y="115552"/>
                  </a:lnTo>
                  <a:lnTo>
                    <a:pt x="167060" y="115448"/>
                  </a:lnTo>
                  <a:lnTo>
                    <a:pt x="169193" y="115429"/>
                  </a:lnTo>
                  <a:lnTo>
                    <a:pt x="169249" y="115909"/>
                  </a:lnTo>
                  <a:lnTo>
                    <a:pt x="169682" y="116355"/>
                  </a:lnTo>
                  <a:lnTo>
                    <a:pt x="169684" y="120340"/>
                  </a:lnTo>
                  <a:lnTo>
                    <a:pt x="164686" y="120453"/>
                  </a:lnTo>
                  <a:lnTo>
                    <a:pt x="164630" y="125161"/>
                  </a:lnTo>
                  <a:lnTo>
                    <a:pt x="159658" y="125194"/>
                  </a:lnTo>
                  <a:lnTo>
                    <a:pt x="159625" y="127549"/>
                  </a:lnTo>
                  <a:lnTo>
                    <a:pt x="157153" y="127548"/>
                  </a:lnTo>
                  <a:lnTo>
                    <a:pt x="157153" y="129636"/>
                  </a:lnTo>
                  <a:lnTo>
                    <a:pt x="157051" y="129893"/>
                  </a:lnTo>
                  <a:lnTo>
                    <a:pt x="157110" y="130142"/>
                  </a:lnTo>
                  <a:lnTo>
                    <a:pt x="157645" y="130112"/>
                  </a:lnTo>
                  <a:lnTo>
                    <a:pt x="157970" y="129915"/>
                  </a:lnTo>
                  <a:lnTo>
                    <a:pt x="162079" y="129925"/>
                  </a:lnTo>
                  <a:lnTo>
                    <a:pt x="162088" y="132251"/>
                  </a:lnTo>
                  <a:lnTo>
                    <a:pt x="157074" y="132278"/>
                  </a:lnTo>
                  <a:lnTo>
                    <a:pt x="155080" y="132367"/>
                  </a:lnTo>
                  <a:lnTo>
                    <a:pt x="154599" y="132322"/>
                  </a:lnTo>
                  <a:lnTo>
                    <a:pt x="154642" y="137004"/>
                  </a:lnTo>
                  <a:lnTo>
                    <a:pt x="157119" y="136960"/>
                  </a:lnTo>
                  <a:lnTo>
                    <a:pt x="157119" y="137412"/>
                  </a:lnTo>
                  <a:lnTo>
                    <a:pt x="156642" y="137522"/>
                  </a:lnTo>
                  <a:lnTo>
                    <a:pt x="156447" y="137678"/>
                  </a:lnTo>
                  <a:lnTo>
                    <a:pt x="156286" y="138318"/>
                  </a:lnTo>
                  <a:lnTo>
                    <a:pt x="156251" y="138746"/>
                  </a:lnTo>
                  <a:lnTo>
                    <a:pt x="155841" y="139282"/>
                  </a:lnTo>
                  <a:lnTo>
                    <a:pt x="155556" y="139281"/>
                  </a:lnTo>
                  <a:lnTo>
                    <a:pt x="154048" y="138961"/>
                  </a:lnTo>
                  <a:lnTo>
                    <a:pt x="152961" y="139032"/>
                  </a:lnTo>
                  <a:lnTo>
                    <a:pt x="152374" y="139377"/>
                  </a:lnTo>
                  <a:lnTo>
                    <a:pt x="150340" y="139394"/>
                  </a:lnTo>
                  <a:lnTo>
                    <a:pt x="150337" y="140819"/>
                  </a:lnTo>
                  <a:lnTo>
                    <a:pt x="150172" y="140744"/>
                  </a:lnTo>
                  <a:lnTo>
                    <a:pt x="148980" y="139487"/>
                  </a:lnTo>
                  <a:lnTo>
                    <a:pt x="148507" y="138836"/>
                  </a:lnTo>
                  <a:lnTo>
                    <a:pt x="148513" y="137311"/>
                  </a:lnTo>
                  <a:lnTo>
                    <a:pt x="148393" y="137114"/>
                  </a:lnTo>
                  <a:lnTo>
                    <a:pt x="147263" y="136731"/>
                  </a:lnTo>
                  <a:lnTo>
                    <a:pt x="147017" y="136779"/>
                  </a:lnTo>
                  <a:lnTo>
                    <a:pt x="146943" y="137546"/>
                  </a:lnTo>
                  <a:lnTo>
                    <a:pt x="146971" y="137795"/>
                  </a:lnTo>
                  <a:lnTo>
                    <a:pt x="147084" y="137955"/>
                  </a:lnTo>
                  <a:lnTo>
                    <a:pt x="147858" y="138420"/>
                  </a:lnTo>
                  <a:lnTo>
                    <a:pt x="147847" y="139008"/>
                  </a:lnTo>
                  <a:lnTo>
                    <a:pt x="147698" y="139082"/>
                  </a:lnTo>
                  <a:lnTo>
                    <a:pt x="146925" y="139232"/>
                  </a:lnTo>
                  <a:lnTo>
                    <a:pt x="146686" y="138990"/>
                  </a:lnTo>
                  <a:lnTo>
                    <a:pt x="146698" y="138744"/>
                  </a:lnTo>
                  <a:lnTo>
                    <a:pt x="146408" y="138294"/>
                  </a:lnTo>
                  <a:lnTo>
                    <a:pt x="145533" y="138261"/>
                  </a:lnTo>
                  <a:lnTo>
                    <a:pt x="144878" y="136054"/>
                  </a:lnTo>
                  <a:lnTo>
                    <a:pt x="144354" y="136094"/>
                  </a:lnTo>
                  <a:lnTo>
                    <a:pt x="143987" y="135841"/>
                  </a:lnTo>
                  <a:lnTo>
                    <a:pt x="144057" y="135677"/>
                  </a:lnTo>
                  <a:lnTo>
                    <a:pt x="144679" y="135265"/>
                  </a:lnTo>
                  <a:lnTo>
                    <a:pt x="144663" y="135094"/>
                  </a:lnTo>
                  <a:lnTo>
                    <a:pt x="144503" y="134948"/>
                  </a:lnTo>
                  <a:lnTo>
                    <a:pt x="143844" y="134753"/>
                  </a:lnTo>
                  <a:lnTo>
                    <a:pt x="141423" y="134750"/>
                  </a:lnTo>
                  <a:lnTo>
                    <a:pt x="141314" y="133864"/>
                  </a:lnTo>
                  <a:lnTo>
                    <a:pt x="141111" y="133641"/>
                  </a:lnTo>
                  <a:lnTo>
                    <a:pt x="137728" y="133626"/>
                  </a:lnTo>
                  <a:lnTo>
                    <a:pt x="137382" y="133626"/>
                  </a:lnTo>
                  <a:lnTo>
                    <a:pt x="137365" y="134821"/>
                  </a:lnTo>
                  <a:lnTo>
                    <a:pt x="137003" y="135364"/>
                  </a:lnTo>
                  <a:lnTo>
                    <a:pt x="136862" y="136134"/>
                  </a:lnTo>
                  <a:lnTo>
                    <a:pt x="136549" y="136588"/>
                  </a:lnTo>
                  <a:lnTo>
                    <a:pt x="136143" y="136912"/>
                  </a:lnTo>
                  <a:lnTo>
                    <a:pt x="135025" y="137087"/>
                  </a:lnTo>
                  <a:lnTo>
                    <a:pt x="134549" y="137064"/>
                  </a:lnTo>
                  <a:lnTo>
                    <a:pt x="134388" y="136971"/>
                  </a:lnTo>
                  <a:lnTo>
                    <a:pt x="133267" y="137296"/>
                  </a:lnTo>
                  <a:lnTo>
                    <a:pt x="132346" y="138622"/>
                  </a:lnTo>
                  <a:lnTo>
                    <a:pt x="132285" y="142092"/>
                  </a:lnTo>
                  <a:lnTo>
                    <a:pt x="127840" y="142216"/>
                  </a:lnTo>
                  <a:lnTo>
                    <a:pt x="129820" y="140931"/>
                  </a:lnTo>
                  <a:lnTo>
                    <a:pt x="129842" y="139779"/>
                  </a:lnTo>
                  <a:lnTo>
                    <a:pt x="127354" y="139845"/>
                  </a:lnTo>
                  <a:lnTo>
                    <a:pt x="126825" y="141767"/>
                  </a:lnTo>
                  <a:lnTo>
                    <a:pt x="124806" y="142303"/>
                  </a:lnTo>
                  <a:lnTo>
                    <a:pt x="124857" y="139907"/>
                  </a:lnTo>
                  <a:lnTo>
                    <a:pt x="122392" y="139970"/>
                  </a:lnTo>
                  <a:lnTo>
                    <a:pt x="122363" y="143500"/>
                  </a:lnTo>
                  <a:lnTo>
                    <a:pt x="122363" y="143630"/>
                  </a:lnTo>
                  <a:lnTo>
                    <a:pt x="122361" y="144736"/>
                  </a:lnTo>
                  <a:lnTo>
                    <a:pt x="107320" y="145037"/>
                  </a:lnTo>
                  <a:lnTo>
                    <a:pt x="106094" y="145021"/>
                  </a:lnTo>
                  <a:lnTo>
                    <a:pt x="104810" y="145004"/>
                  </a:lnTo>
                  <a:lnTo>
                    <a:pt x="104813" y="143806"/>
                  </a:lnTo>
                  <a:lnTo>
                    <a:pt x="102361" y="143773"/>
                  </a:lnTo>
                  <a:lnTo>
                    <a:pt x="102365" y="142601"/>
                  </a:lnTo>
                  <a:lnTo>
                    <a:pt x="97397" y="142529"/>
                  </a:lnTo>
                  <a:lnTo>
                    <a:pt x="97398" y="141636"/>
                  </a:lnTo>
                  <a:lnTo>
                    <a:pt x="96939" y="141829"/>
                  </a:lnTo>
                  <a:lnTo>
                    <a:pt x="96670" y="142290"/>
                  </a:lnTo>
                  <a:lnTo>
                    <a:pt x="96463" y="142353"/>
                  </a:lnTo>
                  <a:lnTo>
                    <a:pt x="95647" y="142327"/>
                  </a:lnTo>
                  <a:lnTo>
                    <a:pt x="95447" y="142107"/>
                  </a:lnTo>
                  <a:lnTo>
                    <a:pt x="95443" y="141888"/>
                  </a:lnTo>
                  <a:lnTo>
                    <a:pt x="95256" y="141876"/>
                  </a:lnTo>
                  <a:lnTo>
                    <a:pt x="95056" y="142940"/>
                  </a:lnTo>
                  <a:lnTo>
                    <a:pt x="94685" y="143319"/>
                  </a:lnTo>
                  <a:lnTo>
                    <a:pt x="94502" y="143230"/>
                  </a:lnTo>
                  <a:lnTo>
                    <a:pt x="94065" y="142679"/>
                  </a:lnTo>
                  <a:lnTo>
                    <a:pt x="92956" y="142642"/>
                  </a:lnTo>
                  <a:lnTo>
                    <a:pt x="92522" y="142493"/>
                  </a:lnTo>
                  <a:lnTo>
                    <a:pt x="91784" y="142556"/>
                  </a:lnTo>
                  <a:lnTo>
                    <a:pt x="90644" y="143125"/>
                  </a:lnTo>
                  <a:lnTo>
                    <a:pt x="90335" y="143050"/>
                  </a:lnTo>
                  <a:lnTo>
                    <a:pt x="89952" y="142727"/>
                  </a:lnTo>
                  <a:lnTo>
                    <a:pt x="89582" y="142834"/>
                  </a:lnTo>
                  <a:lnTo>
                    <a:pt x="89563" y="144949"/>
                  </a:lnTo>
                  <a:lnTo>
                    <a:pt x="87684" y="144979"/>
                  </a:lnTo>
                  <a:lnTo>
                    <a:pt x="85267" y="145038"/>
                  </a:lnTo>
                  <a:lnTo>
                    <a:pt x="85254" y="142675"/>
                  </a:lnTo>
                  <a:lnTo>
                    <a:pt x="85871" y="142657"/>
                  </a:lnTo>
                  <a:lnTo>
                    <a:pt x="85839" y="139900"/>
                  </a:lnTo>
                  <a:lnTo>
                    <a:pt x="85201" y="139345"/>
                  </a:lnTo>
                  <a:lnTo>
                    <a:pt x="84386" y="139610"/>
                  </a:lnTo>
                  <a:lnTo>
                    <a:pt x="84151" y="139130"/>
                  </a:lnTo>
                  <a:lnTo>
                    <a:pt x="83901" y="138982"/>
                  </a:lnTo>
                  <a:lnTo>
                    <a:pt x="83561" y="138982"/>
                  </a:lnTo>
                  <a:lnTo>
                    <a:pt x="83331" y="139094"/>
                  </a:lnTo>
                  <a:lnTo>
                    <a:pt x="82710" y="139110"/>
                  </a:lnTo>
                  <a:lnTo>
                    <a:pt x="82695" y="137541"/>
                  </a:lnTo>
                  <a:lnTo>
                    <a:pt x="82383" y="137067"/>
                  </a:lnTo>
                  <a:lnTo>
                    <a:pt x="82738" y="136754"/>
                  </a:lnTo>
                  <a:lnTo>
                    <a:pt x="84491" y="136745"/>
                  </a:lnTo>
                  <a:lnTo>
                    <a:pt x="84870" y="136484"/>
                  </a:lnTo>
                  <a:lnTo>
                    <a:pt x="85505" y="135551"/>
                  </a:lnTo>
                  <a:lnTo>
                    <a:pt x="83911" y="135559"/>
                  </a:lnTo>
                  <a:lnTo>
                    <a:pt x="83878" y="133186"/>
                  </a:lnTo>
                  <a:lnTo>
                    <a:pt x="83214" y="133208"/>
                  </a:lnTo>
                  <a:lnTo>
                    <a:pt x="83227" y="135332"/>
                  </a:lnTo>
                  <a:lnTo>
                    <a:pt x="83165" y="135582"/>
                  </a:lnTo>
                  <a:lnTo>
                    <a:pt x="82864" y="135831"/>
                  </a:lnTo>
                  <a:lnTo>
                    <a:pt x="82700" y="135783"/>
                  </a:lnTo>
                  <a:lnTo>
                    <a:pt x="82673" y="135596"/>
                  </a:lnTo>
                  <a:lnTo>
                    <a:pt x="79516" y="135697"/>
                  </a:lnTo>
                  <a:lnTo>
                    <a:pt x="79527" y="136869"/>
                  </a:lnTo>
                  <a:lnTo>
                    <a:pt x="78519" y="136928"/>
                  </a:lnTo>
                  <a:lnTo>
                    <a:pt x="78308" y="137307"/>
                  </a:lnTo>
                  <a:lnTo>
                    <a:pt x="78260" y="138553"/>
                  </a:lnTo>
                  <a:lnTo>
                    <a:pt x="78040" y="138988"/>
                  </a:lnTo>
                  <a:lnTo>
                    <a:pt x="77089" y="138906"/>
                  </a:lnTo>
                  <a:lnTo>
                    <a:pt x="76428" y="138981"/>
                  </a:lnTo>
                  <a:lnTo>
                    <a:pt x="73445" y="140229"/>
                  </a:lnTo>
                  <a:lnTo>
                    <a:pt x="73469" y="140385"/>
                  </a:lnTo>
                  <a:lnTo>
                    <a:pt x="72772" y="139773"/>
                  </a:lnTo>
                  <a:lnTo>
                    <a:pt x="72717" y="139520"/>
                  </a:lnTo>
                  <a:lnTo>
                    <a:pt x="72689" y="138355"/>
                  </a:lnTo>
                  <a:lnTo>
                    <a:pt x="70256" y="138438"/>
                  </a:lnTo>
                  <a:lnTo>
                    <a:pt x="70224" y="136083"/>
                  </a:lnTo>
                  <a:lnTo>
                    <a:pt x="72662" y="135986"/>
                  </a:lnTo>
                  <a:lnTo>
                    <a:pt x="72557" y="131203"/>
                  </a:lnTo>
                  <a:lnTo>
                    <a:pt x="72529" y="127792"/>
                  </a:lnTo>
                  <a:lnTo>
                    <a:pt x="72575" y="126410"/>
                  </a:lnTo>
                  <a:lnTo>
                    <a:pt x="77465" y="126204"/>
                  </a:lnTo>
                  <a:lnTo>
                    <a:pt x="77415" y="123827"/>
                  </a:lnTo>
                  <a:lnTo>
                    <a:pt x="73104" y="123990"/>
                  </a:lnTo>
                  <a:lnTo>
                    <a:pt x="73088" y="122059"/>
                  </a:lnTo>
                  <a:lnTo>
                    <a:pt x="73382" y="121955"/>
                  </a:lnTo>
                  <a:lnTo>
                    <a:pt x="73781" y="121122"/>
                  </a:lnTo>
                  <a:lnTo>
                    <a:pt x="74282" y="119734"/>
                  </a:lnTo>
                  <a:lnTo>
                    <a:pt x="74283" y="118321"/>
                  </a:lnTo>
                  <a:lnTo>
                    <a:pt x="75202" y="117759"/>
                  </a:lnTo>
                  <a:lnTo>
                    <a:pt x="75632" y="117655"/>
                  </a:lnTo>
                  <a:lnTo>
                    <a:pt x="76884" y="118373"/>
                  </a:lnTo>
                  <a:lnTo>
                    <a:pt x="78517" y="117890"/>
                  </a:lnTo>
                  <a:lnTo>
                    <a:pt x="79053" y="117946"/>
                  </a:lnTo>
                  <a:lnTo>
                    <a:pt x="79418" y="118115"/>
                  </a:lnTo>
                  <a:lnTo>
                    <a:pt x="79418" y="117966"/>
                  </a:lnTo>
                  <a:lnTo>
                    <a:pt x="79108" y="117724"/>
                  </a:lnTo>
                  <a:lnTo>
                    <a:pt x="77380" y="117746"/>
                  </a:lnTo>
                  <a:lnTo>
                    <a:pt x="77342" y="116108"/>
                  </a:lnTo>
                  <a:lnTo>
                    <a:pt x="67815" y="116131"/>
                  </a:lnTo>
                  <a:lnTo>
                    <a:pt x="67503" y="116131"/>
                  </a:lnTo>
                  <a:lnTo>
                    <a:pt x="67228" y="116131"/>
                  </a:lnTo>
                  <a:lnTo>
                    <a:pt x="67053" y="116131"/>
                  </a:lnTo>
                  <a:lnTo>
                    <a:pt x="67152" y="115986"/>
                  </a:lnTo>
                  <a:lnTo>
                    <a:pt x="67432" y="115671"/>
                  </a:lnTo>
                  <a:lnTo>
                    <a:pt x="67852" y="115391"/>
                  </a:lnTo>
                  <a:lnTo>
                    <a:pt x="69170" y="114876"/>
                  </a:lnTo>
                  <a:lnTo>
                    <a:pt x="69462" y="114653"/>
                  </a:lnTo>
                  <a:lnTo>
                    <a:pt x="69992" y="113918"/>
                  </a:lnTo>
                  <a:lnTo>
                    <a:pt x="70202" y="113380"/>
                  </a:lnTo>
                  <a:lnTo>
                    <a:pt x="70304" y="112876"/>
                  </a:lnTo>
                  <a:lnTo>
                    <a:pt x="70362" y="110316"/>
                  </a:lnTo>
                  <a:lnTo>
                    <a:pt x="70850" y="108930"/>
                  </a:lnTo>
                  <a:lnTo>
                    <a:pt x="71130" y="108166"/>
                  </a:lnTo>
                  <a:lnTo>
                    <a:pt x="71988" y="107210"/>
                  </a:lnTo>
                  <a:lnTo>
                    <a:pt x="72114" y="106887"/>
                  </a:lnTo>
                  <a:lnTo>
                    <a:pt x="72027" y="106097"/>
                  </a:lnTo>
                  <a:lnTo>
                    <a:pt x="71931" y="105796"/>
                  </a:lnTo>
                  <a:lnTo>
                    <a:pt x="71609" y="105093"/>
                  </a:lnTo>
                  <a:lnTo>
                    <a:pt x="71364" y="105160"/>
                  </a:lnTo>
                  <a:lnTo>
                    <a:pt x="71133" y="104227"/>
                  </a:lnTo>
                  <a:lnTo>
                    <a:pt x="70940" y="102638"/>
                  </a:lnTo>
                  <a:lnTo>
                    <a:pt x="70772" y="102121"/>
                  </a:lnTo>
                  <a:lnTo>
                    <a:pt x="69831" y="101032"/>
                  </a:lnTo>
                  <a:lnTo>
                    <a:pt x="68685" y="98949"/>
                  </a:lnTo>
                  <a:lnTo>
                    <a:pt x="68418" y="98685"/>
                  </a:lnTo>
                  <a:lnTo>
                    <a:pt x="67893" y="98425"/>
                  </a:lnTo>
                  <a:lnTo>
                    <a:pt x="67614" y="98168"/>
                  </a:lnTo>
                  <a:lnTo>
                    <a:pt x="66966" y="97130"/>
                  </a:lnTo>
                  <a:lnTo>
                    <a:pt x="66821" y="96461"/>
                  </a:lnTo>
                  <a:lnTo>
                    <a:pt x="67118" y="95050"/>
                  </a:lnTo>
                  <a:lnTo>
                    <a:pt x="66452" y="95032"/>
                  </a:lnTo>
                  <a:lnTo>
                    <a:pt x="62325" y="94979"/>
                  </a:lnTo>
                  <a:lnTo>
                    <a:pt x="61675" y="94977"/>
                  </a:lnTo>
                  <a:lnTo>
                    <a:pt x="53077" y="94943"/>
                  </a:lnTo>
                  <a:lnTo>
                    <a:pt x="53086" y="102909"/>
                  </a:lnTo>
                  <a:lnTo>
                    <a:pt x="50586" y="102934"/>
                  </a:lnTo>
                  <a:lnTo>
                    <a:pt x="50596" y="106185"/>
                  </a:lnTo>
                  <a:lnTo>
                    <a:pt x="50078" y="106222"/>
                  </a:lnTo>
                  <a:lnTo>
                    <a:pt x="49470" y="106464"/>
                  </a:lnTo>
                  <a:lnTo>
                    <a:pt x="49470" y="106702"/>
                  </a:lnTo>
                  <a:lnTo>
                    <a:pt x="48527" y="106557"/>
                  </a:lnTo>
                  <a:lnTo>
                    <a:pt x="48031" y="106374"/>
                  </a:lnTo>
                  <a:lnTo>
                    <a:pt x="48112" y="106073"/>
                  </a:lnTo>
                  <a:lnTo>
                    <a:pt x="48110" y="102900"/>
                  </a:lnTo>
                  <a:lnTo>
                    <a:pt x="45587" y="102814"/>
                  </a:lnTo>
                  <a:lnTo>
                    <a:pt x="45561" y="96870"/>
                  </a:lnTo>
                  <a:lnTo>
                    <a:pt x="40542" y="96962"/>
                  </a:lnTo>
                  <a:lnTo>
                    <a:pt x="40554" y="94938"/>
                  </a:lnTo>
                  <a:lnTo>
                    <a:pt x="34981" y="94951"/>
                  </a:lnTo>
                  <a:lnTo>
                    <a:pt x="33102" y="94964"/>
                  </a:lnTo>
                  <a:lnTo>
                    <a:pt x="33063" y="96188"/>
                  </a:lnTo>
                  <a:lnTo>
                    <a:pt x="32404" y="96187"/>
                  </a:lnTo>
                  <a:lnTo>
                    <a:pt x="31851" y="96707"/>
                  </a:lnTo>
                  <a:lnTo>
                    <a:pt x="31268" y="97008"/>
                  </a:lnTo>
                  <a:lnTo>
                    <a:pt x="30772" y="97008"/>
                  </a:lnTo>
                  <a:lnTo>
                    <a:pt x="30765" y="94947"/>
                  </a:lnTo>
                  <a:lnTo>
                    <a:pt x="18325" y="94970"/>
                  </a:lnTo>
                  <a:lnTo>
                    <a:pt x="18331" y="97087"/>
                  </a:lnTo>
                  <a:lnTo>
                    <a:pt x="16183" y="97095"/>
                  </a:lnTo>
                  <a:lnTo>
                    <a:pt x="15920" y="97284"/>
                  </a:lnTo>
                  <a:lnTo>
                    <a:pt x="15802" y="98195"/>
                  </a:lnTo>
                  <a:lnTo>
                    <a:pt x="15637" y="98281"/>
                  </a:lnTo>
                  <a:lnTo>
                    <a:pt x="12540" y="98253"/>
                  </a:lnTo>
                  <a:lnTo>
                    <a:pt x="12442" y="98399"/>
                  </a:lnTo>
                  <a:lnTo>
                    <a:pt x="11920" y="98265"/>
                  </a:lnTo>
                  <a:lnTo>
                    <a:pt x="9149" y="98126"/>
                  </a:lnTo>
                  <a:lnTo>
                    <a:pt x="9082" y="97918"/>
                  </a:lnTo>
                  <a:lnTo>
                    <a:pt x="9094" y="97070"/>
                  </a:lnTo>
                  <a:lnTo>
                    <a:pt x="8686" y="97137"/>
                  </a:lnTo>
                  <a:lnTo>
                    <a:pt x="7917" y="99295"/>
                  </a:lnTo>
                  <a:lnTo>
                    <a:pt x="6313" y="99270"/>
                  </a:lnTo>
                  <a:lnTo>
                    <a:pt x="5975" y="98694"/>
                  </a:lnTo>
                  <a:lnTo>
                    <a:pt x="5975" y="98542"/>
                  </a:lnTo>
                  <a:lnTo>
                    <a:pt x="3484" y="94872"/>
                  </a:lnTo>
                  <a:lnTo>
                    <a:pt x="2411" y="94863"/>
                  </a:lnTo>
                  <a:lnTo>
                    <a:pt x="2454" y="92195"/>
                  </a:lnTo>
                  <a:lnTo>
                    <a:pt x="2504" y="89059"/>
                  </a:lnTo>
                  <a:lnTo>
                    <a:pt x="2507" y="88916"/>
                  </a:lnTo>
                  <a:lnTo>
                    <a:pt x="2547" y="79553"/>
                  </a:lnTo>
                  <a:lnTo>
                    <a:pt x="2544" y="78436"/>
                  </a:lnTo>
                  <a:lnTo>
                    <a:pt x="2555" y="77815"/>
                  </a:lnTo>
                  <a:lnTo>
                    <a:pt x="2531" y="76063"/>
                  </a:lnTo>
                  <a:lnTo>
                    <a:pt x="60" y="76030"/>
                  </a:lnTo>
                  <a:lnTo>
                    <a:pt x="0" y="68294"/>
                  </a:lnTo>
                  <a:lnTo>
                    <a:pt x="2540" y="68997"/>
                  </a:lnTo>
                  <a:lnTo>
                    <a:pt x="2546" y="59438"/>
                  </a:lnTo>
                  <a:lnTo>
                    <a:pt x="2544" y="58544"/>
                  </a:lnTo>
                  <a:lnTo>
                    <a:pt x="2534" y="57005"/>
                  </a:lnTo>
                  <a:lnTo>
                    <a:pt x="2528" y="56111"/>
                  </a:lnTo>
                  <a:lnTo>
                    <a:pt x="2518" y="55818"/>
                  </a:lnTo>
                  <a:lnTo>
                    <a:pt x="2500" y="54951"/>
                  </a:lnTo>
                  <a:lnTo>
                    <a:pt x="2477" y="53803"/>
                  </a:lnTo>
                  <a:lnTo>
                    <a:pt x="2470" y="49832"/>
                  </a:lnTo>
                  <a:lnTo>
                    <a:pt x="5400" y="49857"/>
                  </a:lnTo>
                  <a:lnTo>
                    <a:pt x="5449" y="48634"/>
                  </a:lnTo>
                  <a:lnTo>
                    <a:pt x="7264" y="48653"/>
                  </a:lnTo>
                  <a:lnTo>
                    <a:pt x="7274" y="49875"/>
                  </a:lnTo>
                  <a:lnTo>
                    <a:pt x="12237" y="49894"/>
                  </a:lnTo>
                  <a:lnTo>
                    <a:pt x="12263" y="51947"/>
                  </a:lnTo>
                  <a:lnTo>
                    <a:pt x="12318" y="52397"/>
                  </a:lnTo>
                  <a:lnTo>
                    <a:pt x="13256" y="51657"/>
                  </a:lnTo>
                  <a:lnTo>
                    <a:pt x="13697" y="51125"/>
                  </a:lnTo>
                  <a:lnTo>
                    <a:pt x="13536" y="51058"/>
                  </a:lnTo>
                  <a:lnTo>
                    <a:pt x="13513" y="49906"/>
                  </a:lnTo>
                  <a:lnTo>
                    <a:pt x="17240" y="49881"/>
                  </a:lnTo>
                  <a:lnTo>
                    <a:pt x="17289" y="52224"/>
                  </a:lnTo>
                  <a:lnTo>
                    <a:pt x="18332" y="52216"/>
                  </a:lnTo>
                  <a:lnTo>
                    <a:pt x="18415" y="51599"/>
                  </a:lnTo>
                  <a:lnTo>
                    <a:pt x="19502" y="51597"/>
                  </a:lnTo>
                  <a:lnTo>
                    <a:pt x="19375" y="50787"/>
                  </a:lnTo>
                  <a:lnTo>
                    <a:pt x="19466" y="50248"/>
                  </a:lnTo>
                  <a:lnTo>
                    <a:pt x="19556" y="50081"/>
                  </a:lnTo>
                  <a:lnTo>
                    <a:pt x="20013" y="49675"/>
                  </a:lnTo>
                  <a:lnTo>
                    <a:pt x="20233" y="49281"/>
                  </a:lnTo>
                  <a:lnTo>
                    <a:pt x="20245" y="49132"/>
                  </a:lnTo>
                  <a:lnTo>
                    <a:pt x="20237" y="48463"/>
                  </a:lnTo>
                  <a:lnTo>
                    <a:pt x="20154" y="48013"/>
                  </a:lnTo>
                  <a:lnTo>
                    <a:pt x="19926" y="47831"/>
                  </a:lnTo>
                  <a:lnTo>
                    <a:pt x="19571" y="47727"/>
                  </a:lnTo>
                  <a:lnTo>
                    <a:pt x="19526" y="45194"/>
                  </a:lnTo>
                  <a:lnTo>
                    <a:pt x="20645" y="45168"/>
                  </a:lnTo>
                  <a:lnTo>
                    <a:pt x="20168" y="43885"/>
                  </a:lnTo>
                  <a:lnTo>
                    <a:pt x="20093" y="43133"/>
                  </a:lnTo>
                  <a:lnTo>
                    <a:pt x="19757" y="42364"/>
                  </a:lnTo>
                  <a:lnTo>
                    <a:pt x="19442" y="41880"/>
                  </a:lnTo>
                  <a:lnTo>
                    <a:pt x="19457" y="41642"/>
                  </a:lnTo>
                  <a:lnTo>
                    <a:pt x="20931" y="41625"/>
                  </a:lnTo>
                  <a:lnTo>
                    <a:pt x="20694" y="39990"/>
                  </a:lnTo>
                  <a:lnTo>
                    <a:pt x="20745" y="39596"/>
                  </a:lnTo>
                  <a:lnTo>
                    <a:pt x="22367" y="37923"/>
                  </a:lnTo>
                  <a:lnTo>
                    <a:pt x="24384" y="37877"/>
                  </a:lnTo>
                  <a:lnTo>
                    <a:pt x="25511" y="37880"/>
                  </a:lnTo>
                  <a:lnTo>
                    <a:pt x="28304" y="37866"/>
                  </a:lnTo>
                  <a:lnTo>
                    <a:pt x="28370" y="41370"/>
                  </a:lnTo>
                  <a:lnTo>
                    <a:pt x="28594" y="41385"/>
                  </a:lnTo>
                  <a:lnTo>
                    <a:pt x="29154" y="41329"/>
                  </a:lnTo>
                  <a:lnTo>
                    <a:pt x="29493" y="41110"/>
                  </a:lnTo>
                  <a:lnTo>
                    <a:pt x="29432" y="40955"/>
                  </a:lnTo>
                  <a:lnTo>
                    <a:pt x="30116" y="37856"/>
                  </a:lnTo>
                  <a:lnTo>
                    <a:pt x="31722" y="37849"/>
                  </a:lnTo>
                  <a:lnTo>
                    <a:pt x="31688" y="34886"/>
                  </a:lnTo>
                  <a:lnTo>
                    <a:pt x="32399" y="34547"/>
                  </a:lnTo>
                  <a:lnTo>
                    <a:pt x="33078" y="34339"/>
                  </a:lnTo>
                  <a:lnTo>
                    <a:pt x="36364" y="34240"/>
                  </a:lnTo>
                  <a:lnTo>
                    <a:pt x="37397" y="33887"/>
                  </a:lnTo>
                  <a:lnTo>
                    <a:pt x="38044" y="33344"/>
                  </a:lnTo>
                  <a:lnTo>
                    <a:pt x="39179" y="32664"/>
                  </a:lnTo>
                  <a:lnTo>
                    <a:pt x="39598" y="31591"/>
                  </a:lnTo>
                  <a:lnTo>
                    <a:pt x="39622" y="31258"/>
                  </a:lnTo>
                  <a:lnTo>
                    <a:pt x="39815" y="31053"/>
                  </a:lnTo>
                  <a:lnTo>
                    <a:pt x="42992" y="31031"/>
                  </a:lnTo>
                  <a:lnTo>
                    <a:pt x="43209" y="31109"/>
                  </a:lnTo>
                  <a:lnTo>
                    <a:pt x="44391" y="31960"/>
                  </a:lnTo>
                  <a:lnTo>
                    <a:pt x="45733" y="32005"/>
                  </a:lnTo>
                  <a:lnTo>
                    <a:pt x="46624" y="32343"/>
                  </a:lnTo>
                  <a:lnTo>
                    <a:pt x="46944" y="32630"/>
                  </a:lnTo>
                  <a:lnTo>
                    <a:pt x="47926" y="33215"/>
                  </a:lnTo>
                  <a:lnTo>
                    <a:pt x="49155" y="33216"/>
                  </a:lnTo>
                  <a:lnTo>
                    <a:pt x="49133" y="29133"/>
                  </a:lnTo>
                  <a:lnTo>
                    <a:pt x="49115" y="27251"/>
                  </a:lnTo>
                  <a:lnTo>
                    <a:pt x="54085" y="27294"/>
                  </a:lnTo>
                  <a:lnTo>
                    <a:pt x="54061" y="24850"/>
                  </a:lnTo>
                  <a:lnTo>
                    <a:pt x="54361" y="24835"/>
                  </a:lnTo>
                  <a:lnTo>
                    <a:pt x="55123" y="24608"/>
                  </a:lnTo>
                  <a:lnTo>
                    <a:pt x="55312" y="24407"/>
                  </a:lnTo>
                  <a:lnTo>
                    <a:pt x="55414" y="23821"/>
                  </a:lnTo>
                  <a:lnTo>
                    <a:pt x="53336" y="23808"/>
                  </a:lnTo>
                  <a:lnTo>
                    <a:pt x="52651" y="24266"/>
                  </a:lnTo>
                  <a:lnTo>
                    <a:pt x="52619" y="24430"/>
                  </a:lnTo>
                  <a:lnTo>
                    <a:pt x="52667" y="24579"/>
                  </a:lnTo>
                  <a:lnTo>
                    <a:pt x="52864" y="24605"/>
                  </a:lnTo>
                  <a:lnTo>
                    <a:pt x="52785" y="24872"/>
                  </a:lnTo>
                  <a:lnTo>
                    <a:pt x="51573" y="24977"/>
                  </a:lnTo>
                  <a:lnTo>
                    <a:pt x="51183" y="24825"/>
                  </a:lnTo>
                  <a:lnTo>
                    <a:pt x="49056" y="24980"/>
                  </a:lnTo>
                  <a:lnTo>
                    <a:pt x="49022" y="23785"/>
                  </a:lnTo>
                  <a:lnTo>
                    <a:pt x="49179" y="17904"/>
                  </a:lnTo>
                  <a:lnTo>
                    <a:pt x="54138" y="17939"/>
                  </a:lnTo>
                  <a:lnTo>
                    <a:pt x="54288" y="18921"/>
                  </a:lnTo>
                  <a:lnTo>
                    <a:pt x="54758" y="18530"/>
                  </a:lnTo>
                  <a:lnTo>
                    <a:pt x="55710" y="18474"/>
                  </a:lnTo>
                  <a:lnTo>
                    <a:pt x="56232" y="18296"/>
                  </a:lnTo>
                  <a:lnTo>
                    <a:pt x="56650" y="17927"/>
                  </a:lnTo>
                  <a:lnTo>
                    <a:pt x="60325" y="17913"/>
                  </a:lnTo>
                  <a:lnTo>
                    <a:pt x="60361" y="15558"/>
                  </a:lnTo>
                  <a:lnTo>
                    <a:pt x="61294" y="15410"/>
                  </a:lnTo>
                  <a:lnTo>
                    <a:pt x="61290" y="14796"/>
                  </a:lnTo>
                  <a:lnTo>
                    <a:pt x="61638" y="14796"/>
                  </a:lnTo>
                  <a:lnTo>
                    <a:pt x="61633" y="15540"/>
                  </a:lnTo>
                  <a:lnTo>
                    <a:pt x="62161" y="15533"/>
                  </a:lnTo>
                  <a:lnTo>
                    <a:pt x="62922" y="15150"/>
                  </a:lnTo>
                  <a:lnTo>
                    <a:pt x="64301" y="14998"/>
                  </a:lnTo>
                  <a:lnTo>
                    <a:pt x="64677" y="14764"/>
                  </a:lnTo>
                  <a:lnTo>
                    <a:pt x="65593" y="13410"/>
                  </a:lnTo>
                  <a:lnTo>
                    <a:pt x="65776" y="13308"/>
                  </a:lnTo>
                  <a:lnTo>
                    <a:pt x="65715" y="13012"/>
                  </a:lnTo>
                  <a:lnTo>
                    <a:pt x="65431" y="12886"/>
                  </a:lnTo>
                  <a:lnTo>
                    <a:pt x="62421" y="12892"/>
                  </a:lnTo>
                  <a:lnTo>
                    <a:pt x="62417" y="12464"/>
                  </a:lnTo>
                  <a:lnTo>
                    <a:pt x="61650" y="12453"/>
                  </a:lnTo>
                  <a:lnTo>
                    <a:pt x="61652" y="10514"/>
                  </a:lnTo>
                  <a:lnTo>
                    <a:pt x="60909" y="10469"/>
                  </a:lnTo>
                  <a:lnTo>
                    <a:pt x="60925" y="9688"/>
                  </a:lnTo>
                  <a:lnTo>
                    <a:pt x="60063" y="9680"/>
                  </a:lnTo>
                  <a:lnTo>
                    <a:pt x="59640" y="9118"/>
                  </a:lnTo>
                  <a:lnTo>
                    <a:pt x="59210" y="8255"/>
                  </a:lnTo>
                  <a:lnTo>
                    <a:pt x="59173" y="7303"/>
                  </a:lnTo>
                  <a:lnTo>
                    <a:pt x="60285" y="7300"/>
                  </a:lnTo>
                  <a:lnTo>
                    <a:pt x="61164" y="8124"/>
                  </a:lnTo>
                  <a:lnTo>
                    <a:pt x="62721" y="7691"/>
                  </a:lnTo>
                  <a:lnTo>
                    <a:pt x="64125" y="7703"/>
                  </a:lnTo>
                  <a:lnTo>
                    <a:pt x="64160" y="8518"/>
                  </a:lnTo>
                  <a:lnTo>
                    <a:pt x="66642" y="8533"/>
                  </a:lnTo>
                  <a:lnTo>
                    <a:pt x="66668" y="5427"/>
                  </a:lnTo>
                  <a:lnTo>
                    <a:pt x="69153" y="6802"/>
                  </a:lnTo>
                  <a:lnTo>
                    <a:pt x="69168" y="6143"/>
                  </a:lnTo>
                  <a:lnTo>
                    <a:pt x="82243" y="6134"/>
                  </a:lnTo>
                  <a:lnTo>
                    <a:pt x="82258" y="9672"/>
                  </a:lnTo>
                  <a:lnTo>
                    <a:pt x="85385" y="9662"/>
                  </a:lnTo>
                  <a:lnTo>
                    <a:pt x="85394" y="10645"/>
                  </a:lnTo>
                  <a:lnTo>
                    <a:pt x="87212" y="8904"/>
                  </a:lnTo>
                  <a:lnTo>
                    <a:pt x="87267" y="4983"/>
                  </a:lnTo>
                  <a:lnTo>
                    <a:pt x="90358" y="4983"/>
                  </a:lnTo>
                  <a:lnTo>
                    <a:pt x="90388" y="4298"/>
                  </a:lnTo>
                  <a:lnTo>
                    <a:pt x="90998" y="3655"/>
                  </a:lnTo>
                  <a:lnTo>
                    <a:pt x="90994" y="2623"/>
                  </a:lnTo>
                  <a:lnTo>
                    <a:pt x="91670" y="2632"/>
                  </a:lnTo>
                  <a:lnTo>
                    <a:pt x="91668" y="5451"/>
                  </a:lnTo>
                  <a:lnTo>
                    <a:pt x="93692" y="3726"/>
                  </a:lnTo>
                  <a:lnTo>
                    <a:pt x="95066" y="2421"/>
                  </a:lnTo>
                  <a:lnTo>
                    <a:pt x="96391" y="2392"/>
                  </a:lnTo>
                  <a:lnTo>
                    <a:pt x="96456" y="3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1" name="pg792">
              <a:extLst>
                <a:ext uri="{FF2B5EF4-FFF2-40B4-BE49-F238E27FC236}">
                  <a16:creationId xmlns:a16="http://schemas.microsoft.com/office/drawing/2014/main" id="{4EFA18DC-CEF1-F542-84DF-650314ADD7AC}"/>
                </a:ext>
              </a:extLst>
            </p:cNvPr>
            <p:cNvSpPr/>
            <p:nvPr/>
          </p:nvSpPr>
          <p:spPr>
            <a:xfrm>
              <a:off x="5178248" y="2761085"/>
              <a:ext cx="214185" cy="193447"/>
            </a:xfrm>
            <a:custGeom>
              <a:avLst/>
              <a:gdLst/>
              <a:ahLst/>
              <a:cxnLst/>
              <a:rect l="0" t="0" r="0" b="0"/>
              <a:pathLst>
                <a:path w="214185" h="193447">
                  <a:moveTo>
                    <a:pt x="214104" y="31577"/>
                  </a:moveTo>
                  <a:lnTo>
                    <a:pt x="214090" y="31927"/>
                  </a:lnTo>
                  <a:lnTo>
                    <a:pt x="214176" y="32254"/>
                  </a:lnTo>
                  <a:lnTo>
                    <a:pt x="214175" y="34018"/>
                  </a:lnTo>
                  <a:lnTo>
                    <a:pt x="206631" y="34004"/>
                  </a:lnTo>
                  <a:lnTo>
                    <a:pt x="206643" y="37627"/>
                  </a:lnTo>
                  <a:lnTo>
                    <a:pt x="205458" y="37571"/>
                  </a:lnTo>
                  <a:lnTo>
                    <a:pt x="205458" y="38705"/>
                  </a:lnTo>
                  <a:lnTo>
                    <a:pt x="204837" y="38705"/>
                  </a:lnTo>
                  <a:lnTo>
                    <a:pt x="204837" y="39948"/>
                  </a:lnTo>
                  <a:lnTo>
                    <a:pt x="202903" y="39942"/>
                  </a:lnTo>
                  <a:lnTo>
                    <a:pt x="202886" y="43350"/>
                  </a:lnTo>
                  <a:lnTo>
                    <a:pt x="203237" y="43312"/>
                  </a:lnTo>
                  <a:lnTo>
                    <a:pt x="203417" y="43628"/>
                  </a:lnTo>
                  <a:lnTo>
                    <a:pt x="204060" y="43978"/>
                  </a:lnTo>
                  <a:lnTo>
                    <a:pt x="204323" y="44016"/>
                  </a:lnTo>
                  <a:lnTo>
                    <a:pt x="204323" y="45901"/>
                  </a:lnTo>
                  <a:lnTo>
                    <a:pt x="202874" y="45913"/>
                  </a:lnTo>
                  <a:lnTo>
                    <a:pt x="202881" y="47069"/>
                  </a:lnTo>
                  <a:lnTo>
                    <a:pt x="200381" y="47065"/>
                  </a:lnTo>
                  <a:lnTo>
                    <a:pt x="200380" y="48257"/>
                  </a:lnTo>
                  <a:lnTo>
                    <a:pt x="197944" y="48239"/>
                  </a:lnTo>
                  <a:lnTo>
                    <a:pt x="197974" y="50619"/>
                  </a:lnTo>
                  <a:lnTo>
                    <a:pt x="197988" y="53007"/>
                  </a:lnTo>
                  <a:lnTo>
                    <a:pt x="200449" y="53018"/>
                  </a:lnTo>
                  <a:lnTo>
                    <a:pt x="200523" y="60131"/>
                  </a:lnTo>
                  <a:lnTo>
                    <a:pt x="196861" y="60074"/>
                  </a:lnTo>
                  <a:lnTo>
                    <a:pt x="196854" y="62456"/>
                  </a:lnTo>
                  <a:lnTo>
                    <a:pt x="191848" y="62454"/>
                  </a:lnTo>
                  <a:lnTo>
                    <a:pt x="186832" y="62421"/>
                  </a:lnTo>
                  <a:lnTo>
                    <a:pt x="186859" y="57740"/>
                  </a:lnTo>
                  <a:lnTo>
                    <a:pt x="186861" y="55858"/>
                  </a:lnTo>
                  <a:lnTo>
                    <a:pt x="185986" y="55885"/>
                  </a:lnTo>
                  <a:lnTo>
                    <a:pt x="185001" y="56060"/>
                  </a:lnTo>
                  <a:lnTo>
                    <a:pt x="184622" y="55487"/>
                  </a:lnTo>
                  <a:lnTo>
                    <a:pt x="184455" y="55355"/>
                  </a:lnTo>
                  <a:lnTo>
                    <a:pt x="181911" y="55372"/>
                  </a:lnTo>
                  <a:lnTo>
                    <a:pt x="180407" y="55277"/>
                  </a:lnTo>
                  <a:lnTo>
                    <a:pt x="179948" y="55345"/>
                  </a:lnTo>
                  <a:lnTo>
                    <a:pt x="178666" y="56684"/>
                  </a:lnTo>
                  <a:lnTo>
                    <a:pt x="179115" y="56896"/>
                  </a:lnTo>
                  <a:lnTo>
                    <a:pt x="179502" y="56859"/>
                  </a:lnTo>
                  <a:lnTo>
                    <a:pt x="180252" y="57599"/>
                  </a:lnTo>
                  <a:lnTo>
                    <a:pt x="180624" y="58804"/>
                  </a:lnTo>
                  <a:lnTo>
                    <a:pt x="179395" y="58795"/>
                  </a:lnTo>
                  <a:lnTo>
                    <a:pt x="179258" y="60539"/>
                  </a:lnTo>
                  <a:lnTo>
                    <a:pt x="177679" y="58764"/>
                  </a:lnTo>
                  <a:lnTo>
                    <a:pt x="176945" y="58813"/>
                  </a:lnTo>
                  <a:lnTo>
                    <a:pt x="176933" y="58973"/>
                  </a:lnTo>
                  <a:lnTo>
                    <a:pt x="176909" y="61008"/>
                  </a:lnTo>
                  <a:lnTo>
                    <a:pt x="176576" y="61108"/>
                  </a:lnTo>
                  <a:lnTo>
                    <a:pt x="176511" y="60565"/>
                  </a:lnTo>
                  <a:lnTo>
                    <a:pt x="176347" y="60346"/>
                  </a:lnTo>
                  <a:lnTo>
                    <a:pt x="176046" y="60349"/>
                  </a:lnTo>
                  <a:lnTo>
                    <a:pt x="175667" y="60610"/>
                  </a:lnTo>
                  <a:lnTo>
                    <a:pt x="175468" y="60625"/>
                  </a:lnTo>
                  <a:lnTo>
                    <a:pt x="175225" y="60543"/>
                  </a:lnTo>
                  <a:lnTo>
                    <a:pt x="174452" y="59966"/>
                  </a:lnTo>
                  <a:lnTo>
                    <a:pt x="174436" y="61108"/>
                  </a:lnTo>
                  <a:lnTo>
                    <a:pt x="174425" y="62298"/>
                  </a:lnTo>
                  <a:lnTo>
                    <a:pt x="164757" y="62247"/>
                  </a:lnTo>
                  <a:lnTo>
                    <a:pt x="164786" y="63218"/>
                  </a:lnTo>
                  <a:lnTo>
                    <a:pt x="164325" y="63560"/>
                  </a:lnTo>
                  <a:lnTo>
                    <a:pt x="163422" y="63497"/>
                  </a:lnTo>
                  <a:lnTo>
                    <a:pt x="162989" y="63225"/>
                  </a:lnTo>
                  <a:lnTo>
                    <a:pt x="162840" y="63255"/>
                  </a:lnTo>
                  <a:lnTo>
                    <a:pt x="162735" y="63419"/>
                  </a:lnTo>
                  <a:lnTo>
                    <a:pt x="162762" y="63604"/>
                  </a:lnTo>
                  <a:lnTo>
                    <a:pt x="163192" y="64415"/>
                  </a:lnTo>
                  <a:lnTo>
                    <a:pt x="163456" y="64646"/>
                  </a:lnTo>
                  <a:lnTo>
                    <a:pt x="164527" y="64713"/>
                  </a:lnTo>
                  <a:lnTo>
                    <a:pt x="164492" y="71791"/>
                  </a:lnTo>
                  <a:lnTo>
                    <a:pt x="164459" y="74164"/>
                  </a:lnTo>
                  <a:lnTo>
                    <a:pt x="161982" y="74122"/>
                  </a:lnTo>
                  <a:lnTo>
                    <a:pt x="161986" y="71742"/>
                  </a:lnTo>
                  <a:lnTo>
                    <a:pt x="159477" y="71719"/>
                  </a:lnTo>
                  <a:lnTo>
                    <a:pt x="154497" y="71716"/>
                  </a:lnTo>
                  <a:lnTo>
                    <a:pt x="154494" y="74074"/>
                  </a:lnTo>
                  <a:lnTo>
                    <a:pt x="155563" y="74081"/>
                  </a:lnTo>
                  <a:lnTo>
                    <a:pt x="156180" y="75278"/>
                  </a:lnTo>
                  <a:lnTo>
                    <a:pt x="155626" y="75621"/>
                  </a:lnTo>
                  <a:lnTo>
                    <a:pt x="155022" y="75784"/>
                  </a:lnTo>
                  <a:lnTo>
                    <a:pt x="154936" y="75941"/>
                  </a:lnTo>
                  <a:lnTo>
                    <a:pt x="154878" y="76465"/>
                  </a:lnTo>
                  <a:lnTo>
                    <a:pt x="154312" y="76949"/>
                  </a:lnTo>
                  <a:lnTo>
                    <a:pt x="153130" y="77410"/>
                  </a:lnTo>
                  <a:lnTo>
                    <a:pt x="152300" y="77965"/>
                  </a:lnTo>
                  <a:lnTo>
                    <a:pt x="151951" y="78152"/>
                  </a:lnTo>
                  <a:lnTo>
                    <a:pt x="151680" y="77917"/>
                  </a:lnTo>
                  <a:lnTo>
                    <a:pt x="151208" y="78159"/>
                  </a:lnTo>
                  <a:lnTo>
                    <a:pt x="151169" y="78304"/>
                  </a:lnTo>
                  <a:lnTo>
                    <a:pt x="151371" y="78522"/>
                  </a:lnTo>
                  <a:lnTo>
                    <a:pt x="151282" y="79007"/>
                  </a:lnTo>
                  <a:lnTo>
                    <a:pt x="150697" y="79320"/>
                  </a:lnTo>
                  <a:lnTo>
                    <a:pt x="150490" y="79253"/>
                  </a:lnTo>
                  <a:lnTo>
                    <a:pt x="149343" y="80544"/>
                  </a:lnTo>
                  <a:lnTo>
                    <a:pt x="149039" y="81052"/>
                  </a:lnTo>
                  <a:lnTo>
                    <a:pt x="147167" y="80163"/>
                  </a:lnTo>
                  <a:lnTo>
                    <a:pt x="144520" y="79321"/>
                  </a:lnTo>
                  <a:lnTo>
                    <a:pt x="144518" y="83535"/>
                  </a:lnTo>
                  <a:lnTo>
                    <a:pt x="142055" y="83509"/>
                  </a:lnTo>
                  <a:lnTo>
                    <a:pt x="142039" y="85926"/>
                  </a:lnTo>
                  <a:lnTo>
                    <a:pt x="139568" y="85889"/>
                  </a:lnTo>
                  <a:lnTo>
                    <a:pt x="139558" y="89310"/>
                  </a:lnTo>
                  <a:lnTo>
                    <a:pt x="138096" y="90003"/>
                  </a:lnTo>
                  <a:lnTo>
                    <a:pt x="137061" y="90096"/>
                  </a:lnTo>
                  <a:lnTo>
                    <a:pt x="137079" y="97750"/>
                  </a:lnTo>
                  <a:lnTo>
                    <a:pt x="139527" y="97761"/>
                  </a:lnTo>
                  <a:lnTo>
                    <a:pt x="139521" y="100111"/>
                  </a:lnTo>
                  <a:lnTo>
                    <a:pt x="139521" y="102840"/>
                  </a:lnTo>
                  <a:lnTo>
                    <a:pt x="136494" y="103775"/>
                  </a:lnTo>
                  <a:lnTo>
                    <a:pt x="134957" y="104066"/>
                  </a:lnTo>
                  <a:lnTo>
                    <a:pt x="134121" y="104553"/>
                  </a:lnTo>
                  <a:lnTo>
                    <a:pt x="134073" y="104845"/>
                  </a:lnTo>
                  <a:lnTo>
                    <a:pt x="134596" y="104849"/>
                  </a:lnTo>
                  <a:lnTo>
                    <a:pt x="135335" y="104846"/>
                  </a:lnTo>
                  <a:lnTo>
                    <a:pt x="137061" y="104868"/>
                  </a:lnTo>
                  <a:lnTo>
                    <a:pt x="137040" y="106017"/>
                  </a:lnTo>
                  <a:lnTo>
                    <a:pt x="136446" y="106014"/>
                  </a:lnTo>
                  <a:lnTo>
                    <a:pt x="136429" y="106603"/>
                  </a:lnTo>
                  <a:lnTo>
                    <a:pt x="137035" y="106608"/>
                  </a:lnTo>
                  <a:lnTo>
                    <a:pt x="136944" y="114423"/>
                  </a:lnTo>
                  <a:lnTo>
                    <a:pt x="136785" y="114521"/>
                  </a:lnTo>
                  <a:lnTo>
                    <a:pt x="135951" y="113880"/>
                  </a:lnTo>
                  <a:lnTo>
                    <a:pt x="135733" y="114007"/>
                  </a:lnTo>
                  <a:lnTo>
                    <a:pt x="133960" y="113841"/>
                  </a:lnTo>
                  <a:lnTo>
                    <a:pt x="133387" y="114250"/>
                  </a:lnTo>
                  <a:lnTo>
                    <a:pt x="132921" y="114414"/>
                  </a:lnTo>
                  <a:lnTo>
                    <a:pt x="132002" y="114467"/>
                  </a:lnTo>
                  <a:lnTo>
                    <a:pt x="131980" y="115637"/>
                  </a:lnTo>
                  <a:lnTo>
                    <a:pt x="134916" y="115585"/>
                  </a:lnTo>
                  <a:lnTo>
                    <a:pt x="135881" y="115138"/>
                  </a:lnTo>
                  <a:lnTo>
                    <a:pt x="136939" y="115505"/>
                  </a:lnTo>
                  <a:lnTo>
                    <a:pt x="136878" y="119043"/>
                  </a:lnTo>
                  <a:lnTo>
                    <a:pt x="132308" y="118999"/>
                  </a:lnTo>
                  <a:lnTo>
                    <a:pt x="132005" y="118843"/>
                  </a:lnTo>
                  <a:lnTo>
                    <a:pt x="131923" y="118995"/>
                  </a:lnTo>
                  <a:lnTo>
                    <a:pt x="131843" y="123743"/>
                  </a:lnTo>
                  <a:lnTo>
                    <a:pt x="129346" y="123753"/>
                  </a:lnTo>
                  <a:lnTo>
                    <a:pt x="129387" y="121316"/>
                  </a:lnTo>
                  <a:lnTo>
                    <a:pt x="128131" y="121659"/>
                  </a:lnTo>
                  <a:lnTo>
                    <a:pt x="127641" y="121897"/>
                  </a:lnTo>
                  <a:lnTo>
                    <a:pt x="126409" y="122625"/>
                  </a:lnTo>
                  <a:lnTo>
                    <a:pt x="125609" y="123250"/>
                  </a:lnTo>
                  <a:lnTo>
                    <a:pt x="125567" y="123380"/>
                  </a:lnTo>
                  <a:lnTo>
                    <a:pt x="125334" y="123600"/>
                  </a:lnTo>
                  <a:lnTo>
                    <a:pt x="124794" y="123678"/>
                  </a:lnTo>
                  <a:lnTo>
                    <a:pt x="124106" y="123522"/>
                  </a:lnTo>
                  <a:lnTo>
                    <a:pt x="123780" y="123574"/>
                  </a:lnTo>
                  <a:lnTo>
                    <a:pt x="123461" y="123812"/>
                  </a:lnTo>
                  <a:lnTo>
                    <a:pt x="122599" y="123861"/>
                  </a:lnTo>
                  <a:lnTo>
                    <a:pt x="122312" y="123753"/>
                  </a:lnTo>
                  <a:lnTo>
                    <a:pt x="121892" y="123797"/>
                  </a:lnTo>
                  <a:lnTo>
                    <a:pt x="120181" y="124915"/>
                  </a:lnTo>
                  <a:lnTo>
                    <a:pt x="120448" y="125159"/>
                  </a:lnTo>
                  <a:lnTo>
                    <a:pt x="120793" y="125174"/>
                  </a:lnTo>
                  <a:lnTo>
                    <a:pt x="120836" y="125750"/>
                  </a:lnTo>
                  <a:lnTo>
                    <a:pt x="119648" y="126160"/>
                  </a:lnTo>
                  <a:lnTo>
                    <a:pt x="118394" y="126325"/>
                  </a:lnTo>
                  <a:lnTo>
                    <a:pt x="118130" y="126302"/>
                  </a:lnTo>
                  <a:lnTo>
                    <a:pt x="117947" y="126143"/>
                  </a:lnTo>
                  <a:lnTo>
                    <a:pt x="117475" y="126262"/>
                  </a:lnTo>
                  <a:lnTo>
                    <a:pt x="117431" y="127284"/>
                  </a:lnTo>
                  <a:lnTo>
                    <a:pt x="115908" y="128035"/>
                  </a:lnTo>
                  <a:lnTo>
                    <a:pt x="115629" y="128325"/>
                  </a:lnTo>
                  <a:lnTo>
                    <a:pt x="115621" y="128600"/>
                  </a:lnTo>
                  <a:lnTo>
                    <a:pt x="115873" y="129456"/>
                  </a:lnTo>
                  <a:lnTo>
                    <a:pt x="116222" y="129631"/>
                  </a:lnTo>
                  <a:lnTo>
                    <a:pt x="116675" y="129659"/>
                  </a:lnTo>
                  <a:lnTo>
                    <a:pt x="117150" y="128988"/>
                  </a:lnTo>
                  <a:lnTo>
                    <a:pt x="117069" y="128799"/>
                  </a:lnTo>
                  <a:lnTo>
                    <a:pt x="117140" y="128509"/>
                  </a:lnTo>
                  <a:lnTo>
                    <a:pt x="118341" y="128514"/>
                  </a:lnTo>
                  <a:lnTo>
                    <a:pt x="118387" y="127820"/>
                  </a:lnTo>
                  <a:lnTo>
                    <a:pt x="118939" y="127548"/>
                  </a:lnTo>
                  <a:lnTo>
                    <a:pt x="119160" y="127518"/>
                  </a:lnTo>
                  <a:lnTo>
                    <a:pt x="119304" y="127645"/>
                  </a:lnTo>
                  <a:lnTo>
                    <a:pt x="119937" y="127882"/>
                  </a:lnTo>
                  <a:lnTo>
                    <a:pt x="120515" y="127796"/>
                  </a:lnTo>
                  <a:lnTo>
                    <a:pt x="121066" y="127491"/>
                  </a:lnTo>
                  <a:lnTo>
                    <a:pt x="121859" y="127982"/>
                  </a:lnTo>
                  <a:lnTo>
                    <a:pt x="122216" y="128696"/>
                  </a:lnTo>
                  <a:lnTo>
                    <a:pt x="122220" y="129693"/>
                  </a:lnTo>
                  <a:lnTo>
                    <a:pt x="124270" y="129696"/>
                  </a:lnTo>
                  <a:lnTo>
                    <a:pt x="124316" y="128510"/>
                  </a:lnTo>
                  <a:lnTo>
                    <a:pt x="126785" y="128532"/>
                  </a:lnTo>
                  <a:lnTo>
                    <a:pt x="126684" y="129708"/>
                  </a:lnTo>
                  <a:lnTo>
                    <a:pt x="126673" y="129979"/>
                  </a:lnTo>
                  <a:lnTo>
                    <a:pt x="126742" y="130299"/>
                  </a:lnTo>
                  <a:lnTo>
                    <a:pt x="126929" y="130894"/>
                  </a:lnTo>
                  <a:lnTo>
                    <a:pt x="127961" y="130920"/>
                  </a:lnTo>
                  <a:lnTo>
                    <a:pt x="127938" y="132003"/>
                  </a:lnTo>
                  <a:lnTo>
                    <a:pt x="128000" y="133033"/>
                  </a:lnTo>
                  <a:lnTo>
                    <a:pt x="128345" y="134026"/>
                  </a:lnTo>
                  <a:lnTo>
                    <a:pt x="128931" y="133785"/>
                  </a:lnTo>
                  <a:lnTo>
                    <a:pt x="130870" y="133274"/>
                  </a:lnTo>
                  <a:lnTo>
                    <a:pt x="131555" y="133273"/>
                  </a:lnTo>
                  <a:lnTo>
                    <a:pt x="131654" y="131014"/>
                  </a:lnTo>
                  <a:lnTo>
                    <a:pt x="132076" y="130844"/>
                  </a:lnTo>
                  <a:lnTo>
                    <a:pt x="132964" y="130986"/>
                  </a:lnTo>
                  <a:lnTo>
                    <a:pt x="133186" y="130495"/>
                  </a:lnTo>
                  <a:lnTo>
                    <a:pt x="133128" y="130193"/>
                  </a:lnTo>
                  <a:lnTo>
                    <a:pt x="133190" y="129996"/>
                  </a:lnTo>
                  <a:lnTo>
                    <a:pt x="133544" y="129788"/>
                  </a:lnTo>
                  <a:lnTo>
                    <a:pt x="133947" y="129712"/>
                  </a:lnTo>
                  <a:lnTo>
                    <a:pt x="138995" y="129693"/>
                  </a:lnTo>
                  <a:lnTo>
                    <a:pt x="138991" y="130615"/>
                  </a:lnTo>
                  <a:lnTo>
                    <a:pt x="139220" y="130861"/>
                  </a:lnTo>
                  <a:lnTo>
                    <a:pt x="139713" y="130898"/>
                  </a:lnTo>
                  <a:lnTo>
                    <a:pt x="140001" y="131002"/>
                  </a:lnTo>
                  <a:lnTo>
                    <a:pt x="140109" y="131132"/>
                  </a:lnTo>
                  <a:lnTo>
                    <a:pt x="140140" y="131374"/>
                  </a:lnTo>
                  <a:lnTo>
                    <a:pt x="139380" y="131224"/>
                  </a:lnTo>
                  <a:lnTo>
                    <a:pt x="138817" y="131203"/>
                  </a:lnTo>
                  <a:lnTo>
                    <a:pt x="137808" y="132427"/>
                  </a:lnTo>
                  <a:lnTo>
                    <a:pt x="137719" y="132676"/>
                  </a:lnTo>
                  <a:lnTo>
                    <a:pt x="137777" y="133041"/>
                  </a:lnTo>
                  <a:lnTo>
                    <a:pt x="137843" y="133193"/>
                  </a:lnTo>
                  <a:lnTo>
                    <a:pt x="138686" y="133870"/>
                  </a:lnTo>
                  <a:lnTo>
                    <a:pt x="139182" y="133594"/>
                  </a:lnTo>
                  <a:lnTo>
                    <a:pt x="139446" y="133260"/>
                  </a:lnTo>
                  <a:lnTo>
                    <a:pt x="139478" y="132889"/>
                  </a:lnTo>
                  <a:lnTo>
                    <a:pt x="139551" y="131761"/>
                  </a:lnTo>
                  <a:lnTo>
                    <a:pt x="139357" y="131474"/>
                  </a:lnTo>
                  <a:lnTo>
                    <a:pt x="139569" y="131604"/>
                  </a:lnTo>
                  <a:lnTo>
                    <a:pt x="139644" y="131928"/>
                  </a:lnTo>
                  <a:lnTo>
                    <a:pt x="139525" y="133231"/>
                  </a:lnTo>
                  <a:lnTo>
                    <a:pt x="140125" y="133221"/>
                  </a:lnTo>
                  <a:lnTo>
                    <a:pt x="140118" y="133669"/>
                  </a:lnTo>
                  <a:lnTo>
                    <a:pt x="137627" y="135056"/>
                  </a:lnTo>
                  <a:lnTo>
                    <a:pt x="136555" y="135497"/>
                  </a:lnTo>
                  <a:lnTo>
                    <a:pt x="136281" y="135727"/>
                  </a:lnTo>
                  <a:lnTo>
                    <a:pt x="136433" y="136615"/>
                  </a:lnTo>
                  <a:lnTo>
                    <a:pt x="136539" y="136793"/>
                  </a:lnTo>
                  <a:lnTo>
                    <a:pt x="136532" y="138577"/>
                  </a:lnTo>
                  <a:lnTo>
                    <a:pt x="137322" y="139519"/>
                  </a:lnTo>
                  <a:lnTo>
                    <a:pt x="138506" y="140068"/>
                  </a:lnTo>
                  <a:lnTo>
                    <a:pt x="139134" y="140526"/>
                  </a:lnTo>
                  <a:lnTo>
                    <a:pt x="138840" y="141021"/>
                  </a:lnTo>
                  <a:lnTo>
                    <a:pt x="137921" y="141739"/>
                  </a:lnTo>
                  <a:lnTo>
                    <a:pt x="137242" y="141865"/>
                  </a:lnTo>
                  <a:lnTo>
                    <a:pt x="136576" y="142323"/>
                  </a:lnTo>
                  <a:lnTo>
                    <a:pt x="136522" y="143565"/>
                  </a:lnTo>
                  <a:lnTo>
                    <a:pt x="136038" y="143844"/>
                  </a:lnTo>
                  <a:lnTo>
                    <a:pt x="135946" y="144078"/>
                  </a:lnTo>
                  <a:lnTo>
                    <a:pt x="136550" y="144543"/>
                  </a:lnTo>
                  <a:lnTo>
                    <a:pt x="136518" y="145562"/>
                  </a:lnTo>
                  <a:lnTo>
                    <a:pt x="134635" y="146913"/>
                  </a:lnTo>
                  <a:lnTo>
                    <a:pt x="133880" y="147418"/>
                  </a:lnTo>
                  <a:lnTo>
                    <a:pt x="131628" y="147430"/>
                  </a:lnTo>
                  <a:lnTo>
                    <a:pt x="130245" y="146786"/>
                  </a:lnTo>
                  <a:lnTo>
                    <a:pt x="129931" y="147162"/>
                  </a:lnTo>
                  <a:lnTo>
                    <a:pt x="129869" y="147463"/>
                  </a:lnTo>
                  <a:lnTo>
                    <a:pt x="130026" y="147849"/>
                  </a:lnTo>
                  <a:lnTo>
                    <a:pt x="130326" y="147787"/>
                  </a:lnTo>
                  <a:lnTo>
                    <a:pt x="130395" y="148304"/>
                  </a:lnTo>
                  <a:lnTo>
                    <a:pt x="130360" y="148903"/>
                  </a:lnTo>
                  <a:lnTo>
                    <a:pt x="129116" y="148988"/>
                  </a:lnTo>
                  <a:lnTo>
                    <a:pt x="128830" y="148694"/>
                  </a:lnTo>
                  <a:lnTo>
                    <a:pt x="128059" y="148333"/>
                  </a:lnTo>
                  <a:lnTo>
                    <a:pt x="127596" y="148127"/>
                  </a:lnTo>
                  <a:lnTo>
                    <a:pt x="127012" y="148277"/>
                  </a:lnTo>
                  <a:lnTo>
                    <a:pt x="126966" y="149028"/>
                  </a:lnTo>
                  <a:lnTo>
                    <a:pt x="126450" y="149830"/>
                  </a:lnTo>
                  <a:lnTo>
                    <a:pt x="125838" y="149824"/>
                  </a:lnTo>
                  <a:lnTo>
                    <a:pt x="125555" y="149675"/>
                  </a:lnTo>
                  <a:lnTo>
                    <a:pt x="125400" y="149247"/>
                  </a:lnTo>
                  <a:lnTo>
                    <a:pt x="124319" y="149199"/>
                  </a:lnTo>
                  <a:lnTo>
                    <a:pt x="123742" y="149009"/>
                  </a:lnTo>
                  <a:lnTo>
                    <a:pt x="123691" y="148106"/>
                  </a:lnTo>
                  <a:lnTo>
                    <a:pt x="123462" y="147670"/>
                  </a:lnTo>
                  <a:lnTo>
                    <a:pt x="123168" y="147429"/>
                  </a:lnTo>
                  <a:lnTo>
                    <a:pt x="121497" y="147440"/>
                  </a:lnTo>
                  <a:lnTo>
                    <a:pt x="121440" y="149196"/>
                  </a:lnTo>
                  <a:lnTo>
                    <a:pt x="119832" y="149167"/>
                  </a:lnTo>
                  <a:lnTo>
                    <a:pt x="119576" y="148687"/>
                  </a:lnTo>
                  <a:lnTo>
                    <a:pt x="119521" y="148389"/>
                  </a:lnTo>
                  <a:lnTo>
                    <a:pt x="119005" y="147668"/>
                  </a:lnTo>
                  <a:lnTo>
                    <a:pt x="118726" y="147441"/>
                  </a:lnTo>
                  <a:lnTo>
                    <a:pt x="117196" y="147431"/>
                  </a:lnTo>
                  <a:lnTo>
                    <a:pt x="117228" y="146520"/>
                  </a:lnTo>
                  <a:lnTo>
                    <a:pt x="116902" y="146211"/>
                  </a:lnTo>
                  <a:lnTo>
                    <a:pt x="116015" y="146199"/>
                  </a:lnTo>
                  <a:lnTo>
                    <a:pt x="116022" y="145637"/>
                  </a:lnTo>
                  <a:lnTo>
                    <a:pt x="114790" y="145644"/>
                  </a:lnTo>
                  <a:lnTo>
                    <a:pt x="114774" y="146224"/>
                  </a:lnTo>
                  <a:lnTo>
                    <a:pt x="113553" y="146228"/>
                  </a:lnTo>
                  <a:lnTo>
                    <a:pt x="113545" y="146819"/>
                  </a:lnTo>
                  <a:lnTo>
                    <a:pt x="112313" y="146819"/>
                  </a:lnTo>
                  <a:lnTo>
                    <a:pt x="112305" y="147425"/>
                  </a:lnTo>
                  <a:lnTo>
                    <a:pt x="112913" y="147462"/>
                  </a:lnTo>
                  <a:lnTo>
                    <a:pt x="112901" y="148608"/>
                  </a:lnTo>
                  <a:lnTo>
                    <a:pt x="114098" y="149721"/>
                  </a:lnTo>
                  <a:lnTo>
                    <a:pt x="114687" y="149974"/>
                  </a:lnTo>
                  <a:lnTo>
                    <a:pt x="114810" y="151015"/>
                  </a:lnTo>
                  <a:lnTo>
                    <a:pt x="115116" y="151045"/>
                  </a:lnTo>
                  <a:lnTo>
                    <a:pt x="115620" y="151459"/>
                  </a:lnTo>
                  <a:lnTo>
                    <a:pt x="115713" y="151607"/>
                  </a:lnTo>
                  <a:lnTo>
                    <a:pt x="115651" y="151927"/>
                  </a:lnTo>
                  <a:lnTo>
                    <a:pt x="115914" y="152270"/>
                  </a:lnTo>
                  <a:lnTo>
                    <a:pt x="116797" y="152769"/>
                  </a:lnTo>
                  <a:lnTo>
                    <a:pt x="118129" y="152943"/>
                  </a:lnTo>
                  <a:lnTo>
                    <a:pt x="118327" y="153125"/>
                  </a:lnTo>
                  <a:lnTo>
                    <a:pt x="118355" y="154881"/>
                  </a:lnTo>
                  <a:lnTo>
                    <a:pt x="118878" y="155278"/>
                  </a:lnTo>
                  <a:lnTo>
                    <a:pt x="119243" y="155669"/>
                  </a:lnTo>
                  <a:lnTo>
                    <a:pt x="119336" y="156022"/>
                  </a:lnTo>
                  <a:lnTo>
                    <a:pt x="119351" y="156219"/>
                  </a:lnTo>
                  <a:lnTo>
                    <a:pt x="118976" y="157518"/>
                  </a:lnTo>
                  <a:lnTo>
                    <a:pt x="117104" y="157262"/>
                  </a:lnTo>
                  <a:lnTo>
                    <a:pt x="117753" y="157344"/>
                  </a:lnTo>
                  <a:lnTo>
                    <a:pt x="118012" y="157489"/>
                  </a:lnTo>
                  <a:lnTo>
                    <a:pt x="118132" y="157652"/>
                  </a:lnTo>
                  <a:lnTo>
                    <a:pt x="118292" y="158310"/>
                  </a:lnTo>
                  <a:lnTo>
                    <a:pt x="118273" y="159285"/>
                  </a:lnTo>
                  <a:lnTo>
                    <a:pt x="117087" y="159297"/>
                  </a:lnTo>
                  <a:lnTo>
                    <a:pt x="117063" y="160379"/>
                  </a:lnTo>
                  <a:lnTo>
                    <a:pt x="117362" y="160465"/>
                  </a:lnTo>
                  <a:lnTo>
                    <a:pt x="118840" y="160453"/>
                  </a:lnTo>
                  <a:lnTo>
                    <a:pt x="119816" y="161081"/>
                  </a:lnTo>
                  <a:lnTo>
                    <a:pt x="120354" y="161538"/>
                  </a:lnTo>
                  <a:lnTo>
                    <a:pt x="120834" y="162230"/>
                  </a:lnTo>
                  <a:lnTo>
                    <a:pt x="121295" y="162617"/>
                  </a:lnTo>
                  <a:lnTo>
                    <a:pt x="122460" y="163171"/>
                  </a:lnTo>
                  <a:lnTo>
                    <a:pt x="122723" y="163807"/>
                  </a:lnTo>
                  <a:lnTo>
                    <a:pt x="122742" y="164186"/>
                  </a:lnTo>
                  <a:lnTo>
                    <a:pt x="123640" y="165235"/>
                  </a:lnTo>
                  <a:lnTo>
                    <a:pt x="124306" y="165280"/>
                  </a:lnTo>
                  <a:lnTo>
                    <a:pt x="125482" y="165923"/>
                  </a:lnTo>
                  <a:lnTo>
                    <a:pt x="125405" y="167749"/>
                  </a:lnTo>
                  <a:lnTo>
                    <a:pt x="124202" y="167738"/>
                  </a:lnTo>
                  <a:lnTo>
                    <a:pt x="124144" y="170710"/>
                  </a:lnTo>
                  <a:lnTo>
                    <a:pt x="122790" y="170629"/>
                  </a:lnTo>
                  <a:lnTo>
                    <a:pt x="122659" y="170770"/>
                  </a:lnTo>
                  <a:lnTo>
                    <a:pt x="122926" y="171968"/>
                  </a:lnTo>
                  <a:lnTo>
                    <a:pt x="123379" y="172738"/>
                  </a:lnTo>
                  <a:lnTo>
                    <a:pt x="123700" y="172773"/>
                  </a:lnTo>
                  <a:lnTo>
                    <a:pt x="122923" y="173441"/>
                  </a:lnTo>
                  <a:lnTo>
                    <a:pt x="119912" y="176068"/>
                  </a:lnTo>
                  <a:lnTo>
                    <a:pt x="119769" y="176072"/>
                  </a:lnTo>
                  <a:lnTo>
                    <a:pt x="119784" y="174907"/>
                  </a:lnTo>
                  <a:lnTo>
                    <a:pt x="119207" y="173916"/>
                  </a:lnTo>
                  <a:lnTo>
                    <a:pt x="118708" y="173774"/>
                  </a:lnTo>
                  <a:lnTo>
                    <a:pt x="116385" y="173742"/>
                  </a:lnTo>
                  <a:lnTo>
                    <a:pt x="116390" y="172535"/>
                  </a:lnTo>
                  <a:lnTo>
                    <a:pt x="116065" y="172535"/>
                  </a:lnTo>
                  <a:lnTo>
                    <a:pt x="115504" y="172929"/>
                  </a:lnTo>
                  <a:lnTo>
                    <a:pt x="115465" y="173695"/>
                  </a:lnTo>
                  <a:lnTo>
                    <a:pt x="114811" y="173702"/>
                  </a:lnTo>
                  <a:lnTo>
                    <a:pt x="114142" y="174275"/>
                  </a:lnTo>
                  <a:lnTo>
                    <a:pt x="114099" y="174870"/>
                  </a:lnTo>
                  <a:lnTo>
                    <a:pt x="112951" y="174892"/>
                  </a:lnTo>
                  <a:lnTo>
                    <a:pt x="112924" y="176049"/>
                  </a:lnTo>
                  <a:lnTo>
                    <a:pt x="113229" y="176086"/>
                  </a:lnTo>
                  <a:lnTo>
                    <a:pt x="113202" y="177235"/>
                  </a:lnTo>
                  <a:lnTo>
                    <a:pt x="112285" y="177213"/>
                  </a:lnTo>
                  <a:lnTo>
                    <a:pt x="112216" y="177979"/>
                  </a:lnTo>
                  <a:lnTo>
                    <a:pt x="111949" y="178057"/>
                  </a:lnTo>
                  <a:lnTo>
                    <a:pt x="111590" y="177797"/>
                  </a:lnTo>
                  <a:lnTo>
                    <a:pt x="110851" y="177812"/>
                  </a:lnTo>
                  <a:lnTo>
                    <a:pt x="110778" y="178176"/>
                  </a:lnTo>
                  <a:lnTo>
                    <a:pt x="110349" y="178425"/>
                  </a:lnTo>
                  <a:lnTo>
                    <a:pt x="109019" y="178455"/>
                  </a:lnTo>
                  <a:lnTo>
                    <a:pt x="109094" y="174176"/>
                  </a:lnTo>
                  <a:lnTo>
                    <a:pt x="108718" y="174118"/>
                  </a:lnTo>
                  <a:lnTo>
                    <a:pt x="108358" y="174661"/>
                  </a:lnTo>
                  <a:lnTo>
                    <a:pt x="107191" y="175323"/>
                  </a:lnTo>
                  <a:lnTo>
                    <a:pt x="107024" y="175249"/>
                  </a:lnTo>
                  <a:lnTo>
                    <a:pt x="106668" y="174695"/>
                  </a:lnTo>
                  <a:lnTo>
                    <a:pt x="106640" y="176056"/>
                  </a:lnTo>
                  <a:lnTo>
                    <a:pt x="105374" y="176209"/>
                  </a:lnTo>
                  <a:lnTo>
                    <a:pt x="104191" y="176894"/>
                  </a:lnTo>
                  <a:lnTo>
                    <a:pt x="103677" y="177385"/>
                  </a:lnTo>
                  <a:lnTo>
                    <a:pt x="103940" y="177928"/>
                  </a:lnTo>
                  <a:lnTo>
                    <a:pt x="103709" y="178230"/>
                  </a:lnTo>
                  <a:lnTo>
                    <a:pt x="102877" y="177847"/>
                  </a:lnTo>
                  <a:lnTo>
                    <a:pt x="102023" y="177877"/>
                  </a:lnTo>
                  <a:lnTo>
                    <a:pt x="101184" y="177439"/>
                  </a:lnTo>
                  <a:lnTo>
                    <a:pt x="99967" y="177189"/>
                  </a:lnTo>
                  <a:lnTo>
                    <a:pt x="99101" y="176825"/>
                  </a:lnTo>
                  <a:lnTo>
                    <a:pt x="99111" y="175954"/>
                  </a:lnTo>
                  <a:lnTo>
                    <a:pt x="95099" y="175916"/>
                  </a:lnTo>
                  <a:lnTo>
                    <a:pt x="95078" y="177143"/>
                  </a:lnTo>
                  <a:lnTo>
                    <a:pt x="94253" y="177142"/>
                  </a:lnTo>
                  <a:lnTo>
                    <a:pt x="94237" y="178176"/>
                  </a:lnTo>
                  <a:lnTo>
                    <a:pt x="93100" y="179528"/>
                  </a:lnTo>
                  <a:lnTo>
                    <a:pt x="91737" y="179486"/>
                  </a:lnTo>
                  <a:lnTo>
                    <a:pt x="87988" y="179424"/>
                  </a:lnTo>
                  <a:lnTo>
                    <a:pt x="87996" y="179048"/>
                  </a:lnTo>
                  <a:lnTo>
                    <a:pt x="88289" y="178542"/>
                  </a:lnTo>
                  <a:lnTo>
                    <a:pt x="88575" y="177575"/>
                  </a:lnTo>
                  <a:lnTo>
                    <a:pt x="88590" y="177043"/>
                  </a:lnTo>
                  <a:lnTo>
                    <a:pt x="88320" y="177032"/>
                  </a:lnTo>
                  <a:lnTo>
                    <a:pt x="88007" y="177623"/>
                  </a:lnTo>
                  <a:lnTo>
                    <a:pt x="86658" y="178056"/>
                  </a:lnTo>
                  <a:lnTo>
                    <a:pt x="86496" y="178160"/>
                  </a:lnTo>
                  <a:lnTo>
                    <a:pt x="86411" y="178353"/>
                  </a:lnTo>
                  <a:lnTo>
                    <a:pt x="85388" y="177759"/>
                  </a:lnTo>
                  <a:lnTo>
                    <a:pt x="85174" y="177692"/>
                  </a:lnTo>
                  <a:lnTo>
                    <a:pt x="84780" y="177723"/>
                  </a:lnTo>
                  <a:lnTo>
                    <a:pt x="84489" y="178146"/>
                  </a:lnTo>
                  <a:lnTo>
                    <a:pt x="84357" y="178648"/>
                  </a:lnTo>
                  <a:lnTo>
                    <a:pt x="84373" y="178860"/>
                  </a:lnTo>
                  <a:lnTo>
                    <a:pt x="84744" y="179083"/>
                  </a:lnTo>
                  <a:lnTo>
                    <a:pt x="84701" y="179552"/>
                  </a:lnTo>
                  <a:lnTo>
                    <a:pt x="84510" y="180376"/>
                  </a:lnTo>
                  <a:lnTo>
                    <a:pt x="84284" y="180494"/>
                  </a:lnTo>
                  <a:lnTo>
                    <a:pt x="83677" y="180486"/>
                  </a:lnTo>
                  <a:lnTo>
                    <a:pt x="83611" y="180349"/>
                  </a:lnTo>
                  <a:lnTo>
                    <a:pt x="83615" y="179738"/>
                  </a:lnTo>
                  <a:lnTo>
                    <a:pt x="83371" y="179570"/>
                  </a:lnTo>
                  <a:lnTo>
                    <a:pt x="83020" y="179544"/>
                  </a:lnTo>
                  <a:lnTo>
                    <a:pt x="83016" y="178766"/>
                  </a:lnTo>
                  <a:lnTo>
                    <a:pt x="83167" y="178513"/>
                  </a:lnTo>
                  <a:lnTo>
                    <a:pt x="83457" y="178484"/>
                  </a:lnTo>
                  <a:lnTo>
                    <a:pt x="83376" y="178097"/>
                  </a:lnTo>
                  <a:lnTo>
                    <a:pt x="83067" y="178067"/>
                  </a:lnTo>
                  <a:lnTo>
                    <a:pt x="80597" y="177951"/>
                  </a:lnTo>
                  <a:lnTo>
                    <a:pt x="80357" y="179115"/>
                  </a:lnTo>
                  <a:lnTo>
                    <a:pt x="78969" y="179174"/>
                  </a:lnTo>
                  <a:lnTo>
                    <a:pt x="78378" y="179003"/>
                  </a:lnTo>
                  <a:lnTo>
                    <a:pt x="77787" y="178411"/>
                  </a:lnTo>
                  <a:lnTo>
                    <a:pt x="77787" y="178080"/>
                  </a:lnTo>
                  <a:lnTo>
                    <a:pt x="77431" y="177809"/>
                  </a:lnTo>
                  <a:lnTo>
                    <a:pt x="76155" y="177779"/>
                  </a:lnTo>
                  <a:lnTo>
                    <a:pt x="75943" y="177838"/>
                  </a:lnTo>
                  <a:lnTo>
                    <a:pt x="75784" y="177969"/>
                  </a:lnTo>
                  <a:lnTo>
                    <a:pt x="75747" y="180309"/>
                  </a:lnTo>
                  <a:lnTo>
                    <a:pt x="74545" y="180350"/>
                  </a:lnTo>
                  <a:lnTo>
                    <a:pt x="74499" y="182147"/>
                  </a:lnTo>
                  <a:lnTo>
                    <a:pt x="73250" y="182129"/>
                  </a:lnTo>
                  <a:lnTo>
                    <a:pt x="73259" y="182732"/>
                  </a:lnTo>
                  <a:lnTo>
                    <a:pt x="70357" y="182763"/>
                  </a:lnTo>
                  <a:lnTo>
                    <a:pt x="70353" y="182938"/>
                  </a:lnTo>
                  <a:lnTo>
                    <a:pt x="70469" y="183224"/>
                  </a:lnTo>
                  <a:lnTo>
                    <a:pt x="70461" y="183522"/>
                  </a:lnTo>
                  <a:lnTo>
                    <a:pt x="70160" y="183883"/>
                  </a:lnTo>
                  <a:lnTo>
                    <a:pt x="69565" y="183976"/>
                  </a:lnTo>
                  <a:lnTo>
                    <a:pt x="69523" y="185140"/>
                  </a:lnTo>
                  <a:lnTo>
                    <a:pt x="68849" y="185185"/>
                  </a:lnTo>
                  <a:lnTo>
                    <a:pt x="68779" y="186369"/>
                  </a:lnTo>
                  <a:lnTo>
                    <a:pt x="68485" y="186718"/>
                  </a:lnTo>
                  <a:lnTo>
                    <a:pt x="68273" y="186766"/>
                  </a:lnTo>
                  <a:lnTo>
                    <a:pt x="68209" y="189899"/>
                  </a:lnTo>
                  <a:lnTo>
                    <a:pt x="67463" y="189940"/>
                  </a:lnTo>
                  <a:lnTo>
                    <a:pt x="66988" y="190304"/>
                  </a:lnTo>
                  <a:lnTo>
                    <a:pt x="66953" y="191052"/>
                  </a:lnTo>
                  <a:lnTo>
                    <a:pt x="66393" y="191122"/>
                  </a:lnTo>
                  <a:lnTo>
                    <a:pt x="66331" y="192298"/>
                  </a:lnTo>
                  <a:lnTo>
                    <a:pt x="66191" y="193447"/>
                  </a:lnTo>
                  <a:lnTo>
                    <a:pt x="65114" y="193440"/>
                  </a:lnTo>
                  <a:lnTo>
                    <a:pt x="65088" y="192859"/>
                  </a:lnTo>
                  <a:lnTo>
                    <a:pt x="64597" y="192598"/>
                  </a:lnTo>
                  <a:lnTo>
                    <a:pt x="63905" y="192393"/>
                  </a:lnTo>
                  <a:lnTo>
                    <a:pt x="63354" y="192178"/>
                  </a:lnTo>
                  <a:lnTo>
                    <a:pt x="62729" y="191716"/>
                  </a:lnTo>
                  <a:lnTo>
                    <a:pt x="62729" y="190496"/>
                  </a:lnTo>
                  <a:lnTo>
                    <a:pt x="62165" y="190440"/>
                  </a:lnTo>
                  <a:lnTo>
                    <a:pt x="62162" y="189514"/>
                  </a:lnTo>
                  <a:lnTo>
                    <a:pt x="61571" y="189253"/>
                  </a:lnTo>
                  <a:lnTo>
                    <a:pt x="59748" y="187657"/>
                  </a:lnTo>
                  <a:lnTo>
                    <a:pt x="58527" y="187597"/>
                  </a:lnTo>
                  <a:lnTo>
                    <a:pt x="58523" y="186745"/>
                  </a:lnTo>
                  <a:lnTo>
                    <a:pt x="57330" y="186124"/>
                  </a:lnTo>
                  <a:lnTo>
                    <a:pt x="56932" y="185451"/>
                  </a:lnTo>
                  <a:lnTo>
                    <a:pt x="56885" y="184952"/>
                  </a:lnTo>
                  <a:lnTo>
                    <a:pt x="56105" y="184912"/>
                  </a:lnTo>
                  <a:lnTo>
                    <a:pt x="55962" y="184536"/>
                  </a:lnTo>
                  <a:lnTo>
                    <a:pt x="55417" y="184536"/>
                  </a:lnTo>
                  <a:lnTo>
                    <a:pt x="54582" y="184857"/>
                  </a:lnTo>
                  <a:lnTo>
                    <a:pt x="54231" y="184827"/>
                  </a:lnTo>
                  <a:lnTo>
                    <a:pt x="54234" y="184373"/>
                  </a:lnTo>
                  <a:lnTo>
                    <a:pt x="54404" y="184258"/>
                  </a:lnTo>
                  <a:lnTo>
                    <a:pt x="54752" y="184239"/>
                  </a:lnTo>
                  <a:lnTo>
                    <a:pt x="55011" y="184101"/>
                  </a:lnTo>
                  <a:lnTo>
                    <a:pt x="55308" y="183755"/>
                  </a:lnTo>
                  <a:lnTo>
                    <a:pt x="55300" y="183178"/>
                  </a:lnTo>
                  <a:lnTo>
                    <a:pt x="55408" y="182929"/>
                  </a:lnTo>
                  <a:lnTo>
                    <a:pt x="56328" y="182452"/>
                  </a:lnTo>
                  <a:lnTo>
                    <a:pt x="56749" y="182426"/>
                  </a:lnTo>
                  <a:lnTo>
                    <a:pt x="57321" y="182225"/>
                  </a:lnTo>
                  <a:lnTo>
                    <a:pt x="57460" y="182076"/>
                  </a:lnTo>
                  <a:lnTo>
                    <a:pt x="57491" y="181838"/>
                  </a:lnTo>
                  <a:lnTo>
                    <a:pt x="57684" y="181712"/>
                  </a:lnTo>
                  <a:lnTo>
                    <a:pt x="59303" y="181176"/>
                  </a:lnTo>
                  <a:lnTo>
                    <a:pt x="59328" y="179783"/>
                  </a:lnTo>
                  <a:lnTo>
                    <a:pt x="59271" y="179539"/>
                  </a:lnTo>
                  <a:lnTo>
                    <a:pt x="59259" y="178695"/>
                  </a:lnTo>
                  <a:lnTo>
                    <a:pt x="59275" y="177128"/>
                  </a:lnTo>
                  <a:lnTo>
                    <a:pt x="59340" y="176719"/>
                  </a:lnTo>
                  <a:lnTo>
                    <a:pt x="62290" y="176671"/>
                  </a:lnTo>
                  <a:lnTo>
                    <a:pt x="62314" y="175529"/>
                  </a:lnTo>
                  <a:lnTo>
                    <a:pt x="59598" y="175412"/>
                  </a:lnTo>
                  <a:lnTo>
                    <a:pt x="59438" y="175405"/>
                  </a:lnTo>
                  <a:lnTo>
                    <a:pt x="58653" y="175369"/>
                  </a:lnTo>
                  <a:lnTo>
                    <a:pt x="56746" y="175272"/>
                  </a:lnTo>
                  <a:lnTo>
                    <a:pt x="52424" y="175159"/>
                  </a:lnTo>
                  <a:lnTo>
                    <a:pt x="52460" y="172684"/>
                  </a:lnTo>
                  <a:lnTo>
                    <a:pt x="53818" y="172670"/>
                  </a:lnTo>
                  <a:lnTo>
                    <a:pt x="53701" y="172227"/>
                  </a:lnTo>
                  <a:lnTo>
                    <a:pt x="54919" y="172234"/>
                  </a:lnTo>
                  <a:lnTo>
                    <a:pt x="54928" y="171473"/>
                  </a:lnTo>
                  <a:lnTo>
                    <a:pt x="54435" y="171274"/>
                  </a:lnTo>
                  <a:lnTo>
                    <a:pt x="53971" y="171367"/>
                  </a:lnTo>
                  <a:lnTo>
                    <a:pt x="53368" y="171639"/>
                  </a:lnTo>
                  <a:lnTo>
                    <a:pt x="52481" y="171748"/>
                  </a:lnTo>
                  <a:lnTo>
                    <a:pt x="52464" y="169135"/>
                  </a:lnTo>
                  <a:lnTo>
                    <a:pt x="52406" y="168935"/>
                  </a:lnTo>
                  <a:lnTo>
                    <a:pt x="51911" y="168082"/>
                  </a:lnTo>
                  <a:lnTo>
                    <a:pt x="51981" y="162126"/>
                  </a:lnTo>
                  <a:lnTo>
                    <a:pt x="55057" y="162154"/>
                  </a:lnTo>
                  <a:lnTo>
                    <a:pt x="55060" y="161001"/>
                  </a:lnTo>
                  <a:lnTo>
                    <a:pt x="54927" y="159785"/>
                  </a:lnTo>
                  <a:lnTo>
                    <a:pt x="54304" y="159783"/>
                  </a:lnTo>
                  <a:lnTo>
                    <a:pt x="54254" y="160030"/>
                  </a:lnTo>
                  <a:lnTo>
                    <a:pt x="53051" y="160556"/>
                  </a:lnTo>
                  <a:lnTo>
                    <a:pt x="53053" y="159224"/>
                  </a:lnTo>
                  <a:lnTo>
                    <a:pt x="52841" y="158749"/>
                  </a:lnTo>
                  <a:lnTo>
                    <a:pt x="52666" y="158745"/>
                  </a:lnTo>
                  <a:lnTo>
                    <a:pt x="52452" y="158589"/>
                  </a:lnTo>
                  <a:lnTo>
                    <a:pt x="52464" y="156810"/>
                  </a:lnTo>
                  <a:lnTo>
                    <a:pt x="54329" y="156816"/>
                  </a:lnTo>
                  <a:lnTo>
                    <a:pt x="54902" y="156712"/>
                  </a:lnTo>
                  <a:lnTo>
                    <a:pt x="54945" y="155323"/>
                  </a:lnTo>
                  <a:lnTo>
                    <a:pt x="54192" y="155061"/>
                  </a:lnTo>
                  <a:lnTo>
                    <a:pt x="53909" y="154551"/>
                  </a:lnTo>
                  <a:lnTo>
                    <a:pt x="53816" y="154238"/>
                  </a:lnTo>
                  <a:lnTo>
                    <a:pt x="53897" y="153818"/>
                  </a:lnTo>
                  <a:lnTo>
                    <a:pt x="54114" y="153401"/>
                  </a:lnTo>
                  <a:lnTo>
                    <a:pt x="54264" y="152084"/>
                  </a:lnTo>
                  <a:lnTo>
                    <a:pt x="54380" y="151916"/>
                  </a:lnTo>
                  <a:lnTo>
                    <a:pt x="54667" y="151727"/>
                  </a:lnTo>
                  <a:lnTo>
                    <a:pt x="55856" y="151201"/>
                  </a:lnTo>
                  <a:lnTo>
                    <a:pt x="56254" y="151210"/>
                  </a:lnTo>
                  <a:lnTo>
                    <a:pt x="56266" y="150441"/>
                  </a:lnTo>
                  <a:lnTo>
                    <a:pt x="53743" y="151429"/>
                  </a:lnTo>
                  <a:lnTo>
                    <a:pt x="53797" y="148412"/>
                  </a:lnTo>
                  <a:lnTo>
                    <a:pt x="54572" y="147869"/>
                  </a:lnTo>
                  <a:lnTo>
                    <a:pt x="55045" y="147682"/>
                  </a:lnTo>
                  <a:lnTo>
                    <a:pt x="57088" y="147499"/>
                  </a:lnTo>
                  <a:lnTo>
                    <a:pt x="57392" y="146994"/>
                  </a:lnTo>
                  <a:lnTo>
                    <a:pt x="57133" y="146789"/>
                  </a:lnTo>
                  <a:lnTo>
                    <a:pt x="56697" y="145757"/>
                  </a:lnTo>
                  <a:lnTo>
                    <a:pt x="56691" y="145531"/>
                  </a:lnTo>
                  <a:lnTo>
                    <a:pt x="53318" y="145466"/>
                  </a:lnTo>
                  <a:lnTo>
                    <a:pt x="53098" y="145816"/>
                  </a:lnTo>
                  <a:lnTo>
                    <a:pt x="53048" y="146660"/>
                  </a:lnTo>
                  <a:lnTo>
                    <a:pt x="49928" y="146607"/>
                  </a:lnTo>
                  <a:lnTo>
                    <a:pt x="49930" y="142998"/>
                  </a:lnTo>
                  <a:lnTo>
                    <a:pt x="48681" y="142994"/>
                  </a:lnTo>
                  <a:lnTo>
                    <a:pt x="48709" y="141561"/>
                  </a:lnTo>
                  <a:lnTo>
                    <a:pt x="47677" y="141587"/>
                  </a:lnTo>
                  <a:lnTo>
                    <a:pt x="47724" y="139443"/>
                  </a:lnTo>
                  <a:lnTo>
                    <a:pt x="46498" y="139447"/>
                  </a:lnTo>
                  <a:lnTo>
                    <a:pt x="46541" y="135828"/>
                  </a:lnTo>
                  <a:lnTo>
                    <a:pt x="44084" y="135764"/>
                  </a:lnTo>
                  <a:lnTo>
                    <a:pt x="41597" y="135594"/>
                  </a:lnTo>
                  <a:lnTo>
                    <a:pt x="41552" y="138191"/>
                  </a:lnTo>
                  <a:lnTo>
                    <a:pt x="40957" y="138254"/>
                  </a:lnTo>
                  <a:lnTo>
                    <a:pt x="40612" y="138373"/>
                  </a:lnTo>
                  <a:lnTo>
                    <a:pt x="40426" y="138656"/>
                  </a:lnTo>
                  <a:lnTo>
                    <a:pt x="40247" y="138775"/>
                  </a:lnTo>
                  <a:lnTo>
                    <a:pt x="39022" y="139267"/>
                  </a:lnTo>
                  <a:lnTo>
                    <a:pt x="38630" y="139394"/>
                  </a:lnTo>
                  <a:lnTo>
                    <a:pt x="37110" y="139575"/>
                  </a:lnTo>
                  <a:lnTo>
                    <a:pt x="36580" y="139800"/>
                  </a:lnTo>
                  <a:lnTo>
                    <a:pt x="36520" y="145935"/>
                  </a:lnTo>
                  <a:lnTo>
                    <a:pt x="37025" y="145990"/>
                  </a:lnTo>
                  <a:lnTo>
                    <a:pt x="36979" y="147486"/>
                  </a:lnTo>
                  <a:lnTo>
                    <a:pt x="36395" y="147516"/>
                  </a:lnTo>
                  <a:lnTo>
                    <a:pt x="36371" y="148666"/>
                  </a:lnTo>
                  <a:lnTo>
                    <a:pt x="35766" y="148650"/>
                  </a:lnTo>
                  <a:lnTo>
                    <a:pt x="35736" y="148100"/>
                  </a:lnTo>
                  <a:lnTo>
                    <a:pt x="33553" y="147645"/>
                  </a:lnTo>
                  <a:lnTo>
                    <a:pt x="33514" y="147421"/>
                  </a:lnTo>
                  <a:lnTo>
                    <a:pt x="32569" y="147164"/>
                  </a:lnTo>
                  <a:lnTo>
                    <a:pt x="32569" y="145594"/>
                  </a:lnTo>
                  <a:lnTo>
                    <a:pt x="27614" y="145839"/>
                  </a:lnTo>
                  <a:lnTo>
                    <a:pt x="25132" y="145947"/>
                  </a:lnTo>
                  <a:lnTo>
                    <a:pt x="25147" y="144894"/>
                  </a:lnTo>
                  <a:lnTo>
                    <a:pt x="25182" y="143543"/>
                  </a:lnTo>
                  <a:lnTo>
                    <a:pt x="27645" y="143443"/>
                  </a:lnTo>
                  <a:lnTo>
                    <a:pt x="27702" y="140105"/>
                  </a:lnTo>
                  <a:lnTo>
                    <a:pt x="27652" y="139666"/>
                  </a:lnTo>
                  <a:lnTo>
                    <a:pt x="27427" y="139614"/>
                  </a:lnTo>
                  <a:lnTo>
                    <a:pt x="25429" y="139621"/>
                  </a:lnTo>
                  <a:lnTo>
                    <a:pt x="25169" y="139971"/>
                  </a:lnTo>
                  <a:lnTo>
                    <a:pt x="23858" y="140024"/>
                  </a:lnTo>
                  <a:lnTo>
                    <a:pt x="23948" y="140615"/>
                  </a:lnTo>
                  <a:lnTo>
                    <a:pt x="24565" y="141646"/>
                  </a:lnTo>
                  <a:lnTo>
                    <a:pt x="24573" y="143205"/>
                  </a:lnTo>
                  <a:lnTo>
                    <a:pt x="23270" y="143038"/>
                  </a:lnTo>
                  <a:lnTo>
                    <a:pt x="22087" y="143076"/>
                  </a:lnTo>
                  <a:lnTo>
                    <a:pt x="22055" y="142488"/>
                  </a:lnTo>
                  <a:lnTo>
                    <a:pt x="17984" y="142750"/>
                  </a:lnTo>
                  <a:lnTo>
                    <a:pt x="17798" y="141538"/>
                  </a:lnTo>
                  <a:lnTo>
                    <a:pt x="17876" y="141282"/>
                  </a:lnTo>
                  <a:lnTo>
                    <a:pt x="18043" y="141215"/>
                  </a:lnTo>
                  <a:lnTo>
                    <a:pt x="18326" y="141390"/>
                  </a:lnTo>
                  <a:lnTo>
                    <a:pt x="19521" y="141290"/>
                  </a:lnTo>
                  <a:lnTo>
                    <a:pt x="20052" y="141421"/>
                  </a:lnTo>
                  <a:lnTo>
                    <a:pt x="19960" y="140264"/>
                  </a:lnTo>
                  <a:lnTo>
                    <a:pt x="19633" y="140124"/>
                  </a:lnTo>
                  <a:lnTo>
                    <a:pt x="19060" y="140166"/>
                  </a:lnTo>
                  <a:lnTo>
                    <a:pt x="19057" y="137884"/>
                  </a:lnTo>
                  <a:lnTo>
                    <a:pt x="17613" y="137943"/>
                  </a:lnTo>
                  <a:lnTo>
                    <a:pt x="17647" y="134931"/>
                  </a:lnTo>
                  <a:lnTo>
                    <a:pt x="14964" y="136255"/>
                  </a:lnTo>
                  <a:lnTo>
                    <a:pt x="14610" y="136526"/>
                  </a:lnTo>
                  <a:lnTo>
                    <a:pt x="14412" y="136775"/>
                  </a:lnTo>
                  <a:lnTo>
                    <a:pt x="14160" y="136889"/>
                  </a:lnTo>
                  <a:lnTo>
                    <a:pt x="13888" y="136595"/>
                  </a:lnTo>
                  <a:lnTo>
                    <a:pt x="13857" y="135795"/>
                  </a:lnTo>
                  <a:lnTo>
                    <a:pt x="14455" y="134176"/>
                  </a:lnTo>
                  <a:lnTo>
                    <a:pt x="14669" y="134094"/>
                  </a:lnTo>
                  <a:lnTo>
                    <a:pt x="14828" y="134198"/>
                  </a:lnTo>
                  <a:lnTo>
                    <a:pt x="14933" y="134422"/>
                  </a:lnTo>
                  <a:lnTo>
                    <a:pt x="15344" y="134466"/>
                  </a:lnTo>
                  <a:lnTo>
                    <a:pt x="14785" y="134068"/>
                  </a:lnTo>
                  <a:lnTo>
                    <a:pt x="14611" y="134020"/>
                  </a:lnTo>
                  <a:lnTo>
                    <a:pt x="13725" y="134250"/>
                  </a:lnTo>
                  <a:lnTo>
                    <a:pt x="13279" y="134243"/>
                  </a:lnTo>
                  <a:lnTo>
                    <a:pt x="13306" y="132490"/>
                  </a:lnTo>
                  <a:lnTo>
                    <a:pt x="13582" y="132464"/>
                  </a:lnTo>
                  <a:lnTo>
                    <a:pt x="13613" y="131888"/>
                  </a:lnTo>
                  <a:lnTo>
                    <a:pt x="12619" y="131854"/>
                  </a:lnTo>
                  <a:lnTo>
                    <a:pt x="12289" y="131731"/>
                  </a:lnTo>
                  <a:lnTo>
                    <a:pt x="11835" y="131396"/>
                  </a:lnTo>
                  <a:lnTo>
                    <a:pt x="11315" y="131314"/>
                  </a:lnTo>
                  <a:lnTo>
                    <a:pt x="11151" y="131389"/>
                  </a:lnTo>
                  <a:lnTo>
                    <a:pt x="11019" y="131616"/>
                  </a:lnTo>
                  <a:lnTo>
                    <a:pt x="10138" y="131765"/>
                  </a:lnTo>
                  <a:lnTo>
                    <a:pt x="8931" y="131735"/>
                  </a:lnTo>
                  <a:lnTo>
                    <a:pt x="8999" y="126943"/>
                  </a:lnTo>
                  <a:lnTo>
                    <a:pt x="13971" y="127069"/>
                  </a:lnTo>
                  <a:lnTo>
                    <a:pt x="13983" y="125681"/>
                  </a:lnTo>
                  <a:lnTo>
                    <a:pt x="15222" y="126002"/>
                  </a:lnTo>
                  <a:lnTo>
                    <a:pt x="15262" y="122325"/>
                  </a:lnTo>
                  <a:lnTo>
                    <a:pt x="17088" y="122345"/>
                  </a:lnTo>
                  <a:lnTo>
                    <a:pt x="18592" y="121862"/>
                  </a:lnTo>
                  <a:lnTo>
                    <a:pt x="19557" y="121125"/>
                  </a:lnTo>
                  <a:lnTo>
                    <a:pt x="19763" y="120859"/>
                  </a:lnTo>
                  <a:lnTo>
                    <a:pt x="19764" y="119872"/>
                  </a:lnTo>
                  <a:lnTo>
                    <a:pt x="22885" y="119703"/>
                  </a:lnTo>
                  <a:lnTo>
                    <a:pt x="22891" y="117591"/>
                  </a:lnTo>
                  <a:lnTo>
                    <a:pt x="22945" y="117327"/>
                  </a:lnTo>
                  <a:lnTo>
                    <a:pt x="17716" y="117580"/>
                  </a:lnTo>
                  <a:lnTo>
                    <a:pt x="16227" y="117543"/>
                  </a:lnTo>
                  <a:lnTo>
                    <a:pt x="15549" y="116592"/>
                  </a:lnTo>
                  <a:lnTo>
                    <a:pt x="15336" y="116163"/>
                  </a:lnTo>
                  <a:lnTo>
                    <a:pt x="15353" y="115609"/>
                  </a:lnTo>
                  <a:lnTo>
                    <a:pt x="15211" y="115076"/>
                  </a:lnTo>
                  <a:lnTo>
                    <a:pt x="14283" y="114211"/>
                  </a:lnTo>
                  <a:lnTo>
                    <a:pt x="12926" y="113867"/>
                  </a:lnTo>
                  <a:lnTo>
                    <a:pt x="10367" y="113814"/>
                  </a:lnTo>
                  <a:lnTo>
                    <a:pt x="9391" y="113487"/>
                  </a:lnTo>
                  <a:lnTo>
                    <a:pt x="8781" y="113669"/>
                  </a:lnTo>
                  <a:lnTo>
                    <a:pt x="7727" y="113595"/>
                  </a:lnTo>
                  <a:lnTo>
                    <a:pt x="7722" y="112769"/>
                  </a:lnTo>
                  <a:lnTo>
                    <a:pt x="8177" y="112430"/>
                  </a:lnTo>
                  <a:lnTo>
                    <a:pt x="7259" y="112380"/>
                  </a:lnTo>
                  <a:lnTo>
                    <a:pt x="4952" y="113938"/>
                  </a:lnTo>
                  <a:lnTo>
                    <a:pt x="4472" y="113708"/>
                  </a:lnTo>
                  <a:lnTo>
                    <a:pt x="4483" y="114080"/>
                  </a:lnTo>
                  <a:lnTo>
                    <a:pt x="3928" y="114609"/>
                  </a:lnTo>
                  <a:lnTo>
                    <a:pt x="3446" y="114583"/>
                  </a:lnTo>
                  <a:lnTo>
                    <a:pt x="3345" y="114363"/>
                  </a:lnTo>
                  <a:lnTo>
                    <a:pt x="2575" y="114869"/>
                  </a:lnTo>
                  <a:lnTo>
                    <a:pt x="1851" y="115259"/>
                  </a:lnTo>
                  <a:lnTo>
                    <a:pt x="1691" y="115264"/>
                  </a:lnTo>
                  <a:lnTo>
                    <a:pt x="1704" y="114684"/>
                  </a:lnTo>
                  <a:lnTo>
                    <a:pt x="387" y="115488"/>
                  </a:lnTo>
                  <a:lnTo>
                    <a:pt x="0" y="114936"/>
                  </a:lnTo>
                  <a:lnTo>
                    <a:pt x="628" y="114542"/>
                  </a:lnTo>
                  <a:lnTo>
                    <a:pt x="2731" y="113355"/>
                  </a:lnTo>
                  <a:lnTo>
                    <a:pt x="4560" y="112011"/>
                  </a:lnTo>
                  <a:lnTo>
                    <a:pt x="4755" y="111764"/>
                  </a:lnTo>
                  <a:lnTo>
                    <a:pt x="4962" y="111422"/>
                  </a:lnTo>
                  <a:lnTo>
                    <a:pt x="5116" y="110915"/>
                  </a:lnTo>
                  <a:lnTo>
                    <a:pt x="5663" y="108323"/>
                  </a:lnTo>
                  <a:lnTo>
                    <a:pt x="6112" y="107479"/>
                  </a:lnTo>
                  <a:lnTo>
                    <a:pt x="6243" y="106463"/>
                  </a:lnTo>
                  <a:lnTo>
                    <a:pt x="6221" y="105647"/>
                  </a:lnTo>
                  <a:lnTo>
                    <a:pt x="5860" y="103817"/>
                  </a:lnTo>
                  <a:lnTo>
                    <a:pt x="5695" y="103432"/>
                  </a:lnTo>
                  <a:lnTo>
                    <a:pt x="5621" y="102900"/>
                  </a:lnTo>
                  <a:lnTo>
                    <a:pt x="6308" y="99588"/>
                  </a:lnTo>
                  <a:lnTo>
                    <a:pt x="6596" y="98709"/>
                  </a:lnTo>
                  <a:lnTo>
                    <a:pt x="7336" y="97710"/>
                  </a:lnTo>
                  <a:lnTo>
                    <a:pt x="7903" y="96708"/>
                  </a:lnTo>
                  <a:lnTo>
                    <a:pt x="8159" y="96074"/>
                  </a:lnTo>
                  <a:lnTo>
                    <a:pt x="8732" y="94028"/>
                  </a:lnTo>
                  <a:lnTo>
                    <a:pt x="8791" y="92887"/>
                  </a:lnTo>
                  <a:lnTo>
                    <a:pt x="8661" y="91881"/>
                  </a:lnTo>
                  <a:lnTo>
                    <a:pt x="8042" y="90326"/>
                  </a:lnTo>
                  <a:lnTo>
                    <a:pt x="7962" y="89821"/>
                  </a:lnTo>
                  <a:lnTo>
                    <a:pt x="8066" y="88838"/>
                  </a:lnTo>
                  <a:lnTo>
                    <a:pt x="8565" y="87299"/>
                  </a:lnTo>
                  <a:lnTo>
                    <a:pt x="8943" y="86720"/>
                  </a:lnTo>
                  <a:lnTo>
                    <a:pt x="10568" y="85294"/>
                  </a:lnTo>
                  <a:lnTo>
                    <a:pt x="11910" y="83896"/>
                  </a:lnTo>
                  <a:lnTo>
                    <a:pt x="12999" y="83195"/>
                  </a:lnTo>
                  <a:lnTo>
                    <a:pt x="13299" y="82857"/>
                  </a:lnTo>
                  <a:lnTo>
                    <a:pt x="14101" y="81210"/>
                  </a:lnTo>
                  <a:lnTo>
                    <a:pt x="14476" y="80211"/>
                  </a:lnTo>
                  <a:lnTo>
                    <a:pt x="14824" y="79609"/>
                  </a:lnTo>
                  <a:lnTo>
                    <a:pt x="15543" y="78762"/>
                  </a:lnTo>
                  <a:lnTo>
                    <a:pt x="15842" y="78522"/>
                  </a:lnTo>
                  <a:lnTo>
                    <a:pt x="17046" y="77849"/>
                  </a:lnTo>
                  <a:lnTo>
                    <a:pt x="17814" y="77061"/>
                  </a:lnTo>
                  <a:lnTo>
                    <a:pt x="18891" y="75011"/>
                  </a:lnTo>
                  <a:lnTo>
                    <a:pt x="19371" y="74370"/>
                  </a:lnTo>
                  <a:lnTo>
                    <a:pt x="20148" y="73625"/>
                  </a:lnTo>
                  <a:lnTo>
                    <a:pt x="20800" y="73141"/>
                  </a:lnTo>
                  <a:lnTo>
                    <a:pt x="22488" y="72487"/>
                  </a:lnTo>
                  <a:lnTo>
                    <a:pt x="23300" y="71937"/>
                  </a:lnTo>
                  <a:lnTo>
                    <a:pt x="24620" y="71350"/>
                  </a:lnTo>
                  <a:lnTo>
                    <a:pt x="25092" y="70943"/>
                  </a:lnTo>
                  <a:lnTo>
                    <a:pt x="25407" y="70402"/>
                  </a:lnTo>
                  <a:lnTo>
                    <a:pt x="25725" y="68548"/>
                  </a:lnTo>
                  <a:lnTo>
                    <a:pt x="26790" y="65670"/>
                  </a:lnTo>
                  <a:lnTo>
                    <a:pt x="26824" y="64989"/>
                  </a:lnTo>
                  <a:lnTo>
                    <a:pt x="26728" y="64363"/>
                  </a:lnTo>
                  <a:lnTo>
                    <a:pt x="26417" y="63099"/>
                  </a:lnTo>
                  <a:lnTo>
                    <a:pt x="26032" y="61995"/>
                  </a:lnTo>
                  <a:lnTo>
                    <a:pt x="26025" y="61487"/>
                  </a:lnTo>
                  <a:lnTo>
                    <a:pt x="26406" y="60342"/>
                  </a:lnTo>
                  <a:lnTo>
                    <a:pt x="27127" y="58969"/>
                  </a:lnTo>
                  <a:lnTo>
                    <a:pt x="27604" y="57139"/>
                  </a:lnTo>
                  <a:lnTo>
                    <a:pt x="27720" y="56257"/>
                  </a:lnTo>
                  <a:lnTo>
                    <a:pt x="27685" y="55060"/>
                  </a:lnTo>
                  <a:lnTo>
                    <a:pt x="28082" y="52551"/>
                  </a:lnTo>
                  <a:lnTo>
                    <a:pt x="28074" y="51938"/>
                  </a:lnTo>
                  <a:lnTo>
                    <a:pt x="27901" y="50284"/>
                  </a:lnTo>
                  <a:lnTo>
                    <a:pt x="27781" y="49696"/>
                  </a:lnTo>
                  <a:lnTo>
                    <a:pt x="27655" y="48155"/>
                  </a:lnTo>
                  <a:lnTo>
                    <a:pt x="27191" y="46710"/>
                  </a:lnTo>
                  <a:lnTo>
                    <a:pt x="27159" y="46369"/>
                  </a:lnTo>
                  <a:lnTo>
                    <a:pt x="27174" y="46186"/>
                  </a:lnTo>
                  <a:lnTo>
                    <a:pt x="27311" y="44465"/>
                  </a:lnTo>
                  <a:lnTo>
                    <a:pt x="27564" y="42786"/>
                  </a:lnTo>
                  <a:lnTo>
                    <a:pt x="27516" y="42478"/>
                  </a:lnTo>
                  <a:lnTo>
                    <a:pt x="26141" y="40127"/>
                  </a:lnTo>
                  <a:lnTo>
                    <a:pt x="25666" y="39542"/>
                  </a:lnTo>
                  <a:lnTo>
                    <a:pt x="26231" y="39554"/>
                  </a:lnTo>
                  <a:lnTo>
                    <a:pt x="26389" y="39557"/>
                  </a:lnTo>
                  <a:lnTo>
                    <a:pt x="26701" y="39563"/>
                  </a:lnTo>
                  <a:lnTo>
                    <a:pt x="26526" y="39498"/>
                  </a:lnTo>
                  <a:lnTo>
                    <a:pt x="26467" y="39248"/>
                  </a:lnTo>
                  <a:lnTo>
                    <a:pt x="26737" y="38277"/>
                  </a:lnTo>
                  <a:lnTo>
                    <a:pt x="26949" y="38832"/>
                  </a:lnTo>
                  <a:lnTo>
                    <a:pt x="26964" y="39178"/>
                  </a:lnTo>
                  <a:lnTo>
                    <a:pt x="27086" y="39571"/>
                  </a:lnTo>
                  <a:lnTo>
                    <a:pt x="27287" y="39575"/>
                  </a:lnTo>
                  <a:lnTo>
                    <a:pt x="27074" y="39207"/>
                  </a:lnTo>
                  <a:lnTo>
                    <a:pt x="27070" y="39074"/>
                  </a:lnTo>
                  <a:lnTo>
                    <a:pt x="27117" y="38895"/>
                  </a:lnTo>
                  <a:lnTo>
                    <a:pt x="27403" y="38244"/>
                  </a:lnTo>
                  <a:lnTo>
                    <a:pt x="27254" y="37858"/>
                  </a:lnTo>
                  <a:lnTo>
                    <a:pt x="27206" y="37436"/>
                  </a:lnTo>
                  <a:lnTo>
                    <a:pt x="26532" y="36194"/>
                  </a:lnTo>
                  <a:lnTo>
                    <a:pt x="26568" y="35673"/>
                  </a:lnTo>
                  <a:lnTo>
                    <a:pt x="27300" y="35684"/>
                  </a:lnTo>
                  <a:lnTo>
                    <a:pt x="27280" y="33474"/>
                  </a:lnTo>
                  <a:lnTo>
                    <a:pt x="27366" y="32548"/>
                  </a:lnTo>
                  <a:lnTo>
                    <a:pt x="33048" y="32697"/>
                  </a:lnTo>
                  <a:lnTo>
                    <a:pt x="33439" y="33267"/>
                  </a:lnTo>
                  <a:lnTo>
                    <a:pt x="34813" y="34796"/>
                  </a:lnTo>
                  <a:lnTo>
                    <a:pt x="35577" y="35068"/>
                  </a:lnTo>
                  <a:lnTo>
                    <a:pt x="36135" y="35143"/>
                  </a:lnTo>
                  <a:lnTo>
                    <a:pt x="36345" y="35106"/>
                  </a:lnTo>
                  <a:lnTo>
                    <a:pt x="36580" y="35177"/>
                  </a:lnTo>
                  <a:lnTo>
                    <a:pt x="36693" y="35359"/>
                  </a:lnTo>
                  <a:lnTo>
                    <a:pt x="37061" y="35507"/>
                  </a:lnTo>
                  <a:lnTo>
                    <a:pt x="37523" y="35548"/>
                  </a:lnTo>
                  <a:lnTo>
                    <a:pt x="38737" y="35004"/>
                  </a:lnTo>
                  <a:lnTo>
                    <a:pt x="39054" y="35034"/>
                  </a:lnTo>
                  <a:lnTo>
                    <a:pt x="39234" y="34918"/>
                  </a:lnTo>
                  <a:lnTo>
                    <a:pt x="39261" y="34772"/>
                  </a:lnTo>
                  <a:lnTo>
                    <a:pt x="42196" y="34787"/>
                  </a:lnTo>
                  <a:lnTo>
                    <a:pt x="42231" y="33585"/>
                  </a:lnTo>
                  <a:lnTo>
                    <a:pt x="43379" y="33555"/>
                  </a:lnTo>
                  <a:lnTo>
                    <a:pt x="43692" y="33634"/>
                  </a:lnTo>
                  <a:lnTo>
                    <a:pt x="46160" y="33637"/>
                  </a:lnTo>
                  <a:lnTo>
                    <a:pt x="46125" y="34895"/>
                  </a:lnTo>
                  <a:lnTo>
                    <a:pt x="46493" y="35535"/>
                  </a:lnTo>
                  <a:lnTo>
                    <a:pt x="47848" y="35516"/>
                  </a:lnTo>
                  <a:lnTo>
                    <a:pt x="48698" y="35077"/>
                  </a:lnTo>
                  <a:lnTo>
                    <a:pt x="49372" y="35041"/>
                  </a:lnTo>
                  <a:lnTo>
                    <a:pt x="49269" y="37477"/>
                  </a:lnTo>
                  <a:lnTo>
                    <a:pt x="48623" y="37499"/>
                  </a:lnTo>
                  <a:lnTo>
                    <a:pt x="48492" y="43438"/>
                  </a:lnTo>
                  <a:lnTo>
                    <a:pt x="51118" y="43480"/>
                  </a:lnTo>
                  <a:lnTo>
                    <a:pt x="51058" y="47059"/>
                  </a:lnTo>
                  <a:lnTo>
                    <a:pt x="52630" y="47078"/>
                  </a:lnTo>
                  <a:lnTo>
                    <a:pt x="52717" y="46941"/>
                  </a:lnTo>
                  <a:lnTo>
                    <a:pt x="53434" y="46807"/>
                  </a:lnTo>
                  <a:lnTo>
                    <a:pt x="53583" y="46679"/>
                  </a:lnTo>
                  <a:lnTo>
                    <a:pt x="53666" y="41513"/>
                  </a:lnTo>
                  <a:lnTo>
                    <a:pt x="54257" y="41650"/>
                  </a:lnTo>
                  <a:lnTo>
                    <a:pt x="55192" y="41672"/>
                  </a:lnTo>
                  <a:lnTo>
                    <a:pt x="55490" y="41508"/>
                  </a:lnTo>
                  <a:lnTo>
                    <a:pt x="55858" y="41504"/>
                  </a:lnTo>
                  <a:lnTo>
                    <a:pt x="56336" y="41891"/>
                  </a:lnTo>
                  <a:lnTo>
                    <a:pt x="56351" y="42136"/>
                  </a:lnTo>
                  <a:lnTo>
                    <a:pt x="56516" y="42322"/>
                  </a:lnTo>
                  <a:lnTo>
                    <a:pt x="57569" y="42694"/>
                  </a:lnTo>
                  <a:lnTo>
                    <a:pt x="58473" y="42552"/>
                  </a:lnTo>
                  <a:lnTo>
                    <a:pt x="58637" y="42360"/>
                  </a:lnTo>
                  <a:lnTo>
                    <a:pt x="58653" y="41265"/>
                  </a:lnTo>
                  <a:lnTo>
                    <a:pt x="57454" y="41198"/>
                  </a:lnTo>
                  <a:lnTo>
                    <a:pt x="57533" y="40964"/>
                  </a:lnTo>
                  <a:lnTo>
                    <a:pt x="57678" y="40786"/>
                  </a:lnTo>
                  <a:lnTo>
                    <a:pt x="58833" y="40164"/>
                  </a:lnTo>
                  <a:lnTo>
                    <a:pt x="59154" y="40104"/>
                  </a:lnTo>
                  <a:lnTo>
                    <a:pt x="59843" y="40290"/>
                  </a:lnTo>
                  <a:lnTo>
                    <a:pt x="60266" y="40238"/>
                  </a:lnTo>
                  <a:lnTo>
                    <a:pt x="60423" y="40051"/>
                  </a:lnTo>
                  <a:lnTo>
                    <a:pt x="66217" y="40150"/>
                  </a:lnTo>
                  <a:lnTo>
                    <a:pt x="66233" y="38883"/>
                  </a:lnTo>
                  <a:lnTo>
                    <a:pt x="66797" y="38707"/>
                  </a:lnTo>
                  <a:lnTo>
                    <a:pt x="68351" y="39047"/>
                  </a:lnTo>
                  <a:lnTo>
                    <a:pt x="68810" y="39415"/>
                  </a:lnTo>
                  <a:lnTo>
                    <a:pt x="68801" y="40197"/>
                  </a:lnTo>
                  <a:lnTo>
                    <a:pt x="73835" y="40340"/>
                  </a:lnTo>
                  <a:lnTo>
                    <a:pt x="73919" y="35575"/>
                  </a:lnTo>
                  <a:lnTo>
                    <a:pt x="71389" y="35483"/>
                  </a:lnTo>
                  <a:lnTo>
                    <a:pt x="71412" y="33177"/>
                  </a:lnTo>
                  <a:lnTo>
                    <a:pt x="68981" y="33033"/>
                  </a:lnTo>
                  <a:lnTo>
                    <a:pt x="68414" y="32534"/>
                  </a:lnTo>
                  <a:lnTo>
                    <a:pt x="67607" y="31422"/>
                  </a:lnTo>
                  <a:lnTo>
                    <a:pt x="67243" y="31462"/>
                  </a:lnTo>
                  <a:lnTo>
                    <a:pt x="67031" y="31671"/>
                  </a:lnTo>
                  <a:lnTo>
                    <a:pt x="66882" y="32031"/>
                  </a:lnTo>
                  <a:lnTo>
                    <a:pt x="66510" y="32135"/>
                  </a:lnTo>
                  <a:lnTo>
                    <a:pt x="66344" y="31853"/>
                  </a:lnTo>
                  <a:lnTo>
                    <a:pt x="66569" y="24733"/>
                  </a:lnTo>
                  <a:lnTo>
                    <a:pt x="70471" y="24852"/>
                  </a:lnTo>
                  <a:lnTo>
                    <a:pt x="70957" y="24757"/>
                  </a:lnTo>
                  <a:lnTo>
                    <a:pt x="71020" y="20990"/>
                  </a:lnTo>
                  <a:lnTo>
                    <a:pt x="70742" y="19774"/>
                  </a:lnTo>
                  <a:lnTo>
                    <a:pt x="70141" y="19124"/>
                  </a:lnTo>
                  <a:lnTo>
                    <a:pt x="69792" y="19116"/>
                  </a:lnTo>
                  <a:lnTo>
                    <a:pt x="69839" y="18930"/>
                  </a:lnTo>
                  <a:lnTo>
                    <a:pt x="70647" y="18707"/>
                  </a:lnTo>
                  <a:lnTo>
                    <a:pt x="71004" y="18777"/>
                  </a:lnTo>
                  <a:lnTo>
                    <a:pt x="71036" y="18922"/>
                  </a:lnTo>
                  <a:lnTo>
                    <a:pt x="71377" y="18836"/>
                  </a:lnTo>
                  <a:lnTo>
                    <a:pt x="71851" y="18647"/>
                  </a:lnTo>
                  <a:lnTo>
                    <a:pt x="72067" y="18419"/>
                  </a:lnTo>
                  <a:lnTo>
                    <a:pt x="72165" y="18137"/>
                  </a:lnTo>
                  <a:lnTo>
                    <a:pt x="72914" y="17869"/>
                  </a:lnTo>
                  <a:lnTo>
                    <a:pt x="73334" y="18073"/>
                  </a:lnTo>
                  <a:lnTo>
                    <a:pt x="73428" y="18263"/>
                  </a:lnTo>
                  <a:lnTo>
                    <a:pt x="73978" y="18222"/>
                  </a:lnTo>
                  <a:lnTo>
                    <a:pt x="74185" y="18043"/>
                  </a:lnTo>
                  <a:lnTo>
                    <a:pt x="74476" y="17943"/>
                  </a:lnTo>
                  <a:lnTo>
                    <a:pt x="79835" y="18014"/>
                  </a:lnTo>
                  <a:lnTo>
                    <a:pt x="79893" y="16834"/>
                  </a:lnTo>
                  <a:lnTo>
                    <a:pt x="82980" y="16861"/>
                  </a:lnTo>
                  <a:lnTo>
                    <a:pt x="83010" y="16721"/>
                  </a:lnTo>
                  <a:lnTo>
                    <a:pt x="83015" y="16190"/>
                  </a:lnTo>
                  <a:lnTo>
                    <a:pt x="83609" y="15705"/>
                  </a:lnTo>
                  <a:lnTo>
                    <a:pt x="86092" y="15526"/>
                  </a:lnTo>
                  <a:lnTo>
                    <a:pt x="86732" y="15515"/>
                  </a:lnTo>
                  <a:lnTo>
                    <a:pt x="87355" y="15395"/>
                  </a:lnTo>
                  <a:lnTo>
                    <a:pt x="89564" y="14792"/>
                  </a:lnTo>
                  <a:lnTo>
                    <a:pt x="90224" y="14505"/>
                  </a:lnTo>
                  <a:lnTo>
                    <a:pt x="93703" y="14616"/>
                  </a:lnTo>
                  <a:lnTo>
                    <a:pt x="93659" y="17018"/>
                  </a:lnTo>
                  <a:lnTo>
                    <a:pt x="96168" y="17061"/>
                  </a:lnTo>
                  <a:lnTo>
                    <a:pt x="96124" y="14569"/>
                  </a:lnTo>
                  <a:lnTo>
                    <a:pt x="97554" y="14074"/>
                  </a:lnTo>
                  <a:lnTo>
                    <a:pt x="98013" y="14056"/>
                  </a:lnTo>
                  <a:lnTo>
                    <a:pt x="98037" y="14331"/>
                  </a:lnTo>
                  <a:lnTo>
                    <a:pt x="98272" y="14733"/>
                  </a:lnTo>
                  <a:lnTo>
                    <a:pt x="101192" y="14769"/>
                  </a:lnTo>
                  <a:lnTo>
                    <a:pt x="101175" y="15595"/>
                  </a:lnTo>
                  <a:lnTo>
                    <a:pt x="100644" y="16425"/>
                  </a:lnTo>
                  <a:lnTo>
                    <a:pt x="100841" y="16958"/>
                  </a:lnTo>
                  <a:lnTo>
                    <a:pt x="101915" y="18674"/>
                  </a:lnTo>
                  <a:lnTo>
                    <a:pt x="101998" y="19362"/>
                  </a:lnTo>
                  <a:lnTo>
                    <a:pt x="102175" y="19853"/>
                  </a:lnTo>
                  <a:lnTo>
                    <a:pt x="102772" y="20868"/>
                  </a:lnTo>
                  <a:lnTo>
                    <a:pt x="103440" y="21558"/>
                  </a:lnTo>
                  <a:lnTo>
                    <a:pt x="103552" y="19499"/>
                  </a:lnTo>
                  <a:lnTo>
                    <a:pt x="108395" y="19606"/>
                  </a:lnTo>
                  <a:lnTo>
                    <a:pt x="108360" y="24043"/>
                  </a:lnTo>
                  <a:lnTo>
                    <a:pt x="110626" y="23969"/>
                  </a:lnTo>
                  <a:lnTo>
                    <a:pt x="110749" y="19941"/>
                  </a:lnTo>
                  <a:lnTo>
                    <a:pt x="110988" y="19643"/>
                  </a:lnTo>
                  <a:lnTo>
                    <a:pt x="115482" y="19667"/>
                  </a:lnTo>
                  <a:lnTo>
                    <a:pt x="115788" y="19682"/>
                  </a:lnTo>
                  <a:lnTo>
                    <a:pt x="115768" y="20367"/>
                  </a:lnTo>
                  <a:lnTo>
                    <a:pt x="116968" y="20345"/>
                  </a:lnTo>
                  <a:lnTo>
                    <a:pt x="116968" y="21532"/>
                  </a:lnTo>
                  <a:lnTo>
                    <a:pt x="118181" y="21476"/>
                  </a:lnTo>
                  <a:lnTo>
                    <a:pt x="118275" y="20326"/>
                  </a:lnTo>
                  <a:lnTo>
                    <a:pt x="119841" y="20357"/>
                  </a:lnTo>
                  <a:lnTo>
                    <a:pt x="120149" y="20500"/>
                  </a:lnTo>
                  <a:lnTo>
                    <a:pt x="120401" y="21367"/>
                  </a:lnTo>
                  <a:lnTo>
                    <a:pt x="120342" y="21634"/>
                  </a:lnTo>
                  <a:lnTo>
                    <a:pt x="120456" y="21917"/>
                  </a:lnTo>
                  <a:lnTo>
                    <a:pt x="121248" y="22248"/>
                  </a:lnTo>
                  <a:lnTo>
                    <a:pt x="122162" y="22999"/>
                  </a:lnTo>
                  <a:lnTo>
                    <a:pt x="122221" y="23538"/>
                  </a:lnTo>
                  <a:lnTo>
                    <a:pt x="122338" y="23754"/>
                  </a:lnTo>
                  <a:lnTo>
                    <a:pt x="123220" y="24144"/>
                  </a:lnTo>
                  <a:lnTo>
                    <a:pt x="123554" y="24449"/>
                  </a:lnTo>
                  <a:lnTo>
                    <a:pt x="125145" y="25036"/>
                  </a:lnTo>
                  <a:lnTo>
                    <a:pt x="125584" y="25338"/>
                  </a:lnTo>
                  <a:lnTo>
                    <a:pt x="125990" y="25487"/>
                  </a:lnTo>
                  <a:lnTo>
                    <a:pt x="127615" y="25427"/>
                  </a:lnTo>
                  <a:lnTo>
                    <a:pt x="127795" y="25535"/>
                  </a:lnTo>
                  <a:lnTo>
                    <a:pt x="129088" y="25677"/>
                  </a:lnTo>
                  <a:lnTo>
                    <a:pt x="130915" y="25737"/>
                  </a:lnTo>
                  <a:lnTo>
                    <a:pt x="131487" y="25544"/>
                  </a:lnTo>
                  <a:lnTo>
                    <a:pt x="131679" y="25380"/>
                  </a:lnTo>
                  <a:lnTo>
                    <a:pt x="131848" y="25053"/>
                  </a:lnTo>
                  <a:lnTo>
                    <a:pt x="132079" y="24931"/>
                  </a:lnTo>
                  <a:lnTo>
                    <a:pt x="132742" y="24878"/>
                  </a:lnTo>
                  <a:lnTo>
                    <a:pt x="132729" y="25578"/>
                  </a:lnTo>
                  <a:lnTo>
                    <a:pt x="134165" y="25600"/>
                  </a:lnTo>
                  <a:lnTo>
                    <a:pt x="134698" y="25131"/>
                  </a:lnTo>
                  <a:lnTo>
                    <a:pt x="134809" y="24828"/>
                  </a:lnTo>
                  <a:lnTo>
                    <a:pt x="136783" y="24900"/>
                  </a:lnTo>
                  <a:lnTo>
                    <a:pt x="136936" y="25478"/>
                  </a:lnTo>
                  <a:lnTo>
                    <a:pt x="137681" y="25550"/>
                  </a:lnTo>
                  <a:lnTo>
                    <a:pt x="137750" y="20775"/>
                  </a:lnTo>
                  <a:lnTo>
                    <a:pt x="138523" y="20760"/>
                  </a:lnTo>
                  <a:lnTo>
                    <a:pt x="138594" y="17535"/>
                  </a:lnTo>
                  <a:lnTo>
                    <a:pt x="136081" y="17466"/>
                  </a:lnTo>
                  <a:lnTo>
                    <a:pt x="136099" y="13895"/>
                  </a:lnTo>
                  <a:lnTo>
                    <a:pt x="138669" y="13939"/>
                  </a:lnTo>
                  <a:lnTo>
                    <a:pt x="138710" y="11875"/>
                  </a:lnTo>
                  <a:lnTo>
                    <a:pt x="140387" y="11915"/>
                  </a:lnTo>
                  <a:lnTo>
                    <a:pt x="141198" y="12020"/>
                  </a:lnTo>
                  <a:lnTo>
                    <a:pt x="141168" y="13987"/>
                  </a:lnTo>
                  <a:lnTo>
                    <a:pt x="143581" y="14031"/>
                  </a:lnTo>
                  <a:lnTo>
                    <a:pt x="143616" y="11784"/>
                  </a:lnTo>
                  <a:lnTo>
                    <a:pt x="144720" y="12217"/>
                  </a:lnTo>
                  <a:lnTo>
                    <a:pt x="145151" y="12243"/>
                  </a:lnTo>
                  <a:lnTo>
                    <a:pt x="145399" y="12035"/>
                  </a:lnTo>
                  <a:lnTo>
                    <a:pt x="146088" y="11934"/>
                  </a:lnTo>
                  <a:lnTo>
                    <a:pt x="146134" y="8033"/>
                  </a:lnTo>
                  <a:lnTo>
                    <a:pt x="146155" y="5665"/>
                  </a:lnTo>
                  <a:lnTo>
                    <a:pt x="151070" y="5737"/>
                  </a:lnTo>
                  <a:lnTo>
                    <a:pt x="151059" y="3841"/>
                  </a:lnTo>
                  <a:lnTo>
                    <a:pt x="151482" y="4041"/>
                  </a:lnTo>
                  <a:lnTo>
                    <a:pt x="151784" y="4011"/>
                  </a:lnTo>
                  <a:lnTo>
                    <a:pt x="152039" y="4081"/>
                  </a:lnTo>
                  <a:lnTo>
                    <a:pt x="152652" y="4665"/>
                  </a:lnTo>
                  <a:lnTo>
                    <a:pt x="152670" y="5805"/>
                  </a:lnTo>
                  <a:lnTo>
                    <a:pt x="153568" y="5847"/>
                  </a:lnTo>
                  <a:lnTo>
                    <a:pt x="153593" y="3682"/>
                  </a:lnTo>
                  <a:lnTo>
                    <a:pt x="154596" y="4039"/>
                  </a:lnTo>
                  <a:lnTo>
                    <a:pt x="155193" y="4114"/>
                  </a:lnTo>
                  <a:lnTo>
                    <a:pt x="155648" y="3954"/>
                  </a:lnTo>
                  <a:lnTo>
                    <a:pt x="156383" y="4076"/>
                  </a:lnTo>
                  <a:lnTo>
                    <a:pt x="156685" y="4697"/>
                  </a:lnTo>
                  <a:lnTo>
                    <a:pt x="156717" y="0"/>
                  </a:lnTo>
                  <a:lnTo>
                    <a:pt x="157576" y="93"/>
                  </a:lnTo>
                  <a:lnTo>
                    <a:pt x="158146" y="736"/>
                  </a:lnTo>
                  <a:lnTo>
                    <a:pt x="158401" y="1246"/>
                  </a:lnTo>
                  <a:lnTo>
                    <a:pt x="158445" y="2086"/>
                  </a:lnTo>
                  <a:lnTo>
                    <a:pt x="158633" y="2369"/>
                  </a:lnTo>
                  <a:lnTo>
                    <a:pt x="159823" y="2242"/>
                  </a:lnTo>
                  <a:lnTo>
                    <a:pt x="159921" y="1841"/>
                  </a:lnTo>
                  <a:lnTo>
                    <a:pt x="160082" y="1789"/>
                  </a:lnTo>
                  <a:lnTo>
                    <a:pt x="162353" y="1782"/>
                  </a:lnTo>
                  <a:lnTo>
                    <a:pt x="162361" y="1217"/>
                  </a:lnTo>
                  <a:lnTo>
                    <a:pt x="166132" y="1233"/>
                  </a:lnTo>
                  <a:lnTo>
                    <a:pt x="168603" y="1266"/>
                  </a:lnTo>
                  <a:lnTo>
                    <a:pt x="168628" y="3017"/>
                  </a:lnTo>
                  <a:lnTo>
                    <a:pt x="168616" y="3638"/>
                  </a:lnTo>
                  <a:lnTo>
                    <a:pt x="168619" y="4755"/>
                  </a:lnTo>
                  <a:lnTo>
                    <a:pt x="168579" y="14119"/>
                  </a:lnTo>
                  <a:lnTo>
                    <a:pt x="168576" y="14261"/>
                  </a:lnTo>
                  <a:lnTo>
                    <a:pt x="168526" y="17398"/>
                  </a:lnTo>
                  <a:lnTo>
                    <a:pt x="168484" y="20066"/>
                  </a:lnTo>
                  <a:lnTo>
                    <a:pt x="169556" y="20075"/>
                  </a:lnTo>
                  <a:lnTo>
                    <a:pt x="172047" y="23745"/>
                  </a:lnTo>
                  <a:lnTo>
                    <a:pt x="172047" y="23896"/>
                  </a:lnTo>
                  <a:lnTo>
                    <a:pt x="172385" y="24473"/>
                  </a:lnTo>
                  <a:lnTo>
                    <a:pt x="173989" y="24498"/>
                  </a:lnTo>
                  <a:lnTo>
                    <a:pt x="174758" y="22340"/>
                  </a:lnTo>
                  <a:lnTo>
                    <a:pt x="175167" y="22273"/>
                  </a:lnTo>
                  <a:lnTo>
                    <a:pt x="175154" y="23121"/>
                  </a:lnTo>
                  <a:lnTo>
                    <a:pt x="175221" y="23329"/>
                  </a:lnTo>
                  <a:lnTo>
                    <a:pt x="177993" y="23467"/>
                  </a:lnTo>
                  <a:lnTo>
                    <a:pt x="178514" y="23601"/>
                  </a:lnTo>
                  <a:lnTo>
                    <a:pt x="178612" y="23456"/>
                  </a:lnTo>
                  <a:lnTo>
                    <a:pt x="181709" y="23484"/>
                  </a:lnTo>
                  <a:lnTo>
                    <a:pt x="181937" y="23283"/>
                  </a:lnTo>
                  <a:lnTo>
                    <a:pt x="181992" y="22487"/>
                  </a:lnTo>
                  <a:lnTo>
                    <a:pt x="182255" y="22297"/>
                  </a:lnTo>
                  <a:lnTo>
                    <a:pt x="184403" y="22289"/>
                  </a:lnTo>
                  <a:lnTo>
                    <a:pt x="184398" y="20173"/>
                  </a:lnTo>
                  <a:lnTo>
                    <a:pt x="196838" y="20150"/>
                  </a:lnTo>
                  <a:lnTo>
                    <a:pt x="196845" y="22211"/>
                  </a:lnTo>
                  <a:lnTo>
                    <a:pt x="197340" y="22211"/>
                  </a:lnTo>
                  <a:lnTo>
                    <a:pt x="197923" y="21910"/>
                  </a:lnTo>
                  <a:lnTo>
                    <a:pt x="198476" y="21390"/>
                  </a:lnTo>
                  <a:lnTo>
                    <a:pt x="199135" y="21391"/>
                  </a:lnTo>
                  <a:lnTo>
                    <a:pt x="199174" y="20166"/>
                  </a:lnTo>
                  <a:lnTo>
                    <a:pt x="201053" y="20154"/>
                  </a:lnTo>
                  <a:lnTo>
                    <a:pt x="206626" y="20141"/>
                  </a:lnTo>
                  <a:lnTo>
                    <a:pt x="206614" y="22165"/>
                  </a:lnTo>
                  <a:lnTo>
                    <a:pt x="211634" y="22072"/>
                  </a:lnTo>
                  <a:lnTo>
                    <a:pt x="211659" y="28017"/>
                  </a:lnTo>
                  <a:lnTo>
                    <a:pt x="214183" y="28103"/>
                  </a:lnTo>
                  <a:lnTo>
                    <a:pt x="214185" y="3127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2" name="pg793">
              <a:extLst>
                <a:ext uri="{FF2B5EF4-FFF2-40B4-BE49-F238E27FC236}">
                  <a16:creationId xmlns:a16="http://schemas.microsoft.com/office/drawing/2014/main" id="{E726D30F-8921-0B48-9C50-192E6EFCFF40}"/>
                </a:ext>
              </a:extLst>
            </p:cNvPr>
            <p:cNvSpPr/>
            <p:nvPr/>
          </p:nvSpPr>
          <p:spPr>
            <a:xfrm>
              <a:off x="5287533" y="2862458"/>
              <a:ext cx="22834" cy="16801"/>
            </a:xfrm>
            <a:custGeom>
              <a:avLst/>
              <a:gdLst/>
              <a:ahLst/>
              <a:cxnLst/>
              <a:rect l="0" t="0" r="0" b="0"/>
              <a:pathLst>
                <a:path w="22834" h="16801">
                  <a:moveTo>
                    <a:pt x="3279" y="3363"/>
                  </a:moveTo>
                  <a:lnTo>
                    <a:pt x="4483" y="4297"/>
                  </a:lnTo>
                  <a:lnTo>
                    <a:pt x="4085" y="4733"/>
                  </a:lnTo>
                  <a:lnTo>
                    <a:pt x="3388" y="4944"/>
                  </a:lnTo>
                  <a:lnTo>
                    <a:pt x="3256" y="5320"/>
                  </a:lnTo>
                  <a:lnTo>
                    <a:pt x="3208" y="6101"/>
                  </a:lnTo>
                  <a:lnTo>
                    <a:pt x="3567" y="5766"/>
                  </a:lnTo>
                  <a:lnTo>
                    <a:pt x="5617" y="5857"/>
                  </a:lnTo>
                  <a:lnTo>
                    <a:pt x="5629" y="7049"/>
                  </a:lnTo>
                  <a:lnTo>
                    <a:pt x="4951" y="7076"/>
                  </a:lnTo>
                  <a:lnTo>
                    <a:pt x="4823" y="6942"/>
                  </a:lnTo>
                  <a:lnTo>
                    <a:pt x="4659" y="6913"/>
                  </a:lnTo>
                  <a:lnTo>
                    <a:pt x="3138" y="6905"/>
                  </a:lnTo>
                  <a:lnTo>
                    <a:pt x="3178" y="9415"/>
                  </a:lnTo>
                  <a:lnTo>
                    <a:pt x="3495" y="9743"/>
                  </a:lnTo>
                  <a:lnTo>
                    <a:pt x="3670" y="9906"/>
                  </a:lnTo>
                  <a:lnTo>
                    <a:pt x="3370" y="11034"/>
                  </a:lnTo>
                  <a:lnTo>
                    <a:pt x="3169" y="11035"/>
                  </a:lnTo>
                  <a:lnTo>
                    <a:pt x="3117" y="13343"/>
                  </a:lnTo>
                  <a:lnTo>
                    <a:pt x="2655" y="13477"/>
                  </a:lnTo>
                  <a:lnTo>
                    <a:pt x="2332" y="13284"/>
                  </a:lnTo>
                  <a:lnTo>
                    <a:pt x="2134" y="13466"/>
                  </a:lnTo>
                  <a:lnTo>
                    <a:pt x="1896" y="13964"/>
                  </a:lnTo>
                  <a:lnTo>
                    <a:pt x="1912" y="14560"/>
                  </a:lnTo>
                  <a:lnTo>
                    <a:pt x="14" y="14560"/>
                  </a:lnTo>
                  <a:lnTo>
                    <a:pt x="0" y="15072"/>
                  </a:lnTo>
                  <a:lnTo>
                    <a:pt x="392" y="16308"/>
                  </a:lnTo>
                  <a:lnTo>
                    <a:pt x="600" y="16514"/>
                  </a:lnTo>
                  <a:lnTo>
                    <a:pt x="1138" y="16788"/>
                  </a:lnTo>
                  <a:lnTo>
                    <a:pt x="1672" y="16801"/>
                  </a:lnTo>
                  <a:lnTo>
                    <a:pt x="2187" y="16523"/>
                  </a:lnTo>
                  <a:lnTo>
                    <a:pt x="2883" y="15333"/>
                  </a:lnTo>
                  <a:lnTo>
                    <a:pt x="3129" y="14712"/>
                  </a:lnTo>
                  <a:lnTo>
                    <a:pt x="3649" y="14895"/>
                  </a:lnTo>
                  <a:lnTo>
                    <a:pt x="4493" y="14672"/>
                  </a:lnTo>
                  <a:lnTo>
                    <a:pt x="5595" y="13964"/>
                  </a:lnTo>
                  <a:lnTo>
                    <a:pt x="5588" y="14470"/>
                  </a:lnTo>
                  <a:lnTo>
                    <a:pt x="6409" y="14572"/>
                  </a:lnTo>
                  <a:lnTo>
                    <a:pt x="7147" y="15060"/>
                  </a:lnTo>
                  <a:lnTo>
                    <a:pt x="8648" y="15670"/>
                  </a:lnTo>
                  <a:lnTo>
                    <a:pt x="9713" y="15565"/>
                  </a:lnTo>
                  <a:lnTo>
                    <a:pt x="10828" y="15256"/>
                  </a:lnTo>
                  <a:lnTo>
                    <a:pt x="11752" y="15187"/>
                  </a:lnTo>
                  <a:lnTo>
                    <a:pt x="11765" y="14136"/>
                  </a:lnTo>
                  <a:lnTo>
                    <a:pt x="12771" y="14102"/>
                  </a:lnTo>
                  <a:lnTo>
                    <a:pt x="13001" y="14173"/>
                  </a:lnTo>
                  <a:lnTo>
                    <a:pt x="12979" y="7039"/>
                  </a:lnTo>
                  <a:lnTo>
                    <a:pt x="17876" y="7016"/>
                  </a:lnTo>
                  <a:lnTo>
                    <a:pt x="17907" y="6674"/>
                  </a:lnTo>
                  <a:lnTo>
                    <a:pt x="18639" y="6343"/>
                  </a:lnTo>
                  <a:lnTo>
                    <a:pt x="18927" y="6321"/>
                  </a:lnTo>
                  <a:lnTo>
                    <a:pt x="20366" y="6425"/>
                  </a:lnTo>
                  <a:lnTo>
                    <a:pt x="20358" y="7024"/>
                  </a:lnTo>
                  <a:lnTo>
                    <a:pt x="22800" y="7018"/>
                  </a:lnTo>
                  <a:lnTo>
                    <a:pt x="22834" y="3456"/>
                  </a:lnTo>
                  <a:lnTo>
                    <a:pt x="7951" y="3383"/>
                  </a:lnTo>
                  <a:lnTo>
                    <a:pt x="7952" y="2770"/>
                  </a:lnTo>
                  <a:lnTo>
                    <a:pt x="7078" y="2755"/>
                  </a:lnTo>
                  <a:lnTo>
                    <a:pt x="7650" y="2228"/>
                  </a:lnTo>
                  <a:lnTo>
                    <a:pt x="9215" y="2185"/>
                  </a:lnTo>
                  <a:lnTo>
                    <a:pt x="9226" y="1595"/>
                  </a:lnTo>
                  <a:lnTo>
                    <a:pt x="8255" y="140"/>
                  </a:lnTo>
                  <a:lnTo>
                    <a:pt x="7508" y="0"/>
                  </a:lnTo>
                  <a:lnTo>
                    <a:pt x="6534" y="467"/>
                  </a:lnTo>
                  <a:lnTo>
                    <a:pt x="6515" y="620"/>
                  </a:lnTo>
                  <a:lnTo>
                    <a:pt x="7133" y="1773"/>
                  </a:lnTo>
                  <a:lnTo>
                    <a:pt x="6856" y="2770"/>
                  </a:lnTo>
                  <a:lnTo>
                    <a:pt x="6591" y="3194"/>
                  </a:lnTo>
                  <a:lnTo>
                    <a:pt x="6305" y="339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3" name="pg794">
              <a:extLst>
                <a:ext uri="{FF2B5EF4-FFF2-40B4-BE49-F238E27FC236}">
                  <a16:creationId xmlns:a16="http://schemas.microsoft.com/office/drawing/2014/main" id="{A991A4DA-A2FD-5C4F-B586-1AAB9F3F8418}"/>
                </a:ext>
              </a:extLst>
            </p:cNvPr>
            <p:cNvSpPr/>
            <p:nvPr/>
          </p:nvSpPr>
          <p:spPr>
            <a:xfrm>
              <a:off x="5290553" y="2781231"/>
              <a:ext cx="161326" cy="155951"/>
            </a:xfrm>
            <a:custGeom>
              <a:avLst/>
              <a:gdLst/>
              <a:ahLst/>
              <a:cxnLst/>
              <a:rect l="0" t="0" r="0" b="0"/>
              <a:pathLst>
                <a:path w="161326" h="155951">
                  <a:moveTo>
                    <a:pt x="143330" y="50006"/>
                  </a:moveTo>
                  <a:lnTo>
                    <a:pt x="143255" y="50306"/>
                  </a:lnTo>
                  <a:lnTo>
                    <a:pt x="143384" y="50775"/>
                  </a:lnTo>
                  <a:lnTo>
                    <a:pt x="143407" y="52430"/>
                  </a:lnTo>
                  <a:lnTo>
                    <a:pt x="144028" y="52426"/>
                  </a:lnTo>
                  <a:lnTo>
                    <a:pt x="144051" y="54804"/>
                  </a:lnTo>
                  <a:lnTo>
                    <a:pt x="145648" y="54730"/>
                  </a:lnTo>
                  <a:lnTo>
                    <a:pt x="153671" y="54839"/>
                  </a:lnTo>
                  <a:lnTo>
                    <a:pt x="153736" y="59601"/>
                  </a:lnTo>
                  <a:lnTo>
                    <a:pt x="158690" y="59629"/>
                  </a:lnTo>
                  <a:lnTo>
                    <a:pt x="158733" y="61988"/>
                  </a:lnTo>
                  <a:lnTo>
                    <a:pt x="161194" y="61996"/>
                  </a:lnTo>
                  <a:lnTo>
                    <a:pt x="161278" y="63126"/>
                  </a:lnTo>
                  <a:lnTo>
                    <a:pt x="161233" y="64723"/>
                  </a:lnTo>
                  <a:lnTo>
                    <a:pt x="161280" y="66717"/>
                  </a:lnTo>
                  <a:lnTo>
                    <a:pt x="161326" y="69087"/>
                  </a:lnTo>
                  <a:lnTo>
                    <a:pt x="156372" y="69110"/>
                  </a:lnTo>
                  <a:lnTo>
                    <a:pt x="156439" y="72648"/>
                  </a:lnTo>
                  <a:lnTo>
                    <a:pt x="152738" y="72705"/>
                  </a:lnTo>
                  <a:lnTo>
                    <a:pt x="152786" y="74904"/>
                  </a:lnTo>
                  <a:lnTo>
                    <a:pt x="152370" y="74910"/>
                  </a:lnTo>
                  <a:lnTo>
                    <a:pt x="151544" y="75600"/>
                  </a:lnTo>
                  <a:lnTo>
                    <a:pt x="152484" y="77494"/>
                  </a:lnTo>
                  <a:lnTo>
                    <a:pt x="151728" y="77669"/>
                  </a:lnTo>
                  <a:lnTo>
                    <a:pt x="150876" y="77687"/>
                  </a:lnTo>
                  <a:lnTo>
                    <a:pt x="150408" y="78104"/>
                  </a:lnTo>
                  <a:lnTo>
                    <a:pt x="149949" y="78338"/>
                  </a:lnTo>
                  <a:lnTo>
                    <a:pt x="149140" y="78552"/>
                  </a:lnTo>
                  <a:lnTo>
                    <a:pt x="149164" y="80119"/>
                  </a:lnTo>
                  <a:lnTo>
                    <a:pt x="148701" y="80134"/>
                  </a:lnTo>
                  <a:lnTo>
                    <a:pt x="148588" y="79970"/>
                  </a:lnTo>
                  <a:lnTo>
                    <a:pt x="146883" y="79984"/>
                  </a:lnTo>
                  <a:lnTo>
                    <a:pt x="146831" y="76500"/>
                  </a:lnTo>
                  <a:lnTo>
                    <a:pt x="146133" y="76491"/>
                  </a:lnTo>
                  <a:lnTo>
                    <a:pt x="145817" y="76561"/>
                  </a:lnTo>
                  <a:lnTo>
                    <a:pt x="144898" y="76863"/>
                  </a:lnTo>
                  <a:lnTo>
                    <a:pt x="144357" y="77206"/>
                  </a:lnTo>
                  <a:lnTo>
                    <a:pt x="144418" y="81100"/>
                  </a:lnTo>
                  <a:lnTo>
                    <a:pt x="143188" y="81316"/>
                  </a:lnTo>
                  <a:lnTo>
                    <a:pt x="143235" y="85900"/>
                  </a:lnTo>
                  <a:lnTo>
                    <a:pt x="142005" y="85970"/>
                  </a:lnTo>
                  <a:lnTo>
                    <a:pt x="142036" y="90718"/>
                  </a:lnTo>
                  <a:lnTo>
                    <a:pt x="140815" y="90744"/>
                  </a:lnTo>
                  <a:lnTo>
                    <a:pt x="137244" y="90756"/>
                  </a:lnTo>
                  <a:lnTo>
                    <a:pt x="137162" y="90172"/>
                  </a:lnTo>
                  <a:lnTo>
                    <a:pt x="135260" y="90185"/>
                  </a:lnTo>
                  <a:lnTo>
                    <a:pt x="134518" y="90400"/>
                  </a:lnTo>
                  <a:lnTo>
                    <a:pt x="134539" y="93027"/>
                  </a:lnTo>
                  <a:lnTo>
                    <a:pt x="134625" y="93216"/>
                  </a:lnTo>
                  <a:lnTo>
                    <a:pt x="134624" y="93823"/>
                  </a:lnTo>
                  <a:lnTo>
                    <a:pt x="132147" y="93877"/>
                  </a:lnTo>
                  <a:lnTo>
                    <a:pt x="132205" y="95191"/>
                  </a:lnTo>
                  <a:lnTo>
                    <a:pt x="128511" y="95245"/>
                  </a:lnTo>
                  <a:lnTo>
                    <a:pt x="128441" y="95825"/>
                  </a:lnTo>
                  <a:lnTo>
                    <a:pt x="127240" y="95837"/>
                  </a:lnTo>
                  <a:lnTo>
                    <a:pt x="127186" y="93225"/>
                  </a:lnTo>
                  <a:lnTo>
                    <a:pt x="126981" y="93218"/>
                  </a:lnTo>
                  <a:lnTo>
                    <a:pt x="126714" y="93422"/>
                  </a:lnTo>
                  <a:lnTo>
                    <a:pt x="124730" y="94457"/>
                  </a:lnTo>
                  <a:lnTo>
                    <a:pt x="124573" y="93236"/>
                  </a:lnTo>
                  <a:lnTo>
                    <a:pt x="119813" y="93268"/>
                  </a:lnTo>
                  <a:lnTo>
                    <a:pt x="119869" y="95932"/>
                  </a:lnTo>
                  <a:lnTo>
                    <a:pt x="114925" y="96182"/>
                  </a:lnTo>
                  <a:lnTo>
                    <a:pt x="114988" y="99230"/>
                  </a:lnTo>
                  <a:lnTo>
                    <a:pt x="115303" y="99349"/>
                  </a:lnTo>
                  <a:lnTo>
                    <a:pt x="115812" y="99378"/>
                  </a:lnTo>
                  <a:lnTo>
                    <a:pt x="116405" y="99146"/>
                  </a:lnTo>
                  <a:lnTo>
                    <a:pt x="117059" y="99037"/>
                  </a:lnTo>
                  <a:lnTo>
                    <a:pt x="119194" y="99037"/>
                  </a:lnTo>
                  <a:lnTo>
                    <a:pt x="121600" y="98787"/>
                  </a:lnTo>
                  <a:lnTo>
                    <a:pt x="121542" y="99544"/>
                  </a:lnTo>
                  <a:lnTo>
                    <a:pt x="121048" y="100169"/>
                  </a:lnTo>
                  <a:lnTo>
                    <a:pt x="120848" y="100687"/>
                  </a:lnTo>
                  <a:lnTo>
                    <a:pt x="121181" y="100683"/>
                  </a:lnTo>
                  <a:lnTo>
                    <a:pt x="121193" y="101806"/>
                  </a:lnTo>
                  <a:lnTo>
                    <a:pt x="120591" y="101929"/>
                  </a:lnTo>
                  <a:lnTo>
                    <a:pt x="120643" y="104262"/>
                  </a:lnTo>
                  <a:lnTo>
                    <a:pt x="119033" y="104269"/>
                  </a:lnTo>
                  <a:lnTo>
                    <a:pt x="118451" y="104500"/>
                  </a:lnTo>
                  <a:lnTo>
                    <a:pt x="118089" y="105431"/>
                  </a:lnTo>
                  <a:lnTo>
                    <a:pt x="117585" y="106402"/>
                  </a:lnTo>
                  <a:lnTo>
                    <a:pt x="117616" y="107823"/>
                  </a:lnTo>
                  <a:lnTo>
                    <a:pt x="115696" y="107886"/>
                  </a:lnTo>
                  <a:lnTo>
                    <a:pt x="114594" y="109127"/>
                  </a:lnTo>
                  <a:lnTo>
                    <a:pt x="115769" y="110231"/>
                  </a:lnTo>
                  <a:lnTo>
                    <a:pt x="118141" y="110179"/>
                  </a:lnTo>
                  <a:lnTo>
                    <a:pt x="117987" y="110447"/>
                  </a:lnTo>
                  <a:lnTo>
                    <a:pt x="117631" y="110759"/>
                  </a:lnTo>
                  <a:lnTo>
                    <a:pt x="117678" y="113643"/>
                  </a:lnTo>
                  <a:lnTo>
                    <a:pt x="118482" y="114049"/>
                  </a:lnTo>
                  <a:lnTo>
                    <a:pt x="118777" y="114193"/>
                  </a:lnTo>
                  <a:lnTo>
                    <a:pt x="118684" y="114390"/>
                  </a:lnTo>
                  <a:lnTo>
                    <a:pt x="118136" y="114762"/>
                  </a:lnTo>
                  <a:lnTo>
                    <a:pt x="117925" y="114759"/>
                  </a:lnTo>
                  <a:lnTo>
                    <a:pt x="117434" y="114527"/>
                  </a:lnTo>
                  <a:lnTo>
                    <a:pt x="116239" y="115587"/>
                  </a:lnTo>
                  <a:lnTo>
                    <a:pt x="116096" y="115797"/>
                  </a:lnTo>
                  <a:lnTo>
                    <a:pt x="117705" y="115433"/>
                  </a:lnTo>
                  <a:lnTo>
                    <a:pt x="117822" y="119635"/>
                  </a:lnTo>
                  <a:lnTo>
                    <a:pt x="115751" y="119701"/>
                  </a:lnTo>
                  <a:lnTo>
                    <a:pt x="114757" y="120162"/>
                  </a:lnTo>
                  <a:lnTo>
                    <a:pt x="114668" y="121245"/>
                  </a:lnTo>
                  <a:lnTo>
                    <a:pt x="114764" y="122130"/>
                  </a:lnTo>
                  <a:lnTo>
                    <a:pt x="114787" y="122692"/>
                  </a:lnTo>
                  <a:lnTo>
                    <a:pt x="113000" y="122736"/>
                  </a:lnTo>
                  <a:lnTo>
                    <a:pt x="111879" y="122505"/>
                  </a:lnTo>
                  <a:lnTo>
                    <a:pt x="111960" y="122970"/>
                  </a:lnTo>
                  <a:lnTo>
                    <a:pt x="111844" y="124235"/>
                  </a:lnTo>
                  <a:lnTo>
                    <a:pt x="111658" y="124436"/>
                  </a:lnTo>
                  <a:lnTo>
                    <a:pt x="111227" y="124633"/>
                  </a:lnTo>
                  <a:lnTo>
                    <a:pt x="110731" y="124473"/>
                  </a:lnTo>
                  <a:lnTo>
                    <a:pt x="110208" y="124853"/>
                  </a:lnTo>
                  <a:lnTo>
                    <a:pt x="110184" y="125061"/>
                  </a:lnTo>
                  <a:lnTo>
                    <a:pt x="110413" y="125430"/>
                  </a:lnTo>
                  <a:lnTo>
                    <a:pt x="110398" y="125612"/>
                  </a:lnTo>
                  <a:lnTo>
                    <a:pt x="110161" y="125686"/>
                  </a:lnTo>
                  <a:lnTo>
                    <a:pt x="109502" y="125701"/>
                  </a:lnTo>
                  <a:lnTo>
                    <a:pt x="108765" y="125586"/>
                  </a:lnTo>
                  <a:lnTo>
                    <a:pt x="108351" y="125694"/>
                  </a:lnTo>
                  <a:lnTo>
                    <a:pt x="108037" y="126233"/>
                  </a:lnTo>
                  <a:lnTo>
                    <a:pt x="107987" y="126910"/>
                  </a:lnTo>
                  <a:lnTo>
                    <a:pt x="108033" y="127454"/>
                  </a:lnTo>
                  <a:lnTo>
                    <a:pt x="107514" y="128146"/>
                  </a:lnTo>
                  <a:lnTo>
                    <a:pt x="107448" y="128760"/>
                  </a:lnTo>
                  <a:lnTo>
                    <a:pt x="107239" y="129113"/>
                  </a:lnTo>
                  <a:lnTo>
                    <a:pt x="105976" y="129519"/>
                  </a:lnTo>
                  <a:lnTo>
                    <a:pt x="104957" y="129516"/>
                  </a:lnTo>
                  <a:lnTo>
                    <a:pt x="103821" y="129475"/>
                  </a:lnTo>
                  <a:lnTo>
                    <a:pt x="103573" y="129022"/>
                  </a:lnTo>
                  <a:lnTo>
                    <a:pt x="103537" y="128586"/>
                  </a:lnTo>
                  <a:lnTo>
                    <a:pt x="103925" y="128281"/>
                  </a:lnTo>
                  <a:lnTo>
                    <a:pt x="103983" y="128080"/>
                  </a:lnTo>
                  <a:lnTo>
                    <a:pt x="103715" y="127712"/>
                  </a:lnTo>
                  <a:lnTo>
                    <a:pt x="102936" y="127303"/>
                  </a:lnTo>
                  <a:lnTo>
                    <a:pt x="102341" y="127214"/>
                  </a:lnTo>
                  <a:lnTo>
                    <a:pt x="102213" y="127325"/>
                  </a:lnTo>
                  <a:lnTo>
                    <a:pt x="101887" y="128400"/>
                  </a:lnTo>
                  <a:lnTo>
                    <a:pt x="101863" y="128716"/>
                  </a:lnTo>
                  <a:lnTo>
                    <a:pt x="101518" y="128991"/>
                  </a:lnTo>
                  <a:lnTo>
                    <a:pt x="101092" y="129136"/>
                  </a:lnTo>
                  <a:lnTo>
                    <a:pt x="100317" y="129184"/>
                  </a:lnTo>
                  <a:lnTo>
                    <a:pt x="99786" y="129087"/>
                  </a:lnTo>
                  <a:lnTo>
                    <a:pt x="99302" y="128574"/>
                  </a:lnTo>
                  <a:lnTo>
                    <a:pt x="99333" y="128291"/>
                  </a:lnTo>
                  <a:lnTo>
                    <a:pt x="99469" y="128005"/>
                  </a:lnTo>
                  <a:lnTo>
                    <a:pt x="99701" y="127815"/>
                  </a:lnTo>
                  <a:lnTo>
                    <a:pt x="99604" y="127514"/>
                  </a:lnTo>
                  <a:lnTo>
                    <a:pt x="98659" y="127406"/>
                  </a:lnTo>
                  <a:lnTo>
                    <a:pt x="97798" y="127442"/>
                  </a:lnTo>
                  <a:lnTo>
                    <a:pt x="97321" y="127688"/>
                  </a:lnTo>
                  <a:lnTo>
                    <a:pt x="97100" y="128034"/>
                  </a:lnTo>
                  <a:lnTo>
                    <a:pt x="96930" y="128153"/>
                  </a:lnTo>
                  <a:lnTo>
                    <a:pt x="96469" y="128138"/>
                  </a:lnTo>
                  <a:lnTo>
                    <a:pt x="96046" y="127810"/>
                  </a:lnTo>
                  <a:lnTo>
                    <a:pt x="94693" y="128919"/>
                  </a:lnTo>
                  <a:lnTo>
                    <a:pt x="94907" y="129116"/>
                  </a:lnTo>
                  <a:lnTo>
                    <a:pt x="94980" y="129656"/>
                  </a:lnTo>
                  <a:lnTo>
                    <a:pt x="93686" y="129644"/>
                  </a:lnTo>
                  <a:lnTo>
                    <a:pt x="93066" y="129987"/>
                  </a:lnTo>
                  <a:lnTo>
                    <a:pt x="92686" y="129570"/>
                  </a:lnTo>
                  <a:lnTo>
                    <a:pt x="90392" y="129612"/>
                  </a:lnTo>
                  <a:lnTo>
                    <a:pt x="88826" y="129650"/>
                  </a:lnTo>
                  <a:lnTo>
                    <a:pt x="88910" y="134367"/>
                  </a:lnTo>
                  <a:lnTo>
                    <a:pt x="86466" y="134416"/>
                  </a:lnTo>
                  <a:lnTo>
                    <a:pt x="86463" y="135672"/>
                  </a:lnTo>
                  <a:lnTo>
                    <a:pt x="87846" y="136412"/>
                  </a:lnTo>
                  <a:lnTo>
                    <a:pt x="88276" y="136108"/>
                  </a:lnTo>
                  <a:lnTo>
                    <a:pt x="88431" y="135821"/>
                  </a:lnTo>
                  <a:lnTo>
                    <a:pt x="88481" y="135580"/>
                  </a:lnTo>
                  <a:lnTo>
                    <a:pt x="88924" y="135406"/>
                  </a:lnTo>
                  <a:lnTo>
                    <a:pt x="88982" y="139121"/>
                  </a:lnTo>
                  <a:lnTo>
                    <a:pt x="82989" y="139226"/>
                  </a:lnTo>
                  <a:lnTo>
                    <a:pt x="83035" y="143964"/>
                  </a:lnTo>
                  <a:lnTo>
                    <a:pt x="81786" y="143981"/>
                  </a:lnTo>
                  <a:lnTo>
                    <a:pt x="81833" y="147277"/>
                  </a:lnTo>
                  <a:lnTo>
                    <a:pt x="81205" y="146294"/>
                  </a:lnTo>
                  <a:lnTo>
                    <a:pt x="77719" y="147380"/>
                  </a:lnTo>
                  <a:lnTo>
                    <a:pt x="77413" y="147410"/>
                  </a:lnTo>
                  <a:lnTo>
                    <a:pt x="76922" y="147325"/>
                  </a:lnTo>
                  <a:lnTo>
                    <a:pt x="74968" y="146734"/>
                  </a:lnTo>
                  <a:lnTo>
                    <a:pt x="74643" y="146492"/>
                  </a:lnTo>
                  <a:lnTo>
                    <a:pt x="74682" y="148798"/>
                  </a:lnTo>
                  <a:lnTo>
                    <a:pt x="72226" y="148855"/>
                  </a:lnTo>
                  <a:lnTo>
                    <a:pt x="72223" y="150633"/>
                  </a:lnTo>
                  <a:lnTo>
                    <a:pt x="71623" y="150637"/>
                  </a:lnTo>
                  <a:lnTo>
                    <a:pt x="71043" y="150705"/>
                  </a:lnTo>
                  <a:lnTo>
                    <a:pt x="70997" y="151236"/>
                  </a:lnTo>
                  <a:lnTo>
                    <a:pt x="63011" y="151398"/>
                  </a:lnTo>
                  <a:lnTo>
                    <a:pt x="63062" y="153767"/>
                  </a:lnTo>
                  <a:lnTo>
                    <a:pt x="62366" y="153685"/>
                  </a:lnTo>
                  <a:lnTo>
                    <a:pt x="61225" y="153678"/>
                  </a:lnTo>
                  <a:lnTo>
                    <a:pt x="61151" y="151416"/>
                  </a:lnTo>
                  <a:lnTo>
                    <a:pt x="59984" y="151398"/>
                  </a:lnTo>
                  <a:lnTo>
                    <a:pt x="59868" y="152558"/>
                  </a:lnTo>
                  <a:lnTo>
                    <a:pt x="55100" y="152504"/>
                  </a:lnTo>
                  <a:lnTo>
                    <a:pt x="50136" y="152428"/>
                  </a:lnTo>
                  <a:lnTo>
                    <a:pt x="50228" y="155951"/>
                  </a:lnTo>
                  <a:lnTo>
                    <a:pt x="45269" y="155902"/>
                  </a:lnTo>
                  <a:lnTo>
                    <a:pt x="44067" y="155876"/>
                  </a:lnTo>
                  <a:lnTo>
                    <a:pt x="44070" y="154894"/>
                  </a:lnTo>
                  <a:lnTo>
                    <a:pt x="43626" y="154716"/>
                  </a:lnTo>
                  <a:lnTo>
                    <a:pt x="42876" y="154704"/>
                  </a:lnTo>
                  <a:lnTo>
                    <a:pt x="42858" y="153027"/>
                  </a:lnTo>
                  <a:lnTo>
                    <a:pt x="45307" y="152212"/>
                  </a:lnTo>
                  <a:lnTo>
                    <a:pt x="45304" y="151146"/>
                  </a:lnTo>
                  <a:lnTo>
                    <a:pt x="43442" y="151146"/>
                  </a:lnTo>
                  <a:lnTo>
                    <a:pt x="43431" y="149873"/>
                  </a:lnTo>
                  <a:lnTo>
                    <a:pt x="40682" y="149933"/>
                  </a:lnTo>
                  <a:lnTo>
                    <a:pt x="39142" y="149886"/>
                  </a:lnTo>
                  <a:lnTo>
                    <a:pt x="39149" y="148710"/>
                  </a:lnTo>
                  <a:lnTo>
                    <a:pt x="40375" y="148721"/>
                  </a:lnTo>
                  <a:lnTo>
                    <a:pt x="40378" y="148326"/>
                  </a:lnTo>
                  <a:lnTo>
                    <a:pt x="43093" y="147888"/>
                  </a:lnTo>
                  <a:lnTo>
                    <a:pt x="43403" y="147755"/>
                  </a:lnTo>
                  <a:lnTo>
                    <a:pt x="43110" y="147619"/>
                  </a:lnTo>
                  <a:lnTo>
                    <a:pt x="41566" y="147367"/>
                  </a:lnTo>
                  <a:lnTo>
                    <a:pt x="41036" y="147125"/>
                  </a:lnTo>
                  <a:lnTo>
                    <a:pt x="39895" y="146348"/>
                  </a:lnTo>
                  <a:lnTo>
                    <a:pt x="43446" y="146340"/>
                  </a:lnTo>
                  <a:lnTo>
                    <a:pt x="43476" y="143974"/>
                  </a:lnTo>
                  <a:lnTo>
                    <a:pt x="45330" y="143974"/>
                  </a:lnTo>
                  <a:lnTo>
                    <a:pt x="45314" y="146622"/>
                  </a:lnTo>
                  <a:lnTo>
                    <a:pt x="46378" y="146622"/>
                  </a:lnTo>
                  <a:lnTo>
                    <a:pt x="47074" y="146529"/>
                  </a:lnTo>
                  <a:lnTo>
                    <a:pt x="47094" y="143988"/>
                  </a:lnTo>
                  <a:lnTo>
                    <a:pt x="47678" y="143996"/>
                  </a:lnTo>
                  <a:lnTo>
                    <a:pt x="47668" y="136897"/>
                  </a:lnTo>
                  <a:lnTo>
                    <a:pt x="44079" y="136778"/>
                  </a:lnTo>
                  <a:lnTo>
                    <a:pt x="43266" y="137470"/>
                  </a:lnTo>
                  <a:lnTo>
                    <a:pt x="42132" y="138806"/>
                  </a:lnTo>
                  <a:lnTo>
                    <a:pt x="40668" y="139828"/>
                  </a:lnTo>
                  <a:lnTo>
                    <a:pt x="40435" y="139927"/>
                  </a:lnTo>
                  <a:lnTo>
                    <a:pt x="40377" y="139751"/>
                  </a:lnTo>
                  <a:lnTo>
                    <a:pt x="42035" y="138717"/>
                  </a:lnTo>
                  <a:lnTo>
                    <a:pt x="42326" y="138426"/>
                  </a:lnTo>
                  <a:lnTo>
                    <a:pt x="42902" y="137586"/>
                  </a:lnTo>
                  <a:lnTo>
                    <a:pt x="43626" y="136908"/>
                  </a:lnTo>
                  <a:lnTo>
                    <a:pt x="40595" y="136926"/>
                  </a:lnTo>
                  <a:lnTo>
                    <a:pt x="39987" y="136928"/>
                  </a:lnTo>
                  <a:lnTo>
                    <a:pt x="39654" y="137171"/>
                  </a:lnTo>
                  <a:lnTo>
                    <a:pt x="38484" y="137313"/>
                  </a:lnTo>
                  <a:lnTo>
                    <a:pt x="37023" y="138131"/>
                  </a:lnTo>
                  <a:lnTo>
                    <a:pt x="36980" y="138391"/>
                  </a:lnTo>
                  <a:lnTo>
                    <a:pt x="36620" y="138900"/>
                  </a:lnTo>
                  <a:lnTo>
                    <a:pt x="35923" y="139335"/>
                  </a:lnTo>
                  <a:lnTo>
                    <a:pt x="35315" y="139480"/>
                  </a:lnTo>
                  <a:lnTo>
                    <a:pt x="34134" y="139483"/>
                  </a:lnTo>
                  <a:lnTo>
                    <a:pt x="33627" y="139635"/>
                  </a:lnTo>
                  <a:lnTo>
                    <a:pt x="33311" y="139861"/>
                  </a:lnTo>
                  <a:lnTo>
                    <a:pt x="32826" y="140359"/>
                  </a:lnTo>
                  <a:lnTo>
                    <a:pt x="32288" y="141080"/>
                  </a:lnTo>
                  <a:lnTo>
                    <a:pt x="31742" y="142043"/>
                  </a:lnTo>
                  <a:lnTo>
                    <a:pt x="31529" y="142639"/>
                  </a:lnTo>
                  <a:lnTo>
                    <a:pt x="31509" y="142332"/>
                  </a:lnTo>
                  <a:lnTo>
                    <a:pt x="31087" y="143424"/>
                  </a:lnTo>
                  <a:lnTo>
                    <a:pt x="30939" y="144189"/>
                  </a:lnTo>
                  <a:lnTo>
                    <a:pt x="31058" y="144736"/>
                  </a:lnTo>
                  <a:lnTo>
                    <a:pt x="31293" y="145385"/>
                  </a:lnTo>
                  <a:lnTo>
                    <a:pt x="31320" y="145827"/>
                  </a:lnTo>
                  <a:lnTo>
                    <a:pt x="31230" y="146344"/>
                  </a:lnTo>
                  <a:lnTo>
                    <a:pt x="30899" y="147369"/>
                  </a:lnTo>
                  <a:lnTo>
                    <a:pt x="30581" y="147806"/>
                  </a:lnTo>
                  <a:lnTo>
                    <a:pt x="29343" y="148789"/>
                  </a:lnTo>
                  <a:lnTo>
                    <a:pt x="29073" y="149188"/>
                  </a:lnTo>
                  <a:lnTo>
                    <a:pt x="28879" y="149653"/>
                  </a:lnTo>
                  <a:lnTo>
                    <a:pt x="28843" y="150071"/>
                  </a:lnTo>
                  <a:lnTo>
                    <a:pt x="28981" y="151242"/>
                  </a:lnTo>
                  <a:lnTo>
                    <a:pt x="28944" y="152142"/>
                  </a:lnTo>
                  <a:lnTo>
                    <a:pt x="28874" y="152547"/>
                  </a:lnTo>
                  <a:lnTo>
                    <a:pt x="28721" y="152845"/>
                  </a:lnTo>
                  <a:lnTo>
                    <a:pt x="28587" y="152817"/>
                  </a:lnTo>
                  <a:lnTo>
                    <a:pt x="26508" y="152372"/>
                  </a:lnTo>
                  <a:lnTo>
                    <a:pt x="21678" y="151523"/>
                  </a:lnTo>
                  <a:lnTo>
                    <a:pt x="21642" y="149968"/>
                  </a:lnTo>
                  <a:lnTo>
                    <a:pt x="19744" y="149923"/>
                  </a:lnTo>
                  <a:lnTo>
                    <a:pt x="17903" y="149963"/>
                  </a:lnTo>
                  <a:lnTo>
                    <a:pt x="18054" y="150204"/>
                  </a:lnTo>
                  <a:lnTo>
                    <a:pt x="18703" y="150882"/>
                  </a:lnTo>
                  <a:lnTo>
                    <a:pt x="17802" y="150725"/>
                  </a:lnTo>
                  <a:lnTo>
                    <a:pt x="16534" y="150646"/>
                  </a:lnTo>
                  <a:lnTo>
                    <a:pt x="15165" y="151163"/>
                  </a:lnTo>
                  <a:lnTo>
                    <a:pt x="13227" y="151171"/>
                  </a:lnTo>
                  <a:lnTo>
                    <a:pt x="12721" y="151487"/>
                  </a:lnTo>
                  <a:lnTo>
                    <a:pt x="11395" y="152626"/>
                  </a:lnTo>
                  <a:lnTo>
                    <a:pt x="11074" y="152592"/>
                  </a:lnTo>
                  <a:lnTo>
                    <a:pt x="10621" y="151822"/>
                  </a:lnTo>
                  <a:lnTo>
                    <a:pt x="10354" y="150624"/>
                  </a:lnTo>
                  <a:lnTo>
                    <a:pt x="10485" y="150483"/>
                  </a:lnTo>
                  <a:lnTo>
                    <a:pt x="11839" y="150564"/>
                  </a:lnTo>
                  <a:lnTo>
                    <a:pt x="11897" y="147592"/>
                  </a:lnTo>
                  <a:lnTo>
                    <a:pt x="13100" y="147603"/>
                  </a:lnTo>
                  <a:lnTo>
                    <a:pt x="13177" y="145777"/>
                  </a:lnTo>
                  <a:lnTo>
                    <a:pt x="12001" y="145134"/>
                  </a:lnTo>
                  <a:lnTo>
                    <a:pt x="11335" y="145089"/>
                  </a:lnTo>
                  <a:lnTo>
                    <a:pt x="10437" y="144040"/>
                  </a:lnTo>
                  <a:lnTo>
                    <a:pt x="10418" y="143661"/>
                  </a:lnTo>
                  <a:lnTo>
                    <a:pt x="10155" y="143025"/>
                  </a:lnTo>
                  <a:lnTo>
                    <a:pt x="8990" y="142471"/>
                  </a:lnTo>
                  <a:lnTo>
                    <a:pt x="8529" y="142084"/>
                  </a:lnTo>
                  <a:lnTo>
                    <a:pt x="8049" y="141392"/>
                  </a:lnTo>
                  <a:lnTo>
                    <a:pt x="7510" y="140935"/>
                  </a:lnTo>
                  <a:lnTo>
                    <a:pt x="6534" y="140307"/>
                  </a:lnTo>
                  <a:lnTo>
                    <a:pt x="5056" y="140319"/>
                  </a:lnTo>
                  <a:lnTo>
                    <a:pt x="4758" y="140233"/>
                  </a:lnTo>
                  <a:lnTo>
                    <a:pt x="4782" y="139151"/>
                  </a:lnTo>
                  <a:lnTo>
                    <a:pt x="5968" y="139139"/>
                  </a:lnTo>
                  <a:lnTo>
                    <a:pt x="5986" y="138164"/>
                  </a:lnTo>
                  <a:lnTo>
                    <a:pt x="5827" y="137506"/>
                  </a:lnTo>
                  <a:lnTo>
                    <a:pt x="5707" y="137342"/>
                  </a:lnTo>
                  <a:lnTo>
                    <a:pt x="5447" y="137198"/>
                  </a:lnTo>
                  <a:lnTo>
                    <a:pt x="4811" y="137048"/>
                  </a:lnTo>
                  <a:lnTo>
                    <a:pt x="6671" y="137372"/>
                  </a:lnTo>
                  <a:lnTo>
                    <a:pt x="7046" y="136073"/>
                  </a:lnTo>
                  <a:lnTo>
                    <a:pt x="7030" y="135876"/>
                  </a:lnTo>
                  <a:lnTo>
                    <a:pt x="6937" y="135523"/>
                  </a:lnTo>
                  <a:lnTo>
                    <a:pt x="6573" y="135132"/>
                  </a:lnTo>
                  <a:lnTo>
                    <a:pt x="6050" y="134735"/>
                  </a:lnTo>
                  <a:lnTo>
                    <a:pt x="6022" y="132979"/>
                  </a:lnTo>
                  <a:lnTo>
                    <a:pt x="5824" y="132797"/>
                  </a:lnTo>
                  <a:lnTo>
                    <a:pt x="4492" y="132623"/>
                  </a:lnTo>
                  <a:lnTo>
                    <a:pt x="3609" y="132124"/>
                  </a:lnTo>
                  <a:lnTo>
                    <a:pt x="3346" y="131781"/>
                  </a:lnTo>
                  <a:lnTo>
                    <a:pt x="3408" y="131461"/>
                  </a:lnTo>
                  <a:lnTo>
                    <a:pt x="3315" y="131312"/>
                  </a:lnTo>
                  <a:lnTo>
                    <a:pt x="2811" y="130899"/>
                  </a:lnTo>
                  <a:lnTo>
                    <a:pt x="2393" y="130780"/>
                  </a:lnTo>
                  <a:lnTo>
                    <a:pt x="2382" y="129828"/>
                  </a:lnTo>
                  <a:lnTo>
                    <a:pt x="1793" y="129575"/>
                  </a:lnTo>
                  <a:lnTo>
                    <a:pt x="596" y="128462"/>
                  </a:lnTo>
                  <a:lnTo>
                    <a:pt x="608" y="127316"/>
                  </a:lnTo>
                  <a:lnTo>
                    <a:pt x="0" y="127279"/>
                  </a:lnTo>
                  <a:lnTo>
                    <a:pt x="7" y="126673"/>
                  </a:lnTo>
                  <a:lnTo>
                    <a:pt x="1240" y="126673"/>
                  </a:lnTo>
                  <a:lnTo>
                    <a:pt x="1248" y="126082"/>
                  </a:lnTo>
                  <a:lnTo>
                    <a:pt x="2469" y="126078"/>
                  </a:lnTo>
                  <a:lnTo>
                    <a:pt x="2485" y="125498"/>
                  </a:lnTo>
                  <a:lnTo>
                    <a:pt x="3717" y="125491"/>
                  </a:lnTo>
                  <a:lnTo>
                    <a:pt x="3709" y="126053"/>
                  </a:lnTo>
                  <a:lnTo>
                    <a:pt x="4597" y="126065"/>
                  </a:lnTo>
                  <a:lnTo>
                    <a:pt x="4922" y="126374"/>
                  </a:lnTo>
                  <a:lnTo>
                    <a:pt x="4891" y="127285"/>
                  </a:lnTo>
                  <a:lnTo>
                    <a:pt x="6421" y="127295"/>
                  </a:lnTo>
                  <a:lnTo>
                    <a:pt x="6700" y="127522"/>
                  </a:lnTo>
                  <a:lnTo>
                    <a:pt x="7216" y="128243"/>
                  </a:lnTo>
                  <a:lnTo>
                    <a:pt x="7271" y="128541"/>
                  </a:lnTo>
                  <a:lnTo>
                    <a:pt x="7526" y="129021"/>
                  </a:lnTo>
                  <a:lnTo>
                    <a:pt x="9135" y="129050"/>
                  </a:lnTo>
                  <a:lnTo>
                    <a:pt x="9192" y="127294"/>
                  </a:lnTo>
                  <a:lnTo>
                    <a:pt x="10863" y="127282"/>
                  </a:lnTo>
                  <a:lnTo>
                    <a:pt x="11157" y="127524"/>
                  </a:lnTo>
                  <a:lnTo>
                    <a:pt x="11386" y="127959"/>
                  </a:lnTo>
                  <a:lnTo>
                    <a:pt x="11436" y="128863"/>
                  </a:lnTo>
                  <a:lnTo>
                    <a:pt x="12014" y="129053"/>
                  </a:lnTo>
                  <a:lnTo>
                    <a:pt x="13184" y="129220"/>
                  </a:lnTo>
                  <a:lnTo>
                    <a:pt x="13250" y="129529"/>
                  </a:lnTo>
                  <a:lnTo>
                    <a:pt x="13533" y="129678"/>
                  </a:lnTo>
                  <a:lnTo>
                    <a:pt x="14145" y="129684"/>
                  </a:lnTo>
                  <a:lnTo>
                    <a:pt x="14661" y="128882"/>
                  </a:lnTo>
                  <a:lnTo>
                    <a:pt x="14847" y="127945"/>
                  </a:lnTo>
                  <a:lnTo>
                    <a:pt x="15291" y="127981"/>
                  </a:lnTo>
                  <a:lnTo>
                    <a:pt x="15754" y="128187"/>
                  </a:lnTo>
                  <a:lnTo>
                    <a:pt x="16525" y="128548"/>
                  </a:lnTo>
                  <a:lnTo>
                    <a:pt x="16811" y="128842"/>
                  </a:lnTo>
                  <a:lnTo>
                    <a:pt x="18055" y="128756"/>
                  </a:lnTo>
                  <a:lnTo>
                    <a:pt x="18090" y="128158"/>
                  </a:lnTo>
                  <a:lnTo>
                    <a:pt x="18021" y="127641"/>
                  </a:lnTo>
                  <a:lnTo>
                    <a:pt x="17721" y="127703"/>
                  </a:lnTo>
                  <a:lnTo>
                    <a:pt x="17564" y="127317"/>
                  </a:lnTo>
                  <a:lnTo>
                    <a:pt x="17626" y="127016"/>
                  </a:lnTo>
                  <a:lnTo>
                    <a:pt x="17940" y="126640"/>
                  </a:lnTo>
                  <a:lnTo>
                    <a:pt x="19323" y="127284"/>
                  </a:lnTo>
                  <a:lnTo>
                    <a:pt x="21575" y="127272"/>
                  </a:lnTo>
                  <a:lnTo>
                    <a:pt x="22327" y="126649"/>
                  </a:lnTo>
                  <a:lnTo>
                    <a:pt x="24213" y="125416"/>
                  </a:lnTo>
                  <a:lnTo>
                    <a:pt x="24244" y="124397"/>
                  </a:lnTo>
                  <a:lnTo>
                    <a:pt x="23640" y="123932"/>
                  </a:lnTo>
                  <a:lnTo>
                    <a:pt x="23732" y="123698"/>
                  </a:lnTo>
                  <a:lnTo>
                    <a:pt x="24217" y="123419"/>
                  </a:lnTo>
                  <a:lnTo>
                    <a:pt x="24271" y="122177"/>
                  </a:lnTo>
                  <a:lnTo>
                    <a:pt x="24937" y="121719"/>
                  </a:lnTo>
                  <a:lnTo>
                    <a:pt x="25616" y="121593"/>
                  </a:lnTo>
                  <a:lnTo>
                    <a:pt x="26535" y="120874"/>
                  </a:lnTo>
                  <a:lnTo>
                    <a:pt x="26829" y="120380"/>
                  </a:lnTo>
                  <a:lnTo>
                    <a:pt x="26201" y="119922"/>
                  </a:lnTo>
                  <a:lnTo>
                    <a:pt x="25017" y="119373"/>
                  </a:lnTo>
                  <a:lnTo>
                    <a:pt x="24227" y="118431"/>
                  </a:lnTo>
                  <a:lnTo>
                    <a:pt x="24234" y="116647"/>
                  </a:lnTo>
                  <a:lnTo>
                    <a:pt x="24127" y="116469"/>
                  </a:lnTo>
                  <a:lnTo>
                    <a:pt x="23976" y="115581"/>
                  </a:lnTo>
                  <a:lnTo>
                    <a:pt x="24250" y="115351"/>
                  </a:lnTo>
                  <a:lnTo>
                    <a:pt x="25322" y="114910"/>
                  </a:lnTo>
                  <a:lnTo>
                    <a:pt x="27812" y="113523"/>
                  </a:lnTo>
                  <a:lnTo>
                    <a:pt x="27820" y="113075"/>
                  </a:lnTo>
                  <a:lnTo>
                    <a:pt x="27219" y="113085"/>
                  </a:lnTo>
                  <a:lnTo>
                    <a:pt x="27339" y="111782"/>
                  </a:lnTo>
                  <a:lnTo>
                    <a:pt x="27264" y="111458"/>
                  </a:lnTo>
                  <a:lnTo>
                    <a:pt x="27017" y="111368"/>
                  </a:lnTo>
                  <a:lnTo>
                    <a:pt x="27245" y="111615"/>
                  </a:lnTo>
                  <a:lnTo>
                    <a:pt x="27173" y="112743"/>
                  </a:lnTo>
                  <a:lnTo>
                    <a:pt x="27141" y="113113"/>
                  </a:lnTo>
                  <a:lnTo>
                    <a:pt x="26877" y="113448"/>
                  </a:lnTo>
                  <a:lnTo>
                    <a:pt x="26381" y="113724"/>
                  </a:lnTo>
                  <a:lnTo>
                    <a:pt x="25538" y="113047"/>
                  </a:lnTo>
                  <a:lnTo>
                    <a:pt x="25472" y="112894"/>
                  </a:lnTo>
                  <a:lnTo>
                    <a:pt x="25414" y="112530"/>
                  </a:lnTo>
                  <a:lnTo>
                    <a:pt x="25503" y="112281"/>
                  </a:lnTo>
                  <a:lnTo>
                    <a:pt x="26512" y="111057"/>
                  </a:lnTo>
                  <a:lnTo>
                    <a:pt x="27075" y="111078"/>
                  </a:lnTo>
                  <a:lnTo>
                    <a:pt x="27835" y="111228"/>
                  </a:lnTo>
                  <a:lnTo>
                    <a:pt x="27804" y="110986"/>
                  </a:lnTo>
                  <a:lnTo>
                    <a:pt x="27696" y="110856"/>
                  </a:lnTo>
                  <a:lnTo>
                    <a:pt x="27408" y="110752"/>
                  </a:lnTo>
                  <a:lnTo>
                    <a:pt x="26915" y="110715"/>
                  </a:lnTo>
                  <a:lnTo>
                    <a:pt x="26686" y="110469"/>
                  </a:lnTo>
                  <a:lnTo>
                    <a:pt x="26690" y="109547"/>
                  </a:lnTo>
                  <a:lnTo>
                    <a:pt x="21642" y="109565"/>
                  </a:lnTo>
                  <a:lnTo>
                    <a:pt x="21238" y="109642"/>
                  </a:lnTo>
                  <a:lnTo>
                    <a:pt x="20885" y="109850"/>
                  </a:lnTo>
                  <a:lnTo>
                    <a:pt x="20823" y="110047"/>
                  </a:lnTo>
                  <a:lnTo>
                    <a:pt x="20881" y="110349"/>
                  </a:lnTo>
                  <a:lnTo>
                    <a:pt x="20558" y="110932"/>
                  </a:lnTo>
                  <a:lnTo>
                    <a:pt x="19770" y="110698"/>
                  </a:lnTo>
                  <a:lnTo>
                    <a:pt x="19349" y="110868"/>
                  </a:lnTo>
                  <a:lnTo>
                    <a:pt x="19250" y="113126"/>
                  </a:lnTo>
                  <a:lnTo>
                    <a:pt x="18564" y="113128"/>
                  </a:lnTo>
                  <a:lnTo>
                    <a:pt x="16626" y="113639"/>
                  </a:lnTo>
                  <a:lnTo>
                    <a:pt x="15880" y="113739"/>
                  </a:lnTo>
                  <a:lnTo>
                    <a:pt x="15694" y="112887"/>
                  </a:lnTo>
                  <a:lnTo>
                    <a:pt x="15633" y="111857"/>
                  </a:lnTo>
                  <a:lnTo>
                    <a:pt x="15656" y="110774"/>
                  </a:lnTo>
                  <a:lnTo>
                    <a:pt x="14624" y="110748"/>
                  </a:lnTo>
                  <a:lnTo>
                    <a:pt x="14437" y="110153"/>
                  </a:lnTo>
                  <a:lnTo>
                    <a:pt x="14368" y="109833"/>
                  </a:lnTo>
                  <a:lnTo>
                    <a:pt x="14468" y="109558"/>
                  </a:lnTo>
                  <a:lnTo>
                    <a:pt x="14480" y="108386"/>
                  </a:lnTo>
                  <a:lnTo>
                    <a:pt x="12011" y="108364"/>
                  </a:lnTo>
                  <a:lnTo>
                    <a:pt x="11965" y="109550"/>
                  </a:lnTo>
                  <a:lnTo>
                    <a:pt x="9915" y="109547"/>
                  </a:lnTo>
                  <a:lnTo>
                    <a:pt x="9911" y="108550"/>
                  </a:lnTo>
                  <a:lnTo>
                    <a:pt x="9553" y="107836"/>
                  </a:lnTo>
                  <a:lnTo>
                    <a:pt x="8760" y="107345"/>
                  </a:lnTo>
                  <a:lnTo>
                    <a:pt x="8210" y="107650"/>
                  </a:lnTo>
                  <a:lnTo>
                    <a:pt x="7631" y="107736"/>
                  </a:lnTo>
                  <a:lnTo>
                    <a:pt x="6998" y="107498"/>
                  </a:lnTo>
                  <a:lnTo>
                    <a:pt x="6855" y="107372"/>
                  </a:lnTo>
                  <a:lnTo>
                    <a:pt x="6634" y="107402"/>
                  </a:lnTo>
                  <a:lnTo>
                    <a:pt x="6082" y="107674"/>
                  </a:lnTo>
                  <a:lnTo>
                    <a:pt x="6035" y="108368"/>
                  </a:lnTo>
                  <a:lnTo>
                    <a:pt x="4835" y="108363"/>
                  </a:lnTo>
                  <a:lnTo>
                    <a:pt x="4764" y="108652"/>
                  </a:lnTo>
                  <a:lnTo>
                    <a:pt x="4845" y="108842"/>
                  </a:lnTo>
                  <a:lnTo>
                    <a:pt x="4370" y="109513"/>
                  </a:lnTo>
                  <a:lnTo>
                    <a:pt x="3917" y="109485"/>
                  </a:lnTo>
                  <a:lnTo>
                    <a:pt x="3568" y="109309"/>
                  </a:lnTo>
                  <a:lnTo>
                    <a:pt x="3316" y="108454"/>
                  </a:lnTo>
                  <a:lnTo>
                    <a:pt x="3324" y="108179"/>
                  </a:lnTo>
                  <a:lnTo>
                    <a:pt x="3603" y="107889"/>
                  </a:lnTo>
                  <a:lnTo>
                    <a:pt x="5126" y="107138"/>
                  </a:lnTo>
                  <a:lnTo>
                    <a:pt x="5216" y="106031"/>
                  </a:lnTo>
                  <a:lnTo>
                    <a:pt x="5642" y="105996"/>
                  </a:lnTo>
                  <a:lnTo>
                    <a:pt x="5825" y="106156"/>
                  </a:lnTo>
                  <a:lnTo>
                    <a:pt x="6089" y="106178"/>
                  </a:lnTo>
                  <a:lnTo>
                    <a:pt x="7343" y="106014"/>
                  </a:lnTo>
                  <a:lnTo>
                    <a:pt x="8531" y="105604"/>
                  </a:lnTo>
                  <a:lnTo>
                    <a:pt x="8488" y="105028"/>
                  </a:lnTo>
                  <a:lnTo>
                    <a:pt x="8143" y="105013"/>
                  </a:lnTo>
                  <a:lnTo>
                    <a:pt x="7875" y="104768"/>
                  </a:lnTo>
                  <a:lnTo>
                    <a:pt x="9587" y="103651"/>
                  </a:lnTo>
                  <a:lnTo>
                    <a:pt x="10006" y="103607"/>
                  </a:lnTo>
                  <a:lnTo>
                    <a:pt x="10294" y="103714"/>
                  </a:lnTo>
                  <a:lnTo>
                    <a:pt x="11156" y="103666"/>
                  </a:lnTo>
                  <a:lnTo>
                    <a:pt x="11475" y="103428"/>
                  </a:lnTo>
                  <a:lnTo>
                    <a:pt x="11801" y="103376"/>
                  </a:lnTo>
                  <a:lnTo>
                    <a:pt x="12488" y="103532"/>
                  </a:lnTo>
                  <a:lnTo>
                    <a:pt x="13028" y="103454"/>
                  </a:lnTo>
                  <a:lnTo>
                    <a:pt x="13261" y="103234"/>
                  </a:lnTo>
                  <a:lnTo>
                    <a:pt x="13304" y="103104"/>
                  </a:lnTo>
                  <a:lnTo>
                    <a:pt x="14104" y="102479"/>
                  </a:lnTo>
                  <a:lnTo>
                    <a:pt x="15336" y="101750"/>
                  </a:lnTo>
                  <a:lnTo>
                    <a:pt x="15826" y="101513"/>
                  </a:lnTo>
                  <a:lnTo>
                    <a:pt x="17082" y="101170"/>
                  </a:lnTo>
                  <a:lnTo>
                    <a:pt x="17041" y="103607"/>
                  </a:lnTo>
                  <a:lnTo>
                    <a:pt x="19538" y="103597"/>
                  </a:lnTo>
                  <a:lnTo>
                    <a:pt x="19618" y="98849"/>
                  </a:lnTo>
                  <a:lnTo>
                    <a:pt x="19700" y="98697"/>
                  </a:lnTo>
                  <a:lnTo>
                    <a:pt x="20003" y="98853"/>
                  </a:lnTo>
                  <a:lnTo>
                    <a:pt x="24573" y="98896"/>
                  </a:lnTo>
                  <a:lnTo>
                    <a:pt x="24634" y="95359"/>
                  </a:lnTo>
                  <a:lnTo>
                    <a:pt x="23576" y="94991"/>
                  </a:lnTo>
                  <a:lnTo>
                    <a:pt x="22610" y="95439"/>
                  </a:lnTo>
                  <a:lnTo>
                    <a:pt x="19675" y="95491"/>
                  </a:lnTo>
                  <a:lnTo>
                    <a:pt x="19697" y="94321"/>
                  </a:lnTo>
                  <a:lnTo>
                    <a:pt x="20616" y="94267"/>
                  </a:lnTo>
                  <a:lnTo>
                    <a:pt x="21082" y="94104"/>
                  </a:lnTo>
                  <a:lnTo>
                    <a:pt x="21655" y="93695"/>
                  </a:lnTo>
                  <a:lnTo>
                    <a:pt x="23428" y="93861"/>
                  </a:lnTo>
                  <a:lnTo>
                    <a:pt x="23646" y="93734"/>
                  </a:lnTo>
                  <a:lnTo>
                    <a:pt x="24480" y="94375"/>
                  </a:lnTo>
                  <a:lnTo>
                    <a:pt x="24639" y="94277"/>
                  </a:lnTo>
                  <a:lnTo>
                    <a:pt x="24730" y="86462"/>
                  </a:lnTo>
                  <a:lnTo>
                    <a:pt x="24124" y="86457"/>
                  </a:lnTo>
                  <a:lnTo>
                    <a:pt x="24141" y="85868"/>
                  </a:lnTo>
                  <a:lnTo>
                    <a:pt x="24735" y="85871"/>
                  </a:lnTo>
                  <a:lnTo>
                    <a:pt x="24756" y="84722"/>
                  </a:lnTo>
                  <a:lnTo>
                    <a:pt x="23030" y="84700"/>
                  </a:lnTo>
                  <a:lnTo>
                    <a:pt x="22291" y="84703"/>
                  </a:lnTo>
                  <a:lnTo>
                    <a:pt x="21768" y="84699"/>
                  </a:lnTo>
                  <a:lnTo>
                    <a:pt x="21816" y="84407"/>
                  </a:lnTo>
                  <a:lnTo>
                    <a:pt x="22652" y="83920"/>
                  </a:lnTo>
                  <a:lnTo>
                    <a:pt x="24189" y="83629"/>
                  </a:lnTo>
                  <a:lnTo>
                    <a:pt x="27216" y="82694"/>
                  </a:lnTo>
                  <a:lnTo>
                    <a:pt x="27216" y="79964"/>
                  </a:lnTo>
                  <a:lnTo>
                    <a:pt x="27222" y="77615"/>
                  </a:lnTo>
                  <a:lnTo>
                    <a:pt x="24773" y="77604"/>
                  </a:lnTo>
                  <a:lnTo>
                    <a:pt x="24756" y="69950"/>
                  </a:lnTo>
                  <a:lnTo>
                    <a:pt x="25791" y="69857"/>
                  </a:lnTo>
                  <a:lnTo>
                    <a:pt x="27252" y="69164"/>
                  </a:lnTo>
                  <a:lnTo>
                    <a:pt x="27263" y="65743"/>
                  </a:lnTo>
                  <a:lnTo>
                    <a:pt x="29734" y="65780"/>
                  </a:lnTo>
                  <a:lnTo>
                    <a:pt x="29750" y="63362"/>
                  </a:lnTo>
                  <a:lnTo>
                    <a:pt x="32213" y="63389"/>
                  </a:lnTo>
                  <a:lnTo>
                    <a:pt x="32215" y="59175"/>
                  </a:lnTo>
                  <a:lnTo>
                    <a:pt x="34862" y="60017"/>
                  </a:lnTo>
                  <a:lnTo>
                    <a:pt x="36734" y="60906"/>
                  </a:lnTo>
                  <a:lnTo>
                    <a:pt x="37038" y="60397"/>
                  </a:lnTo>
                  <a:lnTo>
                    <a:pt x="38185" y="59107"/>
                  </a:lnTo>
                  <a:lnTo>
                    <a:pt x="38392" y="59174"/>
                  </a:lnTo>
                  <a:lnTo>
                    <a:pt x="38976" y="58861"/>
                  </a:lnTo>
                  <a:lnTo>
                    <a:pt x="39066" y="58376"/>
                  </a:lnTo>
                  <a:lnTo>
                    <a:pt x="38864" y="58158"/>
                  </a:lnTo>
                  <a:lnTo>
                    <a:pt x="38903" y="58013"/>
                  </a:lnTo>
                  <a:lnTo>
                    <a:pt x="39464" y="57789"/>
                  </a:lnTo>
                  <a:lnTo>
                    <a:pt x="39644" y="57882"/>
                  </a:lnTo>
                  <a:lnTo>
                    <a:pt x="39995" y="57819"/>
                  </a:lnTo>
                  <a:lnTo>
                    <a:pt x="40825" y="57264"/>
                  </a:lnTo>
                  <a:lnTo>
                    <a:pt x="42007" y="56803"/>
                  </a:lnTo>
                  <a:lnTo>
                    <a:pt x="42572" y="56318"/>
                  </a:lnTo>
                  <a:lnTo>
                    <a:pt x="42631" y="55794"/>
                  </a:lnTo>
                  <a:lnTo>
                    <a:pt x="42716" y="55638"/>
                  </a:lnTo>
                  <a:lnTo>
                    <a:pt x="43321" y="55475"/>
                  </a:lnTo>
                  <a:lnTo>
                    <a:pt x="43875" y="55132"/>
                  </a:lnTo>
                  <a:lnTo>
                    <a:pt x="43258" y="53935"/>
                  </a:lnTo>
                  <a:lnTo>
                    <a:pt x="42189" y="53928"/>
                  </a:lnTo>
                  <a:lnTo>
                    <a:pt x="42192" y="51570"/>
                  </a:lnTo>
                  <a:lnTo>
                    <a:pt x="47172" y="51573"/>
                  </a:lnTo>
                  <a:lnTo>
                    <a:pt x="49681" y="51596"/>
                  </a:lnTo>
                  <a:lnTo>
                    <a:pt x="49676" y="53976"/>
                  </a:lnTo>
                  <a:lnTo>
                    <a:pt x="52154" y="54018"/>
                  </a:lnTo>
                  <a:lnTo>
                    <a:pt x="52187" y="51645"/>
                  </a:lnTo>
                  <a:lnTo>
                    <a:pt x="52222" y="44567"/>
                  </a:lnTo>
                  <a:lnTo>
                    <a:pt x="51151" y="44500"/>
                  </a:lnTo>
                  <a:lnTo>
                    <a:pt x="50886" y="44269"/>
                  </a:lnTo>
                  <a:lnTo>
                    <a:pt x="50457" y="43458"/>
                  </a:lnTo>
                  <a:lnTo>
                    <a:pt x="50430" y="43272"/>
                  </a:lnTo>
                  <a:lnTo>
                    <a:pt x="50535" y="43109"/>
                  </a:lnTo>
                  <a:lnTo>
                    <a:pt x="50684" y="43079"/>
                  </a:lnTo>
                  <a:lnTo>
                    <a:pt x="51117" y="43351"/>
                  </a:lnTo>
                  <a:lnTo>
                    <a:pt x="52019" y="43414"/>
                  </a:lnTo>
                  <a:lnTo>
                    <a:pt x="52481" y="43072"/>
                  </a:lnTo>
                  <a:lnTo>
                    <a:pt x="52452" y="42101"/>
                  </a:lnTo>
                  <a:lnTo>
                    <a:pt x="62119" y="42152"/>
                  </a:lnTo>
                  <a:lnTo>
                    <a:pt x="62131" y="40962"/>
                  </a:lnTo>
                  <a:lnTo>
                    <a:pt x="62209" y="39787"/>
                  </a:lnTo>
                  <a:lnTo>
                    <a:pt x="62920" y="40397"/>
                  </a:lnTo>
                  <a:lnTo>
                    <a:pt x="63163" y="40478"/>
                  </a:lnTo>
                  <a:lnTo>
                    <a:pt x="63362" y="40463"/>
                  </a:lnTo>
                  <a:lnTo>
                    <a:pt x="63741" y="40203"/>
                  </a:lnTo>
                  <a:lnTo>
                    <a:pt x="64042" y="40199"/>
                  </a:lnTo>
                  <a:lnTo>
                    <a:pt x="64206" y="40419"/>
                  </a:lnTo>
                  <a:lnTo>
                    <a:pt x="64271" y="40962"/>
                  </a:lnTo>
                  <a:lnTo>
                    <a:pt x="64604" y="40862"/>
                  </a:lnTo>
                  <a:lnTo>
                    <a:pt x="64628" y="38827"/>
                  </a:lnTo>
                  <a:lnTo>
                    <a:pt x="64714" y="38608"/>
                  </a:lnTo>
                  <a:lnTo>
                    <a:pt x="65374" y="38618"/>
                  </a:lnTo>
                  <a:lnTo>
                    <a:pt x="67077" y="40394"/>
                  </a:lnTo>
                  <a:lnTo>
                    <a:pt x="67090" y="38649"/>
                  </a:lnTo>
                  <a:lnTo>
                    <a:pt x="68319" y="38658"/>
                  </a:lnTo>
                  <a:lnTo>
                    <a:pt x="67947" y="37453"/>
                  </a:lnTo>
                  <a:lnTo>
                    <a:pt x="67197" y="36713"/>
                  </a:lnTo>
                  <a:lnTo>
                    <a:pt x="66810" y="36750"/>
                  </a:lnTo>
                  <a:lnTo>
                    <a:pt x="66361" y="36538"/>
                  </a:lnTo>
                  <a:lnTo>
                    <a:pt x="67643" y="35199"/>
                  </a:lnTo>
                  <a:lnTo>
                    <a:pt x="68101" y="35131"/>
                  </a:lnTo>
                  <a:lnTo>
                    <a:pt x="69605" y="35226"/>
                  </a:lnTo>
                  <a:lnTo>
                    <a:pt x="72150" y="35209"/>
                  </a:lnTo>
                  <a:lnTo>
                    <a:pt x="72317" y="35341"/>
                  </a:lnTo>
                  <a:lnTo>
                    <a:pt x="72696" y="35914"/>
                  </a:lnTo>
                  <a:lnTo>
                    <a:pt x="73681" y="35739"/>
                  </a:lnTo>
                  <a:lnTo>
                    <a:pt x="74556" y="35712"/>
                  </a:lnTo>
                  <a:lnTo>
                    <a:pt x="74553" y="37594"/>
                  </a:lnTo>
                  <a:lnTo>
                    <a:pt x="74527" y="42275"/>
                  </a:lnTo>
                  <a:lnTo>
                    <a:pt x="79543" y="42308"/>
                  </a:lnTo>
                  <a:lnTo>
                    <a:pt x="84549" y="42310"/>
                  </a:lnTo>
                  <a:lnTo>
                    <a:pt x="84555" y="39927"/>
                  </a:lnTo>
                  <a:lnTo>
                    <a:pt x="88218" y="39985"/>
                  </a:lnTo>
                  <a:lnTo>
                    <a:pt x="88144" y="32872"/>
                  </a:lnTo>
                  <a:lnTo>
                    <a:pt x="85683" y="32861"/>
                  </a:lnTo>
                  <a:lnTo>
                    <a:pt x="85669" y="30473"/>
                  </a:lnTo>
                  <a:lnTo>
                    <a:pt x="85639" y="28093"/>
                  </a:lnTo>
                  <a:lnTo>
                    <a:pt x="88075" y="28111"/>
                  </a:lnTo>
                  <a:lnTo>
                    <a:pt x="88076" y="26919"/>
                  </a:lnTo>
                  <a:lnTo>
                    <a:pt x="90576" y="26923"/>
                  </a:lnTo>
                  <a:lnTo>
                    <a:pt x="90569" y="25766"/>
                  </a:lnTo>
                  <a:lnTo>
                    <a:pt x="92018" y="25755"/>
                  </a:lnTo>
                  <a:lnTo>
                    <a:pt x="92018" y="23870"/>
                  </a:lnTo>
                  <a:lnTo>
                    <a:pt x="91754" y="23832"/>
                  </a:lnTo>
                  <a:lnTo>
                    <a:pt x="91112" y="23482"/>
                  </a:lnTo>
                  <a:lnTo>
                    <a:pt x="90932" y="23166"/>
                  </a:lnTo>
                  <a:lnTo>
                    <a:pt x="90581" y="23204"/>
                  </a:lnTo>
                  <a:lnTo>
                    <a:pt x="90598" y="19796"/>
                  </a:lnTo>
                  <a:lnTo>
                    <a:pt x="92532" y="19802"/>
                  </a:lnTo>
                  <a:lnTo>
                    <a:pt x="92532" y="18559"/>
                  </a:lnTo>
                  <a:lnTo>
                    <a:pt x="93153" y="18559"/>
                  </a:lnTo>
                  <a:lnTo>
                    <a:pt x="93152" y="17425"/>
                  </a:lnTo>
                  <a:lnTo>
                    <a:pt x="94337" y="17481"/>
                  </a:lnTo>
                  <a:lnTo>
                    <a:pt x="94326" y="13858"/>
                  </a:lnTo>
                  <a:lnTo>
                    <a:pt x="101870" y="13871"/>
                  </a:lnTo>
                  <a:lnTo>
                    <a:pt x="101871" y="12108"/>
                  </a:lnTo>
                  <a:lnTo>
                    <a:pt x="101785" y="11781"/>
                  </a:lnTo>
                  <a:lnTo>
                    <a:pt x="101799" y="11431"/>
                  </a:lnTo>
                  <a:lnTo>
                    <a:pt x="102330" y="11737"/>
                  </a:lnTo>
                  <a:lnTo>
                    <a:pt x="103237" y="11759"/>
                  </a:lnTo>
                  <a:lnTo>
                    <a:pt x="103237" y="11521"/>
                  </a:lnTo>
                  <a:lnTo>
                    <a:pt x="103846" y="11279"/>
                  </a:lnTo>
                  <a:lnTo>
                    <a:pt x="104363" y="11241"/>
                  </a:lnTo>
                  <a:lnTo>
                    <a:pt x="104353" y="7990"/>
                  </a:lnTo>
                  <a:lnTo>
                    <a:pt x="106853" y="7966"/>
                  </a:lnTo>
                  <a:lnTo>
                    <a:pt x="106844" y="0"/>
                  </a:lnTo>
                  <a:lnTo>
                    <a:pt x="115442" y="34"/>
                  </a:lnTo>
                  <a:lnTo>
                    <a:pt x="116092" y="35"/>
                  </a:lnTo>
                  <a:lnTo>
                    <a:pt x="120219" y="89"/>
                  </a:lnTo>
                  <a:lnTo>
                    <a:pt x="120885" y="107"/>
                  </a:lnTo>
                  <a:lnTo>
                    <a:pt x="120588" y="1518"/>
                  </a:lnTo>
                  <a:lnTo>
                    <a:pt x="120734" y="2187"/>
                  </a:lnTo>
                  <a:lnTo>
                    <a:pt x="121381" y="3225"/>
                  </a:lnTo>
                  <a:lnTo>
                    <a:pt x="121660" y="3481"/>
                  </a:lnTo>
                  <a:lnTo>
                    <a:pt x="122186" y="3741"/>
                  </a:lnTo>
                  <a:lnTo>
                    <a:pt x="122452" y="4005"/>
                  </a:lnTo>
                  <a:lnTo>
                    <a:pt x="123598" y="6088"/>
                  </a:lnTo>
                  <a:lnTo>
                    <a:pt x="124539" y="7178"/>
                  </a:lnTo>
                  <a:lnTo>
                    <a:pt x="124708" y="7695"/>
                  </a:lnTo>
                  <a:lnTo>
                    <a:pt x="124900" y="9283"/>
                  </a:lnTo>
                  <a:lnTo>
                    <a:pt x="125131" y="10217"/>
                  </a:lnTo>
                  <a:lnTo>
                    <a:pt x="125376" y="10149"/>
                  </a:lnTo>
                  <a:lnTo>
                    <a:pt x="125698" y="10853"/>
                  </a:lnTo>
                  <a:lnTo>
                    <a:pt x="125794" y="11154"/>
                  </a:lnTo>
                  <a:lnTo>
                    <a:pt x="125881" y="11944"/>
                  </a:lnTo>
                  <a:lnTo>
                    <a:pt x="125755" y="12266"/>
                  </a:lnTo>
                  <a:lnTo>
                    <a:pt x="124897" y="13223"/>
                  </a:lnTo>
                  <a:lnTo>
                    <a:pt x="124617" y="13987"/>
                  </a:lnTo>
                  <a:lnTo>
                    <a:pt x="124129" y="15372"/>
                  </a:lnTo>
                  <a:lnTo>
                    <a:pt x="124071" y="17933"/>
                  </a:lnTo>
                  <a:lnTo>
                    <a:pt x="123970" y="18436"/>
                  </a:lnTo>
                  <a:lnTo>
                    <a:pt x="123760" y="18975"/>
                  </a:lnTo>
                  <a:lnTo>
                    <a:pt x="123229" y="19710"/>
                  </a:lnTo>
                  <a:lnTo>
                    <a:pt x="122937" y="19933"/>
                  </a:lnTo>
                  <a:lnTo>
                    <a:pt x="121620" y="20447"/>
                  </a:lnTo>
                  <a:lnTo>
                    <a:pt x="121199" y="20727"/>
                  </a:lnTo>
                  <a:lnTo>
                    <a:pt x="120919" y="21042"/>
                  </a:lnTo>
                  <a:lnTo>
                    <a:pt x="120820" y="21187"/>
                  </a:lnTo>
                  <a:lnTo>
                    <a:pt x="120995" y="21187"/>
                  </a:lnTo>
                  <a:lnTo>
                    <a:pt x="121270" y="21187"/>
                  </a:lnTo>
                  <a:lnTo>
                    <a:pt x="121582" y="21188"/>
                  </a:lnTo>
                  <a:lnTo>
                    <a:pt x="131110" y="21165"/>
                  </a:lnTo>
                  <a:lnTo>
                    <a:pt x="131147" y="22802"/>
                  </a:lnTo>
                  <a:lnTo>
                    <a:pt x="132875" y="22780"/>
                  </a:lnTo>
                  <a:lnTo>
                    <a:pt x="133185" y="23023"/>
                  </a:lnTo>
                  <a:lnTo>
                    <a:pt x="133185" y="23172"/>
                  </a:lnTo>
                  <a:lnTo>
                    <a:pt x="132820" y="23003"/>
                  </a:lnTo>
                  <a:lnTo>
                    <a:pt x="132284" y="22947"/>
                  </a:lnTo>
                  <a:lnTo>
                    <a:pt x="130652" y="23430"/>
                  </a:lnTo>
                  <a:lnTo>
                    <a:pt x="129399" y="22712"/>
                  </a:lnTo>
                  <a:lnTo>
                    <a:pt x="128969" y="22816"/>
                  </a:lnTo>
                  <a:lnTo>
                    <a:pt x="128050" y="23378"/>
                  </a:lnTo>
                  <a:lnTo>
                    <a:pt x="128049" y="24791"/>
                  </a:lnTo>
                  <a:lnTo>
                    <a:pt x="127548" y="26178"/>
                  </a:lnTo>
                  <a:lnTo>
                    <a:pt x="127149" y="27012"/>
                  </a:lnTo>
                  <a:lnTo>
                    <a:pt x="126855" y="27116"/>
                  </a:lnTo>
                  <a:lnTo>
                    <a:pt x="126871" y="29047"/>
                  </a:lnTo>
                  <a:lnTo>
                    <a:pt x="131182" y="28884"/>
                  </a:lnTo>
                  <a:lnTo>
                    <a:pt x="131232" y="31261"/>
                  </a:lnTo>
                  <a:lnTo>
                    <a:pt x="126342" y="31466"/>
                  </a:lnTo>
                  <a:lnTo>
                    <a:pt x="126296" y="32849"/>
                  </a:lnTo>
                  <a:lnTo>
                    <a:pt x="126324" y="36260"/>
                  </a:lnTo>
                  <a:lnTo>
                    <a:pt x="126429" y="41042"/>
                  </a:lnTo>
                  <a:lnTo>
                    <a:pt x="123991" y="41139"/>
                  </a:lnTo>
                  <a:lnTo>
                    <a:pt x="124023" y="43494"/>
                  </a:lnTo>
                  <a:lnTo>
                    <a:pt x="126457" y="43412"/>
                  </a:lnTo>
                  <a:lnTo>
                    <a:pt x="126484" y="44576"/>
                  </a:lnTo>
                  <a:lnTo>
                    <a:pt x="126539" y="44829"/>
                  </a:lnTo>
                  <a:lnTo>
                    <a:pt x="127236" y="45442"/>
                  </a:lnTo>
                  <a:lnTo>
                    <a:pt x="127213" y="45286"/>
                  </a:lnTo>
                  <a:lnTo>
                    <a:pt x="130196" y="44037"/>
                  </a:lnTo>
                  <a:lnTo>
                    <a:pt x="130856" y="43962"/>
                  </a:lnTo>
                  <a:lnTo>
                    <a:pt x="131807" y="44045"/>
                  </a:lnTo>
                  <a:lnTo>
                    <a:pt x="132027" y="43610"/>
                  </a:lnTo>
                  <a:lnTo>
                    <a:pt x="132075" y="42364"/>
                  </a:lnTo>
                  <a:lnTo>
                    <a:pt x="132286" y="41985"/>
                  </a:lnTo>
                  <a:lnTo>
                    <a:pt x="133294" y="41926"/>
                  </a:lnTo>
                  <a:lnTo>
                    <a:pt x="133283" y="40754"/>
                  </a:lnTo>
                  <a:lnTo>
                    <a:pt x="136510" y="40698"/>
                  </a:lnTo>
                  <a:lnTo>
                    <a:pt x="136467" y="40840"/>
                  </a:lnTo>
                  <a:lnTo>
                    <a:pt x="136631" y="40888"/>
                  </a:lnTo>
                  <a:lnTo>
                    <a:pt x="136932" y="40638"/>
                  </a:lnTo>
                  <a:lnTo>
                    <a:pt x="136994" y="40389"/>
                  </a:lnTo>
                  <a:lnTo>
                    <a:pt x="136981" y="38265"/>
                  </a:lnTo>
                  <a:lnTo>
                    <a:pt x="137646" y="38242"/>
                  </a:lnTo>
                  <a:lnTo>
                    <a:pt x="137678" y="40616"/>
                  </a:lnTo>
                  <a:lnTo>
                    <a:pt x="139273" y="40608"/>
                  </a:lnTo>
                  <a:lnTo>
                    <a:pt x="138637" y="41541"/>
                  </a:lnTo>
                  <a:lnTo>
                    <a:pt x="138258" y="41801"/>
                  </a:lnTo>
                  <a:lnTo>
                    <a:pt x="136505" y="41810"/>
                  </a:lnTo>
                  <a:lnTo>
                    <a:pt x="136150" y="42124"/>
                  </a:lnTo>
                  <a:lnTo>
                    <a:pt x="136463" y="42598"/>
                  </a:lnTo>
                  <a:lnTo>
                    <a:pt x="136477" y="44167"/>
                  </a:lnTo>
                  <a:lnTo>
                    <a:pt x="137098" y="44150"/>
                  </a:lnTo>
                  <a:lnTo>
                    <a:pt x="137329" y="44039"/>
                  </a:lnTo>
                  <a:lnTo>
                    <a:pt x="137668" y="44038"/>
                  </a:lnTo>
                  <a:lnTo>
                    <a:pt x="137919" y="44187"/>
                  </a:lnTo>
                  <a:lnTo>
                    <a:pt x="138153" y="44667"/>
                  </a:lnTo>
                  <a:lnTo>
                    <a:pt x="138968" y="44401"/>
                  </a:lnTo>
                  <a:lnTo>
                    <a:pt x="139606" y="44957"/>
                  </a:lnTo>
                  <a:lnTo>
                    <a:pt x="139639" y="47713"/>
                  </a:lnTo>
                  <a:lnTo>
                    <a:pt x="139022" y="47732"/>
                  </a:lnTo>
                  <a:lnTo>
                    <a:pt x="139034" y="50095"/>
                  </a:lnTo>
                  <a:lnTo>
                    <a:pt x="141548" y="5003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4" name="pg795">
              <a:extLst>
                <a:ext uri="{FF2B5EF4-FFF2-40B4-BE49-F238E27FC236}">
                  <a16:creationId xmlns:a16="http://schemas.microsoft.com/office/drawing/2014/main" id="{2013A537-7919-4C42-9CB3-ADB20F2A3314}"/>
                </a:ext>
              </a:extLst>
            </p:cNvPr>
            <p:cNvSpPr/>
            <p:nvPr/>
          </p:nvSpPr>
          <p:spPr>
            <a:xfrm>
              <a:off x="5359830" y="2846170"/>
              <a:ext cx="36961" cy="45888"/>
            </a:xfrm>
            <a:custGeom>
              <a:avLst/>
              <a:gdLst/>
              <a:ahLst/>
              <a:cxnLst/>
              <a:rect l="0" t="0" r="0" b="0"/>
              <a:pathLst>
                <a:path w="36961" h="45888">
                  <a:moveTo>
                    <a:pt x="24795" y="1635"/>
                  </a:moveTo>
                  <a:lnTo>
                    <a:pt x="24264" y="1261"/>
                  </a:lnTo>
                  <a:lnTo>
                    <a:pt x="24303" y="9"/>
                  </a:lnTo>
                  <a:lnTo>
                    <a:pt x="23856" y="0"/>
                  </a:lnTo>
                  <a:lnTo>
                    <a:pt x="23878" y="2946"/>
                  </a:lnTo>
                  <a:lnTo>
                    <a:pt x="23111" y="2514"/>
                  </a:lnTo>
                  <a:lnTo>
                    <a:pt x="22179" y="2514"/>
                  </a:lnTo>
                  <a:lnTo>
                    <a:pt x="21635" y="1847"/>
                  </a:lnTo>
                  <a:lnTo>
                    <a:pt x="21208" y="1765"/>
                  </a:lnTo>
                  <a:lnTo>
                    <a:pt x="20557" y="2317"/>
                  </a:lnTo>
                  <a:lnTo>
                    <a:pt x="20353" y="2416"/>
                  </a:lnTo>
                  <a:lnTo>
                    <a:pt x="20012" y="2421"/>
                  </a:lnTo>
                  <a:lnTo>
                    <a:pt x="19952" y="813"/>
                  </a:lnTo>
                  <a:lnTo>
                    <a:pt x="18955" y="1115"/>
                  </a:lnTo>
                  <a:lnTo>
                    <a:pt x="18398" y="1131"/>
                  </a:lnTo>
                  <a:lnTo>
                    <a:pt x="18593" y="1798"/>
                  </a:lnTo>
                  <a:lnTo>
                    <a:pt x="18605" y="2335"/>
                  </a:lnTo>
                  <a:lnTo>
                    <a:pt x="14866" y="2384"/>
                  </a:lnTo>
                  <a:lnTo>
                    <a:pt x="14869" y="2785"/>
                  </a:lnTo>
                  <a:lnTo>
                    <a:pt x="15135" y="3164"/>
                  </a:lnTo>
                  <a:lnTo>
                    <a:pt x="15122" y="3636"/>
                  </a:lnTo>
                  <a:lnTo>
                    <a:pt x="8861" y="3547"/>
                  </a:lnTo>
                  <a:lnTo>
                    <a:pt x="8832" y="6831"/>
                  </a:lnTo>
                  <a:lnTo>
                    <a:pt x="8981" y="6826"/>
                  </a:lnTo>
                  <a:lnTo>
                    <a:pt x="9176" y="6670"/>
                  </a:lnTo>
                  <a:lnTo>
                    <a:pt x="11355" y="6482"/>
                  </a:lnTo>
                  <a:lnTo>
                    <a:pt x="11355" y="8887"/>
                  </a:lnTo>
                  <a:lnTo>
                    <a:pt x="11210" y="9093"/>
                  </a:lnTo>
                  <a:lnTo>
                    <a:pt x="10682" y="9439"/>
                  </a:lnTo>
                  <a:lnTo>
                    <a:pt x="9289" y="8939"/>
                  </a:lnTo>
                  <a:lnTo>
                    <a:pt x="6317" y="8393"/>
                  </a:lnTo>
                  <a:lnTo>
                    <a:pt x="6263" y="12825"/>
                  </a:lnTo>
                  <a:lnTo>
                    <a:pt x="5994" y="13426"/>
                  </a:lnTo>
                  <a:lnTo>
                    <a:pt x="5921" y="13874"/>
                  </a:lnTo>
                  <a:lnTo>
                    <a:pt x="6205" y="14199"/>
                  </a:lnTo>
                  <a:lnTo>
                    <a:pt x="6213" y="15074"/>
                  </a:lnTo>
                  <a:lnTo>
                    <a:pt x="8727" y="15974"/>
                  </a:lnTo>
                  <a:lnTo>
                    <a:pt x="10709" y="16848"/>
                  </a:lnTo>
                  <a:lnTo>
                    <a:pt x="10354" y="17866"/>
                  </a:lnTo>
                  <a:lnTo>
                    <a:pt x="10383" y="18975"/>
                  </a:lnTo>
                  <a:lnTo>
                    <a:pt x="10086" y="18926"/>
                  </a:lnTo>
                  <a:lnTo>
                    <a:pt x="9775" y="18747"/>
                  </a:lnTo>
                  <a:lnTo>
                    <a:pt x="9516" y="18422"/>
                  </a:lnTo>
                  <a:lnTo>
                    <a:pt x="8687" y="18357"/>
                  </a:lnTo>
                  <a:lnTo>
                    <a:pt x="8687" y="17804"/>
                  </a:lnTo>
                  <a:lnTo>
                    <a:pt x="4976" y="17752"/>
                  </a:lnTo>
                  <a:lnTo>
                    <a:pt x="4537" y="17918"/>
                  </a:lnTo>
                  <a:lnTo>
                    <a:pt x="4208" y="18519"/>
                  </a:lnTo>
                  <a:lnTo>
                    <a:pt x="4121" y="18951"/>
                  </a:lnTo>
                  <a:lnTo>
                    <a:pt x="4194" y="19463"/>
                  </a:lnTo>
                  <a:lnTo>
                    <a:pt x="4414" y="19869"/>
                  </a:lnTo>
                  <a:lnTo>
                    <a:pt x="5010" y="20000"/>
                  </a:lnTo>
                  <a:lnTo>
                    <a:pt x="4984" y="23253"/>
                  </a:lnTo>
                  <a:lnTo>
                    <a:pt x="2612" y="23256"/>
                  </a:lnTo>
                  <a:lnTo>
                    <a:pt x="2537" y="23497"/>
                  </a:lnTo>
                  <a:lnTo>
                    <a:pt x="2925" y="24635"/>
                  </a:lnTo>
                  <a:lnTo>
                    <a:pt x="3055" y="25302"/>
                  </a:lnTo>
                  <a:lnTo>
                    <a:pt x="2873" y="25758"/>
                  </a:lnTo>
                  <a:lnTo>
                    <a:pt x="2604" y="26124"/>
                  </a:lnTo>
                  <a:lnTo>
                    <a:pt x="2689" y="26577"/>
                  </a:lnTo>
                  <a:lnTo>
                    <a:pt x="2899" y="26961"/>
                  </a:lnTo>
                  <a:lnTo>
                    <a:pt x="2498" y="27547"/>
                  </a:lnTo>
                  <a:lnTo>
                    <a:pt x="2380" y="27810"/>
                  </a:lnTo>
                  <a:lnTo>
                    <a:pt x="2210" y="28792"/>
                  </a:lnTo>
                  <a:lnTo>
                    <a:pt x="2291" y="29043"/>
                  </a:lnTo>
                  <a:lnTo>
                    <a:pt x="6525" y="29060"/>
                  </a:lnTo>
                  <a:lnTo>
                    <a:pt x="6473" y="29629"/>
                  </a:lnTo>
                  <a:lnTo>
                    <a:pt x="6602" y="31093"/>
                  </a:lnTo>
                  <a:lnTo>
                    <a:pt x="6758" y="31288"/>
                  </a:lnTo>
                  <a:lnTo>
                    <a:pt x="6926" y="32004"/>
                  </a:lnTo>
                  <a:lnTo>
                    <a:pt x="6952" y="32963"/>
                  </a:lnTo>
                  <a:lnTo>
                    <a:pt x="5546" y="33333"/>
                  </a:lnTo>
                  <a:lnTo>
                    <a:pt x="5345" y="34145"/>
                  </a:lnTo>
                  <a:lnTo>
                    <a:pt x="4978" y="34202"/>
                  </a:lnTo>
                  <a:lnTo>
                    <a:pt x="4970" y="35488"/>
                  </a:lnTo>
                  <a:lnTo>
                    <a:pt x="6194" y="35529"/>
                  </a:lnTo>
                  <a:lnTo>
                    <a:pt x="6196" y="36690"/>
                  </a:lnTo>
                  <a:lnTo>
                    <a:pt x="8023" y="36753"/>
                  </a:lnTo>
                  <a:lnTo>
                    <a:pt x="8357" y="37351"/>
                  </a:lnTo>
                  <a:lnTo>
                    <a:pt x="8365" y="38592"/>
                  </a:lnTo>
                  <a:lnTo>
                    <a:pt x="8803" y="38589"/>
                  </a:lnTo>
                  <a:lnTo>
                    <a:pt x="8811" y="39792"/>
                  </a:lnTo>
                  <a:lnTo>
                    <a:pt x="7424" y="39801"/>
                  </a:lnTo>
                  <a:lnTo>
                    <a:pt x="7365" y="40401"/>
                  </a:lnTo>
                  <a:lnTo>
                    <a:pt x="6950" y="40183"/>
                  </a:lnTo>
                  <a:lnTo>
                    <a:pt x="6006" y="39319"/>
                  </a:lnTo>
                  <a:lnTo>
                    <a:pt x="5902" y="39017"/>
                  </a:lnTo>
                  <a:lnTo>
                    <a:pt x="5680" y="38876"/>
                  </a:lnTo>
                  <a:lnTo>
                    <a:pt x="4978" y="38679"/>
                  </a:lnTo>
                  <a:lnTo>
                    <a:pt x="3418" y="39033"/>
                  </a:lnTo>
                  <a:lnTo>
                    <a:pt x="3256" y="38986"/>
                  </a:lnTo>
                  <a:lnTo>
                    <a:pt x="2935" y="38528"/>
                  </a:lnTo>
                  <a:lnTo>
                    <a:pt x="2786" y="37281"/>
                  </a:lnTo>
                  <a:lnTo>
                    <a:pt x="3147" y="36573"/>
                  </a:lnTo>
                  <a:lnTo>
                    <a:pt x="3308" y="35896"/>
                  </a:lnTo>
                  <a:lnTo>
                    <a:pt x="2929" y="34868"/>
                  </a:lnTo>
                  <a:lnTo>
                    <a:pt x="2563" y="34330"/>
                  </a:lnTo>
                  <a:lnTo>
                    <a:pt x="2125" y="34272"/>
                  </a:lnTo>
                  <a:lnTo>
                    <a:pt x="0" y="34299"/>
                  </a:lnTo>
                  <a:lnTo>
                    <a:pt x="81" y="40265"/>
                  </a:lnTo>
                  <a:lnTo>
                    <a:pt x="938" y="40183"/>
                  </a:lnTo>
                  <a:lnTo>
                    <a:pt x="4243" y="40193"/>
                  </a:lnTo>
                  <a:lnTo>
                    <a:pt x="4276" y="40550"/>
                  </a:lnTo>
                  <a:lnTo>
                    <a:pt x="4570" y="41034"/>
                  </a:lnTo>
                  <a:lnTo>
                    <a:pt x="4899" y="41380"/>
                  </a:lnTo>
                  <a:lnTo>
                    <a:pt x="5270" y="41396"/>
                  </a:lnTo>
                  <a:lnTo>
                    <a:pt x="5705" y="41552"/>
                  </a:lnTo>
                  <a:lnTo>
                    <a:pt x="5952" y="41731"/>
                  </a:lnTo>
                  <a:lnTo>
                    <a:pt x="6248" y="42174"/>
                  </a:lnTo>
                  <a:lnTo>
                    <a:pt x="8065" y="41260"/>
                  </a:lnTo>
                  <a:lnTo>
                    <a:pt x="8670" y="41422"/>
                  </a:lnTo>
                  <a:lnTo>
                    <a:pt x="8699" y="42608"/>
                  </a:lnTo>
                  <a:lnTo>
                    <a:pt x="9973" y="42614"/>
                  </a:lnTo>
                  <a:lnTo>
                    <a:pt x="10004" y="43811"/>
                  </a:lnTo>
                  <a:lnTo>
                    <a:pt x="10122" y="44573"/>
                  </a:lnTo>
                  <a:lnTo>
                    <a:pt x="10488" y="45534"/>
                  </a:lnTo>
                  <a:lnTo>
                    <a:pt x="9935" y="45763"/>
                  </a:lnTo>
                  <a:lnTo>
                    <a:pt x="9639" y="45752"/>
                  </a:lnTo>
                  <a:lnTo>
                    <a:pt x="9376" y="45552"/>
                  </a:lnTo>
                  <a:lnTo>
                    <a:pt x="9098" y="45037"/>
                  </a:lnTo>
                  <a:lnTo>
                    <a:pt x="8786" y="44738"/>
                  </a:lnTo>
                  <a:lnTo>
                    <a:pt x="8785" y="44923"/>
                  </a:lnTo>
                  <a:lnTo>
                    <a:pt x="9565" y="45877"/>
                  </a:lnTo>
                  <a:lnTo>
                    <a:pt x="10000" y="45888"/>
                  </a:lnTo>
                  <a:lnTo>
                    <a:pt x="10525" y="45667"/>
                  </a:lnTo>
                  <a:lnTo>
                    <a:pt x="12778" y="43471"/>
                  </a:lnTo>
                  <a:lnTo>
                    <a:pt x="13089" y="42983"/>
                  </a:lnTo>
                  <a:lnTo>
                    <a:pt x="13219" y="42560"/>
                  </a:lnTo>
                  <a:lnTo>
                    <a:pt x="13296" y="41714"/>
                  </a:lnTo>
                  <a:lnTo>
                    <a:pt x="13258" y="41463"/>
                  </a:lnTo>
                  <a:lnTo>
                    <a:pt x="12676" y="39936"/>
                  </a:lnTo>
                  <a:lnTo>
                    <a:pt x="12512" y="38762"/>
                  </a:lnTo>
                  <a:lnTo>
                    <a:pt x="12842" y="37767"/>
                  </a:lnTo>
                  <a:lnTo>
                    <a:pt x="14915" y="35289"/>
                  </a:lnTo>
                  <a:lnTo>
                    <a:pt x="15575" y="34395"/>
                  </a:lnTo>
                  <a:lnTo>
                    <a:pt x="17179" y="32729"/>
                  </a:lnTo>
                  <a:lnTo>
                    <a:pt x="17376" y="32728"/>
                  </a:lnTo>
                  <a:lnTo>
                    <a:pt x="17789" y="32727"/>
                  </a:lnTo>
                  <a:lnTo>
                    <a:pt x="17934" y="32989"/>
                  </a:lnTo>
                  <a:lnTo>
                    <a:pt x="17965" y="33208"/>
                  </a:lnTo>
                  <a:lnTo>
                    <a:pt x="17856" y="34028"/>
                  </a:lnTo>
                  <a:lnTo>
                    <a:pt x="18421" y="33575"/>
                  </a:lnTo>
                  <a:lnTo>
                    <a:pt x="18496" y="33363"/>
                  </a:lnTo>
                  <a:lnTo>
                    <a:pt x="21195" y="33403"/>
                  </a:lnTo>
                  <a:lnTo>
                    <a:pt x="24237" y="33321"/>
                  </a:lnTo>
                  <a:lnTo>
                    <a:pt x="24199" y="36249"/>
                  </a:lnTo>
                  <a:lnTo>
                    <a:pt x="23616" y="36282"/>
                  </a:lnTo>
                  <a:lnTo>
                    <a:pt x="23603" y="37453"/>
                  </a:lnTo>
                  <a:lnTo>
                    <a:pt x="24352" y="37451"/>
                  </a:lnTo>
                  <a:lnTo>
                    <a:pt x="31073" y="37424"/>
                  </a:lnTo>
                  <a:lnTo>
                    <a:pt x="30996" y="36249"/>
                  </a:lnTo>
                  <a:lnTo>
                    <a:pt x="30980" y="33859"/>
                  </a:lnTo>
                  <a:lnTo>
                    <a:pt x="32200" y="33874"/>
                  </a:lnTo>
                  <a:lnTo>
                    <a:pt x="32221" y="32870"/>
                  </a:lnTo>
                  <a:lnTo>
                    <a:pt x="32498" y="32475"/>
                  </a:lnTo>
                  <a:lnTo>
                    <a:pt x="33417" y="32475"/>
                  </a:lnTo>
                  <a:lnTo>
                    <a:pt x="33416" y="32271"/>
                  </a:lnTo>
                  <a:lnTo>
                    <a:pt x="33107" y="32183"/>
                  </a:lnTo>
                  <a:lnTo>
                    <a:pt x="33107" y="31532"/>
                  </a:lnTo>
                  <a:lnTo>
                    <a:pt x="33262" y="31186"/>
                  </a:lnTo>
                  <a:lnTo>
                    <a:pt x="33246" y="30206"/>
                  </a:lnTo>
                  <a:lnTo>
                    <a:pt x="33020" y="30340"/>
                  </a:lnTo>
                  <a:lnTo>
                    <a:pt x="32272" y="30330"/>
                  </a:lnTo>
                  <a:lnTo>
                    <a:pt x="32187" y="29791"/>
                  </a:lnTo>
                  <a:lnTo>
                    <a:pt x="31592" y="29434"/>
                  </a:lnTo>
                  <a:lnTo>
                    <a:pt x="31579" y="28669"/>
                  </a:lnTo>
                  <a:lnTo>
                    <a:pt x="31954" y="28441"/>
                  </a:lnTo>
                  <a:lnTo>
                    <a:pt x="32162" y="27921"/>
                  </a:lnTo>
                  <a:lnTo>
                    <a:pt x="31773" y="27758"/>
                  </a:lnTo>
                  <a:lnTo>
                    <a:pt x="32252" y="27645"/>
                  </a:lnTo>
                  <a:lnTo>
                    <a:pt x="32537" y="27677"/>
                  </a:lnTo>
                  <a:lnTo>
                    <a:pt x="32693" y="27254"/>
                  </a:lnTo>
                  <a:lnTo>
                    <a:pt x="32291" y="27043"/>
                  </a:lnTo>
                  <a:lnTo>
                    <a:pt x="31774" y="27103"/>
                  </a:lnTo>
                  <a:lnTo>
                    <a:pt x="31773" y="27401"/>
                  </a:lnTo>
                  <a:lnTo>
                    <a:pt x="29689" y="26681"/>
                  </a:lnTo>
                  <a:lnTo>
                    <a:pt x="29272" y="26445"/>
                  </a:lnTo>
                  <a:lnTo>
                    <a:pt x="29064" y="26167"/>
                  </a:lnTo>
                  <a:lnTo>
                    <a:pt x="29169" y="25689"/>
                  </a:lnTo>
                  <a:lnTo>
                    <a:pt x="31178" y="24863"/>
                  </a:lnTo>
                  <a:lnTo>
                    <a:pt x="31968" y="24408"/>
                  </a:lnTo>
                  <a:lnTo>
                    <a:pt x="32952" y="23578"/>
                  </a:lnTo>
                  <a:lnTo>
                    <a:pt x="32941" y="22450"/>
                  </a:lnTo>
                  <a:lnTo>
                    <a:pt x="31414" y="22560"/>
                  </a:lnTo>
                  <a:lnTo>
                    <a:pt x="31032" y="22981"/>
                  </a:lnTo>
                  <a:lnTo>
                    <a:pt x="31032" y="23643"/>
                  </a:lnTo>
                  <a:lnTo>
                    <a:pt x="30619" y="23640"/>
                  </a:lnTo>
                  <a:lnTo>
                    <a:pt x="30413" y="23017"/>
                  </a:lnTo>
                  <a:lnTo>
                    <a:pt x="30402" y="22191"/>
                  </a:lnTo>
                  <a:lnTo>
                    <a:pt x="31017" y="22161"/>
                  </a:lnTo>
                  <a:lnTo>
                    <a:pt x="31114" y="22033"/>
                  </a:lnTo>
                  <a:lnTo>
                    <a:pt x="30782" y="21291"/>
                  </a:lnTo>
                  <a:lnTo>
                    <a:pt x="30427" y="21278"/>
                  </a:lnTo>
                  <a:lnTo>
                    <a:pt x="29905" y="20893"/>
                  </a:lnTo>
                  <a:lnTo>
                    <a:pt x="29852" y="20677"/>
                  </a:lnTo>
                  <a:lnTo>
                    <a:pt x="30266" y="20205"/>
                  </a:lnTo>
                  <a:lnTo>
                    <a:pt x="31492" y="19794"/>
                  </a:lnTo>
                  <a:lnTo>
                    <a:pt x="31281" y="19512"/>
                  </a:lnTo>
                  <a:lnTo>
                    <a:pt x="29474" y="19510"/>
                  </a:lnTo>
                  <a:lnTo>
                    <a:pt x="31230" y="15705"/>
                  </a:lnTo>
                  <a:lnTo>
                    <a:pt x="31890" y="14941"/>
                  </a:lnTo>
                  <a:lnTo>
                    <a:pt x="32628" y="14632"/>
                  </a:lnTo>
                  <a:lnTo>
                    <a:pt x="32822" y="14485"/>
                  </a:lnTo>
                  <a:lnTo>
                    <a:pt x="33052" y="14163"/>
                  </a:lnTo>
                  <a:lnTo>
                    <a:pt x="35463" y="14155"/>
                  </a:lnTo>
                  <a:lnTo>
                    <a:pt x="35460" y="12942"/>
                  </a:lnTo>
                  <a:lnTo>
                    <a:pt x="36787" y="12299"/>
                  </a:lnTo>
                  <a:lnTo>
                    <a:pt x="36961" y="12052"/>
                  </a:lnTo>
                  <a:lnTo>
                    <a:pt x="36940" y="11396"/>
                  </a:lnTo>
                  <a:lnTo>
                    <a:pt x="35012" y="12252"/>
                  </a:lnTo>
                  <a:lnTo>
                    <a:pt x="34997" y="11786"/>
                  </a:lnTo>
                  <a:lnTo>
                    <a:pt x="33578" y="11115"/>
                  </a:lnTo>
                  <a:lnTo>
                    <a:pt x="32820" y="10105"/>
                  </a:lnTo>
                  <a:lnTo>
                    <a:pt x="32814" y="9560"/>
                  </a:lnTo>
                  <a:lnTo>
                    <a:pt x="32264" y="9323"/>
                  </a:lnTo>
                  <a:lnTo>
                    <a:pt x="31610" y="9317"/>
                  </a:lnTo>
                  <a:lnTo>
                    <a:pt x="31813" y="8257"/>
                  </a:lnTo>
                  <a:lnTo>
                    <a:pt x="32091" y="7893"/>
                  </a:lnTo>
                  <a:lnTo>
                    <a:pt x="32238" y="7857"/>
                  </a:lnTo>
                  <a:lnTo>
                    <a:pt x="32567" y="7419"/>
                  </a:lnTo>
                  <a:lnTo>
                    <a:pt x="32801" y="6852"/>
                  </a:lnTo>
                  <a:lnTo>
                    <a:pt x="32803" y="4070"/>
                  </a:lnTo>
                  <a:lnTo>
                    <a:pt x="32886" y="3825"/>
                  </a:lnTo>
                  <a:lnTo>
                    <a:pt x="32325" y="2636"/>
                  </a:lnTo>
                  <a:lnTo>
                    <a:pt x="31380" y="2056"/>
                  </a:lnTo>
                  <a:lnTo>
                    <a:pt x="30856" y="2066"/>
                  </a:lnTo>
                  <a:lnTo>
                    <a:pt x="30518" y="2420"/>
                  </a:lnTo>
                  <a:lnTo>
                    <a:pt x="30356" y="2472"/>
                  </a:lnTo>
                  <a:lnTo>
                    <a:pt x="30375" y="2173"/>
                  </a:lnTo>
                  <a:lnTo>
                    <a:pt x="30783" y="1660"/>
                  </a:lnTo>
                  <a:lnTo>
                    <a:pt x="31239" y="1676"/>
                  </a:lnTo>
                  <a:lnTo>
                    <a:pt x="31388" y="1600"/>
                  </a:lnTo>
                  <a:lnTo>
                    <a:pt x="31380" y="1116"/>
                  </a:lnTo>
                  <a:lnTo>
                    <a:pt x="31037" y="833"/>
                  </a:lnTo>
                  <a:lnTo>
                    <a:pt x="30763" y="754"/>
                  </a:lnTo>
                  <a:lnTo>
                    <a:pt x="30017" y="1449"/>
                  </a:lnTo>
                  <a:lnTo>
                    <a:pt x="29439" y="1342"/>
                  </a:lnTo>
                  <a:lnTo>
                    <a:pt x="28898" y="1647"/>
                  </a:lnTo>
                  <a:lnTo>
                    <a:pt x="28293" y="2115"/>
                  </a:lnTo>
                  <a:lnTo>
                    <a:pt x="28142" y="2114"/>
                  </a:lnTo>
                  <a:lnTo>
                    <a:pt x="27415" y="3206"/>
                  </a:lnTo>
                  <a:lnTo>
                    <a:pt x="26540" y="3807"/>
                  </a:lnTo>
                  <a:lnTo>
                    <a:pt x="26029" y="4507"/>
                  </a:lnTo>
                  <a:lnTo>
                    <a:pt x="25468" y="4156"/>
                  </a:lnTo>
                  <a:lnTo>
                    <a:pt x="24341" y="3424"/>
                  </a:lnTo>
                  <a:lnTo>
                    <a:pt x="24070" y="3157"/>
                  </a:lnTo>
                  <a:lnTo>
                    <a:pt x="24238" y="2741"/>
                  </a:lnTo>
                  <a:lnTo>
                    <a:pt x="24587" y="243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5" name="pg796">
              <a:extLst>
                <a:ext uri="{FF2B5EF4-FFF2-40B4-BE49-F238E27FC236}">
                  <a16:creationId xmlns:a16="http://schemas.microsoft.com/office/drawing/2014/main" id="{2D1F69A3-3F60-604D-8EC5-DB153C9E7FB3}"/>
                </a:ext>
              </a:extLst>
            </p:cNvPr>
            <p:cNvSpPr/>
            <p:nvPr/>
          </p:nvSpPr>
          <p:spPr>
            <a:xfrm>
              <a:off x="5322505" y="2919514"/>
              <a:ext cx="4834" cy="3273"/>
            </a:xfrm>
            <a:custGeom>
              <a:avLst/>
              <a:gdLst/>
              <a:ahLst/>
              <a:cxnLst/>
              <a:rect l="0" t="0" r="0" b="0"/>
              <a:pathLst>
                <a:path w="4834" h="3273">
                  <a:moveTo>
                    <a:pt x="0" y="3273"/>
                  </a:moveTo>
                  <a:lnTo>
                    <a:pt x="259" y="2726"/>
                  </a:lnTo>
                  <a:lnTo>
                    <a:pt x="743" y="1960"/>
                  </a:lnTo>
                  <a:lnTo>
                    <a:pt x="1080" y="1525"/>
                  </a:lnTo>
                  <a:lnTo>
                    <a:pt x="1451" y="1237"/>
                  </a:lnTo>
                  <a:lnTo>
                    <a:pt x="1911" y="1047"/>
                  </a:lnTo>
                  <a:lnTo>
                    <a:pt x="2985" y="984"/>
                  </a:lnTo>
                  <a:lnTo>
                    <a:pt x="3704" y="1011"/>
                  </a:lnTo>
                  <a:lnTo>
                    <a:pt x="4017" y="910"/>
                  </a:lnTo>
                  <a:lnTo>
                    <a:pt x="4714" y="453"/>
                  </a:lnTo>
                  <a:lnTo>
                    <a:pt x="4834" y="264"/>
                  </a:lnTo>
                  <a:lnTo>
                    <a:pt x="4796" y="37"/>
                  </a:lnTo>
                  <a:lnTo>
                    <a:pt x="4630" y="0"/>
                  </a:lnTo>
                  <a:lnTo>
                    <a:pt x="4072" y="204"/>
                  </a:lnTo>
                  <a:lnTo>
                    <a:pt x="3325" y="616"/>
                  </a:lnTo>
                  <a:lnTo>
                    <a:pt x="2039" y="906"/>
                  </a:lnTo>
                  <a:lnTo>
                    <a:pt x="1397" y="1173"/>
                  </a:lnTo>
                  <a:lnTo>
                    <a:pt x="886" y="1603"/>
                  </a:lnTo>
                  <a:lnTo>
                    <a:pt x="344" y="2317"/>
                  </a:lnTo>
                  <a:lnTo>
                    <a:pt x="116" y="274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6" name="pg797">
              <a:extLst>
                <a:ext uri="{FF2B5EF4-FFF2-40B4-BE49-F238E27FC236}">
                  <a16:creationId xmlns:a16="http://schemas.microsoft.com/office/drawing/2014/main" id="{9656A80D-074F-7043-8D29-A0670D81111D}"/>
                </a:ext>
              </a:extLst>
            </p:cNvPr>
            <p:cNvSpPr/>
            <p:nvPr/>
          </p:nvSpPr>
          <p:spPr>
            <a:xfrm>
              <a:off x="5359830" y="2846170"/>
              <a:ext cx="36961" cy="45888"/>
            </a:xfrm>
            <a:custGeom>
              <a:avLst/>
              <a:gdLst/>
              <a:ahLst/>
              <a:cxnLst/>
              <a:rect l="0" t="0" r="0" b="0"/>
              <a:pathLst>
                <a:path w="36961" h="45888">
                  <a:moveTo>
                    <a:pt x="24795" y="1635"/>
                  </a:moveTo>
                  <a:lnTo>
                    <a:pt x="24587" y="2432"/>
                  </a:lnTo>
                  <a:lnTo>
                    <a:pt x="24238" y="2741"/>
                  </a:lnTo>
                  <a:lnTo>
                    <a:pt x="24070" y="3157"/>
                  </a:lnTo>
                  <a:lnTo>
                    <a:pt x="24341" y="3424"/>
                  </a:lnTo>
                  <a:lnTo>
                    <a:pt x="25468" y="4156"/>
                  </a:lnTo>
                  <a:lnTo>
                    <a:pt x="26029" y="4507"/>
                  </a:lnTo>
                  <a:lnTo>
                    <a:pt x="26540" y="3807"/>
                  </a:lnTo>
                  <a:lnTo>
                    <a:pt x="27415" y="3206"/>
                  </a:lnTo>
                  <a:lnTo>
                    <a:pt x="28142" y="2114"/>
                  </a:lnTo>
                  <a:lnTo>
                    <a:pt x="28293" y="2115"/>
                  </a:lnTo>
                  <a:lnTo>
                    <a:pt x="28898" y="1647"/>
                  </a:lnTo>
                  <a:lnTo>
                    <a:pt x="29439" y="1342"/>
                  </a:lnTo>
                  <a:lnTo>
                    <a:pt x="30017" y="1449"/>
                  </a:lnTo>
                  <a:lnTo>
                    <a:pt x="30763" y="754"/>
                  </a:lnTo>
                  <a:lnTo>
                    <a:pt x="31037" y="833"/>
                  </a:lnTo>
                  <a:lnTo>
                    <a:pt x="31380" y="1116"/>
                  </a:lnTo>
                  <a:lnTo>
                    <a:pt x="31388" y="1600"/>
                  </a:lnTo>
                  <a:lnTo>
                    <a:pt x="31239" y="1676"/>
                  </a:lnTo>
                  <a:lnTo>
                    <a:pt x="30783" y="1660"/>
                  </a:lnTo>
                  <a:lnTo>
                    <a:pt x="30375" y="2173"/>
                  </a:lnTo>
                  <a:lnTo>
                    <a:pt x="30356" y="2472"/>
                  </a:lnTo>
                  <a:lnTo>
                    <a:pt x="30518" y="2420"/>
                  </a:lnTo>
                  <a:lnTo>
                    <a:pt x="30856" y="2066"/>
                  </a:lnTo>
                  <a:lnTo>
                    <a:pt x="31380" y="2056"/>
                  </a:lnTo>
                  <a:lnTo>
                    <a:pt x="32325" y="2636"/>
                  </a:lnTo>
                  <a:lnTo>
                    <a:pt x="32886" y="3825"/>
                  </a:lnTo>
                  <a:lnTo>
                    <a:pt x="32803" y="4070"/>
                  </a:lnTo>
                  <a:lnTo>
                    <a:pt x="32801" y="6852"/>
                  </a:lnTo>
                  <a:lnTo>
                    <a:pt x="32567" y="7419"/>
                  </a:lnTo>
                  <a:lnTo>
                    <a:pt x="32238" y="7857"/>
                  </a:lnTo>
                  <a:lnTo>
                    <a:pt x="32091" y="7893"/>
                  </a:lnTo>
                  <a:lnTo>
                    <a:pt x="31813" y="8257"/>
                  </a:lnTo>
                  <a:lnTo>
                    <a:pt x="31610" y="9317"/>
                  </a:lnTo>
                  <a:lnTo>
                    <a:pt x="32264" y="9323"/>
                  </a:lnTo>
                  <a:lnTo>
                    <a:pt x="32814" y="9560"/>
                  </a:lnTo>
                  <a:lnTo>
                    <a:pt x="32820" y="10105"/>
                  </a:lnTo>
                  <a:lnTo>
                    <a:pt x="33578" y="11115"/>
                  </a:lnTo>
                  <a:lnTo>
                    <a:pt x="34997" y="11786"/>
                  </a:lnTo>
                  <a:lnTo>
                    <a:pt x="35012" y="12252"/>
                  </a:lnTo>
                  <a:lnTo>
                    <a:pt x="36940" y="11396"/>
                  </a:lnTo>
                  <a:lnTo>
                    <a:pt x="36961" y="12052"/>
                  </a:lnTo>
                  <a:lnTo>
                    <a:pt x="36787" y="12299"/>
                  </a:lnTo>
                  <a:lnTo>
                    <a:pt x="35460" y="12942"/>
                  </a:lnTo>
                  <a:lnTo>
                    <a:pt x="35463" y="14155"/>
                  </a:lnTo>
                  <a:lnTo>
                    <a:pt x="33052" y="14163"/>
                  </a:lnTo>
                  <a:lnTo>
                    <a:pt x="32822" y="14485"/>
                  </a:lnTo>
                  <a:lnTo>
                    <a:pt x="32628" y="14632"/>
                  </a:lnTo>
                  <a:lnTo>
                    <a:pt x="31890" y="14941"/>
                  </a:lnTo>
                  <a:lnTo>
                    <a:pt x="31230" y="15705"/>
                  </a:lnTo>
                  <a:lnTo>
                    <a:pt x="29474" y="19510"/>
                  </a:lnTo>
                  <a:lnTo>
                    <a:pt x="31281" y="19512"/>
                  </a:lnTo>
                  <a:lnTo>
                    <a:pt x="31492" y="19794"/>
                  </a:lnTo>
                  <a:lnTo>
                    <a:pt x="30266" y="20205"/>
                  </a:lnTo>
                  <a:lnTo>
                    <a:pt x="29852" y="20677"/>
                  </a:lnTo>
                  <a:lnTo>
                    <a:pt x="29905" y="20893"/>
                  </a:lnTo>
                  <a:lnTo>
                    <a:pt x="30427" y="21278"/>
                  </a:lnTo>
                  <a:lnTo>
                    <a:pt x="30782" y="21291"/>
                  </a:lnTo>
                  <a:lnTo>
                    <a:pt x="31114" y="22033"/>
                  </a:lnTo>
                  <a:lnTo>
                    <a:pt x="31017" y="22161"/>
                  </a:lnTo>
                  <a:lnTo>
                    <a:pt x="30402" y="22191"/>
                  </a:lnTo>
                  <a:lnTo>
                    <a:pt x="30413" y="23017"/>
                  </a:lnTo>
                  <a:lnTo>
                    <a:pt x="30619" y="23640"/>
                  </a:lnTo>
                  <a:lnTo>
                    <a:pt x="31032" y="23643"/>
                  </a:lnTo>
                  <a:lnTo>
                    <a:pt x="31032" y="22981"/>
                  </a:lnTo>
                  <a:lnTo>
                    <a:pt x="31414" y="22560"/>
                  </a:lnTo>
                  <a:lnTo>
                    <a:pt x="32941" y="22450"/>
                  </a:lnTo>
                  <a:lnTo>
                    <a:pt x="32952" y="23578"/>
                  </a:lnTo>
                  <a:lnTo>
                    <a:pt x="31968" y="24408"/>
                  </a:lnTo>
                  <a:lnTo>
                    <a:pt x="31178" y="24863"/>
                  </a:lnTo>
                  <a:lnTo>
                    <a:pt x="29169" y="25689"/>
                  </a:lnTo>
                  <a:lnTo>
                    <a:pt x="29064" y="26167"/>
                  </a:lnTo>
                  <a:lnTo>
                    <a:pt x="29272" y="26445"/>
                  </a:lnTo>
                  <a:lnTo>
                    <a:pt x="29689" y="26681"/>
                  </a:lnTo>
                  <a:lnTo>
                    <a:pt x="31773" y="27401"/>
                  </a:lnTo>
                  <a:lnTo>
                    <a:pt x="31774" y="27103"/>
                  </a:lnTo>
                  <a:lnTo>
                    <a:pt x="32291" y="27043"/>
                  </a:lnTo>
                  <a:lnTo>
                    <a:pt x="32693" y="27254"/>
                  </a:lnTo>
                  <a:lnTo>
                    <a:pt x="32537" y="27677"/>
                  </a:lnTo>
                  <a:lnTo>
                    <a:pt x="32252" y="27645"/>
                  </a:lnTo>
                  <a:lnTo>
                    <a:pt x="31773" y="27758"/>
                  </a:lnTo>
                  <a:lnTo>
                    <a:pt x="32162" y="27921"/>
                  </a:lnTo>
                  <a:lnTo>
                    <a:pt x="31954" y="28441"/>
                  </a:lnTo>
                  <a:lnTo>
                    <a:pt x="31579" y="28669"/>
                  </a:lnTo>
                  <a:lnTo>
                    <a:pt x="31592" y="29434"/>
                  </a:lnTo>
                  <a:lnTo>
                    <a:pt x="32187" y="29791"/>
                  </a:lnTo>
                  <a:lnTo>
                    <a:pt x="32272" y="30330"/>
                  </a:lnTo>
                  <a:lnTo>
                    <a:pt x="33020" y="30340"/>
                  </a:lnTo>
                  <a:lnTo>
                    <a:pt x="33246" y="30206"/>
                  </a:lnTo>
                  <a:lnTo>
                    <a:pt x="33262" y="31186"/>
                  </a:lnTo>
                  <a:lnTo>
                    <a:pt x="33107" y="31532"/>
                  </a:lnTo>
                  <a:lnTo>
                    <a:pt x="33107" y="32183"/>
                  </a:lnTo>
                  <a:lnTo>
                    <a:pt x="33416" y="32271"/>
                  </a:lnTo>
                  <a:lnTo>
                    <a:pt x="33417" y="32475"/>
                  </a:lnTo>
                  <a:lnTo>
                    <a:pt x="32498" y="32475"/>
                  </a:lnTo>
                  <a:lnTo>
                    <a:pt x="32221" y="32870"/>
                  </a:lnTo>
                  <a:lnTo>
                    <a:pt x="32200" y="33874"/>
                  </a:lnTo>
                  <a:lnTo>
                    <a:pt x="30980" y="33859"/>
                  </a:lnTo>
                  <a:lnTo>
                    <a:pt x="31061" y="36298"/>
                  </a:lnTo>
                  <a:lnTo>
                    <a:pt x="31073" y="37424"/>
                  </a:lnTo>
                  <a:lnTo>
                    <a:pt x="24352" y="37451"/>
                  </a:lnTo>
                  <a:lnTo>
                    <a:pt x="23603" y="37453"/>
                  </a:lnTo>
                  <a:lnTo>
                    <a:pt x="23616" y="36282"/>
                  </a:lnTo>
                  <a:lnTo>
                    <a:pt x="24199" y="36249"/>
                  </a:lnTo>
                  <a:lnTo>
                    <a:pt x="24237" y="33321"/>
                  </a:lnTo>
                  <a:lnTo>
                    <a:pt x="21195" y="33403"/>
                  </a:lnTo>
                  <a:lnTo>
                    <a:pt x="18496" y="33363"/>
                  </a:lnTo>
                  <a:lnTo>
                    <a:pt x="18421" y="33575"/>
                  </a:lnTo>
                  <a:lnTo>
                    <a:pt x="17856" y="34028"/>
                  </a:lnTo>
                  <a:lnTo>
                    <a:pt x="17965" y="33208"/>
                  </a:lnTo>
                  <a:lnTo>
                    <a:pt x="17934" y="32989"/>
                  </a:lnTo>
                  <a:lnTo>
                    <a:pt x="17789" y="32727"/>
                  </a:lnTo>
                  <a:lnTo>
                    <a:pt x="17376" y="32728"/>
                  </a:lnTo>
                  <a:lnTo>
                    <a:pt x="17179" y="32729"/>
                  </a:lnTo>
                  <a:lnTo>
                    <a:pt x="15575" y="34395"/>
                  </a:lnTo>
                  <a:lnTo>
                    <a:pt x="14915" y="35289"/>
                  </a:lnTo>
                  <a:lnTo>
                    <a:pt x="12842" y="37767"/>
                  </a:lnTo>
                  <a:lnTo>
                    <a:pt x="12512" y="38762"/>
                  </a:lnTo>
                  <a:lnTo>
                    <a:pt x="12676" y="39936"/>
                  </a:lnTo>
                  <a:lnTo>
                    <a:pt x="13258" y="41463"/>
                  </a:lnTo>
                  <a:lnTo>
                    <a:pt x="13296" y="41714"/>
                  </a:lnTo>
                  <a:lnTo>
                    <a:pt x="13219" y="42560"/>
                  </a:lnTo>
                  <a:lnTo>
                    <a:pt x="13089" y="42983"/>
                  </a:lnTo>
                  <a:lnTo>
                    <a:pt x="12778" y="43471"/>
                  </a:lnTo>
                  <a:lnTo>
                    <a:pt x="10525" y="45667"/>
                  </a:lnTo>
                  <a:lnTo>
                    <a:pt x="10000" y="45888"/>
                  </a:lnTo>
                  <a:lnTo>
                    <a:pt x="9565" y="45877"/>
                  </a:lnTo>
                  <a:lnTo>
                    <a:pt x="8785" y="44923"/>
                  </a:lnTo>
                  <a:lnTo>
                    <a:pt x="8786" y="44738"/>
                  </a:lnTo>
                  <a:lnTo>
                    <a:pt x="9098" y="45037"/>
                  </a:lnTo>
                  <a:lnTo>
                    <a:pt x="9376" y="45552"/>
                  </a:lnTo>
                  <a:lnTo>
                    <a:pt x="9639" y="45752"/>
                  </a:lnTo>
                  <a:lnTo>
                    <a:pt x="9935" y="45763"/>
                  </a:lnTo>
                  <a:lnTo>
                    <a:pt x="10488" y="45534"/>
                  </a:lnTo>
                  <a:lnTo>
                    <a:pt x="10122" y="44573"/>
                  </a:lnTo>
                  <a:lnTo>
                    <a:pt x="10004" y="43811"/>
                  </a:lnTo>
                  <a:lnTo>
                    <a:pt x="9973" y="42614"/>
                  </a:lnTo>
                  <a:lnTo>
                    <a:pt x="8699" y="42608"/>
                  </a:lnTo>
                  <a:lnTo>
                    <a:pt x="8670" y="41422"/>
                  </a:lnTo>
                  <a:lnTo>
                    <a:pt x="8065" y="41260"/>
                  </a:lnTo>
                  <a:lnTo>
                    <a:pt x="6248" y="42174"/>
                  </a:lnTo>
                  <a:lnTo>
                    <a:pt x="5952" y="41731"/>
                  </a:lnTo>
                  <a:lnTo>
                    <a:pt x="5705" y="41552"/>
                  </a:lnTo>
                  <a:lnTo>
                    <a:pt x="5270" y="41396"/>
                  </a:lnTo>
                  <a:lnTo>
                    <a:pt x="4899" y="41380"/>
                  </a:lnTo>
                  <a:lnTo>
                    <a:pt x="4570" y="41034"/>
                  </a:lnTo>
                  <a:lnTo>
                    <a:pt x="4276" y="40550"/>
                  </a:lnTo>
                  <a:lnTo>
                    <a:pt x="4243" y="40193"/>
                  </a:lnTo>
                  <a:lnTo>
                    <a:pt x="938" y="40183"/>
                  </a:lnTo>
                  <a:lnTo>
                    <a:pt x="81" y="40265"/>
                  </a:lnTo>
                  <a:lnTo>
                    <a:pt x="0" y="34299"/>
                  </a:lnTo>
                  <a:lnTo>
                    <a:pt x="2125" y="34272"/>
                  </a:lnTo>
                  <a:lnTo>
                    <a:pt x="2563" y="34330"/>
                  </a:lnTo>
                  <a:lnTo>
                    <a:pt x="2929" y="34868"/>
                  </a:lnTo>
                  <a:lnTo>
                    <a:pt x="3308" y="35896"/>
                  </a:lnTo>
                  <a:lnTo>
                    <a:pt x="3147" y="36573"/>
                  </a:lnTo>
                  <a:lnTo>
                    <a:pt x="2786" y="37281"/>
                  </a:lnTo>
                  <a:lnTo>
                    <a:pt x="2935" y="38528"/>
                  </a:lnTo>
                  <a:lnTo>
                    <a:pt x="3256" y="38986"/>
                  </a:lnTo>
                  <a:lnTo>
                    <a:pt x="3418" y="39033"/>
                  </a:lnTo>
                  <a:lnTo>
                    <a:pt x="4978" y="38679"/>
                  </a:lnTo>
                  <a:lnTo>
                    <a:pt x="5680" y="38876"/>
                  </a:lnTo>
                  <a:lnTo>
                    <a:pt x="5902" y="39017"/>
                  </a:lnTo>
                  <a:lnTo>
                    <a:pt x="6006" y="39319"/>
                  </a:lnTo>
                  <a:lnTo>
                    <a:pt x="6950" y="40183"/>
                  </a:lnTo>
                  <a:lnTo>
                    <a:pt x="7365" y="40401"/>
                  </a:lnTo>
                  <a:lnTo>
                    <a:pt x="7424" y="39801"/>
                  </a:lnTo>
                  <a:lnTo>
                    <a:pt x="8811" y="39792"/>
                  </a:lnTo>
                  <a:lnTo>
                    <a:pt x="8803" y="38589"/>
                  </a:lnTo>
                  <a:lnTo>
                    <a:pt x="8365" y="38592"/>
                  </a:lnTo>
                  <a:lnTo>
                    <a:pt x="8357" y="37351"/>
                  </a:lnTo>
                  <a:lnTo>
                    <a:pt x="8023" y="36753"/>
                  </a:lnTo>
                  <a:lnTo>
                    <a:pt x="6196" y="36690"/>
                  </a:lnTo>
                  <a:lnTo>
                    <a:pt x="6194" y="35529"/>
                  </a:lnTo>
                  <a:lnTo>
                    <a:pt x="4970" y="35488"/>
                  </a:lnTo>
                  <a:lnTo>
                    <a:pt x="4978" y="34202"/>
                  </a:lnTo>
                  <a:lnTo>
                    <a:pt x="5345" y="34145"/>
                  </a:lnTo>
                  <a:lnTo>
                    <a:pt x="5546" y="33333"/>
                  </a:lnTo>
                  <a:lnTo>
                    <a:pt x="6952" y="32963"/>
                  </a:lnTo>
                  <a:lnTo>
                    <a:pt x="6926" y="32004"/>
                  </a:lnTo>
                  <a:lnTo>
                    <a:pt x="6758" y="31288"/>
                  </a:lnTo>
                  <a:lnTo>
                    <a:pt x="6602" y="31093"/>
                  </a:lnTo>
                  <a:lnTo>
                    <a:pt x="6473" y="29629"/>
                  </a:lnTo>
                  <a:lnTo>
                    <a:pt x="6525" y="29060"/>
                  </a:lnTo>
                  <a:lnTo>
                    <a:pt x="2291" y="29043"/>
                  </a:lnTo>
                  <a:lnTo>
                    <a:pt x="2210" y="28792"/>
                  </a:lnTo>
                  <a:lnTo>
                    <a:pt x="2380" y="27810"/>
                  </a:lnTo>
                  <a:lnTo>
                    <a:pt x="2614" y="27514"/>
                  </a:lnTo>
                  <a:lnTo>
                    <a:pt x="2899" y="26961"/>
                  </a:lnTo>
                  <a:lnTo>
                    <a:pt x="2689" y="26577"/>
                  </a:lnTo>
                  <a:lnTo>
                    <a:pt x="2604" y="26124"/>
                  </a:lnTo>
                  <a:lnTo>
                    <a:pt x="2873" y="25758"/>
                  </a:lnTo>
                  <a:lnTo>
                    <a:pt x="3055" y="25302"/>
                  </a:lnTo>
                  <a:lnTo>
                    <a:pt x="2925" y="24635"/>
                  </a:lnTo>
                  <a:lnTo>
                    <a:pt x="2537" y="23497"/>
                  </a:lnTo>
                  <a:lnTo>
                    <a:pt x="2612" y="23256"/>
                  </a:lnTo>
                  <a:lnTo>
                    <a:pt x="4984" y="23253"/>
                  </a:lnTo>
                  <a:lnTo>
                    <a:pt x="5010" y="20000"/>
                  </a:lnTo>
                  <a:lnTo>
                    <a:pt x="4414" y="19869"/>
                  </a:lnTo>
                  <a:lnTo>
                    <a:pt x="4194" y="19463"/>
                  </a:lnTo>
                  <a:lnTo>
                    <a:pt x="4121" y="18951"/>
                  </a:lnTo>
                  <a:lnTo>
                    <a:pt x="4208" y="18519"/>
                  </a:lnTo>
                  <a:lnTo>
                    <a:pt x="4537" y="17918"/>
                  </a:lnTo>
                  <a:lnTo>
                    <a:pt x="4976" y="17752"/>
                  </a:lnTo>
                  <a:lnTo>
                    <a:pt x="8687" y="17804"/>
                  </a:lnTo>
                  <a:lnTo>
                    <a:pt x="8687" y="18357"/>
                  </a:lnTo>
                  <a:lnTo>
                    <a:pt x="9516" y="18422"/>
                  </a:lnTo>
                  <a:lnTo>
                    <a:pt x="9775" y="18747"/>
                  </a:lnTo>
                  <a:lnTo>
                    <a:pt x="10086" y="18926"/>
                  </a:lnTo>
                  <a:lnTo>
                    <a:pt x="10383" y="18975"/>
                  </a:lnTo>
                  <a:lnTo>
                    <a:pt x="10354" y="17866"/>
                  </a:lnTo>
                  <a:lnTo>
                    <a:pt x="10709" y="16848"/>
                  </a:lnTo>
                  <a:lnTo>
                    <a:pt x="8727" y="15974"/>
                  </a:lnTo>
                  <a:lnTo>
                    <a:pt x="6213" y="15074"/>
                  </a:lnTo>
                  <a:lnTo>
                    <a:pt x="6205" y="14199"/>
                  </a:lnTo>
                  <a:lnTo>
                    <a:pt x="5921" y="13874"/>
                  </a:lnTo>
                  <a:lnTo>
                    <a:pt x="5994" y="13426"/>
                  </a:lnTo>
                  <a:lnTo>
                    <a:pt x="6263" y="12825"/>
                  </a:lnTo>
                  <a:lnTo>
                    <a:pt x="6317" y="8393"/>
                  </a:lnTo>
                  <a:lnTo>
                    <a:pt x="9289" y="8939"/>
                  </a:lnTo>
                  <a:lnTo>
                    <a:pt x="10682" y="9439"/>
                  </a:lnTo>
                  <a:lnTo>
                    <a:pt x="11210" y="9093"/>
                  </a:lnTo>
                  <a:lnTo>
                    <a:pt x="11355" y="8887"/>
                  </a:lnTo>
                  <a:lnTo>
                    <a:pt x="11355" y="6482"/>
                  </a:lnTo>
                  <a:lnTo>
                    <a:pt x="9176" y="6670"/>
                  </a:lnTo>
                  <a:lnTo>
                    <a:pt x="8981" y="6826"/>
                  </a:lnTo>
                  <a:lnTo>
                    <a:pt x="8832" y="6831"/>
                  </a:lnTo>
                  <a:lnTo>
                    <a:pt x="8861" y="3547"/>
                  </a:lnTo>
                  <a:lnTo>
                    <a:pt x="15122" y="3636"/>
                  </a:lnTo>
                  <a:lnTo>
                    <a:pt x="15135" y="3164"/>
                  </a:lnTo>
                  <a:lnTo>
                    <a:pt x="14869" y="2785"/>
                  </a:lnTo>
                  <a:lnTo>
                    <a:pt x="14866" y="2384"/>
                  </a:lnTo>
                  <a:lnTo>
                    <a:pt x="18605" y="2335"/>
                  </a:lnTo>
                  <a:lnTo>
                    <a:pt x="18593" y="1798"/>
                  </a:lnTo>
                  <a:lnTo>
                    <a:pt x="18398" y="1131"/>
                  </a:lnTo>
                  <a:lnTo>
                    <a:pt x="18955" y="1115"/>
                  </a:lnTo>
                  <a:lnTo>
                    <a:pt x="19952" y="813"/>
                  </a:lnTo>
                  <a:lnTo>
                    <a:pt x="20012" y="2421"/>
                  </a:lnTo>
                  <a:lnTo>
                    <a:pt x="20353" y="2416"/>
                  </a:lnTo>
                  <a:lnTo>
                    <a:pt x="20557" y="2317"/>
                  </a:lnTo>
                  <a:lnTo>
                    <a:pt x="21208" y="1765"/>
                  </a:lnTo>
                  <a:lnTo>
                    <a:pt x="21635" y="1847"/>
                  </a:lnTo>
                  <a:lnTo>
                    <a:pt x="22179" y="2514"/>
                  </a:lnTo>
                  <a:lnTo>
                    <a:pt x="23111" y="2514"/>
                  </a:lnTo>
                  <a:lnTo>
                    <a:pt x="23878" y="2946"/>
                  </a:lnTo>
                  <a:lnTo>
                    <a:pt x="23856" y="0"/>
                  </a:lnTo>
                  <a:lnTo>
                    <a:pt x="24303" y="9"/>
                  </a:lnTo>
                  <a:lnTo>
                    <a:pt x="24264" y="126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7" name="pg798">
              <a:extLst>
                <a:ext uri="{FF2B5EF4-FFF2-40B4-BE49-F238E27FC236}">
                  <a16:creationId xmlns:a16="http://schemas.microsoft.com/office/drawing/2014/main" id="{5B181EF8-053F-4F48-A423-AD945BE68571}"/>
                </a:ext>
              </a:extLst>
            </p:cNvPr>
            <p:cNvSpPr/>
            <p:nvPr/>
          </p:nvSpPr>
          <p:spPr>
            <a:xfrm>
              <a:off x="5365198" y="2819914"/>
              <a:ext cx="184325" cy="168119"/>
            </a:xfrm>
            <a:custGeom>
              <a:avLst/>
              <a:gdLst/>
              <a:ahLst/>
              <a:cxnLst/>
              <a:rect l="0" t="0" r="0" b="0"/>
              <a:pathLst>
                <a:path w="184325" h="168119">
                  <a:moveTo>
                    <a:pt x="136241" y="3786"/>
                  </a:moveTo>
                  <a:lnTo>
                    <a:pt x="138176" y="3204"/>
                  </a:lnTo>
                  <a:lnTo>
                    <a:pt x="138313" y="2795"/>
                  </a:lnTo>
                  <a:lnTo>
                    <a:pt x="138720" y="2451"/>
                  </a:lnTo>
                  <a:lnTo>
                    <a:pt x="138725" y="4270"/>
                  </a:lnTo>
                  <a:lnTo>
                    <a:pt x="138492" y="5031"/>
                  </a:lnTo>
                  <a:lnTo>
                    <a:pt x="138291" y="5452"/>
                  </a:lnTo>
                  <a:lnTo>
                    <a:pt x="137768" y="6252"/>
                  </a:lnTo>
                  <a:lnTo>
                    <a:pt x="137112" y="6590"/>
                  </a:lnTo>
                  <a:lnTo>
                    <a:pt x="136225" y="6601"/>
                  </a:lnTo>
                  <a:lnTo>
                    <a:pt x="135612" y="6861"/>
                  </a:lnTo>
                  <a:lnTo>
                    <a:pt x="135189" y="8096"/>
                  </a:lnTo>
                  <a:lnTo>
                    <a:pt x="138748" y="8072"/>
                  </a:lnTo>
                  <a:lnTo>
                    <a:pt x="138745" y="5694"/>
                  </a:lnTo>
                  <a:lnTo>
                    <a:pt x="146209" y="5607"/>
                  </a:lnTo>
                  <a:lnTo>
                    <a:pt x="146188" y="7982"/>
                  </a:lnTo>
                  <a:lnTo>
                    <a:pt x="152316" y="7888"/>
                  </a:lnTo>
                  <a:lnTo>
                    <a:pt x="152284" y="10221"/>
                  </a:lnTo>
                  <a:lnTo>
                    <a:pt x="150995" y="10240"/>
                  </a:lnTo>
                  <a:lnTo>
                    <a:pt x="151050" y="12636"/>
                  </a:lnTo>
                  <a:lnTo>
                    <a:pt x="153517" y="12577"/>
                  </a:lnTo>
                  <a:lnTo>
                    <a:pt x="153476" y="10426"/>
                  </a:lnTo>
                  <a:lnTo>
                    <a:pt x="153693" y="10209"/>
                  </a:lnTo>
                  <a:lnTo>
                    <a:pt x="156002" y="10201"/>
                  </a:lnTo>
                  <a:lnTo>
                    <a:pt x="156026" y="11832"/>
                  </a:lnTo>
                  <a:lnTo>
                    <a:pt x="157050" y="12516"/>
                  </a:lnTo>
                  <a:lnTo>
                    <a:pt x="158538" y="12501"/>
                  </a:lnTo>
                  <a:lnTo>
                    <a:pt x="158510" y="10160"/>
                  </a:lnTo>
                  <a:lnTo>
                    <a:pt x="165841" y="10050"/>
                  </a:lnTo>
                  <a:lnTo>
                    <a:pt x="168321" y="10024"/>
                  </a:lnTo>
                  <a:lnTo>
                    <a:pt x="168286" y="7650"/>
                  </a:lnTo>
                  <a:lnTo>
                    <a:pt x="170802" y="7606"/>
                  </a:lnTo>
                  <a:lnTo>
                    <a:pt x="170840" y="9977"/>
                  </a:lnTo>
                  <a:lnTo>
                    <a:pt x="173328" y="9930"/>
                  </a:lnTo>
                  <a:lnTo>
                    <a:pt x="173385" y="12300"/>
                  </a:lnTo>
                  <a:lnTo>
                    <a:pt x="174813" y="12366"/>
                  </a:lnTo>
                  <a:lnTo>
                    <a:pt x="175254" y="13148"/>
                  </a:lnTo>
                  <a:lnTo>
                    <a:pt x="175072" y="14867"/>
                  </a:lnTo>
                  <a:lnTo>
                    <a:pt x="174842" y="15518"/>
                  </a:lnTo>
                  <a:lnTo>
                    <a:pt x="174511" y="15906"/>
                  </a:lnTo>
                  <a:lnTo>
                    <a:pt x="174651" y="16345"/>
                  </a:lnTo>
                  <a:lnTo>
                    <a:pt x="175307" y="16322"/>
                  </a:lnTo>
                  <a:lnTo>
                    <a:pt x="175607" y="15931"/>
                  </a:lnTo>
                  <a:lnTo>
                    <a:pt x="176474" y="15893"/>
                  </a:lnTo>
                  <a:lnTo>
                    <a:pt x="176900" y="16076"/>
                  </a:lnTo>
                  <a:lnTo>
                    <a:pt x="178181" y="15830"/>
                  </a:lnTo>
                  <a:lnTo>
                    <a:pt x="178215" y="16976"/>
                  </a:lnTo>
                  <a:lnTo>
                    <a:pt x="175944" y="16999"/>
                  </a:lnTo>
                  <a:lnTo>
                    <a:pt x="176083" y="25442"/>
                  </a:lnTo>
                  <a:lnTo>
                    <a:pt x="176603" y="25497"/>
                  </a:lnTo>
                  <a:lnTo>
                    <a:pt x="177340" y="25713"/>
                  </a:lnTo>
                  <a:lnTo>
                    <a:pt x="178478" y="26183"/>
                  </a:lnTo>
                  <a:lnTo>
                    <a:pt x="178501" y="26909"/>
                  </a:lnTo>
                  <a:lnTo>
                    <a:pt x="177283" y="27521"/>
                  </a:lnTo>
                  <a:lnTo>
                    <a:pt x="176788" y="28199"/>
                  </a:lnTo>
                  <a:lnTo>
                    <a:pt x="176949" y="28859"/>
                  </a:lnTo>
                  <a:lnTo>
                    <a:pt x="178554" y="28942"/>
                  </a:lnTo>
                  <a:lnTo>
                    <a:pt x="178557" y="29797"/>
                  </a:lnTo>
                  <a:lnTo>
                    <a:pt x="179229" y="29675"/>
                  </a:lnTo>
                  <a:lnTo>
                    <a:pt x="179541" y="29943"/>
                  </a:lnTo>
                  <a:lnTo>
                    <a:pt x="179674" y="30166"/>
                  </a:lnTo>
                  <a:lnTo>
                    <a:pt x="179834" y="32005"/>
                  </a:lnTo>
                  <a:lnTo>
                    <a:pt x="179460" y="32314"/>
                  </a:lnTo>
                  <a:lnTo>
                    <a:pt x="179460" y="32879"/>
                  </a:lnTo>
                  <a:lnTo>
                    <a:pt x="179670" y="33278"/>
                  </a:lnTo>
                  <a:lnTo>
                    <a:pt x="179854" y="33423"/>
                  </a:lnTo>
                  <a:lnTo>
                    <a:pt x="180190" y="33510"/>
                  </a:lnTo>
                  <a:lnTo>
                    <a:pt x="178985" y="33508"/>
                  </a:lnTo>
                  <a:lnTo>
                    <a:pt x="178704" y="33215"/>
                  </a:lnTo>
                  <a:lnTo>
                    <a:pt x="178688" y="32913"/>
                  </a:lnTo>
                  <a:lnTo>
                    <a:pt x="178758" y="32600"/>
                  </a:lnTo>
                  <a:lnTo>
                    <a:pt x="178696" y="31823"/>
                  </a:lnTo>
                  <a:lnTo>
                    <a:pt x="178493" y="31488"/>
                  </a:lnTo>
                  <a:lnTo>
                    <a:pt x="178090" y="31173"/>
                  </a:lnTo>
                  <a:lnTo>
                    <a:pt x="176189" y="31217"/>
                  </a:lnTo>
                  <a:lnTo>
                    <a:pt x="176282" y="38306"/>
                  </a:lnTo>
                  <a:lnTo>
                    <a:pt x="176441" y="44196"/>
                  </a:lnTo>
                  <a:lnTo>
                    <a:pt x="176086" y="44196"/>
                  </a:lnTo>
                  <a:lnTo>
                    <a:pt x="175880" y="44326"/>
                  </a:lnTo>
                  <a:lnTo>
                    <a:pt x="175378" y="45052"/>
                  </a:lnTo>
                  <a:lnTo>
                    <a:pt x="175293" y="45384"/>
                  </a:lnTo>
                  <a:lnTo>
                    <a:pt x="175324" y="45949"/>
                  </a:lnTo>
                  <a:lnTo>
                    <a:pt x="175422" y="46269"/>
                  </a:lnTo>
                  <a:lnTo>
                    <a:pt x="176068" y="46455"/>
                  </a:lnTo>
                  <a:lnTo>
                    <a:pt x="176478" y="46370"/>
                  </a:lnTo>
                  <a:lnTo>
                    <a:pt x="176470" y="47735"/>
                  </a:lnTo>
                  <a:lnTo>
                    <a:pt x="176549" y="50109"/>
                  </a:lnTo>
                  <a:lnTo>
                    <a:pt x="178985" y="50060"/>
                  </a:lnTo>
                  <a:lnTo>
                    <a:pt x="179028" y="52423"/>
                  </a:lnTo>
                  <a:lnTo>
                    <a:pt x="181763" y="52382"/>
                  </a:lnTo>
                  <a:lnTo>
                    <a:pt x="181829" y="56859"/>
                  </a:lnTo>
                  <a:lnTo>
                    <a:pt x="184283" y="56837"/>
                  </a:lnTo>
                  <a:lnTo>
                    <a:pt x="184314" y="59207"/>
                  </a:lnTo>
                  <a:lnTo>
                    <a:pt x="184325" y="61557"/>
                  </a:lnTo>
                  <a:lnTo>
                    <a:pt x="181844" y="61572"/>
                  </a:lnTo>
                  <a:lnTo>
                    <a:pt x="181934" y="75815"/>
                  </a:lnTo>
                  <a:lnTo>
                    <a:pt x="177158" y="75875"/>
                  </a:lnTo>
                  <a:lnTo>
                    <a:pt x="164833" y="75840"/>
                  </a:lnTo>
                  <a:lnTo>
                    <a:pt x="162612" y="75833"/>
                  </a:lnTo>
                  <a:lnTo>
                    <a:pt x="162616" y="78211"/>
                  </a:lnTo>
                  <a:lnTo>
                    <a:pt x="160156" y="78231"/>
                  </a:lnTo>
                  <a:lnTo>
                    <a:pt x="160149" y="80602"/>
                  </a:lnTo>
                  <a:lnTo>
                    <a:pt x="156299" y="80626"/>
                  </a:lnTo>
                  <a:lnTo>
                    <a:pt x="156280" y="81029"/>
                  </a:lnTo>
                  <a:lnTo>
                    <a:pt x="155954" y="81400"/>
                  </a:lnTo>
                  <a:lnTo>
                    <a:pt x="155175" y="81497"/>
                  </a:lnTo>
                  <a:lnTo>
                    <a:pt x="155169" y="82993"/>
                  </a:lnTo>
                  <a:lnTo>
                    <a:pt x="157620" y="82979"/>
                  </a:lnTo>
                  <a:lnTo>
                    <a:pt x="157587" y="85357"/>
                  </a:lnTo>
                  <a:lnTo>
                    <a:pt x="160081" y="85300"/>
                  </a:lnTo>
                  <a:lnTo>
                    <a:pt x="160050" y="91813"/>
                  </a:lnTo>
                  <a:lnTo>
                    <a:pt x="162515" y="91819"/>
                  </a:lnTo>
                  <a:lnTo>
                    <a:pt x="162503" y="93587"/>
                  </a:lnTo>
                  <a:lnTo>
                    <a:pt x="162450" y="99534"/>
                  </a:lnTo>
                  <a:lnTo>
                    <a:pt x="162554" y="101960"/>
                  </a:lnTo>
                  <a:lnTo>
                    <a:pt x="162563" y="110327"/>
                  </a:lnTo>
                  <a:lnTo>
                    <a:pt x="162455" y="111009"/>
                  </a:lnTo>
                  <a:lnTo>
                    <a:pt x="162184" y="111485"/>
                  </a:lnTo>
                  <a:lnTo>
                    <a:pt x="160988" y="111589"/>
                  </a:lnTo>
                  <a:lnTo>
                    <a:pt x="160959" y="111849"/>
                  </a:lnTo>
                  <a:lnTo>
                    <a:pt x="160862" y="111980"/>
                  </a:lnTo>
                  <a:lnTo>
                    <a:pt x="160381" y="112026"/>
                  </a:lnTo>
                  <a:lnTo>
                    <a:pt x="160135" y="111878"/>
                  </a:lnTo>
                  <a:lnTo>
                    <a:pt x="159985" y="111891"/>
                  </a:lnTo>
                  <a:lnTo>
                    <a:pt x="159977" y="115912"/>
                  </a:lnTo>
                  <a:lnTo>
                    <a:pt x="159791" y="116284"/>
                  </a:lnTo>
                  <a:lnTo>
                    <a:pt x="147625" y="116234"/>
                  </a:lnTo>
                  <a:lnTo>
                    <a:pt x="147926" y="115665"/>
                  </a:lnTo>
                  <a:lnTo>
                    <a:pt x="147980" y="115162"/>
                  </a:lnTo>
                  <a:lnTo>
                    <a:pt x="148100" y="114972"/>
                  </a:lnTo>
                  <a:lnTo>
                    <a:pt x="149187" y="114332"/>
                  </a:lnTo>
                  <a:lnTo>
                    <a:pt x="150102" y="114098"/>
                  </a:lnTo>
                  <a:lnTo>
                    <a:pt x="150104" y="113904"/>
                  </a:lnTo>
                  <a:lnTo>
                    <a:pt x="147636" y="113867"/>
                  </a:lnTo>
                  <a:lnTo>
                    <a:pt x="147650" y="110130"/>
                  </a:lnTo>
                  <a:lnTo>
                    <a:pt x="147345" y="110023"/>
                  </a:lnTo>
                  <a:lnTo>
                    <a:pt x="146942" y="110053"/>
                  </a:lnTo>
                  <a:lnTo>
                    <a:pt x="146382" y="110883"/>
                  </a:lnTo>
                  <a:lnTo>
                    <a:pt x="144927" y="111251"/>
                  </a:lnTo>
                  <a:lnTo>
                    <a:pt x="144691" y="111500"/>
                  </a:lnTo>
                  <a:lnTo>
                    <a:pt x="144204" y="111494"/>
                  </a:lnTo>
                  <a:lnTo>
                    <a:pt x="144157" y="111323"/>
                  </a:lnTo>
                  <a:lnTo>
                    <a:pt x="144238" y="110530"/>
                  </a:lnTo>
                  <a:lnTo>
                    <a:pt x="144551" y="109711"/>
                  </a:lnTo>
                  <a:lnTo>
                    <a:pt x="144554" y="109103"/>
                  </a:lnTo>
                  <a:lnTo>
                    <a:pt x="142704" y="109083"/>
                  </a:lnTo>
                  <a:lnTo>
                    <a:pt x="142728" y="104353"/>
                  </a:lnTo>
                  <a:lnTo>
                    <a:pt x="146893" y="104374"/>
                  </a:lnTo>
                  <a:lnTo>
                    <a:pt x="146751" y="102762"/>
                  </a:lnTo>
                  <a:lnTo>
                    <a:pt x="146836" y="102405"/>
                  </a:lnTo>
                  <a:lnTo>
                    <a:pt x="147138" y="102044"/>
                  </a:lnTo>
                  <a:lnTo>
                    <a:pt x="144013" y="101987"/>
                  </a:lnTo>
                  <a:lnTo>
                    <a:pt x="144028" y="100789"/>
                  </a:lnTo>
                  <a:lnTo>
                    <a:pt x="145136" y="100792"/>
                  </a:lnTo>
                  <a:lnTo>
                    <a:pt x="145124" y="99512"/>
                  </a:lnTo>
                  <a:lnTo>
                    <a:pt x="144632" y="98920"/>
                  </a:lnTo>
                  <a:lnTo>
                    <a:pt x="144495" y="98419"/>
                  </a:lnTo>
                  <a:lnTo>
                    <a:pt x="145201" y="98418"/>
                  </a:lnTo>
                  <a:lnTo>
                    <a:pt x="145196" y="94882"/>
                  </a:lnTo>
                  <a:lnTo>
                    <a:pt x="142746" y="94857"/>
                  </a:lnTo>
                  <a:lnTo>
                    <a:pt x="142737" y="98422"/>
                  </a:lnTo>
                  <a:lnTo>
                    <a:pt x="141286" y="98397"/>
                  </a:lnTo>
                  <a:lnTo>
                    <a:pt x="141317" y="99585"/>
                  </a:lnTo>
                  <a:lnTo>
                    <a:pt x="140261" y="99598"/>
                  </a:lnTo>
                  <a:lnTo>
                    <a:pt x="140265" y="107011"/>
                  </a:lnTo>
                  <a:lnTo>
                    <a:pt x="140481" y="107312"/>
                  </a:lnTo>
                  <a:lnTo>
                    <a:pt x="140744" y="107249"/>
                  </a:lnTo>
                  <a:lnTo>
                    <a:pt x="140910" y="107450"/>
                  </a:lnTo>
                  <a:lnTo>
                    <a:pt x="140953" y="107613"/>
                  </a:lnTo>
                  <a:lnTo>
                    <a:pt x="140991" y="108112"/>
                  </a:lnTo>
                  <a:lnTo>
                    <a:pt x="140723" y="109042"/>
                  </a:lnTo>
                  <a:lnTo>
                    <a:pt x="140936" y="109779"/>
                  </a:lnTo>
                  <a:lnTo>
                    <a:pt x="140928" y="110240"/>
                  </a:lnTo>
                  <a:lnTo>
                    <a:pt x="137797" y="110232"/>
                  </a:lnTo>
                  <a:lnTo>
                    <a:pt x="137800" y="111438"/>
                  </a:lnTo>
                  <a:lnTo>
                    <a:pt x="139027" y="111446"/>
                  </a:lnTo>
                  <a:lnTo>
                    <a:pt x="139009" y="116161"/>
                  </a:lnTo>
                  <a:lnTo>
                    <a:pt x="122007" y="116073"/>
                  </a:lnTo>
                  <a:lnTo>
                    <a:pt x="121555" y="116294"/>
                  </a:lnTo>
                  <a:lnTo>
                    <a:pt x="121234" y="117105"/>
                  </a:lnTo>
                  <a:lnTo>
                    <a:pt x="121218" y="117477"/>
                  </a:lnTo>
                  <a:lnTo>
                    <a:pt x="121071" y="117752"/>
                  </a:lnTo>
                  <a:lnTo>
                    <a:pt x="120398" y="118440"/>
                  </a:lnTo>
                  <a:lnTo>
                    <a:pt x="121117" y="118448"/>
                  </a:lnTo>
                  <a:lnTo>
                    <a:pt x="121099" y="120249"/>
                  </a:lnTo>
                  <a:lnTo>
                    <a:pt x="120509" y="120591"/>
                  </a:lnTo>
                  <a:lnTo>
                    <a:pt x="120115" y="120681"/>
                  </a:lnTo>
                  <a:lnTo>
                    <a:pt x="120059" y="120812"/>
                  </a:lnTo>
                  <a:lnTo>
                    <a:pt x="125409" y="120854"/>
                  </a:lnTo>
                  <a:lnTo>
                    <a:pt x="125377" y="125590"/>
                  </a:lnTo>
                  <a:lnTo>
                    <a:pt x="120685" y="125555"/>
                  </a:lnTo>
                  <a:lnTo>
                    <a:pt x="120660" y="130797"/>
                  </a:lnTo>
                  <a:lnTo>
                    <a:pt x="120046" y="130831"/>
                  </a:lnTo>
                  <a:lnTo>
                    <a:pt x="120040" y="131319"/>
                  </a:lnTo>
                  <a:lnTo>
                    <a:pt x="120258" y="131304"/>
                  </a:lnTo>
                  <a:lnTo>
                    <a:pt x="121035" y="130787"/>
                  </a:lnTo>
                  <a:lnTo>
                    <a:pt x="121912" y="130735"/>
                  </a:lnTo>
                  <a:lnTo>
                    <a:pt x="122453" y="130192"/>
                  </a:lnTo>
                  <a:lnTo>
                    <a:pt x="123110" y="129828"/>
                  </a:lnTo>
                  <a:lnTo>
                    <a:pt x="124821" y="129096"/>
                  </a:lnTo>
                  <a:lnTo>
                    <a:pt x="125616" y="128969"/>
                  </a:lnTo>
                  <a:lnTo>
                    <a:pt x="125598" y="131240"/>
                  </a:lnTo>
                  <a:lnTo>
                    <a:pt x="125598" y="131431"/>
                  </a:lnTo>
                  <a:lnTo>
                    <a:pt x="125513" y="131634"/>
                  </a:lnTo>
                  <a:lnTo>
                    <a:pt x="125181" y="131735"/>
                  </a:lnTo>
                  <a:lnTo>
                    <a:pt x="124657" y="132095"/>
                  </a:lnTo>
                  <a:lnTo>
                    <a:pt x="123764" y="133285"/>
                  </a:lnTo>
                  <a:lnTo>
                    <a:pt x="123772" y="133427"/>
                  </a:lnTo>
                  <a:lnTo>
                    <a:pt x="122570" y="134915"/>
                  </a:lnTo>
                  <a:lnTo>
                    <a:pt x="121334" y="135919"/>
                  </a:lnTo>
                  <a:lnTo>
                    <a:pt x="119554" y="137694"/>
                  </a:lnTo>
                  <a:lnTo>
                    <a:pt x="119326" y="138122"/>
                  </a:lnTo>
                  <a:lnTo>
                    <a:pt x="119064" y="138375"/>
                  </a:lnTo>
                  <a:lnTo>
                    <a:pt x="118384" y="138769"/>
                  </a:lnTo>
                  <a:lnTo>
                    <a:pt x="118155" y="138809"/>
                  </a:lnTo>
                  <a:lnTo>
                    <a:pt x="118156" y="137702"/>
                  </a:lnTo>
                  <a:lnTo>
                    <a:pt x="117803" y="137548"/>
                  </a:lnTo>
                  <a:lnTo>
                    <a:pt x="115760" y="137544"/>
                  </a:lnTo>
                  <a:lnTo>
                    <a:pt x="115725" y="137366"/>
                  </a:lnTo>
                  <a:lnTo>
                    <a:pt x="115412" y="137362"/>
                  </a:lnTo>
                  <a:lnTo>
                    <a:pt x="114991" y="137794"/>
                  </a:lnTo>
                  <a:lnTo>
                    <a:pt x="114883" y="138077"/>
                  </a:lnTo>
                  <a:lnTo>
                    <a:pt x="115791" y="138538"/>
                  </a:lnTo>
                  <a:lnTo>
                    <a:pt x="115679" y="138929"/>
                  </a:lnTo>
                  <a:lnTo>
                    <a:pt x="115835" y="139025"/>
                  </a:lnTo>
                  <a:lnTo>
                    <a:pt x="115683" y="139178"/>
                  </a:lnTo>
                  <a:lnTo>
                    <a:pt x="115640" y="143617"/>
                  </a:lnTo>
                  <a:lnTo>
                    <a:pt x="118086" y="143579"/>
                  </a:lnTo>
                  <a:lnTo>
                    <a:pt x="117914" y="153046"/>
                  </a:lnTo>
                  <a:lnTo>
                    <a:pt x="115729" y="153111"/>
                  </a:lnTo>
                  <a:lnTo>
                    <a:pt x="108172" y="153287"/>
                  </a:lnTo>
                  <a:lnTo>
                    <a:pt x="108132" y="160439"/>
                  </a:lnTo>
                  <a:lnTo>
                    <a:pt x="105671" y="160494"/>
                  </a:lnTo>
                  <a:lnTo>
                    <a:pt x="105747" y="162856"/>
                  </a:lnTo>
                  <a:lnTo>
                    <a:pt x="105753" y="165238"/>
                  </a:lnTo>
                  <a:lnTo>
                    <a:pt x="103161" y="165279"/>
                  </a:lnTo>
                  <a:lnTo>
                    <a:pt x="103163" y="167708"/>
                  </a:lnTo>
                  <a:lnTo>
                    <a:pt x="100733" y="167773"/>
                  </a:lnTo>
                  <a:lnTo>
                    <a:pt x="99018" y="167840"/>
                  </a:lnTo>
                  <a:lnTo>
                    <a:pt x="98956" y="165462"/>
                  </a:lnTo>
                  <a:lnTo>
                    <a:pt x="97955" y="165480"/>
                  </a:lnTo>
                  <a:lnTo>
                    <a:pt x="93418" y="165613"/>
                  </a:lnTo>
                  <a:lnTo>
                    <a:pt x="93428" y="168002"/>
                  </a:lnTo>
                  <a:lnTo>
                    <a:pt x="92389" y="168022"/>
                  </a:lnTo>
                  <a:lnTo>
                    <a:pt x="92389" y="167564"/>
                  </a:lnTo>
                  <a:lnTo>
                    <a:pt x="91684" y="167563"/>
                  </a:lnTo>
                  <a:lnTo>
                    <a:pt x="91683" y="168046"/>
                  </a:lnTo>
                  <a:lnTo>
                    <a:pt x="88877" y="168119"/>
                  </a:lnTo>
                  <a:lnTo>
                    <a:pt x="88846" y="161007"/>
                  </a:lnTo>
                  <a:lnTo>
                    <a:pt x="83947" y="161125"/>
                  </a:lnTo>
                  <a:lnTo>
                    <a:pt x="79009" y="161144"/>
                  </a:lnTo>
                  <a:lnTo>
                    <a:pt x="79031" y="158774"/>
                  </a:lnTo>
                  <a:lnTo>
                    <a:pt x="73906" y="158766"/>
                  </a:lnTo>
                  <a:lnTo>
                    <a:pt x="73881" y="155681"/>
                  </a:lnTo>
                  <a:lnTo>
                    <a:pt x="73879" y="155244"/>
                  </a:lnTo>
                  <a:lnTo>
                    <a:pt x="73878" y="155092"/>
                  </a:lnTo>
                  <a:lnTo>
                    <a:pt x="73803" y="148165"/>
                  </a:lnTo>
                  <a:lnTo>
                    <a:pt x="71968" y="148216"/>
                  </a:lnTo>
                  <a:lnTo>
                    <a:pt x="71926" y="145374"/>
                  </a:lnTo>
                  <a:lnTo>
                    <a:pt x="71313" y="145433"/>
                  </a:lnTo>
                  <a:lnTo>
                    <a:pt x="71306" y="143521"/>
                  </a:lnTo>
                  <a:lnTo>
                    <a:pt x="70708" y="143539"/>
                  </a:lnTo>
                  <a:lnTo>
                    <a:pt x="70678" y="141216"/>
                  </a:lnTo>
                  <a:lnTo>
                    <a:pt x="70091" y="141145"/>
                  </a:lnTo>
                  <a:lnTo>
                    <a:pt x="70076" y="139910"/>
                  </a:lnTo>
                  <a:lnTo>
                    <a:pt x="73703" y="139866"/>
                  </a:lnTo>
                  <a:lnTo>
                    <a:pt x="73674" y="137451"/>
                  </a:lnTo>
                  <a:lnTo>
                    <a:pt x="73551" y="131418"/>
                  </a:lnTo>
                  <a:lnTo>
                    <a:pt x="75202" y="131454"/>
                  </a:lnTo>
                  <a:lnTo>
                    <a:pt x="75275" y="131614"/>
                  </a:lnTo>
                  <a:lnTo>
                    <a:pt x="76476" y="131753"/>
                  </a:lnTo>
                  <a:lnTo>
                    <a:pt x="76467" y="130263"/>
                  </a:lnTo>
                  <a:lnTo>
                    <a:pt x="74821" y="130301"/>
                  </a:lnTo>
                  <a:lnTo>
                    <a:pt x="74815" y="129057"/>
                  </a:lnTo>
                  <a:lnTo>
                    <a:pt x="74097" y="129050"/>
                  </a:lnTo>
                  <a:lnTo>
                    <a:pt x="74094" y="127853"/>
                  </a:lnTo>
                  <a:lnTo>
                    <a:pt x="73493" y="127844"/>
                  </a:lnTo>
                  <a:lnTo>
                    <a:pt x="73485" y="127989"/>
                  </a:lnTo>
                  <a:lnTo>
                    <a:pt x="71078" y="128197"/>
                  </a:lnTo>
                  <a:lnTo>
                    <a:pt x="69877" y="128182"/>
                  </a:lnTo>
                  <a:lnTo>
                    <a:pt x="69892" y="129380"/>
                  </a:lnTo>
                  <a:lnTo>
                    <a:pt x="67451" y="129409"/>
                  </a:lnTo>
                  <a:lnTo>
                    <a:pt x="67465" y="130299"/>
                  </a:lnTo>
                  <a:lnTo>
                    <a:pt x="66737" y="129930"/>
                  </a:lnTo>
                  <a:lnTo>
                    <a:pt x="66439" y="130027"/>
                  </a:lnTo>
                  <a:lnTo>
                    <a:pt x="65049" y="131080"/>
                  </a:lnTo>
                  <a:lnTo>
                    <a:pt x="64770" y="131791"/>
                  </a:lnTo>
                  <a:lnTo>
                    <a:pt x="63826" y="131795"/>
                  </a:lnTo>
                  <a:lnTo>
                    <a:pt x="60802" y="131830"/>
                  </a:lnTo>
                  <a:lnTo>
                    <a:pt x="60769" y="129509"/>
                  </a:lnTo>
                  <a:lnTo>
                    <a:pt x="59694" y="129471"/>
                  </a:lnTo>
                  <a:lnTo>
                    <a:pt x="59097" y="129539"/>
                  </a:lnTo>
                  <a:lnTo>
                    <a:pt x="59053" y="129404"/>
                  </a:lnTo>
                  <a:lnTo>
                    <a:pt x="59050" y="127019"/>
                  </a:lnTo>
                  <a:lnTo>
                    <a:pt x="58228" y="126546"/>
                  </a:lnTo>
                  <a:lnTo>
                    <a:pt x="57366" y="126798"/>
                  </a:lnTo>
                  <a:lnTo>
                    <a:pt x="57080" y="126504"/>
                  </a:lnTo>
                  <a:lnTo>
                    <a:pt x="57065" y="126102"/>
                  </a:lnTo>
                  <a:lnTo>
                    <a:pt x="56815" y="125847"/>
                  </a:lnTo>
                  <a:lnTo>
                    <a:pt x="55310" y="125869"/>
                  </a:lnTo>
                  <a:lnTo>
                    <a:pt x="54534" y="125443"/>
                  </a:lnTo>
                  <a:lnTo>
                    <a:pt x="54415" y="125201"/>
                  </a:lnTo>
                  <a:lnTo>
                    <a:pt x="52872" y="124711"/>
                  </a:lnTo>
                  <a:lnTo>
                    <a:pt x="50161" y="124714"/>
                  </a:lnTo>
                  <a:lnTo>
                    <a:pt x="50180" y="124305"/>
                  </a:lnTo>
                  <a:lnTo>
                    <a:pt x="50292" y="123825"/>
                  </a:lnTo>
                  <a:lnTo>
                    <a:pt x="50496" y="123579"/>
                  </a:lnTo>
                  <a:lnTo>
                    <a:pt x="50913" y="123570"/>
                  </a:lnTo>
                  <a:lnTo>
                    <a:pt x="51319" y="122894"/>
                  </a:lnTo>
                  <a:lnTo>
                    <a:pt x="51341" y="122368"/>
                  </a:lnTo>
                  <a:lnTo>
                    <a:pt x="48904" y="122389"/>
                  </a:lnTo>
                  <a:lnTo>
                    <a:pt x="48912" y="123580"/>
                  </a:lnTo>
                  <a:lnTo>
                    <a:pt x="44042" y="123611"/>
                  </a:lnTo>
                  <a:lnTo>
                    <a:pt x="40363" y="123725"/>
                  </a:lnTo>
                  <a:lnTo>
                    <a:pt x="40288" y="118948"/>
                  </a:lnTo>
                  <a:lnTo>
                    <a:pt x="41855" y="118948"/>
                  </a:lnTo>
                  <a:lnTo>
                    <a:pt x="42090" y="118294"/>
                  </a:lnTo>
                  <a:lnTo>
                    <a:pt x="42048" y="116540"/>
                  </a:lnTo>
                  <a:lnTo>
                    <a:pt x="40231" y="116592"/>
                  </a:lnTo>
                  <a:lnTo>
                    <a:pt x="40154" y="114219"/>
                  </a:lnTo>
                  <a:lnTo>
                    <a:pt x="41396" y="114208"/>
                  </a:lnTo>
                  <a:lnTo>
                    <a:pt x="41255" y="109335"/>
                  </a:lnTo>
                  <a:lnTo>
                    <a:pt x="29226" y="109633"/>
                  </a:lnTo>
                  <a:lnTo>
                    <a:pt x="13290" y="109998"/>
                  </a:lnTo>
                  <a:lnTo>
                    <a:pt x="37" y="110116"/>
                  </a:lnTo>
                  <a:lnTo>
                    <a:pt x="0" y="107789"/>
                  </a:lnTo>
                  <a:lnTo>
                    <a:pt x="323" y="108051"/>
                  </a:lnTo>
                  <a:lnTo>
                    <a:pt x="2277" y="108642"/>
                  </a:lnTo>
                  <a:lnTo>
                    <a:pt x="2768" y="108727"/>
                  </a:lnTo>
                  <a:lnTo>
                    <a:pt x="3074" y="108698"/>
                  </a:lnTo>
                  <a:lnTo>
                    <a:pt x="6560" y="107612"/>
                  </a:lnTo>
                  <a:lnTo>
                    <a:pt x="7189" y="108594"/>
                  </a:lnTo>
                  <a:lnTo>
                    <a:pt x="7141" y="105298"/>
                  </a:lnTo>
                  <a:lnTo>
                    <a:pt x="8390" y="105281"/>
                  </a:lnTo>
                  <a:lnTo>
                    <a:pt x="8344" y="100543"/>
                  </a:lnTo>
                  <a:lnTo>
                    <a:pt x="14337" y="100438"/>
                  </a:lnTo>
                  <a:lnTo>
                    <a:pt x="14279" y="96723"/>
                  </a:lnTo>
                  <a:lnTo>
                    <a:pt x="13836" y="96897"/>
                  </a:lnTo>
                  <a:lnTo>
                    <a:pt x="13786" y="97139"/>
                  </a:lnTo>
                  <a:lnTo>
                    <a:pt x="13631" y="97425"/>
                  </a:lnTo>
                  <a:lnTo>
                    <a:pt x="13201" y="97729"/>
                  </a:lnTo>
                  <a:lnTo>
                    <a:pt x="11818" y="96990"/>
                  </a:lnTo>
                  <a:lnTo>
                    <a:pt x="11821" y="95734"/>
                  </a:lnTo>
                  <a:lnTo>
                    <a:pt x="14265" y="95684"/>
                  </a:lnTo>
                  <a:lnTo>
                    <a:pt x="14181" y="90967"/>
                  </a:lnTo>
                  <a:lnTo>
                    <a:pt x="15747" y="90929"/>
                  </a:lnTo>
                  <a:lnTo>
                    <a:pt x="18041" y="90888"/>
                  </a:lnTo>
                  <a:lnTo>
                    <a:pt x="18529" y="91330"/>
                  </a:lnTo>
                  <a:lnTo>
                    <a:pt x="19041" y="90962"/>
                  </a:lnTo>
                  <a:lnTo>
                    <a:pt x="20335" y="90973"/>
                  </a:lnTo>
                  <a:lnTo>
                    <a:pt x="20262" y="90434"/>
                  </a:lnTo>
                  <a:lnTo>
                    <a:pt x="20033" y="90024"/>
                  </a:lnTo>
                  <a:lnTo>
                    <a:pt x="21401" y="89128"/>
                  </a:lnTo>
                  <a:lnTo>
                    <a:pt x="21824" y="89455"/>
                  </a:lnTo>
                  <a:lnTo>
                    <a:pt x="22285" y="89470"/>
                  </a:lnTo>
                  <a:lnTo>
                    <a:pt x="22456" y="89351"/>
                  </a:lnTo>
                  <a:lnTo>
                    <a:pt x="22677" y="89005"/>
                  </a:lnTo>
                  <a:lnTo>
                    <a:pt x="23153" y="88760"/>
                  </a:lnTo>
                  <a:lnTo>
                    <a:pt x="24014" y="88723"/>
                  </a:lnTo>
                  <a:lnTo>
                    <a:pt x="24960" y="88831"/>
                  </a:lnTo>
                  <a:lnTo>
                    <a:pt x="25056" y="89132"/>
                  </a:lnTo>
                  <a:lnTo>
                    <a:pt x="24824" y="89322"/>
                  </a:lnTo>
                  <a:lnTo>
                    <a:pt x="24688" y="89608"/>
                  </a:lnTo>
                  <a:lnTo>
                    <a:pt x="24657" y="89891"/>
                  </a:lnTo>
                  <a:lnTo>
                    <a:pt x="25141" y="90405"/>
                  </a:lnTo>
                  <a:lnTo>
                    <a:pt x="25672" y="90502"/>
                  </a:lnTo>
                  <a:lnTo>
                    <a:pt x="26447" y="90454"/>
                  </a:lnTo>
                  <a:lnTo>
                    <a:pt x="26873" y="90309"/>
                  </a:lnTo>
                  <a:lnTo>
                    <a:pt x="27269" y="89915"/>
                  </a:lnTo>
                  <a:lnTo>
                    <a:pt x="27242" y="89718"/>
                  </a:lnTo>
                  <a:lnTo>
                    <a:pt x="27568" y="88643"/>
                  </a:lnTo>
                  <a:lnTo>
                    <a:pt x="27696" y="88531"/>
                  </a:lnTo>
                  <a:lnTo>
                    <a:pt x="28291" y="88621"/>
                  </a:lnTo>
                  <a:lnTo>
                    <a:pt x="29070" y="89030"/>
                  </a:lnTo>
                  <a:lnTo>
                    <a:pt x="29338" y="89398"/>
                  </a:lnTo>
                  <a:lnTo>
                    <a:pt x="29280" y="89598"/>
                  </a:lnTo>
                  <a:lnTo>
                    <a:pt x="28893" y="89904"/>
                  </a:lnTo>
                  <a:lnTo>
                    <a:pt x="28928" y="90339"/>
                  </a:lnTo>
                  <a:lnTo>
                    <a:pt x="29176" y="90793"/>
                  </a:lnTo>
                  <a:lnTo>
                    <a:pt x="30312" y="90833"/>
                  </a:lnTo>
                  <a:lnTo>
                    <a:pt x="31331" y="90836"/>
                  </a:lnTo>
                  <a:lnTo>
                    <a:pt x="32594" y="90430"/>
                  </a:lnTo>
                  <a:lnTo>
                    <a:pt x="32804" y="90077"/>
                  </a:lnTo>
                  <a:lnTo>
                    <a:pt x="32869" y="89463"/>
                  </a:lnTo>
                  <a:lnTo>
                    <a:pt x="33388" y="88771"/>
                  </a:lnTo>
                  <a:lnTo>
                    <a:pt x="33342" y="88228"/>
                  </a:lnTo>
                  <a:lnTo>
                    <a:pt x="33392" y="87551"/>
                  </a:lnTo>
                  <a:lnTo>
                    <a:pt x="33706" y="87011"/>
                  </a:lnTo>
                  <a:lnTo>
                    <a:pt x="34121" y="86903"/>
                  </a:lnTo>
                  <a:lnTo>
                    <a:pt x="34857" y="87019"/>
                  </a:lnTo>
                  <a:lnTo>
                    <a:pt x="35516" y="87004"/>
                  </a:lnTo>
                  <a:lnTo>
                    <a:pt x="35753" y="86929"/>
                  </a:lnTo>
                  <a:lnTo>
                    <a:pt x="35768" y="86747"/>
                  </a:lnTo>
                  <a:lnTo>
                    <a:pt x="35540" y="86379"/>
                  </a:lnTo>
                  <a:lnTo>
                    <a:pt x="35563" y="86170"/>
                  </a:lnTo>
                  <a:lnTo>
                    <a:pt x="36086" y="85791"/>
                  </a:lnTo>
                  <a:lnTo>
                    <a:pt x="36582" y="85951"/>
                  </a:lnTo>
                  <a:lnTo>
                    <a:pt x="37013" y="85754"/>
                  </a:lnTo>
                  <a:lnTo>
                    <a:pt x="37199" y="85553"/>
                  </a:lnTo>
                  <a:lnTo>
                    <a:pt x="37315" y="84288"/>
                  </a:lnTo>
                  <a:lnTo>
                    <a:pt x="37234" y="83823"/>
                  </a:lnTo>
                  <a:lnTo>
                    <a:pt x="38355" y="84054"/>
                  </a:lnTo>
                  <a:lnTo>
                    <a:pt x="40143" y="84009"/>
                  </a:lnTo>
                  <a:lnTo>
                    <a:pt x="40050" y="83392"/>
                  </a:lnTo>
                  <a:lnTo>
                    <a:pt x="40023" y="82562"/>
                  </a:lnTo>
                  <a:lnTo>
                    <a:pt x="40112" y="81479"/>
                  </a:lnTo>
                  <a:lnTo>
                    <a:pt x="41106" y="81019"/>
                  </a:lnTo>
                  <a:lnTo>
                    <a:pt x="43177" y="80953"/>
                  </a:lnTo>
                  <a:lnTo>
                    <a:pt x="43061" y="76750"/>
                  </a:lnTo>
                  <a:lnTo>
                    <a:pt x="41451" y="77115"/>
                  </a:lnTo>
                  <a:lnTo>
                    <a:pt x="41594" y="76904"/>
                  </a:lnTo>
                  <a:lnTo>
                    <a:pt x="42789" y="75845"/>
                  </a:lnTo>
                  <a:lnTo>
                    <a:pt x="43280" y="76076"/>
                  </a:lnTo>
                  <a:lnTo>
                    <a:pt x="43491" y="76079"/>
                  </a:lnTo>
                  <a:lnTo>
                    <a:pt x="44039" y="75707"/>
                  </a:lnTo>
                  <a:lnTo>
                    <a:pt x="44117" y="75406"/>
                  </a:lnTo>
                  <a:lnTo>
                    <a:pt x="43837" y="75366"/>
                  </a:lnTo>
                  <a:lnTo>
                    <a:pt x="43033" y="74961"/>
                  </a:lnTo>
                  <a:lnTo>
                    <a:pt x="42986" y="72076"/>
                  </a:lnTo>
                  <a:lnTo>
                    <a:pt x="43342" y="71764"/>
                  </a:lnTo>
                  <a:lnTo>
                    <a:pt x="43496" y="71496"/>
                  </a:lnTo>
                  <a:lnTo>
                    <a:pt x="41124" y="71548"/>
                  </a:lnTo>
                  <a:lnTo>
                    <a:pt x="39949" y="70444"/>
                  </a:lnTo>
                  <a:lnTo>
                    <a:pt x="41051" y="69203"/>
                  </a:lnTo>
                  <a:lnTo>
                    <a:pt x="42972" y="69141"/>
                  </a:lnTo>
                  <a:lnTo>
                    <a:pt x="42941" y="67720"/>
                  </a:lnTo>
                  <a:lnTo>
                    <a:pt x="43444" y="66749"/>
                  </a:lnTo>
                  <a:lnTo>
                    <a:pt x="43807" y="65817"/>
                  </a:lnTo>
                  <a:lnTo>
                    <a:pt x="44388" y="65586"/>
                  </a:lnTo>
                  <a:lnTo>
                    <a:pt x="45998" y="65579"/>
                  </a:lnTo>
                  <a:lnTo>
                    <a:pt x="45946" y="63247"/>
                  </a:lnTo>
                  <a:lnTo>
                    <a:pt x="46548" y="63124"/>
                  </a:lnTo>
                  <a:lnTo>
                    <a:pt x="46536" y="62000"/>
                  </a:lnTo>
                  <a:lnTo>
                    <a:pt x="46203" y="62004"/>
                  </a:lnTo>
                  <a:lnTo>
                    <a:pt x="46404" y="61487"/>
                  </a:lnTo>
                  <a:lnTo>
                    <a:pt x="46897" y="60862"/>
                  </a:lnTo>
                  <a:lnTo>
                    <a:pt x="46955" y="60104"/>
                  </a:lnTo>
                  <a:lnTo>
                    <a:pt x="44549" y="60354"/>
                  </a:lnTo>
                  <a:lnTo>
                    <a:pt x="42415" y="60354"/>
                  </a:lnTo>
                  <a:lnTo>
                    <a:pt x="41760" y="60464"/>
                  </a:lnTo>
                  <a:lnTo>
                    <a:pt x="41167" y="60695"/>
                  </a:lnTo>
                  <a:lnTo>
                    <a:pt x="40658" y="60667"/>
                  </a:lnTo>
                  <a:lnTo>
                    <a:pt x="40343" y="60547"/>
                  </a:lnTo>
                  <a:lnTo>
                    <a:pt x="40281" y="57499"/>
                  </a:lnTo>
                  <a:lnTo>
                    <a:pt x="45224" y="57249"/>
                  </a:lnTo>
                  <a:lnTo>
                    <a:pt x="45168" y="54585"/>
                  </a:lnTo>
                  <a:lnTo>
                    <a:pt x="49928" y="54554"/>
                  </a:lnTo>
                  <a:lnTo>
                    <a:pt x="50085" y="55775"/>
                  </a:lnTo>
                  <a:lnTo>
                    <a:pt x="52069" y="54740"/>
                  </a:lnTo>
                  <a:lnTo>
                    <a:pt x="52336" y="54535"/>
                  </a:lnTo>
                  <a:lnTo>
                    <a:pt x="52541" y="54542"/>
                  </a:lnTo>
                  <a:lnTo>
                    <a:pt x="52595" y="57154"/>
                  </a:lnTo>
                  <a:lnTo>
                    <a:pt x="53796" y="57143"/>
                  </a:lnTo>
                  <a:lnTo>
                    <a:pt x="53867" y="56562"/>
                  </a:lnTo>
                  <a:lnTo>
                    <a:pt x="57560" y="56508"/>
                  </a:lnTo>
                  <a:lnTo>
                    <a:pt x="57502" y="55195"/>
                  </a:lnTo>
                  <a:lnTo>
                    <a:pt x="59980" y="55140"/>
                  </a:lnTo>
                  <a:lnTo>
                    <a:pt x="59980" y="54534"/>
                  </a:lnTo>
                  <a:lnTo>
                    <a:pt x="59895" y="54344"/>
                  </a:lnTo>
                  <a:lnTo>
                    <a:pt x="59873" y="51717"/>
                  </a:lnTo>
                  <a:lnTo>
                    <a:pt x="60615" y="51502"/>
                  </a:lnTo>
                  <a:lnTo>
                    <a:pt x="62518" y="51490"/>
                  </a:lnTo>
                  <a:lnTo>
                    <a:pt x="62599" y="52074"/>
                  </a:lnTo>
                  <a:lnTo>
                    <a:pt x="66170" y="52061"/>
                  </a:lnTo>
                  <a:lnTo>
                    <a:pt x="67392" y="52035"/>
                  </a:lnTo>
                  <a:lnTo>
                    <a:pt x="67360" y="47288"/>
                  </a:lnTo>
                  <a:lnTo>
                    <a:pt x="68590" y="47217"/>
                  </a:lnTo>
                  <a:lnTo>
                    <a:pt x="68543" y="42633"/>
                  </a:lnTo>
                  <a:lnTo>
                    <a:pt x="69773" y="42418"/>
                  </a:lnTo>
                  <a:lnTo>
                    <a:pt x="69712" y="38523"/>
                  </a:lnTo>
                  <a:lnTo>
                    <a:pt x="70253" y="38180"/>
                  </a:lnTo>
                  <a:lnTo>
                    <a:pt x="71172" y="37879"/>
                  </a:lnTo>
                  <a:lnTo>
                    <a:pt x="71488" y="37808"/>
                  </a:lnTo>
                  <a:lnTo>
                    <a:pt x="72186" y="37818"/>
                  </a:lnTo>
                  <a:lnTo>
                    <a:pt x="72238" y="41302"/>
                  </a:lnTo>
                  <a:lnTo>
                    <a:pt x="73943" y="41287"/>
                  </a:lnTo>
                  <a:lnTo>
                    <a:pt x="74056" y="41451"/>
                  </a:lnTo>
                  <a:lnTo>
                    <a:pt x="74520" y="41437"/>
                  </a:lnTo>
                  <a:lnTo>
                    <a:pt x="74496" y="39870"/>
                  </a:lnTo>
                  <a:lnTo>
                    <a:pt x="75304" y="39655"/>
                  </a:lnTo>
                  <a:lnTo>
                    <a:pt x="75764" y="39421"/>
                  </a:lnTo>
                  <a:lnTo>
                    <a:pt x="76231" y="39005"/>
                  </a:lnTo>
                  <a:lnTo>
                    <a:pt x="77083" y="38986"/>
                  </a:lnTo>
                  <a:lnTo>
                    <a:pt x="77885" y="38707"/>
                  </a:lnTo>
                  <a:lnTo>
                    <a:pt x="76899" y="36918"/>
                  </a:lnTo>
                  <a:lnTo>
                    <a:pt x="77725" y="36227"/>
                  </a:lnTo>
                  <a:lnTo>
                    <a:pt x="78141" y="36221"/>
                  </a:lnTo>
                  <a:lnTo>
                    <a:pt x="78093" y="34022"/>
                  </a:lnTo>
                  <a:lnTo>
                    <a:pt x="81794" y="33965"/>
                  </a:lnTo>
                  <a:lnTo>
                    <a:pt x="81727" y="30427"/>
                  </a:lnTo>
                  <a:lnTo>
                    <a:pt x="86681" y="30404"/>
                  </a:lnTo>
                  <a:lnTo>
                    <a:pt x="86635" y="28034"/>
                  </a:lnTo>
                  <a:lnTo>
                    <a:pt x="86588" y="26040"/>
                  </a:lnTo>
                  <a:lnTo>
                    <a:pt x="86633" y="24443"/>
                  </a:lnTo>
                  <a:lnTo>
                    <a:pt x="86550" y="23313"/>
                  </a:lnTo>
                  <a:lnTo>
                    <a:pt x="84088" y="23305"/>
                  </a:lnTo>
                  <a:lnTo>
                    <a:pt x="84045" y="20947"/>
                  </a:lnTo>
                  <a:lnTo>
                    <a:pt x="79091" y="20918"/>
                  </a:lnTo>
                  <a:lnTo>
                    <a:pt x="79027" y="16156"/>
                  </a:lnTo>
                  <a:lnTo>
                    <a:pt x="71003" y="16047"/>
                  </a:lnTo>
                  <a:lnTo>
                    <a:pt x="69406" y="16121"/>
                  </a:lnTo>
                  <a:lnTo>
                    <a:pt x="69383" y="13744"/>
                  </a:lnTo>
                  <a:lnTo>
                    <a:pt x="68762" y="13748"/>
                  </a:lnTo>
                  <a:lnTo>
                    <a:pt x="68739" y="12092"/>
                  </a:lnTo>
                  <a:lnTo>
                    <a:pt x="68610" y="11623"/>
                  </a:lnTo>
                  <a:lnTo>
                    <a:pt x="68685" y="11323"/>
                  </a:lnTo>
                  <a:lnTo>
                    <a:pt x="68705" y="9208"/>
                  </a:lnTo>
                  <a:lnTo>
                    <a:pt x="69075" y="9101"/>
                  </a:lnTo>
                  <a:lnTo>
                    <a:pt x="69457" y="9424"/>
                  </a:lnTo>
                  <a:lnTo>
                    <a:pt x="69766" y="9499"/>
                  </a:lnTo>
                  <a:lnTo>
                    <a:pt x="70906" y="8930"/>
                  </a:lnTo>
                  <a:lnTo>
                    <a:pt x="71644" y="8867"/>
                  </a:lnTo>
                  <a:lnTo>
                    <a:pt x="72078" y="9016"/>
                  </a:lnTo>
                  <a:lnTo>
                    <a:pt x="73187" y="9053"/>
                  </a:lnTo>
                  <a:lnTo>
                    <a:pt x="73624" y="9604"/>
                  </a:lnTo>
                  <a:lnTo>
                    <a:pt x="73808" y="9693"/>
                  </a:lnTo>
                  <a:lnTo>
                    <a:pt x="74179" y="9314"/>
                  </a:lnTo>
                  <a:lnTo>
                    <a:pt x="74378" y="8250"/>
                  </a:lnTo>
                  <a:lnTo>
                    <a:pt x="74566" y="8261"/>
                  </a:lnTo>
                  <a:lnTo>
                    <a:pt x="74570" y="8481"/>
                  </a:lnTo>
                  <a:lnTo>
                    <a:pt x="74769" y="8701"/>
                  </a:lnTo>
                  <a:lnTo>
                    <a:pt x="75585" y="8727"/>
                  </a:lnTo>
                  <a:lnTo>
                    <a:pt x="75792" y="8664"/>
                  </a:lnTo>
                  <a:lnTo>
                    <a:pt x="76062" y="8203"/>
                  </a:lnTo>
                  <a:lnTo>
                    <a:pt x="76520" y="8010"/>
                  </a:lnTo>
                  <a:lnTo>
                    <a:pt x="76519" y="8903"/>
                  </a:lnTo>
                  <a:lnTo>
                    <a:pt x="81487" y="8975"/>
                  </a:lnTo>
                  <a:lnTo>
                    <a:pt x="81483" y="10147"/>
                  </a:lnTo>
                  <a:lnTo>
                    <a:pt x="83936" y="10180"/>
                  </a:lnTo>
                  <a:lnTo>
                    <a:pt x="83932" y="11378"/>
                  </a:lnTo>
                  <a:lnTo>
                    <a:pt x="85216" y="11395"/>
                  </a:lnTo>
                  <a:lnTo>
                    <a:pt x="86443" y="11411"/>
                  </a:lnTo>
                  <a:lnTo>
                    <a:pt x="101483" y="11110"/>
                  </a:lnTo>
                  <a:lnTo>
                    <a:pt x="101485" y="10004"/>
                  </a:lnTo>
                  <a:lnTo>
                    <a:pt x="101486" y="9874"/>
                  </a:lnTo>
                  <a:lnTo>
                    <a:pt x="101515" y="6344"/>
                  </a:lnTo>
                  <a:lnTo>
                    <a:pt x="103980" y="6281"/>
                  </a:lnTo>
                  <a:lnTo>
                    <a:pt x="103928" y="8677"/>
                  </a:lnTo>
                  <a:lnTo>
                    <a:pt x="105947" y="8141"/>
                  </a:lnTo>
                  <a:lnTo>
                    <a:pt x="106476" y="6219"/>
                  </a:lnTo>
                  <a:lnTo>
                    <a:pt x="108964" y="6153"/>
                  </a:lnTo>
                  <a:lnTo>
                    <a:pt x="108942" y="7305"/>
                  </a:lnTo>
                  <a:lnTo>
                    <a:pt x="106962" y="8590"/>
                  </a:lnTo>
                  <a:lnTo>
                    <a:pt x="111407" y="8466"/>
                  </a:lnTo>
                  <a:lnTo>
                    <a:pt x="111469" y="4996"/>
                  </a:lnTo>
                  <a:lnTo>
                    <a:pt x="112389" y="3670"/>
                  </a:lnTo>
                  <a:lnTo>
                    <a:pt x="113511" y="3345"/>
                  </a:lnTo>
                  <a:lnTo>
                    <a:pt x="113671" y="3438"/>
                  </a:lnTo>
                  <a:lnTo>
                    <a:pt x="114148" y="3461"/>
                  </a:lnTo>
                  <a:lnTo>
                    <a:pt x="115265" y="3286"/>
                  </a:lnTo>
                  <a:lnTo>
                    <a:pt x="115672" y="2962"/>
                  </a:lnTo>
                  <a:lnTo>
                    <a:pt x="115984" y="2508"/>
                  </a:lnTo>
                  <a:lnTo>
                    <a:pt x="116125" y="1738"/>
                  </a:lnTo>
                  <a:lnTo>
                    <a:pt x="116487" y="1195"/>
                  </a:lnTo>
                  <a:lnTo>
                    <a:pt x="116504" y="0"/>
                  </a:lnTo>
                  <a:lnTo>
                    <a:pt x="116850" y="0"/>
                  </a:lnTo>
                  <a:lnTo>
                    <a:pt x="120233" y="15"/>
                  </a:lnTo>
                  <a:lnTo>
                    <a:pt x="120436" y="238"/>
                  </a:lnTo>
                  <a:lnTo>
                    <a:pt x="120545" y="1124"/>
                  </a:lnTo>
                  <a:lnTo>
                    <a:pt x="122967" y="1127"/>
                  </a:lnTo>
                  <a:lnTo>
                    <a:pt x="123625" y="1322"/>
                  </a:lnTo>
                  <a:lnTo>
                    <a:pt x="123786" y="1468"/>
                  </a:lnTo>
                  <a:lnTo>
                    <a:pt x="123801" y="1639"/>
                  </a:lnTo>
                  <a:lnTo>
                    <a:pt x="123179" y="2051"/>
                  </a:lnTo>
                  <a:lnTo>
                    <a:pt x="123109" y="2215"/>
                  </a:lnTo>
                  <a:lnTo>
                    <a:pt x="123476" y="2468"/>
                  </a:lnTo>
                  <a:lnTo>
                    <a:pt x="124000" y="2428"/>
                  </a:lnTo>
                  <a:lnTo>
                    <a:pt x="124655" y="4634"/>
                  </a:lnTo>
                  <a:lnTo>
                    <a:pt x="125531" y="4668"/>
                  </a:lnTo>
                  <a:lnTo>
                    <a:pt x="125820" y="5118"/>
                  </a:lnTo>
                  <a:lnTo>
                    <a:pt x="125809" y="5364"/>
                  </a:lnTo>
                  <a:lnTo>
                    <a:pt x="126047" y="5606"/>
                  </a:lnTo>
                  <a:lnTo>
                    <a:pt x="126821" y="5456"/>
                  </a:lnTo>
                  <a:lnTo>
                    <a:pt x="127008" y="5270"/>
                  </a:lnTo>
                  <a:lnTo>
                    <a:pt x="126981" y="4794"/>
                  </a:lnTo>
                  <a:lnTo>
                    <a:pt x="126206" y="4329"/>
                  </a:lnTo>
                  <a:lnTo>
                    <a:pt x="126093" y="4169"/>
                  </a:lnTo>
                  <a:lnTo>
                    <a:pt x="126065" y="3920"/>
                  </a:lnTo>
                  <a:lnTo>
                    <a:pt x="126139" y="3153"/>
                  </a:lnTo>
                  <a:lnTo>
                    <a:pt x="126385" y="3105"/>
                  </a:lnTo>
                  <a:lnTo>
                    <a:pt x="127515" y="3488"/>
                  </a:lnTo>
                  <a:lnTo>
                    <a:pt x="127635" y="3685"/>
                  </a:lnTo>
                  <a:lnTo>
                    <a:pt x="127629" y="5210"/>
                  </a:lnTo>
                  <a:lnTo>
                    <a:pt x="128102" y="5861"/>
                  </a:lnTo>
                  <a:lnTo>
                    <a:pt x="129295" y="7118"/>
                  </a:lnTo>
                  <a:lnTo>
                    <a:pt x="129459" y="7193"/>
                  </a:lnTo>
                  <a:lnTo>
                    <a:pt x="129462" y="5768"/>
                  </a:lnTo>
                  <a:lnTo>
                    <a:pt x="131497" y="5751"/>
                  </a:lnTo>
                  <a:lnTo>
                    <a:pt x="132084" y="5406"/>
                  </a:lnTo>
                  <a:lnTo>
                    <a:pt x="133170" y="5335"/>
                  </a:lnTo>
                  <a:lnTo>
                    <a:pt x="134678" y="5655"/>
                  </a:lnTo>
                  <a:lnTo>
                    <a:pt x="134963" y="5656"/>
                  </a:lnTo>
                  <a:lnTo>
                    <a:pt x="135374" y="5120"/>
                  </a:lnTo>
                  <a:lnTo>
                    <a:pt x="135409" y="4692"/>
                  </a:lnTo>
                  <a:lnTo>
                    <a:pt x="135569" y="4052"/>
                  </a:lnTo>
                  <a:lnTo>
                    <a:pt x="135765" y="389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8" name="pg799">
              <a:extLst>
                <a:ext uri="{FF2B5EF4-FFF2-40B4-BE49-F238E27FC236}">
                  <a16:creationId xmlns:a16="http://schemas.microsoft.com/office/drawing/2014/main" id="{65BF1993-C196-D643-80EA-934F6C327E90}"/>
                </a:ext>
              </a:extLst>
            </p:cNvPr>
            <p:cNvSpPr/>
            <p:nvPr/>
          </p:nvSpPr>
          <p:spPr>
            <a:xfrm>
              <a:off x="5480082" y="2913162"/>
              <a:ext cx="168142" cy="99013"/>
            </a:xfrm>
            <a:custGeom>
              <a:avLst/>
              <a:gdLst/>
              <a:ahLst/>
              <a:cxnLst/>
              <a:rect l="0" t="0" r="0" b="0"/>
              <a:pathLst>
                <a:path w="168142" h="99013">
                  <a:moveTo>
                    <a:pt x="168142" y="19677"/>
                  </a:moveTo>
                  <a:lnTo>
                    <a:pt x="168128" y="20866"/>
                  </a:lnTo>
                  <a:lnTo>
                    <a:pt x="168049" y="28107"/>
                  </a:lnTo>
                  <a:lnTo>
                    <a:pt x="168023" y="30386"/>
                  </a:lnTo>
                  <a:lnTo>
                    <a:pt x="167951" y="36684"/>
                  </a:lnTo>
                  <a:lnTo>
                    <a:pt x="167944" y="37292"/>
                  </a:lnTo>
                  <a:lnTo>
                    <a:pt x="167940" y="37578"/>
                  </a:lnTo>
                  <a:lnTo>
                    <a:pt x="167901" y="41121"/>
                  </a:lnTo>
                  <a:lnTo>
                    <a:pt x="167861" y="44700"/>
                  </a:lnTo>
                  <a:lnTo>
                    <a:pt x="167820" y="45311"/>
                  </a:lnTo>
                  <a:lnTo>
                    <a:pt x="167846" y="47144"/>
                  </a:lnTo>
                  <a:lnTo>
                    <a:pt x="167828" y="50746"/>
                  </a:lnTo>
                  <a:lnTo>
                    <a:pt x="167804" y="55570"/>
                  </a:lnTo>
                  <a:lnTo>
                    <a:pt x="167760" y="64667"/>
                  </a:lnTo>
                  <a:lnTo>
                    <a:pt x="167749" y="66909"/>
                  </a:lnTo>
                  <a:lnTo>
                    <a:pt x="167752" y="68772"/>
                  </a:lnTo>
                  <a:lnTo>
                    <a:pt x="167746" y="69140"/>
                  </a:lnTo>
                  <a:lnTo>
                    <a:pt x="167735" y="69811"/>
                  </a:lnTo>
                  <a:lnTo>
                    <a:pt x="167731" y="70074"/>
                  </a:lnTo>
                  <a:lnTo>
                    <a:pt x="167719" y="70818"/>
                  </a:lnTo>
                  <a:lnTo>
                    <a:pt x="167700" y="72407"/>
                  </a:lnTo>
                  <a:lnTo>
                    <a:pt x="167686" y="72843"/>
                  </a:lnTo>
                  <a:lnTo>
                    <a:pt x="167688" y="73483"/>
                  </a:lnTo>
                  <a:lnTo>
                    <a:pt x="167662" y="80033"/>
                  </a:lnTo>
                  <a:lnTo>
                    <a:pt x="167648" y="83360"/>
                  </a:lnTo>
                  <a:lnTo>
                    <a:pt x="167630" y="87789"/>
                  </a:lnTo>
                  <a:lnTo>
                    <a:pt x="165618" y="87844"/>
                  </a:lnTo>
                  <a:lnTo>
                    <a:pt x="165625" y="89157"/>
                  </a:lnTo>
                  <a:lnTo>
                    <a:pt x="163125" y="89163"/>
                  </a:lnTo>
                  <a:lnTo>
                    <a:pt x="164486" y="90132"/>
                  </a:lnTo>
                  <a:lnTo>
                    <a:pt x="156712" y="90169"/>
                  </a:lnTo>
                  <a:lnTo>
                    <a:pt x="156670" y="90422"/>
                  </a:lnTo>
                  <a:lnTo>
                    <a:pt x="151501" y="90536"/>
                  </a:lnTo>
                  <a:lnTo>
                    <a:pt x="150881" y="93488"/>
                  </a:lnTo>
                  <a:lnTo>
                    <a:pt x="150812" y="94192"/>
                  </a:lnTo>
                  <a:lnTo>
                    <a:pt x="150539" y="95316"/>
                  </a:lnTo>
                  <a:lnTo>
                    <a:pt x="147810" y="95349"/>
                  </a:lnTo>
                  <a:lnTo>
                    <a:pt x="147737" y="91749"/>
                  </a:lnTo>
                  <a:lnTo>
                    <a:pt x="147445" y="91649"/>
                  </a:lnTo>
                  <a:lnTo>
                    <a:pt x="147437" y="90569"/>
                  </a:lnTo>
                  <a:lnTo>
                    <a:pt x="144734" y="90581"/>
                  </a:lnTo>
                  <a:lnTo>
                    <a:pt x="144707" y="88123"/>
                  </a:lnTo>
                  <a:lnTo>
                    <a:pt x="136075" y="88157"/>
                  </a:lnTo>
                  <a:lnTo>
                    <a:pt x="136113" y="88355"/>
                  </a:lnTo>
                  <a:lnTo>
                    <a:pt x="136283" y="88645"/>
                  </a:lnTo>
                  <a:lnTo>
                    <a:pt x="136266" y="91177"/>
                  </a:lnTo>
                  <a:lnTo>
                    <a:pt x="132559" y="91251"/>
                  </a:lnTo>
                  <a:lnTo>
                    <a:pt x="132547" y="92482"/>
                  </a:lnTo>
                  <a:lnTo>
                    <a:pt x="132137" y="92676"/>
                  </a:lnTo>
                  <a:lnTo>
                    <a:pt x="131552" y="93692"/>
                  </a:lnTo>
                  <a:lnTo>
                    <a:pt x="131567" y="94120"/>
                  </a:lnTo>
                  <a:lnTo>
                    <a:pt x="131900" y="94801"/>
                  </a:lnTo>
                  <a:lnTo>
                    <a:pt x="130084" y="94780"/>
                  </a:lnTo>
                  <a:lnTo>
                    <a:pt x="130076" y="90644"/>
                  </a:lnTo>
                  <a:lnTo>
                    <a:pt x="127595" y="90641"/>
                  </a:lnTo>
                  <a:lnTo>
                    <a:pt x="127592" y="93004"/>
                  </a:lnTo>
                  <a:lnTo>
                    <a:pt x="122633" y="93036"/>
                  </a:lnTo>
                  <a:lnTo>
                    <a:pt x="122592" y="90665"/>
                  </a:lnTo>
                  <a:lnTo>
                    <a:pt x="120173" y="90660"/>
                  </a:lnTo>
                  <a:lnTo>
                    <a:pt x="117728" y="90678"/>
                  </a:lnTo>
                  <a:lnTo>
                    <a:pt x="117717" y="88309"/>
                  </a:lnTo>
                  <a:lnTo>
                    <a:pt x="115271" y="88324"/>
                  </a:lnTo>
                  <a:lnTo>
                    <a:pt x="115276" y="89308"/>
                  </a:lnTo>
                  <a:lnTo>
                    <a:pt x="115280" y="90090"/>
                  </a:lnTo>
                  <a:lnTo>
                    <a:pt x="115283" y="90568"/>
                  </a:lnTo>
                  <a:lnTo>
                    <a:pt x="115286" y="91284"/>
                  </a:lnTo>
                  <a:lnTo>
                    <a:pt x="112830" y="91292"/>
                  </a:lnTo>
                  <a:lnTo>
                    <a:pt x="112834" y="93064"/>
                  </a:lnTo>
                  <a:lnTo>
                    <a:pt x="109190" y="93095"/>
                  </a:lnTo>
                  <a:lnTo>
                    <a:pt x="109150" y="90743"/>
                  </a:lnTo>
                  <a:lnTo>
                    <a:pt x="107927" y="90721"/>
                  </a:lnTo>
                  <a:lnTo>
                    <a:pt x="107930" y="88375"/>
                  </a:lnTo>
                  <a:lnTo>
                    <a:pt x="103582" y="88351"/>
                  </a:lnTo>
                  <a:lnTo>
                    <a:pt x="103578" y="90156"/>
                  </a:lnTo>
                  <a:lnTo>
                    <a:pt x="102950" y="90299"/>
                  </a:lnTo>
                  <a:lnTo>
                    <a:pt x="102339" y="89830"/>
                  </a:lnTo>
                  <a:lnTo>
                    <a:pt x="101408" y="89833"/>
                  </a:lnTo>
                  <a:lnTo>
                    <a:pt x="101106" y="89942"/>
                  </a:lnTo>
                  <a:lnTo>
                    <a:pt x="101108" y="90727"/>
                  </a:lnTo>
                  <a:lnTo>
                    <a:pt x="96229" y="90701"/>
                  </a:lnTo>
                  <a:lnTo>
                    <a:pt x="96213" y="88298"/>
                  </a:lnTo>
                  <a:lnTo>
                    <a:pt x="90983" y="88266"/>
                  </a:lnTo>
                  <a:lnTo>
                    <a:pt x="90344" y="88279"/>
                  </a:lnTo>
                  <a:lnTo>
                    <a:pt x="90089" y="88285"/>
                  </a:lnTo>
                  <a:lnTo>
                    <a:pt x="89976" y="85918"/>
                  </a:lnTo>
                  <a:lnTo>
                    <a:pt x="91253" y="83522"/>
                  </a:lnTo>
                  <a:lnTo>
                    <a:pt x="86244" y="83562"/>
                  </a:lnTo>
                  <a:lnTo>
                    <a:pt x="85121" y="84486"/>
                  </a:lnTo>
                  <a:lnTo>
                    <a:pt x="84178" y="85037"/>
                  </a:lnTo>
                  <a:lnTo>
                    <a:pt x="84205" y="85201"/>
                  </a:lnTo>
                  <a:lnTo>
                    <a:pt x="84390" y="85436"/>
                  </a:lnTo>
                  <a:lnTo>
                    <a:pt x="84974" y="85685"/>
                  </a:lnTo>
                  <a:lnTo>
                    <a:pt x="84913" y="85860"/>
                  </a:lnTo>
                  <a:lnTo>
                    <a:pt x="84332" y="86057"/>
                  </a:lnTo>
                  <a:lnTo>
                    <a:pt x="83966" y="86080"/>
                  </a:lnTo>
                  <a:lnTo>
                    <a:pt x="84528" y="86206"/>
                  </a:lnTo>
                  <a:lnTo>
                    <a:pt x="84905" y="86128"/>
                  </a:lnTo>
                  <a:lnTo>
                    <a:pt x="85140" y="85923"/>
                  </a:lnTo>
                  <a:lnTo>
                    <a:pt x="86440" y="85924"/>
                  </a:lnTo>
                  <a:lnTo>
                    <a:pt x="86435" y="88317"/>
                  </a:lnTo>
                  <a:lnTo>
                    <a:pt x="84306" y="88349"/>
                  </a:lnTo>
                  <a:lnTo>
                    <a:pt x="81532" y="88384"/>
                  </a:lnTo>
                  <a:lnTo>
                    <a:pt x="76591" y="88441"/>
                  </a:lnTo>
                  <a:lnTo>
                    <a:pt x="60733" y="88381"/>
                  </a:lnTo>
                  <a:lnTo>
                    <a:pt x="60730" y="90781"/>
                  </a:lnTo>
                  <a:lnTo>
                    <a:pt x="60009" y="90789"/>
                  </a:lnTo>
                  <a:lnTo>
                    <a:pt x="59945" y="90562"/>
                  </a:lnTo>
                  <a:lnTo>
                    <a:pt x="59538" y="90320"/>
                  </a:lnTo>
                  <a:lnTo>
                    <a:pt x="58956" y="89572"/>
                  </a:lnTo>
                  <a:lnTo>
                    <a:pt x="58506" y="88665"/>
                  </a:lnTo>
                  <a:lnTo>
                    <a:pt x="58468" y="88391"/>
                  </a:lnTo>
                  <a:lnTo>
                    <a:pt x="54595" y="88417"/>
                  </a:lnTo>
                  <a:lnTo>
                    <a:pt x="53415" y="88417"/>
                  </a:lnTo>
                  <a:lnTo>
                    <a:pt x="47332" y="88439"/>
                  </a:lnTo>
                  <a:lnTo>
                    <a:pt x="47313" y="90776"/>
                  </a:lnTo>
                  <a:lnTo>
                    <a:pt x="46067" y="90762"/>
                  </a:lnTo>
                  <a:lnTo>
                    <a:pt x="45752" y="90952"/>
                  </a:lnTo>
                  <a:lnTo>
                    <a:pt x="45610" y="91335"/>
                  </a:lnTo>
                  <a:lnTo>
                    <a:pt x="45113" y="91975"/>
                  </a:lnTo>
                  <a:lnTo>
                    <a:pt x="44246" y="91983"/>
                  </a:lnTo>
                  <a:lnTo>
                    <a:pt x="42948" y="91973"/>
                  </a:lnTo>
                  <a:lnTo>
                    <a:pt x="42573" y="91594"/>
                  </a:lnTo>
                  <a:lnTo>
                    <a:pt x="42004" y="90800"/>
                  </a:lnTo>
                  <a:lnTo>
                    <a:pt x="39107" y="90840"/>
                  </a:lnTo>
                  <a:lnTo>
                    <a:pt x="39108" y="91472"/>
                  </a:lnTo>
                  <a:lnTo>
                    <a:pt x="39515" y="91471"/>
                  </a:lnTo>
                  <a:lnTo>
                    <a:pt x="39516" y="92009"/>
                  </a:lnTo>
                  <a:lnTo>
                    <a:pt x="37598" y="92023"/>
                  </a:lnTo>
                  <a:lnTo>
                    <a:pt x="37578" y="95536"/>
                  </a:lnTo>
                  <a:lnTo>
                    <a:pt x="35134" y="95551"/>
                  </a:lnTo>
                  <a:lnTo>
                    <a:pt x="35134" y="93180"/>
                  </a:lnTo>
                  <a:lnTo>
                    <a:pt x="26516" y="93142"/>
                  </a:lnTo>
                  <a:lnTo>
                    <a:pt x="26515" y="90782"/>
                  </a:lnTo>
                  <a:lnTo>
                    <a:pt x="22833" y="90779"/>
                  </a:lnTo>
                  <a:lnTo>
                    <a:pt x="22716" y="90527"/>
                  </a:lnTo>
                  <a:lnTo>
                    <a:pt x="22708" y="90293"/>
                  </a:lnTo>
                  <a:lnTo>
                    <a:pt x="23409" y="88815"/>
                  </a:lnTo>
                  <a:lnTo>
                    <a:pt x="24190" y="88618"/>
                  </a:lnTo>
                  <a:lnTo>
                    <a:pt x="24386" y="88420"/>
                  </a:lnTo>
                  <a:lnTo>
                    <a:pt x="22967" y="88413"/>
                  </a:lnTo>
                  <a:lnTo>
                    <a:pt x="20483" y="88371"/>
                  </a:lnTo>
                  <a:lnTo>
                    <a:pt x="20444" y="93110"/>
                  </a:lnTo>
                  <a:lnTo>
                    <a:pt x="18049" y="93098"/>
                  </a:lnTo>
                  <a:lnTo>
                    <a:pt x="17980" y="97828"/>
                  </a:lnTo>
                  <a:lnTo>
                    <a:pt x="17296" y="97955"/>
                  </a:lnTo>
                  <a:lnTo>
                    <a:pt x="17408" y="98819"/>
                  </a:lnTo>
                  <a:lnTo>
                    <a:pt x="17355" y="99013"/>
                  </a:lnTo>
                  <a:lnTo>
                    <a:pt x="15499" y="99005"/>
                  </a:lnTo>
                  <a:lnTo>
                    <a:pt x="10597" y="99000"/>
                  </a:lnTo>
                  <a:lnTo>
                    <a:pt x="10595" y="95401"/>
                  </a:lnTo>
                  <a:lnTo>
                    <a:pt x="5122" y="95459"/>
                  </a:lnTo>
                  <a:lnTo>
                    <a:pt x="4484" y="95563"/>
                  </a:lnTo>
                  <a:lnTo>
                    <a:pt x="3254" y="95563"/>
                  </a:lnTo>
                  <a:lnTo>
                    <a:pt x="3241" y="94587"/>
                  </a:lnTo>
                  <a:lnTo>
                    <a:pt x="3417" y="94254"/>
                  </a:lnTo>
                  <a:lnTo>
                    <a:pt x="4403" y="93107"/>
                  </a:lnTo>
                  <a:lnTo>
                    <a:pt x="8168" y="93081"/>
                  </a:lnTo>
                  <a:lnTo>
                    <a:pt x="8172" y="91483"/>
                  </a:lnTo>
                  <a:lnTo>
                    <a:pt x="7956" y="91425"/>
                  </a:lnTo>
                  <a:lnTo>
                    <a:pt x="7463" y="91540"/>
                  </a:lnTo>
                  <a:lnTo>
                    <a:pt x="6334" y="91542"/>
                  </a:lnTo>
                  <a:lnTo>
                    <a:pt x="6334" y="90691"/>
                  </a:lnTo>
                  <a:lnTo>
                    <a:pt x="8172" y="90704"/>
                  </a:lnTo>
                  <a:lnTo>
                    <a:pt x="8209" y="88326"/>
                  </a:lnTo>
                  <a:lnTo>
                    <a:pt x="6999" y="88320"/>
                  </a:lnTo>
                  <a:lnTo>
                    <a:pt x="6697" y="88008"/>
                  </a:lnTo>
                  <a:lnTo>
                    <a:pt x="6999" y="87922"/>
                  </a:lnTo>
                  <a:lnTo>
                    <a:pt x="6999" y="85897"/>
                  </a:lnTo>
                  <a:lnTo>
                    <a:pt x="10681" y="85898"/>
                  </a:lnTo>
                  <a:lnTo>
                    <a:pt x="10672" y="78998"/>
                  </a:lnTo>
                  <a:lnTo>
                    <a:pt x="10672" y="78774"/>
                  </a:lnTo>
                  <a:lnTo>
                    <a:pt x="10680" y="77497"/>
                  </a:lnTo>
                  <a:lnTo>
                    <a:pt x="10080" y="77444"/>
                  </a:lnTo>
                  <a:lnTo>
                    <a:pt x="9829" y="77382"/>
                  </a:lnTo>
                  <a:lnTo>
                    <a:pt x="9410" y="77920"/>
                  </a:lnTo>
                  <a:lnTo>
                    <a:pt x="9359" y="78173"/>
                  </a:lnTo>
                  <a:lnTo>
                    <a:pt x="8540" y="78699"/>
                  </a:lnTo>
                  <a:lnTo>
                    <a:pt x="8296" y="78805"/>
                  </a:lnTo>
                  <a:lnTo>
                    <a:pt x="8002" y="79027"/>
                  </a:lnTo>
                  <a:lnTo>
                    <a:pt x="8060" y="79300"/>
                  </a:lnTo>
                  <a:lnTo>
                    <a:pt x="7962" y="79552"/>
                  </a:lnTo>
                  <a:lnTo>
                    <a:pt x="7761" y="79599"/>
                  </a:lnTo>
                  <a:lnTo>
                    <a:pt x="7853" y="79831"/>
                  </a:lnTo>
                  <a:lnTo>
                    <a:pt x="8010" y="79940"/>
                  </a:lnTo>
                  <a:lnTo>
                    <a:pt x="7728" y="79961"/>
                  </a:lnTo>
                  <a:lnTo>
                    <a:pt x="7099" y="79927"/>
                  </a:lnTo>
                  <a:lnTo>
                    <a:pt x="7449" y="79555"/>
                  </a:lnTo>
                  <a:lnTo>
                    <a:pt x="7575" y="79276"/>
                  </a:lnTo>
                  <a:lnTo>
                    <a:pt x="7517" y="78980"/>
                  </a:lnTo>
                  <a:lnTo>
                    <a:pt x="7360" y="78719"/>
                  </a:lnTo>
                  <a:lnTo>
                    <a:pt x="7130" y="78144"/>
                  </a:lnTo>
                  <a:lnTo>
                    <a:pt x="6862" y="77988"/>
                  </a:lnTo>
                  <a:lnTo>
                    <a:pt x="6728" y="77793"/>
                  </a:lnTo>
                  <a:lnTo>
                    <a:pt x="6293" y="77010"/>
                  </a:lnTo>
                  <a:lnTo>
                    <a:pt x="6233" y="76609"/>
                  </a:lnTo>
                  <a:lnTo>
                    <a:pt x="6328" y="76364"/>
                  </a:lnTo>
                  <a:lnTo>
                    <a:pt x="8242" y="76283"/>
                  </a:lnTo>
                  <a:lnTo>
                    <a:pt x="8234" y="69259"/>
                  </a:lnTo>
                  <a:lnTo>
                    <a:pt x="5764" y="69251"/>
                  </a:lnTo>
                  <a:lnTo>
                    <a:pt x="5692" y="68772"/>
                  </a:lnTo>
                  <a:lnTo>
                    <a:pt x="5682" y="64525"/>
                  </a:lnTo>
                  <a:lnTo>
                    <a:pt x="8152" y="64522"/>
                  </a:lnTo>
                  <a:lnTo>
                    <a:pt x="8174" y="59818"/>
                  </a:lnTo>
                  <a:lnTo>
                    <a:pt x="3128" y="59794"/>
                  </a:lnTo>
                  <a:lnTo>
                    <a:pt x="3202" y="50331"/>
                  </a:lnTo>
                  <a:lnTo>
                    <a:pt x="756" y="50368"/>
                  </a:lnTo>
                  <a:lnTo>
                    <a:pt x="799" y="45929"/>
                  </a:lnTo>
                  <a:lnTo>
                    <a:pt x="1029" y="45707"/>
                  </a:lnTo>
                  <a:lnTo>
                    <a:pt x="795" y="45680"/>
                  </a:lnTo>
                  <a:lnTo>
                    <a:pt x="907" y="45289"/>
                  </a:lnTo>
                  <a:lnTo>
                    <a:pt x="0" y="44828"/>
                  </a:lnTo>
                  <a:lnTo>
                    <a:pt x="107" y="44545"/>
                  </a:lnTo>
                  <a:lnTo>
                    <a:pt x="528" y="44114"/>
                  </a:lnTo>
                  <a:lnTo>
                    <a:pt x="841" y="44117"/>
                  </a:lnTo>
                  <a:lnTo>
                    <a:pt x="876" y="44296"/>
                  </a:lnTo>
                  <a:lnTo>
                    <a:pt x="2919" y="44299"/>
                  </a:lnTo>
                  <a:lnTo>
                    <a:pt x="3272" y="44453"/>
                  </a:lnTo>
                  <a:lnTo>
                    <a:pt x="3272" y="45561"/>
                  </a:lnTo>
                  <a:lnTo>
                    <a:pt x="3500" y="45520"/>
                  </a:lnTo>
                  <a:lnTo>
                    <a:pt x="4180" y="45126"/>
                  </a:lnTo>
                  <a:lnTo>
                    <a:pt x="4442" y="44873"/>
                  </a:lnTo>
                  <a:lnTo>
                    <a:pt x="4670" y="44445"/>
                  </a:lnTo>
                  <a:lnTo>
                    <a:pt x="6450" y="42670"/>
                  </a:lnTo>
                  <a:lnTo>
                    <a:pt x="7686" y="41666"/>
                  </a:lnTo>
                  <a:lnTo>
                    <a:pt x="8888" y="40178"/>
                  </a:lnTo>
                  <a:lnTo>
                    <a:pt x="8880" y="40037"/>
                  </a:lnTo>
                  <a:lnTo>
                    <a:pt x="9773" y="38847"/>
                  </a:lnTo>
                  <a:lnTo>
                    <a:pt x="10297" y="38486"/>
                  </a:lnTo>
                  <a:lnTo>
                    <a:pt x="10629" y="38385"/>
                  </a:lnTo>
                  <a:lnTo>
                    <a:pt x="10714" y="38183"/>
                  </a:lnTo>
                  <a:lnTo>
                    <a:pt x="10715" y="37992"/>
                  </a:lnTo>
                  <a:lnTo>
                    <a:pt x="10732" y="35721"/>
                  </a:lnTo>
                  <a:lnTo>
                    <a:pt x="9937" y="35847"/>
                  </a:lnTo>
                  <a:lnTo>
                    <a:pt x="8226" y="36579"/>
                  </a:lnTo>
                  <a:lnTo>
                    <a:pt x="7569" y="36944"/>
                  </a:lnTo>
                  <a:lnTo>
                    <a:pt x="7028" y="37487"/>
                  </a:lnTo>
                  <a:lnTo>
                    <a:pt x="6151" y="37539"/>
                  </a:lnTo>
                  <a:lnTo>
                    <a:pt x="5374" y="38056"/>
                  </a:lnTo>
                  <a:lnTo>
                    <a:pt x="5156" y="38070"/>
                  </a:lnTo>
                  <a:lnTo>
                    <a:pt x="5163" y="37582"/>
                  </a:lnTo>
                  <a:lnTo>
                    <a:pt x="5776" y="37548"/>
                  </a:lnTo>
                  <a:lnTo>
                    <a:pt x="5801" y="32306"/>
                  </a:lnTo>
                  <a:lnTo>
                    <a:pt x="10494" y="32342"/>
                  </a:lnTo>
                  <a:lnTo>
                    <a:pt x="10525" y="27606"/>
                  </a:lnTo>
                  <a:lnTo>
                    <a:pt x="5175" y="27563"/>
                  </a:lnTo>
                  <a:lnTo>
                    <a:pt x="5231" y="27432"/>
                  </a:lnTo>
                  <a:lnTo>
                    <a:pt x="5625" y="27343"/>
                  </a:lnTo>
                  <a:lnTo>
                    <a:pt x="6215" y="27000"/>
                  </a:lnTo>
                  <a:lnTo>
                    <a:pt x="6233" y="25199"/>
                  </a:lnTo>
                  <a:lnTo>
                    <a:pt x="5514" y="25192"/>
                  </a:lnTo>
                  <a:lnTo>
                    <a:pt x="6187" y="24504"/>
                  </a:lnTo>
                  <a:lnTo>
                    <a:pt x="6334" y="24228"/>
                  </a:lnTo>
                  <a:lnTo>
                    <a:pt x="6350" y="23856"/>
                  </a:lnTo>
                  <a:lnTo>
                    <a:pt x="6671" y="23045"/>
                  </a:lnTo>
                  <a:lnTo>
                    <a:pt x="7123" y="22825"/>
                  </a:lnTo>
                  <a:lnTo>
                    <a:pt x="24125" y="22912"/>
                  </a:lnTo>
                  <a:lnTo>
                    <a:pt x="24143" y="18197"/>
                  </a:lnTo>
                  <a:lnTo>
                    <a:pt x="22916" y="18189"/>
                  </a:lnTo>
                  <a:lnTo>
                    <a:pt x="22913" y="16984"/>
                  </a:lnTo>
                  <a:lnTo>
                    <a:pt x="26044" y="16991"/>
                  </a:lnTo>
                  <a:lnTo>
                    <a:pt x="26052" y="16531"/>
                  </a:lnTo>
                  <a:lnTo>
                    <a:pt x="25839" y="15794"/>
                  </a:lnTo>
                  <a:lnTo>
                    <a:pt x="26107" y="14864"/>
                  </a:lnTo>
                  <a:lnTo>
                    <a:pt x="26069" y="14365"/>
                  </a:lnTo>
                  <a:lnTo>
                    <a:pt x="26026" y="14201"/>
                  </a:lnTo>
                  <a:lnTo>
                    <a:pt x="25860" y="14000"/>
                  </a:lnTo>
                  <a:lnTo>
                    <a:pt x="25597" y="14063"/>
                  </a:lnTo>
                  <a:lnTo>
                    <a:pt x="25381" y="13763"/>
                  </a:lnTo>
                  <a:lnTo>
                    <a:pt x="25378" y="6350"/>
                  </a:lnTo>
                  <a:lnTo>
                    <a:pt x="26433" y="6336"/>
                  </a:lnTo>
                  <a:lnTo>
                    <a:pt x="26402" y="5149"/>
                  </a:lnTo>
                  <a:lnTo>
                    <a:pt x="27853" y="5174"/>
                  </a:lnTo>
                  <a:lnTo>
                    <a:pt x="27863" y="1609"/>
                  </a:lnTo>
                  <a:lnTo>
                    <a:pt x="30312" y="1634"/>
                  </a:lnTo>
                  <a:lnTo>
                    <a:pt x="30317" y="5169"/>
                  </a:lnTo>
                  <a:lnTo>
                    <a:pt x="29611" y="5170"/>
                  </a:lnTo>
                  <a:lnTo>
                    <a:pt x="29748" y="5672"/>
                  </a:lnTo>
                  <a:lnTo>
                    <a:pt x="30240" y="6263"/>
                  </a:lnTo>
                  <a:lnTo>
                    <a:pt x="30252" y="7543"/>
                  </a:lnTo>
                  <a:lnTo>
                    <a:pt x="29145" y="7540"/>
                  </a:lnTo>
                  <a:lnTo>
                    <a:pt x="29129" y="8739"/>
                  </a:lnTo>
                  <a:lnTo>
                    <a:pt x="32254" y="8796"/>
                  </a:lnTo>
                  <a:lnTo>
                    <a:pt x="31952" y="9157"/>
                  </a:lnTo>
                  <a:lnTo>
                    <a:pt x="31867" y="9514"/>
                  </a:lnTo>
                  <a:lnTo>
                    <a:pt x="32009" y="11126"/>
                  </a:lnTo>
                  <a:lnTo>
                    <a:pt x="27845" y="11104"/>
                  </a:lnTo>
                  <a:lnTo>
                    <a:pt x="27820" y="15834"/>
                  </a:lnTo>
                  <a:lnTo>
                    <a:pt x="29670" y="15854"/>
                  </a:lnTo>
                  <a:lnTo>
                    <a:pt x="29667" y="16462"/>
                  </a:lnTo>
                  <a:lnTo>
                    <a:pt x="29354" y="17281"/>
                  </a:lnTo>
                  <a:lnTo>
                    <a:pt x="29273" y="18074"/>
                  </a:lnTo>
                  <a:lnTo>
                    <a:pt x="29320" y="18245"/>
                  </a:lnTo>
                  <a:lnTo>
                    <a:pt x="29807" y="18251"/>
                  </a:lnTo>
                  <a:lnTo>
                    <a:pt x="30043" y="18003"/>
                  </a:lnTo>
                  <a:lnTo>
                    <a:pt x="31498" y="17634"/>
                  </a:lnTo>
                  <a:lnTo>
                    <a:pt x="32059" y="16804"/>
                  </a:lnTo>
                  <a:lnTo>
                    <a:pt x="32461" y="16774"/>
                  </a:lnTo>
                  <a:lnTo>
                    <a:pt x="32766" y="16882"/>
                  </a:lnTo>
                  <a:lnTo>
                    <a:pt x="32752" y="20619"/>
                  </a:lnTo>
                  <a:lnTo>
                    <a:pt x="35220" y="20656"/>
                  </a:lnTo>
                  <a:lnTo>
                    <a:pt x="35218" y="20850"/>
                  </a:lnTo>
                  <a:lnTo>
                    <a:pt x="34303" y="21084"/>
                  </a:lnTo>
                  <a:lnTo>
                    <a:pt x="33216" y="21724"/>
                  </a:lnTo>
                  <a:lnTo>
                    <a:pt x="33096" y="21914"/>
                  </a:lnTo>
                  <a:lnTo>
                    <a:pt x="33042" y="22416"/>
                  </a:lnTo>
                  <a:lnTo>
                    <a:pt x="32741" y="22985"/>
                  </a:lnTo>
                  <a:lnTo>
                    <a:pt x="44907" y="23036"/>
                  </a:lnTo>
                  <a:lnTo>
                    <a:pt x="45093" y="22663"/>
                  </a:lnTo>
                  <a:lnTo>
                    <a:pt x="45102" y="18642"/>
                  </a:lnTo>
                  <a:lnTo>
                    <a:pt x="45317" y="18728"/>
                  </a:lnTo>
                  <a:lnTo>
                    <a:pt x="45497" y="18778"/>
                  </a:lnTo>
                  <a:lnTo>
                    <a:pt x="45978" y="18731"/>
                  </a:lnTo>
                  <a:lnTo>
                    <a:pt x="46075" y="18601"/>
                  </a:lnTo>
                  <a:lnTo>
                    <a:pt x="46104" y="18341"/>
                  </a:lnTo>
                  <a:lnTo>
                    <a:pt x="47300" y="18236"/>
                  </a:lnTo>
                  <a:lnTo>
                    <a:pt x="47683" y="17812"/>
                  </a:lnTo>
                  <a:lnTo>
                    <a:pt x="47679" y="17078"/>
                  </a:lnTo>
                  <a:lnTo>
                    <a:pt x="47671" y="8711"/>
                  </a:lnTo>
                  <a:lnTo>
                    <a:pt x="47566" y="6285"/>
                  </a:lnTo>
                  <a:lnTo>
                    <a:pt x="47619" y="338"/>
                  </a:lnTo>
                  <a:lnTo>
                    <a:pt x="48876" y="327"/>
                  </a:lnTo>
                  <a:lnTo>
                    <a:pt x="49546" y="29"/>
                  </a:lnTo>
                  <a:lnTo>
                    <a:pt x="49957" y="0"/>
                  </a:lnTo>
                  <a:lnTo>
                    <a:pt x="51813" y="41"/>
                  </a:lnTo>
                  <a:lnTo>
                    <a:pt x="50403" y="1536"/>
                  </a:lnTo>
                  <a:lnTo>
                    <a:pt x="52414" y="1552"/>
                  </a:lnTo>
                  <a:lnTo>
                    <a:pt x="53216" y="2285"/>
                  </a:lnTo>
                  <a:lnTo>
                    <a:pt x="53387" y="2966"/>
                  </a:lnTo>
                  <a:lnTo>
                    <a:pt x="53638" y="3543"/>
                  </a:lnTo>
                  <a:lnTo>
                    <a:pt x="53985" y="3946"/>
                  </a:lnTo>
                  <a:lnTo>
                    <a:pt x="54142" y="3946"/>
                  </a:lnTo>
                  <a:lnTo>
                    <a:pt x="55260" y="1568"/>
                  </a:lnTo>
                  <a:lnTo>
                    <a:pt x="56685" y="1560"/>
                  </a:lnTo>
                  <a:lnTo>
                    <a:pt x="56690" y="410"/>
                  </a:lnTo>
                  <a:lnTo>
                    <a:pt x="57295" y="329"/>
                  </a:lnTo>
                  <a:lnTo>
                    <a:pt x="57833" y="493"/>
                  </a:lnTo>
                  <a:lnTo>
                    <a:pt x="57836" y="1702"/>
                  </a:lnTo>
                  <a:lnTo>
                    <a:pt x="57910" y="2008"/>
                  </a:lnTo>
                  <a:lnTo>
                    <a:pt x="57983" y="2186"/>
                  </a:lnTo>
                  <a:lnTo>
                    <a:pt x="58520" y="2723"/>
                  </a:lnTo>
                  <a:lnTo>
                    <a:pt x="58509" y="3939"/>
                  </a:lnTo>
                  <a:lnTo>
                    <a:pt x="59790" y="3928"/>
                  </a:lnTo>
                  <a:lnTo>
                    <a:pt x="60858" y="3927"/>
                  </a:lnTo>
                  <a:lnTo>
                    <a:pt x="61592" y="3931"/>
                  </a:lnTo>
                  <a:lnTo>
                    <a:pt x="67088" y="3907"/>
                  </a:lnTo>
                  <a:lnTo>
                    <a:pt x="68977" y="3888"/>
                  </a:lnTo>
                  <a:lnTo>
                    <a:pt x="69540" y="3882"/>
                  </a:lnTo>
                  <a:lnTo>
                    <a:pt x="69551" y="6293"/>
                  </a:lnTo>
                  <a:lnTo>
                    <a:pt x="69651" y="11111"/>
                  </a:lnTo>
                  <a:lnTo>
                    <a:pt x="74530" y="11056"/>
                  </a:lnTo>
                  <a:lnTo>
                    <a:pt x="74536" y="12532"/>
                  </a:lnTo>
                  <a:lnTo>
                    <a:pt x="74818" y="12172"/>
                  </a:lnTo>
                  <a:lnTo>
                    <a:pt x="75392" y="10840"/>
                  </a:lnTo>
                  <a:lnTo>
                    <a:pt x="75377" y="10293"/>
                  </a:lnTo>
                  <a:lnTo>
                    <a:pt x="75186" y="10049"/>
                  </a:lnTo>
                  <a:lnTo>
                    <a:pt x="75164" y="9820"/>
                  </a:lnTo>
                  <a:lnTo>
                    <a:pt x="75232" y="9692"/>
                  </a:lnTo>
                  <a:lnTo>
                    <a:pt x="75559" y="9513"/>
                  </a:lnTo>
                  <a:lnTo>
                    <a:pt x="76336" y="9471"/>
                  </a:lnTo>
                  <a:lnTo>
                    <a:pt x="76956" y="9278"/>
                  </a:lnTo>
                  <a:lnTo>
                    <a:pt x="76947" y="8675"/>
                  </a:lnTo>
                  <a:lnTo>
                    <a:pt x="80598" y="8630"/>
                  </a:lnTo>
                  <a:lnTo>
                    <a:pt x="86891" y="8607"/>
                  </a:lnTo>
                  <a:lnTo>
                    <a:pt x="86889" y="10962"/>
                  </a:lnTo>
                  <a:lnTo>
                    <a:pt x="87070" y="11014"/>
                  </a:lnTo>
                  <a:lnTo>
                    <a:pt x="90674" y="10926"/>
                  </a:lnTo>
                  <a:lnTo>
                    <a:pt x="90743" y="11678"/>
                  </a:lnTo>
                  <a:lnTo>
                    <a:pt x="90295" y="13323"/>
                  </a:lnTo>
                  <a:lnTo>
                    <a:pt x="94269" y="13289"/>
                  </a:lnTo>
                  <a:lnTo>
                    <a:pt x="94281" y="10876"/>
                  </a:lnTo>
                  <a:lnTo>
                    <a:pt x="91816" y="10889"/>
                  </a:lnTo>
                  <a:lnTo>
                    <a:pt x="91793" y="8521"/>
                  </a:lnTo>
                  <a:lnTo>
                    <a:pt x="96742" y="8516"/>
                  </a:lnTo>
                  <a:lnTo>
                    <a:pt x="96749" y="13263"/>
                  </a:lnTo>
                  <a:lnTo>
                    <a:pt x="101717" y="13242"/>
                  </a:lnTo>
                  <a:lnTo>
                    <a:pt x="101725" y="12245"/>
                  </a:lnTo>
                  <a:lnTo>
                    <a:pt x="102100" y="11904"/>
                  </a:lnTo>
                  <a:lnTo>
                    <a:pt x="102307" y="11189"/>
                  </a:lnTo>
                  <a:lnTo>
                    <a:pt x="102340" y="10837"/>
                  </a:lnTo>
                  <a:lnTo>
                    <a:pt x="102688" y="10314"/>
                  </a:lnTo>
                  <a:lnTo>
                    <a:pt x="103152" y="9838"/>
                  </a:lnTo>
                  <a:lnTo>
                    <a:pt x="103361" y="8469"/>
                  </a:lnTo>
                  <a:lnTo>
                    <a:pt x="103773" y="7444"/>
                  </a:lnTo>
                  <a:lnTo>
                    <a:pt x="103917" y="6499"/>
                  </a:lnTo>
                  <a:lnTo>
                    <a:pt x="103786" y="5988"/>
                  </a:lnTo>
                  <a:lnTo>
                    <a:pt x="106859" y="5979"/>
                  </a:lnTo>
                  <a:lnTo>
                    <a:pt x="108545" y="6224"/>
                  </a:lnTo>
                  <a:lnTo>
                    <a:pt x="109897" y="6172"/>
                  </a:lnTo>
                  <a:lnTo>
                    <a:pt x="110192" y="6309"/>
                  </a:lnTo>
                  <a:lnTo>
                    <a:pt x="110579" y="6268"/>
                  </a:lnTo>
                  <a:lnTo>
                    <a:pt x="110773" y="6141"/>
                  </a:lnTo>
                  <a:lnTo>
                    <a:pt x="113512" y="6118"/>
                  </a:lnTo>
                  <a:lnTo>
                    <a:pt x="113532" y="7130"/>
                  </a:lnTo>
                  <a:lnTo>
                    <a:pt x="113900" y="7038"/>
                  </a:lnTo>
                  <a:lnTo>
                    <a:pt x="114240" y="6598"/>
                  </a:lnTo>
                  <a:lnTo>
                    <a:pt x="114159" y="6334"/>
                  </a:lnTo>
                  <a:lnTo>
                    <a:pt x="114378" y="6125"/>
                  </a:lnTo>
                  <a:lnTo>
                    <a:pt x="114914" y="6301"/>
                  </a:lnTo>
                  <a:lnTo>
                    <a:pt x="115128" y="6583"/>
                  </a:lnTo>
                  <a:lnTo>
                    <a:pt x="115608" y="6740"/>
                  </a:lnTo>
                  <a:lnTo>
                    <a:pt x="115956" y="6089"/>
                  </a:lnTo>
                  <a:lnTo>
                    <a:pt x="116057" y="9590"/>
                  </a:lnTo>
                  <a:lnTo>
                    <a:pt x="118493" y="9564"/>
                  </a:lnTo>
                  <a:lnTo>
                    <a:pt x="120984" y="9539"/>
                  </a:lnTo>
                  <a:lnTo>
                    <a:pt x="120919" y="7210"/>
                  </a:lnTo>
                  <a:lnTo>
                    <a:pt x="125807" y="7149"/>
                  </a:lnTo>
                  <a:lnTo>
                    <a:pt x="125898" y="7341"/>
                  </a:lnTo>
                  <a:lnTo>
                    <a:pt x="126003" y="10648"/>
                  </a:lnTo>
                  <a:lnTo>
                    <a:pt x="127197" y="10700"/>
                  </a:lnTo>
                  <a:lnTo>
                    <a:pt x="127198" y="9408"/>
                  </a:lnTo>
                  <a:lnTo>
                    <a:pt x="128171" y="8511"/>
                  </a:lnTo>
                  <a:lnTo>
                    <a:pt x="128307" y="8268"/>
                  </a:lnTo>
                  <a:lnTo>
                    <a:pt x="129325" y="7695"/>
                  </a:lnTo>
                  <a:lnTo>
                    <a:pt x="129653" y="7775"/>
                  </a:lnTo>
                  <a:lnTo>
                    <a:pt x="129732" y="10580"/>
                  </a:lnTo>
                  <a:lnTo>
                    <a:pt x="138365" y="10507"/>
                  </a:lnTo>
                  <a:lnTo>
                    <a:pt x="138513" y="15346"/>
                  </a:lnTo>
                  <a:lnTo>
                    <a:pt x="140870" y="15287"/>
                  </a:lnTo>
                  <a:lnTo>
                    <a:pt x="140814" y="12930"/>
                  </a:lnTo>
                  <a:lnTo>
                    <a:pt x="145701" y="12940"/>
                  </a:lnTo>
                  <a:lnTo>
                    <a:pt x="145684" y="12546"/>
                  </a:lnTo>
                  <a:lnTo>
                    <a:pt x="145790" y="12143"/>
                  </a:lnTo>
                  <a:lnTo>
                    <a:pt x="146893" y="11168"/>
                  </a:lnTo>
                  <a:lnTo>
                    <a:pt x="147308" y="11030"/>
                  </a:lnTo>
                  <a:lnTo>
                    <a:pt x="147939" y="10971"/>
                  </a:lnTo>
                  <a:lnTo>
                    <a:pt x="148139" y="11194"/>
                  </a:lnTo>
                  <a:lnTo>
                    <a:pt x="148131" y="14119"/>
                  </a:lnTo>
                  <a:lnTo>
                    <a:pt x="150610" y="14125"/>
                  </a:lnTo>
                  <a:lnTo>
                    <a:pt x="150609" y="14376"/>
                  </a:lnTo>
                  <a:lnTo>
                    <a:pt x="149802" y="15283"/>
                  </a:lnTo>
                  <a:lnTo>
                    <a:pt x="151148" y="15274"/>
                  </a:lnTo>
                  <a:lnTo>
                    <a:pt x="151926" y="15278"/>
                  </a:lnTo>
                  <a:lnTo>
                    <a:pt x="152689" y="15955"/>
                  </a:lnTo>
                  <a:lnTo>
                    <a:pt x="153194" y="16548"/>
                  </a:lnTo>
                  <a:lnTo>
                    <a:pt x="153234" y="17909"/>
                  </a:lnTo>
                  <a:lnTo>
                    <a:pt x="153303" y="18345"/>
                  </a:lnTo>
                  <a:lnTo>
                    <a:pt x="154104" y="18402"/>
                  </a:lnTo>
                  <a:lnTo>
                    <a:pt x="154464" y="18145"/>
                  </a:lnTo>
                  <a:lnTo>
                    <a:pt x="154553" y="17892"/>
                  </a:lnTo>
                  <a:lnTo>
                    <a:pt x="154573" y="17497"/>
                  </a:lnTo>
                  <a:lnTo>
                    <a:pt x="154275" y="17408"/>
                  </a:lnTo>
                  <a:lnTo>
                    <a:pt x="154163" y="17274"/>
                  </a:lnTo>
                  <a:lnTo>
                    <a:pt x="154202" y="17021"/>
                  </a:lnTo>
                  <a:lnTo>
                    <a:pt x="154380" y="16872"/>
                  </a:lnTo>
                  <a:lnTo>
                    <a:pt x="154573" y="16906"/>
                  </a:lnTo>
                  <a:lnTo>
                    <a:pt x="155637" y="17442"/>
                  </a:lnTo>
                  <a:lnTo>
                    <a:pt x="155793" y="17681"/>
                  </a:lnTo>
                  <a:lnTo>
                    <a:pt x="156306" y="17993"/>
                  </a:lnTo>
                  <a:lnTo>
                    <a:pt x="157071" y="16991"/>
                  </a:lnTo>
                  <a:lnTo>
                    <a:pt x="156940" y="16336"/>
                  </a:lnTo>
                  <a:lnTo>
                    <a:pt x="156510" y="16117"/>
                  </a:lnTo>
                  <a:lnTo>
                    <a:pt x="156331" y="15879"/>
                  </a:lnTo>
                  <a:lnTo>
                    <a:pt x="156102" y="15222"/>
                  </a:lnTo>
                  <a:lnTo>
                    <a:pt x="156587" y="15212"/>
                  </a:lnTo>
                  <a:lnTo>
                    <a:pt x="157733" y="16879"/>
                  </a:lnTo>
                  <a:lnTo>
                    <a:pt x="157954" y="17566"/>
                  </a:lnTo>
                  <a:lnTo>
                    <a:pt x="160739" y="17515"/>
                  </a:lnTo>
                  <a:lnTo>
                    <a:pt x="160795" y="19839"/>
                  </a:lnTo>
                  <a:lnTo>
                    <a:pt x="164453" y="1981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19" name="pg800">
              <a:extLst>
                <a:ext uri="{FF2B5EF4-FFF2-40B4-BE49-F238E27FC236}">
                  <a16:creationId xmlns:a16="http://schemas.microsoft.com/office/drawing/2014/main" id="{0F1F56FD-6EE1-9F4C-B67E-3A7324AD0F0A}"/>
                </a:ext>
              </a:extLst>
            </p:cNvPr>
            <p:cNvSpPr/>
            <p:nvPr/>
          </p:nvSpPr>
          <p:spPr>
            <a:xfrm>
              <a:off x="5467685" y="2996685"/>
              <a:ext cx="180234" cy="94615"/>
            </a:xfrm>
            <a:custGeom>
              <a:avLst/>
              <a:gdLst/>
              <a:ahLst/>
              <a:cxnLst/>
              <a:rect l="0" t="0" r="0" b="0"/>
              <a:pathLst>
                <a:path w="180234" h="94615">
                  <a:moveTo>
                    <a:pt x="22995" y="15477"/>
                  </a:moveTo>
                  <a:lnTo>
                    <a:pt x="27896" y="15482"/>
                  </a:lnTo>
                  <a:lnTo>
                    <a:pt x="29752" y="15490"/>
                  </a:lnTo>
                  <a:lnTo>
                    <a:pt x="29805" y="15296"/>
                  </a:lnTo>
                  <a:lnTo>
                    <a:pt x="29694" y="14432"/>
                  </a:lnTo>
                  <a:lnTo>
                    <a:pt x="30378" y="14306"/>
                  </a:lnTo>
                  <a:lnTo>
                    <a:pt x="30446" y="9576"/>
                  </a:lnTo>
                  <a:lnTo>
                    <a:pt x="32841" y="9587"/>
                  </a:lnTo>
                  <a:lnTo>
                    <a:pt x="32881" y="4848"/>
                  </a:lnTo>
                  <a:lnTo>
                    <a:pt x="35365" y="4890"/>
                  </a:lnTo>
                  <a:lnTo>
                    <a:pt x="36784" y="4897"/>
                  </a:lnTo>
                  <a:lnTo>
                    <a:pt x="36587" y="5095"/>
                  </a:lnTo>
                  <a:lnTo>
                    <a:pt x="35807" y="5292"/>
                  </a:lnTo>
                  <a:lnTo>
                    <a:pt x="35106" y="6770"/>
                  </a:lnTo>
                  <a:lnTo>
                    <a:pt x="35113" y="7005"/>
                  </a:lnTo>
                  <a:lnTo>
                    <a:pt x="35230" y="7256"/>
                  </a:lnTo>
                  <a:lnTo>
                    <a:pt x="38912" y="7260"/>
                  </a:lnTo>
                  <a:lnTo>
                    <a:pt x="38914" y="9619"/>
                  </a:lnTo>
                  <a:lnTo>
                    <a:pt x="47531" y="9657"/>
                  </a:lnTo>
                  <a:lnTo>
                    <a:pt x="47531" y="12028"/>
                  </a:lnTo>
                  <a:lnTo>
                    <a:pt x="49975" y="12014"/>
                  </a:lnTo>
                  <a:lnTo>
                    <a:pt x="49995" y="8500"/>
                  </a:lnTo>
                  <a:lnTo>
                    <a:pt x="51913" y="8487"/>
                  </a:lnTo>
                  <a:lnTo>
                    <a:pt x="51912" y="7949"/>
                  </a:lnTo>
                  <a:lnTo>
                    <a:pt x="51505" y="7949"/>
                  </a:lnTo>
                  <a:lnTo>
                    <a:pt x="51504" y="7318"/>
                  </a:lnTo>
                  <a:lnTo>
                    <a:pt x="54401" y="7278"/>
                  </a:lnTo>
                  <a:lnTo>
                    <a:pt x="54971" y="8071"/>
                  </a:lnTo>
                  <a:lnTo>
                    <a:pt x="55346" y="8450"/>
                  </a:lnTo>
                  <a:lnTo>
                    <a:pt x="56643" y="8461"/>
                  </a:lnTo>
                  <a:lnTo>
                    <a:pt x="57511" y="8453"/>
                  </a:lnTo>
                  <a:lnTo>
                    <a:pt x="58007" y="7812"/>
                  </a:lnTo>
                  <a:lnTo>
                    <a:pt x="58149" y="7429"/>
                  </a:lnTo>
                  <a:lnTo>
                    <a:pt x="58464" y="7239"/>
                  </a:lnTo>
                  <a:lnTo>
                    <a:pt x="59710" y="7253"/>
                  </a:lnTo>
                  <a:lnTo>
                    <a:pt x="59729" y="4916"/>
                  </a:lnTo>
                  <a:lnTo>
                    <a:pt x="65813" y="4894"/>
                  </a:lnTo>
                  <a:lnTo>
                    <a:pt x="66993" y="4894"/>
                  </a:lnTo>
                  <a:lnTo>
                    <a:pt x="70866" y="4868"/>
                  </a:lnTo>
                  <a:lnTo>
                    <a:pt x="70903" y="5142"/>
                  </a:lnTo>
                  <a:lnTo>
                    <a:pt x="71354" y="6050"/>
                  </a:lnTo>
                  <a:lnTo>
                    <a:pt x="71935" y="6797"/>
                  </a:lnTo>
                  <a:lnTo>
                    <a:pt x="72343" y="7039"/>
                  </a:lnTo>
                  <a:lnTo>
                    <a:pt x="72407" y="7266"/>
                  </a:lnTo>
                  <a:lnTo>
                    <a:pt x="73127" y="7258"/>
                  </a:lnTo>
                  <a:lnTo>
                    <a:pt x="73130" y="4858"/>
                  </a:lnTo>
                  <a:lnTo>
                    <a:pt x="88988" y="4918"/>
                  </a:lnTo>
                  <a:lnTo>
                    <a:pt x="93929" y="4861"/>
                  </a:lnTo>
                  <a:lnTo>
                    <a:pt x="96704" y="4826"/>
                  </a:lnTo>
                  <a:lnTo>
                    <a:pt x="98832" y="4794"/>
                  </a:lnTo>
                  <a:lnTo>
                    <a:pt x="98837" y="2401"/>
                  </a:lnTo>
                  <a:lnTo>
                    <a:pt x="97537" y="2401"/>
                  </a:lnTo>
                  <a:lnTo>
                    <a:pt x="97302" y="2605"/>
                  </a:lnTo>
                  <a:lnTo>
                    <a:pt x="96925" y="2683"/>
                  </a:lnTo>
                  <a:lnTo>
                    <a:pt x="96360" y="2457"/>
                  </a:lnTo>
                  <a:lnTo>
                    <a:pt x="96729" y="2535"/>
                  </a:lnTo>
                  <a:lnTo>
                    <a:pt x="97310" y="2337"/>
                  </a:lnTo>
                  <a:lnTo>
                    <a:pt x="97372" y="2162"/>
                  </a:lnTo>
                  <a:lnTo>
                    <a:pt x="96787" y="1913"/>
                  </a:lnTo>
                  <a:lnTo>
                    <a:pt x="96602" y="1678"/>
                  </a:lnTo>
                  <a:lnTo>
                    <a:pt x="96575" y="1515"/>
                  </a:lnTo>
                  <a:lnTo>
                    <a:pt x="97518" y="964"/>
                  </a:lnTo>
                  <a:lnTo>
                    <a:pt x="98642" y="39"/>
                  </a:lnTo>
                  <a:lnTo>
                    <a:pt x="103650" y="0"/>
                  </a:lnTo>
                  <a:lnTo>
                    <a:pt x="102487" y="2395"/>
                  </a:lnTo>
                  <a:lnTo>
                    <a:pt x="102486" y="4762"/>
                  </a:lnTo>
                  <a:lnTo>
                    <a:pt x="102741" y="4757"/>
                  </a:lnTo>
                  <a:lnTo>
                    <a:pt x="103381" y="4743"/>
                  </a:lnTo>
                  <a:lnTo>
                    <a:pt x="108611" y="4776"/>
                  </a:lnTo>
                  <a:lnTo>
                    <a:pt x="108627" y="7178"/>
                  </a:lnTo>
                  <a:lnTo>
                    <a:pt x="113506" y="7204"/>
                  </a:lnTo>
                  <a:lnTo>
                    <a:pt x="113503" y="6419"/>
                  </a:lnTo>
                  <a:lnTo>
                    <a:pt x="113806" y="6311"/>
                  </a:lnTo>
                  <a:lnTo>
                    <a:pt x="114736" y="6307"/>
                  </a:lnTo>
                  <a:lnTo>
                    <a:pt x="115348" y="6776"/>
                  </a:lnTo>
                  <a:lnTo>
                    <a:pt x="115975" y="6633"/>
                  </a:lnTo>
                  <a:lnTo>
                    <a:pt x="115979" y="4828"/>
                  </a:lnTo>
                  <a:lnTo>
                    <a:pt x="120327" y="4852"/>
                  </a:lnTo>
                  <a:lnTo>
                    <a:pt x="120325" y="7198"/>
                  </a:lnTo>
                  <a:lnTo>
                    <a:pt x="121547" y="7220"/>
                  </a:lnTo>
                  <a:lnTo>
                    <a:pt x="121587" y="9572"/>
                  </a:lnTo>
                  <a:lnTo>
                    <a:pt x="125231" y="9541"/>
                  </a:lnTo>
                  <a:lnTo>
                    <a:pt x="125227" y="7769"/>
                  </a:lnTo>
                  <a:lnTo>
                    <a:pt x="127684" y="7762"/>
                  </a:lnTo>
                  <a:lnTo>
                    <a:pt x="127680" y="7045"/>
                  </a:lnTo>
                  <a:lnTo>
                    <a:pt x="127678" y="6567"/>
                  </a:lnTo>
                  <a:lnTo>
                    <a:pt x="127673" y="5785"/>
                  </a:lnTo>
                  <a:lnTo>
                    <a:pt x="127669" y="4801"/>
                  </a:lnTo>
                  <a:lnTo>
                    <a:pt x="130115" y="4787"/>
                  </a:lnTo>
                  <a:lnTo>
                    <a:pt x="130125" y="7155"/>
                  </a:lnTo>
                  <a:lnTo>
                    <a:pt x="132571" y="7137"/>
                  </a:lnTo>
                  <a:lnTo>
                    <a:pt x="134989" y="7142"/>
                  </a:lnTo>
                  <a:lnTo>
                    <a:pt x="135030" y="9513"/>
                  </a:lnTo>
                  <a:lnTo>
                    <a:pt x="139990" y="9482"/>
                  </a:lnTo>
                  <a:lnTo>
                    <a:pt x="139993" y="7118"/>
                  </a:lnTo>
                  <a:lnTo>
                    <a:pt x="142473" y="7121"/>
                  </a:lnTo>
                  <a:lnTo>
                    <a:pt x="142481" y="11257"/>
                  </a:lnTo>
                  <a:lnTo>
                    <a:pt x="144297" y="11279"/>
                  </a:lnTo>
                  <a:lnTo>
                    <a:pt x="143965" y="10598"/>
                  </a:lnTo>
                  <a:lnTo>
                    <a:pt x="143949" y="10170"/>
                  </a:lnTo>
                  <a:lnTo>
                    <a:pt x="144534" y="9154"/>
                  </a:lnTo>
                  <a:lnTo>
                    <a:pt x="144944" y="8959"/>
                  </a:lnTo>
                  <a:lnTo>
                    <a:pt x="144957" y="7728"/>
                  </a:lnTo>
                  <a:lnTo>
                    <a:pt x="148663" y="7654"/>
                  </a:lnTo>
                  <a:lnTo>
                    <a:pt x="148680" y="5122"/>
                  </a:lnTo>
                  <a:lnTo>
                    <a:pt x="148511" y="4832"/>
                  </a:lnTo>
                  <a:lnTo>
                    <a:pt x="148472" y="4635"/>
                  </a:lnTo>
                  <a:lnTo>
                    <a:pt x="157104" y="4601"/>
                  </a:lnTo>
                  <a:lnTo>
                    <a:pt x="157131" y="7058"/>
                  </a:lnTo>
                  <a:lnTo>
                    <a:pt x="159834" y="7047"/>
                  </a:lnTo>
                  <a:lnTo>
                    <a:pt x="159865" y="8193"/>
                  </a:lnTo>
                  <a:lnTo>
                    <a:pt x="160134" y="8227"/>
                  </a:lnTo>
                  <a:lnTo>
                    <a:pt x="160207" y="11826"/>
                  </a:lnTo>
                  <a:lnTo>
                    <a:pt x="162936" y="11793"/>
                  </a:lnTo>
                  <a:lnTo>
                    <a:pt x="163094" y="10572"/>
                  </a:lnTo>
                  <a:lnTo>
                    <a:pt x="163279" y="9965"/>
                  </a:lnTo>
                  <a:lnTo>
                    <a:pt x="163899" y="7014"/>
                  </a:lnTo>
                  <a:lnTo>
                    <a:pt x="169067" y="6900"/>
                  </a:lnTo>
                  <a:lnTo>
                    <a:pt x="169109" y="6646"/>
                  </a:lnTo>
                  <a:lnTo>
                    <a:pt x="176883" y="6610"/>
                  </a:lnTo>
                  <a:lnTo>
                    <a:pt x="175522" y="5640"/>
                  </a:lnTo>
                  <a:lnTo>
                    <a:pt x="178023" y="5635"/>
                  </a:lnTo>
                  <a:lnTo>
                    <a:pt x="178015" y="4321"/>
                  </a:lnTo>
                  <a:lnTo>
                    <a:pt x="180027" y="4266"/>
                  </a:lnTo>
                  <a:lnTo>
                    <a:pt x="180038" y="16007"/>
                  </a:lnTo>
                  <a:lnTo>
                    <a:pt x="180047" y="16865"/>
                  </a:lnTo>
                  <a:lnTo>
                    <a:pt x="180049" y="17150"/>
                  </a:lnTo>
                  <a:lnTo>
                    <a:pt x="180049" y="18480"/>
                  </a:lnTo>
                  <a:lnTo>
                    <a:pt x="180048" y="20757"/>
                  </a:lnTo>
                  <a:lnTo>
                    <a:pt x="180057" y="24316"/>
                  </a:lnTo>
                  <a:lnTo>
                    <a:pt x="180077" y="32382"/>
                  </a:lnTo>
                  <a:lnTo>
                    <a:pt x="180083" y="34954"/>
                  </a:lnTo>
                  <a:lnTo>
                    <a:pt x="180085" y="35534"/>
                  </a:lnTo>
                  <a:lnTo>
                    <a:pt x="180095" y="39768"/>
                  </a:lnTo>
                  <a:lnTo>
                    <a:pt x="180122" y="42245"/>
                  </a:lnTo>
                  <a:lnTo>
                    <a:pt x="180139" y="42817"/>
                  </a:lnTo>
                  <a:lnTo>
                    <a:pt x="180159" y="48744"/>
                  </a:lnTo>
                  <a:lnTo>
                    <a:pt x="180161" y="49137"/>
                  </a:lnTo>
                  <a:lnTo>
                    <a:pt x="180165" y="50400"/>
                  </a:lnTo>
                  <a:lnTo>
                    <a:pt x="180185" y="56173"/>
                  </a:lnTo>
                  <a:lnTo>
                    <a:pt x="180194" y="59127"/>
                  </a:lnTo>
                  <a:lnTo>
                    <a:pt x="180194" y="59259"/>
                  </a:lnTo>
                  <a:lnTo>
                    <a:pt x="180191" y="62204"/>
                  </a:lnTo>
                  <a:lnTo>
                    <a:pt x="180215" y="65690"/>
                  </a:lnTo>
                  <a:lnTo>
                    <a:pt x="180221" y="66638"/>
                  </a:lnTo>
                  <a:lnTo>
                    <a:pt x="180226" y="67315"/>
                  </a:lnTo>
                  <a:lnTo>
                    <a:pt x="180234" y="67936"/>
                  </a:lnTo>
                  <a:lnTo>
                    <a:pt x="180232" y="69199"/>
                  </a:lnTo>
                  <a:lnTo>
                    <a:pt x="179966" y="69250"/>
                  </a:lnTo>
                  <a:lnTo>
                    <a:pt x="179660" y="69570"/>
                  </a:lnTo>
                  <a:lnTo>
                    <a:pt x="179236" y="69577"/>
                  </a:lnTo>
                  <a:lnTo>
                    <a:pt x="178632" y="69175"/>
                  </a:lnTo>
                  <a:lnTo>
                    <a:pt x="177504" y="68081"/>
                  </a:lnTo>
                  <a:lnTo>
                    <a:pt x="177699" y="67150"/>
                  </a:lnTo>
                  <a:lnTo>
                    <a:pt x="177434" y="66794"/>
                  </a:lnTo>
                  <a:lnTo>
                    <a:pt x="177232" y="66785"/>
                  </a:lnTo>
                  <a:lnTo>
                    <a:pt x="177228" y="67987"/>
                  </a:lnTo>
                  <a:lnTo>
                    <a:pt x="173649" y="67977"/>
                  </a:lnTo>
                  <a:lnTo>
                    <a:pt x="173606" y="65644"/>
                  </a:lnTo>
                  <a:lnTo>
                    <a:pt x="171816" y="65674"/>
                  </a:lnTo>
                  <a:lnTo>
                    <a:pt x="171770" y="65897"/>
                  </a:lnTo>
                  <a:lnTo>
                    <a:pt x="171109" y="66281"/>
                  </a:lnTo>
                  <a:lnTo>
                    <a:pt x="170623" y="66330"/>
                  </a:lnTo>
                  <a:lnTo>
                    <a:pt x="170631" y="67382"/>
                  </a:lnTo>
                  <a:lnTo>
                    <a:pt x="168248" y="67428"/>
                  </a:lnTo>
                  <a:lnTo>
                    <a:pt x="168206" y="67153"/>
                  </a:lnTo>
                  <a:lnTo>
                    <a:pt x="166365" y="65053"/>
                  </a:lnTo>
                  <a:lnTo>
                    <a:pt x="164571" y="65041"/>
                  </a:lnTo>
                  <a:lnTo>
                    <a:pt x="164506" y="65633"/>
                  </a:lnTo>
                  <a:lnTo>
                    <a:pt x="162769" y="65636"/>
                  </a:lnTo>
                  <a:lnTo>
                    <a:pt x="161082" y="65629"/>
                  </a:lnTo>
                  <a:lnTo>
                    <a:pt x="161143" y="65081"/>
                  </a:lnTo>
                  <a:lnTo>
                    <a:pt x="157368" y="65182"/>
                  </a:lnTo>
                  <a:lnTo>
                    <a:pt x="157100" y="65394"/>
                  </a:lnTo>
                  <a:lnTo>
                    <a:pt x="157035" y="65685"/>
                  </a:lnTo>
                  <a:lnTo>
                    <a:pt x="156859" y="65800"/>
                  </a:lnTo>
                  <a:lnTo>
                    <a:pt x="155979" y="65227"/>
                  </a:lnTo>
                  <a:lnTo>
                    <a:pt x="155306" y="65224"/>
                  </a:lnTo>
                  <a:lnTo>
                    <a:pt x="155011" y="64993"/>
                  </a:lnTo>
                  <a:lnTo>
                    <a:pt x="154644" y="64513"/>
                  </a:lnTo>
                  <a:lnTo>
                    <a:pt x="154108" y="64011"/>
                  </a:lnTo>
                  <a:lnTo>
                    <a:pt x="153661" y="64022"/>
                  </a:lnTo>
                  <a:lnTo>
                    <a:pt x="153546" y="64156"/>
                  </a:lnTo>
                  <a:lnTo>
                    <a:pt x="153542" y="64327"/>
                  </a:lnTo>
                  <a:lnTo>
                    <a:pt x="153690" y="68816"/>
                  </a:lnTo>
                  <a:lnTo>
                    <a:pt x="148227" y="68871"/>
                  </a:lnTo>
                  <a:lnTo>
                    <a:pt x="147984" y="68894"/>
                  </a:lnTo>
                  <a:lnTo>
                    <a:pt x="145187" y="69002"/>
                  </a:lnTo>
                  <a:lnTo>
                    <a:pt x="142935" y="69102"/>
                  </a:lnTo>
                  <a:lnTo>
                    <a:pt x="139155" y="69257"/>
                  </a:lnTo>
                  <a:lnTo>
                    <a:pt x="138905" y="69534"/>
                  </a:lnTo>
                  <a:lnTo>
                    <a:pt x="138901" y="69895"/>
                  </a:lnTo>
                  <a:lnTo>
                    <a:pt x="139169" y="70151"/>
                  </a:lnTo>
                  <a:lnTo>
                    <a:pt x="139274" y="74124"/>
                  </a:lnTo>
                  <a:lnTo>
                    <a:pt x="138657" y="74019"/>
                  </a:lnTo>
                  <a:lnTo>
                    <a:pt x="136216" y="73604"/>
                  </a:lnTo>
                  <a:lnTo>
                    <a:pt x="136114" y="69383"/>
                  </a:lnTo>
                  <a:lnTo>
                    <a:pt x="132578" y="69496"/>
                  </a:lnTo>
                  <a:lnTo>
                    <a:pt x="132597" y="70658"/>
                  </a:lnTo>
                  <a:lnTo>
                    <a:pt x="130773" y="70717"/>
                  </a:lnTo>
                  <a:lnTo>
                    <a:pt x="130543" y="72318"/>
                  </a:lnTo>
                  <a:lnTo>
                    <a:pt x="130772" y="73081"/>
                  </a:lnTo>
                  <a:lnTo>
                    <a:pt x="130394" y="73732"/>
                  </a:lnTo>
                  <a:lnTo>
                    <a:pt x="130627" y="74533"/>
                  </a:lnTo>
                  <a:lnTo>
                    <a:pt x="130627" y="75017"/>
                  </a:lnTo>
                  <a:lnTo>
                    <a:pt x="130529" y="75463"/>
                  </a:lnTo>
                  <a:lnTo>
                    <a:pt x="127180" y="75491"/>
                  </a:lnTo>
                  <a:lnTo>
                    <a:pt x="126816" y="75057"/>
                  </a:lnTo>
                  <a:lnTo>
                    <a:pt x="126789" y="74391"/>
                  </a:lnTo>
                  <a:lnTo>
                    <a:pt x="126082" y="73527"/>
                  </a:lnTo>
                  <a:lnTo>
                    <a:pt x="125952" y="69619"/>
                  </a:lnTo>
                  <a:lnTo>
                    <a:pt x="124733" y="69632"/>
                  </a:lnTo>
                  <a:lnTo>
                    <a:pt x="117753" y="69715"/>
                  </a:lnTo>
                  <a:lnTo>
                    <a:pt x="117806" y="73489"/>
                  </a:lnTo>
                  <a:lnTo>
                    <a:pt x="117213" y="73320"/>
                  </a:lnTo>
                  <a:lnTo>
                    <a:pt x="117154" y="68544"/>
                  </a:lnTo>
                  <a:lnTo>
                    <a:pt x="116684" y="68559"/>
                  </a:lnTo>
                  <a:lnTo>
                    <a:pt x="116045" y="68864"/>
                  </a:lnTo>
                  <a:lnTo>
                    <a:pt x="113143" y="68852"/>
                  </a:lnTo>
                  <a:lnTo>
                    <a:pt x="113093" y="70077"/>
                  </a:lnTo>
                  <a:lnTo>
                    <a:pt x="113127" y="72116"/>
                  </a:lnTo>
                  <a:lnTo>
                    <a:pt x="111357" y="71673"/>
                  </a:lnTo>
                  <a:lnTo>
                    <a:pt x="111319" y="74856"/>
                  </a:lnTo>
                  <a:lnTo>
                    <a:pt x="113731" y="74797"/>
                  </a:lnTo>
                  <a:lnTo>
                    <a:pt x="113728" y="76060"/>
                  </a:lnTo>
                  <a:lnTo>
                    <a:pt x="112523" y="76315"/>
                  </a:lnTo>
                  <a:lnTo>
                    <a:pt x="111564" y="76840"/>
                  </a:lnTo>
                  <a:lnTo>
                    <a:pt x="111319" y="77124"/>
                  </a:lnTo>
                  <a:lnTo>
                    <a:pt x="111304" y="81884"/>
                  </a:lnTo>
                  <a:lnTo>
                    <a:pt x="109257" y="81910"/>
                  </a:lnTo>
                  <a:lnTo>
                    <a:pt x="109273" y="82651"/>
                  </a:lnTo>
                  <a:lnTo>
                    <a:pt x="109200" y="83206"/>
                  </a:lnTo>
                  <a:lnTo>
                    <a:pt x="108826" y="84274"/>
                  </a:lnTo>
                  <a:lnTo>
                    <a:pt x="107475" y="84287"/>
                  </a:lnTo>
                  <a:lnTo>
                    <a:pt x="107478" y="84442"/>
                  </a:lnTo>
                  <a:lnTo>
                    <a:pt x="107914" y="85395"/>
                  </a:lnTo>
                  <a:lnTo>
                    <a:pt x="107784" y="86158"/>
                  </a:lnTo>
                  <a:lnTo>
                    <a:pt x="107570" y="86687"/>
                  </a:lnTo>
                  <a:lnTo>
                    <a:pt x="105616" y="86710"/>
                  </a:lnTo>
                  <a:lnTo>
                    <a:pt x="105100" y="88366"/>
                  </a:lnTo>
                  <a:lnTo>
                    <a:pt x="104463" y="89122"/>
                  </a:lnTo>
                  <a:lnTo>
                    <a:pt x="103892" y="89116"/>
                  </a:lnTo>
                  <a:lnTo>
                    <a:pt x="103925" y="86737"/>
                  </a:lnTo>
                  <a:lnTo>
                    <a:pt x="101423" y="86743"/>
                  </a:lnTo>
                  <a:lnTo>
                    <a:pt x="101022" y="86822"/>
                  </a:lnTo>
                  <a:lnTo>
                    <a:pt x="99839" y="86836"/>
                  </a:lnTo>
                  <a:lnTo>
                    <a:pt x="96429" y="86912"/>
                  </a:lnTo>
                  <a:lnTo>
                    <a:pt x="96811" y="86243"/>
                  </a:lnTo>
                  <a:lnTo>
                    <a:pt x="96983" y="85409"/>
                  </a:lnTo>
                  <a:lnTo>
                    <a:pt x="96754" y="85152"/>
                  </a:lnTo>
                  <a:lnTo>
                    <a:pt x="95979" y="84821"/>
                  </a:lnTo>
                  <a:lnTo>
                    <a:pt x="94642" y="83931"/>
                  </a:lnTo>
                  <a:lnTo>
                    <a:pt x="94383" y="83470"/>
                  </a:lnTo>
                  <a:lnTo>
                    <a:pt x="94005" y="83377"/>
                  </a:lnTo>
                  <a:lnTo>
                    <a:pt x="91072" y="83444"/>
                  </a:lnTo>
                  <a:lnTo>
                    <a:pt x="91060" y="81878"/>
                  </a:lnTo>
                  <a:lnTo>
                    <a:pt x="90819" y="81684"/>
                  </a:lnTo>
                  <a:lnTo>
                    <a:pt x="90296" y="81666"/>
                  </a:lnTo>
                  <a:lnTo>
                    <a:pt x="89746" y="81923"/>
                  </a:lnTo>
                  <a:lnTo>
                    <a:pt x="88711" y="81990"/>
                  </a:lnTo>
                  <a:lnTo>
                    <a:pt x="88690" y="81716"/>
                  </a:lnTo>
                  <a:lnTo>
                    <a:pt x="88936" y="81536"/>
                  </a:lnTo>
                  <a:lnTo>
                    <a:pt x="89287" y="81394"/>
                  </a:lnTo>
                  <a:lnTo>
                    <a:pt x="89658" y="81536"/>
                  </a:lnTo>
                  <a:lnTo>
                    <a:pt x="90040" y="81349"/>
                  </a:lnTo>
                  <a:lnTo>
                    <a:pt x="90311" y="80988"/>
                  </a:lnTo>
                  <a:lnTo>
                    <a:pt x="90291" y="80742"/>
                  </a:lnTo>
                  <a:lnTo>
                    <a:pt x="90872" y="80277"/>
                  </a:lnTo>
                  <a:lnTo>
                    <a:pt x="92159" y="80157"/>
                  </a:lnTo>
                  <a:lnTo>
                    <a:pt x="92312" y="80120"/>
                  </a:lnTo>
                  <a:lnTo>
                    <a:pt x="92518" y="79878"/>
                  </a:lnTo>
                  <a:lnTo>
                    <a:pt x="92323" y="79443"/>
                  </a:lnTo>
                  <a:lnTo>
                    <a:pt x="91632" y="78896"/>
                  </a:lnTo>
                  <a:lnTo>
                    <a:pt x="90573" y="78133"/>
                  </a:lnTo>
                  <a:lnTo>
                    <a:pt x="89407" y="77423"/>
                  </a:lnTo>
                  <a:lnTo>
                    <a:pt x="87623" y="77312"/>
                  </a:lnTo>
                  <a:lnTo>
                    <a:pt x="87279" y="77595"/>
                  </a:lnTo>
                  <a:lnTo>
                    <a:pt x="86534" y="77996"/>
                  </a:lnTo>
                  <a:lnTo>
                    <a:pt x="85044" y="78089"/>
                  </a:lnTo>
                  <a:lnTo>
                    <a:pt x="85045" y="77385"/>
                  </a:lnTo>
                  <a:lnTo>
                    <a:pt x="88162" y="75750"/>
                  </a:lnTo>
                  <a:lnTo>
                    <a:pt x="88172" y="75015"/>
                  </a:lnTo>
                  <a:lnTo>
                    <a:pt x="87465" y="74993"/>
                  </a:lnTo>
                  <a:lnTo>
                    <a:pt x="87463" y="72715"/>
                  </a:lnTo>
                  <a:lnTo>
                    <a:pt x="87053" y="72585"/>
                  </a:lnTo>
                  <a:lnTo>
                    <a:pt x="85677" y="72640"/>
                  </a:lnTo>
                  <a:lnTo>
                    <a:pt x="85081" y="72654"/>
                  </a:lnTo>
                  <a:lnTo>
                    <a:pt x="84572" y="73309"/>
                  </a:lnTo>
                  <a:lnTo>
                    <a:pt x="83999" y="73763"/>
                  </a:lnTo>
                  <a:lnTo>
                    <a:pt x="82653" y="73867"/>
                  </a:lnTo>
                  <a:lnTo>
                    <a:pt x="82645" y="76212"/>
                  </a:lnTo>
                  <a:lnTo>
                    <a:pt x="79630" y="76219"/>
                  </a:lnTo>
                  <a:lnTo>
                    <a:pt x="79634" y="79353"/>
                  </a:lnTo>
                  <a:lnTo>
                    <a:pt x="77227" y="79357"/>
                  </a:lnTo>
                  <a:lnTo>
                    <a:pt x="77223" y="81121"/>
                  </a:lnTo>
                  <a:lnTo>
                    <a:pt x="74576" y="81125"/>
                  </a:lnTo>
                  <a:lnTo>
                    <a:pt x="74201" y="81458"/>
                  </a:lnTo>
                  <a:lnTo>
                    <a:pt x="74158" y="83493"/>
                  </a:lnTo>
                  <a:lnTo>
                    <a:pt x="73389" y="83496"/>
                  </a:lnTo>
                  <a:lnTo>
                    <a:pt x="73264" y="84093"/>
                  </a:lnTo>
                  <a:lnTo>
                    <a:pt x="73963" y="84682"/>
                  </a:lnTo>
                  <a:lnTo>
                    <a:pt x="72996" y="84680"/>
                  </a:lnTo>
                  <a:lnTo>
                    <a:pt x="72989" y="86750"/>
                  </a:lnTo>
                  <a:lnTo>
                    <a:pt x="72708" y="86744"/>
                  </a:lnTo>
                  <a:lnTo>
                    <a:pt x="72711" y="87067"/>
                  </a:lnTo>
                  <a:lnTo>
                    <a:pt x="67609" y="87064"/>
                  </a:lnTo>
                  <a:lnTo>
                    <a:pt x="63360" y="87052"/>
                  </a:lnTo>
                  <a:lnTo>
                    <a:pt x="60615" y="87157"/>
                  </a:lnTo>
                  <a:lnTo>
                    <a:pt x="59346" y="87058"/>
                  </a:lnTo>
                  <a:lnTo>
                    <a:pt x="59238" y="86385"/>
                  </a:lnTo>
                  <a:lnTo>
                    <a:pt x="59130" y="85895"/>
                  </a:lnTo>
                  <a:lnTo>
                    <a:pt x="58936" y="85904"/>
                  </a:lnTo>
                  <a:lnTo>
                    <a:pt x="59226" y="87049"/>
                  </a:lnTo>
                  <a:lnTo>
                    <a:pt x="58619" y="87008"/>
                  </a:lnTo>
                  <a:lnTo>
                    <a:pt x="58634" y="85249"/>
                  </a:lnTo>
                  <a:lnTo>
                    <a:pt x="56744" y="85217"/>
                  </a:lnTo>
                  <a:lnTo>
                    <a:pt x="56762" y="89361"/>
                  </a:lnTo>
                  <a:lnTo>
                    <a:pt x="52683" y="89349"/>
                  </a:lnTo>
                  <a:lnTo>
                    <a:pt x="52521" y="89636"/>
                  </a:lnTo>
                  <a:lnTo>
                    <a:pt x="52538" y="92139"/>
                  </a:lnTo>
                  <a:lnTo>
                    <a:pt x="52201" y="91951"/>
                  </a:lnTo>
                  <a:lnTo>
                    <a:pt x="52128" y="91795"/>
                  </a:lnTo>
                  <a:lnTo>
                    <a:pt x="51982" y="91703"/>
                  </a:lnTo>
                  <a:lnTo>
                    <a:pt x="50670" y="91715"/>
                  </a:lnTo>
                  <a:lnTo>
                    <a:pt x="49751" y="92483"/>
                  </a:lnTo>
                  <a:lnTo>
                    <a:pt x="49037" y="93279"/>
                  </a:lnTo>
                  <a:lnTo>
                    <a:pt x="48934" y="93521"/>
                  </a:lnTo>
                  <a:lnTo>
                    <a:pt x="49041" y="94321"/>
                  </a:lnTo>
                  <a:lnTo>
                    <a:pt x="48850" y="94615"/>
                  </a:lnTo>
                  <a:lnTo>
                    <a:pt x="48801" y="94381"/>
                  </a:lnTo>
                  <a:lnTo>
                    <a:pt x="48595" y="94184"/>
                  </a:lnTo>
                  <a:lnTo>
                    <a:pt x="48434" y="94072"/>
                  </a:lnTo>
                  <a:lnTo>
                    <a:pt x="47969" y="93990"/>
                  </a:lnTo>
                  <a:lnTo>
                    <a:pt x="47339" y="93428"/>
                  </a:lnTo>
                  <a:lnTo>
                    <a:pt x="46763" y="92040"/>
                  </a:lnTo>
                  <a:lnTo>
                    <a:pt x="46844" y="91671"/>
                  </a:lnTo>
                  <a:lnTo>
                    <a:pt x="46653" y="91422"/>
                  </a:lnTo>
                  <a:lnTo>
                    <a:pt x="46962" y="91079"/>
                  </a:lnTo>
                  <a:lnTo>
                    <a:pt x="46878" y="90372"/>
                  </a:lnTo>
                  <a:lnTo>
                    <a:pt x="46637" y="90249"/>
                  </a:lnTo>
                  <a:lnTo>
                    <a:pt x="46030" y="90283"/>
                  </a:lnTo>
                  <a:lnTo>
                    <a:pt x="45901" y="90119"/>
                  </a:lnTo>
                  <a:lnTo>
                    <a:pt x="45798" y="89546"/>
                  </a:lnTo>
                  <a:lnTo>
                    <a:pt x="46030" y="89103"/>
                  </a:lnTo>
                  <a:lnTo>
                    <a:pt x="46313" y="88872"/>
                  </a:lnTo>
                  <a:lnTo>
                    <a:pt x="46507" y="88109"/>
                  </a:lnTo>
                  <a:lnTo>
                    <a:pt x="46347" y="87305"/>
                  </a:lnTo>
                  <a:lnTo>
                    <a:pt x="46118" y="86977"/>
                  </a:lnTo>
                  <a:lnTo>
                    <a:pt x="41665" y="86903"/>
                  </a:lnTo>
                  <a:lnTo>
                    <a:pt x="41647" y="85138"/>
                  </a:lnTo>
                  <a:lnTo>
                    <a:pt x="40456" y="85227"/>
                  </a:lnTo>
                  <a:lnTo>
                    <a:pt x="40437" y="85715"/>
                  </a:lnTo>
                  <a:lnTo>
                    <a:pt x="39242" y="85727"/>
                  </a:lnTo>
                  <a:lnTo>
                    <a:pt x="39190" y="82161"/>
                  </a:lnTo>
                  <a:lnTo>
                    <a:pt x="30704" y="82143"/>
                  </a:lnTo>
                  <a:lnTo>
                    <a:pt x="26965" y="82055"/>
                  </a:lnTo>
                  <a:lnTo>
                    <a:pt x="26946" y="80972"/>
                  </a:lnTo>
                  <a:lnTo>
                    <a:pt x="27236" y="80890"/>
                  </a:lnTo>
                  <a:lnTo>
                    <a:pt x="28179" y="80886"/>
                  </a:lnTo>
                  <a:lnTo>
                    <a:pt x="28160" y="80141"/>
                  </a:lnTo>
                  <a:lnTo>
                    <a:pt x="28802" y="79940"/>
                  </a:lnTo>
                  <a:lnTo>
                    <a:pt x="29401" y="79851"/>
                  </a:lnTo>
                  <a:lnTo>
                    <a:pt x="30051" y="79267"/>
                  </a:lnTo>
                  <a:lnTo>
                    <a:pt x="30616" y="78626"/>
                  </a:lnTo>
                  <a:lnTo>
                    <a:pt x="30605" y="77365"/>
                  </a:lnTo>
                  <a:lnTo>
                    <a:pt x="29371" y="77354"/>
                  </a:lnTo>
                  <a:lnTo>
                    <a:pt x="29373" y="76563"/>
                  </a:lnTo>
                  <a:lnTo>
                    <a:pt x="29057" y="76349"/>
                  </a:lnTo>
                  <a:lnTo>
                    <a:pt x="28163" y="75932"/>
                  </a:lnTo>
                  <a:lnTo>
                    <a:pt x="27387" y="75761"/>
                  </a:lnTo>
                  <a:lnTo>
                    <a:pt x="26845" y="75758"/>
                  </a:lnTo>
                  <a:lnTo>
                    <a:pt x="26715" y="75657"/>
                  </a:lnTo>
                  <a:lnTo>
                    <a:pt x="26237" y="75616"/>
                  </a:lnTo>
                  <a:lnTo>
                    <a:pt x="25740" y="75453"/>
                  </a:lnTo>
                  <a:lnTo>
                    <a:pt x="24968" y="74984"/>
                  </a:lnTo>
                  <a:lnTo>
                    <a:pt x="25530" y="74560"/>
                  </a:lnTo>
                  <a:lnTo>
                    <a:pt x="25660" y="74578"/>
                  </a:lnTo>
                  <a:lnTo>
                    <a:pt x="25916" y="74865"/>
                  </a:lnTo>
                  <a:lnTo>
                    <a:pt x="26145" y="74972"/>
                  </a:lnTo>
                  <a:lnTo>
                    <a:pt x="26577" y="74942"/>
                  </a:lnTo>
                  <a:lnTo>
                    <a:pt x="27337" y="74458"/>
                  </a:lnTo>
                  <a:lnTo>
                    <a:pt x="27899" y="73703"/>
                  </a:lnTo>
                  <a:lnTo>
                    <a:pt x="28713" y="73368"/>
                  </a:lnTo>
                  <a:lnTo>
                    <a:pt x="29018" y="72738"/>
                  </a:lnTo>
                  <a:lnTo>
                    <a:pt x="29351" y="72791"/>
                  </a:lnTo>
                  <a:lnTo>
                    <a:pt x="29338" y="72307"/>
                  </a:lnTo>
                  <a:lnTo>
                    <a:pt x="28758" y="72009"/>
                  </a:lnTo>
                  <a:lnTo>
                    <a:pt x="28571" y="72311"/>
                  </a:lnTo>
                  <a:lnTo>
                    <a:pt x="28598" y="72701"/>
                  </a:lnTo>
                  <a:lnTo>
                    <a:pt x="28204" y="73264"/>
                  </a:lnTo>
                  <a:lnTo>
                    <a:pt x="27738" y="73107"/>
                  </a:lnTo>
                  <a:lnTo>
                    <a:pt x="27688" y="71470"/>
                  </a:lnTo>
                  <a:lnTo>
                    <a:pt x="27753" y="71083"/>
                  </a:lnTo>
                  <a:lnTo>
                    <a:pt x="28555" y="70338"/>
                  </a:lnTo>
                  <a:lnTo>
                    <a:pt x="29388" y="69862"/>
                  </a:lnTo>
                  <a:lnTo>
                    <a:pt x="29916" y="69568"/>
                  </a:lnTo>
                  <a:lnTo>
                    <a:pt x="30447" y="68656"/>
                  </a:lnTo>
                  <a:lnTo>
                    <a:pt x="30528" y="68455"/>
                  </a:lnTo>
                  <a:lnTo>
                    <a:pt x="30642" y="67271"/>
                  </a:lnTo>
                  <a:lnTo>
                    <a:pt x="30899" y="66486"/>
                  </a:lnTo>
                  <a:lnTo>
                    <a:pt x="30038" y="66330"/>
                  </a:lnTo>
                  <a:lnTo>
                    <a:pt x="29874" y="66240"/>
                  </a:lnTo>
                  <a:lnTo>
                    <a:pt x="29484" y="65552"/>
                  </a:lnTo>
                  <a:lnTo>
                    <a:pt x="29560" y="65355"/>
                  </a:lnTo>
                  <a:lnTo>
                    <a:pt x="29733" y="65086"/>
                  </a:lnTo>
                  <a:lnTo>
                    <a:pt x="29943" y="64930"/>
                  </a:lnTo>
                  <a:lnTo>
                    <a:pt x="30691" y="65175"/>
                  </a:lnTo>
                  <a:lnTo>
                    <a:pt x="31278" y="65477"/>
                  </a:lnTo>
                  <a:lnTo>
                    <a:pt x="31882" y="65470"/>
                  </a:lnTo>
                  <a:lnTo>
                    <a:pt x="32188" y="65284"/>
                  </a:lnTo>
                  <a:lnTo>
                    <a:pt x="31622" y="65347"/>
                  </a:lnTo>
                  <a:lnTo>
                    <a:pt x="31113" y="65224"/>
                  </a:lnTo>
                  <a:lnTo>
                    <a:pt x="30900" y="64810"/>
                  </a:lnTo>
                  <a:lnTo>
                    <a:pt x="30730" y="64674"/>
                  </a:lnTo>
                  <a:lnTo>
                    <a:pt x="30729" y="64870"/>
                  </a:lnTo>
                  <a:lnTo>
                    <a:pt x="29603" y="64864"/>
                  </a:lnTo>
                  <a:lnTo>
                    <a:pt x="29006" y="65340"/>
                  </a:lnTo>
                  <a:lnTo>
                    <a:pt x="28650" y="65154"/>
                  </a:lnTo>
                  <a:lnTo>
                    <a:pt x="28398" y="64785"/>
                  </a:lnTo>
                  <a:lnTo>
                    <a:pt x="28822" y="63940"/>
                  </a:lnTo>
                  <a:lnTo>
                    <a:pt x="29246" y="63392"/>
                  </a:lnTo>
                  <a:lnTo>
                    <a:pt x="29244" y="63211"/>
                  </a:lnTo>
                  <a:lnTo>
                    <a:pt x="27912" y="63188"/>
                  </a:lnTo>
                  <a:lnTo>
                    <a:pt x="26774" y="63168"/>
                  </a:lnTo>
                  <a:lnTo>
                    <a:pt x="26761" y="58851"/>
                  </a:lnTo>
                  <a:lnTo>
                    <a:pt x="26757" y="58529"/>
                  </a:lnTo>
                  <a:lnTo>
                    <a:pt x="26724" y="56178"/>
                  </a:lnTo>
                  <a:lnTo>
                    <a:pt x="26720" y="55933"/>
                  </a:lnTo>
                  <a:lnTo>
                    <a:pt x="26689" y="53687"/>
                  </a:lnTo>
                  <a:lnTo>
                    <a:pt x="26052" y="53672"/>
                  </a:lnTo>
                  <a:lnTo>
                    <a:pt x="24720" y="53640"/>
                  </a:lnTo>
                  <a:lnTo>
                    <a:pt x="24414" y="53635"/>
                  </a:lnTo>
                  <a:lnTo>
                    <a:pt x="23518" y="53614"/>
                  </a:lnTo>
                  <a:lnTo>
                    <a:pt x="22409" y="53596"/>
                  </a:lnTo>
                  <a:lnTo>
                    <a:pt x="21221" y="53598"/>
                  </a:lnTo>
                  <a:lnTo>
                    <a:pt x="20927" y="53595"/>
                  </a:lnTo>
                  <a:lnTo>
                    <a:pt x="15900" y="53552"/>
                  </a:lnTo>
                  <a:lnTo>
                    <a:pt x="15555" y="53549"/>
                  </a:lnTo>
                  <a:lnTo>
                    <a:pt x="14802" y="53541"/>
                  </a:lnTo>
                  <a:lnTo>
                    <a:pt x="14781" y="52431"/>
                  </a:lnTo>
                  <a:lnTo>
                    <a:pt x="14767" y="51174"/>
                  </a:lnTo>
                  <a:lnTo>
                    <a:pt x="14702" y="46485"/>
                  </a:lnTo>
                  <a:lnTo>
                    <a:pt x="14212" y="46429"/>
                  </a:lnTo>
                  <a:lnTo>
                    <a:pt x="9834" y="46452"/>
                  </a:lnTo>
                  <a:lnTo>
                    <a:pt x="9799" y="44077"/>
                  </a:lnTo>
                  <a:lnTo>
                    <a:pt x="7370" y="44078"/>
                  </a:lnTo>
                  <a:lnTo>
                    <a:pt x="7326" y="41715"/>
                  </a:lnTo>
                  <a:lnTo>
                    <a:pt x="14600" y="41676"/>
                  </a:lnTo>
                  <a:lnTo>
                    <a:pt x="14552" y="38939"/>
                  </a:lnTo>
                  <a:lnTo>
                    <a:pt x="14063" y="38762"/>
                  </a:lnTo>
                  <a:lnTo>
                    <a:pt x="13814" y="38483"/>
                  </a:lnTo>
                  <a:lnTo>
                    <a:pt x="13403" y="37869"/>
                  </a:lnTo>
                  <a:lnTo>
                    <a:pt x="13208" y="37355"/>
                  </a:lnTo>
                  <a:lnTo>
                    <a:pt x="13254" y="37210"/>
                  </a:lnTo>
                  <a:lnTo>
                    <a:pt x="13134" y="36931"/>
                  </a:lnTo>
                  <a:lnTo>
                    <a:pt x="4660" y="36906"/>
                  </a:lnTo>
                  <a:lnTo>
                    <a:pt x="4641" y="35845"/>
                  </a:lnTo>
                  <a:lnTo>
                    <a:pt x="4573" y="35492"/>
                  </a:lnTo>
                  <a:lnTo>
                    <a:pt x="3756" y="35194"/>
                  </a:lnTo>
                  <a:lnTo>
                    <a:pt x="3384" y="35298"/>
                  </a:lnTo>
                  <a:lnTo>
                    <a:pt x="2943" y="34922"/>
                  </a:lnTo>
                  <a:lnTo>
                    <a:pt x="2889" y="34605"/>
                  </a:lnTo>
                  <a:lnTo>
                    <a:pt x="156" y="34623"/>
                  </a:lnTo>
                  <a:lnTo>
                    <a:pt x="0" y="26339"/>
                  </a:lnTo>
                  <a:lnTo>
                    <a:pt x="43" y="25759"/>
                  </a:lnTo>
                  <a:lnTo>
                    <a:pt x="1991" y="25714"/>
                  </a:lnTo>
                  <a:lnTo>
                    <a:pt x="1964" y="25121"/>
                  </a:lnTo>
                  <a:lnTo>
                    <a:pt x="3868" y="25069"/>
                  </a:lnTo>
                  <a:lnTo>
                    <a:pt x="4456" y="25079"/>
                  </a:lnTo>
                  <a:lnTo>
                    <a:pt x="4806" y="25647"/>
                  </a:lnTo>
                  <a:lnTo>
                    <a:pt x="6954" y="25605"/>
                  </a:lnTo>
                  <a:lnTo>
                    <a:pt x="6909" y="26416"/>
                  </a:lnTo>
                  <a:lnTo>
                    <a:pt x="7055" y="32180"/>
                  </a:lnTo>
                  <a:lnTo>
                    <a:pt x="9518" y="32161"/>
                  </a:lnTo>
                  <a:lnTo>
                    <a:pt x="9415" y="26809"/>
                  </a:lnTo>
                  <a:lnTo>
                    <a:pt x="10551" y="26786"/>
                  </a:lnTo>
                  <a:lnTo>
                    <a:pt x="9781" y="25936"/>
                  </a:lnTo>
                  <a:lnTo>
                    <a:pt x="9482" y="25405"/>
                  </a:lnTo>
                  <a:lnTo>
                    <a:pt x="9374" y="23786"/>
                  </a:lnTo>
                  <a:lnTo>
                    <a:pt x="14263" y="23856"/>
                  </a:lnTo>
                  <a:lnTo>
                    <a:pt x="14182" y="20843"/>
                  </a:lnTo>
                  <a:lnTo>
                    <a:pt x="14079" y="16868"/>
                  </a:lnTo>
                  <a:lnTo>
                    <a:pt x="16463" y="17592"/>
                  </a:lnTo>
                  <a:lnTo>
                    <a:pt x="16877" y="17923"/>
                  </a:lnTo>
                  <a:lnTo>
                    <a:pt x="16306" y="17964"/>
                  </a:lnTo>
                  <a:lnTo>
                    <a:pt x="16347" y="19700"/>
                  </a:lnTo>
                  <a:lnTo>
                    <a:pt x="16422" y="19838"/>
                  </a:lnTo>
                  <a:lnTo>
                    <a:pt x="16457" y="20926"/>
                  </a:lnTo>
                  <a:lnTo>
                    <a:pt x="18920" y="20955"/>
                  </a:lnTo>
                  <a:lnTo>
                    <a:pt x="18879" y="19099"/>
                  </a:lnTo>
                  <a:lnTo>
                    <a:pt x="18147" y="19099"/>
                  </a:lnTo>
                  <a:lnTo>
                    <a:pt x="18143" y="17954"/>
                  </a:lnTo>
                  <a:lnTo>
                    <a:pt x="23001" y="1788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0" name="pg801">
              <a:extLst>
                <a:ext uri="{FF2B5EF4-FFF2-40B4-BE49-F238E27FC236}">
                  <a16:creationId xmlns:a16="http://schemas.microsoft.com/office/drawing/2014/main" id="{09808D9A-C9D6-A049-83B6-4A9356BE4C6B}"/>
                </a:ext>
              </a:extLst>
            </p:cNvPr>
            <p:cNvSpPr/>
            <p:nvPr/>
          </p:nvSpPr>
          <p:spPr>
            <a:xfrm>
              <a:off x="5221128" y="3052140"/>
              <a:ext cx="244324" cy="150002"/>
            </a:xfrm>
            <a:custGeom>
              <a:avLst/>
              <a:gdLst/>
              <a:ahLst/>
              <a:cxnLst/>
              <a:rect l="0" t="0" r="0" b="0"/>
              <a:pathLst>
                <a:path w="244324" h="150002">
                  <a:moveTo>
                    <a:pt x="145694" y="46891"/>
                  </a:moveTo>
                  <a:lnTo>
                    <a:pt x="145872" y="46888"/>
                  </a:lnTo>
                  <a:lnTo>
                    <a:pt x="146742" y="49366"/>
                  </a:lnTo>
                  <a:lnTo>
                    <a:pt x="149234" y="49480"/>
                  </a:lnTo>
                  <a:lnTo>
                    <a:pt x="149200" y="47040"/>
                  </a:lnTo>
                  <a:lnTo>
                    <a:pt x="153578" y="47242"/>
                  </a:lnTo>
                  <a:lnTo>
                    <a:pt x="153644" y="46090"/>
                  </a:lnTo>
                  <a:lnTo>
                    <a:pt x="153876" y="45742"/>
                  </a:lnTo>
                  <a:lnTo>
                    <a:pt x="154089" y="45717"/>
                  </a:lnTo>
                  <a:lnTo>
                    <a:pt x="155266" y="46606"/>
                  </a:lnTo>
                  <a:lnTo>
                    <a:pt x="155741" y="46797"/>
                  </a:lnTo>
                  <a:lnTo>
                    <a:pt x="156086" y="46734"/>
                  </a:lnTo>
                  <a:lnTo>
                    <a:pt x="156727" y="47582"/>
                  </a:lnTo>
                  <a:lnTo>
                    <a:pt x="157051" y="47819"/>
                  </a:lnTo>
                  <a:lnTo>
                    <a:pt x="157932" y="48117"/>
                  </a:lnTo>
                  <a:lnTo>
                    <a:pt x="159273" y="49418"/>
                  </a:lnTo>
                  <a:lnTo>
                    <a:pt x="159597" y="49470"/>
                  </a:lnTo>
                  <a:lnTo>
                    <a:pt x="159738" y="49567"/>
                  </a:lnTo>
                  <a:lnTo>
                    <a:pt x="159833" y="49701"/>
                  </a:lnTo>
                  <a:lnTo>
                    <a:pt x="159864" y="50196"/>
                  </a:lnTo>
                  <a:lnTo>
                    <a:pt x="160131" y="50408"/>
                  </a:lnTo>
                  <a:lnTo>
                    <a:pt x="160481" y="50363"/>
                  </a:lnTo>
                  <a:lnTo>
                    <a:pt x="160562" y="49905"/>
                  </a:lnTo>
                  <a:lnTo>
                    <a:pt x="160933" y="48995"/>
                  </a:lnTo>
                  <a:lnTo>
                    <a:pt x="160942" y="49288"/>
                  </a:lnTo>
                  <a:lnTo>
                    <a:pt x="161140" y="48975"/>
                  </a:lnTo>
                  <a:lnTo>
                    <a:pt x="161189" y="48149"/>
                  </a:lnTo>
                  <a:lnTo>
                    <a:pt x="161281" y="47833"/>
                  </a:lnTo>
                  <a:lnTo>
                    <a:pt x="161620" y="47665"/>
                  </a:lnTo>
                  <a:lnTo>
                    <a:pt x="162416" y="47814"/>
                  </a:lnTo>
                  <a:lnTo>
                    <a:pt x="162934" y="47829"/>
                  </a:lnTo>
                  <a:lnTo>
                    <a:pt x="164092" y="47654"/>
                  </a:lnTo>
                  <a:lnTo>
                    <a:pt x="164942" y="47855"/>
                  </a:lnTo>
                  <a:lnTo>
                    <a:pt x="165181" y="47992"/>
                  </a:lnTo>
                  <a:lnTo>
                    <a:pt x="165605" y="48770"/>
                  </a:lnTo>
                  <a:lnTo>
                    <a:pt x="163830" y="48759"/>
                  </a:lnTo>
                  <a:lnTo>
                    <a:pt x="163830" y="49961"/>
                  </a:lnTo>
                  <a:lnTo>
                    <a:pt x="169857" y="49988"/>
                  </a:lnTo>
                  <a:lnTo>
                    <a:pt x="169869" y="47603"/>
                  </a:lnTo>
                  <a:lnTo>
                    <a:pt x="175304" y="47629"/>
                  </a:lnTo>
                  <a:lnTo>
                    <a:pt x="175307" y="45237"/>
                  </a:lnTo>
                  <a:lnTo>
                    <a:pt x="177415" y="45232"/>
                  </a:lnTo>
                  <a:lnTo>
                    <a:pt x="177403" y="42855"/>
                  </a:lnTo>
                  <a:lnTo>
                    <a:pt x="179850" y="42854"/>
                  </a:lnTo>
                  <a:lnTo>
                    <a:pt x="179827" y="40465"/>
                  </a:lnTo>
                  <a:lnTo>
                    <a:pt x="182279" y="40462"/>
                  </a:lnTo>
                  <a:lnTo>
                    <a:pt x="182272" y="38080"/>
                  </a:lnTo>
                  <a:lnTo>
                    <a:pt x="184257" y="38073"/>
                  </a:lnTo>
                  <a:lnTo>
                    <a:pt x="185491" y="36939"/>
                  </a:lnTo>
                  <a:lnTo>
                    <a:pt x="186674" y="36590"/>
                  </a:lnTo>
                  <a:lnTo>
                    <a:pt x="187184" y="36675"/>
                  </a:lnTo>
                  <a:lnTo>
                    <a:pt x="187231" y="35731"/>
                  </a:lnTo>
                  <a:lnTo>
                    <a:pt x="187194" y="33353"/>
                  </a:lnTo>
                  <a:lnTo>
                    <a:pt x="189628" y="33345"/>
                  </a:lnTo>
                  <a:lnTo>
                    <a:pt x="189592" y="31552"/>
                  </a:lnTo>
                  <a:lnTo>
                    <a:pt x="194446" y="31546"/>
                  </a:lnTo>
                  <a:lnTo>
                    <a:pt x="194470" y="29893"/>
                  </a:lnTo>
                  <a:lnTo>
                    <a:pt x="194103" y="29831"/>
                  </a:lnTo>
                  <a:lnTo>
                    <a:pt x="193783" y="29604"/>
                  </a:lnTo>
                  <a:lnTo>
                    <a:pt x="193683" y="29343"/>
                  </a:lnTo>
                  <a:lnTo>
                    <a:pt x="193813" y="28889"/>
                  </a:lnTo>
                  <a:lnTo>
                    <a:pt x="194195" y="28582"/>
                  </a:lnTo>
                  <a:lnTo>
                    <a:pt x="198122" y="28606"/>
                  </a:lnTo>
                  <a:lnTo>
                    <a:pt x="198142" y="27419"/>
                  </a:lnTo>
                  <a:lnTo>
                    <a:pt x="200585" y="27442"/>
                  </a:lnTo>
                  <a:lnTo>
                    <a:pt x="200597" y="26263"/>
                  </a:lnTo>
                  <a:lnTo>
                    <a:pt x="204246" y="26253"/>
                  </a:lnTo>
                  <a:lnTo>
                    <a:pt x="204198" y="31005"/>
                  </a:lnTo>
                  <a:lnTo>
                    <a:pt x="206479" y="30964"/>
                  </a:lnTo>
                  <a:lnTo>
                    <a:pt x="206490" y="29228"/>
                  </a:lnTo>
                  <a:lnTo>
                    <a:pt x="206054" y="29266"/>
                  </a:lnTo>
                  <a:lnTo>
                    <a:pt x="205818" y="29202"/>
                  </a:lnTo>
                  <a:lnTo>
                    <a:pt x="205904" y="28293"/>
                  </a:lnTo>
                  <a:lnTo>
                    <a:pt x="206500" y="27410"/>
                  </a:lnTo>
                  <a:lnTo>
                    <a:pt x="208943" y="27409"/>
                  </a:lnTo>
                  <a:lnTo>
                    <a:pt x="208922" y="30955"/>
                  </a:lnTo>
                  <a:lnTo>
                    <a:pt x="213796" y="30944"/>
                  </a:lnTo>
                  <a:lnTo>
                    <a:pt x="213818" y="28062"/>
                  </a:lnTo>
                  <a:lnTo>
                    <a:pt x="214151" y="28250"/>
                  </a:lnTo>
                  <a:lnTo>
                    <a:pt x="214315" y="28592"/>
                  </a:lnTo>
                  <a:lnTo>
                    <a:pt x="214628" y="28942"/>
                  </a:lnTo>
                  <a:lnTo>
                    <a:pt x="214991" y="29203"/>
                  </a:lnTo>
                  <a:lnTo>
                    <a:pt x="215467" y="29386"/>
                  </a:lnTo>
                  <a:lnTo>
                    <a:pt x="215410" y="29169"/>
                  </a:lnTo>
                  <a:lnTo>
                    <a:pt x="215025" y="29128"/>
                  </a:lnTo>
                  <a:lnTo>
                    <a:pt x="215029" y="27398"/>
                  </a:lnTo>
                  <a:lnTo>
                    <a:pt x="218679" y="27470"/>
                  </a:lnTo>
                  <a:lnTo>
                    <a:pt x="218595" y="33304"/>
                  </a:lnTo>
                  <a:lnTo>
                    <a:pt x="216187" y="33329"/>
                  </a:lnTo>
                  <a:lnTo>
                    <a:pt x="216168" y="35696"/>
                  </a:lnTo>
                  <a:lnTo>
                    <a:pt x="213726" y="35688"/>
                  </a:lnTo>
                  <a:lnTo>
                    <a:pt x="213768" y="40433"/>
                  </a:lnTo>
                  <a:lnTo>
                    <a:pt x="214374" y="40444"/>
                  </a:lnTo>
                  <a:lnTo>
                    <a:pt x="214374" y="42290"/>
                  </a:lnTo>
                  <a:lnTo>
                    <a:pt x="214374" y="43975"/>
                  </a:lnTo>
                  <a:lnTo>
                    <a:pt x="213794" y="44016"/>
                  </a:lnTo>
                  <a:lnTo>
                    <a:pt x="213786" y="45170"/>
                  </a:lnTo>
                  <a:lnTo>
                    <a:pt x="215856" y="45155"/>
                  </a:lnTo>
                  <a:lnTo>
                    <a:pt x="215646" y="46547"/>
                  </a:lnTo>
                  <a:lnTo>
                    <a:pt x="215360" y="47299"/>
                  </a:lnTo>
                  <a:lnTo>
                    <a:pt x="215547" y="47864"/>
                  </a:lnTo>
                  <a:lnTo>
                    <a:pt x="215772" y="48069"/>
                  </a:lnTo>
                  <a:lnTo>
                    <a:pt x="215775" y="48237"/>
                  </a:lnTo>
                  <a:lnTo>
                    <a:pt x="215375" y="49580"/>
                  </a:lnTo>
                  <a:lnTo>
                    <a:pt x="215150" y="50027"/>
                  </a:lnTo>
                  <a:lnTo>
                    <a:pt x="214738" y="50596"/>
                  </a:lnTo>
                  <a:lnTo>
                    <a:pt x="214734" y="51467"/>
                  </a:lnTo>
                  <a:lnTo>
                    <a:pt x="214939" y="52128"/>
                  </a:lnTo>
                  <a:lnTo>
                    <a:pt x="214864" y="52289"/>
                  </a:lnTo>
                  <a:lnTo>
                    <a:pt x="218597" y="52259"/>
                  </a:lnTo>
                  <a:lnTo>
                    <a:pt x="218600" y="53044"/>
                  </a:lnTo>
                  <a:lnTo>
                    <a:pt x="218590" y="54767"/>
                  </a:lnTo>
                  <a:lnTo>
                    <a:pt x="218535" y="57125"/>
                  </a:lnTo>
                  <a:lnTo>
                    <a:pt x="221192" y="57109"/>
                  </a:lnTo>
                  <a:lnTo>
                    <a:pt x="221456" y="57115"/>
                  </a:lnTo>
                  <a:lnTo>
                    <a:pt x="222446" y="57138"/>
                  </a:lnTo>
                  <a:lnTo>
                    <a:pt x="225651" y="57205"/>
                  </a:lnTo>
                  <a:lnTo>
                    <a:pt x="226040" y="57213"/>
                  </a:lnTo>
                  <a:lnTo>
                    <a:pt x="227860" y="57259"/>
                  </a:lnTo>
                  <a:lnTo>
                    <a:pt x="228515" y="57282"/>
                  </a:lnTo>
                  <a:lnTo>
                    <a:pt x="228477" y="59667"/>
                  </a:lnTo>
                  <a:lnTo>
                    <a:pt x="229113" y="59675"/>
                  </a:lnTo>
                  <a:lnTo>
                    <a:pt x="229116" y="60238"/>
                  </a:lnTo>
                  <a:lnTo>
                    <a:pt x="230649" y="60278"/>
                  </a:lnTo>
                  <a:lnTo>
                    <a:pt x="230739" y="60095"/>
                  </a:lnTo>
                  <a:lnTo>
                    <a:pt x="231622" y="59824"/>
                  </a:lnTo>
                  <a:lnTo>
                    <a:pt x="231475" y="60808"/>
                  </a:lnTo>
                  <a:lnTo>
                    <a:pt x="231274" y="60892"/>
                  </a:lnTo>
                  <a:lnTo>
                    <a:pt x="230786" y="60901"/>
                  </a:lnTo>
                  <a:lnTo>
                    <a:pt x="230571" y="61489"/>
                  </a:lnTo>
                  <a:lnTo>
                    <a:pt x="230548" y="63806"/>
                  </a:lnTo>
                  <a:lnTo>
                    <a:pt x="230247" y="63828"/>
                  </a:lnTo>
                  <a:lnTo>
                    <a:pt x="230251" y="64371"/>
                  </a:lnTo>
                  <a:lnTo>
                    <a:pt x="233269" y="64465"/>
                  </a:lnTo>
                  <a:lnTo>
                    <a:pt x="233285" y="63319"/>
                  </a:lnTo>
                  <a:lnTo>
                    <a:pt x="233692" y="62858"/>
                  </a:lnTo>
                  <a:lnTo>
                    <a:pt x="235557" y="62643"/>
                  </a:lnTo>
                  <a:lnTo>
                    <a:pt x="235713" y="62922"/>
                  </a:lnTo>
                  <a:lnTo>
                    <a:pt x="235328" y="63766"/>
                  </a:lnTo>
                  <a:lnTo>
                    <a:pt x="235281" y="66856"/>
                  </a:lnTo>
                  <a:lnTo>
                    <a:pt x="238666" y="66830"/>
                  </a:lnTo>
                  <a:lnTo>
                    <a:pt x="238917" y="66517"/>
                  </a:lnTo>
                  <a:lnTo>
                    <a:pt x="238930" y="63253"/>
                  </a:lnTo>
                  <a:lnTo>
                    <a:pt x="240133" y="63241"/>
                  </a:lnTo>
                  <a:lnTo>
                    <a:pt x="240134" y="64410"/>
                  </a:lnTo>
                  <a:lnTo>
                    <a:pt x="241344" y="64413"/>
                  </a:lnTo>
                  <a:lnTo>
                    <a:pt x="241348" y="65597"/>
                  </a:lnTo>
                  <a:lnTo>
                    <a:pt x="242535" y="65596"/>
                  </a:lnTo>
                  <a:lnTo>
                    <a:pt x="242547" y="66772"/>
                  </a:lnTo>
                  <a:lnTo>
                    <a:pt x="243145" y="66760"/>
                  </a:lnTo>
                  <a:lnTo>
                    <a:pt x="243594" y="66854"/>
                  </a:lnTo>
                  <a:lnTo>
                    <a:pt x="243803" y="67029"/>
                  </a:lnTo>
                  <a:lnTo>
                    <a:pt x="243780" y="67319"/>
                  </a:lnTo>
                  <a:lnTo>
                    <a:pt x="243544" y="67490"/>
                  </a:lnTo>
                  <a:lnTo>
                    <a:pt x="243590" y="68164"/>
                  </a:lnTo>
                  <a:lnTo>
                    <a:pt x="243879" y="68354"/>
                  </a:lnTo>
                  <a:lnTo>
                    <a:pt x="244126" y="68320"/>
                  </a:lnTo>
                  <a:lnTo>
                    <a:pt x="244300" y="67803"/>
                  </a:lnTo>
                  <a:lnTo>
                    <a:pt x="244324" y="69113"/>
                  </a:lnTo>
                  <a:lnTo>
                    <a:pt x="243712" y="69180"/>
                  </a:lnTo>
                  <a:lnTo>
                    <a:pt x="243705" y="71469"/>
                  </a:lnTo>
                  <a:lnTo>
                    <a:pt x="242495" y="71495"/>
                  </a:lnTo>
                  <a:lnTo>
                    <a:pt x="242491" y="73868"/>
                  </a:lnTo>
                  <a:lnTo>
                    <a:pt x="238517" y="73948"/>
                  </a:lnTo>
                  <a:lnTo>
                    <a:pt x="238301" y="74013"/>
                  </a:lnTo>
                  <a:lnTo>
                    <a:pt x="237362" y="75309"/>
                  </a:lnTo>
                  <a:lnTo>
                    <a:pt x="237469" y="75681"/>
                  </a:lnTo>
                  <a:lnTo>
                    <a:pt x="236665" y="76276"/>
                  </a:lnTo>
                  <a:lnTo>
                    <a:pt x="235910" y="76388"/>
                  </a:lnTo>
                  <a:lnTo>
                    <a:pt x="235481" y="76641"/>
                  </a:lnTo>
                  <a:lnTo>
                    <a:pt x="235306" y="76827"/>
                  </a:lnTo>
                  <a:lnTo>
                    <a:pt x="235096" y="77228"/>
                  </a:lnTo>
                  <a:lnTo>
                    <a:pt x="235142" y="77649"/>
                  </a:lnTo>
                  <a:lnTo>
                    <a:pt x="234875" y="78103"/>
                  </a:lnTo>
                  <a:lnTo>
                    <a:pt x="233195" y="77685"/>
                  </a:lnTo>
                  <a:lnTo>
                    <a:pt x="233165" y="77529"/>
                  </a:lnTo>
                  <a:lnTo>
                    <a:pt x="232694" y="77332"/>
                  </a:lnTo>
                  <a:lnTo>
                    <a:pt x="232450" y="77462"/>
                  </a:lnTo>
                  <a:lnTo>
                    <a:pt x="232256" y="77949"/>
                  </a:lnTo>
                  <a:lnTo>
                    <a:pt x="232215" y="78519"/>
                  </a:lnTo>
                  <a:lnTo>
                    <a:pt x="232298" y="78738"/>
                  </a:lnTo>
                  <a:lnTo>
                    <a:pt x="232731" y="79170"/>
                  </a:lnTo>
                  <a:lnTo>
                    <a:pt x="232868" y="80313"/>
                  </a:lnTo>
                  <a:lnTo>
                    <a:pt x="232389" y="81120"/>
                  </a:lnTo>
                  <a:lnTo>
                    <a:pt x="231701" y="81823"/>
                  </a:lnTo>
                  <a:lnTo>
                    <a:pt x="231172" y="82747"/>
                  </a:lnTo>
                  <a:lnTo>
                    <a:pt x="231057" y="83277"/>
                  </a:lnTo>
                  <a:lnTo>
                    <a:pt x="231298" y="83465"/>
                  </a:lnTo>
                  <a:lnTo>
                    <a:pt x="231253" y="84411"/>
                  </a:lnTo>
                  <a:lnTo>
                    <a:pt x="229690" y="85410"/>
                  </a:lnTo>
                  <a:lnTo>
                    <a:pt x="228917" y="85424"/>
                  </a:lnTo>
                  <a:lnTo>
                    <a:pt x="228739" y="85498"/>
                  </a:lnTo>
                  <a:lnTo>
                    <a:pt x="228436" y="85828"/>
                  </a:lnTo>
                  <a:lnTo>
                    <a:pt x="227645" y="87049"/>
                  </a:lnTo>
                  <a:lnTo>
                    <a:pt x="227237" y="87065"/>
                  </a:lnTo>
                  <a:lnTo>
                    <a:pt x="227010" y="87318"/>
                  </a:lnTo>
                  <a:lnTo>
                    <a:pt x="226656" y="87926"/>
                  </a:lnTo>
                  <a:lnTo>
                    <a:pt x="226379" y="88035"/>
                  </a:lnTo>
                  <a:lnTo>
                    <a:pt x="226158" y="88195"/>
                  </a:lnTo>
                  <a:lnTo>
                    <a:pt x="225915" y="87979"/>
                  </a:lnTo>
                  <a:lnTo>
                    <a:pt x="225604" y="87953"/>
                  </a:lnTo>
                  <a:lnTo>
                    <a:pt x="225425" y="88385"/>
                  </a:lnTo>
                  <a:lnTo>
                    <a:pt x="225463" y="88549"/>
                  </a:lnTo>
                  <a:lnTo>
                    <a:pt x="225638" y="88723"/>
                  </a:lnTo>
                  <a:lnTo>
                    <a:pt x="226360" y="89456"/>
                  </a:lnTo>
                  <a:lnTo>
                    <a:pt x="226026" y="89654"/>
                  </a:lnTo>
                  <a:lnTo>
                    <a:pt x="225846" y="89466"/>
                  </a:lnTo>
                  <a:lnTo>
                    <a:pt x="223931" y="89591"/>
                  </a:lnTo>
                  <a:lnTo>
                    <a:pt x="223997" y="87645"/>
                  </a:lnTo>
                  <a:lnTo>
                    <a:pt x="224380" y="86250"/>
                  </a:lnTo>
                  <a:lnTo>
                    <a:pt x="224538" y="86032"/>
                  </a:lnTo>
                  <a:lnTo>
                    <a:pt x="224009" y="86024"/>
                  </a:lnTo>
                  <a:lnTo>
                    <a:pt x="224003" y="86705"/>
                  </a:lnTo>
                  <a:lnTo>
                    <a:pt x="221562" y="86942"/>
                  </a:lnTo>
                  <a:lnTo>
                    <a:pt x="221565" y="86142"/>
                  </a:lnTo>
                  <a:lnTo>
                    <a:pt x="220954" y="86113"/>
                  </a:lnTo>
                  <a:lnTo>
                    <a:pt x="220953" y="85521"/>
                  </a:lnTo>
                  <a:lnTo>
                    <a:pt x="216305" y="85530"/>
                  </a:lnTo>
                  <a:lnTo>
                    <a:pt x="216298" y="83152"/>
                  </a:lnTo>
                  <a:lnTo>
                    <a:pt x="211446" y="83144"/>
                  </a:lnTo>
                  <a:lnTo>
                    <a:pt x="211423" y="80829"/>
                  </a:lnTo>
                  <a:lnTo>
                    <a:pt x="209022" y="80822"/>
                  </a:lnTo>
                  <a:lnTo>
                    <a:pt x="209013" y="79643"/>
                  </a:lnTo>
                  <a:lnTo>
                    <a:pt x="205988" y="79611"/>
                  </a:lnTo>
                  <a:lnTo>
                    <a:pt x="205997" y="80768"/>
                  </a:lnTo>
                  <a:lnTo>
                    <a:pt x="206145" y="80846"/>
                  </a:lnTo>
                  <a:lnTo>
                    <a:pt x="206176" y="82163"/>
                  </a:lnTo>
                  <a:lnTo>
                    <a:pt x="206017" y="82216"/>
                  </a:lnTo>
                  <a:lnTo>
                    <a:pt x="206039" y="82543"/>
                  </a:lnTo>
                  <a:lnTo>
                    <a:pt x="206640" y="83149"/>
                  </a:lnTo>
                  <a:lnTo>
                    <a:pt x="207016" y="83313"/>
                  </a:lnTo>
                  <a:lnTo>
                    <a:pt x="205991" y="84039"/>
                  </a:lnTo>
                  <a:lnTo>
                    <a:pt x="205182" y="84475"/>
                  </a:lnTo>
                  <a:lnTo>
                    <a:pt x="205228" y="85294"/>
                  </a:lnTo>
                  <a:lnTo>
                    <a:pt x="204807" y="86079"/>
                  </a:lnTo>
                  <a:lnTo>
                    <a:pt x="204451" y="86578"/>
                  </a:lnTo>
                  <a:lnTo>
                    <a:pt x="204447" y="86999"/>
                  </a:lnTo>
                  <a:lnTo>
                    <a:pt x="204858" y="87596"/>
                  </a:lnTo>
                  <a:lnTo>
                    <a:pt x="204247" y="87594"/>
                  </a:lnTo>
                  <a:lnTo>
                    <a:pt x="204248" y="87883"/>
                  </a:lnTo>
                  <a:lnTo>
                    <a:pt x="197692" y="87888"/>
                  </a:lnTo>
                  <a:lnTo>
                    <a:pt x="195229" y="87909"/>
                  </a:lnTo>
                  <a:lnTo>
                    <a:pt x="192714" y="87942"/>
                  </a:lnTo>
                  <a:lnTo>
                    <a:pt x="192228" y="89132"/>
                  </a:lnTo>
                  <a:lnTo>
                    <a:pt x="192012" y="89133"/>
                  </a:lnTo>
                  <a:lnTo>
                    <a:pt x="191792" y="89263"/>
                  </a:lnTo>
                  <a:lnTo>
                    <a:pt x="191640" y="89557"/>
                  </a:lnTo>
                  <a:lnTo>
                    <a:pt x="191393" y="89761"/>
                  </a:lnTo>
                  <a:lnTo>
                    <a:pt x="190675" y="88980"/>
                  </a:lnTo>
                  <a:lnTo>
                    <a:pt x="189896" y="88519"/>
                  </a:lnTo>
                  <a:lnTo>
                    <a:pt x="189900" y="88274"/>
                  </a:lnTo>
                  <a:lnTo>
                    <a:pt x="190108" y="87968"/>
                  </a:lnTo>
                  <a:lnTo>
                    <a:pt x="186371" y="87933"/>
                  </a:lnTo>
                  <a:lnTo>
                    <a:pt x="185676" y="89482"/>
                  </a:lnTo>
                  <a:lnTo>
                    <a:pt x="185664" y="90539"/>
                  </a:lnTo>
                  <a:lnTo>
                    <a:pt x="185547" y="90915"/>
                  </a:lnTo>
                  <a:lnTo>
                    <a:pt x="185041" y="91369"/>
                  </a:lnTo>
                  <a:lnTo>
                    <a:pt x="184350" y="92373"/>
                  </a:lnTo>
                  <a:lnTo>
                    <a:pt x="183470" y="94214"/>
                  </a:lnTo>
                  <a:lnTo>
                    <a:pt x="183517" y="94384"/>
                  </a:lnTo>
                  <a:lnTo>
                    <a:pt x="183246" y="95428"/>
                  </a:lnTo>
                  <a:lnTo>
                    <a:pt x="180652" y="95461"/>
                  </a:lnTo>
                  <a:lnTo>
                    <a:pt x="180652" y="95282"/>
                  </a:lnTo>
                  <a:lnTo>
                    <a:pt x="179563" y="93061"/>
                  </a:lnTo>
                  <a:lnTo>
                    <a:pt x="179324" y="92711"/>
                  </a:lnTo>
                  <a:lnTo>
                    <a:pt x="178132" y="92700"/>
                  </a:lnTo>
                  <a:lnTo>
                    <a:pt x="178133" y="98390"/>
                  </a:lnTo>
                  <a:lnTo>
                    <a:pt x="175724" y="97814"/>
                  </a:lnTo>
                  <a:lnTo>
                    <a:pt x="175728" y="99224"/>
                  </a:lnTo>
                  <a:lnTo>
                    <a:pt x="175781" y="99581"/>
                  </a:lnTo>
                  <a:lnTo>
                    <a:pt x="175998" y="99935"/>
                  </a:lnTo>
                  <a:lnTo>
                    <a:pt x="176309" y="100102"/>
                  </a:lnTo>
                  <a:lnTo>
                    <a:pt x="176731" y="100151"/>
                  </a:lnTo>
                  <a:lnTo>
                    <a:pt x="177508" y="100785"/>
                  </a:lnTo>
                  <a:lnTo>
                    <a:pt x="177660" y="101348"/>
                  </a:lnTo>
                  <a:lnTo>
                    <a:pt x="173753" y="101405"/>
                  </a:lnTo>
                  <a:lnTo>
                    <a:pt x="171965" y="101328"/>
                  </a:lnTo>
                  <a:lnTo>
                    <a:pt x="171969" y="99553"/>
                  </a:lnTo>
                  <a:lnTo>
                    <a:pt x="171189" y="99422"/>
                  </a:lnTo>
                  <a:lnTo>
                    <a:pt x="170931" y="99519"/>
                  </a:lnTo>
                  <a:lnTo>
                    <a:pt x="170138" y="99403"/>
                  </a:lnTo>
                  <a:lnTo>
                    <a:pt x="170158" y="97943"/>
                  </a:lnTo>
                  <a:lnTo>
                    <a:pt x="169263" y="97862"/>
                  </a:lnTo>
                  <a:lnTo>
                    <a:pt x="168367" y="98658"/>
                  </a:lnTo>
                  <a:lnTo>
                    <a:pt x="168302" y="99034"/>
                  </a:lnTo>
                  <a:lnTo>
                    <a:pt x="168363" y="99420"/>
                  </a:lnTo>
                  <a:lnTo>
                    <a:pt x="167483" y="99369"/>
                  </a:lnTo>
                  <a:lnTo>
                    <a:pt x="167142" y="99212"/>
                  </a:lnTo>
                  <a:lnTo>
                    <a:pt x="167176" y="97690"/>
                  </a:lnTo>
                  <a:lnTo>
                    <a:pt x="166478" y="97772"/>
                  </a:lnTo>
                  <a:lnTo>
                    <a:pt x="165636" y="98486"/>
                  </a:lnTo>
                  <a:lnTo>
                    <a:pt x="164873" y="98267"/>
                  </a:lnTo>
                  <a:lnTo>
                    <a:pt x="164604" y="98901"/>
                  </a:lnTo>
                  <a:lnTo>
                    <a:pt x="165192" y="99688"/>
                  </a:lnTo>
                  <a:lnTo>
                    <a:pt x="164050" y="100518"/>
                  </a:lnTo>
                  <a:lnTo>
                    <a:pt x="163735" y="101471"/>
                  </a:lnTo>
                  <a:lnTo>
                    <a:pt x="163678" y="101872"/>
                  </a:lnTo>
                  <a:lnTo>
                    <a:pt x="164027" y="102349"/>
                  </a:lnTo>
                  <a:lnTo>
                    <a:pt x="164084" y="102620"/>
                  </a:lnTo>
                  <a:lnTo>
                    <a:pt x="164069" y="103030"/>
                  </a:lnTo>
                  <a:lnTo>
                    <a:pt x="163432" y="103424"/>
                  </a:lnTo>
                  <a:lnTo>
                    <a:pt x="163254" y="103618"/>
                  </a:lnTo>
                  <a:lnTo>
                    <a:pt x="163140" y="104909"/>
                  </a:lnTo>
                  <a:lnTo>
                    <a:pt x="163485" y="105519"/>
                  </a:lnTo>
                  <a:lnTo>
                    <a:pt x="164497" y="106170"/>
                  </a:lnTo>
                  <a:lnTo>
                    <a:pt x="164937" y="106967"/>
                  </a:lnTo>
                  <a:lnTo>
                    <a:pt x="165316" y="108146"/>
                  </a:lnTo>
                  <a:lnTo>
                    <a:pt x="165320" y="108295"/>
                  </a:lnTo>
                  <a:lnTo>
                    <a:pt x="165123" y="108529"/>
                  </a:lnTo>
                  <a:lnTo>
                    <a:pt x="165532" y="108492"/>
                  </a:lnTo>
                  <a:lnTo>
                    <a:pt x="165464" y="108663"/>
                  </a:lnTo>
                  <a:lnTo>
                    <a:pt x="165265" y="108825"/>
                  </a:lnTo>
                  <a:lnTo>
                    <a:pt x="164573" y="108671"/>
                  </a:lnTo>
                  <a:lnTo>
                    <a:pt x="163891" y="108224"/>
                  </a:lnTo>
                  <a:lnTo>
                    <a:pt x="162833" y="108194"/>
                  </a:lnTo>
                  <a:lnTo>
                    <a:pt x="162849" y="109374"/>
                  </a:lnTo>
                  <a:lnTo>
                    <a:pt x="159692" y="109308"/>
                  </a:lnTo>
                  <a:lnTo>
                    <a:pt x="159664" y="106863"/>
                  </a:lnTo>
                  <a:lnTo>
                    <a:pt x="159880" y="105758"/>
                  </a:lnTo>
                  <a:lnTo>
                    <a:pt x="161044" y="105635"/>
                  </a:lnTo>
                  <a:lnTo>
                    <a:pt x="160911" y="105289"/>
                  </a:lnTo>
                  <a:lnTo>
                    <a:pt x="160740" y="105151"/>
                  </a:lnTo>
                  <a:lnTo>
                    <a:pt x="159565" y="104575"/>
                  </a:lnTo>
                  <a:lnTo>
                    <a:pt x="158652" y="104800"/>
                  </a:lnTo>
                  <a:lnTo>
                    <a:pt x="158659" y="105033"/>
                  </a:lnTo>
                  <a:lnTo>
                    <a:pt x="157992" y="105651"/>
                  </a:lnTo>
                  <a:lnTo>
                    <a:pt x="155948" y="105697"/>
                  </a:lnTo>
                  <a:lnTo>
                    <a:pt x="155970" y="109725"/>
                  </a:lnTo>
                  <a:lnTo>
                    <a:pt x="155559" y="109707"/>
                  </a:lnTo>
                  <a:lnTo>
                    <a:pt x="155123" y="109138"/>
                  </a:lnTo>
                  <a:lnTo>
                    <a:pt x="154687" y="108769"/>
                  </a:lnTo>
                  <a:lnTo>
                    <a:pt x="154168" y="108650"/>
                  </a:lnTo>
                  <a:lnTo>
                    <a:pt x="154184" y="110547"/>
                  </a:lnTo>
                  <a:lnTo>
                    <a:pt x="149972" y="110609"/>
                  </a:lnTo>
                  <a:lnTo>
                    <a:pt x="149990" y="112985"/>
                  </a:lnTo>
                  <a:lnTo>
                    <a:pt x="147001" y="113011"/>
                  </a:lnTo>
                  <a:lnTo>
                    <a:pt x="147028" y="115389"/>
                  </a:lnTo>
                  <a:lnTo>
                    <a:pt x="145005" y="115396"/>
                  </a:lnTo>
                  <a:lnTo>
                    <a:pt x="145002" y="120152"/>
                  </a:lnTo>
                  <a:lnTo>
                    <a:pt x="144400" y="120159"/>
                  </a:lnTo>
                  <a:lnTo>
                    <a:pt x="144389" y="121555"/>
                  </a:lnTo>
                  <a:lnTo>
                    <a:pt x="143806" y="121741"/>
                  </a:lnTo>
                  <a:lnTo>
                    <a:pt x="143804" y="126667"/>
                  </a:lnTo>
                  <a:lnTo>
                    <a:pt x="144998" y="126688"/>
                  </a:lnTo>
                  <a:lnTo>
                    <a:pt x="144898" y="127310"/>
                  </a:lnTo>
                  <a:lnTo>
                    <a:pt x="142098" y="127564"/>
                  </a:lnTo>
                  <a:lnTo>
                    <a:pt x="141690" y="127661"/>
                  </a:lnTo>
                  <a:lnTo>
                    <a:pt x="141175" y="127993"/>
                  </a:lnTo>
                  <a:lnTo>
                    <a:pt x="139833" y="129642"/>
                  </a:lnTo>
                  <a:lnTo>
                    <a:pt x="139337" y="130028"/>
                  </a:lnTo>
                  <a:lnTo>
                    <a:pt x="138379" y="130459"/>
                  </a:lnTo>
                  <a:lnTo>
                    <a:pt x="135962" y="130849"/>
                  </a:lnTo>
                  <a:lnTo>
                    <a:pt x="135913" y="131020"/>
                  </a:lnTo>
                  <a:lnTo>
                    <a:pt x="137055" y="130920"/>
                  </a:lnTo>
                  <a:lnTo>
                    <a:pt x="139025" y="130402"/>
                  </a:lnTo>
                  <a:lnTo>
                    <a:pt x="139212" y="130478"/>
                  </a:lnTo>
                  <a:lnTo>
                    <a:pt x="139181" y="130653"/>
                  </a:lnTo>
                  <a:lnTo>
                    <a:pt x="138261" y="131441"/>
                  </a:lnTo>
                  <a:lnTo>
                    <a:pt x="138099" y="131489"/>
                  </a:lnTo>
                  <a:lnTo>
                    <a:pt x="137849" y="131378"/>
                  </a:lnTo>
                  <a:lnTo>
                    <a:pt x="137433" y="131381"/>
                  </a:lnTo>
                  <a:lnTo>
                    <a:pt x="136771" y="131809"/>
                  </a:lnTo>
                  <a:lnTo>
                    <a:pt x="136499" y="132099"/>
                  </a:lnTo>
                  <a:lnTo>
                    <a:pt x="136449" y="132237"/>
                  </a:lnTo>
                  <a:lnTo>
                    <a:pt x="136577" y="133643"/>
                  </a:lnTo>
                  <a:lnTo>
                    <a:pt x="136765" y="133818"/>
                  </a:lnTo>
                  <a:lnTo>
                    <a:pt x="136913" y="134137"/>
                  </a:lnTo>
                  <a:lnTo>
                    <a:pt x="136812" y="134354"/>
                  </a:lnTo>
                  <a:lnTo>
                    <a:pt x="136239" y="134690"/>
                  </a:lnTo>
                  <a:lnTo>
                    <a:pt x="136333" y="134972"/>
                  </a:lnTo>
                  <a:lnTo>
                    <a:pt x="135953" y="135254"/>
                  </a:lnTo>
                  <a:lnTo>
                    <a:pt x="135686" y="135823"/>
                  </a:lnTo>
                  <a:lnTo>
                    <a:pt x="135461" y="136034"/>
                  </a:lnTo>
                  <a:lnTo>
                    <a:pt x="134856" y="135923"/>
                  </a:lnTo>
                  <a:lnTo>
                    <a:pt x="134686" y="135825"/>
                  </a:lnTo>
                  <a:lnTo>
                    <a:pt x="134690" y="135666"/>
                  </a:lnTo>
                  <a:lnTo>
                    <a:pt x="134534" y="135517"/>
                  </a:lnTo>
                  <a:lnTo>
                    <a:pt x="134088" y="135323"/>
                  </a:lnTo>
                  <a:lnTo>
                    <a:pt x="133708" y="135358"/>
                  </a:lnTo>
                  <a:lnTo>
                    <a:pt x="133653" y="136011"/>
                  </a:lnTo>
                  <a:lnTo>
                    <a:pt x="133864" y="136094"/>
                  </a:lnTo>
                  <a:lnTo>
                    <a:pt x="133857" y="136240"/>
                  </a:lnTo>
                  <a:lnTo>
                    <a:pt x="133367" y="136615"/>
                  </a:lnTo>
                  <a:lnTo>
                    <a:pt x="132966" y="136583"/>
                  </a:lnTo>
                  <a:lnTo>
                    <a:pt x="132944" y="135395"/>
                  </a:lnTo>
                  <a:lnTo>
                    <a:pt x="133070" y="134289"/>
                  </a:lnTo>
                  <a:lnTo>
                    <a:pt x="133057" y="133151"/>
                  </a:lnTo>
                  <a:lnTo>
                    <a:pt x="131820" y="133053"/>
                  </a:lnTo>
                  <a:lnTo>
                    <a:pt x="131809" y="131904"/>
                  </a:lnTo>
                  <a:lnTo>
                    <a:pt x="130318" y="132236"/>
                  </a:lnTo>
                  <a:lnTo>
                    <a:pt x="129369" y="131949"/>
                  </a:lnTo>
                  <a:lnTo>
                    <a:pt x="129172" y="132295"/>
                  </a:lnTo>
                  <a:lnTo>
                    <a:pt x="129112" y="132608"/>
                  </a:lnTo>
                  <a:lnTo>
                    <a:pt x="128946" y="132679"/>
                  </a:lnTo>
                  <a:lnTo>
                    <a:pt x="128522" y="132489"/>
                  </a:lnTo>
                  <a:lnTo>
                    <a:pt x="127782" y="131816"/>
                  </a:lnTo>
                  <a:lnTo>
                    <a:pt x="126858" y="132043"/>
                  </a:lnTo>
                  <a:lnTo>
                    <a:pt x="125659" y="132196"/>
                  </a:lnTo>
                  <a:lnTo>
                    <a:pt x="123439" y="132190"/>
                  </a:lnTo>
                  <a:lnTo>
                    <a:pt x="123438" y="131613"/>
                  </a:lnTo>
                  <a:lnTo>
                    <a:pt x="119526" y="131605"/>
                  </a:lnTo>
                  <a:lnTo>
                    <a:pt x="119280" y="132728"/>
                  </a:lnTo>
                  <a:lnTo>
                    <a:pt x="116263" y="132581"/>
                  </a:lnTo>
                  <a:lnTo>
                    <a:pt x="116418" y="133102"/>
                  </a:lnTo>
                  <a:lnTo>
                    <a:pt x="116470" y="135102"/>
                  </a:lnTo>
                  <a:lnTo>
                    <a:pt x="116470" y="135899"/>
                  </a:lnTo>
                  <a:lnTo>
                    <a:pt x="116211" y="136111"/>
                  </a:lnTo>
                  <a:lnTo>
                    <a:pt x="115577" y="136225"/>
                  </a:lnTo>
                  <a:lnTo>
                    <a:pt x="115292" y="136664"/>
                  </a:lnTo>
                  <a:lnTo>
                    <a:pt x="115240" y="137282"/>
                  </a:lnTo>
                  <a:lnTo>
                    <a:pt x="115111" y="137640"/>
                  </a:lnTo>
                  <a:lnTo>
                    <a:pt x="114489" y="137998"/>
                  </a:lnTo>
                  <a:lnTo>
                    <a:pt x="114282" y="137981"/>
                  </a:lnTo>
                  <a:lnTo>
                    <a:pt x="113673" y="138486"/>
                  </a:lnTo>
                  <a:lnTo>
                    <a:pt x="113298" y="138730"/>
                  </a:lnTo>
                  <a:lnTo>
                    <a:pt x="113117" y="138746"/>
                  </a:lnTo>
                  <a:lnTo>
                    <a:pt x="112573" y="139998"/>
                  </a:lnTo>
                  <a:lnTo>
                    <a:pt x="110980" y="140372"/>
                  </a:lnTo>
                  <a:lnTo>
                    <a:pt x="110411" y="139201"/>
                  </a:lnTo>
                  <a:lnTo>
                    <a:pt x="110398" y="137656"/>
                  </a:lnTo>
                  <a:lnTo>
                    <a:pt x="110061" y="137591"/>
                  </a:lnTo>
                  <a:lnTo>
                    <a:pt x="109181" y="137656"/>
                  </a:lnTo>
                  <a:lnTo>
                    <a:pt x="109130" y="136092"/>
                  </a:lnTo>
                  <a:lnTo>
                    <a:pt x="108661" y="135564"/>
                  </a:lnTo>
                  <a:lnTo>
                    <a:pt x="108367" y="135373"/>
                  </a:lnTo>
                  <a:lnTo>
                    <a:pt x="107536" y="135265"/>
                  </a:lnTo>
                  <a:lnTo>
                    <a:pt x="107233" y="135439"/>
                  </a:lnTo>
                  <a:lnTo>
                    <a:pt x="106902" y="135476"/>
                  </a:lnTo>
                  <a:lnTo>
                    <a:pt x="106953" y="134582"/>
                  </a:lnTo>
                  <a:lnTo>
                    <a:pt x="105595" y="135211"/>
                  </a:lnTo>
                  <a:lnTo>
                    <a:pt x="104311" y="135375"/>
                  </a:lnTo>
                  <a:lnTo>
                    <a:pt x="103924" y="135834"/>
                  </a:lnTo>
                  <a:lnTo>
                    <a:pt x="103393" y="137851"/>
                  </a:lnTo>
                  <a:lnTo>
                    <a:pt x="103820" y="138811"/>
                  </a:lnTo>
                  <a:lnTo>
                    <a:pt x="103017" y="141104"/>
                  </a:lnTo>
                  <a:lnTo>
                    <a:pt x="102487" y="141674"/>
                  </a:lnTo>
                  <a:lnTo>
                    <a:pt x="102279" y="142064"/>
                  </a:lnTo>
                  <a:lnTo>
                    <a:pt x="103393" y="142914"/>
                  </a:lnTo>
                  <a:lnTo>
                    <a:pt x="102266" y="142487"/>
                  </a:lnTo>
                  <a:lnTo>
                    <a:pt x="102072" y="142536"/>
                  </a:lnTo>
                  <a:lnTo>
                    <a:pt x="101567" y="143316"/>
                  </a:lnTo>
                  <a:lnTo>
                    <a:pt x="100694" y="144987"/>
                  </a:lnTo>
                  <a:lnTo>
                    <a:pt x="100950" y="144990"/>
                  </a:lnTo>
                  <a:lnTo>
                    <a:pt x="100363" y="145740"/>
                  </a:lnTo>
                  <a:lnTo>
                    <a:pt x="98731" y="146684"/>
                  </a:lnTo>
                  <a:lnTo>
                    <a:pt x="98719" y="146814"/>
                  </a:lnTo>
                  <a:lnTo>
                    <a:pt x="95741" y="146893"/>
                  </a:lnTo>
                  <a:lnTo>
                    <a:pt x="95170" y="147040"/>
                  </a:lnTo>
                  <a:lnTo>
                    <a:pt x="93193" y="147789"/>
                  </a:lnTo>
                  <a:lnTo>
                    <a:pt x="92587" y="147782"/>
                  </a:lnTo>
                  <a:lnTo>
                    <a:pt x="91869" y="147773"/>
                  </a:lnTo>
                  <a:lnTo>
                    <a:pt x="90414" y="147746"/>
                  </a:lnTo>
                  <a:lnTo>
                    <a:pt x="90126" y="147741"/>
                  </a:lnTo>
                  <a:lnTo>
                    <a:pt x="89327" y="147769"/>
                  </a:lnTo>
                  <a:lnTo>
                    <a:pt x="88652" y="147745"/>
                  </a:lnTo>
                  <a:lnTo>
                    <a:pt x="87402" y="147724"/>
                  </a:lnTo>
                  <a:lnTo>
                    <a:pt x="87062" y="147703"/>
                  </a:lnTo>
                  <a:lnTo>
                    <a:pt x="86586" y="147708"/>
                  </a:lnTo>
                  <a:lnTo>
                    <a:pt x="86107" y="149351"/>
                  </a:lnTo>
                  <a:lnTo>
                    <a:pt x="85641" y="149855"/>
                  </a:lnTo>
                  <a:lnTo>
                    <a:pt x="85356" y="150002"/>
                  </a:lnTo>
                  <a:lnTo>
                    <a:pt x="84099" y="150002"/>
                  </a:lnTo>
                  <a:lnTo>
                    <a:pt x="83951" y="149080"/>
                  </a:lnTo>
                  <a:lnTo>
                    <a:pt x="83928" y="148938"/>
                  </a:lnTo>
                  <a:lnTo>
                    <a:pt x="83724" y="147708"/>
                  </a:lnTo>
                  <a:lnTo>
                    <a:pt x="83557" y="146895"/>
                  </a:lnTo>
                  <a:lnTo>
                    <a:pt x="83065" y="145366"/>
                  </a:lnTo>
                  <a:lnTo>
                    <a:pt x="81925" y="143284"/>
                  </a:lnTo>
                  <a:lnTo>
                    <a:pt x="81019" y="142324"/>
                  </a:lnTo>
                  <a:lnTo>
                    <a:pt x="80113" y="140811"/>
                  </a:lnTo>
                  <a:lnTo>
                    <a:pt x="79750" y="139347"/>
                  </a:lnTo>
                  <a:lnTo>
                    <a:pt x="79763" y="138339"/>
                  </a:lnTo>
                  <a:lnTo>
                    <a:pt x="79828" y="137786"/>
                  </a:lnTo>
                  <a:lnTo>
                    <a:pt x="80022" y="137021"/>
                  </a:lnTo>
                  <a:lnTo>
                    <a:pt x="80630" y="136029"/>
                  </a:lnTo>
                  <a:lnTo>
                    <a:pt x="82430" y="134273"/>
                  </a:lnTo>
                  <a:lnTo>
                    <a:pt x="83453" y="133638"/>
                  </a:lnTo>
                  <a:lnTo>
                    <a:pt x="84372" y="132402"/>
                  </a:lnTo>
                  <a:lnTo>
                    <a:pt x="84528" y="131459"/>
                  </a:lnTo>
                  <a:lnTo>
                    <a:pt x="85020" y="130434"/>
                  </a:lnTo>
                  <a:lnTo>
                    <a:pt x="85654" y="129442"/>
                  </a:lnTo>
                  <a:lnTo>
                    <a:pt x="88205" y="127750"/>
                  </a:lnTo>
                  <a:lnTo>
                    <a:pt x="91261" y="125310"/>
                  </a:lnTo>
                  <a:lnTo>
                    <a:pt x="91960" y="124058"/>
                  </a:lnTo>
                  <a:lnTo>
                    <a:pt x="92348" y="122545"/>
                  </a:lnTo>
                  <a:lnTo>
                    <a:pt x="93073" y="118901"/>
                  </a:lnTo>
                  <a:lnTo>
                    <a:pt x="93034" y="117909"/>
                  </a:lnTo>
                  <a:lnTo>
                    <a:pt x="92929" y="117714"/>
                  </a:lnTo>
                  <a:lnTo>
                    <a:pt x="92527" y="116973"/>
                  </a:lnTo>
                  <a:lnTo>
                    <a:pt x="90077" y="115534"/>
                  </a:lnTo>
                  <a:lnTo>
                    <a:pt x="87583" y="114070"/>
                  </a:lnTo>
                  <a:lnTo>
                    <a:pt x="87040" y="113649"/>
                  </a:lnTo>
                  <a:lnTo>
                    <a:pt x="85654" y="112574"/>
                  </a:lnTo>
                  <a:lnTo>
                    <a:pt x="85286" y="112377"/>
                  </a:lnTo>
                  <a:lnTo>
                    <a:pt x="84616" y="112020"/>
                  </a:lnTo>
                  <a:lnTo>
                    <a:pt x="83000" y="111159"/>
                  </a:lnTo>
                  <a:lnTo>
                    <a:pt x="82560" y="110964"/>
                  </a:lnTo>
                  <a:lnTo>
                    <a:pt x="81925" y="110882"/>
                  </a:lnTo>
                  <a:lnTo>
                    <a:pt x="81614" y="110736"/>
                  </a:lnTo>
                  <a:lnTo>
                    <a:pt x="80850" y="109963"/>
                  </a:lnTo>
                  <a:lnTo>
                    <a:pt x="79555" y="108653"/>
                  </a:lnTo>
                  <a:lnTo>
                    <a:pt x="79344" y="108460"/>
                  </a:lnTo>
                  <a:lnTo>
                    <a:pt x="78961" y="108110"/>
                  </a:lnTo>
                  <a:lnTo>
                    <a:pt x="78322" y="107525"/>
                  </a:lnTo>
                  <a:lnTo>
                    <a:pt x="78095" y="107389"/>
                  </a:lnTo>
                  <a:lnTo>
                    <a:pt x="77711" y="107159"/>
                  </a:lnTo>
                  <a:lnTo>
                    <a:pt x="77377" y="106960"/>
                  </a:lnTo>
                  <a:lnTo>
                    <a:pt x="75906" y="106315"/>
                  </a:lnTo>
                  <a:lnTo>
                    <a:pt x="74799" y="105580"/>
                  </a:lnTo>
                  <a:lnTo>
                    <a:pt x="74309" y="105394"/>
                  </a:lnTo>
                  <a:lnTo>
                    <a:pt x="73926" y="105349"/>
                  </a:lnTo>
                  <a:lnTo>
                    <a:pt x="73175" y="105418"/>
                  </a:lnTo>
                  <a:lnTo>
                    <a:pt x="72258" y="105058"/>
                  </a:lnTo>
                  <a:lnTo>
                    <a:pt x="71275" y="104869"/>
                  </a:lnTo>
                  <a:lnTo>
                    <a:pt x="70466" y="104815"/>
                  </a:lnTo>
                  <a:lnTo>
                    <a:pt x="68524" y="104921"/>
                  </a:lnTo>
                  <a:lnTo>
                    <a:pt x="67566" y="104900"/>
                  </a:lnTo>
                  <a:lnTo>
                    <a:pt x="67134" y="104803"/>
                  </a:lnTo>
                  <a:lnTo>
                    <a:pt x="66082" y="104186"/>
                  </a:lnTo>
                  <a:lnTo>
                    <a:pt x="65227" y="103875"/>
                  </a:lnTo>
                  <a:lnTo>
                    <a:pt x="64016" y="103279"/>
                  </a:lnTo>
                  <a:lnTo>
                    <a:pt x="62345" y="102092"/>
                  </a:lnTo>
                  <a:lnTo>
                    <a:pt x="57595" y="99707"/>
                  </a:lnTo>
                  <a:lnTo>
                    <a:pt x="55952" y="98961"/>
                  </a:lnTo>
                  <a:lnTo>
                    <a:pt x="54586" y="98552"/>
                  </a:lnTo>
                  <a:lnTo>
                    <a:pt x="54391" y="98524"/>
                  </a:lnTo>
                  <a:lnTo>
                    <a:pt x="53713" y="98425"/>
                  </a:lnTo>
                  <a:lnTo>
                    <a:pt x="52209" y="98351"/>
                  </a:lnTo>
                  <a:lnTo>
                    <a:pt x="51041" y="98068"/>
                  </a:lnTo>
                  <a:lnTo>
                    <a:pt x="50221" y="97769"/>
                  </a:lnTo>
                  <a:lnTo>
                    <a:pt x="48815" y="97711"/>
                  </a:lnTo>
                  <a:lnTo>
                    <a:pt x="47330" y="98264"/>
                  </a:lnTo>
                  <a:lnTo>
                    <a:pt x="46634" y="98673"/>
                  </a:lnTo>
                  <a:lnTo>
                    <a:pt x="46072" y="99156"/>
                  </a:lnTo>
                  <a:lnTo>
                    <a:pt x="44709" y="101589"/>
                  </a:lnTo>
                  <a:lnTo>
                    <a:pt x="44620" y="101873"/>
                  </a:lnTo>
                  <a:lnTo>
                    <a:pt x="44616" y="102252"/>
                  </a:lnTo>
                  <a:lnTo>
                    <a:pt x="44631" y="102404"/>
                  </a:lnTo>
                  <a:lnTo>
                    <a:pt x="44699" y="103080"/>
                  </a:lnTo>
                  <a:lnTo>
                    <a:pt x="44131" y="104527"/>
                  </a:lnTo>
                  <a:lnTo>
                    <a:pt x="42448" y="107034"/>
                  </a:lnTo>
                  <a:lnTo>
                    <a:pt x="41498" y="108277"/>
                  </a:lnTo>
                  <a:lnTo>
                    <a:pt x="40266" y="108919"/>
                  </a:lnTo>
                  <a:lnTo>
                    <a:pt x="40001" y="109195"/>
                  </a:lnTo>
                  <a:lnTo>
                    <a:pt x="38434" y="110829"/>
                  </a:lnTo>
                  <a:lnTo>
                    <a:pt x="36762" y="112785"/>
                  </a:lnTo>
                  <a:lnTo>
                    <a:pt x="36523" y="112955"/>
                  </a:lnTo>
                  <a:lnTo>
                    <a:pt x="35252" y="113479"/>
                  </a:lnTo>
                  <a:lnTo>
                    <a:pt x="33845" y="113794"/>
                  </a:lnTo>
                  <a:lnTo>
                    <a:pt x="32530" y="113877"/>
                  </a:lnTo>
                  <a:lnTo>
                    <a:pt x="31589" y="113716"/>
                  </a:lnTo>
                  <a:lnTo>
                    <a:pt x="31353" y="113566"/>
                  </a:lnTo>
                  <a:lnTo>
                    <a:pt x="30117" y="112785"/>
                  </a:lnTo>
                  <a:lnTo>
                    <a:pt x="26263" y="110572"/>
                  </a:lnTo>
                  <a:lnTo>
                    <a:pt x="25827" y="110090"/>
                  </a:lnTo>
                  <a:lnTo>
                    <a:pt x="24868" y="108086"/>
                  </a:lnTo>
                  <a:lnTo>
                    <a:pt x="24347" y="107381"/>
                  </a:lnTo>
                  <a:lnTo>
                    <a:pt x="23302" y="106757"/>
                  </a:lnTo>
                  <a:lnTo>
                    <a:pt x="22632" y="106101"/>
                  </a:lnTo>
                  <a:lnTo>
                    <a:pt x="22102" y="105430"/>
                  </a:lnTo>
                  <a:lnTo>
                    <a:pt x="21566" y="104662"/>
                  </a:lnTo>
                  <a:lnTo>
                    <a:pt x="21310" y="104165"/>
                  </a:lnTo>
                  <a:lnTo>
                    <a:pt x="21026" y="103167"/>
                  </a:lnTo>
                  <a:lnTo>
                    <a:pt x="20552" y="100890"/>
                  </a:lnTo>
                  <a:lnTo>
                    <a:pt x="20213" y="100220"/>
                  </a:lnTo>
                  <a:lnTo>
                    <a:pt x="19682" y="98619"/>
                  </a:lnTo>
                  <a:lnTo>
                    <a:pt x="19621" y="98022"/>
                  </a:lnTo>
                  <a:lnTo>
                    <a:pt x="19624" y="95048"/>
                  </a:lnTo>
                  <a:lnTo>
                    <a:pt x="19391" y="93786"/>
                  </a:lnTo>
                  <a:lnTo>
                    <a:pt x="18890" y="92659"/>
                  </a:lnTo>
                  <a:lnTo>
                    <a:pt x="18680" y="92453"/>
                  </a:lnTo>
                  <a:lnTo>
                    <a:pt x="18158" y="91587"/>
                  </a:lnTo>
                  <a:lnTo>
                    <a:pt x="18016" y="91266"/>
                  </a:lnTo>
                  <a:lnTo>
                    <a:pt x="17863" y="90481"/>
                  </a:lnTo>
                  <a:lnTo>
                    <a:pt x="17551" y="89751"/>
                  </a:lnTo>
                  <a:lnTo>
                    <a:pt x="16491" y="87731"/>
                  </a:lnTo>
                  <a:lnTo>
                    <a:pt x="15547" y="85586"/>
                  </a:lnTo>
                  <a:lnTo>
                    <a:pt x="15069" y="84848"/>
                  </a:lnTo>
                  <a:lnTo>
                    <a:pt x="14803" y="83681"/>
                  </a:lnTo>
                  <a:lnTo>
                    <a:pt x="14809" y="83422"/>
                  </a:lnTo>
                  <a:lnTo>
                    <a:pt x="14944" y="83179"/>
                  </a:lnTo>
                  <a:lnTo>
                    <a:pt x="16291" y="81795"/>
                  </a:lnTo>
                  <a:lnTo>
                    <a:pt x="16414" y="81008"/>
                  </a:lnTo>
                  <a:lnTo>
                    <a:pt x="16513" y="80784"/>
                  </a:lnTo>
                  <a:lnTo>
                    <a:pt x="18802" y="78090"/>
                  </a:lnTo>
                  <a:lnTo>
                    <a:pt x="18899" y="77811"/>
                  </a:lnTo>
                  <a:lnTo>
                    <a:pt x="19017" y="76099"/>
                  </a:lnTo>
                  <a:lnTo>
                    <a:pt x="18572" y="73988"/>
                  </a:lnTo>
                  <a:lnTo>
                    <a:pt x="18374" y="73302"/>
                  </a:lnTo>
                  <a:lnTo>
                    <a:pt x="17222" y="71367"/>
                  </a:lnTo>
                  <a:lnTo>
                    <a:pt x="16508" y="70430"/>
                  </a:lnTo>
                  <a:lnTo>
                    <a:pt x="16189" y="69892"/>
                  </a:lnTo>
                  <a:lnTo>
                    <a:pt x="15899" y="69176"/>
                  </a:lnTo>
                  <a:lnTo>
                    <a:pt x="15694" y="68449"/>
                  </a:lnTo>
                  <a:lnTo>
                    <a:pt x="15647" y="68283"/>
                  </a:lnTo>
                  <a:lnTo>
                    <a:pt x="15522" y="67824"/>
                  </a:lnTo>
                  <a:lnTo>
                    <a:pt x="15487" y="67673"/>
                  </a:lnTo>
                  <a:lnTo>
                    <a:pt x="15384" y="67230"/>
                  </a:lnTo>
                  <a:lnTo>
                    <a:pt x="15279" y="64333"/>
                  </a:lnTo>
                  <a:lnTo>
                    <a:pt x="15211" y="63773"/>
                  </a:lnTo>
                  <a:lnTo>
                    <a:pt x="14707" y="62318"/>
                  </a:lnTo>
                  <a:lnTo>
                    <a:pt x="14314" y="60349"/>
                  </a:lnTo>
                  <a:lnTo>
                    <a:pt x="14311" y="59475"/>
                  </a:lnTo>
                  <a:lnTo>
                    <a:pt x="14409" y="58835"/>
                  </a:lnTo>
                  <a:lnTo>
                    <a:pt x="14419" y="58235"/>
                  </a:lnTo>
                  <a:lnTo>
                    <a:pt x="14352" y="57666"/>
                  </a:lnTo>
                  <a:lnTo>
                    <a:pt x="13741" y="56007"/>
                  </a:lnTo>
                  <a:lnTo>
                    <a:pt x="13825" y="55020"/>
                  </a:lnTo>
                  <a:lnTo>
                    <a:pt x="13772" y="54605"/>
                  </a:lnTo>
                  <a:lnTo>
                    <a:pt x="13074" y="51605"/>
                  </a:lnTo>
                  <a:lnTo>
                    <a:pt x="12689" y="50837"/>
                  </a:lnTo>
                  <a:lnTo>
                    <a:pt x="12169" y="50316"/>
                  </a:lnTo>
                  <a:lnTo>
                    <a:pt x="11507" y="49861"/>
                  </a:lnTo>
                  <a:lnTo>
                    <a:pt x="10239" y="49498"/>
                  </a:lnTo>
                  <a:lnTo>
                    <a:pt x="9887" y="49285"/>
                  </a:lnTo>
                  <a:lnTo>
                    <a:pt x="7809" y="46912"/>
                  </a:lnTo>
                  <a:lnTo>
                    <a:pt x="7001" y="45201"/>
                  </a:lnTo>
                  <a:lnTo>
                    <a:pt x="6770" y="44832"/>
                  </a:lnTo>
                  <a:lnTo>
                    <a:pt x="5719" y="44124"/>
                  </a:lnTo>
                  <a:lnTo>
                    <a:pt x="4828" y="43190"/>
                  </a:lnTo>
                  <a:lnTo>
                    <a:pt x="4734" y="42501"/>
                  </a:lnTo>
                  <a:lnTo>
                    <a:pt x="4933" y="42955"/>
                  </a:lnTo>
                  <a:lnTo>
                    <a:pt x="5279" y="43238"/>
                  </a:lnTo>
                  <a:lnTo>
                    <a:pt x="5569" y="43800"/>
                  </a:lnTo>
                  <a:lnTo>
                    <a:pt x="6411" y="44411"/>
                  </a:lnTo>
                  <a:lnTo>
                    <a:pt x="6331" y="44176"/>
                  </a:lnTo>
                  <a:lnTo>
                    <a:pt x="5832" y="43525"/>
                  </a:lnTo>
                  <a:lnTo>
                    <a:pt x="5539" y="42889"/>
                  </a:lnTo>
                  <a:lnTo>
                    <a:pt x="5133" y="42499"/>
                  </a:lnTo>
                  <a:lnTo>
                    <a:pt x="6389" y="42494"/>
                  </a:lnTo>
                  <a:lnTo>
                    <a:pt x="7326" y="42491"/>
                  </a:lnTo>
                  <a:lnTo>
                    <a:pt x="6927" y="41888"/>
                  </a:lnTo>
                  <a:lnTo>
                    <a:pt x="6327" y="41522"/>
                  </a:lnTo>
                  <a:lnTo>
                    <a:pt x="6485" y="41248"/>
                  </a:lnTo>
                  <a:lnTo>
                    <a:pt x="5791" y="40321"/>
                  </a:lnTo>
                  <a:lnTo>
                    <a:pt x="5265" y="39848"/>
                  </a:lnTo>
                  <a:lnTo>
                    <a:pt x="4400" y="39386"/>
                  </a:lnTo>
                  <a:lnTo>
                    <a:pt x="4117" y="39319"/>
                  </a:lnTo>
                  <a:lnTo>
                    <a:pt x="4105" y="37446"/>
                  </a:lnTo>
                  <a:lnTo>
                    <a:pt x="3351" y="37310"/>
                  </a:lnTo>
                  <a:lnTo>
                    <a:pt x="2691" y="37403"/>
                  </a:lnTo>
                  <a:lnTo>
                    <a:pt x="2050" y="36759"/>
                  </a:lnTo>
                  <a:lnTo>
                    <a:pt x="1532" y="36353"/>
                  </a:lnTo>
                  <a:lnTo>
                    <a:pt x="845" y="36022"/>
                  </a:lnTo>
                  <a:lnTo>
                    <a:pt x="360" y="36089"/>
                  </a:lnTo>
                  <a:lnTo>
                    <a:pt x="0" y="36027"/>
                  </a:lnTo>
                  <a:lnTo>
                    <a:pt x="376" y="34820"/>
                  </a:lnTo>
                  <a:lnTo>
                    <a:pt x="650" y="34690"/>
                  </a:lnTo>
                  <a:lnTo>
                    <a:pt x="2192" y="34642"/>
                  </a:lnTo>
                  <a:lnTo>
                    <a:pt x="1074" y="32762"/>
                  </a:lnTo>
                  <a:lnTo>
                    <a:pt x="154" y="31798"/>
                  </a:lnTo>
                  <a:lnTo>
                    <a:pt x="932" y="31103"/>
                  </a:lnTo>
                  <a:lnTo>
                    <a:pt x="2836" y="31096"/>
                  </a:lnTo>
                  <a:lnTo>
                    <a:pt x="3917" y="32480"/>
                  </a:lnTo>
                  <a:lnTo>
                    <a:pt x="4115" y="33190"/>
                  </a:lnTo>
                  <a:lnTo>
                    <a:pt x="4256" y="33459"/>
                  </a:lnTo>
                  <a:lnTo>
                    <a:pt x="4679" y="34162"/>
                  </a:lnTo>
                  <a:lnTo>
                    <a:pt x="5377" y="35033"/>
                  </a:lnTo>
                  <a:lnTo>
                    <a:pt x="5938" y="36261"/>
                  </a:lnTo>
                  <a:lnTo>
                    <a:pt x="7264" y="38282"/>
                  </a:lnTo>
                  <a:lnTo>
                    <a:pt x="7927" y="39496"/>
                  </a:lnTo>
                  <a:lnTo>
                    <a:pt x="9015" y="38652"/>
                  </a:lnTo>
                  <a:lnTo>
                    <a:pt x="9282" y="38317"/>
                  </a:lnTo>
                  <a:lnTo>
                    <a:pt x="9839" y="37856"/>
                  </a:lnTo>
                  <a:lnTo>
                    <a:pt x="10267" y="37725"/>
                  </a:lnTo>
                  <a:lnTo>
                    <a:pt x="10862" y="37364"/>
                  </a:lnTo>
                  <a:lnTo>
                    <a:pt x="10892" y="36180"/>
                  </a:lnTo>
                  <a:lnTo>
                    <a:pt x="10613" y="35537"/>
                  </a:lnTo>
                  <a:lnTo>
                    <a:pt x="10016" y="35362"/>
                  </a:lnTo>
                  <a:lnTo>
                    <a:pt x="10655" y="34986"/>
                  </a:lnTo>
                  <a:lnTo>
                    <a:pt x="11875" y="33832"/>
                  </a:lnTo>
                  <a:lnTo>
                    <a:pt x="12485" y="33073"/>
                  </a:lnTo>
                  <a:lnTo>
                    <a:pt x="13256" y="32343"/>
                  </a:lnTo>
                  <a:lnTo>
                    <a:pt x="13908" y="31993"/>
                  </a:lnTo>
                  <a:lnTo>
                    <a:pt x="14518" y="31866"/>
                  </a:lnTo>
                  <a:lnTo>
                    <a:pt x="14552" y="29496"/>
                  </a:lnTo>
                  <a:lnTo>
                    <a:pt x="15777" y="29447"/>
                  </a:lnTo>
                  <a:lnTo>
                    <a:pt x="15811" y="27888"/>
                  </a:lnTo>
                  <a:lnTo>
                    <a:pt x="19478" y="27968"/>
                  </a:lnTo>
                  <a:lnTo>
                    <a:pt x="27475" y="28082"/>
                  </a:lnTo>
                  <a:lnTo>
                    <a:pt x="27764" y="27964"/>
                  </a:lnTo>
                  <a:lnTo>
                    <a:pt x="27339" y="23513"/>
                  </a:lnTo>
                  <a:lnTo>
                    <a:pt x="27354" y="23195"/>
                  </a:lnTo>
                  <a:lnTo>
                    <a:pt x="27500" y="22185"/>
                  </a:lnTo>
                  <a:lnTo>
                    <a:pt x="27859" y="21235"/>
                  </a:lnTo>
                  <a:lnTo>
                    <a:pt x="27932" y="20857"/>
                  </a:lnTo>
                  <a:lnTo>
                    <a:pt x="28156" y="18052"/>
                  </a:lnTo>
                  <a:lnTo>
                    <a:pt x="28532" y="17014"/>
                  </a:lnTo>
                  <a:lnTo>
                    <a:pt x="30327" y="13780"/>
                  </a:lnTo>
                  <a:lnTo>
                    <a:pt x="30539" y="13248"/>
                  </a:lnTo>
                  <a:lnTo>
                    <a:pt x="30732" y="12159"/>
                  </a:lnTo>
                  <a:lnTo>
                    <a:pt x="31018" y="11713"/>
                  </a:lnTo>
                  <a:lnTo>
                    <a:pt x="31111" y="11123"/>
                  </a:lnTo>
                  <a:lnTo>
                    <a:pt x="31307" y="10527"/>
                  </a:lnTo>
                  <a:lnTo>
                    <a:pt x="31820" y="9450"/>
                  </a:lnTo>
                  <a:lnTo>
                    <a:pt x="32036" y="8204"/>
                  </a:lnTo>
                  <a:lnTo>
                    <a:pt x="31968" y="7596"/>
                  </a:lnTo>
                  <a:lnTo>
                    <a:pt x="32148" y="7594"/>
                  </a:lnTo>
                  <a:lnTo>
                    <a:pt x="44217" y="7689"/>
                  </a:lnTo>
                  <a:lnTo>
                    <a:pt x="48370" y="7510"/>
                  </a:lnTo>
                  <a:lnTo>
                    <a:pt x="48114" y="7108"/>
                  </a:lnTo>
                  <a:lnTo>
                    <a:pt x="50822" y="7112"/>
                  </a:lnTo>
                  <a:lnTo>
                    <a:pt x="50898" y="6535"/>
                  </a:lnTo>
                  <a:lnTo>
                    <a:pt x="51739" y="6524"/>
                  </a:lnTo>
                  <a:lnTo>
                    <a:pt x="51464" y="5821"/>
                  </a:lnTo>
                  <a:lnTo>
                    <a:pt x="51460" y="5344"/>
                  </a:lnTo>
                  <a:lnTo>
                    <a:pt x="51464" y="4169"/>
                  </a:lnTo>
                  <a:lnTo>
                    <a:pt x="53296" y="4210"/>
                  </a:lnTo>
                  <a:lnTo>
                    <a:pt x="53300" y="4775"/>
                  </a:lnTo>
                  <a:lnTo>
                    <a:pt x="53901" y="4798"/>
                  </a:lnTo>
                  <a:lnTo>
                    <a:pt x="53967" y="1814"/>
                  </a:lnTo>
                  <a:lnTo>
                    <a:pt x="54257" y="1892"/>
                  </a:lnTo>
                  <a:lnTo>
                    <a:pt x="54571" y="2127"/>
                  </a:lnTo>
                  <a:lnTo>
                    <a:pt x="54969" y="2242"/>
                  </a:lnTo>
                  <a:lnTo>
                    <a:pt x="57547" y="2724"/>
                  </a:lnTo>
                  <a:lnTo>
                    <a:pt x="57542" y="4204"/>
                  </a:lnTo>
                  <a:lnTo>
                    <a:pt x="58150" y="4246"/>
                  </a:lnTo>
                  <a:lnTo>
                    <a:pt x="58147" y="5359"/>
                  </a:lnTo>
                  <a:lnTo>
                    <a:pt x="58748" y="5395"/>
                  </a:lnTo>
                  <a:lnTo>
                    <a:pt x="58769" y="2891"/>
                  </a:lnTo>
                  <a:lnTo>
                    <a:pt x="60060" y="3084"/>
                  </a:lnTo>
                  <a:lnTo>
                    <a:pt x="60810" y="3046"/>
                  </a:lnTo>
                  <a:lnTo>
                    <a:pt x="60839" y="0"/>
                  </a:lnTo>
                  <a:lnTo>
                    <a:pt x="61034" y="178"/>
                  </a:lnTo>
                  <a:lnTo>
                    <a:pt x="62293" y="601"/>
                  </a:lnTo>
                  <a:lnTo>
                    <a:pt x="62725" y="657"/>
                  </a:lnTo>
                  <a:lnTo>
                    <a:pt x="63498" y="367"/>
                  </a:lnTo>
                  <a:lnTo>
                    <a:pt x="64866" y="431"/>
                  </a:lnTo>
                  <a:lnTo>
                    <a:pt x="65151" y="742"/>
                  </a:lnTo>
                  <a:lnTo>
                    <a:pt x="65262" y="1003"/>
                  </a:lnTo>
                  <a:lnTo>
                    <a:pt x="65078" y="2033"/>
                  </a:lnTo>
                  <a:lnTo>
                    <a:pt x="65002" y="3052"/>
                  </a:lnTo>
                  <a:lnTo>
                    <a:pt x="63847" y="3172"/>
                  </a:lnTo>
                  <a:lnTo>
                    <a:pt x="63950" y="4088"/>
                  </a:lnTo>
                  <a:lnTo>
                    <a:pt x="63213" y="5430"/>
                  </a:lnTo>
                  <a:lnTo>
                    <a:pt x="65089" y="5450"/>
                  </a:lnTo>
                  <a:lnTo>
                    <a:pt x="65067" y="5084"/>
                  </a:lnTo>
                  <a:lnTo>
                    <a:pt x="64891" y="4905"/>
                  </a:lnTo>
                  <a:lnTo>
                    <a:pt x="64451" y="4660"/>
                  </a:lnTo>
                  <a:lnTo>
                    <a:pt x="64646" y="4284"/>
                  </a:lnTo>
                  <a:lnTo>
                    <a:pt x="68139" y="4255"/>
                  </a:lnTo>
                  <a:lnTo>
                    <a:pt x="68129" y="6635"/>
                  </a:lnTo>
                  <a:lnTo>
                    <a:pt x="70299" y="6654"/>
                  </a:lnTo>
                  <a:lnTo>
                    <a:pt x="70570" y="6695"/>
                  </a:lnTo>
                  <a:lnTo>
                    <a:pt x="70991" y="6976"/>
                  </a:lnTo>
                  <a:lnTo>
                    <a:pt x="71748" y="6781"/>
                  </a:lnTo>
                  <a:lnTo>
                    <a:pt x="72329" y="6964"/>
                  </a:lnTo>
                  <a:lnTo>
                    <a:pt x="72956" y="7415"/>
                  </a:lnTo>
                  <a:lnTo>
                    <a:pt x="72956" y="7887"/>
                  </a:lnTo>
                  <a:lnTo>
                    <a:pt x="77766" y="7889"/>
                  </a:lnTo>
                  <a:lnTo>
                    <a:pt x="84904" y="7842"/>
                  </a:lnTo>
                  <a:lnTo>
                    <a:pt x="86062" y="7837"/>
                  </a:lnTo>
                  <a:lnTo>
                    <a:pt x="87294" y="7837"/>
                  </a:lnTo>
                  <a:lnTo>
                    <a:pt x="87295" y="8444"/>
                  </a:lnTo>
                  <a:lnTo>
                    <a:pt x="87297" y="10799"/>
                  </a:lnTo>
                  <a:lnTo>
                    <a:pt x="87462" y="18814"/>
                  </a:lnTo>
                  <a:lnTo>
                    <a:pt x="87644" y="30785"/>
                  </a:lnTo>
                  <a:lnTo>
                    <a:pt x="87669" y="32618"/>
                  </a:lnTo>
                  <a:lnTo>
                    <a:pt x="87699" y="36129"/>
                  </a:lnTo>
                  <a:lnTo>
                    <a:pt x="87859" y="36125"/>
                  </a:lnTo>
                  <a:lnTo>
                    <a:pt x="87917" y="40394"/>
                  </a:lnTo>
                  <a:lnTo>
                    <a:pt x="89403" y="40397"/>
                  </a:lnTo>
                  <a:lnTo>
                    <a:pt x="89794" y="40327"/>
                  </a:lnTo>
                  <a:lnTo>
                    <a:pt x="90743" y="40384"/>
                  </a:lnTo>
                  <a:lnTo>
                    <a:pt x="89922" y="42183"/>
                  </a:lnTo>
                  <a:lnTo>
                    <a:pt x="89602" y="42753"/>
                  </a:lnTo>
                  <a:lnTo>
                    <a:pt x="87950" y="42762"/>
                  </a:lnTo>
                  <a:lnTo>
                    <a:pt x="87989" y="45113"/>
                  </a:lnTo>
                  <a:lnTo>
                    <a:pt x="88002" y="46298"/>
                  </a:lnTo>
                  <a:lnTo>
                    <a:pt x="87550" y="46278"/>
                  </a:lnTo>
                  <a:lnTo>
                    <a:pt x="86944" y="47122"/>
                  </a:lnTo>
                  <a:lnTo>
                    <a:pt x="87122" y="47736"/>
                  </a:lnTo>
                  <a:lnTo>
                    <a:pt x="87012" y="47922"/>
                  </a:lnTo>
                  <a:lnTo>
                    <a:pt x="86741" y="48141"/>
                  </a:lnTo>
                  <a:lnTo>
                    <a:pt x="86376" y="48205"/>
                  </a:lnTo>
                  <a:lnTo>
                    <a:pt x="85762" y="47892"/>
                  </a:lnTo>
                  <a:lnTo>
                    <a:pt x="85248" y="48405"/>
                  </a:lnTo>
                  <a:lnTo>
                    <a:pt x="85233" y="48642"/>
                  </a:lnTo>
                  <a:lnTo>
                    <a:pt x="86821" y="48633"/>
                  </a:lnTo>
                  <a:lnTo>
                    <a:pt x="86832" y="49819"/>
                  </a:lnTo>
                  <a:lnTo>
                    <a:pt x="88031" y="49842"/>
                  </a:lnTo>
                  <a:lnTo>
                    <a:pt x="88042" y="52205"/>
                  </a:lnTo>
                  <a:lnTo>
                    <a:pt x="88222" y="52191"/>
                  </a:lnTo>
                  <a:lnTo>
                    <a:pt x="88378" y="52284"/>
                  </a:lnTo>
                  <a:lnTo>
                    <a:pt x="88481" y="52597"/>
                  </a:lnTo>
                  <a:lnTo>
                    <a:pt x="88740" y="52880"/>
                  </a:lnTo>
                  <a:lnTo>
                    <a:pt x="89802" y="52929"/>
                  </a:lnTo>
                  <a:lnTo>
                    <a:pt x="90080" y="53412"/>
                  </a:lnTo>
                  <a:lnTo>
                    <a:pt x="90704" y="53603"/>
                  </a:lnTo>
                  <a:lnTo>
                    <a:pt x="91163" y="53896"/>
                  </a:lnTo>
                  <a:lnTo>
                    <a:pt x="91460" y="54186"/>
                  </a:lnTo>
                  <a:lnTo>
                    <a:pt x="91483" y="54424"/>
                  </a:lnTo>
                  <a:lnTo>
                    <a:pt x="92260" y="54896"/>
                  </a:lnTo>
                  <a:lnTo>
                    <a:pt x="92481" y="54952"/>
                  </a:lnTo>
                  <a:lnTo>
                    <a:pt x="93379" y="54825"/>
                  </a:lnTo>
                  <a:lnTo>
                    <a:pt x="93924" y="54832"/>
                  </a:lnTo>
                  <a:lnTo>
                    <a:pt x="94213" y="55107"/>
                  </a:lnTo>
                  <a:lnTo>
                    <a:pt x="94312" y="55319"/>
                  </a:lnTo>
                  <a:lnTo>
                    <a:pt x="93921" y="56484"/>
                  </a:lnTo>
                  <a:lnTo>
                    <a:pt x="93894" y="57239"/>
                  </a:lnTo>
                  <a:lnTo>
                    <a:pt x="94568" y="57228"/>
                  </a:lnTo>
                  <a:lnTo>
                    <a:pt x="94640" y="57388"/>
                  </a:lnTo>
                  <a:lnTo>
                    <a:pt x="94340" y="57942"/>
                  </a:lnTo>
                  <a:lnTo>
                    <a:pt x="93841" y="57991"/>
                  </a:lnTo>
                  <a:lnTo>
                    <a:pt x="93674" y="58102"/>
                  </a:lnTo>
                  <a:lnTo>
                    <a:pt x="94104" y="59043"/>
                  </a:lnTo>
                  <a:lnTo>
                    <a:pt x="94302" y="59266"/>
                  </a:lnTo>
                  <a:lnTo>
                    <a:pt x="95471" y="59333"/>
                  </a:lnTo>
                  <a:lnTo>
                    <a:pt x="95821" y="59285"/>
                  </a:lnTo>
                  <a:lnTo>
                    <a:pt x="96502" y="58953"/>
                  </a:lnTo>
                  <a:lnTo>
                    <a:pt x="96856" y="59377"/>
                  </a:lnTo>
                  <a:lnTo>
                    <a:pt x="97286" y="59340"/>
                  </a:lnTo>
                  <a:lnTo>
                    <a:pt x="97370" y="58857"/>
                  </a:lnTo>
                  <a:lnTo>
                    <a:pt x="98439" y="58607"/>
                  </a:lnTo>
                  <a:lnTo>
                    <a:pt x="99048" y="58842"/>
                  </a:lnTo>
                  <a:lnTo>
                    <a:pt x="99277" y="59072"/>
                  </a:lnTo>
                  <a:lnTo>
                    <a:pt x="100114" y="59072"/>
                  </a:lnTo>
                  <a:lnTo>
                    <a:pt x="100159" y="64924"/>
                  </a:lnTo>
                  <a:lnTo>
                    <a:pt x="99520" y="65214"/>
                  </a:lnTo>
                  <a:lnTo>
                    <a:pt x="97766" y="65266"/>
                  </a:lnTo>
                  <a:lnTo>
                    <a:pt x="97747" y="66375"/>
                  </a:lnTo>
                  <a:lnTo>
                    <a:pt x="96843" y="66385"/>
                  </a:lnTo>
                  <a:lnTo>
                    <a:pt x="96363" y="66844"/>
                  </a:lnTo>
                  <a:lnTo>
                    <a:pt x="95420" y="68089"/>
                  </a:lnTo>
                  <a:lnTo>
                    <a:pt x="95416" y="71150"/>
                  </a:lnTo>
                  <a:lnTo>
                    <a:pt x="92847" y="71120"/>
                  </a:lnTo>
                  <a:lnTo>
                    <a:pt x="91220" y="71188"/>
                  </a:lnTo>
                  <a:lnTo>
                    <a:pt x="91225" y="78339"/>
                  </a:lnTo>
                  <a:lnTo>
                    <a:pt x="97993" y="78311"/>
                  </a:lnTo>
                  <a:lnTo>
                    <a:pt x="97983" y="80918"/>
                  </a:lnTo>
                  <a:lnTo>
                    <a:pt x="99742" y="80926"/>
                  </a:lnTo>
                  <a:lnTo>
                    <a:pt x="99816" y="81816"/>
                  </a:lnTo>
                  <a:lnTo>
                    <a:pt x="100180" y="81674"/>
                  </a:lnTo>
                  <a:lnTo>
                    <a:pt x="101001" y="81116"/>
                  </a:lnTo>
                  <a:lnTo>
                    <a:pt x="101186" y="80836"/>
                  </a:lnTo>
                  <a:lnTo>
                    <a:pt x="102695" y="80752"/>
                  </a:lnTo>
                  <a:lnTo>
                    <a:pt x="105126" y="80824"/>
                  </a:lnTo>
                  <a:lnTo>
                    <a:pt x="105129" y="75939"/>
                  </a:lnTo>
                  <a:lnTo>
                    <a:pt x="108413" y="76006"/>
                  </a:lnTo>
                  <a:lnTo>
                    <a:pt x="108625" y="77030"/>
                  </a:lnTo>
                  <a:lnTo>
                    <a:pt x="109021" y="77781"/>
                  </a:lnTo>
                  <a:lnTo>
                    <a:pt x="109136" y="78144"/>
                  </a:lnTo>
                  <a:lnTo>
                    <a:pt x="107997" y="80836"/>
                  </a:lnTo>
                  <a:lnTo>
                    <a:pt x="109991" y="80675"/>
                  </a:lnTo>
                  <a:lnTo>
                    <a:pt x="112281" y="80776"/>
                  </a:lnTo>
                  <a:lnTo>
                    <a:pt x="112320" y="80547"/>
                  </a:lnTo>
                  <a:lnTo>
                    <a:pt x="112715" y="79907"/>
                  </a:lnTo>
                  <a:lnTo>
                    <a:pt x="113011" y="79647"/>
                  </a:lnTo>
                  <a:lnTo>
                    <a:pt x="113527" y="79463"/>
                  </a:lnTo>
                  <a:lnTo>
                    <a:pt x="113508" y="76101"/>
                  </a:lnTo>
                  <a:lnTo>
                    <a:pt x="118973" y="76176"/>
                  </a:lnTo>
                  <a:lnTo>
                    <a:pt x="118954" y="75011"/>
                  </a:lnTo>
                  <a:lnTo>
                    <a:pt x="120170" y="75008"/>
                  </a:lnTo>
                  <a:lnTo>
                    <a:pt x="120114" y="72653"/>
                  </a:lnTo>
                  <a:lnTo>
                    <a:pt x="119502" y="72627"/>
                  </a:lnTo>
                  <a:lnTo>
                    <a:pt x="119498" y="71732"/>
                  </a:lnTo>
                  <a:lnTo>
                    <a:pt x="119648" y="71405"/>
                  </a:lnTo>
                  <a:lnTo>
                    <a:pt x="119899" y="71297"/>
                  </a:lnTo>
                  <a:lnTo>
                    <a:pt x="120462" y="70714"/>
                  </a:lnTo>
                  <a:lnTo>
                    <a:pt x="120838" y="70186"/>
                  </a:lnTo>
                  <a:lnTo>
                    <a:pt x="120895" y="69918"/>
                  </a:lnTo>
                  <a:lnTo>
                    <a:pt x="120607" y="68764"/>
                  </a:lnTo>
                  <a:lnTo>
                    <a:pt x="119247" y="67949"/>
                  </a:lnTo>
                  <a:lnTo>
                    <a:pt x="119485" y="67897"/>
                  </a:lnTo>
                  <a:lnTo>
                    <a:pt x="119482" y="66766"/>
                  </a:lnTo>
                  <a:lnTo>
                    <a:pt x="121277" y="66797"/>
                  </a:lnTo>
                  <a:lnTo>
                    <a:pt x="121267" y="64341"/>
                  </a:lnTo>
                  <a:lnTo>
                    <a:pt x="126031" y="64226"/>
                  </a:lnTo>
                  <a:lnTo>
                    <a:pt x="126023" y="63110"/>
                  </a:lnTo>
                  <a:lnTo>
                    <a:pt x="125719" y="62987"/>
                  </a:lnTo>
                  <a:lnTo>
                    <a:pt x="125714" y="61886"/>
                  </a:lnTo>
                  <a:lnTo>
                    <a:pt x="125958" y="61864"/>
                  </a:lnTo>
                  <a:lnTo>
                    <a:pt x="126026" y="61711"/>
                  </a:lnTo>
                  <a:lnTo>
                    <a:pt x="125995" y="60554"/>
                  </a:lnTo>
                  <a:lnTo>
                    <a:pt x="125895" y="60398"/>
                  </a:lnTo>
                  <a:lnTo>
                    <a:pt x="125637" y="60234"/>
                  </a:lnTo>
                  <a:lnTo>
                    <a:pt x="125249" y="60473"/>
                  </a:lnTo>
                  <a:lnTo>
                    <a:pt x="124280" y="60366"/>
                  </a:lnTo>
                  <a:lnTo>
                    <a:pt x="124275" y="59586"/>
                  </a:lnTo>
                  <a:lnTo>
                    <a:pt x="125405" y="59550"/>
                  </a:lnTo>
                  <a:lnTo>
                    <a:pt x="125400" y="58389"/>
                  </a:lnTo>
                  <a:lnTo>
                    <a:pt x="126165" y="58374"/>
                  </a:lnTo>
                  <a:lnTo>
                    <a:pt x="127117" y="59505"/>
                  </a:lnTo>
                  <a:lnTo>
                    <a:pt x="129013" y="59459"/>
                  </a:lnTo>
                  <a:lnTo>
                    <a:pt x="128993" y="57722"/>
                  </a:lnTo>
                  <a:lnTo>
                    <a:pt x="130463" y="57576"/>
                  </a:lnTo>
                  <a:lnTo>
                    <a:pt x="131483" y="57636"/>
                  </a:lnTo>
                  <a:lnTo>
                    <a:pt x="132141" y="57219"/>
                  </a:lnTo>
                  <a:lnTo>
                    <a:pt x="133585" y="57219"/>
                  </a:lnTo>
                  <a:lnTo>
                    <a:pt x="133687" y="60430"/>
                  </a:lnTo>
                  <a:lnTo>
                    <a:pt x="136138" y="60412"/>
                  </a:lnTo>
                  <a:lnTo>
                    <a:pt x="136149" y="59203"/>
                  </a:lnTo>
                  <a:lnTo>
                    <a:pt x="138829" y="59163"/>
                  </a:lnTo>
                  <a:lnTo>
                    <a:pt x="138883" y="58597"/>
                  </a:lnTo>
                  <a:lnTo>
                    <a:pt x="139031" y="58144"/>
                  </a:lnTo>
                  <a:lnTo>
                    <a:pt x="139157" y="57973"/>
                  </a:lnTo>
                  <a:lnTo>
                    <a:pt x="139393" y="57924"/>
                  </a:lnTo>
                  <a:lnTo>
                    <a:pt x="139481" y="56753"/>
                  </a:lnTo>
                  <a:lnTo>
                    <a:pt x="141059" y="56707"/>
                  </a:lnTo>
                  <a:lnTo>
                    <a:pt x="141002" y="51908"/>
                  </a:lnTo>
                  <a:lnTo>
                    <a:pt x="137336" y="51963"/>
                  </a:lnTo>
                  <a:lnTo>
                    <a:pt x="137319" y="50783"/>
                  </a:lnTo>
                  <a:lnTo>
                    <a:pt x="136694" y="50750"/>
                  </a:lnTo>
                  <a:lnTo>
                    <a:pt x="136676" y="49511"/>
                  </a:lnTo>
                  <a:lnTo>
                    <a:pt x="145725" y="4932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1" name="pg802">
              <a:extLst>
                <a:ext uri="{FF2B5EF4-FFF2-40B4-BE49-F238E27FC236}">
                  <a16:creationId xmlns:a16="http://schemas.microsoft.com/office/drawing/2014/main" id="{D17516EB-378F-AB4D-B006-29338B5AA91F}"/>
                </a:ext>
              </a:extLst>
            </p:cNvPr>
            <p:cNvSpPr/>
            <p:nvPr/>
          </p:nvSpPr>
          <p:spPr>
            <a:xfrm>
              <a:off x="5279914" y="3139734"/>
              <a:ext cx="159968" cy="210389"/>
            </a:xfrm>
            <a:custGeom>
              <a:avLst/>
              <a:gdLst/>
              <a:ahLst/>
              <a:cxnLst/>
              <a:rect l="0" t="0" r="0" b="0"/>
              <a:pathLst>
                <a:path w="159968" h="210389">
                  <a:moveTo>
                    <a:pt x="25313" y="62408"/>
                  </a:moveTo>
                  <a:lnTo>
                    <a:pt x="26570" y="62408"/>
                  </a:lnTo>
                  <a:lnTo>
                    <a:pt x="26855" y="62261"/>
                  </a:lnTo>
                  <a:lnTo>
                    <a:pt x="27321" y="61757"/>
                  </a:lnTo>
                  <a:lnTo>
                    <a:pt x="27800" y="60114"/>
                  </a:lnTo>
                  <a:lnTo>
                    <a:pt x="28276" y="60109"/>
                  </a:lnTo>
                  <a:lnTo>
                    <a:pt x="28616" y="60130"/>
                  </a:lnTo>
                  <a:lnTo>
                    <a:pt x="29866" y="60151"/>
                  </a:lnTo>
                  <a:lnTo>
                    <a:pt x="30662" y="60179"/>
                  </a:lnTo>
                  <a:lnTo>
                    <a:pt x="31348" y="60147"/>
                  </a:lnTo>
                  <a:lnTo>
                    <a:pt x="31628" y="60152"/>
                  </a:lnTo>
                  <a:lnTo>
                    <a:pt x="33169" y="60180"/>
                  </a:lnTo>
                  <a:lnTo>
                    <a:pt x="33801" y="60188"/>
                  </a:lnTo>
                  <a:lnTo>
                    <a:pt x="34455" y="60195"/>
                  </a:lnTo>
                  <a:lnTo>
                    <a:pt x="36384" y="59446"/>
                  </a:lnTo>
                  <a:lnTo>
                    <a:pt x="36955" y="59299"/>
                  </a:lnTo>
                  <a:lnTo>
                    <a:pt x="39932" y="59220"/>
                  </a:lnTo>
                  <a:lnTo>
                    <a:pt x="39945" y="59089"/>
                  </a:lnTo>
                  <a:lnTo>
                    <a:pt x="41577" y="58146"/>
                  </a:lnTo>
                  <a:lnTo>
                    <a:pt x="42164" y="57396"/>
                  </a:lnTo>
                  <a:lnTo>
                    <a:pt x="41907" y="57393"/>
                  </a:lnTo>
                  <a:lnTo>
                    <a:pt x="42781" y="55722"/>
                  </a:lnTo>
                  <a:lnTo>
                    <a:pt x="43286" y="54942"/>
                  </a:lnTo>
                  <a:lnTo>
                    <a:pt x="43480" y="54893"/>
                  </a:lnTo>
                  <a:lnTo>
                    <a:pt x="44608" y="55254"/>
                  </a:lnTo>
                  <a:lnTo>
                    <a:pt x="43493" y="54470"/>
                  </a:lnTo>
                  <a:lnTo>
                    <a:pt x="43700" y="54080"/>
                  </a:lnTo>
                  <a:lnTo>
                    <a:pt x="44231" y="53510"/>
                  </a:lnTo>
                  <a:lnTo>
                    <a:pt x="45034" y="51217"/>
                  </a:lnTo>
                  <a:lnTo>
                    <a:pt x="44607" y="50257"/>
                  </a:lnTo>
                  <a:lnTo>
                    <a:pt x="45138" y="48240"/>
                  </a:lnTo>
                  <a:lnTo>
                    <a:pt x="45525" y="47781"/>
                  </a:lnTo>
                  <a:lnTo>
                    <a:pt x="46809" y="47617"/>
                  </a:lnTo>
                  <a:lnTo>
                    <a:pt x="48193" y="47037"/>
                  </a:lnTo>
                  <a:lnTo>
                    <a:pt x="48116" y="47882"/>
                  </a:lnTo>
                  <a:lnTo>
                    <a:pt x="48447" y="47845"/>
                  </a:lnTo>
                  <a:lnTo>
                    <a:pt x="48750" y="47671"/>
                  </a:lnTo>
                  <a:lnTo>
                    <a:pt x="49581" y="47779"/>
                  </a:lnTo>
                  <a:lnTo>
                    <a:pt x="49875" y="47970"/>
                  </a:lnTo>
                  <a:lnTo>
                    <a:pt x="50343" y="48498"/>
                  </a:lnTo>
                  <a:lnTo>
                    <a:pt x="50394" y="50062"/>
                  </a:lnTo>
                  <a:lnTo>
                    <a:pt x="51275" y="49997"/>
                  </a:lnTo>
                  <a:lnTo>
                    <a:pt x="51611" y="50062"/>
                  </a:lnTo>
                  <a:lnTo>
                    <a:pt x="51624" y="51607"/>
                  </a:lnTo>
                  <a:lnTo>
                    <a:pt x="52194" y="52778"/>
                  </a:lnTo>
                  <a:lnTo>
                    <a:pt x="53787" y="52404"/>
                  </a:lnTo>
                  <a:lnTo>
                    <a:pt x="54331" y="51152"/>
                  </a:lnTo>
                  <a:lnTo>
                    <a:pt x="54512" y="51136"/>
                  </a:lnTo>
                  <a:lnTo>
                    <a:pt x="54887" y="50892"/>
                  </a:lnTo>
                  <a:lnTo>
                    <a:pt x="55496" y="50387"/>
                  </a:lnTo>
                  <a:lnTo>
                    <a:pt x="55703" y="50404"/>
                  </a:lnTo>
                  <a:lnTo>
                    <a:pt x="56325" y="50046"/>
                  </a:lnTo>
                  <a:lnTo>
                    <a:pt x="56454" y="49688"/>
                  </a:lnTo>
                  <a:lnTo>
                    <a:pt x="56506" y="49070"/>
                  </a:lnTo>
                  <a:lnTo>
                    <a:pt x="56791" y="48631"/>
                  </a:lnTo>
                  <a:lnTo>
                    <a:pt x="57425" y="48517"/>
                  </a:lnTo>
                  <a:lnTo>
                    <a:pt x="57684" y="48305"/>
                  </a:lnTo>
                  <a:lnTo>
                    <a:pt x="57658" y="47411"/>
                  </a:lnTo>
                  <a:lnTo>
                    <a:pt x="57632" y="45508"/>
                  </a:lnTo>
                  <a:lnTo>
                    <a:pt x="57477" y="44987"/>
                  </a:lnTo>
                  <a:lnTo>
                    <a:pt x="60494" y="45134"/>
                  </a:lnTo>
                  <a:lnTo>
                    <a:pt x="60740" y="44011"/>
                  </a:lnTo>
                  <a:lnTo>
                    <a:pt x="64652" y="44019"/>
                  </a:lnTo>
                  <a:lnTo>
                    <a:pt x="64653" y="44596"/>
                  </a:lnTo>
                  <a:lnTo>
                    <a:pt x="66873" y="44602"/>
                  </a:lnTo>
                  <a:lnTo>
                    <a:pt x="68072" y="44449"/>
                  </a:lnTo>
                  <a:lnTo>
                    <a:pt x="69040" y="44434"/>
                  </a:lnTo>
                  <a:lnTo>
                    <a:pt x="69736" y="44895"/>
                  </a:lnTo>
                  <a:lnTo>
                    <a:pt x="70159" y="45085"/>
                  </a:lnTo>
                  <a:lnTo>
                    <a:pt x="70326" y="45014"/>
                  </a:lnTo>
                  <a:lnTo>
                    <a:pt x="70386" y="44701"/>
                  </a:lnTo>
                  <a:lnTo>
                    <a:pt x="70583" y="44355"/>
                  </a:lnTo>
                  <a:lnTo>
                    <a:pt x="71532" y="44642"/>
                  </a:lnTo>
                  <a:lnTo>
                    <a:pt x="73022" y="44310"/>
                  </a:lnTo>
                  <a:lnTo>
                    <a:pt x="73034" y="45459"/>
                  </a:lnTo>
                  <a:lnTo>
                    <a:pt x="74271" y="45557"/>
                  </a:lnTo>
                  <a:lnTo>
                    <a:pt x="74283" y="46695"/>
                  </a:lnTo>
                  <a:lnTo>
                    <a:pt x="74158" y="47801"/>
                  </a:lnTo>
                  <a:lnTo>
                    <a:pt x="74180" y="48989"/>
                  </a:lnTo>
                  <a:lnTo>
                    <a:pt x="74581" y="49021"/>
                  </a:lnTo>
                  <a:lnTo>
                    <a:pt x="75070" y="48646"/>
                  </a:lnTo>
                  <a:lnTo>
                    <a:pt x="75078" y="48500"/>
                  </a:lnTo>
                  <a:lnTo>
                    <a:pt x="74867" y="48417"/>
                  </a:lnTo>
                  <a:lnTo>
                    <a:pt x="74922" y="47764"/>
                  </a:lnTo>
                  <a:lnTo>
                    <a:pt x="75302" y="47729"/>
                  </a:lnTo>
                  <a:lnTo>
                    <a:pt x="75748" y="47923"/>
                  </a:lnTo>
                  <a:lnTo>
                    <a:pt x="75904" y="48072"/>
                  </a:lnTo>
                  <a:lnTo>
                    <a:pt x="75900" y="48231"/>
                  </a:lnTo>
                  <a:lnTo>
                    <a:pt x="76070" y="48329"/>
                  </a:lnTo>
                  <a:lnTo>
                    <a:pt x="76675" y="48440"/>
                  </a:lnTo>
                  <a:lnTo>
                    <a:pt x="76900" y="48229"/>
                  </a:lnTo>
                  <a:lnTo>
                    <a:pt x="77167" y="47660"/>
                  </a:lnTo>
                  <a:lnTo>
                    <a:pt x="77546" y="47378"/>
                  </a:lnTo>
                  <a:lnTo>
                    <a:pt x="77453" y="47096"/>
                  </a:lnTo>
                  <a:lnTo>
                    <a:pt x="78025" y="46760"/>
                  </a:lnTo>
                  <a:lnTo>
                    <a:pt x="78127" y="46543"/>
                  </a:lnTo>
                  <a:lnTo>
                    <a:pt x="77979" y="46224"/>
                  </a:lnTo>
                  <a:lnTo>
                    <a:pt x="77791" y="46049"/>
                  </a:lnTo>
                  <a:lnTo>
                    <a:pt x="77663" y="44643"/>
                  </a:lnTo>
                  <a:lnTo>
                    <a:pt x="77712" y="44505"/>
                  </a:lnTo>
                  <a:lnTo>
                    <a:pt x="77985" y="44215"/>
                  </a:lnTo>
                  <a:lnTo>
                    <a:pt x="78647" y="43787"/>
                  </a:lnTo>
                  <a:lnTo>
                    <a:pt x="79063" y="43784"/>
                  </a:lnTo>
                  <a:lnTo>
                    <a:pt x="79313" y="43895"/>
                  </a:lnTo>
                  <a:lnTo>
                    <a:pt x="79475" y="43847"/>
                  </a:lnTo>
                  <a:lnTo>
                    <a:pt x="80395" y="43059"/>
                  </a:lnTo>
                  <a:lnTo>
                    <a:pt x="80425" y="42884"/>
                  </a:lnTo>
                  <a:lnTo>
                    <a:pt x="80239" y="42807"/>
                  </a:lnTo>
                  <a:lnTo>
                    <a:pt x="78269" y="43326"/>
                  </a:lnTo>
                  <a:lnTo>
                    <a:pt x="77127" y="43426"/>
                  </a:lnTo>
                  <a:lnTo>
                    <a:pt x="77176" y="43255"/>
                  </a:lnTo>
                  <a:lnTo>
                    <a:pt x="79593" y="42865"/>
                  </a:lnTo>
                  <a:lnTo>
                    <a:pt x="80551" y="42434"/>
                  </a:lnTo>
                  <a:lnTo>
                    <a:pt x="81047" y="42048"/>
                  </a:lnTo>
                  <a:lnTo>
                    <a:pt x="82389" y="40399"/>
                  </a:lnTo>
                  <a:lnTo>
                    <a:pt x="82904" y="40067"/>
                  </a:lnTo>
                  <a:lnTo>
                    <a:pt x="83312" y="39970"/>
                  </a:lnTo>
                  <a:lnTo>
                    <a:pt x="86112" y="39716"/>
                  </a:lnTo>
                  <a:lnTo>
                    <a:pt x="86212" y="39094"/>
                  </a:lnTo>
                  <a:lnTo>
                    <a:pt x="85018" y="39073"/>
                  </a:lnTo>
                  <a:lnTo>
                    <a:pt x="85020" y="34147"/>
                  </a:lnTo>
                  <a:lnTo>
                    <a:pt x="85603" y="33960"/>
                  </a:lnTo>
                  <a:lnTo>
                    <a:pt x="85614" y="32565"/>
                  </a:lnTo>
                  <a:lnTo>
                    <a:pt x="86216" y="32558"/>
                  </a:lnTo>
                  <a:lnTo>
                    <a:pt x="86219" y="27802"/>
                  </a:lnTo>
                  <a:lnTo>
                    <a:pt x="88241" y="27795"/>
                  </a:lnTo>
                  <a:lnTo>
                    <a:pt x="88214" y="25417"/>
                  </a:lnTo>
                  <a:lnTo>
                    <a:pt x="91204" y="25391"/>
                  </a:lnTo>
                  <a:lnTo>
                    <a:pt x="91186" y="23015"/>
                  </a:lnTo>
                  <a:lnTo>
                    <a:pt x="95398" y="22953"/>
                  </a:lnTo>
                  <a:lnTo>
                    <a:pt x="95382" y="21056"/>
                  </a:lnTo>
                  <a:lnTo>
                    <a:pt x="95901" y="21175"/>
                  </a:lnTo>
                  <a:lnTo>
                    <a:pt x="96337" y="21544"/>
                  </a:lnTo>
                  <a:lnTo>
                    <a:pt x="96772" y="22113"/>
                  </a:lnTo>
                  <a:lnTo>
                    <a:pt x="97184" y="22131"/>
                  </a:lnTo>
                  <a:lnTo>
                    <a:pt x="97162" y="18103"/>
                  </a:lnTo>
                  <a:lnTo>
                    <a:pt x="99205" y="18057"/>
                  </a:lnTo>
                  <a:lnTo>
                    <a:pt x="99873" y="17439"/>
                  </a:lnTo>
                  <a:lnTo>
                    <a:pt x="99866" y="17206"/>
                  </a:lnTo>
                  <a:lnTo>
                    <a:pt x="100778" y="16981"/>
                  </a:lnTo>
                  <a:lnTo>
                    <a:pt x="101954" y="17557"/>
                  </a:lnTo>
                  <a:lnTo>
                    <a:pt x="102125" y="17695"/>
                  </a:lnTo>
                  <a:lnTo>
                    <a:pt x="102269" y="18104"/>
                  </a:lnTo>
                  <a:lnTo>
                    <a:pt x="101094" y="18164"/>
                  </a:lnTo>
                  <a:lnTo>
                    <a:pt x="100878" y="19269"/>
                  </a:lnTo>
                  <a:lnTo>
                    <a:pt x="100905" y="21714"/>
                  </a:lnTo>
                  <a:lnTo>
                    <a:pt x="104062" y="21780"/>
                  </a:lnTo>
                  <a:lnTo>
                    <a:pt x="104047" y="20600"/>
                  </a:lnTo>
                  <a:lnTo>
                    <a:pt x="105105" y="20630"/>
                  </a:lnTo>
                  <a:lnTo>
                    <a:pt x="105787" y="21077"/>
                  </a:lnTo>
                  <a:lnTo>
                    <a:pt x="106479" y="21231"/>
                  </a:lnTo>
                  <a:lnTo>
                    <a:pt x="106678" y="21069"/>
                  </a:lnTo>
                  <a:lnTo>
                    <a:pt x="106746" y="20898"/>
                  </a:lnTo>
                  <a:lnTo>
                    <a:pt x="106337" y="20935"/>
                  </a:lnTo>
                  <a:lnTo>
                    <a:pt x="106534" y="20701"/>
                  </a:lnTo>
                  <a:lnTo>
                    <a:pt x="106530" y="20552"/>
                  </a:lnTo>
                  <a:lnTo>
                    <a:pt x="106151" y="19372"/>
                  </a:lnTo>
                  <a:lnTo>
                    <a:pt x="105711" y="18576"/>
                  </a:lnTo>
                  <a:lnTo>
                    <a:pt x="104699" y="17925"/>
                  </a:lnTo>
                  <a:lnTo>
                    <a:pt x="104354" y="17315"/>
                  </a:lnTo>
                  <a:lnTo>
                    <a:pt x="104468" y="16024"/>
                  </a:lnTo>
                  <a:lnTo>
                    <a:pt x="104646" y="15830"/>
                  </a:lnTo>
                  <a:lnTo>
                    <a:pt x="105283" y="15436"/>
                  </a:lnTo>
                  <a:lnTo>
                    <a:pt x="105298" y="15026"/>
                  </a:lnTo>
                  <a:lnTo>
                    <a:pt x="105241" y="14755"/>
                  </a:lnTo>
                  <a:lnTo>
                    <a:pt x="104892" y="14278"/>
                  </a:lnTo>
                  <a:lnTo>
                    <a:pt x="104949" y="13877"/>
                  </a:lnTo>
                  <a:lnTo>
                    <a:pt x="105264" y="12924"/>
                  </a:lnTo>
                  <a:lnTo>
                    <a:pt x="106409" y="12005"/>
                  </a:lnTo>
                  <a:lnTo>
                    <a:pt x="105787" y="11183"/>
                  </a:lnTo>
                  <a:lnTo>
                    <a:pt x="106087" y="10673"/>
                  </a:lnTo>
                  <a:lnTo>
                    <a:pt x="106849" y="10892"/>
                  </a:lnTo>
                  <a:lnTo>
                    <a:pt x="107692" y="10178"/>
                  </a:lnTo>
                  <a:lnTo>
                    <a:pt x="108390" y="10096"/>
                  </a:lnTo>
                  <a:lnTo>
                    <a:pt x="108355" y="11618"/>
                  </a:lnTo>
                  <a:lnTo>
                    <a:pt x="108697" y="11775"/>
                  </a:lnTo>
                  <a:lnTo>
                    <a:pt x="109577" y="11826"/>
                  </a:lnTo>
                  <a:lnTo>
                    <a:pt x="109516" y="11440"/>
                  </a:lnTo>
                  <a:lnTo>
                    <a:pt x="109581" y="11064"/>
                  </a:lnTo>
                  <a:lnTo>
                    <a:pt x="110476" y="10268"/>
                  </a:lnTo>
                  <a:lnTo>
                    <a:pt x="111372" y="10349"/>
                  </a:lnTo>
                  <a:lnTo>
                    <a:pt x="111352" y="11809"/>
                  </a:lnTo>
                  <a:lnTo>
                    <a:pt x="112145" y="11925"/>
                  </a:lnTo>
                  <a:lnTo>
                    <a:pt x="112403" y="11828"/>
                  </a:lnTo>
                  <a:lnTo>
                    <a:pt x="113182" y="11959"/>
                  </a:lnTo>
                  <a:lnTo>
                    <a:pt x="113179" y="13734"/>
                  </a:lnTo>
                  <a:lnTo>
                    <a:pt x="114967" y="13811"/>
                  </a:lnTo>
                  <a:lnTo>
                    <a:pt x="118873" y="13754"/>
                  </a:lnTo>
                  <a:lnTo>
                    <a:pt x="118722" y="13191"/>
                  </a:lnTo>
                  <a:lnTo>
                    <a:pt x="117945" y="12557"/>
                  </a:lnTo>
                  <a:lnTo>
                    <a:pt x="117523" y="12508"/>
                  </a:lnTo>
                  <a:lnTo>
                    <a:pt x="117212" y="12341"/>
                  </a:lnTo>
                  <a:lnTo>
                    <a:pt x="116995" y="11987"/>
                  </a:lnTo>
                  <a:lnTo>
                    <a:pt x="116942" y="11630"/>
                  </a:lnTo>
                  <a:lnTo>
                    <a:pt x="116938" y="10220"/>
                  </a:lnTo>
                  <a:lnTo>
                    <a:pt x="119347" y="10796"/>
                  </a:lnTo>
                  <a:lnTo>
                    <a:pt x="119346" y="5106"/>
                  </a:lnTo>
                  <a:lnTo>
                    <a:pt x="120537" y="5117"/>
                  </a:lnTo>
                  <a:lnTo>
                    <a:pt x="120777" y="5467"/>
                  </a:lnTo>
                  <a:lnTo>
                    <a:pt x="121866" y="7688"/>
                  </a:lnTo>
                  <a:lnTo>
                    <a:pt x="121866" y="7867"/>
                  </a:lnTo>
                  <a:lnTo>
                    <a:pt x="124459" y="7834"/>
                  </a:lnTo>
                  <a:lnTo>
                    <a:pt x="124731" y="6790"/>
                  </a:lnTo>
                  <a:lnTo>
                    <a:pt x="124684" y="6620"/>
                  </a:lnTo>
                  <a:lnTo>
                    <a:pt x="125564" y="4779"/>
                  </a:lnTo>
                  <a:lnTo>
                    <a:pt x="126255" y="3775"/>
                  </a:lnTo>
                  <a:lnTo>
                    <a:pt x="126760" y="3321"/>
                  </a:lnTo>
                  <a:lnTo>
                    <a:pt x="126878" y="2945"/>
                  </a:lnTo>
                  <a:lnTo>
                    <a:pt x="126890" y="1888"/>
                  </a:lnTo>
                  <a:lnTo>
                    <a:pt x="127585" y="338"/>
                  </a:lnTo>
                  <a:lnTo>
                    <a:pt x="131322" y="374"/>
                  </a:lnTo>
                  <a:lnTo>
                    <a:pt x="131114" y="680"/>
                  </a:lnTo>
                  <a:lnTo>
                    <a:pt x="131110" y="925"/>
                  </a:lnTo>
                  <a:lnTo>
                    <a:pt x="131889" y="1386"/>
                  </a:lnTo>
                  <a:lnTo>
                    <a:pt x="132607" y="2167"/>
                  </a:lnTo>
                  <a:lnTo>
                    <a:pt x="132854" y="1963"/>
                  </a:lnTo>
                  <a:lnTo>
                    <a:pt x="133005" y="1669"/>
                  </a:lnTo>
                  <a:lnTo>
                    <a:pt x="133225" y="1539"/>
                  </a:lnTo>
                  <a:lnTo>
                    <a:pt x="133442" y="1538"/>
                  </a:lnTo>
                  <a:lnTo>
                    <a:pt x="133928" y="348"/>
                  </a:lnTo>
                  <a:lnTo>
                    <a:pt x="136443" y="315"/>
                  </a:lnTo>
                  <a:lnTo>
                    <a:pt x="139005" y="294"/>
                  </a:lnTo>
                  <a:lnTo>
                    <a:pt x="145462" y="289"/>
                  </a:lnTo>
                  <a:lnTo>
                    <a:pt x="145461" y="0"/>
                  </a:lnTo>
                  <a:lnTo>
                    <a:pt x="146071" y="2"/>
                  </a:lnTo>
                  <a:lnTo>
                    <a:pt x="146155" y="513"/>
                  </a:lnTo>
                  <a:lnTo>
                    <a:pt x="146387" y="494"/>
                  </a:lnTo>
                  <a:lnTo>
                    <a:pt x="146562" y="680"/>
                  </a:lnTo>
                  <a:lnTo>
                    <a:pt x="146456" y="1216"/>
                  </a:lnTo>
                  <a:lnTo>
                    <a:pt x="146186" y="1492"/>
                  </a:lnTo>
                  <a:lnTo>
                    <a:pt x="146001" y="2452"/>
                  </a:lnTo>
                  <a:lnTo>
                    <a:pt x="146032" y="2798"/>
                  </a:lnTo>
                  <a:lnTo>
                    <a:pt x="146355" y="3010"/>
                  </a:lnTo>
                  <a:lnTo>
                    <a:pt x="146643" y="4015"/>
                  </a:lnTo>
                  <a:lnTo>
                    <a:pt x="146230" y="4666"/>
                  </a:lnTo>
                  <a:lnTo>
                    <a:pt x="146507" y="5133"/>
                  </a:lnTo>
                  <a:lnTo>
                    <a:pt x="147875" y="6699"/>
                  </a:lnTo>
                  <a:lnTo>
                    <a:pt x="147993" y="7953"/>
                  </a:lnTo>
                  <a:lnTo>
                    <a:pt x="148357" y="8258"/>
                  </a:lnTo>
                  <a:lnTo>
                    <a:pt x="149128" y="8582"/>
                  </a:lnTo>
                  <a:lnTo>
                    <a:pt x="149416" y="8827"/>
                  </a:lnTo>
                  <a:lnTo>
                    <a:pt x="149409" y="9501"/>
                  </a:lnTo>
                  <a:lnTo>
                    <a:pt x="149683" y="9817"/>
                  </a:lnTo>
                  <a:lnTo>
                    <a:pt x="150119" y="10077"/>
                  </a:lnTo>
                  <a:lnTo>
                    <a:pt x="150301" y="10334"/>
                  </a:lnTo>
                  <a:lnTo>
                    <a:pt x="150301" y="10621"/>
                  </a:lnTo>
                  <a:lnTo>
                    <a:pt x="149451" y="14630"/>
                  </a:lnTo>
                  <a:lnTo>
                    <a:pt x="152886" y="13240"/>
                  </a:lnTo>
                  <a:lnTo>
                    <a:pt x="155773" y="11964"/>
                  </a:lnTo>
                  <a:lnTo>
                    <a:pt x="155898" y="12943"/>
                  </a:lnTo>
                  <a:lnTo>
                    <a:pt x="155913" y="14014"/>
                  </a:lnTo>
                  <a:lnTo>
                    <a:pt x="155332" y="14219"/>
                  </a:lnTo>
                  <a:lnTo>
                    <a:pt x="152791" y="14070"/>
                  </a:lnTo>
                  <a:lnTo>
                    <a:pt x="152800" y="15452"/>
                  </a:lnTo>
                  <a:lnTo>
                    <a:pt x="149706" y="16849"/>
                  </a:lnTo>
                  <a:lnTo>
                    <a:pt x="149795" y="17048"/>
                  </a:lnTo>
                  <a:lnTo>
                    <a:pt x="150561" y="16895"/>
                  </a:lnTo>
                  <a:lnTo>
                    <a:pt x="151297" y="17040"/>
                  </a:lnTo>
                  <a:lnTo>
                    <a:pt x="151968" y="17286"/>
                  </a:lnTo>
                  <a:lnTo>
                    <a:pt x="151824" y="17412"/>
                  </a:lnTo>
                  <a:lnTo>
                    <a:pt x="151005" y="17587"/>
                  </a:lnTo>
                  <a:lnTo>
                    <a:pt x="150152" y="17721"/>
                  </a:lnTo>
                  <a:lnTo>
                    <a:pt x="149208" y="17759"/>
                  </a:lnTo>
                  <a:lnTo>
                    <a:pt x="149209" y="20357"/>
                  </a:lnTo>
                  <a:lnTo>
                    <a:pt x="148003" y="20294"/>
                  </a:lnTo>
                  <a:lnTo>
                    <a:pt x="147958" y="29663"/>
                  </a:lnTo>
                  <a:lnTo>
                    <a:pt x="148110" y="29797"/>
                  </a:lnTo>
                  <a:lnTo>
                    <a:pt x="150108" y="29894"/>
                  </a:lnTo>
                  <a:lnTo>
                    <a:pt x="149830" y="30324"/>
                  </a:lnTo>
                  <a:lnTo>
                    <a:pt x="149387" y="30812"/>
                  </a:lnTo>
                  <a:lnTo>
                    <a:pt x="149216" y="31542"/>
                  </a:lnTo>
                  <a:lnTo>
                    <a:pt x="148319" y="31724"/>
                  </a:lnTo>
                  <a:lnTo>
                    <a:pt x="148043" y="31929"/>
                  </a:lnTo>
                  <a:lnTo>
                    <a:pt x="147952" y="32149"/>
                  </a:lnTo>
                  <a:lnTo>
                    <a:pt x="147946" y="33249"/>
                  </a:lnTo>
                  <a:lnTo>
                    <a:pt x="148627" y="33547"/>
                  </a:lnTo>
                  <a:lnTo>
                    <a:pt x="148903" y="33838"/>
                  </a:lnTo>
                  <a:lnTo>
                    <a:pt x="148930" y="34102"/>
                  </a:lnTo>
                  <a:lnTo>
                    <a:pt x="148783" y="34831"/>
                  </a:lnTo>
                  <a:lnTo>
                    <a:pt x="148552" y="35006"/>
                  </a:lnTo>
                  <a:lnTo>
                    <a:pt x="148495" y="35624"/>
                  </a:lnTo>
                  <a:lnTo>
                    <a:pt x="148594" y="36141"/>
                  </a:lnTo>
                  <a:lnTo>
                    <a:pt x="149124" y="36417"/>
                  </a:lnTo>
                  <a:lnTo>
                    <a:pt x="149238" y="36841"/>
                  </a:lnTo>
                  <a:lnTo>
                    <a:pt x="149597" y="37327"/>
                  </a:lnTo>
                  <a:lnTo>
                    <a:pt x="149609" y="37581"/>
                  </a:lnTo>
                  <a:lnTo>
                    <a:pt x="149459" y="37959"/>
                  </a:lnTo>
                  <a:lnTo>
                    <a:pt x="149239" y="38306"/>
                  </a:lnTo>
                  <a:lnTo>
                    <a:pt x="148979" y="38888"/>
                  </a:lnTo>
                  <a:lnTo>
                    <a:pt x="148761" y="39126"/>
                  </a:lnTo>
                  <a:lnTo>
                    <a:pt x="148399" y="39352"/>
                  </a:lnTo>
                  <a:lnTo>
                    <a:pt x="148294" y="39488"/>
                  </a:lnTo>
                  <a:lnTo>
                    <a:pt x="147989" y="39830"/>
                  </a:lnTo>
                  <a:lnTo>
                    <a:pt x="147817" y="39649"/>
                  </a:lnTo>
                  <a:lnTo>
                    <a:pt x="147532" y="39852"/>
                  </a:lnTo>
                  <a:lnTo>
                    <a:pt x="147326" y="40016"/>
                  </a:lnTo>
                  <a:lnTo>
                    <a:pt x="147180" y="40576"/>
                  </a:lnTo>
                  <a:lnTo>
                    <a:pt x="147388" y="40694"/>
                  </a:lnTo>
                  <a:lnTo>
                    <a:pt x="147684" y="41055"/>
                  </a:lnTo>
                  <a:lnTo>
                    <a:pt x="147468" y="41125"/>
                  </a:lnTo>
                  <a:lnTo>
                    <a:pt x="147284" y="41100"/>
                  </a:lnTo>
                  <a:lnTo>
                    <a:pt x="146851" y="40975"/>
                  </a:lnTo>
                  <a:lnTo>
                    <a:pt x="146653" y="41233"/>
                  </a:lnTo>
                  <a:lnTo>
                    <a:pt x="146610" y="41491"/>
                  </a:lnTo>
                  <a:lnTo>
                    <a:pt x="146211" y="41348"/>
                  </a:lnTo>
                  <a:lnTo>
                    <a:pt x="146336" y="41576"/>
                  </a:lnTo>
                  <a:lnTo>
                    <a:pt x="146236" y="41949"/>
                  </a:lnTo>
                  <a:lnTo>
                    <a:pt x="146275" y="42099"/>
                  </a:lnTo>
                  <a:lnTo>
                    <a:pt x="146277" y="42409"/>
                  </a:lnTo>
                  <a:lnTo>
                    <a:pt x="146501" y="42640"/>
                  </a:lnTo>
                  <a:lnTo>
                    <a:pt x="146589" y="42214"/>
                  </a:lnTo>
                  <a:lnTo>
                    <a:pt x="147025" y="42408"/>
                  </a:lnTo>
                  <a:lnTo>
                    <a:pt x="147087" y="42740"/>
                  </a:lnTo>
                  <a:lnTo>
                    <a:pt x="147109" y="42986"/>
                  </a:lnTo>
                  <a:lnTo>
                    <a:pt x="147056" y="43178"/>
                  </a:lnTo>
                  <a:lnTo>
                    <a:pt x="146971" y="43307"/>
                  </a:lnTo>
                  <a:lnTo>
                    <a:pt x="146991" y="43786"/>
                  </a:lnTo>
                  <a:lnTo>
                    <a:pt x="146850" y="43834"/>
                  </a:lnTo>
                  <a:lnTo>
                    <a:pt x="146513" y="43835"/>
                  </a:lnTo>
                  <a:lnTo>
                    <a:pt x="146288" y="43728"/>
                  </a:lnTo>
                  <a:lnTo>
                    <a:pt x="146272" y="44154"/>
                  </a:lnTo>
                  <a:lnTo>
                    <a:pt x="146479" y="44102"/>
                  </a:lnTo>
                  <a:lnTo>
                    <a:pt x="146920" y="44270"/>
                  </a:lnTo>
                  <a:lnTo>
                    <a:pt x="146737" y="44343"/>
                  </a:lnTo>
                  <a:lnTo>
                    <a:pt x="146505" y="44857"/>
                  </a:lnTo>
                  <a:lnTo>
                    <a:pt x="146707" y="44836"/>
                  </a:lnTo>
                  <a:lnTo>
                    <a:pt x="147032" y="44915"/>
                  </a:lnTo>
                  <a:lnTo>
                    <a:pt x="146688" y="45392"/>
                  </a:lnTo>
                  <a:lnTo>
                    <a:pt x="146693" y="45524"/>
                  </a:lnTo>
                  <a:lnTo>
                    <a:pt x="145939" y="45959"/>
                  </a:lnTo>
                  <a:lnTo>
                    <a:pt x="145779" y="46018"/>
                  </a:lnTo>
                  <a:lnTo>
                    <a:pt x="145554" y="46171"/>
                  </a:lnTo>
                  <a:lnTo>
                    <a:pt x="145510" y="45780"/>
                  </a:lnTo>
                  <a:lnTo>
                    <a:pt x="145636" y="45353"/>
                  </a:lnTo>
                  <a:lnTo>
                    <a:pt x="145386" y="45197"/>
                  </a:lnTo>
                  <a:lnTo>
                    <a:pt x="145228" y="45448"/>
                  </a:lnTo>
                  <a:lnTo>
                    <a:pt x="144961" y="45733"/>
                  </a:lnTo>
                  <a:lnTo>
                    <a:pt x="144971" y="46830"/>
                  </a:lnTo>
                  <a:lnTo>
                    <a:pt x="147660" y="46958"/>
                  </a:lnTo>
                  <a:lnTo>
                    <a:pt x="147834" y="46969"/>
                  </a:lnTo>
                  <a:lnTo>
                    <a:pt x="148065" y="46985"/>
                  </a:lnTo>
                  <a:lnTo>
                    <a:pt x="148441" y="47010"/>
                  </a:lnTo>
                  <a:lnTo>
                    <a:pt x="149717" y="47093"/>
                  </a:lnTo>
                  <a:lnTo>
                    <a:pt x="150021" y="47117"/>
                  </a:lnTo>
                  <a:lnTo>
                    <a:pt x="150509" y="47158"/>
                  </a:lnTo>
                  <a:lnTo>
                    <a:pt x="159968" y="47750"/>
                  </a:lnTo>
                  <a:lnTo>
                    <a:pt x="159939" y="53698"/>
                  </a:lnTo>
                  <a:lnTo>
                    <a:pt x="159923" y="54293"/>
                  </a:lnTo>
                  <a:lnTo>
                    <a:pt x="157530" y="54166"/>
                  </a:lnTo>
                  <a:lnTo>
                    <a:pt x="157449" y="59477"/>
                  </a:lnTo>
                  <a:lnTo>
                    <a:pt x="159864" y="59604"/>
                  </a:lnTo>
                  <a:lnTo>
                    <a:pt x="159833" y="61817"/>
                  </a:lnTo>
                  <a:lnTo>
                    <a:pt x="158518" y="61409"/>
                  </a:lnTo>
                  <a:lnTo>
                    <a:pt x="157845" y="61747"/>
                  </a:lnTo>
                  <a:lnTo>
                    <a:pt x="157637" y="61937"/>
                  </a:lnTo>
                  <a:lnTo>
                    <a:pt x="157407" y="62337"/>
                  </a:lnTo>
                  <a:lnTo>
                    <a:pt x="157380" y="64214"/>
                  </a:lnTo>
                  <a:lnTo>
                    <a:pt x="159759" y="64375"/>
                  </a:lnTo>
                  <a:lnTo>
                    <a:pt x="159753" y="64997"/>
                  </a:lnTo>
                  <a:lnTo>
                    <a:pt x="159574" y="64949"/>
                  </a:lnTo>
                  <a:lnTo>
                    <a:pt x="159328" y="65053"/>
                  </a:lnTo>
                  <a:lnTo>
                    <a:pt x="159060" y="65663"/>
                  </a:lnTo>
                  <a:lnTo>
                    <a:pt x="158304" y="66400"/>
                  </a:lnTo>
                  <a:lnTo>
                    <a:pt x="158149" y="66437"/>
                  </a:lnTo>
                  <a:lnTo>
                    <a:pt x="158020" y="66374"/>
                  </a:lnTo>
                  <a:lnTo>
                    <a:pt x="157333" y="66952"/>
                  </a:lnTo>
                  <a:lnTo>
                    <a:pt x="157352" y="67270"/>
                  </a:lnTo>
                  <a:lnTo>
                    <a:pt x="159704" y="67267"/>
                  </a:lnTo>
                  <a:lnTo>
                    <a:pt x="159688" y="67966"/>
                  </a:lnTo>
                  <a:lnTo>
                    <a:pt x="158488" y="68048"/>
                  </a:lnTo>
                  <a:lnTo>
                    <a:pt x="158465" y="69050"/>
                  </a:lnTo>
                  <a:lnTo>
                    <a:pt x="154856" y="68814"/>
                  </a:lnTo>
                  <a:lnTo>
                    <a:pt x="154787" y="71897"/>
                  </a:lnTo>
                  <a:lnTo>
                    <a:pt x="155897" y="73646"/>
                  </a:lnTo>
                  <a:lnTo>
                    <a:pt x="154776" y="73578"/>
                  </a:lnTo>
                  <a:lnTo>
                    <a:pt x="154741" y="75234"/>
                  </a:lnTo>
                  <a:lnTo>
                    <a:pt x="153786" y="75703"/>
                  </a:lnTo>
                  <a:lnTo>
                    <a:pt x="152391" y="72086"/>
                  </a:lnTo>
                  <a:lnTo>
                    <a:pt x="152308" y="75797"/>
                  </a:lnTo>
                  <a:lnTo>
                    <a:pt x="147505" y="75489"/>
                  </a:lnTo>
                  <a:lnTo>
                    <a:pt x="147564" y="73119"/>
                  </a:lnTo>
                  <a:lnTo>
                    <a:pt x="145037" y="72989"/>
                  </a:lnTo>
                  <a:lnTo>
                    <a:pt x="144920" y="72159"/>
                  </a:lnTo>
                  <a:lnTo>
                    <a:pt x="143460" y="72210"/>
                  </a:lnTo>
                  <a:lnTo>
                    <a:pt x="142750" y="72489"/>
                  </a:lnTo>
                  <a:lnTo>
                    <a:pt x="142002" y="72940"/>
                  </a:lnTo>
                  <a:lnTo>
                    <a:pt x="143207" y="72977"/>
                  </a:lnTo>
                  <a:lnTo>
                    <a:pt x="143202" y="75359"/>
                  </a:lnTo>
                  <a:lnTo>
                    <a:pt x="141373" y="75360"/>
                  </a:lnTo>
                  <a:lnTo>
                    <a:pt x="141300" y="75682"/>
                  </a:lnTo>
                  <a:lnTo>
                    <a:pt x="141126" y="75935"/>
                  </a:lnTo>
                  <a:lnTo>
                    <a:pt x="139557" y="76812"/>
                  </a:lnTo>
                  <a:lnTo>
                    <a:pt x="139206" y="77274"/>
                  </a:lnTo>
                  <a:lnTo>
                    <a:pt x="138919" y="78037"/>
                  </a:lnTo>
                  <a:lnTo>
                    <a:pt x="138406" y="78759"/>
                  </a:lnTo>
                  <a:lnTo>
                    <a:pt x="137712" y="79496"/>
                  </a:lnTo>
                  <a:lnTo>
                    <a:pt x="136588" y="79991"/>
                  </a:lnTo>
                  <a:lnTo>
                    <a:pt x="135060" y="81104"/>
                  </a:lnTo>
                  <a:lnTo>
                    <a:pt x="134540" y="81897"/>
                  </a:lnTo>
                  <a:lnTo>
                    <a:pt x="133975" y="82585"/>
                  </a:lnTo>
                  <a:lnTo>
                    <a:pt x="133692" y="82786"/>
                  </a:lnTo>
                  <a:lnTo>
                    <a:pt x="133009" y="82943"/>
                  </a:lnTo>
                  <a:lnTo>
                    <a:pt x="132829" y="83482"/>
                  </a:lnTo>
                  <a:lnTo>
                    <a:pt x="132516" y="83196"/>
                  </a:lnTo>
                  <a:lnTo>
                    <a:pt x="132380" y="83170"/>
                  </a:lnTo>
                  <a:lnTo>
                    <a:pt x="131513" y="83301"/>
                  </a:lnTo>
                  <a:lnTo>
                    <a:pt x="131245" y="83509"/>
                  </a:lnTo>
                  <a:lnTo>
                    <a:pt x="130247" y="85393"/>
                  </a:lnTo>
                  <a:lnTo>
                    <a:pt x="130251" y="85687"/>
                  </a:lnTo>
                  <a:lnTo>
                    <a:pt x="130621" y="85709"/>
                  </a:lnTo>
                  <a:lnTo>
                    <a:pt x="130613" y="86033"/>
                  </a:lnTo>
                  <a:lnTo>
                    <a:pt x="130345" y="86347"/>
                  </a:lnTo>
                  <a:lnTo>
                    <a:pt x="129915" y="86307"/>
                  </a:lnTo>
                  <a:lnTo>
                    <a:pt x="129761" y="86189"/>
                  </a:lnTo>
                  <a:lnTo>
                    <a:pt x="129325" y="86294"/>
                  </a:lnTo>
                  <a:lnTo>
                    <a:pt x="128680" y="87117"/>
                  </a:lnTo>
                  <a:lnTo>
                    <a:pt x="127922" y="87117"/>
                  </a:lnTo>
                  <a:lnTo>
                    <a:pt x="127662" y="86685"/>
                  </a:lnTo>
                  <a:lnTo>
                    <a:pt x="127526" y="86808"/>
                  </a:lnTo>
                  <a:lnTo>
                    <a:pt x="127530" y="87118"/>
                  </a:lnTo>
                  <a:lnTo>
                    <a:pt x="127142" y="86997"/>
                  </a:lnTo>
                  <a:lnTo>
                    <a:pt x="127093" y="87325"/>
                  </a:lnTo>
                  <a:lnTo>
                    <a:pt x="127207" y="87564"/>
                  </a:lnTo>
                  <a:lnTo>
                    <a:pt x="127873" y="87701"/>
                  </a:lnTo>
                  <a:lnTo>
                    <a:pt x="127922" y="87895"/>
                  </a:lnTo>
                  <a:lnTo>
                    <a:pt x="127869" y="88088"/>
                  </a:lnTo>
                  <a:lnTo>
                    <a:pt x="127737" y="88181"/>
                  </a:lnTo>
                  <a:lnTo>
                    <a:pt x="127386" y="87861"/>
                  </a:lnTo>
                  <a:lnTo>
                    <a:pt x="127250" y="87952"/>
                  </a:lnTo>
                  <a:lnTo>
                    <a:pt x="127051" y="88419"/>
                  </a:lnTo>
                  <a:lnTo>
                    <a:pt x="127209" y="88494"/>
                  </a:lnTo>
                  <a:lnTo>
                    <a:pt x="128061" y="88431"/>
                  </a:lnTo>
                  <a:lnTo>
                    <a:pt x="128396" y="88703"/>
                  </a:lnTo>
                  <a:lnTo>
                    <a:pt x="128629" y="89321"/>
                  </a:lnTo>
                  <a:lnTo>
                    <a:pt x="128414" y="89707"/>
                  </a:lnTo>
                  <a:lnTo>
                    <a:pt x="127996" y="90165"/>
                  </a:lnTo>
                  <a:lnTo>
                    <a:pt x="127514" y="90317"/>
                  </a:lnTo>
                  <a:lnTo>
                    <a:pt x="127091" y="90886"/>
                  </a:lnTo>
                  <a:lnTo>
                    <a:pt x="127268" y="91292"/>
                  </a:lnTo>
                  <a:lnTo>
                    <a:pt x="127679" y="91757"/>
                  </a:lnTo>
                  <a:lnTo>
                    <a:pt x="127806" y="92513"/>
                  </a:lnTo>
                  <a:lnTo>
                    <a:pt x="127220" y="92743"/>
                  </a:lnTo>
                  <a:lnTo>
                    <a:pt x="126235" y="92754"/>
                  </a:lnTo>
                  <a:lnTo>
                    <a:pt x="126200" y="93318"/>
                  </a:lnTo>
                  <a:lnTo>
                    <a:pt x="126284" y="93822"/>
                  </a:lnTo>
                  <a:lnTo>
                    <a:pt x="126257" y="94518"/>
                  </a:lnTo>
                  <a:lnTo>
                    <a:pt x="126871" y="94541"/>
                  </a:lnTo>
                  <a:lnTo>
                    <a:pt x="126878" y="95706"/>
                  </a:lnTo>
                  <a:lnTo>
                    <a:pt x="129986" y="95685"/>
                  </a:lnTo>
                  <a:lnTo>
                    <a:pt x="129993" y="95071"/>
                  </a:lnTo>
                  <a:lnTo>
                    <a:pt x="130663" y="94300"/>
                  </a:lnTo>
                  <a:lnTo>
                    <a:pt x="130749" y="93850"/>
                  </a:lnTo>
                  <a:lnTo>
                    <a:pt x="130745" y="93258"/>
                  </a:lnTo>
                  <a:lnTo>
                    <a:pt x="132791" y="93231"/>
                  </a:lnTo>
                  <a:lnTo>
                    <a:pt x="132750" y="95594"/>
                  </a:lnTo>
                  <a:lnTo>
                    <a:pt x="142370" y="95616"/>
                  </a:lnTo>
                  <a:lnTo>
                    <a:pt x="142367" y="95397"/>
                  </a:lnTo>
                  <a:lnTo>
                    <a:pt x="142604" y="95400"/>
                  </a:lnTo>
                  <a:lnTo>
                    <a:pt x="142834" y="95609"/>
                  </a:lnTo>
                  <a:lnTo>
                    <a:pt x="142822" y="95779"/>
                  </a:lnTo>
                  <a:lnTo>
                    <a:pt x="142362" y="96822"/>
                  </a:lnTo>
                  <a:lnTo>
                    <a:pt x="138280" y="96736"/>
                  </a:lnTo>
                  <a:lnTo>
                    <a:pt x="136954" y="97826"/>
                  </a:lnTo>
                  <a:lnTo>
                    <a:pt x="136638" y="97934"/>
                  </a:lnTo>
                  <a:lnTo>
                    <a:pt x="135195" y="97942"/>
                  </a:lnTo>
                  <a:lnTo>
                    <a:pt x="134853" y="99743"/>
                  </a:lnTo>
                  <a:lnTo>
                    <a:pt x="134514" y="99940"/>
                  </a:lnTo>
                  <a:lnTo>
                    <a:pt x="134047" y="100007"/>
                  </a:lnTo>
                  <a:lnTo>
                    <a:pt x="133875" y="100163"/>
                  </a:lnTo>
                  <a:lnTo>
                    <a:pt x="133860" y="101515"/>
                  </a:lnTo>
                  <a:lnTo>
                    <a:pt x="136299" y="101507"/>
                  </a:lnTo>
                  <a:lnTo>
                    <a:pt x="136280" y="102791"/>
                  </a:lnTo>
                  <a:lnTo>
                    <a:pt x="135373" y="103185"/>
                  </a:lnTo>
                  <a:lnTo>
                    <a:pt x="134440" y="103282"/>
                  </a:lnTo>
                  <a:lnTo>
                    <a:pt x="134444" y="104042"/>
                  </a:lnTo>
                  <a:lnTo>
                    <a:pt x="135645" y="104060"/>
                  </a:lnTo>
                  <a:lnTo>
                    <a:pt x="136356" y="103781"/>
                  </a:lnTo>
                  <a:lnTo>
                    <a:pt x="136984" y="103647"/>
                  </a:lnTo>
                  <a:lnTo>
                    <a:pt x="137304" y="103669"/>
                  </a:lnTo>
                  <a:lnTo>
                    <a:pt x="138193" y="103922"/>
                  </a:lnTo>
                  <a:lnTo>
                    <a:pt x="139811" y="103848"/>
                  </a:lnTo>
                  <a:lnTo>
                    <a:pt x="142273" y="103923"/>
                  </a:lnTo>
                  <a:lnTo>
                    <a:pt x="142077" y="104031"/>
                  </a:lnTo>
                  <a:lnTo>
                    <a:pt x="139593" y="103956"/>
                  </a:lnTo>
                  <a:lnTo>
                    <a:pt x="138381" y="104142"/>
                  </a:lnTo>
                  <a:lnTo>
                    <a:pt x="138449" y="104313"/>
                  </a:lnTo>
                  <a:lnTo>
                    <a:pt x="138671" y="104354"/>
                  </a:lnTo>
                  <a:lnTo>
                    <a:pt x="138825" y="104287"/>
                  </a:lnTo>
                  <a:lnTo>
                    <a:pt x="139965" y="104523"/>
                  </a:lnTo>
                  <a:lnTo>
                    <a:pt x="139772" y="110265"/>
                  </a:lnTo>
                  <a:lnTo>
                    <a:pt x="140047" y="110460"/>
                  </a:lnTo>
                  <a:lnTo>
                    <a:pt x="140390" y="110509"/>
                  </a:lnTo>
                  <a:lnTo>
                    <a:pt x="140381" y="111087"/>
                  </a:lnTo>
                  <a:lnTo>
                    <a:pt x="139662" y="111132"/>
                  </a:lnTo>
                  <a:lnTo>
                    <a:pt x="139158" y="111337"/>
                  </a:lnTo>
                  <a:lnTo>
                    <a:pt x="139188" y="111664"/>
                  </a:lnTo>
                  <a:lnTo>
                    <a:pt x="138820" y="113670"/>
                  </a:lnTo>
                  <a:lnTo>
                    <a:pt x="138575" y="113882"/>
                  </a:lnTo>
                  <a:lnTo>
                    <a:pt x="138338" y="114656"/>
                  </a:lnTo>
                  <a:lnTo>
                    <a:pt x="138218" y="115416"/>
                  </a:lnTo>
                  <a:lnTo>
                    <a:pt x="137853" y="115739"/>
                  </a:lnTo>
                  <a:lnTo>
                    <a:pt x="137778" y="116000"/>
                  </a:lnTo>
                  <a:lnTo>
                    <a:pt x="139825" y="116021"/>
                  </a:lnTo>
                  <a:lnTo>
                    <a:pt x="139925" y="116212"/>
                  </a:lnTo>
                  <a:lnTo>
                    <a:pt x="139876" y="116521"/>
                  </a:lnTo>
                  <a:lnTo>
                    <a:pt x="139767" y="116659"/>
                  </a:lnTo>
                  <a:lnTo>
                    <a:pt x="139440" y="116804"/>
                  </a:lnTo>
                  <a:lnTo>
                    <a:pt x="139331" y="117239"/>
                  </a:lnTo>
                  <a:lnTo>
                    <a:pt x="139387" y="117533"/>
                  </a:lnTo>
                  <a:lnTo>
                    <a:pt x="139808" y="118170"/>
                  </a:lnTo>
                  <a:lnTo>
                    <a:pt x="140036" y="118384"/>
                  </a:lnTo>
                  <a:lnTo>
                    <a:pt x="140101" y="118233"/>
                  </a:lnTo>
                  <a:lnTo>
                    <a:pt x="140109" y="117905"/>
                  </a:lnTo>
                  <a:lnTo>
                    <a:pt x="140240" y="117645"/>
                  </a:lnTo>
                  <a:lnTo>
                    <a:pt x="140477" y="117429"/>
                  </a:lnTo>
                  <a:lnTo>
                    <a:pt x="140906" y="117227"/>
                  </a:lnTo>
                  <a:lnTo>
                    <a:pt x="141462" y="117817"/>
                  </a:lnTo>
                  <a:lnTo>
                    <a:pt x="141484" y="118970"/>
                  </a:lnTo>
                  <a:lnTo>
                    <a:pt x="141176" y="118966"/>
                  </a:lnTo>
                  <a:lnTo>
                    <a:pt x="140853" y="119577"/>
                  </a:lnTo>
                  <a:lnTo>
                    <a:pt x="140852" y="120734"/>
                  </a:lnTo>
                  <a:lnTo>
                    <a:pt x="140773" y="121103"/>
                  </a:lnTo>
                  <a:lnTo>
                    <a:pt x="140593" y="121434"/>
                  </a:lnTo>
                  <a:lnTo>
                    <a:pt x="140059" y="121758"/>
                  </a:lnTo>
                  <a:lnTo>
                    <a:pt x="139954" y="122401"/>
                  </a:lnTo>
                  <a:lnTo>
                    <a:pt x="139762" y="122733"/>
                  </a:lnTo>
                  <a:lnTo>
                    <a:pt x="139183" y="123172"/>
                  </a:lnTo>
                  <a:lnTo>
                    <a:pt x="138747" y="123209"/>
                  </a:lnTo>
                  <a:lnTo>
                    <a:pt x="138375" y="123499"/>
                  </a:lnTo>
                  <a:lnTo>
                    <a:pt x="138255" y="123819"/>
                  </a:lnTo>
                  <a:lnTo>
                    <a:pt x="138307" y="124865"/>
                  </a:lnTo>
                  <a:lnTo>
                    <a:pt x="138204" y="125488"/>
                  </a:lnTo>
                  <a:lnTo>
                    <a:pt x="137687" y="127232"/>
                  </a:lnTo>
                  <a:lnTo>
                    <a:pt x="137676" y="127984"/>
                  </a:lnTo>
                  <a:lnTo>
                    <a:pt x="137927" y="128576"/>
                  </a:lnTo>
                  <a:lnTo>
                    <a:pt x="137792" y="129242"/>
                  </a:lnTo>
                  <a:lnTo>
                    <a:pt x="137649" y="129451"/>
                  </a:lnTo>
                  <a:lnTo>
                    <a:pt x="137514" y="130255"/>
                  </a:lnTo>
                  <a:lnTo>
                    <a:pt x="137574" y="130679"/>
                  </a:lnTo>
                  <a:lnTo>
                    <a:pt x="137893" y="130802"/>
                  </a:lnTo>
                  <a:lnTo>
                    <a:pt x="137939" y="131218"/>
                  </a:lnTo>
                  <a:lnTo>
                    <a:pt x="137747" y="131516"/>
                  </a:lnTo>
                  <a:lnTo>
                    <a:pt x="137608" y="131524"/>
                  </a:lnTo>
                  <a:lnTo>
                    <a:pt x="137165" y="131833"/>
                  </a:lnTo>
                  <a:lnTo>
                    <a:pt x="136898" y="132357"/>
                  </a:lnTo>
                  <a:lnTo>
                    <a:pt x="136548" y="132757"/>
                  </a:lnTo>
                  <a:lnTo>
                    <a:pt x="139526" y="132688"/>
                  </a:lnTo>
                  <a:lnTo>
                    <a:pt x="139523" y="134925"/>
                  </a:lnTo>
                  <a:lnTo>
                    <a:pt x="137120" y="134929"/>
                  </a:lnTo>
                  <a:lnTo>
                    <a:pt x="136508" y="135614"/>
                  </a:lnTo>
                  <a:lnTo>
                    <a:pt x="136505" y="136697"/>
                  </a:lnTo>
                  <a:lnTo>
                    <a:pt x="137109" y="136730"/>
                  </a:lnTo>
                  <a:lnTo>
                    <a:pt x="137113" y="137304"/>
                  </a:lnTo>
                  <a:lnTo>
                    <a:pt x="139398" y="137334"/>
                  </a:lnTo>
                  <a:lnTo>
                    <a:pt x="139545" y="137449"/>
                  </a:lnTo>
                  <a:lnTo>
                    <a:pt x="139586" y="138476"/>
                  </a:lnTo>
                  <a:lnTo>
                    <a:pt x="140584" y="138599"/>
                  </a:lnTo>
                  <a:lnTo>
                    <a:pt x="141049" y="139236"/>
                  </a:lnTo>
                  <a:lnTo>
                    <a:pt x="140182" y="139865"/>
                  </a:lnTo>
                  <a:lnTo>
                    <a:pt x="139619" y="140169"/>
                  </a:lnTo>
                  <a:lnTo>
                    <a:pt x="139379" y="140207"/>
                  </a:lnTo>
                  <a:lnTo>
                    <a:pt x="139203" y="140065"/>
                  </a:lnTo>
                  <a:lnTo>
                    <a:pt x="136884" y="140955"/>
                  </a:lnTo>
                  <a:lnTo>
                    <a:pt x="136208" y="141364"/>
                  </a:lnTo>
                  <a:lnTo>
                    <a:pt x="135826" y="141360"/>
                  </a:lnTo>
                  <a:lnTo>
                    <a:pt x="135559" y="141156"/>
                  </a:lnTo>
                  <a:lnTo>
                    <a:pt x="135353" y="141204"/>
                  </a:lnTo>
                  <a:lnTo>
                    <a:pt x="134397" y="142020"/>
                  </a:lnTo>
                  <a:lnTo>
                    <a:pt x="134247" y="142407"/>
                  </a:lnTo>
                  <a:lnTo>
                    <a:pt x="134311" y="142805"/>
                  </a:lnTo>
                  <a:lnTo>
                    <a:pt x="134449" y="142663"/>
                  </a:lnTo>
                  <a:lnTo>
                    <a:pt x="134554" y="142864"/>
                  </a:lnTo>
                  <a:lnTo>
                    <a:pt x="134660" y="143758"/>
                  </a:lnTo>
                  <a:lnTo>
                    <a:pt x="134348" y="144286"/>
                  </a:lnTo>
                  <a:lnTo>
                    <a:pt x="133473" y="145342"/>
                  </a:lnTo>
                  <a:lnTo>
                    <a:pt x="133471" y="146873"/>
                  </a:lnTo>
                  <a:lnTo>
                    <a:pt x="137079" y="146861"/>
                  </a:lnTo>
                  <a:lnTo>
                    <a:pt x="137063" y="148634"/>
                  </a:lnTo>
                  <a:lnTo>
                    <a:pt x="137769" y="148413"/>
                  </a:lnTo>
                  <a:lnTo>
                    <a:pt x="137975" y="148145"/>
                  </a:lnTo>
                  <a:lnTo>
                    <a:pt x="138132" y="147967"/>
                  </a:lnTo>
                  <a:lnTo>
                    <a:pt x="139821" y="146876"/>
                  </a:lnTo>
                  <a:lnTo>
                    <a:pt x="140335" y="146642"/>
                  </a:lnTo>
                  <a:lnTo>
                    <a:pt x="140743" y="146698"/>
                  </a:lnTo>
                  <a:lnTo>
                    <a:pt x="140905" y="146620"/>
                  </a:lnTo>
                  <a:lnTo>
                    <a:pt x="141696" y="146040"/>
                  </a:lnTo>
                  <a:lnTo>
                    <a:pt x="142608" y="144826"/>
                  </a:lnTo>
                  <a:lnTo>
                    <a:pt x="144248" y="144630"/>
                  </a:lnTo>
                  <a:lnTo>
                    <a:pt x="144254" y="146964"/>
                  </a:lnTo>
                  <a:lnTo>
                    <a:pt x="143848" y="147186"/>
                  </a:lnTo>
                  <a:lnTo>
                    <a:pt x="143079" y="147863"/>
                  </a:lnTo>
                  <a:lnTo>
                    <a:pt x="142966" y="148157"/>
                  </a:lnTo>
                  <a:lnTo>
                    <a:pt x="141804" y="148150"/>
                  </a:lnTo>
                  <a:lnTo>
                    <a:pt x="141803" y="149322"/>
                  </a:lnTo>
                  <a:lnTo>
                    <a:pt x="140086" y="149307"/>
                  </a:lnTo>
                  <a:lnTo>
                    <a:pt x="140007" y="150442"/>
                  </a:lnTo>
                  <a:lnTo>
                    <a:pt x="139404" y="150921"/>
                  </a:lnTo>
                  <a:lnTo>
                    <a:pt x="138756" y="151183"/>
                  </a:lnTo>
                  <a:lnTo>
                    <a:pt x="138860" y="151689"/>
                  </a:lnTo>
                  <a:lnTo>
                    <a:pt x="138829" y="152857"/>
                  </a:lnTo>
                  <a:lnTo>
                    <a:pt x="137139" y="152906"/>
                  </a:lnTo>
                  <a:lnTo>
                    <a:pt x="137083" y="154078"/>
                  </a:lnTo>
                  <a:lnTo>
                    <a:pt x="138425" y="154178"/>
                  </a:lnTo>
                  <a:lnTo>
                    <a:pt x="137600" y="154889"/>
                  </a:lnTo>
                  <a:lnTo>
                    <a:pt x="137585" y="155142"/>
                  </a:lnTo>
                  <a:lnTo>
                    <a:pt x="137724" y="155329"/>
                  </a:lnTo>
                  <a:lnTo>
                    <a:pt x="137821" y="155619"/>
                  </a:lnTo>
                  <a:lnTo>
                    <a:pt x="137687" y="156056"/>
                  </a:lnTo>
                  <a:lnTo>
                    <a:pt x="137638" y="156460"/>
                  </a:lnTo>
                  <a:lnTo>
                    <a:pt x="136836" y="157544"/>
                  </a:lnTo>
                  <a:lnTo>
                    <a:pt x="136566" y="157056"/>
                  </a:lnTo>
                  <a:lnTo>
                    <a:pt x="136573" y="156531"/>
                  </a:lnTo>
                  <a:lnTo>
                    <a:pt x="136405" y="156575"/>
                  </a:lnTo>
                  <a:lnTo>
                    <a:pt x="135834" y="157317"/>
                  </a:lnTo>
                  <a:lnTo>
                    <a:pt x="135877" y="157873"/>
                  </a:lnTo>
                  <a:lnTo>
                    <a:pt x="136050" y="158309"/>
                  </a:lnTo>
                  <a:lnTo>
                    <a:pt x="135540" y="158842"/>
                  </a:lnTo>
                  <a:lnTo>
                    <a:pt x="135507" y="159790"/>
                  </a:lnTo>
                  <a:lnTo>
                    <a:pt x="130832" y="157533"/>
                  </a:lnTo>
                  <a:lnTo>
                    <a:pt x="130687" y="157992"/>
                  </a:lnTo>
                  <a:lnTo>
                    <a:pt x="131231" y="158959"/>
                  </a:lnTo>
                  <a:lnTo>
                    <a:pt x="131374" y="160131"/>
                  </a:lnTo>
                  <a:lnTo>
                    <a:pt x="131205" y="160236"/>
                  </a:lnTo>
                  <a:lnTo>
                    <a:pt x="130894" y="160016"/>
                  </a:lnTo>
                  <a:lnTo>
                    <a:pt x="130756" y="160221"/>
                  </a:lnTo>
                  <a:lnTo>
                    <a:pt x="130584" y="161092"/>
                  </a:lnTo>
                  <a:lnTo>
                    <a:pt x="130820" y="161501"/>
                  </a:lnTo>
                  <a:lnTo>
                    <a:pt x="130821" y="162588"/>
                  </a:lnTo>
                  <a:lnTo>
                    <a:pt x="130750" y="162931"/>
                  </a:lnTo>
                  <a:lnTo>
                    <a:pt x="131391" y="163507"/>
                  </a:lnTo>
                  <a:lnTo>
                    <a:pt x="132230" y="163968"/>
                  </a:lnTo>
                  <a:lnTo>
                    <a:pt x="132750" y="164020"/>
                  </a:lnTo>
                  <a:lnTo>
                    <a:pt x="133013" y="164560"/>
                  </a:lnTo>
                  <a:lnTo>
                    <a:pt x="133222" y="165643"/>
                  </a:lnTo>
                  <a:lnTo>
                    <a:pt x="133121" y="169553"/>
                  </a:lnTo>
                  <a:lnTo>
                    <a:pt x="133276" y="170012"/>
                  </a:lnTo>
                  <a:lnTo>
                    <a:pt x="133044" y="170500"/>
                  </a:lnTo>
                  <a:lnTo>
                    <a:pt x="132824" y="170798"/>
                  </a:lnTo>
                  <a:lnTo>
                    <a:pt x="132420" y="171989"/>
                  </a:lnTo>
                  <a:lnTo>
                    <a:pt x="132131" y="173727"/>
                  </a:lnTo>
                  <a:lnTo>
                    <a:pt x="133093" y="173730"/>
                  </a:lnTo>
                  <a:lnTo>
                    <a:pt x="133439" y="174411"/>
                  </a:lnTo>
                  <a:lnTo>
                    <a:pt x="133454" y="175382"/>
                  </a:lnTo>
                  <a:lnTo>
                    <a:pt x="129324" y="175330"/>
                  </a:lnTo>
                  <a:lnTo>
                    <a:pt x="128834" y="175258"/>
                  </a:lnTo>
                  <a:lnTo>
                    <a:pt x="126151" y="175211"/>
                  </a:lnTo>
                  <a:lnTo>
                    <a:pt x="125814" y="175205"/>
                  </a:lnTo>
                  <a:lnTo>
                    <a:pt x="122187" y="175137"/>
                  </a:lnTo>
                  <a:lnTo>
                    <a:pt x="122009" y="174511"/>
                  </a:lnTo>
                  <a:lnTo>
                    <a:pt x="122541" y="172404"/>
                  </a:lnTo>
                  <a:lnTo>
                    <a:pt x="122541" y="171467"/>
                  </a:lnTo>
                  <a:lnTo>
                    <a:pt x="122380" y="170890"/>
                  </a:lnTo>
                  <a:lnTo>
                    <a:pt x="121691" y="170640"/>
                  </a:lnTo>
                  <a:lnTo>
                    <a:pt x="120644" y="170391"/>
                  </a:lnTo>
                  <a:lnTo>
                    <a:pt x="115224" y="170307"/>
                  </a:lnTo>
                  <a:lnTo>
                    <a:pt x="115198" y="171457"/>
                  </a:lnTo>
                  <a:lnTo>
                    <a:pt x="114050" y="171826"/>
                  </a:lnTo>
                  <a:lnTo>
                    <a:pt x="112957" y="172537"/>
                  </a:lnTo>
                  <a:lnTo>
                    <a:pt x="108523" y="172559"/>
                  </a:lnTo>
                  <a:lnTo>
                    <a:pt x="104489" y="172464"/>
                  </a:lnTo>
                  <a:lnTo>
                    <a:pt x="104448" y="174835"/>
                  </a:lnTo>
                  <a:lnTo>
                    <a:pt x="104283" y="174835"/>
                  </a:lnTo>
                  <a:lnTo>
                    <a:pt x="103864" y="174836"/>
                  </a:lnTo>
                  <a:lnTo>
                    <a:pt x="100844" y="174796"/>
                  </a:lnTo>
                  <a:lnTo>
                    <a:pt x="99099" y="178244"/>
                  </a:lnTo>
                  <a:lnTo>
                    <a:pt x="97091" y="178187"/>
                  </a:lnTo>
                  <a:lnTo>
                    <a:pt x="97085" y="179985"/>
                  </a:lnTo>
                  <a:lnTo>
                    <a:pt x="95802" y="179991"/>
                  </a:lnTo>
                  <a:lnTo>
                    <a:pt x="95431" y="180731"/>
                  </a:lnTo>
                  <a:lnTo>
                    <a:pt x="95023" y="182275"/>
                  </a:lnTo>
                  <a:lnTo>
                    <a:pt x="94503" y="182487"/>
                  </a:lnTo>
                  <a:lnTo>
                    <a:pt x="93557" y="182461"/>
                  </a:lnTo>
                  <a:lnTo>
                    <a:pt x="93434" y="182230"/>
                  </a:lnTo>
                  <a:lnTo>
                    <a:pt x="92305" y="181884"/>
                  </a:lnTo>
                  <a:lnTo>
                    <a:pt x="91535" y="181980"/>
                  </a:lnTo>
                  <a:lnTo>
                    <a:pt x="90301" y="181135"/>
                  </a:lnTo>
                  <a:lnTo>
                    <a:pt x="89161" y="181872"/>
                  </a:lnTo>
                  <a:lnTo>
                    <a:pt x="89007" y="182177"/>
                  </a:lnTo>
                  <a:lnTo>
                    <a:pt x="88925" y="182814"/>
                  </a:lnTo>
                  <a:lnTo>
                    <a:pt x="88917" y="183529"/>
                  </a:lnTo>
                  <a:lnTo>
                    <a:pt x="88936" y="184280"/>
                  </a:lnTo>
                  <a:lnTo>
                    <a:pt x="89766" y="185690"/>
                  </a:lnTo>
                  <a:lnTo>
                    <a:pt x="91896" y="185962"/>
                  </a:lnTo>
                  <a:lnTo>
                    <a:pt x="92745" y="186297"/>
                  </a:lnTo>
                  <a:lnTo>
                    <a:pt x="93182" y="186897"/>
                  </a:lnTo>
                  <a:lnTo>
                    <a:pt x="94212" y="187958"/>
                  </a:lnTo>
                  <a:lnTo>
                    <a:pt x="95306" y="185785"/>
                  </a:lnTo>
                  <a:lnTo>
                    <a:pt x="95776" y="186581"/>
                  </a:lnTo>
                  <a:lnTo>
                    <a:pt x="95772" y="187058"/>
                  </a:lnTo>
                  <a:lnTo>
                    <a:pt x="96418" y="187680"/>
                  </a:lnTo>
                  <a:lnTo>
                    <a:pt x="97019" y="188010"/>
                  </a:lnTo>
                  <a:lnTo>
                    <a:pt x="96663" y="189007"/>
                  </a:lnTo>
                  <a:lnTo>
                    <a:pt x="96587" y="190015"/>
                  </a:lnTo>
                  <a:lnTo>
                    <a:pt x="96285" y="190019"/>
                  </a:lnTo>
                  <a:lnTo>
                    <a:pt x="96280" y="191597"/>
                  </a:lnTo>
                  <a:lnTo>
                    <a:pt x="97489" y="191873"/>
                  </a:lnTo>
                  <a:lnTo>
                    <a:pt x="98490" y="191898"/>
                  </a:lnTo>
                  <a:lnTo>
                    <a:pt x="98647" y="192159"/>
                  </a:lnTo>
                  <a:lnTo>
                    <a:pt x="98837" y="192300"/>
                  </a:lnTo>
                  <a:lnTo>
                    <a:pt x="99259" y="192449"/>
                  </a:lnTo>
                  <a:lnTo>
                    <a:pt x="99508" y="192442"/>
                  </a:lnTo>
                  <a:lnTo>
                    <a:pt x="99865" y="192296"/>
                  </a:lnTo>
                  <a:lnTo>
                    <a:pt x="100451" y="191856"/>
                  </a:lnTo>
                  <a:lnTo>
                    <a:pt x="100667" y="191328"/>
                  </a:lnTo>
                  <a:lnTo>
                    <a:pt x="100660" y="190985"/>
                  </a:lnTo>
                  <a:lnTo>
                    <a:pt x="100719" y="190788"/>
                  </a:lnTo>
                  <a:lnTo>
                    <a:pt x="101245" y="189820"/>
                  </a:lnTo>
                  <a:lnTo>
                    <a:pt x="101723" y="190182"/>
                  </a:lnTo>
                  <a:lnTo>
                    <a:pt x="101948" y="190504"/>
                  </a:lnTo>
                  <a:lnTo>
                    <a:pt x="101917" y="190764"/>
                  </a:lnTo>
                  <a:lnTo>
                    <a:pt x="101702" y="191319"/>
                  </a:lnTo>
                  <a:lnTo>
                    <a:pt x="102102" y="192429"/>
                  </a:lnTo>
                  <a:lnTo>
                    <a:pt x="102289" y="192548"/>
                  </a:lnTo>
                  <a:lnTo>
                    <a:pt x="102670" y="192559"/>
                  </a:lnTo>
                  <a:lnTo>
                    <a:pt x="102857" y="192994"/>
                  </a:lnTo>
                  <a:lnTo>
                    <a:pt x="102876" y="193463"/>
                  </a:lnTo>
                  <a:lnTo>
                    <a:pt x="103343" y="193965"/>
                  </a:lnTo>
                  <a:lnTo>
                    <a:pt x="103952" y="194996"/>
                  </a:lnTo>
                  <a:lnTo>
                    <a:pt x="105076" y="196064"/>
                  </a:lnTo>
                  <a:lnTo>
                    <a:pt x="105621" y="196314"/>
                  </a:lnTo>
                  <a:lnTo>
                    <a:pt x="105670" y="196749"/>
                  </a:lnTo>
                  <a:lnTo>
                    <a:pt x="105632" y="196957"/>
                  </a:lnTo>
                  <a:lnTo>
                    <a:pt x="104703" y="197944"/>
                  </a:lnTo>
                  <a:lnTo>
                    <a:pt x="104441" y="198100"/>
                  </a:lnTo>
                  <a:lnTo>
                    <a:pt x="103952" y="198096"/>
                  </a:lnTo>
                  <a:lnTo>
                    <a:pt x="103773" y="198163"/>
                  </a:lnTo>
                  <a:lnTo>
                    <a:pt x="103519" y="198487"/>
                  </a:lnTo>
                  <a:lnTo>
                    <a:pt x="103347" y="198915"/>
                  </a:lnTo>
                  <a:lnTo>
                    <a:pt x="102881" y="199381"/>
                  </a:lnTo>
                  <a:lnTo>
                    <a:pt x="102661" y="199448"/>
                  </a:lnTo>
                  <a:lnTo>
                    <a:pt x="100342" y="198734"/>
                  </a:lnTo>
                  <a:lnTo>
                    <a:pt x="100338" y="199538"/>
                  </a:lnTo>
                  <a:lnTo>
                    <a:pt x="99894" y="199564"/>
                  </a:lnTo>
                  <a:lnTo>
                    <a:pt x="99730" y="199850"/>
                  </a:lnTo>
                  <a:lnTo>
                    <a:pt x="99757" y="201946"/>
                  </a:lnTo>
                  <a:lnTo>
                    <a:pt x="99522" y="202824"/>
                  </a:lnTo>
                  <a:lnTo>
                    <a:pt x="98974" y="203703"/>
                  </a:lnTo>
                  <a:lnTo>
                    <a:pt x="98683" y="204030"/>
                  </a:lnTo>
                  <a:lnTo>
                    <a:pt x="97859" y="204719"/>
                  </a:lnTo>
                  <a:lnTo>
                    <a:pt x="97797" y="206606"/>
                  </a:lnTo>
                  <a:lnTo>
                    <a:pt x="98677" y="206636"/>
                  </a:lnTo>
                  <a:lnTo>
                    <a:pt x="98625" y="207212"/>
                  </a:lnTo>
                  <a:lnTo>
                    <a:pt x="98894" y="208042"/>
                  </a:lnTo>
                  <a:lnTo>
                    <a:pt x="98592" y="208502"/>
                  </a:lnTo>
                  <a:lnTo>
                    <a:pt x="98726" y="208810"/>
                  </a:lnTo>
                  <a:lnTo>
                    <a:pt x="99013" y="209160"/>
                  </a:lnTo>
                  <a:lnTo>
                    <a:pt x="100071" y="210095"/>
                  </a:lnTo>
                  <a:lnTo>
                    <a:pt x="99892" y="210389"/>
                  </a:lnTo>
                  <a:lnTo>
                    <a:pt x="99070" y="209870"/>
                  </a:lnTo>
                  <a:lnTo>
                    <a:pt x="98588" y="209812"/>
                  </a:lnTo>
                  <a:lnTo>
                    <a:pt x="98185" y="209436"/>
                  </a:lnTo>
                  <a:lnTo>
                    <a:pt x="98107" y="209122"/>
                  </a:lnTo>
                  <a:lnTo>
                    <a:pt x="98141" y="208487"/>
                  </a:lnTo>
                  <a:lnTo>
                    <a:pt x="97966" y="208237"/>
                  </a:lnTo>
                  <a:lnTo>
                    <a:pt x="97093" y="208335"/>
                  </a:lnTo>
                  <a:lnTo>
                    <a:pt x="96577" y="208495"/>
                  </a:lnTo>
                  <a:lnTo>
                    <a:pt x="95883" y="208878"/>
                  </a:lnTo>
                  <a:lnTo>
                    <a:pt x="94322" y="208825"/>
                  </a:lnTo>
                  <a:lnTo>
                    <a:pt x="93791" y="208924"/>
                  </a:lnTo>
                  <a:lnTo>
                    <a:pt x="93579" y="208858"/>
                  </a:lnTo>
                  <a:lnTo>
                    <a:pt x="92780" y="208609"/>
                  </a:lnTo>
                  <a:lnTo>
                    <a:pt x="92569" y="208524"/>
                  </a:lnTo>
                  <a:lnTo>
                    <a:pt x="92202" y="208304"/>
                  </a:lnTo>
                  <a:lnTo>
                    <a:pt x="91914" y="208082"/>
                  </a:lnTo>
                  <a:lnTo>
                    <a:pt x="91717" y="207851"/>
                  </a:lnTo>
                  <a:lnTo>
                    <a:pt x="91400" y="206649"/>
                  </a:lnTo>
                  <a:lnTo>
                    <a:pt x="91597" y="205883"/>
                  </a:lnTo>
                  <a:lnTo>
                    <a:pt x="91900" y="205181"/>
                  </a:lnTo>
                  <a:lnTo>
                    <a:pt x="92281" y="204006"/>
                  </a:lnTo>
                  <a:lnTo>
                    <a:pt x="92406" y="203144"/>
                  </a:lnTo>
                  <a:lnTo>
                    <a:pt x="92386" y="202288"/>
                  </a:lnTo>
                  <a:lnTo>
                    <a:pt x="92264" y="201977"/>
                  </a:lnTo>
                  <a:lnTo>
                    <a:pt x="91919" y="201555"/>
                  </a:lnTo>
                  <a:lnTo>
                    <a:pt x="91186" y="200071"/>
                  </a:lnTo>
                  <a:lnTo>
                    <a:pt x="90596" y="199592"/>
                  </a:lnTo>
                  <a:lnTo>
                    <a:pt x="90314" y="199364"/>
                  </a:lnTo>
                  <a:lnTo>
                    <a:pt x="90156" y="199235"/>
                  </a:lnTo>
                  <a:lnTo>
                    <a:pt x="89477" y="198792"/>
                  </a:lnTo>
                  <a:lnTo>
                    <a:pt x="87702" y="197727"/>
                  </a:lnTo>
                  <a:lnTo>
                    <a:pt x="86888" y="197324"/>
                  </a:lnTo>
                  <a:lnTo>
                    <a:pt x="84993" y="195874"/>
                  </a:lnTo>
                  <a:lnTo>
                    <a:pt x="83597" y="194500"/>
                  </a:lnTo>
                  <a:lnTo>
                    <a:pt x="83446" y="194352"/>
                  </a:lnTo>
                  <a:lnTo>
                    <a:pt x="83017" y="193795"/>
                  </a:lnTo>
                  <a:lnTo>
                    <a:pt x="82538" y="192984"/>
                  </a:lnTo>
                  <a:lnTo>
                    <a:pt x="82094" y="192425"/>
                  </a:lnTo>
                  <a:lnTo>
                    <a:pt x="81816" y="192423"/>
                  </a:lnTo>
                  <a:lnTo>
                    <a:pt x="81416" y="192420"/>
                  </a:lnTo>
                  <a:lnTo>
                    <a:pt x="80787" y="192416"/>
                  </a:lnTo>
                  <a:lnTo>
                    <a:pt x="80251" y="192518"/>
                  </a:lnTo>
                  <a:lnTo>
                    <a:pt x="79829" y="192314"/>
                  </a:lnTo>
                  <a:lnTo>
                    <a:pt x="79230" y="191819"/>
                  </a:lnTo>
                  <a:lnTo>
                    <a:pt x="78811" y="191636"/>
                  </a:lnTo>
                  <a:lnTo>
                    <a:pt x="77635" y="191580"/>
                  </a:lnTo>
                  <a:lnTo>
                    <a:pt x="76920" y="191292"/>
                  </a:lnTo>
                  <a:lnTo>
                    <a:pt x="76635" y="191097"/>
                  </a:lnTo>
                  <a:lnTo>
                    <a:pt x="76073" y="191644"/>
                  </a:lnTo>
                  <a:lnTo>
                    <a:pt x="75122" y="190778"/>
                  </a:lnTo>
                  <a:lnTo>
                    <a:pt x="74815" y="190380"/>
                  </a:lnTo>
                  <a:lnTo>
                    <a:pt x="74262" y="188896"/>
                  </a:lnTo>
                  <a:lnTo>
                    <a:pt x="74330" y="188450"/>
                  </a:lnTo>
                  <a:lnTo>
                    <a:pt x="74609" y="187989"/>
                  </a:lnTo>
                  <a:lnTo>
                    <a:pt x="74589" y="187610"/>
                  </a:lnTo>
                  <a:lnTo>
                    <a:pt x="74562" y="187102"/>
                  </a:lnTo>
                  <a:lnTo>
                    <a:pt x="74395" y="186799"/>
                  </a:lnTo>
                  <a:lnTo>
                    <a:pt x="73802" y="186560"/>
                  </a:lnTo>
                  <a:lnTo>
                    <a:pt x="72542" y="185792"/>
                  </a:lnTo>
                  <a:lnTo>
                    <a:pt x="69615" y="183500"/>
                  </a:lnTo>
                  <a:lnTo>
                    <a:pt x="69303" y="183292"/>
                  </a:lnTo>
                  <a:lnTo>
                    <a:pt x="68787" y="182947"/>
                  </a:lnTo>
                  <a:lnTo>
                    <a:pt x="68510" y="182886"/>
                  </a:lnTo>
                  <a:lnTo>
                    <a:pt x="67636" y="183192"/>
                  </a:lnTo>
                  <a:lnTo>
                    <a:pt x="66158" y="184296"/>
                  </a:lnTo>
                  <a:lnTo>
                    <a:pt x="65635" y="184847"/>
                  </a:lnTo>
                  <a:lnTo>
                    <a:pt x="64933" y="185786"/>
                  </a:lnTo>
                  <a:lnTo>
                    <a:pt x="64392" y="186510"/>
                  </a:lnTo>
                  <a:lnTo>
                    <a:pt x="63760" y="187112"/>
                  </a:lnTo>
                  <a:lnTo>
                    <a:pt x="61711" y="188411"/>
                  </a:lnTo>
                  <a:lnTo>
                    <a:pt x="61124" y="188701"/>
                  </a:lnTo>
                  <a:lnTo>
                    <a:pt x="59970" y="188724"/>
                  </a:lnTo>
                  <a:lnTo>
                    <a:pt x="59637" y="188731"/>
                  </a:lnTo>
                  <a:lnTo>
                    <a:pt x="59495" y="188712"/>
                  </a:lnTo>
                  <a:lnTo>
                    <a:pt x="58359" y="188563"/>
                  </a:lnTo>
                  <a:lnTo>
                    <a:pt x="56521" y="187909"/>
                  </a:lnTo>
                  <a:lnTo>
                    <a:pt x="54811" y="186798"/>
                  </a:lnTo>
                  <a:lnTo>
                    <a:pt x="54564" y="186522"/>
                  </a:lnTo>
                  <a:lnTo>
                    <a:pt x="52084" y="181310"/>
                  </a:lnTo>
                  <a:lnTo>
                    <a:pt x="51826" y="180920"/>
                  </a:lnTo>
                  <a:lnTo>
                    <a:pt x="51751" y="180667"/>
                  </a:lnTo>
                  <a:lnTo>
                    <a:pt x="51661" y="179447"/>
                  </a:lnTo>
                  <a:lnTo>
                    <a:pt x="52510" y="178676"/>
                  </a:lnTo>
                  <a:lnTo>
                    <a:pt x="53298" y="178203"/>
                  </a:lnTo>
                  <a:lnTo>
                    <a:pt x="53639" y="177254"/>
                  </a:lnTo>
                  <a:lnTo>
                    <a:pt x="55220" y="177232"/>
                  </a:lnTo>
                  <a:lnTo>
                    <a:pt x="56451" y="176279"/>
                  </a:lnTo>
                  <a:lnTo>
                    <a:pt x="57158" y="176067"/>
                  </a:lnTo>
                  <a:lnTo>
                    <a:pt x="58074" y="174988"/>
                  </a:lnTo>
                  <a:lnTo>
                    <a:pt x="58149" y="174712"/>
                  </a:lnTo>
                  <a:lnTo>
                    <a:pt x="58113" y="174030"/>
                  </a:lnTo>
                  <a:lnTo>
                    <a:pt x="56985" y="174172"/>
                  </a:lnTo>
                  <a:lnTo>
                    <a:pt x="56715" y="174101"/>
                  </a:lnTo>
                  <a:lnTo>
                    <a:pt x="56580" y="173864"/>
                  </a:lnTo>
                  <a:lnTo>
                    <a:pt x="56475" y="173221"/>
                  </a:lnTo>
                  <a:lnTo>
                    <a:pt x="55910" y="172387"/>
                  </a:lnTo>
                  <a:lnTo>
                    <a:pt x="54252" y="172952"/>
                  </a:lnTo>
                  <a:lnTo>
                    <a:pt x="51143" y="173579"/>
                  </a:lnTo>
                  <a:lnTo>
                    <a:pt x="50188" y="173676"/>
                  </a:lnTo>
                  <a:lnTo>
                    <a:pt x="48789" y="173508"/>
                  </a:lnTo>
                  <a:lnTo>
                    <a:pt x="48399" y="173291"/>
                  </a:lnTo>
                  <a:lnTo>
                    <a:pt x="47332" y="172377"/>
                  </a:lnTo>
                  <a:lnTo>
                    <a:pt x="44217" y="168298"/>
                  </a:lnTo>
                  <a:lnTo>
                    <a:pt x="42470" y="167518"/>
                  </a:lnTo>
                  <a:lnTo>
                    <a:pt x="42056" y="167248"/>
                  </a:lnTo>
                  <a:lnTo>
                    <a:pt x="41742" y="166901"/>
                  </a:lnTo>
                  <a:lnTo>
                    <a:pt x="41567" y="166566"/>
                  </a:lnTo>
                  <a:lnTo>
                    <a:pt x="41426" y="166022"/>
                  </a:lnTo>
                  <a:lnTo>
                    <a:pt x="41361" y="165868"/>
                  </a:lnTo>
                  <a:lnTo>
                    <a:pt x="41241" y="165582"/>
                  </a:lnTo>
                  <a:lnTo>
                    <a:pt x="40999" y="165191"/>
                  </a:lnTo>
                  <a:lnTo>
                    <a:pt x="40727" y="164998"/>
                  </a:lnTo>
                  <a:lnTo>
                    <a:pt x="39992" y="164782"/>
                  </a:lnTo>
                  <a:lnTo>
                    <a:pt x="39055" y="164761"/>
                  </a:lnTo>
                  <a:lnTo>
                    <a:pt x="38715" y="164839"/>
                  </a:lnTo>
                  <a:lnTo>
                    <a:pt x="37932" y="165017"/>
                  </a:lnTo>
                  <a:lnTo>
                    <a:pt x="36896" y="164919"/>
                  </a:lnTo>
                  <a:lnTo>
                    <a:pt x="36657" y="164807"/>
                  </a:lnTo>
                  <a:lnTo>
                    <a:pt x="36272" y="164626"/>
                  </a:lnTo>
                  <a:lnTo>
                    <a:pt x="35585" y="164176"/>
                  </a:lnTo>
                  <a:lnTo>
                    <a:pt x="34851" y="163697"/>
                  </a:lnTo>
                  <a:lnTo>
                    <a:pt x="34104" y="163208"/>
                  </a:lnTo>
                  <a:lnTo>
                    <a:pt x="33662" y="162793"/>
                  </a:lnTo>
                  <a:lnTo>
                    <a:pt x="33090" y="162214"/>
                  </a:lnTo>
                  <a:lnTo>
                    <a:pt x="32075" y="160906"/>
                  </a:lnTo>
                  <a:lnTo>
                    <a:pt x="32021" y="160373"/>
                  </a:lnTo>
                  <a:lnTo>
                    <a:pt x="32059" y="159850"/>
                  </a:lnTo>
                  <a:lnTo>
                    <a:pt x="32074" y="159647"/>
                  </a:lnTo>
                  <a:lnTo>
                    <a:pt x="32099" y="159301"/>
                  </a:lnTo>
                  <a:lnTo>
                    <a:pt x="32062" y="158788"/>
                  </a:lnTo>
                  <a:lnTo>
                    <a:pt x="32049" y="158597"/>
                  </a:lnTo>
                  <a:lnTo>
                    <a:pt x="31771" y="157761"/>
                  </a:lnTo>
                  <a:lnTo>
                    <a:pt x="31480" y="157386"/>
                  </a:lnTo>
                  <a:lnTo>
                    <a:pt x="31229" y="157233"/>
                  </a:lnTo>
                  <a:lnTo>
                    <a:pt x="29698" y="156299"/>
                  </a:lnTo>
                  <a:lnTo>
                    <a:pt x="29038" y="155961"/>
                  </a:lnTo>
                  <a:lnTo>
                    <a:pt x="27643" y="155355"/>
                  </a:lnTo>
                  <a:lnTo>
                    <a:pt x="27496" y="155345"/>
                  </a:lnTo>
                  <a:lnTo>
                    <a:pt x="27256" y="155433"/>
                  </a:lnTo>
                  <a:lnTo>
                    <a:pt x="26627" y="155856"/>
                  </a:lnTo>
                  <a:lnTo>
                    <a:pt x="26116" y="156200"/>
                  </a:lnTo>
                  <a:lnTo>
                    <a:pt x="20097" y="152177"/>
                  </a:lnTo>
                  <a:lnTo>
                    <a:pt x="16936" y="149200"/>
                  </a:lnTo>
                  <a:lnTo>
                    <a:pt x="16030" y="147185"/>
                  </a:lnTo>
                  <a:lnTo>
                    <a:pt x="15700" y="146737"/>
                  </a:lnTo>
                  <a:lnTo>
                    <a:pt x="12818" y="141889"/>
                  </a:lnTo>
                  <a:lnTo>
                    <a:pt x="11761" y="140778"/>
                  </a:lnTo>
                  <a:lnTo>
                    <a:pt x="10767" y="139801"/>
                  </a:lnTo>
                  <a:lnTo>
                    <a:pt x="9508" y="139021"/>
                  </a:lnTo>
                  <a:lnTo>
                    <a:pt x="8195" y="138480"/>
                  </a:lnTo>
                  <a:lnTo>
                    <a:pt x="7391" y="138336"/>
                  </a:lnTo>
                  <a:lnTo>
                    <a:pt x="6677" y="137989"/>
                  </a:lnTo>
                  <a:lnTo>
                    <a:pt x="5486" y="137015"/>
                  </a:lnTo>
                  <a:lnTo>
                    <a:pt x="5136" y="136632"/>
                  </a:lnTo>
                  <a:lnTo>
                    <a:pt x="2592" y="132741"/>
                  </a:lnTo>
                  <a:lnTo>
                    <a:pt x="2298" y="132148"/>
                  </a:lnTo>
                  <a:lnTo>
                    <a:pt x="1860" y="131005"/>
                  </a:lnTo>
                  <a:lnTo>
                    <a:pt x="1295" y="129081"/>
                  </a:lnTo>
                  <a:lnTo>
                    <a:pt x="895" y="126853"/>
                  </a:lnTo>
                  <a:lnTo>
                    <a:pt x="798" y="125917"/>
                  </a:lnTo>
                  <a:lnTo>
                    <a:pt x="393" y="124025"/>
                  </a:lnTo>
                  <a:lnTo>
                    <a:pt x="266" y="122970"/>
                  </a:lnTo>
                  <a:lnTo>
                    <a:pt x="0" y="121680"/>
                  </a:lnTo>
                  <a:lnTo>
                    <a:pt x="14" y="119631"/>
                  </a:lnTo>
                  <a:lnTo>
                    <a:pt x="286" y="118020"/>
                  </a:lnTo>
                  <a:lnTo>
                    <a:pt x="182" y="114930"/>
                  </a:lnTo>
                  <a:lnTo>
                    <a:pt x="402" y="113271"/>
                  </a:lnTo>
                  <a:lnTo>
                    <a:pt x="739" y="112181"/>
                  </a:lnTo>
                  <a:lnTo>
                    <a:pt x="2280" y="108911"/>
                  </a:lnTo>
                  <a:lnTo>
                    <a:pt x="3038" y="106411"/>
                  </a:lnTo>
                  <a:lnTo>
                    <a:pt x="3131" y="106105"/>
                  </a:lnTo>
                  <a:lnTo>
                    <a:pt x="3492" y="105573"/>
                  </a:lnTo>
                  <a:lnTo>
                    <a:pt x="3600" y="105414"/>
                  </a:lnTo>
                  <a:lnTo>
                    <a:pt x="3989" y="104829"/>
                  </a:lnTo>
                  <a:lnTo>
                    <a:pt x="5879" y="102763"/>
                  </a:lnTo>
                  <a:lnTo>
                    <a:pt x="6682" y="102177"/>
                  </a:lnTo>
                  <a:lnTo>
                    <a:pt x="10178" y="98111"/>
                  </a:lnTo>
                  <a:lnTo>
                    <a:pt x="11020" y="96208"/>
                  </a:lnTo>
                  <a:lnTo>
                    <a:pt x="11486" y="95395"/>
                  </a:lnTo>
                  <a:lnTo>
                    <a:pt x="11641" y="94158"/>
                  </a:lnTo>
                  <a:lnTo>
                    <a:pt x="12263" y="90677"/>
                  </a:lnTo>
                  <a:lnTo>
                    <a:pt x="12690" y="89523"/>
                  </a:lnTo>
                  <a:lnTo>
                    <a:pt x="12819" y="88433"/>
                  </a:lnTo>
                  <a:lnTo>
                    <a:pt x="13286" y="86839"/>
                  </a:lnTo>
                  <a:lnTo>
                    <a:pt x="13609" y="85196"/>
                  </a:lnTo>
                  <a:lnTo>
                    <a:pt x="14257" y="82854"/>
                  </a:lnTo>
                  <a:lnTo>
                    <a:pt x="14710" y="81585"/>
                  </a:lnTo>
                  <a:lnTo>
                    <a:pt x="16186" y="78917"/>
                  </a:lnTo>
                  <a:lnTo>
                    <a:pt x="16883" y="77843"/>
                  </a:lnTo>
                  <a:lnTo>
                    <a:pt x="19384" y="73989"/>
                  </a:lnTo>
                  <a:lnTo>
                    <a:pt x="19656" y="73761"/>
                  </a:lnTo>
                  <a:lnTo>
                    <a:pt x="20355" y="73387"/>
                  </a:lnTo>
                  <a:lnTo>
                    <a:pt x="21210" y="72541"/>
                  </a:lnTo>
                  <a:lnTo>
                    <a:pt x="22194" y="71777"/>
                  </a:lnTo>
                  <a:lnTo>
                    <a:pt x="23035" y="70833"/>
                  </a:lnTo>
                  <a:lnTo>
                    <a:pt x="23579" y="70101"/>
                  </a:lnTo>
                  <a:lnTo>
                    <a:pt x="24524" y="68052"/>
                  </a:lnTo>
                  <a:lnTo>
                    <a:pt x="25262" y="65189"/>
                  </a:lnTo>
                  <a:lnTo>
                    <a:pt x="25366" y="64441"/>
                  </a:lnTo>
                  <a:lnTo>
                    <a:pt x="25404" y="6297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2" name="pg803">
              <a:extLst>
                <a:ext uri="{FF2B5EF4-FFF2-40B4-BE49-F238E27FC236}">
                  <a16:creationId xmlns:a16="http://schemas.microsoft.com/office/drawing/2014/main" id="{39B456D2-812A-B844-AFA2-5430805B0C3C}"/>
                </a:ext>
              </a:extLst>
            </p:cNvPr>
            <p:cNvSpPr/>
            <p:nvPr/>
          </p:nvSpPr>
          <p:spPr>
            <a:xfrm>
              <a:off x="5380785" y="3308047"/>
              <a:ext cx="1013" cy="4108"/>
            </a:xfrm>
            <a:custGeom>
              <a:avLst/>
              <a:gdLst/>
              <a:ahLst/>
              <a:cxnLst/>
              <a:rect l="0" t="0" r="0" b="0"/>
              <a:pathLst>
                <a:path w="1013" h="4108">
                  <a:moveTo>
                    <a:pt x="80" y="0"/>
                  </a:moveTo>
                  <a:lnTo>
                    <a:pt x="69" y="491"/>
                  </a:lnTo>
                  <a:lnTo>
                    <a:pt x="55" y="1109"/>
                  </a:lnTo>
                  <a:lnTo>
                    <a:pt x="0" y="4108"/>
                  </a:lnTo>
                  <a:lnTo>
                    <a:pt x="606" y="4093"/>
                  </a:lnTo>
                  <a:lnTo>
                    <a:pt x="654" y="2120"/>
                  </a:lnTo>
                  <a:lnTo>
                    <a:pt x="1013" y="2124"/>
                  </a:lnTo>
                  <a:lnTo>
                    <a:pt x="1009" y="1272"/>
                  </a:lnTo>
                  <a:lnTo>
                    <a:pt x="166" y="1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3" name="pg804">
              <a:extLst>
                <a:ext uri="{FF2B5EF4-FFF2-40B4-BE49-F238E27FC236}">
                  <a16:creationId xmlns:a16="http://schemas.microsoft.com/office/drawing/2014/main" id="{0614CE02-7568-5A49-877B-64B4A439DA15}"/>
                </a:ext>
              </a:extLst>
            </p:cNvPr>
            <p:cNvSpPr/>
            <p:nvPr/>
          </p:nvSpPr>
          <p:spPr>
            <a:xfrm>
              <a:off x="5132424" y="2873466"/>
              <a:ext cx="129811" cy="223085"/>
            </a:xfrm>
            <a:custGeom>
              <a:avLst/>
              <a:gdLst/>
              <a:ahLst/>
              <a:cxnLst/>
              <a:rect l="0" t="0" r="0" b="0"/>
              <a:pathLst>
                <a:path w="129811" h="223085">
                  <a:moveTo>
                    <a:pt x="45824" y="2555"/>
                  </a:moveTo>
                  <a:lnTo>
                    <a:pt x="46212" y="3107"/>
                  </a:lnTo>
                  <a:lnTo>
                    <a:pt x="47529" y="2303"/>
                  </a:lnTo>
                  <a:lnTo>
                    <a:pt x="47516" y="2883"/>
                  </a:lnTo>
                  <a:lnTo>
                    <a:pt x="47676" y="2878"/>
                  </a:lnTo>
                  <a:lnTo>
                    <a:pt x="48399" y="2488"/>
                  </a:lnTo>
                  <a:lnTo>
                    <a:pt x="49248" y="2016"/>
                  </a:lnTo>
                  <a:lnTo>
                    <a:pt x="49271" y="2202"/>
                  </a:lnTo>
                  <a:lnTo>
                    <a:pt x="49753" y="2228"/>
                  </a:lnTo>
                  <a:lnTo>
                    <a:pt x="50362" y="1588"/>
                  </a:lnTo>
                  <a:lnTo>
                    <a:pt x="50296" y="1328"/>
                  </a:lnTo>
                  <a:lnTo>
                    <a:pt x="50777" y="1558"/>
                  </a:lnTo>
                  <a:lnTo>
                    <a:pt x="53083" y="0"/>
                  </a:lnTo>
                  <a:lnTo>
                    <a:pt x="54002" y="50"/>
                  </a:lnTo>
                  <a:lnTo>
                    <a:pt x="53547" y="388"/>
                  </a:lnTo>
                  <a:lnTo>
                    <a:pt x="53551" y="1214"/>
                  </a:lnTo>
                  <a:lnTo>
                    <a:pt x="54605" y="1288"/>
                  </a:lnTo>
                  <a:lnTo>
                    <a:pt x="55216" y="1106"/>
                  </a:lnTo>
                  <a:lnTo>
                    <a:pt x="56192" y="1433"/>
                  </a:lnTo>
                  <a:lnTo>
                    <a:pt x="58750" y="1486"/>
                  </a:lnTo>
                  <a:lnTo>
                    <a:pt x="60108" y="1830"/>
                  </a:lnTo>
                  <a:lnTo>
                    <a:pt x="61035" y="2696"/>
                  </a:lnTo>
                  <a:lnTo>
                    <a:pt x="61178" y="3228"/>
                  </a:lnTo>
                  <a:lnTo>
                    <a:pt x="61161" y="3782"/>
                  </a:lnTo>
                  <a:lnTo>
                    <a:pt x="61374" y="4211"/>
                  </a:lnTo>
                  <a:lnTo>
                    <a:pt x="62051" y="5163"/>
                  </a:lnTo>
                  <a:lnTo>
                    <a:pt x="63540" y="5200"/>
                  </a:lnTo>
                  <a:lnTo>
                    <a:pt x="68770" y="4946"/>
                  </a:lnTo>
                  <a:lnTo>
                    <a:pt x="68716" y="5211"/>
                  </a:lnTo>
                  <a:lnTo>
                    <a:pt x="68710" y="7322"/>
                  </a:lnTo>
                  <a:lnTo>
                    <a:pt x="65588" y="7491"/>
                  </a:lnTo>
                  <a:lnTo>
                    <a:pt x="65588" y="8478"/>
                  </a:lnTo>
                  <a:lnTo>
                    <a:pt x="65381" y="8745"/>
                  </a:lnTo>
                  <a:lnTo>
                    <a:pt x="64417" y="9481"/>
                  </a:lnTo>
                  <a:lnTo>
                    <a:pt x="62913" y="9964"/>
                  </a:lnTo>
                  <a:lnTo>
                    <a:pt x="61087" y="9945"/>
                  </a:lnTo>
                  <a:lnTo>
                    <a:pt x="61047" y="13621"/>
                  </a:lnTo>
                  <a:lnTo>
                    <a:pt x="59808" y="13301"/>
                  </a:lnTo>
                  <a:lnTo>
                    <a:pt x="59796" y="14688"/>
                  </a:lnTo>
                  <a:lnTo>
                    <a:pt x="54824" y="14562"/>
                  </a:lnTo>
                  <a:lnTo>
                    <a:pt x="54755" y="19355"/>
                  </a:lnTo>
                  <a:lnTo>
                    <a:pt x="55963" y="19384"/>
                  </a:lnTo>
                  <a:lnTo>
                    <a:pt x="56844" y="19235"/>
                  </a:lnTo>
                  <a:lnTo>
                    <a:pt x="56976" y="19008"/>
                  </a:lnTo>
                  <a:lnTo>
                    <a:pt x="57139" y="18934"/>
                  </a:lnTo>
                  <a:lnTo>
                    <a:pt x="57659" y="19016"/>
                  </a:lnTo>
                  <a:lnTo>
                    <a:pt x="58114" y="19351"/>
                  </a:lnTo>
                  <a:lnTo>
                    <a:pt x="58444" y="19473"/>
                  </a:lnTo>
                  <a:lnTo>
                    <a:pt x="59438" y="19507"/>
                  </a:lnTo>
                  <a:lnTo>
                    <a:pt x="59407" y="20084"/>
                  </a:lnTo>
                  <a:lnTo>
                    <a:pt x="59131" y="20110"/>
                  </a:lnTo>
                  <a:lnTo>
                    <a:pt x="59104" y="21862"/>
                  </a:lnTo>
                  <a:lnTo>
                    <a:pt x="59550" y="21870"/>
                  </a:lnTo>
                  <a:lnTo>
                    <a:pt x="60435" y="21639"/>
                  </a:lnTo>
                  <a:lnTo>
                    <a:pt x="60610" y="21688"/>
                  </a:lnTo>
                  <a:lnTo>
                    <a:pt x="61087" y="22190"/>
                  </a:lnTo>
                  <a:lnTo>
                    <a:pt x="60757" y="22041"/>
                  </a:lnTo>
                  <a:lnTo>
                    <a:pt x="60653" y="21818"/>
                  </a:lnTo>
                  <a:lnTo>
                    <a:pt x="60493" y="21714"/>
                  </a:lnTo>
                  <a:lnTo>
                    <a:pt x="60280" y="21795"/>
                  </a:lnTo>
                  <a:lnTo>
                    <a:pt x="59682" y="23414"/>
                  </a:lnTo>
                  <a:lnTo>
                    <a:pt x="59713" y="24214"/>
                  </a:lnTo>
                  <a:lnTo>
                    <a:pt x="59984" y="24508"/>
                  </a:lnTo>
                  <a:lnTo>
                    <a:pt x="60236" y="24394"/>
                  </a:lnTo>
                  <a:lnTo>
                    <a:pt x="60435" y="24145"/>
                  </a:lnTo>
                  <a:lnTo>
                    <a:pt x="60789" y="23874"/>
                  </a:lnTo>
                  <a:lnTo>
                    <a:pt x="63472" y="22551"/>
                  </a:lnTo>
                  <a:lnTo>
                    <a:pt x="63438" y="25562"/>
                  </a:lnTo>
                  <a:lnTo>
                    <a:pt x="64881" y="25503"/>
                  </a:lnTo>
                  <a:lnTo>
                    <a:pt x="64885" y="27785"/>
                  </a:lnTo>
                  <a:lnTo>
                    <a:pt x="65458" y="27744"/>
                  </a:lnTo>
                  <a:lnTo>
                    <a:pt x="65785" y="27883"/>
                  </a:lnTo>
                  <a:lnTo>
                    <a:pt x="65799" y="29115"/>
                  </a:lnTo>
                  <a:lnTo>
                    <a:pt x="65345" y="28910"/>
                  </a:lnTo>
                  <a:lnTo>
                    <a:pt x="64150" y="29009"/>
                  </a:lnTo>
                  <a:lnTo>
                    <a:pt x="63867" y="28834"/>
                  </a:lnTo>
                  <a:lnTo>
                    <a:pt x="63701" y="28901"/>
                  </a:lnTo>
                  <a:lnTo>
                    <a:pt x="63623" y="29158"/>
                  </a:lnTo>
                  <a:lnTo>
                    <a:pt x="63809" y="30370"/>
                  </a:lnTo>
                  <a:lnTo>
                    <a:pt x="67880" y="30107"/>
                  </a:lnTo>
                  <a:lnTo>
                    <a:pt x="67911" y="30695"/>
                  </a:lnTo>
                  <a:lnTo>
                    <a:pt x="69094" y="30657"/>
                  </a:lnTo>
                  <a:lnTo>
                    <a:pt x="70398" y="30824"/>
                  </a:lnTo>
                  <a:lnTo>
                    <a:pt x="70389" y="29265"/>
                  </a:lnTo>
                  <a:lnTo>
                    <a:pt x="69772" y="28235"/>
                  </a:lnTo>
                  <a:lnTo>
                    <a:pt x="69683" y="27643"/>
                  </a:lnTo>
                  <a:lnTo>
                    <a:pt x="70994" y="27591"/>
                  </a:lnTo>
                  <a:lnTo>
                    <a:pt x="71254" y="27241"/>
                  </a:lnTo>
                  <a:lnTo>
                    <a:pt x="73252" y="27233"/>
                  </a:lnTo>
                  <a:lnTo>
                    <a:pt x="73477" y="27285"/>
                  </a:lnTo>
                  <a:lnTo>
                    <a:pt x="73526" y="27724"/>
                  </a:lnTo>
                  <a:lnTo>
                    <a:pt x="73469" y="31062"/>
                  </a:lnTo>
                  <a:lnTo>
                    <a:pt x="71006" y="31163"/>
                  </a:lnTo>
                  <a:lnTo>
                    <a:pt x="70972" y="32513"/>
                  </a:lnTo>
                  <a:lnTo>
                    <a:pt x="70957" y="33566"/>
                  </a:lnTo>
                  <a:lnTo>
                    <a:pt x="73438" y="33458"/>
                  </a:lnTo>
                  <a:lnTo>
                    <a:pt x="78394" y="33213"/>
                  </a:lnTo>
                  <a:lnTo>
                    <a:pt x="78393" y="34783"/>
                  </a:lnTo>
                  <a:lnTo>
                    <a:pt x="79339" y="35041"/>
                  </a:lnTo>
                  <a:lnTo>
                    <a:pt x="79432" y="35294"/>
                  </a:lnTo>
                  <a:lnTo>
                    <a:pt x="81560" y="35719"/>
                  </a:lnTo>
                  <a:lnTo>
                    <a:pt x="81591" y="36270"/>
                  </a:lnTo>
                  <a:lnTo>
                    <a:pt x="82195" y="36285"/>
                  </a:lnTo>
                  <a:lnTo>
                    <a:pt x="82220" y="35135"/>
                  </a:lnTo>
                  <a:lnTo>
                    <a:pt x="82804" y="35105"/>
                  </a:lnTo>
                  <a:lnTo>
                    <a:pt x="82850" y="33609"/>
                  </a:lnTo>
                  <a:lnTo>
                    <a:pt x="82345" y="33554"/>
                  </a:lnTo>
                  <a:lnTo>
                    <a:pt x="82405" y="27420"/>
                  </a:lnTo>
                  <a:lnTo>
                    <a:pt x="82934" y="27194"/>
                  </a:lnTo>
                  <a:lnTo>
                    <a:pt x="84455" y="27013"/>
                  </a:lnTo>
                  <a:lnTo>
                    <a:pt x="84846" y="26886"/>
                  </a:lnTo>
                  <a:lnTo>
                    <a:pt x="86072" y="26395"/>
                  </a:lnTo>
                  <a:lnTo>
                    <a:pt x="86251" y="26276"/>
                  </a:lnTo>
                  <a:lnTo>
                    <a:pt x="86437" y="25993"/>
                  </a:lnTo>
                  <a:lnTo>
                    <a:pt x="86782" y="25874"/>
                  </a:lnTo>
                  <a:lnTo>
                    <a:pt x="87377" y="25811"/>
                  </a:lnTo>
                  <a:lnTo>
                    <a:pt x="87421" y="23213"/>
                  </a:lnTo>
                  <a:lnTo>
                    <a:pt x="89909" y="23384"/>
                  </a:lnTo>
                  <a:lnTo>
                    <a:pt x="92366" y="23447"/>
                  </a:lnTo>
                  <a:lnTo>
                    <a:pt x="92322" y="27066"/>
                  </a:lnTo>
                  <a:lnTo>
                    <a:pt x="93548" y="27062"/>
                  </a:lnTo>
                  <a:lnTo>
                    <a:pt x="93502" y="29206"/>
                  </a:lnTo>
                  <a:lnTo>
                    <a:pt x="94534" y="29181"/>
                  </a:lnTo>
                  <a:lnTo>
                    <a:pt x="94506" y="30613"/>
                  </a:lnTo>
                  <a:lnTo>
                    <a:pt x="95754" y="30617"/>
                  </a:lnTo>
                  <a:lnTo>
                    <a:pt x="95753" y="34226"/>
                  </a:lnTo>
                  <a:lnTo>
                    <a:pt x="98872" y="34280"/>
                  </a:lnTo>
                  <a:lnTo>
                    <a:pt x="98922" y="33435"/>
                  </a:lnTo>
                  <a:lnTo>
                    <a:pt x="99143" y="33085"/>
                  </a:lnTo>
                  <a:lnTo>
                    <a:pt x="102516" y="33151"/>
                  </a:lnTo>
                  <a:lnTo>
                    <a:pt x="102522" y="33376"/>
                  </a:lnTo>
                  <a:lnTo>
                    <a:pt x="102957" y="34408"/>
                  </a:lnTo>
                  <a:lnTo>
                    <a:pt x="103216" y="34613"/>
                  </a:lnTo>
                  <a:lnTo>
                    <a:pt x="102912" y="35119"/>
                  </a:lnTo>
                  <a:lnTo>
                    <a:pt x="100869" y="35302"/>
                  </a:lnTo>
                  <a:lnTo>
                    <a:pt x="100397" y="35488"/>
                  </a:lnTo>
                  <a:lnTo>
                    <a:pt x="99622" y="36031"/>
                  </a:lnTo>
                  <a:lnTo>
                    <a:pt x="99567" y="39048"/>
                  </a:lnTo>
                  <a:lnTo>
                    <a:pt x="102091" y="38061"/>
                  </a:lnTo>
                  <a:lnTo>
                    <a:pt x="102079" y="38829"/>
                  </a:lnTo>
                  <a:lnTo>
                    <a:pt x="101681" y="38821"/>
                  </a:lnTo>
                  <a:lnTo>
                    <a:pt x="100492" y="39346"/>
                  </a:lnTo>
                  <a:lnTo>
                    <a:pt x="100205" y="39536"/>
                  </a:lnTo>
                  <a:lnTo>
                    <a:pt x="100089" y="39703"/>
                  </a:lnTo>
                  <a:lnTo>
                    <a:pt x="99939" y="41020"/>
                  </a:lnTo>
                  <a:lnTo>
                    <a:pt x="99722" y="41437"/>
                  </a:lnTo>
                  <a:lnTo>
                    <a:pt x="99641" y="41858"/>
                  </a:lnTo>
                  <a:lnTo>
                    <a:pt x="99734" y="42170"/>
                  </a:lnTo>
                  <a:lnTo>
                    <a:pt x="100017" y="42680"/>
                  </a:lnTo>
                  <a:lnTo>
                    <a:pt x="100770" y="42943"/>
                  </a:lnTo>
                  <a:lnTo>
                    <a:pt x="100622" y="44406"/>
                  </a:lnTo>
                  <a:lnTo>
                    <a:pt x="100154" y="44436"/>
                  </a:lnTo>
                  <a:lnTo>
                    <a:pt x="98289" y="44429"/>
                  </a:lnTo>
                  <a:lnTo>
                    <a:pt x="98276" y="46208"/>
                  </a:lnTo>
                  <a:lnTo>
                    <a:pt x="98491" y="46365"/>
                  </a:lnTo>
                  <a:lnTo>
                    <a:pt x="98666" y="46369"/>
                  </a:lnTo>
                  <a:lnTo>
                    <a:pt x="98877" y="46844"/>
                  </a:lnTo>
                  <a:lnTo>
                    <a:pt x="98875" y="48175"/>
                  </a:lnTo>
                  <a:lnTo>
                    <a:pt x="100079" y="47650"/>
                  </a:lnTo>
                  <a:lnTo>
                    <a:pt x="100129" y="47403"/>
                  </a:lnTo>
                  <a:lnTo>
                    <a:pt x="100752" y="47404"/>
                  </a:lnTo>
                  <a:lnTo>
                    <a:pt x="100885" y="48620"/>
                  </a:lnTo>
                  <a:lnTo>
                    <a:pt x="100882" y="49774"/>
                  </a:lnTo>
                  <a:lnTo>
                    <a:pt x="97805" y="49745"/>
                  </a:lnTo>
                  <a:lnTo>
                    <a:pt x="97736" y="55702"/>
                  </a:lnTo>
                  <a:lnTo>
                    <a:pt x="98230" y="56554"/>
                  </a:lnTo>
                  <a:lnTo>
                    <a:pt x="98288" y="56755"/>
                  </a:lnTo>
                  <a:lnTo>
                    <a:pt x="98306" y="59367"/>
                  </a:lnTo>
                  <a:lnTo>
                    <a:pt x="99192" y="59258"/>
                  </a:lnTo>
                  <a:lnTo>
                    <a:pt x="99795" y="58987"/>
                  </a:lnTo>
                  <a:lnTo>
                    <a:pt x="100260" y="58893"/>
                  </a:lnTo>
                  <a:lnTo>
                    <a:pt x="100753" y="59093"/>
                  </a:lnTo>
                  <a:lnTo>
                    <a:pt x="100744" y="59853"/>
                  </a:lnTo>
                  <a:lnTo>
                    <a:pt x="99525" y="59846"/>
                  </a:lnTo>
                  <a:lnTo>
                    <a:pt x="99642" y="60289"/>
                  </a:lnTo>
                  <a:lnTo>
                    <a:pt x="98284" y="60303"/>
                  </a:lnTo>
                  <a:lnTo>
                    <a:pt x="98249" y="62779"/>
                  </a:lnTo>
                  <a:lnTo>
                    <a:pt x="102570" y="62892"/>
                  </a:lnTo>
                  <a:lnTo>
                    <a:pt x="104478" y="62988"/>
                  </a:lnTo>
                  <a:lnTo>
                    <a:pt x="105263" y="63024"/>
                  </a:lnTo>
                  <a:lnTo>
                    <a:pt x="105423" y="63031"/>
                  </a:lnTo>
                  <a:lnTo>
                    <a:pt x="108138" y="63148"/>
                  </a:lnTo>
                  <a:lnTo>
                    <a:pt x="108057" y="64350"/>
                  </a:lnTo>
                  <a:lnTo>
                    <a:pt x="105165" y="64338"/>
                  </a:lnTo>
                  <a:lnTo>
                    <a:pt x="105099" y="64748"/>
                  </a:lnTo>
                  <a:lnTo>
                    <a:pt x="105084" y="66314"/>
                  </a:lnTo>
                  <a:lnTo>
                    <a:pt x="105096" y="67159"/>
                  </a:lnTo>
                  <a:lnTo>
                    <a:pt x="105153" y="67402"/>
                  </a:lnTo>
                  <a:lnTo>
                    <a:pt x="105127" y="68795"/>
                  </a:lnTo>
                  <a:lnTo>
                    <a:pt x="103509" y="69331"/>
                  </a:lnTo>
                  <a:lnTo>
                    <a:pt x="103315" y="69458"/>
                  </a:lnTo>
                  <a:lnTo>
                    <a:pt x="103285" y="69696"/>
                  </a:lnTo>
                  <a:lnTo>
                    <a:pt x="103146" y="69845"/>
                  </a:lnTo>
                  <a:lnTo>
                    <a:pt x="102574" y="70046"/>
                  </a:lnTo>
                  <a:lnTo>
                    <a:pt x="102152" y="70072"/>
                  </a:lnTo>
                  <a:lnTo>
                    <a:pt x="101233" y="70548"/>
                  </a:lnTo>
                  <a:lnTo>
                    <a:pt x="101125" y="70798"/>
                  </a:lnTo>
                  <a:lnTo>
                    <a:pt x="101133" y="71375"/>
                  </a:lnTo>
                  <a:lnTo>
                    <a:pt x="100836" y="71721"/>
                  </a:lnTo>
                  <a:lnTo>
                    <a:pt x="100577" y="71858"/>
                  </a:lnTo>
                  <a:lnTo>
                    <a:pt x="100229" y="71877"/>
                  </a:lnTo>
                  <a:lnTo>
                    <a:pt x="99997" y="72071"/>
                  </a:lnTo>
                  <a:lnTo>
                    <a:pt x="100055" y="72446"/>
                  </a:lnTo>
                  <a:lnTo>
                    <a:pt x="100407" y="72476"/>
                  </a:lnTo>
                  <a:lnTo>
                    <a:pt x="101241" y="72156"/>
                  </a:lnTo>
                  <a:lnTo>
                    <a:pt x="101786" y="72155"/>
                  </a:lnTo>
                  <a:lnTo>
                    <a:pt x="101929" y="72531"/>
                  </a:lnTo>
                  <a:lnTo>
                    <a:pt x="102710" y="72572"/>
                  </a:lnTo>
                  <a:lnTo>
                    <a:pt x="102756" y="73070"/>
                  </a:lnTo>
                  <a:lnTo>
                    <a:pt x="103154" y="73744"/>
                  </a:lnTo>
                  <a:lnTo>
                    <a:pt x="104348" y="74365"/>
                  </a:lnTo>
                  <a:lnTo>
                    <a:pt x="104352" y="75217"/>
                  </a:lnTo>
                  <a:lnTo>
                    <a:pt x="105573" y="75276"/>
                  </a:lnTo>
                  <a:lnTo>
                    <a:pt x="107395" y="76872"/>
                  </a:lnTo>
                  <a:lnTo>
                    <a:pt x="107986" y="77133"/>
                  </a:lnTo>
                  <a:lnTo>
                    <a:pt x="107990" y="78059"/>
                  </a:lnTo>
                  <a:lnTo>
                    <a:pt x="108554" y="78115"/>
                  </a:lnTo>
                  <a:lnTo>
                    <a:pt x="108554" y="79336"/>
                  </a:lnTo>
                  <a:lnTo>
                    <a:pt x="109179" y="79797"/>
                  </a:lnTo>
                  <a:lnTo>
                    <a:pt x="109729" y="80013"/>
                  </a:lnTo>
                  <a:lnTo>
                    <a:pt x="108773" y="80645"/>
                  </a:lnTo>
                  <a:lnTo>
                    <a:pt x="108623" y="81304"/>
                  </a:lnTo>
                  <a:lnTo>
                    <a:pt x="108503" y="81516"/>
                  </a:lnTo>
                  <a:lnTo>
                    <a:pt x="107418" y="81438"/>
                  </a:lnTo>
                  <a:lnTo>
                    <a:pt x="107291" y="81452"/>
                  </a:lnTo>
                  <a:lnTo>
                    <a:pt x="107067" y="81709"/>
                  </a:lnTo>
                  <a:lnTo>
                    <a:pt x="107090" y="82342"/>
                  </a:lnTo>
                  <a:lnTo>
                    <a:pt x="107237" y="82699"/>
                  </a:lnTo>
                  <a:lnTo>
                    <a:pt x="107592" y="83026"/>
                  </a:lnTo>
                  <a:lnTo>
                    <a:pt x="107746" y="83692"/>
                  </a:lnTo>
                  <a:lnTo>
                    <a:pt x="107287" y="83714"/>
                  </a:lnTo>
                  <a:lnTo>
                    <a:pt x="107044" y="83941"/>
                  </a:lnTo>
                  <a:lnTo>
                    <a:pt x="106689" y="84659"/>
                  </a:lnTo>
                  <a:lnTo>
                    <a:pt x="106685" y="85117"/>
                  </a:lnTo>
                  <a:lnTo>
                    <a:pt x="106075" y="85575"/>
                  </a:lnTo>
                  <a:lnTo>
                    <a:pt x="105631" y="85526"/>
                  </a:lnTo>
                  <a:lnTo>
                    <a:pt x="105288" y="85698"/>
                  </a:lnTo>
                  <a:lnTo>
                    <a:pt x="105284" y="85869"/>
                  </a:lnTo>
                  <a:lnTo>
                    <a:pt x="105396" y="86118"/>
                  </a:lnTo>
                  <a:lnTo>
                    <a:pt x="106592" y="87324"/>
                  </a:lnTo>
                  <a:lnTo>
                    <a:pt x="107446" y="88383"/>
                  </a:lnTo>
                  <a:lnTo>
                    <a:pt x="107611" y="88930"/>
                  </a:lnTo>
                  <a:lnTo>
                    <a:pt x="107422" y="89622"/>
                  </a:lnTo>
                  <a:lnTo>
                    <a:pt x="107191" y="89868"/>
                  </a:lnTo>
                  <a:lnTo>
                    <a:pt x="106813" y="89804"/>
                  </a:lnTo>
                  <a:lnTo>
                    <a:pt x="106825" y="89473"/>
                  </a:lnTo>
                  <a:lnTo>
                    <a:pt x="106632" y="89469"/>
                  </a:lnTo>
                  <a:lnTo>
                    <a:pt x="106470" y="89741"/>
                  </a:lnTo>
                  <a:lnTo>
                    <a:pt x="106132" y="90842"/>
                  </a:lnTo>
                  <a:lnTo>
                    <a:pt x="106847" y="91024"/>
                  </a:lnTo>
                  <a:lnTo>
                    <a:pt x="107726" y="90960"/>
                  </a:lnTo>
                  <a:lnTo>
                    <a:pt x="107710" y="91645"/>
                  </a:lnTo>
                  <a:lnTo>
                    <a:pt x="105805" y="91592"/>
                  </a:lnTo>
                  <a:lnTo>
                    <a:pt x="105282" y="93112"/>
                  </a:lnTo>
                  <a:lnTo>
                    <a:pt x="105074" y="93249"/>
                  </a:lnTo>
                  <a:lnTo>
                    <a:pt x="104630" y="93368"/>
                  </a:lnTo>
                  <a:lnTo>
                    <a:pt x="104160" y="93335"/>
                  </a:lnTo>
                  <a:lnTo>
                    <a:pt x="104071" y="93517"/>
                  </a:lnTo>
                  <a:lnTo>
                    <a:pt x="104086" y="93767"/>
                  </a:lnTo>
                  <a:lnTo>
                    <a:pt x="104557" y="94715"/>
                  </a:lnTo>
                  <a:lnTo>
                    <a:pt x="105313" y="95285"/>
                  </a:lnTo>
                  <a:lnTo>
                    <a:pt x="105837" y="95530"/>
                  </a:lnTo>
                  <a:lnTo>
                    <a:pt x="107079" y="95657"/>
                  </a:lnTo>
                  <a:lnTo>
                    <a:pt x="107877" y="95545"/>
                  </a:lnTo>
                  <a:lnTo>
                    <a:pt x="108733" y="95318"/>
                  </a:lnTo>
                  <a:lnTo>
                    <a:pt x="108898" y="95441"/>
                  </a:lnTo>
                  <a:lnTo>
                    <a:pt x="108960" y="95891"/>
                  </a:lnTo>
                  <a:lnTo>
                    <a:pt x="108748" y="96282"/>
                  </a:lnTo>
                  <a:lnTo>
                    <a:pt x="108281" y="97740"/>
                  </a:lnTo>
                  <a:lnTo>
                    <a:pt x="108285" y="97904"/>
                  </a:lnTo>
                  <a:lnTo>
                    <a:pt x="108366" y="98038"/>
                  </a:lnTo>
                  <a:lnTo>
                    <a:pt x="108447" y="99192"/>
                  </a:lnTo>
                  <a:lnTo>
                    <a:pt x="108119" y="99895"/>
                  </a:lnTo>
                  <a:lnTo>
                    <a:pt x="108181" y="100267"/>
                  </a:lnTo>
                  <a:lnTo>
                    <a:pt x="108500" y="100996"/>
                  </a:lnTo>
                  <a:lnTo>
                    <a:pt x="108812" y="101223"/>
                  </a:lnTo>
                  <a:lnTo>
                    <a:pt x="109329" y="101320"/>
                  </a:lnTo>
                  <a:lnTo>
                    <a:pt x="109514" y="100903"/>
                  </a:lnTo>
                  <a:lnTo>
                    <a:pt x="109787" y="100851"/>
                  </a:lnTo>
                  <a:lnTo>
                    <a:pt x="110319" y="100930"/>
                  </a:lnTo>
                  <a:lnTo>
                    <a:pt x="110492" y="101127"/>
                  </a:lnTo>
                  <a:lnTo>
                    <a:pt x="110538" y="101499"/>
                  </a:lnTo>
                  <a:lnTo>
                    <a:pt x="111471" y="101960"/>
                  </a:lnTo>
                  <a:lnTo>
                    <a:pt x="111474" y="102098"/>
                  </a:lnTo>
                  <a:lnTo>
                    <a:pt x="111193" y="102779"/>
                  </a:lnTo>
                  <a:lnTo>
                    <a:pt x="111243" y="103036"/>
                  </a:lnTo>
                  <a:lnTo>
                    <a:pt x="112310" y="103542"/>
                  </a:lnTo>
                  <a:lnTo>
                    <a:pt x="113824" y="103721"/>
                  </a:lnTo>
                  <a:lnTo>
                    <a:pt x="113974" y="103908"/>
                  </a:lnTo>
                  <a:lnTo>
                    <a:pt x="114112" y="104447"/>
                  </a:lnTo>
                  <a:lnTo>
                    <a:pt x="114286" y="104626"/>
                  </a:lnTo>
                  <a:lnTo>
                    <a:pt x="114967" y="104246"/>
                  </a:lnTo>
                  <a:lnTo>
                    <a:pt x="115474" y="104116"/>
                  </a:lnTo>
                  <a:lnTo>
                    <a:pt x="115820" y="104149"/>
                  </a:lnTo>
                  <a:lnTo>
                    <a:pt x="116059" y="104082"/>
                  </a:lnTo>
                  <a:lnTo>
                    <a:pt x="116675" y="103148"/>
                  </a:lnTo>
                  <a:lnTo>
                    <a:pt x="116856" y="103162"/>
                  </a:lnTo>
                  <a:lnTo>
                    <a:pt x="117280" y="103676"/>
                  </a:lnTo>
                  <a:lnTo>
                    <a:pt x="117457" y="104107"/>
                  </a:lnTo>
                  <a:lnTo>
                    <a:pt x="117477" y="104457"/>
                  </a:lnTo>
                  <a:lnTo>
                    <a:pt x="117312" y="105023"/>
                  </a:lnTo>
                  <a:lnTo>
                    <a:pt x="116904" y="105536"/>
                  </a:lnTo>
                  <a:lnTo>
                    <a:pt x="116757" y="105618"/>
                  </a:lnTo>
                  <a:lnTo>
                    <a:pt x="116403" y="105164"/>
                  </a:lnTo>
                  <a:lnTo>
                    <a:pt x="116222" y="105101"/>
                  </a:lnTo>
                  <a:lnTo>
                    <a:pt x="116029" y="105139"/>
                  </a:lnTo>
                  <a:lnTo>
                    <a:pt x="115848" y="105555"/>
                  </a:lnTo>
                  <a:lnTo>
                    <a:pt x="115756" y="106009"/>
                  </a:lnTo>
                  <a:lnTo>
                    <a:pt x="115887" y="106459"/>
                  </a:lnTo>
                  <a:lnTo>
                    <a:pt x="116966" y="107047"/>
                  </a:lnTo>
                  <a:lnTo>
                    <a:pt x="117093" y="107248"/>
                  </a:lnTo>
                  <a:lnTo>
                    <a:pt x="117787" y="107675"/>
                  </a:lnTo>
                  <a:lnTo>
                    <a:pt x="117968" y="107935"/>
                  </a:lnTo>
                  <a:lnTo>
                    <a:pt x="117815" y="109032"/>
                  </a:lnTo>
                  <a:lnTo>
                    <a:pt x="117507" y="109784"/>
                  </a:lnTo>
                  <a:lnTo>
                    <a:pt x="117215" y="111254"/>
                  </a:lnTo>
                  <a:lnTo>
                    <a:pt x="117238" y="111418"/>
                  </a:lnTo>
                  <a:lnTo>
                    <a:pt x="118994" y="111789"/>
                  </a:lnTo>
                  <a:lnTo>
                    <a:pt x="120091" y="111919"/>
                  </a:lnTo>
                  <a:lnTo>
                    <a:pt x="120496" y="111744"/>
                  </a:lnTo>
                  <a:lnTo>
                    <a:pt x="120946" y="111513"/>
                  </a:lnTo>
                  <a:lnTo>
                    <a:pt x="122335" y="111108"/>
                  </a:lnTo>
                  <a:lnTo>
                    <a:pt x="122566" y="111108"/>
                  </a:lnTo>
                  <a:lnTo>
                    <a:pt x="123198" y="111301"/>
                  </a:lnTo>
                  <a:lnTo>
                    <a:pt x="123540" y="111212"/>
                  </a:lnTo>
                  <a:lnTo>
                    <a:pt x="124649" y="111167"/>
                  </a:lnTo>
                  <a:lnTo>
                    <a:pt x="125315" y="111610"/>
                  </a:lnTo>
                  <a:lnTo>
                    <a:pt x="125669" y="111655"/>
                  </a:lnTo>
                  <a:lnTo>
                    <a:pt x="125850" y="111558"/>
                  </a:lnTo>
                  <a:lnTo>
                    <a:pt x="126197" y="111093"/>
                  </a:lnTo>
                  <a:lnTo>
                    <a:pt x="126412" y="111079"/>
                  </a:lnTo>
                  <a:lnTo>
                    <a:pt x="126855" y="111287"/>
                  </a:lnTo>
                  <a:lnTo>
                    <a:pt x="127678" y="111384"/>
                  </a:lnTo>
                  <a:lnTo>
                    <a:pt x="127948" y="111288"/>
                  </a:lnTo>
                  <a:lnTo>
                    <a:pt x="128079" y="111191"/>
                  </a:lnTo>
                  <a:lnTo>
                    <a:pt x="128110" y="111042"/>
                  </a:lnTo>
                  <a:lnTo>
                    <a:pt x="127998" y="110878"/>
                  </a:lnTo>
                  <a:lnTo>
                    <a:pt x="127610" y="110648"/>
                  </a:lnTo>
                  <a:lnTo>
                    <a:pt x="127694" y="110491"/>
                  </a:lnTo>
                  <a:lnTo>
                    <a:pt x="128595" y="110473"/>
                  </a:lnTo>
                  <a:lnTo>
                    <a:pt x="128587" y="110804"/>
                  </a:lnTo>
                  <a:lnTo>
                    <a:pt x="128999" y="111020"/>
                  </a:lnTo>
                  <a:lnTo>
                    <a:pt x="129172" y="110991"/>
                  </a:lnTo>
                  <a:lnTo>
                    <a:pt x="129219" y="110578"/>
                  </a:lnTo>
                  <a:lnTo>
                    <a:pt x="129387" y="110445"/>
                  </a:lnTo>
                  <a:lnTo>
                    <a:pt x="129519" y="110781"/>
                  </a:lnTo>
                  <a:lnTo>
                    <a:pt x="129589" y="111092"/>
                  </a:lnTo>
                  <a:lnTo>
                    <a:pt x="129623" y="111961"/>
                  </a:lnTo>
                  <a:lnTo>
                    <a:pt x="129811" y="113214"/>
                  </a:lnTo>
                  <a:lnTo>
                    <a:pt x="129728" y="113744"/>
                  </a:lnTo>
                  <a:lnTo>
                    <a:pt x="129534" y="114122"/>
                  </a:lnTo>
                  <a:lnTo>
                    <a:pt x="129350" y="114322"/>
                  </a:lnTo>
                  <a:lnTo>
                    <a:pt x="128585" y="114945"/>
                  </a:lnTo>
                  <a:lnTo>
                    <a:pt x="128378" y="115214"/>
                  </a:lnTo>
                  <a:lnTo>
                    <a:pt x="127853" y="116332"/>
                  </a:lnTo>
                  <a:lnTo>
                    <a:pt x="127009" y="117257"/>
                  </a:lnTo>
                  <a:lnTo>
                    <a:pt x="126430" y="119390"/>
                  </a:lnTo>
                  <a:lnTo>
                    <a:pt x="126407" y="121059"/>
                  </a:lnTo>
                  <a:lnTo>
                    <a:pt x="126226" y="121774"/>
                  </a:lnTo>
                  <a:lnTo>
                    <a:pt x="125974" y="122223"/>
                  </a:lnTo>
                  <a:lnTo>
                    <a:pt x="124139" y="124519"/>
                  </a:lnTo>
                  <a:lnTo>
                    <a:pt x="122739" y="125386"/>
                  </a:lnTo>
                  <a:lnTo>
                    <a:pt x="121872" y="125673"/>
                  </a:lnTo>
                  <a:lnTo>
                    <a:pt x="121381" y="126163"/>
                  </a:lnTo>
                  <a:lnTo>
                    <a:pt x="121168" y="126446"/>
                  </a:lnTo>
                  <a:lnTo>
                    <a:pt x="120726" y="127806"/>
                  </a:lnTo>
                  <a:lnTo>
                    <a:pt x="120352" y="128523"/>
                  </a:lnTo>
                  <a:lnTo>
                    <a:pt x="120175" y="128800"/>
                  </a:lnTo>
                  <a:lnTo>
                    <a:pt x="120021" y="129391"/>
                  </a:lnTo>
                  <a:lnTo>
                    <a:pt x="120162" y="130648"/>
                  </a:lnTo>
                  <a:lnTo>
                    <a:pt x="120494" y="132130"/>
                  </a:lnTo>
                  <a:lnTo>
                    <a:pt x="120884" y="133120"/>
                  </a:lnTo>
                  <a:lnTo>
                    <a:pt x="121877" y="134610"/>
                  </a:lnTo>
                  <a:lnTo>
                    <a:pt x="122545" y="135613"/>
                  </a:lnTo>
                  <a:lnTo>
                    <a:pt x="122656" y="136116"/>
                  </a:lnTo>
                  <a:lnTo>
                    <a:pt x="122496" y="136634"/>
                  </a:lnTo>
                  <a:lnTo>
                    <a:pt x="121233" y="137940"/>
                  </a:lnTo>
                  <a:lnTo>
                    <a:pt x="120640" y="139087"/>
                  </a:lnTo>
                  <a:lnTo>
                    <a:pt x="120029" y="140089"/>
                  </a:lnTo>
                  <a:lnTo>
                    <a:pt x="118582" y="141845"/>
                  </a:lnTo>
                  <a:lnTo>
                    <a:pt x="118336" y="142624"/>
                  </a:lnTo>
                  <a:lnTo>
                    <a:pt x="117322" y="144850"/>
                  </a:lnTo>
                  <a:lnTo>
                    <a:pt x="117256" y="145410"/>
                  </a:lnTo>
                  <a:lnTo>
                    <a:pt x="117411" y="146142"/>
                  </a:lnTo>
                  <a:lnTo>
                    <a:pt x="117231" y="146883"/>
                  </a:lnTo>
                  <a:lnTo>
                    <a:pt x="116764" y="147749"/>
                  </a:lnTo>
                  <a:lnTo>
                    <a:pt x="115688" y="150237"/>
                  </a:lnTo>
                  <a:lnTo>
                    <a:pt x="114540" y="152477"/>
                  </a:lnTo>
                  <a:lnTo>
                    <a:pt x="114284" y="152879"/>
                  </a:lnTo>
                  <a:lnTo>
                    <a:pt x="112913" y="154439"/>
                  </a:lnTo>
                  <a:lnTo>
                    <a:pt x="112296" y="156526"/>
                  </a:lnTo>
                  <a:lnTo>
                    <a:pt x="112250" y="157551"/>
                  </a:lnTo>
                  <a:lnTo>
                    <a:pt x="112460" y="158395"/>
                  </a:lnTo>
                  <a:lnTo>
                    <a:pt x="112685" y="158986"/>
                  </a:lnTo>
                  <a:lnTo>
                    <a:pt x="113124" y="159784"/>
                  </a:lnTo>
                  <a:lnTo>
                    <a:pt x="113884" y="161664"/>
                  </a:lnTo>
                  <a:lnTo>
                    <a:pt x="114059" y="161910"/>
                  </a:lnTo>
                  <a:lnTo>
                    <a:pt x="114503" y="162261"/>
                  </a:lnTo>
                  <a:lnTo>
                    <a:pt x="115159" y="163601"/>
                  </a:lnTo>
                  <a:lnTo>
                    <a:pt x="115900" y="164729"/>
                  </a:lnTo>
                  <a:lnTo>
                    <a:pt x="116103" y="165346"/>
                  </a:lnTo>
                  <a:lnTo>
                    <a:pt x="117071" y="166985"/>
                  </a:lnTo>
                  <a:lnTo>
                    <a:pt x="117227" y="167440"/>
                  </a:lnTo>
                  <a:lnTo>
                    <a:pt x="117262" y="167762"/>
                  </a:lnTo>
                  <a:lnTo>
                    <a:pt x="117268" y="168870"/>
                  </a:lnTo>
                  <a:lnTo>
                    <a:pt x="117587" y="170325"/>
                  </a:lnTo>
                  <a:lnTo>
                    <a:pt x="117843" y="170957"/>
                  </a:lnTo>
                  <a:lnTo>
                    <a:pt x="118075" y="171835"/>
                  </a:lnTo>
                  <a:lnTo>
                    <a:pt x="118466" y="172765"/>
                  </a:lnTo>
                  <a:lnTo>
                    <a:pt x="119244" y="174079"/>
                  </a:lnTo>
                  <a:lnTo>
                    <a:pt x="120021" y="176560"/>
                  </a:lnTo>
                  <a:lnTo>
                    <a:pt x="120464" y="177768"/>
                  </a:lnTo>
                  <a:lnTo>
                    <a:pt x="120723" y="178890"/>
                  </a:lnTo>
                  <a:lnTo>
                    <a:pt x="121247" y="180121"/>
                  </a:lnTo>
                  <a:lnTo>
                    <a:pt x="121539" y="182293"/>
                  </a:lnTo>
                  <a:lnTo>
                    <a:pt x="121788" y="182811"/>
                  </a:lnTo>
                  <a:lnTo>
                    <a:pt x="121807" y="183434"/>
                  </a:lnTo>
                  <a:lnTo>
                    <a:pt x="121540" y="184081"/>
                  </a:lnTo>
                  <a:lnTo>
                    <a:pt x="120581" y="185595"/>
                  </a:lnTo>
                  <a:lnTo>
                    <a:pt x="120561" y="185861"/>
                  </a:lnTo>
                  <a:lnTo>
                    <a:pt x="120673" y="186271"/>
                  </a:lnTo>
                  <a:lnTo>
                    <a:pt x="120741" y="186878"/>
                  </a:lnTo>
                  <a:lnTo>
                    <a:pt x="120524" y="188124"/>
                  </a:lnTo>
                  <a:lnTo>
                    <a:pt x="120012" y="189201"/>
                  </a:lnTo>
                  <a:lnTo>
                    <a:pt x="119815" y="189797"/>
                  </a:lnTo>
                  <a:lnTo>
                    <a:pt x="119723" y="190388"/>
                  </a:lnTo>
                  <a:lnTo>
                    <a:pt x="119436" y="190834"/>
                  </a:lnTo>
                  <a:lnTo>
                    <a:pt x="119244" y="191923"/>
                  </a:lnTo>
                  <a:lnTo>
                    <a:pt x="119032" y="192455"/>
                  </a:lnTo>
                  <a:lnTo>
                    <a:pt x="117236" y="195689"/>
                  </a:lnTo>
                  <a:lnTo>
                    <a:pt x="116860" y="196727"/>
                  </a:lnTo>
                  <a:lnTo>
                    <a:pt x="116636" y="199531"/>
                  </a:lnTo>
                  <a:lnTo>
                    <a:pt x="116564" y="199909"/>
                  </a:lnTo>
                  <a:lnTo>
                    <a:pt x="116204" y="200859"/>
                  </a:lnTo>
                  <a:lnTo>
                    <a:pt x="116058" y="201870"/>
                  </a:lnTo>
                  <a:lnTo>
                    <a:pt x="116044" y="202187"/>
                  </a:lnTo>
                  <a:lnTo>
                    <a:pt x="116447" y="206758"/>
                  </a:lnTo>
                  <a:lnTo>
                    <a:pt x="116179" y="206757"/>
                  </a:lnTo>
                  <a:lnTo>
                    <a:pt x="108183" y="206643"/>
                  </a:lnTo>
                  <a:lnTo>
                    <a:pt x="104515" y="206562"/>
                  </a:lnTo>
                  <a:lnTo>
                    <a:pt x="104481" y="208122"/>
                  </a:lnTo>
                  <a:lnTo>
                    <a:pt x="103256" y="208170"/>
                  </a:lnTo>
                  <a:lnTo>
                    <a:pt x="103223" y="210541"/>
                  </a:lnTo>
                  <a:lnTo>
                    <a:pt x="102613" y="210667"/>
                  </a:lnTo>
                  <a:lnTo>
                    <a:pt x="101960" y="211017"/>
                  </a:lnTo>
                  <a:lnTo>
                    <a:pt x="101190" y="211747"/>
                  </a:lnTo>
                  <a:lnTo>
                    <a:pt x="100580" y="212506"/>
                  </a:lnTo>
                  <a:lnTo>
                    <a:pt x="99359" y="213661"/>
                  </a:lnTo>
                  <a:lnTo>
                    <a:pt x="98720" y="214037"/>
                  </a:lnTo>
                  <a:lnTo>
                    <a:pt x="99318" y="214211"/>
                  </a:lnTo>
                  <a:lnTo>
                    <a:pt x="99597" y="214855"/>
                  </a:lnTo>
                  <a:lnTo>
                    <a:pt x="99567" y="216038"/>
                  </a:lnTo>
                  <a:lnTo>
                    <a:pt x="98972" y="216400"/>
                  </a:lnTo>
                  <a:lnTo>
                    <a:pt x="98544" y="216530"/>
                  </a:lnTo>
                  <a:lnTo>
                    <a:pt x="97987" y="216991"/>
                  </a:lnTo>
                  <a:lnTo>
                    <a:pt x="97719" y="217326"/>
                  </a:lnTo>
                  <a:lnTo>
                    <a:pt x="96632" y="218170"/>
                  </a:lnTo>
                  <a:lnTo>
                    <a:pt x="95969" y="216957"/>
                  </a:lnTo>
                  <a:lnTo>
                    <a:pt x="94642" y="214936"/>
                  </a:lnTo>
                  <a:lnTo>
                    <a:pt x="94082" y="213707"/>
                  </a:lnTo>
                  <a:lnTo>
                    <a:pt x="93384" y="212836"/>
                  </a:lnTo>
                  <a:lnTo>
                    <a:pt x="92961" y="212133"/>
                  </a:lnTo>
                  <a:lnTo>
                    <a:pt x="92820" y="211865"/>
                  </a:lnTo>
                  <a:lnTo>
                    <a:pt x="92621" y="211154"/>
                  </a:lnTo>
                  <a:lnTo>
                    <a:pt x="91541" y="209770"/>
                  </a:lnTo>
                  <a:lnTo>
                    <a:pt x="89636" y="209778"/>
                  </a:lnTo>
                  <a:lnTo>
                    <a:pt x="88859" y="210473"/>
                  </a:lnTo>
                  <a:lnTo>
                    <a:pt x="89778" y="211437"/>
                  </a:lnTo>
                  <a:lnTo>
                    <a:pt x="90896" y="213316"/>
                  </a:lnTo>
                  <a:lnTo>
                    <a:pt x="89355" y="213364"/>
                  </a:lnTo>
                  <a:lnTo>
                    <a:pt x="89080" y="213495"/>
                  </a:lnTo>
                  <a:lnTo>
                    <a:pt x="88704" y="214702"/>
                  </a:lnTo>
                  <a:lnTo>
                    <a:pt x="89065" y="214764"/>
                  </a:lnTo>
                  <a:lnTo>
                    <a:pt x="89550" y="214697"/>
                  </a:lnTo>
                  <a:lnTo>
                    <a:pt x="90236" y="215028"/>
                  </a:lnTo>
                  <a:lnTo>
                    <a:pt x="90755" y="215433"/>
                  </a:lnTo>
                  <a:lnTo>
                    <a:pt x="91396" y="216077"/>
                  </a:lnTo>
                  <a:lnTo>
                    <a:pt x="92056" y="215984"/>
                  </a:lnTo>
                  <a:lnTo>
                    <a:pt x="92809" y="216120"/>
                  </a:lnTo>
                  <a:lnTo>
                    <a:pt x="92822" y="217994"/>
                  </a:lnTo>
                  <a:lnTo>
                    <a:pt x="93104" y="218061"/>
                  </a:lnTo>
                  <a:lnTo>
                    <a:pt x="93970" y="218523"/>
                  </a:lnTo>
                  <a:lnTo>
                    <a:pt x="94496" y="218995"/>
                  </a:lnTo>
                  <a:lnTo>
                    <a:pt x="95079" y="220028"/>
                  </a:lnTo>
                  <a:lnTo>
                    <a:pt x="95031" y="220197"/>
                  </a:lnTo>
                  <a:lnTo>
                    <a:pt x="95632" y="220562"/>
                  </a:lnTo>
                  <a:lnTo>
                    <a:pt x="96030" y="221165"/>
                  </a:lnTo>
                  <a:lnTo>
                    <a:pt x="95094" y="221169"/>
                  </a:lnTo>
                  <a:lnTo>
                    <a:pt x="93838" y="221174"/>
                  </a:lnTo>
                  <a:lnTo>
                    <a:pt x="94243" y="221563"/>
                  </a:lnTo>
                  <a:lnTo>
                    <a:pt x="94537" y="222199"/>
                  </a:lnTo>
                  <a:lnTo>
                    <a:pt x="95036" y="222851"/>
                  </a:lnTo>
                  <a:lnTo>
                    <a:pt x="95116" y="223085"/>
                  </a:lnTo>
                  <a:lnTo>
                    <a:pt x="94274" y="222475"/>
                  </a:lnTo>
                  <a:lnTo>
                    <a:pt x="93984" y="221913"/>
                  </a:lnTo>
                  <a:lnTo>
                    <a:pt x="93637" y="221630"/>
                  </a:lnTo>
                  <a:lnTo>
                    <a:pt x="93384" y="221175"/>
                  </a:lnTo>
                  <a:lnTo>
                    <a:pt x="93172" y="220792"/>
                  </a:lnTo>
                  <a:lnTo>
                    <a:pt x="92410" y="220208"/>
                  </a:lnTo>
                  <a:lnTo>
                    <a:pt x="90143" y="219003"/>
                  </a:lnTo>
                  <a:lnTo>
                    <a:pt x="89566" y="218489"/>
                  </a:lnTo>
                  <a:lnTo>
                    <a:pt x="87132" y="215759"/>
                  </a:lnTo>
                  <a:lnTo>
                    <a:pt x="86175" y="214973"/>
                  </a:lnTo>
                  <a:lnTo>
                    <a:pt x="84671" y="213981"/>
                  </a:lnTo>
                  <a:lnTo>
                    <a:pt x="83509" y="213308"/>
                  </a:lnTo>
                  <a:lnTo>
                    <a:pt x="81565" y="212183"/>
                  </a:lnTo>
                  <a:lnTo>
                    <a:pt x="80183" y="211383"/>
                  </a:lnTo>
                  <a:lnTo>
                    <a:pt x="79365" y="210568"/>
                  </a:lnTo>
                  <a:lnTo>
                    <a:pt x="79034" y="210078"/>
                  </a:lnTo>
                  <a:lnTo>
                    <a:pt x="79001" y="209725"/>
                  </a:lnTo>
                  <a:lnTo>
                    <a:pt x="78748" y="209421"/>
                  </a:lnTo>
                  <a:lnTo>
                    <a:pt x="78342" y="209192"/>
                  </a:lnTo>
                  <a:lnTo>
                    <a:pt x="77480" y="209006"/>
                  </a:lnTo>
                  <a:lnTo>
                    <a:pt x="76662" y="208725"/>
                  </a:lnTo>
                  <a:lnTo>
                    <a:pt x="76192" y="208489"/>
                  </a:lnTo>
                  <a:lnTo>
                    <a:pt x="75656" y="208097"/>
                  </a:lnTo>
                  <a:lnTo>
                    <a:pt x="74974" y="207352"/>
                  </a:lnTo>
                  <a:lnTo>
                    <a:pt x="74717" y="206415"/>
                  </a:lnTo>
                  <a:lnTo>
                    <a:pt x="74597" y="206105"/>
                  </a:lnTo>
                  <a:lnTo>
                    <a:pt x="74325" y="205625"/>
                  </a:lnTo>
                  <a:lnTo>
                    <a:pt x="74099" y="205423"/>
                  </a:lnTo>
                  <a:lnTo>
                    <a:pt x="73883" y="205296"/>
                  </a:lnTo>
                  <a:lnTo>
                    <a:pt x="73124" y="204851"/>
                  </a:lnTo>
                  <a:lnTo>
                    <a:pt x="71938" y="204608"/>
                  </a:lnTo>
                  <a:lnTo>
                    <a:pt x="70641" y="204128"/>
                  </a:lnTo>
                  <a:lnTo>
                    <a:pt x="69995" y="203770"/>
                  </a:lnTo>
                  <a:lnTo>
                    <a:pt x="69328" y="203096"/>
                  </a:lnTo>
                  <a:lnTo>
                    <a:pt x="68629" y="202743"/>
                  </a:lnTo>
                  <a:lnTo>
                    <a:pt x="67234" y="202337"/>
                  </a:lnTo>
                  <a:lnTo>
                    <a:pt x="65952" y="201581"/>
                  </a:lnTo>
                  <a:lnTo>
                    <a:pt x="64882" y="200758"/>
                  </a:lnTo>
                  <a:lnTo>
                    <a:pt x="64131" y="200270"/>
                  </a:lnTo>
                  <a:lnTo>
                    <a:pt x="63373" y="199777"/>
                  </a:lnTo>
                  <a:lnTo>
                    <a:pt x="62912" y="199392"/>
                  </a:lnTo>
                  <a:lnTo>
                    <a:pt x="61475" y="198192"/>
                  </a:lnTo>
                  <a:lnTo>
                    <a:pt x="59913" y="196376"/>
                  </a:lnTo>
                  <a:lnTo>
                    <a:pt x="59560" y="195966"/>
                  </a:lnTo>
                  <a:lnTo>
                    <a:pt x="59419" y="195779"/>
                  </a:lnTo>
                  <a:lnTo>
                    <a:pt x="58870" y="195050"/>
                  </a:lnTo>
                  <a:lnTo>
                    <a:pt x="58734" y="194870"/>
                  </a:lnTo>
                  <a:lnTo>
                    <a:pt x="58661" y="194708"/>
                  </a:lnTo>
                  <a:lnTo>
                    <a:pt x="58349" y="194014"/>
                  </a:lnTo>
                  <a:lnTo>
                    <a:pt x="58263" y="192843"/>
                  </a:lnTo>
                  <a:lnTo>
                    <a:pt x="58104" y="190676"/>
                  </a:lnTo>
                  <a:lnTo>
                    <a:pt x="56680" y="189342"/>
                  </a:lnTo>
                  <a:lnTo>
                    <a:pt x="56102" y="188548"/>
                  </a:lnTo>
                  <a:lnTo>
                    <a:pt x="55257" y="187017"/>
                  </a:lnTo>
                  <a:lnTo>
                    <a:pt x="54406" y="185043"/>
                  </a:lnTo>
                  <a:lnTo>
                    <a:pt x="53443" y="183511"/>
                  </a:lnTo>
                  <a:lnTo>
                    <a:pt x="51631" y="183120"/>
                  </a:lnTo>
                  <a:lnTo>
                    <a:pt x="50034" y="182936"/>
                  </a:lnTo>
                  <a:lnTo>
                    <a:pt x="47169" y="182319"/>
                  </a:lnTo>
                  <a:lnTo>
                    <a:pt x="46539" y="181957"/>
                  </a:lnTo>
                  <a:lnTo>
                    <a:pt x="46054" y="181369"/>
                  </a:lnTo>
                  <a:lnTo>
                    <a:pt x="45895" y="181176"/>
                  </a:lnTo>
                  <a:lnTo>
                    <a:pt x="45244" y="180279"/>
                  </a:lnTo>
                  <a:lnTo>
                    <a:pt x="44983" y="179844"/>
                  </a:lnTo>
                  <a:lnTo>
                    <a:pt x="44864" y="179645"/>
                  </a:lnTo>
                  <a:lnTo>
                    <a:pt x="44624" y="179244"/>
                  </a:lnTo>
                  <a:lnTo>
                    <a:pt x="44443" y="178491"/>
                  </a:lnTo>
                  <a:lnTo>
                    <a:pt x="44239" y="176760"/>
                  </a:lnTo>
                  <a:lnTo>
                    <a:pt x="44207" y="176483"/>
                  </a:lnTo>
                  <a:lnTo>
                    <a:pt x="43872" y="174844"/>
                  </a:lnTo>
                  <a:lnTo>
                    <a:pt x="43817" y="174627"/>
                  </a:lnTo>
                  <a:lnTo>
                    <a:pt x="43382" y="173832"/>
                  </a:lnTo>
                  <a:lnTo>
                    <a:pt x="42874" y="173104"/>
                  </a:lnTo>
                  <a:lnTo>
                    <a:pt x="42358" y="172706"/>
                  </a:lnTo>
                  <a:lnTo>
                    <a:pt x="38381" y="171079"/>
                  </a:lnTo>
                  <a:lnTo>
                    <a:pt x="37515" y="170676"/>
                  </a:lnTo>
                  <a:lnTo>
                    <a:pt x="36739" y="170147"/>
                  </a:lnTo>
                  <a:lnTo>
                    <a:pt x="35198" y="168648"/>
                  </a:lnTo>
                  <a:lnTo>
                    <a:pt x="34895" y="168161"/>
                  </a:lnTo>
                  <a:lnTo>
                    <a:pt x="34591" y="167470"/>
                  </a:lnTo>
                  <a:lnTo>
                    <a:pt x="34220" y="166889"/>
                  </a:lnTo>
                  <a:lnTo>
                    <a:pt x="33228" y="166022"/>
                  </a:lnTo>
                  <a:lnTo>
                    <a:pt x="32705" y="165565"/>
                  </a:lnTo>
                  <a:lnTo>
                    <a:pt x="31994" y="164432"/>
                  </a:lnTo>
                  <a:lnTo>
                    <a:pt x="31891" y="164269"/>
                  </a:lnTo>
                  <a:lnTo>
                    <a:pt x="31269" y="163538"/>
                  </a:lnTo>
                  <a:lnTo>
                    <a:pt x="30677" y="162843"/>
                  </a:lnTo>
                  <a:lnTo>
                    <a:pt x="29746" y="162131"/>
                  </a:lnTo>
                  <a:lnTo>
                    <a:pt x="28392" y="161378"/>
                  </a:lnTo>
                  <a:lnTo>
                    <a:pt x="27244" y="160544"/>
                  </a:lnTo>
                  <a:lnTo>
                    <a:pt x="27054" y="160183"/>
                  </a:lnTo>
                  <a:lnTo>
                    <a:pt x="26895" y="159883"/>
                  </a:lnTo>
                  <a:lnTo>
                    <a:pt x="25281" y="158478"/>
                  </a:lnTo>
                  <a:lnTo>
                    <a:pt x="23496" y="157203"/>
                  </a:lnTo>
                  <a:lnTo>
                    <a:pt x="21723" y="155744"/>
                  </a:lnTo>
                  <a:lnTo>
                    <a:pt x="20758" y="154788"/>
                  </a:lnTo>
                  <a:lnTo>
                    <a:pt x="20463" y="154448"/>
                  </a:lnTo>
                  <a:lnTo>
                    <a:pt x="18815" y="152551"/>
                  </a:lnTo>
                  <a:lnTo>
                    <a:pt x="18524" y="151900"/>
                  </a:lnTo>
                  <a:lnTo>
                    <a:pt x="18531" y="149946"/>
                  </a:lnTo>
                  <a:lnTo>
                    <a:pt x="18860" y="148509"/>
                  </a:lnTo>
                  <a:lnTo>
                    <a:pt x="19036" y="148171"/>
                  </a:lnTo>
                  <a:lnTo>
                    <a:pt x="19078" y="148016"/>
                  </a:lnTo>
                  <a:lnTo>
                    <a:pt x="19156" y="147721"/>
                  </a:lnTo>
                  <a:lnTo>
                    <a:pt x="19055" y="146707"/>
                  </a:lnTo>
                  <a:lnTo>
                    <a:pt x="19082" y="145088"/>
                  </a:lnTo>
                  <a:lnTo>
                    <a:pt x="19192" y="144360"/>
                  </a:lnTo>
                  <a:lnTo>
                    <a:pt x="19594" y="143434"/>
                  </a:lnTo>
                  <a:lnTo>
                    <a:pt x="19616" y="143032"/>
                  </a:lnTo>
                  <a:lnTo>
                    <a:pt x="19373" y="142178"/>
                  </a:lnTo>
                  <a:lnTo>
                    <a:pt x="18788" y="140941"/>
                  </a:lnTo>
                  <a:lnTo>
                    <a:pt x="17858" y="139566"/>
                  </a:lnTo>
                  <a:lnTo>
                    <a:pt x="17493" y="139173"/>
                  </a:lnTo>
                  <a:lnTo>
                    <a:pt x="16482" y="138477"/>
                  </a:lnTo>
                  <a:lnTo>
                    <a:pt x="14918" y="137571"/>
                  </a:lnTo>
                  <a:lnTo>
                    <a:pt x="13835" y="136701"/>
                  </a:lnTo>
                  <a:lnTo>
                    <a:pt x="12761" y="136130"/>
                  </a:lnTo>
                  <a:lnTo>
                    <a:pt x="10818" y="134858"/>
                  </a:lnTo>
                  <a:lnTo>
                    <a:pt x="10378" y="134411"/>
                  </a:lnTo>
                  <a:lnTo>
                    <a:pt x="9973" y="133604"/>
                  </a:lnTo>
                  <a:lnTo>
                    <a:pt x="8635" y="129557"/>
                  </a:lnTo>
                  <a:lnTo>
                    <a:pt x="8446" y="128328"/>
                  </a:lnTo>
                  <a:lnTo>
                    <a:pt x="8565" y="127501"/>
                  </a:lnTo>
                  <a:lnTo>
                    <a:pt x="9007" y="125785"/>
                  </a:lnTo>
                  <a:lnTo>
                    <a:pt x="10891" y="123484"/>
                  </a:lnTo>
                  <a:lnTo>
                    <a:pt x="11937" y="122323"/>
                  </a:lnTo>
                  <a:lnTo>
                    <a:pt x="12066" y="122052"/>
                  </a:lnTo>
                  <a:lnTo>
                    <a:pt x="12205" y="121142"/>
                  </a:lnTo>
                  <a:lnTo>
                    <a:pt x="12134" y="120233"/>
                  </a:lnTo>
                  <a:lnTo>
                    <a:pt x="11814" y="119378"/>
                  </a:lnTo>
                  <a:lnTo>
                    <a:pt x="11302" y="118598"/>
                  </a:lnTo>
                  <a:lnTo>
                    <a:pt x="11191" y="118471"/>
                  </a:lnTo>
                  <a:lnTo>
                    <a:pt x="10878" y="118114"/>
                  </a:lnTo>
                  <a:lnTo>
                    <a:pt x="9988" y="117324"/>
                  </a:lnTo>
                  <a:lnTo>
                    <a:pt x="9838" y="117191"/>
                  </a:lnTo>
                  <a:lnTo>
                    <a:pt x="9672" y="116962"/>
                  </a:lnTo>
                  <a:lnTo>
                    <a:pt x="9360" y="116535"/>
                  </a:lnTo>
                  <a:lnTo>
                    <a:pt x="9209" y="116304"/>
                  </a:lnTo>
                  <a:lnTo>
                    <a:pt x="8524" y="115062"/>
                  </a:lnTo>
                  <a:lnTo>
                    <a:pt x="8192" y="114123"/>
                  </a:lnTo>
                  <a:lnTo>
                    <a:pt x="7565" y="113142"/>
                  </a:lnTo>
                  <a:lnTo>
                    <a:pt x="7021" y="111888"/>
                  </a:lnTo>
                  <a:lnTo>
                    <a:pt x="6932" y="111746"/>
                  </a:lnTo>
                  <a:lnTo>
                    <a:pt x="6395" y="111428"/>
                  </a:lnTo>
                  <a:lnTo>
                    <a:pt x="6184" y="111078"/>
                  </a:lnTo>
                  <a:lnTo>
                    <a:pt x="6007" y="110548"/>
                  </a:lnTo>
                  <a:lnTo>
                    <a:pt x="5927" y="109999"/>
                  </a:lnTo>
                  <a:lnTo>
                    <a:pt x="5675" y="109235"/>
                  </a:lnTo>
                  <a:lnTo>
                    <a:pt x="4632" y="107012"/>
                  </a:lnTo>
                  <a:lnTo>
                    <a:pt x="3756" y="105330"/>
                  </a:lnTo>
                  <a:lnTo>
                    <a:pt x="3331" y="104701"/>
                  </a:lnTo>
                  <a:lnTo>
                    <a:pt x="2363" y="102511"/>
                  </a:lnTo>
                  <a:lnTo>
                    <a:pt x="3039" y="99133"/>
                  </a:lnTo>
                  <a:lnTo>
                    <a:pt x="2899" y="98722"/>
                  </a:lnTo>
                  <a:lnTo>
                    <a:pt x="2852" y="98583"/>
                  </a:lnTo>
                  <a:lnTo>
                    <a:pt x="2293" y="96934"/>
                  </a:lnTo>
                  <a:lnTo>
                    <a:pt x="2045" y="95942"/>
                  </a:lnTo>
                  <a:lnTo>
                    <a:pt x="1995" y="95746"/>
                  </a:lnTo>
                  <a:lnTo>
                    <a:pt x="1586" y="93680"/>
                  </a:lnTo>
                  <a:lnTo>
                    <a:pt x="1053" y="91459"/>
                  </a:lnTo>
                  <a:lnTo>
                    <a:pt x="915" y="90887"/>
                  </a:lnTo>
                  <a:lnTo>
                    <a:pt x="496" y="88651"/>
                  </a:lnTo>
                  <a:lnTo>
                    <a:pt x="356" y="87656"/>
                  </a:lnTo>
                  <a:lnTo>
                    <a:pt x="287" y="86483"/>
                  </a:lnTo>
                  <a:lnTo>
                    <a:pt x="199" y="85005"/>
                  </a:lnTo>
                  <a:lnTo>
                    <a:pt x="172" y="84549"/>
                  </a:lnTo>
                  <a:lnTo>
                    <a:pt x="192" y="84195"/>
                  </a:lnTo>
                  <a:lnTo>
                    <a:pt x="615" y="83047"/>
                  </a:lnTo>
                  <a:lnTo>
                    <a:pt x="628" y="82829"/>
                  </a:lnTo>
                  <a:lnTo>
                    <a:pt x="145" y="80751"/>
                  </a:lnTo>
                  <a:lnTo>
                    <a:pt x="0" y="79434"/>
                  </a:lnTo>
                  <a:lnTo>
                    <a:pt x="13" y="79023"/>
                  </a:lnTo>
                  <a:lnTo>
                    <a:pt x="67" y="78749"/>
                  </a:lnTo>
                  <a:lnTo>
                    <a:pt x="259" y="77766"/>
                  </a:lnTo>
                  <a:lnTo>
                    <a:pt x="456" y="77352"/>
                  </a:lnTo>
                  <a:lnTo>
                    <a:pt x="1008" y="76570"/>
                  </a:lnTo>
                  <a:lnTo>
                    <a:pt x="1113" y="76226"/>
                  </a:lnTo>
                  <a:lnTo>
                    <a:pt x="830" y="75169"/>
                  </a:lnTo>
                  <a:lnTo>
                    <a:pt x="752" y="74424"/>
                  </a:lnTo>
                  <a:lnTo>
                    <a:pt x="793" y="73414"/>
                  </a:lnTo>
                  <a:lnTo>
                    <a:pt x="1138" y="71991"/>
                  </a:lnTo>
                  <a:lnTo>
                    <a:pt x="1138" y="70785"/>
                  </a:lnTo>
                  <a:lnTo>
                    <a:pt x="920" y="70363"/>
                  </a:lnTo>
                  <a:lnTo>
                    <a:pt x="851" y="70038"/>
                  </a:lnTo>
                  <a:lnTo>
                    <a:pt x="938" y="69625"/>
                  </a:lnTo>
                  <a:lnTo>
                    <a:pt x="1317" y="68821"/>
                  </a:lnTo>
                  <a:lnTo>
                    <a:pt x="1471" y="68638"/>
                  </a:lnTo>
                  <a:lnTo>
                    <a:pt x="1582" y="68506"/>
                  </a:lnTo>
                  <a:lnTo>
                    <a:pt x="1976" y="68154"/>
                  </a:lnTo>
                  <a:lnTo>
                    <a:pt x="2055" y="67996"/>
                  </a:lnTo>
                  <a:lnTo>
                    <a:pt x="2920" y="66265"/>
                  </a:lnTo>
                  <a:lnTo>
                    <a:pt x="2992" y="65803"/>
                  </a:lnTo>
                  <a:lnTo>
                    <a:pt x="2920" y="65400"/>
                  </a:lnTo>
                  <a:lnTo>
                    <a:pt x="2613" y="64569"/>
                  </a:lnTo>
                  <a:lnTo>
                    <a:pt x="2591" y="63701"/>
                  </a:lnTo>
                  <a:lnTo>
                    <a:pt x="2635" y="63220"/>
                  </a:lnTo>
                  <a:lnTo>
                    <a:pt x="2926" y="62218"/>
                  </a:lnTo>
                  <a:lnTo>
                    <a:pt x="3005" y="61946"/>
                  </a:lnTo>
                  <a:lnTo>
                    <a:pt x="3424" y="60920"/>
                  </a:lnTo>
                  <a:lnTo>
                    <a:pt x="3495" y="60746"/>
                  </a:lnTo>
                  <a:lnTo>
                    <a:pt x="5341" y="56856"/>
                  </a:lnTo>
                  <a:lnTo>
                    <a:pt x="5622" y="56032"/>
                  </a:lnTo>
                  <a:lnTo>
                    <a:pt x="6067" y="53959"/>
                  </a:lnTo>
                  <a:lnTo>
                    <a:pt x="6489" y="53016"/>
                  </a:lnTo>
                  <a:lnTo>
                    <a:pt x="6595" y="52778"/>
                  </a:lnTo>
                  <a:lnTo>
                    <a:pt x="6822" y="52454"/>
                  </a:lnTo>
                  <a:lnTo>
                    <a:pt x="7877" y="50947"/>
                  </a:lnTo>
                  <a:lnTo>
                    <a:pt x="8447" y="50059"/>
                  </a:lnTo>
                  <a:lnTo>
                    <a:pt x="8645" y="49621"/>
                  </a:lnTo>
                  <a:lnTo>
                    <a:pt x="8836" y="49402"/>
                  </a:lnTo>
                  <a:lnTo>
                    <a:pt x="9547" y="48849"/>
                  </a:lnTo>
                  <a:lnTo>
                    <a:pt x="10828" y="48228"/>
                  </a:lnTo>
                  <a:lnTo>
                    <a:pt x="11192" y="47967"/>
                  </a:lnTo>
                  <a:lnTo>
                    <a:pt x="12126" y="46947"/>
                  </a:lnTo>
                  <a:lnTo>
                    <a:pt x="12608" y="46440"/>
                  </a:lnTo>
                  <a:lnTo>
                    <a:pt x="12956" y="46294"/>
                  </a:lnTo>
                  <a:lnTo>
                    <a:pt x="15029" y="46156"/>
                  </a:lnTo>
                  <a:lnTo>
                    <a:pt x="15967" y="45910"/>
                  </a:lnTo>
                  <a:lnTo>
                    <a:pt x="16147" y="45862"/>
                  </a:lnTo>
                  <a:lnTo>
                    <a:pt x="16354" y="45753"/>
                  </a:lnTo>
                  <a:lnTo>
                    <a:pt x="16976" y="45423"/>
                  </a:lnTo>
                  <a:lnTo>
                    <a:pt x="17434" y="45091"/>
                  </a:lnTo>
                  <a:lnTo>
                    <a:pt x="17781" y="44732"/>
                  </a:lnTo>
                  <a:lnTo>
                    <a:pt x="18146" y="43556"/>
                  </a:lnTo>
                  <a:lnTo>
                    <a:pt x="18194" y="43216"/>
                  </a:lnTo>
                  <a:lnTo>
                    <a:pt x="18207" y="41544"/>
                  </a:lnTo>
                  <a:lnTo>
                    <a:pt x="18043" y="40501"/>
                  </a:lnTo>
                  <a:lnTo>
                    <a:pt x="17836" y="39938"/>
                  </a:lnTo>
                  <a:lnTo>
                    <a:pt x="17537" y="39127"/>
                  </a:lnTo>
                  <a:lnTo>
                    <a:pt x="17344" y="38469"/>
                  </a:lnTo>
                  <a:lnTo>
                    <a:pt x="17144" y="37787"/>
                  </a:lnTo>
                  <a:lnTo>
                    <a:pt x="17100" y="37595"/>
                  </a:lnTo>
                  <a:lnTo>
                    <a:pt x="17001" y="36489"/>
                  </a:lnTo>
                  <a:lnTo>
                    <a:pt x="17040" y="35922"/>
                  </a:lnTo>
                  <a:lnTo>
                    <a:pt x="17070" y="35773"/>
                  </a:lnTo>
                  <a:lnTo>
                    <a:pt x="17184" y="35217"/>
                  </a:lnTo>
                  <a:lnTo>
                    <a:pt x="17242" y="34935"/>
                  </a:lnTo>
                  <a:lnTo>
                    <a:pt x="17470" y="34238"/>
                  </a:lnTo>
                  <a:lnTo>
                    <a:pt x="18256" y="32449"/>
                  </a:lnTo>
                  <a:lnTo>
                    <a:pt x="18699" y="31441"/>
                  </a:lnTo>
                  <a:lnTo>
                    <a:pt x="18774" y="31270"/>
                  </a:lnTo>
                  <a:lnTo>
                    <a:pt x="18848" y="30990"/>
                  </a:lnTo>
                  <a:lnTo>
                    <a:pt x="19183" y="29720"/>
                  </a:lnTo>
                  <a:lnTo>
                    <a:pt x="19313" y="28752"/>
                  </a:lnTo>
                  <a:lnTo>
                    <a:pt x="19342" y="28087"/>
                  </a:lnTo>
                  <a:lnTo>
                    <a:pt x="19274" y="27138"/>
                  </a:lnTo>
                  <a:lnTo>
                    <a:pt x="18800" y="25441"/>
                  </a:lnTo>
                  <a:lnTo>
                    <a:pt x="18646" y="25107"/>
                  </a:lnTo>
                  <a:lnTo>
                    <a:pt x="16989" y="22550"/>
                  </a:lnTo>
                  <a:lnTo>
                    <a:pt x="16643" y="22111"/>
                  </a:lnTo>
                  <a:lnTo>
                    <a:pt x="16185" y="21766"/>
                  </a:lnTo>
                  <a:lnTo>
                    <a:pt x="15356" y="21526"/>
                  </a:lnTo>
                  <a:lnTo>
                    <a:pt x="14546" y="21161"/>
                  </a:lnTo>
                  <a:lnTo>
                    <a:pt x="14106" y="20781"/>
                  </a:lnTo>
                  <a:lnTo>
                    <a:pt x="13837" y="20200"/>
                  </a:lnTo>
                  <a:lnTo>
                    <a:pt x="13753" y="19409"/>
                  </a:lnTo>
                  <a:lnTo>
                    <a:pt x="13815" y="18714"/>
                  </a:lnTo>
                  <a:lnTo>
                    <a:pt x="13962" y="18257"/>
                  </a:lnTo>
                  <a:lnTo>
                    <a:pt x="14448" y="17474"/>
                  </a:lnTo>
                  <a:lnTo>
                    <a:pt x="17262" y="15035"/>
                  </a:lnTo>
                  <a:lnTo>
                    <a:pt x="17974" y="13711"/>
                  </a:lnTo>
                  <a:lnTo>
                    <a:pt x="19836" y="10585"/>
                  </a:lnTo>
                  <a:lnTo>
                    <a:pt x="20598" y="9813"/>
                  </a:lnTo>
                  <a:lnTo>
                    <a:pt x="21278" y="9302"/>
                  </a:lnTo>
                  <a:lnTo>
                    <a:pt x="22445" y="8685"/>
                  </a:lnTo>
                  <a:lnTo>
                    <a:pt x="26813" y="6595"/>
                  </a:lnTo>
                  <a:lnTo>
                    <a:pt x="30672" y="5635"/>
                  </a:lnTo>
                  <a:lnTo>
                    <a:pt x="32125" y="5366"/>
                  </a:lnTo>
                  <a:lnTo>
                    <a:pt x="32993" y="4914"/>
                  </a:lnTo>
                  <a:lnTo>
                    <a:pt x="33773" y="4693"/>
                  </a:lnTo>
                  <a:lnTo>
                    <a:pt x="33913" y="4678"/>
                  </a:lnTo>
                  <a:lnTo>
                    <a:pt x="34340" y="4634"/>
                  </a:lnTo>
                  <a:lnTo>
                    <a:pt x="38148" y="4627"/>
                  </a:lnTo>
                  <a:lnTo>
                    <a:pt x="40806" y="5006"/>
                  </a:lnTo>
                  <a:lnTo>
                    <a:pt x="41837" y="4865"/>
                  </a:lnTo>
                  <a:lnTo>
                    <a:pt x="42304" y="476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4" name="pg805">
              <a:extLst>
                <a:ext uri="{FF2B5EF4-FFF2-40B4-BE49-F238E27FC236}">
                  <a16:creationId xmlns:a16="http://schemas.microsoft.com/office/drawing/2014/main" id="{57E7B7AB-2322-FC48-974C-51B38EE3BAC5}"/>
                </a:ext>
              </a:extLst>
            </p:cNvPr>
            <p:cNvSpPr/>
            <p:nvPr/>
          </p:nvSpPr>
          <p:spPr>
            <a:xfrm>
              <a:off x="7460689" y="2667279"/>
              <a:ext cx="77294" cy="77781"/>
            </a:xfrm>
            <a:custGeom>
              <a:avLst/>
              <a:gdLst/>
              <a:ahLst/>
              <a:cxnLst/>
              <a:rect l="0" t="0" r="0" b="0"/>
              <a:pathLst>
                <a:path w="77294" h="77781">
                  <a:moveTo>
                    <a:pt x="76666" y="47197"/>
                  </a:moveTo>
                  <a:lnTo>
                    <a:pt x="77294" y="53137"/>
                  </a:lnTo>
                  <a:lnTo>
                    <a:pt x="76725" y="55935"/>
                  </a:lnTo>
                  <a:lnTo>
                    <a:pt x="75650" y="61432"/>
                  </a:lnTo>
                  <a:lnTo>
                    <a:pt x="74278" y="61660"/>
                  </a:lnTo>
                  <a:lnTo>
                    <a:pt x="72594" y="65710"/>
                  </a:lnTo>
                  <a:lnTo>
                    <a:pt x="75076" y="66908"/>
                  </a:lnTo>
                  <a:lnTo>
                    <a:pt x="75509" y="67209"/>
                  </a:lnTo>
                  <a:lnTo>
                    <a:pt x="76392" y="68396"/>
                  </a:lnTo>
                  <a:lnTo>
                    <a:pt x="77100" y="69419"/>
                  </a:lnTo>
                  <a:lnTo>
                    <a:pt x="77152" y="69578"/>
                  </a:lnTo>
                  <a:lnTo>
                    <a:pt x="77164" y="70468"/>
                  </a:lnTo>
                  <a:lnTo>
                    <a:pt x="76779" y="71134"/>
                  </a:lnTo>
                  <a:lnTo>
                    <a:pt x="76410" y="71327"/>
                  </a:lnTo>
                  <a:lnTo>
                    <a:pt x="76263" y="71595"/>
                  </a:lnTo>
                  <a:lnTo>
                    <a:pt x="76000" y="72547"/>
                  </a:lnTo>
                  <a:lnTo>
                    <a:pt x="75907" y="74015"/>
                  </a:lnTo>
                  <a:lnTo>
                    <a:pt x="75472" y="74343"/>
                  </a:lnTo>
                  <a:lnTo>
                    <a:pt x="75167" y="75699"/>
                  </a:lnTo>
                  <a:lnTo>
                    <a:pt x="75010" y="76009"/>
                  </a:lnTo>
                  <a:lnTo>
                    <a:pt x="74664" y="76212"/>
                  </a:lnTo>
                  <a:lnTo>
                    <a:pt x="74187" y="76348"/>
                  </a:lnTo>
                  <a:lnTo>
                    <a:pt x="70989" y="75893"/>
                  </a:lnTo>
                  <a:lnTo>
                    <a:pt x="71339" y="75167"/>
                  </a:lnTo>
                  <a:lnTo>
                    <a:pt x="71463" y="74604"/>
                  </a:lnTo>
                  <a:lnTo>
                    <a:pt x="71273" y="74594"/>
                  </a:lnTo>
                  <a:lnTo>
                    <a:pt x="71130" y="74678"/>
                  </a:lnTo>
                  <a:lnTo>
                    <a:pt x="70536" y="75828"/>
                  </a:lnTo>
                  <a:lnTo>
                    <a:pt x="68567" y="75551"/>
                  </a:lnTo>
                  <a:lnTo>
                    <a:pt x="68296" y="76771"/>
                  </a:lnTo>
                  <a:lnTo>
                    <a:pt x="65369" y="77243"/>
                  </a:lnTo>
                  <a:lnTo>
                    <a:pt x="65318" y="76934"/>
                  </a:lnTo>
                  <a:lnTo>
                    <a:pt x="64761" y="76218"/>
                  </a:lnTo>
                  <a:lnTo>
                    <a:pt x="64269" y="76137"/>
                  </a:lnTo>
                  <a:lnTo>
                    <a:pt x="63958" y="76218"/>
                  </a:lnTo>
                  <a:lnTo>
                    <a:pt x="63621" y="76137"/>
                  </a:lnTo>
                  <a:lnTo>
                    <a:pt x="63324" y="75730"/>
                  </a:lnTo>
                  <a:lnTo>
                    <a:pt x="61912" y="75812"/>
                  </a:lnTo>
                  <a:lnTo>
                    <a:pt x="61718" y="76267"/>
                  </a:lnTo>
                  <a:lnTo>
                    <a:pt x="61744" y="76723"/>
                  </a:lnTo>
                  <a:lnTo>
                    <a:pt x="61433" y="77292"/>
                  </a:lnTo>
                  <a:lnTo>
                    <a:pt x="60653" y="77781"/>
                  </a:lnTo>
                  <a:lnTo>
                    <a:pt x="59646" y="77097"/>
                  </a:lnTo>
                  <a:lnTo>
                    <a:pt x="57873" y="75665"/>
                  </a:lnTo>
                  <a:lnTo>
                    <a:pt x="55309" y="73632"/>
                  </a:lnTo>
                  <a:lnTo>
                    <a:pt x="55179" y="73177"/>
                  </a:lnTo>
                  <a:lnTo>
                    <a:pt x="55192" y="72412"/>
                  </a:lnTo>
                  <a:lnTo>
                    <a:pt x="53974" y="72537"/>
                  </a:lnTo>
                  <a:lnTo>
                    <a:pt x="52516" y="72696"/>
                  </a:lnTo>
                  <a:lnTo>
                    <a:pt x="48229" y="72391"/>
                  </a:lnTo>
                  <a:lnTo>
                    <a:pt x="48335" y="72097"/>
                  </a:lnTo>
                  <a:lnTo>
                    <a:pt x="48296" y="71551"/>
                  </a:lnTo>
                  <a:lnTo>
                    <a:pt x="48211" y="71270"/>
                  </a:lnTo>
                  <a:lnTo>
                    <a:pt x="48074" y="71150"/>
                  </a:lnTo>
                  <a:lnTo>
                    <a:pt x="48530" y="68360"/>
                  </a:lnTo>
                  <a:lnTo>
                    <a:pt x="44708" y="68912"/>
                  </a:lnTo>
                  <a:lnTo>
                    <a:pt x="43083" y="69157"/>
                  </a:lnTo>
                  <a:lnTo>
                    <a:pt x="41772" y="69206"/>
                  </a:lnTo>
                  <a:lnTo>
                    <a:pt x="41316" y="69157"/>
                  </a:lnTo>
                  <a:lnTo>
                    <a:pt x="41010" y="69102"/>
                  </a:lnTo>
                  <a:lnTo>
                    <a:pt x="40256" y="69008"/>
                  </a:lnTo>
                  <a:lnTo>
                    <a:pt x="37260" y="68558"/>
                  </a:lnTo>
                  <a:lnTo>
                    <a:pt x="36392" y="68638"/>
                  </a:lnTo>
                  <a:lnTo>
                    <a:pt x="35756" y="68719"/>
                  </a:lnTo>
                  <a:lnTo>
                    <a:pt x="28839" y="69695"/>
                  </a:lnTo>
                  <a:lnTo>
                    <a:pt x="27351" y="69833"/>
                  </a:lnTo>
                  <a:lnTo>
                    <a:pt x="27158" y="70083"/>
                  </a:lnTo>
                  <a:lnTo>
                    <a:pt x="27049" y="70656"/>
                  </a:lnTo>
                  <a:lnTo>
                    <a:pt x="26392" y="71803"/>
                  </a:lnTo>
                  <a:lnTo>
                    <a:pt x="26641" y="72368"/>
                  </a:lnTo>
                  <a:lnTo>
                    <a:pt x="26386" y="72954"/>
                  </a:lnTo>
                  <a:lnTo>
                    <a:pt x="26351" y="73188"/>
                  </a:lnTo>
                  <a:lnTo>
                    <a:pt x="26926" y="73799"/>
                  </a:lnTo>
                  <a:lnTo>
                    <a:pt x="27154" y="74411"/>
                  </a:lnTo>
                  <a:lnTo>
                    <a:pt x="28012" y="75371"/>
                  </a:lnTo>
                  <a:lnTo>
                    <a:pt x="28505" y="75744"/>
                  </a:lnTo>
                  <a:lnTo>
                    <a:pt x="28194" y="75971"/>
                  </a:lnTo>
                  <a:lnTo>
                    <a:pt x="26395" y="75630"/>
                  </a:lnTo>
                  <a:lnTo>
                    <a:pt x="25813" y="75145"/>
                  </a:lnTo>
                  <a:lnTo>
                    <a:pt x="25114" y="74624"/>
                  </a:lnTo>
                  <a:lnTo>
                    <a:pt x="23690" y="74234"/>
                  </a:lnTo>
                  <a:lnTo>
                    <a:pt x="23483" y="74023"/>
                  </a:lnTo>
                  <a:lnTo>
                    <a:pt x="22240" y="73584"/>
                  </a:lnTo>
                  <a:lnTo>
                    <a:pt x="21709" y="73177"/>
                  </a:lnTo>
                  <a:lnTo>
                    <a:pt x="20116" y="72429"/>
                  </a:lnTo>
                  <a:lnTo>
                    <a:pt x="19922" y="70835"/>
                  </a:lnTo>
                  <a:lnTo>
                    <a:pt x="19637" y="70363"/>
                  </a:lnTo>
                  <a:lnTo>
                    <a:pt x="19249" y="70086"/>
                  </a:lnTo>
                  <a:lnTo>
                    <a:pt x="18589" y="69826"/>
                  </a:lnTo>
                  <a:lnTo>
                    <a:pt x="18394" y="69615"/>
                  </a:lnTo>
                  <a:lnTo>
                    <a:pt x="18537" y="69192"/>
                  </a:lnTo>
                  <a:lnTo>
                    <a:pt x="18860" y="68883"/>
                  </a:lnTo>
                  <a:lnTo>
                    <a:pt x="18848" y="68639"/>
                  </a:lnTo>
                  <a:lnTo>
                    <a:pt x="18602" y="68265"/>
                  </a:lnTo>
                  <a:lnTo>
                    <a:pt x="18420" y="68362"/>
                  </a:lnTo>
                  <a:lnTo>
                    <a:pt x="17741" y="68655"/>
                  </a:lnTo>
                  <a:lnTo>
                    <a:pt x="17553" y="68753"/>
                  </a:lnTo>
                  <a:lnTo>
                    <a:pt x="16595" y="69192"/>
                  </a:lnTo>
                  <a:lnTo>
                    <a:pt x="14509" y="70406"/>
                  </a:lnTo>
                  <a:lnTo>
                    <a:pt x="13617" y="70786"/>
                  </a:lnTo>
                  <a:lnTo>
                    <a:pt x="12930" y="70997"/>
                  </a:lnTo>
                  <a:lnTo>
                    <a:pt x="11765" y="71908"/>
                  </a:lnTo>
                  <a:lnTo>
                    <a:pt x="11545" y="72087"/>
                  </a:lnTo>
                  <a:lnTo>
                    <a:pt x="11144" y="69224"/>
                  </a:lnTo>
                  <a:lnTo>
                    <a:pt x="11377" y="68379"/>
                  </a:lnTo>
                  <a:lnTo>
                    <a:pt x="11076" y="66999"/>
                  </a:lnTo>
                  <a:lnTo>
                    <a:pt x="11001" y="66654"/>
                  </a:lnTo>
                  <a:lnTo>
                    <a:pt x="10846" y="67175"/>
                  </a:lnTo>
                  <a:lnTo>
                    <a:pt x="11040" y="67809"/>
                  </a:lnTo>
                  <a:lnTo>
                    <a:pt x="11169" y="68037"/>
                  </a:lnTo>
                  <a:lnTo>
                    <a:pt x="11208" y="68427"/>
                  </a:lnTo>
                  <a:lnTo>
                    <a:pt x="10975" y="69110"/>
                  </a:lnTo>
                  <a:lnTo>
                    <a:pt x="11144" y="69891"/>
                  </a:lnTo>
                  <a:lnTo>
                    <a:pt x="11014" y="71209"/>
                  </a:lnTo>
                  <a:lnTo>
                    <a:pt x="10859" y="71355"/>
                  </a:lnTo>
                  <a:lnTo>
                    <a:pt x="10185" y="70412"/>
                  </a:lnTo>
                  <a:lnTo>
                    <a:pt x="9771" y="68688"/>
                  </a:lnTo>
                  <a:lnTo>
                    <a:pt x="9758" y="68037"/>
                  </a:lnTo>
                  <a:lnTo>
                    <a:pt x="9901" y="68021"/>
                  </a:lnTo>
                  <a:lnTo>
                    <a:pt x="10017" y="68427"/>
                  </a:lnTo>
                  <a:lnTo>
                    <a:pt x="10198" y="67614"/>
                  </a:lnTo>
                  <a:lnTo>
                    <a:pt x="9888" y="65044"/>
                  </a:lnTo>
                  <a:lnTo>
                    <a:pt x="8411" y="65386"/>
                  </a:lnTo>
                  <a:lnTo>
                    <a:pt x="7053" y="65844"/>
                  </a:lnTo>
                  <a:lnTo>
                    <a:pt x="6241" y="65992"/>
                  </a:lnTo>
                  <a:lnTo>
                    <a:pt x="5833" y="66078"/>
                  </a:lnTo>
                  <a:lnTo>
                    <a:pt x="2689" y="66833"/>
                  </a:lnTo>
                  <a:lnTo>
                    <a:pt x="2106" y="67045"/>
                  </a:lnTo>
                  <a:lnTo>
                    <a:pt x="1614" y="67419"/>
                  </a:lnTo>
                  <a:lnTo>
                    <a:pt x="1420" y="67403"/>
                  </a:lnTo>
                  <a:lnTo>
                    <a:pt x="1199" y="67159"/>
                  </a:lnTo>
                  <a:lnTo>
                    <a:pt x="0" y="67377"/>
                  </a:lnTo>
                  <a:lnTo>
                    <a:pt x="73" y="66248"/>
                  </a:lnTo>
                  <a:lnTo>
                    <a:pt x="1242" y="51189"/>
                  </a:lnTo>
                  <a:lnTo>
                    <a:pt x="1375" y="47704"/>
                  </a:lnTo>
                  <a:lnTo>
                    <a:pt x="1606" y="43525"/>
                  </a:lnTo>
                  <a:lnTo>
                    <a:pt x="1641" y="42892"/>
                  </a:lnTo>
                  <a:lnTo>
                    <a:pt x="1793" y="40159"/>
                  </a:lnTo>
                  <a:lnTo>
                    <a:pt x="2296" y="33228"/>
                  </a:lnTo>
                  <a:lnTo>
                    <a:pt x="2423" y="31480"/>
                  </a:lnTo>
                  <a:lnTo>
                    <a:pt x="2506" y="29548"/>
                  </a:lnTo>
                  <a:lnTo>
                    <a:pt x="2512" y="29390"/>
                  </a:lnTo>
                  <a:lnTo>
                    <a:pt x="2547" y="28583"/>
                  </a:lnTo>
                  <a:lnTo>
                    <a:pt x="2936" y="23241"/>
                  </a:lnTo>
                  <a:lnTo>
                    <a:pt x="15521" y="23774"/>
                  </a:lnTo>
                  <a:lnTo>
                    <a:pt x="15894" y="23067"/>
                  </a:lnTo>
                  <a:lnTo>
                    <a:pt x="16697" y="22312"/>
                  </a:lnTo>
                  <a:lnTo>
                    <a:pt x="16860" y="22065"/>
                  </a:lnTo>
                  <a:lnTo>
                    <a:pt x="16563" y="21902"/>
                  </a:lnTo>
                  <a:lnTo>
                    <a:pt x="16714" y="21687"/>
                  </a:lnTo>
                  <a:lnTo>
                    <a:pt x="17965" y="20556"/>
                  </a:lnTo>
                  <a:lnTo>
                    <a:pt x="18392" y="20523"/>
                  </a:lnTo>
                  <a:lnTo>
                    <a:pt x="18594" y="20423"/>
                  </a:lnTo>
                  <a:lnTo>
                    <a:pt x="19851" y="19443"/>
                  </a:lnTo>
                  <a:lnTo>
                    <a:pt x="19128" y="18426"/>
                  </a:lnTo>
                  <a:lnTo>
                    <a:pt x="18691" y="18131"/>
                  </a:lnTo>
                  <a:lnTo>
                    <a:pt x="18441" y="18134"/>
                  </a:lnTo>
                  <a:lnTo>
                    <a:pt x="18065" y="18264"/>
                  </a:lnTo>
                  <a:lnTo>
                    <a:pt x="16826" y="18338"/>
                  </a:lnTo>
                  <a:lnTo>
                    <a:pt x="17111" y="18197"/>
                  </a:lnTo>
                  <a:lnTo>
                    <a:pt x="18580" y="17859"/>
                  </a:lnTo>
                  <a:lnTo>
                    <a:pt x="19067" y="18113"/>
                  </a:lnTo>
                  <a:lnTo>
                    <a:pt x="19217" y="18369"/>
                  </a:lnTo>
                  <a:lnTo>
                    <a:pt x="20149" y="18489"/>
                  </a:lnTo>
                  <a:lnTo>
                    <a:pt x="18961" y="17074"/>
                  </a:lnTo>
                  <a:lnTo>
                    <a:pt x="18850" y="16773"/>
                  </a:lnTo>
                  <a:lnTo>
                    <a:pt x="20123" y="14169"/>
                  </a:lnTo>
                  <a:lnTo>
                    <a:pt x="19922" y="13481"/>
                  </a:lnTo>
                  <a:lnTo>
                    <a:pt x="19938" y="13157"/>
                  </a:lnTo>
                  <a:lnTo>
                    <a:pt x="19704" y="12707"/>
                  </a:lnTo>
                  <a:lnTo>
                    <a:pt x="19566" y="12171"/>
                  </a:lnTo>
                  <a:lnTo>
                    <a:pt x="19127" y="11019"/>
                  </a:lnTo>
                  <a:lnTo>
                    <a:pt x="18617" y="10407"/>
                  </a:lnTo>
                  <a:lnTo>
                    <a:pt x="17140" y="9118"/>
                  </a:lnTo>
                  <a:lnTo>
                    <a:pt x="16361" y="8286"/>
                  </a:lnTo>
                  <a:lnTo>
                    <a:pt x="16191" y="8015"/>
                  </a:lnTo>
                  <a:lnTo>
                    <a:pt x="15267" y="7638"/>
                  </a:lnTo>
                  <a:lnTo>
                    <a:pt x="14600" y="7658"/>
                  </a:lnTo>
                  <a:lnTo>
                    <a:pt x="14103" y="7515"/>
                  </a:lnTo>
                  <a:lnTo>
                    <a:pt x="13274" y="7023"/>
                  </a:lnTo>
                  <a:lnTo>
                    <a:pt x="12640" y="6094"/>
                  </a:lnTo>
                  <a:lnTo>
                    <a:pt x="13216" y="5129"/>
                  </a:lnTo>
                  <a:lnTo>
                    <a:pt x="14003" y="4475"/>
                  </a:lnTo>
                  <a:lnTo>
                    <a:pt x="14155" y="4400"/>
                  </a:lnTo>
                  <a:lnTo>
                    <a:pt x="15246" y="4452"/>
                  </a:lnTo>
                  <a:lnTo>
                    <a:pt x="16338" y="3950"/>
                  </a:lnTo>
                  <a:lnTo>
                    <a:pt x="16564" y="3744"/>
                  </a:lnTo>
                  <a:lnTo>
                    <a:pt x="17086" y="2888"/>
                  </a:lnTo>
                  <a:lnTo>
                    <a:pt x="17411" y="2495"/>
                  </a:lnTo>
                  <a:lnTo>
                    <a:pt x="18134" y="2542"/>
                  </a:lnTo>
                  <a:lnTo>
                    <a:pt x="21283" y="2608"/>
                  </a:lnTo>
                  <a:lnTo>
                    <a:pt x="21915" y="1221"/>
                  </a:lnTo>
                  <a:lnTo>
                    <a:pt x="21911" y="923"/>
                  </a:lnTo>
                  <a:lnTo>
                    <a:pt x="21629" y="652"/>
                  </a:lnTo>
                  <a:lnTo>
                    <a:pt x="21558" y="395"/>
                  </a:lnTo>
                  <a:lnTo>
                    <a:pt x="21844" y="0"/>
                  </a:lnTo>
                  <a:lnTo>
                    <a:pt x="22494" y="1280"/>
                  </a:lnTo>
                  <a:lnTo>
                    <a:pt x="22454" y="1537"/>
                  </a:lnTo>
                  <a:lnTo>
                    <a:pt x="21876" y="1902"/>
                  </a:lnTo>
                  <a:lnTo>
                    <a:pt x="21737" y="2188"/>
                  </a:lnTo>
                  <a:lnTo>
                    <a:pt x="21773" y="2490"/>
                  </a:lnTo>
                  <a:lnTo>
                    <a:pt x="22002" y="2770"/>
                  </a:lnTo>
                  <a:lnTo>
                    <a:pt x="22202" y="2767"/>
                  </a:lnTo>
                  <a:lnTo>
                    <a:pt x="22255" y="2635"/>
                  </a:lnTo>
                  <a:lnTo>
                    <a:pt x="28529" y="2808"/>
                  </a:lnTo>
                  <a:lnTo>
                    <a:pt x="29758" y="3061"/>
                  </a:lnTo>
                  <a:lnTo>
                    <a:pt x="30261" y="2855"/>
                  </a:lnTo>
                  <a:lnTo>
                    <a:pt x="33271" y="2938"/>
                  </a:lnTo>
                  <a:lnTo>
                    <a:pt x="33263" y="3393"/>
                  </a:lnTo>
                  <a:lnTo>
                    <a:pt x="33073" y="3847"/>
                  </a:lnTo>
                  <a:lnTo>
                    <a:pt x="32624" y="4226"/>
                  </a:lnTo>
                  <a:lnTo>
                    <a:pt x="32390" y="4739"/>
                  </a:lnTo>
                  <a:lnTo>
                    <a:pt x="31918" y="6179"/>
                  </a:lnTo>
                  <a:lnTo>
                    <a:pt x="32134" y="6254"/>
                  </a:lnTo>
                  <a:lnTo>
                    <a:pt x="32402" y="6477"/>
                  </a:lnTo>
                  <a:lnTo>
                    <a:pt x="32837" y="7109"/>
                  </a:lnTo>
                  <a:lnTo>
                    <a:pt x="33567" y="7741"/>
                  </a:lnTo>
                  <a:lnTo>
                    <a:pt x="34102" y="5387"/>
                  </a:lnTo>
                  <a:lnTo>
                    <a:pt x="34436" y="5027"/>
                  </a:lnTo>
                  <a:lnTo>
                    <a:pt x="34964" y="3513"/>
                  </a:lnTo>
                  <a:lnTo>
                    <a:pt x="35091" y="3130"/>
                  </a:lnTo>
                  <a:lnTo>
                    <a:pt x="35658" y="3000"/>
                  </a:lnTo>
                  <a:lnTo>
                    <a:pt x="39913" y="3149"/>
                  </a:lnTo>
                  <a:lnTo>
                    <a:pt x="40123" y="3333"/>
                  </a:lnTo>
                  <a:lnTo>
                    <a:pt x="40393" y="3991"/>
                  </a:lnTo>
                  <a:lnTo>
                    <a:pt x="40405" y="4397"/>
                  </a:lnTo>
                  <a:lnTo>
                    <a:pt x="41250" y="6610"/>
                  </a:lnTo>
                  <a:lnTo>
                    <a:pt x="41393" y="6837"/>
                  </a:lnTo>
                  <a:lnTo>
                    <a:pt x="42741" y="7756"/>
                  </a:lnTo>
                  <a:lnTo>
                    <a:pt x="43886" y="8425"/>
                  </a:lnTo>
                  <a:lnTo>
                    <a:pt x="44203" y="8719"/>
                  </a:lnTo>
                  <a:lnTo>
                    <a:pt x="44559" y="9474"/>
                  </a:lnTo>
                  <a:lnTo>
                    <a:pt x="45819" y="9859"/>
                  </a:lnTo>
                  <a:lnTo>
                    <a:pt x="46912" y="5260"/>
                  </a:lnTo>
                  <a:lnTo>
                    <a:pt x="48424" y="5502"/>
                  </a:lnTo>
                  <a:lnTo>
                    <a:pt x="49512" y="5284"/>
                  </a:lnTo>
                  <a:lnTo>
                    <a:pt x="50275" y="5078"/>
                  </a:lnTo>
                  <a:lnTo>
                    <a:pt x="51151" y="5521"/>
                  </a:lnTo>
                  <a:lnTo>
                    <a:pt x="51262" y="5682"/>
                  </a:lnTo>
                  <a:lnTo>
                    <a:pt x="51060" y="9075"/>
                  </a:lnTo>
                  <a:lnTo>
                    <a:pt x="51073" y="9683"/>
                  </a:lnTo>
                  <a:lnTo>
                    <a:pt x="61772" y="7669"/>
                  </a:lnTo>
                  <a:lnTo>
                    <a:pt x="60981" y="11486"/>
                  </a:lnTo>
                  <a:lnTo>
                    <a:pt x="59784" y="17896"/>
                  </a:lnTo>
                  <a:lnTo>
                    <a:pt x="59078" y="21131"/>
                  </a:lnTo>
                  <a:lnTo>
                    <a:pt x="58797" y="22146"/>
                  </a:lnTo>
                  <a:lnTo>
                    <a:pt x="66544" y="22169"/>
                  </a:lnTo>
                  <a:lnTo>
                    <a:pt x="67843" y="29990"/>
                  </a:lnTo>
                  <a:lnTo>
                    <a:pt x="68360" y="32707"/>
                  </a:lnTo>
                  <a:lnTo>
                    <a:pt x="68839" y="35797"/>
                  </a:lnTo>
                  <a:lnTo>
                    <a:pt x="69021" y="36789"/>
                  </a:lnTo>
                  <a:lnTo>
                    <a:pt x="70872" y="47964"/>
                  </a:lnTo>
                  <a:lnTo>
                    <a:pt x="73086" y="47736"/>
                  </a:lnTo>
                  <a:lnTo>
                    <a:pt x="74619" y="47486"/>
                  </a:lnTo>
                  <a:lnTo>
                    <a:pt x="75106" y="4742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5" name="pg806">
              <a:extLst>
                <a:ext uri="{FF2B5EF4-FFF2-40B4-BE49-F238E27FC236}">
                  <a16:creationId xmlns:a16="http://schemas.microsoft.com/office/drawing/2014/main" id="{BE4CF457-14E4-1D40-A7E3-A1C3CE85D556}"/>
                </a:ext>
              </a:extLst>
            </p:cNvPr>
            <p:cNvSpPr/>
            <p:nvPr/>
          </p:nvSpPr>
          <p:spPr>
            <a:xfrm>
              <a:off x="5425576" y="3060696"/>
              <a:ext cx="226887" cy="185193"/>
            </a:xfrm>
            <a:custGeom>
              <a:avLst/>
              <a:gdLst/>
              <a:ahLst/>
              <a:cxnLst/>
              <a:rect l="0" t="0" r="0" b="0"/>
              <a:pathLst>
                <a:path w="226887" h="185193">
                  <a:moveTo>
                    <a:pt x="222341" y="5188"/>
                  </a:moveTo>
                  <a:lnTo>
                    <a:pt x="222340" y="5555"/>
                  </a:lnTo>
                  <a:lnTo>
                    <a:pt x="222339" y="6296"/>
                  </a:lnTo>
                  <a:lnTo>
                    <a:pt x="222344" y="7556"/>
                  </a:lnTo>
                  <a:lnTo>
                    <a:pt x="222346" y="8068"/>
                  </a:lnTo>
                  <a:lnTo>
                    <a:pt x="222349" y="8666"/>
                  </a:lnTo>
                  <a:lnTo>
                    <a:pt x="222361" y="10793"/>
                  </a:lnTo>
                  <a:lnTo>
                    <a:pt x="222379" y="12703"/>
                  </a:lnTo>
                  <a:lnTo>
                    <a:pt x="222379" y="12878"/>
                  </a:lnTo>
                  <a:lnTo>
                    <a:pt x="222371" y="15984"/>
                  </a:lnTo>
                  <a:lnTo>
                    <a:pt x="222366" y="17844"/>
                  </a:lnTo>
                  <a:lnTo>
                    <a:pt x="222342" y="26752"/>
                  </a:lnTo>
                  <a:lnTo>
                    <a:pt x="222341" y="27176"/>
                  </a:lnTo>
                  <a:lnTo>
                    <a:pt x="222341" y="27317"/>
                  </a:lnTo>
                  <a:lnTo>
                    <a:pt x="222161" y="27225"/>
                  </a:lnTo>
                  <a:lnTo>
                    <a:pt x="221946" y="27116"/>
                  </a:lnTo>
                  <a:lnTo>
                    <a:pt x="220884" y="26574"/>
                  </a:lnTo>
                  <a:lnTo>
                    <a:pt x="220740" y="26501"/>
                  </a:lnTo>
                  <a:lnTo>
                    <a:pt x="220592" y="26723"/>
                  </a:lnTo>
                  <a:lnTo>
                    <a:pt x="220149" y="27389"/>
                  </a:lnTo>
                  <a:lnTo>
                    <a:pt x="219992" y="27624"/>
                  </a:lnTo>
                  <a:lnTo>
                    <a:pt x="219875" y="27799"/>
                  </a:lnTo>
                  <a:lnTo>
                    <a:pt x="219572" y="28255"/>
                  </a:lnTo>
                  <a:lnTo>
                    <a:pt x="219395" y="28521"/>
                  </a:lnTo>
                  <a:lnTo>
                    <a:pt x="218860" y="28525"/>
                  </a:lnTo>
                  <a:lnTo>
                    <a:pt x="217929" y="28532"/>
                  </a:lnTo>
                  <a:lnTo>
                    <a:pt x="217676" y="28534"/>
                  </a:lnTo>
                  <a:lnTo>
                    <a:pt x="217385" y="28536"/>
                  </a:lnTo>
                  <a:lnTo>
                    <a:pt x="216609" y="28542"/>
                  </a:lnTo>
                  <a:lnTo>
                    <a:pt x="216296" y="28544"/>
                  </a:lnTo>
                  <a:lnTo>
                    <a:pt x="214904" y="29604"/>
                  </a:lnTo>
                  <a:lnTo>
                    <a:pt x="214115" y="31436"/>
                  </a:lnTo>
                  <a:lnTo>
                    <a:pt x="213439" y="33008"/>
                  </a:lnTo>
                  <a:lnTo>
                    <a:pt x="213730" y="35005"/>
                  </a:lnTo>
                  <a:lnTo>
                    <a:pt x="213757" y="35191"/>
                  </a:lnTo>
                  <a:lnTo>
                    <a:pt x="213777" y="35382"/>
                  </a:lnTo>
                  <a:lnTo>
                    <a:pt x="213809" y="35694"/>
                  </a:lnTo>
                  <a:lnTo>
                    <a:pt x="213601" y="35990"/>
                  </a:lnTo>
                  <a:lnTo>
                    <a:pt x="213455" y="36198"/>
                  </a:lnTo>
                  <a:lnTo>
                    <a:pt x="213231" y="36516"/>
                  </a:lnTo>
                  <a:lnTo>
                    <a:pt x="212982" y="36869"/>
                  </a:lnTo>
                  <a:lnTo>
                    <a:pt x="212880" y="37015"/>
                  </a:lnTo>
                  <a:lnTo>
                    <a:pt x="212288" y="37857"/>
                  </a:lnTo>
                  <a:lnTo>
                    <a:pt x="212190" y="37997"/>
                  </a:lnTo>
                  <a:lnTo>
                    <a:pt x="212303" y="38662"/>
                  </a:lnTo>
                  <a:lnTo>
                    <a:pt x="212334" y="38847"/>
                  </a:lnTo>
                  <a:lnTo>
                    <a:pt x="212693" y="40958"/>
                  </a:lnTo>
                  <a:lnTo>
                    <a:pt x="212773" y="41430"/>
                  </a:lnTo>
                  <a:lnTo>
                    <a:pt x="213003" y="41758"/>
                  </a:lnTo>
                  <a:lnTo>
                    <a:pt x="213548" y="42534"/>
                  </a:lnTo>
                  <a:lnTo>
                    <a:pt x="213807" y="42903"/>
                  </a:lnTo>
                  <a:lnTo>
                    <a:pt x="214158" y="43403"/>
                  </a:lnTo>
                  <a:lnTo>
                    <a:pt x="214334" y="43654"/>
                  </a:lnTo>
                  <a:lnTo>
                    <a:pt x="214614" y="43791"/>
                  </a:lnTo>
                  <a:lnTo>
                    <a:pt x="215623" y="44284"/>
                  </a:lnTo>
                  <a:lnTo>
                    <a:pt x="216189" y="46011"/>
                  </a:lnTo>
                  <a:lnTo>
                    <a:pt x="216643" y="47813"/>
                  </a:lnTo>
                  <a:lnTo>
                    <a:pt x="216785" y="48379"/>
                  </a:lnTo>
                  <a:lnTo>
                    <a:pt x="216465" y="49563"/>
                  </a:lnTo>
                  <a:lnTo>
                    <a:pt x="216086" y="50109"/>
                  </a:lnTo>
                  <a:lnTo>
                    <a:pt x="215444" y="51036"/>
                  </a:lnTo>
                  <a:lnTo>
                    <a:pt x="215339" y="51188"/>
                  </a:lnTo>
                  <a:lnTo>
                    <a:pt x="215054" y="51599"/>
                  </a:lnTo>
                  <a:lnTo>
                    <a:pt x="214965" y="51727"/>
                  </a:lnTo>
                  <a:lnTo>
                    <a:pt x="214287" y="52336"/>
                  </a:lnTo>
                  <a:lnTo>
                    <a:pt x="212988" y="53504"/>
                  </a:lnTo>
                  <a:lnTo>
                    <a:pt x="212826" y="53650"/>
                  </a:lnTo>
                  <a:lnTo>
                    <a:pt x="212664" y="53796"/>
                  </a:lnTo>
                  <a:lnTo>
                    <a:pt x="212441" y="53996"/>
                  </a:lnTo>
                  <a:lnTo>
                    <a:pt x="210703" y="55522"/>
                  </a:lnTo>
                  <a:lnTo>
                    <a:pt x="209197" y="56299"/>
                  </a:lnTo>
                  <a:lnTo>
                    <a:pt x="208958" y="56423"/>
                  </a:lnTo>
                  <a:lnTo>
                    <a:pt x="208256" y="56785"/>
                  </a:lnTo>
                  <a:lnTo>
                    <a:pt x="208069" y="57705"/>
                  </a:lnTo>
                  <a:lnTo>
                    <a:pt x="207916" y="58463"/>
                  </a:lnTo>
                  <a:lnTo>
                    <a:pt x="207536" y="60335"/>
                  </a:lnTo>
                  <a:lnTo>
                    <a:pt x="207905" y="62993"/>
                  </a:lnTo>
                  <a:lnTo>
                    <a:pt x="208718" y="63917"/>
                  </a:lnTo>
                  <a:lnTo>
                    <a:pt x="209161" y="64420"/>
                  </a:lnTo>
                  <a:lnTo>
                    <a:pt x="209316" y="64597"/>
                  </a:lnTo>
                  <a:lnTo>
                    <a:pt x="209235" y="65313"/>
                  </a:lnTo>
                  <a:lnTo>
                    <a:pt x="209235" y="65922"/>
                  </a:lnTo>
                  <a:lnTo>
                    <a:pt x="209315" y="66532"/>
                  </a:lnTo>
                  <a:lnTo>
                    <a:pt x="209659" y="67002"/>
                  </a:lnTo>
                  <a:lnTo>
                    <a:pt x="210205" y="67345"/>
                  </a:lnTo>
                  <a:lnTo>
                    <a:pt x="211013" y="67548"/>
                  </a:lnTo>
                  <a:lnTo>
                    <a:pt x="211256" y="68259"/>
                  </a:lnTo>
                  <a:lnTo>
                    <a:pt x="211279" y="68553"/>
                  </a:lnTo>
                  <a:lnTo>
                    <a:pt x="211290" y="68691"/>
                  </a:lnTo>
                  <a:lnTo>
                    <a:pt x="211337" y="69275"/>
                  </a:lnTo>
                  <a:lnTo>
                    <a:pt x="211741" y="69986"/>
                  </a:lnTo>
                  <a:lnTo>
                    <a:pt x="212388" y="70494"/>
                  </a:lnTo>
                  <a:lnTo>
                    <a:pt x="212693" y="70583"/>
                  </a:lnTo>
                  <a:lnTo>
                    <a:pt x="212993" y="70670"/>
                  </a:lnTo>
                  <a:lnTo>
                    <a:pt x="213960" y="70950"/>
                  </a:lnTo>
                  <a:lnTo>
                    <a:pt x="214536" y="71630"/>
                  </a:lnTo>
                  <a:lnTo>
                    <a:pt x="214998" y="72176"/>
                  </a:lnTo>
                  <a:lnTo>
                    <a:pt x="215295" y="72526"/>
                  </a:lnTo>
                  <a:lnTo>
                    <a:pt x="215755" y="73070"/>
                  </a:lnTo>
                  <a:lnTo>
                    <a:pt x="216342" y="73762"/>
                  </a:lnTo>
                  <a:lnTo>
                    <a:pt x="216540" y="73996"/>
                  </a:lnTo>
                  <a:lnTo>
                    <a:pt x="217040" y="74586"/>
                  </a:lnTo>
                  <a:lnTo>
                    <a:pt x="217019" y="74835"/>
                  </a:lnTo>
                  <a:lnTo>
                    <a:pt x="216944" y="75729"/>
                  </a:lnTo>
                  <a:lnTo>
                    <a:pt x="216921" y="76013"/>
                  </a:lnTo>
                  <a:lnTo>
                    <a:pt x="216908" y="76164"/>
                  </a:lnTo>
                  <a:lnTo>
                    <a:pt x="216740" y="78181"/>
                  </a:lnTo>
                  <a:lnTo>
                    <a:pt x="216724" y="78364"/>
                  </a:lnTo>
                  <a:lnTo>
                    <a:pt x="216884" y="78914"/>
                  </a:lnTo>
                  <a:lnTo>
                    <a:pt x="217331" y="80459"/>
                  </a:lnTo>
                  <a:lnTo>
                    <a:pt x="217414" y="80747"/>
                  </a:lnTo>
                  <a:lnTo>
                    <a:pt x="217165" y="81338"/>
                  </a:lnTo>
                  <a:lnTo>
                    <a:pt x="216612" y="82652"/>
                  </a:lnTo>
                  <a:lnTo>
                    <a:pt x="216325" y="83333"/>
                  </a:lnTo>
                  <a:lnTo>
                    <a:pt x="216195" y="83643"/>
                  </a:lnTo>
                  <a:lnTo>
                    <a:pt x="216214" y="84025"/>
                  </a:lnTo>
                  <a:lnTo>
                    <a:pt x="216282" y="85409"/>
                  </a:lnTo>
                  <a:lnTo>
                    <a:pt x="216289" y="85541"/>
                  </a:lnTo>
                  <a:lnTo>
                    <a:pt x="216298" y="85729"/>
                  </a:lnTo>
                  <a:lnTo>
                    <a:pt x="216521" y="85825"/>
                  </a:lnTo>
                  <a:lnTo>
                    <a:pt x="219085" y="86938"/>
                  </a:lnTo>
                  <a:lnTo>
                    <a:pt x="220037" y="87351"/>
                  </a:lnTo>
                  <a:lnTo>
                    <a:pt x="220347" y="87485"/>
                  </a:lnTo>
                  <a:lnTo>
                    <a:pt x="220781" y="87674"/>
                  </a:lnTo>
                  <a:lnTo>
                    <a:pt x="220952" y="87748"/>
                  </a:lnTo>
                  <a:lnTo>
                    <a:pt x="222015" y="88209"/>
                  </a:lnTo>
                  <a:lnTo>
                    <a:pt x="222619" y="88471"/>
                  </a:lnTo>
                  <a:lnTo>
                    <a:pt x="223032" y="88996"/>
                  </a:lnTo>
                  <a:lnTo>
                    <a:pt x="224354" y="90675"/>
                  </a:lnTo>
                  <a:lnTo>
                    <a:pt x="224613" y="91005"/>
                  </a:lnTo>
                  <a:lnTo>
                    <a:pt x="224860" y="91319"/>
                  </a:lnTo>
                  <a:lnTo>
                    <a:pt x="224726" y="92112"/>
                  </a:lnTo>
                  <a:lnTo>
                    <a:pt x="224663" y="92484"/>
                  </a:lnTo>
                  <a:lnTo>
                    <a:pt x="224334" y="94425"/>
                  </a:lnTo>
                  <a:lnTo>
                    <a:pt x="224260" y="94868"/>
                  </a:lnTo>
                  <a:lnTo>
                    <a:pt x="224226" y="95064"/>
                  </a:lnTo>
                  <a:lnTo>
                    <a:pt x="224046" y="96126"/>
                  </a:lnTo>
                  <a:lnTo>
                    <a:pt x="223896" y="96628"/>
                  </a:lnTo>
                  <a:lnTo>
                    <a:pt x="222950" y="98718"/>
                  </a:lnTo>
                  <a:lnTo>
                    <a:pt x="222813" y="98964"/>
                  </a:lnTo>
                  <a:lnTo>
                    <a:pt x="220730" y="100969"/>
                  </a:lnTo>
                  <a:lnTo>
                    <a:pt x="220632" y="101698"/>
                  </a:lnTo>
                  <a:lnTo>
                    <a:pt x="220607" y="101887"/>
                  </a:lnTo>
                  <a:lnTo>
                    <a:pt x="220305" y="104137"/>
                  </a:lnTo>
                  <a:lnTo>
                    <a:pt x="220190" y="104433"/>
                  </a:lnTo>
                  <a:lnTo>
                    <a:pt x="219611" y="105916"/>
                  </a:lnTo>
                  <a:lnTo>
                    <a:pt x="219526" y="106133"/>
                  </a:lnTo>
                  <a:lnTo>
                    <a:pt x="219680" y="106387"/>
                  </a:lnTo>
                  <a:lnTo>
                    <a:pt x="219811" y="106605"/>
                  </a:lnTo>
                  <a:lnTo>
                    <a:pt x="220007" y="106809"/>
                  </a:lnTo>
                  <a:lnTo>
                    <a:pt x="221700" y="107739"/>
                  </a:lnTo>
                  <a:lnTo>
                    <a:pt x="221990" y="107898"/>
                  </a:lnTo>
                  <a:lnTo>
                    <a:pt x="223086" y="108500"/>
                  </a:lnTo>
                  <a:lnTo>
                    <a:pt x="223155" y="108955"/>
                  </a:lnTo>
                  <a:lnTo>
                    <a:pt x="223483" y="111132"/>
                  </a:lnTo>
                  <a:lnTo>
                    <a:pt x="223526" y="111417"/>
                  </a:lnTo>
                  <a:lnTo>
                    <a:pt x="223631" y="112114"/>
                  </a:lnTo>
                  <a:lnTo>
                    <a:pt x="223353" y="112636"/>
                  </a:lnTo>
                  <a:lnTo>
                    <a:pt x="223199" y="112925"/>
                  </a:lnTo>
                  <a:lnTo>
                    <a:pt x="222898" y="113489"/>
                  </a:lnTo>
                  <a:lnTo>
                    <a:pt x="223209" y="113990"/>
                  </a:lnTo>
                  <a:lnTo>
                    <a:pt x="226223" y="118852"/>
                  </a:lnTo>
                  <a:lnTo>
                    <a:pt x="226887" y="119922"/>
                  </a:lnTo>
                  <a:lnTo>
                    <a:pt x="226869" y="120114"/>
                  </a:lnTo>
                  <a:lnTo>
                    <a:pt x="226718" y="121755"/>
                  </a:lnTo>
                  <a:lnTo>
                    <a:pt x="226609" y="122928"/>
                  </a:lnTo>
                  <a:lnTo>
                    <a:pt x="226574" y="123305"/>
                  </a:lnTo>
                  <a:lnTo>
                    <a:pt x="226596" y="123473"/>
                  </a:lnTo>
                  <a:lnTo>
                    <a:pt x="226651" y="123891"/>
                  </a:lnTo>
                  <a:lnTo>
                    <a:pt x="226873" y="125601"/>
                  </a:lnTo>
                  <a:lnTo>
                    <a:pt x="226818" y="125874"/>
                  </a:lnTo>
                  <a:lnTo>
                    <a:pt x="226381" y="126591"/>
                  </a:lnTo>
                  <a:lnTo>
                    <a:pt x="226293" y="126735"/>
                  </a:lnTo>
                  <a:lnTo>
                    <a:pt x="226156" y="126961"/>
                  </a:lnTo>
                  <a:lnTo>
                    <a:pt x="225638" y="127810"/>
                  </a:lnTo>
                  <a:lnTo>
                    <a:pt x="225476" y="128076"/>
                  </a:lnTo>
                  <a:lnTo>
                    <a:pt x="225249" y="128448"/>
                  </a:lnTo>
                  <a:lnTo>
                    <a:pt x="224275" y="130046"/>
                  </a:lnTo>
                  <a:lnTo>
                    <a:pt x="224221" y="130496"/>
                  </a:lnTo>
                  <a:lnTo>
                    <a:pt x="224092" y="131564"/>
                  </a:lnTo>
                  <a:lnTo>
                    <a:pt x="223977" y="132517"/>
                  </a:lnTo>
                  <a:lnTo>
                    <a:pt x="223899" y="133158"/>
                  </a:lnTo>
                  <a:lnTo>
                    <a:pt x="222395" y="135299"/>
                  </a:lnTo>
                  <a:lnTo>
                    <a:pt x="221727" y="135676"/>
                  </a:lnTo>
                  <a:lnTo>
                    <a:pt x="221118" y="136020"/>
                  </a:lnTo>
                  <a:lnTo>
                    <a:pt x="220542" y="136344"/>
                  </a:lnTo>
                  <a:lnTo>
                    <a:pt x="219004" y="136754"/>
                  </a:lnTo>
                  <a:lnTo>
                    <a:pt x="215082" y="137799"/>
                  </a:lnTo>
                  <a:lnTo>
                    <a:pt x="214309" y="138005"/>
                  </a:lnTo>
                  <a:lnTo>
                    <a:pt x="213873" y="138583"/>
                  </a:lnTo>
                  <a:lnTo>
                    <a:pt x="213519" y="139053"/>
                  </a:lnTo>
                  <a:lnTo>
                    <a:pt x="213105" y="139602"/>
                  </a:lnTo>
                  <a:lnTo>
                    <a:pt x="211420" y="141837"/>
                  </a:lnTo>
                  <a:lnTo>
                    <a:pt x="211268" y="142038"/>
                  </a:lnTo>
                  <a:lnTo>
                    <a:pt x="210886" y="142545"/>
                  </a:lnTo>
                  <a:lnTo>
                    <a:pt x="210827" y="143216"/>
                  </a:lnTo>
                  <a:lnTo>
                    <a:pt x="210810" y="143416"/>
                  </a:lnTo>
                  <a:lnTo>
                    <a:pt x="210608" y="145741"/>
                  </a:lnTo>
                  <a:lnTo>
                    <a:pt x="210594" y="145899"/>
                  </a:lnTo>
                  <a:lnTo>
                    <a:pt x="210443" y="146410"/>
                  </a:lnTo>
                  <a:lnTo>
                    <a:pt x="210383" y="146614"/>
                  </a:lnTo>
                  <a:lnTo>
                    <a:pt x="210105" y="147558"/>
                  </a:lnTo>
                  <a:lnTo>
                    <a:pt x="209950" y="148084"/>
                  </a:lnTo>
                  <a:lnTo>
                    <a:pt x="210163" y="148793"/>
                  </a:lnTo>
                  <a:lnTo>
                    <a:pt x="210365" y="149464"/>
                  </a:lnTo>
                  <a:lnTo>
                    <a:pt x="210378" y="149656"/>
                  </a:lnTo>
                  <a:lnTo>
                    <a:pt x="210398" y="149947"/>
                  </a:lnTo>
                  <a:lnTo>
                    <a:pt x="210067" y="150422"/>
                  </a:lnTo>
                  <a:lnTo>
                    <a:pt x="209416" y="150660"/>
                  </a:lnTo>
                  <a:lnTo>
                    <a:pt x="208603" y="150837"/>
                  </a:lnTo>
                  <a:lnTo>
                    <a:pt x="208385" y="151242"/>
                  </a:lnTo>
                  <a:lnTo>
                    <a:pt x="208293" y="151413"/>
                  </a:lnTo>
                  <a:lnTo>
                    <a:pt x="208145" y="151688"/>
                  </a:lnTo>
                  <a:lnTo>
                    <a:pt x="207135" y="153560"/>
                  </a:lnTo>
                  <a:lnTo>
                    <a:pt x="206920" y="153959"/>
                  </a:lnTo>
                  <a:lnTo>
                    <a:pt x="206822" y="154190"/>
                  </a:lnTo>
                  <a:lnTo>
                    <a:pt x="206832" y="154379"/>
                  </a:lnTo>
                  <a:lnTo>
                    <a:pt x="206863" y="154947"/>
                  </a:lnTo>
                  <a:lnTo>
                    <a:pt x="206890" y="155434"/>
                  </a:lnTo>
                  <a:lnTo>
                    <a:pt x="206926" y="156087"/>
                  </a:lnTo>
                  <a:lnTo>
                    <a:pt x="206814" y="156300"/>
                  </a:lnTo>
                  <a:lnTo>
                    <a:pt x="205628" y="158551"/>
                  </a:lnTo>
                  <a:lnTo>
                    <a:pt x="206086" y="160863"/>
                  </a:lnTo>
                  <a:lnTo>
                    <a:pt x="206123" y="161047"/>
                  </a:lnTo>
                  <a:lnTo>
                    <a:pt x="206196" y="161418"/>
                  </a:lnTo>
                  <a:lnTo>
                    <a:pt x="206269" y="161785"/>
                  </a:lnTo>
                  <a:lnTo>
                    <a:pt x="206352" y="161986"/>
                  </a:lnTo>
                  <a:lnTo>
                    <a:pt x="206525" y="162407"/>
                  </a:lnTo>
                  <a:lnTo>
                    <a:pt x="206478" y="163297"/>
                  </a:lnTo>
                  <a:lnTo>
                    <a:pt x="206100" y="164069"/>
                  </a:lnTo>
                  <a:lnTo>
                    <a:pt x="205370" y="164655"/>
                  </a:lnTo>
                  <a:lnTo>
                    <a:pt x="205121" y="164805"/>
                  </a:lnTo>
                  <a:lnTo>
                    <a:pt x="203675" y="165361"/>
                  </a:lnTo>
                  <a:lnTo>
                    <a:pt x="203343" y="165489"/>
                  </a:lnTo>
                  <a:lnTo>
                    <a:pt x="202177" y="166517"/>
                  </a:lnTo>
                  <a:lnTo>
                    <a:pt x="201425" y="167180"/>
                  </a:lnTo>
                  <a:lnTo>
                    <a:pt x="201148" y="167317"/>
                  </a:lnTo>
                  <a:lnTo>
                    <a:pt x="198725" y="168507"/>
                  </a:lnTo>
                  <a:lnTo>
                    <a:pt x="198499" y="168527"/>
                  </a:lnTo>
                  <a:lnTo>
                    <a:pt x="197010" y="168657"/>
                  </a:lnTo>
                  <a:lnTo>
                    <a:pt x="196560" y="168697"/>
                  </a:lnTo>
                  <a:lnTo>
                    <a:pt x="195426" y="169290"/>
                  </a:lnTo>
                  <a:lnTo>
                    <a:pt x="194907" y="170477"/>
                  </a:lnTo>
                  <a:lnTo>
                    <a:pt x="194917" y="170792"/>
                  </a:lnTo>
                  <a:lnTo>
                    <a:pt x="193359" y="170774"/>
                  </a:lnTo>
                  <a:lnTo>
                    <a:pt x="194113" y="169406"/>
                  </a:lnTo>
                  <a:lnTo>
                    <a:pt x="194514" y="168912"/>
                  </a:lnTo>
                  <a:lnTo>
                    <a:pt x="195179" y="168173"/>
                  </a:lnTo>
                  <a:lnTo>
                    <a:pt x="195160" y="167748"/>
                  </a:lnTo>
                  <a:lnTo>
                    <a:pt x="194674" y="167931"/>
                  </a:lnTo>
                  <a:lnTo>
                    <a:pt x="194395" y="167890"/>
                  </a:lnTo>
                  <a:lnTo>
                    <a:pt x="195171" y="166795"/>
                  </a:lnTo>
                  <a:lnTo>
                    <a:pt x="195166" y="165496"/>
                  </a:lnTo>
                  <a:lnTo>
                    <a:pt x="193938" y="165452"/>
                  </a:lnTo>
                  <a:lnTo>
                    <a:pt x="193927" y="165586"/>
                  </a:lnTo>
                  <a:lnTo>
                    <a:pt x="192754" y="165578"/>
                  </a:lnTo>
                  <a:lnTo>
                    <a:pt x="192092" y="165400"/>
                  </a:lnTo>
                  <a:lnTo>
                    <a:pt x="192088" y="163638"/>
                  </a:lnTo>
                  <a:lnTo>
                    <a:pt x="191620" y="163444"/>
                  </a:lnTo>
                  <a:lnTo>
                    <a:pt x="190835" y="162855"/>
                  </a:lnTo>
                  <a:lnTo>
                    <a:pt x="189418" y="161079"/>
                  </a:lnTo>
                  <a:lnTo>
                    <a:pt x="188864" y="159899"/>
                  </a:lnTo>
                  <a:lnTo>
                    <a:pt x="187989" y="159098"/>
                  </a:lnTo>
                  <a:lnTo>
                    <a:pt x="186393" y="158744"/>
                  </a:lnTo>
                  <a:lnTo>
                    <a:pt x="185514" y="158729"/>
                  </a:lnTo>
                  <a:lnTo>
                    <a:pt x="185562" y="156301"/>
                  </a:lnTo>
                  <a:lnTo>
                    <a:pt x="185857" y="156212"/>
                  </a:lnTo>
                  <a:lnTo>
                    <a:pt x="185906" y="153922"/>
                  </a:lnTo>
                  <a:lnTo>
                    <a:pt x="179243" y="153831"/>
                  </a:lnTo>
                  <a:lnTo>
                    <a:pt x="179139" y="157424"/>
                  </a:lnTo>
                  <a:lnTo>
                    <a:pt x="179441" y="157439"/>
                  </a:lnTo>
                  <a:lnTo>
                    <a:pt x="179397" y="159434"/>
                  </a:lnTo>
                  <a:lnTo>
                    <a:pt x="178519" y="160403"/>
                  </a:lnTo>
                  <a:lnTo>
                    <a:pt x="178184" y="160434"/>
                  </a:lnTo>
                  <a:lnTo>
                    <a:pt x="178100" y="165817"/>
                  </a:lnTo>
                  <a:lnTo>
                    <a:pt x="174605" y="165767"/>
                  </a:lnTo>
                  <a:lnTo>
                    <a:pt x="174533" y="165156"/>
                  </a:lnTo>
                  <a:lnTo>
                    <a:pt x="173179" y="165137"/>
                  </a:lnTo>
                  <a:lnTo>
                    <a:pt x="173191" y="164534"/>
                  </a:lnTo>
                  <a:lnTo>
                    <a:pt x="170781" y="164533"/>
                  </a:lnTo>
                  <a:lnTo>
                    <a:pt x="170807" y="169377"/>
                  </a:lnTo>
                  <a:lnTo>
                    <a:pt x="168373" y="169356"/>
                  </a:lnTo>
                  <a:lnTo>
                    <a:pt x="167863" y="169266"/>
                  </a:lnTo>
                  <a:lnTo>
                    <a:pt x="167086" y="168514"/>
                  </a:lnTo>
                  <a:lnTo>
                    <a:pt x="166015" y="168112"/>
                  </a:lnTo>
                  <a:lnTo>
                    <a:pt x="165427" y="167691"/>
                  </a:lnTo>
                  <a:lnTo>
                    <a:pt x="165381" y="167528"/>
                  </a:lnTo>
                  <a:lnTo>
                    <a:pt x="165019" y="167252"/>
                  </a:lnTo>
                  <a:lnTo>
                    <a:pt x="164555" y="167085"/>
                  </a:lnTo>
                  <a:lnTo>
                    <a:pt x="163661" y="166925"/>
                  </a:lnTo>
                  <a:lnTo>
                    <a:pt x="163691" y="164486"/>
                  </a:lnTo>
                  <a:lnTo>
                    <a:pt x="160657" y="164557"/>
                  </a:lnTo>
                  <a:lnTo>
                    <a:pt x="160494" y="165407"/>
                  </a:lnTo>
                  <a:lnTo>
                    <a:pt x="160501" y="166326"/>
                  </a:lnTo>
                  <a:lnTo>
                    <a:pt x="159148" y="165227"/>
                  </a:lnTo>
                  <a:lnTo>
                    <a:pt x="158608" y="164982"/>
                  </a:lnTo>
                  <a:lnTo>
                    <a:pt x="158582" y="165737"/>
                  </a:lnTo>
                  <a:lnTo>
                    <a:pt x="156715" y="165733"/>
                  </a:lnTo>
                  <a:lnTo>
                    <a:pt x="156707" y="166913"/>
                  </a:lnTo>
                  <a:lnTo>
                    <a:pt x="153137" y="166920"/>
                  </a:lnTo>
                  <a:lnTo>
                    <a:pt x="153103" y="166335"/>
                  </a:lnTo>
                  <a:lnTo>
                    <a:pt x="152530" y="166309"/>
                  </a:lnTo>
                  <a:lnTo>
                    <a:pt x="152526" y="165725"/>
                  </a:lnTo>
                  <a:lnTo>
                    <a:pt x="147729" y="165741"/>
                  </a:lnTo>
                  <a:lnTo>
                    <a:pt x="147722" y="166933"/>
                  </a:lnTo>
                  <a:lnTo>
                    <a:pt x="145954" y="166945"/>
                  </a:lnTo>
                  <a:lnTo>
                    <a:pt x="145962" y="165613"/>
                  </a:lnTo>
                  <a:lnTo>
                    <a:pt x="145251" y="165731"/>
                  </a:lnTo>
                  <a:lnTo>
                    <a:pt x="142558" y="165738"/>
                  </a:lnTo>
                  <a:lnTo>
                    <a:pt x="142541" y="162253"/>
                  </a:lnTo>
                  <a:lnTo>
                    <a:pt x="137850" y="162291"/>
                  </a:lnTo>
                  <a:lnTo>
                    <a:pt x="137861" y="165182"/>
                  </a:lnTo>
                  <a:lnTo>
                    <a:pt x="141352" y="165227"/>
                  </a:lnTo>
                  <a:lnTo>
                    <a:pt x="141336" y="168179"/>
                  </a:lnTo>
                  <a:lnTo>
                    <a:pt x="140192" y="168175"/>
                  </a:lnTo>
                  <a:lnTo>
                    <a:pt x="140196" y="170511"/>
                  </a:lnTo>
                  <a:lnTo>
                    <a:pt x="137798" y="170512"/>
                  </a:lnTo>
                  <a:lnTo>
                    <a:pt x="137201" y="171883"/>
                  </a:lnTo>
                  <a:lnTo>
                    <a:pt x="137208" y="172623"/>
                  </a:lnTo>
                  <a:lnTo>
                    <a:pt x="136593" y="172628"/>
                  </a:lnTo>
                  <a:lnTo>
                    <a:pt x="136568" y="175242"/>
                  </a:lnTo>
                  <a:lnTo>
                    <a:pt x="137039" y="175513"/>
                  </a:lnTo>
                  <a:lnTo>
                    <a:pt x="139118" y="175553"/>
                  </a:lnTo>
                  <a:lnTo>
                    <a:pt x="139123" y="176726"/>
                  </a:lnTo>
                  <a:lnTo>
                    <a:pt x="140113" y="176731"/>
                  </a:lnTo>
                  <a:lnTo>
                    <a:pt x="140116" y="179073"/>
                  </a:lnTo>
                  <a:lnTo>
                    <a:pt x="140376" y="179151"/>
                  </a:lnTo>
                  <a:lnTo>
                    <a:pt x="140374" y="180209"/>
                  </a:lnTo>
                  <a:lnTo>
                    <a:pt x="139992" y="181020"/>
                  </a:lnTo>
                  <a:lnTo>
                    <a:pt x="138908" y="181061"/>
                  </a:lnTo>
                  <a:lnTo>
                    <a:pt x="138919" y="180227"/>
                  </a:lnTo>
                  <a:lnTo>
                    <a:pt x="137725" y="180208"/>
                  </a:lnTo>
                  <a:lnTo>
                    <a:pt x="137698" y="181958"/>
                  </a:lnTo>
                  <a:lnTo>
                    <a:pt x="136527" y="181965"/>
                  </a:lnTo>
                  <a:lnTo>
                    <a:pt x="136527" y="182542"/>
                  </a:lnTo>
                  <a:lnTo>
                    <a:pt x="135944" y="182576"/>
                  </a:lnTo>
                  <a:lnTo>
                    <a:pt x="135940" y="183719"/>
                  </a:lnTo>
                  <a:lnTo>
                    <a:pt x="136524" y="183737"/>
                  </a:lnTo>
                  <a:lnTo>
                    <a:pt x="136531" y="184985"/>
                  </a:lnTo>
                  <a:lnTo>
                    <a:pt x="135334" y="185193"/>
                  </a:lnTo>
                  <a:lnTo>
                    <a:pt x="135319" y="183738"/>
                  </a:lnTo>
                  <a:lnTo>
                    <a:pt x="134159" y="183671"/>
                  </a:lnTo>
                  <a:lnTo>
                    <a:pt x="134050" y="182826"/>
                  </a:lnTo>
                  <a:lnTo>
                    <a:pt x="133843" y="182728"/>
                  </a:lnTo>
                  <a:lnTo>
                    <a:pt x="132841" y="183429"/>
                  </a:lnTo>
                  <a:lnTo>
                    <a:pt x="132529" y="183485"/>
                  </a:lnTo>
                  <a:lnTo>
                    <a:pt x="132593" y="183299"/>
                  </a:lnTo>
                  <a:lnTo>
                    <a:pt x="132882" y="183057"/>
                  </a:lnTo>
                  <a:lnTo>
                    <a:pt x="132950" y="182541"/>
                  </a:lnTo>
                  <a:lnTo>
                    <a:pt x="132945" y="181319"/>
                  </a:lnTo>
                  <a:lnTo>
                    <a:pt x="131261" y="181326"/>
                  </a:lnTo>
                  <a:lnTo>
                    <a:pt x="131273" y="180448"/>
                  </a:lnTo>
                  <a:lnTo>
                    <a:pt x="130896" y="179197"/>
                  </a:lnTo>
                  <a:lnTo>
                    <a:pt x="130694" y="176713"/>
                  </a:lnTo>
                  <a:lnTo>
                    <a:pt x="129651" y="176715"/>
                  </a:lnTo>
                  <a:lnTo>
                    <a:pt x="129370" y="175605"/>
                  </a:lnTo>
                  <a:lnTo>
                    <a:pt x="129265" y="175437"/>
                  </a:lnTo>
                  <a:lnTo>
                    <a:pt x="128283" y="174869"/>
                  </a:lnTo>
                  <a:lnTo>
                    <a:pt x="128324" y="172038"/>
                  </a:lnTo>
                  <a:lnTo>
                    <a:pt x="128934" y="172020"/>
                  </a:lnTo>
                  <a:lnTo>
                    <a:pt x="128928" y="170519"/>
                  </a:lnTo>
                  <a:lnTo>
                    <a:pt x="127729" y="170511"/>
                  </a:lnTo>
                  <a:lnTo>
                    <a:pt x="127741" y="168140"/>
                  </a:lnTo>
                  <a:lnTo>
                    <a:pt x="129506" y="168137"/>
                  </a:lnTo>
                  <a:lnTo>
                    <a:pt x="129530" y="165162"/>
                  </a:lnTo>
                  <a:lnTo>
                    <a:pt x="126024" y="165160"/>
                  </a:lnTo>
                  <a:lnTo>
                    <a:pt x="126025" y="163420"/>
                  </a:lnTo>
                  <a:lnTo>
                    <a:pt x="128378" y="163414"/>
                  </a:lnTo>
                  <a:lnTo>
                    <a:pt x="128409" y="161649"/>
                  </a:lnTo>
                  <a:lnTo>
                    <a:pt x="126033" y="161656"/>
                  </a:lnTo>
                  <a:lnTo>
                    <a:pt x="126012" y="156120"/>
                  </a:lnTo>
                  <a:lnTo>
                    <a:pt x="128427" y="156199"/>
                  </a:lnTo>
                  <a:lnTo>
                    <a:pt x="128366" y="149082"/>
                  </a:lnTo>
                  <a:lnTo>
                    <a:pt x="128834" y="149050"/>
                  </a:lnTo>
                  <a:lnTo>
                    <a:pt x="131437" y="149113"/>
                  </a:lnTo>
                  <a:lnTo>
                    <a:pt x="131325" y="149829"/>
                  </a:lnTo>
                  <a:lnTo>
                    <a:pt x="130800" y="150242"/>
                  </a:lnTo>
                  <a:lnTo>
                    <a:pt x="131427" y="150421"/>
                  </a:lnTo>
                  <a:lnTo>
                    <a:pt x="132530" y="150424"/>
                  </a:lnTo>
                  <a:lnTo>
                    <a:pt x="132893" y="151187"/>
                  </a:lnTo>
                  <a:lnTo>
                    <a:pt x="132885" y="151470"/>
                  </a:lnTo>
                  <a:lnTo>
                    <a:pt x="131642" y="153216"/>
                  </a:lnTo>
                  <a:lnTo>
                    <a:pt x="131916" y="153965"/>
                  </a:lnTo>
                  <a:lnTo>
                    <a:pt x="132751" y="154969"/>
                  </a:lnTo>
                  <a:lnTo>
                    <a:pt x="133011" y="155033"/>
                  </a:lnTo>
                  <a:lnTo>
                    <a:pt x="133362" y="154939"/>
                  </a:lnTo>
                  <a:lnTo>
                    <a:pt x="133724" y="154950"/>
                  </a:lnTo>
                  <a:lnTo>
                    <a:pt x="134223" y="155252"/>
                  </a:lnTo>
                  <a:lnTo>
                    <a:pt x="134279" y="155773"/>
                  </a:lnTo>
                  <a:lnTo>
                    <a:pt x="134517" y="156216"/>
                  </a:lnTo>
                  <a:lnTo>
                    <a:pt x="135042" y="157899"/>
                  </a:lnTo>
                  <a:lnTo>
                    <a:pt x="135425" y="158215"/>
                  </a:lnTo>
                  <a:lnTo>
                    <a:pt x="138551" y="158222"/>
                  </a:lnTo>
                  <a:lnTo>
                    <a:pt x="139649" y="159309"/>
                  </a:lnTo>
                  <a:lnTo>
                    <a:pt x="140687" y="159332"/>
                  </a:lnTo>
                  <a:lnTo>
                    <a:pt x="142551" y="159706"/>
                  </a:lnTo>
                  <a:lnTo>
                    <a:pt x="142518" y="156359"/>
                  </a:lnTo>
                  <a:lnTo>
                    <a:pt x="142593" y="154057"/>
                  </a:lnTo>
                  <a:lnTo>
                    <a:pt x="141877" y="154031"/>
                  </a:lnTo>
                  <a:lnTo>
                    <a:pt x="141779" y="153644"/>
                  </a:lnTo>
                  <a:lnTo>
                    <a:pt x="141915" y="153320"/>
                  </a:lnTo>
                  <a:lnTo>
                    <a:pt x="141821" y="152892"/>
                  </a:lnTo>
                  <a:lnTo>
                    <a:pt x="141370" y="152857"/>
                  </a:lnTo>
                  <a:lnTo>
                    <a:pt x="141391" y="154037"/>
                  </a:lnTo>
                  <a:lnTo>
                    <a:pt x="139303" y="154023"/>
                  </a:lnTo>
                  <a:lnTo>
                    <a:pt x="138986" y="153371"/>
                  </a:lnTo>
                  <a:lnTo>
                    <a:pt x="138967" y="152225"/>
                  </a:lnTo>
                  <a:lnTo>
                    <a:pt x="138956" y="149879"/>
                  </a:lnTo>
                  <a:lnTo>
                    <a:pt x="140769" y="149928"/>
                  </a:lnTo>
                  <a:lnTo>
                    <a:pt x="140754" y="148733"/>
                  </a:lnTo>
                  <a:lnTo>
                    <a:pt x="141928" y="148696"/>
                  </a:lnTo>
                  <a:lnTo>
                    <a:pt x="142027" y="148205"/>
                  </a:lnTo>
                  <a:lnTo>
                    <a:pt x="141675" y="148134"/>
                  </a:lnTo>
                  <a:lnTo>
                    <a:pt x="141585" y="147959"/>
                  </a:lnTo>
                  <a:lnTo>
                    <a:pt x="141967" y="147114"/>
                  </a:lnTo>
                  <a:lnTo>
                    <a:pt x="142382" y="146846"/>
                  </a:lnTo>
                  <a:lnTo>
                    <a:pt x="142513" y="145854"/>
                  </a:lnTo>
                  <a:lnTo>
                    <a:pt x="142464" y="142693"/>
                  </a:lnTo>
                  <a:lnTo>
                    <a:pt x="142192" y="142902"/>
                  </a:lnTo>
                  <a:lnTo>
                    <a:pt x="141666" y="142995"/>
                  </a:lnTo>
                  <a:lnTo>
                    <a:pt x="141693" y="142622"/>
                  </a:lnTo>
                  <a:lnTo>
                    <a:pt x="141635" y="142153"/>
                  </a:lnTo>
                  <a:lnTo>
                    <a:pt x="140061" y="142145"/>
                  </a:lnTo>
                  <a:lnTo>
                    <a:pt x="140034" y="140958"/>
                  </a:lnTo>
                  <a:lnTo>
                    <a:pt x="137631" y="140924"/>
                  </a:lnTo>
                  <a:lnTo>
                    <a:pt x="137627" y="137339"/>
                  </a:lnTo>
                  <a:lnTo>
                    <a:pt x="140039" y="137384"/>
                  </a:lnTo>
                  <a:lnTo>
                    <a:pt x="140036" y="133810"/>
                  </a:lnTo>
                  <a:lnTo>
                    <a:pt x="137624" y="133776"/>
                  </a:lnTo>
                  <a:lnTo>
                    <a:pt x="137626" y="132076"/>
                  </a:lnTo>
                  <a:lnTo>
                    <a:pt x="140034" y="131532"/>
                  </a:lnTo>
                  <a:lnTo>
                    <a:pt x="140033" y="127998"/>
                  </a:lnTo>
                  <a:lnTo>
                    <a:pt x="139924" y="126647"/>
                  </a:lnTo>
                  <a:lnTo>
                    <a:pt x="135085" y="126558"/>
                  </a:lnTo>
                  <a:lnTo>
                    <a:pt x="135092" y="124154"/>
                  </a:lnTo>
                  <a:lnTo>
                    <a:pt x="132629" y="124140"/>
                  </a:lnTo>
                  <a:lnTo>
                    <a:pt x="132625" y="115745"/>
                  </a:lnTo>
                  <a:lnTo>
                    <a:pt x="132636" y="113534"/>
                  </a:lnTo>
                  <a:lnTo>
                    <a:pt x="132178" y="113525"/>
                  </a:lnTo>
                  <a:lnTo>
                    <a:pt x="130155" y="113506"/>
                  </a:lnTo>
                  <a:lnTo>
                    <a:pt x="130109" y="112288"/>
                  </a:lnTo>
                  <a:lnTo>
                    <a:pt x="129104" y="112290"/>
                  </a:lnTo>
                  <a:lnTo>
                    <a:pt x="129109" y="112877"/>
                  </a:lnTo>
                  <a:lnTo>
                    <a:pt x="128234" y="112878"/>
                  </a:lnTo>
                  <a:lnTo>
                    <a:pt x="128231" y="112660"/>
                  </a:lnTo>
                  <a:lnTo>
                    <a:pt x="127799" y="112738"/>
                  </a:lnTo>
                  <a:lnTo>
                    <a:pt x="127400" y="113432"/>
                  </a:lnTo>
                  <a:lnTo>
                    <a:pt x="126462" y="113378"/>
                  </a:lnTo>
                  <a:lnTo>
                    <a:pt x="126444" y="112006"/>
                  </a:lnTo>
                  <a:lnTo>
                    <a:pt x="126277" y="112131"/>
                  </a:lnTo>
                  <a:lnTo>
                    <a:pt x="125595" y="112004"/>
                  </a:lnTo>
                  <a:lnTo>
                    <a:pt x="125364" y="111483"/>
                  </a:lnTo>
                  <a:lnTo>
                    <a:pt x="124978" y="110927"/>
                  </a:lnTo>
                  <a:lnTo>
                    <a:pt x="124629" y="110909"/>
                  </a:lnTo>
                  <a:lnTo>
                    <a:pt x="123440" y="110845"/>
                  </a:lnTo>
                  <a:lnTo>
                    <a:pt x="123451" y="112630"/>
                  </a:lnTo>
                  <a:lnTo>
                    <a:pt x="122871" y="112632"/>
                  </a:lnTo>
                  <a:lnTo>
                    <a:pt x="122908" y="117997"/>
                  </a:lnTo>
                  <a:lnTo>
                    <a:pt x="119555" y="117795"/>
                  </a:lnTo>
                  <a:lnTo>
                    <a:pt x="119322" y="119102"/>
                  </a:lnTo>
                  <a:lnTo>
                    <a:pt x="119024" y="119136"/>
                  </a:lnTo>
                  <a:lnTo>
                    <a:pt x="118536" y="119047"/>
                  </a:lnTo>
                  <a:lnTo>
                    <a:pt x="118600" y="118808"/>
                  </a:lnTo>
                  <a:lnTo>
                    <a:pt x="117593" y="117979"/>
                  </a:lnTo>
                  <a:lnTo>
                    <a:pt x="117335" y="117856"/>
                  </a:lnTo>
                  <a:lnTo>
                    <a:pt x="117108" y="117990"/>
                  </a:lnTo>
                  <a:lnTo>
                    <a:pt x="117063" y="118176"/>
                  </a:lnTo>
                  <a:lnTo>
                    <a:pt x="116326" y="117969"/>
                  </a:lnTo>
                  <a:lnTo>
                    <a:pt x="116400" y="117037"/>
                  </a:lnTo>
                  <a:lnTo>
                    <a:pt x="116565" y="117022"/>
                  </a:lnTo>
                  <a:lnTo>
                    <a:pt x="116555" y="116572"/>
                  </a:lnTo>
                  <a:lnTo>
                    <a:pt x="115486" y="115109"/>
                  </a:lnTo>
                  <a:lnTo>
                    <a:pt x="114861" y="113855"/>
                  </a:lnTo>
                  <a:lnTo>
                    <a:pt x="114614" y="113662"/>
                  </a:lnTo>
                  <a:lnTo>
                    <a:pt x="114674" y="112954"/>
                  </a:lnTo>
                  <a:lnTo>
                    <a:pt x="114789" y="112715"/>
                  </a:lnTo>
                  <a:lnTo>
                    <a:pt x="113779" y="112685"/>
                  </a:lnTo>
                  <a:lnTo>
                    <a:pt x="114483" y="111881"/>
                  </a:lnTo>
                  <a:lnTo>
                    <a:pt x="114624" y="111417"/>
                  </a:lnTo>
                  <a:lnTo>
                    <a:pt x="114734" y="110642"/>
                  </a:lnTo>
                  <a:lnTo>
                    <a:pt x="114665" y="110486"/>
                  </a:lnTo>
                  <a:lnTo>
                    <a:pt x="114373" y="110345"/>
                  </a:lnTo>
                  <a:lnTo>
                    <a:pt x="112487" y="110259"/>
                  </a:lnTo>
                  <a:lnTo>
                    <a:pt x="112460" y="107876"/>
                  </a:lnTo>
                  <a:lnTo>
                    <a:pt x="113191" y="107912"/>
                  </a:lnTo>
                  <a:lnTo>
                    <a:pt x="113178" y="106719"/>
                  </a:lnTo>
                  <a:lnTo>
                    <a:pt x="113644" y="106437"/>
                  </a:lnTo>
                  <a:lnTo>
                    <a:pt x="113583" y="105945"/>
                  </a:lnTo>
                  <a:lnTo>
                    <a:pt x="113362" y="105484"/>
                  </a:lnTo>
                  <a:lnTo>
                    <a:pt x="112732" y="105484"/>
                  </a:lnTo>
                  <a:lnTo>
                    <a:pt x="112718" y="104653"/>
                  </a:lnTo>
                  <a:lnTo>
                    <a:pt x="112782" y="104363"/>
                  </a:lnTo>
                  <a:lnTo>
                    <a:pt x="112901" y="104070"/>
                  </a:lnTo>
                  <a:lnTo>
                    <a:pt x="113331" y="103794"/>
                  </a:lnTo>
                  <a:lnTo>
                    <a:pt x="113411" y="103541"/>
                  </a:lnTo>
                  <a:lnTo>
                    <a:pt x="113288" y="103118"/>
                  </a:lnTo>
                  <a:lnTo>
                    <a:pt x="112461" y="103086"/>
                  </a:lnTo>
                  <a:lnTo>
                    <a:pt x="112467" y="100689"/>
                  </a:lnTo>
                  <a:lnTo>
                    <a:pt x="114880" y="100793"/>
                  </a:lnTo>
                  <a:lnTo>
                    <a:pt x="114886" y="98384"/>
                  </a:lnTo>
                  <a:lnTo>
                    <a:pt x="114150" y="98367"/>
                  </a:lnTo>
                  <a:lnTo>
                    <a:pt x="112446" y="98347"/>
                  </a:lnTo>
                  <a:lnTo>
                    <a:pt x="111314" y="98306"/>
                  </a:lnTo>
                  <a:lnTo>
                    <a:pt x="110786" y="98296"/>
                  </a:lnTo>
                  <a:lnTo>
                    <a:pt x="102585" y="98089"/>
                  </a:lnTo>
                  <a:lnTo>
                    <a:pt x="102619" y="95707"/>
                  </a:lnTo>
                  <a:lnTo>
                    <a:pt x="98446" y="95630"/>
                  </a:lnTo>
                  <a:lnTo>
                    <a:pt x="98430" y="100395"/>
                  </a:lnTo>
                  <a:lnTo>
                    <a:pt x="96013" y="100361"/>
                  </a:lnTo>
                  <a:lnTo>
                    <a:pt x="96001" y="100960"/>
                  </a:lnTo>
                  <a:lnTo>
                    <a:pt x="94219" y="100922"/>
                  </a:lnTo>
                  <a:lnTo>
                    <a:pt x="94215" y="101510"/>
                  </a:lnTo>
                  <a:lnTo>
                    <a:pt x="93027" y="101473"/>
                  </a:lnTo>
                  <a:lnTo>
                    <a:pt x="91868" y="102734"/>
                  </a:lnTo>
                  <a:lnTo>
                    <a:pt x="91648" y="103106"/>
                  </a:lnTo>
                  <a:lnTo>
                    <a:pt x="91553" y="103635"/>
                  </a:lnTo>
                  <a:lnTo>
                    <a:pt x="91380" y="103802"/>
                  </a:lnTo>
                  <a:lnTo>
                    <a:pt x="88021" y="103658"/>
                  </a:lnTo>
                  <a:lnTo>
                    <a:pt x="87573" y="103866"/>
                  </a:lnTo>
                  <a:lnTo>
                    <a:pt x="87205" y="103691"/>
                  </a:lnTo>
                  <a:lnTo>
                    <a:pt x="86974" y="102649"/>
                  </a:lnTo>
                  <a:lnTo>
                    <a:pt x="86936" y="101885"/>
                  </a:lnTo>
                  <a:lnTo>
                    <a:pt x="86547" y="101803"/>
                  </a:lnTo>
                  <a:lnTo>
                    <a:pt x="86508" y="103784"/>
                  </a:lnTo>
                  <a:lnTo>
                    <a:pt x="85693" y="104273"/>
                  </a:lnTo>
                  <a:lnTo>
                    <a:pt x="85488" y="104286"/>
                  </a:lnTo>
                  <a:lnTo>
                    <a:pt x="84705" y="104097"/>
                  </a:lnTo>
                  <a:lnTo>
                    <a:pt x="84681" y="105423"/>
                  </a:lnTo>
                  <a:lnTo>
                    <a:pt x="84075" y="105416"/>
                  </a:lnTo>
                  <a:lnTo>
                    <a:pt x="84048" y="104843"/>
                  </a:lnTo>
                  <a:lnTo>
                    <a:pt x="82899" y="104813"/>
                  </a:lnTo>
                  <a:lnTo>
                    <a:pt x="82880" y="103655"/>
                  </a:lnTo>
                  <a:lnTo>
                    <a:pt x="81686" y="103630"/>
                  </a:lnTo>
                  <a:lnTo>
                    <a:pt x="81686" y="103060"/>
                  </a:lnTo>
                  <a:lnTo>
                    <a:pt x="80905" y="103072"/>
                  </a:lnTo>
                  <a:lnTo>
                    <a:pt x="80425" y="103575"/>
                  </a:lnTo>
                  <a:lnTo>
                    <a:pt x="80405" y="104327"/>
                  </a:lnTo>
                  <a:lnTo>
                    <a:pt x="79673" y="104656"/>
                  </a:lnTo>
                  <a:lnTo>
                    <a:pt x="79468" y="104614"/>
                  </a:lnTo>
                  <a:lnTo>
                    <a:pt x="78968" y="104799"/>
                  </a:lnTo>
                  <a:lnTo>
                    <a:pt x="81659" y="104870"/>
                  </a:lnTo>
                  <a:lnTo>
                    <a:pt x="81631" y="106415"/>
                  </a:lnTo>
                  <a:lnTo>
                    <a:pt x="79831" y="106563"/>
                  </a:lnTo>
                  <a:lnTo>
                    <a:pt x="79766" y="108469"/>
                  </a:lnTo>
                  <a:lnTo>
                    <a:pt x="79182" y="108525"/>
                  </a:lnTo>
                  <a:lnTo>
                    <a:pt x="78890" y="109247"/>
                  </a:lnTo>
                  <a:lnTo>
                    <a:pt x="78318" y="109105"/>
                  </a:lnTo>
                  <a:lnTo>
                    <a:pt x="74321" y="109152"/>
                  </a:lnTo>
                  <a:lnTo>
                    <a:pt x="74303" y="108443"/>
                  </a:lnTo>
                  <a:lnTo>
                    <a:pt x="74380" y="107484"/>
                  </a:lnTo>
                  <a:lnTo>
                    <a:pt x="73705" y="107324"/>
                  </a:lnTo>
                  <a:lnTo>
                    <a:pt x="72765" y="107313"/>
                  </a:lnTo>
                  <a:lnTo>
                    <a:pt x="72381" y="107185"/>
                  </a:lnTo>
                  <a:lnTo>
                    <a:pt x="72400" y="106081"/>
                  </a:lnTo>
                  <a:lnTo>
                    <a:pt x="72544" y="105456"/>
                  </a:lnTo>
                  <a:lnTo>
                    <a:pt x="72552" y="104939"/>
                  </a:lnTo>
                  <a:lnTo>
                    <a:pt x="69391" y="105051"/>
                  </a:lnTo>
                  <a:lnTo>
                    <a:pt x="69356" y="106903"/>
                  </a:lnTo>
                  <a:lnTo>
                    <a:pt x="66937" y="106905"/>
                  </a:lnTo>
                  <a:lnTo>
                    <a:pt x="66954" y="105834"/>
                  </a:lnTo>
                  <a:lnTo>
                    <a:pt x="67632" y="104981"/>
                  </a:lnTo>
                  <a:lnTo>
                    <a:pt x="69417" y="103136"/>
                  </a:lnTo>
                  <a:lnTo>
                    <a:pt x="69428" y="101953"/>
                  </a:lnTo>
                  <a:lnTo>
                    <a:pt x="69189" y="101841"/>
                  </a:lnTo>
                  <a:lnTo>
                    <a:pt x="68197" y="102020"/>
                  </a:lnTo>
                  <a:lnTo>
                    <a:pt x="68151" y="101339"/>
                  </a:lnTo>
                  <a:lnTo>
                    <a:pt x="69204" y="100225"/>
                  </a:lnTo>
                  <a:lnTo>
                    <a:pt x="69951" y="99555"/>
                  </a:lnTo>
                  <a:lnTo>
                    <a:pt x="69723" y="99187"/>
                  </a:lnTo>
                  <a:lnTo>
                    <a:pt x="69287" y="98718"/>
                  </a:lnTo>
                  <a:lnTo>
                    <a:pt x="68745" y="98681"/>
                  </a:lnTo>
                  <a:lnTo>
                    <a:pt x="67733" y="99407"/>
                  </a:lnTo>
                  <a:lnTo>
                    <a:pt x="67604" y="99254"/>
                  </a:lnTo>
                  <a:lnTo>
                    <a:pt x="67376" y="99165"/>
                  </a:lnTo>
                  <a:lnTo>
                    <a:pt x="66899" y="99337"/>
                  </a:lnTo>
                  <a:lnTo>
                    <a:pt x="66311" y="99817"/>
                  </a:lnTo>
                  <a:lnTo>
                    <a:pt x="65868" y="100569"/>
                  </a:lnTo>
                  <a:lnTo>
                    <a:pt x="65781" y="100893"/>
                  </a:lnTo>
                  <a:lnTo>
                    <a:pt x="65767" y="102687"/>
                  </a:lnTo>
                  <a:lnTo>
                    <a:pt x="63327" y="102739"/>
                  </a:lnTo>
                  <a:lnTo>
                    <a:pt x="63349" y="99473"/>
                  </a:lnTo>
                  <a:lnTo>
                    <a:pt x="63120" y="99329"/>
                  </a:lnTo>
                  <a:lnTo>
                    <a:pt x="62347" y="99351"/>
                  </a:lnTo>
                  <a:lnTo>
                    <a:pt x="62116" y="99177"/>
                  </a:lnTo>
                  <a:lnTo>
                    <a:pt x="63352" y="99143"/>
                  </a:lnTo>
                  <a:lnTo>
                    <a:pt x="63489" y="98592"/>
                  </a:lnTo>
                  <a:lnTo>
                    <a:pt x="64069" y="97990"/>
                  </a:lnTo>
                  <a:lnTo>
                    <a:pt x="60914" y="98122"/>
                  </a:lnTo>
                  <a:lnTo>
                    <a:pt x="60930" y="96953"/>
                  </a:lnTo>
                  <a:lnTo>
                    <a:pt x="59743" y="97002"/>
                  </a:lnTo>
                  <a:lnTo>
                    <a:pt x="59747" y="95788"/>
                  </a:lnTo>
                  <a:lnTo>
                    <a:pt x="57232" y="95743"/>
                  </a:lnTo>
                  <a:lnTo>
                    <a:pt x="57266" y="91161"/>
                  </a:lnTo>
                  <a:lnTo>
                    <a:pt x="53658" y="91169"/>
                  </a:lnTo>
                  <a:lnTo>
                    <a:pt x="53672" y="88839"/>
                  </a:lnTo>
                  <a:lnTo>
                    <a:pt x="53346" y="88597"/>
                  </a:lnTo>
                  <a:lnTo>
                    <a:pt x="53198" y="88750"/>
                  </a:lnTo>
                  <a:lnTo>
                    <a:pt x="52853" y="88873"/>
                  </a:lnTo>
                  <a:lnTo>
                    <a:pt x="52374" y="88430"/>
                  </a:lnTo>
                  <a:lnTo>
                    <a:pt x="52340" y="88099"/>
                  </a:lnTo>
                  <a:lnTo>
                    <a:pt x="52287" y="87675"/>
                  </a:lnTo>
                  <a:lnTo>
                    <a:pt x="51505" y="87269"/>
                  </a:lnTo>
                  <a:lnTo>
                    <a:pt x="50829" y="87374"/>
                  </a:lnTo>
                  <a:lnTo>
                    <a:pt x="49899" y="87795"/>
                  </a:lnTo>
                  <a:lnTo>
                    <a:pt x="49441" y="88644"/>
                  </a:lnTo>
                  <a:lnTo>
                    <a:pt x="48465" y="89657"/>
                  </a:lnTo>
                  <a:lnTo>
                    <a:pt x="48151" y="89679"/>
                  </a:lnTo>
                  <a:lnTo>
                    <a:pt x="47614" y="90382"/>
                  </a:lnTo>
                  <a:lnTo>
                    <a:pt x="47622" y="91722"/>
                  </a:lnTo>
                  <a:lnTo>
                    <a:pt x="45973" y="91751"/>
                  </a:lnTo>
                  <a:lnTo>
                    <a:pt x="45964" y="93418"/>
                  </a:lnTo>
                  <a:lnTo>
                    <a:pt x="44989" y="93485"/>
                  </a:lnTo>
                  <a:lnTo>
                    <a:pt x="44048" y="93079"/>
                  </a:lnTo>
                  <a:lnTo>
                    <a:pt x="43251" y="92840"/>
                  </a:lnTo>
                  <a:lnTo>
                    <a:pt x="42800" y="93436"/>
                  </a:lnTo>
                  <a:lnTo>
                    <a:pt x="41389" y="93387"/>
                  </a:lnTo>
                  <a:lnTo>
                    <a:pt x="41374" y="94166"/>
                  </a:lnTo>
                  <a:lnTo>
                    <a:pt x="41791" y="94414"/>
                  </a:lnTo>
                  <a:lnTo>
                    <a:pt x="42261" y="94589"/>
                  </a:lnTo>
                  <a:lnTo>
                    <a:pt x="42394" y="94575"/>
                  </a:lnTo>
                  <a:lnTo>
                    <a:pt x="42906" y="94381"/>
                  </a:lnTo>
                  <a:lnTo>
                    <a:pt x="43008" y="94243"/>
                  </a:lnTo>
                  <a:lnTo>
                    <a:pt x="43118" y="94962"/>
                  </a:lnTo>
                  <a:lnTo>
                    <a:pt x="42985" y="95829"/>
                  </a:lnTo>
                  <a:lnTo>
                    <a:pt x="43000" y="96536"/>
                  </a:lnTo>
                  <a:lnTo>
                    <a:pt x="42082" y="96502"/>
                  </a:lnTo>
                  <a:lnTo>
                    <a:pt x="41350" y="96461"/>
                  </a:lnTo>
                  <a:lnTo>
                    <a:pt x="41343" y="98274"/>
                  </a:lnTo>
                  <a:lnTo>
                    <a:pt x="39541" y="98307"/>
                  </a:lnTo>
                  <a:lnTo>
                    <a:pt x="39329" y="98322"/>
                  </a:lnTo>
                  <a:lnTo>
                    <a:pt x="38927" y="98974"/>
                  </a:lnTo>
                  <a:lnTo>
                    <a:pt x="38859" y="100221"/>
                  </a:lnTo>
                  <a:lnTo>
                    <a:pt x="38595" y="100637"/>
                  </a:lnTo>
                  <a:lnTo>
                    <a:pt x="36693" y="100650"/>
                  </a:lnTo>
                  <a:lnTo>
                    <a:pt x="37760" y="101140"/>
                  </a:lnTo>
                  <a:lnTo>
                    <a:pt x="37794" y="101654"/>
                  </a:lnTo>
                  <a:lnTo>
                    <a:pt x="37688" y="102078"/>
                  </a:lnTo>
                  <a:lnTo>
                    <a:pt x="37124" y="102542"/>
                  </a:lnTo>
                  <a:lnTo>
                    <a:pt x="37514" y="102997"/>
                  </a:lnTo>
                  <a:lnTo>
                    <a:pt x="38306" y="103496"/>
                  </a:lnTo>
                  <a:lnTo>
                    <a:pt x="38287" y="104899"/>
                  </a:lnTo>
                  <a:lnTo>
                    <a:pt x="37021" y="104936"/>
                  </a:lnTo>
                  <a:lnTo>
                    <a:pt x="37025" y="105502"/>
                  </a:lnTo>
                  <a:lnTo>
                    <a:pt x="35301" y="105529"/>
                  </a:lnTo>
                  <a:lnTo>
                    <a:pt x="35305" y="103724"/>
                  </a:lnTo>
                  <a:lnTo>
                    <a:pt x="32352" y="103766"/>
                  </a:lnTo>
                  <a:lnTo>
                    <a:pt x="32330" y="105560"/>
                  </a:lnTo>
                  <a:lnTo>
                    <a:pt x="30515" y="105592"/>
                  </a:lnTo>
                  <a:lnTo>
                    <a:pt x="30524" y="103248"/>
                  </a:lnTo>
                  <a:lnTo>
                    <a:pt x="28326" y="103243"/>
                  </a:lnTo>
                  <a:lnTo>
                    <a:pt x="28327" y="98941"/>
                  </a:lnTo>
                  <a:lnTo>
                    <a:pt x="27778" y="98486"/>
                  </a:lnTo>
                  <a:lnTo>
                    <a:pt x="25965" y="98456"/>
                  </a:lnTo>
                  <a:lnTo>
                    <a:pt x="25996" y="96205"/>
                  </a:lnTo>
                  <a:lnTo>
                    <a:pt x="25943" y="96067"/>
                  </a:lnTo>
                  <a:lnTo>
                    <a:pt x="21176" y="96008"/>
                  </a:lnTo>
                  <a:lnTo>
                    <a:pt x="20887" y="95425"/>
                  </a:lnTo>
                  <a:lnTo>
                    <a:pt x="20895" y="94597"/>
                  </a:lnTo>
                  <a:lnTo>
                    <a:pt x="20986" y="94378"/>
                  </a:lnTo>
                  <a:lnTo>
                    <a:pt x="21197" y="94178"/>
                  </a:lnTo>
                  <a:lnTo>
                    <a:pt x="21220" y="90637"/>
                  </a:lnTo>
                  <a:lnTo>
                    <a:pt x="21072" y="90366"/>
                  </a:lnTo>
                  <a:lnTo>
                    <a:pt x="20756" y="90292"/>
                  </a:lnTo>
                  <a:lnTo>
                    <a:pt x="20787" y="90790"/>
                  </a:lnTo>
                  <a:lnTo>
                    <a:pt x="20901" y="91047"/>
                  </a:lnTo>
                  <a:lnTo>
                    <a:pt x="20878" y="91341"/>
                  </a:lnTo>
                  <a:lnTo>
                    <a:pt x="20135" y="92908"/>
                  </a:lnTo>
                  <a:lnTo>
                    <a:pt x="19718" y="93511"/>
                  </a:lnTo>
                  <a:lnTo>
                    <a:pt x="19134" y="93690"/>
                  </a:lnTo>
                  <a:lnTo>
                    <a:pt x="18521" y="95019"/>
                  </a:lnTo>
                  <a:lnTo>
                    <a:pt x="18859" y="96239"/>
                  </a:lnTo>
                  <a:lnTo>
                    <a:pt x="18973" y="96459"/>
                  </a:lnTo>
                  <a:lnTo>
                    <a:pt x="19034" y="97091"/>
                  </a:lnTo>
                  <a:lnTo>
                    <a:pt x="18894" y="98439"/>
                  </a:lnTo>
                  <a:lnTo>
                    <a:pt x="18803" y="98681"/>
                  </a:lnTo>
                  <a:lnTo>
                    <a:pt x="18473" y="98889"/>
                  </a:lnTo>
                  <a:lnTo>
                    <a:pt x="18280" y="99105"/>
                  </a:lnTo>
                  <a:lnTo>
                    <a:pt x="17716" y="100557"/>
                  </a:lnTo>
                  <a:lnTo>
                    <a:pt x="17682" y="101424"/>
                  </a:lnTo>
                  <a:lnTo>
                    <a:pt x="17046" y="101886"/>
                  </a:lnTo>
                  <a:lnTo>
                    <a:pt x="16345" y="102553"/>
                  </a:lnTo>
                  <a:lnTo>
                    <a:pt x="15813" y="103449"/>
                  </a:lnTo>
                  <a:lnTo>
                    <a:pt x="15502" y="104163"/>
                  </a:lnTo>
                  <a:lnTo>
                    <a:pt x="15835" y="104533"/>
                  </a:lnTo>
                  <a:lnTo>
                    <a:pt x="15330" y="104797"/>
                  </a:lnTo>
                  <a:lnTo>
                    <a:pt x="15135" y="104814"/>
                  </a:lnTo>
                  <a:lnTo>
                    <a:pt x="15107" y="105076"/>
                  </a:lnTo>
                  <a:lnTo>
                    <a:pt x="14993" y="105262"/>
                  </a:lnTo>
                  <a:lnTo>
                    <a:pt x="13712" y="105503"/>
                  </a:lnTo>
                  <a:lnTo>
                    <a:pt x="13489" y="105350"/>
                  </a:lnTo>
                  <a:lnTo>
                    <a:pt x="13414" y="105046"/>
                  </a:lnTo>
                  <a:lnTo>
                    <a:pt x="13628" y="104988"/>
                  </a:lnTo>
                  <a:lnTo>
                    <a:pt x="14050" y="104654"/>
                  </a:lnTo>
                  <a:lnTo>
                    <a:pt x="14052" y="104507"/>
                  </a:lnTo>
                  <a:lnTo>
                    <a:pt x="13887" y="104207"/>
                  </a:lnTo>
                  <a:lnTo>
                    <a:pt x="12272" y="104360"/>
                  </a:lnTo>
                  <a:lnTo>
                    <a:pt x="11802" y="104643"/>
                  </a:lnTo>
                  <a:lnTo>
                    <a:pt x="11526" y="104907"/>
                  </a:lnTo>
                  <a:lnTo>
                    <a:pt x="11499" y="105655"/>
                  </a:lnTo>
                  <a:lnTo>
                    <a:pt x="11673" y="106057"/>
                  </a:lnTo>
                  <a:lnTo>
                    <a:pt x="11688" y="106753"/>
                  </a:lnTo>
                  <a:lnTo>
                    <a:pt x="11165" y="106626"/>
                  </a:lnTo>
                  <a:lnTo>
                    <a:pt x="10085" y="107292"/>
                  </a:lnTo>
                  <a:lnTo>
                    <a:pt x="9926" y="107635"/>
                  </a:lnTo>
                  <a:lnTo>
                    <a:pt x="9729" y="108453"/>
                  </a:lnTo>
                  <a:lnTo>
                    <a:pt x="9979" y="108654"/>
                  </a:lnTo>
                  <a:lnTo>
                    <a:pt x="10283" y="108675"/>
                  </a:lnTo>
                  <a:lnTo>
                    <a:pt x="10415" y="109027"/>
                  </a:lnTo>
                  <a:lnTo>
                    <a:pt x="10426" y="109265"/>
                  </a:lnTo>
                  <a:lnTo>
                    <a:pt x="10062" y="110035"/>
                  </a:lnTo>
                  <a:lnTo>
                    <a:pt x="9646" y="110050"/>
                  </a:lnTo>
                  <a:lnTo>
                    <a:pt x="9494" y="110296"/>
                  </a:lnTo>
                  <a:lnTo>
                    <a:pt x="9494" y="112201"/>
                  </a:lnTo>
                  <a:lnTo>
                    <a:pt x="10739" y="112370"/>
                  </a:lnTo>
                  <a:lnTo>
                    <a:pt x="7838" y="112268"/>
                  </a:lnTo>
                  <a:lnTo>
                    <a:pt x="7839" y="113057"/>
                  </a:lnTo>
                  <a:lnTo>
                    <a:pt x="7975" y="113355"/>
                  </a:lnTo>
                  <a:lnTo>
                    <a:pt x="7725" y="113816"/>
                  </a:lnTo>
                  <a:lnTo>
                    <a:pt x="7438" y="114702"/>
                  </a:lnTo>
                  <a:lnTo>
                    <a:pt x="7737" y="115625"/>
                  </a:lnTo>
                  <a:lnTo>
                    <a:pt x="7991" y="115669"/>
                  </a:lnTo>
                  <a:lnTo>
                    <a:pt x="7658" y="116053"/>
                  </a:lnTo>
                  <a:lnTo>
                    <a:pt x="7003" y="116425"/>
                  </a:lnTo>
                  <a:lnTo>
                    <a:pt x="6935" y="116581"/>
                  </a:lnTo>
                  <a:lnTo>
                    <a:pt x="7075" y="116827"/>
                  </a:lnTo>
                  <a:lnTo>
                    <a:pt x="7094" y="116995"/>
                  </a:lnTo>
                  <a:lnTo>
                    <a:pt x="6908" y="117195"/>
                  </a:lnTo>
                  <a:lnTo>
                    <a:pt x="6673" y="117262"/>
                  </a:lnTo>
                  <a:lnTo>
                    <a:pt x="5419" y="117150"/>
                  </a:lnTo>
                  <a:lnTo>
                    <a:pt x="5122" y="116463"/>
                  </a:lnTo>
                  <a:lnTo>
                    <a:pt x="4946" y="116362"/>
                  </a:lnTo>
                  <a:lnTo>
                    <a:pt x="3994" y="116290"/>
                  </a:lnTo>
                  <a:lnTo>
                    <a:pt x="3576" y="115879"/>
                  </a:lnTo>
                  <a:lnTo>
                    <a:pt x="3463" y="115455"/>
                  </a:lnTo>
                  <a:lnTo>
                    <a:pt x="2933" y="115179"/>
                  </a:lnTo>
                  <a:lnTo>
                    <a:pt x="2834" y="114662"/>
                  </a:lnTo>
                  <a:lnTo>
                    <a:pt x="2890" y="114044"/>
                  </a:lnTo>
                  <a:lnTo>
                    <a:pt x="3121" y="113869"/>
                  </a:lnTo>
                  <a:lnTo>
                    <a:pt x="3269" y="113140"/>
                  </a:lnTo>
                  <a:lnTo>
                    <a:pt x="3242" y="112876"/>
                  </a:lnTo>
                  <a:lnTo>
                    <a:pt x="2965" y="112585"/>
                  </a:lnTo>
                  <a:lnTo>
                    <a:pt x="2285" y="112287"/>
                  </a:lnTo>
                  <a:lnTo>
                    <a:pt x="2291" y="111187"/>
                  </a:lnTo>
                  <a:lnTo>
                    <a:pt x="2381" y="110967"/>
                  </a:lnTo>
                  <a:lnTo>
                    <a:pt x="2658" y="110762"/>
                  </a:lnTo>
                  <a:lnTo>
                    <a:pt x="3555" y="110580"/>
                  </a:lnTo>
                  <a:lnTo>
                    <a:pt x="3726" y="109850"/>
                  </a:lnTo>
                  <a:lnTo>
                    <a:pt x="4168" y="109362"/>
                  </a:lnTo>
                  <a:lnTo>
                    <a:pt x="4447" y="108932"/>
                  </a:lnTo>
                  <a:lnTo>
                    <a:pt x="2448" y="108835"/>
                  </a:lnTo>
                  <a:lnTo>
                    <a:pt x="2297" y="108701"/>
                  </a:lnTo>
                  <a:lnTo>
                    <a:pt x="2342" y="99332"/>
                  </a:lnTo>
                  <a:lnTo>
                    <a:pt x="3547" y="99395"/>
                  </a:lnTo>
                  <a:lnTo>
                    <a:pt x="3546" y="96797"/>
                  </a:lnTo>
                  <a:lnTo>
                    <a:pt x="4491" y="96759"/>
                  </a:lnTo>
                  <a:lnTo>
                    <a:pt x="5344" y="96625"/>
                  </a:lnTo>
                  <a:lnTo>
                    <a:pt x="6163" y="96450"/>
                  </a:lnTo>
                  <a:lnTo>
                    <a:pt x="6307" y="96324"/>
                  </a:lnTo>
                  <a:lnTo>
                    <a:pt x="5636" y="96078"/>
                  </a:lnTo>
                  <a:lnTo>
                    <a:pt x="4900" y="95933"/>
                  </a:lnTo>
                  <a:lnTo>
                    <a:pt x="4133" y="96086"/>
                  </a:lnTo>
                  <a:lnTo>
                    <a:pt x="4045" y="95887"/>
                  </a:lnTo>
                  <a:lnTo>
                    <a:pt x="7139" y="94490"/>
                  </a:lnTo>
                  <a:lnTo>
                    <a:pt x="7130" y="93108"/>
                  </a:lnTo>
                  <a:lnTo>
                    <a:pt x="9671" y="93257"/>
                  </a:lnTo>
                  <a:lnTo>
                    <a:pt x="10251" y="93052"/>
                  </a:lnTo>
                  <a:lnTo>
                    <a:pt x="10236" y="91980"/>
                  </a:lnTo>
                  <a:lnTo>
                    <a:pt x="10111" y="91002"/>
                  </a:lnTo>
                  <a:lnTo>
                    <a:pt x="7122" y="92208"/>
                  </a:lnTo>
                  <a:lnTo>
                    <a:pt x="3790" y="93668"/>
                  </a:lnTo>
                  <a:lnTo>
                    <a:pt x="4640" y="89659"/>
                  </a:lnTo>
                  <a:lnTo>
                    <a:pt x="4640" y="89372"/>
                  </a:lnTo>
                  <a:lnTo>
                    <a:pt x="4458" y="89115"/>
                  </a:lnTo>
                  <a:lnTo>
                    <a:pt x="4021" y="88855"/>
                  </a:lnTo>
                  <a:lnTo>
                    <a:pt x="3748" y="88539"/>
                  </a:lnTo>
                  <a:lnTo>
                    <a:pt x="3755" y="87865"/>
                  </a:lnTo>
                  <a:lnTo>
                    <a:pt x="3467" y="87620"/>
                  </a:lnTo>
                  <a:lnTo>
                    <a:pt x="2696" y="87296"/>
                  </a:lnTo>
                  <a:lnTo>
                    <a:pt x="2332" y="86991"/>
                  </a:lnTo>
                  <a:lnTo>
                    <a:pt x="2213" y="85737"/>
                  </a:lnTo>
                  <a:lnTo>
                    <a:pt x="846" y="84171"/>
                  </a:lnTo>
                  <a:lnTo>
                    <a:pt x="569" y="83704"/>
                  </a:lnTo>
                  <a:lnTo>
                    <a:pt x="981" y="83053"/>
                  </a:lnTo>
                  <a:lnTo>
                    <a:pt x="693" y="82048"/>
                  </a:lnTo>
                  <a:lnTo>
                    <a:pt x="370" y="81836"/>
                  </a:lnTo>
                  <a:lnTo>
                    <a:pt x="340" y="81490"/>
                  </a:lnTo>
                  <a:lnTo>
                    <a:pt x="525" y="80530"/>
                  </a:lnTo>
                  <a:lnTo>
                    <a:pt x="794" y="80254"/>
                  </a:lnTo>
                  <a:lnTo>
                    <a:pt x="881" y="79618"/>
                  </a:lnTo>
                  <a:lnTo>
                    <a:pt x="726" y="79532"/>
                  </a:lnTo>
                  <a:lnTo>
                    <a:pt x="422" y="79425"/>
                  </a:lnTo>
                  <a:lnTo>
                    <a:pt x="410" y="79040"/>
                  </a:lnTo>
                  <a:lnTo>
                    <a:pt x="0" y="78442"/>
                  </a:lnTo>
                  <a:lnTo>
                    <a:pt x="3" y="78022"/>
                  </a:lnTo>
                  <a:lnTo>
                    <a:pt x="360" y="77523"/>
                  </a:lnTo>
                  <a:lnTo>
                    <a:pt x="781" y="76737"/>
                  </a:lnTo>
                  <a:lnTo>
                    <a:pt x="735" y="75919"/>
                  </a:lnTo>
                  <a:lnTo>
                    <a:pt x="1544" y="75483"/>
                  </a:lnTo>
                  <a:lnTo>
                    <a:pt x="2569" y="74757"/>
                  </a:lnTo>
                  <a:lnTo>
                    <a:pt x="2193" y="74593"/>
                  </a:lnTo>
                  <a:lnTo>
                    <a:pt x="1592" y="73987"/>
                  </a:lnTo>
                  <a:lnTo>
                    <a:pt x="1569" y="73660"/>
                  </a:lnTo>
                  <a:lnTo>
                    <a:pt x="1729" y="73607"/>
                  </a:lnTo>
                  <a:lnTo>
                    <a:pt x="1697" y="72290"/>
                  </a:lnTo>
                  <a:lnTo>
                    <a:pt x="1549" y="72212"/>
                  </a:lnTo>
                  <a:lnTo>
                    <a:pt x="1541" y="71055"/>
                  </a:lnTo>
                  <a:lnTo>
                    <a:pt x="4566" y="71087"/>
                  </a:lnTo>
                  <a:lnTo>
                    <a:pt x="4574" y="72266"/>
                  </a:lnTo>
                  <a:lnTo>
                    <a:pt x="6975" y="72273"/>
                  </a:lnTo>
                  <a:lnTo>
                    <a:pt x="6999" y="74588"/>
                  </a:lnTo>
                  <a:lnTo>
                    <a:pt x="11850" y="74596"/>
                  </a:lnTo>
                  <a:lnTo>
                    <a:pt x="11857" y="76974"/>
                  </a:lnTo>
                  <a:lnTo>
                    <a:pt x="16506" y="76965"/>
                  </a:lnTo>
                  <a:lnTo>
                    <a:pt x="16506" y="77557"/>
                  </a:lnTo>
                  <a:lnTo>
                    <a:pt x="17118" y="77586"/>
                  </a:lnTo>
                  <a:lnTo>
                    <a:pt x="17115" y="78386"/>
                  </a:lnTo>
                  <a:lnTo>
                    <a:pt x="19556" y="78149"/>
                  </a:lnTo>
                  <a:lnTo>
                    <a:pt x="19562" y="77468"/>
                  </a:lnTo>
                  <a:lnTo>
                    <a:pt x="20090" y="77475"/>
                  </a:lnTo>
                  <a:lnTo>
                    <a:pt x="19933" y="77694"/>
                  </a:lnTo>
                  <a:lnTo>
                    <a:pt x="19549" y="79089"/>
                  </a:lnTo>
                  <a:lnTo>
                    <a:pt x="19483" y="81035"/>
                  </a:lnTo>
                  <a:lnTo>
                    <a:pt x="21398" y="80910"/>
                  </a:lnTo>
                  <a:lnTo>
                    <a:pt x="21578" y="81098"/>
                  </a:lnTo>
                  <a:lnTo>
                    <a:pt x="22019" y="80677"/>
                  </a:lnTo>
                  <a:lnTo>
                    <a:pt x="21191" y="80167"/>
                  </a:lnTo>
                  <a:lnTo>
                    <a:pt x="21016" y="79992"/>
                  </a:lnTo>
                  <a:lnTo>
                    <a:pt x="20978" y="79829"/>
                  </a:lnTo>
                  <a:lnTo>
                    <a:pt x="21156" y="79397"/>
                  </a:lnTo>
                  <a:lnTo>
                    <a:pt x="21468" y="79423"/>
                  </a:lnTo>
                  <a:lnTo>
                    <a:pt x="21711" y="79639"/>
                  </a:lnTo>
                  <a:lnTo>
                    <a:pt x="21931" y="79479"/>
                  </a:lnTo>
                  <a:lnTo>
                    <a:pt x="22208" y="79369"/>
                  </a:lnTo>
                  <a:lnTo>
                    <a:pt x="22562" y="78762"/>
                  </a:lnTo>
                  <a:lnTo>
                    <a:pt x="22789" y="78508"/>
                  </a:lnTo>
                  <a:lnTo>
                    <a:pt x="23197" y="78493"/>
                  </a:lnTo>
                  <a:lnTo>
                    <a:pt x="23989" y="77272"/>
                  </a:lnTo>
                  <a:lnTo>
                    <a:pt x="24291" y="76942"/>
                  </a:lnTo>
                  <a:lnTo>
                    <a:pt x="24469" y="76868"/>
                  </a:lnTo>
                  <a:lnTo>
                    <a:pt x="25242" y="76854"/>
                  </a:lnTo>
                  <a:lnTo>
                    <a:pt x="26805" y="75855"/>
                  </a:lnTo>
                  <a:lnTo>
                    <a:pt x="26850" y="74909"/>
                  </a:lnTo>
                  <a:lnTo>
                    <a:pt x="26609" y="74721"/>
                  </a:lnTo>
                  <a:lnTo>
                    <a:pt x="26724" y="74191"/>
                  </a:lnTo>
                  <a:lnTo>
                    <a:pt x="27253" y="73267"/>
                  </a:lnTo>
                  <a:lnTo>
                    <a:pt x="27941" y="72564"/>
                  </a:lnTo>
                  <a:lnTo>
                    <a:pt x="28420" y="71757"/>
                  </a:lnTo>
                  <a:lnTo>
                    <a:pt x="28284" y="70614"/>
                  </a:lnTo>
                  <a:lnTo>
                    <a:pt x="27850" y="70182"/>
                  </a:lnTo>
                  <a:lnTo>
                    <a:pt x="27767" y="69963"/>
                  </a:lnTo>
                  <a:lnTo>
                    <a:pt x="27809" y="69393"/>
                  </a:lnTo>
                  <a:lnTo>
                    <a:pt x="28003" y="68906"/>
                  </a:lnTo>
                  <a:lnTo>
                    <a:pt x="28246" y="68776"/>
                  </a:lnTo>
                  <a:lnTo>
                    <a:pt x="28718" y="68973"/>
                  </a:lnTo>
                  <a:lnTo>
                    <a:pt x="28748" y="69129"/>
                  </a:lnTo>
                  <a:lnTo>
                    <a:pt x="30428" y="69547"/>
                  </a:lnTo>
                  <a:lnTo>
                    <a:pt x="30694" y="69093"/>
                  </a:lnTo>
                  <a:lnTo>
                    <a:pt x="30649" y="68672"/>
                  </a:lnTo>
                  <a:lnTo>
                    <a:pt x="30858" y="68271"/>
                  </a:lnTo>
                  <a:lnTo>
                    <a:pt x="31033" y="68084"/>
                  </a:lnTo>
                  <a:lnTo>
                    <a:pt x="31463" y="67832"/>
                  </a:lnTo>
                  <a:lnTo>
                    <a:pt x="32218" y="67720"/>
                  </a:lnTo>
                  <a:lnTo>
                    <a:pt x="33022" y="67125"/>
                  </a:lnTo>
                  <a:lnTo>
                    <a:pt x="32915" y="66753"/>
                  </a:lnTo>
                  <a:lnTo>
                    <a:pt x="33853" y="65457"/>
                  </a:lnTo>
                  <a:lnTo>
                    <a:pt x="34069" y="65392"/>
                  </a:lnTo>
                  <a:lnTo>
                    <a:pt x="38043" y="65312"/>
                  </a:lnTo>
                  <a:lnTo>
                    <a:pt x="38047" y="62939"/>
                  </a:lnTo>
                  <a:lnTo>
                    <a:pt x="39257" y="62913"/>
                  </a:lnTo>
                  <a:lnTo>
                    <a:pt x="39264" y="60624"/>
                  </a:lnTo>
                  <a:lnTo>
                    <a:pt x="39877" y="60557"/>
                  </a:lnTo>
                  <a:lnTo>
                    <a:pt x="39853" y="59247"/>
                  </a:lnTo>
                  <a:lnTo>
                    <a:pt x="39679" y="59764"/>
                  </a:lnTo>
                  <a:lnTo>
                    <a:pt x="39432" y="59798"/>
                  </a:lnTo>
                  <a:lnTo>
                    <a:pt x="39142" y="59608"/>
                  </a:lnTo>
                  <a:lnTo>
                    <a:pt x="39097" y="58934"/>
                  </a:lnTo>
                  <a:lnTo>
                    <a:pt x="39333" y="58763"/>
                  </a:lnTo>
                  <a:lnTo>
                    <a:pt x="39355" y="58473"/>
                  </a:lnTo>
                  <a:lnTo>
                    <a:pt x="39146" y="58298"/>
                  </a:lnTo>
                  <a:lnTo>
                    <a:pt x="38697" y="58204"/>
                  </a:lnTo>
                  <a:lnTo>
                    <a:pt x="38100" y="58216"/>
                  </a:lnTo>
                  <a:lnTo>
                    <a:pt x="38088" y="57040"/>
                  </a:lnTo>
                  <a:lnTo>
                    <a:pt x="36900" y="57040"/>
                  </a:lnTo>
                  <a:lnTo>
                    <a:pt x="36896" y="55857"/>
                  </a:lnTo>
                  <a:lnTo>
                    <a:pt x="35686" y="55854"/>
                  </a:lnTo>
                  <a:lnTo>
                    <a:pt x="35685" y="54685"/>
                  </a:lnTo>
                  <a:lnTo>
                    <a:pt x="34483" y="54697"/>
                  </a:lnTo>
                  <a:lnTo>
                    <a:pt x="34469" y="57961"/>
                  </a:lnTo>
                  <a:lnTo>
                    <a:pt x="34218" y="58273"/>
                  </a:lnTo>
                  <a:lnTo>
                    <a:pt x="30833" y="58299"/>
                  </a:lnTo>
                  <a:lnTo>
                    <a:pt x="30881" y="55210"/>
                  </a:lnTo>
                  <a:lnTo>
                    <a:pt x="31265" y="54366"/>
                  </a:lnTo>
                  <a:lnTo>
                    <a:pt x="31110" y="54087"/>
                  </a:lnTo>
                  <a:lnTo>
                    <a:pt x="29245" y="54302"/>
                  </a:lnTo>
                  <a:lnTo>
                    <a:pt x="28837" y="54763"/>
                  </a:lnTo>
                  <a:lnTo>
                    <a:pt x="28821" y="55909"/>
                  </a:lnTo>
                  <a:lnTo>
                    <a:pt x="25803" y="55815"/>
                  </a:lnTo>
                  <a:lnTo>
                    <a:pt x="25800" y="55272"/>
                  </a:lnTo>
                  <a:lnTo>
                    <a:pt x="26100" y="55250"/>
                  </a:lnTo>
                  <a:lnTo>
                    <a:pt x="26124" y="52933"/>
                  </a:lnTo>
                  <a:lnTo>
                    <a:pt x="26338" y="52345"/>
                  </a:lnTo>
                  <a:lnTo>
                    <a:pt x="26826" y="52336"/>
                  </a:lnTo>
                  <a:lnTo>
                    <a:pt x="27028" y="52252"/>
                  </a:lnTo>
                  <a:lnTo>
                    <a:pt x="27175" y="51268"/>
                  </a:lnTo>
                  <a:lnTo>
                    <a:pt x="26291" y="51539"/>
                  </a:lnTo>
                  <a:lnTo>
                    <a:pt x="26202" y="51722"/>
                  </a:lnTo>
                  <a:lnTo>
                    <a:pt x="24668" y="51682"/>
                  </a:lnTo>
                  <a:lnTo>
                    <a:pt x="24665" y="51119"/>
                  </a:lnTo>
                  <a:lnTo>
                    <a:pt x="24030" y="51111"/>
                  </a:lnTo>
                  <a:lnTo>
                    <a:pt x="24068" y="48726"/>
                  </a:lnTo>
                  <a:lnTo>
                    <a:pt x="23413" y="48703"/>
                  </a:lnTo>
                  <a:lnTo>
                    <a:pt x="23428" y="47572"/>
                  </a:lnTo>
                  <a:lnTo>
                    <a:pt x="22811" y="47453"/>
                  </a:lnTo>
                  <a:lnTo>
                    <a:pt x="22818" y="45153"/>
                  </a:lnTo>
                  <a:lnTo>
                    <a:pt x="24646" y="45201"/>
                  </a:lnTo>
                  <a:lnTo>
                    <a:pt x="24665" y="44018"/>
                  </a:lnTo>
                  <a:lnTo>
                    <a:pt x="25263" y="44003"/>
                  </a:lnTo>
                  <a:lnTo>
                    <a:pt x="25291" y="42557"/>
                  </a:lnTo>
                  <a:lnTo>
                    <a:pt x="26487" y="42587"/>
                  </a:lnTo>
                  <a:lnTo>
                    <a:pt x="26506" y="42275"/>
                  </a:lnTo>
                  <a:lnTo>
                    <a:pt x="27691" y="42301"/>
                  </a:lnTo>
                  <a:lnTo>
                    <a:pt x="27706" y="43501"/>
                  </a:lnTo>
                  <a:lnTo>
                    <a:pt x="28887" y="43546"/>
                  </a:lnTo>
                  <a:lnTo>
                    <a:pt x="30359" y="43477"/>
                  </a:lnTo>
                  <a:lnTo>
                    <a:pt x="30625" y="42999"/>
                  </a:lnTo>
                  <a:lnTo>
                    <a:pt x="30636" y="42623"/>
                  </a:lnTo>
                  <a:lnTo>
                    <a:pt x="30438" y="42183"/>
                  </a:lnTo>
                  <a:lnTo>
                    <a:pt x="30202" y="41863"/>
                  </a:lnTo>
                  <a:lnTo>
                    <a:pt x="29837" y="41547"/>
                  </a:lnTo>
                  <a:lnTo>
                    <a:pt x="29189" y="41219"/>
                  </a:lnTo>
                  <a:lnTo>
                    <a:pt x="27139" y="41077"/>
                  </a:lnTo>
                  <a:lnTo>
                    <a:pt x="26499" y="40444"/>
                  </a:lnTo>
                  <a:lnTo>
                    <a:pt x="26519" y="36916"/>
                  </a:lnTo>
                  <a:lnTo>
                    <a:pt x="25971" y="36896"/>
                  </a:lnTo>
                  <a:lnTo>
                    <a:pt x="26252" y="36350"/>
                  </a:lnTo>
                  <a:lnTo>
                    <a:pt x="26298" y="35881"/>
                  </a:lnTo>
                  <a:lnTo>
                    <a:pt x="27873" y="34159"/>
                  </a:lnTo>
                  <a:lnTo>
                    <a:pt x="28163" y="34069"/>
                  </a:lnTo>
                  <a:lnTo>
                    <a:pt x="28418" y="34226"/>
                  </a:lnTo>
                  <a:lnTo>
                    <a:pt x="28776" y="34672"/>
                  </a:lnTo>
                  <a:lnTo>
                    <a:pt x="28639" y="34907"/>
                  </a:lnTo>
                  <a:lnTo>
                    <a:pt x="28612" y="35141"/>
                  </a:lnTo>
                  <a:lnTo>
                    <a:pt x="28829" y="35625"/>
                  </a:lnTo>
                  <a:lnTo>
                    <a:pt x="29004" y="35841"/>
                  </a:lnTo>
                  <a:lnTo>
                    <a:pt x="30880" y="35868"/>
                  </a:lnTo>
                  <a:lnTo>
                    <a:pt x="30884" y="35265"/>
                  </a:lnTo>
                  <a:lnTo>
                    <a:pt x="31323" y="35284"/>
                  </a:lnTo>
                  <a:lnTo>
                    <a:pt x="31601" y="35411"/>
                  </a:lnTo>
                  <a:lnTo>
                    <a:pt x="31713" y="35182"/>
                  </a:lnTo>
                  <a:lnTo>
                    <a:pt x="32303" y="35769"/>
                  </a:lnTo>
                  <a:lnTo>
                    <a:pt x="32453" y="36952"/>
                  </a:lnTo>
                  <a:lnTo>
                    <a:pt x="32632" y="37000"/>
                  </a:lnTo>
                  <a:lnTo>
                    <a:pt x="35697" y="36984"/>
                  </a:lnTo>
                  <a:lnTo>
                    <a:pt x="35697" y="37561"/>
                  </a:lnTo>
                  <a:lnTo>
                    <a:pt x="36879" y="37568"/>
                  </a:lnTo>
                  <a:lnTo>
                    <a:pt x="36974" y="36987"/>
                  </a:lnTo>
                  <a:lnTo>
                    <a:pt x="40561" y="36923"/>
                  </a:lnTo>
                  <a:lnTo>
                    <a:pt x="42948" y="36871"/>
                  </a:lnTo>
                  <a:lnTo>
                    <a:pt x="42956" y="35695"/>
                  </a:lnTo>
                  <a:lnTo>
                    <a:pt x="45373" y="35711"/>
                  </a:lnTo>
                  <a:lnTo>
                    <a:pt x="46792" y="34033"/>
                  </a:lnTo>
                  <a:lnTo>
                    <a:pt x="46529" y="33344"/>
                  </a:lnTo>
                  <a:lnTo>
                    <a:pt x="42948" y="33317"/>
                  </a:lnTo>
                  <a:lnTo>
                    <a:pt x="42937" y="32722"/>
                  </a:lnTo>
                  <a:lnTo>
                    <a:pt x="40542" y="32796"/>
                  </a:lnTo>
                  <a:lnTo>
                    <a:pt x="40534" y="32212"/>
                  </a:lnTo>
                  <a:lnTo>
                    <a:pt x="41400" y="32107"/>
                  </a:lnTo>
                  <a:lnTo>
                    <a:pt x="41339" y="31929"/>
                  </a:lnTo>
                  <a:lnTo>
                    <a:pt x="41168" y="31862"/>
                  </a:lnTo>
                  <a:lnTo>
                    <a:pt x="41050" y="30993"/>
                  </a:lnTo>
                  <a:lnTo>
                    <a:pt x="42915" y="30935"/>
                  </a:lnTo>
                  <a:lnTo>
                    <a:pt x="42911" y="29756"/>
                  </a:lnTo>
                  <a:lnTo>
                    <a:pt x="45337" y="29768"/>
                  </a:lnTo>
                  <a:lnTo>
                    <a:pt x="45274" y="23567"/>
                  </a:lnTo>
                  <a:lnTo>
                    <a:pt x="45622" y="23642"/>
                  </a:lnTo>
                  <a:lnTo>
                    <a:pt x="47293" y="23557"/>
                  </a:lnTo>
                  <a:lnTo>
                    <a:pt x="47854" y="23628"/>
                  </a:lnTo>
                  <a:lnTo>
                    <a:pt x="48597" y="23543"/>
                  </a:lnTo>
                  <a:lnTo>
                    <a:pt x="49038" y="22901"/>
                  </a:lnTo>
                  <a:lnTo>
                    <a:pt x="49769" y="22563"/>
                  </a:lnTo>
                  <a:lnTo>
                    <a:pt x="50643" y="22350"/>
                  </a:lnTo>
                  <a:lnTo>
                    <a:pt x="52192" y="22349"/>
                  </a:lnTo>
                  <a:lnTo>
                    <a:pt x="52719" y="23031"/>
                  </a:lnTo>
                  <a:lnTo>
                    <a:pt x="53468" y="24456"/>
                  </a:lnTo>
                  <a:lnTo>
                    <a:pt x="52522" y="26220"/>
                  </a:lnTo>
                  <a:lnTo>
                    <a:pt x="51916" y="27188"/>
                  </a:lnTo>
                  <a:lnTo>
                    <a:pt x="51668" y="27773"/>
                  </a:lnTo>
                  <a:lnTo>
                    <a:pt x="51657" y="28033"/>
                  </a:lnTo>
                  <a:lnTo>
                    <a:pt x="51985" y="28234"/>
                  </a:lnTo>
                  <a:lnTo>
                    <a:pt x="51977" y="28405"/>
                  </a:lnTo>
                  <a:lnTo>
                    <a:pt x="51340" y="29247"/>
                  </a:lnTo>
                  <a:lnTo>
                    <a:pt x="51333" y="29872"/>
                  </a:lnTo>
                  <a:lnTo>
                    <a:pt x="51665" y="29976"/>
                  </a:lnTo>
                  <a:lnTo>
                    <a:pt x="51516" y="29753"/>
                  </a:lnTo>
                  <a:lnTo>
                    <a:pt x="51577" y="29615"/>
                  </a:lnTo>
                  <a:lnTo>
                    <a:pt x="52355" y="29596"/>
                  </a:lnTo>
                  <a:lnTo>
                    <a:pt x="52462" y="29905"/>
                  </a:lnTo>
                  <a:lnTo>
                    <a:pt x="53111" y="29428"/>
                  </a:lnTo>
                  <a:lnTo>
                    <a:pt x="53839" y="28624"/>
                  </a:lnTo>
                  <a:lnTo>
                    <a:pt x="54518" y="28408"/>
                  </a:lnTo>
                  <a:lnTo>
                    <a:pt x="54915" y="28571"/>
                  </a:lnTo>
                  <a:lnTo>
                    <a:pt x="55712" y="28427"/>
                  </a:lnTo>
                  <a:lnTo>
                    <a:pt x="56010" y="28564"/>
                  </a:lnTo>
                  <a:lnTo>
                    <a:pt x="56223" y="28937"/>
                  </a:lnTo>
                  <a:lnTo>
                    <a:pt x="56590" y="30232"/>
                  </a:lnTo>
                  <a:lnTo>
                    <a:pt x="56563" y="30500"/>
                  </a:lnTo>
                  <a:lnTo>
                    <a:pt x="56369" y="30943"/>
                  </a:lnTo>
                  <a:lnTo>
                    <a:pt x="57337" y="30957"/>
                  </a:lnTo>
                  <a:lnTo>
                    <a:pt x="57353" y="35160"/>
                  </a:lnTo>
                  <a:lnTo>
                    <a:pt x="57952" y="35162"/>
                  </a:lnTo>
                  <a:lnTo>
                    <a:pt x="58721" y="35454"/>
                  </a:lnTo>
                  <a:lnTo>
                    <a:pt x="59038" y="35736"/>
                  </a:lnTo>
                  <a:lnTo>
                    <a:pt x="60109" y="35889"/>
                  </a:lnTo>
                  <a:lnTo>
                    <a:pt x="61561" y="35592"/>
                  </a:lnTo>
                  <a:lnTo>
                    <a:pt x="61555" y="34546"/>
                  </a:lnTo>
                  <a:lnTo>
                    <a:pt x="66979" y="34599"/>
                  </a:lnTo>
                  <a:lnTo>
                    <a:pt x="66982" y="32236"/>
                  </a:lnTo>
                  <a:lnTo>
                    <a:pt x="69979" y="32305"/>
                  </a:lnTo>
                  <a:lnTo>
                    <a:pt x="69974" y="27575"/>
                  </a:lnTo>
                  <a:lnTo>
                    <a:pt x="71157" y="27574"/>
                  </a:lnTo>
                  <a:lnTo>
                    <a:pt x="71134" y="26387"/>
                  </a:lnTo>
                  <a:lnTo>
                    <a:pt x="72977" y="26402"/>
                  </a:lnTo>
                  <a:lnTo>
                    <a:pt x="72931" y="24064"/>
                  </a:lnTo>
                  <a:lnTo>
                    <a:pt x="71685" y="24141"/>
                  </a:lnTo>
                  <a:lnTo>
                    <a:pt x="71681" y="22843"/>
                  </a:lnTo>
                  <a:lnTo>
                    <a:pt x="72905" y="22849"/>
                  </a:lnTo>
                  <a:lnTo>
                    <a:pt x="72813" y="18132"/>
                  </a:lnTo>
                  <a:lnTo>
                    <a:pt x="81299" y="18150"/>
                  </a:lnTo>
                  <a:lnTo>
                    <a:pt x="81351" y="21716"/>
                  </a:lnTo>
                  <a:lnTo>
                    <a:pt x="82547" y="21704"/>
                  </a:lnTo>
                  <a:lnTo>
                    <a:pt x="82642" y="21123"/>
                  </a:lnTo>
                  <a:lnTo>
                    <a:pt x="83756" y="21126"/>
                  </a:lnTo>
                  <a:lnTo>
                    <a:pt x="83774" y="22892"/>
                  </a:lnTo>
                  <a:lnTo>
                    <a:pt x="88227" y="22966"/>
                  </a:lnTo>
                  <a:lnTo>
                    <a:pt x="88456" y="23294"/>
                  </a:lnTo>
                  <a:lnTo>
                    <a:pt x="88616" y="24098"/>
                  </a:lnTo>
                  <a:lnTo>
                    <a:pt x="88422" y="24861"/>
                  </a:lnTo>
                  <a:lnTo>
                    <a:pt x="88139" y="25092"/>
                  </a:lnTo>
                  <a:lnTo>
                    <a:pt x="87907" y="25535"/>
                  </a:lnTo>
                  <a:lnTo>
                    <a:pt x="88010" y="26108"/>
                  </a:lnTo>
                  <a:lnTo>
                    <a:pt x="88140" y="26272"/>
                  </a:lnTo>
                  <a:lnTo>
                    <a:pt x="88746" y="26238"/>
                  </a:lnTo>
                  <a:lnTo>
                    <a:pt x="88987" y="26361"/>
                  </a:lnTo>
                  <a:lnTo>
                    <a:pt x="89071" y="27068"/>
                  </a:lnTo>
                  <a:lnTo>
                    <a:pt x="88762" y="27411"/>
                  </a:lnTo>
                  <a:lnTo>
                    <a:pt x="88954" y="27660"/>
                  </a:lnTo>
                  <a:lnTo>
                    <a:pt x="88872" y="28028"/>
                  </a:lnTo>
                  <a:lnTo>
                    <a:pt x="89449" y="29417"/>
                  </a:lnTo>
                  <a:lnTo>
                    <a:pt x="90078" y="29979"/>
                  </a:lnTo>
                  <a:lnTo>
                    <a:pt x="90544" y="30061"/>
                  </a:lnTo>
                  <a:lnTo>
                    <a:pt x="90704" y="30173"/>
                  </a:lnTo>
                  <a:lnTo>
                    <a:pt x="90910" y="30370"/>
                  </a:lnTo>
                  <a:lnTo>
                    <a:pt x="91070" y="30668"/>
                  </a:lnTo>
                  <a:lnTo>
                    <a:pt x="91150" y="30310"/>
                  </a:lnTo>
                  <a:lnTo>
                    <a:pt x="91043" y="29510"/>
                  </a:lnTo>
                  <a:lnTo>
                    <a:pt x="91146" y="29268"/>
                  </a:lnTo>
                  <a:lnTo>
                    <a:pt x="91860" y="28472"/>
                  </a:lnTo>
                  <a:lnTo>
                    <a:pt x="92779" y="27703"/>
                  </a:lnTo>
                  <a:lnTo>
                    <a:pt x="94091" y="27692"/>
                  </a:lnTo>
                  <a:lnTo>
                    <a:pt x="94237" y="27784"/>
                  </a:lnTo>
                  <a:lnTo>
                    <a:pt x="94310" y="27940"/>
                  </a:lnTo>
                  <a:lnTo>
                    <a:pt x="94647" y="28127"/>
                  </a:lnTo>
                  <a:lnTo>
                    <a:pt x="94630" y="25625"/>
                  </a:lnTo>
                  <a:lnTo>
                    <a:pt x="94792" y="25338"/>
                  </a:lnTo>
                  <a:lnTo>
                    <a:pt x="98871" y="25350"/>
                  </a:lnTo>
                  <a:lnTo>
                    <a:pt x="98853" y="21206"/>
                  </a:lnTo>
                  <a:lnTo>
                    <a:pt x="100743" y="21238"/>
                  </a:lnTo>
                  <a:lnTo>
                    <a:pt x="100728" y="22997"/>
                  </a:lnTo>
                  <a:lnTo>
                    <a:pt x="101335" y="23038"/>
                  </a:lnTo>
                  <a:lnTo>
                    <a:pt x="101045" y="21893"/>
                  </a:lnTo>
                  <a:lnTo>
                    <a:pt x="101239" y="21884"/>
                  </a:lnTo>
                  <a:lnTo>
                    <a:pt x="101347" y="22374"/>
                  </a:lnTo>
                  <a:lnTo>
                    <a:pt x="101455" y="23047"/>
                  </a:lnTo>
                  <a:lnTo>
                    <a:pt x="102724" y="23146"/>
                  </a:lnTo>
                  <a:lnTo>
                    <a:pt x="105469" y="23041"/>
                  </a:lnTo>
                  <a:lnTo>
                    <a:pt x="109718" y="23052"/>
                  </a:lnTo>
                  <a:lnTo>
                    <a:pt x="114820" y="23056"/>
                  </a:lnTo>
                  <a:lnTo>
                    <a:pt x="114817" y="22733"/>
                  </a:lnTo>
                  <a:lnTo>
                    <a:pt x="115098" y="22739"/>
                  </a:lnTo>
                  <a:lnTo>
                    <a:pt x="115105" y="20669"/>
                  </a:lnTo>
                  <a:lnTo>
                    <a:pt x="116073" y="20671"/>
                  </a:lnTo>
                  <a:lnTo>
                    <a:pt x="115373" y="20082"/>
                  </a:lnTo>
                  <a:lnTo>
                    <a:pt x="115498" y="19485"/>
                  </a:lnTo>
                  <a:lnTo>
                    <a:pt x="116267" y="19482"/>
                  </a:lnTo>
                  <a:lnTo>
                    <a:pt x="116422" y="17327"/>
                  </a:lnTo>
                  <a:lnTo>
                    <a:pt x="116685" y="17114"/>
                  </a:lnTo>
                  <a:lnTo>
                    <a:pt x="119333" y="17110"/>
                  </a:lnTo>
                  <a:lnTo>
                    <a:pt x="119336" y="15346"/>
                  </a:lnTo>
                  <a:lnTo>
                    <a:pt x="121743" y="15342"/>
                  </a:lnTo>
                  <a:lnTo>
                    <a:pt x="121739" y="12207"/>
                  </a:lnTo>
                  <a:lnTo>
                    <a:pt x="124754" y="12200"/>
                  </a:lnTo>
                  <a:lnTo>
                    <a:pt x="124762" y="9856"/>
                  </a:lnTo>
                  <a:lnTo>
                    <a:pt x="126108" y="9752"/>
                  </a:lnTo>
                  <a:lnTo>
                    <a:pt x="126681" y="9298"/>
                  </a:lnTo>
                  <a:lnTo>
                    <a:pt x="127190" y="8643"/>
                  </a:lnTo>
                  <a:lnTo>
                    <a:pt x="127786" y="8628"/>
                  </a:lnTo>
                  <a:lnTo>
                    <a:pt x="129162" y="8573"/>
                  </a:lnTo>
                  <a:lnTo>
                    <a:pt x="129572" y="8704"/>
                  </a:lnTo>
                  <a:lnTo>
                    <a:pt x="129574" y="10982"/>
                  </a:lnTo>
                  <a:lnTo>
                    <a:pt x="130281" y="11004"/>
                  </a:lnTo>
                  <a:lnTo>
                    <a:pt x="130272" y="11739"/>
                  </a:lnTo>
                  <a:lnTo>
                    <a:pt x="127154" y="13374"/>
                  </a:lnTo>
                  <a:lnTo>
                    <a:pt x="127153" y="14078"/>
                  </a:lnTo>
                  <a:lnTo>
                    <a:pt x="128643" y="13985"/>
                  </a:lnTo>
                  <a:lnTo>
                    <a:pt x="129388" y="13584"/>
                  </a:lnTo>
                  <a:lnTo>
                    <a:pt x="129732" y="13301"/>
                  </a:lnTo>
                  <a:lnTo>
                    <a:pt x="131516" y="13411"/>
                  </a:lnTo>
                  <a:lnTo>
                    <a:pt x="132682" y="14122"/>
                  </a:lnTo>
                  <a:lnTo>
                    <a:pt x="133741" y="14885"/>
                  </a:lnTo>
                  <a:lnTo>
                    <a:pt x="134432" y="15432"/>
                  </a:lnTo>
                  <a:lnTo>
                    <a:pt x="134597" y="15945"/>
                  </a:lnTo>
                  <a:lnTo>
                    <a:pt x="134421" y="16109"/>
                  </a:lnTo>
                  <a:lnTo>
                    <a:pt x="134268" y="16146"/>
                  </a:lnTo>
                  <a:lnTo>
                    <a:pt x="132981" y="16266"/>
                  </a:lnTo>
                  <a:lnTo>
                    <a:pt x="132401" y="16731"/>
                  </a:lnTo>
                  <a:lnTo>
                    <a:pt x="132420" y="16977"/>
                  </a:lnTo>
                  <a:lnTo>
                    <a:pt x="132149" y="17338"/>
                  </a:lnTo>
                  <a:lnTo>
                    <a:pt x="131767" y="17524"/>
                  </a:lnTo>
                  <a:lnTo>
                    <a:pt x="131396" y="17383"/>
                  </a:lnTo>
                  <a:lnTo>
                    <a:pt x="131045" y="17525"/>
                  </a:lnTo>
                  <a:lnTo>
                    <a:pt x="130799" y="17704"/>
                  </a:lnTo>
                  <a:lnTo>
                    <a:pt x="130820" y="17979"/>
                  </a:lnTo>
                  <a:lnTo>
                    <a:pt x="131855" y="17912"/>
                  </a:lnTo>
                  <a:lnTo>
                    <a:pt x="132405" y="17654"/>
                  </a:lnTo>
                  <a:lnTo>
                    <a:pt x="132928" y="17673"/>
                  </a:lnTo>
                  <a:lnTo>
                    <a:pt x="133169" y="17866"/>
                  </a:lnTo>
                  <a:lnTo>
                    <a:pt x="133181" y="19433"/>
                  </a:lnTo>
                  <a:lnTo>
                    <a:pt x="136114" y="19366"/>
                  </a:lnTo>
                  <a:lnTo>
                    <a:pt x="136492" y="19459"/>
                  </a:lnTo>
                  <a:lnTo>
                    <a:pt x="136751" y="19920"/>
                  </a:lnTo>
                  <a:lnTo>
                    <a:pt x="138088" y="20810"/>
                  </a:lnTo>
                  <a:lnTo>
                    <a:pt x="138863" y="21141"/>
                  </a:lnTo>
                  <a:lnTo>
                    <a:pt x="139092" y="21398"/>
                  </a:lnTo>
                  <a:lnTo>
                    <a:pt x="138920" y="22232"/>
                  </a:lnTo>
                  <a:lnTo>
                    <a:pt x="138538" y="22901"/>
                  </a:lnTo>
                  <a:lnTo>
                    <a:pt x="141948" y="22824"/>
                  </a:lnTo>
                  <a:lnTo>
                    <a:pt x="143131" y="22811"/>
                  </a:lnTo>
                  <a:lnTo>
                    <a:pt x="143532" y="22732"/>
                  </a:lnTo>
                  <a:lnTo>
                    <a:pt x="146034" y="22726"/>
                  </a:lnTo>
                  <a:lnTo>
                    <a:pt x="146001" y="25105"/>
                  </a:lnTo>
                  <a:lnTo>
                    <a:pt x="146572" y="25111"/>
                  </a:lnTo>
                  <a:lnTo>
                    <a:pt x="147209" y="24355"/>
                  </a:lnTo>
                  <a:lnTo>
                    <a:pt x="147725" y="22699"/>
                  </a:lnTo>
                  <a:lnTo>
                    <a:pt x="149679" y="22676"/>
                  </a:lnTo>
                  <a:lnTo>
                    <a:pt x="149893" y="22147"/>
                  </a:lnTo>
                  <a:lnTo>
                    <a:pt x="150023" y="21384"/>
                  </a:lnTo>
                  <a:lnTo>
                    <a:pt x="149587" y="20431"/>
                  </a:lnTo>
                  <a:lnTo>
                    <a:pt x="149584" y="20276"/>
                  </a:lnTo>
                  <a:lnTo>
                    <a:pt x="150935" y="20263"/>
                  </a:lnTo>
                  <a:lnTo>
                    <a:pt x="151309" y="19195"/>
                  </a:lnTo>
                  <a:lnTo>
                    <a:pt x="151382" y="18640"/>
                  </a:lnTo>
                  <a:lnTo>
                    <a:pt x="151366" y="17899"/>
                  </a:lnTo>
                  <a:lnTo>
                    <a:pt x="153413" y="17873"/>
                  </a:lnTo>
                  <a:lnTo>
                    <a:pt x="153428" y="13113"/>
                  </a:lnTo>
                  <a:lnTo>
                    <a:pt x="153673" y="12829"/>
                  </a:lnTo>
                  <a:lnTo>
                    <a:pt x="154632" y="12304"/>
                  </a:lnTo>
                  <a:lnTo>
                    <a:pt x="155837" y="12049"/>
                  </a:lnTo>
                  <a:lnTo>
                    <a:pt x="155840" y="10786"/>
                  </a:lnTo>
                  <a:lnTo>
                    <a:pt x="153428" y="10845"/>
                  </a:lnTo>
                  <a:lnTo>
                    <a:pt x="153467" y="7662"/>
                  </a:lnTo>
                  <a:lnTo>
                    <a:pt x="155236" y="8105"/>
                  </a:lnTo>
                  <a:lnTo>
                    <a:pt x="155202" y="6065"/>
                  </a:lnTo>
                  <a:lnTo>
                    <a:pt x="155252" y="4841"/>
                  </a:lnTo>
                  <a:lnTo>
                    <a:pt x="158154" y="4853"/>
                  </a:lnTo>
                  <a:lnTo>
                    <a:pt x="158793" y="4548"/>
                  </a:lnTo>
                  <a:lnTo>
                    <a:pt x="159263" y="4533"/>
                  </a:lnTo>
                  <a:lnTo>
                    <a:pt x="159322" y="9309"/>
                  </a:lnTo>
                  <a:lnTo>
                    <a:pt x="159915" y="9478"/>
                  </a:lnTo>
                  <a:lnTo>
                    <a:pt x="159862" y="5704"/>
                  </a:lnTo>
                  <a:lnTo>
                    <a:pt x="166842" y="5621"/>
                  </a:lnTo>
                  <a:lnTo>
                    <a:pt x="168061" y="5608"/>
                  </a:lnTo>
                  <a:lnTo>
                    <a:pt x="168191" y="9516"/>
                  </a:lnTo>
                  <a:lnTo>
                    <a:pt x="168898" y="10380"/>
                  </a:lnTo>
                  <a:lnTo>
                    <a:pt x="168925" y="11046"/>
                  </a:lnTo>
                  <a:lnTo>
                    <a:pt x="169289" y="11480"/>
                  </a:lnTo>
                  <a:lnTo>
                    <a:pt x="172638" y="11452"/>
                  </a:lnTo>
                  <a:lnTo>
                    <a:pt x="172736" y="11005"/>
                  </a:lnTo>
                  <a:lnTo>
                    <a:pt x="172736" y="10521"/>
                  </a:lnTo>
                  <a:lnTo>
                    <a:pt x="172503" y="9721"/>
                  </a:lnTo>
                  <a:lnTo>
                    <a:pt x="172881" y="9070"/>
                  </a:lnTo>
                  <a:lnTo>
                    <a:pt x="172652" y="8307"/>
                  </a:lnTo>
                  <a:lnTo>
                    <a:pt x="172882" y="6706"/>
                  </a:lnTo>
                  <a:lnTo>
                    <a:pt x="174706" y="6647"/>
                  </a:lnTo>
                  <a:lnTo>
                    <a:pt x="174687" y="5485"/>
                  </a:lnTo>
                  <a:lnTo>
                    <a:pt x="178223" y="5372"/>
                  </a:lnTo>
                  <a:lnTo>
                    <a:pt x="178325" y="9593"/>
                  </a:lnTo>
                  <a:lnTo>
                    <a:pt x="180766" y="10008"/>
                  </a:lnTo>
                  <a:lnTo>
                    <a:pt x="181383" y="10113"/>
                  </a:lnTo>
                  <a:lnTo>
                    <a:pt x="181278" y="6140"/>
                  </a:lnTo>
                  <a:lnTo>
                    <a:pt x="181011" y="5884"/>
                  </a:lnTo>
                  <a:lnTo>
                    <a:pt x="181014" y="5523"/>
                  </a:lnTo>
                  <a:lnTo>
                    <a:pt x="181284" y="5245"/>
                  </a:lnTo>
                  <a:lnTo>
                    <a:pt x="185044" y="5091"/>
                  </a:lnTo>
                  <a:lnTo>
                    <a:pt x="187296" y="4991"/>
                  </a:lnTo>
                  <a:lnTo>
                    <a:pt x="190094" y="4883"/>
                  </a:lnTo>
                  <a:lnTo>
                    <a:pt x="190336" y="4860"/>
                  </a:lnTo>
                  <a:lnTo>
                    <a:pt x="195799" y="4805"/>
                  </a:lnTo>
                  <a:lnTo>
                    <a:pt x="195651" y="316"/>
                  </a:lnTo>
                  <a:lnTo>
                    <a:pt x="195655" y="145"/>
                  </a:lnTo>
                  <a:lnTo>
                    <a:pt x="195770" y="11"/>
                  </a:lnTo>
                  <a:lnTo>
                    <a:pt x="196217" y="0"/>
                  </a:lnTo>
                  <a:lnTo>
                    <a:pt x="196753" y="502"/>
                  </a:lnTo>
                  <a:lnTo>
                    <a:pt x="197120" y="982"/>
                  </a:lnTo>
                  <a:lnTo>
                    <a:pt x="197415" y="1213"/>
                  </a:lnTo>
                  <a:lnTo>
                    <a:pt x="198088" y="1216"/>
                  </a:lnTo>
                  <a:lnTo>
                    <a:pt x="198968" y="1789"/>
                  </a:lnTo>
                  <a:lnTo>
                    <a:pt x="199144" y="1674"/>
                  </a:lnTo>
                  <a:lnTo>
                    <a:pt x="199209" y="1383"/>
                  </a:lnTo>
                  <a:lnTo>
                    <a:pt x="199477" y="1171"/>
                  </a:lnTo>
                  <a:lnTo>
                    <a:pt x="203253" y="1070"/>
                  </a:lnTo>
                  <a:lnTo>
                    <a:pt x="203191" y="1617"/>
                  </a:lnTo>
                  <a:lnTo>
                    <a:pt x="204878" y="1625"/>
                  </a:lnTo>
                  <a:lnTo>
                    <a:pt x="206676" y="1574"/>
                  </a:lnTo>
                  <a:lnTo>
                    <a:pt x="206680" y="1030"/>
                  </a:lnTo>
                  <a:lnTo>
                    <a:pt x="208474" y="1042"/>
                  </a:lnTo>
                  <a:lnTo>
                    <a:pt x="210315" y="3142"/>
                  </a:lnTo>
                  <a:lnTo>
                    <a:pt x="210357" y="3417"/>
                  </a:lnTo>
                  <a:lnTo>
                    <a:pt x="212740" y="3371"/>
                  </a:lnTo>
                  <a:lnTo>
                    <a:pt x="212732" y="2319"/>
                  </a:lnTo>
                  <a:lnTo>
                    <a:pt x="213218" y="2270"/>
                  </a:lnTo>
                  <a:lnTo>
                    <a:pt x="213879" y="1886"/>
                  </a:lnTo>
                  <a:lnTo>
                    <a:pt x="213925" y="1663"/>
                  </a:lnTo>
                  <a:lnTo>
                    <a:pt x="215715" y="1633"/>
                  </a:lnTo>
                  <a:lnTo>
                    <a:pt x="215758" y="3965"/>
                  </a:lnTo>
                  <a:lnTo>
                    <a:pt x="219337" y="3976"/>
                  </a:lnTo>
                  <a:lnTo>
                    <a:pt x="219341" y="2774"/>
                  </a:lnTo>
                  <a:lnTo>
                    <a:pt x="219543" y="2783"/>
                  </a:lnTo>
                  <a:lnTo>
                    <a:pt x="219739" y="3262"/>
                  </a:lnTo>
                  <a:lnTo>
                    <a:pt x="219613" y="4070"/>
                  </a:lnTo>
                  <a:lnTo>
                    <a:pt x="220741" y="5164"/>
                  </a:lnTo>
                  <a:lnTo>
                    <a:pt x="221345" y="5566"/>
                  </a:lnTo>
                  <a:lnTo>
                    <a:pt x="221769" y="5559"/>
                  </a:lnTo>
                  <a:lnTo>
                    <a:pt x="222075" y="523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6" name="pg807">
              <a:extLst>
                <a:ext uri="{FF2B5EF4-FFF2-40B4-BE49-F238E27FC236}">
                  <a16:creationId xmlns:a16="http://schemas.microsoft.com/office/drawing/2014/main" id="{3C202426-E9E8-EA42-9E4A-302116BA4AE5}"/>
                </a:ext>
              </a:extLst>
            </p:cNvPr>
            <p:cNvSpPr/>
            <p:nvPr/>
          </p:nvSpPr>
          <p:spPr>
            <a:xfrm>
              <a:off x="5355685" y="2947758"/>
              <a:ext cx="144203" cy="161641"/>
            </a:xfrm>
            <a:custGeom>
              <a:avLst/>
              <a:gdLst/>
              <a:ahLst/>
              <a:cxnLst/>
              <a:rect l="0" t="0" r="0" b="0"/>
              <a:pathLst>
                <a:path w="144203" h="161641">
                  <a:moveTo>
                    <a:pt x="73339" y="3951"/>
                  </a:moveTo>
                  <a:lnTo>
                    <a:pt x="74283" y="3946"/>
                  </a:lnTo>
                  <a:lnTo>
                    <a:pt x="74562" y="3236"/>
                  </a:lnTo>
                  <a:lnTo>
                    <a:pt x="75952" y="2183"/>
                  </a:lnTo>
                  <a:lnTo>
                    <a:pt x="76250" y="2086"/>
                  </a:lnTo>
                  <a:lnTo>
                    <a:pt x="76978" y="2455"/>
                  </a:lnTo>
                  <a:lnTo>
                    <a:pt x="76964" y="1565"/>
                  </a:lnTo>
                  <a:lnTo>
                    <a:pt x="79405" y="1535"/>
                  </a:lnTo>
                  <a:lnTo>
                    <a:pt x="79390" y="337"/>
                  </a:lnTo>
                  <a:lnTo>
                    <a:pt x="80591" y="352"/>
                  </a:lnTo>
                  <a:lnTo>
                    <a:pt x="82998" y="145"/>
                  </a:lnTo>
                  <a:lnTo>
                    <a:pt x="83006" y="0"/>
                  </a:lnTo>
                  <a:lnTo>
                    <a:pt x="83607" y="9"/>
                  </a:lnTo>
                  <a:lnTo>
                    <a:pt x="83610" y="1206"/>
                  </a:lnTo>
                  <a:lnTo>
                    <a:pt x="84328" y="1213"/>
                  </a:lnTo>
                  <a:lnTo>
                    <a:pt x="84334" y="2457"/>
                  </a:lnTo>
                  <a:lnTo>
                    <a:pt x="85980" y="2419"/>
                  </a:lnTo>
                  <a:lnTo>
                    <a:pt x="85989" y="3909"/>
                  </a:lnTo>
                  <a:lnTo>
                    <a:pt x="84788" y="3770"/>
                  </a:lnTo>
                  <a:lnTo>
                    <a:pt x="84715" y="3610"/>
                  </a:lnTo>
                  <a:lnTo>
                    <a:pt x="83064" y="3574"/>
                  </a:lnTo>
                  <a:lnTo>
                    <a:pt x="83187" y="9607"/>
                  </a:lnTo>
                  <a:lnTo>
                    <a:pt x="83216" y="12022"/>
                  </a:lnTo>
                  <a:lnTo>
                    <a:pt x="79589" y="12065"/>
                  </a:lnTo>
                  <a:lnTo>
                    <a:pt x="79604" y="13301"/>
                  </a:lnTo>
                  <a:lnTo>
                    <a:pt x="80191" y="13371"/>
                  </a:lnTo>
                  <a:lnTo>
                    <a:pt x="80221" y="15695"/>
                  </a:lnTo>
                  <a:lnTo>
                    <a:pt x="80819" y="15676"/>
                  </a:lnTo>
                  <a:lnTo>
                    <a:pt x="80890" y="17676"/>
                  </a:lnTo>
                  <a:lnTo>
                    <a:pt x="81439" y="17529"/>
                  </a:lnTo>
                  <a:lnTo>
                    <a:pt x="81481" y="20372"/>
                  </a:lnTo>
                  <a:lnTo>
                    <a:pt x="83316" y="20321"/>
                  </a:lnTo>
                  <a:lnTo>
                    <a:pt x="83391" y="27247"/>
                  </a:lnTo>
                  <a:lnTo>
                    <a:pt x="83392" y="27400"/>
                  </a:lnTo>
                  <a:lnTo>
                    <a:pt x="83394" y="27837"/>
                  </a:lnTo>
                  <a:lnTo>
                    <a:pt x="83419" y="30922"/>
                  </a:lnTo>
                  <a:lnTo>
                    <a:pt x="88544" y="30930"/>
                  </a:lnTo>
                  <a:lnTo>
                    <a:pt x="88522" y="33300"/>
                  </a:lnTo>
                  <a:lnTo>
                    <a:pt x="93460" y="33280"/>
                  </a:lnTo>
                  <a:lnTo>
                    <a:pt x="98359" y="33162"/>
                  </a:lnTo>
                  <a:lnTo>
                    <a:pt x="98390" y="40274"/>
                  </a:lnTo>
                  <a:lnTo>
                    <a:pt x="101196" y="40202"/>
                  </a:lnTo>
                  <a:lnTo>
                    <a:pt x="101197" y="39718"/>
                  </a:lnTo>
                  <a:lnTo>
                    <a:pt x="101902" y="39719"/>
                  </a:lnTo>
                  <a:lnTo>
                    <a:pt x="101902" y="40177"/>
                  </a:lnTo>
                  <a:lnTo>
                    <a:pt x="102941" y="40157"/>
                  </a:lnTo>
                  <a:lnTo>
                    <a:pt x="102931" y="37768"/>
                  </a:lnTo>
                  <a:lnTo>
                    <a:pt x="107468" y="37636"/>
                  </a:lnTo>
                  <a:lnTo>
                    <a:pt x="108469" y="37617"/>
                  </a:lnTo>
                  <a:lnTo>
                    <a:pt x="108531" y="39996"/>
                  </a:lnTo>
                  <a:lnTo>
                    <a:pt x="110246" y="39928"/>
                  </a:lnTo>
                  <a:lnTo>
                    <a:pt x="112676" y="39863"/>
                  </a:lnTo>
                  <a:lnTo>
                    <a:pt x="112674" y="37435"/>
                  </a:lnTo>
                  <a:lnTo>
                    <a:pt x="115266" y="37394"/>
                  </a:lnTo>
                  <a:lnTo>
                    <a:pt x="115260" y="35012"/>
                  </a:lnTo>
                  <a:lnTo>
                    <a:pt x="115184" y="32650"/>
                  </a:lnTo>
                  <a:lnTo>
                    <a:pt x="117645" y="32595"/>
                  </a:lnTo>
                  <a:lnTo>
                    <a:pt x="117685" y="25443"/>
                  </a:lnTo>
                  <a:lnTo>
                    <a:pt x="125242" y="25267"/>
                  </a:lnTo>
                  <a:lnTo>
                    <a:pt x="127525" y="25199"/>
                  </a:lnTo>
                  <a:lnTo>
                    <a:pt x="132571" y="25222"/>
                  </a:lnTo>
                  <a:lnTo>
                    <a:pt x="132549" y="29926"/>
                  </a:lnTo>
                  <a:lnTo>
                    <a:pt x="130079" y="29929"/>
                  </a:lnTo>
                  <a:lnTo>
                    <a:pt x="130089" y="34177"/>
                  </a:lnTo>
                  <a:lnTo>
                    <a:pt x="130161" y="34656"/>
                  </a:lnTo>
                  <a:lnTo>
                    <a:pt x="132631" y="34663"/>
                  </a:lnTo>
                  <a:lnTo>
                    <a:pt x="132639" y="41688"/>
                  </a:lnTo>
                  <a:lnTo>
                    <a:pt x="130725" y="41768"/>
                  </a:lnTo>
                  <a:lnTo>
                    <a:pt x="130629" y="42013"/>
                  </a:lnTo>
                  <a:lnTo>
                    <a:pt x="130690" y="42414"/>
                  </a:lnTo>
                  <a:lnTo>
                    <a:pt x="131125" y="43197"/>
                  </a:lnTo>
                  <a:lnTo>
                    <a:pt x="131259" y="43392"/>
                  </a:lnTo>
                  <a:lnTo>
                    <a:pt x="131526" y="43549"/>
                  </a:lnTo>
                  <a:lnTo>
                    <a:pt x="131856" y="44217"/>
                  </a:lnTo>
                  <a:lnTo>
                    <a:pt x="131914" y="44384"/>
                  </a:lnTo>
                  <a:lnTo>
                    <a:pt x="131972" y="44681"/>
                  </a:lnTo>
                  <a:lnTo>
                    <a:pt x="131846" y="44959"/>
                  </a:lnTo>
                  <a:lnTo>
                    <a:pt x="131495" y="45331"/>
                  </a:lnTo>
                  <a:lnTo>
                    <a:pt x="132125" y="45365"/>
                  </a:lnTo>
                  <a:lnTo>
                    <a:pt x="132459" y="45248"/>
                  </a:lnTo>
                  <a:lnTo>
                    <a:pt x="132150" y="45134"/>
                  </a:lnTo>
                  <a:lnTo>
                    <a:pt x="132158" y="45003"/>
                  </a:lnTo>
                  <a:lnTo>
                    <a:pt x="132359" y="44957"/>
                  </a:lnTo>
                  <a:lnTo>
                    <a:pt x="132457" y="44704"/>
                  </a:lnTo>
                  <a:lnTo>
                    <a:pt x="132351" y="44233"/>
                  </a:lnTo>
                  <a:lnTo>
                    <a:pt x="132693" y="44210"/>
                  </a:lnTo>
                  <a:lnTo>
                    <a:pt x="133006" y="44108"/>
                  </a:lnTo>
                  <a:lnTo>
                    <a:pt x="133756" y="43577"/>
                  </a:lnTo>
                  <a:lnTo>
                    <a:pt x="133807" y="43325"/>
                  </a:lnTo>
                  <a:lnTo>
                    <a:pt x="134226" y="42786"/>
                  </a:lnTo>
                  <a:lnTo>
                    <a:pt x="134477" y="42848"/>
                  </a:lnTo>
                  <a:lnTo>
                    <a:pt x="135077" y="42901"/>
                  </a:lnTo>
                  <a:lnTo>
                    <a:pt x="135069" y="44178"/>
                  </a:lnTo>
                  <a:lnTo>
                    <a:pt x="135069" y="44402"/>
                  </a:lnTo>
                  <a:lnTo>
                    <a:pt x="135078" y="51302"/>
                  </a:lnTo>
                  <a:lnTo>
                    <a:pt x="131396" y="51302"/>
                  </a:lnTo>
                  <a:lnTo>
                    <a:pt x="131396" y="53327"/>
                  </a:lnTo>
                  <a:lnTo>
                    <a:pt x="131094" y="53412"/>
                  </a:lnTo>
                  <a:lnTo>
                    <a:pt x="131396" y="53725"/>
                  </a:lnTo>
                  <a:lnTo>
                    <a:pt x="132606" y="53730"/>
                  </a:lnTo>
                  <a:lnTo>
                    <a:pt x="132569" y="56109"/>
                  </a:lnTo>
                  <a:lnTo>
                    <a:pt x="130731" y="56096"/>
                  </a:lnTo>
                  <a:lnTo>
                    <a:pt x="130731" y="56947"/>
                  </a:lnTo>
                  <a:lnTo>
                    <a:pt x="131860" y="56944"/>
                  </a:lnTo>
                  <a:lnTo>
                    <a:pt x="132353" y="56830"/>
                  </a:lnTo>
                  <a:lnTo>
                    <a:pt x="132569" y="56887"/>
                  </a:lnTo>
                  <a:lnTo>
                    <a:pt x="132565" y="58485"/>
                  </a:lnTo>
                  <a:lnTo>
                    <a:pt x="128800" y="58511"/>
                  </a:lnTo>
                  <a:lnTo>
                    <a:pt x="127814" y="59659"/>
                  </a:lnTo>
                  <a:lnTo>
                    <a:pt x="127638" y="59992"/>
                  </a:lnTo>
                  <a:lnTo>
                    <a:pt x="127704" y="60999"/>
                  </a:lnTo>
                  <a:lnTo>
                    <a:pt x="128906" y="60890"/>
                  </a:lnTo>
                  <a:lnTo>
                    <a:pt x="129519" y="60864"/>
                  </a:lnTo>
                  <a:lnTo>
                    <a:pt x="134992" y="60805"/>
                  </a:lnTo>
                  <a:lnTo>
                    <a:pt x="134994" y="64404"/>
                  </a:lnTo>
                  <a:lnTo>
                    <a:pt x="135000" y="66811"/>
                  </a:lnTo>
                  <a:lnTo>
                    <a:pt x="130143" y="66881"/>
                  </a:lnTo>
                  <a:lnTo>
                    <a:pt x="130147" y="68026"/>
                  </a:lnTo>
                  <a:lnTo>
                    <a:pt x="130878" y="68026"/>
                  </a:lnTo>
                  <a:lnTo>
                    <a:pt x="130920" y="69881"/>
                  </a:lnTo>
                  <a:lnTo>
                    <a:pt x="128457" y="69853"/>
                  </a:lnTo>
                  <a:lnTo>
                    <a:pt x="128421" y="68765"/>
                  </a:lnTo>
                  <a:lnTo>
                    <a:pt x="128347" y="68627"/>
                  </a:lnTo>
                  <a:lnTo>
                    <a:pt x="128305" y="66891"/>
                  </a:lnTo>
                  <a:lnTo>
                    <a:pt x="128877" y="66850"/>
                  </a:lnTo>
                  <a:lnTo>
                    <a:pt x="128463" y="66519"/>
                  </a:lnTo>
                  <a:lnTo>
                    <a:pt x="126078" y="65795"/>
                  </a:lnTo>
                  <a:lnTo>
                    <a:pt x="126182" y="69770"/>
                  </a:lnTo>
                  <a:lnTo>
                    <a:pt x="126263" y="72783"/>
                  </a:lnTo>
                  <a:lnTo>
                    <a:pt x="121374" y="72713"/>
                  </a:lnTo>
                  <a:lnTo>
                    <a:pt x="121481" y="74332"/>
                  </a:lnTo>
                  <a:lnTo>
                    <a:pt x="121781" y="74863"/>
                  </a:lnTo>
                  <a:lnTo>
                    <a:pt x="122551" y="75713"/>
                  </a:lnTo>
                  <a:lnTo>
                    <a:pt x="121415" y="75736"/>
                  </a:lnTo>
                  <a:lnTo>
                    <a:pt x="121517" y="81088"/>
                  </a:lnTo>
                  <a:lnTo>
                    <a:pt x="119055" y="81107"/>
                  </a:lnTo>
                  <a:lnTo>
                    <a:pt x="118909" y="75343"/>
                  </a:lnTo>
                  <a:lnTo>
                    <a:pt x="118954" y="74532"/>
                  </a:lnTo>
                  <a:lnTo>
                    <a:pt x="116806" y="74574"/>
                  </a:lnTo>
                  <a:lnTo>
                    <a:pt x="116455" y="74006"/>
                  </a:lnTo>
                  <a:lnTo>
                    <a:pt x="115867" y="73996"/>
                  </a:lnTo>
                  <a:lnTo>
                    <a:pt x="113963" y="74048"/>
                  </a:lnTo>
                  <a:lnTo>
                    <a:pt x="113990" y="74641"/>
                  </a:lnTo>
                  <a:lnTo>
                    <a:pt x="112043" y="74686"/>
                  </a:lnTo>
                  <a:lnTo>
                    <a:pt x="111999" y="75266"/>
                  </a:lnTo>
                  <a:lnTo>
                    <a:pt x="112155" y="83550"/>
                  </a:lnTo>
                  <a:lnTo>
                    <a:pt x="114888" y="83532"/>
                  </a:lnTo>
                  <a:lnTo>
                    <a:pt x="114943" y="83849"/>
                  </a:lnTo>
                  <a:lnTo>
                    <a:pt x="115384" y="84225"/>
                  </a:lnTo>
                  <a:lnTo>
                    <a:pt x="115756" y="84121"/>
                  </a:lnTo>
                  <a:lnTo>
                    <a:pt x="116572" y="84419"/>
                  </a:lnTo>
                  <a:lnTo>
                    <a:pt x="116641" y="84772"/>
                  </a:lnTo>
                  <a:lnTo>
                    <a:pt x="116759" y="85933"/>
                  </a:lnTo>
                  <a:lnTo>
                    <a:pt x="125133" y="85858"/>
                  </a:lnTo>
                  <a:lnTo>
                    <a:pt x="125254" y="86137"/>
                  </a:lnTo>
                  <a:lnTo>
                    <a:pt x="125208" y="86282"/>
                  </a:lnTo>
                  <a:lnTo>
                    <a:pt x="125403" y="86796"/>
                  </a:lnTo>
                  <a:lnTo>
                    <a:pt x="125813" y="87410"/>
                  </a:lnTo>
                  <a:lnTo>
                    <a:pt x="126062" y="87689"/>
                  </a:lnTo>
                  <a:lnTo>
                    <a:pt x="126551" y="87866"/>
                  </a:lnTo>
                  <a:lnTo>
                    <a:pt x="126599" y="90603"/>
                  </a:lnTo>
                  <a:lnTo>
                    <a:pt x="119326" y="90642"/>
                  </a:lnTo>
                  <a:lnTo>
                    <a:pt x="119369" y="93005"/>
                  </a:lnTo>
                  <a:lnTo>
                    <a:pt x="121798" y="93004"/>
                  </a:lnTo>
                  <a:lnTo>
                    <a:pt x="121833" y="95379"/>
                  </a:lnTo>
                  <a:lnTo>
                    <a:pt x="126212" y="95356"/>
                  </a:lnTo>
                  <a:lnTo>
                    <a:pt x="126702" y="95412"/>
                  </a:lnTo>
                  <a:lnTo>
                    <a:pt x="126767" y="100101"/>
                  </a:lnTo>
                  <a:lnTo>
                    <a:pt x="126781" y="101358"/>
                  </a:lnTo>
                  <a:lnTo>
                    <a:pt x="126802" y="102468"/>
                  </a:lnTo>
                  <a:lnTo>
                    <a:pt x="127555" y="102476"/>
                  </a:lnTo>
                  <a:lnTo>
                    <a:pt x="127899" y="102479"/>
                  </a:lnTo>
                  <a:lnTo>
                    <a:pt x="132926" y="102522"/>
                  </a:lnTo>
                  <a:lnTo>
                    <a:pt x="133220" y="102525"/>
                  </a:lnTo>
                  <a:lnTo>
                    <a:pt x="134409" y="102523"/>
                  </a:lnTo>
                  <a:lnTo>
                    <a:pt x="135517" y="102541"/>
                  </a:lnTo>
                  <a:lnTo>
                    <a:pt x="136414" y="102562"/>
                  </a:lnTo>
                  <a:lnTo>
                    <a:pt x="136792" y="102568"/>
                  </a:lnTo>
                  <a:lnTo>
                    <a:pt x="138052" y="102599"/>
                  </a:lnTo>
                  <a:lnTo>
                    <a:pt x="138688" y="102614"/>
                  </a:lnTo>
                  <a:lnTo>
                    <a:pt x="138720" y="104860"/>
                  </a:lnTo>
                  <a:lnTo>
                    <a:pt x="138723" y="105105"/>
                  </a:lnTo>
                  <a:lnTo>
                    <a:pt x="138756" y="107456"/>
                  </a:lnTo>
                  <a:lnTo>
                    <a:pt x="138761" y="107778"/>
                  </a:lnTo>
                  <a:lnTo>
                    <a:pt x="138774" y="112095"/>
                  </a:lnTo>
                  <a:lnTo>
                    <a:pt x="139912" y="112115"/>
                  </a:lnTo>
                  <a:lnTo>
                    <a:pt x="141243" y="112138"/>
                  </a:lnTo>
                  <a:lnTo>
                    <a:pt x="141246" y="112319"/>
                  </a:lnTo>
                  <a:lnTo>
                    <a:pt x="140822" y="112867"/>
                  </a:lnTo>
                  <a:lnTo>
                    <a:pt x="140397" y="113712"/>
                  </a:lnTo>
                  <a:lnTo>
                    <a:pt x="140650" y="114081"/>
                  </a:lnTo>
                  <a:lnTo>
                    <a:pt x="141006" y="114267"/>
                  </a:lnTo>
                  <a:lnTo>
                    <a:pt x="141603" y="113791"/>
                  </a:lnTo>
                  <a:lnTo>
                    <a:pt x="142729" y="113797"/>
                  </a:lnTo>
                  <a:lnTo>
                    <a:pt x="142761" y="113556"/>
                  </a:lnTo>
                  <a:lnTo>
                    <a:pt x="142900" y="113737"/>
                  </a:lnTo>
                  <a:lnTo>
                    <a:pt x="143113" y="114151"/>
                  </a:lnTo>
                  <a:lnTo>
                    <a:pt x="143621" y="114274"/>
                  </a:lnTo>
                  <a:lnTo>
                    <a:pt x="144203" y="114293"/>
                  </a:lnTo>
                  <a:lnTo>
                    <a:pt x="143881" y="114397"/>
                  </a:lnTo>
                  <a:lnTo>
                    <a:pt x="143277" y="114404"/>
                  </a:lnTo>
                  <a:lnTo>
                    <a:pt x="142702" y="113993"/>
                  </a:lnTo>
                  <a:lnTo>
                    <a:pt x="141942" y="113857"/>
                  </a:lnTo>
                  <a:lnTo>
                    <a:pt x="141732" y="114013"/>
                  </a:lnTo>
                  <a:lnTo>
                    <a:pt x="141560" y="114281"/>
                  </a:lnTo>
                  <a:lnTo>
                    <a:pt x="141484" y="114479"/>
                  </a:lnTo>
                  <a:lnTo>
                    <a:pt x="141874" y="115167"/>
                  </a:lnTo>
                  <a:lnTo>
                    <a:pt x="142038" y="115257"/>
                  </a:lnTo>
                  <a:lnTo>
                    <a:pt x="142899" y="115413"/>
                  </a:lnTo>
                  <a:lnTo>
                    <a:pt x="142642" y="116198"/>
                  </a:lnTo>
                  <a:lnTo>
                    <a:pt x="142527" y="117382"/>
                  </a:lnTo>
                  <a:lnTo>
                    <a:pt x="142447" y="117583"/>
                  </a:lnTo>
                  <a:lnTo>
                    <a:pt x="141916" y="118495"/>
                  </a:lnTo>
                  <a:lnTo>
                    <a:pt x="141224" y="118833"/>
                  </a:lnTo>
                  <a:lnTo>
                    <a:pt x="140555" y="119265"/>
                  </a:lnTo>
                  <a:lnTo>
                    <a:pt x="139752" y="120010"/>
                  </a:lnTo>
                  <a:lnTo>
                    <a:pt x="139687" y="120397"/>
                  </a:lnTo>
                  <a:lnTo>
                    <a:pt x="139776" y="122127"/>
                  </a:lnTo>
                  <a:lnTo>
                    <a:pt x="140204" y="122191"/>
                  </a:lnTo>
                  <a:lnTo>
                    <a:pt x="140597" y="121628"/>
                  </a:lnTo>
                  <a:lnTo>
                    <a:pt x="140571" y="121238"/>
                  </a:lnTo>
                  <a:lnTo>
                    <a:pt x="140857" y="120932"/>
                  </a:lnTo>
                  <a:lnTo>
                    <a:pt x="141338" y="121234"/>
                  </a:lnTo>
                  <a:lnTo>
                    <a:pt x="141350" y="121718"/>
                  </a:lnTo>
                  <a:lnTo>
                    <a:pt x="141018" y="121665"/>
                  </a:lnTo>
                  <a:lnTo>
                    <a:pt x="140712" y="122295"/>
                  </a:lnTo>
                  <a:lnTo>
                    <a:pt x="139898" y="122630"/>
                  </a:lnTo>
                  <a:lnTo>
                    <a:pt x="139337" y="123385"/>
                  </a:lnTo>
                  <a:lnTo>
                    <a:pt x="138576" y="123869"/>
                  </a:lnTo>
                  <a:lnTo>
                    <a:pt x="138145" y="123899"/>
                  </a:lnTo>
                  <a:lnTo>
                    <a:pt x="137915" y="123792"/>
                  </a:lnTo>
                  <a:lnTo>
                    <a:pt x="137659" y="123505"/>
                  </a:lnTo>
                  <a:lnTo>
                    <a:pt x="137529" y="123487"/>
                  </a:lnTo>
                  <a:lnTo>
                    <a:pt x="136968" y="123911"/>
                  </a:lnTo>
                  <a:lnTo>
                    <a:pt x="137740" y="124380"/>
                  </a:lnTo>
                  <a:lnTo>
                    <a:pt x="138237" y="124543"/>
                  </a:lnTo>
                  <a:lnTo>
                    <a:pt x="138714" y="124584"/>
                  </a:lnTo>
                  <a:lnTo>
                    <a:pt x="138844" y="124685"/>
                  </a:lnTo>
                  <a:lnTo>
                    <a:pt x="139387" y="124688"/>
                  </a:lnTo>
                  <a:lnTo>
                    <a:pt x="140163" y="124859"/>
                  </a:lnTo>
                  <a:lnTo>
                    <a:pt x="141057" y="125276"/>
                  </a:lnTo>
                  <a:lnTo>
                    <a:pt x="141373" y="125490"/>
                  </a:lnTo>
                  <a:lnTo>
                    <a:pt x="141370" y="126281"/>
                  </a:lnTo>
                  <a:lnTo>
                    <a:pt x="142604" y="126292"/>
                  </a:lnTo>
                  <a:lnTo>
                    <a:pt x="142616" y="127553"/>
                  </a:lnTo>
                  <a:lnTo>
                    <a:pt x="142051" y="128194"/>
                  </a:lnTo>
                  <a:lnTo>
                    <a:pt x="141401" y="128778"/>
                  </a:lnTo>
                  <a:lnTo>
                    <a:pt x="140801" y="128867"/>
                  </a:lnTo>
                  <a:lnTo>
                    <a:pt x="140160" y="129068"/>
                  </a:lnTo>
                  <a:lnTo>
                    <a:pt x="140179" y="129813"/>
                  </a:lnTo>
                  <a:lnTo>
                    <a:pt x="139236" y="129817"/>
                  </a:lnTo>
                  <a:lnTo>
                    <a:pt x="138946" y="129899"/>
                  </a:lnTo>
                  <a:lnTo>
                    <a:pt x="138965" y="130982"/>
                  </a:lnTo>
                  <a:lnTo>
                    <a:pt x="142704" y="131070"/>
                  </a:lnTo>
                  <a:lnTo>
                    <a:pt x="142796" y="135787"/>
                  </a:lnTo>
                  <a:lnTo>
                    <a:pt x="141571" y="135781"/>
                  </a:lnTo>
                  <a:lnTo>
                    <a:pt x="141576" y="137079"/>
                  </a:lnTo>
                  <a:lnTo>
                    <a:pt x="142822" y="137003"/>
                  </a:lnTo>
                  <a:lnTo>
                    <a:pt x="142867" y="139340"/>
                  </a:lnTo>
                  <a:lnTo>
                    <a:pt x="141024" y="139325"/>
                  </a:lnTo>
                  <a:lnTo>
                    <a:pt x="141048" y="140513"/>
                  </a:lnTo>
                  <a:lnTo>
                    <a:pt x="139865" y="140513"/>
                  </a:lnTo>
                  <a:lnTo>
                    <a:pt x="139870" y="145243"/>
                  </a:lnTo>
                  <a:lnTo>
                    <a:pt x="136872" y="145174"/>
                  </a:lnTo>
                  <a:lnTo>
                    <a:pt x="136869" y="147537"/>
                  </a:lnTo>
                  <a:lnTo>
                    <a:pt x="131445" y="147484"/>
                  </a:lnTo>
                  <a:lnTo>
                    <a:pt x="131452" y="148531"/>
                  </a:lnTo>
                  <a:lnTo>
                    <a:pt x="130000" y="148827"/>
                  </a:lnTo>
                  <a:lnTo>
                    <a:pt x="128928" y="148674"/>
                  </a:lnTo>
                  <a:lnTo>
                    <a:pt x="128612" y="148392"/>
                  </a:lnTo>
                  <a:lnTo>
                    <a:pt x="127842" y="148100"/>
                  </a:lnTo>
                  <a:lnTo>
                    <a:pt x="127243" y="148098"/>
                  </a:lnTo>
                  <a:lnTo>
                    <a:pt x="127228" y="143896"/>
                  </a:lnTo>
                  <a:lnTo>
                    <a:pt x="126260" y="143881"/>
                  </a:lnTo>
                  <a:lnTo>
                    <a:pt x="126454" y="143438"/>
                  </a:lnTo>
                  <a:lnTo>
                    <a:pt x="126480" y="143170"/>
                  </a:lnTo>
                  <a:lnTo>
                    <a:pt x="126114" y="141875"/>
                  </a:lnTo>
                  <a:lnTo>
                    <a:pt x="125900" y="141502"/>
                  </a:lnTo>
                  <a:lnTo>
                    <a:pt x="125603" y="141365"/>
                  </a:lnTo>
                  <a:lnTo>
                    <a:pt x="124805" y="141509"/>
                  </a:lnTo>
                  <a:lnTo>
                    <a:pt x="124409" y="141346"/>
                  </a:lnTo>
                  <a:lnTo>
                    <a:pt x="123730" y="141562"/>
                  </a:lnTo>
                  <a:lnTo>
                    <a:pt x="123001" y="142367"/>
                  </a:lnTo>
                  <a:lnTo>
                    <a:pt x="122353" y="142843"/>
                  </a:lnTo>
                  <a:lnTo>
                    <a:pt x="122162" y="142478"/>
                  </a:lnTo>
                  <a:lnTo>
                    <a:pt x="121468" y="142553"/>
                  </a:lnTo>
                  <a:lnTo>
                    <a:pt x="121407" y="142691"/>
                  </a:lnTo>
                  <a:lnTo>
                    <a:pt x="121449" y="143000"/>
                  </a:lnTo>
                  <a:lnTo>
                    <a:pt x="121224" y="142810"/>
                  </a:lnTo>
                  <a:lnTo>
                    <a:pt x="121231" y="142185"/>
                  </a:lnTo>
                  <a:lnTo>
                    <a:pt x="121868" y="141343"/>
                  </a:lnTo>
                  <a:lnTo>
                    <a:pt x="121875" y="141172"/>
                  </a:lnTo>
                  <a:lnTo>
                    <a:pt x="121509" y="140893"/>
                  </a:lnTo>
                  <a:lnTo>
                    <a:pt x="121558" y="140711"/>
                  </a:lnTo>
                  <a:lnTo>
                    <a:pt x="121806" y="140126"/>
                  </a:lnTo>
                  <a:lnTo>
                    <a:pt x="122412" y="139159"/>
                  </a:lnTo>
                  <a:lnTo>
                    <a:pt x="123358" y="137394"/>
                  </a:lnTo>
                  <a:lnTo>
                    <a:pt x="122609" y="135969"/>
                  </a:lnTo>
                  <a:lnTo>
                    <a:pt x="122083" y="135288"/>
                  </a:lnTo>
                  <a:lnTo>
                    <a:pt x="120533" y="135288"/>
                  </a:lnTo>
                  <a:lnTo>
                    <a:pt x="119659" y="135501"/>
                  </a:lnTo>
                  <a:lnTo>
                    <a:pt x="118928" y="135839"/>
                  </a:lnTo>
                  <a:lnTo>
                    <a:pt x="118488" y="136481"/>
                  </a:lnTo>
                  <a:lnTo>
                    <a:pt x="117745" y="136566"/>
                  </a:lnTo>
                  <a:lnTo>
                    <a:pt x="117184" y="136495"/>
                  </a:lnTo>
                  <a:lnTo>
                    <a:pt x="115512" y="136580"/>
                  </a:lnTo>
                  <a:lnTo>
                    <a:pt x="115165" y="136505"/>
                  </a:lnTo>
                  <a:lnTo>
                    <a:pt x="115228" y="142706"/>
                  </a:lnTo>
                  <a:lnTo>
                    <a:pt x="112801" y="142694"/>
                  </a:lnTo>
                  <a:lnTo>
                    <a:pt x="112805" y="143873"/>
                  </a:lnTo>
                  <a:lnTo>
                    <a:pt x="110941" y="143931"/>
                  </a:lnTo>
                  <a:lnTo>
                    <a:pt x="111058" y="144800"/>
                  </a:lnTo>
                  <a:lnTo>
                    <a:pt x="111230" y="144867"/>
                  </a:lnTo>
                  <a:lnTo>
                    <a:pt x="111245" y="145146"/>
                  </a:lnTo>
                  <a:lnTo>
                    <a:pt x="110425" y="145150"/>
                  </a:lnTo>
                  <a:lnTo>
                    <a:pt x="110433" y="145734"/>
                  </a:lnTo>
                  <a:lnTo>
                    <a:pt x="112828" y="145660"/>
                  </a:lnTo>
                  <a:lnTo>
                    <a:pt x="112839" y="146255"/>
                  </a:lnTo>
                  <a:lnTo>
                    <a:pt x="116420" y="146282"/>
                  </a:lnTo>
                  <a:lnTo>
                    <a:pt x="116683" y="146971"/>
                  </a:lnTo>
                  <a:lnTo>
                    <a:pt x="115263" y="148649"/>
                  </a:lnTo>
                  <a:lnTo>
                    <a:pt x="112846" y="148634"/>
                  </a:lnTo>
                  <a:lnTo>
                    <a:pt x="112838" y="149810"/>
                  </a:lnTo>
                  <a:lnTo>
                    <a:pt x="110452" y="149861"/>
                  </a:lnTo>
                  <a:lnTo>
                    <a:pt x="106865" y="149925"/>
                  </a:lnTo>
                  <a:lnTo>
                    <a:pt x="106770" y="150506"/>
                  </a:lnTo>
                  <a:lnTo>
                    <a:pt x="105588" y="150499"/>
                  </a:lnTo>
                  <a:lnTo>
                    <a:pt x="105587" y="149922"/>
                  </a:lnTo>
                  <a:lnTo>
                    <a:pt x="102522" y="149938"/>
                  </a:lnTo>
                  <a:lnTo>
                    <a:pt x="102343" y="149890"/>
                  </a:lnTo>
                  <a:lnTo>
                    <a:pt x="102194" y="148707"/>
                  </a:lnTo>
                  <a:lnTo>
                    <a:pt x="101603" y="148120"/>
                  </a:lnTo>
                  <a:lnTo>
                    <a:pt x="101491" y="148349"/>
                  </a:lnTo>
                  <a:lnTo>
                    <a:pt x="101213" y="148222"/>
                  </a:lnTo>
                  <a:lnTo>
                    <a:pt x="100775" y="148203"/>
                  </a:lnTo>
                  <a:lnTo>
                    <a:pt x="100771" y="148806"/>
                  </a:lnTo>
                  <a:lnTo>
                    <a:pt x="98895" y="148779"/>
                  </a:lnTo>
                  <a:lnTo>
                    <a:pt x="98720" y="148563"/>
                  </a:lnTo>
                  <a:lnTo>
                    <a:pt x="98503" y="148079"/>
                  </a:lnTo>
                  <a:lnTo>
                    <a:pt x="98529" y="147845"/>
                  </a:lnTo>
                  <a:lnTo>
                    <a:pt x="98667" y="147611"/>
                  </a:lnTo>
                  <a:lnTo>
                    <a:pt x="98308" y="147164"/>
                  </a:lnTo>
                  <a:lnTo>
                    <a:pt x="98053" y="147007"/>
                  </a:lnTo>
                  <a:lnTo>
                    <a:pt x="97763" y="147097"/>
                  </a:lnTo>
                  <a:lnTo>
                    <a:pt x="96188" y="148819"/>
                  </a:lnTo>
                  <a:lnTo>
                    <a:pt x="96142" y="149288"/>
                  </a:lnTo>
                  <a:lnTo>
                    <a:pt x="95862" y="149834"/>
                  </a:lnTo>
                  <a:lnTo>
                    <a:pt x="96409" y="149854"/>
                  </a:lnTo>
                  <a:lnTo>
                    <a:pt x="96390" y="153382"/>
                  </a:lnTo>
                  <a:lnTo>
                    <a:pt x="97030" y="154015"/>
                  </a:lnTo>
                  <a:lnTo>
                    <a:pt x="99080" y="154157"/>
                  </a:lnTo>
                  <a:lnTo>
                    <a:pt x="99727" y="154485"/>
                  </a:lnTo>
                  <a:lnTo>
                    <a:pt x="100093" y="154801"/>
                  </a:lnTo>
                  <a:lnTo>
                    <a:pt x="100329" y="155121"/>
                  </a:lnTo>
                  <a:lnTo>
                    <a:pt x="100527" y="155561"/>
                  </a:lnTo>
                  <a:lnTo>
                    <a:pt x="100515" y="155937"/>
                  </a:lnTo>
                  <a:lnTo>
                    <a:pt x="100249" y="156415"/>
                  </a:lnTo>
                  <a:lnTo>
                    <a:pt x="98777" y="156484"/>
                  </a:lnTo>
                  <a:lnTo>
                    <a:pt x="97596" y="156439"/>
                  </a:lnTo>
                  <a:lnTo>
                    <a:pt x="97582" y="155239"/>
                  </a:lnTo>
                  <a:lnTo>
                    <a:pt x="96397" y="155213"/>
                  </a:lnTo>
                  <a:lnTo>
                    <a:pt x="96378" y="155526"/>
                  </a:lnTo>
                  <a:lnTo>
                    <a:pt x="95181" y="155495"/>
                  </a:lnTo>
                  <a:lnTo>
                    <a:pt x="95154" y="156941"/>
                  </a:lnTo>
                  <a:lnTo>
                    <a:pt x="94556" y="156956"/>
                  </a:lnTo>
                  <a:lnTo>
                    <a:pt x="94537" y="158139"/>
                  </a:lnTo>
                  <a:lnTo>
                    <a:pt x="92708" y="158091"/>
                  </a:lnTo>
                  <a:lnTo>
                    <a:pt x="92736" y="160454"/>
                  </a:lnTo>
                  <a:lnTo>
                    <a:pt x="93318" y="160510"/>
                  </a:lnTo>
                  <a:lnTo>
                    <a:pt x="93303" y="161641"/>
                  </a:lnTo>
                  <a:lnTo>
                    <a:pt x="91483" y="161595"/>
                  </a:lnTo>
                  <a:lnTo>
                    <a:pt x="91094" y="161587"/>
                  </a:lnTo>
                  <a:lnTo>
                    <a:pt x="87855" y="161519"/>
                  </a:lnTo>
                  <a:lnTo>
                    <a:pt x="86899" y="161497"/>
                  </a:lnTo>
                  <a:lnTo>
                    <a:pt x="86635" y="161491"/>
                  </a:lnTo>
                  <a:lnTo>
                    <a:pt x="83978" y="161507"/>
                  </a:lnTo>
                  <a:lnTo>
                    <a:pt x="84035" y="158979"/>
                  </a:lnTo>
                  <a:lnTo>
                    <a:pt x="84043" y="157426"/>
                  </a:lnTo>
                  <a:lnTo>
                    <a:pt x="84040" y="156641"/>
                  </a:lnTo>
                  <a:lnTo>
                    <a:pt x="80307" y="156672"/>
                  </a:lnTo>
                  <a:lnTo>
                    <a:pt x="80382" y="156510"/>
                  </a:lnTo>
                  <a:lnTo>
                    <a:pt x="80177" y="155849"/>
                  </a:lnTo>
                  <a:lnTo>
                    <a:pt x="80181" y="154978"/>
                  </a:lnTo>
                  <a:lnTo>
                    <a:pt x="80593" y="154409"/>
                  </a:lnTo>
                  <a:lnTo>
                    <a:pt x="80818" y="153962"/>
                  </a:lnTo>
                  <a:lnTo>
                    <a:pt x="81218" y="152619"/>
                  </a:lnTo>
                  <a:lnTo>
                    <a:pt x="81215" y="152451"/>
                  </a:lnTo>
                  <a:lnTo>
                    <a:pt x="80990" y="152247"/>
                  </a:lnTo>
                  <a:lnTo>
                    <a:pt x="80803" y="151681"/>
                  </a:lnTo>
                  <a:lnTo>
                    <a:pt x="81089" y="150929"/>
                  </a:lnTo>
                  <a:lnTo>
                    <a:pt x="81299" y="149537"/>
                  </a:lnTo>
                  <a:lnTo>
                    <a:pt x="79229" y="149552"/>
                  </a:lnTo>
                  <a:lnTo>
                    <a:pt x="79237" y="148398"/>
                  </a:lnTo>
                  <a:lnTo>
                    <a:pt x="79817" y="148357"/>
                  </a:lnTo>
                  <a:lnTo>
                    <a:pt x="79817" y="146672"/>
                  </a:lnTo>
                  <a:lnTo>
                    <a:pt x="79817" y="144826"/>
                  </a:lnTo>
                  <a:lnTo>
                    <a:pt x="79211" y="144815"/>
                  </a:lnTo>
                  <a:lnTo>
                    <a:pt x="79169" y="140070"/>
                  </a:lnTo>
                  <a:lnTo>
                    <a:pt x="81611" y="140078"/>
                  </a:lnTo>
                  <a:lnTo>
                    <a:pt x="81630" y="137711"/>
                  </a:lnTo>
                  <a:lnTo>
                    <a:pt x="84038" y="137686"/>
                  </a:lnTo>
                  <a:lnTo>
                    <a:pt x="84122" y="131852"/>
                  </a:lnTo>
                  <a:lnTo>
                    <a:pt x="80472" y="131780"/>
                  </a:lnTo>
                  <a:lnTo>
                    <a:pt x="80468" y="133510"/>
                  </a:lnTo>
                  <a:lnTo>
                    <a:pt x="80853" y="133551"/>
                  </a:lnTo>
                  <a:lnTo>
                    <a:pt x="80910" y="133768"/>
                  </a:lnTo>
                  <a:lnTo>
                    <a:pt x="80434" y="133585"/>
                  </a:lnTo>
                  <a:lnTo>
                    <a:pt x="80071" y="133324"/>
                  </a:lnTo>
                  <a:lnTo>
                    <a:pt x="79758" y="132974"/>
                  </a:lnTo>
                  <a:lnTo>
                    <a:pt x="79594" y="132632"/>
                  </a:lnTo>
                  <a:lnTo>
                    <a:pt x="79261" y="132444"/>
                  </a:lnTo>
                  <a:lnTo>
                    <a:pt x="79239" y="135326"/>
                  </a:lnTo>
                  <a:lnTo>
                    <a:pt x="74365" y="135337"/>
                  </a:lnTo>
                  <a:lnTo>
                    <a:pt x="74386" y="131791"/>
                  </a:lnTo>
                  <a:lnTo>
                    <a:pt x="71943" y="131792"/>
                  </a:lnTo>
                  <a:lnTo>
                    <a:pt x="71347" y="132675"/>
                  </a:lnTo>
                  <a:lnTo>
                    <a:pt x="71261" y="133584"/>
                  </a:lnTo>
                  <a:lnTo>
                    <a:pt x="71497" y="133648"/>
                  </a:lnTo>
                  <a:lnTo>
                    <a:pt x="71932" y="133610"/>
                  </a:lnTo>
                  <a:lnTo>
                    <a:pt x="71922" y="135346"/>
                  </a:lnTo>
                  <a:lnTo>
                    <a:pt x="69641" y="135387"/>
                  </a:lnTo>
                  <a:lnTo>
                    <a:pt x="69689" y="130635"/>
                  </a:lnTo>
                  <a:lnTo>
                    <a:pt x="66040" y="130645"/>
                  </a:lnTo>
                  <a:lnTo>
                    <a:pt x="66028" y="131824"/>
                  </a:lnTo>
                  <a:lnTo>
                    <a:pt x="63585" y="131801"/>
                  </a:lnTo>
                  <a:lnTo>
                    <a:pt x="63565" y="132988"/>
                  </a:lnTo>
                  <a:lnTo>
                    <a:pt x="59638" y="132964"/>
                  </a:lnTo>
                  <a:lnTo>
                    <a:pt x="59256" y="133271"/>
                  </a:lnTo>
                  <a:lnTo>
                    <a:pt x="59126" y="133725"/>
                  </a:lnTo>
                  <a:lnTo>
                    <a:pt x="59225" y="133986"/>
                  </a:lnTo>
                  <a:lnTo>
                    <a:pt x="59546" y="134213"/>
                  </a:lnTo>
                  <a:lnTo>
                    <a:pt x="59912" y="134275"/>
                  </a:lnTo>
                  <a:lnTo>
                    <a:pt x="59889" y="135928"/>
                  </a:lnTo>
                  <a:lnTo>
                    <a:pt x="55035" y="135934"/>
                  </a:lnTo>
                  <a:lnTo>
                    <a:pt x="55071" y="137727"/>
                  </a:lnTo>
                  <a:lnTo>
                    <a:pt x="52637" y="137735"/>
                  </a:lnTo>
                  <a:lnTo>
                    <a:pt x="52632" y="140124"/>
                  </a:lnTo>
                  <a:lnTo>
                    <a:pt x="52627" y="141057"/>
                  </a:lnTo>
                  <a:lnTo>
                    <a:pt x="52117" y="140972"/>
                  </a:lnTo>
                  <a:lnTo>
                    <a:pt x="50934" y="141321"/>
                  </a:lnTo>
                  <a:lnTo>
                    <a:pt x="49700" y="142456"/>
                  </a:lnTo>
                  <a:lnTo>
                    <a:pt x="47715" y="142462"/>
                  </a:lnTo>
                  <a:lnTo>
                    <a:pt x="47722" y="144844"/>
                  </a:lnTo>
                  <a:lnTo>
                    <a:pt x="45270" y="144847"/>
                  </a:lnTo>
                  <a:lnTo>
                    <a:pt x="45293" y="147236"/>
                  </a:lnTo>
                  <a:lnTo>
                    <a:pt x="42846" y="147237"/>
                  </a:lnTo>
                  <a:lnTo>
                    <a:pt x="42858" y="149614"/>
                  </a:lnTo>
                  <a:lnTo>
                    <a:pt x="40750" y="149619"/>
                  </a:lnTo>
                  <a:lnTo>
                    <a:pt x="40747" y="152011"/>
                  </a:lnTo>
                  <a:lnTo>
                    <a:pt x="35312" y="151985"/>
                  </a:lnTo>
                  <a:lnTo>
                    <a:pt x="35300" y="154370"/>
                  </a:lnTo>
                  <a:lnTo>
                    <a:pt x="29273" y="154343"/>
                  </a:lnTo>
                  <a:lnTo>
                    <a:pt x="29273" y="153141"/>
                  </a:lnTo>
                  <a:lnTo>
                    <a:pt x="31048" y="153152"/>
                  </a:lnTo>
                  <a:lnTo>
                    <a:pt x="30624" y="152374"/>
                  </a:lnTo>
                  <a:lnTo>
                    <a:pt x="30385" y="152237"/>
                  </a:lnTo>
                  <a:lnTo>
                    <a:pt x="29535" y="152036"/>
                  </a:lnTo>
                  <a:lnTo>
                    <a:pt x="28377" y="152211"/>
                  </a:lnTo>
                  <a:lnTo>
                    <a:pt x="27859" y="152196"/>
                  </a:lnTo>
                  <a:lnTo>
                    <a:pt x="27063" y="152047"/>
                  </a:lnTo>
                  <a:lnTo>
                    <a:pt x="26724" y="152215"/>
                  </a:lnTo>
                  <a:lnTo>
                    <a:pt x="26632" y="152531"/>
                  </a:lnTo>
                  <a:lnTo>
                    <a:pt x="26583" y="153357"/>
                  </a:lnTo>
                  <a:lnTo>
                    <a:pt x="26385" y="153670"/>
                  </a:lnTo>
                  <a:lnTo>
                    <a:pt x="26376" y="153377"/>
                  </a:lnTo>
                  <a:lnTo>
                    <a:pt x="25889" y="154282"/>
                  </a:lnTo>
                  <a:lnTo>
                    <a:pt x="25798" y="154827"/>
                  </a:lnTo>
                  <a:lnTo>
                    <a:pt x="25574" y="154790"/>
                  </a:lnTo>
                  <a:lnTo>
                    <a:pt x="25307" y="154578"/>
                  </a:lnTo>
                  <a:lnTo>
                    <a:pt x="25276" y="154083"/>
                  </a:lnTo>
                  <a:lnTo>
                    <a:pt x="25181" y="153949"/>
                  </a:lnTo>
                  <a:lnTo>
                    <a:pt x="25040" y="153852"/>
                  </a:lnTo>
                  <a:lnTo>
                    <a:pt x="24617" y="153879"/>
                  </a:lnTo>
                  <a:lnTo>
                    <a:pt x="23375" y="152499"/>
                  </a:lnTo>
                  <a:lnTo>
                    <a:pt x="22494" y="152201"/>
                  </a:lnTo>
                  <a:lnTo>
                    <a:pt x="22170" y="151964"/>
                  </a:lnTo>
                  <a:lnTo>
                    <a:pt x="21529" y="151116"/>
                  </a:lnTo>
                  <a:lnTo>
                    <a:pt x="21184" y="151179"/>
                  </a:lnTo>
                  <a:lnTo>
                    <a:pt x="20709" y="150988"/>
                  </a:lnTo>
                  <a:lnTo>
                    <a:pt x="19532" y="150099"/>
                  </a:lnTo>
                  <a:lnTo>
                    <a:pt x="19319" y="150124"/>
                  </a:lnTo>
                  <a:lnTo>
                    <a:pt x="19087" y="150472"/>
                  </a:lnTo>
                  <a:lnTo>
                    <a:pt x="19021" y="151624"/>
                  </a:lnTo>
                  <a:lnTo>
                    <a:pt x="14643" y="151422"/>
                  </a:lnTo>
                  <a:lnTo>
                    <a:pt x="14566" y="153892"/>
                  </a:lnTo>
                  <a:lnTo>
                    <a:pt x="12185" y="153748"/>
                  </a:lnTo>
                  <a:lnTo>
                    <a:pt x="11315" y="151270"/>
                  </a:lnTo>
                  <a:lnTo>
                    <a:pt x="11137" y="151273"/>
                  </a:lnTo>
                  <a:lnTo>
                    <a:pt x="11098" y="146358"/>
                  </a:lnTo>
                  <a:lnTo>
                    <a:pt x="4941" y="146591"/>
                  </a:lnTo>
                  <a:lnTo>
                    <a:pt x="4910" y="144202"/>
                  </a:lnTo>
                  <a:lnTo>
                    <a:pt x="7365" y="144086"/>
                  </a:lnTo>
                  <a:lnTo>
                    <a:pt x="7341" y="142862"/>
                  </a:lnTo>
                  <a:lnTo>
                    <a:pt x="3671" y="143037"/>
                  </a:lnTo>
                  <a:lnTo>
                    <a:pt x="14" y="143062"/>
                  </a:lnTo>
                  <a:lnTo>
                    <a:pt x="0" y="141853"/>
                  </a:lnTo>
                  <a:lnTo>
                    <a:pt x="3664" y="141832"/>
                  </a:lnTo>
                  <a:lnTo>
                    <a:pt x="3659" y="137918"/>
                  </a:lnTo>
                  <a:lnTo>
                    <a:pt x="1854" y="137861"/>
                  </a:lnTo>
                  <a:lnTo>
                    <a:pt x="1821" y="136925"/>
                  </a:lnTo>
                  <a:lnTo>
                    <a:pt x="2667" y="136396"/>
                  </a:lnTo>
                  <a:lnTo>
                    <a:pt x="3401" y="135510"/>
                  </a:lnTo>
                  <a:lnTo>
                    <a:pt x="4245" y="135492"/>
                  </a:lnTo>
                  <a:lnTo>
                    <a:pt x="4328" y="130747"/>
                  </a:lnTo>
                  <a:lnTo>
                    <a:pt x="5388" y="133123"/>
                  </a:lnTo>
                  <a:lnTo>
                    <a:pt x="11512" y="133228"/>
                  </a:lnTo>
                  <a:lnTo>
                    <a:pt x="11494" y="131750"/>
                  </a:lnTo>
                  <a:lnTo>
                    <a:pt x="11434" y="125951"/>
                  </a:lnTo>
                  <a:lnTo>
                    <a:pt x="13790" y="125861"/>
                  </a:lnTo>
                  <a:lnTo>
                    <a:pt x="13767" y="122386"/>
                  </a:lnTo>
                  <a:lnTo>
                    <a:pt x="11395" y="122398"/>
                  </a:lnTo>
                  <a:lnTo>
                    <a:pt x="11314" y="115283"/>
                  </a:lnTo>
                  <a:lnTo>
                    <a:pt x="16092" y="115250"/>
                  </a:lnTo>
                  <a:lnTo>
                    <a:pt x="16125" y="117312"/>
                  </a:lnTo>
                  <a:lnTo>
                    <a:pt x="17406" y="117319"/>
                  </a:lnTo>
                  <a:lnTo>
                    <a:pt x="17528" y="117011"/>
                  </a:lnTo>
                  <a:lnTo>
                    <a:pt x="18510" y="117003"/>
                  </a:lnTo>
                  <a:lnTo>
                    <a:pt x="18458" y="115359"/>
                  </a:lnTo>
                  <a:lnTo>
                    <a:pt x="18990" y="115207"/>
                  </a:lnTo>
                  <a:lnTo>
                    <a:pt x="25835" y="115087"/>
                  </a:lnTo>
                  <a:lnTo>
                    <a:pt x="25781" y="111519"/>
                  </a:lnTo>
                  <a:lnTo>
                    <a:pt x="23991" y="111531"/>
                  </a:lnTo>
                  <a:lnTo>
                    <a:pt x="23157" y="111538"/>
                  </a:lnTo>
                  <a:lnTo>
                    <a:pt x="22164" y="111551"/>
                  </a:lnTo>
                  <a:lnTo>
                    <a:pt x="19923" y="111579"/>
                  </a:lnTo>
                  <a:lnTo>
                    <a:pt x="19786" y="111581"/>
                  </a:lnTo>
                  <a:lnTo>
                    <a:pt x="15962" y="111635"/>
                  </a:lnTo>
                  <a:lnTo>
                    <a:pt x="14746" y="111654"/>
                  </a:lnTo>
                  <a:lnTo>
                    <a:pt x="8201" y="111739"/>
                  </a:lnTo>
                  <a:lnTo>
                    <a:pt x="8185" y="109975"/>
                  </a:lnTo>
                  <a:lnTo>
                    <a:pt x="8793" y="109931"/>
                  </a:lnTo>
                  <a:lnTo>
                    <a:pt x="8743" y="108190"/>
                  </a:lnTo>
                  <a:lnTo>
                    <a:pt x="10578" y="108152"/>
                  </a:lnTo>
                  <a:lnTo>
                    <a:pt x="10563" y="106965"/>
                  </a:lnTo>
                  <a:lnTo>
                    <a:pt x="7549" y="106996"/>
                  </a:lnTo>
                  <a:lnTo>
                    <a:pt x="7536" y="104615"/>
                  </a:lnTo>
                  <a:lnTo>
                    <a:pt x="12900" y="104561"/>
                  </a:lnTo>
                  <a:lnTo>
                    <a:pt x="12850" y="100971"/>
                  </a:lnTo>
                  <a:lnTo>
                    <a:pt x="15284" y="100942"/>
                  </a:lnTo>
                  <a:lnTo>
                    <a:pt x="15265" y="98587"/>
                  </a:lnTo>
                  <a:lnTo>
                    <a:pt x="14905" y="97459"/>
                  </a:lnTo>
                  <a:lnTo>
                    <a:pt x="13470" y="97459"/>
                  </a:lnTo>
                  <a:lnTo>
                    <a:pt x="13370" y="96946"/>
                  </a:lnTo>
                  <a:lnTo>
                    <a:pt x="13359" y="96265"/>
                  </a:lnTo>
                  <a:lnTo>
                    <a:pt x="13358" y="92909"/>
                  </a:lnTo>
                  <a:lnTo>
                    <a:pt x="14087" y="92466"/>
                  </a:lnTo>
                  <a:lnTo>
                    <a:pt x="14406" y="92149"/>
                  </a:lnTo>
                  <a:lnTo>
                    <a:pt x="15612" y="91938"/>
                  </a:lnTo>
                  <a:lnTo>
                    <a:pt x="16065" y="91345"/>
                  </a:lnTo>
                  <a:lnTo>
                    <a:pt x="16214" y="91285"/>
                  </a:lnTo>
                  <a:lnTo>
                    <a:pt x="15968" y="90861"/>
                  </a:lnTo>
                  <a:lnTo>
                    <a:pt x="16270" y="90520"/>
                  </a:lnTo>
                  <a:lnTo>
                    <a:pt x="16424" y="90522"/>
                  </a:lnTo>
                  <a:lnTo>
                    <a:pt x="16488" y="90322"/>
                  </a:lnTo>
                  <a:lnTo>
                    <a:pt x="16192" y="90080"/>
                  </a:lnTo>
                  <a:lnTo>
                    <a:pt x="16136" y="89913"/>
                  </a:lnTo>
                  <a:lnTo>
                    <a:pt x="16347" y="89690"/>
                  </a:lnTo>
                  <a:lnTo>
                    <a:pt x="16749" y="89778"/>
                  </a:lnTo>
                  <a:lnTo>
                    <a:pt x="16813" y="89640"/>
                  </a:lnTo>
                  <a:lnTo>
                    <a:pt x="16728" y="89416"/>
                  </a:lnTo>
                  <a:lnTo>
                    <a:pt x="17109" y="89312"/>
                  </a:lnTo>
                  <a:lnTo>
                    <a:pt x="17058" y="89109"/>
                  </a:lnTo>
                  <a:lnTo>
                    <a:pt x="16809" y="88781"/>
                  </a:lnTo>
                  <a:lnTo>
                    <a:pt x="16857" y="88430"/>
                  </a:lnTo>
                  <a:lnTo>
                    <a:pt x="17033" y="88336"/>
                  </a:lnTo>
                  <a:lnTo>
                    <a:pt x="17103" y="88125"/>
                  </a:lnTo>
                  <a:lnTo>
                    <a:pt x="16767" y="88089"/>
                  </a:lnTo>
                  <a:lnTo>
                    <a:pt x="16941" y="87941"/>
                  </a:lnTo>
                  <a:lnTo>
                    <a:pt x="16533" y="88073"/>
                  </a:lnTo>
                  <a:lnTo>
                    <a:pt x="16301" y="87938"/>
                  </a:lnTo>
                  <a:lnTo>
                    <a:pt x="16208" y="87639"/>
                  </a:lnTo>
                  <a:lnTo>
                    <a:pt x="16328" y="87503"/>
                  </a:lnTo>
                  <a:lnTo>
                    <a:pt x="16224" y="87315"/>
                  </a:lnTo>
                  <a:lnTo>
                    <a:pt x="17597" y="87283"/>
                  </a:lnTo>
                  <a:lnTo>
                    <a:pt x="17621" y="89666"/>
                  </a:lnTo>
                  <a:lnTo>
                    <a:pt x="17072" y="89703"/>
                  </a:lnTo>
                  <a:lnTo>
                    <a:pt x="16714" y="90306"/>
                  </a:lnTo>
                  <a:lnTo>
                    <a:pt x="16724" y="91493"/>
                  </a:lnTo>
                  <a:lnTo>
                    <a:pt x="18301" y="91452"/>
                  </a:lnTo>
                  <a:lnTo>
                    <a:pt x="19457" y="91423"/>
                  </a:lnTo>
                  <a:lnTo>
                    <a:pt x="19428" y="88800"/>
                  </a:lnTo>
                  <a:lnTo>
                    <a:pt x="19630" y="87836"/>
                  </a:lnTo>
                  <a:lnTo>
                    <a:pt x="25526" y="87761"/>
                  </a:lnTo>
                  <a:lnTo>
                    <a:pt x="25469" y="84209"/>
                  </a:lnTo>
                  <a:lnTo>
                    <a:pt x="26065" y="84192"/>
                  </a:lnTo>
                  <a:lnTo>
                    <a:pt x="26091" y="81069"/>
                  </a:lnTo>
                  <a:lnTo>
                    <a:pt x="26401" y="80630"/>
                  </a:lnTo>
                  <a:lnTo>
                    <a:pt x="27424" y="80614"/>
                  </a:lnTo>
                  <a:lnTo>
                    <a:pt x="27825" y="80321"/>
                  </a:lnTo>
                  <a:lnTo>
                    <a:pt x="27256" y="79183"/>
                  </a:lnTo>
                  <a:lnTo>
                    <a:pt x="27243" y="78532"/>
                  </a:lnTo>
                  <a:lnTo>
                    <a:pt x="27463" y="77930"/>
                  </a:lnTo>
                  <a:lnTo>
                    <a:pt x="28044" y="77122"/>
                  </a:lnTo>
                  <a:lnTo>
                    <a:pt x="28292" y="76490"/>
                  </a:lnTo>
                  <a:lnTo>
                    <a:pt x="28655" y="76180"/>
                  </a:lnTo>
                  <a:lnTo>
                    <a:pt x="28133" y="75212"/>
                  </a:lnTo>
                  <a:lnTo>
                    <a:pt x="28191" y="74785"/>
                  </a:lnTo>
                  <a:lnTo>
                    <a:pt x="28406" y="74644"/>
                  </a:lnTo>
                  <a:lnTo>
                    <a:pt x="28489" y="74475"/>
                  </a:lnTo>
                  <a:lnTo>
                    <a:pt x="29005" y="74020"/>
                  </a:lnTo>
                  <a:lnTo>
                    <a:pt x="29197" y="73655"/>
                  </a:lnTo>
                  <a:lnTo>
                    <a:pt x="29400" y="73452"/>
                  </a:lnTo>
                  <a:lnTo>
                    <a:pt x="29529" y="73395"/>
                  </a:lnTo>
                  <a:lnTo>
                    <a:pt x="29894" y="73374"/>
                  </a:lnTo>
                  <a:lnTo>
                    <a:pt x="29904" y="73234"/>
                  </a:lnTo>
                  <a:lnTo>
                    <a:pt x="29809" y="73088"/>
                  </a:lnTo>
                  <a:lnTo>
                    <a:pt x="29599" y="73135"/>
                  </a:lnTo>
                  <a:lnTo>
                    <a:pt x="29416" y="73296"/>
                  </a:lnTo>
                  <a:lnTo>
                    <a:pt x="29218" y="73239"/>
                  </a:lnTo>
                  <a:lnTo>
                    <a:pt x="29208" y="72854"/>
                  </a:lnTo>
                  <a:lnTo>
                    <a:pt x="29367" y="72531"/>
                  </a:lnTo>
                  <a:lnTo>
                    <a:pt x="29649" y="72255"/>
                  </a:lnTo>
                  <a:lnTo>
                    <a:pt x="30333" y="71979"/>
                  </a:lnTo>
                  <a:lnTo>
                    <a:pt x="30258" y="71685"/>
                  </a:lnTo>
                  <a:lnTo>
                    <a:pt x="30536" y="71355"/>
                  </a:lnTo>
                  <a:lnTo>
                    <a:pt x="30799" y="71233"/>
                  </a:lnTo>
                  <a:lnTo>
                    <a:pt x="31153" y="71334"/>
                  </a:lnTo>
                  <a:lnTo>
                    <a:pt x="31385" y="71225"/>
                  </a:lnTo>
                  <a:lnTo>
                    <a:pt x="31946" y="70147"/>
                  </a:lnTo>
                  <a:lnTo>
                    <a:pt x="31965" y="69944"/>
                  </a:lnTo>
                  <a:lnTo>
                    <a:pt x="31783" y="69525"/>
                  </a:lnTo>
                  <a:lnTo>
                    <a:pt x="31308" y="69629"/>
                  </a:lnTo>
                  <a:lnTo>
                    <a:pt x="30948" y="69486"/>
                  </a:lnTo>
                  <a:lnTo>
                    <a:pt x="31259" y="69577"/>
                  </a:lnTo>
                  <a:lnTo>
                    <a:pt x="31779" y="69458"/>
                  </a:lnTo>
                  <a:lnTo>
                    <a:pt x="31901" y="69684"/>
                  </a:lnTo>
                  <a:lnTo>
                    <a:pt x="31837" y="68981"/>
                  </a:lnTo>
                  <a:lnTo>
                    <a:pt x="32319" y="68685"/>
                  </a:lnTo>
                  <a:lnTo>
                    <a:pt x="36235" y="68648"/>
                  </a:lnTo>
                  <a:lnTo>
                    <a:pt x="36311" y="71240"/>
                  </a:lnTo>
                  <a:lnTo>
                    <a:pt x="36896" y="71410"/>
                  </a:lnTo>
                  <a:lnTo>
                    <a:pt x="38158" y="71943"/>
                  </a:lnTo>
                  <a:lnTo>
                    <a:pt x="40883" y="71952"/>
                  </a:lnTo>
                  <a:lnTo>
                    <a:pt x="40898" y="71379"/>
                  </a:lnTo>
                  <a:lnTo>
                    <a:pt x="40222" y="70878"/>
                  </a:lnTo>
                  <a:lnTo>
                    <a:pt x="39538" y="70246"/>
                  </a:lnTo>
                  <a:lnTo>
                    <a:pt x="38567" y="69547"/>
                  </a:lnTo>
                  <a:lnTo>
                    <a:pt x="38708" y="69044"/>
                  </a:lnTo>
                  <a:lnTo>
                    <a:pt x="38481" y="67917"/>
                  </a:lnTo>
                  <a:lnTo>
                    <a:pt x="38481" y="67036"/>
                  </a:lnTo>
                  <a:lnTo>
                    <a:pt x="38112" y="66690"/>
                  </a:lnTo>
                  <a:lnTo>
                    <a:pt x="37943" y="66835"/>
                  </a:lnTo>
                  <a:lnTo>
                    <a:pt x="37782" y="66828"/>
                  </a:lnTo>
                  <a:lnTo>
                    <a:pt x="37647" y="66515"/>
                  </a:lnTo>
                  <a:lnTo>
                    <a:pt x="37774" y="66273"/>
                  </a:lnTo>
                  <a:lnTo>
                    <a:pt x="37758" y="66050"/>
                  </a:lnTo>
                  <a:lnTo>
                    <a:pt x="37413" y="65797"/>
                  </a:lnTo>
                  <a:lnTo>
                    <a:pt x="37219" y="65754"/>
                  </a:lnTo>
                  <a:lnTo>
                    <a:pt x="36500" y="65981"/>
                  </a:lnTo>
                  <a:lnTo>
                    <a:pt x="36367" y="65965"/>
                  </a:lnTo>
                  <a:lnTo>
                    <a:pt x="36171" y="65853"/>
                  </a:lnTo>
                  <a:lnTo>
                    <a:pt x="35657" y="65884"/>
                  </a:lnTo>
                  <a:lnTo>
                    <a:pt x="35019" y="65733"/>
                  </a:lnTo>
                  <a:lnTo>
                    <a:pt x="34749" y="65820"/>
                  </a:lnTo>
                  <a:lnTo>
                    <a:pt x="34207" y="65610"/>
                  </a:lnTo>
                  <a:lnTo>
                    <a:pt x="34056" y="65631"/>
                  </a:lnTo>
                  <a:lnTo>
                    <a:pt x="33824" y="65722"/>
                  </a:lnTo>
                  <a:lnTo>
                    <a:pt x="33615" y="65715"/>
                  </a:lnTo>
                  <a:lnTo>
                    <a:pt x="33435" y="65656"/>
                  </a:lnTo>
                  <a:lnTo>
                    <a:pt x="33231" y="65562"/>
                  </a:lnTo>
                  <a:lnTo>
                    <a:pt x="33118" y="65430"/>
                  </a:lnTo>
                  <a:lnTo>
                    <a:pt x="32852" y="64957"/>
                  </a:lnTo>
                  <a:lnTo>
                    <a:pt x="32730" y="64690"/>
                  </a:lnTo>
                  <a:lnTo>
                    <a:pt x="32409" y="64584"/>
                  </a:lnTo>
                  <a:lnTo>
                    <a:pt x="32345" y="64452"/>
                  </a:lnTo>
                  <a:lnTo>
                    <a:pt x="32269" y="64237"/>
                  </a:lnTo>
                  <a:lnTo>
                    <a:pt x="32277" y="64052"/>
                  </a:lnTo>
                  <a:lnTo>
                    <a:pt x="32109" y="63713"/>
                  </a:lnTo>
                  <a:lnTo>
                    <a:pt x="31993" y="63312"/>
                  </a:lnTo>
                  <a:lnTo>
                    <a:pt x="31695" y="62973"/>
                  </a:lnTo>
                  <a:lnTo>
                    <a:pt x="31684" y="62683"/>
                  </a:lnTo>
                  <a:lnTo>
                    <a:pt x="31730" y="62420"/>
                  </a:lnTo>
                  <a:lnTo>
                    <a:pt x="31858" y="61885"/>
                  </a:lnTo>
                  <a:lnTo>
                    <a:pt x="31665" y="61693"/>
                  </a:lnTo>
                  <a:lnTo>
                    <a:pt x="31537" y="61515"/>
                  </a:lnTo>
                  <a:lnTo>
                    <a:pt x="31522" y="61380"/>
                  </a:lnTo>
                  <a:lnTo>
                    <a:pt x="31541" y="61165"/>
                  </a:lnTo>
                  <a:lnTo>
                    <a:pt x="31518" y="60931"/>
                  </a:lnTo>
                  <a:lnTo>
                    <a:pt x="31302" y="60358"/>
                  </a:lnTo>
                  <a:lnTo>
                    <a:pt x="31314" y="60187"/>
                  </a:lnTo>
                  <a:lnTo>
                    <a:pt x="31260" y="59826"/>
                  </a:lnTo>
                  <a:lnTo>
                    <a:pt x="31101" y="59479"/>
                  </a:lnTo>
                  <a:lnTo>
                    <a:pt x="30981" y="59120"/>
                  </a:lnTo>
                  <a:lnTo>
                    <a:pt x="30507" y="58843"/>
                  </a:lnTo>
                  <a:lnTo>
                    <a:pt x="30200" y="58963"/>
                  </a:lnTo>
                  <a:lnTo>
                    <a:pt x="29846" y="58731"/>
                  </a:lnTo>
                  <a:lnTo>
                    <a:pt x="29860" y="58512"/>
                  </a:lnTo>
                  <a:lnTo>
                    <a:pt x="30193" y="58144"/>
                  </a:lnTo>
                  <a:lnTo>
                    <a:pt x="30233" y="57984"/>
                  </a:lnTo>
                  <a:lnTo>
                    <a:pt x="30252" y="57843"/>
                  </a:lnTo>
                  <a:lnTo>
                    <a:pt x="30225" y="57477"/>
                  </a:lnTo>
                  <a:lnTo>
                    <a:pt x="30090" y="57181"/>
                  </a:lnTo>
                  <a:lnTo>
                    <a:pt x="29816" y="56838"/>
                  </a:lnTo>
                  <a:lnTo>
                    <a:pt x="29222" y="56692"/>
                  </a:lnTo>
                  <a:lnTo>
                    <a:pt x="29255" y="56445"/>
                  </a:lnTo>
                  <a:lnTo>
                    <a:pt x="29638" y="55956"/>
                  </a:lnTo>
                  <a:lnTo>
                    <a:pt x="29651" y="55734"/>
                  </a:lnTo>
                  <a:lnTo>
                    <a:pt x="29495" y="55464"/>
                  </a:lnTo>
                  <a:lnTo>
                    <a:pt x="29205" y="55432"/>
                  </a:lnTo>
                  <a:lnTo>
                    <a:pt x="29060" y="55284"/>
                  </a:lnTo>
                  <a:lnTo>
                    <a:pt x="29075" y="55120"/>
                  </a:lnTo>
                  <a:lnTo>
                    <a:pt x="29332" y="54941"/>
                  </a:lnTo>
                  <a:lnTo>
                    <a:pt x="29195" y="54725"/>
                  </a:lnTo>
                  <a:lnTo>
                    <a:pt x="28909" y="54623"/>
                  </a:lnTo>
                  <a:lnTo>
                    <a:pt x="28568" y="54417"/>
                  </a:lnTo>
                  <a:lnTo>
                    <a:pt x="30227" y="53442"/>
                  </a:lnTo>
                  <a:lnTo>
                    <a:pt x="32208" y="53442"/>
                  </a:lnTo>
                  <a:lnTo>
                    <a:pt x="32240" y="55867"/>
                  </a:lnTo>
                  <a:lnTo>
                    <a:pt x="33441" y="55283"/>
                  </a:lnTo>
                  <a:lnTo>
                    <a:pt x="33456" y="55776"/>
                  </a:lnTo>
                  <a:lnTo>
                    <a:pt x="37131" y="55716"/>
                  </a:lnTo>
                  <a:lnTo>
                    <a:pt x="37119" y="54537"/>
                  </a:lnTo>
                  <a:lnTo>
                    <a:pt x="35205" y="54507"/>
                  </a:lnTo>
                  <a:lnTo>
                    <a:pt x="35282" y="53841"/>
                  </a:lnTo>
                  <a:lnTo>
                    <a:pt x="35460" y="53354"/>
                  </a:lnTo>
                  <a:lnTo>
                    <a:pt x="35866" y="52999"/>
                  </a:lnTo>
                  <a:lnTo>
                    <a:pt x="35864" y="52804"/>
                  </a:lnTo>
                  <a:lnTo>
                    <a:pt x="35253" y="52811"/>
                  </a:lnTo>
                  <a:lnTo>
                    <a:pt x="35172" y="53285"/>
                  </a:lnTo>
                  <a:lnTo>
                    <a:pt x="34859" y="53407"/>
                  </a:lnTo>
                  <a:lnTo>
                    <a:pt x="32819" y="53431"/>
                  </a:lnTo>
                  <a:lnTo>
                    <a:pt x="32808" y="51084"/>
                  </a:lnTo>
                  <a:lnTo>
                    <a:pt x="34023" y="51062"/>
                  </a:lnTo>
                  <a:lnTo>
                    <a:pt x="34005" y="48699"/>
                  </a:lnTo>
                  <a:lnTo>
                    <a:pt x="38299" y="48615"/>
                  </a:lnTo>
                  <a:lnTo>
                    <a:pt x="38291" y="47425"/>
                  </a:lnTo>
                  <a:lnTo>
                    <a:pt x="42337" y="47423"/>
                  </a:lnTo>
                  <a:lnTo>
                    <a:pt x="42341" y="49578"/>
                  </a:lnTo>
                  <a:lnTo>
                    <a:pt x="45833" y="46917"/>
                  </a:lnTo>
                  <a:lnTo>
                    <a:pt x="49130" y="45108"/>
                  </a:lnTo>
                  <a:lnTo>
                    <a:pt x="49688" y="45110"/>
                  </a:lnTo>
                  <a:lnTo>
                    <a:pt x="49692" y="44812"/>
                  </a:lnTo>
                  <a:lnTo>
                    <a:pt x="49696" y="44194"/>
                  </a:lnTo>
                  <a:lnTo>
                    <a:pt x="50371" y="44533"/>
                  </a:lnTo>
                  <a:lnTo>
                    <a:pt x="50773" y="44247"/>
                  </a:lnTo>
                  <a:lnTo>
                    <a:pt x="51150" y="43793"/>
                  </a:lnTo>
                  <a:lnTo>
                    <a:pt x="52174" y="42213"/>
                  </a:lnTo>
                  <a:lnTo>
                    <a:pt x="55184" y="40029"/>
                  </a:lnTo>
                  <a:lnTo>
                    <a:pt x="55190" y="39303"/>
                  </a:lnTo>
                  <a:lnTo>
                    <a:pt x="55199" y="36014"/>
                  </a:lnTo>
                  <a:lnTo>
                    <a:pt x="54233" y="36342"/>
                  </a:lnTo>
                  <a:lnTo>
                    <a:pt x="53413" y="36330"/>
                  </a:lnTo>
                  <a:lnTo>
                    <a:pt x="53098" y="35729"/>
                  </a:lnTo>
                  <a:lnTo>
                    <a:pt x="51361" y="35710"/>
                  </a:lnTo>
                  <a:lnTo>
                    <a:pt x="50929" y="34517"/>
                  </a:lnTo>
                  <a:lnTo>
                    <a:pt x="52178" y="34518"/>
                  </a:lnTo>
                  <a:lnTo>
                    <a:pt x="52199" y="33387"/>
                  </a:lnTo>
                  <a:lnTo>
                    <a:pt x="53412" y="33396"/>
                  </a:lnTo>
                  <a:lnTo>
                    <a:pt x="53414" y="31007"/>
                  </a:lnTo>
                  <a:lnTo>
                    <a:pt x="55747" y="31081"/>
                  </a:lnTo>
                  <a:lnTo>
                    <a:pt x="55750" y="28707"/>
                  </a:lnTo>
                  <a:lnTo>
                    <a:pt x="58204" y="28699"/>
                  </a:lnTo>
                  <a:lnTo>
                    <a:pt x="58200" y="26920"/>
                  </a:lnTo>
                  <a:lnTo>
                    <a:pt x="56811" y="26930"/>
                  </a:lnTo>
                  <a:lnTo>
                    <a:pt x="56878" y="26690"/>
                  </a:lnTo>
                  <a:lnTo>
                    <a:pt x="57375" y="26556"/>
                  </a:lnTo>
                  <a:lnTo>
                    <a:pt x="57606" y="26281"/>
                  </a:lnTo>
                  <a:lnTo>
                    <a:pt x="57617" y="25369"/>
                  </a:lnTo>
                  <a:lnTo>
                    <a:pt x="58862" y="25125"/>
                  </a:lnTo>
                  <a:lnTo>
                    <a:pt x="62459" y="25160"/>
                  </a:lnTo>
                  <a:lnTo>
                    <a:pt x="62506" y="25568"/>
                  </a:lnTo>
                  <a:lnTo>
                    <a:pt x="62758" y="25990"/>
                  </a:lnTo>
                  <a:lnTo>
                    <a:pt x="63494" y="26195"/>
                  </a:lnTo>
                  <a:lnTo>
                    <a:pt x="64335" y="26150"/>
                  </a:lnTo>
                  <a:lnTo>
                    <a:pt x="65587" y="25455"/>
                  </a:lnTo>
                  <a:lnTo>
                    <a:pt x="65865" y="25276"/>
                  </a:lnTo>
                  <a:lnTo>
                    <a:pt x="66643" y="25187"/>
                  </a:lnTo>
                  <a:lnTo>
                    <a:pt x="67125" y="24938"/>
                  </a:lnTo>
                  <a:lnTo>
                    <a:pt x="67245" y="24574"/>
                  </a:lnTo>
                  <a:lnTo>
                    <a:pt x="67195" y="24324"/>
                  </a:lnTo>
                  <a:lnTo>
                    <a:pt x="67311" y="24168"/>
                  </a:lnTo>
                  <a:lnTo>
                    <a:pt x="67561" y="24023"/>
                  </a:lnTo>
                  <a:lnTo>
                    <a:pt x="68124" y="23997"/>
                  </a:lnTo>
                  <a:lnTo>
                    <a:pt x="68309" y="24038"/>
                  </a:lnTo>
                  <a:lnTo>
                    <a:pt x="68401" y="24310"/>
                  </a:lnTo>
                  <a:lnTo>
                    <a:pt x="68806" y="24556"/>
                  </a:lnTo>
                  <a:lnTo>
                    <a:pt x="69407" y="24604"/>
                  </a:lnTo>
                  <a:lnTo>
                    <a:pt x="69542" y="24757"/>
                  </a:lnTo>
                  <a:lnTo>
                    <a:pt x="69788" y="25297"/>
                  </a:lnTo>
                  <a:lnTo>
                    <a:pt x="69929" y="25911"/>
                  </a:lnTo>
                  <a:lnTo>
                    <a:pt x="70615" y="26353"/>
                  </a:lnTo>
                  <a:lnTo>
                    <a:pt x="70831" y="26394"/>
                  </a:lnTo>
                  <a:lnTo>
                    <a:pt x="71124" y="25832"/>
                  </a:lnTo>
                  <a:lnTo>
                    <a:pt x="71910" y="25683"/>
                  </a:lnTo>
                  <a:lnTo>
                    <a:pt x="72122" y="25716"/>
                  </a:lnTo>
                  <a:lnTo>
                    <a:pt x="72484" y="25951"/>
                  </a:lnTo>
                  <a:lnTo>
                    <a:pt x="73128" y="25962"/>
                  </a:lnTo>
                  <a:lnTo>
                    <a:pt x="73405" y="25534"/>
                  </a:lnTo>
                  <a:lnTo>
                    <a:pt x="73632" y="24685"/>
                  </a:lnTo>
                  <a:lnTo>
                    <a:pt x="73616" y="21675"/>
                  </a:lnTo>
                  <a:lnTo>
                    <a:pt x="69278" y="21669"/>
                  </a:lnTo>
                  <a:lnTo>
                    <a:pt x="69295" y="19317"/>
                  </a:lnTo>
                  <a:lnTo>
                    <a:pt x="61853" y="19233"/>
                  </a:lnTo>
                  <a:lnTo>
                    <a:pt x="60125" y="16841"/>
                  </a:lnTo>
                  <a:lnTo>
                    <a:pt x="64344" y="16882"/>
                  </a:lnTo>
                  <a:lnTo>
                    <a:pt x="64341" y="14519"/>
                  </a:lnTo>
                  <a:lnTo>
                    <a:pt x="70171" y="14678"/>
                  </a:lnTo>
                  <a:lnTo>
                    <a:pt x="71101" y="14636"/>
                  </a:lnTo>
                  <a:lnTo>
                    <a:pt x="71073" y="12179"/>
                  </a:lnTo>
                  <a:lnTo>
                    <a:pt x="69265" y="12193"/>
                  </a:lnTo>
                  <a:lnTo>
                    <a:pt x="69263" y="9846"/>
                  </a:lnTo>
                  <a:lnTo>
                    <a:pt x="68109" y="9823"/>
                  </a:lnTo>
                  <a:lnTo>
                    <a:pt x="69128" y="9161"/>
                  </a:lnTo>
                  <a:lnTo>
                    <a:pt x="69237" y="8800"/>
                  </a:lnTo>
                  <a:lnTo>
                    <a:pt x="69214" y="7472"/>
                  </a:lnTo>
                  <a:lnTo>
                    <a:pt x="70960" y="7509"/>
                  </a:lnTo>
                  <a:lnTo>
                    <a:pt x="71058" y="7204"/>
                  </a:lnTo>
                  <a:lnTo>
                    <a:pt x="71255" y="6902"/>
                  </a:lnTo>
                  <a:lnTo>
                    <a:pt x="71950" y="6225"/>
                  </a:lnTo>
                  <a:lnTo>
                    <a:pt x="72177" y="5533"/>
                  </a:lnTo>
                  <a:lnTo>
                    <a:pt x="72324" y="5350"/>
                  </a:lnTo>
                  <a:lnTo>
                    <a:pt x="72652" y="5130"/>
                  </a:lnTo>
                  <a:lnTo>
                    <a:pt x="73355" y="511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7" name="pg808">
              <a:extLst>
                <a:ext uri="{FF2B5EF4-FFF2-40B4-BE49-F238E27FC236}">
                  <a16:creationId xmlns:a16="http://schemas.microsoft.com/office/drawing/2014/main" id="{FAB1492A-6C1C-9E49-9914-39DCE1BA3FF2}"/>
                </a:ext>
              </a:extLst>
            </p:cNvPr>
            <p:cNvSpPr/>
            <p:nvPr/>
          </p:nvSpPr>
          <p:spPr>
            <a:xfrm>
              <a:off x="5236495" y="2918129"/>
              <a:ext cx="192822" cy="215827"/>
            </a:xfrm>
            <a:custGeom>
              <a:avLst/>
              <a:gdLst/>
              <a:ahLst/>
              <a:cxnLst/>
              <a:rect l="0" t="0" r="0" b="0"/>
              <a:pathLst>
                <a:path w="192822" h="215827">
                  <a:moveTo>
                    <a:pt x="128740" y="11900"/>
                  </a:moveTo>
                  <a:lnTo>
                    <a:pt x="141993" y="11782"/>
                  </a:lnTo>
                  <a:lnTo>
                    <a:pt x="157929" y="11418"/>
                  </a:lnTo>
                  <a:lnTo>
                    <a:pt x="169958" y="11119"/>
                  </a:lnTo>
                  <a:lnTo>
                    <a:pt x="170099" y="15993"/>
                  </a:lnTo>
                  <a:lnTo>
                    <a:pt x="168857" y="16004"/>
                  </a:lnTo>
                  <a:lnTo>
                    <a:pt x="168934" y="18377"/>
                  </a:lnTo>
                  <a:lnTo>
                    <a:pt x="170751" y="18325"/>
                  </a:lnTo>
                  <a:lnTo>
                    <a:pt x="170793" y="20078"/>
                  </a:lnTo>
                  <a:lnTo>
                    <a:pt x="170558" y="20733"/>
                  </a:lnTo>
                  <a:lnTo>
                    <a:pt x="168991" y="20732"/>
                  </a:lnTo>
                  <a:lnTo>
                    <a:pt x="169066" y="25510"/>
                  </a:lnTo>
                  <a:lnTo>
                    <a:pt x="172745" y="25396"/>
                  </a:lnTo>
                  <a:lnTo>
                    <a:pt x="177615" y="25364"/>
                  </a:lnTo>
                  <a:lnTo>
                    <a:pt x="177607" y="24174"/>
                  </a:lnTo>
                  <a:lnTo>
                    <a:pt x="180044" y="24153"/>
                  </a:lnTo>
                  <a:lnTo>
                    <a:pt x="180022" y="24679"/>
                  </a:lnTo>
                  <a:lnTo>
                    <a:pt x="179616" y="25355"/>
                  </a:lnTo>
                  <a:lnTo>
                    <a:pt x="179200" y="25364"/>
                  </a:lnTo>
                  <a:lnTo>
                    <a:pt x="178995" y="25610"/>
                  </a:lnTo>
                  <a:lnTo>
                    <a:pt x="178883" y="26090"/>
                  </a:lnTo>
                  <a:lnTo>
                    <a:pt x="178864" y="26499"/>
                  </a:lnTo>
                  <a:lnTo>
                    <a:pt x="181575" y="26496"/>
                  </a:lnTo>
                  <a:lnTo>
                    <a:pt x="183118" y="26986"/>
                  </a:lnTo>
                  <a:lnTo>
                    <a:pt x="183237" y="27228"/>
                  </a:lnTo>
                  <a:lnTo>
                    <a:pt x="184013" y="27653"/>
                  </a:lnTo>
                  <a:lnTo>
                    <a:pt x="185518" y="27632"/>
                  </a:lnTo>
                  <a:lnTo>
                    <a:pt x="185768" y="27887"/>
                  </a:lnTo>
                  <a:lnTo>
                    <a:pt x="185783" y="28289"/>
                  </a:lnTo>
                  <a:lnTo>
                    <a:pt x="186069" y="28583"/>
                  </a:lnTo>
                  <a:lnTo>
                    <a:pt x="186931" y="28330"/>
                  </a:lnTo>
                  <a:lnTo>
                    <a:pt x="187753" y="28803"/>
                  </a:lnTo>
                  <a:lnTo>
                    <a:pt x="187756" y="31188"/>
                  </a:lnTo>
                  <a:lnTo>
                    <a:pt x="187800" y="31323"/>
                  </a:lnTo>
                  <a:lnTo>
                    <a:pt x="188397" y="31256"/>
                  </a:lnTo>
                  <a:lnTo>
                    <a:pt x="189473" y="31293"/>
                  </a:lnTo>
                  <a:lnTo>
                    <a:pt x="189505" y="33615"/>
                  </a:lnTo>
                  <a:lnTo>
                    <a:pt x="192529" y="33580"/>
                  </a:lnTo>
                  <a:lnTo>
                    <a:pt x="192545" y="34744"/>
                  </a:lnTo>
                  <a:lnTo>
                    <a:pt x="191842" y="34759"/>
                  </a:lnTo>
                  <a:lnTo>
                    <a:pt x="191514" y="34979"/>
                  </a:lnTo>
                  <a:lnTo>
                    <a:pt x="191367" y="35162"/>
                  </a:lnTo>
                  <a:lnTo>
                    <a:pt x="191140" y="35854"/>
                  </a:lnTo>
                  <a:lnTo>
                    <a:pt x="190445" y="36531"/>
                  </a:lnTo>
                  <a:lnTo>
                    <a:pt x="190249" y="36833"/>
                  </a:lnTo>
                  <a:lnTo>
                    <a:pt x="190150" y="37138"/>
                  </a:lnTo>
                  <a:lnTo>
                    <a:pt x="188405" y="37101"/>
                  </a:lnTo>
                  <a:lnTo>
                    <a:pt x="188427" y="38429"/>
                  </a:lnTo>
                  <a:lnTo>
                    <a:pt x="188319" y="38790"/>
                  </a:lnTo>
                  <a:lnTo>
                    <a:pt x="187299" y="39452"/>
                  </a:lnTo>
                  <a:lnTo>
                    <a:pt x="188453" y="39475"/>
                  </a:lnTo>
                  <a:lnTo>
                    <a:pt x="188456" y="41822"/>
                  </a:lnTo>
                  <a:lnTo>
                    <a:pt x="190263" y="41808"/>
                  </a:lnTo>
                  <a:lnTo>
                    <a:pt x="190291" y="44265"/>
                  </a:lnTo>
                  <a:lnTo>
                    <a:pt x="189361" y="44307"/>
                  </a:lnTo>
                  <a:lnTo>
                    <a:pt x="183531" y="44148"/>
                  </a:lnTo>
                  <a:lnTo>
                    <a:pt x="183534" y="46511"/>
                  </a:lnTo>
                  <a:lnTo>
                    <a:pt x="179315" y="46470"/>
                  </a:lnTo>
                  <a:lnTo>
                    <a:pt x="181043" y="48862"/>
                  </a:lnTo>
                  <a:lnTo>
                    <a:pt x="188485" y="48946"/>
                  </a:lnTo>
                  <a:lnTo>
                    <a:pt x="188468" y="51298"/>
                  </a:lnTo>
                  <a:lnTo>
                    <a:pt x="192806" y="51304"/>
                  </a:lnTo>
                  <a:lnTo>
                    <a:pt x="192822" y="54314"/>
                  </a:lnTo>
                  <a:lnTo>
                    <a:pt x="192595" y="55163"/>
                  </a:lnTo>
                  <a:lnTo>
                    <a:pt x="192195" y="55650"/>
                  </a:lnTo>
                  <a:lnTo>
                    <a:pt x="191674" y="55580"/>
                  </a:lnTo>
                  <a:lnTo>
                    <a:pt x="191312" y="55345"/>
                  </a:lnTo>
                  <a:lnTo>
                    <a:pt x="191100" y="55312"/>
                  </a:lnTo>
                  <a:lnTo>
                    <a:pt x="190314" y="55461"/>
                  </a:lnTo>
                  <a:lnTo>
                    <a:pt x="190021" y="56023"/>
                  </a:lnTo>
                  <a:lnTo>
                    <a:pt x="189805" y="55982"/>
                  </a:lnTo>
                  <a:lnTo>
                    <a:pt x="189119" y="55540"/>
                  </a:lnTo>
                  <a:lnTo>
                    <a:pt x="188978" y="54926"/>
                  </a:lnTo>
                  <a:lnTo>
                    <a:pt x="188732" y="54386"/>
                  </a:lnTo>
                  <a:lnTo>
                    <a:pt x="188597" y="54233"/>
                  </a:lnTo>
                  <a:lnTo>
                    <a:pt x="187996" y="54185"/>
                  </a:lnTo>
                  <a:lnTo>
                    <a:pt x="187591" y="53939"/>
                  </a:lnTo>
                  <a:lnTo>
                    <a:pt x="187499" y="53667"/>
                  </a:lnTo>
                  <a:lnTo>
                    <a:pt x="187314" y="53626"/>
                  </a:lnTo>
                  <a:lnTo>
                    <a:pt x="186751" y="53652"/>
                  </a:lnTo>
                  <a:lnTo>
                    <a:pt x="186501" y="53797"/>
                  </a:lnTo>
                  <a:lnTo>
                    <a:pt x="186385" y="53953"/>
                  </a:lnTo>
                  <a:lnTo>
                    <a:pt x="186435" y="54203"/>
                  </a:lnTo>
                  <a:lnTo>
                    <a:pt x="186315" y="54567"/>
                  </a:lnTo>
                  <a:lnTo>
                    <a:pt x="185833" y="54816"/>
                  </a:lnTo>
                  <a:lnTo>
                    <a:pt x="185055" y="54905"/>
                  </a:lnTo>
                  <a:lnTo>
                    <a:pt x="184777" y="55084"/>
                  </a:lnTo>
                  <a:lnTo>
                    <a:pt x="183525" y="55779"/>
                  </a:lnTo>
                  <a:lnTo>
                    <a:pt x="182684" y="55824"/>
                  </a:lnTo>
                  <a:lnTo>
                    <a:pt x="181949" y="55619"/>
                  </a:lnTo>
                  <a:lnTo>
                    <a:pt x="181696" y="55197"/>
                  </a:lnTo>
                  <a:lnTo>
                    <a:pt x="181649" y="54789"/>
                  </a:lnTo>
                  <a:lnTo>
                    <a:pt x="178052" y="54754"/>
                  </a:lnTo>
                  <a:lnTo>
                    <a:pt x="176807" y="54998"/>
                  </a:lnTo>
                  <a:lnTo>
                    <a:pt x="176796" y="55910"/>
                  </a:lnTo>
                  <a:lnTo>
                    <a:pt x="176565" y="56185"/>
                  </a:lnTo>
                  <a:lnTo>
                    <a:pt x="176068" y="56319"/>
                  </a:lnTo>
                  <a:lnTo>
                    <a:pt x="176001" y="56559"/>
                  </a:lnTo>
                  <a:lnTo>
                    <a:pt x="177390" y="56549"/>
                  </a:lnTo>
                  <a:lnTo>
                    <a:pt x="177394" y="58328"/>
                  </a:lnTo>
                  <a:lnTo>
                    <a:pt x="174940" y="58336"/>
                  </a:lnTo>
                  <a:lnTo>
                    <a:pt x="174937" y="60710"/>
                  </a:lnTo>
                  <a:lnTo>
                    <a:pt x="172604" y="60636"/>
                  </a:lnTo>
                  <a:lnTo>
                    <a:pt x="172602" y="63025"/>
                  </a:lnTo>
                  <a:lnTo>
                    <a:pt x="171389" y="63016"/>
                  </a:lnTo>
                  <a:lnTo>
                    <a:pt x="171368" y="64147"/>
                  </a:lnTo>
                  <a:lnTo>
                    <a:pt x="170119" y="64146"/>
                  </a:lnTo>
                  <a:lnTo>
                    <a:pt x="170551" y="65339"/>
                  </a:lnTo>
                  <a:lnTo>
                    <a:pt x="172288" y="65358"/>
                  </a:lnTo>
                  <a:lnTo>
                    <a:pt x="172603" y="65959"/>
                  </a:lnTo>
                  <a:lnTo>
                    <a:pt x="173423" y="65971"/>
                  </a:lnTo>
                  <a:lnTo>
                    <a:pt x="174389" y="65643"/>
                  </a:lnTo>
                  <a:lnTo>
                    <a:pt x="174380" y="68932"/>
                  </a:lnTo>
                  <a:lnTo>
                    <a:pt x="174374" y="69658"/>
                  </a:lnTo>
                  <a:lnTo>
                    <a:pt x="171364" y="71842"/>
                  </a:lnTo>
                  <a:lnTo>
                    <a:pt x="170340" y="73422"/>
                  </a:lnTo>
                  <a:lnTo>
                    <a:pt x="169963" y="73876"/>
                  </a:lnTo>
                  <a:lnTo>
                    <a:pt x="169561" y="74162"/>
                  </a:lnTo>
                  <a:lnTo>
                    <a:pt x="168886" y="73823"/>
                  </a:lnTo>
                  <a:lnTo>
                    <a:pt x="168882" y="74441"/>
                  </a:lnTo>
                  <a:lnTo>
                    <a:pt x="168878" y="74739"/>
                  </a:lnTo>
                  <a:lnTo>
                    <a:pt x="168320" y="74737"/>
                  </a:lnTo>
                  <a:lnTo>
                    <a:pt x="165023" y="76546"/>
                  </a:lnTo>
                  <a:lnTo>
                    <a:pt x="161531" y="79207"/>
                  </a:lnTo>
                  <a:lnTo>
                    <a:pt x="161527" y="77052"/>
                  </a:lnTo>
                  <a:lnTo>
                    <a:pt x="157481" y="77054"/>
                  </a:lnTo>
                  <a:lnTo>
                    <a:pt x="157489" y="78244"/>
                  </a:lnTo>
                  <a:lnTo>
                    <a:pt x="153195" y="78328"/>
                  </a:lnTo>
                  <a:lnTo>
                    <a:pt x="153214" y="80691"/>
                  </a:lnTo>
                  <a:lnTo>
                    <a:pt x="151999" y="80713"/>
                  </a:lnTo>
                  <a:lnTo>
                    <a:pt x="152010" y="83060"/>
                  </a:lnTo>
                  <a:lnTo>
                    <a:pt x="154049" y="83036"/>
                  </a:lnTo>
                  <a:lnTo>
                    <a:pt x="154362" y="82914"/>
                  </a:lnTo>
                  <a:lnTo>
                    <a:pt x="154443" y="82440"/>
                  </a:lnTo>
                  <a:lnTo>
                    <a:pt x="155054" y="82433"/>
                  </a:lnTo>
                  <a:lnTo>
                    <a:pt x="155056" y="82628"/>
                  </a:lnTo>
                  <a:lnTo>
                    <a:pt x="154650" y="82983"/>
                  </a:lnTo>
                  <a:lnTo>
                    <a:pt x="154472" y="83470"/>
                  </a:lnTo>
                  <a:lnTo>
                    <a:pt x="154496" y="84197"/>
                  </a:lnTo>
                  <a:lnTo>
                    <a:pt x="156309" y="84166"/>
                  </a:lnTo>
                  <a:lnTo>
                    <a:pt x="156322" y="85345"/>
                  </a:lnTo>
                  <a:lnTo>
                    <a:pt x="152646" y="85405"/>
                  </a:lnTo>
                  <a:lnTo>
                    <a:pt x="152631" y="84912"/>
                  </a:lnTo>
                  <a:lnTo>
                    <a:pt x="151430" y="85496"/>
                  </a:lnTo>
                  <a:lnTo>
                    <a:pt x="151398" y="83071"/>
                  </a:lnTo>
                  <a:lnTo>
                    <a:pt x="149417" y="83071"/>
                  </a:lnTo>
                  <a:lnTo>
                    <a:pt x="147760" y="84093"/>
                  </a:lnTo>
                  <a:lnTo>
                    <a:pt x="147604" y="84136"/>
                  </a:lnTo>
                  <a:lnTo>
                    <a:pt x="147483" y="84303"/>
                  </a:lnTo>
                  <a:lnTo>
                    <a:pt x="147183" y="84458"/>
                  </a:lnTo>
                  <a:lnTo>
                    <a:pt x="147533" y="84671"/>
                  </a:lnTo>
                  <a:lnTo>
                    <a:pt x="147538" y="84950"/>
                  </a:lnTo>
                  <a:lnTo>
                    <a:pt x="147455" y="85082"/>
                  </a:lnTo>
                  <a:lnTo>
                    <a:pt x="147263" y="85133"/>
                  </a:lnTo>
                  <a:lnTo>
                    <a:pt x="146873" y="84916"/>
                  </a:lnTo>
                  <a:lnTo>
                    <a:pt x="146779" y="85046"/>
                  </a:lnTo>
                  <a:lnTo>
                    <a:pt x="146796" y="85324"/>
                  </a:lnTo>
                  <a:lnTo>
                    <a:pt x="146340" y="85395"/>
                  </a:lnTo>
                  <a:lnTo>
                    <a:pt x="146154" y="85353"/>
                  </a:lnTo>
                  <a:lnTo>
                    <a:pt x="145967" y="85236"/>
                  </a:lnTo>
                  <a:lnTo>
                    <a:pt x="145735" y="85293"/>
                  </a:lnTo>
                  <a:lnTo>
                    <a:pt x="145300" y="85186"/>
                  </a:lnTo>
                  <a:lnTo>
                    <a:pt x="144882" y="85015"/>
                  </a:lnTo>
                  <a:lnTo>
                    <a:pt x="144368" y="84723"/>
                  </a:lnTo>
                  <a:lnTo>
                    <a:pt x="144089" y="84689"/>
                  </a:lnTo>
                  <a:lnTo>
                    <a:pt x="143682" y="84756"/>
                  </a:lnTo>
                  <a:lnTo>
                    <a:pt x="143297" y="85025"/>
                  </a:lnTo>
                  <a:lnTo>
                    <a:pt x="142993" y="85035"/>
                  </a:lnTo>
                  <a:lnTo>
                    <a:pt x="142699" y="84929"/>
                  </a:lnTo>
                  <a:lnTo>
                    <a:pt x="142559" y="85087"/>
                  </a:lnTo>
                  <a:lnTo>
                    <a:pt x="142634" y="85625"/>
                  </a:lnTo>
                  <a:lnTo>
                    <a:pt x="142406" y="85559"/>
                  </a:lnTo>
                  <a:lnTo>
                    <a:pt x="142185" y="85220"/>
                  </a:lnTo>
                  <a:lnTo>
                    <a:pt x="142069" y="84800"/>
                  </a:lnTo>
                  <a:lnTo>
                    <a:pt x="141810" y="84796"/>
                  </a:lnTo>
                  <a:lnTo>
                    <a:pt x="141803" y="83938"/>
                  </a:lnTo>
                  <a:lnTo>
                    <a:pt x="141503" y="82551"/>
                  </a:lnTo>
                  <a:lnTo>
                    <a:pt x="141418" y="80737"/>
                  </a:lnTo>
                  <a:lnTo>
                    <a:pt x="140876" y="80692"/>
                  </a:lnTo>
                  <a:lnTo>
                    <a:pt x="140848" y="78375"/>
                  </a:lnTo>
                  <a:lnTo>
                    <a:pt x="137764" y="78418"/>
                  </a:lnTo>
                  <a:lnTo>
                    <a:pt x="137745" y="77075"/>
                  </a:lnTo>
                  <a:lnTo>
                    <a:pt x="137146" y="76758"/>
                  </a:lnTo>
                  <a:lnTo>
                    <a:pt x="136692" y="76650"/>
                  </a:lnTo>
                  <a:lnTo>
                    <a:pt x="136522" y="76457"/>
                  </a:lnTo>
                  <a:lnTo>
                    <a:pt x="136522" y="77253"/>
                  </a:lnTo>
                  <a:lnTo>
                    <a:pt x="134061" y="77282"/>
                  </a:lnTo>
                  <a:lnTo>
                    <a:pt x="134098" y="79044"/>
                  </a:lnTo>
                  <a:lnTo>
                    <a:pt x="133711" y="79265"/>
                  </a:lnTo>
                  <a:lnTo>
                    <a:pt x="133513" y="79659"/>
                  </a:lnTo>
                  <a:lnTo>
                    <a:pt x="134103" y="79648"/>
                  </a:lnTo>
                  <a:lnTo>
                    <a:pt x="134122" y="80831"/>
                  </a:lnTo>
                  <a:lnTo>
                    <a:pt x="132296" y="80876"/>
                  </a:lnTo>
                  <a:lnTo>
                    <a:pt x="132308" y="82044"/>
                  </a:lnTo>
                  <a:lnTo>
                    <a:pt x="131700" y="82155"/>
                  </a:lnTo>
                  <a:lnTo>
                    <a:pt x="131739" y="84440"/>
                  </a:lnTo>
                  <a:lnTo>
                    <a:pt x="130099" y="84473"/>
                  </a:lnTo>
                  <a:lnTo>
                    <a:pt x="129508" y="85090"/>
                  </a:lnTo>
                  <a:lnTo>
                    <a:pt x="129189" y="86339"/>
                  </a:lnTo>
                  <a:lnTo>
                    <a:pt x="128872" y="85795"/>
                  </a:lnTo>
                  <a:lnTo>
                    <a:pt x="128756" y="85957"/>
                  </a:lnTo>
                  <a:lnTo>
                    <a:pt x="128789" y="86118"/>
                  </a:lnTo>
                  <a:lnTo>
                    <a:pt x="128588" y="86706"/>
                  </a:lnTo>
                  <a:lnTo>
                    <a:pt x="127799" y="87758"/>
                  </a:lnTo>
                  <a:lnTo>
                    <a:pt x="127136" y="87934"/>
                  </a:lnTo>
                  <a:lnTo>
                    <a:pt x="126504" y="87955"/>
                  </a:lnTo>
                  <a:lnTo>
                    <a:pt x="126022" y="87427"/>
                  </a:lnTo>
                  <a:lnTo>
                    <a:pt x="125655" y="86602"/>
                  </a:lnTo>
                  <a:lnTo>
                    <a:pt x="125603" y="86370"/>
                  </a:lnTo>
                  <a:lnTo>
                    <a:pt x="125628" y="85920"/>
                  </a:lnTo>
                  <a:lnTo>
                    <a:pt x="125203" y="84608"/>
                  </a:lnTo>
                  <a:lnTo>
                    <a:pt x="125247" y="84330"/>
                  </a:lnTo>
                  <a:lnTo>
                    <a:pt x="125467" y="83768"/>
                  </a:lnTo>
                  <a:lnTo>
                    <a:pt x="125747" y="83396"/>
                  </a:lnTo>
                  <a:lnTo>
                    <a:pt x="125512" y="83176"/>
                  </a:lnTo>
                  <a:lnTo>
                    <a:pt x="123840" y="83236"/>
                  </a:lnTo>
                  <a:lnTo>
                    <a:pt x="123596" y="83362"/>
                  </a:lnTo>
                  <a:lnTo>
                    <a:pt x="123607" y="86173"/>
                  </a:lnTo>
                  <a:lnTo>
                    <a:pt x="122983" y="86610"/>
                  </a:lnTo>
                  <a:lnTo>
                    <a:pt x="123011" y="87776"/>
                  </a:lnTo>
                  <a:lnTo>
                    <a:pt x="122004" y="87623"/>
                  </a:lnTo>
                  <a:lnTo>
                    <a:pt x="121486" y="86871"/>
                  </a:lnTo>
                  <a:lnTo>
                    <a:pt x="121013" y="87195"/>
                  </a:lnTo>
                  <a:lnTo>
                    <a:pt x="120052" y="88694"/>
                  </a:lnTo>
                  <a:lnTo>
                    <a:pt x="120017" y="89029"/>
                  </a:lnTo>
                  <a:lnTo>
                    <a:pt x="120110" y="89419"/>
                  </a:lnTo>
                  <a:lnTo>
                    <a:pt x="120455" y="90015"/>
                  </a:lnTo>
                  <a:lnTo>
                    <a:pt x="120390" y="90175"/>
                  </a:lnTo>
                  <a:lnTo>
                    <a:pt x="120066" y="90535"/>
                  </a:lnTo>
                  <a:lnTo>
                    <a:pt x="120766" y="90874"/>
                  </a:lnTo>
                  <a:lnTo>
                    <a:pt x="123089" y="91686"/>
                  </a:lnTo>
                  <a:lnTo>
                    <a:pt x="123092" y="92650"/>
                  </a:lnTo>
                  <a:lnTo>
                    <a:pt x="116960" y="92670"/>
                  </a:lnTo>
                  <a:lnTo>
                    <a:pt x="117102" y="96691"/>
                  </a:lnTo>
                  <a:lnTo>
                    <a:pt x="117532" y="96718"/>
                  </a:lnTo>
                  <a:lnTo>
                    <a:pt x="118760" y="96759"/>
                  </a:lnTo>
                  <a:lnTo>
                    <a:pt x="119313" y="97123"/>
                  </a:lnTo>
                  <a:lnTo>
                    <a:pt x="119462" y="97298"/>
                  </a:lnTo>
                  <a:lnTo>
                    <a:pt x="119489" y="98526"/>
                  </a:lnTo>
                  <a:lnTo>
                    <a:pt x="118840" y="98578"/>
                  </a:lnTo>
                  <a:lnTo>
                    <a:pt x="118855" y="99322"/>
                  </a:lnTo>
                  <a:lnTo>
                    <a:pt x="120291" y="99292"/>
                  </a:lnTo>
                  <a:lnTo>
                    <a:pt x="120894" y="98905"/>
                  </a:lnTo>
                  <a:lnTo>
                    <a:pt x="121062" y="99058"/>
                  </a:lnTo>
                  <a:lnTo>
                    <a:pt x="121200" y="99538"/>
                  </a:lnTo>
                  <a:lnTo>
                    <a:pt x="121189" y="100148"/>
                  </a:lnTo>
                  <a:lnTo>
                    <a:pt x="120924" y="100446"/>
                  </a:lnTo>
                  <a:lnTo>
                    <a:pt x="120778" y="100531"/>
                  </a:lnTo>
                  <a:lnTo>
                    <a:pt x="120478" y="100539"/>
                  </a:lnTo>
                  <a:lnTo>
                    <a:pt x="120175" y="100803"/>
                  </a:lnTo>
                  <a:lnTo>
                    <a:pt x="120187" y="101070"/>
                  </a:lnTo>
                  <a:lnTo>
                    <a:pt x="124533" y="101131"/>
                  </a:lnTo>
                  <a:lnTo>
                    <a:pt x="123756" y="102010"/>
                  </a:lnTo>
                  <a:lnTo>
                    <a:pt x="123764" y="103959"/>
                  </a:lnTo>
                  <a:lnTo>
                    <a:pt x="124082" y="103813"/>
                  </a:lnTo>
                  <a:lnTo>
                    <a:pt x="124397" y="103925"/>
                  </a:lnTo>
                  <a:lnTo>
                    <a:pt x="124206" y="104119"/>
                  </a:lnTo>
                  <a:lnTo>
                    <a:pt x="122733" y="104169"/>
                  </a:lnTo>
                  <a:lnTo>
                    <a:pt x="122822" y="109364"/>
                  </a:lnTo>
                  <a:lnTo>
                    <a:pt x="125110" y="109405"/>
                  </a:lnTo>
                  <a:lnTo>
                    <a:pt x="125106" y="109598"/>
                  </a:lnTo>
                  <a:lnTo>
                    <a:pt x="125713" y="109666"/>
                  </a:lnTo>
                  <a:lnTo>
                    <a:pt x="127107" y="109520"/>
                  </a:lnTo>
                  <a:lnTo>
                    <a:pt x="127254" y="109385"/>
                  </a:lnTo>
                  <a:lnTo>
                    <a:pt x="129981" y="109379"/>
                  </a:lnTo>
                  <a:lnTo>
                    <a:pt x="130078" y="115323"/>
                  </a:lnTo>
                  <a:lnTo>
                    <a:pt x="130464" y="115058"/>
                  </a:lnTo>
                  <a:lnTo>
                    <a:pt x="130693" y="114383"/>
                  </a:lnTo>
                  <a:lnTo>
                    <a:pt x="130693" y="113794"/>
                  </a:lnTo>
                  <a:lnTo>
                    <a:pt x="131226" y="113432"/>
                  </a:lnTo>
                  <a:lnTo>
                    <a:pt x="131236" y="114103"/>
                  </a:lnTo>
                  <a:lnTo>
                    <a:pt x="132095" y="112021"/>
                  </a:lnTo>
                  <a:lnTo>
                    <a:pt x="132164" y="112195"/>
                  </a:lnTo>
                  <a:lnTo>
                    <a:pt x="132462" y="112276"/>
                  </a:lnTo>
                  <a:lnTo>
                    <a:pt x="132902" y="112097"/>
                  </a:lnTo>
                  <a:lnTo>
                    <a:pt x="133718" y="111544"/>
                  </a:lnTo>
                  <a:lnTo>
                    <a:pt x="134223" y="111479"/>
                  </a:lnTo>
                  <a:lnTo>
                    <a:pt x="134325" y="112570"/>
                  </a:lnTo>
                  <a:lnTo>
                    <a:pt x="135144" y="112725"/>
                  </a:lnTo>
                  <a:lnTo>
                    <a:pt x="136636" y="112783"/>
                  </a:lnTo>
                  <a:lnTo>
                    <a:pt x="137033" y="113008"/>
                  </a:lnTo>
                  <a:lnTo>
                    <a:pt x="137304" y="113338"/>
                  </a:lnTo>
                  <a:lnTo>
                    <a:pt x="137370" y="113640"/>
                  </a:lnTo>
                  <a:lnTo>
                    <a:pt x="137378" y="114208"/>
                  </a:lnTo>
                  <a:lnTo>
                    <a:pt x="137256" y="114488"/>
                  </a:lnTo>
                  <a:lnTo>
                    <a:pt x="136915" y="114474"/>
                  </a:lnTo>
                  <a:lnTo>
                    <a:pt x="136692" y="114149"/>
                  </a:lnTo>
                  <a:lnTo>
                    <a:pt x="136143" y="114295"/>
                  </a:lnTo>
                  <a:lnTo>
                    <a:pt x="136199" y="115220"/>
                  </a:lnTo>
                  <a:lnTo>
                    <a:pt x="135803" y="116082"/>
                  </a:lnTo>
                  <a:lnTo>
                    <a:pt x="134922" y="116391"/>
                  </a:lnTo>
                  <a:lnTo>
                    <a:pt x="135259" y="116944"/>
                  </a:lnTo>
                  <a:lnTo>
                    <a:pt x="135414" y="116944"/>
                  </a:lnTo>
                  <a:lnTo>
                    <a:pt x="135518" y="117132"/>
                  </a:lnTo>
                  <a:lnTo>
                    <a:pt x="135282" y="117255"/>
                  </a:lnTo>
                  <a:lnTo>
                    <a:pt x="135491" y="117567"/>
                  </a:lnTo>
                  <a:lnTo>
                    <a:pt x="135723" y="117702"/>
                  </a:lnTo>
                  <a:lnTo>
                    <a:pt x="136132" y="117570"/>
                  </a:lnTo>
                  <a:lnTo>
                    <a:pt x="135958" y="117718"/>
                  </a:lnTo>
                  <a:lnTo>
                    <a:pt x="136293" y="117754"/>
                  </a:lnTo>
                  <a:lnTo>
                    <a:pt x="136223" y="117965"/>
                  </a:lnTo>
                  <a:lnTo>
                    <a:pt x="136047" y="118059"/>
                  </a:lnTo>
                  <a:lnTo>
                    <a:pt x="135999" y="118410"/>
                  </a:lnTo>
                  <a:lnTo>
                    <a:pt x="136248" y="118738"/>
                  </a:lnTo>
                  <a:lnTo>
                    <a:pt x="136300" y="118941"/>
                  </a:lnTo>
                  <a:lnTo>
                    <a:pt x="135918" y="119045"/>
                  </a:lnTo>
                  <a:lnTo>
                    <a:pt x="136003" y="119269"/>
                  </a:lnTo>
                  <a:lnTo>
                    <a:pt x="135939" y="119407"/>
                  </a:lnTo>
                  <a:lnTo>
                    <a:pt x="135537" y="119319"/>
                  </a:lnTo>
                  <a:lnTo>
                    <a:pt x="135326" y="119542"/>
                  </a:lnTo>
                  <a:lnTo>
                    <a:pt x="135382" y="119709"/>
                  </a:lnTo>
                  <a:lnTo>
                    <a:pt x="135678" y="119951"/>
                  </a:lnTo>
                  <a:lnTo>
                    <a:pt x="135614" y="120151"/>
                  </a:lnTo>
                  <a:lnTo>
                    <a:pt x="135460" y="120149"/>
                  </a:lnTo>
                  <a:lnTo>
                    <a:pt x="135158" y="120490"/>
                  </a:lnTo>
                  <a:lnTo>
                    <a:pt x="135405" y="120914"/>
                  </a:lnTo>
                  <a:lnTo>
                    <a:pt x="135268" y="121049"/>
                  </a:lnTo>
                  <a:lnTo>
                    <a:pt x="134802" y="121567"/>
                  </a:lnTo>
                  <a:lnTo>
                    <a:pt x="133596" y="121778"/>
                  </a:lnTo>
                  <a:lnTo>
                    <a:pt x="133277" y="122095"/>
                  </a:lnTo>
                  <a:lnTo>
                    <a:pt x="132548" y="122538"/>
                  </a:lnTo>
                  <a:lnTo>
                    <a:pt x="132549" y="125894"/>
                  </a:lnTo>
                  <a:lnTo>
                    <a:pt x="132612" y="126670"/>
                  </a:lnTo>
                  <a:lnTo>
                    <a:pt x="132660" y="127088"/>
                  </a:lnTo>
                  <a:lnTo>
                    <a:pt x="134095" y="127088"/>
                  </a:lnTo>
                  <a:lnTo>
                    <a:pt x="134455" y="128216"/>
                  </a:lnTo>
                  <a:lnTo>
                    <a:pt x="134474" y="130571"/>
                  </a:lnTo>
                  <a:lnTo>
                    <a:pt x="132040" y="130600"/>
                  </a:lnTo>
                  <a:lnTo>
                    <a:pt x="132090" y="134190"/>
                  </a:lnTo>
                  <a:lnTo>
                    <a:pt x="126726" y="134244"/>
                  </a:lnTo>
                  <a:lnTo>
                    <a:pt x="126739" y="136625"/>
                  </a:lnTo>
                  <a:lnTo>
                    <a:pt x="129753" y="136594"/>
                  </a:lnTo>
                  <a:lnTo>
                    <a:pt x="129768" y="137781"/>
                  </a:lnTo>
                  <a:lnTo>
                    <a:pt x="127933" y="137819"/>
                  </a:lnTo>
                  <a:lnTo>
                    <a:pt x="127983" y="139560"/>
                  </a:lnTo>
                  <a:lnTo>
                    <a:pt x="127375" y="139604"/>
                  </a:lnTo>
                  <a:lnTo>
                    <a:pt x="127391" y="141368"/>
                  </a:lnTo>
                  <a:lnTo>
                    <a:pt x="133936" y="141283"/>
                  </a:lnTo>
                  <a:lnTo>
                    <a:pt x="135152" y="141264"/>
                  </a:lnTo>
                  <a:lnTo>
                    <a:pt x="138976" y="141210"/>
                  </a:lnTo>
                  <a:lnTo>
                    <a:pt x="139113" y="141208"/>
                  </a:lnTo>
                  <a:lnTo>
                    <a:pt x="141365" y="141180"/>
                  </a:lnTo>
                  <a:lnTo>
                    <a:pt x="142347" y="141167"/>
                  </a:lnTo>
                  <a:lnTo>
                    <a:pt x="143182" y="141160"/>
                  </a:lnTo>
                  <a:lnTo>
                    <a:pt x="144971" y="141148"/>
                  </a:lnTo>
                  <a:lnTo>
                    <a:pt x="145025" y="144716"/>
                  </a:lnTo>
                  <a:lnTo>
                    <a:pt x="138180" y="144836"/>
                  </a:lnTo>
                  <a:lnTo>
                    <a:pt x="137648" y="144988"/>
                  </a:lnTo>
                  <a:lnTo>
                    <a:pt x="137700" y="146632"/>
                  </a:lnTo>
                  <a:lnTo>
                    <a:pt x="136619" y="146699"/>
                  </a:lnTo>
                  <a:lnTo>
                    <a:pt x="136596" y="146948"/>
                  </a:lnTo>
                  <a:lnTo>
                    <a:pt x="135315" y="146941"/>
                  </a:lnTo>
                  <a:lnTo>
                    <a:pt x="135282" y="144879"/>
                  </a:lnTo>
                  <a:lnTo>
                    <a:pt x="130504" y="144912"/>
                  </a:lnTo>
                  <a:lnTo>
                    <a:pt x="130585" y="152027"/>
                  </a:lnTo>
                  <a:lnTo>
                    <a:pt x="132958" y="152015"/>
                  </a:lnTo>
                  <a:lnTo>
                    <a:pt x="133068" y="155583"/>
                  </a:lnTo>
                  <a:lnTo>
                    <a:pt x="130624" y="155580"/>
                  </a:lnTo>
                  <a:lnTo>
                    <a:pt x="130684" y="161379"/>
                  </a:lnTo>
                  <a:lnTo>
                    <a:pt x="130542" y="162719"/>
                  </a:lnTo>
                  <a:lnTo>
                    <a:pt x="124578" y="162752"/>
                  </a:lnTo>
                  <a:lnTo>
                    <a:pt x="123418" y="160377"/>
                  </a:lnTo>
                  <a:lnTo>
                    <a:pt x="123435" y="165121"/>
                  </a:lnTo>
                  <a:lnTo>
                    <a:pt x="122591" y="165139"/>
                  </a:lnTo>
                  <a:lnTo>
                    <a:pt x="121857" y="166025"/>
                  </a:lnTo>
                  <a:lnTo>
                    <a:pt x="121011" y="166554"/>
                  </a:lnTo>
                  <a:lnTo>
                    <a:pt x="121044" y="167490"/>
                  </a:lnTo>
                  <a:lnTo>
                    <a:pt x="122849" y="167547"/>
                  </a:lnTo>
                  <a:lnTo>
                    <a:pt x="122854" y="171461"/>
                  </a:lnTo>
                  <a:lnTo>
                    <a:pt x="119190" y="171482"/>
                  </a:lnTo>
                  <a:lnTo>
                    <a:pt x="119204" y="172691"/>
                  </a:lnTo>
                  <a:lnTo>
                    <a:pt x="122861" y="172666"/>
                  </a:lnTo>
                  <a:lnTo>
                    <a:pt x="126531" y="172491"/>
                  </a:lnTo>
                  <a:lnTo>
                    <a:pt x="126555" y="173715"/>
                  </a:lnTo>
                  <a:lnTo>
                    <a:pt x="124100" y="173831"/>
                  </a:lnTo>
                  <a:lnTo>
                    <a:pt x="124131" y="176220"/>
                  </a:lnTo>
                  <a:lnTo>
                    <a:pt x="130288" y="175987"/>
                  </a:lnTo>
                  <a:lnTo>
                    <a:pt x="130327" y="180902"/>
                  </a:lnTo>
                  <a:lnTo>
                    <a:pt x="130358" y="183331"/>
                  </a:lnTo>
                  <a:lnTo>
                    <a:pt x="121309" y="183522"/>
                  </a:lnTo>
                  <a:lnTo>
                    <a:pt x="121327" y="184761"/>
                  </a:lnTo>
                  <a:lnTo>
                    <a:pt x="121952" y="184794"/>
                  </a:lnTo>
                  <a:lnTo>
                    <a:pt x="121969" y="185974"/>
                  </a:lnTo>
                  <a:lnTo>
                    <a:pt x="125635" y="185919"/>
                  </a:lnTo>
                  <a:lnTo>
                    <a:pt x="125692" y="190719"/>
                  </a:lnTo>
                  <a:lnTo>
                    <a:pt x="124115" y="190764"/>
                  </a:lnTo>
                  <a:lnTo>
                    <a:pt x="124026" y="191935"/>
                  </a:lnTo>
                  <a:lnTo>
                    <a:pt x="123790" y="191984"/>
                  </a:lnTo>
                  <a:lnTo>
                    <a:pt x="123664" y="192155"/>
                  </a:lnTo>
                  <a:lnTo>
                    <a:pt x="123516" y="192608"/>
                  </a:lnTo>
                  <a:lnTo>
                    <a:pt x="123462" y="193174"/>
                  </a:lnTo>
                  <a:lnTo>
                    <a:pt x="120782" y="193214"/>
                  </a:lnTo>
                  <a:lnTo>
                    <a:pt x="120771" y="194423"/>
                  </a:lnTo>
                  <a:lnTo>
                    <a:pt x="118320" y="194441"/>
                  </a:lnTo>
                  <a:lnTo>
                    <a:pt x="118218" y="191230"/>
                  </a:lnTo>
                  <a:lnTo>
                    <a:pt x="116775" y="191230"/>
                  </a:lnTo>
                  <a:lnTo>
                    <a:pt x="116116" y="191647"/>
                  </a:lnTo>
                  <a:lnTo>
                    <a:pt x="115096" y="191587"/>
                  </a:lnTo>
                  <a:lnTo>
                    <a:pt x="113626" y="191733"/>
                  </a:lnTo>
                  <a:lnTo>
                    <a:pt x="113646" y="193470"/>
                  </a:lnTo>
                  <a:lnTo>
                    <a:pt x="111751" y="193516"/>
                  </a:lnTo>
                  <a:lnTo>
                    <a:pt x="110798" y="192385"/>
                  </a:lnTo>
                  <a:lnTo>
                    <a:pt x="110033" y="192400"/>
                  </a:lnTo>
                  <a:lnTo>
                    <a:pt x="110038" y="193561"/>
                  </a:lnTo>
                  <a:lnTo>
                    <a:pt x="108908" y="193597"/>
                  </a:lnTo>
                  <a:lnTo>
                    <a:pt x="108913" y="194377"/>
                  </a:lnTo>
                  <a:lnTo>
                    <a:pt x="109882" y="194484"/>
                  </a:lnTo>
                  <a:lnTo>
                    <a:pt x="110270" y="194245"/>
                  </a:lnTo>
                  <a:lnTo>
                    <a:pt x="110529" y="194409"/>
                  </a:lnTo>
                  <a:lnTo>
                    <a:pt x="110628" y="194565"/>
                  </a:lnTo>
                  <a:lnTo>
                    <a:pt x="110659" y="195722"/>
                  </a:lnTo>
                  <a:lnTo>
                    <a:pt x="110591" y="195875"/>
                  </a:lnTo>
                  <a:lnTo>
                    <a:pt x="110347" y="195897"/>
                  </a:lnTo>
                  <a:lnTo>
                    <a:pt x="110352" y="196998"/>
                  </a:lnTo>
                  <a:lnTo>
                    <a:pt x="110656" y="197121"/>
                  </a:lnTo>
                  <a:lnTo>
                    <a:pt x="110664" y="198237"/>
                  </a:lnTo>
                  <a:lnTo>
                    <a:pt x="105900" y="198352"/>
                  </a:lnTo>
                  <a:lnTo>
                    <a:pt x="105910" y="200808"/>
                  </a:lnTo>
                  <a:lnTo>
                    <a:pt x="104115" y="200777"/>
                  </a:lnTo>
                  <a:lnTo>
                    <a:pt x="104118" y="201908"/>
                  </a:lnTo>
                  <a:lnTo>
                    <a:pt x="103880" y="201960"/>
                  </a:lnTo>
                  <a:lnTo>
                    <a:pt x="105240" y="202775"/>
                  </a:lnTo>
                  <a:lnTo>
                    <a:pt x="105529" y="203929"/>
                  </a:lnTo>
                  <a:lnTo>
                    <a:pt x="105471" y="204197"/>
                  </a:lnTo>
                  <a:lnTo>
                    <a:pt x="105095" y="204725"/>
                  </a:lnTo>
                  <a:lnTo>
                    <a:pt x="104532" y="205308"/>
                  </a:lnTo>
                  <a:lnTo>
                    <a:pt x="104281" y="205416"/>
                  </a:lnTo>
                  <a:lnTo>
                    <a:pt x="104131" y="205743"/>
                  </a:lnTo>
                  <a:lnTo>
                    <a:pt x="104135" y="206638"/>
                  </a:lnTo>
                  <a:lnTo>
                    <a:pt x="104747" y="206664"/>
                  </a:lnTo>
                  <a:lnTo>
                    <a:pt x="104803" y="209019"/>
                  </a:lnTo>
                  <a:lnTo>
                    <a:pt x="103587" y="209023"/>
                  </a:lnTo>
                  <a:lnTo>
                    <a:pt x="103606" y="210187"/>
                  </a:lnTo>
                  <a:lnTo>
                    <a:pt x="98141" y="210112"/>
                  </a:lnTo>
                  <a:lnTo>
                    <a:pt x="98160" y="213474"/>
                  </a:lnTo>
                  <a:lnTo>
                    <a:pt x="97644" y="213658"/>
                  </a:lnTo>
                  <a:lnTo>
                    <a:pt x="97348" y="213918"/>
                  </a:lnTo>
                  <a:lnTo>
                    <a:pt x="96953" y="214558"/>
                  </a:lnTo>
                  <a:lnTo>
                    <a:pt x="96915" y="214787"/>
                  </a:lnTo>
                  <a:lnTo>
                    <a:pt x="94624" y="214686"/>
                  </a:lnTo>
                  <a:lnTo>
                    <a:pt x="92630" y="214847"/>
                  </a:lnTo>
                  <a:lnTo>
                    <a:pt x="93769" y="212155"/>
                  </a:lnTo>
                  <a:lnTo>
                    <a:pt x="93654" y="211792"/>
                  </a:lnTo>
                  <a:lnTo>
                    <a:pt x="93258" y="211041"/>
                  </a:lnTo>
                  <a:lnTo>
                    <a:pt x="93046" y="210017"/>
                  </a:lnTo>
                  <a:lnTo>
                    <a:pt x="89762" y="209950"/>
                  </a:lnTo>
                  <a:lnTo>
                    <a:pt x="89759" y="214835"/>
                  </a:lnTo>
                  <a:lnTo>
                    <a:pt x="87309" y="214696"/>
                  </a:lnTo>
                  <a:lnTo>
                    <a:pt x="85836" y="214923"/>
                  </a:lnTo>
                  <a:lnTo>
                    <a:pt x="85634" y="215127"/>
                  </a:lnTo>
                  <a:lnTo>
                    <a:pt x="84813" y="215685"/>
                  </a:lnTo>
                  <a:lnTo>
                    <a:pt x="84449" y="215827"/>
                  </a:lnTo>
                  <a:lnTo>
                    <a:pt x="84375" y="214937"/>
                  </a:lnTo>
                  <a:lnTo>
                    <a:pt x="82616" y="214929"/>
                  </a:lnTo>
                  <a:lnTo>
                    <a:pt x="82688" y="212280"/>
                  </a:lnTo>
                  <a:lnTo>
                    <a:pt x="75858" y="212350"/>
                  </a:lnTo>
                  <a:lnTo>
                    <a:pt x="75853" y="205199"/>
                  </a:lnTo>
                  <a:lnTo>
                    <a:pt x="77480" y="205131"/>
                  </a:lnTo>
                  <a:lnTo>
                    <a:pt x="80049" y="205161"/>
                  </a:lnTo>
                  <a:lnTo>
                    <a:pt x="80054" y="202100"/>
                  </a:lnTo>
                  <a:lnTo>
                    <a:pt x="80996" y="200855"/>
                  </a:lnTo>
                  <a:lnTo>
                    <a:pt x="81476" y="200396"/>
                  </a:lnTo>
                  <a:lnTo>
                    <a:pt x="82380" y="200386"/>
                  </a:lnTo>
                  <a:lnTo>
                    <a:pt x="82399" y="199277"/>
                  </a:lnTo>
                  <a:lnTo>
                    <a:pt x="84153" y="199225"/>
                  </a:lnTo>
                  <a:lnTo>
                    <a:pt x="84792" y="198935"/>
                  </a:lnTo>
                  <a:lnTo>
                    <a:pt x="84747" y="193083"/>
                  </a:lnTo>
                  <a:lnTo>
                    <a:pt x="83910" y="193083"/>
                  </a:lnTo>
                  <a:lnTo>
                    <a:pt x="83681" y="192853"/>
                  </a:lnTo>
                  <a:lnTo>
                    <a:pt x="83072" y="192618"/>
                  </a:lnTo>
                  <a:lnTo>
                    <a:pt x="81946" y="192927"/>
                  </a:lnTo>
                  <a:lnTo>
                    <a:pt x="81862" y="193452"/>
                  </a:lnTo>
                  <a:lnTo>
                    <a:pt x="81489" y="193388"/>
                  </a:lnTo>
                  <a:lnTo>
                    <a:pt x="81135" y="192964"/>
                  </a:lnTo>
                  <a:lnTo>
                    <a:pt x="80454" y="193296"/>
                  </a:lnTo>
                  <a:lnTo>
                    <a:pt x="80104" y="193344"/>
                  </a:lnTo>
                  <a:lnTo>
                    <a:pt x="78935" y="193277"/>
                  </a:lnTo>
                  <a:lnTo>
                    <a:pt x="78737" y="193054"/>
                  </a:lnTo>
                  <a:lnTo>
                    <a:pt x="78307" y="192113"/>
                  </a:lnTo>
                  <a:lnTo>
                    <a:pt x="78474" y="192002"/>
                  </a:lnTo>
                  <a:lnTo>
                    <a:pt x="78973" y="191953"/>
                  </a:lnTo>
                  <a:lnTo>
                    <a:pt x="79274" y="191399"/>
                  </a:lnTo>
                  <a:lnTo>
                    <a:pt x="79201" y="191239"/>
                  </a:lnTo>
                  <a:lnTo>
                    <a:pt x="78466" y="191165"/>
                  </a:lnTo>
                  <a:lnTo>
                    <a:pt x="78554" y="190495"/>
                  </a:lnTo>
                  <a:lnTo>
                    <a:pt x="78945" y="189330"/>
                  </a:lnTo>
                  <a:lnTo>
                    <a:pt x="78846" y="189118"/>
                  </a:lnTo>
                  <a:lnTo>
                    <a:pt x="78557" y="188843"/>
                  </a:lnTo>
                  <a:lnTo>
                    <a:pt x="78012" y="188836"/>
                  </a:lnTo>
                  <a:lnTo>
                    <a:pt x="77114" y="188963"/>
                  </a:lnTo>
                  <a:lnTo>
                    <a:pt x="76893" y="188907"/>
                  </a:lnTo>
                  <a:lnTo>
                    <a:pt x="76116" y="188435"/>
                  </a:lnTo>
                  <a:lnTo>
                    <a:pt x="76093" y="188197"/>
                  </a:lnTo>
                  <a:lnTo>
                    <a:pt x="75796" y="187907"/>
                  </a:lnTo>
                  <a:lnTo>
                    <a:pt x="75337" y="187614"/>
                  </a:lnTo>
                  <a:lnTo>
                    <a:pt x="74713" y="187424"/>
                  </a:lnTo>
                  <a:lnTo>
                    <a:pt x="74435" y="186940"/>
                  </a:lnTo>
                  <a:lnTo>
                    <a:pt x="73373" y="186891"/>
                  </a:lnTo>
                  <a:lnTo>
                    <a:pt x="73114" y="186608"/>
                  </a:lnTo>
                  <a:lnTo>
                    <a:pt x="73011" y="186295"/>
                  </a:lnTo>
                  <a:lnTo>
                    <a:pt x="72855" y="186202"/>
                  </a:lnTo>
                  <a:lnTo>
                    <a:pt x="72676" y="186216"/>
                  </a:lnTo>
                  <a:lnTo>
                    <a:pt x="72664" y="183853"/>
                  </a:lnTo>
                  <a:lnTo>
                    <a:pt x="71465" y="183830"/>
                  </a:lnTo>
                  <a:lnTo>
                    <a:pt x="71454" y="182644"/>
                  </a:lnTo>
                  <a:lnTo>
                    <a:pt x="69866" y="182653"/>
                  </a:lnTo>
                  <a:lnTo>
                    <a:pt x="69881" y="182416"/>
                  </a:lnTo>
                  <a:lnTo>
                    <a:pt x="70395" y="181903"/>
                  </a:lnTo>
                  <a:lnTo>
                    <a:pt x="71009" y="182216"/>
                  </a:lnTo>
                  <a:lnTo>
                    <a:pt x="71374" y="182153"/>
                  </a:lnTo>
                  <a:lnTo>
                    <a:pt x="71645" y="181933"/>
                  </a:lnTo>
                  <a:lnTo>
                    <a:pt x="71755" y="181747"/>
                  </a:lnTo>
                  <a:lnTo>
                    <a:pt x="71577" y="181133"/>
                  </a:lnTo>
                  <a:lnTo>
                    <a:pt x="72183" y="180289"/>
                  </a:lnTo>
                  <a:lnTo>
                    <a:pt x="72635" y="180309"/>
                  </a:lnTo>
                  <a:lnTo>
                    <a:pt x="72622" y="179124"/>
                  </a:lnTo>
                  <a:lnTo>
                    <a:pt x="72583" y="176773"/>
                  </a:lnTo>
                  <a:lnTo>
                    <a:pt x="74235" y="176764"/>
                  </a:lnTo>
                  <a:lnTo>
                    <a:pt x="74556" y="176194"/>
                  </a:lnTo>
                  <a:lnTo>
                    <a:pt x="75376" y="174395"/>
                  </a:lnTo>
                  <a:lnTo>
                    <a:pt x="74427" y="174338"/>
                  </a:lnTo>
                  <a:lnTo>
                    <a:pt x="74036" y="174408"/>
                  </a:lnTo>
                  <a:lnTo>
                    <a:pt x="72550" y="174405"/>
                  </a:lnTo>
                  <a:lnTo>
                    <a:pt x="72492" y="170136"/>
                  </a:lnTo>
                  <a:lnTo>
                    <a:pt x="72332" y="170140"/>
                  </a:lnTo>
                  <a:lnTo>
                    <a:pt x="72301" y="166611"/>
                  </a:lnTo>
                  <a:lnTo>
                    <a:pt x="72277" y="164796"/>
                  </a:lnTo>
                  <a:lnTo>
                    <a:pt x="72095" y="152825"/>
                  </a:lnTo>
                  <a:lnTo>
                    <a:pt x="71931" y="144810"/>
                  </a:lnTo>
                  <a:lnTo>
                    <a:pt x="71928" y="142456"/>
                  </a:lnTo>
                  <a:lnTo>
                    <a:pt x="71927" y="141848"/>
                  </a:lnTo>
                  <a:lnTo>
                    <a:pt x="70695" y="141848"/>
                  </a:lnTo>
                  <a:lnTo>
                    <a:pt x="69493" y="141853"/>
                  </a:lnTo>
                  <a:lnTo>
                    <a:pt x="62293" y="141901"/>
                  </a:lnTo>
                  <a:lnTo>
                    <a:pt x="57589" y="141898"/>
                  </a:lnTo>
                  <a:lnTo>
                    <a:pt x="57589" y="141426"/>
                  </a:lnTo>
                  <a:lnTo>
                    <a:pt x="56962" y="140975"/>
                  </a:lnTo>
                  <a:lnTo>
                    <a:pt x="56381" y="140792"/>
                  </a:lnTo>
                  <a:lnTo>
                    <a:pt x="55624" y="140987"/>
                  </a:lnTo>
                  <a:lnTo>
                    <a:pt x="55203" y="140706"/>
                  </a:lnTo>
                  <a:lnTo>
                    <a:pt x="54932" y="140665"/>
                  </a:lnTo>
                  <a:lnTo>
                    <a:pt x="52763" y="140646"/>
                  </a:lnTo>
                  <a:lnTo>
                    <a:pt x="52772" y="138266"/>
                  </a:lnTo>
                  <a:lnTo>
                    <a:pt x="49280" y="138295"/>
                  </a:lnTo>
                  <a:lnTo>
                    <a:pt x="49085" y="138671"/>
                  </a:lnTo>
                  <a:lnTo>
                    <a:pt x="49524" y="138916"/>
                  </a:lnTo>
                  <a:lnTo>
                    <a:pt x="49700" y="139095"/>
                  </a:lnTo>
                  <a:lnTo>
                    <a:pt x="49722" y="139461"/>
                  </a:lnTo>
                  <a:lnTo>
                    <a:pt x="47846" y="139441"/>
                  </a:lnTo>
                  <a:lnTo>
                    <a:pt x="48583" y="138099"/>
                  </a:lnTo>
                  <a:lnTo>
                    <a:pt x="48480" y="137183"/>
                  </a:lnTo>
                  <a:lnTo>
                    <a:pt x="49750" y="136941"/>
                  </a:lnTo>
                  <a:lnTo>
                    <a:pt x="49711" y="136044"/>
                  </a:lnTo>
                  <a:lnTo>
                    <a:pt x="49895" y="135014"/>
                  </a:lnTo>
                  <a:lnTo>
                    <a:pt x="49784" y="134753"/>
                  </a:lnTo>
                  <a:lnTo>
                    <a:pt x="49499" y="134442"/>
                  </a:lnTo>
                  <a:lnTo>
                    <a:pt x="48131" y="134378"/>
                  </a:lnTo>
                  <a:lnTo>
                    <a:pt x="47358" y="134668"/>
                  </a:lnTo>
                  <a:lnTo>
                    <a:pt x="46926" y="134612"/>
                  </a:lnTo>
                  <a:lnTo>
                    <a:pt x="45667" y="134189"/>
                  </a:lnTo>
                  <a:lnTo>
                    <a:pt x="45472" y="134011"/>
                  </a:lnTo>
                  <a:lnTo>
                    <a:pt x="45443" y="137057"/>
                  </a:lnTo>
                  <a:lnTo>
                    <a:pt x="44693" y="137095"/>
                  </a:lnTo>
                  <a:lnTo>
                    <a:pt x="43403" y="136902"/>
                  </a:lnTo>
                  <a:lnTo>
                    <a:pt x="43381" y="139406"/>
                  </a:lnTo>
                  <a:lnTo>
                    <a:pt x="42780" y="139370"/>
                  </a:lnTo>
                  <a:lnTo>
                    <a:pt x="42783" y="138257"/>
                  </a:lnTo>
                  <a:lnTo>
                    <a:pt x="42175" y="138215"/>
                  </a:lnTo>
                  <a:lnTo>
                    <a:pt x="42180" y="136735"/>
                  </a:lnTo>
                  <a:lnTo>
                    <a:pt x="39602" y="136253"/>
                  </a:lnTo>
                  <a:lnTo>
                    <a:pt x="39204" y="136138"/>
                  </a:lnTo>
                  <a:lnTo>
                    <a:pt x="38890" y="135903"/>
                  </a:lnTo>
                  <a:lnTo>
                    <a:pt x="38527" y="135825"/>
                  </a:lnTo>
                  <a:lnTo>
                    <a:pt x="38534" y="138809"/>
                  </a:lnTo>
                  <a:lnTo>
                    <a:pt x="37933" y="138786"/>
                  </a:lnTo>
                  <a:lnTo>
                    <a:pt x="37930" y="138221"/>
                  </a:lnTo>
                  <a:lnTo>
                    <a:pt x="36097" y="138180"/>
                  </a:lnTo>
                  <a:lnTo>
                    <a:pt x="36093" y="139355"/>
                  </a:lnTo>
                  <a:lnTo>
                    <a:pt x="36097" y="139832"/>
                  </a:lnTo>
                  <a:lnTo>
                    <a:pt x="36372" y="140535"/>
                  </a:lnTo>
                  <a:lnTo>
                    <a:pt x="35531" y="140546"/>
                  </a:lnTo>
                  <a:lnTo>
                    <a:pt x="35455" y="141123"/>
                  </a:lnTo>
                  <a:lnTo>
                    <a:pt x="32747" y="141119"/>
                  </a:lnTo>
                  <a:lnTo>
                    <a:pt x="32849" y="141702"/>
                  </a:lnTo>
                  <a:lnTo>
                    <a:pt x="28850" y="141700"/>
                  </a:lnTo>
                  <a:lnTo>
                    <a:pt x="16781" y="141605"/>
                  </a:lnTo>
                  <a:lnTo>
                    <a:pt x="16601" y="141607"/>
                  </a:lnTo>
                  <a:lnTo>
                    <a:pt x="16490" y="141198"/>
                  </a:lnTo>
                  <a:lnTo>
                    <a:pt x="16509" y="140932"/>
                  </a:lnTo>
                  <a:lnTo>
                    <a:pt x="17469" y="139417"/>
                  </a:lnTo>
                  <a:lnTo>
                    <a:pt x="17736" y="138771"/>
                  </a:lnTo>
                  <a:lnTo>
                    <a:pt x="17716" y="138148"/>
                  </a:lnTo>
                  <a:lnTo>
                    <a:pt x="17468" y="137629"/>
                  </a:lnTo>
                  <a:lnTo>
                    <a:pt x="17175" y="135458"/>
                  </a:lnTo>
                  <a:lnTo>
                    <a:pt x="16652" y="134226"/>
                  </a:lnTo>
                  <a:lnTo>
                    <a:pt x="16393" y="133104"/>
                  </a:lnTo>
                  <a:lnTo>
                    <a:pt x="15950" y="131897"/>
                  </a:lnTo>
                  <a:lnTo>
                    <a:pt x="15172" y="129415"/>
                  </a:lnTo>
                  <a:lnTo>
                    <a:pt x="14395" y="128101"/>
                  </a:lnTo>
                  <a:lnTo>
                    <a:pt x="14004" y="127172"/>
                  </a:lnTo>
                  <a:lnTo>
                    <a:pt x="13771" y="126294"/>
                  </a:lnTo>
                  <a:lnTo>
                    <a:pt x="13516" y="125662"/>
                  </a:lnTo>
                  <a:lnTo>
                    <a:pt x="13197" y="124206"/>
                  </a:lnTo>
                  <a:lnTo>
                    <a:pt x="13191" y="123098"/>
                  </a:lnTo>
                  <a:lnTo>
                    <a:pt x="13155" y="122777"/>
                  </a:lnTo>
                  <a:lnTo>
                    <a:pt x="12999" y="122321"/>
                  </a:lnTo>
                  <a:lnTo>
                    <a:pt x="12031" y="120682"/>
                  </a:lnTo>
                  <a:lnTo>
                    <a:pt x="11828" y="120066"/>
                  </a:lnTo>
                  <a:lnTo>
                    <a:pt x="11087" y="118938"/>
                  </a:lnTo>
                  <a:lnTo>
                    <a:pt x="10432" y="117598"/>
                  </a:lnTo>
                  <a:lnTo>
                    <a:pt x="9987" y="117247"/>
                  </a:lnTo>
                  <a:lnTo>
                    <a:pt x="9812" y="117000"/>
                  </a:lnTo>
                  <a:lnTo>
                    <a:pt x="9052" y="115120"/>
                  </a:lnTo>
                  <a:lnTo>
                    <a:pt x="8613" y="114322"/>
                  </a:lnTo>
                  <a:lnTo>
                    <a:pt x="8389" y="113732"/>
                  </a:lnTo>
                  <a:lnTo>
                    <a:pt x="8178" y="112888"/>
                  </a:lnTo>
                  <a:lnTo>
                    <a:pt x="8225" y="111862"/>
                  </a:lnTo>
                  <a:lnTo>
                    <a:pt x="8842" y="109775"/>
                  </a:lnTo>
                  <a:lnTo>
                    <a:pt x="10212" y="108215"/>
                  </a:lnTo>
                  <a:lnTo>
                    <a:pt x="10468" y="107814"/>
                  </a:lnTo>
                  <a:lnTo>
                    <a:pt x="11617" y="105574"/>
                  </a:lnTo>
                  <a:lnTo>
                    <a:pt x="12692" y="103086"/>
                  </a:lnTo>
                  <a:lnTo>
                    <a:pt x="13160" y="102220"/>
                  </a:lnTo>
                  <a:lnTo>
                    <a:pt x="13340" y="101479"/>
                  </a:lnTo>
                  <a:lnTo>
                    <a:pt x="13184" y="100747"/>
                  </a:lnTo>
                  <a:lnTo>
                    <a:pt x="13251" y="100186"/>
                  </a:lnTo>
                  <a:lnTo>
                    <a:pt x="14264" y="97961"/>
                  </a:lnTo>
                  <a:lnTo>
                    <a:pt x="14510" y="97181"/>
                  </a:lnTo>
                  <a:lnTo>
                    <a:pt x="15957" y="95425"/>
                  </a:lnTo>
                  <a:lnTo>
                    <a:pt x="16568" y="94424"/>
                  </a:lnTo>
                  <a:lnTo>
                    <a:pt x="17162" y="93276"/>
                  </a:lnTo>
                  <a:lnTo>
                    <a:pt x="18424" y="91971"/>
                  </a:lnTo>
                  <a:lnTo>
                    <a:pt x="18585" y="91452"/>
                  </a:lnTo>
                  <a:lnTo>
                    <a:pt x="18473" y="90949"/>
                  </a:lnTo>
                  <a:lnTo>
                    <a:pt x="17805" y="89947"/>
                  </a:lnTo>
                  <a:lnTo>
                    <a:pt x="16812" y="88456"/>
                  </a:lnTo>
                  <a:lnTo>
                    <a:pt x="16423" y="87467"/>
                  </a:lnTo>
                  <a:lnTo>
                    <a:pt x="16090" y="85985"/>
                  </a:lnTo>
                  <a:lnTo>
                    <a:pt x="15949" y="84728"/>
                  </a:lnTo>
                  <a:lnTo>
                    <a:pt x="16103" y="84137"/>
                  </a:lnTo>
                  <a:lnTo>
                    <a:pt x="16280" y="83860"/>
                  </a:lnTo>
                  <a:lnTo>
                    <a:pt x="16654" y="83143"/>
                  </a:lnTo>
                  <a:lnTo>
                    <a:pt x="17097" y="81782"/>
                  </a:lnTo>
                  <a:lnTo>
                    <a:pt x="17310" y="81499"/>
                  </a:lnTo>
                  <a:lnTo>
                    <a:pt x="17801" y="81010"/>
                  </a:lnTo>
                  <a:lnTo>
                    <a:pt x="18668" y="80723"/>
                  </a:lnTo>
                  <a:lnTo>
                    <a:pt x="20068" y="79856"/>
                  </a:lnTo>
                  <a:lnTo>
                    <a:pt x="21903" y="77560"/>
                  </a:lnTo>
                  <a:lnTo>
                    <a:pt x="22155" y="77111"/>
                  </a:lnTo>
                  <a:lnTo>
                    <a:pt x="22335" y="76395"/>
                  </a:lnTo>
                  <a:lnTo>
                    <a:pt x="22358" y="74726"/>
                  </a:lnTo>
                  <a:lnTo>
                    <a:pt x="22938" y="72593"/>
                  </a:lnTo>
                  <a:lnTo>
                    <a:pt x="23782" y="71668"/>
                  </a:lnTo>
                  <a:lnTo>
                    <a:pt x="24307" y="70550"/>
                  </a:lnTo>
                  <a:lnTo>
                    <a:pt x="24514" y="70282"/>
                  </a:lnTo>
                  <a:lnTo>
                    <a:pt x="25279" y="69658"/>
                  </a:lnTo>
                  <a:lnTo>
                    <a:pt x="25462" y="69458"/>
                  </a:lnTo>
                  <a:lnTo>
                    <a:pt x="25657" y="69081"/>
                  </a:lnTo>
                  <a:lnTo>
                    <a:pt x="25739" y="68551"/>
                  </a:lnTo>
                  <a:lnTo>
                    <a:pt x="25551" y="67298"/>
                  </a:lnTo>
                  <a:lnTo>
                    <a:pt x="25517" y="66428"/>
                  </a:lnTo>
                  <a:lnTo>
                    <a:pt x="25448" y="66118"/>
                  </a:lnTo>
                  <a:lnTo>
                    <a:pt x="25316" y="65781"/>
                  </a:lnTo>
                  <a:lnTo>
                    <a:pt x="25147" y="65914"/>
                  </a:lnTo>
                  <a:lnTo>
                    <a:pt x="25101" y="66327"/>
                  </a:lnTo>
                  <a:lnTo>
                    <a:pt x="24928" y="66357"/>
                  </a:lnTo>
                  <a:lnTo>
                    <a:pt x="24516" y="66141"/>
                  </a:lnTo>
                  <a:lnTo>
                    <a:pt x="24412" y="65713"/>
                  </a:lnTo>
                  <a:lnTo>
                    <a:pt x="23623" y="65828"/>
                  </a:lnTo>
                  <a:lnTo>
                    <a:pt x="23538" y="65984"/>
                  </a:lnTo>
                  <a:lnTo>
                    <a:pt x="23927" y="66215"/>
                  </a:lnTo>
                  <a:lnTo>
                    <a:pt x="24038" y="66379"/>
                  </a:lnTo>
                  <a:lnTo>
                    <a:pt x="24007" y="66528"/>
                  </a:lnTo>
                  <a:lnTo>
                    <a:pt x="23877" y="66624"/>
                  </a:lnTo>
                  <a:lnTo>
                    <a:pt x="23607" y="66721"/>
                  </a:lnTo>
                  <a:lnTo>
                    <a:pt x="22783" y="66624"/>
                  </a:lnTo>
                  <a:lnTo>
                    <a:pt x="22341" y="66415"/>
                  </a:lnTo>
                  <a:lnTo>
                    <a:pt x="22006" y="66460"/>
                  </a:lnTo>
                  <a:lnTo>
                    <a:pt x="21778" y="66895"/>
                  </a:lnTo>
                  <a:lnTo>
                    <a:pt x="21598" y="66992"/>
                  </a:lnTo>
                  <a:lnTo>
                    <a:pt x="21243" y="66947"/>
                  </a:lnTo>
                  <a:lnTo>
                    <a:pt x="20578" y="66504"/>
                  </a:lnTo>
                  <a:lnTo>
                    <a:pt x="19469" y="66549"/>
                  </a:lnTo>
                  <a:lnTo>
                    <a:pt x="19126" y="66638"/>
                  </a:lnTo>
                  <a:lnTo>
                    <a:pt x="18495" y="66444"/>
                  </a:lnTo>
                  <a:lnTo>
                    <a:pt x="18264" y="66444"/>
                  </a:lnTo>
                  <a:lnTo>
                    <a:pt x="16874" y="66850"/>
                  </a:lnTo>
                  <a:lnTo>
                    <a:pt x="16424" y="67080"/>
                  </a:lnTo>
                  <a:lnTo>
                    <a:pt x="16020" y="67256"/>
                  </a:lnTo>
                  <a:lnTo>
                    <a:pt x="14922" y="67126"/>
                  </a:lnTo>
                  <a:lnTo>
                    <a:pt x="13167" y="66754"/>
                  </a:lnTo>
                  <a:lnTo>
                    <a:pt x="13144" y="66591"/>
                  </a:lnTo>
                  <a:lnTo>
                    <a:pt x="13436" y="65121"/>
                  </a:lnTo>
                  <a:lnTo>
                    <a:pt x="13743" y="64369"/>
                  </a:lnTo>
                  <a:lnTo>
                    <a:pt x="13896" y="63272"/>
                  </a:lnTo>
                  <a:lnTo>
                    <a:pt x="13715" y="63012"/>
                  </a:lnTo>
                  <a:lnTo>
                    <a:pt x="13022" y="62584"/>
                  </a:lnTo>
                  <a:lnTo>
                    <a:pt x="12895" y="62383"/>
                  </a:lnTo>
                  <a:lnTo>
                    <a:pt x="11816" y="61796"/>
                  </a:lnTo>
                  <a:lnTo>
                    <a:pt x="11685" y="61346"/>
                  </a:lnTo>
                  <a:lnTo>
                    <a:pt x="11777" y="60892"/>
                  </a:lnTo>
                  <a:lnTo>
                    <a:pt x="11957" y="60475"/>
                  </a:lnTo>
                  <a:lnTo>
                    <a:pt x="12150" y="60438"/>
                  </a:lnTo>
                  <a:lnTo>
                    <a:pt x="12331" y="60501"/>
                  </a:lnTo>
                  <a:lnTo>
                    <a:pt x="12686" y="60955"/>
                  </a:lnTo>
                  <a:lnTo>
                    <a:pt x="12832" y="60873"/>
                  </a:lnTo>
                  <a:lnTo>
                    <a:pt x="13240" y="60359"/>
                  </a:lnTo>
                  <a:lnTo>
                    <a:pt x="13405" y="59793"/>
                  </a:lnTo>
                  <a:lnTo>
                    <a:pt x="13386" y="59444"/>
                  </a:lnTo>
                  <a:lnTo>
                    <a:pt x="13209" y="59012"/>
                  </a:lnTo>
                  <a:lnTo>
                    <a:pt x="12785" y="58499"/>
                  </a:lnTo>
                  <a:lnTo>
                    <a:pt x="12603" y="58484"/>
                  </a:lnTo>
                  <a:lnTo>
                    <a:pt x="11988" y="59419"/>
                  </a:lnTo>
                  <a:lnTo>
                    <a:pt x="11749" y="59486"/>
                  </a:lnTo>
                  <a:lnTo>
                    <a:pt x="11402" y="59452"/>
                  </a:lnTo>
                  <a:lnTo>
                    <a:pt x="10895" y="59583"/>
                  </a:lnTo>
                  <a:lnTo>
                    <a:pt x="10214" y="59962"/>
                  </a:lnTo>
                  <a:lnTo>
                    <a:pt x="10041" y="59784"/>
                  </a:lnTo>
                  <a:lnTo>
                    <a:pt x="9902" y="59244"/>
                  </a:lnTo>
                  <a:lnTo>
                    <a:pt x="9752" y="59058"/>
                  </a:lnTo>
                  <a:lnTo>
                    <a:pt x="8238" y="58879"/>
                  </a:lnTo>
                  <a:lnTo>
                    <a:pt x="7171" y="58372"/>
                  </a:lnTo>
                  <a:lnTo>
                    <a:pt x="7121" y="58115"/>
                  </a:lnTo>
                  <a:lnTo>
                    <a:pt x="7403" y="57435"/>
                  </a:lnTo>
                  <a:lnTo>
                    <a:pt x="7399" y="57297"/>
                  </a:lnTo>
                  <a:lnTo>
                    <a:pt x="6467" y="56836"/>
                  </a:lnTo>
                  <a:lnTo>
                    <a:pt x="6421" y="56463"/>
                  </a:lnTo>
                  <a:lnTo>
                    <a:pt x="6248" y="56266"/>
                  </a:lnTo>
                  <a:lnTo>
                    <a:pt x="5716" y="56188"/>
                  </a:lnTo>
                  <a:lnTo>
                    <a:pt x="5346" y="56314"/>
                  </a:lnTo>
                  <a:lnTo>
                    <a:pt x="5157" y="56690"/>
                  </a:lnTo>
                  <a:lnTo>
                    <a:pt x="4741" y="56560"/>
                  </a:lnTo>
                  <a:lnTo>
                    <a:pt x="4429" y="56333"/>
                  </a:lnTo>
                  <a:lnTo>
                    <a:pt x="4109" y="55603"/>
                  </a:lnTo>
                  <a:lnTo>
                    <a:pt x="4047" y="55231"/>
                  </a:lnTo>
                  <a:lnTo>
                    <a:pt x="4375" y="54528"/>
                  </a:lnTo>
                  <a:lnTo>
                    <a:pt x="4294" y="53375"/>
                  </a:lnTo>
                  <a:lnTo>
                    <a:pt x="4213" y="53241"/>
                  </a:lnTo>
                  <a:lnTo>
                    <a:pt x="4210" y="53077"/>
                  </a:lnTo>
                  <a:lnTo>
                    <a:pt x="4676" y="51619"/>
                  </a:lnTo>
                  <a:lnTo>
                    <a:pt x="4888" y="51228"/>
                  </a:lnTo>
                  <a:lnTo>
                    <a:pt x="4827" y="50778"/>
                  </a:lnTo>
                  <a:lnTo>
                    <a:pt x="4661" y="50655"/>
                  </a:lnTo>
                  <a:lnTo>
                    <a:pt x="3805" y="50882"/>
                  </a:lnTo>
                  <a:lnTo>
                    <a:pt x="3007" y="50993"/>
                  </a:lnTo>
                  <a:lnTo>
                    <a:pt x="1766" y="50867"/>
                  </a:lnTo>
                  <a:lnTo>
                    <a:pt x="1241" y="50621"/>
                  </a:lnTo>
                  <a:lnTo>
                    <a:pt x="486" y="50052"/>
                  </a:lnTo>
                  <a:lnTo>
                    <a:pt x="15" y="49103"/>
                  </a:lnTo>
                  <a:lnTo>
                    <a:pt x="0" y="48854"/>
                  </a:lnTo>
                  <a:lnTo>
                    <a:pt x="88" y="48672"/>
                  </a:lnTo>
                  <a:lnTo>
                    <a:pt x="559" y="48705"/>
                  </a:lnTo>
                  <a:lnTo>
                    <a:pt x="1002" y="48586"/>
                  </a:lnTo>
                  <a:lnTo>
                    <a:pt x="1210" y="48448"/>
                  </a:lnTo>
                  <a:lnTo>
                    <a:pt x="1734" y="46929"/>
                  </a:lnTo>
                  <a:lnTo>
                    <a:pt x="3638" y="46981"/>
                  </a:lnTo>
                  <a:lnTo>
                    <a:pt x="3654" y="46297"/>
                  </a:lnTo>
                  <a:lnTo>
                    <a:pt x="2775" y="46361"/>
                  </a:lnTo>
                  <a:lnTo>
                    <a:pt x="2028" y="46116"/>
                  </a:lnTo>
                  <a:lnTo>
                    <a:pt x="2398" y="45078"/>
                  </a:lnTo>
                  <a:lnTo>
                    <a:pt x="2560" y="44806"/>
                  </a:lnTo>
                  <a:lnTo>
                    <a:pt x="2753" y="44810"/>
                  </a:lnTo>
                  <a:lnTo>
                    <a:pt x="2811" y="45267"/>
                  </a:lnTo>
                  <a:lnTo>
                    <a:pt x="3119" y="45204"/>
                  </a:lnTo>
                  <a:lnTo>
                    <a:pt x="3351" y="44959"/>
                  </a:lnTo>
                  <a:lnTo>
                    <a:pt x="3540" y="44267"/>
                  </a:lnTo>
                  <a:lnTo>
                    <a:pt x="3374" y="43720"/>
                  </a:lnTo>
                  <a:lnTo>
                    <a:pt x="2521" y="42660"/>
                  </a:lnTo>
                  <a:lnTo>
                    <a:pt x="1325" y="41455"/>
                  </a:lnTo>
                  <a:lnTo>
                    <a:pt x="1213" y="41205"/>
                  </a:lnTo>
                  <a:lnTo>
                    <a:pt x="1216" y="41034"/>
                  </a:lnTo>
                  <a:lnTo>
                    <a:pt x="1560" y="40863"/>
                  </a:lnTo>
                  <a:lnTo>
                    <a:pt x="2004" y="40911"/>
                  </a:lnTo>
                  <a:lnTo>
                    <a:pt x="2671" y="40338"/>
                  </a:lnTo>
                  <a:lnTo>
                    <a:pt x="2617" y="39996"/>
                  </a:lnTo>
                  <a:lnTo>
                    <a:pt x="2972" y="39278"/>
                  </a:lnTo>
                  <a:lnTo>
                    <a:pt x="3216" y="39051"/>
                  </a:lnTo>
                  <a:lnTo>
                    <a:pt x="3675" y="39029"/>
                  </a:lnTo>
                  <a:lnTo>
                    <a:pt x="3520" y="38363"/>
                  </a:lnTo>
                  <a:lnTo>
                    <a:pt x="3165" y="38035"/>
                  </a:lnTo>
                  <a:lnTo>
                    <a:pt x="3019" y="37678"/>
                  </a:lnTo>
                  <a:lnTo>
                    <a:pt x="3046" y="36964"/>
                  </a:lnTo>
                  <a:lnTo>
                    <a:pt x="3219" y="36789"/>
                  </a:lnTo>
                  <a:lnTo>
                    <a:pt x="3347" y="36774"/>
                  </a:lnTo>
                  <a:lnTo>
                    <a:pt x="4432" y="36852"/>
                  </a:lnTo>
                  <a:lnTo>
                    <a:pt x="4551" y="36640"/>
                  </a:lnTo>
                  <a:lnTo>
                    <a:pt x="4702" y="35982"/>
                  </a:lnTo>
                  <a:lnTo>
                    <a:pt x="5658" y="35349"/>
                  </a:lnTo>
                  <a:lnTo>
                    <a:pt x="6350" y="35554"/>
                  </a:lnTo>
                  <a:lnTo>
                    <a:pt x="6841" y="35815"/>
                  </a:lnTo>
                  <a:lnTo>
                    <a:pt x="6867" y="36395"/>
                  </a:lnTo>
                  <a:lnTo>
                    <a:pt x="7944" y="36403"/>
                  </a:lnTo>
                  <a:lnTo>
                    <a:pt x="8084" y="35254"/>
                  </a:lnTo>
                  <a:lnTo>
                    <a:pt x="8146" y="34078"/>
                  </a:lnTo>
                  <a:lnTo>
                    <a:pt x="8706" y="34008"/>
                  </a:lnTo>
                  <a:lnTo>
                    <a:pt x="8741" y="33260"/>
                  </a:lnTo>
                  <a:lnTo>
                    <a:pt x="9217" y="32896"/>
                  </a:lnTo>
                  <a:lnTo>
                    <a:pt x="9962" y="32855"/>
                  </a:lnTo>
                  <a:lnTo>
                    <a:pt x="10026" y="29722"/>
                  </a:lnTo>
                  <a:lnTo>
                    <a:pt x="10238" y="29674"/>
                  </a:lnTo>
                  <a:lnTo>
                    <a:pt x="10532" y="29325"/>
                  </a:lnTo>
                  <a:lnTo>
                    <a:pt x="10603" y="28141"/>
                  </a:lnTo>
                  <a:lnTo>
                    <a:pt x="11277" y="28096"/>
                  </a:lnTo>
                  <a:lnTo>
                    <a:pt x="11318" y="26932"/>
                  </a:lnTo>
                  <a:lnTo>
                    <a:pt x="11913" y="26839"/>
                  </a:lnTo>
                  <a:lnTo>
                    <a:pt x="12215" y="26478"/>
                  </a:lnTo>
                  <a:lnTo>
                    <a:pt x="12222" y="26180"/>
                  </a:lnTo>
                  <a:lnTo>
                    <a:pt x="12106" y="25894"/>
                  </a:lnTo>
                  <a:lnTo>
                    <a:pt x="12110" y="25719"/>
                  </a:lnTo>
                  <a:lnTo>
                    <a:pt x="15012" y="25688"/>
                  </a:lnTo>
                  <a:lnTo>
                    <a:pt x="15004" y="25085"/>
                  </a:lnTo>
                  <a:lnTo>
                    <a:pt x="16252" y="25103"/>
                  </a:lnTo>
                  <a:lnTo>
                    <a:pt x="16298" y="23306"/>
                  </a:lnTo>
                  <a:lnTo>
                    <a:pt x="17500" y="23265"/>
                  </a:lnTo>
                  <a:lnTo>
                    <a:pt x="17537" y="20925"/>
                  </a:lnTo>
                  <a:lnTo>
                    <a:pt x="17696" y="20794"/>
                  </a:lnTo>
                  <a:lnTo>
                    <a:pt x="17908" y="20735"/>
                  </a:lnTo>
                  <a:lnTo>
                    <a:pt x="19184" y="20765"/>
                  </a:lnTo>
                  <a:lnTo>
                    <a:pt x="19540" y="21036"/>
                  </a:lnTo>
                  <a:lnTo>
                    <a:pt x="19540" y="21367"/>
                  </a:lnTo>
                  <a:lnTo>
                    <a:pt x="20131" y="21959"/>
                  </a:lnTo>
                  <a:lnTo>
                    <a:pt x="20722" y="22130"/>
                  </a:lnTo>
                  <a:lnTo>
                    <a:pt x="22110" y="22071"/>
                  </a:lnTo>
                  <a:lnTo>
                    <a:pt x="22350" y="20907"/>
                  </a:lnTo>
                  <a:lnTo>
                    <a:pt x="24820" y="21023"/>
                  </a:lnTo>
                  <a:lnTo>
                    <a:pt x="25129" y="21053"/>
                  </a:lnTo>
                  <a:lnTo>
                    <a:pt x="25210" y="21440"/>
                  </a:lnTo>
                  <a:lnTo>
                    <a:pt x="24920" y="21469"/>
                  </a:lnTo>
                  <a:lnTo>
                    <a:pt x="24769" y="21722"/>
                  </a:lnTo>
                  <a:lnTo>
                    <a:pt x="24773" y="22500"/>
                  </a:lnTo>
                  <a:lnTo>
                    <a:pt x="25124" y="22526"/>
                  </a:lnTo>
                  <a:lnTo>
                    <a:pt x="25368" y="22694"/>
                  </a:lnTo>
                  <a:lnTo>
                    <a:pt x="25364" y="23305"/>
                  </a:lnTo>
                  <a:lnTo>
                    <a:pt x="25430" y="23442"/>
                  </a:lnTo>
                  <a:lnTo>
                    <a:pt x="26037" y="23450"/>
                  </a:lnTo>
                  <a:lnTo>
                    <a:pt x="26263" y="23332"/>
                  </a:lnTo>
                  <a:lnTo>
                    <a:pt x="26454" y="22508"/>
                  </a:lnTo>
                  <a:lnTo>
                    <a:pt x="26454" y="21917"/>
                  </a:lnTo>
                  <a:lnTo>
                    <a:pt x="26126" y="21816"/>
                  </a:lnTo>
                  <a:lnTo>
                    <a:pt x="26111" y="21604"/>
                  </a:lnTo>
                  <a:lnTo>
                    <a:pt x="26242" y="21102"/>
                  </a:lnTo>
                  <a:lnTo>
                    <a:pt x="26533" y="20679"/>
                  </a:lnTo>
                  <a:lnTo>
                    <a:pt x="26927" y="20648"/>
                  </a:lnTo>
                  <a:lnTo>
                    <a:pt x="27142" y="20715"/>
                  </a:lnTo>
                  <a:lnTo>
                    <a:pt x="28164" y="21309"/>
                  </a:lnTo>
                  <a:lnTo>
                    <a:pt x="28249" y="21116"/>
                  </a:lnTo>
                  <a:lnTo>
                    <a:pt x="28411" y="21012"/>
                  </a:lnTo>
                  <a:lnTo>
                    <a:pt x="29872" y="20468"/>
                  </a:lnTo>
                  <a:lnTo>
                    <a:pt x="30073" y="19988"/>
                  </a:lnTo>
                  <a:lnTo>
                    <a:pt x="30343" y="19999"/>
                  </a:lnTo>
                  <a:lnTo>
                    <a:pt x="30328" y="20531"/>
                  </a:lnTo>
                  <a:lnTo>
                    <a:pt x="30042" y="21498"/>
                  </a:lnTo>
                  <a:lnTo>
                    <a:pt x="29749" y="22004"/>
                  </a:lnTo>
                  <a:lnTo>
                    <a:pt x="29741" y="22380"/>
                  </a:lnTo>
                  <a:lnTo>
                    <a:pt x="33490" y="22442"/>
                  </a:lnTo>
                  <a:lnTo>
                    <a:pt x="33375" y="33086"/>
                  </a:lnTo>
                  <a:lnTo>
                    <a:pt x="36589" y="33125"/>
                  </a:lnTo>
                  <a:lnTo>
                    <a:pt x="48426" y="33277"/>
                  </a:lnTo>
                  <a:lnTo>
                    <a:pt x="63355" y="33884"/>
                  </a:lnTo>
                  <a:lnTo>
                    <a:pt x="65857" y="33891"/>
                  </a:lnTo>
                  <a:lnTo>
                    <a:pt x="65996" y="33891"/>
                  </a:lnTo>
                  <a:lnTo>
                    <a:pt x="66446" y="32932"/>
                  </a:lnTo>
                  <a:lnTo>
                    <a:pt x="66776" y="32569"/>
                  </a:lnTo>
                  <a:lnTo>
                    <a:pt x="68057" y="32175"/>
                  </a:lnTo>
                  <a:lnTo>
                    <a:pt x="68723" y="31622"/>
                  </a:lnTo>
                  <a:lnTo>
                    <a:pt x="69195" y="30998"/>
                  </a:lnTo>
                  <a:lnTo>
                    <a:pt x="69525" y="29889"/>
                  </a:lnTo>
                  <a:lnTo>
                    <a:pt x="69794" y="29309"/>
                  </a:lnTo>
                  <a:lnTo>
                    <a:pt x="70665" y="28583"/>
                  </a:lnTo>
                  <a:lnTo>
                    <a:pt x="71381" y="28083"/>
                  </a:lnTo>
                  <a:lnTo>
                    <a:pt x="71721" y="27955"/>
                  </a:lnTo>
                  <a:lnTo>
                    <a:pt x="73973" y="27605"/>
                  </a:lnTo>
                  <a:lnTo>
                    <a:pt x="74224" y="27506"/>
                  </a:lnTo>
                  <a:lnTo>
                    <a:pt x="75327" y="26893"/>
                  </a:lnTo>
                  <a:lnTo>
                    <a:pt x="75633" y="26583"/>
                  </a:lnTo>
                  <a:lnTo>
                    <a:pt x="76430" y="25544"/>
                  </a:lnTo>
                  <a:lnTo>
                    <a:pt x="76602" y="25143"/>
                  </a:lnTo>
                  <a:lnTo>
                    <a:pt x="77477" y="22292"/>
                  </a:lnTo>
                  <a:lnTo>
                    <a:pt x="77941" y="21374"/>
                  </a:lnTo>
                  <a:lnTo>
                    <a:pt x="78234" y="21019"/>
                  </a:lnTo>
                  <a:lnTo>
                    <a:pt x="78542" y="20790"/>
                  </a:lnTo>
                  <a:lnTo>
                    <a:pt x="79315" y="20433"/>
                  </a:lnTo>
                  <a:lnTo>
                    <a:pt x="80709" y="18771"/>
                  </a:lnTo>
                  <a:lnTo>
                    <a:pt x="80546" y="18770"/>
                  </a:lnTo>
                  <a:lnTo>
                    <a:pt x="79501" y="20061"/>
                  </a:lnTo>
                  <a:lnTo>
                    <a:pt x="79169" y="20344"/>
                  </a:lnTo>
                  <a:lnTo>
                    <a:pt x="78280" y="20842"/>
                  </a:lnTo>
                  <a:lnTo>
                    <a:pt x="77828" y="21386"/>
                  </a:lnTo>
                  <a:lnTo>
                    <a:pt x="77049" y="23079"/>
                  </a:lnTo>
                  <a:lnTo>
                    <a:pt x="76478" y="24698"/>
                  </a:lnTo>
                  <a:lnTo>
                    <a:pt x="76421" y="25166"/>
                  </a:lnTo>
                  <a:lnTo>
                    <a:pt x="75977" y="25911"/>
                  </a:lnTo>
                  <a:lnTo>
                    <a:pt x="75340" y="26663"/>
                  </a:lnTo>
                  <a:lnTo>
                    <a:pt x="74077" y="27383"/>
                  </a:lnTo>
                  <a:lnTo>
                    <a:pt x="72875" y="27647"/>
                  </a:lnTo>
                  <a:lnTo>
                    <a:pt x="71960" y="27739"/>
                  </a:lnTo>
                  <a:lnTo>
                    <a:pt x="71531" y="27880"/>
                  </a:lnTo>
                  <a:lnTo>
                    <a:pt x="70511" y="28509"/>
                  </a:lnTo>
                  <a:lnTo>
                    <a:pt x="70477" y="28356"/>
                  </a:lnTo>
                  <a:lnTo>
                    <a:pt x="69604" y="27385"/>
                  </a:lnTo>
                  <a:lnTo>
                    <a:pt x="65598" y="27333"/>
                  </a:lnTo>
                  <a:lnTo>
                    <a:pt x="65294" y="27174"/>
                  </a:lnTo>
                  <a:lnTo>
                    <a:pt x="66216" y="26038"/>
                  </a:lnTo>
                  <a:lnTo>
                    <a:pt x="65861" y="25283"/>
                  </a:lnTo>
                  <a:lnTo>
                    <a:pt x="65301" y="24960"/>
                  </a:lnTo>
                  <a:lnTo>
                    <a:pt x="65261" y="21444"/>
                  </a:lnTo>
                  <a:lnTo>
                    <a:pt x="64951" y="21329"/>
                  </a:lnTo>
                  <a:lnTo>
                    <a:pt x="64916" y="19815"/>
                  </a:lnTo>
                  <a:lnTo>
                    <a:pt x="64800" y="18796"/>
                  </a:lnTo>
                  <a:lnTo>
                    <a:pt x="64626" y="18696"/>
                  </a:lnTo>
                  <a:lnTo>
                    <a:pt x="64676" y="16397"/>
                  </a:lnTo>
                  <a:lnTo>
                    <a:pt x="65453" y="15729"/>
                  </a:lnTo>
                  <a:lnTo>
                    <a:pt x="66779" y="14589"/>
                  </a:lnTo>
                  <a:lnTo>
                    <a:pt x="67286" y="14273"/>
                  </a:lnTo>
                  <a:lnTo>
                    <a:pt x="69223" y="14265"/>
                  </a:lnTo>
                  <a:lnTo>
                    <a:pt x="70592" y="13749"/>
                  </a:lnTo>
                  <a:lnTo>
                    <a:pt x="71861" y="13827"/>
                  </a:lnTo>
                  <a:lnTo>
                    <a:pt x="72762" y="13984"/>
                  </a:lnTo>
                  <a:lnTo>
                    <a:pt x="72112" y="13307"/>
                  </a:lnTo>
                  <a:lnTo>
                    <a:pt x="71962" y="13065"/>
                  </a:lnTo>
                  <a:lnTo>
                    <a:pt x="73802" y="13025"/>
                  </a:lnTo>
                  <a:lnTo>
                    <a:pt x="75701" y="13070"/>
                  </a:lnTo>
                  <a:lnTo>
                    <a:pt x="75737" y="14625"/>
                  </a:lnTo>
                  <a:lnTo>
                    <a:pt x="80567" y="15474"/>
                  </a:lnTo>
                  <a:lnTo>
                    <a:pt x="82645" y="15919"/>
                  </a:lnTo>
                  <a:lnTo>
                    <a:pt x="82779" y="15947"/>
                  </a:lnTo>
                  <a:lnTo>
                    <a:pt x="82933" y="15649"/>
                  </a:lnTo>
                  <a:lnTo>
                    <a:pt x="83002" y="15244"/>
                  </a:lnTo>
                  <a:lnTo>
                    <a:pt x="83040" y="14344"/>
                  </a:lnTo>
                  <a:lnTo>
                    <a:pt x="82901" y="13173"/>
                  </a:lnTo>
                  <a:lnTo>
                    <a:pt x="82937" y="12755"/>
                  </a:lnTo>
                  <a:lnTo>
                    <a:pt x="83132" y="12290"/>
                  </a:lnTo>
                  <a:lnTo>
                    <a:pt x="83401" y="11892"/>
                  </a:lnTo>
                  <a:lnTo>
                    <a:pt x="84639" y="10908"/>
                  </a:lnTo>
                  <a:lnTo>
                    <a:pt x="84957" y="10471"/>
                  </a:lnTo>
                  <a:lnTo>
                    <a:pt x="85288" y="9446"/>
                  </a:lnTo>
                  <a:lnTo>
                    <a:pt x="85378" y="8929"/>
                  </a:lnTo>
                  <a:lnTo>
                    <a:pt x="85351" y="8487"/>
                  </a:lnTo>
                  <a:lnTo>
                    <a:pt x="85116" y="7838"/>
                  </a:lnTo>
                  <a:lnTo>
                    <a:pt x="84997" y="7291"/>
                  </a:lnTo>
                  <a:lnTo>
                    <a:pt x="85146" y="6527"/>
                  </a:lnTo>
                  <a:lnTo>
                    <a:pt x="85567" y="5434"/>
                  </a:lnTo>
                  <a:lnTo>
                    <a:pt x="85587" y="5741"/>
                  </a:lnTo>
                  <a:lnTo>
                    <a:pt x="85800" y="5146"/>
                  </a:lnTo>
                  <a:lnTo>
                    <a:pt x="86346" y="4182"/>
                  </a:lnTo>
                  <a:lnTo>
                    <a:pt x="86885" y="3461"/>
                  </a:lnTo>
                  <a:lnTo>
                    <a:pt x="87369" y="2963"/>
                  </a:lnTo>
                  <a:lnTo>
                    <a:pt x="87685" y="2737"/>
                  </a:lnTo>
                  <a:lnTo>
                    <a:pt x="88193" y="2585"/>
                  </a:lnTo>
                  <a:lnTo>
                    <a:pt x="89373" y="2582"/>
                  </a:lnTo>
                  <a:lnTo>
                    <a:pt x="89981" y="2437"/>
                  </a:lnTo>
                  <a:lnTo>
                    <a:pt x="90678" y="2002"/>
                  </a:lnTo>
                  <a:lnTo>
                    <a:pt x="91039" y="1493"/>
                  </a:lnTo>
                  <a:lnTo>
                    <a:pt x="91081" y="1233"/>
                  </a:lnTo>
                  <a:lnTo>
                    <a:pt x="92543" y="415"/>
                  </a:lnTo>
                  <a:lnTo>
                    <a:pt x="93712" y="273"/>
                  </a:lnTo>
                  <a:lnTo>
                    <a:pt x="94045" y="30"/>
                  </a:lnTo>
                  <a:lnTo>
                    <a:pt x="94653" y="28"/>
                  </a:lnTo>
                  <a:lnTo>
                    <a:pt x="97684" y="10"/>
                  </a:lnTo>
                  <a:lnTo>
                    <a:pt x="96961" y="688"/>
                  </a:lnTo>
                  <a:lnTo>
                    <a:pt x="96384" y="1529"/>
                  </a:lnTo>
                  <a:lnTo>
                    <a:pt x="96094" y="1819"/>
                  </a:lnTo>
                  <a:lnTo>
                    <a:pt x="94435" y="2853"/>
                  </a:lnTo>
                  <a:lnTo>
                    <a:pt x="94493" y="3029"/>
                  </a:lnTo>
                  <a:lnTo>
                    <a:pt x="94727" y="2930"/>
                  </a:lnTo>
                  <a:lnTo>
                    <a:pt x="96190" y="1908"/>
                  </a:lnTo>
                  <a:lnTo>
                    <a:pt x="97324" y="572"/>
                  </a:lnTo>
                  <a:lnTo>
                    <a:pt x="98199" y="7"/>
                  </a:lnTo>
                  <a:lnTo>
                    <a:pt x="101727" y="0"/>
                  </a:lnTo>
                  <a:lnTo>
                    <a:pt x="101737" y="7098"/>
                  </a:lnTo>
                  <a:lnTo>
                    <a:pt x="101152" y="7091"/>
                  </a:lnTo>
                  <a:lnTo>
                    <a:pt x="101133" y="9631"/>
                  </a:lnTo>
                  <a:lnTo>
                    <a:pt x="100436" y="9724"/>
                  </a:lnTo>
                  <a:lnTo>
                    <a:pt x="99373" y="9724"/>
                  </a:lnTo>
                  <a:lnTo>
                    <a:pt x="99388" y="7076"/>
                  </a:lnTo>
                  <a:lnTo>
                    <a:pt x="97534" y="7076"/>
                  </a:lnTo>
                  <a:lnTo>
                    <a:pt x="97504" y="9442"/>
                  </a:lnTo>
                  <a:lnTo>
                    <a:pt x="93953" y="9451"/>
                  </a:lnTo>
                  <a:lnTo>
                    <a:pt x="95094" y="10227"/>
                  </a:lnTo>
                  <a:lnTo>
                    <a:pt x="95624" y="10469"/>
                  </a:lnTo>
                  <a:lnTo>
                    <a:pt x="97168" y="10721"/>
                  </a:lnTo>
                  <a:lnTo>
                    <a:pt x="97461" y="10857"/>
                  </a:lnTo>
                  <a:lnTo>
                    <a:pt x="97151" y="10990"/>
                  </a:lnTo>
                  <a:lnTo>
                    <a:pt x="94437" y="11428"/>
                  </a:lnTo>
                  <a:lnTo>
                    <a:pt x="94434" y="11823"/>
                  </a:lnTo>
                  <a:lnTo>
                    <a:pt x="93208" y="11813"/>
                  </a:lnTo>
                  <a:lnTo>
                    <a:pt x="93201" y="12988"/>
                  </a:lnTo>
                  <a:lnTo>
                    <a:pt x="94740" y="13035"/>
                  </a:lnTo>
                  <a:lnTo>
                    <a:pt x="97490" y="12975"/>
                  </a:lnTo>
                  <a:lnTo>
                    <a:pt x="97500" y="14249"/>
                  </a:lnTo>
                  <a:lnTo>
                    <a:pt x="99362" y="14248"/>
                  </a:lnTo>
                  <a:lnTo>
                    <a:pt x="99365" y="15314"/>
                  </a:lnTo>
                  <a:lnTo>
                    <a:pt x="96917" y="16129"/>
                  </a:lnTo>
                  <a:lnTo>
                    <a:pt x="96934" y="17807"/>
                  </a:lnTo>
                  <a:lnTo>
                    <a:pt x="97684" y="17818"/>
                  </a:lnTo>
                  <a:lnTo>
                    <a:pt x="98129" y="17996"/>
                  </a:lnTo>
                  <a:lnTo>
                    <a:pt x="98125" y="18978"/>
                  </a:lnTo>
                  <a:lnTo>
                    <a:pt x="99327" y="19004"/>
                  </a:lnTo>
                  <a:lnTo>
                    <a:pt x="104286" y="19053"/>
                  </a:lnTo>
                  <a:lnTo>
                    <a:pt x="104195" y="15530"/>
                  </a:lnTo>
                  <a:lnTo>
                    <a:pt x="109158" y="15607"/>
                  </a:lnTo>
                  <a:lnTo>
                    <a:pt x="114038" y="15571"/>
                  </a:lnTo>
                  <a:lnTo>
                    <a:pt x="114042" y="14500"/>
                  </a:lnTo>
                  <a:lnTo>
                    <a:pt x="115210" y="14518"/>
                  </a:lnTo>
                  <a:lnTo>
                    <a:pt x="115283" y="16780"/>
                  </a:lnTo>
                  <a:lnTo>
                    <a:pt x="116435" y="16880"/>
                  </a:lnTo>
                  <a:lnTo>
                    <a:pt x="117120" y="16869"/>
                  </a:lnTo>
                  <a:lnTo>
                    <a:pt x="117070" y="14500"/>
                  </a:lnTo>
                  <a:lnTo>
                    <a:pt x="125056" y="14338"/>
                  </a:lnTo>
                  <a:lnTo>
                    <a:pt x="125102" y="13807"/>
                  </a:lnTo>
                  <a:lnTo>
                    <a:pt x="125681" y="13739"/>
                  </a:lnTo>
                  <a:lnTo>
                    <a:pt x="126281" y="13735"/>
                  </a:lnTo>
                  <a:lnTo>
                    <a:pt x="126284" y="119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8" name="pg809">
              <a:extLst>
                <a:ext uri="{FF2B5EF4-FFF2-40B4-BE49-F238E27FC236}">
                  <a16:creationId xmlns:a16="http://schemas.microsoft.com/office/drawing/2014/main" id="{A3D0388D-EC09-0B4D-BDB9-EBFB6F8F098F}"/>
                </a:ext>
              </a:extLst>
            </p:cNvPr>
            <p:cNvSpPr/>
            <p:nvPr/>
          </p:nvSpPr>
          <p:spPr>
            <a:xfrm>
              <a:off x="5353455" y="2994586"/>
              <a:ext cx="43128" cy="44623"/>
            </a:xfrm>
            <a:custGeom>
              <a:avLst/>
              <a:gdLst/>
              <a:ahLst/>
              <a:cxnLst/>
              <a:rect l="0" t="0" r="0" b="0"/>
              <a:pathLst>
                <a:path w="43128" h="44623">
                  <a:moveTo>
                    <a:pt x="30799" y="7636"/>
                  </a:moveTo>
                  <a:lnTo>
                    <a:pt x="31139" y="7795"/>
                  </a:lnTo>
                  <a:lnTo>
                    <a:pt x="31425" y="7896"/>
                  </a:lnTo>
                  <a:lnTo>
                    <a:pt x="31561" y="8112"/>
                  </a:lnTo>
                  <a:lnTo>
                    <a:pt x="31304" y="8292"/>
                  </a:lnTo>
                  <a:lnTo>
                    <a:pt x="31290" y="8456"/>
                  </a:lnTo>
                  <a:lnTo>
                    <a:pt x="31435" y="8604"/>
                  </a:lnTo>
                  <a:lnTo>
                    <a:pt x="31725" y="8636"/>
                  </a:lnTo>
                  <a:lnTo>
                    <a:pt x="31880" y="8906"/>
                  </a:lnTo>
                  <a:lnTo>
                    <a:pt x="31868" y="9127"/>
                  </a:lnTo>
                  <a:lnTo>
                    <a:pt x="31485" y="9617"/>
                  </a:lnTo>
                  <a:lnTo>
                    <a:pt x="31543" y="9966"/>
                  </a:lnTo>
                  <a:lnTo>
                    <a:pt x="32046" y="10010"/>
                  </a:lnTo>
                  <a:lnTo>
                    <a:pt x="32401" y="10443"/>
                  </a:lnTo>
                  <a:lnTo>
                    <a:pt x="32455" y="10649"/>
                  </a:lnTo>
                  <a:lnTo>
                    <a:pt x="32482" y="11015"/>
                  </a:lnTo>
                  <a:lnTo>
                    <a:pt x="32463" y="11156"/>
                  </a:lnTo>
                  <a:lnTo>
                    <a:pt x="32423" y="11316"/>
                  </a:lnTo>
                  <a:lnTo>
                    <a:pt x="32060" y="11765"/>
                  </a:lnTo>
                  <a:lnTo>
                    <a:pt x="32207" y="12052"/>
                  </a:lnTo>
                  <a:lnTo>
                    <a:pt x="32541" y="12140"/>
                  </a:lnTo>
                  <a:lnTo>
                    <a:pt x="33113" y="12103"/>
                  </a:lnTo>
                  <a:lnTo>
                    <a:pt x="33211" y="12292"/>
                  </a:lnTo>
                  <a:lnTo>
                    <a:pt x="33331" y="12651"/>
                  </a:lnTo>
                  <a:lnTo>
                    <a:pt x="33490" y="12998"/>
                  </a:lnTo>
                  <a:lnTo>
                    <a:pt x="33544" y="13359"/>
                  </a:lnTo>
                  <a:lnTo>
                    <a:pt x="33532" y="13530"/>
                  </a:lnTo>
                  <a:lnTo>
                    <a:pt x="33748" y="14103"/>
                  </a:lnTo>
                  <a:lnTo>
                    <a:pt x="33771" y="14337"/>
                  </a:lnTo>
                  <a:lnTo>
                    <a:pt x="33752" y="14552"/>
                  </a:lnTo>
                  <a:lnTo>
                    <a:pt x="33766" y="14687"/>
                  </a:lnTo>
                  <a:lnTo>
                    <a:pt x="33895" y="14865"/>
                  </a:lnTo>
                  <a:lnTo>
                    <a:pt x="34128" y="15335"/>
                  </a:lnTo>
                  <a:lnTo>
                    <a:pt x="33932" y="15668"/>
                  </a:lnTo>
                  <a:lnTo>
                    <a:pt x="33914" y="15855"/>
                  </a:lnTo>
                  <a:lnTo>
                    <a:pt x="33991" y="16346"/>
                  </a:lnTo>
                  <a:lnTo>
                    <a:pt x="34321" y="16646"/>
                  </a:lnTo>
                  <a:lnTo>
                    <a:pt x="34339" y="16885"/>
                  </a:lnTo>
                  <a:lnTo>
                    <a:pt x="34522" y="17277"/>
                  </a:lnTo>
                  <a:lnTo>
                    <a:pt x="34433" y="17644"/>
                  </a:lnTo>
                  <a:lnTo>
                    <a:pt x="34575" y="17624"/>
                  </a:lnTo>
                  <a:lnTo>
                    <a:pt x="34762" y="17838"/>
                  </a:lnTo>
                  <a:lnTo>
                    <a:pt x="35021" y="17904"/>
                  </a:lnTo>
                  <a:lnTo>
                    <a:pt x="35082" y="18129"/>
                  </a:lnTo>
                  <a:lnTo>
                    <a:pt x="35348" y="18602"/>
                  </a:lnTo>
                  <a:lnTo>
                    <a:pt x="35461" y="18734"/>
                  </a:lnTo>
                  <a:lnTo>
                    <a:pt x="35665" y="18828"/>
                  </a:lnTo>
                  <a:lnTo>
                    <a:pt x="35845" y="18887"/>
                  </a:lnTo>
                  <a:lnTo>
                    <a:pt x="36118" y="18884"/>
                  </a:lnTo>
                  <a:lnTo>
                    <a:pt x="36286" y="18803"/>
                  </a:lnTo>
                  <a:lnTo>
                    <a:pt x="36618" y="18720"/>
                  </a:lnTo>
                  <a:lnTo>
                    <a:pt x="36979" y="18992"/>
                  </a:lnTo>
                  <a:lnTo>
                    <a:pt x="37248" y="18905"/>
                  </a:lnTo>
                  <a:lnTo>
                    <a:pt x="37887" y="19056"/>
                  </a:lnTo>
                  <a:lnTo>
                    <a:pt x="38400" y="19025"/>
                  </a:lnTo>
                  <a:lnTo>
                    <a:pt x="38597" y="19137"/>
                  </a:lnTo>
                  <a:lnTo>
                    <a:pt x="38730" y="19153"/>
                  </a:lnTo>
                  <a:lnTo>
                    <a:pt x="39449" y="18926"/>
                  </a:lnTo>
                  <a:lnTo>
                    <a:pt x="39711" y="19088"/>
                  </a:lnTo>
                  <a:lnTo>
                    <a:pt x="39988" y="19222"/>
                  </a:lnTo>
                  <a:lnTo>
                    <a:pt x="40004" y="19445"/>
                  </a:lnTo>
                  <a:lnTo>
                    <a:pt x="39877" y="19687"/>
                  </a:lnTo>
                  <a:lnTo>
                    <a:pt x="40011" y="20000"/>
                  </a:lnTo>
                  <a:lnTo>
                    <a:pt x="40173" y="20007"/>
                  </a:lnTo>
                  <a:lnTo>
                    <a:pt x="40342" y="19862"/>
                  </a:lnTo>
                  <a:lnTo>
                    <a:pt x="40710" y="20208"/>
                  </a:lnTo>
                  <a:lnTo>
                    <a:pt x="40711" y="21089"/>
                  </a:lnTo>
                  <a:lnTo>
                    <a:pt x="40938" y="22216"/>
                  </a:lnTo>
                  <a:lnTo>
                    <a:pt x="40796" y="22719"/>
                  </a:lnTo>
                  <a:lnTo>
                    <a:pt x="41768" y="23418"/>
                  </a:lnTo>
                  <a:lnTo>
                    <a:pt x="42452" y="24050"/>
                  </a:lnTo>
                  <a:lnTo>
                    <a:pt x="43128" y="24551"/>
                  </a:lnTo>
                  <a:lnTo>
                    <a:pt x="43112" y="25124"/>
                  </a:lnTo>
                  <a:lnTo>
                    <a:pt x="40387" y="25115"/>
                  </a:lnTo>
                  <a:lnTo>
                    <a:pt x="39125" y="24581"/>
                  </a:lnTo>
                  <a:lnTo>
                    <a:pt x="38541" y="24412"/>
                  </a:lnTo>
                  <a:lnTo>
                    <a:pt x="38465" y="21820"/>
                  </a:lnTo>
                  <a:lnTo>
                    <a:pt x="34549" y="21857"/>
                  </a:lnTo>
                  <a:lnTo>
                    <a:pt x="34066" y="22153"/>
                  </a:lnTo>
                  <a:lnTo>
                    <a:pt x="34131" y="22856"/>
                  </a:lnTo>
                  <a:lnTo>
                    <a:pt x="34008" y="22630"/>
                  </a:lnTo>
                  <a:lnTo>
                    <a:pt x="33488" y="22749"/>
                  </a:lnTo>
                  <a:lnTo>
                    <a:pt x="33089" y="22669"/>
                  </a:lnTo>
                  <a:lnTo>
                    <a:pt x="33538" y="22801"/>
                  </a:lnTo>
                  <a:lnTo>
                    <a:pt x="34013" y="22697"/>
                  </a:lnTo>
                  <a:lnTo>
                    <a:pt x="34195" y="23116"/>
                  </a:lnTo>
                  <a:lnTo>
                    <a:pt x="34176" y="23319"/>
                  </a:lnTo>
                  <a:lnTo>
                    <a:pt x="33615" y="24397"/>
                  </a:lnTo>
                  <a:lnTo>
                    <a:pt x="33383" y="24506"/>
                  </a:lnTo>
                  <a:lnTo>
                    <a:pt x="33029" y="24405"/>
                  </a:lnTo>
                  <a:lnTo>
                    <a:pt x="32765" y="24527"/>
                  </a:lnTo>
                  <a:lnTo>
                    <a:pt x="32471" y="24953"/>
                  </a:lnTo>
                  <a:lnTo>
                    <a:pt x="32513" y="25250"/>
                  </a:lnTo>
                  <a:lnTo>
                    <a:pt x="31879" y="25427"/>
                  </a:lnTo>
                  <a:lnTo>
                    <a:pt x="31597" y="25703"/>
                  </a:lnTo>
                  <a:lnTo>
                    <a:pt x="31438" y="26026"/>
                  </a:lnTo>
                  <a:lnTo>
                    <a:pt x="31448" y="26411"/>
                  </a:lnTo>
                  <a:lnTo>
                    <a:pt x="31646" y="26468"/>
                  </a:lnTo>
                  <a:lnTo>
                    <a:pt x="31829" y="26307"/>
                  </a:lnTo>
                  <a:lnTo>
                    <a:pt x="32038" y="26260"/>
                  </a:lnTo>
                  <a:lnTo>
                    <a:pt x="32134" y="26406"/>
                  </a:lnTo>
                  <a:lnTo>
                    <a:pt x="32076" y="26606"/>
                  </a:lnTo>
                  <a:lnTo>
                    <a:pt x="31759" y="26567"/>
                  </a:lnTo>
                  <a:lnTo>
                    <a:pt x="31630" y="26624"/>
                  </a:lnTo>
                  <a:lnTo>
                    <a:pt x="31427" y="26827"/>
                  </a:lnTo>
                  <a:lnTo>
                    <a:pt x="31235" y="27192"/>
                  </a:lnTo>
                  <a:lnTo>
                    <a:pt x="30719" y="27647"/>
                  </a:lnTo>
                  <a:lnTo>
                    <a:pt x="30636" y="27816"/>
                  </a:lnTo>
                  <a:lnTo>
                    <a:pt x="30420" y="27957"/>
                  </a:lnTo>
                  <a:lnTo>
                    <a:pt x="30362" y="28384"/>
                  </a:lnTo>
                  <a:lnTo>
                    <a:pt x="30884" y="29352"/>
                  </a:lnTo>
                  <a:lnTo>
                    <a:pt x="30522" y="29662"/>
                  </a:lnTo>
                  <a:lnTo>
                    <a:pt x="30273" y="30294"/>
                  </a:lnTo>
                  <a:lnTo>
                    <a:pt x="29693" y="31102"/>
                  </a:lnTo>
                  <a:lnTo>
                    <a:pt x="29473" y="31704"/>
                  </a:lnTo>
                  <a:lnTo>
                    <a:pt x="29486" y="32355"/>
                  </a:lnTo>
                  <a:lnTo>
                    <a:pt x="30055" y="33493"/>
                  </a:lnTo>
                  <a:lnTo>
                    <a:pt x="29654" y="33786"/>
                  </a:lnTo>
                  <a:lnTo>
                    <a:pt x="28631" y="33802"/>
                  </a:lnTo>
                  <a:lnTo>
                    <a:pt x="28320" y="34241"/>
                  </a:lnTo>
                  <a:lnTo>
                    <a:pt x="28294" y="37364"/>
                  </a:lnTo>
                  <a:lnTo>
                    <a:pt x="27699" y="37381"/>
                  </a:lnTo>
                  <a:lnTo>
                    <a:pt x="27756" y="40933"/>
                  </a:lnTo>
                  <a:lnTo>
                    <a:pt x="21859" y="41008"/>
                  </a:lnTo>
                  <a:lnTo>
                    <a:pt x="21657" y="41971"/>
                  </a:lnTo>
                  <a:lnTo>
                    <a:pt x="21686" y="44595"/>
                  </a:lnTo>
                  <a:lnTo>
                    <a:pt x="20530" y="44623"/>
                  </a:lnTo>
                  <a:lnTo>
                    <a:pt x="20492" y="40633"/>
                  </a:lnTo>
                  <a:lnTo>
                    <a:pt x="20716" y="39885"/>
                  </a:lnTo>
                  <a:lnTo>
                    <a:pt x="21303" y="38601"/>
                  </a:lnTo>
                  <a:lnTo>
                    <a:pt x="21199" y="37006"/>
                  </a:lnTo>
                  <a:lnTo>
                    <a:pt x="20409" y="38291"/>
                  </a:lnTo>
                  <a:lnTo>
                    <a:pt x="20163" y="38519"/>
                  </a:lnTo>
                  <a:lnTo>
                    <a:pt x="19671" y="38568"/>
                  </a:lnTo>
                  <a:lnTo>
                    <a:pt x="19876" y="39067"/>
                  </a:lnTo>
                  <a:lnTo>
                    <a:pt x="19073" y="39861"/>
                  </a:lnTo>
                  <a:lnTo>
                    <a:pt x="18329" y="40023"/>
                  </a:lnTo>
                  <a:lnTo>
                    <a:pt x="18454" y="40487"/>
                  </a:lnTo>
                  <a:lnTo>
                    <a:pt x="18299" y="40487"/>
                  </a:lnTo>
                  <a:lnTo>
                    <a:pt x="17962" y="39934"/>
                  </a:lnTo>
                  <a:lnTo>
                    <a:pt x="18842" y="39625"/>
                  </a:lnTo>
                  <a:lnTo>
                    <a:pt x="19239" y="38763"/>
                  </a:lnTo>
                  <a:lnTo>
                    <a:pt x="19182" y="37838"/>
                  </a:lnTo>
                  <a:lnTo>
                    <a:pt x="19731" y="37692"/>
                  </a:lnTo>
                  <a:lnTo>
                    <a:pt x="19955" y="38017"/>
                  </a:lnTo>
                  <a:lnTo>
                    <a:pt x="20295" y="38031"/>
                  </a:lnTo>
                  <a:lnTo>
                    <a:pt x="20418" y="37751"/>
                  </a:lnTo>
                  <a:lnTo>
                    <a:pt x="20410" y="37183"/>
                  </a:lnTo>
                  <a:lnTo>
                    <a:pt x="20344" y="36881"/>
                  </a:lnTo>
                  <a:lnTo>
                    <a:pt x="20072" y="36551"/>
                  </a:lnTo>
                  <a:lnTo>
                    <a:pt x="19676" y="36326"/>
                  </a:lnTo>
                  <a:lnTo>
                    <a:pt x="18184" y="36268"/>
                  </a:lnTo>
                  <a:lnTo>
                    <a:pt x="17365" y="36113"/>
                  </a:lnTo>
                  <a:lnTo>
                    <a:pt x="17263" y="35022"/>
                  </a:lnTo>
                  <a:lnTo>
                    <a:pt x="16758" y="35087"/>
                  </a:lnTo>
                  <a:lnTo>
                    <a:pt x="15942" y="35640"/>
                  </a:lnTo>
                  <a:lnTo>
                    <a:pt x="15502" y="35819"/>
                  </a:lnTo>
                  <a:lnTo>
                    <a:pt x="15204" y="35738"/>
                  </a:lnTo>
                  <a:lnTo>
                    <a:pt x="15134" y="35564"/>
                  </a:lnTo>
                  <a:lnTo>
                    <a:pt x="14276" y="37646"/>
                  </a:lnTo>
                  <a:lnTo>
                    <a:pt x="14266" y="36975"/>
                  </a:lnTo>
                  <a:lnTo>
                    <a:pt x="13732" y="37337"/>
                  </a:lnTo>
                  <a:lnTo>
                    <a:pt x="13732" y="37926"/>
                  </a:lnTo>
                  <a:lnTo>
                    <a:pt x="13503" y="38601"/>
                  </a:lnTo>
                  <a:lnTo>
                    <a:pt x="13118" y="38866"/>
                  </a:lnTo>
                  <a:lnTo>
                    <a:pt x="13020" y="32922"/>
                  </a:lnTo>
                  <a:lnTo>
                    <a:pt x="10294" y="32928"/>
                  </a:lnTo>
                  <a:lnTo>
                    <a:pt x="10147" y="33063"/>
                  </a:lnTo>
                  <a:lnTo>
                    <a:pt x="8753" y="33209"/>
                  </a:lnTo>
                  <a:lnTo>
                    <a:pt x="8146" y="33141"/>
                  </a:lnTo>
                  <a:lnTo>
                    <a:pt x="8150" y="32948"/>
                  </a:lnTo>
                  <a:lnTo>
                    <a:pt x="5862" y="32907"/>
                  </a:lnTo>
                  <a:lnTo>
                    <a:pt x="5773" y="27712"/>
                  </a:lnTo>
                  <a:lnTo>
                    <a:pt x="7246" y="27662"/>
                  </a:lnTo>
                  <a:lnTo>
                    <a:pt x="7436" y="27468"/>
                  </a:lnTo>
                  <a:lnTo>
                    <a:pt x="7121" y="27356"/>
                  </a:lnTo>
                  <a:lnTo>
                    <a:pt x="6804" y="27502"/>
                  </a:lnTo>
                  <a:lnTo>
                    <a:pt x="6796" y="25553"/>
                  </a:lnTo>
                  <a:lnTo>
                    <a:pt x="7573" y="24674"/>
                  </a:lnTo>
                  <a:lnTo>
                    <a:pt x="3226" y="24613"/>
                  </a:lnTo>
                  <a:lnTo>
                    <a:pt x="3215" y="24345"/>
                  </a:lnTo>
                  <a:lnTo>
                    <a:pt x="3518" y="24081"/>
                  </a:lnTo>
                  <a:lnTo>
                    <a:pt x="3817" y="24074"/>
                  </a:lnTo>
                  <a:lnTo>
                    <a:pt x="3963" y="23989"/>
                  </a:lnTo>
                  <a:lnTo>
                    <a:pt x="4228" y="23691"/>
                  </a:lnTo>
                  <a:lnTo>
                    <a:pt x="4240" y="23081"/>
                  </a:lnTo>
                  <a:lnTo>
                    <a:pt x="4102" y="22601"/>
                  </a:lnTo>
                  <a:lnTo>
                    <a:pt x="3933" y="22448"/>
                  </a:lnTo>
                  <a:lnTo>
                    <a:pt x="3330" y="22835"/>
                  </a:lnTo>
                  <a:lnTo>
                    <a:pt x="1895" y="22865"/>
                  </a:lnTo>
                  <a:lnTo>
                    <a:pt x="1880" y="22121"/>
                  </a:lnTo>
                  <a:lnTo>
                    <a:pt x="2529" y="22069"/>
                  </a:lnTo>
                  <a:lnTo>
                    <a:pt x="2502" y="20841"/>
                  </a:lnTo>
                  <a:lnTo>
                    <a:pt x="2352" y="20666"/>
                  </a:lnTo>
                  <a:lnTo>
                    <a:pt x="1800" y="20302"/>
                  </a:lnTo>
                  <a:lnTo>
                    <a:pt x="571" y="20261"/>
                  </a:lnTo>
                  <a:lnTo>
                    <a:pt x="61" y="20138"/>
                  </a:lnTo>
                  <a:lnTo>
                    <a:pt x="0" y="16213"/>
                  </a:lnTo>
                  <a:lnTo>
                    <a:pt x="6132" y="16192"/>
                  </a:lnTo>
                  <a:lnTo>
                    <a:pt x="6129" y="15229"/>
                  </a:lnTo>
                  <a:lnTo>
                    <a:pt x="3806" y="14417"/>
                  </a:lnTo>
                  <a:lnTo>
                    <a:pt x="3106" y="14078"/>
                  </a:lnTo>
                  <a:lnTo>
                    <a:pt x="3429" y="13718"/>
                  </a:lnTo>
                  <a:lnTo>
                    <a:pt x="3495" y="13558"/>
                  </a:lnTo>
                  <a:lnTo>
                    <a:pt x="3149" y="12962"/>
                  </a:lnTo>
                  <a:lnTo>
                    <a:pt x="3057" y="12572"/>
                  </a:lnTo>
                  <a:lnTo>
                    <a:pt x="3092" y="12237"/>
                  </a:lnTo>
                  <a:lnTo>
                    <a:pt x="4053" y="10738"/>
                  </a:lnTo>
                  <a:lnTo>
                    <a:pt x="4586" y="10401"/>
                  </a:lnTo>
                  <a:lnTo>
                    <a:pt x="5044" y="11166"/>
                  </a:lnTo>
                  <a:lnTo>
                    <a:pt x="6050" y="11319"/>
                  </a:lnTo>
                  <a:lnTo>
                    <a:pt x="6023" y="10153"/>
                  </a:lnTo>
                  <a:lnTo>
                    <a:pt x="6647" y="9716"/>
                  </a:lnTo>
                  <a:lnTo>
                    <a:pt x="6635" y="6905"/>
                  </a:lnTo>
                  <a:lnTo>
                    <a:pt x="6880" y="6779"/>
                  </a:lnTo>
                  <a:lnTo>
                    <a:pt x="8552" y="6719"/>
                  </a:lnTo>
                  <a:lnTo>
                    <a:pt x="8787" y="6939"/>
                  </a:lnTo>
                  <a:lnTo>
                    <a:pt x="8506" y="7311"/>
                  </a:lnTo>
                  <a:lnTo>
                    <a:pt x="8286" y="7873"/>
                  </a:lnTo>
                  <a:lnTo>
                    <a:pt x="8243" y="8151"/>
                  </a:lnTo>
                  <a:lnTo>
                    <a:pt x="8668" y="9463"/>
                  </a:lnTo>
                  <a:lnTo>
                    <a:pt x="8643" y="9913"/>
                  </a:lnTo>
                  <a:lnTo>
                    <a:pt x="8694" y="10145"/>
                  </a:lnTo>
                  <a:lnTo>
                    <a:pt x="9061" y="10970"/>
                  </a:lnTo>
                  <a:lnTo>
                    <a:pt x="9544" y="11498"/>
                  </a:lnTo>
                  <a:lnTo>
                    <a:pt x="10176" y="11477"/>
                  </a:lnTo>
                  <a:lnTo>
                    <a:pt x="10839" y="11300"/>
                  </a:lnTo>
                  <a:lnTo>
                    <a:pt x="11628" y="10249"/>
                  </a:lnTo>
                  <a:lnTo>
                    <a:pt x="11829" y="9661"/>
                  </a:lnTo>
                  <a:lnTo>
                    <a:pt x="11796" y="9499"/>
                  </a:lnTo>
                  <a:lnTo>
                    <a:pt x="12146" y="9442"/>
                  </a:lnTo>
                  <a:lnTo>
                    <a:pt x="12229" y="9882"/>
                  </a:lnTo>
                  <a:lnTo>
                    <a:pt x="12548" y="8633"/>
                  </a:lnTo>
                  <a:lnTo>
                    <a:pt x="13139" y="8016"/>
                  </a:lnTo>
                  <a:lnTo>
                    <a:pt x="14778" y="7983"/>
                  </a:lnTo>
                  <a:lnTo>
                    <a:pt x="14794" y="5605"/>
                  </a:lnTo>
                  <a:lnTo>
                    <a:pt x="15347" y="5587"/>
                  </a:lnTo>
                  <a:lnTo>
                    <a:pt x="15336" y="4418"/>
                  </a:lnTo>
                  <a:lnTo>
                    <a:pt x="17162" y="4374"/>
                  </a:lnTo>
                  <a:lnTo>
                    <a:pt x="17143" y="3191"/>
                  </a:lnTo>
                  <a:lnTo>
                    <a:pt x="16552" y="3202"/>
                  </a:lnTo>
                  <a:lnTo>
                    <a:pt x="16751" y="2808"/>
                  </a:lnTo>
                  <a:lnTo>
                    <a:pt x="17137" y="2587"/>
                  </a:lnTo>
                  <a:lnTo>
                    <a:pt x="17101" y="825"/>
                  </a:lnTo>
                  <a:lnTo>
                    <a:pt x="19562" y="796"/>
                  </a:lnTo>
                  <a:lnTo>
                    <a:pt x="19562" y="0"/>
                  </a:lnTo>
                  <a:lnTo>
                    <a:pt x="19731" y="193"/>
                  </a:lnTo>
                  <a:lnTo>
                    <a:pt x="20185" y="301"/>
                  </a:lnTo>
                  <a:lnTo>
                    <a:pt x="20785" y="618"/>
                  </a:lnTo>
                  <a:lnTo>
                    <a:pt x="20804" y="1961"/>
                  </a:lnTo>
                  <a:lnTo>
                    <a:pt x="23887" y="1918"/>
                  </a:lnTo>
                  <a:lnTo>
                    <a:pt x="23916" y="4235"/>
                  </a:lnTo>
                  <a:lnTo>
                    <a:pt x="24523" y="4354"/>
                  </a:lnTo>
                  <a:lnTo>
                    <a:pt x="24542" y="6094"/>
                  </a:lnTo>
                  <a:lnTo>
                    <a:pt x="24843" y="7481"/>
                  </a:lnTo>
                  <a:lnTo>
                    <a:pt x="24861" y="8386"/>
                  </a:lnTo>
                  <a:lnTo>
                    <a:pt x="25171" y="8370"/>
                  </a:lnTo>
                  <a:lnTo>
                    <a:pt x="25225" y="8763"/>
                  </a:lnTo>
                  <a:lnTo>
                    <a:pt x="25541" y="9180"/>
                  </a:lnTo>
                  <a:lnTo>
                    <a:pt x="25673" y="9168"/>
                  </a:lnTo>
                  <a:lnTo>
                    <a:pt x="25599" y="8630"/>
                  </a:lnTo>
                  <a:lnTo>
                    <a:pt x="25816" y="8454"/>
                  </a:lnTo>
                  <a:lnTo>
                    <a:pt x="26033" y="8578"/>
                  </a:lnTo>
                  <a:lnTo>
                    <a:pt x="26422" y="8537"/>
                  </a:lnTo>
                  <a:lnTo>
                    <a:pt x="26722" y="8299"/>
                  </a:lnTo>
                  <a:lnTo>
                    <a:pt x="27129" y="8232"/>
                  </a:lnTo>
                  <a:lnTo>
                    <a:pt x="27408" y="8266"/>
                  </a:lnTo>
                  <a:lnTo>
                    <a:pt x="27922" y="8558"/>
                  </a:lnTo>
                  <a:lnTo>
                    <a:pt x="28340" y="8729"/>
                  </a:lnTo>
                  <a:lnTo>
                    <a:pt x="28775" y="8836"/>
                  </a:lnTo>
                  <a:lnTo>
                    <a:pt x="29007" y="8779"/>
                  </a:lnTo>
                  <a:lnTo>
                    <a:pt x="29194" y="8896"/>
                  </a:lnTo>
                  <a:lnTo>
                    <a:pt x="29380" y="8938"/>
                  </a:lnTo>
                  <a:lnTo>
                    <a:pt x="29869" y="8768"/>
                  </a:lnTo>
                  <a:lnTo>
                    <a:pt x="29819" y="8589"/>
                  </a:lnTo>
                  <a:lnTo>
                    <a:pt x="30030" y="8490"/>
                  </a:lnTo>
                  <a:lnTo>
                    <a:pt x="30302" y="8676"/>
                  </a:lnTo>
                  <a:lnTo>
                    <a:pt x="30494" y="8625"/>
                  </a:lnTo>
                  <a:lnTo>
                    <a:pt x="30577" y="8492"/>
                  </a:lnTo>
                  <a:lnTo>
                    <a:pt x="30532" y="8159"/>
                  </a:lnTo>
                  <a:lnTo>
                    <a:pt x="30287" y="7712"/>
                  </a:lnTo>
                  <a:lnTo>
                    <a:pt x="30523" y="7846"/>
                  </a:lnTo>
                  <a:lnTo>
                    <a:pt x="30644" y="767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29" name="pg810">
              <a:extLst>
                <a:ext uri="{FF2B5EF4-FFF2-40B4-BE49-F238E27FC236}">
                  <a16:creationId xmlns:a16="http://schemas.microsoft.com/office/drawing/2014/main" id="{897E1FF4-712A-4442-93EB-5AB932E7EAEA}"/>
                </a:ext>
              </a:extLst>
            </p:cNvPr>
            <p:cNvSpPr/>
            <p:nvPr/>
          </p:nvSpPr>
          <p:spPr>
            <a:xfrm>
              <a:off x="5406115" y="3147966"/>
              <a:ext cx="216103" cy="194366"/>
            </a:xfrm>
            <a:custGeom>
              <a:avLst/>
              <a:gdLst/>
              <a:ahLst/>
              <a:cxnLst/>
              <a:rect l="0" t="0" r="0" b="0"/>
              <a:pathLst>
                <a:path w="216103" h="194366">
                  <a:moveTo>
                    <a:pt x="23455" y="29020"/>
                  </a:moveTo>
                  <a:lnTo>
                    <a:pt x="24406" y="29092"/>
                  </a:lnTo>
                  <a:lnTo>
                    <a:pt x="24583" y="29193"/>
                  </a:lnTo>
                  <a:lnTo>
                    <a:pt x="24880" y="29880"/>
                  </a:lnTo>
                  <a:lnTo>
                    <a:pt x="26134" y="29993"/>
                  </a:lnTo>
                  <a:lnTo>
                    <a:pt x="26369" y="29926"/>
                  </a:lnTo>
                  <a:lnTo>
                    <a:pt x="26554" y="29725"/>
                  </a:lnTo>
                  <a:lnTo>
                    <a:pt x="26536" y="29557"/>
                  </a:lnTo>
                  <a:lnTo>
                    <a:pt x="26395" y="29311"/>
                  </a:lnTo>
                  <a:lnTo>
                    <a:pt x="26464" y="29155"/>
                  </a:lnTo>
                  <a:lnTo>
                    <a:pt x="27118" y="28783"/>
                  </a:lnTo>
                  <a:lnTo>
                    <a:pt x="27429" y="28329"/>
                  </a:lnTo>
                  <a:lnTo>
                    <a:pt x="27080" y="28273"/>
                  </a:lnTo>
                  <a:lnTo>
                    <a:pt x="26899" y="27432"/>
                  </a:lnTo>
                  <a:lnTo>
                    <a:pt x="27186" y="26546"/>
                  </a:lnTo>
                  <a:lnTo>
                    <a:pt x="27436" y="26085"/>
                  </a:lnTo>
                  <a:lnTo>
                    <a:pt x="27300" y="25787"/>
                  </a:lnTo>
                  <a:lnTo>
                    <a:pt x="27299" y="24998"/>
                  </a:lnTo>
                  <a:lnTo>
                    <a:pt x="30201" y="25022"/>
                  </a:lnTo>
                  <a:lnTo>
                    <a:pt x="28955" y="24931"/>
                  </a:lnTo>
                  <a:lnTo>
                    <a:pt x="28955" y="23026"/>
                  </a:lnTo>
                  <a:lnTo>
                    <a:pt x="29107" y="22780"/>
                  </a:lnTo>
                  <a:lnTo>
                    <a:pt x="29523" y="22765"/>
                  </a:lnTo>
                  <a:lnTo>
                    <a:pt x="29887" y="21995"/>
                  </a:lnTo>
                  <a:lnTo>
                    <a:pt x="29876" y="21757"/>
                  </a:lnTo>
                  <a:lnTo>
                    <a:pt x="29744" y="21405"/>
                  </a:lnTo>
                  <a:lnTo>
                    <a:pt x="29440" y="21385"/>
                  </a:lnTo>
                  <a:lnTo>
                    <a:pt x="29190" y="21184"/>
                  </a:lnTo>
                  <a:lnTo>
                    <a:pt x="29387" y="20365"/>
                  </a:lnTo>
                  <a:lnTo>
                    <a:pt x="29546" y="20022"/>
                  </a:lnTo>
                  <a:lnTo>
                    <a:pt x="30626" y="19356"/>
                  </a:lnTo>
                  <a:lnTo>
                    <a:pt x="31267" y="19439"/>
                  </a:lnTo>
                  <a:lnTo>
                    <a:pt x="31134" y="18787"/>
                  </a:lnTo>
                  <a:lnTo>
                    <a:pt x="30960" y="18385"/>
                  </a:lnTo>
                  <a:lnTo>
                    <a:pt x="30987" y="17637"/>
                  </a:lnTo>
                  <a:lnTo>
                    <a:pt x="31263" y="17373"/>
                  </a:lnTo>
                  <a:lnTo>
                    <a:pt x="31733" y="17090"/>
                  </a:lnTo>
                  <a:lnTo>
                    <a:pt x="33348" y="16937"/>
                  </a:lnTo>
                  <a:lnTo>
                    <a:pt x="33513" y="17238"/>
                  </a:lnTo>
                  <a:lnTo>
                    <a:pt x="33511" y="17384"/>
                  </a:lnTo>
                  <a:lnTo>
                    <a:pt x="33089" y="17718"/>
                  </a:lnTo>
                  <a:lnTo>
                    <a:pt x="32875" y="17777"/>
                  </a:lnTo>
                  <a:lnTo>
                    <a:pt x="32949" y="18081"/>
                  </a:lnTo>
                  <a:lnTo>
                    <a:pt x="33173" y="18233"/>
                  </a:lnTo>
                  <a:lnTo>
                    <a:pt x="34454" y="17992"/>
                  </a:lnTo>
                  <a:lnTo>
                    <a:pt x="34567" y="17806"/>
                  </a:lnTo>
                  <a:lnTo>
                    <a:pt x="34595" y="17544"/>
                  </a:lnTo>
                  <a:lnTo>
                    <a:pt x="34791" y="17527"/>
                  </a:lnTo>
                  <a:lnTo>
                    <a:pt x="35296" y="17040"/>
                  </a:lnTo>
                  <a:lnTo>
                    <a:pt x="34963" y="16893"/>
                  </a:lnTo>
                  <a:lnTo>
                    <a:pt x="35274" y="16179"/>
                  </a:lnTo>
                  <a:lnTo>
                    <a:pt x="35806" y="15283"/>
                  </a:lnTo>
                  <a:lnTo>
                    <a:pt x="36507" y="14616"/>
                  </a:lnTo>
                  <a:lnTo>
                    <a:pt x="37143" y="14154"/>
                  </a:lnTo>
                  <a:lnTo>
                    <a:pt x="37177" y="13287"/>
                  </a:lnTo>
                  <a:lnTo>
                    <a:pt x="37741" y="11835"/>
                  </a:lnTo>
                  <a:lnTo>
                    <a:pt x="37934" y="11619"/>
                  </a:lnTo>
                  <a:lnTo>
                    <a:pt x="38264" y="11411"/>
                  </a:lnTo>
                  <a:lnTo>
                    <a:pt x="38355" y="11169"/>
                  </a:lnTo>
                  <a:lnTo>
                    <a:pt x="38494" y="9822"/>
                  </a:lnTo>
                  <a:lnTo>
                    <a:pt x="38434" y="9189"/>
                  </a:lnTo>
                  <a:lnTo>
                    <a:pt x="38320" y="8969"/>
                  </a:lnTo>
                  <a:lnTo>
                    <a:pt x="37982" y="7749"/>
                  </a:lnTo>
                  <a:lnTo>
                    <a:pt x="38595" y="6420"/>
                  </a:lnTo>
                  <a:lnTo>
                    <a:pt x="39179" y="6241"/>
                  </a:lnTo>
                  <a:lnTo>
                    <a:pt x="39596" y="5638"/>
                  </a:lnTo>
                  <a:lnTo>
                    <a:pt x="40339" y="4071"/>
                  </a:lnTo>
                  <a:lnTo>
                    <a:pt x="40362" y="3777"/>
                  </a:lnTo>
                  <a:lnTo>
                    <a:pt x="40248" y="3520"/>
                  </a:lnTo>
                  <a:lnTo>
                    <a:pt x="40217" y="3022"/>
                  </a:lnTo>
                  <a:lnTo>
                    <a:pt x="40532" y="3096"/>
                  </a:lnTo>
                  <a:lnTo>
                    <a:pt x="40681" y="3367"/>
                  </a:lnTo>
                  <a:lnTo>
                    <a:pt x="40658" y="6908"/>
                  </a:lnTo>
                  <a:lnTo>
                    <a:pt x="40447" y="7108"/>
                  </a:lnTo>
                  <a:lnTo>
                    <a:pt x="40356" y="7327"/>
                  </a:lnTo>
                  <a:lnTo>
                    <a:pt x="40348" y="8155"/>
                  </a:lnTo>
                  <a:lnTo>
                    <a:pt x="40637" y="8738"/>
                  </a:lnTo>
                  <a:lnTo>
                    <a:pt x="45404" y="8797"/>
                  </a:lnTo>
                  <a:lnTo>
                    <a:pt x="45457" y="8935"/>
                  </a:lnTo>
                  <a:lnTo>
                    <a:pt x="45426" y="11186"/>
                  </a:lnTo>
                  <a:lnTo>
                    <a:pt x="47239" y="11216"/>
                  </a:lnTo>
                  <a:lnTo>
                    <a:pt x="47788" y="11671"/>
                  </a:lnTo>
                  <a:lnTo>
                    <a:pt x="47787" y="15973"/>
                  </a:lnTo>
                  <a:lnTo>
                    <a:pt x="49985" y="15978"/>
                  </a:lnTo>
                  <a:lnTo>
                    <a:pt x="49976" y="18323"/>
                  </a:lnTo>
                  <a:lnTo>
                    <a:pt x="51791" y="18290"/>
                  </a:lnTo>
                  <a:lnTo>
                    <a:pt x="51813" y="16496"/>
                  </a:lnTo>
                  <a:lnTo>
                    <a:pt x="54766" y="16454"/>
                  </a:lnTo>
                  <a:lnTo>
                    <a:pt x="54762" y="18259"/>
                  </a:lnTo>
                  <a:lnTo>
                    <a:pt x="56486" y="18232"/>
                  </a:lnTo>
                  <a:lnTo>
                    <a:pt x="56482" y="17666"/>
                  </a:lnTo>
                  <a:lnTo>
                    <a:pt x="57748" y="17629"/>
                  </a:lnTo>
                  <a:lnTo>
                    <a:pt x="57767" y="16226"/>
                  </a:lnTo>
                  <a:lnTo>
                    <a:pt x="56975" y="15727"/>
                  </a:lnTo>
                  <a:lnTo>
                    <a:pt x="56585" y="15272"/>
                  </a:lnTo>
                  <a:lnTo>
                    <a:pt x="57149" y="14808"/>
                  </a:lnTo>
                  <a:lnTo>
                    <a:pt x="57255" y="14384"/>
                  </a:lnTo>
                  <a:lnTo>
                    <a:pt x="57221" y="13870"/>
                  </a:lnTo>
                  <a:lnTo>
                    <a:pt x="56154" y="13380"/>
                  </a:lnTo>
                  <a:lnTo>
                    <a:pt x="58056" y="13367"/>
                  </a:lnTo>
                  <a:lnTo>
                    <a:pt x="58320" y="12951"/>
                  </a:lnTo>
                  <a:lnTo>
                    <a:pt x="58388" y="11704"/>
                  </a:lnTo>
                  <a:lnTo>
                    <a:pt x="58790" y="11053"/>
                  </a:lnTo>
                  <a:lnTo>
                    <a:pt x="59002" y="11038"/>
                  </a:lnTo>
                  <a:lnTo>
                    <a:pt x="60804" y="11004"/>
                  </a:lnTo>
                  <a:lnTo>
                    <a:pt x="60811" y="9192"/>
                  </a:lnTo>
                  <a:lnTo>
                    <a:pt x="61543" y="9233"/>
                  </a:lnTo>
                  <a:lnTo>
                    <a:pt x="62461" y="9266"/>
                  </a:lnTo>
                  <a:lnTo>
                    <a:pt x="62446" y="8559"/>
                  </a:lnTo>
                  <a:lnTo>
                    <a:pt x="62579" y="7692"/>
                  </a:lnTo>
                  <a:lnTo>
                    <a:pt x="62469" y="6974"/>
                  </a:lnTo>
                  <a:lnTo>
                    <a:pt x="62367" y="7111"/>
                  </a:lnTo>
                  <a:lnTo>
                    <a:pt x="61855" y="7305"/>
                  </a:lnTo>
                  <a:lnTo>
                    <a:pt x="61722" y="7320"/>
                  </a:lnTo>
                  <a:lnTo>
                    <a:pt x="61252" y="7145"/>
                  </a:lnTo>
                  <a:lnTo>
                    <a:pt x="60835" y="6896"/>
                  </a:lnTo>
                  <a:lnTo>
                    <a:pt x="60849" y="6117"/>
                  </a:lnTo>
                  <a:lnTo>
                    <a:pt x="62261" y="6166"/>
                  </a:lnTo>
                  <a:lnTo>
                    <a:pt x="62712" y="5570"/>
                  </a:lnTo>
                  <a:lnTo>
                    <a:pt x="63509" y="5809"/>
                  </a:lnTo>
                  <a:lnTo>
                    <a:pt x="64450" y="6215"/>
                  </a:lnTo>
                  <a:lnTo>
                    <a:pt x="65424" y="6148"/>
                  </a:lnTo>
                  <a:lnTo>
                    <a:pt x="65434" y="4481"/>
                  </a:lnTo>
                  <a:lnTo>
                    <a:pt x="67083" y="4452"/>
                  </a:lnTo>
                  <a:lnTo>
                    <a:pt x="67075" y="3112"/>
                  </a:lnTo>
                  <a:lnTo>
                    <a:pt x="67612" y="2409"/>
                  </a:lnTo>
                  <a:lnTo>
                    <a:pt x="67926" y="2387"/>
                  </a:lnTo>
                  <a:lnTo>
                    <a:pt x="68902" y="1374"/>
                  </a:lnTo>
                  <a:lnTo>
                    <a:pt x="69360" y="525"/>
                  </a:lnTo>
                  <a:lnTo>
                    <a:pt x="70290" y="104"/>
                  </a:lnTo>
                  <a:lnTo>
                    <a:pt x="70965" y="0"/>
                  </a:lnTo>
                  <a:lnTo>
                    <a:pt x="71747" y="405"/>
                  </a:lnTo>
                  <a:lnTo>
                    <a:pt x="71755" y="952"/>
                  </a:lnTo>
                  <a:lnTo>
                    <a:pt x="71835" y="1160"/>
                  </a:lnTo>
                  <a:lnTo>
                    <a:pt x="72314" y="1603"/>
                  </a:lnTo>
                  <a:lnTo>
                    <a:pt x="72659" y="1480"/>
                  </a:lnTo>
                  <a:lnTo>
                    <a:pt x="72807" y="1328"/>
                  </a:lnTo>
                  <a:lnTo>
                    <a:pt x="73133" y="1569"/>
                  </a:lnTo>
                  <a:lnTo>
                    <a:pt x="73119" y="3899"/>
                  </a:lnTo>
                  <a:lnTo>
                    <a:pt x="76727" y="3892"/>
                  </a:lnTo>
                  <a:lnTo>
                    <a:pt x="76693" y="8473"/>
                  </a:lnTo>
                  <a:lnTo>
                    <a:pt x="79208" y="8518"/>
                  </a:lnTo>
                  <a:lnTo>
                    <a:pt x="79204" y="9732"/>
                  </a:lnTo>
                  <a:lnTo>
                    <a:pt x="80391" y="9684"/>
                  </a:lnTo>
                  <a:lnTo>
                    <a:pt x="80375" y="10853"/>
                  </a:lnTo>
                  <a:lnTo>
                    <a:pt x="83530" y="10720"/>
                  </a:lnTo>
                  <a:lnTo>
                    <a:pt x="82949" y="11323"/>
                  </a:lnTo>
                  <a:lnTo>
                    <a:pt x="82813" y="11873"/>
                  </a:lnTo>
                  <a:lnTo>
                    <a:pt x="81577" y="11984"/>
                  </a:lnTo>
                  <a:lnTo>
                    <a:pt x="81808" y="12081"/>
                  </a:lnTo>
                  <a:lnTo>
                    <a:pt x="82581" y="12059"/>
                  </a:lnTo>
                  <a:lnTo>
                    <a:pt x="82810" y="12203"/>
                  </a:lnTo>
                  <a:lnTo>
                    <a:pt x="82788" y="15469"/>
                  </a:lnTo>
                  <a:lnTo>
                    <a:pt x="85228" y="15417"/>
                  </a:lnTo>
                  <a:lnTo>
                    <a:pt x="85242" y="13623"/>
                  </a:lnTo>
                  <a:lnTo>
                    <a:pt x="85329" y="13299"/>
                  </a:lnTo>
                  <a:lnTo>
                    <a:pt x="85772" y="12547"/>
                  </a:lnTo>
                  <a:lnTo>
                    <a:pt x="86359" y="12067"/>
                  </a:lnTo>
                  <a:lnTo>
                    <a:pt x="86837" y="11895"/>
                  </a:lnTo>
                  <a:lnTo>
                    <a:pt x="87065" y="11985"/>
                  </a:lnTo>
                  <a:lnTo>
                    <a:pt x="87194" y="12137"/>
                  </a:lnTo>
                  <a:lnTo>
                    <a:pt x="88206" y="11411"/>
                  </a:lnTo>
                  <a:lnTo>
                    <a:pt x="88748" y="11448"/>
                  </a:lnTo>
                  <a:lnTo>
                    <a:pt x="89184" y="11917"/>
                  </a:lnTo>
                  <a:lnTo>
                    <a:pt x="89412" y="12286"/>
                  </a:lnTo>
                  <a:lnTo>
                    <a:pt x="88665" y="12956"/>
                  </a:lnTo>
                  <a:lnTo>
                    <a:pt x="87611" y="14069"/>
                  </a:lnTo>
                  <a:lnTo>
                    <a:pt x="87658" y="14750"/>
                  </a:lnTo>
                  <a:lnTo>
                    <a:pt x="88650" y="14571"/>
                  </a:lnTo>
                  <a:lnTo>
                    <a:pt x="88889" y="14683"/>
                  </a:lnTo>
                  <a:lnTo>
                    <a:pt x="88878" y="15866"/>
                  </a:lnTo>
                  <a:lnTo>
                    <a:pt x="87093" y="17711"/>
                  </a:lnTo>
                  <a:lnTo>
                    <a:pt x="86415" y="18564"/>
                  </a:lnTo>
                  <a:lnTo>
                    <a:pt x="86398" y="19635"/>
                  </a:lnTo>
                  <a:lnTo>
                    <a:pt x="88817" y="19634"/>
                  </a:lnTo>
                  <a:lnTo>
                    <a:pt x="88852" y="17781"/>
                  </a:lnTo>
                  <a:lnTo>
                    <a:pt x="92013" y="17669"/>
                  </a:lnTo>
                  <a:lnTo>
                    <a:pt x="92005" y="18186"/>
                  </a:lnTo>
                  <a:lnTo>
                    <a:pt x="91861" y="18811"/>
                  </a:lnTo>
                  <a:lnTo>
                    <a:pt x="91842" y="19916"/>
                  </a:lnTo>
                  <a:lnTo>
                    <a:pt x="92226" y="20044"/>
                  </a:lnTo>
                  <a:lnTo>
                    <a:pt x="93166" y="20055"/>
                  </a:lnTo>
                  <a:lnTo>
                    <a:pt x="93841" y="20214"/>
                  </a:lnTo>
                  <a:lnTo>
                    <a:pt x="93764" y="21174"/>
                  </a:lnTo>
                  <a:lnTo>
                    <a:pt x="93782" y="21882"/>
                  </a:lnTo>
                  <a:lnTo>
                    <a:pt x="97779" y="21835"/>
                  </a:lnTo>
                  <a:lnTo>
                    <a:pt x="98351" y="21977"/>
                  </a:lnTo>
                  <a:lnTo>
                    <a:pt x="98643" y="21255"/>
                  </a:lnTo>
                  <a:lnTo>
                    <a:pt x="99227" y="21199"/>
                  </a:lnTo>
                  <a:lnTo>
                    <a:pt x="99292" y="19293"/>
                  </a:lnTo>
                  <a:lnTo>
                    <a:pt x="101092" y="19145"/>
                  </a:lnTo>
                  <a:lnTo>
                    <a:pt x="101120" y="17600"/>
                  </a:lnTo>
                  <a:lnTo>
                    <a:pt x="98429" y="17529"/>
                  </a:lnTo>
                  <a:lnTo>
                    <a:pt x="98929" y="17344"/>
                  </a:lnTo>
                  <a:lnTo>
                    <a:pt x="99134" y="17386"/>
                  </a:lnTo>
                  <a:lnTo>
                    <a:pt x="99866" y="17057"/>
                  </a:lnTo>
                  <a:lnTo>
                    <a:pt x="99886" y="16305"/>
                  </a:lnTo>
                  <a:lnTo>
                    <a:pt x="100366" y="15802"/>
                  </a:lnTo>
                  <a:lnTo>
                    <a:pt x="101147" y="15790"/>
                  </a:lnTo>
                  <a:lnTo>
                    <a:pt x="101147" y="16360"/>
                  </a:lnTo>
                  <a:lnTo>
                    <a:pt x="102341" y="16385"/>
                  </a:lnTo>
                  <a:lnTo>
                    <a:pt x="102360" y="17544"/>
                  </a:lnTo>
                  <a:lnTo>
                    <a:pt x="103509" y="17573"/>
                  </a:lnTo>
                  <a:lnTo>
                    <a:pt x="103536" y="18146"/>
                  </a:lnTo>
                  <a:lnTo>
                    <a:pt x="104142" y="18153"/>
                  </a:lnTo>
                  <a:lnTo>
                    <a:pt x="104166" y="16827"/>
                  </a:lnTo>
                  <a:lnTo>
                    <a:pt x="104949" y="17017"/>
                  </a:lnTo>
                  <a:lnTo>
                    <a:pt x="105154" y="17003"/>
                  </a:lnTo>
                  <a:lnTo>
                    <a:pt x="105969" y="16514"/>
                  </a:lnTo>
                  <a:lnTo>
                    <a:pt x="106008" y="14533"/>
                  </a:lnTo>
                  <a:lnTo>
                    <a:pt x="106397" y="14615"/>
                  </a:lnTo>
                  <a:lnTo>
                    <a:pt x="106435" y="15379"/>
                  </a:lnTo>
                  <a:lnTo>
                    <a:pt x="106666" y="16421"/>
                  </a:lnTo>
                  <a:lnTo>
                    <a:pt x="107034" y="16596"/>
                  </a:lnTo>
                  <a:lnTo>
                    <a:pt x="107482" y="16389"/>
                  </a:lnTo>
                  <a:lnTo>
                    <a:pt x="110841" y="16532"/>
                  </a:lnTo>
                  <a:lnTo>
                    <a:pt x="111014" y="16365"/>
                  </a:lnTo>
                  <a:lnTo>
                    <a:pt x="111109" y="15837"/>
                  </a:lnTo>
                  <a:lnTo>
                    <a:pt x="111329" y="15464"/>
                  </a:lnTo>
                  <a:lnTo>
                    <a:pt x="112488" y="14203"/>
                  </a:lnTo>
                  <a:lnTo>
                    <a:pt x="113676" y="14241"/>
                  </a:lnTo>
                  <a:lnTo>
                    <a:pt x="113680" y="13652"/>
                  </a:lnTo>
                  <a:lnTo>
                    <a:pt x="115462" y="13691"/>
                  </a:lnTo>
                  <a:lnTo>
                    <a:pt x="115474" y="13091"/>
                  </a:lnTo>
                  <a:lnTo>
                    <a:pt x="117891" y="13125"/>
                  </a:lnTo>
                  <a:lnTo>
                    <a:pt x="117907" y="8360"/>
                  </a:lnTo>
                  <a:lnTo>
                    <a:pt x="122080" y="8437"/>
                  </a:lnTo>
                  <a:lnTo>
                    <a:pt x="122046" y="10819"/>
                  </a:lnTo>
                  <a:lnTo>
                    <a:pt x="130247" y="11027"/>
                  </a:lnTo>
                  <a:lnTo>
                    <a:pt x="130775" y="11036"/>
                  </a:lnTo>
                  <a:lnTo>
                    <a:pt x="131906" y="11078"/>
                  </a:lnTo>
                  <a:lnTo>
                    <a:pt x="133610" y="11098"/>
                  </a:lnTo>
                  <a:lnTo>
                    <a:pt x="134347" y="11115"/>
                  </a:lnTo>
                  <a:lnTo>
                    <a:pt x="134341" y="13523"/>
                  </a:lnTo>
                  <a:lnTo>
                    <a:pt x="131928" y="13419"/>
                  </a:lnTo>
                  <a:lnTo>
                    <a:pt x="131922" y="15817"/>
                  </a:lnTo>
                  <a:lnTo>
                    <a:pt x="132749" y="15848"/>
                  </a:lnTo>
                  <a:lnTo>
                    <a:pt x="132872" y="16271"/>
                  </a:lnTo>
                  <a:lnTo>
                    <a:pt x="132792" y="16524"/>
                  </a:lnTo>
                  <a:lnTo>
                    <a:pt x="132362" y="16800"/>
                  </a:lnTo>
                  <a:lnTo>
                    <a:pt x="132243" y="17093"/>
                  </a:lnTo>
                  <a:lnTo>
                    <a:pt x="132179" y="17384"/>
                  </a:lnTo>
                  <a:lnTo>
                    <a:pt x="132193" y="18214"/>
                  </a:lnTo>
                  <a:lnTo>
                    <a:pt x="132823" y="18214"/>
                  </a:lnTo>
                  <a:lnTo>
                    <a:pt x="133043" y="18676"/>
                  </a:lnTo>
                  <a:lnTo>
                    <a:pt x="133104" y="19167"/>
                  </a:lnTo>
                  <a:lnTo>
                    <a:pt x="132639" y="19449"/>
                  </a:lnTo>
                  <a:lnTo>
                    <a:pt x="132652" y="20642"/>
                  </a:lnTo>
                  <a:lnTo>
                    <a:pt x="131921" y="20606"/>
                  </a:lnTo>
                  <a:lnTo>
                    <a:pt x="131948" y="22990"/>
                  </a:lnTo>
                  <a:lnTo>
                    <a:pt x="133834" y="23075"/>
                  </a:lnTo>
                  <a:lnTo>
                    <a:pt x="134126" y="23216"/>
                  </a:lnTo>
                  <a:lnTo>
                    <a:pt x="134195" y="23373"/>
                  </a:lnTo>
                  <a:lnTo>
                    <a:pt x="134085" y="24147"/>
                  </a:lnTo>
                  <a:lnTo>
                    <a:pt x="133943" y="24611"/>
                  </a:lnTo>
                  <a:lnTo>
                    <a:pt x="133240" y="25415"/>
                  </a:lnTo>
                  <a:lnTo>
                    <a:pt x="134250" y="25445"/>
                  </a:lnTo>
                  <a:lnTo>
                    <a:pt x="134135" y="25684"/>
                  </a:lnTo>
                  <a:lnTo>
                    <a:pt x="134075" y="26392"/>
                  </a:lnTo>
                  <a:lnTo>
                    <a:pt x="134321" y="26585"/>
                  </a:lnTo>
                  <a:lnTo>
                    <a:pt x="134947" y="27839"/>
                  </a:lnTo>
                  <a:lnTo>
                    <a:pt x="136016" y="29302"/>
                  </a:lnTo>
                  <a:lnTo>
                    <a:pt x="136026" y="29752"/>
                  </a:lnTo>
                  <a:lnTo>
                    <a:pt x="135796" y="29872"/>
                  </a:lnTo>
                  <a:lnTo>
                    <a:pt x="135787" y="30699"/>
                  </a:lnTo>
                  <a:lnTo>
                    <a:pt x="136524" y="30906"/>
                  </a:lnTo>
                  <a:lnTo>
                    <a:pt x="136569" y="30720"/>
                  </a:lnTo>
                  <a:lnTo>
                    <a:pt x="136796" y="30586"/>
                  </a:lnTo>
                  <a:lnTo>
                    <a:pt x="137053" y="30709"/>
                  </a:lnTo>
                  <a:lnTo>
                    <a:pt x="138061" y="31538"/>
                  </a:lnTo>
                  <a:lnTo>
                    <a:pt x="138065" y="31848"/>
                  </a:lnTo>
                  <a:lnTo>
                    <a:pt x="138485" y="31866"/>
                  </a:lnTo>
                  <a:lnTo>
                    <a:pt x="138783" y="31833"/>
                  </a:lnTo>
                  <a:lnTo>
                    <a:pt x="139016" y="30525"/>
                  </a:lnTo>
                  <a:lnTo>
                    <a:pt x="142369" y="30727"/>
                  </a:lnTo>
                  <a:lnTo>
                    <a:pt x="142332" y="25362"/>
                  </a:lnTo>
                  <a:lnTo>
                    <a:pt x="142912" y="25360"/>
                  </a:lnTo>
                  <a:lnTo>
                    <a:pt x="142901" y="23576"/>
                  </a:lnTo>
                  <a:lnTo>
                    <a:pt x="144090" y="23639"/>
                  </a:lnTo>
                  <a:lnTo>
                    <a:pt x="144439" y="23657"/>
                  </a:lnTo>
                  <a:lnTo>
                    <a:pt x="144825" y="24213"/>
                  </a:lnTo>
                  <a:lnTo>
                    <a:pt x="145056" y="24734"/>
                  </a:lnTo>
                  <a:lnTo>
                    <a:pt x="145738" y="24861"/>
                  </a:lnTo>
                  <a:lnTo>
                    <a:pt x="145905" y="24736"/>
                  </a:lnTo>
                  <a:lnTo>
                    <a:pt x="145923" y="26108"/>
                  </a:lnTo>
                  <a:lnTo>
                    <a:pt x="146861" y="26162"/>
                  </a:lnTo>
                  <a:lnTo>
                    <a:pt x="147260" y="25468"/>
                  </a:lnTo>
                  <a:lnTo>
                    <a:pt x="147692" y="25390"/>
                  </a:lnTo>
                  <a:lnTo>
                    <a:pt x="147695" y="25608"/>
                  </a:lnTo>
                  <a:lnTo>
                    <a:pt x="148570" y="25607"/>
                  </a:lnTo>
                  <a:lnTo>
                    <a:pt x="148565" y="25020"/>
                  </a:lnTo>
                  <a:lnTo>
                    <a:pt x="149569" y="25019"/>
                  </a:lnTo>
                  <a:lnTo>
                    <a:pt x="149616" y="26236"/>
                  </a:lnTo>
                  <a:lnTo>
                    <a:pt x="151639" y="26255"/>
                  </a:lnTo>
                  <a:lnTo>
                    <a:pt x="152097" y="26264"/>
                  </a:lnTo>
                  <a:lnTo>
                    <a:pt x="152086" y="28476"/>
                  </a:lnTo>
                  <a:lnTo>
                    <a:pt x="152090" y="36870"/>
                  </a:lnTo>
                  <a:lnTo>
                    <a:pt x="154553" y="36885"/>
                  </a:lnTo>
                  <a:lnTo>
                    <a:pt x="154546" y="39288"/>
                  </a:lnTo>
                  <a:lnTo>
                    <a:pt x="159385" y="39377"/>
                  </a:lnTo>
                  <a:lnTo>
                    <a:pt x="159494" y="40729"/>
                  </a:lnTo>
                  <a:lnTo>
                    <a:pt x="159495" y="44262"/>
                  </a:lnTo>
                  <a:lnTo>
                    <a:pt x="157087" y="44806"/>
                  </a:lnTo>
                  <a:lnTo>
                    <a:pt x="157085" y="46506"/>
                  </a:lnTo>
                  <a:lnTo>
                    <a:pt x="159497" y="46540"/>
                  </a:lnTo>
                  <a:lnTo>
                    <a:pt x="159500" y="50114"/>
                  </a:lnTo>
                  <a:lnTo>
                    <a:pt x="157088" y="50069"/>
                  </a:lnTo>
                  <a:lnTo>
                    <a:pt x="157092" y="53654"/>
                  </a:lnTo>
                  <a:lnTo>
                    <a:pt x="159495" y="53688"/>
                  </a:lnTo>
                  <a:lnTo>
                    <a:pt x="159522" y="54875"/>
                  </a:lnTo>
                  <a:lnTo>
                    <a:pt x="161096" y="54883"/>
                  </a:lnTo>
                  <a:lnTo>
                    <a:pt x="161154" y="55352"/>
                  </a:lnTo>
                  <a:lnTo>
                    <a:pt x="161127" y="55725"/>
                  </a:lnTo>
                  <a:lnTo>
                    <a:pt x="161652" y="55632"/>
                  </a:lnTo>
                  <a:lnTo>
                    <a:pt x="161925" y="55423"/>
                  </a:lnTo>
                  <a:lnTo>
                    <a:pt x="161974" y="58585"/>
                  </a:lnTo>
                  <a:lnTo>
                    <a:pt x="161843" y="59576"/>
                  </a:lnTo>
                  <a:lnTo>
                    <a:pt x="161428" y="59844"/>
                  </a:lnTo>
                  <a:lnTo>
                    <a:pt x="161046" y="60689"/>
                  </a:lnTo>
                  <a:lnTo>
                    <a:pt x="161136" y="60864"/>
                  </a:lnTo>
                  <a:lnTo>
                    <a:pt x="161578" y="61050"/>
                  </a:lnTo>
                  <a:lnTo>
                    <a:pt x="161389" y="61426"/>
                  </a:lnTo>
                  <a:lnTo>
                    <a:pt x="160215" y="61463"/>
                  </a:lnTo>
                  <a:lnTo>
                    <a:pt x="160230" y="62658"/>
                  </a:lnTo>
                  <a:lnTo>
                    <a:pt x="158417" y="62609"/>
                  </a:lnTo>
                  <a:lnTo>
                    <a:pt x="158428" y="64955"/>
                  </a:lnTo>
                  <a:lnTo>
                    <a:pt x="158447" y="66101"/>
                  </a:lnTo>
                  <a:lnTo>
                    <a:pt x="158764" y="66753"/>
                  </a:lnTo>
                  <a:lnTo>
                    <a:pt x="160852" y="66767"/>
                  </a:lnTo>
                  <a:lnTo>
                    <a:pt x="160831" y="65588"/>
                  </a:lnTo>
                  <a:lnTo>
                    <a:pt x="161282" y="65622"/>
                  </a:lnTo>
                  <a:lnTo>
                    <a:pt x="161376" y="66050"/>
                  </a:lnTo>
                  <a:lnTo>
                    <a:pt x="161240" y="66374"/>
                  </a:lnTo>
                  <a:lnTo>
                    <a:pt x="161338" y="66761"/>
                  </a:lnTo>
                  <a:lnTo>
                    <a:pt x="162054" y="66787"/>
                  </a:lnTo>
                  <a:lnTo>
                    <a:pt x="161979" y="69089"/>
                  </a:lnTo>
                  <a:lnTo>
                    <a:pt x="162012" y="72436"/>
                  </a:lnTo>
                  <a:lnTo>
                    <a:pt x="160148" y="72062"/>
                  </a:lnTo>
                  <a:lnTo>
                    <a:pt x="159110" y="72040"/>
                  </a:lnTo>
                  <a:lnTo>
                    <a:pt x="158012" y="70952"/>
                  </a:lnTo>
                  <a:lnTo>
                    <a:pt x="154885" y="70945"/>
                  </a:lnTo>
                  <a:lnTo>
                    <a:pt x="154503" y="70629"/>
                  </a:lnTo>
                  <a:lnTo>
                    <a:pt x="153978" y="68946"/>
                  </a:lnTo>
                  <a:lnTo>
                    <a:pt x="153740" y="68503"/>
                  </a:lnTo>
                  <a:lnTo>
                    <a:pt x="153684" y="67982"/>
                  </a:lnTo>
                  <a:lnTo>
                    <a:pt x="153185" y="67681"/>
                  </a:lnTo>
                  <a:lnTo>
                    <a:pt x="152823" y="67669"/>
                  </a:lnTo>
                  <a:lnTo>
                    <a:pt x="152472" y="67763"/>
                  </a:lnTo>
                  <a:lnTo>
                    <a:pt x="152212" y="67700"/>
                  </a:lnTo>
                  <a:lnTo>
                    <a:pt x="151377" y="66695"/>
                  </a:lnTo>
                  <a:lnTo>
                    <a:pt x="151103" y="65946"/>
                  </a:lnTo>
                  <a:lnTo>
                    <a:pt x="152346" y="64200"/>
                  </a:lnTo>
                  <a:lnTo>
                    <a:pt x="152353" y="63917"/>
                  </a:lnTo>
                  <a:lnTo>
                    <a:pt x="151991" y="63154"/>
                  </a:lnTo>
                  <a:lnTo>
                    <a:pt x="150888" y="63151"/>
                  </a:lnTo>
                  <a:lnTo>
                    <a:pt x="150261" y="62972"/>
                  </a:lnTo>
                  <a:lnTo>
                    <a:pt x="150786" y="62559"/>
                  </a:lnTo>
                  <a:lnTo>
                    <a:pt x="150898" y="61843"/>
                  </a:lnTo>
                  <a:lnTo>
                    <a:pt x="148295" y="61780"/>
                  </a:lnTo>
                  <a:lnTo>
                    <a:pt x="147827" y="61812"/>
                  </a:lnTo>
                  <a:lnTo>
                    <a:pt x="147888" y="68929"/>
                  </a:lnTo>
                  <a:lnTo>
                    <a:pt x="145473" y="68850"/>
                  </a:lnTo>
                  <a:lnTo>
                    <a:pt x="145494" y="74386"/>
                  </a:lnTo>
                  <a:lnTo>
                    <a:pt x="147870" y="74380"/>
                  </a:lnTo>
                  <a:lnTo>
                    <a:pt x="147839" y="76144"/>
                  </a:lnTo>
                  <a:lnTo>
                    <a:pt x="145485" y="76150"/>
                  </a:lnTo>
                  <a:lnTo>
                    <a:pt x="145485" y="77890"/>
                  </a:lnTo>
                  <a:lnTo>
                    <a:pt x="148991" y="77893"/>
                  </a:lnTo>
                  <a:lnTo>
                    <a:pt x="148967" y="80867"/>
                  </a:lnTo>
                  <a:lnTo>
                    <a:pt x="147202" y="80870"/>
                  </a:lnTo>
                  <a:lnTo>
                    <a:pt x="147190" y="83241"/>
                  </a:lnTo>
                  <a:lnTo>
                    <a:pt x="148388" y="83249"/>
                  </a:lnTo>
                  <a:lnTo>
                    <a:pt x="148395" y="84750"/>
                  </a:lnTo>
                  <a:lnTo>
                    <a:pt x="147784" y="84768"/>
                  </a:lnTo>
                  <a:lnTo>
                    <a:pt x="147744" y="87599"/>
                  </a:lnTo>
                  <a:lnTo>
                    <a:pt x="148726" y="88168"/>
                  </a:lnTo>
                  <a:lnTo>
                    <a:pt x="148831" y="88335"/>
                  </a:lnTo>
                  <a:lnTo>
                    <a:pt x="149112" y="89445"/>
                  </a:lnTo>
                  <a:lnTo>
                    <a:pt x="150154" y="89443"/>
                  </a:lnTo>
                  <a:lnTo>
                    <a:pt x="150357" y="91927"/>
                  </a:lnTo>
                  <a:lnTo>
                    <a:pt x="150734" y="93178"/>
                  </a:lnTo>
                  <a:lnTo>
                    <a:pt x="150722" y="94056"/>
                  </a:lnTo>
                  <a:lnTo>
                    <a:pt x="152406" y="94049"/>
                  </a:lnTo>
                  <a:lnTo>
                    <a:pt x="152411" y="95271"/>
                  </a:lnTo>
                  <a:lnTo>
                    <a:pt x="152343" y="95787"/>
                  </a:lnTo>
                  <a:lnTo>
                    <a:pt x="152054" y="96029"/>
                  </a:lnTo>
                  <a:lnTo>
                    <a:pt x="152099" y="96249"/>
                  </a:lnTo>
                  <a:lnTo>
                    <a:pt x="152302" y="96159"/>
                  </a:lnTo>
                  <a:lnTo>
                    <a:pt x="153304" y="95458"/>
                  </a:lnTo>
                  <a:lnTo>
                    <a:pt x="153623" y="95660"/>
                  </a:lnTo>
                  <a:lnTo>
                    <a:pt x="153661" y="96434"/>
                  </a:lnTo>
                  <a:lnTo>
                    <a:pt x="154780" y="96468"/>
                  </a:lnTo>
                  <a:lnTo>
                    <a:pt x="154795" y="97923"/>
                  </a:lnTo>
                  <a:lnTo>
                    <a:pt x="155992" y="97715"/>
                  </a:lnTo>
                  <a:lnTo>
                    <a:pt x="155984" y="96468"/>
                  </a:lnTo>
                  <a:lnTo>
                    <a:pt x="155401" y="96449"/>
                  </a:lnTo>
                  <a:lnTo>
                    <a:pt x="155404" y="95306"/>
                  </a:lnTo>
                  <a:lnTo>
                    <a:pt x="155988" y="95272"/>
                  </a:lnTo>
                  <a:lnTo>
                    <a:pt x="155988" y="94695"/>
                  </a:lnTo>
                  <a:lnTo>
                    <a:pt x="157159" y="94688"/>
                  </a:lnTo>
                  <a:lnTo>
                    <a:pt x="157186" y="92938"/>
                  </a:lnTo>
                  <a:lnTo>
                    <a:pt x="158379" y="92957"/>
                  </a:lnTo>
                  <a:lnTo>
                    <a:pt x="158369" y="93791"/>
                  </a:lnTo>
                  <a:lnTo>
                    <a:pt x="159453" y="93750"/>
                  </a:lnTo>
                  <a:lnTo>
                    <a:pt x="159835" y="92939"/>
                  </a:lnTo>
                  <a:lnTo>
                    <a:pt x="159837" y="91881"/>
                  </a:lnTo>
                  <a:lnTo>
                    <a:pt x="159577" y="91803"/>
                  </a:lnTo>
                  <a:lnTo>
                    <a:pt x="159574" y="89461"/>
                  </a:lnTo>
                  <a:lnTo>
                    <a:pt x="158584" y="89456"/>
                  </a:lnTo>
                  <a:lnTo>
                    <a:pt x="158579" y="88284"/>
                  </a:lnTo>
                  <a:lnTo>
                    <a:pt x="156500" y="88243"/>
                  </a:lnTo>
                  <a:lnTo>
                    <a:pt x="156029" y="87973"/>
                  </a:lnTo>
                  <a:lnTo>
                    <a:pt x="156053" y="85358"/>
                  </a:lnTo>
                  <a:lnTo>
                    <a:pt x="156669" y="85353"/>
                  </a:lnTo>
                  <a:lnTo>
                    <a:pt x="156662" y="84613"/>
                  </a:lnTo>
                  <a:lnTo>
                    <a:pt x="157258" y="83242"/>
                  </a:lnTo>
                  <a:lnTo>
                    <a:pt x="159657" y="83242"/>
                  </a:lnTo>
                  <a:lnTo>
                    <a:pt x="159653" y="80905"/>
                  </a:lnTo>
                  <a:lnTo>
                    <a:pt x="160797" y="80909"/>
                  </a:lnTo>
                  <a:lnTo>
                    <a:pt x="160813" y="77957"/>
                  </a:lnTo>
                  <a:lnTo>
                    <a:pt x="157322" y="77912"/>
                  </a:lnTo>
                  <a:lnTo>
                    <a:pt x="157310" y="75022"/>
                  </a:lnTo>
                  <a:lnTo>
                    <a:pt x="162002" y="74983"/>
                  </a:lnTo>
                  <a:lnTo>
                    <a:pt x="162019" y="78468"/>
                  </a:lnTo>
                  <a:lnTo>
                    <a:pt x="164712" y="78461"/>
                  </a:lnTo>
                  <a:lnTo>
                    <a:pt x="165422" y="78344"/>
                  </a:lnTo>
                  <a:lnTo>
                    <a:pt x="165415" y="79675"/>
                  </a:lnTo>
                  <a:lnTo>
                    <a:pt x="167183" y="79663"/>
                  </a:lnTo>
                  <a:lnTo>
                    <a:pt x="167190" y="78472"/>
                  </a:lnTo>
                  <a:lnTo>
                    <a:pt x="171987" y="78455"/>
                  </a:lnTo>
                  <a:lnTo>
                    <a:pt x="171990" y="79040"/>
                  </a:lnTo>
                  <a:lnTo>
                    <a:pt x="172563" y="79066"/>
                  </a:lnTo>
                  <a:lnTo>
                    <a:pt x="172598" y="79650"/>
                  </a:lnTo>
                  <a:lnTo>
                    <a:pt x="176168" y="79643"/>
                  </a:lnTo>
                  <a:lnTo>
                    <a:pt x="176176" y="78463"/>
                  </a:lnTo>
                  <a:lnTo>
                    <a:pt x="178043" y="78467"/>
                  </a:lnTo>
                  <a:lnTo>
                    <a:pt x="178149" y="77696"/>
                  </a:lnTo>
                  <a:lnTo>
                    <a:pt x="178609" y="77957"/>
                  </a:lnTo>
                  <a:lnTo>
                    <a:pt x="179962" y="79056"/>
                  </a:lnTo>
                  <a:lnTo>
                    <a:pt x="179955" y="78137"/>
                  </a:lnTo>
                  <a:lnTo>
                    <a:pt x="180118" y="77287"/>
                  </a:lnTo>
                  <a:lnTo>
                    <a:pt x="183152" y="77216"/>
                  </a:lnTo>
                  <a:lnTo>
                    <a:pt x="183122" y="79655"/>
                  </a:lnTo>
                  <a:lnTo>
                    <a:pt x="184016" y="79815"/>
                  </a:lnTo>
                  <a:lnTo>
                    <a:pt x="184480" y="79982"/>
                  </a:lnTo>
                  <a:lnTo>
                    <a:pt x="184842" y="80258"/>
                  </a:lnTo>
                  <a:lnTo>
                    <a:pt x="184887" y="80422"/>
                  </a:lnTo>
                  <a:lnTo>
                    <a:pt x="185476" y="80842"/>
                  </a:lnTo>
                  <a:lnTo>
                    <a:pt x="186547" y="81244"/>
                  </a:lnTo>
                  <a:lnTo>
                    <a:pt x="187324" y="81996"/>
                  </a:lnTo>
                  <a:lnTo>
                    <a:pt x="187833" y="82086"/>
                  </a:lnTo>
                  <a:lnTo>
                    <a:pt x="190268" y="82108"/>
                  </a:lnTo>
                  <a:lnTo>
                    <a:pt x="190242" y="77263"/>
                  </a:lnTo>
                  <a:lnTo>
                    <a:pt x="192652" y="77264"/>
                  </a:lnTo>
                  <a:lnTo>
                    <a:pt x="192640" y="77867"/>
                  </a:lnTo>
                  <a:lnTo>
                    <a:pt x="193994" y="77886"/>
                  </a:lnTo>
                  <a:lnTo>
                    <a:pt x="194065" y="78497"/>
                  </a:lnTo>
                  <a:lnTo>
                    <a:pt x="197561" y="78547"/>
                  </a:lnTo>
                  <a:lnTo>
                    <a:pt x="197645" y="73164"/>
                  </a:lnTo>
                  <a:lnTo>
                    <a:pt x="197980" y="73133"/>
                  </a:lnTo>
                  <a:lnTo>
                    <a:pt x="198858" y="72164"/>
                  </a:lnTo>
                  <a:lnTo>
                    <a:pt x="198902" y="70169"/>
                  </a:lnTo>
                  <a:lnTo>
                    <a:pt x="198600" y="70154"/>
                  </a:lnTo>
                  <a:lnTo>
                    <a:pt x="198704" y="66561"/>
                  </a:lnTo>
                  <a:lnTo>
                    <a:pt x="205367" y="66653"/>
                  </a:lnTo>
                  <a:lnTo>
                    <a:pt x="205303" y="69028"/>
                  </a:lnTo>
                  <a:lnTo>
                    <a:pt x="205008" y="69087"/>
                  </a:lnTo>
                  <a:lnTo>
                    <a:pt x="204974" y="71459"/>
                  </a:lnTo>
                  <a:lnTo>
                    <a:pt x="205854" y="71474"/>
                  </a:lnTo>
                  <a:lnTo>
                    <a:pt x="207450" y="71828"/>
                  </a:lnTo>
                  <a:lnTo>
                    <a:pt x="208325" y="72629"/>
                  </a:lnTo>
                  <a:lnTo>
                    <a:pt x="208879" y="73809"/>
                  </a:lnTo>
                  <a:lnTo>
                    <a:pt x="210296" y="75585"/>
                  </a:lnTo>
                  <a:lnTo>
                    <a:pt x="211081" y="76174"/>
                  </a:lnTo>
                  <a:lnTo>
                    <a:pt x="211549" y="76368"/>
                  </a:lnTo>
                  <a:lnTo>
                    <a:pt x="211553" y="78130"/>
                  </a:lnTo>
                  <a:lnTo>
                    <a:pt x="212215" y="78308"/>
                  </a:lnTo>
                  <a:lnTo>
                    <a:pt x="213388" y="78316"/>
                  </a:lnTo>
                  <a:lnTo>
                    <a:pt x="213399" y="78182"/>
                  </a:lnTo>
                  <a:lnTo>
                    <a:pt x="214627" y="78226"/>
                  </a:lnTo>
                  <a:lnTo>
                    <a:pt x="214632" y="79525"/>
                  </a:lnTo>
                  <a:lnTo>
                    <a:pt x="213856" y="80621"/>
                  </a:lnTo>
                  <a:lnTo>
                    <a:pt x="214135" y="80661"/>
                  </a:lnTo>
                  <a:lnTo>
                    <a:pt x="214621" y="80479"/>
                  </a:lnTo>
                  <a:lnTo>
                    <a:pt x="214640" y="80903"/>
                  </a:lnTo>
                  <a:lnTo>
                    <a:pt x="213975" y="81642"/>
                  </a:lnTo>
                  <a:lnTo>
                    <a:pt x="213574" y="82136"/>
                  </a:lnTo>
                  <a:lnTo>
                    <a:pt x="212820" y="83504"/>
                  </a:lnTo>
                  <a:lnTo>
                    <a:pt x="214378" y="83522"/>
                  </a:lnTo>
                  <a:lnTo>
                    <a:pt x="214415" y="84631"/>
                  </a:lnTo>
                  <a:lnTo>
                    <a:pt x="215077" y="85305"/>
                  </a:lnTo>
                  <a:lnTo>
                    <a:pt x="215407" y="85653"/>
                  </a:lnTo>
                  <a:lnTo>
                    <a:pt x="216103" y="86664"/>
                  </a:lnTo>
                  <a:lnTo>
                    <a:pt x="216030" y="87251"/>
                  </a:lnTo>
                  <a:lnTo>
                    <a:pt x="215273" y="87925"/>
                  </a:lnTo>
                  <a:lnTo>
                    <a:pt x="214933" y="88228"/>
                  </a:lnTo>
                  <a:lnTo>
                    <a:pt x="214691" y="88444"/>
                  </a:lnTo>
                  <a:lnTo>
                    <a:pt x="214414" y="90637"/>
                  </a:lnTo>
                  <a:lnTo>
                    <a:pt x="214251" y="91929"/>
                  </a:lnTo>
                  <a:lnTo>
                    <a:pt x="214145" y="92767"/>
                  </a:lnTo>
                  <a:lnTo>
                    <a:pt x="209599" y="98991"/>
                  </a:lnTo>
                  <a:lnTo>
                    <a:pt x="208920" y="99243"/>
                  </a:lnTo>
                  <a:lnTo>
                    <a:pt x="208491" y="99402"/>
                  </a:lnTo>
                  <a:lnTo>
                    <a:pt x="207278" y="99852"/>
                  </a:lnTo>
                  <a:lnTo>
                    <a:pt x="206270" y="100226"/>
                  </a:lnTo>
                  <a:lnTo>
                    <a:pt x="204115" y="102866"/>
                  </a:lnTo>
                  <a:lnTo>
                    <a:pt x="203840" y="103627"/>
                  </a:lnTo>
                  <a:lnTo>
                    <a:pt x="203047" y="105826"/>
                  </a:lnTo>
                  <a:lnTo>
                    <a:pt x="202820" y="106454"/>
                  </a:lnTo>
                  <a:lnTo>
                    <a:pt x="202907" y="109002"/>
                  </a:lnTo>
                  <a:lnTo>
                    <a:pt x="202917" y="109319"/>
                  </a:lnTo>
                  <a:lnTo>
                    <a:pt x="202832" y="109805"/>
                  </a:lnTo>
                  <a:lnTo>
                    <a:pt x="202686" y="110638"/>
                  </a:lnTo>
                  <a:lnTo>
                    <a:pt x="202105" y="111513"/>
                  </a:lnTo>
                  <a:lnTo>
                    <a:pt x="201234" y="112024"/>
                  </a:lnTo>
                  <a:lnTo>
                    <a:pt x="200189" y="112243"/>
                  </a:lnTo>
                  <a:lnTo>
                    <a:pt x="199259" y="111878"/>
                  </a:lnTo>
                  <a:lnTo>
                    <a:pt x="198831" y="111397"/>
                  </a:lnTo>
                  <a:lnTo>
                    <a:pt x="198584" y="111119"/>
                  </a:lnTo>
                  <a:lnTo>
                    <a:pt x="198156" y="110638"/>
                  </a:lnTo>
                  <a:lnTo>
                    <a:pt x="197285" y="110273"/>
                  </a:lnTo>
                  <a:lnTo>
                    <a:pt x="196646" y="110565"/>
                  </a:lnTo>
                  <a:lnTo>
                    <a:pt x="196297" y="111586"/>
                  </a:lnTo>
                  <a:lnTo>
                    <a:pt x="195928" y="112369"/>
                  </a:lnTo>
                  <a:lnTo>
                    <a:pt x="195866" y="112500"/>
                  </a:lnTo>
                  <a:lnTo>
                    <a:pt x="195683" y="112888"/>
                  </a:lnTo>
                  <a:lnTo>
                    <a:pt x="195046" y="113549"/>
                  </a:lnTo>
                  <a:lnTo>
                    <a:pt x="194265" y="114359"/>
                  </a:lnTo>
                  <a:lnTo>
                    <a:pt x="193953" y="114452"/>
                  </a:lnTo>
                  <a:lnTo>
                    <a:pt x="193711" y="114525"/>
                  </a:lnTo>
                  <a:lnTo>
                    <a:pt x="193045" y="114724"/>
                  </a:lnTo>
                  <a:lnTo>
                    <a:pt x="192348" y="114286"/>
                  </a:lnTo>
                  <a:lnTo>
                    <a:pt x="192152" y="113654"/>
                  </a:lnTo>
                  <a:lnTo>
                    <a:pt x="192083" y="113432"/>
                  </a:lnTo>
                  <a:lnTo>
                    <a:pt x="191983" y="113106"/>
                  </a:lnTo>
                  <a:lnTo>
                    <a:pt x="191941" y="112973"/>
                  </a:lnTo>
                  <a:lnTo>
                    <a:pt x="191302" y="112170"/>
                  </a:lnTo>
                  <a:lnTo>
                    <a:pt x="190373" y="111732"/>
                  </a:lnTo>
                  <a:lnTo>
                    <a:pt x="189321" y="112153"/>
                  </a:lnTo>
                  <a:lnTo>
                    <a:pt x="189095" y="112243"/>
                  </a:lnTo>
                  <a:lnTo>
                    <a:pt x="188873" y="112567"/>
                  </a:lnTo>
                  <a:lnTo>
                    <a:pt x="187734" y="114222"/>
                  </a:lnTo>
                  <a:lnTo>
                    <a:pt x="187361" y="114764"/>
                  </a:lnTo>
                  <a:lnTo>
                    <a:pt x="187470" y="115580"/>
                  </a:lnTo>
                  <a:lnTo>
                    <a:pt x="187693" y="116193"/>
                  </a:lnTo>
                  <a:lnTo>
                    <a:pt x="188118" y="117618"/>
                  </a:lnTo>
                  <a:lnTo>
                    <a:pt x="188045" y="117801"/>
                  </a:lnTo>
                  <a:lnTo>
                    <a:pt x="187953" y="118033"/>
                  </a:lnTo>
                  <a:lnTo>
                    <a:pt x="187527" y="119102"/>
                  </a:lnTo>
                  <a:lnTo>
                    <a:pt x="186726" y="120172"/>
                  </a:lnTo>
                  <a:lnTo>
                    <a:pt x="186574" y="120374"/>
                  </a:lnTo>
                  <a:lnTo>
                    <a:pt x="186312" y="120725"/>
                  </a:lnTo>
                  <a:lnTo>
                    <a:pt x="185932" y="120710"/>
                  </a:lnTo>
                  <a:lnTo>
                    <a:pt x="185348" y="120688"/>
                  </a:lnTo>
                  <a:lnTo>
                    <a:pt x="185180" y="120681"/>
                  </a:lnTo>
                  <a:lnTo>
                    <a:pt x="184983" y="120857"/>
                  </a:lnTo>
                  <a:lnTo>
                    <a:pt x="184333" y="121437"/>
                  </a:lnTo>
                  <a:lnTo>
                    <a:pt x="183810" y="122167"/>
                  </a:lnTo>
                  <a:lnTo>
                    <a:pt x="183403" y="123261"/>
                  </a:lnTo>
                  <a:lnTo>
                    <a:pt x="183203" y="125143"/>
                  </a:lnTo>
                  <a:lnTo>
                    <a:pt x="184293" y="127115"/>
                  </a:lnTo>
                  <a:lnTo>
                    <a:pt x="186406" y="129304"/>
                  </a:lnTo>
                  <a:lnTo>
                    <a:pt x="189298" y="131286"/>
                  </a:lnTo>
                  <a:lnTo>
                    <a:pt x="190373" y="131871"/>
                  </a:lnTo>
                  <a:lnTo>
                    <a:pt x="190927" y="132816"/>
                  </a:lnTo>
                  <a:lnTo>
                    <a:pt x="191186" y="133258"/>
                  </a:lnTo>
                  <a:lnTo>
                    <a:pt x="191248" y="134270"/>
                  </a:lnTo>
                  <a:lnTo>
                    <a:pt x="191302" y="135155"/>
                  </a:lnTo>
                  <a:lnTo>
                    <a:pt x="191141" y="135340"/>
                  </a:lnTo>
                  <a:lnTo>
                    <a:pt x="190928" y="135586"/>
                  </a:lnTo>
                  <a:lnTo>
                    <a:pt x="190816" y="135715"/>
                  </a:lnTo>
                  <a:lnTo>
                    <a:pt x="190189" y="136436"/>
                  </a:lnTo>
                  <a:lnTo>
                    <a:pt x="189955" y="136705"/>
                  </a:lnTo>
                  <a:lnTo>
                    <a:pt x="188566" y="138304"/>
                  </a:lnTo>
                  <a:lnTo>
                    <a:pt x="188145" y="138715"/>
                  </a:lnTo>
                  <a:lnTo>
                    <a:pt x="187954" y="138754"/>
                  </a:lnTo>
                  <a:lnTo>
                    <a:pt x="184493" y="139453"/>
                  </a:lnTo>
                  <a:lnTo>
                    <a:pt x="182358" y="141284"/>
                  </a:lnTo>
                  <a:lnTo>
                    <a:pt x="182014" y="141760"/>
                  </a:lnTo>
                  <a:lnTo>
                    <a:pt x="181196" y="142889"/>
                  </a:lnTo>
                  <a:lnTo>
                    <a:pt x="181371" y="144641"/>
                  </a:lnTo>
                  <a:lnTo>
                    <a:pt x="181614" y="145214"/>
                  </a:lnTo>
                  <a:lnTo>
                    <a:pt x="181835" y="145735"/>
                  </a:lnTo>
                  <a:lnTo>
                    <a:pt x="182881" y="146902"/>
                  </a:lnTo>
                  <a:lnTo>
                    <a:pt x="183113" y="148070"/>
                  </a:lnTo>
                  <a:lnTo>
                    <a:pt x="182416" y="150113"/>
                  </a:lnTo>
                  <a:lnTo>
                    <a:pt x="181913" y="150348"/>
                  </a:lnTo>
                  <a:lnTo>
                    <a:pt x="180538" y="150991"/>
                  </a:lnTo>
                  <a:lnTo>
                    <a:pt x="180175" y="151160"/>
                  </a:lnTo>
                  <a:lnTo>
                    <a:pt x="179919" y="151281"/>
                  </a:lnTo>
                  <a:lnTo>
                    <a:pt x="178525" y="151718"/>
                  </a:lnTo>
                  <a:lnTo>
                    <a:pt x="178460" y="151859"/>
                  </a:lnTo>
                  <a:lnTo>
                    <a:pt x="177886" y="153105"/>
                  </a:lnTo>
                  <a:lnTo>
                    <a:pt x="177689" y="153823"/>
                  </a:lnTo>
                  <a:lnTo>
                    <a:pt x="177608" y="154118"/>
                  </a:lnTo>
                  <a:lnTo>
                    <a:pt x="177532" y="154395"/>
                  </a:lnTo>
                  <a:lnTo>
                    <a:pt x="177305" y="155221"/>
                  </a:lnTo>
                  <a:lnTo>
                    <a:pt x="177704" y="157473"/>
                  </a:lnTo>
                  <a:lnTo>
                    <a:pt x="177818" y="158116"/>
                  </a:lnTo>
                  <a:lnTo>
                    <a:pt x="179534" y="163026"/>
                  </a:lnTo>
                  <a:lnTo>
                    <a:pt x="179488" y="164737"/>
                  </a:lnTo>
                  <a:lnTo>
                    <a:pt x="178689" y="165766"/>
                  </a:lnTo>
                  <a:lnTo>
                    <a:pt x="178405" y="166133"/>
                  </a:lnTo>
                  <a:lnTo>
                    <a:pt x="176667" y="168373"/>
                  </a:lnTo>
                  <a:lnTo>
                    <a:pt x="176485" y="168608"/>
                  </a:lnTo>
                  <a:lnTo>
                    <a:pt x="176325" y="169006"/>
                  </a:lnTo>
                  <a:lnTo>
                    <a:pt x="175446" y="171201"/>
                  </a:lnTo>
                  <a:lnTo>
                    <a:pt x="175584" y="171546"/>
                  </a:lnTo>
                  <a:lnTo>
                    <a:pt x="176215" y="173133"/>
                  </a:lnTo>
                  <a:lnTo>
                    <a:pt x="176318" y="173390"/>
                  </a:lnTo>
                  <a:lnTo>
                    <a:pt x="177073" y="175287"/>
                  </a:lnTo>
                  <a:lnTo>
                    <a:pt x="176840" y="176527"/>
                  </a:lnTo>
                  <a:lnTo>
                    <a:pt x="176573" y="176756"/>
                  </a:lnTo>
                  <a:lnTo>
                    <a:pt x="175345" y="176990"/>
                  </a:lnTo>
                  <a:lnTo>
                    <a:pt x="173993" y="176986"/>
                  </a:lnTo>
                  <a:lnTo>
                    <a:pt x="173632" y="176740"/>
                  </a:lnTo>
                  <a:lnTo>
                    <a:pt x="173116" y="176547"/>
                  </a:lnTo>
                  <a:lnTo>
                    <a:pt x="171911" y="176242"/>
                  </a:lnTo>
                  <a:lnTo>
                    <a:pt x="170932" y="175479"/>
                  </a:lnTo>
                  <a:lnTo>
                    <a:pt x="169997" y="174631"/>
                  </a:lnTo>
                  <a:lnTo>
                    <a:pt x="169165" y="174553"/>
                  </a:lnTo>
                  <a:lnTo>
                    <a:pt x="168776" y="174616"/>
                  </a:lnTo>
                  <a:lnTo>
                    <a:pt x="168505" y="174906"/>
                  </a:lnTo>
                  <a:lnTo>
                    <a:pt x="168487" y="175314"/>
                  </a:lnTo>
                  <a:lnTo>
                    <a:pt x="168868" y="176587"/>
                  </a:lnTo>
                  <a:lnTo>
                    <a:pt x="169230" y="177033"/>
                  </a:lnTo>
                  <a:lnTo>
                    <a:pt x="169000" y="177025"/>
                  </a:lnTo>
                  <a:lnTo>
                    <a:pt x="168612" y="177200"/>
                  </a:lnTo>
                  <a:lnTo>
                    <a:pt x="168390" y="177100"/>
                  </a:lnTo>
                  <a:lnTo>
                    <a:pt x="168576" y="176795"/>
                  </a:lnTo>
                  <a:lnTo>
                    <a:pt x="168542" y="176641"/>
                  </a:lnTo>
                  <a:lnTo>
                    <a:pt x="168061" y="176504"/>
                  </a:lnTo>
                  <a:lnTo>
                    <a:pt x="167933" y="176346"/>
                  </a:lnTo>
                  <a:lnTo>
                    <a:pt x="167729" y="175724"/>
                  </a:lnTo>
                  <a:lnTo>
                    <a:pt x="167230" y="175391"/>
                  </a:lnTo>
                  <a:lnTo>
                    <a:pt x="166482" y="174624"/>
                  </a:lnTo>
                  <a:lnTo>
                    <a:pt x="165900" y="174427"/>
                  </a:lnTo>
                  <a:lnTo>
                    <a:pt x="166262" y="174554"/>
                  </a:lnTo>
                  <a:lnTo>
                    <a:pt x="166550" y="174762"/>
                  </a:lnTo>
                  <a:lnTo>
                    <a:pt x="167276" y="175525"/>
                  </a:lnTo>
                  <a:lnTo>
                    <a:pt x="167702" y="175782"/>
                  </a:lnTo>
                  <a:lnTo>
                    <a:pt x="167807" y="176225"/>
                  </a:lnTo>
                  <a:lnTo>
                    <a:pt x="167957" y="176475"/>
                  </a:lnTo>
                  <a:lnTo>
                    <a:pt x="168492" y="176727"/>
                  </a:lnTo>
                  <a:lnTo>
                    <a:pt x="168342" y="176966"/>
                  </a:lnTo>
                  <a:lnTo>
                    <a:pt x="168410" y="177160"/>
                  </a:lnTo>
                  <a:lnTo>
                    <a:pt x="168649" y="177238"/>
                  </a:lnTo>
                  <a:lnTo>
                    <a:pt x="168907" y="177074"/>
                  </a:lnTo>
                  <a:lnTo>
                    <a:pt x="169188" y="177107"/>
                  </a:lnTo>
                  <a:lnTo>
                    <a:pt x="170018" y="177956"/>
                  </a:lnTo>
                  <a:lnTo>
                    <a:pt x="170646" y="178816"/>
                  </a:lnTo>
                  <a:lnTo>
                    <a:pt x="170875" y="179255"/>
                  </a:lnTo>
                  <a:lnTo>
                    <a:pt x="171181" y="180259"/>
                  </a:lnTo>
                  <a:lnTo>
                    <a:pt x="172266" y="182802"/>
                  </a:lnTo>
                  <a:lnTo>
                    <a:pt x="172565" y="183301"/>
                  </a:lnTo>
                  <a:lnTo>
                    <a:pt x="173083" y="183827"/>
                  </a:lnTo>
                  <a:lnTo>
                    <a:pt x="172774" y="183826"/>
                  </a:lnTo>
                  <a:lnTo>
                    <a:pt x="172782" y="184738"/>
                  </a:lnTo>
                  <a:lnTo>
                    <a:pt x="172371" y="184932"/>
                  </a:lnTo>
                  <a:lnTo>
                    <a:pt x="171720" y="184932"/>
                  </a:lnTo>
                  <a:lnTo>
                    <a:pt x="171728" y="183926"/>
                  </a:lnTo>
                  <a:lnTo>
                    <a:pt x="171167" y="183286"/>
                  </a:lnTo>
                  <a:lnTo>
                    <a:pt x="170999" y="183182"/>
                  </a:lnTo>
                  <a:lnTo>
                    <a:pt x="169754" y="182985"/>
                  </a:lnTo>
                  <a:lnTo>
                    <a:pt x="169373" y="183193"/>
                  </a:lnTo>
                  <a:lnTo>
                    <a:pt x="169231" y="183238"/>
                  </a:lnTo>
                  <a:lnTo>
                    <a:pt x="167634" y="183064"/>
                  </a:lnTo>
                  <a:lnTo>
                    <a:pt x="167492" y="182788"/>
                  </a:lnTo>
                  <a:lnTo>
                    <a:pt x="167648" y="180882"/>
                  </a:lnTo>
                  <a:lnTo>
                    <a:pt x="167283" y="180615"/>
                  </a:lnTo>
                  <a:lnTo>
                    <a:pt x="166986" y="179692"/>
                  </a:lnTo>
                  <a:lnTo>
                    <a:pt x="166836" y="179405"/>
                  </a:lnTo>
                  <a:lnTo>
                    <a:pt x="166403" y="179085"/>
                  </a:lnTo>
                  <a:lnTo>
                    <a:pt x="165864" y="179075"/>
                  </a:lnTo>
                  <a:lnTo>
                    <a:pt x="165252" y="180395"/>
                  </a:lnTo>
                  <a:lnTo>
                    <a:pt x="164607" y="182622"/>
                  </a:lnTo>
                  <a:lnTo>
                    <a:pt x="163291" y="182506"/>
                  </a:lnTo>
                  <a:lnTo>
                    <a:pt x="162903" y="182632"/>
                  </a:lnTo>
                  <a:lnTo>
                    <a:pt x="162226" y="182617"/>
                  </a:lnTo>
                  <a:lnTo>
                    <a:pt x="161643" y="182613"/>
                  </a:lnTo>
                  <a:lnTo>
                    <a:pt x="161617" y="183186"/>
                  </a:lnTo>
                  <a:lnTo>
                    <a:pt x="158690" y="183357"/>
                  </a:lnTo>
                  <a:lnTo>
                    <a:pt x="158675" y="182824"/>
                  </a:lnTo>
                  <a:lnTo>
                    <a:pt x="158054" y="182653"/>
                  </a:lnTo>
                  <a:lnTo>
                    <a:pt x="155112" y="182687"/>
                  </a:lnTo>
                  <a:lnTo>
                    <a:pt x="154793" y="183430"/>
                  </a:lnTo>
                  <a:lnTo>
                    <a:pt x="154790" y="184419"/>
                  </a:lnTo>
                  <a:lnTo>
                    <a:pt x="153913" y="184432"/>
                  </a:lnTo>
                  <a:lnTo>
                    <a:pt x="153902" y="185029"/>
                  </a:lnTo>
                  <a:lnTo>
                    <a:pt x="151589" y="184937"/>
                  </a:lnTo>
                  <a:lnTo>
                    <a:pt x="151556" y="186091"/>
                  </a:lnTo>
                  <a:lnTo>
                    <a:pt x="150947" y="186073"/>
                  </a:lnTo>
                  <a:lnTo>
                    <a:pt x="150914" y="187286"/>
                  </a:lnTo>
                  <a:lnTo>
                    <a:pt x="149079" y="187176"/>
                  </a:lnTo>
                  <a:lnTo>
                    <a:pt x="149090" y="186595"/>
                  </a:lnTo>
                  <a:lnTo>
                    <a:pt x="148509" y="186610"/>
                  </a:lnTo>
                  <a:lnTo>
                    <a:pt x="147885" y="186885"/>
                  </a:lnTo>
                  <a:lnTo>
                    <a:pt x="147881" y="187183"/>
                  </a:lnTo>
                  <a:lnTo>
                    <a:pt x="141787" y="187177"/>
                  </a:lnTo>
                  <a:lnTo>
                    <a:pt x="141705" y="185390"/>
                  </a:lnTo>
                  <a:lnTo>
                    <a:pt x="139507" y="185412"/>
                  </a:lnTo>
                  <a:lnTo>
                    <a:pt x="139350" y="185476"/>
                  </a:lnTo>
                  <a:lnTo>
                    <a:pt x="139280" y="186678"/>
                  </a:lnTo>
                  <a:lnTo>
                    <a:pt x="139369" y="187233"/>
                  </a:lnTo>
                  <a:lnTo>
                    <a:pt x="139990" y="187184"/>
                  </a:lnTo>
                  <a:lnTo>
                    <a:pt x="140173" y="187665"/>
                  </a:lnTo>
                  <a:lnTo>
                    <a:pt x="140068" y="187870"/>
                  </a:lnTo>
                  <a:lnTo>
                    <a:pt x="138898" y="187761"/>
                  </a:lnTo>
                  <a:lnTo>
                    <a:pt x="138197" y="188730"/>
                  </a:lnTo>
                  <a:lnTo>
                    <a:pt x="137872" y="188860"/>
                  </a:lnTo>
                  <a:lnTo>
                    <a:pt x="137505" y="188726"/>
                  </a:lnTo>
                  <a:lnTo>
                    <a:pt x="137389" y="188146"/>
                  </a:lnTo>
                  <a:lnTo>
                    <a:pt x="137400" y="187784"/>
                  </a:lnTo>
                  <a:lnTo>
                    <a:pt x="137161" y="187382"/>
                  </a:lnTo>
                  <a:lnTo>
                    <a:pt x="136500" y="187424"/>
                  </a:lnTo>
                  <a:lnTo>
                    <a:pt x="135727" y="187801"/>
                  </a:lnTo>
                  <a:lnTo>
                    <a:pt x="135711" y="187264"/>
                  </a:lnTo>
                  <a:lnTo>
                    <a:pt x="135110" y="187257"/>
                  </a:lnTo>
                  <a:lnTo>
                    <a:pt x="135094" y="184833"/>
                  </a:lnTo>
                  <a:lnTo>
                    <a:pt x="133872" y="184778"/>
                  </a:lnTo>
                  <a:lnTo>
                    <a:pt x="133881" y="181814"/>
                  </a:lnTo>
                  <a:lnTo>
                    <a:pt x="132700" y="181811"/>
                  </a:lnTo>
                  <a:lnTo>
                    <a:pt x="132676" y="179067"/>
                  </a:lnTo>
                  <a:lnTo>
                    <a:pt x="130329" y="179039"/>
                  </a:lnTo>
                  <a:lnTo>
                    <a:pt x="131306" y="177419"/>
                  </a:lnTo>
                  <a:lnTo>
                    <a:pt x="129481" y="176243"/>
                  </a:lnTo>
                  <a:lnTo>
                    <a:pt x="127447" y="174335"/>
                  </a:lnTo>
                  <a:lnTo>
                    <a:pt x="126643" y="174324"/>
                  </a:lnTo>
                  <a:lnTo>
                    <a:pt x="126050" y="174324"/>
                  </a:lnTo>
                  <a:lnTo>
                    <a:pt x="117386" y="174349"/>
                  </a:lnTo>
                  <a:lnTo>
                    <a:pt x="112351" y="174477"/>
                  </a:lnTo>
                  <a:lnTo>
                    <a:pt x="108792" y="174472"/>
                  </a:lnTo>
                  <a:lnTo>
                    <a:pt x="108645" y="174476"/>
                  </a:lnTo>
                  <a:lnTo>
                    <a:pt x="107589" y="174468"/>
                  </a:lnTo>
                  <a:lnTo>
                    <a:pt x="105199" y="174436"/>
                  </a:lnTo>
                  <a:lnTo>
                    <a:pt x="105228" y="171450"/>
                  </a:lnTo>
                  <a:lnTo>
                    <a:pt x="105778" y="171420"/>
                  </a:lnTo>
                  <a:lnTo>
                    <a:pt x="105824" y="170793"/>
                  </a:lnTo>
                  <a:lnTo>
                    <a:pt x="105531" y="170713"/>
                  </a:lnTo>
                  <a:lnTo>
                    <a:pt x="104416" y="170758"/>
                  </a:lnTo>
                  <a:lnTo>
                    <a:pt x="104008" y="171041"/>
                  </a:lnTo>
                  <a:lnTo>
                    <a:pt x="104008" y="169682"/>
                  </a:lnTo>
                  <a:lnTo>
                    <a:pt x="103761" y="169608"/>
                  </a:lnTo>
                  <a:lnTo>
                    <a:pt x="100435" y="169643"/>
                  </a:lnTo>
                  <a:lnTo>
                    <a:pt x="100421" y="172011"/>
                  </a:lnTo>
                  <a:lnTo>
                    <a:pt x="96866" y="172042"/>
                  </a:lnTo>
                  <a:lnTo>
                    <a:pt x="96080" y="172225"/>
                  </a:lnTo>
                  <a:lnTo>
                    <a:pt x="95689" y="172052"/>
                  </a:lnTo>
                  <a:lnTo>
                    <a:pt x="94178" y="172061"/>
                  </a:lnTo>
                  <a:lnTo>
                    <a:pt x="94155" y="174426"/>
                  </a:lnTo>
                  <a:lnTo>
                    <a:pt x="93218" y="174432"/>
                  </a:lnTo>
                  <a:lnTo>
                    <a:pt x="93222" y="176796"/>
                  </a:lnTo>
                  <a:lnTo>
                    <a:pt x="94426" y="176811"/>
                  </a:lnTo>
                  <a:lnTo>
                    <a:pt x="94470" y="177961"/>
                  </a:lnTo>
                  <a:lnTo>
                    <a:pt x="96815" y="177984"/>
                  </a:lnTo>
                  <a:lnTo>
                    <a:pt x="96811" y="179176"/>
                  </a:lnTo>
                  <a:lnTo>
                    <a:pt x="95009" y="179153"/>
                  </a:lnTo>
                  <a:lnTo>
                    <a:pt x="94993" y="180815"/>
                  </a:lnTo>
                  <a:lnTo>
                    <a:pt x="94866" y="180919"/>
                  </a:lnTo>
                  <a:lnTo>
                    <a:pt x="94414" y="181035"/>
                  </a:lnTo>
                  <a:lnTo>
                    <a:pt x="94405" y="183529"/>
                  </a:lnTo>
                  <a:lnTo>
                    <a:pt x="94043" y="183551"/>
                  </a:lnTo>
                  <a:lnTo>
                    <a:pt x="92036" y="183085"/>
                  </a:lnTo>
                  <a:lnTo>
                    <a:pt x="92036" y="184385"/>
                  </a:lnTo>
                  <a:lnTo>
                    <a:pt x="91783" y="184588"/>
                  </a:lnTo>
                  <a:lnTo>
                    <a:pt x="91240" y="184281"/>
                  </a:lnTo>
                  <a:lnTo>
                    <a:pt x="89917" y="184069"/>
                  </a:lnTo>
                  <a:lnTo>
                    <a:pt x="89645" y="184110"/>
                  </a:lnTo>
                  <a:lnTo>
                    <a:pt x="89612" y="194366"/>
                  </a:lnTo>
                  <a:lnTo>
                    <a:pt x="89161" y="194221"/>
                  </a:lnTo>
                  <a:lnTo>
                    <a:pt x="89150" y="194072"/>
                  </a:lnTo>
                  <a:lnTo>
                    <a:pt x="89001" y="193968"/>
                  </a:lnTo>
                  <a:lnTo>
                    <a:pt x="88620" y="193968"/>
                  </a:lnTo>
                  <a:lnTo>
                    <a:pt x="88241" y="194226"/>
                  </a:lnTo>
                  <a:lnTo>
                    <a:pt x="88085" y="193236"/>
                  </a:lnTo>
                  <a:lnTo>
                    <a:pt x="87697" y="193146"/>
                  </a:lnTo>
                  <a:lnTo>
                    <a:pt x="87225" y="193208"/>
                  </a:lnTo>
                  <a:lnTo>
                    <a:pt x="87219" y="191575"/>
                  </a:lnTo>
                  <a:lnTo>
                    <a:pt x="86173" y="191598"/>
                  </a:lnTo>
                  <a:lnTo>
                    <a:pt x="84829" y="192168"/>
                  </a:lnTo>
                  <a:lnTo>
                    <a:pt x="84261" y="192217"/>
                  </a:lnTo>
                  <a:lnTo>
                    <a:pt x="84243" y="192365"/>
                  </a:lnTo>
                  <a:lnTo>
                    <a:pt x="84048" y="192570"/>
                  </a:lnTo>
                  <a:lnTo>
                    <a:pt x="83376" y="192994"/>
                  </a:lnTo>
                  <a:lnTo>
                    <a:pt x="82472" y="193209"/>
                  </a:lnTo>
                  <a:lnTo>
                    <a:pt x="82431" y="193781"/>
                  </a:lnTo>
                  <a:lnTo>
                    <a:pt x="81889" y="193913"/>
                  </a:lnTo>
                  <a:lnTo>
                    <a:pt x="80684" y="193473"/>
                  </a:lnTo>
                  <a:lnTo>
                    <a:pt x="80681" y="189221"/>
                  </a:lnTo>
                  <a:lnTo>
                    <a:pt x="80809" y="187044"/>
                  </a:lnTo>
                  <a:lnTo>
                    <a:pt x="81157" y="185517"/>
                  </a:lnTo>
                  <a:lnTo>
                    <a:pt x="81393" y="185019"/>
                  </a:lnTo>
                  <a:lnTo>
                    <a:pt x="77712" y="185029"/>
                  </a:lnTo>
                  <a:lnTo>
                    <a:pt x="77675" y="183852"/>
                  </a:lnTo>
                  <a:lnTo>
                    <a:pt x="75354" y="183879"/>
                  </a:lnTo>
                  <a:lnTo>
                    <a:pt x="74091" y="183752"/>
                  </a:lnTo>
                  <a:lnTo>
                    <a:pt x="72932" y="183778"/>
                  </a:lnTo>
                  <a:lnTo>
                    <a:pt x="73024" y="181584"/>
                  </a:lnTo>
                  <a:lnTo>
                    <a:pt x="70517" y="181624"/>
                  </a:lnTo>
                  <a:lnTo>
                    <a:pt x="70499" y="182514"/>
                  </a:lnTo>
                  <a:lnTo>
                    <a:pt x="67768" y="182578"/>
                  </a:lnTo>
                  <a:lnTo>
                    <a:pt x="67802" y="183341"/>
                  </a:lnTo>
                  <a:lnTo>
                    <a:pt x="68044" y="183617"/>
                  </a:lnTo>
                  <a:lnTo>
                    <a:pt x="68060" y="184916"/>
                  </a:lnTo>
                  <a:lnTo>
                    <a:pt x="66272" y="184997"/>
                  </a:lnTo>
                  <a:lnTo>
                    <a:pt x="66228" y="183832"/>
                  </a:lnTo>
                  <a:lnTo>
                    <a:pt x="64453" y="183932"/>
                  </a:lnTo>
                  <a:lnTo>
                    <a:pt x="64464" y="184855"/>
                  </a:lnTo>
                  <a:lnTo>
                    <a:pt x="64183" y="186435"/>
                  </a:lnTo>
                  <a:lnTo>
                    <a:pt x="63457" y="185110"/>
                  </a:lnTo>
                  <a:lnTo>
                    <a:pt x="62714" y="185108"/>
                  </a:lnTo>
                  <a:lnTo>
                    <a:pt x="62710" y="184688"/>
                  </a:lnTo>
                  <a:lnTo>
                    <a:pt x="62868" y="184155"/>
                  </a:lnTo>
                  <a:lnTo>
                    <a:pt x="63313" y="183897"/>
                  </a:lnTo>
                  <a:lnTo>
                    <a:pt x="63299" y="181675"/>
                  </a:lnTo>
                  <a:lnTo>
                    <a:pt x="62783" y="181682"/>
                  </a:lnTo>
                  <a:lnTo>
                    <a:pt x="60410" y="181708"/>
                  </a:lnTo>
                  <a:lnTo>
                    <a:pt x="60367" y="186746"/>
                  </a:lnTo>
                  <a:lnTo>
                    <a:pt x="60114" y="186946"/>
                  </a:lnTo>
                  <a:lnTo>
                    <a:pt x="58703" y="187201"/>
                  </a:lnTo>
                  <a:lnTo>
                    <a:pt x="58669" y="187750"/>
                  </a:lnTo>
                  <a:lnTo>
                    <a:pt x="57455" y="187747"/>
                  </a:lnTo>
                  <a:lnTo>
                    <a:pt x="57458" y="187028"/>
                  </a:lnTo>
                  <a:lnTo>
                    <a:pt x="57615" y="186645"/>
                  </a:lnTo>
                  <a:lnTo>
                    <a:pt x="57660" y="185368"/>
                  </a:lnTo>
                  <a:lnTo>
                    <a:pt x="53998" y="185444"/>
                  </a:lnTo>
                  <a:lnTo>
                    <a:pt x="51562" y="185391"/>
                  </a:lnTo>
                  <a:lnTo>
                    <a:pt x="51350" y="185180"/>
                  </a:lnTo>
                  <a:lnTo>
                    <a:pt x="50728" y="185268"/>
                  </a:lnTo>
                  <a:lnTo>
                    <a:pt x="50980" y="184388"/>
                  </a:lnTo>
                  <a:lnTo>
                    <a:pt x="51678" y="182992"/>
                  </a:lnTo>
                  <a:lnTo>
                    <a:pt x="51385" y="181893"/>
                  </a:lnTo>
                  <a:lnTo>
                    <a:pt x="51198" y="181714"/>
                  </a:lnTo>
                  <a:lnTo>
                    <a:pt x="44442" y="181735"/>
                  </a:lnTo>
                  <a:lnTo>
                    <a:pt x="44639" y="181541"/>
                  </a:lnTo>
                  <a:lnTo>
                    <a:pt x="44987" y="180506"/>
                  </a:lnTo>
                  <a:lnTo>
                    <a:pt x="44752" y="180160"/>
                  </a:lnTo>
                  <a:lnTo>
                    <a:pt x="44400" y="179929"/>
                  </a:lnTo>
                  <a:lnTo>
                    <a:pt x="43904" y="178574"/>
                  </a:lnTo>
                  <a:lnTo>
                    <a:pt x="43896" y="178168"/>
                  </a:lnTo>
                  <a:lnTo>
                    <a:pt x="44020" y="177870"/>
                  </a:lnTo>
                  <a:lnTo>
                    <a:pt x="44629" y="177412"/>
                  </a:lnTo>
                  <a:lnTo>
                    <a:pt x="44902" y="177327"/>
                  </a:lnTo>
                  <a:lnTo>
                    <a:pt x="45115" y="177360"/>
                  </a:lnTo>
                  <a:lnTo>
                    <a:pt x="45373" y="177587"/>
                  </a:lnTo>
                  <a:lnTo>
                    <a:pt x="45496" y="177881"/>
                  </a:lnTo>
                  <a:lnTo>
                    <a:pt x="45347" y="178283"/>
                  </a:lnTo>
                  <a:lnTo>
                    <a:pt x="45399" y="178447"/>
                  </a:lnTo>
                  <a:lnTo>
                    <a:pt x="45717" y="178756"/>
                  </a:lnTo>
                  <a:lnTo>
                    <a:pt x="46289" y="178991"/>
                  </a:lnTo>
                  <a:lnTo>
                    <a:pt x="46449" y="176200"/>
                  </a:lnTo>
                  <a:lnTo>
                    <a:pt x="46165" y="174537"/>
                  </a:lnTo>
                  <a:lnTo>
                    <a:pt x="46382" y="174545"/>
                  </a:lnTo>
                  <a:lnTo>
                    <a:pt x="46160" y="174517"/>
                  </a:lnTo>
                  <a:lnTo>
                    <a:pt x="45899" y="173340"/>
                  </a:lnTo>
                  <a:lnTo>
                    <a:pt x="44106" y="173269"/>
                  </a:lnTo>
                  <a:lnTo>
                    <a:pt x="44094" y="174475"/>
                  </a:lnTo>
                  <a:lnTo>
                    <a:pt x="36903" y="174466"/>
                  </a:lnTo>
                  <a:lnTo>
                    <a:pt x="36906" y="173249"/>
                  </a:lnTo>
                  <a:lnTo>
                    <a:pt x="39349" y="173244"/>
                  </a:lnTo>
                  <a:lnTo>
                    <a:pt x="39279" y="167407"/>
                  </a:lnTo>
                  <a:lnTo>
                    <a:pt x="35653" y="167376"/>
                  </a:lnTo>
                  <a:lnTo>
                    <a:pt x="35341" y="167182"/>
                  </a:lnTo>
                  <a:lnTo>
                    <a:pt x="34869" y="166742"/>
                  </a:lnTo>
                  <a:lnTo>
                    <a:pt x="33832" y="166392"/>
                  </a:lnTo>
                  <a:lnTo>
                    <a:pt x="33702" y="167069"/>
                  </a:lnTo>
                  <a:lnTo>
                    <a:pt x="33799" y="167356"/>
                  </a:lnTo>
                  <a:lnTo>
                    <a:pt x="33888" y="168759"/>
                  </a:lnTo>
                  <a:lnTo>
                    <a:pt x="33882" y="172660"/>
                  </a:lnTo>
                  <a:lnTo>
                    <a:pt x="34473" y="172687"/>
                  </a:lnTo>
                  <a:lnTo>
                    <a:pt x="34495" y="173777"/>
                  </a:lnTo>
                  <a:lnTo>
                    <a:pt x="35082" y="173804"/>
                  </a:lnTo>
                  <a:lnTo>
                    <a:pt x="35089" y="174459"/>
                  </a:lnTo>
                  <a:lnTo>
                    <a:pt x="32169" y="174461"/>
                  </a:lnTo>
                  <a:lnTo>
                    <a:pt x="32158" y="167396"/>
                  </a:lnTo>
                  <a:lnTo>
                    <a:pt x="28667" y="167377"/>
                  </a:lnTo>
                  <a:lnTo>
                    <a:pt x="25014" y="167385"/>
                  </a:lnTo>
                  <a:lnTo>
                    <a:pt x="25018" y="169763"/>
                  </a:lnTo>
                  <a:lnTo>
                    <a:pt x="23294" y="169753"/>
                  </a:lnTo>
                  <a:lnTo>
                    <a:pt x="23080" y="169529"/>
                  </a:lnTo>
                  <a:lnTo>
                    <a:pt x="23024" y="169284"/>
                  </a:lnTo>
                  <a:lnTo>
                    <a:pt x="22781" y="168926"/>
                  </a:lnTo>
                  <a:lnTo>
                    <a:pt x="21445" y="168108"/>
                  </a:lnTo>
                  <a:lnTo>
                    <a:pt x="20191" y="167675"/>
                  </a:lnTo>
                  <a:lnTo>
                    <a:pt x="20218" y="167349"/>
                  </a:lnTo>
                  <a:lnTo>
                    <a:pt x="17700" y="167352"/>
                  </a:lnTo>
                  <a:lnTo>
                    <a:pt x="17665" y="169686"/>
                  </a:lnTo>
                  <a:lnTo>
                    <a:pt x="15144" y="169477"/>
                  </a:lnTo>
                  <a:lnTo>
                    <a:pt x="15113" y="171930"/>
                  </a:lnTo>
                  <a:lnTo>
                    <a:pt x="12637" y="171899"/>
                  </a:lnTo>
                  <a:lnTo>
                    <a:pt x="12742" y="167265"/>
                  </a:lnTo>
                  <a:lnTo>
                    <a:pt x="7253" y="167150"/>
                  </a:lnTo>
                  <a:lnTo>
                    <a:pt x="7238" y="166179"/>
                  </a:lnTo>
                  <a:lnTo>
                    <a:pt x="6892" y="165498"/>
                  </a:lnTo>
                  <a:lnTo>
                    <a:pt x="5931" y="165495"/>
                  </a:lnTo>
                  <a:lnTo>
                    <a:pt x="6219" y="163757"/>
                  </a:lnTo>
                  <a:lnTo>
                    <a:pt x="6623" y="162566"/>
                  </a:lnTo>
                  <a:lnTo>
                    <a:pt x="6844" y="162268"/>
                  </a:lnTo>
                  <a:lnTo>
                    <a:pt x="7076" y="161780"/>
                  </a:lnTo>
                  <a:lnTo>
                    <a:pt x="6921" y="161321"/>
                  </a:lnTo>
                  <a:lnTo>
                    <a:pt x="7021" y="157411"/>
                  </a:lnTo>
                  <a:lnTo>
                    <a:pt x="6812" y="156328"/>
                  </a:lnTo>
                  <a:lnTo>
                    <a:pt x="6550" y="155788"/>
                  </a:lnTo>
                  <a:lnTo>
                    <a:pt x="6029" y="155736"/>
                  </a:lnTo>
                  <a:lnTo>
                    <a:pt x="5190" y="155275"/>
                  </a:lnTo>
                  <a:lnTo>
                    <a:pt x="4549" y="154699"/>
                  </a:lnTo>
                  <a:lnTo>
                    <a:pt x="4620" y="154356"/>
                  </a:lnTo>
                  <a:lnTo>
                    <a:pt x="4620" y="153269"/>
                  </a:lnTo>
                  <a:lnTo>
                    <a:pt x="4384" y="152860"/>
                  </a:lnTo>
                  <a:lnTo>
                    <a:pt x="4555" y="151989"/>
                  </a:lnTo>
                  <a:lnTo>
                    <a:pt x="4694" y="151784"/>
                  </a:lnTo>
                  <a:lnTo>
                    <a:pt x="5005" y="152004"/>
                  </a:lnTo>
                  <a:lnTo>
                    <a:pt x="5173" y="151900"/>
                  </a:lnTo>
                  <a:lnTo>
                    <a:pt x="5030" y="150727"/>
                  </a:lnTo>
                  <a:lnTo>
                    <a:pt x="4487" y="149760"/>
                  </a:lnTo>
                  <a:lnTo>
                    <a:pt x="4632" y="149302"/>
                  </a:lnTo>
                  <a:lnTo>
                    <a:pt x="9307" y="151558"/>
                  </a:lnTo>
                  <a:lnTo>
                    <a:pt x="9339" y="150610"/>
                  </a:lnTo>
                  <a:lnTo>
                    <a:pt x="9849" y="150077"/>
                  </a:lnTo>
                  <a:lnTo>
                    <a:pt x="9676" y="149641"/>
                  </a:lnTo>
                  <a:lnTo>
                    <a:pt x="9634" y="149085"/>
                  </a:lnTo>
                  <a:lnTo>
                    <a:pt x="10204" y="148343"/>
                  </a:lnTo>
                  <a:lnTo>
                    <a:pt x="10373" y="148299"/>
                  </a:lnTo>
                  <a:lnTo>
                    <a:pt x="10365" y="148824"/>
                  </a:lnTo>
                  <a:lnTo>
                    <a:pt x="10636" y="149312"/>
                  </a:lnTo>
                  <a:lnTo>
                    <a:pt x="11437" y="148228"/>
                  </a:lnTo>
                  <a:lnTo>
                    <a:pt x="11487" y="147824"/>
                  </a:lnTo>
                  <a:lnTo>
                    <a:pt x="11621" y="147387"/>
                  </a:lnTo>
                  <a:lnTo>
                    <a:pt x="11523" y="147097"/>
                  </a:lnTo>
                  <a:lnTo>
                    <a:pt x="11385" y="146910"/>
                  </a:lnTo>
                  <a:lnTo>
                    <a:pt x="11400" y="146658"/>
                  </a:lnTo>
                  <a:lnTo>
                    <a:pt x="12224" y="145947"/>
                  </a:lnTo>
                  <a:lnTo>
                    <a:pt x="10882" y="145846"/>
                  </a:lnTo>
                  <a:lnTo>
                    <a:pt x="10939" y="144674"/>
                  </a:lnTo>
                  <a:lnTo>
                    <a:pt x="12629" y="144625"/>
                  </a:lnTo>
                  <a:lnTo>
                    <a:pt x="12603" y="143382"/>
                  </a:lnTo>
                  <a:lnTo>
                    <a:pt x="12556" y="142951"/>
                  </a:lnTo>
                  <a:lnTo>
                    <a:pt x="13204" y="142689"/>
                  </a:lnTo>
                  <a:lnTo>
                    <a:pt x="13807" y="142210"/>
                  </a:lnTo>
                  <a:lnTo>
                    <a:pt x="13885" y="141075"/>
                  </a:lnTo>
                  <a:lnTo>
                    <a:pt x="15603" y="141090"/>
                  </a:lnTo>
                  <a:lnTo>
                    <a:pt x="15603" y="139918"/>
                  </a:lnTo>
                  <a:lnTo>
                    <a:pt x="16766" y="139926"/>
                  </a:lnTo>
                  <a:lnTo>
                    <a:pt x="16878" y="139631"/>
                  </a:lnTo>
                  <a:lnTo>
                    <a:pt x="17648" y="138954"/>
                  </a:lnTo>
                  <a:lnTo>
                    <a:pt x="18072" y="138639"/>
                  </a:lnTo>
                  <a:lnTo>
                    <a:pt x="18047" y="136398"/>
                  </a:lnTo>
                  <a:lnTo>
                    <a:pt x="16408" y="136595"/>
                  </a:lnTo>
                  <a:lnTo>
                    <a:pt x="15496" y="137808"/>
                  </a:lnTo>
                  <a:lnTo>
                    <a:pt x="14704" y="138388"/>
                  </a:lnTo>
                  <a:lnTo>
                    <a:pt x="14543" y="138466"/>
                  </a:lnTo>
                  <a:lnTo>
                    <a:pt x="14134" y="138410"/>
                  </a:lnTo>
                  <a:lnTo>
                    <a:pt x="13620" y="138645"/>
                  </a:lnTo>
                  <a:lnTo>
                    <a:pt x="11932" y="139735"/>
                  </a:lnTo>
                  <a:lnTo>
                    <a:pt x="11759" y="140021"/>
                  </a:lnTo>
                  <a:lnTo>
                    <a:pt x="11568" y="140181"/>
                  </a:lnTo>
                  <a:lnTo>
                    <a:pt x="10862" y="140402"/>
                  </a:lnTo>
                  <a:lnTo>
                    <a:pt x="10879" y="138629"/>
                  </a:lnTo>
                  <a:lnTo>
                    <a:pt x="7271" y="138641"/>
                  </a:lnTo>
                  <a:lnTo>
                    <a:pt x="7272" y="137111"/>
                  </a:lnTo>
                  <a:lnTo>
                    <a:pt x="8148" y="136054"/>
                  </a:lnTo>
                  <a:lnTo>
                    <a:pt x="8459" y="135526"/>
                  </a:lnTo>
                  <a:lnTo>
                    <a:pt x="8354" y="134633"/>
                  </a:lnTo>
                  <a:lnTo>
                    <a:pt x="8170" y="134431"/>
                  </a:lnTo>
                  <a:lnTo>
                    <a:pt x="8001" y="134495"/>
                  </a:lnTo>
                  <a:lnTo>
                    <a:pt x="8046" y="134175"/>
                  </a:lnTo>
                  <a:lnTo>
                    <a:pt x="8196" y="133788"/>
                  </a:lnTo>
                  <a:lnTo>
                    <a:pt x="9153" y="132972"/>
                  </a:lnTo>
                  <a:lnTo>
                    <a:pt x="9359" y="132924"/>
                  </a:lnTo>
                  <a:lnTo>
                    <a:pt x="9625" y="133129"/>
                  </a:lnTo>
                  <a:lnTo>
                    <a:pt x="10008" y="133132"/>
                  </a:lnTo>
                  <a:lnTo>
                    <a:pt x="10683" y="132723"/>
                  </a:lnTo>
                  <a:lnTo>
                    <a:pt x="13002" y="131833"/>
                  </a:lnTo>
                  <a:lnTo>
                    <a:pt x="13179" y="131975"/>
                  </a:lnTo>
                  <a:lnTo>
                    <a:pt x="13419" y="131938"/>
                  </a:lnTo>
                  <a:lnTo>
                    <a:pt x="13982" y="131633"/>
                  </a:lnTo>
                  <a:lnTo>
                    <a:pt x="14849" y="131004"/>
                  </a:lnTo>
                  <a:lnTo>
                    <a:pt x="14384" y="130367"/>
                  </a:lnTo>
                  <a:lnTo>
                    <a:pt x="13386" y="130244"/>
                  </a:lnTo>
                  <a:lnTo>
                    <a:pt x="13344" y="129217"/>
                  </a:lnTo>
                  <a:lnTo>
                    <a:pt x="13198" y="129102"/>
                  </a:lnTo>
                  <a:lnTo>
                    <a:pt x="10912" y="129072"/>
                  </a:lnTo>
                  <a:lnTo>
                    <a:pt x="10908" y="128498"/>
                  </a:lnTo>
                  <a:lnTo>
                    <a:pt x="10304" y="128465"/>
                  </a:lnTo>
                  <a:lnTo>
                    <a:pt x="10308" y="127382"/>
                  </a:lnTo>
                  <a:lnTo>
                    <a:pt x="10919" y="126697"/>
                  </a:lnTo>
                  <a:lnTo>
                    <a:pt x="13322" y="126694"/>
                  </a:lnTo>
                  <a:lnTo>
                    <a:pt x="13326" y="124457"/>
                  </a:lnTo>
                  <a:lnTo>
                    <a:pt x="10347" y="124525"/>
                  </a:lnTo>
                  <a:lnTo>
                    <a:pt x="10698" y="124125"/>
                  </a:lnTo>
                  <a:lnTo>
                    <a:pt x="10964" y="123601"/>
                  </a:lnTo>
                  <a:lnTo>
                    <a:pt x="11407" y="123292"/>
                  </a:lnTo>
                  <a:lnTo>
                    <a:pt x="11546" y="123284"/>
                  </a:lnTo>
                  <a:lnTo>
                    <a:pt x="11738" y="122987"/>
                  </a:lnTo>
                  <a:lnTo>
                    <a:pt x="11693" y="122570"/>
                  </a:lnTo>
                  <a:lnTo>
                    <a:pt x="11374" y="122447"/>
                  </a:lnTo>
                  <a:lnTo>
                    <a:pt x="11314" y="122023"/>
                  </a:lnTo>
                  <a:lnTo>
                    <a:pt x="11449" y="121219"/>
                  </a:lnTo>
                  <a:lnTo>
                    <a:pt x="11591" y="121010"/>
                  </a:lnTo>
                  <a:lnTo>
                    <a:pt x="11727" y="120344"/>
                  </a:lnTo>
                  <a:lnTo>
                    <a:pt x="11475" y="119752"/>
                  </a:lnTo>
                  <a:lnTo>
                    <a:pt x="11486" y="119000"/>
                  </a:lnTo>
                  <a:lnTo>
                    <a:pt x="12003" y="117256"/>
                  </a:lnTo>
                  <a:lnTo>
                    <a:pt x="12054" y="116551"/>
                  </a:lnTo>
                  <a:lnTo>
                    <a:pt x="12054" y="115587"/>
                  </a:lnTo>
                  <a:lnTo>
                    <a:pt x="12175" y="115267"/>
                  </a:lnTo>
                  <a:lnTo>
                    <a:pt x="12547" y="114977"/>
                  </a:lnTo>
                  <a:lnTo>
                    <a:pt x="12983" y="114940"/>
                  </a:lnTo>
                  <a:lnTo>
                    <a:pt x="13562" y="114501"/>
                  </a:lnTo>
                  <a:lnTo>
                    <a:pt x="13753" y="114169"/>
                  </a:lnTo>
                  <a:lnTo>
                    <a:pt x="13859" y="113526"/>
                  </a:lnTo>
                  <a:lnTo>
                    <a:pt x="14392" y="113202"/>
                  </a:lnTo>
                  <a:lnTo>
                    <a:pt x="14573" y="112871"/>
                  </a:lnTo>
                  <a:lnTo>
                    <a:pt x="14652" y="112502"/>
                  </a:lnTo>
                  <a:lnTo>
                    <a:pt x="14652" y="111345"/>
                  </a:lnTo>
                  <a:lnTo>
                    <a:pt x="14976" y="110735"/>
                  </a:lnTo>
                  <a:lnTo>
                    <a:pt x="15284" y="110738"/>
                  </a:lnTo>
                  <a:lnTo>
                    <a:pt x="15262" y="109585"/>
                  </a:lnTo>
                  <a:lnTo>
                    <a:pt x="14706" y="108995"/>
                  </a:lnTo>
                  <a:lnTo>
                    <a:pt x="14277" y="109197"/>
                  </a:lnTo>
                  <a:lnTo>
                    <a:pt x="14040" y="109413"/>
                  </a:lnTo>
                  <a:lnTo>
                    <a:pt x="13908" y="109674"/>
                  </a:lnTo>
                  <a:lnTo>
                    <a:pt x="13901" y="110001"/>
                  </a:lnTo>
                  <a:lnTo>
                    <a:pt x="13836" y="110152"/>
                  </a:lnTo>
                  <a:lnTo>
                    <a:pt x="13607" y="109938"/>
                  </a:lnTo>
                  <a:lnTo>
                    <a:pt x="13186" y="109301"/>
                  </a:lnTo>
                  <a:lnTo>
                    <a:pt x="13130" y="109007"/>
                  </a:lnTo>
                  <a:lnTo>
                    <a:pt x="13239" y="108572"/>
                  </a:lnTo>
                  <a:lnTo>
                    <a:pt x="13566" y="108427"/>
                  </a:lnTo>
                  <a:lnTo>
                    <a:pt x="13675" y="108289"/>
                  </a:lnTo>
                  <a:lnTo>
                    <a:pt x="13724" y="107980"/>
                  </a:lnTo>
                  <a:lnTo>
                    <a:pt x="13625" y="107789"/>
                  </a:lnTo>
                  <a:lnTo>
                    <a:pt x="11577" y="107768"/>
                  </a:lnTo>
                  <a:lnTo>
                    <a:pt x="11653" y="107507"/>
                  </a:lnTo>
                  <a:lnTo>
                    <a:pt x="12017" y="107184"/>
                  </a:lnTo>
                  <a:lnTo>
                    <a:pt x="12138" y="106424"/>
                  </a:lnTo>
                  <a:lnTo>
                    <a:pt x="12375" y="105650"/>
                  </a:lnTo>
                  <a:lnTo>
                    <a:pt x="12619" y="105438"/>
                  </a:lnTo>
                  <a:lnTo>
                    <a:pt x="12988" y="103432"/>
                  </a:lnTo>
                  <a:lnTo>
                    <a:pt x="12958" y="103105"/>
                  </a:lnTo>
                  <a:lnTo>
                    <a:pt x="13462" y="102900"/>
                  </a:lnTo>
                  <a:lnTo>
                    <a:pt x="14180" y="102855"/>
                  </a:lnTo>
                  <a:lnTo>
                    <a:pt x="14189" y="102277"/>
                  </a:lnTo>
                  <a:lnTo>
                    <a:pt x="13846" y="102228"/>
                  </a:lnTo>
                  <a:lnTo>
                    <a:pt x="13571" y="102033"/>
                  </a:lnTo>
                  <a:lnTo>
                    <a:pt x="13765" y="96291"/>
                  </a:lnTo>
                  <a:lnTo>
                    <a:pt x="12624" y="96055"/>
                  </a:lnTo>
                  <a:lnTo>
                    <a:pt x="12470" y="96122"/>
                  </a:lnTo>
                  <a:lnTo>
                    <a:pt x="12248" y="96081"/>
                  </a:lnTo>
                  <a:lnTo>
                    <a:pt x="12219" y="95815"/>
                  </a:lnTo>
                  <a:lnTo>
                    <a:pt x="13392" y="95724"/>
                  </a:lnTo>
                  <a:lnTo>
                    <a:pt x="15877" y="95799"/>
                  </a:lnTo>
                  <a:lnTo>
                    <a:pt x="16072" y="95691"/>
                  </a:lnTo>
                  <a:lnTo>
                    <a:pt x="13611" y="95616"/>
                  </a:lnTo>
                  <a:lnTo>
                    <a:pt x="11992" y="95690"/>
                  </a:lnTo>
                  <a:lnTo>
                    <a:pt x="11104" y="95437"/>
                  </a:lnTo>
                  <a:lnTo>
                    <a:pt x="10784" y="95415"/>
                  </a:lnTo>
                  <a:lnTo>
                    <a:pt x="10155" y="95549"/>
                  </a:lnTo>
                  <a:lnTo>
                    <a:pt x="9438" y="95911"/>
                  </a:lnTo>
                  <a:lnTo>
                    <a:pt x="8243" y="95810"/>
                  </a:lnTo>
                  <a:lnTo>
                    <a:pt x="8239" y="95050"/>
                  </a:lnTo>
                  <a:lnTo>
                    <a:pt x="9173" y="94953"/>
                  </a:lnTo>
                  <a:lnTo>
                    <a:pt x="10080" y="94559"/>
                  </a:lnTo>
                  <a:lnTo>
                    <a:pt x="10099" y="93275"/>
                  </a:lnTo>
                  <a:lnTo>
                    <a:pt x="7659" y="93283"/>
                  </a:lnTo>
                  <a:lnTo>
                    <a:pt x="7674" y="91931"/>
                  </a:lnTo>
                  <a:lnTo>
                    <a:pt x="7847" y="91776"/>
                  </a:lnTo>
                  <a:lnTo>
                    <a:pt x="8314" y="91708"/>
                  </a:lnTo>
                  <a:lnTo>
                    <a:pt x="8653" y="91511"/>
                  </a:lnTo>
                  <a:lnTo>
                    <a:pt x="8995" y="89710"/>
                  </a:lnTo>
                  <a:lnTo>
                    <a:pt x="10437" y="89702"/>
                  </a:lnTo>
                  <a:lnTo>
                    <a:pt x="10753" y="89594"/>
                  </a:lnTo>
                  <a:lnTo>
                    <a:pt x="12079" y="88504"/>
                  </a:lnTo>
                  <a:lnTo>
                    <a:pt x="16162" y="88590"/>
                  </a:lnTo>
                  <a:lnTo>
                    <a:pt x="16621" y="87548"/>
                  </a:lnTo>
                  <a:lnTo>
                    <a:pt x="16633" y="87377"/>
                  </a:lnTo>
                  <a:lnTo>
                    <a:pt x="16403" y="87169"/>
                  </a:lnTo>
                  <a:lnTo>
                    <a:pt x="16166" y="87165"/>
                  </a:lnTo>
                  <a:lnTo>
                    <a:pt x="16170" y="87384"/>
                  </a:lnTo>
                  <a:lnTo>
                    <a:pt x="6550" y="87362"/>
                  </a:lnTo>
                  <a:lnTo>
                    <a:pt x="6590" y="84999"/>
                  </a:lnTo>
                  <a:lnTo>
                    <a:pt x="4544" y="85026"/>
                  </a:lnTo>
                  <a:lnTo>
                    <a:pt x="4549" y="85618"/>
                  </a:lnTo>
                  <a:lnTo>
                    <a:pt x="4462" y="86068"/>
                  </a:lnTo>
                  <a:lnTo>
                    <a:pt x="3792" y="86839"/>
                  </a:lnTo>
                  <a:lnTo>
                    <a:pt x="3785" y="87453"/>
                  </a:lnTo>
                  <a:lnTo>
                    <a:pt x="678" y="87474"/>
                  </a:lnTo>
                  <a:lnTo>
                    <a:pt x="671" y="86309"/>
                  </a:lnTo>
                  <a:lnTo>
                    <a:pt x="57" y="86286"/>
                  </a:lnTo>
                  <a:lnTo>
                    <a:pt x="83" y="85591"/>
                  </a:lnTo>
                  <a:lnTo>
                    <a:pt x="0" y="85086"/>
                  </a:lnTo>
                  <a:lnTo>
                    <a:pt x="35" y="84522"/>
                  </a:lnTo>
                  <a:lnTo>
                    <a:pt x="1020" y="84511"/>
                  </a:lnTo>
                  <a:lnTo>
                    <a:pt x="1606" y="84281"/>
                  </a:lnTo>
                  <a:lnTo>
                    <a:pt x="1478" y="83526"/>
                  </a:lnTo>
                  <a:lnTo>
                    <a:pt x="1068" y="83060"/>
                  </a:lnTo>
                  <a:lnTo>
                    <a:pt x="891" y="82655"/>
                  </a:lnTo>
                  <a:lnTo>
                    <a:pt x="1313" y="82085"/>
                  </a:lnTo>
                  <a:lnTo>
                    <a:pt x="1795" y="81933"/>
                  </a:lnTo>
                  <a:lnTo>
                    <a:pt x="2214" y="81475"/>
                  </a:lnTo>
                  <a:lnTo>
                    <a:pt x="2429" y="81089"/>
                  </a:lnTo>
                  <a:lnTo>
                    <a:pt x="2196" y="80471"/>
                  </a:lnTo>
                  <a:lnTo>
                    <a:pt x="1860" y="80199"/>
                  </a:lnTo>
                  <a:lnTo>
                    <a:pt x="1009" y="80262"/>
                  </a:lnTo>
                  <a:lnTo>
                    <a:pt x="850" y="80187"/>
                  </a:lnTo>
                  <a:lnTo>
                    <a:pt x="1049" y="79720"/>
                  </a:lnTo>
                  <a:lnTo>
                    <a:pt x="1186" y="79629"/>
                  </a:lnTo>
                  <a:lnTo>
                    <a:pt x="1536" y="79949"/>
                  </a:lnTo>
                  <a:lnTo>
                    <a:pt x="1668" y="79856"/>
                  </a:lnTo>
                  <a:lnTo>
                    <a:pt x="1721" y="79663"/>
                  </a:lnTo>
                  <a:lnTo>
                    <a:pt x="1672" y="79469"/>
                  </a:lnTo>
                  <a:lnTo>
                    <a:pt x="1006" y="79332"/>
                  </a:lnTo>
                  <a:lnTo>
                    <a:pt x="892" y="79093"/>
                  </a:lnTo>
                  <a:lnTo>
                    <a:pt x="941" y="78765"/>
                  </a:lnTo>
                  <a:lnTo>
                    <a:pt x="1329" y="78887"/>
                  </a:lnTo>
                  <a:lnTo>
                    <a:pt x="1326" y="78576"/>
                  </a:lnTo>
                  <a:lnTo>
                    <a:pt x="1563" y="78516"/>
                  </a:lnTo>
                  <a:lnTo>
                    <a:pt x="1722" y="78885"/>
                  </a:lnTo>
                  <a:lnTo>
                    <a:pt x="2479" y="78885"/>
                  </a:lnTo>
                  <a:lnTo>
                    <a:pt x="3124" y="78062"/>
                  </a:lnTo>
                  <a:lnTo>
                    <a:pt x="3560" y="77957"/>
                  </a:lnTo>
                  <a:lnTo>
                    <a:pt x="3715" y="78075"/>
                  </a:lnTo>
                  <a:lnTo>
                    <a:pt x="4144" y="78115"/>
                  </a:lnTo>
                  <a:lnTo>
                    <a:pt x="4413" y="77801"/>
                  </a:lnTo>
                  <a:lnTo>
                    <a:pt x="4420" y="77477"/>
                  </a:lnTo>
                  <a:lnTo>
                    <a:pt x="4051" y="77455"/>
                  </a:lnTo>
                  <a:lnTo>
                    <a:pt x="4047" y="77161"/>
                  </a:lnTo>
                  <a:lnTo>
                    <a:pt x="5045" y="75277"/>
                  </a:lnTo>
                  <a:lnTo>
                    <a:pt x="5312" y="75069"/>
                  </a:lnTo>
                  <a:lnTo>
                    <a:pt x="6179" y="74938"/>
                  </a:lnTo>
                  <a:lnTo>
                    <a:pt x="6315" y="74964"/>
                  </a:lnTo>
                  <a:lnTo>
                    <a:pt x="6628" y="75251"/>
                  </a:lnTo>
                  <a:lnTo>
                    <a:pt x="6809" y="74711"/>
                  </a:lnTo>
                  <a:lnTo>
                    <a:pt x="7491" y="74554"/>
                  </a:lnTo>
                  <a:lnTo>
                    <a:pt x="7774" y="74353"/>
                  </a:lnTo>
                  <a:lnTo>
                    <a:pt x="8340" y="73665"/>
                  </a:lnTo>
                  <a:lnTo>
                    <a:pt x="8860" y="72872"/>
                  </a:lnTo>
                  <a:lnTo>
                    <a:pt x="10387" y="71759"/>
                  </a:lnTo>
                  <a:lnTo>
                    <a:pt x="11511" y="71264"/>
                  </a:lnTo>
                  <a:lnTo>
                    <a:pt x="12205" y="70527"/>
                  </a:lnTo>
                  <a:lnTo>
                    <a:pt x="12718" y="69805"/>
                  </a:lnTo>
                  <a:lnTo>
                    <a:pt x="13005" y="69042"/>
                  </a:lnTo>
                  <a:lnTo>
                    <a:pt x="13356" y="68581"/>
                  </a:lnTo>
                  <a:lnTo>
                    <a:pt x="14926" y="67703"/>
                  </a:lnTo>
                  <a:lnTo>
                    <a:pt x="15099" y="67450"/>
                  </a:lnTo>
                  <a:lnTo>
                    <a:pt x="15172" y="67128"/>
                  </a:lnTo>
                  <a:lnTo>
                    <a:pt x="17001" y="67127"/>
                  </a:lnTo>
                  <a:lnTo>
                    <a:pt x="17006" y="64745"/>
                  </a:lnTo>
                  <a:lnTo>
                    <a:pt x="15801" y="64708"/>
                  </a:lnTo>
                  <a:lnTo>
                    <a:pt x="16550" y="64257"/>
                  </a:lnTo>
                  <a:lnTo>
                    <a:pt x="17259" y="63978"/>
                  </a:lnTo>
                  <a:lnTo>
                    <a:pt x="18720" y="63927"/>
                  </a:lnTo>
                  <a:lnTo>
                    <a:pt x="18836" y="64757"/>
                  </a:lnTo>
                  <a:lnTo>
                    <a:pt x="21363" y="64887"/>
                  </a:lnTo>
                  <a:lnTo>
                    <a:pt x="21304" y="67257"/>
                  </a:lnTo>
                  <a:lnTo>
                    <a:pt x="26108" y="67565"/>
                  </a:lnTo>
                  <a:lnTo>
                    <a:pt x="26190" y="63854"/>
                  </a:lnTo>
                  <a:lnTo>
                    <a:pt x="27586" y="67471"/>
                  </a:lnTo>
                  <a:lnTo>
                    <a:pt x="28540" y="67002"/>
                  </a:lnTo>
                  <a:lnTo>
                    <a:pt x="28576" y="65346"/>
                  </a:lnTo>
                  <a:lnTo>
                    <a:pt x="29696" y="65414"/>
                  </a:lnTo>
                  <a:lnTo>
                    <a:pt x="28587" y="63665"/>
                  </a:lnTo>
                  <a:lnTo>
                    <a:pt x="28655" y="60583"/>
                  </a:lnTo>
                  <a:lnTo>
                    <a:pt x="32265" y="60818"/>
                  </a:lnTo>
                  <a:lnTo>
                    <a:pt x="32288" y="59816"/>
                  </a:lnTo>
                  <a:lnTo>
                    <a:pt x="33487" y="59735"/>
                  </a:lnTo>
                  <a:lnTo>
                    <a:pt x="33504" y="59035"/>
                  </a:lnTo>
                  <a:lnTo>
                    <a:pt x="31151" y="59038"/>
                  </a:lnTo>
                  <a:lnTo>
                    <a:pt x="31133" y="58720"/>
                  </a:lnTo>
                  <a:lnTo>
                    <a:pt x="31820" y="58142"/>
                  </a:lnTo>
                  <a:lnTo>
                    <a:pt x="31948" y="58205"/>
                  </a:lnTo>
                  <a:lnTo>
                    <a:pt x="32103" y="58168"/>
                  </a:lnTo>
                  <a:lnTo>
                    <a:pt x="32859" y="57431"/>
                  </a:lnTo>
                  <a:lnTo>
                    <a:pt x="33128" y="56821"/>
                  </a:lnTo>
                  <a:lnTo>
                    <a:pt x="33373" y="56717"/>
                  </a:lnTo>
                  <a:lnTo>
                    <a:pt x="33553" y="56765"/>
                  </a:lnTo>
                  <a:lnTo>
                    <a:pt x="33559" y="56144"/>
                  </a:lnTo>
                  <a:lnTo>
                    <a:pt x="31179" y="55983"/>
                  </a:lnTo>
                  <a:lnTo>
                    <a:pt x="31206" y="54105"/>
                  </a:lnTo>
                  <a:lnTo>
                    <a:pt x="31437" y="53705"/>
                  </a:lnTo>
                  <a:lnTo>
                    <a:pt x="31645" y="53515"/>
                  </a:lnTo>
                  <a:lnTo>
                    <a:pt x="32317" y="53177"/>
                  </a:lnTo>
                  <a:lnTo>
                    <a:pt x="33632" y="53585"/>
                  </a:lnTo>
                  <a:lnTo>
                    <a:pt x="33663" y="51372"/>
                  </a:lnTo>
                  <a:lnTo>
                    <a:pt x="31249" y="51245"/>
                  </a:lnTo>
                  <a:lnTo>
                    <a:pt x="31330" y="45934"/>
                  </a:lnTo>
                  <a:lnTo>
                    <a:pt x="33723" y="46061"/>
                  </a:lnTo>
                  <a:lnTo>
                    <a:pt x="33738" y="45466"/>
                  </a:lnTo>
                  <a:lnTo>
                    <a:pt x="33768" y="39518"/>
                  </a:lnTo>
                  <a:lnTo>
                    <a:pt x="24210" y="38911"/>
                  </a:lnTo>
                  <a:lnTo>
                    <a:pt x="23820" y="38885"/>
                  </a:lnTo>
                  <a:lnTo>
                    <a:pt x="23517" y="38861"/>
                  </a:lnTo>
                  <a:lnTo>
                    <a:pt x="22241" y="38778"/>
                  </a:lnTo>
                  <a:lnTo>
                    <a:pt x="21865" y="38753"/>
                  </a:lnTo>
                  <a:lnTo>
                    <a:pt x="21634" y="38737"/>
                  </a:lnTo>
                  <a:lnTo>
                    <a:pt x="21460" y="38726"/>
                  </a:lnTo>
                  <a:lnTo>
                    <a:pt x="18770" y="38598"/>
                  </a:lnTo>
                  <a:lnTo>
                    <a:pt x="18761" y="37501"/>
                  </a:lnTo>
                  <a:lnTo>
                    <a:pt x="19028" y="37216"/>
                  </a:lnTo>
                  <a:lnTo>
                    <a:pt x="19407" y="36956"/>
                  </a:lnTo>
                  <a:lnTo>
                    <a:pt x="19435" y="37121"/>
                  </a:lnTo>
                  <a:lnTo>
                    <a:pt x="19254" y="37796"/>
                  </a:lnTo>
                  <a:lnTo>
                    <a:pt x="19458" y="37927"/>
                  </a:lnTo>
                  <a:lnTo>
                    <a:pt x="19579" y="37786"/>
                  </a:lnTo>
                  <a:lnTo>
                    <a:pt x="20467" y="37566"/>
                  </a:lnTo>
                  <a:lnTo>
                    <a:pt x="20493" y="37292"/>
                  </a:lnTo>
                  <a:lnTo>
                    <a:pt x="20716" y="36856"/>
                  </a:lnTo>
                  <a:lnTo>
                    <a:pt x="20706" y="36509"/>
                  </a:lnTo>
                  <a:lnTo>
                    <a:pt x="20506" y="36604"/>
                  </a:lnTo>
                  <a:lnTo>
                    <a:pt x="20143" y="36355"/>
                  </a:lnTo>
                  <a:lnTo>
                    <a:pt x="20537" y="36111"/>
                  </a:lnTo>
                  <a:lnTo>
                    <a:pt x="20645" y="35851"/>
                  </a:lnTo>
                  <a:lnTo>
                    <a:pt x="20278" y="35870"/>
                  </a:lnTo>
                  <a:lnTo>
                    <a:pt x="19914" y="35728"/>
                  </a:lnTo>
                  <a:lnTo>
                    <a:pt x="20182" y="35491"/>
                  </a:lnTo>
                  <a:lnTo>
                    <a:pt x="20427" y="35637"/>
                  </a:lnTo>
                  <a:lnTo>
                    <a:pt x="20650" y="35602"/>
                  </a:lnTo>
                  <a:lnTo>
                    <a:pt x="20860" y="35427"/>
                  </a:lnTo>
                  <a:lnTo>
                    <a:pt x="20771" y="35075"/>
                  </a:lnTo>
                  <a:lnTo>
                    <a:pt x="20855" y="34946"/>
                  </a:lnTo>
                  <a:lnTo>
                    <a:pt x="20909" y="34754"/>
                  </a:lnTo>
                  <a:lnTo>
                    <a:pt x="20886" y="34508"/>
                  </a:lnTo>
                  <a:lnTo>
                    <a:pt x="20566" y="33978"/>
                  </a:lnTo>
                  <a:lnTo>
                    <a:pt x="20249" y="34231"/>
                  </a:lnTo>
                  <a:lnTo>
                    <a:pt x="20039" y="34559"/>
                  </a:lnTo>
                  <a:lnTo>
                    <a:pt x="20077" y="34177"/>
                  </a:lnTo>
                  <a:lnTo>
                    <a:pt x="20074" y="33868"/>
                  </a:lnTo>
                  <a:lnTo>
                    <a:pt x="20035" y="33717"/>
                  </a:lnTo>
                  <a:lnTo>
                    <a:pt x="20106" y="33264"/>
                  </a:lnTo>
                  <a:lnTo>
                    <a:pt x="20281" y="32768"/>
                  </a:lnTo>
                  <a:lnTo>
                    <a:pt x="20600" y="33101"/>
                  </a:lnTo>
                  <a:lnTo>
                    <a:pt x="20459" y="32917"/>
                  </a:lnTo>
                  <a:lnTo>
                    <a:pt x="20789" y="32733"/>
                  </a:lnTo>
                  <a:lnTo>
                    <a:pt x="21083" y="32868"/>
                  </a:lnTo>
                  <a:lnTo>
                    <a:pt x="21268" y="32893"/>
                  </a:lnTo>
                  <a:lnTo>
                    <a:pt x="21371" y="32519"/>
                  </a:lnTo>
                  <a:lnTo>
                    <a:pt x="21187" y="32463"/>
                  </a:lnTo>
                  <a:lnTo>
                    <a:pt x="20978" y="32000"/>
                  </a:lnTo>
                  <a:lnTo>
                    <a:pt x="21125" y="31784"/>
                  </a:lnTo>
                  <a:lnTo>
                    <a:pt x="21390" y="31543"/>
                  </a:lnTo>
                  <a:lnTo>
                    <a:pt x="21679" y="31440"/>
                  </a:lnTo>
                  <a:lnTo>
                    <a:pt x="21914" y="31564"/>
                  </a:lnTo>
                  <a:lnTo>
                    <a:pt x="22094" y="31257"/>
                  </a:lnTo>
                  <a:lnTo>
                    <a:pt x="22303" y="31029"/>
                  </a:lnTo>
                  <a:lnTo>
                    <a:pt x="22648" y="30578"/>
                  </a:lnTo>
                  <a:lnTo>
                    <a:pt x="22822" y="30197"/>
                  </a:lnTo>
                  <a:lnTo>
                    <a:pt x="23038" y="30075"/>
                  </a:lnTo>
                  <a:lnTo>
                    <a:pt x="23259" y="29727"/>
                  </a:lnTo>
                  <a:lnTo>
                    <a:pt x="23409" y="2934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0" name="pg811">
              <a:extLst>
                <a:ext uri="{FF2B5EF4-FFF2-40B4-BE49-F238E27FC236}">
                  <a16:creationId xmlns:a16="http://schemas.microsoft.com/office/drawing/2014/main" id="{D6A1EAC2-E980-B241-AE39-17EBE650F8D8}"/>
                </a:ext>
              </a:extLst>
            </p:cNvPr>
            <p:cNvSpPr/>
            <p:nvPr/>
          </p:nvSpPr>
          <p:spPr>
            <a:xfrm>
              <a:off x="5421854" y="3217442"/>
              <a:ext cx="3627" cy="3565"/>
            </a:xfrm>
            <a:custGeom>
              <a:avLst/>
              <a:gdLst/>
              <a:ahLst/>
              <a:cxnLst/>
              <a:rect l="0" t="0" r="0" b="0"/>
              <a:pathLst>
                <a:path w="3627" h="3565">
                  <a:moveTo>
                    <a:pt x="1485" y="3170"/>
                  </a:moveTo>
                  <a:lnTo>
                    <a:pt x="1806" y="2381"/>
                  </a:lnTo>
                  <a:lnTo>
                    <a:pt x="3009" y="2382"/>
                  </a:lnTo>
                  <a:lnTo>
                    <a:pt x="3022" y="1760"/>
                  </a:lnTo>
                  <a:lnTo>
                    <a:pt x="3626" y="1811"/>
                  </a:lnTo>
                  <a:lnTo>
                    <a:pt x="3627" y="1292"/>
                  </a:lnTo>
                  <a:lnTo>
                    <a:pt x="2860" y="785"/>
                  </a:lnTo>
                  <a:lnTo>
                    <a:pt x="2185" y="0"/>
                  </a:lnTo>
                  <a:lnTo>
                    <a:pt x="1841" y="0"/>
                  </a:lnTo>
                  <a:lnTo>
                    <a:pt x="1817" y="1766"/>
                  </a:lnTo>
                  <a:lnTo>
                    <a:pt x="1" y="1801"/>
                  </a:lnTo>
                  <a:lnTo>
                    <a:pt x="0" y="2466"/>
                  </a:lnTo>
                  <a:lnTo>
                    <a:pt x="584" y="2385"/>
                  </a:lnTo>
                  <a:lnTo>
                    <a:pt x="587" y="3561"/>
                  </a:lnTo>
                  <a:lnTo>
                    <a:pt x="1802" y="3565"/>
                  </a:lnTo>
                  <a:lnTo>
                    <a:pt x="1810" y="330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1" name="pg812">
              <a:extLst>
                <a:ext uri="{FF2B5EF4-FFF2-40B4-BE49-F238E27FC236}">
                  <a16:creationId xmlns:a16="http://schemas.microsoft.com/office/drawing/2014/main" id="{E3FDD125-7A63-E944-AA50-B1BB4A945B93}"/>
                </a:ext>
              </a:extLst>
            </p:cNvPr>
            <p:cNvSpPr/>
            <p:nvPr/>
          </p:nvSpPr>
          <p:spPr>
            <a:xfrm>
              <a:off x="5426215" y="3181355"/>
              <a:ext cx="1089" cy="1209"/>
            </a:xfrm>
            <a:custGeom>
              <a:avLst/>
              <a:gdLst/>
              <a:ahLst/>
              <a:cxnLst/>
              <a:rect l="0" t="0" r="0" b="0"/>
              <a:pathLst>
                <a:path w="1089" h="1209">
                  <a:moveTo>
                    <a:pt x="306" y="137"/>
                  </a:moveTo>
                  <a:lnTo>
                    <a:pt x="79" y="0"/>
                  </a:lnTo>
                  <a:lnTo>
                    <a:pt x="0" y="349"/>
                  </a:lnTo>
                  <a:lnTo>
                    <a:pt x="117" y="774"/>
                  </a:lnTo>
                  <a:lnTo>
                    <a:pt x="178" y="632"/>
                  </a:lnTo>
                  <a:lnTo>
                    <a:pt x="320" y="572"/>
                  </a:lnTo>
                  <a:lnTo>
                    <a:pt x="643" y="613"/>
                  </a:lnTo>
                  <a:lnTo>
                    <a:pt x="791" y="810"/>
                  </a:lnTo>
                  <a:lnTo>
                    <a:pt x="1033" y="1209"/>
                  </a:lnTo>
                  <a:lnTo>
                    <a:pt x="1089" y="554"/>
                  </a:lnTo>
                  <a:lnTo>
                    <a:pt x="354" y="38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2" name="pg813">
              <a:extLst>
                <a:ext uri="{FF2B5EF4-FFF2-40B4-BE49-F238E27FC236}">
                  <a16:creationId xmlns:a16="http://schemas.microsoft.com/office/drawing/2014/main" id="{B0104BD0-B904-4742-8CB9-BA5B716608BC}"/>
                </a:ext>
              </a:extLst>
            </p:cNvPr>
            <p:cNvSpPr/>
            <p:nvPr/>
          </p:nvSpPr>
          <p:spPr>
            <a:xfrm>
              <a:off x="5428009" y="3182735"/>
              <a:ext cx="964" cy="1347"/>
            </a:xfrm>
            <a:custGeom>
              <a:avLst/>
              <a:gdLst/>
              <a:ahLst/>
              <a:cxnLst/>
              <a:rect l="0" t="0" r="0" b="0"/>
              <a:pathLst>
                <a:path w="964" h="1347">
                  <a:moveTo>
                    <a:pt x="0" y="1347"/>
                  </a:moveTo>
                  <a:lnTo>
                    <a:pt x="313" y="1299"/>
                  </a:lnTo>
                  <a:lnTo>
                    <a:pt x="722" y="952"/>
                  </a:lnTo>
                  <a:lnTo>
                    <a:pt x="964" y="256"/>
                  </a:lnTo>
                  <a:lnTo>
                    <a:pt x="793" y="85"/>
                  </a:lnTo>
                  <a:lnTo>
                    <a:pt x="540" y="0"/>
                  </a:lnTo>
                  <a:lnTo>
                    <a:pt x="555" y="494"/>
                  </a:lnTo>
                  <a:lnTo>
                    <a:pt x="347" y="97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3" name="pg814">
              <a:extLst>
                <a:ext uri="{FF2B5EF4-FFF2-40B4-BE49-F238E27FC236}">
                  <a16:creationId xmlns:a16="http://schemas.microsoft.com/office/drawing/2014/main" id="{D192A0EC-C2AE-6A4E-A37E-434AB4821F51}"/>
                </a:ext>
              </a:extLst>
            </p:cNvPr>
            <p:cNvSpPr/>
            <p:nvPr/>
          </p:nvSpPr>
          <p:spPr>
            <a:xfrm>
              <a:off x="5380785" y="3308047"/>
              <a:ext cx="1013" cy="4108"/>
            </a:xfrm>
            <a:custGeom>
              <a:avLst/>
              <a:gdLst/>
              <a:ahLst/>
              <a:cxnLst/>
              <a:rect l="0" t="0" r="0" b="0"/>
              <a:pathLst>
                <a:path w="1013" h="4108">
                  <a:moveTo>
                    <a:pt x="80" y="0"/>
                  </a:moveTo>
                  <a:lnTo>
                    <a:pt x="166" y="193"/>
                  </a:lnTo>
                  <a:lnTo>
                    <a:pt x="1009" y="1272"/>
                  </a:lnTo>
                  <a:lnTo>
                    <a:pt x="1013" y="2124"/>
                  </a:lnTo>
                  <a:lnTo>
                    <a:pt x="654" y="2120"/>
                  </a:lnTo>
                  <a:lnTo>
                    <a:pt x="606" y="4093"/>
                  </a:lnTo>
                  <a:lnTo>
                    <a:pt x="0" y="4108"/>
                  </a:lnTo>
                  <a:lnTo>
                    <a:pt x="55" y="1109"/>
                  </a:lnTo>
                  <a:lnTo>
                    <a:pt x="69" y="49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4" name="pg815">
              <a:extLst>
                <a:ext uri="{FF2B5EF4-FFF2-40B4-BE49-F238E27FC236}">
                  <a16:creationId xmlns:a16="http://schemas.microsoft.com/office/drawing/2014/main" id="{4660D3F1-AFDF-0D48-B280-50F43A17988A}"/>
                </a:ext>
              </a:extLst>
            </p:cNvPr>
            <p:cNvSpPr/>
            <p:nvPr/>
          </p:nvSpPr>
          <p:spPr>
            <a:xfrm>
              <a:off x="5263084" y="3162301"/>
              <a:ext cx="36784" cy="32212"/>
            </a:xfrm>
            <a:custGeom>
              <a:avLst/>
              <a:gdLst/>
              <a:ahLst/>
              <a:cxnLst/>
              <a:rect l="0" t="0" r="0" b="0"/>
              <a:pathLst>
                <a:path w="36784" h="32212">
                  <a:moveTo>
                    <a:pt x="77" y="23314"/>
                  </a:moveTo>
                  <a:lnTo>
                    <a:pt x="854" y="22460"/>
                  </a:lnTo>
                  <a:lnTo>
                    <a:pt x="1217" y="22062"/>
                  </a:lnTo>
                  <a:lnTo>
                    <a:pt x="2382" y="20467"/>
                  </a:lnTo>
                  <a:lnTo>
                    <a:pt x="2848" y="19638"/>
                  </a:lnTo>
                  <a:lnTo>
                    <a:pt x="3479" y="17961"/>
                  </a:lnTo>
                  <a:lnTo>
                    <a:pt x="3573" y="17702"/>
                  </a:lnTo>
                  <a:lnTo>
                    <a:pt x="3884" y="16450"/>
                  </a:lnTo>
                  <a:lnTo>
                    <a:pt x="4648" y="15230"/>
                  </a:lnTo>
                  <a:lnTo>
                    <a:pt x="7224" y="11245"/>
                  </a:lnTo>
                  <a:lnTo>
                    <a:pt x="8195" y="10334"/>
                  </a:lnTo>
                  <a:lnTo>
                    <a:pt x="9115" y="10025"/>
                  </a:lnTo>
                  <a:lnTo>
                    <a:pt x="10552" y="10074"/>
                  </a:lnTo>
                  <a:lnTo>
                    <a:pt x="13846" y="10888"/>
                  </a:lnTo>
                  <a:lnTo>
                    <a:pt x="15123" y="11164"/>
                  </a:lnTo>
                  <a:lnTo>
                    <a:pt x="17013" y="11098"/>
                  </a:lnTo>
                  <a:lnTo>
                    <a:pt x="18567" y="10041"/>
                  </a:lnTo>
                  <a:lnTo>
                    <a:pt x="19460" y="8821"/>
                  </a:lnTo>
                  <a:lnTo>
                    <a:pt x="19740" y="8276"/>
                  </a:lnTo>
                  <a:lnTo>
                    <a:pt x="20587" y="6560"/>
                  </a:lnTo>
                  <a:lnTo>
                    <a:pt x="20864" y="5442"/>
                  </a:lnTo>
                  <a:lnTo>
                    <a:pt x="20897" y="5308"/>
                  </a:lnTo>
                  <a:lnTo>
                    <a:pt x="20884" y="4007"/>
                  </a:lnTo>
                  <a:lnTo>
                    <a:pt x="21053" y="3226"/>
                  </a:lnTo>
                  <a:lnTo>
                    <a:pt x="21321" y="2268"/>
                  </a:lnTo>
                  <a:lnTo>
                    <a:pt x="21637" y="1488"/>
                  </a:lnTo>
                  <a:lnTo>
                    <a:pt x="21831" y="1198"/>
                  </a:lnTo>
                  <a:lnTo>
                    <a:pt x="22493" y="570"/>
                  </a:lnTo>
                  <a:lnTo>
                    <a:pt x="23317" y="121"/>
                  </a:lnTo>
                  <a:lnTo>
                    <a:pt x="23755" y="14"/>
                  </a:lnTo>
                  <a:lnTo>
                    <a:pt x="24330" y="0"/>
                  </a:lnTo>
                  <a:lnTo>
                    <a:pt x="25263" y="142"/>
                  </a:lnTo>
                  <a:lnTo>
                    <a:pt x="26671" y="606"/>
                  </a:lnTo>
                  <a:lnTo>
                    <a:pt x="27216" y="916"/>
                  </a:lnTo>
                  <a:lnTo>
                    <a:pt x="27724" y="1357"/>
                  </a:lnTo>
                  <a:lnTo>
                    <a:pt x="28531" y="2156"/>
                  </a:lnTo>
                  <a:lnTo>
                    <a:pt x="29524" y="3071"/>
                  </a:lnTo>
                  <a:lnTo>
                    <a:pt x="30069" y="3954"/>
                  </a:lnTo>
                  <a:lnTo>
                    <a:pt x="30310" y="4527"/>
                  </a:lnTo>
                  <a:lnTo>
                    <a:pt x="31553" y="5910"/>
                  </a:lnTo>
                  <a:lnTo>
                    <a:pt x="34661" y="7845"/>
                  </a:lnTo>
                  <a:lnTo>
                    <a:pt x="34505" y="8089"/>
                  </a:lnTo>
                  <a:lnTo>
                    <a:pt x="36784" y="9749"/>
                  </a:lnTo>
                  <a:lnTo>
                    <a:pt x="35619" y="10269"/>
                  </a:lnTo>
                  <a:lnTo>
                    <a:pt x="35813" y="11001"/>
                  </a:lnTo>
                  <a:lnTo>
                    <a:pt x="35943" y="11196"/>
                  </a:lnTo>
                  <a:lnTo>
                    <a:pt x="35528" y="12497"/>
                  </a:lnTo>
                  <a:lnTo>
                    <a:pt x="35632" y="12660"/>
                  </a:lnTo>
                  <a:lnTo>
                    <a:pt x="35761" y="14401"/>
                  </a:lnTo>
                  <a:lnTo>
                    <a:pt x="34894" y="17247"/>
                  </a:lnTo>
                  <a:lnTo>
                    <a:pt x="34247" y="17459"/>
                  </a:lnTo>
                  <a:lnTo>
                    <a:pt x="34130" y="17133"/>
                  </a:lnTo>
                  <a:lnTo>
                    <a:pt x="34013" y="17003"/>
                  </a:lnTo>
                  <a:lnTo>
                    <a:pt x="33858" y="17052"/>
                  </a:lnTo>
                  <a:lnTo>
                    <a:pt x="33250" y="17426"/>
                  </a:lnTo>
                  <a:lnTo>
                    <a:pt x="32848" y="17963"/>
                  </a:lnTo>
                  <a:lnTo>
                    <a:pt x="32240" y="18369"/>
                  </a:lnTo>
                  <a:lnTo>
                    <a:pt x="30867" y="18369"/>
                  </a:lnTo>
                  <a:lnTo>
                    <a:pt x="30647" y="18857"/>
                  </a:lnTo>
                  <a:lnTo>
                    <a:pt x="30284" y="19264"/>
                  </a:lnTo>
                  <a:lnTo>
                    <a:pt x="29780" y="19557"/>
                  </a:lnTo>
                  <a:lnTo>
                    <a:pt x="29064" y="19540"/>
                  </a:lnTo>
                  <a:lnTo>
                    <a:pt x="25351" y="19248"/>
                  </a:lnTo>
                  <a:lnTo>
                    <a:pt x="25699" y="19744"/>
                  </a:lnTo>
                  <a:lnTo>
                    <a:pt x="24885" y="20207"/>
                  </a:lnTo>
                  <a:lnTo>
                    <a:pt x="24484" y="20094"/>
                  </a:lnTo>
                  <a:lnTo>
                    <a:pt x="24380" y="19606"/>
                  </a:lnTo>
                  <a:lnTo>
                    <a:pt x="23720" y="19557"/>
                  </a:lnTo>
                  <a:lnTo>
                    <a:pt x="23306" y="19915"/>
                  </a:lnTo>
                  <a:lnTo>
                    <a:pt x="23254" y="20126"/>
                  </a:lnTo>
                  <a:lnTo>
                    <a:pt x="23207" y="20565"/>
                  </a:lnTo>
                  <a:lnTo>
                    <a:pt x="21694" y="20562"/>
                  </a:lnTo>
                  <a:lnTo>
                    <a:pt x="21027" y="20045"/>
                  </a:lnTo>
                  <a:lnTo>
                    <a:pt x="20729" y="19166"/>
                  </a:lnTo>
                  <a:lnTo>
                    <a:pt x="19939" y="19101"/>
                  </a:lnTo>
                  <a:lnTo>
                    <a:pt x="19784" y="19898"/>
                  </a:lnTo>
                  <a:lnTo>
                    <a:pt x="20056" y="19947"/>
                  </a:lnTo>
                  <a:lnTo>
                    <a:pt x="19835" y="21623"/>
                  </a:lnTo>
                  <a:lnTo>
                    <a:pt x="16767" y="21509"/>
                  </a:lnTo>
                  <a:lnTo>
                    <a:pt x="16534" y="21671"/>
                  </a:lnTo>
                  <a:lnTo>
                    <a:pt x="16210" y="21850"/>
                  </a:lnTo>
                  <a:lnTo>
                    <a:pt x="15511" y="22745"/>
                  </a:lnTo>
                  <a:lnTo>
                    <a:pt x="15368" y="23916"/>
                  </a:lnTo>
                  <a:lnTo>
                    <a:pt x="16001" y="23998"/>
                  </a:lnTo>
                  <a:lnTo>
                    <a:pt x="16456" y="23965"/>
                  </a:lnTo>
                  <a:lnTo>
                    <a:pt x="16806" y="23835"/>
                  </a:lnTo>
                  <a:lnTo>
                    <a:pt x="17272" y="24144"/>
                  </a:lnTo>
                  <a:lnTo>
                    <a:pt x="17388" y="24762"/>
                  </a:lnTo>
                  <a:lnTo>
                    <a:pt x="17052" y="26974"/>
                  </a:lnTo>
                  <a:lnTo>
                    <a:pt x="17259" y="27006"/>
                  </a:lnTo>
                  <a:lnTo>
                    <a:pt x="17131" y="28169"/>
                  </a:lnTo>
                  <a:lnTo>
                    <a:pt x="16767" y="28812"/>
                  </a:lnTo>
                  <a:lnTo>
                    <a:pt x="16327" y="29251"/>
                  </a:lnTo>
                  <a:lnTo>
                    <a:pt x="14876" y="29105"/>
                  </a:lnTo>
                  <a:lnTo>
                    <a:pt x="14848" y="29387"/>
                  </a:lnTo>
                  <a:lnTo>
                    <a:pt x="13997" y="29355"/>
                  </a:lnTo>
                  <a:lnTo>
                    <a:pt x="14061" y="28877"/>
                  </a:lnTo>
                  <a:lnTo>
                    <a:pt x="14876" y="28975"/>
                  </a:lnTo>
                  <a:lnTo>
                    <a:pt x="14902" y="28682"/>
                  </a:lnTo>
                  <a:lnTo>
                    <a:pt x="13413" y="28373"/>
                  </a:lnTo>
                  <a:lnTo>
                    <a:pt x="13219" y="28389"/>
                  </a:lnTo>
                  <a:lnTo>
                    <a:pt x="13051" y="29023"/>
                  </a:lnTo>
                  <a:lnTo>
                    <a:pt x="12339" y="29365"/>
                  </a:lnTo>
                  <a:lnTo>
                    <a:pt x="12300" y="30845"/>
                  </a:lnTo>
                  <a:lnTo>
                    <a:pt x="12352" y="31740"/>
                  </a:lnTo>
                  <a:lnTo>
                    <a:pt x="12326" y="32212"/>
                  </a:lnTo>
                  <a:lnTo>
                    <a:pt x="11834" y="31805"/>
                  </a:lnTo>
                  <a:lnTo>
                    <a:pt x="11316" y="31203"/>
                  </a:lnTo>
                  <a:lnTo>
                    <a:pt x="10876" y="30325"/>
                  </a:lnTo>
                  <a:lnTo>
                    <a:pt x="10643" y="29999"/>
                  </a:lnTo>
                  <a:lnTo>
                    <a:pt x="8998" y="30064"/>
                  </a:lnTo>
                  <a:lnTo>
                    <a:pt x="8597" y="29739"/>
                  </a:lnTo>
                  <a:lnTo>
                    <a:pt x="7652" y="30780"/>
                  </a:lnTo>
                  <a:lnTo>
                    <a:pt x="7406" y="30552"/>
                  </a:lnTo>
                  <a:lnTo>
                    <a:pt x="7043" y="30504"/>
                  </a:lnTo>
                  <a:lnTo>
                    <a:pt x="6875" y="31415"/>
                  </a:lnTo>
                  <a:lnTo>
                    <a:pt x="6473" y="31528"/>
                  </a:lnTo>
                  <a:lnTo>
                    <a:pt x="6512" y="31089"/>
                  </a:lnTo>
                  <a:lnTo>
                    <a:pt x="6007" y="30650"/>
                  </a:lnTo>
                  <a:lnTo>
                    <a:pt x="5114" y="30569"/>
                  </a:lnTo>
                  <a:lnTo>
                    <a:pt x="4078" y="30308"/>
                  </a:lnTo>
                  <a:lnTo>
                    <a:pt x="3987" y="30178"/>
                  </a:lnTo>
                  <a:lnTo>
                    <a:pt x="3159" y="27738"/>
                  </a:lnTo>
                  <a:lnTo>
                    <a:pt x="2913" y="27429"/>
                  </a:lnTo>
                  <a:lnTo>
                    <a:pt x="2524" y="27104"/>
                  </a:lnTo>
                  <a:lnTo>
                    <a:pt x="2162" y="26340"/>
                  </a:lnTo>
                  <a:lnTo>
                    <a:pt x="3456" y="25786"/>
                  </a:lnTo>
                  <a:lnTo>
                    <a:pt x="3068" y="24778"/>
                  </a:lnTo>
                  <a:lnTo>
                    <a:pt x="2198" y="24870"/>
                  </a:lnTo>
                  <a:lnTo>
                    <a:pt x="1230" y="23103"/>
                  </a:lnTo>
                  <a:lnTo>
                    <a:pt x="569" y="23737"/>
                  </a:lnTo>
                  <a:lnTo>
                    <a:pt x="0" y="2401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5" name="pg816">
              <a:extLst>
                <a:ext uri="{FF2B5EF4-FFF2-40B4-BE49-F238E27FC236}">
                  <a16:creationId xmlns:a16="http://schemas.microsoft.com/office/drawing/2014/main" id="{1D30AA44-0727-B747-80C0-97426A48B9E0}"/>
                </a:ext>
              </a:extLst>
            </p:cNvPr>
            <p:cNvSpPr/>
            <p:nvPr/>
          </p:nvSpPr>
          <p:spPr>
            <a:xfrm>
              <a:off x="5258669" y="3170147"/>
              <a:ext cx="54419" cy="74416"/>
            </a:xfrm>
            <a:custGeom>
              <a:avLst/>
              <a:gdLst/>
              <a:ahLst/>
              <a:cxnLst/>
              <a:rect l="0" t="0" r="0" b="0"/>
              <a:pathLst>
                <a:path w="54419" h="74416">
                  <a:moveTo>
                    <a:pt x="4493" y="15468"/>
                  </a:moveTo>
                  <a:lnTo>
                    <a:pt x="4415" y="16168"/>
                  </a:lnTo>
                  <a:lnTo>
                    <a:pt x="4985" y="15891"/>
                  </a:lnTo>
                  <a:lnTo>
                    <a:pt x="5645" y="15257"/>
                  </a:lnTo>
                  <a:lnTo>
                    <a:pt x="6614" y="17024"/>
                  </a:lnTo>
                  <a:lnTo>
                    <a:pt x="7535" y="17046"/>
                  </a:lnTo>
                  <a:lnTo>
                    <a:pt x="7872" y="17941"/>
                  </a:lnTo>
                  <a:lnTo>
                    <a:pt x="6577" y="18494"/>
                  </a:lnTo>
                  <a:lnTo>
                    <a:pt x="6940" y="19258"/>
                  </a:lnTo>
                  <a:lnTo>
                    <a:pt x="7328" y="19583"/>
                  </a:lnTo>
                  <a:lnTo>
                    <a:pt x="7574" y="19892"/>
                  </a:lnTo>
                  <a:lnTo>
                    <a:pt x="8403" y="22332"/>
                  </a:lnTo>
                  <a:lnTo>
                    <a:pt x="8493" y="22462"/>
                  </a:lnTo>
                  <a:lnTo>
                    <a:pt x="9529" y="22723"/>
                  </a:lnTo>
                  <a:lnTo>
                    <a:pt x="10423" y="22804"/>
                  </a:lnTo>
                  <a:lnTo>
                    <a:pt x="10928" y="23243"/>
                  </a:lnTo>
                  <a:lnTo>
                    <a:pt x="10889" y="23682"/>
                  </a:lnTo>
                  <a:lnTo>
                    <a:pt x="11290" y="23569"/>
                  </a:lnTo>
                  <a:lnTo>
                    <a:pt x="11458" y="22658"/>
                  </a:lnTo>
                  <a:lnTo>
                    <a:pt x="11821" y="22707"/>
                  </a:lnTo>
                  <a:lnTo>
                    <a:pt x="12067" y="22934"/>
                  </a:lnTo>
                  <a:lnTo>
                    <a:pt x="13012" y="21893"/>
                  </a:lnTo>
                  <a:lnTo>
                    <a:pt x="13413" y="22219"/>
                  </a:lnTo>
                  <a:lnTo>
                    <a:pt x="15058" y="22153"/>
                  </a:lnTo>
                  <a:lnTo>
                    <a:pt x="15291" y="22479"/>
                  </a:lnTo>
                  <a:lnTo>
                    <a:pt x="15731" y="23357"/>
                  </a:lnTo>
                  <a:lnTo>
                    <a:pt x="16249" y="23959"/>
                  </a:lnTo>
                  <a:lnTo>
                    <a:pt x="16741" y="24366"/>
                  </a:lnTo>
                  <a:lnTo>
                    <a:pt x="16767" y="23894"/>
                  </a:lnTo>
                  <a:lnTo>
                    <a:pt x="16715" y="22999"/>
                  </a:lnTo>
                  <a:lnTo>
                    <a:pt x="16754" y="21519"/>
                  </a:lnTo>
                  <a:lnTo>
                    <a:pt x="17583" y="21064"/>
                  </a:lnTo>
                  <a:lnTo>
                    <a:pt x="17635" y="20543"/>
                  </a:lnTo>
                  <a:lnTo>
                    <a:pt x="17829" y="20527"/>
                  </a:lnTo>
                  <a:lnTo>
                    <a:pt x="19318" y="20836"/>
                  </a:lnTo>
                  <a:lnTo>
                    <a:pt x="19292" y="21129"/>
                  </a:lnTo>
                  <a:lnTo>
                    <a:pt x="18476" y="21031"/>
                  </a:lnTo>
                  <a:lnTo>
                    <a:pt x="18412" y="21509"/>
                  </a:lnTo>
                  <a:lnTo>
                    <a:pt x="19263" y="21541"/>
                  </a:lnTo>
                  <a:lnTo>
                    <a:pt x="19292" y="21259"/>
                  </a:lnTo>
                  <a:lnTo>
                    <a:pt x="20742" y="21405"/>
                  </a:lnTo>
                  <a:lnTo>
                    <a:pt x="21182" y="20966"/>
                  </a:lnTo>
                  <a:lnTo>
                    <a:pt x="21546" y="20323"/>
                  </a:lnTo>
                  <a:lnTo>
                    <a:pt x="21674" y="19161"/>
                  </a:lnTo>
                  <a:lnTo>
                    <a:pt x="21467" y="19128"/>
                  </a:lnTo>
                  <a:lnTo>
                    <a:pt x="21804" y="16916"/>
                  </a:lnTo>
                  <a:lnTo>
                    <a:pt x="21687" y="16298"/>
                  </a:lnTo>
                  <a:lnTo>
                    <a:pt x="21221" y="15989"/>
                  </a:lnTo>
                  <a:lnTo>
                    <a:pt x="20872" y="16119"/>
                  </a:lnTo>
                  <a:lnTo>
                    <a:pt x="20416" y="16152"/>
                  </a:lnTo>
                  <a:lnTo>
                    <a:pt x="19784" y="16070"/>
                  </a:lnTo>
                  <a:lnTo>
                    <a:pt x="19926" y="14899"/>
                  </a:lnTo>
                  <a:lnTo>
                    <a:pt x="20626" y="14004"/>
                  </a:lnTo>
                  <a:lnTo>
                    <a:pt x="20949" y="13825"/>
                  </a:lnTo>
                  <a:lnTo>
                    <a:pt x="21182" y="13663"/>
                  </a:lnTo>
                  <a:lnTo>
                    <a:pt x="24251" y="13777"/>
                  </a:lnTo>
                  <a:lnTo>
                    <a:pt x="24471" y="12101"/>
                  </a:lnTo>
                  <a:lnTo>
                    <a:pt x="24199" y="12052"/>
                  </a:lnTo>
                  <a:lnTo>
                    <a:pt x="24355" y="11255"/>
                  </a:lnTo>
                  <a:lnTo>
                    <a:pt x="25144" y="11320"/>
                  </a:lnTo>
                  <a:lnTo>
                    <a:pt x="25442" y="12199"/>
                  </a:lnTo>
                  <a:lnTo>
                    <a:pt x="26110" y="12716"/>
                  </a:lnTo>
                  <a:lnTo>
                    <a:pt x="27623" y="12719"/>
                  </a:lnTo>
                  <a:lnTo>
                    <a:pt x="27669" y="12280"/>
                  </a:lnTo>
                  <a:lnTo>
                    <a:pt x="27721" y="12069"/>
                  </a:lnTo>
                  <a:lnTo>
                    <a:pt x="28135" y="11711"/>
                  </a:lnTo>
                  <a:lnTo>
                    <a:pt x="28796" y="11760"/>
                  </a:lnTo>
                  <a:lnTo>
                    <a:pt x="28899" y="12248"/>
                  </a:lnTo>
                  <a:lnTo>
                    <a:pt x="29301" y="12361"/>
                  </a:lnTo>
                  <a:lnTo>
                    <a:pt x="30115" y="11898"/>
                  </a:lnTo>
                  <a:lnTo>
                    <a:pt x="29767" y="11402"/>
                  </a:lnTo>
                  <a:lnTo>
                    <a:pt x="33479" y="11695"/>
                  </a:lnTo>
                  <a:lnTo>
                    <a:pt x="34195" y="11711"/>
                  </a:lnTo>
                  <a:lnTo>
                    <a:pt x="34700" y="11418"/>
                  </a:lnTo>
                  <a:lnTo>
                    <a:pt x="35062" y="11011"/>
                  </a:lnTo>
                  <a:lnTo>
                    <a:pt x="35282" y="10523"/>
                  </a:lnTo>
                  <a:lnTo>
                    <a:pt x="36655" y="10523"/>
                  </a:lnTo>
                  <a:lnTo>
                    <a:pt x="37264" y="10117"/>
                  </a:lnTo>
                  <a:lnTo>
                    <a:pt x="37613" y="9466"/>
                  </a:lnTo>
                  <a:lnTo>
                    <a:pt x="38273" y="9206"/>
                  </a:lnTo>
                  <a:lnTo>
                    <a:pt x="38429" y="9157"/>
                  </a:lnTo>
                  <a:lnTo>
                    <a:pt x="38545" y="9287"/>
                  </a:lnTo>
                  <a:lnTo>
                    <a:pt x="38662" y="9613"/>
                  </a:lnTo>
                  <a:lnTo>
                    <a:pt x="39309" y="9401"/>
                  </a:lnTo>
                  <a:lnTo>
                    <a:pt x="40177" y="6555"/>
                  </a:lnTo>
                  <a:lnTo>
                    <a:pt x="40047" y="4814"/>
                  </a:lnTo>
                  <a:lnTo>
                    <a:pt x="39944" y="4652"/>
                  </a:lnTo>
                  <a:lnTo>
                    <a:pt x="40358" y="3350"/>
                  </a:lnTo>
                  <a:lnTo>
                    <a:pt x="40228" y="3155"/>
                  </a:lnTo>
                  <a:lnTo>
                    <a:pt x="40034" y="2423"/>
                  </a:lnTo>
                  <a:lnTo>
                    <a:pt x="41200" y="1903"/>
                  </a:lnTo>
                  <a:lnTo>
                    <a:pt x="38921" y="243"/>
                  </a:lnTo>
                  <a:lnTo>
                    <a:pt x="39076" y="0"/>
                  </a:lnTo>
                  <a:lnTo>
                    <a:pt x="43686" y="3139"/>
                  </a:lnTo>
                  <a:lnTo>
                    <a:pt x="45809" y="4066"/>
                  </a:lnTo>
                  <a:lnTo>
                    <a:pt x="49137" y="2261"/>
                  </a:lnTo>
                  <a:lnTo>
                    <a:pt x="50716" y="2147"/>
                  </a:lnTo>
                  <a:lnTo>
                    <a:pt x="51325" y="2196"/>
                  </a:lnTo>
                  <a:lnTo>
                    <a:pt x="53358" y="3594"/>
                  </a:lnTo>
                  <a:lnTo>
                    <a:pt x="54419" y="6051"/>
                  </a:lnTo>
                  <a:lnTo>
                    <a:pt x="53720" y="7303"/>
                  </a:lnTo>
                  <a:lnTo>
                    <a:pt x="50665" y="9743"/>
                  </a:lnTo>
                  <a:lnTo>
                    <a:pt x="48114" y="11434"/>
                  </a:lnTo>
                  <a:lnTo>
                    <a:pt x="47479" y="12427"/>
                  </a:lnTo>
                  <a:lnTo>
                    <a:pt x="46987" y="13451"/>
                  </a:lnTo>
                  <a:lnTo>
                    <a:pt x="46832" y="14395"/>
                  </a:lnTo>
                  <a:lnTo>
                    <a:pt x="45913" y="15631"/>
                  </a:lnTo>
                  <a:lnTo>
                    <a:pt x="44890" y="16266"/>
                  </a:lnTo>
                  <a:lnTo>
                    <a:pt x="43090" y="18022"/>
                  </a:lnTo>
                  <a:lnTo>
                    <a:pt x="42481" y="19014"/>
                  </a:lnTo>
                  <a:lnTo>
                    <a:pt x="42287" y="19779"/>
                  </a:lnTo>
                  <a:lnTo>
                    <a:pt x="42223" y="20332"/>
                  </a:lnTo>
                  <a:lnTo>
                    <a:pt x="42210" y="21340"/>
                  </a:lnTo>
                  <a:lnTo>
                    <a:pt x="42572" y="22804"/>
                  </a:lnTo>
                  <a:lnTo>
                    <a:pt x="43478" y="24317"/>
                  </a:lnTo>
                  <a:lnTo>
                    <a:pt x="44385" y="25277"/>
                  </a:lnTo>
                  <a:lnTo>
                    <a:pt x="45524" y="27359"/>
                  </a:lnTo>
                  <a:lnTo>
                    <a:pt x="46016" y="28888"/>
                  </a:lnTo>
                  <a:lnTo>
                    <a:pt x="46210" y="29831"/>
                  </a:lnTo>
                  <a:lnTo>
                    <a:pt x="46388" y="30931"/>
                  </a:lnTo>
                  <a:lnTo>
                    <a:pt x="46410" y="31073"/>
                  </a:lnTo>
                  <a:lnTo>
                    <a:pt x="46577" y="32108"/>
                  </a:lnTo>
                  <a:lnTo>
                    <a:pt x="46648" y="32678"/>
                  </a:lnTo>
                  <a:lnTo>
                    <a:pt x="46612" y="34028"/>
                  </a:lnTo>
                  <a:lnTo>
                    <a:pt x="46508" y="34776"/>
                  </a:lnTo>
                  <a:lnTo>
                    <a:pt x="45770" y="37639"/>
                  </a:lnTo>
                  <a:lnTo>
                    <a:pt x="44825" y="39688"/>
                  </a:lnTo>
                  <a:lnTo>
                    <a:pt x="44281" y="40420"/>
                  </a:lnTo>
                  <a:lnTo>
                    <a:pt x="43439" y="41364"/>
                  </a:lnTo>
                  <a:lnTo>
                    <a:pt x="42455" y="42128"/>
                  </a:lnTo>
                  <a:lnTo>
                    <a:pt x="41601" y="42974"/>
                  </a:lnTo>
                  <a:lnTo>
                    <a:pt x="40902" y="43348"/>
                  </a:lnTo>
                  <a:lnTo>
                    <a:pt x="40589" y="43639"/>
                  </a:lnTo>
                  <a:lnTo>
                    <a:pt x="38128" y="47430"/>
                  </a:lnTo>
                  <a:lnTo>
                    <a:pt x="37432" y="48504"/>
                  </a:lnTo>
                  <a:lnTo>
                    <a:pt x="35955" y="51172"/>
                  </a:lnTo>
                  <a:lnTo>
                    <a:pt x="35502" y="52441"/>
                  </a:lnTo>
                  <a:lnTo>
                    <a:pt x="34855" y="54783"/>
                  </a:lnTo>
                  <a:lnTo>
                    <a:pt x="34531" y="56426"/>
                  </a:lnTo>
                  <a:lnTo>
                    <a:pt x="34065" y="58020"/>
                  </a:lnTo>
                  <a:lnTo>
                    <a:pt x="33936" y="59109"/>
                  </a:lnTo>
                  <a:lnTo>
                    <a:pt x="33508" y="60264"/>
                  </a:lnTo>
                  <a:lnTo>
                    <a:pt x="32887" y="63745"/>
                  </a:lnTo>
                  <a:lnTo>
                    <a:pt x="32731" y="64982"/>
                  </a:lnTo>
                  <a:lnTo>
                    <a:pt x="32265" y="65795"/>
                  </a:lnTo>
                  <a:lnTo>
                    <a:pt x="31424" y="67698"/>
                  </a:lnTo>
                  <a:lnTo>
                    <a:pt x="27928" y="71764"/>
                  </a:lnTo>
                  <a:lnTo>
                    <a:pt x="27125" y="72350"/>
                  </a:lnTo>
                  <a:lnTo>
                    <a:pt x="25234" y="74416"/>
                  </a:lnTo>
                  <a:lnTo>
                    <a:pt x="25002" y="73098"/>
                  </a:lnTo>
                  <a:lnTo>
                    <a:pt x="25002" y="72480"/>
                  </a:lnTo>
                  <a:lnTo>
                    <a:pt x="24510" y="70837"/>
                  </a:lnTo>
                  <a:lnTo>
                    <a:pt x="24768" y="69292"/>
                  </a:lnTo>
                  <a:lnTo>
                    <a:pt x="24717" y="68885"/>
                  </a:lnTo>
                  <a:lnTo>
                    <a:pt x="24743" y="66169"/>
                  </a:lnTo>
                  <a:lnTo>
                    <a:pt x="25351" y="65600"/>
                  </a:lnTo>
                  <a:lnTo>
                    <a:pt x="26154" y="64250"/>
                  </a:lnTo>
                  <a:lnTo>
                    <a:pt x="26128" y="63745"/>
                  </a:lnTo>
                  <a:lnTo>
                    <a:pt x="26076" y="63257"/>
                  </a:lnTo>
                  <a:lnTo>
                    <a:pt x="25752" y="63078"/>
                  </a:lnTo>
                  <a:lnTo>
                    <a:pt x="24225" y="62574"/>
                  </a:lnTo>
                  <a:lnTo>
                    <a:pt x="23318" y="62623"/>
                  </a:lnTo>
                  <a:lnTo>
                    <a:pt x="22865" y="62802"/>
                  </a:lnTo>
                  <a:lnTo>
                    <a:pt x="20068" y="63566"/>
                  </a:lnTo>
                  <a:lnTo>
                    <a:pt x="18942" y="63745"/>
                  </a:lnTo>
                  <a:lnTo>
                    <a:pt x="18799" y="63648"/>
                  </a:lnTo>
                  <a:lnTo>
                    <a:pt x="18968" y="62981"/>
                  </a:lnTo>
                  <a:lnTo>
                    <a:pt x="18916" y="62737"/>
                  </a:lnTo>
                  <a:lnTo>
                    <a:pt x="18618" y="62590"/>
                  </a:lnTo>
                  <a:lnTo>
                    <a:pt x="18346" y="62574"/>
                  </a:lnTo>
                  <a:lnTo>
                    <a:pt x="17582" y="63257"/>
                  </a:lnTo>
                  <a:lnTo>
                    <a:pt x="16547" y="63387"/>
                  </a:lnTo>
                  <a:lnTo>
                    <a:pt x="15977" y="62753"/>
                  </a:lnTo>
                  <a:lnTo>
                    <a:pt x="15834" y="61810"/>
                  </a:lnTo>
                  <a:lnTo>
                    <a:pt x="15109" y="59825"/>
                  </a:lnTo>
                  <a:lnTo>
                    <a:pt x="15045" y="59386"/>
                  </a:lnTo>
                  <a:lnTo>
                    <a:pt x="14954" y="58491"/>
                  </a:lnTo>
                  <a:lnTo>
                    <a:pt x="15278" y="58394"/>
                  </a:lnTo>
                  <a:lnTo>
                    <a:pt x="16080" y="58833"/>
                  </a:lnTo>
                  <a:lnTo>
                    <a:pt x="16301" y="58687"/>
                  </a:lnTo>
                  <a:lnTo>
                    <a:pt x="16767" y="58361"/>
                  </a:lnTo>
                  <a:lnTo>
                    <a:pt x="17142" y="57662"/>
                  </a:lnTo>
                  <a:lnTo>
                    <a:pt x="16909" y="57141"/>
                  </a:lnTo>
                  <a:lnTo>
                    <a:pt x="16883" y="56377"/>
                  </a:lnTo>
                  <a:lnTo>
                    <a:pt x="17116" y="56003"/>
                  </a:lnTo>
                  <a:lnTo>
                    <a:pt x="17181" y="55596"/>
                  </a:lnTo>
                  <a:lnTo>
                    <a:pt x="17092" y="55281"/>
                  </a:lnTo>
                  <a:lnTo>
                    <a:pt x="16887" y="55088"/>
                  </a:lnTo>
                  <a:lnTo>
                    <a:pt x="15229" y="54826"/>
                  </a:lnTo>
                  <a:lnTo>
                    <a:pt x="13245" y="53254"/>
                  </a:lnTo>
                  <a:lnTo>
                    <a:pt x="13491" y="48732"/>
                  </a:lnTo>
                  <a:lnTo>
                    <a:pt x="12303" y="46120"/>
                  </a:lnTo>
                  <a:lnTo>
                    <a:pt x="11730" y="46284"/>
                  </a:lnTo>
                  <a:lnTo>
                    <a:pt x="10850" y="46812"/>
                  </a:lnTo>
                  <a:lnTo>
                    <a:pt x="10254" y="46926"/>
                  </a:lnTo>
                  <a:lnTo>
                    <a:pt x="9736" y="47121"/>
                  </a:lnTo>
                  <a:lnTo>
                    <a:pt x="9684" y="46731"/>
                  </a:lnTo>
                  <a:lnTo>
                    <a:pt x="9490" y="46633"/>
                  </a:lnTo>
                  <a:lnTo>
                    <a:pt x="8959" y="46829"/>
                  </a:lnTo>
                  <a:lnTo>
                    <a:pt x="8687" y="46276"/>
                  </a:lnTo>
                  <a:lnTo>
                    <a:pt x="8428" y="46113"/>
                  </a:lnTo>
                  <a:lnTo>
                    <a:pt x="7600" y="46129"/>
                  </a:lnTo>
                  <a:lnTo>
                    <a:pt x="7198" y="46617"/>
                  </a:lnTo>
                  <a:lnTo>
                    <a:pt x="6525" y="46796"/>
                  </a:lnTo>
                  <a:lnTo>
                    <a:pt x="7755" y="45950"/>
                  </a:lnTo>
                  <a:lnTo>
                    <a:pt x="8401" y="45293"/>
                  </a:lnTo>
                  <a:lnTo>
                    <a:pt x="8597" y="44616"/>
                  </a:lnTo>
                  <a:lnTo>
                    <a:pt x="7936" y="44860"/>
                  </a:lnTo>
                  <a:lnTo>
                    <a:pt x="8584" y="43624"/>
                  </a:lnTo>
                  <a:lnTo>
                    <a:pt x="9283" y="43624"/>
                  </a:lnTo>
                  <a:lnTo>
                    <a:pt x="10526" y="43136"/>
                  </a:lnTo>
                  <a:lnTo>
                    <a:pt x="10772" y="42909"/>
                  </a:lnTo>
                  <a:lnTo>
                    <a:pt x="10914" y="42632"/>
                  </a:lnTo>
                  <a:lnTo>
                    <a:pt x="10125" y="42551"/>
                  </a:lnTo>
                  <a:lnTo>
                    <a:pt x="9399" y="42974"/>
                  </a:lnTo>
                  <a:lnTo>
                    <a:pt x="9089" y="41851"/>
                  </a:lnTo>
                  <a:lnTo>
                    <a:pt x="9336" y="41208"/>
                  </a:lnTo>
                  <a:lnTo>
                    <a:pt x="9553" y="41006"/>
                  </a:lnTo>
                  <a:lnTo>
                    <a:pt x="9529" y="40469"/>
                  </a:lnTo>
                  <a:lnTo>
                    <a:pt x="9115" y="40062"/>
                  </a:lnTo>
                  <a:lnTo>
                    <a:pt x="7509" y="40192"/>
                  </a:lnTo>
                  <a:lnTo>
                    <a:pt x="7522" y="39737"/>
                  </a:lnTo>
                  <a:lnTo>
                    <a:pt x="7250" y="39151"/>
                  </a:lnTo>
                  <a:lnTo>
                    <a:pt x="6771" y="38663"/>
                  </a:lnTo>
                  <a:lnTo>
                    <a:pt x="6808" y="37812"/>
                  </a:lnTo>
                  <a:lnTo>
                    <a:pt x="6681" y="36679"/>
                  </a:lnTo>
                  <a:lnTo>
                    <a:pt x="6939" y="36191"/>
                  </a:lnTo>
                  <a:lnTo>
                    <a:pt x="7237" y="36158"/>
                  </a:lnTo>
                  <a:lnTo>
                    <a:pt x="7095" y="35101"/>
                  </a:lnTo>
                  <a:lnTo>
                    <a:pt x="6473" y="35101"/>
                  </a:lnTo>
                  <a:lnTo>
                    <a:pt x="6473" y="34808"/>
                  </a:lnTo>
                  <a:lnTo>
                    <a:pt x="6797" y="34711"/>
                  </a:lnTo>
                  <a:lnTo>
                    <a:pt x="6499" y="34255"/>
                  </a:lnTo>
                  <a:lnTo>
                    <a:pt x="6862" y="33849"/>
                  </a:lnTo>
                  <a:lnTo>
                    <a:pt x="7124" y="33660"/>
                  </a:lnTo>
                  <a:lnTo>
                    <a:pt x="7354" y="33653"/>
                  </a:lnTo>
                  <a:lnTo>
                    <a:pt x="7354" y="33377"/>
                  </a:lnTo>
                  <a:lnTo>
                    <a:pt x="7017" y="33247"/>
                  </a:lnTo>
                  <a:lnTo>
                    <a:pt x="5554" y="33214"/>
                  </a:lnTo>
                  <a:lnTo>
                    <a:pt x="3521" y="32677"/>
                  </a:lnTo>
                  <a:lnTo>
                    <a:pt x="3301" y="32856"/>
                  </a:lnTo>
                  <a:lnTo>
                    <a:pt x="3159" y="32238"/>
                  </a:lnTo>
                  <a:lnTo>
                    <a:pt x="3262" y="31864"/>
                  </a:lnTo>
                  <a:lnTo>
                    <a:pt x="3508" y="31490"/>
                  </a:lnTo>
                  <a:lnTo>
                    <a:pt x="4220" y="31311"/>
                  </a:lnTo>
                  <a:lnTo>
                    <a:pt x="4700" y="31472"/>
                  </a:lnTo>
                  <a:lnTo>
                    <a:pt x="5038" y="30529"/>
                  </a:lnTo>
                  <a:lnTo>
                    <a:pt x="4087" y="30249"/>
                  </a:lnTo>
                  <a:lnTo>
                    <a:pt x="4725" y="28399"/>
                  </a:lnTo>
                  <a:lnTo>
                    <a:pt x="5023" y="26529"/>
                  </a:lnTo>
                  <a:lnTo>
                    <a:pt x="5943" y="26252"/>
                  </a:lnTo>
                  <a:lnTo>
                    <a:pt x="6448" y="26187"/>
                  </a:lnTo>
                  <a:lnTo>
                    <a:pt x="6370" y="25992"/>
                  </a:lnTo>
                  <a:lnTo>
                    <a:pt x="5955" y="25683"/>
                  </a:lnTo>
                  <a:lnTo>
                    <a:pt x="5528" y="24626"/>
                  </a:lnTo>
                  <a:lnTo>
                    <a:pt x="5153" y="24479"/>
                  </a:lnTo>
                  <a:lnTo>
                    <a:pt x="3949" y="24853"/>
                  </a:lnTo>
                  <a:lnTo>
                    <a:pt x="3314" y="24056"/>
                  </a:lnTo>
                  <a:lnTo>
                    <a:pt x="2654" y="24008"/>
                  </a:lnTo>
                  <a:lnTo>
                    <a:pt x="2006" y="24349"/>
                  </a:lnTo>
                  <a:lnTo>
                    <a:pt x="1916" y="25325"/>
                  </a:lnTo>
                  <a:lnTo>
                    <a:pt x="621" y="25211"/>
                  </a:lnTo>
                  <a:lnTo>
                    <a:pt x="194" y="25293"/>
                  </a:lnTo>
                  <a:lnTo>
                    <a:pt x="0" y="25228"/>
                  </a:lnTo>
                  <a:lnTo>
                    <a:pt x="945" y="23699"/>
                  </a:lnTo>
                  <a:lnTo>
                    <a:pt x="958" y="21828"/>
                  </a:lnTo>
                  <a:lnTo>
                    <a:pt x="543" y="18900"/>
                  </a:lnTo>
                  <a:lnTo>
                    <a:pt x="1178" y="17827"/>
                  </a:lnTo>
                  <a:lnTo>
                    <a:pt x="2926" y="16704"/>
                  </a:lnTo>
                  <a:lnTo>
                    <a:pt x="3962" y="1582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6" name="pg817">
              <a:extLst>
                <a:ext uri="{FF2B5EF4-FFF2-40B4-BE49-F238E27FC236}">
                  <a16:creationId xmlns:a16="http://schemas.microsoft.com/office/drawing/2014/main" id="{2BC6C0A3-2980-E145-97D4-D0D1CAC98DC5}"/>
                </a:ext>
              </a:extLst>
            </p:cNvPr>
            <p:cNvSpPr/>
            <p:nvPr/>
          </p:nvSpPr>
          <p:spPr>
            <a:xfrm>
              <a:off x="5093258" y="3053103"/>
              <a:ext cx="220943" cy="167275"/>
            </a:xfrm>
            <a:custGeom>
              <a:avLst/>
              <a:gdLst/>
              <a:ahLst/>
              <a:cxnLst/>
              <a:rect l="0" t="0" r="0" b="0"/>
              <a:pathLst>
                <a:path w="220943" h="167275">
                  <a:moveTo>
                    <a:pt x="84030" y="8"/>
                  </a:moveTo>
                  <a:lnTo>
                    <a:pt x="84149" y="207"/>
                  </a:lnTo>
                  <a:lnTo>
                    <a:pt x="84409" y="641"/>
                  </a:lnTo>
                  <a:lnTo>
                    <a:pt x="85060" y="1539"/>
                  </a:lnTo>
                  <a:lnTo>
                    <a:pt x="85219" y="1732"/>
                  </a:lnTo>
                  <a:lnTo>
                    <a:pt x="85705" y="2320"/>
                  </a:lnTo>
                  <a:lnTo>
                    <a:pt x="86398" y="2718"/>
                  </a:lnTo>
                  <a:lnTo>
                    <a:pt x="89199" y="3299"/>
                  </a:lnTo>
                  <a:lnTo>
                    <a:pt x="90796" y="3483"/>
                  </a:lnTo>
                  <a:lnTo>
                    <a:pt x="92608" y="3874"/>
                  </a:lnTo>
                  <a:lnTo>
                    <a:pt x="93571" y="5406"/>
                  </a:lnTo>
                  <a:lnTo>
                    <a:pt x="94423" y="7380"/>
                  </a:lnTo>
                  <a:lnTo>
                    <a:pt x="95267" y="8911"/>
                  </a:lnTo>
                  <a:lnTo>
                    <a:pt x="95845" y="9705"/>
                  </a:lnTo>
                  <a:lnTo>
                    <a:pt x="97270" y="11039"/>
                  </a:lnTo>
                  <a:lnTo>
                    <a:pt x="97428" y="13205"/>
                  </a:lnTo>
                  <a:lnTo>
                    <a:pt x="97514" y="14377"/>
                  </a:lnTo>
                  <a:lnTo>
                    <a:pt x="97827" y="15071"/>
                  </a:lnTo>
                  <a:lnTo>
                    <a:pt x="97900" y="15233"/>
                  </a:lnTo>
                  <a:lnTo>
                    <a:pt x="98035" y="15413"/>
                  </a:lnTo>
                  <a:lnTo>
                    <a:pt x="98585" y="16142"/>
                  </a:lnTo>
                  <a:lnTo>
                    <a:pt x="98726" y="16329"/>
                  </a:lnTo>
                  <a:lnTo>
                    <a:pt x="99078" y="16739"/>
                  </a:lnTo>
                  <a:lnTo>
                    <a:pt x="100640" y="18555"/>
                  </a:lnTo>
                  <a:lnTo>
                    <a:pt x="102078" y="19755"/>
                  </a:lnTo>
                  <a:lnTo>
                    <a:pt x="102539" y="20140"/>
                  </a:lnTo>
                  <a:lnTo>
                    <a:pt x="103296" y="20632"/>
                  </a:lnTo>
                  <a:lnTo>
                    <a:pt x="104048" y="21121"/>
                  </a:lnTo>
                  <a:lnTo>
                    <a:pt x="105117" y="21944"/>
                  </a:lnTo>
                  <a:lnTo>
                    <a:pt x="106472" y="22720"/>
                  </a:lnTo>
                  <a:lnTo>
                    <a:pt x="107794" y="23105"/>
                  </a:lnTo>
                  <a:lnTo>
                    <a:pt x="108493" y="23459"/>
                  </a:lnTo>
                  <a:lnTo>
                    <a:pt x="109161" y="24133"/>
                  </a:lnTo>
                  <a:lnTo>
                    <a:pt x="109806" y="24490"/>
                  </a:lnTo>
                  <a:lnTo>
                    <a:pt x="111103" y="24970"/>
                  </a:lnTo>
                  <a:lnTo>
                    <a:pt x="112289" y="25213"/>
                  </a:lnTo>
                  <a:lnTo>
                    <a:pt x="113134" y="25709"/>
                  </a:lnTo>
                  <a:lnTo>
                    <a:pt x="113265" y="25786"/>
                  </a:lnTo>
                  <a:lnTo>
                    <a:pt x="113698" y="26303"/>
                  </a:lnTo>
                  <a:lnTo>
                    <a:pt x="113813" y="26599"/>
                  </a:lnTo>
                  <a:lnTo>
                    <a:pt x="113917" y="26868"/>
                  </a:lnTo>
                  <a:lnTo>
                    <a:pt x="114140" y="27714"/>
                  </a:lnTo>
                  <a:lnTo>
                    <a:pt x="114821" y="28460"/>
                  </a:lnTo>
                  <a:lnTo>
                    <a:pt x="115358" y="28851"/>
                  </a:lnTo>
                  <a:lnTo>
                    <a:pt x="115827" y="29087"/>
                  </a:lnTo>
                  <a:lnTo>
                    <a:pt x="116645" y="29369"/>
                  </a:lnTo>
                  <a:lnTo>
                    <a:pt x="117507" y="29555"/>
                  </a:lnTo>
                  <a:lnTo>
                    <a:pt x="117913" y="29784"/>
                  </a:lnTo>
                  <a:lnTo>
                    <a:pt x="118167" y="30088"/>
                  </a:lnTo>
                  <a:lnTo>
                    <a:pt x="118199" y="30441"/>
                  </a:lnTo>
                  <a:lnTo>
                    <a:pt x="118531" y="30931"/>
                  </a:lnTo>
                  <a:lnTo>
                    <a:pt x="119349" y="31746"/>
                  </a:lnTo>
                  <a:lnTo>
                    <a:pt x="120730" y="32545"/>
                  </a:lnTo>
                  <a:lnTo>
                    <a:pt x="122674" y="33671"/>
                  </a:lnTo>
                  <a:lnTo>
                    <a:pt x="123837" y="34344"/>
                  </a:lnTo>
                  <a:lnTo>
                    <a:pt x="125340" y="35336"/>
                  </a:lnTo>
                  <a:lnTo>
                    <a:pt x="126298" y="36122"/>
                  </a:lnTo>
                  <a:lnTo>
                    <a:pt x="128732" y="38851"/>
                  </a:lnTo>
                  <a:lnTo>
                    <a:pt x="129309" y="39366"/>
                  </a:lnTo>
                  <a:lnTo>
                    <a:pt x="131575" y="40571"/>
                  </a:lnTo>
                  <a:lnTo>
                    <a:pt x="132337" y="41155"/>
                  </a:lnTo>
                  <a:lnTo>
                    <a:pt x="132566" y="41568"/>
                  </a:lnTo>
                  <a:lnTo>
                    <a:pt x="132698" y="42227"/>
                  </a:lnTo>
                  <a:lnTo>
                    <a:pt x="133589" y="43161"/>
                  </a:lnTo>
                  <a:lnTo>
                    <a:pt x="134640" y="43869"/>
                  </a:lnTo>
                  <a:lnTo>
                    <a:pt x="134871" y="44238"/>
                  </a:lnTo>
                  <a:lnTo>
                    <a:pt x="135679" y="45949"/>
                  </a:lnTo>
                  <a:lnTo>
                    <a:pt x="137757" y="48323"/>
                  </a:lnTo>
                  <a:lnTo>
                    <a:pt x="138109" y="48535"/>
                  </a:lnTo>
                  <a:lnTo>
                    <a:pt x="139377" y="48898"/>
                  </a:lnTo>
                  <a:lnTo>
                    <a:pt x="140039" y="49353"/>
                  </a:lnTo>
                  <a:lnTo>
                    <a:pt x="140559" y="49874"/>
                  </a:lnTo>
                  <a:lnTo>
                    <a:pt x="140944" y="50642"/>
                  </a:lnTo>
                  <a:lnTo>
                    <a:pt x="141642" y="53642"/>
                  </a:lnTo>
                  <a:lnTo>
                    <a:pt x="141694" y="54057"/>
                  </a:lnTo>
                  <a:lnTo>
                    <a:pt x="141611" y="55044"/>
                  </a:lnTo>
                  <a:lnTo>
                    <a:pt x="142222" y="56703"/>
                  </a:lnTo>
                  <a:lnTo>
                    <a:pt x="142289" y="57272"/>
                  </a:lnTo>
                  <a:lnTo>
                    <a:pt x="142279" y="57872"/>
                  </a:lnTo>
                  <a:lnTo>
                    <a:pt x="142181" y="58512"/>
                  </a:lnTo>
                  <a:lnTo>
                    <a:pt x="142184" y="59386"/>
                  </a:lnTo>
                  <a:lnTo>
                    <a:pt x="142577" y="61356"/>
                  </a:lnTo>
                  <a:lnTo>
                    <a:pt x="143081" y="62810"/>
                  </a:lnTo>
                  <a:lnTo>
                    <a:pt x="143149" y="63370"/>
                  </a:lnTo>
                  <a:lnTo>
                    <a:pt x="143254" y="66267"/>
                  </a:lnTo>
                  <a:lnTo>
                    <a:pt x="143357" y="66712"/>
                  </a:lnTo>
                  <a:lnTo>
                    <a:pt x="143415" y="66959"/>
                  </a:lnTo>
                  <a:lnTo>
                    <a:pt x="143517" y="67320"/>
                  </a:lnTo>
                  <a:lnTo>
                    <a:pt x="143564" y="67487"/>
                  </a:lnTo>
                  <a:lnTo>
                    <a:pt x="143769" y="68213"/>
                  </a:lnTo>
                  <a:lnTo>
                    <a:pt x="144059" y="68929"/>
                  </a:lnTo>
                  <a:lnTo>
                    <a:pt x="144378" y="69467"/>
                  </a:lnTo>
                  <a:lnTo>
                    <a:pt x="145092" y="70404"/>
                  </a:lnTo>
                  <a:lnTo>
                    <a:pt x="146244" y="72339"/>
                  </a:lnTo>
                  <a:lnTo>
                    <a:pt x="146442" y="73025"/>
                  </a:lnTo>
                  <a:lnTo>
                    <a:pt x="146879" y="75245"/>
                  </a:lnTo>
                  <a:lnTo>
                    <a:pt x="146769" y="76848"/>
                  </a:lnTo>
                  <a:lnTo>
                    <a:pt x="146672" y="77127"/>
                  </a:lnTo>
                  <a:lnTo>
                    <a:pt x="144383" y="79821"/>
                  </a:lnTo>
                  <a:lnTo>
                    <a:pt x="144284" y="80045"/>
                  </a:lnTo>
                  <a:lnTo>
                    <a:pt x="144161" y="80832"/>
                  </a:lnTo>
                  <a:lnTo>
                    <a:pt x="142814" y="82216"/>
                  </a:lnTo>
                  <a:lnTo>
                    <a:pt x="142679" y="82459"/>
                  </a:lnTo>
                  <a:lnTo>
                    <a:pt x="142673" y="82718"/>
                  </a:lnTo>
                  <a:lnTo>
                    <a:pt x="142938" y="83886"/>
                  </a:lnTo>
                  <a:lnTo>
                    <a:pt x="143417" y="84623"/>
                  </a:lnTo>
                  <a:lnTo>
                    <a:pt x="144361" y="86769"/>
                  </a:lnTo>
                  <a:lnTo>
                    <a:pt x="145421" y="88788"/>
                  </a:lnTo>
                  <a:lnTo>
                    <a:pt x="145733" y="89518"/>
                  </a:lnTo>
                  <a:lnTo>
                    <a:pt x="145886" y="90303"/>
                  </a:lnTo>
                  <a:lnTo>
                    <a:pt x="146028" y="90624"/>
                  </a:lnTo>
                  <a:lnTo>
                    <a:pt x="146550" y="91490"/>
                  </a:lnTo>
                  <a:lnTo>
                    <a:pt x="146759" y="91696"/>
                  </a:lnTo>
                  <a:lnTo>
                    <a:pt x="147261" y="92823"/>
                  </a:lnTo>
                  <a:lnTo>
                    <a:pt x="147494" y="94085"/>
                  </a:lnTo>
                  <a:lnTo>
                    <a:pt x="147491" y="97059"/>
                  </a:lnTo>
                  <a:lnTo>
                    <a:pt x="147552" y="97656"/>
                  </a:lnTo>
                  <a:lnTo>
                    <a:pt x="148083" y="99257"/>
                  </a:lnTo>
                  <a:lnTo>
                    <a:pt x="148422" y="99927"/>
                  </a:lnTo>
                  <a:lnTo>
                    <a:pt x="148896" y="102204"/>
                  </a:lnTo>
                  <a:lnTo>
                    <a:pt x="149180" y="103202"/>
                  </a:lnTo>
                  <a:lnTo>
                    <a:pt x="149435" y="103699"/>
                  </a:lnTo>
                  <a:lnTo>
                    <a:pt x="149972" y="104467"/>
                  </a:lnTo>
                  <a:lnTo>
                    <a:pt x="150502" y="105138"/>
                  </a:lnTo>
                  <a:lnTo>
                    <a:pt x="151172" y="105795"/>
                  </a:lnTo>
                  <a:lnTo>
                    <a:pt x="152217" y="106418"/>
                  </a:lnTo>
                  <a:lnTo>
                    <a:pt x="152738" y="107123"/>
                  </a:lnTo>
                  <a:lnTo>
                    <a:pt x="153697" y="109127"/>
                  </a:lnTo>
                  <a:lnTo>
                    <a:pt x="154133" y="109609"/>
                  </a:lnTo>
                  <a:lnTo>
                    <a:pt x="157987" y="111822"/>
                  </a:lnTo>
                  <a:lnTo>
                    <a:pt x="159223" y="112603"/>
                  </a:lnTo>
                  <a:lnTo>
                    <a:pt x="159608" y="112811"/>
                  </a:lnTo>
                  <a:lnTo>
                    <a:pt x="160399" y="112914"/>
                  </a:lnTo>
                  <a:lnTo>
                    <a:pt x="161715" y="112831"/>
                  </a:lnTo>
                  <a:lnTo>
                    <a:pt x="163122" y="112516"/>
                  </a:lnTo>
                  <a:lnTo>
                    <a:pt x="164393" y="111992"/>
                  </a:lnTo>
                  <a:lnTo>
                    <a:pt x="164632" y="111822"/>
                  </a:lnTo>
                  <a:lnTo>
                    <a:pt x="166304" y="109866"/>
                  </a:lnTo>
                  <a:lnTo>
                    <a:pt x="167967" y="108132"/>
                  </a:lnTo>
                  <a:lnTo>
                    <a:pt x="168315" y="107863"/>
                  </a:lnTo>
                  <a:lnTo>
                    <a:pt x="169368" y="107314"/>
                  </a:lnTo>
                  <a:lnTo>
                    <a:pt x="170317" y="106071"/>
                  </a:lnTo>
                  <a:lnTo>
                    <a:pt x="172019" y="103537"/>
                  </a:lnTo>
                  <a:lnTo>
                    <a:pt x="172569" y="102117"/>
                  </a:lnTo>
                  <a:lnTo>
                    <a:pt x="172501" y="101442"/>
                  </a:lnTo>
                  <a:lnTo>
                    <a:pt x="172475" y="101186"/>
                  </a:lnTo>
                  <a:lnTo>
                    <a:pt x="172520" y="100813"/>
                  </a:lnTo>
                  <a:lnTo>
                    <a:pt x="172644" y="100471"/>
                  </a:lnTo>
                  <a:lnTo>
                    <a:pt x="173942" y="98193"/>
                  </a:lnTo>
                  <a:lnTo>
                    <a:pt x="174504" y="97710"/>
                  </a:lnTo>
                  <a:lnTo>
                    <a:pt x="175199" y="97301"/>
                  </a:lnTo>
                  <a:lnTo>
                    <a:pt x="176704" y="96741"/>
                  </a:lnTo>
                  <a:lnTo>
                    <a:pt x="178091" y="96806"/>
                  </a:lnTo>
                  <a:lnTo>
                    <a:pt x="178911" y="97105"/>
                  </a:lnTo>
                  <a:lnTo>
                    <a:pt x="180079" y="97388"/>
                  </a:lnTo>
                  <a:lnTo>
                    <a:pt x="181583" y="97462"/>
                  </a:lnTo>
                  <a:lnTo>
                    <a:pt x="182324" y="97570"/>
                  </a:lnTo>
                  <a:lnTo>
                    <a:pt x="182456" y="97589"/>
                  </a:lnTo>
                  <a:lnTo>
                    <a:pt x="183822" y="97998"/>
                  </a:lnTo>
                  <a:lnTo>
                    <a:pt x="185465" y="98744"/>
                  </a:lnTo>
                  <a:lnTo>
                    <a:pt x="190214" y="101129"/>
                  </a:lnTo>
                  <a:lnTo>
                    <a:pt x="191886" y="102316"/>
                  </a:lnTo>
                  <a:lnTo>
                    <a:pt x="193097" y="102912"/>
                  </a:lnTo>
                  <a:lnTo>
                    <a:pt x="193952" y="103224"/>
                  </a:lnTo>
                  <a:lnTo>
                    <a:pt x="195003" y="103840"/>
                  </a:lnTo>
                  <a:lnTo>
                    <a:pt x="195436" y="103937"/>
                  </a:lnTo>
                  <a:lnTo>
                    <a:pt x="196394" y="103958"/>
                  </a:lnTo>
                  <a:lnTo>
                    <a:pt x="198336" y="103852"/>
                  </a:lnTo>
                  <a:lnTo>
                    <a:pt x="199360" y="103947"/>
                  </a:lnTo>
                  <a:lnTo>
                    <a:pt x="200128" y="104095"/>
                  </a:lnTo>
                  <a:lnTo>
                    <a:pt x="201045" y="104455"/>
                  </a:lnTo>
                  <a:lnTo>
                    <a:pt x="201796" y="104386"/>
                  </a:lnTo>
                  <a:lnTo>
                    <a:pt x="202179" y="104431"/>
                  </a:lnTo>
                  <a:lnTo>
                    <a:pt x="202669" y="104617"/>
                  </a:lnTo>
                  <a:lnTo>
                    <a:pt x="203775" y="105352"/>
                  </a:lnTo>
                  <a:lnTo>
                    <a:pt x="205373" y="106072"/>
                  </a:lnTo>
                  <a:lnTo>
                    <a:pt x="205581" y="106197"/>
                  </a:lnTo>
                  <a:lnTo>
                    <a:pt x="205965" y="106426"/>
                  </a:lnTo>
                  <a:lnTo>
                    <a:pt x="206192" y="106562"/>
                  </a:lnTo>
                  <a:lnTo>
                    <a:pt x="206852" y="107166"/>
                  </a:lnTo>
                  <a:lnTo>
                    <a:pt x="207214" y="107497"/>
                  </a:lnTo>
                  <a:lnTo>
                    <a:pt x="207425" y="107690"/>
                  </a:lnTo>
                  <a:lnTo>
                    <a:pt x="208720" y="109000"/>
                  </a:lnTo>
                  <a:lnTo>
                    <a:pt x="209484" y="109773"/>
                  </a:lnTo>
                  <a:lnTo>
                    <a:pt x="209795" y="109919"/>
                  </a:lnTo>
                  <a:lnTo>
                    <a:pt x="210430" y="110001"/>
                  </a:lnTo>
                  <a:lnTo>
                    <a:pt x="210870" y="110196"/>
                  </a:lnTo>
                  <a:lnTo>
                    <a:pt x="212486" y="111057"/>
                  </a:lnTo>
                  <a:lnTo>
                    <a:pt x="213156" y="111415"/>
                  </a:lnTo>
                  <a:lnTo>
                    <a:pt x="213646" y="111705"/>
                  </a:lnTo>
                  <a:lnTo>
                    <a:pt x="214910" y="112686"/>
                  </a:lnTo>
                  <a:lnTo>
                    <a:pt x="215453" y="113107"/>
                  </a:lnTo>
                  <a:lnTo>
                    <a:pt x="217947" y="114571"/>
                  </a:lnTo>
                  <a:lnTo>
                    <a:pt x="220397" y="116010"/>
                  </a:lnTo>
                  <a:lnTo>
                    <a:pt x="220799" y="116751"/>
                  </a:lnTo>
                  <a:lnTo>
                    <a:pt x="220904" y="116946"/>
                  </a:lnTo>
                  <a:lnTo>
                    <a:pt x="220943" y="117938"/>
                  </a:lnTo>
                  <a:lnTo>
                    <a:pt x="220218" y="121582"/>
                  </a:lnTo>
                  <a:lnTo>
                    <a:pt x="219830" y="123095"/>
                  </a:lnTo>
                  <a:lnTo>
                    <a:pt x="218768" y="120639"/>
                  </a:lnTo>
                  <a:lnTo>
                    <a:pt x="216735" y="119240"/>
                  </a:lnTo>
                  <a:lnTo>
                    <a:pt x="216127" y="119191"/>
                  </a:lnTo>
                  <a:lnTo>
                    <a:pt x="214547" y="119305"/>
                  </a:lnTo>
                  <a:lnTo>
                    <a:pt x="211219" y="121110"/>
                  </a:lnTo>
                  <a:lnTo>
                    <a:pt x="209096" y="120183"/>
                  </a:lnTo>
                  <a:lnTo>
                    <a:pt x="204487" y="117044"/>
                  </a:lnTo>
                  <a:lnTo>
                    <a:pt x="201379" y="115108"/>
                  </a:lnTo>
                  <a:lnTo>
                    <a:pt x="200136" y="113725"/>
                  </a:lnTo>
                  <a:lnTo>
                    <a:pt x="199895" y="113153"/>
                  </a:lnTo>
                  <a:lnTo>
                    <a:pt x="199350" y="112269"/>
                  </a:lnTo>
                  <a:lnTo>
                    <a:pt x="198356" y="111354"/>
                  </a:lnTo>
                  <a:lnTo>
                    <a:pt x="197550" y="110555"/>
                  </a:lnTo>
                  <a:lnTo>
                    <a:pt x="197042" y="110114"/>
                  </a:lnTo>
                  <a:lnTo>
                    <a:pt x="196497" y="109805"/>
                  </a:lnTo>
                  <a:lnTo>
                    <a:pt x="195088" y="109340"/>
                  </a:lnTo>
                  <a:lnTo>
                    <a:pt x="194156" y="109198"/>
                  </a:lnTo>
                  <a:lnTo>
                    <a:pt x="193581" y="109213"/>
                  </a:lnTo>
                  <a:lnTo>
                    <a:pt x="193142" y="109319"/>
                  </a:lnTo>
                  <a:lnTo>
                    <a:pt x="192319" y="109768"/>
                  </a:lnTo>
                  <a:lnTo>
                    <a:pt x="191657" y="110396"/>
                  </a:lnTo>
                  <a:lnTo>
                    <a:pt x="191463" y="110687"/>
                  </a:lnTo>
                  <a:lnTo>
                    <a:pt x="191147" y="111466"/>
                  </a:lnTo>
                  <a:lnTo>
                    <a:pt x="190878" y="112424"/>
                  </a:lnTo>
                  <a:lnTo>
                    <a:pt x="190710" y="113205"/>
                  </a:lnTo>
                  <a:lnTo>
                    <a:pt x="190723" y="114506"/>
                  </a:lnTo>
                  <a:lnTo>
                    <a:pt x="190690" y="114640"/>
                  </a:lnTo>
                  <a:lnTo>
                    <a:pt x="190412" y="115759"/>
                  </a:lnTo>
                  <a:lnTo>
                    <a:pt x="189566" y="117474"/>
                  </a:lnTo>
                  <a:lnTo>
                    <a:pt x="189286" y="118020"/>
                  </a:lnTo>
                  <a:lnTo>
                    <a:pt x="188392" y="119240"/>
                  </a:lnTo>
                  <a:lnTo>
                    <a:pt x="186839" y="120297"/>
                  </a:lnTo>
                  <a:lnTo>
                    <a:pt x="184948" y="120362"/>
                  </a:lnTo>
                  <a:lnTo>
                    <a:pt x="183671" y="120086"/>
                  </a:lnTo>
                  <a:lnTo>
                    <a:pt x="180378" y="119272"/>
                  </a:lnTo>
                  <a:lnTo>
                    <a:pt x="178941" y="119223"/>
                  </a:lnTo>
                  <a:lnTo>
                    <a:pt x="178021" y="119532"/>
                  </a:lnTo>
                  <a:lnTo>
                    <a:pt x="177050" y="120443"/>
                  </a:lnTo>
                  <a:lnTo>
                    <a:pt x="174473" y="124428"/>
                  </a:lnTo>
                  <a:lnTo>
                    <a:pt x="173710" y="125648"/>
                  </a:lnTo>
                  <a:lnTo>
                    <a:pt x="173399" y="126901"/>
                  </a:lnTo>
                  <a:lnTo>
                    <a:pt x="173304" y="127159"/>
                  </a:lnTo>
                  <a:lnTo>
                    <a:pt x="172632" y="128910"/>
                  </a:lnTo>
                  <a:lnTo>
                    <a:pt x="172117" y="129796"/>
                  </a:lnTo>
                  <a:lnTo>
                    <a:pt x="171042" y="131260"/>
                  </a:lnTo>
                  <a:lnTo>
                    <a:pt x="170680" y="131658"/>
                  </a:lnTo>
                  <a:lnTo>
                    <a:pt x="169903" y="132512"/>
                  </a:lnTo>
                  <a:lnTo>
                    <a:pt x="169372" y="132870"/>
                  </a:lnTo>
                  <a:lnTo>
                    <a:pt x="168336" y="133748"/>
                  </a:lnTo>
                  <a:lnTo>
                    <a:pt x="166588" y="134871"/>
                  </a:lnTo>
                  <a:lnTo>
                    <a:pt x="165954" y="135944"/>
                  </a:lnTo>
                  <a:lnTo>
                    <a:pt x="166368" y="138872"/>
                  </a:lnTo>
                  <a:lnTo>
                    <a:pt x="166355" y="140743"/>
                  </a:lnTo>
                  <a:lnTo>
                    <a:pt x="165410" y="142272"/>
                  </a:lnTo>
                  <a:lnTo>
                    <a:pt x="165149" y="142395"/>
                  </a:lnTo>
                  <a:lnTo>
                    <a:pt x="163248" y="143296"/>
                  </a:lnTo>
                  <a:lnTo>
                    <a:pt x="161034" y="143378"/>
                  </a:lnTo>
                  <a:lnTo>
                    <a:pt x="158017" y="143264"/>
                  </a:lnTo>
                  <a:lnTo>
                    <a:pt x="153955" y="143139"/>
                  </a:lnTo>
                  <a:lnTo>
                    <a:pt x="153770" y="143134"/>
                  </a:lnTo>
                  <a:lnTo>
                    <a:pt x="152320" y="142353"/>
                  </a:lnTo>
                  <a:lnTo>
                    <a:pt x="151892" y="142581"/>
                  </a:lnTo>
                  <a:lnTo>
                    <a:pt x="150196" y="142142"/>
                  </a:lnTo>
                  <a:lnTo>
                    <a:pt x="149264" y="142337"/>
                  </a:lnTo>
                  <a:lnTo>
                    <a:pt x="147503" y="143492"/>
                  </a:lnTo>
                  <a:lnTo>
                    <a:pt x="146985" y="145850"/>
                  </a:lnTo>
                  <a:lnTo>
                    <a:pt x="146817" y="145964"/>
                  </a:lnTo>
                  <a:lnTo>
                    <a:pt x="146297" y="146318"/>
                  </a:lnTo>
                  <a:lnTo>
                    <a:pt x="145373" y="146533"/>
                  </a:lnTo>
                  <a:lnTo>
                    <a:pt x="144552" y="146886"/>
                  </a:lnTo>
                  <a:lnTo>
                    <a:pt x="143942" y="147367"/>
                  </a:lnTo>
                  <a:lnTo>
                    <a:pt x="143833" y="147755"/>
                  </a:lnTo>
                  <a:lnTo>
                    <a:pt x="143373" y="149038"/>
                  </a:lnTo>
                  <a:lnTo>
                    <a:pt x="142894" y="149282"/>
                  </a:lnTo>
                  <a:lnTo>
                    <a:pt x="141591" y="149717"/>
                  </a:lnTo>
                  <a:lnTo>
                    <a:pt x="140252" y="150144"/>
                  </a:lnTo>
                  <a:lnTo>
                    <a:pt x="140010" y="150210"/>
                  </a:lnTo>
                  <a:lnTo>
                    <a:pt x="139763" y="150683"/>
                  </a:lnTo>
                  <a:lnTo>
                    <a:pt x="138890" y="150744"/>
                  </a:lnTo>
                  <a:lnTo>
                    <a:pt x="138765" y="150945"/>
                  </a:lnTo>
                  <a:lnTo>
                    <a:pt x="138721" y="151462"/>
                  </a:lnTo>
                  <a:lnTo>
                    <a:pt x="138336" y="151987"/>
                  </a:lnTo>
                  <a:lnTo>
                    <a:pt x="137873" y="152478"/>
                  </a:lnTo>
                  <a:lnTo>
                    <a:pt x="137664" y="153187"/>
                  </a:lnTo>
                  <a:lnTo>
                    <a:pt x="137176" y="154721"/>
                  </a:lnTo>
                  <a:lnTo>
                    <a:pt x="136237" y="156245"/>
                  </a:lnTo>
                  <a:lnTo>
                    <a:pt x="134431" y="157700"/>
                  </a:lnTo>
                  <a:lnTo>
                    <a:pt x="133159" y="158124"/>
                  </a:lnTo>
                  <a:lnTo>
                    <a:pt x="131914" y="158279"/>
                  </a:lnTo>
                  <a:lnTo>
                    <a:pt x="131077" y="158509"/>
                  </a:lnTo>
                  <a:lnTo>
                    <a:pt x="129349" y="159260"/>
                  </a:lnTo>
                  <a:lnTo>
                    <a:pt x="127707" y="160581"/>
                  </a:lnTo>
                  <a:lnTo>
                    <a:pt x="126851" y="161476"/>
                  </a:lnTo>
                  <a:lnTo>
                    <a:pt x="126061" y="162099"/>
                  </a:lnTo>
                  <a:lnTo>
                    <a:pt x="124398" y="163012"/>
                  </a:lnTo>
                  <a:lnTo>
                    <a:pt x="122004" y="164061"/>
                  </a:lnTo>
                  <a:lnTo>
                    <a:pt x="119200" y="166165"/>
                  </a:lnTo>
                  <a:lnTo>
                    <a:pt x="117915" y="166730"/>
                  </a:lnTo>
                  <a:lnTo>
                    <a:pt x="116400" y="167179"/>
                  </a:lnTo>
                  <a:lnTo>
                    <a:pt x="115526" y="167275"/>
                  </a:lnTo>
                  <a:lnTo>
                    <a:pt x="114034" y="167069"/>
                  </a:lnTo>
                  <a:lnTo>
                    <a:pt x="112283" y="166467"/>
                  </a:lnTo>
                  <a:lnTo>
                    <a:pt x="111801" y="166236"/>
                  </a:lnTo>
                  <a:lnTo>
                    <a:pt x="110197" y="165094"/>
                  </a:lnTo>
                  <a:lnTo>
                    <a:pt x="109541" y="164751"/>
                  </a:lnTo>
                  <a:lnTo>
                    <a:pt x="106980" y="164032"/>
                  </a:lnTo>
                  <a:lnTo>
                    <a:pt x="106003" y="163578"/>
                  </a:lnTo>
                  <a:lnTo>
                    <a:pt x="104894" y="162891"/>
                  </a:lnTo>
                  <a:lnTo>
                    <a:pt x="103530" y="161821"/>
                  </a:lnTo>
                  <a:lnTo>
                    <a:pt x="102821" y="160869"/>
                  </a:lnTo>
                  <a:lnTo>
                    <a:pt x="102427" y="160075"/>
                  </a:lnTo>
                  <a:lnTo>
                    <a:pt x="101801" y="158402"/>
                  </a:lnTo>
                  <a:lnTo>
                    <a:pt x="101410" y="157621"/>
                  </a:lnTo>
                  <a:lnTo>
                    <a:pt x="100776" y="156793"/>
                  </a:lnTo>
                  <a:lnTo>
                    <a:pt x="99566" y="155768"/>
                  </a:lnTo>
                  <a:lnTo>
                    <a:pt x="98358" y="155217"/>
                  </a:lnTo>
                  <a:lnTo>
                    <a:pt x="96676" y="154952"/>
                  </a:lnTo>
                  <a:lnTo>
                    <a:pt x="95584" y="155042"/>
                  </a:lnTo>
                  <a:lnTo>
                    <a:pt x="94345" y="155343"/>
                  </a:lnTo>
                  <a:lnTo>
                    <a:pt x="93151" y="155735"/>
                  </a:lnTo>
                  <a:lnTo>
                    <a:pt x="90398" y="156807"/>
                  </a:lnTo>
                  <a:lnTo>
                    <a:pt x="89392" y="156935"/>
                  </a:lnTo>
                  <a:lnTo>
                    <a:pt x="88436" y="156842"/>
                  </a:lnTo>
                  <a:lnTo>
                    <a:pt x="85846" y="155961"/>
                  </a:lnTo>
                  <a:lnTo>
                    <a:pt x="81907" y="155277"/>
                  </a:lnTo>
                  <a:lnTo>
                    <a:pt x="79321" y="154170"/>
                  </a:lnTo>
                  <a:lnTo>
                    <a:pt x="77583" y="153682"/>
                  </a:lnTo>
                  <a:lnTo>
                    <a:pt x="76634" y="153284"/>
                  </a:lnTo>
                  <a:lnTo>
                    <a:pt x="76263" y="153054"/>
                  </a:lnTo>
                  <a:lnTo>
                    <a:pt x="76018" y="151711"/>
                  </a:lnTo>
                  <a:lnTo>
                    <a:pt x="76265" y="150601"/>
                  </a:lnTo>
                  <a:lnTo>
                    <a:pt x="76200" y="149777"/>
                  </a:lnTo>
                  <a:lnTo>
                    <a:pt x="75761" y="148732"/>
                  </a:lnTo>
                  <a:lnTo>
                    <a:pt x="75430" y="148211"/>
                  </a:lnTo>
                  <a:lnTo>
                    <a:pt x="74855" y="147621"/>
                  </a:lnTo>
                  <a:lnTo>
                    <a:pt x="74347" y="147240"/>
                  </a:lnTo>
                  <a:lnTo>
                    <a:pt x="71956" y="145728"/>
                  </a:lnTo>
                  <a:lnTo>
                    <a:pt x="71073" y="144890"/>
                  </a:lnTo>
                  <a:lnTo>
                    <a:pt x="70023" y="143713"/>
                  </a:lnTo>
                  <a:lnTo>
                    <a:pt x="67903" y="142056"/>
                  </a:lnTo>
                  <a:lnTo>
                    <a:pt x="65499" y="139570"/>
                  </a:lnTo>
                  <a:lnTo>
                    <a:pt x="65853" y="139564"/>
                  </a:lnTo>
                  <a:lnTo>
                    <a:pt x="65474" y="139229"/>
                  </a:lnTo>
                  <a:lnTo>
                    <a:pt x="64453" y="138660"/>
                  </a:lnTo>
                  <a:lnTo>
                    <a:pt x="64553" y="138326"/>
                  </a:lnTo>
                  <a:lnTo>
                    <a:pt x="63583" y="138045"/>
                  </a:lnTo>
                  <a:lnTo>
                    <a:pt x="61964" y="137085"/>
                  </a:lnTo>
                  <a:lnTo>
                    <a:pt x="61695" y="136762"/>
                  </a:lnTo>
                  <a:lnTo>
                    <a:pt x="61552" y="136378"/>
                  </a:lnTo>
                  <a:lnTo>
                    <a:pt x="61593" y="136196"/>
                  </a:lnTo>
                  <a:lnTo>
                    <a:pt x="60973" y="135280"/>
                  </a:lnTo>
                  <a:lnTo>
                    <a:pt x="60806" y="134763"/>
                  </a:lnTo>
                  <a:lnTo>
                    <a:pt x="60492" y="134558"/>
                  </a:lnTo>
                  <a:lnTo>
                    <a:pt x="59550" y="134536"/>
                  </a:lnTo>
                  <a:lnTo>
                    <a:pt x="59028" y="134239"/>
                  </a:lnTo>
                  <a:lnTo>
                    <a:pt x="58494" y="133711"/>
                  </a:lnTo>
                  <a:lnTo>
                    <a:pt x="58138" y="132795"/>
                  </a:lnTo>
                  <a:lnTo>
                    <a:pt x="58020" y="132155"/>
                  </a:lnTo>
                  <a:lnTo>
                    <a:pt x="58394" y="131763"/>
                  </a:lnTo>
                  <a:lnTo>
                    <a:pt x="59052" y="131320"/>
                  </a:lnTo>
                  <a:lnTo>
                    <a:pt x="59495" y="130825"/>
                  </a:lnTo>
                  <a:lnTo>
                    <a:pt x="59616" y="130337"/>
                  </a:lnTo>
                  <a:lnTo>
                    <a:pt x="60486" y="128851"/>
                  </a:lnTo>
                  <a:lnTo>
                    <a:pt x="60955" y="128233"/>
                  </a:lnTo>
                  <a:lnTo>
                    <a:pt x="62090" y="127931"/>
                  </a:lnTo>
                  <a:lnTo>
                    <a:pt x="62684" y="128233"/>
                  </a:lnTo>
                  <a:lnTo>
                    <a:pt x="63320" y="128095"/>
                  </a:lnTo>
                  <a:lnTo>
                    <a:pt x="63801" y="127912"/>
                  </a:lnTo>
                  <a:lnTo>
                    <a:pt x="63755" y="127741"/>
                  </a:lnTo>
                  <a:lnTo>
                    <a:pt x="63869" y="127458"/>
                  </a:lnTo>
                  <a:lnTo>
                    <a:pt x="64334" y="127023"/>
                  </a:lnTo>
                  <a:lnTo>
                    <a:pt x="64755" y="126941"/>
                  </a:lnTo>
                  <a:lnTo>
                    <a:pt x="64796" y="126811"/>
                  </a:lnTo>
                  <a:lnTo>
                    <a:pt x="64698" y="126200"/>
                  </a:lnTo>
                  <a:lnTo>
                    <a:pt x="64357" y="125605"/>
                  </a:lnTo>
                  <a:lnTo>
                    <a:pt x="63763" y="125017"/>
                  </a:lnTo>
                  <a:lnTo>
                    <a:pt x="63967" y="124183"/>
                  </a:lnTo>
                  <a:lnTo>
                    <a:pt x="64365" y="123431"/>
                  </a:lnTo>
                  <a:lnTo>
                    <a:pt x="62971" y="122608"/>
                  </a:lnTo>
                  <a:lnTo>
                    <a:pt x="62339" y="122988"/>
                  </a:lnTo>
                  <a:lnTo>
                    <a:pt x="61900" y="123521"/>
                  </a:lnTo>
                  <a:lnTo>
                    <a:pt x="61684" y="123476"/>
                  </a:lnTo>
                  <a:lnTo>
                    <a:pt x="61483" y="123241"/>
                  </a:lnTo>
                  <a:lnTo>
                    <a:pt x="60979" y="123268"/>
                  </a:lnTo>
                  <a:lnTo>
                    <a:pt x="59958" y="124448"/>
                  </a:lnTo>
                  <a:lnTo>
                    <a:pt x="59840" y="124731"/>
                  </a:lnTo>
                  <a:lnTo>
                    <a:pt x="59735" y="125420"/>
                  </a:lnTo>
                  <a:lnTo>
                    <a:pt x="59587" y="125844"/>
                  </a:lnTo>
                  <a:lnTo>
                    <a:pt x="59118" y="125934"/>
                  </a:lnTo>
                  <a:lnTo>
                    <a:pt x="58425" y="125673"/>
                  </a:lnTo>
                  <a:lnTo>
                    <a:pt x="57641" y="125841"/>
                  </a:lnTo>
                  <a:lnTo>
                    <a:pt x="57441" y="126162"/>
                  </a:lnTo>
                  <a:lnTo>
                    <a:pt x="57221" y="126352"/>
                  </a:lnTo>
                  <a:lnTo>
                    <a:pt x="55735" y="127256"/>
                  </a:lnTo>
                  <a:lnTo>
                    <a:pt x="54550" y="128164"/>
                  </a:lnTo>
                  <a:lnTo>
                    <a:pt x="53778" y="128543"/>
                  </a:lnTo>
                  <a:lnTo>
                    <a:pt x="53231" y="128647"/>
                  </a:lnTo>
                  <a:lnTo>
                    <a:pt x="52173" y="127221"/>
                  </a:lnTo>
                  <a:lnTo>
                    <a:pt x="51829" y="127012"/>
                  </a:lnTo>
                  <a:lnTo>
                    <a:pt x="51606" y="127057"/>
                  </a:lnTo>
                  <a:lnTo>
                    <a:pt x="51663" y="123513"/>
                  </a:lnTo>
                  <a:lnTo>
                    <a:pt x="50641" y="123588"/>
                  </a:lnTo>
                  <a:lnTo>
                    <a:pt x="50149" y="123710"/>
                  </a:lnTo>
                  <a:lnTo>
                    <a:pt x="49993" y="123874"/>
                  </a:lnTo>
                  <a:lnTo>
                    <a:pt x="49789" y="124384"/>
                  </a:lnTo>
                  <a:lnTo>
                    <a:pt x="49050" y="124723"/>
                  </a:lnTo>
                  <a:lnTo>
                    <a:pt x="47619" y="124861"/>
                  </a:lnTo>
                  <a:lnTo>
                    <a:pt x="46714" y="125177"/>
                  </a:lnTo>
                  <a:lnTo>
                    <a:pt x="46741" y="125449"/>
                  </a:lnTo>
                  <a:lnTo>
                    <a:pt x="46222" y="125899"/>
                  </a:lnTo>
                  <a:lnTo>
                    <a:pt x="46014" y="125963"/>
                  </a:lnTo>
                  <a:lnTo>
                    <a:pt x="45658" y="125784"/>
                  </a:lnTo>
                  <a:lnTo>
                    <a:pt x="45533" y="125460"/>
                  </a:lnTo>
                  <a:lnTo>
                    <a:pt x="44905" y="124831"/>
                  </a:lnTo>
                  <a:lnTo>
                    <a:pt x="43795" y="124240"/>
                  </a:lnTo>
                  <a:lnTo>
                    <a:pt x="43693" y="123991"/>
                  </a:lnTo>
                  <a:lnTo>
                    <a:pt x="43689" y="123765"/>
                  </a:lnTo>
                  <a:lnTo>
                    <a:pt x="42652" y="123569"/>
                  </a:lnTo>
                  <a:lnTo>
                    <a:pt x="42935" y="122729"/>
                  </a:lnTo>
                  <a:lnTo>
                    <a:pt x="43117" y="122513"/>
                  </a:lnTo>
                  <a:lnTo>
                    <a:pt x="42988" y="122256"/>
                  </a:lnTo>
                  <a:lnTo>
                    <a:pt x="42571" y="121962"/>
                  </a:lnTo>
                  <a:lnTo>
                    <a:pt x="41491" y="121747"/>
                  </a:lnTo>
                  <a:lnTo>
                    <a:pt x="40531" y="121781"/>
                  </a:lnTo>
                  <a:lnTo>
                    <a:pt x="40153" y="121390"/>
                  </a:lnTo>
                  <a:lnTo>
                    <a:pt x="39695" y="121349"/>
                  </a:lnTo>
                  <a:lnTo>
                    <a:pt x="39164" y="121159"/>
                  </a:lnTo>
                  <a:lnTo>
                    <a:pt x="38123" y="120655"/>
                  </a:lnTo>
                  <a:lnTo>
                    <a:pt x="37964" y="120361"/>
                  </a:lnTo>
                  <a:lnTo>
                    <a:pt x="37695" y="120175"/>
                  </a:lnTo>
                  <a:lnTo>
                    <a:pt x="36949" y="120368"/>
                  </a:lnTo>
                  <a:lnTo>
                    <a:pt x="36278" y="120833"/>
                  </a:lnTo>
                  <a:lnTo>
                    <a:pt x="36100" y="120908"/>
                  </a:lnTo>
                  <a:lnTo>
                    <a:pt x="35559" y="120610"/>
                  </a:lnTo>
                  <a:lnTo>
                    <a:pt x="35260" y="120349"/>
                  </a:lnTo>
                  <a:lnTo>
                    <a:pt x="34726" y="119798"/>
                  </a:lnTo>
                  <a:lnTo>
                    <a:pt x="34468" y="119195"/>
                  </a:lnTo>
                  <a:lnTo>
                    <a:pt x="34245" y="118935"/>
                  </a:lnTo>
                  <a:lnTo>
                    <a:pt x="33942" y="118879"/>
                  </a:lnTo>
                  <a:lnTo>
                    <a:pt x="33408" y="119057"/>
                  </a:lnTo>
                  <a:lnTo>
                    <a:pt x="33105" y="118652"/>
                  </a:lnTo>
                  <a:lnTo>
                    <a:pt x="33086" y="118432"/>
                  </a:lnTo>
                  <a:lnTo>
                    <a:pt x="32817" y="118261"/>
                  </a:lnTo>
                  <a:lnTo>
                    <a:pt x="30638" y="118517"/>
                  </a:lnTo>
                  <a:lnTo>
                    <a:pt x="30127" y="118391"/>
                  </a:lnTo>
                  <a:lnTo>
                    <a:pt x="29740" y="118049"/>
                  </a:lnTo>
                  <a:lnTo>
                    <a:pt x="29380" y="118008"/>
                  </a:lnTo>
                  <a:lnTo>
                    <a:pt x="28630" y="117509"/>
                  </a:lnTo>
                  <a:lnTo>
                    <a:pt x="28096" y="116962"/>
                  </a:lnTo>
                  <a:lnTo>
                    <a:pt x="26262" y="116937"/>
                  </a:lnTo>
                  <a:lnTo>
                    <a:pt x="25792" y="117324"/>
                  </a:lnTo>
                  <a:lnTo>
                    <a:pt x="25213" y="117291"/>
                  </a:lnTo>
                  <a:lnTo>
                    <a:pt x="23789" y="117697"/>
                  </a:lnTo>
                  <a:lnTo>
                    <a:pt x="22356" y="118861"/>
                  </a:lnTo>
                  <a:lnTo>
                    <a:pt x="22472" y="115515"/>
                  </a:lnTo>
                  <a:lnTo>
                    <a:pt x="21838" y="115865"/>
                  </a:lnTo>
                  <a:lnTo>
                    <a:pt x="21444" y="115544"/>
                  </a:lnTo>
                  <a:lnTo>
                    <a:pt x="21229" y="115172"/>
                  </a:lnTo>
                  <a:lnTo>
                    <a:pt x="20811" y="114741"/>
                  </a:lnTo>
                  <a:lnTo>
                    <a:pt x="17710" y="116023"/>
                  </a:lnTo>
                  <a:lnTo>
                    <a:pt x="12545" y="117977"/>
                  </a:lnTo>
                  <a:lnTo>
                    <a:pt x="11498" y="118307"/>
                  </a:lnTo>
                  <a:lnTo>
                    <a:pt x="11654" y="118507"/>
                  </a:lnTo>
                  <a:lnTo>
                    <a:pt x="11658" y="118678"/>
                  </a:lnTo>
                  <a:lnTo>
                    <a:pt x="11533" y="119483"/>
                  </a:lnTo>
                  <a:lnTo>
                    <a:pt x="11257" y="119952"/>
                  </a:lnTo>
                  <a:lnTo>
                    <a:pt x="11200" y="120964"/>
                  </a:lnTo>
                  <a:lnTo>
                    <a:pt x="11389" y="121128"/>
                  </a:lnTo>
                  <a:lnTo>
                    <a:pt x="11814" y="121076"/>
                  </a:lnTo>
                  <a:lnTo>
                    <a:pt x="12696" y="121634"/>
                  </a:lnTo>
                  <a:lnTo>
                    <a:pt x="12742" y="121917"/>
                  </a:lnTo>
                  <a:lnTo>
                    <a:pt x="12515" y="122762"/>
                  </a:lnTo>
                  <a:lnTo>
                    <a:pt x="11871" y="122944"/>
                  </a:lnTo>
                  <a:lnTo>
                    <a:pt x="8887" y="122581"/>
                  </a:lnTo>
                  <a:lnTo>
                    <a:pt x="8856" y="122373"/>
                  </a:lnTo>
                  <a:lnTo>
                    <a:pt x="8412" y="122332"/>
                  </a:lnTo>
                  <a:lnTo>
                    <a:pt x="7723" y="121509"/>
                  </a:lnTo>
                  <a:lnTo>
                    <a:pt x="6598" y="120865"/>
                  </a:lnTo>
                  <a:lnTo>
                    <a:pt x="6576" y="120533"/>
                  </a:lnTo>
                  <a:lnTo>
                    <a:pt x="5528" y="117755"/>
                  </a:lnTo>
                  <a:lnTo>
                    <a:pt x="5498" y="117376"/>
                  </a:lnTo>
                  <a:lnTo>
                    <a:pt x="5282" y="117059"/>
                  </a:lnTo>
                  <a:lnTo>
                    <a:pt x="3841" y="117251"/>
                  </a:lnTo>
                  <a:lnTo>
                    <a:pt x="2777" y="117628"/>
                  </a:lnTo>
                  <a:lnTo>
                    <a:pt x="2591" y="117055"/>
                  </a:lnTo>
                  <a:lnTo>
                    <a:pt x="2334" y="116924"/>
                  </a:lnTo>
                  <a:lnTo>
                    <a:pt x="1633" y="116775"/>
                  </a:lnTo>
                  <a:lnTo>
                    <a:pt x="934" y="116985"/>
                  </a:lnTo>
                  <a:lnTo>
                    <a:pt x="845" y="116641"/>
                  </a:lnTo>
                  <a:lnTo>
                    <a:pt x="1053" y="116466"/>
                  </a:lnTo>
                  <a:lnTo>
                    <a:pt x="1546" y="116459"/>
                  </a:lnTo>
                  <a:lnTo>
                    <a:pt x="2648" y="116909"/>
                  </a:lnTo>
                  <a:lnTo>
                    <a:pt x="2834" y="116801"/>
                  </a:lnTo>
                  <a:lnTo>
                    <a:pt x="3092" y="116496"/>
                  </a:lnTo>
                  <a:lnTo>
                    <a:pt x="3031" y="116035"/>
                  </a:lnTo>
                  <a:lnTo>
                    <a:pt x="2929" y="115785"/>
                  </a:lnTo>
                  <a:lnTo>
                    <a:pt x="2630" y="115655"/>
                  </a:lnTo>
                  <a:lnTo>
                    <a:pt x="2240" y="115253"/>
                  </a:lnTo>
                  <a:lnTo>
                    <a:pt x="2175" y="113559"/>
                  </a:lnTo>
                  <a:lnTo>
                    <a:pt x="2467" y="113112"/>
                  </a:lnTo>
                  <a:lnTo>
                    <a:pt x="2505" y="112904"/>
                  </a:lnTo>
                  <a:lnTo>
                    <a:pt x="1823" y="112155"/>
                  </a:lnTo>
                  <a:lnTo>
                    <a:pt x="1652" y="111717"/>
                  </a:lnTo>
                  <a:lnTo>
                    <a:pt x="1633" y="111509"/>
                  </a:lnTo>
                  <a:lnTo>
                    <a:pt x="1641" y="111181"/>
                  </a:lnTo>
                  <a:lnTo>
                    <a:pt x="1914" y="110720"/>
                  </a:lnTo>
                  <a:lnTo>
                    <a:pt x="2016" y="110083"/>
                  </a:lnTo>
                  <a:lnTo>
                    <a:pt x="1986" y="109867"/>
                  </a:lnTo>
                  <a:lnTo>
                    <a:pt x="1535" y="109037"/>
                  </a:lnTo>
                  <a:lnTo>
                    <a:pt x="1133" y="108564"/>
                  </a:lnTo>
                  <a:lnTo>
                    <a:pt x="822" y="108512"/>
                  </a:lnTo>
                  <a:lnTo>
                    <a:pt x="170" y="108426"/>
                  </a:lnTo>
                  <a:lnTo>
                    <a:pt x="750" y="107447"/>
                  </a:lnTo>
                  <a:lnTo>
                    <a:pt x="204" y="107116"/>
                  </a:lnTo>
                  <a:lnTo>
                    <a:pt x="0" y="106878"/>
                  </a:lnTo>
                  <a:lnTo>
                    <a:pt x="276" y="106066"/>
                  </a:lnTo>
                  <a:lnTo>
                    <a:pt x="834" y="106539"/>
                  </a:lnTo>
                  <a:lnTo>
                    <a:pt x="985" y="106405"/>
                  </a:lnTo>
                  <a:lnTo>
                    <a:pt x="993" y="106115"/>
                  </a:lnTo>
                  <a:lnTo>
                    <a:pt x="1369" y="105716"/>
                  </a:lnTo>
                  <a:lnTo>
                    <a:pt x="2586" y="105832"/>
                  </a:lnTo>
                  <a:lnTo>
                    <a:pt x="3424" y="105162"/>
                  </a:lnTo>
                  <a:lnTo>
                    <a:pt x="3842" y="104447"/>
                  </a:lnTo>
                  <a:lnTo>
                    <a:pt x="3880" y="104224"/>
                  </a:lnTo>
                  <a:lnTo>
                    <a:pt x="3296" y="103479"/>
                  </a:lnTo>
                  <a:lnTo>
                    <a:pt x="2617" y="102850"/>
                  </a:lnTo>
                  <a:lnTo>
                    <a:pt x="1509" y="102489"/>
                  </a:lnTo>
                  <a:lnTo>
                    <a:pt x="1365" y="102187"/>
                  </a:lnTo>
                  <a:lnTo>
                    <a:pt x="1468" y="101897"/>
                  </a:lnTo>
                  <a:lnTo>
                    <a:pt x="1502" y="100605"/>
                  </a:lnTo>
                  <a:lnTo>
                    <a:pt x="865" y="100277"/>
                  </a:lnTo>
                  <a:lnTo>
                    <a:pt x="694" y="99801"/>
                  </a:lnTo>
                  <a:lnTo>
                    <a:pt x="747" y="99453"/>
                  </a:lnTo>
                  <a:lnTo>
                    <a:pt x="1165" y="97902"/>
                  </a:lnTo>
                  <a:lnTo>
                    <a:pt x="1161" y="97471"/>
                  </a:lnTo>
                  <a:lnTo>
                    <a:pt x="1783" y="97698"/>
                  </a:lnTo>
                  <a:lnTo>
                    <a:pt x="2482" y="97824"/>
                  </a:lnTo>
                  <a:lnTo>
                    <a:pt x="3393" y="97534"/>
                  </a:lnTo>
                  <a:lnTo>
                    <a:pt x="3810" y="97497"/>
                  </a:lnTo>
                  <a:lnTo>
                    <a:pt x="5719" y="97595"/>
                  </a:lnTo>
                  <a:lnTo>
                    <a:pt x="6433" y="97230"/>
                  </a:lnTo>
                  <a:lnTo>
                    <a:pt x="6991" y="96817"/>
                  </a:lnTo>
                  <a:lnTo>
                    <a:pt x="8509" y="96062"/>
                  </a:lnTo>
                  <a:lnTo>
                    <a:pt x="8532" y="94729"/>
                  </a:lnTo>
                  <a:lnTo>
                    <a:pt x="8789" y="94882"/>
                  </a:lnTo>
                  <a:lnTo>
                    <a:pt x="9712" y="95079"/>
                  </a:lnTo>
                  <a:lnTo>
                    <a:pt x="10289" y="95067"/>
                  </a:lnTo>
                  <a:lnTo>
                    <a:pt x="10357" y="93895"/>
                  </a:lnTo>
                  <a:lnTo>
                    <a:pt x="13273" y="93931"/>
                  </a:lnTo>
                  <a:lnTo>
                    <a:pt x="13280" y="93454"/>
                  </a:lnTo>
                  <a:lnTo>
                    <a:pt x="13424" y="93130"/>
                  </a:lnTo>
                  <a:lnTo>
                    <a:pt x="14248" y="92326"/>
                  </a:lnTo>
                  <a:lnTo>
                    <a:pt x="14996" y="91827"/>
                  </a:lnTo>
                  <a:lnTo>
                    <a:pt x="15721" y="90927"/>
                  </a:lnTo>
                  <a:lnTo>
                    <a:pt x="15671" y="89333"/>
                  </a:lnTo>
                  <a:lnTo>
                    <a:pt x="18129" y="89285"/>
                  </a:lnTo>
                  <a:lnTo>
                    <a:pt x="18186" y="88198"/>
                  </a:lnTo>
                  <a:lnTo>
                    <a:pt x="18326" y="88023"/>
                  </a:lnTo>
                  <a:lnTo>
                    <a:pt x="18539" y="87960"/>
                  </a:lnTo>
                  <a:lnTo>
                    <a:pt x="18778" y="87926"/>
                  </a:lnTo>
                  <a:lnTo>
                    <a:pt x="18817" y="85738"/>
                  </a:lnTo>
                  <a:lnTo>
                    <a:pt x="21324" y="85735"/>
                  </a:lnTo>
                  <a:lnTo>
                    <a:pt x="21378" y="85463"/>
                  </a:lnTo>
                  <a:lnTo>
                    <a:pt x="21287" y="84968"/>
                  </a:lnTo>
                  <a:lnTo>
                    <a:pt x="21306" y="84536"/>
                  </a:lnTo>
                  <a:lnTo>
                    <a:pt x="23419" y="84306"/>
                  </a:lnTo>
                  <a:lnTo>
                    <a:pt x="23509" y="81895"/>
                  </a:lnTo>
                  <a:lnTo>
                    <a:pt x="26140" y="81969"/>
                  </a:lnTo>
                  <a:lnTo>
                    <a:pt x="25904" y="81131"/>
                  </a:lnTo>
                  <a:lnTo>
                    <a:pt x="25132" y="80978"/>
                  </a:lnTo>
                  <a:lnTo>
                    <a:pt x="24200" y="80368"/>
                  </a:lnTo>
                  <a:lnTo>
                    <a:pt x="24227" y="80145"/>
                  </a:lnTo>
                  <a:lnTo>
                    <a:pt x="24379" y="79851"/>
                  </a:lnTo>
                  <a:lnTo>
                    <a:pt x="24383" y="79509"/>
                  </a:lnTo>
                  <a:lnTo>
                    <a:pt x="23840" y="78894"/>
                  </a:lnTo>
                  <a:lnTo>
                    <a:pt x="23616" y="78842"/>
                  </a:lnTo>
                  <a:lnTo>
                    <a:pt x="23722" y="75635"/>
                  </a:lnTo>
                  <a:lnTo>
                    <a:pt x="25500" y="76274"/>
                  </a:lnTo>
                  <a:lnTo>
                    <a:pt x="26107" y="76388"/>
                  </a:lnTo>
                  <a:lnTo>
                    <a:pt x="26275" y="71159"/>
                  </a:lnTo>
                  <a:lnTo>
                    <a:pt x="26361" y="68146"/>
                  </a:lnTo>
                  <a:lnTo>
                    <a:pt x="26387" y="67528"/>
                  </a:lnTo>
                  <a:lnTo>
                    <a:pt x="24653" y="67481"/>
                  </a:lnTo>
                  <a:lnTo>
                    <a:pt x="24061" y="67462"/>
                  </a:lnTo>
                  <a:lnTo>
                    <a:pt x="24096" y="65076"/>
                  </a:lnTo>
                  <a:lnTo>
                    <a:pt x="18056" y="64906"/>
                  </a:lnTo>
                  <a:lnTo>
                    <a:pt x="17908" y="67292"/>
                  </a:lnTo>
                  <a:lnTo>
                    <a:pt x="14194" y="67244"/>
                  </a:lnTo>
                  <a:lnTo>
                    <a:pt x="14330" y="65022"/>
                  </a:lnTo>
                  <a:lnTo>
                    <a:pt x="14505" y="64757"/>
                  </a:lnTo>
                  <a:lnTo>
                    <a:pt x="13725" y="64754"/>
                  </a:lnTo>
                  <a:lnTo>
                    <a:pt x="13797" y="61281"/>
                  </a:lnTo>
                  <a:lnTo>
                    <a:pt x="13188" y="61240"/>
                  </a:lnTo>
                  <a:lnTo>
                    <a:pt x="13244" y="60827"/>
                  </a:lnTo>
                  <a:lnTo>
                    <a:pt x="14455" y="60603"/>
                  </a:lnTo>
                  <a:lnTo>
                    <a:pt x="14588" y="57733"/>
                  </a:lnTo>
                  <a:lnTo>
                    <a:pt x="14542" y="54092"/>
                  </a:lnTo>
                  <a:lnTo>
                    <a:pt x="14584" y="52927"/>
                  </a:lnTo>
                  <a:lnTo>
                    <a:pt x="6661" y="52943"/>
                  </a:lnTo>
                  <a:lnTo>
                    <a:pt x="6938" y="52058"/>
                  </a:lnTo>
                  <a:lnTo>
                    <a:pt x="6847" y="50891"/>
                  </a:lnTo>
                  <a:lnTo>
                    <a:pt x="6645" y="50356"/>
                  </a:lnTo>
                  <a:lnTo>
                    <a:pt x="6409" y="49995"/>
                  </a:lnTo>
                  <a:lnTo>
                    <a:pt x="5819" y="49138"/>
                  </a:lnTo>
                  <a:lnTo>
                    <a:pt x="5441" y="48811"/>
                  </a:lnTo>
                  <a:lnTo>
                    <a:pt x="5339" y="48420"/>
                  </a:lnTo>
                  <a:lnTo>
                    <a:pt x="5305" y="46715"/>
                  </a:lnTo>
                  <a:lnTo>
                    <a:pt x="5405" y="46123"/>
                  </a:lnTo>
                  <a:lnTo>
                    <a:pt x="5817" y="45435"/>
                  </a:lnTo>
                  <a:lnTo>
                    <a:pt x="6221" y="45036"/>
                  </a:lnTo>
                  <a:lnTo>
                    <a:pt x="6252" y="43477"/>
                  </a:lnTo>
                  <a:lnTo>
                    <a:pt x="3759" y="43535"/>
                  </a:lnTo>
                  <a:lnTo>
                    <a:pt x="3797" y="43241"/>
                  </a:lnTo>
                  <a:lnTo>
                    <a:pt x="4014" y="42877"/>
                  </a:lnTo>
                  <a:lnTo>
                    <a:pt x="4461" y="41380"/>
                  </a:lnTo>
                  <a:lnTo>
                    <a:pt x="4255" y="41268"/>
                  </a:lnTo>
                  <a:lnTo>
                    <a:pt x="2676" y="41666"/>
                  </a:lnTo>
                  <a:lnTo>
                    <a:pt x="2634" y="41235"/>
                  </a:lnTo>
                  <a:lnTo>
                    <a:pt x="3008" y="40866"/>
                  </a:lnTo>
                  <a:lnTo>
                    <a:pt x="2989" y="40617"/>
                  </a:lnTo>
                  <a:lnTo>
                    <a:pt x="2711" y="40271"/>
                  </a:lnTo>
                  <a:lnTo>
                    <a:pt x="2723" y="37601"/>
                  </a:lnTo>
                  <a:lnTo>
                    <a:pt x="2124" y="37531"/>
                  </a:lnTo>
                  <a:lnTo>
                    <a:pt x="2138" y="36474"/>
                  </a:lnTo>
                  <a:lnTo>
                    <a:pt x="5965" y="36400"/>
                  </a:lnTo>
                  <a:lnTo>
                    <a:pt x="7847" y="36367"/>
                  </a:lnTo>
                  <a:lnTo>
                    <a:pt x="9112" y="36342"/>
                  </a:lnTo>
                  <a:lnTo>
                    <a:pt x="12637" y="36336"/>
                  </a:lnTo>
                  <a:lnTo>
                    <a:pt x="12572" y="38714"/>
                  </a:lnTo>
                  <a:lnTo>
                    <a:pt x="15022" y="38725"/>
                  </a:lnTo>
                  <a:lnTo>
                    <a:pt x="15119" y="35197"/>
                  </a:lnTo>
                  <a:lnTo>
                    <a:pt x="19969" y="35216"/>
                  </a:lnTo>
                  <a:lnTo>
                    <a:pt x="20004" y="32859"/>
                  </a:lnTo>
                  <a:lnTo>
                    <a:pt x="22443" y="32864"/>
                  </a:lnTo>
                  <a:lnTo>
                    <a:pt x="22423" y="34041"/>
                  </a:lnTo>
                  <a:lnTo>
                    <a:pt x="26258" y="34100"/>
                  </a:lnTo>
                  <a:lnTo>
                    <a:pt x="29315" y="34162"/>
                  </a:lnTo>
                  <a:lnTo>
                    <a:pt x="29401" y="29400"/>
                  </a:lnTo>
                  <a:lnTo>
                    <a:pt x="32274" y="29474"/>
                  </a:lnTo>
                  <a:lnTo>
                    <a:pt x="32142" y="29347"/>
                  </a:lnTo>
                  <a:lnTo>
                    <a:pt x="31715" y="29224"/>
                  </a:lnTo>
                  <a:lnTo>
                    <a:pt x="31741" y="28286"/>
                  </a:lnTo>
                  <a:lnTo>
                    <a:pt x="31501" y="27579"/>
                  </a:lnTo>
                  <a:lnTo>
                    <a:pt x="31203" y="27147"/>
                  </a:lnTo>
                  <a:lnTo>
                    <a:pt x="31119" y="26883"/>
                  </a:lnTo>
                  <a:lnTo>
                    <a:pt x="31020" y="26224"/>
                  </a:lnTo>
                  <a:lnTo>
                    <a:pt x="31168" y="25688"/>
                  </a:lnTo>
                  <a:lnTo>
                    <a:pt x="31550" y="25681"/>
                  </a:lnTo>
                  <a:lnTo>
                    <a:pt x="31696" y="25882"/>
                  </a:lnTo>
                  <a:lnTo>
                    <a:pt x="31791" y="26362"/>
                  </a:lnTo>
                  <a:lnTo>
                    <a:pt x="31968" y="26539"/>
                  </a:lnTo>
                  <a:lnTo>
                    <a:pt x="32138" y="26430"/>
                  </a:lnTo>
                  <a:lnTo>
                    <a:pt x="32369" y="26121"/>
                  </a:lnTo>
                  <a:lnTo>
                    <a:pt x="32977" y="24781"/>
                  </a:lnTo>
                  <a:lnTo>
                    <a:pt x="33796" y="24799"/>
                  </a:lnTo>
                  <a:lnTo>
                    <a:pt x="34021" y="24095"/>
                  </a:lnTo>
                  <a:lnTo>
                    <a:pt x="33915" y="23626"/>
                  </a:lnTo>
                  <a:lnTo>
                    <a:pt x="34984" y="23630"/>
                  </a:lnTo>
                  <a:lnTo>
                    <a:pt x="35057" y="23492"/>
                  </a:lnTo>
                  <a:lnTo>
                    <a:pt x="35152" y="22506"/>
                  </a:lnTo>
                  <a:lnTo>
                    <a:pt x="37490" y="22525"/>
                  </a:lnTo>
                  <a:lnTo>
                    <a:pt x="37506" y="21926"/>
                  </a:lnTo>
                  <a:lnTo>
                    <a:pt x="37915" y="21446"/>
                  </a:lnTo>
                  <a:lnTo>
                    <a:pt x="38129" y="21338"/>
                  </a:lnTo>
                  <a:lnTo>
                    <a:pt x="38709" y="21339"/>
                  </a:lnTo>
                  <a:lnTo>
                    <a:pt x="38771" y="20873"/>
                  </a:lnTo>
                  <a:lnTo>
                    <a:pt x="40548" y="19985"/>
                  </a:lnTo>
                  <a:lnTo>
                    <a:pt x="40594" y="20268"/>
                  </a:lnTo>
                  <a:lnTo>
                    <a:pt x="44759" y="20493"/>
                  </a:lnTo>
                  <a:lnTo>
                    <a:pt x="44793" y="19554"/>
                  </a:lnTo>
                  <a:lnTo>
                    <a:pt x="44877" y="19379"/>
                  </a:lnTo>
                  <a:lnTo>
                    <a:pt x="45133" y="19331"/>
                  </a:lnTo>
                  <a:lnTo>
                    <a:pt x="46150" y="19384"/>
                  </a:lnTo>
                  <a:lnTo>
                    <a:pt x="46887" y="25100"/>
                  </a:lnTo>
                  <a:lnTo>
                    <a:pt x="48171" y="24393"/>
                  </a:lnTo>
                  <a:lnTo>
                    <a:pt x="48125" y="24229"/>
                  </a:lnTo>
                  <a:lnTo>
                    <a:pt x="47930" y="24102"/>
                  </a:lnTo>
                  <a:lnTo>
                    <a:pt x="47957" y="23909"/>
                  </a:lnTo>
                  <a:lnTo>
                    <a:pt x="48102" y="23652"/>
                  </a:lnTo>
                  <a:lnTo>
                    <a:pt x="48728" y="23577"/>
                  </a:lnTo>
                  <a:lnTo>
                    <a:pt x="49282" y="23689"/>
                  </a:lnTo>
                  <a:lnTo>
                    <a:pt x="49847" y="23581"/>
                  </a:lnTo>
                  <a:lnTo>
                    <a:pt x="49847" y="23343"/>
                  </a:lnTo>
                  <a:lnTo>
                    <a:pt x="50222" y="22264"/>
                  </a:lnTo>
                  <a:lnTo>
                    <a:pt x="50814" y="21951"/>
                  </a:lnTo>
                  <a:lnTo>
                    <a:pt x="51979" y="21955"/>
                  </a:lnTo>
                  <a:lnTo>
                    <a:pt x="52147" y="22048"/>
                  </a:lnTo>
                  <a:lnTo>
                    <a:pt x="52426" y="22625"/>
                  </a:lnTo>
                  <a:lnTo>
                    <a:pt x="54466" y="22749"/>
                  </a:lnTo>
                  <a:lnTo>
                    <a:pt x="55367" y="22902"/>
                  </a:lnTo>
                  <a:lnTo>
                    <a:pt x="55336" y="23151"/>
                  </a:lnTo>
                  <a:lnTo>
                    <a:pt x="55455" y="23304"/>
                  </a:lnTo>
                  <a:lnTo>
                    <a:pt x="59867" y="23414"/>
                  </a:lnTo>
                  <a:lnTo>
                    <a:pt x="59830" y="25793"/>
                  </a:lnTo>
                  <a:lnTo>
                    <a:pt x="61629" y="25818"/>
                  </a:lnTo>
                  <a:lnTo>
                    <a:pt x="61683" y="26287"/>
                  </a:lnTo>
                  <a:lnTo>
                    <a:pt x="63298" y="26205"/>
                  </a:lnTo>
                  <a:lnTo>
                    <a:pt x="64050" y="25848"/>
                  </a:lnTo>
                  <a:lnTo>
                    <a:pt x="66363" y="25907"/>
                  </a:lnTo>
                  <a:lnTo>
                    <a:pt x="66387" y="25591"/>
                  </a:lnTo>
                  <a:lnTo>
                    <a:pt x="66590" y="25390"/>
                  </a:lnTo>
                  <a:lnTo>
                    <a:pt x="67571" y="25319"/>
                  </a:lnTo>
                  <a:lnTo>
                    <a:pt x="67754" y="25245"/>
                  </a:lnTo>
                  <a:lnTo>
                    <a:pt x="68537" y="24735"/>
                  </a:lnTo>
                  <a:lnTo>
                    <a:pt x="68755" y="24441"/>
                  </a:lnTo>
                  <a:lnTo>
                    <a:pt x="69423" y="24369"/>
                  </a:lnTo>
                  <a:lnTo>
                    <a:pt x="69851" y="24628"/>
                  </a:lnTo>
                  <a:lnTo>
                    <a:pt x="70328" y="24765"/>
                  </a:lnTo>
                  <a:lnTo>
                    <a:pt x="71944" y="24733"/>
                  </a:lnTo>
                  <a:lnTo>
                    <a:pt x="72047" y="24353"/>
                  </a:lnTo>
                  <a:lnTo>
                    <a:pt x="72265" y="24007"/>
                  </a:lnTo>
                  <a:lnTo>
                    <a:pt x="73036" y="24462"/>
                  </a:lnTo>
                  <a:lnTo>
                    <a:pt x="73136" y="24656"/>
                  </a:lnTo>
                  <a:lnTo>
                    <a:pt x="73105" y="24935"/>
                  </a:lnTo>
                  <a:lnTo>
                    <a:pt x="73277" y="25224"/>
                  </a:lnTo>
                  <a:lnTo>
                    <a:pt x="74434" y="25864"/>
                  </a:lnTo>
                  <a:lnTo>
                    <a:pt x="75435" y="25927"/>
                  </a:lnTo>
                  <a:lnTo>
                    <a:pt x="75950" y="25662"/>
                  </a:lnTo>
                  <a:lnTo>
                    <a:pt x="76966" y="25542"/>
                  </a:lnTo>
                  <a:lnTo>
                    <a:pt x="77566" y="25565"/>
                  </a:lnTo>
                  <a:lnTo>
                    <a:pt x="78360" y="25758"/>
                  </a:lnTo>
                  <a:lnTo>
                    <a:pt x="78291" y="24854"/>
                  </a:lnTo>
                  <a:lnTo>
                    <a:pt x="77993" y="24206"/>
                  </a:lnTo>
                  <a:lnTo>
                    <a:pt x="77817" y="24076"/>
                  </a:lnTo>
                  <a:lnTo>
                    <a:pt x="77443" y="23897"/>
                  </a:lnTo>
                  <a:lnTo>
                    <a:pt x="77420" y="23026"/>
                  </a:lnTo>
                  <a:lnTo>
                    <a:pt x="76847" y="22517"/>
                  </a:lnTo>
                  <a:lnTo>
                    <a:pt x="76289" y="21661"/>
                  </a:lnTo>
                  <a:lnTo>
                    <a:pt x="76254" y="20848"/>
                  </a:lnTo>
                  <a:lnTo>
                    <a:pt x="76223" y="20600"/>
                  </a:lnTo>
                  <a:lnTo>
                    <a:pt x="75750" y="20582"/>
                  </a:lnTo>
                  <a:lnTo>
                    <a:pt x="75489" y="19015"/>
                  </a:lnTo>
                  <a:lnTo>
                    <a:pt x="75676" y="18219"/>
                  </a:lnTo>
                  <a:lnTo>
                    <a:pt x="75958" y="17761"/>
                  </a:lnTo>
                  <a:lnTo>
                    <a:pt x="76004" y="16905"/>
                  </a:lnTo>
                  <a:lnTo>
                    <a:pt x="76065" y="16726"/>
                  </a:lnTo>
                  <a:lnTo>
                    <a:pt x="76844" y="14987"/>
                  </a:lnTo>
                  <a:lnTo>
                    <a:pt x="77750" y="14924"/>
                  </a:lnTo>
                  <a:lnTo>
                    <a:pt x="78835" y="14697"/>
                  </a:lnTo>
                  <a:lnTo>
                    <a:pt x="77803" y="12840"/>
                  </a:lnTo>
                  <a:lnTo>
                    <a:pt x="77038" y="11787"/>
                  </a:lnTo>
                  <a:lnTo>
                    <a:pt x="77049" y="10678"/>
                  </a:lnTo>
                  <a:lnTo>
                    <a:pt x="76774" y="10581"/>
                  </a:lnTo>
                  <a:lnTo>
                    <a:pt x="73051" y="10508"/>
                  </a:lnTo>
                  <a:lnTo>
                    <a:pt x="73055" y="8629"/>
                  </a:lnTo>
                  <a:lnTo>
                    <a:pt x="72818" y="8461"/>
                  </a:lnTo>
                  <a:lnTo>
                    <a:pt x="72394" y="8394"/>
                  </a:lnTo>
                  <a:lnTo>
                    <a:pt x="72257" y="7620"/>
                  </a:lnTo>
                  <a:lnTo>
                    <a:pt x="72276" y="6972"/>
                  </a:lnTo>
                  <a:lnTo>
                    <a:pt x="75770" y="6837"/>
                  </a:lnTo>
                  <a:lnTo>
                    <a:pt x="76741" y="6360"/>
                  </a:lnTo>
                  <a:lnTo>
                    <a:pt x="77031" y="5798"/>
                  </a:lnTo>
                  <a:lnTo>
                    <a:pt x="77364" y="5411"/>
                  </a:lnTo>
                  <a:lnTo>
                    <a:pt x="77708" y="5239"/>
                  </a:lnTo>
                  <a:lnTo>
                    <a:pt x="77927" y="5247"/>
                  </a:lnTo>
                  <a:lnTo>
                    <a:pt x="77957" y="5489"/>
                  </a:lnTo>
                  <a:lnTo>
                    <a:pt x="78344" y="5738"/>
                  </a:lnTo>
                  <a:lnTo>
                    <a:pt x="79390" y="6557"/>
                  </a:lnTo>
                  <a:lnTo>
                    <a:pt x="79809" y="6288"/>
                  </a:lnTo>
                  <a:lnTo>
                    <a:pt x="79992" y="6065"/>
                  </a:lnTo>
                  <a:lnTo>
                    <a:pt x="80023" y="5213"/>
                  </a:lnTo>
                  <a:lnTo>
                    <a:pt x="79755" y="4807"/>
                  </a:lnTo>
                  <a:lnTo>
                    <a:pt x="79724" y="4387"/>
                  </a:lnTo>
                  <a:lnTo>
                    <a:pt x="80352" y="2879"/>
                  </a:lnTo>
                  <a:lnTo>
                    <a:pt x="80577" y="2742"/>
                  </a:lnTo>
                  <a:lnTo>
                    <a:pt x="81802" y="3170"/>
                  </a:lnTo>
                  <a:lnTo>
                    <a:pt x="83666" y="2897"/>
                  </a:lnTo>
                  <a:lnTo>
                    <a:pt x="83145" y="1729"/>
                  </a:lnTo>
                  <a:lnTo>
                    <a:pt x="82223" y="330"/>
                  </a:lnTo>
                  <a:lnTo>
                    <a:pt x="83368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7" name="pg818">
              <a:extLst>
                <a:ext uri="{FF2B5EF4-FFF2-40B4-BE49-F238E27FC236}">
                  <a16:creationId xmlns:a16="http://schemas.microsoft.com/office/drawing/2014/main" id="{86679CCE-FC80-B244-BBB2-E85F7E827F1D}"/>
                </a:ext>
              </a:extLst>
            </p:cNvPr>
            <p:cNvSpPr/>
            <p:nvPr/>
          </p:nvSpPr>
          <p:spPr>
            <a:xfrm>
              <a:off x="5022246" y="2882126"/>
              <a:ext cx="155042" cy="209702"/>
            </a:xfrm>
            <a:custGeom>
              <a:avLst/>
              <a:gdLst/>
              <a:ahLst/>
              <a:cxnLst/>
              <a:rect l="0" t="0" r="0" b="0"/>
              <a:pathLst>
                <a:path w="155042" h="209702">
                  <a:moveTo>
                    <a:pt x="74851" y="350"/>
                  </a:moveTo>
                  <a:lnTo>
                    <a:pt x="82036" y="8"/>
                  </a:lnTo>
                  <a:lnTo>
                    <a:pt x="82206" y="0"/>
                  </a:lnTo>
                  <a:lnTo>
                    <a:pt x="83378" y="1970"/>
                  </a:lnTo>
                  <a:lnTo>
                    <a:pt x="83804" y="2457"/>
                  </a:lnTo>
                  <a:lnTo>
                    <a:pt x="84418" y="3024"/>
                  </a:lnTo>
                  <a:lnTo>
                    <a:pt x="86447" y="4146"/>
                  </a:lnTo>
                  <a:lnTo>
                    <a:pt x="87423" y="4917"/>
                  </a:lnTo>
                  <a:lnTo>
                    <a:pt x="87742" y="5329"/>
                  </a:lnTo>
                  <a:lnTo>
                    <a:pt x="87868" y="5652"/>
                  </a:lnTo>
                  <a:lnTo>
                    <a:pt x="87824" y="5994"/>
                  </a:lnTo>
                  <a:lnTo>
                    <a:pt x="87069" y="7933"/>
                  </a:lnTo>
                  <a:lnTo>
                    <a:pt x="87064" y="8363"/>
                  </a:lnTo>
                  <a:lnTo>
                    <a:pt x="87166" y="8742"/>
                  </a:lnTo>
                  <a:lnTo>
                    <a:pt x="87438" y="9149"/>
                  </a:lnTo>
                  <a:lnTo>
                    <a:pt x="88343" y="9858"/>
                  </a:lnTo>
                  <a:lnTo>
                    <a:pt x="89731" y="10199"/>
                  </a:lnTo>
                  <a:lnTo>
                    <a:pt x="91887" y="10483"/>
                  </a:lnTo>
                  <a:lnTo>
                    <a:pt x="93992" y="11076"/>
                  </a:lnTo>
                  <a:lnTo>
                    <a:pt x="95665" y="11408"/>
                  </a:lnTo>
                  <a:lnTo>
                    <a:pt x="96087" y="11605"/>
                  </a:lnTo>
                  <a:lnTo>
                    <a:pt x="96324" y="11845"/>
                  </a:lnTo>
                  <a:lnTo>
                    <a:pt x="96463" y="12127"/>
                  </a:lnTo>
                  <a:lnTo>
                    <a:pt x="96589" y="12949"/>
                  </a:lnTo>
                  <a:lnTo>
                    <a:pt x="96490" y="14209"/>
                  </a:lnTo>
                  <a:lnTo>
                    <a:pt x="96049" y="15712"/>
                  </a:lnTo>
                  <a:lnTo>
                    <a:pt x="96028" y="16148"/>
                  </a:lnTo>
                  <a:lnTo>
                    <a:pt x="96158" y="16846"/>
                  </a:lnTo>
                  <a:lnTo>
                    <a:pt x="96400" y="17324"/>
                  </a:lnTo>
                  <a:lnTo>
                    <a:pt x="96729" y="17704"/>
                  </a:lnTo>
                  <a:lnTo>
                    <a:pt x="97263" y="18098"/>
                  </a:lnTo>
                  <a:lnTo>
                    <a:pt x="97842" y="18478"/>
                  </a:lnTo>
                  <a:lnTo>
                    <a:pt x="99616" y="19298"/>
                  </a:lnTo>
                  <a:lnTo>
                    <a:pt x="100112" y="19738"/>
                  </a:lnTo>
                  <a:lnTo>
                    <a:pt x="100621" y="20561"/>
                  </a:lnTo>
                  <a:lnTo>
                    <a:pt x="101083" y="21881"/>
                  </a:lnTo>
                  <a:lnTo>
                    <a:pt x="101197" y="22599"/>
                  </a:lnTo>
                  <a:lnTo>
                    <a:pt x="101315" y="22896"/>
                  </a:lnTo>
                  <a:lnTo>
                    <a:pt x="101466" y="23199"/>
                  </a:lnTo>
                  <a:lnTo>
                    <a:pt x="102193" y="24069"/>
                  </a:lnTo>
                  <a:lnTo>
                    <a:pt x="103099" y="24618"/>
                  </a:lnTo>
                  <a:lnTo>
                    <a:pt x="103604" y="24830"/>
                  </a:lnTo>
                  <a:lnTo>
                    <a:pt x="105048" y="25191"/>
                  </a:lnTo>
                  <a:lnTo>
                    <a:pt x="106201" y="25292"/>
                  </a:lnTo>
                  <a:lnTo>
                    <a:pt x="108167" y="25153"/>
                  </a:lnTo>
                  <a:lnTo>
                    <a:pt x="108484" y="25214"/>
                  </a:lnTo>
                  <a:lnTo>
                    <a:pt x="108622" y="25341"/>
                  </a:lnTo>
                  <a:lnTo>
                    <a:pt x="108781" y="25587"/>
                  </a:lnTo>
                  <a:lnTo>
                    <a:pt x="108883" y="26251"/>
                  </a:lnTo>
                  <a:lnTo>
                    <a:pt x="108857" y="26607"/>
                  </a:lnTo>
                  <a:lnTo>
                    <a:pt x="108756" y="26871"/>
                  </a:lnTo>
                  <a:lnTo>
                    <a:pt x="108490" y="27165"/>
                  </a:lnTo>
                  <a:lnTo>
                    <a:pt x="107739" y="27800"/>
                  </a:lnTo>
                  <a:lnTo>
                    <a:pt x="107527" y="28113"/>
                  </a:lnTo>
                  <a:lnTo>
                    <a:pt x="107517" y="28517"/>
                  </a:lnTo>
                  <a:lnTo>
                    <a:pt x="107650" y="28790"/>
                  </a:lnTo>
                  <a:lnTo>
                    <a:pt x="108179" y="29195"/>
                  </a:lnTo>
                  <a:lnTo>
                    <a:pt x="108448" y="29259"/>
                  </a:lnTo>
                  <a:lnTo>
                    <a:pt x="108633" y="29304"/>
                  </a:lnTo>
                  <a:lnTo>
                    <a:pt x="109289" y="29273"/>
                  </a:lnTo>
                  <a:lnTo>
                    <a:pt x="109397" y="29475"/>
                  </a:lnTo>
                  <a:lnTo>
                    <a:pt x="109409" y="29659"/>
                  </a:lnTo>
                  <a:lnTo>
                    <a:pt x="109357" y="29791"/>
                  </a:lnTo>
                  <a:lnTo>
                    <a:pt x="109101" y="30442"/>
                  </a:lnTo>
                  <a:lnTo>
                    <a:pt x="108432" y="31518"/>
                  </a:lnTo>
                  <a:lnTo>
                    <a:pt x="108367" y="32036"/>
                  </a:lnTo>
                  <a:lnTo>
                    <a:pt x="108449" y="32570"/>
                  </a:lnTo>
                  <a:lnTo>
                    <a:pt x="108684" y="32999"/>
                  </a:lnTo>
                  <a:lnTo>
                    <a:pt x="108979" y="33181"/>
                  </a:lnTo>
                  <a:lnTo>
                    <a:pt x="109489" y="33338"/>
                  </a:lnTo>
                  <a:lnTo>
                    <a:pt x="109811" y="33351"/>
                  </a:lnTo>
                  <a:lnTo>
                    <a:pt x="110120" y="33389"/>
                  </a:lnTo>
                  <a:lnTo>
                    <a:pt x="110358" y="33496"/>
                  </a:lnTo>
                  <a:lnTo>
                    <a:pt x="110697" y="33648"/>
                  </a:lnTo>
                  <a:lnTo>
                    <a:pt x="110926" y="33889"/>
                  </a:lnTo>
                  <a:lnTo>
                    <a:pt x="110997" y="34045"/>
                  </a:lnTo>
                  <a:lnTo>
                    <a:pt x="111188" y="34179"/>
                  </a:lnTo>
                  <a:lnTo>
                    <a:pt x="111639" y="34304"/>
                  </a:lnTo>
                  <a:lnTo>
                    <a:pt x="112117" y="34437"/>
                  </a:lnTo>
                  <a:lnTo>
                    <a:pt x="112693" y="34354"/>
                  </a:lnTo>
                  <a:lnTo>
                    <a:pt x="113005" y="34162"/>
                  </a:lnTo>
                  <a:lnTo>
                    <a:pt x="113446" y="34121"/>
                  </a:lnTo>
                  <a:lnTo>
                    <a:pt x="113430" y="34349"/>
                  </a:lnTo>
                  <a:lnTo>
                    <a:pt x="113347" y="34749"/>
                  </a:lnTo>
                  <a:lnTo>
                    <a:pt x="113204" y="35136"/>
                  </a:lnTo>
                  <a:lnTo>
                    <a:pt x="113059" y="35527"/>
                  </a:lnTo>
                  <a:lnTo>
                    <a:pt x="113066" y="35861"/>
                  </a:lnTo>
                  <a:lnTo>
                    <a:pt x="113646" y="36940"/>
                  </a:lnTo>
                  <a:lnTo>
                    <a:pt x="113975" y="37473"/>
                  </a:lnTo>
                  <a:lnTo>
                    <a:pt x="114159" y="37669"/>
                  </a:lnTo>
                  <a:lnTo>
                    <a:pt x="114427" y="37713"/>
                  </a:lnTo>
                  <a:lnTo>
                    <a:pt x="114705" y="37667"/>
                  </a:lnTo>
                  <a:lnTo>
                    <a:pt x="115001" y="37618"/>
                  </a:lnTo>
                  <a:lnTo>
                    <a:pt x="115208" y="37583"/>
                  </a:lnTo>
                  <a:lnTo>
                    <a:pt x="115500" y="37534"/>
                  </a:lnTo>
                  <a:lnTo>
                    <a:pt x="116396" y="37260"/>
                  </a:lnTo>
                  <a:lnTo>
                    <a:pt x="116443" y="37849"/>
                  </a:lnTo>
                  <a:lnTo>
                    <a:pt x="116287" y="38269"/>
                  </a:lnTo>
                  <a:lnTo>
                    <a:pt x="116401" y="38618"/>
                  </a:lnTo>
                  <a:lnTo>
                    <a:pt x="116545" y="38709"/>
                  </a:lnTo>
                  <a:lnTo>
                    <a:pt x="118097" y="38659"/>
                  </a:lnTo>
                  <a:lnTo>
                    <a:pt x="118328" y="38413"/>
                  </a:lnTo>
                  <a:lnTo>
                    <a:pt x="118546" y="38180"/>
                  </a:lnTo>
                  <a:lnTo>
                    <a:pt x="119478" y="36986"/>
                  </a:lnTo>
                  <a:lnTo>
                    <a:pt x="121495" y="37598"/>
                  </a:lnTo>
                  <a:lnTo>
                    <a:pt x="121927" y="37851"/>
                  </a:lnTo>
                  <a:lnTo>
                    <a:pt x="122303" y="38286"/>
                  </a:lnTo>
                  <a:lnTo>
                    <a:pt x="121370" y="39307"/>
                  </a:lnTo>
                  <a:lnTo>
                    <a:pt x="121006" y="39567"/>
                  </a:lnTo>
                  <a:lnTo>
                    <a:pt x="119724" y="40188"/>
                  </a:lnTo>
                  <a:lnTo>
                    <a:pt x="119013" y="40741"/>
                  </a:lnTo>
                  <a:lnTo>
                    <a:pt x="118822" y="40960"/>
                  </a:lnTo>
                  <a:lnTo>
                    <a:pt x="118624" y="41398"/>
                  </a:lnTo>
                  <a:lnTo>
                    <a:pt x="118054" y="42286"/>
                  </a:lnTo>
                  <a:lnTo>
                    <a:pt x="116999" y="43793"/>
                  </a:lnTo>
                  <a:lnTo>
                    <a:pt x="116772" y="44117"/>
                  </a:lnTo>
                  <a:lnTo>
                    <a:pt x="116666" y="44355"/>
                  </a:lnTo>
                  <a:lnTo>
                    <a:pt x="116171" y="45526"/>
                  </a:lnTo>
                  <a:lnTo>
                    <a:pt x="115799" y="47371"/>
                  </a:lnTo>
                  <a:lnTo>
                    <a:pt x="115518" y="48196"/>
                  </a:lnTo>
                  <a:lnTo>
                    <a:pt x="113673" y="52086"/>
                  </a:lnTo>
                  <a:lnTo>
                    <a:pt x="113602" y="52260"/>
                  </a:lnTo>
                  <a:lnTo>
                    <a:pt x="113182" y="53286"/>
                  </a:lnTo>
                  <a:lnTo>
                    <a:pt x="113103" y="53557"/>
                  </a:lnTo>
                  <a:lnTo>
                    <a:pt x="112812" y="54559"/>
                  </a:lnTo>
                  <a:lnTo>
                    <a:pt x="112769" y="55040"/>
                  </a:lnTo>
                  <a:lnTo>
                    <a:pt x="112791" y="55909"/>
                  </a:lnTo>
                  <a:lnTo>
                    <a:pt x="113097" y="56740"/>
                  </a:lnTo>
                  <a:lnTo>
                    <a:pt x="113169" y="57142"/>
                  </a:lnTo>
                  <a:lnTo>
                    <a:pt x="113097" y="57604"/>
                  </a:lnTo>
                  <a:lnTo>
                    <a:pt x="112233" y="59335"/>
                  </a:lnTo>
                  <a:lnTo>
                    <a:pt x="112063" y="59610"/>
                  </a:lnTo>
                  <a:lnTo>
                    <a:pt x="111760" y="59845"/>
                  </a:lnTo>
                  <a:lnTo>
                    <a:pt x="111649" y="59977"/>
                  </a:lnTo>
                  <a:lnTo>
                    <a:pt x="111452" y="60211"/>
                  </a:lnTo>
                  <a:lnTo>
                    <a:pt x="111116" y="60965"/>
                  </a:lnTo>
                  <a:lnTo>
                    <a:pt x="111029" y="61377"/>
                  </a:lnTo>
                  <a:lnTo>
                    <a:pt x="111098" y="61702"/>
                  </a:lnTo>
                  <a:lnTo>
                    <a:pt x="111315" y="62124"/>
                  </a:lnTo>
                  <a:lnTo>
                    <a:pt x="111316" y="63330"/>
                  </a:lnTo>
                  <a:lnTo>
                    <a:pt x="110971" y="64753"/>
                  </a:lnTo>
                  <a:lnTo>
                    <a:pt x="110929" y="65763"/>
                  </a:lnTo>
                  <a:lnTo>
                    <a:pt x="111007" y="66508"/>
                  </a:lnTo>
                  <a:lnTo>
                    <a:pt x="111291" y="67565"/>
                  </a:lnTo>
                  <a:lnTo>
                    <a:pt x="111159" y="67997"/>
                  </a:lnTo>
                  <a:lnTo>
                    <a:pt x="110634" y="68691"/>
                  </a:lnTo>
                  <a:lnTo>
                    <a:pt x="110437" y="69105"/>
                  </a:lnTo>
                  <a:lnTo>
                    <a:pt x="110244" y="70088"/>
                  </a:lnTo>
                  <a:lnTo>
                    <a:pt x="110190" y="70363"/>
                  </a:lnTo>
                  <a:lnTo>
                    <a:pt x="110177" y="70773"/>
                  </a:lnTo>
                  <a:lnTo>
                    <a:pt x="110322" y="72090"/>
                  </a:lnTo>
                  <a:lnTo>
                    <a:pt x="110805" y="74168"/>
                  </a:lnTo>
                  <a:lnTo>
                    <a:pt x="110793" y="74386"/>
                  </a:lnTo>
                  <a:lnTo>
                    <a:pt x="110370" y="75534"/>
                  </a:lnTo>
                  <a:lnTo>
                    <a:pt x="110349" y="75888"/>
                  </a:lnTo>
                  <a:lnTo>
                    <a:pt x="110376" y="76344"/>
                  </a:lnTo>
                  <a:lnTo>
                    <a:pt x="110464" y="77822"/>
                  </a:lnTo>
                  <a:lnTo>
                    <a:pt x="110534" y="78995"/>
                  </a:lnTo>
                  <a:lnTo>
                    <a:pt x="110686" y="80060"/>
                  </a:lnTo>
                  <a:lnTo>
                    <a:pt x="111093" y="82226"/>
                  </a:lnTo>
                  <a:lnTo>
                    <a:pt x="111257" y="82909"/>
                  </a:lnTo>
                  <a:lnTo>
                    <a:pt x="111764" y="85019"/>
                  </a:lnTo>
                  <a:lnTo>
                    <a:pt x="112173" y="87085"/>
                  </a:lnTo>
                  <a:lnTo>
                    <a:pt x="112222" y="87281"/>
                  </a:lnTo>
                  <a:lnTo>
                    <a:pt x="112470" y="88273"/>
                  </a:lnTo>
                  <a:lnTo>
                    <a:pt x="113030" y="89922"/>
                  </a:lnTo>
                  <a:lnTo>
                    <a:pt x="113077" y="90061"/>
                  </a:lnTo>
                  <a:lnTo>
                    <a:pt x="113212" y="90494"/>
                  </a:lnTo>
                  <a:lnTo>
                    <a:pt x="112533" y="93885"/>
                  </a:lnTo>
                  <a:lnTo>
                    <a:pt x="113508" y="96040"/>
                  </a:lnTo>
                  <a:lnTo>
                    <a:pt x="113934" y="96670"/>
                  </a:lnTo>
                  <a:lnTo>
                    <a:pt x="114810" y="98351"/>
                  </a:lnTo>
                  <a:lnTo>
                    <a:pt x="115852" y="100574"/>
                  </a:lnTo>
                  <a:lnTo>
                    <a:pt x="116105" y="101338"/>
                  </a:lnTo>
                  <a:lnTo>
                    <a:pt x="116184" y="101888"/>
                  </a:lnTo>
                  <a:lnTo>
                    <a:pt x="116361" y="102418"/>
                  </a:lnTo>
                  <a:lnTo>
                    <a:pt x="116572" y="102767"/>
                  </a:lnTo>
                  <a:lnTo>
                    <a:pt x="117110" y="103085"/>
                  </a:lnTo>
                  <a:lnTo>
                    <a:pt x="117198" y="103228"/>
                  </a:lnTo>
                  <a:lnTo>
                    <a:pt x="117742" y="104482"/>
                  </a:lnTo>
                  <a:lnTo>
                    <a:pt x="118369" y="105462"/>
                  </a:lnTo>
                  <a:lnTo>
                    <a:pt x="118702" y="106402"/>
                  </a:lnTo>
                  <a:lnTo>
                    <a:pt x="119437" y="107736"/>
                  </a:lnTo>
                  <a:lnTo>
                    <a:pt x="119538" y="107875"/>
                  </a:lnTo>
                  <a:lnTo>
                    <a:pt x="119849" y="108302"/>
                  </a:lnTo>
                  <a:lnTo>
                    <a:pt x="120016" y="108530"/>
                  </a:lnTo>
                  <a:lnTo>
                    <a:pt x="120166" y="108663"/>
                  </a:lnTo>
                  <a:lnTo>
                    <a:pt x="121119" y="109526"/>
                  </a:lnTo>
                  <a:lnTo>
                    <a:pt x="121368" y="109810"/>
                  </a:lnTo>
                  <a:lnTo>
                    <a:pt x="121480" y="109937"/>
                  </a:lnTo>
                  <a:lnTo>
                    <a:pt x="121991" y="110717"/>
                  </a:lnTo>
                  <a:lnTo>
                    <a:pt x="122311" y="111572"/>
                  </a:lnTo>
                  <a:lnTo>
                    <a:pt x="122383" y="112481"/>
                  </a:lnTo>
                  <a:lnTo>
                    <a:pt x="122244" y="113391"/>
                  </a:lnTo>
                  <a:lnTo>
                    <a:pt x="122115" y="113662"/>
                  </a:lnTo>
                  <a:lnTo>
                    <a:pt x="121069" y="114823"/>
                  </a:lnTo>
                  <a:lnTo>
                    <a:pt x="119184" y="117124"/>
                  </a:lnTo>
                  <a:lnTo>
                    <a:pt x="118743" y="118840"/>
                  </a:lnTo>
                  <a:lnTo>
                    <a:pt x="118623" y="119667"/>
                  </a:lnTo>
                  <a:lnTo>
                    <a:pt x="118812" y="120896"/>
                  </a:lnTo>
                  <a:lnTo>
                    <a:pt x="120150" y="124944"/>
                  </a:lnTo>
                  <a:lnTo>
                    <a:pt x="120556" y="125750"/>
                  </a:lnTo>
                  <a:lnTo>
                    <a:pt x="120996" y="126197"/>
                  </a:lnTo>
                  <a:lnTo>
                    <a:pt x="122939" y="127469"/>
                  </a:lnTo>
                  <a:lnTo>
                    <a:pt x="124012" y="128040"/>
                  </a:lnTo>
                  <a:lnTo>
                    <a:pt x="125096" y="128910"/>
                  </a:lnTo>
                  <a:lnTo>
                    <a:pt x="126660" y="129816"/>
                  </a:lnTo>
                  <a:lnTo>
                    <a:pt x="127670" y="130513"/>
                  </a:lnTo>
                  <a:lnTo>
                    <a:pt x="128035" y="130905"/>
                  </a:lnTo>
                  <a:lnTo>
                    <a:pt x="128965" y="132281"/>
                  </a:lnTo>
                  <a:lnTo>
                    <a:pt x="129551" y="133517"/>
                  </a:lnTo>
                  <a:lnTo>
                    <a:pt x="129793" y="134372"/>
                  </a:lnTo>
                  <a:lnTo>
                    <a:pt x="129771" y="134773"/>
                  </a:lnTo>
                  <a:lnTo>
                    <a:pt x="129369" y="135699"/>
                  </a:lnTo>
                  <a:lnTo>
                    <a:pt x="129259" y="136427"/>
                  </a:lnTo>
                  <a:lnTo>
                    <a:pt x="129232" y="138046"/>
                  </a:lnTo>
                  <a:lnTo>
                    <a:pt x="129308" y="139154"/>
                  </a:lnTo>
                  <a:lnTo>
                    <a:pt x="129255" y="139355"/>
                  </a:lnTo>
                  <a:lnTo>
                    <a:pt x="129214" y="139511"/>
                  </a:lnTo>
                  <a:lnTo>
                    <a:pt x="129038" y="139848"/>
                  </a:lnTo>
                  <a:lnTo>
                    <a:pt x="128708" y="141286"/>
                  </a:lnTo>
                  <a:lnTo>
                    <a:pt x="128745" y="143408"/>
                  </a:lnTo>
                  <a:lnTo>
                    <a:pt x="128993" y="143890"/>
                  </a:lnTo>
                  <a:lnTo>
                    <a:pt x="130641" y="145787"/>
                  </a:lnTo>
                  <a:lnTo>
                    <a:pt x="130936" y="146127"/>
                  </a:lnTo>
                  <a:lnTo>
                    <a:pt x="131900" y="147083"/>
                  </a:lnTo>
                  <a:lnTo>
                    <a:pt x="133673" y="148542"/>
                  </a:lnTo>
                  <a:lnTo>
                    <a:pt x="135459" y="149817"/>
                  </a:lnTo>
                  <a:lnTo>
                    <a:pt x="137092" y="151258"/>
                  </a:lnTo>
                  <a:lnTo>
                    <a:pt x="137231" y="151522"/>
                  </a:lnTo>
                  <a:lnTo>
                    <a:pt x="137517" y="151977"/>
                  </a:lnTo>
                  <a:lnTo>
                    <a:pt x="138569" y="152717"/>
                  </a:lnTo>
                  <a:lnTo>
                    <a:pt x="139924" y="153470"/>
                  </a:lnTo>
                  <a:lnTo>
                    <a:pt x="140941" y="154284"/>
                  </a:lnTo>
                  <a:lnTo>
                    <a:pt x="141446" y="154877"/>
                  </a:lnTo>
                  <a:lnTo>
                    <a:pt x="142068" y="155608"/>
                  </a:lnTo>
                  <a:lnTo>
                    <a:pt x="142171" y="155772"/>
                  </a:lnTo>
                  <a:lnTo>
                    <a:pt x="142883" y="156904"/>
                  </a:lnTo>
                  <a:lnTo>
                    <a:pt x="143406" y="157361"/>
                  </a:lnTo>
                  <a:lnTo>
                    <a:pt x="144397" y="158229"/>
                  </a:lnTo>
                  <a:lnTo>
                    <a:pt x="144768" y="158809"/>
                  </a:lnTo>
                  <a:lnTo>
                    <a:pt x="145073" y="159500"/>
                  </a:lnTo>
                  <a:lnTo>
                    <a:pt x="145375" y="159988"/>
                  </a:lnTo>
                  <a:lnTo>
                    <a:pt x="146917" y="161486"/>
                  </a:lnTo>
                  <a:lnTo>
                    <a:pt x="147692" y="162015"/>
                  </a:lnTo>
                  <a:lnTo>
                    <a:pt x="148558" y="162418"/>
                  </a:lnTo>
                  <a:lnTo>
                    <a:pt x="152535" y="164046"/>
                  </a:lnTo>
                  <a:lnTo>
                    <a:pt x="153051" y="164443"/>
                  </a:lnTo>
                  <a:lnTo>
                    <a:pt x="153559" y="165172"/>
                  </a:lnTo>
                  <a:lnTo>
                    <a:pt x="153995" y="165966"/>
                  </a:lnTo>
                  <a:lnTo>
                    <a:pt x="154049" y="166184"/>
                  </a:lnTo>
                  <a:lnTo>
                    <a:pt x="154384" y="167823"/>
                  </a:lnTo>
                  <a:lnTo>
                    <a:pt x="154417" y="168099"/>
                  </a:lnTo>
                  <a:lnTo>
                    <a:pt x="154620" y="169830"/>
                  </a:lnTo>
                  <a:lnTo>
                    <a:pt x="154802" y="170583"/>
                  </a:lnTo>
                  <a:lnTo>
                    <a:pt x="155042" y="170984"/>
                  </a:lnTo>
                  <a:lnTo>
                    <a:pt x="154285" y="170875"/>
                  </a:lnTo>
                  <a:lnTo>
                    <a:pt x="153235" y="171306"/>
                  </a:lnTo>
                  <a:lnTo>
                    <a:pt x="154157" y="172706"/>
                  </a:lnTo>
                  <a:lnTo>
                    <a:pt x="154679" y="173874"/>
                  </a:lnTo>
                  <a:lnTo>
                    <a:pt x="152814" y="174146"/>
                  </a:lnTo>
                  <a:lnTo>
                    <a:pt x="151589" y="173718"/>
                  </a:lnTo>
                  <a:lnTo>
                    <a:pt x="151364" y="173856"/>
                  </a:lnTo>
                  <a:lnTo>
                    <a:pt x="150736" y="175363"/>
                  </a:lnTo>
                  <a:lnTo>
                    <a:pt x="150767" y="175784"/>
                  </a:lnTo>
                  <a:lnTo>
                    <a:pt x="151035" y="176189"/>
                  </a:lnTo>
                  <a:lnTo>
                    <a:pt x="151004" y="177042"/>
                  </a:lnTo>
                  <a:lnTo>
                    <a:pt x="150821" y="177265"/>
                  </a:lnTo>
                  <a:lnTo>
                    <a:pt x="150292" y="177605"/>
                  </a:lnTo>
                  <a:lnTo>
                    <a:pt x="149356" y="176714"/>
                  </a:lnTo>
                  <a:lnTo>
                    <a:pt x="148969" y="176465"/>
                  </a:lnTo>
                  <a:lnTo>
                    <a:pt x="148939" y="176223"/>
                  </a:lnTo>
                  <a:lnTo>
                    <a:pt x="148721" y="176216"/>
                  </a:lnTo>
                  <a:lnTo>
                    <a:pt x="148376" y="176387"/>
                  </a:lnTo>
                  <a:lnTo>
                    <a:pt x="148043" y="176775"/>
                  </a:lnTo>
                  <a:lnTo>
                    <a:pt x="147753" y="177336"/>
                  </a:lnTo>
                  <a:lnTo>
                    <a:pt x="146782" y="177813"/>
                  </a:lnTo>
                  <a:lnTo>
                    <a:pt x="143288" y="177949"/>
                  </a:lnTo>
                  <a:lnTo>
                    <a:pt x="143269" y="178596"/>
                  </a:lnTo>
                  <a:lnTo>
                    <a:pt x="143406" y="179370"/>
                  </a:lnTo>
                  <a:lnTo>
                    <a:pt x="143830" y="179438"/>
                  </a:lnTo>
                  <a:lnTo>
                    <a:pt x="144067" y="179605"/>
                  </a:lnTo>
                  <a:lnTo>
                    <a:pt x="144063" y="181485"/>
                  </a:lnTo>
                  <a:lnTo>
                    <a:pt x="147786" y="181557"/>
                  </a:lnTo>
                  <a:lnTo>
                    <a:pt x="148061" y="181654"/>
                  </a:lnTo>
                  <a:lnTo>
                    <a:pt x="148050" y="182763"/>
                  </a:lnTo>
                  <a:lnTo>
                    <a:pt x="148815" y="183816"/>
                  </a:lnTo>
                  <a:lnTo>
                    <a:pt x="149863" y="185733"/>
                  </a:lnTo>
                  <a:lnTo>
                    <a:pt x="148762" y="185901"/>
                  </a:lnTo>
                  <a:lnTo>
                    <a:pt x="147856" y="185964"/>
                  </a:lnTo>
                  <a:lnTo>
                    <a:pt x="147077" y="187702"/>
                  </a:lnTo>
                  <a:lnTo>
                    <a:pt x="147016" y="187881"/>
                  </a:lnTo>
                  <a:lnTo>
                    <a:pt x="146970" y="188737"/>
                  </a:lnTo>
                  <a:lnTo>
                    <a:pt x="146688" y="189195"/>
                  </a:lnTo>
                  <a:lnTo>
                    <a:pt x="146501" y="189992"/>
                  </a:lnTo>
                  <a:lnTo>
                    <a:pt x="146762" y="191558"/>
                  </a:lnTo>
                  <a:lnTo>
                    <a:pt x="147235" y="191577"/>
                  </a:lnTo>
                  <a:lnTo>
                    <a:pt x="147266" y="191825"/>
                  </a:lnTo>
                  <a:lnTo>
                    <a:pt x="147301" y="192637"/>
                  </a:lnTo>
                  <a:lnTo>
                    <a:pt x="147859" y="193493"/>
                  </a:lnTo>
                  <a:lnTo>
                    <a:pt x="148432" y="194003"/>
                  </a:lnTo>
                  <a:lnTo>
                    <a:pt x="148512" y="194974"/>
                  </a:lnTo>
                  <a:lnTo>
                    <a:pt x="148829" y="195052"/>
                  </a:lnTo>
                  <a:lnTo>
                    <a:pt x="149005" y="195183"/>
                  </a:lnTo>
                  <a:lnTo>
                    <a:pt x="149303" y="195830"/>
                  </a:lnTo>
                  <a:lnTo>
                    <a:pt x="149372" y="196735"/>
                  </a:lnTo>
                  <a:lnTo>
                    <a:pt x="148578" y="196541"/>
                  </a:lnTo>
                  <a:lnTo>
                    <a:pt x="147978" y="196519"/>
                  </a:lnTo>
                  <a:lnTo>
                    <a:pt x="146963" y="196639"/>
                  </a:lnTo>
                  <a:lnTo>
                    <a:pt x="146447" y="196903"/>
                  </a:lnTo>
                  <a:lnTo>
                    <a:pt x="145446" y="196840"/>
                  </a:lnTo>
                  <a:lnTo>
                    <a:pt x="144289" y="196201"/>
                  </a:lnTo>
                  <a:lnTo>
                    <a:pt x="144117" y="195911"/>
                  </a:lnTo>
                  <a:lnTo>
                    <a:pt x="144148" y="195632"/>
                  </a:lnTo>
                  <a:lnTo>
                    <a:pt x="144048" y="195438"/>
                  </a:lnTo>
                  <a:lnTo>
                    <a:pt x="143277" y="194984"/>
                  </a:lnTo>
                  <a:lnTo>
                    <a:pt x="143059" y="195330"/>
                  </a:lnTo>
                  <a:lnTo>
                    <a:pt x="142956" y="195709"/>
                  </a:lnTo>
                  <a:lnTo>
                    <a:pt x="141340" y="195742"/>
                  </a:lnTo>
                  <a:lnTo>
                    <a:pt x="140863" y="195604"/>
                  </a:lnTo>
                  <a:lnTo>
                    <a:pt x="140435" y="195346"/>
                  </a:lnTo>
                  <a:lnTo>
                    <a:pt x="139767" y="195418"/>
                  </a:lnTo>
                  <a:lnTo>
                    <a:pt x="139549" y="195712"/>
                  </a:lnTo>
                  <a:lnTo>
                    <a:pt x="138766" y="196221"/>
                  </a:lnTo>
                  <a:lnTo>
                    <a:pt x="138583" y="196296"/>
                  </a:lnTo>
                  <a:lnTo>
                    <a:pt x="137602" y="196366"/>
                  </a:lnTo>
                  <a:lnTo>
                    <a:pt x="137399" y="196567"/>
                  </a:lnTo>
                  <a:lnTo>
                    <a:pt x="137375" y="196883"/>
                  </a:lnTo>
                  <a:lnTo>
                    <a:pt x="135062" y="196824"/>
                  </a:lnTo>
                  <a:lnTo>
                    <a:pt x="134310" y="197182"/>
                  </a:lnTo>
                  <a:lnTo>
                    <a:pt x="132695" y="197264"/>
                  </a:lnTo>
                  <a:lnTo>
                    <a:pt x="132641" y="196795"/>
                  </a:lnTo>
                  <a:lnTo>
                    <a:pt x="130842" y="196769"/>
                  </a:lnTo>
                  <a:lnTo>
                    <a:pt x="130879" y="194391"/>
                  </a:lnTo>
                  <a:lnTo>
                    <a:pt x="126467" y="194280"/>
                  </a:lnTo>
                  <a:lnTo>
                    <a:pt x="126348" y="194128"/>
                  </a:lnTo>
                  <a:lnTo>
                    <a:pt x="126379" y="193878"/>
                  </a:lnTo>
                  <a:lnTo>
                    <a:pt x="125478" y="193725"/>
                  </a:lnTo>
                  <a:lnTo>
                    <a:pt x="123438" y="193602"/>
                  </a:lnTo>
                  <a:lnTo>
                    <a:pt x="123159" y="193025"/>
                  </a:lnTo>
                  <a:lnTo>
                    <a:pt x="122991" y="192931"/>
                  </a:lnTo>
                  <a:lnTo>
                    <a:pt x="121826" y="192928"/>
                  </a:lnTo>
                  <a:lnTo>
                    <a:pt x="121142" y="193322"/>
                  </a:lnTo>
                  <a:lnTo>
                    <a:pt x="120859" y="194319"/>
                  </a:lnTo>
                  <a:lnTo>
                    <a:pt x="120859" y="194558"/>
                  </a:lnTo>
                  <a:lnTo>
                    <a:pt x="120294" y="194666"/>
                  </a:lnTo>
                  <a:lnTo>
                    <a:pt x="119740" y="194554"/>
                  </a:lnTo>
                  <a:lnTo>
                    <a:pt x="119114" y="194628"/>
                  </a:lnTo>
                  <a:lnTo>
                    <a:pt x="118969" y="194885"/>
                  </a:lnTo>
                  <a:lnTo>
                    <a:pt x="118942" y="195079"/>
                  </a:lnTo>
                  <a:lnTo>
                    <a:pt x="119137" y="195205"/>
                  </a:lnTo>
                  <a:lnTo>
                    <a:pt x="119137" y="195470"/>
                  </a:lnTo>
                  <a:lnTo>
                    <a:pt x="117899" y="196076"/>
                  </a:lnTo>
                  <a:lnTo>
                    <a:pt x="117162" y="190361"/>
                  </a:lnTo>
                  <a:lnTo>
                    <a:pt x="116145" y="190308"/>
                  </a:lnTo>
                  <a:lnTo>
                    <a:pt x="115889" y="190356"/>
                  </a:lnTo>
                  <a:lnTo>
                    <a:pt x="115805" y="190531"/>
                  </a:lnTo>
                  <a:lnTo>
                    <a:pt x="115771" y="191469"/>
                  </a:lnTo>
                  <a:lnTo>
                    <a:pt x="111606" y="191244"/>
                  </a:lnTo>
                  <a:lnTo>
                    <a:pt x="111499" y="190965"/>
                  </a:lnTo>
                  <a:lnTo>
                    <a:pt x="109783" y="191850"/>
                  </a:lnTo>
                  <a:lnTo>
                    <a:pt x="109722" y="192315"/>
                  </a:lnTo>
                  <a:lnTo>
                    <a:pt x="109141" y="192315"/>
                  </a:lnTo>
                  <a:lnTo>
                    <a:pt x="108927" y="192423"/>
                  </a:lnTo>
                  <a:lnTo>
                    <a:pt x="108518" y="192903"/>
                  </a:lnTo>
                  <a:lnTo>
                    <a:pt x="108502" y="193502"/>
                  </a:lnTo>
                  <a:lnTo>
                    <a:pt x="106103" y="193590"/>
                  </a:lnTo>
                  <a:lnTo>
                    <a:pt x="106069" y="194469"/>
                  </a:lnTo>
                  <a:lnTo>
                    <a:pt x="105996" y="194607"/>
                  </a:lnTo>
                  <a:lnTo>
                    <a:pt x="104927" y="194603"/>
                  </a:lnTo>
                  <a:lnTo>
                    <a:pt x="105034" y="195072"/>
                  </a:lnTo>
                  <a:lnTo>
                    <a:pt x="104808" y="195775"/>
                  </a:lnTo>
                  <a:lnTo>
                    <a:pt x="103989" y="195757"/>
                  </a:lnTo>
                  <a:lnTo>
                    <a:pt x="103381" y="197097"/>
                  </a:lnTo>
                  <a:lnTo>
                    <a:pt x="103150" y="197407"/>
                  </a:lnTo>
                  <a:lnTo>
                    <a:pt x="102980" y="197516"/>
                  </a:lnTo>
                  <a:lnTo>
                    <a:pt x="102803" y="197338"/>
                  </a:lnTo>
                  <a:lnTo>
                    <a:pt x="102708" y="196858"/>
                  </a:lnTo>
                  <a:lnTo>
                    <a:pt x="102563" y="196657"/>
                  </a:lnTo>
                  <a:lnTo>
                    <a:pt x="102054" y="196780"/>
                  </a:lnTo>
                  <a:lnTo>
                    <a:pt x="102032" y="197201"/>
                  </a:lnTo>
                  <a:lnTo>
                    <a:pt x="102131" y="197860"/>
                  </a:lnTo>
                  <a:lnTo>
                    <a:pt x="102215" y="198124"/>
                  </a:lnTo>
                  <a:lnTo>
                    <a:pt x="102513" y="198556"/>
                  </a:lnTo>
                  <a:lnTo>
                    <a:pt x="102753" y="199263"/>
                  </a:lnTo>
                  <a:lnTo>
                    <a:pt x="102727" y="200201"/>
                  </a:lnTo>
                  <a:lnTo>
                    <a:pt x="103154" y="200324"/>
                  </a:lnTo>
                  <a:lnTo>
                    <a:pt x="103286" y="200451"/>
                  </a:lnTo>
                  <a:lnTo>
                    <a:pt x="100413" y="200376"/>
                  </a:lnTo>
                  <a:lnTo>
                    <a:pt x="100327" y="205139"/>
                  </a:lnTo>
                  <a:lnTo>
                    <a:pt x="97270" y="205077"/>
                  </a:lnTo>
                  <a:lnTo>
                    <a:pt x="93435" y="205017"/>
                  </a:lnTo>
                  <a:lnTo>
                    <a:pt x="93455" y="203841"/>
                  </a:lnTo>
                  <a:lnTo>
                    <a:pt x="91016" y="203836"/>
                  </a:lnTo>
                  <a:lnTo>
                    <a:pt x="90981" y="206192"/>
                  </a:lnTo>
                  <a:lnTo>
                    <a:pt x="86131" y="206173"/>
                  </a:lnTo>
                  <a:lnTo>
                    <a:pt x="86034" y="209702"/>
                  </a:lnTo>
                  <a:lnTo>
                    <a:pt x="83584" y="209690"/>
                  </a:lnTo>
                  <a:lnTo>
                    <a:pt x="83649" y="207313"/>
                  </a:lnTo>
                  <a:lnTo>
                    <a:pt x="80124" y="207318"/>
                  </a:lnTo>
                  <a:lnTo>
                    <a:pt x="78859" y="207344"/>
                  </a:lnTo>
                  <a:lnTo>
                    <a:pt x="76977" y="207377"/>
                  </a:lnTo>
                  <a:lnTo>
                    <a:pt x="75754" y="205061"/>
                  </a:lnTo>
                  <a:lnTo>
                    <a:pt x="75735" y="204823"/>
                  </a:lnTo>
                  <a:lnTo>
                    <a:pt x="75602" y="204484"/>
                  </a:lnTo>
                  <a:lnTo>
                    <a:pt x="74835" y="203869"/>
                  </a:lnTo>
                  <a:lnTo>
                    <a:pt x="74648" y="203099"/>
                  </a:lnTo>
                  <a:lnTo>
                    <a:pt x="74236" y="202533"/>
                  </a:lnTo>
                  <a:lnTo>
                    <a:pt x="73939" y="202533"/>
                  </a:lnTo>
                  <a:lnTo>
                    <a:pt x="73702" y="202629"/>
                  </a:lnTo>
                  <a:lnTo>
                    <a:pt x="73389" y="202790"/>
                  </a:lnTo>
                  <a:lnTo>
                    <a:pt x="73259" y="202201"/>
                  </a:lnTo>
                  <a:lnTo>
                    <a:pt x="73255" y="201345"/>
                  </a:lnTo>
                  <a:lnTo>
                    <a:pt x="73343" y="200853"/>
                  </a:lnTo>
                  <a:lnTo>
                    <a:pt x="73182" y="199871"/>
                  </a:lnTo>
                  <a:lnTo>
                    <a:pt x="73103" y="199699"/>
                  </a:lnTo>
                  <a:lnTo>
                    <a:pt x="72266" y="199628"/>
                  </a:lnTo>
                  <a:lnTo>
                    <a:pt x="71934" y="199770"/>
                  </a:lnTo>
                  <a:lnTo>
                    <a:pt x="71445" y="199580"/>
                  </a:lnTo>
                  <a:lnTo>
                    <a:pt x="71029" y="199315"/>
                  </a:lnTo>
                  <a:lnTo>
                    <a:pt x="70813" y="198899"/>
                  </a:lnTo>
                  <a:lnTo>
                    <a:pt x="70746" y="198404"/>
                  </a:lnTo>
                  <a:lnTo>
                    <a:pt x="70781" y="198002"/>
                  </a:lnTo>
                  <a:lnTo>
                    <a:pt x="70850" y="197494"/>
                  </a:lnTo>
                  <a:lnTo>
                    <a:pt x="70931" y="197323"/>
                  </a:lnTo>
                  <a:lnTo>
                    <a:pt x="71579" y="196543"/>
                  </a:lnTo>
                  <a:lnTo>
                    <a:pt x="71805" y="195917"/>
                  </a:lnTo>
                  <a:lnTo>
                    <a:pt x="71782" y="195530"/>
                  </a:lnTo>
                  <a:lnTo>
                    <a:pt x="71430" y="195418"/>
                  </a:lnTo>
                  <a:lnTo>
                    <a:pt x="71281" y="195739"/>
                  </a:lnTo>
                  <a:lnTo>
                    <a:pt x="71100" y="196767"/>
                  </a:lnTo>
                  <a:lnTo>
                    <a:pt x="70632" y="197228"/>
                  </a:lnTo>
                  <a:lnTo>
                    <a:pt x="70231" y="197075"/>
                  </a:lnTo>
                  <a:lnTo>
                    <a:pt x="69582" y="197108"/>
                  </a:lnTo>
                  <a:lnTo>
                    <a:pt x="69215" y="197313"/>
                  </a:lnTo>
                  <a:lnTo>
                    <a:pt x="69131" y="197475"/>
                  </a:lnTo>
                  <a:lnTo>
                    <a:pt x="69173" y="197663"/>
                  </a:lnTo>
                  <a:lnTo>
                    <a:pt x="69662" y="197965"/>
                  </a:lnTo>
                  <a:lnTo>
                    <a:pt x="69975" y="198631"/>
                  </a:lnTo>
                  <a:lnTo>
                    <a:pt x="69771" y="198711"/>
                  </a:lnTo>
                  <a:lnTo>
                    <a:pt x="69214" y="198690"/>
                  </a:lnTo>
                  <a:lnTo>
                    <a:pt x="68875" y="199007"/>
                  </a:lnTo>
                  <a:lnTo>
                    <a:pt x="69257" y="198544"/>
                  </a:lnTo>
                  <a:lnTo>
                    <a:pt x="69465" y="198530"/>
                  </a:lnTo>
                  <a:lnTo>
                    <a:pt x="69539" y="198677"/>
                  </a:lnTo>
                  <a:lnTo>
                    <a:pt x="69899" y="198396"/>
                  </a:lnTo>
                  <a:lnTo>
                    <a:pt x="69582" y="198061"/>
                  </a:lnTo>
                  <a:lnTo>
                    <a:pt x="68971" y="197660"/>
                  </a:lnTo>
                  <a:lnTo>
                    <a:pt x="68959" y="197432"/>
                  </a:lnTo>
                  <a:lnTo>
                    <a:pt x="69124" y="197228"/>
                  </a:lnTo>
                  <a:lnTo>
                    <a:pt x="69482" y="197000"/>
                  </a:lnTo>
                  <a:lnTo>
                    <a:pt x="70132" y="196900"/>
                  </a:lnTo>
                  <a:lnTo>
                    <a:pt x="70051" y="196598"/>
                  </a:lnTo>
                  <a:lnTo>
                    <a:pt x="69650" y="196096"/>
                  </a:lnTo>
                  <a:lnTo>
                    <a:pt x="69639" y="195843"/>
                  </a:lnTo>
                  <a:lnTo>
                    <a:pt x="70101" y="195039"/>
                  </a:lnTo>
                  <a:lnTo>
                    <a:pt x="70403" y="194651"/>
                  </a:lnTo>
                  <a:lnTo>
                    <a:pt x="70796" y="194406"/>
                  </a:lnTo>
                  <a:lnTo>
                    <a:pt x="71056" y="193948"/>
                  </a:lnTo>
                  <a:lnTo>
                    <a:pt x="71029" y="193632"/>
                  </a:lnTo>
                  <a:lnTo>
                    <a:pt x="70945" y="193475"/>
                  </a:lnTo>
                  <a:lnTo>
                    <a:pt x="70406" y="193069"/>
                  </a:lnTo>
                  <a:lnTo>
                    <a:pt x="70004" y="193269"/>
                  </a:lnTo>
                  <a:lnTo>
                    <a:pt x="68568" y="193298"/>
                  </a:lnTo>
                  <a:lnTo>
                    <a:pt x="68649" y="192887"/>
                  </a:lnTo>
                  <a:lnTo>
                    <a:pt x="68527" y="192132"/>
                  </a:lnTo>
                  <a:lnTo>
                    <a:pt x="68435" y="191934"/>
                  </a:lnTo>
                  <a:lnTo>
                    <a:pt x="68503" y="191622"/>
                  </a:lnTo>
                  <a:lnTo>
                    <a:pt x="68950" y="190497"/>
                  </a:lnTo>
                  <a:lnTo>
                    <a:pt x="69099" y="190326"/>
                  </a:lnTo>
                  <a:lnTo>
                    <a:pt x="69478" y="190371"/>
                  </a:lnTo>
                  <a:lnTo>
                    <a:pt x="69971" y="190203"/>
                  </a:lnTo>
                  <a:lnTo>
                    <a:pt x="69669" y="188822"/>
                  </a:lnTo>
                  <a:lnTo>
                    <a:pt x="69752" y="188549"/>
                  </a:lnTo>
                  <a:lnTo>
                    <a:pt x="70626" y="188897"/>
                  </a:lnTo>
                  <a:lnTo>
                    <a:pt x="70601" y="188465"/>
                  </a:lnTo>
                  <a:lnTo>
                    <a:pt x="70670" y="188312"/>
                  </a:lnTo>
                  <a:lnTo>
                    <a:pt x="70975" y="188319"/>
                  </a:lnTo>
                  <a:lnTo>
                    <a:pt x="71174" y="188457"/>
                  </a:lnTo>
                  <a:lnTo>
                    <a:pt x="71159" y="188718"/>
                  </a:lnTo>
                  <a:lnTo>
                    <a:pt x="71385" y="188833"/>
                  </a:lnTo>
                  <a:lnTo>
                    <a:pt x="71381" y="188178"/>
                  </a:lnTo>
                  <a:lnTo>
                    <a:pt x="70969" y="187927"/>
                  </a:lnTo>
                  <a:lnTo>
                    <a:pt x="70869" y="187784"/>
                  </a:lnTo>
                  <a:lnTo>
                    <a:pt x="70876" y="187553"/>
                  </a:lnTo>
                  <a:lnTo>
                    <a:pt x="71178" y="187158"/>
                  </a:lnTo>
                  <a:lnTo>
                    <a:pt x="71419" y="187195"/>
                  </a:lnTo>
                  <a:lnTo>
                    <a:pt x="72703" y="187940"/>
                  </a:lnTo>
                  <a:lnTo>
                    <a:pt x="72493" y="187344"/>
                  </a:lnTo>
                  <a:lnTo>
                    <a:pt x="71672" y="186675"/>
                  </a:lnTo>
                  <a:lnTo>
                    <a:pt x="70789" y="186263"/>
                  </a:lnTo>
                  <a:lnTo>
                    <a:pt x="70275" y="186243"/>
                  </a:lnTo>
                  <a:lnTo>
                    <a:pt x="70298" y="186002"/>
                  </a:lnTo>
                  <a:lnTo>
                    <a:pt x="70458" y="185792"/>
                  </a:lnTo>
                  <a:lnTo>
                    <a:pt x="70829" y="185723"/>
                  </a:lnTo>
                  <a:lnTo>
                    <a:pt x="71124" y="185789"/>
                  </a:lnTo>
                  <a:lnTo>
                    <a:pt x="71744" y="186183"/>
                  </a:lnTo>
                  <a:lnTo>
                    <a:pt x="72004" y="186224"/>
                  </a:lnTo>
                  <a:lnTo>
                    <a:pt x="72753" y="186246"/>
                  </a:lnTo>
                  <a:lnTo>
                    <a:pt x="73281" y="186131"/>
                  </a:lnTo>
                  <a:lnTo>
                    <a:pt x="73545" y="185878"/>
                  </a:lnTo>
                  <a:lnTo>
                    <a:pt x="74168" y="184415"/>
                  </a:lnTo>
                  <a:lnTo>
                    <a:pt x="74294" y="184248"/>
                  </a:lnTo>
                  <a:lnTo>
                    <a:pt x="74738" y="184039"/>
                  </a:lnTo>
                  <a:lnTo>
                    <a:pt x="75715" y="184152"/>
                  </a:lnTo>
                  <a:lnTo>
                    <a:pt x="76194" y="185082"/>
                  </a:lnTo>
                  <a:lnTo>
                    <a:pt x="76252" y="184726"/>
                  </a:lnTo>
                  <a:lnTo>
                    <a:pt x="76130" y="184505"/>
                  </a:lnTo>
                  <a:lnTo>
                    <a:pt x="76164" y="183865"/>
                  </a:lnTo>
                  <a:lnTo>
                    <a:pt x="76641" y="183533"/>
                  </a:lnTo>
                  <a:lnTo>
                    <a:pt x="76694" y="181271"/>
                  </a:lnTo>
                  <a:lnTo>
                    <a:pt x="82086" y="181282"/>
                  </a:lnTo>
                  <a:lnTo>
                    <a:pt x="82072" y="181097"/>
                  </a:lnTo>
                  <a:lnTo>
                    <a:pt x="82189" y="180864"/>
                  </a:lnTo>
                  <a:lnTo>
                    <a:pt x="82509" y="180597"/>
                  </a:lnTo>
                  <a:lnTo>
                    <a:pt x="82900" y="180591"/>
                  </a:lnTo>
                  <a:lnTo>
                    <a:pt x="82761" y="180902"/>
                  </a:lnTo>
                  <a:lnTo>
                    <a:pt x="82862" y="181286"/>
                  </a:lnTo>
                  <a:lnTo>
                    <a:pt x="83304" y="181288"/>
                  </a:lnTo>
                  <a:lnTo>
                    <a:pt x="83632" y="181284"/>
                  </a:lnTo>
                  <a:lnTo>
                    <a:pt x="83795" y="181279"/>
                  </a:lnTo>
                  <a:lnTo>
                    <a:pt x="84223" y="181275"/>
                  </a:lnTo>
                  <a:lnTo>
                    <a:pt x="84234" y="179249"/>
                  </a:lnTo>
                  <a:lnTo>
                    <a:pt x="83852" y="179856"/>
                  </a:lnTo>
                  <a:lnTo>
                    <a:pt x="83617" y="179905"/>
                  </a:lnTo>
                  <a:lnTo>
                    <a:pt x="83014" y="179126"/>
                  </a:lnTo>
                  <a:lnTo>
                    <a:pt x="81796" y="178520"/>
                  </a:lnTo>
                  <a:lnTo>
                    <a:pt x="81749" y="178381"/>
                  </a:lnTo>
                  <a:lnTo>
                    <a:pt x="82122" y="178153"/>
                  </a:lnTo>
                  <a:lnTo>
                    <a:pt x="82310" y="178266"/>
                  </a:lnTo>
                  <a:lnTo>
                    <a:pt x="82696" y="178250"/>
                  </a:lnTo>
                  <a:lnTo>
                    <a:pt x="82451" y="177922"/>
                  </a:lnTo>
                  <a:lnTo>
                    <a:pt x="80505" y="176487"/>
                  </a:lnTo>
                  <a:lnTo>
                    <a:pt x="80507" y="176050"/>
                  </a:lnTo>
                  <a:lnTo>
                    <a:pt x="80260" y="175327"/>
                  </a:lnTo>
                  <a:lnTo>
                    <a:pt x="79608" y="174378"/>
                  </a:lnTo>
                  <a:lnTo>
                    <a:pt x="79035" y="174081"/>
                  </a:lnTo>
                  <a:lnTo>
                    <a:pt x="78773" y="173727"/>
                  </a:lnTo>
                  <a:lnTo>
                    <a:pt x="78415" y="173197"/>
                  </a:lnTo>
                  <a:lnTo>
                    <a:pt x="78469" y="172661"/>
                  </a:lnTo>
                  <a:lnTo>
                    <a:pt x="77727" y="172106"/>
                  </a:lnTo>
                  <a:lnTo>
                    <a:pt x="77394" y="171290"/>
                  </a:lnTo>
                  <a:lnTo>
                    <a:pt x="77234" y="171186"/>
                  </a:lnTo>
                  <a:lnTo>
                    <a:pt x="76349" y="171089"/>
                  </a:lnTo>
                  <a:lnTo>
                    <a:pt x="75688" y="169871"/>
                  </a:lnTo>
                  <a:lnTo>
                    <a:pt x="75657" y="169454"/>
                  </a:lnTo>
                  <a:lnTo>
                    <a:pt x="71867" y="169413"/>
                  </a:lnTo>
                  <a:lnTo>
                    <a:pt x="71905" y="167094"/>
                  </a:lnTo>
                  <a:lnTo>
                    <a:pt x="70680" y="167075"/>
                  </a:lnTo>
                  <a:lnTo>
                    <a:pt x="70646" y="166524"/>
                  </a:lnTo>
                  <a:lnTo>
                    <a:pt x="67479" y="166458"/>
                  </a:lnTo>
                  <a:lnTo>
                    <a:pt x="67345" y="166510"/>
                  </a:lnTo>
                  <a:lnTo>
                    <a:pt x="67330" y="167303"/>
                  </a:lnTo>
                  <a:lnTo>
                    <a:pt x="66499" y="167344"/>
                  </a:lnTo>
                  <a:lnTo>
                    <a:pt x="66441" y="167854"/>
                  </a:lnTo>
                  <a:lnTo>
                    <a:pt x="64829" y="167814"/>
                  </a:lnTo>
                  <a:lnTo>
                    <a:pt x="64726" y="167978"/>
                  </a:lnTo>
                  <a:lnTo>
                    <a:pt x="64658" y="169039"/>
                  </a:lnTo>
                  <a:lnTo>
                    <a:pt x="59921" y="168971"/>
                  </a:lnTo>
                  <a:lnTo>
                    <a:pt x="59979" y="165669"/>
                  </a:lnTo>
                  <a:lnTo>
                    <a:pt x="60248" y="164761"/>
                  </a:lnTo>
                  <a:lnTo>
                    <a:pt x="60688" y="164743"/>
                  </a:lnTo>
                  <a:lnTo>
                    <a:pt x="60716" y="162896"/>
                  </a:lnTo>
                  <a:lnTo>
                    <a:pt x="60448" y="162725"/>
                  </a:lnTo>
                  <a:lnTo>
                    <a:pt x="60122" y="162766"/>
                  </a:lnTo>
                  <a:lnTo>
                    <a:pt x="59456" y="162914"/>
                  </a:lnTo>
                  <a:lnTo>
                    <a:pt x="58590" y="162974"/>
                  </a:lnTo>
                  <a:lnTo>
                    <a:pt x="58287" y="163346"/>
                  </a:lnTo>
                  <a:lnTo>
                    <a:pt x="58122" y="163435"/>
                  </a:lnTo>
                  <a:lnTo>
                    <a:pt x="55859" y="163524"/>
                  </a:lnTo>
                  <a:lnTo>
                    <a:pt x="55774" y="165367"/>
                  </a:lnTo>
                  <a:lnTo>
                    <a:pt x="54560" y="165199"/>
                  </a:lnTo>
                  <a:lnTo>
                    <a:pt x="53323" y="165181"/>
                  </a:lnTo>
                  <a:lnTo>
                    <a:pt x="52324" y="165311"/>
                  </a:lnTo>
                  <a:lnTo>
                    <a:pt x="51178" y="165298"/>
                  </a:lnTo>
                  <a:lnTo>
                    <a:pt x="51135" y="164641"/>
                  </a:lnTo>
                  <a:lnTo>
                    <a:pt x="49676" y="164606"/>
                  </a:lnTo>
                  <a:lnTo>
                    <a:pt x="49680" y="165018"/>
                  </a:lnTo>
                  <a:lnTo>
                    <a:pt x="49769" y="165306"/>
                  </a:lnTo>
                  <a:lnTo>
                    <a:pt x="49746" y="165632"/>
                  </a:lnTo>
                  <a:lnTo>
                    <a:pt x="48199" y="165625"/>
                  </a:lnTo>
                  <a:lnTo>
                    <a:pt x="47921" y="168656"/>
                  </a:lnTo>
                  <a:lnTo>
                    <a:pt x="47868" y="168950"/>
                  </a:lnTo>
                  <a:lnTo>
                    <a:pt x="47554" y="169754"/>
                  </a:lnTo>
                  <a:lnTo>
                    <a:pt x="47486" y="170515"/>
                  </a:lnTo>
                  <a:lnTo>
                    <a:pt x="39980" y="170571"/>
                  </a:lnTo>
                  <a:lnTo>
                    <a:pt x="40049" y="167596"/>
                  </a:lnTo>
                  <a:lnTo>
                    <a:pt x="37728" y="167544"/>
                  </a:lnTo>
                  <a:lnTo>
                    <a:pt x="37449" y="167448"/>
                  </a:lnTo>
                  <a:lnTo>
                    <a:pt x="35668" y="167299"/>
                  </a:lnTo>
                  <a:lnTo>
                    <a:pt x="34538" y="167296"/>
                  </a:lnTo>
                  <a:lnTo>
                    <a:pt x="33941" y="167255"/>
                  </a:lnTo>
                  <a:lnTo>
                    <a:pt x="33918" y="166645"/>
                  </a:lnTo>
                  <a:lnTo>
                    <a:pt x="32125" y="166623"/>
                  </a:lnTo>
                  <a:lnTo>
                    <a:pt x="32081" y="169017"/>
                  </a:lnTo>
                  <a:lnTo>
                    <a:pt x="31570" y="168998"/>
                  </a:lnTo>
                  <a:lnTo>
                    <a:pt x="31426" y="168641"/>
                  </a:lnTo>
                  <a:lnTo>
                    <a:pt x="30171" y="167312"/>
                  </a:lnTo>
                  <a:lnTo>
                    <a:pt x="29701" y="165998"/>
                  </a:lnTo>
                  <a:lnTo>
                    <a:pt x="28253" y="165279"/>
                  </a:lnTo>
                  <a:lnTo>
                    <a:pt x="27357" y="165059"/>
                  </a:lnTo>
                  <a:lnTo>
                    <a:pt x="26503" y="164638"/>
                  </a:lnTo>
                  <a:lnTo>
                    <a:pt x="26224" y="164247"/>
                  </a:lnTo>
                  <a:lnTo>
                    <a:pt x="25860" y="164049"/>
                  </a:lnTo>
                  <a:lnTo>
                    <a:pt x="25365" y="163904"/>
                  </a:lnTo>
                  <a:lnTo>
                    <a:pt x="25424" y="162508"/>
                  </a:lnTo>
                  <a:lnTo>
                    <a:pt x="23006" y="162508"/>
                  </a:lnTo>
                  <a:lnTo>
                    <a:pt x="22961" y="164214"/>
                  </a:lnTo>
                  <a:lnTo>
                    <a:pt x="20838" y="164161"/>
                  </a:lnTo>
                  <a:lnTo>
                    <a:pt x="13402" y="164073"/>
                  </a:lnTo>
                  <a:lnTo>
                    <a:pt x="13571" y="164263"/>
                  </a:lnTo>
                  <a:lnTo>
                    <a:pt x="13520" y="165938"/>
                  </a:lnTo>
                  <a:lnTo>
                    <a:pt x="13409" y="166087"/>
                  </a:lnTo>
                  <a:lnTo>
                    <a:pt x="12938" y="166199"/>
                  </a:lnTo>
                  <a:lnTo>
                    <a:pt x="12879" y="167662"/>
                  </a:lnTo>
                  <a:lnTo>
                    <a:pt x="13136" y="168015"/>
                  </a:lnTo>
                  <a:lnTo>
                    <a:pt x="14689" y="168102"/>
                  </a:lnTo>
                  <a:lnTo>
                    <a:pt x="14692" y="170477"/>
                  </a:lnTo>
                  <a:lnTo>
                    <a:pt x="15614" y="170860"/>
                  </a:lnTo>
                  <a:lnTo>
                    <a:pt x="15939" y="170919"/>
                  </a:lnTo>
                  <a:lnTo>
                    <a:pt x="17218" y="170643"/>
                  </a:lnTo>
                  <a:lnTo>
                    <a:pt x="17718" y="170677"/>
                  </a:lnTo>
                  <a:lnTo>
                    <a:pt x="18084" y="172117"/>
                  </a:lnTo>
                  <a:lnTo>
                    <a:pt x="17969" y="172604"/>
                  </a:lnTo>
                  <a:lnTo>
                    <a:pt x="17510" y="173535"/>
                  </a:lnTo>
                  <a:lnTo>
                    <a:pt x="17357" y="173703"/>
                  </a:lnTo>
                  <a:lnTo>
                    <a:pt x="16944" y="173696"/>
                  </a:lnTo>
                  <a:lnTo>
                    <a:pt x="16844" y="173230"/>
                  </a:lnTo>
                  <a:lnTo>
                    <a:pt x="16668" y="172814"/>
                  </a:lnTo>
                  <a:lnTo>
                    <a:pt x="16105" y="172326"/>
                  </a:lnTo>
                  <a:lnTo>
                    <a:pt x="15136" y="172185"/>
                  </a:lnTo>
                  <a:lnTo>
                    <a:pt x="15113" y="171958"/>
                  </a:lnTo>
                  <a:lnTo>
                    <a:pt x="15201" y="171400"/>
                  </a:lnTo>
                  <a:lnTo>
                    <a:pt x="15139" y="171176"/>
                  </a:lnTo>
                  <a:lnTo>
                    <a:pt x="14493" y="171266"/>
                  </a:lnTo>
                  <a:lnTo>
                    <a:pt x="13861" y="170998"/>
                  </a:lnTo>
                  <a:lnTo>
                    <a:pt x="13207" y="170554"/>
                  </a:lnTo>
                  <a:lnTo>
                    <a:pt x="12924" y="170264"/>
                  </a:lnTo>
                  <a:lnTo>
                    <a:pt x="12783" y="169594"/>
                  </a:lnTo>
                  <a:lnTo>
                    <a:pt x="12769" y="169189"/>
                  </a:lnTo>
                  <a:lnTo>
                    <a:pt x="12871" y="168045"/>
                  </a:lnTo>
                  <a:lnTo>
                    <a:pt x="12439" y="167620"/>
                  </a:lnTo>
                  <a:lnTo>
                    <a:pt x="11999" y="167762"/>
                  </a:lnTo>
                  <a:lnTo>
                    <a:pt x="11505" y="167665"/>
                  </a:lnTo>
                  <a:lnTo>
                    <a:pt x="10804" y="167378"/>
                  </a:lnTo>
                  <a:lnTo>
                    <a:pt x="10655" y="166920"/>
                  </a:lnTo>
                  <a:lnTo>
                    <a:pt x="10881" y="166868"/>
                  </a:lnTo>
                  <a:lnTo>
                    <a:pt x="11122" y="166548"/>
                  </a:lnTo>
                  <a:lnTo>
                    <a:pt x="11118" y="166395"/>
                  </a:lnTo>
                  <a:lnTo>
                    <a:pt x="10950" y="166160"/>
                  </a:lnTo>
                  <a:lnTo>
                    <a:pt x="10601" y="166134"/>
                  </a:lnTo>
                  <a:lnTo>
                    <a:pt x="10395" y="165304"/>
                  </a:lnTo>
                  <a:lnTo>
                    <a:pt x="10609" y="165070"/>
                  </a:lnTo>
                  <a:lnTo>
                    <a:pt x="10506" y="164649"/>
                  </a:lnTo>
                  <a:lnTo>
                    <a:pt x="10020" y="164452"/>
                  </a:lnTo>
                  <a:lnTo>
                    <a:pt x="9637" y="164678"/>
                  </a:lnTo>
                  <a:lnTo>
                    <a:pt x="9369" y="164358"/>
                  </a:lnTo>
                  <a:lnTo>
                    <a:pt x="9498" y="164018"/>
                  </a:lnTo>
                  <a:lnTo>
                    <a:pt x="8379" y="164009"/>
                  </a:lnTo>
                  <a:lnTo>
                    <a:pt x="8412" y="161647"/>
                  </a:lnTo>
                  <a:lnTo>
                    <a:pt x="7651" y="161631"/>
                  </a:lnTo>
                  <a:lnTo>
                    <a:pt x="7434" y="161268"/>
                  </a:lnTo>
                  <a:lnTo>
                    <a:pt x="7580" y="160955"/>
                  </a:lnTo>
                  <a:lnTo>
                    <a:pt x="7526" y="160226"/>
                  </a:lnTo>
                  <a:lnTo>
                    <a:pt x="6837" y="160118"/>
                  </a:lnTo>
                  <a:lnTo>
                    <a:pt x="5469" y="160115"/>
                  </a:lnTo>
                  <a:lnTo>
                    <a:pt x="4706" y="160427"/>
                  </a:lnTo>
                  <a:lnTo>
                    <a:pt x="3997" y="159728"/>
                  </a:lnTo>
                  <a:lnTo>
                    <a:pt x="3848" y="159467"/>
                  </a:lnTo>
                  <a:lnTo>
                    <a:pt x="2656" y="159047"/>
                  </a:lnTo>
                  <a:lnTo>
                    <a:pt x="3008" y="158790"/>
                  </a:lnTo>
                  <a:lnTo>
                    <a:pt x="3269" y="158853"/>
                  </a:lnTo>
                  <a:lnTo>
                    <a:pt x="3556" y="158663"/>
                  </a:lnTo>
                  <a:lnTo>
                    <a:pt x="3506" y="158440"/>
                  </a:lnTo>
                  <a:lnTo>
                    <a:pt x="3219" y="158116"/>
                  </a:lnTo>
                  <a:lnTo>
                    <a:pt x="2659" y="158105"/>
                  </a:lnTo>
                  <a:lnTo>
                    <a:pt x="2088" y="158251"/>
                  </a:lnTo>
                  <a:lnTo>
                    <a:pt x="1355" y="156829"/>
                  </a:lnTo>
                  <a:lnTo>
                    <a:pt x="1371" y="156542"/>
                  </a:lnTo>
                  <a:lnTo>
                    <a:pt x="1620" y="156304"/>
                  </a:lnTo>
                  <a:lnTo>
                    <a:pt x="1482" y="155928"/>
                  </a:lnTo>
                  <a:lnTo>
                    <a:pt x="1286" y="155708"/>
                  </a:lnTo>
                  <a:lnTo>
                    <a:pt x="408" y="155470"/>
                  </a:lnTo>
                  <a:lnTo>
                    <a:pt x="163" y="155448"/>
                  </a:lnTo>
                  <a:lnTo>
                    <a:pt x="0" y="155546"/>
                  </a:lnTo>
                  <a:lnTo>
                    <a:pt x="76" y="152109"/>
                  </a:lnTo>
                  <a:lnTo>
                    <a:pt x="1292" y="152068"/>
                  </a:lnTo>
                  <a:lnTo>
                    <a:pt x="1440" y="149823"/>
                  </a:lnTo>
                  <a:lnTo>
                    <a:pt x="1675" y="142794"/>
                  </a:lnTo>
                  <a:lnTo>
                    <a:pt x="2281" y="142798"/>
                  </a:lnTo>
                  <a:lnTo>
                    <a:pt x="2418" y="139276"/>
                  </a:lnTo>
                  <a:lnTo>
                    <a:pt x="2418" y="138685"/>
                  </a:lnTo>
                  <a:lnTo>
                    <a:pt x="1823" y="138640"/>
                  </a:lnTo>
                  <a:lnTo>
                    <a:pt x="1929" y="134579"/>
                  </a:lnTo>
                  <a:lnTo>
                    <a:pt x="719" y="134553"/>
                  </a:lnTo>
                  <a:lnTo>
                    <a:pt x="1077" y="121614"/>
                  </a:lnTo>
                  <a:lnTo>
                    <a:pt x="7133" y="121683"/>
                  </a:lnTo>
                  <a:lnTo>
                    <a:pt x="7202" y="120359"/>
                  </a:lnTo>
                  <a:lnTo>
                    <a:pt x="8064" y="120630"/>
                  </a:lnTo>
                  <a:lnTo>
                    <a:pt x="8356" y="120500"/>
                  </a:lnTo>
                  <a:lnTo>
                    <a:pt x="8365" y="119329"/>
                  </a:lnTo>
                  <a:lnTo>
                    <a:pt x="7792" y="119311"/>
                  </a:lnTo>
                  <a:lnTo>
                    <a:pt x="7860" y="116996"/>
                  </a:lnTo>
                  <a:lnTo>
                    <a:pt x="9699" y="116989"/>
                  </a:lnTo>
                  <a:lnTo>
                    <a:pt x="9718" y="114638"/>
                  </a:lnTo>
                  <a:lnTo>
                    <a:pt x="9744" y="112998"/>
                  </a:lnTo>
                  <a:lnTo>
                    <a:pt x="8865" y="112522"/>
                  </a:lnTo>
                  <a:lnTo>
                    <a:pt x="8565" y="112157"/>
                  </a:lnTo>
                  <a:lnTo>
                    <a:pt x="8499" y="112012"/>
                  </a:lnTo>
                  <a:lnTo>
                    <a:pt x="8600" y="111647"/>
                  </a:lnTo>
                  <a:lnTo>
                    <a:pt x="8561" y="111092"/>
                  </a:lnTo>
                  <a:lnTo>
                    <a:pt x="7349" y="111077"/>
                  </a:lnTo>
                  <a:lnTo>
                    <a:pt x="7361" y="110072"/>
                  </a:lnTo>
                  <a:lnTo>
                    <a:pt x="7241" y="109890"/>
                  </a:lnTo>
                  <a:lnTo>
                    <a:pt x="4951" y="109838"/>
                  </a:lnTo>
                  <a:lnTo>
                    <a:pt x="4970" y="107441"/>
                  </a:lnTo>
                  <a:lnTo>
                    <a:pt x="2487" y="107411"/>
                  </a:lnTo>
                  <a:lnTo>
                    <a:pt x="2548" y="105048"/>
                  </a:lnTo>
                  <a:lnTo>
                    <a:pt x="2720" y="93775"/>
                  </a:lnTo>
                  <a:lnTo>
                    <a:pt x="2428" y="93749"/>
                  </a:lnTo>
                  <a:lnTo>
                    <a:pt x="2419" y="91386"/>
                  </a:lnTo>
                  <a:lnTo>
                    <a:pt x="3818" y="91404"/>
                  </a:lnTo>
                  <a:lnTo>
                    <a:pt x="3660" y="89654"/>
                  </a:lnTo>
                  <a:lnTo>
                    <a:pt x="3632" y="86926"/>
                  </a:lnTo>
                  <a:lnTo>
                    <a:pt x="3327" y="86565"/>
                  </a:lnTo>
                  <a:lnTo>
                    <a:pt x="2629" y="85240"/>
                  </a:lnTo>
                  <a:lnTo>
                    <a:pt x="2362" y="85084"/>
                  </a:lnTo>
                  <a:lnTo>
                    <a:pt x="2370" y="84295"/>
                  </a:lnTo>
                  <a:lnTo>
                    <a:pt x="4824" y="84264"/>
                  </a:lnTo>
                  <a:lnTo>
                    <a:pt x="4878" y="88995"/>
                  </a:lnTo>
                  <a:lnTo>
                    <a:pt x="8526" y="88966"/>
                  </a:lnTo>
                  <a:lnTo>
                    <a:pt x="8541" y="91326"/>
                  </a:lnTo>
                  <a:lnTo>
                    <a:pt x="12223" y="91323"/>
                  </a:lnTo>
                  <a:lnTo>
                    <a:pt x="12203" y="92384"/>
                  </a:lnTo>
                  <a:lnTo>
                    <a:pt x="11641" y="92640"/>
                  </a:lnTo>
                  <a:lnTo>
                    <a:pt x="11617" y="93496"/>
                  </a:lnTo>
                  <a:lnTo>
                    <a:pt x="11675" y="93683"/>
                  </a:lnTo>
                  <a:lnTo>
                    <a:pt x="20806" y="93715"/>
                  </a:lnTo>
                  <a:lnTo>
                    <a:pt x="20805" y="91348"/>
                  </a:lnTo>
                  <a:lnTo>
                    <a:pt x="24472" y="91355"/>
                  </a:lnTo>
                  <a:lnTo>
                    <a:pt x="24460" y="90082"/>
                  </a:lnTo>
                  <a:lnTo>
                    <a:pt x="26982" y="90138"/>
                  </a:lnTo>
                  <a:lnTo>
                    <a:pt x="26974" y="91296"/>
                  </a:lnTo>
                  <a:lnTo>
                    <a:pt x="36208" y="91269"/>
                  </a:lnTo>
                  <a:lnTo>
                    <a:pt x="36253" y="88586"/>
                  </a:lnTo>
                  <a:lnTo>
                    <a:pt x="36355" y="87908"/>
                  </a:lnTo>
                  <a:lnTo>
                    <a:pt x="35582" y="86740"/>
                  </a:lnTo>
                  <a:lnTo>
                    <a:pt x="35065" y="86677"/>
                  </a:lnTo>
                  <a:lnTo>
                    <a:pt x="34613" y="86308"/>
                  </a:lnTo>
                  <a:lnTo>
                    <a:pt x="34285" y="85497"/>
                  </a:lnTo>
                  <a:lnTo>
                    <a:pt x="34254" y="85240"/>
                  </a:lnTo>
                  <a:lnTo>
                    <a:pt x="34520" y="85054"/>
                  </a:lnTo>
                  <a:lnTo>
                    <a:pt x="34865" y="84200"/>
                  </a:lnTo>
                  <a:lnTo>
                    <a:pt x="34693" y="84049"/>
                  </a:lnTo>
                  <a:lnTo>
                    <a:pt x="34462" y="83993"/>
                  </a:lnTo>
                  <a:lnTo>
                    <a:pt x="34269" y="84187"/>
                  </a:lnTo>
                  <a:lnTo>
                    <a:pt x="32051" y="84210"/>
                  </a:lnTo>
                  <a:lnTo>
                    <a:pt x="32136" y="79565"/>
                  </a:lnTo>
                  <a:lnTo>
                    <a:pt x="37046" y="79597"/>
                  </a:lnTo>
                  <a:lnTo>
                    <a:pt x="37667" y="78936"/>
                  </a:lnTo>
                  <a:lnTo>
                    <a:pt x="37794" y="74901"/>
                  </a:lnTo>
                  <a:lnTo>
                    <a:pt x="37188" y="74875"/>
                  </a:lnTo>
                  <a:lnTo>
                    <a:pt x="37388" y="67825"/>
                  </a:lnTo>
                  <a:lnTo>
                    <a:pt x="39810" y="67877"/>
                  </a:lnTo>
                  <a:lnTo>
                    <a:pt x="39876" y="65465"/>
                  </a:lnTo>
                  <a:lnTo>
                    <a:pt x="39906" y="64694"/>
                  </a:lnTo>
                  <a:lnTo>
                    <a:pt x="41788" y="64744"/>
                  </a:lnTo>
                  <a:lnTo>
                    <a:pt x="41866" y="64222"/>
                  </a:lnTo>
                  <a:lnTo>
                    <a:pt x="42392" y="63746"/>
                  </a:lnTo>
                  <a:lnTo>
                    <a:pt x="42416" y="62428"/>
                  </a:lnTo>
                  <a:lnTo>
                    <a:pt x="41225" y="62369"/>
                  </a:lnTo>
                  <a:lnTo>
                    <a:pt x="41222" y="60046"/>
                  </a:lnTo>
                  <a:lnTo>
                    <a:pt x="48611" y="60241"/>
                  </a:lnTo>
                  <a:lnTo>
                    <a:pt x="48600" y="60807"/>
                  </a:lnTo>
                  <a:lnTo>
                    <a:pt x="49300" y="60925"/>
                  </a:lnTo>
                  <a:lnTo>
                    <a:pt x="50394" y="60966"/>
                  </a:lnTo>
                  <a:lnTo>
                    <a:pt x="50394" y="61450"/>
                  </a:lnTo>
                  <a:lnTo>
                    <a:pt x="53440" y="61512"/>
                  </a:lnTo>
                  <a:lnTo>
                    <a:pt x="53600" y="53593"/>
                  </a:lnTo>
                  <a:lnTo>
                    <a:pt x="53605" y="53232"/>
                  </a:lnTo>
                  <a:lnTo>
                    <a:pt x="53640" y="50880"/>
                  </a:lnTo>
                  <a:lnTo>
                    <a:pt x="53926" y="40765"/>
                  </a:lnTo>
                  <a:lnTo>
                    <a:pt x="53937" y="40181"/>
                  </a:lnTo>
                  <a:lnTo>
                    <a:pt x="53960" y="39088"/>
                  </a:lnTo>
                  <a:lnTo>
                    <a:pt x="51523" y="39059"/>
                  </a:lnTo>
                  <a:lnTo>
                    <a:pt x="51557" y="37284"/>
                  </a:lnTo>
                  <a:lnTo>
                    <a:pt x="50333" y="37259"/>
                  </a:lnTo>
                  <a:lnTo>
                    <a:pt x="50390" y="34277"/>
                  </a:lnTo>
                  <a:lnTo>
                    <a:pt x="44199" y="34148"/>
                  </a:lnTo>
                  <a:lnTo>
                    <a:pt x="44215" y="33042"/>
                  </a:lnTo>
                  <a:lnTo>
                    <a:pt x="43169" y="32588"/>
                  </a:lnTo>
                  <a:lnTo>
                    <a:pt x="41752" y="32532"/>
                  </a:lnTo>
                  <a:lnTo>
                    <a:pt x="41809" y="29967"/>
                  </a:lnTo>
                  <a:lnTo>
                    <a:pt x="41181" y="29941"/>
                  </a:lnTo>
                  <a:lnTo>
                    <a:pt x="41203" y="27920"/>
                  </a:lnTo>
                  <a:lnTo>
                    <a:pt x="40903" y="27823"/>
                  </a:lnTo>
                  <a:lnTo>
                    <a:pt x="39520" y="27692"/>
                  </a:lnTo>
                  <a:lnTo>
                    <a:pt x="39561" y="25705"/>
                  </a:lnTo>
                  <a:lnTo>
                    <a:pt x="37067" y="25694"/>
                  </a:lnTo>
                  <a:lnTo>
                    <a:pt x="37144" y="22118"/>
                  </a:lnTo>
                  <a:lnTo>
                    <a:pt x="34700" y="22088"/>
                  </a:lnTo>
                  <a:lnTo>
                    <a:pt x="34754" y="20663"/>
                  </a:lnTo>
                  <a:lnTo>
                    <a:pt x="34994" y="20034"/>
                  </a:lnTo>
                  <a:lnTo>
                    <a:pt x="35409" y="19740"/>
                  </a:lnTo>
                  <a:lnTo>
                    <a:pt x="36612" y="19725"/>
                  </a:lnTo>
                  <a:lnTo>
                    <a:pt x="36639" y="18567"/>
                  </a:lnTo>
                  <a:lnTo>
                    <a:pt x="37260" y="18558"/>
                  </a:lnTo>
                  <a:lnTo>
                    <a:pt x="37364" y="15017"/>
                  </a:lnTo>
                  <a:lnTo>
                    <a:pt x="34860" y="14980"/>
                  </a:lnTo>
                  <a:lnTo>
                    <a:pt x="34917" y="12051"/>
                  </a:lnTo>
                  <a:lnTo>
                    <a:pt x="34308" y="11914"/>
                  </a:lnTo>
                  <a:lnTo>
                    <a:pt x="34350" y="10168"/>
                  </a:lnTo>
                  <a:lnTo>
                    <a:pt x="36183" y="9665"/>
                  </a:lnTo>
                  <a:lnTo>
                    <a:pt x="36893" y="9014"/>
                  </a:lnTo>
                  <a:lnTo>
                    <a:pt x="36866" y="8094"/>
                  </a:lnTo>
                  <a:lnTo>
                    <a:pt x="36769" y="7960"/>
                  </a:lnTo>
                  <a:lnTo>
                    <a:pt x="36353" y="7882"/>
                  </a:lnTo>
                  <a:lnTo>
                    <a:pt x="36472" y="1864"/>
                  </a:lnTo>
                  <a:lnTo>
                    <a:pt x="37094" y="1828"/>
                  </a:lnTo>
                  <a:lnTo>
                    <a:pt x="38132" y="1767"/>
                  </a:lnTo>
                  <a:lnTo>
                    <a:pt x="38341" y="1787"/>
                  </a:lnTo>
                  <a:lnTo>
                    <a:pt x="43294" y="1614"/>
                  </a:lnTo>
                  <a:lnTo>
                    <a:pt x="47304" y="1497"/>
                  </a:lnTo>
                  <a:lnTo>
                    <a:pt x="50889" y="1387"/>
                  </a:lnTo>
                  <a:lnTo>
                    <a:pt x="51081" y="1383"/>
                  </a:lnTo>
                  <a:lnTo>
                    <a:pt x="53904" y="1328"/>
                  </a:lnTo>
                  <a:lnTo>
                    <a:pt x="54499" y="1268"/>
                  </a:lnTo>
                  <a:lnTo>
                    <a:pt x="54993" y="1218"/>
                  </a:lnTo>
                  <a:lnTo>
                    <a:pt x="59158" y="1077"/>
                  </a:lnTo>
                  <a:lnTo>
                    <a:pt x="62230" y="973"/>
                  </a:lnTo>
                  <a:lnTo>
                    <a:pt x="62408" y="967"/>
                  </a:lnTo>
                  <a:lnTo>
                    <a:pt x="64172" y="907"/>
                  </a:lnTo>
                  <a:lnTo>
                    <a:pt x="66178" y="785"/>
                  </a:lnTo>
                  <a:lnTo>
                    <a:pt x="66308" y="777"/>
                  </a:lnTo>
                  <a:lnTo>
                    <a:pt x="68823" y="625"/>
                  </a:lnTo>
                  <a:lnTo>
                    <a:pt x="68792" y="2564"/>
                  </a:lnTo>
                  <a:lnTo>
                    <a:pt x="74956" y="2679"/>
                  </a:lnTo>
                  <a:lnTo>
                    <a:pt x="74948" y="147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8" name="pg819">
              <a:extLst>
                <a:ext uri="{FF2B5EF4-FFF2-40B4-BE49-F238E27FC236}">
                  <a16:creationId xmlns:a16="http://schemas.microsoft.com/office/drawing/2014/main" id="{1404964B-43EC-1E41-B94F-5A41110DE299}"/>
                </a:ext>
              </a:extLst>
            </p:cNvPr>
            <p:cNvSpPr/>
            <p:nvPr/>
          </p:nvSpPr>
          <p:spPr>
            <a:xfrm>
              <a:off x="7457509" y="2732324"/>
              <a:ext cx="33499" cy="81101"/>
            </a:xfrm>
            <a:custGeom>
              <a:avLst/>
              <a:gdLst/>
              <a:ahLst/>
              <a:cxnLst/>
              <a:rect l="0" t="0" r="0" b="0"/>
              <a:pathLst>
                <a:path w="33499" h="81101">
                  <a:moveTo>
                    <a:pt x="28993" y="10101"/>
                  </a:moveTo>
                  <a:lnTo>
                    <a:pt x="28864" y="10279"/>
                  </a:lnTo>
                  <a:lnTo>
                    <a:pt x="27828" y="11613"/>
                  </a:lnTo>
                  <a:lnTo>
                    <a:pt x="22817" y="18559"/>
                  </a:lnTo>
                  <a:lnTo>
                    <a:pt x="24060" y="21991"/>
                  </a:lnTo>
                  <a:lnTo>
                    <a:pt x="26818" y="30010"/>
                  </a:lnTo>
                  <a:lnTo>
                    <a:pt x="28760" y="35215"/>
                  </a:lnTo>
                  <a:lnTo>
                    <a:pt x="29783" y="34532"/>
                  </a:lnTo>
                  <a:lnTo>
                    <a:pt x="31143" y="36826"/>
                  </a:lnTo>
                  <a:lnTo>
                    <a:pt x="32399" y="38533"/>
                  </a:lnTo>
                  <a:lnTo>
                    <a:pt x="29433" y="39770"/>
                  </a:lnTo>
                  <a:lnTo>
                    <a:pt x="24008" y="42291"/>
                  </a:lnTo>
                  <a:lnTo>
                    <a:pt x="24008" y="42698"/>
                  </a:lnTo>
                  <a:lnTo>
                    <a:pt x="24500" y="43218"/>
                  </a:lnTo>
                  <a:lnTo>
                    <a:pt x="25163" y="43645"/>
                  </a:lnTo>
                  <a:lnTo>
                    <a:pt x="27711" y="47041"/>
                  </a:lnTo>
                  <a:lnTo>
                    <a:pt x="28847" y="48789"/>
                  </a:lnTo>
                  <a:lnTo>
                    <a:pt x="29239" y="49627"/>
                  </a:lnTo>
                  <a:lnTo>
                    <a:pt x="29744" y="50375"/>
                  </a:lnTo>
                  <a:lnTo>
                    <a:pt x="29796" y="51074"/>
                  </a:lnTo>
                  <a:lnTo>
                    <a:pt x="29731" y="51774"/>
                  </a:lnTo>
                  <a:lnTo>
                    <a:pt x="29265" y="52229"/>
                  </a:lnTo>
                  <a:lnTo>
                    <a:pt x="28708" y="54604"/>
                  </a:lnTo>
                  <a:lnTo>
                    <a:pt x="28294" y="54799"/>
                  </a:lnTo>
                  <a:lnTo>
                    <a:pt x="28139" y="54962"/>
                  </a:lnTo>
                  <a:lnTo>
                    <a:pt x="28061" y="55304"/>
                  </a:lnTo>
                  <a:lnTo>
                    <a:pt x="30547" y="59598"/>
                  </a:lnTo>
                  <a:lnTo>
                    <a:pt x="30660" y="59752"/>
                  </a:lnTo>
                  <a:lnTo>
                    <a:pt x="31285" y="59858"/>
                  </a:lnTo>
                  <a:lnTo>
                    <a:pt x="31466" y="60639"/>
                  </a:lnTo>
                  <a:lnTo>
                    <a:pt x="31210" y="60738"/>
                  </a:lnTo>
                  <a:lnTo>
                    <a:pt x="32612" y="63239"/>
                  </a:lnTo>
                  <a:lnTo>
                    <a:pt x="33124" y="63323"/>
                  </a:lnTo>
                  <a:lnTo>
                    <a:pt x="33279" y="63648"/>
                  </a:lnTo>
                  <a:lnTo>
                    <a:pt x="33163" y="63876"/>
                  </a:lnTo>
                  <a:lnTo>
                    <a:pt x="33499" y="65177"/>
                  </a:lnTo>
                  <a:lnTo>
                    <a:pt x="33344" y="66462"/>
                  </a:lnTo>
                  <a:lnTo>
                    <a:pt x="33174" y="66768"/>
                  </a:lnTo>
                  <a:lnTo>
                    <a:pt x="31505" y="68040"/>
                  </a:lnTo>
                  <a:lnTo>
                    <a:pt x="29071" y="69065"/>
                  </a:lnTo>
                  <a:lnTo>
                    <a:pt x="26847" y="69466"/>
                  </a:lnTo>
                  <a:lnTo>
                    <a:pt x="25794" y="69656"/>
                  </a:lnTo>
                  <a:lnTo>
                    <a:pt x="23680" y="70037"/>
                  </a:lnTo>
                  <a:lnTo>
                    <a:pt x="23266" y="70464"/>
                  </a:lnTo>
                  <a:lnTo>
                    <a:pt x="22987" y="70752"/>
                  </a:lnTo>
                  <a:lnTo>
                    <a:pt x="22766" y="70980"/>
                  </a:lnTo>
                  <a:lnTo>
                    <a:pt x="22491" y="71264"/>
                  </a:lnTo>
                  <a:lnTo>
                    <a:pt x="22259" y="71504"/>
                  </a:lnTo>
                  <a:lnTo>
                    <a:pt x="22114" y="71653"/>
                  </a:lnTo>
                  <a:lnTo>
                    <a:pt x="21108" y="72692"/>
                  </a:lnTo>
                  <a:lnTo>
                    <a:pt x="20317" y="72866"/>
                  </a:lnTo>
                  <a:lnTo>
                    <a:pt x="20073" y="72919"/>
                  </a:lnTo>
                  <a:lnTo>
                    <a:pt x="19022" y="74193"/>
                  </a:lnTo>
                  <a:lnTo>
                    <a:pt x="18324" y="75040"/>
                  </a:lnTo>
                  <a:lnTo>
                    <a:pt x="17694" y="75652"/>
                  </a:lnTo>
                  <a:lnTo>
                    <a:pt x="15736" y="77557"/>
                  </a:lnTo>
                  <a:lnTo>
                    <a:pt x="15492" y="77732"/>
                  </a:lnTo>
                  <a:lnTo>
                    <a:pt x="15180" y="77722"/>
                  </a:lnTo>
                  <a:lnTo>
                    <a:pt x="14783" y="77709"/>
                  </a:lnTo>
                  <a:lnTo>
                    <a:pt x="13889" y="77680"/>
                  </a:lnTo>
                  <a:lnTo>
                    <a:pt x="13573" y="77669"/>
                  </a:lnTo>
                  <a:lnTo>
                    <a:pt x="13173" y="77831"/>
                  </a:lnTo>
                  <a:lnTo>
                    <a:pt x="12149" y="78245"/>
                  </a:lnTo>
                  <a:lnTo>
                    <a:pt x="11413" y="78542"/>
                  </a:lnTo>
                  <a:lnTo>
                    <a:pt x="11258" y="78605"/>
                  </a:lnTo>
                  <a:lnTo>
                    <a:pt x="11169" y="78792"/>
                  </a:lnTo>
                  <a:lnTo>
                    <a:pt x="11004" y="79141"/>
                  </a:lnTo>
                  <a:lnTo>
                    <a:pt x="10077" y="81101"/>
                  </a:lnTo>
                  <a:lnTo>
                    <a:pt x="9789" y="80825"/>
                  </a:lnTo>
                  <a:lnTo>
                    <a:pt x="8727" y="79807"/>
                  </a:lnTo>
                  <a:lnTo>
                    <a:pt x="8010" y="79121"/>
                  </a:lnTo>
                  <a:lnTo>
                    <a:pt x="7772" y="79182"/>
                  </a:lnTo>
                  <a:lnTo>
                    <a:pt x="7565" y="79182"/>
                  </a:lnTo>
                  <a:lnTo>
                    <a:pt x="6879" y="77946"/>
                  </a:lnTo>
                  <a:lnTo>
                    <a:pt x="6403" y="77509"/>
                  </a:lnTo>
                  <a:lnTo>
                    <a:pt x="6283" y="77198"/>
                  </a:lnTo>
                  <a:lnTo>
                    <a:pt x="6115" y="76856"/>
                  </a:lnTo>
                  <a:lnTo>
                    <a:pt x="5920" y="76222"/>
                  </a:lnTo>
                  <a:lnTo>
                    <a:pt x="5959" y="75636"/>
                  </a:lnTo>
                  <a:lnTo>
                    <a:pt x="5739" y="75262"/>
                  </a:lnTo>
                  <a:lnTo>
                    <a:pt x="5428" y="75181"/>
                  </a:lnTo>
                  <a:lnTo>
                    <a:pt x="4936" y="74563"/>
                  </a:lnTo>
                  <a:lnTo>
                    <a:pt x="4898" y="74042"/>
                  </a:lnTo>
                  <a:lnTo>
                    <a:pt x="5195" y="73456"/>
                  </a:lnTo>
                  <a:lnTo>
                    <a:pt x="5247" y="72578"/>
                  </a:lnTo>
                  <a:lnTo>
                    <a:pt x="5286" y="71895"/>
                  </a:lnTo>
                  <a:lnTo>
                    <a:pt x="5247" y="71635"/>
                  </a:lnTo>
                  <a:lnTo>
                    <a:pt x="5428" y="71082"/>
                  </a:lnTo>
                  <a:lnTo>
                    <a:pt x="5687" y="70691"/>
                  </a:lnTo>
                  <a:lnTo>
                    <a:pt x="5946" y="69976"/>
                  </a:lnTo>
                  <a:lnTo>
                    <a:pt x="5674" y="69732"/>
                  </a:lnTo>
                  <a:lnTo>
                    <a:pt x="5882" y="69227"/>
                  </a:lnTo>
                  <a:lnTo>
                    <a:pt x="6141" y="69048"/>
                  </a:lnTo>
                  <a:lnTo>
                    <a:pt x="6270" y="69162"/>
                  </a:lnTo>
                  <a:lnTo>
                    <a:pt x="6811" y="68343"/>
                  </a:lnTo>
                  <a:lnTo>
                    <a:pt x="4430" y="68333"/>
                  </a:lnTo>
                  <a:lnTo>
                    <a:pt x="4237" y="67633"/>
                  </a:lnTo>
                  <a:lnTo>
                    <a:pt x="2735" y="62509"/>
                  </a:lnTo>
                  <a:lnTo>
                    <a:pt x="2709" y="62298"/>
                  </a:lnTo>
                  <a:lnTo>
                    <a:pt x="2929" y="62021"/>
                  </a:lnTo>
                  <a:lnTo>
                    <a:pt x="2942" y="61826"/>
                  </a:lnTo>
                  <a:lnTo>
                    <a:pt x="2644" y="61631"/>
                  </a:lnTo>
                  <a:lnTo>
                    <a:pt x="1945" y="60899"/>
                  </a:lnTo>
                  <a:lnTo>
                    <a:pt x="1259" y="60005"/>
                  </a:lnTo>
                  <a:lnTo>
                    <a:pt x="288" y="58638"/>
                  </a:lnTo>
                  <a:lnTo>
                    <a:pt x="391" y="58329"/>
                  </a:lnTo>
                  <a:lnTo>
                    <a:pt x="185" y="57762"/>
                  </a:lnTo>
                  <a:lnTo>
                    <a:pt x="0" y="57731"/>
                  </a:lnTo>
                  <a:lnTo>
                    <a:pt x="524" y="57426"/>
                  </a:lnTo>
                  <a:lnTo>
                    <a:pt x="787" y="57273"/>
                  </a:lnTo>
                  <a:lnTo>
                    <a:pt x="3716" y="55572"/>
                  </a:lnTo>
                  <a:lnTo>
                    <a:pt x="5347" y="54625"/>
                  </a:lnTo>
                  <a:lnTo>
                    <a:pt x="5918" y="54292"/>
                  </a:lnTo>
                  <a:lnTo>
                    <a:pt x="9042" y="52541"/>
                  </a:lnTo>
                  <a:lnTo>
                    <a:pt x="9385" y="52349"/>
                  </a:lnTo>
                  <a:lnTo>
                    <a:pt x="6801" y="48350"/>
                  </a:lnTo>
                  <a:lnTo>
                    <a:pt x="6632" y="48088"/>
                  </a:lnTo>
                  <a:lnTo>
                    <a:pt x="4766" y="45199"/>
                  </a:lnTo>
                  <a:lnTo>
                    <a:pt x="548" y="38903"/>
                  </a:lnTo>
                  <a:lnTo>
                    <a:pt x="688" y="37848"/>
                  </a:lnTo>
                  <a:lnTo>
                    <a:pt x="710" y="37684"/>
                  </a:lnTo>
                  <a:lnTo>
                    <a:pt x="811" y="36923"/>
                  </a:lnTo>
                  <a:lnTo>
                    <a:pt x="792" y="36621"/>
                  </a:lnTo>
                  <a:lnTo>
                    <a:pt x="727" y="35567"/>
                  </a:lnTo>
                  <a:lnTo>
                    <a:pt x="737" y="35354"/>
                  </a:lnTo>
                  <a:lnTo>
                    <a:pt x="805" y="33881"/>
                  </a:lnTo>
                  <a:lnTo>
                    <a:pt x="1355" y="27362"/>
                  </a:lnTo>
                  <a:lnTo>
                    <a:pt x="1524" y="25695"/>
                  </a:lnTo>
                  <a:lnTo>
                    <a:pt x="1660" y="23459"/>
                  </a:lnTo>
                  <a:lnTo>
                    <a:pt x="1816" y="20918"/>
                  </a:lnTo>
                  <a:lnTo>
                    <a:pt x="2268" y="16378"/>
                  </a:lnTo>
                  <a:lnTo>
                    <a:pt x="2295" y="16055"/>
                  </a:lnTo>
                  <a:lnTo>
                    <a:pt x="2359" y="15208"/>
                  </a:lnTo>
                  <a:lnTo>
                    <a:pt x="2401" y="14610"/>
                  </a:lnTo>
                  <a:lnTo>
                    <a:pt x="2476" y="13543"/>
                  </a:lnTo>
                  <a:lnTo>
                    <a:pt x="2487" y="13262"/>
                  </a:lnTo>
                  <a:lnTo>
                    <a:pt x="2493" y="13097"/>
                  </a:lnTo>
                  <a:lnTo>
                    <a:pt x="2503" y="12831"/>
                  </a:lnTo>
                  <a:lnTo>
                    <a:pt x="2515" y="12595"/>
                  </a:lnTo>
                  <a:lnTo>
                    <a:pt x="2709" y="9382"/>
                  </a:lnTo>
                  <a:lnTo>
                    <a:pt x="2724" y="9195"/>
                  </a:lnTo>
                  <a:lnTo>
                    <a:pt x="2748" y="8930"/>
                  </a:lnTo>
                  <a:lnTo>
                    <a:pt x="2988" y="5257"/>
                  </a:lnTo>
                  <a:lnTo>
                    <a:pt x="3179" y="2332"/>
                  </a:lnTo>
                  <a:lnTo>
                    <a:pt x="4379" y="2114"/>
                  </a:lnTo>
                  <a:lnTo>
                    <a:pt x="4600" y="2358"/>
                  </a:lnTo>
                  <a:lnTo>
                    <a:pt x="4794" y="2374"/>
                  </a:lnTo>
                  <a:lnTo>
                    <a:pt x="5286" y="2000"/>
                  </a:lnTo>
                  <a:lnTo>
                    <a:pt x="5868" y="1789"/>
                  </a:lnTo>
                  <a:lnTo>
                    <a:pt x="9013" y="1033"/>
                  </a:lnTo>
                  <a:lnTo>
                    <a:pt x="9421" y="947"/>
                  </a:lnTo>
                  <a:lnTo>
                    <a:pt x="10233" y="799"/>
                  </a:lnTo>
                  <a:lnTo>
                    <a:pt x="11591" y="341"/>
                  </a:lnTo>
                  <a:lnTo>
                    <a:pt x="13067" y="0"/>
                  </a:lnTo>
                  <a:lnTo>
                    <a:pt x="13378" y="2570"/>
                  </a:lnTo>
                  <a:lnTo>
                    <a:pt x="13197" y="3383"/>
                  </a:lnTo>
                  <a:lnTo>
                    <a:pt x="13080" y="2976"/>
                  </a:lnTo>
                  <a:lnTo>
                    <a:pt x="12938" y="2992"/>
                  </a:lnTo>
                  <a:lnTo>
                    <a:pt x="12951" y="3643"/>
                  </a:lnTo>
                  <a:lnTo>
                    <a:pt x="13365" y="5367"/>
                  </a:lnTo>
                  <a:lnTo>
                    <a:pt x="14038" y="6311"/>
                  </a:lnTo>
                  <a:lnTo>
                    <a:pt x="14194" y="6164"/>
                  </a:lnTo>
                  <a:lnTo>
                    <a:pt x="14323" y="4847"/>
                  </a:lnTo>
                  <a:lnTo>
                    <a:pt x="14155" y="4066"/>
                  </a:lnTo>
                  <a:lnTo>
                    <a:pt x="14388" y="3383"/>
                  </a:lnTo>
                  <a:lnTo>
                    <a:pt x="14349" y="2992"/>
                  </a:lnTo>
                  <a:lnTo>
                    <a:pt x="14220" y="2765"/>
                  </a:lnTo>
                  <a:lnTo>
                    <a:pt x="14025" y="2130"/>
                  </a:lnTo>
                  <a:lnTo>
                    <a:pt x="14181" y="1610"/>
                  </a:lnTo>
                  <a:lnTo>
                    <a:pt x="14256" y="1955"/>
                  </a:lnTo>
                  <a:lnTo>
                    <a:pt x="14556" y="3334"/>
                  </a:lnTo>
                  <a:lnTo>
                    <a:pt x="14323" y="4180"/>
                  </a:lnTo>
                  <a:lnTo>
                    <a:pt x="14725" y="7043"/>
                  </a:lnTo>
                  <a:lnTo>
                    <a:pt x="15065" y="6780"/>
                  </a:lnTo>
                  <a:lnTo>
                    <a:pt x="16110" y="5953"/>
                  </a:lnTo>
                  <a:lnTo>
                    <a:pt x="16796" y="5741"/>
                  </a:lnTo>
                  <a:lnTo>
                    <a:pt x="17689" y="5361"/>
                  </a:lnTo>
                  <a:lnTo>
                    <a:pt x="19774" y="4147"/>
                  </a:lnTo>
                  <a:lnTo>
                    <a:pt x="20733" y="3708"/>
                  </a:lnTo>
                  <a:lnTo>
                    <a:pt x="20921" y="3611"/>
                  </a:lnTo>
                  <a:lnTo>
                    <a:pt x="21600" y="3318"/>
                  </a:lnTo>
                  <a:lnTo>
                    <a:pt x="21781" y="3220"/>
                  </a:lnTo>
                  <a:lnTo>
                    <a:pt x="22027" y="3594"/>
                  </a:lnTo>
                  <a:lnTo>
                    <a:pt x="22040" y="3838"/>
                  </a:lnTo>
                  <a:lnTo>
                    <a:pt x="21717" y="4147"/>
                  </a:lnTo>
                  <a:lnTo>
                    <a:pt x="21574" y="4570"/>
                  </a:lnTo>
                  <a:lnTo>
                    <a:pt x="21768" y="4782"/>
                  </a:lnTo>
                  <a:lnTo>
                    <a:pt x="22429" y="5042"/>
                  </a:lnTo>
                  <a:lnTo>
                    <a:pt x="22817" y="5318"/>
                  </a:lnTo>
                  <a:lnTo>
                    <a:pt x="23102" y="5790"/>
                  </a:lnTo>
                  <a:lnTo>
                    <a:pt x="23296" y="7384"/>
                  </a:lnTo>
                  <a:lnTo>
                    <a:pt x="24889" y="8133"/>
                  </a:lnTo>
                  <a:lnTo>
                    <a:pt x="25420" y="8539"/>
                  </a:lnTo>
                  <a:lnTo>
                    <a:pt x="26663" y="8978"/>
                  </a:lnTo>
                  <a:lnTo>
                    <a:pt x="26870" y="9190"/>
                  </a:lnTo>
                  <a:lnTo>
                    <a:pt x="28294" y="958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9" name="pg820">
              <a:extLst>
                <a:ext uri="{FF2B5EF4-FFF2-40B4-BE49-F238E27FC236}">
                  <a16:creationId xmlns:a16="http://schemas.microsoft.com/office/drawing/2014/main" id="{D3A00C5F-58E4-AC44-90F0-3C3A64EEB4D2}"/>
                </a:ext>
              </a:extLst>
            </p:cNvPr>
            <p:cNvSpPr/>
            <p:nvPr/>
          </p:nvSpPr>
          <p:spPr>
            <a:xfrm>
              <a:off x="4900698" y="2883991"/>
              <a:ext cx="175508" cy="167351"/>
            </a:xfrm>
            <a:custGeom>
              <a:avLst/>
              <a:gdLst/>
              <a:ahLst/>
              <a:cxnLst/>
              <a:rect l="0" t="0" r="0" b="0"/>
              <a:pathLst>
                <a:path w="175508" h="167351">
                  <a:moveTo>
                    <a:pt x="23697" y="3064"/>
                  </a:moveTo>
                  <a:lnTo>
                    <a:pt x="26453" y="2960"/>
                  </a:lnTo>
                  <a:lnTo>
                    <a:pt x="26610" y="2954"/>
                  </a:lnTo>
                  <a:lnTo>
                    <a:pt x="28135" y="2890"/>
                  </a:lnTo>
                  <a:lnTo>
                    <a:pt x="29223" y="2858"/>
                  </a:lnTo>
                  <a:lnTo>
                    <a:pt x="34742" y="2694"/>
                  </a:lnTo>
                  <a:lnTo>
                    <a:pt x="44678" y="2398"/>
                  </a:lnTo>
                  <a:lnTo>
                    <a:pt x="46769" y="2347"/>
                  </a:lnTo>
                  <a:lnTo>
                    <a:pt x="51696" y="2328"/>
                  </a:lnTo>
                  <a:lnTo>
                    <a:pt x="53476" y="2299"/>
                  </a:lnTo>
                  <a:lnTo>
                    <a:pt x="53923" y="2283"/>
                  </a:lnTo>
                  <a:lnTo>
                    <a:pt x="54242" y="2272"/>
                  </a:lnTo>
                  <a:lnTo>
                    <a:pt x="54850" y="2250"/>
                  </a:lnTo>
                  <a:lnTo>
                    <a:pt x="55612" y="2260"/>
                  </a:lnTo>
                  <a:lnTo>
                    <a:pt x="55985" y="2265"/>
                  </a:lnTo>
                  <a:lnTo>
                    <a:pt x="56941" y="2277"/>
                  </a:lnTo>
                  <a:lnTo>
                    <a:pt x="57671" y="2247"/>
                  </a:lnTo>
                  <a:lnTo>
                    <a:pt x="59002" y="2238"/>
                  </a:lnTo>
                  <a:lnTo>
                    <a:pt x="60561" y="2227"/>
                  </a:lnTo>
                  <a:lnTo>
                    <a:pt x="61469" y="2209"/>
                  </a:lnTo>
                  <a:lnTo>
                    <a:pt x="63402" y="2198"/>
                  </a:lnTo>
                  <a:lnTo>
                    <a:pt x="70617" y="2158"/>
                  </a:lnTo>
                  <a:lnTo>
                    <a:pt x="72153" y="2120"/>
                  </a:lnTo>
                  <a:lnTo>
                    <a:pt x="72581" y="2109"/>
                  </a:lnTo>
                  <a:lnTo>
                    <a:pt x="74297" y="2081"/>
                  </a:lnTo>
                  <a:lnTo>
                    <a:pt x="77654" y="2027"/>
                  </a:lnTo>
                  <a:lnTo>
                    <a:pt x="79363" y="1999"/>
                  </a:lnTo>
                  <a:lnTo>
                    <a:pt x="79772" y="2011"/>
                  </a:lnTo>
                  <a:lnTo>
                    <a:pt x="85918" y="1846"/>
                  </a:lnTo>
                  <a:lnTo>
                    <a:pt x="86090" y="1841"/>
                  </a:lnTo>
                  <a:lnTo>
                    <a:pt x="88626" y="1770"/>
                  </a:lnTo>
                  <a:lnTo>
                    <a:pt x="89209" y="1753"/>
                  </a:lnTo>
                  <a:lnTo>
                    <a:pt x="93550" y="1630"/>
                  </a:lnTo>
                  <a:lnTo>
                    <a:pt x="105940" y="1179"/>
                  </a:lnTo>
                  <a:lnTo>
                    <a:pt x="106315" y="1176"/>
                  </a:lnTo>
                  <a:lnTo>
                    <a:pt x="106717" y="1166"/>
                  </a:lnTo>
                  <a:lnTo>
                    <a:pt x="107722" y="1140"/>
                  </a:lnTo>
                  <a:lnTo>
                    <a:pt x="108915" y="1109"/>
                  </a:lnTo>
                  <a:lnTo>
                    <a:pt x="109256" y="1113"/>
                  </a:lnTo>
                  <a:lnTo>
                    <a:pt x="109933" y="1120"/>
                  </a:lnTo>
                  <a:lnTo>
                    <a:pt x="116470" y="984"/>
                  </a:lnTo>
                  <a:lnTo>
                    <a:pt x="116684" y="980"/>
                  </a:lnTo>
                  <a:lnTo>
                    <a:pt x="117629" y="960"/>
                  </a:lnTo>
                  <a:lnTo>
                    <a:pt x="118013" y="953"/>
                  </a:lnTo>
                  <a:lnTo>
                    <a:pt x="119521" y="921"/>
                  </a:lnTo>
                  <a:lnTo>
                    <a:pt x="123379" y="794"/>
                  </a:lnTo>
                  <a:lnTo>
                    <a:pt x="125799" y="710"/>
                  </a:lnTo>
                  <a:lnTo>
                    <a:pt x="128722" y="635"/>
                  </a:lnTo>
                  <a:lnTo>
                    <a:pt x="129582" y="613"/>
                  </a:lnTo>
                  <a:lnTo>
                    <a:pt x="130000" y="602"/>
                  </a:lnTo>
                  <a:lnTo>
                    <a:pt x="133959" y="518"/>
                  </a:lnTo>
                  <a:lnTo>
                    <a:pt x="138063" y="430"/>
                  </a:lnTo>
                  <a:lnTo>
                    <a:pt x="140507" y="381"/>
                  </a:lnTo>
                  <a:lnTo>
                    <a:pt x="140712" y="378"/>
                  </a:lnTo>
                  <a:lnTo>
                    <a:pt x="141600" y="368"/>
                  </a:lnTo>
                  <a:lnTo>
                    <a:pt x="142570" y="357"/>
                  </a:lnTo>
                  <a:lnTo>
                    <a:pt x="143283" y="342"/>
                  </a:lnTo>
                  <a:lnTo>
                    <a:pt x="144997" y="282"/>
                  </a:lnTo>
                  <a:lnTo>
                    <a:pt x="145405" y="267"/>
                  </a:lnTo>
                  <a:lnTo>
                    <a:pt x="147045" y="235"/>
                  </a:lnTo>
                  <a:lnTo>
                    <a:pt x="156202" y="56"/>
                  </a:lnTo>
                  <a:lnTo>
                    <a:pt x="156458" y="33"/>
                  </a:lnTo>
                  <a:lnTo>
                    <a:pt x="156657" y="15"/>
                  </a:lnTo>
                  <a:lnTo>
                    <a:pt x="158021" y="0"/>
                  </a:lnTo>
                  <a:lnTo>
                    <a:pt x="157940" y="6077"/>
                  </a:lnTo>
                  <a:lnTo>
                    <a:pt x="158317" y="6096"/>
                  </a:lnTo>
                  <a:lnTo>
                    <a:pt x="158414" y="6230"/>
                  </a:lnTo>
                  <a:lnTo>
                    <a:pt x="158442" y="7149"/>
                  </a:lnTo>
                  <a:lnTo>
                    <a:pt x="157731" y="7800"/>
                  </a:lnTo>
                  <a:lnTo>
                    <a:pt x="155898" y="8303"/>
                  </a:lnTo>
                  <a:lnTo>
                    <a:pt x="155957" y="10138"/>
                  </a:lnTo>
                  <a:lnTo>
                    <a:pt x="156466" y="10186"/>
                  </a:lnTo>
                  <a:lnTo>
                    <a:pt x="156409" y="13115"/>
                  </a:lnTo>
                  <a:lnTo>
                    <a:pt x="158913" y="13152"/>
                  </a:lnTo>
                  <a:lnTo>
                    <a:pt x="158809" y="16693"/>
                  </a:lnTo>
                  <a:lnTo>
                    <a:pt x="158188" y="16702"/>
                  </a:lnTo>
                  <a:lnTo>
                    <a:pt x="158161" y="17860"/>
                  </a:lnTo>
                  <a:lnTo>
                    <a:pt x="156958" y="17875"/>
                  </a:lnTo>
                  <a:lnTo>
                    <a:pt x="156543" y="18169"/>
                  </a:lnTo>
                  <a:lnTo>
                    <a:pt x="156302" y="18798"/>
                  </a:lnTo>
                  <a:lnTo>
                    <a:pt x="156249" y="20224"/>
                  </a:lnTo>
                  <a:lnTo>
                    <a:pt x="158693" y="20253"/>
                  </a:lnTo>
                  <a:lnTo>
                    <a:pt x="158616" y="23830"/>
                  </a:lnTo>
                  <a:lnTo>
                    <a:pt x="161109" y="23841"/>
                  </a:lnTo>
                  <a:lnTo>
                    <a:pt x="161069" y="25827"/>
                  </a:lnTo>
                  <a:lnTo>
                    <a:pt x="162451" y="25959"/>
                  </a:lnTo>
                  <a:lnTo>
                    <a:pt x="162751" y="26055"/>
                  </a:lnTo>
                  <a:lnTo>
                    <a:pt x="162730" y="28076"/>
                  </a:lnTo>
                  <a:lnTo>
                    <a:pt x="163358" y="28103"/>
                  </a:lnTo>
                  <a:lnTo>
                    <a:pt x="163300" y="30667"/>
                  </a:lnTo>
                  <a:lnTo>
                    <a:pt x="164717" y="30723"/>
                  </a:lnTo>
                  <a:lnTo>
                    <a:pt x="165763" y="31177"/>
                  </a:lnTo>
                  <a:lnTo>
                    <a:pt x="165748" y="32283"/>
                  </a:lnTo>
                  <a:lnTo>
                    <a:pt x="171938" y="32413"/>
                  </a:lnTo>
                  <a:lnTo>
                    <a:pt x="171881" y="35394"/>
                  </a:lnTo>
                  <a:lnTo>
                    <a:pt x="173106" y="35420"/>
                  </a:lnTo>
                  <a:lnTo>
                    <a:pt x="173072" y="37195"/>
                  </a:lnTo>
                  <a:lnTo>
                    <a:pt x="175508" y="37224"/>
                  </a:lnTo>
                  <a:lnTo>
                    <a:pt x="175486" y="38317"/>
                  </a:lnTo>
                  <a:lnTo>
                    <a:pt x="175474" y="38900"/>
                  </a:lnTo>
                  <a:lnTo>
                    <a:pt x="175188" y="49015"/>
                  </a:lnTo>
                  <a:lnTo>
                    <a:pt x="175153" y="51367"/>
                  </a:lnTo>
                  <a:lnTo>
                    <a:pt x="175148" y="51728"/>
                  </a:lnTo>
                  <a:lnTo>
                    <a:pt x="174989" y="59648"/>
                  </a:lnTo>
                  <a:lnTo>
                    <a:pt x="171943" y="59585"/>
                  </a:lnTo>
                  <a:lnTo>
                    <a:pt x="171942" y="59101"/>
                  </a:lnTo>
                  <a:lnTo>
                    <a:pt x="170848" y="59061"/>
                  </a:lnTo>
                  <a:lnTo>
                    <a:pt x="170149" y="58942"/>
                  </a:lnTo>
                  <a:lnTo>
                    <a:pt x="170160" y="58376"/>
                  </a:lnTo>
                  <a:lnTo>
                    <a:pt x="162770" y="58181"/>
                  </a:lnTo>
                  <a:lnTo>
                    <a:pt x="162774" y="60504"/>
                  </a:lnTo>
                  <a:lnTo>
                    <a:pt x="163964" y="60564"/>
                  </a:lnTo>
                  <a:lnTo>
                    <a:pt x="163941" y="61881"/>
                  </a:lnTo>
                  <a:lnTo>
                    <a:pt x="163415" y="62358"/>
                  </a:lnTo>
                  <a:lnTo>
                    <a:pt x="163336" y="62879"/>
                  </a:lnTo>
                  <a:lnTo>
                    <a:pt x="161455" y="62830"/>
                  </a:lnTo>
                  <a:lnTo>
                    <a:pt x="161424" y="63600"/>
                  </a:lnTo>
                  <a:lnTo>
                    <a:pt x="161358" y="66012"/>
                  </a:lnTo>
                  <a:lnTo>
                    <a:pt x="158936" y="65960"/>
                  </a:lnTo>
                  <a:lnTo>
                    <a:pt x="158736" y="73010"/>
                  </a:lnTo>
                  <a:lnTo>
                    <a:pt x="159342" y="73036"/>
                  </a:lnTo>
                  <a:lnTo>
                    <a:pt x="159215" y="77071"/>
                  </a:lnTo>
                  <a:lnTo>
                    <a:pt x="158594" y="77732"/>
                  </a:lnTo>
                  <a:lnTo>
                    <a:pt x="153684" y="77700"/>
                  </a:lnTo>
                  <a:lnTo>
                    <a:pt x="153599" y="82345"/>
                  </a:lnTo>
                  <a:lnTo>
                    <a:pt x="155818" y="82322"/>
                  </a:lnTo>
                  <a:lnTo>
                    <a:pt x="156010" y="82128"/>
                  </a:lnTo>
                  <a:lnTo>
                    <a:pt x="156242" y="82184"/>
                  </a:lnTo>
                  <a:lnTo>
                    <a:pt x="156413" y="82336"/>
                  </a:lnTo>
                  <a:lnTo>
                    <a:pt x="156069" y="83189"/>
                  </a:lnTo>
                  <a:lnTo>
                    <a:pt x="155803" y="83375"/>
                  </a:lnTo>
                  <a:lnTo>
                    <a:pt x="155833" y="83632"/>
                  </a:lnTo>
                  <a:lnTo>
                    <a:pt x="156162" y="84443"/>
                  </a:lnTo>
                  <a:lnTo>
                    <a:pt x="156613" y="84812"/>
                  </a:lnTo>
                  <a:lnTo>
                    <a:pt x="157130" y="84875"/>
                  </a:lnTo>
                  <a:lnTo>
                    <a:pt x="157903" y="86044"/>
                  </a:lnTo>
                  <a:lnTo>
                    <a:pt x="157801" y="86721"/>
                  </a:lnTo>
                  <a:lnTo>
                    <a:pt x="157756" y="89405"/>
                  </a:lnTo>
                  <a:lnTo>
                    <a:pt x="148522" y="89431"/>
                  </a:lnTo>
                  <a:lnTo>
                    <a:pt x="148530" y="88274"/>
                  </a:lnTo>
                  <a:lnTo>
                    <a:pt x="146009" y="88217"/>
                  </a:lnTo>
                  <a:lnTo>
                    <a:pt x="146020" y="89490"/>
                  </a:lnTo>
                  <a:lnTo>
                    <a:pt x="142353" y="89483"/>
                  </a:lnTo>
                  <a:lnTo>
                    <a:pt x="142354" y="91850"/>
                  </a:lnTo>
                  <a:lnTo>
                    <a:pt x="133223" y="91818"/>
                  </a:lnTo>
                  <a:lnTo>
                    <a:pt x="133165" y="91632"/>
                  </a:lnTo>
                  <a:lnTo>
                    <a:pt x="133258" y="90682"/>
                  </a:lnTo>
                  <a:lnTo>
                    <a:pt x="133752" y="90519"/>
                  </a:lnTo>
                  <a:lnTo>
                    <a:pt x="133772" y="89458"/>
                  </a:lnTo>
                  <a:lnTo>
                    <a:pt x="130090" y="89461"/>
                  </a:lnTo>
                  <a:lnTo>
                    <a:pt x="130075" y="87101"/>
                  </a:lnTo>
                  <a:lnTo>
                    <a:pt x="126427" y="87131"/>
                  </a:lnTo>
                  <a:lnTo>
                    <a:pt x="126372" y="82399"/>
                  </a:lnTo>
                  <a:lnTo>
                    <a:pt x="123918" y="82430"/>
                  </a:lnTo>
                  <a:lnTo>
                    <a:pt x="124027" y="83208"/>
                  </a:lnTo>
                  <a:lnTo>
                    <a:pt x="124177" y="83375"/>
                  </a:lnTo>
                  <a:lnTo>
                    <a:pt x="124876" y="84700"/>
                  </a:lnTo>
                  <a:lnTo>
                    <a:pt x="125181" y="85061"/>
                  </a:lnTo>
                  <a:lnTo>
                    <a:pt x="125208" y="87790"/>
                  </a:lnTo>
                  <a:lnTo>
                    <a:pt x="125367" y="89539"/>
                  </a:lnTo>
                  <a:lnTo>
                    <a:pt x="123967" y="89521"/>
                  </a:lnTo>
                  <a:lnTo>
                    <a:pt x="123976" y="91885"/>
                  </a:lnTo>
                  <a:lnTo>
                    <a:pt x="124269" y="91911"/>
                  </a:lnTo>
                  <a:lnTo>
                    <a:pt x="124069" y="103309"/>
                  </a:lnTo>
                  <a:lnTo>
                    <a:pt x="124035" y="105547"/>
                  </a:lnTo>
                  <a:lnTo>
                    <a:pt x="126518" y="105576"/>
                  </a:lnTo>
                  <a:lnTo>
                    <a:pt x="126499" y="107973"/>
                  </a:lnTo>
                  <a:lnTo>
                    <a:pt x="128790" y="108025"/>
                  </a:lnTo>
                  <a:lnTo>
                    <a:pt x="128909" y="108207"/>
                  </a:lnTo>
                  <a:lnTo>
                    <a:pt x="128897" y="109213"/>
                  </a:lnTo>
                  <a:lnTo>
                    <a:pt x="130109" y="109227"/>
                  </a:lnTo>
                  <a:lnTo>
                    <a:pt x="130148" y="109782"/>
                  </a:lnTo>
                  <a:lnTo>
                    <a:pt x="130048" y="110147"/>
                  </a:lnTo>
                  <a:lnTo>
                    <a:pt x="130113" y="110292"/>
                  </a:lnTo>
                  <a:lnTo>
                    <a:pt x="130413" y="110657"/>
                  </a:lnTo>
                  <a:lnTo>
                    <a:pt x="131292" y="111134"/>
                  </a:lnTo>
                  <a:lnTo>
                    <a:pt x="131267" y="112773"/>
                  </a:lnTo>
                  <a:lnTo>
                    <a:pt x="131246" y="115154"/>
                  </a:lnTo>
                  <a:lnTo>
                    <a:pt x="129409" y="115131"/>
                  </a:lnTo>
                  <a:lnTo>
                    <a:pt x="129341" y="117446"/>
                  </a:lnTo>
                  <a:lnTo>
                    <a:pt x="129914" y="117464"/>
                  </a:lnTo>
                  <a:lnTo>
                    <a:pt x="129905" y="118635"/>
                  </a:lnTo>
                  <a:lnTo>
                    <a:pt x="129612" y="118765"/>
                  </a:lnTo>
                  <a:lnTo>
                    <a:pt x="128750" y="118495"/>
                  </a:lnTo>
                  <a:lnTo>
                    <a:pt x="128682" y="119818"/>
                  </a:lnTo>
                  <a:lnTo>
                    <a:pt x="122626" y="119749"/>
                  </a:lnTo>
                  <a:lnTo>
                    <a:pt x="122267" y="132689"/>
                  </a:lnTo>
                  <a:lnTo>
                    <a:pt x="123477" y="132714"/>
                  </a:lnTo>
                  <a:lnTo>
                    <a:pt x="123371" y="136775"/>
                  </a:lnTo>
                  <a:lnTo>
                    <a:pt x="123966" y="136820"/>
                  </a:lnTo>
                  <a:lnTo>
                    <a:pt x="123966" y="137412"/>
                  </a:lnTo>
                  <a:lnTo>
                    <a:pt x="123830" y="140933"/>
                  </a:lnTo>
                  <a:lnTo>
                    <a:pt x="123224" y="140930"/>
                  </a:lnTo>
                  <a:lnTo>
                    <a:pt x="122989" y="147958"/>
                  </a:lnTo>
                  <a:lnTo>
                    <a:pt x="122790" y="150259"/>
                  </a:lnTo>
                  <a:lnTo>
                    <a:pt x="121625" y="150244"/>
                  </a:lnTo>
                  <a:lnTo>
                    <a:pt x="121548" y="153681"/>
                  </a:lnTo>
                  <a:lnTo>
                    <a:pt x="121505" y="155292"/>
                  </a:lnTo>
                  <a:lnTo>
                    <a:pt x="119866" y="155301"/>
                  </a:lnTo>
                  <a:lnTo>
                    <a:pt x="119100" y="155520"/>
                  </a:lnTo>
                  <a:lnTo>
                    <a:pt x="119092" y="156093"/>
                  </a:lnTo>
                  <a:lnTo>
                    <a:pt x="117926" y="156078"/>
                  </a:lnTo>
                  <a:lnTo>
                    <a:pt x="117103" y="155303"/>
                  </a:lnTo>
                  <a:lnTo>
                    <a:pt x="117088" y="154886"/>
                  </a:lnTo>
                  <a:lnTo>
                    <a:pt x="116344" y="154778"/>
                  </a:lnTo>
                  <a:lnTo>
                    <a:pt x="115535" y="154763"/>
                  </a:lnTo>
                  <a:lnTo>
                    <a:pt x="115535" y="154364"/>
                  </a:lnTo>
                  <a:lnTo>
                    <a:pt x="115470" y="154227"/>
                  </a:lnTo>
                  <a:lnTo>
                    <a:pt x="114685" y="153646"/>
                  </a:lnTo>
                  <a:lnTo>
                    <a:pt x="114332" y="153634"/>
                  </a:lnTo>
                  <a:lnTo>
                    <a:pt x="114320" y="154249"/>
                  </a:lnTo>
                  <a:lnTo>
                    <a:pt x="113136" y="154249"/>
                  </a:lnTo>
                  <a:lnTo>
                    <a:pt x="113086" y="154807"/>
                  </a:lnTo>
                  <a:lnTo>
                    <a:pt x="111323" y="154781"/>
                  </a:lnTo>
                  <a:lnTo>
                    <a:pt x="111330" y="152447"/>
                  </a:lnTo>
                  <a:lnTo>
                    <a:pt x="110724" y="152398"/>
                  </a:lnTo>
                  <a:lnTo>
                    <a:pt x="110720" y="151233"/>
                  </a:lnTo>
                  <a:lnTo>
                    <a:pt x="107208" y="151253"/>
                  </a:lnTo>
                  <a:lnTo>
                    <a:pt x="107046" y="149697"/>
                  </a:lnTo>
                  <a:lnTo>
                    <a:pt x="107207" y="148621"/>
                  </a:lnTo>
                  <a:lnTo>
                    <a:pt x="107725" y="148595"/>
                  </a:lnTo>
                  <a:lnTo>
                    <a:pt x="107809" y="147742"/>
                  </a:lnTo>
                  <a:lnTo>
                    <a:pt x="105962" y="147606"/>
                  </a:lnTo>
                  <a:lnTo>
                    <a:pt x="104311" y="147607"/>
                  </a:lnTo>
                  <a:lnTo>
                    <a:pt x="104012" y="148079"/>
                  </a:lnTo>
                  <a:lnTo>
                    <a:pt x="103870" y="149125"/>
                  </a:lnTo>
                  <a:lnTo>
                    <a:pt x="104044" y="149438"/>
                  </a:lnTo>
                  <a:lnTo>
                    <a:pt x="104036" y="149855"/>
                  </a:lnTo>
                  <a:lnTo>
                    <a:pt x="103290" y="149966"/>
                  </a:lnTo>
                  <a:lnTo>
                    <a:pt x="103014" y="150089"/>
                  </a:lnTo>
                  <a:lnTo>
                    <a:pt x="102730" y="150435"/>
                  </a:lnTo>
                  <a:lnTo>
                    <a:pt x="102550" y="151351"/>
                  </a:lnTo>
                  <a:lnTo>
                    <a:pt x="102304" y="151764"/>
                  </a:lnTo>
                  <a:lnTo>
                    <a:pt x="101913" y="152188"/>
                  </a:lnTo>
                  <a:lnTo>
                    <a:pt x="101513" y="153386"/>
                  </a:lnTo>
                  <a:lnTo>
                    <a:pt x="101180" y="153688"/>
                  </a:lnTo>
                  <a:lnTo>
                    <a:pt x="101022" y="154114"/>
                  </a:lnTo>
                  <a:lnTo>
                    <a:pt x="101018" y="154641"/>
                  </a:lnTo>
                  <a:lnTo>
                    <a:pt x="98099" y="154627"/>
                  </a:lnTo>
                  <a:lnTo>
                    <a:pt x="97918" y="155290"/>
                  </a:lnTo>
                  <a:lnTo>
                    <a:pt x="97614" y="155785"/>
                  </a:lnTo>
                  <a:lnTo>
                    <a:pt x="97227" y="155943"/>
                  </a:lnTo>
                  <a:lnTo>
                    <a:pt x="95709" y="156285"/>
                  </a:lnTo>
                  <a:lnTo>
                    <a:pt x="94937" y="156155"/>
                  </a:lnTo>
                  <a:lnTo>
                    <a:pt x="93590" y="155734"/>
                  </a:lnTo>
                  <a:lnTo>
                    <a:pt x="93072" y="155724"/>
                  </a:lnTo>
                  <a:lnTo>
                    <a:pt x="92900" y="155787"/>
                  </a:lnTo>
                  <a:lnTo>
                    <a:pt x="92083" y="155664"/>
                  </a:lnTo>
                  <a:lnTo>
                    <a:pt x="91792" y="155564"/>
                  </a:lnTo>
                  <a:lnTo>
                    <a:pt x="91217" y="155061"/>
                  </a:lnTo>
                  <a:lnTo>
                    <a:pt x="90707" y="155065"/>
                  </a:lnTo>
                  <a:lnTo>
                    <a:pt x="90390" y="155120"/>
                  </a:lnTo>
                  <a:lnTo>
                    <a:pt x="89342" y="155812"/>
                  </a:lnTo>
                  <a:lnTo>
                    <a:pt x="89042" y="156427"/>
                  </a:lnTo>
                  <a:lnTo>
                    <a:pt x="88662" y="157773"/>
                  </a:lnTo>
                  <a:lnTo>
                    <a:pt x="88843" y="158692"/>
                  </a:lnTo>
                  <a:lnTo>
                    <a:pt x="88521" y="159175"/>
                  </a:lnTo>
                  <a:lnTo>
                    <a:pt x="88429" y="159533"/>
                  </a:lnTo>
                  <a:lnTo>
                    <a:pt x="88334" y="159991"/>
                  </a:lnTo>
                  <a:lnTo>
                    <a:pt x="88365" y="160292"/>
                  </a:lnTo>
                  <a:lnTo>
                    <a:pt x="88256" y="161504"/>
                  </a:lnTo>
                  <a:lnTo>
                    <a:pt x="86297" y="161462"/>
                  </a:lnTo>
                  <a:lnTo>
                    <a:pt x="84758" y="161460"/>
                  </a:lnTo>
                  <a:lnTo>
                    <a:pt x="84164" y="161452"/>
                  </a:lnTo>
                  <a:lnTo>
                    <a:pt x="83873" y="161679"/>
                  </a:lnTo>
                  <a:lnTo>
                    <a:pt x="84765" y="162681"/>
                  </a:lnTo>
                  <a:lnTo>
                    <a:pt x="85764" y="163575"/>
                  </a:lnTo>
                  <a:lnTo>
                    <a:pt x="85837" y="163758"/>
                  </a:lnTo>
                  <a:lnTo>
                    <a:pt x="85805" y="165921"/>
                  </a:lnTo>
                  <a:lnTo>
                    <a:pt x="85587" y="166032"/>
                  </a:lnTo>
                  <a:lnTo>
                    <a:pt x="85376" y="165887"/>
                  </a:lnTo>
                  <a:lnTo>
                    <a:pt x="85101" y="165444"/>
                  </a:lnTo>
                  <a:lnTo>
                    <a:pt x="84860" y="164960"/>
                  </a:lnTo>
                  <a:lnTo>
                    <a:pt x="84947" y="165447"/>
                  </a:lnTo>
                  <a:lnTo>
                    <a:pt x="85299" y="166237"/>
                  </a:lnTo>
                  <a:lnTo>
                    <a:pt x="84078" y="166999"/>
                  </a:lnTo>
                  <a:lnTo>
                    <a:pt x="84396" y="167009"/>
                  </a:lnTo>
                  <a:lnTo>
                    <a:pt x="84254" y="167351"/>
                  </a:lnTo>
                  <a:lnTo>
                    <a:pt x="83895" y="167329"/>
                  </a:lnTo>
                  <a:lnTo>
                    <a:pt x="83147" y="167047"/>
                  </a:lnTo>
                  <a:lnTo>
                    <a:pt x="83290" y="161839"/>
                  </a:lnTo>
                  <a:lnTo>
                    <a:pt x="83237" y="161434"/>
                  </a:lnTo>
                  <a:lnTo>
                    <a:pt x="79066" y="161357"/>
                  </a:lnTo>
                  <a:lnTo>
                    <a:pt x="79157" y="157886"/>
                  </a:lnTo>
                  <a:lnTo>
                    <a:pt x="79034" y="158374"/>
                  </a:lnTo>
                  <a:lnTo>
                    <a:pt x="78747" y="159007"/>
                  </a:lnTo>
                  <a:lnTo>
                    <a:pt x="78210" y="159590"/>
                  </a:lnTo>
                  <a:lnTo>
                    <a:pt x="76203" y="160797"/>
                  </a:lnTo>
                  <a:lnTo>
                    <a:pt x="75693" y="161264"/>
                  </a:lnTo>
                  <a:lnTo>
                    <a:pt x="75127" y="162026"/>
                  </a:lnTo>
                  <a:lnTo>
                    <a:pt x="74499" y="161944"/>
                  </a:lnTo>
                  <a:lnTo>
                    <a:pt x="74380" y="161527"/>
                  </a:lnTo>
                  <a:lnTo>
                    <a:pt x="74503" y="161255"/>
                  </a:lnTo>
                  <a:lnTo>
                    <a:pt x="73276" y="161234"/>
                  </a:lnTo>
                  <a:lnTo>
                    <a:pt x="72725" y="161458"/>
                  </a:lnTo>
                  <a:lnTo>
                    <a:pt x="71801" y="161224"/>
                  </a:lnTo>
                  <a:lnTo>
                    <a:pt x="71875" y="157651"/>
                  </a:lnTo>
                  <a:lnTo>
                    <a:pt x="71265" y="157621"/>
                  </a:lnTo>
                  <a:lnTo>
                    <a:pt x="71273" y="156393"/>
                  </a:lnTo>
                  <a:lnTo>
                    <a:pt x="64612" y="156349"/>
                  </a:lnTo>
                  <a:lnTo>
                    <a:pt x="64647" y="153967"/>
                  </a:lnTo>
                  <a:lnTo>
                    <a:pt x="59890" y="153911"/>
                  </a:lnTo>
                  <a:lnTo>
                    <a:pt x="59856" y="155066"/>
                  </a:lnTo>
                  <a:lnTo>
                    <a:pt x="57467" y="155014"/>
                  </a:lnTo>
                  <a:lnTo>
                    <a:pt x="57511" y="152009"/>
                  </a:lnTo>
                  <a:lnTo>
                    <a:pt x="58290" y="151410"/>
                  </a:lnTo>
                  <a:lnTo>
                    <a:pt x="58547" y="151317"/>
                  </a:lnTo>
                  <a:lnTo>
                    <a:pt x="58696" y="151500"/>
                  </a:lnTo>
                  <a:lnTo>
                    <a:pt x="59053" y="151473"/>
                  </a:lnTo>
                  <a:lnTo>
                    <a:pt x="59390" y="151123"/>
                  </a:lnTo>
                  <a:lnTo>
                    <a:pt x="59677" y="149954"/>
                  </a:lnTo>
                  <a:lnTo>
                    <a:pt x="59869" y="148223"/>
                  </a:lnTo>
                  <a:lnTo>
                    <a:pt x="60034" y="148152"/>
                  </a:lnTo>
                  <a:lnTo>
                    <a:pt x="60187" y="147974"/>
                  </a:lnTo>
                  <a:lnTo>
                    <a:pt x="60463" y="147490"/>
                  </a:lnTo>
                  <a:lnTo>
                    <a:pt x="60501" y="146861"/>
                  </a:lnTo>
                  <a:lnTo>
                    <a:pt x="61126" y="145703"/>
                  </a:lnTo>
                  <a:lnTo>
                    <a:pt x="61299" y="145561"/>
                  </a:lnTo>
                  <a:lnTo>
                    <a:pt x="61493" y="144432"/>
                  </a:lnTo>
                  <a:lnTo>
                    <a:pt x="62618" y="140636"/>
                  </a:lnTo>
                  <a:lnTo>
                    <a:pt x="62867" y="139318"/>
                  </a:lnTo>
                  <a:lnTo>
                    <a:pt x="63535" y="138711"/>
                  </a:lnTo>
                  <a:lnTo>
                    <a:pt x="64549" y="137297"/>
                  </a:lnTo>
                  <a:lnTo>
                    <a:pt x="64629" y="137159"/>
                  </a:lnTo>
                  <a:lnTo>
                    <a:pt x="64587" y="136709"/>
                  </a:lnTo>
                  <a:lnTo>
                    <a:pt x="64664" y="136467"/>
                  </a:lnTo>
                  <a:lnTo>
                    <a:pt x="64860" y="136061"/>
                  </a:lnTo>
                  <a:lnTo>
                    <a:pt x="65255" y="135641"/>
                  </a:lnTo>
                  <a:lnTo>
                    <a:pt x="65240" y="135503"/>
                  </a:lnTo>
                  <a:lnTo>
                    <a:pt x="65052" y="135360"/>
                  </a:lnTo>
                  <a:lnTo>
                    <a:pt x="63864" y="135887"/>
                  </a:lnTo>
                  <a:lnTo>
                    <a:pt x="62514" y="135777"/>
                  </a:lnTo>
                  <a:lnTo>
                    <a:pt x="61515" y="133165"/>
                  </a:lnTo>
                  <a:lnTo>
                    <a:pt x="61476" y="130850"/>
                  </a:lnTo>
                  <a:lnTo>
                    <a:pt x="61557" y="130664"/>
                  </a:lnTo>
                  <a:lnTo>
                    <a:pt x="61883" y="130637"/>
                  </a:lnTo>
                  <a:lnTo>
                    <a:pt x="62256" y="129908"/>
                  </a:lnTo>
                  <a:lnTo>
                    <a:pt x="63197" y="128538"/>
                  </a:lnTo>
                  <a:lnTo>
                    <a:pt x="63043" y="128341"/>
                  </a:lnTo>
                  <a:lnTo>
                    <a:pt x="62843" y="127086"/>
                  </a:lnTo>
                  <a:lnTo>
                    <a:pt x="62974" y="126621"/>
                  </a:lnTo>
                  <a:lnTo>
                    <a:pt x="63562" y="125850"/>
                  </a:lnTo>
                  <a:lnTo>
                    <a:pt x="64012" y="125835"/>
                  </a:lnTo>
                  <a:lnTo>
                    <a:pt x="63973" y="125191"/>
                  </a:lnTo>
                  <a:lnTo>
                    <a:pt x="63743" y="124629"/>
                  </a:lnTo>
                  <a:lnTo>
                    <a:pt x="64208" y="122976"/>
                  </a:lnTo>
                  <a:lnTo>
                    <a:pt x="64339" y="121804"/>
                  </a:lnTo>
                  <a:lnTo>
                    <a:pt x="64335" y="121517"/>
                  </a:lnTo>
                  <a:lnTo>
                    <a:pt x="64246" y="121327"/>
                  </a:lnTo>
                  <a:lnTo>
                    <a:pt x="63808" y="121226"/>
                  </a:lnTo>
                  <a:lnTo>
                    <a:pt x="63458" y="120136"/>
                  </a:lnTo>
                  <a:lnTo>
                    <a:pt x="63531" y="118457"/>
                  </a:lnTo>
                  <a:lnTo>
                    <a:pt x="63674" y="117512"/>
                  </a:lnTo>
                  <a:lnTo>
                    <a:pt x="64058" y="116600"/>
                  </a:lnTo>
                  <a:lnTo>
                    <a:pt x="63878" y="115330"/>
                  </a:lnTo>
                  <a:lnTo>
                    <a:pt x="63793" y="115099"/>
                  </a:lnTo>
                  <a:lnTo>
                    <a:pt x="63524" y="114731"/>
                  </a:lnTo>
                  <a:lnTo>
                    <a:pt x="63339" y="114667"/>
                  </a:lnTo>
                  <a:lnTo>
                    <a:pt x="61047" y="114677"/>
                  </a:lnTo>
                  <a:lnTo>
                    <a:pt x="60862" y="114504"/>
                  </a:lnTo>
                  <a:lnTo>
                    <a:pt x="60346" y="114288"/>
                  </a:lnTo>
                  <a:lnTo>
                    <a:pt x="59553" y="114106"/>
                  </a:lnTo>
                  <a:lnTo>
                    <a:pt x="59057" y="114315"/>
                  </a:lnTo>
                  <a:lnTo>
                    <a:pt x="58765" y="114617"/>
                  </a:lnTo>
                  <a:lnTo>
                    <a:pt x="58306" y="114658"/>
                  </a:lnTo>
                  <a:lnTo>
                    <a:pt x="58342" y="113632"/>
                  </a:lnTo>
                  <a:lnTo>
                    <a:pt x="58412" y="111564"/>
                  </a:lnTo>
                  <a:lnTo>
                    <a:pt x="58428" y="111085"/>
                  </a:lnTo>
                  <a:lnTo>
                    <a:pt x="53838" y="111077"/>
                  </a:lnTo>
                  <a:lnTo>
                    <a:pt x="49764" y="110976"/>
                  </a:lnTo>
                  <a:lnTo>
                    <a:pt x="49078" y="112055"/>
                  </a:lnTo>
                  <a:lnTo>
                    <a:pt x="48905" y="112714"/>
                  </a:lnTo>
                  <a:lnTo>
                    <a:pt x="48766" y="112826"/>
                  </a:lnTo>
                  <a:lnTo>
                    <a:pt x="48568" y="112841"/>
                  </a:lnTo>
                  <a:lnTo>
                    <a:pt x="48008" y="113723"/>
                  </a:lnTo>
                  <a:lnTo>
                    <a:pt x="47366" y="114486"/>
                  </a:lnTo>
                  <a:lnTo>
                    <a:pt x="46900" y="115636"/>
                  </a:lnTo>
                  <a:lnTo>
                    <a:pt x="44595" y="115594"/>
                  </a:lnTo>
                  <a:lnTo>
                    <a:pt x="44569" y="114196"/>
                  </a:lnTo>
                  <a:lnTo>
                    <a:pt x="44957" y="112997"/>
                  </a:lnTo>
                  <a:lnTo>
                    <a:pt x="45046" y="112331"/>
                  </a:lnTo>
                  <a:lnTo>
                    <a:pt x="45003" y="110309"/>
                  </a:lnTo>
                  <a:lnTo>
                    <a:pt x="44818" y="109654"/>
                  </a:lnTo>
                  <a:lnTo>
                    <a:pt x="42690" y="109565"/>
                  </a:lnTo>
                  <a:lnTo>
                    <a:pt x="42761" y="106107"/>
                  </a:lnTo>
                  <a:lnTo>
                    <a:pt x="42684" y="105943"/>
                  </a:lnTo>
                  <a:lnTo>
                    <a:pt x="40982" y="105781"/>
                  </a:lnTo>
                  <a:lnTo>
                    <a:pt x="39997" y="105852"/>
                  </a:lnTo>
                  <a:lnTo>
                    <a:pt x="39111" y="105540"/>
                  </a:lnTo>
                  <a:lnTo>
                    <a:pt x="39281" y="100883"/>
                  </a:lnTo>
                  <a:lnTo>
                    <a:pt x="39886" y="100901"/>
                  </a:lnTo>
                  <a:lnTo>
                    <a:pt x="39928" y="100346"/>
                  </a:lnTo>
                  <a:lnTo>
                    <a:pt x="39539" y="99814"/>
                  </a:lnTo>
                  <a:lnTo>
                    <a:pt x="38740" y="98113"/>
                  </a:lnTo>
                  <a:lnTo>
                    <a:pt x="38232" y="96694"/>
                  </a:lnTo>
                  <a:lnTo>
                    <a:pt x="38256" y="96423"/>
                  </a:lnTo>
                  <a:lnTo>
                    <a:pt x="39012" y="95444"/>
                  </a:lnTo>
                  <a:lnTo>
                    <a:pt x="39434" y="94227"/>
                  </a:lnTo>
                  <a:lnTo>
                    <a:pt x="39442" y="94056"/>
                  </a:lnTo>
                  <a:lnTo>
                    <a:pt x="38994" y="92015"/>
                  </a:lnTo>
                  <a:lnTo>
                    <a:pt x="43199" y="92006"/>
                  </a:lnTo>
                  <a:lnTo>
                    <a:pt x="43122" y="91850"/>
                  </a:lnTo>
                  <a:lnTo>
                    <a:pt x="43109" y="89654"/>
                  </a:lnTo>
                  <a:lnTo>
                    <a:pt x="46232" y="89589"/>
                  </a:lnTo>
                  <a:lnTo>
                    <a:pt x="46128" y="89083"/>
                  </a:lnTo>
                  <a:lnTo>
                    <a:pt x="45233" y="87613"/>
                  </a:lnTo>
                  <a:lnTo>
                    <a:pt x="44523" y="86679"/>
                  </a:lnTo>
                  <a:lnTo>
                    <a:pt x="44417" y="86124"/>
                  </a:lnTo>
                  <a:lnTo>
                    <a:pt x="42194" y="86103"/>
                  </a:lnTo>
                  <a:lnTo>
                    <a:pt x="42220" y="84562"/>
                  </a:lnTo>
                  <a:lnTo>
                    <a:pt x="41788" y="84607"/>
                  </a:lnTo>
                  <a:lnTo>
                    <a:pt x="41402" y="84849"/>
                  </a:lnTo>
                  <a:lnTo>
                    <a:pt x="40839" y="84905"/>
                  </a:lnTo>
                  <a:lnTo>
                    <a:pt x="38856" y="84883"/>
                  </a:lnTo>
                  <a:lnTo>
                    <a:pt x="38832" y="87943"/>
                  </a:lnTo>
                  <a:lnTo>
                    <a:pt x="38423" y="88352"/>
                  </a:lnTo>
                  <a:lnTo>
                    <a:pt x="38303" y="88706"/>
                  </a:lnTo>
                  <a:lnTo>
                    <a:pt x="38372" y="89216"/>
                  </a:lnTo>
                  <a:lnTo>
                    <a:pt x="38630" y="89585"/>
                  </a:lnTo>
                  <a:lnTo>
                    <a:pt x="38269" y="89610"/>
                  </a:lnTo>
                  <a:lnTo>
                    <a:pt x="38321" y="84891"/>
                  </a:lnTo>
                  <a:lnTo>
                    <a:pt x="35879" y="84912"/>
                  </a:lnTo>
                  <a:lnTo>
                    <a:pt x="35911" y="82559"/>
                  </a:lnTo>
                  <a:lnTo>
                    <a:pt x="34248" y="82562"/>
                  </a:lnTo>
                  <a:lnTo>
                    <a:pt x="33835" y="83113"/>
                  </a:lnTo>
                  <a:lnTo>
                    <a:pt x="33619" y="83299"/>
                  </a:lnTo>
                  <a:lnTo>
                    <a:pt x="33326" y="83414"/>
                  </a:lnTo>
                  <a:lnTo>
                    <a:pt x="32948" y="83329"/>
                  </a:lnTo>
                  <a:lnTo>
                    <a:pt x="32751" y="83195"/>
                  </a:lnTo>
                  <a:lnTo>
                    <a:pt x="32574" y="82983"/>
                  </a:lnTo>
                  <a:lnTo>
                    <a:pt x="32469" y="82696"/>
                  </a:lnTo>
                  <a:lnTo>
                    <a:pt x="32130" y="82484"/>
                  </a:lnTo>
                  <a:lnTo>
                    <a:pt x="26207" y="82467"/>
                  </a:lnTo>
                  <a:lnTo>
                    <a:pt x="25472" y="83416"/>
                  </a:lnTo>
                  <a:lnTo>
                    <a:pt x="24204" y="85713"/>
                  </a:lnTo>
                  <a:lnTo>
                    <a:pt x="23972" y="85840"/>
                  </a:lnTo>
                  <a:lnTo>
                    <a:pt x="23544" y="85777"/>
                  </a:lnTo>
                  <a:lnTo>
                    <a:pt x="23101" y="86027"/>
                  </a:lnTo>
                  <a:lnTo>
                    <a:pt x="22447" y="86849"/>
                  </a:lnTo>
                  <a:lnTo>
                    <a:pt x="22354" y="87147"/>
                  </a:lnTo>
                  <a:lnTo>
                    <a:pt x="21988" y="87258"/>
                  </a:lnTo>
                  <a:lnTo>
                    <a:pt x="21529" y="87217"/>
                  </a:lnTo>
                  <a:lnTo>
                    <a:pt x="20769" y="87332"/>
                  </a:lnTo>
                  <a:lnTo>
                    <a:pt x="19716" y="87901"/>
                  </a:lnTo>
                  <a:lnTo>
                    <a:pt x="18956" y="88485"/>
                  </a:lnTo>
                  <a:lnTo>
                    <a:pt x="18625" y="88660"/>
                  </a:lnTo>
                  <a:lnTo>
                    <a:pt x="18598" y="87294"/>
                  </a:lnTo>
                  <a:lnTo>
                    <a:pt x="16138" y="87338"/>
                  </a:lnTo>
                  <a:lnTo>
                    <a:pt x="16099" y="86210"/>
                  </a:lnTo>
                  <a:lnTo>
                    <a:pt x="15451" y="85648"/>
                  </a:lnTo>
                  <a:lnTo>
                    <a:pt x="14773" y="85347"/>
                  </a:lnTo>
                  <a:lnTo>
                    <a:pt x="13708" y="85194"/>
                  </a:lnTo>
                  <a:lnTo>
                    <a:pt x="12786" y="84584"/>
                  </a:lnTo>
                  <a:lnTo>
                    <a:pt x="12643" y="84286"/>
                  </a:lnTo>
                  <a:lnTo>
                    <a:pt x="12740" y="83582"/>
                  </a:lnTo>
                  <a:lnTo>
                    <a:pt x="12786" y="83407"/>
                  </a:lnTo>
                  <a:lnTo>
                    <a:pt x="13245" y="82897"/>
                  </a:lnTo>
                  <a:lnTo>
                    <a:pt x="13295" y="82614"/>
                  </a:lnTo>
                  <a:lnTo>
                    <a:pt x="11055" y="81481"/>
                  </a:lnTo>
                  <a:lnTo>
                    <a:pt x="10756" y="81085"/>
                  </a:lnTo>
                  <a:lnTo>
                    <a:pt x="10493" y="80866"/>
                  </a:lnTo>
                  <a:lnTo>
                    <a:pt x="10663" y="80088"/>
                  </a:lnTo>
                  <a:lnTo>
                    <a:pt x="10879" y="79585"/>
                  </a:lnTo>
                  <a:lnTo>
                    <a:pt x="11029" y="78513"/>
                  </a:lnTo>
                  <a:lnTo>
                    <a:pt x="10608" y="77717"/>
                  </a:lnTo>
                  <a:lnTo>
                    <a:pt x="10638" y="75780"/>
                  </a:lnTo>
                  <a:lnTo>
                    <a:pt x="9943" y="76540"/>
                  </a:lnTo>
                  <a:lnTo>
                    <a:pt x="9638" y="76719"/>
                  </a:lnTo>
                  <a:lnTo>
                    <a:pt x="8392" y="76563"/>
                  </a:lnTo>
                  <a:lnTo>
                    <a:pt x="6925" y="76568"/>
                  </a:lnTo>
                  <a:lnTo>
                    <a:pt x="5509" y="76597"/>
                  </a:lnTo>
                  <a:lnTo>
                    <a:pt x="5104" y="76749"/>
                  </a:lnTo>
                  <a:lnTo>
                    <a:pt x="5124" y="74504"/>
                  </a:lnTo>
                  <a:lnTo>
                    <a:pt x="6321" y="74435"/>
                  </a:lnTo>
                  <a:lnTo>
                    <a:pt x="6957" y="73188"/>
                  </a:lnTo>
                  <a:lnTo>
                    <a:pt x="6956" y="72086"/>
                  </a:lnTo>
                  <a:lnTo>
                    <a:pt x="7574" y="72112"/>
                  </a:lnTo>
                  <a:lnTo>
                    <a:pt x="7541" y="69134"/>
                  </a:lnTo>
                  <a:lnTo>
                    <a:pt x="1457" y="69199"/>
                  </a:lnTo>
                  <a:lnTo>
                    <a:pt x="1431" y="67846"/>
                  </a:lnTo>
                  <a:lnTo>
                    <a:pt x="1276" y="67557"/>
                  </a:lnTo>
                  <a:lnTo>
                    <a:pt x="832" y="67047"/>
                  </a:lnTo>
                  <a:lnTo>
                    <a:pt x="848" y="65633"/>
                  </a:lnTo>
                  <a:lnTo>
                    <a:pt x="828" y="65175"/>
                  </a:lnTo>
                  <a:lnTo>
                    <a:pt x="4" y="65177"/>
                  </a:lnTo>
                  <a:lnTo>
                    <a:pt x="0" y="63962"/>
                  </a:lnTo>
                  <a:lnTo>
                    <a:pt x="400" y="63928"/>
                  </a:lnTo>
                  <a:lnTo>
                    <a:pt x="276" y="63649"/>
                  </a:lnTo>
                  <a:lnTo>
                    <a:pt x="245" y="63385"/>
                  </a:lnTo>
                  <a:lnTo>
                    <a:pt x="253" y="61609"/>
                  </a:lnTo>
                  <a:lnTo>
                    <a:pt x="443" y="61445"/>
                  </a:lnTo>
                  <a:lnTo>
                    <a:pt x="864" y="61375"/>
                  </a:lnTo>
                  <a:lnTo>
                    <a:pt x="1030" y="61259"/>
                  </a:lnTo>
                  <a:lnTo>
                    <a:pt x="1919" y="60351"/>
                  </a:lnTo>
                  <a:lnTo>
                    <a:pt x="2078" y="59834"/>
                  </a:lnTo>
                  <a:lnTo>
                    <a:pt x="2082" y="58029"/>
                  </a:lnTo>
                  <a:lnTo>
                    <a:pt x="1460" y="57876"/>
                  </a:lnTo>
                  <a:lnTo>
                    <a:pt x="1484" y="54457"/>
                  </a:lnTo>
                  <a:lnTo>
                    <a:pt x="2753" y="54413"/>
                  </a:lnTo>
                  <a:lnTo>
                    <a:pt x="3862" y="55355"/>
                  </a:lnTo>
                  <a:lnTo>
                    <a:pt x="3932" y="55568"/>
                  </a:lnTo>
                  <a:lnTo>
                    <a:pt x="3973" y="59109"/>
                  </a:lnTo>
                  <a:lnTo>
                    <a:pt x="5160" y="59109"/>
                  </a:lnTo>
                  <a:lnTo>
                    <a:pt x="5159" y="60040"/>
                  </a:lnTo>
                  <a:lnTo>
                    <a:pt x="5526" y="60226"/>
                  </a:lnTo>
                  <a:lnTo>
                    <a:pt x="7181" y="60236"/>
                  </a:lnTo>
                  <a:lnTo>
                    <a:pt x="7410" y="58670"/>
                  </a:lnTo>
                  <a:lnTo>
                    <a:pt x="7109" y="58324"/>
                  </a:lnTo>
                  <a:lnTo>
                    <a:pt x="6851" y="57889"/>
                  </a:lnTo>
                  <a:lnTo>
                    <a:pt x="6880" y="57036"/>
                  </a:lnTo>
                  <a:lnTo>
                    <a:pt x="6589" y="55558"/>
                  </a:lnTo>
                  <a:lnTo>
                    <a:pt x="6655" y="55219"/>
                  </a:lnTo>
                  <a:lnTo>
                    <a:pt x="6994" y="54311"/>
                  </a:lnTo>
                  <a:lnTo>
                    <a:pt x="11283" y="54216"/>
                  </a:lnTo>
                  <a:lnTo>
                    <a:pt x="11355" y="50490"/>
                  </a:lnTo>
                  <a:lnTo>
                    <a:pt x="11557" y="50207"/>
                  </a:lnTo>
                  <a:lnTo>
                    <a:pt x="11603" y="50032"/>
                  </a:lnTo>
                  <a:lnTo>
                    <a:pt x="10995" y="48908"/>
                  </a:lnTo>
                  <a:lnTo>
                    <a:pt x="10603" y="47129"/>
                  </a:lnTo>
                  <a:lnTo>
                    <a:pt x="12597" y="47098"/>
                  </a:lnTo>
                  <a:lnTo>
                    <a:pt x="12600" y="46842"/>
                  </a:lnTo>
                  <a:lnTo>
                    <a:pt x="12128" y="45967"/>
                  </a:lnTo>
                  <a:lnTo>
                    <a:pt x="12043" y="45394"/>
                  </a:lnTo>
                  <a:lnTo>
                    <a:pt x="11880" y="45323"/>
                  </a:lnTo>
                  <a:lnTo>
                    <a:pt x="11350" y="45327"/>
                  </a:lnTo>
                  <a:lnTo>
                    <a:pt x="11357" y="42963"/>
                  </a:lnTo>
                  <a:lnTo>
                    <a:pt x="11562" y="42773"/>
                  </a:lnTo>
                  <a:lnTo>
                    <a:pt x="13243" y="44180"/>
                  </a:lnTo>
                  <a:lnTo>
                    <a:pt x="13858" y="44366"/>
                  </a:lnTo>
                  <a:lnTo>
                    <a:pt x="13856" y="43299"/>
                  </a:lnTo>
                  <a:lnTo>
                    <a:pt x="14381" y="43584"/>
                  </a:lnTo>
                  <a:lnTo>
                    <a:pt x="14791" y="43599"/>
                  </a:lnTo>
                  <a:lnTo>
                    <a:pt x="14818" y="42887"/>
                  </a:lnTo>
                  <a:lnTo>
                    <a:pt x="14241" y="42829"/>
                  </a:lnTo>
                  <a:lnTo>
                    <a:pt x="14071" y="42665"/>
                  </a:lnTo>
                  <a:lnTo>
                    <a:pt x="14106" y="41318"/>
                  </a:lnTo>
                  <a:lnTo>
                    <a:pt x="13889" y="41135"/>
                  </a:lnTo>
                  <a:lnTo>
                    <a:pt x="13861" y="35245"/>
                  </a:lnTo>
                  <a:lnTo>
                    <a:pt x="13879" y="32835"/>
                  </a:lnTo>
                  <a:lnTo>
                    <a:pt x="15907" y="32837"/>
                  </a:lnTo>
                  <a:lnTo>
                    <a:pt x="16066" y="32725"/>
                  </a:lnTo>
                  <a:lnTo>
                    <a:pt x="16543" y="32078"/>
                  </a:lnTo>
                  <a:lnTo>
                    <a:pt x="17330" y="31713"/>
                  </a:lnTo>
                  <a:lnTo>
                    <a:pt x="18112" y="31970"/>
                  </a:lnTo>
                  <a:lnTo>
                    <a:pt x="18349" y="31929"/>
                  </a:lnTo>
                  <a:lnTo>
                    <a:pt x="18540" y="31700"/>
                  </a:lnTo>
                  <a:lnTo>
                    <a:pt x="18109" y="31036"/>
                  </a:lnTo>
                  <a:lnTo>
                    <a:pt x="17977" y="30682"/>
                  </a:lnTo>
                  <a:lnTo>
                    <a:pt x="17977" y="30358"/>
                  </a:lnTo>
                  <a:lnTo>
                    <a:pt x="17733" y="29257"/>
                  </a:lnTo>
                  <a:lnTo>
                    <a:pt x="17306" y="28667"/>
                  </a:lnTo>
                  <a:lnTo>
                    <a:pt x="18009" y="27764"/>
                  </a:lnTo>
                  <a:lnTo>
                    <a:pt x="18226" y="27593"/>
                  </a:lnTo>
                  <a:lnTo>
                    <a:pt x="18711" y="27485"/>
                  </a:lnTo>
                  <a:lnTo>
                    <a:pt x="18882" y="27250"/>
                  </a:lnTo>
                  <a:lnTo>
                    <a:pt x="18851" y="26964"/>
                  </a:lnTo>
                  <a:lnTo>
                    <a:pt x="20987" y="26939"/>
                  </a:lnTo>
                  <a:lnTo>
                    <a:pt x="20988" y="26068"/>
                  </a:lnTo>
                  <a:lnTo>
                    <a:pt x="20565" y="25781"/>
                  </a:lnTo>
                  <a:lnTo>
                    <a:pt x="20379" y="25438"/>
                  </a:lnTo>
                  <a:lnTo>
                    <a:pt x="20383" y="25193"/>
                  </a:lnTo>
                  <a:lnTo>
                    <a:pt x="20713" y="24832"/>
                  </a:lnTo>
                  <a:lnTo>
                    <a:pt x="20985" y="24743"/>
                  </a:lnTo>
                  <a:lnTo>
                    <a:pt x="20994" y="21262"/>
                  </a:lnTo>
                  <a:lnTo>
                    <a:pt x="21080" y="20682"/>
                  </a:lnTo>
                  <a:lnTo>
                    <a:pt x="20638" y="20622"/>
                  </a:lnTo>
                  <a:lnTo>
                    <a:pt x="18352" y="20658"/>
                  </a:lnTo>
                  <a:lnTo>
                    <a:pt x="17188" y="20989"/>
                  </a:lnTo>
                  <a:lnTo>
                    <a:pt x="16019" y="20917"/>
                  </a:lnTo>
                  <a:lnTo>
                    <a:pt x="15625" y="20349"/>
                  </a:lnTo>
                  <a:lnTo>
                    <a:pt x="15381" y="19809"/>
                  </a:lnTo>
                  <a:lnTo>
                    <a:pt x="15226" y="18912"/>
                  </a:lnTo>
                  <a:lnTo>
                    <a:pt x="16440" y="18771"/>
                  </a:lnTo>
                  <a:lnTo>
                    <a:pt x="16541" y="18313"/>
                  </a:lnTo>
                  <a:lnTo>
                    <a:pt x="17748" y="17747"/>
                  </a:lnTo>
                  <a:lnTo>
                    <a:pt x="18935" y="17722"/>
                  </a:lnTo>
                  <a:lnTo>
                    <a:pt x="18947" y="18291"/>
                  </a:lnTo>
                  <a:lnTo>
                    <a:pt x="21058" y="18318"/>
                  </a:lnTo>
                  <a:lnTo>
                    <a:pt x="21349" y="18642"/>
                  </a:lnTo>
                  <a:lnTo>
                    <a:pt x="21597" y="18780"/>
                  </a:lnTo>
                  <a:lnTo>
                    <a:pt x="22245" y="18717"/>
                  </a:lnTo>
                  <a:lnTo>
                    <a:pt x="22226" y="17582"/>
                  </a:lnTo>
                  <a:lnTo>
                    <a:pt x="22107" y="16555"/>
                  </a:lnTo>
                  <a:lnTo>
                    <a:pt x="21735" y="15670"/>
                  </a:lnTo>
                  <a:lnTo>
                    <a:pt x="21266" y="15034"/>
                  </a:lnTo>
                  <a:lnTo>
                    <a:pt x="21072" y="13902"/>
                  </a:lnTo>
                  <a:lnTo>
                    <a:pt x="21007" y="12499"/>
                  </a:lnTo>
                  <a:lnTo>
                    <a:pt x="21363" y="11766"/>
                  </a:lnTo>
                  <a:lnTo>
                    <a:pt x="21850" y="11758"/>
                  </a:lnTo>
                  <a:lnTo>
                    <a:pt x="21874" y="10366"/>
                  </a:lnTo>
                  <a:lnTo>
                    <a:pt x="22080" y="10165"/>
                  </a:lnTo>
                  <a:lnTo>
                    <a:pt x="22243" y="10136"/>
                  </a:lnTo>
                  <a:lnTo>
                    <a:pt x="22523" y="9533"/>
                  </a:lnTo>
                  <a:lnTo>
                    <a:pt x="22529" y="7155"/>
                  </a:lnTo>
                  <a:lnTo>
                    <a:pt x="22673" y="6127"/>
                  </a:lnTo>
                  <a:lnTo>
                    <a:pt x="23465" y="5256"/>
                  </a:lnTo>
                  <a:lnTo>
                    <a:pt x="23608" y="352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0" name="pg821">
              <a:extLst>
                <a:ext uri="{FF2B5EF4-FFF2-40B4-BE49-F238E27FC236}">
                  <a16:creationId xmlns:a16="http://schemas.microsoft.com/office/drawing/2014/main" id="{0FF74957-F633-6D4E-A17D-08EB9FD550AA}"/>
                </a:ext>
              </a:extLst>
            </p:cNvPr>
            <p:cNvSpPr/>
            <p:nvPr/>
          </p:nvSpPr>
          <p:spPr>
            <a:xfrm>
              <a:off x="5145848" y="3284899"/>
              <a:ext cx="199084" cy="176366"/>
            </a:xfrm>
            <a:custGeom>
              <a:avLst/>
              <a:gdLst/>
              <a:ahLst/>
              <a:cxnLst/>
              <a:rect l="0" t="0" r="0" b="0"/>
              <a:pathLst>
                <a:path w="199084" h="176366">
                  <a:moveTo>
                    <a:pt x="149790" y="1611"/>
                  </a:moveTo>
                  <a:lnTo>
                    <a:pt x="150096" y="2020"/>
                  </a:lnTo>
                  <a:lnTo>
                    <a:pt x="151003" y="4035"/>
                  </a:lnTo>
                  <a:lnTo>
                    <a:pt x="154163" y="7012"/>
                  </a:lnTo>
                  <a:lnTo>
                    <a:pt x="160182" y="11034"/>
                  </a:lnTo>
                  <a:lnTo>
                    <a:pt x="160712" y="10678"/>
                  </a:lnTo>
                  <a:lnTo>
                    <a:pt x="161323" y="10268"/>
                  </a:lnTo>
                  <a:lnTo>
                    <a:pt x="161562" y="10180"/>
                  </a:lnTo>
                  <a:lnTo>
                    <a:pt x="161954" y="10205"/>
                  </a:lnTo>
                  <a:lnTo>
                    <a:pt x="163104" y="10795"/>
                  </a:lnTo>
                  <a:lnTo>
                    <a:pt x="163764" y="11134"/>
                  </a:lnTo>
                  <a:lnTo>
                    <a:pt x="165296" y="12068"/>
                  </a:lnTo>
                  <a:lnTo>
                    <a:pt x="165607" y="12299"/>
                  </a:lnTo>
                  <a:lnTo>
                    <a:pt x="165887" y="12660"/>
                  </a:lnTo>
                  <a:lnTo>
                    <a:pt x="166118" y="13479"/>
                  </a:lnTo>
                  <a:lnTo>
                    <a:pt x="166129" y="13623"/>
                  </a:lnTo>
                  <a:lnTo>
                    <a:pt x="166166" y="14136"/>
                  </a:lnTo>
                  <a:lnTo>
                    <a:pt x="166139" y="14503"/>
                  </a:lnTo>
                  <a:lnTo>
                    <a:pt x="166125" y="14695"/>
                  </a:lnTo>
                  <a:lnTo>
                    <a:pt x="166087" y="15207"/>
                  </a:lnTo>
                  <a:lnTo>
                    <a:pt x="166141" y="15741"/>
                  </a:lnTo>
                  <a:lnTo>
                    <a:pt x="167462" y="17378"/>
                  </a:lnTo>
                  <a:lnTo>
                    <a:pt x="167891" y="17781"/>
                  </a:lnTo>
                  <a:lnTo>
                    <a:pt x="168171" y="18043"/>
                  </a:lnTo>
                  <a:lnTo>
                    <a:pt x="168918" y="18532"/>
                  </a:lnTo>
                  <a:lnTo>
                    <a:pt x="169651" y="19011"/>
                  </a:lnTo>
                  <a:lnTo>
                    <a:pt x="170339" y="19461"/>
                  </a:lnTo>
                  <a:lnTo>
                    <a:pt x="170724" y="19641"/>
                  </a:lnTo>
                  <a:lnTo>
                    <a:pt x="171115" y="19800"/>
                  </a:lnTo>
                  <a:lnTo>
                    <a:pt x="171998" y="19852"/>
                  </a:lnTo>
                  <a:lnTo>
                    <a:pt x="172781" y="19673"/>
                  </a:lnTo>
                  <a:lnTo>
                    <a:pt x="173121" y="19596"/>
                  </a:lnTo>
                  <a:lnTo>
                    <a:pt x="174058" y="19616"/>
                  </a:lnTo>
                  <a:lnTo>
                    <a:pt x="174794" y="19833"/>
                  </a:lnTo>
                  <a:lnTo>
                    <a:pt x="175065" y="20025"/>
                  </a:lnTo>
                  <a:lnTo>
                    <a:pt x="175307" y="20417"/>
                  </a:lnTo>
                  <a:lnTo>
                    <a:pt x="175427" y="20702"/>
                  </a:lnTo>
                  <a:lnTo>
                    <a:pt x="175548" y="20988"/>
                  </a:lnTo>
                  <a:lnTo>
                    <a:pt x="175633" y="21401"/>
                  </a:lnTo>
                  <a:lnTo>
                    <a:pt x="175831" y="21778"/>
                  </a:lnTo>
                  <a:lnTo>
                    <a:pt x="176122" y="22082"/>
                  </a:lnTo>
                  <a:lnTo>
                    <a:pt x="176536" y="22353"/>
                  </a:lnTo>
                  <a:lnTo>
                    <a:pt x="178284" y="23133"/>
                  </a:lnTo>
                  <a:lnTo>
                    <a:pt x="181399" y="27212"/>
                  </a:lnTo>
                  <a:lnTo>
                    <a:pt x="182466" y="28126"/>
                  </a:lnTo>
                  <a:lnTo>
                    <a:pt x="182855" y="28343"/>
                  </a:lnTo>
                  <a:lnTo>
                    <a:pt x="184254" y="28510"/>
                  </a:lnTo>
                  <a:lnTo>
                    <a:pt x="185210" y="28414"/>
                  </a:lnTo>
                  <a:lnTo>
                    <a:pt x="188318" y="27787"/>
                  </a:lnTo>
                  <a:lnTo>
                    <a:pt x="189977" y="27221"/>
                  </a:lnTo>
                  <a:lnTo>
                    <a:pt x="190541" y="28055"/>
                  </a:lnTo>
                  <a:lnTo>
                    <a:pt x="190646" y="28698"/>
                  </a:lnTo>
                  <a:lnTo>
                    <a:pt x="190781" y="28936"/>
                  </a:lnTo>
                  <a:lnTo>
                    <a:pt x="191052" y="29007"/>
                  </a:lnTo>
                  <a:lnTo>
                    <a:pt x="192182" y="28918"/>
                  </a:lnTo>
                  <a:lnTo>
                    <a:pt x="192215" y="29547"/>
                  </a:lnTo>
                  <a:lnTo>
                    <a:pt x="192140" y="29823"/>
                  </a:lnTo>
                  <a:lnTo>
                    <a:pt x="191224" y="30901"/>
                  </a:lnTo>
                  <a:lnTo>
                    <a:pt x="190517" y="31114"/>
                  </a:lnTo>
                  <a:lnTo>
                    <a:pt x="189287" y="32066"/>
                  </a:lnTo>
                  <a:lnTo>
                    <a:pt x="187705" y="32089"/>
                  </a:lnTo>
                  <a:lnTo>
                    <a:pt x="187365" y="33038"/>
                  </a:lnTo>
                  <a:lnTo>
                    <a:pt x="186576" y="33511"/>
                  </a:lnTo>
                  <a:lnTo>
                    <a:pt x="185728" y="34281"/>
                  </a:lnTo>
                  <a:lnTo>
                    <a:pt x="185818" y="35502"/>
                  </a:lnTo>
                  <a:lnTo>
                    <a:pt x="185893" y="35755"/>
                  </a:lnTo>
                  <a:lnTo>
                    <a:pt x="186151" y="36145"/>
                  </a:lnTo>
                  <a:lnTo>
                    <a:pt x="188630" y="41357"/>
                  </a:lnTo>
                  <a:lnTo>
                    <a:pt x="188877" y="41632"/>
                  </a:lnTo>
                  <a:lnTo>
                    <a:pt x="190587" y="42744"/>
                  </a:lnTo>
                  <a:lnTo>
                    <a:pt x="192426" y="43398"/>
                  </a:lnTo>
                  <a:lnTo>
                    <a:pt x="193561" y="43547"/>
                  </a:lnTo>
                  <a:lnTo>
                    <a:pt x="193703" y="43566"/>
                  </a:lnTo>
                  <a:lnTo>
                    <a:pt x="194037" y="43559"/>
                  </a:lnTo>
                  <a:lnTo>
                    <a:pt x="195190" y="43536"/>
                  </a:lnTo>
                  <a:lnTo>
                    <a:pt x="195777" y="43246"/>
                  </a:lnTo>
                  <a:lnTo>
                    <a:pt x="197826" y="41947"/>
                  </a:lnTo>
                  <a:lnTo>
                    <a:pt x="198458" y="41345"/>
                  </a:lnTo>
                  <a:lnTo>
                    <a:pt x="199000" y="40621"/>
                  </a:lnTo>
                  <a:lnTo>
                    <a:pt x="199084" y="48181"/>
                  </a:lnTo>
                  <a:lnTo>
                    <a:pt x="197822" y="47530"/>
                  </a:lnTo>
                  <a:lnTo>
                    <a:pt x="197336" y="47853"/>
                  </a:lnTo>
                  <a:lnTo>
                    <a:pt x="197299" y="48676"/>
                  </a:lnTo>
                  <a:lnTo>
                    <a:pt x="197085" y="49233"/>
                  </a:lnTo>
                  <a:lnTo>
                    <a:pt x="196835" y="49512"/>
                  </a:lnTo>
                  <a:lnTo>
                    <a:pt x="195886" y="50044"/>
                  </a:lnTo>
                  <a:lnTo>
                    <a:pt x="195483" y="49973"/>
                  </a:lnTo>
                  <a:lnTo>
                    <a:pt x="195356" y="49627"/>
                  </a:lnTo>
                  <a:lnTo>
                    <a:pt x="194789" y="49664"/>
                  </a:lnTo>
                  <a:lnTo>
                    <a:pt x="194837" y="50993"/>
                  </a:lnTo>
                  <a:lnTo>
                    <a:pt x="194622" y="51993"/>
                  </a:lnTo>
                  <a:lnTo>
                    <a:pt x="194202" y="53169"/>
                  </a:lnTo>
                  <a:lnTo>
                    <a:pt x="194373" y="53664"/>
                  </a:lnTo>
                  <a:lnTo>
                    <a:pt x="194380" y="54769"/>
                  </a:lnTo>
                  <a:lnTo>
                    <a:pt x="193869" y="55606"/>
                  </a:lnTo>
                  <a:lnTo>
                    <a:pt x="193230" y="55271"/>
                  </a:lnTo>
                  <a:lnTo>
                    <a:pt x="192495" y="54787"/>
                  </a:lnTo>
                  <a:lnTo>
                    <a:pt x="192335" y="54609"/>
                  </a:lnTo>
                  <a:lnTo>
                    <a:pt x="192100" y="53984"/>
                  </a:lnTo>
                  <a:lnTo>
                    <a:pt x="192018" y="53574"/>
                  </a:lnTo>
                  <a:lnTo>
                    <a:pt x="192003" y="53054"/>
                  </a:lnTo>
                  <a:lnTo>
                    <a:pt x="191211" y="51811"/>
                  </a:lnTo>
                  <a:lnTo>
                    <a:pt x="190886" y="50017"/>
                  </a:lnTo>
                  <a:lnTo>
                    <a:pt x="190756" y="49917"/>
                  </a:lnTo>
                  <a:lnTo>
                    <a:pt x="189285" y="49556"/>
                  </a:lnTo>
                  <a:lnTo>
                    <a:pt x="189186" y="51704"/>
                  </a:lnTo>
                  <a:lnTo>
                    <a:pt x="189367" y="51996"/>
                  </a:lnTo>
                  <a:lnTo>
                    <a:pt x="189546" y="52600"/>
                  </a:lnTo>
                  <a:lnTo>
                    <a:pt x="189591" y="53541"/>
                  </a:lnTo>
                  <a:lnTo>
                    <a:pt x="189319" y="54348"/>
                  </a:lnTo>
                  <a:lnTo>
                    <a:pt x="188550" y="54084"/>
                  </a:lnTo>
                  <a:lnTo>
                    <a:pt x="188150" y="54099"/>
                  </a:lnTo>
                  <a:lnTo>
                    <a:pt x="189102" y="55446"/>
                  </a:lnTo>
                  <a:lnTo>
                    <a:pt x="189308" y="55911"/>
                  </a:lnTo>
                  <a:lnTo>
                    <a:pt x="188685" y="56335"/>
                  </a:lnTo>
                  <a:lnTo>
                    <a:pt x="188289" y="56827"/>
                  </a:lnTo>
                  <a:lnTo>
                    <a:pt x="187715" y="57374"/>
                  </a:lnTo>
                  <a:lnTo>
                    <a:pt x="186737" y="57508"/>
                  </a:lnTo>
                  <a:lnTo>
                    <a:pt x="186046" y="57010"/>
                  </a:lnTo>
                  <a:lnTo>
                    <a:pt x="185952" y="55436"/>
                  </a:lnTo>
                  <a:lnTo>
                    <a:pt x="186098" y="54706"/>
                  </a:lnTo>
                  <a:lnTo>
                    <a:pt x="186254" y="54427"/>
                  </a:lnTo>
                  <a:lnTo>
                    <a:pt x="186418" y="53746"/>
                  </a:lnTo>
                  <a:lnTo>
                    <a:pt x="186217" y="53356"/>
                  </a:lnTo>
                  <a:lnTo>
                    <a:pt x="183660" y="54131"/>
                  </a:lnTo>
                  <a:lnTo>
                    <a:pt x="183089" y="54403"/>
                  </a:lnTo>
                  <a:lnTo>
                    <a:pt x="182593" y="54530"/>
                  </a:lnTo>
                  <a:lnTo>
                    <a:pt x="182383" y="54478"/>
                  </a:lnTo>
                  <a:lnTo>
                    <a:pt x="181311" y="53505"/>
                  </a:lnTo>
                  <a:lnTo>
                    <a:pt x="175910" y="63018"/>
                  </a:lnTo>
                  <a:lnTo>
                    <a:pt x="174321" y="65583"/>
                  </a:lnTo>
                  <a:lnTo>
                    <a:pt x="175816" y="68681"/>
                  </a:lnTo>
                  <a:lnTo>
                    <a:pt x="176129" y="69062"/>
                  </a:lnTo>
                  <a:lnTo>
                    <a:pt x="176030" y="69985"/>
                  </a:lnTo>
                  <a:lnTo>
                    <a:pt x="174780" y="69914"/>
                  </a:lnTo>
                  <a:lnTo>
                    <a:pt x="174593" y="70030"/>
                  </a:lnTo>
                  <a:lnTo>
                    <a:pt x="174489" y="70230"/>
                  </a:lnTo>
                  <a:lnTo>
                    <a:pt x="174254" y="70372"/>
                  </a:lnTo>
                  <a:lnTo>
                    <a:pt x="172912" y="70297"/>
                  </a:lnTo>
                  <a:lnTo>
                    <a:pt x="172237" y="70141"/>
                  </a:lnTo>
                  <a:lnTo>
                    <a:pt x="171476" y="70315"/>
                  </a:lnTo>
                  <a:lnTo>
                    <a:pt x="170577" y="71811"/>
                  </a:lnTo>
                  <a:lnTo>
                    <a:pt x="168168" y="75821"/>
                  </a:lnTo>
                  <a:lnTo>
                    <a:pt x="163476" y="80656"/>
                  </a:lnTo>
                  <a:lnTo>
                    <a:pt x="163408" y="85249"/>
                  </a:lnTo>
                  <a:lnTo>
                    <a:pt x="163478" y="87843"/>
                  </a:lnTo>
                  <a:lnTo>
                    <a:pt x="170599" y="87705"/>
                  </a:lnTo>
                  <a:lnTo>
                    <a:pt x="178762" y="87732"/>
                  </a:lnTo>
                  <a:lnTo>
                    <a:pt x="178818" y="87978"/>
                  </a:lnTo>
                  <a:lnTo>
                    <a:pt x="178792" y="88260"/>
                  </a:lnTo>
                  <a:lnTo>
                    <a:pt x="177876" y="89652"/>
                  </a:lnTo>
                  <a:lnTo>
                    <a:pt x="177868" y="90857"/>
                  </a:lnTo>
                  <a:lnTo>
                    <a:pt x="178556" y="91084"/>
                  </a:lnTo>
                  <a:lnTo>
                    <a:pt x="178552" y="92089"/>
                  </a:lnTo>
                  <a:lnTo>
                    <a:pt x="179374" y="92964"/>
                  </a:lnTo>
                  <a:lnTo>
                    <a:pt x="179597" y="93102"/>
                  </a:lnTo>
                  <a:lnTo>
                    <a:pt x="180063" y="93087"/>
                  </a:lnTo>
                  <a:lnTo>
                    <a:pt x="180747" y="92778"/>
                  </a:lnTo>
                  <a:lnTo>
                    <a:pt x="182256" y="91239"/>
                  </a:lnTo>
                  <a:lnTo>
                    <a:pt x="182481" y="92604"/>
                  </a:lnTo>
                  <a:lnTo>
                    <a:pt x="182667" y="93330"/>
                  </a:lnTo>
                  <a:lnTo>
                    <a:pt x="184060" y="94940"/>
                  </a:lnTo>
                  <a:lnTo>
                    <a:pt x="184294" y="94955"/>
                  </a:lnTo>
                  <a:lnTo>
                    <a:pt x="184212" y="95454"/>
                  </a:lnTo>
                  <a:lnTo>
                    <a:pt x="183844" y="95938"/>
                  </a:lnTo>
                  <a:lnTo>
                    <a:pt x="183261" y="96932"/>
                  </a:lnTo>
                  <a:lnTo>
                    <a:pt x="183254" y="98204"/>
                  </a:lnTo>
                  <a:lnTo>
                    <a:pt x="183753" y="98040"/>
                  </a:lnTo>
                  <a:lnTo>
                    <a:pt x="184041" y="98055"/>
                  </a:lnTo>
                  <a:lnTo>
                    <a:pt x="184429" y="101066"/>
                  </a:lnTo>
                  <a:lnTo>
                    <a:pt x="185647" y="101931"/>
                  </a:lnTo>
                  <a:lnTo>
                    <a:pt x="186618" y="102980"/>
                  </a:lnTo>
                  <a:lnTo>
                    <a:pt x="187885" y="104685"/>
                  </a:lnTo>
                  <a:lnTo>
                    <a:pt x="188372" y="104852"/>
                  </a:lnTo>
                  <a:lnTo>
                    <a:pt x="188443" y="105928"/>
                  </a:lnTo>
                  <a:lnTo>
                    <a:pt x="188246" y="106276"/>
                  </a:lnTo>
                  <a:lnTo>
                    <a:pt x="191035" y="109428"/>
                  </a:lnTo>
                  <a:lnTo>
                    <a:pt x="191031" y="109876"/>
                  </a:lnTo>
                  <a:lnTo>
                    <a:pt x="190789" y="110445"/>
                  </a:lnTo>
                  <a:lnTo>
                    <a:pt x="190254" y="111070"/>
                  </a:lnTo>
                  <a:lnTo>
                    <a:pt x="188508" y="111074"/>
                  </a:lnTo>
                  <a:lnTo>
                    <a:pt x="187549" y="110594"/>
                  </a:lnTo>
                  <a:lnTo>
                    <a:pt x="186802" y="109828"/>
                  </a:lnTo>
                  <a:lnTo>
                    <a:pt x="186211" y="109944"/>
                  </a:lnTo>
                  <a:lnTo>
                    <a:pt x="183704" y="110134"/>
                  </a:lnTo>
                  <a:lnTo>
                    <a:pt x="182782" y="109599"/>
                  </a:lnTo>
                  <a:lnTo>
                    <a:pt x="181051" y="109684"/>
                  </a:lnTo>
                  <a:lnTo>
                    <a:pt x="178112" y="109538"/>
                  </a:lnTo>
                  <a:lnTo>
                    <a:pt x="178213" y="109106"/>
                  </a:lnTo>
                  <a:lnTo>
                    <a:pt x="178372" y="108797"/>
                  </a:lnTo>
                  <a:lnTo>
                    <a:pt x="178388" y="108243"/>
                  </a:lnTo>
                  <a:lnTo>
                    <a:pt x="178291" y="107811"/>
                  </a:lnTo>
                  <a:lnTo>
                    <a:pt x="177886" y="108105"/>
                  </a:lnTo>
                  <a:lnTo>
                    <a:pt x="177373" y="108622"/>
                  </a:lnTo>
                  <a:lnTo>
                    <a:pt x="176403" y="108968"/>
                  </a:lnTo>
                  <a:lnTo>
                    <a:pt x="176135" y="109280"/>
                  </a:lnTo>
                  <a:lnTo>
                    <a:pt x="174954" y="109373"/>
                  </a:lnTo>
                  <a:lnTo>
                    <a:pt x="173523" y="109343"/>
                  </a:lnTo>
                  <a:lnTo>
                    <a:pt x="173605" y="110523"/>
                  </a:lnTo>
                  <a:lnTo>
                    <a:pt x="174983" y="110843"/>
                  </a:lnTo>
                  <a:lnTo>
                    <a:pt x="175139" y="110959"/>
                  </a:lnTo>
                  <a:lnTo>
                    <a:pt x="175147" y="111130"/>
                  </a:lnTo>
                  <a:lnTo>
                    <a:pt x="174708" y="112945"/>
                  </a:lnTo>
                  <a:lnTo>
                    <a:pt x="173768" y="115833"/>
                  </a:lnTo>
                  <a:lnTo>
                    <a:pt x="172755" y="116387"/>
                  </a:lnTo>
                  <a:lnTo>
                    <a:pt x="172220" y="116462"/>
                  </a:lnTo>
                  <a:lnTo>
                    <a:pt x="172064" y="116458"/>
                  </a:lnTo>
                  <a:lnTo>
                    <a:pt x="171822" y="116291"/>
                  </a:lnTo>
                  <a:lnTo>
                    <a:pt x="170448" y="116187"/>
                  </a:lnTo>
                  <a:lnTo>
                    <a:pt x="170088" y="116381"/>
                  </a:lnTo>
                  <a:lnTo>
                    <a:pt x="168766" y="116508"/>
                  </a:lnTo>
                  <a:lnTo>
                    <a:pt x="168584" y="117248"/>
                  </a:lnTo>
                  <a:lnTo>
                    <a:pt x="168400" y="119250"/>
                  </a:lnTo>
                  <a:lnTo>
                    <a:pt x="168634" y="119738"/>
                  </a:lnTo>
                  <a:lnTo>
                    <a:pt x="168627" y="119887"/>
                  </a:lnTo>
                  <a:lnTo>
                    <a:pt x="168456" y="120136"/>
                  </a:lnTo>
                  <a:lnTo>
                    <a:pt x="168133" y="120296"/>
                  </a:lnTo>
                  <a:lnTo>
                    <a:pt x="168067" y="121089"/>
                  </a:lnTo>
                  <a:lnTo>
                    <a:pt x="168264" y="121707"/>
                  </a:lnTo>
                  <a:lnTo>
                    <a:pt x="169114" y="122703"/>
                  </a:lnTo>
                  <a:lnTo>
                    <a:pt x="169539" y="122902"/>
                  </a:lnTo>
                  <a:lnTo>
                    <a:pt x="169437" y="123131"/>
                  </a:lnTo>
                  <a:lnTo>
                    <a:pt x="169126" y="123440"/>
                  </a:lnTo>
                  <a:lnTo>
                    <a:pt x="168528" y="123667"/>
                  </a:lnTo>
                  <a:lnTo>
                    <a:pt x="167173" y="122983"/>
                  </a:lnTo>
                  <a:lnTo>
                    <a:pt x="165465" y="121228"/>
                  </a:lnTo>
                  <a:lnTo>
                    <a:pt x="164303" y="121041"/>
                  </a:lnTo>
                  <a:lnTo>
                    <a:pt x="164018" y="120754"/>
                  </a:lnTo>
                  <a:lnTo>
                    <a:pt x="163866" y="120691"/>
                  </a:lnTo>
                  <a:lnTo>
                    <a:pt x="163623" y="120731"/>
                  </a:lnTo>
                  <a:lnTo>
                    <a:pt x="163616" y="134257"/>
                  </a:lnTo>
                  <a:lnTo>
                    <a:pt x="156420" y="133980"/>
                  </a:lnTo>
                  <a:lnTo>
                    <a:pt x="154299" y="133789"/>
                  </a:lnTo>
                  <a:lnTo>
                    <a:pt x="154183" y="138461"/>
                  </a:lnTo>
                  <a:lnTo>
                    <a:pt x="154154" y="143150"/>
                  </a:lnTo>
                  <a:lnTo>
                    <a:pt x="153946" y="142936"/>
                  </a:lnTo>
                  <a:lnTo>
                    <a:pt x="153749" y="142456"/>
                  </a:lnTo>
                  <a:lnTo>
                    <a:pt x="151837" y="142292"/>
                  </a:lnTo>
                  <a:lnTo>
                    <a:pt x="151845" y="141601"/>
                  </a:lnTo>
                  <a:lnTo>
                    <a:pt x="150537" y="141590"/>
                  </a:lnTo>
                  <a:lnTo>
                    <a:pt x="149825" y="141137"/>
                  </a:lnTo>
                  <a:lnTo>
                    <a:pt x="149603" y="140847"/>
                  </a:lnTo>
                  <a:lnTo>
                    <a:pt x="149404" y="140185"/>
                  </a:lnTo>
                  <a:lnTo>
                    <a:pt x="149395" y="138990"/>
                  </a:lnTo>
                  <a:lnTo>
                    <a:pt x="141118" y="138686"/>
                  </a:lnTo>
                  <a:lnTo>
                    <a:pt x="141048" y="138377"/>
                  </a:lnTo>
                  <a:lnTo>
                    <a:pt x="140748" y="138280"/>
                  </a:lnTo>
                  <a:lnTo>
                    <a:pt x="140596" y="138046"/>
                  </a:lnTo>
                  <a:lnTo>
                    <a:pt x="140644" y="137476"/>
                  </a:lnTo>
                  <a:lnTo>
                    <a:pt x="140926" y="137108"/>
                  </a:lnTo>
                  <a:lnTo>
                    <a:pt x="140989" y="136885"/>
                  </a:lnTo>
                  <a:lnTo>
                    <a:pt x="140099" y="136636"/>
                  </a:lnTo>
                  <a:lnTo>
                    <a:pt x="139027" y="136539"/>
                  </a:lnTo>
                  <a:lnTo>
                    <a:pt x="137573" y="136543"/>
                  </a:lnTo>
                  <a:lnTo>
                    <a:pt x="136828" y="136305"/>
                  </a:lnTo>
                  <a:lnTo>
                    <a:pt x="137161" y="135200"/>
                  </a:lnTo>
                  <a:lnTo>
                    <a:pt x="137727" y="133848"/>
                  </a:lnTo>
                  <a:lnTo>
                    <a:pt x="131162" y="133705"/>
                  </a:lnTo>
                  <a:lnTo>
                    <a:pt x="131347" y="133325"/>
                  </a:lnTo>
                  <a:lnTo>
                    <a:pt x="131592" y="131691"/>
                  </a:lnTo>
                  <a:lnTo>
                    <a:pt x="132420" y="130433"/>
                  </a:lnTo>
                  <a:lnTo>
                    <a:pt x="133066" y="129953"/>
                  </a:lnTo>
                  <a:lnTo>
                    <a:pt x="133404" y="129593"/>
                  </a:lnTo>
                  <a:lnTo>
                    <a:pt x="133867" y="128104"/>
                  </a:lnTo>
                  <a:lnTo>
                    <a:pt x="133342" y="127799"/>
                  </a:lnTo>
                  <a:lnTo>
                    <a:pt x="132244" y="127910"/>
                  </a:lnTo>
                  <a:lnTo>
                    <a:pt x="131991" y="128062"/>
                  </a:lnTo>
                  <a:lnTo>
                    <a:pt x="131869" y="128330"/>
                  </a:lnTo>
                  <a:lnTo>
                    <a:pt x="131501" y="128754"/>
                  </a:lnTo>
                  <a:lnTo>
                    <a:pt x="131078" y="128869"/>
                  </a:lnTo>
                  <a:lnTo>
                    <a:pt x="130380" y="129416"/>
                  </a:lnTo>
                  <a:lnTo>
                    <a:pt x="129953" y="129978"/>
                  </a:lnTo>
                  <a:lnTo>
                    <a:pt x="129601" y="130019"/>
                  </a:lnTo>
                  <a:lnTo>
                    <a:pt x="129164" y="129776"/>
                  </a:lnTo>
                  <a:lnTo>
                    <a:pt x="128952" y="129942"/>
                  </a:lnTo>
                  <a:lnTo>
                    <a:pt x="128543" y="131475"/>
                  </a:lnTo>
                  <a:lnTo>
                    <a:pt x="128316" y="133666"/>
                  </a:lnTo>
                  <a:lnTo>
                    <a:pt x="126170" y="133610"/>
                  </a:lnTo>
                  <a:lnTo>
                    <a:pt x="125580" y="133596"/>
                  </a:lnTo>
                  <a:lnTo>
                    <a:pt x="123878" y="133584"/>
                  </a:lnTo>
                  <a:lnTo>
                    <a:pt x="118723" y="133565"/>
                  </a:lnTo>
                  <a:lnTo>
                    <a:pt x="114955" y="133510"/>
                  </a:lnTo>
                  <a:lnTo>
                    <a:pt x="114847" y="134069"/>
                  </a:lnTo>
                  <a:lnTo>
                    <a:pt x="112989" y="133997"/>
                  </a:lnTo>
                  <a:lnTo>
                    <a:pt x="112169" y="134150"/>
                  </a:lnTo>
                  <a:lnTo>
                    <a:pt x="112384" y="134890"/>
                  </a:lnTo>
                  <a:lnTo>
                    <a:pt x="112573" y="135110"/>
                  </a:lnTo>
                  <a:lnTo>
                    <a:pt x="112795" y="135549"/>
                  </a:lnTo>
                  <a:lnTo>
                    <a:pt x="112658" y="136741"/>
                  </a:lnTo>
                  <a:lnTo>
                    <a:pt x="113810" y="138464"/>
                  </a:lnTo>
                  <a:lnTo>
                    <a:pt x="112405" y="138609"/>
                  </a:lnTo>
                  <a:lnTo>
                    <a:pt x="111589" y="138568"/>
                  </a:lnTo>
                  <a:lnTo>
                    <a:pt x="111229" y="138091"/>
                  </a:lnTo>
                  <a:lnTo>
                    <a:pt x="111191" y="140679"/>
                  </a:lnTo>
                  <a:lnTo>
                    <a:pt x="108798" y="140544"/>
                  </a:lnTo>
                  <a:lnTo>
                    <a:pt x="106309" y="140569"/>
                  </a:lnTo>
                  <a:lnTo>
                    <a:pt x="104018" y="140751"/>
                  </a:lnTo>
                  <a:lnTo>
                    <a:pt x="99785" y="140753"/>
                  </a:lnTo>
                  <a:lnTo>
                    <a:pt x="99259" y="140743"/>
                  </a:lnTo>
                  <a:lnTo>
                    <a:pt x="96797" y="140328"/>
                  </a:lnTo>
                  <a:lnTo>
                    <a:pt x="96000" y="140379"/>
                  </a:lnTo>
                  <a:lnTo>
                    <a:pt x="93256" y="140668"/>
                  </a:lnTo>
                  <a:lnTo>
                    <a:pt x="89804" y="140772"/>
                  </a:lnTo>
                  <a:lnTo>
                    <a:pt x="87258" y="140934"/>
                  </a:lnTo>
                  <a:lnTo>
                    <a:pt x="84905" y="141085"/>
                  </a:lnTo>
                  <a:lnTo>
                    <a:pt x="85046" y="135277"/>
                  </a:lnTo>
                  <a:lnTo>
                    <a:pt x="84729" y="135328"/>
                  </a:lnTo>
                  <a:lnTo>
                    <a:pt x="84154" y="135894"/>
                  </a:lnTo>
                  <a:lnTo>
                    <a:pt x="83149" y="136526"/>
                  </a:lnTo>
                  <a:lnTo>
                    <a:pt x="82965" y="136764"/>
                  </a:lnTo>
                  <a:lnTo>
                    <a:pt x="82896" y="137505"/>
                  </a:lnTo>
                  <a:lnTo>
                    <a:pt x="82606" y="138127"/>
                  </a:lnTo>
                  <a:lnTo>
                    <a:pt x="82350" y="138983"/>
                  </a:lnTo>
                  <a:lnTo>
                    <a:pt x="82183" y="139180"/>
                  </a:lnTo>
                  <a:lnTo>
                    <a:pt x="81968" y="139336"/>
                  </a:lnTo>
                  <a:lnTo>
                    <a:pt x="81156" y="139552"/>
                  </a:lnTo>
                  <a:lnTo>
                    <a:pt x="81019" y="139667"/>
                  </a:lnTo>
                  <a:lnTo>
                    <a:pt x="80885" y="140013"/>
                  </a:lnTo>
                  <a:lnTo>
                    <a:pt x="80967" y="140415"/>
                  </a:lnTo>
                  <a:lnTo>
                    <a:pt x="81649" y="140929"/>
                  </a:lnTo>
                  <a:lnTo>
                    <a:pt x="82504" y="142203"/>
                  </a:lnTo>
                  <a:lnTo>
                    <a:pt x="82642" y="142471"/>
                  </a:lnTo>
                  <a:lnTo>
                    <a:pt x="82778" y="142999"/>
                  </a:lnTo>
                  <a:lnTo>
                    <a:pt x="82478" y="144473"/>
                  </a:lnTo>
                  <a:lnTo>
                    <a:pt x="82578" y="145237"/>
                  </a:lnTo>
                  <a:lnTo>
                    <a:pt x="82607" y="146130"/>
                  </a:lnTo>
                  <a:lnTo>
                    <a:pt x="81780" y="147626"/>
                  </a:lnTo>
                  <a:lnTo>
                    <a:pt x="82050" y="148456"/>
                  </a:lnTo>
                  <a:lnTo>
                    <a:pt x="81954" y="148937"/>
                  </a:lnTo>
                  <a:lnTo>
                    <a:pt x="81783" y="149030"/>
                  </a:lnTo>
                  <a:lnTo>
                    <a:pt x="81672" y="149175"/>
                  </a:lnTo>
                  <a:lnTo>
                    <a:pt x="81390" y="150150"/>
                  </a:lnTo>
                  <a:lnTo>
                    <a:pt x="81816" y="151546"/>
                  </a:lnTo>
                  <a:lnTo>
                    <a:pt x="82034" y="152495"/>
                  </a:lnTo>
                  <a:lnTo>
                    <a:pt x="82248" y="153248"/>
                  </a:lnTo>
                  <a:lnTo>
                    <a:pt x="82085" y="153497"/>
                  </a:lnTo>
                  <a:lnTo>
                    <a:pt x="81803" y="153701"/>
                  </a:lnTo>
                  <a:lnTo>
                    <a:pt x="81111" y="153556"/>
                  </a:lnTo>
                  <a:lnTo>
                    <a:pt x="80718" y="153425"/>
                  </a:lnTo>
                  <a:lnTo>
                    <a:pt x="79944" y="154427"/>
                  </a:lnTo>
                  <a:lnTo>
                    <a:pt x="79411" y="154650"/>
                  </a:lnTo>
                  <a:lnTo>
                    <a:pt x="79355" y="155011"/>
                  </a:lnTo>
                  <a:lnTo>
                    <a:pt x="79614" y="155771"/>
                  </a:lnTo>
                  <a:lnTo>
                    <a:pt x="80155" y="156549"/>
                  </a:lnTo>
                  <a:lnTo>
                    <a:pt x="82512" y="158202"/>
                  </a:lnTo>
                  <a:lnTo>
                    <a:pt x="82638" y="158828"/>
                  </a:lnTo>
                  <a:lnTo>
                    <a:pt x="82493" y="159636"/>
                  </a:lnTo>
                  <a:lnTo>
                    <a:pt x="82138" y="160175"/>
                  </a:lnTo>
                  <a:lnTo>
                    <a:pt x="80986" y="161411"/>
                  </a:lnTo>
                  <a:lnTo>
                    <a:pt x="80050" y="160841"/>
                  </a:lnTo>
                  <a:lnTo>
                    <a:pt x="79580" y="160762"/>
                  </a:lnTo>
                  <a:lnTo>
                    <a:pt x="79306" y="160539"/>
                  </a:lnTo>
                  <a:lnTo>
                    <a:pt x="79262" y="159560"/>
                  </a:lnTo>
                  <a:lnTo>
                    <a:pt x="78703" y="159013"/>
                  </a:lnTo>
                  <a:lnTo>
                    <a:pt x="78099" y="158890"/>
                  </a:lnTo>
                  <a:lnTo>
                    <a:pt x="77918" y="158778"/>
                  </a:lnTo>
                  <a:lnTo>
                    <a:pt x="77981" y="158123"/>
                  </a:lnTo>
                  <a:lnTo>
                    <a:pt x="77825" y="157974"/>
                  </a:lnTo>
                  <a:lnTo>
                    <a:pt x="77318" y="157814"/>
                  </a:lnTo>
                  <a:lnTo>
                    <a:pt x="76655" y="158007"/>
                  </a:lnTo>
                  <a:lnTo>
                    <a:pt x="77174" y="158045"/>
                  </a:lnTo>
                  <a:lnTo>
                    <a:pt x="77537" y="158815"/>
                  </a:lnTo>
                  <a:lnTo>
                    <a:pt x="78517" y="159683"/>
                  </a:lnTo>
                  <a:lnTo>
                    <a:pt x="77936" y="160945"/>
                  </a:lnTo>
                  <a:lnTo>
                    <a:pt x="77722" y="161004"/>
                  </a:lnTo>
                  <a:lnTo>
                    <a:pt x="77314" y="160904"/>
                  </a:lnTo>
                  <a:lnTo>
                    <a:pt x="76970" y="161064"/>
                  </a:lnTo>
                  <a:lnTo>
                    <a:pt x="77166" y="161142"/>
                  </a:lnTo>
                  <a:lnTo>
                    <a:pt x="76667" y="161399"/>
                  </a:lnTo>
                  <a:lnTo>
                    <a:pt x="76115" y="161831"/>
                  </a:lnTo>
                  <a:lnTo>
                    <a:pt x="78880" y="163901"/>
                  </a:lnTo>
                  <a:lnTo>
                    <a:pt x="80638" y="165112"/>
                  </a:lnTo>
                  <a:lnTo>
                    <a:pt x="80497" y="165319"/>
                  </a:lnTo>
                  <a:lnTo>
                    <a:pt x="80134" y="165542"/>
                  </a:lnTo>
                  <a:lnTo>
                    <a:pt x="79350" y="166591"/>
                  </a:lnTo>
                  <a:lnTo>
                    <a:pt x="79131" y="166603"/>
                  </a:lnTo>
                  <a:lnTo>
                    <a:pt x="78721" y="166271"/>
                  </a:lnTo>
                  <a:lnTo>
                    <a:pt x="77700" y="165917"/>
                  </a:lnTo>
                  <a:lnTo>
                    <a:pt x="76523" y="165716"/>
                  </a:lnTo>
                  <a:lnTo>
                    <a:pt x="75909" y="166673"/>
                  </a:lnTo>
                  <a:lnTo>
                    <a:pt x="76153" y="167239"/>
                  </a:lnTo>
                  <a:lnTo>
                    <a:pt x="75628" y="167764"/>
                  </a:lnTo>
                  <a:lnTo>
                    <a:pt x="75191" y="167823"/>
                  </a:lnTo>
                  <a:lnTo>
                    <a:pt x="74492" y="168520"/>
                  </a:lnTo>
                  <a:lnTo>
                    <a:pt x="74318" y="168583"/>
                  </a:lnTo>
                  <a:lnTo>
                    <a:pt x="74163" y="168464"/>
                  </a:lnTo>
                  <a:lnTo>
                    <a:pt x="74037" y="167720"/>
                  </a:lnTo>
                  <a:lnTo>
                    <a:pt x="73730" y="167210"/>
                  </a:lnTo>
                  <a:lnTo>
                    <a:pt x="72697" y="166756"/>
                  </a:lnTo>
                  <a:lnTo>
                    <a:pt x="72387" y="166934"/>
                  </a:lnTo>
                  <a:lnTo>
                    <a:pt x="71775" y="167503"/>
                  </a:lnTo>
                  <a:lnTo>
                    <a:pt x="71162" y="166189"/>
                  </a:lnTo>
                  <a:lnTo>
                    <a:pt x="70677" y="165908"/>
                  </a:lnTo>
                  <a:lnTo>
                    <a:pt x="70423" y="165828"/>
                  </a:lnTo>
                  <a:lnTo>
                    <a:pt x="70037" y="166090"/>
                  </a:lnTo>
                  <a:lnTo>
                    <a:pt x="69026" y="166344"/>
                  </a:lnTo>
                  <a:lnTo>
                    <a:pt x="68234" y="166355"/>
                  </a:lnTo>
                  <a:lnTo>
                    <a:pt x="67324" y="166086"/>
                  </a:lnTo>
                  <a:lnTo>
                    <a:pt x="67313" y="166503"/>
                  </a:lnTo>
                  <a:lnTo>
                    <a:pt x="67391" y="166697"/>
                  </a:lnTo>
                  <a:lnTo>
                    <a:pt x="67694" y="167222"/>
                  </a:lnTo>
                  <a:lnTo>
                    <a:pt x="68134" y="167587"/>
                  </a:lnTo>
                  <a:lnTo>
                    <a:pt x="66890" y="168826"/>
                  </a:lnTo>
                  <a:lnTo>
                    <a:pt x="66516" y="168863"/>
                  </a:lnTo>
                  <a:lnTo>
                    <a:pt x="65484" y="168971"/>
                  </a:lnTo>
                  <a:lnTo>
                    <a:pt x="61060" y="173619"/>
                  </a:lnTo>
                  <a:lnTo>
                    <a:pt x="60313" y="175056"/>
                  </a:lnTo>
                  <a:lnTo>
                    <a:pt x="59802" y="176366"/>
                  </a:lnTo>
                  <a:lnTo>
                    <a:pt x="57606" y="176305"/>
                  </a:lnTo>
                  <a:lnTo>
                    <a:pt x="57720" y="173136"/>
                  </a:lnTo>
                  <a:lnTo>
                    <a:pt x="57723" y="169185"/>
                  </a:lnTo>
                  <a:lnTo>
                    <a:pt x="53007" y="169138"/>
                  </a:lnTo>
                  <a:lnTo>
                    <a:pt x="53020" y="168690"/>
                  </a:lnTo>
                  <a:lnTo>
                    <a:pt x="50705" y="169459"/>
                  </a:lnTo>
                  <a:lnTo>
                    <a:pt x="48339" y="169783"/>
                  </a:lnTo>
                  <a:lnTo>
                    <a:pt x="44352" y="169768"/>
                  </a:lnTo>
                  <a:lnTo>
                    <a:pt x="44568" y="170630"/>
                  </a:lnTo>
                  <a:lnTo>
                    <a:pt x="43617" y="170553"/>
                  </a:lnTo>
                  <a:lnTo>
                    <a:pt x="41281" y="170926"/>
                  </a:lnTo>
                  <a:lnTo>
                    <a:pt x="38809" y="170924"/>
                  </a:lnTo>
                  <a:lnTo>
                    <a:pt x="38797" y="171349"/>
                  </a:lnTo>
                  <a:lnTo>
                    <a:pt x="36969" y="171298"/>
                  </a:lnTo>
                  <a:lnTo>
                    <a:pt x="36602" y="171139"/>
                  </a:lnTo>
                  <a:lnTo>
                    <a:pt x="36425" y="170793"/>
                  </a:lnTo>
                  <a:lnTo>
                    <a:pt x="35708" y="170107"/>
                  </a:lnTo>
                  <a:lnTo>
                    <a:pt x="35334" y="170218"/>
                  </a:lnTo>
                  <a:lnTo>
                    <a:pt x="34838" y="170646"/>
                  </a:lnTo>
                  <a:lnTo>
                    <a:pt x="34650" y="170728"/>
                  </a:lnTo>
                  <a:lnTo>
                    <a:pt x="34498" y="170654"/>
                  </a:lnTo>
                  <a:lnTo>
                    <a:pt x="34228" y="170426"/>
                  </a:lnTo>
                  <a:lnTo>
                    <a:pt x="34646" y="170062"/>
                  </a:lnTo>
                  <a:lnTo>
                    <a:pt x="33873" y="169484"/>
                  </a:lnTo>
                  <a:lnTo>
                    <a:pt x="33248" y="169339"/>
                  </a:lnTo>
                  <a:lnTo>
                    <a:pt x="32868" y="168356"/>
                  </a:lnTo>
                  <a:lnTo>
                    <a:pt x="32816" y="167633"/>
                  </a:lnTo>
                  <a:lnTo>
                    <a:pt x="32124" y="167611"/>
                  </a:lnTo>
                  <a:lnTo>
                    <a:pt x="31965" y="167436"/>
                  </a:lnTo>
                  <a:lnTo>
                    <a:pt x="31973" y="167209"/>
                  </a:lnTo>
                  <a:lnTo>
                    <a:pt x="32235" y="166810"/>
                  </a:lnTo>
                  <a:lnTo>
                    <a:pt x="32565" y="166710"/>
                  </a:lnTo>
                  <a:lnTo>
                    <a:pt x="32620" y="166412"/>
                  </a:lnTo>
                  <a:lnTo>
                    <a:pt x="32435" y="166178"/>
                  </a:lnTo>
                  <a:lnTo>
                    <a:pt x="31892" y="165980"/>
                  </a:lnTo>
                  <a:lnTo>
                    <a:pt x="31159" y="164681"/>
                  </a:lnTo>
                  <a:lnTo>
                    <a:pt x="30822" y="164427"/>
                  </a:lnTo>
                  <a:lnTo>
                    <a:pt x="30603" y="164148"/>
                  </a:lnTo>
                  <a:lnTo>
                    <a:pt x="29863" y="162618"/>
                  </a:lnTo>
                  <a:lnTo>
                    <a:pt x="29860" y="162227"/>
                  </a:lnTo>
                  <a:lnTo>
                    <a:pt x="30123" y="161687"/>
                  </a:lnTo>
                  <a:lnTo>
                    <a:pt x="30374" y="161080"/>
                  </a:lnTo>
                  <a:lnTo>
                    <a:pt x="30960" y="160190"/>
                  </a:lnTo>
                  <a:lnTo>
                    <a:pt x="31104" y="159680"/>
                  </a:lnTo>
                  <a:lnTo>
                    <a:pt x="31141" y="159155"/>
                  </a:lnTo>
                  <a:lnTo>
                    <a:pt x="31575" y="158198"/>
                  </a:lnTo>
                  <a:lnTo>
                    <a:pt x="31604" y="157949"/>
                  </a:lnTo>
                  <a:lnTo>
                    <a:pt x="31123" y="157312"/>
                  </a:lnTo>
                  <a:lnTo>
                    <a:pt x="31131" y="156530"/>
                  </a:lnTo>
                  <a:lnTo>
                    <a:pt x="31035" y="156292"/>
                  </a:lnTo>
                  <a:lnTo>
                    <a:pt x="30753" y="155935"/>
                  </a:lnTo>
                  <a:lnTo>
                    <a:pt x="30064" y="155372"/>
                  </a:lnTo>
                  <a:lnTo>
                    <a:pt x="29894" y="155130"/>
                  </a:lnTo>
                  <a:lnTo>
                    <a:pt x="29844" y="154828"/>
                  </a:lnTo>
                  <a:lnTo>
                    <a:pt x="29794" y="154616"/>
                  </a:lnTo>
                  <a:lnTo>
                    <a:pt x="29572" y="154371"/>
                  </a:lnTo>
                  <a:lnTo>
                    <a:pt x="28964" y="154125"/>
                  </a:lnTo>
                  <a:lnTo>
                    <a:pt x="28449" y="154158"/>
                  </a:lnTo>
                  <a:lnTo>
                    <a:pt x="27079" y="154937"/>
                  </a:lnTo>
                  <a:lnTo>
                    <a:pt x="26457" y="155488"/>
                  </a:lnTo>
                  <a:lnTo>
                    <a:pt x="26238" y="155752"/>
                  </a:lnTo>
                  <a:lnTo>
                    <a:pt x="26038" y="156422"/>
                  </a:lnTo>
                  <a:lnTo>
                    <a:pt x="25387" y="156463"/>
                  </a:lnTo>
                  <a:lnTo>
                    <a:pt x="24246" y="155916"/>
                  </a:lnTo>
                  <a:lnTo>
                    <a:pt x="23961" y="155976"/>
                  </a:lnTo>
                  <a:lnTo>
                    <a:pt x="23668" y="156218"/>
                  </a:lnTo>
                  <a:lnTo>
                    <a:pt x="23238" y="156405"/>
                  </a:lnTo>
                  <a:lnTo>
                    <a:pt x="22098" y="156480"/>
                  </a:lnTo>
                  <a:lnTo>
                    <a:pt x="21879" y="156442"/>
                  </a:lnTo>
                  <a:lnTo>
                    <a:pt x="21472" y="156003"/>
                  </a:lnTo>
                  <a:lnTo>
                    <a:pt x="21309" y="155698"/>
                  </a:lnTo>
                  <a:lnTo>
                    <a:pt x="20812" y="155371"/>
                  </a:lnTo>
                  <a:lnTo>
                    <a:pt x="20620" y="155360"/>
                  </a:lnTo>
                  <a:lnTo>
                    <a:pt x="20358" y="155464"/>
                  </a:lnTo>
                  <a:lnTo>
                    <a:pt x="19669" y="155215"/>
                  </a:lnTo>
                  <a:lnTo>
                    <a:pt x="18969" y="154823"/>
                  </a:lnTo>
                  <a:lnTo>
                    <a:pt x="18477" y="154339"/>
                  </a:lnTo>
                  <a:lnTo>
                    <a:pt x="17814" y="153955"/>
                  </a:lnTo>
                  <a:lnTo>
                    <a:pt x="16447" y="153776"/>
                  </a:lnTo>
                  <a:lnTo>
                    <a:pt x="15702" y="154100"/>
                  </a:lnTo>
                  <a:lnTo>
                    <a:pt x="15295" y="154021"/>
                  </a:lnTo>
                  <a:lnTo>
                    <a:pt x="14754" y="152934"/>
                  </a:lnTo>
                  <a:lnTo>
                    <a:pt x="14328" y="152736"/>
                  </a:lnTo>
                  <a:lnTo>
                    <a:pt x="13935" y="152792"/>
                  </a:lnTo>
                  <a:lnTo>
                    <a:pt x="13506" y="153138"/>
                  </a:lnTo>
                  <a:lnTo>
                    <a:pt x="13198" y="153258"/>
                  </a:lnTo>
                  <a:lnTo>
                    <a:pt x="12787" y="153123"/>
                  </a:lnTo>
                  <a:lnTo>
                    <a:pt x="12398" y="152747"/>
                  </a:lnTo>
                  <a:lnTo>
                    <a:pt x="12224" y="152263"/>
                  </a:lnTo>
                  <a:lnTo>
                    <a:pt x="12228" y="151843"/>
                  </a:lnTo>
                  <a:lnTo>
                    <a:pt x="11979" y="151422"/>
                  </a:lnTo>
                  <a:lnTo>
                    <a:pt x="11553" y="150975"/>
                  </a:lnTo>
                  <a:lnTo>
                    <a:pt x="11116" y="150096"/>
                  </a:lnTo>
                  <a:lnTo>
                    <a:pt x="11045" y="149497"/>
                  </a:lnTo>
                  <a:lnTo>
                    <a:pt x="11227" y="149333"/>
                  </a:lnTo>
                  <a:lnTo>
                    <a:pt x="11761" y="149281"/>
                  </a:lnTo>
                  <a:lnTo>
                    <a:pt x="12224" y="148064"/>
                  </a:lnTo>
                  <a:lnTo>
                    <a:pt x="12372" y="147985"/>
                  </a:lnTo>
                  <a:lnTo>
                    <a:pt x="12743" y="148000"/>
                  </a:lnTo>
                  <a:lnTo>
                    <a:pt x="13162" y="147792"/>
                  </a:lnTo>
                  <a:lnTo>
                    <a:pt x="13184" y="147602"/>
                  </a:lnTo>
                  <a:lnTo>
                    <a:pt x="13110" y="147252"/>
                  </a:lnTo>
                  <a:lnTo>
                    <a:pt x="13217" y="147073"/>
                  </a:lnTo>
                  <a:lnTo>
                    <a:pt x="13977" y="146824"/>
                  </a:lnTo>
                  <a:lnTo>
                    <a:pt x="14856" y="145651"/>
                  </a:lnTo>
                  <a:lnTo>
                    <a:pt x="14748" y="145327"/>
                  </a:lnTo>
                  <a:lnTo>
                    <a:pt x="14789" y="144002"/>
                  </a:lnTo>
                  <a:lnTo>
                    <a:pt x="14618" y="143868"/>
                  </a:lnTo>
                  <a:lnTo>
                    <a:pt x="14255" y="143861"/>
                  </a:lnTo>
                  <a:lnTo>
                    <a:pt x="12909" y="144276"/>
                  </a:lnTo>
                  <a:lnTo>
                    <a:pt x="11716" y="144280"/>
                  </a:lnTo>
                  <a:lnTo>
                    <a:pt x="11041" y="144203"/>
                  </a:lnTo>
                  <a:lnTo>
                    <a:pt x="10763" y="144459"/>
                  </a:lnTo>
                  <a:lnTo>
                    <a:pt x="10789" y="144776"/>
                  </a:lnTo>
                  <a:lnTo>
                    <a:pt x="11075" y="145204"/>
                  </a:lnTo>
                  <a:lnTo>
                    <a:pt x="11438" y="145483"/>
                  </a:lnTo>
                  <a:lnTo>
                    <a:pt x="11468" y="145647"/>
                  </a:lnTo>
                  <a:lnTo>
                    <a:pt x="11416" y="145778"/>
                  </a:lnTo>
                  <a:lnTo>
                    <a:pt x="11004" y="146143"/>
                  </a:lnTo>
                  <a:lnTo>
                    <a:pt x="10852" y="146139"/>
                  </a:lnTo>
                  <a:lnTo>
                    <a:pt x="10589" y="145953"/>
                  </a:lnTo>
                  <a:lnTo>
                    <a:pt x="10078" y="145156"/>
                  </a:lnTo>
                  <a:lnTo>
                    <a:pt x="9937" y="145074"/>
                  </a:lnTo>
                  <a:lnTo>
                    <a:pt x="9488" y="145052"/>
                  </a:lnTo>
                  <a:lnTo>
                    <a:pt x="8973" y="145540"/>
                  </a:lnTo>
                  <a:lnTo>
                    <a:pt x="8606" y="146009"/>
                  </a:lnTo>
                  <a:lnTo>
                    <a:pt x="8180" y="146255"/>
                  </a:lnTo>
                  <a:lnTo>
                    <a:pt x="7746" y="146307"/>
                  </a:lnTo>
                  <a:lnTo>
                    <a:pt x="7490" y="146009"/>
                  </a:lnTo>
                  <a:lnTo>
                    <a:pt x="7512" y="144516"/>
                  </a:lnTo>
                  <a:lnTo>
                    <a:pt x="7793" y="143742"/>
                  </a:lnTo>
                  <a:lnTo>
                    <a:pt x="7819" y="143441"/>
                  </a:lnTo>
                  <a:lnTo>
                    <a:pt x="7678" y="143124"/>
                  </a:lnTo>
                  <a:lnTo>
                    <a:pt x="7274" y="143158"/>
                  </a:lnTo>
                  <a:lnTo>
                    <a:pt x="6955" y="142972"/>
                  </a:lnTo>
                  <a:lnTo>
                    <a:pt x="6635" y="142011"/>
                  </a:lnTo>
                  <a:lnTo>
                    <a:pt x="6071" y="141051"/>
                  </a:lnTo>
                  <a:lnTo>
                    <a:pt x="5659" y="140608"/>
                  </a:lnTo>
                  <a:lnTo>
                    <a:pt x="5285" y="140512"/>
                  </a:lnTo>
                  <a:lnTo>
                    <a:pt x="4970" y="140553"/>
                  </a:lnTo>
                  <a:lnTo>
                    <a:pt x="2725" y="140813"/>
                  </a:lnTo>
                  <a:lnTo>
                    <a:pt x="1416" y="140451"/>
                  </a:lnTo>
                  <a:lnTo>
                    <a:pt x="689" y="139643"/>
                  </a:lnTo>
                  <a:lnTo>
                    <a:pt x="623" y="139189"/>
                  </a:lnTo>
                  <a:lnTo>
                    <a:pt x="467" y="138801"/>
                  </a:lnTo>
                  <a:lnTo>
                    <a:pt x="0" y="138463"/>
                  </a:lnTo>
                  <a:lnTo>
                    <a:pt x="41" y="138120"/>
                  </a:lnTo>
                  <a:lnTo>
                    <a:pt x="297" y="137580"/>
                  </a:lnTo>
                  <a:lnTo>
                    <a:pt x="701" y="137107"/>
                  </a:lnTo>
                  <a:lnTo>
                    <a:pt x="961" y="136985"/>
                  </a:lnTo>
                  <a:lnTo>
                    <a:pt x="1926" y="136773"/>
                  </a:lnTo>
                  <a:lnTo>
                    <a:pt x="2082" y="136520"/>
                  </a:lnTo>
                  <a:lnTo>
                    <a:pt x="3567" y="135057"/>
                  </a:lnTo>
                  <a:lnTo>
                    <a:pt x="4558" y="134622"/>
                  </a:lnTo>
                  <a:lnTo>
                    <a:pt x="4777" y="134759"/>
                  </a:lnTo>
                  <a:lnTo>
                    <a:pt x="5170" y="134659"/>
                  </a:lnTo>
                  <a:lnTo>
                    <a:pt x="5482" y="134383"/>
                  </a:lnTo>
                  <a:lnTo>
                    <a:pt x="5704" y="133973"/>
                  </a:lnTo>
                  <a:lnTo>
                    <a:pt x="6257" y="133504"/>
                  </a:lnTo>
                  <a:lnTo>
                    <a:pt x="7036" y="133503"/>
                  </a:lnTo>
                  <a:lnTo>
                    <a:pt x="7348" y="133339"/>
                  </a:lnTo>
                  <a:lnTo>
                    <a:pt x="7830" y="132825"/>
                  </a:lnTo>
                  <a:lnTo>
                    <a:pt x="8650" y="132553"/>
                  </a:lnTo>
                  <a:lnTo>
                    <a:pt x="9292" y="132568"/>
                  </a:lnTo>
                  <a:lnTo>
                    <a:pt x="10149" y="133502"/>
                  </a:lnTo>
                  <a:lnTo>
                    <a:pt x="10227" y="134128"/>
                  </a:lnTo>
                  <a:lnTo>
                    <a:pt x="10580" y="134403"/>
                  </a:lnTo>
                  <a:lnTo>
                    <a:pt x="11433" y="134381"/>
                  </a:lnTo>
                  <a:lnTo>
                    <a:pt x="12231" y="134120"/>
                  </a:lnTo>
                  <a:lnTo>
                    <a:pt x="12368" y="133383"/>
                  </a:lnTo>
                  <a:lnTo>
                    <a:pt x="12702" y="132363"/>
                  </a:lnTo>
                  <a:lnTo>
                    <a:pt x="12910" y="132136"/>
                  </a:lnTo>
                  <a:lnTo>
                    <a:pt x="12910" y="131387"/>
                  </a:lnTo>
                  <a:lnTo>
                    <a:pt x="12687" y="131250"/>
                  </a:lnTo>
                  <a:lnTo>
                    <a:pt x="12320" y="131272"/>
                  </a:lnTo>
                  <a:lnTo>
                    <a:pt x="12194" y="131138"/>
                  </a:lnTo>
                  <a:lnTo>
                    <a:pt x="12097" y="129511"/>
                  </a:lnTo>
                  <a:lnTo>
                    <a:pt x="12505" y="129247"/>
                  </a:lnTo>
                  <a:lnTo>
                    <a:pt x="12821" y="129217"/>
                  </a:lnTo>
                  <a:lnTo>
                    <a:pt x="13066" y="128833"/>
                  </a:lnTo>
                  <a:lnTo>
                    <a:pt x="13174" y="128186"/>
                  </a:lnTo>
                  <a:lnTo>
                    <a:pt x="13452" y="127661"/>
                  </a:lnTo>
                  <a:lnTo>
                    <a:pt x="14124" y="126979"/>
                  </a:lnTo>
                  <a:lnTo>
                    <a:pt x="13879" y="126674"/>
                  </a:lnTo>
                  <a:lnTo>
                    <a:pt x="13987" y="125955"/>
                  </a:lnTo>
                  <a:lnTo>
                    <a:pt x="14228" y="125405"/>
                  </a:lnTo>
                  <a:lnTo>
                    <a:pt x="14979" y="124418"/>
                  </a:lnTo>
                  <a:lnTo>
                    <a:pt x="15195" y="123148"/>
                  </a:lnTo>
                  <a:lnTo>
                    <a:pt x="15109" y="122333"/>
                  </a:lnTo>
                  <a:lnTo>
                    <a:pt x="15209" y="121987"/>
                  </a:lnTo>
                  <a:lnTo>
                    <a:pt x="15402" y="121838"/>
                  </a:lnTo>
                  <a:lnTo>
                    <a:pt x="16060" y="121615"/>
                  </a:lnTo>
                  <a:lnTo>
                    <a:pt x="16636" y="120896"/>
                  </a:lnTo>
                  <a:lnTo>
                    <a:pt x="17081" y="120632"/>
                  </a:lnTo>
                  <a:lnTo>
                    <a:pt x="17523" y="120681"/>
                  </a:lnTo>
                  <a:lnTo>
                    <a:pt x="17817" y="120345"/>
                  </a:lnTo>
                  <a:lnTo>
                    <a:pt x="18189" y="119478"/>
                  </a:lnTo>
                  <a:lnTo>
                    <a:pt x="18925" y="118641"/>
                  </a:lnTo>
                  <a:lnTo>
                    <a:pt x="19794" y="118239"/>
                  </a:lnTo>
                  <a:lnTo>
                    <a:pt x="20762" y="118418"/>
                  </a:lnTo>
                  <a:lnTo>
                    <a:pt x="21312" y="118094"/>
                  </a:lnTo>
                  <a:lnTo>
                    <a:pt x="21661" y="117583"/>
                  </a:lnTo>
                  <a:lnTo>
                    <a:pt x="21902" y="117412"/>
                  </a:lnTo>
                  <a:lnTo>
                    <a:pt x="13708" y="117205"/>
                  </a:lnTo>
                  <a:lnTo>
                    <a:pt x="13428" y="117198"/>
                  </a:lnTo>
                  <a:lnTo>
                    <a:pt x="4531" y="116983"/>
                  </a:lnTo>
                  <a:lnTo>
                    <a:pt x="4499" y="116736"/>
                  </a:lnTo>
                  <a:lnTo>
                    <a:pt x="4549" y="116393"/>
                  </a:lnTo>
                  <a:lnTo>
                    <a:pt x="4735" y="116415"/>
                  </a:lnTo>
                  <a:lnTo>
                    <a:pt x="4813" y="116199"/>
                  </a:lnTo>
                  <a:lnTo>
                    <a:pt x="4976" y="114486"/>
                  </a:lnTo>
                  <a:lnTo>
                    <a:pt x="6216" y="113008"/>
                  </a:lnTo>
                  <a:lnTo>
                    <a:pt x="6803" y="112240"/>
                  </a:lnTo>
                  <a:lnTo>
                    <a:pt x="6840" y="112110"/>
                  </a:lnTo>
                  <a:lnTo>
                    <a:pt x="8449" y="110661"/>
                  </a:lnTo>
                  <a:lnTo>
                    <a:pt x="8836" y="110210"/>
                  </a:lnTo>
                  <a:lnTo>
                    <a:pt x="9453" y="109879"/>
                  </a:lnTo>
                  <a:lnTo>
                    <a:pt x="10193" y="109760"/>
                  </a:lnTo>
                  <a:lnTo>
                    <a:pt x="10676" y="109935"/>
                  </a:lnTo>
                  <a:lnTo>
                    <a:pt x="10966" y="109860"/>
                  </a:lnTo>
                  <a:lnTo>
                    <a:pt x="12252" y="108676"/>
                  </a:lnTo>
                  <a:lnTo>
                    <a:pt x="12078" y="107336"/>
                  </a:lnTo>
                  <a:lnTo>
                    <a:pt x="12078" y="106476"/>
                  </a:lnTo>
                  <a:lnTo>
                    <a:pt x="11710" y="105850"/>
                  </a:lnTo>
                  <a:lnTo>
                    <a:pt x="11457" y="104994"/>
                  </a:lnTo>
                  <a:lnTo>
                    <a:pt x="11412" y="104324"/>
                  </a:lnTo>
                  <a:lnTo>
                    <a:pt x="11178" y="103918"/>
                  </a:lnTo>
                  <a:lnTo>
                    <a:pt x="8325" y="104395"/>
                  </a:lnTo>
                  <a:lnTo>
                    <a:pt x="7532" y="103870"/>
                  </a:lnTo>
                  <a:lnTo>
                    <a:pt x="7424" y="103222"/>
                  </a:lnTo>
                  <a:lnTo>
                    <a:pt x="6627" y="101804"/>
                  </a:lnTo>
                  <a:lnTo>
                    <a:pt x="6203" y="101700"/>
                  </a:lnTo>
                  <a:lnTo>
                    <a:pt x="5574" y="101045"/>
                  </a:lnTo>
                  <a:lnTo>
                    <a:pt x="5115" y="99746"/>
                  </a:lnTo>
                  <a:lnTo>
                    <a:pt x="4739" y="98439"/>
                  </a:lnTo>
                  <a:lnTo>
                    <a:pt x="3887" y="96064"/>
                  </a:lnTo>
                  <a:lnTo>
                    <a:pt x="3720" y="94500"/>
                  </a:lnTo>
                  <a:lnTo>
                    <a:pt x="3758" y="93551"/>
                  </a:lnTo>
                  <a:lnTo>
                    <a:pt x="3680" y="93082"/>
                  </a:lnTo>
                  <a:lnTo>
                    <a:pt x="3059" y="92899"/>
                  </a:lnTo>
                  <a:lnTo>
                    <a:pt x="2668" y="92463"/>
                  </a:lnTo>
                  <a:lnTo>
                    <a:pt x="2471" y="92381"/>
                  </a:lnTo>
                  <a:lnTo>
                    <a:pt x="2095" y="92612"/>
                  </a:lnTo>
                  <a:lnTo>
                    <a:pt x="1834" y="92548"/>
                  </a:lnTo>
                  <a:lnTo>
                    <a:pt x="1617" y="92374"/>
                  </a:lnTo>
                  <a:lnTo>
                    <a:pt x="1756" y="91193"/>
                  </a:lnTo>
                  <a:lnTo>
                    <a:pt x="1973" y="90523"/>
                  </a:lnTo>
                  <a:lnTo>
                    <a:pt x="2383" y="89719"/>
                  </a:lnTo>
                  <a:lnTo>
                    <a:pt x="2681" y="89306"/>
                  </a:lnTo>
                  <a:lnTo>
                    <a:pt x="3088" y="89191"/>
                  </a:lnTo>
                  <a:lnTo>
                    <a:pt x="5163" y="90005"/>
                  </a:lnTo>
                  <a:lnTo>
                    <a:pt x="12452" y="95219"/>
                  </a:lnTo>
                  <a:lnTo>
                    <a:pt x="12479" y="91331"/>
                  </a:lnTo>
                  <a:lnTo>
                    <a:pt x="12488" y="90975"/>
                  </a:lnTo>
                  <a:lnTo>
                    <a:pt x="12550" y="88593"/>
                  </a:lnTo>
                  <a:lnTo>
                    <a:pt x="16552" y="88684"/>
                  </a:lnTo>
                  <a:lnTo>
                    <a:pt x="18687" y="88837"/>
                  </a:lnTo>
                  <a:lnTo>
                    <a:pt x="24313" y="89166"/>
                  </a:lnTo>
                  <a:lnTo>
                    <a:pt x="24051" y="89557"/>
                  </a:lnTo>
                  <a:lnTo>
                    <a:pt x="23071" y="90489"/>
                  </a:lnTo>
                  <a:lnTo>
                    <a:pt x="23608" y="91610"/>
                  </a:lnTo>
                  <a:lnTo>
                    <a:pt x="25305" y="91665"/>
                  </a:lnTo>
                  <a:lnTo>
                    <a:pt x="25510" y="91341"/>
                  </a:lnTo>
                  <a:lnTo>
                    <a:pt x="25793" y="91181"/>
                  </a:lnTo>
                  <a:lnTo>
                    <a:pt x="26631" y="91184"/>
                  </a:lnTo>
                  <a:lnTo>
                    <a:pt x="27860" y="91546"/>
                  </a:lnTo>
                  <a:lnTo>
                    <a:pt x="29049" y="92711"/>
                  </a:lnTo>
                  <a:lnTo>
                    <a:pt x="28828" y="93041"/>
                  </a:lnTo>
                  <a:lnTo>
                    <a:pt x="28439" y="93249"/>
                  </a:lnTo>
                  <a:lnTo>
                    <a:pt x="28874" y="93997"/>
                  </a:lnTo>
                  <a:lnTo>
                    <a:pt x="29278" y="94538"/>
                  </a:lnTo>
                  <a:lnTo>
                    <a:pt x="29091" y="95580"/>
                  </a:lnTo>
                  <a:lnTo>
                    <a:pt x="29495" y="95618"/>
                  </a:lnTo>
                  <a:lnTo>
                    <a:pt x="29708" y="95823"/>
                  </a:lnTo>
                  <a:lnTo>
                    <a:pt x="29901" y="96453"/>
                  </a:lnTo>
                  <a:lnTo>
                    <a:pt x="29854" y="97278"/>
                  </a:lnTo>
                  <a:lnTo>
                    <a:pt x="29095" y="99047"/>
                  </a:lnTo>
                  <a:lnTo>
                    <a:pt x="28933" y="99611"/>
                  </a:lnTo>
                  <a:lnTo>
                    <a:pt x="29043" y="100387"/>
                  </a:lnTo>
                  <a:lnTo>
                    <a:pt x="28861" y="100484"/>
                  </a:lnTo>
                  <a:lnTo>
                    <a:pt x="28325" y="99687"/>
                  </a:lnTo>
                  <a:lnTo>
                    <a:pt x="28132" y="99568"/>
                  </a:lnTo>
                  <a:lnTo>
                    <a:pt x="28370" y="100123"/>
                  </a:lnTo>
                  <a:lnTo>
                    <a:pt x="28887" y="100965"/>
                  </a:lnTo>
                  <a:lnTo>
                    <a:pt x="29133" y="101054"/>
                  </a:lnTo>
                  <a:lnTo>
                    <a:pt x="29378" y="101020"/>
                  </a:lnTo>
                  <a:lnTo>
                    <a:pt x="30100" y="100667"/>
                  </a:lnTo>
                  <a:lnTo>
                    <a:pt x="30505" y="101516"/>
                  </a:lnTo>
                  <a:lnTo>
                    <a:pt x="30647" y="101691"/>
                  </a:lnTo>
                  <a:lnTo>
                    <a:pt x="31312" y="101940"/>
                  </a:lnTo>
                  <a:lnTo>
                    <a:pt x="31727" y="101719"/>
                  </a:lnTo>
                  <a:lnTo>
                    <a:pt x="31930" y="101750"/>
                  </a:lnTo>
                  <a:lnTo>
                    <a:pt x="32123" y="102056"/>
                  </a:lnTo>
                  <a:lnTo>
                    <a:pt x="32253" y="102886"/>
                  </a:lnTo>
                  <a:lnTo>
                    <a:pt x="33243" y="102719"/>
                  </a:lnTo>
                  <a:lnTo>
                    <a:pt x="33589" y="102849"/>
                  </a:lnTo>
                  <a:lnTo>
                    <a:pt x="34303" y="103456"/>
                  </a:lnTo>
                  <a:lnTo>
                    <a:pt x="35113" y="103438"/>
                  </a:lnTo>
                  <a:lnTo>
                    <a:pt x="34988" y="102076"/>
                  </a:lnTo>
                  <a:lnTo>
                    <a:pt x="35122" y="101525"/>
                  </a:lnTo>
                  <a:lnTo>
                    <a:pt x="35130" y="101067"/>
                  </a:lnTo>
                  <a:lnTo>
                    <a:pt x="34727" y="99583"/>
                  </a:lnTo>
                  <a:lnTo>
                    <a:pt x="36039" y="98670"/>
                  </a:lnTo>
                  <a:lnTo>
                    <a:pt x="37206" y="98130"/>
                  </a:lnTo>
                  <a:lnTo>
                    <a:pt x="37826" y="97455"/>
                  </a:lnTo>
                  <a:lnTo>
                    <a:pt x="38697" y="97500"/>
                  </a:lnTo>
                  <a:lnTo>
                    <a:pt x="39028" y="97034"/>
                  </a:lnTo>
                  <a:lnTo>
                    <a:pt x="39396" y="96081"/>
                  </a:lnTo>
                  <a:lnTo>
                    <a:pt x="39943" y="95902"/>
                  </a:lnTo>
                  <a:lnTo>
                    <a:pt x="40211" y="95954"/>
                  </a:lnTo>
                  <a:lnTo>
                    <a:pt x="40465" y="96230"/>
                  </a:lnTo>
                  <a:lnTo>
                    <a:pt x="41060" y="96683"/>
                  </a:lnTo>
                  <a:lnTo>
                    <a:pt x="41972" y="98213"/>
                  </a:lnTo>
                  <a:lnTo>
                    <a:pt x="42274" y="98600"/>
                  </a:lnTo>
                  <a:lnTo>
                    <a:pt x="43305" y="99315"/>
                  </a:lnTo>
                  <a:lnTo>
                    <a:pt x="45142" y="99494"/>
                  </a:lnTo>
                  <a:lnTo>
                    <a:pt x="45544" y="99308"/>
                  </a:lnTo>
                  <a:lnTo>
                    <a:pt x="46423" y="98142"/>
                  </a:lnTo>
                  <a:lnTo>
                    <a:pt x="47792" y="97338"/>
                  </a:lnTo>
                  <a:lnTo>
                    <a:pt x="47867" y="96866"/>
                  </a:lnTo>
                  <a:lnTo>
                    <a:pt x="48090" y="96575"/>
                  </a:lnTo>
                  <a:lnTo>
                    <a:pt x="48243" y="96520"/>
                  </a:lnTo>
                  <a:lnTo>
                    <a:pt x="48652" y="96594"/>
                  </a:lnTo>
                  <a:lnTo>
                    <a:pt x="49478" y="96419"/>
                  </a:lnTo>
                  <a:lnTo>
                    <a:pt x="49352" y="95355"/>
                  </a:lnTo>
                  <a:lnTo>
                    <a:pt x="49650" y="94327"/>
                  </a:lnTo>
                  <a:lnTo>
                    <a:pt x="49081" y="93542"/>
                  </a:lnTo>
                  <a:lnTo>
                    <a:pt x="48515" y="93720"/>
                  </a:lnTo>
                  <a:lnTo>
                    <a:pt x="47845" y="93646"/>
                  </a:lnTo>
                  <a:lnTo>
                    <a:pt x="47376" y="93683"/>
                  </a:lnTo>
                  <a:lnTo>
                    <a:pt x="46989" y="93858"/>
                  </a:lnTo>
                  <a:lnTo>
                    <a:pt x="46691" y="93873"/>
                  </a:lnTo>
                  <a:lnTo>
                    <a:pt x="46047" y="93794"/>
                  </a:lnTo>
                  <a:lnTo>
                    <a:pt x="45774" y="93673"/>
                  </a:lnTo>
                  <a:lnTo>
                    <a:pt x="45675" y="93485"/>
                  </a:lnTo>
                  <a:lnTo>
                    <a:pt x="45630" y="93176"/>
                  </a:lnTo>
                  <a:lnTo>
                    <a:pt x="45675" y="92443"/>
                  </a:lnTo>
                  <a:lnTo>
                    <a:pt x="45757" y="92149"/>
                  </a:lnTo>
                  <a:lnTo>
                    <a:pt x="45999" y="91657"/>
                  </a:lnTo>
                  <a:lnTo>
                    <a:pt x="46435" y="91084"/>
                  </a:lnTo>
                  <a:lnTo>
                    <a:pt x="46383" y="90756"/>
                  </a:lnTo>
                  <a:lnTo>
                    <a:pt x="46092" y="90202"/>
                  </a:lnTo>
                  <a:lnTo>
                    <a:pt x="45899" y="89453"/>
                  </a:lnTo>
                  <a:lnTo>
                    <a:pt x="45884" y="88981"/>
                  </a:lnTo>
                  <a:lnTo>
                    <a:pt x="46293" y="88694"/>
                  </a:lnTo>
                  <a:lnTo>
                    <a:pt x="46673" y="88579"/>
                  </a:lnTo>
                  <a:lnTo>
                    <a:pt x="46814" y="88307"/>
                  </a:lnTo>
                  <a:lnTo>
                    <a:pt x="44350" y="88786"/>
                  </a:lnTo>
                  <a:lnTo>
                    <a:pt x="40413" y="89350"/>
                  </a:lnTo>
                  <a:lnTo>
                    <a:pt x="39605" y="87247"/>
                  </a:lnTo>
                  <a:lnTo>
                    <a:pt x="39184" y="86648"/>
                  </a:lnTo>
                  <a:lnTo>
                    <a:pt x="38491" y="86331"/>
                  </a:lnTo>
                  <a:lnTo>
                    <a:pt x="38092" y="85687"/>
                  </a:lnTo>
                  <a:lnTo>
                    <a:pt x="38598" y="85103"/>
                  </a:lnTo>
                  <a:lnTo>
                    <a:pt x="38781" y="85095"/>
                  </a:lnTo>
                  <a:lnTo>
                    <a:pt x="39313" y="84816"/>
                  </a:lnTo>
                  <a:lnTo>
                    <a:pt x="39689" y="83822"/>
                  </a:lnTo>
                  <a:lnTo>
                    <a:pt x="40058" y="83483"/>
                  </a:lnTo>
                  <a:lnTo>
                    <a:pt x="40203" y="83411"/>
                  </a:lnTo>
                  <a:lnTo>
                    <a:pt x="40840" y="83422"/>
                  </a:lnTo>
                  <a:lnTo>
                    <a:pt x="41480" y="82836"/>
                  </a:lnTo>
                  <a:lnTo>
                    <a:pt x="41588" y="82255"/>
                  </a:lnTo>
                  <a:lnTo>
                    <a:pt x="42050" y="82270"/>
                  </a:lnTo>
                  <a:lnTo>
                    <a:pt x="44815" y="83527"/>
                  </a:lnTo>
                  <a:lnTo>
                    <a:pt x="44957" y="83858"/>
                  </a:lnTo>
                  <a:lnTo>
                    <a:pt x="45255" y="84063"/>
                  </a:lnTo>
                  <a:lnTo>
                    <a:pt x="46015" y="84391"/>
                  </a:lnTo>
                  <a:lnTo>
                    <a:pt x="46220" y="84834"/>
                  </a:lnTo>
                  <a:lnTo>
                    <a:pt x="46260" y="85202"/>
                  </a:lnTo>
                  <a:lnTo>
                    <a:pt x="47650" y="86029"/>
                  </a:lnTo>
                  <a:lnTo>
                    <a:pt x="48514" y="85635"/>
                  </a:lnTo>
                  <a:lnTo>
                    <a:pt x="49084" y="85747"/>
                  </a:lnTo>
                  <a:lnTo>
                    <a:pt x="49833" y="85226"/>
                  </a:lnTo>
                  <a:lnTo>
                    <a:pt x="49658" y="84372"/>
                  </a:lnTo>
                  <a:lnTo>
                    <a:pt x="49859" y="83975"/>
                  </a:lnTo>
                  <a:lnTo>
                    <a:pt x="50154" y="83848"/>
                  </a:lnTo>
                  <a:lnTo>
                    <a:pt x="50783" y="83785"/>
                  </a:lnTo>
                  <a:lnTo>
                    <a:pt x="51059" y="83655"/>
                  </a:lnTo>
                  <a:lnTo>
                    <a:pt x="51238" y="83469"/>
                  </a:lnTo>
                  <a:lnTo>
                    <a:pt x="50418" y="83030"/>
                  </a:lnTo>
                  <a:lnTo>
                    <a:pt x="50157" y="82639"/>
                  </a:lnTo>
                  <a:lnTo>
                    <a:pt x="50057" y="82036"/>
                  </a:lnTo>
                  <a:lnTo>
                    <a:pt x="49592" y="80416"/>
                  </a:lnTo>
                  <a:lnTo>
                    <a:pt x="49439" y="80201"/>
                  </a:lnTo>
                  <a:lnTo>
                    <a:pt x="49402" y="79672"/>
                  </a:lnTo>
                  <a:lnTo>
                    <a:pt x="49231" y="78916"/>
                  </a:lnTo>
                  <a:lnTo>
                    <a:pt x="49261" y="78138"/>
                  </a:lnTo>
                  <a:lnTo>
                    <a:pt x="48929" y="77770"/>
                  </a:lnTo>
                  <a:lnTo>
                    <a:pt x="48497" y="77695"/>
                  </a:lnTo>
                  <a:lnTo>
                    <a:pt x="48258" y="77524"/>
                  </a:lnTo>
                  <a:lnTo>
                    <a:pt x="47871" y="75744"/>
                  </a:lnTo>
                  <a:lnTo>
                    <a:pt x="47264" y="75509"/>
                  </a:lnTo>
                  <a:lnTo>
                    <a:pt x="46391" y="75394"/>
                  </a:lnTo>
                  <a:lnTo>
                    <a:pt x="45925" y="75699"/>
                  </a:lnTo>
                  <a:lnTo>
                    <a:pt x="45571" y="75777"/>
                  </a:lnTo>
                  <a:lnTo>
                    <a:pt x="45165" y="75580"/>
                  </a:lnTo>
                  <a:lnTo>
                    <a:pt x="44266" y="75386"/>
                  </a:lnTo>
                  <a:lnTo>
                    <a:pt x="44143" y="75040"/>
                  </a:lnTo>
                  <a:lnTo>
                    <a:pt x="43703" y="74537"/>
                  </a:lnTo>
                  <a:lnTo>
                    <a:pt x="43416" y="73905"/>
                  </a:lnTo>
                  <a:lnTo>
                    <a:pt x="43621" y="73290"/>
                  </a:lnTo>
                  <a:lnTo>
                    <a:pt x="43606" y="72717"/>
                  </a:lnTo>
                  <a:lnTo>
                    <a:pt x="43804" y="72207"/>
                  </a:lnTo>
                  <a:lnTo>
                    <a:pt x="44218" y="72028"/>
                  </a:lnTo>
                  <a:lnTo>
                    <a:pt x="44330" y="71667"/>
                  </a:lnTo>
                  <a:lnTo>
                    <a:pt x="44277" y="71381"/>
                  </a:lnTo>
                  <a:lnTo>
                    <a:pt x="43994" y="70785"/>
                  </a:lnTo>
                  <a:lnTo>
                    <a:pt x="44154" y="70454"/>
                  </a:lnTo>
                  <a:lnTo>
                    <a:pt x="44650" y="70171"/>
                  </a:lnTo>
                  <a:lnTo>
                    <a:pt x="44710" y="70026"/>
                  </a:lnTo>
                  <a:lnTo>
                    <a:pt x="44990" y="70059"/>
                  </a:lnTo>
                  <a:lnTo>
                    <a:pt x="45385" y="69977"/>
                  </a:lnTo>
                  <a:lnTo>
                    <a:pt x="45743" y="69784"/>
                  </a:lnTo>
                  <a:lnTo>
                    <a:pt x="45948" y="69486"/>
                  </a:lnTo>
                  <a:lnTo>
                    <a:pt x="46373" y="69203"/>
                  </a:lnTo>
                  <a:lnTo>
                    <a:pt x="46937" y="69006"/>
                  </a:lnTo>
                  <a:lnTo>
                    <a:pt x="47537" y="69401"/>
                  </a:lnTo>
                  <a:lnTo>
                    <a:pt x="47545" y="69870"/>
                  </a:lnTo>
                  <a:lnTo>
                    <a:pt x="47701" y="70439"/>
                  </a:lnTo>
                  <a:lnTo>
                    <a:pt x="48163" y="71243"/>
                  </a:lnTo>
                  <a:lnTo>
                    <a:pt x="48529" y="70819"/>
                  </a:lnTo>
                  <a:lnTo>
                    <a:pt x="51195" y="71111"/>
                  </a:lnTo>
                  <a:lnTo>
                    <a:pt x="51150" y="71766"/>
                  </a:lnTo>
                  <a:lnTo>
                    <a:pt x="51556" y="71960"/>
                  </a:lnTo>
                  <a:lnTo>
                    <a:pt x="52414" y="72154"/>
                  </a:lnTo>
                  <a:lnTo>
                    <a:pt x="53098" y="72131"/>
                  </a:lnTo>
                  <a:lnTo>
                    <a:pt x="53459" y="71859"/>
                  </a:lnTo>
                  <a:lnTo>
                    <a:pt x="53635" y="71815"/>
                  </a:lnTo>
                  <a:lnTo>
                    <a:pt x="54544" y="72000"/>
                  </a:lnTo>
                  <a:lnTo>
                    <a:pt x="55313" y="71743"/>
                  </a:lnTo>
                  <a:lnTo>
                    <a:pt x="55379" y="71501"/>
                  </a:lnTo>
                  <a:lnTo>
                    <a:pt x="55040" y="70686"/>
                  </a:lnTo>
                  <a:lnTo>
                    <a:pt x="53969" y="69361"/>
                  </a:lnTo>
                  <a:lnTo>
                    <a:pt x="53103" y="69112"/>
                  </a:lnTo>
                  <a:lnTo>
                    <a:pt x="53092" y="68930"/>
                  </a:lnTo>
                  <a:lnTo>
                    <a:pt x="53200" y="68606"/>
                  </a:lnTo>
                  <a:lnTo>
                    <a:pt x="53041" y="68115"/>
                  </a:lnTo>
                  <a:lnTo>
                    <a:pt x="52390" y="68163"/>
                  </a:lnTo>
                  <a:lnTo>
                    <a:pt x="51701" y="67493"/>
                  </a:lnTo>
                  <a:lnTo>
                    <a:pt x="51600" y="67195"/>
                  </a:lnTo>
                  <a:lnTo>
                    <a:pt x="51627" y="66707"/>
                  </a:lnTo>
                  <a:lnTo>
                    <a:pt x="51728" y="66108"/>
                  </a:lnTo>
                  <a:lnTo>
                    <a:pt x="51940" y="65743"/>
                  </a:lnTo>
                  <a:lnTo>
                    <a:pt x="51903" y="65456"/>
                  </a:lnTo>
                  <a:lnTo>
                    <a:pt x="51620" y="65099"/>
                  </a:lnTo>
                  <a:lnTo>
                    <a:pt x="51052" y="64845"/>
                  </a:lnTo>
                  <a:lnTo>
                    <a:pt x="50859" y="64693"/>
                  </a:lnTo>
                  <a:lnTo>
                    <a:pt x="49941" y="64663"/>
                  </a:lnTo>
                  <a:lnTo>
                    <a:pt x="49669" y="64831"/>
                  </a:lnTo>
                  <a:lnTo>
                    <a:pt x="45698" y="64754"/>
                  </a:lnTo>
                  <a:lnTo>
                    <a:pt x="45449" y="64661"/>
                  </a:lnTo>
                  <a:lnTo>
                    <a:pt x="45180" y="64099"/>
                  </a:lnTo>
                  <a:lnTo>
                    <a:pt x="44892" y="62808"/>
                  </a:lnTo>
                  <a:lnTo>
                    <a:pt x="44959" y="62246"/>
                  </a:lnTo>
                  <a:lnTo>
                    <a:pt x="44885" y="61974"/>
                  </a:lnTo>
                  <a:lnTo>
                    <a:pt x="44400" y="61144"/>
                  </a:lnTo>
                  <a:lnTo>
                    <a:pt x="43529" y="60141"/>
                  </a:lnTo>
                  <a:lnTo>
                    <a:pt x="43272" y="60083"/>
                  </a:lnTo>
                  <a:lnTo>
                    <a:pt x="42977" y="60195"/>
                  </a:lnTo>
                  <a:lnTo>
                    <a:pt x="42847" y="60467"/>
                  </a:lnTo>
                  <a:lnTo>
                    <a:pt x="42283" y="60578"/>
                  </a:lnTo>
                  <a:lnTo>
                    <a:pt x="41962" y="60191"/>
                  </a:lnTo>
                  <a:lnTo>
                    <a:pt x="41413" y="59853"/>
                  </a:lnTo>
                  <a:lnTo>
                    <a:pt x="40141" y="59426"/>
                  </a:lnTo>
                  <a:lnTo>
                    <a:pt x="40273" y="51887"/>
                  </a:lnTo>
                  <a:lnTo>
                    <a:pt x="40305" y="50635"/>
                  </a:lnTo>
                  <a:lnTo>
                    <a:pt x="40372" y="48306"/>
                  </a:lnTo>
                  <a:lnTo>
                    <a:pt x="40727" y="48469"/>
                  </a:lnTo>
                  <a:lnTo>
                    <a:pt x="41459" y="49355"/>
                  </a:lnTo>
                  <a:lnTo>
                    <a:pt x="41575" y="49589"/>
                  </a:lnTo>
                  <a:lnTo>
                    <a:pt x="42987" y="49295"/>
                  </a:lnTo>
                  <a:lnTo>
                    <a:pt x="43279" y="48852"/>
                  </a:lnTo>
                  <a:lnTo>
                    <a:pt x="44840" y="47601"/>
                  </a:lnTo>
                  <a:lnTo>
                    <a:pt x="45875" y="47851"/>
                  </a:lnTo>
                  <a:lnTo>
                    <a:pt x="46518" y="48171"/>
                  </a:lnTo>
                  <a:lnTo>
                    <a:pt x="47052" y="48633"/>
                  </a:lnTo>
                  <a:lnTo>
                    <a:pt x="47676" y="49325"/>
                  </a:lnTo>
                  <a:lnTo>
                    <a:pt x="48875" y="48901"/>
                  </a:lnTo>
                  <a:lnTo>
                    <a:pt x="49511" y="48231"/>
                  </a:lnTo>
                  <a:lnTo>
                    <a:pt x="50609" y="48303"/>
                  </a:lnTo>
                  <a:lnTo>
                    <a:pt x="50867" y="48180"/>
                  </a:lnTo>
                  <a:lnTo>
                    <a:pt x="52055" y="48672"/>
                  </a:lnTo>
                  <a:lnTo>
                    <a:pt x="52566" y="48680"/>
                  </a:lnTo>
                  <a:lnTo>
                    <a:pt x="53304" y="48526"/>
                  </a:lnTo>
                  <a:lnTo>
                    <a:pt x="53366" y="48151"/>
                  </a:lnTo>
                  <a:lnTo>
                    <a:pt x="53885" y="47558"/>
                  </a:lnTo>
                  <a:lnTo>
                    <a:pt x="54953" y="46750"/>
                  </a:lnTo>
                  <a:lnTo>
                    <a:pt x="56272" y="46266"/>
                  </a:lnTo>
                  <a:lnTo>
                    <a:pt x="57206" y="46422"/>
                  </a:lnTo>
                  <a:lnTo>
                    <a:pt x="58435" y="46455"/>
                  </a:lnTo>
                  <a:lnTo>
                    <a:pt x="58589" y="46395"/>
                  </a:lnTo>
                  <a:lnTo>
                    <a:pt x="59291" y="45599"/>
                  </a:lnTo>
                  <a:lnTo>
                    <a:pt x="58263" y="45111"/>
                  </a:lnTo>
                  <a:lnTo>
                    <a:pt x="57295" y="44791"/>
                  </a:lnTo>
                  <a:lnTo>
                    <a:pt x="56417" y="44613"/>
                  </a:lnTo>
                  <a:lnTo>
                    <a:pt x="55800" y="44088"/>
                  </a:lnTo>
                  <a:lnTo>
                    <a:pt x="55781" y="43891"/>
                  </a:lnTo>
                  <a:lnTo>
                    <a:pt x="56151" y="43455"/>
                  </a:lnTo>
                  <a:lnTo>
                    <a:pt x="56760" y="43060"/>
                  </a:lnTo>
                  <a:lnTo>
                    <a:pt x="56693" y="42830"/>
                  </a:lnTo>
                  <a:lnTo>
                    <a:pt x="56487" y="42622"/>
                  </a:lnTo>
                  <a:lnTo>
                    <a:pt x="56094" y="42555"/>
                  </a:lnTo>
                  <a:lnTo>
                    <a:pt x="55507" y="42248"/>
                  </a:lnTo>
                  <a:lnTo>
                    <a:pt x="54905" y="41788"/>
                  </a:lnTo>
                  <a:lnTo>
                    <a:pt x="54834" y="41445"/>
                  </a:lnTo>
                  <a:lnTo>
                    <a:pt x="54613" y="41110"/>
                  </a:lnTo>
                  <a:lnTo>
                    <a:pt x="53876" y="40578"/>
                  </a:lnTo>
                  <a:lnTo>
                    <a:pt x="53083" y="39660"/>
                  </a:lnTo>
                  <a:lnTo>
                    <a:pt x="52666" y="38618"/>
                  </a:lnTo>
                  <a:lnTo>
                    <a:pt x="52341" y="38078"/>
                  </a:lnTo>
                  <a:lnTo>
                    <a:pt x="51321" y="37455"/>
                  </a:lnTo>
                  <a:lnTo>
                    <a:pt x="49522" y="37071"/>
                  </a:lnTo>
                  <a:lnTo>
                    <a:pt x="49025" y="37320"/>
                  </a:lnTo>
                  <a:lnTo>
                    <a:pt x="48269" y="37391"/>
                  </a:lnTo>
                  <a:lnTo>
                    <a:pt x="47480" y="37089"/>
                  </a:lnTo>
                  <a:lnTo>
                    <a:pt x="45966" y="36967"/>
                  </a:lnTo>
                  <a:lnTo>
                    <a:pt x="44526" y="37755"/>
                  </a:lnTo>
                  <a:lnTo>
                    <a:pt x="44043" y="38325"/>
                  </a:lnTo>
                  <a:lnTo>
                    <a:pt x="43984" y="38749"/>
                  </a:lnTo>
                  <a:lnTo>
                    <a:pt x="43707" y="39084"/>
                  </a:lnTo>
                  <a:lnTo>
                    <a:pt x="43468" y="39174"/>
                  </a:lnTo>
                  <a:lnTo>
                    <a:pt x="43101" y="39073"/>
                  </a:lnTo>
                  <a:lnTo>
                    <a:pt x="42918" y="39103"/>
                  </a:lnTo>
                  <a:lnTo>
                    <a:pt x="41748" y="39658"/>
                  </a:lnTo>
                  <a:lnTo>
                    <a:pt x="41920" y="39937"/>
                  </a:lnTo>
                  <a:lnTo>
                    <a:pt x="42260" y="40148"/>
                  </a:lnTo>
                  <a:lnTo>
                    <a:pt x="42084" y="40309"/>
                  </a:lnTo>
                  <a:lnTo>
                    <a:pt x="41190" y="39751"/>
                  </a:lnTo>
                  <a:lnTo>
                    <a:pt x="40914" y="39226"/>
                  </a:lnTo>
                  <a:lnTo>
                    <a:pt x="40869" y="38768"/>
                  </a:lnTo>
                  <a:lnTo>
                    <a:pt x="40992" y="38016"/>
                  </a:lnTo>
                  <a:lnTo>
                    <a:pt x="41220" y="37514"/>
                  </a:lnTo>
                  <a:lnTo>
                    <a:pt x="41242" y="37171"/>
                  </a:lnTo>
                  <a:lnTo>
                    <a:pt x="41115" y="36944"/>
                  </a:lnTo>
                  <a:lnTo>
                    <a:pt x="40616" y="36604"/>
                  </a:lnTo>
                  <a:lnTo>
                    <a:pt x="40616" y="35562"/>
                  </a:lnTo>
                  <a:lnTo>
                    <a:pt x="40653" y="33977"/>
                  </a:lnTo>
                  <a:lnTo>
                    <a:pt x="40680" y="32428"/>
                  </a:lnTo>
                  <a:lnTo>
                    <a:pt x="40678" y="32173"/>
                  </a:lnTo>
                  <a:lnTo>
                    <a:pt x="40761" y="26388"/>
                  </a:lnTo>
                  <a:lnTo>
                    <a:pt x="41164" y="26428"/>
                  </a:lnTo>
                  <a:lnTo>
                    <a:pt x="42111" y="26245"/>
                  </a:lnTo>
                  <a:lnTo>
                    <a:pt x="42796" y="26007"/>
                  </a:lnTo>
                  <a:lnTo>
                    <a:pt x="43208" y="25285"/>
                  </a:lnTo>
                  <a:lnTo>
                    <a:pt x="43822" y="24939"/>
                  </a:lnTo>
                  <a:lnTo>
                    <a:pt x="45869" y="25065"/>
                  </a:lnTo>
                  <a:lnTo>
                    <a:pt x="46199" y="25136"/>
                  </a:lnTo>
                  <a:lnTo>
                    <a:pt x="47041" y="25594"/>
                  </a:lnTo>
                  <a:lnTo>
                    <a:pt x="47472" y="25531"/>
                  </a:lnTo>
                  <a:lnTo>
                    <a:pt x="47996" y="25255"/>
                  </a:lnTo>
                  <a:lnTo>
                    <a:pt x="48962" y="24921"/>
                  </a:lnTo>
                  <a:lnTo>
                    <a:pt x="49938" y="25576"/>
                  </a:lnTo>
                  <a:lnTo>
                    <a:pt x="49602" y="25353"/>
                  </a:lnTo>
                  <a:lnTo>
                    <a:pt x="49486" y="25498"/>
                  </a:lnTo>
                  <a:lnTo>
                    <a:pt x="49463" y="25863"/>
                  </a:lnTo>
                  <a:lnTo>
                    <a:pt x="49668" y="27125"/>
                  </a:lnTo>
                  <a:lnTo>
                    <a:pt x="49855" y="27601"/>
                  </a:lnTo>
                  <a:lnTo>
                    <a:pt x="50255" y="27981"/>
                  </a:lnTo>
                  <a:lnTo>
                    <a:pt x="50383" y="27992"/>
                  </a:lnTo>
                  <a:lnTo>
                    <a:pt x="50577" y="27829"/>
                  </a:lnTo>
                  <a:lnTo>
                    <a:pt x="51008" y="27721"/>
                  </a:lnTo>
                  <a:lnTo>
                    <a:pt x="51311" y="27845"/>
                  </a:lnTo>
                  <a:lnTo>
                    <a:pt x="51458" y="28120"/>
                  </a:lnTo>
                  <a:lnTo>
                    <a:pt x="51444" y="28633"/>
                  </a:lnTo>
                  <a:lnTo>
                    <a:pt x="51553" y="28883"/>
                  </a:lnTo>
                  <a:lnTo>
                    <a:pt x="52293" y="28765"/>
                  </a:lnTo>
                  <a:lnTo>
                    <a:pt x="52342" y="28495"/>
                  </a:lnTo>
                  <a:lnTo>
                    <a:pt x="52539" y="28120"/>
                  </a:lnTo>
                  <a:lnTo>
                    <a:pt x="53285" y="27829"/>
                  </a:lnTo>
                  <a:lnTo>
                    <a:pt x="53798" y="27338"/>
                  </a:lnTo>
                  <a:lnTo>
                    <a:pt x="54085" y="26969"/>
                  </a:lnTo>
                  <a:lnTo>
                    <a:pt x="54033" y="26567"/>
                  </a:lnTo>
                  <a:lnTo>
                    <a:pt x="54272" y="26064"/>
                  </a:lnTo>
                  <a:lnTo>
                    <a:pt x="54624" y="25740"/>
                  </a:lnTo>
                  <a:lnTo>
                    <a:pt x="54766" y="25673"/>
                  </a:lnTo>
                  <a:lnTo>
                    <a:pt x="54983" y="25722"/>
                  </a:lnTo>
                  <a:lnTo>
                    <a:pt x="55331" y="25606"/>
                  </a:lnTo>
                  <a:lnTo>
                    <a:pt x="55874" y="25208"/>
                  </a:lnTo>
                  <a:lnTo>
                    <a:pt x="55900" y="24478"/>
                  </a:lnTo>
                  <a:lnTo>
                    <a:pt x="54558" y="22435"/>
                  </a:lnTo>
                  <a:lnTo>
                    <a:pt x="54400" y="21757"/>
                  </a:lnTo>
                  <a:lnTo>
                    <a:pt x="54527" y="21433"/>
                  </a:lnTo>
                  <a:lnTo>
                    <a:pt x="55014" y="21071"/>
                  </a:lnTo>
                  <a:lnTo>
                    <a:pt x="56021" y="20662"/>
                  </a:lnTo>
                  <a:lnTo>
                    <a:pt x="56410" y="20170"/>
                  </a:lnTo>
                  <a:lnTo>
                    <a:pt x="56507" y="19321"/>
                  </a:lnTo>
                  <a:lnTo>
                    <a:pt x="56350" y="19124"/>
                  </a:lnTo>
                  <a:lnTo>
                    <a:pt x="56163" y="18488"/>
                  </a:lnTo>
                  <a:lnTo>
                    <a:pt x="56042" y="17271"/>
                  </a:lnTo>
                  <a:lnTo>
                    <a:pt x="55825" y="17152"/>
                  </a:lnTo>
                  <a:lnTo>
                    <a:pt x="56277" y="15817"/>
                  </a:lnTo>
                  <a:lnTo>
                    <a:pt x="56325" y="12942"/>
                  </a:lnTo>
                  <a:lnTo>
                    <a:pt x="54941" y="13117"/>
                  </a:lnTo>
                  <a:lnTo>
                    <a:pt x="54677" y="13076"/>
                  </a:lnTo>
                  <a:lnTo>
                    <a:pt x="54310" y="12839"/>
                  </a:lnTo>
                  <a:lnTo>
                    <a:pt x="53732" y="12354"/>
                  </a:lnTo>
                  <a:lnTo>
                    <a:pt x="52422" y="10594"/>
                  </a:lnTo>
                  <a:lnTo>
                    <a:pt x="52437" y="10337"/>
                  </a:lnTo>
                  <a:lnTo>
                    <a:pt x="52276" y="10091"/>
                  </a:lnTo>
                  <a:lnTo>
                    <a:pt x="51812" y="9641"/>
                  </a:lnTo>
                  <a:lnTo>
                    <a:pt x="51489" y="9477"/>
                  </a:lnTo>
                  <a:lnTo>
                    <a:pt x="51268" y="9052"/>
                  </a:lnTo>
                  <a:lnTo>
                    <a:pt x="51595" y="7910"/>
                  </a:lnTo>
                  <a:lnTo>
                    <a:pt x="52060" y="7504"/>
                  </a:lnTo>
                  <a:lnTo>
                    <a:pt x="52506" y="7415"/>
                  </a:lnTo>
                  <a:lnTo>
                    <a:pt x="53755" y="7530"/>
                  </a:lnTo>
                  <a:lnTo>
                    <a:pt x="53921" y="7640"/>
                  </a:lnTo>
                  <a:lnTo>
                    <a:pt x="54134" y="7761"/>
                  </a:lnTo>
                  <a:lnTo>
                    <a:pt x="54381" y="7697"/>
                  </a:lnTo>
                  <a:lnTo>
                    <a:pt x="54857" y="7284"/>
                  </a:lnTo>
                  <a:lnTo>
                    <a:pt x="55554" y="6461"/>
                  </a:lnTo>
                  <a:lnTo>
                    <a:pt x="56199" y="5474"/>
                  </a:lnTo>
                  <a:lnTo>
                    <a:pt x="56476" y="5277"/>
                  </a:lnTo>
                  <a:lnTo>
                    <a:pt x="57001" y="5269"/>
                  </a:lnTo>
                  <a:lnTo>
                    <a:pt x="57293" y="4893"/>
                  </a:lnTo>
                  <a:lnTo>
                    <a:pt x="57323" y="4685"/>
                  </a:lnTo>
                  <a:lnTo>
                    <a:pt x="57196" y="4577"/>
                  </a:lnTo>
                  <a:lnTo>
                    <a:pt x="57143" y="3933"/>
                  </a:lnTo>
                  <a:lnTo>
                    <a:pt x="57188" y="2976"/>
                  </a:lnTo>
                  <a:lnTo>
                    <a:pt x="57329" y="2530"/>
                  </a:lnTo>
                  <a:lnTo>
                    <a:pt x="57772" y="3295"/>
                  </a:lnTo>
                  <a:lnTo>
                    <a:pt x="58591" y="3840"/>
                  </a:lnTo>
                  <a:lnTo>
                    <a:pt x="59513" y="5297"/>
                  </a:lnTo>
                  <a:lnTo>
                    <a:pt x="60095" y="5728"/>
                  </a:lnTo>
                  <a:lnTo>
                    <a:pt x="60566" y="5777"/>
                  </a:lnTo>
                  <a:lnTo>
                    <a:pt x="60248" y="5991"/>
                  </a:lnTo>
                  <a:lnTo>
                    <a:pt x="59791" y="5849"/>
                  </a:lnTo>
                  <a:lnTo>
                    <a:pt x="59764" y="6013"/>
                  </a:lnTo>
                  <a:lnTo>
                    <a:pt x="59851" y="6262"/>
                  </a:lnTo>
                  <a:lnTo>
                    <a:pt x="60095" y="6694"/>
                  </a:lnTo>
                  <a:lnTo>
                    <a:pt x="60436" y="7178"/>
                  </a:lnTo>
                  <a:lnTo>
                    <a:pt x="61325" y="7126"/>
                  </a:lnTo>
                  <a:lnTo>
                    <a:pt x="61455" y="7204"/>
                  </a:lnTo>
                  <a:lnTo>
                    <a:pt x="61650" y="7394"/>
                  </a:lnTo>
                  <a:lnTo>
                    <a:pt x="61796" y="7714"/>
                  </a:lnTo>
                  <a:lnTo>
                    <a:pt x="61804" y="8157"/>
                  </a:lnTo>
                  <a:lnTo>
                    <a:pt x="61931" y="8392"/>
                  </a:lnTo>
                  <a:lnTo>
                    <a:pt x="62580" y="8965"/>
                  </a:lnTo>
                  <a:lnTo>
                    <a:pt x="62835" y="9107"/>
                  </a:lnTo>
                  <a:lnTo>
                    <a:pt x="63131" y="8783"/>
                  </a:lnTo>
                  <a:lnTo>
                    <a:pt x="63322" y="8288"/>
                  </a:lnTo>
                  <a:lnTo>
                    <a:pt x="64379" y="7678"/>
                  </a:lnTo>
                  <a:lnTo>
                    <a:pt x="64571" y="7882"/>
                  </a:lnTo>
                  <a:lnTo>
                    <a:pt x="65338" y="9472"/>
                  </a:lnTo>
                  <a:lnTo>
                    <a:pt x="65634" y="9669"/>
                  </a:lnTo>
                  <a:lnTo>
                    <a:pt x="65912" y="9986"/>
                  </a:lnTo>
                  <a:lnTo>
                    <a:pt x="65896" y="10607"/>
                  </a:lnTo>
                  <a:lnTo>
                    <a:pt x="65945" y="10797"/>
                  </a:lnTo>
                  <a:lnTo>
                    <a:pt x="66417" y="11389"/>
                  </a:lnTo>
                  <a:lnTo>
                    <a:pt x="66559" y="11412"/>
                  </a:lnTo>
                  <a:lnTo>
                    <a:pt x="67410" y="11334"/>
                  </a:lnTo>
                  <a:lnTo>
                    <a:pt x="68235" y="10337"/>
                  </a:lnTo>
                  <a:lnTo>
                    <a:pt x="68033" y="9708"/>
                  </a:lnTo>
                  <a:lnTo>
                    <a:pt x="68495" y="9112"/>
                  </a:lnTo>
                  <a:lnTo>
                    <a:pt x="69173" y="9276"/>
                  </a:lnTo>
                  <a:lnTo>
                    <a:pt x="69844" y="9670"/>
                  </a:lnTo>
                  <a:lnTo>
                    <a:pt x="70980" y="9454"/>
                  </a:lnTo>
                  <a:lnTo>
                    <a:pt x="71500" y="9107"/>
                  </a:lnTo>
                  <a:lnTo>
                    <a:pt x="72291" y="8150"/>
                  </a:lnTo>
                  <a:lnTo>
                    <a:pt x="72354" y="7410"/>
                  </a:lnTo>
                  <a:lnTo>
                    <a:pt x="72508" y="6803"/>
                  </a:lnTo>
                  <a:lnTo>
                    <a:pt x="73464" y="6108"/>
                  </a:lnTo>
                  <a:lnTo>
                    <a:pt x="74300" y="6322"/>
                  </a:lnTo>
                  <a:lnTo>
                    <a:pt x="75634" y="6828"/>
                  </a:lnTo>
                  <a:lnTo>
                    <a:pt x="77134" y="7651"/>
                  </a:lnTo>
                  <a:lnTo>
                    <a:pt x="77595" y="8109"/>
                  </a:lnTo>
                  <a:lnTo>
                    <a:pt x="78228" y="8462"/>
                  </a:lnTo>
                  <a:lnTo>
                    <a:pt x="79300" y="8868"/>
                  </a:lnTo>
                  <a:lnTo>
                    <a:pt x="80118" y="8812"/>
                  </a:lnTo>
                  <a:lnTo>
                    <a:pt x="80740" y="8526"/>
                  </a:lnTo>
                  <a:lnTo>
                    <a:pt x="81493" y="8480"/>
                  </a:lnTo>
                  <a:lnTo>
                    <a:pt x="81786" y="8344"/>
                  </a:lnTo>
                  <a:lnTo>
                    <a:pt x="82037" y="7738"/>
                  </a:lnTo>
                  <a:lnTo>
                    <a:pt x="83308" y="7340"/>
                  </a:lnTo>
                  <a:lnTo>
                    <a:pt x="83438" y="7083"/>
                  </a:lnTo>
                  <a:lnTo>
                    <a:pt x="83500" y="6663"/>
                  </a:lnTo>
                  <a:lnTo>
                    <a:pt x="83815" y="6518"/>
                  </a:lnTo>
                  <a:lnTo>
                    <a:pt x="83994" y="6585"/>
                  </a:lnTo>
                  <a:lnTo>
                    <a:pt x="84320" y="7013"/>
                  </a:lnTo>
                  <a:lnTo>
                    <a:pt x="84358" y="7192"/>
                  </a:lnTo>
                  <a:lnTo>
                    <a:pt x="84253" y="7404"/>
                  </a:lnTo>
                  <a:lnTo>
                    <a:pt x="84283" y="7538"/>
                  </a:lnTo>
                  <a:lnTo>
                    <a:pt x="84953" y="8026"/>
                  </a:lnTo>
                  <a:lnTo>
                    <a:pt x="85084" y="8015"/>
                  </a:lnTo>
                  <a:lnTo>
                    <a:pt x="85548" y="7698"/>
                  </a:lnTo>
                  <a:lnTo>
                    <a:pt x="85567" y="7512"/>
                  </a:lnTo>
                  <a:lnTo>
                    <a:pt x="85465" y="7180"/>
                  </a:lnTo>
                  <a:lnTo>
                    <a:pt x="85694" y="6815"/>
                  </a:lnTo>
                  <a:lnTo>
                    <a:pt x="86594" y="8025"/>
                  </a:lnTo>
                  <a:lnTo>
                    <a:pt x="86733" y="8415"/>
                  </a:lnTo>
                  <a:lnTo>
                    <a:pt x="86830" y="8274"/>
                  </a:lnTo>
                  <a:lnTo>
                    <a:pt x="86890" y="7727"/>
                  </a:lnTo>
                  <a:lnTo>
                    <a:pt x="86631" y="7239"/>
                  </a:lnTo>
                  <a:lnTo>
                    <a:pt x="87145" y="6822"/>
                  </a:lnTo>
                  <a:lnTo>
                    <a:pt x="88138" y="7078"/>
                  </a:lnTo>
                  <a:lnTo>
                    <a:pt x="88262" y="7250"/>
                  </a:lnTo>
                  <a:lnTo>
                    <a:pt x="88146" y="7696"/>
                  </a:lnTo>
                  <a:lnTo>
                    <a:pt x="87893" y="8342"/>
                  </a:lnTo>
                  <a:lnTo>
                    <a:pt x="88176" y="8158"/>
                  </a:lnTo>
                  <a:lnTo>
                    <a:pt x="88397" y="7432"/>
                  </a:lnTo>
                  <a:lnTo>
                    <a:pt x="88551" y="7384"/>
                  </a:lnTo>
                  <a:lnTo>
                    <a:pt x="88859" y="7582"/>
                  </a:lnTo>
                  <a:lnTo>
                    <a:pt x="89049" y="7655"/>
                  </a:lnTo>
                  <a:lnTo>
                    <a:pt x="90069" y="7193"/>
                  </a:lnTo>
                  <a:lnTo>
                    <a:pt x="90241" y="6799"/>
                  </a:lnTo>
                  <a:lnTo>
                    <a:pt x="90807" y="6676"/>
                  </a:lnTo>
                  <a:lnTo>
                    <a:pt x="91384" y="6683"/>
                  </a:lnTo>
                  <a:lnTo>
                    <a:pt x="91673" y="6471"/>
                  </a:lnTo>
                  <a:lnTo>
                    <a:pt x="91857" y="6184"/>
                  </a:lnTo>
                  <a:lnTo>
                    <a:pt x="92142" y="5957"/>
                  </a:lnTo>
                  <a:lnTo>
                    <a:pt x="92531" y="5950"/>
                  </a:lnTo>
                  <a:lnTo>
                    <a:pt x="93566" y="6843"/>
                  </a:lnTo>
                  <a:lnTo>
                    <a:pt x="93806" y="6769"/>
                  </a:lnTo>
                  <a:lnTo>
                    <a:pt x="93941" y="6631"/>
                  </a:lnTo>
                  <a:lnTo>
                    <a:pt x="94027" y="6776"/>
                  </a:lnTo>
                  <a:lnTo>
                    <a:pt x="94014" y="7149"/>
                  </a:lnTo>
                  <a:lnTo>
                    <a:pt x="93536" y="7379"/>
                  </a:lnTo>
                  <a:lnTo>
                    <a:pt x="93026" y="8295"/>
                  </a:lnTo>
                  <a:lnTo>
                    <a:pt x="92498" y="8886"/>
                  </a:lnTo>
                  <a:lnTo>
                    <a:pt x="92142" y="10089"/>
                  </a:lnTo>
                  <a:lnTo>
                    <a:pt x="93371" y="9992"/>
                  </a:lnTo>
                  <a:lnTo>
                    <a:pt x="93656" y="9891"/>
                  </a:lnTo>
                  <a:lnTo>
                    <a:pt x="93768" y="10480"/>
                  </a:lnTo>
                  <a:lnTo>
                    <a:pt x="94600" y="10889"/>
                  </a:lnTo>
                  <a:lnTo>
                    <a:pt x="95170" y="11354"/>
                  </a:lnTo>
                  <a:lnTo>
                    <a:pt x="96358" y="11664"/>
                  </a:lnTo>
                  <a:lnTo>
                    <a:pt x="96976" y="12021"/>
                  </a:lnTo>
                  <a:lnTo>
                    <a:pt x="98183" y="10432"/>
                  </a:lnTo>
                  <a:lnTo>
                    <a:pt x="98460" y="9956"/>
                  </a:lnTo>
                  <a:lnTo>
                    <a:pt x="98311" y="9714"/>
                  </a:lnTo>
                  <a:lnTo>
                    <a:pt x="97883" y="9617"/>
                  </a:lnTo>
                  <a:lnTo>
                    <a:pt x="97475" y="9189"/>
                  </a:lnTo>
                  <a:lnTo>
                    <a:pt x="98296" y="9237"/>
                  </a:lnTo>
                  <a:lnTo>
                    <a:pt x="99553" y="9887"/>
                  </a:lnTo>
                  <a:lnTo>
                    <a:pt x="99618" y="9919"/>
                  </a:lnTo>
                  <a:lnTo>
                    <a:pt x="100941" y="10169"/>
                  </a:lnTo>
                  <a:lnTo>
                    <a:pt x="101354" y="10028"/>
                  </a:lnTo>
                  <a:lnTo>
                    <a:pt x="101542" y="10048"/>
                  </a:lnTo>
                  <a:lnTo>
                    <a:pt x="102822" y="10496"/>
                  </a:lnTo>
                  <a:lnTo>
                    <a:pt x="103039" y="10656"/>
                  </a:lnTo>
                  <a:lnTo>
                    <a:pt x="103197" y="10920"/>
                  </a:lnTo>
                  <a:lnTo>
                    <a:pt x="103234" y="11586"/>
                  </a:lnTo>
                  <a:lnTo>
                    <a:pt x="103182" y="11966"/>
                  </a:lnTo>
                  <a:lnTo>
                    <a:pt x="103021" y="12383"/>
                  </a:lnTo>
                  <a:lnTo>
                    <a:pt x="102340" y="13102"/>
                  </a:lnTo>
                  <a:lnTo>
                    <a:pt x="102186" y="13370"/>
                  </a:lnTo>
                  <a:lnTo>
                    <a:pt x="102056" y="14043"/>
                  </a:lnTo>
                  <a:lnTo>
                    <a:pt x="102045" y="14464"/>
                  </a:lnTo>
                  <a:lnTo>
                    <a:pt x="102023" y="15763"/>
                  </a:lnTo>
                  <a:lnTo>
                    <a:pt x="102646" y="17716"/>
                  </a:lnTo>
                  <a:lnTo>
                    <a:pt x="102654" y="18870"/>
                  </a:lnTo>
                  <a:lnTo>
                    <a:pt x="102796" y="19116"/>
                  </a:lnTo>
                  <a:lnTo>
                    <a:pt x="103035" y="19339"/>
                  </a:lnTo>
                  <a:lnTo>
                    <a:pt x="103134" y="19551"/>
                  </a:lnTo>
                  <a:lnTo>
                    <a:pt x="103141" y="19737"/>
                  </a:lnTo>
                  <a:lnTo>
                    <a:pt x="102958" y="20042"/>
                  </a:lnTo>
                  <a:lnTo>
                    <a:pt x="102512" y="20180"/>
                  </a:lnTo>
                  <a:lnTo>
                    <a:pt x="101737" y="20255"/>
                  </a:lnTo>
                  <a:lnTo>
                    <a:pt x="101268" y="20468"/>
                  </a:lnTo>
                  <a:lnTo>
                    <a:pt x="101133" y="20762"/>
                  </a:lnTo>
                  <a:lnTo>
                    <a:pt x="101147" y="21100"/>
                  </a:lnTo>
                  <a:lnTo>
                    <a:pt x="106955" y="21792"/>
                  </a:lnTo>
                  <a:lnTo>
                    <a:pt x="115737" y="19184"/>
                  </a:lnTo>
                  <a:lnTo>
                    <a:pt x="118788" y="18265"/>
                  </a:lnTo>
                  <a:lnTo>
                    <a:pt x="118917" y="18758"/>
                  </a:lnTo>
                  <a:lnTo>
                    <a:pt x="118806" y="19718"/>
                  </a:lnTo>
                  <a:lnTo>
                    <a:pt x="119076" y="20325"/>
                  </a:lnTo>
                  <a:lnTo>
                    <a:pt x="119877" y="21102"/>
                  </a:lnTo>
                  <a:lnTo>
                    <a:pt x="120319" y="21857"/>
                  </a:lnTo>
                  <a:lnTo>
                    <a:pt x="121032" y="22752"/>
                  </a:lnTo>
                  <a:lnTo>
                    <a:pt x="121425" y="23012"/>
                  </a:lnTo>
                  <a:lnTo>
                    <a:pt x="121650" y="23057"/>
                  </a:lnTo>
                  <a:lnTo>
                    <a:pt x="121773" y="23209"/>
                  </a:lnTo>
                  <a:lnTo>
                    <a:pt x="121770" y="24679"/>
                  </a:lnTo>
                  <a:lnTo>
                    <a:pt x="122017" y="24813"/>
                  </a:lnTo>
                  <a:lnTo>
                    <a:pt x="122137" y="25260"/>
                  </a:lnTo>
                  <a:lnTo>
                    <a:pt x="121830" y="25677"/>
                  </a:lnTo>
                  <a:lnTo>
                    <a:pt x="121568" y="25751"/>
                  </a:lnTo>
                  <a:lnTo>
                    <a:pt x="121441" y="25926"/>
                  </a:lnTo>
                  <a:lnTo>
                    <a:pt x="121396" y="26097"/>
                  </a:lnTo>
                  <a:lnTo>
                    <a:pt x="121490" y="27668"/>
                  </a:lnTo>
                  <a:lnTo>
                    <a:pt x="121632" y="28032"/>
                  </a:lnTo>
                  <a:lnTo>
                    <a:pt x="121644" y="29458"/>
                  </a:lnTo>
                  <a:lnTo>
                    <a:pt x="122325" y="30727"/>
                  </a:lnTo>
                  <a:lnTo>
                    <a:pt x="123964" y="30630"/>
                  </a:lnTo>
                  <a:lnTo>
                    <a:pt x="124495" y="29662"/>
                  </a:lnTo>
                  <a:lnTo>
                    <a:pt x="125591" y="29625"/>
                  </a:lnTo>
                  <a:lnTo>
                    <a:pt x="126313" y="29338"/>
                  </a:lnTo>
                  <a:lnTo>
                    <a:pt x="126665" y="28955"/>
                  </a:lnTo>
                  <a:lnTo>
                    <a:pt x="127563" y="29030"/>
                  </a:lnTo>
                  <a:lnTo>
                    <a:pt x="127604" y="29182"/>
                  </a:lnTo>
                  <a:lnTo>
                    <a:pt x="128457" y="29164"/>
                  </a:lnTo>
                  <a:lnTo>
                    <a:pt x="128557" y="31933"/>
                  </a:lnTo>
                  <a:lnTo>
                    <a:pt x="129249" y="32011"/>
                  </a:lnTo>
                  <a:lnTo>
                    <a:pt x="129960" y="31792"/>
                  </a:lnTo>
                  <a:lnTo>
                    <a:pt x="130050" y="31479"/>
                  </a:lnTo>
                  <a:lnTo>
                    <a:pt x="133053" y="31853"/>
                  </a:lnTo>
                  <a:lnTo>
                    <a:pt x="133651" y="32225"/>
                  </a:lnTo>
                  <a:lnTo>
                    <a:pt x="133631" y="33822"/>
                  </a:lnTo>
                  <a:lnTo>
                    <a:pt x="133474" y="34447"/>
                  </a:lnTo>
                  <a:lnTo>
                    <a:pt x="133331" y="34730"/>
                  </a:lnTo>
                  <a:lnTo>
                    <a:pt x="133100" y="34808"/>
                  </a:lnTo>
                  <a:lnTo>
                    <a:pt x="133047" y="35180"/>
                  </a:lnTo>
                  <a:lnTo>
                    <a:pt x="133559" y="35321"/>
                  </a:lnTo>
                  <a:lnTo>
                    <a:pt x="134402" y="35291"/>
                  </a:lnTo>
                  <a:lnTo>
                    <a:pt x="134850" y="35019"/>
                  </a:lnTo>
                  <a:lnTo>
                    <a:pt x="135078" y="34971"/>
                  </a:lnTo>
                  <a:lnTo>
                    <a:pt x="136466" y="35465"/>
                  </a:lnTo>
                  <a:lnTo>
                    <a:pt x="137992" y="36450"/>
                  </a:lnTo>
                  <a:lnTo>
                    <a:pt x="139925" y="36234"/>
                  </a:lnTo>
                  <a:lnTo>
                    <a:pt x="140549" y="35940"/>
                  </a:lnTo>
                  <a:lnTo>
                    <a:pt x="141203" y="34987"/>
                  </a:lnTo>
                  <a:lnTo>
                    <a:pt x="140653" y="32967"/>
                  </a:lnTo>
                  <a:lnTo>
                    <a:pt x="140347" y="32036"/>
                  </a:lnTo>
                  <a:lnTo>
                    <a:pt x="140029" y="31530"/>
                  </a:lnTo>
                  <a:lnTo>
                    <a:pt x="139823" y="30700"/>
                  </a:lnTo>
                  <a:lnTo>
                    <a:pt x="139976" y="29710"/>
                  </a:lnTo>
                  <a:lnTo>
                    <a:pt x="140126" y="29569"/>
                  </a:lnTo>
                  <a:lnTo>
                    <a:pt x="140586" y="29472"/>
                  </a:lnTo>
                  <a:lnTo>
                    <a:pt x="142022" y="28564"/>
                  </a:lnTo>
                  <a:lnTo>
                    <a:pt x="142602" y="28378"/>
                  </a:lnTo>
                  <a:lnTo>
                    <a:pt x="142954" y="28075"/>
                  </a:lnTo>
                  <a:lnTo>
                    <a:pt x="143253" y="27790"/>
                  </a:lnTo>
                  <a:lnTo>
                    <a:pt x="143325" y="27158"/>
                  </a:lnTo>
                  <a:lnTo>
                    <a:pt x="143691" y="26250"/>
                  </a:lnTo>
                  <a:lnTo>
                    <a:pt x="144466" y="25539"/>
                  </a:lnTo>
                  <a:lnTo>
                    <a:pt x="145197" y="25019"/>
                  </a:lnTo>
                  <a:lnTo>
                    <a:pt x="144677" y="24457"/>
                  </a:lnTo>
                  <a:lnTo>
                    <a:pt x="144660" y="24166"/>
                  </a:lnTo>
                  <a:lnTo>
                    <a:pt x="145066" y="23753"/>
                  </a:lnTo>
                  <a:lnTo>
                    <a:pt x="146631" y="22916"/>
                  </a:lnTo>
                  <a:lnTo>
                    <a:pt x="146144" y="22693"/>
                  </a:lnTo>
                  <a:lnTo>
                    <a:pt x="145351" y="22633"/>
                  </a:lnTo>
                  <a:lnTo>
                    <a:pt x="145044" y="22458"/>
                  </a:lnTo>
                  <a:lnTo>
                    <a:pt x="144912" y="22296"/>
                  </a:lnTo>
                  <a:lnTo>
                    <a:pt x="144410" y="22049"/>
                  </a:lnTo>
                  <a:lnTo>
                    <a:pt x="142894" y="22015"/>
                  </a:lnTo>
                  <a:lnTo>
                    <a:pt x="142584" y="22071"/>
                  </a:lnTo>
                  <a:lnTo>
                    <a:pt x="141577" y="22886"/>
                  </a:lnTo>
                  <a:lnTo>
                    <a:pt x="141360" y="22949"/>
                  </a:lnTo>
                  <a:lnTo>
                    <a:pt x="140485" y="22938"/>
                  </a:lnTo>
                  <a:lnTo>
                    <a:pt x="139889" y="22666"/>
                  </a:lnTo>
                  <a:lnTo>
                    <a:pt x="139903" y="21286"/>
                  </a:lnTo>
                  <a:lnTo>
                    <a:pt x="140060" y="21067"/>
                  </a:lnTo>
                  <a:lnTo>
                    <a:pt x="140663" y="20877"/>
                  </a:lnTo>
                  <a:lnTo>
                    <a:pt x="141384" y="20805"/>
                  </a:lnTo>
                  <a:lnTo>
                    <a:pt x="141745" y="20549"/>
                  </a:lnTo>
                  <a:lnTo>
                    <a:pt x="141561" y="17658"/>
                  </a:lnTo>
                  <a:lnTo>
                    <a:pt x="141217" y="16984"/>
                  </a:lnTo>
                  <a:lnTo>
                    <a:pt x="140243" y="17141"/>
                  </a:lnTo>
                  <a:lnTo>
                    <a:pt x="138951" y="17092"/>
                  </a:lnTo>
                  <a:lnTo>
                    <a:pt x="138195" y="16918"/>
                  </a:lnTo>
                  <a:lnTo>
                    <a:pt x="138191" y="16639"/>
                  </a:lnTo>
                  <a:lnTo>
                    <a:pt x="138794" y="16352"/>
                  </a:lnTo>
                  <a:lnTo>
                    <a:pt x="138711" y="15288"/>
                  </a:lnTo>
                  <a:lnTo>
                    <a:pt x="138322" y="15277"/>
                  </a:lnTo>
                  <a:lnTo>
                    <a:pt x="138281" y="15131"/>
                  </a:lnTo>
                  <a:lnTo>
                    <a:pt x="138370" y="13252"/>
                  </a:lnTo>
                  <a:lnTo>
                    <a:pt x="138647" y="13140"/>
                  </a:lnTo>
                  <a:lnTo>
                    <a:pt x="138879" y="12884"/>
                  </a:lnTo>
                  <a:lnTo>
                    <a:pt x="138827" y="11894"/>
                  </a:lnTo>
                  <a:lnTo>
                    <a:pt x="138665" y="11388"/>
                  </a:lnTo>
                  <a:lnTo>
                    <a:pt x="138347" y="10725"/>
                  </a:lnTo>
                  <a:lnTo>
                    <a:pt x="137781" y="9765"/>
                  </a:lnTo>
                  <a:lnTo>
                    <a:pt x="137211" y="8969"/>
                  </a:lnTo>
                  <a:lnTo>
                    <a:pt x="139855" y="6996"/>
                  </a:lnTo>
                  <a:lnTo>
                    <a:pt x="141086" y="6959"/>
                  </a:lnTo>
                  <a:lnTo>
                    <a:pt x="141356" y="7041"/>
                  </a:lnTo>
                  <a:lnTo>
                    <a:pt x="141378" y="7220"/>
                  </a:lnTo>
                  <a:lnTo>
                    <a:pt x="141539" y="7313"/>
                  </a:lnTo>
                  <a:lnTo>
                    <a:pt x="143616" y="7829"/>
                  </a:lnTo>
                  <a:lnTo>
                    <a:pt x="143499" y="7380"/>
                  </a:lnTo>
                  <a:lnTo>
                    <a:pt x="143117" y="7380"/>
                  </a:lnTo>
                  <a:lnTo>
                    <a:pt x="142814" y="7160"/>
                  </a:lnTo>
                  <a:lnTo>
                    <a:pt x="142431" y="6025"/>
                  </a:lnTo>
                  <a:lnTo>
                    <a:pt x="142645" y="4593"/>
                  </a:lnTo>
                  <a:lnTo>
                    <a:pt x="143864" y="4124"/>
                  </a:lnTo>
                  <a:lnTo>
                    <a:pt x="144344" y="3510"/>
                  </a:lnTo>
                  <a:lnTo>
                    <a:pt x="144396" y="3253"/>
                  </a:lnTo>
                  <a:lnTo>
                    <a:pt x="144606" y="2989"/>
                  </a:lnTo>
                  <a:lnTo>
                    <a:pt x="145634" y="2390"/>
                  </a:lnTo>
                  <a:lnTo>
                    <a:pt x="145765" y="2130"/>
                  </a:lnTo>
                  <a:lnTo>
                    <a:pt x="145749" y="1724"/>
                  </a:lnTo>
                  <a:lnTo>
                    <a:pt x="145933" y="1497"/>
                  </a:lnTo>
                  <a:lnTo>
                    <a:pt x="146766" y="854"/>
                  </a:lnTo>
                  <a:lnTo>
                    <a:pt x="146954" y="586"/>
                  </a:lnTo>
                  <a:lnTo>
                    <a:pt x="146935" y="374"/>
                  </a:lnTo>
                  <a:lnTo>
                    <a:pt x="147519" y="0"/>
                  </a:lnTo>
                  <a:lnTo>
                    <a:pt x="147926" y="197"/>
                  </a:lnTo>
                  <a:lnTo>
                    <a:pt x="148175" y="106"/>
                  </a:lnTo>
                  <a:lnTo>
                    <a:pt x="149210" y="1473"/>
                  </a:lnTo>
                  <a:lnTo>
                    <a:pt x="149330" y="182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1" name="pg822">
              <a:extLst>
                <a:ext uri="{FF2B5EF4-FFF2-40B4-BE49-F238E27FC236}">
                  <a16:creationId xmlns:a16="http://schemas.microsoft.com/office/drawing/2014/main" id="{737E6373-C4F2-8644-8A61-A9F4EFB93FD5}"/>
                </a:ext>
              </a:extLst>
            </p:cNvPr>
            <p:cNvSpPr/>
            <p:nvPr/>
          </p:nvSpPr>
          <p:spPr>
            <a:xfrm>
              <a:off x="5297200" y="3322621"/>
              <a:ext cx="111970" cy="165417"/>
            </a:xfrm>
            <a:custGeom>
              <a:avLst/>
              <a:gdLst/>
              <a:ahLst/>
              <a:cxnLst/>
              <a:rect l="0" t="0" r="0" b="0"/>
              <a:pathLst>
                <a:path w="111970" h="165417">
                  <a:moveTo>
                    <a:pt x="47647" y="2899"/>
                  </a:moveTo>
                  <a:lnTo>
                    <a:pt x="48349" y="1960"/>
                  </a:lnTo>
                  <a:lnTo>
                    <a:pt x="48872" y="1409"/>
                  </a:lnTo>
                  <a:lnTo>
                    <a:pt x="50413" y="258"/>
                  </a:lnTo>
                  <a:lnTo>
                    <a:pt x="51224" y="0"/>
                  </a:lnTo>
                  <a:lnTo>
                    <a:pt x="51501" y="61"/>
                  </a:lnTo>
                  <a:lnTo>
                    <a:pt x="52017" y="405"/>
                  </a:lnTo>
                  <a:lnTo>
                    <a:pt x="52329" y="613"/>
                  </a:lnTo>
                  <a:lnTo>
                    <a:pt x="55256" y="2905"/>
                  </a:lnTo>
                  <a:lnTo>
                    <a:pt x="56516" y="3674"/>
                  </a:lnTo>
                  <a:lnTo>
                    <a:pt x="57109" y="3912"/>
                  </a:lnTo>
                  <a:lnTo>
                    <a:pt x="57276" y="4215"/>
                  </a:lnTo>
                  <a:lnTo>
                    <a:pt x="57303" y="4723"/>
                  </a:lnTo>
                  <a:lnTo>
                    <a:pt x="57306" y="5131"/>
                  </a:lnTo>
                  <a:lnTo>
                    <a:pt x="57044" y="5563"/>
                  </a:lnTo>
                  <a:lnTo>
                    <a:pt x="56976" y="6009"/>
                  </a:lnTo>
                  <a:lnTo>
                    <a:pt x="57529" y="7493"/>
                  </a:lnTo>
                  <a:lnTo>
                    <a:pt x="57836" y="7891"/>
                  </a:lnTo>
                  <a:lnTo>
                    <a:pt x="58787" y="8757"/>
                  </a:lnTo>
                  <a:lnTo>
                    <a:pt x="59349" y="8211"/>
                  </a:lnTo>
                  <a:lnTo>
                    <a:pt x="59634" y="8405"/>
                  </a:lnTo>
                  <a:lnTo>
                    <a:pt x="60349" y="8694"/>
                  </a:lnTo>
                  <a:lnTo>
                    <a:pt x="61525" y="8749"/>
                  </a:lnTo>
                  <a:lnTo>
                    <a:pt x="61944" y="8932"/>
                  </a:lnTo>
                  <a:lnTo>
                    <a:pt x="62543" y="9427"/>
                  </a:lnTo>
                  <a:lnTo>
                    <a:pt x="62965" y="9631"/>
                  </a:lnTo>
                  <a:lnTo>
                    <a:pt x="63501" y="9529"/>
                  </a:lnTo>
                  <a:lnTo>
                    <a:pt x="64137" y="9534"/>
                  </a:lnTo>
                  <a:lnTo>
                    <a:pt x="64530" y="9536"/>
                  </a:lnTo>
                  <a:lnTo>
                    <a:pt x="64808" y="9538"/>
                  </a:lnTo>
                  <a:lnTo>
                    <a:pt x="65252" y="10097"/>
                  </a:lnTo>
                  <a:lnTo>
                    <a:pt x="65731" y="10908"/>
                  </a:lnTo>
                  <a:lnTo>
                    <a:pt x="66160" y="11466"/>
                  </a:lnTo>
                  <a:lnTo>
                    <a:pt x="66311" y="11614"/>
                  </a:lnTo>
                  <a:lnTo>
                    <a:pt x="67707" y="12988"/>
                  </a:lnTo>
                  <a:lnTo>
                    <a:pt x="69602" y="14437"/>
                  </a:lnTo>
                  <a:lnTo>
                    <a:pt x="70416" y="14840"/>
                  </a:lnTo>
                  <a:lnTo>
                    <a:pt x="72191" y="15905"/>
                  </a:lnTo>
                  <a:lnTo>
                    <a:pt x="72870" y="16348"/>
                  </a:lnTo>
                  <a:lnTo>
                    <a:pt x="73028" y="16477"/>
                  </a:lnTo>
                  <a:lnTo>
                    <a:pt x="73310" y="16705"/>
                  </a:lnTo>
                  <a:lnTo>
                    <a:pt x="73900" y="17185"/>
                  </a:lnTo>
                  <a:lnTo>
                    <a:pt x="74633" y="18668"/>
                  </a:lnTo>
                  <a:lnTo>
                    <a:pt x="74978" y="19091"/>
                  </a:lnTo>
                  <a:lnTo>
                    <a:pt x="75100" y="19401"/>
                  </a:lnTo>
                  <a:lnTo>
                    <a:pt x="75120" y="20257"/>
                  </a:lnTo>
                  <a:lnTo>
                    <a:pt x="74995" y="21119"/>
                  </a:lnTo>
                  <a:lnTo>
                    <a:pt x="74614" y="22294"/>
                  </a:lnTo>
                  <a:lnTo>
                    <a:pt x="74311" y="22996"/>
                  </a:lnTo>
                  <a:lnTo>
                    <a:pt x="74114" y="23762"/>
                  </a:lnTo>
                  <a:lnTo>
                    <a:pt x="74431" y="24964"/>
                  </a:lnTo>
                  <a:lnTo>
                    <a:pt x="74715" y="25296"/>
                  </a:lnTo>
                  <a:lnTo>
                    <a:pt x="74916" y="25417"/>
                  </a:lnTo>
                  <a:lnTo>
                    <a:pt x="75349" y="25677"/>
                  </a:lnTo>
                  <a:lnTo>
                    <a:pt x="75494" y="25722"/>
                  </a:lnTo>
                  <a:lnTo>
                    <a:pt x="76293" y="25971"/>
                  </a:lnTo>
                  <a:lnTo>
                    <a:pt x="76641" y="26012"/>
                  </a:lnTo>
                  <a:lnTo>
                    <a:pt x="77036" y="25938"/>
                  </a:lnTo>
                  <a:lnTo>
                    <a:pt x="78597" y="25991"/>
                  </a:lnTo>
                  <a:lnTo>
                    <a:pt x="79291" y="25608"/>
                  </a:lnTo>
                  <a:lnTo>
                    <a:pt x="79807" y="25448"/>
                  </a:lnTo>
                  <a:lnTo>
                    <a:pt x="80796" y="25440"/>
                  </a:lnTo>
                  <a:lnTo>
                    <a:pt x="80855" y="25600"/>
                  </a:lnTo>
                  <a:lnTo>
                    <a:pt x="80821" y="26235"/>
                  </a:lnTo>
                  <a:lnTo>
                    <a:pt x="80899" y="26549"/>
                  </a:lnTo>
                  <a:lnTo>
                    <a:pt x="81302" y="26926"/>
                  </a:lnTo>
                  <a:lnTo>
                    <a:pt x="81784" y="26983"/>
                  </a:lnTo>
                  <a:lnTo>
                    <a:pt x="82606" y="27502"/>
                  </a:lnTo>
                  <a:lnTo>
                    <a:pt x="83384" y="28138"/>
                  </a:lnTo>
                  <a:lnTo>
                    <a:pt x="84045" y="29599"/>
                  </a:lnTo>
                  <a:lnTo>
                    <a:pt x="84573" y="30590"/>
                  </a:lnTo>
                  <a:lnTo>
                    <a:pt x="85078" y="31281"/>
                  </a:lnTo>
                  <a:lnTo>
                    <a:pt x="86346" y="31963"/>
                  </a:lnTo>
                  <a:lnTo>
                    <a:pt x="87228" y="32268"/>
                  </a:lnTo>
                  <a:lnTo>
                    <a:pt x="88734" y="32682"/>
                  </a:lnTo>
                  <a:lnTo>
                    <a:pt x="90860" y="33266"/>
                  </a:lnTo>
                  <a:lnTo>
                    <a:pt x="91796" y="33384"/>
                  </a:lnTo>
                  <a:lnTo>
                    <a:pt x="92534" y="33691"/>
                  </a:lnTo>
                  <a:lnTo>
                    <a:pt x="93023" y="34011"/>
                  </a:lnTo>
                  <a:lnTo>
                    <a:pt x="93724" y="34644"/>
                  </a:lnTo>
                  <a:lnTo>
                    <a:pt x="94019" y="35077"/>
                  </a:lnTo>
                  <a:lnTo>
                    <a:pt x="94310" y="35792"/>
                  </a:lnTo>
                  <a:lnTo>
                    <a:pt x="94306" y="36531"/>
                  </a:lnTo>
                  <a:lnTo>
                    <a:pt x="94062" y="37248"/>
                  </a:lnTo>
                  <a:lnTo>
                    <a:pt x="93774" y="38647"/>
                  </a:lnTo>
                  <a:lnTo>
                    <a:pt x="93686" y="40580"/>
                  </a:lnTo>
                  <a:lnTo>
                    <a:pt x="93806" y="41440"/>
                  </a:lnTo>
                  <a:lnTo>
                    <a:pt x="93811" y="42294"/>
                  </a:lnTo>
                  <a:lnTo>
                    <a:pt x="93646" y="42581"/>
                  </a:lnTo>
                  <a:lnTo>
                    <a:pt x="93571" y="42999"/>
                  </a:lnTo>
                  <a:lnTo>
                    <a:pt x="93839" y="43776"/>
                  </a:lnTo>
                  <a:lnTo>
                    <a:pt x="94502" y="44539"/>
                  </a:lnTo>
                  <a:lnTo>
                    <a:pt x="95015" y="45629"/>
                  </a:lnTo>
                  <a:lnTo>
                    <a:pt x="95462" y="46113"/>
                  </a:lnTo>
                  <a:lnTo>
                    <a:pt x="95657" y="46324"/>
                  </a:lnTo>
                  <a:lnTo>
                    <a:pt x="96746" y="47503"/>
                  </a:lnTo>
                  <a:lnTo>
                    <a:pt x="97704" y="48540"/>
                  </a:lnTo>
                  <a:lnTo>
                    <a:pt x="98662" y="49888"/>
                  </a:lnTo>
                  <a:lnTo>
                    <a:pt x="98906" y="50427"/>
                  </a:lnTo>
                  <a:lnTo>
                    <a:pt x="98981" y="50843"/>
                  </a:lnTo>
                  <a:lnTo>
                    <a:pt x="98968" y="51294"/>
                  </a:lnTo>
                  <a:lnTo>
                    <a:pt x="98922" y="51459"/>
                  </a:lnTo>
                  <a:lnTo>
                    <a:pt x="98772" y="52000"/>
                  </a:lnTo>
                  <a:lnTo>
                    <a:pt x="98310" y="52473"/>
                  </a:lnTo>
                  <a:lnTo>
                    <a:pt x="97670" y="52818"/>
                  </a:lnTo>
                  <a:lnTo>
                    <a:pt x="97520" y="52836"/>
                  </a:lnTo>
                  <a:lnTo>
                    <a:pt x="96635" y="52938"/>
                  </a:lnTo>
                  <a:lnTo>
                    <a:pt x="94629" y="52282"/>
                  </a:lnTo>
                  <a:lnTo>
                    <a:pt x="94391" y="52237"/>
                  </a:lnTo>
                  <a:lnTo>
                    <a:pt x="94060" y="52174"/>
                  </a:lnTo>
                  <a:lnTo>
                    <a:pt x="93654" y="52272"/>
                  </a:lnTo>
                  <a:lnTo>
                    <a:pt x="93300" y="52510"/>
                  </a:lnTo>
                  <a:lnTo>
                    <a:pt x="93171" y="52769"/>
                  </a:lnTo>
                  <a:lnTo>
                    <a:pt x="93110" y="53124"/>
                  </a:lnTo>
                  <a:lnTo>
                    <a:pt x="93083" y="54077"/>
                  </a:lnTo>
                  <a:lnTo>
                    <a:pt x="93030" y="55953"/>
                  </a:lnTo>
                  <a:lnTo>
                    <a:pt x="93026" y="56091"/>
                  </a:lnTo>
                  <a:lnTo>
                    <a:pt x="93041" y="56245"/>
                  </a:lnTo>
                  <a:lnTo>
                    <a:pt x="93120" y="57074"/>
                  </a:lnTo>
                  <a:lnTo>
                    <a:pt x="93134" y="57218"/>
                  </a:lnTo>
                  <a:lnTo>
                    <a:pt x="93169" y="57397"/>
                  </a:lnTo>
                  <a:lnTo>
                    <a:pt x="93357" y="58366"/>
                  </a:lnTo>
                  <a:lnTo>
                    <a:pt x="93657" y="59906"/>
                  </a:lnTo>
                  <a:lnTo>
                    <a:pt x="93735" y="60186"/>
                  </a:lnTo>
                  <a:lnTo>
                    <a:pt x="94322" y="61208"/>
                  </a:lnTo>
                  <a:lnTo>
                    <a:pt x="94899" y="62014"/>
                  </a:lnTo>
                  <a:lnTo>
                    <a:pt x="95487" y="63063"/>
                  </a:lnTo>
                  <a:lnTo>
                    <a:pt x="95835" y="63863"/>
                  </a:lnTo>
                  <a:lnTo>
                    <a:pt x="96164" y="65165"/>
                  </a:lnTo>
                  <a:lnTo>
                    <a:pt x="96957" y="67053"/>
                  </a:lnTo>
                  <a:lnTo>
                    <a:pt x="99034" y="70624"/>
                  </a:lnTo>
                  <a:lnTo>
                    <a:pt x="99594" y="71423"/>
                  </a:lnTo>
                  <a:lnTo>
                    <a:pt x="102213" y="74092"/>
                  </a:lnTo>
                  <a:lnTo>
                    <a:pt x="103181" y="75383"/>
                  </a:lnTo>
                  <a:lnTo>
                    <a:pt x="103663" y="76185"/>
                  </a:lnTo>
                  <a:lnTo>
                    <a:pt x="104393" y="77869"/>
                  </a:lnTo>
                  <a:lnTo>
                    <a:pt x="105454" y="81021"/>
                  </a:lnTo>
                  <a:lnTo>
                    <a:pt x="105508" y="81225"/>
                  </a:lnTo>
                  <a:lnTo>
                    <a:pt x="105904" y="82702"/>
                  </a:lnTo>
                  <a:lnTo>
                    <a:pt x="106052" y="83525"/>
                  </a:lnTo>
                  <a:lnTo>
                    <a:pt x="106086" y="84242"/>
                  </a:lnTo>
                  <a:lnTo>
                    <a:pt x="106046" y="84608"/>
                  </a:lnTo>
                  <a:lnTo>
                    <a:pt x="105959" y="85403"/>
                  </a:lnTo>
                  <a:lnTo>
                    <a:pt x="105163" y="89367"/>
                  </a:lnTo>
                  <a:lnTo>
                    <a:pt x="104962" y="90051"/>
                  </a:lnTo>
                  <a:lnTo>
                    <a:pt x="104887" y="90199"/>
                  </a:lnTo>
                  <a:lnTo>
                    <a:pt x="104766" y="90440"/>
                  </a:lnTo>
                  <a:lnTo>
                    <a:pt x="104561" y="90848"/>
                  </a:lnTo>
                  <a:lnTo>
                    <a:pt x="104431" y="90981"/>
                  </a:lnTo>
                  <a:lnTo>
                    <a:pt x="104146" y="91273"/>
                  </a:lnTo>
                  <a:lnTo>
                    <a:pt x="102655" y="91918"/>
                  </a:lnTo>
                  <a:lnTo>
                    <a:pt x="102389" y="91974"/>
                  </a:lnTo>
                  <a:lnTo>
                    <a:pt x="101727" y="92112"/>
                  </a:lnTo>
                  <a:lnTo>
                    <a:pt x="99158" y="92294"/>
                  </a:lnTo>
                  <a:lnTo>
                    <a:pt x="98081" y="92647"/>
                  </a:lnTo>
                  <a:lnTo>
                    <a:pt x="97909" y="92704"/>
                  </a:lnTo>
                  <a:lnTo>
                    <a:pt x="97743" y="92803"/>
                  </a:lnTo>
                  <a:lnTo>
                    <a:pt x="97288" y="93074"/>
                  </a:lnTo>
                  <a:lnTo>
                    <a:pt x="97005" y="93401"/>
                  </a:lnTo>
                  <a:lnTo>
                    <a:pt x="96492" y="94469"/>
                  </a:lnTo>
                  <a:lnTo>
                    <a:pt x="95983" y="95006"/>
                  </a:lnTo>
                  <a:lnTo>
                    <a:pt x="94807" y="95954"/>
                  </a:lnTo>
                  <a:lnTo>
                    <a:pt x="94609" y="96182"/>
                  </a:lnTo>
                  <a:lnTo>
                    <a:pt x="94522" y="96357"/>
                  </a:lnTo>
                  <a:lnTo>
                    <a:pt x="94419" y="96565"/>
                  </a:lnTo>
                  <a:lnTo>
                    <a:pt x="94332" y="96741"/>
                  </a:lnTo>
                  <a:lnTo>
                    <a:pt x="94297" y="96881"/>
                  </a:lnTo>
                  <a:lnTo>
                    <a:pt x="94121" y="97588"/>
                  </a:lnTo>
                  <a:lnTo>
                    <a:pt x="94047" y="97888"/>
                  </a:lnTo>
                  <a:lnTo>
                    <a:pt x="94018" y="98172"/>
                  </a:lnTo>
                  <a:lnTo>
                    <a:pt x="93974" y="98612"/>
                  </a:lnTo>
                  <a:lnTo>
                    <a:pt x="93827" y="99256"/>
                  </a:lnTo>
                  <a:lnTo>
                    <a:pt x="93537" y="99974"/>
                  </a:lnTo>
                  <a:lnTo>
                    <a:pt x="93484" y="100234"/>
                  </a:lnTo>
                  <a:lnTo>
                    <a:pt x="93486" y="100445"/>
                  </a:lnTo>
                  <a:lnTo>
                    <a:pt x="93489" y="100707"/>
                  </a:lnTo>
                  <a:lnTo>
                    <a:pt x="93539" y="101028"/>
                  </a:lnTo>
                  <a:lnTo>
                    <a:pt x="93597" y="101229"/>
                  </a:lnTo>
                  <a:lnTo>
                    <a:pt x="93660" y="101443"/>
                  </a:lnTo>
                  <a:lnTo>
                    <a:pt x="93752" y="101618"/>
                  </a:lnTo>
                  <a:lnTo>
                    <a:pt x="94065" y="102216"/>
                  </a:lnTo>
                  <a:lnTo>
                    <a:pt x="94988" y="103620"/>
                  </a:lnTo>
                  <a:lnTo>
                    <a:pt x="95567" y="104400"/>
                  </a:lnTo>
                  <a:lnTo>
                    <a:pt x="96333" y="105256"/>
                  </a:lnTo>
                  <a:lnTo>
                    <a:pt x="97171" y="106421"/>
                  </a:lnTo>
                  <a:lnTo>
                    <a:pt x="98557" y="106138"/>
                  </a:lnTo>
                  <a:lnTo>
                    <a:pt x="99681" y="106089"/>
                  </a:lnTo>
                  <a:lnTo>
                    <a:pt x="100699" y="106388"/>
                  </a:lnTo>
                  <a:lnTo>
                    <a:pt x="100954" y="106541"/>
                  </a:lnTo>
                  <a:lnTo>
                    <a:pt x="101196" y="106853"/>
                  </a:lnTo>
                  <a:lnTo>
                    <a:pt x="101271" y="107112"/>
                  </a:lnTo>
                  <a:lnTo>
                    <a:pt x="101325" y="107840"/>
                  </a:lnTo>
                  <a:lnTo>
                    <a:pt x="101264" y="108202"/>
                  </a:lnTo>
                  <a:lnTo>
                    <a:pt x="100073" y="111215"/>
                  </a:lnTo>
                  <a:lnTo>
                    <a:pt x="100056" y="111807"/>
                  </a:lnTo>
                  <a:lnTo>
                    <a:pt x="100697" y="114223"/>
                  </a:lnTo>
                  <a:lnTo>
                    <a:pt x="100803" y="114846"/>
                  </a:lnTo>
                  <a:lnTo>
                    <a:pt x="101548" y="116700"/>
                  </a:lnTo>
                  <a:lnTo>
                    <a:pt x="103857" y="121065"/>
                  </a:lnTo>
                  <a:lnTo>
                    <a:pt x="104255" y="122561"/>
                  </a:lnTo>
                  <a:lnTo>
                    <a:pt x="105500" y="124815"/>
                  </a:lnTo>
                  <a:lnTo>
                    <a:pt x="106939" y="126959"/>
                  </a:lnTo>
                  <a:lnTo>
                    <a:pt x="107294" y="127373"/>
                  </a:lnTo>
                  <a:lnTo>
                    <a:pt x="107848" y="127893"/>
                  </a:lnTo>
                  <a:lnTo>
                    <a:pt x="109663" y="129213"/>
                  </a:lnTo>
                  <a:lnTo>
                    <a:pt x="110025" y="129526"/>
                  </a:lnTo>
                  <a:lnTo>
                    <a:pt x="110360" y="129817"/>
                  </a:lnTo>
                  <a:lnTo>
                    <a:pt x="110861" y="130502"/>
                  </a:lnTo>
                  <a:lnTo>
                    <a:pt x="111569" y="131914"/>
                  </a:lnTo>
                  <a:lnTo>
                    <a:pt x="111970" y="133322"/>
                  </a:lnTo>
                  <a:lnTo>
                    <a:pt x="111957" y="134205"/>
                  </a:lnTo>
                  <a:lnTo>
                    <a:pt x="111607" y="135588"/>
                  </a:lnTo>
                  <a:lnTo>
                    <a:pt x="110977" y="135694"/>
                  </a:lnTo>
                  <a:lnTo>
                    <a:pt x="111413" y="134303"/>
                  </a:lnTo>
                  <a:lnTo>
                    <a:pt x="111161" y="133853"/>
                  </a:lnTo>
                  <a:lnTo>
                    <a:pt x="110663" y="132274"/>
                  </a:lnTo>
                  <a:lnTo>
                    <a:pt x="110486" y="131582"/>
                  </a:lnTo>
                  <a:lnTo>
                    <a:pt x="110586" y="131236"/>
                  </a:lnTo>
                  <a:lnTo>
                    <a:pt x="110567" y="131094"/>
                  </a:lnTo>
                  <a:lnTo>
                    <a:pt x="110201" y="130148"/>
                  </a:lnTo>
                  <a:lnTo>
                    <a:pt x="109306" y="129396"/>
                  </a:lnTo>
                  <a:lnTo>
                    <a:pt x="107683" y="128313"/>
                  </a:lnTo>
                  <a:lnTo>
                    <a:pt x="107024" y="127646"/>
                  </a:lnTo>
                  <a:lnTo>
                    <a:pt x="106706" y="127233"/>
                  </a:lnTo>
                  <a:lnTo>
                    <a:pt x="106230" y="126420"/>
                  </a:lnTo>
                  <a:lnTo>
                    <a:pt x="105046" y="124927"/>
                  </a:lnTo>
                  <a:lnTo>
                    <a:pt x="103639" y="122787"/>
                  </a:lnTo>
                  <a:lnTo>
                    <a:pt x="103469" y="122463"/>
                  </a:lnTo>
                  <a:lnTo>
                    <a:pt x="103388" y="122102"/>
                  </a:lnTo>
                  <a:lnTo>
                    <a:pt x="102744" y="122143"/>
                  </a:lnTo>
                  <a:lnTo>
                    <a:pt x="102790" y="122355"/>
                  </a:lnTo>
                  <a:lnTo>
                    <a:pt x="102351" y="122361"/>
                  </a:lnTo>
                  <a:lnTo>
                    <a:pt x="101888" y="122219"/>
                  </a:lnTo>
                  <a:lnTo>
                    <a:pt x="100912" y="123115"/>
                  </a:lnTo>
                  <a:lnTo>
                    <a:pt x="100545" y="123245"/>
                  </a:lnTo>
                  <a:lnTo>
                    <a:pt x="100557" y="126052"/>
                  </a:lnTo>
                  <a:lnTo>
                    <a:pt x="101131" y="126051"/>
                  </a:lnTo>
                  <a:lnTo>
                    <a:pt x="101064" y="126777"/>
                  </a:lnTo>
                  <a:lnTo>
                    <a:pt x="103469" y="127031"/>
                  </a:lnTo>
                  <a:lnTo>
                    <a:pt x="103080" y="127866"/>
                  </a:lnTo>
                  <a:lnTo>
                    <a:pt x="102788" y="128238"/>
                  </a:lnTo>
                  <a:lnTo>
                    <a:pt x="102293" y="129500"/>
                  </a:lnTo>
                  <a:lnTo>
                    <a:pt x="102371" y="131331"/>
                  </a:lnTo>
                  <a:lnTo>
                    <a:pt x="102622" y="132083"/>
                  </a:lnTo>
                  <a:lnTo>
                    <a:pt x="102963" y="132396"/>
                  </a:lnTo>
                  <a:lnTo>
                    <a:pt x="102955" y="133661"/>
                  </a:lnTo>
                  <a:lnTo>
                    <a:pt x="102375" y="133687"/>
                  </a:lnTo>
                  <a:lnTo>
                    <a:pt x="102356" y="133833"/>
                  </a:lnTo>
                  <a:lnTo>
                    <a:pt x="102443" y="140816"/>
                  </a:lnTo>
                  <a:lnTo>
                    <a:pt x="98448" y="140865"/>
                  </a:lnTo>
                  <a:lnTo>
                    <a:pt x="98463" y="141725"/>
                  </a:lnTo>
                  <a:lnTo>
                    <a:pt x="97886" y="141774"/>
                  </a:lnTo>
                  <a:lnTo>
                    <a:pt x="97913" y="143590"/>
                  </a:lnTo>
                  <a:lnTo>
                    <a:pt x="97677" y="143523"/>
                  </a:lnTo>
                  <a:lnTo>
                    <a:pt x="96472" y="143561"/>
                  </a:lnTo>
                  <a:lnTo>
                    <a:pt x="96339" y="143710"/>
                  </a:lnTo>
                  <a:lnTo>
                    <a:pt x="96269" y="144242"/>
                  </a:lnTo>
                  <a:lnTo>
                    <a:pt x="96227" y="145916"/>
                  </a:lnTo>
                  <a:lnTo>
                    <a:pt x="94945" y="145920"/>
                  </a:lnTo>
                  <a:lnTo>
                    <a:pt x="94930" y="144223"/>
                  </a:lnTo>
                  <a:lnTo>
                    <a:pt x="94633" y="143543"/>
                  </a:lnTo>
                  <a:lnTo>
                    <a:pt x="93552" y="143537"/>
                  </a:lnTo>
                  <a:lnTo>
                    <a:pt x="93168" y="144546"/>
                  </a:lnTo>
                  <a:lnTo>
                    <a:pt x="92986" y="145588"/>
                  </a:lnTo>
                  <a:lnTo>
                    <a:pt x="92801" y="145927"/>
                  </a:lnTo>
                  <a:lnTo>
                    <a:pt x="92120" y="146282"/>
                  </a:lnTo>
                  <a:lnTo>
                    <a:pt x="91183" y="145926"/>
                  </a:lnTo>
                  <a:lnTo>
                    <a:pt x="89026" y="145903"/>
                  </a:lnTo>
                  <a:lnTo>
                    <a:pt x="89007" y="144615"/>
                  </a:lnTo>
                  <a:lnTo>
                    <a:pt x="88388" y="144623"/>
                  </a:lnTo>
                  <a:lnTo>
                    <a:pt x="88408" y="145903"/>
                  </a:lnTo>
                  <a:lnTo>
                    <a:pt x="86063" y="145918"/>
                  </a:lnTo>
                  <a:lnTo>
                    <a:pt x="86081" y="147545"/>
                  </a:lnTo>
                  <a:lnTo>
                    <a:pt x="85099" y="147035"/>
                  </a:lnTo>
                  <a:lnTo>
                    <a:pt x="84523" y="146927"/>
                  </a:lnTo>
                  <a:lnTo>
                    <a:pt x="84031" y="147292"/>
                  </a:lnTo>
                  <a:lnTo>
                    <a:pt x="83841" y="148764"/>
                  </a:lnTo>
                  <a:lnTo>
                    <a:pt x="83205" y="149074"/>
                  </a:lnTo>
                  <a:lnTo>
                    <a:pt x="83013" y="149015"/>
                  </a:lnTo>
                  <a:lnTo>
                    <a:pt x="80428" y="149355"/>
                  </a:lnTo>
                  <a:lnTo>
                    <a:pt x="80209" y="148384"/>
                  </a:lnTo>
                  <a:lnTo>
                    <a:pt x="78772" y="148398"/>
                  </a:lnTo>
                  <a:lnTo>
                    <a:pt x="76381" y="148625"/>
                  </a:lnTo>
                  <a:lnTo>
                    <a:pt x="76371" y="148207"/>
                  </a:lnTo>
                  <a:lnTo>
                    <a:pt x="76032" y="147466"/>
                  </a:lnTo>
                  <a:lnTo>
                    <a:pt x="74969" y="146592"/>
                  </a:lnTo>
                  <a:lnTo>
                    <a:pt x="74795" y="146245"/>
                  </a:lnTo>
                  <a:lnTo>
                    <a:pt x="74766" y="145911"/>
                  </a:lnTo>
                  <a:lnTo>
                    <a:pt x="74851" y="145657"/>
                  </a:lnTo>
                  <a:lnTo>
                    <a:pt x="75493" y="144546"/>
                  </a:lnTo>
                  <a:lnTo>
                    <a:pt x="74596" y="144574"/>
                  </a:lnTo>
                  <a:lnTo>
                    <a:pt x="74639" y="148691"/>
                  </a:lnTo>
                  <a:lnTo>
                    <a:pt x="73261" y="148739"/>
                  </a:lnTo>
                  <a:lnTo>
                    <a:pt x="72135" y="148956"/>
                  </a:lnTo>
                  <a:lnTo>
                    <a:pt x="71666" y="149207"/>
                  </a:lnTo>
                  <a:lnTo>
                    <a:pt x="71670" y="149785"/>
                  </a:lnTo>
                  <a:lnTo>
                    <a:pt x="71807" y="149989"/>
                  </a:lnTo>
                  <a:lnTo>
                    <a:pt x="70089" y="150027"/>
                  </a:lnTo>
                  <a:lnTo>
                    <a:pt x="70230" y="150604"/>
                  </a:lnTo>
                  <a:lnTo>
                    <a:pt x="70525" y="151389"/>
                  </a:lnTo>
                  <a:lnTo>
                    <a:pt x="70692" y="152621"/>
                  </a:lnTo>
                  <a:lnTo>
                    <a:pt x="70518" y="154117"/>
                  </a:lnTo>
                  <a:lnTo>
                    <a:pt x="70430" y="154448"/>
                  </a:lnTo>
                  <a:lnTo>
                    <a:pt x="70274" y="154812"/>
                  </a:lnTo>
                  <a:lnTo>
                    <a:pt x="69869" y="154954"/>
                  </a:lnTo>
                  <a:lnTo>
                    <a:pt x="69947" y="156186"/>
                  </a:lnTo>
                  <a:lnTo>
                    <a:pt x="69456" y="155807"/>
                  </a:lnTo>
                  <a:lnTo>
                    <a:pt x="68876" y="155907"/>
                  </a:lnTo>
                  <a:lnTo>
                    <a:pt x="67946" y="155022"/>
                  </a:lnTo>
                  <a:lnTo>
                    <a:pt x="67997" y="154147"/>
                  </a:lnTo>
                  <a:lnTo>
                    <a:pt x="67942" y="153712"/>
                  </a:lnTo>
                  <a:lnTo>
                    <a:pt x="67816" y="153525"/>
                  </a:lnTo>
                  <a:lnTo>
                    <a:pt x="66657" y="153541"/>
                  </a:lnTo>
                  <a:lnTo>
                    <a:pt x="66894" y="165417"/>
                  </a:lnTo>
                  <a:lnTo>
                    <a:pt x="65726" y="165377"/>
                  </a:lnTo>
                  <a:lnTo>
                    <a:pt x="64316" y="165337"/>
                  </a:lnTo>
                  <a:lnTo>
                    <a:pt x="57396" y="157529"/>
                  </a:lnTo>
                  <a:lnTo>
                    <a:pt x="56257" y="157682"/>
                  </a:lnTo>
                  <a:lnTo>
                    <a:pt x="55205" y="157679"/>
                  </a:lnTo>
                  <a:lnTo>
                    <a:pt x="55109" y="157518"/>
                  </a:lnTo>
                  <a:lnTo>
                    <a:pt x="55169" y="154965"/>
                  </a:lnTo>
                  <a:lnTo>
                    <a:pt x="55050" y="154802"/>
                  </a:lnTo>
                  <a:lnTo>
                    <a:pt x="51528" y="154911"/>
                  </a:lnTo>
                  <a:lnTo>
                    <a:pt x="51111" y="153374"/>
                  </a:lnTo>
                  <a:lnTo>
                    <a:pt x="49423" y="153351"/>
                  </a:lnTo>
                  <a:lnTo>
                    <a:pt x="48400" y="153386"/>
                  </a:lnTo>
                  <a:lnTo>
                    <a:pt x="46362" y="153471"/>
                  </a:lnTo>
                  <a:lnTo>
                    <a:pt x="46539" y="153036"/>
                  </a:lnTo>
                  <a:lnTo>
                    <a:pt x="46746" y="152802"/>
                  </a:lnTo>
                  <a:lnTo>
                    <a:pt x="47097" y="151801"/>
                  </a:lnTo>
                  <a:lnTo>
                    <a:pt x="46551" y="151198"/>
                  </a:lnTo>
                  <a:lnTo>
                    <a:pt x="46367" y="150781"/>
                  </a:lnTo>
                  <a:lnTo>
                    <a:pt x="46367" y="150386"/>
                  </a:lnTo>
                  <a:lnTo>
                    <a:pt x="46526" y="150014"/>
                  </a:lnTo>
                  <a:lnTo>
                    <a:pt x="46626" y="148805"/>
                  </a:lnTo>
                  <a:lnTo>
                    <a:pt x="44872" y="148834"/>
                  </a:lnTo>
                  <a:lnTo>
                    <a:pt x="44989" y="144727"/>
                  </a:lnTo>
                  <a:lnTo>
                    <a:pt x="44476" y="144708"/>
                  </a:lnTo>
                  <a:lnTo>
                    <a:pt x="44439" y="143893"/>
                  </a:lnTo>
                  <a:lnTo>
                    <a:pt x="43737" y="143710"/>
                  </a:lnTo>
                  <a:lnTo>
                    <a:pt x="40594" y="143371"/>
                  </a:lnTo>
                  <a:lnTo>
                    <a:pt x="40538" y="145232"/>
                  </a:lnTo>
                  <a:lnTo>
                    <a:pt x="38763" y="145174"/>
                  </a:lnTo>
                  <a:lnTo>
                    <a:pt x="38725" y="146352"/>
                  </a:lnTo>
                  <a:lnTo>
                    <a:pt x="28951" y="146066"/>
                  </a:lnTo>
                  <a:lnTo>
                    <a:pt x="28686" y="142870"/>
                  </a:lnTo>
                  <a:lnTo>
                    <a:pt x="28894" y="141500"/>
                  </a:lnTo>
                  <a:lnTo>
                    <a:pt x="29167" y="140749"/>
                  </a:lnTo>
                  <a:lnTo>
                    <a:pt x="26969" y="140707"/>
                  </a:lnTo>
                  <a:lnTo>
                    <a:pt x="26931" y="133637"/>
                  </a:lnTo>
                  <a:lnTo>
                    <a:pt x="21781" y="133565"/>
                  </a:lnTo>
                  <a:lnTo>
                    <a:pt x="21567" y="139943"/>
                  </a:lnTo>
                  <a:lnTo>
                    <a:pt x="21515" y="139538"/>
                  </a:lnTo>
                  <a:lnTo>
                    <a:pt x="21016" y="139623"/>
                  </a:lnTo>
                  <a:lnTo>
                    <a:pt x="21173" y="140112"/>
                  </a:lnTo>
                  <a:lnTo>
                    <a:pt x="21193" y="140656"/>
                  </a:lnTo>
                  <a:lnTo>
                    <a:pt x="16724" y="140597"/>
                  </a:lnTo>
                  <a:lnTo>
                    <a:pt x="14380" y="140545"/>
                  </a:lnTo>
                  <a:lnTo>
                    <a:pt x="11898" y="140549"/>
                  </a:lnTo>
                  <a:lnTo>
                    <a:pt x="11832" y="146091"/>
                  </a:lnTo>
                  <a:lnTo>
                    <a:pt x="9518" y="146058"/>
                  </a:lnTo>
                  <a:lnTo>
                    <a:pt x="9550" y="141321"/>
                  </a:lnTo>
                  <a:lnTo>
                    <a:pt x="8541" y="141604"/>
                  </a:lnTo>
                  <a:lnTo>
                    <a:pt x="8423" y="141935"/>
                  </a:lnTo>
                  <a:lnTo>
                    <a:pt x="8053" y="142467"/>
                  </a:lnTo>
                  <a:lnTo>
                    <a:pt x="7713" y="142601"/>
                  </a:lnTo>
                  <a:lnTo>
                    <a:pt x="7577" y="142534"/>
                  </a:lnTo>
                  <a:lnTo>
                    <a:pt x="7248" y="142069"/>
                  </a:lnTo>
                  <a:lnTo>
                    <a:pt x="7566" y="140323"/>
                  </a:lnTo>
                  <a:lnTo>
                    <a:pt x="7725" y="140074"/>
                  </a:lnTo>
                  <a:lnTo>
                    <a:pt x="7621" y="139047"/>
                  </a:lnTo>
                  <a:lnTo>
                    <a:pt x="5138" y="140085"/>
                  </a:lnTo>
                  <a:lnTo>
                    <a:pt x="4905" y="139917"/>
                  </a:lnTo>
                  <a:lnTo>
                    <a:pt x="4724" y="140033"/>
                  </a:lnTo>
                  <a:lnTo>
                    <a:pt x="4765" y="141242"/>
                  </a:lnTo>
                  <a:lnTo>
                    <a:pt x="4510" y="141655"/>
                  </a:lnTo>
                  <a:lnTo>
                    <a:pt x="4336" y="141786"/>
                  </a:lnTo>
                  <a:lnTo>
                    <a:pt x="3409" y="141820"/>
                  </a:lnTo>
                  <a:lnTo>
                    <a:pt x="3069" y="142374"/>
                  </a:lnTo>
                  <a:lnTo>
                    <a:pt x="2286" y="142761"/>
                  </a:lnTo>
                  <a:lnTo>
                    <a:pt x="2282" y="143297"/>
                  </a:lnTo>
                  <a:lnTo>
                    <a:pt x="1429" y="143379"/>
                  </a:lnTo>
                  <a:lnTo>
                    <a:pt x="58" y="142461"/>
                  </a:lnTo>
                  <a:lnTo>
                    <a:pt x="10" y="141422"/>
                  </a:lnTo>
                  <a:lnTo>
                    <a:pt x="0" y="140436"/>
                  </a:lnTo>
                  <a:lnTo>
                    <a:pt x="2350" y="140494"/>
                  </a:lnTo>
                  <a:lnTo>
                    <a:pt x="2283" y="133777"/>
                  </a:lnTo>
                  <a:lnTo>
                    <a:pt x="2224" y="133237"/>
                  </a:lnTo>
                  <a:lnTo>
                    <a:pt x="2312" y="128361"/>
                  </a:lnTo>
                  <a:lnTo>
                    <a:pt x="2429" y="126959"/>
                  </a:lnTo>
                  <a:lnTo>
                    <a:pt x="2486" y="124318"/>
                  </a:lnTo>
                  <a:lnTo>
                    <a:pt x="2497" y="123835"/>
                  </a:lnTo>
                  <a:lnTo>
                    <a:pt x="2620" y="116478"/>
                  </a:lnTo>
                  <a:lnTo>
                    <a:pt x="2640" y="114643"/>
                  </a:lnTo>
                  <a:lnTo>
                    <a:pt x="2682" y="111237"/>
                  </a:lnTo>
                  <a:lnTo>
                    <a:pt x="2714" y="108864"/>
                  </a:lnTo>
                  <a:lnTo>
                    <a:pt x="2733" y="107418"/>
                  </a:lnTo>
                  <a:lnTo>
                    <a:pt x="2802" y="105428"/>
                  </a:lnTo>
                  <a:lnTo>
                    <a:pt x="2831" y="100739"/>
                  </a:lnTo>
                  <a:lnTo>
                    <a:pt x="2947" y="96067"/>
                  </a:lnTo>
                  <a:lnTo>
                    <a:pt x="5067" y="96258"/>
                  </a:lnTo>
                  <a:lnTo>
                    <a:pt x="12263" y="96535"/>
                  </a:lnTo>
                  <a:lnTo>
                    <a:pt x="12270" y="83010"/>
                  </a:lnTo>
                  <a:lnTo>
                    <a:pt x="12513" y="82970"/>
                  </a:lnTo>
                  <a:lnTo>
                    <a:pt x="12665" y="83033"/>
                  </a:lnTo>
                  <a:lnTo>
                    <a:pt x="12951" y="83320"/>
                  </a:lnTo>
                  <a:lnTo>
                    <a:pt x="14113" y="83506"/>
                  </a:lnTo>
                  <a:lnTo>
                    <a:pt x="15821" y="85262"/>
                  </a:lnTo>
                  <a:lnTo>
                    <a:pt x="17176" y="85946"/>
                  </a:lnTo>
                  <a:lnTo>
                    <a:pt x="17773" y="85719"/>
                  </a:lnTo>
                  <a:lnTo>
                    <a:pt x="18085" y="85410"/>
                  </a:lnTo>
                  <a:lnTo>
                    <a:pt x="18186" y="85180"/>
                  </a:lnTo>
                  <a:lnTo>
                    <a:pt x="17762" y="84982"/>
                  </a:lnTo>
                  <a:lnTo>
                    <a:pt x="16911" y="83985"/>
                  </a:lnTo>
                  <a:lnTo>
                    <a:pt x="16714" y="83367"/>
                  </a:lnTo>
                  <a:lnTo>
                    <a:pt x="16781" y="82575"/>
                  </a:lnTo>
                  <a:lnTo>
                    <a:pt x="17104" y="82415"/>
                  </a:lnTo>
                  <a:lnTo>
                    <a:pt x="17274" y="82165"/>
                  </a:lnTo>
                  <a:lnTo>
                    <a:pt x="17282" y="82016"/>
                  </a:lnTo>
                  <a:lnTo>
                    <a:pt x="17047" y="81529"/>
                  </a:lnTo>
                  <a:lnTo>
                    <a:pt x="17232" y="79527"/>
                  </a:lnTo>
                  <a:lnTo>
                    <a:pt x="17414" y="78786"/>
                  </a:lnTo>
                  <a:lnTo>
                    <a:pt x="18736" y="78659"/>
                  </a:lnTo>
                  <a:lnTo>
                    <a:pt x="19096" y="78466"/>
                  </a:lnTo>
                  <a:lnTo>
                    <a:pt x="20470" y="78569"/>
                  </a:lnTo>
                  <a:lnTo>
                    <a:pt x="20712" y="78737"/>
                  </a:lnTo>
                  <a:lnTo>
                    <a:pt x="20868" y="78740"/>
                  </a:lnTo>
                  <a:lnTo>
                    <a:pt x="21402" y="78666"/>
                  </a:lnTo>
                  <a:lnTo>
                    <a:pt x="22416" y="78111"/>
                  </a:lnTo>
                  <a:lnTo>
                    <a:pt x="23356" y="75224"/>
                  </a:lnTo>
                  <a:lnTo>
                    <a:pt x="23794" y="73408"/>
                  </a:lnTo>
                  <a:lnTo>
                    <a:pt x="23787" y="73237"/>
                  </a:lnTo>
                  <a:lnTo>
                    <a:pt x="23631" y="73122"/>
                  </a:lnTo>
                  <a:lnTo>
                    <a:pt x="22197" y="72705"/>
                  </a:lnTo>
                  <a:lnTo>
                    <a:pt x="22171" y="71622"/>
                  </a:lnTo>
                  <a:lnTo>
                    <a:pt x="23601" y="71652"/>
                  </a:lnTo>
                  <a:lnTo>
                    <a:pt x="24891" y="71514"/>
                  </a:lnTo>
                  <a:lnTo>
                    <a:pt x="25051" y="71246"/>
                  </a:lnTo>
                  <a:lnTo>
                    <a:pt x="26021" y="70900"/>
                  </a:lnTo>
                  <a:lnTo>
                    <a:pt x="26534" y="70383"/>
                  </a:lnTo>
                  <a:lnTo>
                    <a:pt x="26939" y="70090"/>
                  </a:lnTo>
                  <a:lnTo>
                    <a:pt x="27035" y="70521"/>
                  </a:lnTo>
                  <a:lnTo>
                    <a:pt x="27020" y="71076"/>
                  </a:lnTo>
                  <a:lnTo>
                    <a:pt x="26860" y="71384"/>
                  </a:lnTo>
                  <a:lnTo>
                    <a:pt x="26760" y="71816"/>
                  </a:lnTo>
                  <a:lnTo>
                    <a:pt x="29699" y="71963"/>
                  </a:lnTo>
                  <a:lnTo>
                    <a:pt x="31429" y="71878"/>
                  </a:lnTo>
                  <a:lnTo>
                    <a:pt x="32351" y="72413"/>
                  </a:lnTo>
                  <a:lnTo>
                    <a:pt x="34859" y="72222"/>
                  </a:lnTo>
                  <a:lnTo>
                    <a:pt x="35450" y="72107"/>
                  </a:lnTo>
                  <a:lnTo>
                    <a:pt x="36197" y="72873"/>
                  </a:lnTo>
                  <a:lnTo>
                    <a:pt x="37156" y="73352"/>
                  </a:lnTo>
                  <a:lnTo>
                    <a:pt x="38902" y="73349"/>
                  </a:lnTo>
                  <a:lnTo>
                    <a:pt x="39437" y="72723"/>
                  </a:lnTo>
                  <a:lnTo>
                    <a:pt x="39678" y="72154"/>
                  </a:lnTo>
                  <a:lnTo>
                    <a:pt x="39682" y="71706"/>
                  </a:lnTo>
                  <a:lnTo>
                    <a:pt x="36893" y="68555"/>
                  </a:lnTo>
                  <a:lnTo>
                    <a:pt x="37091" y="68206"/>
                  </a:lnTo>
                  <a:lnTo>
                    <a:pt x="37020" y="67131"/>
                  </a:lnTo>
                  <a:lnTo>
                    <a:pt x="36533" y="66964"/>
                  </a:lnTo>
                  <a:lnTo>
                    <a:pt x="35266" y="65259"/>
                  </a:lnTo>
                  <a:lnTo>
                    <a:pt x="34295" y="64210"/>
                  </a:lnTo>
                  <a:lnTo>
                    <a:pt x="33076" y="63345"/>
                  </a:lnTo>
                  <a:lnTo>
                    <a:pt x="32689" y="60333"/>
                  </a:lnTo>
                  <a:lnTo>
                    <a:pt x="32400" y="60319"/>
                  </a:lnTo>
                  <a:lnTo>
                    <a:pt x="31902" y="60483"/>
                  </a:lnTo>
                  <a:lnTo>
                    <a:pt x="31909" y="59210"/>
                  </a:lnTo>
                  <a:lnTo>
                    <a:pt x="32492" y="58216"/>
                  </a:lnTo>
                  <a:lnTo>
                    <a:pt x="32860" y="57732"/>
                  </a:lnTo>
                  <a:lnTo>
                    <a:pt x="32942" y="57234"/>
                  </a:lnTo>
                  <a:lnTo>
                    <a:pt x="32707" y="57219"/>
                  </a:lnTo>
                  <a:lnTo>
                    <a:pt x="31315" y="55609"/>
                  </a:lnTo>
                  <a:lnTo>
                    <a:pt x="31128" y="54882"/>
                  </a:lnTo>
                  <a:lnTo>
                    <a:pt x="30904" y="53518"/>
                  </a:lnTo>
                  <a:lnTo>
                    <a:pt x="29395" y="55057"/>
                  </a:lnTo>
                  <a:lnTo>
                    <a:pt x="28710" y="55365"/>
                  </a:lnTo>
                  <a:lnTo>
                    <a:pt x="28245" y="55380"/>
                  </a:lnTo>
                  <a:lnTo>
                    <a:pt x="28022" y="55242"/>
                  </a:lnTo>
                  <a:lnTo>
                    <a:pt x="27200" y="54367"/>
                  </a:lnTo>
                  <a:lnTo>
                    <a:pt x="27204" y="53363"/>
                  </a:lnTo>
                  <a:lnTo>
                    <a:pt x="26516" y="53136"/>
                  </a:lnTo>
                  <a:lnTo>
                    <a:pt x="26524" y="51930"/>
                  </a:lnTo>
                  <a:lnTo>
                    <a:pt x="27440" y="50539"/>
                  </a:lnTo>
                  <a:lnTo>
                    <a:pt x="27466" y="50256"/>
                  </a:lnTo>
                  <a:lnTo>
                    <a:pt x="27410" y="50011"/>
                  </a:lnTo>
                  <a:lnTo>
                    <a:pt x="19247" y="49983"/>
                  </a:lnTo>
                  <a:lnTo>
                    <a:pt x="12126" y="50121"/>
                  </a:lnTo>
                  <a:lnTo>
                    <a:pt x="12056" y="47527"/>
                  </a:lnTo>
                  <a:lnTo>
                    <a:pt x="12124" y="42934"/>
                  </a:lnTo>
                  <a:lnTo>
                    <a:pt x="16816" y="38100"/>
                  </a:lnTo>
                  <a:lnTo>
                    <a:pt x="19224" y="34090"/>
                  </a:lnTo>
                  <a:lnTo>
                    <a:pt x="20124" y="32594"/>
                  </a:lnTo>
                  <a:lnTo>
                    <a:pt x="20885" y="32420"/>
                  </a:lnTo>
                  <a:lnTo>
                    <a:pt x="21560" y="32576"/>
                  </a:lnTo>
                  <a:lnTo>
                    <a:pt x="22902" y="32650"/>
                  </a:lnTo>
                  <a:lnTo>
                    <a:pt x="23137" y="32509"/>
                  </a:lnTo>
                  <a:lnTo>
                    <a:pt x="23241" y="32308"/>
                  </a:lnTo>
                  <a:lnTo>
                    <a:pt x="23427" y="32193"/>
                  </a:lnTo>
                  <a:lnTo>
                    <a:pt x="24678" y="32263"/>
                  </a:lnTo>
                  <a:lnTo>
                    <a:pt x="24777" y="31341"/>
                  </a:lnTo>
                  <a:lnTo>
                    <a:pt x="24463" y="30959"/>
                  </a:lnTo>
                  <a:lnTo>
                    <a:pt x="22968" y="27861"/>
                  </a:lnTo>
                  <a:lnTo>
                    <a:pt x="24558" y="25296"/>
                  </a:lnTo>
                  <a:lnTo>
                    <a:pt x="29959" y="15784"/>
                  </a:lnTo>
                  <a:lnTo>
                    <a:pt x="31031" y="16756"/>
                  </a:lnTo>
                  <a:lnTo>
                    <a:pt x="31240" y="16808"/>
                  </a:lnTo>
                  <a:lnTo>
                    <a:pt x="31737" y="16681"/>
                  </a:lnTo>
                  <a:lnTo>
                    <a:pt x="32308" y="16409"/>
                  </a:lnTo>
                  <a:lnTo>
                    <a:pt x="34864" y="15634"/>
                  </a:lnTo>
                  <a:lnTo>
                    <a:pt x="35066" y="16025"/>
                  </a:lnTo>
                  <a:lnTo>
                    <a:pt x="34902" y="16706"/>
                  </a:lnTo>
                  <a:lnTo>
                    <a:pt x="34745" y="16985"/>
                  </a:lnTo>
                  <a:lnTo>
                    <a:pt x="34600" y="17714"/>
                  </a:lnTo>
                  <a:lnTo>
                    <a:pt x="34694" y="19288"/>
                  </a:lnTo>
                  <a:lnTo>
                    <a:pt x="35385" y="19786"/>
                  </a:lnTo>
                  <a:lnTo>
                    <a:pt x="36362" y="19652"/>
                  </a:lnTo>
                  <a:lnTo>
                    <a:pt x="36937" y="19105"/>
                  </a:lnTo>
                  <a:lnTo>
                    <a:pt x="37332" y="18614"/>
                  </a:lnTo>
                  <a:lnTo>
                    <a:pt x="37955" y="18190"/>
                  </a:lnTo>
                  <a:lnTo>
                    <a:pt x="37750" y="17725"/>
                  </a:lnTo>
                  <a:lnTo>
                    <a:pt x="36798" y="16378"/>
                  </a:lnTo>
                  <a:lnTo>
                    <a:pt x="37197" y="16363"/>
                  </a:lnTo>
                  <a:lnTo>
                    <a:pt x="37967" y="16627"/>
                  </a:lnTo>
                  <a:lnTo>
                    <a:pt x="38239" y="15819"/>
                  </a:lnTo>
                  <a:lnTo>
                    <a:pt x="38194" y="14878"/>
                  </a:lnTo>
                  <a:lnTo>
                    <a:pt x="38014" y="14274"/>
                  </a:lnTo>
                  <a:lnTo>
                    <a:pt x="37833" y="13982"/>
                  </a:lnTo>
                  <a:lnTo>
                    <a:pt x="37932" y="11834"/>
                  </a:lnTo>
                  <a:lnTo>
                    <a:pt x="39403" y="12195"/>
                  </a:lnTo>
                  <a:lnTo>
                    <a:pt x="39534" y="12296"/>
                  </a:lnTo>
                  <a:lnTo>
                    <a:pt x="39859" y="14089"/>
                  </a:lnTo>
                  <a:lnTo>
                    <a:pt x="40650" y="15332"/>
                  </a:lnTo>
                  <a:lnTo>
                    <a:pt x="40665" y="15853"/>
                  </a:lnTo>
                  <a:lnTo>
                    <a:pt x="40747" y="16262"/>
                  </a:lnTo>
                  <a:lnTo>
                    <a:pt x="40983" y="16887"/>
                  </a:lnTo>
                  <a:lnTo>
                    <a:pt x="41143" y="17066"/>
                  </a:lnTo>
                  <a:lnTo>
                    <a:pt x="41878" y="17550"/>
                  </a:lnTo>
                  <a:lnTo>
                    <a:pt x="42516" y="17885"/>
                  </a:lnTo>
                  <a:lnTo>
                    <a:pt x="43028" y="17048"/>
                  </a:lnTo>
                  <a:lnTo>
                    <a:pt x="43021" y="15943"/>
                  </a:lnTo>
                  <a:lnTo>
                    <a:pt x="42849" y="15448"/>
                  </a:lnTo>
                  <a:lnTo>
                    <a:pt x="43269" y="14271"/>
                  </a:lnTo>
                  <a:lnTo>
                    <a:pt x="43485" y="13271"/>
                  </a:lnTo>
                  <a:lnTo>
                    <a:pt x="43436" y="11943"/>
                  </a:lnTo>
                  <a:lnTo>
                    <a:pt x="44004" y="11906"/>
                  </a:lnTo>
                  <a:lnTo>
                    <a:pt x="44131" y="12252"/>
                  </a:lnTo>
                  <a:lnTo>
                    <a:pt x="44534" y="12323"/>
                  </a:lnTo>
                  <a:lnTo>
                    <a:pt x="45483" y="11791"/>
                  </a:lnTo>
                  <a:lnTo>
                    <a:pt x="45732" y="11511"/>
                  </a:lnTo>
                  <a:lnTo>
                    <a:pt x="45946" y="10954"/>
                  </a:lnTo>
                  <a:lnTo>
                    <a:pt x="45984" y="10132"/>
                  </a:lnTo>
                  <a:lnTo>
                    <a:pt x="46470" y="9808"/>
                  </a:lnTo>
                  <a:lnTo>
                    <a:pt x="47732" y="1046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2" name="pg823">
              <a:extLst>
                <a:ext uri="{FF2B5EF4-FFF2-40B4-BE49-F238E27FC236}">
                  <a16:creationId xmlns:a16="http://schemas.microsoft.com/office/drawing/2014/main" id="{9614CEF7-722C-4C4C-932A-F286D696D5A1}"/>
                </a:ext>
              </a:extLst>
            </p:cNvPr>
            <p:cNvSpPr/>
            <p:nvPr/>
          </p:nvSpPr>
          <p:spPr>
            <a:xfrm>
              <a:off x="5407768" y="3454084"/>
              <a:ext cx="978" cy="2624"/>
            </a:xfrm>
            <a:custGeom>
              <a:avLst/>
              <a:gdLst/>
              <a:ahLst/>
              <a:cxnLst/>
              <a:rect l="0" t="0" r="0" b="0"/>
              <a:pathLst>
                <a:path w="978" h="2624">
                  <a:moveTo>
                    <a:pt x="901" y="2624"/>
                  </a:moveTo>
                  <a:lnTo>
                    <a:pt x="978" y="2483"/>
                  </a:lnTo>
                  <a:lnTo>
                    <a:pt x="927" y="1772"/>
                  </a:lnTo>
                  <a:lnTo>
                    <a:pt x="720" y="625"/>
                  </a:lnTo>
                  <a:lnTo>
                    <a:pt x="440" y="104"/>
                  </a:lnTo>
                  <a:lnTo>
                    <a:pt x="0" y="0"/>
                  </a:lnTo>
                  <a:lnTo>
                    <a:pt x="33" y="249"/>
                  </a:lnTo>
                  <a:lnTo>
                    <a:pt x="745" y="243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3" name="pg824">
              <a:extLst>
                <a:ext uri="{FF2B5EF4-FFF2-40B4-BE49-F238E27FC236}">
                  <a16:creationId xmlns:a16="http://schemas.microsoft.com/office/drawing/2014/main" id="{7D7C177D-FA86-7A40-8409-8476A8788F55}"/>
                </a:ext>
              </a:extLst>
            </p:cNvPr>
            <p:cNvSpPr/>
            <p:nvPr/>
          </p:nvSpPr>
          <p:spPr>
            <a:xfrm>
              <a:off x="5279402" y="3444724"/>
              <a:ext cx="165603" cy="188559"/>
            </a:xfrm>
            <a:custGeom>
              <a:avLst/>
              <a:gdLst/>
              <a:ahLst/>
              <a:cxnLst/>
              <a:rect l="0" t="0" r="0" b="0"/>
              <a:pathLst>
                <a:path w="165603" h="188559">
                  <a:moveTo>
                    <a:pt x="46750" y="23964"/>
                  </a:moveTo>
                  <a:lnTo>
                    <a:pt x="56523" y="24249"/>
                  </a:lnTo>
                  <a:lnTo>
                    <a:pt x="56562" y="23071"/>
                  </a:lnTo>
                  <a:lnTo>
                    <a:pt x="58337" y="23129"/>
                  </a:lnTo>
                  <a:lnTo>
                    <a:pt x="58392" y="21268"/>
                  </a:lnTo>
                  <a:lnTo>
                    <a:pt x="61536" y="21607"/>
                  </a:lnTo>
                  <a:lnTo>
                    <a:pt x="62238" y="21790"/>
                  </a:lnTo>
                  <a:lnTo>
                    <a:pt x="62275" y="22605"/>
                  </a:lnTo>
                  <a:lnTo>
                    <a:pt x="62821" y="22732"/>
                  </a:lnTo>
                  <a:lnTo>
                    <a:pt x="62671" y="26731"/>
                  </a:lnTo>
                  <a:lnTo>
                    <a:pt x="64425" y="26702"/>
                  </a:lnTo>
                  <a:lnTo>
                    <a:pt x="64325" y="27911"/>
                  </a:lnTo>
                  <a:lnTo>
                    <a:pt x="64166" y="28283"/>
                  </a:lnTo>
                  <a:lnTo>
                    <a:pt x="64166" y="28678"/>
                  </a:lnTo>
                  <a:lnTo>
                    <a:pt x="64350" y="29095"/>
                  </a:lnTo>
                  <a:lnTo>
                    <a:pt x="64911" y="29802"/>
                  </a:lnTo>
                  <a:lnTo>
                    <a:pt x="64545" y="30699"/>
                  </a:lnTo>
                  <a:lnTo>
                    <a:pt x="64338" y="30933"/>
                  </a:lnTo>
                  <a:lnTo>
                    <a:pt x="64161" y="31368"/>
                  </a:lnTo>
                  <a:lnTo>
                    <a:pt x="66199" y="31283"/>
                  </a:lnTo>
                  <a:lnTo>
                    <a:pt x="67267" y="31335"/>
                  </a:lnTo>
                  <a:lnTo>
                    <a:pt x="68910" y="31271"/>
                  </a:lnTo>
                  <a:lnTo>
                    <a:pt x="69420" y="32878"/>
                  </a:lnTo>
                  <a:lnTo>
                    <a:pt x="72849" y="32699"/>
                  </a:lnTo>
                  <a:lnTo>
                    <a:pt x="72968" y="32862"/>
                  </a:lnTo>
                  <a:lnTo>
                    <a:pt x="72908" y="35416"/>
                  </a:lnTo>
                  <a:lnTo>
                    <a:pt x="73004" y="35576"/>
                  </a:lnTo>
                  <a:lnTo>
                    <a:pt x="74056" y="35579"/>
                  </a:lnTo>
                  <a:lnTo>
                    <a:pt x="75195" y="35427"/>
                  </a:lnTo>
                  <a:lnTo>
                    <a:pt x="82115" y="43234"/>
                  </a:lnTo>
                  <a:lnTo>
                    <a:pt x="83525" y="43274"/>
                  </a:lnTo>
                  <a:lnTo>
                    <a:pt x="84693" y="43314"/>
                  </a:lnTo>
                  <a:lnTo>
                    <a:pt x="84456" y="31438"/>
                  </a:lnTo>
                  <a:lnTo>
                    <a:pt x="85615" y="31422"/>
                  </a:lnTo>
                  <a:lnTo>
                    <a:pt x="85740" y="31609"/>
                  </a:lnTo>
                  <a:lnTo>
                    <a:pt x="85737" y="32167"/>
                  </a:lnTo>
                  <a:lnTo>
                    <a:pt x="85745" y="32919"/>
                  </a:lnTo>
                  <a:lnTo>
                    <a:pt x="86675" y="33804"/>
                  </a:lnTo>
                  <a:lnTo>
                    <a:pt x="87254" y="33704"/>
                  </a:lnTo>
                  <a:lnTo>
                    <a:pt x="87745" y="34083"/>
                  </a:lnTo>
                  <a:lnTo>
                    <a:pt x="87668" y="32851"/>
                  </a:lnTo>
                  <a:lnTo>
                    <a:pt x="88073" y="32709"/>
                  </a:lnTo>
                  <a:lnTo>
                    <a:pt x="88229" y="32345"/>
                  </a:lnTo>
                  <a:lnTo>
                    <a:pt x="88317" y="32014"/>
                  </a:lnTo>
                  <a:lnTo>
                    <a:pt x="88490" y="30518"/>
                  </a:lnTo>
                  <a:lnTo>
                    <a:pt x="88324" y="29286"/>
                  </a:lnTo>
                  <a:lnTo>
                    <a:pt x="88029" y="28501"/>
                  </a:lnTo>
                  <a:lnTo>
                    <a:pt x="87888" y="27924"/>
                  </a:lnTo>
                  <a:lnTo>
                    <a:pt x="89605" y="27887"/>
                  </a:lnTo>
                  <a:lnTo>
                    <a:pt x="89469" y="27682"/>
                  </a:lnTo>
                  <a:lnTo>
                    <a:pt x="89465" y="27104"/>
                  </a:lnTo>
                  <a:lnTo>
                    <a:pt x="89934" y="26853"/>
                  </a:lnTo>
                  <a:lnTo>
                    <a:pt x="91060" y="26636"/>
                  </a:lnTo>
                  <a:lnTo>
                    <a:pt x="92438" y="26588"/>
                  </a:lnTo>
                  <a:lnTo>
                    <a:pt x="92395" y="22471"/>
                  </a:lnTo>
                  <a:lnTo>
                    <a:pt x="93292" y="22443"/>
                  </a:lnTo>
                  <a:lnTo>
                    <a:pt x="92650" y="23555"/>
                  </a:lnTo>
                  <a:lnTo>
                    <a:pt x="92565" y="23808"/>
                  </a:lnTo>
                  <a:lnTo>
                    <a:pt x="92594" y="24143"/>
                  </a:lnTo>
                  <a:lnTo>
                    <a:pt x="92768" y="24489"/>
                  </a:lnTo>
                  <a:lnTo>
                    <a:pt x="93830" y="25364"/>
                  </a:lnTo>
                  <a:lnTo>
                    <a:pt x="94170" y="26104"/>
                  </a:lnTo>
                  <a:lnTo>
                    <a:pt x="94180" y="26523"/>
                  </a:lnTo>
                  <a:lnTo>
                    <a:pt x="96571" y="26295"/>
                  </a:lnTo>
                  <a:lnTo>
                    <a:pt x="98008" y="26281"/>
                  </a:lnTo>
                  <a:lnTo>
                    <a:pt x="98227" y="27252"/>
                  </a:lnTo>
                  <a:lnTo>
                    <a:pt x="100811" y="26912"/>
                  </a:lnTo>
                  <a:lnTo>
                    <a:pt x="101004" y="26972"/>
                  </a:lnTo>
                  <a:lnTo>
                    <a:pt x="101640" y="26662"/>
                  </a:lnTo>
                  <a:lnTo>
                    <a:pt x="101830" y="25189"/>
                  </a:lnTo>
                  <a:lnTo>
                    <a:pt x="102322" y="24824"/>
                  </a:lnTo>
                  <a:lnTo>
                    <a:pt x="102898" y="24932"/>
                  </a:lnTo>
                  <a:lnTo>
                    <a:pt x="103880" y="25442"/>
                  </a:lnTo>
                  <a:lnTo>
                    <a:pt x="103862" y="23815"/>
                  </a:lnTo>
                  <a:lnTo>
                    <a:pt x="106207" y="23800"/>
                  </a:lnTo>
                  <a:lnTo>
                    <a:pt x="106186" y="22520"/>
                  </a:lnTo>
                  <a:lnTo>
                    <a:pt x="106806" y="22512"/>
                  </a:lnTo>
                  <a:lnTo>
                    <a:pt x="106825" y="23800"/>
                  </a:lnTo>
                  <a:lnTo>
                    <a:pt x="108982" y="23823"/>
                  </a:lnTo>
                  <a:lnTo>
                    <a:pt x="109919" y="24179"/>
                  </a:lnTo>
                  <a:lnTo>
                    <a:pt x="110600" y="23824"/>
                  </a:lnTo>
                  <a:lnTo>
                    <a:pt x="110785" y="23485"/>
                  </a:lnTo>
                  <a:lnTo>
                    <a:pt x="110967" y="22443"/>
                  </a:lnTo>
                  <a:lnTo>
                    <a:pt x="111351" y="21435"/>
                  </a:lnTo>
                  <a:lnTo>
                    <a:pt x="112432" y="21441"/>
                  </a:lnTo>
                  <a:lnTo>
                    <a:pt x="112729" y="22120"/>
                  </a:lnTo>
                  <a:lnTo>
                    <a:pt x="112744" y="23817"/>
                  </a:lnTo>
                  <a:lnTo>
                    <a:pt x="114026" y="23813"/>
                  </a:lnTo>
                  <a:lnTo>
                    <a:pt x="114068" y="22140"/>
                  </a:lnTo>
                  <a:lnTo>
                    <a:pt x="114138" y="21607"/>
                  </a:lnTo>
                  <a:lnTo>
                    <a:pt x="114271" y="21458"/>
                  </a:lnTo>
                  <a:lnTo>
                    <a:pt x="115476" y="21420"/>
                  </a:lnTo>
                  <a:lnTo>
                    <a:pt x="115712" y="21487"/>
                  </a:lnTo>
                  <a:lnTo>
                    <a:pt x="115685" y="19671"/>
                  </a:lnTo>
                  <a:lnTo>
                    <a:pt x="116262" y="19622"/>
                  </a:lnTo>
                  <a:lnTo>
                    <a:pt x="116246" y="18762"/>
                  </a:lnTo>
                  <a:lnTo>
                    <a:pt x="120242" y="18713"/>
                  </a:lnTo>
                  <a:lnTo>
                    <a:pt x="120155" y="11730"/>
                  </a:lnTo>
                  <a:lnTo>
                    <a:pt x="120174" y="11585"/>
                  </a:lnTo>
                  <a:lnTo>
                    <a:pt x="120754" y="11558"/>
                  </a:lnTo>
                  <a:lnTo>
                    <a:pt x="120761" y="10293"/>
                  </a:lnTo>
                  <a:lnTo>
                    <a:pt x="120421" y="9980"/>
                  </a:lnTo>
                  <a:lnTo>
                    <a:pt x="120169" y="9228"/>
                  </a:lnTo>
                  <a:lnTo>
                    <a:pt x="120091" y="7397"/>
                  </a:lnTo>
                  <a:lnTo>
                    <a:pt x="120587" y="6135"/>
                  </a:lnTo>
                  <a:lnTo>
                    <a:pt x="120879" y="5763"/>
                  </a:lnTo>
                  <a:lnTo>
                    <a:pt x="121267" y="4928"/>
                  </a:lnTo>
                  <a:lnTo>
                    <a:pt x="118863" y="4675"/>
                  </a:lnTo>
                  <a:lnTo>
                    <a:pt x="118930" y="3949"/>
                  </a:lnTo>
                  <a:lnTo>
                    <a:pt x="118356" y="3949"/>
                  </a:lnTo>
                  <a:lnTo>
                    <a:pt x="118344" y="1142"/>
                  </a:lnTo>
                  <a:lnTo>
                    <a:pt x="118710" y="1012"/>
                  </a:lnTo>
                  <a:lnTo>
                    <a:pt x="119687" y="116"/>
                  </a:lnTo>
                  <a:lnTo>
                    <a:pt x="120150" y="258"/>
                  </a:lnTo>
                  <a:lnTo>
                    <a:pt x="120588" y="252"/>
                  </a:lnTo>
                  <a:lnTo>
                    <a:pt x="120542" y="40"/>
                  </a:lnTo>
                  <a:lnTo>
                    <a:pt x="121187" y="0"/>
                  </a:lnTo>
                  <a:lnTo>
                    <a:pt x="121268" y="360"/>
                  </a:lnTo>
                  <a:lnTo>
                    <a:pt x="121438" y="684"/>
                  </a:lnTo>
                  <a:lnTo>
                    <a:pt x="122845" y="2824"/>
                  </a:lnTo>
                  <a:lnTo>
                    <a:pt x="124029" y="4317"/>
                  </a:lnTo>
                  <a:lnTo>
                    <a:pt x="124505" y="5130"/>
                  </a:lnTo>
                  <a:lnTo>
                    <a:pt x="124823" y="5543"/>
                  </a:lnTo>
                  <a:lnTo>
                    <a:pt x="125482" y="6210"/>
                  </a:lnTo>
                  <a:lnTo>
                    <a:pt x="127105" y="7293"/>
                  </a:lnTo>
                  <a:lnTo>
                    <a:pt x="128000" y="8046"/>
                  </a:lnTo>
                  <a:lnTo>
                    <a:pt x="128366" y="8991"/>
                  </a:lnTo>
                  <a:lnTo>
                    <a:pt x="128384" y="9133"/>
                  </a:lnTo>
                  <a:lnTo>
                    <a:pt x="128285" y="9479"/>
                  </a:lnTo>
                  <a:lnTo>
                    <a:pt x="128462" y="10171"/>
                  </a:lnTo>
                  <a:lnTo>
                    <a:pt x="128960" y="11750"/>
                  </a:lnTo>
                  <a:lnTo>
                    <a:pt x="129212" y="12200"/>
                  </a:lnTo>
                  <a:lnTo>
                    <a:pt x="128776" y="13591"/>
                  </a:lnTo>
                  <a:lnTo>
                    <a:pt x="129406" y="13486"/>
                  </a:lnTo>
                  <a:lnTo>
                    <a:pt x="129345" y="13730"/>
                  </a:lnTo>
                  <a:lnTo>
                    <a:pt x="129290" y="13868"/>
                  </a:lnTo>
                  <a:lnTo>
                    <a:pt x="128529" y="15804"/>
                  </a:lnTo>
                  <a:lnTo>
                    <a:pt x="128497" y="16230"/>
                  </a:lnTo>
                  <a:lnTo>
                    <a:pt x="128595" y="17348"/>
                  </a:lnTo>
                  <a:lnTo>
                    <a:pt x="128691" y="17643"/>
                  </a:lnTo>
                  <a:lnTo>
                    <a:pt x="128892" y="18020"/>
                  </a:lnTo>
                  <a:lnTo>
                    <a:pt x="128988" y="18201"/>
                  </a:lnTo>
                  <a:lnTo>
                    <a:pt x="129093" y="18334"/>
                  </a:lnTo>
                  <a:lnTo>
                    <a:pt x="129503" y="18814"/>
                  </a:lnTo>
                  <a:lnTo>
                    <a:pt x="131480" y="20292"/>
                  </a:lnTo>
                  <a:lnTo>
                    <a:pt x="133603" y="21046"/>
                  </a:lnTo>
                  <a:lnTo>
                    <a:pt x="135524" y="21954"/>
                  </a:lnTo>
                  <a:lnTo>
                    <a:pt x="136583" y="22580"/>
                  </a:lnTo>
                  <a:lnTo>
                    <a:pt x="137336" y="23120"/>
                  </a:lnTo>
                  <a:lnTo>
                    <a:pt x="137934" y="23738"/>
                  </a:lnTo>
                  <a:lnTo>
                    <a:pt x="140578" y="26468"/>
                  </a:lnTo>
                  <a:lnTo>
                    <a:pt x="142326" y="27040"/>
                  </a:lnTo>
                  <a:lnTo>
                    <a:pt x="142899" y="26743"/>
                  </a:lnTo>
                  <a:lnTo>
                    <a:pt x="143499" y="26270"/>
                  </a:lnTo>
                  <a:lnTo>
                    <a:pt x="143929" y="25799"/>
                  </a:lnTo>
                  <a:lnTo>
                    <a:pt x="144281" y="25189"/>
                  </a:lnTo>
                  <a:lnTo>
                    <a:pt x="145047" y="22676"/>
                  </a:lnTo>
                  <a:lnTo>
                    <a:pt x="144737" y="21409"/>
                  </a:lnTo>
                  <a:lnTo>
                    <a:pt x="143924" y="20531"/>
                  </a:lnTo>
                  <a:lnTo>
                    <a:pt x="142444" y="19318"/>
                  </a:lnTo>
                  <a:lnTo>
                    <a:pt x="140700" y="18624"/>
                  </a:lnTo>
                  <a:lnTo>
                    <a:pt x="139382" y="17880"/>
                  </a:lnTo>
                  <a:lnTo>
                    <a:pt x="138943" y="17460"/>
                  </a:lnTo>
                  <a:lnTo>
                    <a:pt x="138601" y="16994"/>
                  </a:lnTo>
                  <a:lnTo>
                    <a:pt x="138341" y="16451"/>
                  </a:lnTo>
                  <a:lnTo>
                    <a:pt x="138158" y="15779"/>
                  </a:lnTo>
                  <a:lnTo>
                    <a:pt x="138485" y="14076"/>
                  </a:lnTo>
                  <a:lnTo>
                    <a:pt x="138558" y="13867"/>
                  </a:lnTo>
                  <a:lnTo>
                    <a:pt x="138885" y="13936"/>
                  </a:lnTo>
                  <a:lnTo>
                    <a:pt x="139036" y="13968"/>
                  </a:lnTo>
                  <a:lnTo>
                    <a:pt x="139534" y="14074"/>
                  </a:lnTo>
                  <a:lnTo>
                    <a:pt x="139701" y="14109"/>
                  </a:lnTo>
                  <a:lnTo>
                    <a:pt x="140331" y="14243"/>
                  </a:lnTo>
                  <a:lnTo>
                    <a:pt x="141671" y="14342"/>
                  </a:lnTo>
                  <a:lnTo>
                    <a:pt x="141697" y="14492"/>
                  </a:lnTo>
                  <a:lnTo>
                    <a:pt x="142100" y="14588"/>
                  </a:lnTo>
                  <a:lnTo>
                    <a:pt x="144157" y="14654"/>
                  </a:lnTo>
                  <a:lnTo>
                    <a:pt x="144746" y="14775"/>
                  </a:lnTo>
                  <a:lnTo>
                    <a:pt x="145162" y="13945"/>
                  </a:lnTo>
                  <a:lnTo>
                    <a:pt x="145394" y="13483"/>
                  </a:lnTo>
                  <a:lnTo>
                    <a:pt x="146596" y="15798"/>
                  </a:lnTo>
                  <a:lnTo>
                    <a:pt x="147553" y="18227"/>
                  </a:lnTo>
                  <a:lnTo>
                    <a:pt x="148097" y="19134"/>
                  </a:lnTo>
                  <a:lnTo>
                    <a:pt x="149207" y="20142"/>
                  </a:lnTo>
                  <a:lnTo>
                    <a:pt x="151854" y="21936"/>
                  </a:lnTo>
                  <a:lnTo>
                    <a:pt x="152403" y="22568"/>
                  </a:lnTo>
                  <a:lnTo>
                    <a:pt x="152702" y="23290"/>
                  </a:lnTo>
                  <a:lnTo>
                    <a:pt x="153150" y="25189"/>
                  </a:lnTo>
                  <a:lnTo>
                    <a:pt x="153148" y="26861"/>
                  </a:lnTo>
                  <a:lnTo>
                    <a:pt x="153529" y="28451"/>
                  </a:lnTo>
                  <a:lnTo>
                    <a:pt x="154385" y="29505"/>
                  </a:lnTo>
                  <a:lnTo>
                    <a:pt x="155454" y="29933"/>
                  </a:lnTo>
                  <a:lnTo>
                    <a:pt x="156389" y="30028"/>
                  </a:lnTo>
                  <a:lnTo>
                    <a:pt x="157456" y="29627"/>
                  </a:lnTo>
                  <a:lnTo>
                    <a:pt x="158995" y="28835"/>
                  </a:lnTo>
                  <a:lnTo>
                    <a:pt x="159742" y="28591"/>
                  </a:lnTo>
                  <a:lnTo>
                    <a:pt x="160169" y="28545"/>
                  </a:lnTo>
                  <a:lnTo>
                    <a:pt x="161222" y="28092"/>
                  </a:lnTo>
                  <a:lnTo>
                    <a:pt x="161716" y="27919"/>
                  </a:lnTo>
                  <a:lnTo>
                    <a:pt x="162208" y="27881"/>
                  </a:lnTo>
                  <a:lnTo>
                    <a:pt x="163084" y="28145"/>
                  </a:lnTo>
                  <a:lnTo>
                    <a:pt x="163508" y="28396"/>
                  </a:lnTo>
                  <a:lnTo>
                    <a:pt x="163714" y="28572"/>
                  </a:lnTo>
                  <a:lnTo>
                    <a:pt x="164045" y="28856"/>
                  </a:lnTo>
                  <a:lnTo>
                    <a:pt x="164224" y="29009"/>
                  </a:lnTo>
                  <a:lnTo>
                    <a:pt x="164564" y="29453"/>
                  </a:lnTo>
                  <a:lnTo>
                    <a:pt x="164801" y="29761"/>
                  </a:lnTo>
                  <a:lnTo>
                    <a:pt x="165081" y="30126"/>
                  </a:lnTo>
                  <a:lnTo>
                    <a:pt x="165209" y="30378"/>
                  </a:lnTo>
                  <a:lnTo>
                    <a:pt x="165506" y="30964"/>
                  </a:lnTo>
                  <a:lnTo>
                    <a:pt x="165582" y="31477"/>
                  </a:lnTo>
                  <a:lnTo>
                    <a:pt x="165603" y="32053"/>
                  </a:lnTo>
                  <a:lnTo>
                    <a:pt x="165354" y="34310"/>
                  </a:lnTo>
                  <a:lnTo>
                    <a:pt x="165177" y="35094"/>
                  </a:lnTo>
                  <a:lnTo>
                    <a:pt x="164239" y="38199"/>
                  </a:lnTo>
                  <a:lnTo>
                    <a:pt x="163179" y="43520"/>
                  </a:lnTo>
                  <a:lnTo>
                    <a:pt x="162888" y="44262"/>
                  </a:lnTo>
                  <a:lnTo>
                    <a:pt x="161996" y="46006"/>
                  </a:lnTo>
                  <a:lnTo>
                    <a:pt x="161318" y="48386"/>
                  </a:lnTo>
                  <a:lnTo>
                    <a:pt x="160538" y="50027"/>
                  </a:lnTo>
                  <a:lnTo>
                    <a:pt x="159701" y="50049"/>
                  </a:lnTo>
                  <a:lnTo>
                    <a:pt x="159497" y="50054"/>
                  </a:lnTo>
                  <a:lnTo>
                    <a:pt x="159281" y="50060"/>
                  </a:lnTo>
                  <a:lnTo>
                    <a:pt x="159036" y="50089"/>
                  </a:lnTo>
                  <a:lnTo>
                    <a:pt x="158496" y="50180"/>
                  </a:lnTo>
                  <a:lnTo>
                    <a:pt x="158031" y="50685"/>
                  </a:lnTo>
                  <a:lnTo>
                    <a:pt x="157754" y="50815"/>
                  </a:lnTo>
                  <a:lnTo>
                    <a:pt x="156799" y="50811"/>
                  </a:lnTo>
                  <a:lnTo>
                    <a:pt x="156339" y="50975"/>
                  </a:lnTo>
                  <a:lnTo>
                    <a:pt x="155948" y="51254"/>
                  </a:lnTo>
                  <a:lnTo>
                    <a:pt x="155461" y="51909"/>
                  </a:lnTo>
                  <a:lnTo>
                    <a:pt x="155335" y="52103"/>
                  </a:lnTo>
                  <a:lnTo>
                    <a:pt x="155240" y="52627"/>
                  </a:lnTo>
                  <a:lnTo>
                    <a:pt x="155280" y="55036"/>
                  </a:lnTo>
                  <a:lnTo>
                    <a:pt x="155195" y="55628"/>
                  </a:lnTo>
                  <a:lnTo>
                    <a:pt x="155258" y="56114"/>
                  </a:lnTo>
                  <a:lnTo>
                    <a:pt x="155430" y="56547"/>
                  </a:lnTo>
                  <a:lnTo>
                    <a:pt x="155515" y="56700"/>
                  </a:lnTo>
                  <a:lnTo>
                    <a:pt x="155954" y="57495"/>
                  </a:lnTo>
                  <a:lnTo>
                    <a:pt x="156252" y="58035"/>
                  </a:lnTo>
                  <a:lnTo>
                    <a:pt x="156364" y="58173"/>
                  </a:lnTo>
                  <a:lnTo>
                    <a:pt x="156476" y="58310"/>
                  </a:lnTo>
                  <a:lnTo>
                    <a:pt x="156590" y="58449"/>
                  </a:lnTo>
                  <a:lnTo>
                    <a:pt x="157572" y="59207"/>
                  </a:lnTo>
                  <a:lnTo>
                    <a:pt x="158217" y="59498"/>
                  </a:lnTo>
                  <a:lnTo>
                    <a:pt x="159730" y="59624"/>
                  </a:lnTo>
                  <a:lnTo>
                    <a:pt x="161154" y="59644"/>
                  </a:lnTo>
                  <a:lnTo>
                    <a:pt x="161709" y="59733"/>
                  </a:lnTo>
                  <a:lnTo>
                    <a:pt x="162407" y="60119"/>
                  </a:lnTo>
                  <a:lnTo>
                    <a:pt x="162807" y="60645"/>
                  </a:lnTo>
                  <a:lnTo>
                    <a:pt x="163272" y="61697"/>
                  </a:lnTo>
                  <a:lnTo>
                    <a:pt x="163366" y="62301"/>
                  </a:lnTo>
                  <a:lnTo>
                    <a:pt x="163336" y="62678"/>
                  </a:lnTo>
                  <a:lnTo>
                    <a:pt x="163309" y="63006"/>
                  </a:lnTo>
                  <a:lnTo>
                    <a:pt x="163251" y="63222"/>
                  </a:lnTo>
                  <a:lnTo>
                    <a:pt x="162968" y="64268"/>
                  </a:lnTo>
                  <a:lnTo>
                    <a:pt x="162549" y="65074"/>
                  </a:lnTo>
                  <a:lnTo>
                    <a:pt x="162070" y="65580"/>
                  </a:lnTo>
                  <a:lnTo>
                    <a:pt x="161518" y="65585"/>
                  </a:lnTo>
                  <a:lnTo>
                    <a:pt x="161281" y="65570"/>
                  </a:lnTo>
                  <a:lnTo>
                    <a:pt x="160855" y="65544"/>
                  </a:lnTo>
                  <a:lnTo>
                    <a:pt x="160672" y="65428"/>
                  </a:lnTo>
                  <a:lnTo>
                    <a:pt x="160269" y="65174"/>
                  </a:lnTo>
                  <a:lnTo>
                    <a:pt x="159975" y="64989"/>
                  </a:lnTo>
                  <a:lnTo>
                    <a:pt x="159848" y="64974"/>
                  </a:lnTo>
                  <a:lnTo>
                    <a:pt x="159136" y="64889"/>
                  </a:lnTo>
                  <a:lnTo>
                    <a:pt x="158752" y="64843"/>
                  </a:lnTo>
                  <a:lnTo>
                    <a:pt x="158075" y="64891"/>
                  </a:lnTo>
                  <a:lnTo>
                    <a:pt x="156793" y="64295"/>
                  </a:lnTo>
                  <a:lnTo>
                    <a:pt x="156506" y="64321"/>
                  </a:lnTo>
                  <a:lnTo>
                    <a:pt x="156340" y="64388"/>
                  </a:lnTo>
                  <a:lnTo>
                    <a:pt x="155922" y="64556"/>
                  </a:lnTo>
                  <a:lnTo>
                    <a:pt x="155735" y="64631"/>
                  </a:lnTo>
                  <a:lnTo>
                    <a:pt x="155079" y="64912"/>
                  </a:lnTo>
                  <a:lnTo>
                    <a:pt x="154510" y="65270"/>
                  </a:lnTo>
                  <a:lnTo>
                    <a:pt x="153530" y="66424"/>
                  </a:lnTo>
                  <a:lnTo>
                    <a:pt x="152790" y="67584"/>
                  </a:lnTo>
                  <a:lnTo>
                    <a:pt x="152748" y="67721"/>
                  </a:lnTo>
                  <a:lnTo>
                    <a:pt x="152608" y="68182"/>
                  </a:lnTo>
                  <a:lnTo>
                    <a:pt x="152532" y="68429"/>
                  </a:lnTo>
                  <a:lnTo>
                    <a:pt x="152500" y="68704"/>
                  </a:lnTo>
                  <a:lnTo>
                    <a:pt x="152390" y="69639"/>
                  </a:lnTo>
                  <a:lnTo>
                    <a:pt x="152375" y="69912"/>
                  </a:lnTo>
                  <a:lnTo>
                    <a:pt x="152405" y="70580"/>
                  </a:lnTo>
                  <a:lnTo>
                    <a:pt x="152434" y="70811"/>
                  </a:lnTo>
                  <a:lnTo>
                    <a:pt x="152481" y="71006"/>
                  </a:lnTo>
                  <a:lnTo>
                    <a:pt x="152645" y="71490"/>
                  </a:lnTo>
                  <a:lnTo>
                    <a:pt x="152925" y="71902"/>
                  </a:lnTo>
                  <a:lnTo>
                    <a:pt x="153019" y="72040"/>
                  </a:lnTo>
                  <a:lnTo>
                    <a:pt x="154532" y="73794"/>
                  </a:lnTo>
                  <a:lnTo>
                    <a:pt x="155764" y="74977"/>
                  </a:lnTo>
                  <a:lnTo>
                    <a:pt x="156452" y="75804"/>
                  </a:lnTo>
                  <a:lnTo>
                    <a:pt x="156648" y="76475"/>
                  </a:lnTo>
                  <a:lnTo>
                    <a:pt x="156619" y="77649"/>
                  </a:lnTo>
                  <a:lnTo>
                    <a:pt x="156459" y="78127"/>
                  </a:lnTo>
                  <a:lnTo>
                    <a:pt x="156147" y="78464"/>
                  </a:lnTo>
                  <a:lnTo>
                    <a:pt x="156556" y="78567"/>
                  </a:lnTo>
                  <a:lnTo>
                    <a:pt x="157003" y="78890"/>
                  </a:lnTo>
                  <a:lnTo>
                    <a:pt x="157804" y="79468"/>
                  </a:lnTo>
                  <a:lnTo>
                    <a:pt x="157089" y="80480"/>
                  </a:lnTo>
                  <a:lnTo>
                    <a:pt x="155776" y="82060"/>
                  </a:lnTo>
                  <a:lnTo>
                    <a:pt x="154666" y="82991"/>
                  </a:lnTo>
                  <a:lnTo>
                    <a:pt x="154092" y="83573"/>
                  </a:lnTo>
                  <a:lnTo>
                    <a:pt x="153472" y="84406"/>
                  </a:lnTo>
                  <a:lnTo>
                    <a:pt x="152810" y="85554"/>
                  </a:lnTo>
                  <a:lnTo>
                    <a:pt x="152618" y="86089"/>
                  </a:lnTo>
                  <a:lnTo>
                    <a:pt x="152389" y="87304"/>
                  </a:lnTo>
                  <a:lnTo>
                    <a:pt x="152169" y="90005"/>
                  </a:lnTo>
                  <a:lnTo>
                    <a:pt x="150750" y="93495"/>
                  </a:lnTo>
                  <a:lnTo>
                    <a:pt x="150247" y="94139"/>
                  </a:lnTo>
                  <a:lnTo>
                    <a:pt x="148969" y="95242"/>
                  </a:lnTo>
                  <a:lnTo>
                    <a:pt x="147775" y="95657"/>
                  </a:lnTo>
                  <a:lnTo>
                    <a:pt x="144955" y="95963"/>
                  </a:lnTo>
                  <a:lnTo>
                    <a:pt x="144738" y="95930"/>
                  </a:lnTo>
                  <a:lnTo>
                    <a:pt x="143694" y="95318"/>
                  </a:lnTo>
                  <a:lnTo>
                    <a:pt x="143221" y="94915"/>
                  </a:lnTo>
                  <a:lnTo>
                    <a:pt x="142286" y="93888"/>
                  </a:lnTo>
                  <a:lnTo>
                    <a:pt x="140253" y="91281"/>
                  </a:lnTo>
                  <a:lnTo>
                    <a:pt x="139364" y="89588"/>
                  </a:lnTo>
                  <a:lnTo>
                    <a:pt x="137823" y="86988"/>
                  </a:lnTo>
                  <a:lnTo>
                    <a:pt x="137208" y="86185"/>
                  </a:lnTo>
                  <a:lnTo>
                    <a:pt x="136098" y="85026"/>
                  </a:lnTo>
                  <a:lnTo>
                    <a:pt x="135151" y="85015"/>
                  </a:lnTo>
                  <a:lnTo>
                    <a:pt x="133894" y="85220"/>
                  </a:lnTo>
                  <a:lnTo>
                    <a:pt x="132242" y="85635"/>
                  </a:lnTo>
                  <a:lnTo>
                    <a:pt x="131072" y="86185"/>
                  </a:lnTo>
                  <a:lnTo>
                    <a:pt x="130366" y="86871"/>
                  </a:lnTo>
                  <a:lnTo>
                    <a:pt x="129789" y="87704"/>
                  </a:lnTo>
                  <a:lnTo>
                    <a:pt x="129656" y="88073"/>
                  </a:lnTo>
                  <a:lnTo>
                    <a:pt x="129458" y="88944"/>
                  </a:lnTo>
                  <a:lnTo>
                    <a:pt x="129117" y="91704"/>
                  </a:lnTo>
                  <a:lnTo>
                    <a:pt x="128843" y="92928"/>
                  </a:lnTo>
                  <a:lnTo>
                    <a:pt x="127141" y="96825"/>
                  </a:lnTo>
                  <a:lnTo>
                    <a:pt x="127048" y="97348"/>
                  </a:lnTo>
                  <a:lnTo>
                    <a:pt x="127024" y="98073"/>
                  </a:lnTo>
                  <a:lnTo>
                    <a:pt x="126781" y="99642"/>
                  </a:lnTo>
                  <a:lnTo>
                    <a:pt x="125879" y="101946"/>
                  </a:lnTo>
                  <a:lnTo>
                    <a:pt x="124372" y="106684"/>
                  </a:lnTo>
                  <a:lnTo>
                    <a:pt x="124051" y="107520"/>
                  </a:lnTo>
                  <a:lnTo>
                    <a:pt x="123641" y="108254"/>
                  </a:lnTo>
                  <a:lnTo>
                    <a:pt x="122816" y="109475"/>
                  </a:lnTo>
                  <a:lnTo>
                    <a:pt x="121851" y="110686"/>
                  </a:lnTo>
                  <a:lnTo>
                    <a:pt x="120336" y="112314"/>
                  </a:lnTo>
                  <a:lnTo>
                    <a:pt x="119739" y="112824"/>
                  </a:lnTo>
                  <a:lnTo>
                    <a:pt x="118786" y="113336"/>
                  </a:lnTo>
                  <a:lnTo>
                    <a:pt x="118305" y="113491"/>
                  </a:lnTo>
                  <a:lnTo>
                    <a:pt x="117326" y="113521"/>
                  </a:lnTo>
                  <a:lnTo>
                    <a:pt x="116702" y="113384"/>
                  </a:lnTo>
                  <a:lnTo>
                    <a:pt x="115449" y="112770"/>
                  </a:lnTo>
                  <a:lnTo>
                    <a:pt x="114872" y="112134"/>
                  </a:lnTo>
                  <a:lnTo>
                    <a:pt x="114544" y="111387"/>
                  </a:lnTo>
                  <a:lnTo>
                    <a:pt x="114431" y="110882"/>
                  </a:lnTo>
                  <a:lnTo>
                    <a:pt x="114409" y="110435"/>
                  </a:lnTo>
                  <a:lnTo>
                    <a:pt x="114506" y="109992"/>
                  </a:lnTo>
                  <a:lnTo>
                    <a:pt x="115384" y="107348"/>
                  </a:lnTo>
                  <a:lnTo>
                    <a:pt x="115592" y="106902"/>
                  </a:lnTo>
                  <a:lnTo>
                    <a:pt x="115933" y="106180"/>
                  </a:lnTo>
                  <a:lnTo>
                    <a:pt x="116618" y="105377"/>
                  </a:lnTo>
                  <a:lnTo>
                    <a:pt x="117229" y="104292"/>
                  </a:lnTo>
                  <a:lnTo>
                    <a:pt x="117720" y="103064"/>
                  </a:lnTo>
                  <a:lnTo>
                    <a:pt x="118080" y="101656"/>
                  </a:lnTo>
                  <a:lnTo>
                    <a:pt x="118138" y="100645"/>
                  </a:lnTo>
                  <a:lnTo>
                    <a:pt x="117838" y="98907"/>
                  </a:lnTo>
                  <a:lnTo>
                    <a:pt x="117115" y="96781"/>
                  </a:lnTo>
                  <a:lnTo>
                    <a:pt x="116371" y="95433"/>
                  </a:lnTo>
                  <a:lnTo>
                    <a:pt x="116138" y="95178"/>
                  </a:lnTo>
                  <a:lnTo>
                    <a:pt x="115627" y="94845"/>
                  </a:lnTo>
                  <a:lnTo>
                    <a:pt x="113654" y="94115"/>
                  </a:lnTo>
                  <a:lnTo>
                    <a:pt x="111791" y="93872"/>
                  </a:lnTo>
                  <a:lnTo>
                    <a:pt x="111242" y="93726"/>
                  </a:lnTo>
                  <a:lnTo>
                    <a:pt x="110772" y="93485"/>
                  </a:lnTo>
                  <a:lnTo>
                    <a:pt x="110092" y="93328"/>
                  </a:lnTo>
                  <a:lnTo>
                    <a:pt x="108166" y="93422"/>
                  </a:lnTo>
                  <a:lnTo>
                    <a:pt x="107693" y="93516"/>
                  </a:lnTo>
                  <a:lnTo>
                    <a:pt x="106848" y="93973"/>
                  </a:lnTo>
                  <a:lnTo>
                    <a:pt x="106143" y="94569"/>
                  </a:lnTo>
                  <a:lnTo>
                    <a:pt x="105483" y="95344"/>
                  </a:lnTo>
                  <a:lnTo>
                    <a:pt x="105013" y="96082"/>
                  </a:lnTo>
                  <a:lnTo>
                    <a:pt x="104626" y="97073"/>
                  </a:lnTo>
                  <a:lnTo>
                    <a:pt x="104405" y="97976"/>
                  </a:lnTo>
                  <a:lnTo>
                    <a:pt x="104440" y="98826"/>
                  </a:lnTo>
                  <a:lnTo>
                    <a:pt x="104591" y="99307"/>
                  </a:lnTo>
                  <a:lnTo>
                    <a:pt x="105144" y="100511"/>
                  </a:lnTo>
                  <a:lnTo>
                    <a:pt x="105851" y="102390"/>
                  </a:lnTo>
                  <a:lnTo>
                    <a:pt x="106109" y="102932"/>
                  </a:lnTo>
                  <a:lnTo>
                    <a:pt x="106631" y="103758"/>
                  </a:lnTo>
                  <a:lnTo>
                    <a:pt x="108102" y="105721"/>
                  </a:lnTo>
                  <a:lnTo>
                    <a:pt x="108601" y="106820"/>
                  </a:lnTo>
                  <a:lnTo>
                    <a:pt x="109194" y="107921"/>
                  </a:lnTo>
                  <a:lnTo>
                    <a:pt x="110728" y="109568"/>
                  </a:lnTo>
                  <a:lnTo>
                    <a:pt x="110991" y="109997"/>
                  </a:lnTo>
                  <a:lnTo>
                    <a:pt x="111139" y="110525"/>
                  </a:lnTo>
                  <a:lnTo>
                    <a:pt x="111111" y="111894"/>
                  </a:lnTo>
                  <a:lnTo>
                    <a:pt x="110942" y="112719"/>
                  </a:lnTo>
                  <a:lnTo>
                    <a:pt x="110631" y="113591"/>
                  </a:lnTo>
                  <a:lnTo>
                    <a:pt x="110402" y="114011"/>
                  </a:lnTo>
                  <a:lnTo>
                    <a:pt x="110132" y="114409"/>
                  </a:lnTo>
                  <a:lnTo>
                    <a:pt x="108372" y="116033"/>
                  </a:lnTo>
                  <a:lnTo>
                    <a:pt x="108044" y="116487"/>
                  </a:lnTo>
                  <a:lnTo>
                    <a:pt x="107830" y="117114"/>
                  </a:lnTo>
                  <a:lnTo>
                    <a:pt x="107772" y="117799"/>
                  </a:lnTo>
                  <a:lnTo>
                    <a:pt x="107804" y="118388"/>
                  </a:lnTo>
                  <a:lnTo>
                    <a:pt x="107938" y="118941"/>
                  </a:lnTo>
                  <a:lnTo>
                    <a:pt x="108182" y="119523"/>
                  </a:lnTo>
                  <a:lnTo>
                    <a:pt x="110389" y="122720"/>
                  </a:lnTo>
                  <a:lnTo>
                    <a:pt x="111857" y="125251"/>
                  </a:lnTo>
                  <a:lnTo>
                    <a:pt x="112320" y="126314"/>
                  </a:lnTo>
                  <a:lnTo>
                    <a:pt x="112426" y="126849"/>
                  </a:lnTo>
                  <a:lnTo>
                    <a:pt x="112405" y="127083"/>
                  </a:lnTo>
                  <a:lnTo>
                    <a:pt x="111958" y="129316"/>
                  </a:lnTo>
                  <a:lnTo>
                    <a:pt x="111204" y="131154"/>
                  </a:lnTo>
                  <a:lnTo>
                    <a:pt x="110725" y="131774"/>
                  </a:lnTo>
                  <a:lnTo>
                    <a:pt x="110164" y="132280"/>
                  </a:lnTo>
                  <a:lnTo>
                    <a:pt x="109544" y="132675"/>
                  </a:lnTo>
                  <a:lnTo>
                    <a:pt x="108734" y="132960"/>
                  </a:lnTo>
                  <a:lnTo>
                    <a:pt x="107811" y="133070"/>
                  </a:lnTo>
                  <a:lnTo>
                    <a:pt x="105838" y="132919"/>
                  </a:lnTo>
                  <a:lnTo>
                    <a:pt x="103094" y="132169"/>
                  </a:lnTo>
                  <a:lnTo>
                    <a:pt x="100646" y="132067"/>
                  </a:lnTo>
                  <a:lnTo>
                    <a:pt x="99982" y="132189"/>
                  </a:lnTo>
                  <a:lnTo>
                    <a:pt x="99332" y="132481"/>
                  </a:lnTo>
                  <a:lnTo>
                    <a:pt x="98665" y="133189"/>
                  </a:lnTo>
                  <a:lnTo>
                    <a:pt x="98153" y="134253"/>
                  </a:lnTo>
                  <a:lnTo>
                    <a:pt x="98094" y="135317"/>
                  </a:lnTo>
                  <a:lnTo>
                    <a:pt x="98225" y="135688"/>
                  </a:lnTo>
                  <a:lnTo>
                    <a:pt x="99186" y="137581"/>
                  </a:lnTo>
                  <a:lnTo>
                    <a:pt x="102034" y="139577"/>
                  </a:lnTo>
                  <a:lnTo>
                    <a:pt x="102744" y="140142"/>
                  </a:lnTo>
                  <a:lnTo>
                    <a:pt x="103501" y="140959"/>
                  </a:lnTo>
                  <a:lnTo>
                    <a:pt x="106711" y="142659"/>
                  </a:lnTo>
                  <a:lnTo>
                    <a:pt x="106986" y="142591"/>
                  </a:lnTo>
                  <a:lnTo>
                    <a:pt x="107291" y="142516"/>
                  </a:lnTo>
                  <a:lnTo>
                    <a:pt x="107633" y="142241"/>
                  </a:lnTo>
                  <a:lnTo>
                    <a:pt x="107864" y="142238"/>
                  </a:lnTo>
                  <a:lnTo>
                    <a:pt x="108551" y="142740"/>
                  </a:lnTo>
                  <a:lnTo>
                    <a:pt x="108786" y="143080"/>
                  </a:lnTo>
                  <a:lnTo>
                    <a:pt x="108929" y="143478"/>
                  </a:lnTo>
                  <a:lnTo>
                    <a:pt x="109064" y="143851"/>
                  </a:lnTo>
                  <a:lnTo>
                    <a:pt x="109196" y="145272"/>
                  </a:lnTo>
                  <a:lnTo>
                    <a:pt x="109172" y="146455"/>
                  </a:lnTo>
                  <a:lnTo>
                    <a:pt x="109087" y="146856"/>
                  </a:lnTo>
                  <a:lnTo>
                    <a:pt x="108960" y="146989"/>
                  </a:lnTo>
                  <a:lnTo>
                    <a:pt x="108585" y="147384"/>
                  </a:lnTo>
                  <a:lnTo>
                    <a:pt x="108275" y="147535"/>
                  </a:lnTo>
                  <a:lnTo>
                    <a:pt x="107871" y="147601"/>
                  </a:lnTo>
                  <a:lnTo>
                    <a:pt x="107326" y="147485"/>
                  </a:lnTo>
                  <a:lnTo>
                    <a:pt x="106729" y="147137"/>
                  </a:lnTo>
                  <a:lnTo>
                    <a:pt x="106155" y="147023"/>
                  </a:lnTo>
                  <a:lnTo>
                    <a:pt x="105610" y="147044"/>
                  </a:lnTo>
                  <a:lnTo>
                    <a:pt x="105248" y="147181"/>
                  </a:lnTo>
                  <a:lnTo>
                    <a:pt x="104092" y="148194"/>
                  </a:lnTo>
                  <a:lnTo>
                    <a:pt x="103624" y="148451"/>
                  </a:lnTo>
                  <a:lnTo>
                    <a:pt x="102357" y="148903"/>
                  </a:lnTo>
                  <a:lnTo>
                    <a:pt x="100409" y="149127"/>
                  </a:lnTo>
                  <a:lnTo>
                    <a:pt x="99873" y="149091"/>
                  </a:lnTo>
                  <a:lnTo>
                    <a:pt x="99273" y="148937"/>
                  </a:lnTo>
                  <a:lnTo>
                    <a:pt x="97555" y="148281"/>
                  </a:lnTo>
                  <a:lnTo>
                    <a:pt x="95953" y="147504"/>
                  </a:lnTo>
                  <a:lnTo>
                    <a:pt x="95255" y="147276"/>
                  </a:lnTo>
                  <a:lnTo>
                    <a:pt x="94960" y="147232"/>
                  </a:lnTo>
                  <a:lnTo>
                    <a:pt x="93917" y="147079"/>
                  </a:lnTo>
                  <a:lnTo>
                    <a:pt x="90611" y="147471"/>
                  </a:lnTo>
                  <a:lnTo>
                    <a:pt x="89968" y="147350"/>
                  </a:lnTo>
                  <a:lnTo>
                    <a:pt x="89552" y="147272"/>
                  </a:lnTo>
                  <a:lnTo>
                    <a:pt x="88831" y="146840"/>
                  </a:lnTo>
                  <a:lnTo>
                    <a:pt x="88386" y="146742"/>
                  </a:lnTo>
                  <a:lnTo>
                    <a:pt x="87954" y="147096"/>
                  </a:lnTo>
                  <a:lnTo>
                    <a:pt x="87793" y="147455"/>
                  </a:lnTo>
                  <a:lnTo>
                    <a:pt x="87314" y="148264"/>
                  </a:lnTo>
                  <a:lnTo>
                    <a:pt x="87079" y="148835"/>
                  </a:lnTo>
                  <a:lnTo>
                    <a:pt x="87051" y="149122"/>
                  </a:lnTo>
                  <a:lnTo>
                    <a:pt x="87089" y="149377"/>
                  </a:lnTo>
                  <a:lnTo>
                    <a:pt x="87192" y="149556"/>
                  </a:lnTo>
                  <a:lnTo>
                    <a:pt x="87811" y="150312"/>
                  </a:lnTo>
                  <a:lnTo>
                    <a:pt x="88040" y="150551"/>
                  </a:lnTo>
                  <a:lnTo>
                    <a:pt x="88337" y="150862"/>
                  </a:lnTo>
                  <a:lnTo>
                    <a:pt x="88723" y="151265"/>
                  </a:lnTo>
                  <a:lnTo>
                    <a:pt x="90417" y="152737"/>
                  </a:lnTo>
                  <a:lnTo>
                    <a:pt x="92411" y="154264"/>
                  </a:lnTo>
                  <a:lnTo>
                    <a:pt x="93611" y="155076"/>
                  </a:lnTo>
                  <a:lnTo>
                    <a:pt x="94917" y="156285"/>
                  </a:lnTo>
                  <a:lnTo>
                    <a:pt x="95940" y="157122"/>
                  </a:lnTo>
                  <a:lnTo>
                    <a:pt x="96903" y="157703"/>
                  </a:lnTo>
                  <a:lnTo>
                    <a:pt x="97634" y="158069"/>
                  </a:lnTo>
                  <a:lnTo>
                    <a:pt x="98356" y="158584"/>
                  </a:lnTo>
                  <a:lnTo>
                    <a:pt x="99809" y="160013"/>
                  </a:lnTo>
                  <a:lnTo>
                    <a:pt x="100604" y="161090"/>
                  </a:lnTo>
                  <a:lnTo>
                    <a:pt x="101478" y="162680"/>
                  </a:lnTo>
                  <a:lnTo>
                    <a:pt x="101725" y="163438"/>
                  </a:lnTo>
                  <a:lnTo>
                    <a:pt x="101793" y="164286"/>
                  </a:lnTo>
                  <a:lnTo>
                    <a:pt x="101803" y="164418"/>
                  </a:lnTo>
                  <a:lnTo>
                    <a:pt x="101777" y="164983"/>
                  </a:lnTo>
                  <a:lnTo>
                    <a:pt x="101746" y="165638"/>
                  </a:lnTo>
                  <a:lnTo>
                    <a:pt x="101739" y="165794"/>
                  </a:lnTo>
                  <a:lnTo>
                    <a:pt x="101614" y="166760"/>
                  </a:lnTo>
                  <a:lnTo>
                    <a:pt x="101493" y="167168"/>
                  </a:lnTo>
                  <a:lnTo>
                    <a:pt x="100853" y="168049"/>
                  </a:lnTo>
                  <a:lnTo>
                    <a:pt x="100466" y="168424"/>
                  </a:lnTo>
                  <a:lnTo>
                    <a:pt x="98758" y="169344"/>
                  </a:lnTo>
                  <a:lnTo>
                    <a:pt x="97469" y="170268"/>
                  </a:lnTo>
                  <a:lnTo>
                    <a:pt x="97052" y="170476"/>
                  </a:lnTo>
                  <a:lnTo>
                    <a:pt x="95146" y="171002"/>
                  </a:lnTo>
                  <a:lnTo>
                    <a:pt x="93244" y="171733"/>
                  </a:lnTo>
                  <a:lnTo>
                    <a:pt x="92094" y="172274"/>
                  </a:lnTo>
                  <a:lnTo>
                    <a:pt x="91334" y="172919"/>
                  </a:lnTo>
                  <a:lnTo>
                    <a:pt x="90511" y="174090"/>
                  </a:lnTo>
                  <a:lnTo>
                    <a:pt x="90355" y="174439"/>
                  </a:lnTo>
                  <a:lnTo>
                    <a:pt x="90106" y="176091"/>
                  </a:lnTo>
                  <a:lnTo>
                    <a:pt x="89784" y="179444"/>
                  </a:lnTo>
                  <a:lnTo>
                    <a:pt x="89419" y="182319"/>
                  </a:lnTo>
                  <a:lnTo>
                    <a:pt x="89248" y="183101"/>
                  </a:lnTo>
                  <a:lnTo>
                    <a:pt x="88748" y="184521"/>
                  </a:lnTo>
                  <a:lnTo>
                    <a:pt x="87307" y="186549"/>
                  </a:lnTo>
                  <a:lnTo>
                    <a:pt x="87034" y="187041"/>
                  </a:lnTo>
                  <a:lnTo>
                    <a:pt x="86871" y="187697"/>
                  </a:lnTo>
                  <a:lnTo>
                    <a:pt x="85073" y="187730"/>
                  </a:lnTo>
                  <a:lnTo>
                    <a:pt x="83484" y="187758"/>
                  </a:lnTo>
                  <a:lnTo>
                    <a:pt x="82894" y="187765"/>
                  </a:lnTo>
                  <a:lnTo>
                    <a:pt x="82374" y="187765"/>
                  </a:lnTo>
                  <a:lnTo>
                    <a:pt x="82172" y="187766"/>
                  </a:lnTo>
                  <a:lnTo>
                    <a:pt x="80866" y="187767"/>
                  </a:lnTo>
                  <a:lnTo>
                    <a:pt x="78673" y="187772"/>
                  </a:lnTo>
                  <a:lnTo>
                    <a:pt x="78275" y="187776"/>
                  </a:lnTo>
                  <a:lnTo>
                    <a:pt x="77986" y="187780"/>
                  </a:lnTo>
                  <a:lnTo>
                    <a:pt x="68784" y="187883"/>
                  </a:lnTo>
                  <a:lnTo>
                    <a:pt x="65886" y="187916"/>
                  </a:lnTo>
                  <a:lnTo>
                    <a:pt x="65298" y="187924"/>
                  </a:lnTo>
                  <a:lnTo>
                    <a:pt x="65035" y="187928"/>
                  </a:lnTo>
                  <a:lnTo>
                    <a:pt x="62326" y="187949"/>
                  </a:lnTo>
                  <a:lnTo>
                    <a:pt x="61721" y="187960"/>
                  </a:lnTo>
                  <a:lnTo>
                    <a:pt x="59763" y="187975"/>
                  </a:lnTo>
                  <a:lnTo>
                    <a:pt x="54701" y="188013"/>
                  </a:lnTo>
                  <a:lnTo>
                    <a:pt x="53966" y="187998"/>
                  </a:lnTo>
                  <a:lnTo>
                    <a:pt x="53773" y="188016"/>
                  </a:lnTo>
                  <a:lnTo>
                    <a:pt x="53416" y="188050"/>
                  </a:lnTo>
                  <a:lnTo>
                    <a:pt x="52479" y="188021"/>
                  </a:lnTo>
                  <a:lnTo>
                    <a:pt x="49485" y="188045"/>
                  </a:lnTo>
                  <a:lnTo>
                    <a:pt x="42742" y="188100"/>
                  </a:lnTo>
                  <a:lnTo>
                    <a:pt x="35482" y="188159"/>
                  </a:lnTo>
                  <a:lnTo>
                    <a:pt x="33575" y="188217"/>
                  </a:lnTo>
                  <a:lnTo>
                    <a:pt x="32711" y="188244"/>
                  </a:lnTo>
                  <a:lnTo>
                    <a:pt x="32440" y="188242"/>
                  </a:lnTo>
                  <a:lnTo>
                    <a:pt x="28364" y="188284"/>
                  </a:lnTo>
                  <a:lnTo>
                    <a:pt x="11534" y="188440"/>
                  </a:lnTo>
                  <a:lnTo>
                    <a:pt x="11071" y="188443"/>
                  </a:lnTo>
                  <a:lnTo>
                    <a:pt x="10403" y="188450"/>
                  </a:lnTo>
                  <a:lnTo>
                    <a:pt x="4979" y="188502"/>
                  </a:lnTo>
                  <a:lnTo>
                    <a:pt x="4831" y="188510"/>
                  </a:lnTo>
                  <a:lnTo>
                    <a:pt x="4567" y="188525"/>
                  </a:lnTo>
                  <a:lnTo>
                    <a:pt x="2637" y="188532"/>
                  </a:lnTo>
                  <a:lnTo>
                    <a:pt x="1587" y="188537"/>
                  </a:lnTo>
                  <a:lnTo>
                    <a:pt x="1187" y="188538"/>
                  </a:lnTo>
                  <a:lnTo>
                    <a:pt x="0" y="188559"/>
                  </a:lnTo>
                  <a:lnTo>
                    <a:pt x="808" y="187205"/>
                  </a:lnTo>
                  <a:lnTo>
                    <a:pt x="1612" y="185858"/>
                  </a:lnTo>
                  <a:lnTo>
                    <a:pt x="1742" y="185641"/>
                  </a:lnTo>
                  <a:lnTo>
                    <a:pt x="1882" y="185526"/>
                  </a:lnTo>
                  <a:lnTo>
                    <a:pt x="2654" y="184888"/>
                  </a:lnTo>
                  <a:lnTo>
                    <a:pt x="3386" y="183734"/>
                  </a:lnTo>
                  <a:lnTo>
                    <a:pt x="3441" y="183485"/>
                  </a:lnTo>
                  <a:lnTo>
                    <a:pt x="3375" y="183232"/>
                  </a:lnTo>
                  <a:lnTo>
                    <a:pt x="3484" y="182722"/>
                  </a:lnTo>
                  <a:lnTo>
                    <a:pt x="3831" y="182152"/>
                  </a:lnTo>
                  <a:lnTo>
                    <a:pt x="3777" y="181236"/>
                  </a:lnTo>
                  <a:lnTo>
                    <a:pt x="3881" y="181035"/>
                  </a:lnTo>
                  <a:lnTo>
                    <a:pt x="4188" y="180803"/>
                  </a:lnTo>
                  <a:lnTo>
                    <a:pt x="4990" y="180194"/>
                  </a:lnTo>
                  <a:lnTo>
                    <a:pt x="5275" y="180089"/>
                  </a:lnTo>
                  <a:lnTo>
                    <a:pt x="5492" y="177819"/>
                  </a:lnTo>
                  <a:lnTo>
                    <a:pt x="5778" y="176877"/>
                  </a:lnTo>
                  <a:lnTo>
                    <a:pt x="6197" y="176716"/>
                  </a:lnTo>
                  <a:lnTo>
                    <a:pt x="6681" y="176530"/>
                  </a:lnTo>
                  <a:lnTo>
                    <a:pt x="7398" y="176255"/>
                  </a:lnTo>
                  <a:lnTo>
                    <a:pt x="7690" y="175574"/>
                  </a:lnTo>
                  <a:lnTo>
                    <a:pt x="7705" y="175388"/>
                  </a:lnTo>
                  <a:lnTo>
                    <a:pt x="7657" y="174956"/>
                  </a:lnTo>
                  <a:lnTo>
                    <a:pt x="7480" y="174573"/>
                  </a:lnTo>
                  <a:lnTo>
                    <a:pt x="7409" y="173683"/>
                  </a:lnTo>
                  <a:lnTo>
                    <a:pt x="7659" y="173174"/>
                  </a:lnTo>
                  <a:lnTo>
                    <a:pt x="8482" y="172485"/>
                  </a:lnTo>
                  <a:lnTo>
                    <a:pt x="9274" y="172444"/>
                  </a:lnTo>
                  <a:lnTo>
                    <a:pt x="9675" y="172168"/>
                  </a:lnTo>
                  <a:lnTo>
                    <a:pt x="9960" y="171972"/>
                  </a:lnTo>
                  <a:lnTo>
                    <a:pt x="10096" y="171878"/>
                  </a:lnTo>
                  <a:lnTo>
                    <a:pt x="10344" y="171070"/>
                  </a:lnTo>
                  <a:lnTo>
                    <a:pt x="10359" y="170806"/>
                  </a:lnTo>
                  <a:lnTo>
                    <a:pt x="10290" y="170493"/>
                  </a:lnTo>
                  <a:lnTo>
                    <a:pt x="10797" y="169485"/>
                  </a:lnTo>
                  <a:lnTo>
                    <a:pt x="10976" y="169254"/>
                  </a:lnTo>
                  <a:lnTo>
                    <a:pt x="12839" y="168760"/>
                  </a:lnTo>
                  <a:lnTo>
                    <a:pt x="13661" y="168648"/>
                  </a:lnTo>
                  <a:lnTo>
                    <a:pt x="14453" y="168247"/>
                  </a:lnTo>
                  <a:lnTo>
                    <a:pt x="15180" y="167133"/>
                  </a:lnTo>
                  <a:lnTo>
                    <a:pt x="15424" y="167103"/>
                  </a:lnTo>
                  <a:lnTo>
                    <a:pt x="15833" y="167185"/>
                  </a:lnTo>
                  <a:lnTo>
                    <a:pt x="16144" y="167137"/>
                  </a:lnTo>
                  <a:lnTo>
                    <a:pt x="16712" y="166738"/>
                  </a:lnTo>
                  <a:lnTo>
                    <a:pt x="17081" y="166246"/>
                  </a:lnTo>
                  <a:lnTo>
                    <a:pt x="17294" y="165654"/>
                  </a:lnTo>
                  <a:lnTo>
                    <a:pt x="17738" y="165520"/>
                  </a:lnTo>
                  <a:lnTo>
                    <a:pt x="18424" y="165170"/>
                  </a:lnTo>
                  <a:lnTo>
                    <a:pt x="18968" y="163889"/>
                  </a:lnTo>
                  <a:lnTo>
                    <a:pt x="18960" y="162829"/>
                  </a:lnTo>
                  <a:lnTo>
                    <a:pt x="18770" y="162506"/>
                  </a:lnTo>
                  <a:lnTo>
                    <a:pt x="18452" y="161969"/>
                  </a:lnTo>
                  <a:lnTo>
                    <a:pt x="19106" y="160681"/>
                  </a:lnTo>
                  <a:lnTo>
                    <a:pt x="18981" y="160327"/>
                  </a:lnTo>
                  <a:lnTo>
                    <a:pt x="19233" y="159613"/>
                  </a:lnTo>
                  <a:lnTo>
                    <a:pt x="19802" y="158721"/>
                  </a:lnTo>
                  <a:lnTo>
                    <a:pt x="20387" y="157803"/>
                  </a:lnTo>
                  <a:lnTo>
                    <a:pt x="20994" y="157833"/>
                  </a:lnTo>
                  <a:lnTo>
                    <a:pt x="21283" y="158052"/>
                  </a:lnTo>
                  <a:lnTo>
                    <a:pt x="21571" y="158026"/>
                  </a:lnTo>
                  <a:lnTo>
                    <a:pt x="22068" y="157703"/>
                  </a:lnTo>
                  <a:lnTo>
                    <a:pt x="22456" y="157449"/>
                  </a:lnTo>
                  <a:lnTo>
                    <a:pt x="22956" y="156597"/>
                  </a:lnTo>
                  <a:lnTo>
                    <a:pt x="22810" y="156433"/>
                  </a:lnTo>
                  <a:lnTo>
                    <a:pt x="22817" y="155964"/>
                  </a:lnTo>
                  <a:lnTo>
                    <a:pt x="23044" y="155838"/>
                  </a:lnTo>
                  <a:lnTo>
                    <a:pt x="23426" y="155898"/>
                  </a:lnTo>
                  <a:lnTo>
                    <a:pt x="23936" y="155253"/>
                  </a:lnTo>
                  <a:lnTo>
                    <a:pt x="24320" y="155082"/>
                  </a:lnTo>
                  <a:lnTo>
                    <a:pt x="24456" y="154725"/>
                  </a:lnTo>
                  <a:lnTo>
                    <a:pt x="24561" y="154453"/>
                  </a:lnTo>
                  <a:lnTo>
                    <a:pt x="24872" y="154565"/>
                  </a:lnTo>
                  <a:lnTo>
                    <a:pt x="25252" y="154494"/>
                  </a:lnTo>
                  <a:lnTo>
                    <a:pt x="25661" y="153981"/>
                  </a:lnTo>
                  <a:lnTo>
                    <a:pt x="26491" y="153649"/>
                  </a:lnTo>
                  <a:lnTo>
                    <a:pt x="27208" y="153158"/>
                  </a:lnTo>
                  <a:lnTo>
                    <a:pt x="28060" y="152760"/>
                  </a:lnTo>
                  <a:lnTo>
                    <a:pt x="28286" y="152816"/>
                  </a:lnTo>
                  <a:lnTo>
                    <a:pt x="28710" y="153096"/>
                  </a:lnTo>
                  <a:lnTo>
                    <a:pt x="29182" y="152790"/>
                  </a:lnTo>
                  <a:lnTo>
                    <a:pt x="29321" y="152206"/>
                  </a:lnTo>
                  <a:lnTo>
                    <a:pt x="30510" y="150848"/>
                  </a:lnTo>
                  <a:lnTo>
                    <a:pt x="31048" y="150893"/>
                  </a:lnTo>
                  <a:lnTo>
                    <a:pt x="31475" y="151031"/>
                  </a:lnTo>
                  <a:lnTo>
                    <a:pt x="31790" y="151024"/>
                  </a:lnTo>
                  <a:lnTo>
                    <a:pt x="32565" y="150548"/>
                  </a:lnTo>
                  <a:lnTo>
                    <a:pt x="32785" y="149829"/>
                  </a:lnTo>
                  <a:lnTo>
                    <a:pt x="32786" y="149543"/>
                  </a:lnTo>
                  <a:lnTo>
                    <a:pt x="32449" y="149413"/>
                  </a:lnTo>
                  <a:lnTo>
                    <a:pt x="32080" y="148769"/>
                  </a:lnTo>
                  <a:lnTo>
                    <a:pt x="32022" y="148478"/>
                  </a:lnTo>
                  <a:lnTo>
                    <a:pt x="32132" y="148292"/>
                  </a:lnTo>
                  <a:lnTo>
                    <a:pt x="32618" y="148263"/>
                  </a:lnTo>
                  <a:lnTo>
                    <a:pt x="32810" y="148136"/>
                  </a:lnTo>
                  <a:lnTo>
                    <a:pt x="33620" y="146624"/>
                  </a:lnTo>
                  <a:lnTo>
                    <a:pt x="34047" y="144655"/>
                  </a:lnTo>
                  <a:lnTo>
                    <a:pt x="34303" y="144499"/>
                  </a:lnTo>
                  <a:lnTo>
                    <a:pt x="34643" y="144432"/>
                  </a:lnTo>
                  <a:lnTo>
                    <a:pt x="35302" y="144454"/>
                  </a:lnTo>
                  <a:lnTo>
                    <a:pt x="35956" y="144103"/>
                  </a:lnTo>
                  <a:lnTo>
                    <a:pt x="37112" y="143735"/>
                  </a:lnTo>
                  <a:lnTo>
                    <a:pt x="37731" y="143690"/>
                  </a:lnTo>
                  <a:lnTo>
                    <a:pt x="37871" y="143638"/>
                  </a:lnTo>
                  <a:lnTo>
                    <a:pt x="38086" y="143559"/>
                  </a:lnTo>
                  <a:lnTo>
                    <a:pt x="38584" y="142825"/>
                  </a:lnTo>
                  <a:lnTo>
                    <a:pt x="39079" y="141995"/>
                  </a:lnTo>
                  <a:lnTo>
                    <a:pt x="38853" y="140954"/>
                  </a:lnTo>
                  <a:lnTo>
                    <a:pt x="39852" y="139919"/>
                  </a:lnTo>
                  <a:lnTo>
                    <a:pt x="40643" y="138565"/>
                  </a:lnTo>
                  <a:lnTo>
                    <a:pt x="39958" y="136920"/>
                  </a:lnTo>
                  <a:lnTo>
                    <a:pt x="38919" y="135915"/>
                  </a:lnTo>
                  <a:lnTo>
                    <a:pt x="38571" y="136030"/>
                  </a:lnTo>
                  <a:lnTo>
                    <a:pt x="38315" y="135465"/>
                  </a:lnTo>
                  <a:lnTo>
                    <a:pt x="38384" y="134888"/>
                  </a:lnTo>
                  <a:lnTo>
                    <a:pt x="38714" y="134508"/>
                  </a:lnTo>
                  <a:lnTo>
                    <a:pt x="38959" y="134051"/>
                  </a:lnTo>
                  <a:lnTo>
                    <a:pt x="39142" y="133522"/>
                  </a:lnTo>
                  <a:lnTo>
                    <a:pt x="39102" y="133336"/>
                  </a:lnTo>
                  <a:lnTo>
                    <a:pt x="38798" y="133120"/>
                  </a:lnTo>
                  <a:lnTo>
                    <a:pt x="38933" y="132335"/>
                  </a:lnTo>
                  <a:lnTo>
                    <a:pt x="39208" y="132264"/>
                  </a:lnTo>
                  <a:lnTo>
                    <a:pt x="39336" y="132082"/>
                  </a:lnTo>
                  <a:lnTo>
                    <a:pt x="39259" y="131773"/>
                  </a:lnTo>
                  <a:lnTo>
                    <a:pt x="38867" y="131174"/>
                  </a:lnTo>
                  <a:lnTo>
                    <a:pt x="38863" y="131010"/>
                  </a:lnTo>
                  <a:lnTo>
                    <a:pt x="39167" y="130902"/>
                  </a:lnTo>
                  <a:lnTo>
                    <a:pt x="39779" y="129934"/>
                  </a:lnTo>
                  <a:lnTo>
                    <a:pt x="40343" y="129413"/>
                  </a:lnTo>
                  <a:lnTo>
                    <a:pt x="40514" y="128190"/>
                  </a:lnTo>
                  <a:lnTo>
                    <a:pt x="40654" y="127188"/>
                  </a:lnTo>
                  <a:lnTo>
                    <a:pt x="40574" y="125707"/>
                  </a:lnTo>
                  <a:lnTo>
                    <a:pt x="40005" y="124638"/>
                  </a:lnTo>
                  <a:lnTo>
                    <a:pt x="39488" y="123930"/>
                  </a:lnTo>
                  <a:lnTo>
                    <a:pt x="39316" y="123882"/>
                  </a:lnTo>
                  <a:lnTo>
                    <a:pt x="38997" y="123465"/>
                  </a:lnTo>
                  <a:lnTo>
                    <a:pt x="38685" y="122871"/>
                  </a:lnTo>
                  <a:lnTo>
                    <a:pt x="38431" y="122645"/>
                  </a:lnTo>
                  <a:lnTo>
                    <a:pt x="36710" y="122148"/>
                  </a:lnTo>
                  <a:lnTo>
                    <a:pt x="35507" y="122025"/>
                  </a:lnTo>
                  <a:lnTo>
                    <a:pt x="34750" y="122130"/>
                  </a:lnTo>
                  <a:lnTo>
                    <a:pt x="34079" y="121811"/>
                  </a:lnTo>
                  <a:lnTo>
                    <a:pt x="33928" y="121454"/>
                  </a:lnTo>
                  <a:lnTo>
                    <a:pt x="33203" y="121015"/>
                  </a:lnTo>
                  <a:lnTo>
                    <a:pt x="32726" y="120955"/>
                  </a:lnTo>
                  <a:lnTo>
                    <a:pt x="34180" y="118474"/>
                  </a:lnTo>
                  <a:lnTo>
                    <a:pt x="35485" y="118479"/>
                  </a:lnTo>
                  <a:lnTo>
                    <a:pt x="35489" y="119079"/>
                  </a:lnTo>
                  <a:lnTo>
                    <a:pt x="36808" y="119100"/>
                  </a:lnTo>
                  <a:lnTo>
                    <a:pt x="36992" y="119063"/>
                  </a:lnTo>
                  <a:lnTo>
                    <a:pt x="37439" y="118505"/>
                  </a:lnTo>
                  <a:lnTo>
                    <a:pt x="38989" y="118508"/>
                  </a:lnTo>
                  <a:lnTo>
                    <a:pt x="39007" y="117624"/>
                  </a:lnTo>
                  <a:lnTo>
                    <a:pt x="37588" y="116121"/>
                  </a:lnTo>
                  <a:lnTo>
                    <a:pt x="38058" y="116219"/>
                  </a:lnTo>
                  <a:lnTo>
                    <a:pt x="38370" y="116368"/>
                  </a:lnTo>
                  <a:lnTo>
                    <a:pt x="39268" y="116536"/>
                  </a:lnTo>
                  <a:lnTo>
                    <a:pt x="39532" y="117005"/>
                  </a:lnTo>
                  <a:lnTo>
                    <a:pt x="40232" y="117161"/>
                  </a:lnTo>
                  <a:lnTo>
                    <a:pt x="40144" y="117898"/>
                  </a:lnTo>
                  <a:lnTo>
                    <a:pt x="40115" y="119952"/>
                  </a:lnTo>
                  <a:lnTo>
                    <a:pt x="40276" y="120279"/>
                  </a:lnTo>
                  <a:lnTo>
                    <a:pt x="41932" y="120704"/>
                  </a:lnTo>
                  <a:lnTo>
                    <a:pt x="42468" y="120385"/>
                  </a:lnTo>
                  <a:lnTo>
                    <a:pt x="42497" y="118523"/>
                  </a:lnTo>
                  <a:lnTo>
                    <a:pt x="42553" y="113804"/>
                  </a:lnTo>
                  <a:lnTo>
                    <a:pt x="45844" y="113787"/>
                  </a:lnTo>
                  <a:lnTo>
                    <a:pt x="44886" y="111405"/>
                  </a:lnTo>
                  <a:lnTo>
                    <a:pt x="44915" y="107866"/>
                  </a:lnTo>
                  <a:lnTo>
                    <a:pt x="44987" y="107259"/>
                  </a:lnTo>
                  <a:lnTo>
                    <a:pt x="45512" y="107177"/>
                  </a:lnTo>
                  <a:lnTo>
                    <a:pt x="45515" y="107851"/>
                  </a:lnTo>
                  <a:lnTo>
                    <a:pt x="48442" y="107886"/>
                  </a:lnTo>
                  <a:lnTo>
                    <a:pt x="48451" y="106852"/>
                  </a:lnTo>
                  <a:lnTo>
                    <a:pt x="48431" y="106129"/>
                  </a:lnTo>
                  <a:lnTo>
                    <a:pt x="48462" y="104386"/>
                  </a:lnTo>
                  <a:lnTo>
                    <a:pt x="44970" y="104325"/>
                  </a:lnTo>
                  <a:lnTo>
                    <a:pt x="45017" y="101928"/>
                  </a:lnTo>
                  <a:lnTo>
                    <a:pt x="45315" y="100652"/>
                  </a:lnTo>
                  <a:lnTo>
                    <a:pt x="45330" y="99040"/>
                  </a:lnTo>
                  <a:lnTo>
                    <a:pt x="43635" y="96029"/>
                  </a:lnTo>
                  <a:lnTo>
                    <a:pt x="42144" y="96033"/>
                  </a:lnTo>
                  <a:lnTo>
                    <a:pt x="41975" y="96974"/>
                  </a:lnTo>
                  <a:lnTo>
                    <a:pt x="41920" y="97201"/>
                  </a:lnTo>
                  <a:lnTo>
                    <a:pt x="39328" y="97201"/>
                  </a:lnTo>
                  <a:lnTo>
                    <a:pt x="39489" y="96587"/>
                  </a:lnTo>
                  <a:lnTo>
                    <a:pt x="39834" y="96018"/>
                  </a:lnTo>
                  <a:lnTo>
                    <a:pt x="39948" y="94123"/>
                  </a:lnTo>
                  <a:lnTo>
                    <a:pt x="40521" y="91135"/>
                  </a:lnTo>
                  <a:lnTo>
                    <a:pt x="40727" y="91049"/>
                  </a:lnTo>
                  <a:lnTo>
                    <a:pt x="41013" y="90759"/>
                  </a:lnTo>
                  <a:lnTo>
                    <a:pt x="40980" y="89888"/>
                  </a:lnTo>
                  <a:lnTo>
                    <a:pt x="40793" y="89278"/>
                  </a:lnTo>
                  <a:lnTo>
                    <a:pt x="40815" y="88586"/>
                  </a:lnTo>
                  <a:lnTo>
                    <a:pt x="41036" y="87901"/>
                  </a:lnTo>
                  <a:lnTo>
                    <a:pt x="41036" y="87708"/>
                  </a:lnTo>
                  <a:lnTo>
                    <a:pt x="38888" y="87674"/>
                  </a:lnTo>
                  <a:lnTo>
                    <a:pt x="38702" y="87328"/>
                  </a:lnTo>
                  <a:lnTo>
                    <a:pt x="38061" y="87273"/>
                  </a:lnTo>
                  <a:lnTo>
                    <a:pt x="38056" y="87652"/>
                  </a:lnTo>
                  <a:lnTo>
                    <a:pt x="35693" y="87626"/>
                  </a:lnTo>
                  <a:lnTo>
                    <a:pt x="35675" y="89978"/>
                  </a:lnTo>
                  <a:lnTo>
                    <a:pt x="33895" y="89971"/>
                  </a:lnTo>
                  <a:lnTo>
                    <a:pt x="34550" y="85253"/>
                  </a:lnTo>
                  <a:lnTo>
                    <a:pt x="29713" y="85275"/>
                  </a:lnTo>
                  <a:lnTo>
                    <a:pt x="29596" y="85144"/>
                  </a:lnTo>
                  <a:lnTo>
                    <a:pt x="29570" y="84884"/>
                  </a:lnTo>
                  <a:lnTo>
                    <a:pt x="30334" y="84738"/>
                  </a:lnTo>
                  <a:lnTo>
                    <a:pt x="30503" y="84055"/>
                  </a:lnTo>
                  <a:lnTo>
                    <a:pt x="30316" y="83862"/>
                  </a:lnTo>
                  <a:lnTo>
                    <a:pt x="29855" y="83941"/>
                  </a:lnTo>
                  <a:lnTo>
                    <a:pt x="29545" y="83648"/>
                  </a:lnTo>
                  <a:lnTo>
                    <a:pt x="30736" y="83594"/>
                  </a:lnTo>
                  <a:lnTo>
                    <a:pt x="30904" y="83469"/>
                  </a:lnTo>
                  <a:lnTo>
                    <a:pt x="30956" y="83274"/>
                  </a:lnTo>
                  <a:lnTo>
                    <a:pt x="30904" y="82574"/>
                  </a:lnTo>
                  <a:lnTo>
                    <a:pt x="30839" y="82412"/>
                  </a:lnTo>
                  <a:lnTo>
                    <a:pt x="30650" y="82373"/>
                  </a:lnTo>
                  <a:lnTo>
                    <a:pt x="30166" y="82233"/>
                  </a:lnTo>
                  <a:lnTo>
                    <a:pt x="30399" y="81013"/>
                  </a:lnTo>
                  <a:lnTo>
                    <a:pt x="31305" y="80541"/>
                  </a:lnTo>
                  <a:lnTo>
                    <a:pt x="31525" y="80330"/>
                  </a:lnTo>
                  <a:lnTo>
                    <a:pt x="31538" y="80200"/>
                  </a:lnTo>
                  <a:lnTo>
                    <a:pt x="31267" y="79451"/>
                  </a:lnTo>
                  <a:lnTo>
                    <a:pt x="30749" y="78736"/>
                  </a:lnTo>
                  <a:lnTo>
                    <a:pt x="30464" y="78605"/>
                  </a:lnTo>
                  <a:lnTo>
                    <a:pt x="29739" y="78703"/>
                  </a:lnTo>
                  <a:lnTo>
                    <a:pt x="29726" y="78443"/>
                  </a:lnTo>
                  <a:lnTo>
                    <a:pt x="30205" y="78361"/>
                  </a:lnTo>
                  <a:lnTo>
                    <a:pt x="29615" y="77710"/>
                  </a:lnTo>
                  <a:lnTo>
                    <a:pt x="29725" y="77430"/>
                  </a:lnTo>
                  <a:lnTo>
                    <a:pt x="30218" y="77467"/>
                  </a:lnTo>
                  <a:lnTo>
                    <a:pt x="30516" y="77321"/>
                  </a:lnTo>
                  <a:lnTo>
                    <a:pt x="30412" y="77158"/>
                  </a:lnTo>
                  <a:lnTo>
                    <a:pt x="29700" y="76881"/>
                  </a:lnTo>
                  <a:lnTo>
                    <a:pt x="29609" y="76556"/>
                  </a:lnTo>
                  <a:lnTo>
                    <a:pt x="30554" y="76231"/>
                  </a:lnTo>
                  <a:lnTo>
                    <a:pt x="30503" y="75759"/>
                  </a:lnTo>
                  <a:lnTo>
                    <a:pt x="30723" y="75092"/>
                  </a:lnTo>
                  <a:lnTo>
                    <a:pt x="30954" y="74980"/>
                  </a:lnTo>
                  <a:lnTo>
                    <a:pt x="32058" y="73511"/>
                  </a:lnTo>
                  <a:lnTo>
                    <a:pt x="33419" y="71084"/>
                  </a:lnTo>
                  <a:lnTo>
                    <a:pt x="34761" y="67391"/>
                  </a:lnTo>
                  <a:lnTo>
                    <a:pt x="38484" y="62290"/>
                  </a:lnTo>
                  <a:lnTo>
                    <a:pt x="42520" y="60482"/>
                  </a:lnTo>
                  <a:lnTo>
                    <a:pt x="42563" y="59166"/>
                  </a:lnTo>
                  <a:lnTo>
                    <a:pt x="44466" y="59050"/>
                  </a:lnTo>
                  <a:lnTo>
                    <a:pt x="44509" y="56984"/>
                  </a:lnTo>
                  <a:lnTo>
                    <a:pt x="40991" y="56894"/>
                  </a:lnTo>
                  <a:lnTo>
                    <a:pt x="41036" y="53708"/>
                  </a:lnTo>
                  <a:lnTo>
                    <a:pt x="40439" y="53232"/>
                  </a:lnTo>
                  <a:lnTo>
                    <a:pt x="40443" y="52179"/>
                  </a:lnTo>
                  <a:lnTo>
                    <a:pt x="39879" y="52112"/>
                  </a:lnTo>
                  <a:lnTo>
                    <a:pt x="39916" y="49950"/>
                  </a:lnTo>
                  <a:lnTo>
                    <a:pt x="41110" y="49954"/>
                  </a:lnTo>
                  <a:lnTo>
                    <a:pt x="41209" y="45180"/>
                  </a:lnTo>
                  <a:lnTo>
                    <a:pt x="41305" y="41617"/>
                  </a:lnTo>
                  <a:lnTo>
                    <a:pt x="41579" y="33942"/>
                  </a:lnTo>
                  <a:lnTo>
                    <a:pt x="40977" y="33886"/>
                  </a:lnTo>
                  <a:lnTo>
                    <a:pt x="41136" y="30972"/>
                  </a:lnTo>
                  <a:lnTo>
                    <a:pt x="46403" y="31063"/>
                  </a:lnTo>
                  <a:lnTo>
                    <a:pt x="46517" y="2568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4" name="pg825">
              <a:extLst>
                <a:ext uri="{FF2B5EF4-FFF2-40B4-BE49-F238E27FC236}">
                  <a16:creationId xmlns:a16="http://schemas.microsoft.com/office/drawing/2014/main" id="{8473E271-A2AC-0C48-A38F-2A3AD1D649BB}"/>
                </a:ext>
              </a:extLst>
            </p:cNvPr>
            <p:cNvSpPr/>
            <p:nvPr/>
          </p:nvSpPr>
          <p:spPr>
            <a:xfrm>
              <a:off x="5162904" y="3412698"/>
              <a:ext cx="165029" cy="152980"/>
            </a:xfrm>
            <a:custGeom>
              <a:avLst/>
              <a:gdLst/>
              <a:ahLst/>
              <a:cxnLst/>
              <a:rect l="0" t="0" r="0" b="0"/>
              <a:pathLst>
                <a:path w="165029" h="152980">
                  <a:moveTo>
                    <a:pt x="19913" y="43499"/>
                  </a:moveTo>
                  <a:lnTo>
                    <a:pt x="21741" y="43549"/>
                  </a:lnTo>
                  <a:lnTo>
                    <a:pt x="21753" y="43125"/>
                  </a:lnTo>
                  <a:lnTo>
                    <a:pt x="24225" y="43126"/>
                  </a:lnTo>
                  <a:lnTo>
                    <a:pt x="26561" y="42753"/>
                  </a:lnTo>
                  <a:lnTo>
                    <a:pt x="27512" y="42831"/>
                  </a:lnTo>
                  <a:lnTo>
                    <a:pt x="27296" y="41968"/>
                  </a:lnTo>
                  <a:lnTo>
                    <a:pt x="31283" y="41984"/>
                  </a:lnTo>
                  <a:lnTo>
                    <a:pt x="33649" y="41659"/>
                  </a:lnTo>
                  <a:lnTo>
                    <a:pt x="35964" y="40890"/>
                  </a:lnTo>
                  <a:lnTo>
                    <a:pt x="35951" y="41339"/>
                  </a:lnTo>
                  <a:lnTo>
                    <a:pt x="40667" y="41386"/>
                  </a:lnTo>
                  <a:lnTo>
                    <a:pt x="40664" y="45337"/>
                  </a:lnTo>
                  <a:lnTo>
                    <a:pt x="40550" y="48506"/>
                  </a:lnTo>
                  <a:lnTo>
                    <a:pt x="42746" y="48567"/>
                  </a:lnTo>
                  <a:lnTo>
                    <a:pt x="43257" y="47257"/>
                  </a:lnTo>
                  <a:lnTo>
                    <a:pt x="44004" y="45820"/>
                  </a:lnTo>
                  <a:lnTo>
                    <a:pt x="48428" y="41172"/>
                  </a:lnTo>
                  <a:lnTo>
                    <a:pt x="49460" y="41064"/>
                  </a:lnTo>
                  <a:lnTo>
                    <a:pt x="49834" y="41027"/>
                  </a:lnTo>
                  <a:lnTo>
                    <a:pt x="51078" y="39788"/>
                  </a:lnTo>
                  <a:lnTo>
                    <a:pt x="50638" y="39423"/>
                  </a:lnTo>
                  <a:lnTo>
                    <a:pt x="50334" y="38898"/>
                  </a:lnTo>
                  <a:lnTo>
                    <a:pt x="50257" y="38704"/>
                  </a:lnTo>
                  <a:lnTo>
                    <a:pt x="50268" y="38287"/>
                  </a:lnTo>
                  <a:lnTo>
                    <a:pt x="51178" y="38556"/>
                  </a:lnTo>
                  <a:lnTo>
                    <a:pt x="51970" y="38545"/>
                  </a:lnTo>
                  <a:lnTo>
                    <a:pt x="52981" y="38291"/>
                  </a:lnTo>
                  <a:lnTo>
                    <a:pt x="53367" y="38029"/>
                  </a:lnTo>
                  <a:lnTo>
                    <a:pt x="53621" y="38108"/>
                  </a:lnTo>
                  <a:lnTo>
                    <a:pt x="54106" y="38390"/>
                  </a:lnTo>
                  <a:lnTo>
                    <a:pt x="54719" y="39703"/>
                  </a:lnTo>
                  <a:lnTo>
                    <a:pt x="55331" y="39135"/>
                  </a:lnTo>
                  <a:lnTo>
                    <a:pt x="55640" y="38956"/>
                  </a:lnTo>
                  <a:lnTo>
                    <a:pt x="56674" y="39410"/>
                  </a:lnTo>
                  <a:lnTo>
                    <a:pt x="56981" y="39920"/>
                  </a:lnTo>
                  <a:lnTo>
                    <a:pt x="57107" y="40665"/>
                  </a:lnTo>
                  <a:lnTo>
                    <a:pt x="57262" y="40784"/>
                  </a:lnTo>
                  <a:lnTo>
                    <a:pt x="57436" y="40720"/>
                  </a:lnTo>
                  <a:lnTo>
                    <a:pt x="58135" y="40024"/>
                  </a:lnTo>
                  <a:lnTo>
                    <a:pt x="58572" y="39965"/>
                  </a:lnTo>
                  <a:lnTo>
                    <a:pt x="59097" y="39440"/>
                  </a:lnTo>
                  <a:lnTo>
                    <a:pt x="58856" y="38747"/>
                  </a:lnTo>
                  <a:lnTo>
                    <a:pt x="59467" y="37917"/>
                  </a:lnTo>
                  <a:lnTo>
                    <a:pt x="60644" y="38118"/>
                  </a:lnTo>
                  <a:lnTo>
                    <a:pt x="61665" y="38472"/>
                  </a:lnTo>
                  <a:lnTo>
                    <a:pt x="62075" y="38803"/>
                  </a:lnTo>
                  <a:lnTo>
                    <a:pt x="62294" y="38792"/>
                  </a:lnTo>
                  <a:lnTo>
                    <a:pt x="63078" y="37743"/>
                  </a:lnTo>
                  <a:lnTo>
                    <a:pt x="63441" y="37519"/>
                  </a:lnTo>
                  <a:lnTo>
                    <a:pt x="63582" y="37313"/>
                  </a:lnTo>
                  <a:lnTo>
                    <a:pt x="61824" y="36102"/>
                  </a:lnTo>
                  <a:lnTo>
                    <a:pt x="59058" y="34032"/>
                  </a:lnTo>
                  <a:lnTo>
                    <a:pt x="59611" y="33600"/>
                  </a:lnTo>
                  <a:lnTo>
                    <a:pt x="60110" y="33343"/>
                  </a:lnTo>
                  <a:lnTo>
                    <a:pt x="60025" y="33138"/>
                  </a:lnTo>
                  <a:lnTo>
                    <a:pt x="60258" y="33104"/>
                  </a:lnTo>
                  <a:lnTo>
                    <a:pt x="60666" y="33205"/>
                  </a:lnTo>
                  <a:lnTo>
                    <a:pt x="60880" y="33145"/>
                  </a:lnTo>
                  <a:lnTo>
                    <a:pt x="61461" y="31883"/>
                  </a:lnTo>
                  <a:lnTo>
                    <a:pt x="60480" y="31016"/>
                  </a:lnTo>
                  <a:lnTo>
                    <a:pt x="60118" y="30245"/>
                  </a:lnTo>
                  <a:lnTo>
                    <a:pt x="59525" y="30022"/>
                  </a:lnTo>
                  <a:lnTo>
                    <a:pt x="60262" y="30015"/>
                  </a:lnTo>
                  <a:lnTo>
                    <a:pt x="60769" y="30175"/>
                  </a:lnTo>
                  <a:lnTo>
                    <a:pt x="60925" y="30324"/>
                  </a:lnTo>
                  <a:lnTo>
                    <a:pt x="60862" y="30979"/>
                  </a:lnTo>
                  <a:lnTo>
                    <a:pt x="61043" y="31090"/>
                  </a:lnTo>
                  <a:lnTo>
                    <a:pt x="61647" y="31213"/>
                  </a:lnTo>
                  <a:lnTo>
                    <a:pt x="62205" y="31761"/>
                  </a:lnTo>
                  <a:lnTo>
                    <a:pt x="62250" y="32740"/>
                  </a:lnTo>
                  <a:lnTo>
                    <a:pt x="62524" y="32963"/>
                  </a:lnTo>
                  <a:lnTo>
                    <a:pt x="62994" y="33042"/>
                  </a:lnTo>
                  <a:lnTo>
                    <a:pt x="63930" y="33611"/>
                  </a:lnTo>
                  <a:lnTo>
                    <a:pt x="65082" y="32376"/>
                  </a:lnTo>
                  <a:lnTo>
                    <a:pt x="65437" y="31836"/>
                  </a:lnTo>
                  <a:lnTo>
                    <a:pt x="65582" y="31029"/>
                  </a:lnTo>
                  <a:lnTo>
                    <a:pt x="65456" y="30403"/>
                  </a:lnTo>
                  <a:lnTo>
                    <a:pt x="63098" y="28749"/>
                  </a:lnTo>
                  <a:lnTo>
                    <a:pt x="62558" y="27971"/>
                  </a:lnTo>
                  <a:lnTo>
                    <a:pt x="62299" y="27212"/>
                  </a:lnTo>
                  <a:lnTo>
                    <a:pt x="62355" y="26851"/>
                  </a:lnTo>
                  <a:lnTo>
                    <a:pt x="62888" y="26627"/>
                  </a:lnTo>
                  <a:lnTo>
                    <a:pt x="63774" y="25604"/>
                  </a:lnTo>
                  <a:lnTo>
                    <a:pt x="64055" y="25757"/>
                  </a:lnTo>
                  <a:lnTo>
                    <a:pt x="64747" y="25902"/>
                  </a:lnTo>
                  <a:lnTo>
                    <a:pt x="65029" y="25698"/>
                  </a:lnTo>
                  <a:lnTo>
                    <a:pt x="65203" y="25325"/>
                  </a:lnTo>
                  <a:lnTo>
                    <a:pt x="64978" y="24696"/>
                  </a:lnTo>
                  <a:lnTo>
                    <a:pt x="64759" y="23747"/>
                  </a:lnTo>
                  <a:lnTo>
                    <a:pt x="64334" y="22351"/>
                  </a:lnTo>
                  <a:lnTo>
                    <a:pt x="64616" y="21375"/>
                  </a:lnTo>
                  <a:lnTo>
                    <a:pt x="64727" y="21230"/>
                  </a:lnTo>
                  <a:lnTo>
                    <a:pt x="64898" y="21137"/>
                  </a:lnTo>
                  <a:lnTo>
                    <a:pt x="64994" y="20657"/>
                  </a:lnTo>
                  <a:lnTo>
                    <a:pt x="64724" y="19827"/>
                  </a:lnTo>
                  <a:lnTo>
                    <a:pt x="65551" y="18331"/>
                  </a:lnTo>
                  <a:lnTo>
                    <a:pt x="65522" y="17437"/>
                  </a:lnTo>
                  <a:lnTo>
                    <a:pt x="65422" y="16674"/>
                  </a:lnTo>
                  <a:lnTo>
                    <a:pt x="65722" y="15200"/>
                  </a:lnTo>
                  <a:lnTo>
                    <a:pt x="65586" y="14672"/>
                  </a:lnTo>
                  <a:lnTo>
                    <a:pt x="65448" y="14404"/>
                  </a:lnTo>
                  <a:lnTo>
                    <a:pt x="64593" y="13130"/>
                  </a:lnTo>
                  <a:lnTo>
                    <a:pt x="63911" y="12616"/>
                  </a:lnTo>
                  <a:lnTo>
                    <a:pt x="63829" y="12214"/>
                  </a:lnTo>
                  <a:lnTo>
                    <a:pt x="63963" y="11868"/>
                  </a:lnTo>
                  <a:lnTo>
                    <a:pt x="64100" y="11753"/>
                  </a:lnTo>
                  <a:lnTo>
                    <a:pt x="64912" y="11537"/>
                  </a:lnTo>
                  <a:lnTo>
                    <a:pt x="65127" y="11381"/>
                  </a:lnTo>
                  <a:lnTo>
                    <a:pt x="65294" y="11184"/>
                  </a:lnTo>
                  <a:lnTo>
                    <a:pt x="65550" y="10328"/>
                  </a:lnTo>
                  <a:lnTo>
                    <a:pt x="65840" y="9706"/>
                  </a:lnTo>
                  <a:lnTo>
                    <a:pt x="65909" y="8965"/>
                  </a:lnTo>
                  <a:lnTo>
                    <a:pt x="66093" y="8727"/>
                  </a:lnTo>
                  <a:lnTo>
                    <a:pt x="67098" y="8095"/>
                  </a:lnTo>
                  <a:lnTo>
                    <a:pt x="67673" y="7529"/>
                  </a:lnTo>
                  <a:lnTo>
                    <a:pt x="67990" y="7478"/>
                  </a:lnTo>
                  <a:lnTo>
                    <a:pt x="67849" y="13286"/>
                  </a:lnTo>
                  <a:lnTo>
                    <a:pt x="70202" y="13135"/>
                  </a:lnTo>
                  <a:lnTo>
                    <a:pt x="72748" y="12973"/>
                  </a:lnTo>
                  <a:lnTo>
                    <a:pt x="76200" y="12869"/>
                  </a:lnTo>
                  <a:lnTo>
                    <a:pt x="78944" y="12579"/>
                  </a:lnTo>
                  <a:lnTo>
                    <a:pt x="79741" y="12529"/>
                  </a:lnTo>
                  <a:lnTo>
                    <a:pt x="82203" y="12943"/>
                  </a:lnTo>
                  <a:lnTo>
                    <a:pt x="82729" y="12954"/>
                  </a:lnTo>
                  <a:lnTo>
                    <a:pt x="86962" y="12952"/>
                  </a:lnTo>
                  <a:lnTo>
                    <a:pt x="89379" y="12760"/>
                  </a:lnTo>
                  <a:lnTo>
                    <a:pt x="91742" y="12745"/>
                  </a:lnTo>
                  <a:lnTo>
                    <a:pt x="94135" y="12880"/>
                  </a:lnTo>
                  <a:lnTo>
                    <a:pt x="94173" y="10292"/>
                  </a:lnTo>
                  <a:lnTo>
                    <a:pt x="94533" y="10769"/>
                  </a:lnTo>
                  <a:lnTo>
                    <a:pt x="95349" y="10810"/>
                  </a:lnTo>
                  <a:lnTo>
                    <a:pt x="96754" y="10665"/>
                  </a:lnTo>
                  <a:lnTo>
                    <a:pt x="95602" y="8941"/>
                  </a:lnTo>
                  <a:lnTo>
                    <a:pt x="95739" y="7750"/>
                  </a:lnTo>
                  <a:lnTo>
                    <a:pt x="95517" y="7311"/>
                  </a:lnTo>
                  <a:lnTo>
                    <a:pt x="95328" y="7091"/>
                  </a:lnTo>
                  <a:lnTo>
                    <a:pt x="95113" y="6351"/>
                  </a:lnTo>
                  <a:lnTo>
                    <a:pt x="95933" y="6198"/>
                  </a:lnTo>
                  <a:lnTo>
                    <a:pt x="97791" y="6270"/>
                  </a:lnTo>
                  <a:lnTo>
                    <a:pt x="97899" y="5711"/>
                  </a:lnTo>
                  <a:lnTo>
                    <a:pt x="101667" y="5766"/>
                  </a:lnTo>
                  <a:lnTo>
                    <a:pt x="106822" y="5785"/>
                  </a:lnTo>
                  <a:lnTo>
                    <a:pt x="108524" y="5796"/>
                  </a:lnTo>
                  <a:lnTo>
                    <a:pt x="109114" y="5811"/>
                  </a:lnTo>
                  <a:lnTo>
                    <a:pt x="111260" y="5867"/>
                  </a:lnTo>
                  <a:lnTo>
                    <a:pt x="111487" y="3676"/>
                  </a:lnTo>
                  <a:lnTo>
                    <a:pt x="111896" y="2143"/>
                  </a:lnTo>
                  <a:lnTo>
                    <a:pt x="112108" y="1977"/>
                  </a:lnTo>
                  <a:lnTo>
                    <a:pt x="112545" y="2220"/>
                  </a:lnTo>
                  <a:lnTo>
                    <a:pt x="112897" y="2179"/>
                  </a:lnTo>
                  <a:lnTo>
                    <a:pt x="113324" y="1617"/>
                  </a:lnTo>
                  <a:lnTo>
                    <a:pt x="114022" y="1070"/>
                  </a:lnTo>
                  <a:lnTo>
                    <a:pt x="114445" y="955"/>
                  </a:lnTo>
                  <a:lnTo>
                    <a:pt x="114813" y="531"/>
                  </a:lnTo>
                  <a:lnTo>
                    <a:pt x="114935" y="263"/>
                  </a:lnTo>
                  <a:lnTo>
                    <a:pt x="115188" y="110"/>
                  </a:lnTo>
                  <a:lnTo>
                    <a:pt x="116286" y="0"/>
                  </a:lnTo>
                  <a:lnTo>
                    <a:pt x="116811" y="305"/>
                  </a:lnTo>
                  <a:lnTo>
                    <a:pt x="116348" y="1793"/>
                  </a:lnTo>
                  <a:lnTo>
                    <a:pt x="116010" y="2154"/>
                  </a:lnTo>
                  <a:lnTo>
                    <a:pt x="115364" y="2634"/>
                  </a:lnTo>
                  <a:lnTo>
                    <a:pt x="114536" y="3892"/>
                  </a:lnTo>
                  <a:lnTo>
                    <a:pt x="114291" y="5525"/>
                  </a:lnTo>
                  <a:lnTo>
                    <a:pt x="114106" y="5906"/>
                  </a:lnTo>
                  <a:lnTo>
                    <a:pt x="120671" y="6049"/>
                  </a:lnTo>
                  <a:lnTo>
                    <a:pt x="120105" y="7400"/>
                  </a:lnTo>
                  <a:lnTo>
                    <a:pt x="119772" y="8506"/>
                  </a:lnTo>
                  <a:lnTo>
                    <a:pt x="120517" y="8744"/>
                  </a:lnTo>
                  <a:lnTo>
                    <a:pt x="121971" y="8740"/>
                  </a:lnTo>
                  <a:lnTo>
                    <a:pt x="123043" y="8836"/>
                  </a:lnTo>
                  <a:lnTo>
                    <a:pt x="123933" y="9086"/>
                  </a:lnTo>
                  <a:lnTo>
                    <a:pt x="123869" y="9309"/>
                  </a:lnTo>
                  <a:lnTo>
                    <a:pt x="123588" y="9677"/>
                  </a:lnTo>
                  <a:lnTo>
                    <a:pt x="123540" y="10247"/>
                  </a:lnTo>
                  <a:lnTo>
                    <a:pt x="123692" y="10481"/>
                  </a:lnTo>
                  <a:lnTo>
                    <a:pt x="123992" y="10578"/>
                  </a:lnTo>
                  <a:lnTo>
                    <a:pt x="124062" y="10887"/>
                  </a:lnTo>
                  <a:lnTo>
                    <a:pt x="132339" y="11191"/>
                  </a:lnTo>
                  <a:lnTo>
                    <a:pt x="132348" y="12385"/>
                  </a:lnTo>
                  <a:lnTo>
                    <a:pt x="132547" y="13048"/>
                  </a:lnTo>
                  <a:lnTo>
                    <a:pt x="132769" y="13338"/>
                  </a:lnTo>
                  <a:lnTo>
                    <a:pt x="133481" y="13791"/>
                  </a:lnTo>
                  <a:lnTo>
                    <a:pt x="134789" y="13802"/>
                  </a:lnTo>
                  <a:lnTo>
                    <a:pt x="134781" y="14493"/>
                  </a:lnTo>
                  <a:lnTo>
                    <a:pt x="136693" y="14657"/>
                  </a:lnTo>
                  <a:lnTo>
                    <a:pt x="136890" y="15137"/>
                  </a:lnTo>
                  <a:lnTo>
                    <a:pt x="137098" y="15351"/>
                  </a:lnTo>
                  <a:lnTo>
                    <a:pt x="137030" y="17340"/>
                  </a:lnTo>
                  <a:lnTo>
                    <a:pt x="137010" y="18786"/>
                  </a:lnTo>
                  <a:lnTo>
                    <a:pt x="136978" y="21178"/>
                  </a:lnTo>
                  <a:lnTo>
                    <a:pt x="136937" y="24566"/>
                  </a:lnTo>
                  <a:lnTo>
                    <a:pt x="136916" y="26400"/>
                  </a:lnTo>
                  <a:lnTo>
                    <a:pt x="136793" y="33758"/>
                  </a:lnTo>
                  <a:lnTo>
                    <a:pt x="136782" y="34241"/>
                  </a:lnTo>
                  <a:lnTo>
                    <a:pt x="136725" y="36881"/>
                  </a:lnTo>
                  <a:lnTo>
                    <a:pt x="136608" y="38283"/>
                  </a:lnTo>
                  <a:lnTo>
                    <a:pt x="136521" y="43160"/>
                  </a:lnTo>
                  <a:lnTo>
                    <a:pt x="136579" y="43700"/>
                  </a:lnTo>
                  <a:lnTo>
                    <a:pt x="136647" y="50416"/>
                  </a:lnTo>
                  <a:lnTo>
                    <a:pt x="134296" y="50359"/>
                  </a:lnTo>
                  <a:lnTo>
                    <a:pt x="134306" y="51344"/>
                  </a:lnTo>
                  <a:lnTo>
                    <a:pt x="134354" y="52383"/>
                  </a:lnTo>
                  <a:lnTo>
                    <a:pt x="135725" y="53302"/>
                  </a:lnTo>
                  <a:lnTo>
                    <a:pt x="136579" y="53220"/>
                  </a:lnTo>
                  <a:lnTo>
                    <a:pt x="136582" y="52684"/>
                  </a:lnTo>
                  <a:lnTo>
                    <a:pt x="137365" y="52296"/>
                  </a:lnTo>
                  <a:lnTo>
                    <a:pt x="137705" y="51742"/>
                  </a:lnTo>
                  <a:lnTo>
                    <a:pt x="138633" y="51708"/>
                  </a:lnTo>
                  <a:lnTo>
                    <a:pt x="138806" y="51578"/>
                  </a:lnTo>
                  <a:lnTo>
                    <a:pt x="139061" y="51165"/>
                  </a:lnTo>
                  <a:lnTo>
                    <a:pt x="139020" y="49955"/>
                  </a:lnTo>
                  <a:lnTo>
                    <a:pt x="139201" y="49840"/>
                  </a:lnTo>
                  <a:lnTo>
                    <a:pt x="139549" y="50003"/>
                  </a:lnTo>
                  <a:lnTo>
                    <a:pt x="141918" y="48969"/>
                  </a:lnTo>
                  <a:lnTo>
                    <a:pt x="142021" y="49996"/>
                  </a:lnTo>
                  <a:lnTo>
                    <a:pt x="141862" y="50246"/>
                  </a:lnTo>
                  <a:lnTo>
                    <a:pt x="141544" y="51991"/>
                  </a:lnTo>
                  <a:lnTo>
                    <a:pt x="141873" y="52456"/>
                  </a:lnTo>
                  <a:lnTo>
                    <a:pt x="142010" y="52523"/>
                  </a:lnTo>
                  <a:lnTo>
                    <a:pt x="142350" y="52389"/>
                  </a:lnTo>
                  <a:lnTo>
                    <a:pt x="142719" y="51857"/>
                  </a:lnTo>
                  <a:lnTo>
                    <a:pt x="142959" y="51414"/>
                  </a:lnTo>
                  <a:lnTo>
                    <a:pt x="143846" y="51243"/>
                  </a:lnTo>
                  <a:lnTo>
                    <a:pt x="143814" y="55980"/>
                  </a:lnTo>
                  <a:lnTo>
                    <a:pt x="146128" y="56014"/>
                  </a:lnTo>
                  <a:lnTo>
                    <a:pt x="146195" y="50472"/>
                  </a:lnTo>
                  <a:lnTo>
                    <a:pt x="148676" y="50468"/>
                  </a:lnTo>
                  <a:lnTo>
                    <a:pt x="151020" y="50520"/>
                  </a:lnTo>
                  <a:lnTo>
                    <a:pt x="155489" y="50578"/>
                  </a:lnTo>
                  <a:lnTo>
                    <a:pt x="155469" y="50034"/>
                  </a:lnTo>
                  <a:lnTo>
                    <a:pt x="155312" y="49546"/>
                  </a:lnTo>
                  <a:lnTo>
                    <a:pt x="155811" y="49460"/>
                  </a:lnTo>
                  <a:lnTo>
                    <a:pt x="155978" y="49888"/>
                  </a:lnTo>
                  <a:lnTo>
                    <a:pt x="156077" y="43487"/>
                  </a:lnTo>
                  <a:lnTo>
                    <a:pt x="161227" y="43559"/>
                  </a:lnTo>
                  <a:lnTo>
                    <a:pt x="161265" y="50629"/>
                  </a:lnTo>
                  <a:lnTo>
                    <a:pt x="163464" y="50671"/>
                  </a:lnTo>
                  <a:lnTo>
                    <a:pt x="163190" y="51423"/>
                  </a:lnTo>
                  <a:lnTo>
                    <a:pt x="162983" y="52792"/>
                  </a:lnTo>
                  <a:lnTo>
                    <a:pt x="163247" y="55989"/>
                  </a:lnTo>
                  <a:lnTo>
                    <a:pt x="163014" y="57711"/>
                  </a:lnTo>
                  <a:lnTo>
                    <a:pt x="162901" y="63088"/>
                  </a:lnTo>
                  <a:lnTo>
                    <a:pt x="157537" y="63124"/>
                  </a:lnTo>
                  <a:lnTo>
                    <a:pt x="157474" y="65911"/>
                  </a:lnTo>
                  <a:lnTo>
                    <a:pt x="158076" y="65967"/>
                  </a:lnTo>
                  <a:lnTo>
                    <a:pt x="157802" y="73642"/>
                  </a:lnTo>
                  <a:lnTo>
                    <a:pt x="157706" y="77205"/>
                  </a:lnTo>
                  <a:lnTo>
                    <a:pt x="157607" y="81979"/>
                  </a:lnTo>
                  <a:lnTo>
                    <a:pt x="156413" y="81975"/>
                  </a:lnTo>
                  <a:lnTo>
                    <a:pt x="156376" y="84137"/>
                  </a:lnTo>
                  <a:lnTo>
                    <a:pt x="156940" y="84204"/>
                  </a:lnTo>
                  <a:lnTo>
                    <a:pt x="156936" y="85257"/>
                  </a:lnTo>
                  <a:lnTo>
                    <a:pt x="157533" y="85734"/>
                  </a:lnTo>
                  <a:lnTo>
                    <a:pt x="157489" y="88919"/>
                  </a:lnTo>
                  <a:lnTo>
                    <a:pt x="161007" y="89009"/>
                  </a:lnTo>
                  <a:lnTo>
                    <a:pt x="160964" y="91075"/>
                  </a:lnTo>
                  <a:lnTo>
                    <a:pt x="159061" y="91191"/>
                  </a:lnTo>
                  <a:lnTo>
                    <a:pt x="158969" y="92562"/>
                  </a:lnTo>
                  <a:lnTo>
                    <a:pt x="154981" y="94315"/>
                  </a:lnTo>
                  <a:lnTo>
                    <a:pt x="151258" y="99416"/>
                  </a:lnTo>
                  <a:lnTo>
                    <a:pt x="149917" y="103109"/>
                  </a:lnTo>
                  <a:lnTo>
                    <a:pt x="148555" y="105536"/>
                  </a:lnTo>
                  <a:lnTo>
                    <a:pt x="147352" y="106900"/>
                  </a:lnTo>
                  <a:lnTo>
                    <a:pt x="147220" y="107117"/>
                  </a:lnTo>
                  <a:lnTo>
                    <a:pt x="147000" y="107784"/>
                  </a:lnTo>
                  <a:lnTo>
                    <a:pt x="147052" y="108256"/>
                  </a:lnTo>
                  <a:lnTo>
                    <a:pt x="146107" y="108581"/>
                  </a:lnTo>
                  <a:lnTo>
                    <a:pt x="146197" y="108907"/>
                  </a:lnTo>
                  <a:lnTo>
                    <a:pt x="146909" y="109183"/>
                  </a:lnTo>
                  <a:lnTo>
                    <a:pt x="147013" y="109346"/>
                  </a:lnTo>
                  <a:lnTo>
                    <a:pt x="146715" y="109492"/>
                  </a:lnTo>
                  <a:lnTo>
                    <a:pt x="146223" y="109455"/>
                  </a:lnTo>
                  <a:lnTo>
                    <a:pt x="146113" y="109735"/>
                  </a:lnTo>
                  <a:lnTo>
                    <a:pt x="146676" y="110420"/>
                  </a:lnTo>
                  <a:lnTo>
                    <a:pt x="146184" y="110500"/>
                  </a:lnTo>
                  <a:lnTo>
                    <a:pt x="146236" y="110728"/>
                  </a:lnTo>
                  <a:lnTo>
                    <a:pt x="146961" y="110631"/>
                  </a:lnTo>
                  <a:lnTo>
                    <a:pt x="147246" y="110761"/>
                  </a:lnTo>
                  <a:lnTo>
                    <a:pt x="147764" y="111476"/>
                  </a:lnTo>
                  <a:lnTo>
                    <a:pt x="148036" y="112225"/>
                  </a:lnTo>
                  <a:lnTo>
                    <a:pt x="148023" y="112355"/>
                  </a:lnTo>
                  <a:lnTo>
                    <a:pt x="147803" y="112566"/>
                  </a:lnTo>
                  <a:lnTo>
                    <a:pt x="146896" y="113038"/>
                  </a:lnTo>
                  <a:lnTo>
                    <a:pt x="146715" y="114356"/>
                  </a:lnTo>
                  <a:lnTo>
                    <a:pt x="147148" y="114398"/>
                  </a:lnTo>
                  <a:lnTo>
                    <a:pt x="147337" y="114437"/>
                  </a:lnTo>
                  <a:lnTo>
                    <a:pt x="147401" y="114599"/>
                  </a:lnTo>
                  <a:lnTo>
                    <a:pt x="147453" y="115299"/>
                  </a:lnTo>
                  <a:lnTo>
                    <a:pt x="147401" y="115494"/>
                  </a:lnTo>
                  <a:lnTo>
                    <a:pt x="147234" y="115619"/>
                  </a:lnTo>
                  <a:lnTo>
                    <a:pt x="146042" y="115673"/>
                  </a:lnTo>
                  <a:lnTo>
                    <a:pt x="146353" y="115966"/>
                  </a:lnTo>
                  <a:lnTo>
                    <a:pt x="146813" y="115887"/>
                  </a:lnTo>
                  <a:lnTo>
                    <a:pt x="147000" y="116080"/>
                  </a:lnTo>
                  <a:lnTo>
                    <a:pt x="146832" y="116763"/>
                  </a:lnTo>
                  <a:lnTo>
                    <a:pt x="146068" y="116909"/>
                  </a:lnTo>
                  <a:lnTo>
                    <a:pt x="146094" y="117170"/>
                  </a:lnTo>
                  <a:lnTo>
                    <a:pt x="146210" y="117300"/>
                  </a:lnTo>
                  <a:lnTo>
                    <a:pt x="151047" y="117278"/>
                  </a:lnTo>
                  <a:lnTo>
                    <a:pt x="150393" y="121996"/>
                  </a:lnTo>
                  <a:lnTo>
                    <a:pt x="152173" y="122003"/>
                  </a:lnTo>
                  <a:lnTo>
                    <a:pt x="152190" y="119651"/>
                  </a:lnTo>
                  <a:lnTo>
                    <a:pt x="154553" y="119677"/>
                  </a:lnTo>
                  <a:lnTo>
                    <a:pt x="154558" y="119298"/>
                  </a:lnTo>
                  <a:lnTo>
                    <a:pt x="155306" y="119450"/>
                  </a:lnTo>
                  <a:lnTo>
                    <a:pt x="155385" y="119700"/>
                  </a:lnTo>
                  <a:lnTo>
                    <a:pt x="157533" y="119733"/>
                  </a:lnTo>
                  <a:lnTo>
                    <a:pt x="157533" y="119926"/>
                  </a:lnTo>
                  <a:lnTo>
                    <a:pt x="157313" y="120611"/>
                  </a:lnTo>
                  <a:lnTo>
                    <a:pt x="157291" y="121303"/>
                  </a:lnTo>
                  <a:lnTo>
                    <a:pt x="157478" y="121913"/>
                  </a:lnTo>
                  <a:lnTo>
                    <a:pt x="157511" y="122784"/>
                  </a:lnTo>
                  <a:lnTo>
                    <a:pt x="157224" y="123074"/>
                  </a:lnTo>
                  <a:lnTo>
                    <a:pt x="157019" y="123160"/>
                  </a:lnTo>
                  <a:lnTo>
                    <a:pt x="156446" y="126148"/>
                  </a:lnTo>
                  <a:lnTo>
                    <a:pt x="156332" y="128043"/>
                  </a:lnTo>
                  <a:lnTo>
                    <a:pt x="155987" y="128612"/>
                  </a:lnTo>
                  <a:lnTo>
                    <a:pt x="155825" y="129226"/>
                  </a:lnTo>
                  <a:lnTo>
                    <a:pt x="158495" y="129181"/>
                  </a:lnTo>
                  <a:lnTo>
                    <a:pt x="158473" y="128999"/>
                  </a:lnTo>
                  <a:lnTo>
                    <a:pt x="158641" y="128058"/>
                  </a:lnTo>
                  <a:lnTo>
                    <a:pt x="160133" y="128055"/>
                  </a:lnTo>
                  <a:lnTo>
                    <a:pt x="161828" y="131065"/>
                  </a:lnTo>
                  <a:lnTo>
                    <a:pt x="161812" y="132677"/>
                  </a:lnTo>
                  <a:lnTo>
                    <a:pt x="161515" y="133953"/>
                  </a:lnTo>
                  <a:lnTo>
                    <a:pt x="161467" y="136350"/>
                  </a:lnTo>
                  <a:lnTo>
                    <a:pt x="164960" y="136411"/>
                  </a:lnTo>
                  <a:lnTo>
                    <a:pt x="164929" y="138154"/>
                  </a:lnTo>
                  <a:lnTo>
                    <a:pt x="165029" y="138999"/>
                  </a:lnTo>
                  <a:lnTo>
                    <a:pt x="164940" y="139911"/>
                  </a:lnTo>
                  <a:lnTo>
                    <a:pt x="162012" y="139876"/>
                  </a:lnTo>
                  <a:lnTo>
                    <a:pt x="162009" y="139202"/>
                  </a:lnTo>
                  <a:lnTo>
                    <a:pt x="161484" y="139284"/>
                  </a:lnTo>
                  <a:lnTo>
                    <a:pt x="161413" y="139891"/>
                  </a:lnTo>
                  <a:lnTo>
                    <a:pt x="161384" y="143430"/>
                  </a:lnTo>
                  <a:lnTo>
                    <a:pt x="162342" y="145812"/>
                  </a:lnTo>
                  <a:lnTo>
                    <a:pt x="159051" y="145829"/>
                  </a:lnTo>
                  <a:lnTo>
                    <a:pt x="158995" y="150548"/>
                  </a:lnTo>
                  <a:lnTo>
                    <a:pt x="158966" y="152411"/>
                  </a:lnTo>
                  <a:lnTo>
                    <a:pt x="158430" y="152729"/>
                  </a:lnTo>
                  <a:lnTo>
                    <a:pt x="156773" y="152305"/>
                  </a:lnTo>
                  <a:lnTo>
                    <a:pt x="156612" y="151977"/>
                  </a:lnTo>
                  <a:lnTo>
                    <a:pt x="156641" y="149923"/>
                  </a:lnTo>
                  <a:lnTo>
                    <a:pt x="156729" y="149186"/>
                  </a:lnTo>
                  <a:lnTo>
                    <a:pt x="156029" y="149030"/>
                  </a:lnTo>
                  <a:lnTo>
                    <a:pt x="155765" y="148561"/>
                  </a:lnTo>
                  <a:lnTo>
                    <a:pt x="154868" y="148393"/>
                  </a:lnTo>
                  <a:lnTo>
                    <a:pt x="154546" y="148146"/>
                  </a:lnTo>
                  <a:lnTo>
                    <a:pt x="154086" y="148147"/>
                  </a:lnTo>
                  <a:lnTo>
                    <a:pt x="155505" y="149650"/>
                  </a:lnTo>
                  <a:lnTo>
                    <a:pt x="155487" y="150533"/>
                  </a:lnTo>
                  <a:lnTo>
                    <a:pt x="153936" y="150530"/>
                  </a:lnTo>
                  <a:lnTo>
                    <a:pt x="153489" y="151088"/>
                  </a:lnTo>
                  <a:lnTo>
                    <a:pt x="153306" y="151126"/>
                  </a:lnTo>
                  <a:lnTo>
                    <a:pt x="151986" y="151104"/>
                  </a:lnTo>
                  <a:lnTo>
                    <a:pt x="151982" y="150504"/>
                  </a:lnTo>
                  <a:lnTo>
                    <a:pt x="150678" y="150499"/>
                  </a:lnTo>
                  <a:lnTo>
                    <a:pt x="149224" y="152980"/>
                  </a:lnTo>
                  <a:lnTo>
                    <a:pt x="148758" y="152922"/>
                  </a:lnTo>
                  <a:lnTo>
                    <a:pt x="148458" y="152367"/>
                  </a:lnTo>
                  <a:lnTo>
                    <a:pt x="147945" y="152586"/>
                  </a:lnTo>
                  <a:lnTo>
                    <a:pt x="147472" y="152452"/>
                  </a:lnTo>
                  <a:lnTo>
                    <a:pt x="147787" y="152322"/>
                  </a:lnTo>
                  <a:lnTo>
                    <a:pt x="147956" y="152069"/>
                  </a:lnTo>
                  <a:lnTo>
                    <a:pt x="147869" y="151094"/>
                  </a:lnTo>
                  <a:lnTo>
                    <a:pt x="147362" y="151328"/>
                  </a:lnTo>
                  <a:lnTo>
                    <a:pt x="146762" y="150621"/>
                  </a:lnTo>
                  <a:lnTo>
                    <a:pt x="146806" y="150185"/>
                  </a:lnTo>
                  <a:lnTo>
                    <a:pt x="146866" y="149996"/>
                  </a:lnTo>
                  <a:lnTo>
                    <a:pt x="146992" y="149748"/>
                  </a:lnTo>
                  <a:lnTo>
                    <a:pt x="147613" y="149627"/>
                  </a:lnTo>
                  <a:lnTo>
                    <a:pt x="148057" y="148864"/>
                  </a:lnTo>
                  <a:lnTo>
                    <a:pt x="148052" y="148580"/>
                  </a:lnTo>
                  <a:lnTo>
                    <a:pt x="147897" y="148099"/>
                  </a:lnTo>
                  <a:lnTo>
                    <a:pt x="147812" y="147833"/>
                  </a:lnTo>
                  <a:lnTo>
                    <a:pt x="147799" y="147673"/>
                  </a:lnTo>
                  <a:lnTo>
                    <a:pt x="147702" y="146510"/>
                  </a:lnTo>
                  <a:lnTo>
                    <a:pt x="147525" y="145669"/>
                  </a:lnTo>
                  <a:lnTo>
                    <a:pt x="147292" y="145403"/>
                  </a:lnTo>
                  <a:lnTo>
                    <a:pt x="147116" y="145079"/>
                  </a:lnTo>
                  <a:lnTo>
                    <a:pt x="147095" y="144934"/>
                  </a:lnTo>
                  <a:lnTo>
                    <a:pt x="147147" y="144739"/>
                  </a:lnTo>
                  <a:lnTo>
                    <a:pt x="146699" y="144605"/>
                  </a:lnTo>
                  <a:lnTo>
                    <a:pt x="145251" y="144480"/>
                  </a:lnTo>
                  <a:lnTo>
                    <a:pt x="145283" y="144027"/>
                  </a:lnTo>
                  <a:lnTo>
                    <a:pt x="145629" y="143281"/>
                  </a:lnTo>
                  <a:lnTo>
                    <a:pt x="146147" y="143421"/>
                  </a:lnTo>
                  <a:lnTo>
                    <a:pt x="146478" y="143510"/>
                  </a:lnTo>
                  <a:lnTo>
                    <a:pt x="147010" y="143342"/>
                  </a:lnTo>
                  <a:lnTo>
                    <a:pt x="147004" y="143084"/>
                  </a:lnTo>
                  <a:lnTo>
                    <a:pt x="146821" y="142451"/>
                  </a:lnTo>
                  <a:lnTo>
                    <a:pt x="146601" y="142373"/>
                  </a:lnTo>
                  <a:lnTo>
                    <a:pt x="146219" y="142429"/>
                  </a:lnTo>
                  <a:lnTo>
                    <a:pt x="144789" y="141792"/>
                  </a:lnTo>
                  <a:lnTo>
                    <a:pt x="144778" y="141587"/>
                  </a:lnTo>
                  <a:lnTo>
                    <a:pt x="145079" y="141103"/>
                  </a:lnTo>
                  <a:lnTo>
                    <a:pt x="144798" y="140856"/>
                  </a:lnTo>
                  <a:lnTo>
                    <a:pt x="144778" y="140568"/>
                  </a:lnTo>
                  <a:lnTo>
                    <a:pt x="145178" y="140545"/>
                  </a:lnTo>
                  <a:lnTo>
                    <a:pt x="145226" y="140116"/>
                  </a:lnTo>
                  <a:lnTo>
                    <a:pt x="144894" y="139923"/>
                  </a:lnTo>
                  <a:lnTo>
                    <a:pt x="144798" y="139781"/>
                  </a:lnTo>
                  <a:lnTo>
                    <a:pt x="144831" y="139571"/>
                  </a:lnTo>
                  <a:lnTo>
                    <a:pt x="145050" y="139492"/>
                  </a:lnTo>
                  <a:lnTo>
                    <a:pt x="145354" y="139585"/>
                  </a:lnTo>
                  <a:lnTo>
                    <a:pt x="145502" y="139310"/>
                  </a:lnTo>
                  <a:lnTo>
                    <a:pt x="145432" y="139067"/>
                  </a:lnTo>
                  <a:lnTo>
                    <a:pt x="145682" y="138885"/>
                  </a:lnTo>
                  <a:lnTo>
                    <a:pt x="142912" y="138896"/>
                  </a:lnTo>
                  <a:lnTo>
                    <a:pt x="140313" y="138906"/>
                  </a:lnTo>
                  <a:lnTo>
                    <a:pt x="137286" y="138911"/>
                  </a:lnTo>
                  <a:lnTo>
                    <a:pt x="136849" y="138901"/>
                  </a:lnTo>
                  <a:lnTo>
                    <a:pt x="135782" y="138915"/>
                  </a:lnTo>
                  <a:lnTo>
                    <a:pt x="132932" y="138900"/>
                  </a:lnTo>
                  <a:lnTo>
                    <a:pt x="131090" y="138891"/>
                  </a:lnTo>
                  <a:lnTo>
                    <a:pt x="125918" y="138865"/>
                  </a:lnTo>
                  <a:lnTo>
                    <a:pt x="121417" y="138843"/>
                  </a:lnTo>
                  <a:lnTo>
                    <a:pt x="117327" y="138838"/>
                  </a:lnTo>
                  <a:lnTo>
                    <a:pt x="115111" y="138835"/>
                  </a:lnTo>
                  <a:lnTo>
                    <a:pt x="109710" y="138828"/>
                  </a:lnTo>
                  <a:lnTo>
                    <a:pt x="109476" y="138828"/>
                  </a:lnTo>
                  <a:lnTo>
                    <a:pt x="101331" y="138817"/>
                  </a:lnTo>
                  <a:lnTo>
                    <a:pt x="100666" y="138813"/>
                  </a:lnTo>
                  <a:lnTo>
                    <a:pt x="95577" y="138809"/>
                  </a:lnTo>
                  <a:lnTo>
                    <a:pt x="90832" y="138805"/>
                  </a:lnTo>
                  <a:lnTo>
                    <a:pt x="89637" y="138797"/>
                  </a:lnTo>
                  <a:lnTo>
                    <a:pt x="88477" y="138803"/>
                  </a:lnTo>
                  <a:lnTo>
                    <a:pt x="87034" y="138803"/>
                  </a:lnTo>
                  <a:lnTo>
                    <a:pt x="86643" y="138796"/>
                  </a:lnTo>
                  <a:lnTo>
                    <a:pt x="86114" y="138787"/>
                  </a:lnTo>
                  <a:lnTo>
                    <a:pt x="83887" y="138795"/>
                  </a:lnTo>
                  <a:lnTo>
                    <a:pt x="81461" y="138805"/>
                  </a:lnTo>
                  <a:lnTo>
                    <a:pt x="80845" y="138798"/>
                  </a:lnTo>
                  <a:lnTo>
                    <a:pt x="75698" y="138795"/>
                  </a:lnTo>
                  <a:lnTo>
                    <a:pt x="73338" y="138826"/>
                  </a:lnTo>
                  <a:lnTo>
                    <a:pt x="66289" y="138797"/>
                  </a:lnTo>
                  <a:lnTo>
                    <a:pt x="64116" y="138792"/>
                  </a:lnTo>
                  <a:lnTo>
                    <a:pt x="63864" y="138792"/>
                  </a:lnTo>
                  <a:lnTo>
                    <a:pt x="63603" y="138792"/>
                  </a:lnTo>
                  <a:lnTo>
                    <a:pt x="63007" y="138792"/>
                  </a:lnTo>
                  <a:lnTo>
                    <a:pt x="61617" y="138791"/>
                  </a:lnTo>
                  <a:lnTo>
                    <a:pt x="61448" y="138791"/>
                  </a:lnTo>
                  <a:lnTo>
                    <a:pt x="59255" y="138790"/>
                  </a:lnTo>
                  <a:lnTo>
                    <a:pt x="55315" y="138788"/>
                  </a:lnTo>
                  <a:lnTo>
                    <a:pt x="52889" y="138850"/>
                  </a:lnTo>
                  <a:lnTo>
                    <a:pt x="52293" y="138865"/>
                  </a:lnTo>
                  <a:lnTo>
                    <a:pt x="52163" y="138851"/>
                  </a:lnTo>
                  <a:lnTo>
                    <a:pt x="51892" y="138809"/>
                  </a:lnTo>
                  <a:lnTo>
                    <a:pt x="51588" y="138816"/>
                  </a:lnTo>
                  <a:lnTo>
                    <a:pt x="44909" y="138811"/>
                  </a:lnTo>
                  <a:lnTo>
                    <a:pt x="43665" y="138810"/>
                  </a:lnTo>
                  <a:lnTo>
                    <a:pt x="42617" y="138809"/>
                  </a:lnTo>
                  <a:lnTo>
                    <a:pt x="41045" y="138808"/>
                  </a:lnTo>
                  <a:lnTo>
                    <a:pt x="40732" y="138809"/>
                  </a:lnTo>
                  <a:lnTo>
                    <a:pt x="34842" y="138834"/>
                  </a:lnTo>
                  <a:lnTo>
                    <a:pt x="34168" y="138852"/>
                  </a:lnTo>
                  <a:lnTo>
                    <a:pt x="33622" y="138867"/>
                  </a:lnTo>
                  <a:lnTo>
                    <a:pt x="27339" y="138887"/>
                  </a:lnTo>
                  <a:lnTo>
                    <a:pt x="26657" y="138889"/>
                  </a:lnTo>
                  <a:lnTo>
                    <a:pt x="23484" y="138895"/>
                  </a:lnTo>
                  <a:lnTo>
                    <a:pt x="19567" y="138924"/>
                  </a:lnTo>
                  <a:lnTo>
                    <a:pt x="13617" y="138941"/>
                  </a:lnTo>
                  <a:lnTo>
                    <a:pt x="13547" y="138375"/>
                  </a:lnTo>
                  <a:lnTo>
                    <a:pt x="14109" y="136934"/>
                  </a:lnTo>
                  <a:lnTo>
                    <a:pt x="14105" y="136800"/>
                  </a:lnTo>
                  <a:lnTo>
                    <a:pt x="14010" y="136664"/>
                  </a:lnTo>
                  <a:lnTo>
                    <a:pt x="13022" y="136413"/>
                  </a:lnTo>
                  <a:lnTo>
                    <a:pt x="12501" y="136509"/>
                  </a:lnTo>
                  <a:lnTo>
                    <a:pt x="12537" y="135751"/>
                  </a:lnTo>
                  <a:lnTo>
                    <a:pt x="12001" y="135467"/>
                  </a:lnTo>
                  <a:lnTo>
                    <a:pt x="11561" y="135433"/>
                  </a:lnTo>
                  <a:lnTo>
                    <a:pt x="11102" y="135247"/>
                  </a:lnTo>
                  <a:lnTo>
                    <a:pt x="10936" y="135102"/>
                  </a:lnTo>
                  <a:lnTo>
                    <a:pt x="10650" y="134506"/>
                  </a:lnTo>
                  <a:lnTo>
                    <a:pt x="10620" y="133441"/>
                  </a:lnTo>
                  <a:lnTo>
                    <a:pt x="10969" y="132171"/>
                  </a:lnTo>
                  <a:lnTo>
                    <a:pt x="11348" y="131423"/>
                  </a:lnTo>
                  <a:lnTo>
                    <a:pt x="11083" y="131114"/>
                  </a:lnTo>
                  <a:lnTo>
                    <a:pt x="10929" y="131099"/>
                  </a:lnTo>
                  <a:lnTo>
                    <a:pt x="10771" y="130890"/>
                  </a:lnTo>
                  <a:lnTo>
                    <a:pt x="10830" y="130265"/>
                  </a:lnTo>
                  <a:lnTo>
                    <a:pt x="11190" y="129788"/>
                  </a:lnTo>
                  <a:lnTo>
                    <a:pt x="11149" y="129494"/>
                  </a:lnTo>
                  <a:lnTo>
                    <a:pt x="12233" y="128582"/>
                  </a:lnTo>
                  <a:lnTo>
                    <a:pt x="12137" y="128854"/>
                  </a:lnTo>
                  <a:lnTo>
                    <a:pt x="12181" y="129029"/>
                  </a:lnTo>
                  <a:lnTo>
                    <a:pt x="12586" y="128872"/>
                  </a:lnTo>
                  <a:lnTo>
                    <a:pt x="12769" y="128601"/>
                  </a:lnTo>
                  <a:lnTo>
                    <a:pt x="12994" y="127919"/>
                  </a:lnTo>
                  <a:lnTo>
                    <a:pt x="13030" y="127692"/>
                  </a:lnTo>
                  <a:lnTo>
                    <a:pt x="12659" y="127067"/>
                  </a:lnTo>
                  <a:lnTo>
                    <a:pt x="12417" y="126177"/>
                  </a:lnTo>
                  <a:lnTo>
                    <a:pt x="12347" y="125644"/>
                  </a:lnTo>
                  <a:lnTo>
                    <a:pt x="12377" y="124851"/>
                  </a:lnTo>
                  <a:lnTo>
                    <a:pt x="13090" y="123984"/>
                  </a:lnTo>
                  <a:lnTo>
                    <a:pt x="13604" y="123965"/>
                  </a:lnTo>
                  <a:lnTo>
                    <a:pt x="13733" y="123894"/>
                  </a:lnTo>
                  <a:lnTo>
                    <a:pt x="14016" y="123481"/>
                  </a:lnTo>
                  <a:lnTo>
                    <a:pt x="13810" y="122789"/>
                  </a:lnTo>
                  <a:lnTo>
                    <a:pt x="13575" y="122301"/>
                  </a:lnTo>
                  <a:lnTo>
                    <a:pt x="13906" y="120901"/>
                  </a:lnTo>
                  <a:lnTo>
                    <a:pt x="13778" y="120782"/>
                  </a:lnTo>
                  <a:lnTo>
                    <a:pt x="13741" y="120599"/>
                  </a:lnTo>
                  <a:lnTo>
                    <a:pt x="13745" y="120361"/>
                  </a:lnTo>
                  <a:lnTo>
                    <a:pt x="13991" y="119471"/>
                  </a:lnTo>
                  <a:lnTo>
                    <a:pt x="13811" y="118458"/>
                  </a:lnTo>
                  <a:lnTo>
                    <a:pt x="14123" y="117949"/>
                  </a:lnTo>
                  <a:lnTo>
                    <a:pt x="13814" y="117577"/>
                  </a:lnTo>
                  <a:lnTo>
                    <a:pt x="13461" y="117350"/>
                  </a:lnTo>
                  <a:lnTo>
                    <a:pt x="13469" y="117048"/>
                  </a:lnTo>
                  <a:lnTo>
                    <a:pt x="13601" y="116639"/>
                  </a:lnTo>
                  <a:lnTo>
                    <a:pt x="14068" y="116356"/>
                  </a:lnTo>
                  <a:lnTo>
                    <a:pt x="14403" y="115027"/>
                  </a:lnTo>
                  <a:lnTo>
                    <a:pt x="13995" y="115034"/>
                  </a:lnTo>
                  <a:lnTo>
                    <a:pt x="13682" y="115228"/>
                  </a:lnTo>
                  <a:lnTo>
                    <a:pt x="13484" y="115246"/>
                  </a:lnTo>
                  <a:lnTo>
                    <a:pt x="12675" y="114762"/>
                  </a:lnTo>
                  <a:lnTo>
                    <a:pt x="12572" y="114572"/>
                  </a:lnTo>
                  <a:lnTo>
                    <a:pt x="13179" y="113708"/>
                  </a:lnTo>
                  <a:lnTo>
                    <a:pt x="13377" y="113764"/>
                  </a:lnTo>
                  <a:lnTo>
                    <a:pt x="13344" y="113493"/>
                  </a:lnTo>
                  <a:lnTo>
                    <a:pt x="12859" y="112707"/>
                  </a:lnTo>
                  <a:lnTo>
                    <a:pt x="12447" y="112312"/>
                  </a:lnTo>
                  <a:lnTo>
                    <a:pt x="12237" y="112208"/>
                  </a:lnTo>
                  <a:lnTo>
                    <a:pt x="11406" y="112178"/>
                  </a:lnTo>
                  <a:lnTo>
                    <a:pt x="10799" y="112014"/>
                  </a:lnTo>
                  <a:lnTo>
                    <a:pt x="10950" y="110849"/>
                  </a:lnTo>
                  <a:lnTo>
                    <a:pt x="11391" y="110149"/>
                  </a:lnTo>
                  <a:lnTo>
                    <a:pt x="11549" y="110078"/>
                  </a:lnTo>
                  <a:lnTo>
                    <a:pt x="11660" y="110216"/>
                  </a:lnTo>
                  <a:lnTo>
                    <a:pt x="12248" y="110320"/>
                  </a:lnTo>
                  <a:lnTo>
                    <a:pt x="12289" y="110086"/>
                  </a:lnTo>
                  <a:lnTo>
                    <a:pt x="12186" y="109817"/>
                  </a:lnTo>
                  <a:lnTo>
                    <a:pt x="11962" y="109594"/>
                  </a:lnTo>
                  <a:lnTo>
                    <a:pt x="11347" y="109274"/>
                  </a:lnTo>
                  <a:lnTo>
                    <a:pt x="11212" y="109286"/>
                  </a:lnTo>
                  <a:lnTo>
                    <a:pt x="11123" y="109441"/>
                  </a:lnTo>
                  <a:lnTo>
                    <a:pt x="10799" y="109270"/>
                  </a:lnTo>
                  <a:lnTo>
                    <a:pt x="10611" y="109036"/>
                  </a:lnTo>
                  <a:lnTo>
                    <a:pt x="10368" y="108164"/>
                  </a:lnTo>
                  <a:lnTo>
                    <a:pt x="10390" y="107271"/>
                  </a:lnTo>
                  <a:lnTo>
                    <a:pt x="10224" y="106232"/>
                  </a:lnTo>
                  <a:lnTo>
                    <a:pt x="10151" y="106046"/>
                  </a:lnTo>
                  <a:lnTo>
                    <a:pt x="9481" y="105446"/>
                  </a:lnTo>
                  <a:lnTo>
                    <a:pt x="9124" y="104605"/>
                  </a:lnTo>
                  <a:lnTo>
                    <a:pt x="9311" y="103283"/>
                  </a:lnTo>
                  <a:lnTo>
                    <a:pt x="9293" y="102948"/>
                  </a:lnTo>
                  <a:lnTo>
                    <a:pt x="9050" y="102464"/>
                  </a:lnTo>
                  <a:lnTo>
                    <a:pt x="8630" y="102028"/>
                  </a:lnTo>
                  <a:lnTo>
                    <a:pt x="8265" y="101727"/>
                  </a:lnTo>
                  <a:lnTo>
                    <a:pt x="8320" y="100982"/>
                  </a:lnTo>
                  <a:lnTo>
                    <a:pt x="8007" y="100323"/>
                  </a:lnTo>
                  <a:lnTo>
                    <a:pt x="7772" y="100037"/>
                  </a:lnTo>
                  <a:lnTo>
                    <a:pt x="7322" y="99609"/>
                  </a:lnTo>
                  <a:lnTo>
                    <a:pt x="6829" y="99601"/>
                  </a:lnTo>
                  <a:lnTo>
                    <a:pt x="5304" y="99051"/>
                  </a:lnTo>
                  <a:lnTo>
                    <a:pt x="5112" y="98396"/>
                  </a:lnTo>
                  <a:lnTo>
                    <a:pt x="4544" y="97878"/>
                  </a:lnTo>
                  <a:lnTo>
                    <a:pt x="4665" y="97515"/>
                  </a:lnTo>
                  <a:lnTo>
                    <a:pt x="5424" y="96878"/>
                  </a:lnTo>
                  <a:lnTo>
                    <a:pt x="5586" y="96371"/>
                  </a:lnTo>
                  <a:lnTo>
                    <a:pt x="4934" y="96007"/>
                  </a:lnTo>
                  <a:lnTo>
                    <a:pt x="4470" y="96774"/>
                  </a:lnTo>
                  <a:lnTo>
                    <a:pt x="3221" y="97878"/>
                  </a:lnTo>
                  <a:lnTo>
                    <a:pt x="2443" y="97768"/>
                  </a:lnTo>
                  <a:lnTo>
                    <a:pt x="2304" y="97303"/>
                  </a:lnTo>
                  <a:lnTo>
                    <a:pt x="2529" y="96882"/>
                  </a:lnTo>
                  <a:lnTo>
                    <a:pt x="2599" y="96488"/>
                  </a:lnTo>
                  <a:lnTo>
                    <a:pt x="2555" y="96153"/>
                  </a:lnTo>
                  <a:lnTo>
                    <a:pt x="1085" y="95266"/>
                  </a:lnTo>
                  <a:lnTo>
                    <a:pt x="496" y="95239"/>
                  </a:lnTo>
                  <a:lnTo>
                    <a:pt x="334" y="94305"/>
                  </a:lnTo>
                  <a:lnTo>
                    <a:pt x="301" y="93727"/>
                  </a:lnTo>
                  <a:lnTo>
                    <a:pt x="88" y="93619"/>
                  </a:lnTo>
                  <a:lnTo>
                    <a:pt x="0" y="93195"/>
                  </a:lnTo>
                  <a:lnTo>
                    <a:pt x="40" y="92782"/>
                  </a:lnTo>
                  <a:lnTo>
                    <a:pt x="564" y="91657"/>
                  </a:lnTo>
                  <a:lnTo>
                    <a:pt x="1073" y="91043"/>
                  </a:lnTo>
                  <a:lnTo>
                    <a:pt x="1906" y="90809"/>
                  </a:lnTo>
                  <a:lnTo>
                    <a:pt x="2491" y="90899"/>
                  </a:lnTo>
                  <a:lnTo>
                    <a:pt x="4312" y="90448"/>
                  </a:lnTo>
                  <a:lnTo>
                    <a:pt x="5704" y="89032"/>
                  </a:lnTo>
                  <a:lnTo>
                    <a:pt x="7576" y="88175"/>
                  </a:lnTo>
                  <a:lnTo>
                    <a:pt x="7631" y="88015"/>
                  </a:lnTo>
                  <a:lnTo>
                    <a:pt x="7638" y="87338"/>
                  </a:lnTo>
                  <a:lnTo>
                    <a:pt x="7882" y="86682"/>
                  </a:lnTo>
                  <a:lnTo>
                    <a:pt x="8003" y="86522"/>
                  </a:lnTo>
                  <a:lnTo>
                    <a:pt x="8862" y="85922"/>
                  </a:lnTo>
                  <a:lnTo>
                    <a:pt x="9057" y="85584"/>
                  </a:lnTo>
                  <a:lnTo>
                    <a:pt x="6841" y="85577"/>
                  </a:lnTo>
                  <a:lnTo>
                    <a:pt x="7012" y="77752"/>
                  </a:lnTo>
                  <a:lnTo>
                    <a:pt x="7072" y="77546"/>
                  </a:lnTo>
                  <a:lnTo>
                    <a:pt x="7099" y="76114"/>
                  </a:lnTo>
                  <a:lnTo>
                    <a:pt x="7636" y="52733"/>
                  </a:lnTo>
                  <a:lnTo>
                    <a:pt x="7664" y="50964"/>
                  </a:lnTo>
                  <a:lnTo>
                    <a:pt x="7834" y="4320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5" name="pg826">
              <a:extLst>
                <a:ext uri="{FF2B5EF4-FFF2-40B4-BE49-F238E27FC236}">
                  <a16:creationId xmlns:a16="http://schemas.microsoft.com/office/drawing/2014/main" id="{5DF5F76C-E67B-3A42-B7F8-B5B583DA36B3}"/>
                </a:ext>
              </a:extLst>
            </p:cNvPr>
            <p:cNvSpPr/>
            <p:nvPr/>
          </p:nvSpPr>
          <p:spPr>
            <a:xfrm>
              <a:off x="5214588" y="3455128"/>
              <a:ext cx="12866" cy="6607"/>
            </a:xfrm>
            <a:custGeom>
              <a:avLst/>
              <a:gdLst/>
              <a:ahLst/>
              <a:cxnLst/>
              <a:rect l="0" t="0" r="0" b="0"/>
              <a:pathLst>
                <a:path w="12866" h="6607">
                  <a:moveTo>
                    <a:pt x="1712" y="6387"/>
                  </a:moveTo>
                  <a:lnTo>
                    <a:pt x="12808" y="6607"/>
                  </a:lnTo>
                  <a:lnTo>
                    <a:pt x="12866" y="1062"/>
                  </a:lnTo>
                  <a:lnTo>
                    <a:pt x="11711" y="845"/>
                  </a:lnTo>
                  <a:lnTo>
                    <a:pt x="11259" y="1020"/>
                  </a:lnTo>
                  <a:lnTo>
                    <a:pt x="10949" y="1358"/>
                  </a:lnTo>
                  <a:lnTo>
                    <a:pt x="10746" y="1459"/>
                  </a:lnTo>
                  <a:lnTo>
                    <a:pt x="9702" y="1023"/>
                  </a:lnTo>
                  <a:lnTo>
                    <a:pt x="9843" y="1451"/>
                  </a:lnTo>
                  <a:lnTo>
                    <a:pt x="9865" y="2408"/>
                  </a:lnTo>
                  <a:lnTo>
                    <a:pt x="9007" y="2102"/>
                  </a:lnTo>
                  <a:lnTo>
                    <a:pt x="8822" y="1726"/>
                  </a:lnTo>
                  <a:lnTo>
                    <a:pt x="8870" y="1507"/>
                  </a:lnTo>
                  <a:lnTo>
                    <a:pt x="9055" y="1220"/>
                  </a:lnTo>
                  <a:lnTo>
                    <a:pt x="9140" y="833"/>
                  </a:lnTo>
                  <a:lnTo>
                    <a:pt x="9074" y="370"/>
                  </a:lnTo>
                  <a:lnTo>
                    <a:pt x="8303" y="239"/>
                  </a:lnTo>
                  <a:lnTo>
                    <a:pt x="7905" y="356"/>
                  </a:lnTo>
                  <a:lnTo>
                    <a:pt x="7246" y="766"/>
                  </a:lnTo>
                  <a:lnTo>
                    <a:pt x="7076" y="792"/>
                  </a:lnTo>
                  <a:lnTo>
                    <a:pt x="6566" y="643"/>
                  </a:lnTo>
                  <a:lnTo>
                    <a:pt x="6055" y="360"/>
                  </a:lnTo>
                  <a:lnTo>
                    <a:pt x="4790" y="0"/>
                  </a:lnTo>
                  <a:lnTo>
                    <a:pt x="4162" y="571"/>
                  </a:lnTo>
                  <a:lnTo>
                    <a:pt x="427" y="2804"/>
                  </a:lnTo>
                  <a:lnTo>
                    <a:pt x="672" y="3121"/>
                  </a:lnTo>
                  <a:lnTo>
                    <a:pt x="609" y="3315"/>
                  </a:lnTo>
                  <a:lnTo>
                    <a:pt x="133" y="3602"/>
                  </a:lnTo>
                  <a:lnTo>
                    <a:pt x="0" y="3933"/>
                  </a:lnTo>
                  <a:lnTo>
                    <a:pt x="374" y="4279"/>
                  </a:lnTo>
                  <a:lnTo>
                    <a:pt x="547" y="4342"/>
                  </a:lnTo>
                  <a:lnTo>
                    <a:pt x="876" y="4271"/>
                  </a:lnTo>
                  <a:lnTo>
                    <a:pt x="1781" y="3775"/>
                  </a:lnTo>
                  <a:lnTo>
                    <a:pt x="2828" y="3481"/>
                  </a:lnTo>
                  <a:lnTo>
                    <a:pt x="3127" y="3108"/>
                  </a:lnTo>
                  <a:lnTo>
                    <a:pt x="3353" y="3012"/>
                  </a:lnTo>
                  <a:lnTo>
                    <a:pt x="4192" y="3049"/>
                  </a:lnTo>
                  <a:lnTo>
                    <a:pt x="4547" y="3145"/>
                  </a:lnTo>
                  <a:lnTo>
                    <a:pt x="4399" y="439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6" name="pg827">
              <a:extLst>
                <a:ext uri="{FF2B5EF4-FFF2-40B4-BE49-F238E27FC236}">
                  <a16:creationId xmlns:a16="http://schemas.microsoft.com/office/drawing/2014/main" id="{ECEADCC9-BE5B-AB45-B6C3-938F76E6CD67}"/>
                </a:ext>
              </a:extLst>
            </p:cNvPr>
            <p:cNvSpPr/>
            <p:nvPr/>
          </p:nvSpPr>
          <p:spPr>
            <a:xfrm>
              <a:off x="4679835" y="3057982"/>
              <a:ext cx="203216" cy="157374"/>
            </a:xfrm>
            <a:custGeom>
              <a:avLst/>
              <a:gdLst/>
              <a:ahLst/>
              <a:cxnLst/>
              <a:rect l="0" t="0" r="0" b="0"/>
              <a:pathLst>
                <a:path w="203216" h="157374">
                  <a:moveTo>
                    <a:pt x="1090" y="13550"/>
                  </a:moveTo>
                  <a:lnTo>
                    <a:pt x="1090" y="13345"/>
                  </a:lnTo>
                  <a:lnTo>
                    <a:pt x="2026" y="13624"/>
                  </a:lnTo>
                  <a:lnTo>
                    <a:pt x="2968" y="14220"/>
                  </a:lnTo>
                  <a:lnTo>
                    <a:pt x="3750" y="13469"/>
                  </a:lnTo>
                  <a:lnTo>
                    <a:pt x="3939" y="13155"/>
                  </a:lnTo>
                  <a:lnTo>
                    <a:pt x="3921" y="12797"/>
                  </a:lnTo>
                  <a:lnTo>
                    <a:pt x="3530" y="10875"/>
                  </a:lnTo>
                  <a:lnTo>
                    <a:pt x="3234" y="10398"/>
                  </a:lnTo>
                  <a:lnTo>
                    <a:pt x="3151" y="10032"/>
                  </a:lnTo>
                  <a:lnTo>
                    <a:pt x="3254" y="9429"/>
                  </a:lnTo>
                  <a:lnTo>
                    <a:pt x="2981" y="8665"/>
                  </a:lnTo>
                  <a:lnTo>
                    <a:pt x="1689" y="6966"/>
                  </a:lnTo>
                  <a:lnTo>
                    <a:pt x="435" y="4951"/>
                  </a:lnTo>
                  <a:lnTo>
                    <a:pt x="64" y="4240"/>
                  </a:lnTo>
                  <a:lnTo>
                    <a:pt x="0" y="3785"/>
                  </a:lnTo>
                  <a:lnTo>
                    <a:pt x="474" y="3577"/>
                  </a:lnTo>
                  <a:lnTo>
                    <a:pt x="718" y="3771"/>
                  </a:lnTo>
                  <a:lnTo>
                    <a:pt x="1607" y="3738"/>
                  </a:lnTo>
                  <a:lnTo>
                    <a:pt x="2199" y="3417"/>
                  </a:lnTo>
                  <a:lnTo>
                    <a:pt x="3140" y="3324"/>
                  </a:lnTo>
                  <a:lnTo>
                    <a:pt x="6800" y="3382"/>
                  </a:lnTo>
                  <a:lnTo>
                    <a:pt x="6666" y="2813"/>
                  </a:lnTo>
                  <a:lnTo>
                    <a:pt x="7127" y="2796"/>
                  </a:lnTo>
                  <a:lnTo>
                    <a:pt x="7981" y="2790"/>
                  </a:lnTo>
                  <a:lnTo>
                    <a:pt x="8111" y="2199"/>
                  </a:lnTo>
                  <a:lnTo>
                    <a:pt x="10885" y="2200"/>
                  </a:lnTo>
                  <a:lnTo>
                    <a:pt x="11681" y="0"/>
                  </a:lnTo>
                  <a:lnTo>
                    <a:pt x="16958" y="70"/>
                  </a:lnTo>
                  <a:lnTo>
                    <a:pt x="17992" y="1583"/>
                  </a:lnTo>
                  <a:lnTo>
                    <a:pt x="18457" y="2125"/>
                  </a:lnTo>
                  <a:lnTo>
                    <a:pt x="21010" y="2147"/>
                  </a:lnTo>
                  <a:lnTo>
                    <a:pt x="23581" y="2065"/>
                  </a:lnTo>
                  <a:lnTo>
                    <a:pt x="23592" y="3226"/>
                  </a:lnTo>
                  <a:lnTo>
                    <a:pt x="24786" y="3215"/>
                  </a:lnTo>
                  <a:lnTo>
                    <a:pt x="24781" y="5575"/>
                  </a:lnTo>
                  <a:lnTo>
                    <a:pt x="25978" y="5567"/>
                  </a:lnTo>
                  <a:lnTo>
                    <a:pt x="26846" y="5705"/>
                  </a:lnTo>
                  <a:lnTo>
                    <a:pt x="26475" y="7019"/>
                  </a:lnTo>
                  <a:lnTo>
                    <a:pt x="25886" y="8265"/>
                  </a:lnTo>
                  <a:lnTo>
                    <a:pt x="25737" y="8734"/>
                  </a:lnTo>
                  <a:lnTo>
                    <a:pt x="25688" y="9866"/>
                  </a:lnTo>
                  <a:lnTo>
                    <a:pt x="25753" y="10074"/>
                  </a:lnTo>
                  <a:lnTo>
                    <a:pt x="25946" y="10285"/>
                  </a:lnTo>
                  <a:lnTo>
                    <a:pt x="27220" y="10268"/>
                  </a:lnTo>
                  <a:lnTo>
                    <a:pt x="27484" y="10331"/>
                  </a:lnTo>
                  <a:lnTo>
                    <a:pt x="28623" y="9933"/>
                  </a:lnTo>
                  <a:lnTo>
                    <a:pt x="29663" y="9297"/>
                  </a:lnTo>
                  <a:lnTo>
                    <a:pt x="31024" y="9011"/>
                  </a:lnTo>
                  <a:lnTo>
                    <a:pt x="31850" y="8982"/>
                  </a:lnTo>
                  <a:lnTo>
                    <a:pt x="33396" y="8379"/>
                  </a:lnTo>
                  <a:lnTo>
                    <a:pt x="33408" y="7829"/>
                  </a:lnTo>
                  <a:lnTo>
                    <a:pt x="37051" y="7801"/>
                  </a:lnTo>
                  <a:lnTo>
                    <a:pt x="37056" y="8985"/>
                  </a:lnTo>
                  <a:lnTo>
                    <a:pt x="40607" y="8958"/>
                  </a:lnTo>
                  <a:lnTo>
                    <a:pt x="41351" y="9850"/>
                  </a:lnTo>
                  <a:lnTo>
                    <a:pt x="42285" y="10033"/>
                  </a:lnTo>
                  <a:lnTo>
                    <a:pt x="43688" y="9907"/>
                  </a:lnTo>
                  <a:lnTo>
                    <a:pt x="44043" y="9985"/>
                  </a:lnTo>
                  <a:lnTo>
                    <a:pt x="44269" y="10093"/>
                  </a:lnTo>
                  <a:lnTo>
                    <a:pt x="45244" y="10346"/>
                  </a:lnTo>
                  <a:lnTo>
                    <a:pt x="45221" y="10491"/>
                  </a:lnTo>
                  <a:lnTo>
                    <a:pt x="45006" y="10789"/>
                  </a:lnTo>
                  <a:lnTo>
                    <a:pt x="44234" y="11500"/>
                  </a:lnTo>
                  <a:lnTo>
                    <a:pt x="43516" y="11622"/>
                  </a:lnTo>
                  <a:lnTo>
                    <a:pt x="42350" y="11205"/>
                  </a:lnTo>
                  <a:lnTo>
                    <a:pt x="42081" y="11180"/>
                  </a:lnTo>
                  <a:lnTo>
                    <a:pt x="42625" y="12661"/>
                  </a:lnTo>
                  <a:lnTo>
                    <a:pt x="42610" y="13591"/>
                  </a:lnTo>
                  <a:lnTo>
                    <a:pt x="42870" y="14012"/>
                  </a:lnTo>
                  <a:lnTo>
                    <a:pt x="42950" y="14797"/>
                  </a:lnTo>
                  <a:lnTo>
                    <a:pt x="42465" y="14909"/>
                  </a:lnTo>
                  <a:lnTo>
                    <a:pt x="41536" y="15318"/>
                  </a:lnTo>
                  <a:lnTo>
                    <a:pt x="41345" y="15575"/>
                  </a:lnTo>
                  <a:lnTo>
                    <a:pt x="41196" y="16048"/>
                  </a:lnTo>
                  <a:lnTo>
                    <a:pt x="41173" y="16323"/>
                  </a:lnTo>
                  <a:lnTo>
                    <a:pt x="41238" y="16595"/>
                  </a:lnTo>
                  <a:lnTo>
                    <a:pt x="41666" y="17082"/>
                  </a:lnTo>
                  <a:lnTo>
                    <a:pt x="42167" y="16918"/>
                  </a:lnTo>
                  <a:lnTo>
                    <a:pt x="42365" y="16993"/>
                  </a:lnTo>
                  <a:lnTo>
                    <a:pt x="42212" y="17603"/>
                  </a:lnTo>
                  <a:lnTo>
                    <a:pt x="41964" y="17860"/>
                  </a:lnTo>
                  <a:lnTo>
                    <a:pt x="41655" y="17983"/>
                  </a:lnTo>
                  <a:lnTo>
                    <a:pt x="40726" y="17886"/>
                  </a:lnTo>
                  <a:lnTo>
                    <a:pt x="39138" y="18322"/>
                  </a:lnTo>
                  <a:lnTo>
                    <a:pt x="38935" y="18594"/>
                  </a:lnTo>
                  <a:lnTo>
                    <a:pt x="39000" y="18925"/>
                  </a:lnTo>
                  <a:lnTo>
                    <a:pt x="39420" y="19211"/>
                  </a:lnTo>
                  <a:lnTo>
                    <a:pt x="39577" y="19241"/>
                  </a:lnTo>
                  <a:lnTo>
                    <a:pt x="39883" y="19226"/>
                  </a:lnTo>
                  <a:lnTo>
                    <a:pt x="39501" y="19643"/>
                  </a:lnTo>
                  <a:lnTo>
                    <a:pt x="39210" y="19852"/>
                  </a:lnTo>
                  <a:lnTo>
                    <a:pt x="39004" y="19893"/>
                  </a:lnTo>
                  <a:lnTo>
                    <a:pt x="38764" y="19785"/>
                  </a:lnTo>
                  <a:lnTo>
                    <a:pt x="38240" y="19640"/>
                  </a:lnTo>
                  <a:lnTo>
                    <a:pt x="38076" y="19684"/>
                  </a:lnTo>
                  <a:lnTo>
                    <a:pt x="38179" y="20016"/>
                  </a:lnTo>
                  <a:lnTo>
                    <a:pt x="38451" y="20455"/>
                  </a:lnTo>
                  <a:lnTo>
                    <a:pt x="39169" y="20834"/>
                  </a:lnTo>
                  <a:lnTo>
                    <a:pt x="40654" y="21113"/>
                  </a:lnTo>
                  <a:lnTo>
                    <a:pt x="40868" y="21370"/>
                  </a:lnTo>
                  <a:lnTo>
                    <a:pt x="40849" y="21805"/>
                  </a:lnTo>
                  <a:lnTo>
                    <a:pt x="40998" y="21895"/>
                  </a:lnTo>
                  <a:lnTo>
                    <a:pt x="41639" y="21694"/>
                  </a:lnTo>
                  <a:lnTo>
                    <a:pt x="42690" y="21723"/>
                  </a:lnTo>
                  <a:lnTo>
                    <a:pt x="44049" y="21013"/>
                  </a:lnTo>
                  <a:lnTo>
                    <a:pt x="44366" y="21415"/>
                  </a:lnTo>
                  <a:lnTo>
                    <a:pt x="44774" y="20946"/>
                  </a:lnTo>
                  <a:lnTo>
                    <a:pt x="44771" y="20767"/>
                  </a:lnTo>
                  <a:lnTo>
                    <a:pt x="44862" y="20622"/>
                  </a:lnTo>
                  <a:lnTo>
                    <a:pt x="45409" y="20470"/>
                  </a:lnTo>
                  <a:lnTo>
                    <a:pt x="45523" y="20663"/>
                  </a:lnTo>
                  <a:lnTo>
                    <a:pt x="45737" y="20760"/>
                  </a:lnTo>
                  <a:lnTo>
                    <a:pt x="49063" y="20747"/>
                  </a:lnTo>
                  <a:lnTo>
                    <a:pt x="49091" y="18394"/>
                  </a:lnTo>
                  <a:lnTo>
                    <a:pt x="52384" y="18397"/>
                  </a:lnTo>
                  <a:lnTo>
                    <a:pt x="52071" y="16945"/>
                  </a:lnTo>
                  <a:lnTo>
                    <a:pt x="51955" y="15697"/>
                  </a:lnTo>
                  <a:lnTo>
                    <a:pt x="52804" y="16030"/>
                  </a:lnTo>
                  <a:lnTo>
                    <a:pt x="52800" y="14803"/>
                  </a:lnTo>
                  <a:lnTo>
                    <a:pt x="52801" y="13623"/>
                  </a:lnTo>
                  <a:lnTo>
                    <a:pt x="52801" y="13182"/>
                  </a:lnTo>
                  <a:lnTo>
                    <a:pt x="52802" y="12467"/>
                  </a:lnTo>
                  <a:lnTo>
                    <a:pt x="57109" y="12463"/>
                  </a:lnTo>
                  <a:lnTo>
                    <a:pt x="57387" y="12458"/>
                  </a:lnTo>
                  <a:lnTo>
                    <a:pt x="58092" y="12460"/>
                  </a:lnTo>
                  <a:lnTo>
                    <a:pt x="59093" y="12478"/>
                  </a:lnTo>
                  <a:lnTo>
                    <a:pt x="59702" y="12472"/>
                  </a:lnTo>
                  <a:lnTo>
                    <a:pt x="60044" y="12491"/>
                  </a:lnTo>
                  <a:lnTo>
                    <a:pt x="60519" y="12493"/>
                  </a:lnTo>
                  <a:lnTo>
                    <a:pt x="60759" y="12612"/>
                  </a:lnTo>
                  <a:lnTo>
                    <a:pt x="60767" y="13372"/>
                  </a:lnTo>
                  <a:lnTo>
                    <a:pt x="60682" y="13833"/>
                  </a:lnTo>
                  <a:lnTo>
                    <a:pt x="61386" y="13839"/>
                  </a:lnTo>
                  <a:lnTo>
                    <a:pt x="62051" y="13841"/>
                  </a:lnTo>
                  <a:lnTo>
                    <a:pt x="62085" y="13677"/>
                  </a:lnTo>
                  <a:lnTo>
                    <a:pt x="63264" y="13683"/>
                  </a:lnTo>
                  <a:lnTo>
                    <a:pt x="63253" y="14394"/>
                  </a:lnTo>
                  <a:lnTo>
                    <a:pt x="63636" y="14867"/>
                  </a:lnTo>
                  <a:lnTo>
                    <a:pt x="66913" y="14825"/>
                  </a:lnTo>
                  <a:lnTo>
                    <a:pt x="66933" y="14247"/>
                  </a:lnTo>
                  <a:lnTo>
                    <a:pt x="68125" y="16090"/>
                  </a:lnTo>
                  <a:lnTo>
                    <a:pt x="68179" y="16842"/>
                  </a:lnTo>
                  <a:lnTo>
                    <a:pt x="68080" y="17043"/>
                  </a:lnTo>
                  <a:lnTo>
                    <a:pt x="67809" y="17291"/>
                  </a:lnTo>
                  <a:lnTo>
                    <a:pt x="68553" y="17292"/>
                  </a:lnTo>
                  <a:lnTo>
                    <a:pt x="68029" y="17940"/>
                  </a:lnTo>
                  <a:lnTo>
                    <a:pt x="67943" y="18306"/>
                  </a:lnTo>
                  <a:lnTo>
                    <a:pt x="68084" y="18566"/>
                  </a:lnTo>
                  <a:lnTo>
                    <a:pt x="68350" y="18648"/>
                  </a:lnTo>
                  <a:lnTo>
                    <a:pt x="69806" y="18683"/>
                  </a:lnTo>
                  <a:lnTo>
                    <a:pt x="70550" y="18784"/>
                  </a:lnTo>
                  <a:lnTo>
                    <a:pt x="70551" y="18345"/>
                  </a:lnTo>
                  <a:lnTo>
                    <a:pt x="70885" y="18377"/>
                  </a:lnTo>
                  <a:lnTo>
                    <a:pt x="71106" y="18292"/>
                  </a:lnTo>
                  <a:lnTo>
                    <a:pt x="71377" y="17451"/>
                  </a:lnTo>
                  <a:lnTo>
                    <a:pt x="71522" y="17384"/>
                  </a:lnTo>
                  <a:lnTo>
                    <a:pt x="71366" y="18303"/>
                  </a:lnTo>
                  <a:lnTo>
                    <a:pt x="71037" y="18769"/>
                  </a:lnTo>
                  <a:lnTo>
                    <a:pt x="71400" y="19338"/>
                  </a:lnTo>
                  <a:lnTo>
                    <a:pt x="71805" y="19695"/>
                  </a:lnTo>
                  <a:lnTo>
                    <a:pt x="72367" y="19807"/>
                  </a:lnTo>
                  <a:lnTo>
                    <a:pt x="72436" y="11891"/>
                  </a:lnTo>
                  <a:lnTo>
                    <a:pt x="72725" y="11823"/>
                  </a:lnTo>
                  <a:lnTo>
                    <a:pt x="73432" y="11089"/>
                  </a:lnTo>
                  <a:lnTo>
                    <a:pt x="73780" y="10146"/>
                  </a:lnTo>
                  <a:lnTo>
                    <a:pt x="75607" y="10133"/>
                  </a:lnTo>
                  <a:lnTo>
                    <a:pt x="75645" y="7777"/>
                  </a:lnTo>
                  <a:lnTo>
                    <a:pt x="78700" y="7762"/>
                  </a:lnTo>
                  <a:lnTo>
                    <a:pt x="78689" y="8347"/>
                  </a:lnTo>
                  <a:lnTo>
                    <a:pt x="80505" y="8295"/>
                  </a:lnTo>
                  <a:lnTo>
                    <a:pt x="80539" y="7785"/>
                  </a:lnTo>
                  <a:lnTo>
                    <a:pt x="84172" y="7789"/>
                  </a:lnTo>
                  <a:lnTo>
                    <a:pt x="84206" y="7205"/>
                  </a:lnTo>
                  <a:lnTo>
                    <a:pt x="84817" y="6616"/>
                  </a:lnTo>
                  <a:lnTo>
                    <a:pt x="85857" y="6545"/>
                  </a:lnTo>
                  <a:lnTo>
                    <a:pt x="86343" y="7036"/>
                  </a:lnTo>
                  <a:lnTo>
                    <a:pt x="86363" y="7736"/>
                  </a:lnTo>
                  <a:lnTo>
                    <a:pt x="87330" y="7758"/>
                  </a:lnTo>
                  <a:lnTo>
                    <a:pt x="87754" y="6611"/>
                  </a:lnTo>
                  <a:lnTo>
                    <a:pt x="88442" y="5550"/>
                  </a:lnTo>
                  <a:lnTo>
                    <a:pt x="88274" y="5937"/>
                  </a:lnTo>
                  <a:lnTo>
                    <a:pt x="88263" y="6220"/>
                  </a:lnTo>
                  <a:lnTo>
                    <a:pt x="88213" y="9008"/>
                  </a:lnTo>
                  <a:lnTo>
                    <a:pt x="88286" y="9522"/>
                  </a:lnTo>
                  <a:lnTo>
                    <a:pt x="87774" y="10162"/>
                  </a:lnTo>
                  <a:lnTo>
                    <a:pt x="87491" y="11320"/>
                  </a:lnTo>
                  <a:lnTo>
                    <a:pt x="87239" y="11752"/>
                  </a:lnTo>
                  <a:lnTo>
                    <a:pt x="87589" y="11761"/>
                  </a:lnTo>
                  <a:lnTo>
                    <a:pt x="87801" y="11540"/>
                  </a:lnTo>
                  <a:lnTo>
                    <a:pt x="88187" y="10802"/>
                  </a:lnTo>
                  <a:lnTo>
                    <a:pt x="88175" y="10445"/>
                  </a:lnTo>
                  <a:lnTo>
                    <a:pt x="88477" y="9957"/>
                  </a:lnTo>
                  <a:lnTo>
                    <a:pt x="89509" y="9429"/>
                  </a:lnTo>
                  <a:lnTo>
                    <a:pt x="89807" y="8951"/>
                  </a:lnTo>
                  <a:lnTo>
                    <a:pt x="90372" y="8934"/>
                  </a:lnTo>
                  <a:lnTo>
                    <a:pt x="90354" y="11041"/>
                  </a:lnTo>
                  <a:lnTo>
                    <a:pt x="90572" y="10958"/>
                  </a:lnTo>
                  <a:lnTo>
                    <a:pt x="90687" y="9603"/>
                  </a:lnTo>
                  <a:lnTo>
                    <a:pt x="91058" y="9414"/>
                  </a:lnTo>
                  <a:lnTo>
                    <a:pt x="91253" y="8811"/>
                  </a:lnTo>
                  <a:lnTo>
                    <a:pt x="91272" y="8085"/>
                  </a:lnTo>
                  <a:lnTo>
                    <a:pt x="91387" y="7824"/>
                  </a:lnTo>
                  <a:lnTo>
                    <a:pt x="94289" y="7840"/>
                  </a:lnTo>
                  <a:lnTo>
                    <a:pt x="94313" y="5465"/>
                  </a:lnTo>
                  <a:lnTo>
                    <a:pt x="98458" y="5493"/>
                  </a:lnTo>
                  <a:lnTo>
                    <a:pt x="98596" y="5537"/>
                  </a:lnTo>
                  <a:lnTo>
                    <a:pt x="98559" y="6985"/>
                  </a:lnTo>
                  <a:lnTo>
                    <a:pt x="99943" y="6973"/>
                  </a:lnTo>
                  <a:lnTo>
                    <a:pt x="99957" y="4951"/>
                  </a:lnTo>
                  <a:lnTo>
                    <a:pt x="100317" y="4962"/>
                  </a:lnTo>
                  <a:lnTo>
                    <a:pt x="100516" y="5055"/>
                  </a:lnTo>
                  <a:lnTo>
                    <a:pt x="100875" y="5036"/>
                  </a:lnTo>
                  <a:lnTo>
                    <a:pt x="100737" y="4389"/>
                  </a:lnTo>
                  <a:lnTo>
                    <a:pt x="100473" y="4344"/>
                  </a:lnTo>
                  <a:lnTo>
                    <a:pt x="100492" y="3201"/>
                  </a:lnTo>
                  <a:lnTo>
                    <a:pt x="103514" y="3219"/>
                  </a:lnTo>
                  <a:lnTo>
                    <a:pt x="103597" y="866"/>
                  </a:lnTo>
                  <a:lnTo>
                    <a:pt x="108698" y="995"/>
                  </a:lnTo>
                  <a:lnTo>
                    <a:pt x="116738" y="1074"/>
                  </a:lnTo>
                  <a:lnTo>
                    <a:pt x="117261" y="1073"/>
                  </a:lnTo>
                  <a:lnTo>
                    <a:pt x="120535" y="1108"/>
                  </a:lnTo>
                  <a:lnTo>
                    <a:pt x="120445" y="7779"/>
                  </a:lnTo>
                  <a:lnTo>
                    <a:pt x="120334" y="8122"/>
                  </a:lnTo>
                  <a:lnTo>
                    <a:pt x="119540" y="8111"/>
                  </a:lnTo>
                  <a:lnTo>
                    <a:pt x="119298" y="8438"/>
                  </a:lnTo>
                  <a:lnTo>
                    <a:pt x="119512" y="9022"/>
                  </a:lnTo>
                  <a:lnTo>
                    <a:pt x="118809" y="10143"/>
                  </a:lnTo>
                  <a:lnTo>
                    <a:pt x="118415" y="10277"/>
                  </a:lnTo>
                  <a:lnTo>
                    <a:pt x="117739" y="10166"/>
                  </a:lnTo>
                  <a:lnTo>
                    <a:pt x="117482" y="10225"/>
                  </a:lnTo>
                  <a:lnTo>
                    <a:pt x="117441" y="10434"/>
                  </a:lnTo>
                  <a:lnTo>
                    <a:pt x="117636" y="10884"/>
                  </a:lnTo>
                  <a:lnTo>
                    <a:pt x="117323" y="11986"/>
                  </a:lnTo>
                  <a:lnTo>
                    <a:pt x="117534" y="12408"/>
                  </a:lnTo>
                  <a:lnTo>
                    <a:pt x="118546" y="11986"/>
                  </a:lnTo>
                  <a:lnTo>
                    <a:pt x="119582" y="11896"/>
                  </a:lnTo>
                  <a:lnTo>
                    <a:pt x="119750" y="11717"/>
                  </a:lnTo>
                  <a:lnTo>
                    <a:pt x="119754" y="13243"/>
                  </a:lnTo>
                  <a:lnTo>
                    <a:pt x="119666" y="13374"/>
                  </a:lnTo>
                  <a:lnTo>
                    <a:pt x="119620" y="13634"/>
                  </a:lnTo>
                  <a:lnTo>
                    <a:pt x="119617" y="14152"/>
                  </a:lnTo>
                  <a:lnTo>
                    <a:pt x="119869" y="14408"/>
                  </a:lnTo>
                  <a:lnTo>
                    <a:pt x="120046" y="14474"/>
                  </a:lnTo>
                  <a:lnTo>
                    <a:pt x="122150" y="13500"/>
                  </a:lnTo>
                  <a:lnTo>
                    <a:pt x="122169" y="12908"/>
                  </a:lnTo>
                  <a:lnTo>
                    <a:pt x="123981" y="12949"/>
                  </a:lnTo>
                  <a:lnTo>
                    <a:pt x="124027" y="11181"/>
                  </a:lnTo>
                  <a:lnTo>
                    <a:pt x="129459" y="11298"/>
                  </a:lnTo>
                  <a:lnTo>
                    <a:pt x="129448" y="12173"/>
                  </a:lnTo>
                  <a:lnTo>
                    <a:pt x="130116" y="12434"/>
                  </a:lnTo>
                  <a:lnTo>
                    <a:pt x="130498" y="12426"/>
                  </a:lnTo>
                  <a:lnTo>
                    <a:pt x="130786" y="12828"/>
                  </a:lnTo>
                  <a:lnTo>
                    <a:pt x="130370" y="14250"/>
                  </a:lnTo>
                  <a:lnTo>
                    <a:pt x="133176" y="14253"/>
                  </a:lnTo>
                  <a:lnTo>
                    <a:pt x="133825" y="14245"/>
                  </a:lnTo>
                  <a:lnTo>
                    <a:pt x="133821" y="13713"/>
                  </a:lnTo>
                  <a:lnTo>
                    <a:pt x="134096" y="12760"/>
                  </a:lnTo>
                  <a:lnTo>
                    <a:pt x="134413" y="12536"/>
                  </a:lnTo>
                  <a:lnTo>
                    <a:pt x="135579" y="12376"/>
                  </a:lnTo>
                  <a:lnTo>
                    <a:pt x="135751" y="11810"/>
                  </a:lnTo>
                  <a:lnTo>
                    <a:pt x="135671" y="11616"/>
                  </a:lnTo>
                  <a:lnTo>
                    <a:pt x="135708" y="10060"/>
                  </a:lnTo>
                  <a:lnTo>
                    <a:pt x="136029" y="10038"/>
                  </a:lnTo>
                  <a:lnTo>
                    <a:pt x="136033" y="8363"/>
                  </a:lnTo>
                  <a:lnTo>
                    <a:pt x="136239" y="8221"/>
                  </a:lnTo>
                  <a:lnTo>
                    <a:pt x="136906" y="8590"/>
                  </a:lnTo>
                  <a:lnTo>
                    <a:pt x="137436" y="9367"/>
                  </a:lnTo>
                  <a:lnTo>
                    <a:pt x="137853" y="9423"/>
                  </a:lnTo>
                  <a:lnTo>
                    <a:pt x="143955" y="9454"/>
                  </a:lnTo>
                  <a:lnTo>
                    <a:pt x="147400" y="9347"/>
                  </a:lnTo>
                  <a:lnTo>
                    <a:pt x="147420" y="10549"/>
                  </a:lnTo>
                  <a:lnTo>
                    <a:pt x="156920" y="10651"/>
                  </a:lnTo>
                  <a:lnTo>
                    <a:pt x="156954" y="15357"/>
                  </a:lnTo>
                  <a:lnTo>
                    <a:pt x="153667" y="15267"/>
                  </a:lnTo>
                  <a:lnTo>
                    <a:pt x="153350" y="15371"/>
                  </a:lnTo>
                  <a:lnTo>
                    <a:pt x="152146" y="15282"/>
                  </a:lnTo>
                  <a:lnTo>
                    <a:pt x="151726" y="15338"/>
                  </a:lnTo>
                  <a:lnTo>
                    <a:pt x="151490" y="16060"/>
                  </a:lnTo>
                  <a:lnTo>
                    <a:pt x="152632" y="17106"/>
                  </a:lnTo>
                  <a:lnTo>
                    <a:pt x="152961" y="17251"/>
                  </a:lnTo>
                  <a:lnTo>
                    <a:pt x="153266" y="17665"/>
                  </a:lnTo>
                  <a:lnTo>
                    <a:pt x="151185" y="17648"/>
                  </a:lnTo>
                  <a:lnTo>
                    <a:pt x="150638" y="18470"/>
                  </a:lnTo>
                  <a:lnTo>
                    <a:pt x="150994" y="19032"/>
                  </a:lnTo>
                  <a:lnTo>
                    <a:pt x="150994" y="19981"/>
                  </a:lnTo>
                  <a:lnTo>
                    <a:pt x="152170" y="20014"/>
                  </a:lnTo>
                  <a:lnTo>
                    <a:pt x="152201" y="20461"/>
                  </a:lnTo>
                  <a:lnTo>
                    <a:pt x="152843" y="20602"/>
                  </a:lnTo>
                  <a:lnTo>
                    <a:pt x="154604" y="20594"/>
                  </a:lnTo>
                  <a:lnTo>
                    <a:pt x="154584" y="25876"/>
                  </a:lnTo>
                  <a:lnTo>
                    <a:pt x="156986" y="25935"/>
                  </a:lnTo>
                  <a:lnTo>
                    <a:pt x="156989" y="28273"/>
                  </a:lnTo>
                  <a:lnTo>
                    <a:pt x="158497" y="28315"/>
                  </a:lnTo>
                  <a:lnTo>
                    <a:pt x="159405" y="28806"/>
                  </a:lnTo>
                  <a:lnTo>
                    <a:pt x="159394" y="29141"/>
                  </a:lnTo>
                  <a:lnTo>
                    <a:pt x="159714" y="29391"/>
                  </a:lnTo>
                  <a:lnTo>
                    <a:pt x="160260" y="29536"/>
                  </a:lnTo>
                  <a:lnTo>
                    <a:pt x="160634" y="29537"/>
                  </a:lnTo>
                  <a:lnTo>
                    <a:pt x="160679" y="29972"/>
                  </a:lnTo>
                  <a:lnTo>
                    <a:pt x="161792" y="29960"/>
                  </a:lnTo>
                  <a:lnTo>
                    <a:pt x="161803" y="40063"/>
                  </a:lnTo>
                  <a:lnTo>
                    <a:pt x="166585" y="38805"/>
                  </a:lnTo>
                  <a:lnTo>
                    <a:pt x="169201" y="41333"/>
                  </a:lnTo>
                  <a:lnTo>
                    <a:pt x="166774" y="41352"/>
                  </a:lnTo>
                  <a:lnTo>
                    <a:pt x="166755" y="43701"/>
                  </a:lnTo>
                  <a:lnTo>
                    <a:pt x="167655" y="43704"/>
                  </a:lnTo>
                  <a:lnTo>
                    <a:pt x="167717" y="49477"/>
                  </a:lnTo>
                  <a:lnTo>
                    <a:pt x="166521" y="49541"/>
                  </a:lnTo>
                  <a:lnTo>
                    <a:pt x="166498" y="50069"/>
                  </a:lnTo>
                  <a:lnTo>
                    <a:pt x="164075" y="50108"/>
                  </a:lnTo>
                  <a:lnTo>
                    <a:pt x="164147" y="52220"/>
                  </a:lnTo>
                  <a:lnTo>
                    <a:pt x="163155" y="52357"/>
                  </a:lnTo>
                  <a:lnTo>
                    <a:pt x="161872" y="52738"/>
                  </a:lnTo>
                  <a:lnTo>
                    <a:pt x="161869" y="52944"/>
                  </a:lnTo>
                  <a:lnTo>
                    <a:pt x="163208" y="52587"/>
                  </a:lnTo>
                  <a:lnTo>
                    <a:pt x="164394" y="52516"/>
                  </a:lnTo>
                  <a:lnTo>
                    <a:pt x="165702" y="52714"/>
                  </a:lnTo>
                  <a:lnTo>
                    <a:pt x="166946" y="53046"/>
                  </a:lnTo>
                  <a:lnTo>
                    <a:pt x="167986" y="53068"/>
                  </a:lnTo>
                  <a:lnTo>
                    <a:pt x="168427" y="52965"/>
                  </a:lnTo>
                  <a:lnTo>
                    <a:pt x="169460" y="52483"/>
                  </a:lnTo>
                  <a:lnTo>
                    <a:pt x="169830" y="52155"/>
                  </a:lnTo>
                  <a:lnTo>
                    <a:pt x="170031" y="51864"/>
                  </a:lnTo>
                  <a:lnTo>
                    <a:pt x="170233" y="51507"/>
                  </a:lnTo>
                  <a:lnTo>
                    <a:pt x="170642" y="50394"/>
                  </a:lnTo>
                  <a:lnTo>
                    <a:pt x="171057" y="49717"/>
                  </a:lnTo>
                  <a:lnTo>
                    <a:pt x="171821" y="49006"/>
                  </a:lnTo>
                  <a:lnTo>
                    <a:pt x="172932" y="48518"/>
                  </a:lnTo>
                  <a:lnTo>
                    <a:pt x="173779" y="48316"/>
                  </a:lnTo>
                  <a:lnTo>
                    <a:pt x="174371" y="48266"/>
                  </a:lnTo>
                  <a:lnTo>
                    <a:pt x="174420" y="48062"/>
                  </a:lnTo>
                  <a:lnTo>
                    <a:pt x="174904" y="47794"/>
                  </a:lnTo>
                  <a:lnTo>
                    <a:pt x="175117" y="47481"/>
                  </a:lnTo>
                  <a:lnTo>
                    <a:pt x="174942" y="46789"/>
                  </a:lnTo>
                  <a:lnTo>
                    <a:pt x="174992" y="46603"/>
                  </a:lnTo>
                  <a:lnTo>
                    <a:pt x="175144" y="46443"/>
                  </a:lnTo>
                  <a:lnTo>
                    <a:pt x="175586" y="46279"/>
                  </a:lnTo>
                  <a:lnTo>
                    <a:pt x="175975" y="46335"/>
                  </a:lnTo>
                  <a:lnTo>
                    <a:pt x="176234" y="46562"/>
                  </a:lnTo>
                  <a:lnTo>
                    <a:pt x="176463" y="46618"/>
                  </a:lnTo>
                  <a:lnTo>
                    <a:pt x="176981" y="46443"/>
                  </a:lnTo>
                  <a:lnTo>
                    <a:pt x="177579" y="46399"/>
                  </a:lnTo>
                  <a:lnTo>
                    <a:pt x="178136" y="46638"/>
                  </a:lnTo>
                  <a:lnTo>
                    <a:pt x="178795" y="47070"/>
                  </a:lnTo>
                  <a:lnTo>
                    <a:pt x="180536" y="47136"/>
                  </a:lnTo>
                  <a:lnTo>
                    <a:pt x="181604" y="47348"/>
                  </a:lnTo>
                  <a:lnTo>
                    <a:pt x="181825" y="47448"/>
                  </a:lnTo>
                  <a:lnTo>
                    <a:pt x="182911" y="47244"/>
                  </a:lnTo>
                  <a:lnTo>
                    <a:pt x="183315" y="47245"/>
                  </a:lnTo>
                  <a:lnTo>
                    <a:pt x="184220" y="47456"/>
                  </a:lnTo>
                  <a:lnTo>
                    <a:pt x="184493" y="47695"/>
                  </a:lnTo>
                  <a:lnTo>
                    <a:pt x="184778" y="47875"/>
                  </a:lnTo>
                  <a:lnTo>
                    <a:pt x="184930" y="47984"/>
                  </a:lnTo>
                  <a:lnTo>
                    <a:pt x="185384" y="48386"/>
                  </a:lnTo>
                  <a:lnTo>
                    <a:pt x="185533" y="48587"/>
                  </a:lnTo>
                  <a:lnTo>
                    <a:pt x="186409" y="49433"/>
                  </a:lnTo>
                  <a:lnTo>
                    <a:pt x="186566" y="49666"/>
                  </a:lnTo>
                  <a:lnTo>
                    <a:pt x="186816" y="50426"/>
                  </a:lnTo>
                  <a:lnTo>
                    <a:pt x="187151" y="50830"/>
                  </a:lnTo>
                  <a:lnTo>
                    <a:pt x="188661" y="51318"/>
                  </a:lnTo>
                  <a:lnTo>
                    <a:pt x="189630" y="51522"/>
                  </a:lnTo>
                  <a:lnTo>
                    <a:pt x="191651" y="51664"/>
                  </a:lnTo>
                  <a:lnTo>
                    <a:pt x="193252" y="51599"/>
                  </a:lnTo>
                  <a:lnTo>
                    <a:pt x="194677" y="51350"/>
                  </a:lnTo>
                  <a:lnTo>
                    <a:pt x="195305" y="51158"/>
                  </a:lnTo>
                  <a:lnTo>
                    <a:pt x="196374" y="50270"/>
                  </a:lnTo>
                  <a:lnTo>
                    <a:pt x="196720" y="49809"/>
                  </a:lnTo>
                  <a:lnTo>
                    <a:pt x="196901" y="49389"/>
                  </a:lnTo>
                  <a:lnTo>
                    <a:pt x="197071" y="48578"/>
                  </a:lnTo>
                  <a:lnTo>
                    <a:pt x="196937" y="47850"/>
                  </a:lnTo>
                  <a:lnTo>
                    <a:pt x="196205" y="45495"/>
                  </a:lnTo>
                  <a:lnTo>
                    <a:pt x="195822" y="43531"/>
                  </a:lnTo>
                  <a:lnTo>
                    <a:pt x="195809" y="42696"/>
                  </a:lnTo>
                  <a:lnTo>
                    <a:pt x="195931" y="41812"/>
                  </a:lnTo>
                  <a:lnTo>
                    <a:pt x="196195" y="40964"/>
                  </a:lnTo>
                  <a:lnTo>
                    <a:pt x="196366" y="40596"/>
                  </a:lnTo>
                  <a:lnTo>
                    <a:pt x="196642" y="40237"/>
                  </a:lnTo>
                  <a:lnTo>
                    <a:pt x="197443" y="39406"/>
                  </a:lnTo>
                  <a:lnTo>
                    <a:pt x="198280" y="38992"/>
                  </a:lnTo>
                  <a:lnTo>
                    <a:pt x="197842" y="48427"/>
                  </a:lnTo>
                  <a:lnTo>
                    <a:pt x="198330" y="48527"/>
                  </a:lnTo>
                  <a:lnTo>
                    <a:pt x="199660" y="48579"/>
                  </a:lnTo>
                  <a:lnTo>
                    <a:pt x="199648" y="49107"/>
                  </a:lnTo>
                  <a:lnTo>
                    <a:pt x="199469" y="49256"/>
                  </a:lnTo>
                  <a:lnTo>
                    <a:pt x="199382" y="50012"/>
                  </a:lnTo>
                  <a:lnTo>
                    <a:pt x="199390" y="50340"/>
                  </a:lnTo>
                  <a:lnTo>
                    <a:pt x="199573" y="50820"/>
                  </a:lnTo>
                  <a:lnTo>
                    <a:pt x="199611" y="51122"/>
                  </a:lnTo>
                  <a:lnTo>
                    <a:pt x="199234" y="51438"/>
                  </a:lnTo>
                  <a:lnTo>
                    <a:pt x="198914" y="51840"/>
                  </a:lnTo>
                  <a:lnTo>
                    <a:pt x="198812" y="53609"/>
                  </a:lnTo>
                  <a:lnTo>
                    <a:pt x="198210" y="53561"/>
                  </a:lnTo>
                  <a:lnTo>
                    <a:pt x="198188" y="54391"/>
                  </a:lnTo>
                  <a:lnTo>
                    <a:pt x="198287" y="55679"/>
                  </a:lnTo>
                  <a:lnTo>
                    <a:pt x="198592" y="55686"/>
                  </a:lnTo>
                  <a:lnTo>
                    <a:pt x="198631" y="56889"/>
                  </a:lnTo>
                  <a:lnTo>
                    <a:pt x="198822" y="57341"/>
                  </a:lnTo>
                  <a:lnTo>
                    <a:pt x="199011" y="57153"/>
                  </a:lnTo>
                  <a:lnTo>
                    <a:pt x="199293" y="57053"/>
                  </a:lnTo>
                  <a:lnTo>
                    <a:pt x="200470" y="57045"/>
                  </a:lnTo>
                  <a:lnTo>
                    <a:pt x="200999" y="56884"/>
                  </a:lnTo>
                  <a:lnTo>
                    <a:pt x="200637" y="57555"/>
                  </a:lnTo>
                  <a:lnTo>
                    <a:pt x="199823" y="58649"/>
                  </a:lnTo>
                  <a:lnTo>
                    <a:pt x="199736" y="60478"/>
                  </a:lnTo>
                  <a:lnTo>
                    <a:pt x="197326" y="60389"/>
                  </a:lnTo>
                  <a:lnTo>
                    <a:pt x="197011" y="67527"/>
                  </a:lnTo>
                  <a:lnTo>
                    <a:pt x="196962" y="68318"/>
                  </a:lnTo>
                  <a:lnTo>
                    <a:pt x="196616" y="69017"/>
                  </a:lnTo>
                  <a:lnTo>
                    <a:pt x="196556" y="69414"/>
                  </a:lnTo>
                  <a:lnTo>
                    <a:pt x="195916" y="69314"/>
                  </a:lnTo>
                  <a:lnTo>
                    <a:pt x="195082" y="69432"/>
                  </a:lnTo>
                  <a:lnTo>
                    <a:pt x="195067" y="69792"/>
                  </a:lnTo>
                  <a:lnTo>
                    <a:pt x="195666" y="69911"/>
                  </a:lnTo>
                  <a:lnTo>
                    <a:pt x="195479" y="75139"/>
                  </a:lnTo>
                  <a:lnTo>
                    <a:pt x="196072" y="75186"/>
                  </a:lnTo>
                  <a:lnTo>
                    <a:pt x="195997" y="77003"/>
                  </a:lnTo>
                  <a:lnTo>
                    <a:pt x="194116" y="76884"/>
                  </a:lnTo>
                  <a:lnTo>
                    <a:pt x="194023" y="78615"/>
                  </a:lnTo>
                  <a:lnTo>
                    <a:pt x="190878" y="78615"/>
                  </a:lnTo>
                  <a:lnTo>
                    <a:pt x="191146" y="78759"/>
                  </a:lnTo>
                  <a:lnTo>
                    <a:pt x="191238" y="79057"/>
                  </a:lnTo>
                  <a:lnTo>
                    <a:pt x="192487" y="80294"/>
                  </a:lnTo>
                  <a:lnTo>
                    <a:pt x="193068" y="82274"/>
                  </a:lnTo>
                  <a:lnTo>
                    <a:pt x="193337" y="82933"/>
                  </a:lnTo>
                  <a:lnTo>
                    <a:pt x="193819" y="83660"/>
                  </a:lnTo>
                  <a:lnTo>
                    <a:pt x="193754" y="84088"/>
                  </a:lnTo>
                  <a:lnTo>
                    <a:pt x="193758" y="84337"/>
                  </a:lnTo>
                  <a:lnTo>
                    <a:pt x="193830" y="84490"/>
                  </a:lnTo>
                  <a:lnTo>
                    <a:pt x="194528" y="85309"/>
                  </a:lnTo>
                  <a:lnTo>
                    <a:pt x="196241" y="86335"/>
                  </a:lnTo>
                  <a:lnTo>
                    <a:pt x="196070" y="89305"/>
                  </a:lnTo>
                  <a:lnTo>
                    <a:pt x="195834" y="89126"/>
                  </a:lnTo>
                  <a:lnTo>
                    <a:pt x="195363" y="88967"/>
                  </a:lnTo>
                  <a:lnTo>
                    <a:pt x="193642" y="88731"/>
                  </a:lnTo>
                  <a:lnTo>
                    <a:pt x="193557" y="90728"/>
                  </a:lnTo>
                  <a:lnTo>
                    <a:pt x="193705" y="91256"/>
                  </a:lnTo>
                  <a:lnTo>
                    <a:pt x="193845" y="91434"/>
                  </a:lnTo>
                  <a:lnTo>
                    <a:pt x="194889" y="91982"/>
                  </a:lnTo>
                  <a:lnTo>
                    <a:pt x="195783" y="92600"/>
                  </a:lnTo>
                  <a:lnTo>
                    <a:pt x="196027" y="92928"/>
                  </a:lnTo>
                  <a:lnTo>
                    <a:pt x="196173" y="92928"/>
                  </a:lnTo>
                  <a:lnTo>
                    <a:pt x="196210" y="91322"/>
                  </a:lnTo>
                  <a:lnTo>
                    <a:pt x="196718" y="91221"/>
                  </a:lnTo>
                  <a:lnTo>
                    <a:pt x="198136" y="91281"/>
                  </a:lnTo>
                  <a:lnTo>
                    <a:pt x="198125" y="91840"/>
                  </a:lnTo>
                  <a:lnTo>
                    <a:pt x="198391" y="91899"/>
                  </a:lnTo>
                  <a:lnTo>
                    <a:pt x="198380" y="93083"/>
                  </a:lnTo>
                  <a:lnTo>
                    <a:pt x="201356" y="93231"/>
                  </a:lnTo>
                  <a:lnTo>
                    <a:pt x="201394" y="92643"/>
                  </a:lnTo>
                  <a:lnTo>
                    <a:pt x="202976" y="92717"/>
                  </a:lnTo>
                  <a:lnTo>
                    <a:pt x="203216" y="93030"/>
                  </a:lnTo>
                  <a:lnTo>
                    <a:pt x="203128" y="93789"/>
                  </a:lnTo>
                  <a:lnTo>
                    <a:pt x="202559" y="94575"/>
                  </a:lnTo>
                  <a:lnTo>
                    <a:pt x="202585" y="94720"/>
                  </a:lnTo>
                  <a:lnTo>
                    <a:pt x="202722" y="94787"/>
                  </a:lnTo>
                  <a:lnTo>
                    <a:pt x="202692" y="95212"/>
                  </a:lnTo>
                  <a:lnTo>
                    <a:pt x="201727" y="96184"/>
                  </a:lnTo>
                  <a:lnTo>
                    <a:pt x="195796" y="95908"/>
                  </a:lnTo>
                  <a:lnTo>
                    <a:pt x="195692" y="98263"/>
                  </a:lnTo>
                  <a:lnTo>
                    <a:pt x="195649" y="99486"/>
                  </a:lnTo>
                  <a:lnTo>
                    <a:pt x="195134" y="99805"/>
                  </a:lnTo>
                  <a:lnTo>
                    <a:pt x="194834" y="99875"/>
                  </a:lnTo>
                  <a:lnTo>
                    <a:pt x="194542" y="99797"/>
                  </a:lnTo>
                  <a:lnTo>
                    <a:pt x="194342" y="101142"/>
                  </a:lnTo>
                  <a:lnTo>
                    <a:pt x="194162" y="101677"/>
                  </a:lnTo>
                  <a:lnTo>
                    <a:pt x="193665" y="101714"/>
                  </a:lnTo>
                  <a:lnTo>
                    <a:pt x="192363" y="102860"/>
                  </a:lnTo>
                  <a:lnTo>
                    <a:pt x="192181" y="103482"/>
                  </a:lnTo>
                  <a:lnTo>
                    <a:pt x="191684" y="103366"/>
                  </a:lnTo>
                  <a:lnTo>
                    <a:pt x="190232" y="103262"/>
                  </a:lnTo>
                  <a:lnTo>
                    <a:pt x="188984" y="102923"/>
                  </a:lnTo>
                  <a:lnTo>
                    <a:pt x="187448" y="102383"/>
                  </a:lnTo>
                  <a:lnTo>
                    <a:pt x="185108" y="102323"/>
                  </a:lnTo>
                  <a:lnTo>
                    <a:pt x="183925" y="102759"/>
                  </a:lnTo>
                  <a:lnTo>
                    <a:pt x="183652" y="102986"/>
                  </a:lnTo>
                  <a:lnTo>
                    <a:pt x="183474" y="103295"/>
                  </a:lnTo>
                  <a:lnTo>
                    <a:pt x="183341" y="103344"/>
                  </a:lnTo>
                  <a:lnTo>
                    <a:pt x="182367" y="103125"/>
                  </a:lnTo>
                  <a:lnTo>
                    <a:pt x="181718" y="103225"/>
                  </a:lnTo>
                  <a:lnTo>
                    <a:pt x="180831" y="103241"/>
                  </a:lnTo>
                  <a:lnTo>
                    <a:pt x="180091" y="103133"/>
                  </a:lnTo>
                  <a:lnTo>
                    <a:pt x="179750" y="103316"/>
                  </a:lnTo>
                  <a:lnTo>
                    <a:pt x="179374" y="103383"/>
                  </a:lnTo>
                  <a:lnTo>
                    <a:pt x="178068" y="103427"/>
                  </a:lnTo>
                  <a:lnTo>
                    <a:pt x="177886" y="107099"/>
                  </a:lnTo>
                  <a:lnTo>
                    <a:pt x="179121" y="107643"/>
                  </a:lnTo>
                  <a:lnTo>
                    <a:pt x="179446" y="107866"/>
                  </a:lnTo>
                  <a:lnTo>
                    <a:pt x="179265" y="109493"/>
                  </a:lnTo>
                  <a:lnTo>
                    <a:pt x="179010" y="110059"/>
                  </a:lnTo>
                  <a:lnTo>
                    <a:pt x="178271" y="110483"/>
                  </a:lnTo>
                  <a:lnTo>
                    <a:pt x="177850" y="110863"/>
                  </a:lnTo>
                  <a:lnTo>
                    <a:pt x="177145" y="111782"/>
                  </a:lnTo>
                  <a:lnTo>
                    <a:pt x="176496" y="112951"/>
                  </a:lnTo>
                  <a:lnTo>
                    <a:pt x="176375" y="113472"/>
                  </a:lnTo>
                  <a:lnTo>
                    <a:pt x="176287" y="114705"/>
                  </a:lnTo>
                  <a:lnTo>
                    <a:pt x="176108" y="115710"/>
                  </a:lnTo>
                  <a:lnTo>
                    <a:pt x="175934" y="116071"/>
                  </a:lnTo>
                  <a:lnTo>
                    <a:pt x="175506" y="116517"/>
                  </a:lnTo>
                  <a:lnTo>
                    <a:pt x="175399" y="117921"/>
                  </a:lnTo>
                  <a:lnTo>
                    <a:pt x="175160" y="119097"/>
                  </a:lnTo>
                  <a:lnTo>
                    <a:pt x="174660" y="120393"/>
                  </a:lnTo>
                  <a:lnTo>
                    <a:pt x="174633" y="120929"/>
                  </a:lnTo>
                  <a:lnTo>
                    <a:pt x="174254" y="121588"/>
                  </a:lnTo>
                  <a:lnTo>
                    <a:pt x="173948" y="121908"/>
                  </a:lnTo>
                  <a:lnTo>
                    <a:pt x="173724" y="122001"/>
                  </a:lnTo>
                  <a:lnTo>
                    <a:pt x="173663" y="123118"/>
                  </a:lnTo>
                  <a:lnTo>
                    <a:pt x="174498" y="124029"/>
                  </a:lnTo>
                  <a:lnTo>
                    <a:pt x="176924" y="123916"/>
                  </a:lnTo>
                  <a:lnTo>
                    <a:pt x="179330" y="124454"/>
                  </a:lnTo>
                  <a:lnTo>
                    <a:pt x="179172" y="125161"/>
                  </a:lnTo>
                  <a:lnTo>
                    <a:pt x="178890" y="125849"/>
                  </a:lnTo>
                  <a:lnTo>
                    <a:pt x="178742" y="126012"/>
                  </a:lnTo>
                  <a:lnTo>
                    <a:pt x="178768" y="126758"/>
                  </a:lnTo>
                  <a:lnTo>
                    <a:pt x="178412" y="127160"/>
                  </a:lnTo>
                  <a:lnTo>
                    <a:pt x="177988" y="127226"/>
                  </a:lnTo>
                  <a:lnTo>
                    <a:pt x="177775" y="127825"/>
                  </a:lnTo>
                  <a:lnTo>
                    <a:pt x="177714" y="128521"/>
                  </a:lnTo>
                  <a:lnTo>
                    <a:pt x="179898" y="128541"/>
                  </a:lnTo>
                  <a:lnTo>
                    <a:pt x="180103" y="128850"/>
                  </a:lnTo>
                  <a:lnTo>
                    <a:pt x="180258" y="128924"/>
                  </a:lnTo>
                  <a:lnTo>
                    <a:pt x="180932" y="128600"/>
                  </a:lnTo>
                  <a:lnTo>
                    <a:pt x="181257" y="128603"/>
                  </a:lnTo>
                  <a:lnTo>
                    <a:pt x="182612" y="128860"/>
                  </a:lnTo>
                  <a:lnTo>
                    <a:pt x="182627" y="129020"/>
                  </a:lnTo>
                  <a:lnTo>
                    <a:pt x="181712" y="131291"/>
                  </a:lnTo>
                  <a:lnTo>
                    <a:pt x="180926" y="131880"/>
                  </a:lnTo>
                  <a:lnTo>
                    <a:pt x="180623" y="131850"/>
                  </a:lnTo>
                  <a:lnTo>
                    <a:pt x="180109" y="131955"/>
                  </a:lnTo>
                  <a:lnTo>
                    <a:pt x="180143" y="132156"/>
                  </a:lnTo>
                  <a:lnTo>
                    <a:pt x="180510" y="132632"/>
                  </a:lnTo>
                  <a:lnTo>
                    <a:pt x="181119" y="132915"/>
                  </a:lnTo>
                  <a:lnTo>
                    <a:pt x="181600" y="132904"/>
                  </a:lnTo>
                  <a:lnTo>
                    <a:pt x="181763" y="133261"/>
                  </a:lnTo>
                  <a:lnTo>
                    <a:pt x="181309" y="134330"/>
                  </a:lnTo>
                  <a:lnTo>
                    <a:pt x="180810" y="134688"/>
                  </a:lnTo>
                  <a:lnTo>
                    <a:pt x="180962" y="135827"/>
                  </a:lnTo>
                  <a:lnTo>
                    <a:pt x="180278" y="136765"/>
                  </a:lnTo>
                  <a:lnTo>
                    <a:pt x="180067" y="137469"/>
                  </a:lnTo>
                  <a:lnTo>
                    <a:pt x="180025" y="138013"/>
                  </a:lnTo>
                  <a:lnTo>
                    <a:pt x="179259" y="138017"/>
                  </a:lnTo>
                  <a:lnTo>
                    <a:pt x="178889" y="138776"/>
                  </a:lnTo>
                  <a:lnTo>
                    <a:pt x="178393" y="138988"/>
                  </a:lnTo>
                  <a:lnTo>
                    <a:pt x="177610" y="140034"/>
                  </a:lnTo>
                  <a:lnTo>
                    <a:pt x="177364" y="140942"/>
                  </a:lnTo>
                  <a:lnTo>
                    <a:pt x="177764" y="141524"/>
                  </a:lnTo>
                  <a:lnTo>
                    <a:pt x="177065" y="141501"/>
                  </a:lnTo>
                  <a:lnTo>
                    <a:pt x="176691" y="141184"/>
                  </a:lnTo>
                  <a:lnTo>
                    <a:pt x="176252" y="141195"/>
                  </a:lnTo>
                  <a:lnTo>
                    <a:pt x="176113" y="141470"/>
                  </a:lnTo>
                  <a:lnTo>
                    <a:pt x="175069" y="141429"/>
                  </a:lnTo>
                  <a:lnTo>
                    <a:pt x="175062" y="141135"/>
                  </a:lnTo>
                  <a:lnTo>
                    <a:pt x="172994" y="140185"/>
                  </a:lnTo>
                  <a:lnTo>
                    <a:pt x="169067" y="140044"/>
                  </a:lnTo>
                  <a:lnTo>
                    <a:pt x="168848" y="144750"/>
                  </a:lnTo>
                  <a:lnTo>
                    <a:pt x="166275" y="144678"/>
                  </a:lnTo>
                  <a:lnTo>
                    <a:pt x="166181" y="144490"/>
                  </a:lnTo>
                  <a:lnTo>
                    <a:pt x="164835" y="143321"/>
                  </a:lnTo>
                  <a:lnTo>
                    <a:pt x="164663" y="143357"/>
                  </a:lnTo>
                  <a:lnTo>
                    <a:pt x="164585" y="143832"/>
                  </a:lnTo>
                  <a:lnTo>
                    <a:pt x="164321" y="144610"/>
                  </a:lnTo>
                  <a:lnTo>
                    <a:pt x="162737" y="144545"/>
                  </a:lnTo>
                  <a:lnTo>
                    <a:pt x="162777" y="143352"/>
                  </a:lnTo>
                  <a:lnTo>
                    <a:pt x="161601" y="143277"/>
                  </a:lnTo>
                  <a:lnTo>
                    <a:pt x="161691" y="141053"/>
                  </a:lnTo>
                  <a:lnTo>
                    <a:pt x="160828" y="139754"/>
                  </a:lnTo>
                  <a:lnTo>
                    <a:pt x="160514" y="139710"/>
                  </a:lnTo>
                  <a:lnTo>
                    <a:pt x="160411" y="142655"/>
                  </a:lnTo>
                  <a:lnTo>
                    <a:pt x="159806" y="142658"/>
                  </a:lnTo>
                  <a:lnTo>
                    <a:pt x="159734" y="144434"/>
                  </a:lnTo>
                  <a:lnTo>
                    <a:pt x="159507" y="144553"/>
                  </a:lnTo>
                  <a:lnTo>
                    <a:pt x="159450" y="146076"/>
                  </a:lnTo>
                  <a:lnTo>
                    <a:pt x="155561" y="145996"/>
                  </a:lnTo>
                  <a:lnTo>
                    <a:pt x="155127" y="145360"/>
                  </a:lnTo>
                  <a:lnTo>
                    <a:pt x="155094" y="145021"/>
                  </a:lnTo>
                  <a:lnTo>
                    <a:pt x="155143" y="144826"/>
                  </a:lnTo>
                  <a:lnTo>
                    <a:pt x="154935" y="144222"/>
                  </a:lnTo>
                  <a:lnTo>
                    <a:pt x="153635" y="144195"/>
                  </a:lnTo>
                  <a:lnTo>
                    <a:pt x="153669" y="143018"/>
                  </a:lnTo>
                  <a:lnTo>
                    <a:pt x="153075" y="142985"/>
                  </a:lnTo>
                  <a:lnTo>
                    <a:pt x="153068" y="142400"/>
                  </a:lnTo>
                  <a:lnTo>
                    <a:pt x="150672" y="142308"/>
                  </a:lnTo>
                  <a:lnTo>
                    <a:pt x="150612" y="143812"/>
                  </a:lnTo>
                  <a:lnTo>
                    <a:pt x="150532" y="144076"/>
                  </a:lnTo>
                  <a:lnTo>
                    <a:pt x="148136" y="143999"/>
                  </a:lnTo>
                  <a:lnTo>
                    <a:pt x="141479" y="143767"/>
                  </a:lnTo>
                  <a:lnTo>
                    <a:pt x="141720" y="144027"/>
                  </a:lnTo>
                  <a:lnTo>
                    <a:pt x="141710" y="144587"/>
                  </a:lnTo>
                  <a:lnTo>
                    <a:pt x="141879" y="145618"/>
                  </a:lnTo>
                  <a:lnTo>
                    <a:pt x="142808" y="146912"/>
                  </a:lnTo>
                  <a:lnTo>
                    <a:pt x="141655" y="146876"/>
                  </a:lnTo>
                  <a:lnTo>
                    <a:pt x="141476" y="152777"/>
                  </a:lnTo>
                  <a:lnTo>
                    <a:pt x="140384" y="152740"/>
                  </a:lnTo>
                  <a:lnTo>
                    <a:pt x="139694" y="152732"/>
                  </a:lnTo>
                  <a:lnTo>
                    <a:pt x="139637" y="155078"/>
                  </a:lnTo>
                  <a:lnTo>
                    <a:pt x="135556" y="154985"/>
                  </a:lnTo>
                  <a:lnTo>
                    <a:pt x="135487" y="157374"/>
                  </a:lnTo>
                  <a:lnTo>
                    <a:pt x="129538" y="157186"/>
                  </a:lnTo>
                  <a:lnTo>
                    <a:pt x="129537" y="156666"/>
                  </a:lnTo>
                  <a:lnTo>
                    <a:pt x="128957" y="156260"/>
                  </a:lnTo>
                  <a:lnTo>
                    <a:pt x="128964" y="155671"/>
                  </a:lnTo>
                  <a:lnTo>
                    <a:pt x="127368" y="155164"/>
                  </a:lnTo>
                  <a:lnTo>
                    <a:pt x="126741" y="155049"/>
                  </a:lnTo>
                  <a:lnTo>
                    <a:pt x="124359" y="152919"/>
                  </a:lnTo>
                  <a:lnTo>
                    <a:pt x="123132" y="151292"/>
                  </a:lnTo>
                  <a:lnTo>
                    <a:pt x="123249" y="151031"/>
                  </a:lnTo>
                  <a:lnTo>
                    <a:pt x="123293" y="149930"/>
                  </a:lnTo>
                  <a:lnTo>
                    <a:pt x="121893" y="149903"/>
                  </a:lnTo>
                  <a:lnTo>
                    <a:pt x="121353" y="149505"/>
                  </a:lnTo>
                  <a:lnTo>
                    <a:pt x="121436" y="146946"/>
                  </a:lnTo>
                  <a:lnTo>
                    <a:pt x="121708" y="146924"/>
                  </a:lnTo>
                  <a:lnTo>
                    <a:pt x="121735" y="146350"/>
                  </a:lnTo>
                  <a:lnTo>
                    <a:pt x="119641" y="146291"/>
                  </a:lnTo>
                  <a:lnTo>
                    <a:pt x="119649" y="144519"/>
                  </a:lnTo>
                  <a:lnTo>
                    <a:pt x="119747" y="143994"/>
                  </a:lnTo>
                  <a:lnTo>
                    <a:pt x="119410" y="142326"/>
                  </a:lnTo>
                  <a:lnTo>
                    <a:pt x="119410" y="141563"/>
                  </a:lnTo>
                  <a:lnTo>
                    <a:pt x="118926" y="141273"/>
                  </a:lnTo>
                  <a:lnTo>
                    <a:pt x="118317" y="141135"/>
                  </a:lnTo>
                  <a:lnTo>
                    <a:pt x="117992" y="141251"/>
                  </a:lnTo>
                  <a:lnTo>
                    <a:pt x="117203" y="141713"/>
                  </a:lnTo>
                  <a:lnTo>
                    <a:pt x="116269" y="141762"/>
                  </a:lnTo>
                  <a:lnTo>
                    <a:pt x="115880" y="141557"/>
                  </a:lnTo>
                  <a:lnTo>
                    <a:pt x="115581" y="141021"/>
                  </a:lnTo>
                  <a:lnTo>
                    <a:pt x="115558" y="140887"/>
                  </a:lnTo>
                  <a:lnTo>
                    <a:pt x="115743" y="140503"/>
                  </a:lnTo>
                  <a:lnTo>
                    <a:pt x="115645" y="140314"/>
                  </a:lnTo>
                  <a:lnTo>
                    <a:pt x="113953" y="140168"/>
                  </a:lnTo>
                  <a:lnTo>
                    <a:pt x="113450" y="140044"/>
                  </a:lnTo>
                  <a:lnTo>
                    <a:pt x="112617" y="139422"/>
                  </a:lnTo>
                  <a:lnTo>
                    <a:pt x="112079" y="138849"/>
                  </a:lnTo>
                  <a:lnTo>
                    <a:pt x="111787" y="138408"/>
                  </a:lnTo>
                  <a:lnTo>
                    <a:pt x="111873" y="136535"/>
                  </a:lnTo>
                  <a:lnTo>
                    <a:pt x="111396" y="136523"/>
                  </a:lnTo>
                  <a:lnTo>
                    <a:pt x="111407" y="135138"/>
                  </a:lnTo>
                  <a:lnTo>
                    <a:pt x="111225" y="134667"/>
                  </a:lnTo>
                  <a:lnTo>
                    <a:pt x="108210" y="132842"/>
                  </a:lnTo>
                  <a:lnTo>
                    <a:pt x="107935" y="137631"/>
                  </a:lnTo>
                  <a:lnTo>
                    <a:pt x="102014" y="137416"/>
                  </a:lnTo>
                  <a:lnTo>
                    <a:pt x="101884" y="140122"/>
                  </a:lnTo>
                  <a:lnTo>
                    <a:pt x="101437" y="139758"/>
                  </a:lnTo>
                  <a:lnTo>
                    <a:pt x="101357" y="139531"/>
                  </a:lnTo>
                  <a:lnTo>
                    <a:pt x="100923" y="139330"/>
                  </a:lnTo>
                  <a:lnTo>
                    <a:pt x="99530" y="139240"/>
                  </a:lnTo>
                  <a:lnTo>
                    <a:pt x="99610" y="137317"/>
                  </a:lnTo>
                  <a:lnTo>
                    <a:pt x="97176" y="137209"/>
                  </a:lnTo>
                  <a:lnTo>
                    <a:pt x="96061" y="136806"/>
                  </a:lnTo>
                  <a:lnTo>
                    <a:pt x="95879" y="136638"/>
                  </a:lnTo>
                  <a:lnTo>
                    <a:pt x="94371" y="135957"/>
                  </a:lnTo>
                  <a:lnTo>
                    <a:pt x="93898" y="135432"/>
                  </a:lnTo>
                  <a:lnTo>
                    <a:pt x="93570" y="134419"/>
                  </a:lnTo>
                  <a:lnTo>
                    <a:pt x="92744" y="133263"/>
                  </a:lnTo>
                  <a:lnTo>
                    <a:pt x="91751" y="133566"/>
                  </a:lnTo>
                  <a:lnTo>
                    <a:pt x="91422" y="133816"/>
                  </a:lnTo>
                  <a:lnTo>
                    <a:pt x="90745" y="134623"/>
                  </a:lnTo>
                  <a:lnTo>
                    <a:pt x="90393" y="134602"/>
                  </a:lnTo>
                  <a:lnTo>
                    <a:pt x="90583" y="132237"/>
                  </a:lnTo>
                  <a:lnTo>
                    <a:pt x="87755" y="132126"/>
                  </a:lnTo>
                  <a:lnTo>
                    <a:pt x="87802" y="130931"/>
                  </a:lnTo>
                  <a:lnTo>
                    <a:pt x="82067" y="130699"/>
                  </a:lnTo>
                  <a:lnTo>
                    <a:pt x="81903" y="130693"/>
                  </a:lnTo>
                  <a:lnTo>
                    <a:pt x="81550" y="131022"/>
                  </a:lnTo>
                  <a:lnTo>
                    <a:pt x="81475" y="131208"/>
                  </a:lnTo>
                  <a:lnTo>
                    <a:pt x="81285" y="131387"/>
                  </a:lnTo>
                  <a:lnTo>
                    <a:pt x="78875" y="133176"/>
                  </a:lnTo>
                  <a:lnTo>
                    <a:pt x="78096" y="134110"/>
                  </a:lnTo>
                  <a:lnTo>
                    <a:pt x="78069" y="135301"/>
                  </a:lnTo>
                  <a:lnTo>
                    <a:pt x="78514" y="135606"/>
                  </a:lnTo>
                  <a:lnTo>
                    <a:pt x="78677" y="136400"/>
                  </a:lnTo>
                  <a:lnTo>
                    <a:pt x="78919" y="136679"/>
                  </a:lnTo>
                  <a:lnTo>
                    <a:pt x="79071" y="136720"/>
                  </a:lnTo>
                  <a:lnTo>
                    <a:pt x="79206" y="137361"/>
                  </a:lnTo>
                  <a:lnTo>
                    <a:pt x="79225" y="138831"/>
                  </a:lnTo>
                  <a:lnTo>
                    <a:pt x="79648" y="139546"/>
                  </a:lnTo>
                  <a:lnTo>
                    <a:pt x="79897" y="139699"/>
                  </a:lnTo>
                  <a:lnTo>
                    <a:pt x="79882" y="139881"/>
                  </a:lnTo>
                  <a:lnTo>
                    <a:pt x="79579" y="140391"/>
                  </a:lnTo>
                  <a:lnTo>
                    <a:pt x="78969" y="140968"/>
                  </a:lnTo>
                  <a:lnTo>
                    <a:pt x="77727" y="140230"/>
                  </a:lnTo>
                  <a:lnTo>
                    <a:pt x="76315" y="138981"/>
                  </a:lnTo>
                  <a:lnTo>
                    <a:pt x="75349" y="137030"/>
                  </a:lnTo>
                  <a:lnTo>
                    <a:pt x="75089" y="137002"/>
                  </a:lnTo>
                  <a:lnTo>
                    <a:pt x="74840" y="137170"/>
                  </a:lnTo>
                  <a:lnTo>
                    <a:pt x="74799" y="137619"/>
                  </a:lnTo>
                  <a:lnTo>
                    <a:pt x="76700" y="140026"/>
                  </a:lnTo>
                  <a:lnTo>
                    <a:pt x="77277" y="140677"/>
                  </a:lnTo>
                  <a:lnTo>
                    <a:pt x="78213" y="141129"/>
                  </a:lnTo>
                  <a:lnTo>
                    <a:pt x="78981" y="142122"/>
                  </a:lnTo>
                  <a:lnTo>
                    <a:pt x="79219" y="142978"/>
                  </a:lnTo>
                  <a:lnTo>
                    <a:pt x="79166" y="143521"/>
                  </a:lnTo>
                  <a:lnTo>
                    <a:pt x="78875" y="143949"/>
                  </a:lnTo>
                  <a:lnTo>
                    <a:pt x="78640" y="143946"/>
                  </a:lnTo>
                  <a:lnTo>
                    <a:pt x="78595" y="144314"/>
                  </a:lnTo>
                  <a:lnTo>
                    <a:pt x="78618" y="144571"/>
                  </a:lnTo>
                  <a:lnTo>
                    <a:pt x="78890" y="144742"/>
                  </a:lnTo>
                  <a:lnTo>
                    <a:pt x="78968" y="144882"/>
                  </a:lnTo>
                  <a:lnTo>
                    <a:pt x="78285" y="145074"/>
                  </a:lnTo>
                  <a:lnTo>
                    <a:pt x="74295" y="144946"/>
                  </a:lnTo>
                  <a:lnTo>
                    <a:pt x="74114" y="144991"/>
                  </a:lnTo>
                  <a:lnTo>
                    <a:pt x="73702" y="145318"/>
                  </a:lnTo>
                  <a:lnTo>
                    <a:pt x="72430" y="145192"/>
                  </a:lnTo>
                  <a:lnTo>
                    <a:pt x="72442" y="144689"/>
                  </a:lnTo>
                  <a:lnTo>
                    <a:pt x="70061" y="144648"/>
                  </a:lnTo>
                  <a:lnTo>
                    <a:pt x="70067" y="144351"/>
                  </a:lnTo>
                  <a:lnTo>
                    <a:pt x="69226" y="144284"/>
                  </a:lnTo>
                  <a:lnTo>
                    <a:pt x="66232" y="141252"/>
                  </a:lnTo>
                  <a:lnTo>
                    <a:pt x="65435" y="141226"/>
                  </a:lnTo>
                  <a:lnTo>
                    <a:pt x="64384" y="141337"/>
                  </a:lnTo>
                  <a:lnTo>
                    <a:pt x="64116" y="141035"/>
                  </a:lnTo>
                  <a:lnTo>
                    <a:pt x="63432" y="140514"/>
                  </a:lnTo>
                  <a:lnTo>
                    <a:pt x="62220" y="140241"/>
                  </a:lnTo>
                  <a:lnTo>
                    <a:pt x="61369" y="139221"/>
                  </a:lnTo>
                  <a:lnTo>
                    <a:pt x="61172" y="138577"/>
                  </a:lnTo>
                  <a:lnTo>
                    <a:pt x="61740" y="136582"/>
                  </a:lnTo>
                  <a:lnTo>
                    <a:pt x="60924" y="136283"/>
                  </a:lnTo>
                  <a:lnTo>
                    <a:pt x="60780" y="135033"/>
                  </a:lnTo>
                  <a:lnTo>
                    <a:pt x="59305" y="134950"/>
                  </a:lnTo>
                  <a:lnTo>
                    <a:pt x="56450" y="131858"/>
                  </a:lnTo>
                  <a:lnTo>
                    <a:pt x="56664" y="125996"/>
                  </a:lnTo>
                  <a:lnTo>
                    <a:pt x="54524" y="125838"/>
                  </a:lnTo>
                  <a:lnTo>
                    <a:pt x="54910" y="128907"/>
                  </a:lnTo>
                  <a:lnTo>
                    <a:pt x="54823" y="129329"/>
                  </a:lnTo>
                  <a:lnTo>
                    <a:pt x="54153" y="129286"/>
                  </a:lnTo>
                  <a:lnTo>
                    <a:pt x="54101" y="131695"/>
                  </a:lnTo>
                  <a:lnTo>
                    <a:pt x="51642" y="131535"/>
                  </a:lnTo>
                  <a:lnTo>
                    <a:pt x="51675" y="129526"/>
                  </a:lnTo>
                  <a:lnTo>
                    <a:pt x="51687" y="128796"/>
                  </a:lnTo>
                  <a:lnTo>
                    <a:pt x="51694" y="128513"/>
                  </a:lnTo>
                  <a:lnTo>
                    <a:pt x="51719" y="126920"/>
                  </a:lnTo>
                  <a:lnTo>
                    <a:pt x="51739" y="125624"/>
                  </a:lnTo>
                  <a:lnTo>
                    <a:pt x="51870" y="117351"/>
                  </a:lnTo>
                  <a:lnTo>
                    <a:pt x="51918" y="114951"/>
                  </a:lnTo>
                  <a:lnTo>
                    <a:pt x="51924" y="114667"/>
                  </a:lnTo>
                  <a:lnTo>
                    <a:pt x="51871" y="111472"/>
                  </a:lnTo>
                  <a:lnTo>
                    <a:pt x="54745" y="111634"/>
                  </a:lnTo>
                  <a:lnTo>
                    <a:pt x="57490" y="111797"/>
                  </a:lnTo>
                  <a:lnTo>
                    <a:pt x="58868" y="111883"/>
                  </a:lnTo>
                  <a:lnTo>
                    <a:pt x="58598" y="113202"/>
                  </a:lnTo>
                  <a:lnTo>
                    <a:pt x="58719" y="113840"/>
                  </a:lnTo>
                  <a:lnTo>
                    <a:pt x="59674" y="113530"/>
                  </a:lnTo>
                  <a:lnTo>
                    <a:pt x="60224" y="113236"/>
                  </a:lnTo>
                  <a:lnTo>
                    <a:pt x="60179" y="112445"/>
                  </a:lnTo>
                  <a:lnTo>
                    <a:pt x="60007" y="112151"/>
                  </a:lnTo>
                  <a:lnTo>
                    <a:pt x="60041" y="111960"/>
                  </a:lnTo>
                  <a:lnTo>
                    <a:pt x="62074" y="112073"/>
                  </a:lnTo>
                  <a:lnTo>
                    <a:pt x="62292" y="108661"/>
                  </a:lnTo>
                  <a:lnTo>
                    <a:pt x="57633" y="108332"/>
                  </a:lnTo>
                  <a:lnTo>
                    <a:pt x="57866" y="103517"/>
                  </a:lnTo>
                  <a:lnTo>
                    <a:pt x="58073" y="101273"/>
                  </a:lnTo>
                  <a:lnTo>
                    <a:pt x="60300" y="101435"/>
                  </a:lnTo>
                  <a:lnTo>
                    <a:pt x="60301" y="101243"/>
                  </a:lnTo>
                  <a:lnTo>
                    <a:pt x="62786" y="101435"/>
                  </a:lnTo>
                  <a:lnTo>
                    <a:pt x="67369" y="101663"/>
                  </a:lnTo>
                  <a:lnTo>
                    <a:pt x="67322" y="102579"/>
                  </a:lnTo>
                  <a:lnTo>
                    <a:pt x="66697" y="103245"/>
                  </a:lnTo>
                  <a:lnTo>
                    <a:pt x="66580" y="105209"/>
                  </a:lnTo>
                  <a:lnTo>
                    <a:pt x="67020" y="105225"/>
                  </a:lnTo>
                  <a:lnTo>
                    <a:pt x="67020" y="105613"/>
                  </a:lnTo>
                  <a:lnTo>
                    <a:pt x="67306" y="105915"/>
                  </a:lnTo>
                  <a:lnTo>
                    <a:pt x="67161" y="106199"/>
                  </a:lnTo>
                  <a:lnTo>
                    <a:pt x="66877" y="112366"/>
                  </a:lnTo>
                  <a:lnTo>
                    <a:pt x="67162" y="112366"/>
                  </a:lnTo>
                  <a:lnTo>
                    <a:pt x="74824" y="112708"/>
                  </a:lnTo>
                  <a:lnTo>
                    <a:pt x="75030" y="107805"/>
                  </a:lnTo>
                  <a:lnTo>
                    <a:pt x="70682" y="107656"/>
                  </a:lnTo>
                  <a:lnTo>
                    <a:pt x="70697" y="107194"/>
                  </a:lnTo>
                  <a:lnTo>
                    <a:pt x="69557" y="107129"/>
                  </a:lnTo>
                  <a:lnTo>
                    <a:pt x="69597" y="104749"/>
                  </a:lnTo>
                  <a:lnTo>
                    <a:pt x="69681" y="102781"/>
                  </a:lnTo>
                  <a:lnTo>
                    <a:pt x="69752" y="102305"/>
                  </a:lnTo>
                  <a:lnTo>
                    <a:pt x="69839" y="102105"/>
                  </a:lnTo>
                  <a:lnTo>
                    <a:pt x="70365" y="102892"/>
                  </a:lnTo>
                  <a:lnTo>
                    <a:pt x="70770" y="103044"/>
                  </a:lnTo>
                  <a:lnTo>
                    <a:pt x="71428" y="103075"/>
                  </a:lnTo>
                  <a:lnTo>
                    <a:pt x="70899" y="102744"/>
                  </a:lnTo>
                  <a:lnTo>
                    <a:pt x="70572" y="102378"/>
                  </a:lnTo>
                  <a:lnTo>
                    <a:pt x="70425" y="101933"/>
                  </a:lnTo>
                  <a:lnTo>
                    <a:pt x="70774" y="102151"/>
                  </a:lnTo>
                  <a:lnTo>
                    <a:pt x="72160" y="101907"/>
                  </a:lnTo>
                  <a:lnTo>
                    <a:pt x="72393" y="97906"/>
                  </a:lnTo>
                  <a:lnTo>
                    <a:pt x="72599" y="96890"/>
                  </a:lnTo>
                  <a:lnTo>
                    <a:pt x="73982" y="97014"/>
                  </a:lnTo>
                  <a:lnTo>
                    <a:pt x="73856" y="96344"/>
                  </a:lnTo>
                  <a:lnTo>
                    <a:pt x="73869" y="96052"/>
                  </a:lnTo>
                  <a:lnTo>
                    <a:pt x="76730" y="96182"/>
                  </a:lnTo>
                  <a:lnTo>
                    <a:pt x="77747" y="96262"/>
                  </a:lnTo>
                  <a:lnTo>
                    <a:pt x="77614" y="95702"/>
                  </a:lnTo>
                  <a:lnTo>
                    <a:pt x="81011" y="95341"/>
                  </a:lnTo>
                  <a:lnTo>
                    <a:pt x="81028" y="94758"/>
                  </a:lnTo>
                  <a:lnTo>
                    <a:pt x="80429" y="94737"/>
                  </a:lnTo>
                  <a:lnTo>
                    <a:pt x="80653" y="91697"/>
                  </a:lnTo>
                  <a:lnTo>
                    <a:pt x="80265" y="91676"/>
                  </a:lnTo>
                  <a:lnTo>
                    <a:pt x="80019" y="91204"/>
                  </a:lnTo>
                  <a:lnTo>
                    <a:pt x="80084" y="90472"/>
                  </a:lnTo>
                  <a:lnTo>
                    <a:pt x="80201" y="90145"/>
                  </a:lnTo>
                  <a:lnTo>
                    <a:pt x="80291" y="89490"/>
                  </a:lnTo>
                  <a:lnTo>
                    <a:pt x="80252" y="87756"/>
                  </a:lnTo>
                  <a:lnTo>
                    <a:pt x="80317" y="85771"/>
                  </a:lnTo>
                  <a:lnTo>
                    <a:pt x="80217" y="85572"/>
                  </a:lnTo>
                  <a:lnTo>
                    <a:pt x="80498" y="83982"/>
                  </a:lnTo>
                  <a:lnTo>
                    <a:pt x="80395" y="83820"/>
                  </a:lnTo>
                  <a:lnTo>
                    <a:pt x="80266" y="83460"/>
                  </a:lnTo>
                  <a:lnTo>
                    <a:pt x="80395" y="80876"/>
                  </a:lnTo>
                  <a:lnTo>
                    <a:pt x="76886" y="80680"/>
                  </a:lnTo>
                  <a:lnTo>
                    <a:pt x="76775" y="81103"/>
                  </a:lnTo>
                  <a:lnTo>
                    <a:pt x="75553" y="81066"/>
                  </a:lnTo>
                  <a:lnTo>
                    <a:pt x="75462" y="81542"/>
                  </a:lnTo>
                  <a:lnTo>
                    <a:pt x="75539" y="81917"/>
                  </a:lnTo>
                  <a:lnTo>
                    <a:pt x="75500" y="82323"/>
                  </a:lnTo>
                  <a:lnTo>
                    <a:pt x="73900" y="82267"/>
                  </a:lnTo>
                  <a:lnTo>
                    <a:pt x="73986" y="80859"/>
                  </a:lnTo>
                  <a:lnTo>
                    <a:pt x="74167" y="80322"/>
                  </a:lnTo>
                  <a:lnTo>
                    <a:pt x="74387" y="80127"/>
                  </a:lnTo>
                  <a:lnTo>
                    <a:pt x="74387" y="79753"/>
                  </a:lnTo>
                  <a:lnTo>
                    <a:pt x="74167" y="79544"/>
                  </a:lnTo>
                  <a:lnTo>
                    <a:pt x="72989" y="78859"/>
                  </a:lnTo>
                  <a:lnTo>
                    <a:pt x="69402" y="77004"/>
                  </a:lnTo>
                  <a:lnTo>
                    <a:pt x="69078" y="76630"/>
                  </a:lnTo>
                  <a:lnTo>
                    <a:pt x="69091" y="75719"/>
                  </a:lnTo>
                  <a:lnTo>
                    <a:pt x="69855" y="75752"/>
                  </a:lnTo>
                  <a:lnTo>
                    <a:pt x="69946" y="75524"/>
                  </a:lnTo>
                  <a:lnTo>
                    <a:pt x="69765" y="75166"/>
                  </a:lnTo>
                  <a:lnTo>
                    <a:pt x="69635" y="74694"/>
                  </a:lnTo>
                  <a:lnTo>
                    <a:pt x="69713" y="73393"/>
                  </a:lnTo>
                  <a:lnTo>
                    <a:pt x="69506" y="72840"/>
                  </a:lnTo>
                  <a:lnTo>
                    <a:pt x="68897" y="72173"/>
                  </a:lnTo>
                  <a:lnTo>
                    <a:pt x="68625" y="71994"/>
                  </a:lnTo>
                  <a:lnTo>
                    <a:pt x="68768" y="71588"/>
                  </a:lnTo>
                  <a:lnTo>
                    <a:pt x="68638" y="71328"/>
                  </a:lnTo>
                  <a:lnTo>
                    <a:pt x="68586" y="70953"/>
                  </a:lnTo>
                  <a:lnTo>
                    <a:pt x="68809" y="70488"/>
                  </a:lnTo>
                  <a:lnTo>
                    <a:pt x="68871" y="70043"/>
                  </a:lnTo>
                  <a:lnTo>
                    <a:pt x="68535" y="69506"/>
                  </a:lnTo>
                  <a:lnTo>
                    <a:pt x="68146" y="69164"/>
                  </a:lnTo>
                  <a:lnTo>
                    <a:pt x="68146" y="68839"/>
                  </a:lnTo>
                  <a:lnTo>
                    <a:pt x="68250" y="68513"/>
                  </a:lnTo>
                  <a:lnTo>
                    <a:pt x="68919" y="68530"/>
                  </a:lnTo>
                  <a:lnTo>
                    <a:pt x="68910" y="68383"/>
                  </a:lnTo>
                  <a:lnTo>
                    <a:pt x="68405" y="68172"/>
                  </a:lnTo>
                  <a:lnTo>
                    <a:pt x="67628" y="68074"/>
                  </a:lnTo>
                  <a:lnTo>
                    <a:pt x="67253" y="67294"/>
                  </a:lnTo>
                  <a:lnTo>
                    <a:pt x="68884" y="67310"/>
                  </a:lnTo>
                  <a:lnTo>
                    <a:pt x="69907" y="66952"/>
                  </a:lnTo>
                  <a:lnTo>
                    <a:pt x="70075" y="66627"/>
                  </a:lnTo>
                  <a:lnTo>
                    <a:pt x="70101" y="66399"/>
                  </a:lnTo>
                  <a:lnTo>
                    <a:pt x="69829" y="65358"/>
                  </a:lnTo>
                  <a:lnTo>
                    <a:pt x="70436" y="65729"/>
                  </a:lnTo>
                  <a:lnTo>
                    <a:pt x="70956" y="65896"/>
                  </a:lnTo>
                  <a:lnTo>
                    <a:pt x="71733" y="66009"/>
                  </a:lnTo>
                  <a:lnTo>
                    <a:pt x="72445" y="65976"/>
                  </a:lnTo>
                  <a:lnTo>
                    <a:pt x="71739" y="66517"/>
                  </a:lnTo>
                  <a:lnTo>
                    <a:pt x="73539" y="65349"/>
                  </a:lnTo>
                  <a:lnTo>
                    <a:pt x="73722" y="65183"/>
                  </a:lnTo>
                  <a:lnTo>
                    <a:pt x="74724" y="64268"/>
                  </a:lnTo>
                  <a:lnTo>
                    <a:pt x="74865" y="64174"/>
                  </a:lnTo>
                  <a:lnTo>
                    <a:pt x="75765" y="63184"/>
                  </a:lnTo>
                  <a:lnTo>
                    <a:pt x="75865" y="63006"/>
                  </a:lnTo>
                  <a:lnTo>
                    <a:pt x="76075" y="62631"/>
                  </a:lnTo>
                  <a:lnTo>
                    <a:pt x="76482" y="62041"/>
                  </a:lnTo>
                  <a:lnTo>
                    <a:pt x="78267" y="59988"/>
                  </a:lnTo>
                  <a:lnTo>
                    <a:pt x="78595" y="59502"/>
                  </a:lnTo>
                  <a:lnTo>
                    <a:pt x="78543" y="59340"/>
                  </a:lnTo>
                  <a:lnTo>
                    <a:pt x="78388" y="59144"/>
                  </a:lnTo>
                  <a:lnTo>
                    <a:pt x="78543" y="58071"/>
                  </a:lnTo>
                  <a:lnTo>
                    <a:pt x="78336" y="57258"/>
                  </a:lnTo>
                  <a:lnTo>
                    <a:pt x="78064" y="56900"/>
                  </a:lnTo>
                  <a:lnTo>
                    <a:pt x="77507" y="55696"/>
                  </a:lnTo>
                  <a:lnTo>
                    <a:pt x="77507" y="55078"/>
                  </a:lnTo>
                  <a:lnTo>
                    <a:pt x="76508" y="55429"/>
                  </a:lnTo>
                  <a:lnTo>
                    <a:pt x="76200" y="55664"/>
                  </a:lnTo>
                  <a:lnTo>
                    <a:pt x="76417" y="55264"/>
                  </a:lnTo>
                  <a:lnTo>
                    <a:pt x="76681" y="55088"/>
                  </a:lnTo>
                  <a:lnTo>
                    <a:pt x="78453" y="54346"/>
                  </a:lnTo>
                  <a:lnTo>
                    <a:pt x="78284" y="53793"/>
                  </a:lnTo>
                  <a:lnTo>
                    <a:pt x="74983" y="53874"/>
                  </a:lnTo>
                  <a:lnTo>
                    <a:pt x="74931" y="54785"/>
                  </a:lnTo>
                  <a:lnTo>
                    <a:pt x="74050" y="55111"/>
                  </a:lnTo>
                  <a:lnTo>
                    <a:pt x="73105" y="55826"/>
                  </a:lnTo>
                  <a:lnTo>
                    <a:pt x="72769" y="56509"/>
                  </a:lnTo>
                  <a:lnTo>
                    <a:pt x="72523" y="58022"/>
                  </a:lnTo>
                  <a:lnTo>
                    <a:pt x="72005" y="57355"/>
                  </a:lnTo>
                  <a:lnTo>
                    <a:pt x="71344" y="57014"/>
                  </a:lnTo>
                  <a:lnTo>
                    <a:pt x="70541" y="56396"/>
                  </a:lnTo>
                  <a:lnTo>
                    <a:pt x="69678" y="55371"/>
                  </a:lnTo>
                  <a:lnTo>
                    <a:pt x="69441" y="54932"/>
                  </a:lnTo>
                  <a:lnTo>
                    <a:pt x="68535" y="54867"/>
                  </a:lnTo>
                  <a:lnTo>
                    <a:pt x="67861" y="54867"/>
                  </a:lnTo>
                  <a:lnTo>
                    <a:pt x="66838" y="54102"/>
                  </a:lnTo>
                  <a:lnTo>
                    <a:pt x="67030" y="52379"/>
                  </a:lnTo>
                  <a:lnTo>
                    <a:pt x="66958" y="52194"/>
                  </a:lnTo>
                  <a:lnTo>
                    <a:pt x="66683" y="51906"/>
                  </a:lnTo>
                  <a:lnTo>
                    <a:pt x="66709" y="50182"/>
                  </a:lnTo>
                  <a:lnTo>
                    <a:pt x="69635" y="50182"/>
                  </a:lnTo>
                  <a:lnTo>
                    <a:pt x="71292" y="47336"/>
                  </a:lnTo>
                  <a:lnTo>
                    <a:pt x="71500" y="46799"/>
                  </a:lnTo>
                  <a:lnTo>
                    <a:pt x="71590" y="46408"/>
                  </a:lnTo>
                  <a:lnTo>
                    <a:pt x="71642" y="43334"/>
                  </a:lnTo>
                  <a:lnTo>
                    <a:pt x="72717" y="43399"/>
                  </a:lnTo>
                  <a:lnTo>
                    <a:pt x="72971" y="42326"/>
                  </a:lnTo>
                  <a:lnTo>
                    <a:pt x="72996" y="40987"/>
                  </a:lnTo>
                  <a:lnTo>
                    <a:pt x="73986" y="40992"/>
                  </a:lnTo>
                  <a:lnTo>
                    <a:pt x="74115" y="39788"/>
                  </a:lnTo>
                  <a:lnTo>
                    <a:pt x="74128" y="38519"/>
                  </a:lnTo>
                  <a:lnTo>
                    <a:pt x="72924" y="38552"/>
                  </a:lnTo>
                  <a:lnTo>
                    <a:pt x="72941" y="37058"/>
                  </a:lnTo>
                  <a:lnTo>
                    <a:pt x="69448" y="37094"/>
                  </a:lnTo>
                  <a:lnTo>
                    <a:pt x="69374" y="36208"/>
                  </a:lnTo>
                  <a:lnTo>
                    <a:pt x="69446" y="35571"/>
                  </a:lnTo>
                  <a:lnTo>
                    <a:pt x="69361" y="35041"/>
                  </a:lnTo>
                  <a:lnTo>
                    <a:pt x="69342" y="32287"/>
                  </a:lnTo>
                  <a:lnTo>
                    <a:pt x="68646" y="32464"/>
                  </a:lnTo>
                  <a:lnTo>
                    <a:pt x="66902" y="32584"/>
                  </a:lnTo>
                  <a:lnTo>
                    <a:pt x="60761" y="32592"/>
                  </a:lnTo>
                  <a:lnTo>
                    <a:pt x="60378" y="32477"/>
                  </a:lnTo>
                  <a:lnTo>
                    <a:pt x="59746" y="32516"/>
                  </a:lnTo>
                  <a:lnTo>
                    <a:pt x="52803" y="32404"/>
                  </a:lnTo>
                  <a:lnTo>
                    <a:pt x="52809" y="31327"/>
                  </a:lnTo>
                  <a:lnTo>
                    <a:pt x="52814" y="30291"/>
                  </a:lnTo>
                  <a:lnTo>
                    <a:pt x="52814" y="30139"/>
                  </a:lnTo>
                  <a:lnTo>
                    <a:pt x="52814" y="29003"/>
                  </a:lnTo>
                  <a:lnTo>
                    <a:pt x="52802" y="26239"/>
                  </a:lnTo>
                  <a:lnTo>
                    <a:pt x="51963" y="26968"/>
                  </a:lnTo>
                  <a:lnTo>
                    <a:pt x="51530" y="27769"/>
                  </a:lnTo>
                  <a:lnTo>
                    <a:pt x="51497" y="28243"/>
                  </a:lnTo>
                  <a:lnTo>
                    <a:pt x="51584" y="28448"/>
                  </a:lnTo>
                  <a:lnTo>
                    <a:pt x="50952" y="29000"/>
                  </a:lnTo>
                  <a:lnTo>
                    <a:pt x="50217" y="29000"/>
                  </a:lnTo>
                  <a:lnTo>
                    <a:pt x="50210" y="29776"/>
                  </a:lnTo>
                  <a:lnTo>
                    <a:pt x="49043" y="29782"/>
                  </a:lnTo>
                  <a:lnTo>
                    <a:pt x="49050" y="29000"/>
                  </a:lnTo>
                  <a:lnTo>
                    <a:pt x="45470" y="28987"/>
                  </a:lnTo>
                  <a:lnTo>
                    <a:pt x="45421" y="27948"/>
                  </a:lnTo>
                  <a:lnTo>
                    <a:pt x="45149" y="28282"/>
                  </a:lnTo>
                  <a:lnTo>
                    <a:pt x="45004" y="28711"/>
                  </a:lnTo>
                  <a:lnTo>
                    <a:pt x="44984" y="28990"/>
                  </a:lnTo>
                  <a:lnTo>
                    <a:pt x="44788" y="29134"/>
                  </a:lnTo>
                  <a:lnTo>
                    <a:pt x="43558" y="29216"/>
                  </a:lnTo>
                  <a:lnTo>
                    <a:pt x="43222" y="28972"/>
                  </a:lnTo>
                  <a:lnTo>
                    <a:pt x="42756" y="28858"/>
                  </a:lnTo>
                  <a:lnTo>
                    <a:pt x="41655" y="28858"/>
                  </a:lnTo>
                  <a:lnTo>
                    <a:pt x="40567" y="28988"/>
                  </a:lnTo>
                  <a:lnTo>
                    <a:pt x="40542" y="32379"/>
                  </a:lnTo>
                  <a:lnTo>
                    <a:pt x="40308" y="32827"/>
                  </a:lnTo>
                  <a:lnTo>
                    <a:pt x="39959" y="34160"/>
                  </a:lnTo>
                  <a:lnTo>
                    <a:pt x="39552" y="33950"/>
                  </a:lnTo>
                  <a:lnTo>
                    <a:pt x="36191" y="31737"/>
                  </a:lnTo>
                  <a:lnTo>
                    <a:pt x="35052" y="31395"/>
                  </a:lnTo>
                  <a:lnTo>
                    <a:pt x="34472" y="31381"/>
                  </a:lnTo>
                  <a:lnTo>
                    <a:pt x="34482" y="32745"/>
                  </a:lnTo>
                  <a:lnTo>
                    <a:pt x="34344" y="32774"/>
                  </a:lnTo>
                  <a:lnTo>
                    <a:pt x="33985" y="32571"/>
                  </a:lnTo>
                  <a:lnTo>
                    <a:pt x="32985" y="32810"/>
                  </a:lnTo>
                  <a:lnTo>
                    <a:pt x="32982" y="33851"/>
                  </a:lnTo>
                  <a:lnTo>
                    <a:pt x="32692" y="35020"/>
                  </a:lnTo>
                  <a:lnTo>
                    <a:pt x="32230" y="36087"/>
                  </a:lnTo>
                  <a:lnTo>
                    <a:pt x="33265" y="36080"/>
                  </a:lnTo>
                  <a:lnTo>
                    <a:pt x="33291" y="42017"/>
                  </a:lnTo>
                  <a:lnTo>
                    <a:pt x="28763" y="42034"/>
                  </a:lnTo>
                  <a:lnTo>
                    <a:pt x="28129" y="41393"/>
                  </a:lnTo>
                  <a:lnTo>
                    <a:pt x="27337" y="41344"/>
                  </a:lnTo>
                  <a:lnTo>
                    <a:pt x="26082" y="41440"/>
                  </a:lnTo>
                  <a:lnTo>
                    <a:pt x="25529" y="41831"/>
                  </a:lnTo>
                  <a:lnTo>
                    <a:pt x="23805" y="42388"/>
                  </a:lnTo>
                  <a:lnTo>
                    <a:pt x="23538" y="42146"/>
                  </a:lnTo>
                  <a:lnTo>
                    <a:pt x="23309" y="42321"/>
                  </a:lnTo>
                  <a:lnTo>
                    <a:pt x="22426" y="42792"/>
                  </a:lnTo>
                  <a:lnTo>
                    <a:pt x="22226" y="42952"/>
                  </a:lnTo>
                  <a:lnTo>
                    <a:pt x="22148" y="43083"/>
                  </a:lnTo>
                  <a:lnTo>
                    <a:pt x="22142" y="43374"/>
                  </a:lnTo>
                  <a:lnTo>
                    <a:pt x="22115" y="43933"/>
                  </a:lnTo>
                  <a:lnTo>
                    <a:pt x="21019" y="42947"/>
                  </a:lnTo>
                  <a:lnTo>
                    <a:pt x="19932" y="42269"/>
                  </a:lnTo>
                  <a:lnTo>
                    <a:pt x="19627" y="42078"/>
                  </a:lnTo>
                  <a:lnTo>
                    <a:pt x="18780" y="41671"/>
                  </a:lnTo>
                  <a:lnTo>
                    <a:pt x="18434" y="41505"/>
                  </a:lnTo>
                  <a:lnTo>
                    <a:pt x="18268" y="41425"/>
                  </a:lnTo>
                  <a:lnTo>
                    <a:pt x="16876" y="40889"/>
                  </a:lnTo>
                  <a:lnTo>
                    <a:pt x="16325" y="40532"/>
                  </a:lnTo>
                  <a:lnTo>
                    <a:pt x="16132" y="40362"/>
                  </a:lnTo>
                  <a:lnTo>
                    <a:pt x="15983" y="40230"/>
                  </a:lnTo>
                  <a:lnTo>
                    <a:pt x="15744" y="40019"/>
                  </a:lnTo>
                  <a:lnTo>
                    <a:pt x="15445" y="39664"/>
                  </a:lnTo>
                  <a:lnTo>
                    <a:pt x="15132" y="39291"/>
                  </a:lnTo>
                  <a:lnTo>
                    <a:pt x="14649" y="38702"/>
                  </a:lnTo>
                  <a:lnTo>
                    <a:pt x="14236" y="38060"/>
                  </a:lnTo>
                  <a:lnTo>
                    <a:pt x="14025" y="37696"/>
                  </a:lnTo>
                  <a:lnTo>
                    <a:pt x="13774" y="37077"/>
                  </a:lnTo>
                  <a:lnTo>
                    <a:pt x="13662" y="36800"/>
                  </a:lnTo>
                  <a:lnTo>
                    <a:pt x="13545" y="36417"/>
                  </a:lnTo>
                  <a:lnTo>
                    <a:pt x="13379" y="35876"/>
                  </a:lnTo>
                  <a:lnTo>
                    <a:pt x="13306" y="35487"/>
                  </a:lnTo>
                  <a:lnTo>
                    <a:pt x="13064" y="34182"/>
                  </a:lnTo>
                  <a:lnTo>
                    <a:pt x="13024" y="33971"/>
                  </a:lnTo>
                  <a:lnTo>
                    <a:pt x="12872" y="32134"/>
                  </a:lnTo>
                  <a:lnTo>
                    <a:pt x="12691" y="29958"/>
                  </a:lnTo>
                  <a:lnTo>
                    <a:pt x="12772" y="29274"/>
                  </a:lnTo>
                  <a:lnTo>
                    <a:pt x="12850" y="28995"/>
                  </a:lnTo>
                  <a:lnTo>
                    <a:pt x="13141" y="28575"/>
                  </a:lnTo>
                  <a:lnTo>
                    <a:pt x="13745" y="27998"/>
                  </a:lnTo>
                  <a:lnTo>
                    <a:pt x="14195" y="27665"/>
                  </a:lnTo>
                  <a:lnTo>
                    <a:pt x="14479" y="27551"/>
                  </a:lnTo>
                  <a:lnTo>
                    <a:pt x="15243" y="27405"/>
                  </a:lnTo>
                  <a:lnTo>
                    <a:pt x="15983" y="26936"/>
                  </a:lnTo>
                  <a:lnTo>
                    <a:pt x="16482" y="26372"/>
                  </a:lnTo>
                  <a:lnTo>
                    <a:pt x="16776" y="25506"/>
                  </a:lnTo>
                  <a:lnTo>
                    <a:pt x="16751" y="24843"/>
                  </a:lnTo>
                  <a:lnTo>
                    <a:pt x="16531" y="24173"/>
                  </a:lnTo>
                  <a:lnTo>
                    <a:pt x="16007" y="23213"/>
                  </a:lnTo>
                  <a:lnTo>
                    <a:pt x="15496" y="22785"/>
                  </a:lnTo>
                  <a:lnTo>
                    <a:pt x="15124" y="22642"/>
                  </a:lnTo>
                  <a:lnTo>
                    <a:pt x="14719" y="22601"/>
                  </a:lnTo>
                  <a:lnTo>
                    <a:pt x="14528" y="22628"/>
                  </a:lnTo>
                  <a:lnTo>
                    <a:pt x="13833" y="22726"/>
                  </a:lnTo>
                  <a:lnTo>
                    <a:pt x="12828" y="23365"/>
                  </a:lnTo>
                  <a:lnTo>
                    <a:pt x="12015" y="23775"/>
                  </a:lnTo>
                  <a:lnTo>
                    <a:pt x="11579" y="23966"/>
                  </a:lnTo>
                  <a:lnTo>
                    <a:pt x="11076" y="24077"/>
                  </a:lnTo>
                  <a:lnTo>
                    <a:pt x="9839" y="23921"/>
                  </a:lnTo>
                  <a:lnTo>
                    <a:pt x="9712" y="23905"/>
                  </a:lnTo>
                  <a:lnTo>
                    <a:pt x="9258" y="23745"/>
                  </a:lnTo>
                  <a:lnTo>
                    <a:pt x="9121" y="23649"/>
                  </a:lnTo>
                  <a:lnTo>
                    <a:pt x="8929" y="23514"/>
                  </a:lnTo>
                  <a:lnTo>
                    <a:pt x="8626" y="23262"/>
                  </a:lnTo>
                  <a:lnTo>
                    <a:pt x="8168" y="22554"/>
                  </a:lnTo>
                  <a:lnTo>
                    <a:pt x="8083" y="22262"/>
                  </a:lnTo>
                  <a:lnTo>
                    <a:pt x="8027" y="21600"/>
                  </a:lnTo>
                  <a:lnTo>
                    <a:pt x="8075" y="20636"/>
                  </a:lnTo>
                  <a:lnTo>
                    <a:pt x="7871" y="20155"/>
                  </a:lnTo>
                  <a:lnTo>
                    <a:pt x="7438" y="19650"/>
                  </a:lnTo>
                  <a:lnTo>
                    <a:pt x="6971" y="19302"/>
                  </a:lnTo>
                  <a:lnTo>
                    <a:pt x="5396" y="18647"/>
                  </a:lnTo>
                  <a:lnTo>
                    <a:pt x="5195" y="18484"/>
                  </a:lnTo>
                  <a:lnTo>
                    <a:pt x="4623" y="18024"/>
                  </a:lnTo>
                  <a:lnTo>
                    <a:pt x="4150" y="17211"/>
                  </a:lnTo>
                  <a:lnTo>
                    <a:pt x="4121" y="17055"/>
                  </a:lnTo>
                  <a:lnTo>
                    <a:pt x="3866" y="15659"/>
                  </a:lnTo>
                  <a:lnTo>
                    <a:pt x="3433" y="14958"/>
                  </a:lnTo>
                  <a:lnTo>
                    <a:pt x="2394" y="14041"/>
                  </a:lnTo>
                  <a:lnTo>
                    <a:pt x="1669" y="1371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7" name="pg828">
              <a:extLst>
                <a:ext uri="{FF2B5EF4-FFF2-40B4-BE49-F238E27FC236}">
                  <a16:creationId xmlns:a16="http://schemas.microsoft.com/office/drawing/2014/main" id="{1207F0F5-0360-2E4D-A9DC-9D19BCA9698B}"/>
                </a:ext>
              </a:extLst>
            </p:cNvPr>
            <p:cNvSpPr/>
            <p:nvPr/>
          </p:nvSpPr>
          <p:spPr>
            <a:xfrm>
              <a:off x="4701977" y="3084222"/>
              <a:ext cx="58886" cy="87600"/>
            </a:xfrm>
            <a:custGeom>
              <a:avLst/>
              <a:gdLst/>
              <a:ahLst/>
              <a:cxnLst/>
              <a:rect l="0" t="0" r="0" b="0"/>
              <a:pathLst>
                <a:path w="58886" h="87600">
                  <a:moveTo>
                    <a:pt x="45" y="17509"/>
                  </a:moveTo>
                  <a:lnTo>
                    <a:pt x="0" y="17135"/>
                  </a:lnTo>
                  <a:lnTo>
                    <a:pt x="6" y="16844"/>
                  </a:lnTo>
                  <a:lnTo>
                    <a:pt x="84" y="16712"/>
                  </a:lnTo>
                  <a:lnTo>
                    <a:pt x="284" y="16553"/>
                  </a:lnTo>
                  <a:lnTo>
                    <a:pt x="1167" y="16081"/>
                  </a:lnTo>
                  <a:lnTo>
                    <a:pt x="1396" y="15906"/>
                  </a:lnTo>
                  <a:lnTo>
                    <a:pt x="1663" y="16148"/>
                  </a:lnTo>
                  <a:lnTo>
                    <a:pt x="3387" y="15591"/>
                  </a:lnTo>
                  <a:lnTo>
                    <a:pt x="3940" y="15201"/>
                  </a:lnTo>
                  <a:lnTo>
                    <a:pt x="5195" y="15105"/>
                  </a:lnTo>
                  <a:lnTo>
                    <a:pt x="5987" y="15154"/>
                  </a:lnTo>
                  <a:lnTo>
                    <a:pt x="6620" y="15794"/>
                  </a:lnTo>
                  <a:lnTo>
                    <a:pt x="11148" y="15777"/>
                  </a:lnTo>
                  <a:lnTo>
                    <a:pt x="11123" y="9840"/>
                  </a:lnTo>
                  <a:lnTo>
                    <a:pt x="10088" y="9848"/>
                  </a:lnTo>
                  <a:lnTo>
                    <a:pt x="10550" y="8781"/>
                  </a:lnTo>
                  <a:lnTo>
                    <a:pt x="10840" y="7612"/>
                  </a:lnTo>
                  <a:lnTo>
                    <a:pt x="10946" y="6488"/>
                  </a:lnTo>
                  <a:lnTo>
                    <a:pt x="11843" y="6332"/>
                  </a:lnTo>
                  <a:lnTo>
                    <a:pt x="12201" y="6535"/>
                  </a:lnTo>
                  <a:lnTo>
                    <a:pt x="12340" y="6506"/>
                  </a:lnTo>
                  <a:lnTo>
                    <a:pt x="12330" y="5141"/>
                  </a:lnTo>
                  <a:lnTo>
                    <a:pt x="12909" y="5156"/>
                  </a:lnTo>
                  <a:lnTo>
                    <a:pt x="14049" y="5497"/>
                  </a:lnTo>
                  <a:lnTo>
                    <a:pt x="17410" y="7711"/>
                  </a:lnTo>
                  <a:lnTo>
                    <a:pt x="17817" y="7921"/>
                  </a:lnTo>
                  <a:lnTo>
                    <a:pt x="18166" y="6587"/>
                  </a:lnTo>
                  <a:lnTo>
                    <a:pt x="18400" y="6140"/>
                  </a:lnTo>
                  <a:lnTo>
                    <a:pt x="18425" y="2748"/>
                  </a:lnTo>
                  <a:lnTo>
                    <a:pt x="19513" y="2618"/>
                  </a:lnTo>
                  <a:lnTo>
                    <a:pt x="20613" y="2618"/>
                  </a:lnTo>
                  <a:lnTo>
                    <a:pt x="21079" y="2732"/>
                  </a:lnTo>
                  <a:lnTo>
                    <a:pt x="21416" y="2976"/>
                  </a:lnTo>
                  <a:lnTo>
                    <a:pt x="22646" y="2895"/>
                  </a:lnTo>
                  <a:lnTo>
                    <a:pt x="22841" y="2750"/>
                  </a:lnTo>
                  <a:lnTo>
                    <a:pt x="22862" y="2472"/>
                  </a:lnTo>
                  <a:lnTo>
                    <a:pt x="23007" y="2043"/>
                  </a:lnTo>
                  <a:lnTo>
                    <a:pt x="23279" y="1708"/>
                  </a:lnTo>
                  <a:lnTo>
                    <a:pt x="23328" y="2748"/>
                  </a:lnTo>
                  <a:lnTo>
                    <a:pt x="26908" y="2761"/>
                  </a:lnTo>
                  <a:lnTo>
                    <a:pt x="26901" y="3543"/>
                  </a:lnTo>
                  <a:lnTo>
                    <a:pt x="28067" y="3536"/>
                  </a:lnTo>
                  <a:lnTo>
                    <a:pt x="28075" y="2761"/>
                  </a:lnTo>
                  <a:lnTo>
                    <a:pt x="28810" y="2761"/>
                  </a:lnTo>
                  <a:lnTo>
                    <a:pt x="29442" y="2209"/>
                  </a:lnTo>
                  <a:lnTo>
                    <a:pt x="29355" y="2003"/>
                  </a:lnTo>
                  <a:lnTo>
                    <a:pt x="29388" y="1530"/>
                  </a:lnTo>
                  <a:lnTo>
                    <a:pt x="29821" y="728"/>
                  </a:lnTo>
                  <a:lnTo>
                    <a:pt x="30660" y="0"/>
                  </a:lnTo>
                  <a:lnTo>
                    <a:pt x="30672" y="2787"/>
                  </a:lnTo>
                  <a:lnTo>
                    <a:pt x="30672" y="3900"/>
                  </a:lnTo>
                  <a:lnTo>
                    <a:pt x="30672" y="4052"/>
                  </a:lnTo>
                  <a:lnTo>
                    <a:pt x="30667" y="5088"/>
                  </a:lnTo>
                  <a:lnTo>
                    <a:pt x="30661" y="6164"/>
                  </a:lnTo>
                  <a:lnTo>
                    <a:pt x="37604" y="6277"/>
                  </a:lnTo>
                  <a:lnTo>
                    <a:pt x="38236" y="6238"/>
                  </a:lnTo>
                  <a:lnTo>
                    <a:pt x="38619" y="6352"/>
                  </a:lnTo>
                  <a:lnTo>
                    <a:pt x="44766" y="6235"/>
                  </a:lnTo>
                  <a:lnTo>
                    <a:pt x="46504" y="6225"/>
                  </a:lnTo>
                  <a:lnTo>
                    <a:pt x="47200" y="6048"/>
                  </a:lnTo>
                  <a:lnTo>
                    <a:pt x="47219" y="8801"/>
                  </a:lnTo>
                  <a:lnTo>
                    <a:pt x="47194" y="9413"/>
                  </a:lnTo>
                  <a:lnTo>
                    <a:pt x="47300" y="9969"/>
                  </a:lnTo>
                  <a:lnTo>
                    <a:pt x="47306" y="10855"/>
                  </a:lnTo>
                  <a:lnTo>
                    <a:pt x="50798" y="10818"/>
                  </a:lnTo>
                  <a:lnTo>
                    <a:pt x="50782" y="12313"/>
                  </a:lnTo>
                  <a:lnTo>
                    <a:pt x="51986" y="12280"/>
                  </a:lnTo>
                  <a:lnTo>
                    <a:pt x="51973" y="13549"/>
                  </a:lnTo>
                  <a:lnTo>
                    <a:pt x="51844" y="14752"/>
                  </a:lnTo>
                  <a:lnTo>
                    <a:pt x="50854" y="14748"/>
                  </a:lnTo>
                  <a:lnTo>
                    <a:pt x="50829" y="16087"/>
                  </a:lnTo>
                  <a:lnTo>
                    <a:pt x="50575" y="17160"/>
                  </a:lnTo>
                  <a:lnTo>
                    <a:pt x="49500" y="17095"/>
                  </a:lnTo>
                  <a:lnTo>
                    <a:pt x="49448" y="20169"/>
                  </a:lnTo>
                  <a:lnTo>
                    <a:pt x="49357" y="20559"/>
                  </a:lnTo>
                  <a:lnTo>
                    <a:pt x="49150" y="21096"/>
                  </a:lnTo>
                  <a:lnTo>
                    <a:pt x="47493" y="23943"/>
                  </a:lnTo>
                  <a:lnTo>
                    <a:pt x="44567" y="23943"/>
                  </a:lnTo>
                  <a:lnTo>
                    <a:pt x="44541" y="25667"/>
                  </a:lnTo>
                  <a:lnTo>
                    <a:pt x="44815" y="25955"/>
                  </a:lnTo>
                  <a:lnTo>
                    <a:pt x="44888" y="26139"/>
                  </a:lnTo>
                  <a:lnTo>
                    <a:pt x="44696" y="27863"/>
                  </a:lnTo>
                  <a:lnTo>
                    <a:pt x="45719" y="28627"/>
                  </a:lnTo>
                  <a:lnTo>
                    <a:pt x="46392" y="28627"/>
                  </a:lnTo>
                  <a:lnTo>
                    <a:pt x="47299" y="28692"/>
                  </a:lnTo>
                  <a:lnTo>
                    <a:pt x="47535" y="29132"/>
                  </a:lnTo>
                  <a:lnTo>
                    <a:pt x="48399" y="30156"/>
                  </a:lnTo>
                  <a:lnTo>
                    <a:pt x="49202" y="30774"/>
                  </a:lnTo>
                  <a:lnTo>
                    <a:pt x="49862" y="31116"/>
                  </a:lnTo>
                  <a:lnTo>
                    <a:pt x="50445" y="31783"/>
                  </a:lnTo>
                  <a:lnTo>
                    <a:pt x="50626" y="30270"/>
                  </a:lnTo>
                  <a:lnTo>
                    <a:pt x="50963" y="29587"/>
                  </a:lnTo>
                  <a:lnTo>
                    <a:pt x="51908" y="28871"/>
                  </a:lnTo>
                  <a:lnTo>
                    <a:pt x="52789" y="28546"/>
                  </a:lnTo>
                  <a:lnTo>
                    <a:pt x="52840" y="27635"/>
                  </a:lnTo>
                  <a:lnTo>
                    <a:pt x="56142" y="27554"/>
                  </a:lnTo>
                  <a:lnTo>
                    <a:pt x="56310" y="28107"/>
                  </a:lnTo>
                  <a:lnTo>
                    <a:pt x="54539" y="28849"/>
                  </a:lnTo>
                  <a:lnTo>
                    <a:pt x="54275" y="29024"/>
                  </a:lnTo>
                  <a:lnTo>
                    <a:pt x="54058" y="29424"/>
                  </a:lnTo>
                  <a:lnTo>
                    <a:pt x="54467" y="28995"/>
                  </a:lnTo>
                  <a:lnTo>
                    <a:pt x="55365" y="28839"/>
                  </a:lnTo>
                  <a:lnTo>
                    <a:pt x="55365" y="29457"/>
                  </a:lnTo>
                  <a:lnTo>
                    <a:pt x="55922" y="30660"/>
                  </a:lnTo>
                  <a:lnTo>
                    <a:pt x="56194" y="31018"/>
                  </a:lnTo>
                  <a:lnTo>
                    <a:pt x="56401" y="31832"/>
                  </a:lnTo>
                  <a:lnTo>
                    <a:pt x="56246" y="32905"/>
                  </a:lnTo>
                  <a:lnTo>
                    <a:pt x="56505" y="33068"/>
                  </a:lnTo>
                  <a:lnTo>
                    <a:pt x="56453" y="33263"/>
                  </a:lnTo>
                  <a:lnTo>
                    <a:pt x="56124" y="33749"/>
                  </a:lnTo>
                  <a:lnTo>
                    <a:pt x="54340" y="35801"/>
                  </a:lnTo>
                  <a:lnTo>
                    <a:pt x="53932" y="36392"/>
                  </a:lnTo>
                  <a:lnTo>
                    <a:pt x="53722" y="36766"/>
                  </a:lnTo>
                  <a:lnTo>
                    <a:pt x="53623" y="36944"/>
                  </a:lnTo>
                  <a:lnTo>
                    <a:pt x="52723" y="37934"/>
                  </a:lnTo>
                  <a:lnTo>
                    <a:pt x="52581" y="38029"/>
                  </a:lnTo>
                  <a:lnTo>
                    <a:pt x="51579" y="38944"/>
                  </a:lnTo>
                  <a:lnTo>
                    <a:pt x="51397" y="39110"/>
                  </a:lnTo>
                  <a:lnTo>
                    <a:pt x="49487" y="40355"/>
                  </a:lnTo>
                  <a:lnTo>
                    <a:pt x="50303" y="39737"/>
                  </a:lnTo>
                  <a:lnTo>
                    <a:pt x="49591" y="39769"/>
                  </a:lnTo>
                  <a:lnTo>
                    <a:pt x="48814" y="39657"/>
                  </a:lnTo>
                  <a:lnTo>
                    <a:pt x="48294" y="39490"/>
                  </a:lnTo>
                  <a:lnTo>
                    <a:pt x="47687" y="39119"/>
                  </a:lnTo>
                  <a:lnTo>
                    <a:pt x="47959" y="40160"/>
                  </a:lnTo>
                  <a:lnTo>
                    <a:pt x="47933" y="40387"/>
                  </a:lnTo>
                  <a:lnTo>
                    <a:pt x="47765" y="40713"/>
                  </a:lnTo>
                  <a:lnTo>
                    <a:pt x="46742" y="41071"/>
                  </a:lnTo>
                  <a:lnTo>
                    <a:pt x="45111" y="41054"/>
                  </a:lnTo>
                  <a:lnTo>
                    <a:pt x="45486" y="41835"/>
                  </a:lnTo>
                  <a:lnTo>
                    <a:pt x="46263" y="41933"/>
                  </a:lnTo>
                  <a:lnTo>
                    <a:pt x="46768" y="42144"/>
                  </a:lnTo>
                  <a:lnTo>
                    <a:pt x="46777" y="42290"/>
                  </a:lnTo>
                  <a:lnTo>
                    <a:pt x="46108" y="42273"/>
                  </a:lnTo>
                  <a:lnTo>
                    <a:pt x="46004" y="42600"/>
                  </a:lnTo>
                  <a:lnTo>
                    <a:pt x="46004" y="42925"/>
                  </a:lnTo>
                  <a:lnTo>
                    <a:pt x="46392" y="43266"/>
                  </a:lnTo>
                  <a:lnTo>
                    <a:pt x="46729" y="43803"/>
                  </a:lnTo>
                  <a:lnTo>
                    <a:pt x="46667" y="44249"/>
                  </a:lnTo>
                  <a:lnTo>
                    <a:pt x="46444" y="44714"/>
                  </a:lnTo>
                  <a:lnTo>
                    <a:pt x="46496" y="45088"/>
                  </a:lnTo>
                  <a:lnTo>
                    <a:pt x="46625" y="45348"/>
                  </a:lnTo>
                  <a:lnTo>
                    <a:pt x="46483" y="45755"/>
                  </a:lnTo>
                  <a:lnTo>
                    <a:pt x="46755" y="45934"/>
                  </a:lnTo>
                  <a:lnTo>
                    <a:pt x="47363" y="46601"/>
                  </a:lnTo>
                  <a:lnTo>
                    <a:pt x="47571" y="47154"/>
                  </a:lnTo>
                  <a:lnTo>
                    <a:pt x="47493" y="48455"/>
                  </a:lnTo>
                  <a:lnTo>
                    <a:pt x="47622" y="48927"/>
                  </a:lnTo>
                  <a:lnTo>
                    <a:pt x="47804" y="49285"/>
                  </a:lnTo>
                  <a:lnTo>
                    <a:pt x="47713" y="49512"/>
                  </a:lnTo>
                  <a:lnTo>
                    <a:pt x="46949" y="49480"/>
                  </a:lnTo>
                  <a:lnTo>
                    <a:pt x="46936" y="50391"/>
                  </a:lnTo>
                  <a:lnTo>
                    <a:pt x="47260" y="50765"/>
                  </a:lnTo>
                  <a:lnTo>
                    <a:pt x="50846" y="52619"/>
                  </a:lnTo>
                  <a:lnTo>
                    <a:pt x="52025" y="53304"/>
                  </a:lnTo>
                  <a:lnTo>
                    <a:pt x="52245" y="53514"/>
                  </a:lnTo>
                  <a:lnTo>
                    <a:pt x="52245" y="53888"/>
                  </a:lnTo>
                  <a:lnTo>
                    <a:pt x="52025" y="54083"/>
                  </a:lnTo>
                  <a:lnTo>
                    <a:pt x="51843" y="54620"/>
                  </a:lnTo>
                  <a:lnTo>
                    <a:pt x="51757" y="56027"/>
                  </a:lnTo>
                  <a:lnTo>
                    <a:pt x="53358" y="56084"/>
                  </a:lnTo>
                  <a:lnTo>
                    <a:pt x="53319" y="55596"/>
                  </a:lnTo>
                  <a:lnTo>
                    <a:pt x="53319" y="55303"/>
                  </a:lnTo>
                  <a:lnTo>
                    <a:pt x="53411" y="54827"/>
                  </a:lnTo>
                  <a:lnTo>
                    <a:pt x="54633" y="54863"/>
                  </a:lnTo>
                  <a:lnTo>
                    <a:pt x="54744" y="54441"/>
                  </a:lnTo>
                  <a:lnTo>
                    <a:pt x="58252" y="54636"/>
                  </a:lnTo>
                  <a:lnTo>
                    <a:pt x="58123" y="57221"/>
                  </a:lnTo>
                  <a:lnTo>
                    <a:pt x="58252" y="57580"/>
                  </a:lnTo>
                  <a:lnTo>
                    <a:pt x="58356" y="57743"/>
                  </a:lnTo>
                  <a:lnTo>
                    <a:pt x="58075" y="59333"/>
                  </a:lnTo>
                  <a:lnTo>
                    <a:pt x="58175" y="59532"/>
                  </a:lnTo>
                  <a:lnTo>
                    <a:pt x="58110" y="61517"/>
                  </a:lnTo>
                  <a:lnTo>
                    <a:pt x="58149" y="63251"/>
                  </a:lnTo>
                  <a:lnTo>
                    <a:pt x="58058" y="63906"/>
                  </a:lnTo>
                  <a:lnTo>
                    <a:pt x="57942" y="64233"/>
                  </a:lnTo>
                  <a:lnTo>
                    <a:pt x="57877" y="64965"/>
                  </a:lnTo>
                  <a:lnTo>
                    <a:pt x="58123" y="65437"/>
                  </a:lnTo>
                  <a:lnTo>
                    <a:pt x="58511" y="65458"/>
                  </a:lnTo>
                  <a:lnTo>
                    <a:pt x="58287" y="68498"/>
                  </a:lnTo>
                  <a:lnTo>
                    <a:pt x="58886" y="68519"/>
                  </a:lnTo>
                  <a:lnTo>
                    <a:pt x="58869" y="69102"/>
                  </a:lnTo>
                  <a:lnTo>
                    <a:pt x="55472" y="69463"/>
                  </a:lnTo>
                  <a:lnTo>
                    <a:pt x="55604" y="70023"/>
                  </a:lnTo>
                  <a:lnTo>
                    <a:pt x="54588" y="69942"/>
                  </a:lnTo>
                  <a:lnTo>
                    <a:pt x="51727" y="69812"/>
                  </a:lnTo>
                  <a:lnTo>
                    <a:pt x="51714" y="70105"/>
                  </a:lnTo>
                  <a:lnTo>
                    <a:pt x="51840" y="70775"/>
                  </a:lnTo>
                  <a:lnTo>
                    <a:pt x="50456" y="70650"/>
                  </a:lnTo>
                  <a:lnTo>
                    <a:pt x="50251" y="71666"/>
                  </a:lnTo>
                  <a:lnTo>
                    <a:pt x="50018" y="75668"/>
                  </a:lnTo>
                  <a:lnTo>
                    <a:pt x="48632" y="75912"/>
                  </a:lnTo>
                  <a:lnTo>
                    <a:pt x="48207" y="75777"/>
                  </a:lnTo>
                  <a:lnTo>
                    <a:pt x="48430" y="76139"/>
                  </a:lnTo>
                  <a:lnTo>
                    <a:pt x="48757" y="76504"/>
                  </a:lnTo>
                  <a:lnTo>
                    <a:pt x="49286" y="76836"/>
                  </a:lnTo>
                  <a:lnTo>
                    <a:pt x="48627" y="76804"/>
                  </a:lnTo>
                  <a:lnTo>
                    <a:pt x="48223" y="76652"/>
                  </a:lnTo>
                  <a:lnTo>
                    <a:pt x="47573" y="75790"/>
                  </a:lnTo>
                  <a:lnTo>
                    <a:pt x="47610" y="76066"/>
                  </a:lnTo>
                  <a:lnTo>
                    <a:pt x="47538" y="76542"/>
                  </a:lnTo>
                  <a:lnTo>
                    <a:pt x="47455" y="78510"/>
                  </a:lnTo>
                  <a:lnTo>
                    <a:pt x="47415" y="80889"/>
                  </a:lnTo>
                  <a:lnTo>
                    <a:pt x="48555" y="80954"/>
                  </a:lnTo>
                  <a:lnTo>
                    <a:pt x="48540" y="81417"/>
                  </a:lnTo>
                  <a:lnTo>
                    <a:pt x="52888" y="81566"/>
                  </a:lnTo>
                  <a:lnTo>
                    <a:pt x="52681" y="86468"/>
                  </a:lnTo>
                  <a:lnTo>
                    <a:pt x="45020" y="86127"/>
                  </a:lnTo>
                  <a:lnTo>
                    <a:pt x="44735" y="86127"/>
                  </a:lnTo>
                  <a:lnTo>
                    <a:pt x="45136" y="79876"/>
                  </a:lnTo>
                  <a:lnTo>
                    <a:pt x="45163" y="79676"/>
                  </a:lnTo>
                  <a:lnTo>
                    <a:pt x="44878" y="79374"/>
                  </a:lnTo>
                  <a:lnTo>
                    <a:pt x="44878" y="78986"/>
                  </a:lnTo>
                  <a:lnTo>
                    <a:pt x="44437" y="78970"/>
                  </a:lnTo>
                  <a:lnTo>
                    <a:pt x="44554" y="77006"/>
                  </a:lnTo>
                  <a:lnTo>
                    <a:pt x="45180" y="76339"/>
                  </a:lnTo>
                  <a:lnTo>
                    <a:pt x="45227" y="75424"/>
                  </a:lnTo>
                  <a:lnTo>
                    <a:pt x="40644" y="75196"/>
                  </a:lnTo>
                  <a:lnTo>
                    <a:pt x="38159" y="75004"/>
                  </a:lnTo>
                  <a:lnTo>
                    <a:pt x="38158" y="75196"/>
                  </a:lnTo>
                  <a:lnTo>
                    <a:pt x="35931" y="75033"/>
                  </a:lnTo>
                  <a:lnTo>
                    <a:pt x="35723" y="77278"/>
                  </a:lnTo>
                  <a:lnTo>
                    <a:pt x="35490" y="82093"/>
                  </a:lnTo>
                  <a:lnTo>
                    <a:pt x="40150" y="82421"/>
                  </a:lnTo>
                  <a:lnTo>
                    <a:pt x="39931" y="85834"/>
                  </a:lnTo>
                  <a:lnTo>
                    <a:pt x="37899" y="85720"/>
                  </a:lnTo>
                  <a:lnTo>
                    <a:pt x="37865" y="85911"/>
                  </a:lnTo>
                  <a:lnTo>
                    <a:pt x="38120" y="86216"/>
                  </a:lnTo>
                  <a:lnTo>
                    <a:pt x="38082" y="86997"/>
                  </a:lnTo>
                  <a:lnTo>
                    <a:pt x="37532" y="87291"/>
                  </a:lnTo>
                  <a:lnTo>
                    <a:pt x="36576" y="87600"/>
                  </a:lnTo>
                  <a:lnTo>
                    <a:pt x="36456" y="86963"/>
                  </a:lnTo>
                  <a:lnTo>
                    <a:pt x="36726" y="85643"/>
                  </a:lnTo>
                  <a:lnTo>
                    <a:pt x="35348" y="85558"/>
                  </a:lnTo>
                  <a:lnTo>
                    <a:pt x="32603" y="85395"/>
                  </a:lnTo>
                  <a:lnTo>
                    <a:pt x="29729" y="85232"/>
                  </a:lnTo>
                  <a:lnTo>
                    <a:pt x="29729" y="83963"/>
                  </a:lnTo>
                  <a:lnTo>
                    <a:pt x="29729" y="82955"/>
                  </a:lnTo>
                  <a:lnTo>
                    <a:pt x="29732" y="82272"/>
                  </a:lnTo>
                  <a:lnTo>
                    <a:pt x="29729" y="81833"/>
                  </a:lnTo>
                  <a:lnTo>
                    <a:pt x="29729" y="81654"/>
                  </a:lnTo>
                  <a:lnTo>
                    <a:pt x="29729" y="79279"/>
                  </a:lnTo>
                  <a:lnTo>
                    <a:pt x="29733" y="74545"/>
                  </a:lnTo>
                  <a:lnTo>
                    <a:pt x="29734" y="72889"/>
                  </a:lnTo>
                  <a:lnTo>
                    <a:pt x="29750" y="70562"/>
                  </a:lnTo>
                  <a:lnTo>
                    <a:pt x="29734" y="70361"/>
                  </a:lnTo>
                  <a:lnTo>
                    <a:pt x="29716" y="70138"/>
                  </a:lnTo>
                  <a:lnTo>
                    <a:pt x="29716" y="69812"/>
                  </a:lnTo>
                  <a:lnTo>
                    <a:pt x="29695" y="64605"/>
                  </a:lnTo>
                  <a:lnTo>
                    <a:pt x="29692" y="63859"/>
                  </a:lnTo>
                  <a:lnTo>
                    <a:pt x="29691" y="63725"/>
                  </a:lnTo>
                  <a:lnTo>
                    <a:pt x="29690" y="63338"/>
                  </a:lnTo>
                  <a:lnTo>
                    <a:pt x="29723" y="60182"/>
                  </a:lnTo>
                  <a:lnTo>
                    <a:pt x="29769" y="55774"/>
                  </a:lnTo>
                  <a:lnTo>
                    <a:pt x="29778" y="54902"/>
                  </a:lnTo>
                  <a:lnTo>
                    <a:pt x="29796" y="53122"/>
                  </a:lnTo>
                  <a:lnTo>
                    <a:pt x="29814" y="51455"/>
                  </a:lnTo>
                  <a:lnTo>
                    <a:pt x="29819" y="50932"/>
                  </a:lnTo>
                  <a:lnTo>
                    <a:pt x="29832" y="49691"/>
                  </a:lnTo>
                  <a:lnTo>
                    <a:pt x="29826" y="48505"/>
                  </a:lnTo>
                  <a:lnTo>
                    <a:pt x="29824" y="47998"/>
                  </a:lnTo>
                  <a:lnTo>
                    <a:pt x="29819" y="47089"/>
                  </a:lnTo>
                  <a:lnTo>
                    <a:pt x="29821" y="46862"/>
                  </a:lnTo>
                  <a:lnTo>
                    <a:pt x="29832" y="45804"/>
                  </a:lnTo>
                  <a:lnTo>
                    <a:pt x="29825" y="44130"/>
                  </a:lnTo>
                  <a:lnTo>
                    <a:pt x="29820" y="42683"/>
                  </a:lnTo>
                  <a:lnTo>
                    <a:pt x="29817" y="42066"/>
                  </a:lnTo>
                  <a:lnTo>
                    <a:pt x="29817" y="41926"/>
                  </a:lnTo>
                  <a:lnTo>
                    <a:pt x="29858" y="40957"/>
                  </a:lnTo>
                  <a:lnTo>
                    <a:pt x="30026" y="40501"/>
                  </a:lnTo>
                  <a:lnTo>
                    <a:pt x="30713" y="39477"/>
                  </a:lnTo>
                  <a:lnTo>
                    <a:pt x="31735" y="38273"/>
                  </a:lnTo>
                  <a:lnTo>
                    <a:pt x="32072" y="37541"/>
                  </a:lnTo>
                  <a:lnTo>
                    <a:pt x="31813" y="35166"/>
                  </a:lnTo>
                  <a:lnTo>
                    <a:pt x="31282" y="34727"/>
                  </a:lnTo>
                  <a:lnTo>
                    <a:pt x="30544" y="34418"/>
                  </a:lnTo>
                  <a:lnTo>
                    <a:pt x="29625" y="34271"/>
                  </a:lnTo>
                  <a:lnTo>
                    <a:pt x="28719" y="34353"/>
                  </a:lnTo>
                  <a:lnTo>
                    <a:pt x="27670" y="34906"/>
                  </a:lnTo>
                  <a:lnTo>
                    <a:pt x="25585" y="35475"/>
                  </a:lnTo>
                  <a:lnTo>
                    <a:pt x="24200" y="35313"/>
                  </a:lnTo>
                  <a:lnTo>
                    <a:pt x="22685" y="34743"/>
                  </a:lnTo>
                  <a:lnTo>
                    <a:pt x="22959" y="33044"/>
                  </a:lnTo>
                  <a:lnTo>
                    <a:pt x="22504" y="31246"/>
                  </a:lnTo>
                  <a:lnTo>
                    <a:pt x="21817" y="30774"/>
                  </a:lnTo>
                  <a:lnTo>
                    <a:pt x="20367" y="30400"/>
                  </a:lnTo>
                  <a:lnTo>
                    <a:pt x="19474" y="30530"/>
                  </a:lnTo>
                  <a:lnTo>
                    <a:pt x="18296" y="31334"/>
                  </a:lnTo>
                  <a:lnTo>
                    <a:pt x="15991" y="32661"/>
                  </a:lnTo>
                  <a:lnTo>
                    <a:pt x="14761" y="32889"/>
                  </a:lnTo>
                  <a:lnTo>
                    <a:pt x="13091" y="32856"/>
                  </a:lnTo>
                  <a:lnTo>
                    <a:pt x="12391" y="32694"/>
                  </a:lnTo>
                  <a:lnTo>
                    <a:pt x="11045" y="32206"/>
                  </a:lnTo>
                  <a:lnTo>
                    <a:pt x="9647" y="31116"/>
                  </a:lnTo>
                  <a:lnTo>
                    <a:pt x="8714" y="29473"/>
                  </a:lnTo>
                  <a:lnTo>
                    <a:pt x="8625" y="29243"/>
                  </a:lnTo>
                  <a:lnTo>
                    <a:pt x="8041" y="27749"/>
                  </a:lnTo>
                  <a:lnTo>
                    <a:pt x="7743" y="27274"/>
                  </a:lnTo>
                  <a:lnTo>
                    <a:pt x="7596" y="27143"/>
                  </a:lnTo>
                  <a:lnTo>
                    <a:pt x="7425" y="26989"/>
                  </a:lnTo>
                  <a:lnTo>
                    <a:pt x="7267" y="26847"/>
                  </a:lnTo>
                  <a:lnTo>
                    <a:pt x="6966" y="26683"/>
                  </a:lnTo>
                  <a:lnTo>
                    <a:pt x="6410" y="26617"/>
                  </a:lnTo>
                  <a:lnTo>
                    <a:pt x="5662" y="26743"/>
                  </a:lnTo>
                  <a:lnTo>
                    <a:pt x="4827" y="26863"/>
                  </a:lnTo>
                  <a:lnTo>
                    <a:pt x="3364" y="26774"/>
                  </a:lnTo>
                  <a:lnTo>
                    <a:pt x="2195" y="26444"/>
                  </a:lnTo>
                  <a:lnTo>
                    <a:pt x="1793" y="26241"/>
                  </a:lnTo>
                  <a:lnTo>
                    <a:pt x="772" y="25254"/>
                  </a:lnTo>
                  <a:lnTo>
                    <a:pt x="502" y="24887"/>
                  </a:lnTo>
                  <a:lnTo>
                    <a:pt x="338" y="24401"/>
                  </a:lnTo>
                  <a:lnTo>
                    <a:pt x="356" y="23969"/>
                  </a:lnTo>
                  <a:lnTo>
                    <a:pt x="435" y="23826"/>
                  </a:lnTo>
                  <a:lnTo>
                    <a:pt x="658" y="23426"/>
                  </a:lnTo>
                  <a:lnTo>
                    <a:pt x="1160" y="22525"/>
                  </a:lnTo>
                  <a:lnTo>
                    <a:pt x="1312" y="22200"/>
                  </a:lnTo>
                  <a:lnTo>
                    <a:pt x="1450" y="21757"/>
                  </a:lnTo>
                  <a:lnTo>
                    <a:pt x="1499" y="21559"/>
                  </a:lnTo>
                  <a:lnTo>
                    <a:pt x="1526" y="21304"/>
                  </a:lnTo>
                  <a:lnTo>
                    <a:pt x="1551" y="21059"/>
                  </a:lnTo>
                  <a:lnTo>
                    <a:pt x="1495" y="20746"/>
                  </a:lnTo>
                  <a:lnTo>
                    <a:pt x="1461" y="20552"/>
                  </a:lnTo>
                  <a:lnTo>
                    <a:pt x="1315" y="19732"/>
                  </a:lnTo>
                  <a:lnTo>
                    <a:pt x="933" y="18964"/>
                  </a:lnTo>
                  <a:lnTo>
                    <a:pt x="616" y="184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8" name="pg829">
              <a:extLst>
                <a:ext uri="{FF2B5EF4-FFF2-40B4-BE49-F238E27FC236}">
                  <a16:creationId xmlns:a16="http://schemas.microsoft.com/office/drawing/2014/main" id="{3D972255-D57C-C94D-8939-58AA2322BD91}"/>
                </a:ext>
              </a:extLst>
            </p:cNvPr>
            <p:cNvSpPr/>
            <p:nvPr/>
          </p:nvSpPr>
          <p:spPr>
            <a:xfrm>
              <a:off x="4580652" y="2886751"/>
              <a:ext cx="8559" cy="10354"/>
            </a:xfrm>
            <a:custGeom>
              <a:avLst/>
              <a:gdLst/>
              <a:ahLst/>
              <a:cxnLst/>
              <a:rect l="0" t="0" r="0" b="0"/>
              <a:pathLst>
                <a:path w="8559" h="10354">
                  <a:moveTo>
                    <a:pt x="1172" y="0"/>
                  </a:moveTo>
                  <a:lnTo>
                    <a:pt x="1398" y="4"/>
                  </a:lnTo>
                  <a:lnTo>
                    <a:pt x="1054" y="217"/>
                  </a:lnTo>
                  <a:lnTo>
                    <a:pt x="689" y="589"/>
                  </a:lnTo>
                  <a:lnTo>
                    <a:pt x="250" y="1348"/>
                  </a:lnTo>
                  <a:lnTo>
                    <a:pt x="176" y="1783"/>
                  </a:lnTo>
                  <a:lnTo>
                    <a:pt x="238" y="2185"/>
                  </a:lnTo>
                  <a:lnTo>
                    <a:pt x="494" y="2947"/>
                  </a:lnTo>
                  <a:lnTo>
                    <a:pt x="1363" y="4395"/>
                  </a:lnTo>
                  <a:lnTo>
                    <a:pt x="1591" y="5377"/>
                  </a:lnTo>
                  <a:lnTo>
                    <a:pt x="1498" y="6251"/>
                  </a:lnTo>
                  <a:lnTo>
                    <a:pt x="857" y="7601"/>
                  </a:lnTo>
                  <a:lnTo>
                    <a:pt x="926" y="8203"/>
                  </a:lnTo>
                  <a:lnTo>
                    <a:pt x="1081" y="8672"/>
                  </a:lnTo>
                  <a:lnTo>
                    <a:pt x="1407" y="9007"/>
                  </a:lnTo>
                  <a:lnTo>
                    <a:pt x="2373" y="9499"/>
                  </a:lnTo>
                  <a:lnTo>
                    <a:pt x="3293" y="9734"/>
                  </a:lnTo>
                  <a:lnTo>
                    <a:pt x="4504" y="9834"/>
                  </a:lnTo>
                  <a:lnTo>
                    <a:pt x="5284" y="9636"/>
                  </a:lnTo>
                  <a:lnTo>
                    <a:pt x="6502" y="9115"/>
                  </a:lnTo>
                  <a:lnTo>
                    <a:pt x="7359" y="9144"/>
                  </a:lnTo>
                  <a:lnTo>
                    <a:pt x="8144" y="9486"/>
                  </a:lnTo>
                  <a:lnTo>
                    <a:pt x="8504" y="9888"/>
                  </a:lnTo>
                  <a:lnTo>
                    <a:pt x="8559" y="10354"/>
                  </a:lnTo>
                  <a:lnTo>
                    <a:pt x="8380" y="9988"/>
                  </a:lnTo>
                  <a:lnTo>
                    <a:pt x="7821" y="9434"/>
                  </a:lnTo>
                  <a:lnTo>
                    <a:pt x="6766" y="9286"/>
                  </a:lnTo>
                  <a:lnTo>
                    <a:pt x="6407" y="9342"/>
                  </a:lnTo>
                  <a:lnTo>
                    <a:pt x="5635" y="9722"/>
                  </a:lnTo>
                  <a:lnTo>
                    <a:pt x="4849" y="9967"/>
                  </a:lnTo>
                  <a:lnTo>
                    <a:pt x="3369" y="9911"/>
                  </a:lnTo>
                  <a:lnTo>
                    <a:pt x="2277" y="9632"/>
                  </a:lnTo>
                  <a:lnTo>
                    <a:pt x="1533" y="9245"/>
                  </a:lnTo>
                  <a:lnTo>
                    <a:pt x="1007" y="8725"/>
                  </a:lnTo>
                  <a:lnTo>
                    <a:pt x="778" y="8312"/>
                  </a:lnTo>
                  <a:lnTo>
                    <a:pt x="702" y="7897"/>
                  </a:lnTo>
                  <a:lnTo>
                    <a:pt x="814" y="7297"/>
                  </a:lnTo>
                  <a:lnTo>
                    <a:pt x="1295" y="6422"/>
                  </a:lnTo>
                  <a:lnTo>
                    <a:pt x="1434" y="6003"/>
                  </a:lnTo>
                  <a:lnTo>
                    <a:pt x="1467" y="5597"/>
                  </a:lnTo>
                  <a:lnTo>
                    <a:pt x="1407" y="5096"/>
                  </a:lnTo>
                  <a:lnTo>
                    <a:pt x="1252" y="4601"/>
                  </a:lnTo>
                  <a:lnTo>
                    <a:pt x="379" y="3102"/>
                  </a:lnTo>
                  <a:lnTo>
                    <a:pt x="0" y="1892"/>
                  </a:lnTo>
                  <a:lnTo>
                    <a:pt x="149" y="1139"/>
                  </a:lnTo>
                  <a:lnTo>
                    <a:pt x="799" y="31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49" name="pg830">
              <a:extLst>
                <a:ext uri="{FF2B5EF4-FFF2-40B4-BE49-F238E27FC236}">
                  <a16:creationId xmlns:a16="http://schemas.microsoft.com/office/drawing/2014/main" id="{7FCC0940-FC4F-B043-8FA5-28B9C436C49D}"/>
                </a:ext>
              </a:extLst>
            </p:cNvPr>
            <p:cNvSpPr/>
            <p:nvPr/>
          </p:nvSpPr>
          <p:spPr>
            <a:xfrm>
              <a:off x="4680778" y="2999811"/>
              <a:ext cx="41931" cy="42013"/>
            </a:xfrm>
            <a:custGeom>
              <a:avLst/>
              <a:gdLst/>
              <a:ahLst/>
              <a:cxnLst/>
              <a:rect l="0" t="0" r="0" b="0"/>
              <a:pathLst>
                <a:path w="41931" h="42013">
                  <a:moveTo>
                    <a:pt x="0" y="34754"/>
                  </a:moveTo>
                  <a:lnTo>
                    <a:pt x="1012" y="34739"/>
                  </a:lnTo>
                  <a:lnTo>
                    <a:pt x="1356" y="34680"/>
                  </a:lnTo>
                  <a:lnTo>
                    <a:pt x="1827" y="34600"/>
                  </a:lnTo>
                  <a:lnTo>
                    <a:pt x="2230" y="34531"/>
                  </a:lnTo>
                  <a:lnTo>
                    <a:pt x="2566" y="34403"/>
                  </a:lnTo>
                  <a:lnTo>
                    <a:pt x="3273" y="33921"/>
                  </a:lnTo>
                  <a:lnTo>
                    <a:pt x="3583" y="33529"/>
                  </a:lnTo>
                  <a:lnTo>
                    <a:pt x="3916" y="33083"/>
                  </a:lnTo>
                  <a:lnTo>
                    <a:pt x="4007" y="32868"/>
                  </a:lnTo>
                  <a:lnTo>
                    <a:pt x="4074" y="32709"/>
                  </a:lnTo>
                  <a:lnTo>
                    <a:pt x="4194" y="32074"/>
                  </a:lnTo>
                  <a:lnTo>
                    <a:pt x="4263" y="29724"/>
                  </a:lnTo>
                  <a:lnTo>
                    <a:pt x="3923" y="27163"/>
                  </a:lnTo>
                  <a:lnTo>
                    <a:pt x="3930" y="26054"/>
                  </a:lnTo>
                  <a:lnTo>
                    <a:pt x="3970" y="25872"/>
                  </a:lnTo>
                  <a:lnTo>
                    <a:pt x="4008" y="25703"/>
                  </a:lnTo>
                  <a:lnTo>
                    <a:pt x="4134" y="25488"/>
                  </a:lnTo>
                  <a:lnTo>
                    <a:pt x="4326" y="25158"/>
                  </a:lnTo>
                  <a:lnTo>
                    <a:pt x="4744" y="24502"/>
                  </a:lnTo>
                  <a:lnTo>
                    <a:pt x="5037" y="24220"/>
                  </a:lnTo>
                  <a:lnTo>
                    <a:pt x="5346" y="23923"/>
                  </a:lnTo>
                  <a:lnTo>
                    <a:pt x="5967" y="23496"/>
                  </a:lnTo>
                  <a:lnTo>
                    <a:pt x="6311" y="23452"/>
                  </a:lnTo>
                  <a:lnTo>
                    <a:pt x="6570" y="23483"/>
                  </a:lnTo>
                  <a:lnTo>
                    <a:pt x="6817" y="23512"/>
                  </a:lnTo>
                  <a:lnTo>
                    <a:pt x="7333" y="23710"/>
                  </a:lnTo>
                  <a:lnTo>
                    <a:pt x="8047" y="24165"/>
                  </a:lnTo>
                  <a:lnTo>
                    <a:pt x="9241" y="25175"/>
                  </a:lnTo>
                  <a:lnTo>
                    <a:pt x="10753" y="26244"/>
                  </a:lnTo>
                  <a:lnTo>
                    <a:pt x="11822" y="26734"/>
                  </a:lnTo>
                  <a:lnTo>
                    <a:pt x="12787" y="26991"/>
                  </a:lnTo>
                  <a:lnTo>
                    <a:pt x="13214" y="27017"/>
                  </a:lnTo>
                  <a:lnTo>
                    <a:pt x="14194" y="26879"/>
                  </a:lnTo>
                  <a:lnTo>
                    <a:pt x="15179" y="26570"/>
                  </a:lnTo>
                  <a:lnTo>
                    <a:pt x="16279" y="25968"/>
                  </a:lnTo>
                  <a:lnTo>
                    <a:pt x="16991" y="25301"/>
                  </a:lnTo>
                  <a:lnTo>
                    <a:pt x="17923" y="23935"/>
                  </a:lnTo>
                  <a:lnTo>
                    <a:pt x="18259" y="22857"/>
                  </a:lnTo>
                  <a:lnTo>
                    <a:pt x="18377" y="22194"/>
                  </a:lnTo>
                  <a:lnTo>
                    <a:pt x="18208" y="20665"/>
                  </a:lnTo>
                  <a:lnTo>
                    <a:pt x="17898" y="19982"/>
                  </a:lnTo>
                  <a:lnTo>
                    <a:pt x="17626" y="19527"/>
                  </a:lnTo>
                  <a:lnTo>
                    <a:pt x="17380" y="19266"/>
                  </a:lnTo>
                  <a:lnTo>
                    <a:pt x="17056" y="19071"/>
                  </a:lnTo>
                  <a:lnTo>
                    <a:pt x="16862" y="19055"/>
                  </a:lnTo>
                  <a:lnTo>
                    <a:pt x="15973" y="19243"/>
                  </a:lnTo>
                  <a:lnTo>
                    <a:pt x="15420" y="19395"/>
                  </a:lnTo>
                  <a:lnTo>
                    <a:pt x="15207" y="19512"/>
                  </a:lnTo>
                  <a:lnTo>
                    <a:pt x="13720" y="20658"/>
                  </a:lnTo>
                  <a:lnTo>
                    <a:pt x="13171" y="20985"/>
                  </a:lnTo>
                  <a:lnTo>
                    <a:pt x="12317" y="21263"/>
                  </a:lnTo>
                  <a:lnTo>
                    <a:pt x="11534" y="21276"/>
                  </a:lnTo>
                  <a:lnTo>
                    <a:pt x="10952" y="21016"/>
                  </a:lnTo>
                  <a:lnTo>
                    <a:pt x="10019" y="20327"/>
                  </a:lnTo>
                  <a:lnTo>
                    <a:pt x="9730" y="20113"/>
                  </a:lnTo>
                  <a:lnTo>
                    <a:pt x="9286" y="19689"/>
                  </a:lnTo>
                  <a:lnTo>
                    <a:pt x="8555" y="18629"/>
                  </a:lnTo>
                  <a:lnTo>
                    <a:pt x="8493" y="18093"/>
                  </a:lnTo>
                  <a:lnTo>
                    <a:pt x="8567" y="17406"/>
                  </a:lnTo>
                  <a:lnTo>
                    <a:pt x="8888" y="16893"/>
                  </a:lnTo>
                  <a:lnTo>
                    <a:pt x="9363" y="16533"/>
                  </a:lnTo>
                  <a:lnTo>
                    <a:pt x="9667" y="16394"/>
                  </a:lnTo>
                  <a:lnTo>
                    <a:pt x="9810" y="16329"/>
                  </a:lnTo>
                  <a:lnTo>
                    <a:pt x="10032" y="16317"/>
                  </a:lnTo>
                  <a:lnTo>
                    <a:pt x="11454" y="16244"/>
                  </a:lnTo>
                  <a:lnTo>
                    <a:pt x="11595" y="16236"/>
                  </a:lnTo>
                  <a:lnTo>
                    <a:pt x="13768" y="16124"/>
                  </a:lnTo>
                  <a:lnTo>
                    <a:pt x="14218" y="16065"/>
                  </a:lnTo>
                  <a:lnTo>
                    <a:pt x="14382" y="16024"/>
                  </a:lnTo>
                  <a:lnTo>
                    <a:pt x="15186" y="15600"/>
                  </a:lnTo>
                  <a:lnTo>
                    <a:pt x="15594" y="15095"/>
                  </a:lnTo>
                  <a:lnTo>
                    <a:pt x="15798" y="14562"/>
                  </a:lnTo>
                  <a:lnTo>
                    <a:pt x="16188" y="13541"/>
                  </a:lnTo>
                  <a:lnTo>
                    <a:pt x="16240" y="12500"/>
                  </a:lnTo>
                  <a:lnTo>
                    <a:pt x="16162" y="11312"/>
                  </a:lnTo>
                  <a:lnTo>
                    <a:pt x="16331" y="11312"/>
                  </a:lnTo>
                  <a:lnTo>
                    <a:pt x="16379" y="11181"/>
                  </a:lnTo>
                  <a:lnTo>
                    <a:pt x="16355" y="10941"/>
                  </a:lnTo>
                  <a:lnTo>
                    <a:pt x="16226" y="10421"/>
                  </a:lnTo>
                  <a:lnTo>
                    <a:pt x="15948" y="10010"/>
                  </a:lnTo>
                  <a:lnTo>
                    <a:pt x="15165" y="9296"/>
                  </a:lnTo>
                  <a:lnTo>
                    <a:pt x="14618" y="8992"/>
                  </a:lnTo>
                  <a:lnTo>
                    <a:pt x="14156" y="8854"/>
                  </a:lnTo>
                  <a:lnTo>
                    <a:pt x="13210" y="8922"/>
                  </a:lnTo>
                  <a:lnTo>
                    <a:pt x="13129" y="8133"/>
                  </a:lnTo>
                  <a:lnTo>
                    <a:pt x="13116" y="5309"/>
                  </a:lnTo>
                  <a:lnTo>
                    <a:pt x="10624" y="5296"/>
                  </a:lnTo>
                  <a:lnTo>
                    <a:pt x="10672" y="1538"/>
                  </a:lnTo>
                  <a:lnTo>
                    <a:pt x="10845" y="1170"/>
                  </a:lnTo>
                  <a:lnTo>
                    <a:pt x="11022" y="1073"/>
                  </a:lnTo>
                  <a:lnTo>
                    <a:pt x="13448" y="977"/>
                  </a:lnTo>
                  <a:lnTo>
                    <a:pt x="14087" y="628"/>
                  </a:lnTo>
                  <a:lnTo>
                    <a:pt x="14813" y="725"/>
                  </a:lnTo>
                  <a:lnTo>
                    <a:pt x="18090" y="569"/>
                  </a:lnTo>
                  <a:lnTo>
                    <a:pt x="18082" y="89"/>
                  </a:lnTo>
                  <a:lnTo>
                    <a:pt x="19567" y="1239"/>
                  </a:lnTo>
                  <a:lnTo>
                    <a:pt x="19713" y="2819"/>
                  </a:lnTo>
                  <a:lnTo>
                    <a:pt x="19634" y="3373"/>
                  </a:lnTo>
                  <a:lnTo>
                    <a:pt x="19669" y="3626"/>
                  </a:lnTo>
                  <a:lnTo>
                    <a:pt x="19777" y="3891"/>
                  </a:lnTo>
                  <a:lnTo>
                    <a:pt x="20052" y="4190"/>
                  </a:lnTo>
                  <a:lnTo>
                    <a:pt x="23106" y="4169"/>
                  </a:lnTo>
                  <a:lnTo>
                    <a:pt x="24212" y="4976"/>
                  </a:lnTo>
                  <a:lnTo>
                    <a:pt x="24173" y="4836"/>
                  </a:lnTo>
                  <a:lnTo>
                    <a:pt x="21925" y="3095"/>
                  </a:lnTo>
                  <a:lnTo>
                    <a:pt x="22068" y="2488"/>
                  </a:lnTo>
                  <a:lnTo>
                    <a:pt x="22841" y="2463"/>
                  </a:lnTo>
                  <a:lnTo>
                    <a:pt x="23447" y="2082"/>
                  </a:lnTo>
                  <a:lnTo>
                    <a:pt x="23535" y="1751"/>
                  </a:lnTo>
                  <a:lnTo>
                    <a:pt x="24900" y="1766"/>
                  </a:lnTo>
                  <a:lnTo>
                    <a:pt x="25035" y="1174"/>
                  </a:lnTo>
                  <a:lnTo>
                    <a:pt x="27259" y="1168"/>
                  </a:lnTo>
                  <a:lnTo>
                    <a:pt x="27398" y="94"/>
                  </a:lnTo>
                  <a:lnTo>
                    <a:pt x="27892" y="516"/>
                  </a:lnTo>
                  <a:lnTo>
                    <a:pt x="28234" y="99"/>
                  </a:lnTo>
                  <a:lnTo>
                    <a:pt x="28440" y="0"/>
                  </a:lnTo>
                  <a:lnTo>
                    <a:pt x="29091" y="836"/>
                  </a:lnTo>
                  <a:lnTo>
                    <a:pt x="29141" y="1112"/>
                  </a:lnTo>
                  <a:lnTo>
                    <a:pt x="29018" y="1673"/>
                  </a:lnTo>
                  <a:lnTo>
                    <a:pt x="29102" y="1878"/>
                  </a:lnTo>
                  <a:lnTo>
                    <a:pt x="29260" y="2001"/>
                  </a:lnTo>
                  <a:lnTo>
                    <a:pt x="30340" y="2359"/>
                  </a:lnTo>
                  <a:lnTo>
                    <a:pt x="30910" y="3649"/>
                  </a:lnTo>
                  <a:lnTo>
                    <a:pt x="30736" y="4591"/>
                  </a:lnTo>
                  <a:lnTo>
                    <a:pt x="30392" y="4661"/>
                  </a:lnTo>
                  <a:lnTo>
                    <a:pt x="30160" y="5026"/>
                  </a:lnTo>
                  <a:lnTo>
                    <a:pt x="30092" y="5252"/>
                  </a:lnTo>
                  <a:lnTo>
                    <a:pt x="30176" y="5783"/>
                  </a:lnTo>
                  <a:lnTo>
                    <a:pt x="29947" y="5908"/>
                  </a:lnTo>
                  <a:lnTo>
                    <a:pt x="29812" y="5799"/>
                  </a:lnTo>
                  <a:lnTo>
                    <a:pt x="29638" y="5898"/>
                  </a:lnTo>
                  <a:lnTo>
                    <a:pt x="29681" y="6634"/>
                  </a:lnTo>
                  <a:lnTo>
                    <a:pt x="29880" y="6608"/>
                  </a:lnTo>
                  <a:lnTo>
                    <a:pt x="31204" y="7618"/>
                  </a:lnTo>
                  <a:lnTo>
                    <a:pt x="31105" y="8240"/>
                  </a:lnTo>
                  <a:lnTo>
                    <a:pt x="30991" y="8492"/>
                  </a:lnTo>
                  <a:lnTo>
                    <a:pt x="31830" y="8867"/>
                  </a:lnTo>
                  <a:lnTo>
                    <a:pt x="32515" y="9049"/>
                  </a:lnTo>
                  <a:lnTo>
                    <a:pt x="32511" y="9455"/>
                  </a:lnTo>
                  <a:lnTo>
                    <a:pt x="32312" y="9908"/>
                  </a:lnTo>
                  <a:lnTo>
                    <a:pt x="32149" y="9856"/>
                  </a:lnTo>
                  <a:lnTo>
                    <a:pt x="31991" y="9458"/>
                  </a:lnTo>
                  <a:lnTo>
                    <a:pt x="31695" y="9507"/>
                  </a:lnTo>
                  <a:lnTo>
                    <a:pt x="31608" y="10920"/>
                  </a:lnTo>
                  <a:lnTo>
                    <a:pt x="31834" y="11191"/>
                  </a:lnTo>
                  <a:lnTo>
                    <a:pt x="33390" y="11285"/>
                  </a:lnTo>
                  <a:lnTo>
                    <a:pt x="41931" y="11371"/>
                  </a:lnTo>
                  <a:lnTo>
                    <a:pt x="41844" y="13760"/>
                  </a:lnTo>
                  <a:lnTo>
                    <a:pt x="41233" y="14767"/>
                  </a:lnTo>
                  <a:lnTo>
                    <a:pt x="41115" y="18457"/>
                  </a:lnTo>
                  <a:lnTo>
                    <a:pt x="38681" y="18437"/>
                  </a:lnTo>
                  <a:lnTo>
                    <a:pt x="38615" y="22028"/>
                  </a:lnTo>
                  <a:lnTo>
                    <a:pt x="37765" y="22015"/>
                  </a:lnTo>
                  <a:lnTo>
                    <a:pt x="37494" y="21934"/>
                  </a:lnTo>
                  <a:lnTo>
                    <a:pt x="36831" y="22231"/>
                  </a:lnTo>
                  <a:lnTo>
                    <a:pt x="36373" y="23819"/>
                  </a:lnTo>
                  <a:lnTo>
                    <a:pt x="36400" y="24391"/>
                  </a:lnTo>
                  <a:lnTo>
                    <a:pt x="37030" y="25284"/>
                  </a:lnTo>
                  <a:lnTo>
                    <a:pt x="37626" y="26127"/>
                  </a:lnTo>
                  <a:lnTo>
                    <a:pt x="37983" y="26367"/>
                  </a:lnTo>
                  <a:lnTo>
                    <a:pt x="38273" y="26978"/>
                  </a:lnTo>
                  <a:lnTo>
                    <a:pt x="38248" y="27158"/>
                  </a:lnTo>
                  <a:lnTo>
                    <a:pt x="38470" y="27738"/>
                  </a:lnTo>
                  <a:lnTo>
                    <a:pt x="38847" y="28222"/>
                  </a:lnTo>
                  <a:lnTo>
                    <a:pt x="38977" y="28389"/>
                  </a:lnTo>
                  <a:lnTo>
                    <a:pt x="39118" y="28685"/>
                  </a:lnTo>
                  <a:lnTo>
                    <a:pt x="39304" y="28966"/>
                  </a:lnTo>
                  <a:lnTo>
                    <a:pt x="39286" y="29099"/>
                  </a:lnTo>
                  <a:lnTo>
                    <a:pt x="39195" y="29331"/>
                  </a:lnTo>
                  <a:lnTo>
                    <a:pt x="39085" y="29935"/>
                  </a:lnTo>
                  <a:lnTo>
                    <a:pt x="39059" y="30207"/>
                  </a:lnTo>
                  <a:lnTo>
                    <a:pt x="38952" y="31023"/>
                  </a:lnTo>
                  <a:lnTo>
                    <a:pt x="38899" y="31330"/>
                  </a:lnTo>
                  <a:lnTo>
                    <a:pt x="38785" y="31876"/>
                  </a:lnTo>
                  <a:lnTo>
                    <a:pt x="38770" y="32123"/>
                  </a:lnTo>
                  <a:lnTo>
                    <a:pt x="38743" y="32376"/>
                  </a:lnTo>
                  <a:lnTo>
                    <a:pt x="38667" y="32920"/>
                  </a:lnTo>
                  <a:lnTo>
                    <a:pt x="38490" y="33308"/>
                  </a:lnTo>
                  <a:lnTo>
                    <a:pt x="38279" y="33583"/>
                  </a:lnTo>
                  <a:lnTo>
                    <a:pt x="38190" y="33745"/>
                  </a:lnTo>
                  <a:lnTo>
                    <a:pt x="38008" y="34120"/>
                  </a:lnTo>
                  <a:lnTo>
                    <a:pt x="37908" y="34317"/>
                  </a:lnTo>
                  <a:lnTo>
                    <a:pt x="37724" y="34427"/>
                  </a:lnTo>
                  <a:lnTo>
                    <a:pt x="37009" y="34718"/>
                  </a:lnTo>
                  <a:lnTo>
                    <a:pt x="36961" y="35010"/>
                  </a:lnTo>
                  <a:lnTo>
                    <a:pt x="36800" y="35335"/>
                  </a:lnTo>
                  <a:lnTo>
                    <a:pt x="36715" y="35738"/>
                  </a:lnTo>
                  <a:lnTo>
                    <a:pt x="36218" y="37006"/>
                  </a:lnTo>
                  <a:lnTo>
                    <a:pt x="36075" y="37446"/>
                  </a:lnTo>
                  <a:lnTo>
                    <a:pt x="35762" y="38330"/>
                  </a:lnTo>
                  <a:lnTo>
                    <a:pt x="35547" y="38887"/>
                  </a:lnTo>
                  <a:lnTo>
                    <a:pt x="35447" y="39200"/>
                  </a:lnTo>
                  <a:lnTo>
                    <a:pt x="35346" y="39637"/>
                  </a:lnTo>
                  <a:lnTo>
                    <a:pt x="34888" y="39405"/>
                  </a:lnTo>
                  <a:lnTo>
                    <a:pt x="34517" y="39049"/>
                  </a:lnTo>
                  <a:lnTo>
                    <a:pt x="33508" y="38744"/>
                  </a:lnTo>
                  <a:lnTo>
                    <a:pt x="33058" y="38453"/>
                  </a:lnTo>
                  <a:lnTo>
                    <a:pt x="32657" y="37690"/>
                  </a:lnTo>
                  <a:lnTo>
                    <a:pt x="32847" y="37344"/>
                  </a:lnTo>
                  <a:lnTo>
                    <a:pt x="34415" y="37386"/>
                  </a:lnTo>
                  <a:lnTo>
                    <a:pt x="34177" y="36779"/>
                  </a:lnTo>
                  <a:lnTo>
                    <a:pt x="34202" y="36464"/>
                  </a:lnTo>
                  <a:lnTo>
                    <a:pt x="34241" y="36337"/>
                  </a:lnTo>
                  <a:lnTo>
                    <a:pt x="34415" y="36264"/>
                  </a:lnTo>
                  <a:lnTo>
                    <a:pt x="34544" y="36066"/>
                  </a:lnTo>
                  <a:lnTo>
                    <a:pt x="34509" y="35681"/>
                  </a:lnTo>
                  <a:lnTo>
                    <a:pt x="34239" y="35036"/>
                  </a:lnTo>
                  <a:lnTo>
                    <a:pt x="33214" y="35004"/>
                  </a:lnTo>
                  <a:lnTo>
                    <a:pt x="32961" y="35207"/>
                  </a:lnTo>
                  <a:lnTo>
                    <a:pt x="32621" y="35153"/>
                  </a:lnTo>
                  <a:lnTo>
                    <a:pt x="32317" y="35041"/>
                  </a:lnTo>
                  <a:lnTo>
                    <a:pt x="32029" y="34731"/>
                  </a:lnTo>
                  <a:lnTo>
                    <a:pt x="32029" y="33799"/>
                  </a:lnTo>
                  <a:lnTo>
                    <a:pt x="30423" y="33786"/>
                  </a:lnTo>
                  <a:lnTo>
                    <a:pt x="30421" y="37178"/>
                  </a:lnTo>
                  <a:lnTo>
                    <a:pt x="29576" y="37170"/>
                  </a:lnTo>
                  <a:lnTo>
                    <a:pt x="29373" y="37102"/>
                  </a:lnTo>
                  <a:lnTo>
                    <a:pt x="28903" y="37110"/>
                  </a:lnTo>
                  <a:lnTo>
                    <a:pt x="28505" y="37461"/>
                  </a:lnTo>
                  <a:lnTo>
                    <a:pt x="27973" y="37797"/>
                  </a:lnTo>
                  <a:lnTo>
                    <a:pt x="27676" y="37784"/>
                  </a:lnTo>
                  <a:lnTo>
                    <a:pt x="27500" y="37888"/>
                  </a:lnTo>
                  <a:lnTo>
                    <a:pt x="27413" y="38057"/>
                  </a:lnTo>
                  <a:lnTo>
                    <a:pt x="27380" y="38221"/>
                  </a:lnTo>
                  <a:lnTo>
                    <a:pt x="27662" y="38596"/>
                  </a:lnTo>
                  <a:lnTo>
                    <a:pt x="27660" y="42013"/>
                  </a:lnTo>
                  <a:lnTo>
                    <a:pt x="22425" y="41951"/>
                  </a:lnTo>
                  <a:lnTo>
                    <a:pt x="21892" y="41438"/>
                  </a:lnTo>
                  <a:lnTo>
                    <a:pt x="21907" y="38747"/>
                  </a:lnTo>
                  <a:lnTo>
                    <a:pt x="21381" y="38437"/>
                  </a:lnTo>
                  <a:lnTo>
                    <a:pt x="18161" y="38401"/>
                  </a:lnTo>
                  <a:lnTo>
                    <a:pt x="18215" y="38003"/>
                  </a:lnTo>
                  <a:lnTo>
                    <a:pt x="18209" y="36995"/>
                  </a:lnTo>
                  <a:lnTo>
                    <a:pt x="17718" y="36222"/>
                  </a:lnTo>
                  <a:lnTo>
                    <a:pt x="17529" y="35325"/>
                  </a:lnTo>
                  <a:lnTo>
                    <a:pt x="17552" y="34903"/>
                  </a:lnTo>
                  <a:lnTo>
                    <a:pt x="17001" y="34916"/>
                  </a:lnTo>
                  <a:lnTo>
                    <a:pt x="16705" y="37755"/>
                  </a:lnTo>
                  <a:lnTo>
                    <a:pt x="16637" y="39057"/>
                  </a:lnTo>
                  <a:lnTo>
                    <a:pt x="16398" y="39559"/>
                  </a:lnTo>
                  <a:lnTo>
                    <a:pt x="16363" y="40111"/>
                  </a:lnTo>
                  <a:lnTo>
                    <a:pt x="16485" y="41011"/>
                  </a:lnTo>
                  <a:lnTo>
                    <a:pt x="16115" y="41524"/>
                  </a:lnTo>
                  <a:lnTo>
                    <a:pt x="15675" y="41847"/>
                  </a:lnTo>
                  <a:lnTo>
                    <a:pt x="15684" y="40735"/>
                  </a:lnTo>
                  <a:lnTo>
                    <a:pt x="12383" y="40725"/>
                  </a:lnTo>
                  <a:lnTo>
                    <a:pt x="12334" y="41448"/>
                  </a:lnTo>
                  <a:lnTo>
                    <a:pt x="12203" y="41899"/>
                  </a:lnTo>
                  <a:lnTo>
                    <a:pt x="10426" y="41883"/>
                  </a:lnTo>
                  <a:lnTo>
                    <a:pt x="9618" y="41167"/>
                  </a:lnTo>
                  <a:lnTo>
                    <a:pt x="7654" y="40056"/>
                  </a:lnTo>
                  <a:lnTo>
                    <a:pt x="6809" y="41001"/>
                  </a:lnTo>
                  <a:lnTo>
                    <a:pt x="6761" y="41282"/>
                  </a:lnTo>
                  <a:lnTo>
                    <a:pt x="6602" y="41420"/>
                  </a:lnTo>
                  <a:lnTo>
                    <a:pt x="5783" y="41894"/>
                  </a:lnTo>
                  <a:lnTo>
                    <a:pt x="4841" y="41888"/>
                  </a:lnTo>
                  <a:lnTo>
                    <a:pt x="4845" y="41144"/>
                  </a:lnTo>
                  <a:lnTo>
                    <a:pt x="3743" y="41883"/>
                  </a:lnTo>
                  <a:lnTo>
                    <a:pt x="988" y="41861"/>
                  </a:lnTo>
                  <a:lnTo>
                    <a:pt x="986" y="3489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0" name="pg831">
              <a:extLst>
                <a:ext uri="{FF2B5EF4-FFF2-40B4-BE49-F238E27FC236}">
                  <a16:creationId xmlns:a16="http://schemas.microsoft.com/office/drawing/2014/main" id="{01E1A159-05C3-E34E-A9CC-82AE797AB476}"/>
                </a:ext>
              </a:extLst>
            </p:cNvPr>
            <p:cNvSpPr/>
            <p:nvPr/>
          </p:nvSpPr>
          <p:spPr>
            <a:xfrm>
              <a:off x="4767432" y="2887056"/>
              <a:ext cx="198521" cy="223994"/>
            </a:xfrm>
            <a:custGeom>
              <a:avLst/>
              <a:gdLst/>
              <a:ahLst/>
              <a:cxnLst/>
              <a:rect l="0" t="0" r="0" b="0"/>
              <a:pathLst>
                <a:path w="198521" h="223994">
                  <a:moveTo>
                    <a:pt x="148678" y="206"/>
                  </a:moveTo>
                  <a:lnTo>
                    <a:pt x="149882" y="181"/>
                  </a:lnTo>
                  <a:lnTo>
                    <a:pt x="154890" y="78"/>
                  </a:lnTo>
                  <a:lnTo>
                    <a:pt x="156336" y="23"/>
                  </a:lnTo>
                  <a:lnTo>
                    <a:pt x="156962" y="0"/>
                  </a:lnTo>
                  <a:lnTo>
                    <a:pt x="156874" y="457"/>
                  </a:lnTo>
                  <a:lnTo>
                    <a:pt x="156731" y="2192"/>
                  </a:lnTo>
                  <a:lnTo>
                    <a:pt x="155939" y="3063"/>
                  </a:lnTo>
                  <a:lnTo>
                    <a:pt x="155794" y="4090"/>
                  </a:lnTo>
                  <a:lnTo>
                    <a:pt x="155789" y="6468"/>
                  </a:lnTo>
                  <a:lnTo>
                    <a:pt x="155509" y="7071"/>
                  </a:lnTo>
                  <a:lnTo>
                    <a:pt x="155345" y="7100"/>
                  </a:lnTo>
                  <a:lnTo>
                    <a:pt x="155140" y="7301"/>
                  </a:lnTo>
                  <a:lnTo>
                    <a:pt x="155115" y="8694"/>
                  </a:lnTo>
                  <a:lnTo>
                    <a:pt x="154629" y="8702"/>
                  </a:lnTo>
                  <a:lnTo>
                    <a:pt x="154272" y="9434"/>
                  </a:lnTo>
                  <a:lnTo>
                    <a:pt x="154338" y="10837"/>
                  </a:lnTo>
                  <a:lnTo>
                    <a:pt x="154531" y="11969"/>
                  </a:lnTo>
                  <a:lnTo>
                    <a:pt x="155000" y="12605"/>
                  </a:lnTo>
                  <a:lnTo>
                    <a:pt x="155372" y="13491"/>
                  </a:lnTo>
                  <a:lnTo>
                    <a:pt x="155492" y="14517"/>
                  </a:lnTo>
                  <a:lnTo>
                    <a:pt x="155510" y="15652"/>
                  </a:lnTo>
                  <a:lnTo>
                    <a:pt x="154863" y="15715"/>
                  </a:lnTo>
                  <a:lnTo>
                    <a:pt x="154614" y="15577"/>
                  </a:lnTo>
                  <a:lnTo>
                    <a:pt x="154207" y="15227"/>
                  </a:lnTo>
                  <a:lnTo>
                    <a:pt x="152212" y="15226"/>
                  </a:lnTo>
                  <a:lnTo>
                    <a:pt x="152201" y="14657"/>
                  </a:lnTo>
                  <a:lnTo>
                    <a:pt x="151013" y="14683"/>
                  </a:lnTo>
                  <a:lnTo>
                    <a:pt x="149717" y="15345"/>
                  </a:lnTo>
                  <a:lnTo>
                    <a:pt x="149706" y="15706"/>
                  </a:lnTo>
                  <a:lnTo>
                    <a:pt x="148491" y="15848"/>
                  </a:lnTo>
                  <a:lnTo>
                    <a:pt x="148646" y="16744"/>
                  </a:lnTo>
                  <a:lnTo>
                    <a:pt x="148890" y="17284"/>
                  </a:lnTo>
                  <a:lnTo>
                    <a:pt x="149285" y="17852"/>
                  </a:lnTo>
                  <a:lnTo>
                    <a:pt x="150454" y="17925"/>
                  </a:lnTo>
                  <a:lnTo>
                    <a:pt x="151618" y="17594"/>
                  </a:lnTo>
                  <a:lnTo>
                    <a:pt x="153903" y="17557"/>
                  </a:lnTo>
                  <a:lnTo>
                    <a:pt x="154345" y="17617"/>
                  </a:lnTo>
                  <a:lnTo>
                    <a:pt x="154260" y="18197"/>
                  </a:lnTo>
                  <a:lnTo>
                    <a:pt x="154250" y="21678"/>
                  </a:lnTo>
                  <a:lnTo>
                    <a:pt x="153979" y="21767"/>
                  </a:lnTo>
                  <a:lnTo>
                    <a:pt x="153649" y="22128"/>
                  </a:lnTo>
                  <a:lnTo>
                    <a:pt x="153645" y="22374"/>
                  </a:lnTo>
                  <a:lnTo>
                    <a:pt x="153831" y="22716"/>
                  </a:lnTo>
                  <a:lnTo>
                    <a:pt x="154253" y="23003"/>
                  </a:lnTo>
                  <a:lnTo>
                    <a:pt x="154253" y="23874"/>
                  </a:lnTo>
                  <a:lnTo>
                    <a:pt x="152116" y="23899"/>
                  </a:lnTo>
                  <a:lnTo>
                    <a:pt x="152147" y="24186"/>
                  </a:lnTo>
                  <a:lnTo>
                    <a:pt x="151976" y="24420"/>
                  </a:lnTo>
                  <a:lnTo>
                    <a:pt x="151492" y="24528"/>
                  </a:lnTo>
                  <a:lnTo>
                    <a:pt x="151275" y="24699"/>
                  </a:lnTo>
                  <a:lnTo>
                    <a:pt x="150571" y="25603"/>
                  </a:lnTo>
                  <a:lnTo>
                    <a:pt x="150999" y="26192"/>
                  </a:lnTo>
                  <a:lnTo>
                    <a:pt x="151243" y="27293"/>
                  </a:lnTo>
                  <a:lnTo>
                    <a:pt x="151243" y="27617"/>
                  </a:lnTo>
                  <a:lnTo>
                    <a:pt x="151374" y="27971"/>
                  </a:lnTo>
                  <a:lnTo>
                    <a:pt x="151805" y="28635"/>
                  </a:lnTo>
                  <a:lnTo>
                    <a:pt x="151614" y="28864"/>
                  </a:lnTo>
                  <a:lnTo>
                    <a:pt x="151378" y="28905"/>
                  </a:lnTo>
                  <a:lnTo>
                    <a:pt x="150595" y="28648"/>
                  </a:lnTo>
                  <a:lnTo>
                    <a:pt x="149808" y="29013"/>
                  </a:lnTo>
                  <a:lnTo>
                    <a:pt x="149332" y="29660"/>
                  </a:lnTo>
                  <a:lnTo>
                    <a:pt x="149173" y="29772"/>
                  </a:lnTo>
                  <a:lnTo>
                    <a:pt x="147144" y="29770"/>
                  </a:lnTo>
                  <a:lnTo>
                    <a:pt x="147127" y="32180"/>
                  </a:lnTo>
                  <a:lnTo>
                    <a:pt x="147154" y="38070"/>
                  </a:lnTo>
                  <a:lnTo>
                    <a:pt x="147371" y="38253"/>
                  </a:lnTo>
                  <a:lnTo>
                    <a:pt x="147336" y="39600"/>
                  </a:lnTo>
                  <a:lnTo>
                    <a:pt x="147507" y="39764"/>
                  </a:lnTo>
                  <a:lnTo>
                    <a:pt x="148084" y="39822"/>
                  </a:lnTo>
                  <a:lnTo>
                    <a:pt x="148057" y="40534"/>
                  </a:lnTo>
                  <a:lnTo>
                    <a:pt x="147646" y="40519"/>
                  </a:lnTo>
                  <a:lnTo>
                    <a:pt x="147121" y="40234"/>
                  </a:lnTo>
                  <a:lnTo>
                    <a:pt x="147073" y="41390"/>
                  </a:lnTo>
                  <a:lnTo>
                    <a:pt x="146508" y="41115"/>
                  </a:lnTo>
                  <a:lnTo>
                    <a:pt x="144828" y="39708"/>
                  </a:lnTo>
                  <a:lnTo>
                    <a:pt x="144622" y="39899"/>
                  </a:lnTo>
                  <a:lnTo>
                    <a:pt x="144615" y="42262"/>
                  </a:lnTo>
                  <a:lnTo>
                    <a:pt x="145146" y="42258"/>
                  </a:lnTo>
                  <a:lnTo>
                    <a:pt x="145308" y="42329"/>
                  </a:lnTo>
                  <a:lnTo>
                    <a:pt x="145394" y="42902"/>
                  </a:lnTo>
                  <a:lnTo>
                    <a:pt x="145866" y="43777"/>
                  </a:lnTo>
                  <a:lnTo>
                    <a:pt x="145862" y="44034"/>
                  </a:lnTo>
                  <a:lnTo>
                    <a:pt x="143869" y="44064"/>
                  </a:lnTo>
                  <a:lnTo>
                    <a:pt x="144261" y="45843"/>
                  </a:lnTo>
                  <a:lnTo>
                    <a:pt x="144868" y="46967"/>
                  </a:lnTo>
                  <a:lnTo>
                    <a:pt x="144822" y="47142"/>
                  </a:lnTo>
                  <a:lnTo>
                    <a:pt x="144621" y="47425"/>
                  </a:lnTo>
                  <a:lnTo>
                    <a:pt x="144549" y="51151"/>
                  </a:lnTo>
                  <a:lnTo>
                    <a:pt x="140259" y="51246"/>
                  </a:lnTo>
                  <a:lnTo>
                    <a:pt x="139920" y="52154"/>
                  </a:lnTo>
                  <a:lnTo>
                    <a:pt x="139854" y="52493"/>
                  </a:lnTo>
                  <a:lnTo>
                    <a:pt x="140145" y="53971"/>
                  </a:lnTo>
                  <a:lnTo>
                    <a:pt x="140116" y="54824"/>
                  </a:lnTo>
                  <a:lnTo>
                    <a:pt x="140374" y="55260"/>
                  </a:lnTo>
                  <a:lnTo>
                    <a:pt x="140676" y="55606"/>
                  </a:lnTo>
                  <a:lnTo>
                    <a:pt x="140446" y="57172"/>
                  </a:lnTo>
                  <a:lnTo>
                    <a:pt x="138792" y="57161"/>
                  </a:lnTo>
                  <a:lnTo>
                    <a:pt x="138425" y="56975"/>
                  </a:lnTo>
                  <a:lnTo>
                    <a:pt x="138425" y="56044"/>
                  </a:lnTo>
                  <a:lnTo>
                    <a:pt x="137238" y="56044"/>
                  </a:lnTo>
                  <a:lnTo>
                    <a:pt x="137197" y="52503"/>
                  </a:lnTo>
                  <a:lnTo>
                    <a:pt x="137128" y="52291"/>
                  </a:lnTo>
                  <a:lnTo>
                    <a:pt x="136018" y="51348"/>
                  </a:lnTo>
                  <a:lnTo>
                    <a:pt x="134750" y="51393"/>
                  </a:lnTo>
                  <a:lnTo>
                    <a:pt x="134780" y="54882"/>
                  </a:lnTo>
                  <a:lnTo>
                    <a:pt x="135348" y="54965"/>
                  </a:lnTo>
                  <a:lnTo>
                    <a:pt x="135344" y="56769"/>
                  </a:lnTo>
                  <a:lnTo>
                    <a:pt x="135185" y="57286"/>
                  </a:lnTo>
                  <a:lnTo>
                    <a:pt x="134296" y="58194"/>
                  </a:lnTo>
                  <a:lnTo>
                    <a:pt x="134130" y="58310"/>
                  </a:lnTo>
                  <a:lnTo>
                    <a:pt x="133708" y="58380"/>
                  </a:lnTo>
                  <a:lnTo>
                    <a:pt x="133519" y="58544"/>
                  </a:lnTo>
                  <a:lnTo>
                    <a:pt x="133511" y="60320"/>
                  </a:lnTo>
                  <a:lnTo>
                    <a:pt x="133542" y="60584"/>
                  </a:lnTo>
                  <a:lnTo>
                    <a:pt x="133665" y="60863"/>
                  </a:lnTo>
                  <a:lnTo>
                    <a:pt x="133265" y="60897"/>
                  </a:lnTo>
                  <a:lnTo>
                    <a:pt x="133269" y="62112"/>
                  </a:lnTo>
                  <a:lnTo>
                    <a:pt x="134094" y="62110"/>
                  </a:lnTo>
                  <a:lnTo>
                    <a:pt x="134113" y="62568"/>
                  </a:lnTo>
                  <a:lnTo>
                    <a:pt x="134098" y="63982"/>
                  </a:lnTo>
                  <a:lnTo>
                    <a:pt x="134542" y="64492"/>
                  </a:lnTo>
                  <a:lnTo>
                    <a:pt x="134697" y="64782"/>
                  </a:lnTo>
                  <a:lnTo>
                    <a:pt x="134723" y="66134"/>
                  </a:lnTo>
                  <a:lnTo>
                    <a:pt x="140807" y="66069"/>
                  </a:lnTo>
                  <a:lnTo>
                    <a:pt x="140840" y="69047"/>
                  </a:lnTo>
                  <a:lnTo>
                    <a:pt x="140222" y="69021"/>
                  </a:lnTo>
                  <a:lnTo>
                    <a:pt x="140223" y="70123"/>
                  </a:lnTo>
                  <a:lnTo>
                    <a:pt x="139586" y="71370"/>
                  </a:lnTo>
                  <a:lnTo>
                    <a:pt x="138389" y="71440"/>
                  </a:lnTo>
                  <a:lnTo>
                    <a:pt x="138369" y="73684"/>
                  </a:lnTo>
                  <a:lnTo>
                    <a:pt x="138774" y="73532"/>
                  </a:lnTo>
                  <a:lnTo>
                    <a:pt x="140190" y="73503"/>
                  </a:lnTo>
                  <a:lnTo>
                    <a:pt x="141657" y="73498"/>
                  </a:lnTo>
                  <a:lnTo>
                    <a:pt x="142904" y="73654"/>
                  </a:lnTo>
                  <a:lnTo>
                    <a:pt x="143209" y="73475"/>
                  </a:lnTo>
                  <a:lnTo>
                    <a:pt x="143904" y="72715"/>
                  </a:lnTo>
                  <a:lnTo>
                    <a:pt x="143873" y="74652"/>
                  </a:lnTo>
                  <a:lnTo>
                    <a:pt x="144294" y="75448"/>
                  </a:lnTo>
                  <a:lnTo>
                    <a:pt x="144144" y="76520"/>
                  </a:lnTo>
                  <a:lnTo>
                    <a:pt x="143928" y="77023"/>
                  </a:lnTo>
                  <a:lnTo>
                    <a:pt x="143759" y="77801"/>
                  </a:lnTo>
                  <a:lnTo>
                    <a:pt x="144021" y="78020"/>
                  </a:lnTo>
                  <a:lnTo>
                    <a:pt x="144320" y="78416"/>
                  </a:lnTo>
                  <a:lnTo>
                    <a:pt x="146561" y="79549"/>
                  </a:lnTo>
                  <a:lnTo>
                    <a:pt x="146510" y="79833"/>
                  </a:lnTo>
                  <a:lnTo>
                    <a:pt x="146051" y="80343"/>
                  </a:lnTo>
                  <a:lnTo>
                    <a:pt x="146005" y="80518"/>
                  </a:lnTo>
                  <a:lnTo>
                    <a:pt x="145909" y="81221"/>
                  </a:lnTo>
                  <a:lnTo>
                    <a:pt x="146052" y="81519"/>
                  </a:lnTo>
                  <a:lnTo>
                    <a:pt x="146974" y="82129"/>
                  </a:lnTo>
                  <a:lnTo>
                    <a:pt x="148038" y="82282"/>
                  </a:lnTo>
                  <a:lnTo>
                    <a:pt x="148717" y="82583"/>
                  </a:lnTo>
                  <a:lnTo>
                    <a:pt x="149365" y="83145"/>
                  </a:lnTo>
                  <a:lnTo>
                    <a:pt x="149403" y="84273"/>
                  </a:lnTo>
                  <a:lnTo>
                    <a:pt x="151864" y="84229"/>
                  </a:lnTo>
                  <a:lnTo>
                    <a:pt x="151890" y="85595"/>
                  </a:lnTo>
                  <a:lnTo>
                    <a:pt x="152222" y="85420"/>
                  </a:lnTo>
                  <a:lnTo>
                    <a:pt x="152982" y="84836"/>
                  </a:lnTo>
                  <a:lnTo>
                    <a:pt x="154035" y="84267"/>
                  </a:lnTo>
                  <a:lnTo>
                    <a:pt x="154795" y="84152"/>
                  </a:lnTo>
                  <a:lnTo>
                    <a:pt x="155254" y="84193"/>
                  </a:lnTo>
                  <a:lnTo>
                    <a:pt x="155693" y="83996"/>
                  </a:lnTo>
                  <a:lnTo>
                    <a:pt x="155713" y="83784"/>
                  </a:lnTo>
                  <a:lnTo>
                    <a:pt x="156366" y="82962"/>
                  </a:lnTo>
                  <a:lnTo>
                    <a:pt x="156810" y="82712"/>
                  </a:lnTo>
                  <a:lnTo>
                    <a:pt x="157238" y="82775"/>
                  </a:lnTo>
                  <a:lnTo>
                    <a:pt x="157469" y="82648"/>
                  </a:lnTo>
                  <a:lnTo>
                    <a:pt x="158737" y="80351"/>
                  </a:lnTo>
                  <a:lnTo>
                    <a:pt x="159473" y="79403"/>
                  </a:lnTo>
                  <a:lnTo>
                    <a:pt x="165396" y="79419"/>
                  </a:lnTo>
                  <a:lnTo>
                    <a:pt x="165735" y="79631"/>
                  </a:lnTo>
                  <a:lnTo>
                    <a:pt x="165839" y="79918"/>
                  </a:lnTo>
                  <a:lnTo>
                    <a:pt x="166017" y="80130"/>
                  </a:lnTo>
                  <a:lnTo>
                    <a:pt x="166213" y="80264"/>
                  </a:lnTo>
                  <a:lnTo>
                    <a:pt x="166591" y="80350"/>
                  </a:lnTo>
                  <a:lnTo>
                    <a:pt x="166884" y="80234"/>
                  </a:lnTo>
                  <a:lnTo>
                    <a:pt x="167101" y="80048"/>
                  </a:lnTo>
                  <a:lnTo>
                    <a:pt x="167514" y="79498"/>
                  </a:lnTo>
                  <a:lnTo>
                    <a:pt x="169176" y="79494"/>
                  </a:lnTo>
                  <a:lnTo>
                    <a:pt x="169145" y="81847"/>
                  </a:lnTo>
                  <a:lnTo>
                    <a:pt x="171587" y="81826"/>
                  </a:lnTo>
                  <a:lnTo>
                    <a:pt x="171534" y="86546"/>
                  </a:lnTo>
                  <a:lnTo>
                    <a:pt x="171896" y="86520"/>
                  </a:lnTo>
                  <a:lnTo>
                    <a:pt x="171637" y="86151"/>
                  </a:lnTo>
                  <a:lnTo>
                    <a:pt x="171568" y="85641"/>
                  </a:lnTo>
                  <a:lnTo>
                    <a:pt x="171688" y="85288"/>
                  </a:lnTo>
                  <a:lnTo>
                    <a:pt x="172097" y="84878"/>
                  </a:lnTo>
                  <a:lnTo>
                    <a:pt x="172122" y="81818"/>
                  </a:lnTo>
                  <a:lnTo>
                    <a:pt x="174105" y="81840"/>
                  </a:lnTo>
                  <a:lnTo>
                    <a:pt x="174668" y="81784"/>
                  </a:lnTo>
                  <a:lnTo>
                    <a:pt x="175054" y="81542"/>
                  </a:lnTo>
                  <a:lnTo>
                    <a:pt x="175485" y="81497"/>
                  </a:lnTo>
                  <a:lnTo>
                    <a:pt x="175459" y="83038"/>
                  </a:lnTo>
                  <a:lnTo>
                    <a:pt x="177683" y="83059"/>
                  </a:lnTo>
                  <a:lnTo>
                    <a:pt x="177789" y="83614"/>
                  </a:lnTo>
                  <a:lnTo>
                    <a:pt x="178499" y="84548"/>
                  </a:lnTo>
                  <a:lnTo>
                    <a:pt x="179502" y="85999"/>
                  </a:lnTo>
                  <a:lnTo>
                    <a:pt x="179498" y="86525"/>
                  </a:lnTo>
                  <a:lnTo>
                    <a:pt x="176375" y="86589"/>
                  </a:lnTo>
                  <a:lnTo>
                    <a:pt x="176387" y="88785"/>
                  </a:lnTo>
                  <a:lnTo>
                    <a:pt x="176464" y="88941"/>
                  </a:lnTo>
                  <a:lnTo>
                    <a:pt x="172259" y="88950"/>
                  </a:lnTo>
                  <a:lnTo>
                    <a:pt x="172707" y="90991"/>
                  </a:lnTo>
                  <a:lnTo>
                    <a:pt x="172700" y="91162"/>
                  </a:lnTo>
                  <a:lnTo>
                    <a:pt x="172277" y="92379"/>
                  </a:lnTo>
                  <a:lnTo>
                    <a:pt x="171521" y="93358"/>
                  </a:lnTo>
                  <a:lnTo>
                    <a:pt x="171498" y="93629"/>
                  </a:lnTo>
                  <a:lnTo>
                    <a:pt x="172005" y="95048"/>
                  </a:lnTo>
                  <a:lnTo>
                    <a:pt x="172804" y="96749"/>
                  </a:lnTo>
                  <a:lnTo>
                    <a:pt x="173193" y="97281"/>
                  </a:lnTo>
                  <a:lnTo>
                    <a:pt x="173151" y="97836"/>
                  </a:lnTo>
                  <a:lnTo>
                    <a:pt x="172547" y="97818"/>
                  </a:lnTo>
                  <a:lnTo>
                    <a:pt x="172377" y="102475"/>
                  </a:lnTo>
                  <a:lnTo>
                    <a:pt x="173263" y="102787"/>
                  </a:lnTo>
                  <a:lnTo>
                    <a:pt x="174248" y="102716"/>
                  </a:lnTo>
                  <a:lnTo>
                    <a:pt x="175950" y="102879"/>
                  </a:lnTo>
                  <a:lnTo>
                    <a:pt x="176027" y="103042"/>
                  </a:lnTo>
                  <a:lnTo>
                    <a:pt x="175955" y="106501"/>
                  </a:lnTo>
                  <a:lnTo>
                    <a:pt x="178083" y="106589"/>
                  </a:lnTo>
                  <a:lnTo>
                    <a:pt x="178269" y="107245"/>
                  </a:lnTo>
                  <a:lnTo>
                    <a:pt x="178311" y="109266"/>
                  </a:lnTo>
                  <a:lnTo>
                    <a:pt x="178223" y="109932"/>
                  </a:lnTo>
                  <a:lnTo>
                    <a:pt x="177835" y="111131"/>
                  </a:lnTo>
                  <a:lnTo>
                    <a:pt x="177861" y="112529"/>
                  </a:lnTo>
                  <a:lnTo>
                    <a:pt x="180166" y="112571"/>
                  </a:lnTo>
                  <a:lnTo>
                    <a:pt x="180631" y="111421"/>
                  </a:lnTo>
                  <a:lnTo>
                    <a:pt x="181274" y="110658"/>
                  </a:lnTo>
                  <a:lnTo>
                    <a:pt x="181833" y="109777"/>
                  </a:lnTo>
                  <a:lnTo>
                    <a:pt x="182032" y="109761"/>
                  </a:lnTo>
                  <a:lnTo>
                    <a:pt x="182170" y="109649"/>
                  </a:lnTo>
                  <a:lnTo>
                    <a:pt x="182344" y="108990"/>
                  </a:lnTo>
                  <a:lnTo>
                    <a:pt x="183030" y="107911"/>
                  </a:lnTo>
                  <a:lnTo>
                    <a:pt x="187104" y="108013"/>
                  </a:lnTo>
                  <a:lnTo>
                    <a:pt x="191694" y="108021"/>
                  </a:lnTo>
                  <a:lnTo>
                    <a:pt x="191677" y="108499"/>
                  </a:lnTo>
                  <a:lnTo>
                    <a:pt x="191608" y="110567"/>
                  </a:lnTo>
                  <a:lnTo>
                    <a:pt x="191571" y="111593"/>
                  </a:lnTo>
                  <a:lnTo>
                    <a:pt x="192030" y="111552"/>
                  </a:lnTo>
                  <a:lnTo>
                    <a:pt x="192323" y="111250"/>
                  </a:lnTo>
                  <a:lnTo>
                    <a:pt x="192819" y="111042"/>
                  </a:lnTo>
                  <a:lnTo>
                    <a:pt x="193611" y="111224"/>
                  </a:lnTo>
                  <a:lnTo>
                    <a:pt x="194127" y="111439"/>
                  </a:lnTo>
                  <a:lnTo>
                    <a:pt x="194313" y="111613"/>
                  </a:lnTo>
                  <a:lnTo>
                    <a:pt x="196605" y="111603"/>
                  </a:lnTo>
                  <a:lnTo>
                    <a:pt x="196789" y="111666"/>
                  </a:lnTo>
                  <a:lnTo>
                    <a:pt x="197058" y="112035"/>
                  </a:lnTo>
                  <a:lnTo>
                    <a:pt x="197143" y="112265"/>
                  </a:lnTo>
                  <a:lnTo>
                    <a:pt x="197324" y="113535"/>
                  </a:lnTo>
                  <a:lnTo>
                    <a:pt x="196939" y="114447"/>
                  </a:lnTo>
                  <a:lnTo>
                    <a:pt x="196797" y="115392"/>
                  </a:lnTo>
                  <a:lnTo>
                    <a:pt x="196724" y="117071"/>
                  </a:lnTo>
                  <a:lnTo>
                    <a:pt x="197074" y="118162"/>
                  </a:lnTo>
                  <a:lnTo>
                    <a:pt x="197512" y="118262"/>
                  </a:lnTo>
                  <a:lnTo>
                    <a:pt x="197600" y="118452"/>
                  </a:lnTo>
                  <a:lnTo>
                    <a:pt x="197604" y="118739"/>
                  </a:lnTo>
                  <a:lnTo>
                    <a:pt x="197473" y="119911"/>
                  </a:lnTo>
                  <a:lnTo>
                    <a:pt x="197008" y="121564"/>
                  </a:lnTo>
                  <a:lnTo>
                    <a:pt x="197239" y="122126"/>
                  </a:lnTo>
                  <a:lnTo>
                    <a:pt x="197277" y="122770"/>
                  </a:lnTo>
                  <a:lnTo>
                    <a:pt x="196827" y="122785"/>
                  </a:lnTo>
                  <a:lnTo>
                    <a:pt x="196240" y="123556"/>
                  </a:lnTo>
                  <a:lnTo>
                    <a:pt x="196109" y="124021"/>
                  </a:lnTo>
                  <a:lnTo>
                    <a:pt x="196309" y="125276"/>
                  </a:lnTo>
                  <a:lnTo>
                    <a:pt x="196443" y="125596"/>
                  </a:lnTo>
                  <a:lnTo>
                    <a:pt x="195521" y="126843"/>
                  </a:lnTo>
                  <a:lnTo>
                    <a:pt x="195149" y="127573"/>
                  </a:lnTo>
                  <a:lnTo>
                    <a:pt x="194822" y="127599"/>
                  </a:lnTo>
                  <a:lnTo>
                    <a:pt x="194742" y="127785"/>
                  </a:lnTo>
                  <a:lnTo>
                    <a:pt x="194781" y="130100"/>
                  </a:lnTo>
                  <a:lnTo>
                    <a:pt x="195780" y="132712"/>
                  </a:lnTo>
                  <a:lnTo>
                    <a:pt x="197129" y="132823"/>
                  </a:lnTo>
                  <a:lnTo>
                    <a:pt x="198318" y="132295"/>
                  </a:lnTo>
                  <a:lnTo>
                    <a:pt x="198505" y="132438"/>
                  </a:lnTo>
                  <a:lnTo>
                    <a:pt x="198521" y="132576"/>
                  </a:lnTo>
                  <a:lnTo>
                    <a:pt x="198125" y="132996"/>
                  </a:lnTo>
                  <a:lnTo>
                    <a:pt x="197929" y="133402"/>
                  </a:lnTo>
                  <a:lnTo>
                    <a:pt x="197853" y="133644"/>
                  </a:lnTo>
                  <a:lnTo>
                    <a:pt x="197895" y="134095"/>
                  </a:lnTo>
                  <a:lnTo>
                    <a:pt x="197814" y="134232"/>
                  </a:lnTo>
                  <a:lnTo>
                    <a:pt x="196801" y="135646"/>
                  </a:lnTo>
                  <a:lnTo>
                    <a:pt x="196133" y="136253"/>
                  </a:lnTo>
                  <a:lnTo>
                    <a:pt x="195883" y="137571"/>
                  </a:lnTo>
                  <a:lnTo>
                    <a:pt x="194758" y="141368"/>
                  </a:lnTo>
                  <a:lnTo>
                    <a:pt x="194564" y="142496"/>
                  </a:lnTo>
                  <a:lnTo>
                    <a:pt x="194392" y="142638"/>
                  </a:lnTo>
                  <a:lnTo>
                    <a:pt x="193767" y="143796"/>
                  </a:lnTo>
                  <a:lnTo>
                    <a:pt x="193728" y="144425"/>
                  </a:lnTo>
                  <a:lnTo>
                    <a:pt x="193452" y="144909"/>
                  </a:lnTo>
                  <a:lnTo>
                    <a:pt x="193299" y="145088"/>
                  </a:lnTo>
                  <a:lnTo>
                    <a:pt x="193134" y="145158"/>
                  </a:lnTo>
                  <a:lnTo>
                    <a:pt x="192943" y="146890"/>
                  </a:lnTo>
                  <a:lnTo>
                    <a:pt x="192656" y="148059"/>
                  </a:lnTo>
                  <a:lnTo>
                    <a:pt x="192318" y="148409"/>
                  </a:lnTo>
                  <a:lnTo>
                    <a:pt x="191962" y="148435"/>
                  </a:lnTo>
                  <a:lnTo>
                    <a:pt x="191812" y="148252"/>
                  </a:lnTo>
                  <a:lnTo>
                    <a:pt x="191555" y="148345"/>
                  </a:lnTo>
                  <a:lnTo>
                    <a:pt x="190776" y="148945"/>
                  </a:lnTo>
                  <a:lnTo>
                    <a:pt x="190733" y="151950"/>
                  </a:lnTo>
                  <a:lnTo>
                    <a:pt x="193121" y="152001"/>
                  </a:lnTo>
                  <a:lnTo>
                    <a:pt x="193079" y="153173"/>
                  </a:lnTo>
                  <a:lnTo>
                    <a:pt x="195505" y="153277"/>
                  </a:lnTo>
                  <a:lnTo>
                    <a:pt x="195443" y="155905"/>
                  </a:lnTo>
                  <a:lnTo>
                    <a:pt x="196425" y="155928"/>
                  </a:lnTo>
                  <a:lnTo>
                    <a:pt x="196824" y="155634"/>
                  </a:lnTo>
                  <a:lnTo>
                    <a:pt x="197820" y="155641"/>
                  </a:lnTo>
                  <a:lnTo>
                    <a:pt x="197778" y="158000"/>
                  </a:lnTo>
                  <a:lnTo>
                    <a:pt x="197130" y="157989"/>
                  </a:lnTo>
                  <a:lnTo>
                    <a:pt x="197107" y="160141"/>
                  </a:lnTo>
                  <a:lnTo>
                    <a:pt x="194637" y="160167"/>
                  </a:lnTo>
                  <a:lnTo>
                    <a:pt x="194587" y="161328"/>
                  </a:lnTo>
                  <a:lnTo>
                    <a:pt x="193358" y="161396"/>
                  </a:lnTo>
                  <a:lnTo>
                    <a:pt x="193282" y="163722"/>
                  </a:lnTo>
                  <a:lnTo>
                    <a:pt x="190808" y="163802"/>
                  </a:lnTo>
                  <a:lnTo>
                    <a:pt x="189380" y="163710"/>
                  </a:lnTo>
                  <a:lnTo>
                    <a:pt x="188825" y="163613"/>
                  </a:lnTo>
                  <a:lnTo>
                    <a:pt x="188790" y="163375"/>
                  </a:lnTo>
                  <a:lnTo>
                    <a:pt x="188916" y="163144"/>
                  </a:lnTo>
                  <a:lnTo>
                    <a:pt x="188885" y="161484"/>
                  </a:lnTo>
                  <a:lnTo>
                    <a:pt x="188829" y="161247"/>
                  </a:lnTo>
                  <a:lnTo>
                    <a:pt x="188696" y="161037"/>
                  </a:lnTo>
                  <a:lnTo>
                    <a:pt x="188198" y="160690"/>
                  </a:lnTo>
                  <a:lnTo>
                    <a:pt x="188040" y="160653"/>
                  </a:lnTo>
                  <a:lnTo>
                    <a:pt x="185572" y="160529"/>
                  </a:lnTo>
                  <a:lnTo>
                    <a:pt x="185239" y="160648"/>
                  </a:lnTo>
                  <a:lnTo>
                    <a:pt x="184848" y="161497"/>
                  </a:lnTo>
                  <a:lnTo>
                    <a:pt x="183224" y="162125"/>
                  </a:lnTo>
                  <a:lnTo>
                    <a:pt x="183190" y="162315"/>
                  </a:lnTo>
                  <a:lnTo>
                    <a:pt x="183255" y="162851"/>
                  </a:lnTo>
                  <a:lnTo>
                    <a:pt x="183523" y="163378"/>
                  </a:lnTo>
                  <a:lnTo>
                    <a:pt x="177913" y="162874"/>
                  </a:lnTo>
                  <a:lnTo>
                    <a:pt x="177627" y="170818"/>
                  </a:lnTo>
                  <a:lnTo>
                    <a:pt x="178095" y="172077"/>
                  </a:lnTo>
                  <a:lnTo>
                    <a:pt x="178079" y="172490"/>
                  </a:lnTo>
                  <a:lnTo>
                    <a:pt x="175363" y="172286"/>
                  </a:lnTo>
                  <a:lnTo>
                    <a:pt x="170458" y="172152"/>
                  </a:lnTo>
                  <a:lnTo>
                    <a:pt x="160934" y="171999"/>
                  </a:lnTo>
                  <a:lnTo>
                    <a:pt x="160714" y="176699"/>
                  </a:lnTo>
                  <a:lnTo>
                    <a:pt x="159004" y="176619"/>
                  </a:lnTo>
                  <a:lnTo>
                    <a:pt x="158288" y="176469"/>
                  </a:lnTo>
                  <a:lnTo>
                    <a:pt x="157872" y="176551"/>
                  </a:lnTo>
                  <a:lnTo>
                    <a:pt x="153464" y="176398"/>
                  </a:lnTo>
                  <a:lnTo>
                    <a:pt x="153819" y="168716"/>
                  </a:lnTo>
                  <a:lnTo>
                    <a:pt x="153912" y="168109"/>
                  </a:lnTo>
                  <a:lnTo>
                    <a:pt x="152610" y="168090"/>
                  </a:lnTo>
                  <a:lnTo>
                    <a:pt x="152742" y="164542"/>
                  </a:lnTo>
                  <a:lnTo>
                    <a:pt x="151539" y="164564"/>
                  </a:lnTo>
                  <a:lnTo>
                    <a:pt x="151582" y="163470"/>
                  </a:lnTo>
                  <a:lnTo>
                    <a:pt x="151371" y="163421"/>
                  </a:lnTo>
                  <a:lnTo>
                    <a:pt x="150759" y="162658"/>
                  </a:lnTo>
                  <a:lnTo>
                    <a:pt x="149851" y="162587"/>
                  </a:lnTo>
                  <a:lnTo>
                    <a:pt x="149434" y="162881"/>
                  </a:lnTo>
                  <a:lnTo>
                    <a:pt x="149349" y="163030"/>
                  </a:lnTo>
                  <a:lnTo>
                    <a:pt x="149491" y="163328"/>
                  </a:lnTo>
                  <a:lnTo>
                    <a:pt x="149441" y="163466"/>
                  </a:lnTo>
                  <a:lnTo>
                    <a:pt x="147067" y="163842"/>
                  </a:lnTo>
                  <a:lnTo>
                    <a:pt x="146558" y="164504"/>
                  </a:lnTo>
                  <a:lnTo>
                    <a:pt x="144226" y="164520"/>
                  </a:lnTo>
                  <a:lnTo>
                    <a:pt x="144027" y="164271"/>
                  </a:lnTo>
                  <a:lnTo>
                    <a:pt x="144471" y="164077"/>
                  </a:lnTo>
                  <a:lnTo>
                    <a:pt x="143494" y="163738"/>
                  </a:lnTo>
                  <a:lnTo>
                    <a:pt x="143529" y="163214"/>
                  </a:lnTo>
                  <a:lnTo>
                    <a:pt x="142211" y="162786"/>
                  </a:lnTo>
                  <a:lnTo>
                    <a:pt x="141839" y="162261"/>
                  </a:lnTo>
                  <a:lnTo>
                    <a:pt x="141299" y="161993"/>
                  </a:lnTo>
                  <a:lnTo>
                    <a:pt x="140376" y="161931"/>
                  </a:lnTo>
                  <a:lnTo>
                    <a:pt x="140173" y="161998"/>
                  </a:lnTo>
                  <a:lnTo>
                    <a:pt x="139590" y="162966"/>
                  </a:lnTo>
                  <a:lnTo>
                    <a:pt x="139574" y="163725"/>
                  </a:lnTo>
                  <a:lnTo>
                    <a:pt x="139160" y="164324"/>
                  </a:lnTo>
                  <a:lnTo>
                    <a:pt x="138797" y="164551"/>
                  </a:lnTo>
                  <a:lnTo>
                    <a:pt x="137986" y="164323"/>
                  </a:lnTo>
                  <a:lnTo>
                    <a:pt x="137752" y="164883"/>
                  </a:lnTo>
                  <a:lnTo>
                    <a:pt x="137422" y="165622"/>
                  </a:lnTo>
                  <a:lnTo>
                    <a:pt x="137389" y="165935"/>
                  </a:lnTo>
                  <a:lnTo>
                    <a:pt x="137459" y="166229"/>
                  </a:lnTo>
                  <a:lnTo>
                    <a:pt x="137834" y="166689"/>
                  </a:lnTo>
                  <a:lnTo>
                    <a:pt x="138870" y="166961"/>
                  </a:lnTo>
                  <a:lnTo>
                    <a:pt x="139040" y="167140"/>
                  </a:lnTo>
                  <a:lnTo>
                    <a:pt x="139062" y="167361"/>
                  </a:lnTo>
                  <a:lnTo>
                    <a:pt x="138998" y="167570"/>
                  </a:lnTo>
                  <a:lnTo>
                    <a:pt x="137948" y="168215"/>
                  </a:lnTo>
                  <a:lnTo>
                    <a:pt x="137898" y="168483"/>
                  </a:lnTo>
                  <a:lnTo>
                    <a:pt x="137985" y="168718"/>
                  </a:lnTo>
                  <a:lnTo>
                    <a:pt x="138345" y="168974"/>
                  </a:lnTo>
                  <a:lnTo>
                    <a:pt x="139071" y="168761"/>
                  </a:lnTo>
                  <a:lnTo>
                    <a:pt x="139362" y="168801"/>
                  </a:lnTo>
                  <a:lnTo>
                    <a:pt x="139596" y="168978"/>
                  </a:lnTo>
                  <a:lnTo>
                    <a:pt x="139619" y="169190"/>
                  </a:lnTo>
                  <a:lnTo>
                    <a:pt x="139437" y="169350"/>
                  </a:lnTo>
                  <a:lnTo>
                    <a:pt x="138357" y="169337"/>
                  </a:lnTo>
                  <a:lnTo>
                    <a:pt x="138034" y="169445"/>
                  </a:lnTo>
                  <a:lnTo>
                    <a:pt x="137761" y="169661"/>
                  </a:lnTo>
                  <a:lnTo>
                    <a:pt x="137301" y="170678"/>
                  </a:lnTo>
                  <a:lnTo>
                    <a:pt x="137147" y="170655"/>
                  </a:lnTo>
                  <a:lnTo>
                    <a:pt x="137042" y="170480"/>
                  </a:lnTo>
                  <a:lnTo>
                    <a:pt x="136767" y="169855"/>
                  </a:lnTo>
                  <a:lnTo>
                    <a:pt x="136280" y="169792"/>
                  </a:lnTo>
                  <a:lnTo>
                    <a:pt x="135597" y="169914"/>
                  </a:lnTo>
                  <a:lnTo>
                    <a:pt x="135461" y="170057"/>
                  </a:lnTo>
                  <a:lnTo>
                    <a:pt x="135456" y="170380"/>
                  </a:lnTo>
                  <a:lnTo>
                    <a:pt x="135669" y="170765"/>
                  </a:lnTo>
                  <a:lnTo>
                    <a:pt x="135839" y="170887"/>
                  </a:lnTo>
                  <a:lnTo>
                    <a:pt x="136146" y="171019"/>
                  </a:lnTo>
                  <a:lnTo>
                    <a:pt x="136427" y="171036"/>
                  </a:lnTo>
                  <a:lnTo>
                    <a:pt x="136645" y="171170"/>
                  </a:lnTo>
                  <a:lnTo>
                    <a:pt x="136781" y="171647"/>
                  </a:lnTo>
                  <a:lnTo>
                    <a:pt x="136780" y="171858"/>
                  </a:lnTo>
                  <a:lnTo>
                    <a:pt x="136714" y="172061"/>
                  </a:lnTo>
                  <a:lnTo>
                    <a:pt x="136416" y="172398"/>
                  </a:lnTo>
                  <a:lnTo>
                    <a:pt x="135889" y="172527"/>
                  </a:lnTo>
                  <a:lnTo>
                    <a:pt x="135777" y="172720"/>
                  </a:lnTo>
                  <a:lnTo>
                    <a:pt x="135813" y="173058"/>
                  </a:lnTo>
                  <a:lnTo>
                    <a:pt x="136563" y="173670"/>
                  </a:lnTo>
                  <a:lnTo>
                    <a:pt x="136655" y="173846"/>
                  </a:lnTo>
                  <a:lnTo>
                    <a:pt x="136694" y="174381"/>
                  </a:lnTo>
                  <a:lnTo>
                    <a:pt x="136975" y="174936"/>
                  </a:lnTo>
                  <a:lnTo>
                    <a:pt x="137250" y="175255"/>
                  </a:lnTo>
                  <a:lnTo>
                    <a:pt x="137850" y="175735"/>
                  </a:lnTo>
                  <a:lnTo>
                    <a:pt x="138050" y="176211"/>
                  </a:lnTo>
                  <a:lnTo>
                    <a:pt x="138039" y="176555"/>
                  </a:lnTo>
                  <a:lnTo>
                    <a:pt x="137776" y="176786"/>
                  </a:lnTo>
                  <a:lnTo>
                    <a:pt x="137515" y="176825"/>
                  </a:lnTo>
                  <a:lnTo>
                    <a:pt x="137016" y="176630"/>
                  </a:lnTo>
                  <a:lnTo>
                    <a:pt x="136668" y="176751"/>
                  </a:lnTo>
                  <a:lnTo>
                    <a:pt x="136661" y="178473"/>
                  </a:lnTo>
                  <a:lnTo>
                    <a:pt x="136746" y="178757"/>
                  </a:lnTo>
                  <a:lnTo>
                    <a:pt x="137242" y="179044"/>
                  </a:lnTo>
                  <a:lnTo>
                    <a:pt x="137988" y="179735"/>
                  </a:lnTo>
                  <a:lnTo>
                    <a:pt x="138466" y="180589"/>
                  </a:lnTo>
                  <a:lnTo>
                    <a:pt x="138597" y="181098"/>
                  </a:lnTo>
                  <a:lnTo>
                    <a:pt x="138641" y="181589"/>
                  </a:lnTo>
                  <a:lnTo>
                    <a:pt x="138442" y="182192"/>
                  </a:lnTo>
                  <a:lnTo>
                    <a:pt x="138249" y="182529"/>
                  </a:lnTo>
                  <a:lnTo>
                    <a:pt x="137811" y="182597"/>
                  </a:lnTo>
                  <a:lnTo>
                    <a:pt x="137425" y="182450"/>
                  </a:lnTo>
                  <a:lnTo>
                    <a:pt x="137374" y="182223"/>
                  </a:lnTo>
                  <a:lnTo>
                    <a:pt x="137253" y="182052"/>
                  </a:lnTo>
                  <a:lnTo>
                    <a:pt x="137100" y="181901"/>
                  </a:lnTo>
                  <a:lnTo>
                    <a:pt x="136884" y="181890"/>
                  </a:lnTo>
                  <a:lnTo>
                    <a:pt x="136599" y="182297"/>
                  </a:lnTo>
                  <a:lnTo>
                    <a:pt x="136640" y="182744"/>
                  </a:lnTo>
                  <a:lnTo>
                    <a:pt x="136757" y="182997"/>
                  </a:lnTo>
                  <a:lnTo>
                    <a:pt x="136949" y="183153"/>
                  </a:lnTo>
                  <a:lnTo>
                    <a:pt x="137296" y="183220"/>
                  </a:lnTo>
                  <a:lnTo>
                    <a:pt x="138081" y="183021"/>
                  </a:lnTo>
                  <a:lnTo>
                    <a:pt x="138648" y="182785"/>
                  </a:lnTo>
                  <a:lnTo>
                    <a:pt x="139061" y="182258"/>
                  </a:lnTo>
                  <a:lnTo>
                    <a:pt x="139588" y="182407"/>
                  </a:lnTo>
                  <a:lnTo>
                    <a:pt x="140077" y="182777"/>
                  </a:lnTo>
                  <a:lnTo>
                    <a:pt x="140178" y="184037"/>
                  </a:lnTo>
                  <a:lnTo>
                    <a:pt x="139883" y="184501"/>
                  </a:lnTo>
                  <a:lnTo>
                    <a:pt x="139505" y="184856"/>
                  </a:lnTo>
                  <a:lnTo>
                    <a:pt x="139492" y="185028"/>
                  </a:lnTo>
                  <a:lnTo>
                    <a:pt x="139658" y="185419"/>
                  </a:lnTo>
                  <a:lnTo>
                    <a:pt x="139877" y="185608"/>
                  </a:lnTo>
                  <a:lnTo>
                    <a:pt x="140372" y="185552"/>
                  </a:lnTo>
                  <a:lnTo>
                    <a:pt x="140502" y="185491"/>
                  </a:lnTo>
                  <a:lnTo>
                    <a:pt x="140575" y="185352"/>
                  </a:lnTo>
                  <a:lnTo>
                    <a:pt x="140755" y="184110"/>
                  </a:lnTo>
                  <a:lnTo>
                    <a:pt x="140513" y="183600"/>
                  </a:lnTo>
                  <a:lnTo>
                    <a:pt x="140439" y="183031"/>
                  </a:lnTo>
                  <a:lnTo>
                    <a:pt x="140757" y="182923"/>
                  </a:lnTo>
                  <a:lnTo>
                    <a:pt x="140895" y="182775"/>
                  </a:lnTo>
                  <a:lnTo>
                    <a:pt x="140930" y="182525"/>
                  </a:lnTo>
                  <a:lnTo>
                    <a:pt x="141172" y="182191"/>
                  </a:lnTo>
                  <a:lnTo>
                    <a:pt x="141366" y="182072"/>
                  </a:lnTo>
                  <a:lnTo>
                    <a:pt x="141717" y="182002"/>
                  </a:lnTo>
                  <a:lnTo>
                    <a:pt x="141787" y="181842"/>
                  </a:lnTo>
                  <a:lnTo>
                    <a:pt x="141431" y="181197"/>
                  </a:lnTo>
                  <a:lnTo>
                    <a:pt x="141501" y="180952"/>
                  </a:lnTo>
                  <a:lnTo>
                    <a:pt x="142940" y="180572"/>
                  </a:lnTo>
                  <a:lnTo>
                    <a:pt x="143182" y="180635"/>
                  </a:lnTo>
                  <a:lnTo>
                    <a:pt x="143479" y="180838"/>
                  </a:lnTo>
                  <a:lnTo>
                    <a:pt x="143724" y="181288"/>
                  </a:lnTo>
                  <a:lnTo>
                    <a:pt x="143782" y="181636"/>
                  </a:lnTo>
                  <a:lnTo>
                    <a:pt x="143755" y="181872"/>
                  </a:lnTo>
                  <a:lnTo>
                    <a:pt x="143370" y="182640"/>
                  </a:lnTo>
                  <a:lnTo>
                    <a:pt x="143409" y="182917"/>
                  </a:lnTo>
                  <a:lnTo>
                    <a:pt x="143861" y="183614"/>
                  </a:lnTo>
                  <a:lnTo>
                    <a:pt x="144047" y="184219"/>
                  </a:lnTo>
                  <a:lnTo>
                    <a:pt x="143992" y="184464"/>
                  </a:lnTo>
                  <a:lnTo>
                    <a:pt x="143832" y="184682"/>
                  </a:lnTo>
                  <a:lnTo>
                    <a:pt x="143548" y="184813"/>
                  </a:lnTo>
                  <a:lnTo>
                    <a:pt x="143235" y="184818"/>
                  </a:lnTo>
                  <a:lnTo>
                    <a:pt x="142941" y="184724"/>
                  </a:lnTo>
                  <a:lnTo>
                    <a:pt x="142704" y="184797"/>
                  </a:lnTo>
                  <a:lnTo>
                    <a:pt x="142743" y="185005"/>
                  </a:lnTo>
                  <a:lnTo>
                    <a:pt x="142895" y="185265"/>
                  </a:lnTo>
                  <a:lnTo>
                    <a:pt x="142894" y="185434"/>
                  </a:lnTo>
                  <a:lnTo>
                    <a:pt x="142670" y="185938"/>
                  </a:lnTo>
                  <a:lnTo>
                    <a:pt x="142645" y="186167"/>
                  </a:lnTo>
                  <a:lnTo>
                    <a:pt x="142855" y="186577"/>
                  </a:lnTo>
                  <a:lnTo>
                    <a:pt x="143966" y="187454"/>
                  </a:lnTo>
                  <a:lnTo>
                    <a:pt x="144093" y="187538"/>
                  </a:lnTo>
                  <a:lnTo>
                    <a:pt x="144298" y="187529"/>
                  </a:lnTo>
                  <a:lnTo>
                    <a:pt x="144471" y="187354"/>
                  </a:lnTo>
                  <a:lnTo>
                    <a:pt x="144472" y="186845"/>
                  </a:lnTo>
                  <a:lnTo>
                    <a:pt x="144371" y="186630"/>
                  </a:lnTo>
                  <a:lnTo>
                    <a:pt x="143764" y="186064"/>
                  </a:lnTo>
                  <a:lnTo>
                    <a:pt x="143712" y="185874"/>
                  </a:lnTo>
                  <a:lnTo>
                    <a:pt x="143794" y="185673"/>
                  </a:lnTo>
                  <a:lnTo>
                    <a:pt x="144321" y="185438"/>
                  </a:lnTo>
                  <a:lnTo>
                    <a:pt x="144954" y="185584"/>
                  </a:lnTo>
                  <a:lnTo>
                    <a:pt x="145123" y="185746"/>
                  </a:lnTo>
                  <a:lnTo>
                    <a:pt x="145198" y="185966"/>
                  </a:lnTo>
                  <a:lnTo>
                    <a:pt x="145171" y="186236"/>
                  </a:lnTo>
                  <a:lnTo>
                    <a:pt x="145014" y="186674"/>
                  </a:lnTo>
                  <a:lnTo>
                    <a:pt x="144818" y="187510"/>
                  </a:lnTo>
                  <a:lnTo>
                    <a:pt x="145140" y="187476"/>
                  </a:lnTo>
                  <a:lnTo>
                    <a:pt x="145548" y="187621"/>
                  </a:lnTo>
                  <a:lnTo>
                    <a:pt x="145806" y="187627"/>
                  </a:lnTo>
                  <a:lnTo>
                    <a:pt x="146008" y="187513"/>
                  </a:lnTo>
                  <a:lnTo>
                    <a:pt x="146291" y="187200"/>
                  </a:lnTo>
                  <a:lnTo>
                    <a:pt x="146868" y="186900"/>
                  </a:lnTo>
                  <a:lnTo>
                    <a:pt x="146861" y="186700"/>
                  </a:lnTo>
                  <a:lnTo>
                    <a:pt x="146637" y="186467"/>
                  </a:lnTo>
                  <a:lnTo>
                    <a:pt x="145952" y="186324"/>
                  </a:lnTo>
                  <a:lnTo>
                    <a:pt x="145782" y="186278"/>
                  </a:lnTo>
                  <a:lnTo>
                    <a:pt x="145742" y="186065"/>
                  </a:lnTo>
                  <a:lnTo>
                    <a:pt x="145915" y="185910"/>
                  </a:lnTo>
                  <a:lnTo>
                    <a:pt x="146465" y="185865"/>
                  </a:lnTo>
                  <a:lnTo>
                    <a:pt x="146936" y="186487"/>
                  </a:lnTo>
                  <a:lnTo>
                    <a:pt x="147819" y="186637"/>
                  </a:lnTo>
                  <a:lnTo>
                    <a:pt x="148446" y="187142"/>
                  </a:lnTo>
                  <a:lnTo>
                    <a:pt x="149404" y="187191"/>
                  </a:lnTo>
                  <a:lnTo>
                    <a:pt x="150007" y="187129"/>
                  </a:lnTo>
                  <a:lnTo>
                    <a:pt x="150459" y="186886"/>
                  </a:lnTo>
                  <a:lnTo>
                    <a:pt x="150799" y="186572"/>
                  </a:lnTo>
                  <a:lnTo>
                    <a:pt x="151036" y="186601"/>
                  </a:lnTo>
                  <a:lnTo>
                    <a:pt x="151798" y="187473"/>
                  </a:lnTo>
                  <a:lnTo>
                    <a:pt x="151927" y="187768"/>
                  </a:lnTo>
                  <a:lnTo>
                    <a:pt x="152028" y="188384"/>
                  </a:lnTo>
                  <a:lnTo>
                    <a:pt x="152160" y="188670"/>
                  </a:lnTo>
                  <a:lnTo>
                    <a:pt x="152436" y="188947"/>
                  </a:lnTo>
                  <a:lnTo>
                    <a:pt x="152717" y="189068"/>
                  </a:lnTo>
                  <a:lnTo>
                    <a:pt x="153120" y="189127"/>
                  </a:lnTo>
                  <a:lnTo>
                    <a:pt x="153507" y="188999"/>
                  </a:lnTo>
                  <a:lnTo>
                    <a:pt x="154122" y="188621"/>
                  </a:lnTo>
                  <a:lnTo>
                    <a:pt x="154459" y="188662"/>
                  </a:lnTo>
                  <a:lnTo>
                    <a:pt x="156329" y="189363"/>
                  </a:lnTo>
                  <a:lnTo>
                    <a:pt x="156852" y="189565"/>
                  </a:lnTo>
                  <a:lnTo>
                    <a:pt x="157089" y="189699"/>
                  </a:lnTo>
                  <a:lnTo>
                    <a:pt x="157425" y="190047"/>
                  </a:lnTo>
                  <a:lnTo>
                    <a:pt x="157596" y="190450"/>
                  </a:lnTo>
                  <a:lnTo>
                    <a:pt x="157604" y="190686"/>
                  </a:lnTo>
                  <a:lnTo>
                    <a:pt x="157260" y="191272"/>
                  </a:lnTo>
                  <a:lnTo>
                    <a:pt x="157157" y="191554"/>
                  </a:lnTo>
                  <a:lnTo>
                    <a:pt x="157129" y="191874"/>
                  </a:lnTo>
                  <a:lnTo>
                    <a:pt x="157494" y="194195"/>
                  </a:lnTo>
                  <a:lnTo>
                    <a:pt x="157663" y="194598"/>
                  </a:lnTo>
                  <a:lnTo>
                    <a:pt x="157875" y="194773"/>
                  </a:lnTo>
                  <a:lnTo>
                    <a:pt x="158944" y="195139"/>
                  </a:lnTo>
                  <a:lnTo>
                    <a:pt x="158352" y="195236"/>
                  </a:lnTo>
                  <a:lnTo>
                    <a:pt x="156263" y="196112"/>
                  </a:lnTo>
                  <a:lnTo>
                    <a:pt x="155399" y="196168"/>
                  </a:lnTo>
                  <a:lnTo>
                    <a:pt x="154394" y="195955"/>
                  </a:lnTo>
                  <a:lnTo>
                    <a:pt x="153559" y="195409"/>
                  </a:lnTo>
                  <a:lnTo>
                    <a:pt x="152794" y="194570"/>
                  </a:lnTo>
                  <a:lnTo>
                    <a:pt x="152206" y="193628"/>
                  </a:lnTo>
                  <a:lnTo>
                    <a:pt x="151824" y="192651"/>
                  </a:lnTo>
                  <a:lnTo>
                    <a:pt x="151489" y="192072"/>
                  </a:lnTo>
                  <a:lnTo>
                    <a:pt x="151197" y="191666"/>
                  </a:lnTo>
                  <a:lnTo>
                    <a:pt x="150822" y="191301"/>
                  </a:lnTo>
                  <a:lnTo>
                    <a:pt x="149884" y="190687"/>
                  </a:lnTo>
                  <a:lnTo>
                    <a:pt x="149497" y="190575"/>
                  </a:lnTo>
                  <a:lnTo>
                    <a:pt x="148552" y="190635"/>
                  </a:lnTo>
                  <a:lnTo>
                    <a:pt x="147471" y="190972"/>
                  </a:lnTo>
                  <a:lnTo>
                    <a:pt x="146999" y="191369"/>
                  </a:lnTo>
                  <a:lnTo>
                    <a:pt x="146671" y="191779"/>
                  </a:lnTo>
                  <a:lnTo>
                    <a:pt x="146486" y="192190"/>
                  </a:lnTo>
                  <a:lnTo>
                    <a:pt x="146455" y="192661"/>
                  </a:lnTo>
                  <a:lnTo>
                    <a:pt x="146575" y="193132"/>
                  </a:lnTo>
                  <a:lnTo>
                    <a:pt x="146955" y="194037"/>
                  </a:lnTo>
                  <a:lnTo>
                    <a:pt x="147848" y="195445"/>
                  </a:lnTo>
                  <a:lnTo>
                    <a:pt x="148014" y="196108"/>
                  </a:lnTo>
                  <a:lnTo>
                    <a:pt x="148028" y="196543"/>
                  </a:lnTo>
                  <a:lnTo>
                    <a:pt x="147928" y="197298"/>
                  </a:lnTo>
                  <a:lnTo>
                    <a:pt x="147609" y="198059"/>
                  </a:lnTo>
                  <a:lnTo>
                    <a:pt x="145703" y="200225"/>
                  </a:lnTo>
                  <a:lnTo>
                    <a:pt x="145343" y="200846"/>
                  </a:lnTo>
                  <a:lnTo>
                    <a:pt x="144590" y="202548"/>
                  </a:lnTo>
                  <a:lnTo>
                    <a:pt x="143832" y="203598"/>
                  </a:lnTo>
                  <a:lnTo>
                    <a:pt x="143316" y="204050"/>
                  </a:lnTo>
                  <a:lnTo>
                    <a:pt x="142552" y="204115"/>
                  </a:lnTo>
                  <a:lnTo>
                    <a:pt x="141764" y="203225"/>
                  </a:lnTo>
                  <a:lnTo>
                    <a:pt x="141204" y="202722"/>
                  </a:lnTo>
                  <a:lnTo>
                    <a:pt x="140392" y="202457"/>
                  </a:lnTo>
                  <a:lnTo>
                    <a:pt x="139724" y="202457"/>
                  </a:lnTo>
                  <a:lnTo>
                    <a:pt x="139337" y="202592"/>
                  </a:lnTo>
                  <a:lnTo>
                    <a:pt x="138316" y="203702"/>
                  </a:lnTo>
                  <a:lnTo>
                    <a:pt x="137800" y="204660"/>
                  </a:lnTo>
                  <a:lnTo>
                    <a:pt x="137931" y="205320"/>
                  </a:lnTo>
                  <a:lnTo>
                    <a:pt x="137976" y="205485"/>
                  </a:lnTo>
                  <a:lnTo>
                    <a:pt x="137922" y="205614"/>
                  </a:lnTo>
                  <a:lnTo>
                    <a:pt x="137593" y="206055"/>
                  </a:lnTo>
                  <a:lnTo>
                    <a:pt x="137152" y="206405"/>
                  </a:lnTo>
                  <a:lnTo>
                    <a:pt x="136514" y="206868"/>
                  </a:lnTo>
                  <a:lnTo>
                    <a:pt x="135779" y="207136"/>
                  </a:lnTo>
                  <a:lnTo>
                    <a:pt x="134386" y="207248"/>
                  </a:lnTo>
                  <a:lnTo>
                    <a:pt x="133376" y="207157"/>
                  </a:lnTo>
                  <a:lnTo>
                    <a:pt x="132274" y="206999"/>
                  </a:lnTo>
                  <a:lnTo>
                    <a:pt x="130807" y="206885"/>
                  </a:lnTo>
                  <a:lnTo>
                    <a:pt x="129638" y="207164"/>
                  </a:lnTo>
                  <a:lnTo>
                    <a:pt x="128858" y="207603"/>
                  </a:lnTo>
                  <a:lnTo>
                    <a:pt x="128271" y="208439"/>
                  </a:lnTo>
                  <a:lnTo>
                    <a:pt x="127982" y="209005"/>
                  </a:lnTo>
                  <a:lnTo>
                    <a:pt x="127840" y="209457"/>
                  </a:lnTo>
                  <a:lnTo>
                    <a:pt x="127800" y="209910"/>
                  </a:lnTo>
                  <a:lnTo>
                    <a:pt x="127852" y="210825"/>
                  </a:lnTo>
                  <a:lnTo>
                    <a:pt x="127961" y="211218"/>
                  </a:lnTo>
                  <a:lnTo>
                    <a:pt x="128318" y="212027"/>
                  </a:lnTo>
                  <a:lnTo>
                    <a:pt x="129286" y="213425"/>
                  </a:lnTo>
                  <a:lnTo>
                    <a:pt x="129532" y="213844"/>
                  </a:lnTo>
                  <a:lnTo>
                    <a:pt x="129774" y="214448"/>
                  </a:lnTo>
                  <a:lnTo>
                    <a:pt x="129905" y="214950"/>
                  </a:lnTo>
                  <a:lnTo>
                    <a:pt x="129964" y="215728"/>
                  </a:lnTo>
                  <a:lnTo>
                    <a:pt x="129856" y="216214"/>
                  </a:lnTo>
                  <a:lnTo>
                    <a:pt x="129226" y="216980"/>
                  </a:lnTo>
                  <a:lnTo>
                    <a:pt x="129118" y="217290"/>
                  </a:lnTo>
                  <a:lnTo>
                    <a:pt x="128323" y="218150"/>
                  </a:lnTo>
                  <a:lnTo>
                    <a:pt x="128079" y="218787"/>
                  </a:lnTo>
                  <a:lnTo>
                    <a:pt x="127698" y="219044"/>
                  </a:lnTo>
                  <a:lnTo>
                    <a:pt x="126940" y="219461"/>
                  </a:lnTo>
                  <a:lnTo>
                    <a:pt x="125797" y="219841"/>
                  </a:lnTo>
                  <a:lnTo>
                    <a:pt x="125435" y="219904"/>
                  </a:lnTo>
                  <a:lnTo>
                    <a:pt x="124833" y="219857"/>
                  </a:lnTo>
                  <a:lnTo>
                    <a:pt x="124700" y="219782"/>
                  </a:lnTo>
                  <a:lnTo>
                    <a:pt x="124565" y="219720"/>
                  </a:lnTo>
                  <a:lnTo>
                    <a:pt x="122434" y="220519"/>
                  </a:lnTo>
                  <a:lnTo>
                    <a:pt x="121467" y="220644"/>
                  </a:lnTo>
                  <a:lnTo>
                    <a:pt x="120607" y="220613"/>
                  </a:lnTo>
                  <a:lnTo>
                    <a:pt x="119900" y="220407"/>
                  </a:lnTo>
                  <a:lnTo>
                    <a:pt x="119709" y="220352"/>
                  </a:lnTo>
                  <a:lnTo>
                    <a:pt x="119205" y="219961"/>
                  </a:lnTo>
                  <a:lnTo>
                    <a:pt x="118893" y="219582"/>
                  </a:lnTo>
                  <a:lnTo>
                    <a:pt x="118627" y="218860"/>
                  </a:lnTo>
                  <a:lnTo>
                    <a:pt x="118711" y="218214"/>
                  </a:lnTo>
                  <a:lnTo>
                    <a:pt x="118950" y="217765"/>
                  </a:lnTo>
                  <a:lnTo>
                    <a:pt x="119793" y="216733"/>
                  </a:lnTo>
                  <a:lnTo>
                    <a:pt x="120200" y="215932"/>
                  </a:lnTo>
                  <a:lnTo>
                    <a:pt x="120307" y="215244"/>
                  </a:lnTo>
                  <a:lnTo>
                    <a:pt x="120065" y="214721"/>
                  </a:lnTo>
                  <a:lnTo>
                    <a:pt x="119471" y="214229"/>
                  </a:lnTo>
                  <a:lnTo>
                    <a:pt x="118880" y="213992"/>
                  </a:lnTo>
                  <a:lnTo>
                    <a:pt x="118338" y="213943"/>
                  </a:lnTo>
                  <a:lnTo>
                    <a:pt x="116415" y="214072"/>
                  </a:lnTo>
                  <a:lnTo>
                    <a:pt x="114956" y="213866"/>
                  </a:lnTo>
                  <a:lnTo>
                    <a:pt x="114117" y="213143"/>
                  </a:lnTo>
                  <a:lnTo>
                    <a:pt x="113977" y="212818"/>
                  </a:lnTo>
                  <a:lnTo>
                    <a:pt x="113765" y="212161"/>
                  </a:lnTo>
                  <a:lnTo>
                    <a:pt x="113449" y="211132"/>
                  </a:lnTo>
                  <a:lnTo>
                    <a:pt x="112926" y="210475"/>
                  </a:lnTo>
                  <a:lnTo>
                    <a:pt x="112490" y="210132"/>
                  </a:lnTo>
                  <a:lnTo>
                    <a:pt x="112072" y="209923"/>
                  </a:lnTo>
                  <a:lnTo>
                    <a:pt x="111551" y="209844"/>
                  </a:lnTo>
                  <a:lnTo>
                    <a:pt x="110683" y="209918"/>
                  </a:lnTo>
                  <a:lnTo>
                    <a:pt x="109846" y="210333"/>
                  </a:lnTo>
                  <a:lnTo>
                    <a:pt x="109045" y="211163"/>
                  </a:lnTo>
                  <a:lnTo>
                    <a:pt x="108769" y="211522"/>
                  </a:lnTo>
                  <a:lnTo>
                    <a:pt x="108598" y="211891"/>
                  </a:lnTo>
                  <a:lnTo>
                    <a:pt x="108334" y="212739"/>
                  </a:lnTo>
                  <a:lnTo>
                    <a:pt x="108211" y="213623"/>
                  </a:lnTo>
                  <a:lnTo>
                    <a:pt x="108225" y="214458"/>
                  </a:lnTo>
                  <a:lnTo>
                    <a:pt x="108607" y="216421"/>
                  </a:lnTo>
                  <a:lnTo>
                    <a:pt x="109339" y="218777"/>
                  </a:lnTo>
                  <a:lnTo>
                    <a:pt x="109474" y="219505"/>
                  </a:lnTo>
                  <a:lnTo>
                    <a:pt x="109304" y="220316"/>
                  </a:lnTo>
                  <a:lnTo>
                    <a:pt x="109123" y="220735"/>
                  </a:lnTo>
                  <a:lnTo>
                    <a:pt x="108776" y="221197"/>
                  </a:lnTo>
                  <a:lnTo>
                    <a:pt x="107708" y="222084"/>
                  </a:lnTo>
                  <a:lnTo>
                    <a:pt x="107079" y="222277"/>
                  </a:lnTo>
                  <a:lnTo>
                    <a:pt x="105655" y="222526"/>
                  </a:lnTo>
                  <a:lnTo>
                    <a:pt x="104054" y="222590"/>
                  </a:lnTo>
                  <a:lnTo>
                    <a:pt x="102032" y="222449"/>
                  </a:lnTo>
                  <a:lnTo>
                    <a:pt x="101064" y="222245"/>
                  </a:lnTo>
                  <a:lnTo>
                    <a:pt x="99554" y="221756"/>
                  </a:lnTo>
                  <a:lnTo>
                    <a:pt x="99219" y="221352"/>
                  </a:lnTo>
                  <a:lnTo>
                    <a:pt x="98969" y="220593"/>
                  </a:lnTo>
                  <a:lnTo>
                    <a:pt x="98811" y="220360"/>
                  </a:lnTo>
                  <a:lnTo>
                    <a:pt x="97896" y="219457"/>
                  </a:lnTo>
                  <a:lnTo>
                    <a:pt x="97710" y="219228"/>
                  </a:lnTo>
                  <a:lnTo>
                    <a:pt x="97333" y="218910"/>
                  </a:lnTo>
                  <a:lnTo>
                    <a:pt x="97181" y="218801"/>
                  </a:lnTo>
                  <a:lnTo>
                    <a:pt x="96896" y="218622"/>
                  </a:lnTo>
                  <a:lnTo>
                    <a:pt x="96623" y="218383"/>
                  </a:lnTo>
                  <a:lnTo>
                    <a:pt x="95718" y="218171"/>
                  </a:lnTo>
                  <a:lnTo>
                    <a:pt x="95314" y="218171"/>
                  </a:lnTo>
                  <a:lnTo>
                    <a:pt x="94227" y="218374"/>
                  </a:lnTo>
                  <a:lnTo>
                    <a:pt x="94006" y="218274"/>
                  </a:lnTo>
                  <a:lnTo>
                    <a:pt x="92939" y="218063"/>
                  </a:lnTo>
                  <a:lnTo>
                    <a:pt x="91197" y="217996"/>
                  </a:lnTo>
                  <a:lnTo>
                    <a:pt x="90538" y="217564"/>
                  </a:lnTo>
                  <a:lnTo>
                    <a:pt x="89982" y="217325"/>
                  </a:lnTo>
                  <a:lnTo>
                    <a:pt x="89384" y="217370"/>
                  </a:lnTo>
                  <a:lnTo>
                    <a:pt x="88865" y="217544"/>
                  </a:lnTo>
                  <a:lnTo>
                    <a:pt x="88637" y="217489"/>
                  </a:lnTo>
                  <a:lnTo>
                    <a:pt x="88378" y="217261"/>
                  </a:lnTo>
                  <a:lnTo>
                    <a:pt x="87989" y="217205"/>
                  </a:lnTo>
                  <a:lnTo>
                    <a:pt x="87547" y="217369"/>
                  </a:lnTo>
                  <a:lnTo>
                    <a:pt x="87394" y="217529"/>
                  </a:lnTo>
                  <a:lnTo>
                    <a:pt x="87345" y="217715"/>
                  </a:lnTo>
                  <a:lnTo>
                    <a:pt x="87520" y="218408"/>
                  </a:lnTo>
                  <a:lnTo>
                    <a:pt x="87306" y="218720"/>
                  </a:lnTo>
                  <a:lnTo>
                    <a:pt x="86822" y="218988"/>
                  </a:lnTo>
                  <a:lnTo>
                    <a:pt x="86773" y="219192"/>
                  </a:lnTo>
                  <a:lnTo>
                    <a:pt x="86181" y="219242"/>
                  </a:lnTo>
                  <a:lnTo>
                    <a:pt x="85335" y="219445"/>
                  </a:lnTo>
                  <a:lnTo>
                    <a:pt x="84223" y="219932"/>
                  </a:lnTo>
                  <a:lnTo>
                    <a:pt x="83459" y="220644"/>
                  </a:lnTo>
                  <a:lnTo>
                    <a:pt x="83044" y="221320"/>
                  </a:lnTo>
                  <a:lnTo>
                    <a:pt x="82636" y="222433"/>
                  </a:lnTo>
                  <a:lnTo>
                    <a:pt x="82434" y="222790"/>
                  </a:lnTo>
                  <a:lnTo>
                    <a:pt x="82233" y="223081"/>
                  </a:lnTo>
                  <a:lnTo>
                    <a:pt x="81862" y="223409"/>
                  </a:lnTo>
                  <a:lnTo>
                    <a:pt x="80829" y="223891"/>
                  </a:lnTo>
                  <a:lnTo>
                    <a:pt x="80389" y="223994"/>
                  </a:lnTo>
                  <a:lnTo>
                    <a:pt x="79349" y="223972"/>
                  </a:lnTo>
                  <a:lnTo>
                    <a:pt x="78105" y="223640"/>
                  </a:lnTo>
                  <a:lnTo>
                    <a:pt x="76797" y="223442"/>
                  </a:lnTo>
                  <a:lnTo>
                    <a:pt x="75611" y="223514"/>
                  </a:lnTo>
                  <a:lnTo>
                    <a:pt x="74271" y="223871"/>
                  </a:lnTo>
                  <a:lnTo>
                    <a:pt x="74275" y="223665"/>
                  </a:lnTo>
                  <a:lnTo>
                    <a:pt x="75558" y="223283"/>
                  </a:lnTo>
                  <a:lnTo>
                    <a:pt x="76550" y="223146"/>
                  </a:lnTo>
                  <a:lnTo>
                    <a:pt x="76478" y="221034"/>
                  </a:lnTo>
                  <a:lnTo>
                    <a:pt x="78901" y="220996"/>
                  </a:lnTo>
                  <a:lnTo>
                    <a:pt x="78969" y="220422"/>
                  </a:lnTo>
                  <a:lnTo>
                    <a:pt x="80120" y="220403"/>
                  </a:lnTo>
                  <a:lnTo>
                    <a:pt x="80058" y="214631"/>
                  </a:lnTo>
                  <a:lnTo>
                    <a:pt x="79158" y="214627"/>
                  </a:lnTo>
                  <a:lnTo>
                    <a:pt x="79176" y="212278"/>
                  </a:lnTo>
                  <a:lnTo>
                    <a:pt x="81603" y="212259"/>
                  </a:lnTo>
                  <a:lnTo>
                    <a:pt x="78988" y="209732"/>
                  </a:lnTo>
                  <a:lnTo>
                    <a:pt x="74206" y="210989"/>
                  </a:lnTo>
                  <a:lnTo>
                    <a:pt x="74194" y="200887"/>
                  </a:lnTo>
                  <a:lnTo>
                    <a:pt x="73082" y="200898"/>
                  </a:lnTo>
                  <a:lnTo>
                    <a:pt x="73036" y="200463"/>
                  </a:lnTo>
                  <a:lnTo>
                    <a:pt x="72662" y="200463"/>
                  </a:lnTo>
                  <a:lnTo>
                    <a:pt x="72116" y="200317"/>
                  </a:lnTo>
                  <a:lnTo>
                    <a:pt x="71797" y="200067"/>
                  </a:lnTo>
                  <a:lnTo>
                    <a:pt x="71754" y="199669"/>
                  </a:lnTo>
                  <a:lnTo>
                    <a:pt x="70899" y="199241"/>
                  </a:lnTo>
                  <a:lnTo>
                    <a:pt x="69392" y="199200"/>
                  </a:lnTo>
                  <a:lnTo>
                    <a:pt x="69388" y="196862"/>
                  </a:lnTo>
                  <a:lnTo>
                    <a:pt x="66987" y="196802"/>
                  </a:lnTo>
                  <a:lnTo>
                    <a:pt x="67006" y="191521"/>
                  </a:lnTo>
                  <a:lnTo>
                    <a:pt x="65246" y="191528"/>
                  </a:lnTo>
                  <a:lnTo>
                    <a:pt x="64604" y="191387"/>
                  </a:lnTo>
                  <a:lnTo>
                    <a:pt x="64573" y="190940"/>
                  </a:lnTo>
                  <a:lnTo>
                    <a:pt x="63397" y="190907"/>
                  </a:lnTo>
                  <a:lnTo>
                    <a:pt x="63396" y="189958"/>
                  </a:lnTo>
                  <a:lnTo>
                    <a:pt x="63041" y="189396"/>
                  </a:lnTo>
                  <a:lnTo>
                    <a:pt x="63588" y="188574"/>
                  </a:lnTo>
                  <a:lnTo>
                    <a:pt x="65669" y="188591"/>
                  </a:lnTo>
                  <a:lnTo>
                    <a:pt x="65363" y="188178"/>
                  </a:lnTo>
                  <a:lnTo>
                    <a:pt x="65035" y="188033"/>
                  </a:lnTo>
                  <a:lnTo>
                    <a:pt x="63893" y="186986"/>
                  </a:lnTo>
                  <a:lnTo>
                    <a:pt x="64129" y="186265"/>
                  </a:lnTo>
                  <a:lnTo>
                    <a:pt x="64549" y="186209"/>
                  </a:lnTo>
                  <a:lnTo>
                    <a:pt x="65753" y="186298"/>
                  </a:lnTo>
                  <a:lnTo>
                    <a:pt x="66070" y="186194"/>
                  </a:lnTo>
                  <a:lnTo>
                    <a:pt x="69356" y="186283"/>
                  </a:lnTo>
                  <a:lnTo>
                    <a:pt x="69323" y="181578"/>
                  </a:lnTo>
                  <a:lnTo>
                    <a:pt x="59823" y="181476"/>
                  </a:lnTo>
                  <a:lnTo>
                    <a:pt x="59803" y="180273"/>
                  </a:lnTo>
                  <a:lnTo>
                    <a:pt x="56357" y="180380"/>
                  </a:lnTo>
                  <a:lnTo>
                    <a:pt x="50256" y="180349"/>
                  </a:lnTo>
                  <a:lnTo>
                    <a:pt x="49839" y="180294"/>
                  </a:lnTo>
                  <a:lnTo>
                    <a:pt x="49309" y="179516"/>
                  </a:lnTo>
                  <a:lnTo>
                    <a:pt x="48642" y="179148"/>
                  </a:lnTo>
                  <a:lnTo>
                    <a:pt x="48435" y="179289"/>
                  </a:lnTo>
                  <a:lnTo>
                    <a:pt x="48432" y="180964"/>
                  </a:lnTo>
                  <a:lnTo>
                    <a:pt x="48111" y="180987"/>
                  </a:lnTo>
                  <a:lnTo>
                    <a:pt x="48073" y="182543"/>
                  </a:lnTo>
                  <a:lnTo>
                    <a:pt x="48154" y="182736"/>
                  </a:lnTo>
                  <a:lnTo>
                    <a:pt x="47982" y="183302"/>
                  </a:lnTo>
                  <a:lnTo>
                    <a:pt x="46816" y="183463"/>
                  </a:lnTo>
                  <a:lnTo>
                    <a:pt x="46499" y="183686"/>
                  </a:lnTo>
                  <a:lnTo>
                    <a:pt x="46224" y="184639"/>
                  </a:lnTo>
                  <a:lnTo>
                    <a:pt x="46228" y="185171"/>
                  </a:lnTo>
                  <a:lnTo>
                    <a:pt x="45578" y="185179"/>
                  </a:lnTo>
                  <a:lnTo>
                    <a:pt x="42773" y="185177"/>
                  </a:lnTo>
                  <a:lnTo>
                    <a:pt x="43189" y="183755"/>
                  </a:lnTo>
                  <a:lnTo>
                    <a:pt x="42900" y="183353"/>
                  </a:lnTo>
                  <a:lnTo>
                    <a:pt x="42518" y="183360"/>
                  </a:lnTo>
                  <a:lnTo>
                    <a:pt x="41851" y="183100"/>
                  </a:lnTo>
                  <a:lnTo>
                    <a:pt x="41862" y="182224"/>
                  </a:lnTo>
                  <a:lnTo>
                    <a:pt x="36430" y="182107"/>
                  </a:lnTo>
                  <a:lnTo>
                    <a:pt x="36384" y="183875"/>
                  </a:lnTo>
                  <a:lnTo>
                    <a:pt x="34572" y="183834"/>
                  </a:lnTo>
                  <a:lnTo>
                    <a:pt x="34553" y="184426"/>
                  </a:lnTo>
                  <a:lnTo>
                    <a:pt x="32449" y="185401"/>
                  </a:lnTo>
                  <a:lnTo>
                    <a:pt x="32272" y="185335"/>
                  </a:lnTo>
                  <a:lnTo>
                    <a:pt x="32019" y="185078"/>
                  </a:lnTo>
                  <a:lnTo>
                    <a:pt x="32023" y="184561"/>
                  </a:lnTo>
                  <a:lnTo>
                    <a:pt x="32069" y="184300"/>
                  </a:lnTo>
                  <a:lnTo>
                    <a:pt x="32157" y="184170"/>
                  </a:lnTo>
                  <a:lnTo>
                    <a:pt x="32153" y="182643"/>
                  </a:lnTo>
                  <a:lnTo>
                    <a:pt x="31984" y="182822"/>
                  </a:lnTo>
                  <a:lnTo>
                    <a:pt x="30949" y="182912"/>
                  </a:lnTo>
                  <a:lnTo>
                    <a:pt x="29937" y="183334"/>
                  </a:lnTo>
                  <a:lnTo>
                    <a:pt x="29726" y="182913"/>
                  </a:lnTo>
                  <a:lnTo>
                    <a:pt x="30038" y="181811"/>
                  </a:lnTo>
                  <a:lnTo>
                    <a:pt x="29843" y="181360"/>
                  </a:lnTo>
                  <a:lnTo>
                    <a:pt x="29885" y="181152"/>
                  </a:lnTo>
                  <a:lnTo>
                    <a:pt x="30141" y="181092"/>
                  </a:lnTo>
                  <a:lnTo>
                    <a:pt x="30818" y="181203"/>
                  </a:lnTo>
                  <a:lnTo>
                    <a:pt x="31212" y="181069"/>
                  </a:lnTo>
                  <a:lnTo>
                    <a:pt x="31915" y="179949"/>
                  </a:lnTo>
                  <a:lnTo>
                    <a:pt x="31739" y="179264"/>
                  </a:lnTo>
                  <a:lnTo>
                    <a:pt x="31943" y="179037"/>
                  </a:lnTo>
                  <a:lnTo>
                    <a:pt x="32736" y="179049"/>
                  </a:lnTo>
                  <a:lnTo>
                    <a:pt x="32847" y="178705"/>
                  </a:lnTo>
                  <a:lnTo>
                    <a:pt x="32938" y="172034"/>
                  </a:lnTo>
                  <a:lnTo>
                    <a:pt x="29664" y="171999"/>
                  </a:lnTo>
                  <a:lnTo>
                    <a:pt x="29140" y="172000"/>
                  </a:lnTo>
                  <a:lnTo>
                    <a:pt x="21100" y="171922"/>
                  </a:lnTo>
                  <a:lnTo>
                    <a:pt x="21138" y="171591"/>
                  </a:lnTo>
                  <a:lnTo>
                    <a:pt x="21678" y="170836"/>
                  </a:lnTo>
                  <a:lnTo>
                    <a:pt x="22068" y="170478"/>
                  </a:lnTo>
                  <a:lnTo>
                    <a:pt x="22218" y="169950"/>
                  </a:lnTo>
                  <a:lnTo>
                    <a:pt x="21770" y="169503"/>
                  </a:lnTo>
                  <a:lnTo>
                    <a:pt x="21189" y="169339"/>
                  </a:lnTo>
                  <a:lnTo>
                    <a:pt x="21058" y="169209"/>
                  </a:lnTo>
                  <a:lnTo>
                    <a:pt x="20680" y="168539"/>
                  </a:lnTo>
                  <a:lnTo>
                    <a:pt x="20255" y="167359"/>
                  </a:lnTo>
                  <a:lnTo>
                    <a:pt x="20259" y="167199"/>
                  </a:lnTo>
                  <a:lnTo>
                    <a:pt x="22655" y="167233"/>
                  </a:lnTo>
                  <a:lnTo>
                    <a:pt x="22863" y="163094"/>
                  </a:lnTo>
                  <a:lnTo>
                    <a:pt x="25179" y="162998"/>
                  </a:lnTo>
                  <a:lnTo>
                    <a:pt x="25177" y="160683"/>
                  </a:lnTo>
                  <a:lnTo>
                    <a:pt x="24985" y="160742"/>
                  </a:lnTo>
                  <a:lnTo>
                    <a:pt x="20964" y="160726"/>
                  </a:lnTo>
                  <a:lnTo>
                    <a:pt x="20980" y="160145"/>
                  </a:lnTo>
                  <a:lnTo>
                    <a:pt x="21573" y="160026"/>
                  </a:lnTo>
                  <a:lnTo>
                    <a:pt x="21612" y="158976"/>
                  </a:lnTo>
                  <a:lnTo>
                    <a:pt x="22520" y="158206"/>
                  </a:lnTo>
                  <a:lnTo>
                    <a:pt x="22926" y="156799"/>
                  </a:lnTo>
                  <a:lnTo>
                    <a:pt x="22900" y="156561"/>
                  </a:lnTo>
                  <a:lnTo>
                    <a:pt x="21823" y="156034"/>
                  </a:lnTo>
                  <a:lnTo>
                    <a:pt x="22126" y="155813"/>
                  </a:lnTo>
                  <a:lnTo>
                    <a:pt x="22525" y="155752"/>
                  </a:lnTo>
                  <a:lnTo>
                    <a:pt x="22827" y="155607"/>
                  </a:lnTo>
                  <a:lnTo>
                    <a:pt x="23575" y="155067"/>
                  </a:lnTo>
                  <a:lnTo>
                    <a:pt x="23958" y="154427"/>
                  </a:lnTo>
                  <a:lnTo>
                    <a:pt x="24020" y="154192"/>
                  </a:lnTo>
                  <a:lnTo>
                    <a:pt x="23598" y="154185"/>
                  </a:lnTo>
                  <a:lnTo>
                    <a:pt x="23715" y="149484"/>
                  </a:lnTo>
                  <a:lnTo>
                    <a:pt x="25954" y="149541"/>
                  </a:lnTo>
                  <a:lnTo>
                    <a:pt x="25986" y="147192"/>
                  </a:lnTo>
                  <a:lnTo>
                    <a:pt x="28482" y="147251"/>
                  </a:lnTo>
                  <a:lnTo>
                    <a:pt x="28489" y="146365"/>
                  </a:lnTo>
                  <a:lnTo>
                    <a:pt x="28155" y="145811"/>
                  </a:lnTo>
                  <a:lnTo>
                    <a:pt x="27488" y="145529"/>
                  </a:lnTo>
                  <a:lnTo>
                    <a:pt x="26459" y="145730"/>
                  </a:lnTo>
                  <a:lnTo>
                    <a:pt x="26027" y="145919"/>
                  </a:lnTo>
                  <a:lnTo>
                    <a:pt x="26072" y="143976"/>
                  </a:lnTo>
                  <a:lnTo>
                    <a:pt x="26180" y="143574"/>
                  </a:lnTo>
                  <a:lnTo>
                    <a:pt x="26185" y="141598"/>
                  </a:lnTo>
                  <a:lnTo>
                    <a:pt x="26085" y="141412"/>
                  </a:lnTo>
                  <a:lnTo>
                    <a:pt x="25713" y="141373"/>
                  </a:lnTo>
                  <a:lnTo>
                    <a:pt x="25587" y="141192"/>
                  </a:lnTo>
                  <a:lnTo>
                    <a:pt x="25592" y="139025"/>
                  </a:lnTo>
                  <a:lnTo>
                    <a:pt x="28566" y="139137"/>
                  </a:lnTo>
                  <a:lnTo>
                    <a:pt x="28560" y="136796"/>
                  </a:lnTo>
                  <a:lnTo>
                    <a:pt x="23847" y="136546"/>
                  </a:lnTo>
                  <a:lnTo>
                    <a:pt x="23770" y="136263"/>
                  </a:lnTo>
                  <a:lnTo>
                    <a:pt x="23775" y="135342"/>
                  </a:lnTo>
                  <a:lnTo>
                    <a:pt x="26212" y="135429"/>
                  </a:lnTo>
                  <a:lnTo>
                    <a:pt x="26097" y="129547"/>
                  </a:lnTo>
                  <a:lnTo>
                    <a:pt x="26110" y="127195"/>
                  </a:lnTo>
                  <a:lnTo>
                    <a:pt x="27307" y="127229"/>
                  </a:lnTo>
                  <a:lnTo>
                    <a:pt x="27327" y="123722"/>
                  </a:lnTo>
                  <a:lnTo>
                    <a:pt x="23715" y="123598"/>
                  </a:lnTo>
                  <a:lnTo>
                    <a:pt x="23703" y="124726"/>
                  </a:lnTo>
                  <a:lnTo>
                    <a:pt x="18873" y="124561"/>
                  </a:lnTo>
                  <a:lnTo>
                    <a:pt x="18862" y="126921"/>
                  </a:lnTo>
                  <a:lnTo>
                    <a:pt x="16572" y="126843"/>
                  </a:lnTo>
                  <a:lnTo>
                    <a:pt x="16373" y="126683"/>
                  </a:lnTo>
                  <a:lnTo>
                    <a:pt x="17102" y="125280"/>
                  </a:lnTo>
                  <a:lnTo>
                    <a:pt x="17602" y="123274"/>
                  </a:lnTo>
                  <a:lnTo>
                    <a:pt x="18162" y="122202"/>
                  </a:lnTo>
                  <a:lnTo>
                    <a:pt x="19527" y="119685"/>
                  </a:lnTo>
                  <a:lnTo>
                    <a:pt x="19487" y="116374"/>
                  </a:lnTo>
                  <a:lnTo>
                    <a:pt x="19398" y="115178"/>
                  </a:lnTo>
                  <a:lnTo>
                    <a:pt x="19200" y="114588"/>
                  </a:lnTo>
                  <a:lnTo>
                    <a:pt x="19177" y="114297"/>
                  </a:lnTo>
                  <a:lnTo>
                    <a:pt x="19223" y="113981"/>
                  </a:lnTo>
                  <a:lnTo>
                    <a:pt x="19354" y="113750"/>
                  </a:lnTo>
                  <a:lnTo>
                    <a:pt x="19427" y="113244"/>
                  </a:lnTo>
                  <a:lnTo>
                    <a:pt x="18858" y="113397"/>
                  </a:lnTo>
                  <a:lnTo>
                    <a:pt x="18604" y="113691"/>
                  </a:lnTo>
                  <a:lnTo>
                    <a:pt x="18581" y="113914"/>
                  </a:lnTo>
                  <a:lnTo>
                    <a:pt x="18416" y="114022"/>
                  </a:lnTo>
                  <a:lnTo>
                    <a:pt x="17604" y="113985"/>
                  </a:lnTo>
                  <a:lnTo>
                    <a:pt x="17604" y="112812"/>
                  </a:lnTo>
                  <a:lnTo>
                    <a:pt x="16412" y="112805"/>
                  </a:lnTo>
                  <a:lnTo>
                    <a:pt x="16434" y="109652"/>
                  </a:lnTo>
                  <a:lnTo>
                    <a:pt x="18216" y="109596"/>
                  </a:lnTo>
                  <a:lnTo>
                    <a:pt x="18585" y="109060"/>
                  </a:lnTo>
                  <a:lnTo>
                    <a:pt x="21106" y="108803"/>
                  </a:lnTo>
                  <a:lnTo>
                    <a:pt x="21874" y="108391"/>
                  </a:lnTo>
                  <a:lnTo>
                    <a:pt x="21878" y="107598"/>
                  </a:lnTo>
                  <a:lnTo>
                    <a:pt x="19866" y="107516"/>
                  </a:lnTo>
                  <a:lnTo>
                    <a:pt x="18846" y="107691"/>
                  </a:lnTo>
                  <a:lnTo>
                    <a:pt x="18835" y="106030"/>
                  </a:lnTo>
                  <a:lnTo>
                    <a:pt x="19924" y="106001"/>
                  </a:lnTo>
                  <a:lnTo>
                    <a:pt x="21294" y="105837"/>
                  </a:lnTo>
                  <a:lnTo>
                    <a:pt x="21295" y="102160"/>
                  </a:lnTo>
                  <a:lnTo>
                    <a:pt x="21668" y="102044"/>
                  </a:lnTo>
                  <a:lnTo>
                    <a:pt x="22026" y="102290"/>
                  </a:lnTo>
                  <a:lnTo>
                    <a:pt x="22546" y="102320"/>
                  </a:lnTo>
                  <a:lnTo>
                    <a:pt x="23112" y="102302"/>
                  </a:lnTo>
                  <a:lnTo>
                    <a:pt x="23142" y="101891"/>
                  </a:lnTo>
                  <a:lnTo>
                    <a:pt x="22804" y="100623"/>
                  </a:lnTo>
                  <a:lnTo>
                    <a:pt x="22608" y="100284"/>
                  </a:lnTo>
                  <a:lnTo>
                    <a:pt x="21850" y="99726"/>
                  </a:lnTo>
                  <a:lnTo>
                    <a:pt x="21357" y="98936"/>
                  </a:lnTo>
                  <a:lnTo>
                    <a:pt x="21397" y="98704"/>
                  </a:lnTo>
                  <a:lnTo>
                    <a:pt x="11599" y="98369"/>
                  </a:lnTo>
                  <a:lnTo>
                    <a:pt x="11602" y="96858"/>
                  </a:lnTo>
                  <a:lnTo>
                    <a:pt x="11309" y="96661"/>
                  </a:lnTo>
                  <a:lnTo>
                    <a:pt x="11081" y="96311"/>
                  </a:lnTo>
                  <a:lnTo>
                    <a:pt x="10942" y="96036"/>
                  </a:lnTo>
                  <a:lnTo>
                    <a:pt x="10807" y="95407"/>
                  </a:lnTo>
                  <a:lnTo>
                    <a:pt x="10469" y="95336"/>
                  </a:lnTo>
                  <a:lnTo>
                    <a:pt x="7915" y="95372"/>
                  </a:lnTo>
                  <a:lnTo>
                    <a:pt x="7896" y="95856"/>
                  </a:lnTo>
                  <a:lnTo>
                    <a:pt x="6082" y="95841"/>
                  </a:lnTo>
                  <a:lnTo>
                    <a:pt x="5466" y="95833"/>
                  </a:lnTo>
                  <a:lnTo>
                    <a:pt x="5525" y="91092"/>
                  </a:lnTo>
                  <a:lnTo>
                    <a:pt x="4935" y="91088"/>
                  </a:lnTo>
                  <a:lnTo>
                    <a:pt x="4920" y="88721"/>
                  </a:lnTo>
                  <a:lnTo>
                    <a:pt x="4998" y="83994"/>
                  </a:lnTo>
                  <a:lnTo>
                    <a:pt x="1898" y="83879"/>
                  </a:lnTo>
                  <a:lnTo>
                    <a:pt x="1910" y="81515"/>
                  </a:lnTo>
                  <a:lnTo>
                    <a:pt x="32" y="81487"/>
                  </a:lnTo>
                  <a:lnTo>
                    <a:pt x="8" y="81054"/>
                  </a:lnTo>
                  <a:lnTo>
                    <a:pt x="278" y="80604"/>
                  </a:lnTo>
                  <a:lnTo>
                    <a:pt x="475" y="80105"/>
                  </a:lnTo>
                  <a:lnTo>
                    <a:pt x="409" y="78527"/>
                  </a:lnTo>
                  <a:lnTo>
                    <a:pt x="220" y="78207"/>
                  </a:lnTo>
                  <a:lnTo>
                    <a:pt x="262" y="77801"/>
                  </a:lnTo>
                  <a:lnTo>
                    <a:pt x="0" y="77321"/>
                  </a:lnTo>
                  <a:lnTo>
                    <a:pt x="223" y="77120"/>
                  </a:lnTo>
                  <a:lnTo>
                    <a:pt x="486" y="77172"/>
                  </a:lnTo>
                  <a:lnTo>
                    <a:pt x="999" y="77466"/>
                  </a:lnTo>
                  <a:lnTo>
                    <a:pt x="2519" y="76390"/>
                  </a:lnTo>
                  <a:lnTo>
                    <a:pt x="3468" y="76513"/>
                  </a:lnTo>
                  <a:lnTo>
                    <a:pt x="3858" y="76762"/>
                  </a:lnTo>
                  <a:lnTo>
                    <a:pt x="4487" y="76559"/>
                  </a:lnTo>
                  <a:lnTo>
                    <a:pt x="4460" y="73499"/>
                  </a:lnTo>
                  <a:lnTo>
                    <a:pt x="4302" y="73324"/>
                  </a:lnTo>
                  <a:lnTo>
                    <a:pt x="6321" y="73428"/>
                  </a:lnTo>
                  <a:lnTo>
                    <a:pt x="6329" y="71095"/>
                  </a:lnTo>
                  <a:lnTo>
                    <a:pt x="5735" y="71013"/>
                  </a:lnTo>
                  <a:lnTo>
                    <a:pt x="5735" y="69859"/>
                  </a:lnTo>
                  <a:lnTo>
                    <a:pt x="6971" y="69908"/>
                  </a:lnTo>
                  <a:lnTo>
                    <a:pt x="7002" y="67544"/>
                  </a:lnTo>
                  <a:lnTo>
                    <a:pt x="9852" y="67665"/>
                  </a:lnTo>
                  <a:lnTo>
                    <a:pt x="10053" y="67802"/>
                  </a:lnTo>
                  <a:lnTo>
                    <a:pt x="10087" y="67977"/>
                  </a:lnTo>
                  <a:lnTo>
                    <a:pt x="11761" y="68018"/>
                  </a:lnTo>
                  <a:lnTo>
                    <a:pt x="12372" y="67808"/>
                  </a:lnTo>
                  <a:lnTo>
                    <a:pt x="12455" y="67575"/>
                  </a:lnTo>
                  <a:lnTo>
                    <a:pt x="12058" y="67527"/>
                  </a:lnTo>
                  <a:lnTo>
                    <a:pt x="11760" y="67233"/>
                  </a:lnTo>
                  <a:lnTo>
                    <a:pt x="11961" y="66797"/>
                  </a:lnTo>
                  <a:lnTo>
                    <a:pt x="11833" y="65841"/>
                  </a:lnTo>
                  <a:lnTo>
                    <a:pt x="11546" y="65190"/>
                  </a:lnTo>
                  <a:lnTo>
                    <a:pt x="11769" y="63801"/>
                  </a:lnTo>
                  <a:lnTo>
                    <a:pt x="12572" y="62405"/>
                  </a:lnTo>
                  <a:lnTo>
                    <a:pt x="12715" y="61638"/>
                  </a:lnTo>
                  <a:lnTo>
                    <a:pt x="12701" y="61334"/>
                  </a:lnTo>
                  <a:lnTo>
                    <a:pt x="14840" y="61421"/>
                  </a:lnTo>
                  <a:lnTo>
                    <a:pt x="14851" y="61939"/>
                  </a:lnTo>
                  <a:lnTo>
                    <a:pt x="14990" y="62024"/>
                  </a:lnTo>
                  <a:lnTo>
                    <a:pt x="14987" y="63230"/>
                  </a:lnTo>
                  <a:lnTo>
                    <a:pt x="16146" y="63345"/>
                  </a:lnTo>
                  <a:lnTo>
                    <a:pt x="16243" y="63818"/>
                  </a:lnTo>
                  <a:lnTo>
                    <a:pt x="17409" y="63840"/>
                  </a:lnTo>
                  <a:lnTo>
                    <a:pt x="17406" y="64424"/>
                  </a:lnTo>
                  <a:lnTo>
                    <a:pt x="19063" y="64473"/>
                  </a:lnTo>
                  <a:lnTo>
                    <a:pt x="19194" y="64536"/>
                  </a:lnTo>
                  <a:lnTo>
                    <a:pt x="19287" y="64964"/>
                  </a:lnTo>
                  <a:lnTo>
                    <a:pt x="19445" y="65057"/>
                  </a:lnTo>
                  <a:lnTo>
                    <a:pt x="20511" y="65120"/>
                  </a:lnTo>
                  <a:lnTo>
                    <a:pt x="21009" y="64838"/>
                  </a:lnTo>
                  <a:lnTo>
                    <a:pt x="21213" y="64493"/>
                  </a:lnTo>
                  <a:lnTo>
                    <a:pt x="21670" y="65228"/>
                  </a:lnTo>
                  <a:lnTo>
                    <a:pt x="22037" y="65188"/>
                  </a:lnTo>
                  <a:lnTo>
                    <a:pt x="22898" y="64574"/>
                  </a:lnTo>
                  <a:lnTo>
                    <a:pt x="29020" y="64630"/>
                  </a:lnTo>
                  <a:lnTo>
                    <a:pt x="29021" y="66320"/>
                  </a:lnTo>
                  <a:lnTo>
                    <a:pt x="28427" y="66469"/>
                  </a:lnTo>
                  <a:lnTo>
                    <a:pt x="28412" y="68159"/>
                  </a:lnTo>
                  <a:lnTo>
                    <a:pt x="32027" y="68213"/>
                  </a:lnTo>
                  <a:lnTo>
                    <a:pt x="32035" y="69397"/>
                  </a:lnTo>
                  <a:lnTo>
                    <a:pt x="38425" y="69490"/>
                  </a:lnTo>
                  <a:lnTo>
                    <a:pt x="39386" y="70090"/>
                  </a:lnTo>
                  <a:lnTo>
                    <a:pt x="39397" y="70696"/>
                  </a:lnTo>
                  <a:lnTo>
                    <a:pt x="48965" y="70751"/>
                  </a:lnTo>
                  <a:lnTo>
                    <a:pt x="48955" y="63657"/>
                  </a:lnTo>
                  <a:lnTo>
                    <a:pt x="51389" y="63642"/>
                  </a:lnTo>
                  <a:lnTo>
                    <a:pt x="51366" y="61327"/>
                  </a:lnTo>
                  <a:lnTo>
                    <a:pt x="53824" y="61334"/>
                  </a:lnTo>
                  <a:lnTo>
                    <a:pt x="53797" y="58986"/>
                  </a:lnTo>
                  <a:lnTo>
                    <a:pt x="56263" y="59012"/>
                  </a:lnTo>
                  <a:lnTo>
                    <a:pt x="56248" y="56649"/>
                  </a:lnTo>
                  <a:lnTo>
                    <a:pt x="58699" y="56661"/>
                  </a:lnTo>
                  <a:lnTo>
                    <a:pt x="58675" y="53119"/>
                  </a:lnTo>
                  <a:lnTo>
                    <a:pt x="61306" y="53103"/>
                  </a:lnTo>
                  <a:lnTo>
                    <a:pt x="71136" y="53147"/>
                  </a:lnTo>
                  <a:lnTo>
                    <a:pt x="71147" y="54272"/>
                  </a:lnTo>
                  <a:lnTo>
                    <a:pt x="71746" y="54437"/>
                  </a:lnTo>
                  <a:lnTo>
                    <a:pt x="71877" y="55792"/>
                  </a:lnTo>
                  <a:lnTo>
                    <a:pt x="71842" y="56328"/>
                  </a:lnTo>
                  <a:lnTo>
                    <a:pt x="72031" y="56741"/>
                  </a:lnTo>
                  <a:lnTo>
                    <a:pt x="73646" y="56779"/>
                  </a:lnTo>
                  <a:lnTo>
                    <a:pt x="73659" y="54605"/>
                  </a:lnTo>
                  <a:lnTo>
                    <a:pt x="73661" y="54285"/>
                  </a:lnTo>
                  <a:lnTo>
                    <a:pt x="73642" y="51944"/>
                  </a:lnTo>
                  <a:lnTo>
                    <a:pt x="73652" y="42540"/>
                  </a:lnTo>
                  <a:lnTo>
                    <a:pt x="73622" y="40158"/>
                  </a:lnTo>
                  <a:lnTo>
                    <a:pt x="72910" y="40050"/>
                  </a:lnTo>
                  <a:lnTo>
                    <a:pt x="72945" y="38341"/>
                  </a:lnTo>
                  <a:lnTo>
                    <a:pt x="72876" y="37377"/>
                  </a:lnTo>
                  <a:lnTo>
                    <a:pt x="72977" y="36410"/>
                  </a:lnTo>
                  <a:lnTo>
                    <a:pt x="72784" y="36164"/>
                  </a:lnTo>
                  <a:lnTo>
                    <a:pt x="72757" y="35929"/>
                  </a:lnTo>
                  <a:lnTo>
                    <a:pt x="73036" y="35550"/>
                  </a:lnTo>
                  <a:lnTo>
                    <a:pt x="73090" y="35129"/>
                  </a:lnTo>
                  <a:lnTo>
                    <a:pt x="72750" y="34292"/>
                  </a:lnTo>
                  <a:lnTo>
                    <a:pt x="72867" y="33701"/>
                  </a:lnTo>
                  <a:lnTo>
                    <a:pt x="72754" y="33418"/>
                  </a:lnTo>
                  <a:lnTo>
                    <a:pt x="72778" y="33135"/>
                  </a:lnTo>
                  <a:lnTo>
                    <a:pt x="73010" y="32841"/>
                  </a:lnTo>
                  <a:lnTo>
                    <a:pt x="72995" y="32618"/>
                  </a:lnTo>
                  <a:lnTo>
                    <a:pt x="72735" y="32320"/>
                  </a:lnTo>
                  <a:lnTo>
                    <a:pt x="72639" y="32052"/>
                  </a:lnTo>
                  <a:lnTo>
                    <a:pt x="72883" y="31330"/>
                  </a:lnTo>
                  <a:lnTo>
                    <a:pt x="70950" y="31300"/>
                  </a:lnTo>
                  <a:lnTo>
                    <a:pt x="70713" y="31091"/>
                  </a:lnTo>
                  <a:lnTo>
                    <a:pt x="70675" y="30812"/>
                  </a:lnTo>
                  <a:lnTo>
                    <a:pt x="70989" y="30753"/>
                  </a:lnTo>
                  <a:lnTo>
                    <a:pt x="71070" y="30600"/>
                  </a:lnTo>
                  <a:lnTo>
                    <a:pt x="71020" y="30105"/>
                  </a:lnTo>
                  <a:lnTo>
                    <a:pt x="70384" y="29461"/>
                  </a:lnTo>
                  <a:lnTo>
                    <a:pt x="69836" y="29033"/>
                  </a:lnTo>
                  <a:lnTo>
                    <a:pt x="69838" y="31325"/>
                  </a:lnTo>
                  <a:lnTo>
                    <a:pt x="67393" y="31273"/>
                  </a:lnTo>
                  <a:lnTo>
                    <a:pt x="67238" y="28065"/>
                  </a:lnTo>
                  <a:lnTo>
                    <a:pt x="66839" y="28195"/>
                  </a:lnTo>
                  <a:lnTo>
                    <a:pt x="66560" y="28485"/>
                  </a:lnTo>
                  <a:lnTo>
                    <a:pt x="64544" y="28698"/>
                  </a:lnTo>
                  <a:lnTo>
                    <a:pt x="64102" y="28575"/>
                  </a:lnTo>
                  <a:lnTo>
                    <a:pt x="63909" y="28259"/>
                  </a:lnTo>
                  <a:lnTo>
                    <a:pt x="63680" y="28328"/>
                  </a:lnTo>
                  <a:lnTo>
                    <a:pt x="62684" y="28343"/>
                  </a:lnTo>
                  <a:lnTo>
                    <a:pt x="57359" y="28259"/>
                  </a:lnTo>
                  <a:lnTo>
                    <a:pt x="56584" y="27300"/>
                  </a:lnTo>
                  <a:lnTo>
                    <a:pt x="56108" y="26231"/>
                  </a:lnTo>
                  <a:lnTo>
                    <a:pt x="56124" y="25862"/>
                  </a:lnTo>
                  <a:lnTo>
                    <a:pt x="53647" y="25832"/>
                  </a:lnTo>
                  <a:lnTo>
                    <a:pt x="53565" y="25494"/>
                  </a:lnTo>
                  <a:lnTo>
                    <a:pt x="53535" y="23450"/>
                  </a:lnTo>
                  <a:lnTo>
                    <a:pt x="56016" y="23480"/>
                  </a:lnTo>
                  <a:lnTo>
                    <a:pt x="56003" y="18218"/>
                  </a:lnTo>
                  <a:lnTo>
                    <a:pt x="69883" y="18008"/>
                  </a:lnTo>
                  <a:lnTo>
                    <a:pt x="69771" y="17803"/>
                  </a:lnTo>
                  <a:lnTo>
                    <a:pt x="69694" y="15269"/>
                  </a:lnTo>
                  <a:lnTo>
                    <a:pt x="69523" y="14230"/>
                  </a:lnTo>
                  <a:lnTo>
                    <a:pt x="69065" y="13668"/>
                  </a:lnTo>
                  <a:lnTo>
                    <a:pt x="69089" y="11313"/>
                  </a:lnTo>
                  <a:lnTo>
                    <a:pt x="69691" y="10904"/>
                  </a:lnTo>
                  <a:lnTo>
                    <a:pt x="69711" y="10364"/>
                  </a:lnTo>
                  <a:lnTo>
                    <a:pt x="71368" y="10342"/>
                  </a:lnTo>
                  <a:lnTo>
                    <a:pt x="71547" y="10164"/>
                  </a:lnTo>
                  <a:lnTo>
                    <a:pt x="72215" y="10015"/>
                  </a:lnTo>
                  <a:lnTo>
                    <a:pt x="72186" y="6708"/>
                  </a:lnTo>
                  <a:lnTo>
                    <a:pt x="72215" y="935"/>
                  </a:lnTo>
                  <a:lnTo>
                    <a:pt x="72747" y="930"/>
                  </a:lnTo>
                  <a:lnTo>
                    <a:pt x="75434" y="916"/>
                  </a:lnTo>
                  <a:lnTo>
                    <a:pt x="76164" y="941"/>
                  </a:lnTo>
                  <a:lnTo>
                    <a:pt x="76304" y="946"/>
                  </a:lnTo>
                  <a:lnTo>
                    <a:pt x="77016" y="942"/>
                  </a:lnTo>
                  <a:lnTo>
                    <a:pt x="78169" y="941"/>
                  </a:lnTo>
                  <a:lnTo>
                    <a:pt x="78935" y="926"/>
                  </a:lnTo>
                  <a:lnTo>
                    <a:pt x="79717" y="918"/>
                  </a:lnTo>
                  <a:lnTo>
                    <a:pt x="83092" y="888"/>
                  </a:lnTo>
                  <a:lnTo>
                    <a:pt x="84806" y="847"/>
                  </a:lnTo>
                  <a:lnTo>
                    <a:pt x="84980" y="843"/>
                  </a:lnTo>
                  <a:lnTo>
                    <a:pt x="85478" y="835"/>
                  </a:lnTo>
                  <a:lnTo>
                    <a:pt x="85874" y="828"/>
                  </a:lnTo>
                  <a:lnTo>
                    <a:pt x="86772" y="810"/>
                  </a:lnTo>
                  <a:lnTo>
                    <a:pt x="87114" y="813"/>
                  </a:lnTo>
                  <a:lnTo>
                    <a:pt x="87510" y="810"/>
                  </a:lnTo>
                  <a:lnTo>
                    <a:pt x="87968" y="799"/>
                  </a:lnTo>
                  <a:lnTo>
                    <a:pt x="88710" y="781"/>
                  </a:lnTo>
                  <a:lnTo>
                    <a:pt x="95131" y="624"/>
                  </a:lnTo>
                  <a:lnTo>
                    <a:pt x="96723" y="584"/>
                  </a:lnTo>
                  <a:lnTo>
                    <a:pt x="99288" y="519"/>
                  </a:lnTo>
                  <a:lnTo>
                    <a:pt x="99864" y="492"/>
                  </a:lnTo>
                  <a:lnTo>
                    <a:pt x="100104" y="511"/>
                  </a:lnTo>
                  <a:lnTo>
                    <a:pt x="100368" y="504"/>
                  </a:lnTo>
                  <a:lnTo>
                    <a:pt x="100746" y="493"/>
                  </a:lnTo>
                  <a:lnTo>
                    <a:pt x="101484" y="474"/>
                  </a:lnTo>
                  <a:lnTo>
                    <a:pt x="104161" y="471"/>
                  </a:lnTo>
                  <a:lnTo>
                    <a:pt x="104612" y="464"/>
                  </a:lnTo>
                  <a:lnTo>
                    <a:pt x="107454" y="489"/>
                  </a:lnTo>
                  <a:lnTo>
                    <a:pt x="110075" y="513"/>
                  </a:lnTo>
                  <a:lnTo>
                    <a:pt x="112023" y="530"/>
                  </a:lnTo>
                  <a:lnTo>
                    <a:pt x="112229" y="515"/>
                  </a:lnTo>
                  <a:lnTo>
                    <a:pt x="115275" y="556"/>
                  </a:lnTo>
                  <a:lnTo>
                    <a:pt x="119631" y="522"/>
                  </a:lnTo>
                  <a:lnTo>
                    <a:pt x="119786" y="520"/>
                  </a:lnTo>
                  <a:lnTo>
                    <a:pt x="120835" y="512"/>
                  </a:lnTo>
                  <a:lnTo>
                    <a:pt x="121531" y="507"/>
                  </a:lnTo>
                  <a:lnTo>
                    <a:pt x="127747" y="458"/>
                  </a:lnTo>
                  <a:lnTo>
                    <a:pt x="129246" y="448"/>
                  </a:lnTo>
                  <a:lnTo>
                    <a:pt x="131351" y="433"/>
                  </a:lnTo>
                  <a:lnTo>
                    <a:pt x="138730" y="41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1" name="pg832">
              <a:extLst>
                <a:ext uri="{FF2B5EF4-FFF2-40B4-BE49-F238E27FC236}">
                  <a16:creationId xmlns:a16="http://schemas.microsoft.com/office/drawing/2014/main" id="{B2DBC5A2-256D-EC4C-B0D1-9C46BA9127D1}"/>
                </a:ext>
              </a:extLst>
            </p:cNvPr>
            <p:cNvSpPr/>
            <p:nvPr/>
          </p:nvSpPr>
          <p:spPr>
            <a:xfrm>
              <a:off x="7449434" y="2790055"/>
              <a:ext cx="15846" cy="26558"/>
            </a:xfrm>
            <a:custGeom>
              <a:avLst/>
              <a:gdLst/>
              <a:ahLst/>
              <a:cxnLst/>
              <a:rect l="0" t="0" r="0" b="0"/>
              <a:pathLst>
                <a:path w="15846" h="26558">
                  <a:moveTo>
                    <a:pt x="256" y="4440"/>
                  </a:moveTo>
                  <a:lnTo>
                    <a:pt x="3928" y="2364"/>
                  </a:lnTo>
                  <a:lnTo>
                    <a:pt x="6814" y="732"/>
                  </a:lnTo>
                  <a:lnTo>
                    <a:pt x="8075" y="0"/>
                  </a:lnTo>
                  <a:lnTo>
                    <a:pt x="8261" y="31"/>
                  </a:lnTo>
                  <a:lnTo>
                    <a:pt x="8467" y="598"/>
                  </a:lnTo>
                  <a:lnTo>
                    <a:pt x="8364" y="907"/>
                  </a:lnTo>
                  <a:lnTo>
                    <a:pt x="9335" y="2273"/>
                  </a:lnTo>
                  <a:lnTo>
                    <a:pt x="10021" y="3168"/>
                  </a:lnTo>
                  <a:lnTo>
                    <a:pt x="10720" y="3900"/>
                  </a:lnTo>
                  <a:lnTo>
                    <a:pt x="11018" y="4095"/>
                  </a:lnTo>
                  <a:lnTo>
                    <a:pt x="11005" y="4290"/>
                  </a:lnTo>
                  <a:lnTo>
                    <a:pt x="10785" y="4567"/>
                  </a:lnTo>
                  <a:lnTo>
                    <a:pt x="10811" y="4778"/>
                  </a:lnTo>
                  <a:lnTo>
                    <a:pt x="12313" y="9902"/>
                  </a:lnTo>
                  <a:lnTo>
                    <a:pt x="12506" y="10602"/>
                  </a:lnTo>
                  <a:lnTo>
                    <a:pt x="14887" y="10612"/>
                  </a:lnTo>
                  <a:lnTo>
                    <a:pt x="14346" y="11431"/>
                  </a:lnTo>
                  <a:lnTo>
                    <a:pt x="14216" y="11317"/>
                  </a:lnTo>
                  <a:lnTo>
                    <a:pt x="13957" y="11496"/>
                  </a:lnTo>
                  <a:lnTo>
                    <a:pt x="13750" y="12000"/>
                  </a:lnTo>
                  <a:lnTo>
                    <a:pt x="14022" y="12244"/>
                  </a:lnTo>
                  <a:lnTo>
                    <a:pt x="13763" y="12960"/>
                  </a:lnTo>
                  <a:lnTo>
                    <a:pt x="13504" y="13350"/>
                  </a:lnTo>
                  <a:lnTo>
                    <a:pt x="13323" y="13903"/>
                  </a:lnTo>
                  <a:lnTo>
                    <a:pt x="13362" y="14164"/>
                  </a:lnTo>
                  <a:lnTo>
                    <a:pt x="13440" y="14928"/>
                  </a:lnTo>
                  <a:lnTo>
                    <a:pt x="13271" y="15725"/>
                  </a:lnTo>
                  <a:lnTo>
                    <a:pt x="12973" y="16311"/>
                  </a:lnTo>
                  <a:lnTo>
                    <a:pt x="13012" y="16831"/>
                  </a:lnTo>
                  <a:lnTo>
                    <a:pt x="13504" y="17449"/>
                  </a:lnTo>
                  <a:lnTo>
                    <a:pt x="13815" y="17531"/>
                  </a:lnTo>
                  <a:lnTo>
                    <a:pt x="14035" y="17905"/>
                  </a:lnTo>
                  <a:lnTo>
                    <a:pt x="13996" y="18491"/>
                  </a:lnTo>
                  <a:lnTo>
                    <a:pt x="14191" y="19125"/>
                  </a:lnTo>
                  <a:lnTo>
                    <a:pt x="14359" y="19466"/>
                  </a:lnTo>
                  <a:lnTo>
                    <a:pt x="14478" y="19778"/>
                  </a:lnTo>
                  <a:lnTo>
                    <a:pt x="14955" y="20215"/>
                  </a:lnTo>
                  <a:lnTo>
                    <a:pt x="15641" y="21451"/>
                  </a:lnTo>
                  <a:lnTo>
                    <a:pt x="15846" y="21510"/>
                  </a:lnTo>
                  <a:lnTo>
                    <a:pt x="15238" y="21816"/>
                  </a:lnTo>
                  <a:lnTo>
                    <a:pt x="14936" y="21968"/>
                  </a:lnTo>
                  <a:lnTo>
                    <a:pt x="14795" y="22039"/>
                  </a:lnTo>
                  <a:lnTo>
                    <a:pt x="13033" y="22924"/>
                  </a:lnTo>
                  <a:lnTo>
                    <a:pt x="13051" y="24427"/>
                  </a:lnTo>
                  <a:lnTo>
                    <a:pt x="12287" y="26087"/>
                  </a:lnTo>
                  <a:lnTo>
                    <a:pt x="11485" y="26558"/>
                  </a:lnTo>
                  <a:lnTo>
                    <a:pt x="11410" y="26334"/>
                  </a:lnTo>
                  <a:lnTo>
                    <a:pt x="11186" y="25660"/>
                  </a:lnTo>
                  <a:lnTo>
                    <a:pt x="11313" y="24545"/>
                  </a:lnTo>
                  <a:lnTo>
                    <a:pt x="10977" y="24074"/>
                  </a:lnTo>
                  <a:lnTo>
                    <a:pt x="10647" y="24033"/>
                  </a:lnTo>
                  <a:lnTo>
                    <a:pt x="9660" y="24615"/>
                  </a:lnTo>
                  <a:lnTo>
                    <a:pt x="8740" y="25158"/>
                  </a:lnTo>
                  <a:lnTo>
                    <a:pt x="8555" y="25267"/>
                  </a:lnTo>
                  <a:lnTo>
                    <a:pt x="8176" y="25577"/>
                  </a:lnTo>
                  <a:lnTo>
                    <a:pt x="8100" y="25122"/>
                  </a:lnTo>
                  <a:lnTo>
                    <a:pt x="8040" y="24769"/>
                  </a:lnTo>
                  <a:lnTo>
                    <a:pt x="7069" y="22785"/>
                  </a:lnTo>
                  <a:lnTo>
                    <a:pt x="6564" y="20442"/>
                  </a:lnTo>
                  <a:lnTo>
                    <a:pt x="6448" y="19613"/>
                  </a:lnTo>
                  <a:lnTo>
                    <a:pt x="5878" y="18718"/>
                  </a:lnTo>
                  <a:lnTo>
                    <a:pt x="4985" y="17238"/>
                  </a:lnTo>
                  <a:lnTo>
                    <a:pt x="2732" y="13708"/>
                  </a:lnTo>
                  <a:lnTo>
                    <a:pt x="2356" y="13074"/>
                  </a:lnTo>
                  <a:lnTo>
                    <a:pt x="1476" y="11561"/>
                  </a:lnTo>
                  <a:lnTo>
                    <a:pt x="0" y="9268"/>
                  </a:lnTo>
                  <a:lnTo>
                    <a:pt x="258" y="8894"/>
                  </a:lnTo>
                  <a:lnTo>
                    <a:pt x="750" y="8942"/>
                  </a:lnTo>
                  <a:lnTo>
                    <a:pt x="1126" y="9186"/>
                  </a:lnTo>
                  <a:lnTo>
                    <a:pt x="621" y="812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2" name="pg833">
              <a:extLst>
                <a:ext uri="{FF2B5EF4-FFF2-40B4-BE49-F238E27FC236}">
                  <a16:creationId xmlns:a16="http://schemas.microsoft.com/office/drawing/2014/main" id="{7F905F49-ABB8-8941-9C46-3E2A1C0B7198}"/>
                </a:ext>
              </a:extLst>
            </p:cNvPr>
            <p:cNvSpPr/>
            <p:nvPr/>
          </p:nvSpPr>
          <p:spPr>
            <a:xfrm>
              <a:off x="4730419" y="3183820"/>
              <a:ext cx="153671" cy="249488"/>
            </a:xfrm>
            <a:custGeom>
              <a:avLst/>
              <a:gdLst/>
              <a:ahLst/>
              <a:cxnLst/>
              <a:rect l="0" t="0" r="0" b="0"/>
              <a:pathLst>
                <a:path w="153671" h="249488">
                  <a:moveTo>
                    <a:pt x="1058" y="5697"/>
                  </a:moveTo>
                  <a:lnTo>
                    <a:pt x="3517" y="5857"/>
                  </a:lnTo>
                  <a:lnTo>
                    <a:pt x="3569" y="3448"/>
                  </a:lnTo>
                  <a:lnTo>
                    <a:pt x="4239" y="3491"/>
                  </a:lnTo>
                  <a:lnTo>
                    <a:pt x="4326" y="3069"/>
                  </a:lnTo>
                  <a:lnTo>
                    <a:pt x="3940" y="0"/>
                  </a:lnTo>
                  <a:lnTo>
                    <a:pt x="6079" y="158"/>
                  </a:lnTo>
                  <a:lnTo>
                    <a:pt x="5866" y="6020"/>
                  </a:lnTo>
                  <a:lnTo>
                    <a:pt x="8721" y="9112"/>
                  </a:lnTo>
                  <a:lnTo>
                    <a:pt x="10196" y="9195"/>
                  </a:lnTo>
                  <a:lnTo>
                    <a:pt x="10340" y="10445"/>
                  </a:lnTo>
                  <a:lnTo>
                    <a:pt x="11224" y="10841"/>
                  </a:lnTo>
                  <a:lnTo>
                    <a:pt x="10588" y="12739"/>
                  </a:lnTo>
                  <a:lnTo>
                    <a:pt x="10785" y="13383"/>
                  </a:lnTo>
                  <a:lnTo>
                    <a:pt x="11636" y="14403"/>
                  </a:lnTo>
                  <a:lnTo>
                    <a:pt x="12848" y="14676"/>
                  </a:lnTo>
                  <a:lnTo>
                    <a:pt x="13532" y="15197"/>
                  </a:lnTo>
                  <a:lnTo>
                    <a:pt x="13800" y="15499"/>
                  </a:lnTo>
                  <a:lnTo>
                    <a:pt x="14851" y="15388"/>
                  </a:lnTo>
                  <a:lnTo>
                    <a:pt x="15648" y="15414"/>
                  </a:lnTo>
                  <a:lnTo>
                    <a:pt x="18642" y="18446"/>
                  </a:lnTo>
                  <a:lnTo>
                    <a:pt x="19483" y="18513"/>
                  </a:lnTo>
                  <a:lnTo>
                    <a:pt x="19477" y="18810"/>
                  </a:lnTo>
                  <a:lnTo>
                    <a:pt x="21858" y="18851"/>
                  </a:lnTo>
                  <a:lnTo>
                    <a:pt x="21846" y="19354"/>
                  </a:lnTo>
                  <a:lnTo>
                    <a:pt x="23118" y="19480"/>
                  </a:lnTo>
                  <a:lnTo>
                    <a:pt x="23530" y="19153"/>
                  </a:lnTo>
                  <a:lnTo>
                    <a:pt x="23711" y="19108"/>
                  </a:lnTo>
                  <a:lnTo>
                    <a:pt x="27701" y="19236"/>
                  </a:lnTo>
                  <a:lnTo>
                    <a:pt x="28384" y="19044"/>
                  </a:lnTo>
                  <a:lnTo>
                    <a:pt x="28305" y="18904"/>
                  </a:lnTo>
                  <a:lnTo>
                    <a:pt x="28033" y="18733"/>
                  </a:lnTo>
                  <a:lnTo>
                    <a:pt x="28011" y="18476"/>
                  </a:lnTo>
                  <a:lnTo>
                    <a:pt x="28056" y="18108"/>
                  </a:lnTo>
                  <a:lnTo>
                    <a:pt x="28400" y="18033"/>
                  </a:lnTo>
                  <a:lnTo>
                    <a:pt x="28582" y="17683"/>
                  </a:lnTo>
                  <a:lnTo>
                    <a:pt x="28635" y="17140"/>
                  </a:lnTo>
                  <a:lnTo>
                    <a:pt x="28397" y="16284"/>
                  </a:lnTo>
                  <a:lnTo>
                    <a:pt x="27629" y="15291"/>
                  </a:lnTo>
                  <a:lnTo>
                    <a:pt x="26693" y="14839"/>
                  </a:lnTo>
                  <a:lnTo>
                    <a:pt x="26116" y="14188"/>
                  </a:lnTo>
                  <a:lnTo>
                    <a:pt x="24215" y="11781"/>
                  </a:lnTo>
                  <a:lnTo>
                    <a:pt x="24256" y="11332"/>
                  </a:lnTo>
                  <a:lnTo>
                    <a:pt x="24505" y="11164"/>
                  </a:lnTo>
                  <a:lnTo>
                    <a:pt x="24765" y="11192"/>
                  </a:lnTo>
                  <a:lnTo>
                    <a:pt x="25731" y="13143"/>
                  </a:lnTo>
                  <a:lnTo>
                    <a:pt x="27143" y="14392"/>
                  </a:lnTo>
                  <a:lnTo>
                    <a:pt x="28385" y="15130"/>
                  </a:lnTo>
                  <a:lnTo>
                    <a:pt x="28995" y="14553"/>
                  </a:lnTo>
                  <a:lnTo>
                    <a:pt x="29298" y="14043"/>
                  </a:lnTo>
                  <a:lnTo>
                    <a:pt x="29313" y="13861"/>
                  </a:lnTo>
                  <a:lnTo>
                    <a:pt x="29064" y="13708"/>
                  </a:lnTo>
                  <a:lnTo>
                    <a:pt x="28641" y="12993"/>
                  </a:lnTo>
                  <a:lnTo>
                    <a:pt x="28622" y="11522"/>
                  </a:lnTo>
                  <a:lnTo>
                    <a:pt x="28486" y="10882"/>
                  </a:lnTo>
                  <a:lnTo>
                    <a:pt x="28335" y="10841"/>
                  </a:lnTo>
                  <a:lnTo>
                    <a:pt x="28093" y="10562"/>
                  </a:lnTo>
                  <a:lnTo>
                    <a:pt x="27930" y="9768"/>
                  </a:lnTo>
                  <a:lnTo>
                    <a:pt x="27485" y="9463"/>
                  </a:lnTo>
                  <a:lnTo>
                    <a:pt x="27512" y="8272"/>
                  </a:lnTo>
                  <a:lnTo>
                    <a:pt x="28291" y="7338"/>
                  </a:lnTo>
                  <a:lnTo>
                    <a:pt x="30701" y="5549"/>
                  </a:lnTo>
                  <a:lnTo>
                    <a:pt x="30891" y="5370"/>
                  </a:lnTo>
                  <a:lnTo>
                    <a:pt x="30966" y="5184"/>
                  </a:lnTo>
                  <a:lnTo>
                    <a:pt x="31318" y="4855"/>
                  </a:lnTo>
                  <a:lnTo>
                    <a:pt x="31483" y="4861"/>
                  </a:lnTo>
                  <a:lnTo>
                    <a:pt x="37218" y="5093"/>
                  </a:lnTo>
                  <a:lnTo>
                    <a:pt x="37171" y="6288"/>
                  </a:lnTo>
                  <a:lnTo>
                    <a:pt x="39999" y="6399"/>
                  </a:lnTo>
                  <a:lnTo>
                    <a:pt x="39809" y="8764"/>
                  </a:lnTo>
                  <a:lnTo>
                    <a:pt x="40161" y="8785"/>
                  </a:lnTo>
                  <a:lnTo>
                    <a:pt x="40838" y="7977"/>
                  </a:lnTo>
                  <a:lnTo>
                    <a:pt x="41167" y="7728"/>
                  </a:lnTo>
                  <a:lnTo>
                    <a:pt x="42159" y="7425"/>
                  </a:lnTo>
                  <a:lnTo>
                    <a:pt x="42986" y="8581"/>
                  </a:lnTo>
                  <a:lnTo>
                    <a:pt x="43314" y="9594"/>
                  </a:lnTo>
                  <a:lnTo>
                    <a:pt x="43787" y="10119"/>
                  </a:lnTo>
                  <a:lnTo>
                    <a:pt x="45295" y="10800"/>
                  </a:lnTo>
                  <a:lnTo>
                    <a:pt x="45446" y="11095"/>
                  </a:lnTo>
                  <a:lnTo>
                    <a:pt x="46592" y="11371"/>
                  </a:lnTo>
                  <a:lnTo>
                    <a:pt x="49026" y="11479"/>
                  </a:lnTo>
                  <a:lnTo>
                    <a:pt x="48946" y="13402"/>
                  </a:lnTo>
                  <a:lnTo>
                    <a:pt x="50338" y="13492"/>
                  </a:lnTo>
                  <a:lnTo>
                    <a:pt x="50773" y="13693"/>
                  </a:lnTo>
                  <a:lnTo>
                    <a:pt x="50853" y="13920"/>
                  </a:lnTo>
                  <a:lnTo>
                    <a:pt x="51300" y="14283"/>
                  </a:lnTo>
                  <a:lnTo>
                    <a:pt x="51430" y="11578"/>
                  </a:lnTo>
                  <a:lnTo>
                    <a:pt x="57351" y="11793"/>
                  </a:lnTo>
                  <a:lnTo>
                    <a:pt x="57626" y="7004"/>
                  </a:lnTo>
                  <a:lnTo>
                    <a:pt x="60641" y="8829"/>
                  </a:lnTo>
                  <a:lnTo>
                    <a:pt x="60823" y="9300"/>
                  </a:lnTo>
                  <a:lnTo>
                    <a:pt x="60812" y="10685"/>
                  </a:lnTo>
                  <a:lnTo>
                    <a:pt x="61289" y="10697"/>
                  </a:lnTo>
                  <a:lnTo>
                    <a:pt x="61203" y="12570"/>
                  </a:lnTo>
                  <a:lnTo>
                    <a:pt x="61495" y="13011"/>
                  </a:lnTo>
                  <a:lnTo>
                    <a:pt x="62033" y="13584"/>
                  </a:lnTo>
                  <a:lnTo>
                    <a:pt x="62866" y="14206"/>
                  </a:lnTo>
                  <a:lnTo>
                    <a:pt x="63369" y="14330"/>
                  </a:lnTo>
                  <a:lnTo>
                    <a:pt x="65061" y="14476"/>
                  </a:lnTo>
                  <a:lnTo>
                    <a:pt x="65159" y="14665"/>
                  </a:lnTo>
                  <a:lnTo>
                    <a:pt x="64974" y="15049"/>
                  </a:lnTo>
                  <a:lnTo>
                    <a:pt x="64997" y="15183"/>
                  </a:lnTo>
                  <a:lnTo>
                    <a:pt x="65296" y="15719"/>
                  </a:lnTo>
                  <a:lnTo>
                    <a:pt x="65685" y="15924"/>
                  </a:lnTo>
                  <a:lnTo>
                    <a:pt x="66619" y="15875"/>
                  </a:lnTo>
                  <a:lnTo>
                    <a:pt x="67408" y="15413"/>
                  </a:lnTo>
                  <a:lnTo>
                    <a:pt x="67733" y="15297"/>
                  </a:lnTo>
                  <a:lnTo>
                    <a:pt x="68342" y="15435"/>
                  </a:lnTo>
                  <a:lnTo>
                    <a:pt x="68826" y="15725"/>
                  </a:lnTo>
                  <a:lnTo>
                    <a:pt x="68826" y="16488"/>
                  </a:lnTo>
                  <a:lnTo>
                    <a:pt x="69163" y="18156"/>
                  </a:lnTo>
                  <a:lnTo>
                    <a:pt x="69065" y="18681"/>
                  </a:lnTo>
                  <a:lnTo>
                    <a:pt x="69057" y="20453"/>
                  </a:lnTo>
                  <a:lnTo>
                    <a:pt x="71150" y="20512"/>
                  </a:lnTo>
                  <a:lnTo>
                    <a:pt x="71124" y="21086"/>
                  </a:lnTo>
                  <a:lnTo>
                    <a:pt x="70814" y="21182"/>
                  </a:lnTo>
                  <a:lnTo>
                    <a:pt x="70769" y="23667"/>
                  </a:lnTo>
                  <a:lnTo>
                    <a:pt x="71309" y="24065"/>
                  </a:lnTo>
                  <a:lnTo>
                    <a:pt x="72709" y="24092"/>
                  </a:lnTo>
                  <a:lnTo>
                    <a:pt x="72665" y="25193"/>
                  </a:lnTo>
                  <a:lnTo>
                    <a:pt x="72548" y="25454"/>
                  </a:lnTo>
                  <a:lnTo>
                    <a:pt x="73775" y="27081"/>
                  </a:lnTo>
                  <a:lnTo>
                    <a:pt x="76157" y="29211"/>
                  </a:lnTo>
                  <a:lnTo>
                    <a:pt x="76784" y="29326"/>
                  </a:lnTo>
                  <a:lnTo>
                    <a:pt x="78380" y="29833"/>
                  </a:lnTo>
                  <a:lnTo>
                    <a:pt x="78373" y="30422"/>
                  </a:lnTo>
                  <a:lnTo>
                    <a:pt x="78953" y="30828"/>
                  </a:lnTo>
                  <a:lnTo>
                    <a:pt x="78954" y="31348"/>
                  </a:lnTo>
                  <a:lnTo>
                    <a:pt x="84903" y="31536"/>
                  </a:lnTo>
                  <a:lnTo>
                    <a:pt x="84972" y="29147"/>
                  </a:lnTo>
                  <a:lnTo>
                    <a:pt x="89053" y="29240"/>
                  </a:lnTo>
                  <a:lnTo>
                    <a:pt x="89110" y="26894"/>
                  </a:lnTo>
                  <a:lnTo>
                    <a:pt x="89800" y="26902"/>
                  </a:lnTo>
                  <a:lnTo>
                    <a:pt x="90892" y="26939"/>
                  </a:lnTo>
                  <a:lnTo>
                    <a:pt x="91071" y="21038"/>
                  </a:lnTo>
                  <a:lnTo>
                    <a:pt x="92224" y="21074"/>
                  </a:lnTo>
                  <a:lnTo>
                    <a:pt x="91295" y="19780"/>
                  </a:lnTo>
                  <a:lnTo>
                    <a:pt x="91126" y="18749"/>
                  </a:lnTo>
                  <a:lnTo>
                    <a:pt x="91136" y="18189"/>
                  </a:lnTo>
                  <a:lnTo>
                    <a:pt x="90895" y="17929"/>
                  </a:lnTo>
                  <a:lnTo>
                    <a:pt x="97552" y="18161"/>
                  </a:lnTo>
                  <a:lnTo>
                    <a:pt x="99948" y="18238"/>
                  </a:lnTo>
                  <a:lnTo>
                    <a:pt x="100028" y="17974"/>
                  </a:lnTo>
                  <a:lnTo>
                    <a:pt x="100087" y="16470"/>
                  </a:lnTo>
                  <a:lnTo>
                    <a:pt x="102484" y="16562"/>
                  </a:lnTo>
                  <a:lnTo>
                    <a:pt x="102491" y="17147"/>
                  </a:lnTo>
                  <a:lnTo>
                    <a:pt x="103085" y="17180"/>
                  </a:lnTo>
                  <a:lnTo>
                    <a:pt x="103051" y="18357"/>
                  </a:lnTo>
                  <a:lnTo>
                    <a:pt x="104351" y="18383"/>
                  </a:lnTo>
                  <a:lnTo>
                    <a:pt x="104558" y="18988"/>
                  </a:lnTo>
                  <a:lnTo>
                    <a:pt x="104509" y="19183"/>
                  </a:lnTo>
                  <a:lnTo>
                    <a:pt x="104543" y="19522"/>
                  </a:lnTo>
                  <a:lnTo>
                    <a:pt x="104977" y="20158"/>
                  </a:lnTo>
                  <a:lnTo>
                    <a:pt x="108866" y="20238"/>
                  </a:lnTo>
                  <a:lnTo>
                    <a:pt x="108965" y="18600"/>
                  </a:lnTo>
                  <a:lnTo>
                    <a:pt x="109150" y="18596"/>
                  </a:lnTo>
                  <a:lnTo>
                    <a:pt x="109222" y="16820"/>
                  </a:lnTo>
                  <a:lnTo>
                    <a:pt x="109827" y="16817"/>
                  </a:lnTo>
                  <a:lnTo>
                    <a:pt x="109930" y="13872"/>
                  </a:lnTo>
                  <a:lnTo>
                    <a:pt x="110244" y="13916"/>
                  </a:lnTo>
                  <a:lnTo>
                    <a:pt x="111107" y="15215"/>
                  </a:lnTo>
                  <a:lnTo>
                    <a:pt x="111017" y="17439"/>
                  </a:lnTo>
                  <a:lnTo>
                    <a:pt x="112192" y="17514"/>
                  </a:lnTo>
                  <a:lnTo>
                    <a:pt x="112153" y="18707"/>
                  </a:lnTo>
                  <a:lnTo>
                    <a:pt x="113737" y="18772"/>
                  </a:lnTo>
                  <a:lnTo>
                    <a:pt x="114001" y="17994"/>
                  </a:lnTo>
                  <a:lnTo>
                    <a:pt x="114079" y="17519"/>
                  </a:lnTo>
                  <a:lnTo>
                    <a:pt x="114250" y="17483"/>
                  </a:lnTo>
                  <a:lnTo>
                    <a:pt x="115596" y="18652"/>
                  </a:lnTo>
                  <a:lnTo>
                    <a:pt x="115691" y="18840"/>
                  </a:lnTo>
                  <a:lnTo>
                    <a:pt x="118264" y="18912"/>
                  </a:lnTo>
                  <a:lnTo>
                    <a:pt x="118483" y="14206"/>
                  </a:lnTo>
                  <a:lnTo>
                    <a:pt x="122410" y="14347"/>
                  </a:lnTo>
                  <a:lnTo>
                    <a:pt x="124478" y="15297"/>
                  </a:lnTo>
                  <a:lnTo>
                    <a:pt x="124485" y="15591"/>
                  </a:lnTo>
                  <a:lnTo>
                    <a:pt x="125528" y="15632"/>
                  </a:lnTo>
                  <a:lnTo>
                    <a:pt x="125668" y="15357"/>
                  </a:lnTo>
                  <a:lnTo>
                    <a:pt x="126107" y="15346"/>
                  </a:lnTo>
                  <a:lnTo>
                    <a:pt x="126481" y="15663"/>
                  </a:lnTo>
                  <a:lnTo>
                    <a:pt x="127180" y="15686"/>
                  </a:lnTo>
                  <a:lnTo>
                    <a:pt x="128072" y="15716"/>
                  </a:lnTo>
                  <a:lnTo>
                    <a:pt x="128537" y="15883"/>
                  </a:lnTo>
                  <a:lnTo>
                    <a:pt x="128707" y="16125"/>
                  </a:lnTo>
                  <a:lnTo>
                    <a:pt x="129675" y="16069"/>
                  </a:lnTo>
                  <a:lnTo>
                    <a:pt x="131807" y="17602"/>
                  </a:lnTo>
                  <a:lnTo>
                    <a:pt x="132000" y="18153"/>
                  </a:lnTo>
                  <a:lnTo>
                    <a:pt x="132102" y="18786"/>
                  </a:lnTo>
                  <a:lnTo>
                    <a:pt x="131876" y="20175"/>
                  </a:lnTo>
                  <a:lnTo>
                    <a:pt x="131640" y="21120"/>
                  </a:lnTo>
                  <a:lnTo>
                    <a:pt x="131166" y="21240"/>
                  </a:lnTo>
                  <a:lnTo>
                    <a:pt x="131099" y="23108"/>
                  </a:lnTo>
                  <a:lnTo>
                    <a:pt x="132897" y="23175"/>
                  </a:lnTo>
                  <a:lnTo>
                    <a:pt x="132822" y="25539"/>
                  </a:lnTo>
                  <a:lnTo>
                    <a:pt x="131024" y="25473"/>
                  </a:lnTo>
                  <a:lnTo>
                    <a:pt x="130790" y="32532"/>
                  </a:lnTo>
                  <a:lnTo>
                    <a:pt x="124243" y="32383"/>
                  </a:lnTo>
                  <a:lnTo>
                    <a:pt x="124162" y="34739"/>
                  </a:lnTo>
                  <a:lnTo>
                    <a:pt x="125313" y="34758"/>
                  </a:lnTo>
                  <a:lnTo>
                    <a:pt x="125278" y="35949"/>
                  </a:lnTo>
                  <a:lnTo>
                    <a:pt x="123973" y="35912"/>
                  </a:lnTo>
                  <a:lnTo>
                    <a:pt x="122554" y="36600"/>
                  </a:lnTo>
                  <a:lnTo>
                    <a:pt x="122380" y="36872"/>
                  </a:lnTo>
                  <a:lnTo>
                    <a:pt x="122256" y="37602"/>
                  </a:lnTo>
                  <a:lnTo>
                    <a:pt x="122331" y="38019"/>
                  </a:lnTo>
                  <a:lnTo>
                    <a:pt x="122572" y="38231"/>
                  </a:lnTo>
                  <a:lnTo>
                    <a:pt x="119487" y="38179"/>
                  </a:lnTo>
                  <a:lnTo>
                    <a:pt x="119215" y="38324"/>
                  </a:lnTo>
                  <a:lnTo>
                    <a:pt x="119076" y="44113"/>
                  </a:lnTo>
                  <a:lnTo>
                    <a:pt x="118450" y="45279"/>
                  </a:lnTo>
                  <a:lnTo>
                    <a:pt x="118447" y="46396"/>
                  </a:lnTo>
                  <a:lnTo>
                    <a:pt x="119027" y="46459"/>
                  </a:lnTo>
                  <a:lnTo>
                    <a:pt x="118960" y="48748"/>
                  </a:lnTo>
                  <a:lnTo>
                    <a:pt x="119135" y="49276"/>
                  </a:lnTo>
                  <a:lnTo>
                    <a:pt x="119457" y="49344"/>
                  </a:lnTo>
                  <a:lnTo>
                    <a:pt x="119725" y="49568"/>
                  </a:lnTo>
                  <a:lnTo>
                    <a:pt x="120833" y="51109"/>
                  </a:lnTo>
                  <a:lnTo>
                    <a:pt x="121039" y="51632"/>
                  </a:lnTo>
                  <a:lnTo>
                    <a:pt x="119744" y="52918"/>
                  </a:lnTo>
                  <a:lnTo>
                    <a:pt x="119510" y="53391"/>
                  </a:lnTo>
                  <a:lnTo>
                    <a:pt x="120027" y="52833"/>
                  </a:lnTo>
                  <a:lnTo>
                    <a:pt x="120528" y="52669"/>
                  </a:lnTo>
                  <a:lnTo>
                    <a:pt x="121571" y="52959"/>
                  </a:lnTo>
                  <a:lnTo>
                    <a:pt x="121941" y="53336"/>
                  </a:lnTo>
                  <a:lnTo>
                    <a:pt x="122679" y="53890"/>
                  </a:lnTo>
                  <a:lnTo>
                    <a:pt x="122901" y="53768"/>
                  </a:lnTo>
                  <a:lnTo>
                    <a:pt x="123334" y="53965"/>
                  </a:lnTo>
                  <a:lnTo>
                    <a:pt x="123869" y="54792"/>
                  </a:lnTo>
                  <a:lnTo>
                    <a:pt x="123914" y="55063"/>
                  </a:lnTo>
                  <a:lnTo>
                    <a:pt x="123910" y="57748"/>
                  </a:lnTo>
                  <a:lnTo>
                    <a:pt x="124388" y="57663"/>
                  </a:lnTo>
                  <a:lnTo>
                    <a:pt x="125296" y="58207"/>
                  </a:lnTo>
                  <a:lnTo>
                    <a:pt x="125398" y="58401"/>
                  </a:lnTo>
                  <a:lnTo>
                    <a:pt x="127487" y="58513"/>
                  </a:lnTo>
                  <a:lnTo>
                    <a:pt x="127993" y="57839"/>
                  </a:lnTo>
                  <a:lnTo>
                    <a:pt x="128599" y="57538"/>
                  </a:lnTo>
                  <a:lnTo>
                    <a:pt x="128784" y="57307"/>
                  </a:lnTo>
                  <a:lnTo>
                    <a:pt x="128818" y="56976"/>
                  </a:lnTo>
                  <a:lnTo>
                    <a:pt x="128734" y="56227"/>
                  </a:lnTo>
                  <a:lnTo>
                    <a:pt x="129529" y="55966"/>
                  </a:lnTo>
                  <a:lnTo>
                    <a:pt x="130097" y="55687"/>
                  </a:lnTo>
                  <a:lnTo>
                    <a:pt x="130176" y="55340"/>
                  </a:lnTo>
                  <a:lnTo>
                    <a:pt x="129987" y="53952"/>
                  </a:lnTo>
                  <a:lnTo>
                    <a:pt x="130247" y="53583"/>
                  </a:lnTo>
                  <a:lnTo>
                    <a:pt x="131280" y="54156"/>
                  </a:lnTo>
                  <a:lnTo>
                    <a:pt x="131641" y="54517"/>
                  </a:lnTo>
                  <a:lnTo>
                    <a:pt x="131537" y="57451"/>
                  </a:lnTo>
                  <a:lnTo>
                    <a:pt x="133326" y="57510"/>
                  </a:lnTo>
                  <a:lnTo>
                    <a:pt x="133248" y="59893"/>
                  </a:lnTo>
                  <a:lnTo>
                    <a:pt x="134193" y="59937"/>
                  </a:lnTo>
                  <a:lnTo>
                    <a:pt x="134900" y="60304"/>
                  </a:lnTo>
                  <a:lnTo>
                    <a:pt x="134830" y="60782"/>
                  </a:lnTo>
                  <a:lnTo>
                    <a:pt x="134698" y="61036"/>
                  </a:lnTo>
                  <a:lnTo>
                    <a:pt x="134077" y="61401"/>
                  </a:lnTo>
                  <a:lnTo>
                    <a:pt x="133553" y="61907"/>
                  </a:lnTo>
                  <a:lnTo>
                    <a:pt x="133584" y="62375"/>
                  </a:lnTo>
                  <a:lnTo>
                    <a:pt x="134062" y="62948"/>
                  </a:lnTo>
                  <a:lnTo>
                    <a:pt x="134254" y="62982"/>
                  </a:lnTo>
                  <a:lnTo>
                    <a:pt x="134570" y="62758"/>
                  </a:lnTo>
                  <a:lnTo>
                    <a:pt x="135206" y="62855"/>
                  </a:lnTo>
                  <a:lnTo>
                    <a:pt x="135285" y="63000"/>
                  </a:lnTo>
                  <a:lnTo>
                    <a:pt x="135428" y="63026"/>
                  </a:lnTo>
                  <a:lnTo>
                    <a:pt x="136430" y="63011"/>
                  </a:lnTo>
                  <a:lnTo>
                    <a:pt x="136836" y="63611"/>
                  </a:lnTo>
                  <a:lnTo>
                    <a:pt x="137100" y="63741"/>
                  </a:lnTo>
                  <a:lnTo>
                    <a:pt x="137894" y="63298"/>
                  </a:lnTo>
                  <a:lnTo>
                    <a:pt x="138207" y="63276"/>
                  </a:lnTo>
                  <a:lnTo>
                    <a:pt x="138737" y="63410"/>
                  </a:lnTo>
                  <a:lnTo>
                    <a:pt x="139155" y="63559"/>
                  </a:lnTo>
                  <a:lnTo>
                    <a:pt x="139238" y="63257"/>
                  </a:lnTo>
                  <a:lnTo>
                    <a:pt x="140337" y="63414"/>
                  </a:lnTo>
                  <a:lnTo>
                    <a:pt x="140620" y="63663"/>
                  </a:lnTo>
                  <a:lnTo>
                    <a:pt x="140887" y="64151"/>
                  </a:lnTo>
                  <a:lnTo>
                    <a:pt x="141523" y="64617"/>
                  </a:lnTo>
                  <a:lnTo>
                    <a:pt x="142118" y="63880"/>
                  </a:lnTo>
                  <a:lnTo>
                    <a:pt x="142084" y="63675"/>
                  </a:lnTo>
                  <a:lnTo>
                    <a:pt x="141828" y="63392"/>
                  </a:lnTo>
                  <a:lnTo>
                    <a:pt x="141844" y="62543"/>
                  </a:lnTo>
                  <a:lnTo>
                    <a:pt x="141945" y="62807"/>
                  </a:lnTo>
                  <a:lnTo>
                    <a:pt x="142668" y="62778"/>
                  </a:lnTo>
                  <a:lnTo>
                    <a:pt x="142480" y="62566"/>
                  </a:lnTo>
                  <a:lnTo>
                    <a:pt x="142724" y="62575"/>
                  </a:lnTo>
                  <a:lnTo>
                    <a:pt x="142705" y="63068"/>
                  </a:lnTo>
                  <a:lnTo>
                    <a:pt x="142370" y="62979"/>
                  </a:lnTo>
                  <a:lnTo>
                    <a:pt x="141862" y="63116"/>
                  </a:lnTo>
                  <a:lnTo>
                    <a:pt x="141934" y="63262"/>
                  </a:lnTo>
                  <a:lnTo>
                    <a:pt x="142152" y="63373"/>
                  </a:lnTo>
                  <a:lnTo>
                    <a:pt x="142348" y="63623"/>
                  </a:lnTo>
                  <a:lnTo>
                    <a:pt x="142374" y="63928"/>
                  </a:lnTo>
                  <a:lnTo>
                    <a:pt x="142012" y="64256"/>
                  </a:lnTo>
                  <a:lnTo>
                    <a:pt x="141556" y="65369"/>
                  </a:lnTo>
                  <a:lnTo>
                    <a:pt x="141966" y="66702"/>
                  </a:lnTo>
                  <a:lnTo>
                    <a:pt x="142278" y="67026"/>
                  </a:lnTo>
                  <a:lnTo>
                    <a:pt x="142534" y="67183"/>
                  </a:lnTo>
                  <a:lnTo>
                    <a:pt x="142526" y="67518"/>
                  </a:lnTo>
                  <a:lnTo>
                    <a:pt x="142465" y="69072"/>
                  </a:lnTo>
                  <a:lnTo>
                    <a:pt x="142785" y="69327"/>
                  </a:lnTo>
                  <a:lnTo>
                    <a:pt x="142864" y="70150"/>
                  </a:lnTo>
                  <a:lnTo>
                    <a:pt x="142762" y="70292"/>
                  </a:lnTo>
                  <a:lnTo>
                    <a:pt x="142413" y="70372"/>
                  </a:lnTo>
                  <a:lnTo>
                    <a:pt x="142406" y="70560"/>
                  </a:lnTo>
                  <a:lnTo>
                    <a:pt x="142894" y="70467"/>
                  </a:lnTo>
                  <a:lnTo>
                    <a:pt x="144357" y="71611"/>
                  </a:lnTo>
                  <a:lnTo>
                    <a:pt x="145610" y="72251"/>
                  </a:lnTo>
                  <a:lnTo>
                    <a:pt x="145671" y="72847"/>
                  </a:lnTo>
                  <a:lnTo>
                    <a:pt x="145791" y="73034"/>
                  </a:lnTo>
                  <a:lnTo>
                    <a:pt x="145826" y="73949"/>
                  </a:lnTo>
                  <a:lnTo>
                    <a:pt x="145770" y="75684"/>
                  </a:lnTo>
                  <a:lnTo>
                    <a:pt x="145511" y="75602"/>
                  </a:lnTo>
                  <a:lnTo>
                    <a:pt x="145123" y="75286"/>
                  </a:lnTo>
                  <a:lnTo>
                    <a:pt x="144591" y="75267"/>
                  </a:lnTo>
                  <a:lnTo>
                    <a:pt x="144459" y="76068"/>
                  </a:lnTo>
                  <a:lnTo>
                    <a:pt x="145223" y="78443"/>
                  </a:lnTo>
                  <a:lnTo>
                    <a:pt x="145222" y="79023"/>
                  </a:lnTo>
                  <a:lnTo>
                    <a:pt x="145021" y="79065"/>
                  </a:lnTo>
                  <a:lnTo>
                    <a:pt x="144510" y="78682"/>
                  </a:lnTo>
                  <a:lnTo>
                    <a:pt x="144348" y="78343"/>
                  </a:lnTo>
                  <a:lnTo>
                    <a:pt x="144059" y="78242"/>
                  </a:lnTo>
                  <a:lnTo>
                    <a:pt x="144668" y="79598"/>
                  </a:lnTo>
                  <a:lnTo>
                    <a:pt x="144156" y="80301"/>
                  </a:lnTo>
                  <a:lnTo>
                    <a:pt x="143076" y="80688"/>
                  </a:lnTo>
                  <a:lnTo>
                    <a:pt x="142599" y="80293"/>
                  </a:lnTo>
                  <a:lnTo>
                    <a:pt x="142084" y="78825"/>
                  </a:lnTo>
                  <a:lnTo>
                    <a:pt x="142016" y="80954"/>
                  </a:lnTo>
                  <a:lnTo>
                    <a:pt x="141978" y="81909"/>
                  </a:lnTo>
                  <a:lnTo>
                    <a:pt x="141970" y="82141"/>
                  </a:lnTo>
                  <a:lnTo>
                    <a:pt x="141744" y="88754"/>
                  </a:lnTo>
                  <a:lnTo>
                    <a:pt x="141709" y="89708"/>
                  </a:lnTo>
                  <a:lnTo>
                    <a:pt x="142928" y="89664"/>
                  </a:lnTo>
                  <a:lnTo>
                    <a:pt x="143236" y="89859"/>
                  </a:lnTo>
                  <a:lnTo>
                    <a:pt x="143188" y="90535"/>
                  </a:lnTo>
                  <a:lnTo>
                    <a:pt x="143025" y="90985"/>
                  </a:lnTo>
                  <a:lnTo>
                    <a:pt x="143316" y="90987"/>
                  </a:lnTo>
                  <a:lnTo>
                    <a:pt x="143514" y="90994"/>
                  </a:lnTo>
                  <a:lnTo>
                    <a:pt x="145101" y="91057"/>
                  </a:lnTo>
                  <a:lnTo>
                    <a:pt x="145034" y="92627"/>
                  </a:lnTo>
                  <a:lnTo>
                    <a:pt x="145359" y="90707"/>
                  </a:lnTo>
                  <a:lnTo>
                    <a:pt x="145907" y="90084"/>
                  </a:lnTo>
                  <a:lnTo>
                    <a:pt x="146793" y="89738"/>
                  </a:lnTo>
                  <a:lnTo>
                    <a:pt x="147082" y="89726"/>
                  </a:lnTo>
                  <a:lnTo>
                    <a:pt x="148018" y="90091"/>
                  </a:lnTo>
                  <a:lnTo>
                    <a:pt x="148082" y="90229"/>
                  </a:lnTo>
                  <a:lnTo>
                    <a:pt x="147774" y="90541"/>
                  </a:lnTo>
                  <a:lnTo>
                    <a:pt x="147931" y="90795"/>
                  </a:lnTo>
                  <a:lnTo>
                    <a:pt x="148375" y="90876"/>
                  </a:lnTo>
                  <a:lnTo>
                    <a:pt x="148570" y="90355"/>
                  </a:lnTo>
                  <a:lnTo>
                    <a:pt x="149490" y="90500"/>
                  </a:lnTo>
                  <a:lnTo>
                    <a:pt x="151691" y="90503"/>
                  </a:lnTo>
                  <a:lnTo>
                    <a:pt x="152672" y="90648"/>
                  </a:lnTo>
                  <a:lnTo>
                    <a:pt x="153415" y="91002"/>
                  </a:lnTo>
                  <a:lnTo>
                    <a:pt x="153671" y="91333"/>
                  </a:lnTo>
                  <a:lnTo>
                    <a:pt x="152871" y="91754"/>
                  </a:lnTo>
                  <a:lnTo>
                    <a:pt x="152634" y="91728"/>
                  </a:lnTo>
                  <a:lnTo>
                    <a:pt x="152322" y="91408"/>
                  </a:lnTo>
                  <a:lnTo>
                    <a:pt x="151665" y="91151"/>
                  </a:lnTo>
                  <a:lnTo>
                    <a:pt x="150805" y="91445"/>
                  </a:lnTo>
                  <a:lnTo>
                    <a:pt x="151023" y="91855"/>
                  </a:lnTo>
                  <a:lnTo>
                    <a:pt x="150790" y="92637"/>
                  </a:lnTo>
                  <a:lnTo>
                    <a:pt x="150373" y="93132"/>
                  </a:lnTo>
                  <a:lnTo>
                    <a:pt x="150419" y="93903"/>
                  </a:lnTo>
                  <a:lnTo>
                    <a:pt x="151035" y="94893"/>
                  </a:lnTo>
                  <a:lnTo>
                    <a:pt x="151031" y="95038"/>
                  </a:lnTo>
                  <a:lnTo>
                    <a:pt x="150907" y="95221"/>
                  </a:lnTo>
                  <a:lnTo>
                    <a:pt x="151099" y="95370"/>
                  </a:lnTo>
                  <a:lnTo>
                    <a:pt x="151087" y="95746"/>
                  </a:lnTo>
                  <a:lnTo>
                    <a:pt x="150937" y="95791"/>
                  </a:lnTo>
                  <a:lnTo>
                    <a:pt x="148752" y="95389"/>
                  </a:lnTo>
                  <a:lnTo>
                    <a:pt x="147734" y="94730"/>
                  </a:lnTo>
                  <a:lnTo>
                    <a:pt x="147460" y="94701"/>
                  </a:lnTo>
                  <a:lnTo>
                    <a:pt x="147183" y="95382"/>
                  </a:lnTo>
                  <a:lnTo>
                    <a:pt x="147536" y="95747"/>
                  </a:lnTo>
                  <a:lnTo>
                    <a:pt x="147430" y="95390"/>
                  </a:lnTo>
                  <a:lnTo>
                    <a:pt x="147704" y="94883"/>
                  </a:lnTo>
                  <a:lnTo>
                    <a:pt x="148225" y="95436"/>
                  </a:lnTo>
                  <a:lnTo>
                    <a:pt x="148392" y="95750"/>
                  </a:lnTo>
                  <a:lnTo>
                    <a:pt x="148362" y="96022"/>
                  </a:lnTo>
                  <a:lnTo>
                    <a:pt x="148482" y="97258"/>
                  </a:lnTo>
                  <a:lnTo>
                    <a:pt x="148659" y="97586"/>
                  </a:lnTo>
                  <a:lnTo>
                    <a:pt x="149027" y="97690"/>
                  </a:lnTo>
                  <a:lnTo>
                    <a:pt x="149301" y="97906"/>
                  </a:lnTo>
                  <a:lnTo>
                    <a:pt x="149673" y="98680"/>
                  </a:lnTo>
                  <a:lnTo>
                    <a:pt x="149808" y="99511"/>
                  </a:lnTo>
                  <a:lnTo>
                    <a:pt x="149835" y="100535"/>
                  </a:lnTo>
                  <a:lnTo>
                    <a:pt x="149790" y="101030"/>
                  </a:lnTo>
                  <a:lnTo>
                    <a:pt x="148641" y="101082"/>
                  </a:lnTo>
                  <a:lnTo>
                    <a:pt x="148041" y="101682"/>
                  </a:lnTo>
                  <a:lnTo>
                    <a:pt x="147911" y="105012"/>
                  </a:lnTo>
                  <a:lnTo>
                    <a:pt x="148084" y="105195"/>
                  </a:lnTo>
                  <a:lnTo>
                    <a:pt x="148493" y="105224"/>
                  </a:lnTo>
                  <a:lnTo>
                    <a:pt x="148437" y="106974"/>
                  </a:lnTo>
                  <a:lnTo>
                    <a:pt x="148400" y="107518"/>
                  </a:lnTo>
                  <a:lnTo>
                    <a:pt x="147830" y="107593"/>
                  </a:lnTo>
                  <a:lnTo>
                    <a:pt x="147819" y="108289"/>
                  </a:lnTo>
                  <a:lnTo>
                    <a:pt x="147170" y="108375"/>
                  </a:lnTo>
                  <a:lnTo>
                    <a:pt x="147185" y="108725"/>
                  </a:lnTo>
                  <a:lnTo>
                    <a:pt x="147414" y="109317"/>
                  </a:lnTo>
                  <a:lnTo>
                    <a:pt x="146815" y="109909"/>
                  </a:lnTo>
                  <a:lnTo>
                    <a:pt x="146504" y="109973"/>
                  </a:lnTo>
                  <a:lnTo>
                    <a:pt x="146455" y="111038"/>
                  </a:lnTo>
                  <a:lnTo>
                    <a:pt x="146178" y="111142"/>
                  </a:lnTo>
                  <a:lnTo>
                    <a:pt x="146129" y="111678"/>
                  </a:lnTo>
                  <a:lnTo>
                    <a:pt x="144230" y="111560"/>
                  </a:lnTo>
                  <a:lnTo>
                    <a:pt x="144202" y="112305"/>
                  </a:lnTo>
                  <a:lnTo>
                    <a:pt x="143656" y="112259"/>
                  </a:lnTo>
                  <a:lnTo>
                    <a:pt x="143142" y="112717"/>
                  </a:lnTo>
                  <a:lnTo>
                    <a:pt x="142403" y="112691"/>
                  </a:lnTo>
                  <a:lnTo>
                    <a:pt x="142369" y="113238"/>
                  </a:lnTo>
                  <a:lnTo>
                    <a:pt x="140622" y="113234"/>
                  </a:lnTo>
                  <a:lnTo>
                    <a:pt x="139734" y="113777"/>
                  </a:lnTo>
                  <a:lnTo>
                    <a:pt x="139220" y="113829"/>
                  </a:lnTo>
                  <a:lnTo>
                    <a:pt x="138811" y="114496"/>
                  </a:lnTo>
                  <a:lnTo>
                    <a:pt x="138740" y="115128"/>
                  </a:lnTo>
                  <a:lnTo>
                    <a:pt x="138144" y="115802"/>
                  </a:lnTo>
                  <a:lnTo>
                    <a:pt x="137683" y="115575"/>
                  </a:lnTo>
                  <a:lnTo>
                    <a:pt x="137679" y="115195"/>
                  </a:lnTo>
                  <a:lnTo>
                    <a:pt x="137413" y="115136"/>
                  </a:lnTo>
                  <a:lnTo>
                    <a:pt x="136750" y="115326"/>
                  </a:lnTo>
                  <a:lnTo>
                    <a:pt x="136509" y="115535"/>
                  </a:lnTo>
                  <a:lnTo>
                    <a:pt x="137443" y="116018"/>
                  </a:lnTo>
                  <a:lnTo>
                    <a:pt x="138665" y="117277"/>
                  </a:lnTo>
                  <a:lnTo>
                    <a:pt x="138950" y="117664"/>
                  </a:lnTo>
                  <a:lnTo>
                    <a:pt x="138912" y="118226"/>
                  </a:lnTo>
                  <a:lnTo>
                    <a:pt x="138755" y="118502"/>
                  </a:lnTo>
                  <a:lnTo>
                    <a:pt x="138642" y="118673"/>
                  </a:lnTo>
                  <a:lnTo>
                    <a:pt x="138417" y="118703"/>
                  </a:lnTo>
                  <a:lnTo>
                    <a:pt x="138211" y="118919"/>
                  </a:lnTo>
                  <a:lnTo>
                    <a:pt x="138342" y="119504"/>
                  </a:lnTo>
                  <a:lnTo>
                    <a:pt x="139050" y="119355"/>
                  </a:lnTo>
                  <a:lnTo>
                    <a:pt x="139212" y="119437"/>
                  </a:lnTo>
                  <a:lnTo>
                    <a:pt x="139549" y="119776"/>
                  </a:lnTo>
                  <a:lnTo>
                    <a:pt x="140294" y="119526"/>
                  </a:lnTo>
                  <a:lnTo>
                    <a:pt x="140673" y="119091"/>
                  </a:lnTo>
                  <a:lnTo>
                    <a:pt x="140886" y="119072"/>
                  </a:lnTo>
                  <a:lnTo>
                    <a:pt x="141557" y="119441"/>
                  </a:lnTo>
                  <a:lnTo>
                    <a:pt x="142692" y="119758"/>
                  </a:lnTo>
                  <a:lnTo>
                    <a:pt x="143887" y="119830"/>
                  </a:lnTo>
                  <a:lnTo>
                    <a:pt x="143765" y="122048"/>
                  </a:lnTo>
                  <a:lnTo>
                    <a:pt x="143741" y="122456"/>
                  </a:lnTo>
                  <a:lnTo>
                    <a:pt x="143656" y="124797"/>
                  </a:lnTo>
                  <a:lnTo>
                    <a:pt x="143460" y="129861"/>
                  </a:lnTo>
                  <a:lnTo>
                    <a:pt x="142882" y="129843"/>
                  </a:lnTo>
                  <a:lnTo>
                    <a:pt x="142912" y="129191"/>
                  </a:lnTo>
                  <a:lnTo>
                    <a:pt x="142190" y="128640"/>
                  </a:lnTo>
                  <a:lnTo>
                    <a:pt x="140733" y="128125"/>
                  </a:lnTo>
                  <a:lnTo>
                    <a:pt x="140550" y="128367"/>
                  </a:lnTo>
                  <a:lnTo>
                    <a:pt x="140542" y="128903"/>
                  </a:lnTo>
                  <a:lnTo>
                    <a:pt x="139954" y="129190"/>
                  </a:lnTo>
                  <a:lnTo>
                    <a:pt x="139359" y="129115"/>
                  </a:lnTo>
                  <a:lnTo>
                    <a:pt x="139250" y="131577"/>
                  </a:lnTo>
                  <a:lnTo>
                    <a:pt x="138939" y="131655"/>
                  </a:lnTo>
                  <a:lnTo>
                    <a:pt x="138509" y="132042"/>
                  </a:lnTo>
                  <a:lnTo>
                    <a:pt x="138569" y="132638"/>
                  </a:lnTo>
                  <a:lnTo>
                    <a:pt x="139370" y="132876"/>
                  </a:lnTo>
                  <a:lnTo>
                    <a:pt x="140255" y="133630"/>
                  </a:lnTo>
                  <a:lnTo>
                    <a:pt x="140702" y="133592"/>
                  </a:lnTo>
                  <a:lnTo>
                    <a:pt x="140900" y="133685"/>
                  </a:lnTo>
                  <a:lnTo>
                    <a:pt x="140949" y="134173"/>
                  </a:lnTo>
                  <a:lnTo>
                    <a:pt x="140772" y="135535"/>
                  </a:lnTo>
                  <a:lnTo>
                    <a:pt x="140566" y="135833"/>
                  </a:lnTo>
                  <a:lnTo>
                    <a:pt x="140237" y="136973"/>
                  </a:lnTo>
                  <a:lnTo>
                    <a:pt x="140237" y="137233"/>
                  </a:lnTo>
                  <a:lnTo>
                    <a:pt x="140551" y="137429"/>
                  </a:lnTo>
                  <a:lnTo>
                    <a:pt x="135859" y="137282"/>
                  </a:lnTo>
                  <a:lnTo>
                    <a:pt x="135715" y="141349"/>
                  </a:lnTo>
                  <a:lnTo>
                    <a:pt x="136301" y="141362"/>
                  </a:lnTo>
                  <a:lnTo>
                    <a:pt x="136268" y="142079"/>
                  </a:lnTo>
                  <a:lnTo>
                    <a:pt x="135686" y="142272"/>
                  </a:lnTo>
                  <a:lnTo>
                    <a:pt x="135620" y="144355"/>
                  </a:lnTo>
                  <a:lnTo>
                    <a:pt x="135465" y="149063"/>
                  </a:lnTo>
                  <a:lnTo>
                    <a:pt x="133707" y="149008"/>
                  </a:lnTo>
                  <a:lnTo>
                    <a:pt x="133763" y="146796"/>
                  </a:lnTo>
                  <a:lnTo>
                    <a:pt x="133617" y="146655"/>
                  </a:lnTo>
                  <a:lnTo>
                    <a:pt x="129147" y="146574"/>
                  </a:lnTo>
                  <a:lnTo>
                    <a:pt x="129364" y="149316"/>
                  </a:lnTo>
                  <a:lnTo>
                    <a:pt x="128424" y="150299"/>
                  </a:lnTo>
                  <a:lnTo>
                    <a:pt x="128189" y="150824"/>
                  </a:lnTo>
                  <a:lnTo>
                    <a:pt x="128622" y="150965"/>
                  </a:lnTo>
                  <a:lnTo>
                    <a:pt x="128835" y="151202"/>
                  </a:lnTo>
                  <a:lnTo>
                    <a:pt x="127004" y="151138"/>
                  </a:lnTo>
                  <a:lnTo>
                    <a:pt x="127102" y="148782"/>
                  </a:lnTo>
                  <a:lnTo>
                    <a:pt x="124692" y="148734"/>
                  </a:lnTo>
                  <a:lnTo>
                    <a:pt x="124475" y="148595"/>
                  </a:lnTo>
                  <a:lnTo>
                    <a:pt x="124007" y="148903"/>
                  </a:lnTo>
                  <a:lnTo>
                    <a:pt x="123561" y="149332"/>
                  </a:lnTo>
                  <a:lnTo>
                    <a:pt x="122912" y="149388"/>
                  </a:lnTo>
                  <a:lnTo>
                    <a:pt x="122144" y="150397"/>
                  </a:lnTo>
                  <a:lnTo>
                    <a:pt x="122180" y="150997"/>
                  </a:lnTo>
                  <a:lnTo>
                    <a:pt x="112109" y="150678"/>
                  </a:lnTo>
                  <a:lnTo>
                    <a:pt x="112277" y="150355"/>
                  </a:lnTo>
                  <a:lnTo>
                    <a:pt x="112672" y="150109"/>
                  </a:lnTo>
                  <a:lnTo>
                    <a:pt x="113012" y="149695"/>
                  </a:lnTo>
                  <a:lnTo>
                    <a:pt x="113191" y="149382"/>
                  </a:lnTo>
                  <a:lnTo>
                    <a:pt x="113280" y="148935"/>
                  </a:lnTo>
                  <a:lnTo>
                    <a:pt x="112768" y="148913"/>
                  </a:lnTo>
                  <a:lnTo>
                    <a:pt x="112890" y="146732"/>
                  </a:lnTo>
                  <a:lnTo>
                    <a:pt x="114532" y="145846"/>
                  </a:lnTo>
                  <a:lnTo>
                    <a:pt x="116205" y="143284"/>
                  </a:lnTo>
                  <a:lnTo>
                    <a:pt x="116033" y="142581"/>
                  </a:lnTo>
                  <a:lnTo>
                    <a:pt x="116159" y="141393"/>
                  </a:lnTo>
                  <a:lnTo>
                    <a:pt x="116002" y="141203"/>
                  </a:lnTo>
                  <a:lnTo>
                    <a:pt x="115475" y="141181"/>
                  </a:lnTo>
                  <a:lnTo>
                    <a:pt x="114903" y="141635"/>
                  </a:lnTo>
                  <a:lnTo>
                    <a:pt x="114716" y="141892"/>
                  </a:lnTo>
                  <a:lnTo>
                    <a:pt x="114455" y="142727"/>
                  </a:lnTo>
                  <a:lnTo>
                    <a:pt x="114346" y="142902"/>
                  </a:lnTo>
                  <a:lnTo>
                    <a:pt x="114200" y="142902"/>
                  </a:lnTo>
                  <a:lnTo>
                    <a:pt x="113961" y="142611"/>
                  </a:lnTo>
                  <a:lnTo>
                    <a:pt x="114024" y="142291"/>
                  </a:lnTo>
                  <a:lnTo>
                    <a:pt x="113647" y="142060"/>
                  </a:lnTo>
                  <a:lnTo>
                    <a:pt x="113269" y="141968"/>
                  </a:lnTo>
                  <a:lnTo>
                    <a:pt x="112353" y="142914"/>
                  </a:lnTo>
                  <a:lnTo>
                    <a:pt x="111969" y="143000"/>
                  </a:lnTo>
                  <a:lnTo>
                    <a:pt x="111790" y="142915"/>
                  </a:lnTo>
                  <a:lnTo>
                    <a:pt x="111463" y="142216"/>
                  </a:lnTo>
                  <a:lnTo>
                    <a:pt x="111114" y="141814"/>
                  </a:lnTo>
                  <a:lnTo>
                    <a:pt x="110554" y="141377"/>
                  </a:lnTo>
                  <a:lnTo>
                    <a:pt x="110153" y="141229"/>
                  </a:lnTo>
                  <a:lnTo>
                    <a:pt x="109981" y="141221"/>
                  </a:lnTo>
                  <a:lnTo>
                    <a:pt x="109816" y="141319"/>
                  </a:lnTo>
                  <a:lnTo>
                    <a:pt x="109224" y="142122"/>
                  </a:lnTo>
                  <a:lnTo>
                    <a:pt x="108912" y="142305"/>
                  </a:lnTo>
                  <a:lnTo>
                    <a:pt x="108536" y="142320"/>
                  </a:lnTo>
                  <a:lnTo>
                    <a:pt x="107936" y="142114"/>
                  </a:lnTo>
                  <a:lnTo>
                    <a:pt x="107964" y="141630"/>
                  </a:lnTo>
                  <a:lnTo>
                    <a:pt x="107494" y="141869"/>
                  </a:lnTo>
                  <a:lnTo>
                    <a:pt x="106774" y="141895"/>
                  </a:lnTo>
                  <a:lnTo>
                    <a:pt x="106520" y="141412"/>
                  </a:lnTo>
                  <a:lnTo>
                    <a:pt x="106202" y="141354"/>
                  </a:lnTo>
                  <a:lnTo>
                    <a:pt x="105365" y="141466"/>
                  </a:lnTo>
                  <a:lnTo>
                    <a:pt x="104784" y="141685"/>
                  </a:lnTo>
                  <a:lnTo>
                    <a:pt x="104577" y="146282"/>
                  </a:lnTo>
                  <a:lnTo>
                    <a:pt x="103887" y="146457"/>
                  </a:lnTo>
                  <a:lnTo>
                    <a:pt x="103098" y="147220"/>
                  </a:lnTo>
                  <a:lnTo>
                    <a:pt x="102926" y="147723"/>
                  </a:lnTo>
                  <a:lnTo>
                    <a:pt x="102746" y="147682"/>
                  </a:lnTo>
                  <a:lnTo>
                    <a:pt x="102216" y="147131"/>
                  </a:lnTo>
                  <a:lnTo>
                    <a:pt x="102223" y="146509"/>
                  </a:lnTo>
                  <a:lnTo>
                    <a:pt x="101591" y="146834"/>
                  </a:lnTo>
                  <a:lnTo>
                    <a:pt x="101195" y="147132"/>
                  </a:lnTo>
                  <a:lnTo>
                    <a:pt x="100519" y="147437"/>
                  </a:lnTo>
                  <a:lnTo>
                    <a:pt x="100096" y="147400"/>
                  </a:lnTo>
                  <a:lnTo>
                    <a:pt x="99979" y="147208"/>
                  </a:lnTo>
                  <a:lnTo>
                    <a:pt x="99752" y="147206"/>
                  </a:lnTo>
                  <a:lnTo>
                    <a:pt x="99619" y="150130"/>
                  </a:lnTo>
                  <a:lnTo>
                    <a:pt x="101297" y="150204"/>
                  </a:lnTo>
                  <a:lnTo>
                    <a:pt x="101588" y="150151"/>
                  </a:lnTo>
                  <a:lnTo>
                    <a:pt x="101977" y="150479"/>
                  </a:lnTo>
                  <a:lnTo>
                    <a:pt x="102485" y="151212"/>
                  </a:lnTo>
                  <a:lnTo>
                    <a:pt x="102112" y="151372"/>
                  </a:lnTo>
                  <a:lnTo>
                    <a:pt x="101951" y="151804"/>
                  </a:lnTo>
                  <a:lnTo>
                    <a:pt x="101818" y="154331"/>
                  </a:lnTo>
                  <a:lnTo>
                    <a:pt x="96587" y="154168"/>
                  </a:lnTo>
                  <a:lnTo>
                    <a:pt x="96583" y="153795"/>
                  </a:lnTo>
                  <a:lnTo>
                    <a:pt x="96482" y="153594"/>
                  </a:lnTo>
                  <a:lnTo>
                    <a:pt x="95925" y="153568"/>
                  </a:lnTo>
                  <a:lnTo>
                    <a:pt x="95876" y="155311"/>
                  </a:lnTo>
                  <a:lnTo>
                    <a:pt x="96984" y="155724"/>
                  </a:lnTo>
                  <a:lnTo>
                    <a:pt x="97564" y="155504"/>
                  </a:lnTo>
                  <a:lnTo>
                    <a:pt x="97604" y="155749"/>
                  </a:lnTo>
                  <a:lnTo>
                    <a:pt x="97530" y="156904"/>
                  </a:lnTo>
                  <a:lnTo>
                    <a:pt x="98188" y="158229"/>
                  </a:lnTo>
                  <a:lnTo>
                    <a:pt x="98117" y="158546"/>
                  </a:lnTo>
                  <a:lnTo>
                    <a:pt x="97718" y="158914"/>
                  </a:lnTo>
                  <a:lnTo>
                    <a:pt x="97475" y="159015"/>
                  </a:lnTo>
                  <a:lnTo>
                    <a:pt x="97438" y="158788"/>
                  </a:lnTo>
                  <a:lnTo>
                    <a:pt x="97202" y="158285"/>
                  </a:lnTo>
                  <a:lnTo>
                    <a:pt x="96630" y="157567"/>
                  </a:lnTo>
                  <a:lnTo>
                    <a:pt x="96317" y="157567"/>
                  </a:lnTo>
                  <a:lnTo>
                    <a:pt x="96072" y="157835"/>
                  </a:lnTo>
                  <a:lnTo>
                    <a:pt x="96071" y="158599"/>
                  </a:lnTo>
                  <a:lnTo>
                    <a:pt x="95993" y="158989"/>
                  </a:lnTo>
                  <a:lnTo>
                    <a:pt x="95720" y="159127"/>
                  </a:lnTo>
                  <a:lnTo>
                    <a:pt x="95533" y="159116"/>
                  </a:lnTo>
                  <a:lnTo>
                    <a:pt x="95388" y="159015"/>
                  </a:lnTo>
                  <a:lnTo>
                    <a:pt x="95111" y="159037"/>
                  </a:lnTo>
                  <a:lnTo>
                    <a:pt x="94940" y="160091"/>
                  </a:lnTo>
                  <a:lnTo>
                    <a:pt x="94483" y="159913"/>
                  </a:lnTo>
                  <a:lnTo>
                    <a:pt x="94379" y="159391"/>
                  </a:lnTo>
                  <a:lnTo>
                    <a:pt x="88520" y="159188"/>
                  </a:lnTo>
                  <a:lnTo>
                    <a:pt x="88428" y="161511"/>
                  </a:lnTo>
                  <a:lnTo>
                    <a:pt x="87852" y="161638"/>
                  </a:lnTo>
                  <a:lnTo>
                    <a:pt x="87240" y="161610"/>
                  </a:lnTo>
                  <a:lnTo>
                    <a:pt x="87281" y="162636"/>
                  </a:lnTo>
                  <a:lnTo>
                    <a:pt x="87986" y="163375"/>
                  </a:lnTo>
                  <a:lnTo>
                    <a:pt x="87828" y="163505"/>
                  </a:lnTo>
                  <a:lnTo>
                    <a:pt x="87240" y="163403"/>
                  </a:lnTo>
                  <a:lnTo>
                    <a:pt x="86855" y="163814"/>
                  </a:lnTo>
                  <a:lnTo>
                    <a:pt x="87049" y="165095"/>
                  </a:lnTo>
                  <a:lnTo>
                    <a:pt x="85817" y="165549"/>
                  </a:lnTo>
                  <a:lnTo>
                    <a:pt x="85112" y="165557"/>
                  </a:lnTo>
                  <a:lnTo>
                    <a:pt x="84985" y="165255"/>
                  </a:lnTo>
                  <a:lnTo>
                    <a:pt x="84985" y="164901"/>
                  </a:lnTo>
                  <a:lnTo>
                    <a:pt x="84462" y="164783"/>
                  </a:lnTo>
                  <a:lnTo>
                    <a:pt x="84108" y="165136"/>
                  </a:lnTo>
                  <a:lnTo>
                    <a:pt x="84129" y="165368"/>
                  </a:lnTo>
                  <a:lnTo>
                    <a:pt x="84724" y="165888"/>
                  </a:lnTo>
                  <a:lnTo>
                    <a:pt x="84858" y="166231"/>
                  </a:lnTo>
                  <a:lnTo>
                    <a:pt x="84381" y="166570"/>
                  </a:lnTo>
                  <a:lnTo>
                    <a:pt x="84075" y="166540"/>
                  </a:lnTo>
                  <a:lnTo>
                    <a:pt x="84019" y="166950"/>
                  </a:lnTo>
                  <a:lnTo>
                    <a:pt x="84262" y="168100"/>
                  </a:lnTo>
                  <a:lnTo>
                    <a:pt x="84131" y="168376"/>
                  </a:lnTo>
                  <a:lnTo>
                    <a:pt x="83848" y="168499"/>
                  </a:lnTo>
                  <a:lnTo>
                    <a:pt x="82471" y="168622"/>
                  </a:lnTo>
                  <a:lnTo>
                    <a:pt x="81960" y="168563"/>
                  </a:lnTo>
                  <a:lnTo>
                    <a:pt x="81743" y="168381"/>
                  </a:lnTo>
                  <a:lnTo>
                    <a:pt x="81041" y="168027"/>
                  </a:lnTo>
                  <a:lnTo>
                    <a:pt x="80754" y="168221"/>
                  </a:lnTo>
                  <a:lnTo>
                    <a:pt x="80531" y="168612"/>
                  </a:lnTo>
                  <a:lnTo>
                    <a:pt x="80464" y="169264"/>
                  </a:lnTo>
                  <a:lnTo>
                    <a:pt x="81886" y="169297"/>
                  </a:lnTo>
                  <a:lnTo>
                    <a:pt x="82647" y="169892"/>
                  </a:lnTo>
                  <a:lnTo>
                    <a:pt x="82550" y="170350"/>
                  </a:lnTo>
                  <a:lnTo>
                    <a:pt x="82375" y="170704"/>
                  </a:lnTo>
                  <a:lnTo>
                    <a:pt x="82536" y="171739"/>
                  </a:lnTo>
                  <a:lnTo>
                    <a:pt x="82745" y="171813"/>
                  </a:lnTo>
                  <a:lnTo>
                    <a:pt x="82701" y="173381"/>
                  </a:lnTo>
                  <a:lnTo>
                    <a:pt x="82846" y="173459"/>
                  </a:lnTo>
                  <a:lnTo>
                    <a:pt x="83891" y="173440"/>
                  </a:lnTo>
                  <a:lnTo>
                    <a:pt x="83772" y="176434"/>
                  </a:lnTo>
                  <a:lnTo>
                    <a:pt x="84947" y="176460"/>
                  </a:lnTo>
                  <a:lnTo>
                    <a:pt x="84996" y="177052"/>
                  </a:lnTo>
                  <a:lnTo>
                    <a:pt x="88479" y="177063"/>
                  </a:lnTo>
                  <a:lnTo>
                    <a:pt x="88393" y="180030"/>
                  </a:lnTo>
                  <a:lnTo>
                    <a:pt x="87222" y="180045"/>
                  </a:lnTo>
                  <a:lnTo>
                    <a:pt x="87066" y="184790"/>
                  </a:lnTo>
                  <a:lnTo>
                    <a:pt x="82311" y="184646"/>
                  </a:lnTo>
                  <a:lnTo>
                    <a:pt x="82234" y="187014"/>
                  </a:lnTo>
                  <a:lnTo>
                    <a:pt x="84592" y="187080"/>
                  </a:lnTo>
                  <a:lnTo>
                    <a:pt x="84779" y="187896"/>
                  </a:lnTo>
                  <a:lnTo>
                    <a:pt x="84577" y="188086"/>
                  </a:lnTo>
                  <a:lnTo>
                    <a:pt x="84533" y="189627"/>
                  </a:lnTo>
                  <a:lnTo>
                    <a:pt x="85342" y="189702"/>
                  </a:lnTo>
                  <a:lnTo>
                    <a:pt x="85345" y="190122"/>
                  </a:lnTo>
                  <a:lnTo>
                    <a:pt x="84586" y="190890"/>
                  </a:lnTo>
                  <a:lnTo>
                    <a:pt x="84184" y="191534"/>
                  </a:lnTo>
                  <a:lnTo>
                    <a:pt x="84198" y="191810"/>
                  </a:lnTo>
                  <a:lnTo>
                    <a:pt x="86873" y="191850"/>
                  </a:lnTo>
                  <a:lnTo>
                    <a:pt x="86735" y="193027"/>
                  </a:lnTo>
                  <a:lnTo>
                    <a:pt x="83343" y="193061"/>
                  </a:lnTo>
                  <a:lnTo>
                    <a:pt x="83272" y="193374"/>
                  </a:lnTo>
                  <a:lnTo>
                    <a:pt x="83026" y="193698"/>
                  </a:lnTo>
                  <a:lnTo>
                    <a:pt x="82062" y="193649"/>
                  </a:lnTo>
                  <a:lnTo>
                    <a:pt x="82047" y="194130"/>
                  </a:lnTo>
                  <a:lnTo>
                    <a:pt x="80859" y="194109"/>
                  </a:lnTo>
                  <a:lnTo>
                    <a:pt x="80756" y="198833"/>
                  </a:lnTo>
                  <a:lnTo>
                    <a:pt x="77176" y="198736"/>
                  </a:lnTo>
                  <a:lnTo>
                    <a:pt x="77131" y="201108"/>
                  </a:lnTo>
                  <a:lnTo>
                    <a:pt x="70309" y="201029"/>
                  </a:lnTo>
                  <a:lnTo>
                    <a:pt x="70153" y="201107"/>
                  </a:lnTo>
                  <a:lnTo>
                    <a:pt x="70062" y="201294"/>
                  </a:lnTo>
                  <a:lnTo>
                    <a:pt x="70012" y="203482"/>
                  </a:lnTo>
                  <a:lnTo>
                    <a:pt x="69982" y="205736"/>
                  </a:lnTo>
                  <a:lnTo>
                    <a:pt x="71137" y="205778"/>
                  </a:lnTo>
                  <a:lnTo>
                    <a:pt x="72147" y="208346"/>
                  </a:lnTo>
                  <a:lnTo>
                    <a:pt x="72545" y="208875"/>
                  </a:lnTo>
                  <a:lnTo>
                    <a:pt x="72787" y="209780"/>
                  </a:lnTo>
                  <a:lnTo>
                    <a:pt x="73466" y="210873"/>
                  </a:lnTo>
                  <a:lnTo>
                    <a:pt x="73415" y="211690"/>
                  </a:lnTo>
                  <a:lnTo>
                    <a:pt x="72850" y="211761"/>
                  </a:lnTo>
                  <a:lnTo>
                    <a:pt x="72806" y="212852"/>
                  </a:lnTo>
                  <a:lnTo>
                    <a:pt x="72199" y="212874"/>
                  </a:lnTo>
                  <a:lnTo>
                    <a:pt x="72062" y="219971"/>
                  </a:lnTo>
                  <a:lnTo>
                    <a:pt x="76714" y="220103"/>
                  </a:lnTo>
                  <a:lnTo>
                    <a:pt x="76601" y="224843"/>
                  </a:lnTo>
                  <a:lnTo>
                    <a:pt x="74331" y="224779"/>
                  </a:lnTo>
                  <a:lnTo>
                    <a:pt x="74268" y="227073"/>
                  </a:lnTo>
                  <a:lnTo>
                    <a:pt x="76618" y="227156"/>
                  </a:lnTo>
                  <a:lnTo>
                    <a:pt x="76530" y="234268"/>
                  </a:lnTo>
                  <a:lnTo>
                    <a:pt x="78765" y="234325"/>
                  </a:lnTo>
                  <a:lnTo>
                    <a:pt x="78621" y="239095"/>
                  </a:lnTo>
                  <a:lnTo>
                    <a:pt x="82437" y="239192"/>
                  </a:lnTo>
                  <a:lnTo>
                    <a:pt x="82380" y="243079"/>
                  </a:lnTo>
                  <a:lnTo>
                    <a:pt x="82932" y="243124"/>
                  </a:lnTo>
                  <a:lnTo>
                    <a:pt x="82903" y="245510"/>
                  </a:lnTo>
                  <a:lnTo>
                    <a:pt x="80842" y="245500"/>
                  </a:lnTo>
                  <a:lnTo>
                    <a:pt x="80156" y="245379"/>
                  </a:lnTo>
                  <a:lnTo>
                    <a:pt x="79904" y="245358"/>
                  </a:lnTo>
                  <a:lnTo>
                    <a:pt x="79833" y="245497"/>
                  </a:lnTo>
                  <a:lnTo>
                    <a:pt x="79329" y="245515"/>
                  </a:lnTo>
                  <a:lnTo>
                    <a:pt x="79051" y="245765"/>
                  </a:lnTo>
                  <a:lnTo>
                    <a:pt x="78725" y="245913"/>
                  </a:lnTo>
                  <a:lnTo>
                    <a:pt x="78551" y="246301"/>
                  </a:lnTo>
                  <a:lnTo>
                    <a:pt x="78239" y="245954"/>
                  </a:lnTo>
                  <a:lnTo>
                    <a:pt x="77660" y="245872"/>
                  </a:lnTo>
                  <a:lnTo>
                    <a:pt x="77646" y="245332"/>
                  </a:lnTo>
                  <a:lnTo>
                    <a:pt x="75425" y="245302"/>
                  </a:lnTo>
                  <a:lnTo>
                    <a:pt x="73104" y="245156"/>
                  </a:lnTo>
                  <a:lnTo>
                    <a:pt x="68395" y="245018"/>
                  </a:lnTo>
                  <a:lnTo>
                    <a:pt x="68483" y="242065"/>
                  </a:lnTo>
                  <a:lnTo>
                    <a:pt x="66105" y="241981"/>
                  </a:lnTo>
                  <a:lnTo>
                    <a:pt x="65993" y="246699"/>
                  </a:lnTo>
                  <a:lnTo>
                    <a:pt x="63799" y="246646"/>
                  </a:lnTo>
                  <a:lnTo>
                    <a:pt x="63730" y="246067"/>
                  </a:lnTo>
                  <a:lnTo>
                    <a:pt x="63751" y="244868"/>
                  </a:lnTo>
                  <a:lnTo>
                    <a:pt x="61454" y="244829"/>
                  </a:lnTo>
                  <a:lnTo>
                    <a:pt x="61348" y="249488"/>
                  </a:lnTo>
                  <a:lnTo>
                    <a:pt x="56641" y="249371"/>
                  </a:lnTo>
                  <a:lnTo>
                    <a:pt x="56677" y="247455"/>
                  </a:lnTo>
                  <a:lnTo>
                    <a:pt x="56555" y="247248"/>
                  </a:lnTo>
                  <a:lnTo>
                    <a:pt x="56314" y="247140"/>
                  </a:lnTo>
                  <a:lnTo>
                    <a:pt x="56033" y="247144"/>
                  </a:lnTo>
                  <a:lnTo>
                    <a:pt x="55414" y="247308"/>
                  </a:lnTo>
                  <a:lnTo>
                    <a:pt x="54780" y="247219"/>
                  </a:lnTo>
                  <a:lnTo>
                    <a:pt x="54333" y="247060"/>
                  </a:lnTo>
                  <a:lnTo>
                    <a:pt x="54431" y="242225"/>
                  </a:lnTo>
                  <a:lnTo>
                    <a:pt x="47362" y="242029"/>
                  </a:lnTo>
                  <a:lnTo>
                    <a:pt x="47307" y="243896"/>
                  </a:lnTo>
                  <a:lnTo>
                    <a:pt x="45826" y="243823"/>
                  </a:lnTo>
                  <a:lnTo>
                    <a:pt x="45592" y="243700"/>
                  </a:lnTo>
                  <a:lnTo>
                    <a:pt x="44966" y="243015"/>
                  </a:lnTo>
                  <a:lnTo>
                    <a:pt x="44917" y="244408"/>
                  </a:lnTo>
                  <a:lnTo>
                    <a:pt x="42588" y="244414"/>
                  </a:lnTo>
                  <a:lnTo>
                    <a:pt x="42757" y="238006"/>
                  </a:lnTo>
                  <a:lnTo>
                    <a:pt x="43046" y="238006"/>
                  </a:lnTo>
                  <a:lnTo>
                    <a:pt x="43117" y="235616"/>
                  </a:lnTo>
                  <a:lnTo>
                    <a:pt x="31274" y="235294"/>
                  </a:lnTo>
                  <a:lnTo>
                    <a:pt x="31198" y="237662"/>
                  </a:lnTo>
                  <a:lnTo>
                    <a:pt x="28843" y="237582"/>
                  </a:lnTo>
                  <a:lnTo>
                    <a:pt x="28957" y="237943"/>
                  </a:lnTo>
                  <a:lnTo>
                    <a:pt x="29347" y="238200"/>
                  </a:lnTo>
                  <a:lnTo>
                    <a:pt x="29647" y="238599"/>
                  </a:lnTo>
                  <a:lnTo>
                    <a:pt x="29665" y="240688"/>
                  </a:lnTo>
                  <a:lnTo>
                    <a:pt x="29019" y="240788"/>
                  </a:lnTo>
                  <a:lnTo>
                    <a:pt x="28944" y="243182"/>
                  </a:lnTo>
                  <a:lnTo>
                    <a:pt x="26040" y="243181"/>
                  </a:lnTo>
                  <a:lnTo>
                    <a:pt x="25996" y="244350"/>
                  </a:lnTo>
                  <a:lnTo>
                    <a:pt x="23667" y="244328"/>
                  </a:lnTo>
                  <a:lnTo>
                    <a:pt x="23622" y="246091"/>
                  </a:lnTo>
                  <a:lnTo>
                    <a:pt x="23092" y="246374"/>
                  </a:lnTo>
                  <a:lnTo>
                    <a:pt x="22662" y="246173"/>
                  </a:lnTo>
                  <a:lnTo>
                    <a:pt x="22666" y="246002"/>
                  </a:lnTo>
                  <a:lnTo>
                    <a:pt x="22432" y="246061"/>
                  </a:lnTo>
                  <a:lnTo>
                    <a:pt x="22421" y="246635"/>
                  </a:lnTo>
                  <a:lnTo>
                    <a:pt x="23307" y="247171"/>
                  </a:lnTo>
                  <a:lnTo>
                    <a:pt x="22425" y="247274"/>
                  </a:lnTo>
                  <a:lnTo>
                    <a:pt x="21999" y="247800"/>
                  </a:lnTo>
                  <a:lnTo>
                    <a:pt x="21491" y="247238"/>
                  </a:lnTo>
                  <a:lnTo>
                    <a:pt x="20842" y="246665"/>
                  </a:lnTo>
                  <a:lnTo>
                    <a:pt x="20033" y="246289"/>
                  </a:lnTo>
                  <a:lnTo>
                    <a:pt x="19314" y="245256"/>
                  </a:lnTo>
                  <a:lnTo>
                    <a:pt x="18999" y="245103"/>
                  </a:lnTo>
                  <a:lnTo>
                    <a:pt x="18669" y="244623"/>
                  </a:lnTo>
                  <a:lnTo>
                    <a:pt x="18717" y="244455"/>
                  </a:lnTo>
                  <a:lnTo>
                    <a:pt x="19073" y="244347"/>
                  </a:lnTo>
                  <a:lnTo>
                    <a:pt x="19067" y="243538"/>
                  </a:lnTo>
                  <a:lnTo>
                    <a:pt x="18546" y="242988"/>
                  </a:lnTo>
                  <a:lnTo>
                    <a:pt x="18127" y="242661"/>
                  </a:lnTo>
                  <a:lnTo>
                    <a:pt x="17960" y="242151"/>
                  </a:lnTo>
                  <a:lnTo>
                    <a:pt x="17947" y="241651"/>
                  </a:lnTo>
                  <a:lnTo>
                    <a:pt x="18107" y="241276"/>
                  </a:lnTo>
                  <a:lnTo>
                    <a:pt x="18493" y="241304"/>
                  </a:lnTo>
                  <a:lnTo>
                    <a:pt x="18742" y="241171"/>
                  </a:lnTo>
                  <a:lnTo>
                    <a:pt x="19116" y="240750"/>
                  </a:lnTo>
                  <a:lnTo>
                    <a:pt x="19168" y="239711"/>
                  </a:lnTo>
                  <a:lnTo>
                    <a:pt x="19042" y="239563"/>
                  </a:lnTo>
                  <a:lnTo>
                    <a:pt x="18789" y="239499"/>
                  </a:lnTo>
                  <a:lnTo>
                    <a:pt x="17836" y="239619"/>
                  </a:lnTo>
                  <a:lnTo>
                    <a:pt x="17877" y="239172"/>
                  </a:lnTo>
                  <a:lnTo>
                    <a:pt x="18407" y="238904"/>
                  </a:lnTo>
                  <a:lnTo>
                    <a:pt x="18753" y="238143"/>
                  </a:lnTo>
                  <a:lnTo>
                    <a:pt x="18708" y="237830"/>
                  </a:lnTo>
                  <a:lnTo>
                    <a:pt x="18422" y="237688"/>
                  </a:lnTo>
                  <a:lnTo>
                    <a:pt x="18450" y="237338"/>
                  </a:lnTo>
                  <a:lnTo>
                    <a:pt x="19660" y="235191"/>
                  </a:lnTo>
                  <a:lnTo>
                    <a:pt x="19908" y="234875"/>
                  </a:lnTo>
                  <a:lnTo>
                    <a:pt x="24201" y="235053"/>
                  </a:lnTo>
                  <a:lnTo>
                    <a:pt x="24306" y="231493"/>
                  </a:lnTo>
                  <a:lnTo>
                    <a:pt x="22253" y="231423"/>
                  </a:lnTo>
                  <a:lnTo>
                    <a:pt x="22023" y="230953"/>
                  </a:lnTo>
                  <a:lnTo>
                    <a:pt x="22144" y="225510"/>
                  </a:lnTo>
                  <a:lnTo>
                    <a:pt x="19812" y="225402"/>
                  </a:lnTo>
                  <a:lnTo>
                    <a:pt x="19894" y="222935"/>
                  </a:lnTo>
                  <a:lnTo>
                    <a:pt x="16335" y="222777"/>
                  </a:lnTo>
                  <a:lnTo>
                    <a:pt x="13994" y="222698"/>
                  </a:lnTo>
                  <a:lnTo>
                    <a:pt x="14025" y="220363"/>
                  </a:lnTo>
                  <a:lnTo>
                    <a:pt x="12851" y="220311"/>
                  </a:lnTo>
                  <a:lnTo>
                    <a:pt x="12886" y="217958"/>
                  </a:lnTo>
                  <a:lnTo>
                    <a:pt x="11295" y="217901"/>
                  </a:lnTo>
                  <a:lnTo>
                    <a:pt x="11055" y="218001"/>
                  </a:lnTo>
                  <a:lnTo>
                    <a:pt x="10640" y="218383"/>
                  </a:lnTo>
                  <a:lnTo>
                    <a:pt x="10503" y="218895"/>
                  </a:lnTo>
                  <a:lnTo>
                    <a:pt x="10388" y="219044"/>
                  </a:lnTo>
                  <a:lnTo>
                    <a:pt x="8906" y="220201"/>
                  </a:lnTo>
                  <a:lnTo>
                    <a:pt x="8137" y="220194"/>
                  </a:lnTo>
                  <a:lnTo>
                    <a:pt x="8170" y="215443"/>
                  </a:lnTo>
                  <a:lnTo>
                    <a:pt x="3435" y="215448"/>
                  </a:lnTo>
                  <a:lnTo>
                    <a:pt x="3410" y="216531"/>
                  </a:lnTo>
                  <a:lnTo>
                    <a:pt x="2269" y="216517"/>
                  </a:lnTo>
                  <a:lnTo>
                    <a:pt x="2121" y="217135"/>
                  </a:lnTo>
                  <a:lnTo>
                    <a:pt x="2117" y="217697"/>
                  </a:lnTo>
                  <a:lnTo>
                    <a:pt x="81" y="217668"/>
                  </a:lnTo>
                  <a:lnTo>
                    <a:pt x="91" y="216883"/>
                  </a:lnTo>
                  <a:lnTo>
                    <a:pt x="109" y="214559"/>
                  </a:lnTo>
                  <a:lnTo>
                    <a:pt x="100" y="212124"/>
                  </a:lnTo>
                  <a:lnTo>
                    <a:pt x="97" y="211199"/>
                  </a:lnTo>
                  <a:lnTo>
                    <a:pt x="102" y="210430"/>
                  </a:lnTo>
                  <a:lnTo>
                    <a:pt x="102" y="209705"/>
                  </a:lnTo>
                  <a:lnTo>
                    <a:pt x="123" y="207411"/>
                  </a:lnTo>
                  <a:lnTo>
                    <a:pt x="141" y="203669"/>
                  </a:lnTo>
                  <a:lnTo>
                    <a:pt x="151" y="201682"/>
                  </a:lnTo>
                  <a:lnTo>
                    <a:pt x="152" y="201513"/>
                  </a:lnTo>
                  <a:lnTo>
                    <a:pt x="153" y="201271"/>
                  </a:lnTo>
                  <a:lnTo>
                    <a:pt x="150" y="201042"/>
                  </a:lnTo>
                  <a:lnTo>
                    <a:pt x="146" y="200779"/>
                  </a:lnTo>
                  <a:lnTo>
                    <a:pt x="138" y="200248"/>
                  </a:lnTo>
                  <a:lnTo>
                    <a:pt x="102" y="196070"/>
                  </a:lnTo>
                  <a:lnTo>
                    <a:pt x="105" y="195449"/>
                  </a:lnTo>
                  <a:lnTo>
                    <a:pt x="110" y="194742"/>
                  </a:lnTo>
                  <a:lnTo>
                    <a:pt x="115" y="193870"/>
                  </a:lnTo>
                  <a:lnTo>
                    <a:pt x="103" y="193565"/>
                  </a:lnTo>
                  <a:lnTo>
                    <a:pt x="89" y="193076"/>
                  </a:lnTo>
                  <a:lnTo>
                    <a:pt x="79" y="189899"/>
                  </a:lnTo>
                  <a:lnTo>
                    <a:pt x="87" y="186797"/>
                  </a:lnTo>
                  <a:lnTo>
                    <a:pt x="64" y="182458"/>
                  </a:lnTo>
                  <a:lnTo>
                    <a:pt x="51" y="179774"/>
                  </a:lnTo>
                  <a:lnTo>
                    <a:pt x="31" y="176609"/>
                  </a:lnTo>
                  <a:lnTo>
                    <a:pt x="11" y="175131"/>
                  </a:lnTo>
                  <a:lnTo>
                    <a:pt x="20" y="174871"/>
                  </a:lnTo>
                  <a:lnTo>
                    <a:pt x="29" y="174629"/>
                  </a:lnTo>
                  <a:lnTo>
                    <a:pt x="37" y="174409"/>
                  </a:lnTo>
                  <a:lnTo>
                    <a:pt x="41" y="174244"/>
                  </a:lnTo>
                  <a:lnTo>
                    <a:pt x="28" y="173977"/>
                  </a:lnTo>
                  <a:lnTo>
                    <a:pt x="22" y="173836"/>
                  </a:lnTo>
                  <a:lnTo>
                    <a:pt x="13" y="171889"/>
                  </a:lnTo>
                  <a:lnTo>
                    <a:pt x="6" y="170179"/>
                  </a:lnTo>
                  <a:lnTo>
                    <a:pt x="0" y="168631"/>
                  </a:lnTo>
                  <a:lnTo>
                    <a:pt x="12" y="167938"/>
                  </a:lnTo>
                  <a:lnTo>
                    <a:pt x="21" y="167406"/>
                  </a:lnTo>
                  <a:lnTo>
                    <a:pt x="22" y="166776"/>
                  </a:lnTo>
                  <a:lnTo>
                    <a:pt x="28" y="163243"/>
                  </a:lnTo>
                  <a:lnTo>
                    <a:pt x="29" y="162510"/>
                  </a:lnTo>
                  <a:lnTo>
                    <a:pt x="29" y="162309"/>
                  </a:lnTo>
                  <a:lnTo>
                    <a:pt x="30" y="162041"/>
                  </a:lnTo>
                  <a:lnTo>
                    <a:pt x="32" y="160369"/>
                  </a:lnTo>
                  <a:lnTo>
                    <a:pt x="144" y="152808"/>
                  </a:lnTo>
                  <a:lnTo>
                    <a:pt x="197" y="149841"/>
                  </a:lnTo>
                  <a:lnTo>
                    <a:pt x="200" y="148607"/>
                  </a:lnTo>
                  <a:lnTo>
                    <a:pt x="250" y="145985"/>
                  </a:lnTo>
                  <a:lnTo>
                    <a:pt x="255" y="145704"/>
                  </a:lnTo>
                  <a:lnTo>
                    <a:pt x="276" y="144098"/>
                  </a:lnTo>
                  <a:lnTo>
                    <a:pt x="265" y="143231"/>
                  </a:lnTo>
                  <a:lnTo>
                    <a:pt x="293" y="141846"/>
                  </a:lnTo>
                  <a:lnTo>
                    <a:pt x="324" y="139418"/>
                  </a:lnTo>
                  <a:lnTo>
                    <a:pt x="334" y="138667"/>
                  </a:lnTo>
                  <a:lnTo>
                    <a:pt x="361" y="137113"/>
                  </a:lnTo>
                  <a:lnTo>
                    <a:pt x="410" y="134362"/>
                  </a:lnTo>
                  <a:lnTo>
                    <a:pt x="413" y="134106"/>
                  </a:lnTo>
                  <a:lnTo>
                    <a:pt x="406" y="133737"/>
                  </a:lnTo>
                  <a:lnTo>
                    <a:pt x="417" y="133075"/>
                  </a:lnTo>
                  <a:lnTo>
                    <a:pt x="435" y="132490"/>
                  </a:lnTo>
                  <a:lnTo>
                    <a:pt x="438" y="131535"/>
                  </a:lnTo>
                  <a:lnTo>
                    <a:pt x="441" y="131326"/>
                  </a:lnTo>
                  <a:lnTo>
                    <a:pt x="442" y="130385"/>
                  </a:lnTo>
                  <a:lnTo>
                    <a:pt x="442" y="128151"/>
                  </a:lnTo>
                  <a:lnTo>
                    <a:pt x="444" y="127781"/>
                  </a:lnTo>
                  <a:lnTo>
                    <a:pt x="445" y="127396"/>
                  </a:lnTo>
                  <a:lnTo>
                    <a:pt x="448" y="126680"/>
                  </a:lnTo>
                  <a:lnTo>
                    <a:pt x="458" y="125320"/>
                  </a:lnTo>
                  <a:lnTo>
                    <a:pt x="476" y="124920"/>
                  </a:lnTo>
                  <a:lnTo>
                    <a:pt x="487" y="124666"/>
                  </a:lnTo>
                  <a:lnTo>
                    <a:pt x="517" y="117430"/>
                  </a:lnTo>
                  <a:lnTo>
                    <a:pt x="511" y="115233"/>
                  </a:lnTo>
                  <a:lnTo>
                    <a:pt x="511" y="115085"/>
                  </a:lnTo>
                  <a:lnTo>
                    <a:pt x="507" y="113666"/>
                  </a:lnTo>
                  <a:lnTo>
                    <a:pt x="503" y="112721"/>
                  </a:lnTo>
                  <a:lnTo>
                    <a:pt x="506" y="112486"/>
                  </a:lnTo>
                  <a:lnTo>
                    <a:pt x="512" y="109483"/>
                  </a:lnTo>
                  <a:lnTo>
                    <a:pt x="533" y="99079"/>
                  </a:lnTo>
                  <a:lnTo>
                    <a:pt x="547" y="97312"/>
                  </a:lnTo>
                  <a:lnTo>
                    <a:pt x="563" y="96845"/>
                  </a:lnTo>
                  <a:lnTo>
                    <a:pt x="589" y="96128"/>
                  </a:lnTo>
                  <a:lnTo>
                    <a:pt x="634" y="92445"/>
                  </a:lnTo>
                  <a:lnTo>
                    <a:pt x="663" y="90792"/>
                  </a:lnTo>
                  <a:lnTo>
                    <a:pt x="667" y="90271"/>
                  </a:lnTo>
                  <a:lnTo>
                    <a:pt x="688" y="88037"/>
                  </a:lnTo>
                  <a:lnTo>
                    <a:pt x="688" y="87777"/>
                  </a:lnTo>
                  <a:lnTo>
                    <a:pt x="691" y="86519"/>
                  </a:lnTo>
                  <a:lnTo>
                    <a:pt x="694" y="84765"/>
                  </a:lnTo>
                  <a:lnTo>
                    <a:pt x="688" y="82066"/>
                  </a:lnTo>
                  <a:lnTo>
                    <a:pt x="684" y="79458"/>
                  </a:lnTo>
                  <a:lnTo>
                    <a:pt x="681" y="79138"/>
                  </a:lnTo>
                  <a:lnTo>
                    <a:pt x="663" y="76283"/>
                  </a:lnTo>
                  <a:lnTo>
                    <a:pt x="664" y="76037"/>
                  </a:lnTo>
                  <a:lnTo>
                    <a:pt x="669" y="75615"/>
                  </a:lnTo>
                  <a:lnTo>
                    <a:pt x="679" y="74833"/>
                  </a:lnTo>
                  <a:lnTo>
                    <a:pt x="683" y="74485"/>
                  </a:lnTo>
                  <a:lnTo>
                    <a:pt x="686" y="74231"/>
                  </a:lnTo>
                  <a:lnTo>
                    <a:pt x="686" y="72230"/>
                  </a:lnTo>
                  <a:lnTo>
                    <a:pt x="671" y="71366"/>
                  </a:lnTo>
                  <a:lnTo>
                    <a:pt x="666" y="70675"/>
                  </a:lnTo>
                  <a:lnTo>
                    <a:pt x="663" y="70414"/>
                  </a:lnTo>
                  <a:lnTo>
                    <a:pt x="644" y="68819"/>
                  </a:lnTo>
                  <a:lnTo>
                    <a:pt x="639" y="68304"/>
                  </a:lnTo>
                  <a:lnTo>
                    <a:pt x="603" y="64166"/>
                  </a:lnTo>
                  <a:lnTo>
                    <a:pt x="601" y="63318"/>
                  </a:lnTo>
                  <a:lnTo>
                    <a:pt x="607" y="60503"/>
                  </a:lnTo>
                  <a:lnTo>
                    <a:pt x="609" y="59608"/>
                  </a:lnTo>
                  <a:lnTo>
                    <a:pt x="596" y="57820"/>
                  </a:lnTo>
                  <a:lnTo>
                    <a:pt x="600" y="57209"/>
                  </a:lnTo>
                  <a:lnTo>
                    <a:pt x="609" y="55545"/>
                  </a:lnTo>
                  <a:lnTo>
                    <a:pt x="661" y="45759"/>
                  </a:lnTo>
                  <a:lnTo>
                    <a:pt x="683" y="44850"/>
                  </a:lnTo>
                  <a:lnTo>
                    <a:pt x="679" y="44653"/>
                  </a:lnTo>
                  <a:lnTo>
                    <a:pt x="684" y="44147"/>
                  </a:lnTo>
                  <a:lnTo>
                    <a:pt x="690" y="43469"/>
                  </a:lnTo>
                  <a:lnTo>
                    <a:pt x="738" y="34316"/>
                  </a:lnTo>
                  <a:lnTo>
                    <a:pt x="753" y="34007"/>
                  </a:lnTo>
                  <a:lnTo>
                    <a:pt x="750" y="29829"/>
                  </a:lnTo>
                  <a:lnTo>
                    <a:pt x="751" y="29640"/>
                  </a:lnTo>
                  <a:lnTo>
                    <a:pt x="788" y="29075"/>
                  </a:lnTo>
                  <a:lnTo>
                    <a:pt x="785" y="24336"/>
                  </a:lnTo>
                  <a:lnTo>
                    <a:pt x="791" y="22512"/>
                  </a:lnTo>
                  <a:lnTo>
                    <a:pt x="842" y="21776"/>
                  </a:lnTo>
                  <a:lnTo>
                    <a:pt x="825" y="20089"/>
                  </a:lnTo>
                  <a:lnTo>
                    <a:pt x="971" y="11083"/>
                  </a:lnTo>
                  <a:lnTo>
                    <a:pt x="981" y="10470"/>
                  </a:lnTo>
                  <a:lnTo>
                    <a:pt x="997" y="949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3" name="pg834">
              <a:extLst>
                <a:ext uri="{FF2B5EF4-FFF2-40B4-BE49-F238E27FC236}">
                  <a16:creationId xmlns:a16="http://schemas.microsoft.com/office/drawing/2014/main" id="{2348D05E-5655-A940-A0AD-E1B78920B57B}"/>
                </a:ext>
              </a:extLst>
            </p:cNvPr>
            <p:cNvSpPr/>
            <p:nvPr/>
          </p:nvSpPr>
          <p:spPr>
            <a:xfrm>
              <a:off x="4752708" y="3427479"/>
              <a:ext cx="556" cy="1533"/>
            </a:xfrm>
            <a:custGeom>
              <a:avLst/>
              <a:gdLst/>
              <a:ahLst/>
              <a:cxnLst/>
              <a:rect l="0" t="0" r="0" b="0"/>
              <a:pathLst>
                <a:path w="556" h="1533">
                  <a:moveTo>
                    <a:pt x="551" y="998"/>
                  </a:moveTo>
                  <a:lnTo>
                    <a:pt x="556" y="649"/>
                  </a:lnTo>
                  <a:lnTo>
                    <a:pt x="326" y="58"/>
                  </a:lnTo>
                  <a:lnTo>
                    <a:pt x="27" y="0"/>
                  </a:lnTo>
                  <a:lnTo>
                    <a:pt x="0" y="1175"/>
                  </a:lnTo>
                  <a:lnTo>
                    <a:pt x="174" y="1533"/>
                  </a:lnTo>
                  <a:lnTo>
                    <a:pt x="188" y="123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4" name="pg835">
              <a:extLst>
                <a:ext uri="{FF2B5EF4-FFF2-40B4-BE49-F238E27FC236}">
                  <a16:creationId xmlns:a16="http://schemas.microsoft.com/office/drawing/2014/main" id="{4C34166B-C95F-2441-832E-A7B344BD770D}"/>
                </a:ext>
              </a:extLst>
            </p:cNvPr>
            <p:cNvSpPr/>
            <p:nvPr/>
          </p:nvSpPr>
          <p:spPr>
            <a:xfrm>
              <a:off x="4730331" y="3399164"/>
              <a:ext cx="93833" cy="152315"/>
            </a:xfrm>
            <a:custGeom>
              <a:avLst/>
              <a:gdLst/>
              <a:ahLst/>
              <a:cxnLst/>
              <a:rect l="0" t="0" r="0" b="0"/>
              <a:pathLst>
                <a:path w="93833" h="152315">
                  <a:moveTo>
                    <a:pt x="169" y="2324"/>
                  </a:moveTo>
                  <a:lnTo>
                    <a:pt x="2206" y="2353"/>
                  </a:lnTo>
                  <a:lnTo>
                    <a:pt x="2209" y="1791"/>
                  </a:lnTo>
                  <a:lnTo>
                    <a:pt x="2521" y="1176"/>
                  </a:lnTo>
                  <a:lnTo>
                    <a:pt x="3498" y="1187"/>
                  </a:lnTo>
                  <a:lnTo>
                    <a:pt x="3617" y="0"/>
                  </a:lnTo>
                  <a:lnTo>
                    <a:pt x="8259" y="99"/>
                  </a:lnTo>
                  <a:lnTo>
                    <a:pt x="8225" y="4850"/>
                  </a:lnTo>
                  <a:lnTo>
                    <a:pt x="9076" y="4612"/>
                  </a:lnTo>
                  <a:lnTo>
                    <a:pt x="10477" y="3700"/>
                  </a:lnTo>
                  <a:lnTo>
                    <a:pt x="10592" y="3551"/>
                  </a:lnTo>
                  <a:lnTo>
                    <a:pt x="10728" y="3039"/>
                  </a:lnTo>
                  <a:lnTo>
                    <a:pt x="11143" y="2657"/>
                  </a:lnTo>
                  <a:lnTo>
                    <a:pt x="11383" y="2557"/>
                  </a:lnTo>
                  <a:lnTo>
                    <a:pt x="12974" y="2614"/>
                  </a:lnTo>
                  <a:lnTo>
                    <a:pt x="12939" y="4967"/>
                  </a:lnTo>
                  <a:lnTo>
                    <a:pt x="14113" y="5020"/>
                  </a:lnTo>
                  <a:lnTo>
                    <a:pt x="14197" y="7359"/>
                  </a:lnTo>
                  <a:lnTo>
                    <a:pt x="16424" y="7433"/>
                  </a:lnTo>
                  <a:lnTo>
                    <a:pt x="19982" y="7591"/>
                  </a:lnTo>
                  <a:lnTo>
                    <a:pt x="19901" y="10059"/>
                  </a:lnTo>
                  <a:lnTo>
                    <a:pt x="22233" y="10166"/>
                  </a:lnTo>
                  <a:lnTo>
                    <a:pt x="22111" y="15610"/>
                  </a:lnTo>
                  <a:lnTo>
                    <a:pt x="22341" y="16079"/>
                  </a:lnTo>
                  <a:lnTo>
                    <a:pt x="24394" y="16149"/>
                  </a:lnTo>
                  <a:lnTo>
                    <a:pt x="24290" y="19709"/>
                  </a:lnTo>
                  <a:lnTo>
                    <a:pt x="19997" y="19531"/>
                  </a:lnTo>
                  <a:lnTo>
                    <a:pt x="19748" y="19847"/>
                  </a:lnTo>
                  <a:lnTo>
                    <a:pt x="18539" y="21994"/>
                  </a:lnTo>
                  <a:lnTo>
                    <a:pt x="18510" y="22344"/>
                  </a:lnTo>
                  <a:lnTo>
                    <a:pt x="18796" y="22486"/>
                  </a:lnTo>
                  <a:lnTo>
                    <a:pt x="18841" y="22799"/>
                  </a:lnTo>
                  <a:lnTo>
                    <a:pt x="18495" y="23560"/>
                  </a:lnTo>
                  <a:lnTo>
                    <a:pt x="17965" y="23828"/>
                  </a:lnTo>
                  <a:lnTo>
                    <a:pt x="17925" y="24275"/>
                  </a:lnTo>
                  <a:lnTo>
                    <a:pt x="18878" y="24156"/>
                  </a:lnTo>
                  <a:lnTo>
                    <a:pt x="19130" y="24219"/>
                  </a:lnTo>
                  <a:lnTo>
                    <a:pt x="19256" y="24367"/>
                  </a:lnTo>
                  <a:lnTo>
                    <a:pt x="19205" y="25407"/>
                  </a:lnTo>
                  <a:lnTo>
                    <a:pt x="18830" y="25828"/>
                  </a:lnTo>
                  <a:lnTo>
                    <a:pt x="18582" y="25960"/>
                  </a:lnTo>
                  <a:lnTo>
                    <a:pt x="18195" y="25932"/>
                  </a:lnTo>
                  <a:lnTo>
                    <a:pt x="18036" y="26308"/>
                  </a:lnTo>
                  <a:lnTo>
                    <a:pt x="18048" y="26807"/>
                  </a:lnTo>
                  <a:lnTo>
                    <a:pt x="18215" y="27317"/>
                  </a:lnTo>
                  <a:lnTo>
                    <a:pt x="18634" y="27645"/>
                  </a:lnTo>
                  <a:lnTo>
                    <a:pt x="19156" y="28194"/>
                  </a:lnTo>
                  <a:lnTo>
                    <a:pt x="19102" y="29078"/>
                  </a:lnTo>
                  <a:lnTo>
                    <a:pt x="18806" y="29112"/>
                  </a:lnTo>
                  <a:lnTo>
                    <a:pt x="18757" y="29279"/>
                  </a:lnTo>
                  <a:lnTo>
                    <a:pt x="19088" y="29759"/>
                  </a:lnTo>
                  <a:lnTo>
                    <a:pt x="19403" y="29912"/>
                  </a:lnTo>
                  <a:lnTo>
                    <a:pt x="20122" y="30945"/>
                  </a:lnTo>
                  <a:lnTo>
                    <a:pt x="20930" y="31321"/>
                  </a:lnTo>
                  <a:lnTo>
                    <a:pt x="21579" y="31894"/>
                  </a:lnTo>
                  <a:lnTo>
                    <a:pt x="22087" y="32456"/>
                  </a:lnTo>
                  <a:lnTo>
                    <a:pt x="22513" y="31930"/>
                  </a:lnTo>
                  <a:lnTo>
                    <a:pt x="23396" y="31827"/>
                  </a:lnTo>
                  <a:lnTo>
                    <a:pt x="22510" y="31291"/>
                  </a:lnTo>
                  <a:lnTo>
                    <a:pt x="22532" y="30654"/>
                  </a:lnTo>
                  <a:lnTo>
                    <a:pt x="22754" y="30658"/>
                  </a:lnTo>
                  <a:lnTo>
                    <a:pt x="22750" y="30829"/>
                  </a:lnTo>
                  <a:lnTo>
                    <a:pt x="23180" y="31030"/>
                  </a:lnTo>
                  <a:lnTo>
                    <a:pt x="23711" y="30747"/>
                  </a:lnTo>
                  <a:lnTo>
                    <a:pt x="23756" y="28984"/>
                  </a:lnTo>
                  <a:lnTo>
                    <a:pt x="26084" y="29007"/>
                  </a:lnTo>
                  <a:lnTo>
                    <a:pt x="26129" y="27837"/>
                  </a:lnTo>
                  <a:lnTo>
                    <a:pt x="29032" y="27838"/>
                  </a:lnTo>
                  <a:lnTo>
                    <a:pt x="29141" y="25355"/>
                  </a:lnTo>
                  <a:lnTo>
                    <a:pt x="29753" y="25344"/>
                  </a:lnTo>
                  <a:lnTo>
                    <a:pt x="29736" y="23255"/>
                  </a:lnTo>
                  <a:lnTo>
                    <a:pt x="29435" y="22857"/>
                  </a:lnTo>
                  <a:lnTo>
                    <a:pt x="29046" y="22599"/>
                  </a:lnTo>
                  <a:lnTo>
                    <a:pt x="28931" y="22238"/>
                  </a:lnTo>
                  <a:lnTo>
                    <a:pt x="31287" y="22318"/>
                  </a:lnTo>
                  <a:lnTo>
                    <a:pt x="31362" y="19950"/>
                  </a:lnTo>
                  <a:lnTo>
                    <a:pt x="43206" y="20272"/>
                  </a:lnTo>
                  <a:lnTo>
                    <a:pt x="43135" y="22662"/>
                  </a:lnTo>
                  <a:lnTo>
                    <a:pt x="42845" y="22662"/>
                  </a:lnTo>
                  <a:lnTo>
                    <a:pt x="42677" y="29070"/>
                  </a:lnTo>
                  <a:lnTo>
                    <a:pt x="45005" y="29064"/>
                  </a:lnTo>
                  <a:lnTo>
                    <a:pt x="45054" y="27671"/>
                  </a:lnTo>
                  <a:lnTo>
                    <a:pt x="45681" y="28357"/>
                  </a:lnTo>
                  <a:lnTo>
                    <a:pt x="45914" y="28479"/>
                  </a:lnTo>
                  <a:lnTo>
                    <a:pt x="47396" y="28552"/>
                  </a:lnTo>
                  <a:lnTo>
                    <a:pt x="47451" y="26686"/>
                  </a:lnTo>
                  <a:lnTo>
                    <a:pt x="54519" y="26881"/>
                  </a:lnTo>
                  <a:lnTo>
                    <a:pt x="54421" y="31717"/>
                  </a:lnTo>
                  <a:lnTo>
                    <a:pt x="54868" y="31875"/>
                  </a:lnTo>
                  <a:lnTo>
                    <a:pt x="55502" y="31964"/>
                  </a:lnTo>
                  <a:lnTo>
                    <a:pt x="56121" y="31800"/>
                  </a:lnTo>
                  <a:lnTo>
                    <a:pt x="56403" y="31797"/>
                  </a:lnTo>
                  <a:lnTo>
                    <a:pt x="56644" y="31905"/>
                  </a:lnTo>
                  <a:lnTo>
                    <a:pt x="56765" y="32111"/>
                  </a:lnTo>
                  <a:lnTo>
                    <a:pt x="56729" y="34027"/>
                  </a:lnTo>
                  <a:lnTo>
                    <a:pt x="61436" y="34144"/>
                  </a:lnTo>
                  <a:lnTo>
                    <a:pt x="61542" y="29485"/>
                  </a:lnTo>
                  <a:lnTo>
                    <a:pt x="63840" y="29524"/>
                  </a:lnTo>
                  <a:lnTo>
                    <a:pt x="63818" y="30723"/>
                  </a:lnTo>
                  <a:lnTo>
                    <a:pt x="63887" y="31302"/>
                  </a:lnTo>
                  <a:lnTo>
                    <a:pt x="66082" y="31355"/>
                  </a:lnTo>
                  <a:lnTo>
                    <a:pt x="66194" y="26637"/>
                  </a:lnTo>
                  <a:lnTo>
                    <a:pt x="68571" y="26722"/>
                  </a:lnTo>
                  <a:lnTo>
                    <a:pt x="68483" y="29675"/>
                  </a:lnTo>
                  <a:lnTo>
                    <a:pt x="73192" y="29812"/>
                  </a:lnTo>
                  <a:lnTo>
                    <a:pt x="75514" y="29958"/>
                  </a:lnTo>
                  <a:lnTo>
                    <a:pt x="77734" y="29988"/>
                  </a:lnTo>
                  <a:lnTo>
                    <a:pt x="77804" y="30573"/>
                  </a:lnTo>
                  <a:lnTo>
                    <a:pt x="78327" y="30610"/>
                  </a:lnTo>
                  <a:lnTo>
                    <a:pt x="78639" y="30957"/>
                  </a:lnTo>
                  <a:lnTo>
                    <a:pt x="78887" y="30514"/>
                  </a:lnTo>
                  <a:lnTo>
                    <a:pt x="79139" y="30421"/>
                  </a:lnTo>
                  <a:lnTo>
                    <a:pt x="79418" y="30171"/>
                  </a:lnTo>
                  <a:lnTo>
                    <a:pt x="79922" y="30153"/>
                  </a:lnTo>
                  <a:lnTo>
                    <a:pt x="80024" y="30022"/>
                  </a:lnTo>
                  <a:lnTo>
                    <a:pt x="79971" y="35359"/>
                  </a:lnTo>
                  <a:lnTo>
                    <a:pt x="80177" y="35411"/>
                  </a:lnTo>
                  <a:lnTo>
                    <a:pt x="80689" y="35869"/>
                  </a:lnTo>
                  <a:lnTo>
                    <a:pt x="80734" y="36111"/>
                  </a:lnTo>
                  <a:lnTo>
                    <a:pt x="80978" y="36320"/>
                  </a:lnTo>
                  <a:lnTo>
                    <a:pt x="81564" y="36613"/>
                  </a:lnTo>
                  <a:lnTo>
                    <a:pt x="82135" y="36770"/>
                  </a:lnTo>
                  <a:lnTo>
                    <a:pt x="82317" y="36769"/>
                  </a:lnTo>
                  <a:lnTo>
                    <a:pt x="82885" y="36592"/>
                  </a:lnTo>
                  <a:lnTo>
                    <a:pt x="82884" y="37212"/>
                  </a:lnTo>
                  <a:lnTo>
                    <a:pt x="87005" y="37353"/>
                  </a:lnTo>
                  <a:lnTo>
                    <a:pt x="87030" y="34981"/>
                  </a:lnTo>
                  <a:lnTo>
                    <a:pt x="91652" y="35074"/>
                  </a:lnTo>
                  <a:lnTo>
                    <a:pt x="91607" y="37435"/>
                  </a:lnTo>
                  <a:lnTo>
                    <a:pt x="92797" y="37458"/>
                  </a:lnTo>
                  <a:lnTo>
                    <a:pt x="92771" y="37882"/>
                  </a:lnTo>
                  <a:lnTo>
                    <a:pt x="92656" y="38173"/>
                  </a:lnTo>
                  <a:lnTo>
                    <a:pt x="92634" y="38314"/>
                  </a:lnTo>
                  <a:lnTo>
                    <a:pt x="92615" y="39368"/>
                  </a:lnTo>
                  <a:lnTo>
                    <a:pt x="92729" y="39860"/>
                  </a:lnTo>
                  <a:lnTo>
                    <a:pt x="92903" y="39860"/>
                  </a:lnTo>
                  <a:lnTo>
                    <a:pt x="92974" y="40065"/>
                  </a:lnTo>
                  <a:lnTo>
                    <a:pt x="93340" y="40407"/>
                  </a:lnTo>
                  <a:lnTo>
                    <a:pt x="93770" y="41115"/>
                  </a:lnTo>
                  <a:lnTo>
                    <a:pt x="93833" y="41514"/>
                  </a:lnTo>
                  <a:lnTo>
                    <a:pt x="93569" y="42381"/>
                  </a:lnTo>
                  <a:lnTo>
                    <a:pt x="93132" y="43392"/>
                  </a:lnTo>
                  <a:lnTo>
                    <a:pt x="92110" y="43379"/>
                  </a:lnTo>
                  <a:lnTo>
                    <a:pt x="92064" y="45441"/>
                  </a:lnTo>
                  <a:lnTo>
                    <a:pt x="92327" y="45602"/>
                  </a:lnTo>
                  <a:lnTo>
                    <a:pt x="92560" y="45967"/>
                  </a:lnTo>
                  <a:lnTo>
                    <a:pt x="92679" y="46418"/>
                  </a:lnTo>
                  <a:lnTo>
                    <a:pt x="92642" y="46786"/>
                  </a:lnTo>
                  <a:lnTo>
                    <a:pt x="92153" y="47430"/>
                  </a:lnTo>
                  <a:lnTo>
                    <a:pt x="91401" y="47624"/>
                  </a:lnTo>
                  <a:lnTo>
                    <a:pt x="90309" y="48521"/>
                  </a:lnTo>
                  <a:lnTo>
                    <a:pt x="90649" y="48905"/>
                  </a:lnTo>
                  <a:lnTo>
                    <a:pt x="90794" y="49590"/>
                  </a:lnTo>
                  <a:lnTo>
                    <a:pt x="90767" y="49832"/>
                  </a:lnTo>
                  <a:lnTo>
                    <a:pt x="90315" y="49841"/>
                  </a:lnTo>
                  <a:lnTo>
                    <a:pt x="88870" y="48928"/>
                  </a:lnTo>
                  <a:lnTo>
                    <a:pt x="88592" y="48828"/>
                  </a:lnTo>
                  <a:lnTo>
                    <a:pt x="86754" y="48821"/>
                  </a:lnTo>
                  <a:lnTo>
                    <a:pt x="85359" y="48403"/>
                  </a:lnTo>
                  <a:lnTo>
                    <a:pt x="84978" y="48415"/>
                  </a:lnTo>
                  <a:lnTo>
                    <a:pt x="83241" y="48898"/>
                  </a:lnTo>
                  <a:lnTo>
                    <a:pt x="83226" y="49091"/>
                  </a:lnTo>
                  <a:lnTo>
                    <a:pt x="82911" y="49174"/>
                  </a:lnTo>
                  <a:lnTo>
                    <a:pt x="80446" y="48989"/>
                  </a:lnTo>
                  <a:lnTo>
                    <a:pt x="72769" y="48766"/>
                  </a:lnTo>
                  <a:lnTo>
                    <a:pt x="72617" y="55916"/>
                  </a:lnTo>
                  <a:lnTo>
                    <a:pt x="72746" y="55856"/>
                  </a:lnTo>
                  <a:lnTo>
                    <a:pt x="74959" y="55923"/>
                  </a:lnTo>
                  <a:lnTo>
                    <a:pt x="75041" y="52330"/>
                  </a:lnTo>
                  <a:lnTo>
                    <a:pt x="76129" y="52271"/>
                  </a:lnTo>
                  <a:lnTo>
                    <a:pt x="76203" y="51839"/>
                  </a:lnTo>
                  <a:lnTo>
                    <a:pt x="77325" y="51768"/>
                  </a:lnTo>
                  <a:lnTo>
                    <a:pt x="77343" y="51277"/>
                  </a:lnTo>
                  <a:lnTo>
                    <a:pt x="82046" y="51419"/>
                  </a:lnTo>
                  <a:lnTo>
                    <a:pt x="81995" y="53765"/>
                  </a:lnTo>
                  <a:lnTo>
                    <a:pt x="77883" y="53649"/>
                  </a:lnTo>
                  <a:lnTo>
                    <a:pt x="77825" y="57827"/>
                  </a:lnTo>
                  <a:lnTo>
                    <a:pt x="80181" y="57914"/>
                  </a:lnTo>
                  <a:lnTo>
                    <a:pt x="80138" y="60264"/>
                  </a:lnTo>
                  <a:lnTo>
                    <a:pt x="80723" y="60245"/>
                  </a:lnTo>
                  <a:lnTo>
                    <a:pt x="80774" y="59709"/>
                  </a:lnTo>
                  <a:lnTo>
                    <a:pt x="84200" y="59786"/>
                  </a:lnTo>
                  <a:lnTo>
                    <a:pt x="84134" y="63327"/>
                  </a:lnTo>
                  <a:lnTo>
                    <a:pt x="84091" y="65677"/>
                  </a:lnTo>
                  <a:lnTo>
                    <a:pt x="82773" y="65647"/>
                  </a:lnTo>
                  <a:lnTo>
                    <a:pt x="83814" y="67229"/>
                  </a:lnTo>
                  <a:lnTo>
                    <a:pt x="84034" y="67245"/>
                  </a:lnTo>
                  <a:lnTo>
                    <a:pt x="84018" y="68019"/>
                  </a:lnTo>
                  <a:lnTo>
                    <a:pt x="81082" y="67939"/>
                  </a:lnTo>
                  <a:lnTo>
                    <a:pt x="80532" y="68498"/>
                  </a:lnTo>
                  <a:lnTo>
                    <a:pt x="80474" y="69697"/>
                  </a:lnTo>
                  <a:lnTo>
                    <a:pt x="76981" y="69584"/>
                  </a:lnTo>
                  <a:lnTo>
                    <a:pt x="76880" y="72520"/>
                  </a:lnTo>
                  <a:lnTo>
                    <a:pt x="74552" y="72449"/>
                  </a:lnTo>
                  <a:lnTo>
                    <a:pt x="74492" y="74529"/>
                  </a:lnTo>
                  <a:lnTo>
                    <a:pt x="72160" y="74460"/>
                  </a:lnTo>
                  <a:lnTo>
                    <a:pt x="72099" y="77115"/>
                  </a:lnTo>
                  <a:lnTo>
                    <a:pt x="69734" y="77056"/>
                  </a:lnTo>
                  <a:lnTo>
                    <a:pt x="69613" y="78225"/>
                  </a:lnTo>
                  <a:lnTo>
                    <a:pt x="66396" y="78103"/>
                  </a:lnTo>
                  <a:lnTo>
                    <a:pt x="65991" y="76893"/>
                  </a:lnTo>
                  <a:lnTo>
                    <a:pt x="65559" y="76863"/>
                  </a:lnTo>
                  <a:lnTo>
                    <a:pt x="65047" y="76162"/>
                  </a:lnTo>
                  <a:lnTo>
                    <a:pt x="65144" y="72190"/>
                  </a:lnTo>
                  <a:lnTo>
                    <a:pt x="60422" y="72055"/>
                  </a:lnTo>
                  <a:lnTo>
                    <a:pt x="60493" y="69661"/>
                  </a:lnTo>
                  <a:lnTo>
                    <a:pt x="55832" y="69526"/>
                  </a:lnTo>
                  <a:lnTo>
                    <a:pt x="55711" y="74233"/>
                  </a:lnTo>
                  <a:lnTo>
                    <a:pt x="54747" y="74206"/>
                  </a:lnTo>
                  <a:lnTo>
                    <a:pt x="54431" y="73775"/>
                  </a:lnTo>
                  <a:lnTo>
                    <a:pt x="53478" y="73741"/>
                  </a:lnTo>
                  <a:lnTo>
                    <a:pt x="53335" y="74166"/>
                  </a:lnTo>
                  <a:lnTo>
                    <a:pt x="53273" y="76549"/>
                  </a:lnTo>
                  <a:lnTo>
                    <a:pt x="55622" y="76620"/>
                  </a:lnTo>
                  <a:lnTo>
                    <a:pt x="55574" y="78813"/>
                  </a:lnTo>
                  <a:lnTo>
                    <a:pt x="56368" y="78940"/>
                  </a:lnTo>
                  <a:lnTo>
                    <a:pt x="56206" y="79647"/>
                  </a:lnTo>
                  <a:lnTo>
                    <a:pt x="56416" y="79893"/>
                  </a:lnTo>
                  <a:lnTo>
                    <a:pt x="57853" y="80217"/>
                  </a:lnTo>
                  <a:lnTo>
                    <a:pt x="58613" y="80295"/>
                  </a:lnTo>
                  <a:lnTo>
                    <a:pt x="60109" y="80277"/>
                  </a:lnTo>
                  <a:lnTo>
                    <a:pt x="60833" y="80523"/>
                  </a:lnTo>
                  <a:lnTo>
                    <a:pt x="61145" y="81211"/>
                  </a:lnTo>
                  <a:lnTo>
                    <a:pt x="62642" y="80567"/>
                  </a:lnTo>
                  <a:lnTo>
                    <a:pt x="63201" y="80812"/>
                  </a:lnTo>
                  <a:lnTo>
                    <a:pt x="63118" y="81109"/>
                  </a:lnTo>
                  <a:lnTo>
                    <a:pt x="63767" y="82178"/>
                  </a:lnTo>
                  <a:lnTo>
                    <a:pt x="64913" y="82219"/>
                  </a:lnTo>
                  <a:lnTo>
                    <a:pt x="64837" y="83995"/>
                  </a:lnTo>
                  <a:lnTo>
                    <a:pt x="69533" y="84131"/>
                  </a:lnTo>
                  <a:lnTo>
                    <a:pt x="69452" y="86492"/>
                  </a:lnTo>
                  <a:lnTo>
                    <a:pt x="67666" y="86441"/>
                  </a:lnTo>
                  <a:lnTo>
                    <a:pt x="67644" y="88314"/>
                  </a:lnTo>
                  <a:lnTo>
                    <a:pt x="68412" y="88466"/>
                  </a:lnTo>
                  <a:lnTo>
                    <a:pt x="68807" y="88403"/>
                  </a:lnTo>
                  <a:lnTo>
                    <a:pt x="68781" y="89956"/>
                  </a:lnTo>
                  <a:lnTo>
                    <a:pt x="68100" y="90025"/>
                  </a:lnTo>
                  <a:lnTo>
                    <a:pt x="68534" y="90537"/>
                  </a:lnTo>
                  <a:lnTo>
                    <a:pt x="69129" y="90868"/>
                  </a:lnTo>
                  <a:lnTo>
                    <a:pt x="69641" y="90749"/>
                  </a:lnTo>
                  <a:lnTo>
                    <a:pt x="70269" y="90462"/>
                  </a:lnTo>
                  <a:lnTo>
                    <a:pt x="71328" y="90525"/>
                  </a:lnTo>
                  <a:lnTo>
                    <a:pt x="71714" y="90869"/>
                  </a:lnTo>
                  <a:lnTo>
                    <a:pt x="71560" y="95998"/>
                  </a:lnTo>
                  <a:lnTo>
                    <a:pt x="69192" y="95928"/>
                  </a:lnTo>
                  <a:lnTo>
                    <a:pt x="69123" y="98289"/>
                  </a:lnTo>
                  <a:lnTo>
                    <a:pt x="71523" y="98359"/>
                  </a:lnTo>
                  <a:lnTo>
                    <a:pt x="71682" y="98370"/>
                  </a:lnTo>
                  <a:lnTo>
                    <a:pt x="71625" y="99997"/>
                  </a:lnTo>
                  <a:lnTo>
                    <a:pt x="73773" y="100127"/>
                  </a:lnTo>
                  <a:lnTo>
                    <a:pt x="74204" y="101376"/>
                  </a:lnTo>
                  <a:lnTo>
                    <a:pt x="75332" y="101879"/>
                  </a:lnTo>
                  <a:lnTo>
                    <a:pt x="75520" y="102084"/>
                  </a:lnTo>
                  <a:lnTo>
                    <a:pt x="75741" y="102556"/>
                  </a:lnTo>
                  <a:lnTo>
                    <a:pt x="72696" y="102400"/>
                  </a:lnTo>
                  <a:lnTo>
                    <a:pt x="72607" y="104757"/>
                  </a:lnTo>
                  <a:lnTo>
                    <a:pt x="72541" y="107118"/>
                  </a:lnTo>
                  <a:lnTo>
                    <a:pt x="73698" y="107185"/>
                  </a:lnTo>
                  <a:lnTo>
                    <a:pt x="73654" y="108940"/>
                  </a:lnTo>
                  <a:lnTo>
                    <a:pt x="74803" y="109003"/>
                  </a:lnTo>
                  <a:lnTo>
                    <a:pt x="74781" y="109603"/>
                  </a:lnTo>
                  <a:lnTo>
                    <a:pt x="74688" y="111947"/>
                  </a:lnTo>
                  <a:lnTo>
                    <a:pt x="72574" y="111846"/>
                  </a:lnTo>
                  <a:lnTo>
                    <a:pt x="72474" y="114193"/>
                  </a:lnTo>
                  <a:lnTo>
                    <a:pt x="71308" y="114135"/>
                  </a:lnTo>
                  <a:lnTo>
                    <a:pt x="71055" y="120647"/>
                  </a:lnTo>
                  <a:lnTo>
                    <a:pt x="70464" y="120658"/>
                  </a:lnTo>
                  <a:lnTo>
                    <a:pt x="69401" y="121015"/>
                  </a:lnTo>
                  <a:lnTo>
                    <a:pt x="68565" y="121358"/>
                  </a:lnTo>
                  <a:lnTo>
                    <a:pt x="68289" y="121604"/>
                  </a:lnTo>
                  <a:lnTo>
                    <a:pt x="67513" y="123388"/>
                  </a:lnTo>
                  <a:lnTo>
                    <a:pt x="66848" y="124461"/>
                  </a:lnTo>
                  <a:lnTo>
                    <a:pt x="66425" y="125955"/>
                  </a:lnTo>
                  <a:lnTo>
                    <a:pt x="66433" y="126394"/>
                  </a:lnTo>
                  <a:lnTo>
                    <a:pt x="66183" y="126841"/>
                  </a:lnTo>
                  <a:lnTo>
                    <a:pt x="65800" y="126931"/>
                  </a:lnTo>
                  <a:lnTo>
                    <a:pt x="65502" y="126894"/>
                  </a:lnTo>
                  <a:lnTo>
                    <a:pt x="65168" y="127195"/>
                  </a:lnTo>
                  <a:lnTo>
                    <a:pt x="64760" y="127915"/>
                  </a:lnTo>
                  <a:lnTo>
                    <a:pt x="64528" y="128797"/>
                  </a:lnTo>
                  <a:lnTo>
                    <a:pt x="64087" y="129356"/>
                  </a:lnTo>
                  <a:lnTo>
                    <a:pt x="63212" y="130030"/>
                  </a:lnTo>
                  <a:lnTo>
                    <a:pt x="62494" y="130848"/>
                  </a:lnTo>
                  <a:lnTo>
                    <a:pt x="62501" y="131102"/>
                  </a:lnTo>
                  <a:lnTo>
                    <a:pt x="62339" y="131303"/>
                  </a:lnTo>
                  <a:lnTo>
                    <a:pt x="61825" y="131183"/>
                  </a:lnTo>
                  <a:lnTo>
                    <a:pt x="61578" y="130881"/>
                  </a:lnTo>
                  <a:lnTo>
                    <a:pt x="60386" y="130978"/>
                  </a:lnTo>
                  <a:lnTo>
                    <a:pt x="59735" y="131205"/>
                  </a:lnTo>
                  <a:lnTo>
                    <a:pt x="59143" y="130977"/>
                  </a:lnTo>
                  <a:lnTo>
                    <a:pt x="57955" y="131223"/>
                  </a:lnTo>
                  <a:lnTo>
                    <a:pt x="57572" y="131425"/>
                  </a:lnTo>
                  <a:lnTo>
                    <a:pt x="57741" y="131546"/>
                  </a:lnTo>
                  <a:lnTo>
                    <a:pt x="57536" y="132000"/>
                  </a:lnTo>
                  <a:lnTo>
                    <a:pt x="57297" y="131970"/>
                  </a:lnTo>
                  <a:lnTo>
                    <a:pt x="56771" y="131457"/>
                  </a:lnTo>
                  <a:lnTo>
                    <a:pt x="56613" y="131483"/>
                  </a:lnTo>
                  <a:lnTo>
                    <a:pt x="56238" y="131817"/>
                  </a:lnTo>
                  <a:lnTo>
                    <a:pt x="55822" y="131921"/>
                  </a:lnTo>
                  <a:lnTo>
                    <a:pt x="55671" y="131822"/>
                  </a:lnTo>
                  <a:lnTo>
                    <a:pt x="55602" y="131677"/>
                  </a:lnTo>
                  <a:lnTo>
                    <a:pt x="55789" y="131182"/>
                  </a:lnTo>
                  <a:lnTo>
                    <a:pt x="55370" y="130776"/>
                  </a:lnTo>
                  <a:lnTo>
                    <a:pt x="54616" y="130344"/>
                  </a:lnTo>
                  <a:lnTo>
                    <a:pt x="54414" y="130150"/>
                  </a:lnTo>
                  <a:lnTo>
                    <a:pt x="54197" y="130046"/>
                  </a:lnTo>
                  <a:lnTo>
                    <a:pt x="53336" y="129860"/>
                  </a:lnTo>
                  <a:lnTo>
                    <a:pt x="52751" y="130139"/>
                  </a:lnTo>
                  <a:lnTo>
                    <a:pt x="52200" y="130717"/>
                  </a:lnTo>
                  <a:lnTo>
                    <a:pt x="51802" y="130769"/>
                  </a:lnTo>
                  <a:lnTo>
                    <a:pt x="51206" y="130602"/>
                  </a:lnTo>
                  <a:lnTo>
                    <a:pt x="50540" y="130159"/>
                  </a:lnTo>
                  <a:lnTo>
                    <a:pt x="50026" y="130014"/>
                  </a:lnTo>
                  <a:lnTo>
                    <a:pt x="48059" y="131400"/>
                  </a:lnTo>
                  <a:lnTo>
                    <a:pt x="46953" y="130979"/>
                  </a:lnTo>
                  <a:lnTo>
                    <a:pt x="46758" y="130751"/>
                  </a:lnTo>
                  <a:lnTo>
                    <a:pt x="46412" y="130304"/>
                  </a:lnTo>
                  <a:lnTo>
                    <a:pt x="46085" y="130256"/>
                  </a:lnTo>
                  <a:lnTo>
                    <a:pt x="44820" y="130486"/>
                  </a:lnTo>
                  <a:lnTo>
                    <a:pt x="44536" y="130672"/>
                  </a:lnTo>
                  <a:lnTo>
                    <a:pt x="44448" y="130914"/>
                  </a:lnTo>
                  <a:lnTo>
                    <a:pt x="44569" y="131160"/>
                  </a:lnTo>
                  <a:lnTo>
                    <a:pt x="44757" y="131309"/>
                  </a:lnTo>
                  <a:lnTo>
                    <a:pt x="45216" y="131376"/>
                  </a:lnTo>
                  <a:lnTo>
                    <a:pt x="46580" y="132244"/>
                  </a:lnTo>
                  <a:lnTo>
                    <a:pt x="46896" y="132750"/>
                  </a:lnTo>
                  <a:lnTo>
                    <a:pt x="46944" y="132891"/>
                  </a:lnTo>
                  <a:lnTo>
                    <a:pt x="47150" y="132918"/>
                  </a:lnTo>
                  <a:lnTo>
                    <a:pt x="47257" y="132653"/>
                  </a:lnTo>
                  <a:lnTo>
                    <a:pt x="47235" y="132359"/>
                  </a:lnTo>
                  <a:lnTo>
                    <a:pt x="47121" y="132043"/>
                  </a:lnTo>
                  <a:lnTo>
                    <a:pt x="46919" y="131803"/>
                  </a:lnTo>
                  <a:lnTo>
                    <a:pt x="47599" y="131663"/>
                  </a:lnTo>
                  <a:lnTo>
                    <a:pt x="48824" y="131612"/>
                  </a:lnTo>
                  <a:lnTo>
                    <a:pt x="49618" y="130926"/>
                  </a:lnTo>
                  <a:lnTo>
                    <a:pt x="49856" y="130315"/>
                  </a:lnTo>
                  <a:lnTo>
                    <a:pt x="50000" y="130192"/>
                  </a:lnTo>
                  <a:lnTo>
                    <a:pt x="50360" y="130222"/>
                  </a:lnTo>
                  <a:lnTo>
                    <a:pt x="50916" y="130460"/>
                  </a:lnTo>
                  <a:lnTo>
                    <a:pt x="50890" y="130825"/>
                  </a:lnTo>
                  <a:lnTo>
                    <a:pt x="50740" y="131246"/>
                  </a:lnTo>
                  <a:lnTo>
                    <a:pt x="50743" y="131533"/>
                  </a:lnTo>
                  <a:lnTo>
                    <a:pt x="51218" y="133099"/>
                  </a:lnTo>
                  <a:lnTo>
                    <a:pt x="51108" y="133445"/>
                  </a:lnTo>
                  <a:lnTo>
                    <a:pt x="51664" y="134313"/>
                  </a:lnTo>
                  <a:lnTo>
                    <a:pt x="52068" y="134555"/>
                  </a:lnTo>
                  <a:lnTo>
                    <a:pt x="52289" y="134786"/>
                  </a:lnTo>
                  <a:lnTo>
                    <a:pt x="52646" y="135627"/>
                  </a:lnTo>
                  <a:lnTo>
                    <a:pt x="52664" y="136398"/>
                  </a:lnTo>
                  <a:lnTo>
                    <a:pt x="52988" y="136569"/>
                  </a:lnTo>
                  <a:lnTo>
                    <a:pt x="53201" y="136543"/>
                  </a:lnTo>
                  <a:lnTo>
                    <a:pt x="53341" y="136432"/>
                  </a:lnTo>
                  <a:lnTo>
                    <a:pt x="54635" y="134878"/>
                  </a:lnTo>
                  <a:lnTo>
                    <a:pt x="54756" y="134059"/>
                  </a:lnTo>
                  <a:lnTo>
                    <a:pt x="54943" y="133556"/>
                  </a:lnTo>
                  <a:lnTo>
                    <a:pt x="55123" y="133307"/>
                  </a:lnTo>
                  <a:lnTo>
                    <a:pt x="55392" y="133340"/>
                  </a:lnTo>
                  <a:lnTo>
                    <a:pt x="55609" y="133579"/>
                  </a:lnTo>
                  <a:lnTo>
                    <a:pt x="56179" y="133579"/>
                  </a:lnTo>
                  <a:lnTo>
                    <a:pt x="56602" y="133057"/>
                  </a:lnTo>
                  <a:lnTo>
                    <a:pt x="56484" y="132644"/>
                  </a:lnTo>
                  <a:lnTo>
                    <a:pt x="56686" y="132245"/>
                  </a:lnTo>
                  <a:lnTo>
                    <a:pt x="57190" y="132517"/>
                  </a:lnTo>
                  <a:lnTo>
                    <a:pt x="57223" y="132934"/>
                  </a:lnTo>
                  <a:lnTo>
                    <a:pt x="57495" y="133292"/>
                  </a:lnTo>
                  <a:lnTo>
                    <a:pt x="57635" y="133322"/>
                  </a:lnTo>
                  <a:lnTo>
                    <a:pt x="58037" y="133010"/>
                  </a:lnTo>
                  <a:lnTo>
                    <a:pt x="58315" y="133009"/>
                  </a:lnTo>
                  <a:lnTo>
                    <a:pt x="58503" y="133125"/>
                  </a:lnTo>
                  <a:lnTo>
                    <a:pt x="59087" y="134257"/>
                  </a:lnTo>
                  <a:lnTo>
                    <a:pt x="59036" y="134544"/>
                  </a:lnTo>
                  <a:lnTo>
                    <a:pt x="58775" y="134800"/>
                  </a:lnTo>
                  <a:lnTo>
                    <a:pt x="58289" y="134662"/>
                  </a:lnTo>
                  <a:lnTo>
                    <a:pt x="58109" y="134648"/>
                  </a:lnTo>
                  <a:lnTo>
                    <a:pt x="57980" y="134722"/>
                  </a:lnTo>
                  <a:lnTo>
                    <a:pt x="58245" y="136182"/>
                  </a:lnTo>
                  <a:lnTo>
                    <a:pt x="59024" y="136193"/>
                  </a:lnTo>
                  <a:lnTo>
                    <a:pt x="59716" y="135803"/>
                  </a:lnTo>
                  <a:lnTo>
                    <a:pt x="60370" y="136142"/>
                  </a:lnTo>
                  <a:lnTo>
                    <a:pt x="60722" y="137211"/>
                  </a:lnTo>
                  <a:lnTo>
                    <a:pt x="60957" y="137564"/>
                  </a:lnTo>
                  <a:lnTo>
                    <a:pt x="61402" y="137915"/>
                  </a:lnTo>
                  <a:lnTo>
                    <a:pt x="61880" y="138645"/>
                  </a:lnTo>
                  <a:lnTo>
                    <a:pt x="61644" y="139025"/>
                  </a:lnTo>
                  <a:lnTo>
                    <a:pt x="61689" y="139588"/>
                  </a:lnTo>
                  <a:lnTo>
                    <a:pt x="62221" y="139623"/>
                  </a:lnTo>
                  <a:lnTo>
                    <a:pt x="62228" y="139788"/>
                  </a:lnTo>
                  <a:lnTo>
                    <a:pt x="61967" y="140388"/>
                  </a:lnTo>
                  <a:lnTo>
                    <a:pt x="61452" y="140745"/>
                  </a:lnTo>
                  <a:lnTo>
                    <a:pt x="60916" y="141333"/>
                  </a:lnTo>
                  <a:lnTo>
                    <a:pt x="60823" y="142395"/>
                  </a:lnTo>
                  <a:lnTo>
                    <a:pt x="60448" y="144346"/>
                  </a:lnTo>
                  <a:lnTo>
                    <a:pt x="60653" y="145214"/>
                  </a:lnTo>
                  <a:lnTo>
                    <a:pt x="61939" y="145780"/>
                  </a:lnTo>
                  <a:lnTo>
                    <a:pt x="63463" y="145889"/>
                  </a:lnTo>
                  <a:lnTo>
                    <a:pt x="63449" y="145658"/>
                  </a:lnTo>
                  <a:lnTo>
                    <a:pt x="63618" y="145502"/>
                  </a:lnTo>
                  <a:lnTo>
                    <a:pt x="64050" y="145625"/>
                  </a:lnTo>
                  <a:lnTo>
                    <a:pt x="64146" y="145886"/>
                  </a:lnTo>
                  <a:lnTo>
                    <a:pt x="64088" y="147424"/>
                  </a:lnTo>
                  <a:lnTo>
                    <a:pt x="64338" y="148579"/>
                  </a:lnTo>
                  <a:lnTo>
                    <a:pt x="64467" y="148668"/>
                  </a:lnTo>
                  <a:lnTo>
                    <a:pt x="65257" y="148612"/>
                  </a:lnTo>
                  <a:lnTo>
                    <a:pt x="65484" y="148738"/>
                  </a:lnTo>
                  <a:lnTo>
                    <a:pt x="66021" y="149270"/>
                  </a:lnTo>
                  <a:lnTo>
                    <a:pt x="66069" y="149460"/>
                  </a:lnTo>
                  <a:lnTo>
                    <a:pt x="66051" y="151263"/>
                  </a:lnTo>
                  <a:lnTo>
                    <a:pt x="67454" y="151772"/>
                  </a:lnTo>
                  <a:lnTo>
                    <a:pt x="67717" y="152301"/>
                  </a:lnTo>
                  <a:lnTo>
                    <a:pt x="67335" y="152302"/>
                  </a:lnTo>
                  <a:lnTo>
                    <a:pt x="67120" y="152303"/>
                  </a:lnTo>
                  <a:lnTo>
                    <a:pt x="65667" y="152315"/>
                  </a:lnTo>
                  <a:lnTo>
                    <a:pt x="59894" y="152286"/>
                  </a:lnTo>
                  <a:lnTo>
                    <a:pt x="56605" y="152269"/>
                  </a:lnTo>
                  <a:lnTo>
                    <a:pt x="44989" y="152210"/>
                  </a:lnTo>
                  <a:lnTo>
                    <a:pt x="43853" y="152205"/>
                  </a:lnTo>
                  <a:lnTo>
                    <a:pt x="39544" y="152183"/>
                  </a:lnTo>
                  <a:lnTo>
                    <a:pt x="33333" y="152152"/>
                  </a:lnTo>
                  <a:lnTo>
                    <a:pt x="30426" y="152160"/>
                  </a:lnTo>
                  <a:lnTo>
                    <a:pt x="13657" y="152212"/>
                  </a:lnTo>
                  <a:lnTo>
                    <a:pt x="12841" y="152214"/>
                  </a:lnTo>
                  <a:lnTo>
                    <a:pt x="12665" y="152213"/>
                  </a:lnTo>
                  <a:lnTo>
                    <a:pt x="11703" y="152204"/>
                  </a:lnTo>
                  <a:lnTo>
                    <a:pt x="7686" y="152168"/>
                  </a:lnTo>
                  <a:lnTo>
                    <a:pt x="95" y="152182"/>
                  </a:lnTo>
                  <a:lnTo>
                    <a:pt x="101" y="149647"/>
                  </a:lnTo>
                  <a:lnTo>
                    <a:pt x="99" y="149093"/>
                  </a:lnTo>
                  <a:lnTo>
                    <a:pt x="94" y="148145"/>
                  </a:lnTo>
                  <a:lnTo>
                    <a:pt x="85" y="146510"/>
                  </a:lnTo>
                  <a:lnTo>
                    <a:pt x="102" y="146216"/>
                  </a:lnTo>
                  <a:lnTo>
                    <a:pt x="98" y="146071"/>
                  </a:lnTo>
                  <a:lnTo>
                    <a:pt x="103" y="143143"/>
                  </a:lnTo>
                  <a:lnTo>
                    <a:pt x="109" y="139443"/>
                  </a:lnTo>
                  <a:lnTo>
                    <a:pt x="104" y="135964"/>
                  </a:lnTo>
                  <a:lnTo>
                    <a:pt x="102" y="134706"/>
                  </a:lnTo>
                  <a:lnTo>
                    <a:pt x="109" y="133770"/>
                  </a:lnTo>
                  <a:lnTo>
                    <a:pt x="103" y="131775"/>
                  </a:lnTo>
                  <a:lnTo>
                    <a:pt x="88" y="126720"/>
                  </a:lnTo>
                  <a:lnTo>
                    <a:pt x="82" y="124777"/>
                  </a:lnTo>
                  <a:lnTo>
                    <a:pt x="81" y="124527"/>
                  </a:lnTo>
                  <a:lnTo>
                    <a:pt x="68" y="119323"/>
                  </a:lnTo>
                  <a:lnTo>
                    <a:pt x="45" y="108728"/>
                  </a:lnTo>
                  <a:lnTo>
                    <a:pt x="35" y="95591"/>
                  </a:lnTo>
                  <a:lnTo>
                    <a:pt x="0" y="90265"/>
                  </a:lnTo>
                  <a:lnTo>
                    <a:pt x="53" y="87506"/>
                  </a:lnTo>
                  <a:lnTo>
                    <a:pt x="48" y="85156"/>
                  </a:lnTo>
                  <a:lnTo>
                    <a:pt x="58" y="82755"/>
                  </a:lnTo>
                  <a:lnTo>
                    <a:pt x="53" y="82520"/>
                  </a:lnTo>
                  <a:lnTo>
                    <a:pt x="46" y="82200"/>
                  </a:lnTo>
                  <a:lnTo>
                    <a:pt x="55" y="81553"/>
                  </a:lnTo>
                  <a:lnTo>
                    <a:pt x="63" y="80909"/>
                  </a:lnTo>
                  <a:lnTo>
                    <a:pt x="71" y="79448"/>
                  </a:lnTo>
                  <a:lnTo>
                    <a:pt x="81" y="78864"/>
                  </a:lnTo>
                  <a:lnTo>
                    <a:pt x="81" y="75428"/>
                  </a:lnTo>
                  <a:lnTo>
                    <a:pt x="81" y="71618"/>
                  </a:lnTo>
                  <a:lnTo>
                    <a:pt x="78" y="71373"/>
                  </a:lnTo>
                  <a:lnTo>
                    <a:pt x="74" y="71060"/>
                  </a:lnTo>
                  <a:lnTo>
                    <a:pt x="85" y="69290"/>
                  </a:lnTo>
                  <a:lnTo>
                    <a:pt x="88" y="66285"/>
                  </a:lnTo>
                  <a:lnTo>
                    <a:pt x="89" y="64163"/>
                  </a:lnTo>
                  <a:lnTo>
                    <a:pt x="101" y="61518"/>
                  </a:lnTo>
                  <a:lnTo>
                    <a:pt x="87" y="58544"/>
                  </a:lnTo>
                  <a:lnTo>
                    <a:pt x="74" y="56697"/>
                  </a:lnTo>
                  <a:lnTo>
                    <a:pt x="73" y="55520"/>
                  </a:lnTo>
                  <a:lnTo>
                    <a:pt x="77" y="55031"/>
                  </a:lnTo>
                  <a:lnTo>
                    <a:pt x="65" y="53845"/>
                  </a:lnTo>
                  <a:lnTo>
                    <a:pt x="57" y="52348"/>
                  </a:lnTo>
                  <a:lnTo>
                    <a:pt x="62" y="51575"/>
                  </a:lnTo>
                  <a:lnTo>
                    <a:pt x="72" y="50124"/>
                  </a:lnTo>
                  <a:lnTo>
                    <a:pt x="75" y="49650"/>
                  </a:lnTo>
                  <a:lnTo>
                    <a:pt x="75" y="49229"/>
                  </a:lnTo>
                  <a:lnTo>
                    <a:pt x="67" y="48163"/>
                  </a:lnTo>
                  <a:lnTo>
                    <a:pt x="56" y="46809"/>
                  </a:lnTo>
                  <a:lnTo>
                    <a:pt x="50" y="46012"/>
                  </a:lnTo>
                  <a:lnTo>
                    <a:pt x="39" y="44697"/>
                  </a:lnTo>
                  <a:lnTo>
                    <a:pt x="23" y="42326"/>
                  </a:lnTo>
                  <a:lnTo>
                    <a:pt x="19" y="41285"/>
                  </a:lnTo>
                  <a:lnTo>
                    <a:pt x="43" y="40050"/>
                  </a:lnTo>
                  <a:lnTo>
                    <a:pt x="44" y="39136"/>
                  </a:lnTo>
                  <a:lnTo>
                    <a:pt x="56" y="36960"/>
                  </a:lnTo>
                  <a:lnTo>
                    <a:pt x="65" y="33650"/>
                  </a:lnTo>
                  <a:lnTo>
                    <a:pt x="69" y="33453"/>
                  </a:lnTo>
                  <a:lnTo>
                    <a:pt x="67" y="32960"/>
                  </a:lnTo>
                  <a:lnTo>
                    <a:pt x="64" y="32109"/>
                  </a:lnTo>
                  <a:lnTo>
                    <a:pt x="71" y="31798"/>
                  </a:lnTo>
                  <a:lnTo>
                    <a:pt x="75" y="31647"/>
                  </a:lnTo>
                  <a:lnTo>
                    <a:pt x="130" y="18121"/>
                  </a:lnTo>
                  <a:lnTo>
                    <a:pt x="127" y="16981"/>
                  </a:lnTo>
                  <a:lnTo>
                    <a:pt x="124" y="15966"/>
                  </a:lnTo>
                  <a:lnTo>
                    <a:pt x="132" y="15710"/>
                  </a:lnTo>
                  <a:lnTo>
                    <a:pt x="139" y="13345"/>
                  </a:lnTo>
                  <a:lnTo>
                    <a:pt x="145" y="11490"/>
                  </a:lnTo>
                  <a:lnTo>
                    <a:pt x="133" y="10967"/>
                  </a:lnTo>
                  <a:lnTo>
                    <a:pt x="142" y="6282"/>
                  </a:lnTo>
                  <a:lnTo>
                    <a:pt x="148" y="391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5" name="pg836">
              <a:extLst>
                <a:ext uri="{FF2B5EF4-FFF2-40B4-BE49-F238E27FC236}">
                  <a16:creationId xmlns:a16="http://schemas.microsoft.com/office/drawing/2014/main" id="{A1558743-4FD6-6641-A17D-8FADF8B02223}"/>
                </a:ext>
              </a:extLst>
            </p:cNvPr>
            <p:cNvSpPr/>
            <p:nvPr/>
          </p:nvSpPr>
          <p:spPr>
            <a:xfrm>
              <a:off x="4927469" y="3162348"/>
              <a:ext cx="231642" cy="162175"/>
            </a:xfrm>
            <a:custGeom>
              <a:avLst/>
              <a:gdLst/>
              <a:ahLst/>
              <a:cxnLst/>
              <a:rect l="0" t="0" r="0" b="0"/>
              <a:pathLst>
                <a:path w="231642" h="162175">
                  <a:moveTo>
                    <a:pt x="29019" y="33627"/>
                  </a:moveTo>
                  <a:lnTo>
                    <a:pt x="32608" y="33681"/>
                  </a:lnTo>
                  <a:lnTo>
                    <a:pt x="33179" y="33659"/>
                  </a:lnTo>
                  <a:lnTo>
                    <a:pt x="33186" y="33499"/>
                  </a:lnTo>
                  <a:lnTo>
                    <a:pt x="35658" y="33552"/>
                  </a:lnTo>
                  <a:lnTo>
                    <a:pt x="35678" y="31238"/>
                  </a:lnTo>
                  <a:lnTo>
                    <a:pt x="33889" y="31253"/>
                  </a:lnTo>
                  <a:lnTo>
                    <a:pt x="33930" y="28811"/>
                  </a:lnTo>
                  <a:lnTo>
                    <a:pt x="36408" y="28795"/>
                  </a:lnTo>
                  <a:lnTo>
                    <a:pt x="36419" y="27608"/>
                  </a:lnTo>
                  <a:lnTo>
                    <a:pt x="38715" y="27586"/>
                  </a:lnTo>
                  <a:lnTo>
                    <a:pt x="38957" y="27738"/>
                  </a:lnTo>
                  <a:lnTo>
                    <a:pt x="39449" y="27749"/>
                  </a:lnTo>
                  <a:lnTo>
                    <a:pt x="40085" y="25914"/>
                  </a:lnTo>
                  <a:lnTo>
                    <a:pt x="40479" y="25408"/>
                  </a:lnTo>
                  <a:lnTo>
                    <a:pt x="41115" y="25650"/>
                  </a:lnTo>
                  <a:lnTo>
                    <a:pt x="41735" y="25661"/>
                  </a:lnTo>
                  <a:lnTo>
                    <a:pt x="43464" y="25409"/>
                  </a:lnTo>
                  <a:lnTo>
                    <a:pt x="44346" y="25142"/>
                  </a:lnTo>
                  <a:lnTo>
                    <a:pt x="45085" y="25328"/>
                  </a:lnTo>
                  <a:lnTo>
                    <a:pt x="45562" y="24843"/>
                  </a:lnTo>
                  <a:lnTo>
                    <a:pt x="45959" y="24307"/>
                  </a:lnTo>
                  <a:lnTo>
                    <a:pt x="46341" y="24147"/>
                  </a:lnTo>
                  <a:lnTo>
                    <a:pt x="46610" y="24206"/>
                  </a:lnTo>
                  <a:lnTo>
                    <a:pt x="46802" y="24520"/>
                  </a:lnTo>
                  <a:lnTo>
                    <a:pt x="46799" y="25658"/>
                  </a:lnTo>
                  <a:lnTo>
                    <a:pt x="46845" y="25524"/>
                  </a:lnTo>
                  <a:lnTo>
                    <a:pt x="47397" y="25397"/>
                  </a:lnTo>
                  <a:lnTo>
                    <a:pt x="47908" y="25993"/>
                  </a:lnTo>
                  <a:lnTo>
                    <a:pt x="48843" y="26521"/>
                  </a:lnTo>
                  <a:lnTo>
                    <a:pt x="50099" y="26483"/>
                  </a:lnTo>
                  <a:lnTo>
                    <a:pt x="50719" y="26100"/>
                  </a:lnTo>
                  <a:lnTo>
                    <a:pt x="50644" y="25318"/>
                  </a:lnTo>
                  <a:lnTo>
                    <a:pt x="50810" y="24979"/>
                  </a:lnTo>
                  <a:lnTo>
                    <a:pt x="51204" y="24484"/>
                  </a:lnTo>
                  <a:lnTo>
                    <a:pt x="51964" y="24167"/>
                  </a:lnTo>
                  <a:lnTo>
                    <a:pt x="52581" y="24301"/>
                  </a:lnTo>
                  <a:lnTo>
                    <a:pt x="52588" y="24130"/>
                  </a:lnTo>
                  <a:lnTo>
                    <a:pt x="52744" y="23802"/>
                  </a:lnTo>
                  <a:lnTo>
                    <a:pt x="52974" y="23534"/>
                  </a:lnTo>
                  <a:lnTo>
                    <a:pt x="53671" y="23958"/>
                  </a:lnTo>
                  <a:lnTo>
                    <a:pt x="54980" y="24104"/>
                  </a:lnTo>
                  <a:lnTo>
                    <a:pt x="55604" y="23642"/>
                  </a:lnTo>
                  <a:lnTo>
                    <a:pt x="55661" y="22049"/>
                  </a:lnTo>
                  <a:lnTo>
                    <a:pt x="56502" y="21651"/>
                  </a:lnTo>
                  <a:lnTo>
                    <a:pt x="57486" y="21856"/>
                  </a:lnTo>
                  <a:lnTo>
                    <a:pt x="57513" y="21011"/>
                  </a:lnTo>
                  <a:lnTo>
                    <a:pt x="58126" y="21003"/>
                  </a:lnTo>
                  <a:lnTo>
                    <a:pt x="58150" y="18844"/>
                  </a:lnTo>
                  <a:lnTo>
                    <a:pt x="57824" y="18777"/>
                  </a:lnTo>
                  <a:lnTo>
                    <a:pt x="57559" y="18591"/>
                  </a:lnTo>
                  <a:lnTo>
                    <a:pt x="57575" y="17321"/>
                  </a:lnTo>
                  <a:lnTo>
                    <a:pt x="54527" y="17130"/>
                  </a:lnTo>
                  <a:lnTo>
                    <a:pt x="54546" y="15924"/>
                  </a:lnTo>
                  <a:lnTo>
                    <a:pt x="54739" y="15823"/>
                  </a:lnTo>
                  <a:lnTo>
                    <a:pt x="54811" y="15354"/>
                  </a:lnTo>
                  <a:lnTo>
                    <a:pt x="54690" y="14960"/>
                  </a:lnTo>
                  <a:lnTo>
                    <a:pt x="54372" y="14338"/>
                  </a:lnTo>
                  <a:lnTo>
                    <a:pt x="54380" y="13355"/>
                  </a:lnTo>
                  <a:lnTo>
                    <a:pt x="54763" y="12729"/>
                  </a:lnTo>
                  <a:lnTo>
                    <a:pt x="55188" y="12869"/>
                  </a:lnTo>
                  <a:lnTo>
                    <a:pt x="55217" y="11158"/>
                  </a:lnTo>
                  <a:lnTo>
                    <a:pt x="55628" y="10984"/>
                  </a:lnTo>
                  <a:lnTo>
                    <a:pt x="55945" y="10596"/>
                  </a:lnTo>
                  <a:lnTo>
                    <a:pt x="56184" y="9025"/>
                  </a:lnTo>
                  <a:lnTo>
                    <a:pt x="55961" y="8328"/>
                  </a:lnTo>
                  <a:lnTo>
                    <a:pt x="55650" y="8031"/>
                  </a:lnTo>
                  <a:lnTo>
                    <a:pt x="55718" y="7643"/>
                  </a:lnTo>
                  <a:lnTo>
                    <a:pt x="55832" y="7427"/>
                  </a:lnTo>
                  <a:lnTo>
                    <a:pt x="56791" y="6873"/>
                  </a:lnTo>
                  <a:lnTo>
                    <a:pt x="57026" y="7044"/>
                  </a:lnTo>
                  <a:lnTo>
                    <a:pt x="57155" y="7037"/>
                  </a:lnTo>
                  <a:lnTo>
                    <a:pt x="58159" y="6814"/>
                  </a:lnTo>
                  <a:lnTo>
                    <a:pt x="58356" y="6587"/>
                  </a:lnTo>
                  <a:lnTo>
                    <a:pt x="59914" y="6632"/>
                  </a:lnTo>
                  <a:lnTo>
                    <a:pt x="59770" y="6438"/>
                  </a:lnTo>
                  <a:lnTo>
                    <a:pt x="59377" y="5422"/>
                  </a:lnTo>
                  <a:lnTo>
                    <a:pt x="60965" y="5486"/>
                  </a:lnTo>
                  <a:lnTo>
                    <a:pt x="61984" y="5042"/>
                  </a:lnTo>
                  <a:lnTo>
                    <a:pt x="62507" y="4346"/>
                  </a:lnTo>
                  <a:lnTo>
                    <a:pt x="62541" y="4037"/>
                  </a:lnTo>
                  <a:lnTo>
                    <a:pt x="62199" y="2923"/>
                  </a:lnTo>
                  <a:lnTo>
                    <a:pt x="61949" y="2376"/>
                  </a:lnTo>
                  <a:lnTo>
                    <a:pt x="61888" y="2116"/>
                  </a:lnTo>
                  <a:lnTo>
                    <a:pt x="61963" y="1743"/>
                  </a:lnTo>
                  <a:lnTo>
                    <a:pt x="62259" y="1218"/>
                  </a:lnTo>
                  <a:lnTo>
                    <a:pt x="62873" y="804"/>
                  </a:lnTo>
                  <a:lnTo>
                    <a:pt x="63343" y="808"/>
                  </a:lnTo>
                  <a:lnTo>
                    <a:pt x="63896" y="692"/>
                  </a:lnTo>
                  <a:lnTo>
                    <a:pt x="64014" y="420"/>
                  </a:lnTo>
                  <a:lnTo>
                    <a:pt x="63911" y="264"/>
                  </a:lnTo>
                  <a:lnTo>
                    <a:pt x="64086" y="74"/>
                  </a:lnTo>
                  <a:lnTo>
                    <a:pt x="64332" y="0"/>
                  </a:lnTo>
                  <a:lnTo>
                    <a:pt x="64538" y="276"/>
                  </a:lnTo>
                  <a:lnTo>
                    <a:pt x="64173" y="476"/>
                  </a:lnTo>
                  <a:lnTo>
                    <a:pt x="64037" y="1076"/>
                  </a:lnTo>
                  <a:lnTo>
                    <a:pt x="64446" y="1150"/>
                  </a:lnTo>
                  <a:lnTo>
                    <a:pt x="64867" y="1593"/>
                  </a:lnTo>
                  <a:lnTo>
                    <a:pt x="65095" y="2032"/>
                  </a:lnTo>
                  <a:lnTo>
                    <a:pt x="65084" y="3280"/>
                  </a:lnTo>
                  <a:lnTo>
                    <a:pt x="65793" y="3421"/>
                  </a:lnTo>
                  <a:lnTo>
                    <a:pt x="66127" y="3648"/>
                  </a:lnTo>
                  <a:lnTo>
                    <a:pt x="65941" y="4221"/>
                  </a:lnTo>
                  <a:lnTo>
                    <a:pt x="66207" y="5420"/>
                  </a:lnTo>
                  <a:lnTo>
                    <a:pt x="66938" y="5617"/>
                  </a:lnTo>
                  <a:lnTo>
                    <a:pt x="67571" y="5528"/>
                  </a:lnTo>
                  <a:lnTo>
                    <a:pt x="68003" y="5226"/>
                  </a:lnTo>
                  <a:lnTo>
                    <a:pt x="68091" y="5084"/>
                  </a:lnTo>
                  <a:lnTo>
                    <a:pt x="70812" y="5509"/>
                  </a:lnTo>
                  <a:lnTo>
                    <a:pt x="70778" y="5885"/>
                  </a:lnTo>
                  <a:lnTo>
                    <a:pt x="70937" y="6537"/>
                  </a:lnTo>
                  <a:lnTo>
                    <a:pt x="71111" y="6879"/>
                  </a:lnTo>
                  <a:lnTo>
                    <a:pt x="71641" y="7248"/>
                  </a:lnTo>
                  <a:lnTo>
                    <a:pt x="72091" y="7440"/>
                  </a:lnTo>
                  <a:lnTo>
                    <a:pt x="73458" y="4095"/>
                  </a:lnTo>
                  <a:lnTo>
                    <a:pt x="73549" y="4959"/>
                  </a:lnTo>
                  <a:lnTo>
                    <a:pt x="73912" y="5055"/>
                  </a:lnTo>
                  <a:lnTo>
                    <a:pt x="74352" y="5443"/>
                  </a:lnTo>
                  <a:lnTo>
                    <a:pt x="75579" y="7134"/>
                  </a:lnTo>
                  <a:lnTo>
                    <a:pt x="76188" y="7065"/>
                  </a:lnTo>
                  <a:lnTo>
                    <a:pt x="76750" y="6684"/>
                  </a:lnTo>
                  <a:lnTo>
                    <a:pt x="78233" y="6793"/>
                  </a:lnTo>
                  <a:lnTo>
                    <a:pt x="80679" y="6571"/>
                  </a:lnTo>
                  <a:lnTo>
                    <a:pt x="81247" y="6589"/>
                  </a:lnTo>
                  <a:lnTo>
                    <a:pt x="82172" y="6626"/>
                  </a:lnTo>
                  <a:lnTo>
                    <a:pt x="82608" y="6875"/>
                  </a:lnTo>
                  <a:lnTo>
                    <a:pt x="83172" y="6786"/>
                  </a:lnTo>
                  <a:lnTo>
                    <a:pt x="83328" y="6678"/>
                  </a:lnTo>
                  <a:lnTo>
                    <a:pt x="82990" y="5788"/>
                  </a:lnTo>
                  <a:lnTo>
                    <a:pt x="82653" y="5110"/>
                  </a:lnTo>
                  <a:lnTo>
                    <a:pt x="81685" y="4278"/>
                  </a:lnTo>
                  <a:lnTo>
                    <a:pt x="82037" y="4286"/>
                  </a:lnTo>
                  <a:lnTo>
                    <a:pt x="82457" y="4685"/>
                  </a:lnTo>
                  <a:lnTo>
                    <a:pt x="82778" y="4981"/>
                  </a:lnTo>
                  <a:lnTo>
                    <a:pt x="83319" y="6044"/>
                  </a:lnTo>
                  <a:lnTo>
                    <a:pt x="83617" y="6716"/>
                  </a:lnTo>
                  <a:lnTo>
                    <a:pt x="84013" y="7878"/>
                  </a:lnTo>
                  <a:lnTo>
                    <a:pt x="84453" y="8813"/>
                  </a:lnTo>
                  <a:lnTo>
                    <a:pt x="85031" y="9788"/>
                  </a:lnTo>
                  <a:lnTo>
                    <a:pt x="85966" y="10706"/>
                  </a:lnTo>
                  <a:lnTo>
                    <a:pt x="87378" y="11571"/>
                  </a:lnTo>
                  <a:lnTo>
                    <a:pt x="87936" y="11715"/>
                  </a:lnTo>
                  <a:lnTo>
                    <a:pt x="90479" y="11559"/>
                  </a:lnTo>
                  <a:lnTo>
                    <a:pt x="91327" y="11711"/>
                  </a:lnTo>
                  <a:lnTo>
                    <a:pt x="91686" y="11867"/>
                  </a:lnTo>
                  <a:lnTo>
                    <a:pt x="91978" y="12093"/>
                  </a:lnTo>
                  <a:lnTo>
                    <a:pt x="92142" y="12267"/>
                  </a:lnTo>
                  <a:lnTo>
                    <a:pt x="92332" y="12742"/>
                  </a:lnTo>
                  <a:lnTo>
                    <a:pt x="92541" y="13364"/>
                  </a:lnTo>
                  <a:lnTo>
                    <a:pt x="92709" y="14305"/>
                  </a:lnTo>
                  <a:lnTo>
                    <a:pt x="92648" y="15126"/>
                  </a:lnTo>
                  <a:lnTo>
                    <a:pt x="92413" y="16153"/>
                  </a:lnTo>
                  <a:lnTo>
                    <a:pt x="92682" y="16189"/>
                  </a:lnTo>
                  <a:lnTo>
                    <a:pt x="93925" y="16539"/>
                  </a:lnTo>
                  <a:lnTo>
                    <a:pt x="94424" y="16230"/>
                  </a:lnTo>
                  <a:lnTo>
                    <a:pt x="95704" y="16370"/>
                  </a:lnTo>
                  <a:lnTo>
                    <a:pt x="95925" y="16335"/>
                  </a:lnTo>
                  <a:lnTo>
                    <a:pt x="96003" y="16191"/>
                  </a:lnTo>
                  <a:lnTo>
                    <a:pt x="95613" y="15760"/>
                  </a:lnTo>
                  <a:lnTo>
                    <a:pt x="95159" y="15663"/>
                  </a:lnTo>
                  <a:lnTo>
                    <a:pt x="94954" y="15161"/>
                  </a:lnTo>
                  <a:lnTo>
                    <a:pt x="94920" y="14770"/>
                  </a:lnTo>
                  <a:lnTo>
                    <a:pt x="95143" y="14546"/>
                  </a:lnTo>
                  <a:lnTo>
                    <a:pt x="95980" y="14229"/>
                  </a:lnTo>
                  <a:lnTo>
                    <a:pt x="96430" y="13842"/>
                  </a:lnTo>
                  <a:lnTo>
                    <a:pt x="96218" y="13269"/>
                  </a:lnTo>
                  <a:lnTo>
                    <a:pt x="96138" y="12632"/>
                  </a:lnTo>
                  <a:lnTo>
                    <a:pt x="96596" y="12703"/>
                  </a:lnTo>
                  <a:lnTo>
                    <a:pt x="96930" y="12743"/>
                  </a:lnTo>
                  <a:lnTo>
                    <a:pt x="96986" y="11466"/>
                  </a:lnTo>
                  <a:lnTo>
                    <a:pt x="97732" y="11265"/>
                  </a:lnTo>
                  <a:lnTo>
                    <a:pt x="98676" y="11138"/>
                  </a:lnTo>
                  <a:lnTo>
                    <a:pt x="99914" y="10396"/>
                  </a:lnTo>
                  <a:lnTo>
                    <a:pt x="100333" y="10566"/>
                  </a:lnTo>
                  <a:lnTo>
                    <a:pt x="100373" y="10434"/>
                  </a:lnTo>
                  <a:lnTo>
                    <a:pt x="100240" y="10159"/>
                  </a:lnTo>
                  <a:lnTo>
                    <a:pt x="100971" y="9552"/>
                  </a:lnTo>
                  <a:lnTo>
                    <a:pt x="101884" y="9328"/>
                  </a:lnTo>
                  <a:lnTo>
                    <a:pt x="102388" y="9399"/>
                  </a:lnTo>
                  <a:lnTo>
                    <a:pt x="103244" y="9351"/>
                  </a:lnTo>
                  <a:lnTo>
                    <a:pt x="103548" y="9198"/>
                  </a:lnTo>
                  <a:lnTo>
                    <a:pt x="104832" y="9180"/>
                  </a:lnTo>
                  <a:lnTo>
                    <a:pt x="105919" y="9620"/>
                  </a:lnTo>
                  <a:lnTo>
                    <a:pt x="106033" y="9910"/>
                  </a:lnTo>
                  <a:lnTo>
                    <a:pt x="106074" y="10368"/>
                  </a:lnTo>
                  <a:lnTo>
                    <a:pt x="106949" y="10610"/>
                  </a:lnTo>
                  <a:lnTo>
                    <a:pt x="107195" y="11158"/>
                  </a:lnTo>
                  <a:lnTo>
                    <a:pt x="107767" y="11326"/>
                  </a:lnTo>
                  <a:lnTo>
                    <a:pt x="109392" y="11297"/>
                  </a:lnTo>
                  <a:lnTo>
                    <a:pt x="109427" y="11000"/>
                  </a:lnTo>
                  <a:lnTo>
                    <a:pt x="109786" y="10997"/>
                  </a:lnTo>
                  <a:lnTo>
                    <a:pt x="110470" y="11460"/>
                  </a:lnTo>
                  <a:lnTo>
                    <a:pt x="110781" y="11862"/>
                  </a:lnTo>
                  <a:lnTo>
                    <a:pt x="111701" y="12099"/>
                  </a:lnTo>
                  <a:lnTo>
                    <a:pt x="112175" y="12140"/>
                  </a:lnTo>
                  <a:lnTo>
                    <a:pt x="112205" y="12896"/>
                  </a:lnTo>
                  <a:lnTo>
                    <a:pt x="112126" y="13119"/>
                  </a:lnTo>
                  <a:lnTo>
                    <a:pt x="109372" y="13076"/>
                  </a:lnTo>
                  <a:lnTo>
                    <a:pt x="109367" y="14168"/>
                  </a:lnTo>
                  <a:lnTo>
                    <a:pt x="109851" y="14944"/>
                  </a:lnTo>
                  <a:lnTo>
                    <a:pt x="111752" y="15012"/>
                  </a:lnTo>
                  <a:lnTo>
                    <a:pt x="112270" y="15473"/>
                  </a:lnTo>
                  <a:lnTo>
                    <a:pt x="113047" y="15744"/>
                  </a:lnTo>
                  <a:lnTo>
                    <a:pt x="114125" y="15820"/>
                  </a:lnTo>
                  <a:lnTo>
                    <a:pt x="114119" y="15442"/>
                  </a:lnTo>
                  <a:lnTo>
                    <a:pt x="113941" y="15334"/>
                  </a:lnTo>
                  <a:lnTo>
                    <a:pt x="113978" y="14601"/>
                  </a:lnTo>
                  <a:lnTo>
                    <a:pt x="114073" y="14239"/>
                  </a:lnTo>
                  <a:lnTo>
                    <a:pt x="114259" y="14119"/>
                  </a:lnTo>
                  <a:lnTo>
                    <a:pt x="114465" y="8683"/>
                  </a:lnTo>
                  <a:lnTo>
                    <a:pt x="115164" y="8152"/>
                  </a:lnTo>
                  <a:lnTo>
                    <a:pt x="115875" y="7009"/>
                  </a:lnTo>
                  <a:lnTo>
                    <a:pt x="116705" y="6763"/>
                  </a:lnTo>
                  <a:lnTo>
                    <a:pt x="116890" y="6778"/>
                  </a:lnTo>
                  <a:lnTo>
                    <a:pt x="117042" y="6956"/>
                  </a:lnTo>
                  <a:lnTo>
                    <a:pt x="117197" y="7317"/>
                  </a:lnTo>
                  <a:lnTo>
                    <a:pt x="117368" y="7459"/>
                  </a:lnTo>
                  <a:lnTo>
                    <a:pt x="117811" y="7775"/>
                  </a:lnTo>
                  <a:lnTo>
                    <a:pt x="118262" y="7865"/>
                  </a:lnTo>
                  <a:lnTo>
                    <a:pt x="118654" y="7868"/>
                  </a:lnTo>
                  <a:lnTo>
                    <a:pt x="120198" y="7240"/>
                  </a:lnTo>
                  <a:lnTo>
                    <a:pt x="121672" y="7556"/>
                  </a:lnTo>
                  <a:lnTo>
                    <a:pt x="121919" y="7784"/>
                  </a:lnTo>
                  <a:lnTo>
                    <a:pt x="122286" y="7683"/>
                  </a:lnTo>
                  <a:lnTo>
                    <a:pt x="122673" y="7374"/>
                  </a:lnTo>
                  <a:lnTo>
                    <a:pt x="123446" y="7289"/>
                  </a:lnTo>
                  <a:lnTo>
                    <a:pt x="123742" y="7360"/>
                  </a:lnTo>
                  <a:lnTo>
                    <a:pt x="123738" y="7509"/>
                  </a:lnTo>
                  <a:lnTo>
                    <a:pt x="123521" y="8011"/>
                  </a:lnTo>
                  <a:lnTo>
                    <a:pt x="123055" y="8253"/>
                  </a:lnTo>
                  <a:lnTo>
                    <a:pt x="122710" y="8220"/>
                  </a:lnTo>
                  <a:lnTo>
                    <a:pt x="122422" y="8372"/>
                  </a:lnTo>
                  <a:lnTo>
                    <a:pt x="122358" y="8588"/>
                  </a:lnTo>
                  <a:lnTo>
                    <a:pt x="122468" y="8808"/>
                  </a:lnTo>
                  <a:lnTo>
                    <a:pt x="122930" y="9161"/>
                  </a:lnTo>
                  <a:lnTo>
                    <a:pt x="123074" y="9407"/>
                  </a:lnTo>
                  <a:lnTo>
                    <a:pt x="122744" y="9809"/>
                  </a:lnTo>
                  <a:lnTo>
                    <a:pt x="122191" y="10040"/>
                  </a:lnTo>
                  <a:lnTo>
                    <a:pt x="122084" y="10185"/>
                  </a:lnTo>
                  <a:lnTo>
                    <a:pt x="122130" y="10513"/>
                  </a:lnTo>
                  <a:lnTo>
                    <a:pt x="122327" y="10855"/>
                  </a:lnTo>
                  <a:lnTo>
                    <a:pt x="122478" y="10941"/>
                  </a:lnTo>
                  <a:lnTo>
                    <a:pt x="122880" y="10945"/>
                  </a:lnTo>
                  <a:lnTo>
                    <a:pt x="123296" y="11049"/>
                  </a:lnTo>
                  <a:lnTo>
                    <a:pt x="123410" y="11236"/>
                  </a:lnTo>
                  <a:lnTo>
                    <a:pt x="123345" y="11682"/>
                  </a:lnTo>
                  <a:lnTo>
                    <a:pt x="123087" y="12345"/>
                  </a:lnTo>
                  <a:lnTo>
                    <a:pt x="123432" y="12263"/>
                  </a:lnTo>
                  <a:lnTo>
                    <a:pt x="124016" y="11884"/>
                  </a:lnTo>
                  <a:lnTo>
                    <a:pt x="124341" y="12163"/>
                  </a:lnTo>
                  <a:lnTo>
                    <a:pt x="125072" y="11702"/>
                  </a:lnTo>
                  <a:lnTo>
                    <a:pt x="125622" y="11162"/>
                  </a:lnTo>
                  <a:lnTo>
                    <a:pt x="125651" y="10462"/>
                  </a:lnTo>
                  <a:lnTo>
                    <a:pt x="126063" y="10343"/>
                  </a:lnTo>
                  <a:lnTo>
                    <a:pt x="126775" y="10506"/>
                  </a:lnTo>
                  <a:lnTo>
                    <a:pt x="126953" y="10134"/>
                  </a:lnTo>
                  <a:lnTo>
                    <a:pt x="127377" y="10688"/>
                  </a:lnTo>
                  <a:lnTo>
                    <a:pt x="127503" y="11842"/>
                  </a:lnTo>
                  <a:lnTo>
                    <a:pt x="127621" y="12192"/>
                  </a:lnTo>
                  <a:lnTo>
                    <a:pt x="128836" y="12259"/>
                  </a:lnTo>
                  <a:lnTo>
                    <a:pt x="128775" y="13857"/>
                  </a:lnTo>
                  <a:lnTo>
                    <a:pt x="128379" y="13938"/>
                  </a:lnTo>
                  <a:lnTo>
                    <a:pt x="128353" y="14359"/>
                  </a:lnTo>
                  <a:lnTo>
                    <a:pt x="128451" y="14582"/>
                  </a:lnTo>
                  <a:lnTo>
                    <a:pt x="129485" y="14846"/>
                  </a:lnTo>
                  <a:lnTo>
                    <a:pt x="131083" y="14913"/>
                  </a:lnTo>
                  <a:lnTo>
                    <a:pt x="131416" y="15013"/>
                  </a:lnTo>
                  <a:lnTo>
                    <a:pt x="131496" y="15240"/>
                  </a:lnTo>
                  <a:lnTo>
                    <a:pt x="131383" y="18248"/>
                  </a:lnTo>
                  <a:lnTo>
                    <a:pt x="131421" y="18948"/>
                  </a:lnTo>
                  <a:lnTo>
                    <a:pt x="131857" y="20460"/>
                  </a:lnTo>
                  <a:lnTo>
                    <a:pt x="132277" y="21063"/>
                  </a:lnTo>
                  <a:lnTo>
                    <a:pt x="132735" y="21569"/>
                  </a:lnTo>
                  <a:lnTo>
                    <a:pt x="133416" y="21658"/>
                  </a:lnTo>
                  <a:lnTo>
                    <a:pt x="133723" y="21364"/>
                  </a:lnTo>
                  <a:lnTo>
                    <a:pt x="133844" y="18360"/>
                  </a:lnTo>
                  <a:lnTo>
                    <a:pt x="137830" y="18465"/>
                  </a:lnTo>
                  <a:lnTo>
                    <a:pt x="138034" y="18699"/>
                  </a:lnTo>
                  <a:lnTo>
                    <a:pt x="136789" y="20091"/>
                  </a:lnTo>
                  <a:lnTo>
                    <a:pt x="136239" y="21007"/>
                  </a:lnTo>
                  <a:lnTo>
                    <a:pt x="136554" y="20542"/>
                  </a:lnTo>
                  <a:lnTo>
                    <a:pt x="137156" y="19857"/>
                  </a:lnTo>
                  <a:lnTo>
                    <a:pt x="138133" y="19139"/>
                  </a:lnTo>
                  <a:lnTo>
                    <a:pt x="138068" y="20631"/>
                  </a:lnTo>
                  <a:lnTo>
                    <a:pt x="137928" y="20996"/>
                  </a:lnTo>
                  <a:lnTo>
                    <a:pt x="137904" y="23172"/>
                  </a:lnTo>
                  <a:lnTo>
                    <a:pt x="140856" y="23329"/>
                  </a:lnTo>
                  <a:lnTo>
                    <a:pt x="140832" y="24416"/>
                  </a:lnTo>
                  <a:lnTo>
                    <a:pt x="142968" y="24394"/>
                  </a:lnTo>
                  <a:lnTo>
                    <a:pt x="143897" y="24457"/>
                  </a:lnTo>
                  <a:lnTo>
                    <a:pt x="144625" y="23790"/>
                  </a:lnTo>
                  <a:lnTo>
                    <a:pt x="145132" y="23890"/>
                  </a:lnTo>
                  <a:lnTo>
                    <a:pt x="145325" y="24043"/>
                  </a:lnTo>
                  <a:lnTo>
                    <a:pt x="146056" y="25048"/>
                  </a:lnTo>
                  <a:lnTo>
                    <a:pt x="145795" y="25640"/>
                  </a:lnTo>
                  <a:lnTo>
                    <a:pt x="145553" y="25975"/>
                  </a:lnTo>
                  <a:lnTo>
                    <a:pt x="145678" y="27017"/>
                  </a:lnTo>
                  <a:lnTo>
                    <a:pt x="145849" y="27404"/>
                  </a:lnTo>
                  <a:lnTo>
                    <a:pt x="146026" y="27602"/>
                  </a:lnTo>
                  <a:lnTo>
                    <a:pt x="146333" y="27583"/>
                  </a:lnTo>
                  <a:lnTo>
                    <a:pt x="146526" y="27386"/>
                  </a:lnTo>
                  <a:lnTo>
                    <a:pt x="146764" y="27661"/>
                  </a:lnTo>
                  <a:lnTo>
                    <a:pt x="146965" y="29772"/>
                  </a:lnTo>
                  <a:lnTo>
                    <a:pt x="147135" y="30040"/>
                  </a:lnTo>
                  <a:lnTo>
                    <a:pt x="147368" y="30211"/>
                  </a:lnTo>
                  <a:lnTo>
                    <a:pt x="147563" y="30327"/>
                  </a:lnTo>
                  <a:lnTo>
                    <a:pt x="147964" y="30312"/>
                  </a:lnTo>
                  <a:lnTo>
                    <a:pt x="148383" y="29969"/>
                  </a:lnTo>
                  <a:lnTo>
                    <a:pt x="148512" y="29969"/>
                  </a:lnTo>
                  <a:lnTo>
                    <a:pt x="149393" y="29567"/>
                  </a:lnTo>
                  <a:lnTo>
                    <a:pt x="149839" y="29273"/>
                  </a:lnTo>
                  <a:lnTo>
                    <a:pt x="149677" y="29053"/>
                  </a:lnTo>
                  <a:lnTo>
                    <a:pt x="149060" y="28763"/>
                  </a:lnTo>
                  <a:lnTo>
                    <a:pt x="149393" y="27877"/>
                  </a:lnTo>
                  <a:lnTo>
                    <a:pt x="149446" y="26093"/>
                  </a:lnTo>
                  <a:lnTo>
                    <a:pt x="148791" y="25926"/>
                  </a:lnTo>
                  <a:lnTo>
                    <a:pt x="148655" y="25811"/>
                  </a:lnTo>
                  <a:lnTo>
                    <a:pt x="148038" y="24768"/>
                  </a:lnTo>
                  <a:lnTo>
                    <a:pt x="148307" y="24608"/>
                  </a:lnTo>
                  <a:lnTo>
                    <a:pt x="149117" y="24437"/>
                  </a:lnTo>
                  <a:lnTo>
                    <a:pt x="149563" y="24705"/>
                  </a:lnTo>
                  <a:lnTo>
                    <a:pt x="153362" y="24892"/>
                  </a:lnTo>
                  <a:lnTo>
                    <a:pt x="153335" y="26101"/>
                  </a:lnTo>
                  <a:lnTo>
                    <a:pt x="154523" y="26143"/>
                  </a:lnTo>
                  <a:lnTo>
                    <a:pt x="154660" y="24233"/>
                  </a:lnTo>
                  <a:lnTo>
                    <a:pt x="157520" y="24491"/>
                  </a:lnTo>
                  <a:lnTo>
                    <a:pt x="157535" y="24968"/>
                  </a:lnTo>
                  <a:lnTo>
                    <a:pt x="157788" y="25363"/>
                  </a:lnTo>
                  <a:lnTo>
                    <a:pt x="158874" y="25846"/>
                  </a:lnTo>
                  <a:lnTo>
                    <a:pt x="159260" y="25943"/>
                  </a:lnTo>
                  <a:lnTo>
                    <a:pt x="159600" y="25194"/>
                  </a:lnTo>
                  <a:lnTo>
                    <a:pt x="159797" y="24922"/>
                  </a:lnTo>
                  <a:lnTo>
                    <a:pt x="160644" y="24750"/>
                  </a:lnTo>
                  <a:lnTo>
                    <a:pt x="160398" y="23991"/>
                  </a:lnTo>
                  <a:lnTo>
                    <a:pt x="160291" y="23194"/>
                  </a:lnTo>
                  <a:lnTo>
                    <a:pt x="160359" y="22910"/>
                  </a:lnTo>
                  <a:lnTo>
                    <a:pt x="160575" y="22552"/>
                  </a:lnTo>
                  <a:lnTo>
                    <a:pt x="160915" y="22422"/>
                  </a:lnTo>
                  <a:lnTo>
                    <a:pt x="161453" y="22470"/>
                  </a:lnTo>
                  <a:lnTo>
                    <a:pt x="161831" y="22727"/>
                  </a:lnTo>
                  <a:lnTo>
                    <a:pt x="162107" y="22038"/>
                  </a:lnTo>
                  <a:lnTo>
                    <a:pt x="162391" y="21766"/>
                  </a:lnTo>
                  <a:lnTo>
                    <a:pt x="162565" y="21472"/>
                  </a:lnTo>
                  <a:lnTo>
                    <a:pt x="162727" y="20783"/>
                  </a:lnTo>
                  <a:lnTo>
                    <a:pt x="162277" y="20095"/>
                  </a:lnTo>
                  <a:lnTo>
                    <a:pt x="161811" y="19577"/>
                  </a:lnTo>
                  <a:lnTo>
                    <a:pt x="161311" y="19168"/>
                  </a:lnTo>
                  <a:lnTo>
                    <a:pt x="161201" y="18330"/>
                  </a:lnTo>
                  <a:lnTo>
                    <a:pt x="161810" y="16424"/>
                  </a:lnTo>
                  <a:lnTo>
                    <a:pt x="162135" y="15676"/>
                  </a:lnTo>
                  <a:lnTo>
                    <a:pt x="162525" y="15344"/>
                  </a:lnTo>
                  <a:lnTo>
                    <a:pt x="162669" y="14827"/>
                  </a:lnTo>
                  <a:lnTo>
                    <a:pt x="162498" y="14324"/>
                  </a:lnTo>
                  <a:lnTo>
                    <a:pt x="162858" y="13434"/>
                  </a:lnTo>
                  <a:lnTo>
                    <a:pt x="164532" y="12991"/>
                  </a:lnTo>
                  <a:lnTo>
                    <a:pt x="168097" y="11751"/>
                  </a:lnTo>
                  <a:lnTo>
                    <a:pt x="168429" y="11264"/>
                  </a:lnTo>
                  <a:lnTo>
                    <a:pt x="168055" y="10393"/>
                  </a:lnTo>
                  <a:lnTo>
                    <a:pt x="167566" y="9682"/>
                  </a:lnTo>
                  <a:lnTo>
                    <a:pt x="167566" y="9112"/>
                  </a:lnTo>
                  <a:lnTo>
                    <a:pt x="167991" y="8665"/>
                  </a:lnTo>
                  <a:lnTo>
                    <a:pt x="168029" y="8237"/>
                  </a:lnTo>
                  <a:lnTo>
                    <a:pt x="167881" y="8111"/>
                  </a:lnTo>
                  <a:lnTo>
                    <a:pt x="167388" y="8036"/>
                  </a:lnTo>
                  <a:lnTo>
                    <a:pt x="166846" y="8095"/>
                  </a:lnTo>
                  <a:lnTo>
                    <a:pt x="166724" y="7739"/>
                  </a:lnTo>
                  <a:lnTo>
                    <a:pt x="167422" y="7530"/>
                  </a:lnTo>
                  <a:lnTo>
                    <a:pt x="168123" y="7679"/>
                  </a:lnTo>
                  <a:lnTo>
                    <a:pt x="168381" y="7809"/>
                  </a:lnTo>
                  <a:lnTo>
                    <a:pt x="168684" y="8438"/>
                  </a:lnTo>
                  <a:lnTo>
                    <a:pt x="169630" y="8005"/>
                  </a:lnTo>
                  <a:lnTo>
                    <a:pt x="171071" y="7814"/>
                  </a:lnTo>
                  <a:lnTo>
                    <a:pt x="171287" y="8130"/>
                  </a:lnTo>
                  <a:lnTo>
                    <a:pt x="171317" y="8510"/>
                  </a:lnTo>
                  <a:lnTo>
                    <a:pt x="172365" y="11288"/>
                  </a:lnTo>
                  <a:lnTo>
                    <a:pt x="172388" y="11619"/>
                  </a:lnTo>
                  <a:lnTo>
                    <a:pt x="173512" y="12264"/>
                  </a:lnTo>
                  <a:lnTo>
                    <a:pt x="174202" y="13087"/>
                  </a:lnTo>
                  <a:lnTo>
                    <a:pt x="174695" y="13179"/>
                  </a:lnTo>
                  <a:lnTo>
                    <a:pt x="174676" y="13336"/>
                  </a:lnTo>
                  <a:lnTo>
                    <a:pt x="177661" y="13699"/>
                  </a:lnTo>
                  <a:lnTo>
                    <a:pt x="178305" y="13516"/>
                  </a:lnTo>
                  <a:lnTo>
                    <a:pt x="178531" y="12671"/>
                  </a:lnTo>
                  <a:lnTo>
                    <a:pt x="178486" y="12388"/>
                  </a:lnTo>
                  <a:lnTo>
                    <a:pt x="177603" y="11830"/>
                  </a:lnTo>
                  <a:lnTo>
                    <a:pt x="177179" y="11883"/>
                  </a:lnTo>
                  <a:lnTo>
                    <a:pt x="176989" y="11719"/>
                  </a:lnTo>
                  <a:lnTo>
                    <a:pt x="177046" y="10706"/>
                  </a:lnTo>
                  <a:lnTo>
                    <a:pt x="177322" y="10237"/>
                  </a:lnTo>
                  <a:lnTo>
                    <a:pt x="177447" y="9433"/>
                  </a:lnTo>
                  <a:lnTo>
                    <a:pt x="177443" y="9262"/>
                  </a:lnTo>
                  <a:lnTo>
                    <a:pt x="177288" y="9062"/>
                  </a:lnTo>
                  <a:lnTo>
                    <a:pt x="178334" y="8732"/>
                  </a:lnTo>
                  <a:lnTo>
                    <a:pt x="183500" y="6777"/>
                  </a:lnTo>
                  <a:lnTo>
                    <a:pt x="186600" y="5495"/>
                  </a:lnTo>
                  <a:lnTo>
                    <a:pt x="187018" y="5926"/>
                  </a:lnTo>
                  <a:lnTo>
                    <a:pt x="187234" y="6299"/>
                  </a:lnTo>
                  <a:lnTo>
                    <a:pt x="187628" y="6619"/>
                  </a:lnTo>
                  <a:lnTo>
                    <a:pt x="188262" y="6269"/>
                  </a:lnTo>
                  <a:lnTo>
                    <a:pt x="188145" y="9616"/>
                  </a:lnTo>
                  <a:lnTo>
                    <a:pt x="189578" y="8452"/>
                  </a:lnTo>
                  <a:lnTo>
                    <a:pt x="191002" y="8046"/>
                  </a:lnTo>
                  <a:lnTo>
                    <a:pt x="191582" y="8079"/>
                  </a:lnTo>
                  <a:lnTo>
                    <a:pt x="192051" y="7691"/>
                  </a:lnTo>
                  <a:lnTo>
                    <a:pt x="193885" y="7717"/>
                  </a:lnTo>
                  <a:lnTo>
                    <a:pt x="194420" y="8264"/>
                  </a:lnTo>
                  <a:lnTo>
                    <a:pt x="195170" y="8762"/>
                  </a:lnTo>
                  <a:lnTo>
                    <a:pt x="195530" y="8803"/>
                  </a:lnTo>
                  <a:lnTo>
                    <a:pt x="195916" y="9146"/>
                  </a:lnTo>
                  <a:lnTo>
                    <a:pt x="196428" y="9272"/>
                  </a:lnTo>
                  <a:lnTo>
                    <a:pt x="198606" y="9015"/>
                  </a:lnTo>
                  <a:lnTo>
                    <a:pt x="198875" y="9186"/>
                  </a:lnTo>
                  <a:lnTo>
                    <a:pt x="198894" y="9406"/>
                  </a:lnTo>
                  <a:lnTo>
                    <a:pt x="199197" y="9812"/>
                  </a:lnTo>
                  <a:lnTo>
                    <a:pt x="199731" y="9633"/>
                  </a:lnTo>
                  <a:lnTo>
                    <a:pt x="200034" y="9689"/>
                  </a:lnTo>
                  <a:lnTo>
                    <a:pt x="200258" y="9950"/>
                  </a:lnTo>
                  <a:lnTo>
                    <a:pt x="200515" y="10553"/>
                  </a:lnTo>
                  <a:lnTo>
                    <a:pt x="201049" y="11104"/>
                  </a:lnTo>
                  <a:lnTo>
                    <a:pt x="201348" y="11364"/>
                  </a:lnTo>
                  <a:lnTo>
                    <a:pt x="201890" y="11662"/>
                  </a:lnTo>
                  <a:lnTo>
                    <a:pt x="202068" y="11588"/>
                  </a:lnTo>
                  <a:lnTo>
                    <a:pt x="202739" y="11123"/>
                  </a:lnTo>
                  <a:lnTo>
                    <a:pt x="203485" y="10930"/>
                  </a:lnTo>
                  <a:lnTo>
                    <a:pt x="203753" y="11116"/>
                  </a:lnTo>
                  <a:lnTo>
                    <a:pt x="203912" y="11410"/>
                  </a:lnTo>
                  <a:lnTo>
                    <a:pt x="204954" y="11913"/>
                  </a:lnTo>
                  <a:lnTo>
                    <a:pt x="205484" y="12103"/>
                  </a:lnTo>
                  <a:lnTo>
                    <a:pt x="205942" y="12145"/>
                  </a:lnTo>
                  <a:lnTo>
                    <a:pt x="206321" y="12535"/>
                  </a:lnTo>
                  <a:lnTo>
                    <a:pt x="207281" y="12501"/>
                  </a:lnTo>
                  <a:lnTo>
                    <a:pt x="208360" y="12717"/>
                  </a:lnTo>
                  <a:lnTo>
                    <a:pt x="208777" y="13011"/>
                  </a:lnTo>
                  <a:lnTo>
                    <a:pt x="208906" y="13267"/>
                  </a:lnTo>
                  <a:lnTo>
                    <a:pt x="208724" y="13483"/>
                  </a:lnTo>
                  <a:lnTo>
                    <a:pt x="208441" y="14324"/>
                  </a:lnTo>
                  <a:lnTo>
                    <a:pt x="209479" y="14520"/>
                  </a:lnTo>
                  <a:lnTo>
                    <a:pt x="209482" y="14745"/>
                  </a:lnTo>
                  <a:lnTo>
                    <a:pt x="209585" y="14994"/>
                  </a:lnTo>
                  <a:lnTo>
                    <a:pt x="210694" y="15586"/>
                  </a:lnTo>
                  <a:lnTo>
                    <a:pt x="211323" y="16215"/>
                  </a:lnTo>
                  <a:lnTo>
                    <a:pt x="211561" y="16654"/>
                  </a:lnTo>
                  <a:lnTo>
                    <a:pt x="211804" y="16717"/>
                  </a:lnTo>
                  <a:lnTo>
                    <a:pt x="212012" y="16654"/>
                  </a:lnTo>
                  <a:lnTo>
                    <a:pt x="212572" y="16155"/>
                  </a:lnTo>
                  <a:lnTo>
                    <a:pt x="212583" y="15827"/>
                  </a:lnTo>
                  <a:lnTo>
                    <a:pt x="213409" y="15615"/>
                  </a:lnTo>
                  <a:lnTo>
                    <a:pt x="214840" y="15477"/>
                  </a:lnTo>
                  <a:lnTo>
                    <a:pt x="215578" y="15138"/>
                  </a:lnTo>
                  <a:lnTo>
                    <a:pt x="215783" y="14628"/>
                  </a:lnTo>
                  <a:lnTo>
                    <a:pt x="215938" y="14465"/>
                  </a:lnTo>
                  <a:lnTo>
                    <a:pt x="216430" y="14342"/>
                  </a:lnTo>
                  <a:lnTo>
                    <a:pt x="217453" y="14268"/>
                  </a:lnTo>
                  <a:lnTo>
                    <a:pt x="217396" y="17812"/>
                  </a:lnTo>
                  <a:lnTo>
                    <a:pt x="217618" y="17767"/>
                  </a:lnTo>
                  <a:lnTo>
                    <a:pt x="217963" y="17975"/>
                  </a:lnTo>
                  <a:lnTo>
                    <a:pt x="219020" y="19401"/>
                  </a:lnTo>
                  <a:lnTo>
                    <a:pt x="219567" y="19297"/>
                  </a:lnTo>
                  <a:lnTo>
                    <a:pt x="220340" y="18918"/>
                  </a:lnTo>
                  <a:lnTo>
                    <a:pt x="221525" y="18010"/>
                  </a:lnTo>
                  <a:lnTo>
                    <a:pt x="223011" y="17106"/>
                  </a:lnTo>
                  <a:lnTo>
                    <a:pt x="223230" y="16916"/>
                  </a:lnTo>
                  <a:lnTo>
                    <a:pt x="223431" y="16596"/>
                  </a:lnTo>
                  <a:lnTo>
                    <a:pt x="224214" y="16428"/>
                  </a:lnTo>
                  <a:lnTo>
                    <a:pt x="224907" y="16688"/>
                  </a:lnTo>
                  <a:lnTo>
                    <a:pt x="225377" y="16598"/>
                  </a:lnTo>
                  <a:lnTo>
                    <a:pt x="225524" y="16174"/>
                  </a:lnTo>
                  <a:lnTo>
                    <a:pt x="225630" y="15485"/>
                  </a:lnTo>
                  <a:lnTo>
                    <a:pt x="225747" y="15203"/>
                  </a:lnTo>
                  <a:lnTo>
                    <a:pt x="226769" y="14022"/>
                  </a:lnTo>
                  <a:lnTo>
                    <a:pt x="227272" y="13996"/>
                  </a:lnTo>
                  <a:lnTo>
                    <a:pt x="227473" y="14230"/>
                  </a:lnTo>
                  <a:lnTo>
                    <a:pt x="227689" y="14275"/>
                  </a:lnTo>
                  <a:lnTo>
                    <a:pt x="228128" y="13743"/>
                  </a:lnTo>
                  <a:lnTo>
                    <a:pt x="228761" y="13363"/>
                  </a:lnTo>
                  <a:lnTo>
                    <a:pt x="230154" y="14185"/>
                  </a:lnTo>
                  <a:lnTo>
                    <a:pt x="229757" y="14937"/>
                  </a:lnTo>
                  <a:lnTo>
                    <a:pt x="229552" y="15771"/>
                  </a:lnTo>
                  <a:lnTo>
                    <a:pt x="230147" y="16359"/>
                  </a:lnTo>
                  <a:lnTo>
                    <a:pt x="230487" y="16955"/>
                  </a:lnTo>
                  <a:lnTo>
                    <a:pt x="230586" y="17565"/>
                  </a:lnTo>
                  <a:lnTo>
                    <a:pt x="230544" y="17695"/>
                  </a:lnTo>
                  <a:lnTo>
                    <a:pt x="230124" y="17777"/>
                  </a:lnTo>
                  <a:lnTo>
                    <a:pt x="229658" y="18213"/>
                  </a:lnTo>
                  <a:lnTo>
                    <a:pt x="229545" y="18496"/>
                  </a:lnTo>
                  <a:lnTo>
                    <a:pt x="229590" y="18667"/>
                  </a:lnTo>
                  <a:lnTo>
                    <a:pt x="229110" y="18849"/>
                  </a:lnTo>
                  <a:lnTo>
                    <a:pt x="228474" y="18987"/>
                  </a:lnTo>
                  <a:lnTo>
                    <a:pt x="227879" y="18686"/>
                  </a:lnTo>
                  <a:lnTo>
                    <a:pt x="226744" y="18988"/>
                  </a:lnTo>
                  <a:lnTo>
                    <a:pt x="226275" y="19606"/>
                  </a:lnTo>
                  <a:lnTo>
                    <a:pt x="225405" y="21091"/>
                  </a:lnTo>
                  <a:lnTo>
                    <a:pt x="225284" y="21579"/>
                  </a:lnTo>
                  <a:lnTo>
                    <a:pt x="224842" y="22074"/>
                  </a:lnTo>
                  <a:lnTo>
                    <a:pt x="224184" y="22518"/>
                  </a:lnTo>
                  <a:lnTo>
                    <a:pt x="223810" y="22910"/>
                  </a:lnTo>
                  <a:lnTo>
                    <a:pt x="223927" y="23549"/>
                  </a:lnTo>
                  <a:lnTo>
                    <a:pt x="224284" y="24465"/>
                  </a:lnTo>
                  <a:lnTo>
                    <a:pt x="224817" y="24993"/>
                  </a:lnTo>
                  <a:lnTo>
                    <a:pt x="225339" y="25291"/>
                  </a:lnTo>
                  <a:lnTo>
                    <a:pt x="226281" y="25313"/>
                  </a:lnTo>
                  <a:lnTo>
                    <a:pt x="226595" y="25517"/>
                  </a:lnTo>
                  <a:lnTo>
                    <a:pt x="226762" y="26035"/>
                  </a:lnTo>
                  <a:lnTo>
                    <a:pt x="227383" y="26950"/>
                  </a:lnTo>
                  <a:lnTo>
                    <a:pt x="227341" y="27133"/>
                  </a:lnTo>
                  <a:lnTo>
                    <a:pt x="227485" y="27516"/>
                  </a:lnTo>
                  <a:lnTo>
                    <a:pt x="227753" y="27840"/>
                  </a:lnTo>
                  <a:lnTo>
                    <a:pt x="229372" y="28800"/>
                  </a:lnTo>
                  <a:lnTo>
                    <a:pt x="230390" y="29132"/>
                  </a:lnTo>
                  <a:lnTo>
                    <a:pt x="230242" y="29414"/>
                  </a:lnTo>
                  <a:lnTo>
                    <a:pt x="231263" y="29984"/>
                  </a:lnTo>
                  <a:lnTo>
                    <a:pt x="231642" y="30319"/>
                  </a:lnTo>
                  <a:lnTo>
                    <a:pt x="231288" y="30324"/>
                  </a:lnTo>
                  <a:lnTo>
                    <a:pt x="230847" y="29958"/>
                  </a:lnTo>
                  <a:lnTo>
                    <a:pt x="230574" y="29842"/>
                  </a:lnTo>
                  <a:lnTo>
                    <a:pt x="230080" y="29689"/>
                  </a:lnTo>
                  <a:lnTo>
                    <a:pt x="229387" y="29682"/>
                  </a:lnTo>
                  <a:lnTo>
                    <a:pt x="228921" y="29868"/>
                  </a:lnTo>
                  <a:lnTo>
                    <a:pt x="227146" y="31471"/>
                  </a:lnTo>
                  <a:lnTo>
                    <a:pt x="226572" y="31708"/>
                  </a:lnTo>
                  <a:lnTo>
                    <a:pt x="226183" y="31793"/>
                  </a:lnTo>
                  <a:lnTo>
                    <a:pt x="225682" y="31760"/>
                  </a:lnTo>
                  <a:lnTo>
                    <a:pt x="223584" y="31160"/>
                  </a:lnTo>
                  <a:lnTo>
                    <a:pt x="223583" y="31512"/>
                  </a:lnTo>
                  <a:lnTo>
                    <a:pt x="223579" y="32980"/>
                  </a:lnTo>
                  <a:lnTo>
                    <a:pt x="223699" y="33343"/>
                  </a:lnTo>
                  <a:lnTo>
                    <a:pt x="223453" y="33600"/>
                  </a:lnTo>
                  <a:lnTo>
                    <a:pt x="221871" y="33645"/>
                  </a:lnTo>
                  <a:lnTo>
                    <a:pt x="221429" y="33835"/>
                  </a:lnTo>
                  <a:lnTo>
                    <a:pt x="222218" y="34751"/>
                  </a:lnTo>
                  <a:lnTo>
                    <a:pt x="222241" y="35317"/>
                  </a:lnTo>
                  <a:lnTo>
                    <a:pt x="221979" y="36068"/>
                  </a:lnTo>
                  <a:lnTo>
                    <a:pt x="221147" y="36846"/>
                  </a:lnTo>
                  <a:lnTo>
                    <a:pt x="220894" y="37353"/>
                  </a:lnTo>
                  <a:lnTo>
                    <a:pt x="220958" y="37508"/>
                  </a:lnTo>
                  <a:lnTo>
                    <a:pt x="221483" y="37829"/>
                  </a:lnTo>
                  <a:lnTo>
                    <a:pt x="221706" y="38514"/>
                  </a:lnTo>
                  <a:lnTo>
                    <a:pt x="221853" y="39255"/>
                  </a:lnTo>
                  <a:lnTo>
                    <a:pt x="222679" y="40223"/>
                  </a:lnTo>
                  <a:lnTo>
                    <a:pt x="223148" y="40524"/>
                  </a:lnTo>
                  <a:lnTo>
                    <a:pt x="223488" y="40610"/>
                  </a:lnTo>
                  <a:lnTo>
                    <a:pt x="223638" y="40509"/>
                  </a:lnTo>
                  <a:lnTo>
                    <a:pt x="223636" y="42083"/>
                  </a:lnTo>
                  <a:lnTo>
                    <a:pt x="223273" y="42244"/>
                  </a:lnTo>
                  <a:lnTo>
                    <a:pt x="223085" y="42415"/>
                  </a:lnTo>
                  <a:lnTo>
                    <a:pt x="223036" y="42724"/>
                  </a:lnTo>
                  <a:lnTo>
                    <a:pt x="223217" y="43168"/>
                  </a:lnTo>
                  <a:lnTo>
                    <a:pt x="223649" y="43573"/>
                  </a:lnTo>
                  <a:lnTo>
                    <a:pt x="223641" y="47127"/>
                  </a:lnTo>
                  <a:lnTo>
                    <a:pt x="223500" y="47377"/>
                  </a:lnTo>
                  <a:lnTo>
                    <a:pt x="223273" y="47537"/>
                  </a:lnTo>
                  <a:lnTo>
                    <a:pt x="222562" y="46641"/>
                  </a:lnTo>
                  <a:lnTo>
                    <a:pt x="222237" y="46570"/>
                  </a:lnTo>
                  <a:lnTo>
                    <a:pt x="221837" y="46886"/>
                  </a:lnTo>
                  <a:lnTo>
                    <a:pt x="222026" y="47255"/>
                  </a:lnTo>
                  <a:lnTo>
                    <a:pt x="221965" y="47396"/>
                  </a:lnTo>
                  <a:lnTo>
                    <a:pt x="221263" y="47701"/>
                  </a:lnTo>
                  <a:lnTo>
                    <a:pt x="220356" y="47496"/>
                  </a:lnTo>
                  <a:lnTo>
                    <a:pt x="220032" y="47641"/>
                  </a:lnTo>
                  <a:lnTo>
                    <a:pt x="220061" y="49975"/>
                  </a:lnTo>
                  <a:lnTo>
                    <a:pt x="220283" y="50369"/>
                  </a:lnTo>
                  <a:lnTo>
                    <a:pt x="220597" y="50228"/>
                  </a:lnTo>
                  <a:lnTo>
                    <a:pt x="220869" y="49930"/>
                  </a:lnTo>
                  <a:lnTo>
                    <a:pt x="223101" y="49964"/>
                  </a:lnTo>
                  <a:lnTo>
                    <a:pt x="223087" y="51092"/>
                  </a:lnTo>
                  <a:lnTo>
                    <a:pt x="222747" y="51171"/>
                  </a:lnTo>
                  <a:lnTo>
                    <a:pt x="222366" y="51543"/>
                  </a:lnTo>
                  <a:lnTo>
                    <a:pt x="222449" y="52053"/>
                  </a:lnTo>
                  <a:lnTo>
                    <a:pt x="222705" y="52574"/>
                  </a:lnTo>
                  <a:lnTo>
                    <a:pt x="222569" y="53408"/>
                  </a:lnTo>
                  <a:lnTo>
                    <a:pt x="222195" y="53903"/>
                  </a:lnTo>
                  <a:lnTo>
                    <a:pt x="221919" y="53981"/>
                  </a:lnTo>
                  <a:lnTo>
                    <a:pt x="221591" y="53895"/>
                  </a:lnTo>
                  <a:lnTo>
                    <a:pt x="221251" y="54327"/>
                  </a:lnTo>
                  <a:lnTo>
                    <a:pt x="221371" y="55570"/>
                  </a:lnTo>
                  <a:lnTo>
                    <a:pt x="221447" y="55745"/>
                  </a:lnTo>
                  <a:lnTo>
                    <a:pt x="221993" y="56550"/>
                  </a:lnTo>
                  <a:lnTo>
                    <a:pt x="222755" y="56692"/>
                  </a:lnTo>
                  <a:lnTo>
                    <a:pt x="222970" y="56643"/>
                  </a:lnTo>
                  <a:lnTo>
                    <a:pt x="223502" y="57737"/>
                  </a:lnTo>
                  <a:lnTo>
                    <a:pt x="223684" y="57840"/>
                  </a:lnTo>
                  <a:lnTo>
                    <a:pt x="223670" y="60659"/>
                  </a:lnTo>
                  <a:lnTo>
                    <a:pt x="223667" y="61247"/>
                  </a:lnTo>
                  <a:lnTo>
                    <a:pt x="223237" y="61497"/>
                  </a:lnTo>
                  <a:lnTo>
                    <a:pt x="222442" y="62350"/>
                  </a:lnTo>
                  <a:lnTo>
                    <a:pt x="222151" y="62967"/>
                  </a:lnTo>
                  <a:lnTo>
                    <a:pt x="221936" y="63191"/>
                  </a:lnTo>
                  <a:lnTo>
                    <a:pt x="221525" y="63250"/>
                  </a:lnTo>
                  <a:lnTo>
                    <a:pt x="221096" y="63052"/>
                  </a:lnTo>
                  <a:lnTo>
                    <a:pt x="220933" y="63440"/>
                  </a:lnTo>
                  <a:lnTo>
                    <a:pt x="220944" y="64448"/>
                  </a:lnTo>
                  <a:lnTo>
                    <a:pt x="221189" y="64806"/>
                  </a:lnTo>
                  <a:lnTo>
                    <a:pt x="221536" y="65137"/>
                  </a:lnTo>
                  <a:lnTo>
                    <a:pt x="222361" y="65554"/>
                  </a:lnTo>
                  <a:lnTo>
                    <a:pt x="222580" y="65525"/>
                  </a:lnTo>
                  <a:lnTo>
                    <a:pt x="222712" y="65611"/>
                  </a:lnTo>
                  <a:lnTo>
                    <a:pt x="223177" y="66567"/>
                  </a:lnTo>
                  <a:lnTo>
                    <a:pt x="223151" y="66987"/>
                  </a:lnTo>
                  <a:lnTo>
                    <a:pt x="223064" y="67167"/>
                  </a:lnTo>
                  <a:lnTo>
                    <a:pt x="222213" y="67192"/>
                  </a:lnTo>
                  <a:lnTo>
                    <a:pt x="219985" y="68513"/>
                  </a:lnTo>
                  <a:lnTo>
                    <a:pt x="218888" y="68668"/>
                  </a:lnTo>
                  <a:lnTo>
                    <a:pt x="218519" y="68575"/>
                  </a:lnTo>
                  <a:lnTo>
                    <a:pt x="218266" y="68616"/>
                  </a:lnTo>
                  <a:lnTo>
                    <a:pt x="217442" y="69648"/>
                  </a:lnTo>
                  <a:lnTo>
                    <a:pt x="217911" y="70474"/>
                  </a:lnTo>
                  <a:lnTo>
                    <a:pt x="217357" y="70488"/>
                  </a:lnTo>
                  <a:lnTo>
                    <a:pt x="216785" y="70250"/>
                  </a:lnTo>
                  <a:lnTo>
                    <a:pt x="215677" y="70023"/>
                  </a:lnTo>
                  <a:lnTo>
                    <a:pt x="215383" y="71095"/>
                  </a:lnTo>
                  <a:lnTo>
                    <a:pt x="215243" y="71259"/>
                  </a:lnTo>
                  <a:lnTo>
                    <a:pt x="214821" y="71523"/>
                  </a:lnTo>
                  <a:lnTo>
                    <a:pt x="214418" y="71557"/>
                  </a:lnTo>
                  <a:lnTo>
                    <a:pt x="214045" y="71776"/>
                  </a:lnTo>
                  <a:lnTo>
                    <a:pt x="214026" y="73020"/>
                  </a:lnTo>
                  <a:lnTo>
                    <a:pt x="213890" y="73477"/>
                  </a:lnTo>
                  <a:lnTo>
                    <a:pt x="214354" y="74319"/>
                  </a:lnTo>
                  <a:lnTo>
                    <a:pt x="214301" y="75454"/>
                  </a:lnTo>
                  <a:lnTo>
                    <a:pt x="214098" y="75823"/>
                  </a:lnTo>
                  <a:lnTo>
                    <a:pt x="213416" y="76482"/>
                  </a:lnTo>
                  <a:lnTo>
                    <a:pt x="213363" y="77085"/>
                  </a:lnTo>
                  <a:lnTo>
                    <a:pt x="213394" y="78425"/>
                  </a:lnTo>
                  <a:lnTo>
                    <a:pt x="212806" y="79371"/>
                  </a:lnTo>
                  <a:lnTo>
                    <a:pt x="212792" y="79571"/>
                  </a:lnTo>
                  <a:lnTo>
                    <a:pt x="213228" y="79936"/>
                  </a:lnTo>
                  <a:lnTo>
                    <a:pt x="214392" y="81418"/>
                  </a:lnTo>
                  <a:lnTo>
                    <a:pt x="215087" y="82439"/>
                  </a:lnTo>
                  <a:lnTo>
                    <a:pt x="214283" y="83074"/>
                  </a:lnTo>
                  <a:lnTo>
                    <a:pt x="214271" y="83220"/>
                  </a:lnTo>
                  <a:lnTo>
                    <a:pt x="214423" y="83534"/>
                  </a:lnTo>
                  <a:lnTo>
                    <a:pt x="215203" y="84363"/>
                  </a:lnTo>
                  <a:lnTo>
                    <a:pt x="216011" y="85051"/>
                  </a:lnTo>
                  <a:lnTo>
                    <a:pt x="214743" y="85626"/>
                  </a:lnTo>
                  <a:lnTo>
                    <a:pt x="213399" y="85687"/>
                  </a:lnTo>
                  <a:lnTo>
                    <a:pt x="213399" y="88844"/>
                  </a:lnTo>
                  <a:lnTo>
                    <a:pt x="213236" y="88919"/>
                  </a:lnTo>
                  <a:lnTo>
                    <a:pt x="213745" y="89276"/>
                  </a:lnTo>
                  <a:lnTo>
                    <a:pt x="214355" y="89521"/>
                  </a:lnTo>
                  <a:lnTo>
                    <a:pt x="214513" y="89250"/>
                  </a:lnTo>
                  <a:lnTo>
                    <a:pt x="214746" y="89052"/>
                  </a:lnTo>
                  <a:lnTo>
                    <a:pt x="215476" y="89272"/>
                  </a:lnTo>
                  <a:lnTo>
                    <a:pt x="216176" y="89726"/>
                  </a:lnTo>
                  <a:lnTo>
                    <a:pt x="216582" y="90210"/>
                  </a:lnTo>
                  <a:lnTo>
                    <a:pt x="217410" y="90613"/>
                  </a:lnTo>
                  <a:lnTo>
                    <a:pt x="218124" y="90672"/>
                  </a:lnTo>
                  <a:lnTo>
                    <a:pt x="219174" y="91436"/>
                  </a:lnTo>
                  <a:lnTo>
                    <a:pt x="219316" y="92322"/>
                  </a:lnTo>
                  <a:lnTo>
                    <a:pt x="219241" y="93543"/>
                  </a:lnTo>
                  <a:lnTo>
                    <a:pt x="219721" y="96119"/>
                  </a:lnTo>
                  <a:lnTo>
                    <a:pt x="220627" y="96243"/>
                  </a:lnTo>
                  <a:lnTo>
                    <a:pt x="221187" y="96701"/>
                  </a:lnTo>
                  <a:lnTo>
                    <a:pt x="222379" y="97148"/>
                  </a:lnTo>
                  <a:lnTo>
                    <a:pt x="223028" y="96891"/>
                  </a:lnTo>
                  <a:lnTo>
                    <a:pt x="223637" y="97259"/>
                  </a:lnTo>
                  <a:lnTo>
                    <a:pt x="223998" y="97281"/>
                  </a:lnTo>
                  <a:lnTo>
                    <a:pt x="224003" y="97837"/>
                  </a:lnTo>
                  <a:lnTo>
                    <a:pt x="223999" y="98488"/>
                  </a:lnTo>
                  <a:lnTo>
                    <a:pt x="223933" y="102119"/>
                  </a:lnTo>
                  <a:lnTo>
                    <a:pt x="222885" y="102360"/>
                  </a:lnTo>
                  <a:lnTo>
                    <a:pt x="221940" y="101980"/>
                  </a:lnTo>
                  <a:lnTo>
                    <a:pt x="221519" y="101950"/>
                  </a:lnTo>
                  <a:lnTo>
                    <a:pt x="220699" y="102646"/>
                  </a:lnTo>
                  <a:lnTo>
                    <a:pt x="220447" y="103048"/>
                  </a:lnTo>
                  <a:lnTo>
                    <a:pt x="219582" y="103382"/>
                  </a:lnTo>
                  <a:lnTo>
                    <a:pt x="219504" y="104301"/>
                  </a:lnTo>
                  <a:lnTo>
                    <a:pt x="218955" y="105115"/>
                  </a:lnTo>
                  <a:lnTo>
                    <a:pt x="218931" y="106914"/>
                  </a:lnTo>
                  <a:lnTo>
                    <a:pt x="218270" y="107241"/>
                  </a:lnTo>
                  <a:lnTo>
                    <a:pt x="218015" y="107561"/>
                  </a:lnTo>
                  <a:lnTo>
                    <a:pt x="217684" y="109169"/>
                  </a:lnTo>
                  <a:lnTo>
                    <a:pt x="217706" y="110223"/>
                  </a:lnTo>
                  <a:lnTo>
                    <a:pt x="217920" y="110770"/>
                  </a:lnTo>
                  <a:lnTo>
                    <a:pt x="216596" y="110773"/>
                  </a:lnTo>
                  <a:lnTo>
                    <a:pt x="216564" y="111298"/>
                  </a:lnTo>
                  <a:lnTo>
                    <a:pt x="216320" y="111779"/>
                  </a:lnTo>
                  <a:lnTo>
                    <a:pt x="216439" y="112883"/>
                  </a:lnTo>
                  <a:lnTo>
                    <a:pt x="216427" y="113991"/>
                  </a:lnTo>
                  <a:lnTo>
                    <a:pt x="215929" y="114273"/>
                  </a:lnTo>
                  <a:lnTo>
                    <a:pt x="215204" y="113781"/>
                  </a:lnTo>
                  <a:lnTo>
                    <a:pt x="214085" y="113588"/>
                  </a:lnTo>
                  <a:lnTo>
                    <a:pt x="212591" y="113745"/>
                  </a:lnTo>
                  <a:lnTo>
                    <a:pt x="212092" y="113972"/>
                  </a:lnTo>
                  <a:lnTo>
                    <a:pt x="211949" y="114158"/>
                  </a:lnTo>
                  <a:lnTo>
                    <a:pt x="211923" y="114769"/>
                  </a:lnTo>
                  <a:lnTo>
                    <a:pt x="212122" y="115070"/>
                  </a:lnTo>
                  <a:lnTo>
                    <a:pt x="212588" y="115494"/>
                  </a:lnTo>
                  <a:lnTo>
                    <a:pt x="213282" y="115606"/>
                  </a:lnTo>
                  <a:lnTo>
                    <a:pt x="213372" y="116086"/>
                  </a:lnTo>
                  <a:lnTo>
                    <a:pt x="211980" y="116071"/>
                  </a:lnTo>
                  <a:lnTo>
                    <a:pt x="211293" y="116433"/>
                  </a:lnTo>
                  <a:lnTo>
                    <a:pt x="211007" y="116719"/>
                  </a:lnTo>
                  <a:lnTo>
                    <a:pt x="210636" y="117684"/>
                  </a:lnTo>
                  <a:lnTo>
                    <a:pt x="210524" y="118153"/>
                  </a:lnTo>
                  <a:lnTo>
                    <a:pt x="211623" y="118667"/>
                  </a:lnTo>
                  <a:lnTo>
                    <a:pt x="211620" y="119485"/>
                  </a:lnTo>
                  <a:lnTo>
                    <a:pt x="211451" y="120129"/>
                  </a:lnTo>
                  <a:lnTo>
                    <a:pt x="210625" y="119769"/>
                  </a:lnTo>
                  <a:lnTo>
                    <a:pt x="209646" y="119739"/>
                  </a:lnTo>
                  <a:lnTo>
                    <a:pt x="207890" y="120205"/>
                  </a:lnTo>
                  <a:lnTo>
                    <a:pt x="207883" y="120730"/>
                  </a:lnTo>
                  <a:lnTo>
                    <a:pt x="207414" y="120638"/>
                  </a:lnTo>
                  <a:lnTo>
                    <a:pt x="207256" y="120567"/>
                  </a:lnTo>
                  <a:lnTo>
                    <a:pt x="206847" y="120121"/>
                  </a:lnTo>
                  <a:lnTo>
                    <a:pt x="206334" y="118725"/>
                  </a:lnTo>
                  <a:lnTo>
                    <a:pt x="205749" y="118412"/>
                  </a:lnTo>
                  <a:lnTo>
                    <a:pt x="205096" y="118322"/>
                  </a:lnTo>
                  <a:lnTo>
                    <a:pt x="205099" y="118921"/>
                  </a:lnTo>
                  <a:lnTo>
                    <a:pt x="203301" y="118921"/>
                  </a:lnTo>
                  <a:lnTo>
                    <a:pt x="202862" y="119111"/>
                  </a:lnTo>
                  <a:lnTo>
                    <a:pt x="202329" y="119493"/>
                  </a:lnTo>
                  <a:lnTo>
                    <a:pt x="202188" y="119499"/>
                  </a:lnTo>
                  <a:lnTo>
                    <a:pt x="202196" y="120091"/>
                  </a:lnTo>
                  <a:lnTo>
                    <a:pt x="196257" y="120059"/>
                  </a:lnTo>
                  <a:lnTo>
                    <a:pt x="196261" y="118480"/>
                  </a:lnTo>
                  <a:lnTo>
                    <a:pt x="195548" y="118682"/>
                  </a:lnTo>
                  <a:lnTo>
                    <a:pt x="193930" y="118902"/>
                  </a:lnTo>
                  <a:lnTo>
                    <a:pt x="192875" y="118653"/>
                  </a:lnTo>
                  <a:lnTo>
                    <a:pt x="192620" y="118649"/>
                  </a:lnTo>
                  <a:lnTo>
                    <a:pt x="192320" y="118765"/>
                  </a:lnTo>
                  <a:lnTo>
                    <a:pt x="190972" y="118855"/>
                  </a:lnTo>
                  <a:lnTo>
                    <a:pt x="189189" y="118527"/>
                  </a:lnTo>
                  <a:lnTo>
                    <a:pt x="188431" y="118475"/>
                  </a:lnTo>
                  <a:lnTo>
                    <a:pt x="187887" y="118117"/>
                  </a:lnTo>
                  <a:lnTo>
                    <a:pt x="187890" y="115698"/>
                  </a:lnTo>
                  <a:lnTo>
                    <a:pt x="187182" y="115402"/>
                  </a:lnTo>
                  <a:lnTo>
                    <a:pt x="186071" y="115473"/>
                  </a:lnTo>
                  <a:lnTo>
                    <a:pt x="185564" y="115763"/>
                  </a:lnTo>
                  <a:lnTo>
                    <a:pt x="184670" y="117047"/>
                  </a:lnTo>
                  <a:lnTo>
                    <a:pt x="184002" y="117877"/>
                  </a:lnTo>
                  <a:lnTo>
                    <a:pt x="184054" y="119255"/>
                  </a:lnTo>
                  <a:lnTo>
                    <a:pt x="183210" y="119192"/>
                  </a:lnTo>
                  <a:lnTo>
                    <a:pt x="182557" y="119452"/>
                  </a:lnTo>
                  <a:lnTo>
                    <a:pt x="181457" y="119806"/>
                  </a:lnTo>
                  <a:lnTo>
                    <a:pt x="181367" y="120316"/>
                  </a:lnTo>
                  <a:lnTo>
                    <a:pt x="180680" y="120394"/>
                  </a:lnTo>
                  <a:lnTo>
                    <a:pt x="179585" y="120368"/>
                  </a:lnTo>
                  <a:lnTo>
                    <a:pt x="179573" y="119236"/>
                  </a:lnTo>
                  <a:lnTo>
                    <a:pt x="179400" y="119162"/>
                  </a:lnTo>
                  <a:lnTo>
                    <a:pt x="178541" y="119151"/>
                  </a:lnTo>
                  <a:lnTo>
                    <a:pt x="178338" y="118890"/>
                  </a:lnTo>
                  <a:lnTo>
                    <a:pt x="178334" y="117360"/>
                  </a:lnTo>
                  <a:lnTo>
                    <a:pt x="175909" y="117332"/>
                  </a:lnTo>
                  <a:lnTo>
                    <a:pt x="175890" y="116241"/>
                  </a:lnTo>
                  <a:lnTo>
                    <a:pt x="176790" y="114971"/>
                  </a:lnTo>
                  <a:lnTo>
                    <a:pt x="172736" y="114875"/>
                  </a:lnTo>
                  <a:lnTo>
                    <a:pt x="172357" y="115060"/>
                  </a:lnTo>
                  <a:lnTo>
                    <a:pt x="172348" y="117291"/>
                  </a:lnTo>
                  <a:lnTo>
                    <a:pt x="171740" y="117335"/>
                  </a:lnTo>
                  <a:lnTo>
                    <a:pt x="171695" y="118575"/>
                  </a:lnTo>
                  <a:lnTo>
                    <a:pt x="169949" y="118481"/>
                  </a:lnTo>
                  <a:lnTo>
                    <a:pt x="169296" y="117211"/>
                  </a:lnTo>
                  <a:lnTo>
                    <a:pt x="168779" y="117077"/>
                  </a:lnTo>
                  <a:lnTo>
                    <a:pt x="168546" y="116802"/>
                  </a:lnTo>
                  <a:lnTo>
                    <a:pt x="168388" y="116340"/>
                  </a:lnTo>
                  <a:lnTo>
                    <a:pt x="167987" y="116072"/>
                  </a:lnTo>
                  <a:lnTo>
                    <a:pt x="167859" y="115878"/>
                  </a:lnTo>
                  <a:lnTo>
                    <a:pt x="167765" y="115659"/>
                  </a:lnTo>
                  <a:lnTo>
                    <a:pt x="167472" y="115606"/>
                  </a:lnTo>
                  <a:lnTo>
                    <a:pt x="166834" y="115770"/>
                  </a:lnTo>
                  <a:lnTo>
                    <a:pt x="166421" y="115696"/>
                  </a:lnTo>
                  <a:lnTo>
                    <a:pt x="166136" y="116042"/>
                  </a:lnTo>
                  <a:lnTo>
                    <a:pt x="165850" y="116150"/>
                  </a:lnTo>
                  <a:lnTo>
                    <a:pt x="165610" y="115856"/>
                  </a:lnTo>
                  <a:lnTo>
                    <a:pt x="165107" y="115725"/>
                  </a:lnTo>
                  <a:lnTo>
                    <a:pt x="164844" y="115461"/>
                  </a:lnTo>
                  <a:lnTo>
                    <a:pt x="163977" y="115052"/>
                  </a:lnTo>
                  <a:lnTo>
                    <a:pt x="163733" y="114638"/>
                  </a:lnTo>
                  <a:lnTo>
                    <a:pt x="163560" y="114061"/>
                  </a:lnTo>
                  <a:lnTo>
                    <a:pt x="162880" y="113786"/>
                  </a:lnTo>
                  <a:lnTo>
                    <a:pt x="162302" y="113693"/>
                  </a:lnTo>
                  <a:lnTo>
                    <a:pt x="161859" y="113373"/>
                  </a:lnTo>
                  <a:lnTo>
                    <a:pt x="161532" y="113287"/>
                  </a:lnTo>
                  <a:lnTo>
                    <a:pt x="161528" y="112442"/>
                  </a:lnTo>
                  <a:lnTo>
                    <a:pt x="161764" y="111884"/>
                  </a:lnTo>
                  <a:lnTo>
                    <a:pt x="161847" y="111508"/>
                  </a:lnTo>
                  <a:lnTo>
                    <a:pt x="162109" y="111269"/>
                  </a:lnTo>
                  <a:lnTo>
                    <a:pt x="162155" y="110983"/>
                  </a:lnTo>
                  <a:lnTo>
                    <a:pt x="162166" y="110335"/>
                  </a:lnTo>
                  <a:lnTo>
                    <a:pt x="162654" y="110372"/>
                  </a:lnTo>
                  <a:lnTo>
                    <a:pt x="163071" y="110219"/>
                  </a:lnTo>
                  <a:lnTo>
                    <a:pt x="163349" y="109545"/>
                  </a:lnTo>
                  <a:lnTo>
                    <a:pt x="163078" y="108804"/>
                  </a:lnTo>
                  <a:lnTo>
                    <a:pt x="163193" y="108222"/>
                  </a:lnTo>
                  <a:lnTo>
                    <a:pt x="163464" y="108322"/>
                  </a:lnTo>
                  <a:lnTo>
                    <a:pt x="164167" y="108697"/>
                  </a:lnTo>
                  <a:lnTo>
                    <a:pt x="165095" y="108856"/>
                  </a:lnTo>
                  <a:lnTo>
                    <a:pt x="165420" y="108731"/>
                  </a:lnTo>
                  <a:lnTo>
                    <a:pt x="165780" y="108430"/>
                  </a:lnTo>
                  <a:lnTo>
                    <a:pt x="165930" y="108212"/>
                  </a:lnTo>
                  <a:lnTo>
                    <a:pt x="165995" y="107963"/>
                  </a:lnTo>
                  <a:lnTo>
                    <a:pt x="166077" y="107331"/>
                  </a:lnTo>
                  <a:lnTo>
                    <a:pt x="166063" y="106829"/>
                  </a:lnTo>
                  <a:lnTo>
                    <a:pt x="166158" y="106586"/>
                  </a:lnTo>
                  <a:lnTo>
                    <a:pt x="166563" y="106211"/>
                  </a:lnTo>
                  <a:lnTo>
                    <a:pt x="167581" y="105760"/>
                  </a:lnTo>
                  <a:lnTo>
                    <a:pt x="167838" y="105468"/>
                  </a:lnTo>
                  <a:lnTo>
                    <a:pt x="167820" y="104891"/>
                  </a:lnTo>
                  <a:lnTo>
                    <a:pt x="167650" y="104240"/>
                  </a:lnTo>
                  <a:lnTo>
                    <a:pt x="167348" y="103568"/>
                  </a:lnTo>
                  <a:lnTo>
                    <a:pt x="167207" y="103423"/>
                  </a:lnTo>
                  <a:lnTo>
                    <a:pt x="166880" y="103170"/>
                  </a:lnTo>
                  <a:lnTo>
                    <a:pt x="166318" y="102914"/>
                  </a:lnTo>
                  <a:lnTo>
                    <a:pt x="165773" y="102442"/>
                  </a:lnTo>
                  <a:lnTo>
                    <a:pt x="164920" y="101433"/>
                  </a:lnTo>
                  <a:lnTo>
                    <a:pt x="163481" y="101076"/>
                  </a:lnTo>
                  <a:lnTo>
                    <a:pt x="162747" y="101097"/>
                  </a:lnTo>
                  <a:lnTo>
                    <a:pt x="162362" y="100986"/>
                  </a:lnTo>
                  <a:lnTo>
                    <a:pt x="161844" y="100653"/>
                  </a:lnTo>
                  <a:lnTo>
                    <a:pt x="161315" y="100530"/>
                  </a:lnTo>
                  <a:lnTo>
                    <a:pt x="160526" y="100825"/>
                  </a:lnTo>
                  <a:lnTo>
                    <a:pt x="159429" y="101071"/>
                  </a:lnTo>
                  <a:lnTo>
                    <a:pt x="159059" y="101077"/>
                  </a:lnTo>
                  <a:lnTo>
                    <a:pt x="158752" y="100986"/>
                  </a:lnTo>
                  <a:lnTo>
                    <a:pt x="158687" y="100850"/>
                  </a:lnTo>
                  <a:lnTo>
                    <a:pt x="158705" y="100440"/>
                  </a:lnTo>
                  <a:lnTo>
                    <a:pt x="158938" y="99907"/>
                  </a:lnTo>
                  <a:lnTo>
                    <a:pt x="159798" y="99182"/>
                  </a:lnTo>
                  <a:lnTo>
                    <a:pt x="159900" y="99022"/>
                  </a:lnTo>
                  <a:lnTo>
                    <a:pt x="159972" y="98252"/>
                  </a:lnTo>
                  <a:lnTo>
                    <a:pt x="159798" y="97470"/>
                  </a:lnTo>
                  <a:lnTo>
                    <a:pt x="159632" y="97271"/>
                  </a:lnTo>
                  <a:lnTo>
                    <a:pt x="159283" y="97268"/>
                  </a:lnTo>
                  <a:lnTo>
                    <a:pt x="156940" y="97757"/>
                  </a:lnTo>
                  <a:lnTo>
                    <a:pt x="147820" y="97784"/>
                  </a:lnTo>
                  <a:lnTo>
                    <a:pt x="147228" y="97781"/>
                  </a:lnTo>
                  <a:lnTo>
                    <a:pt x="145449" y="97856"/>
                  </a:lnTo>
                  <a:lnTo>
                    <a:pt x="143009" y="97953"/>
                  </a:lnTo>
                  <a:lnTo>
                    <a:pt x="142893" y="98337"/>
                  </a:lnTo>
                  <a:lnTo>
                    <a:pt x="142717" y="98646"/>
                  </a:lnTo>
                  <a:lnTo>
                    <a:pt x="142254" y="99011"/>
                  </a:lnTo>
                  <a:lnTo>
                    <a:pt x="141545" y="98792"/>
                  </a:lnTo>
                  <a:lnTo>
                    <a:pt x="141587" y="98527"/>
                  </a:lnTo>
                  <a:lnTo>
                    <a:pt x="141136" y="98099"/>
                  </a:lnTo>
                  <a:lnTo>
                    <a:pt x="139485" y="98809"/>
                  </a:lnTo>
                  <a:lnTo>
                    <a:pt x="139992" y="99085"/>
                  </a:lnTo>
                  <a:lnTo>
                    <a:pt x="140526" y="99692"/>
                  </a:lnTo>
                  <a:lnTo>
                    <a:pt x="141187" y="101010"/>
                  </a:lnTo>
                  <a:lnTo>
                    <a:pt x="141461" y="101071"/>
                  </a:lnTo>
                  <a:lnTo>
                    <a:pt x="141679" y="101372"/>
                  </a:lnTo>
                  <a:lnTo>
                    <a:pt x="141889" y="102105"/>
                  </a:lnTo>
                  <a:lnTo>
                    <a:pt x="142291" y="102649"/>
                  </a:lnTo>
                  <a:lnTo>
                    <a:pt x="142903" y="103155"/>
                  </a:lnTo>
                  <a:lnTo>
                    <a:pt x="143058" y="104180"/>
                  </a:lnTo>
                  <a:lnTo>
                    <a:pt x="143097" y="105429"/>
                  </a:lnTo>
                  <a:lnTo>
                    <a:pt x="145555" y="107617"/>
                  </a:lnTo>
                  <a:lnTo>
                    <a:pt x="146303" y="108053"/>
                  </a:lnTo>
                  <a:lnTo>
                    <a:pt x="147126" y="109099"/>
                  </a:lnTo>
                  <a:lnTo>
                    <a:pt x="147171" y="109382"/>
                  </a:lnTo>
                  <a:lnTo>
                    <a:pt x="147044" y="110096"/>
                  </a:lnTo>
                  <a:lnTo>
                    <a:pt x="146600" y="110316"/>
                  </a:lnTo>
                  <a:lnTo>
                    <a:pt x="145891" y="110473"/>
                  </a:lnTo>
                  <a:lnTo>
                    <a:pt x="145508" y="110767"/>
                  </a:lnTo>
                  <a:lnTo>
                    <a:pt x="145177" y="111523"/>
                  </a:lnTo>
                  <a:lnTo>
                    <a:pt x="144770" y="112148"/>
                  </a:lnTo>
                  <a:lnTo>
                    <a:pt x="143942" y="112037"/>
                  </a:lnTo>
                  <a:lnTo>
                    <a:pt x="143863" y="111684"/>
                  </a:lnTo>
                  <a:lnTo>
                    <a:pt x="142341" y="110705"/>
                  </a:lnTo>
                  <a:lnTo>
                    <a:pt x="141889" y="110579"/>
                  </a:lnTo>
                  <a:lnTo>
                    <a:pt x="141429" y="110266"/>
                  </a:lnTo>
                  <a:lnTo>
                    <a:pt x="140310" y="110124"/>
                  </a:lnTo>
                  <a:lnTo>
                    <a:pt x="137973" y="110265"/>
                  </a:lnTo>
                  <a:lnTo>
                    <a:pt x="138390" y="111240"/>
                  </a:lnTo>
                  <a:lnTo>
                    <a:pt x="138307" y="111776"/>
                  </a:lnTo>
                  <a:lnTo>
                    <a:pt x="137364" y="113861"/>
                  </a:lnTo>
                  <a:lnTo>
                    <a:pt x="137251" y="114252"/>
                  </a:lnTo>
                  <a:lnTo>
                    <a:pt x="137228" y="114729"/>
                  </a:lnTo>
                  <a:lnTo>
                    <a:pt x="136845" y="115555"/>
                  </a:lnTo>
                  <a:lnTo>
                    <a:pt x="136027" y="116050"/>
                  </a:lnTo>
                  <a:lnTo>
                    <a:pt x="135294" y="115503"/>
                  </a:lnTo>
                  <a:lnTo>
                    <a:pt x="134461" y="115551"/>
                  </a:lnTo>
                  <a:lnTo>
                    <a:pt x="133545" y="115004"/>
                  </a:lnTo>
                  <a:lnTo>
                    <a:pt x="133113" y="114829"/>
                  </a:lnTo>
                  <a:lnTo>
                    <a:pt x="131082" y="114937"/>
                  </a:lnTo>
                  <a:lnTo>
                    <a:pt x="130575" y="115112"/>
                  </a:lnTo>
                  <a:lnTo>
                    <a:pt x="129032" y="116155"/>
                  </a:lnTo>
                  <a:lnTo>
                    <a:pt x="128428" y="116386"/>
                  </a:lnTo>
                  <a:lnTo>
                    <a:pt x="127380" y="116636"/>
                  </a:lnTo>
                  <a:lnTo>
                    <a:pt x="126926" y="116845"/>
                  </a:lnTo>
                  <a:lnTo>
                    <a:pt x="126134" y="117583"/>
                  </a:lnTo>
                  <a:lnTo>
                    <a:pt x="125988" y="117430"/>
                  </a:lnTo>
                  <a:lnTo>
                    <a:pt x="125845" y="117088"/>
                  </a:lnTo>
                  <a:lnTo>
                    <a:pt x="125270" y="117036"/>
                  </a:lnTo>
                  <a:lnTo>
                    <a:pt x="123806" y="117240"/>
                  </a:lnTo>
                  <a:lnTo>
                    <a:pt x="123494" y="117202"/>
                  </a:lnTo>
                  <a:lnTo>
                    <a:pt x="123456" y="118085"/>
                  </a:lnTo>
                  <a:lnTo>
                    <a:pt x="124121" y="118003"/>
                  </a:lnTo>
                  <a:lnTo>
                    <a:pt x="125116" y="118424"/>
                  </a:lnTo>
                  <a:lnTo>
                    <a:pt x="125112" y="118693"/>
                  </a:lnTo>
                  <a:lnTo>
                    <a:pt x="125012" y="118886"/>
                  </a:lnTo>
                  <a:lnTo>
                    <a:pt x="121549" y="118796"/>
                  </a:lnTo>
                  <a:lnTo>
                    <a:pt x="120908" y="117711"/>
                  </a:lnTo>
                  <a:lnTo>
                    <a:pt x="120604" y="114420"/>
                  </a:lnTo>
                  <a:lnTo>
                    <a:pt x="119955" y="114453"/>
                  </a:lnTo>
                  <a:lnTo>
                    <a:pt x="119861" y="114628"/>
                  </a:lnTo>
                  <a:lnTo>
                    <a:pt x="119388" y="114557"/>
                  </a:lnTo>
                  <a:lnTo>
                    <a:pt x="119369" y="114025"/>
                  </a:lnTo>
                  <a:lnTo>
                    <a:pt x="118201" y="113954"/>
                  </a:lnTo>
                  <a:lnTo>
                    <a:pt x="118119" y="115146"/>
                  </a:lnTo>
                  <a:lnTo>
                    <a:pt x="115764" y="115101"/>
                  </a:lnTo>
                  <a:lnTo>
                    <a:pt x="115430" y="113943"/>
                  </a:lnTo>
                  <a:lnTo>
                    <a:pt x="115876" y="112454"/>
                  </a:lnTo>
                  <a:lnTo>
                    <a:pt x="114772" y="111080"/>
                  </a:lnTo>
                  <a:lnTo>
                    <a:pt x="113904" y="110972"/>
                  </a:lnTo>
                  <a:lnTo>
                    <a:pt x="113378" y="110760"/>
                  </a:lnTo>
                  <a:lnTo>
                    <a:pt x="113115" y="110481"/>
                  </a:lnTo>
                  <a:lnTo>
                    <a:pt x="112849" y="110704"/>
                  </a:lnTo>
                  <a:lnTo>
                    <a:pt x="112714" y="111084"/>
                  </a:lnTo>
                  <a:lnTo>
                    <a:pt x="113236" y="111341"/>
                  </a:lnTo>
                  <a:lnTo>
                    <a:pt x="113382" y="111609"/>
                  </a:lnTo>
                  <a:lnTo>
                    <a:pt x="113311" y="111751"/>
                  </a:lnTo>
                  <a:lnTo>
                    <a:pt x="112947" y="112086"/>
                  </a:lnTo>
                  <a:lnTo>
                    <a:pt x="112913" y="112462"/>
                  </a:lnTo>
                  <a:lnTo>
                    <a:pt x="112970" y="113557"/>
                  </a:lnTo>
                  <a:lnTo>
                    <a:pt x="112636" y="114402"/>
                  </a:lnTo>
                  <a:lnTo>
                    <a:pt x="112663" y="115722"/>
                  </a:lnTo>
                  <a:lnTo>
                    <a:pt x="112359" y="115839"/>
                  </a:lnTo>
                  <a:lnTo>
                    <a:pt x="110549" y="115166"/>
                  </a:lnTo>
                  <a:lnTo>
                    <a:pt x="109798" y="115204"/>
                  </a:lnTo>
                  <a:lnTo>
                    <a:pt x="109647" y="114951"/>
                  </a:lnTo>
                  <a:lnTo>
                    <a:pt x="109519" y="114472"/>
                  </a:lnTo>
                  <a:lnTo>
                    <a:pt x="108406" y="114139"/>
                  </a:lnTo>
                  <a:lnTo>
                    <a:pt x="106399" y="114342"/>
                  </a:lnTo>
                  <a:lnTo>
                    <a:pt x="104604" y="115156"/>
                  </a:lnTo>
                  <a:lnTo>
                    <a:pt x="105103" y="115563"/>
                  </a:lnTo>
                  <a:lnTo>
                    <a:pt x="105215" y="116044"/>
                  </a:lnTo>
                  <a:lnTo>
                    <a:pt x="105151" y="116423"/>
                  </a:lnTo>
                  <a:lnTo>
                    <a:pt x="104889" y="116755"/>
                  </a:lnTo>
                  <a:lnTo>
                    <a:pt x="104678" y="116785"/>
                  </a:lnTo>
                  <a:lnTo>
                    <a:pt x="103469" y="116635"/>
                  </a:lnTo>
                  <a:lnTo>
                    <a:pt x="103259" y="116218"/>
                  </a:lnTo>
                  <a:lnTo>
                    <a:pt x="103019" y="116010"/>
                  </a:lnTo>
                  <a:lnTo>
                    <a:pt x="102328" y="116345"/>
                  </a:lnTo>
                  <a:lnTo>
                    <a:pt x="100088" y="116005"/>
                  </a:lnTo>
                  <a:lnTo>
                    <a:pt x="99508" y="114342"/>
                  </a:lnTo>
                  <a:lnTo>
                    <a:pt x="98979" y="114420"/>
                  </a:lnTo>
                  <a:lnTo>
                    <a:pt x="98648" y="114666"/>
                  </a:lnTo>
                  <a:lnTo>
                    <a:pt x="98040" y="114945"/>
                  </a:lnTo>
                  <a:lnTo>
                    <a:pt x="97507" y="114953"/>
                  </a:lnTo>
                  <a:lnTo>
                    <a:pt x="97090" y="115660"/>
                  </a:lnTo>
                  <a:lnTo>
                    <a:pt x="96906" y="116118"/>
                  </a:lnTo>
                  <a:lnTo>
                    <a:pt x="96906" y="116279"/>
                  </a:lnTo>
                  <a:lnTo>
                    <a:pt x="97113" y="116785"/>
                  </a:lnTo>
                  <a:lnTo>
                    <a:pt x="97196" y="117213"/>
                  </a:lnTo>
                  <a:lnTo>
                    <a:pt x="97230" y="118226"/>
                  </a:lnTo>
                  <a:lnTo>
                    <a:pt x="96825" y="118155"/>
                  </a:lnTo>
                  <a:lnTo>
                    <a:pt x="96393" y="117765"/>
                  </a:lnTo>
                  <a:lnTo>
                    <a:pt x="95961" y="117549"/>
                  </a:lnTo>
                  <a:lnTo>
                    <a:pt x="94925" y="117646"/>
                  </a:lnTo>
                  <a:lnTo>
                    <a:pt x="94482" y="117940"/>
                  </a:lnTo>
                  <a:lnTo>
                    <a:pt x="94466" y="118124"/>
                  </a:lnTo>
                  <a:lnTo>
                    <a:pt x="94617" y="118400"/>
                  </a:lnTo>
                  <a:lnTo>
                    <a:pt x="94651" y="118699"/>
                  </a:lnTo>
                  <a:lnTo>
                    <a:pt x="94618" y="118868"/>
                  </a:lnTo>
                  <a:lnTo>
                    <a:pt x="94505" y="119002"/>
                  </a:lnTo>
                  <a:lnTo>
                    <a:pt x="93634" y="118689"/>
                  </a:lnTo>
                  <a:lnTo>
                    <a:pt x="90600" y="115966"/>
                  </a:lnTo>
                  <a:lnTo>
                    <a:pt x="89575" y="115750"/>
                  </a:lnTo>
                  <a:lnTo>
                    <a:pt x="87865" y="116771"/>
                  </a:lnTo>
                  <a:lnTo>
                    <a:pt x="87244" y="117271"/>
                  </a:lnTo>
                  <a:lnTo>
                    <a:pt x="86706" y="117916"/>
                  </a:lnTo>
                  <a:lnTo>
                    <a:pt x="86943" y="118058"/>
                  </a:lnTo>
                  <a:lnTo>
                    <a:pt x="87089" y="119005"/>
                  </a:lnTo>
                  <a:lnTo>
                    <a:pt x="87671" y="119405"/>
                  </a:lnTo>
                  <a:lnTo>
                    <a:pt x="88133" y="119595"/>
                  </a:lnTo>
                  <a:lnTo>
                    <a:pt x="89899" y="119640"/>
                  </a:lnTo>
                  <a:lnTo>
                    <a:pt x="90069" y="119961"/>
                  </a:lnTo>
                  <a:lnTo>
                    <a:pt x="90528" y="120195"/>
                  </a:lnTo>
                  <a:lnTo>
                    <a:pt x="91419" y="120252"/>
                  </a:lnTo>
                  <a:lnTo>
                    <a:pt x="91930" y="120607"/>
                  </a:lnTo>
                  <a:lnTo>
                    <a:pt x="91176" y="121611"/>
                  </a:lnTo>
                  <a:lnTo>
                    <a:pt x="90871" y="121879"/>
                  </a:lnTo>
                  <a:lnTo>
                    <a:pt x="89562" y="122438"/>
                  </a:lnTo>
                  <a:lnTo>
                    <a:pt x="88642" y="122549"/>
                  </a:lnTo>
                  <a:lnTo>
                    <a:pt x="88605" y="122828"/>
                  </a:lnTo>
                  <a:lnTo>
                    <a:pt x="87415" y="122813"/>
                  </a:lnTo>
                  <a:lnTo>
                    <a:pt x="87358" y="124079"/>
                  </a:lnTo>
                  <a:lnTo>
                    <a:pt x="86450" y="124161"/>
                  </a:lnTo>
                  <a:lnTo>
                    <a:pt x="86161" y="123993"/>
                  </a:lnTo>
                  <a:lnTo>
                    <a:pt x="85546" y="123949"/>
                  </a:lnTo>
                  <a:lnTo>
                    <a:pt x="85486" y="125372"/>
                  </a:lnTo>
                  <a:lnTo>
                    <a:pt x="84886" y="126571"/>
                  </a:lnTo>
                  <a:lnTo>
                    <a:pt x="84211" y="126575"/>
                  </a:lnTo>
                  <a:lnTo>
                    <a:pt x="83877" y="127205"/>
                  </a:lnTo>
                  <a:lnTo>
                    <a:pt x="83401" y="127756"/>
                  </a:lnTo>
                  <a:lnTo>
                    <a:pt x="83063" y="127968"/>
                  </a:lnTo>
                  <a:lnTo>
                    <a:pt x="82463" y="127927"/>
                  </a:lnTo>
                  <a:lnTo>
                    <a:pt x="82448" y="128311"/>
                  </a:lnTo>
                  <a:lnTo>
                    <a:pt x="82988" y="129130"/>
                  </a:lnTo>
                  <a:lnTo>
                    <a:pt x="83468" y="129469"/>
                  </a:lnTo>
                  <a:lnTo>
                    <a:pt x="83997" y="129692"/>
                  </a:lnTo>
                  <a:lnTo>
                    <a:pt x="84545" y="129744"/>
                  </a:lnTo>
                  <a:lnTo>
                    <a:pt x="84747" y="129867"/>
                  </a:lnTo>
                  <a:lnTo>
                    <a:pt x="85089" y="130299"/>
                  </a:lnTo>
                  <a:lnTo>
                    <a:pt x="86075" y="130924"/>
                  </a:lnTo>
                  <a:lnTo>
                    <a:pt x="86364" y="131397"/>
                  </a:lnTo>
                  <a:lnTo>
                    <a:pt x="87129" y="131412"/>
                  </a:lnTo>
                  <a:lnTo>
                    <a:pt x="87672" y="134153"/>
                  </a:lnTo>
                  <a:lnTo>
                    <a:pt x="87559" y="134518"/>
                  </a:lnTo>
                  <a:lnTo>
                    <a:pt x="87229" y="134812"/>
                  </a:lnTo>
                  <a:lnTo>
                    <a:pt x="87091" y="135091"/>
                  </a:lnTo>
                  <a:lnTo>
                    <a:pt x="87000" y="136707"/>
                  </a:lnTo>
                  <a:lnTo>
                    <a:pt x="86978" y="138897"/>
                  </a:lnTo>
                  <a:lnTo>
                    <a:pt x="87791" y="138592"/>
                  </a:lnTo>
                  <a:lnTo>
                    <a:pt x="88061" y="139001"/>
                  </a:lnTo>
                  <a:lnTo>
                    <a:pt x="88199" y="139102"/>
                  </a:lnTo>
                  <a:lnTo>
                    <a:pt x="89211" y="139143"/>
                  </a:lnTo>
                  <a:lnTo>
                    <a:pt x="89361" y="139221"/>
                  </a:lnTo>
                  <a:lnTo>
                    <a:pt x="89406" y="139378"/>
                  </a:lnTo>
                  <a:lnTo>
                    <a:pt x="89344" y="141138"/>
                  </a:lnTo>
                  <a:lnTo>
                    <a:pt x="89522" y="141472"/>
                  </a:lnTo>
                  <a:lnTo>
                    <a:pt x="89308" y="141467"/>
                  </a:lnTo>
                  <a:lnTo>
                    <a:pt x="75104" y="141279"/>
                  </a:lnTo>
                  <a:lnTo>
                    <a:pt x="75156" y="138904"/>
                  </a:lnTo>
                  <a:lnTo>
                    <a:pt x="72787" y="138823"/>
                  </a:lnTo>
                  <a:lnTo>
                    <a:pt x="72826" y="136481"/>
                  </a:lnTo>
                  <a:lnTo>
                    <a:pt x="70378" y="136416"/>
                  </a:lnTo>
                  <a:lnTo>
                    <a:pt x="70430" y="134122"/>
                  </a:lnTo>
                  <a:lnTo>
                    <a:pt x="68890" y="134091"/>
                  </a:lnTo>
                  <a:lnTo>
                    <a:pt x="69005" y="135244"/>
                  </a:lnTo>
                  <a:lnTo>
                    <a:pt x="68556" y="136156"/>
                  </a:lnTo>
                  <a:lnTo>
                    <a:pt x="68319" y="136294"/>
                  </a:lnTo>
                  <a:lnTo>
                    <a:pt x="67937" y="136946"/>
                  </a:lnTo>
                  <a:lnTo>
                    <a:pt x="67911" y="138510"/>
                  </a:lnTo>
                  <a:lnTo>
                    <a:pt x="67877" y="138808"/>
                  </a:lnTo>
                  <a:lnTo>
                    <a:pt x="67709" y="139173"/>
                  </a:lnTo>
                  <a:lnTo>
                    <a:pt x="66629" y="139322"/>
                  </a:lnTo>
                  <a:lnTo>
                    <a:pt x="65322" y="139017"/>
                  </a:lnTo>
                  <a:lnTo>
                    <a:pt x="64887" y="139274"/>
                  </a:lnTo>
                  <a:lnTo>
                    <a:pt x="63388" y="139475"/>
                  </a:lnTo>
                  <a:lnTo>
                    <a:pt x="63359" y="140365"/>
                  </a:lnTo>
                  <a:lnTo>
                    <a:pt x="63404" y="140574"/>
                  </a:lnTo>
                  <a:lnTo>
                    <a:pt x="63824" y="141047"/>
                  </a:lnTo>
                  <a:lnTo>
                    <a:pt x="64097" y="142212"/>
                  </a:lnTo>
                  <a:lnTo>
                    <a:pt x="64304" y="142290"/>
                  </a:lnTo>
                  <a:lnTo>
                    <a:pt x="64764" y="142208"/>
                  </a:lnTo>
                  <a:lnTo>
                    <a:pt x="65499" y="141873"/>
                  </a:lnTo>
                  <a:lnTo>
                    <a:pt x="66195" y="141396"/>
                  </a:lnTo>
                  <a:lnTo>
                    <a:pt x="66667" y="141671"/>
                  </a:lnTo>
                  <a:lnTo>
                    <a:pt x="68065" y="142769"/>
                  </a:lnTo>
                  <a:lnTo>
                    <a:pt x="68121" y="143019"/>
                  </a:lnTo>
                  <a:lnTo>
                    <a:pt x="67904" y="143250"/>
                  </a:lnTo>
                  <a:lnTo>
                    <a:pt x="66967" y="142833"/>
                  </a:lnTo>
                  <a:lnTo>
                    <a:pt x="66998" y="143753"/>
                  </a:lnTo>
                  <a:lnTo>
                    <a:pt x="66627" y="144609"/>
                  </a:lnTo>
                  <a:lnTo>
                    <a:pt x="66557" y="148203"/>
                  </a:lnTo>
                  <a:lnTo>
                    <a:pt x="64190" y="148152"/>
                  </a:lnTo>
                  <a:lnTo>
                    <a:pt x="64152" y="147619"/>
                  </a:lnTo>
                  <a:lnTo>
                    <a:pt x="63107" y="147456"/>
                  </a:lnTo>
                  <a:lnTo>
                    <a:pt x="61833" y="146329"/>
                  </a:lnTo>
                  <a:lnTo>
                    <a:pt x="61601" y="145532"/>
                  </a:lnTo>
                  <a:lnTo>
                    <a:pt x="60747" y="144169"/>
                  </a:lnTo>
                  <a:lnTo>
                    <a:pt x="61013" y="143230"/>
                  </a:lnTo>
                  <a:lnTo>
                    <a:pt x="61430" y="142169"/>
                  </a:lnTo>
                  <a:lnTo>
                    <a:pt x="61080" y="140329"/>
                  </a:lnTo>
                  <a:lnTo>
                    <a:pt x="60686" y="139633"/>
                  </a:lnTo>
                  <a:lnTo>
                    <a:pt x="60776" y="140560"/>
                  </a:lnTo>
                  <a:lnTo>
                    <a:pt x="60580" y="142467"/>
                  </a:lnTo>
                  <a:lnTo>
                    <a:pt x="60070" y="143297"/>
                  </a:lnTo>
                  <a:lnTo>
                    <a:pt x="59935" y="143353"/>
                  </a:lnTo>
                  <a:lnTo>
                    <a:pt x="59350" y="143274"/>
                  </a:lnTo>
                  <a:lnTo>
                    <a:pt x="59062" y="143650"/>
                  </a:lnTo>
                  <a:lnTo>
                    <a:pt x="59001" y="145006"/>
                  </a:lnTo>
                  <a:lnTo>
                    <a:pt x="59166" y="145852"/>
                  </a:lnTo>
                  <a:lnTo>
                    <a:pt x="59136" y="146105"/>
                  </a:lnTo>
                  <a:lnTo>
                    <a:pt x="58551" y="147140"/>
                  </a:lnTo>
                  <a:lnTo>
                    <a:pt x="58004" y="147151"/>
                  </a:lnTo>
                  <a:lnTo>
                    <a:pt x="57240" y="147180"/>
                  </a:lnTo>
                  <a:lnTo>
                    <a:pt x="57120" y="147411"/>
                  </a:lnTo>
                  <a:lnTo>
                    <a:pt x="57112" y="147817"/>
                  </a:lnTo>
                  <a:lnTo>
                    <a:pt x="57206" y="148342"/>
                  </a:lnTo>
                  <a:lnTo>
                    <a:pt x="57580" y="149042"/>
                  </a:lnTo>
                  <a:lnTo>
                    <a:pt x="58119" y="149820"/>
                  </a:lnTo>
                  <a:lnTo>
                    <a:pt x="58115" y="150133"/>
                  </a:lnTo>
                  <a:lnTo>
                    <a:pt x="57610" y="150297"/>
                  </a:lnTo>
                  <a:lnTo>
                    <a:pt x="57085" y="150289"/>
                  </a:lnTo>
                  <a:lnTo>
                    <a:pt x="56718" y="150289"/>
                  </a:lnTo>
                  <a:lnTo>
                    <a:pt x="56512" y="151145"/>
                  </a:lnTo>
                  <a:lnTo>
                    <a:pt x="56553" y="151596"/>
                  </a:lnTo>
                  <a:lnTo>
                    <a:pt x="56441" y="152799"/>
                  </a:lnTo>
                  <a:lnTo>
                    <a:pt x="56343" y="153384"/>
                  </a:lnTo>
                  <a:lnTo>
                    <a:pt x="56178" y="153715"/>
                  </a:lnTo>
                  <a:lnTo>
                    <a:pt x="55950" y="154020"/>
                  </a:lnTo>
                  <a:lnTo>
                    <a:pt x="55243" y="154303"/>
                  </a:lnTo>
                  <a:lnTo>
                    <a:pt x="54790" y="154348"/>
                  </a:lnTo>
                  <a:lnTo>
                    <a:pt x="54629" y="154456"/>
                  </a:lnTo>
                  <a:lnTo>
                    <a:pt x="54636" y="154981"/>
                  </a:lnTo>
                  <a:lnTo>
                    <a:pt x="54995" y="155297"/>
                  </a:lnTo>
                  <a:lnTo>
                    <a:pt x="55624" y="155279"/>
                  </a:lnTo>
                  <a:lnTo>
                    <a:pt x="56114" y="155420"/>
                  </a:lnTo>
                  <a:lnTo>
                    <a:pt x="56649" y="155823"/>
                  </a:lnTo>
                  <a:lnTo>
                    <a:pt x="56376" y="156199"/>
                  </a:lnTo>
                  <a:lnTo>
                    <a:pt x="55654" y="155990"/>
                  </a:lnTo>
                  <a:lnTo>
                    <a:pt x="55295" y="156738"/>
                  </a:lnTo>
                  <a:lnTo>
                    <a:pt x="55328" y="156940"/>
                  </a:lnTo>
                  <a:lnTo>
                    <a:pt x="55291" y="157271"/>
                  </a:lnTo>
                  <a:lnTo>
                    <a:pt x="55732" y="158738"/>
                  </a:lnTo>
                  <a:lnTo>
                    <a:pt x="57333" y="159580"/>
                  </a:lnTo>
                  <a:lnTo>
                    <a:pt x="57509" y="160124"/>
                  </a:lnTo>
                  <a:lnTo>
                    <a:pt x="57377" y="160545"/>
                  </a:lnTo>
                  <a:lnTo>
                    <a:pt x="57169" y="160618"/>
                  </a:lnTo>
                  <a:lnTo>
                    <a:pt x="57119" y="160448"/>
                  </a:lnTo>
                  <a:lnTo>
                    <a:pt x="56959" y="160347"/>
                  </a:lnTo>
                  <a:lnTo>
                    <a:pt x="56229" y="160425"/>
                  </a:lnTo>
                  <a:lnTo>
                    <a:pt x="55627" y="160879"/>
                  </a:lnTo>
                  <a:lnTo>
                    <a:pt x="54882" y="161095"/>
                  </a:lnTo>
                  <a:lnTo>
                    <a:pt x="53461" y="161162"/>
                  </a:lnTo>
                  <a:lnTo>
                    <a:pt x="53266" y="161024"/>
                  </a:lnTo>
                  <a:lnTo>
                    <a:pt x="53001" y="160477"/>
                  </a:lnTo>
                  <a:lnTo>
                    <a:pt x="52911" y="160000"/>
                  </a:lnTo>
                  <a:lnTo>
                    <a:pt x="52582" y="159862"/>
                  </a:lnTo>
                  <a:lnTo>
                    <a:pt x="51863" y="159810"/>
                  </a:lnTo>
                  <a:lnTo>
                    <a:pt x="51493" y="159859"/>
                  </a:lnTo>
                  <a:lnTo>
                    <a:pt x="51272" y="159974"/>
                  </a:lnTo>
                  <a:lnTo>
                    <a:pt x="51097" y="162175"/>
                  </a:lnTo>
                  <a:lnTo>
                    <a:pt x="32617" y="161898"/>
                  </a:lnTo>
                  <a:lnTo>
                    <a:pt x="32537" y="161673"/>
                  </a:lnTo>
                  <a:lnTo>
                    <a:pt x="31388" y="161111"/>
                  </a:lnTo>
                  <a:lnTo>
                    <a:pt x="30782" y="160359"/>
                  </a:lnTo>
                  <a:lnTo>
                    <a:pt x="30849" y="159485"/>
                  </a:lnTo>
                  <a:lnTo>
                    <a:pt x="31217" y="159400"/>
                  </a:lnTo>
                  <a:lnTo>
                    <a:pt x="31922" y="158631"/>
                  </a:lnTo>
                  <a:lnTo>
                    <a:pt x="31824" y="158429"/>
                  </a:lnTo>
                  <a:lnTo>
                    <a:pt x="30541" y="157760"/>
                  </a:lnTo>
                  <a:lnTo>
                    <a:pt x="30541" y="157269"/>
                  </a:lnTo>
                  <a:lnTo>
                    <a:pt x="30713" y="156982"/>
                  </a:lnTo>
                  <a:lnTo>
                    <a:pt x="31248" y="156684"/>
                  </a:lnTo>
                  <a:lnTo>
                    <a:pt x="31569" y="156600"/>
                  </a:lnTo>
                  <a:lnTo>
                    <a:pt x="31940" y="156631"/>
                  </a:lnTo>
                  <a:lnTo>
                    <a:pt x="32108" y="156490"/>
                  </a:lnTo>
                  <a:lnTo>
                    <a:pt x="32748" y="155797"/>
                  </a:lnTo>
                  <a:lnTo>
                    <a:pt x="32538" y="155491"/>
                  </a:lnTo>
                  <a:lnTo>
                    <a:pt x="32854" y="155347"/>
                  </a:lnTo>
                  <a:lnTo>
                    <a:pt x="35419" y="154824"/>
                  </a:lnTo>
                  <a:lnTo>
                    <a:pt x="35072" y="153890"/>
                  </a:lnTo>
                  <a:lnTo>
                    <a:pt x="34634" y="153175"/>
                  </a:lnTo>
                  <a:lnTo>
                    <a:pt x="34177" y="152181"/>
                  </a:lnTo>
                  <a:lnTo>
                    <a:pt x="34126" y="151521"/>
                  </a:lnTo>
                  <a:lnTo>
                    <a:pt x="33765" y="151123"/>
                  </a:lnTo>
                  <a:lnTo>
                    <a:pt x="33566" y="151093"/>
                  </a:lnTo>
                  <a:lnTo>
                    <a:pt x="33192" y="151384"/>
                  </a:lnTo>
                  <a:lnTo>
                    <a:pt x="33065" y="151634"/>
                  </a:lnTo>
                  <a:lnTo>
                    <a:pt x="33076" y="152650"/>
                  </a:lnTo>
                  <a:lnTo>
                    <a:pt x="33747" y="153633"/>
                  </a:lnTo>
                  <a:lnTo>
                    <a:pt x="33728" y="154013"/>
                  </a:lnTo>
                  <a:lnTo>
                    <a:pt x="33571" y="154437"/>
                  </a:lnTo>
                  <a:lnTo>
                    <a:pt x="33403" y="154705"/>
                  </a:lnTo>
                  <a:lnTo>
                    <a:pt x="33118" y="154791"/>
                  </a:lnTo>
                  <a:lnTo>
                    <a:pt x="33369" y="154568"/>
                  </a:lnTo>
                  <a:lnTo>
                    <a:pt x="33545" y="154277"/>
                  </a:lnTo>
                  <a:lnTo>
                    <a:pt x="33668" y="153719"/>
                  </a:lnTo>
                  <a:lnTo>
                    <a:pt x="33575" y="153454"/>
                  </a:lnTo>
                  <a:lnTo>
                    <a:pt x="33155" y="153022"/>
                  </a:lnTo>
                  <a:lnTo>
                    <a:pt x="32949" y="152617"/>
                  </a:lnTo>
                  <a:lnTo>
                    <a:pt x="32975" y="151581"/>
                  </a:lnTo>
                  <a:lnTo>
                    <a:pt x="33155" y="151276"/>
                  </a:lnTo>
                  <a:lnTo>
                    <a:pt x="33589" y="151012"/>
                  </a:lnTo>
                  <a:lnTo>
                    <a:pt x="34008" y="151186"/>
                  </a:lnTo>
                  <a:lnTo>
                    <a:pt x="34219" y="151372"/>
                  </a:lnTo>
                  <a:lnTo>
                    <a:pt x="34090" y="150996"/>
                  </a:lnTo>
                  <a:lnTo>
                    <a:pt x="32132" y="148852"/>
                  </a:lnTo>
                  <a:lnTo>
                    <a:pt x="31608" y="148441"/>
                  </a:lnTo>
                  <a:lnTo>
                    <a:pt x="30918" y="148074"/>
                  </a:lnTo>
                  <a:lnTo>
                    <a:pt x="30375" y="147587"/>
                  </a:lnTo>
                  <a:lnTo>
                    <a:pt x="30300" y="147427"/>
                  </a:lnTo>
                  <a:lnTo>
                    <a:pt x="30648" y="147013"/>
                  </a:lnTo>
                  <a:lnTo>
                    <a:pt x="31705" y="146520"/>
                  </a:lnTo>
                  <a:lnTo>
                    <a:pt x="32359" y="145512"/>
                  </a:lnTo>
                  <a:lnTo>
                    <a:pt x="32666" y="145385"/>
                  </a:lnTo>
                  <a:lnTo>
                    <a:pt x="33172" y="145512"/>
                  </a:lnTo>
                  <a:lnTo>
                    <a:pt x="33505" y="145296"/>
                  </a:lnTo>
                  <a:lnTo>
                    <a:pt x="34085" y="144215"/>
                  </a:lnTo>
                  <a:lnTo>
                    <a:pt x="34070" y="143884"/>
                  </a:lnTo>
                  <a:lnTo>
                    <a:pt x="33804" y="143526"/>
                  </a:lnTo>
                  <a:lnTo>
                    <a:pt x="33871" y="142525"/>
                  </a:lnTo>
                  <a:lnTo>
                    <a:pt x="34066" y="142323"/>
                  </a:lnTo>
                  <a:lnTo>
                    <a:pt x="34418" y="142204"/>
                  </a:lnTo>
                  <a:lnTo>
                    <a:pt x="34677" y="141854"/>
                  </a:lnTo>
                  <a:lnTo>
                    <a:pt x="34812" y="141551"/>
                  </a:lnTo>
                  <a:lnTo>
                    <a:pt x="34578" y="141336"/>
                  </a:lnTo>
                  <a:lnTo>
                    <a:pt x="34483" y="140804"/>
                  </a:lnTo>
                  <a:lnTo>
                    <a:pt x="34703" y="140041"/>
                  </a:lnTo>
                  <a:lnTo>
                    <a:pt x="35120" y="139434"/>
                  </a:lnTo>
                  <a:lnTo>
                    <a:pt x="35233" y="139147"/>
                  </a:lnTo>
                  <a:lnTo>
                    <a:pt x="35293" y="138682"/>
                  </a:lnTo>
                  <a:lnTo>
                    <a:pt x="35290" y="138419"/>
                  </a:lnTo>
                  <a:lnTo>
                    <a:pt x="34836" y="137350"/>
                  </a:lnTo>
                  <a:lnTo>
                    <a:pt x="34768" y="136705"/>
                  </a:lnTo>
                  <a:lnTo>
                    <a:pt x="34327" y="136791"/>
                  </a:lnTo>
                  <a:lnTo>
                    <a:pt x="33585" y="136780"/>
                  </a:lnTo>
                  <a:lnTo>
                    <a:pt x="32476" y="136405"/>
                  </a:lnTo>
                  <a:lnTo>
                    <a:pt x="32103" y="136102"/>
                  </a:lnTo>
                  <a:lnTo>
                    <a:pt x="32133" y="135444"/>
                  </a:lnTo>
                  <a:lnTo>
                    <a:pt x="33192" y="135313"/>
                  </a:lnTo>
                  <a:lnTo>
                    <a:pt x="33704" y="135077"/>
                  </a:lnTo>
                  <a:lnTo>
                    <a:pt x="33746" y="134543"/>
                  </a:lnTo>
                  <a:lnTo>
                    <a:pt x="33655" y="133781"/>
                  </a:lnTo>
                  <a:lnTo>
                    <a:pt x="33312" y="133080"/>
                  </a:lnTo>
                  <a:lnTo>
                    <a:pt x="32617" y="133045"/>
                  </a:lnTo>
                  <a:lnTo>
                    <a:pt x="32465" y="133536"/>
                  </a:lnTo>
                  <a:lnTo>
                    <a:pt x="32188" y="134074"/>
                  </a:lnTo>
                  <a:lnTo>
                    <a:pt x="31681" y="134690"/>
                  </a:lnTo>
                  <a:lnTo>
                    <a:pt x="31026" y="135208"/>
                  </a:lnTo>
                  <a:lnTo>
                    <a:pt x="30749" y="135165"/>
                  </a:lnTo>
                  <a:lnTo>
                    <a:pt x="30539" y="134930"/>
                  </a:lnTo>
                  <a:lnTo>
                    <a:pt x="30507" y="134674"/>
                  </a:lnTo>
                  <a:lnTo>
                    <a:pt x="31189" y="134178"/>
                  </a:lnTo>
                  <a:lnTo>
                    <a:pt x="31294" y="133935"/>
                  </a:lnTo>
                  <a:lnTo>
                    <a:pt x="31193" y="133782"/>
                  </a:lnTo>
                  <a:lnTo>
                    <a:pt x="30921" y="133734"/>
                  </a:lnTo>
                  <a:lnTo>
                    <a:pt x="30195" y="133958"/>
                  </a:lnTo>
                  <a:lnTo>
                    <a:pt x="29861" y="133943"/>
                  </a:lnTo>
                  <a:lnTo>
                    <a:pt x="29742" y="133386"/>
                  </a:lnTo>
                  <a:lnTo>
                    <a:pt x="29930" y="132984"/>
                  </a:lnTo>
                  <a:lnTo>
                    <a:pt x="29885" y="132628"/>
                  </a:lnTo>
                  <a:lnTo>
                    <a:pt x="29689" y="132472"/>
                  </a:lnTo>
                  <a:lnTo>
                    <a:pt x="29482" y="132459"/>
                  </a:lnTo>
                  <a:lnTo>
                    <a:pt x="28822" y="132922"/>
                  </a:lnTo>
                  <a:lnTo>
                    <a:pt x="28548" y="133261"/>
                  </a:lnTo>
                  <a:lnTo>
                    <a:pt x="28274" y="133326"/>
                  </a:lnTo>
                  <a:lnTo>
                    <a:pt x="27952" y="133735"/>
                  </a:lnTo>
                  <a:lnTo>
                    <a:pt x="27583" y="133998"/>
                  </a:lnTo>
                  <a:lnTo>
                    <a:pt x="27375" y="134114"/>
                  </a:lnTo>
                  <a:lnTo>
                    <a:pt x="26637" y="134200"/>
                  </a:lnTo>
                  <a:lnTo>
                    <a:pt x="25709" y="134684"/>
                  </a:lnTo>
                  <a:lnTo>
                    <a:pt x="25483" y="134664"/>
                  </a:lnTo>
                  <a:lnTo>
                    <a:pt x="24829" y="134973"/>
                  </a:lnTo>
                  <a:lnTo>
                    <a:pt x="24328" y="135014"/>
                  </a:lnTo>
                  <a:lnTo>
                    <a:pt x="23958" y="134713"/>
                  </a:lnTo>
                  <a:lnTo>
                    <a:pt x="23941" y="134534"/>
                  </a:lnTo>
                  <a:lnTo>
                    <a:pt x="24212" y="134303"/>
                  </a:lnTo>
                  <a:lnTo>
                    <a:pt x="24515" y="134195"/>
                  </a:lnTo>
                  <a:lnTo>
                    <a:pt x="24714" y="133108"/>
                  </a:lnTo>
                  <a:lnTo>
                    <a:pt x="24538" y="132706"/>
                  </a:lnTo>
                  <a:lnTo>
                    <a:pt x="24223" y="132348"/>
                  </a:lnTo>
                  <a:lnTo>
                    <a:pt x="23736" y="132039"/>
                  </a:lnTo>
                  <a:lnTo>
                    <a:pt x="23616" y="131849"/>
                  </a:lnTo>
                  <a:lnTo>
                    <a:pt x="23076" y="130341"/>
                  </a:lnTo>
                  <a:lnTo>
                    <a:pt x="22897" y="128985"/>
                  </a:lnTo>
                  <a:lnTo>
                    <a:pt x="22900" y="128844"/>
                  </a:lnTo>
                  <a:lnTo>
                    <a:pt x="23009" y="128702"/>
                  </a:lnTo>
                  <a:lnTo>
                    <a:pt x="23624" y="128281"/>
                  </a:lnTo>
                  <a:lnTo>
                    <a:pt x="24041" y="126967"/>
                  </a:lnTo>
                  <a:lnTo>
                    <a:pt x="24349" y="127194"/>
                  </a:lnTo>
                  <a:lnTo>
                    <a:pt x="25226" y="127187"/>
                  </a:lnTo>
                  <a:lnTo>
                    <a:pt x="25549" y="127455"/>
                  </a:lnTo>
                  <a:lnTo>
                    <a:pt x="26198" y="127627"/>
                  </a:lnTo>
                  <a:lnTo>
                    <a:pt x="26347" y="126491"/>
                  </a:lnTo>
                  <a:lnTo>
                    <a:pt x="26345" y="125193"/>
                  </a:lnTo>
                  <a:lnTo>
                    <a:pt x="27784" y="125200"/>
                  </a:lnTo>
                  <a:lnTo>
                    <a:pt x="27890" y="123710"/>
                  </a:lnTo>
                  <a:lnTo>
                    <a:pt x="29097" y="123751"/>
                  </a:lnTo>
                  <a:lnTo>
                    <a:pt x="29132" y="122628"/>
                  </a:lnTo>
                  <a:lnTo>
                    <a:pt x="30061" y="122608"/>
                  </a:lnTo>
                  <a:lnTo>
                    <a:pt x="30068" y="122851"/>
                  </a:lnTo>
                  <a:lnTo>
                    <a:pt x="31059" y="123251"/>
                  </a:lnTo>
                  <a:lnTo>
                    <a:pt x="31423" y="123042"/>
                  </a:lnTo>
                  <a:lnTo>
                    <a:pt x="31645" y="122778"/>
                  </a:lnTo>
                  <a:lnTo>
                    <a:pt x="31725" y="122568"/>
                  </a:lnTo>
                  <a:lnTo>
                    <a:pt x="31708" y="122819"/>
                  </a:lnTo>
                  <a:lnTo>
                    <a:pt x="31517" y="123072"/>
                  </a:lnTo>
                  <a:lnTo>
                    <a:pt x="31105" y="123303"/>
                  </a:lnTo>
                  <a:lnTo>
                    <a:pt x="30576" y="123430"/>
                  </a:lnTo>
                  <a:lnTo>
                    <a:pt x="30399" y="123687"/>
                  </a:lnTo>
                  <a:lnTo>
                    <a:pt x="31063" y="123586"/>
                  </a:lnTo>
                  <a:lnTo>
                    <a:pt x="31727" y="123384"/>
                  </a:lnTo>
                  <a:lnTo>
                    <a:pt x="32031" y="123008"/>
                  </a:lnTo>
                  <a:lnTo>
                    <a:pt x="32178" y="122373"/>
                  </a:lnTo>
                  <a:lnTo>
                    <a:pt x="32402" y="121573"/>
                  </a:lnTo>
                  <a:lnTo>
                    <a:pt x="30155" y="121083"/>
                  </a:lnTo>
                  <a:lnTo>
                    <a:pt x="28873" y="120269"/>
                  </a:lnTo>
                  <a:lnTo>
                    <a:pt x="28260" y="118793"/>
                  </a:lnTo>
                  <a:lnTo>
                    <a:pt x="27937" y="118328"/>
                  </a:lnTo>
                  <a:lnTo>
                    <a:pt x="25480" y="115733"/>
                  </a:lnTo>
                  <a:lnTo>
                    <a:pt x="24170" y="115012"/>
                  </a:lnTo>
                  <a:lnTo>
                    <a:pt x="23582" y="114836"/>
                  </a:lnTo>
                  <a:lnTo>
                    <a:pt x="22669" y="115094"/>
                  </a:lnTo>
                  <a:lnTo>
                    <a:pt x="21944" y="115586"/>
                  </a:lnTo>
                  <a:lnTo>
                    <a:pt x="21554" y="116011"/>
                  </a:lnTo>
                  <a:lnTo>
                    <a:pt x="21086" y="116779"/>
                  </a:lnTo>
                  <a:lnTo>
                    <a:pt x="20121" y="117579"/>
                  </a:lnTo>
                  <a:lnTo>
                    <a:pt x="18359" y="118004"/>
                  </a:lnTo>
                  <a:lnTo>
                    <a:pt x="17341" y="118332"/>
                  </a:lnTo>
                  <a:lnTo>
                    <a:pt x="17108" y="118284"/>
                  </a:lnTo>
                  <a:lnTo>
                    <a:pt x="16839" y="118125"/>
                  </a:lnTo>
                  <a:lnTo>
                    <a:pt x="16603" y="117835"/>
                  </a:lnTo>
                  <a:lnTo>
                    <a:pt x="16386" y="117346"/>
                  </a:lnTo>
                  <a:lnTo>
                    <a:pt x="16302" y="116978"/>
                  </a:lnTo>
                  <a:lnTo>
                    <a:pt x="16650" y="114880"/>
                  </a:lnTo>
                  <a:lnTo>
                    <a:pt x="16787" y="113630"/>
                  </a:lnTo>
                  <a:lnTo>
                    <a:pt x="16911" y="113266"/>
                  </a:lnTo>
                  <a:lnTo>
                    <a:pt x="17227" y="112831"/>
                  </a:lnTo>
                  <a:lnTo>
                    <a:pt x="17525" y="112197"/>
                  </a:lnTo>
                  <a:lnTo>
                    <a:pt x="17888" y="111839"/>
                  </a:lnTo>
                  <a:lnTo>
                    <a:pt x="19222" y="111595"/>
                  </a:lnTo>
                  <a:lnTo>
                    <a:pt x="19649" y="111432"/>
                  </a:lnTo>
                  <a:lnTo>
                    <a:pt x="20892" y="110570"/>
                  </a:lnTo>
                  <a:lnTo>
                    <a:pt x="21125" y="110180"/>
                  </a:lnTo>
                  <a:lnTo>
                    <a:pt x="21228" y="109789"/>
                  </a:lnTo>
                  <a:lnTo>
                    <a:pt x="21254" y="109122"/>
                  </a:lnTo>
                  <a:lnTo>
                    <a:pt x="20721" y="108522"/>
                  </a:lnTo>
                  <a:lnTo>
                    <a:pt x="20575" y="108333"/>
                  </a:lnTo>
                  <a:lnTo>
                    <a:pt x="20286" y="108150"/>
                  </a:lnTo>
                  <a:lnTo>
                    <a:pt x="19690" y="107908"/>
                  </a:lnTo>
                  <a:lnTo>
                    <a:pt x="19210" y="107846"/>
                  </a:lnTo>
                  <a:lnTo>
                    <a:pt x="18700" y="107613"/>
                  </a:lnTo>
                  <a:lnTo>
                    <a:pt x="18353" y="107278"/>
                  </a:lnTo>
                  <a:lnTo>
                    <a:pt x="17917" y="107243"/>
                  </a:lnTo>
                  <a:lnTo>
                    <a:pt x="17502" y="107401"/>
                  </a:lnTo>
                  <a:lnTo>
                    <a:pt x="17363" y="107586"/>
                  </a:lnTo>
                  <a:lnTo>
                    <a:pt x="17102" y="108331"/>
                  </a:lnTo>
                  <a:lnTo>
                    <a:pt x="16542" y="109171"/>
                  </a:lnTo>
                  <a:lnTo>
                    <a:pt x="16286" y="110270"/>
                  </a:lnTo>
                  <a:lnTo>
                    <a:pt x="15922" y="110844"/>
                  </a:lnTo>
                  <a:lnTo>
                    <a:pt x="15119" y="111782"/>
                  </a:lnTo>
                  <a:lnTo>
                    <a:pt x="14673" y="112525"/>
                  </a:lnTo>
                  <a:lnTo>
                    <a:pt x="14640" y="113315"/>
                  </a:lnTo>
                  <a:lnTo>
                    <a:pt x="14421" y="113628"/>
                  </a:lnTo>
                  <a:lnTo>
                    <a:pt x="13703" y="114420"/>
                  </a:lnTo>
                  <a:lnTo>
                    <a:pt x="12609" y="114528"/>
                  </a:lnTo>
                  <a:lnTo>
                    <a:pt x="12411" y="114617"/>
                  </a:lnTo>
                  <a:lnTo>
                    <a:pt x="11633" y="114657"/>
                  </a:lnTo>
                  <a:lnTo>
                    <a:pt x="10495" y="114043"/>
                  </a:lnTo>
                  <a:lnTo>
                    <a:pt x="10062" y="113504"/>
                  </a:lnTo>
                  <a:lnTo>
                    <a:pt x="9552" y="112601"/>
                  </a:lnTo>
                  <a:lnTo>
                    <a:pt x="9541" y="112411"/>
                  </a:lnTo>
                  <a:lnTo>
                    <a:pt x="9847" y="111600"/>
                  </a:lnTo>
                  <a:lnTo>
                    <a:pt x="10047" y="111327"/>
                  </a:lnTo>
                  <a:lnTo>
                    <a:pt x="10562" y="110866"/>
                  </a:lnTo>
                  <a:lnTo>
                    <a:pt x="10877" y="110717"/>
                  </a:lnTo>
                  <a:lnTo>
                    <a:pt x="11592" y="110629"/>
                  </a:lnTo>
                  <a:lnTo>
                    <a:pt x="13252" y="110733"/>
                  </a:lnTo>
                  <a:lnTo>
                    <a:pt x="14133" y="110651"/>
                  </a:lnTo>
                  <a:lnTo>
                    <a:pt x="14392" y="110521"/>
                  </a:lnTo>
                  <a:lnTo>
                    <a:pt x="14521" y="110359"/>
                  </a:lnTo>
                  <a:lnTo>
                    <a:pt x="14625" y="109806"/>
                  </a:lnTo>
                  <a:lnTo>
                    <a:pt x="14586" y="109415"/>
                  </a:lnTo>
                  <a:lnTo>
                    <a:pt x="14366" y="109057"/>
                  </a:lnTo>
                  <a:lnTo>
                    <a:pt x="14107" y="108976"/>
                  </a:lnTo>
                  <a:lnTo>
                    <a:pt x="13356" y="108960"/>
                  </a:lnTo>
                  <a:lnTo>
                    <a:pt x="12981" y="109057"/>
                  </a:lnTo>
                  <a:lnTo>
                    <a:pt x="12411" y="109042"/>
                  </a:lnTo>
                  <a:lnTo>
                    <a:pt x="11705" y="108687"/>
                  </a:lnTo>
                  <a:lnTo>
                    <a:pt x="11609" y="108553"/>
                  </a:lnTo>
                  <a:lnTo>
                    <a:pt x="11351" y="107567"/>
                  </a:lnTo>
                  <a:lnTo>
                    <a:pt x="10990" y="106602"/>
                  </a:lnTo>
                  <a:lnTo>
                    <a:pt x="10347" y="105384"/>
                  </a:lnTo>
                  <a:lnTo>
                    <a:pt x="9882" y="104912"/>
                  </a:lnTo>
                  <a:lnTo>
                    <a:pt x="8580" y="104125"/>
                  </a:lnTo>
                  <a:lnTo>
                    <a:pt x="8240" y="103780"/>
                  </a:lnTo>
                  <a:lnTo>
                    <a:pt x="8018" y="103397"/>
                  </a:lnTo>
                  <a:lnTo>
                    <a:pt x="7815" y="102674"/>
                  </a:lnTo>
                  <a:lnTo>
                    <a:pt x="7437" y="101939"/>
                  </a:lnTo>
                  <a:lnTo>
                    <a:pt x="7094" y="101507"/>
                  </a:lnTo>
                  <a:lnTo>
                    <a:pt x="6498" y="100981"/>
                  </a:lnTo>
                  <a:lnTo>
                    <a:pt x="6170" y="100899"/>
                  </a:lnTo>
                  <a:lnTo>
                    <a:pt x="4417" y="101148"/>
                  </a:lnTo>
                  <a:lnTo>
                    <a:pt x="3232" y="101627"/>
                  </a:lnTo>
                  <a:lnTo>
                    <a:pt x="2358" y="102520"/>
                  </a:lnTo>
                  <a:lnTo>
                    <a:pt x="2412" y="101366"/>
                  </a:lnTo>
                  <a:lnTo>
                    <a:pt x="2423" y="101119"/>
                  </a:lnTo>
                  <a:lnTo>
                    <a:pt x="2459" y="100349"/>
                  </a:lnTo>
                  <a:lnTo>
                    <a:pt x="2468" y="100147"/>
                  </a:lnTo>
                  <a:lnTo>
                    <a:pt x="2281" y="100293"/>
                  </a:lnTo>
                  <a:lnTo>
                    <a:pt x="1134" y="99734"/>
                  </a:lnTo>
                  <a:lnTo>
                    <a:pt x="904" y="99440"/>
                  </a:lnTo>
                  <a:lnTo>
                    <a:pt x="656" y="98215"/>
                  </a:lnTo>
                  <a:lnTo>
                    <a:pt x="294" y="97128"/>
                  </a:lnTo>
                  <a:lnTo>
                    <a:pt x="349" y="96113"/>
                  </a:lnTo>
                  <a:lnTo>
                    <a:pt x="693" y="95992"/>
                  </a:lnTo>
                  <a:lnTo>
                    <a:pt x="7" y="93520"/>
                  </a:lnTo>
                  <a:lnTo>
                    <a:pt x="0" y="93129"/>
                  </a:lnTo>
                  <a:lnTo>
                    <a:pt x="206" y="91878"/>
                  </a:lnTo>
                  <a:lnTo>
                    <a:pt x="1248" y="90340"/>
                  </a:lnTo>
                  <a:lnTo>
                    <a:pt x="2873" y="88925"/>
                  </a:lnTo>
                  <a:lnTo>
                    <a:pt x="2930" y="87287"/>
                  </a:lnTo>
                  <a:lnTo>
                    <a:pt x="2118" y="86122"/>
                  </a:lnTo>
                  <a:lnTo>
                    <a:pt x="2965" y="86136"/>
                  </a:lnTo>
                  <a:lnTo>
                    <a:pt x="3012" y="83081"/>
                  </a:lnTo>
                  <a:lnTo>
                    <a:pt x="3100" y="82887"/>
                  </a:lnTo>
                  <a:lnTo>
                    <a:pt x="3196" y="80847"/>
                  </a:lnTo>
                  <a:lnTo>
                    <a:pt x="1452" y="80780"/>
                  </a:lnTo>
                  <a:lnTo>
                    <a:pt x="1422" y="80553"/>
                  </a:lnTo>
                  <a:lnTo>
                    <a:pt x="1535" y="78453"/>
                  </a:lnTo>
                  <a:lnTo>
                    <a:pt x="3308" y="78523"/>
                  </a:lnTo>
                  <a:lnTo>
                    <a:pt x="3420" y="76189"/>
                  </a:lnTo>
                  <a:lnTo>
                    <a:pt x="3533" y="72972"/>
                  </a:lnTo>
                  <a:lnTo>
                    <a:pt x="3105" y="72956"/>
                  </a:lnTo>
                  <a:lnTo>
                    <a:pt x="3154" y="71546"/>
                  </a:lnTo>
                  <a:lnTo>
                    <a:pt x="2618" y="70760"/>
                  </a:lnTo>
                  <a:lnTo>
                    <a:pt x="2471" y="70417"/>
                  </a:lnTo>
                  <a:lnTo>
                    <a:pt x="2471" y="70145"/>
                  </a:lnTo>
                  <a:lnTo>
                    <a:pt x="2599" y="69978"/>
                  </a:lnTo>
                  <a:lnTo>
                    <a:pt x="2441" y="69088"/>
                  </a:lnTo>
                  <a:lnTo>
                    <a:pt x="1675" y="68027"/>
                  </a:lnTo>
                  <a:lnTo>
                    <a:pt x="1943" y="67081"/>
                  </a:lnTo>
                  <a:lnTo>
                    <a:pt x="2241" y="66798"/>
                  </a:lnTo>
                  <a:lnTo>
                    <a:pt x="2436" y="65692"/>
                  </a:lnTo>
                  <a:lnTo>
                    <a:pt x="3481" y="64400"/>
                  </a:lnTo>
                  <a:lnTo>
                    <a:pt x="3536" y="63195"/>
                  </a:lnTo>
                  <a:lnTo>
                    <a:pt x="2929" y="63172"/>
                  </a:lnTo>
                  <a:lnTo>
                    <a:pt x="2971" y="62355"/>
                  </a:lnTo>
                  <a:lnTo>
                    <a:pt x="2372" y="62264"/>
                  </a:lnTo>
                  <a:lnTo>
                    <a:pt x="2501" y="59866"/>
                  </a:lnTo>
                  <a:lnTo>
                    <a:pt x="2837" y="59873"/>
                  </a:lnTo>
                  <a:lnTo>
                    <a:pt x="2888" y="58651"/>
                  </a:lnTo>
                  <a:lnTo>
                    <a:pt x="3724" y="58687"/>
                  </a:lnTo>
                  <a:lnTo>
                    <a:pt x="3484" y="58347"/>
                  </a:lnTo>
                  <a:lnTo>
                    <a:pt x="3265" y="58191"/>
                  </a:lnTo>
                  <a:lnTo>
                    <a:pt x="2631" y="58020"/>
                  </a:lnTo>
                  <a:lnTo>
                    <a:pt x="1899" y="57994"/>
                  </a:lnTo>
                  <a:lnTo>
                    <a:pt x="1552" y="57283"/>
                  </a:lnTo>
                  <a:lnTo>
                    <a:pt x="1676" y="56218"/>
                  </a:lnTo>
                  <a:lnTo>
                    <a:pt x="2601" y="55346"/>
                  </a:lnTo>
                  <a:lnTo>
                    <a:pt x="2665" y="54397"/>
                  </a:lnTo>
                  <a:lnTo>
                    <a:pt x="4054" y="54557"/>
                  </a:lnTo>
                  <a:lnTo>
                    <a:pt x="4752" y="54356"/>
                  </a:lnTo>
                  <a:lnTo>
                    <a:pt x="4764" y="55063"/>
                  </a:lnTo>
                  <a:lnTo>
                    <a:pt x="4477" y="56144"/>
                  </a:lnTo>
                  <a:lnTo>
                    <a:pt x="4741" y="56355"/>
                  </a:lnTo>
                  <a:lnTo>
                    <a:pt x="5318" y="56039"/>
                  </a:lnTo>
                  <a:lnTo>
                    <a:pt x="5503" y="55733"/>
                  </a:lnTo>
                  <a:lnTo>
                    <a:pt x="5639" y="55071"/>
                  </a:lnTo>
                  <a:lnTo>
                    <a:pt x="5613" y="54404"/>
                  </a:lnTo>
                  <a:lnTo>
                    <a:pt x="6028" y="53879"/>
                  </a:lnTo>
                  <a:lnTo>
                    <a:pt x="6458" y="53622"/>
                  </a:lnTo>
                  <a:lnTo>
                    <a:pt x="6900" y="53872"/>
                  </a:lnTo>
                  <a:lnTo>
                    <a:pt x="7240" y="53831"/>
                  </a:lnTo>
                  <a:lnTo>
                    <a:pt x="8142" y="53049"/>
                  </a:lnTo>
                  <a:lnTo>
                    <a:pt x="8633" y="52960"/>
                  </a:lnTo>
                  <a:lnTo>
                    <a:pt x="9286" y="53009"/>
                  </a:lnTo>
                  <a:lnTo>
                    <a:pt x="9958" y="52931"/>
                  </a:lnTo>
                  <a:lnTo>
                    <a:pt x="10320" y="52857"/>
                  </a:lnTo>
                  <a:lnTo>
                    <a:pt x="10977" y="52537"/>
                  </a:lnTo>
                  <a:lnTo>
                    <a:pt x="10977" y="53118"/>
                  </a:lnTo>
                  <a:lnTo>
                    <a:pt x="11728" y="53185"/>
                  </a:lnTo>
                  <a:lnTo>
                    <a:pt x="12155" y="53196"/>
                  </a:lnTo>
                  <a:lnTo>
                    <a:pt x="12557" y="53048"/>
                  </a:lnTo>
                  <a:lnTo>
                    <a:pt x="12598" y="52850"/>
                  </a:lnTo>
                  <a:lnTo>
                    <a:pt x="12972" y="52660"/>
                  </a:lnTo>
                  <a:lnTo>
                    <a:pt x="13440" y="52667"/>
                  </a:lnTo>
                  <a:lnTo>
                    <a:pt x="14040" y="52701"/>
                  </a:lnTo>
                  <a:lnTo>
                    <a:pt x="14011" y="53847"/>
                  </a:lnTo>
                  <a:lnTo>
                    <a:pt x="14396" y="54420"/>
                  </a:lnTo>
                  <a:lnTo>
                    <a:pt x="15882" y="55134"/>
                  </a:lnTo>
                  <a:lnTo>
                    <a:pt x="16679" y="53649"/>
                  </a:lnTo>
                  <a:lnTo>
                    <a:pt x="16739" y="52636"/>
                  </a:lnTo>
                  <a:lnTo>
                    <a:pt x="17215" y="52222"/>
                  </a:lnTo>
                  <a:lnTo>
                    <a:pt x="18351" y="52937"/>
                  </a:lnTo>
                  <a:lnTo>
                    <a:pt x="18952" y="54188"/>
                  </a:lnTo>
                  <a:lnTo>
                    <a:pt x="19476" y="54840"/>
                  </a:lnTo>
                  <a:lnTo>
                    <a:pt x="19533" y="56094"/>
                  </a:lnTo>
                  <a:lnTo>
                    <a:pt x="20020" y="54974"/>
                  </a:lnTo>
                  <a:lnTo>
                    <a:pt x="20186" y="54739"/>
                  </a:lnTo>
                  <a:lnTo>
                    <a:pt x="22088" y="54802"/>
                  </a:lnTo>
                  <a:lnTo>
                    <a:pt x="22363" y="54601"/>
                  </a:lnTo>
                  <a:lnTo>
                    <a:pt x="22435" y="54289"/>
                  </a:lnTo>
                  <a:lnTo>
                    <a:pt x="22386" y="53987"/>
                  </a:lnTo>
                  <a:lnTo>
                    <a:pt x="22254" y="53466"/>
                  </a:lnTo>
                  <a:lnTo>
                    <a:pt x="22001" y="52863"/>
                  </a:lnTo>
                  <a:lnTo>
                    <a:pt x="21360" y="52282"/>
                  </a:lnTo>
                  <a:lnTo>
                    <a:pt x="21205" y="51760"/>
                  </a:lnTo>
                  <a:lnTo>
                    <a:pt x="21281" y="50684"/>
                  </a:lnTo>
                  <a:lnTo>
                    <a:pt x="21496" y="50167"/>
                  </a:lnTo>
                  <a:lnTo>
                    <a:pt x="21678" y="50094"/>
                  </a:lnTo>
                  <a:lnTo>
                    <a:pt x="19264" y="49943"/>
                  </a:lnTo>
                  <a:lnTo>
                    <a:pt x="19419" y="49686"/>
                  </a:lnTo>
                  <a:lnTo>
                    <a:pt x="19706" y="49422"/>
                  </a:lnTo>
                  <a:lnTo>
                    <a:pt x="19668" y="48789"/>
                  </a:lnTo>
                  <a:lnTo>
                    <a:pt x="18883" y="48689"/>
                  </a:lnTo>
                  <a:lnTo>
                    <a:pt x="16693" y="48656"/>
                  </a:lnTo>
                  <a:lnTo>
                    <a:pt x="16507" y="48838"/>
                  </a:lnTo>
                  <a:lnTo>
                    <a:pt x="15828" y="48835"/>
                  </a:lnTo>
                  <a:lnTo>
                    <a:pt x="15729" y="48470"/>
                  </a:lnTo>
                  <a:lnTo>
                    <a:pt x="15831" y="47949"/>
                  </a:lnTo>
                  <a:lnTo>
                    <a:pt x="17117" y="46100"/>
                  </a:lnTo>
                  <a:lnTo>
                    <a:pt x="17338" y="45176"/>
                  </a:lnTo>
                  <a:lnTo>
                    <a:pt x="18017" y="44169"/>
                  </a:lnTo>
                  <a:lnTo>
                    <a:pt x="18206" y="43997"/>
                  </a:lnTo>
                  <a:lnTo>
                    <a:pt x="18780" y="43777"/>
                  </a:lnTo>
                  <a:lnTo>
                    <a:pt x="19086" y="43550"/>
                  </a:lnTo>
                  <a:lnTo>
                    <a:pt x="19250" y="43246"/>
                  </a:lnTo>
                  <a:lnTo>
                    <a:pt x="19418" y="42613"/>
                  </a:lnTo>
                  <a:lnTo>
                    <a:pt x="20378" y="41656"/>
                  </a:lnTo>
                  <a:lnTo>
                    <a:pt x="20684" y="41537"/>
                  </a:lnTo>
                  <a:lnTo>
                    <a:pt x="21308" y="41608"/>
                  </a:lnTo>
                  <a:lnTo>
                    <a:pt x="22415" y="41031"/>
                  </a:lnTo>
                  <a:lnTo>
                    <a:pt x="22555" y="40740"/>
                  </a:lnTo>
                  <a:lnTo>
                    <a:pt x="22585" y="40353"/>
                  </a:lnTo>
                  <a:lnTo>
                    <a:pt x="22234" y="39608"/>
                  </a:lnTo>
                  <a:lnTo>
                    <a:pt x="22627" y="38946"/>
                  </a:lnTo>
                  <a:lnTo>
                    <a:pt x="23787" y="39162"/>
                  </a:lnTo>
                  <a:lnTo>
                    <a:pt x="24970" y="39855"/>
                  </a:lnTo>
                  <a:lnTo>
                    <a:pt x="26360" y="40276"/>
                  </a:lnTo>
                  <a:lnTo>
                    <a:pt x="27650" y="37916"/>
                  </a:lnTo>
                  <a:lnTo>
                    <a:pt x="28074" y="37537"/>
                  </a:lnTo>
                  <a:lnTo>
                    <a:pt x="28343" y="36695"/>
                  </a:lnTo>
                  <a:lnTo>
                    <a:pt x="28355" y="36249"/>
                  </a:lnTo>
                  <a:lnTo>
                    <a:pt x="28644" y="36007"/>
                  </a:lnTo>
                  <a:lnTo>
                    <a:pt x="29074" y="35910"/>
                  </a:lnTo>
                  <a:lnTo>
                    <a:pt x="29089" y="35530"/>
                  </a:lnTo>
                  <a:lnTo>
                    <a:pt x="28975" y="3484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6" name="pg837">
              <a:extLst>
                <a:ext uri="{FF2B5EF4-FFF2-40B4-BE49-F238E27FC236}">
                  <a16:creationId xmlns:a16="http://schemas.microsoft.com/office/drawing/2014/main" id="{1C95D573-B410-3043-95A0-6BBB606FD1C1}"/>
                </a:ext>
              </a:extLst>
            </p:cNvPr>
            <p:cNvSpPr/>
            <p:nvPr/>
          </p:nvSpPr>
          <p:spPr>
            <a:xfrm>
              <a:off x="5019223" y="3197280"/>
              <a:ext cx="61954" cy="49797"/>
            </a:xfrm>
            <a:custGeom>
              <a:avLst/>
              <a:gdLst/>
              <a:ahLst/>
              <a:cxnLst/>
              <a:rect l="0" t="0" r="0" b="0"/>
              <a:pathLst>
                <a:path w="61954" h="49797">
                  <a:moveTo>
                    <a:pt x="4284" y="0"/>
                  </a:moveTo>
                  <a:lnTo>
                    <a:pt x="4178" y="193"/>
                  </a:lnTo>
                  <a:lnTo>
                    <a:pt x="3946" y="1224"/>
                  </a:lnTo>
                  <a:lnTo>
                    <a:pt x="4595" y="1943"/>
                  </a:lnTo>
                  <a:lnTo>
                    <a:pt x="5140" y="2427"/>
                  </a:lnTo>
                  <a:lnTo>
                    <a:pt x="6177" y="2640"/>
                  </a:lnTo>
                  <a:lnTo>
                    <a:pt x="6218" y="2986"/>
                  </a:lnTo>
                  <a:lnTo>
                    <a:pt x="5639" y="3045"/>
                  </a:lnTo>
                  <a:lnTo>
                    <a:pt x="5419" y="3272"/>
                  </a:lnTo>
                  <a:lnTo>
                    <a:pt x="5166" y="3775"/>
                  </a:lnTo>
                  <a:lnTo>
                    <a:pt x="4642" y="5603"/>
                  </a:lnTo>
                  <a:lnTo>
                    <a:pt x="4412" y="6005"/>
                  </a:lnTo>
                  <a:lnTo>
                    <a:pt x="3433" y="6002"/>
                  </a:lnTo>
                  <a:lnTo>
                    <a:pt x="3358" y="7596"/>
                  </a:lnTo>
                  <a:lnTo>
                    <a:pt x="1579" y="7561"/>
                  </a:lnTo>
                  <a:lnTo>
                    <a:pt x="937" y="7343"/>
                  </a:lnTo>
                  <a:lnTo>
                    <a:pt x="510" y="7339"/>
                  </a:lnTo>
                  <a:lnTo>
                    <a:pt x="317" y="8571"/>
                  </a:lnTo>
                  <a:lnTo>
                    <a:pt x="0" y="9159"/>
                  </a:lnTo>
                  <a:lnTo>
                    <a:pt x="11" y="9688"/>
                  </a:lnTo>
                  <a:lnTo>
                    <a:pt x="434" y="9696"/>
                  </a:lnTo>
                  <a:lnTo>
                    <a:pt x="2540" y="9290"/>
                  </a:lnTo>
                  <a:lnTo>
                    <a:pt x="5131" y="9981"/>
                  </a:lnTo>
                  <a:lnTo>
                    <a:pt x="5079" y="12096"/>
                  </a:lnTo>
                  <a:lnTo>
                    <a:pt x="4989" y="12554"/>
                  </a:lnTo>
                  <a:lnTo>
                    <a:pt x="4751" y="13437"/>
                  </a:lnTo>
                  <a:lnTo>
                    <a:pt x="3853" y="14256"/>
                  </a:lnTo>
                  <a:lnTo>
                    <a:pt x="3798" y="14996"/>
                  </a:lnTo>
                  <a:lnTo>
                    <a:pt x="4454" y="15902"/>
                  </a:lnTo>
                  <a:lnTo>
                    <a:pt x="5039" y="16125"/>
                  </a:lnTo>
                  <a:lnTo>
                    <a:pt x="5330" y="15618"/>
                  </a:lnTo>
                  <a:lnTo>
                    <a:pt x="5466" y="15499"/>
                  </a:lnTo>
                  <a:lnTo>
                    <a:pt x="5639" y="15477"/>
                  </a:lnTo>
                  <a:lnTo>
                    <a:pt x="6145" y="15875"/>
                  </a:lnTo>
                  <a:lnTo>
                    <a:pt x="6130" y="16255"/>
                  </a:lnTo>
                  <a:lnTo>
                    <a:pt x="6513" y="16727"/>
                  </a:lnTo>
                  <a:lnTo>
                    <a:pt x="8137" y="17514"/>
                  </a:lnTo>
                  <a:lnTo>
                    <a:pt x="8505" y="17504"/>
                  </a:lnTo>
                  <a:lnTo>
                    <a:pt x="8400" y="20257"/>
                  </a:lnTo>
                  <a:lnTo>
                    <a:pt x="8705" y="20361"/>
                  </a:lnTo>
                  <a:lnTo>
                    <a:pt x="9656" y="20320"/>
                  </a:lnTo>
                  <a:lnTo>
                    <a:pt x="9977" y="19944"/>
                  </a:lnTo>
                  <a:lnTo>
                    <a:pt x="10332" y="19776"/>
                  </a:lnTo>
                  <a:lnTo>
                    <a:pt x="11728" y="19862"/>
                  </a:lnTo>
                  <a:lnTo>
                    <a:pt x="12038" y="20004"/>
                  </a:lnTo>
                  <a:lnTo>
                    <a:pt x="11951" y="22517"/>
                  </a:lnTo>
                  <a:lnTo>
                    <a:pt x="11468" y="22707"/>
                  </a:lnTo>
                  <a:lnTo>
                    <a:pt x="11505" y="23165"/>
                  </a:lnTo>
                  <a:lnTo>
                    <a:pt x="11686" y="23585"/>
                  </a:lnTo>
                  <a:lnTo>
                    <a:pt x="12003" y="24811"/>
                  </a:lnTo>
                  <a:lnTo>
                    <a:pt x="12089" y="25954"/>
                  </a:lnTo>
                  <a:lnTo>
                    <a:pt x="12021" y="26344"/>
                  </a:lnTo>
                  <a:lnTo>
                    <a:pt x="11339" y="27454"/>
                  </a:lnTo>
                  <a:lnTo>
                    <a:pt x="11369" y="27636"/>
                  </a:lnTo>
                  <a:lnTo>
                    <a:pt x="11599" y="27804"/>
                  </a:lnTo>
                  <a:lnTo>
                    <a:pt x="11602" y="27953"/>
                  </a:lnTo>
                  <a:lnTo>
                    <a:pt x="11493" y="28418"/>
                  </a:lnTo>
                  <a:lnTo>
                    <a:pt x="11361" y="28646"/>
                  </a:lnTo>
                  <a:lnTo>
                    <a:pt x="11173" y="28764"/>
                  </a:lnTo>
                  <a:lnTo>
                    <a:pt x="10283" y="29021"/>
                  </a:lnTo>
                  <a:lnTo>
                    <a:pt x="9958" y="29017"/>
                  </a:lnTo>
                  <a:lnTo>
                    <a:pt x="8770" y="29777"/>
                  </a:lnTo>
                  <a:lnTo>
                    <a:pt x="8597" y="29613"/>
                  </a:lnTo>
                  <a:lnTo>
                    <a:pt x="8416" y="29628"/>
                  </a:lnTo>
                  <a:lnTo>
                    <a:pt x="7971" y="30224"/>
                  </a:lnTo>
                  <a:lnTo>
                    <a:pt x="6885" y="29639"/>
                  </a:lnTo>
                  <a:lnTo>
                    <a:pt x="6131" y="29353"/>
                  </a:lnTo>
                  <a:lnTo>
                    <a:pt x="5645" y="29413"/>
                  </a:lnTo>
                  <a:lnTo>
                    <a:pt x="5686" y="29896"/>
                  </a:lnTo>
                  <a:lnTo>
                    <a:pt x="5886" y="30325"/>
                  </a:lnTo>
                  <a:lnTo>
                    <a:pt x="6750" y="31240"/>
                  </a:lnTo>
                  <a:lnTo>
                    <a:pt x="6829" y="31799"/>
                  </a:lnTo>
                  <a:lnTo>
                    <a:pt x="7609" y="32443"/>
                  </a:lnTo>
                  <a:lnTo>
                    <a:pt x="7881" y="32428"/>
                  </a:lnTo>
                  <a:lnTo>
                    <a:pt x="7840" y="33340"/>
                  </a:lnTo>
                  <a:lnTo>
                    <a:pt x="7515" y="33750"/>
                  </a:lnTo>
                  <a:lnTo>
                    <a:pt x="7508" y="34464"/>
                  </a:lnTo>
                  <a:lnTo>
                    <a:pt x="7572" y="35015"/>
                  </a:lnTo>
                  <a:lnTo>
                    <a:pt x="7305" y="35157"/>
                  </a:lnTo>
                  <a:lnTo>
                    <a:pt x="6626" y="35250"/>
                  </a:lnTo>
                  <a:lnTo>
                    <a:pt x="5186" y="35023"/>
                  </a:lnTo>
                  <a:lnTo>
                    <a:pt x="4998" y="35076"/>
                  </a:lnTo>
                  <a:lnTo>
                    <a:pt x="4806" y="35206"/>
                  </a:lnTo>
                  <a:lnTo>
                    <a:pt x="4007" y="36126"/>
                  </a:lnTo>
                  <a:lnTo>
                    <a:pt x="3811" y="36718"/>
                  </a:lnTo>
                  <a:lnTo>
                    <a:pt x="3284" y="36972"/>
                  </a:lnTo>
                  <a:lnTo>
                    <a:pt x="2387" y="37069"/>
                  </a:lnTo>
                  <a:lnTo>
                    <a:pt x="2357" y="37896"/>
                  </a:lnTo>
                  <a:lnTo>
                    <a:pt x="2881" y="37899"/>
                  </a:lnTo>
                  <a:lnTo>
                    <a:pt x="3217" y="38542"/>
                  </a:lnTo>
                  <a:lnTo>
                    <a:pt x="3440" y="39138"/>
                  </a:lnTo>
                  <a:lnTo>
                    <a:pt x="4123" y="39112"/>
                  </a:lnTo>
                  <a:lnTo>
                    <a:pt x="4148" y="37797"/>
                  </a:lnTo>
                  <a:lnTo>
                    <a:pt x="4641" y="37786"/>
                  </a:lnTo>
                  <a:lnTo>
                    <a:pt x="4733" y="37977"/>
                  </a:lnTo>
                  <a:lnTo>
                    <a:pt x="5142" y="38103"/>
                  </a:lnTo>
                  <a:lnTo>
                    <a:pt x="6514" y="38263"/>
                  </a:lnTo>
                  <a:lnTo>
                    <a:pt x="6883" y="38065"/>
                  </a:lnTo>
                  <a:lnTo>
                    <a:pt x="7147" y="37767"/>
                  </a:lnTo>
                  <a:lnTo>
                    <a:pt x="7038" y="37559"/>
                  </a:lnTo>
                  <a:lnTo>
                    <a:pt x="6623" y="37338"/>
                  </a:lnTo>
                  <a:lnTo>
                    <a:pt x="7765" y="37350"/>
                  </a:lnTo>
                  <a:lnTo>
                    <a:pt x="7746" y="38631"/>
                  </a:lnTo>
                  <a:lnTo>
                    <a:pt x="8010" y="39740"/>
                  </a:lnTo>
                  <a:lnTo>
                    <a:pt x="8515" y="39789"/>
                  </a:lnTo>
                  <a:lnTo>
                    <a:pt x="8952" y="39997"/>
                  </a:lnTo>
                  <a:lnTo>
                    <a:pt x="9762" y="39353"/>
                  </a:lnTo>
                  <a:lnTo>
                    <a:pt x="10829" y="38355"/>
                  </a:lnTo>
                  <a:lnTo>
                    <a:pt x="11839" y="38590"/>
                  </a:lnTo>
                  <a:lnTo>
                    <a:pt x="11967" y="38683"/>
                  </a:lnTo>
                  <a:lnTo>
                    <a:pt x="12709" y="39677"/>
                  </a:lnTo>
                  <a:lnTo>
                    <a:pt x="12773" y="39867"/>
                  </a:lnTo>
                  <a:lnTo>
                    <a:pt x="12305" y="40854"/>
                  </a:lnTo>
                  <a:lnTo>
                    <a:pt x="12320" y="41602"/>
                  </a:lnTo>
                  <a:lnTo>
                    <a:pt x="12516" y="42135"/>
                  </a:lnTo>
                  <a:lnTo>
                    <a:pt x="12520" y="42365"/>
                  </a:lnTo>
                  <a:lnTo>
                    <a:pt x="12003" y="43586"/>
                  </a:lnTo>
                  <a:lnTo>
                    <a:pt x="11985" y="43806"/>
                  </a:lnTo>
                  <a:lnTo>
                    <a:pt x="12096" y="44422"/>
                  </a:lnTo>
                  <a:lnTo>
                    <a:pt x="12681" y="45742"/>
                  </a:lnTo>
                  <a:lnTo>
                    <a:pt x="13197" y="46267"/>
                  </a:lnTo>
                  <a:lnTo>
                    <a:pt x="13343" y="46502"/>
                  </a:lnTo>
                  <a:lnTo>
                    <a:pt x="13340" y="46636"/>
                  </a:lnTo>
                  <a:lnTo>
                    <a:pt x="13234" y="46811"/>
                  </a:lnTo>
                  <a:lnTo>
                    <a:pt x="13065" y="46923"/>
                  </a:lnTo>
                  <a:lnTo>
                    <a:pt x="12978" y="47094"/>
                  </a:lnTo>
                  <a:lnTo>
                    <a:pt x="12989" y="47802"/>
                  </a:lnTo>
                  <a:lnTo>
                    <a:pt x="13399" y="48397"/>
                  </a:lnTo>
                  <a:lnTo>
                    <a:pt x="14096" y="49082"/>
                  </a:lnTo>
                  <a:lnTo>
                    <a:pt x="14581" y="49435"/>
                  </a:lnTo>
                  <a:lnTo>
                    <a:pt x="14777" y="49220"/>
                  </a:lnTo>
                  <a:lnTo>
                    <a:pt x="15481" y="49671"/>
                  </a:lnTo>
                  <a:lnTo>
                    <a:pt x="15756" y="49790"/>
                  </a:lnTo>
                  <a:lnTo>
                    <a:pt x="16117" y="49797"/>
                  </a:lnTo>
                  <a:lnTo>
                    <a:pt x="16294" y="49630"/>
                  </a:lnTo>
                  <a:lnTo>
                    <a:pt x="16623" y="49588"/>
                  </a:lnTo>
                  <a:lnTo>
                    <a:pt x="16627" y="48634"/>
                  </a:lnTo>
                  <a:lnTo>
                    <a:pt x="17197" y="47490"/>
                  </a:lnTo>
                  <a:lnTo>
                    <a:pt x="17646" y="46325"/>
                  </a:lnTo>
                  <a:lnTo>
                    <a:pt x="17590" y="46095"/>
                  </a:lnTo>
                  <a:lnTo>
                    <a:pt x="18008" y="44970"/>
                  </a:lnTo>
                  <a:lnTo>
                    <a:pt x="18166" y="44709"/>
                  </a:lnTo>
                  <a:lnTo>
                    <a:pt x="18471" y="44415"/>
                  </a:lnTo>
                  <a:lnTo>
                    <a:pt x="18904" y="44258"/>
                  </a:lnTo>
                  <a:lnTo>
                    <a:pt x="19201" y="44034"/>
                  </a:lnTo>
                  <a:lnTo>
                    <a:pt x="19651" y="42250"/>
                  </a:lnTo>
                  <a:lnTo>
                    <a:pt x="19840" y="41454"/>
                  </a:lnTo>
                  <a:lnTo>
                    <a:pt x="19929" y="41295"/>
                  </a:lnTo>
                  <a:lnTo>
                    <a:pt x="20209" y="41022"/>
                  </a:lnTo>
                  <a:lnTo>
                    <a:pt x="20835" y="40679"/>
                  </a:lnTo>
                  <a:lnTo>
                    <a:pt x="21396" y="40627"/>
                  </a:lnTo>
                  <a:lnTo>
                    <a:pt x="22115" y="40675"/>
                  </a:lnTo>
                  <a:lnTo>
                    <a:pt x="22807" y="41188"/>
                  </a:lnTo>
                  <a:lnTo>
                    <a:pt x="23326" y="41555"/>
                  </a:lnTo>
                  <a:lnTo>
                    <a:pt x="24246" y="42076"/>
                  </a:lnTo>
                  <a:lnTo>
                    <a:pt x="24902" y="42797"/>
                  </a:lnTo>
                  <a:lnTo>
                    <a:pt x="25357" y="43648"/>
                  </a:lnTo>
                  <a:lnTo>
                    <a:pt x="25616" y="44591"/>
                  </a:lnTo>
                  <a:lnTo>
                    <a:pt x="25733" y="45773"/>
                  </a:lnTo>
                  <a:lnTo>
                    <a:pt x="26731" y="46879"/>
                  </a:lnTo>
                  <a:lnTo>
                    <a:pt x="26964" y="46985"/>
                  </a:lnTo>
                  <a:lnTo>
                    <a:pt x="27885" y="48468"/>
                  </a:lnTo>
                  <a:lnTo>
                    <a:pt x="28356" y="48636"/>
                  </a:lnTo>
                  <a:lnTo>
                    <a:pt x="28770" y="48685"/>
                  </a:lnTo>
                  <a:lnTo>
                    <a:pt x="29366" y="48652"/>
                  </a:lnTo>
                  <a:lnTo>
                    <a:pt x="29594" y="48585"/>
                  </a:lnTo>
                  <a:lnTo>
                    <a:pt x="30880" y="48246"/>
                  </a:lnTo>
                  <a:lnTo>
                    <a:pt x="32408" y="47644"/>
                  </a:lnTo>
                  <a:lnTo>
                    <a:pt x="33211" y="47221"/>
                  </a:lnTo>
                  <a:lnTo>
                    <a:pt x="33890" y="46746"/>
                  </a:lnTo>
                  <a:lnTo>
                    <a:pt x="34389" y="46326"/>
                  </a:lnTo>
                  <a:lnTo>
                    <a:pt x="34894" y="45562"/>
                  </a:lnTo>
                  <a:lnTo>
                    <a:pt x="35101" y="45106"/>
                  </a:lnTo>
                  <a:lnTo>
                    <a:pt x="35270" y="44602"/>
                  </a:lnTo>
                  <a:lnTo>
                    <a:pt x="35270" y="44065"/>
                  </a:lnTo>
                  <a:lnTo>
                    <a:pt x="35153" y="43512"/>
                  </a:lnTo>
                  <a:lnTo>
                    <a:pt x="34700" y="42487"/>
                  </a:lnTo>
                  <a:lnTo>
                    <a:pt x="34001" y="41674"/>
                  </a:lnTo>
                  <a:lnTo>
                    <a:pt x="31828" y="40234"/>
                  </a:lnTo>
                  <a:lnTo>
                    <a:pt x="30827" y="39850"/>
                  </a:lnTo>
                  <a:lnTo>
                    <a:pt x="30467" y="39514"/>
                  </a:lnTo>
                  <a:lnTo>
                    <a:pt x="29742" y="38566"/>
                  </a:lnTo>
                  <a:lnTo>
                    <a:pt x="29319" y="37811"/>
                  </a:lnTo>
                  <a:lnTo>
                    <a:pt x="29177" y="37353"/>
                  </a:lnTo>
                  <a:lnTo>
                    <a:pt x="29073" y="36792"/>
                  </a:lnTo>
                  <a:lnTo>
                    <a:pt x="29100" y="35998"/>
                  </a:lnTo>
                  <a:lnTo>
                    <a:pt x="29032" y="35655"/>
                  </a:lnTo>
                  <a:lnTo>
                    <a:pt x="28915" y="35313"/>
                  </a:lnTo>
                  <a:lnTo>
                    <a:pt x="28452" y="34515"/>
                  </a:lnTo>
                  <a:lnTo>
                    <a:pt x="28290" y="34049"/>
                  </a:lnTo>
                  <a:lnTo>
                    <a:pt x="28488" y="33582"/>
                  </a:lnTo>
                  <a:lnTo>
                    <a:pt x="29181" y="33039"/>
                  </a:lnTo>
                  <a:lnTo>
                    <a:pt x="29491" y="32932"/>
                  </a:lnTo>
                  <a:lnTo>
                    <a:pt x="30529" y="32755"/>
                  </a:lnTo>
                  <a:lnTo>
                    <a:pt x="31080" y="32866"/>
                  </a:lnTo>
                  <a:lnTo>
                    <a:pt x="31710" y="33121"/>
                  </a:lnTo>
                  <a:lnTo>
                    <a:pt x="32279" y="33526"/>
                  </a:lnTo>
                  <a:lnTo>
                    <a:pt x="32604" y="34039"/>
                  </a:lnTo>
                  <a:lnTo>
                    <a:pt x="33291" y="34807"/>
                  </a:lnTo>
                  <a:lnTo>
                    <a:pt x="33630" y="35017"/>
                  </a:lnTo>
                  <a:lnTo>
                    <a:pt x="35102" y="35552"/>
                  </a:lnTo>
                  <a:lnTo>
                    <a:pt x="35860" y="35584"/>
                  </a:lnTo>
                  <a:lnTo>
                    <a:pt x="37123" y="35354"/>
                  </a:lnTo>
                  <a:lnTo>
                    <a:pt x="38512" y="34823"/>
                  </a:lnTo>
                  <a:lnTo>
                    <a:pt x="39010" y="34513"/>
                  </a:lnTo>
                  <a:lnTo>
                    <a:pt x="39547" y="34303"/>
                  </a:lnTo>
                  <a:lnTo>
                    <a:pt x="40612" y="34064"/>
                  </a:lnTo>
                  <a:lnTo>
                    <a:pt x="41865" y="33973"/>
                  </a:lnTo>
                  <a:lnTo>
                    <a:pt x="43479" y="34136"/>
                  </a:lnTo>
                  <a:lnTo>
                    <a:pt x="44525" y="34103"/>
                  </a:lnTo>
                  <a:lnTo>
                    <a:pt x="46225" y="33417"/>
                  </a:lnTo>
                  <a:lnTo>
                    <a:pt x="46718" y="33112"/>
                  </a:lnTo>
                  <a:lnTo>
                    <a:pt x="47892" y="32129"/>
                  </a:lnTo>
                  <a:lnTo>
                    <a:pt x="48528" y="31230"/>
                  </a:lnTo>
                  <a:lnTo>
                    <a:pt x="48793" y="30682"/>
                  </a:lnTo>
                  <a:lnTo>
                    <a:pt x="49009" y="29987"/>
                  </a:lnTo>
                  <a:lnTo>
                    <a:pt x="49082" y="29120"/>
                  </a:lnTo>
                  <a:lnTo>
                    <a:pt x="49030" y="28645"/>
                  </a:lnTo>
                  <a:lnTo>
                    <a:pt x="48891" y="28264"/>
                  </a:lnTo>
                  <a:lnTo>
                    <a:pt x="47544" y="26008"/>
                  </a:lnTo>
                  <a:lnTo>
                    <a:pt x="46896" y="24726"/>
                  </a:lnTo>
                  <a:lnTo>
                    <a:pt x="46648" y="23980"/>
                  </a:lnTo>
                  <a:lnTo>
                    <a:pt x="46505" y="23345"/>
                  </a:lnTo>
                  <a:lnTo>
                    <a:pt x="46413" y="22453"/>
                  </a:lnTo>
                  <a:lnTo>
                    <a:pt x="46571" y="21076"/>
                  </a:lnTo>
                  <a:lnTo>
                    <a:pt x="46808" y="20190"/>
                  </a:lnTo>
                  <a:lnTo>
                    <a:pt x="46936" y="19928"/>
                  </a:lnTo>
                  <a:lnTo>
                    <a:pt x="47292" y="19395"/>
                  </a:lnTo>
                  <a:lnTo>
                    <a:pt x="47708" y="19061"/>
                  </a:lnTo>
                  <a:lnTo>
                    <a:pt x="48329" y="18896"/>
                  </a:lnTo>
                  <a:lnTo>
                    <a:pt x="49400" y="18922"/>
                  </a:lnTo>
                  <a:lnTo>
                    <a:pt x="49703" y="18849"/>
                  </a:lnTo>
                  <a:lnTo>
                    <a:pt x="50896" y="18495"/>
                  </a:lnTo>
                  <a:lnTo>
                    <a:pt x="52717" y="17310"/>
                  </a:lnTo>
                  <a:lnTo>
                    <a:pt x="52801" y="17460"/>
                  </a:lnTo>
                  <a:lnTo>
                    <a:pt x="54378" y="15866"/>
                  </a:lnTo>
                  <a:lnTo>
                    <a:pt x="55228" y="15255"/>
                  </a:lnTo>
                  <a:lnTo>
                    <a:pt x="58320" y="12530"/>
                  </a:lnTo>
                  <a:lnTo>
                    <a:pt x="60424" y="10184"/>
                  </a:lnTo>
                  <a:lnTo>
                    <a:pt x="61954" y="9254"/>
                  </a:lnTo>
                  <a:lnTo>
                    <a:pt x="61703" y="8894"/>
                  </a:lnTo>
                  <a:lnTo>
                    <a:pt x="60434" y="9876"/>
                  </a:lnTo>
                  <a:lnTo>
                    <a:pt x="58935" y="11422"/>
                  </a:lnTo>
                  <a:lnTo>
                    <a:pt x="57415" y="12861"/>
                  </a:lnTo>
                  <a:lnTo>
                    <a:pt x="56729" y="13178"/>
                  </a:lnTo>
                  <a:lnTo>
                    <a:pt x="54334" y="13588"/>
                  </a:lnTo>
                  <a:lnTo>
                    <a:pt x="53075" y="14074"/>
                  </a:lnTo>
                  <a:lnTo>
                    <a:pt x="52483" y="14396"/>
                  </a:lnTo>
                  <a:lnTo>
                    <a:pt x="51229" y="15269"/>
                  </a:lnTo>
                  <a:lnTo>
                    <a:pt x="49426" y="16832"/>
                  </a:lnTo>
                  <a:lnTo>
                    <a:pt x="48993" y="17118"/>
                  </a:lnTo>
                  <a:lnTo>
                    <a:pt x="48134" y="17688"/>
                  </a:lnTo>
                  <a:lnTo>
                    <a:pt x="46819" y="18149"/>
                  </a:lnTo>
                  <a:lnTo>
                    <a:pt x="45248" y="18524"/>
                  </a:lnTo>
                  <a:lnTo>
                    <a:pt x="43339" y="19047"/>
                  </a:lnTo>
                  <a:lnTo>
                    <a:pt x="42718" y="19188"/>
                  </a:lnTo>
                  <a:lnTo>
                    <a:pt x="41974" y="19242"/>
                  </a:lnTo>
                  <a:lnTo>
                    <a:pt x="40226" y="19231"/>
                  </a:lnTo>
                  <a:lnTo>
                    <a:pt x="37001" y="18781"/>
                  </a:lnTo>
                  <a:lnTo>
                    <a:pt x="35854" y="18520"/>
                  </a:lnTo>
                  <a:lnTo>
                    <a:pt x="33754" y="17991"/>
                  </a:lnTo>
                  <a:lnTo>
                    <a:pt x="32454" y="17443"/>
                  </a:lnTo>
                  <a:lnTo>
                    <a:pt x="31057" y="16709"/>
                  </a:lnTo>
                  <a:lnTo>
                    <a:pt x="29622" y="16162"/>
                  </a:lnTo>
                  <a:lnTo>
                    <a:pt x="28579" y="15625"/>
                  </a:lnTo>
                  <a:lnTo>
                    <a:pt x="26996" y="14402"/>
                  </a:lnTo>
                  <a:lnTo>
                    <a:pt x="26068" y="13754"/>
                  </a:lnTo>
                  <a:lnTo>
                    <a:pt x="24723" y="12665"/>
                  </a:lnTo>
                  <a:lnTo>
                    <a:pt x="24192" y="12133"/>
                  </a:lnTo>
                  <a:lnTo>
                    <a:pt x="23878" y="11586"/>
                  </a:lnTo>
                  <a:lnTo>
                    <a:pt x="23768" y="10923"/>
                  </a:lnTo>
                  <a:lnTo>
                    <a:pt x="23776" y="10615"/>
                  </a:lnTo>
                  <a:lnTo>
                    <a:pt x="23839" y="10094"/>
                  </a:lnTo>
                  <a:lnTo>
                    <a:pt x="24061" y="9362"/>
                  </a:lnTo>
                  <a:lnTo>
                    <a:pt x="24000" y="8313"/>
                  </a:lnTo>
                  <a:lnTo>
                    <a:pt x="23607" y="7301"/>
                  </a:lnTo>
                  <a:lnTo>
                    <a:pt x="22989" y="6331"/>
                  </a:lnTo>
                  <a:lnTo>
                    <a:pt x="22223" y="5670"/>
                  </a:lnTo>
                  <a:lnTo>
                    <a:pt x="21586" y="5363"/>
                  </a:lnTo>
                  <a:lnTo>
                    <a:pt x="21008" y="5068"/>
                  </a:lnTo>
                  <a:lnTo>
                    <a:pt x="20650" y="4993"/>
                  </a:lnTo>
                  <a:lnTo>
                    <a:pt x="20244" y="4981"/>
                  </a:lnTo>
                  <a:lnTo>
                    <a:pt x="18060" y="5239"/>
                  </a:lnTo>
                  <a:lnTo>
                    <a:pt x="17590" y="5197"/>
                  </a:lnTo>
                  <a:lnTo>
                    <a:pt x="16687" y="5041"/>
                  </a:lnTo>
                  <a:lnTo>
                    <a:pt x="16116" y="4747"/>
                  </a:lnTo>
                  <a:lnTo>
                    <a:pt x="14517" y="2967"/>
                  </a:lnTo>
                  <a:lnTo>
                    <a:pt x="13262" y="2063"/>
                  </a:lnTo>
                  <a:lnTo>
                    <a:pt x="12172" y="1558"/>
                  </a:lnTo>
                  <a:lnTo>
                    <a:pt x="10208" y="1121"/>
                  </a:lnTo>
                  <a:lnTo>
                    <a:pt x="6723" y="482"/>
                  </a:lnTo>
                  <a:lnTo>
                    <a:pt x="6717" y="733"/>
                  </a:lnTo>
                  <a:lnTo>
                    <a:pt x="5456" y="41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7" name="pg838">
              <a:extLst>
                <a:ext uri="{FF2B5EF4-FFF2-40B4-BE49-F238E27FC236}">
                  <a16:creationId xmlns:a16="http://schemas.microsoft.com/office/drawing/2014/main" id="{037DE037-40E1-A24F-A697-F37CDBDBDCC6}"/>
                </a:ext>
              </a:extLst>
            </p:cNvPr>
            <p:cNvSpPr/>
            <p:nvPr/>
          </p:nvSpPr>
          <p:spPr>
            <a:xfrm>
              <a:off x="5062891" y="3226258"/>
              <a:ext cx="10313" cy="9116"/>
            </a:xfrm>
            <a:custGeom>
              <a:avLst/>
              <a:gdLst/>
              <a:ahLst/>
              <a:cxnLst/>
              <a:rect l="0" t="0" r="0" b="0"/>
              <a:pathLst>
                <a:path w="10313" h="9116">
                  <a:moveTo>
                    <a:pt x="6880" y="27"/>
                  </a:moveTo>
                  <a:lnTo>
                    <a:pt x="6379" y="0"/>
                  </a:lnTo>
                  <a:lnTo>
                    <a:pt x="6130" y="148"/>
                  </a:lnTo>
                  <a:lnTo>
                    <a:pt x="5416" y="1198"/>
                  </a:lnTo>
                  <a:lnTo>
                    <a:pt x="5126" y="1995"/>
                  </a:lnTo>
                  <a:lnTo>
                    <a:pt x="4827" y="2590"/>
                  </a:lnTo>
                  <a:lnTo>
                    <a:pt x="4544" y="2988"/>
                  </a:lnTo>
                  <a:lnTo>
                    <a:pt x="3820" y="3748"/>
                  </a:lnTo>
                  <a:lnTo>
                    <a:pt x="3013" y="4365"/>
                  </a:lnTo>
                  <a:lnTo>
                    <a:pt x="2142" y="4856"/>
                  </a:lnTo>
                  <a:lnTo>
                    <a:pt x="1106" y="5225"/>
                  </a:lnTo>
                  <a:lnTo>
                    <a:pt x="1271" y="5482"/>
                  </a:lnTo>
                  <a:lnTo>
                    <a:pt x="1147" y="5798"/>
                  </a:lnTo>
                  <a:lnTo>
                    <a:pt x="140" y="6524"/>
                  </a:lnTo>
                  <a:lnTo>
                    <a:pt x="0" y="6874"/>
                  </a:lnTo>
                  <a:lnTo>
                    <a:pt x="27" y="7045"/>
                  </a:lnTo>
                  <a:lnTo>
                    <a:pt x="675" y="8397"/>
                  </a:lnTo>
                  <a:lnTo>
                    <a:pt x="1346" y="8613"/>
                  </a:lnTo>
                  <a:lnTo>
                    <a:pt x="2133" y="8695"/>
                  </a:lnTo>
                  <a:lnTo>
                    <a:pt x="3060" y="9109"/>
                  </a:lnTo>
                  <a:lnTo>
                    <a:pt x="3445" y="9116"/>
                  </a:lnTo>
                  <a:lnTo>
                    <a:pt x="4210" y="8848"/>
                  </a:lnTo>
                  <a:lnTo>
                    <a:pt x="4368" y="8696"/>
                  </a:lnTo>
                  <a:lnTo>
                    <a:pt x="4455" y="8457"/>
                  </a:lnTo>
                  <a:lnTo>
                    <a:pt x="4436" y="8040"/>
                  </a:lnTo>
                  <a:lnTo>
                    <a:pt x="4516" y="7560"/>
                  </a:lnTo>
                  <a:lnTo>
                    <a:pt x="5375" y="6943"/>
                  </a:lnTo>
                  <a:lnTo>
                    <a:pt x="5666" y="6768"/>
                  </a:lnTo>
                  <a:lnTo>
                    <a:pt x="6465" y="6861"/>
                  </a:lnTo>
                  <a:lnTo>
                    <a:pt x="6989" y="6366"/>
                  </a:lnTo>
                  <a:lnTo>
                    <a:pt x="8041" y="6309"/>
                  </a:lnTo>
                  <a:lnTo>
                    <a:pt x="8116" y="6022"/>
                  </a:lnTo>
                  <a:lnTo>
                    <a:pt x="9145" y="5553"/>
                  </a:lnTo>
                  <a:lnTo>
                    <a:pt x="9695" y="5028"/>
                  </a:lnTo>
                  <a:lnTo>
                    <a:pt x="10019" y="4417"/>
                  </a:lnTo>
                  <a:lnTo>
                    <a:pt x="10249" y="4294"/>
                  </a:lnTo>
                  <a:lnTo>
                    <a:pt x="10313" y="4048"/>
                  </a:lnTo>
                  <a:lnTo>
                    <a:pt x="10305" y="3583"/>
                  </a:lnTo>
                  <a:lnTo>
                    <a:pt x="10088" y="3390"/>
                  </a:lnTo>
                  <a:lnTo>
                    <a:pt x="9159" y="3420"/>
                  </a:lnTo>
                  <a:lnTo>
                    <a:pt x="8869" y="3591"/>
                  </a:lnTo>
                  <a:lnTo>
                    <a:pt x="8933" y="3855"/>
                  </a:lnTo>
                  <a:lnTo>
                    <a:pt x="9340" y="4451"/>
                  </a:lnTo>
                  <a:lnTo>
                    <a:pt x="9337" y="4611"/>
                  </a:lnTo>
                  <a:lnTo>
                    <a:pt x="9194" y="4693"/>
                  </a:lnTo>
                  <a:lnTo>
                    <a:pt x="7870" y="4548"/>
                  </a:lnTo>
                  <a:lnTo>
                    <a:pt x="7595" y="4399"/>
                  </a:lnTo>
                  <a:lnTo>
                    <a:pt x="7346" y="4132"/>
                  </a:lnTo>
                  <a:lnTo>
                    <a:pt x="7108" y="3584"/>
                  </a:lnTo>
                  <a:lnTo>
                    <a:pt x="7119" y="3126"/>
                  </a:lnTo>
                  <a:lnTo>
                    <a:pt x="7529" y="1641"/>
                  </a:lnTo>
                  <a:lnTo>
                    <a:pt x="7925" y="1264"/>
                  </a:lnTo>
                  <a:lnTo>
                    <a:pt x="8090" y="401"/>
                  </a:lnTo>
                  <a:lnTo>
                    <a:pt x="7781" y="24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8" name="pg839">
              <a:extLst>
                <a:ext uri="{FF2B5EF4-FFF2-40B4-BE49-F238E27FC236}">
                  <a16:creationId xmlns:a16="http://schemas.microsoft.com/office/drawing/2014/main" id="{95BBE8A9-8EC9-AE45-8968-6AD98E807862}"/>
                </a:ext>
              </a:extLst>
            </p:cNvPr>
            <p:cNvSpPr/>
            <p:nvPr/>
          </p:nvSpPr>
          <p:spPr>
            <a:xfrm>
              <a:off x="5019223" y="3197280"/>
              <a:ext cx="61954" cy="49797"/>
            </a:xfrm>
            <a:custGeom>
              <a:avLst/>
              <a:gdLst/>
              <a:ahLst/>
              <a:cxnLst/>
              <a:rect l="0" t="0" r="0" b="0"/>
              <a:pathLst>
                <a:path w="61954" h="49797">
                  <a:moveTo>
                    <a:pt x="4284" y="0"/>
                  </a:moveTo>
                  <a:lnTo>
                    <a:pt x="5456" y="412"/>
                  </a:lnTo>
                  <a:lnTo>
                    <a:pt x="6717" y="733"/>
                  </a:lnTo>
                  <a:lnTo>
                    <a:pt x="6723" y="482"/>
                  </a:lnTo>
                  <a:lnTo>
                    <a:pt x="10208" y="1121"/>
                  </a:lnTo>
                  <a:lnTo>
                    <a:pt x="12172" y="1558"/>
                  </a:lnTo>
                  <a:lnTo>
                    <a:pt x="13262" y="2063"/>
                  </a:lnTo>
                  <a:lnTo>
                    <a:pt x="14517" y="2967"/>
                  </a:lnTo>
                  <a:lnTo>
                    <a:pt x="16116" y="4747"/>
                  </a:lnTo>
                  <a:lnTo>
                    <a:pt x="16687" y="5041"/>
                  </a:lnTo>
                  <a:lnTo>
                    <a:pt x="17590" y="5197"/>
                  </a:lnTo>
                  <a:lnTo>
                    <a:pt x="18060" y="5239"/>
                  </a:lnTo>
                  <a:lnTo>
                    <a:pt x="20244" y="4981"/>
                  </a:lnTo>
                  <a:lnTo>
                    <a:pt x="20650" y="4993"/>
                  </a:lnTo>
                  <a:lnTo>
                    <a:pt x="21008" y="5068"/>
                  </a:lnTo>
                  <a:lnTo>
                    <a:pt x="21586" y="5363"/>
                  </a:lnTo>
                  <a:lnTo>
                    <a:pt x="22223" y="5670"/>
                  </a:lnTo>
                  <a:lnTo>
                    <a:pt x="22989" y="6331"/>
                  </a:lnTo>
                  <a:lnTo>
                    <a:pt x="23607" y="7301"/>
                  </a:lnTo>
                  <a:lnTo>
                    <a:pt x="24000" y="8313"/>
                  </a:lnTo>
                  <a:lnTo>
                    <a:pt x="24061" y="9362"/>
                  </a:lnTo>
                  <a:lnTo>
                    <a:pt x="23839" y="10094"/>
                  </a:lnTo>
                  <a:lnTo>
                    <a:pt x="23776" y="10615"/>
                  </a:lnTo>
                  <a:lnTo>
                    <a:pt x="23768" y="10923"/>
                  </a:lnTo>
                  <a:lnTo>
                    <a:pt x="23878" y="11586"/>
                  </a:lnTo>
                  <a:lnTo>
                    <a:pt x="24192" y="12133"/>
                  </a:lnTo>
                  <a:lnTo>
                    <a:pt x="24723" y="12665"/>
                  </a:lnTo>
                  <a:lnTo>
                    <a:pt x="26068" y="13754"/>
                  </a:lnTo>
                  <a:lnTo>
                    <a:pt x="26996" y="14402"/>
                  </a:lnTo>
                  <a:lnTo>
                    <a:pt x="28579" y="15625"/>
                  </a:lnTo>
                  <a:lnTo>
                    <a:pt x="29622" y="16162"/>
                  </a:lnTo>
                  <a:lnTo>
                    <a:pt x="31057" y="16709"/>
                  </a:lnTo>
                  <a:lnTo>
                    <a:pt x="32454" y="17443"/>
                  </a:lnTo>
                  <a:lnTo>
                    <a:pt x="33754" y="17991"/>
                  </a:lnTo>
                  <a:lnTo>
                    <a:pt x="35854" y="18520"/>
                  </a:lnTo>
                  <a:lnTo>
                    <a:pt x="37001" y="18781"/>
                  </a:lnTo>
                  <a:lnTo>
                    <a:pt x="40226" y="19231"/>
                  </a:lnTo>
                  <a:lnTo>
                    <a:pt x="41974" y="19242"/>
                  </a:lnTo>
                  <a:lnTo>
                    <a:pt x="42718" y="19188"/>
                  </a:lnTo>
                  <a:lnTo>
                    <a:pt x="43339" y="19047"/>
                  </a:lnTo>
                  <a:lnTo>
                    <a:pt x="45248" y="18524"/>
                  </a:lnTo>
                  <a:lnTo>
                    <a:pt x="46819" y="18149"/>
                  </a:lnTo>
                  <a:lnTo>
                    <a:pt x="48134" y="17688"/>
                  </a:lnTo>
                  <a:lnTo>
                    <a:pt x="48993" y="17118"/>
                  </a:lnTo>
                  <a:lnTo>
                    <a:pt x="49426" y="16832"/>
                  </a:lnTo>
                  <a:lnTo>
                    <a:pt x="51229" y="15269"/>
                  </a:lnTo>
                  <a:lnTo>
                    <a:pt x="52483" y="14396"/>
                  </a:lnTo>
                  <a:lnTo>
                    <a:pt x="53075" y="14074"/>
                  </a:lnTo>
                  <a:lnTo>
                    <a:pt x="54334" y="13588"/>
                  </a:lnTo>
                  <a:lnTo>
                    <a:pt x="56729" y="13178"/>
                  </a:lnTo>
                  <a:lnTo>
                    <a:pt x="57449" y="12829"/>
                  </a:lnTo>
                  <a:lnTo>
                    <a:pt x="58935" y="11422"/>
                  </a:lnTo>
                  <a:lnTo>
                    <a:pt x="60434" y="9876"/>
                  </a:lnTo>
                  <a:lnTo>
                    <a:pt x="61703" y="8894"/>
                  </a:lnTo>
                  <a:lnTo>
                    <a:pt x="61954" y="9254"/>
                  </a:lnTo>
                  <a:lnTo>
                    <a:pt x="60424" y="10184"/>
                  </a:lnTo>
                  <a:lnTo>
                    <a:pt x="58320" y="12530"/>
                  </a:lnTo>
                  <a:lnTo>
                    <a:pt x="55228" y="15255"/>
                  </a:lnTo>
                  <a:lnTo>
                    <a:pt x="54378" y="15866"/>
                  </a:lnTo>
                  <a:lnTo>
                    <a:pt x="52801" y="17460"/>
                  </a:lnTo>
                  <a:lnTo>
                    <a:pt x="52717" y="17310"/>
                  </a:lnTo>
                  <a:lnTo>
                    <a:pt x="50896" y="18495"/>
                  </a:lnTo>
                  <a:lnTo>
                    <a:pt x="49703" y="18849"/>
                  </a:lnTo>
                  <a:lnTo>
                    <a:pt x="49400" y="18922"/>
                  </a:lnTo>
                  <a:lnTo>
                    <a:pt x="48329" y="18896"/>
                  </a:lnTo>
                  <a:lnTo>
                    <a:pt x="47708" y="19061"/>
                  </a:lnTo>
                  <a:lnTo>
                    <a:pt x="47292" y="19395"/>
                  </a:lnTo>
                  <a:lnTo>
                    <a:pt x="46936" y="19928"/>
                  </a:lnTo>
                  <a:lnTo>
                    <a:pt x="46808" y="20190"/>
                  </a:lnTo>
                  <a:lnTo>
                    <a:pt x="46571" y="21076"/>
                  </a:lnTo>
                  <a:lnTo>
                    <a:pt x="46413" y="22453"/>
                  </a:lnTo>
                  <a:lnTo>
                    <a:pt x="46505" y="23345"/>
                  </a:lnTo>
                  <a:lnTo>
                    <a:pt x="46648" y="23980"/>
                  </a:lnTo>
                  <a:lnTo>
                    <a:pt x="46896" y="24726"/>
                  </a:lnTo>
                  <a:lnTo>
                    <a:pt x="47544" y="26008"/>
                  </a:lnTo>
                  <a:lnTo>
                    <a:pt x="48891" y="28264"/>
                  </a:lnTo>
                  <a:lnTo>
                    <a:pt x="49030" y="28645"/>
                  </a:lnTo>
                  <a:lnTo>
                    <a:pt x="49082" y="29120"/>
                  </a:lnTo>
                  <a:lnTo>
                    <a:pt x="49009" y="29987"/>
                  </a:lnTo>
                  <a:lnTo>
                    <a:pt x="48793" y="30682"/>
                  </a:lnTo>
                  <a:lnTo>
                    <a:pt x="48528" y="31230"/>
                  </a:lnTo>
                  <a:lnTo>
                    <a:pt x="47892" y="32129"/>
                  </a:lnTo>
                  <a:lnTo>
                    <a:pt x="46718" y="33112"/>
                  </a:lnTo>
                  <a:lnTo>
                    <a:pt x="46225" y="33417"/>
                  </a:lnTo>
                  <a:lnTo>
                    <a:pt x="44525" y="34103"/>
                  </a:lnTo>
                  <a:lnTo>
                    <a:pt x="43479" y="34136"/>
                  </a:lnTo>
                  <a:lnTo>
                    <a:pt x="41865" y="33973"/>
                  </a:lnTo>
                  <a:lnTo>
                    <a:pt x="40612" y="34064"/>
                  </a:lnTo>
                  <a:lnTo>
                    <a:pt x="39547" y="34303"/>
                  </a:lnTo>
                  <a:lnTo>
                    <a:pt x="39010" y="34513"/>
                  </a:lnTo>
                  <a:lnTo>
                    <a:pt x="38512" y="34823"/>
                  </a:lnTo>
                  <a:lnTo>
                    <a:pt x="37123" y="35354"/>
                  </a:lnTo>
                  <a:lnTo>
                    <a:pt x="35860" y="35584"/>
                  </a:lnTo>
                  <a:lnTo>
                    <a:pt x="35102" y="35552"/>
                  </a:lnTo>
                  <a:lnTo>
                    <a:pt x="33630" y="35017"/>
                  </a:lnTo>
                  <a:lnTo>
                    <a:pt x="33291" y="34807"/>
                  </a:lnTo>
                  <a:lnTo>
                    <a:pt x="32604" y="34039"/>
                  </a:lnTo>
                  <a:lnTo>
                    <a:pt x="32279" y="33526"/>
                  </a:lnTo>
                  <a:lnTo>
                    <a:pt x="31710" y="33121"/>
                  </a:lnTo>
                  <a:lnTo>
                    <a:pt x="31080" y="32866"/>
                  </a:lnTo>
                  <a:lnTo>
                    <a:pt x="30529" y="32755"/>
                  </a:lnTo>
                  <a:lnTo>
                    <a:pt x="29491" y="32932"/>
                  </a:lnTo>
                  <a:lnTo>
                    <a:pt x="29181" y="33039"/>
                  </a:lnTo>
                  <a:lnTo>
                    <a:pt x="28488" y="33582"/>
                  </a:lnTo>
                  <a:lnTo>
                    <a:pt x="28290" y="34049"/>
                  </a:lnTo>
                  <a:lnTo>
                    <a:pt x="28452" y="34515"/>
                  </a:lnTo>
                  <a:lnTo>
                    <a:pt x="28915" y="35313"/>
                  </a:lnTo>
                  <a:lnTo>
                    <a:pt x="29032" y="35655"/>
                  </a:lnTo>
                  <a:lnTo>
                    <a:pt x="29100" y="35998"/>
                  </a:lnTo>
                  <a:lnTo>
                    <a:pt x="29073" y="36792"/>
                  </a:lnTo>
                  <a:lnTo>
                    <a:pt x="29177" y="37353"/>
                  </a:lnTo>
                  <a:lnTo>
                    <a:pt x="29319" y="37811"/>
                  </a:lnTo>
                  <a:lnTo>
                    <a:pt x="29742" y="38566"/>
                  </a:lnTo>
                  <a:lnTo>
                    <a:pt x="30467" y="39514"/>
                  </a:lnTo>
                  <a:lnTo>
                    <a:pt x="30827" y="39850"/>
                  </a:lnTo>
                  <a:lnTo>
                    <a:pt x="31828" y="40234"/>
                  </a:lnTo>
                  <a:lnTo>
                    <a:pt x="34001" y="41674"/>
                  </a:lnTo>
                  <a:lnTo>
                    <a:pt x="34700" y="42487"/>
                  </a:lnTo>
                  <a:lnTo>
                    <a:pt x="35153" y="43512"/>
                  </a:lnTo>
                  <a:lnTo>
                    <a:pt x="35270" y="44065"/>
                  </a:lnTo>
                  <a:lnTo>
                    <a:pt x="35270" y="44602"/>
                  </a:lnTo>
                  <a:lnTo>
                    <a:pt x="35101" y="45106"/>
                  </a:lnTo>
                  <a:lnTo>
                    <a:pt x="34894" y="45562"/>
                  </a:lnTo>
                  <a:lnTo>
                    <a:pt x="34389" y="46326"/>
                  </a:lnTo>
                  <a:lnTo>
                    <a:pt x="33789" y="46815"/>
                  </a:lnTo>
                  <a:lnTo>
                    <a:pt x="33211" y="47221"/>
                  </a:lnTo>
                  <a:lnTo>
                    <a:pt x="32408" y="47644"/>
                  </a:lnTo>
                  <a:lnTo>
                    <a:pt x="30880" y="48246"/>
                  </a:lnTo>
                  <a:lnTo>
                    <a:pt x="29594" y="48585"/>
                  </a:lnTo>
                  <a:lnTo>
                    <a:pt x="29366" y="48652"/>
                  </a:lnTo>
                  <a:lnTo>
                    <a:pt x="28770" y="48685"/>
                  </a:lnTo>
                  <a:lnTo>
                    <a:pt x="28356" y="48636"/>
                  </a:lnTo>
                  <a:lnTo>
                    <a:pt x="27885" y="48468"/>
                  </a:lnTo>
                  <a:lnTo>
                    <a:pt x="26964" y="46985"/>
                  </a:lnTo>
                  <a:lnTo>
                    <a:pt x="26731" y="46879"/>
                  </a:lnTo>
                  <a:lnTo>
                    <a:pt x="25733" y="45773"/>
                  </a:lnTo>
                  <a:lnTo>
                    <a:pt x="25616" y="44591"/>
                  </a:lnTo>
                  <a:lnTo>
                    <a:pt x="25357" y="43648"/>
                  </a:lnTo>
                  <a:lnTo>
                    <a:pt x="24902" y="42797"/>
                  </a:lnTo>
                  <a:lnTo>
                    <a:pt x="24246" y="42076"/>
                  </a:lnTo>
                  <a:lnTo>
                    <a:pt x="23326" y="41555"/>
                  </a:lnTo>
                  <a:lnTo>
                    <a:pt x="22918" y="41196"/>
                  </a:lnTo>
                  <a:lnTo>
                    <a:pt x="22115" y="40675"/>
                  </a:lnTo>
                  <a:lnTo>
                    <a:pt x="21396" y="40627"/>
                  </a:lnTo>
                  <a:lnTo>
                    <a:pt x="20835" y="40679"/>
                  </a:lnTo>
                  <a:lnTo>
                    <a:pt x="20209" y="41022"/>
                  </a:lnTo>
                  <a:lnTo>
                    <a:pt x="19929" y="41295"/>
                  </a:lnTo>
                  <a:lnTo>
                    <a:pt x="19840" y="41454"/>
                  </a:lnTo>
                  <a:lnTo>
                    <a:pt x="19651" y="42250"/>
                  </a:lnTo>
                  <a:lnTo>
                    <a:pt x="19201" y="44034"/>
                  </a:lnTo>
                  <a:lnTo>
                    <a:pt x="18904" y="44258"/>
                  </a:lnTo>
                  <a:lnTo>
                    <a:pt x="18471" y="44415"/>
                  </a:lnTo>
                  <a:lnTo>
                    <a:pt x="18166" y="44709"/>
                  </a:lnTo>
                  <a:lnTo>
                    <a:pt x="18008" y="44970"/>
                  </a:lnTo>
                  <a:lnTo>
                    <a:pt x="17665" y="46095"/>
                  </a:lnTo>
                  <a:lnTo>
                    <a:pt x="17646" y="46325"/>
                  </a:lnTo>
                  <a:lnTo>
                    <a:pt x="17197" y="47490"/>
                  </a:lnTo>
                  <a:lnTo>
                    <a:pt x="16627" y="48634"/>
                  </a:lnTo>
                  <a:lnTo>
                    <a:pt x="16623" y="49588"/>
                  </a:lnTo>
                  <a:lnTo>
                    <a:pt x="16294" y="49630"/>
                  </a:lnTo>
                  <a:lnTo>
                    <a:pt x="16117" y="49797"/>
                  </a:lnTo>
                  <a:lnTo>
                    <a:pt x="15756" y="49790"/>
                  </a:lnTo>
                  <a:lnTo>
                    <a:pt x="15447" y="49488"/>
                  </a:lnTo>
                  <a:lnTo>
                    <a:pt x="14668" y="49264"/>
                  </a:lnTo>
                  <a:lnTo>
                    <a:pt x="14581" y="49435"/>
                  </a:lnTo>
                  <a:lnTo>
                    <a:pt x="14096" y="49082"/>
                  </a:lnTo>
                  <a:lnTo>
                    <a:pt x="13399" y="48397"/>
                  </a:lnTo>
                  <a:lnTo>
                    <a:pt x="12989" y="47802"/>
                  </a:lnTo>
                  <a:lnTo>
                    <a:pt x="12978" y="47094"/>
                  </a:lnTo>
                  <a:lnTo>
                    <a:pt x="13065" y="46923"/>
                  </a:lnTo>
                  <a:lnTo>
                    <a:pt x="13234" y="46811"/>
                  </a:lnTo>
                  <a:lnTo>
                    <a:pt x="13340" y="46636"/>
                  </a:lnTo>
                  <a:lnTo>
                    <a:pt x="13343" y="46502"/>
                  </a:lnTo>
                  <a:lnTo>
                    <a:pt x="13197" y="46267"/>
                  </a:lnTo>
                  <a:lnTo>
                    <a:pt x="12681" y="45742"/>
                  </a:lnTo>
                  <a:lnTo>
                    <a:pt x="12096" y="44422"/>
                  </a:lnTo>
                  <a:lnTo>
                    <a:pt x="11985" y="43806"/>
                  </a:lnTo>
                  <a:lnTo>
                    <a:pt x="12003" y="43586"/>
                  </a:lnTo>
                  <a:lnTo>
                    <a:pt x="12520" y="42365"/>
                  </a:lnTo>
                  <a:lnTo>
                    <a:pt x="12516" y="42135"/>
                  </a:lnTo>
                  <a:lnTo>
                    <a:pt x="12320" y="41602"/>
                  </a:lnTo>
                  <a:lnTo>
                    <a:pt x="12305" y="40854"/>
                  </a:lnTo>
                  <a:lnTo>
                    <a:pt x="12773" y="39867"/>
                  </a:lnTo>
                  <a:lnTo>
                    <a:pt x="12709" y="39677"/>
                  </a:lnTo>
                  <a:lnTo>
                    <a:pt x="11967" y="38683"/>
                  </a:lnTo>
                  <a:lnTo>
                    <a:pt x="11839" y="38590"/>
                  </a:lnTo>
                  <a:lnTo>
                    <a:pt x="10829" y="38355"/>
                  </a:lnTo>
                  <a:lnTo>
                    <a:pt x="9762" y="39353"/>
                  </a:lnTo>
                  <a:lnTo>
                    <a:pt x="8952" y="39997"/>
                  </a:lnTo>
                  <a:lnTo>
                    <a:pt x="8515" y="39789"/>
                  </a:lnTo>
                  <a:lnTo>
                    <a:pt x="8010" y="39740"/>
                  </a:lnTo>
                  <a:lnTo>
                    <a:pt x="7746" y="38631"/>
                  </a:lnTo>
                  <a:lnTo>
                    <a:pt x="7765" y="37350"/>
                  </a:lnTo>
                  <a:lnTo>
                    <a:pt x="6623" y="37338"/>
                  </a:lnTo>
                  <a:lnTo>
                    <a:pt x="7038" y="37559"/>
                  </a:lnTo>
                  <a:lnTo>
                    <a:pt x="7147" y="37767"/>
                  </a:lnTo>
                  <a:lnTo>
                    <a:pt x="6883" y="38065"/>
                  </a:lnTo>
                  <a:lnTo>
                    <a:pt x="6514" y="38263"/>
                  </a:lnTo>
                  <a:lnTo>
                    <a:pt x="5142" y="38103"/>
                  </a:lnTo>
                  <a:lnTo>
                    <a:pt x="4733" y="37977"/>
                  </a:lnTo>
                  <a:lnTo>
                    <a:pt x="4641" y="37786"/>
                  </a:lnTo>
                  <a:lnTo>
                    <a:pt x="4148" y="37797"/>
                  </a:lnTo>
                  <a:lnTo>
                    <a:pt x="4072" y="39125"/>
                  </a:lnTo>
                  <a:lnTo>
                    <a:pt x="3440" y="39138"/>
                  </a:lnTo>
                  <a:lnTo>
                    <a:pt x="3217" y="38542"/>
                  </a:lnTo>
                  <a:lnTo>
                    <a:pt x="2881" y="37899"/>
                  </a:lnTo>
                  <a:lnTo>
                    <a:pt x="2357" y="37896"/>
                  </a:lnTo>
                  <a:lnTo>
                    <a:pt x="2387" y="37069"/>
                  </a:lnTo>
                  <a:lnTo>
                    <a:pt x="3284" y="36972"/>
                  </a:lnTo>
                  <a:lnTo>
                    <a:pt x="3887" y="36625"/>
                  </a:lnTo>
                  <a:lnTo>
                    <a:pt x="4007" y="36126"/>
                  </a:lnTo>
                  <a:lnTo>
                    <a:pt x="4806" y="35206"/>
                  </a:lnTo>
                  <a:lnTo>
                    <a:pt x="4998" y="35076"/>
                  </a:lnTo>
                  <a:lnTo>
                    <a:pt x="5186" y="35023"/>
                  </a:lnTo>
                  <a:lnTo>
                    <a:pt x="6626" y="35250"/>
                  </a:lnTo>
                  <a:lnTo>
                    <a:pt x="7305" y="35157"/>
                  </a:lnTo>
                  <a:lnTo>
                    <a:pt x="7572" y="35015"/>
                  </a:lnTo>
                  <a:lnTo>
                    <a:pt x="7508" y="34464"/>
                  </a:lnTo>
                  <a:lnTo>
                    <a:pt x="7515" y="33750"/>
                  </a:lnTo>
                  <a:lnTo>
                    <a:pt x="7840" y="33340"/>
                  </a:lnTo>
                  <a:lnTo>
                    <a:pt x="7881" y="32428"/>
                  </a:lnTo>
                  <a:lnTo>
                    <a:pt x="7609" y="32443"/>
                  </a:lnTo>
                  <a:lnTo>
                    <a:pt x="6829" y="31799"/>
                  </a:lnTo>
                  <a:lnTo>
                    <a:pt x="6750" y="31240"/>
                  </a:lnTo>
                  <a:lnTo>
                    <a:pt x="5886" y="30325"/>
                  </a:lnTo>
                  <a:lnTo>
                    <a:pt x="5686" y="29896"/>
                  </a:lnTo>
                  <a:lnTo>
                    <a:pt x="5645" y="29413"/>
                  </a:lnTo>
                  <a:lnTo>
                    <a:pt x="6131" y="29353"/>
                  </a:lnTo>
                  <a:lnTo>
                    <a:pt x="6885" y="29639"/>
                  </a:lnTo>
                  <a:lnTo>
                    <a:pt x="7971" y="30224"/>
                  </a:lnTo>
                  <a:lnTo>
                    <a:pt x="8416" y="29628"/>
                  </a:lnTo>
                  <a:lnTo>
                    <a:pt x="8597" y="29613"/>
                  </a:lnTo>
                  <a:lnTo>
                    <a:pt x="8865" y="29780"/>
                  </a:lnTo>
                  <a:lnTo>
                    <a:pt x="9958" y="29017"/>
                  </a:lnTo>
                  <a:lnTo>
                    <a:pt x="10283" y="29021"/>
                  </a:lnTo>
                  <a:lnTo>
                    <a:pt x="11173" y="28764"/>
                  </a:lnTo>
                  <a:lnTo>
                    <a:pt x="11361" y="28646"/>
                  </a:lnTo>
                  <a:lnTo>
                    <a:pt x="11493" y="28418"/>
                  </a:lnTo>
                  <a:lnTo>
                    <a:pt x="11602" y="27953"/>
                  </a:lnTo>
                  <a:lnTo>
                    <a:pt x="11599" y="27804"/>
                  </a:lnTo>
                  <a:lnTo>
                    <a:pt x="11369" y="27636"/>
                  </a:lnTo>
                  <a:lnTo>
                    <a:pt x="11339" y="27454"/>
                  </a:lnTo>
                  <a:lnTo>
                    <a:pt x="12021" y="26344"/>
                  </a:lnTo>
                  <a:lnTo>
                    <a:pt x="12089" y="25954"/>
                  </a:lnTo>
                  <a:lnTo>
                    <a:pt x="12003" y="24811"/>
                  </a:lnTo>
                  <a:lnTo>
                    <a:pt x="11686" y="23585"/>
                  </a:lnTo>
                  <a:lnTo>
                    <a:pt x="11505" y="23165"/>
                  </a:lnTo>
                  <a:lnTo>
                    <a:pt x="11468" y="22707"/>
                  </a:lnTo>
                  <a:lnTo>
                    <a:pt x="11951" y="22517"/>
                  </a:lnTo>
                  <a:lnTo>
                    <a:pt x="12038" y="20004"/>
                  </a:lnTo>
                  <a:lnTo>
                    <a:pt x="11728" y="19862"/>
                  </a:lnTo>
                  <a:lnTo>
                    <a:pt x="10332" y="19776"/>
                  </a:lnTo>
                  <a:lnTo>
                    <a:pt x="9977" y="19944"/>
                  </a:lnTo>
                  <a:lnTo>
                    <a:pt x="9656" y="20320"/>
                  </a:lnTo>
                  <a:lnTo>
                    <a:pt x="8705" y="20361"/>
                  </a:lnTo>
                  <a:lnTo>
                    <a:pt x="8400" y="20257"/>
                  </a:lnTo>
                  <a:lnTo>
                    <a:pt x="8505" y="17504"/>
                  </a:lnTo>
                  <a:lnTo>
                    <a:pt x="8137" y="17514"/>
                  </a:lnTo>
                  <a:lnTo>
                    <a:pt x="6513" y="16727"/>
                  </a:lnTo>
                  <a:lnTo>
                    <a:pt x="6130" y="16255"/>
                  </a:lnTo>
                  <a:lnTo>
                    <a:pt x="6145" y="15875"/>
                  </a:lnTo>
                  <a:lnTo>
                    <a:pt x="5639" y="15477"/>
                  </a:lnTo>
                  <a:lnTo>
                    <a:pt x="5466" y="15499"/>
                  </a:lnTo>
                  <a:lnTo>
                    <a:pt x="5330" y="15618"/>
                  </a:lnTo>
                  <a:lnTo>
                    <a:pt x="5039" y="16125"/>
                  </a:lnTo>
                  <a:lnTo>
                    <a:pt x="4454" y="15902"/>
                  </a:lnTo>
                  <a:lnTo>
                    <a:pt x="3798" y="14996"/>
                  </a:lnTo>
                  <a:lnTo>
                    <a:pt x="3853" y="14256"/>
                  </a:lnTo>
                  <a:lnTo>
                    <a:pt x="4751" y="13437"/>
                  </a:lnTo>
                  <a:lnTo>
                    <a:pt x="4989" y="12554"/>
                  </a:lnTo>
                  <a:lnTo>
                    <a:pt x="5079" y="12096"/>
                  </a:lnTo>
                  <a:lnTo>
                    <a:pt x="5131" y="9981"/>
                  </a:lnTo>
                  <a:lnTo>
                    <a:pt x="2540" y="9290"/>
                  </a:lnTo>
                  <a:lnTo>
                    <a:pt x="434" y="9696"/>
                  </a:lnTo>
                  <a:lnTo>
                    <a:pt x="11" y="9688"/>
                  </a:lnTo>
                  <a:lnTo>
                    <a:pt x="0" y="9159"/>
                  </a:lnTo>
                  <a:lnTo>
                    <a:pt x="317" y="8571"/>
                  </a:lnTo>
                  <a:lnTo>
                    <a:pt x="510" y="7339"/>
                  </a:lnTo>
                  <a:lnTo>
                    <a:pt x="937" y="7343"/>
                  </a:lnTo>
                  <a:lnTo>
                    <a:pt x="1579" y="7561"/>
                  </a:lnTo>
                  <a:lnTo>
                    <a:pt x="3358" y="7596"/>
                  </a:lnTo>
                  <a:lnTo>
                    <a:pt x="3433" y="6002"/>
                  </a:lnTo>
                  <a:lnTo>
                    <a:pt x="4412" y="6005"/>
                  </a:lnTo>
                  <a:lnTo>
                    <a:pt x="4642" y="5603"/>
                  </a:lnTo>
                  <a:lnTo>
                    <a:pt x="5166" y="3775"/>
                  </a:lnTo>
                  <a:lnTo>
                    <a:pt x="5419" y="3272"/>
                  </a:lnTo>
                  <a:lnTo>
                    <a:pt x="5639" y="3045"/>
                  </a:lnTo>
                  <a:lnTo>
                    <a:pt x="6218" y="2986"/>
                  </a:lnTo>
                  <a:lnTo>
                    <a:pt x="6177" y="2640"/>
                  </a:lnTo>
                  <a:lnTo>
                    <a:pt x="5140" y="2427"/>
                  </a:lnTo>
                  <a:lnTo>
                    <a:pt x="4595" y="1943"/>
                  </a:lnTo>
                  <a:lnTo>
                    <a:pt x="3946" y="1224"/>
                  </a:lnTo>
                  <a:lnTo>
                    <a:pt x="4178" y="19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59" name="pg840">
              <a:extLst>
                <a:ext uri="{FF2B5EF4-FFF2-40B4-BE49-F238E27FC236}">
                  <a16:creationId xmlns:a16="http://schemas.microsoft.com/office/drawing/2014/main" id="{D7AFC2D7-EC80-3F4C-890A-8B6BE7D8449D}"/>
                </a:ext>
              </a:extLst>
            </p:cNvPr>
            <p:cNvSpPr/>
            <p:nvPr/>
          </p:nvSpPr>
          <p:spPr>
            <a:xfrm>
              <a:off x="4902889" y="3031598"/>
              <a:ext cx="216798" cy="164432"/>
            </a:xfrm>
            <a:custGeom>
              <a:avLst/>
              <a:gdLst/>
              <a:ahLst/>
              <a:cxnLst/>
              <a:rect l="0" t="0" r="0" b="0"/>
              <a:pathLst>
                <a:path w="216798" h="164432">
                  <a:moveTo>
                    <a:pt x="119356" y="6075"/>
                  </a:moveTo>
                  <a:lnTo>
                    <a:pt x="119520" y="5977"/>
                  </a:lnTo>
                  <a:lnTo>
                    <a:pt x="119765" y="5999"/>
                  </a:lnTo>
                  <a:lnTo>
                    <a:pt x="120643" y="6237"/>
                  </a:lnTo>
                  <a:lnTo>
                    <a:pt x="120839" y="6457"/>
                  </a:lnTo>
                  <a:lnTo>
                    <a:pt x="120977" y="6833"/>
                  </a:lnTo>
                  <a:lnTo>
                    <a:pt x="120728" y="7071"/>
                  </a:lnTo>
                  <a:lnTo>
                    <a:pt x="120712" y="7358"/>
                  </a:lnTo>
                  <a:lnTo>
                    <a:pt x="121541" y="8805"/>
                  </a:lnTo>
                  <a:lnTo>
                    <a:pt x="122016" y="8634"/>
                  </a:lnTo>
                  <a:lnTo>
                    <a:pt x="122576" y="8645"/>
                  </a:lnTo>
                  <a:lnTo>
                    <a:pt x="122863" y="8969"/>
                  </a:lnTo>
                  <a:lnTo>
                    <a:pt x="122817" y="9311"/>
                  </a:lnTo>
                  <a:lnTo>
                    <a:pt x="122626" y="9382"/>
                  </a:lnTo>
                  <a:lnTo>
                    <a:pt x="122365" y="9319"/>
                  </a:lnTo>
                  <a:lnTo>
                    <a:pt x="122028" y="9807"/>
                  </a:lnTo>
                  <a:lnTo>
                    <a:pt x="123205" y="9996"/>
                  </a:lnTo>
                  <a:lnTo>
                    <a:pt x="123354" y="10257"/>
                  </a:lnTo>
                  <a:lnTo>
                    <a:pt x="124063" y="10956"/>
                  </a:lnTo>
                  <a:lnTo>
                    <a:pt x="124826" y="10643"/>
                  </a:lnTo>
                  <a:lnTo>
                    <a:pt x="126194" y="10647"/>
                  </a:lnTo>
                  <a:lnTo>
                    <a:pt x="126933" y="10807"/>
                  </a:lnTo>
                  <a:lnTo>
                    <a:pt x="126937" y="11484"/>
                  </a:lnTo>
                  <a:lnTo>
                    <a:pt x="126791" y="11797"/>
                  </a:lnTo>
                  <a:lnTo>
                    <a:pt x="127008" y="12159"/>
                  </a:lnTo>
                  <a:lnTo>
                    <a:pt x="127769" y="12176"/>
                  </a:lnTo>
                  <a:lnTo>
                    <a:pt x="127736" y="14538"/>
                  </a:lnTo>
                  <a:lnTo>
                    <a:pt x="128855" y="14547"/>
                  </a:lnTo>
                  <a:lnTo>
                    <a:pt x="128726" y="14887"/>
                  </a:lnTo>
                  <a:lnTo>
                    <a:pt x="128994" y="15207"/>
                  </a:lnTo>
                  <a:lnTo>
                    <a:pt x="129377" y="14980"/>
                  </a:lnTo>
                  <a:lnTo>
                    <a:pt x="129863" y="15178"/>
                  </a:lnTo>
                  <a:lnTo>
                    <a:pt x="129966" y="15598"/>
                  </a:lnTo>
                  <a:lnTo>
                    <a:pt x="129752" y="15833"/>
                  </a:lnTo>
                  <a:lnTo>
                    <a:pt x="129958" y="16663"/>
                  </a:lnTo>
                  <a:lnTo>
                    <a:pt x="130307" y="16689"/>
                  </a:lnTo>
                  <a:lnTo>
                    <a:pt x="130475" y="16924"/>
                  </a:lnTo>
                  <a:lnTo>
                    <a:pt x="130479" y="17077"/>
                  </a:lnTo>
                  <a:lnTo>
                    <a:pt x="130238" y="17397"/>
                  </a:lnTo>
                  <a:lnTo>
                    <a:pt x="130012" y="17449"/>
                  </a:lnTo>
                  <a:lnTo>
                    <a:pt x="130161" y="17907"/>
                  </a:lnTo>
                  <a:lnTo>
                    <a:pt x="130862" y="18194"/>
                  </a:lnTo>
                  <a:lnTo>
                    <a:pt x="131356" y="18290"/>
                  </a:lnTo>
                  <a:lnTo>
                    <a:pt x="131796" y="18149"/>
                  </a:lnTo>
                  <a:lnTo>
                    <a:pt x="132182" y="18648"/>
                  </a:lnTo>
                  <a:lnTo>
                    <a:pt x="132126" y="19718"/>
                  </a:lnTo>
                  <a:lnTo>
                    <a:pt x="132140" y="20122"/>
                  </a:lnTo>
                  <a:lnTo>
                    <a:pt x="132281" y="20792"/>
                  </a:lnTo>
                  <a:lnTo>
                    <a:pt x="132564" y="21083"/>
                  </a:lnTo>
                  <a:lnTo>
                    <a:pt x="133218" y="21526"/>
                  </a:lnTo>
                  <a:lnTo>
                    <a:pt x="133850" y="21795"/>
                  </a:lnTo>
                  <a:lnTo>
                    <a:pt x="134496" y="21705"/>
                  </a:lnTo>
                  <a:lnTo>
                    <a:pt x="134558" y="21929"/>
                  </a:lnTo>
                  <a:lnTo>
                    <a:pt x="134470" y="22487"/>
                  </a:lnTo>
                  <a:lnTo>
                    <a:pt x="134493" y="22714"/>
                  </a:lnTo>
                  <a:lnTo>
                    <a:pt x="135462" y="22855"/>
                  </a:lnTo>
                  <a:lnTo>
                    <a:pt x="136025" y="23342"/>
                  </a:lnTo>
                  <a:lnTo>
                    <a:pt x="136201" y="23759"/>
                  </a:lnTo>
                  <a:lnTo>
                    <a:pt x="136301" y="24224"/>
                  </a:lnTo>
                  <a:lnTo>
                    <a:pt x="136714" y="24232"/>
                  </a:lnTo>
                  <a:lnTo>
                    <a:pt x="136867" y="24064"/>
                  </a:lnTo>
                  <a:lnTo>
                    <a:pt x="137326" y="23133"/>
                  </a:lnTo>
                  <a:lnTo>
                    <a:pt x="137441" y="22645"/>
                  </a:lnTo>
                  <a:lnTo>
                    <a:pt x="137075" y="21206"/>
                  </a:lnTo>
                  <a:lnTo>
                    <a:pt x="136575" y="21172"/>
                  </a:lnTo>
                  <a:lnTo>
                    <a:pt x="135296" y="21448"/>
                  </a:lnTo>
                  <a:lnTo>
                    <a:pt x="134971" y="21388"/>
                  </a:lnTo>
                  <a:lnTo>
                    <a:pt x="134049" y="21006"/>
                  </a:lnTo>
                  <a:lnTo>
                    <a:pt x="134046" y="18631"/>
                  </a:lnTo>
                  <a:lnTo>
                    <a:pt x="132493" y="18544"/>
                  </a:lnTo>
                  <a:lnTo>
                    <a:pt x="132236" y="18190"/>
                  </a:lnTo>
                  <a:lnTo>
                    <a:pt x="132295" y="16727"/>
                  </a:lnTo>
                  <a:lnTo>
                    <a:pt x="132766" y="16616"/>
                  </a:lnTo>
                  <a:lnTo>
                    <a:pt x="132877" y="16467"/>
                  </a:lnTo>
                  <a:lnTo>
                    <a:pt x="132928" y="14792"/>
                  </a:lnTo>
                  <a:lnTo>
                    <a:pt x="132759" y="14602"/>
                  </a:lnTo>
                  <a:lnTo>
                    <a:pt x="140195" y="14689"/>
                  </a:lnTo>
                  <a:lnTo>
                    <a:pt x="142318" y="14743"/>
                  </a:lnTo>
                  <a:lnTo>
                    <a:pt x="142363" y="13037"/>
                  </a:lnTo>
                  <a:lnTo>
                    <a:pt x="144781" y="13037"/>
                  </a:lnTo>
                  <a:lnTo>
                    <a:pt x="144722" y="14433"/>
                  </a:lnTo>
                  <a:lnTo>
                    <a:pt x="145217" y="14578"/>
                  </a:lnTo>
                  <a:lnTo>
                    <a:pt x="145581" y="14776"/>
                  </a:lnTo>
                  <a:lnTo>
                    <a:pt x="145860" y="15166"/>
                  </a:lnTo>
                  <a:lnTo>
                    <a:pt x="146714" y="15587"/>
                  </a:lnTo>
                  <a:lnTo>
                    <a:pt x="147610" y="15807"/>
                  </a:lnTo>
                  <a:lnTo>
                    <a:pt x="149142" y="16612"/>
                  </a:lnTo>
                  <a:lnTo>
                    <a:pt x="149528" y="17841"/>
                  </a:lnTo>
                  <a:lnTo>
                    <a:pt x="150783" y="19170"/>
                  </a:lnTo>
                  <a:lnTo>
                    <a:pt x="150927" y="19527"/>
                  </a:lnTo>
                  <a:lnTo>
                    <a:pt x="151438" y="19546"/>
                  </a:lnTo>
                  <a:lnTo>
                    <a:pt x="151482" y="17152"/>
                  </a:lnTo>
                  <a:lnTo>
                    <a:pt x="153275" y="17173"/>
                  </a:lnTo>
                  <a:lnTo>
                    <a:pt x="153298" y="17784"/>
                  </a:lnTo>
                  <a:lnTo>
                    <a:pt x="153895" y="17824"/>
                  </a:lnTo>
                  <a:lnTo>
                    <a:pt x="155025" y="17828"/>
                  </a:lnTo>
                  <a:lnTo>
                    <a:pt x="156806" y="17976"/>
                  </a:lnTo>
                  <a:lnTo>
                    <a:pt x="157085" y="18073"/>
                  </a:lnTo>
                  <a:lnTo>
                    <a:pt x="159406" y="18125"/>
                  </a:lnTo>
                  <a:lnTo>
                    <a:pt x="159337" y="21100"/>
                  </a:lnTo>
                  <a:lnTo>
                    <a:pt x="166843" y="21044"/>
                  </a:lnTo>
                  <a:lnTo>
                    <a:pt x="166911" y="20283"/>
                  </a:lnTo>
                  <a:lnTo>
                    <a:pt x="167225" y="19479"/>
                  </a:lnTo>
                  <a:lnTo>
                    <a:pt x="167278" y="19185"/>
                  </a:lnTo>
                  <a:lnTo>
                    <a:pt x="167556" y="16154"/>
                  </a:lnTo>
                  <a:lnTo>
                    <a:pt x="169103" y="16161"/>
                  </a:lnTo>
                  <a:lnTo>
                    <a:pt x="169126" y="15834"/>
                  </a:lnTo>
                  <a:lnTo>
                    <a:pt x="169037" y="15547"/>
                  </a:lnTo>
                  <a:lnTo>
                    <a:pt x="169033" y="15134"/>
                  </a:lnTo>
                  <a:lnTo>
                    <a:pt x="170492" y="15170"/>
                  </a:lnTo>
                  <a:lnTo>
                    <a:pt x="170535" y="15826"/>
                  </a:lnTo>
                  <a:lnTo>
                    <a:pt x="171681" y="15840"/>
                  </a:lnTo>
                  <a:lnTo>
                    <a:pt x="172680" y="15709"/>
                  </a:lnTo>
                  <a:lnTo>
                    <a:pt x="174040" y="15884"/>
                  </a:lnTo>
                  <a:lnTo>
                    <a:pt x="175131" y="15895"/>
                  </a:lnTo>
                  <a:lnTo>
                    <a:pt x="175216" y="14053"/>
                  </a:lnTo>
                  <a:lnTo>
                    <a:pt x="177479" y="13964"/>
                  </a:lnTo>
                  <a:lnTo>
                    <a:pt x="177644" y="13875"/>
                  </a:lnTo>
                  <a:lnTo>
                    <a:pt x="177947" y="13502"/>
                  </a:lnTo>
                  <a:lnTo>
                    <a:pt x="178813" y="13443"/>
                  </a:lnTo>
                  <a:lnTo>
                    <a:pt x="179479" y="13295"/>
                  </a:lnTo>
                  <a:lnTo>
                    <a:pt x="179805" y="13254"/>
                  </a:lnTo>
                  <a:lnTo>
                    <a:pt x="180073" y="13425"/>
                  </a:lnTo>
                  <a:lnTo>
                    <a:pt x="180045" y="15271"/>
                  </a:lnTo>
                  <a:lnTo>
                    <a:pt x="179605" y="15290"/>
                  </a:lnTo>
                  <a:lnTo>
                    <a:pt x="179336" y="16198"/>
                  </a:lnTo>
                  <a:lnTo>
                    <a:pt x="179278" y="19500"/>
                  </a:lnTo>
                  <a:lnTo>
                    <a:pt x="184015" y="19567"/>
                  </a:lnTo>
                  <a:lnTo>
                    <a:pt x="184083" y="18506"/>
                  </a:lnTo>
                  <a:lnTo>
                    <a:pt x="184186" y="18343"/>
                  </a:lnTo>
                  <a:lnTo>
                    <a:pt x="185798" y="18383"/>
                  </a:lnTo>
                  <a:lnTo>
                    <a:pt x="185856" y="17873"/>
                  </a:lnTo>
                  <a:lnTo>
                    <a:pt x="186687" y="17832"/>
                  </a:lnTo>
                  <a:lnTo>
                    <a:pt x="186702" y="17039"/>
                  </a:lnTo>
                  <a:lnTo>
                    <a:pt x="186836" y="16987"/>
                  </a:lnTo>
                  <a:lnTo>
                    <a:pt x="190003" y="17053"/>
                  </a:lnTo>
                  <a:lnTo>
                    <a:pt x="190037" y="17604"/>
                  </a:lnTo>
                  <a:lnTo>
                    <a:pt x="191262" y="17623"/>
                  </a:lnTo>
                  <a:lnTo>
                    <a:pt x="191224" y="19942"/>
                  </a:lnTo>
                  <a:lnTo>
                    <a:pt x="195014" y="19983"/>
                  </a:lnTo>
                  <a:lnTo>
                    <a:pt x="195045" y="20400"/>
                  </a:lnTo>
                  <a:lnTo>
                    <a:pt x="195706" y="21618"/>
                  </a:lnTo>
                  <a:lnTo>
                    <a:pt x="196591" y="21715"/>
                  </a:lnTo>
                  <a:lnTo>
                    <a:pt x="196751" y="21819"/>
                  </a:lnTo>
                  <a:lnTo>
                    <a:pt x="197084" y="22635"/>
                  </a:lnTo>
                  <a:lnTo>
                    <a:pt x="197826" y="23190"/>
                  </a:lnTo>
                  <a:lnTo>
                    <a:pt x="197772" y="23726"/>
                  </a:lnTo>
                  <a:lnTo>
                    <a:pt x="198130" y="24256"/>
                  </a:lnTo>
                  <a:lnTo>
                    <a:pt x="198392" y="24609"/>
                  </a:lnTo>
                  <a:lnTo>
                    <a:pt x="198965" y="24907"/>
                  </a:lnTo>
                  <a:lnTo>
                    <a:pt x="199617" y="25855"/>
                  </a:lnTo>
                  <a:lnTo>
                    <a:pt x="199864" y="26579"/>
                  </a:lnTo>
                  <a:lnTo>
                    <a:pt x="199862" y="27016"/>
                  </a:lnTo>
                  <a:lnTo>
                    <a:pt x="201808" y="28451"/>
                  </a:lnTo>
                  <a:lnTo>
                    <a:pt x="202053" y="28779"/>
                  </a:lnTo>
                  <a:lnTo>
                    <a:pt x="201667" y="28795"/>
                  </a:lnTo>
                  <a:lnTo>
                    <a:pt x="201479" y="28682"/>
                  </a:lnTo>
                  <a:lnTo>
                    <a:pt x="201106" y="28910"/>
                  </a:lnTo>
                  <a:lnTo>
                    <a:pt x="201153" y="29049"/>
                  </a:lnTo>
                  <a:lnTo>
                    <a:pt x="202371" y="29655"/>
                  </a:lnTo>
                  <a:lnTo>
                    <a:pt x="202974" y="30434"/>
                  </a:lnTo>
                  <a:lnTo>
                    <a:pt x="203310" y="30281"/>
                  </a:lnTo>
                  <a:lnTo>
                    <a:pt x="203591" y="29777"/>
                  </a:lnTo>
                  <a:lnTo>
                    <a:pt x="203496" y="31814"/>
                  </a:lnTo>
                  <a:lnTo>
                    <a:pt x="203152" y="31808"/>
                  </a:lnTo>
                  <a:lnTo>
                    <a:pt x="202989" y="31813"/>
                  </a:lnTo>
                  <a:lnTo>
                    <a:pt x="202661" y="31817"/>
                  </a:lnTo>
                  <a:lnTo>
                    <a:pt x="202219" y="31814"/>
                  </a:lnTo>
                  <a:lnTo>
                    <a:pt x="202118" y="31430"/>
                  </a:lnTo>
                  <a:lnTo>
                    <a:pt x="202162" y="31075"/>
                  </a:lnTo>
                  <a:lnTo>
                    <a:pt x="201866" y="31126"/>
                  </a:lnTo>
                  <a:lnTo>
                    <a:pt x="201546" y="31393"/>
                  </a:lnTo>
                  <a:lnTo>
                    <a:pt x="201429" y="31626"/>
                  </a:lnTo>
                  <a:lnTo>
                    <a:pt x="201211" y="31816"/>
                  </a:lnTo>
                  <a:lnTo>
                    <a:pt x="196051" y="31800"/>
                  </a:lnTo>
                  <a:lnTo>
                    <a:pt x="196076" y="34238"/>
                  </a:lnTo>
                  <a:lnTo>
                    <a:pt x="195521" y="34394"/>
                  </a:lnTo>
                  <a:lnTo>
                    <a:pt x="195487" y="35034"/>
                  </a:lnTo>
                  <a:lnTo>
                    <a:pt x="195609" y="35255"/>
                  </a:lnTo>
                  <a:lnTo>
                    <a:pt x="195551" y="35611"/>
                  </a:lnTo>
                  <a:lnTo>
                    <a:pt x="195072" y="34681"/>
                  </a:lnTo>
                  <a:lnTo>
                    <a:pt x="194095" y="34568"/>
                  </a:lnTo>
                  <a:lnTo>
                    <a:pt x="193651" y="34776"/>
                  </a:lnTo>
                  <a:lnTo>
                    <a:pt x="193525" y="34944"/>
                  </a:lnTo>
                  <a:lnTo>
                    <a:pt x="192902" y="36407"/>
                  </a:lnTo>
                  <a:lnTo>
                    <a:pt x="192517" y="36661"/>
                  </a:lnTo>
                  <a:lnTo>
                    <a:pt x="192110" y="36775"/>
                  </a:lnTo>
                  <a:lnTo>
                    <a:pt x="191361" y="36753"/>
                  </a:lnTo>
                  <a:lnTo>
                    <a:pt x="191101" y="36712"/>
                  </a:lnTo>
                  <a:lnTo>
                    <a:pt x="190481" y="36318"/>
                  </a:lnTo>
                  <a:lnTo>
                    <a:pt x="190186" y="36252"/>
                  </a:lnTo>
                  <a:lnTo>
                    <a:pt x="189815" y="36321"/>
                  </a:lnTo>
                  <a:lnTo>
                    <a:pt x="189655" y="36530"/>
                  </a:lnTo>
                  <a:lnTo>
                    <a:pt x="189632" y="36772"/>
                  </a:lnTo>
                  <a:lnTo>
                    <a:pt x="190146" y="36791"/>
                  </a:lnTo>
                  <a:lnTo>
                    <a:pt x="191029" y="37204"/>
                  </a:lnTo>
                  <a:lnTo>
                    <a:pt x="191850" y="37873"/>
                  </a:lnTo>
                  <a:lnTo>
                    <a:pt x="192022" y="38502"/>
                  </a:lnTo>
                  <a:lnTo>
                    <a:pt x="190776" y="37724"/>
                  </a:lnTo>
                  <a:lnTo>
                    <a:pt x="190535" y="37687"/>
                  </a:lnTo>
                  <a:lnTo>
                    <a:pt x="190233" y="38082"/>
                  </a:lnTo>
                  <a:lnTo>
                    <a:pt x="190226" y="38312"/>
                  </a:lnTo>
                  <a:lnTo>
                    <a:pt x="190326" y="38456"/>
                  </a:lnTo>
                  <a:lnTo>
                    <a:pt x="190738" y="38707"/>
                  </a:lnTo>
                  <a:lnTo>
                    <a:pt x="190742" y="39362"/>
                  </a:lnTo>
                  <a:lnTo>
                    <a:pt x="190516" y="39247"/>
                  </a:lnTo>
                  <a:lnTo>
                    <a:pt x="190531" y="38986"/>
                  </a:lnTo>
                  <a:lnTo>
                    <a:pt x="190332" y="38848"/>
                  </a:lnTo>
                  <a:lnTo>
                    <a:pt x="190027" y="38841"/>
                  </a:lnTo>
                  <a:lnTo>
                    <a:pt x="189958" y="38994"/>
                  </a:lnTo>
                  <a:lnTo>
                    <a:pt x="189983" y="39426"/>
                  </a:lnTo>
                  <a:lnTo>
                    <a:pt x="189022" y="39191"/>
                  </a:lnTo>
                  <a:lnTo>
                    <a:pt x="189025" y="39351"/>
                  </a:lnTo>
                  <a:lnTo>
                    <a:pt x="189328" y="40732"/>
                  </a:lnTo>
                  <a:lnTo>
                    <a:pt x="188835" y="40900"/>
                  </a:lnTo>
                  <a:lnTo>
                    <a:pt x="188456" y="40855"/>
                  </a:lnTo>
                  <a:lnTo>
                    <a:pt x="188307" y="41026"/>
                  </a:lnTo>
                  <a:lnTo>
                    <a:pt x="187860" y="42151"/>
                  </a:lnTo>
                  <a:lnTo>
                    <a:pt x="187792" y="42463"/>
                  </a:lnTo>
                  <a:lnTo>
                    <a:pt x="187884" y="42661"/>
                  </a:lnTo>
                  <a:lnTo>
                    <a:pt x="188006" y="43416"/>
                  </a:lnTo>
                  <a:lnTo>
                    <a:pt x="187925" y="43827"/>
                  </a:lnTo>
                  <a:lnTo>
                    <a:pt x="189339" y="43624"/>
                  </a:lnTo>
                  <a:lnTo>
                    <a:pt x="189763" y="43598"/>
                  </a:lnTo>
                  <a:lnTo>
                    <a:pt x="190302" y="44004"/>
                  </a:lnTo>
                  <a:lnTo>
                    <a:pt x="190386" y="44160"/>
                  </a:lnTo>
                  <a:lnTo>
                    <a:pt x="190413" y="44477"/>
                  </a:lnTo>
                  <a:lnTo>
                    <a:pt x="190153" y="44935"/>
                  </a:lnTo>
                  <a:lnTo>
                    <a:pt x="189760" y="45180"/>
                  </a:lnTo>
                  <a:lnTo>
                    <a:pt x="189458" y="45568"/>
                  </a:lnTo>
                  <a:lnTo>
                    <a:pt x="188996" y="46372"/>
                  </a:lnTo>
                  <a:lnTo>
                    <a:pt x="189007" y="46625"/>
                  </a:lnTo>
                  <a:lnTo>
                    <a:pt x="189408" y="47127"/>
                  </a:lnTo>
                  <a:lnTo>
                    <a:pt x="189489" y="47429"/>
                  </a:lnTo>
                  <a:lnTo>
                    <a:pt x="188839" y="47529"/>
                  </a:lnTo>
                  <a:lnTo>
                    <a:pt x="188481" y="47756"/>
                  </a:lnTo>
                  <a:lnTo>
                    <a:pt x="188316" y="47961"/>
                  </a:lnTo>
                  <a:lnTo>
                    <a:pt x="188328" y="48188"/>
                  </a:lnTo>
                  <a:lnTo>
                    <a:pt x="188939" y="48590"/>
                  </a:lnTo>
                  <a:lnTo>
                    <a:pt x="189271" y="49029"/>
                  </a:lnTo>
                  <a:lnTo>
                    <a:pt x="188896" y="49205"/>
                  </a:lnTo>
                  <a:lnTo>
                    <a:pt x="188822" y="49059"/>
                  </a:lnTo>
                  <a:lnTo>
                    <a:pt x="188614" y="49073"/>
                  </a:lnTo>
                  <a:lnTo>
                    <a:pt x="188232" y="49535"/>
                  </a:lnTo>
                  <a:lnTo>
                    <a:pt x="188571" y="49219"/>
                  </a:lnTo>
                  <a:lnTo>
                    <a:pt x="189128" y="49240"/>
                  </a:lnTo>
                  <a:lnTo>
                    <a:pt x="189367" y="48921"/>
                  </a:lnTo>
                  <a:lnTo>
                    <a:pt x="189019" y="48493"/>
                  </a:lnTo>
                  <a:lnTo>
                    <a:pt x="188530" y="48192"/>
                  </a:lnTo>
                  <a:lnTo>
                    <a:pt x="188488" y="48004"/>
                  </a:lnTo>
                  <a:lnTo>
                    <a:pt x="188572" y="47842"/>
                  </a:lnTo>
                  <a:lnTo>
                    <a:pt x="188939" y="47637"/>
                  </a:lnTo>
                  <a:lnTo>
                    <a:pt x="189588" y="47604"/>
                  </a:lnTo>
                  <a:lnTo>
                    <a:pt x="189989" y="47756"/>
                  </a:lnTo>
                  <a:lnTo>
                    <a:pt x="190457" y="47295"/>
                  </a:lnTo>
                  <a:lnTo>
                    <a:pt x="190638" y="46267"/>
                  </a:lnTo>
                  <a:lnTo>
                    <a:pt x="190879" y="45895"/>
                  </a:lnTo>
                  <a:lnTo>
                    <a:pt x="191139" y="46059"/>
                  </a:lnTo>
                  <a:lnTo>
                    <a:pt x="191162" y="46446"/>
                  </a:lnTo>
                  <a:lnTo>
                    <a:pt x="190936" y="47071"/>
                  </a:lnTo>
                  <a:lnTo>
                    <a:pt x="190288" y="47851"/>
                  </a:lnTo>
                  <a:lnTo>
                    <a:pt x="190207" y="48023"/>
                  </a:lnTo>
                  <a:lnTo>
                    <a:pt x="190138" y="48530"/>
                  </a:lnTo>
                  <a:lnTo>
                    <a:pt x="190103" y="48932"/>
                  </a:lnTo>
                  <a:lnTo>
                    <a:pt x="190170" y="49427"/>
                  </a:lnTo>
                  <a:lnTo>
                    <a:pt x="190470" y="49853"/>
                  </a:lnTo>
                  <a:lnTo>
                    <a:pt x="190802" y="50109"/>
                  </a:lnTo>
                  <a:lnTo>
                    <a:pt x="191291" y="50299"/>
                  </a:lnTo>
                  <a:lnTo>
                    <a:pt x="191623" y="50157"/>
                  </a:lnTo>
                  <a:lnTo>
                    <a:pt x="192460" y="50228"/>
                  </a:lnTo>
                  <a:lnTo>
                    <a:pt x="192539" y="50399"/>
                  </a:lnTo>
                  <a:lnTo>
                    <a:pt x="192700" y="51382"/>
                  </a:lnTo>
                  <a:lnTo>
                    <a:pt x="192612" y="51873"/>
                  </a:lnTo>
                  <a:lnTo>
                    <a:pt x="192616" y="52730"/>
                  </a:lnTo>
                  <a:lnTo>
                    <a:pt x="192802" y="53385"/>
                  </a:lnTo>
                  <a:lnTo>
                    <a:pt x="193059" y="53158"/>
                  </a:lnTo>
                  <a:lnTo>
                    <a:pt x="193296" y="53061"/>
                  </a:lnTo>
                  <a:lnTo>
                    <a:pt x="193593" y="53062"/>
                  </a:lnTo>
                  <a:lnTo>
                    <a:pt x="194005" y="53628"/>
                  </a:lnTo>
                  <a:lnTo>
                    <a:pt x="194192" y="54398"/>
                  </a:lnTo>
                  <a:lnTo>
                    <a:pt x="194959" y="55013"/>
                  </a:lnTo>
                  <a:lnTo>
                    <a:pt x="195092" y="55351"/>
                  </a:lnTo>
                  <a:lnTo>
                    <a:pt x="195111" y="55590"/>
                  </a:lnTo>
                  <a:lnTo>
                    <a:pt x="196334" y="57905"/>
                  </a:lnTo>
                  <a:lnTo>
                    <a:pt x="192507" y="57979"/>
                  </a:lnTo>
                  <a:lnTo>
                    <a:pt x="192493" y="59036"/>
                  </a:lnTo>
                  <a:lnTo>
                    <a:pt x="193092" y="59107"/>
                  </a:lnTo>
                  <a:lnTo>
                    <a:pt x="193080" y="61776"/>
                  </a:lnTo>
                  <a:lnTo>
                    <a:pt x="193358" y="62122"/>
                  </a:lnTo>
                  <a:lnTo>
                    <a:pt x="193377" y="62371"/>
                  </a:lnTo>
                  <a:lnTo>
                    <a:pt x="193003" y="62740"/>
                  </a:lnTo>
                  <a:lnTo>
                    <a:pt x="193167" y="63194"/>
                  </a:lnTo>
                  <a:lnTo>
                    <a:pt x="194624" y="62774"/>
                  </a:lnTo>
                  <a:lnTo>
                    <a:pt x="194830" y="62885"/>
                  </a:lnTo>
                  <a:lnTo>
                    <a:pt x="194383" y="64382"/>
                  </a:lnTo>
                  <a:lnTo>
                    <a:pt x="194166" y="64747"/>
                  </a:lnTo>
                  <a:lnTo>
                    <a:pt x="194128" y="65040"/>
                  </a:lnTo>
                  <a:lnTo>
                    <a:pt x="196622" y="64982"/>
                  </a:lnTo>
                  <a:lnTo>
                    <a:pt x="196590" y="66542"/>
                  </a:lnTo>
                  <a:lnTo>
                    <a:pt x="196186" y="66940"/>
                  </a:lnTo>
                  <a:lnTo>
                    <a:pt x="195774" y="67628"/>
                  </a:lnTo>
                  <a:lnTo>
                    <a:pt x="195674" y="68220"/>
                  </a:lnTo>
                  <a:lnTo>
                    <a:pt x="195708" y="69925"/>
                  </a:lnTo>
                  <a:lnTo>
                    <a:pt x="195810" y="70316"/>
                  </a:lnTo>
                  <a:lnTo>
                    <a:pt x="196188" y="70644"/>
                  </a:lnTo>
                  <a:lnTo>
                    <a:pt x="196778" y="71500"/>
                  </a:lnTo>
                  <a:lnTo>
                    <a:pt x="197014" y="71861"/>
                  </a:lnTo>
                  <a:lnTo>
                    <a:pt x="197216" y="72396"/>
                  </a:lnTo>
                  <a:lnTo>
                    <a:pt x="197307" y="73563"/>
                  </a:lnTo>
                  <a:lnTo>
                    <a:pt x="197030" y="74448"/>
                  </a:lnTo>
                  <a:lnTo>
                    <a:pt x="204953" y="74432"/>
                  </a:lnTo>
                  <a:lnTo>
                    <a:pt x="204911" y="75598"/>
                  </a:lnTo>
                  <a:lnTo>
                    <a:pt x="204957" y="79238"/>
                  </a:lnTo>
                  <a:lnTo>
                    <a:pt x="204824" y="82108"/>
                  </a:lnTo>
                  <a:lnTo>
                    <a:pt x="203564" y="82402"/>
                  </a:lnTo>
                  <a:lnTo>
                    <a:pt x="203557" y="82745"/>
                  </a:lnTo>
                  <a:lnTo>
                    <a:pt x="204166" y="82786"/>
                  </a:lnTo>
                  <a:lnTo>
                    <a:pt x="204094" y="86259"/>
                  </a:lnTo>
                  <a:lnTo>
                    <a:pt x="204848" y="86382"/>
                  </a:lnTo>
                  <a:lnTo>
                    <a:pt x="204699" y="86527"/>
                  </a:lnTo>
                  <a:lnTo>
                    <a:pt x="204563" y="88749"/>
                  </a:lnTo>
                  <a:lnTo>
                    <a:pt x="208277" y="88797"/>
                  </a:lnTo>
                  <a:lnTo>
                    <a:pt x="208425" y="86411"/>
                  </a:lnTo>
                  <a:lnTo>
                    <a:pt x="214515" y="86604"/>
                  </a:lnTo>
                  <a:lnTo>
                    <a:pt x="214430" y="88967"/>
                  </a:lnTo>
                  <a:lnTo>
                    <a:pt x="215107" y="88988"/>
                  </a:lnTo>
                  <a:lnTo>
                    <a:pt x="216756" y="89033"/>
                  </a:lnTo>
                  <a:lnTo>
                    <a:pt x="216798" y="89767"/>
                  </a:lnTo>
                  <a:lnTo>
                    <a:pt x="216644" y="92664"/>
                  </a:lnTo>
                  <a:lnTo>
                    <a:pt x="216476" y="97893"/>
                  </a:lnTo>
                  <a:lnTo>
                    <a:pt x="215869" y="97779"/>
                  </a:lnTo>
                  <a:lnTo>
                    <a:pt x="214091" y="97141"/>
                  </a:lnTo>
                  <a:lnTo>
                    <a:pt x="213985" y="100347"/>
                  </a:lnTo>
                  <a:lnTo>
                    <a:pt x="214209" y="100399"/>
                  </a:lnTo>
                  <a:lnTo>
                    <a:pt x="214752" y="101014"/>
                  </a:lnTo>
                  <a:lnTo>
                    <a:pt x="214748" y="101356"/>
                  </a:lnTo>
                  <a:lnTo>
                    <a:pt x="214596" y="101650"/>
                  </a:lnTo>
                  <a:lnTo>
                    <a:pt x="214569" y="101873"/>
                  </a:lnTo>
                  <a:lnTo>
                    <a:pt x="215501" y="102484"/>
                  </a:lnTo>
                  <a:lnTo>
                    <a:pt x="216273" y="102636"/>
                  </a:lnTo>
                  <a:lnTo>
                    <a:pt x="216509" y="103474"/>
                  </a:lnTo>
                  <a:lnTo>
                    <a:pt x="213878" y="103400"/>
                  </a:lnTo>
                  <a:lnTo>
                    <a:pt x="213788" y="105811"/>
                  </a:lnTo>
                  <a:lnTo>
                    <a:pt x="211675" y="106041"/>
                  </a:lnTo>
                  <a:lnTo>
                    <a:pt x="211656" y="106473"/>
                  </a:lnTo>
                  <a:lnTo>
                    <a:pt x="211747" y="106968"/>
                  </a:lnTo>
                  <a:lnTo>
                    <a:pt x="211693" y="107240"/>
                  </a:lnTo>
                  <a:lnTo>
                    <a:pt x="209186" y="107243"/>
                  </a:lnTo>
                  <a:lnTo>
                    <a:pt x="209148" y="109432"/>
                  </a:lnTo>
                  <a:lnTo>
                    <a:pt x="208908" y="109465"/>
                  </a:lnTo>
                  <a:lnTo>
                    <a:pt x="208695" y="109528"/>
                  </a:lnTo>
                  <a:lnTo>
                    <a:pt x="208555" y="109703"/>
                  </a:lnTo>
                  <a:lnTo>
                    <a:pt x="208498" y="110790"/>
                  </a:lnTo>
                  <a:lnTo>
                    <a:pt x="206040" y="110839"/>
                  </a:lnTo>
                  <a:lnTo>
                    <a:pt x="206090" y="112432"/>
                  </a:lnTo>
                  <a:lnTo>
                    <a:pt x="205365" y="113333"/>
                  </a:lnTo>
                  <a:lnTo>
                    <a:pt x="204617" y="113831"/>
                  </a:lnTo>
                  <a:lnTo>
                    <a:pt x="203793" y="114636"/>
                  </a:lnTo>
                  <a:lnTo>
                    <a:pt x="203649" y="114960"/>
                  </a:lnTo>
                  <a:lnTo>
                    <a:pt x="203642" y="115436"/>
                  </a:lnTo>
                  <a:lnTo>
                    <a:pt x="200669" y="115526"/>
                  </a:lnTo>
                  <a:lnTo>
                    <a:pt x="200658" y="116573"/>
                  </a:lnTo>
                  <a:lnTo>
                    <a:pt x="200081" y="116584"/>
                  </a:lnTo>
                  <a:lnTo>
                    <a:pt x="199158" y="116387"/>
                  </a:lnTo>
                  <a:lnTo>
                    <a:pt x="198901" y="116235"/>
                  </a:lnTo>
                  <a:lnTo>
                    <a:pt x="198879" y="117568"/>
                  </a:lnTo>
                  <a:lnTo>
                    <a:pt x="197360" y="118323"/>
                  </a:lnTo>
                  <a:lnTo>
                    <a:pt x="196802" y="118735"/>
                  </a:lnTo>
                  <a:lnTo>
                    <a:pt x="196088" y="119100"/>
                  </a:lnTo>
                  <a:lnTo>
                    <a:pt x="194179" y="119002"/>
                  </a:lnTo>
                  <a:lnTo>
                    <a:pt x="193762" y="119039"/>
                  </a:lnTo>
                  <a:lnTo>
                    <a:pt x="192851" y="119330"/>
                  </a:lnTo>
                  <a:lnTo>
                    <a:pt x="192152" y="119203"/>
                  </a:lnTo>
                  <a:lnTo>
                    <a:pt x="191530" y="118976"/>
                  </a:lnTo>
                  <a:lnTo>
                    <a:pt x="191534" y="119408"/>
                  </a:lnTo>
                  <a:lnTo>
                    <a:pt x="191116" y="120958"/>
                  </a:lnTo>
                  <a:lnTo>
                    <a:pt x="191063" y="121306"/>
                  </a:lnTo>
                  <a:lnTo>
                    <a:pt x="191234" y="121783"/>
                  </a:lnTo>
                  <a:lnTo>
                    <a:pt x="191871" y="122110"/>
                  </a:lnTo>
                  <a:lnTo>
                    <a:pt x="191837" y="123402"/>
                  </a:lnTo>
                  <a:lnTo>
                    <a:pt x="191734" y="123692"/>
                  </a:lnTo>
                  <a:lnTo>
                    <a:pt x="191878" y="123994"/>
                  </a:lnTo>
                  <a:lnTo>
                    <a:pt x="192986" y="124355"/>
                  </a:lnTo>
                  <a:lnTo>
                    <a:pt x="193665" y="124985"/>
                  </a:lnTo>
                  <a:lnTo>
                    <a:pt x="194249" y="125729"/>
                  </a:lnTo>
                  <a:lnTo>
                    <a:pt x="194211" y="125953"/>
                  </a:lnTo>
                  <a:lnTo>
                    <a:pt x="193794" y="126667"/>
                  </a:lnTo>
                  <a:lnTo>
                    <a:pt x="192955" y="127337"/>
                  </a:lnTo>
                  <a:lnTo>
                    <a:pt x="191738" y="127222"/>
                  </a:lnTo>
                  <a:lnTo>
                    <a:pt x="191362" y="127620"/>
                  </a:lnTo>
                  <a:lnTo>
                    <a:pt x="191354" y="127910"/>
                  </a:lnTo>
                  <a:lnTo>
                    <a:pt x="191116" y="128041"/>
                  </a:lnTo>
                  <a:lnTo>
                    <a:pt x="190421" y="127706"/>
                  </a:lnTo>
                  <a:lnTo>
                    <a:pt x="190369" y="128383"/>
                  </a:lnTo>
                  <a:lnTo>
                    <a:pt x="190573" y="128621"/>
                  </a:lnTo>
                  <a:lnTo>
                    <a:pt x="191138" y="129053"/>
                  </a:lnTo>
                  <a:lnTo>
                    <a:pt x="190569" y="130136"/>
                  </a:lnTo>
                  <a:lnTo>
                    <a:pt x="191191" y="130017"/>
                  </a:lnTo>
                  <a:lnTo>
                    <a:pt x="191502" y="130069"/>
                  </a:lnTo>
                  <a:lnTo>
                    <a:pt x="191904" y="130542"/>
                  </a:lnTo>
                  <a:lnTo>
                    <a:pt x="192355" y="131373"/>
                  </a:lnTo>
                  <a:lnTo>
                    <a:pt x="192385" y="131588"/>
                  </a:lnTo>
                  <a:lnTo>
                    <a:pt x="192283" y="132225"/>
                  </a:lnTo>
                  <a:lnTo>
                    <a:pt x="192010" y="132687"/>
                  </a:lnTo>
                  <a:lnTo>
                    <a:pt x="192002" y="133014"/>
                  </a:lnTo>
                  <a:lnTo>
                    <a:pt x="192021" y="133223"/>
                  </a:lnTo>
                  <a:lnTo>
                    <a:pt x="192192" y="133661"/>
                  </a:lnTo>
                  <a:lnTo>
                    <a:pt x="192874" y="134409"/>
                  </a:lnTo>
                  <a:lnTo>
                    <a:pt x="192836" y="134617"/>
                  </a:lnTo>
                  <a:lnTo>
                    <a:pt x="192544" y="135064"/>
                  </a:lnTo>
                  <a:lnTo>
                    <a:pt x="192609" y="136758"/>
                  </a:lnTo>
                  <a:lnTo>
                    <a:pt x="192999" y="137160"/>
                  </a:lnTo>
                  <a:lnTo>
                    <a:pt x="193298" y="137290"/>
                  </a:lnTo>
                  <a:lnTo>
                    <a:pt x="193400" y="137540"/>
                  </a:lnTo>
                  <a:lnTo>
                    <a:pt x="193461" y="138002"/>
                  </a:lnTo>
                  <a:lnTo>
                    <a:pt x="193203" y="138307"/>
                  </a:lnTo>
                  <a:lnTo>
                    <a:pt x="193017" y="138415"/>
                  </a:lnTo>
                  <a:lnTo>
                    <a:pt x="191915" y="137964"/>
                  </a:lnTo>
                  <a:lnTo>
                    <a:pt x="191422" y="137971"/>
                  </a:lnTo>
                  <a:lnTo>
                    <a:pt x="191214" y="138146"/>
                  </a:lnTo>
                  <a:lnTo>
                    <a:pt x="191303" y="138490"/>
                  </a:lnTo>
                  <a:lnTo>
                    <a:pt x="191426" y="138846"/>
                  </a:lnTo>
                  <a:lnTo>
                    <a:pt x="191968" y="138787"/>
                  </a:lnTo>
                  <a:lnTo>
                    <a:pt x="192460" y="138861"/>
                  </a:lnTo>
                  <a:lnTo>
                    <a:pt x="192608" y="138988"/>
                  </a:lnTo>
                  <a:lnTo>
                    <a:pt x="192570" y="139416"/>
                  </a:lnTo>
                  <a:lnTo>
                    <a:pt x="192146" y="139863"/>
                  </a:lnTo>
                  <a:lnTo>
                    <a:pt x="192146" y="140432"/>
                  </a:lnTo>
                  <a:lnTo>
                    <a:pt x="192634" y="141143"/>
                  </a:lnTo>
                  <a:lnTo>
                    <a:pt x="193009" y="142015"/>
                  </a:lnTo>
                  <a:lnTo>
                    <a:pt x="192676" y="142502"/>
                  </a:lnTo>
                  <a:lnTo>
                    <a:pt x="189026" y="143666"/>
                  </a:lnTo>
                  <a:lnTo>
                    <a:pt x="187437" y="144185"/>
                  </a:lnTo>
                  <a:lnTo>
                    <a:pt x="187078" y="145075"/>
                  </a:lnTo>
                  <a:lnTo>
                    <a:pt x="187248" y="145578"/>
                  </a:lnTo>
                  <a:lnTo>
                    <a:pt x="187105" y="146095"/>
                  </a:lnTo>
                  <a:lnTo>
                    <a:pt x="186715" y="146427"/>
                  </a:lnTo>
                  <a:lnTo>
                    <a:pt x="186389" y="147175"/>
                  </a:lnTo>
                  <a:lnTo>
                    <a:pt x="185781" y="149081"/>
                  </a:lnTo>
                  <a:lnTo>
                    <a:pt x="185891" y="149919"/>
                  </a:lnTo>
                  <a:lnTo>
                    <a:pt x="186391" y="150328"/>
                  </a:lnTo>
                  <a:lnTo>
                    <a:pt x="186856" y="150845"/>
                  </a:lnTo>
                  <a:lnTo>
                    <a:pt x="187307" y="151534"/>
                  </a:lnTo>
                  <a:lnTo>
                    <a:pt x="187144" y="152223"/>
                  </a:lnTo>
                  <a:lnTo>
                    <a:pt x="186970" y="152517"/>
                  </a:lnTo>
                  <a:lnTo>
                    <a:pt x="186687" y="152789"/>
                  </a:lnTo>
                  <a:lnTo>
                    <a:pt x="186411" y="153478"/>
                  </a:lnTo>
                  <a:lnTo>
                    <a:pt x="186032" y="153221"/>
                  </a:lnTo>
                  <a:lnTo>
                    <a:pt x="185495" y="153173"/>
                  </a:lnTo>
                  <a:lnTo>
                    <a:pt x="185155" y="153303"/>
                  </a:lnTo>
                  <a:lnTo>
                    <a:pt x="184939" y="153661"/>
                  </a:lnTo>
                  <a:lnTo>
                    <a:pt x="184871" y="153945"/>
                  </a:lnTo>
                  <a:lnTo>
                    <a:pt x="184977" y="154742"/>
                  </a:lnTo>
                  <a:lnTo>
                    <a:pt x="185224" y="155501"/>
                  </a:lnTo>
                  <a:lnTo>
                    <a:pt x="184376" y="155673"/>
                  </a:lnTo>
                  <a:lnTo>
                    <a:pt x="184180" y="155945"/>
                  </a:lnTo>
                  <a:lnTo>
                    <a:pt x="183839" y="156693"/>
                  </a:lnTo>
                  <a:lnTo>
                    <a:pt x="183454" y="156597"/>
                  </a:lnTo>
                  <a:lnTo>
                    <a:pt x="182368" y="156113"/>
                  </a:lnTo>
                  <a:lnTo>
                    <a:pt x="182115" y="155719"/>
                  </a:lnTo>
                  <a:lnTo>
                    <a:pt x="182100" y="155242"/>
                  </a:lnTo>
                  <a:lnTo>
                    <a:pt x="179240" y="154984"/>
                  </a:lnTo>
                  <a:lnTo>
                    <a:pt x="179102" y="156894"/>
                  </a:lnTo>
                  <a:lnTo>
                    <a:pt x="177915" y="156852"/>
                  </a:lnTo>
                  <a:lnTo>
                    <a:pt x="177941" y="155642"/>
                  </a:lnTo>
                  <a:lnTo>
                    <a:pt x="174143" y="155456"/>
                  </a:lnTo>
                  <a:lnTo>
                    <a:pt x="173696" y="155188"/>
                  </a:lnTo>
                  <a:lnTo>
                    <a:pt x="172887" y="155359"/>
                  </a:lnTo>
                  <a:lnTo>
                    <a:pt x="172618" y="155519"/>
                  </a:lnTo>
                  <a:lnTo>
                    <a:pt x="173235" y="156561"/>
                  </a:lnTo>
                  <a:lnTo>
                    <a:pt x="173371" y="156677"/>
                  </a:lnTo>
                  <a:lnTo>
                    <a:pt x="174026" y="156844"/>
                  </a:lnTo>
                  <a:lnTo>
                    <a:pt x="173973" y="158627"/>
                  </a:lnTo>
                  <a:lnTo>
                    <a:pt x="173640" y="159514"/>
                  </a:lnTo>
                  <a:lnTo>
                    <a:pt x="174256" y="159804"/>
                  </a:lnTo>
                  <a:lnTo>
                    <a:pt x="174419" y="160024"/>
                  </a:lnTo>
                  <a:lnTo>
                    <a:pt x="173973" y="160318"/>
                  </a:lnTo>
                  <a:lnTo>
                    <a:pt x="173091" y="160720"/>
                  </a:lnTo>
                  <a:lnTo>
                    <a:pt x="172963" y="160720"/>
                  </a:lnTo>
                  <a:lnTo>
                    <a:pt x="172543" y="161063"/>
                  </a:lnTo>
                  <a:lnTo>
                    <a:pt x="172142" y="161077"/>
                  </a:lnTo>
                  <a:lnTo>
                    <a:pt x="171948" y="160962"/>
                  </a:lnTo>
                  <a:lnTo>
                    <a:pt x="171715" y="160791"/>
                  </a:lnTo>
                  <a:lnTo>
                    <a:pt x="171545" y="160523"/>
                  </a:lnTo>
                  <a:lnTo>
                    <a:pt x="171344" y="158412"/>
                  </a:lnTo>
                  <a:lnTo>
                    <a:pt x="171105" y="158137"/>
                  </a:lnTo>
                  <a:lnTo>
                    <a:pt x="170912" y="158334"/>
                  </a:lnTo>
                  <a:lnTo>
                    <a:pt x="170606" y="158353"/>
                  </a:lnTo>
                  <a:lnTo>
                    <a:pt x="170428" y="158155"/>
                  </a:lnTo>
                  <a:lnTo>
                    <a:pt x="170258" y="157768"/>
                  </a:lnTo>
                  <a:lnTo>
                    <a:pt x="170133" y="156726"/>
                  </a:lnTo>
                  <a:lnTo>
                    <a:pt x="170375" y="156391"/>
                  </a:lnTo>
                  <a:lnTo>
                    <a:pt x="170635" y="155799"/>
                  </a:lnTo>
                  <a:lnTo>
                    <a:pt x="169905" y="154794"/>
                  </a:lnTo>
                  <a:lnTo>
                    <a:pt x="169712" y="154641"/>
                  </a:lnTo>
                  <a:lnTo>
                    <a:pt x="169205" y="154541"/>
                  </a:lnTo>
                  <a:lnTo>
                    <a:pt x="168476" y="155208"/>
                  </a:lnTo>
                  <a:lnTo>
                    <a:pt x="167548" y="155145"/>
                  </a:lnTo>
                  <a:lnTo>
                    <a:pt x="165412" y="155167"/>
                  </a:lnTo>
                  <a:lnTo>
                    <a:pt x="165386" y="153998"/>
                  </a:lnTo>
                  <a:lnTo>
                    <a:pt x="162484" y="153922"/>
                  </a:lnTo>
                  <a:lnTo>
                    <a:pt x="162507" y="151747"/>
                  </a:lnTo>
                  <a:lnTo>
                    <a:pt x="162647" y="151382"/>
                  </a:lnTo>
                  <a:lnTo>
                    <a:pt x="162712" y="149889"/>
                  </a:lnTo>
                  <a:lnTo>
                    <a:pt x="161735" y="150608"/>
                  </a:lnTo>
                  <a:lnTo>
                    <a:pt x="161133" y="151293"/>
                  </a:lnTo>
                  <a:lnTo>
                    <a:pt x="160757" y="151713"/>
                  </a:lnTo>
                  <a:lnTo>
                    <a:pt x="161368" y="150842"/>
                  </a:lnTo>
                  <a:lnTo>
                    <a:pt x="162614" y="149450"/>
                  </a:lnTo>
                  <a:lnTo>
                    <a:pt x="162410" y="149216"/>
                  </a:lnTo>
                  <a:lnTo>
                    <a:pt x="158423" y="149111"/>
                  </a:lnTo>
                  <a:lnTo>
                    <a:pt x="158302" y="152115"/>
                  </a:lnTo>
                  <a:lnTo>
                    <a:pt x="157996" y="152409"/>
                  </a:lnTo>
                  <a:lnTo>
                    <a:pt x="157314" y="152320"/>
                  </a:lnTo>
                  <a:lnTo>
                    <a:pt x="156856" y="151814"/>
                  </a:lnTo>
                  <a:lnTo>
                    <a:pt x="156436" y="151211"/>
                  </a:lnTo>
                  <a:lnTo>
                    <a:pt x="156000" y="149699"/>
                  </a:lnTo>
                  <a:lnTo>
                    <a:pt x="155963" y="148999"/>
                  </a:lnTo>
                  <a:lnTo>
                    <a:pt x="156076" y="145991"/>
                  </a:lnTo>
                  <a:lnTo>
                    <a:pt x="155996" y="145764"/>
                  </a:lnTo>
                  <a:lnTo>
                    <a:pt x="155663" y="145663"/>
                  </a:lnTo>
                  <a:lnTo>
                    <a:pt x="154065" y="145597"/>
                  </a:lnTo>
                  <a:lnTo>
                    <a:pt x="153031" y="145332"/>
                  </a:lnTo>
                  <a:lnTo>
                    <a:pt x="152932" y="145110"/>
                  </a:lnTo>
                  <a:lnTo>
                    <a:pt x="152958" y="144689"/>
                  </a:lnTo>
                  <a:lnTo>
                    <a:pt x="153354" y="144608"/>
                  </a:lnTo>
                  <a:lnTo>
                    <a:pt x="153416" y="143010"/>
                  </a:lnTo>
                  <a:lnTo>
                    <a:pt x="152200" y="142943"/>
                  </a:lnTo>
                  <a:lnTo>
                    <a:pt x="152083" y="142593"/>
                  </a:lnTo>
                  <a:lnTo>
                    <a:pt x="151957" y="141439"/>
                  </a:lnTo>
                  <a:lnTo>
                    <a:pt x="151423" y="140866"/>
                  </a:lnTo>
                  <a:lnTo>
                    <a:pt x="151279" y="141332"/>
                  </a:lnTo>
                  <a:lnTo>
                    <a:pt x="150642" y="141094"/>
                  </a:lnTo>
                  <a:lnTo>
                    <a:pt x="150230" y="141213"/>
                  </a:lnTo>
                  <a:lnTo>
                    <a:pt x="150133" y="142010"/>
                  </a:lnTo>
                  <a:lnTo>
                    <a:pt x="149652" y="142453"/>
                  </a:lnTo>
                  <a:lnTo>
                    <a:pt x="148921" y="142914"/>
                  </a:lnTo>
                  <a:lnTo>
                    <a:pt x="148595" y="142635"/>
                  </a:lnTo>
                  <a:lnTo>
                    <a:pt x="148012" y="143014"/>
                  </a:lnTo>
                  <a:lnTo>
                    <a:pt x="147629" y="142977"/>
                  </a:lnTo>
                  <a:lnTo>
                    <a:pt x="147925" y="142433"/>
                  </a:lnTo>
                  <a:lnTo>
                    <a:pt x="147989" y="141986"/>
                  </a:lnTo>
                  <a:lnTo>
                    <a:pt x="147876" y="141800"/>
                  </a:lnTo>
                  <a:lnTo>
                    <a:pt x="147459" y="141696"/>
                  </a:lnTo>
                  <a:lnTo>
                    <a:pt x="147058" y="141692"/>
                  </a:lnTo>
                  <a:lnTo>
                    <a:pt x="146906" y="141606"/>
                  </a:lnTo>
                  <a:lnTo>
                    <a:pt x="146709" y="141264"/>
                  </a:lnTo>
                  <a:lnTo>
                    <a:pt x="146664" y="140936"/>
                  </a:lnTo>
                  <a:lnTo>
                    <a:pt x="146770" y="140791"/>
                  </a:lnTo>
                  <a:lnTo>
                    <a:pt x="147323" y="140560"/>
                  </a:lnTo>
                  <a:lnTo>
                    <a:pt x="147653" y="140158"/>
                  </a:lnTo>
                  <a:lnTo>
                    <a:pt x="147509" y="139912"/>
                  </a:lnTo>
                  <a:lnTo>
                    <a:pt x="147047" y="139558"/>
                  </a:lnTo>
                  <a:lnTo>
                    <a:pt x="146937" y="139339"/>
                  </a:lnTo>
                  <a:lnTo>
                    <a:pt x="147002" y="139123"/>
                  </a:lnTo>
                  <a:lnTo>
                    <a:pt x="147290" y="138970"/>
                  </a:lnTo>
                  <a:lnTo>
                    <a:pt x="147635" y="139004"/>
                  </a:lnTo>
                  <a:lnTo>
                    <a:pt x="148101" y="138762"/>
                  </a:lnTo>
                  <a:lnTo>
                    <a:pt x="148317" y="138260"/>
                  </a:lnTo>
                  <a:lnTo>
                    <a:pt x="148321" y="138111"/>
                  </a:lnTo>
                  <a:lnTo>
                    <a:pt x="148026" y="138040"/>
                  </a:lnTo>
                  <a:lnTo>
                    <a:pt x="147253" y="138125"/>
                  </a:lnTo>
                  <a:lnTo>
                    <a:pt x="146866" y="138434"/>
                  </a:lnTo>
                  <a:lnTo>
                    <a:pt x="146498" y="138534"/>
                  </a:lnTo>
                  <a:lnTo>
                    <a:pt x="146252" y="138307"/>
                  </a:lnTo>
                  <a:lnTo>
                    <a:pt x="144778" y="137990"/>
                  </a:lnTo>
                  <a:lnTo>
                    <a:pt x="143233" y="138619"/>
                  </a:lnTo>
                  <a:lnTo>
                    <a:pt x="142842" y="138616"/>
                  </a:lnTo>
                  <a:lnTo>
                    <a:pt x="142391" y="138526"/>
                  </a:lnTo>
                  <a:lnTo>
                    <a:pt x="141947" y="138210"/>
                  </a:lnTo>
                  <a:lnTo>
                    <a:pt x="141777" y="138068"/>
                  </a:lnTo>
                  <a:lnTo>
                    <a:pt x="141621" y="137707"/>
                  </a:lnTo>
                  <a:lnTo>
                    <a:pt x="141470" y="137529"/>
                  </a:lnTo>
                  <a:lnTo>
                    <a:pt x="141284" y="137514"/>
                  </a:lnTo>
                  <a:lnTo>
                    <a:pt x="140454" y="137759"/>
                  </a:lnTo>
                  <a:lnTo>
                    <a:pt x="139744" y="138903"/>
                  </a:lnTo>
                  <a:lnTo>
                    <a:pt x="138978" y="139416"/>
                  </a:lnTo>
                  <a:lnTo>
                    <a:pt x="138838" y="144869"/>
                  </a:lnTo>
                  <a:lnTo>
                    <a:pt x="138652" y="144990"/>
                  </a:lnTo>
                  <a:lnTo>
                    <a:pt x="138558" y="145351"/>
                  </a:lnTo>
                  <a:lnTo>
                    <a:pt x="138520" y="146085"/>
                  </a:lnTo>
                  <a:lnTo>
                    <a:pt x="138698" y="146193"/>
                  </a:lnTo>
                  <a:lnTo>
                    <a:pt x="138704" y="146571"/>
                  </a:lnTo>
                  <a:lnTo>
                    <a:pt x="137627" y="146495"/>
                  </a:lnTo>
                  <a:lnTo>
                    <a:pt x="136850" y="146223"/>
                  </a:lnTo>
                  <a:lnTo>
                    <a:pt x="136332" y="145762"/>
                  </a:lnTo>
                  <a:lnTo>
                    <a:pt x="134431" y="145695"/>
                  </a:lnTo>
                  <a:lnTo>
                    <a:pt x="133947" y="144919"/>
                  </a:lnTo>
                  <a:lnTo>
                    <a:pt x="133952" y="143827"/>
                  </a:lnTo>
                  <a:lnTo>
                    <a:pt x="136706" y="143870"/>
                  </a:lnTo>
                  <a:lnTo>
                    <a:pt x="136785" y="143647"/>
                  </a:lnTo>
                  <a:lnTo>
                    <a:pt x="136667" y="142809"/>
                  </a:lnTo>
                  <a:lnTo>
                    <a:pt x="136281" y="142850"/>
                  </a:lnTo>
                  <a:lnTo>
                    <a:pt x="135360" y="142612"/>
                  </a:lnTo>
                  <a:lnTo>
                    <a:pt x="135049" y="142211"/>
                  </a:lnTo>
                  <a:lnTo>
                    <a:pt x="134366" y="141748"/>
                  </a:lnTo>
                  <a:lnTo>
                    <a:pt x="134007" y="141751"/>
                  </a:lnTo>
                  <a:lnTo>
                    <a:pt x="133972" y="142048"/>
                  </a:lnTo>
                  <a:lnTo>
                    <a:pt x="132347" y="142076"/>
                  </a:lnTo>
                  <a:lnTo>
                    <a:pt x="131775" y="141908"/>
                  </a:lnTo>
                  <a:lnTo>
                    <a:pt x="131529" y="141361"/>
                  </a:lnTo>
                  <a:lnTo>
                    <a:pt x="130654" y="141119"/>
                  </a:lnTo>
                  <a:lnTo>
                    <a:pt x="130612" y="140661"/>
                  </a:lnTo>
                  <a:lnTo>
                    <a:pt x="130499" y="140370"/>
                  </a:lnTo>
                  <a:lnTo>
                    <a:pt x="129412" y="139931"/>
                  </a:lnTo>
                  <a:lnTo>
                    <a:pt x="128127" y="139949"/>
                  </a:lnTo>
                  <a:lnTo>
                    <a:pt x="127824" y="140101"/>
                  </a:lnTo>
                  <a:lnTo>
                    <a:pt x="126968" y="140150"/>
                  </a:lnTo>
                  <a:lnTo>
                    <a:pt x="126464" y="140079"/>
                  </a:lnTo>
                  <a:lnTo>
                    <a:pt x="125551" y="140302"/>
                  </a:lnTo>
                  <a:lnTo>
                    <a:pt x="124820" y="140909"/>
                  </a:lnTo>
                  <a:lnTo>
                    <a:pt x="124952" y="141185"/>
                  </a:lnTo>
                  <a:lnTo>
                    <a:pt x="124912" y="141317"/>
                  </a:lnTo>
                  <a:lnTo>
                    <a:pt x="124493" y="141147"/>
                  </a:lnTo>
                  <a:lnTo>
                    <a:pt x="123255" y="141889"/>
                  </a:lnTo>
                  <a:lnTo>
                    <a:pt x="122312" y="142016"/>
                  </a:lnTo>
                  <a:lnTo>
                    <a:pt x="121566" y="142217"/>
                  </a:lnTo>
                  <a:lnTo>
                    <a:pt x="121434" y="143578"/>
                  </a:lnTo>
                  <a:lnTo>
                    <a:pt x="121176" y="143453"/>
                  </a:lnTo>
                  <a:lnTo>
                    <a:pt x="120718" y="143383"/>
                  </a:lnTo>
                  <a:lnTo>
                    <a:pt x="120797" y="144019"/>
                  </a:lnTo>
                  <a:lnTo>
                    <a:pt x="121010" y="144593"/>
                  </a:lnTo>
                  <a:lnTo>
                    <a:pt x="120559" y="144980"/>
                  </a:lnTo>
                  <a:lnTo>
                    <a:pt x="119723" y="145297"/>
                  </a:lnTo>
                  <a:lnTo>
                    <a:pt x="119499" y="145521"/>
                  </a:lnTo>
                  <a:lnTo>
                    <a:pt x="119533" y="145912"/>
                  </a:lnTo>
                  <a:lnTo>
                    <a:pt x="119844" y="146537"/>
                  </a:lnTo>
                  <a:lnTo>
                    <a:pt x="120193" y="146511"/>
                  </a:lnTo>
                  <a:lnTo>
                    <a:pt x="120583" y="146942"/>
                  </a:lnTo>
                  <a:lnTo>
                    <a:pt x="120504" y="147086"/>
                  </a:lnTo>
                  <a:lnTo>
                    <a:pt x="120284" y="147121"/>
                  </a:lnTo>
                  <a:lnTo>
                    <a:pt x="119004" y="146980"/>
                  </a:lnTo>
                  <a:lnTo>
                    <a:pt x="118504" y="147290"/>
                  </a:lnTo>
                  <a:lnTo>
                    <a:pt x="117261" y="146940"/>
                  </a:lnTo>
                  <a:lnTo>
                    <a:pt x="116993" y="146904"/>
                  </a:lnTo>
                  <a:lnTo>
                    <a:pt x="117228" y="145876"/>
                  </a:lnTo>
                  <a:lnTo>
                    <a:pt x="117288" y="145056"/>
                  </a:lnTo>
                  <a:lnTo>
                    <a:pt x="117121" y="144115"/>
                  </a:lnTo>
                  <a:lnTo>
                    <a:pt x="116911" y="143493"/>
                  </a:lnTo>
                  <a:lnTo>
                    <a:pt x="116722" y="143018"/>
                  </a:lnTo>
                  <a:lnTo>
                    <a:pt x="116558" y="142844"/>
                  </a:lnTo>
                  <a:lnTo>
                    <a:pt x="116266" y="142618"/>
                  </a:lnTo>
                  <a:lnTo>
                    <a:pt x="115906" y="142461"/>
                  </a:lnTo>
                  <a:lnTo>
                    <a:pt x="115059" y="142310"/>
                  </a:lnTo>
                  <a:lnTo>
                    <a:pt x="112515" y="142466"/>
                  </a:lnTo>
                  <a:lnTo>
                    <a:pt x="111958" y="142322"/>
                  </a:lnTo>
                  <a:lnTo>
                    <a:pt x="110546" y="141457"/>
                  </a:lnTo>
                  <a:lnTo>
                    <a:pt x="109610" y="140539"/>
                  </a:lnTo>
                  <a:lnTo>
                    <a:pt x="109033" y="139563"/>
                  </a:lnTo>
                  <a:lnTo>
                    <a:pt x="108593" y="138629"/>
                  </a:lnTo>
                  <a:lnTo>
                    <a:pt x="108197" y="137466"/>
                  </a:lnTo>
                  <a:lnTo>
                    <a:pt x="107898" y="136795"/>
                  </a:lnTo>
                  <a:lnTo>
                    <a:pt x="107357" y="135732"/>
                  </a:lnTo>
                  <a:lnTo>
                    <a:pt x="107037" y="135436"/>
                  </a:lnTo>
                  <a:lnTo>
                    <a:pt x="106617" y="135037"/>
                  </a:lnTo>
                  <a:lnTo>
                    <a:pt x="106264" y="135029"/>
                  </a:lnTo>
                  <a:lnTo>
                    <a:pt x="107232" y="135861"/>
                  </a:lnTo>
                  <a:lnTo>
                    <a:pt x="107570" y="136539"/>
                  </a:lnTo>
                  <a:lnTo>
                    <a:pt x="107907" y="137429"/>
                  </a:lnTo>
                  <a:lnTo>
                    <a:pt x="107752" y="137537"/>
                  </a:lnTo>
                  <a:lnTo>
                    <a:pt x="107187" y="137626"/>
                  </a:lnTo>
                  <a:lnTo>
                    <a:pt x="106751" y="137377"/>
                  </a:lnTo>
                  <a:lnTo>
                    <a:pt x="105827" y="137340"/>
                  </a:lnTo>
                  <a:lnTo>
                    <a:pt x="105258" y="137321"/>
                  </a:lnTo>
                  <a:lnTo>
                    <a:pt x="102812" y="137544"/>
                  </a:lnTo>
                  <a:lnTo>
                    <a:pt x="101330" y="137435"/>
                  </a:lnTo>
                  <a:lnTo>
                    <a:pt x="100768" y="137816"/>
                  </a:lnTo>
                  <a:lnTo>
                    <a:pt x="100158" y="137885"/>
                  </a:lnTo>
                  <a:lnTo>
                    <a:pt x="98931" y="136194"/>
                  </a:lnTo>
                  <a:lnTo>
                    <a:pt x="98492" y="135806"/>
                  </a:lnTo>
                  <a:lnTo>
                    <a:pt x="98041" y="135616"/>
                  </a:lnTo>
                  <a:lnTo>
                    <a:pt x="98038" y="134846"/>
                  </a:lnTo>
                  <a:lnTo>
                    <a:pt x="96671" y="138191"/>
                  </a:lnTo>
                  <a:lnTo>
                    <a:pt x="96221" y="137999"/>
                  </a:lnTo>
                  <a:lnTo>
                    <a:pt x="95691" y="137630"/>
                  </a:lnTo>
                  <a:lnTo>
                    <a:pt x="95516" y="137287"/>
                  </a:lnTo>
                  <a:lnTo>
                    <a:pt x="95357" y="136636"/>
                  </a:lnTo>
                  <a:lnTo>
                    <a:pt x="95391" y="136260"/>
                  </a:lnTo>
                  <a:lnTo>
                    <a:pt x="92670" y="135835"/>
                  </a:lnTo>
                  <a:lnTo>
                    <a:pt x="92583" y="135977"/>
                  </a:lnTo>
                  <a:lnTo>
                    <a:pt x="92151" y="136279"/>
                  </a:lnTo>
                  <a:lnTo>
                    <a:pt x="91518" y="136368"/>
                  </a:lnTo>
                  <a:lnTo>
                    <a:pt x="90786" y="136171"/>
                  </a:lnTo>
                  <a:lnTo>
                    <a:pt x="90653" y="134752"/>
                  </a:lnTo>
                  <a:lnTo>
                    <a:pt x="90706" y="134399"/>
                  </a:lnTo>
                  <a:lnTo>
                    <a:pt x="90373" y="134172"/>
                  </a:lnTo>
                  <a:lnTo>
                    <a:pt x="89664" y="134030"/>
                  </a:lnTo>
                  <a:lnTo>
                    <a:pt x="89675" y="132783"/>
                  </a:lnTo>
                  <a:lnTo>
                    <a:pt x="89447" y="132344"/>
                  </a:lnTo>
                  <a:lnTo>
                    <a:pt x="89026" y="131901"/>
                  </a:lnTo>
                  <a:lnTo>
                    <a:pt x="88616" y="131826"/>
                  </a:lnTo>
                  <a:lnTo>
                    <a:pt x="88753" y="131227"/>
                  </a:lnTo>
                  <a:lnTo>
                    <a:pt x="89117" y="131027"/>
                  </a:lnTo>
                  <a:lnTo>
                    <a:pt x="88912" y="130750"/>
                  </a:lnTo>
                  <a:lnTo>
                    <a:pt x="88665" y="130825"/>
                  </a:lnTo>
                  <a:lnTo>
                    <a:pt x="88491" y="131015"/>
                  </a:lnTo>
                  <a:lnTo>
                    <a:pt x="88593" y="131171"/>
                  </a:lnTo>
                  <a:lnTo>
                    <a:pt x="88476" y="131443"/>
                  </a:lnTo>
                  <a:lnTo>
                    <a:pt x="87922" y="131559"/>
                  </a:lnTo>
                  <a:lnTo>
                    <a:pt x="87452" y="131555"/>
                  </a:lnTo>
                  <a:lnTo>
                    <a:pt x="86838" y="131969"/>
                  </a:lnTo>
                  <a:lnTo>
                    <a:pt x="86543" y="132494"/>
                  </a:lnTo>
                  <a:lnTo>
                    <a:pt x="86467" y="132867"/>
                  </a:lnTo>
                  <a:lnTo>
                    <a:pt x="86593" y="133153"/>
                  </a:lnTo>
                  <a:lnTo>
                    <a:pt x="86779" y="133674"/>
                  </a:lnTo>
                  <a:lnTo>
                    <a:pt x="87121" y="134787"/>
                  </a:lnTo>
                  <a:lnTo>
                    <a:pt x="87087" y="135096"/>
                  </a:lnTo>
                  <a:lnTo>
                    <a:pt x="86564" y="135793"/>
                  </a:lnTo>
                  <a:lnTo>
                    <a:pt x="85544" y="136237"/>
                  </a:lnTo>
                  <a:lnTo>
                    <a:pt x="83956" y="136173"/>
                  </a:lnTo>
                  <a:lnTo>
                    <a:pt x="84350" y="137189"/>
                  </a:lnTo>
                  <a:lnTo>
                    <a:pt x="84494" y="137383"/>
                  </a:lnTo>
                  <a:lnTo>
                    <a:pt x="82936" y="137337"/>
                  </a:lnTo>
                  <a:lnTo>
                    <a:pt x="82739" y="137564"/>
                  </a:lnTo>
                  <a:lnTo>
                    <a:pt x="81734" y="137788"/>
                  </a:lnTo>
                  <a:lnTo>
                    <a:pt x="81606" y="137795"/>
                  </a:lnTo>
                  <a:lnTo>
                    <a:pt x="81371" y="137624"/>
                  </a:lnTo>
                  <a:lnTo>
                    <a:pt x="80412" y="138178"/>
                  </a:lnTo>
                  <a:lnTo>
                    <a:pt x="80298" y="138394"/>
                  </a:lnTo>
                  <a:lnTo>
                    <a:pt x="80230" y="138781"/>
                  </a:lnTo>
                  <a:lnTo>
                    <a:pt x="80540" y="139079"/>
                  </a:lnTo>
                  <a:lnTo>
                    <a:pt x="80764" y="139776"/>
                  </a:lnTo>
                  <a:lnTo>
                    <a:pt x="80524" y="141347"/>
                  </a:lnTo>
                  <a:lnTo>
                    <a:pt x="80208" y="141735"/>
                  </a:lnTo>
                  <a:lnTo>
                    <a:pt x="79796" y="141908"/>
                  </a:lnTo>
                  <a:lnTo>
                    <a:pt x="79767" y="143620"/>
                  </a:lnTo>
                  <a:lnTo>
                    <a:pt x="79342" y="143480"/>
                  </a:lnTo>
                  <a:lnTo>
                    <a:pt x="78959" y="144106"/>
                  </a:lnTo>
                  <a:lnTo>
                    <a:pt x="78952" y="145089"/>
                  </a:lnTo>
                  <a:lnTo>
                    <a:pt x="79270" y="145710"/>
                  </a:lnTo>
                  <a:lnTo>
                    <a:pt x="79391" y="146105"/>
                  </a:lnTo>
                  <a:lnTo>
                    <a:pt x="79319" y="146574"/>
                  </a:lnTo>
                  <a:lnTo>
                    <a:pt x="79126" y="146675"/>
                  </a:lnTo>
                  <a:lnTo>
                    <a:pt x="79106" y="147881"/>
                  </a:lnTo>
                  <a:lnTo>
                    <a:pt x="82154" y="148072"/>
                  </a:lnTo>
                  <a:lnTo>
                    <a:pt x="82139" y="149341"/>
                  </a:lnTo>
                  <a:lnTo>
                    <a:pt x="82404" y="149528"/>
                  </a:lnTo>
                  <a:lnTo>
                    <a:pt x="82729" y="149595"/>
                  </a:lnTo>
                  <a:lnTo>
                    <a:pt x="82706" y="151754"/>
                  </a:lnTo>
                  <a:lnTo>
                    <a:pt x="82092" y="151761"/>
                  </a:lnTo>
                  <a:lnTo>
                    <a:pt x="82065" y="152607"/>
                  </a:lnTo>
                  <a:lnTo>
                    <a:pt x="81081" y="152402"/>
                  </a:lnTo>
                  <a:lnTo>
                    <a:pt x="80241" y="152800"/>
                  </a:lnTo>
                  <a:lnTo>
                    <a:pt x="80184" y="154393"/>
                  </a:lnTo>
                  <a:lnTo>
                    <a:pt x="79560" y="154855"/>
                  </a:lnTo>
                  <a:lnTo>
                    <a:pt x="78250" y="154709"/>
                  </a:lnTo>
                  <a:lnTo>
                    <a:pt x="77554" y="154285"/>
                  </a:lnTo>
                  <a:lnTo>
                    <a:pt x="77323" y="154553"/>
                  </a:lnTo>
                  <a:lnTo>
                    <a:pt x="77168" y="154881"/>
                  </a:lnTo>
                  <a:lnTo>
                    <a:pt x="77161" y="155052"/>
                  </a:lnTo>
                  <a:lnTo>
                    <a:pt x="76544" y="154918"/>
                  </a:lnTo>
                  <a:lnTo>
                    <a:pt x="75783" y="155234"/>
                  </a:lnTo>
                  <a:lnTo>
                    <a:pt x="75390" y="155730"/>
                  </a:lnTo>
                  <a:lnTo>
                    <a:pt x="75223" y="156069"/>
                  </a:lnTo>
                  <a:lnTo>
                    <a:pt x="75254" y="156962"/>
                  </a:lnTo>
                  <a:lnTo>
                    <a:pt x="74679" y="157234"/>
                  </a:lnTo>
                  <a:lnTo>
                    <a:pt x="73422" y="157272"/>
                  </a:lnTo>
                  <a:lnTo>
                    <a:pt x="72488" y="156743"/>
                  </a:lnTo>
                  <a:lnTo>
                    <a:pt x="71874" y="156111"/>
                  </a:lnTo>
                  <a:lnTo>
                    <a:pt x="71424" y="156275"/>
                  </a:lnTo>
                  <a:lnTo>
                    <a:pt x="71379" y="156409"/>
                  </a:lnTo>
                  <a:lnTo>
                    <a:pt x="71381" y="155271"/>
                  </a:lnTo>
                  <a:lnTo>
                    <a:pt x="71189" y="154957"/>
                  </a:lnTo>
                  <a:lnTo>
                    <a:pt x="70920" y="154897"/>
                  </a:lnTo>
                  <a:lnTo>
                    <a:pt x="70538" y="155058"/>
                  </a:lnTo>
                  <a:lnTo>
                    <a:pt x="70141" y="155594"/>
                  </a:lnTo>
                  <a:lnTo>
                    <a:pt x="69665" y="156079"/>
                  </a:lnTo>
                  <a:lnTo>
                    <a:pt x="68926" y="155892"/>
                  </a:lnTo>
                  <a:lnTo>
                    <a:pt x="68044" y="156160"/>
                  </a:lnTo>
                  <a:lnTo>
                    <a:pt x="66315" y="156412"/>
                  </a:lnTo>
                  <a:lnTo>
                    <a:pt x="65694" y="156401"/>
                  </a:lnTo>
                  <a:lnTo>
                    <a:pt x="65058" y="156159"/>
                  </a:lnTo>
                  <a:lnTo>
                    <a:pt x="64665" y="156665"/>
                  </a:lnTo>
                  <a:lnTo>
                    <a:pt x="64029" y="158500"/>
                  </a:lnTo>
                  <a:lnTo>
                    <a:pt x="63537" y="158489"/>
                  </a:lnTo>
                  <a:lnTo>
                    <a:pt x="63295" y="158336"/>
                  </a:lnTo>
                  <a:lnTo>
                    <a:pt x="60999" y="158358"/>
                  </a:lnTo>
                  <a:lnTo>
                    <a:pt x="60987" y="159546"/>
                  </a:lnTo>
                  <a:lnTo>
                    <a:pt x="58509" y="159562"/>
                  </a:lnTo>
                  <a:lnTo>
                    <a:pt x="58468" y="162004"/>
                  </a:lnTo>
                  <a:lnTo>
                    <a:pt x="60257" y="161989"/>
                  </a:lnTo>
                  <a:lnTo>
                    <a:pt x="60238" y="164303"/>
                  </a:lnTo>
                  <a:lnTo>
                    <a:pt x="57766" y="164249"/>
                  </a:lnTo>
                  <a:lnTo>
                    <a:pt x="57758" y="164409"/>
                  </a:lnTo>
                  <a:lnTo>
                    <a:pt x="57187" y="164432"/>
                  </a:lnTo>
                  <a:lnTo>
                    <a:pt x="53599" y="164378"/>
                  </a:lnTo>
                  <a:lnTo>
                    <a:pt x="53509" y="162840"/>
                  </a:lnTo>
                  <a:lnTo>
                    <a:pt x="53547" y="161962"/>
                  </a:lnTo>
                  <a:lnTo>
                    <a:pt x="53622" y="159705"/>
                  </a:lnTo>
                  <a:lnTo>
                    <a:pt x="54031" y="159526"/>
                  </a:lnTo>
                  <a:lnTo>
                    <a:pt x="54427" y="157955"/>
                  </a:lnTo>
                  <a:lnTo>
                    <a:pt x="54504" y="157194"/>
                  </a:lnTo>
                  <a:lnTo>
                    <a:pt x="53662" y="156749"/>
                  </a:lnTo>
                  <a:lnTo>
                    <a:pt x="53518" y="156574"/>
                  </a:lnTo>
                  <a:lnTo>
                    <a:pt x="53461" y="155766"/>
                  </a:lnTo>
                  <a:lnTo>
                    <a:pt x="53517" y="155304"/>
                  </a:lnTo>
                  <a:lnTo>
                    <a:pt x="53000" y="153592"/>
                  </a:lnTo>
                  <a:lnTo>
                    <a:pt x="47085" y="153523"/>
                  </a:lnTo>
                  <a:lnTo>
                    <a:pt x="47066" y="154166"/>
                  </a:lnTo>
                  <a:lnTo>
                    <a:pt x="46131" y="154129"/>
                  </a:lnTo>
                  <a:lnTo>
                    <a:pt x="45268" y="154211"/>
                  </a:lnTo>
                  <a:lnTo>
                    <a:pt x="44999" y="154312"/>
                  </a:lnTo>
                  <a:lnTo>
                    <a:pt x="44401" y="154304"/>
                  </a:lnTo>
                  <a:lnTo>
                    <a:pt x="44572" y="152663"/>
                  </a:lnTo>
                  <a:lnTo>
                    <a:pt x="44787" y="152268"/>
                  </a:lnTo>
                  <a:lnTo>
                    <a:pt x="44810" y="151892"/>
                  </a:lnTo>
                  <a:lnTo>
                    <a:pt x="44681" y="151419"/>
                  </a:lnTo>
                  <a:lnTo>
                    <a:pt x="44541" y="151415"/>
                  </a:lnTo>
                  <a:lnTo>
                    <a:pt x="44155" y="151695"/>
                  </a:lnTo>
                  <a:lnTo>
                    <a:pt x="43690" y="151777"/>
                  </a:lnTo>
                  <a:lnTo>
                    <a:pt x="42478" y="151684"/>
                  </a:lnTo>
                  <a:lnTo>
                    <a:pt x="42376" y="152522"/>
                  </a:lnTo>
                  <a:lnTo>
                    <a:pt x="40953" y="152902"/>
                  </a:lnTo>
                  <a:lnTo>
                    <a:pt x="40578" y="152787"/>
                  </a:lnTo>
                  <a:lnTo>
                    <a:pt x="40412" y="152634"/>
                  </a:lnTo>
                  <a:lnTo>
                    <a:pt x="40219" y="152266"/>
                  </a:lnTo>
                  <a:lnTo>
                    <a:pt x="39162" y="151540"/>
                  </a:lnTo>
                  <a:lnTo>
                    <a:pt x="38349" y="151551"/>
                  </a:lnTo>
                  <a:lnTo>
                    <a:pt x="38106" y="151459"/>
                  </a:lnTo>
                  <a:lnTo>
                    <a:pt x="37580" y="151611"/>
                  </a:lnTo>
                  <a:lnTo>
                    <a:pt x="37399" y="151805"/>
                  </a:lnTo>
                  <a:lnTo>
                    <a:pt x="36771" y="151843"/>
                  </a:lnTo>
                  <a:lnTo>
                    <a:pt x="36045" y="151213"/>
                  </a:lnTo>
                  <a:lnTo>
                    <a:pt x="35882" y="151198"/>
                  </a:lnTo>
                  <a:lnTo>
                    <a:pt x="35723" y="151462"/>
                  </a:lnTo>
                  <a:lnTo>
                    <a:pt x="36097" y="151861"/>
                  </a:lnTo>
                  <a:lnTo>
                    <a:pt x="36063" y="152092"/>
                  </a:lnTo>
                  <a:lnTo>
                    <a:pt x="34079" y="152497"/>
                  </a:lnTo>
                  <a:lnTo>
                    <a:pt x="34326" y="152143"/>
                  </a:lnTo>
                  <a:lnTo>
                    <a:pt x="34784" y="151692"/>
                  </a:lnTo>
                  <a:lnTo>
                    <a:pt x="35663" y="150520"/>
                  </a:lnTo>
                  <a:lnTo>
                    <a:pt x="36367" y="149873"/>
                  </a:lnTo>
                  <a:lnTo>
                    <a:pt x="36508" y="149366"/>
                  </a:lnTo>
                  <a:lnTo>
                    <a:pt x="36580" y="146795"/>
                  </a:lnTo>
                  <a:lnTo>
                    <a:pt x="34453" y="146511"/>
                  </a:lnTo>
                  <a:lnTo>
                    <a:pt x="33658" y="146513"/>
                  </a:lnTo>
                  <a:lnTo>
                    <a:pt x="32791" y="147317"/>
                  </a:lnTo>
                  <a:lnTo>
                    <a:pt x="32567" y="148005"/>
                  </a:lnTo>
                  <a:lnTo>
                    <a:pt x="32313" y="148296"/>
                  </a:lnTo>
                  <a:lnTo>
                    <a:pt x="31991" y="148527"/>
                  </a:lnTo>
                  <a:lnTo>
                    <a:pt x="31753" y="147611"/>
                  </a:lnTo>
                  <a:lnTo>
                    <a:pt x="31787" y="146531"/>
                  </a:lnTo>
                  <a:lnTo>
                    <a:pt x="31231" y="145753"/>
                  </a:lnTo>
                  <a:lnTo>
                    <a:pt x="30822" y="144922"/>
                  </a:lnTo>
                  <a:lnTo>
                    <a:pt x="30144" y="144837"/>
                  </a:lnTo>
                  <a:lnTo>
                    <a:pt x="29854" y="145626"/>
                  </a:lnTo>
                  <a:lnTo>
                    <a:pt x="30022" y="140299"/>
                  </a:lnTo>
                  <a:lnTo>
                    <a:pt x="30067" y="138850"/>
                  </a:lnTo>
                  <a:lnTo>
                    <a:pt x="30152" y="135890"/>
                  </a:lnTo>
                  <a:lnTo>
                    <a:pt x="30168" y="135338"/>
                  </a:lnTo>
                  <a:lnTo>
                    <a:pt x="30278" y="131822"/>
                  </a:lnTo>
                  <a:lnTo>
                    <a:pt x="30490" y="131842"/>
                  </a:lnTo>
                  <a:lnTo>
                    <a:pt x="30634" y="132345"/>
                  </a:lnTo>
                  <a:lnTo>
                    <a:pt x="30760" y="132483"/>
                  </a:lnTo>
                  <a:lnTo>
                    <a:pt x="32280" y="131917"/>
                  </a:lnTo>
                  <a:lnTo>
                    <a:pt x="32648" y="131601"/>
                  </a:lnTo>
                  <a:lnTo>
                    <a:pt x="32609" y="130548"/>
                  </a:lnTo>
                  <a:lnTo>
                    <a:pt x="32818" y="129990"/>
                  </a:lnTo>
                  <a:lnTo>
                    <a:pt x="32997" y="129829"/>
                  </a:lnTo>
                  <a:lnTo>
                    <a:pt x="33231" y="129773"/>
                  </a:lnTo>
                  <a:lnTo>
                    <a:pt x="33492" y="129831"/>
                  </a:lnTo>
                  <a:lnTo>
                    <a:pt x="33610" y="129961"/>
                  </a:lnTo>
                  <a:lnTo>
                    <a:pt x="33818" y="130426"/>
                  </a:lnTo>
                  <a:lnTo>
                    <a:pt x="34069" y="130437"/>
                  </a:lnTo>
                  <a:lnTo>
                    <a:pt x="34208" y="130045"/>
                  </a:lnTo>
                  <a:lnTo>
                    <a:pt x="34393" y="129121"/>
                  </a:lnTo>
                  <a:lnTo>
                    <a:pt x="34739" y="129039"/>
                  </a:lnTo>
                  <a:lnTo>
                    <a:pt x="34880" y="129079"/>
                  </a:lnTo>
                  <a:lnTo>
                    <a:pt x="35184" y="129355"/>
                  </a:lnTo>
                  <a:lnTo>
                    <a:pt x="35070" y="128510"/>
                  </a:lnTo>
                  <a:lnTo>
                    <a:pt x="34894" y="128285"/>
                  </a:lnTo>
                  <a:lnTo>
                    <a:pt x="34419" y="128274"/>
                  </a:lnTo>
                  <a:lnTo>
                    <a:pt x="34178" y="127655"/>
                  </a:lnTo>
                  <a:lnTo>
                    <a:pt x="34610" y="126972"/>
                  </a:lnTo>
                  <a:lnTo>
                    <a:pt x="34646" y="126631"/>
                  </a:lnTo>
                  <a:lnTo>
                    <a:pt x="34621" y="126195"/>
                  </a:lnTo>
                  <a:lnTo>
                    <a:pt x="34534" y="125904"/>
                  </a:lnTo>
                  <a:lnTo>
                    <a:pt x="34563" y="125708"/>
                  </a:lnTo>
                  <a:lnTo>
                    <a:pt x="34808" y="125443"/>
                  </a:lnTo>
                  <a:lnTo>
                    <a:pt x="35025" y="124937"/>
                  </a:lnTo>
                  <a:lnTo>
                    <a:pt x="35093" y="124577"/>
                  </a:lnTo>
                  <a:lnTo>
                    <a:pt x="35237" y="124327"/>
                  </a:lnTo>
                  <a:lnTo>
                    <a:pt x="35456" y="124217"/>
                  </a:lnTo>
                  <a:lnTo>
                    <a:pt x="36093" y="124142"/>
                  </a:lnTo>
                  <a:lnTo>
                    <a:pt x="36490" y="123810"/>
                  </a:lnTo>
                  <a:lnTo>
                    <a:pt x="36820" y="123177"/>
                  </a:lnTo>
                  <a:lnTo>
                    <a:pt x="37152" y="122838"/>
                  </a:lnTo>
                  <a:lnTo>
                    <a:pt x="37455" y="122588"/>
                  </a:lnTo>
                  <a:lnTo>
                    <a:pt x="37812" y="122599"/>
                  </a:lnTo>
                  <a:lnTo>
                    <a:pt x="38112" y="123247"/>
                  </a:lnTo>
                  <a:lnTo>
                    <a:pt x="38158" y="124014"/>
                  </a:lnTo>
                  <a:lnTo>
                    <a:pt x="38379" y="124707"/>
                  </a:lnTo>
                  <a:lnTo>
                    <a:pt x="39307" y="125751"/>
                  </a:lnTo>
                  <a:lnTo>
                    <a:pt x="39999" y="125865"/>
                  </a:lnTo>
                  <a:lnTo>
                    <a:pt x="40272" y="125997"/>
                  </a:lnTo>
                  <a:lnTo>
                    <a:pt x="40929" y="126895"/>
                  </a:lnTo>
                  <a:lnTo>
                    <a:pt x="40689" y="127168"/>
                  </a:lnTo>
                  <a:lnTo>
                    <a:pt x="40602" y="127386"/>
                  </a:lnTo>
                  <a:lnTo>
                    <a:pt x="40580" y="127619"/>
                  </a:lnTo>
                  <a:lnTo>
                    <a:pt x="40621" y="127816"/>
                  </a:lnTo>
                  <a:lnTo>
                    <a:pt x="40776" y="128085"/>
                  </a:lnTo>
                  <a:lnTo>
                    <a:pt x="41014" y="128293"/>
                  </a:lnTo>
                  <a:lnTo>
                    <a:pt x="41226" y="128297"/>
                  </a:lnTo>
                  <a:lnTo>
                    <a:pt x="41542" y="128263"/>
                  </a:lnTo>
                  <a:lnTo>
                    <a:pt x="41892" y="128140"/>
                  </a:lnTo>
                  <a:lnTo>
                    <a:pt x="42420" y="127798"/>
                  </a:lnTo>
                  <a:lnTo>
                    <a:pt x="42856" y="127675"/>
                  </a:lnTo>
                  <a:lnTo>
                    <a:pt x="43731" y="127553"/>
                  </a:lnTo>
                  <a:lnTo>
                    <a:pt x="44033" y="127430"/>
                  </a:lnTo>
                  <a:lnTo>
                    <a:pt x="44326" y="127197"/>
                  </a:lnTo>
                  <a:lnTo>
                    <a:pt x="44459" y="126950"/>
                  </a:lnTo>
                  <a:lnTo>
                    <a:pt x="44500" y="126764"/>
                  </a:lnTo>
                  <a:lnTo>
                    <a:pt x="44466" y="126294"/>
                  </a:lnTo>
                  <a:lnTo>
                    <a:pt x="44563" y="126075"/>
                  </a:lnTo>
                  <a:lnTo>
                    <a:pt x="44726" y="126020"/>
                  </a:lnTo>
                  <a:lnTo>
                    <a:pt x="45555" y="125940"/>
                  </a:lnTo>
                  <a:lnTo>
                    <a:pt x="45695" y="125863"/>
                  </a:lnTo>
                  <a:lnTo>
                    <a:pt x="45789" y="125722"/>
                  </a:lnTo>
                  <a:lnTo>
                    <a:pt x="45971" y="126000"/>
                  </a:lnTo>
                  <a:lnTo>
                    <a:pt x="46179" y="126104"/>
                  </a:lnTo>
                  <a:lnTo>
                    <a:pt x="47951" y="126097"/>
                  </a:lnTo>
                  <a:lnTo>
                    <a:pt x="48065" y="124128"/>
                  </a:lnTo>
                  <a:lnTo>
                    <a:pt x="48198" y="123848"/>
                  </a:lnTo>
                  <a:lnTo>
                    <a:pt x="48543" y="123729"/>
                  </a:lnTo>
                  <a:lnTo>
                    <a:pt x="49014" y="123733"/>
                  </a:lnTo>
                  <a:lnTo>
                    <a:pt x="49329" y="123852"/>
                  </a:lnTo>
                  <a:lnTo>
                    <a:pt x="49963" y="123775"/>
                  </a:lnTo>
                  <a:lnTo>
                    <a:pt x="50179" y="122769"/>
                  </a:lnTo>
                  <a:lnTo>
                    <a:pt x="50412" y="122768"/>
                  </a:lnTo>
                  <a:lnTo>
                    <a:pt x="50889" y="122700"/>
                  </a:lnTo>
                  <a:lnTo>
                    <a:pt x="51394" y="122543"/>
                  </a:lnTo>
                  <a:lnTo>
                    <a:pt x="51829" y="122230"/>
                  </a:lnTo>
                  <a:lnTo>
                    <a:pt x="52278" y="121686"/>
                  </a:lnTo>
                  <a:lnTo>
                    <a:pt x="52442" y="121628"/>
                  </a:lnTo>
                  <a:lnTo>
                    <a:pt x="52573" y="121653"/>
                  </a:lnTo>
                  <a:lnTo>
                    <a:pt x="52702" y="121799"/>
                  </a:lnTo>
                  <a:lnTo>
                    <a:pt x="52840" y="122592"/>
                  </a:lnTo>
                  <a:lnTo>
                    <a:pt x="52911" y="122756"/>
                  </a:lnTo>
                  <a:lnTo>
                    <a:pt x="53291" y="122841"/>
                  </a:lnTo>
                  <a:lnTo>
                    <a:pt x="54336" y="122515"/>
                  </a:lnTo>
                  <a:lnTo>
                    <a:pt x="54613" y="122378"/>
                  </a:lnTo>
                  <a:lnTo>
                    <a:pt x="54709" y="122236"/>
                  </a:lnTo>
                  <a:lnTo>
                    <a:pt x="54772" y="122026"/>
                  </a:lnTo>
                  <a:lnTo>
                    <a:pt x="54999" y="120089"/>
                  </a:lnTo>
                  <a:lnTo>
                    <a:pt x="55003" y="118496"/>
                  </a:lnTo>
                  <a:lnTo>
                    <a:pt x="55048" y="118171"/>
                  </a:lnTo>
                  <a:lnTo>
                    <a:pt x="55177" y="117576"/>
                  </a:lnTo>
                  <a:lnTo>
                    <a:pt x="55324" y="117227"/>
                  </a:lnTo>
                  <a:lnTo>
                    <a:pt x="55481" y="116949"/>
                  </a:lnTo>
                  <a:lnTo>
                    <a:pt x="55614" y="116756"/>
                  </a:lnTo>
                  <a:lnTo>
                    <a:pt x="56048" y="116408"/>
                  </a:lnTo>
                  <a:lnTo>
                    <a:pt x="56522" y="116255"/>
                  </a:lnTo>
                  <a:lnTo>
                    <a:pt x="56784" y="116077"/>
                  </a:lnTo>
                  <a:lnTo>
                    <a:pt x="55492" y="115507"/>
                  </a:lnTo>
                  <a:lnTo>
                    <a:pt x="54574" y="114833"/>
                  </a:lnTo>
                  <a:lnTo>
                    <a:pt x="54285" y="114519"/>
                  </a:lnTo>
                  <a:lnTo>
                    <a:pt x="53832" y="113710"/>
                  </a:lnTo>
                  <a:lnTo>
                    <a:pt x="53566" y="113420"/>
                  </a:lnTo>
                  <a:lnTo>
                    <a:pt x="53562" y="112999"/>
                  </a:lnTo>
                  <a:lnTo>
                    <a:pt x="53566" y="112848"/>
                  </a:lnTo>
                  <a:lnTo>
                    <a:pt x="53565" y="111571"/>
                  </a:lnTo>
                  <a:lnTo>
                    <a:pt x="53469" y="109810"/>
                  </a:lnTo>
                  <a:lnTo>
                    <a:pt x="53239" y="109568"/>
                  </a:lnTo>
                  <a:lnTo>
                    <a:pt x="52886" y="109378"/>
                  </a:lnTo>
                  <a:lnTo>
                    <a:pt x="52536" y="109215"/>
                  </a:lnTo>
                  <a:lnTo>
                    <a:pt x="50884" y="111474"/>
                  </a:lnTo>
                  <a:lnTo>
                    <a:pt x="50746" y="111663"/>
                  </a:lnTo>
                  <a:lnTo>
                    <a:pt x="49112" y="110968"/>
                  </a:lnTo>
                  <a:lnTo>
                    <a:pt x="48089" y="109557"/>
                  </a:lnTo>
                  <a:lnTo>
                    <a:pt x="47992" y="109295"/>
                  </a:lnTo>
                  <a:lnTo>
                    <a:pt x="47478" y="107808"/>
                  </a:lnTo>
                  <a:lnTo>
                    <a:pt x="47242" y="107005"/>
                  </a:lnTo>
                  <a:lnTo>
                    <a:pt x="46971" y="106361"/>
                  </a:lnTo>
                  <a:lnTo>
                    <a:pt x="45995" y="104749"/>
                  </a:lnTo>
                  <a:lnTo>
                    <a:pt x="45464" y="103571"/>
                  </a:lnTo>
                  <a:lnTo>
                    <a:pt x="45487" y="102504"/>
                  </a:lnTo>
                  <a:lnTo>
                    <a:pt x="46017" y="101856"/>
                  </a:lnTo>
                  <a:lnTo>
                    <a:pt x="47663" y="101034"/>
                  </a:lnTo>
                  <a:lnTo>
                    <a:pt x="48570" y="100029"/>
                  </a:lnTo>
                  <a:lnTo>
                    <a:pt x="49010" y="99306"/>
                  </a:lnTo>
                  <a:lnTo>
                    <a:pt x="49096" y="98584"/>
                  </a:lnTo>
                  <a:lnTo>
                    <a:pt x="49000" y="97932"/>
                  </a:lnTo>
                  <a:lnTo>
                    <a:pt x="48802" y="97461"/>
                  </a:lnTo>
                  <a:lnTo>
                    <a:pt x="48430" y="97221"/>
                  </a:lnTo>
                  <a:lnTo>
                    <a:pt x="47799" y="97074"/>
                  </a:lnTo>
                  <a:lnTo>
                    <a:pt x="46398" y="97073"/>
                  </a:lnTo>
                  <a:lnTo>
                    <a:pt x="45554" y="96846"/>
                  </a:lnTo>
                  <a:lnTo>
                    <a:pt x="44422" y="96162"/>
                  </a:lnTo>
                  <a:lnTo>
                    <a:pt x="44133" y="95733"/>
                  </a:lnTo>
                  <a:lnTo>
                    <a:pt x="44027" y="95124"/>
                  </a:lnTo>
                  <a:lnTo>
                    <a:pt x="44078" y="93711"/>
                  </a:lnTo>
                  <a:lnTo>
                    <a:pt x="44090" y="93160"/>
                  </a:lnTo>
                  <a:lnTo>
                    <a:pt x="44284" y="92817"/>
                  </a:lnTo>
                  <a:lnTo>
                    <a:pt x="44571" y="92525"/>
                  </a:lnTo>
                  <a:lnTo>
                    <a:pt x="45178" y="92209"/>
                  </a:lnTo>
                  <a:lnTo>
                    <a:pt x="47035" y="91729"/>
                  </a:lnTo>
                  <a:lnTo>
                    <a:pt x="47742" y="91323"/>
                  </a:lnTo>
                  <a:lnTo>
                    <a:pt x="48449" y="90528"/>
                  </a:lnTo>
                  <a:lnTo>
                    <a:pt x="49024" y="89499"/>
                  </a:lnTo>
                  <a:lnTo>
                    <a:pt x="49177" y="88988"/>
                  </a:lnTo>
                  <a:lnTo>
                    <a:pt x="49258" y="86869"/>
                  </a:lnTo>
                  <a:lnTo>
                    <a:pt x="49265" y="86660"/>
                  </a:lnTo>
                  <a:lnTo>
                    <a:pt x="49288" y="86249"/>
                  </a:lnTo>
                  <a:lnTo>
                    <a:pt x="49341" y="85976"/>
                  </a:lnTo>
                  <a:lnTo>
                    <a:pt x="49834" y="85124"/>
                  </a:lnTo>
                  <a:lnTo>
                    <a:pt x="50385" y="84390"/>
                  </a:lnTo>
                  <a:lnTo>
                    <a:pt x="51187" y="83663"/>
                  </a:lnTo>
                  <a:lnTo>
                    <a:pt x="51840" y="83248"/>
                  </a:lnTo>
                  <a:lnTo>
                    <a:pt x="52847" y="82775"/>
                  </a:lnTo>
                  <a:lnTo>
                    <a:pt x="53224" y="82499"/>
                  </a:lnTo>
                  <a:lnTo>
                    <a:pt x="53489" y="82284"/>
                  </a:lnTo>
                  <a:lnTo>
                    <a:pt x="53979" y="81778"/>
                  </a:lnTo>
                  <a:lnTo>
                    <a:pt x="55003" y="80446"/>
                  </a:lnTo>
                  <a:lnTo>
                    <a:pt x="55765" y="78994"/>
                  </a:lnTo>
                  <a:lnTo>
                    <a:pt x="56255" y="77561"/>
                  </a:lnTo>
                  <a:lnTo>
                    <a:pt x="56423" y="76828"/>
                  </a:lnTo>
                  <a:lnTo>
                    <a:pt x="56539" y="76110"/>
                  </a:lnTo>
                  <a:lnTo>
                    <a:pt x="56585" y="75729"/>
                  </a:lnTo>
                  <a:lnTo>
                    <a:pt x="56555" y="75512"/>
                  </a:lnTo>
                  <a:lnTo>
                    <a:pt x="56346" y="75080"/>
                  </a:lnTo>
                  <a:lnTo>
                    <a:pt x="56101" y="74855"/>
                  </a:lnTo>
                  <a:lnTo>
                    <a:pt x="55798" y="74691"/>
                  </a:lnTo>
                  <a:lnTo>
                    <a:pt x="55470" y="74592"/>
                  </a:lnTo>
                  <a:lnTo>
                    <a:pt x="55123" y="74534"/>
                  </a:lnTo>
                  <a:lnTo>
                    <a:pt x="54773" y="74544"/>
                  </a:lnTo>
                  <a:lnTo>
                    <a:pt x="54126" y="74765"/>
                  </a:lnTo>
                  <a:lnTo>
                    <a:pt x="53814" y="74905"/>
                  </a:lnTo>
                  <a:lnTo>
                    <a:pt x="53510" y="75106"/>
                  </a:lnTo>
                  <a:lnTo>
                    <a:pt x="52017" y="76373"/>
                  </a:lnTo>
                  <a:lnTo>
                    <a:pt x="51704" y="76525"/>
                  </a:lnTo>
                  <a:lnTo>
                    <a:pt x="50897" y="76810"/>
                  </a:lnTo>
                  <a:lnTo>
                    <a:pt x="50456" y="76909"/>
                  </a:lnTo>
                  <a:lnTo>
                    <a:pt x="50037" y="76914"/>
                  </a:lnTo>
                  <a:lnTo>
                    <a:pt x="48764" y="76822"/>
                  </a:lnTo>
                  <a:lnTo>
                    <a:pt x="48170" y="76725"/>
                  </a:lnTo>
                  <a:lnTo>
                    <a:pt x="47825" y="76575"/>
                  </a:lnTo>
                  <a:lnTo>
                    <a:pt x="47292" y="76447"/>
                  </a:lnTo>
                  <a:lnTo>
                    <a:pt x="46927" y="76329"/>
                  </a:lnTo>
                  <a:lnTo>
                    <a:pt x="46413" y="76079"/>
                  </a:lnTo>
                  <a:lnTo>
                    <a:pt x="47255" y="76373"/>
                  </a:lnTo>
                  <a:lnTo>
                    <a:pt x="47914" y="76392"/>
                  </a:lnTo>
                  <a:lnTo>
                    <a:pt x="47156" y="75360"/>
                  </a:lnTo>
                  <a:lnTo>
                    <a:pt x="47080" y="74943"/>
                  </a:lnTo>
                  <a:lnTo>
                    <a:pt x="47073" y="74210"/>
                  </a:lnTo>
                  <a:lnTo>
                    <a:pt x="47252" y="73633"/>
                  </a:lnTo>
                  <a:lnTo>
                    <a:pt x="47618" y="72847"/>
                  </a:lnTo>
                  <a:lnTo>
                    <a:pt x="47696" y="72028"/>
                  </a:lnTo>
                  <a:lnTo>
                    <a:pt x="47843" y="71654"/>
                  </a:lnTo>
                  <a:lnTo>
                    <a:pt x="47793" y="71044"/>
                  </a:lnTo>
                  <a:lnTo>
                    <a:pt x="47397" y="70507"/>
                  </a:lnTo>
                  <a:lnTo>
                    <a:pt x="47061" y="70271"/>
                  </a:lnTo>
                  <a:lnTo>
                    <a:pt x="46582" y="70080"/>
                  </a:lnTo>
                  <a:lnTo>
                    <a:pt x="44320" y="69304"/>
                  </a:lnTo>
                  <a:lnTo>
                    <a:pt x="43430" y="68828"/>
                  </a:lnTo>
                  <a:lnTo>
                    <a:pt x="42688" y="68137"/>
                  </a:lnTo>
                  <a:lnTo>
                    <a:pt x="42480" y="67821"/>
                  </a:lnTo>
                  <a:lnTo>
                    <a:pt x="42301" y="67077"/>
                  </a:lnTo>
                  <a:lnTo>
                    <a:pt x="42469" y="66042"/>
                  </a:lnTo>
                  <a:lnTo>
                    <a:pt x="42852" y="65211"/>
                  </a:lnTo>
                  <a:lnTo>
                    <a:pt x="43082" y="64126"/>
                  </a:lnTo>
                  <a:lnTo>
                    <a:pt x="43028" y="63521"/>
                  </a:lnTo>
                  <a:lnTo>
                    <a:pt x="42852" y="63026"/>
                  </a:lnTo>
                  <a:lnTo>
                    <a:pt x="42434" y="62393"/>
                  </a:lnTo>
                  <a:lnTo>
                    <a:pt x="42121" y="62114"/>
                  </a:lnTo>
                  <a:lnTo>
                    <a:pt x="41748" y="61912"/>
                  </a:lnTo>
                  <a:lnTo>
                    <a:pt x="40923" y="61711"/>
                  </a:lnTo>
                  <a:lnTo>
                    <a:pt x="37308" y="62034"/>
                  </a:lnTo>
                  <a:lnTo>
                    <a:pt x="36991" y="62044"/>
                  </a:lnTo>
                  <a:lnTo>
                    <a:pt x="33820" y="62012"/>
                  </a:lnTo>
                  <a:lnTo>
                    <a:pt x="32601" y="61763"/>
                  </a:lnTo>
                  <a:lnTo>
                    <a:pt x="31221" y="61331"/>
                  </a:lnTo>
                  <a:lnTo>
                    <a:pt x="29657" y="60457"/>
                  </a:lnTo>
                  <a:lnTo>
                    <a:pt x="29049" y="60046"/>
                  </a:lnTo>
                  <a:lnTo>
                    <a:pt x="28548" y="59603"/>
                  </a:lnTo>
                  <a:lnTo>
                    <a:pt x="27393" y="58388"/>
                  </a:lnTo>
                  <a:lnTo>
                    <a:pt x="27243" y="58123"/>
                  </a:lnTo>
                  <a:lnTo>
                    <a:pt x="27053" y="57291"/>
                  </a:lnTo>
                  <a:lnTo>
                    <a:pt x="26910" y="56401"/>
                  </a:lnTo>
                  <a:lnTo>
                    <a:pt x="26992" y="55552"/>
                  </a:lnTo>
                  <a:lnTo>
                    <a:pt x="26975" y="54010"/>
                  </a:lnTo>
                  <a:lnTo>
                    <a:pt x="26908" y="53543"/>
                  </a:lnTo>
                  <a:lnTo>
                    <a:pt x="26671" y="52773"/>
                  </a:lnTo>
                  <a:lnTo>
                    <a:pt x="26082" y="51824"/>
                  </a:lnTo>
                  <a:lnTo>
                    <a:pt x="25613" y="51332"/>
                  </a:lnTo>
                  <a:lnTo>
                    <a:pt x="24427" y="50714"/>
                  </a:lnTo>
                  <a:lnTo>
                    <a:pt x="23488" y="50598"/>
                  </a:lnTo>
                  <a:lnTo>
                    <a:pt x="22419" y="50231"/>
                  </a:lnTo>
                  <a:lnTo>
                    <a:pt x="22206" y="50056"/>
                  </a:lnTo>
                  <a:lnTo>
                    <a:pt x="22037" y="49654"/>
                  </a:lnTo>
                  <a:lnTo>
                    <a:pt x="21672" y="47332"/>
                  </a:lnTo>
                  <a:lnTo>
                    <a:pt x="21700" y="47013"/>
                  </a:lnTo>
                  <a:lnTo>
                    <a:pt x="21803" y="46731"/>
                  </a:lnTo>
                  <a:lnTo>
                    <a:pt x="22147" y="46144"/>
                  </a:lnTo>
                  <a:lnTo>
                    <a:pt x="22139" y="45908"/>
                  </a:lnTo>
                  <a:lnTo>
                    <a:pt x="21968" y="45506"/>
                  </a:lnTo>
                  <a:lnTo>
                    <a:pt x="21632" y="45157"/>
                  </a:lnTo>
                  <a:lnTo>
                    <a:pt x="21395" y="45024"/>
                  </a:lnTo>
                  <a:lnTo>
                    <a:pt x="20872" y="44821"/>
                  </a:lnTo>
                  <a:lnTo>
                    <a:pt x="19002" y="44120"/>
                  </a:lnTo>
                  <a:lnTo>
                    <a:pt x="18665" y="44079"/>
                  </a:lnTo>
                  <a:lnTo>
                    <a:pt x="18050" y="44458"/>
                  </a:lnTo>
                  <a:lnTo>
                    <a:pt x="17663" y="44585"/>
                  </a:lnTo>
                  <a:lnTo>
                    <a:pt x="17260" y="44526"/>
                  </a:lnTo>
                  <a:lnTo>
                    <a:pt x="16980" y="44406"/>
                  </a:lnTo>
                  <a:lnTo>
                    <a:pt x="16703" y="44129"/>
                  </a:lnTo>
                  <a:lnTo>
                    <a:pt x="16571" y="43843"/>
                  </a:lnTo>
                  <a:lnTo>
                    <a:pt x="16470" y="43226"/>
                  </a:lnTo>
                  <a:lnTo>
                    <a:pt x="16341" y="42931"/>
                  </a:lnTo>
                  <a:lnTo>
                    <a:pt x="15579" y="42059"/>
                  </a:lnTo>
                  <a:lnTo>
                    <a:pt x="15342" y="42030"/>
                  </a:lnTo>
                  <a:lnTo>
                    <a:pt x="15003" y="42344"/>
                  </a:lnTo>
                  <a:lnTo>
                    <a:pt x="14550" y="42587"/>
                  </a:lnTo>
                  <a:lnTo>
                    <a:pt x="13947" y="42649"/>
                  </a:lnTo>
                  <a:lnTo>
                    <a:pt x="12989" y="42600"/>
                  </a:lnTo>
                  <a:lnTo>
                    <a:pt x="12362" y="42095"/>
                  </a:lnTo>
                  <a:lnTo>
                    <a:pt x="11479" y="41945"/>
                  </a:lnTo>
                  <a:lnTo>
                    <a:pt x="11008" y="41323"/>
                  </a:lnTo>
                  <a:lnTo>
                    <a:pt x="10458" y="41369"/>
                  </a:lnTo>
                  <a:lnTo>
                    <a:pt x="10285" y="41524"/>
                  </a:lnTo>
                  <a:lnTo>
                    <a:pt x="10326" y="41736"/>
                  </a:lnTo>
                  <a:lnTo>
                    <a:pt x="10495" y="41783"/>
                  </a:lnTo>
                  <a:lnTo>
                    <a:pt x="11180" y="41926"/>
                  </a:lnTo>
                  <a:lnTo>
                    <a:pt x="11404" y="42158"/>
                  </a:lnTo>
                  <a:lnTo>
                    <a:pt x="11411" y="42359"/>
                  </a:lnTo>
                  <a:lnTo>
                    <a:pt x="10834" y="42659"/>
                  </a:lnTo>
                  <a:lnTo>
                    <a:pt x="10551" y="42971"/>
                  </a:lnTo>
                  <a:lnTo>
                    <a:pt x="10349" y="43086"/>
                  </a:lnTo>
                  <a:lnTo>
                    <a:pt x="10091" y="43080"/>
                  </a:lnTo>
                  <a:lnTo>
                    <a:pt x="9683" y="42934"/>
                  </a:lnTo>
                  <a:lnTo>
                    <a:pt x="9363" y="42883"/>
                  </a:lnTo>
                  <a:lnTo>
                    <a:pt x="9557" y="42133"/>
                  </a:lnTo>
                  <a:lnTo>
                    <a:pt x="9714" y="41695"/>
                  </a:lnTo>
                  <a:lnTo>
                    <a:pt x="9742" y="41424"/>
                  </a:lnTo>
                  <a:lnTo>
                    <a:pt x="9666" y="41204"/>
                  </a:lnTo>
                  <a:lnTo>
                    <a:pt x="9497" y="41043"/>
                  </a:lnTo>
                  <a:lnTo>
                    <a:pt x="8865" y="40896"/>
                  </a:lnTo>
                  <a:lnTo>
                    <a:pt x="8338" y="41131"/>
                  </a:lnTo>
                  <a:lnTo>
                    <a:pt x="8255" y="41332"/>
                  </a:lnTo>
                  <a:lnTo>
                    <a:pt x="8307" y="41522"/>
                  </a:lnTo>
                  <a:lnTo>
                    <a:pt x="8914" y="42088"/>
                  </a:lnTo>
                  <a:lnTo>
                    <a:pt x="9015" y="42303"/>
                  </a:lnTo>
                  <a:lnTo>
                    <a:pt x="9014" y="42813"/>
                  </a:lnTo>
                  <a:lnTo>
                    <a:pt x="8841" y="42987"/>
                  </a:lnTo>
                  <a:lnTo>
                    <a:pt x="8636" y="42996"/>
                  </a:lnTo>
                  <a:lnTo>
                    <a:pt x="8509" y="42912"/>
                  </a:lnTo>
                  <a:lnTo>
                    <a:pt x="7398" y="42035"/>
                  </a:lnTo>
                  <a:lnTo>
                    <a:pt x="7188" y="41625"/>
                  </a:lnTo>
                  <a:lnTo>
                    <a:pt x="7213" y="41396"/>
                  </a:lnTo>
                  <a:lnTo>
                    <a:pt x="7437" y="40893"/>
                  </a:lnTo>
                  <a:lnTo>
                    <a:pt x="7438" y="40723"/>
                  </a:lnTo>
                  <a:lnTo>
                    <a:pt x="7286" y="40464"/>
                  </a:lnTo>
                  <a:lnTo>
                    <a:pt x="7247" y="40255"/>
                  </a:lnTo>
                  <a:lnTo>
                    <a:pt x="7484" y="40182"/>
                  </a:lnTo>
                  <a:lnTo>
                    <a:pt x="7778" y="40277"/>
                  </a:lnTo>
                  <a:lnTo>
                    <a:pt x="8091" y="40271"/>
                  </a:lnTo>
                  <a:lnTo>
                    <a:pt x="8376" y="40141"/>
                  </a:lnTo>
                  <a:lnTo>
                    <a:pt x="8535" y="39923"/>
                  </a:lnTo>
                  <a:lnTo>
                    <a:pt x="8590" y="39677"/>
                  </a:lnTo>
                  <a:lnTo>
                    <a:pt x="8404" y="39072"/>
                  </a:lnTo>
                  <a:lnTo>
                    <a:pt x="7952" y="38376"/>
                  </a:lnTo>
                  <a:lnTo>
                    <a:pt x="7913" y="38099"/>
                  </a:lnTo>
                  <a:lnTo>
                    <a:pt x="8298" y="37330"/>
                  </a:lnTo>
                  <a:lnTo>
                    <a:pt x="8325" y="37094"/>
                  </a:lnTo>
                  <a:lnTo>
                    <a:pt x="8268" y="36747"/>
                  </a:lnTo>
                  <a:lnTo>
                    <a:pt x="8022" y="36296"/>
                  </a:lnTo>
                  <a:lnTo>
                    <a:pt x="7725" y="36093"/>
                  </a:lnTo>
                  <a:lnTo>
                    <a:pt x="7483" y="36030"/>
                  </a:lnTo>
                  <a:lnTo>
                    <a:pt x="6044" y="36410"/>
                  </a:lnTo>
                  <a:lnTo>
                    <a:pt x="5974" y="36656"/>
                  </a:lnTo>
                  <a:lnTo>
                    <a:pt x="6330" y="37300"/>
                  </a:lnTo>
                  <a:lnTo>
                    <a:pt x="6260" y="37460"/>
                  </a:lnTo>
                  <a:lnTo>
                    <a:pt x="5909" y="37530"/>
                  </a:lnTo>
                  <a:lnTo>
                    <a:pt x="5715" y="37650"/>
                  </a:lnTo>
                  <a:lnTo>
                    <a:pt x="5473" y="37984"/>
                  </a:lnTo>
                  <a:lnTo>
                    <a:pt x="5438" y="38233"/>
                  </a:lnTo>
                  <a:lnTo>
                    <a:pt x="5300" y="38382"/>
                  </a:lnTo>
                  <a:lnTo>
                    <a:pt x="4967" y="38556"/>
                  </a:lnTo>
                  <a:lnTo>
                    <a:pt x="5057" y="39058"/>
                  </a:lnTo>
                  <a:lnTo>
                    <a:pt x="5298" y="39568"/>
                  </a:lnTo>
                  <a:lnTo>
                    <a:pt x="5118" y="40810"/>
                  </a:lnTo>
                  <a:lnTo>
                    <a:pt x="5046" y="40949"/>
                  </a:lnTo>
                  <a:lnTo>
                    <a:pt x="4915" y="41011"/>
                  </a:lnTo>
                  <a:lnTo>
                    <a:pt x="4420" y="41067"/>
                  </a:lnTo>
                  <a:lnTo>
                    <a:pt x="4201" y="40878"/>
                  </a:lnTo>
                  <a:lnTo>
                    <a:pt x="4035" y="40486"/>
                  </a:lnTo>
                  <a:lnTo>
                    <a:pt x="4135" y="40189"/>
                  </a:lnTo>
                  <a:lnTo>
                    <a:pt x="4426" y="39959"/>
                  </a:lnTo>
                  <a:lnTo>
                    <a:pt x="4722" y="39495"/>
                  </a:lnTo>
                  <a:lnTo>
                    <a:pt x="4621" y="38236"/>
                  </a:lnTo>
                  <a:lnTo>
                    <a:pt x="4131" y="37866"/>
                  </a:lnTo>
                  <a:lnTo>
                    <a:pt x="3604" y="37716"/>
                  </a:lnTo>
                  <a:lnTo>
                    <a:pt x="3191" y="38244"/>
                  </a:lnTo>
                  <a:lnTo>
                    <a:pt x="2624" y="38479"/>
                  </a:lnTo>
                  <a:lnTo>
                    <a:pt x="1839" y="38678"/>
                  </a:lnTo>
                  <a:lnTo>
                    <a:pt x="1492" y="38612"/>
                  </a:lnTo>
                  <a:lnTo>
                    <a:pt x="1300" y="38455"/>
                  </a:lnTo>
                  <a:lnTo>
                    <a:pt x="1183" y="38203"/>
                  </a:lnTo>
                  <a:lnTo>
                    <a:pt x="1142" y="37756"/>
                  </a:lnTo>
                  <a:lnTo>
                    <a:pt x="1427" y="37349"/>
                  </a:lnTo>
                  <a:lnTo>
                    <a:pt x="1643" y="37359"/>
                  </a:lnTo>
                  <a:lnTo>
                    <a:pt x="1796" y="37510"/>
                  </a:lnTo>
                  <a:lnTo>
                    <a:pt x="1917" y="37682"/>
                  </a:lnTo>
                  <a:lnTo>
                    <a:pt x="2086" y="38001"/>
                  </a:lnTo>
                  <a:lnTo>
                    <a:pt x="2354" y="38055"/>
                  </a:lnTo>
                  <a:lnTo>
                    <a:pt x="2793" y="37987"/>
                  </a:lnTo>
                  <a:lnTo>
                    <a:pt x="2985" y="37650"/>
                  </a:lnTo>
                  <a:lnTo>
                    <a:pt x="3184" y="37047"/>
                  </a:lnTo>
                  <a:lnTo>
                    <a:pt x="3140" y="36557"/>
                  </a:lnTo>
                  <a:lnTo>
                    <a:pt x="3009" y="36047"/>
                  </a:lnTo>
                  <a:lnTo>
                    <a:pt x="2532" y="35193"/>
                  </a:lnTo>
                  <a:lnTo>
                    <a:pt x="1785" y="34502"/>
                  </a:lnTo>
                  <a:lnTo>
                    <a:pt x="1290" y="34215"/>
                  </a:lnTo>
                  <a:lnTo>
                    <a:pt x="1204" y="33931"/>
                  </a:lnTo>
                  <a:lnTo>
                    <a:pt x="1295" y="32111"/>
                  </a:lnTo>
                  <a:lnTo>
                    <a:pt x="1559" y="32088"/>
                  </a:lnTo>
                  <a:lnTo>
                    <a:pt x="2058" y="32283"/>
                  </a:lnTo>
                  <a:lnTo>
                    <a:pt x="2319" y="32244"/>
                  </a:lnTo>
                  <a:lnTo>
                    <a:pt x="2582" y="32014"/>
                  </a:lnTo>
                  <a:lnTo>
                    <a:pt x="2593" y="31669"/>
                  </a:lnTo>
                  <a:lnTo>
                    <a:pt x="2393" y="31193"/>
                  </a:lnTo>
                  <a:lnTo>
                    <a:pt x="1793" y="30713"/>
                  </a:lnTo>
                  <a:lnTo>
                    <a:pt x="1518" y="30394"/>
                  </a:lnTo>
                  <a:lnTo>
                    <a:pt x="1237" y="29839"/>
                  </a:lnTo>
                  <a:lnTo>
                    <a:pt x="1199" y="29304"/>
                  </a:lnTo>
                  <a:lnTo>
                    <a:pt x="1106" y="29128"/>
                  </a:lnTo>
                  <a:lnTo>
                    <a:pt x="356" y="28516"/>
                  </a:lnTo>
                  <a:lnTo>
                    <a:pt x="320" y="28178"/>
                  </a:lnTo>
                  <a:lnTo>
                    <a:pt x="432" y="27985"/>
                  </a:lnTo>
                  <a:lnTo>
                    <a:pt x="959" y="27856"/>
                  </a:lnTo>
                  <a:lnTo>
                    <a:pt x="1257" y="27519"/>
                  </a:lnTo>
                  <a:lnTo>
                    <a:pt x="1323" y="27317"/>
                  </a:lnTo>
                  <a:lnTo>
                    <a:pt x="1324" y="27105"/>
                  </a:lnTo>
                  <a:lnTo>
                    <a:pt x="1188" y="26628"/>
                  </a:lnTo>
                  <a:lnTo>
                    <a:pt x="970" y="26495"/>
                  </a:lnTo>
                  <a:lnTo>
                    <a:pt x="690" y="26477"/>
                  </a:lnTo>
                  <a:lnTo>
                    <a:pt x="382" y="26345"/>
                  </a:lnTo>
                  <a:lnTo>
                    <a:pt x="212" y="26224"/>
                  </a:lnTo>
                  <a:lnTo>
                    <a:pt x="0" y="25838"/>
                  </a:lnTo>
                  <a:lnTo>
                    <a:pt x="4" y="25515"/>
                  </a:lnTo>
                  <a:lnTo>
                    <a:pt x="140" y="25372"/>
                  </a:lnTo>
                  <a:lnTo>
                    <a:pt x="823" y="25250"/>
                  </a:lnTo>
                  <a:lnTo>
                    <a:pt x="1436" y="25390"/>
                  </a:lnTo>
                  <a:lnTo>
                    <a:pt x="1585" y="25939"/>
                  </a:lnTo>
                  <a:lnTo>
                    <a:pt x="1690" y="26113"/>
                  </a:lnTo>
                  <a:lnTo>
                    <a:pt x="1844" y="26136"/>
                  </a:lnTo>
                  <a:lnTo>
                    <a:pt x="2304" y="25119"/>
                  </a:lnTo>
                  <a:lnTo>
                    <a:pt x="2577" y="24903"/>
                  </a:lnTo>
                  <a:lnTo>
                    <a:pt x="2900" y="24795"/>
                  </a:lnTo>
                  <a:lnTo>
                    <a:pt x="3980" y="24808"/>
                  </a:lnTo>
                  <a:lnTo>
                    <a:pt x="4162" y="24649"/>
                  </a:lnTo>
                  <a:lnTo>
                    <a:pt x="4140" y="24436"/>
                  </a:lnTo>
                  <a:lnTo>
                    <a:pt x="3905" y="24260"/>
                  </a:lnTo>
                  <a:lnTo>
                    <a:pt x="3615" y="24220"/>
                  </a:lnTo>
                  <a:lnTo>
                    <a:pt x="2889" y="24432"/>
                  </a:lnTo>
                  <a:lnTo>
                    <a:pt x="2528" y="24177"/>
                  </a:lnTo>
                  <a:lnTo>
                    <a:pt x="2441" y="23942"/>
                  </a:lnTo>
                  <a:lnTo>
                    <a:pt x="2491" y="23673"/>
                  </a:lnTo>
                  <a:lnTo>
                    <a:pt x="3541" y="23029"/>
                  </a:lnTo>
                  <a:lnTo>
                    <a:pt x="3606" y="22819"/>
                  </a:lnTo>
                  <a:lnTo>
                    <a:pt x="3583" y="22599"/>
                  </a:lnTo>
                  <a:lnTo>
                    <a:pt x="3413" y="22420"/>
                  </a:lnTo>
                  <a:lnTo>
                    <a:pt x="2378" y="22147"/>
                  </a:lnTo>
                  <a:lnTo>
                    <a:pt x="2002" y="21687"/>
                  </a:lnTo>
                  <a:lnTo>
                    <a:pt x="1932" y="21393"/>
                  </a:lnTo>
                  <a:lnTo>
                    <a:pt x="1965" y="21080"/>
                  </a:lnTo>
                  <a:lnTo>
                    <a:pt x="2296" y="20342"/>
                  </a:lnTo>
                  <a:lnTo>
                    <a:pt x="2597" y="19908"/>
                  </a:lnTo>
                  <a:lnTo>
                    <a:pt x="3340" y="20009"/>
                  </a:lnTo>
                  <a:lnTo>
                    <a:pt x="3704" y="19782"/>
                  </a:lnTo>
                  <a:lnTo>
                    <a:pt x="4117" y="19183"/>
                  </a:lnTo>
                  <a:lnTo>
                    <a:pt x="4133" y="18424"/>
                  </a:lnTo>
                  <a:lnTo>
                    <a:pt x="4716" y="17456"/>
                  </a:lnTo>
                  <a:lnTo>
                    <a:pt x="4919" y="17389"/>
                  </a:lnTo>
                  <a:lnTo>
                    <a:pt x="5842" y="17452"/>
                  </a:lnTo>
                  <a:lnTo>
                    <a:pt x="6382" y="17720"/>
                  </a:lnTo>
                  <a:lnTo>
                    <a:pt x="6754" y="18244"/>
                  </a:lnTo>
                  <a:lnTo>
                    <a:pt x="8110" y="18720"/>
                  </a:lnTo>
                  <a:lnTo>
                    <a:pt x="8038" y="19197"/>
                  </a:lnTo>
                  <a:lnTo>
                    <a:pt x="9014" y="19595"/>
                  </a:lnTo>
                  <a:lnTo>
                    <a:pt x="8570" y="19729"/>
                  </a:lnTo>
                  <a:lnTo>
                    <a:pt x="8769" y="19978"/>
                  </a:lnTo>
                  <a:lnTo>
                    <a:pt x="11101" y="19963"/>
                  </a:lnTo>
                  <a:lnTo>
                    <a:pt x="11610" y="19300"/>
                  </a:lnTo>
                  <a:lnTo>
                    <a:pt x="13984" y="18924"/>
                  </a:lnTo>
                  <a:lnTo>
                    <a:pt x="14034" y="18786"/>
                  </a:lnTo>
                  <a:lnTo>
                    <a:pt x="13892" y="18488"/>
                  </a:lnTo>
                  <a:lnTo>
                    <a:pt x="13977" y="18339"/>
                  </a:lnTo>
                  <a:lnTo>
                    <a:pt x="14394" y="18045"/>
                  </a:lnTo>
                  <a:lnTo>
                    <a:pt x="15302" y="18116"/>
                  </a:lnTo>
                  <a:lnTo>
                    <a:pt x="15914" y="18880"/>
                  </a:lnTo>
                  <a:lnTo>
                    <a:pt x="16125" y="18928"/>
                  </a:lnTo>
                  <a:lnTo>
                    <a:pt x="16082" y="20023"/>
                  </a:lnTo>
                  <a:lnTo>
                    <a:pt x="17285" y="20001"/>
                  </a:lnTo>
                  <a:lnTo>
                    <a:pt x="17153" y="23548"/>
                  </a:lnTo>
                  <a:lnTo>
                    <a:pt x="18455" y="23568"/>
                  </a:lnTo>
                  <a:lnTo>
                    <a:pt x="18362" y="24174"/>
                  </a:lnTo>
                  <a:lnTo>
                    <a:pt x="18007" y="31856"/>
                  </a:lnTo>
                  <a:lnTo>
                    <a:pt x="22415" y="32010"/>
                  </a:lnTo>
                  <a:lnTo>
                    <a:pt x="22832" y="31928"/>
                  </a:lnTo>
                  <a:lnTo>
                    <a:pt x="23548" y="32077"/>
                  </a:lnTo>
                  <a:lnTo>
                    <a:pt x="25257" y="32157"/>
                  </a:lnTo>
                  <a:lnTo>
                    <a:pt x="25477" y="27457"/>
                  </a:lnTo>
                  <a:lnTo>
                    <a:pt x="35001" y="27611"/>
                  </a:lnTo>
                  <a:lnTo>
                    <a:pt x="39906" y="27744"/>
                  </a:lnTo>
                  <a:lnTo>
                    <a:pt x="42623" y="27948"/>
                  </a:lnTo>
                  <a:lnTo>
                    <a:pt x="42638" y="27535"/>
                  </a:lnTo>
                  <a:lnTo>
                    <a:pt x="42171" y="26277"/>
                  </a:lnTo>
                  <a:lnTo>
                    <a:pt x="42456" y="18332"/>
                  </a:lnTo>
                  <a:lnTo>
                    <a:pt x="48066" y="18837"/>
                  </a:lnTo>
                  <a:lnTo>
                    <a:pt x="47798" y="18310"/>
                  </a:lnTo>
                  <a:lnTo>
                    <a:pt x="47733" y="17774"/>
                  </a:lnTo>
                  <a:lnTo>
                    <a:pt x="47863" y="17483"/>
                  </a:lnTo>
                  <a:lnTo>
                    <a:pt x="49391" y="16955"/>
                  </a:lnTo>
                  <a:lnTo>
                    <a:pt x="49782" y="16106"/>
                  </a:lnTo>
                  <a:lnTo>
                    <a:pt x="50116" y="15987"/>
                  </a:lnTo>
                  <a:lnTo>
                    <a:pt x="52584" y="16111"/>
                  </a:lnTo>
                  <a:lnTo>
                    <a:pt x="52741" y="16148"/>
                  </a:lnTo>
                  <a:lnTo>
                    <a:pt x="53239" y="16495"/>
                  </a:lnTo>
                  <a:lnTo>
                    <a:pt x="53372" y="16705"/>
                  </a:lnTo>
                  <a:lnTo>
                    <a:pt x="53428" y="16942"/>
                  </a:lnTo>
                  <a:lnTo>
                    <a:pt x="53459" y="18602"/>
                  </a:lnTo>
                  <a:lnTo>
                    <a:pt x="53333" y="18833"/>
                  </a:lnTo>
                  <a:lnTo>
                    <a:pt x="53368" y="19071"/>
                  </a:lnTo>
                  <a:lnTo>
                    <a:pt x="53923" y="19168"/>
                  </a:lnTo>
                  <a:lnTo>
                    <a:pt x="55351" y="19260"/>
                  </a:lnTo>
                  <a:lnTo>
                    <a:pt x="57825" y="19181"/>
                  </a:lnTo>
                  <a:lnTo>
                    <a:pt x="57901" y="16854"/>
                  </a:lnTo>
                  <a:lnTo>
                    <a:pt x="59130" y="16787"/>
                  </a:lnTo>
                  <a:lnTo>
                    <a:pt x="59180" y="15625"/>
                  </a:lnTo>
                  <a:lnTo>
                    <a:pt x="61650" y="15599"/>
                  </a:lnTo>
                  <a:lnTo>
                    <a:pt x="61674" y="13447"/>
                  </a:lnTo>
                  <a:lnTo>
                    <a:pt x="62321" y="13458"/>
                  </a:lnTo>
                  <a:lnTo>
                    <a:pt x="62363" y="11099"/>
                  </a:lnTo>
                  <a:lnTo>
                    <a:pt x="61367" y="11092"/>
                  </a:lnTo>
                  <a:lnTo>
                    <a:pt x="60968" y="11386"/>
                  </a:lnTo>
                  <a:lnTo>
                    <a:pt x="59986" y="11363"/>
                  </a:lnTo>
                  <a:lnTo>
                    <a:pt x="60049" y="8735"/>
                  </a:lnTo>
                  <a:lnTo>
                    <a:pt x="57622" y="8632"/>
                  </a:lnTo>
                  <a:lnTo>
                    <a:pt x="57664" y="7459"/>
                  </a:lnTo>
                  <a:lnTo>
                    <a:pt x="57698" y="6305"/>
                  </a:lnTo>
                  <a:lnTo>
                    <a:pt x="62456" y="6360"/>
                  </a:lnTo>
                  <a:lnTo>
                    <a:pt x="62421" y="8743"/>
                  </a:lnTo>
                  <a:lnTo>
                    <a:pt x="69082" y="8786"/>
                  </a:lnTo>
                  <a:lnTo>
                    <a:pt x="69074" y="10015"/>
                  </a:lnTo>
                  <a:lnTo>
                    <a:pt x="69684" y="10044"/>
                  </a:lnTo>
                  <a:lnTo>
                    <a:pt x="69610" y="13617"/>
                  </a:lnTo>
                  <a:lnTo>
                    <a:pt x="70533" y="13851"/>
                  </a:lnTo>
                  <a:lnTo>
                    <a:pt x="71085" y="13627"/>
                  </a:lnTo>
                  <a:lnTo>
                    <a:pt x="72312" y="13648"/>
                  </a:lnTo>
                  <a:lnTo>
                    <a:pt x="72188" y="13921"/>
                  </a:lnTo>
                  <a:lnTo>
                    <a:pt x="72434" y="14434"/>
                  </a:lnTo>
                  <a:lnTo>
                    <a:pt x="72936" y="14419"/>
                  </a:lnTo>
                  <a:lnTo>
                    <a:pt x="73612" y="13656"/>
                  </a:lnTo>
                  <a:lnTo>
                    <a:pt x="74012" y="13191"/>
                  </a:lnTo>
                  <a:lnTo>
                    <a:pt x="76019" y="11984"/>
                  </a:lnTo>
                  <a:lnTo>
                    <a:pt x="76555" y="11401"/>
                  </a:lnTo>
                  <a:lnTo>
                    <a:pt x="76843" y="10768"/>
                  </a:lnTo>
                  <a:lnTo>
                    <a:pt x="76965" y="10280"/>
                  </a:lnTo>
                  <a:lnTo>
                    <a:pt x="76875" y="13750"/>
                  </a:lnTo>
                  <a:lnTo>
                    <a:pt x="81046" y="13827"/>
                  </a:lnTo>
                  <a:lnTo>
                    <a:pt x="81099" y="14233"/>
                  </a:lnTo>
                  <a:lnTo>
                    <a:pt x="80956" y="19441"/>
                  </a:lnTo>
                  <a:lnTo>
                    <a:pt x="81703" y="19723"/>
                  </a:lnTo>
                  <a:lnTo>
                    <a:pt x="82063" y="19745"/>
                  </a:lnTo>
                  <a:lnTo>
                    <a:pt x="82205" y="19403"/>
                  </a:lnTo>
                  <a:lnTo>
                    <a:pt x="81921" y="19307"/>
                  </a:lnTo>
                  <a:lnTo>
                    <a:pt x="83108" y="18630"/>
                  </a:lnTo>
                  <a:lnTo>
                    <a:pt x="82756" y="17841"/>
                  </a:lnTo>
                  <a:lnTo>
                    <a:pt x="82733" y="17372"/>
                  </a:lnTo>
                  <a:lnTo>
                    <a:pt x="82909" y="17837"/>
                  </a:lnTo>
                  <a:lnTo>
                    <a:pt x="83185" y="18280"/>
                  </a:lnTo>
                  <a:lnTo>
                    <a:pt x="83395" y="18426"/>
                  </a:lnTo>
                  <a:lnTo>
                    <a:pt x="83614" y="18314"/>
                  </a:lnTo>
                  <a:lnTo>
                    <a:pt x="83646" y="16151"/>
                  </a:lnTo>
                  <a:lnTo>
                    <a:pt x="83573" y="15969"/>
                  </a:lnTo>
                  <a:lnTo>
                    <a:pt x="82574" y="15075"/>
                  </a:lnTo>
                  <a:lnTo>
                    <a:pt x="81681" y="14073"/>
                  </a:lnTo>
                  <a:lnTo>
                    <a:pt x="81973" y="13846"/>
                  </a:lnTo>
                  <a:lnTo>
                    <a:pt x="82566" y="13854"/>
                  </a:lnTo>
                  <a:lnTo>
                    <a:pt x="84105" y="13856"/>
                  </a:lnTo>
                  <a:lnTo>
                    <a:pt x="86064" y="13897"/>
                  </a:lnTo>
                  <a:lnTo>
                    <a:pt x="86173" y="12686"/>
                  </a:lnTo>
                  <a:lnTo>
                    <a:pt x="86143" y="12384"/>
                  </a:lnTo>
                  <a:lnTo>
                    <a:pt x="86238" y="11926"/>
                  </a:lnTo>
                  <a:lnTo>
                    <a:pt x="86330" y="11569"/>
                  </a:lnTo>
                  <a:lnTo>
                    <a:pt x="86651" y="11086"/>
                  </a:lnTo>
                  <a:lnTo>
                    <a:pt x="86471" y="10166"/>
                  </a:lnTo>
                  <a:lnTo>
                    <a:pt x="86850" y="8821"/>
                  </a:lnTo>
                  <a:lnTo>
                    <a:pt x="87151" y="8205"/>
                  </a:lnTo>
                  <a:lnTo>
                    <a:pt x="88199" y="7514"/>
                  </a:lnTo>
                  <a:lnTo>
                    <a:pt x="88516" y="7459"/>
                  </a:lnTo>
                  <a:lnTo>
                    <a:pt x="89025" y="7455"/>
                  </a:lnTo>
                  <a:lnTo>
                    <a:pt x="89601" y="7957"/>
                  </a:lnTo>
                  <a:lnTo>
                    <a:pt x="89892" y="8058"/>
                  </a:lnTo>
                  <a:lnTo>
                    <a:pt x="90708" y="8180"/>
                  </a:lnTo>
                  <a:lnTo>
                    <a:pt x="90881" y="8117"/>
                  </a:lnTo>
                  <a:lnTo>
                    <a:pt x="91398" y="8128"/>
                  </a:lnTo>
                  <a:lnTo>
                    <a:pt x="92744" y="8645"/>
                  </a:lnTo>
                  <a:lnTo>
                    <a:pt x="93518" y="8679"/>
                  </a:lnTo>
                  <a:lnTo>
                    <a:pt x="95036" y="8336"/>
                  </a:lnTo>
                  <a:lnTo>
                    <a:pt x="95423" y="8178"/>
                  </a:lnTo>
                  <a:lnTo>
                    <a:pt x="95727" y="7684"/>
                  </a:lnTo>
                  <a:lnTo>
                    <a:pt x="95908" y="7020"/>
                  </a:lnTo>
                  <a:lnTo>
                    <a:pt x="98827" y="7034"/>
                  </a:lnTo>
                  <a:lnTo>
                    <a:pt x="98830" y="6508"/>
                  </a:lnTo>
                  <a:lnTo>
                    <a:pt x="98988" y="6081"/>
                  </a:lnTo>
                  <a:lnTo>
                    <a:pt x="99322" y="5780"/>
                  </a:lnTo>
                  <a:lnTo>
                    <a:pt x="99721" y="4581"/>
                  </a:lnTo>
                  <a:lnTo>
                    <a:pt x="100113" y="4157"/>
                  </a:lnTo>
                  <a:lnTo>
                    <a:pt x="100358" y="3744"/>
                  </a:lnTo>
                  <a:lnTo>
                    <a:pt x="100539" y="2828"/>
                  </a:lnTo>
                  <a:lnTo>
                    <a:pt x="100823" y="2482"/>
                  </a:lnTo>
                  <a:lnTo>
                    <a:pt x="101099" y="2360"/>
                  </a:lnTo>
                  <a:lnTo>
                    <a:pt x="101845" y="2248"/>
                  </a:lnTo>
                  <a:lnTo>
                    <a:pt x="101852" y="1831"/>
                  </a:lnTo>
                  <a:lnTo>
                    <a:pt x="101679" y="1519"/>
                  </a:lnTo>
                  <a:lnTo>
                    <a:pt x="101821" y="473"/>
                  </a:lnTo>
                  <a:lnTo>
                    <a:pt x="102120" y="1"/>
                  </a:lnTo>
                  <a:lnTo>
                    <a:pt x="103771" y="0"/>
                  </a:lnTo>
                  <a:lnTo>
                    <a:pt x="105617" y="136"/>
                  </a:lnTo>
                  <a:lnTo>
                    <a:pt x="105533" y="988"/>
                  </a:lnTo>
                  <a:lnTo>
                    <a:pt x="104947" y="1093"/>
                  </a:lnTo>
                  <a:lnTo>
                    <a:pt x="104855" y="2090"/>
                  </a:lnTo>
                  <a:lnTo>
                    <a:pt x="105017" y="3646"/>
                  </a:lnTo>
                  <a:lnTo>
                    <a:pt x="108529" y="3627"/>
                  </a:lnTo>
                  <a:lnTo>
                    <a:pt x="108533" y="4792"/>
                  </a:lnTo>
                  <a:lnTo>
                    <a:pt x="109139" y="4840"/>
                  </a:lnTo>
                  <a:lnTo>
                    <a:pt x="109131" y="7174"/>
                  </a:lnTo>
                  <a:lnTo>
                    <a:pt x="110895" y="7200"/>
                  </a:lnTo>
                  <a:lnTo>
                    <a:pt x="110944" y="6642"/>
                  </a:lnTo>
                  <a:lnTo>
                    <a:pt x="112129" y="6642"/>
                  </a:lnTo>
                  <a:lnTo>
                    <a:pt x="112141" y="6028"/>
                  </a:lnTo>
                  <a:lnTo>
                    <a:pt x="112493" y="6039"/>
                  </a:lnTo>
                  <a:lnTo>
                    <a:pt x="113279" y="6620"/>
                  </a:lnTo>
                  <a:lnTo>
                    <a:pt x="113344" y="6758"/>
                  </a:lnTo>
                  <a:lnTo>
                    <a:pt x="113344" y="7156"/>
                  </a:lnTo>
                  <a:lnTo>
                    <a:pt x="114153" y="7171"/>
                  </a:lnTo>
                  <a:lnTo>
                    <a:pt x="114896" y="7280"/>
                  </a:lnTo>
                  <a:lnTo>
                    <a:pt x="114911" y="7697"/>
                  </a:lnTo>
                  <a:lnTo>
                    <a:pt x="115735" y="8471"/>
                  </a:lnTo>
                  <a:lnTo>
                    <a:pt x="116900" y="8487"/>
                  </a:lnTo>
                  <a:lnTo>
                    <a:pt x="116908" y="7913"/>
                  </a:lnTo>
                  <a:lnTo>
                    <a:pt x="117675" y="7694"/>
                  </a:lnTo>
                  <a:lnTo>
                    <a:pt x="119314" y="768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0" name="pg841">
              <a:extLst>
                <a:ext uri="{FF2B5EF4-FFF2-40B4-BE49-F238E27FC236}">
                  <a16:creationId xmlns:a16="http://schemas.microsoft.com/office/drawing/2014/main" id="{0D7FCF8B-0447-4043-86ED-1DB318DCC590}"/>
                </a:ext>
              </a:extLst>
            </p:cNvPr>
            <p:cNvSpPr/>
            <p:nvPr/>
          </p:nvSpPr>
          <p:spPr>
            <a:xfrm>
              <a:off x="4848866" y="3077632"/>
              <a:ext cx="110686" cy="227496"/>
            </a:xfrm>
            <a:custGeom>
              <a:avLst/>
              <a:gdLst/>
              <a:ahLst/>
              <a:cxnLst/>
              <a:rect l="0" t="0" r="0" b="0"/>
              <a:pathLst>
                <a:path w="110686" h="227496">
                  <a:moveTo>
                    <a:pt x="29249" y="19343"/>
                  </a:moveTo>
                  <a:lnTo>
                    <a:pt x="30117" y="19268"/>
                  </a:lnTo>
                  <a:lnTo>
                    <a:pt x="30638" y="19347"/>
                  </a:lnTo>
                  <a:lnTo>
                    <a:pt x="31056" y="19556"/>
                  </a:lnTo>
                  <a:lnTo>
                    <a:pt x="31492" y="19899"/>
                  </a:lnTo>
                  <a:lnTo>
                    <a:pt x="32015" y="20557"/>
                  </a:lnTo>
                  <a:lnTo>
                    <a:pt x="32331" y="21585"/>
                  </a:lnTo>
                  <a:lnTo>
                    <a:pt x="32543" y="22242"/>
                  </a:lnTo>
                  <a:lnTo>
                    <a:pt x="32683" y="22567"/>
                  </a:lnTo>
                  <a:lnTo>
                    <a:pt x="33522" y="23291"/>
                  </a:lnTo>
                  <a:lnTo>
                    <a:pt x="34981" y="23496"/>
                  </a:lnTo>
                  <a:lnTo>
                    <a:pt x="36904" y="23367"/>
                  </a:lnTo>
                  <a:lnTo>
                    <a:pt x="37446" y="23416"/>
                  </a:lnTo>
                  <a:lnTo>
                    <a:pt x="38037" y="23653"/>
                  </a:lnTo>
                  <a:lnTo>
                    <a:pt x="38631" y="24145"/>
                  </a:lnTo>
                  <a:lnTo>
                    <a:pt x="38873" y="24669"/>
                  </a:lnTo>
                  <a:lnTo>
                    <a:pt x="38766" y="25356"/>
                  </a:lnTo>
                  <a:lnTo>
                    <a:pt x="38359" y="26157"/>
                  </a:lnTo>
                  <a:lnTo>
                    <a:pt x="37516" y="27189"/>
                  </a:lnTo>
                  <a:lnTo>
                    <a:pt x="37277" y="27638"/>
                  </a:lnTo>
                  <a:lnTo>
                    <a:pt x="37193" y="28284"/>
                  </a:lnTo>
                  <a:lnTo>
                    <a:pt x="37459" y="29006"/>
                  </a:lnTo>
                  <a:lnTo>
                    <a:pt x="37771" y="29385"/>
                  </a:lnTo>
                  <a:lnTo>
                    <a:pt x="38275" y="29776"/>
                  </a:lnTo>
                  <a:lnTo>
                    <a:pt x="38466" y="29832"/>
                  </a:lnTo>
                  <a:lnTo>
                    <a:pt x="39173" y="30037"/>
                  </a:lnTo>
                  <a:lnTo>
                    <a:pt x="40033" y="30069"/>
                  </a:lnTo>
                  <a:lnTo>
                    <a:pt x="41000" y="29943"/>
                  </a:lnTo>
                  <a:lnTo>
                    <a:pt x="43131" y="29144"/>
                  </a:lnTo>
                  <a:lnTo>
                    <a:pt x="43266" y="29206"/>
                  </a:lnTo>
                  <a:lnTo>
                    <a:pt x="43399" y="29281"/>
                  </a:lnTo>
                  <a:lnTo>
                    <a:pt x="44001" y="29329"/>
                  </a:lnTo>
                  <a:lnTo>
                    <a:pt x="44363" y="29265"/>
                  </a:lnTo>
                  <a:lnTo>
                    <a:pt x="45506" y="28885"/>
                  </a:lnTo>
                  <a:lnTo>
                    <a:pt x="46264" y="28468"/>
                  </a:lnTo>
                  <a:lnTo>
                    <a:pt x="46645" y="28211"/>
                  </a:lnTo>
                  <a:lnTo>
                    <a:pt x="46889" y="27574"/>
                  </a:lnTo>
                  <a:lnTo>
                    <a:pt x="47684" y="26714"/>
                  </a:lnTo>
                  <a:lnTo>
                    <a:pt x="47792" y="26404"/>
                  </a:lnTo>
                  <a:lnTo>
                    <a:pt x="48423" y="25638"/>
                  </a:lnTo>
                  <a:lnTo>
                    <a:pt x="48530" y="25153"/>
                  </a:lnTo>
                  <a:lnTo>
                    <a:pt x="48471" y="24374"/>
                  </a:lnTo>
                  <a:lnTo>
                    <a:pt x="48340" y="23872"/>
                  </a:lnTo>
                  <a:lnTo>
                    <a:pt x="48098" y="23268"/>
                  </a:lnTo>
                  <a:lnTo>
                    <a:pt x="47852" y="22849"/>
                  </a:lnTo>
                  <a:lnTo>
                    <a:pt x="46884" y="21451"/>
                  </a:lnTo>
                  <a:lnTo>
                    <a:pt x="46527" y="20642"/>
                  </a:lnTo>
                  <a:lnTo>
                    <a:pt x="46418" y="20250"/>
                  </a:lnTo>
                  <a:lnTo>
                    <a:pt x="46366" y="19334"/>
                  </a:lnTo>
                  <a:lnTo>
                    <a:pt x="46406" y="18881"/>
                  </a:lnTo>
                  <a:lnTo>
                    <a:pt x="46548" y="18430"/>
                  </a:lnTo>
                  <a:lnTo>
                    <a:pt x="46837" y="17864"/>
                  </a:lnTo>
                  <a:lnTo>
                    <a:pt x="47424" y="17027"/>
                  </a:lnTo>
                  <a:lnTo>
                    <a:pt x="48204" y="16589"/>
                  </a:lnTo>
                  <a:lnTo>
                    <a:pt x="49374" y="16309"/>
                  </a:lnTo>
                  <a:lnTo>
                    <a:pt x="50840" y="16423"/>
                  </a:lnTo>
                  <a:lnTo>
                    <a:pt x="51942" y="16581"/>
                  </a:lnTo>
                  <a:lnTo>
                    <a:pt x="52952" y="16672"/>
                  </a:lnTo>
                  <a:lnTo>
                    <a:pt x="54345" y="16560"/>
                  </a:lnTo>
                  <a:lnTo>
                    <a:pt x="55080" y="16292"/>
                  </a:lnTo>
                  <a:lnTo>
                    <a:pt x="55841" y="15735"/>
                  </a:lnTo>
                  <a:lnTo>
                    <a:pt x="56159" y="15479"/>
                  </a:lnTo>
                  <a:lnTo>
                    <a:pt x="56488" y="15038"/>
                  </a:lnTo>
                  <a:lnTo>
                    <a:pt x="56542" y="14909"/>
                  </a:lnTo>
                  <a:lnTo>
                    <a:pt x="56497" y="14744"/>
                  </a:lnTo>
                  <a:lnTo>
                    <a:pt x="56366" y="14085"/>
                  </a:lnTo>
                  <a:lnTo>
                    <a:pt x="56882" y="13126"/>
                  </a:lnTo>
                  <a:lnTo>
                    <a:pt x="57903" y="12016"/>
                  </a:lnTo>
                  <a:lnTo>
                    <a:pt x="58290" y="11881"/>
                  </a:lnTo>
                  <a:lnTo>
                    <a:pt x="58958" y="11881"/>
                  </a:lnTo>
                  <a:lnTo>
                    <a:pt x="59770" y="12146"/>
                  </a:lnTo>
                  <a:lnTo>
                    <a:pt x="60330" y="12649"/>
                  </a:lnTo>
                  <a:lnTo>
                    <a:pt x="61118" y="13539"/>
                  </a:lnTo>
                  <a:lnTo>
                    <a:pt x="61882" y="13474"/>
                  </a:lnTo>
                  <a:lnTo>
                    <a:pt x="62398" y="13022"/>
                  </a:lnTo>
                  <a:lnTo>
                    <a:pt x="63156" y="11972"/>
                  </a:lnTo>
                  <a:lnTo>
                    <a:pt x="63909" y="10270"/>
                  </a:lnTo>
                  <a:lnTo>
                    <a:pt x="64269" y="9649"/>
                  </a:lnTo>
                  <a:lnTo>
                    <a:pt x="66175" y="7483"/>
                  </a:lnTo>
                  <a:lnTo>
                    <a:pt x="66494" y="6722"/>
                  </a:lnTo>
                  <a:lnTo>
                    <a:pt x="66594" y="5968"/>
                  </a:lnTo>
                  <a:lnTo>
                    <a:pt x="66580" y="5533"/>
                  </a:lnTo>
                  <a:lnTo>
                    <a:pt x="66414" y="4870"/>
                  </a:lnTo>
                  <a:lnTo>
                    <a:pt x="65521" y="3461"/>
                  </a:lnTo>
                  <a:lnTo>
                    <a:pt x="65141" y="2557"/>
                  </a:lnTo>
                  <a:lnTo>
                    <a:pt x="65021" y="2085"/>
                  </a:lnTo>
                  <a:lnTo>
                    <a:pt x="65052" y="1614"/>
                  </a:lnTo>
                  <a:lnTo>
                    <a:pt x="65237" y="1204"/>
                  </a:lnTo>
                  <a:lnTo>
                    <a:pt x="65565" y="793"/>
                  </a:lnTo>
                  <a:lnTo>
                    <a:pt x="66037" y="396"/>
                  </a:lnTo>
                  <a:lnTo>
                    <a:pt x="67118" y="59"/>
                  </a:lnTo>
                  <a:lnTo>
                    <a:pt x="68063" y="0"/>
                  </a:lnTo>
                  <a:lnTo>
                    <a:pt x="68450" y="111"/>
                  </a:lnTo>
                  <a:lnTo>
                    <a:pt x="69388" y="725"/>
                  </a:lnTo>
                  <a:lnTo>
                    <a:pt x="69763" y="1090"/>
                  </a:lnTo>
                  <a:lnTo>
                    <a:pt x="70055" y="1496"/>
                  </a:lnTo>
                  <a:lnTo>
                    <a:pt x="70390" y="2075"/>
                  </a:lnTo>
                  <a:lnTo>
                    <a:pt x="70772" y="3052"/>
                  </a:lnTo>
                  <a:lnTo>
                    <a:pt x="71360" y="3994"/>
                  </a:lnTo>
                  <a:lnTo>
                    <a:pt x="72125" y="4833"/>
                  </a:lnTo>
                  <a:lnTo>
                    <a:pt x="72960" y="5379"/>
                  </a:lnTo>
                  <a:lnTo>
                    <a:pt x="73965" y="5593"/>
                  </a:lnTo>
                  <a:lnTo>
                    <a:pt x="74829" y="5536"/>
                  </a:lnTo>
                  <a:lnTo>
                    <a:pt x="76918" y="4660"/>
                  </a:lnTo>
                  <a:lnTo>
                    <a:pt x="77511" y="4563"/>
                  </a:lnTo>
                  <a:lnTo>
                    <a:pt x="78450" y="4680"/>
                  </a:lnTo>
                  <a:lnTo>
                    <a:pt x="79636" y="5298"/>
                  </a:lnTo>
                  <a:lnTo>
                    <a:pt x="80105" y="5790"/>
                  </a:lnTo>
                  <a:lnTo>
                    <a:pt x="80694" y="6739"/>
                  </a:lnTo>
                  <a:lnTo>
                    <a:pt x="80931" y="7509"/>
                  </a:lnTo>
                  <a:lnTo>
                    <a:pt x="80998" y="7976"/>
                  </a:lnTo>
                  <a:lnTo>
                    <a:pt x="81015" y="9518"/>
                  </a:lnTo>
                  <a:lnTo>
                    <a:pt x="80933" y="10367"/>
                  </a:lnTo>
                  <a:lnTo>
                    <a:pt x="81076" y="11257"/>
                  </a:lnTo>
                  <a:lnTo>
                    <a:pt x="81266" y="12089"/>
                  </a:lnTo>
                  <a:lnTo>
                    <a:pt x="81416" y="12354"/>
                  </a:lnTo>
                  <a:lnTo>
                    <a:pt x="82571" y="13569"/>
                  </a:lnTo>
                  <a:lnTo>
                    <a:pt x="83072" y="14012"/>
                  </a:lnTo>
                  <a:lnTo>
                    <a:pt x="83680" y="14423"/>
                  </a:lnTo>
                  <a:lnTo>
                    <a:pt x="85244" y="15297"/>
                  </a:lnTo>
                  <a:lnTo>
                    <a:pt x="86624" y="15729"/>
                  </a:lnTo>
                  <a:lnTo>
                    <a:pt x="87843" y="15978"/>
                  </a:lnTo>
                  <a:lnTo>
                    <a:pt x="91014" y="16010"/>
                  </a:lnTo>
                  <a:lnTo>
                    <a:pt x="91331" y="16000"/>
                  </a:lnTo>
                  <a:lnTo>
                    <a:pt x="94946" y="15677"/>
                  </a:lnTo>
                  <a:lnTo>
                    <a:pt x="95771" y="15878"/>
                  </a:lnTo>
                  <a:lnTo>
                    <a:pt x="96144" y="16080"/>
                  </a:lnTo>
                  <a:lnTo>
                    <a:pt x="96457" y="16359"/>
                  </a:lnTo>
                  <a:lnTo>
                    <a:pt x="96875" y="16991"/>
                  </a:lnTo>
                  <a:lnTo>
                    <a:pt x="97051" y="17487"/>
                  </a:lnTo>
                  <a:lnTo>
                    <a:pt x="97105" y="18092"/>
                  </a:lnTo>
                  <a:lnTo>
                    <a:pt x="96875" y="19177"/>
                  </a:lnTo>
                  <a:lnTo>
                    <a:pt x="96492" y="20008"/>
                  </a:lnTo>
                  <a:lnTo>
                    <a:pt x="96324" y="21043"/>
                  </a:lnTo>
                  <a:lnTo>
                    <a:pt x="96503" y="21787"/>
                  </a:lnTo>
                  <a:lnTo>
                    <a:pt x="96711" y="22103"/>
                  </a:lnTo>
                  <a:lnTo>
                    <a:pt x="97453" y="22794"/>
                  </a:lnTo>
                  <a:lnTo>
                    <a:pt x="98343" y="23270"/>
                  </a:lnTo>
                  <a:lnTo>
                    <a:pt x="100605" y="24046"/>
                  </a:lnTo>
                  <a:lnTo>
                    <a:pt x="101084" y="24237"/>
                  </a:lnTo>
                  <a:lnTo>
                    <a:pt x="101420" y="24473"/>
                  </a:lnTo>
                  <a:lnTo>
                    <a:pt x="101816" y="25010"/>
                  </a:lnTo>
                  <a:lnTo>
                    <a:pt x="101866" y="25619"/>
                  </a:lnTo>
                  <a:lnTo>
                    <a:pt x="101719" y="25994"/>
                  </a:lnTo>
                  <a:lnTo>
                    <a:pt x="101641" y="26813"/>
                  </a:lnTo>
                  <a:lnTo>
                    <a:pt x="101275" y="27599"/>
                  </a:lnTo>
                  <a:lnTo>
                    <a:pt x="101095" y="28176"/>
                  </a:lnTo>
                  <a:lnTo>
                    <a:pt x="101103" y="28909"/>
                  </a:lnTo>
                  <a:lnTo>
                    <a:pt x="101179" y="29326"/>
                  </a:lnTo>
                  <a:lnTo>
                    <a:pt x="101933" y="30469"/>
                  </a:lnTo>
                  <a:lnTo>
                    <a:pt x="101278" y="30339"/>
                  </a:lnTo>
                  <a:lnTo>
                    <a:pt x="100451" y="30093"/>
                  </a:lnTo>
                  <a:lnTo>
                    <a:pt x="100950" y="30295"/>
                  </a:lnTo>
                  <a:lnTo>
                    <a:pt x="101315" y="30413"/>
                  </a:lnTo>
                  <a:lnTo>
                    <a:pt x="101848" y="30541"/>
                  </a:lnTo>
                  <a:lnTo>
                    <a:pt x="102193" y="30691"/>
                  </a:lnTo>
                  <a:lnTo>
                    <a:pt x="102787" y="30788"/>
                  </a:lnTo>
                  <a:lnTo>
                    <a:pt x="104060" y="30880"/>
                  </a:lnTo>
                  <a:lnTo>
                    <a:pt x="104479" y="30875"/>
                  </a:lnTo>
                  <a:lnTo>
                    <a:pt x="104920" y="30776"/>
                  </a:lnTo>
                  <a:lnTo>
                    <a:pt x="105727" y="30491"/>
                  </a:lnTo>
                  <a:lnTo>
                    <a:pt x="106040" y="30339"/>
                  </a:lnTo>
                  <a:lnTo>
                    <a:pt x="107533" y="29072"/>
                  </a:lnTo>
                  <a:lnTo>
                    <a:pt x="107837" y="28871"/>
                  </a:lnTo>
                  <a:lnTo>
                    <a:pt x="108149" y="28731"/>
                  </a:lnTo>
                  <a:lnTo>
                    <a:pt x="108796" y="28510"/>
                  </a:lnTo>
                  <a:lnTo>
                    <a:pt x="109146" y="28499"/>
                  </a:lnTo>
                  <a:lnTo>
                    <a:pt x="109493" y="28558"/>
                  </a:lnTo>
                  <a:lnTo>
                    <a:pt x="109821" y="28656"/>
                  </a:lnTo>
                  <a:lnTo>
                    <a:pt x="110124" y="28820"/>
                  </a:lnTo>
                  <a:lnTo>
                    <a:pt x="110369" y="29046"/>
                  </a:lnTo>
                  <a:lnTo>
                    <a:pt x="110578" y="29478"/>
                  </a:lnTo>
                  <a:lnTo>
                    <a:pt x="110608" y="29695"/>
                  </a:lnTo>
                  <a:lnTo>
                    <a:pt x="110562" y="30076"/>
                  </a:lnTo>
                  <a:lnTo>
                    <a:pt x="110446" y="30793"/>
                  </a:lnTo>
                  <a:lnTo>
                    <a:pt x="110278" y="31527"/>
                  </a:lnTo>
                  <a:lnTo>
                    <a:pt x="109788" y="32960"/>
                  </a:lnTo>
                  <a:lnTo>
                    <a:pt x="109026" y="34412"/>
                  </a:lnTo>
                  <a:lnTo>
                    <a:pt x="108002" y="35744"/>
                  </a:lnTo>
                  <a:lnTo>
                    <a:pt x="107512" y="36250"/>
                  </a:lnTo>
                  <a:lnTo>
                    <a:pt x="107199" y="36550"/>
                  </a:lnTo>
                  <a:lnTo>
                    <a:pt x="106869" y="36740"/>
                  </a:lnTo>
                  <a:lnTo>
                    <a:pt x="105863" y="37214"/>
                  </a:lnTo>
                  <a:lnTo>
                    <a:pt x="105210" y="37628"/>
                  </a:lnTo>
                  <a:lnTo>
                    <a:pt x="104408" y="38356"/>
                  </a:lnTo>
                  <a:lnTo>
                    <a:pt x="103857" y="39089"/>
                  </a:lnTo>
                  <a:lnTo>
                    <a:pt x="103364" y="39942"/>
                  </a:lnTo>
                  <a:lnTo>
                    <a:pt x="103311" y="40215"/>
                  </a:lnTo>
                  <a:lnTo>
                    <a:pt x="103288" y="40626"/>
                  </a:lnTo>
                  <a:lnTo>
                    <a:pt x="103281" y="40834"/>
                  </a:lnTo>
                  <a:lnTo>
                    <a:pt x="103200" y="42954"/>
                  </a:lnTo>
                  <a:lnTo>
                    <a:pt x="103047" y="43465"/>
                  </a:lnTo>
                  <a:lnTo>
                    <a:pt x="102472" y="44494"/>
                  </a:lnTo>
                  <a:lnTo>
                    <a:pt x="101765" y="45289"/>
                  </a:lnTo>
                  <a:lnTo>
                    <a:pt x="101058" y="45695"/>
                  </a:lnTo>
                  <a:lnTo>
                    <a:pt x="99201" y="46175"/>
                  </a:lnTo>
                  <a:lnTo>
                    <a:pt x="98593" y="46491"/>
                  </a:lnTo>
                  <a:lnTo>
                    <a:pt x="98307" y="46783"/>
                  </a:lnTo>
                  <a:lnTo>
                    <a:pt x="98113" y="47126"/>
                  </a:lnTo>
                  <a:lnTo>
                    <a:pt x="98101" y="47677"/>
                  </a:lnTo>
                  <a:lnTo>
                    <a:pt x="98050" y="49090"/>
                  </a:lnTo>
                  <a:lnTo>
                    <a:pt x="98156" y="49699"/>
                  </a:lnTo>
                  <a:lnTo>
                    <a:pt x="98445" y="50128"/>
                  </a:lnTo>
                  <a:lnTo>
                    <a:pt x="99577" y="50812"/>
                  </a:lnTo>
                  <a:lnTo>
                    <a:pt x="100421" y="51039"/>
                  </a:lnTo>
                  <a:lnTo>
                    <a:pt x="101822" y="51040"/>
                  </a:lnTo>
                  <a:lnTo>
                    <a:pt x="102453" y="51187"/>
                  </a:lnTo>
                  <a:lnTo>
                    <a:pt x="102825" y="51427"/>
                  </a:lnTo>
                  <a:lnTo>
                    <a:pt x="103023" y="51898"/>
                  </a:lnTo>
                  <a:lnTo>
                    <a:pt x="103119" y="52550"/>
                  </a:lnTo>
                  <a:lnTo>
                    <a:pt x="103033" y="53272"/>
                  </a:lnTo>
                  <a:lnTo>
                    <a:pt x="102593" y="53995"/>
                  </a:lnTo>
                  <a:lnTo>
                    <a:pt x="101686" y="55000"/>
                  </a:lnTo>
                  <a:lnTo>
                    <a:pt x="100039" y="55821"/>
                  </a:lnTo>
                  <a:lnTo>
                    <a:pt x="99510" y="56470"/>
                  </a:lnTo>
                  <a:lnTo>
                    <a:pt x="99487" y="57537"/>
                  </a:lnTo>
                  <a:lnTo>
                    <a:pt x="100018" y="58715"/>
                  </a:lnTo>
                  <a:lnTo>
                    <a:pt x="100994" y="60327"/>
                  </a:lnTo>
                  <a:lnTo>
                    <a:pt x="101265" y="60970"/>
                  </a:lnTo>
                  <a:lnTo>
                    <a:pt x="101501" y="61774"/>
                  </a:lnTo>
                  <a:lnTo>
                    <a:pt x="102015" y="63261"/>
                  </a:lnTo>
                  <a:lnTo>
                    <a:pt x="102112" y="63522"/>
                  </a:lnTo>
                  <a:lnTo>
                    <a:pt x="103135" y="64934"/>
                  </a:lnTo>
                  <a:lnTo>
                    <a:pt x="104769" y="65629"/>
                  </a:lnTo>
                  <a:lnTo>
                    <a:pt x="104907" y="65440"/>
                  </a:lnTo>
                  <a:lnTo>
                    <a:pt x="106559" y="63181"/>
                  </a:lnTo>
                  <a:lnTo>
                    <a:pt x="106909" y="63344"/>
                  </a:lnTo>
                  <a:lnTo>
                    <a:pt x="107262" y="63534"/>
                  </a:lnTo>
                  <a:lnTo>
                    <a:pt x="107492" y="63776"/>
                  </a:lnTo>
                  <a:lnTo>
                    <a:pt x="107588" y="65537"/>
                  </a:lnTo>
                  <a:lnTo>
                    <a:pt x="107589" y="66814"/>
                  </a:lnTo>
                  <a:lnTo>
                    <a:pt x="107589" y="67035"/>
                  </a:lnTo>
                  <a:lnTo>
                    <a:pt x="107589" y="67386"/>
                  </a:lnTo>
                  <a:lnTo>
                    <a:pt x="107855" y="67676"/>
                  </a:lnTo>
                  <a:lnTo>
                    <a:pt x="108308" y="68485"/>
                  </a:lnTo>
                  <a:lnTo>
                    <a:pt x="108597" y="68799"/>
                  </a:lnTo>
                  <a:lnTo>
                    <a:pt x="109515" y="69473"/>
                  </a:lnTo>
                  <a:lnTo>
                    <a:pt x="110686" y="70139"/>
                  </a:lnTo>
                  <a:lnTo>
                    <a:pt x="110545" y="70221"/>
                  </a:lnTo>
                  <a:lnTo>
                    <a:pt x="110071" y="70374"/>
                  </a:lnTo>
                  <a:lnTo>
                    <a:pt x="109637" y="70721"/>
                  </a:lnTo>
                  <a:lnTo>
                    <a:pt x="109504" y="70915"/>
                  </a:lnTo>
                  <a:lnTo>
                    <a:pt x="109347" y="71193"/>
                  </a:lnTo>
                  <a:lnTo>
                    <a:pt x="109200" y="71542"/>
                  </a:lnTo>
                  <a:lnTo>
                    <a:pt x="109071" y="72137"/>
                  </a:lnTo>
                  <a:lnTo>
                    <a:pt x="109026" y="72462"/>
                  </a:lnTo>
                  <a:lnTo>
                    <a:pt x="109022" y="74055"/>
                  </a:lnTo>
                  <a:lnTo>
                    <a:pt x="108795" y="75992"/>
                  </a:lnTo>
                  <a:lnTo>
                    <a:pt x="108732" y="76202"/>
                  </a:lnTo>
                  <a:lnTo>
                    <a:pt x="108636" y="76343"/>
                  </a:lnTo>
                  <a:lnTo>
                    <a:pt x="108359" y="76481"/>
                  </a:lnTo>
                  <a:lnTo>
                    <a:pt x="107077" y="76801"/>
                  </a:lnTo>
                  <a:lnTo>
                    <a:pt x="106933" y="76722"/>
                  </a:lnTo>
                  <a:lnTo>
                    <a:pt x="106863" y="76558"/>
                  </a:lnTo>
                  <a:lnTo>
                    <a:pt x="106725" y="75765"/>
                  </a:lnTo>
                  <a:lnTo>
                    <a:pt x="106596" y="75619"/>
                  </a:lnTo>
                  <a:lnTo>
                    <a:pt x="106465" y="75594"/>
                  </a:lnTo>
                  <a:lnTo>
                    <a:pt x="106301" y="75652"/>
                  </a:lnTo>
                  <a:lnTo>
                    <a:pt x="105852" y="76196"/>
                  </a:lnTo>
                  <a:lnTo>
                    <a:pt x="105417" y="76509"/>
                  </a:lnTo>
                  <a:lnTo>
                    <a:pt x="104912" y="76666"/>
                  </a:lnTo>
                  <a:lnTo>
                    <a:pt x="104435" y="76734"/>
                  </a:lnTo>
                  <a:lnTo>
                    <a:pt x="104202" y="76735"/>
                  </a:lnTo>
                  <a:lnTo>
                    <a:pt x="103986" y="77741"/>
                  </a:lnTo>
                  <a:lnTo>
                    <a:pt x="103352" y="77818"/>
                  </a:lnTo>
                  <a:lnTo>
                    <a:pt x="103037" y="77699"/>
                  </a:lnTo>
                  <a:lnTo>
                    <a:pt x="102566" y="77695"/>
                  </a:lnTo>
                  <a:lnTo>
                    <a:pt x="102221" y="77814"/>
                  </a:lnTo>
                  <a:lnTo>
                    <a:pt x="102088" y="78094"/>
                  </a:lnTo>
                  <a:lnTo>
                    <a:pt x="101974" y="80063"/>
                  </a:lnTo>
                  <a:lnTo>
                    <a:pt x="100202" y="80070"/>
                  </a:lnTo>
                  <a:lnTo>
                    <a:pt x="99993" y="79966"/>
                  </a:lnTo>
                  <a:lnTo>
                    <a:pt x="99754" y="79692"/>
                  </a:lnTo>
                  <a:lnTo>
                    <a:pt x="99718" y="79829"/>
                  </a:lnTo>
                  <a:lnTo>
                    <a:pt x="99577" y="79906"/>
                  </a:lnTo>
                  <a:lnTo>
                    <a:pt x="98749" y="79985"/>
                  </a:lnTo>
                  <a:lnTo>
                    <a:pt x="98512" y="80122"/>
                  </a:lnTo>
                  <a:lnTo>
                    <a:pt x="98489" y="80260"/>
                  </a:lnTo>
                  <a:lnTo>
                    <a:pt x="98523" y="80729"/>
                  </a:lnTo>
                  <a:lnTo>
                    <a:pt x="98482" y="80916"/>
                  </a:lnTo>
                  <a:lnTo>
                    <a:pt x="98349" y="81163"/>
                  </a:lnTo>
                  <a:lnTo>
                    <a:pt x="98056" y="81396"/>
                  </a:lnTo>
                  <a:lnTo>
                    <a:pt x="97754" y="81519"/>
                  </a:lnTo>
                  <a:lnTo>
                    <a:pt x="96879" y="81641"/>
                  </a:lnTo>
                  <a:lnTo>
                    <a:pt x="96443" y="81764"/>
                  </a:lnTo>
                  <a:lnTo>
                    <a:pt x="95915" y="82106"/>
                  </a:lnTo>
                  <a:lnTo>
                    <a:pt x="95565" y="82229"/>
                  </a:lnTo>
                  <a:lnTo>
                    <a:pt x="95249" y="82263"/>
                  </a:lnTo>
                  <a:lnTo>
                    <a:pt x="95037" y="82259"/>
                  </a:lnTo>
                  <a:lnTo>
                    <a:pt x="94798" y="82051"/>
                  </a:lnTo>
                  <a:lnTo>
                    <a:pt x="94644" y="81782"/>
                  </a:lnTo>
                  <a:lnTo>
                    <a:pt x="94603" y="81585"/>
                  </a:lnTo>
                  <a:lnTo>
                    <a:pt x="94625" y="81352"/>
                  </a:lnTo>
                  <a:lnTo>
                    <a:pt x="94712" y="81134"/>
                  </a:lnTo>
                  <a:lnTo>
                    <a:pt x="95007" y="80653"/>
                  </a:lnTo>
                  <a:lnTo>
                    <a:pt x="94295" y="79963"/>
                  </a:lnTo>
                  <a:lnTo>
                    <a:pt x="94022" y="79831"/>
                  </a:lnTo>
                  <a:lnTo>
                    <a:pt x="93116" y="79644"/>
                  </a:lnTo>
                  <a:lnTo>
                    <a:pt x="92402" y="78672"/>
                  </a:lnTo>
                  <a:lnTo>
                    <a:pt x="92181" y="77980"/>
                  </a:lnTo>
                  <a:lnTo>
                    <a:pt x="92135" y="77213"/>
                  </a:lnTo>
                  <a:lnTo>
                    <a:pt x="91725" y="76483"/>
                  </a:lnTo>
                  <a:lnTo>
                    <a:pt x="91478" y="76554"/>
                  </a:lnTo>
                  <a:lnTo>
                    <a:pt x="91175" y="76804"/>
                  </a:lnTo>
                  <a:lnTo>
                    <a:pt x="90843" y="77142"/>
                  </a:lnTo>
                  <a:lnTo>
                    <a:pt x="90513" y="77776"/>
                  </a:lnTo>
                  <a:lnTo>
                    <a:pt x="90116" y="78108"/>
                  </a:lnTo>
                  <a:lnTo>
                    <a:pt x="89479" y="78183"/>
                  </a:lnTo>
                  <a:lnTo>
                    <a:pt x="89260" y="78293"/>
                  </a:lnTo>
                  <a:lnTo>
                    <a:pt x="89116" y="78543"/>
                  </a:lnTo>
                  <a:lnTo>
                    <a:pt x="89048" y="78903"/>
                  </a:lnTo>
                  <a:lnTo>
                    <a:pt x="88831" y="79409"/>
                  </a:lnTo>
                  <a:lnTo>
                    <a:pt x="88586" y="79674"/>
                  </a:lnTo>
                  <a:lnTo>
                    <a:pt x="88557" y="79870"/>
                  </a:lnTo>
                  <a:lnTo>
                    <a:pt x="88644" y="80161"/>
                  </a:lnTo>
                  <a:lnTo>
                    <a:pt x="88669" y="80597"/>
                  </a:lnTo>
                  <a:lnTo>
                    <a:pt x="88633" y="80938"/>
                  </a:lnTo>
                  <a:lnTo>
                    <a:pt x="88189" y="81742"/>
                  </a:lnTo>
                  <a:lnTo>
                    <a:pt x="88442" y="82240"/>
                  </a:lnTo>
                  <a:lnTo>
                    <a:pt x="88917" y="82251"/>
                  </a:lnTo>
                  <a:lnTo>
                    <a:pt x="89093" y="82475"/>
                  </a:lnTo>
                  <a:lnTo>
                    <a:pt x="89028" y="83305"/>
                  </a:lnTo>
                  <a:lnTo>
                    <a:pt x="88903" y="83044"/>
                  </a:lnTo>
                  <a:lnTo>
                    <a:pt x="88762" y="83005"/>
                  </a:lnTo>
                  <a:lnTo>
                    <a:pt x="88416" y="83087"/>
                  </a:lnTo>
                  <a:lnTo>
                    <a:pt x="88231" y="84011"/>
                  </a:lnTo>
                  <a:lnTo>
                    <a:pt x="88092" y="84403"/>
                  </a:lnTo>
                  <a:lnTo>
                    <a:pt x="87840" y="84392"/>
                  </a:lnTo>
                  <a:lnTo>
                    <a:pt x="87633" y="83927"/>
                  </a:lnTo>
                  <a:lnTo>
                    <a:pt x="87515" y="83797"/>
                  </a:lnTo>
                  <a:lnTo>
                    <a:pt x="87253" y="83739"/>
                  </a:lnTo>
                  <a:lnTo>
                    <a:pt x="87020" y="83794"/>
                  </a:lnTo>
                  <a:lnTo>
                    <a:pt x="86841" y="83956"/>
                  </a:lnTo>
                  <a:lnTo>
                    <a:pt x="86684" y="84510"/>
                  </a:lnTo>
                  <a:lnTo>
                    <a:pt x="86671" y="85567"/>
                  </a:lnTo>
                  <a:lnTo>
                    <a:pt x="86303" y="85883"/>
                  </a:lnTo>
                  <a:lnTo>
                    <a:pt x="84782" y="86449"/>
                  </a:lnTo>
                  <a:lnTo>
                    <a:pt x="84657" y="86311"/>
                  </a:lnTo>
                  <a:lnTo>
                    <a:pt x="84513" y="85808"/>
                  </a:lnTo>
                  <a:lnTo>
                    <a:pt x="84301" y="85788"/>
                  </a:lnTo>
                  <a:lnTo>
                    <a:pt x="84191" y="89304"/>
                  </a:lnTo>
                  <a:lnTo>
                    <a:pt x="84175" y="89856"/>
                  </a:lnTo>
                  <a:lnTo>
                    <a:pt x="84090" y="92816"/>
                  </a:lnTo>
                  <a:lnTo>
                    <a:pt x="84045" y="94265"/>
                  </a:lnTo>
                  <a:lnTo>
                    <a:pt x="83877" y="99592"/>
                  </a:lnTo>
                  <a:lnTo>
                    <a:pt x="84167" y="98802"/>
                  </a:lnTo>
                  <a:lnTo>
                    <a:pt x="84845" y="98888"/>
                  </a:lnTo>
                  <a:lnTo>
                    <a:pt x="85254" y="99719"/>
                  </a:lnTo>
                  <a:lnTo>
                    <a:pt x="85810" y="100497"/>
                  </a:lnTo>
                  <a:lnTo>
                    <a:pt x="85776" y="101577"/>
                  </a:lnTo>
                  <a:lnTo>
                    <a:pt x="86014" y="102493"/>
                  </a:lnTo>
                  <a:lnTo>
                    <a:pt x="86336" y="102262"/>
                  </a:lnTo>
                  <a:lnTo>
                    <a:pt x="86590" y="101971"/>
                  </a:lnTo>
                  <a:lnTo>
                    <a:pt x="86813" y="101283"/>
                  </a:lnTo>
                  <a:lnTo>
                    <a:pt x="87681" y="100479"/>
                  </a:lnTo>
                  <a:lnTo>
                    <a:pt x="88475" y="100477"/>
                  </a:lnTo>
                  <a:lnTo>
                    <a:pt x="90603" y="100761"/>
                  </a:lnTo>
                  <a:lnTo>
                    <a:pt x="90652" y="103366"/>
                  </a:lnTo>
                  <a:lnTo>
                    <a:pt x="90390" y="103839"/>
                  </a:lnTo>
                  <a:lnTo>
                    <a:pt x="89686" y="104486"/>
                  </a:lnTo>
                  <a:lnTo>
                    <a:pt x="88807" y="105658"/>
                  </a:lnTo>
                  <a:lnTo>
                    <a:pt x="88349" y="106109"/>
                  </a:lnTo>
                  <a:lnTo>
                    <a:pt x="88102" y="106462"/>
                  </a:lnTo>
                  <a:lnTo>
                    <a:pt x="90143" y="105987"/>
                  </a:lnTo>
                  <a:lnTo>
                    <a:pt x="90120" y="105827"/>
                  </a:lnTo>
                  <a:lnTo>
                    <a:pt x="89746" y="105428"/>
                  </a:lnTo>
                  <a:lnTo>
                    <a:pt x="89905" y="105164"/>
                  </a:lnTo>
                  <a:lnTo>
                    <a:pt x="90068" y="105179"/>
                  </a:lnTo>
                  <a:lnTo>
                    <a:pt x="90794" y="105809"/>
                  </a:lnTo>
                  <a:lnTo>
                    <a:pt x="91421" y="105771"/>
                  </a:lnTo>
                  <a:lnTo>
                    <a:pt x="91603" y="105577"/>
                  </a:lnTo>
                  <a:lnTo>
                    <a:pt x="92129" y="105424"/>
                  </a:lnTo>
                  <a:lnTo>
                    <a:pt x="92371" y="105517"/>
                  </a:lnTo>
                  <a:lnTo>
                    <a:pt x="93185" y="105506"/>
                  </a:lnTo>
                  <a:lnTo>
                    <a:pt x="94242" y="106231"/>
                  </a:lnTo>
                  <a:lnTo>
                    <a:pt x="94435" y="106600"/>
                  </a:lnTo>
                  <a:lnTo>
                    <a:pt x="94601" y="106752"/>
                  </a:lnTo>
                  <a:lnTo>
                    <a:pt x="94976" y="106868"/>
                  </a:lnTo>
                  <a:lnTo>
                    <a:pt x="96399" y="106488"/>
                  </a:lnTo>
                  <a:lnTo>
                    <a:pt x="96501" y="105650"/>
                  </a:lnTo>
                  <a:lnTo>
                    <a:pt x="97713" y="105743"/>
                  </a:lnTo>
                  <a:lnTo>
                    <a:pt x="98178" y="105661"/>
                  </a:lnTo>
                  <a:lnTo>
                    <a:pt x="98564" y="105381"/>
                  </a:lnTo>
                  <a:lnTo>
                    <a:pt x="98704" y="105385"/>
                  </a:lnTo>
                  <a:lnTo>
                    <a:pt x="98833" y="105858"/>
                  </a:lnTo>
                  <a:lnTo>
                    <a:pt x="98810" y="106234"/>
                  </a:lnTo>
                  <a:lnTo>
                    <a:pt x="98595" y="106629"/>
                  </a:lnTo>
                  <a:lnTo>
                    <a:pt x="98519" y="108285"/>
                  </a:lnTo>
                  <a:lnTo>
                    <a:pt x="99022" y="108278"/>
                  </a:lnTo>
                  <a:lnTo>
                    <a:pt x="99291" y="108177"/>
                  </a:lnTo>
                  <a:lnTo>
                    <a:pt x="100154" y="108095"/>
                  </a:lnTo>
                  <a:lnTo>
                    <a:pt x="101088" y="108132"/>
                  </a:lnTo>
                  <a:lnTo>
                    <a:pt x="101225" y="107429"/>
                  </a:lnTo>
                  <a:lnTo>
                    <a:pt x="107087" y="107631"/>
                  </a:lnTo>
                  <a:lnTo>
                    <a:pt x="107540" y="109270"/>
                  </a:lnTo>
                  <a:lnTo>
                    <a:pt x="107484" y="109732"/>
                  </a:lnTo>
                  <a:lnTo>
                    <a:pt x="107541" y="110540"/>
                  </a:lnTo>
                  <a:lnTo>
                    <a:pt x="107685" y="110715"/>
                  </a:lnTo>
                  <a:lnTo>
                    <a:pt x="108527" y="111160"/>
                  </a:lnTo>
                  <a:lnTo>
                    <a:pt x="108450" y="111921"/>
                  </a:lnTo>
                  <a:lnTo>
                    <a:pt x="108054" y="113492"/>
                  </a:lnTo>
                  <a:lnTo>
                    <a:pt x="107645" y="113671"/>
                  </a:lnTo>
                  <a:lnTo>
                    <a:pt x="107570" y="115928"/>
                  </a:lnTo>
                  <a:lnTo>
                    <a:pt x="107532" y="116806"/>
                  </a:lnTo>
                  <a:lnTo>
                    <a:pt x="107622" y="118344"/>
                  </a:lnTo>
                  <a:lnTo>
                    <a:pt x="107577" y="119565"/>
                  </a:lnTo>
                  <a:lnTo>
                    <a:pt x="107691" y="120247"/>
                  </a:lnTo>
                  <a:lnTo>
                    <a:pt x="107676" y="120626"/>
                  </a:lnTo>
                  <a:lnTo>
                    <a:pt x="107246" y="120723"/>
                  </a:lnTo>
                  <a:lnTo>
                    <a:pt x="106957" y="120965"/>
                  </a:lnTo>
                  <a:lnTo>
                    <a:pt x="106945" y="121412"/>
                  </a:lnTo>
                  <a:lnTo>
                    <a:pt x="106676" y="122253"/>
                  </a:lnTo>
                  <a:lnTo>
                    <a:pt x="106253" y="122633"/>
                  </a:lnTo>
                  <a:lnTo>
                    <a:pt x="104963" y="124993"/>
                  </a:lnTo>
                  <a:lnTo>
                    <a:pt x="103572" y="124572"/>
                  </a:lnTo>
                  <a:lnTo>
                    <a:pt x="102390" y="123879"/>
                  </a:lnTo>
                  <a:lnTo>
                    <a:pt x="101112" y="123752"/>
                  </a:lnTo>
                  <a:lnTo>
                    <a:pt x="100836" y="124325"/>
                  </a:lnTo>
                  <a:lnTo>
                    <a:pt x="101188" y="125070"/>
                  </a:lnTo>
                  <a:lnTo>
                    <a:pt x="101157" y="125457"/>
                  </a:lnTo>
                  <a:lnTo>
                    <a:pt x="101017" y="125748"/>
                  </a:lnTo>
                  <a:lnTo>
                    <a:pt x="99910" y="126325"/>
                  </a:lnTo>
                  <a:lnTo>
                    <a:pt x="99287" y="126254"/>
                  </a:lnTo>
                  <a:lnTo>
                    <a:pt x="98981" y="126373"/>
                  </a:lnTo>
                  <a:lnTo>
                    <a:pt x="98021" y="127330"/>
                  </a:lnTo>
                  <a:lnTo>
                    <a:pt x="97853" y="127963"/>
                  </a:lnTo>
                  <a:lnTo>
                    <a:pt x="97689" y="128267"/>
                  </a:lnTo>
                  <a:lnTo>
                    <a:pt x="97383" y="128494"/>
                  </a:lnTo>
                  <a:lnTo>
                    <a:pt x="96808" y="128714"/>
                  </a:lnTo>
                  <a:lnTo>
                    <a:pt x="96620" y="128885"/>
                  </a:lnTo>
                  <a:lnTo>
                    <a:pt x="95941" y="129892"/>
                  </a:lnTo>
                  <a:lnTo>
                    <a:pt x="95720" y="130817"/>
                  </a:lnTo>
                  <a:lnTo>
                    <a:pt x="94434" y="132665"/>
                  </a:lnTo>
                  <a:lnTo>
                    <a:pt x="94332" y="133187"/>
                  </a:lnTo>
                  <a:lnTo>
                    <a:pt x="94430" y="133552"/>
                  </a:lnTo>
                  <a:lnTo>
                    <a:pt x="95110" y="133555"/>
                  </a:lnTo>
                  <a:lnTo>
                    <a:pt x="95295" y="133372"/>
                  </a:lnTo>
                  <a:lnTo>
                    <a:pt x="97485" y="133405"/>
                  </a:lnTo>
                  <a:lnTo>
                    <a:pt x="98271" y="133506"/>
                  </a:lnTo>
                  <a:lnTo>
                    <a:pt x="98309" y="134139"/>
                  </a:lnTo>
                  <a:lnTo>
                    <a:pt x="98022" y="134403"/>
                  </a:lnTo>
                  <a:lnTo>
                    <a:pt x="97867" y="134660"/>
                  </a:lnTo>
                  <a:lnTo>
                    <a:pt x="100280" y="134810"/>
                  </a:lnTo>
                  <a:lnTo>
                    <a:pt x="100098" y="134883"/>
                  </a:lnTo>
                  <a:lnTo>
                    <a:pt x="99883" y="135401"/>
                  </a:lnTo>
                  <a:lnTo>
                    <a:pt x="99807" y="136477"/>
                  </a:lnTo>
                  <a:lnTo>
                    <a:pt x="99962" y="136998"/>
                  </a:lnTo>
                  <a:lnTo>
                    <a:pt x="100604" y="137579"/>
                  </a:lnTo>
                  <a:lnTo>
                    <a:pt x="100857" y="138182"/>
                  </a:lnTo>
                  <a:lnTo>
                    <a:pt x="100989" y="138704"/>
                  </a:lnTo>
                  <a:lnTo>
                    <a:pt x="101038" y="139005"/>
                  </a:lnTo>
                  <a:lnTo>
                    <a:pt x="100966" y="139318"/>
                  </a:lnTo>
                  <a:lnTo>
                    <a:pt x="100690" y="139519"/>
                  </a:lnTo>
                  <a:lnTo>
                    <a:pt x="98788" y="139456"/>
                  </a:lnTo>
                  <a:lnTo>
                    <a:pt x="98622" y="139690"/>
                  </a:lnTo>
                  <a:lnTo>
                    <a:pt x="98135" y="140811"/>
                  </a:lnTo>
                  <a:lnTo>
                    <a:pt x="98079" y="139556"/>
                  </a:lnTo>
                  <a:lnTo>
                    <a:pt x="97554" y="138905"/>
                  </a:lnTo>
                  <a:lnTo>
                    <a:pt x="96954" y="137654"/>
                  </a:lnTo>
                  <a:lnTo>
                    <a:pt x="95692" y="136921"/>
                  </a:lnTo>
                  <a:lnTo>
                    <a:pt x="95342" y="137353"/>
                  </a:lnTo>
                  <a:lnTo>
                    <a:pt x="95282" y="138365"/>
                  </a:lnTo>
                  <a:lnTo>
                    <a:pt x="94484" y="139851"/>
                  </a:lnTo>
                  <a:lnTo>
                    <a:pt x="92998" y="139137"/>
                  </a:lnTo>
                  <a:lnTo>
                    <a:pt x="92613" y="138564"/>
                  </a:lnTo>
                  <a:lnTo>
                    <a:pt x="92643" y="137417"/>
                  </a:lnTo>
                  <a:lnTo>
                    <a:pt x="92042" y="137384"/>
                  </a:lnTo>
                  <a:lnTo>
                    <a:pt x="91574" y="137377"/>
                  </a:lnTo>
                  <a:lnTo>
                    <a:pt x="91200" y="137567"/>
                  </a:lnTo>
                  <a:lnTo>
                    <a:pt x="91159" y="137764"/>
                  </a:lnTo>
                  <a:lnTo>
                    <a:pt x="90757" y="137913"/>
                  </a:lnTo>
                  <a:lnTo>
                    <a:pt x="90331" y="137902"/>
                  </a:lnTo>
                  <a:lnTo>
                    <a:pt x="89579" y="137834"/>
                  </a:lnTo>
                  <a:lnTo>
                    <a:pt x="89534" y="137257"/>
                  </a:lnTo>
                  <a:lnTo>
                    <a:pt x="88923" y="137573"/>
                  </a:lnTo>
                  <a:lnTo>
                    <a:pt x="88560" y="137648"/>
                  </a:lnTo>
                  <a:lnTo>
                    <a:pt x="87888" y="137726"/>
                  </a:lnTo>
                  <a:lnTo>
                    <a:pt x="87235" y="137677"/>
                  </a:lnTo>
                  <a:lnTo>
                    <a:pt x="86745" y="137766"/>
                  </a:lnTo>
                  <a:lnTo>
                    <a:pt x="85842" y="138548"/>
                  </a:lnTo>
                  <a:lnTo>
                    <a:pt x="85502" y="138589"/>
                  </a:lnTo>
                  <a:lnTo>
                    <a:pt x="85061" y="138339"/>
                  </a:lnTo>
                  <a:lnTo>
                    <a:pt x="84630" y="138596"/>
                  </a:lnTo>
                  <a:lnTo>
                    <a:pt x="84215" y="139121"/>
                  </a:lnTo>
                  <a:lnTo>
                    <a:pt x="84241" y="139787"/>
                  </a:lnTo>
                  <a:lnTo>
                    <a:pt x="84106" y="140450"/>
                  </a:lnTo>
                  <a:lnTo>
                    <a:pt x="83921" y="140756"/>
                  </a:lnTo>
                  <a:lnTo>
                    <a:pt x="83343" y="141072"/>
                  </a:lnTo>
                  <a:lnTo>
                    <a:pt x="83079" y="140860"/>
                  </a:lnTo>
                  <a:lnTo>
                    <a:pt x="83366" y="139780"/>
                  </a:lnTo>
                  <a:lnTo>
                    <a:pt x="83355" y="139073"/>
                  </a:lnTo>
                  <a:lnTo>
                    <a:pt x="82656" y="139274"/>
                  </a:lnTo>
                  <a:lnTo>
                    <a:pt x="81267" y="139114"/>
                  </a:lnTo>
                  <a:lnTo>
                    <a:pt x="81203" y="140063"/>
                  </a:lnTo>
                  <a:lnTo>
                    <a:pt x="80279" y="140934"/>
                  </a:lnTo>
                  <a:lnTo>
                    <a:pt x="80155" y="141999"/>
                  </a:lnTo>
                  <a:lnTo>
                    <a:pt x="80502" y="142711"/>
                  </a:lnTo>
                  <a:lnTo>
                    <a:pt x="81234" y="142736"/>
                  </a:lnTo>
                  <a:lnTo>
                    <a:pt x="81868" y="142908"/>
                  </a:lnTo>
                  <a:lnTo>
                    <a:pt x="82087" y="143064"/>
                  </a:lnTo>
                  <a:lnTo>
                    <a:pt x="82245" y="143409"/>
                  </a:lnTo>
                  <a:lnTo>
                    <a:pt x="81490" y="143368"/>
                  </a:lnTo>
                  <a:lnTo>
                    <a:pt x="81439" y="144590"/>
                  </a:lnTo>
                  <a:lnTo>
                    <a:pt x="81104" y="144583"/>
                  </a:lnTo>
                  <a:lnTo>
                    <a:pt x="80974" y="146981"/>
                  </a:lnTo>
                  <a:lnTo>
                    <a:pt x="81573" y="147071"/>
                  </a:lnTo>
                  <a:lnTo>
                    <a:pt x="81532" y="147889"/>
                  </a:lnTo>
                  <a:lnTo>
                    <a:pt x="82139" y="147912"/>
                  </a:lnTo>
                  <a:lnTo>
                    <a:pt x="81981" y="149169"/>
                  </a:lnTo>
                  <a:lnTo>
                    <a:pt x="81039" y="150409"/>
                  </a:lnTo>
                  <a:lnTo>
                    <a:pt x="80843" y="151515"/>
                  </a:lnTo>
                  <a:lnTo>
                    <a:pt x="80545" y="151798"/>
                  </a:lnTo>
                  <a:lnTo>
                    <a:pt x="80278" y="152744"/>
                  </a:lnTo>
                  <a:lnTo>
                    <a:pt x="81043" y="153805"/>
                  </a:lnTo>
                  <a:lnTo>
                    <a:pt x="81202" y="154695"/>
                  </a:lnTo>
                  <a:lnTo>
                    <a:pt x="81074" y="154862"/>
                  </a:lnTo>
                  <a:lnTo>
                    <a:pt x="81074" y="155134"/>
                  </a:lnTo>
                  <a:lnTo>
                    <a:pt x="81221" y="155476"/>
                  </a:lnTo>
                  <a:lnTo>
                    <a:pt x="81757" y="156263"/>
                  </a:lnTo>
                  <a:lnTo>
                    <a:pt x="81707" y="157673"/>
                  </a:lnTo>
                  <a:lnTo>
                    <a:pt x="82135" y="157689"/>
                  </a:lnTo>
                  <a:lnTo>
                    <a:pt x="82023" y="160906"/>
                  </a:lnTo>
                  <a:lnTo>
                    <a:pt x="81911" y="163239"/>
                  </a:lnTo>
                  <a:lnTo>
                    <a:pt x="80137" y="163169"/>
                  </a:lnTo>
                  <a:lnTo>
                    <a:pt x="80025" y="165269"/>
                  </a:lnTo>
                  <a:lnTo>
                    <a:pt x="80172" y="165593"/>
                  </a:lnTo>
                  <a:lnTo>
                    <a:pt x="81799" y="165563"/>
                  </a:lnTo>
                  <a:lnTo>
                    <a:pt x="81702" y="167604"/>
                  </a:lnTo>
                  <a:lnTo>
                    <a:pt x="81685" y="167892"/>
                  </a:lnTo>
                  <a:lnTo>
                    <a:pt x="81567" y="170874"/>
                  </a:lnTo>
                  <a:lnTo>
                    <a:pt x="80721" y="170839"/>
                  </a:lnTo>
                  <a:lnTo>
                    <a:pt x="81532" y="172003"/>
                  </a:lnTo>
                  <a:lnTo>
                    <a:pt x="81476" y="173641"/>
                  </a:lnTo>
                  <a:lnTo>
                    <a:pt x="79850" y="175056"/>
                  </a:lnTo>
                  <a:lnTo>
                    <a:pt x="78808" y="176595"/>
                  </a:lnTo>
                  <a:lnTo>
                    <a:pt x="78602" y="177846"/>
                  </a:lnTo>
                  <a:lnTo>
                    <a:pt x="78610" y="178237"/>
                  </a:lnTo>
                  <a:lnTo>
                    <a:pt x="79295" y="180709"/>
                  </a:lnTo>
                  <a:lnTo>
                    <a:pt x="78952" y="180829"/>
                  </a:lnTo>
                  <a:lnTo>
                    <a:pt x="78897" y="181845"/>
                  </a:lnTo>
                  <a:lnTo>
                    <a:pt x="79258" y="182932"/>
                  </a:lnTo>
                  <a:lnTo>
                    <a:pt x="79507" y="184157"/>
                  </a:lnTo>
                  <a:lnTo>
                    <a:pt x="79736" y="184451"/>
                  </a:lnTo>
                  <a:lnTo>
                    <a:pt x="80973" y="185006"/>
                  </a:lnTo>
                  <a:lnTo>
                    <a:pt x="81071" y="184864"/>
                  </a:lnTo>
                  <a:lnTo>
                    <a:pt x="81061" y="185066"/>
                  </a:lnTo>
                  <a:lnTo>
                    <a:pt x="81026" y="185836"/>
                  </a:lnTo>
                  <a:lnTo>
                    <a:pt x="81014" y="186083"/>
                  </a:lnTo>
                  <a:lnTo>
                    <a:pt x="80961" y="187237"/>
                  </a:lnTo>
                  <a:lnTo>
                    <a:pt x="81834" y="186344"/>
                  </a:lnTo>
                  <a:lnTo>
                    <a:pt x="83020" y="185864"/>
                  </a:lnTo>
                  <a:lnTo>
                    <a:pt x="84772" y="185616"/>
                  </a:lnTo>
                  <a:lnTo>
                    <a:pt x="85101" y="185698"/>
                  </a:lnTo>
                  <a:lnTo>
                    <a:pt x="85696" y="186224"/>
                  </a:lnTo>
                  <a:lnTo>
                    <a:pt x="86040" y="186655"/>
                  </a:lnTo>
                  <a:lnTo>
                    <a:pt x="86418" y="187391"/>
                  </a:lnTo>
                  <a:lnTo>
                    <a:pt x="86620" y="188114"/>
                  </a:lnTo>
                  <a:lnTo>
                    <a:pt x="86842" y="188496"/>
                  </a:lnTo>
                  <a:lnTo>
                    <a:pt x="87182" y="188841"/>
                  </a:lnTo>
                  <a:lnTo>
                    <a:pt x="88485" y="189628"/>
                  </a:lnTo>
                  <a:lnTo>
                    <a:pt x="88949" y="190100"/>
                  </a:lnTo>
                  <a:lnTo>
                    <a:pt x="89593" y="191318"/>
                  </a:lnTo>
                  <a:lnTo>
                    <a:pt x="89953" y="192284"/>
                  </a:lnTo>
                  <a:lnTo>
                    <a:pt x="90212" y="193270"/>
                  </a:lnTo>
                  <a:lnTo>
                    <a:pt x="90307" y="193404"/>
                  </a:lnTo>
                  <a:lnTo>
                    <a:pt x="91013" y="193759"/>
                  </a:lnTo>
                  <a:lnTo>
                    <a:pt x="91583" y="193774"/>
                  </a:lnTo>
                  <a:lnTo>
                    <a:pt x="91959" y="193677"/>
                  </a:lnTo>
                  <a:lnTo>
                    <a:pt x="92710" y="193693"/>
                  </a:lnTo>
                  <a:lnTo>
                    <a:pt x="93085" y="193888"/>
                  </a:lnTo>
                  <a:lnTo>
                    <a:pt x="93189" y="194132"/>
                  </a:lnTo>
                  <a:lnTo>
                    <a:pt x="93228" y="194522"/>
                  </a:lnTo>
                  <a:lnTo>
                    <a:pt x="93124" y="195075"/>
                  </a:lnTo>
                  <a:lnTo>
                    <a:pt x="92994" y="195238"/>
                  </a:lnTo>
                  <a:lnTo>
                    <a:pt x="92736" y="195368"/>
                  </a:lnTo>
                  <a:lnTo>
                    <a:pt x="91855" y="195449"/>
                  </a:lnTo>
                  <a:lnTo>
                    <a:pt x="90194" y="195345"/>
                  </a:lnTo>
                  <a:lnTo>
                    <a:pt x="89480" y="195434"/>
                  </a:lnTo>
                  <a:lnTo>
                    <a:pt x="89164" y="195583"/>
                  </a:lnTo>
                  <a:lnTo>
                    <a:pt x="88650" y="196044"/>
                  </a:lnTo>
                  <a:lnTo>
                    <a:pt x="88449" y="196317"/>
                  </a:lnTo>
                  <a:lnTo>
                    <a:pt x="88144" y="197128"/>
                  </a:lnTo>
                  <a:lnTo>
                    <a:pt x="88154" y="197318"/>
                  </a:lnTo>
                  <a:lnTo>
                    <a:pt x="88664" y="198221"/>
                  </a:lnTo>
                  <a:lnTo>
                    <a:pt x="89098" y="198760"/>
                  </a:lnTo>
                  <a:lnTo>
                    <a:pt x="90236" y="199374"/>
                  </a:lnTo>
                  <a:lnTo>
                    <a:pt x="91014" y="199334"/>
                  </a:lnTo>
                  <a:lnTo>
                    <a:pt x="91212" y="199245"/>
                  </a:lnTo>
                  <a:lnTo>
                    <a:pt x="92306" y="199136"/>
                  </a:lnTo>
                  <a:lnTo>
                    <a:pt x="93024" y="198345"/>
                  </a:lnTo>
                  <a:lnTo>
                    <a:pt x="93243" y="198032"/>
                  </a:lnTo>
                  <a:lnTo>
                    <a:pt x="93275" y="197241"/>
                  </a:lnTo>
                  <a:lnTo>
                    <a:pt x="93721" y="196498"/>
                  </a:lnTo>
                  <a:lnTo>
                    <a:pt x="94524" y="195561"/>
                  </a:lnTo>
                  <a:lnTo>
                    <a:pt x="94889" y="194987"/>
                  </a:lnTo>
                  <a:lnTo>
                    <a:pt x="95144" y="193888"/>
                  </a:lnTo>
                  <a:lnTo>
                    <a:pt x="95704" y="193048"/>
                  </a:lnTo>
                  <a:lnTo>
                    <a:pt x="95966" y="192303"/>
                  </a:lnTo>
                  <a:lnTo>
                    <a:pt x="96104" y="192118"/>
                  </a:lnTo>
                  <a:lnTo>
                    <a:pt x="96519" y="191960"/>
                  </a:lnTo>
                  <a:lnTo>
                    <a:pt x="96956" y="191994"/>
                  </a:lnTo>
                  <a:lnTo>
                    <a:pt x="97302" y="192330"/>
                  </a:lnTo>
                  <a:lnTo>
                    <a:pt x="97812" y="192563"/>
                  </a:lnTo>
                  <a:lnTo>
                    <a:pt x="98292" y="192625"/>
                  </a:lnTo>
                  <a:lnTo>
                    <a:pt x="98889" y="192867"/>
                  </a:lnTo>
                  <a:lnTo>
                    <a:pt x="99177" y="193050"/>
                  </a:lnTo>
                  <a:lnTo>
                    <a:pt x="99323" y="193238"/>
                  </a:lnTo>
                  <a:lnTo>
                    <a:pt x="99857" y="193839"/>
                  </a:lnTo>
                  <a:lnTo>
                    <a:pt x="99831" y="194506"/>
                  </a:lnTo>
                  <a:lnTo>
                    <a:pt x="99727" y="194896"/>
                  </a:lnTo>
                  <a:lnTo>
                    <a:pt x="99494" y="195287"/>
                  </a:lnTo>
                  <a:lnTo>
                    <a:pt x="98251" y="196149"/>
                  </a:lnTo>
                  <a:lnTo>
                    <a:pt x="97824" y="196311"/>
                  </a:lnTo>
                  <a:lnTo>
                    <a:pt x="96490" y="196555"/>
                  </a:lnTo>
                  <a:lnTo>
                    <a:pt x="96128" y="196913"/>
                  </a:lnTo>
                  <a:lnTo>
                    <a:pt x="95830" y="197548"/>
                  </a:lnTo>
                  <a:lnTo>
                    <a:pt x="95514" y="197982"/>
                  </a:lnTo>
                  <a:lnTo>
                    <a:pt x="95389" y="198347"/>
                  </a:lnTo>
                  <a:lnTo>
                    <a:pt x="95253" y="199597"/>
                  </a:lnTo>
                  <a:lnTo>
                    <a:pt x="94904" y="201694"/>
                  </a:lnTo>
                  <a:lnTo>
                    <a:pt x="94988" y="202062"/>
                  </a:lnTo>
                  <a:lnTo>
                    <a:pt x="95205" y="202552"/>
                  </a:lnTo>
                  <a:lnTo>
                    <a:pt x="95442" y="202842"/>
                  </a:lnTo>
                  <a:lnTo>
                    <a:pt x="95710" y="203001"/>
                  </a:lnTo>
                  <a:lnTo>
                    <a:pt x="95943" y="203049"/>
                  </a:lnTo>
                  <a:lnTo>
                    <a:pt x="96961" y="202721"/>
                  </a:lnTo>
                  <a:lnTo>
                    <a:pt x="98723" y="202296"/>
                  </a:lnTo>
                  <a:lnTo>
                    <a:pt x="99688" y="201496"/>
                  </a:lnTo>
                  <a:lnTo>
                    <a:pt x="100156" y="200728"/>
                  </a:lnTo>
                  <a:lnTo>
                    <a:pt x="100546" y="200302"/>
                  </a:lnTo>
                  <a:lnTo>
                    <a:pt x="101272" y="199811"/>
                  </a:lnTo>
                  <a:lnTo>
                    <a:pt x="102184" y="199553"/>
                  </a:lnTo>
                  <a:lnTo>
                    <a:pt x="102773" y="199729"/>
                  </a:lnTo>
                  <a:lnTo>
                    <a:pt x="104082" y="200450"/>
                  </a:lnTo>
                  <a:lnTo>
                    <a:pt x="106539" y="203045"/>
                  </a:lnTo>
                  <a:lnTo>
                    <a:pt x="104461" y="203332"/>
                  </a:lnTo>
                  <a:lnTo>
                    <a:pt x="102744" y="203985"/>
                  </a:lnTo>
                  <a:lnTo>
                    <a:pt x="101490" y="204234"/>
                  </a:lnTo>
                  <a:lnTo>
                    <a:pt x="101245" y="204436"/>
                  </a:lnTo>
                  <a:lnTo>
                    <a:pt x="100851" y="204760"/>
                  </a:lnTo>
                  <a:lnTo>
                    <a:pt x="100251" y="205054"/>
                  </a:lnTo>
                  <a:lnTo>
                    <a:pt x="99680" y="205226"/>
                  </a:lnTo>
                  <a:lnTo>
                    <a:pt x="99241" y="205751"/>
                  </a:lnTo>
                  <a:lnTo>
                    <a:pt x="99080" y="206131"/>
                  </a:lnTo>
                  <a:lnTo>
                    <a:pt x="98194" y="207318"/>
                  </a:lnTo>
                  <a:lnTo>
                    <a:pt x="97147" y="208197"/>
                  </a:lnTo>
                  <a:lnTo>
                    <a:pt x="97132" y="208626"/>
                  </a:lnTo>
                  <a:lnTo>
                    <a:pt x="97384" y="209405"/>
                  </a:lnTo>
                  <a:lnTo>
                    <a:pt x="97782" y="209870"/>
                  </a:lnTo>
                  <a:lnTo>
                    <a:pt x="97969" y="211062"/>
                  </a:lnTo>
                  <a:lnTo>
                    <a:pt x="97928" y="212395"/>
                  </a:lnTo>
                  <a:lnTo>
                    <a:pt x="97745" y="212979"/>
                  </a:lnTo>
                  <a:lnTo>
                    <a:pt x="97523" y="214726"/>
                  </a:lnTo>
                  <a:lnTo>
                    <a:pt x="97613" y="215318"/>
                  </a:lnTo>
                  <a:lnTo>
                    <a:pt x="98229" y="216130"/>
                  </a:lnTo>
                  <a:lnTo>
                    <a:pt x="98506" y="216349"/>
                  </a:lnTo>
                  <a:lnTo>
                    <a:pt x="98780" y="216427"/>
                  </a:lnTo>
                  <a:lnTo>
                    <a:pt x="98791" y="216602"/>
                  </a:lnTo>
                  <a:lnTo>
                    <a:pt x="98371" y="217392"/>
                  </a:lnTo>
                  <a:lnTo>
                    <a:pt x="98067" y="217403"/>
                  </a:lnTo>
                  <a:lnTo>
                    <a:pt x="97197" y="217707"/>
                  </a:lnTo>
                  <a:lnTo>
                    <a:pt x="96775" y="218319"/>
                  </a:lnTo>
                  <a:lnTo>
                    <a:pt x="96534" y="218465"/>
                  </a:lnTo>
                  <a:lnTo>
                    <a:pt x="96575" y="218867"/>
                  </a:lnTo>
                  <a:lnTo>
                    <a:pt x="96984" y="218971"/>
                  </a:lnTo>
                  <a:lnTo>
                    <a:pt x="97164" y="219258"/>
                  </a:lnTo>
                  <a:lnTo>
                    <a:pt x="97337" y="220058"/>
                  </a:lnTo>
                  <a:lnTo>
                    <a:pt x="97323" y="220363"/>
                  </a:lnTo>
                  <a:lnTo>
                    <a:pt x="96690" y="220928"/>
                  </a:lnTo>
                  <a:lnTo>
                    <a:pt x="96051" y="221134"/>
                  </a:lnTo>
                  <a:lnTo>
                    <a:pt x="96044" y="221298"/>
                  </a:lnTo>
                  <a:lnTo>
                    <a:pt x="95764" y="221181"/>
                  </a:lnTo>
                  <a:lnTo>
                    <a:pt x="95350" y="220602"/>
                  </a:lnTo>
                  <a:lnTo>
                    <a:pt x="95043" y="220502"/>
                  </a:lnTo>
                  <a:lnTo>
                    <a:pt x="94529" y="220778"/>
                  </a:lnTo>
                  <a:lnTo>
                    <a:pt x="94451" y="220994"/>
                  </a:lnTo>
                  <a:lnTo>
                    <a:pt x="94469" y="221183"/>
                  </a:lnTo>
                  <a:lnTo>
                    <a:pt x="94567" y="221772"/>
                  </a:lnTo>
                  <a:lnTo>
                    <a:pt x="94545" y="222178"/>
                  </a:lnTo>
                  <a:lnTo>
                    <a:pt x="93829" y="222737"/>
                  </a:lnTo>
                  <a:lnTo>
                    <a:pt x="92993" y="222934"/>
                  </a:lnTo>
                  <a:lnTo>
                    <a:pt x="92824" y="223355"/>
                  </a:lnTo>
                  <a:lnTo>
                    <a:pt x="92492" y="223929"/>
                  </a:lnTo>
                  <a:lnTo>
                    <a:pt x="91930" y="223951"/>
                  </a:lnTo>
                  <a:lnTo>
                    <a:pt x="91405" y="224134"/>
                  </a:lnTo>
                  <a:lnTo>
                    <a:pt x="91014" y="224812"/>
                  </a:lnTo>
                  <a:lnTo>
                    <a:pt x="90701" y="224987"/>
                  </a:lnTo>
                  <a:lnTo>
                    <a:pt x="90378" y="224987"/>
                  </a:lnTo>
                  <a:lnTo>
                    <a:pt x="89775" y="225277"/>
                  </a:lnTo>
                  <a:lnTo>
                    <a:pt x="89692" y="225627"/>
                  </a:lnTo>
                  <a:lnTo>
                    <a:pt x="89936" y="225947"/>
                  </a:lnTo>
                  <a:lnTo>
                    <a:pt x="89927" y="227496"/>
                  </a:lnTo>
                  <a:lnTo>
                    <a:pt x="89755" y="227440"/>
                  </a:lnTo>
                  <a:lnTo>
                    <a:pt x="89148" y="226833"/>
                  </a:lnTo>
                  <a:lnTo>
                    <a:pt x="88628" y="226010"/>
                  </a:lnTo>
                  <a:lnTo>
                    <a:pt x="88310" y="225857"/>
                  </a:lnTo>
                  <a:lnTo>
                    <a:pt x="88010" y="225909"/>
                  </a:lnTo>
                  <a:lnTo>
                    <a:pt x="87362" y="225834"/>
                  </a:lnTo>
                  <a:lnTo>
                    <a:pt x="87302" y="225697"/>
                  </a:lnTo>
                  <a:lnTo>
                    <a:pt x="87440" y="225436"/>
                  </a:lnTo>
                  <a:lnTo>
                    <a:pt x="87332" y="225242"/>
                  </a:lnTo>
                  <a:lnTo>
                    <a:pt x="87115" y="225227"/>
                  </a:lnTo>
                  <a:lnTo>
                    <a:pt x="86957" y="225238"/>
                  </a:lnTo>
                  <a:lnTo>
                    <a:pt x="86084" y="225856"/>
                  </a:lnTo>
                  <a:lnTo>
                    <a:pt x="85323" y="226500"/>
                  </a:lnTo>
                  <a:lnTo>
                    <a:pt x="84840" y="227122"/>
                  </a:lnTo>
                  <a:lnTo>
                    <a:pt x="84259" y="227193"/>
                  </a:lnTo>
                  <a:lnTo>
                    <a:pt x="83270" y="226832"/>
                  </a:lnTo>
                  <a:lnTo>
                    <a:pt x="82277" y="226988"/>
                  </a:lnTo>
                  <a:lnTo>
                    <a:pt x="82597" y="219466"/>
                  </a:lnTo>
                  <a:lnTo>
                    <a:pt x="75484" y="219420"/>
                  </a:lnTo>
                  <a:lnTo>
                    <a:pt x="75550" y="217711"/>
                  </a:lnTo>
                  <a:lnTo>
                    <a:pt x="75479" y="217510"/>
                  </a:lnTo>
                  <a:lnTo>
                    <a:pt x="74829" y="217627"/>
                  </a:lnTo>
                  <a:lnTo>
                    <a:pt x="68518" y="217485"/>
                  </a:lnTo>
                  <a:lnTo>
                    <a:pt x="68499" y="218022"/>
                  </a:lnTo>
                  <a:lnTo>
                    <a:pt x="68701" y="218085"/>
                  </a:lnTo>
                  <a:lnTo>
                    <a:pt x="68637" y="219239"/>
                  </a:lnTo>
                  <a:lnTo>
                    <a:pt x="58644" y="219048"/>
                  </a:lnTo>
                  <a:lnTo>
                    <a:pt x="50519" y="218791"/>
                  </a:lnTo>
                  <a:lnTo>
                    <a:pt x="49025" y="218743"/>
                  </a:lnTo>
                  <a:lnTo>
                    <a:pt x="48480" y="218723"/>
                  </a:lnTo>
                  <a:lnTo>
                    <a:pt x="47825" y="218698"/>
                  </a:lnTo>
                  <a:lnTo>
                    <a:pt x="47737" y="219441"/>
                  </a:lnTo>
                  <a:lnTo>
                    <a:pt x="47572" y="219623"/>
                  </a:lnTo>
                  <a:lnTo>
                    <a:pt x="47298" y="219500"/>
                  </a:lnTo>
                  <a:lnTo>
                    <a:pt x="46998" y="219188"/>
                  </a:lnTo>
                  <a:lnTo>
                    <a:pt x="44805" y="219047"/>
                  </a:lnTo>
                  <a:lnTo>
                    <a:pt x="44823" y="218578"/>
                  </a:lnTo>
                  <a:lnTo>
                    <a:pt x="35170" y="218159"/>
                  </a:lnTo>
                  <a:lnTo>
                    <a:pt x="30689" y="217970"/>
                  </a:lnTo>
                  <a:lnTo>
                    <a:pt x="31986" y="216033"/>
                  </a:lnTo>
                  <a:lnTo>
                    <a:pt x="32451" y="214224"/>
                  </a:lnTo>
                  <a:lnTo>
                    <a:pt x="32428" y="213285"/>
                  </a:lnTo>
                  <a:lnTo>
                    <a:pt x="29990" y="213163"/>
                  </a:lnTo>
                  <a:lnTo>
                    <a:pt x="30046" y="211413"/>
                  </a:lnTo>
                  <a:lnTo>
                    <a:pt x="29637" y="211383"/>
                  </a:lnTo>
                  <a:lnTo>
                    <a:pt x="29464" y="211201"/>
                  </a:lnTo>
                  <a:lnTo>
                    <a:pt x="29594" y="207871"/>
                  </a:lnTo>
                  <a:lnTo>
                    <a:pt x="30194" y="207271"/>
                  </a:lnTo>
                  <a:lnTo>
                    <a:pt x="31343" y="207219"/>
                  </a:lnTo>
                  <a:lnTo>
                    <a:pt x="31388" y="206723"/>
                  </a:lnTo>
                  <a:lnTo>
                    <a:pt x="31361" y="205699"/>
                  </a:lnTo>
                  <a:lnTo>
                    <a:pt x="31225" y="204869"/>
                  </a:lnTo>
                  <a:lnTo>
                    <a:pt x="30854" y="204095"/>
                  </a:lnTo>
                  <a:lnTo>
                    <a:pt x="30580" y="203879"/>
                  </a:lnTo>
                  <a:lnTo>
                    <a:pt x="30212" y="203775"/>
                  </a:lnTo>
                  <a:lnTo>
                    <a:pt x="30035" y="203447"/>
                  </a:lnTo>
                  <a:lnTo>
                    <a:pt x="29915" y="202211"/>
                  </a:lnTo>
                  <a:lnTo>
                    <a:pt x="29945" y="201939"/>
                  </a:lnTo>
                  <a:lnTo>
                    <a:pt x="29778" y="201625"/>
                  </a:lnTo>
                  <a:lnTo>
                    <a:pt x="29175" y="201098"/>
                  </a:lnTo>
                  <a:lnTo>
                    <a:pt x="28983" y="201578"/>
                  </a:lnTo>
                  <a:lnTo>
                    <a:pt x="28991" y="201876"/>
                  </a:lnTo>
                  <a:lnTo>
                    <a:pt x="28736" y="201571"/>
                  </a:lnTo>
                  <a:lnTo>
                    <a:pt x="29013" y="200889"/>
                  </a:lnTo>
                  <a:lnTo>
                    <a:pt x="29287" y="200919"/>
                  </a:lnTo>
                  <a:lnTo>
                    <a:pt x="30305" y="201578"/>
                  </a:lnTo>
                  <a:lnTo>
                    <a:pt x="32490" y="201979"/>
                  </a:lnTo>
                  <a:lnTo>
                    <a:pt x="32640" y="201935"/>
                  </a:lnTo>
                  <a:lnTo>
                    <a:pt x="32651" y="201559"/>
                  </a:lnTo>
                  <a:lnTo>
                    <a:pt x="32460" y="201410"/>
                  </a:lnTo>
                  <a:lnTo>
                    <a:pt x="32584" y="201227"/>
                  </a:lnTo>
                  <a:lnTo>
                    <a:pt x="32587" y="201082"/>
                  </a:lnTo>
                  <a:lnTo>
                    <a:pt x="31972" y="200092"/>
                  </a:lnTo>
                  <a:lnTo>
                    <a:pt x="31926" y="199321"/>
                  </a:lnTo>
                  <a:lnTo>
                    <a:pt x="32343" y="198826"/>
                  </a:lnTo>
                  <a:lnTo>
                    <a:pt x="32576" y="198043"/>
                  </a:lnTo>
                  <a:lnTo>
                    <a:pt x="32358" y="197634"/>
                  </a:lnTo>
                  <a:lnTo>
                    <a:pt x="33218" y="197340"/>
                  </a:lnTo>
                  <a:lnTo>
                    <a:pt x="33875" y="197596"/>
                  </a:lnTo>
                  <a:lnTo>
                    <a:pt x="34187" y="197917"/>
                  </a:lnTo>
                  <a:lnTo>
                    <a:pt x="34423" y="197943"/>
                  </a:lnTo>
                  <a:lnTo>
                    <a:pt x="35254" y="197410"/>
                  </a:lnTo>
                  <a:lnTo>
                    <a:pt x="34968" y="197191"/>
                  </a:lnTo>
                  <a:lnTo>
                    <a:pt x="34224" y="196837"/>
                  </a:lnTo>
                  <a:lnTo>
                    <a:pt x="33244" y="196692"/>
                  </a:lnTo>
                  <a:lnTo>
                    <a:pt x="31043" y="196688"/>
                  </a:lnTo>
                  <a:lnTo>
                    <a:pt x="30003" y="196592"/>
                  </a:lnTo>
                  <a:lnTo>
                    <a:pt x="29928" y="197065"/>
                  </a:lnTo>
                  <a:lnTo>
                    <a:pt x="29484" y="196983"/>
                  </a:lnTo>
                  <a:lnTo>
                    <a:pt x="29326" y="196730"/>
                  </a:lnTo>
                  <a:lnTo>
                    <a:pt x="29635" y="196418"/>
                  </a:lnTo>
                  <a:lnTo>
                    <a:pt x="29570" y="196280"/>
                  </a:lnTo>
                  <a:lnTo>
                    <a:pt x="28635" y="195915"/>
                  </a:lnTo>
                  <a:lnTo>
                    <a:pt x="28346" y="195926"/>
                  </a:lnTo>
                  <a:lnTo>
                    <a:pt x="27460" y="196273"/>
                  </a:lnTo>
                  <a:lnTo>
                    <a:pt x="26912" y="196895"/>
                  </a:lnTo>
                  <a:lnTo>
                    <a:pt x="26587" y="198816"/>
                  </a:lnTo>
                  <a:lnTo>
                    <a:pt x="26653" y="197245"/>
                  </a:lnTo>
                  <a:lnTo>
                    <a:pt x="25067" y="197182"/>
                  </a:lnTo>
                  <a:lnTo>
                    <a:pt x="24869" y="197176"/>
                  </a:lnTo>
                  <a:lnTo>
                    <a:pt x="24578" y="197174"/>
                  </a:lnTo>
                  <a:lnTo>
                    <a:pt x="24740" y="196723"/>
                  </a:lnTo>
                  <a:lnTo>
                    <a:pt x="24789" y="196047"/>
                  </a:lnTo>
                  <a:lnTo>
                    <a:pt x="24481" y="195852"/>
                  </a:lnTo>
                  <a:lnTo>
                    <a:pt x="23262" y="195896"/>
                  </a:lnTo>
                  <a:lnTo>
                    <a:pt x="23297" y="194943"/>
                  </a:lnTo>
                  <a:lnTo>
                    <a:pt x="23525" y="188271"/>
                  </a:lnTo>
                  <a:lnTo>
                    <a:pt x="23534" y="188050"/>
                  </a:lnTo>
                  <a:lnTo>
                    <a:pt x="23569" y="187143"/>
                  </a:lnTo>
                  <a:lnTo>
                    <a:pt x="23637" y="185014"/>
                  </a:lnTo>
                  <a:lnTo>
                    <a:pt x="24152" y="186482"/>
                  </a:lnTo>
                  <a:lnTo>
                    <a:pt x="24629" y="186877"/>
                  </a:lnTo>
                  <a:lnTo>
                    <a:pt x="25708" y="186490"/>
                  </a:lnTo>
                  <a:lnTo>
                    <a:pt x="26221" y="185787"/>
                  </a:lnTo>
                  <a:lnTo>
                    <a:pt x="25612" y="184431"/>
                  </a:lnTo>
                  <a:lnTo>
                    <a:pt x="25901" y="184532"/>
                  </a:lnTo>
                  <a:lnTo>
                    <a:pt x="26063" y="184871"/>
                  </a:lnTo>
                  <a:lnTo>
                    <a:pt x="26573" y="185254"/>
                  </a:lnTo>
                  <a:lnTo>
                    <a:pt x="26774" y="185212"/>
                  </a:lnTo>
                  <a:lnTo>
                    <a:pt x="26776" y="184632"/>
                  </a:lnTo>
                  <a:lnTo>
                    <a:pt x="26012" y="182257"/>
                  </a:lnTo>
                  <a:lnTo>
                    <a:pt x="26144" y="181456"/>
                  </a:lnTo>
                  <a:lnTo>
                    <a:pt x="26676" y="181475"/>
                  </a:lnTo>
                  <a:lnTo>
                    <a:pt x="27064" y="181791"/>
                  </a:lnTo>
                  <a:lnTo>
                    <a:pt x="27323" y="181873"/>
                  </a:lnTo>
                  <a:lnTo>
                    <a:pt x="27379" y="180137"/>
                  </a:lnTo>
                  <a:lnTo>
                    <a:pt x="27343" y="179223"/>
                  </a:lnTo>
                  <a:lnTo>
                    <a:pt x="27224" y="179035"/>
                  </a:lnTo>
                  <a:lnTo>
                    <a:pt x="27163" y="178440"/>
                  </a:lnTo>
                  <a:lnTo>
                    <a:pt x="25909" y="177800"/>
                  </a:lnTo>
                  <a:lnTo>
                    <a:pt x="24446" y="176656"/>
                  </a:lnTo>
                  <a:lnTo>
                    <a:pt x="23959" y="176748"/>
                  </a:lnTo>
                  <a:lnTo>
                    <a:pt x="23966" y="176561"/>
                  </a:lnTo>
                  <a:lnTo>
                    <a:pt x="24315" y="176481"/>
                  </a:lnTo>
                  <a:lnTo>
                    <a:pt x="24417" y="176339"/>
                  </a:lnTo>
                  <a:lnTo>
                    <a:pt x="24338" y="175516"/>
                  </a:lnTo>
                  <a:lnTo>
                    <a:pt x="24018" y="175261"/>
                  </a:lnTo>
                  <a:lnTo>
                    <a:pt x="24079" y="173706"/>
                  </a:lnTo>
                  <a:lnTo>
                    <a:pt x="24087" y="173371"/>
                  </a:lnTo>
                  <a:lnTo>
                    <a:pt x="23831" y="173215"/>
                  </a:lnTo>
                  <a:lnTo>
                    <a:pt x="23519" y="172891"/>
                  </a:lnTo>
                  <a:lnTo>
                    <a:pt x="23109" y="171558"/>
                  </a:lnTo>
                  <a:lnTo>
                    <a:pt x="23565" y="170445"/>
                  </a:lnTo>
                  <a:lnTo>
                    <a:pt x="23927" y="170117"/>
                  </a:lnTo>
                  <a:lnTo>
                    <a:pt x="23900" y="169812"/>
                  </a:lnTo>
                  <a:lnTo>
                    <a:pt x="23705" y="169562"/>
                  </a:lnTo>
                  <a:lnTo>
                    <a:pt x="23487" y="169450"/>
                  </a:lnTo>
                  <a:lnTo>
                    <a:pt x="23415" y="169305"/>
                  </a:lnTo>
                  <a:lnTo>
                    <a:pt x="23923" y="169168"/>
                  </a:lnTo>
                  <a:lnTo>
                    <a:pt x="24258" y="169257"/>
                  </a:lnTo>
                  <a:lnTo>
                    <a:pt x="24277" y="168764"/>
                  </a:lnTo>
                  <a:lnTo>
                    <a:pt x="24032" y="168755"/>
                  </a:lnTo>
                  <a:lnTo>
                    <a:pt x="24149" y="169104"/>
                  </a:lnTo>
                  <a:lnTo>
                    <a:pt x="23498" y="168996"/>
                  </a:lnTo>
                  <a:lnTo>
                    <a:pt x="23311" y="168731"/>
                  </a:lnTo>
                  <a:lnTo>
                    <a:pt x="23381" y="169581"/>
                  </a:lnTo>
                  <a:lnTo>
                    <a:pt x="23637" y="169864"/>
                  </a:lnTo>
                  <a:lnTo>
                    <a:pt x="23671" y="170069"/>
                  </a:lnTo>
                  <a:lnTo>
                    <a:pt x="23076" y="170806"/>
                  </a:lnTo>
                  <a:lnTo>
                    <a:pt x="22440" y="170340"/>
                  </a:lnTo>
                  <a:lnTo>
                    <a:pt x="22173" y="169852"/>
                  </a:lnTo>
                  <a:lnTo>
                    <a:pt x="21890" y="169602"/>
                  </a:lnTo>
                  <a:lnTo>
                    <a:pt x="20791" y="169446"/>
                  </a:lnTo>
                  <a:lnTo>
                    <a:pt x="20637" y="169799"/>
                  </a:lnTo>
                  <a:lnTo>
                    <a:pt x="20290" y="169598"/>
                  </a:lnTo>
                  <a:lnTo>
                    <a:pt x="19759" y="169464"/>
                  </a:lnTo>
                  <a:lnTo>
                    <a:pt x="19447" y="169487"/>
                  </a:lnTo>
                  <a:lnTo>
                    <a:pt x="18653" y="169930"/>
                  </a:lnTo>
                  <a:lnTo>
                    <a:pt x="18389" y="169799"/>
                  </a:lnTo>
                  <a:lnTo>
                    <a:pt x="17983" y="169200"/>
                  </a:lnTo>
                  <a:lnTo>
                    <a:pt x="16981" y="169215"/>
                  </a:lnTo>
                  <a:lnTo>
                    <a:pt x="16838" y="169189"/>
                  </a:lnTo>
                  <a:lnTo>
                    <a:pt x="16759" y="169043"/>
                  </a:lnTo>
                  <a:lnTo>
                    <a:pt x="16123" y="168947"/>
                  </a:lnTo>
                  <a:lnTo>
                    <a:pt x="15807" y="169170"/>
                  </a:lnTo>
                  <a:lnTo>
                    <a:pt x="15615" y="169137"/>
                  </a:lnTo>
                  <a:lnTo>
                    <a:pt x="15137" y="168563"/>
                  </a:lnTo>
                  <a:lnTo>
                    <a:pt x="15106" y="168096"/>
                  </a:lnTo>
                  <a:lnTo>
                    <a:pt x="15630" y="167589"/>
                  </a:lnTo>
                  <a:lnTo>
                    <a:pt x="16251" y="167224"/>
                  </a:lnTo>
                  <a:lnTo>
                    <a:pt x="16383" y="166971"/>
                  </a:lnTo>
                  <a:lnTo>
                    <a:pt x="16452" y="166493"/>
                  </a:lnTo>
                  <a:lnTo>
                    <a:pt x="15746" y="166126"/>
                  </a:lnTo>
                  <a:lnTo>
                    <a:pt x="14801" y="166081"/>
                  </a:lnTo>
                  <a:lnTo>
                    <a:pt x="14879" y="163699"/>
                  </a:lnTo>
                  <a:lnTo>
                    <a:pt x="13090" y="163640"/>
                  </a:lnTo>
                  <a:lnTo>
                    <a:pt x="13194" y="160705"/>
                  </a:lnTo>
                  <a:lnTo>
                    <a:pt x="12832" y="160344"/>
                  </a:lnTo>
                  <a:lnTo>
                    <a:pt x="11800" y="159771"/>
                  </a:lnTo>
                  <a:lnTo>
                    <a:pt x="11540" y="160140"/>
                  </a:lnTo>
                  <a:lnTo>
                    <a:pt x="11729" y="161529"/>
                  </a:lnTo>
                  <a:lnTo>
                    <a:pt x="11650" y="161875"/>
                  </a:lnTo>
                  <a:lnTo>
                    <a:pt x="11082" y="162155"/>
                  </a:lnTo>
                  <a:lnTo>
                    <a:pt x="10242" y="162494"/>
                  </a:lnTo>
                  <a:lnTo>
                    <a:pt x="10370" y="163164"/>
                  </a:lnTo>
                  <a:lnTo>
                    <a:pt x="10337" y="163496"/>
                  </a:lnTo>
                  <a:lnTo>
                    <a:pt x="10152" y="163727"/>
                  </a:lnTo>
                  <a:lnTo>
                    <a:pt x="9545" y="164028"/>
                  </a:lnTo>
                  <a:lnTo>
                    <a:pt x="9040" y="164702"/>
                  </a:lnTo>
                  <a:lnTo>
                    <a:pt x="6950" y="164590"/>
                  </a:lnTo>
                  <a:lnTo>
                    <a:pt x="6848" y="164395"/>
                  </a:lnTo>
                  <a:lnTo>
                    <a:pt x="5941" y="163851"/>
                  </a:lnTo>
                  <a:lnTo>
                    <a:pt x="5351" y="164044"/>
                  </a:lnTo>
                  <a:lnTo>
                    <a:pt x="5467" y="161252"/>
                  </a:lnTo>
                  <a:lnTo>
                    <a:pt x="5422" y="160980"/>
                  </a:lnTo>
                  <a:lnTo>
                    <a:pt x="4887" y="160154"/>
                  </a:lnTo>
                  <a:lnTo>
                    <a:pt x="4454" y="159956"/>
                  </a:lnTo>
                  <a:lnTo>
                    <a:pt x="4232" y="160079"/>
                  </a:lnTo>
                  <a:lnTo>
                    <a:pt x="3493" y="159524"/>
                  </a:lnTo>
                  <a:lnTo>
                    <a:pt x="3124" y="159148"/>
                  </a:lnTo>
                  <a:lnTo>
                    <a:pt x="2080" y="158858"/>
                  </a:lnTo>
                  <a:lnTo>
                    <a:pt x="1579" y="159022"/>
                  </a:lnTo>
                  <a:lnTo>
                    <a:pt x="1063" y="159580"/>
                  </a:lnTo>
                  <a:lnTo>
                    <a:pt x="1297" y="159107"/>
                  </a:lnTo>
                  <a:lnTo>
                    <a:pt x="2592" y="157821"/>
                  </a:lnTo>
                  <a:lnTo>
                    <a:pt x="2386" y="157298"/>
                  </a:lnTo>
                  <a:lnTo>
                    <a:pt x="1278" y="155756"/>
                  </a:lnTo>
                  <a:lnTo>
                    <a:pt x="1010" y="155533"/>
                  </a:lnTo>
                  <a:lnTo>
                    <a:pt x="688" y="155464"/>
                  </a:lnTo>
                  <a:lnTo>
                    <a:pt x="512" y="154937"/>
                  </a:lnTo>
                  <a:lnTo>
                    <a:pt x="580" y="152647"/>
                  </a:lnTo>
                  <a:lnTo>
                    <a:pt x="0" y="152584"/>
                  </a:lnTo>
                  <a:lnTo>
                    <a:pt x="3" y="151467"/>
                  </a:lnTo>
                  <a:lnTo>
                    <a:pt x="634" y="150198"/>
                  </a:lnTo>
                  <a:lnTo>
                    <a:pt x="768" y="144513"/>
                  </a:lnTo>
                  <a:lnTo>
                    <a:pt x="1039" y="144367"/>
                  </a:lnTo>
                  <a:lnTo>
                    <a:pt x="4125" y="144420"/>
                  </a:lnTo>
                  <a:lnTo>
                    <a:pt x="3884" y="144208"/>
                  </a:lnTo>
                  <a:lnTo>
                    <a:pt x="3809" y="143790"/>
                  </a:lnTo>
                  <a:lnTo>
                    <a:pt x="3933" y="143061"/>
                  </a:lnTo>
                  <a:lnTo>
                    <a:pt x="4107" y="142789"/>
                  </a:lnTo>
                  <a:lnTo>
                    <a:pt x="5526" y="142100"/>
                  </a:lnTo>
                  <a:lnTo>
                    <a:pt x="6831" y="142138"/>
                  </a:lnTo>
                  <a:lnTo>
                    <a:pt x="6866" y="140947"/>
                  </a:lnTo>
                  <a:lnTo>
                    <a:pt x="5715" y="140928"/>
                  </a:lnTo>
                  <a:lnTo>
                    <a:pt x="5796" y="138571"/>
                  </a:lnTo>
                  <a:lnTo>
                    <a:pt x="12343" y="138721"/>
                  </a:lnTo>
                  <a:lnTo>
                    <a:pt x="12577" y="131661"/>
                  </a:lnTo>
                  <a:lnTo>
                    <a:pt x="14375" y="131728"/>
                  </a:lnTo>
                  <a:lnTo>
                    <a:pt x="14450" y="129363"/>
                  </a:lnTo>
                  <a:lnTo>
                    <a:pt x="12652" y="129297"/>
                  </a:lnTo>
                  <a:lnTo>
                    <a:pt x="12719" y="127428"/>
                  </a:lnTo>
                  <a:lnTo>
                    <a:pt x="13193" y="127309"/>
                  </a:lnTo>
                  <a:lnTo>
                    <a:pt x="13429" y="126363"/>
                  </a:lnTo>
                  <a:lnTo>
                    <a:pt x="13655" y="124974"/>
                  </a:lnTo>
                  <a:lnTo>
                    <a:pt x="13553" y="124342"/>
                  </a:lnTo>
                  <a:lnTo>
                    <a:pt x="13360" y="123791"/>
                  </a:lnTo>
                  <a:lnTo>
                    <a:pt x="11227" y="122258"/>
                  </a:lnTo>
                  <a:lnTo>
                    <a:pt x="10260" y="122314"/>
                  </a:lnTo>
                  <a:lnTo>
                    <a:pt x="10090" y="122072"/>
                  </a:lnTo>
                  <a:lnTo>
                    <a:pt x="9625" y="121904"/>
                  </a:lnTo>
                  <a:lnTo>
                    <a:pt x="8733" y="121874"/>
                  </a:lnTo>
                  <a:lnTo>
                    <a:pt x="8333" y="121293"/>
                  </a:lnTo>
                  <a:lnTo>
                    <a:pt x="8579" y="120385"/>
                  </a:lnTo>
                  <a:lnTo>
                    <a:pt x="9362" y="119339"/>
                  </a:lnTo>
                  <a:lnTo>
                    <a:pt x="9857" y="119127"/>
                  </a:lnTo>
                  <a:lnTo>
                    <a:pt x="10228" y="118368"/>
                  </a:lnTo>
                  <a:lnTo>
                    <a:pt x="10994" y="118363"/>
                  </a:lnTo>
                  <a:lnTo>
                    <a:pt x="11036" y="117820"/>
                  </a:lnTo>
                  <a:lnTo>
                    <a:pt x="11247" y="117116"/>
                  </a:lnTo>
                  <a:lnTo>
                    <a:pt x="11931" y="116177"/>
                  </a:lnTo>
                  <a:lnTo>
                    <a:pt x="11779" y="115038"/>
                  </a:lnTo>
                  <a:lnTo>
                    <a:pt x="12278" y="114681"/>
                  </a:lnTo>
                  <a:lnTo>
                    <a:pt x="12731" y="113612"/>
                  </a:lnTo>
                  <a:lnTo>
                    <a:pt x="12568" y="113254"/>
                  </a:lnTo>
                  <a:lnTo>
                    <a:pt x="12088" y="113266"/>
                  </a:lnTo>
                  <a:lnTo>
                    <a:pt x="11479" y="112983"/>
                  </a:lnTo>
                  <a:lnTo>
                    <a:pt x="11112" y="112507"/>
                  </a:lnTo>
                  <a:lnTo>
                    <a:pt x="11077" y="112306"/>
                  </a:lnTo>
                  <a:lnTo>
                    <a:pt x="11592" y="112201"/>
                  </a:lnTo>
                  <a:lnTo>
                    <a:pt x="11894" y="112231"/>
                  </a:lnTo>
                  <a:lnTo>
                    <a:pt x="12681" y="111642"/>
                  </a:lnTo>
                  <a:lnTo>
                    <a:pt x="13596" y="109371"/>
                  </a:lnTo>
                  <a:lnTo>
                    <a:pt x="13580" y="109211"/>
                  </a:lnTo>
                  <a:lnTo>
                    <a:pt x="12226" y="108954"/>
                  </a:lnTo>
                  <a:lnTo>
                    <a:pt x="11900" y="108951"/>
                  </a:lnTo>
                  <a:lnTo>
                    <a:pt x="11227" y="109275"/>
                  </a:lnTo>
                  <a:lnTo>
                    <a:pt x="11072" y="109201"/>
                  </a:lnTo>
                  <a:lnTo>
                    <a:pt x="10867" y="108892"/>
                  </a:lnTo>
                  <a:lnTo>
                    <a:pt x="8683" y="108872"/>
                  </a:lnTo>
                  <a:lnTo>
                    <a:pt x="8743" y="108175"/>
                  </a:lnTo>
                  <a:lnTo>
                    <a:pt x="8957" y="107577"/>
                  </a:lnTo>
                  <a:lnTo>
                    <a:pt x="9381" y="107510"/>
                  </a:lnTo>
                  <a:lnTo>
                    <a:pt x="9737" y="107108"/>
                  </a:lnTo>
                  <a:lnTo>
                    <a:pt x="9710" y="106362"/>
                  </a:lnTo>
                  <a:lnTo>
                    <a:pt x="9858" y="106200"/>
                  </a:lnTo>
                  <a:lnTo>
                    <a:pt x="10141" y="105512"/>
                  </a:lnTo>
                  <a:lnTo>
                    <a:pt x="10299" y="104805"/>
                  </a:lnTo>
                  <a:lnTo>
                    <a:pt x="7893" y="104267"/>
                  </a:lnTo>
                  <a:lnTo>
                    <a:pt x="5466" y="104379"/>
                  </a:lnTo>
                  <a:lnTo>
                    <a:pt x="4632" y="103469"/>
                  </a:lnTo>
                  <a:lnTo>
                    <a:pt x="4693" y="102352"/>
                  </a:lnTo>
                  <a:lnTo>
                    <a:pt x="4916" y="102259"/>
                  </a:lnTo>
                  <a:lnTo>
                    <a:pt x="5223" y="101939"/>
                  </a:lnTo>
                  <a:lnTo>
                    <a:pt x="5602" y="101280"/>
                  </a:lnTo>
                  <a:lnTo>
                    <a:pt x="5629" y="100744"/>
                  </a:lnTo>
                  <a:lnTo>
                    <a:pt x="6128" y="99448"/>
                  </a:lnTo>
                  <a:lnTo>
                    <a:pt x="6368" y="98272"/>
                  </a:lnTo>
                  <a:lnTo>
                    <a:pt x="6475" y="96868"/>
                  </a:lnTo>
                  <a:lnTo>
                    <a:pt x="6903" y="96421"/>
                  </a:lnTo>
                  <a:lnTo>
                    <a:pt x="7077" y="96060"/>
                  </a:lnTo>
                  <a:lnTo>
                    <a:pt x="7256" y="95055"/>
                  </a:lnTo>
                  <a:lnTo>
                    <a:pt x="7343" y="93823"/>
                  </a:lnTo>
                  <a:lnTo>
                    <a:pt x="7465" y="93302"/>
                  </a:lnTo>
                  <a:lnTo>
                    <a:pt x="8113" y="92133"/>
                  </a:lnTo>
                  <a:lnTo>
                    <a:pt x="8819" y="91214"/>
                  </a:lnTo>
                  <a:lnTo>
                    <a:pt x="9240" y="90834"/>
                  </a:lnTo>
                  <a:lnTo>
                    <a:pt x="9979" y="90410"/>
                  </a:lnTo>
                  <a:lnTo>
                    <a:pt x="10234" y="89844"/>
                  </a:lnTo>
                  <a:lnTo>
                    <a:pt x="10414" y="88217"/>
                  </a:lnTo>
                  <a:lnTo>
                    <a:pt x="10089" y="87994"/>
                  </a:lnTo>
                  <a:lnTo>
                    <a:pt x="8855" y="87450"/>
                  </a:lnTo>
                  <a:lnTo>
                    <a:pt x="9037" y="83778"/>
                  </a:lnTo>
                  <a:lnTo>
                    <a:pt x="10343" y="83734"/>
                  </a:lnTo>
                  <a:lnTo>
                    <a:pt x="10745" y="83540"/>
                  </a:lnTo>
                  <a:lnTo>
                    <a:pt x="11060" y="83484"/>
                  </a:lnTo>
                  <a:lnTo>
                    <a:pt x="11799" y="83592"/>
                  </a:lnTo>
                  <a:lnTo>
                    <a:pt x="12687" y="83575"/>
                  </a:lnTo>
                  <a:lnTo>
                    <a:pt x="13335" y="83475"/>
                  </a:lnTo>
                  <a:lnTo>
                    <a:pt x="14310" y="83695"/>
                  </a:lnTo>
                  <a:lnTo>
                    <a:pt x="14443" y="83646"/>
                  </a:lnTo>
                  <a:lnTo>
                    <a:pt x="14621" y="83337"/>
                  </a:lnTo>
                  <a:lnTo>
                    <a:pt x="14894" y="83110"/>
                  </a:lnTo>
                  <a:lnTo>
                    <a:pt x="16077" y="82674"/>
                  </a:lnTo>
                  <a:lnTo>
                    <a:pt x="18417" y="82733"/>
                  </a:lnTo>
                  <a:lnTo>
                    <a:pt x="19953" y="83273"/>
                  </a:lnTo>
                  <a:lnTo>
                    <a:pt x="21201" y="83612"/>
                  </a:lnTo>
                  <a:lnTo>
                    <a:pt x="22653" y="83717"/>
                  </a:lnTo>
                  <a:lnTo>
                    <a:pt x="23241" y="83780"/>
                  </a:lnTo>
                  <a:lnTo>
                    <a:pt x="23332" y="83211"/>
                  </a:lnTo>
                  <a:lnTo>
                    <a:pt x="24633" y="82065"/>
                  </a:lnTo>
                  <a:lnTo>
                    <a:pt x="25130" y="82028"/>
                  </a:lnTo>
                  <a:lnTo>
                    <a:pt x="25310" y="81493"/>
                  </a:lnTo>
                  <a:lnTo>
                    <a:pt x="25511" y="80148"/>
                  </a:lnTo>
                  <a:lnTo>
                    <a:pt x="25803" y="80226"/>
                  </a:lnTo>
                  <a:lnTo>
                    <a:pt x="26103" y="80156"/>
                  </a:lnTo>
                  <a:lnTo>
                    <a:pt x="26618" y="79837"/>
                  </a:lnTo>
                  <a:lnTo>
                    <a:pt x="26661" y="78614"/>
                  </a:lnTo>
                  <a:lnTo>
                    <a:pt x="26765" y="76259"/>
                  </a:lnTo>
                  <a:lnTo>
                    <a:pt x="32696" y="76535"/>
                  </a:lnTo>
                  <a:lnTo>
                    <a:pt x="33661" y="75562"/>
                  </a:lnTo>
                  <a:lnTo>
                    <a:pt x="33691" y="75138"/>
                  </a:lnTo>
                  <a:lnTo>
                    <a:pt x="33554" y="75071"/>
                  </a:lnTo>
                  <a:lnTo>
                    <a:pt x="33528" y="74926"/>
                  </a:lnTo>
                  <a:lnTo>
                    <a:pt x="34097" y="74140"/>
                  </a:lnTo>
                  <a:lnTo>
                    <a:pt x="34184" y="73380"/>
                  </a:lnTo>
                  <a:lnTo>
                    <a:pt x="33945" y="73068"/>
                  </a:lnTo>
                  <a:lnTo>
                    <a:pt x="32362" y="72993"/>
                  </a:lnTo>
                  <a:lnTo>
                    <a:pt x="32324" y="73582"/>
                  </a:lnTo>
                  <a:lnTo>
                    <a:pt x="29349" y="73434"/>
                  </a:lnTo>
                  <a:lnTo>
                    <a:pt x="29360" y="72250"/>
                  </a:lnTo>
                  <a:lnTo>
                    <a:pt x="29094" y="72190"/>
                  </a:lnTo>
                  <a:lnTo>
                    <a:pt x="29105" y="71632"/>
                  </a:lnTo>
                  <a:lnTo>
                    <a:pt x="27687" y="71572"/>
                  </a:lnTo>
                  <a:lnTo>
                    <a:pt x="27179" y="71672"/>
                  </a:lnTo>
                  <a:lnTo>
                    <a:pt x="27142" y="73278"/>
                  </a:lnTo>
                  <a:lnTo>
                    <a:pt x="26995" y="73278"/>
                  </a:lnTo>
                  <a:lnTo>
                    <a:pt x="26752" y="72951"/>
                  </a:lnTo>
                  <a:lnTo>
                    <a:pt x="25857" y="72333"/>
                  </a:lnTo>
                  <a:lnTo>
                    <a:pt x="24814" y="71785"/>
                  </a:lnTo>
                  <a:lnTo>
                    <a:pt x="24673" y="71606"/>
                  </a:lnTo>
                  <a:lnTo>
                    <a:pt x="24526" y="71078"/>
                  </a:lnTo>
                  <a:lnTo>
                    <a:pt x="24610" y="69082"/>
                  </a:lnTo>
                  <a:lnTo>
                    <a:pt x="26332" y="69317"/>
                  </a:lnTo>
                  <a:lnTo>
                    <a:pt x="26803" y="69477"/>
                  </a:lnTo>
                  <a:lnTo>
                    <a:pt x="27038" y="69656"/>
                  </a:lnTo>
                  <a:lnTo>
                    <a:pt x="27210" y="66686"/>
                  </a:lnTo>
                  <a:lnTo>
                    <a:pt x="25497" y="65660"/>
                  </a:lnTo>
                  <a:lnTo>
                    <a:pt x="24799" y="64841"/>
                  </a:lnTo>
                  <a:lnTo>
                    <a:pt x="24727" y="64688"/>
                  </a:lnTo>
                  <a:lnTo>
                    <a:pt x="24723" y="64439"/>
                  </a:lnTo>
                  <a:lnTo>
                    <a:pt x="24788" y="64010"/>
                  </a:lnTo>
                  <a:lnTo>
                    <a:pt x="24306" y="63284"/>
                  </a:lnTo>
                  <a:lnTo>
                    <a:pt x="24036" y="62625"/>
                  </a:lnTo>
                  <a:lnTo>
                    <a:pt x="23456" y="60644"/>
                  </a:lnTo>
                  <a:lnTo>
                    <a:pt x="22206" y="59408"/>
                  </a:lnTo>
                  <a:lnTo>
                    <a:pt x="22115" y="59110"/>
                  </a:lnTo>
                  <a:lnTo>
                    <a:pt x="21931" y="58779"/>
                  </a:lnTo>
                  <a:lnTo>
                    <a:pt x="24992" y="58966"/>
                  </a:lnTo>
                  <a:lnTo>
                    <a:pt x="25084" y="57235"/>
                  </a:lnTo>
                  <a:lnTo>
                    <a:pt x="26966" y="57354"/>
                  </a:lnTo>
                  <a:lnTo>
                    <a:pt x="27041" y="55537"/>
                  </a:lnTo>
                  <a:lnTo>
                    <a:pt x="26448" y="55489"/>
                  </a:lnTo>
                  <a:lnTo>
                    <a:pt x="26615" y="50169"/>
                  </a:lnTo>
                  <a:lnTo>
                    <a:pt x="26036" y="50143"/>
                  </a:lnTo>
                  <a:lnTo>
                    <a:pt x="26050" y="49782"/>
                  </a:lnTo>
                  <a:lnTo>
                    <a:pt x="26884" y="49664"/>
                  </a:lnTo>
                  <a:lnTo>
                    <a:pt x="27525" y="49765"/>
                  </a:lnTo>
                  <a:lnTo>
                    <a:pt x="27585" y="49368"/>
                  </a:lnTo>
                  <a:lnTo>
                    <a:pt x="27931" y="48669"/>
                  </a:lnTo>
                  <a:lnTo>
                    <a:pt x="27979" y="47878"/>
                  </a:lnTo>
                  <a:lnTo>
                    <a:pt x="28295" y="40740"/>
                  </a:lnTo>
                  <a:lnTo>
                    <a:pt x="30705" y="40828"/>
                  </a:lnTo>
                  <a:lnTo>
                    <a:pt x="30792" y="39000"/>
                  </a:lnTo>
                  <a:lnTo>
                    <a:pt x="31606" y="37905"/>
                  </a:lnTo>
                  <a:lnTo>
                    <a:pt x="31968" y="37235"/>
                  </a:lnTo>
                  <a:lnTo>
                    <a:pt x="31438" y="37395"/>
                  </a:lnTo>
                  <a:lnTo>
                    <a:pt x="30262" y="37403"/>
                  </a:lnTo>
                  <a:lnTo>
                    <a:pt x="29980" y="37504"/>
                  </a:lnTo>
                  <a:lnTo>
                    <a:pt x="29791" y="37692"/>
                  </a:lnTo>
                  <a:lnTo>
                    <a:pt x="29599" y="37240"/>
                  </a:lnTo>
                  <a:lnTo>
                    <a:pt x="29561" y="36037"/>
                  </a:lnTo>
                  <a:lnTo>
                    <a:pt x="29256" y="36030"/>
                  </a:lnTo>
                  <a:lnTo>
                    <a:pt x="29157" y="34742"/>
                  </a:lnTo>
                  <a:lnTo>
                    <a:pt x="29179" y="33912"/>
                  </a:lnTo>
                  <a:lnTo>
                    <a:pt x="29781" y="33960"/>
                  </a:lnTo>
                  <a:lnTo>
                    <a:pt x="29883" y="32191"/>
                  </a:lnTo>
                  <a:lnTo>
                    <a:pt x="30203" y="31789"/>
                  </a:lnTo>
                  <a:lnTo>
                    <a:pt x="30580" y="31472"/>
                  </a:lnTo>
                  <a:lnTo>
                    <a:pt x="30542" y="31171"/>
                  </a:lnTo>
                  <a:lnTo>
                    <a:pt x="30359" y="30691"/>
                  </a:lnTo>
                  <a:lnTo>
                    <a:pt x="30351" y="30363"/>
                  </a:lnTo>
                  <a:lnTo>
                    <a:pt x="30438" y="29607"/>
                  </a:lnTo>
                  <a:lnTo>
                    <a:pt x="30617" y="29458"/>
                  </a:lnTo>
                  <a:lnTo>
                    <a:pt x="30628" y="28929"/>
                  </a:lnTo>
                  <a:lnTo>
                    <a:pt x="29299" y="28878"/>
                  </a:lnTo>
                  <a:lnTo>
                    <a:pt x="28811" y="2877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1" name="pg842">
              <a:extLst>
                <a:ext uri="{FF2B5EF4-FFF2-40B4-BE49-F238E27FC236}">
                  <a16:creationId xmlns:a16="http://schemas.microsoft.com/office/drawing/2014/main" id="{DA924E32-80FB-2046-B9D7-1ECF8A2ADB8E}"/>
                </a:ext>
              </a:extLst>
            </p:cNvPr>
            <p:cNvSpPr/>
            <p:nvPr/>
          </p:nvSpPr>
          <p:spPr>
            <a:xfrm>
              <a:off x="5129657" y="3264299"/>
              <a:ext cx="72698" cy="49483"/>
            </a:xfrm>
            <a:custGeom>
              <a:avLst/>
              <a:gdLst/>
              <a:ahLst/>
              <a:cxnLst/>
              <a:rect l="0" t="0" r="0" b="0"/>
              <a:pathLst>
                <a:path w="72698" h="49483">
                  <a:moveTo>
                    <a:pt x="21745" y="169"/>
                  </a:moveTo>
                  <a:lnTo>
                    <a:pt x="21737" y="645"/>
                  </a:lnTo>
                  <a:lnTo>
                    <a:pt x="21727" y="1325"/>
                  </a:lnTo>
                  <a:lnTo>
                    <a:pt x="21685" y="2212"/>
                  </a:lnTo>
                  <a:lnTo>
                    <a:pt x="21726" y="3458"/>
                  </a:lnTo>
                  <a:lnTo>
                    <a:pt x="21681" y="5746"/>
                  </a:lnTo>
                  <a:lnTo>
                    <a:pt x="22113" y="5813"/>
                  </a:lnTo>
                  <a:lnTo>
                    <a:pt x="22639" y="6144"/>
                  </a:lnTo>
                  <a:lnTo>
                    <a:pt x="22714" y="6352"/>
                  </a:lnTo>
                  <a:lnTo>
                    <a:pt x="22425" y="7071"/>
                  </a:lnTo>
                  <a:lnTo>
                    <a:pt x="22237" y="7067"/>
                  </a:lnTo>
                  <a:lnTo>
                    <a:pt x="22170" y="7287"/>
                  </a:lnTo>
                  <a:lnTo>
                    <a:pt x="22929" y="7890"/>
                  </a:lnTo>
                  <a:lnTo>
                    <a:pt x="24190" y="9178"/>
                  </a:lnTo>
                  <a:lnTo>
                    <a:pt x="24428" y="9774"/>
                  </a:lnTo>
                  <a:lnTo>
                    <a:pt x="31492" y="9780"/>
                  </a:lnTo>
                  <a:lnTo>
                    <a:pt x="33691" y="9762"/>
                  </a:lnTo>
                  <a:lnTo>
                    <a:pt x="37023" y="9763"/>
                  </a:lnTo>
                  <a:lnTo>
                    <a:pt x="37358" y="10176"/>
                  </a:lnTo>
                  <a:lnTo>
                    <a:pt x="37959" y="10500"/>
                  </a:lnTo>
                  <a:lnTo>
                    <a:pt x="37941" y="12272"/>
                  </a:lnTo>
                  <a:lnTo>
                    <a:pt x="39131" y="12301"/>
                  </a:lnTo>
                  <a:lnTo>
                    <a:pt x="39132" y="12863"/>
                  </a:lnTo>
                  <a:lnTo>
                    <a:pt x="39750" y="13432"/>
                  </a:lnTo>
                  <a:lnTo>
                    <a:pt x="42239" y="13254"/>
                  </a:lnTo>
                  <a:lnTo>
                    <a:pt x="42624" y="13621"/>
                  </a:lnTo>
                  <a:lnTo>
                    <a:pt x="44573" y="11874"/>
                  </a:lnTo>
                  <a:lnTo>
                    <a:pt x="44616" y="11719"/>
                  </a:lnTo>
                  <a:lnTo>
                    <a:pt x="45104" y="11192"/>
                  </a:lnTo>
                  <a:lnTo>
                    <a:pt x="45131" y="12110"/>
                  </a:lnTo>
                  <a:lnTo>
                    <a:pt x="46909" y="12110"/>
                  </a:lnTo>
                  <a:lnTo>
                    <a:pt x="46921" y="12712"/>
                  </a:lnTo>
                  <a:lnTo>
                    <a:pt x="47800" y="12702"/>
                  </a:lnTo>
                  <a:lnTo>
                    <a:pt x="48137" y="13171"/>
                  </a:lnTo>
                  <a:lnTo>
                    <a:pt x="48145" y="13302"/>
                  </a:lnTo>
                  <a:lnTo>
                    <a:pt x="47908" y="13566"/>
                  </a:lnTo>
                  <a:lnTo>
                    <a:pt x="47903" y="13882"/>
                  </a:lnTo>
                  <a:lnTo>
                    <a:pt x="48306" y="14054"/>
                  </a:lnTo>
                  <a:lnTo>
                    <a:pt x="49552" y="14143"/>
                  </a:lnTo>
                  <a:lnTo>
                    <a:pt x="49826" y="13999"/>
                  </a:lnTo>
                  <a:lnTo>
                    <a:pt x="50727" y="13928"/>
                  </a:lnTo>
                  <a:lnTo>
                    <a:pt x="51088" y="14103"/>
                  </a:lnTo>
                  <a:lnTo>
                    <a:pt x="51365" y="14141"/>
                  </a:lnTo>
                  <a:lnTo>
                    <a:pt x="51981" y="13888"/>
                  </a:lnTo>
                  <a:lnTo>
                    <a:pt x="52844" y="13676"/>
                  </a:lnTo>
                  <a:lnTo>
                    <a:pt x="54393" y="13541"/>
                  </a:lnTo>
                  <a:lnTo>
                    <a:pt x="55763" y="13105"/>
                  </a:lnTo>
                  <a:lnTo>
                    <a:pt x="56097" y="13202"/>
                  </a:lnTo>
                  <a:lnTo>
                    <a:pt x="56574" y="13477"/>
                  </a:lnTo>
                  <a:lnTo>
                    <a:pt x="56799" y="13445"/>
                  </a:lnTo>
                  <a:lnTo>
                    <a:pt x="56807" y="15700"/>
                  </a:lnTo>
                  <a:lnTo>
                    <a:pt x="56806" y="17078"/>
                  </a:lnTo>
                  <a:lnTo>
                    <a:pt x="57045" y="17194"/>
                  </a:lnTo>
                  <a:lnTo>
                    <a:pt x="57158" y="17355"/>
                  </a:lnTo>
                  <a:lnTo>
                    <a:pt x="57100" y="17843"/>
                  </a:lnTo>
                  <a:lnTo>
                    <a:pt x="56805" y="18223"/>
                  </a:lnTo>
                  <a:lnTo>
                    <a:pt x="56805" y="18453"/>
                  </a:lnTo>
                  <a:lnTo>
                    <a:pt x="56804" y="20122"/>
                  </a:lnTo>
                  <a:lnTo>
                    <a:pt x="56801" y="22571"/>
                  </a:lnTo>
                  <a:lnTo>
                    <a:pt x="56929" y="26844"/>
                  </a:lnTo>
                  <a:lnTo>
                    <a:pt x="56963" y="28491"/>
                  </a:lnTo>
                  <a:lnTo>
                    <a:pt x="56986" y="29638"/>
                  </a:lnTo>
                  <a:lnTo>
                    <a:pt x="57627" y="29822"/>
                  </a:lnTo>
                  <a:lnTo>
                    <a:pt x="58691" y="29841"/>
                  </a:lnTo>
                  <a:lnTo>
                    <a:pt x="60449" y="29122"/>
                  </a:lnTo>
                  <a:lnTo>
                    <a:pt x="62642" y="28631"/>
                  </a:lnTo>
                  <a:lnTo>
                    <a:pt x="63513" y="27660"/>
                  </a:lnTo>
                  <a:lnTo>
                    <a:pt x="63790" y="27299"/>
                  </a:lnTo>
                  <a:lnTo>
                    <a:pt x="63820" y="27105"/>
                  </a:lnTo>
                  <a:lnTo>
                    <a:pt x="63640" y="26364"/>
                  </a:lnTo>
                  <a:lnTo>
                    <a:pt x="63089" y="26234"/>
                  </a:lnTo>
                  <a:lnTo>
                    <a:pt x="62549" y="25917"/>
                  </a:lnTo>
                  <a:lnTo>
                    <a:pt x="61994" y="23777"/>
                  </a:lnTo>
                  <a:lnTo>
                    <a:pt x="61957" y="23319"/>
                  </a:lnTo>
                  <a:lnTo>
                    <a:pt x="62898" y="22116"/>
                  </a:lnTo>
                  <a:lnTo>
                    <a:pt x="63468" y="21770"/>
                  </a:lnTo>
                  <a:lnTo>
                    <a:pt x="63761" y="21818"/>
                  </a:lnTo>
                  <a:lnTo>
                    <a:pt x="64275" y="21751"/>
                  </a:lnTo>
                  <a:lnTo>
                    <a:pt x="65291" y="21502"/>
                  </a:lnTo>
                  <a:lnTo>
                    <a:pt x="65509" y="21387"/>
                  </a:lnTo>
                  <a:lnTo>
                    <a:pt x="65558" y="21156"/>
                  </a:lnTo>
                  <a:lnTo>
                    <a:pt x="65453" y="20687"/>
                  </a:lnTo>
                  <a:lnTo>
                    <a:pt x="65749" y="20702"/>
                  </a:lnTo>
                  <a:lnTo>
                    <a:pt x="66239" y="21003"/>
                  </a:lnTo>
                  <a:lnTo>
                    <a:pt x="66320" y="21332"/>
                  </a:lnTo>
                  <a:lnTo>
                    <a:pt x="66275" y="21596"/>
                  </a:lnTo>
                  <a:lnTo>
                    <a:pt x="66866" y="21615"/>
                  </a:lnTo>
                  <a:lnTo>
                    <a:pt x="67717" y="21450"/>
                  </a:lnTo>
                  <a:lnTo>
                    <a:pt x="68154" y="21232"/>
                  </a:lnTo>
                  <a:lnTo>
                    <a:pt x="68141" y="23939"/>
                  </a:lnTo>
                  <a:lnTo>
                    <a:pt x="68272" y="24673"/>
                  </a:lnTo>
                  <a:lnTo>
                    <a:pt x="68470" y="25123"/>
                  </a:lnTo>
                  <a:lnTo>
                    <a:pt x="69116" y="26144"/>
                  </a:lnTo>
                  <a:lnTo>
                    <a:pt x="69099" y="26501"/>
                  </a:lnTo>
                  <a:lnTo>
                    <a:pt x="69238" y="26783"/>
                  </a:lnTo>
                  <a:lnTo>
                    <a:pt x="70137" y="27847"/>
                  </a:lnTo>
                  <a:lnTo>
                    <a:pt x="70111" y="28241"/>
                  </a:lnTo>
                  <a:lnTo>
                    <a:pt x="69946" y="28130"/>
                  </a:lnTo>
                  <a:lnTo>
                    <a:pt x="68697" y="28016"/>
                  </a:lnTo>
                  <a:lnTo>
                    <a:pt x="68251" y="28105"/>
                  </a:lnTo>
                  <a:lnTo>
                    <a:pt x="67786" y="28510"/>
                  </a:lnTo>
                  <a:lnTo>
                    <a:pt x="67459" y="29653"/>
                  </a:lnTo>
                  <a:lnTo>
                    <a:pt x="67680" y="30077"/>
                  </a:lnTo>
                  <a:lnTo>
                    <a:pt x="68002" y="30241"/>
                  </a:lnTo>
                  <a:lnTo>
                    <a:pt x="68467" y="30692"/>
                  </a:lnTo>
                  <a:lnTo>
                    <a:pt x="68628" y="30938"/>
                  </a:lnTo>
                  <a:lnTo>
                    <a:pt x="68613" y="31194"/>
                  </a:lnTo>
                  <a:lnTo>
                    <a:pt x="69923" y="32955"/>
                  </a:lnTo>
                  <a:lnTo>
                    <a:pt x="70501" y="33439"/>
                  </a:lnTo>
                  <a:lnTo>
                    <a:pt x="70868" y="33677"/>
                  </a:lnTo>
                  <a:lnTo>
                    <a:pt x="71132" y="33717"/>
                  </a:lnTo>
                  <a:lnTo>
                    <a:pt x="72516" y="33542"/>
                  </a:lnTo>
                  <a:lnTo>
                    <a:pt x="72468" y="36417"/>
                  </a:lnTo>
                  <a:lnTo>
                    <a:pt x="72016" y="37752"/>
                  </a:lnTo>
                  <a:lnTo>
                    <a:pt x="72233" y="37871"/>
                  </a:lnTo>
                  <a:lnTo>
                    <a:pt x="72353" y="39088"/>
                  </a:lnTo>
                  <a:lnTo>
                    <a:pt x="72541" y="39724"/>
                  </a:lnTo>
                  <a:lnTo>
                    <a:pt x="72698" y="39922"/>
                  </a:lnTo>
                  <a:lnTo>
                    <a:pt x="72601" y="40771"/>
                  </a:lnTo>
                  <a:lnTo>
                    <a:pt x="72212" y="41262"/>
                  </a:lnTo>
                  <a:lnTo>
                    <a:pt x="71205" y="41672"/>
                  </a:lnTo>
                  <a:lnTo>
                    <a:pt x="70718" y="42033"/>
                  </a:lnTo>
                  <a:lnTo>
                    <a:pt x="70591" y="42357"/>
                  </a:lnTo>
                  <a:lnTo>
                    <a:pt x="70749" y="43035"/>
                  </a:lnTo>
                  <a:lnTo>
                    <a:pt x="72091" y="45078"/>
                  </a:lnTo>
                  <a:lnTo>
                    <a:pt x="72065" y="45808"/>
                  </a:lnTo>
                  <a:lnTo>
                    <a:pt x="71522" y="46206"/>
                  </a:lnTo>
                  <a:lnTo>
                    <a:pt x="71174" y="46322"/>
                  </a:lnTo>
                  <a:lnTo>
                    <a:pt x="70957" y="46274"/>
                  </a:lnTo>
                  <a:lnTo>
                    <a:pt x="70815" y="46341"/>
                  </a:lnTo>
                  <a:lnTo>
                    <a:pt x="70463" y="46665"/>
                  </a:lnTo>
                  <a:lnTo>
                    <a:pt x="70224" y="47167"/>
                  </a:lnTo>
                  <a:lnTo>
                    <a:pt x="70276" y="47569"/>
                  </a:lnTo>
                  <a:lnTo>
                    <a:pt x="69988" y="47938"/>
                  </a:lnTo>
                  <a:lnTo>
                    <a:pt x="69476" y="48430"/>
                  </a:lnTo>
                  <a:lnTo>
                    <a:pt x="68730" y="48721"/>
                  </a:lnTo>
                  <a:lnTo>
                    <a:pt x="68533" y="49095"/>
                  </a:lnTo>
                  <a:lnTo>
                    <a:pt x="68484" y="49366"/>
                  </a:lnTo>
                  <a:lnTo>
                    <a:pt x="67744" y="49483"/>
                  </a:lnTo>
                  <a:lnTo>
                    <a:pt x="67635" y="49234"/>
                  </a:lnTo>
                  <a:lnTo>
                    <a:pt x="67649" y="48721"/>
                  </a:lnTo>
                  <a:lnTo>
                    <a:pt x="67502" y="48445"/>
                  </a:lnTo>
                  <a:lnTo>
                    <a:pt x="67199" y="48321"/>
                  </a:lnTo>
                  <a:lnTo>
                    <a:pt x="66768" y="48429"/>
                  </a:lnTo>
                  <a:lnTo>
                    <a:pt x="66574" y="48593"/>
                  </a:lnTo>
                  <a:lnTo>
                    <a:pt x="66330" y="48555"/>
                  </a:lnTo>
                  <a:lnTo>
                    <a:pt x="66046" y="48202"/>
                  </a:lnTo>
                  <a:lnTo>
                    <a:pt x="65859" y="47725"/>
                  </a:lnTo>
                  <a:lnTo>
                    <a:pt x="65654" y="46463"/>
                  </a:lnTo>
                  <a:lnTo>
                    <a:pt x="65676" y="46098"/>
                  </a:lnTo>
                  <a:lnTo>
                    <a:pt x="65793" y="45953"/>
                  </a:lnTo>
                  <a:lnTo>
                    <a:pt x="66228" y="46079"/>
                  </a:lnTo>
                  <a:lnTo>
                    <a:pt x="65153" y="45521"/>
                  </a:lnTo>
                  <a:lnTo>
                    <a:pt x="64187" y="45856"/>
                  </a:lnTo>
                  <a:lnTo>
                    <a:pt x="63662" y="46131"/>
                  </a:lnTo>
                  <a:lnTo>
                    <a:pt x="63232" y="46194"/>
                  </a:lnTo>
                  <a:lnTo>
                    <a:pt x="62390" y="45736"/>
                  </a:lnTo>
                  <a:lnTo>
                    <a:pt x="62060" y="45665"/>
                  </a:lnTo>
                  <a:lnTo>
                    <a:pt x="60013" y="45539"/>
                  </a:lnTo>
                  <a:lnTo>
                    <a:pt x="59399" y="45885"/>
                  </a:lnTo>
                  <a:lnTo>
                    <a:pt x="58987" y="46607"/>
                  </a:lnTo>
                  <a:lnTo>
                    <a:pt x="58302" y="46846"/>
                  </a:lnTo>
                  <a:lnTo>
                    <a:pt x="57355" y="47028"/>
                  </a:lnTo>
                  <a:lnTo>
                    <a:pt x="56952" y="46989"/>
                  </a:lnTo>
                  <a:lnTo>
                    <a:pt x="56516" y="46638"/>
                  </a:lnTo>
                  <a:lnTo>
                    <a:pt x="55730" y="46631"/>
                  </a:lnTo>
                  <a:lnTo>
                    <a:pt x="55532" y="46400"/>
                  </a:lnTo>
                  <a:lnTo>
                    <a:pt x="55476" y="46217"/>
                  </a:lnTo>
                  <a:lnTo>
                    <a:pt x="55273" y="46028"/>
                  </a:lnTo>
                  <a:lnTo>
                    <a:pt x="54465" y="45827"/>
                  </a:lnTo>
                  <a:lnTo>
                    <a:pt x="53869" y="45410"/>
                  </a:lnTo>
                  <a:lnTo>
                    <a:pt x="52704" y="45352"/>
                  </a:lnTo>
                  <a:lnTo>
                    <a:pt x="51757" y="45396"/>
                  </a:lnTo>
                  <a:lnTo>
                    <a:pt x="51080" y="45258"/>
                  </a:lnTo>
                  <a:lnTo>
                    <a:pt x="50036" y="44550"/>
                  </a:lnTo>
                  <a:lnTo>
                    <a:pt x="48467" y="44549"/>
                  </a:lnTo>
                  <a:lnTo>
                    <a:pt x="47527" y="44165"/>
                  </a:lnTo>
                  <a:lnTo>
                    <a:pt x="47428" y="43840"/>
                  </a:lnTo>
                  <a:lnTo>
                    <a:pt x="47168" y="43685"/>
                  </a:lnTo>
                  <a:lnTo>
                    <a:pt x="46782" y="43782"/>
                  </a:lnTo>
                  <a:lnTo>
                    <a:pt x="46475" y="43983"/>
                  </a:lnTo>
                  <a:lnTo>
                    <a:pt x="45966" y="43983"/>
                  </a:lnTo>
                  <a:lnTo>
                    <a:pt x="45790" y="43826"/>
                  </a:lnTo>
                  <a:lnTo>
                    <a:pt x="45618" y="43324"/>
                  </a:lnTo>
                  <a:lnTo>
                    <a:pt x="45771" y="42799"/>
                  </a:lnTo>
                  <a:lnTo>
                    <a:pt x="45661" y="42581"/>
                  </a:lnTo>
                  <a:lnTo>
                    <a:pt x="43019" y="42524"/>
                  </a:lnTo>
                  <a:lnTo>
                    <a:pt x="43086" y="42338"/>
                  </a:lnTo>
                  <a:lnTo>
                    <a:pt x="43029" y="41560"/>
                  </a:lnTo>
                  <a:lnTo>
                    <a:pt x="42651" y="40789"/>
                  </a:lnTo>
                  <a:lnTo>
                    <a:pt x="42209" y="40127"/>
                  </a:lnTo>
                  <a:lnTo>
                    <a:pt x="42059" y="39725"/>
                  </a:lnTo>
                  <a:lnTo>
                    <a:pt x="42081" y="39449"/>
                  </a:lnTo>
                  <a:lnTo>
                    <a:pt x="41999" y="39017"/>
                  </a:lnTo>
                  <a:lnTo>
                    <a:pt x="41740" y="38422"/>
                  </a:lnTo>
                  <a:lnTo>
                    <a:pt x="41533" y="38266"/>
                  </a:lnTo>
                  <a:lnTo>
                    <a:pt x="41654" y="38042"/>
                  </a:lnTo>
                  <a:lnTo>
                    <a:pt x="42141" y="38105"/>
                  </a:lnTo>
                  <a:lnTo>
                    <a:pt x="42606" y="38344"/>
                  </a:lnTo>
                  <a:lnTo>
                    <a:pt x="42778" y="38299"/>
                  </a:lnTo>
                  <a:lnTo>
                    <a:pt x="43100" y="38064"/>
                  </a:lnTo>
                  <a:lnTo>
                    <a:pt x="43265" y="37852"/>
                  </a:lnTo>
                  <a:lnTo>
                    <a:pt x="43010" y="36463"/>
                  </a:lnTo>
                  <a:lnTo>
                    <a:pt x="42103" y="35820"/>
                  </a:lnTo>
                  <a:lnTo>
                    <a:pt x="41833" y="35756"/>
                  </a:lnTo>
                  <a:lnTo>
                    <a:pt x="40244" y="33518"/>
                  </a:lnTo>
                  <a:lnTo>
                    <a:pt x="41030" y="32931"/>
                  </a:lnTo>
                  <a:lnTo>
                    <a:pt x="42166" y="32990"/>
                  </a:lnTo>
                  <a:lnTo>
                    <a:pt x="42297" y="33057"/>
                  </a:lnTo>
                  <a:lnTo>
                    <a:pt x="42515" y="33403"/>
                  </a:lnTo>
                  <a:lnTo>
                    <a:pt x="42642" y="33467"/>
                  </a:lnTo>
                  <a:lnTo>
                    <a:pt x="43167" y="33366"/>
                  </a:lnTo>
                  <a:lnTo>
                    <a:pt x="43706" y="33009"/>
                  </a:lnTo>
                  <a:lnTo>
                    <a:pt x="43747" y="32718"/>
                  </a:lnTo>
                  <a:lnTo>
                    <a:pt x="42900" y="31382"/>
                  </a:lnTo>
                  <a:lnTo>
                    <a:pt x="42132" y="30578"/>
                  </a:lnTo>
                  <a:lnTo>
                    <a:pt x="40677" y="28617"/>
                  </a:lnTo>
                  <a:lnTo>
                    <a:pt x="40137" y="28453"/>
                  </a:lnTo>
                  <a:lnTo>
                    <a:pt x="39342" y="28561"/>
                  </a:lnTo>
                  <a:lnTo>
                    <a:pt x="37951" y="28115"/>
                  </a:lnTo>
                  <a:lnTo>
                    <a:pt x="37463" y="27721"/>
                  </a:lnTo>
                  <a:lnTo>
                    <a:pt x="37504" y="27214"/>
                  </a:lnTo>
                  <a:lnTo>
                    <a:pt x="37429" y="26865"/>
                  </a:lnTo>
                  <a:lnTo>
                    <a:pt x="37099" y="26437"/>
                  </a:lnTo>
                  <a:lnTo>
                    <a:pt x="36536" y="26433"/>
                  </a:lnTo>
                  <a:lnTo>
                    <a:pt x="34829" y="26961"/>
                  </a:lnTo>
                  <a:lnTo>
                    <a:pt x="31896" y="26885"/>
                  </a:lnTo>
                  <a:lnTo>
                    <a:pt x="33229" y="25102"/>
                  </a:lnTo>
                  <a:lnTo>
                    <a:pt x="33666" y="23968"/>
                  </a:lnTo>
                  <a:lnTo>
                    <a:pt x="30559" y="23899"/>
                  </a:lnTo>
                  <a:lnTo>
                    <a:pt x="30626" y="21708"/>
                  </a:lnTo>
                  <a:lnTo>
                    <a:pt x="29384" y="22057"/>
                  </a:lnTo>
                  <a:lnTo>
                    <a:pt x="28090" y="22167"/>
                  </a:lnTo>
                  <a:lnTo>
                    <a:pt x="27332" y="22147"/>
                  </a:lnTo>
                  <a:lnTo>
                    <a:pt x="26462" y="21637"/>
                  </a:lnTo>
                  <a:lnTo>
                    <a:pt x="26218" y="21172"/>
                  </a:lnTo>
                  <a:lnTo>
                    <a:pt x="25971" y="20878"/>
                  </a:lnTo>
                  <a:lnTo>
                    <a:pt x="25738" y="20829"/>
                  </a:lnTo>
                  <a:lnTo>
                    <a:pt x="25584" y="21071"/>
                  </a:lnTo>
                  <a:lnTo>
                    <a:pt x="25348" y="22534"/>
                  </a:lnTo>
                  <a:lnTo>
                    <a:pt x="25004" y="22805"/>
                  </a:lnTo>
                  <a:lnTo>
                    <a:pt x="24790" y="23095"/>
                  </a:lnTo>
                  <a:lnTo>
                    <a:pt x="24910" y="24186"/>
                  </a:lnTo>
                  <a:lnTo>
                    <a:pt x="25053" y="24517"/>
                  </a:lnTo>
                  <a:lnTo>
                    <a:pt x="25402" y="25087"/>
                  </a:lnTo>
                  <a:lnTo>
                    <a:pt x="25751" y="25243"/>
                  </a:lnTo>
                  <a:lnTo>
                    <a:pt x="25667" y="27506"/>
                  </a:lnTo>
                  <a:lnTo>
                    <a:pt x="24276" y="27442"/>
                  </a:lnTo>
                  <a:lnTo>
                    <a:pt x="23218" y="27261"/>
                  </a:lnTo>
                  <a:lnTo>
                    <a:pt x="22809" y="27261"/>
                  </a:lnTo>
                  <a:lnTo>
                    <a:pt x="22401" y="27411"/>
                  </a:lnTo>
                  <a:lnTo>
                    <a:pt x="21977" y="27761"/>
                  </a:lnTo>
                  <a:lnTo>
                    <a:pt x="21713" y="28149"/>
                  </a:lnTo>
                  <a:lnTo>
                    <a:pt x="21399" y="28927"/>
                  </a:lnTo>
                  <a:lnTo>
                    <a:pt x="21234" y="29132"/>
                  </a:lnTo>
                  <a:lnTo>
                    <a:pt x="20625" y="29601"/>
                  </a:lnTo>
                  <a:lnTo>
                    <a:pt x="20206" y="30301"/>
                  </a:lnTo>
                  <a:lnTo>
                    <a:pt x="22170" y="31927"/>
                  </a:lnTo>
                  <a:lnTo>
                    <a:pt x="22762" y="34504"/>
                  </a:lnTo>
                  <a:lnTo>
                    <a:pt x="24284" y="34473"/>
                  </a:lnTo>
                  <a:lnTo>
                    <a:pt x="25933" y="34740"/>
                  </a:lnTo>
                  <a:lnTo>
                    <a:pt x="26090" y="35332"/>
                  </a:lnTo>
                  <a:lnTo>
                    <a:pt x="26540" y="36006"/>
                  </a:lnTo>
                  <a:lnTo>
                    <a:pt x="26945" y="35756"/>
                  </a:lnTo>
                  <a:lnTo>
                    <a:pt x="27979" y="35574"/>
                  </a:lnTo>
                  <a:lnTo>
                    <a:pt x="28758" y="35749"/>
                  </a:lnTo>
                  <a:lnTo>
                    <a:pt x="29736" y="36300"/>
                  </a:lnTo>
                  <a:lnTo>
                    <a:pt x="29219" y="36661"/>
                  </a:lnTo>
                  <a:lnTo>
                    <a:pt x="29197" y="36828"/>
                  </a:lnTo>
                  <a:lnTo>
                    <a:pt x="29934" y="38091"/>
                  </a:lnTo>
                  <a:lnTo>
                    <a:pt x="30043" y="39204"/>
                  </a:lnTo>
                  <a:lnTo>
                    <a:pt x="29927" y="39595"/>
                  </a:lnTo>
                  <a:lnTo>
                    <a:pt x="29698" y="39621"/>
                  </a:lnTo>
                  <a:lnTo>
                    <a:pt x="29219" y="39315"/>
                  </a:lnTo>
                  <a:lnTo>
                    <a:pt x="28560" y="39070"/>
                  </a:lnTo>
                  <a:lnTo>
                    <a:pt x="28039" y="39103"/>
                  </a:lnTo>
                  <a:lnTo>
                    <a:pt x="27919" y="39319"/>
                  </a:lnTo>
                  <a:lnTo>
                    <a:pt x="27515" y="40853"/>
                  </a:lnTo>
                  <a:lnTo>
                    <a:pt x="27151" y="41434"/>
                  </a:lnTo>
                  <a:lnTo>
                    <a:pt x="26784" y="41720"/>
                  </a:lnTo>
                  <a:lnTo>
                    <a:pt x="26129" y="41642"/>
                  </a:lnTo>
                  <a:lnTo>
                    <a:pt x="25818" y="41508"/>
                  </a:lnTo>
                  <a:lnTo>
                    <a:pt x="25601" y="41240"/>
                  </a:lnTo>
                  <a:lnTo>
                    <a:pt x="25631" y="40619"/>
                  </a:lnTo>
                  <a:lnTo>
                    <a:pt x="25833" y="40380"/>
                  </a:lnTo>
                  <a:lnTo>
                    <a:pt x="25930" y="40079"/>
                  </a:lnTo>
                  <a:lnTo>
                    <a:pt x="25889" y="39748"/>
                  </a:lnTo>
                  <a:lnTo>
                    <a:pt x="25357" y="39200"/>
                  </a:lnTo>
                  <a:lnTo>
                    <a:pt x="25031" y="39100"/>
                  </a:lnTo>
                  <a:lnTo>
                    <a:pt x="24742" y="39227"/>
                  </a:lnTo>
                  <a:lnTo>
                    <a:pt x="24866" y="40250"/>
                  </a:lnTo>
                  <a:lnTo>
                    <a:pt x="24863" y="40686"/>
                  </a:lnTo>
                  <a:lnTo>
                    <a:pt x="24762" y="40831"/>
                  </a:lnTo>
                  <a:lnTo>
                    <a:pt x="24305" y="41060"/>
                  </a:lnTo>
                  <a:lnTo>
                    <a:pt x="23855" y="39147"/>
                  </a:lnTo>
                  <a:lnTo>
                    <a:pt x="23533" y="39633"/>
                  </a:lnTo>
                  <a:lnTo>
                    <a:pt x="23728" y="40928"/>
                  </a:lnTo>
                  <a:lnTo>
                    <a:pt x="23545" y="41558"/>
                  </a:lnTo>
                  <a:lnTo>
                    <a:pt x="23171" y="42115"/>
                  </a:lnTo>
                  <a:lnTo>
                    <a:pt x="23216" y="42884"/>
                  </a:lnTo>
                  <a:lnTo>
                    <a:pt x="22613" y="43068"/>
                  </a:lnTo>
                  <a:lnTo>
                    <a:pt x="21711" y="43064"/>
                  </a:lnTo>
                  <a:lnTo>
                    <a:pt x="21583" y="42560"/>
                  </a:lnTo>
                  <a:lnTo>
                    <a:pt x="21463" y="42370"/>
                  </a:lnTo>
                  <a:lnTo>
                    <a:pt x="21264" y="42106"/>
                  </a:lnTo>
                  <a:lnTo>
                    <a:pt x="20902" y="42088"/>
                  </a:lnTo>
                  <a:lnTo>
                    <a:pt x="20365" y="41391"/>
                  </a:lnTo>
                  <a:lnTo>
                    <a:pt x="20177" y="41012"/>
                  </a:lnTo>
                  <a:lnTo>
                    <a:pt x="19094" y="40650"/>
                  </a:lnTo>
                  <a:lnTo>
                    <a:pt x="17904" y="40681"/>
                  </a:lnTo>
                  <a:lnTo>
                    <a:pt x="16734" y="41171"/>
                  </a:lnTo>
                  <a:lnTo>
                    <a:pt x="16274" y="41580"/>
                  </a:lnTo>
                  <a:lnTo>
                    <a:pt x="16045" y="42049"/>
                  </a:lnTo>
                  <a:lnTo>
                    <a:pt x="16030" y="42511"/>
                  </a:lnTo>
                  <a:lnTo>
                    <a:pt x="15959" y="42749"/>
                  </a:lnTo>
                  <a:lnTo>
                    <a:pt x="15071" y="43566"/>
                  </a:lnTo>
                  <a:lnTo>
                    <a:pt x="14270" y="44053"/>
                  </a:lnTo>
                  <a:lnTo>
                    <a:pt x="13761" y="45002"/>
                  </a:lnTo>
                  <a:lnTo>
                    <a:pt x="13341" y="45401"/>
                  </a:lnTo>
                  <a:lnTo>
                    <a:pt x="13038" y="45533"/>
                  </a:lnTo>
                  <a:lnTo>
                    <a:pt x="12865" y="45395"/>
                  </a:lnTo>
                  <a:lnTo>
                    <a:pt x="12667" y="44760"/>
                  </a:lnTo>
                  <a:lnTo>
                    <a:pt x="11630" y="43882"/>
                  </a:lnTo>
                  <a:lnTo>
                    <a:pt x="10659" y="42640"/>
                  </a:lnTo>
                  <a:lnTo>
                    <a:pt x="10184" y="42253"/>
                  </a:lnTo>
                  <a:lnTo>
                    <a:pt x="9708" y="42175"/>
                  </a:lnTo>
                  <a:lnTo>
                    <a:pt x="9116" y="42492"/>
                  </a:lnTo>
                  <a:lnTo>
                    <a:pt x="8649" y="43204"/>
                  </a:lnTo>
                  <a:lnTo>
                    <a:pt x="8600" y="43446"/>
                  </a:lnTo>
                  <a:lnTo>
                    <a:pt x="8653" y="43629"/>
                  </a:lnTo>
                  <a:lnTo>
                    <a:pt x="8881" y="43953"/>
                  </a:lnTo>
                  <a:lnTo>
                    <a:pt x="9586" y="44589"/>
                  </a:lnTo>
                  <a:lnTo>
                    <a:pt x="9982" y="44492"/>
                  </a:lnTo>
                  <a:lnTo>
                    <a:pt x="10368" y="44529"/>
                  </a:lnTo>
                  <a:lnTo>
                    <a:pt x="10930" y="44794"/>
                  </a:lnTo>
                  <a:lnTo>
                    <a:pt x="11158" y="45423"/>
                  </a:lnTo>
                  <a:lnTo>
                    <a:pt x="11192" y="45929"/>
                  </a:lnTo>
                  <a:lnTo>
                    <a:pt x="10937" y="46689"/>
                  </a:lnTo>
                  <a:lnTo>
                    <a:pt x="10784" y="46875"/>
                  </a:lnTo>
                  <a:lnTo>
                    <a:pt x="10473" y="46961"/>
                  </a:lnTo>
                  <a:lnTo>
                    <a:pt x="10327" y="46882"/>
                  </a:lnTo>
                  <a:lnTo>
                    <a:pt x="9724" y="46402"/>
                  </a:lnTo>
                  <a:lnTo>
                    <a:pt x="9099" y="45743"/>
                  </a:lnTo>
                  <a:lnTo>
                    <a:pt x="8788" y="45595"/>
                  </a:lnTo>
                  <a:lnTo>
                    <a:pt x="8331" y="45598"/>
                  </a:lnTo>
                  <a:lnTo>
                    <a:pt x="8174" y="45975"/>
                  </a:lnTo>
                  <a:lnTo>
                    <a:pt x="7714" y="46191"/>
                  </a:lnTo>
                  <a:lnTo>
                    <a:pt x="7399" y="46168"/>
                  </a:lnTo>
                  <a:lnTo>
                    <a:pt x="7156" y="45941"/>
                  </a:lnTo>
                  <a:lnTo>
                    <a:pt x="6856" y="45819"/>
                  </a:lnTo>
                  <a:lnTo>
                    <a:pt x="5434" y="45771"/>
                  </a:lnTo>
                  <a:lnTo>
                    <a:pt x="5190" y="45860"/>
                  </a:lnTo>
                  <a:lnTo>
                    <a:pt x="5014" y="46110"/>
                  </a:lnTo>
                  <a:lnTo>
                    <a:pt x="5089" y="46344"/>
                  </a:lnTo>
                  <a:lnTo>
                    <a:pt x="5352" y="46728"/>
                  </a:lnTo>
                  <a:lnTo>
                    <a:pt x="5565" y="47431"/>
                  </a:lnTo>
                  <a:lnTo>
                    <a:pt x="5521" y="47893"/>
                  </a:lnTo>
                  <a:lnTo>
                    <a:pt x="5195" y="48366"/>
                  </a:lnTo>
                  <a:lnTo>
                    <a:pt x="5016" y="48284"/>
                  </a:lnTo>
                  <a:lnTo>
                    <a:pt x="4487" y="47339"/>
                  </a:lnTo>
                  <a:lnTo>
                    <a:pt x="4239" y="47079"/>
                  </a:lnTo>
                  <a:lnTo>
                    <a:pt x="2693" y="47148"/>
                  </a:lnTo>
                  <a:lnTo>
                    <a:pt x="1963" y="47573"/>
                  </a:lnTo>
                  <a:lnTo>
                    <a:pt x="1888" y="47792"/>
                  </a:lnTo>
                  <a:lnTo>
                    <a:pt x="1757" y="47900"/>
                  </a:lnTo>
                  <a:lnTo>
                    <a:pt x="1053" y="48067"/>
                  </a:lnTo>
                  <a:lnTo>
                    <a:pt x="1100" y="42095"/>
                  </a:lnTo>
                  <a:lnTo>
                    <a:pt x="1104" y="39639"/>
                  </a:lnTo>
                  <a:lnTo>
                    <a:pt x="1112" y="38613"/>
                  </a:lnTo>
                  <a:lnTo>
                    <a:pt x="1105" y="38174"/>
                  </a:lnTo>
                  <a:lnTo>
                    <a:pt x="1110" y="37999"/>
                  </a:lnTo>
                  <a:lnTo>
                    <a:pt x="1116" y="37828"/>
                  </a:lnTo>
                  <a:lnTo>
                    <a:pt x="1105" y="37582"/>
                  </a:lnTo>
                  <a:lnTo>
                    <a:pt x="1103" y="35352"/>
                  </a:lnTo>
                  <a:lnTo>
                    <a:pt x="1108" y="34996"/>
                  </a:lnTo>
                  <a:lnTo>
                    <a:pt x="1115" y="34532"/>
                  </a:lnTo>
                  <a:lnTo>
                    <a:pt x="1119" y="33723"/>
                  </a:lnTo>
                  <a:lnTo>
                    <a:pt x="1130" y="32865"/>
                  </a:lnTo>
                  <a:lnTo>
                    <a:pt x="1133" y="32582"/>
                  </a:lnTo>
                  <a:lnTo>
                    <a:pt x="1140" y="32079"/>
                  </a:lnTo>
                  <a:lnTo>
                    <a:pt x="1143" y="31873"/>
                  </a:lnTo>
                  <a:lnTo>
                    <a:pt x="1176" y="30237"/>
                  </a:lnTo>
                  <a:lnTo>
                    <a:pt x="1190" y="20935"/>
                  </a:lnTo>
                  <a:lnTo>
                    <a:pt x="1219" y="18167"/>
                  </a:lnTo>
                  <a:lnTo>
                    <a:pt x="8" y="18141"/>
                  </a:lnTo>
                  <a:lnTo>
                    <a:pt x="0" y="17549"/>
                  </a:lnTo>
                  <a:lnTo>
                    <a:pt x="141" y="17543"/>
                  </a:lnTo>
                  <a:lnTo>
                    <a:pt x="674" y="17160"/>
                  </a:lnTo>
                  <a:lnTo>
                    <a:pt x="1113" y="16970"/>
                  </a:lnTo>
                  <a:lnTo>
                    <a:pt x="2911" y="16971"/>
                  </a:lnTo>
                  <a:lnTo>
                    <a:pt x="2908" y="16371"/>
                  </a:lnTo>
                  <a:lnTo>
                    <a:pt x="3561" y="16461"/>
                  </a:lnTo>
                  <a:lnTo>
                    <a:pt x="4146" y="16774"/>
                  </a:lnTo>
                  <a:lnTo>
                    <a:pt x="4658" y="18170"/>
                  </a:lnTo>
                  <a:lnTo>
                    <a:pt x="5068" y="18617"/>
                  </a:lnTo>
                  <a:lnTo>
                    <a:pt x="5225" y="18687"/>
                  </a:lnTo>
                  <a:lnTo>
                    <a:pt x="5694" y="18780"/>
                  </a:lnTo>
                  <a:lnTo>
                    <a:pt x="5702" y="18255"/>
                  </a:lnTo>
                  <a:lnTo>
                    <a:pt x="7458" y="17789"/>
                  </a:lnTo>
                  <a:lnTo>
                    <a:pt x="8437" y="17818"/>
                  </a:lnTo>
                  <a:lnTo>
                    <a:pt x="9263" y="18179"/>
                  </a:lnTo>
                  <a:lnTo>
                    <a:pt x="9432" y="17535"/>
                  </a:lnTo>
                  <a:lnTo>
                    <a:pt x="9435" y="16717"/>
                  </a:lnTo>
                  <a:lnTo>
                    <a:pt x="8335" y="16203"/>
                  </a:lnTo>
                  <a:lnTo>
                    <a:pt x="8448" y="15733"/>
                  </a:lnTo>
                  <a:lnTo>
                    <a:pt x="8819" y="14769"/>
                  </a:lnTo>
                  <a:lnTo>
                    <a:pt x="9104" y="14482"/>
                  </a:lnTo>
                  <a:lnTo>
                    <a:pt x="9791" y="14121"/>
                  </a:lnTo>
                  <a:lnTo>
                    <a:pt x="11184" y="14136"/>
                  </a:lnTo>
                  <a:lnTo>
                    <a:pt x="11094" y="13655"/>
                  </a:lnTo>
                  <a:lnTo>
                    <a:pt x="10399" y="13544"/>
                  </a:lnTo>
                  <a:lnTo>
                    <a:pt x="9934" y="13119"/>
                  </a:lnTo>
                  <a:lnTo>
                    <a:pt x="9734" y="12818"/>
                  </a:lnTo>
                  <a:lnTo>
                    <a:pt x="9761" y="12207"/>
                  </a:lnTo>
                  <a:lnTo>
                    <a:pt x="9903" y="12021"/>
                  </a:lnTo>
                  <a:lnTo>
                    <a:pt x="10403" y="11794"/>
                  </a:lnTo>
                  <a:lnTo>
                    <a:pt x="11897" y="11637"/>
                  </a:lnTo>
                  <a:lnTo>
                    <a:pt x="13016" y="11831"/>
                  </a:lnTo>
                  <a:lnTo>
                    <a:pt x="13741" y="12323"/>
                  </a:lnTo>
                  <a:lnTo>
                    <a:pt x="14239" y="12040"/>
                  </a:lnTo>
                  <a:lnTo>
                    <a:pt x="14250" y="10932"/>
                  </a:lnTo>
                  <a:lnTo>
                    <a:pt x="14131" y="9828"/>
                  </a:lnTo>
                  <a:lnTo>
                    <a:pt x="14376" y="9348"/>
                  </a:lnTo>
                  <a:lnTo>
                    <a:pt x="14408" y="8822"/>
                  </a:lnTo>
                  <a:lnTo>
                    <a:pt x="15731" y="8820"/>
                  </a:lnTo>
                  <a:lnTo>
                    <a:pt x="15518" y="8273"/>
                  </a:lnTo>
                  <a:lnTo>
                    <a:pt x="15495" y="7219"/>
                  </a:lnTo>
                  <a:lnTo>
                    <a:pt x="15826" y="5611"/>
                  </a:lnTo>
                  <a:lnTo>
                    <a:pt x="16082" y="5291"/>
                  </a:lnTo>
                  <a:lnTo>
                    <a:pt x="16743" y="4963"/>
                  </a:lnTo>
                  <a:lnTo>
                    <a:pt x="16766" y="3165"/>
                  </a:lnTo>
                  <a:lnTo>
                    <a:pt x="17315" y="2351"/>
                  </a:lnTo>
                  <a:lnTo>
                    <a:pt x="17394" y="1432"/>
                  </a:lnTo>
                  <a:lnTo>
                    <a:pt x="18259" y="1097"/>
                  </a:lnTo>
                  <a:lnTo>
                    <a:pt x="18511" y="695"/>
                  </a:lnTo>
                  <a:lnTo>
                    <a:pt x="19330" y="0"/>
                  </a:lnTo>
                  <a:lnTo>
                    <a:pt x="19751" y="29"/>
                  </a:lnTo>
                  <a:lnTo>
                    <a:pt x="20696" y="40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2" name="pg843">
              <a:extLst>
                <a:ext uri="{FF2B5EF4-FFF2-40B4-BE49-F238E27FC236}">
                  <a16:creationId xmlns:a16="http://schemas.microsoft.com/office/drawing/2014/main" id="{CBA32F6E-157B-7E43-B611-0C22116F6558}"/>
                </a:ext>
              </a:extLst>
            </p:cNvPr>
            <p:cNvSpPr/>
            <p:nvPr/>
          </p:nvSpPr>
          <p:spPr>
            <a:xfrm>
              <a:off x="4933989" y="3259617"/>
              <a:ext cx="271150" cy="229174"/>
            </a:xfrm>
            <a:custGeom>
              <a:avLst/>
              <a:gdLst/>
              <a:ahLst/>
              <a:cxnLst/>
              <a:rect l="0" t="0" r="0" b="0"/>
              <a:pathLst>
                <a:path w="271150" h="229174">
                  <a:moveTo>
                    <a:pt x="195676" y="22823"/>
                  </a:moveTo>
                  <a:lnTo>
                    <a:pt x="196887" y="22849"/>
                  </a:lnTo>
                  <a:lnTo>
                    <a:pt x="196858" y="25617"/>
                  </a:lnTo>
                  <a:lnTo>
                    <a:pt x="196833" y="34971"/>
                  </a:lnTo>
                  <a:lnTo>
                    <a:pt x="196811" y="36555"/>
                  </a:lnTo>
                  <a:lnTo>
                    <a:pt x="196808" y="36761"/>
                  </a:lnTo>
                  <a:lnTo>
                    <a:pt x="196801" y="37264"/>
                  </a:lnTo>
                  <a:lnTo>
                    <a:pt x="196798" y="37547"/>
                  </a:lnTo>
                  <a:lnTo>
                    <a:pt x="196786" y="38519"/>
                  </a:lnTo>
                  <a:lnTo>
                    <a:pt x="196783" y="39214"/>
                  </a:lnTo>
                  <a:lnTo>
                    <a:pt x="196776" y="39678"/>
                  </a:lnTo>
                  <a:lnTo>
                    <a:pt x="196771" y="40034"/>
                  </a:lnTo>
                  <a:lnTo>
                    <a:pt x="196773" y="42264"/>
                  </a:lnTo>
                  <a:lnTo>
                    <a:pt x="196785" y="42510"/>
                  </a:lnTo>
                  <a:lnTo>
                    <a:pt x="196778" y="42681"/>
                  </a:lnTo>
                  <a:lnTo>
                    <a:pt x="196773" y="42856"/>
                  </a:lnTo>
                  <a:lnTo>
                    <a:pt x="196780" y="43295"/>
                  </a:lnTo>
                  <a:lnTo>
                    <a:pt x="196772" y="44321"/>
                  </a:lnTo>
                  <a:lnTo>
                    <a:pt x="196768" y="46777"/>
                  </a:lnTo>
                  <a:lnTo>
                    <a:pt x="196721" y="52749"/>
                  </a:lnTo>
                  <a:lnTo>
                    <a:pt x="197425" y="52582"/>
                  </a:lnTo>
                  <a:lnTo>
                    <a:pt x="197556" y="52474"/>
                  </a:lnTo>
                  <a:lnTo>
                    <a:pt x="197631" y="52255"/>
                  </a:lnTo>
                  <a:lnTo>
                    <a:pt x="198361" y="51830"/>
                  </a:lnTo>
                  <a:lnTo>
                    <a:pt x="199907" y="51761"/>
                  </a:lnTo>
                  <a:lnTo>
                    <a:pt x="200155" y="52021"/>
                  </a:lnTo>
                  <a:lnTo>
                    <a:pt x="200684" y="52966"/>
                  </a:lnTo>
                  <a:lnTo>
                    <a:pt x="200987" y="52944"/>
                  </a:lnTo>
                  <a:lnTo>
                    <a:pt x="201189" y="52575"/>
                  </a:lnTo>
                  <a:lnTo>
                    <a:pt x="201234" y="52113"/>
                  </a:lnTo>
                  <a:lnTo>
                    <a:pt x="201020" y="51410"/>
                  </a:lnTo>
                  <a:lnTo>
                    <a:pt x="200757" y="51026"/>
                  </a:lnTo>
                  <a:lnTo>
                    <a:pt x="200682" y="50792"/>
                  </a:lnTo>
                  <a:lnTo>
                    <a:pt x="200858" y="50542"/>
                  </a:lnTo>
                  <a:lnTo>
                    <a:pt x="201102" y="50453"/>
                  </a:lnTo>
                  <a:lnTo>
                    <a:pt x="202524" y="50501"/>
                  </a:lnTo>
                  <a:lnTo>
                    <a:pt x="202824" y="50623"/>
                  </a:lnTo>
                  <a:lnTo>
                    <a:pt x="203067" y="50850"/>
                  </a:lnTo>
                  <a:lnTo>
                    <a:pt x="203382" y="50873"/>
                  </a:lnTo>
                  <a:lnTo>
                    <a:pt x="203842" y="50657"/>
                  </a:lnTo>
                  <a:lnTo>
                    <a:pt x="203999" y="50280"/>
                  </a:lnTo>
                  <a:lnTo>
                    <a:pt x="204456" y="50277"/>
                  </a:lnTo>
                  <a:lnTo>
                    <a:pt x="204767" y="50425"/>
                  </a:lnTo>
                  <a:lnTo>
                    <a:pt x="205392" y="51084"/>
                  </a:lnTo>
                  <a:lnTo>
                    <a:pt x="205995" y="51564"/>
                  </a:lnTo>
                  <a:lnTo>
                    <a:pt x="206141" y="51643"/>
                  </a:lnTo>
                  <a:lnTo>
                    <a:pt x="206452" y="51557"/>
                  </a:lnTo>
                  <a:lnTo>
                    <a:pt x="206606" y="51371"/>
                  </a:lnTo>
                  <a:lnTo>
                    <a:pt x="206860" y="50611"/>
                  </a:lnTo>
                  <a:lnTo>
                    <a:pt x="206826" y="50105"/>
                  </a:lnTo>
                  <a:lnTo>
                    <a:pt x="206598" y="49476"/>
                  </a:lnTo>
                  <a:lnTo>
                    <a:pt x="206036" y="49211"/>
                  </a:lnTo>
                  <a:lnTo>
                    <a:pt x="205542" y="49252"/>
                  </a:lnTo>
                  <a:lnTo>
                    <a:pt x="205254" y="49271"/>
                  </a:lnTo>
                  <a:lnTo>
                    <a:pt x="204549" y="48635"/>
                  </a:lnTo>
                  <a:lnTo>
                    <a:pt x="204321" y="48311"/>
                  </a:lnTo>
                  <a:lnTo>
                    <a:pt x="204268" y="48128"/>
                  </a:lnTo>
                  <a:lnTo>
                    <a:pt x="204317" y="47886"/>
                  </a:lnTo>
                  <a:lnTo>
                    <a:pt x="204784" y="47174"/>
                  </a:lnTo>
                  <a:lnTo>
                    <a:pt x="205376" y="46857"/>
                  </a:lnTo>
                  <a:lnTo>
                    <a:pt x="205852" y="46935"/>
                  </a:lnTo>
                  <a:lnTo>
                    <a:pt x="206327" y="47323"/>
                  </a:lnTo>
                  <a:lnTo>
                    <a:pt x="207298" y="48564"/>
                  </a:lnTo>
                  <a:lnTo>
                    <a:pt x="208335" y="49442"/>
                  </a:lnTo>
                  <a:lnTo>
                    <a:pt x="208534" y="50077"/>
                  </a:lnTo>
                  <a:lnTo>
                    <a:pt x="208706" y="50215"/>
                  </a:lnTo>
                  <a:lnTo>
                    <a:pt x="209009" y="50083"/>
                  </a:lnTo>
                  <a:lnTo>
                    <a:pt x="209429" y="49684"/>
                  </a:lnTo>
                  <a:lnTo>
                    <a:pt x="209938" y="48735"/>
                  </a:lnTo>
                  <a:lnTo>
                    <a:pt x="210739" y="48248"/>
                  </a:lnTo>
                  <a:lnTo>
                    <a:pt x="211627" y="47431"/>
                  </a:lnTo>
                  <a:lnTo>
                    <a:pt x="211698" y="47193"/>
                  </a:lnTo>
                  <a:lnTo>
                    <a:pt x="211713" y="46731"/>
                  </a:lnTo>
                  <a:lnTo>
                    <a:pt x="211942" y="46262"/>
                  </a:lnTo>
                  <a:lnTo>
                    <a:pt x="212402" y="45853"/>
                  </a:lnTo>
                  <a:lnTo>
                    <a:pt x="213572" y="45363"/>
                  </a:lnTo>
                  <a:lnTo>
                    <a:pt x="214762" y="45332"/>
                  </a:lnTo>
                  <a:lnTo>
                    <a:pt x="215845" y="45694"/>
                  </a:lnTo>
                  <a:lnTo>
                    <a:pt x="216033" y="46073"/>
                  </a:lnTo>
                  <a:lnTo>
                    <a:pt x="216570" y="46770"/>
                  </a:lnTo>
                  <a:lnTo>
                    <a:pt x="216932" y="46788"/>
                  </a:lnTo>
                  <a:lnTo>
                    <a:pt x="217131" y="47052"/>
                  </a:lnTo>
                  <a:lnTo>
                    <a:pt x="217251" y="47242"/>
                  </a:lnTo>
                  <a:lnTo>
                    <a:pt x="217379" y="47746"/>
                  </a:lnTo>
                  <a:lnTo>
                    <a:pt x="218282" y="47750"/>
                  </a:lnTo>
                  <a:lnTo>
                    <a:pt x="218884" y="47566"/>
                  </a:lnTo>
                  <a:lnTo>
                    <a:pt x="218839" y="46797"/>
                  </a:lnTo>
                  <a:lnTo>
                    <a:pt x="219213" y="46240"/>
                  </a:lnTo>
                  <a:lnTo>
                    <a:pt x="219396" y="45610"/>
                  </a:lnTo>
                  <a:lnTo>
                    <a:pt x="219201" y="44315"/>
                  </a:lnTo>
                  <a:lnTo>
                    <a:pt x="219523" y="43829"/>
                  </a:lnTo>
                  <a:lnTo>
                    <a:pt x="219974" y="45742"/>
                  </a:lnTo>
                  <a:lnTo>
                    <a:pt x="220430" y="45513"/>
                  </a:lnTo>
                  <a:lnTo>
                    <a:pt x="220531" y="45368"/>
                  </a:lnTo>
                  <a:lnTo>
                    <a:pt x="220534" y="44932"/>
                  </a:lnTo>
                  <a:lnTo>
                    <a:pt x="220455" y="43827"/>
                  </a:lnTo>
                  <a:lnTo>
                    <a:pt x="220699" y="43782"/>
                  </a:lnTo>
                  <a:lnTo>
                    <a:pt x="221025" y="43882"/>
                  </a:lnTo>
                  <a:lnTo>
                    <a:pt x="221557" y="44430"/>
                  </a:lnTo>
                  <a:lnTo>
                    <a:pt x="221598" y="44761"/>
                  </a:lnTo>
                  <a:lnTo>
                    <a:pt x="221501" y="45063"/>
                  </a:lnTo>
                  <a:lnTo>
                    <a:pt x="221299" y="45301"/>
                  </a:lnTo>
                  <a:lnTo>
                    <a:pt x="221269" y="45922"/>
                  </a:lnTo>
                  <a:lnTo>
                    <a:pt x="221486" y="46190"/>
                  </a:lnTo>
                  <a:lnTo>
                    <a:pt x="221797" y="46324"/>
                  </a:lnTo>
                  <a:lnTo>
                    <a:pt x="222452" y="46402"/>
                  </a:lnTo>
                  <a:lnTo>
                    <a:pt x="222819" y="46116"/>
                  </a:lnTo>
                  <a:lnTo>
                    <a:pt x="223183" y="45535"/>
                  </a:lnTo>
                  <a:lnTo>
                    <a:pt x="223587" y="44001"/>
                  </a:lnTo>
                  <a:lnTo>
                    <a:pt x="223707" y="43785"/>
                  </a:lnTo>
                  <a:lnTo>
                    <a:pt x="224228" y="43752"/>
                  </a:lnTo>
                  <a:lnTo>
                    <a:pt x="224887" y="43997"/>
                  </a:lnTo>
                  <a:lnTo>
                    <a:pt x="225366" y="44303"/>
                  </a:lnTo>
                  <a:lnTo>
                    <a:pt x="225595" y="44277"/>
                  </a:lnTo>
                  <a:lnTo>
                    <a:pt x="225711" y="43886"/>
                  </a:lnTo>
                  <a:lnTo>
                    <a:pt x="225603" y="42773"/>
                  </a:lnTo>
                  <a:lnTo>
                    <a:pt x="224865" y="41510"/>
                  </a:lnTo>
                  <a:lnTo>
                    <a:pt x="224887" y="41343"/>
                  </a:lnTo>
                  <a:lnTo>
                    <a:pt x="225404" y="40982"/>
                  </a:lnTo>
                  <a:lnTo>
                    <a:pt x="224426" y="40431"/>
                  </a:lnTo>
                  <a:lnTo>
                    <a:pt x="223647" y="40256"/>
                  </a:lnTo>
                  <a:lnTo>
                    <a:pt x="222572" y="40688"/>
                  </a:lnTo>
                  <a:lnTo>
                    <a:pt x="222208" y="40688"/>
                  </a:lnTo>
                  <a:lnTo>
                    <a:pt x="221758" y="40014"/>
                  </a:lnTo>
                  <a:lnTo>
                    <a:pt x="221601" y="39422"/>
                  </a:lnTo>
                  <a:lnTo>
                    <a:pt x="219952" y="39155"/>
                  </a:lnTo>
                  <a:lnTo>
                    <a:pt x="218430" y="39186"/>
                  </a:lnTo>
                  <a:lnTo>
                    <a:pt x="217838" y="36609"/>
                  </a:lnTo>
                  <a:lnTo>
                    <a:pt x="215874" y="34983"/>
                  </a:lnTo>
                  <a:lnTo>
                    <a:pt x="216293" y="34283"/>
                  </a:lnTo>
                  <a:lnTo>
                    <a:pt x="216902" y="33814"/>
                  </a:lnTo>
                  <a:lnTo>
                    <a:pt x="217067" y="33609"/>
                  </a:lnTo>
                  <a:lnTo>
                    <a:pt x="217381" y="32831"/>
                  </a:lnTo>
                  <a:lnTo>
                    <a:pt x="217645" y="32443"/>
                  </a:lnTo>
                  <a:lnTo>
                    <a:pt x="218069" y="32093"/>
                  </a:lnTo>
                  <a:lnTo>
                    <a:pt x="218477" y="31943"/>
                  </a:lnTo>
                  <a:lnTo>
                    <a:pt x="218886" y="31943"/>
                  </a:lnTo>
                  <a:lnTo>
                    <a:pt x="219944" y="32124"/>
                  </a:lnTo>
                  <a:lnTo>
                    <a:pt x="221335" y="32188"/>
                  </a:lnTo>
                  <a:lnTo>
                    <a:pt x="221419" y="29925"/>
                  </a:lnTo>
                  <a:lnTo>
                    <a:pt x="221070" y="29769"/>
                  </a:lnTo>
                  <a:lnTo>
                    <a:pt x="220721" y="29199"/>
                  </a:lnTo>
                  <a:lnTo>
                    <a:pt x="220578" y="28868"/>
                  </a:lnTo>
                  <a:lnTo>
                    <a:pt x="220458" y="27777"/>
                  </a:lnTo>
                  <a:lnTo>
                    <a:pt x="220672" y="27487"/>
                  </a:lnTo>
                  <a:lnTo>
                    <a:pt x="221016" y="27216"/>
                  </a:lnTo>
                  <a:lnTo>
                    <a:pt x="221252" y="25753"/>
                  </a:lnTo>
                  <a:lnTo>
                    <a:pt x="221503" y="25463"/>
                  </a:lnTo>
                  <a:lnTo>
                    <a:pt x="221639" y="25560"/>
                  </a:lnTo>
                  <a:lnTo>
                    <a:pt x="221886" y="25854"/>
                  </a:lnTo>
                  <a:lnTo>
                    <a:pt x="222130" y="26319"/>
                  </a:lnTo>
                  <a:lnTo>
                    <a:pt x="223000" y="26829"/>
                  </a:lnTo>
                  <a:lnTo>
                    <a:pt x="223758" y="26849"/>
                  </a:lnTo>
                  <a:lnTo>
                    <a:pt x="225053" y="26740"/>
                  </a:lnTo>
                  <a:lnTo>
                    <a:pt x="226294" y="26390"/>
                  </a:lnTo>
                  <a:lnTo>
                    <a:pt x="226227" y="28581"/>
                  </a:lnTo>
                  <a:lnTo>
                    <a:pt x="229334" y="28650"/>
                  </a:lnTo>
                  <a:lnTo>
                    <a:pt x="228897" y="29785"/>
                  </a:lnTo>
                  <a:lnTo>
                    <a:pt x="227564" y="31567"/>
                  </a:lnTo>
                  <a:lnTo>
                    <a:pt x="230497" y="31643"/>
                  </a:lnTo>
                  <a:lnTo>
                    <a:pt x="232204" y="31115"/>
                  </a:lnTo>
                  <a:lnTo>
                    <a:pt x="232767" y="31119"/>
                  </a:lnTo>
                  <a:lnTo>
                    <a:pt x="233097" y="31547"/>
                  </a:lnTo>
                  <a:lnTo>
                    <a:pt x="233172" y="31896"/>
                  </a:lnTo>
                  <a:lnTo>
                    <a:pt x="233131" y="32403"/>
                  </a:lnTo>
                  <a:lnTo>
                    <a:pt x="233619" y="32797"/>
                  </a:lnTo>
                  <a:lnTo>
                    <a:pt x="235010" y="33243"/>
                  </a:lnTo>
                  <a:lnTo>
                    <a:pt x="235805" y="33135"/>
                  </a:lnTo>
                  <a:lnTo>
                    <a:pt x="236345" y="33299"/>
                  </a:lnTo>
                  <a:lnTo>
                    <a:pt x="237800" y="35260"/>
                  </a:lnTo>
                  <a:lnTo>
                    <a:pt x="238568" y="36064"/>
                  </a:lnTo>
                  <a:lnTo>
                    <a:pt x="239416" y="37400"/>
                  </a:lnTo>
                  <a:lnTo>
                    <a:pt x="239288" y="37795"/>
                  </a:lnTo>
                  <a:lnTo>
                    <a:pt x="238835" y="38048"/>
                  </a:lnTo>
                  <a:lnTo>
                    <a:pt x="238310" y="38149"/>
                  </a:lnTo>
                  <a:lnTo>
                    <a:pt x="238183" y="38085"/>
                  </a:lnTo>
                  <a:lnTo>
                    <a:pt x="237965" y="37739"/>
                  </a:lnTo>
                  <a:lnTo>
                    <a:pt x="237834" y="37672"/>
                  </a:lnTo>
                  <a:lnTo>
                    <a:pt x="236698" y="37613"/>
                  </a:lnTo>
                  <a:lnTo>
                    <a:pt x="235912" y="38200"/>
                  </a:lnTo>
                  <a:lnTo>
                    <a:pt x="237501" y="40438"/>
                  </a:lnTo>
                  <a:lnTo>
                    <a:pt x="237771" y="40502"/>
                  </a:lnTo>
                  <a:lnTo>
                    <a:pt x="238678" y="41145"/>
                  </a:lnTo>
                  <a:lnTo>
                    <a:pt x="238933" y="42534"/>
                  </a:lnTo>
                  <a:lnTo>
                    <a:pt x="238768" y="42746"/>
                  </a:lnTo>
                  <a:lnTo>
                    <a:pt x="238446" y="42981"/>
                  </a:lnTo>
                  <a:lnTo>
                    <a:pt x="238274" y="43026"/>
                  </a:lnTo>
                  <a:lnTo>
                    <a:pt x="237809" y="42787"/>
                  </a:lnTo>
                  <a:lnTo>
                    <a:pt x="237322" y="42724"/>
                  </a:lnTo>
                  <a:lnTo>
                    <a:pt x="237201" y="42948"/>
                  </a:lnTo>
                  <a:lnTo>
                    <a:pt x="237408" y="43104"/>
                  </a:lnTo>
                  <a:lnTo>
                    <a:pt x="237667" y="43699"/>
                  </a:lnTo>
                  <a:lnTo>
                    <a:pt x="237749" y="44131"/>
                  </a:lnTo>
                  <a:lnTo>
                    <a:pt x="237727" y="44407"/>
                  </a:lnTo>
                  <a:lnTo>
                    <a:pt x="237877" y="44809"/>
                  </a:lnTo>
                  <a:lnTo>
                    <a:pt x="238319" y="45471"/>
                  </a:lnTo>
                  <a:lnTo>
                    <a:pt x="238697" y="46242"/>
                  </a:lnTo>
                  <a:lnTo>
                    <a:pt x="238754" y="47020"/>
                  </a:lnTo>
                  <a:lnTo>
                    <a:pt x="238687" y="47206"/>
                  </a:lnTo>
                  <a:lnTo>
                    <a:pt x="241330" y="47263"/>
                  </a:lnTo>
                  <a:lnTo>
                    <a:pt x="241439" y="47481"/>
                  </a:lnTo>
                  <a:lnTo>
                    <a:pt x="241286" y="48006"/>
                  </a:lnTo>
                  <a:lnTo>
                    <a:pt x="241458" y="48508"/>
                  </a:lnTo>
                  <a:lnTo>
                    <a:pt x="241634" y="48665"/>
                  </a:lnTo>
                  <a:lnTo>
                    <a:pt x="242143" y="48665"/>
                  </a:lnTo>
                  <a:lnTo>
                    <a:pt x="242450" y="48464"/>
                  </a:lnTo>
                  <a:lnTo>
                    <a:pt x="242836" y="48367"/>
                  </a:lnTo>
                  <a:lnTo>
                    <a:pt x="243096" y="48522"/>
                  </a:lnTo>
                  <a:lnTo>
                    <a:pt x="243300" y="48911"/>
                  </a:lnTo>
                  <a:lnTo>
                    <a:pt x="244135" y="49231"/>
                  </a:lnTo>
                  <a:lnTo>
                    <a:pt x="245704" y="49232"/>
                  </a:lnTo>
                  <a:lnTo>
                    <a:pt x="246748" y="49940"/>
                  </a:lnTo>
                  <a:lnTo>
                    <a:pt x="247425" y="50078"/>
                  </a:lnTo>
                  <a:lnTo>
                    <a:pt x="248372" y="50034"/>
                  </a:lnTo>
                  <a:lnTo>
                    <a:pt x="249537" y="50092"/>
                  </a:lnTo>
                  <a:lnTo>
                    <a:pt x="250133" y="50509"/>
                  </a:lnTo>
                  <a:lnTo>
                    <a:pt x="250941" y="50710"/>
                  </a:lnTo>
                  <a:lnTo>
                    <a:pt x="251144" y="50899"/>
                  </a:lnTo>
                  <a:lnTo>
                    <a:pt x="251200" y="51082"/>
                  </a:lnTo>
                  <a:lnTo>
                    <a:pt x="251398" y="51313"/>
                  </a:lnTo>
                  <a:lnTo>
                    <a:pt x="252185" y="51320"/>
                  </a:lnTo>
                  <a:lnTo>
                    <a:pt x="252620" y="51671"/>
                  </a:lnTo>
                  <a:lnTo>
                    <a:pt x="252537" y="57455"/>
                  </a:lnTo>
                  <a:lnTo>
                    <a:pt x="252539" y="57710"/>
                  </a:lnTo>
                  <a:lnTo>
                    <a:pt x="252512" y="59260"/>
                  </a:lnTo>
                  <a:lnTo>
                    <a:pt x="252475" y="60844"/>
                  </a:lnTo>
                  <a:lnTo>
                    <a:pt x="252475" y="61886"/>
                  </a:lnTo>
                  <a:lnTo>
                    <a:pt x="252974" y="62227"/>
                  </a:lnTo>
                  <a:lnTo>
                    <a:pt x="253101" y="62454"/>
                  </a:lnTo>
                  <a:lnTo>
                    <a:pt x="253079" y="62796"/>
                  </a:lnTo>
                  <a:lnTo>
                    <a:pt x="252851" y="63299"/>
                  </a:lnTo>
                  <a:lnTo>
                    <a:pt x="252728" y="64051"/>
                  </a:lnTo>
                  <a:lnTo>
                    <a:pt x="252773" y="64509"/>
                  </a:lnTo>
                  <a:lnTo>
                    <a:pt x="253049" y="65033"/>
                  </a:lnTo>
                  <a:lnTo>
                    <a:pt x="254067" y="65565"/>
                  </a:lnTo>
                  <a:lnTo>
                    <a:pt x="254119" y="65430"/>
                  </a:lnTo>
                  <a:lnTo>
                    <a:pt x="253779" y="65219"/>
                  </a:lnTo>
                  <a:lnTo>
                    <a:pt x="253607" y="64940"/>
                  </a:lnTo>
                  <a:lnTo>
                    <a:pt x="254777" y="64385"/>
                  </a:lnTo>
                  <a:lnTo>
                    <a:pt x="254960" y="64355"/>
                  </a:lnTo>
                  <a:lnTo>
                    <a:pt x="255326" y="64456"/>
                  </a:lnTo>
                  <a:lnTo>
                    <a:pt x="255566" y="64367"/>
                  </a:lnTo>
                  <a:lnTo>
                    <a:pt x="255842" y="64032"/>
                  </a:lnTo>
                  <a:lnTo>
                    <a:pt x="255902" y="63607"/>
                  </a:lnTo>
                  <a:lnTo>
                    <a:pt x="256385" y="63038"/>
                  </a:lnTo>
                  <a:lnTo>
                    <a:pt x="257825" y="62249"/>
                  </a:lnTo>
                  <a:lnTo>
                    <a:pt x="259339" y="62371"/>
                  </a:lnTo>
                  <a:lnTo>
                    <a:pt x="260128" y="62673"/>
                  </a:lnTo>
                  <a:lnTo>
                    <a:pt x="260884" y="62603"/>
                  </a:lnTo>
                  <a:lnTo>
                    <a:pt x="261381" y="62354"/>
                  </a:lnTo>
                  <a:lnTo>
                    <a:pt x="263179" y="62738"/>
                  </a:lnTo>
                  <a:lnTo>
                    <a:pt x="264200" y="63360"/>
                  </a:lnTo>
                  <a:lnTo>
                    <a:pt x="264525" y="63900"/>
                  </a:lnTo>
                  <a:lnTo>
                    <a:pt x="264942" y="64942"/>
                  </a:lnTo>
                  <a:lnTo>
                    <a:pt x="265735" y="65861"/>
                  </a:lnTo>
                  <a:lnTo>
                    <a:pt x="266472" y="66393"/>
                  </a:lnTo>
                  <a:lnTo>
                    <a:pt x="266693" y="66728"/>
                  </a:lnTo>
                  <a:lnTo>
                    <a:pt x="266764" y="67070"/>
                  </a:lnTo>
                  <a:lnTo>
                    <a:pt x="267366" y="67530"/>
                  </a:lnTo>
                  <a:lnTo>
                    <a:pt x="267953" y="67837"/>
                  </a:lnTo>
                  <a:lnTo>
                    <a:pt x="268346" y="67905"/>
                  </a:lnTo>
                  <a:lnTo>
                    <a:pt x="268552" y="68112"/>
                  </a:lnTo>
                  <a:lnTo>
                    <a:pt x="268619" y="68343"/>
                  </a:lnTo>
                  <a:lnTo>
                    <a:pt x="268010" y="68738"/>
                  </a:lnTo>
                  <a:lnTo>
                    <a:pt x="267640" y="69173"/>
                  </a:lnTo>
                  <a:lnTo>
                    <a:pt x="267659" y="69371"/>
                  </a:lnTo>
                  <a:lnTo>
                    <a:pt x="268276" y="69895"/>
                  </a:lnTo>
                  <a:lnTo>
                    <a:pt x="269154" y="70074"/>
                  </a:lnTo>
                  <a:lnTo>
                    <a:pt x="270122" y="70394"/>
                  </a:lnTo>
                  <a:lnTo>
                    <a:pt x="271150" y="70881"/>
                  </a:lnTo>
                  <a:lnTo>
                    <a:pt x="270448" y="71678"/>
                  </a:lnTo>
                  <a:lnTo>
                    <a:pt x="270294" y="71737"/>
                  </a:lnTo>
                  <a:lnTo>
                    <a:pt x="269065" y="71704"/>
                  </a:lnTo>
                  <a:lnTo>
                    <a:pt x="268131" y="71548"/>
                  </a:lnTo>
                  <a:lnTo>
                    <a:pt x="266812" y="72033"/>
                  </a:lnTo>
                  <a:lnTo>
                    <a:pt x="265743" y="72841"/>
                  </a:lnTo>
                  <a:lnTo>
                    <a:pt x="265225" y="73433"/>
                  </a:lnTo>
                  <a:lnTo>
                    <a:pt x="265163" y="73808"/>
                  </a:lnTo>
                  <a:lnTo>
                    <a:pt x="264425" y="73962"/>
                  </a:lnTo>
                  <a:lnTo>
                    <a:pt x="263914" y="73954"/>
                  </a:lnTo>
                  <a:lnTo>
                    <a:pt x="262726" y="73462"/>
                  </a:lnTo>
                  <a:lnTo>
                    <a:pt x="262468" y="73585"/>
                  </a:lnTo>
                  <a:lnTo>
                    <a:pt x="261369" y="73514"/>
                  </a:lnTo>
                  <a:lnTo>
                    <a:pt x="260734" y="74184"/>
                  </a:lnTo>
                  <a:lnTo>
                    <a:pt x="259535" y="74608"/>
                  </a:lnTo>
                  <a:lnTo>
                    <a:pt x="258911" y="73915"/>
                  </a:lnTo>
                  <a:lnTo>
                    <a:pt x="258377" y="73453"/>
                  </a:lnTo>
                  <a:lnTo>
                    <a:pt x="257734" y="73133"/>
                  </a:lnTo>
                  <a:lnTo>
                    <a:pt x="256699" y="72884"/>
                  </a:lnTo>
                  <a:lnTo>
                    <a:pt x="255137" y="74134"/>
                  </a:lnTo>
                  <a:lnTo>
                    <a:pt x="254846" y="74577"/>
                  </a:lnTo>
                  <a:lnTo>
                    <a:pt x="253434" y="74872"/>
                  </a:lnTo>
                  <a:lnTo>
                    <a:pt x="253318" y="74637"/>
                  </a:lnTo>
                  <a:lnTo>
                    <a:pt x="252586" y="73752"/>
                  </a:lnTo>
                  <a:lnTo>
                    <a:pt x="252231" y="73588"/>
                  </a:lnTo>
                  <a:lnTo>
                    <a:pt x="252164" y="75917"/>
                  </a:lnTo>
                  <a:lnTo>
                    <a:pt x="252131" y="77169"/>
                  </a:lnTo>
                  <a:lnTo>
                    <a:pt x="252000" y="84709"/>
                  </a:lnTo>
                  <a:lnTo>
                    <a:pt x="253272" y="85135"/>
                  </a:lnTo>
                  <a:lnTo>
                    <a:pt x="253821" y="85474"/>
                  </a:lnTo>
                  <a:lnTo>
                    <a:pt x="254142" y="85861"/>
                  </a:lnTo>
                  <a:lnTo>
                    <a:pt x="254706" y="85749"/>
                  </a:lnTo>
                  <a:lnTo>
                    <a:pt x="254836" y="85477"/>
                  </a:lnTo>
                  <a:lnTo>
                    <a:pt x="255131" y="85365"/>
                  </a:lnTo>
                  <a:lnTo>
                    <a:pt x="255388" y="85423"/>
                  </a:lnTo>
                  <a:lnTo>
                    <a:pt x="256259" y="86426"/>
                  </a:lnTo>
                  <a:lnTo>
                    <a:pt x="256744" y="87257"/>
                  </a:lnTo>
                  <a:lnTo>
                    <a:pt x="256818" y="87528"/>
                  </a:lnTo>
                  <a:lnTo>
                    <a:pt x="256751" y="88090"/>
                  </a:lnTo>
                  <a:lnTo>
                    <a:pt x="257039" y="89382"/>
                  </a:lnTo>
                  <a:lnTo>
                    <a:pt x="257308" y="89944"/>
                  </a:lnTo>
                  <a:lnTo>
                    <a:pt x="257557" y="90037"/>
                  </a:lnTo>
                  <a:lnTo>
                    <a:pt x="261528" y="90113"/>
                  </a:lnTo>
                  <a:lnTo>
                    <a:pt x="261800" y="89945"/>
                  </a:lnTo>
                  <a:lnTo>
                    <a:pt x="262718" y="89975"/>
                  </a:lnTo>
                  <a:lnTo>
                    <a:pt x="262911" y="90127"/>
                  </a:lnTo>
                  <a:lnTo>
                    <a:pt x="263479" y="90381"/>
                  </a:lnTo>
                  <a:lnTo>
                    <a:pt x="263762" y="90739"/>
                  </a:lnTo>
                  <a:lnTo>
                    <a:pt x="263799" y="91026"/>
                  </a:lnTo>
                  <a:lnTo>
                    <a:pt x="263587" y="91390"/>
                  </a:lnTo>
                  <a:lnTo>
                    <a:pt x="263485" y="91990"/>
                  </a:lnTo>
                  <a:lnTo>
                    <a:pt x="263459" y="92477"/>
                  </a:lnTo>
                  <a:lnTo>
                    <a:pt x="263560" y="92775"/>
                  </a:lnTo>
                  <a:lnTo>
                    <a:pt x="264249" y="93446"/>
                  </a:lnTo>
                  <a:lnTo>
                    <a:pt x="264900" y="93397"/>
                  </a:lnTo>
                  <a:lnTo>
                    <a:pt x="265059" y="93888"/>
                  </a:lnTo>
                  <a:lnTo>
                    <a:pt x="264951" y="94212"/>
                  </a:lnTo>
                  <a:lnTo>
                    <a:pt x="265078" y="94506"/>
                  </a:lnTo>
                  <a:lnTo>
                    <a:pt x="265828" y="94644"/>
                  </a:lnTo>
                  <a:lnTo>
                    <a:pt x="266899" y="95968"/>
                  </a:lnTo>
                  <a:lnTo>
                    <a:pt x="267238" y="96783"/>
                  </a:lnTo>
                  <a:lnTo>
                    <a:pt x="267171" y="97025"/>
                  </a:lnTo>
                  <a:lnTo>
                    <a:pt x="266403" y="97283"/>
                  </a:lnTo>
                  <a:lnTo>
                    <a:pt x="265493" y="97097"/>
                  </a:lnTo>
                  <a:lnTo>
                    <a:pt x="265318" y="97142"/>
                  </a:lnTo>
                  <a:lnTo>
                    <a:pt x="264957" y="97414"/>
                  </a:lnTo>
                  <a:lnTo>
                    <a:pt x="264273" y="97436"/>
                  </a:lnTo>
                  <a:lnTo>
                    <a:pt x="263415" y="97242"/>
                  </a:lnTo>
                  <a:lnTo>
                    <a:pt x="263009" y="97048"/>
                  </a:lnTo>
                  <a:lnTo>
                    <a:pt x="263054" y="96393"/>
                  </a:lnTo>
                  <a:lnTo>
                    <a:pt x="260388" y="96102"/>
                  </a:lnTo>
                  <a:lnTo>
                    <a:pt x="259929" y="96466"/>
                  </a:lnTo>
                  <a:lnTo>
                    <a:pt x="259560" y="95722"/>
                  </a:lnTo>
                  <a:lnTo>
                    <a:pt x="259404" y="95152"/>
                  </a:lnTo>
                  <a:lnTo>
                    <a:pt x="259396" y="94683"/>
                  </a:lnTo>
                  <a:lnTo>
                    <a:pt x="258796" y="94288"/>
                  </a:lnTo>
                  <a:lnTo>
                    <a:pt x="258232" y="94485"/>
                  </a:lnTo>
                  <a:lnTo>
                    <a:pt x="257807" y="94768"/>
                  </a:lnTo>
                  <a:lnTo>
                    <a:pt x="257602" y="95066"/>
                  </a:lnTo>
                  <a:lnTo>
                    <a:pt x="257244" y="95260"/>
                  </a:lnTo>
                  <a:lnTo>
                    <a:pt x="256849" y="95342"/>
                  </a:lnTo>
                  <a:lnTo>
                    <a:pt x="256569" y="95308"/>
                  </a:lnTo>
                  <a:lnTo>
                    <a:pt x="256364" y="95468"/>
                  </a:lnTo>
                  <a:lnTo>
                    <a:pt x="256079" y="95448"/>
                  </a:lnTo>
                  <a:lnTo>
                    <a:pt x="255640" y="95986"/>
                  </a:lnTo>
                  <a:lnTo>
                    <a:pt x="255234" y="95848"/>
                  </a:lnTo>
                  <a:lnTo>
                    <a:pt x="255461" y="94951"/>
                  </a:lnTo>
                  <a:lnTo>
                    <a:pt x="255129" y="94448"/>
                  </a:lnTo>
                  <a:lnTo>
                    <a:pt x="255096" y="94161"/>
                  </a:lnTo>
                  <a:lnTo>
                    <a:pt x="254980" y="93879"/>
                  </a:lnTo>
                  <a:lnTo>
                    <a:pt x="254532" y="93715"/>
                  </a:lnTo>
                  <a:lnTo>
                    <a:pt x="254163" y="93283"/>
                  </a:lnTo>
                  <a:lnTo>
                    <a:pt x="253969" y="92937"/>
                  </a:lnTo>
                  <a:lnTo>
                    <a:pt x="253253" y="93168"/>
                  </a:lnTo>
                  <a:lnTo>
                    <a:pt x="252924" y="93075"/>
                  </a:lnTo>
                  <a:lnTo>
                    <a:pt x="252585" y="92866"/>
                  </a:lnTo>
                  <a:lnTo>
                    <a:pt x="252160" y="92889"/>
                  </a:lnTo>
                  <a:lnTo>
                    <a:pt x="252026" y="93112"/>
                  </a:lnTo>
                  <a:lnTo>
                    <a:pt x="251985" y="93574"/>
                  </a:lnTo>
                  <a:lnTo>
                    <a:pt x="251895" y="93715"/>
                  </a:lnTo>
                  <a:lnTo>
                    <a:pt x="251246" y="93753"/>
                  </a:lnTo>
                  <a:lnTo>
                    <a:pt x="250571" y="93567"/>
                  </a:lnTo>
                  <a:lnTo>
                    <a:pt x="250250" y="93742"/>
                  </a:lnTo>
                  <a:lnTo>
                    <a:pt x="249709" y="93631"/>
                  </a:lnTo>
                  <a:lnTo>
                    <a:pt x="249444" y="93448"/>
                  </a:lnTo>
                  <a:lnTo>
                    <a:pt x="249258" y="93951"/>
                  </a:lnTo>
                  <a:lnTo>
                    <a:pt x="249568" y="94118"/>
                  </a:lnTo>
                  <a:lnTo>
                    <a:pt x="249519" y="94505"/>
                  </a:lnTo>
                  <a:lnTo>
                    <a:pt x="247560" y="95649"/>
                  </a:lnTo>
                  <a:lnTo>
                    <a:pt x="247534" y="96185"/>
                  </a:lnTo>
                  <a:lnTo>
                    <a:pt x="247295" y="96431"/>
                  </a:lnTo>
                  <a:lnTo>
                    <a:pt x="246373" y="96832"/>
                  </a:lnTo>
                  <a:lnTo>
                    <a:pt x="246004" y="96556"/>
                  </a:lnTo>
                  <a:lnTo>
                    <a:pt x="245838" y="96527"/>
                  </a:lnTo>
                  <a:lnTo>
                    <a:pt x="245894" y="89803"/>
                  </a:lnTo>
                  <a:lnTo>
                    <a:pt x="249637" y="89879"/>
                  </a:lnTo>
                  <a:lnTo>
                    <a:pt x="249679" y="89514"/>
                  </a:lnTo>
                  <a:lnTo>
                    <a:pt x="249047" y="89337"/>
                  </a:lnTo>
                  <a:lnTo>
                    <a:pt x="248144" y="88660"/>
                  </a:lnTo>
                  <a:lnTo>
                    <a:pt x="247976" y="88414"/>
                  </a:lnTo>
                  <a:lnTo>
                    <a:pt x="247325" y="86771"/>
                  </a:lnTo>
                  <a:lnTo>
                    <a:pt x="246314" y="86469"/>
                  </a:lnTo>
                  <a:lnTo>
                    <a:pt x="245930" y="86066"/>
                  </a:lnTo>
                  <a:lnTo>
                    <a:pt x="245924" y="85143"/>
                  </a:lnTo>
                  <a:lnTo>
                    <a:pt x="246219" y="84574"/>
                  </a:lnTo>
                  <a:lnTo>
                    <a:pt x="246398" y="83547"/>
                  </a:lnTo>
                  <a:lnTo>
                    <a:pt x="246413" y="83029"/>
                  </a:lnTo>
                  <a:lnTo>
                    <a:pt x="246088" y="82376"/>
                  </a:lnTo>
                  <a:lnTo>
                    <a:pt x="246101" y="81108"/>
                  </a:lnTo>
                  <a:lnTo>
                    <a:pt x="245769" y="80560"/>
                  </a:lnTo>
                  <a:lnTo>
                    <a:pt x="245337" y="79517"/>
                  </a:lnTo>
                  <a:lnTo>
                    <a:pt x="245607" y="78352"/>
                  </a:lnTo>
                  <a:lnTo>
                    <a:pt x="245607" y="78051"/>
                  </a:lnTo>
                  <a:lnTo>
                    <a:pt x="244933" y="76108"/>
                  </a:lnTo>
                  <a:lnTo>
                    <a:pt x="245024" y="75211"/>
                  </a:lnTo>
                  <a:lnTo>
                    <a:pt x="245540" y="74616"/>
                  </a:lnTo>
                  <a:lnTo>
                    <a:pt x="245133" y="73547"/>
                  </a:lnTo>
                  <a:lnTo>
                    <a:pt x="244804" y="72992"/>
                  </a:lnTo>
                  <a:lnTo>
                    <a:pt x="244849" y="72836"/>
                  </a:lnTo>
                  <a:lnTo>
                    <a:pt x="245260" y="72475"/>
                  </a:lnTo>
                  <a:lnTo>
                    <a:pt x="245343" y="71667"/>
                  </a:lnTo>
                  <a:lnTo>
                    <a:pt x="245253" y="71243"/>
                  </a:lnTo>
                  <a:lnTo>
                    <a:pt x="245067" y="70818"/>
                  </a:lnTo>
                  <a:lnTo>
                    <a:pt x="244996" y="70182"/>
                  </a:lnTo>
                  <a:lnTo>
                    <a:pt x="245243" y="68529"/>
                  </a:lnTo>
                  <a:lnTo>
                    <a:pt x="244775" y="68404"/>
                  </a:lnTo>
                  <a:lnTo>
                    <a:pt x="233375" y="68180"/>
                  </a:lnTo>
                  <a:lnTo>
                    <a:pt x="232672" y="67969"/>
                  </a:lnTo>
                  <a:lnTo>
                    <a:pt x="232960" y="67561"/>
                  </a:lnTo>
                  <a:lnTo>
                    <a:pt x="232790" y="67422"/>
                  </a:lnTo>
                  <a:lnTo>
                    <a:pt x="232221" y="67426"/>
                  </a:lnTo>
                  <a:lnTo>
                    <a:pt x="231493" y="67065"/>
                  </a:lnTo>
                  <a:lnTo>
                    <a:pt x="231164" y="67284"/>
                  </a:lnTo>
                  <a:lnTo>
                    <a:pt x="230359" y="67589"/>
                  </a:lnTo>
                  <a:lnTo>
                    <a:pt x="228337" y="67617"/>
                  </a:lnTo>
                  <a:lnTo>
                    <a:pt x="228552" y="68480"/>
                  </a:lnTo>
                  <a:lnTo>
                    <a:pt x="228987" y="69385"/>
                  </a:lnTo>
                  <a:lnTo>
                    <a:pt x="229061" y="70914"/>
                  </a:lnTo>
                  <a:lnTo>
                    <a:pt x="228982" y="71752"/>
                  </a:lnTo>
                  <a:lnTo>
                    <a:pt x="228549" y="71786"/>
                  </a:lnTo>
                  <a:lnTo>
                    <a:pt x="228160" y="72176"/>
                  </a:lnTo>
                  <a:lnTo>
                    <a:pt x="227667" y="72370"/>
                  </a:lnTo>
                  <a:lnTo>
                    <a:pt x="227121" y="72861"/>
                  </a:lnTo>
                  <a:lnTo>
                    <a:pt x="225141" y="72827"/>
                  </a:lnTo>
                  <a:lnTo>
                    <a:pt x="225122" y="74011"/>
                  </a:lnTo>
                  <a:lnTo>
                    <a:pt x="224722" y="74789"/>
                  </a:lnTo>
                  <a:lnTo>
                    <a:pt x="223904" y="75392"/>
                  </a:lnTo>
                  <a:lnTo>
                    <a:pt x="223590" y="75713"/>
                  </a:lnTo>
                  <a:lnTo>
                    <a:pt x="223403" y="76048"/>
                  </a:lnTo>
                  <a:lnTo>
                    <a:pt x="223269" y="76535"/>
                  </a:lnTo>
                  <a:lnTo>
                    <a:pt x="222832" y="77619"/>
                  </a:lnTo>
                  <a:lnTo>
                    <a:pt x="222570" y="77712"/>
                  </a:lnTo>
                  <a:lnTo>
                    <a:pt x="222566" y="77504"/>
                  </a:lnTo>
                  <a:lnTo>
                    <a:pt x="221983" y="76718"/>
                  </a:lnTo>
                  <a:lnTo>
                    <a:pt x="221763" y="76607"/>
                  </a:lnTo>
                  <a:lnTo>
                    <a:pt x="221184" y="76770"/>
                  </a:lnTo>
                  <a:lnTo>
                    <a:pt x="220867" y="77128"/>
                  </a:lnTo>
                  <a:lnTo>
                    <a:pt x="220075" y="77311"/>
                  </a:lnTo>
                  <a:lnTo>
                    <a:pt x="219858" y="77445"/>
                  </a:lnTo>
                  <a:lnTo>
                    <a:pt x="219739" y="77575"/>
                  </a:lnTo>
                  <a:lnTo>
                    <a:pt x="219997" y="77795"/>
                  </a:lnTo>
                  <a:lnTo>
                    <a:pt x="220210" y="78628"/>
                  </a:lnTo>
                  <a:lnTo>
                    <a:pt x="220154" y="79086"/>
                  </a:lnTo>
                  <a:lnTo>
                    <a:pt x="219781" y="79995"/>
                  </a:lnTo>
                  <a:lnTo>
                    <a:pt x="218605" y="81492"/>
                  </a:lnTo>
                  <a:lnTo>
                    <a:pt x="218198" y="81742"/>
                  </a:lnTo>
                  <a:lnTo>
                    <a:pt x="217410" y="81917"/>
                  </a:lnTo>
                  <a:lnTo>
                    <a:pt x="217121" y="82138"/>
                  </a:lnTo>
                  <a:lnTo>
                    <a:pt x="224946" y="82260"/>
                  </a:lnTo>
                  <a:lnTo>
                    <a:pt x="224846" y="85939"/>
                  </a:lnTo>
                  <a:lnTo>
                    <a:pt x="224763" y="90576"/>
                  </a:lnTo>
                  <a:lnTo>
                    <a:pt x="224703" y="96435"/>
                  </a:lnTo>
                  <a:lnTo>
                    <a:pt x="224162" y="96816"/>
                  </a:lnTo>
                  <a:lnTo>
                    <a:pt x="224080" y="98901"/>
                  </a:lnTo>
                  <a:lnTo>
                    <a:pt x="223748" y="99087"/>
                  </a:lnTo>
                  <a:lnTo>
                    <a:pt x="223573" y="99068"/>
                  </a:lnTo>
                  <a:lnTo>
                    <a:pt x="223107" y="99210"/>
                  </a:lnTo>
                  <a:lnTo>
                    <a:pt x="223230" y="99675"/>
                  </a:lnTo>
                  <a:lnTo>
                    <a:pt x="223633" y="100315"/>
                  </a:lnTo>
                  <a:lnTo>
                    <a:pt x="223640" y="100535"/>
                  </a:lnTo>
                  <a:lnTo>
                    <a:pt x="223323" y="101023"/>
                  </a:lnTo>
                  <a:lnTo>
                    <a:pt x="222622" y="101577"/>
                  </a:lnTo>
                  <a:lnTo>
                    <a:pt x="222272" y="101808"/>
                  </a:lnTo>
                  <a:lnTo>
                    <a:pt x="221966" y="101831"/>
                  </a:lnTo>
                  <a:lnTo>
                    <a:pt x="221154" y="103208"/>
                  </a:lnTo>
                  <a:lnTo>
                    <a:pt x="221650" y="104128"/>
                  </a:lnTo>
                  <a:lnTo>
                    <a:pt x="222261" y="104042"/>
                  </a:lnTo>
                  <a:lnTo>
                    <a:pt x="222891" y="104340"/>
                  </a:lnTo>
                  <a:lnTo>
                    <a:pt x="223573" y="104917"/>
                  </a:lnTo>
                  <a:lnTo>
                    <a:pt x="223667" y="105241"/>
                  </a:lnTo>
                  <a:lnTo>
                    <a:pt x="223890" y="105412"/>
                  </a:lnTo>
                  <a:lnTo>
                    <a:pt x="224185" y="105513"/>
                  </a:lnTo>
                  <a:lnTo>
                    <a:pt x="225485" y="105449"/>
                  </a:lnTo>
                  <a:lnTo>
                    <a:pt x="226197" y="105915"/>
                  </a:lnTo>
                  <a:lnTo>
                    <a:pt x="226529" y="106511"/>
                  </a:lnTo>
                  <a:lnTo>
                    <a:pt x="227125" y="108491"/>
                  </a:lnTo>
                  <a:lnTo>
                    <a:pt x="227270" y="109140"/>
                  </a:lnTo>
                  <a:lnTo>
                    <a:pt x="227643" y="109241"/>
                  </a:lnTo>
                  <a:lnTo>
                    <a:pt x="228142" y="108291"/>
                  </a:lnTo>
                  <a:lnTo>
                    <a:pt x="228347" y="108127"/>
                  </a:lnTo>
                  <a:lnTo>
                    <a:pt x="229815" y="107532"/>
                  </a:lnTo>
                  <a:lnTo>
                    <a:pt x="230300" y="107111"/>
                  </a:lnTo>
                  <a:lnTo>
                    <a:pt x="230534" y="106996"/>
                  </a:lnTo>
                  <a:lnTo>
                    <a:pt x="231213" y="107037"/>
                  </a:lnTo>
                  <a:lnTo>
                    <a:pt x="230974" y="108128"/>
                  </a:lnTo>
                  <a:lnTo>
                    <a:pt x="230571" y="109131"/>
                  </a:lnTo>
                  <a:lnTo>
                    <a:pt x="230619" y="110162"/>
                  </a:lnTo>
                  <a:lnTo>
                    <a:pt x="230716" y="110486"/>
                  </a:lnTo>
                  <a:lnTo>
                    <a:pt x="230939" y="110609"/>
                  </a:lnTo>
                  <a:lnTo>
                    <a:pt x="231109" y="112504"/>
                  </a:lnTo>
                  <a:lnTo>
                    <a:pt x="230688" y="113896"/>
                  </a:lnTo>
                  <a:lnTo>
                    <a:pt x="230546" y="114119"/>
                  </a:lnTo>
                  <a:lnTo>
                    <a:pt x="228411" y="113966"/>
                  </a:lnTo>
                  <a:lnTo>
                    <a:pt x="224409" y="113875"/>
                  </a:lnTo>
                  <a:lnTo>
                    <a:pt x="224345" y="116315"/>
                  </a:lnTo>
                  <a:lnTo>
                    <a:pt x="224337" y="116613"/>
                  </a:lnTo>
                  <a:lnTo>
                    <a:pt x="224311" y="120502"/>
                  </a:lnTo>
                  <a:lnTo>
                    <a:pt x="217022" y="115288"/>
                  </a:lnTo>
                  <a:lnTo>
                    <a:pt x="214947" y="114473"/>
                  </a:lnTo>
                  <a:lnTo>
                    <a:pt x="214540" y="114589"/>
                  </a:lnTo>
                  <a:lnTo>
                    <a:pt x="214242" y="115002"/>
                  </a:lnTo>
                  <a:lnTo>
                    <a:pt x="213832" y="115806"/>
                  </a:lnTo>
                  <a:lnTo>
                    <a:pt x="213615" y="116476"/>
                  </a:lnTo>
                  <a:lnTo>
                    <a:pt x="213476" y="117657"/>
                  </a:lnTo>
                  <a:lnTo>
                    <a:pt x="213693" y="117831"/>
                  </a:lnTo>
                  <a:lnTo>
                    <a:pt x="213953" y="117894"/>
                  </a:lnTo>
                  <a:lnTo>
                    <a:pt x="214330" y="117664"/>
                  </a:lnTo>
                  <a:lnTo>
                    <a:pt x="214527" y="117746"/>
                  </a:lnTo>
                  <a:lnTo>
                    <a:pt x="214918" y="118181"/>
                  </a:lnTo>
                  <a:lnTo>
                    <a:pt x="215539" y="118364"/>
                  </a:lnTo>
                  <a:lnTo>
                    <a:pt x="215617" y="118833"/>
                  </a:lnTo>
                  <a:lnTo>
                    <a:pt x="215579" y="119783"/>
                  </a:lnTo>
                  <a:lnTo>
                    <a:pt x="215746" y="121347"/>
                  </a:lnTo>
                  <a:lnTo>
                    <a:pt x="216597" y="123722"/>
                  </a:lnTo>
                  <a:lnTo>
                    <a:pt x="216974" y="125028"/>
                  </a:lnTo>
                  <a:lnTo>
                    <a:pt x="217432" y="126327"/>
                  </a:lnTo>
                  <a:lnTo>
                    <a:pt x="218062" y="126982"/>
                  </a:lnTo>
                  <a:lnTo>
                    <a:pt x="218575" y="127179"/>
                  </a:lnTo>
                  <a:lnTo>
                    <a:pt x="219282" y="128505"/>
                  </a:lnTo>
                  <a:lnTo>
                    <a:pt x="219391" y="129153"/>
                  </a:lnTo>
                  <a:lnTo>
                    <a:pt x="220184" y="129677"/>
                  </a:lnTo>
                  <a:lnTo>
                    <a:pt x="223036" y="129200"/>
                  </a:lnTo>
                  <a:lnTo>
                    <a:pt x="223271" y="129606"/>
                  </a:lnTo>
                  <a:lnTo>
                    <a:pt x="223315" y="130276"/>
                  </a:lnTo>
                  <a:lnTo>
                    <a:pt x="223568" y="131133"/>
                  </a:lnTo>
                  <a:lnTo>
                    <a:pt x="223937" y="131758"/>
                  </a:lnTo>
                  <a:lnTo>
                    <a:pt x="223937" y="132618"/>
                  </a:lnTo>
                  <a:lnTo>
                    <a:pt x="224111" y="133958"/>
                  </a:lnTo>
                  <a:lnTo>
                    <a:pt x="222825" y="135142"/>
                  </a:lnTo>
                  <a:lnTo>
                    <a:pt x="222535" y="135217"/>
                  </a:lnTo>
                  <a:lnTo>
                    <a:pt x="222052" y="135042"/>
                  </a:lnTo>
                  <a:lnTo>
                    <a:pt x="221312" y="135161"/>
                  </a:lnTo>
                  <a:lnTo>
                    <a:pt x="220695" y="135493"/>
                  </a:lnTo>
                  <a:lnTo>
                    <a:pt x="220308" y="135943"/>
                  </a:lnTo>
                  <a:lnTo>
                    <a:pt x="218699" y="137392"/>
                  </a:lnTo>
                  <a:lnTo>
                    <a:pt x="218662" y="137523"/>
                  </a:lnTo>
                  <a:lnTo>
                    <a:pt x="218075" y="138290"/>
                  </a:lnTo>
                  <a:lnTo>
                    <a:pt x="216835" y="139769"/>
                  </a:lnTo>
                  <a:lnTo>
                    <a:pt x="216672" y="141482"/>
                  </a:lnTo>
                  <a:lnTo>
                    <a:pt x="216594" y="141698"/>
                  </a:lnTo>
                  <a:lnTo>
                    <a:pt x="216408" y="141675"/>
                  </a:lnTo>
                  <a:lnTo>
                    <a:pt x="216358" y="142018"/>
                  </a:lnTo>
                  <a:lnTo>
                    <a:pt x="216390" y="142266"/>
                  </a:lnTo>
                  <a:lnTo>
                    <a:pt x="225287" y="142480"/>
                  </a:lnTo>
                  <a:lnTo>
                    <a:pt x="225567" y="142487"/>
                  </a:lnTo>
                  <a:lnTo>
                    <a:pt x="233761" y="142694"/>
                  </a:lnTo>
                  <a:lnTo>
                    <a:pt x="233520" y="142866"/>
                  </a:lnTo>
                  <a:lnTo>
                    <a:pt x="233171" y="143376"/>
                  </a:lnTo>
                  <a:lnTo>
                    <a:pt x="232621" y="143700"/>
                  </a:lnTo>
                  <a:lnTo>
                    <a:pt x="231653" y="143522"/>
                  </a:lnTo>
                  <a:lnTo>
                    <a:pt x="230784" y="143923"/>
                  </a:lnTo>
                  <a:lnTo>
                    <a:pt x="230048" y="144761"/>
                  </a:lnTo>
                  <a:lnTo>
                    <a:pt x="229676" y="145628"/>
                  </a:lnTo>
                  <a:lnTo>
                    <a:pt x="229382" y="145963"/>
                  </a:lnTo>
                  <a:lnTo>
                    <a:pt x="228940" y="145914"/>
                  </a:lnTo>
                  <a:lnTo>
                    <a:pt x="228494" y="146178"/>
                  </a:lnTo>
                  <a:lnTo>
                    <a:pt x="227919" y="146897"/>
                  </a:lnTo>
                  <a:lnTo>
                    <a:pt x="227261" y="147120"/>
                  </a:lnTo>
                  <a:lnTo>
                    <a:pt x="227068" y="147269"/>
                  </a:lnTo>
                  <a:lnTo>
                    <a:pt x="226967" y="147615"/>
                  </a:lnTo>
                  <a:lnTo>
                    <a:pt x="227054" y="148431"/>
                  </a:lnTo>
                  <a:lnTo>
                    <a:pt x="226838" y="149700"/>
                  </a:lnTo>
                  <a:lnTo>
                    <a:pt x="226087" y="150687"/>
                  </a:lnTo>
                  <a:lnTo>
                    <a:pt x="225846" y="151238"/>
                  </a:lnTo>
                  <a:lnTo>
                    <a:pt x="225738" y="151956"/>
                  </a:lnTo>
                  <a:lnTo>
                    <a:pt x="225983" y="152262"/>
                  </a:lnTo>
                  <a:lnTo>
                    <a:pt x="225311" y="152943"/>
                  </a:lnTo>
                  <a:lnTo>
                    <a:pt x="225033" y="153468"/>
                  </a:lnTo>
                  <a:lnTo>
                    <a:pt x="224925" y="154116"/>
                  </a:lnTo>
                  <a:lnTo>
                    <a:pt x="224680" y="154499"/>
                  </a:lnTo>
                  <a:lnTo>
                    <a:pt x="224364" y="154529"/>
                  </a:lnTo>
                  <a:lnTo>
                    <a:pt x="223956" y="154793"/>
                  </a:lnTo>
                  <a:lnTo>
                    <a:pt x="224053" y="156420"/>
                  </a:lnTo>
                  <a:lnTo>
                    <a:pt x="224179" y="156554"/>
                  </a:lnTo>
                  <a:lnTo>
                    <a:pt x="224546" y="156532"/>
                  </a:lnTo>
                  <a:lnTo>
                    <a:pt x="224769" y="156670"/>
                  </a:lnTo>
                  <a:lnTo>
                    <a:pt x="224769" y="157418"/>
                  </a:lnTo>
                  <a:lnTo>
                    <a:pt x="224561" y="157645"/>
                  </a:lnTo>
                  <a:lnTo>
                    <a:pt x="224227" y="158666"/>
                  </a:lnTo>
                  <a:lnTo>
                    <a:pt x="224090" y="159403"/>
                  </a:lnTo>
                  <a:lnTo>
                    <a:pt x="223292" y="159663"/>
                  </a:lnTo>
                  <a:lnTo>
                    <a:pt x="222439" y="159686"/>
                  </a:lnTo>
                  <a:lnTo>
                    <a:pt x="222086" y="159410"/>
                  </a:lnTo>
                  <a:lnTo>
                    <a:pt x="222008" y="158785"/>
                  </a:lnTo>
                  <a:lnTo>
                    <a:pt x="221151" y="157850"/>
                  </a:lnTo>
                  <a:lnTo>
                    <a:pt x="220509" y="157836"/>
                  </a:lnTo>
                  <a:lnTo>
                    <a:pt x="219689" y="158108"/>
                  </a:lnTo>
                  <a:lnTo>
                    <a:pt x="219206" y="158622"/>
                  </a:lnTo>
                  <a:lnTo>
                    <a:pt x="218895" y="158786"/>
                  </a:lnTo>
                  <a:lnTo>
                    <a:pt x="218116" y="158786"/>
                  </a:lnTo>
                  <a:lnTo>
                    <a:pt x="217563" y="159256"/>
                  </a:lnTo>
                  <a:lnTo>
                    <a:pt x="217341" y="159665"/>
                  </a:lnTo>
                  <a:lnTo>
                    <a:pt x="217029" y="159941"/>
                  </a:lnTo>
                  <a:lnTo>
                    <a:pt x="216636" y="160042"/>
                  </a:lnTo>
                  <a:lnTo>
                    <a:pt x="216417" y="159904"/>
                  </a:lnTo>
                  <a:lnTo>
                    <a:pt x="215425" y="160340"/>
                  </a:lnTo>
                  <a:lnTo>
                    <a:pt x="213941" y="161802"/>
                  </a:lnTo>
                  <a:lnTo>
                    <a:pt x="213785" y="162055"/>
                  </a:lnTo>
                  <a:lnTo>
                    <a:pt x="212820" y="162267"/>
                  </a:lnTo>
                  <a:lnTo>
                    <a:pt x="212560" y="162390"/>
                  </a:lnTo>
                  <a:lnTo>
                    <a:pt x="212156" y="162863"/>
                  </a:lnTo>
                  <a:lnTo>
                    <a:pt x="211900" y="163402"/>
                  </a:lnTo>
                  <a:lnTo>
                    <a:pt x="211858" y="163746"/>
                  </a:lnTo>
                  <a:lnTo>
                    <a:pt x="211388" y="163357"/>
                  </a:lnTo>
                  <a:lnTo>
                    <a:pt x="211236" y="163108"/>
                  </a:lnTo>
                  <a:lnTo>
                    <a:pt x="211051" y="161090"/>
                  </a:lnTo>
                  <a:lnTo>
                    <a:pt x="211122" y="160516"/>
                  </a:lnTo>
                  <a:lnTo>
                    <a:pt x="210855" y="159351"/>
                  </a:lnTo>
                  <a:lnTo>
                    <a:pt x="210558" y="158986"/>
                  </a:lnTo>
                  <a:lnTo>
                    <a:pt x="210139" y="158867"/>
                  </a:lnTo>
                  <a:lnTo>
                    <a:pt x="209370" y="159410"/>
                  </a:lnTo>
                  <a:lnTo>
                    <a:pt x="209133" y="159306"/>
                  </a:lnTo>
                  <a:lnTo>
                    <a:pt x="208836" y="158275"/>
                  </a:lnTo>
                  <a:lnTo>
                    <a:pt x="208743" y="158122"/>
                  </a:lnTo>
                  <a:lnTo>
                    <a:pt x="208577" y="158107"/>
                  </a:lnTo>
                  <a:lnTo>
                    <a:pt x="208250" y="158252"/>
                  </a:lnTo>
                  <a:lnTo>
                    <a:pt x="207526" y="158215"/>
                  </a:lnTo>
                  <a:lnTo>
                    <a:pt x="206866" y="157783"/>
                  </a:lnTo>
                  <a:lnTo>
                    <a:pt x="206687" y="157824"/>
                  </a:lnTo>
                  <a:lnTo>
                    <a:pt x="206283" y="158245"/>
                  </a:lnTo>
                  <a:lnTo>
                    <a:pt x="206265" y="158569"/>
                  </a:lnTo>
                  <a:lnTo>
                    <a:pt x="206361" y="158982"/>
                  </a:lnTo>
                  <a:lnTo>
                    <a:pt x="206168" y="159191"/>
                  </a:lnTo>
                  <a:lnTo>
                    <a:pt x="204692" y="159552"/>
                  </a:lnTo>
                  <a:lnTo>
                    <a:pt x="204183" y="159065"/>
                  </a:lnTo>
                  <a:lnTo>
                    <a:pt x="204031" y="158785"/>
                  </a:lnTo>
                  <a:lnTo>
                    <a:pt x="203849" y="158774"/>
                  </a:lnTo>
                  <a:lnTo>
                    <a:pt x="203704" y="158938"/>
                  </a:lnTo>
                  <a:lnTo>
                    <a:pt x="203051" y="160334"/>
                  </a:lnTo>
                  <a:lnTo>
                    <a:pt x="203041" y="161668"/>
                  </a:lnTo>
                  <a:lnTo>
                    <a:pt x="203813" y="162300"/>
                  </a:lnTo>
                  <a:lnTo>
                    <a:pt x="204080" y="162337"/>
                  </a:lnTo>
                  <a:lnTo>
                    <a:pt x="204381" y="162762"/>
                  </a:lnTo>
                  <a:lnTo>
                    <a:pt x="204570" y="163168"/>
                  </a:lnTo>
                  <a:lnTo>
                    <a:pt x="204837" y="164091"/>
                  </a:lnTo>
                  <a:lnTo>
                    <a:pt x="204789" y="164419"/>
                  </a:lnTo>
                  <a:lnTo>
                    <a:pt x="204304" y="165517"/>
                  </a:lnTo>
                  <a:lnTo>
                    <a:pt x="203692" y="166556"/>
                  </a:lnTo>
                  <a:lnTo>
                    <a:pt x="203562" y="166884"/>
                  </a:lnTo>
                  <a:lnTo>
                    <a:pt x="203770" y="167480"/>
                  </a:lnTo>
                  <a:lnTo>
                    <a:pt x="202884" y="167700"/>
                  </a:lnTo>
                  <a:lnTo>
                    <a:pt x="202554" y="167677"/>
                  </a:lnTo>
                  <a:lnTo>
                    <a:pt x="202328" y="167845"/>
                  </a:lnTo>
                  <a:lnTo>
                    <a:pt x="202195" y="168057"/>
                  </a:lnTo>
                  <a:lnTo>
                    <a:pt x="202198" y="168206"/>
                  </a:lnTo>
                  <a:lnTo>
                    <a:pt x="202421" y="168560"/>
                  </a:lnTo>
                  <a:lnTo>
                    <a:pt x="202410" y="168888"/>
                  </a:lnTo>
                  <a:lnTo>
                    <a:pt x="202266" y="169148"/>
                  </a:lnTo>
                  <a:lnTo>
                    <a:pt x="201943" y="169391"/>
                  </a:lnTo>
                  <a:lnTo>
                    <a:pt x="201540" y="170026"/>
                  </a:lnTo>
                  <a:lnTo>
                    <a:pt x="201466" y="170350"/>
                  </a:lnTo>
                  <a:lnTo>
                    <a:pt x="201555" y="170618"/>
                  </a:lnTo>
                  <a:lnTo>
                    <a:pt x="201733" y="170819"/>
                  </a:lnTo>
                  <a:lnTo>
                    <a:pt x="202286" y="171236"/>
                  </a:lnTo>
                  <a:lnTo>
                    <a:pt x="202393" y="172036"/>
                  </a:lnTo>
                  <a:lnTo>
                    <a:pt x="203024" y="173708"/>
                  </a:lnTo>
                  <a:lnTo>
                    <a:pt x="203125" y="174505"/>
                  </a:lnTo>
                  <a:lnTo>
                    <a:pt x="203084" y="174650"/>
                  </a:lnTo>
                  <a:lnTo>
                    <a:pt x="201365" y="175581"/>
                  </a:lnTo>
                  <a:lnTo>
                    <a:pt x="200772" y="176077"/>
                  </a:lnTo>
                  <a:lnTo>
                    <a:pt x="199498" y="177381"/>
                  </a:lnTo>
                  <a:lnTo>
                    <a:pt x="197915" y="177763"/>
                  </a:lnTo>
                  <a:lnTo>
                    <a:pt x="197897" y="178899"/>
                  </a:lnTo>
                  <a:lnTo>
                    <a:pt x="196892" y="178961"/>
                  </a:lnTo>
                  <a:lnTo>
                    <a:pt x="196722" y="179386"/>
                  </a:lnTo>
                  <a:lnTo>
                    <a:pt x="196684" y="180164"/>
                  </a:lnTo>
                  <a:lnTo>
                    <a:pt x="195899" y="181996"/>
                  </a:lnTo>
                  <a:lnTo>
                    <a:pt x="195561" y="182238"/>
                  </a:lnTo>
                  <a:lnTo>
                    <a:pt x="194821" y="182409"/>
                  </a:lnTo>
                  <a:lnTo>
                    <a:pt x="194802" y="182569"/>
                  </a:lnTo>
                  <a:lnTo>
                    <a:pt x="195287" y="183258"/>
                  </a:lnTo>
                  <a:lnTo>
                    <a:pt x="195661" y="183433"/>
                  </a:lnTo>
                  <a:lnTo>
                    <a:pt x="196868" y="183676"/>
                  </a:lnTo>
                  <a:lnTo>
                    <a:pt x="196869" y="183363"/>
                  </a:lnTo>
                  <a:lnTo>
                    <a:pt x="197561" y="183806"/>
                  </a:lnTo>
                  <a:lnTo>
                    <a:pt x="198583" y="184283"/>
                  </a:lnTo>
                  <a:lnTo>
                    <a:pt x="199097" y="184719"/>
                  </a:lnTo>
                  <a:lnTo>
                    <a:pt x="200012" y="184668"/>
                  </a:lnTo>
                  <a:lnTo>
                    <a:pt x="200310" y="184217"/>
                  </a:lnTo>
                  <a:lnTo>
                    <a:pt x="200270" y="184068"/>
                  </a:lnTo>
                  <a:lnTo>
                    <a:pt x="200451" y="183535"/>
                  </a:lnTo>
                  <a:lnTo>
                    <a:pt x="201091" y="183371"/>
                  </a:lnTo>
                  <a:lnTo>
                    <a:pt x="201895" y="183315"/>
                  </a:lnTo>
                  <a:lnTo>
                    <a:pt x="202417" y="183337"/>
                  </a:lnTo>
                  <a:lnTo>
                    <a:pt x="202851" y="183612"/>
                  </a:lnTo>
                  <a:lnTo>
                    <a:pt x="203380" y="184549"/>
                  </a:lnTo>
                  <a:lnTo>
                    <a:pt x="203043" y="184323"/>
                  </a:lnTo>
                  <a:lnTo>
                    <a:pt x="202932" y="183929"/>
                  </a:lnTo>
                  <a:lnTo>
                    <a:pt x="202528" y="183731"/>
                  </a:lnTo>
                  <a:lnTo>
                    <a:pt x="202221" y="183713"/>
                  </a:lnTo>
                  <a:lnTo>
                    <a:pt x="201629" y="184071"/>
                  </a:lnTo>
                  <a:lnTo>
                    <a:pt x="200841" y="185155"/>
                  </a:lnTo>
                  <a:lnTo>
                    <a:pt x="200523" y="185844"/>
                  </a:lnTo>
                  <a:lnTo>
                    <a:pt x="199789" y="186168"/>
                  </a:lnTo>
                  <a:lnTo>
                    <a:pt x="198996" y="186171"/>
                  </a:lnTo>
                  <a:lnTo>
                    <a:pt x="198996" y="186838"/>
                  </a:lnTo>
                  <a:lnTo>
                    <a:pt x="199165" y="188096"/>
                  </a:lnTo>
                  <a:lnTo>
                    <a:pt x="198928" y="189299"/>
                  </a:lnTo>
                  <a:lnTo>
                    <a:pt x="198746" y="189623"/>
                  </a:lnTo>
                  <a:lnTo>
                    <a:pt x="198746" y="189824"/>
                  </a:lnTo>
                  <a:lnTo>
                    <a:pt x="198824" y="190028"/>
                  </a:lnTo>
                  <a:lnTo>
                    <a:pt x="199301" y="190291"/>
                  </a:lnTo>
                  <a:lnTo>
                    <a:pt x="199483" y="190455"/>
                  </a:lnTo>
                  <a:lnTo>
                    <a:pt x="199564" y="190645"/>
                  </a:lnTo>
                  <a:lnTo>
                    <a:pt x="199497" y="191505"/>
                  </a:lnTo>
                  <a:lnTo>
                    <a:pt x="199686" y="191710"/>
                  </a:lnTo>
                  <a:lnTo>
                    <a:pt x="200305" y="192056"/>
                  </a:lnTo>
                  <a:lnTo>
                    <a:pt x="200397" y="192235"/>
                  </a:lnTo>
                  <a:lnTo>
                    <a:pt x="200305" y="192626"/>
                  </a:lnTo>
                  <a:lnTo>
                    <a:pt x="200110" y="192825"/>
                  </a:lnTo>
                  <a:lnTo>
                    <a:pt x="198386" y="193024"/>
                  </a:lnTo>
                  <a:lnTo>
                    <a:pt x="197246" y="192338"/>
                  </a:lnTo>
                  <a:lnTo>
                    <a:pt x="196976" y="192472"/>
                  </a:lnTo>
                  <a:lnTo>
                    <a:pt x="197006" y="193187"/>
                  </a:lnTo>
                  <a:lnTo>
                    <a:pt x="197526" y="194855"/>
                  </a:lnTo>
                  <a:lnTo>
                    <a:pt x="197730" y="194997"/>
                  </a:lnTo>
                  <a:lnTo>
                    <a:pt x="198636" y="195087"/>
                  </a:lnTo>
                  <a:lnTo>
                    <a:pt x="198636" y="195426"/>
                  </a:lnTo>
                  <a:lnTo>
                    <a:pt x="197922" y="195812"/>
                  </a:lnTo>
                  <a:lnTo>
                    <a:pt x="196800" y="197219"/>
                  </a:lnTo>
                  <a:lnTo>
                    <a:pt x="196737" y="197517"/>
                  </a:lnTo>
                  <a:lnTo>
                    <a:pt x="196852" y="198229"/>
                  </a:lnTo>
                  <a:lnTo>
                    <a:pt x="196515" y="198407"/>
                  </a:lnTo>
                  <a:lnTo>
                    <a:pt x="195672" y="198355"/>
                  </a:lnTo>
                  <a:lnTo>
                    <a:pt x="195446" y="198243"/>
                  </a:lnTo>
                  <a:lnTo>
                    <a:pt x="195113" y="197900"/>
                  </a:lnTo>
                  <a:lnTo>
                    <a:pt x="194636" y="197896"/>
                  </a:lnTo>
                  <a:lnTo>
                    <a:pt x="194418" y="198224"/>
                  </a:lnTo>
                  <a:lnTo>
                    <a:pt x="194558" y="198723"/>
                  </a:lnTo>
                  <a:lnTo>
                    <a:pt x="194551" y="199014"/>
                  </a:lnTo>
                  <a:lnTo>
                    <a:pt x="194399" y="199248"/>
                  </a:lnTo>
                  <a:lnTo>
                    <a:pt x="194074" y="199412"/>
                  </a:lnTo>
                  <a:lnTo>
                    <a:pt x="193449" y="198901"/>
                  </a:lnTo>
                  <a:lnTo>
                    <a:pt x="193271" y="198928"/>
                  </a:lnTo>
                  <a:lnTo>
                    <a:pt x="193175" y="199281"/>
                  </a:lnTo>
                  <a:lnTo>
                    <a:pt x="193275" y="199955"/>
                  </a:lnTo>
                  <a:lnTo>
                    <a:pt x="193186" y="200175"/>
                  </a:lnTo>
                  <a:lnTo>
                    <a:pt x="193034" y="200253"/>
                  </a:lnTo>
                  <a:lnTo>
                    <a:pt x="192627" y="200249"/>
                  </a:lnTo>
                  <a:lnTo>
                    <a:pt x="191984" y="200380"/>
                  </a:lnTo>
                  <a:lnTo>
                    <a:pt x="191640" y="200834"/>
                  </a:lnTo>
                  <a:lnTo>
                    <a:pt x="191533" y="201485"/>
                  </a:lnTo>
                  <a:lnTo>
                    <a:pt x="191422" y="201642"/>
                  </a:lnTo>
                  <a:lnTo>
                    <a:pt x="190431" y="201873"/>
                  </a:lnTo>
                  <a:lnTo>
                    <a:pt x="189022" y="202428"/>
                  </a:lnTo>
                  <a:lnTo>
                    <a:pt x="188567" y="202737"/>
                  </a:lnTo>
                  <a:lnTo>
                    <a:pt x="188124" y="203217"/>
                  </a:lnTo>
                  <a:lnTo>
                    <a:pt x="187968" y="203218"/>
                  </a:lnTo>
                  <a:lnTo>
                    <a:pt x="187469" y="202968"/>
                  </a:lnTo>
                  <a:lnTo>
                    <a:pt x="186767" y="203129"/>
                  </a:lnTo>
                  <a:lnTo>
                    <a:pt x="186397" y="203911"/>
                  </a:lnTo>
                  <a:lnTo>
                    <a:pt x="186438" y="204347"/>
                  </a:lnTo>
                  <a:lnTo>
                    <a:pt x="186553" y="204607"/>
                  </a:lnTo>
                  <a:lnTo>
                    <a:pt x="186523" y="204741"/>
                  </a:lnTo>
                  <a:lnTo>
                    <a:pt x="186194" y="204812"/>
                  </a:lnTo>
                  <a:lnTo>
                    <a:pt x="185569" y="204808"/>
                  </a:lnTo>
                  <a:lnTo>
                    <a:pt x="185780" y="205371"/>
                  </a:lnTo>
                  <a:lnTo>
                    <a:pt x="186124" y="205519"/>
                  </a:lnTo>
                  <a:lnTo>
                    <a:pt x="186206" y="205661"/>
                  </a:lnTo>
                  <a:lnTo>
                    <a:pt x="186199" y="206782"/>
                  </a:lnTo>
                  <a:lnTo>
                    <a:pt x="186051" y="207184"/>
                  </a:lnTo>
                  <a:lnTo>
                    <a:pt x="185848" y="207411"/>
                  </a:lnTo>
                  <a:lnTo>
                    <a:pt x="185734" y="207731"/>
                  </a:lnTo>
                  <a:lnTo>
                    <a:pt x="185715" y="208231"/>
                  </a:lnTo>
                  <a:lnTo>
                    <a:pt x="185826" y="208603"/>
                  </a:lnTo>
                  <a:lnTo>
                    <a:pt x="185623" y="208901"/>
                  </a:lnTo>
                  <a:lnTo>
                    <a:pt x="185353" y="208968"/>
                  </a:lnTo>
                  <a:lnTo>
                    <a:pt x="185080" y="208745"/>
                  </a:lnTo>
                  <a:lnTo>
                    <a:pt x="184548" y="208998"/>
                  </a:lnTo>
                  <a:lnTo>
                    <a:pt x="184755" y="209337"/>
                  </a:lnTo>
                  <a:lnTo>
                    <a:pt x="184796" y="209642"/>
                  </a:lnTo>
                  <a:lnTo>
                    <a:pt x="184597" y="210295"/>
                  </a:lnTo>
                  <a:lnTo>
                    <a:pt x="184043" y="210474"/>
                  </a:lnTo>
                  <a:lnTo>
                    <a:pt x="183412" y="210348"/>
                  </a:lnTo>
                  <a:lnTo>
                    <a:pt x="183392" y="212723"/>
                  </a:lnTo>
                  <a:lnTo>
                    <a:pt x="182847" y="212054"/>
                  </a:lnTo>
                  <a:lnTo>
                    <a:pt x="181714" y="211704"/>
                  </a:lnTo>
                  <a:lnTo>
                    <a:pt x="181054" y="211701"/>
                  </a:lnTo>
                  <a:lnTo>
                    <a:pt x="181012" y="214327"/>
                  </a:lnTo>
                  <a:lnTo>
                    <a:pt x="183605" y="214399"/>
                  </a:lnTo>
                  <a:lnTo>
                    <a:pt x="183601" y="215132"/>
                  </a:lnTo>
                  <a:lnTo>
                    <a:pt x="183360" y="215925"/>
                  </a:lnTo>
                  <a:lnTo>
                    <a:pt x="183357" y="216160"/>
                  </a:lnTo>
                  <a:lnTo>
                    <a:pt x="183437" y="217318"/>
                  </a:lnTo>
                  <a:lnTo>
                    <a:pt x="183673" y="218100"/>
                  </a:lnTo>
                  <a:lnTo>
                    <a:pt x="183691" y="219303"/>
                  </a:lnTo>
                  <a:lnTo>
                    <a:pt x="183399" y="219653"/>
                  </a:lnTo>
                  <a:lnTo>
                    <a:pt x="182250" y="219633"/>
                  </a:lnTo>
                  <a:lnTo>
                    <a:pt x="182163" y="224951"/>
                  </a:lnTo>
                  <a:lnTo>
                    <a:pt x="181004" y="224984"/>
                  </a:lnTo>
                  <a:lnTo>
                    <a:pt x="179741" y="224916"/>
                  </a:lnTo>
                  <a:lnTo>
                    <a:pt x="179339" y="224924"/>
                  </a:lnTo>
                  <a:lnTo>
                    <a:pt x="178431" y="224771"/>
                  </a:lnTo>
                  <a:lnTo>
                    <a:pt x="177981" y="224302"/>
                  </a:lnTo>
                  <a:lnTo>
                    <a:pt x="176829" y="223776"/>
                  </a:lnTo>
                  <a:lnTo>
                    <a:pt x="176530" y="223527"/>
                  </a:lnTo>
                  <a:lnTo>
                    <a:pt x="176279" y="223128"/>
                  </a:lnTo>
                  <a:lnTo>
                    <a:pt x="174851" y="222262"/>
                  </a:lnTo>
                  <a:lnTo>
                    <a:pt x="173765" y="223028"/>
                  </a:lnTo>
                  <a:lnTo>
                    <a:pt x="173791" y="223460"/>
                  </a:lnTo>
                  <a:lnTo>
                    <a:pt x="173673" y="224000"/>
                  </a:lnTo>
                  <a:lnTo>
                    <a:pt x="172827" y="224171"/>
                  </a:lnTo>
                  <a:lnTo>
                    <a:pt x="172695" y="224291"/>
                  </a:lnTo>
                  <a:lnTo>
                    <a:pt x="173241" y="226197"/>
                  </a:lnTo>
                  <a:lnTo>
                    <a:pt x="173681" y="226506"/>
                  </a:lnTo>
                  <a:lnTo>
                    <a:pt x="173463" y="227310"/>
                  </a:lnTo>
                  <a:lnTo>
                    <a:pt x="173253" y="227471"/>
                  </a:lnTo>
                  <a:lnTo>
                    <a:pt x="172998" y="227850"/>
                  </a:lnTo>
                  <a:lnTo>
                    <a:pt x="172858" y="228915"/>
                  </a:lnTo>
                  <a:lnTo>
                    <a:pt x="172670" y="229012"/>
                  </a:lnTo>
                  <a:lnTo>
                    <a:pt x="171458" y="229151"/>
                  </a:lnTo>
                  <a:lnTo>
                    <a:pt x="170194" y="228350"/>
                  </a:lnTo>
                  <a:lnTo>
                    <a:pt x="170146" y="228097"/>
                  </a:lnTo>
                  <a:lnTo>
                    <a:pt x="170315" y="227270"/>
                  </a:lnTo>
                  <a:lnTo>
                    <a:pt x="170296" y="227058"/>
                  </a:lnTo>
                  <a:lnTo>
                    <a:pt x="170215" y="226835"/>
                  </a:lnTo>
                  <a:lnTo>
                    <a:pt x="170049" y="226697"/>
                  </a:lnTo>
                  <a:lnTo>
                    <a:pt x="169876" y="226757"/>
                  </a:lnTo>
                  <a:lnTo>
                    <a:pt x="169758" y="226991"/>
                  </a:lnTo>
                  <a:lnTo>
                    <a:pt x="169621" y="227524"/>
                  </a:lnTo>
                  <a:lnTo>
                    <a:pt x="169592" y="228060"/>
                  </a:lnTo>
                  <a:lnTo>
                    <a:pt x="169246" y="228798"/>
                  </a:lnTo>
                  <a:lnTo>
                    <a:pt x="168917" y="229129"/>
                  </a:lnTo>
                  <a:lnTo>
                    <a:pt x="168677" y="229174"/>
                  </a:lnTo>
                  <a:lnTo>
                    <a:pt x="168548" y="229051"/>
                  </a:lnTo>
                  <a:lnTo>
                    <a:pt x="168544" y="228917"/>
                  </a:lnTo>
                  <a:lnTo>
                    <a:pt x="168924" y="228407"/>
                  </a:lnTo>
                  <a:lnTo>
                    <a:pt x="169046" y="228042"/>
                  </a:lnTo>
                  <a:lnTo>
                    <a:pt x="168887" y="227707"/>
                  </a:lnTo>
                  <a:lnTo>
                    <a:pt x="168341" y="227528"/>
                  </a:lnTo>
                  <a:lnTo>
                    <a:pt x="167486" y="227529"/>
                  </a:lnTo>
                  <a:lnTo>
                    <a:pt x="166822" y="227726"/>
                  </a:lnTo>
                  <a:lnTo>
                    <a:pt x="166593" y="227562"/>
                  </a:lnTo>
                  <a:lnTo>
                    <a:pt x="166623" y="227391"/>
                  </a:lnTo>
                  <a:lnTo>
                    <a:pt x="167153" y="227055"/>
                  </a:lnTo>
                  <a:lnTo>
                    <a:pt x="167213" y="226764"/>
                  </a:lnTo>
                  <a:lnTo>
                    <a:pt x="166931" y="226635"/>
                  </a:lnTo>
                  <a:lnTo>
                    <a:pt x="166605" y="226005"/>
                  </a:lnTo>
                  <a:lnTo>
                    <a:pt x="166697" y="225722"/>
                  </a:lnTo>
                  <a:lnTo>
                    <a:pt x="166650" y="225477"/>
                  </a:lnTo>
                  <a:lnTo>
                    <a:pt x="166399" y="225152"/>
                  </a:lnTo>
                  <a:lnTo>
                    <a:pt x="166262" y="225078"/>
                  </a:lnTo>
                  <a:lnTo>
                    <a:pt x="166114" y="225141"/>
                  </a:lnTo>
                  <a:lnTo>
                    <a:pt x="166162" y="225547"/>
                  </a:lnTo>
                  <a:lnTo>
                    <a:pt x="166096" y="225703"/>
                  </a:lnTo>
                  <a:lnTo>
                    <a:pt x="165501" y="226176"/>
                  </a:lnTo>
                  <a:lnTo>
                    <a:pt x="165290" y="226025"/>
                  </a:lnTo>
                  <a:lnTo>
                    <a:pt x="164878" y="225286"/>
                  </a:lnTo>
                  <a:lnTo>
                    <a:pt x="163937" y="225471"/>
                  </a:lnTo>
                  <a:lnTo>
                    <a:pt x="162843" y="225159"/>
                  </a:lnTo>
                  <a:lnTo>
                    <a:pt x="162453" y="225217"/>
                  </a:lnTo>
                  <a:lnTo>
                    <a:pt x="162174" y="225353"/>
                  </a:lnTo>
                  <a:lnTo>
                    <a:pt x="161696" y="225962"/>
                  </a:lnTo>
                  <a:lnTo>
                    <a:pt x="161456" y="226104"/>
                  </a:lnTo>
                  <a:lnTo>
                    <a:pt x="160316" y="226107"/>
                  </a:lnTo>
                  <a:lnTo>
                    <a:pt x="159858" y="225355"/>
                  </a:lnTo>
                  <a:lnTo>
                    <a:pt x="159648" y="225232"/>
                  </a:lnTo>
                  <a:lnTo>
                    <a:pt x="159230" y="225392"/>
                  </a:lnTo>
                  <a:lnTo>
                    <a:pt x="158832" y="225787"/>
                  </a:lnTo>
                  <a:lnTo>
                    <a:pt x="158551" y="225892"/>
                  </a:lnTo>
                  <a:lnTo>
                    <a:pt x="158156" y="225884"/>
                  </a:lnTo>
                  <a:lnTo>
                    <a:pt x="157992" y="225771"/>
                  </a:lnTo>
                  <a:lnTo>
                    <a:pt x="158005" y="223326"/>
                  </a:lnTo>
                  <a:lnTo>
                    <a:pt x="154811" y="223312"/>
                  </a:lnTo>
                  <a:lnTo>
                    <a:pt x="154445" y="222508"/>
                  </a:lnTo>
                  <a:lnTo>
                    <a:pt x="154427" y="221871"/>
                  </a:lnTo>
                  <a:lnTo>
                    <a:pt x="154094" y="221517"/>
                  </a:lnTo>
                  <a:lnTo>
                    <a:pt x="151368" y="221459"/>
                  </a:lnTo>
                  <a:lnTo>
                    <a:pt x="151014" y="221280"/>
                  </a:lnTo>
                  <a:lnTo>
                    <a:pt x="150962" y="220859"/>
                  </a:lnTo>
                  <a:lnTo>
                    <a:pt x="150427" y="220829"/>
                  </a:lnTo>
                  <a:lnTo>
                    <a:pt x="150447" y="219097"/>
                  </a:lnTo>
                  <a:lnTo>
                    <a:pt x="151608" y="219087"/>
                  </a:lnTo>
                  <a:lnTo>
                    <a:pt x="151622" y="218003"/>
                  </a:lnTo>
                  <a:lnTo>
                    <a:pt x="151101" y="217318"/>
                  </a:lnTo>
                  <a:lnTo>
                    <a:pt x="150725" y="216997"/>
                  </a:lnTo>
                  <a:lnTo>
                    <a:pt x="150681" y="216729"/>
                  </a:lnTo>
                  <a:lnTo>
                    <a:pt x="153232" y="216837"/>
                  </a:lnTo>
                  <a:lnTo>
                    <a:pt x="153452" y="216910"/>
                  </a:lnTo>
                  <a:lnTo>
                    <a:pt x="152943" y="216416"/>
                  </a:lnTo>
                  <a:lnTo>
                    <a:pt x="151928" y="216533"/>
                  </a:lnTo>
                  <a:lnTo>
                    <a:pt x="151346" y="216290"/>
                  </a:lnTo>
                  <a:lnTo>
                    <a:pt x="151069" y="215981"/>
                  </a:lnTo>
                  <a:lnTo>
                    <a:pt x="151069" y="215720"/>
                  </a:lnTo>
                  <a:lnTo>
                    <a:pt x="151750" y="215400"/>
                  </a:lnTo>
                  <a:lnTo>
                    <a:pt x="151703" y="214978"/>
                  </a:lnTo>
                  <a:lnTo>
                    <a:pt x="152895" y="214513"/>
                  </a:lnTo>
                  <a:lnTo>
                    <a:pt x="153030" y="211936"/>
                  </a:lnTo>
                  <a:lnTo>
                    <a:pt x="152995" y="210022"/>
                  </a:lnTo>
                  <a:lnTo>
                    <a:pt x="152245" y="209952"/>
                  </a:lnTo>
                  <a:lnTo>
                    <a:pt x="151768" y="209631"/>
                  </a:lnTo>
                  <a:lnTo>
                    <a:pt x="153859" y="208206"/>
                  </a:lnTo>
                  <a:lnTo>
                    <a:pt x="157033" y="205848"/>
                  </a:lnTo>
                  <a:lnTo>
                    <a:pt x="157060" y="205552"/>
                  </a:lnTo>
                  <a:lnTo>
                    <a:pt x="156756" y="204573"/>
                  </a:lnTo>
                  <a:lnTo>
                    <a:pt x="157181" y="202636"/>
                  </a:lnTo>
                  <a:lnTo>
                    <a:pt x="156799" y="202105"/>
                  </a:lnTo>
                  <a:lnTo>
                    <a:pt x="158729" y="202131"/>
                  </a:lnTo>
                  <a:lnTo>
                    <a:pt x="159014" y="202137"/>
                  </a:lnTo>
                  <a:lnTo>
                    <a:pt x="162576" y="202171"/>
                  </a:lnTo>
                  <a:lnTo>
                    <a:pt x="162879" y="202172"/>
                  </a:lnTo>
                  <a:lnTo>
                    <a:pt x="165778" y="202190"/>
                  </a:lnTo>
                  <a:lnTo>
                    <a:pt x="166049" y="202023"/>
                  </a:lnTo>
                  <a:lnTo>
                    <a:pt x="166053" y="201688"/>
                  </a:lnTo>
                  <a:lnTo>
                    <a:pt x="165476" y="201837"/>
                  </a:lnTo>
                  <a:lnTo>
                    <a:pt x="164781" y="201803"/>
                  </a:lnTo>
                  <a:lnTo>
                    <a:pt x="164270" y="201669"/>
                  </a:lnTo>
                  <a:lnTo>
                    <a:pt x="164279" y="199275"/>
                  </a:lnTo>
                  <a:lnTo>
                    <a:pt x="165451" y="199290"/>
                  </a:lnTo>
                  <a:lnTo>
                    <a:pt x="165584" y="200605"/>
                  </a:lnTo>
                  <a:lnTo>
                    <a:pt x="166186" y="200564"/>
                  </a:lnTo>
                  <a:lnTo>
                    <a:pt x="166638" y="199853"/>
                  </a:lnTo>
                  <a:lnTo>
                    <a:pt x="166786" y="199309"/>
                  </a:lnTo>
                  <a:lnTo>
                    <a:pt x="166779" y="198684"/>
                  </a:lnTo>
                  <a:lnTo>
                    <a:pt x="166876" y="198453"/>
                  </a:lnTo>
                  <a:lnTo>
                    <a:pt x="167283" y="198084"/>
                  </a:lnTo>
                  <a:lnTo>
                    <a:pt x="168438" y="197909"/>
                  </a:lnTo>
                  <a:lnTo>
                    <a:pt x="168663" y="197987"/>
                  </a:lnTo>
                  <a:lnTo>
                    <a:pt x="169192" y="197849"/>
                  </a:lnTo>
                  <a:lnTo>
                    <a:pt x="169393" y="197514"/>
                  </a:lnTo>
                  <a:lnTo>
                    <a:pt x="168619" y="197451"/>
                  </a:lnTo>
                  <a:lnTo>
                    <a:pt x="168482" y="197313"/>
                  </a:lnTo>
                  <a:lnTo>
                    <a:pt x="168437" y="197064"/>
                  </a:lnTo>
                  <a:lnTo>
                    <a:pt x="167339" y="196357"/>
                  </a:lnTo>
                  <a:lnTo>
                    <a:pt x="167551" y="195835"/>
                  </a:lnTo>
                  <a:lnTo>
                    <a:pt x="167444" y="195549"/>
                  </a:lnTo>
                  <a:lnTo>
                    <a:pt x="167207" y="195206"/>
                  </a:lnTo>
                  <a:lnTo>
                    <a:pt x="166774" y="195247"/>
                  </a:lnTo>
                  <a:lnTo>
                    <a:pt x="165553" y="194840"/>
                  </a:lnTo>
                  <a:lnTo>
                    <a:pt x="165254" y="193272"/>
                  </a:lnTo>
                  <a:lnTo>
                    <a:pt x="165624" y="193060"/>
                  </a:lnTo>
                  <a:lnTo>
                    <a:pt x="165994" y="193146"/>
                  </a:lnTo>
                  <a:lnTo>
                    <a:pt x="166217" y="192424"/>
                  </a:lnTo>
                  <a:lnTo>
                    <a:pt x="166110" y="192240"/>
                  </a:lnTo>
                  <a:lnTo>
                    <a:pt x="166089" y="188022"/>
                  </a:lnTo>
                  <a:lnTo>
                    <a:pt x="167296" y="188030"/>
                  </a:lnTo>
                  <a:lnTo>
                    <a:pt x="167293" y="187732"/>
                  </a:lnTo>
                  <a:lnTo>
                    <a:pt x="167578" y="186928"/>
                  </a:lnTo>
                  <a:lnTo>
                    <a:pt x="167740" y="186723"/>
                  </a:lnTo>
                  <a:lnTo>
                    <a:pt x="167997" y="186585"/>
                  </a:lnTo>
                  <a:lnTo>
                    <a:pt x="168945" y="186361"/>
                  </a:lnTo>
                  <a:lnTo>
                    <a:pt x="169593" y="186022"/>
                  </a:lnTo>
                  <a:lnTo>
                    <a:pt x="169733" y="183851"/>
                  </a:lnTo>
                  <a:lnTo>
                    <a:pt x="169910" y="183497"/>
                  </a:lnTo>
                  <a:lnTo>
                    <a:pt x="170203" y="183203"/>
                  </a:lnTo>
                  <a:lnTo>
                    <a:pt x="170643" y="182968"/>
                  </a:lnTo>
                  <a:lnTo>
                    <a:pt x="170754" y="182830"/>
                  </a:lnTo>
                  <a:lnTo>
                    <a:pt x="170817" y="182629"/>
                  </a:lnTo>
                  <a:lnTo>
                    <a:pt x="170828" y="182018"/>
                  </a:lnTo>
                  <a:lnTo>
                    <a:pt x="170543" y="182190"/>
                  </a:lnTo>
                  <a:lnTo>
                    <a:pt x="169865" y="182838"/>
                  </a:lnTo>
                  <a:lnTo>
                    <a:pt x="169606" y="183240"/>
                  </a:lnTo>
                  <a:lnTo>
                    <a:pt x="169043" y="183293"/>
                  </a:lnTo>
                  <a:lnTo>
                    <a:pt x="169036" y="182600"/>
                  </a:lnTo>
                  <a:lnTo>
                    <a:pt x="168680" y="182064"/>
                  </a:lnTo>
                  <a:lnTo>
                    <a:pt x="168461" y="181468"/>
                  </a:lnTo>
                  <a:lnTo>
                    <a:pt x="168368" y="180545"/>
                  </a:lnTo>
                  <a:lnTo>
                    <a:pt x="168420" y="180318"/>
                  </a:lnTo>
                  <a:lnTo>
                    <a:pt x="169075" y="180280"/>
                  </a:lnTo>
                  <a:lnTo>
                    <a:pt x="169101" y="179316"/>
                  </a:lnTo>
                  <a:lnTo>
                    <a:pt x="168571" y="179305"/>
                  </a:lnTo>
                  <a:lnTo>
                    <a:pt x="167993" y="179406"/>
                  </a:lnTo>
                  <a:lnTo>
                    <a:pt x="167609" y="179343"/>
                  </a:lnTo>
                  <a:lnTo>
                    <a:pt x="167254" y="178710"/>
                  </a:lnTo>
                  <a:lnTo>
                    <a:pt x="166635" y="178385"/>
                  </a:lnTo>
                  <a:lnTo>
                    <a:pt x="166020" y="178333"/>
                  </a:lnTo>
                  <a:lnTo>
                    <a:pt x="165342" y="178101"/>
                  </a:lnTo>
                  <a:lnTo>
                    <a:pt x="164772" y="177881"/>
                  </a:lnTo>
                  <a:lnTo>
                    <a:pt x="164557" y="177684"/>
                  </a:lnTo>
                  <a:lnTo>
                    <a:pt x="165191" y="176701"/>
                  </a:lnTo>
                  <a:lnTo>
                    <a:pt x="165844" y="176199"/>
                  </a:lnTo>
                  <a:lnTo>
                    <a:pt x="166192" y="176113"/>
                  </a:lnTo>
                  <a:lnTo>
                    <a:pt x="166729" y="176106"/>
                  </a:lnTo>
                  <a:lnTo>
                    <a:pt x="166552" y="174535"/>
                  </a:lnTo>
                  <a:lnTo>
                    <a:pt x="166334" y="173626"/>
                  </a:lnTo>
                  <a:lnTo>
                    <a:pt x="165397" y="172527"/>
                  </a:lnTo>
                  <a:lnTo>
                    <a:pt x="165368" y="172032"/>
                  </a:lnTo>
                  <a:lnTo>
                    <a:pt x="163830" y="172165"/>
                  </a:lnTo>
                  <a:lnTo>
                    <a:pt x="163818" y="173018"/>
                  </a:lnTo>
                  <a:lnTo>
                    <a:pt x="163499" y="173867"/>
                  </a:lnTo>
                  <a:lnTo>
                    <a:pt x="159177" y="173769"/>
                  </a:lnTo>
                  <a:lnTo>
                    <a:pt x="159110" y="174767"/>
                  </a:lnTo>
                  <a:lnTo>
                    <a:pt x="158554" y="175601"/>
                  </a:lnTo>
                  <a:lnTo>
                    <a:pt x="155575" y="176056"/>
                  </a:lnTo>
                  <a:lnTo>
                    <a:pt x="155560" y="177244"/>
                  </a:lnTo>
                  <a:lnTo>
                    <a:pt x="154389" y="177237"/>
                  </a:lnTo>
                  <a:lnTo>
                    <a:pt x="154444" y="173123"/>
                  </a:lnTo>
                  <a:lnTo>
                    <a:pt x="154588" y="172891"/>
                  </a:lnTo>
                  <a:lnTo>
                    <a:pt x="154728" y="172407"/>
                  </a:lnTo>
                  <a:lnTo>
                    <a:pt x="154187" y="171953"/>
                  </a:lnTo>
                  <a:lnTo>
                    <a:pt x="152351" y="171191"/>
                  </a:lnTo>
                  <a:lnTo>
                    <a:pt x="152370" y="170200"/>
                  </a:lnTo>
                  <a:lnTo>
                    <a:pt x="154449" y="169730"/>
                  </a:lnTo>
                  <a:lnTo>
                    <a:pt x="154458" y="169515"/>
                  </a:lnTo>
                  <a:lnTo>
                    <a:pt x="152580" y="167535"/>
                  </a:lnTo>
                  <a:lnTo>
                    <a:pt x="152626" y="165820"/>
                  </a:lnTo>
                  <a:lnTo>
                    <a:pt x="155037" y="165853"/>
                  </a:lnTo>
                  <a:lnTo>
                    <a:pt x="155078" y="164429"/>
                  </a:lnTo>
                  <a:lnTo>
                    <a:pt x="155430" y="164475"/>
                  </a:lnTo>
                  <a:lnTo>
                    <a:pt x="156279" y="164862"/>
                  </a:lnTo>
                  <a:lnTo>
                    <a:pt x="156591" y="164877"/>
                  </a:lnTo>
                  <a:lnTo>
                    <a:pt x="156843" y="164746"/>
                  </a:lnTo>
                  <a:lnTo>
                    <a:pt x="156461" y="163235"/>
                  </a:lnTo>
                  <a:lnTo>
                    <a:pt x="156034" y="162929"/>
                  </a:lnTo>
                  <a:lnTo>
                    <a:pt x="155121" y="162900"/>
                  </a:lnTo>
                  <a:lnTo>
                    <a:pt x="155187" y="161135"/>
                  </a:lnTo>
                  <a:lnTo>
                    <a:pt x="155921" y="158874"/>
                  </a:lnTo>
                  <a:lnTo>
                    <a:pt x="155999" y="158334"/>
                  </a:lnTo>
                  <a:lnTo>
                    <a:pt x="155769" y="157366"/>
                  </a:lnTo>
                  <a:lnTo>
                    <a:pt x="154729" y="155159"/>
                  </a:lnTo>
                  <a:lnTo>
                    <a:pt x="155078" y="154972"/>
                  </a:lnTo>
                  <a:lnTo>
                    <a:pt x="155831" y="154905"/>
                  </a:lnTo>
                  <a:lnTo>
                    <a:pt x="155850" y="154182"/>
                  </a:lnTo>
                  <a:lnTo>
                    <a:pt x="156113" y="153088"/>
                  </a:lnTo>
                  <a:lnTo>
                    <a:pt x="156940" y="152168"/>
                  </a:lnTo>
                  <a:lnTo>
                    <a:pt x="157104" y="151155"/>
                  </a:lnTo>
                  <a:lnTo>
                    <a:pt x="156187" y="151125"/>
                  </a:lnTo>
                  <a:lnTo>
                    <a:pt x="156119" y="150529"/>
                  </a:lnTo>
                  <a:lnTo>
                    <a:pt x="154363" y="150489"/>
                  </a:lnTo>
                  <a:lnTo>
                    <a:pt x="154434" y="151554"/>
                  </a:lnTo>
                  <a:lnTo>
                    <a:pt x="154323" y="151807"/>
                  </a:lnTo>
                  <a:lnTo>
                    <a:pt x="154037" y="151997"/>
                  </a:lnTo>
                  <a:lnTo>
                    <a:pt x="152526" y="152311"/>
                  </a:lnTo>
                  <a:lnTo>
                    <a:pt x="152240" y="152058"/>
                  </a:lnTo>
                  <a:lnTo>
                    <a:pt x="152158" y="151678"/>
                  </a:lnTo>
                  <a:lnTo>
                    <a:pt x="150952" y="151555"/>
                  </a:lnTo>
                  <a:lnTo>
                    <a:pt x="150615" y="151395"/>
                  </a:lnTo>
                  <a:lnTo>
                    <a:pt x="150514" y="151220"/>
                  </a:lnTo>
                  <a:lnTo>
                    <a:pt x="150507" y="150892"/>
                  </a:lnTo>
                  <a:lnTo>
                    <a:pt x="150570" y="150658"/>
                  </a:lnTo>
                  <a:lnTo>
                    <a:pt x="150700" y="150561"/>
                  </a:lnTo>
                  <a:lnTo>
                    <a:pt x="150831" y="150192"/>
                  </a:lnTo>
                  <a:lnTo>
                    <a:pt x="150634" y="149477"/>
                  </a:lnTo>
                  <a:lnTo>
                    <a:pt x="150033" y="148836"/>
                  </a:lnTo>
                  <a:lnTo>
                    <a:pt x="149293" y="148947"/>
                  </a:lnTo>
                  <a:lnTo>
                    <a:pt x="148759" y="148493"/>
                  </a:lnTo>
                  <a:lnTo>
                    <a:pt x="148689" y="147010"/>
                  </a:lnTo>
                  <a:lnTo>
                    <a:pt x="148882" y="146340"/>
                  </a:lnTo>
                  <a:lnTo>
                    <a:pt x="149250" y="146002"/>
                  </a:lnTo>
                  <a:lnTo>
                    <a:pt x="149250" y="145674"/>
                  </a:lnTo>
                  <a:lnTo>
                    <a:pt x="148039" y="145424"/>
                  </a:lnTo>
                  <a:lnTo>
                    <a:pt x="147267" y="145599"/>
                  </a:lnTo>
                  <a:lnTo>
                    <a:pt x="146639" y="145576"/>
                  </a:lnTo>
                  <a:lnTo>
                    <a:pt x="145703" y="145267"/>
                  </a:lnTo>
                  <a:lnTo>
                    <a:pt x="145216" y="144183"/>
                  </a:lnTo>
                  <a:lnTo>
                    <a:pt x="144848" y="143613"/>
                  </a:lnTo>
                  <a:lnTo>
                    <a:pt x="144544" y="143386"/>
                  </a:lnTo>
                  <a:lnTo>
                    <a:pt x="144183" y="142921"/>
                  </a:lnTo>
                  <a:lnTo>
                    <a:pt x="143893" y="142332"/>
                  </a:lnTo>
                  <a:lnTo>
                    <a:pt x="143143" y="142161"/>
                  </a:lnTo>
                  <a:lnTo>
                    <a:pt x="142738" y="142113"/>
                  </a:lnTo>
                  <a:lnTo>
                    <a:pt x="142801" y="141636"/>
                  </a:lnTo>
                  <a:lnTo>
                    <a:pt x="143016" y="141241"/>
                  </a:lnTo>
                  <a:lnTo>
                    <a:pt x="142786" y="140839"/>
                  </a:lnTo>
                  <a:lnTo>
                    <a:pt x="142422" y="140638"/>
                  </a:lnTo>
                  <a:lnTo>
                    <a:pt x="142303" y="140351"/>
                  </a:lnTo>
                  <a:lnTo>
                    <a:pt x="142570" y="139975"/>
                  </a:lnTo>
                  <a:lnTo>
                    <a:pt x="142555" y="139584"/>
                  </a:lnTo>
                  <a:lnTo>
                    <a:pt x="141983" y="138598"/>
                  </a:lnTo>
                  <a:lnTo>
                    <a:pt x="141604" y="138259"/>
                  </a:lnTo>
                  <a:lnTo>
                    <a:pt x="141321" y="138173"/>
                  </a:lnTo>
                  <a:lnTo>
                    <a:pt x="140176" y="138315"/>
                  </a:lnTo>
                  <a:lnTo>
                    <a:pt x="139559" y="138717"/>
                  </a:lnTo>
                  <a:lnTo>
                    <a:pt x="139128" y="138926"/>
                  </a:lnTo>
                  <a:lnTo>
                    <a:pt x="138983" y="138922"/>
                  </a:lnTo>
                  <a:lnTo>
                    <a:pt x="138916" y="138788"/>
                  </a:lnTo>
                  <a:lnTo>
                    <a:pt x="138912" y="137921"/>
                  </a:lnTo>
                  <a:lnTo>
                    <a:pt x="139001" y="137634"/>
                  </a:lnTo>
                  <a:lnTo>
                    <a:pt x="139001" y="137395"/>
                  </a:lnTo>
                  <a:lnTo>
                    <a:pt x="138800" y="136669"/>
                  </a:lnTo>
                  <a:lnTo>
                    <a:pt x="138488" y="137679"/>
                  </a:lnTo>
                  <a:lnTo>
                    <a:pt x="137581" y="138253"/>
                  </a:lnTo>
                  <a:lnTo>
                    <a:pt x="136314" y="138402"/>
                  </a:lnTo>
                  <a:lnTo>
                    <a:pt x="135317" y="138321"/>
                  </a:lnTo>
                  <a:lnTo>
                    <a:pt x="134568" y="137773"/>
                  </a:lnTo>
                  <a:lnTo>
                    <a:pt x="133527" y="137348"/>
                  </a:lnTo>
                  <a:lnTo>
                    <a:pt x="132969" y="137277"/>
                  </a:lnTo>
                  <a:lnTo>
                    <a:pt x="132784" y="137377"/>
                  </a:lnTo>
                  <a:lnTo>
                    <a:pt x="131962" y="137478"/>
                  </a:lnTo>
                  <a:lnTo>
                    <a:pt x="131401" y="136889"/>
                  </a:lnTo>
                  <a:lnTo>
                    <a:pt x="131237" y="136900"/>
                  </a:lnTo>
                  <a:lnTo>
                    <a:pt x="130765" y="137284"/>
                  </a:lnTo>
                  <a:lnTo>
                    <a:pt x="129333" y="137786"/>
                  </a:lnTo>
                  <a:lnTo>
                    <a:pt x="129114" y="138043"/>
                  </a:lnTo>
                  <a:lnTo>
                    <a:pt x="128672" y="138244"/>
                  </a:lnTo>
                  <a:lnTo>
                    <a:pt x="128222" y="138244"/>
                  </a:lnTo>
                  <a:lnTo>
                    <a:pt x="127731" y="137842"/>
                  </a:lnTo>
                  <a:lnTo>
                    <a:pt x="126675" y="137558"/>
                  </a:lnTo>
                  <a:lnTo>
                    <a:pt x="126252" y="137558"/>
                  </a:lnTo>
                  <a:lnTo>
                    <a:pt x="125549" y="137775"/>
                  </a:lnTo>
                  <a:lnTo>
                    <a:pt x="125802" y="138199"/>
                  </a:lnTo>
                  <a:lnTo>
                    <a:pt x="125872" y="138586"/>
                  </a:lnTo>
                  <a:lnTo>
                    <a:pt x="125884" y="139253"/>
                  </a:lnTo>
                  <a:lnTo>
                    <a:pt x="125713" y="139670"/>
                  </a:lnTo>
                  <a:lnTo>
                    <a:pt x="126029" y="140482"/>
                  </a:lnTo>
                  <a:lnTo>
                    <a:pt x="126449" y="140929"/>
                  </a:lnTo>
                  <a:lnTo>
                    <a:pt x="126753" y="141416"/>
                  </a:lnTo>
                  <a:lnTo>
                    <a:pt x="126806" y="141871"/>
                  </a:lnTo>
                  <a:lnTo>
                    <a:pt x="127311" y="142835"/>
                  </a:lnTo>
                  <a:lnTo>
                    <a:pt x="128043" y="143580"/>
                  </a:lnTo>
                  <a:lnTo>
                    <a:pt x="126282" y="143584"/>
                  </a:lnTo>
                  <a:lnTo>
                    <a:pt x="126070" y="143744"/>
                  </a:lnTo>
                  <a:lnTo>
                    <a:pt x="125921" y="143684"/>
                  </a:lnTo>
                  <a:lnTo>
                    <a:pt x="124713" y="142400"/>
                  </a:lnTo>
                  <a:lnTo>
                    <a:pt x="124416" y="141752"/>
                  </a:lnTo>
                  <a:lnTo>
                    <a:pt x="123725" y="142199"/>
                  </a:lnTo>
                  <a:lnTo>
                    <a:pt x="123539" y="142869"/>
                  </a:lnTo>
                  <a:lnTo>
                    <a:pt x="123443" y="143003"/>
                  </a:lnTo>
                  <a:lnTo>
                    <a:pt x="122101" y="143916"/>
                  </a:lnTo>
                  <a:lnTo>
                    <a:pt x="121303" y="144013"/>
                  </a:lnTo>
                  <a:lnTo>
                    <a:pt x="120363" y="144286"/>
                  </a:lnTo>
                  <a:lnTo>
                    <a:pt x="120634" y="144673"/>
                  </a:lnTo>
                  <a:lnTo>
                    <a:pt x="120270" y="144770"/>
                  </a:lnTo>
                  <a:lnTo>
                    <a:pt x="118830" y="143456"/>
                  </a:lnTo>
                  <a:lnTo>
                    <a:pt x="118436" y="142960"/>
                  </a:lnTo>
                  <a:lnTo>
                    <a:pt x="116879" y="142114"/>
                  </a:lnTo>
                  <a:lnTo>
                    <a:pt x="116623" y="141902"/>
                  </a:lnTo>
                  <a:lnTo>
                    <a:pt x="116432" y="141631"/>
                  </a:lnTo>
                  <a:lnTo>
                    <a:pt x="116288" y="141699"/>
                  </a:lnTo>
                  <a:lnTo>
                    <a:pt x="116233" y="141846"/>
                  </a:lnTo>
                  <a:lnTo>
                    <a:pt x="116266" y="142177"/>
                  </a:lnTo>
                  <a:lnTo>
                    <a:pt x="116180" y="142564"/>
                  </a:lnTo>
                  <a:lnTo>
                    <a:pt x="115582" y="144139"/>
                  </a:lnTo>
                  <a:lnTo>
                    <a:pt x="115336" y="144307"/>
                  </a:lnTo>
                  <a:lnTo>
                    <a:pt x="114727" y="144992"/>
                  </a:lnTo>
                  <a:lnTo>
                    <a:pt x="114496" y="145737"/>
                  </a:lnTo>
                  <a:lnTo>
                    <a:pt x="114474" y="146016"/>
                  </a:lnTo>
                  <a:lnTo>
                    <a:pt x="114280" y="146183"/>
                  </a:lnTo>
                  <a:lnTo>
                    <a:pt x="113690" y="145857"/>
                  </a:lnTo>
                  <a:lnTo>
                    <a:pt x="113452" y="146150"/>
                  </a:lnTo>
                  <a:lnTo>
                    <a:pt x="112899" y="145878"/>
                  </a:lnTo>
                  <a:lnTo>
                    <a:pt x="111717" y="144801"/>
                  </a:lnTo>
                  <a:lnTo>
                    <a:pt x="110870" y="144827"/>
                  </a:lnTo>
                  <a:lnTo>
                    <a:pt x="110744" y="144965"/>
                  </a:lnTo>
                  <a:lnTo>
                    <a:pt x="110577" y="145420"/>
                  </a:lnTo>
                  <a:lnTo>
                    <a:pt x="110335" y="145658"/>
                  </a:lnTo>
                  <a:lnTo>
                    <a:pt x="109792" y="145842"/>
                  </a:lnTo>
                  <a:lnTo>
                    <a:pt x="109812" y="144249"/>
                  </a:lnTo>
                  <a:lnTo>
                    <a:pt x="108912" y="144280"/>
                  </a:lnTo>
                  <a:lnTo>
                    <a:pt x="108652" y="143934"/>
                  </a:lnTo>
                  <a:lnTo>
                    <a:pt x="108626" y="143673"/>
                  </a:lnTo>
                  <a:lnTo>
                    <a:pt x="108692" y="143480"/>
                  </a:lnTo>
                  <a:lnTo>
                    <a:pt x="109227" y="142746"/>
                  </a:lnTo>
                  <a:lnTo>
                    <a:pt x="109019" y="142318"/>
                  </a:lnTo>
                  <a:lnTo>
                    <a:pt x="108688" y="142087"/>
                  </a:lnTo>
                  <a:lnTo>
                    <a:pt x="108064" y="141167"/>
                  </a:lnTo>
                  <a:lnTo>
                    <a:pt x="107718" y="139216"/>
                  </a:lnTo>
                  <a:lnTo>
                    <a:pt x="107513" y="138687"/>
                  </a:lnTo>
                  <a:lnTo>
                    <a:pt x="107268" y="139063"/>
                  </a:lnTo>
                  <a:lnTo>
                    <a:pt x="106881" y="139421"/>
                  </a:lnTo>
                  <a:lnTo>
                    <a:pt x="106062" y="139664"/>
                  </a:lnTo>
                  <a:lnTo>
                    <a:pt x="105827" y="139664"/>
                  </a:lnTo>
                  <a:lnTo>
                    <a:pt x="105599" y="139343"/>
                  </a:lnTo>
                  <a:lnTo>
                    <a:pt x="105699" y="139064"/>
                  </a:lnTo>
                  <a:lnTo>
                    <a:pt x="105743" y="138018"/>
                  </a:lnTo>
                  <a:lnTo>
                    <a:pt x="105012" y="137704"/>
                  </a:lnTo>
                  <a:lnTo>
                    <a:pt x="104551" y="137745"/>
                  </a:lnTo>
                  <a:lnTo>
                    <a:pt x="104367" y="137911"/>
                  </a:lnTo>
                  <a:lnTo>
                    <a:pt x="103963" y="138645"/>
                  </a:lnTo>
                  <a:lnTo>
                    <a:pt x="103806" y="139897"/>
                  </a:lnTo>
                  <a:lnTo>
                    <a:pt x="103435" y="140174"/>
                  </a:lnTo>
                  <a:lnTo>
                    <a:pt x="103084" y="139937"/>
                  </a:lnTo>
                  <a:lnTo>
                    <a:pt x="102704" y="140400"/>
                  </a:lnTo>
                  <a:lnTo>
                    <a:pt x="102666" y="140560"/>
                  </a:lnTo>
                  <a:lnTo>
                    <a:pt x="102642" y="143299"/>
                  </a:lnTo>
                  <a:lnTo>
                    <a:pt x="102288" y="143318"/>
                  </a:lnTo>
                  <a:lnTo>
                    <a:pt x="101798" y="143184"/>
                  </a:lnTo>
                  <a:lnTo>
                    <a:pt x="101598" y="142722"/>
                  </a:lnTo>
                  <a:lnTo>
                    <a:pt x="101148" y="142539"/>
                  </a:lnTo>
                  <a:lnTo>
                    <a:pt x="98662" y="143450"/>
                  </a:lnTo>
                  <a:lnTo>
                    <a:pt x="98022" y="143543"/>
                  </a:lnTo>
                  <a:lnTo>
                    <a:pt x="98022" y="144310"/>
                  </a:lnTo>
                  <a:lnTo>
                    <a:pt x="98423" y="144955"/>
                  </a:lnTo>
                  <a:lnTo>
                    <a:pt x="98419" y="145595"/>
                  </a:lnTo>
                  <a:lnTo>
                    <a:pt x="97840" y="146228"/>
                  </a:lnTo>
                  <a:lnTo>
                    <a:pt x="96955" y="146544"/>
                  </a:lnTo>
                  <a:lnTo>
                    <a:pt x="95954" y="147340"/>
                  </a:lnTo>
                  <a:lnTo>
                    <a:pt x="95729" y="147665"/>
                  </a:lnTo>
                  <a:lnTo>
                    <a:pt x="95648" y="147937"/>
                  </a:lnTo>
                  <a:lnTo>
                    <a:pt x="95640" y="147509"/>
                  </a:lnTo>
                  <a:lnTo>
                    <a:pt x="95451" y="146827"/>
                  </a:lnTo>
                  <a:lnTo>
                    <a:pt x="92286" y="146850"/>
                  </a:lnTo>
                  <a:lnTo>
                    <a:pt x="91922" y="147438"/>
                  </a:lnTo>
                  <a:lnTo>
                    <a:pt x="91621" y="147740"/>
                  </a:lnTo>
                  <a:lnTo>
                    <a:pt x="91435" y="147725"/>
                  </a:lnTo>
                  <a:lnTo>
                    <a:pt x="91093" y="147528"/>
                  </a:lnTo>
                  <a:lnTo>
                    <a:pt x="91735" y="146157"/>
                  </a:lnTo>
                  <a:lnTo>
                    <a:pt x="92831" y="145442"/>
                  </a:lnTo>
                  <a:lnTo>
                    <a:pt x="95023" y="144425"/>
                  </a:lnTo>
                  <a:lnTo>
                    <a:pt x="96264" y="144276"/>
                  </a:lnTo>
                  <a:lnTo>
                    <a:pt x="96844" y="143785"/>
                  </a:lnTo>
                  <a:lnTo>
                    <a:pt x="96704" y="143335"/>
                  </a:lnTo>
                  <a:lnTo>
                    <a:pt x="95447" y="143204"/>
                  </a:lnTo>
                  <a:lnTo>
                    <a:pt x="95224" y="142854"/>
                  </a:lnTo>
                  <a:lnTo>
                    <a:pt x="94511" y="142139"/>
                  </a:lnTo>
                  <a:lnTo>
                    <a:pt x="93741" y="141562"/>
                  </a:lnTo>
                  <a:lnTo>
                    <a:pt x="93442" y="141997"/>
                  </a:lnTo>
                  <a:lnTo>
                    <a:pt x="93315" y="142081"/>
                  </a:lnTo>
                  <a:lnTo>
                    <a:pt x="91831" y="142160"/>
                  </a:lnTo>
                  <a:lnTo>
                    <a:pt x="91378" y="142664"/>
                  </a:lnTo>
                  <a:lnTo>
                    <a:pt x="90635" y="142650"/>
                  </a:lnTo>
                  <a:lnTo>
                    <a:pt x="89894" y="142226"/>
                  </a:lnTo>
                  <a:lnTo>
                    <a:pt x="89806" y="141972"/>
                  </a:lnTo>
                  <a:lnTo>
                    <a:pt x="89850" y="141682"/>
                  </a:lnTo>
                  <a:lnTo>
                    <a:pt x="90021" y="141481"/>
                  </a:lnTo>
                  <a:lnTo>
                    <a:pt x="90367" y="141294"/>
                  </a:lnTo>
                  <a:lnTo>
                    <a:pt x="90448" y="140948"/>
                  </a:lnTo>
                  <a:lnTo>
                    <a:pt x="88846" y="140613"/>
                  </a:lnTo>
                  <a:lnTo>
                    <a:pt x="88566" y="140339"/>
                  </a:lnTo>
                  <a:lnTo>
                    <a:pt x="88578" y="139221"/>
                  </a:lnTo>
                  <a:lnTo>
                    <a:pt x="89137" y="139216"/>
                  </a:lnTo>
                  <a:lnTo>
                    <a:pt x="89125" y="138406"/>
                  </a:lnTo>
                  <a:lnTo>
                    <a:pt x="88995" y="138073"/>
                  </a:lnTo>
                  <a:lnTo>
                    <a:pt x="89963" y="137138"/>
                  </a:lnTo>
                  <a:lnTo>
                    <a:pt x="91413" y="136851"/>
                  </a:lnTo>
                  <a:lnTo>
                    <a:pt x="91982" y="137026"/>
                  </a:lnTo>
                  <a:lnTo>
                    <a:pt x="92525" y="136307"/>
                  </a:lnTo>
                  <a:lnTo>
                    <a:pt x="93109" y="136054"/>
                  </a:lnTo>
                  <a:lnTo>
                    <a:pt x="94551" y="135663"/>
                  </a:lnTo>
                  <a:lnTo>
                    <a:pt x="95693" y="135670"/>
                  </a:lnTo>
                  <a:lnTo>
                    <a:pt x="95650" y="133372"/>
                  </a:lnTo>
                  <a:lnTo>
                    <a:pt x="91520" y="133284"/>
                  </a:lnTo>
                  <a:lnTo>
                    <a:pt x="91549" y="132541"/>
                  </a:lnTo>
                  <a:lnTo>
                    <a:pt x="89854" y="132688"/>
                  </a:lnTo>
                  <a:lnTo>
                    <a:pt x="89411" y="132670"/>
                  </a:lnTo>
                  <a:lnTo>
                    <a:pt x="88567" y="132462"/>
                  </a:lnTo>
                  <a:lnTo>
                    <a:pt x="88603" y="131430"/>
                  </a:lnTo>
                  <a:lnTo>
                    <a:pt x="88198" y="130656"/>
                  </a:lnTo>
                  <a:lnTo>
                    <a:pt x="87888" y="128798"/>
                  </a:lnTo>
                  <a:lnTo>
                    <a:pt x="88014" y="127860"/>
                  </a:lnTo>
                  <a:lnTo>
                    <a:pt x="88039" y="126151"/>
                  </a:lnTo>
                  <a:lnTo>
                    <a:pt x="88686" y="126080"/>
                  </a:lnTo>
                  <a:lnTo>
                    <a:pt x="89188" y="125900"/>
                  </a:lnTo>
                  <a:lnTo>
                    <a:pt x="88563" y="125052"/>
                  </a:lnTo>
                  <a:lnTo>
                    <a:pt x="87911" y="124505"/>
                  </a:lnTo>
                  <a:lnTo>
                    <a:pt x="87821" y="123864"/>
                  </a:lnTo>
                  <a:lnTo>
                    <a:pt x="88208" y="123078"/>
                  </a:lnTo>
                  <a:lnTo>
                    <a:pt x="88104" y="122516"/>
                  </a:lnTo>
                  <a:lnTo>
                    <a:pt x="87519" y="121947"/>
                  </a:lnTo>
                  <a:lnTo>
                    <a:pt x="86816" y="121442"/>
                  </a:lnTo>
                  <a:lnTo>
                    <a:pt x="86318" y="121325"/>
                  </a:lnTo>
                  <a:lnTo>
                    <a:pt x="86095" y="121180"/>
                  </a:lnTo>
                  <a:lnTo>
                    <a:pt x="86032" y="120833"/>
                  </a:lnTo>
                  <a:lnTo>
                    <a:pt x="86274" y="120286"/>
                  </a:lnTo>
                  <a:lnTo>
                    <a:pt x="86412" y="120178"/>
                  </a:lnTo>
                  <a:lnTo>
                    <a:pt x="86680" y="120148"/>
                  </a:lnTo>
                  <a:lnTo>
                    <a:pt x="87443" y="120390"/>
                  </a:lnTo>
                  <a:lnTo>
                    <a:pt x="88326" y="120941"/>
                  </a:lnTo>
                  <a:lnTo>
                    <a:pt x="88438" y="121231"/>
                  </a:lnTo>
                  <a:lnTo>
                    <a:pt x="88870" y="121633"/>
                  </a:lnTo>
                  <a:lnTo>
                    <a:pt x="89473" y="121938"/>
                  </a:lnTo>
                  <a:lnTo>
                    <a:pt x="89481" y="122229"/>
                  </a:lnTo>
                  <a:lnTo>
                    <a:pt x="89250" y="122478"/>
                  </a:lnTo>
                  <a:lnTo>
                    <a:pt x="89269" y="122664"/>
                  </a:lnTo>
                  <a:lnTo>
                    <a:pt x="90058" y="122742"/>
                  </a:lnTo>
                  <a:lnTo>
                    <a:pt x="90568" y="122660"/>
                  </a:lnTo>
                  <a:lnTo>
                    <a:pt x="92310" y="123490"/>
                  </a:lnTo>
                  <a:lnTo>
                    <a:pt x="92567" y="123773"/>
                  </a:lnTo>
                  <a:lnTo>
                    <a:pt x="94562" y="123829"/>
                  </a:lnTo>
                  <a:lnTo>
                    <a:pt x="94596" y="124190"/>
                  </a:lnTo>
                  <a:lnTo>
                    <a:pt x="94916" y="124167"/>
                  </a:lnTo>
                  <a:lnTo>
                    <a:pt x="95172" y="124074"/>
                  </a:lnTo>
                  <a:lnTo>
                    <a:pt x="95184" y="123438"/>
                  </a:lnTo>
                  <a:lnTo>
                    <a:pt x="95608" y="123293"/>
                  </a:lnTo>
                  <a:lnTo>
                    <a:pt x="99743" y="123215"/>
                  </a:lnTo>
                  <a:lnTo>
                    <a:pt x="99985" y="123133"/>
                  </a:lnTo>
                  <a:lnTo>
                    <a:pt x="99934" y="121610"/>
                  </a:lnTo>
                  <a:lnTo>
                    <a:pt x="99394" y="121126"/>
                  </a:lnTo>
                  <a:lnTo>
                    <a:pt x="98613" y="120102"/>
                  </a:lnTo>
                  <a:lnTo>
                    <a:pt x="98393" y="119282"/>
                  </a:lnTo>
                  <a:lnTo>
                    <a:pt x="98393" y="119059"/>
                  </a:lnTo>
                  <a:lnTo>
                    <a:pt x="98852" y="118091"/>
                  </a:lnTo>
                  <a:lnTo>
                    <a:pt x="99950" y="117250"/>
                  </a:lnTo>
                  <a:lnTo>
                    <a:pt x="100205" y="115421"/>
                  </a:lnTo>
                  <a:lnTo>
                    <a:pt x="100447" y="114412"/>
                  </a:lnTo>
                  <a:lnTo>
                    <a:pt x="100668" y="113057"/>
                  </a:lnTo>
                  <a:lnTo>
                    <a:pt x="100709" y="112212"/>
                  </a:lnTo>
                  <a:lnTo>
                    <a:pt x="100787" y="111973"/>
                  </a:lnTo>
                  <a:lnTo>
                    <a:pt x="100705" y="111709"/>
                  </a:lnTo>
                  <a:lnTo>
                    <a:pt x="99867" y="111183"/>
                  </a:lnTo>
                  <a:lnTo>
                    <a:pt x="97103" y="111119"/>
                  </a:lnTo>
                  <a:lnTo>
                    <a:pt x="96585" y="110911"/>
                  </a:lnTo>
                  <a:lnTo>
                    <a:pt x="96466" y="111499"/>
                  </a:lnTo>
                  <a:lnTo>
                    <a:pt x="96242" y="111972"/>
                  </a:lnTo>
                  <a:lnTo>
                    <a:pt x="95869" y="112125"/>
                  </a:lnTo>
                  <a:lnTo>
                    <a:pt x="95825" y="114840"/>
                  </a:lnTo>
                  <a:lnTo>
                    <a:pt x="95415" y="114728"/>
                  </a:lnTo>
                  <a:lnTo>
                    <a:pt x="95232" y="114463"/>
                  </a:lnTo>
                  <a:lnTo>
                    <a:pt x="94681" y="114128"/>
                  </a:lnTo>
                  <a:lnTo>
                    <a:pt x="93638" y="113804"/>
                  </a:lnTo>
                  <a:lnTo>
                    <a:pt x="93031" y="113979"/>
                  </a:lnTo>
                  <a:lnTo>
                    <a:pt x="92826" y="113964"/>
                  </a:lnTo>
                  <a:lnTo>
                    <a:pt x="92673" y="113808"/>
                  </a:lnTo>
                  <a:lnTo>
                    <a:pt x="92617" y="113484"/>
                  </a:lnTo>
                  <a:lnTo>
                    <a:pt x="92170" y="113257"/>
                  </a:lnTo>
                  <a:lnTo>
                    <a:pt x="91965" y="113417"/>
                  </a:lnTo>
                  <a:lnTo>
                    <a:pt x="91827" y="113782"/>
                  </a:lnTo>
                  <a:lnTo>
                    <a:pt x="91690" y="113786"/>
                  </a:lnTo>
                  <a:lnTo>
                    <a:pt x="91455" y="113611"/>
                  </a:lnTo>
                  <a:lnTo>
                    <a:pt x="91324" y="112468"/>
                  </a:lnTo>
                  <a:lnTo>
                    <a:pt x="91562" y="111905"/>
                  </a:lnTo>
                  <a:lnTo>
                    <a:pt x="91879" y="111760"/>
                  </a:lnTo>
                  <a:lnTo>
                    <a:pt x="92416" y="112181"/>
                  </a:lnTo>
                  <a:lnTo>
                    <a:pt x="92553" y="112181"/>
                  </a:lnTo>
                  <a:lnTo>
                    <a:pt x="92933" y="111853"/>
                  </a:lnTo>
                  <a:lnTo>
                    <a:pt x="92997" y="111615"/>
                  </a:lnTo>
                  <a:lnTo>
                    <a:pt x="92956" y="111421"/>
                  </a:lnTo>
                  <a:lnTo>
                    <a:pt x="92494" y="110490"/>
                  </a:lnTo>
                  <a:lnTo>
                    <a:pt x="91036" y="109105"/>
                  </a:lnTo>
                  <a:lnTo>
                    <a:pt x="90898" y="108818"/>
                  </a:lnTo>
                  <a:lnTo>
                    <a:pt x="91114" y="108572"/>
                  </a:lnTo>
                  <a:lnTo>
                    <a:pt x="92139" y="108081"/>
                  </a:lnTo>
                  <a:lnTo>
                    <a:pt x="92761" y="108066"/>
                  </a:lnTo>
                  <a:lnTo>
                    <a:pt x="93168" y="108248"/>
                  </a:lnTo>
                  <a:lnTo>
                    <a:pt x="93514" y="108040"/>
                  </a:lnTo>
                  <a:lnTo>
                    <a:pt x="93331" y="107448"/>
                  </a:lnTo>
                  <a:lnTo>
                    <a:pt x="92839" y="106967"/>
                  </a:lnTo>
                  <a:lnTo>
                    <a:pt x="92605" y="106967"/>
                  </a:lnTo>
                  <a:lnTo>
                    <a:pt x="91978" y="106703"/>
                  </a:lnTo>
                  <a:lnTo>
                    <a:pt x="91590" y="105698"/>
                  </a:lnTo>
                  <a:lnTo>
                    <a:pt x="91743" y="105474"/>
                  </a:lnTo>
                  <a:lnTo>
                    <a:pt x="91996" y="105362"/>
                  </a:lnTo>
                  <a:lnTo>
                    <a:pt x="92500" y="105258"/>
                  </a:lnTo>
                  <a:lnTo>
                    <a:pt x="92705" y="105318"/>
                  </a:lnTo>
                  <a:lnTo>
                    <a:pt x="92921" y="105262"/>
                  </a:lnTo>
                  <a:lnTo>
                    <a:pt x="94740" y="103921"/>
                  </a:lnTo>
                  <a:lnTo>
                    <a:pt x="94852" y="103351"/>
                  </a:lnTo>
                  <a:lnTo>
                    <a:pt x="94516" y="102681"/>
                  </a:lnTo>
                  <a:lnTo>
                    <a:pt x="93677" y="102182"/>
                  </a:lnTo>
                  <a:lnTo>
                    <a:pt x="93327" y="102927"/>
                  </a:lnTo>
                  <a:lnTo>
                    <a:pt x="93219" y="103645"/>
                  </a:lnTo>
                  <a:lnTo>
                    <a:pt x="92779" y="103727"/>
                  </a:lnTo>
                  <a:lnTo>
                    <a:pt x="91944" y="103724"/>
                  </a:lnTo>
                  <a:lnTo>
                    <a:pt x="91240" y="103557"/>
                  </a:lnTo>
                  <a:lnTo>
                    <a:pt x="91246" y="102458"/>
                  </a:lnTo>
                  <a:lnTo>
                    <a:pt x="90258" y="102030"/>
                  </a:lnTo>
                  <a:lnTo>
                    <a:pt x="89557" y="102008"/>
                  </a:lnTo>
                  <a:lnTo>
                    <a:pt x="89091" y="102120"/>
                  </a:lnTo>
                  <a:lnTo>
                    <a:pt x="88197" y="102817"/>
                  </a:lnTo>
                  <a:lnTo>
                    <a:pt x="88014" y="102880"/>
                  </a:lnTo>
                  <a:lnTo>
                    <a:pt x="87828" y="102873"/>
                  </a:lnTo>
                  <a:lnTo>
                    <a:pt x="87246" y="102464"/>
                  </a:lnTo>
                  <a:lnTo>
                    <a:pt x="87037" y="102412"/>
                  </a:lnTo>
                  <a:lnTo>
                    <a:pt x="87009" y="105294"/>
                  </a:lnTo>
                  <a:lnTo>
                    <a:pt x="86503" y="104884"/>
                  </a:lnTo>
                  <a:lnTo>
                    <a:pt x="86220" y="104769"/>
                  </a:lnTo>
                  <a:lnTo>
                    <a:pt x="82142" y="104666"/>
                  </a:lnTo>
                  <a:lnTo>
                    <a:pt x="82115" y="104437"/>
                  </a:lnTo>
                  <a:lnTo>
                    <a:pt x="81729" y="104370"/>
                  </a:lnTo>
                  <a:lnTo>
                    <a:pt x="81195" y="104423"/>
                  </a:lnTo>
                  <a:lnTo>
                    <a:pt x="80135" y="104902"/>
                  </a:lnTo>
                  <a:lnTo>
                    <a:pt x="78992" y="105865"/>
                  </a:lnTo>
                  <a:lnTo>
                    <a:pt x="79062" y="106044"/>
                  </a:lnTo>
                  <a:lnTo>
                    <a:pt x="79066" y="106610"/>
                  </a:lnTo>
                  <a:lnTo>
                    <a:pt x="78980" y="107030"/>
                  </a:lnTo>
                  <a:lnTo>
                    <a:pt x="77091" y="108207"/>
                  </a:lnTo>
                  <a:lnTo>
                    <a:pt x="76822" y="107954"/>
                  </a:lnTo>
                  <a:lnTo>
                    <a:pt x="76699" y="107649"/>
                  </a:lnTo>
                  <a:lnTo>
                    <a:pt x="76495" y="107779"/>
                  </a:lnTo>
                  <a:lnTo>
                    <a:pt x="76167" y="108193"/>
                  </a:lnTo>
                  <a:lnTo>
                    <a:pt x="76137" y="108412"/>
                  </a:lnTo>
                  <a:lnTo>
                    <a:pt x="76223" y="108546"/>
                  </a:lnTo>
                  <a:lnTo>
                    <a:pt x="76748" y="108982"/>
                  </a:lnTo>
                  <a:lnTo>
                    <a:pt x="77017" y="109387"/>
                  </a:lnTo>
                  <a:lnTo>
                    <a:pt x="77088" y="109622"/>
                  </a:lnTo>
                  <a:lnTo>
                    <a:pt x="77088" y="110203"/>
                  </a:lnTo>
                  <a:lnTo>
                    <a:pt x="77527" y="111246"/>
                  </a:lnTo>
                  <a:lnTo>
                    <a:pt x="77893" y="113152"/>
                  </a:lnTo>
                  <a:lnTo>
                    <a:pt x="77800" y="114533"/>
                  </a:lnTo>
                  <a:lnTo>
                    <a:pt x="76987" y="114490"/>
                  </a:lnTo>
                  <a:lnTo>
                    <a:pt x="76310" y="113525"/>
                  </a:lnTo>
                  <a:lnTo>
                    <a:pt x="75746" y="112874"/>
                  </a:lnTo>
                  <a:lnTo>
                    <a:pt x="74626" y="113194"/>
                  </a:lnTo>
                  <a:lnTo>
                    <a:pt x="73996" y="113838"/>
                  </a:lnTo>
                  <a:lnTo>
                    <a:pt x="73903" y="114065"/>
                  </a:lnTo>
                  <a:lnTo>
                    <a:pt x="73900" y="114241"/>
                  </a:lnTo>
                  <a:lnTo>
                    <a:pt x="74093" y="114728"/>
                  </a:lnTo>
                  <a:lnTo>
                    <a:pt x="75096" y="116646"/>
                  </a:lnTo>
                  <a:lnTo>
                    <a:pt x="75107" y="116832"/>
                  </a:lnTo>
                  <a:lnTo>
                    <a:pt x="74921" y="117327"/>
                  </a:lnTo>
                  <a:lnTo>
                    <a:pt x="74910" y="117785"/>
                  </a:lnTo>
                  <a:lnTo>
                    <a:pt x="75026" y="118153"/>
                  </a:lnTo>
                  <a:lnTo>
                    <a:pt x="75443" y="118735"/>
                  </a:lnTo>
                  <a:lnTo>
                    <a:pt x="75596" y="118753"/>
                  </a:lnTo>
                  <a:lnTo>
                    <a:pt x="75890" y="118980"/>
                  </a:lnTo>
                  <a:lnTo>
                    <a:pt x="76076" y="119386"/>
                  </a:lnTo>
                  <a:lnTo>
                    <a:pt x="76166" y="120016"/>
                  </a:lnTo>
                  <a:lnTo>
                    <a:pt x="75898" y="120690"/>
                  </a:lnTo>
                  <a:lnTo>
                    <a:pt x="75987" y="121032"/>
                  </a:lnTo>
                  <a:lnTo>
                    <a:pt x="76333" y="121203"/>
                  </a:lnTo>
                  <a:lnTo>
                    <a:pt x="77779" y="121216"/>
                  </a:lnTo>
                  <a:lnTo>
                    <a:pt x="77783" y="122453"/>
                  </a:lnTo>
                  <a:lnTo>
                    <a:pt x="78816" y="122446"/>
                  </a:lnTo>
                  <a:lnTo>
                    <a:pt x="78828" y="123576"/>
                  </a:lnTo>
                  <a:lnTo>
                    <a:pt x="77151" y="123549"/>
                  </a:lnTo>
                  <a:lnTo>
                    <a:pt x="77793" y="124767"/>
                  </a:lnTo>
                  <a:lnTo>
                    <a:pt x="79498" y="124790"/>
                  </a:lnTo>
                  <a:lnTo>
                    <a:pt x="80093" y="125378"/>
                  </a:lnTo>
                  <a:lnTo>
                    <a:pt x="80094" y="125593"/>
                  </a:lnTo>
                  <a:lnTo>
                    <a:pt x="79770" y="126224"/>
                  </a:lnTo>
                  <a:lnTo>
                    <a:pt x="79569" y="126462"/>
                  </a:lnTo>
                  <a:lnTo>
                    <a:pt x="79518" y="126723"/>
                  </a:lnTo>
                  <a:lnTo>
                    <a:pt x="79412" y="130095"/>
                  </a:lnTo>
                  <a:lnTo>
                    <a:pt x="79620" y="130557"/>
                  </a:lnTo>
                  <a:lnTo>
                    <a:pt x="78940" y="130714"/>
                  </a:lnTo>
                  <a:lnTo>
                    <a:pt x="77087" y="130714"/>
                  </a:lnTo>
                  <a:lnTo>
                    <a:pt x="75406" y="130617"/>
                  </a:lnTo>
                  <a:lnTo>
                    <a:pt x="75018" y="130047"/>
                  </a:lnTo>
                  <a:lnTo>
                    <a:pt x="74825" y="129312"/>
                  </a:lnTo>
                  <a:lnTo>
                    <a:pt x="73727" y="128883"/>
                  </a:lnTo>
                  <a:lnTo>
                    <a:pt x="73221" y="128585"/>
                  </a:lnTo>
                  <a:lnTo>
                    <a:pt x="72629" y="127424"/>
                  </a:lnTo>
                  <a:lnTo>
                    <a:pt x="72346" y="127078"/>
                  </a:lnTo>
                  <a:lnTo>
                    <a:pt x="70749" y="126948"/>
                  </a:lnTo>
                  <a:lnTo>
                    <a:pt x="68939" y="126940"/>
                  </a:lnTo>
                  <a:lnTo>
                    <a:pt x="68705" y="127156"/>
                  </a:lnTo>
                  <a:lnTo>
                    <a:pt x="69080" y="127800"/>
                  </a:lnTo>
                  <a:lnTo>
                    <a:pt x="69012" y="129606"/>
                  </a:lnTo>
                  <a:lnTo>
                    <a:pt x="68622" y="129505"/>
                  </a:lnTo>
                  <a:lnTo>
                    <a:pt x="68406" y="129695"/>
                  </a:lnTo>
                  <a:lnTo>
                    <a:pt x="68067" y="131431"/>
                  </a:lnTo>
                  <a:lnTo>
                    <a:pt x="66783" y="131642"/>
                  </a:lnTo>
                  <a:lnTo>
                    <a:pt x="66419" y="130878"/>
                  </a:lnTo>
                  <a:lnTo>
                    <a:pt x="66453" y="130245"/>
                  </a:lnTo>
                  <a:lnTo>
                    <a:pt x="65314" y="130155"/>
                  </a:lnTo>
                  <a:lnTo>
                    <a:pt x="65106" y="129671"/>
                  </a:lnTo>
                  <a:lnTo>
                    <a:pt x="64920" y="128966"/>
                  </a:lnTo>
                  <a:lnTo>
                    <a:pt x="64961" y="127173"/>
                  </a:lnTo>
                  <a:lnTo>
                    <a:pt x="64474" y="127177"/>
                  </a:lnTo>
                  <a:lnTo>
                    <a:pt x="62189" y="127717"/>
                  </a:lnTo>
                  <a:lnTo>
                    <a:pt x="60239" y="127665"/>
                  </a:lnTo>
                  <a:lnTo>
                    <a:pt x="59618" y="127553"/>
                  </a:lnTo>
                  <a:lnTo>
                    <a:pt x="59496" y="126194"/>
                  </a:lnTo>
                  <a:lnTo>
                    <a:pt x="59572" y="126039"/>
                  </a:lnTo>
                  <a:lnTo>
                    <a:pt x="59979" y="125661"/>
                  </a:lnTo>
                  <a:lnTo>
                    <a:pt x="60068" y="124943"/>
                  </a:lnTo>
                  <a:lnTo>
                    <a:pt x="59740" y="123859"/>
                  </a:lnTo>
                  <a:lnTo>
                    <a:pt x="59416" y="123323"/>
                  </a:lnTo>
                  <a:lnTo>
                    <a:pt x="59093" y="123078"/>
                  </a:lnTo>
                  <a:lnTo>
                    <a:pt x="58407" y="122869"/>
                  </a:lnTo>
                  <a:lnTo>
                    <a:pt x="57834" y="122813"/>
                  </a:lnTo>
                  <a:lnTo>
                    <a:pt x="55921" y="123011"/>
                  </a:lnTo>
                  <a:lnTo>
                    <a:pt x="54986" y="122982"/>
                  </a:lnTo>
                  <a:lnTo>
                    <a:pt x="54949" y="123127"/>
                  </a:lnTo>
                  <a:lnTo>
                    <a:pt x="55020" y="124252"/>
                  </a:lnTo>
                  <a:lnTo>
                    <a:pt x="55229" y="124881"/>
                  </a:lnTo>
                  <a:lnTo>
                    <a:pt x="55381" y="125082"/>
                  </a:lnTo>
                  <a:lnTo>
                    <a:pt x="54147" y="125332"/>
                  </a:lnTo>
                  <a:lnTo>
                    <a:pt x="53775" y="125798"/>
                  </a:lnTo>
                  <a:lnTo>
                    <a:pt x="52550" y="126259"/>
                  </a:lnTo>
                  <a:lnTo>
                    <a:pt x="51642" y="126202"/>
                  </a:lnTo>
                  <a:lnTo>
                    <a:pt x="51531" y="125938"/>
                  </a:lnTo>
                  <a:lnTo>
                    <a:pt x="51442" y="124802"/>
                  </a:lnTo>
                  <a:lnTo>
                    <a:pt x="51874" y="124366"/>
                  </a:lnTo>
                  <a:lnTo>
                    <a:pt x="52183" y="123912"/>
                  </a:lnTo>
                  <a:lnTo>
                    <a:pt x="52250" y="123748"/>
                  </a:lnTo>
                  <a:lnTo>
                    <a:pt x="52187" y="123324"/>
                  </a:lnTo>
                  <a:lnTo>
                    <a:pt x="51234" y="122597"/>
                  </a:lnTo>
                  <a:lnTo>
                    <a:pt x="50032" y="122109"/>
                  </a:lnTo>
                  <a:lnTo>
                    <a:pt x="49716" y="122176"/>
                  </a:lnTo>
                  <a:lnTo>
                    <a:pt x="48395" y="122042"/>
                  </a:lnTo>
                  <a:lnTo>
                    <a:pt x="48387" y="120258"/>
                  </a:lnTo>
                  <a:lnTo>
                    <a:pt x="44236" y="120172"/>
                  </a:lnTo>
                  <a:lnTo>
                    <a:pt x="44220" y="119062"/>
                  </a:lnTo>
                  <a:lnTo>
                    <a:pt x="43822" y="119056"/>
                  </a:lnTo>
                  <a:lnTo>
                    <a:pt x="43787" y="118226"/>
                  </a:lnTo>
                  <a:lnTo>
                    <a:pt x="43811" y="117795"/>
                  </a:lnTo>
                  <a:lnTo>
                    <a:pt x="44194" y="117763"/>
                  </a:lnTo>
                  <a:lnTo>
                    <a:pt x="44175" y="115435"/>
                  </a:lnTo>
                  <a:lnTo>
                    <a:pt x="46544" y="115472"/>
                  </a:lnTo>
                  <a:lnTo>
                    <a:pt x="46525" y="113111"/>
                  </a:lnTo>
                  <a:lnTo>
                    <a:pt x="48921" y="113171"/>
                  </a:lnTo>
                  <a:lnTo>
                    <a:pt x="48899" y="110818"/>
                  </a:lnTo>
                  <a:lnTo>
                    <a:pt x="46522" y="110773"/>
                  </a:lnTo>
                  <a:lnTo>
                    <a:pt x="46572" y="107480"/>
                  </a:lnTo>
                  <a:lnTo>
                    <a:pt x="46018" y="108449"/>
                  </a:lnTo>
                  <a:lnTo>
                    <a:pt x="45288" y="110095"/>
                  </a:lnTo>
                  <a:lnTo>
                    <a:pt x="43139" y="112646"/>
                  </a:lnTo>
                  <a:lnTo>
                    <a:pt x="42707" y="113037"/>
                  </a:lnTo>
                  <a:lnTo>
                    <a:pt x="41426" y="113820"/>
                  </a:lnTo>
                  <a:lnTo>
                    <a:pt x="39236" y="114774"/>
                  </a:lnTo>
                  <a:lnTo>
                    <a:pt x="39194" y="112964"/>
                  </a:lnTo>
                  <a:lnTo>
                    <a:pt x="35294" y="112832"/>
                  </a:lnTo>
                  <a:lnTo>
                    <a:pt x="33792" y="115344"/>
                  </a:lnTo>
                  <a:lnTo>
                    <a:pt x="32151" y="114376"/>
                  </a:lnTo>
                  <a:lnTo>
                    <a:pt x="32036" y="112840"/>
                  </a:lnTo>
                  <a:lnTo>
                    <a:pt x="29782" y="112780"/>
                  </a:lnTo>
                  <a:lnTo>
                    <a:pt x="29748" y="110438"/>
                  </a:lnTo>
                  <a:lnTo>
                    <a:pt x="25359" y="110357"/>
                  </a:lnTo>
                  <a:lnTo>
                    <a:pt x="25374" y="108362"/>
                  </a:lnTo>
                  <a:lnTo>
                    <a:pt x="25477" y="104765"/>
                  </a:lnTo>
                  <a:lnTo>
                    <a:pt x="25520" y="103283"/>
                  </a:lnTo>
                  <a:lnTo>
                    <a:pt x="25578" y="100284"/>
                  </a:lnTo>
                  <a:lnTo>
                    <a:pt x="25515" y="99979"/>
                  </a:lnTo>
                  <a:lnTo>
                    <a:pt x="25407" y="99819"/>
                  </a:lnTo>
                  <a:lnTo>
                    <a:pt x="23974" y="99663"/>
                  </a:lnTo>
                  <a:lnTo>
                    <a:pt x="23251" y="99842"/>
                  </a:lnTo>
                  <a:lnTo>
                    <a:pt x="23065" y="101723"/>
                  </a:lnTo>
                  <a:lnTo>
                    <a:pt x="23111" y="101878"/>
                  </a:lnTo>
                  <a:lnTo>
                    <a:pt x="23174" y="102210"/>
                  </a:lnTo>
                  <a:lnTo>
                    <a:pt x="23050" y="107379"/>
                  </a:lnTo>
                  <a:lnTo>
                    <a:pt x="21879" y="107358"/>
                  </a:lnTo>
                  <a:lnTo>
                    <a:pt x="21837" y="107923"/>
                  </a:lnTo>
                  <a:lnTo>
                    <a:pt x="20690" y="107941"/>
                  </a:lnTo>
                  <a:lnTo>
                    <a:pt x="20595" y="110678"/>
                  </a:lnTo>
                  <a:lnTo>
                    <a:pt x="20643" y="110868"/>
                  </a:lnTo>
                  <a:lnTo>
                    <a:pt x="21783" y="110790"/>
                  </a:lnTo>
                  <a:lnTo>
                    <a:pt x="22077" y="111391"/>
                  </a:lnTo>
                  <a:lnTo>
                    <a:pt x="24576" y="111507"/>
                  </a:lnTo>
                  <a:lnTo>
                    <a:pt x="25327" y="111801"/>
                  </a:lnTo>
                  <a:lnTo>
                    <a:pt x="25223" y="116598"/>
                  </a:lnTo>
                  <a:lnTo>
                    <a:pt x="25066" y="123400"/>
                  </a:lnTo>
                  <a:lnTo>
                    <a:pt x="23901" y="123298"/>
                  </a:lnTo>
                  <a:lnTo>
                    <a:pt x="23911" y="121607"/>
                  </a:lnTo>
                  <a:lnTo>
                    <a:pt x="22184" y="121504"/>
                  </a:lnTo>
                  <a:lnTo>
                    <a:pt x="22158" y="121243"/>
                  </a:lnTo>
                  <a:lnTo>
                    <a:pt x="21718" y="120733"/>
                  </a:lnTo>
                  <a:lnTo>
                    <a:pt x="20477" y="120123"/>
                  </a:lnTo>
                  <a:lnTo>
                    <a:pt x="14012" y="120782"/>
                  </a:lnTo>
                  <a:lnTo>
                    <a:pt x="13944" y="121338"/>
                  </a:lnTo>
                  <a:lnTo>
                    <a:pt x="14007" y="122016"/>
                  </a:lnTo>
                  <a:lnTo>
                    <a:pt x="14204" y="122418"/>
                  </a:lnTo>
                  <a:lnTo>
                    <a:pt x="14446" y="122597"/>
                  </a:lnTo>
                  <a:lnTo>
                    <a:pt x="14402" y="123710"/>
                  </a:lnTo>
                  <a:lnTo>
                    <a:pt x="12905" y="123833"/>
                  </a:lnTo>
                  <a:lnTo>
                    <a:pt x="12090" y="123703"/>
                  </a:lnTo>
                  <a:lnTo>
                    <a:pt x="11911" y="123148"/>
                  </a:lnTo>
                  <a:lnTo>
                    <a:pt x="11643" y="122943"/>
                  </a:lnTo>
                  <a:lnTo>
                    <a:pt x="11185" y="122422"/>
                  </a:lnTo>
                  <a:lnTo>
                    <a:pt x="11025" y="121606"/>
                  </a:lnTo>
                  <a:lnTo>
                    <a:pt x="10455" y="121484"/>
                  </a:lnTo>
                  <a:lnTo>
                    <a:pt x="10243" y="121484"/>
                  </a:lnTo>
                  <a:lnTo>
                    <a:pt x="9670" y="121700"/>
                  </a:lnTo>
                  <a:lnTo>
                    <a:pt x="8721" y="122199"/>
                  </a:lnTo>
                  <a:lnTo>
                    <a:pt x="8669" y="122344"/>
                  </a:lnTo>
                  <a:lnTo>
                    <a:pt x="8658" y="123041"/>
                  </a:lnTo>
                  <a:lnTo>
                    <a:pt x="7057" y="122993"/>
                  </a:lnTo>
                  <a:lnTo>
                    <a:pt x="6402" y="122562"/>
                  </a:lnTo>
                  <a:lnTo>
                    <a:pt x="5892" y="122099"/>
                  </a:lnTo>
                  <a:lnTo>
                    <a:pt x="5424" y="122096"/>
                  </a:lnTo>
                  <a:lnTo>
                    <a:pt x="4653" y="122487"/>
                  </a:lnTo>
                  <a:lnTo>
                    <a:pt x="4463" y="122446"/>
                  </a:lnTo>
                  <a:lnTo>
                    <a:pt x="4397" y="122256"/>
                  </a:lnTo>
                  <a:lnTo>
                    <a:pt x="4564" y="121701"/>
                  </a:lnTo>
                  <a:lnTo>
                    <a:pt x="5071" y="121258"/>
                  </a:lnTo>
                  <a:lnTo>
                    <a:pt x="5603" y="121102"/>
                  </a:lnTo>
                  <a:lnTo>
                    <a:pt x="6773" y="120926"/>
                  </a:lnTo>
                  <a:lnTo>
                    <a:pt x="6553" y="120368"/>
                  </a:lnTo>
                  <a:lnTo>
                    <a:pt x="5731" y="120063"/>
                  </a:lnTo>
                  <a:lnTo>
                    <a:pt x="4663" y="118871"/>
                  </a:lnTo>
                  <a:lnTo>
                    <a:pt x="4898" y="118331"/>
                  </a:lnTo>
                  <a:lnTo>
                    <a:pt x="4790" y="117150"/>
                  </a:lnTo>
                  <a:lnTo>
                    <a:pt x="5099" y="116715"/>
                  </a:lnTo>
                  <a:lnTo>
                    <a:pt x="5673" y="116384"/>
                  </a:lnTo>
                  <a:lnTo>
                    <a:pt x="6215" y="116317"/>
                  </a:lnTo>
                  <a:lnTo>
                    <a:pt x="6830" y="116372"/>
                  </a:lnTo>
                  <a:lnTo>
                    <a:pt x="6897" y="116212"/>
                  </a:lnTo>
                  <a:lnTo>
                    <a:pt x="6826" y="115825"/>
                  </a:lnTo>
                  <a:lnTo>
                    <a:pt x="6632" y="115601"/>
                  </a:lnTo>
                  <a:lnTo>
                    <a:pt x="5179" y="114957"/>
                  </a:lnTo>
                  <a:lnTo>
                    <a:pt x="5164" y="114763"/>
                  </a:lnTo>
                  <a:lnTo>
                    <a:pt x="5373" y="114454"/>
                  </a:lnTo>
                  <a:lnTo>
                    <a:pt x="5835" y="114064"/>
                  </a:lnTo>
                  <a:lnTo>
                    <a:pt x="6050" y="113997"/>
                  </a:lnTo>
                  <a:lnTo>
                    <a:pt x="6664" y="113978"/>
                  </a:lnTo>
                  <a:lnTo>
                    <a:pt x="7115" y="114141"/>
                  </a:lnTo>
                  <a:lnTo>
                    <a:pt x="7529" y="114424"/>
                  </a:lnTo>
                  <a:lnTo>
                    <a:pt x="7708" y="114428"/>
                  </a:lnTo>
                  <a:lnTo>
                    <a:pt x="8352" y="114092"/>
                  </a:lnTo>
                  <a:lnTo>
                    <a:pt x="8531" y="113913"/>
                  </a:lnTo>
                  <a:lnTo>
                    <a:pt x="8557" y="113679"/>
                  </a:lnTo>
                  <a:lnTo>
                    <a:pt x="8460" y="113440"/>
                  </a:lnTo>
                  <a:lnTo>
                    <a:pt x="9183" y="113608"/>
                  </a:lnTo>
                  <a:lnTo>
                    <a:pt x="10187" y="113614"/>
                  </a:lnTo>
                  <a:lnTo>
                    <a:pt x="10132" y="113332"/>
                  </a:lnTo>
                  <a:lnTo>
                    <a:pt x="8821" y="113045"/>
                  </a:lnTo>
                  <a:lnTo>
                    <a:pt x="8828" y="112431"/>
                  </a:lnTo>
                  <a:lnTo>
                    <a:pt x="7677" y="112417"/>
                  </a:lnTo>
                  <a:lnTo>
                    <a:pt x="7218" y="112004"/>
                  </a:lnTo>
                  <a:lnTo>
                    <a:pt x="7177" y="111613"/>
                  </a:lnTo>
                  <a:lnTo>
                    <a:pt x="7069" y="111453"/>
                  </a:lnTo>
                  <a:lnTo>
                    <a:pt x="6003" y="111006"/>
                  </a:lnTo>
                  <a:lnTo>
                    <a:pt x="5939" y="110861"/>
                  </a:lnTo>
                  <a:lnTo>
                    <a:pt x="5953" y="108813"/>
                  </a:lnTo>
                  <a:lnTo>
                    <a:pt x="5473" y="108824"/>
                  </a:lnTo>
                  <a:lnTo>
                    <a:pt x="4985" y="108716"/>
                  </a:lnTo>
                  <a:lnTo>
                    <a:pt x="3618" y="107930"/>
                  </a:lnTo>
                  <a:lnTo>
                    <a:pt x="3048" y="107353"/>
                  </a:lnTo>
                  <a:lnTo>
                    <a:pt x="3208" y="107096"/>
                  </a:lnTo>
                  <a:lnTo>
                    <a:pt x="1758" y="106134"/>
                  </a:lnTo>
                  <a:lnTo>
                    <a:pt x="1572" y="106123"/>
                  </a:lnTo>
                  <a:lnTo>
                    <a:pt x="733" y="106398"/>
                  </a:lnTo>
                  <a:lnTo>
                    <a:pt x="375" y="106335"/>
                  </a:lnTo>
                  <a:lnTo>
                    <a:pt x="156" y="105787"/>
                  </a:lnTo>
                  <a:lnTo>
                    <a:pt x="241" y="104991"/>
                  </a:lnTo>
                  <a:lnTo>
                    <a:pt x="353" y="104734"/>
                  </a:lnTo>
                  <a:lnTo>
                    <a:pt x="1151" y="104201"/>
                  </a:lnTo>
                  <a:lnTo>
                    <a:pt x="1565" y="104149"/>
                  </a:lnTo>
                  <a:lnTo>
                    <a:pt x="1822" y="104030"/>
                  </a:lnTo>
                  <a:lnTo>
                    <a:pt x="1904" y="103889"/>
                  </a:lnTo>
                  <a:lnTo>
                    <a:pt x="1878" y="103613"/>
                  </a:lnTo>
                  <a:lnTo>
                    <a:pt x="1767" y="103356"/>
                  </a:lnTo>
                  <a:lnTo>
                    <a:pt x="1334" y="102794"/>
                  </a:lnTo>
                  <a:lnTo>
                    <a:pt x="678" y="102559"/>
                  </a:lnTo>
                  <a:lnTo>
                    <a:pt x="537" y="102589"/>
                  </a:lnTo>
                  <a:lnTo>
                    <a:pt x="0" y="102350"/>
                  </a:lnTo>
                  <a:lnTo>
                    <a:pt x="67" y="101062"/>
                  </a:lnTo>
                  <a:lnTo>
                    <a:pt x="1126" y="100057"/>
                  </a:lnTo>
                  <a:lnTo>
                    <a:pt x="2070" y="99670"/>
                  </a:lnTo>
                  <a:lnTo>
                    <a:pt x="2394" y="99826"/>
                  </a:lnTo>
                  <a:lnTo>
                    <a:pt x="2920" y="99908"/>
                  </a:lnTo>
                  <a:lnTo>
                    <a:pt x="3346" y="99696"/>
                  </a:lnTo>
                  <a:lnTo>
                    <a:pt x="3767" y="99372"/>
                  </a:lnTo>
                  <a:lnTo>
                    <a:pt x="4021" y="98967"/>
                  </a:lnTo>
                  <a:lnTo>
                    <a:pt x="4182" y="98475"/>
                  </a:lnTo>
                  <a:lnTo>
                    <a:pt x="4320" y="97894"/>
                  </a:lnTo>
                  <a:lnTo>
                    <a:pt x="4294" y="97399"/>
                  </a:lnTo>
                  <a:lnTo>
                    <a:pt x="4402" y="97045"/>
                  </a:lnTo>
                  <a:lnTo>
                    <a:pt x="4526" y="96892"/>
                  </a:lnTo>
                  <a:lnTo>
                    <a:pt x="4742" y="96807"/>
                  </a:lnTo>
                  <a:lnTo>
                    <a:pt x="5134" y="96789"/>
                  </a:lnTo>
                  <a:lnTo>
                    <a:pt x="5335" y="96919"/>
                  </a:lnTo>
                  <a:lnTo>
                    <a:pt x="5833" y="97795"/>
                  </a:lnTo>
                  <a:lnTo>
                    <a:pt x="5782" y="98573"/>
                  </a:lnTo>
                  <a:lnTo>
                    <a:pt x="5617" y="98826"/>
                  </a:lnTo>
                  <a:lnTo>
                    <a:pt x="5673" y="99128"/>
                  </a:lnTo>
                  <a:lnTo>
                    <a:pt x="6059" y="99306"/>
                  </a:lnTo>
                  <a:lnTo>
                    <a:pt x="6603" y="99384"/>
                  </a:lnTo>
                  <a:lnTo>
                    <a:pt x="7137" y="99142"/>
                  </a:lnTo>
                  <a:lnTo>
                    <a:pt x="7300" y="98743"/>
                  </a:lnTo>
                  <a:lnTo>
                    <a:pt x="7278" y="98256"/>
                  </a:lnTo>
                  <a:lnTo>
                    <a:pt x="7431" y="98065"/>
                  </a:lnTo>
                  <a:lnTo>
                    <a:pt x="8247" y="97551"/>
                  </a:lnTo>
                  <a:lnTo>
                    <a:pt x="8449" y="97514"/>
                  </a:lnTo>
                  <a:lnTo>
                    <a:pt x="9019" y="97562"/>
                  </a:lnTo>
                  <a:lnTo>
                    <a:pt x="9728" y="97811"/>
                  </a:lnTo>
                  <a:lnTo>
                    <a:pt x="10426" y="97643"/>
                  </a:lnTo>
                  <a:lnTo>
                    <a:pt x="11302" y="97271"/>
                  </a:lnTo>
                  <a:lnTo>
                    <a:pt x="11433" y="97349"/>
                  </a:lnTo>
                  <a:lnTo>
                    <a:pt x="11656" y="97660"/>
                  </a:lnTo>
                  <a:lnTo>
                    <a:pt x="11720" y="97937"/>
                  </a:lnTo>
                  <a:lnTo>
                    <a:pt x="11903" y="98198"/>
                  </a:lnTo>
                  <a:lnTo>
                    <a:pt x="12384" y="98384"/>
                  </a:lnTo>
                  <a:lnTo>
                    <a:pt x="13108" y="98421"/>
                  </a:lnTo>
                  <a:lnTo>
                    <a:pt x="13458" y="98209"/>
                  </a:lnTo>
                  <a:lnTo>
                    <a:pt x="13455" y="97721"/>
                  </a:lnTo>
                  <a:lnTo>
                    <a:pt x="13529" y="97379"/>
                  </a:lnTo>
                  <a:lnTo>
                    <a:pt x="13686" y="97081"/>
                  </a:lnTo>
                  <a:lnTo>
                    <a:pt x="13917" y="96838"/>
                  </a:lnTo>
                  <a:lnTo>
                    <a:pt x="14022" y="96604"/>
                  </a:lnTo>
                  <a:lnTo>
                    <a:pt x="14152" y="96541"/>
                  </a:lnTo>
                  <a:lnTo>
                    <a:pt x="14398" y="96865"/>
                  </a:lnTo>
                  <a:lnTo>
                    <a:pt x="14439" y="97863"/>
                  </a:lnTo>
                  <a:lnTo>
                    <a:pt x="13958" y="98898"/>
                  </a:lnTo>
                  <a:lnTo>
                    <a:pt x="13995" y="99170"/>
                  </a:lnTo>
                  <a:lnTo>
                    <a:pt x="14290" y="99494"/>
                  </a:lnTo>
                  <a:lnTo>
                    <a:pt x="15200" y="99304"/>
                  </a:lnTo>
                  <a:lnTo>
                    <a:pt x="15793" y="98916"/>
                  </a:lnTo>
                  <a:lnTo>
                    <a:pt x="15961" y="98719"/>
                  </a:lnTo>
                  <a:lnTo>
                    <a:pt x="16125" y="98276"/>
                  </a:lnTo>
                  <a:lnTo>
                    <a:pt x="15902" y="97595"/>
                  </a:lnTo>
                  <a:lnTo>
                    <a:pt x="15506" y="96984"/>
                  </a:lnTo>
                  <a:lnTo>
                    <a:pt x="15495" y="96798"/>
                  </a:lnTo>
                  <a:lnTo>
                    <a:pt x="15667" y="96656"/>
                  </a:lnTo>
                  <a:lnTo>
                    <a:pt x="16006" y="96746"/>
                  </a:lnTo>
                  <a:lnTo>
                    <a:pt x="16603" y="97196"/>
                  </a:lnTo>
                  <a:lnTo>
                    <a:pt x="16741" y="97401"/>
                  </a:lnTo>
                  <a:lnTo>
                    <a:pt x="16804" y="97681"/>
                  </a:lnTo>
                  <a:lnTo>
                    <a:pt x="17423" y="98366"/>
                  </a:lnTo>
                  <a:lnTo>
                    <a:pt x="17934" y="98679"/>
                  </a:lnTo>
                  <a:lnTo>
                    <a:pt x="18673" y="98493"/>
                  </a:lnTo>
                  <a:lnTo>
                    <a:pt x="19042" y="98217"/>
                  </a:lnTo>
                  <a:lnTo>
                    <a:pt x="19609" y="97629"/>
                  </a:lnTo>
                  <a:lnTo>
                    <a:pt x="19897" y="97596"/>
                  </a:lnTo>
                  <a:lnTo>
                    <a:pt x="20094" y="97953"/>
                  </a:lnTo>
                  <a:lnTo>
                    <a:pt x="20146" y="98534"/>
                  </a:lnTo>
                  <a:lnTo>
                    <a:pt x="20098" y="98858"/>
                  </a:lnTo>
                  <a:lnTo>
                    <a:pt x="20138" y="99134"/>
                  </a:lnTo>
                  <a:lnTo>
                    <a:pt x="20250" y="99264"/>
                  </a:lnTo>
                  <a:lnTo>
                    <a:pt x="20675" y="99347"/>
                  </a:lnTo>
                  <a:lnTo>
                    <a:pt x="21418" y="99146"/>
                  </a:lnTo>
                  <a:lnTo>
                    <a:pt x="21757" y="98654"/>
                  </a:lnTo>
                  <a:lnTo>
                    <a:pt x="21799" y="98275"/>
                  </a:lnTo>
                  <a:lnTo>
                    <a:pt x="21195" y="97206"/>
                  </a:lnTo>
                  <a:lnTo>
                    <a:pt x="21267" y="96327"/>
                  </a:lnTo>
                  <a:lnTo>
                    <a:pt x="21218" y="96107"/>
                  </a:lnTo>
                  <a:lnTo>
                    <a:pt x="21118" y="95679"/>
                  </a:lnTo>
                  <a:lnTo>
                    <a:pt x="21349" y="95050"/>
                  </a:lnTo>
                  <a:lnTo>
                    <a:pt x="21499" y="94837"/>
                  </a:lnTo>
                  <a:lnTo>
                    <a:pt x="21473" y="94673"/>
                  </a:lnTo>
                  <a:lnTo>
                    <a:pt x="20711" y="94800"/>
                  </a:lnTo>
                  <a:lnTo>
                    <a:pt x="20510" y="95109"/>
                  </a:lnTo>
                  <a:lnTo>
                    <a:pt x="20297" y="95168"/>
                  </a:lnTo>
                  <a:lnTo>
                    <a:pt x="19764" y="95038"/>
                  </a:lnTo>
                  <a:lnTo>
                    <a:pt x="19559" y="94844"/>
                  </a:lnTo>
                  <a:lnTo>
                    <a:pt x="19503" y="94579"/>
                  </a:lnTo>
                  <a:lnTo>
                    <a:pt x="19656" y="94255"/>
                  </a:lnTo>
                  <a:lnTo>
                    <a:pt x="19988" y="93924"/>
                  </a:lnTo>
                  <a:lnTo>
                    <a:pt x="20346" y="93697"/>
                  </a:lnTo>
                  <a:lnTo>
                    <a:pt x="21104" y="93541"/>
                  </a:lnTo>
                  <a:lnTo>
                    <a:pt x="21779" y="93516"/>
                  </a:lnTo>
                  <a:lnTo>
                    <a:pt x="21660" y="92700"/>
                  </a:lnTo>
                  <a:lnTo>
                    <a:pt x="20758" y="92189"/>
                  </a:lnTo>
                  <a:lnTo>
                    <a:pt x="20146" y="91924"/>
                  </a:lnTo>
                  <a:lnTo>
                    <a:pt x="20295" y="91332"/>
                  </a:lnTo>
                  <a:lnTo>
                    <a:pt x="20766" y="91173"/>
                  </a:lnTo>
                  <a:lnTo>
                    <a:pt x="20975" y="90890"/>
                  </a:lnTo>
                  <a:lnTo>
                    <a:pt x="21054" y="90078"/>
                  </a:lnTo>
                  <a:lnTo>
                    <a:pt x="20882" y="89653"/>
                  </a:lnTo>
                  <a:lnTo>
                    <a:pt x="20875" y="89449"/>
                  </a:lnTo>
                  <a:lnTo>
                    <a:pt x="21114" y="89303"/>
                  </a:lnTo>
                  <a:lnTo>
                    <a:pt x="21663" y="89438"/>
                  </a:lnTo>
                  <a:lnTo>
                    <a:pt x="21821" y="89783"/>
                  </a:lnTo>
                  <a:lnTo>
                    <a:pt x="21908" y="90361"/>
                  </a:lnTo>
                  <a:lnTo>
                    <a:pt x="21908" y="90529"/>
                  </a:lnTo>
                  <a:lnTo>
                    <a:pt x="21751" y="90957"/>
                  </a:lnTo>
                  <a:lnTo>
                    <a:pt x="21870" y="91270"/>
                  </a:lnTo>
                  <a:lnTo>
                    <a:pt x="22077" y="91393"/>
                  </a:lnTo>
                  <a:lnTo>
                    <a:pt x="22936" y="91363"/>
                  </a:lnTo>
                  <a:lnTo>
                    <a:pt x="23597" y="91102"/>
                  </a:lnTo>
                  <a:lnTo>
                    <a:pt x="23914" y="90763"/>
                  </a:lnTo>
                  <a:lnTo>
                    <a:pt x="23932" y="90260"/>
                  </a:lnTo>
                  <a:lnTo>
                    <a:pt x="23353" y="90390"/>
                  </a:lnTo>
                  <a:lnTo>
                    <a:pt x="23047" y="90253"/>
                  </a:lnTo>
                  <a:lnTo>
                    <a:pt x="22177" y="89535"/>
                  </a:lnTo>
                  <a:lnTo>
                    <a:pt x="22122" y="88783"/>
                  </a:lnTo>
                  <a:lnTo>
                    <a:pt x="21954" y="88652"/>
                  </a:lnTo>
                  <a:lnTo>
                    <a:pt x="20935" y="88484"/>
                  </a:lnTo>
                  <a:lnTo>
                    <a:pt x="20573" y="88648"/>
                  </a:lnTo>
                  <a:lnTo>
                    <a:pt x="20368" y="88577"/>
                  </a:lnTo>
                  <a:lnTo>
                    <a:pt x="19909" y="88000"/>
                  </a:lnTo>
                  <a:lnTo>
                    <a:pt x="19767" y="87464"/>
                  </a:lnTo>
                  <a:lnTo>
                    <a:pt x="19618" y="87259"/>
                  </a:lnTo>
                  <a:lnTo>
                    <a:pt x="18539" y="86953"/>
                  </a:lnTo>
                  <a:lnTo>
                    <a:pt x="18035" y="86692"/>
                  </a:lnTo>
                  <a:lnTo>
                    <a:pt x="17778" y="85958"/>
                  </a:lnTo>
                  <a:lnTo>
                    <a:pt x="17789" y="85776"/>
                  </a:lnTo>
                  <a:lnTo>
                    <a:pt x="17901" y="85482"/>
                  </a:lnTo>
                  <a:lnTo>
                    <a:pt x="18932" y="85110"/>
                  </a:lnTo>
                  <a:lnTo>
                    <a:pt x="19728" y="84429"/>
                  </a:lnTo>
                  <a:lnTo>
                    <a:pt x="19825" y="83799"/>
                  </a:lnTo>
                  <a:lnTo>
                    <a:pt x="19814" y="83103"/>
                  </a:lnTo>
                  <a:lnTo>
                    <a:pt x="19732" y="82648"/>
                  </a:lnTo>
                  <a:lnTo>
                    <a:pt x="19762" y="82388"/>
                  </a:lnTo>
                  <a:lnTo>
                    <a:pt x="20917" y="80809"/>
                  </a:lnTo>
                  <a:lnTo>
                    <a:pt x="21799" y="79812"/>
                  </a:lnTo>
                  <a:lnTo>
                    <a:pt x="22144" y="79231"/>
                  </a:lnTo>
                  <a:lnTo>
                    <a:pt x="22137" y="78922"/>
                  </a:lnTo>
                  <a:lnTo>
                    <a:pt x="22243" y="78700"/>
                  </a:lnTo>
                  <a:lnTo>
                    <a:pt x="24251" y="78749"/>
                  </a:lnTo>
                  <a:lnTo>
                    <a:pt x="24243" y="79353"/>
                  </a:lnTo>
                  <a:lnTo>
                    <a:pt x="24539" y="79751"/>
                  </a:lnTo>
                  <a:lnTo>
                    <a:pt x="24685" y="80079"/>
                  </a:lnTo>
                  <a:lnTo>
                    <a:pt x="24737" y="80403"/>
                  </a:lnTo>
                  <a:lnTo>
                    <a:pt x="24711" y="80730"/>
                  </a:lnTo>
                  <a:lnTo>
                    <a:pt x="24895" y="80969"/>
                  </a:lnTo>
                  <a:lnTo>
                    <a:pt x="25687" y="81382"/>
                  </a:lnTo>
                  <a:lnTo>
                    <a:pt x="27035" y="81575"/>
                  </a:lnTo>
                  <a:lnTo>
                    <a:pt x="27218" y="81448"/>
                  </a:lnTo>
                  <a:lnTo>
                    <a:pt x="27308" y="81292"/>
                  </a:lnTo>
                  <a:lnTo>
                    <a:pt x="27349" y="80968"/>
                  </a:lnTo>
                  <a:lnTo>
                    <a:pt x="27300" y="80837"/>
                  </a:lnTo>
                  <a:lnTo>
                    <a:pt x="27431" y="80588"/>
                  </a:lnTo>
                  <a:lnTo>
                    <a:pt x="28940" y="81015"/>
                  </a:lnTo>
                  <a:lnTo>
                    <a:pt x="29344" y="80594"/>
                  </a:lnTo>
                  <a:lnTo>
                    <a:pt x="29732" y="80655"/>
                  </a:lnTo>
                  <a:lnTo>
                    <a:pt x="29900" y="80781"/>
                  </a:lnTo>
                  <a:lnTo>
                    <a:pt x="29973" y="80946"/>
                  </a:lnTo>
                  <a:lnTo>
                    <a:pt x="29836" y="80990"/>
                  </a:lnTo>
                  <a:lnTo>
                    <a:pt x="29683" y="81251"/>
                  </a:lnTo>
                  <a:lnTo>
                    <a:pt x="31304" y="82859"/>
                  </a:lnTo>
                  <a:lnTo>
                    <a:pt x="31876" y="83023"/>
                  </a:lnTo>
                  <a:lnTo>
                    <a:pt x="32522" y="82997"/>
                  </a:lnTo>
                  <a:lnTo>
                    <a:pt x="33086" y="83783"/>
                  </a:lnTo>
                  <a:lnTo>
                    <a:pt x="33657" y="84342"/>
                  </a:lnTo>
                  <a:lnTo>
                    <a:pt x="34665" y="84912"/>
                  </a:lnTo>
                  <a:lnTo>
                    <a:pt x="34825" y="84856"/>
                  </a:lnTo>
                  <a:lnTo>
                    <a:pt x="35150" y="84324"/>
                  </a:lnTo>
                  <a:lnTo>
                    <a:pt x="36189" y="84298"/>
                  </a:lnTo>
                  <a:lnTo>
                    <a:pt x="36228" y="80779"/>
                  </a:lnTo>
                  <a:lnTo>
                    <a:pt x="37468" y="80783"/>
                  </a:lnTo>
                  <a:lnTo>
                    <a:pt x="37561" y="80214"/>
                  </a:lnTo>
                  <a:lnTo>
                    <a:pt x="39925" y="80325"/>
                  </a:lnTo>
                  <a:lnTo>
                    <a:pt x="39943" y="79148"/>
                  </a:lnTo>
                  <a:lnTo>
                    <a:pt x="40086" y="78997"/>
                  </a:lnTo>
                  <a:lnTo>
                    <a:pt x="45944" y="79101"/>
                  </a:lnTo>
                  <a:lnTo>
                    <a:pt x="46112" y="76709"/>
                  </a:lnTo>
                  <a:lnTo>
                    <a:pt x="45040" y="74443"/>
                  </a:lnTo>
                  <a:lnTo>
                    <a:pt x="45374" y="74432"/>
                  </a:lnTo>
                  <a:lnTo>
                    <a:pt x="46181" y="74145"/>
                  </a:lnTo>
                  <a:lnTo>
                    <a:pt x="46261" y="72088"/>
                  </a:lnTo>
                  <a:lnTo>
                    <a:pt x="50420" y="72191"/>
                  </a:lnTo>
                  <a:lnTo>
                    <a:pt x="50144" y="71458"/>
                  </a:lnTo>
                  <a:lnTo>
                    <a:pt x="50148" y="71241"/>
                  </a:lnTo>
                  <a:lnTo>
                    <a:pt x="50181" y="71022"/>
                  </a:lnTo>
                  <a:lnTo>
                    <a:pt x="50447" y="70966"/>
                  </a:lnTo>
                  <a:lnTo>
                    <a:pt x="50515" y="69812"/>
                  </a:lnTo>
                  <a:lnTo>
                    <a:pt x="49988" y="69339"/>
                  </a:lnTo>
                  <a:lnTo>
                    <a:pt x="49135" y="69245"/>
                  </a:lnTo>
                  <a:lnTo>
                    <a:pt x="46896" y="68228"/>
                  </a:lnTo>
                  <a:lnTo>
                    <a:pt x="46469" y="67766"/>
                  </a:lnTo>
                  <a:lnTo>
                    <a:pt x="46417" y="66936"/>
                  </a:lnTo>
                  <a:lnTo>
                    <a:pt x="46320" y="66787"/>
                  </a:lnTo>
                  <a:lnTo>
                    <a:pt x="45789" y="66910"/>
                  </a:lnTo>
                  <a:lnTo>
                    <a:pt x="44433" y="67646"/>
                  </a:lnTo>
                  <a:lnTo>
                    <a:pt x="44262" y="68477"/>
                  </a:lnTo>
                  <a:lnTo>
                    <a:pt x="43717" y="68642"/>
                  </a:lnTo>
                  <a:lnTo>
                    <a:pt x="43373" y="68653"/>
                  </a:lnTo>
                  <a:lnTo>
                    <a:pt x="42917" y="68288"/>
                  </a:lnTo>
                  <a:lnTo>
                    <a:pt x="42797" y="67906"/>
                  </a:lnTo>
                  <a:lnTo>
                    <a:pt x="42827" y="65781"/>
                  </a:lnTo>
                  <a:lnTo>
                    <a:pt x="44505" y="65823"/>
                  </a:lnTo>
                  <a:lnTo>
                    <a:pt x="44577" y="64907"/>
                  </a:lnTo>
                  <a:lnTo>
                    <a:pt x="44752" y="62706"/>
                  </a:lnTo>
                  <a:lnTo>
                    <a:pt x="44973" y="62590"/>
                  </a:lnTo>
                  <a:lnTo>
                    <a:pt x="45343" y="62542"/>
                  </a:lnTo>
                  <a:lnTo>
                    <a:pt x="46061" y="62594"/>
                  </a:lnTo>
                  <a:lnTo>
                    <a:pt x="46454" y="62803"/>
                  </a:lnTo>
                  <a:lnTo>
                    <a:pt x="46480" y="63208"/>
                  </a:lnTo>
                  <a:lnTo>
                    <a:pt x="46746" y="63756"/>
                  </a:lnTo>
                  <a:lnTo>
                    <a:pt x="46941" y="63894"/>
                  </a:lnTo>
                  <a:lnTo>
                    <a:pt x="48362" y="63827"/>
                  </a:lnTo>
                  <a:lnTo>
                    <a:pt x="49106" y="63611"/>
                  </a:lnTo>
                  <a:lnTo>
                    <a:pt x="49709" y="63157"/>
                  </a:lnTo>
                  <a:lnTo>
                    <a:pt x="50438" y="63079"/>
                  </a:lnTo>
                  <a:lnTo>
                    <a:pt x="50599" y="63179"/>
                  </a:lnTo>
                  <a:lnTo>
                    <a:pt x="50649" y="63349"/>
                  </a:lnTo>
                  <a:lnTo>
                    <a:pt x="50857" y="63276"/>
                  </a:lnTo>
                  <a:lnTo>
                    <a:pt x="50988" y="62855"/>
                  </a:lnTo>
                  <a:lnTo>
                    <a:pt x="50727" y="62211"/>
                  </a:lnTo>
                  <a:lnTo>
                    <a:pt x="49212" y="61470"/>
                  </a:lnTo>
                  <a:lnTo>
                    <a:pt x="48770" y="60003"/>
                  </a:lnTo>
                  <a:lnTo>
                    <a:pt x="48808" y="59672"/>
                  </a:lnTo>
                  <a:lnTo>
                    <a:pt x="48774" y="59470"/>
                  </a:lnTo>
                  <a:lnTo>
                    <a:pt x="49134" y="58722"/>
                  </a:lnTo>
                  <a:lnTo>
                    <a:pt x="49856" y="58930"/>
                  </a:lnTo>
                  <a:lnTo>
                    <a:pt x="50129" y="58554"/>
                  </a:lnTo>
                  <a:lnTo>
                    <a:pt x="49594" y="58152"/>
                  </a:lnTo>
                  <a:lnTo>
                    <a:pt x="49104" y="58010"/>
                  </a:lnTo>
                  <a:lnTo>
                    <a:pt x="48475" y="58029"/>
                  </a:lnTo>
                  <a:lnTo>
                    <a:pt x="48116" y="57712"/>
                  </a:lnTo>
                  <a:lnTo>
                    <a:pt x="48108" y="57187"/>
                  </a:lnTo>
                  <a:lnTo>
                    <a:pt x="48269" y="57079"/>
                  </a:lnTo>
                  <a:lnTo>
                    <a:pt x="48722" y="57035"/>
                  </a:lnTo>
                  <a:lnTo>
                    <a:pt x="49430" y="56752"/>
                  </a:lnTo>
                  <a:lnTo>
                    <a:pt x="49658" y="56446"/>
                  </a:lnTo>
                  <a:lnTo>
                    <a:pt x="49823" y="56115"/>
                  </a:lnTo>
                  <a:lnTo>
                    <a:pt x="49920" y="55530"/>
                  </a:lnTo>
                  <a:lnTo>
                    <a:pt x="50033" y="54328"/>
                  </a:lnTo>
                  <a:lnTo>
                    <a:pt x="49992" y="53877"/>
                  </a:lnTo>
                  <a:lnTo>
                    <a:pt x="50313" y="52938"/>
                  </a:lnTo>
                  <a:lnTo>
                    <a:pt x="50565" y="53021"/>
                  </a:lnTo>
                  <a:lnTo>
                    <a:pt x="51089" y="53028"/>
                  </a:lnTo>
                  <a:lnTo>
                    <a:pt x="51595" y="52865"/>
                  </a:lnTo>
                  <a:lnTo>
                    <a:pt x="51599" y="52552"/>
                  </a:lnTo>
                  <a:lnTo>
                    <a:pt x="51060" y="51774"/>
                  </a:lnTo>
                  <a:lnTo>
                    <a:pt x="50686" y="51073"/>
                  </a:lnTo>
                  <a:lnTo>
                    <a:pt x="50592" y="50548"/>
                  </a:lnTo>
                  <a:lnTo>
                    <a:pt x="50600" y="50143"/>
                  </a:lnTo>
                  <a:lnTo>
                    <a:pt x="50720" y="49912"/>
                  </a:lnTo>
                  <a:lnTo>
                    <a:pt x="51484" y="49882"/>
                  </a:lnTo>
                  <a:lnTo>
                    <a:pt x="52105" y="49812"/>
                  </a:lnTo>
                  <a:lnTo>
                    <a:pt x="52615" y="48836"/>
                  </a:lnTo>
                  <a:lnTo>
                    <a:pt x="52645" y="48583"/>
                  </a:lnTo>
                  <a:lnTo>
                    <a:pt x="52481" y="47738"/>
                  </a:lnTo>
                  <a:lnTo>
                    <a:pt x="52541" y="46382"/>
                  </a:lnTo>
                  <a:lnTo>
                    <a:pt x="52830" y="46006"/>
                  </a:lnTo>
                  <a:lnTo>
                    <a:pt x="53414" y="46084"/>
                  </a:lnTo>
                  <a:lnTo>
                    <a:pt x="53549" y="46028"/>
                  </a:lnTo>
                  <a:lnTo>
                    <a:pt x="54059" y="45198"/>
                  </a:lnTo>
                  <a:lnTo>
                    <a:pt x="54255" y="43292"/>
                  </a:lnTo>
                  <a:lnTo>
                    <a:pt x="54260" y="42342"/>
                  </a:lnTo>
                  <a:lnTo>
                    <a:pt x="54560" y="43061"/>
                  </a:lnTo>
                  <a:lnTo>
                    <a:pt x="54816" y="45016"/>
                  </a:lnTo>
                  <a:lnTo>
                    <a:pt x="54493" y="45962"/>
                  </a:lnTo>
                  <a:lnTo>
                    <a:pt x="54227" y="46900"/>
                  </a:lnTo>
                  <a:lnTo>
                    <a:pt x="55080" y="48263"/>
                  </a:lnTo>
                  <a:lnTo>
                    <a:pt x="55313" y="49060"/>
                  </a:lnTo>
                  <a:lnTo>
                    <a:pt x="56587" y="50188"/>
                  </a:lnTo>
                  <a:lnTo>
                    <a:pt x="57632" y="50351"/>
                  </a:lnTo>
                  <a:lnTo>
                    <a:pt x="57670" y="50884"/>
                  </a:lnTo>
                  <a:lnTo>
                    <a:pt x="60036" y="50935"/>
                  </a:lnTo>
                  <a:lnTo>
                    <a:pt x="60107" y="47341"/>
                  </a:lnTo>
                  <a:lnTo>
                    <a:pt x="60477" y="46484"/>
                  </a:lnTo>
                  <a:lnTo>
                    <a:pt x="60447" y="45565"/>
                  </a:lnTo>
                  <a:lnTo>
                    <a:pt x="61384" y="45981"/>
                  </a:lnTo>
                  <a:lnTo>
                    <a:pt x="61601" y="45751"/>
                  </a:lnTo>
                  <a:lnTo>
                    <a:pt x="61545" y="45501"/>
                  </a:lnTo>
                  <a:lnTo>
                    <a:pt x="60147" y="44403"/>
                  </a:lnTo>
                  <a:lnTo>
                    <a:pt x="59675" y="44127"/>
                  </a:lnTo>
                  <a:lnTo>
                    <a:pt x="58978" y="44604"/>
                  </a:lnTo>
                  <a:lnTo>
                    <a:pt x="58244" y="44940"/>
                  </a:lnTo>
                  <a:lnTo>
                    <a:pt x="57783" y="45022"/>
                  </a:lnTo>
                  <a:lnTo>
                    <a:pt x="57577" y="44944"/>
                  </a:lnTo>
                  <a:lnTo>
                    <a:pt x="57303" y="43778"/>
                  </a:lnTo>
                  <a:lnTo>
                    <a:pt x="56883" y="43305"/>
                  </a:lnTo>
                  <a:lnTo>
                    <a:pt x="56838" y="43097"/>
                  </a:lnTo>
                  <a:lnTo>
                    <a:pt x="56868" y="42207"/>
                  </a:lnTo>
                  <a:lnTo>
                    <a:pt x="58367" y="42005"/>
                  </a:lnTo>
                  <a:lnTo>
                    <a:pt x="58801" y="41748"/>
                  </a:lnTo>
                  <a:lnTo>
                    <a:pt x="60109" y="42053"/>
                  </a:lnTo>
                  <a:lnTo>
                    <a:pt x="61188" y="41904"/>
                  </a:lnTo>
                  <a:lnTo>
                    <a:pt x="61357" y="41539"/>
                  </a:lnTo>
                  <a:lnTo>
                    <a:pt x="61391" y="41241"/>
                  </a:lnTo>
                  <a:lnTo>
                    <a:pt x="61416" y="39677"/>
                  </a:lnTo>
                  <a:lnTo>
                    <a:pt x="61799" y="39026"/>
                  </a:lnTo>
                  <a:lnTo>
                    <a:pt x="62035" y="38888"/>
                  </a:lnTo>
                  <a:lnTo>
                    <a:pt x="62485" y="37976"/>
                  </a:lnTo>
                  <a:lnTo>
                    <a:pt x="62370" y="36822"/>
                  </a:lnTo>
                  <a:lnTo>
                    <a:pt x="63910" y="36854"/>
                  </a:lnTo>
                  <a:lnTo>
                    <a:pt x="63858" y="39147"/>
                  </a:lnTo>
                  <a:lnTo>
                    <a:pt x="66305" y="39212"/>
                  </a:lnTo>
                  <a:lnTo>
                    <a:pt x="66266" y="41555"/>
                  </a:lnTo>
                  <a:lnTo>
                    <a:pt x="68636" y="41636"/>
                  </a:lnTo>
                  <a:lnTo>
                    <a:pt x="68584" y="44011"/>
                  </a:lnTo>
                  <a:lnTo>
                    <a:pt x="82788" y="44199"/>
                  </a:lnTo>
                  <a:lnTo>
                    <a:pt x="82713" y="51087"/>
                  </a:lnTo>
                  <a:lnTo>
                    <a:pt x="83118" y="51283"/>
                  </a:lnTo>
                  <a:lnTo>
                    <a:pt x="84223" y="51603"/>
                  </a:lnTo>
                  <a:lnTo>
                    <a:pt x="85496" y="52162"/>
                  </a:lnTo>
                  <a:lnTo>
                    <a:pt x="86394" y="52080"/>
                  </a:lnTo>
                  <a:lnTo>
                    <a:pt x="87022" y="52404"/>
                  </a:lnTo>
                  <a:lnTo>
                    <a:pt x="88456" y="52541"/>
                  </a:lnTo>
                  <a:lnTo>
                    <a:pt x="89460" y="52892"/>
                  </a:lnTo>
                  <a:lnTo>
                    <a:pt x="89760" y="53562"/>
                  </a:lnTo>
                  <a:lnTo>
                    <a:pt x="89801" y="53959"/>
                  </a:lnTo>
                  <a:lnTo>
                    <a:pt x="89543" y="54946"/>
                  </a:lnTo>
                  <a:lnTo>
                    <a:pt x="89408" y="55170"/>
                  </a:lnTo>
                  <a:lnTo>
                    <a:pt x="89121" y="56015"/>
                  </a:lnTo>
                  <a:lnTo>
                    <a:pt x="89769" y="56349"/>
                  </a:lnTo>
                  <a:lnTo>
                    <a:pt x="94518" y="56461"/>
                  </a:lnTo>
                  <a:lnTo>
                    <a:pt x="94406" y="60810"/>
                  </a:lnTo>
                  <a:lnTo>
                    <a:pt x="95154" y="60951"/>
                  </a:lnTo>
                  <a:lnTo>
                    <a:pt x="96763" y="60914"/>
                  </a:lnTo>
                  <a:lnTo>
                    <a:pt x="96665" y="65759"/>
                  </a:lnTo>
                  <a:lnTo>
                    <a:pt x="96392" y="66637"/>
                  </a:lnTo>
                  <a:lnTo>
                    <a:pt x="96633" y="67162"/>
                  </a:lnTo>
                  <a:lnTo>
                    <a:pt x="96807" y="67323"/>
                  </a:lnTo>
                  <a:lnTo>
                    <a:pt x="97383" y="67367"/>
                  </a:lnTo>
                  <a:lnTo>
                    <a:pt x="98598" y="67033"/>
                  </a:lnTo>
                  <a:lnTo>
                    <a:pt x="98411" y="66556"/>
                  </a:lnTo>
                  <a:lnTo>
                    <a:pt x="98115" y="66011"/>
                  </a:lnTo>
                  <a:lnTo>
                    <a:pt x="98079" y="64985"/>
                  </a:lnTo>
                  <a:lnTo>
                    <a:pt x="98212" y="64633"/>
                  </a:lnTo>
                  <a:lnTo>
                    <a:pt x="98518" y="63535"/>
                  </a:lnTo>
                  <a:lnTo>
                    <a:pt x="98699" y="63175"/>
                  </a:lnTo>
                  <a:lnTo>
                    <a:pt x="98922" y="62896"/>
                  </a:lnTo>
                  <a:lnTo>
                    <a:pt x="99327" y="62690"/>
                  </a:lnTo>
                  <a:lnTo>
                    <a:pt x="99764" y="62636"/>
                  </a:lnTo>
                  <a:lnTo>
                    <a:pt x="99980" y="62999"/>
                  </a:lnTo>
                  <a:lnTo>
                    <a:pt x="100109" y="63132"/>
                  </a:lnTo>
                  <a:lnTo>
                    <a:pt x="100350" y="63360"/>
                  </a:lnTo>
                  <a:lnTo>
                    <a:pt x="100795" y="63773"/>
                  </a:lnTo>
                  <a:lnTo>
                    <a:pt x="100536" y="64171"/>
                  </a:lnTo>
                  <a:lnTo>
                    <a:pt x="100432" y="64503"/>
                  </a:lnTo>
                  <a:lnTo>
                    <a:pt x="100558" y="64806"/>
                  </a:lnTo>
                  <a:lnTo>
                    <a:pt x="101037" y="65312"/>
                  </a:lnTo>
                  <a:lnTo>
                    <a:pt x="101845" y="65742"/>
                  </a:lnTo>
                  <a:lnTo>
                    <a:pt x="101161" y="65354"/>
                  </a:lnTo>
                  <a:lnTo>
                    <a:pt x="100592" y="64769"/>
                  </a:lnTo>
                  <a:lnTo>
                    <a:pt x="100491" y="64583"/>
                  </a:lnTo>
                  <a:lnTo>
                    <a:pt x="100488" y="64434"/>
                  </a:lnTo>
                  <a:lnTo>
                    <a:pt x="100671" y="64047"/>
                  </a:lnTo>
                  <a:lnTo>
                    <a:pt x="101008" y="63928"/>
                  </a:lnTo>
                  <a:lnTo>
                    <a:pt x="101248" y="63169"/>
                  </a:lnTo>
                  <a:lnTo>
                    <a:pt x="101278" y="62915"/>
                  </a:lnTo>
                  <a:lnTo>
                    <a:pt x="101166" y="62170"/>
                  </a:lnTo>
                  <a:lnTo>
                    <a:pt x="101253" y="61659"/>
                  </a:lnTo>
                  <a:lnTo>
                    <a:pt x="102221" y="61255"/>
                  </a:lnTo>
                  <a:lnTo>
                    <a:pt x="102416" y="61393"/>
                  </a:lnTo>
                  <a:lnTo>
                    <a:pt x="102550" y="61643"/>
                  </a:lnTo>
                  <a:lnTo>
                    <a:pt x="102523" y="62968"/>
                  </a:lnTo>
                  <a:lnTo>
                    <a:pt x="103050" y="64070"/>
                  </a:lnTo>
                  <a:lnTo>
                    <a:pt x="103061" y="64313"/>
                  </a:lnTo>
                  <a:lnTo>
                    <a:pt x="102955" y="64879"/>
                  </a:lnTo>
                  <a:lnTo>
                    <a:pt x="103134" y="65798"/>
                  </a:lnTo>
                  <a:lnTo>
                    <a:pt x="103523" y="66397"/>
                  </a:lnTo>
                  <a:lnTo>
                    <a:pt x="104424" y="66855"/>
                  </a:lnTo>
                  <a:lnTo>
                    <a:pt x="104952" y="67294"/>
                  </a:lnTo>
                  <a:lnTo>
                    <a:pt x="105233" y="67845"/>
                  </a:lnTo>
                  <a:lnTo>
                    <a:pt x="105524" y="67860"/>
                  </a:lnTo>
                  <a:lnTo>
                    <a:pt x="105651" y="66955"/>
                  </a:lnTo>
                  <a:lnTo>
                    <a:pt x="105546" y="66329"/>
                  </a:lnTo>
                  <a:lnTo>
                    <a:pt x="105636" y="65991"/>
                  </a:lnTo>
                  <a:lnTo>
                    <a:pt x="106043" y="65201"/>
                  </a:lnTo>
                  <a:lnTo>
                    <a:pt x="106252" y="65141"/>
                  </a:lnTo>
                  <a:lnTo>
                    <a:pt x="106575" y="65209"/>
                  </a:lnTo>
                  <a:lnTo>
                    <a:pt x="107590" y="67635"/>
                  </a:lnTo>
                  <a:lnTo>
                    <a:pt x="108131" y="67792"/>
                  </a:lnTo>
                  <a:lnTo>
                    <a:pt x="108489" y="67520"/>
                  </a:lnTo>
                  <a:lnTo>
                    <a:pt x="108811" y="67523"/>
                  </a:lnTo>
                  <a:lnTo>
                    <a:pt x="109192" y="67639"/>
                  </a:lnTo>
                  <a:lnTo>
                    <a:pt x="110101" y="68149"/>
                  </a:lnTo>
                  <a:lnTo>
                    <a:pt x="110658" y="67795"/>
                  </a:lnTo>
                  <a:lnTo>
                    <a:pt x="110954" y="67412"/>
                  </a:lnTo>
                  <a:lnTo>
                    <a:pt x="111106" y="66327"/>
                  </a:lnTo>
                  <a:lnTo>
                    <a:pt x="110969" y="65889"/>
                  </a:lnTo>
                  <a:lnTo>
                    <a:pt x="110978" y="65585"/>
                  </a:lnTo>
                  <a:lnTo>
                    <a:pt x="114521" y="69860"/>
                  </a:lnTo>
                  <a:lnTo>
                    <a:pt x="114442" y="69953"/>
                  </a:lnTo>
                  <a:lnTo>
                    <a:pt x="114707" y="69927"/>
                  </a:lnTo>
                  <a:lnTo>
                    <a:pt x="114957" y="69598"/>
                  </a:lnTo>
                  <a:lnTo>
                    <a:pt x="115373" y="69834"/>
                  </a:lnTo>
                  <a:lnTo>
                    <a:pt x="116102" y="69816"/>
                  </a:lnTo>
                  <a:lnTo>
                    <a:pt x="116136" y="69622"/>
                  </a:lnTo>
                  <a:lnTo>
                    <a:pt x="116035" y="69414"/>
                  </a:lnTo>
                  <a:lnTo>
                    <a:pt x="115938" y="68736"/>
                  </a:lnTo>
                  <a:lnTo>
                    <a:pt x="116028" y="68241"/>
                  </a:lnTo>
                  <a:lnTo>
                    <a:pt x="116521" y="68163"/>
                  </a:lnTo>
                  <a:lnTo>
                    <a:pt x="116839" y="68360"/>
                  </a:lnTo>
                  <a:lnTo>
                    <a:pt x="117123" y="68814"/>
                  </a:lnTo>
                  <a:lnTo>
                    <a:pt x="118009" y="69254"/>
                  </a:lnTo>
                  <a:lnTo>
                    <a:pt x="118290" y="69249"/>
                  </a:lnTo>
                  <a:lnTo>
                    <a:pt x="118862" y="68857"/>
                  </a:lnTo>
                  <a:lnTo>
                    <a:pt x="119470" y="68689"/>
                  </a:lnTo>
                  <a:lnTo>
                    <a:pt x="119769" y="68748"/>
                  </a:lnTo>
                  <a:lnTo>
                    <a:pt x="120943" y="68185"/>
                  </a:lnTo>
                  <a:lnTo>
                    <a:pt x="121160" y="68222"/>
                  </a:lnTo>
                  <a:lnTo>
                    <a:pt x="121330" y="68352"/>
                  </a:lnTo>
                  <a:lnTo>
                    <a:pt x="120737" y="69136"/>
                  </a:lnTo>
                  <a:lnTo>
                    <a:pt x="120777" y="72897"/>
                  </a:lnTo>
                  <a:lnTo>
                    <a:pt x="121302" y="74167"/>
                  </a:lnTo>
                  <a:lnTo>
                    <a:pt x="121683" y="74581"/>
                  </a:lnTo>
                  <a:lnTo>
                    <a:pt x="122464" y="74470"/>
                  </a:lnTo>
                  <a:lnTo>
                    <a:pt x="124306" y="73047"/>
                  </a:lnTo>
                  <a:lnTo>
                    <a:pt x="125465" y="71538"/>
                  </a:lnTo>
                  <a:lnTo>
                    <a:pt x="125415" y="71047"/>
                  </a:lnTo>
                  <a:lnTo>
                    <a:pt x="125464" y="70578"/>
                  </a:lnTo>
                  <a:lnTo>
                    <a:pt x="125584" y="70303"/>
                  </a:lnTo>
                  <a:lnTo>
                    <a:pt x="125778" y="70198"/>
                  </a:lnTo>
                  <a:lnTo>
                    <a:pt x="127042" y="69893"/>
                  </a:lnTo>
                  <a:lnTo>
                    <a:pt x="127195" y="69770"/>
                  </a:lnTo>
                  <a:lnTo>
                    <a:pt x="127472" y="69275"/>
                  </a:lnTo>
                  <a:lnTo>
                    <a:pt x="127535" y="68597"/>
                  </a:lnTo>
                  <a:lnTo>
                    <a:pt x="127086" y="67348"/>
                  </a:lnTo>
                  <a:lnTo>
                    <a:pt x="127115" y="66614"/>
                  </a:lnTo>
                  <a:lnTo>
                    <a:pt x="127949" y="67017"/>
                  </a:lnTo>
                  <a:lnTo>
                    <a:pt x="129057" y="67311"/>
                  </a:lnTo>
                  <a:lnTo>
                    <a:pt x="129614" y="67260"/>
                  </a:lnTo>
                  <a:lnTo>
                    <a:pt x="130493" y="66525"/>
                  </a:lnTo>
                  <a:lnTo>
                    <a:pt x="130676" y="66120"/>
                  </a:lnTo>
                  <a:lnTo>
                    <a:pt x="130811" y="65442"/>
                  </a:lnTo>
                  <a:lnTo>
                    <a:pt x="130846" y="64748"/>
                  </a:lnTo>
                  <a:lnTo>
                    <a:pt x="130738" y="63944"/>
                  </a:lnTo>
                  <a:lnTo>
                    <a:pt x="130587" y="63573"/>
                  </a:lnTo>
                  <a:lnTo>
                    <a:pt x="130400" y="63370"/>
                  </a:lnTo>
                  <a:lnTo>
                    <a:pt x="130204" y="62951"/>
                  </a:lnTo>
                  <a:lnTo>
                    <a:pt x="130112" y="62599"/>
                  </a:lnTo>
                  <a:lnTo>
                    <a:pt x="130106" y="62231"/>
                  </a:lnTo>
                  <a:lnTo>
                    <a:pt x="130419" y="61499"/>
                  </a:lnTo>
                  <a:lnTo>
                    <a:pt x="131688" y="60311"/>
                  </a:lnTo>
                  <a:lnTo>
                    <a:pt x="132122" y="59556"/>
                  </a:lnTo>
                  <a:lnTo>
                    <a:pt x="132547" y="59349"/>
                  </a:lnTo>
                  <a:lnTo>
                    <a:pt x="133009" y="59254"/>
                  </a:lnTo>
                  <a:lnTo>
                    <a:pt x="134139" y="59385"/>
                  </a:lnTo>
                  <a:lnTo>
                    <a:pt x="135585" y="59672"/>
                  </a:lnTo>
                  <a:lnTo>
                    <a:pt x="136113" y="59992"/>
                  </a:lnTo>
                  <a:lnTo>
                    <a:pt x="136663" y="60547"/>
                  </a:lnTo>
                  <a:lnTo>
                    <a:pt x="136756" y="60732"/>
                  </a:lnTo>
                  <a:lnTo>
                    <a:pt x="137502" y="61172"/>
                  </a:lnTo>
                  <a:lnTo>
                    <a:pt x="137857" y="61064"/>
                  </a:lnTo>
                  <a:lnTo>
                    <a:pt x="138321" y="60702"/>
                  </a:lnTo>
                  <a:lnTo>
                    <a:pt x="138225" y="60337"/>
                  </a:lnTo>
                  <a:lnTo>
                    <a:pt x="137986" y="60392"/>
                  </a:lnTo>
                  <a:lnTo>
                    <a:pt x="137527" y="60765"/>
                  </a:lnTo>
                  <a:lnTo>
                    <a:pt x="137048" y="60714"/>
                  </a:lnTo>
                  <a:lnTo>
                    <a:pt x="135961" y="59715"/>
                  </a:lnTo>
                  <a:lnTo>
                    <a:pt x="136150" y="59374"/>
                  </a:lnTo>
                  <a:lnTo>
                    <a:pt x="136726" y="59493"/>
                  </a:lnTo>
                  <a:lnTo>
                    <a:pt x="137273" y="59429"/>
                  </a:lnTo>
                  <a:lnTo>
                    <a:pt x="138186" y="58990"/>
                  </a:lnTo>
                  <a:lnTo>
                    <a:pt x="138167" y="58744"/>
                  </a:lnTo>
                  <a:lnTo>
                    <a:pt x="138021" y="58447"/>
                  </a:lnTo>
                  <a:lnTo>
                    <a:pt x="138149" y="58309"/>
                  </a:lnTo>
                  <a:lnTo>
                    <a:pt x="138346" y="58322"/>
                  </a:lnTo>
                  <a:lnTo>
                    <a:pt x="138384" y="59321"/>
                  </a:lnTo>
                  <a:lnTo>
                    <a:pt x="138564" y="60352"/>
                  </a:lnTo>
                  <a:lnTo>
                    <a:pt x="138654" y="60613"/>
                  </a:lnTo>
                  <a:lnTo>
                    <a:pt x="138687" y="60300"/>
                  </a:lnTo>
                  <a:lnTo>
                    <a:pt x="138485" y="58401"/>
                  </a:lnTo>
                  <a:lnTo>
                    <a:pt x="138323" y="57887"/>
                  </a:lnTo>
                  <a:lnTo>
                    <a:pt x="137840" y="57351"/>
                  </a:lnTo>
                  <a:lnTo>
                    <a:pt x="136998" y="56764"/>
                  </a:lnTo>
                  <a:lnTo>
                    <a:pt x="136534" y="56216"/>
                  </a:lnTo>
                  <a:lnTo>
                    <a:pt x="135320" y="55119"/>
                  </a:lnTo>
                  <a:lnTo>
                    <a:pt x="135122" y="54750"/>
                  </a:lnTo>
                  <a:lnTo>
                    <a:pt x="135239" y="54527"/>
                  </a:lnTo>
                  <a:lnTo>
                    <a:pt x="135948" y="53785"/>
                  </a:lnTo>
                  <a:lnTo>
                    <a:pt x="137255" y="53345"/>
                  </a:lnTo>
                  <a:lnTo>
                    <a:pt x="138329" y="53206"/>
                  </a:lnTo>
                  <a:lnTo>
                    <a:pt x="138561" y="53124"/>
                  </a:lnTo>
                  <a:lnTo>
                    <a:pt x="139055" y="52801"/>
                  </a:lnTo>
                  <a:lnTo>
                    <a:pt x="139631" y="52060"/>
                  </a:lnTo>
                  <a:lnTo>
                    <a:pt x="139935" y="51535"/>
                  </a:lnTo>
                  <a:lnTo>
                    <a:pt x="140301" y="50663"/>
                  </a:lnTo>
                  <a:lnTo>
                    <a:pt x="140316" y="50283"/>
                  </a:lnTo>
                  <a:lnTo>
                    <a:pt x="140196" y="49703"/>
                  </a:lnTo>
                  <a:lnTo>
                    <a:pt x="139908" y="49029"/>
                  </a:lnTo>
                  <a:lnTo>
                    <a:pt x="139447" y="48329"/>
                  </a:lnTo>
                  <a:lnTo>
                    <a:pt x="139379" y="47785"/>
                  </a:lnTo>
                  <a:lnTo>
                    <a:pt x="140075" y="45310"/>
                  </a:lnTo>
                  <a:lnTo>
                    <a:pt x="140310" y="43638"/>
                  </a:lnTo>
                  <a:lnTo>
                    <a:pt x="140842" y="41739"/>
                  </a:lnTo>
                  <a:lnTo>
                    <a:pt x="141351" y="41233"/>
                  </a:lnTo>
                  <a:lnTo>
                    <a:pt x="141726" y="40976"/>
                  </a:lnTo>
                  <a:lnTo>
                    <a:pt x="142565" y="40853"/>
                  </a:lnTo>
                  <a:lnTo>
                    <a:pt x="142880" y="40894"/>
                  </a:lnTo>
                  <a:lnTo>
                    <a:pt x="143371" y="41814"/>
                  </a:lnTo>
                  <a:lnTo>
                    <a:pt x="143502" y="42484"/>
                  </a:lnTo>
                  <a:lnTo>
                    <a:pt x="143705" y="42640"/>
                  </a:lnTo>
                  <a:lnTo>
                    <a:pt x="144874" y="42178"/>
                  </a:lnTo>
                  <a:lnTo>
                    <a:pt x="145567" y="41672"/>
                  </a:lnTo>
                  <a:lnTo>
                    <a:pt x="145312" y="42089"/>
                  </a:lnTo>
                  <a:lnTo>
                    <a:pt x="144780" y="43634"/>
                  </a:lnTo>
                  <a:lnTo>
                    <a:pt x="144660" y="44062"/>
                  </a:lnTo>
                  <a:lnTo>
                    <a:pt x="144548" y="44998"/>
                  </a:lnTo>
                  <a:lnTo>
                    <a:pt x="142817" y="44692"/>
                  </a:lnTo>
                  <a:lnTo>
                    <a:pt x="142592" y="45120"/>
                  </a:lnTo>
                  <a:lnTo>
                    <a:pt x="142510" y="45641"/>
                  </a:lnTo>
                  <a:lnTo>
                    <a:pt x="142540" y="46047"/>
                  </a:lnTo>
                  <a:lnTo>
                    <a:pt x="142457" y="46397"/>
                  </a:lnTo>
                  <a:lnTo>
                    <a:pt x="142105" y="47123"/>
                  </a:lnTo>
                  <a:lnTo>
                    <a:pt x="142057" y="48127"/>
                  </a:lnTo>
                  <a:lnTo>
                    <a:pt x="142331" y="50860"/>
                  </a:lnTo>
                  <a:lnTo>
                    <a:pt x="142162" y="52774"/>
                  </a:lnTo>
                  <a:lnTo>
                    <a:pt x="142241" y="53124"/>
                  </a:lnTo>
                  <a:lnTo>
                    <a:pt x="142335" y="53266"/>
                  </a:lnTo>
                  <a:lnTo>
                    <a:pt x="142469" y="53374"/>
                  </a:lnTo>
                  <a:lnTo>
                    <a:pt x="142743" y="53411"/>
                  </a:lnTo>
                  <a:lnTo>
                    <a:pt x="143132" y="53805"/>
                  </a:lnTo>
                  <a:lnTo>
                    <a:pt x="143256" y="53992"/>
                  </a:lnTo>
                  <a:lnTo>
                    <a:pt x="143364" y="54360"/>
                  </a:lnTo>
                  <a:lnTo>
                    <a:pt x="143379" y="54692"/>
                  </a:lnTo>
                  <a:lnTo>
                    <a:pt x="143110" y="55466"/>
                  </a:lnTo>
                  <a:lnTo>
                    <a:pt x="143196" y="56408"/>
                  </a:lnTo>
                  <a:lnTo>
                    <a:pt x="143630" y="56792"/>
                  </a:lnTo>
                  <a:lnTo>
                    <a:pt x="144977" y="56513"/>
                  </a:lnTo>
                  <a:lnTo>
                    <a:pt x="149988" y="56566"/>
                  </a:lnTo>
                  <a:lnTo>
                    <a:pt x="150053" y="55692"/>
                  </a:lnTo>
                  <a:lnTo>
                    <a:pt x="149409" y="55665"/>
                  </a:lnTo>
                  <a:lnTo>
                    <a:pt x="148975" y="55300"/>
                  </a:lnTo>
                  <a:lnTo>
                    <a:pt x="148896" y="55039"/>
                  </a:lnTo>
                  <a:lnTo>
                    <a:pt x="148796" y="53956"/>
                  </a:lnTo>
                  <a:lnTo>
                    <a:pt x="148905" y="52738"/>
                  </a:lnTo>
                  <a:lnTo>
                    <a:pt x="150118" y="52754"/>
                  </a:lnTo>
                  <a:lnTo>
                    <a:pt x="150121" y="53171"/>
                  </a:lnTo>
                  <a:lnTo>
                    <a:pt x="150312" y="53327"/>
                  </a:lnTo>
                  <a:lnTo>
                    <a:pt x="151263" y="53358"/>
                  </a:lnTo>
                  <a:lnTo>
                    <a:pt x="151266" y="53968"/>
                  </a:lnTo>
                  <a:lnTo>
                    <a:pt x="153661" y="54045"/>
                  </a:lnTo>
                  <a:lnTo>
                    <a:pt x="153639" y="55754"/>
                  </a:lnTo>
                  <a:lnTo>
                    <a:pt x="152436" y="55754"/>
                  </a:lnTo>
                  <a:lnTo>
                    <a:pt x="152405" y="57847"/>
                  </a:lnTo>
                  <a:lnTo>
                    <a:pt x="152529" y="58190"/>
                  </a:lnTo>
                  <a:lnTo>
                    <a:pt x="152540" y="58614"/>
                  </a:lnTo>
                  <a:lnTo>
                    <a:pt x="152298" y="59356"/>
                  </a:lnTo>
                  <a:lnTo>
                    <a:pt x="151794" y="60037"/>
                  </a:lnTo>
                  <a:lnTo>
                    <a:pt x="153542" y="60735"/>
                  </a:lnTo>
                  <a:lnTo>
                    <a:pt x="153497" y="64047"/>
                  </a:lnTo>
                  <a:lnTo>
                    <a:pt x="154451" y="64619"/>
                  </a:lnTo>
                  <a:lnTo>
                    <a:pt x="154958" y="64840"/>
                  </a:lnTo>
                  <a:lnTo>
                    <a:pt x="157997" y="65485"/>
                  </a:lnTo>
                  <a:lnTo>
                    <a:pt x="158203" y="65899"/>
                  </a:lnTo>
                  <a:lnTo>
                    <a:pt x="158381" y="66533"/>
                  </a:lnTo>
                  <a:lnTo>
                    <a:pt x="158358" y="67723"/>
                  </a:lnTo>
                  <a:lnTo>
                    <a:pt x="158227" y="67842"/>
                  </a:lnTo>
                  <a:lnTo>
                    <a:pt x="157590" y="67824"/>
                  </a:lnTo>
                  <a:lnTo>
                    <a:pt x="157425" y="67905"/>
                  </a:lnTo>
                  <a:lnTo>
                    <a:pt x="157568" y="68568"/>
                  </a:lnTo>
                  <a:lnTo>
                    <a:pt x="157247" y="69689"/>
                  </a:lnTo>
                  <a:lnTo>
                    <a:pt x="158478" y="69688"/>
                  </a:lnTo>
                  <a:lnTo>
                    <a:pt x="158585" y="69871"/>
                  </a:lnTo>
                  <a:lnTo>
                    <a:pt x="158585" y="70117"/>
                  </a:lnTo>
                  <a:lnTo>
                    <a:pt x="158682" y="70325"/>
                  </a:lnTo>
                  <a:lnTo>
                    <a:pt x="159663" y="70872"/>
                  </a:lnTo>
                  <a:lnTo>
                    <a:pt x="161530" y="70880"/>
                  </a:lnTo>
                  <a:lnTo>
                    <a:pt x="161485" y="72518"/>
                  </a:lnTo>
                  <a:lnTo>
                    <a:pt x="161425" y="72831"/>
                  </a:lnTo>
                  <a:lnTo>
                    <a:pt x="161638" y="73829"/>
                  </a:lnTo>
                  <a:lnTo>
                    <a:pt x="161687" y="74421"/>
                  </a:lnTo>
                  <a:lnTo>
                    <a:pt x="161350" y="77515"/>
                  </a:lnTo>
                  <a:lnTo>
                    <a:pt x="160890" y="77396"/>
                  </a:lnTo>
                  <a:lnTo>
                    <a:pt x="158630" y="77388"/>
                  </a:lnTo>
                  <a:lnTo>
                    <a:pt x="158376" y="77843"/>
                  </a:lnTo>
                  <a:lnTo>
                    <a:pt x="157921" y="78007"/>
                  </a:lnTo>
                  <a:lnTo>
                    <a:pt x="156661" y="77981"/>
                  </a:lnTo>
                  <a:lnTo>
                    <a:pt x="156060" y="78149"/>
                  </a:lnTo>
                  <a:lnTo>
                    <a:pt x="155209" y="79076"/>
                  </a:lnTo>
                  <a:lnTo>
                    <a:pt x="155232" y="79278"/>
                  </a:lnTo>
                  <a:lnTo>
                    <a:pt x="155511" y="79243"/>
                  </a:lnTo>
                  <a:lnTo>
                    <a:pt x="155963" y="79482"/>
                  </a:lnTo>
                  <a:lnTo>
                    <a:pt x="156311" y="79813"/>
                  </a:lnTo>
                  <a:lnTo>
                    <a:pt x="156240" y="80059"/>
                  </a:lnTo>
                  <a:lnTo>
                    <a:pt x="156177" y="80464"/>
                  </a:lnTo>
                  <a:lnTo>
                    <a:pt x="156278" y="80844"/>
                  </a:lnTo>
                  <a:lnTo>
                    <a:pt x="156532" y="81064"/>
                  </a:lnTo>
                  <a:lnTo>
                    <a:pt x="157503" y="81484"/>
                  </a:lnTo>
                  <a:lnTo>
                    <a:pt x="157630" y="81672"/>
                  </a:lnTo>
                  <a:lnTo>
                    <a:pt x="155908" y="82073"/>
                  </a:lnTo>
                  <a:lnTo>
                    <a:pt x="154919" y="83403"/>
                  </a:lnTo>
                  <a:lnTo>
                    <a:pt x="153822" y="85090"/>
                  </a:lnTo>
                  <a:lnTo>
                    <a:pt x="153734" y="87149"/>
                  </a:lnTo>
                  <a:lnTo>
                    <a:pt x="153763" y="89027"/>
                  </a:lnTo>
                  <a:lnTo>
                    <a:pt x="153554" y="91773"/>
                  </a:lnTo>
                  <a:lnTo>
                    <a:pt x="153475" y="92377"/>
                  </a:lnTo>
                  <a:lnTo>
                    <a:pt x="152815" y="93437"/>
                  </a:lnTo>
                  <a:lnTo>
                    <a:pt x="152416" y="93069"/>
                  </a:lnTo>
                  <a:lnTo>
                    <a:pt x="151507" y="92805"/>
                  </a:lnTo>
                  <a:lnTo>
                    <a:pt x="151515" y="90977"/>
                  </a:lnTo>
                  <a:lnTo>
                    <a:pt x="150564" y="89892"/>
                  </a:lnTo>
                  <a:lnTo>
                    <a:pt x="150292" y="89754"/>
                  </a:lnTo>
                  <a:lnTo>
                    <a:pt x="148280" y="89746"/>
                  </a:lnTo>
                  <a:lnTo>
                    <a:pt x="147948" y="89869"/>
                  </a:lnTo>
                  <a:lnTo>
                    <a:pt x="147560" y="89865"/>
                  </a:lnTo>
                  <a:lnTo>
                    <a:pt x="147079" y="89720"/>
                  </a:lnTo>
                  <a:lnTo>
                    <a:pt x="146806" y="88893"/>
                  </a:lnTo>
                  <a:lnTo>
                    <a:pt x="146679" y="88195"/>
                  </a:lnTo>
                  <a:lnTo>
                    <a:pt x="144731" y="88647"/>
                  </a:lnTo>
                  <a:lnTo>
                    <a:pt x="144447" y="88870"/>
                  </a:lnTo>
                  <a:lnTo>
                    <a:pt x="144388" y="90847"/>
                  </a:lnTo>
                  <a:lnTo>
                    <a:pt x="143014" y="90832"/>
                  </a:lnTo>
                  <a:lnTo>
                    <a:pt x="142936" y="91085"/>
                  </a:lnTo>
                  <a:lnTo>
                    <a:pt x="142798" y="91112"/>
                  </a:lnTo>
                  <a:lnTo>
                    <a:pt x="141813" y="91201"/>
                  </a:lnTo>
                  <a:lnTo>
                    <a:pt x="140820" y="91164"/>
                  </a:lnTo>
                  <a:lnTo>
                    <a:pt x="140559" y="91797"/>
                  </a:lnTo>
                  <a:lnTo>
                    <a:pt x="139999" y="92478"/>
                  </a:lnTo>
                  <a:lnTo>
                    <a:pt x="138653" y="93458"/>
                  </a:lnTo>
                  <a:lnTo>
                    <a:pt x="137720" y="93678"/>
                  </a:lnTo>
                  <a:lnTo>
                    <a:pt x="137933" y="94054"/>
                  </a:lnTo>
                  <a:lnTo>
                    <a:pt x="139030" y="94776"/>
                  </a:lnTo>
                  <a:lnTo>
                    <a:pt x="139467" y="95003"/>
                  </a:lnTo>
                  <a:lnTo>
                    <a:pt x="139851" y="94973"/>
                  </a:lnTo>
                  <a:lnTo>
                    <a:pt x="140500" y="95398"/>
                  </a:lnTo>
                  <a:lnTo>
                    <a:pt x="140631" y="96005"/>
                  </a:lnTo>
                  <a:lnTo>
                    <a:pt x="139605" y="97431"/>
                  </a:lnTo>
                  <a:lnTo>
                    <a:pt x="139549" y="97852"/>
                  </a:lnTo>
                  <a:lnTo>
                    <a:pt x="139673" y="98172"/>
                  </a:lnTo>
                  <a:lnTo>
                    <a:pt x="139662" y="98619"/>
                  </a:lnTo>
                  <a:lnTo>
                    <a:pt x="139423" y="98746"/>
                  </a:lnTo>
                  <a:lnTo>
                    <a:pt x="139125" y="98757"/>
                  </a:lnTo>
                  <a:lnTo>
                    <a:pt x="138588" y="99163"/>
                  </a:lnTo>
                  <a:lnTo>
                    <a:pt x="138357" y="99491"/>
                  </a:lnTo>
                  <a:lnTo>
                    <a:pt x="138312" y="100455"/>
                  </a:lnTo>
                  <a:lnTo>
                    <a:pt x="138864" y="100682"/>
                  </a:lnTo>
                  <a:lnTo>
                    <a:pt x="139849" y="100652"/>
                  </a:lnTo>
                  <a:lnTo>
                    <a:pt x="140125" y="100533"/>
                  </a:lnTo>
                  <a:lnTo>
                    <a:pt x="140359" y="100168"/>
                  </a:lnTo>
                  <a:lnTo>
                    <a:pt x="141359" y="100540"/>
                  </a:lnTo>
                  <a:lnTo>
                    <a:pt x="141635" y="100529"/>
                  </a:lnTo>
                  <a:lnTo>
                    <a:pt x="142164" y="100130"/>
                  </a:lnTo>
                  <a:lnTo>
                    <a:pt x="142384" y="100138"/>
                  </a:lnTo>
                  <a:lnTo>
                    <a:pt x="142593" y="100279"/>
                  </a:lnTo>
                  <a:lnTo>
                    <a:pt x="142690" y="100495"/>
                  </a:lnTo>
                  <a:lnTo>
                    <a:pt x="142690" y="101534"/>
                  </a:lnTo>
                  <a:lnTo>
                    <a:pt x="143156" y="102863"/>
                  </a:lnTo>
                  <a:lnTo>
                    <a:pt x="143003" y="103001"/>
                  </a:lnTo>
                  <a:lnTo>
                    <a:pt x="142295" y="103310"/>
                  </a:lnTo>
                  <a:lnTo>
                    <a:pt x="142310" y="103444"/>
                  </a:lnTo>
                  <a:lnTo>
                    <a:pt x="142523" y="104215"/>
                  </a:lnTo>
                  <a:lnTo>
                    <a:pt x="142989" y="104278"/>
                  </a:lnTo>
                  <a:lnTo>
                    <a:pt x="143194" y="104510"/>
                  </a:lnTo>
                  <a:lnTo>
                    <a:pt x="143033" y="104561"/>
                  </a:lnTo>
                  <a:lnTo>
                    <a:pt x="142133" y="105391"/>
                  </a:lnTo>
                  <a:lnTo>
                    <a:pt x="140886" y="105276"/>
                  </a:lnTo>
                  <a:lnTo>
                    <a:pt x="140588" y="105477"/>
                  </a:lnTo>
                  <a:lnTo>
                    <a:pt x="139589" y="105839"/>
                  </a:lnTo>
                  <a:lnTo>
                    <a:pt x="138881" y="105880"/>
                  </a:lnTo>
                  <a:lnTo>
                    <a:pt x="138907" y="105418"/>
                  </a:lnTo>
                  <a:lnTo>
                    <a:pt x="138750" y="104986"/>
                  </a:lnTo>
                  <a:lnTo>
                    <a:pt x="138288" y="104521"/>
                  </a:lnTo>
                  <a:lnTo>
                    <a:pt x="136882" y="103580"/>
                  </a:lnTo>
                  <a:lnTo>
                    <a:pt x="136852" y="103312"/>
                  </a:lnTo>
                  <a:lnTo>
                    <a:pt x="136990" y="102880"/>
                  </a:lnTo>
                  <a:lnTo>
                    <a:pt x="136993" y="102623"/>
                  </a:lnTo>
                  <a:lnTo>
                    <a:pt x="135484" y="102619"/>
                  </a:lnTo>
                  <a:lnTo>
                    <a:pt x="135788" y="101329"/>
                  </a:lnTo>
                  <a:lnTo>
                    <a:pt x="135427" y="100728"/>
                  </a:lnTo>
                  <a:lnTo>
                    <a:pt x="135231" y="100539"/>
                  </a:lnTo>
                  <a:lnTo>
                    <a:pt x="134348" y="100222"/>
                  </a:lnTo>
                  <a:lnTo>
                    <a:pt x="132801" y="98013"/>
                  </a:lnTo>
                  <a:lnTo>
                    <a:pt x="132689" y="97745"/>
                  </a:lnTo>
                  <a:lnTo>
                    <a:pt x="132988" y="96985"/>
                  </a:lnTo>
                  <a:lnTo>
                    <a:pt x="132839" y="96140"/>
                  </a:lnTo>
                  <a:lnTo>
                    <a:pt x="131489" y="94895"/>
                  </a:lnTo>
                  <a:lnTo>
                    <a:pt x="131165" y="93942"/>
                  </a:lnTo>
                  <a:lnTo>
                    <a:pt x="129472" y="92973"/>
                  </a:lnTo>
                  <a:lnTo>
                    <a:pt x="128758" y="92924"/>
                  </a:lnTo>
                  <a:lnTo>
                    <a:pt x="129623" y="92906"/>
                  </a:lnTo>
                  <a:lnTo>
                    <a:pt x="129648" y="91774"/>
                  </a:lnTo>
                  <a:lnTo>
                    <a:pt x="130853" y="91797"/>
                  </a:lnTo>
                  <a:lnTo>
                    <a:pt x="130963" y="90861"/>
                  </a:lnTo>
                  <a:lnTo>
                    <a:pt x="130893" y="90551"/>
                  </a:lnTo>
                  <a:lnTo>
                    <a:pt x="129738" y="90551"/>
                  </a:lnTo>
                  <a:lnTo>
                    <a:pt x="129524" y="90974"/>
                  </a:lnTo>
                  <a:lnTo>
                    <a:pt x="128837" y="91357"/>
                  </a:lnTo>
                  <a:lnTo>
                    <a:pt x="128628" y="91312"/>
                  </a:lnTo>
                  <a:lnTo>
                    <a:pt x="127874" y="90743"/>
                  </a:lnTo>
                  <a:lnTo>
                    <a:pt x="127296" y="90456"/>
                  </a:lnTo>
                  <a:lnTo>
                    <a:pt x="126557" y="90113"/>
                  </a:lnTo>
                  <a:lnTo>
                    <a:pt x="127777" y="90579"/>
                  </a:lnTo>
                  <a:lnTo>
                    <a:pt x="128774" y="91283"/>
                  </a:lnTo>
                  <a:lnTo>
                    <a:pt x="129367" y="91004"/>
                  </a:lnTo>
                  <a:lnTo>
                    <a:pt x="129673" y="90519"/>
                  </a:lnTo>
                  <a:lnTo>
                    <a:pt x="129890" y="89853"/>
                  </a:lnTo>
                  <a:lnTo>
                    <a:pt x="129953" y="89406"/>
                  </a:lnTo>
                  <a:lnTo>
                    <a:pt x="129860" y="88490"/>
                  </a:lnTo>
                  <a:lnTo>
                    <a:pt x="129711" y="88302"/>
                  </a:lnTo>
                  <a:lnTo>
                    <a:pt x="128949" y="87841"/>
                  </a:lnTo>
                  <a:lnTo>
                    <a:pt x="127841" y="86783"/>
                  </a:lnTo>
                  <a:lnTo>
                    <a:pt x="127580" y="86567"/>
                  </a:lnTo>
                  <a:lnTo>
                    <a:pt x="127352" y="86147"/>
                  </a:lnTo>
                  <a:lnTo>
                    <a:pt x="127411" y="86009"/>
                  </a:lnTo>
                  <a:lnTo>
                    <a:pt x="127657" y="85827"/>
                  </a:lnTo>
                  <a:lnTo>
                    <a:pt x="127815" y="85760"/>
                  </a:lnTo>
                  <a:lnTo>
                    <a:pt x="127343" y="85399"/>
                  </a:lnTo>
                  <a:lnTo>
                    <a:pt x="127438" y="85219"/>
                  </a:lnTo>
                  <a:lnTo>
                    <a:pt x="127953" y="84720"/>
                  </a:lnTo>
                  <a:lnTo>
                    <a:pt x="128113" y="84665"/>
                  </a:lnTo>
                  <a:lnTo>
                    <a:pt x="128632" y="84787"/>
                  </a:lnTo>
                  <a:lnTo>
                    <a:pt x="128804" y="84747"/>
                  </a:lnTo>
                  <a:lnTo>
                    <a:pt x="129805" y="84136"/>
                  </a:lnTo>
                  <a:lnTo>
                    <a:pt x="129958" y="84415"/>
                  </a:lnTo>
                  <a:lnTo>
                    <a:pt x="130839" y="84851"/>
                  </a:lnTo>
                  <a:lnTo>
                    <a:pt x="132138" y="85045"/>
                  </a:lnTo>
                  <a:lnTo>
                    <a:pt x="132145" y="84605"/>
                  </a:lnTo>
                  <a:lnTo>
                    <a:pt x="131739" y="84431"/>
                  </a:lnTo>
                  <a:lnTo>
                    <a:pt x="131340" y="84029"/>
                  </a:lnTo>
                  <a:lnTo>
                    <a:pt x="131157" y="83347"/>
                  </a:lnTo>
                  <a:lnTo>
                    <a:pt x="130952" y="81790"/>
                  </a:lnTo>
                  <a:lnTo>
                    <a:pt x="131005" y="80651"/>
                  </a:lnTo>
                  <a:lnTo>
                    <a:pt x="130646" y="80398"/>
                  </a:lnTo>
                  <a:lnTo>
                    <a:pt x="129936" y="80275"/>
                  </a:lnTo>
                  <a:lnTo>
                    <a:pt x="129589" y="80327"/>
                  </a:lnTo>
                  <a:lnTo>
                    <a:pt x="129395" y="80546"/>
                  </a:lnTo>
                  <a:lnTo>
                    <a:pt x="129201" y="80606"/>
                  </a:lnTo>
                  <a:lnTo>
                    <a:pt x="128073" y="80703"/>
                  </a:lnTo>
                  <a:lnTo>
                    <a:pt x="127718" y="81552"/>
                  </a:lnTo>
                  <a:lnTo>
                    <a:pt x="127721" y="82099"/>
                  </a:lnTo>
                  <a:lnTo>
                    <a:pt x="127874" y="82624"/>
                  </a:lnTo>
                  <a:lnTo>
                    <a:pt x="127594" y="83130"/>
                  </a:lnTo>
                  <a:lnTo>
                    <a:pt x="126971" y="83626"/>
                  </a:lnTo>
                  <a:lnTo>
                    <a:pt x="126388" y="83648"/>
                  </a:lnTo>
                  <a:lnTo>
                    <a:pt x="125895" y="83495"/>
                  </a:lnTo>
                  <a:lnTo>
                    <a:pt x="125761" y="83391"/>
                  </a:lnTo>
                  <a:lnTo>
                    <a:pt x="125671" y="83078"/>
                  </a:lnTo>
                  <a:lnTo>
                    <a:pt x="125667" y="82572"/>
                  </a:lnTo>
                  <a:lnTo>
                    <a:pt x="125742" y="82069"/>
                  </a:lnTo>
                  <a:lnTo>
                    <a:pt x="126818" y="80475"/>
                  </a:lnTo>
                  <a:lnTo>
                    <a:pt x="127038" y="79999"/>
                  </a:lnTo>
                  <a:lnTo>
                    <a:pt x="126460" y="78910"/>
                  </a:lnTo>
                  <a:lnTo>
                    <a:pt x="127326" y="77735"/>
                  </a:lnTo>
                  <a:lnTo>
                    <a:pt x="127673" y="77511"/>
                  </a:lnTo>
                  <a:lnTo>
                    <a:pt x="128084" y="77538"/>
                  </a:lnTo>
                  <a:lnTo>
                    <a:pt x="128734" y="78018"/>
                  </a:lnTo>
                  <a:lnTo>
                    <a:pt x="128749" y="78305"/>
                  </a:lnTo>
                  <a:lnTo>
                    <a:pt x="128842" y="78480"/>
                  </a:lnTo>
                  <a:lnTo>
                    <a:pt x="129425" y="78755"/>
                  </a:lnTo>
                  <a:lnTo>
                    <a:pt x="129993" y="78774"/>
                  </a:lnTo>
                  <a:lnTo>
                    <a:pt x="130680" y="78380"/>
                  </a:lnTo>
                  <a:lnTo>
                    <a:pt x="131349" y="78324"/>
                  </a:lnTo>
                  <a:lnTo>
                    <a:pt x="132137" y="78440"/>
                  </a:lnTo>
                  <a:lnTo>
                    <a:pt x="132256" y="78312"/>
                  </a:lnTo>
                  <a:lnTo>
                    <a:pt x="132309" y="75278"/>
                  </a:lnTo>
                  <a:lnTo>
                    <a:pt x="131122" y="74954"/>
                  </a:lnTo>
                  <a:lnTo>
                    <a:pt x="130338" y="74976"/>
                  </a:lnTo>
                  <a:lnTo>
                    <a:pt x="130106" y="74447"/>
                  </a:lnTo>
                  <a:lnTo>
                    <a:pt x="128880" y="74361"/>
                  </a:lnTo>
                  <a:lnTo>
                    <a:pt x="128204" y="74547"/>
                  </a:lnTo>
                  <a:lnTo>
                    <a:pt x="127938" y="73535"/>
                  </a:lnTo>
                  <a:lnTo>
                    <a:pt x="128125" y="73002"/>
                  </a:lnTo>
                  <a:lnTo>
                    <a:pt x="128032" y="72663"/>
                  </a:lnTo>
                  <a:lnTo>
                    <a:pt x="126619" y="71546"/>
                  </a:lnTo>
                  <a:lnTo>
                    <a:pt x="126106" y="72075"/>
                  </a:lnTo>
                  <a:lnTo>
                    <a:pt x="125584" y="72827"/>
                  </a:lnTo>
                  <a:lnTo>
                    <a:pt x="124795" y="73043"/>
                  </a:lnTo>
                  <a:lnTo>
                    <a:pt x="124152" y="73375"/>
                  </a:lnTo>
                  <a:lnTo>
                    <a:pt x="124182" y="73647"/>
                  </a:lnTo>
                  <a:lnTo>
                    <a:pt x="124591" y="74073"/>
                  </a:lnTo>
                  <a:lnTo>
                    <a:pt x="125063" y="74109"/>
                  </a:lnTo>
                  <a:lnTo>
                    <a:pt x="125483" y="73978"/>
                  </a:lnTo>
                  <a:lnTo>
                    <a:pt x="126081" y="73479"/>
                  </a:lnTo>
                  <a:lnTo>
                    <a:pt x="126460" y="73545"/>
                  </a:lnTo>
                  <a:lnTo>
                    <a:pt x="126077" y="74138"/>
                  </a:lnTo>
                  <a:lnTo>
                    <a:pt x="125883" y="74201"/>
                  </a:lnTo>
                  <a:lnTo>
                    <a:pt x="125117" y="74171"/>
                  </a:lnTo>
                  <a:lnTo>
                    <a:pt x="124919" y="74257"/>
                  </a:lnTo>
                  <a:lnTo>
                    <a:pt x="124168" y="74950"/>
                  </a:lnTo>
                  <a:lnTo>
                    <a:pt x="124157" y="75542"/>
                  </a:lnTo>
                  <a:lnTo>
                    <a:pt x="124718" y="76160"/>
                  </a:lnTo>
                  <a:lnTo>
                    <a:pt x="125039" y="76268"/>
                  </a:lnTo>
                  <a:lnTo>
                    <a:pt x="125809" y="76312"/>
                  </a:lnTo>
                  <a:lnTo>
                    <a:pt x="126096" y="76461"/>
                  </a:lnTo>
                  <a:lnTo>
                    <a:pt x="126511" y="76875"/>
                  </a:lnTo>
                  <a:lnTo>
                    <a:pt x="126608" y="77080"/>
                  </a:lnTo>
                  <a:lnTo>
                    <a:pt x="126582" y="77251"/>
                  </a:lnTo>
                  <a:lnTo>
                    <a:pt x="125913" y="78059"/>
                  </a:lnTo>
                  <a:lnTo>
                    <a:pt x="125809" y="78275"/>
                  </a:lnTo>
                  <a:lnTo>
                    <a:pt x="126250" y="79116"/>
                  </a:lnTo>
                  <a:lnTo>
                    <a:pt x="126631" y="79578"/>
                  </a:lnTo>
                  <a:lnTo>
                    <a:pt x="126470" y="79965"/>
                  </a:lnTo>
                  <a:lnTo>
                    <a:pt x="125144" y="80260"/>
                  </a:lnTo>
                  <a:lnTo>
                    <a:pt x="124517" y="79891"/>
                  </a:lnTo>
                  <a:lnTo>
                    <a:pt x="124150" y="79809"/>
                  </a:lnTo>
                  <a:lnTo>
                    <a:pt x="123990" y="79850"/>
                  </a:lnTo>
                  <a:lnTo>
                    <a:pt x="122877" y="80960"/>
                  </a:lnTo>
                  <a:lnTo>
                    <a:pt x="122868" y="80812"/>
                  </a:lnTo>
                  <a:lnTo>
                    <a:pt x="117802" y="80708"/>
                  </a:lnTo>
                  <a:lnTo>
                    <a:pt x="117816" y="81315"/>
                  </a:lnTo>
                  <a:lnTo>
                    <a:pt x="116429" y="81308"/>
                  </a:lnTo>
                  <a:lnTo>
                    <a:pt x="116436" y="80665"/>
                  </a:lnTo>
                  <a:lnTo>
                    <a:pt x="108291" y="80485"/>
                  </a:lnTo>
                  <a:lnTo>
                    <a:pt x="108195" y="83790"/>
                  </a:lnTo>
                  <a:lnTo>
                    <a:pt x="108273" y="83934"/>
                  </a:lnTo>
                  <a:lnTo>
                    <a:pt x="109420" y="83956"/>
                  </a:lnTo>
                  <a:lnTo>
                    <a:pt x="109420" y="86017"/>
                  </a:lnTo>
                  <a:lnTo>
                    <a:pt x="109868" y="86370"/>
                  </a:lnTo>
                  <a:lnTo>
                    <a:pt x="109894" y="86590"/>
                  </a:lnTo>
                  <a:lnTo>
                    <a:pt x="109845" y="86791"/>
                  </a:lnTo>
                  <a:lnTo>
                    <a:pt x="109707" y="86958"/>
                  </a:lnTo>
                  <a:lnTo>
                    <a:pt x="109348" y="87237"/>
                  </a:lnTo>
                  <a:lnTo>
                    <a:pt x="109318" y="88817"/>
                  </a:lnTo>
                  <a:lnTo>
                    <a:pt x="108676" y="88802"/>
                  </a:lnTo>
                  <a:lnTo>
                    <a:pt x="108666" y="90099"/>
                  </a:lnTo>
                  <a:lnTo>
                    <a:pt x="107573" y="90087"/>
                  </a:lnTo>
                  <a:lnTo>
                    <a:pt x="107562" y="91500"/>
                  </a:lnTo>
                  <a:lnTo>
                    <a:pt x="107554" y="92417"/>
                  </a:lnTo>
                  <a:lnTo>
                    <a:pt x="106912" y="92395"/>
                  </a:lnTo>
                  <a:lnTo>
                    <a:pt x="106925" y="93029"/>
                  </a:lnTo>
                  <a:lnTo>
                    <a:pt x="106251" y="93025"/>
                  </a:lnTo>
                  <a:lnTo>
                    <a:pt x="106232" y="94276"/>
                  </a:lnTo>
                  <a:lnTo>
                    <a:pt x="105682" y="94264"/>
                  </a:lnTo>
                  <a:lnTo>
                    <a:pt x="105131" y="94829"/>
                  </a:lnTo>
                  <a:lnTo>
                    <a:pt x="104669" y="96028"/>
                  </a:lnTo>
                  <a:lnTo>
                    <a:pt x="104632" y="96512"/>
                  </a:lnTo>
                  <a:lnTo>
                    <a:pt x="104751" y="96996"/>
                  </a:lnTo>
                  <a:lnTo>
                    <a:pt x="104748" y="97752"/>
                  </a:lnTo>
                  <a:lnTo>
                    <a:pt x="104398" y="97848"/>
                  </a:lnTo>
                  <a:lnTo>
                    <a:pt x="104399" y="98769"/>
                  </a:lnTo>
                  <a:lnTo>
                    <a:pt x="104652" y="98987"/>
                  </a:lnTo>
                  <a:lnTo>
                    <a:pt x="105329" y="99003"/>
                  </a:lnTo>
                  <a:lnTo>
                    <a:pt x="105324" y="99543"/>
                  </a:lnTo>
                  <a:lnTo>
                    <a:pt x="105253" y="99672"/>
                  </a:lnTo>
                  <a:lnTo>
                    <a:pt x="104771" y="99584"/>
                  </a:lnTo>
                  <a:lnTo>
                    <a:pt x="104719" y="102476"/>
                  </a:lnTo>
                  <a:lnTo>
                    <a:pt x="101982" y="102539"/>
                  </a:lnTo>
                  <a:lnTo>
                    <a:pt x="101943" y="104213"/>
                  </a:lnTo>
                  <a:lnTo>
                    <a:pt x="103169" y="104828"/>
                  </a:lnTo>
                  <a:lnTo>
                    <a:pt x="103145" y="108476"/>
                  </a:lnTo>
                  <a:lnTo>
                    <a:pt x="103091" y="111969"/>
                  </a:lnTo>
                  <a:lnTo>
                    <a:pt x="102904" y="122789"/>
                  </a:lnTo>
                  <a:lnTo>
                    <a:pt x="102918" y="122964"/>
                  </a:lnTo>
                  <a:lnTo>
                    <a:pt x="103529" y="123004"/>
                  </a:lnTo>
                  <a:lnTo>
                    <a:pt x="103951" y="122825"/>
                  </a:lnTo>
                  <a:lnTo>
                    <a:pt x="104139" y="121760"/>
                  </a:lnTo>
                  <a:lnTo>
                    <a:pt x="104057" y="121496"/>
                  </a:lnTo>
                  <a:lnTo>
                    <a:pt x="103729" y="121235"/>
                  </a:lnTo>
                  <a:lnTo>
                    <a:pt x="103602" y="120997"/>
                  </a:lnTo>
                  <a:lnTo>
                    <a:pt x="103956" y="120650"/>
                  </a:lnTo>
                  <a:lnTo>
                    <a:pt x="104507" y="120542"/>
                  </a:lnTo>
                  <a:lnTo>
                    <a:pt x="104592" y="120401"/>
                  </a:lnTo>
                  <a:lnTo>
                    <a:pt x="104287" y="119638"/>
                  </a:lnTo>
                  <a:lnTo>
                    <a:pt x="104041" y="119526"/>
                  </a:lnTo>
                  <a:lnTo>
                    <a:pt x="103907" y="119630"/>
                  </a:lnTo>
                  <a:lnTo>
                    <a:pt x="103378" y="119787"/>
                  </a:lnTo>
                  <a:lnTo>
                    <a:pt x="103181" y="119623"/>
                  </a:lnTo>
                  <a:lnTo>
                    <a:pt x="103058" y="119344"/>
                  </a:lnTo>
                  <a:lnTo>
                    <a:pt x="103041" y="119109"/>
                  </a:lnTo>
                  <a:lnTo>
                    <a:pt x="103151" y="118908"/>
                  </a:lnTo>
                  <a:lnTo>
                    <a:pt x="103750" y="118584"/>
                  </a:lnTo>
                  <a:lnTo>
                    <a:pt x="104148" y="118074"/>
                  </a:lnTo>
                  <a:lnTo>
                    <a:pt x="104319" y="117679"/>
                  </a:lnTo>
                  <a:lnTo>
                    <a:pt x="104039" y="116632"/>
                  </a:lnTo>
                  <a:lnTo>
                    <a:pt x="103857" y="116554"/>
                  </a:lnTo>
                  <a:lnTo>
                    <a:pt x="103272" y="116536"/>
                  </a:lnTo>
                  <a:lnTo>
                    <a:pt x="103138" y="116357"/>
                  </a:lnTo>
                  <a:lnTo>
                    <a:pt x="103205" y="116186"/>
                  </a:lnTo>
                  <a:lnTo>
                    <a:pt x="103439" y="116000"/>
                  </a:lnTo>
                  <a:lnTo>
                    <a:pt x="104188" y="115828"/>
                  </a:lnTo>
                  <a:lnTo>
                    <a:pt x="104691" y="116126"/>
                  </a:lnTo>
                  <a:lnTo>
                    <a:pt x="104832" y="115954"/>
                  </a:lnTo>
                  <a:lnTo>
                    <a:pt x="105010" y="114938"/>
                  </a:lnTo>
                  <a:lnTo>
                    <a:pt x="106079" y="114930"/>
                  </a:lnTo>
                  <a:lnTo>
                    <a:pt x="106340" y="115038"/>
                  </a:lnTo>
                  <a:lnTo>
                    <a:pt x="106992" y="115603"/>
                  </a:lnTo>
                  <a:lnTo>
                    <a:pt x="107458" y="115488"/>
                  </a:lnTo>
                  <a:lnTo>
                    <a:pt x="106563" y="113511"/>
                  </a:lnTo>
                  <a:lnTo>
                    <a:pt x="106008" y="112546"/>
                  </a:lnTo>
                  <a:lnTo>
                    <a:pt x="105721" y="112416"/>
                  </a:lnTo>
                  <a:lnTo>
                    <a:pt x="105095" y="112505"/>
                  </a:lnTo>
                  <a:lnTo>
                    <a:pt x="104990" y="112290"/>
                  </a:lnTo>
                  <a:lnTo>
                    <a:pt x="105898" y="112263"/>
                  </a:lnTo>
                  <a:lnTo>
                    <a:pt x="105898" y="111956"/>
                  </a:lnTo>
                  <a:lnTo>
                    <a:pt x="112464" y="111867"/>
                  </a:lnTo>
                  <a:lnTo>
                    <a:pt x="112510" y="109462"/>
                  </a:lnTo>
                  <a:lnTo>
                    <a:pt x="114887" y="109536"/>
                  </a:lnTo>
                  <a:lnTo>
                    <a:pt x="115022" y="109513"/>
                  </a:lnTo>
                  <a:lnTo>
                    <a:pt x="115024" y="109216"/>
                  </a:lnTo>
                  <a:lnTo>
                    <a:pt x="115026" y="108950"/>
                  </a:lnTo>
                  <a:lnTo>
                    <a:pt x="116135" y="108923"/>
                  </a:lnTo>
                  <a:lnTo>
                    <a:pt x="116151" y="108304"/>
                  </a:lnTo>
                  <a:lnTo>
                    <a:pt x="116711" y="107806"/>
                  </a:lnTo>
                  <a:lnTo>
                    <a:pt x="116747" y="107270"/>
                  </a:lnTo>
                  <a:lnTo>
                    <a:pt x="117655" y="106989"/>
                  </a:lnTo>
                  <a:lnTo>
                    <a:pt x="117655" y="105979"/>
                  </a:lnTo>
                  <a:lnTo>
                    <a:pt x="120634" y="105988"/>
                  </a:lnTo>
                  <a:lnTo>
                    <a:pt x="120639" y="105451"/>
                  </a:lnTo>
                  <a:lnTo>
                    <a:pt x="122049" y="105428"/>
                  </a:lnTo>
                  <a:lnTo>
                    <a:pt x="122130" y="105295"/>
                  </a:lnTo>
                  <a:lnTo>
                    <a:pt x="122209" y="104984"/>
                  </a:lnTo>
                  <a:lnTo>
                    <a:pt x="122149" y="103855"/>
                  </a:lnTo>
                  <a:lnTo>
                    <a:pt x="122250" y="98734"/>
                  </a:lnTo>
                  <a:lnTo>
                    <a:pt x="122252" y="96133"/>
                  </a:lnTo>
                  <a:lnTo>
                    <a:pt x="122196" y="95569"/>
                  </a:lnTo>
                  <a:lnTo>
                    <a:pt x="124613" y="95696"/>
                  </a:lnTo>
                  <a:lnTo>
                    <a:pt x="125654" y="95688"/>
                  </a:lnTo>
                  <a:lnTo>
                    <a:pt x="125673" y="95135"/>
                  </a:lnTo>
                  <a:lnTo>
                    <a:pt x="126697" y="95146"/>
                  </a:lnTo>
                  <a:lnTo>
                    <a:pt x="126516" y="95379"/>
                  </a:lnTo>
                  <a:lnTo>
                    <a:pt x="126505" y="95610"/>
                  </a:lnTo>
                  <a:lnTo>
                    <a:pt x="127012" y="96466"/>
                  </a:lnTo>
                  <a:lnTo>
                    <a:pt x="127367" y="96902"/>
                  </a:lnTo>
                  <a:lnTo>
                    <a:pt x="127479" y="97237"/>
                  </a:lnTo>
                  <a:lnTo>
                    <a:pt x="127490" y="97728"/>
                  </a:lnTo>
                  <a:lnTo>
                    <a:pt x="127288" y="98652"/>
                  </a:lnTo>
                  <a:lnTo>
                    <a:pt x="127285" y="100045"/>
                  </a:lnTo>
                  <a:lnTo>
                    <a:pt x="128978" y="101072"/>
                  </a:lnTo>
                  <a:lnTo>
                    <a:pt x="128981" y="101594"/>
                  </a:lnTo>
                  <a:lnTo>
                    <a:pt x="128877" y="102059"/>
                  </a:lnTo>
                  <a:lnTo>
                    <a:pt x="128728" y="102320"/>
                  </a:lnTo>
                  <a:lnTo>
                    <a:pt x="127281" y="101727"/>
                  </a:lnTo>
                  <a:lnTo>
                    <a:pt x="126890" y="101679"/>
                  </a:lnTo>
                  <a:lnTo>
                    <a:pt x="126703" y="101731"/>
                  </a:lnTo>
                  <a:lnTo>
                    <a:pt x="125808" y="102450"/>
                  </a:lnTo>
                  <a:lnTo>
                    <a:pt x="126181" y="103351"/>
                  </a:lnTo>
                  <a:lnTo>
                    <a:pt x="126476" y="103455"/>
                  </a:lnTo>
                  <a:lnTo>
                    <a:pt x="127482" y="104118"/>
                  </a:lnTo>
                  <a:lnTo>
                    <a:pt x="127657" y="104263"/>
                  </a:lnTo>
                  <a:lnTo>
                    <a:pt x="127788" y="104491"/>
                  </a:lnTo>
                  <a:lnTo>
                    <a:pt x="127788" y="105161"/>
                  </a:lnTo>
                  <a:lnTo>
                    <a:pt x="127534" y="105607"/>
                  </a:lnTo>
                  <a:lnTo>
                    <a:pt x="127206" y="105742"/>
                  </a:lnTo>
                  <a:lnTo>
                    <a:pt x="126972" y="105958"/>
                  </a:lnTo>
                  <a:lnTo>
                    <a:pt x="126823" y="106408"/>
                  </a:lnTo>
                  <a:lnTo>
                    <a:pt x="127035" y="106654"/>
                  </a:lnTo>
                  <a:lnTo>
                    <a:pt x="127564" y="106754"/>
                  </a:lnTo>
                  <a:lnTo>
                    <a:pt x="128190" y="106710"/>
                  </a:lnTo>
                  <a:lnTo>
                    <a:pt x="128228" y="106516"/>
                  </a:lnTo>
                  <a:lnTo>
                    <a:pt x="128168" y="106040"/>
                  </a:lnTo>
                  <a:lnTo>
                    <a:pt x="128343" y="105544"/>
                  </a:lnTo>
                  <a:lnTo>
                    <a:pt x="128627" y="105079"/>
                  </a:lnTo>
                  <a:lnTo>
                    <a:pt x="128917" y="104867"/>
                  </a:lnTo>
                  <a:lnTo>
                    <a:pt x="129342" y="105131"/>
                  </a:lnTo>
                  <a:lnTo>
                    <a:pt x="130278" y="106900"/>
                  </a:lnTo>
                  <a:lnTo>
                    <a:pt x="130382" y="107783"/>
                  </a:lnTo>
                  <a:lnTo>
                    <a:pt x="130274" y="107954"/>
                  </a:lnTo>
                  <a:lnTo>
                    <a:pt x="130024" y="108114"/>
                  </a:lnTo>
                  <a:lnTo>
                    <a:pt x="129696" y="108162"/>
                  </a:lnTo>
                  <a:lnTo>
                    <a:pt x="129196" y="107942"/>
                  </a:lnTo>
                  <a:lnTo>
                    <a:pt x="128429" y="107916"/>
                  </a:lnTo>
                  <a:lnTo>
                    <a:pt x="127873" y="108091"/>
                  </a:lnTo>
                  <a:lnTo>
                    <a:pt x="127639" y="108456"/>
                  </a:lnTo>
                  <a:lnTo>
                    <a:pt x="127527" y="108867"/>
                  </a:lnTo>
                  <a:lnTo>
                    <a:pt x="127479" y="109351"/>
                  </a:lnTo>
                  <a:lnTo>
                    <a:pt x="127700" y="109961"/>
                  </a:lnTo>
                  <a:lnTo>
                    <a:pt x="128425" y="109783"/>
                  </a:lnTo>
                  <a:lnTo>
                    <a:pt x="128317" y="109191"/>
                  </a:lnTo>
                  <a:lnTo>
                    <a:pt x="128466" y="108978"/>
                  </a:lnTo>
                  <a:lnTo>
                    <a:pt x="128861" y="108713"/>
                  </a:lnTo>
                  <a:lnTo>
                    <a:pt x="129342" y="108722"/>
                  </a:lnTo>
                  <a:lnTo>
                    <a:pt x="129767" y="109180"/>
                  </a:lnTo>
                  <a:lnTo>
                    <a:pt x="129983" y="109288"/>
                  </a:lnTo>
                  <a:lnTo>
                    <a:pt x="130982" y="108713"/>
                  </a:lnTo>
                  <a:lnTo>
                    <a:pt x="131593" y="108130"/>
                  </a:lnTo>
                  <a:lnTo>
                    <a:pt x="131602" y="112294"/>
                  </a:lnTo>
                  <a:lnTo>
                    <a:pt x="135930" y="112350"/>
                  </a:lnTo>
                  <a:lnTo>
                    <a:pt x="141472" y="112541"/>
                  </a:lnTo>
                  <a:lnTo>
                    <a:pt x="149640" y="112770"/>
                  </a:lnTo>
                  <a:lnTo>
                    <a:pt x="150503" y="112787"/>
                  </a:lnTo>
                  <a:lnTo>
                    <a:pt x="152532" y="112864"/>
                  </a:lnTo>
                  <a:lnTo>
                    <a:pt x="152610" y="112607"/>
                  </a:lnTo>
                  <a:lnTo>
                    <a:pt x="152576" y="111680"/>
                  </a:lnTo>
                  <a:lnTo>
                    <a:pt x="153017" y="110219"/>
                  </a:lnTo>
                  <a:lnTo>
                    <a:pt x="153182" y="110127"/>
                  </a:lnTo>
                  <a:lnTo>
                    <a:pt x="153166" y="112891"/>
                  </a:lnTo>
                  <a:lnTo>
                    <a:pt x="160106" y="112893"/>
                  </a:lnTo>
                  <a:lnTo>
                    <a:pt x="160169" y="105641"/>
                  </a:lnTo>
                  <a:lnTo>
                    <a:pt x="160713" y="105443"/>
                  </a:lnTo>
                  <a:lnTo>
                    <a:pt x="160996" y="105209"/>
                  </a:lnTo>
                  <a:lnTo>
                    <a:pt x="161089" y="104773"/>
                  </a:lnTo>
                  <a:lnTo>
                    <a:pt x="161387" y="104163"/>
                  </a:lnTo>
                  <a:lnTo>
                    <a:pt x="161954" y="103448"/>
                  </a:lnTo>
                  <a:lnTo>
                    <a:pt x="162055" y="102826"/>
                  </a:lnTo>
                  <a:lnTo>
                    <a:pt x="161485" y="101891"/>
                  </a:lnTo>
                  <a:lnTo>
                    <a:pt x="161384" y="101523"/>
                  </a:lnTo>
                  <a:lnTo>
                    <a:pt x="162025" y="101251"/>
                  </a:lnTo>
                  <a:lnTo>
                    <a:pt x="162633" y="101299"/>
                  </a:lnTo>
                  <a:lnTo>
                    <a:pt x="164609" y="101743"/>
                  </a:lnTo>
                  <a:lnTo>
                    <a:pt x="165295" y="102224"/>
                  </a:lnTo>
                  <a:lnTo>
                    <a:pt x="165642" y="102339"/>
                  </a:lnTo>
                  <a:lnTo>
                    <a:pt x="166950" y="102176"/>
                  </a:lnTo>
                  <a:lnTo>
                    <a:pt x="168744" y="102068"/>
                  </a:lnTo>
                  <a:lnTo>
                    <a:pt x="169456" y="102198"/>
                  </a:lnTo>
                  <a:lnTo>
                    <a:pt x="170131" y="102440"/>
                  </a:lnTo>
                  <a:lnTo>
                    <a:pt x="171007" y="102540"/>
                  </a:lnTo>
                  <a:lnTo>
                    <a:pt x="171618" y="102387"/>
                  </a:lnTo>
                  <a:lnTo>
                    <a:pt x="172588" y="101627"/>
                  </a:lnTo>
                  <a:lnTo>
                    <a:pt x="174116" y="101642"/>
                  </a:lnTo>
                  <a:lnTo>
                    <a:pt x="173698" y="100662"/>
                  </a:lnTo>
                  <a:lnTo>
                    <a:pt x="173083" y="100129"/>
                  </a:lnTo>
                  <a:lnTo>
                    <a:pt x="173094" y="98183"/>
                  </a:lnTo>
                  <a:lnTo>
                    <a:pt x="172665" y="98019"/>
                  </a:lnTo>
                  <a:lnTo>
                    <a:pt x="173101" y="96868"/>
                  </a:lnTo>
                  <a:lnTo>
                    <a:pt x="173131" y="96276"/>
                  </a:lnTo>
                  <a:lnTo>
                    <a:pt x="173019" y="95956"/>
                  </a:lnTo>
                  <a:lnTo>
                    <a:pt x="172683" y="95699"/>
                  </a:lnTo>
                  <a:lnTo>
                    <a:pt x="172493" y="95294"/>
                  </a:lnTo>
                  <a:lnTo>
                    <a:pt x="172351" y="94843"/>
                  </a:lnTo>
                  <a:lnTo>
                    <a:pt x="172369" y="94054"/>
                  </a:lnTo>
                  <a:lnTo>
                    <a:pt x="171373" y="94270"/>
                  </a:lnTo>
                  <a:lnTo>
                    <a:pt x="171485" y="93730"/>
                  </a:lnTo>
                  <a:lnTo>
                    <a:pt x="170537" y="93146"/>
                  </a:lnTo>
                  <a:lnTo>
                    <a:pt x="168468" y="93130"/>
                  </a:lnTo>
                  <a:lnTo>
                    <a:pt x="168265" y="92499"/>
                  </a:lnTo>
                  <a:lnTo>
                    <a:pt x="168193" y="91669"/>
                  </a:lnTo>
                  <a:lnTo>
                    <a:pt x="167802" y="91300"/>
                  </a:lnTo>
                  <a:lnTo>
                    <a:pt x="167230" y="91330"/>
                  </a:lnTo>
                  <a:lnTo>
                    <a:pt x="166550" y="91084"/>
                  </a:lnTo>
                  <a:lnTo>
                    <a:pt x="166039" y="90778"/>
                  </a:lnTo>
                  <a:lnTo>
                    <a:pt x="165144" y="90964"/>
                  </a:lnTo>
                  <a:lnTo>
                    <a:pt x="164964" y="91117"/>
                  </a:lnTo>
                  <a:lnTo>
                    <a:pt x="164834" y="91358"/>
                  </a:lnTo>
                  <a:lnTo>
                    <a:pt x="164319" y="91399"/>
                  </a:lnTo>
                  <a:lnTo>
                    <a:pt x="164028" y="91168"/>
                  </a:lnTo>
                  <a:lnTo>
                    <a:pt x="163647" y="90662"/>
                  </a:lnTo>
                  <a:lnTo>
                    <a:pt x="163659" y="90282"/>
                  </a:lnTo>
                  <a:lnTo>
                    <a:pt x="163834" y="89821"/>
                  </a:lnTo>
                  <a:lnTo>
                    <a:pt x="163804" y="89631"/>
                  </a:lnTo>
                  <a:lnTo>
                    <a:pt x="163428" y="89671"/>
                  </a:lnTo>
                  <a:lnTo>
                    <a:pt x="162838" y="90122"/>
                  </a:lnTo>
                  <a:lnTo>
                    <a:pt x="161692" y="89675"/>
                  </a:lnTo>
                  <a:lnTo>
                    <a:pt x="161591" y="89537"/>
                  </a:lnTo>
                  <a:lnTo>
                    <a:pt x="161259" y="88034"/>
                  </a:lnTo>
                  <a:lnTo>
                    <a:pt x="161095" y="87233"/>
                  </a:lnTo>
                  <a:lnTo>
                    <a:pt x="161125" y="87040"/>
                  </a:lnTo>
                  <a:lnTo>
                    <a:pt x="160927" y="86515"/>
                  </a:lnTo>
                  <a:lnTo>
                    <a:pt x="160500" y="86284"/>
                  </a:lnTo>
                  <a:lnTo>
                    <a:pt x="160480" y="81593"/>
                  </a:lnTo>
                  <a:lnTo>
                    <a:pt x="167739" y="81577"/>
                  </a:lnTo>
                  <a:lnTo>
                    <a:pt x="176520" y="81701"/>
                  </a:lnTo>
                  <a:lnTo>
                    <a:pt x="179348" y="81756"/>
                  </a:lnTo>
                  <a:lnTo>
                    <a:pt x="182210" y="81810"/>
                  </a:lnTo>
                  <a:lnTo>
                    <a:pt x="182376" y="78492"/>
                  </a:lnTo>
                  <a:lnTo>
                    <a:pt x="182618" y="78615"/>
                  </a:lnTo>
                  <a:lnTo>
                    <a:pt x="183074" y="78698"/>
                  </a:lnTo>
                  <a:lnTo>
                    <a:pt x="184601" y="78567"/>
                  </a:lnTo>
                  <a:lnTo>
                    <a:pt x="185703" y="78615"/>
                  </a:lnTo>
                  <a:lnTo>
                    <a:pt x="185909" y="78879"/>
                  </a:lnTo>
                  <a:lnTo>
                    <a:pt x="189193" y="78931"/>
                  </a:lnTo>
                  <a:lnTo>
                    <a:pt x="189252" y="78457"/>
                  </a:lnTo>
                  <a:lnTo>
                    <a:pt x="189367" y="78115"/>
                  </a:lnTo>
                  <a:lnTo>
                    <a:pt x="189584" y="77768"/>
                  </a:lnTo>
                  <a:lnTo>
                    <a:pt x="189617" y="77541"/>
                  </a:lnTo>
                  <a:lnTo>
                    <a:pt x="189457" y="77400"/>
                  </a:lnTo>
                  <a:lnTo>
                    <a:pt x="188926" y="77210"/>
                  </a:lnTo>
                  <a:lnTo>
                    <a:pt x="188583" y="77240"/>
                  </a:lnTo>
                  <a:lnTo>
                    <a:pt x="188138" y="77147"/>
                  </a:lnTo>
                  <a:lnTo>
                    <a:pt x="187854" y="76827"/>
                  </a:lnTo>
                  <a:lnTo>
                    <a:pt x="187383" y="75863"/>
                  </a:lnTo>
                  <a:lnTo>
                    <a:pt x="186523" y="73651"/>
                  </a:lnTo>
                  <a:lnTo>
                    <a:pt x="186496" y="73033"/>
                  </a:lnTo>
                  <a:lnTo>
                    <a:pt x="186776" y="72281"/>
                  </a:lnTo>
                  <a:lnTo>
                    <a:pt x="185882" y="71261"/>
                  </a:lnTo>
                  <a:lnTo>
                    <a:pt x="185591" y="71306"/>
                  </a:lnTo>
                  <a:lnTo>
                    <a:pt x="185206" y="71574"/>
                  </a:lnTo>
                  <a:lnTo>
                    <a:pt x="184955" y="71483"/>
                  </a:lnTo>
                  <a:lnTo>
                    <a:pt x="184727" y="70216"/>
                  </a:lnTo>
                  <a:lnTo>
                    <a:pt x="184252" y="69486"/>
                  </a:lnTo>
                  <a:lnTo>
                    <a:pt x="184513" y="68883"/>
                  </a:lnTo>
                  <a:lnTo>
                    <a:pt x="185010" y="68745"/>
                  </a:lnTo>
                  <a:lnTo>
                    <a:pt x="185990" y="68908"/>
                  </a:lnTo>
                  <a:lnTo>
                    <a:pt x="186831" y="69198"/>
                  </a:lnTo>
                  <a:lnTo>
                    <a:pt x="187186" y="69057"/>
                  </a:lnTo>
                  <a:lnTo>
                    <a:pt x="187620" y="68744"/>
                  </a:lnTo>
                  <a:lnTo>
                    <a:pt x="187200" y="67489"/>
                  </a:lnTo>
                  <a:lnTo>
                    <a:pt x="185961" y="65565"/>
                  </a:lnTo>
                  <a:lnTo>
                    <a:pt x="186021" y="64772"/>
                  </a:lnTo>
                  <a:lnTo>
                    <a:pt x="185912" y="63119"/>
                  </a:lnTo>
                  <a:lnTo>
                    <a:pt x="185698" y="62884"/>
                  </a:lnTo>
                  <a:lnTo>
                    <a:pt x="184841" y="62378"/>
                  </a:lnTo>
                  <a:lnTo>
                    <a:pt x="184354" y="61478"/>
                  </a:lnTo>
                  <a:lnTo>
                    <a:pt x="183504" y="60830"/>
                  </a:lnTo>
                  <a:lnTo>
                    <a:pt x="183137" y="60636"/>
                  </a:lnTo>
                  <a:lnTo>
                    <a:pt x="182306" y="60710"/>
                  </a:lnTo>
                  <a:lnTo>
                    <a:pt x="179830" y="59063"/>
                  </a:lnTo>
                  <a:lnTo>
                    <a:pt x="179460" y="58639"/>
                  </a:lnTo>
                  <a:lnTo>
                    <a:pt x="178132" y="57924"/>
                  </a:lnTo>
                  <a:lnTo>
                    <a:pt x="177489" y="56918"/>
                  </a:lnTo>
                  <a:lnTo>
                    <a:pt x="177573" y="56516"/>
                  </a:lnTo>
                  <a:lnTo>
                    <a:pt x="179203" y="56323"/>
                  </a:lnTo>
                  <a:lnTo>
                    <a:pt x="181732" y="56428"/>
                  </a:lnTo>
                  <a:lnTo>
                    <a:pt x="181780" y="51893"/>
                  </a:lnTo>
                  <a:lnTo>
                    <a:pt x="181431" y="52321"/>
                  </a:lnTo>
                  <a:lnTo>
                    <a:pt x="180619" y="52291"/>
                  </a:lnTo>
                  <a:lnTo>
                    <a:pt x="180625" y="50060"/>
                  </a:lnTo>
                  <a:lnTo>
                    <a:pt x="179788" y="49816"/>
                  </a:lnTo>
                  <a:lnTo>
                    <a:pt x="179362" y="50209"/>
                  </a:lnTo>
                  <a:lnTo>
                    <a:pt x="179137" y="50865"/>
                  </a:lnTo>
                  <a:lnTo>
                    <a:pt x="179331" y="51215"/>
                  </a:lnTo>
                  <a:lnTo>
                    <a:pt x="178549" y="51293"/>
                  </a:lnTo>
                  <a:lnTo>
                    <a:pt x="178235" y="51051"/>
                  </a:lnTo>
                  <a:lnTo>
                    <a:pt x="177728" y="50244"/>
                  </a:lnTo>
                  <a:lnTo>
                    <a:pt x="175771" y="50350"/>
                  </a:lnTo>
                  <a:lnTo>
                    <a:pt x="173423" y="50794"/>
                  </a:lnTo>
                  <a:lnTo>
                    <a:pt x="173428" y="50656"/>
                  </a:lnTo>
                  <a:lnTo>
                    <a:pt x="179013" y="49644"/>
                  </a:lnTo>
                  <a:lnTo>
                    <a:pt x="178781" y="49592"/>
                  </a:lnTo>
                  <a:lnTo>
                    <a:pt x="175820" y="50116"/>
                  </a:lnTo>
                  <a:lnTo>
                    <a:pt x="175817" y="49385"/>
                  </a:lnTo>
                  <a:lnTo>
                    <a:pt x="173441" y="49206"/>
                  </a:lnTo>
                  <a:lnTo>
                    <a:pt x="173433" y="46162"/>
                  </a:lnTo>
                  <a:lnTo>
                    <a:pt x="168324" y="46097"/>
                  </a:lnTo>
                  <a:lnTo>
                    <a:pt x="168081" y="45833"/>
                  </a:lnTo>
                  <a:lnTo>
                    <a:pt x="168102" y="43718"/>
                  </a:lnTo>
                  <a:lnTo>
                    <a:pt x="168900" y="43725"/>
                  </a:lnTo>
                  <a:lnTo>
                    <a:pt x="169195" y="42127"/>
                  </a:lnTo>
                  <a:lnTo>
                    <a:pt x="169090" y="41859"/>
                  </a:lnTo>
                  <a:lnTo>
                    <a:pt x="169445" y="41334"/>
                  </a:lnTo>
                  <a:lnTo>
                    <a:pt x="170123" y="40630"/>
                  </a:lnTo>
                  <a:lnTo>
                    <a:pt x="170479" y="40436"/>
                  </a:lnTo>
                  <a:lnTo>
                    <a:pt x="170685" y="40444"/>
                  </a:lnTo>
                  <a:lnTo>
                    <a:pt x="171045" y="39732"/>
                  </a:lnTo>
                  <a:lnTo>
                    <a:pt x="171030" y="39556"/>
                  </a:lnTo>
                  <a:lnTo>
                    <a:pt x="171012" y="39048"/>
                  </a:lnTo>
                  <a:lnTo>
                    <a:pt x="169157" y="39011"/>
                  </a:lnTo>
                  <a:lnTo>
                    <a:pt x="168111" y="38990"/>
                  </a:lnTo>
                  <a:lnTo>
                    <a:pt x="166308" y="39010"/>
                  </a:lnTo>
                  <a:lnTo>
                    <a:pt x="166141" y="39017"/>
                  </a:lnTo>
                  <a:lnTo>
                    <a:pt x="165731" y="39054"/>
                  </a:lnTo>
                  <a:lnTo>
                    <a:pt x="165749" y="36685"/>
                  </a:lnTo>
                  <a:lnTo>
                    <a:pt x="164815" y="36717"/>
                  </a:lnTo>
                  <a:lnTo>
                    <a:pt x="164556" y="37398"/>
                  </a:lnTo>
                  <a:lnTo>
                    <a:pt x="164545" y="37923"/>
                  </a:lnTo>
                  <a:lnTo>
                    <a:pt x="164155" y="37901"/>
                  </a:lnTo>
                  <a:lnTo>
                    <a:pt x="163511" y="37275"/>
                  </a:lnTo>
                  <a:lnTo>
                    <a:pt x="163518" y="37122"/>
                  </a:lnTo>
                  <a:lnTo>
                    <a:pt x="163833" y="36639"/>
                  </a:lnTo>
                  <a:lnTo>
                    <a:pt x="163871" y="36449"/>
                  </a:lnTo>
                  <a:lnTo>
                    <a:pt x="163129" y="34669"/>
                  </a:lnTo>
                  <a:lnTo>
                    <a:pt x="162803" y="34639"/>
                  </a:lnTo>
                  <a:lnTo>
                    <a:pt x="162615" y="34356"/>
                  </a:lnTo>
                  <a:lnTo>
                    <a:pt x="162649" y="33511"/>
                  </a:lnTo>
                  <a:lnTo>
                    <a:pt x="162785" y="32662"/>
                  </a:lnTo>
                  <a:lnTo>
                    <a:pt x="162496" y="32621"/>
                  </a:lnTo>
                  <a:lnTo>
                    <a:pt x="161963" y="32833"/>
                  </a:lnTo>
                  <a:lnTo>
                    <a:pt x="161614" y="32863"/>
                  </a:lnTo>
                  <a:lnTo>
                    <a:pt x="159972" y="32397"/>
                  </a:lnTo>
                  <a:lnTo>
                    <a:pt x="159736" y="32222"/>
                  </a:lnTo>
                  <a:lnTo>
                    <a:pt x="159379" y="32832"/>
                  </a:lnTo>
                  <a:lnTo>
                    <a:pt x="159267" y="34322"/>
                  </a:lnTo>
                  <a:lnTo>
                    <a:pt x="159087" y="35003"/>
                  </a:lnTo>
                  <a:lnTo>
                    <a:pt x="158926" y="35152"/>
                  </a:lnTo>
                  <a:lnTo>
                    <a:pt x="158386" y="35200"/>
                  </a:lnTo>
                  <a:lnTo>
                    <a:pt x="158071" y="35729"/>
                  </a:lnTo>
                  <a:lnTo>
                    <a:pt x="158034" y="36027"/>
                  </a:lnTo>
                  <a:lnTo>
                    <a:pt x="157650" y="36417"/>
                  </a:lnTo>
                  <a:lnTo>
                    <a:pt x="156864" y="36690"/>
                  </a:lnTo>
                  <a:lnTo>
                    <a:pt x="156542" y="36649"/>
                  </a:lnTo>
                  <a:lnTo>
                    <a:pt x="155808" y="35789"/>
                  </a:lnTo>
                  <a:lnTo>
                    <a:pt x="155810" y="34728"/>
                  </a:lnTo>
                  <a:lnTo>
                    <a:pt x="155870" y="34568"/>
                  </a:lnTo>
                  <a:lnTo>
                    <a:pt x="156114" y="34330"/>
                  </a:lnTo>
                  <a:lnTo>
                    <a:pt x="156136" y="33868"/>
                  </a:lnTo>
                  <a:lnTo>
                    <a:pt x="155934" y="33641"/>
                  </a:lnTo>
                  <a:lnTo>
                    <a:pt x="154925" y="32893"/>
                  </a:lnTo>
                  <a:lnTo>
                    <a:pt x="154324" y="31996"/>
                  </a:lnTo>
                  <a:lnTo>
                    <a:pt x="153180" y="30563"/>
                  </a:lnTo>
                  <a:lnTo>
                    <a:pt x="152321" y="30306"/>
                  </a:lnTo>
                  <a:lnTo>
                    <a:pt x="152167" y="30001"/>
                  </a:lnTo>
                  <a:lnTo>
                    <a:pt x="151743" y="30001"/>
                  </a:lnTo>
                  <a:lnTo>
                    <a:pt x="151717" y="30828"/>
                  </a:lnTo>
                  <a:lnTo>
                    <a:pt x="150114" y="31755"/>
                  </a:lnTo>
                  <a:lnTo>
                    <a:pt x="149867" y="32101"/>
                  </a:lnTo>
                  <a:lnTo>
                    <a:pt x="149855" y="32242"/>
                  </a:lnTo>
                  <a:lnTo>
                    <a:pt x="149432" y="30987"/>
                  </a:lnTo>
                  <a:lnTo>
                    <a:pt x="148611" y="29892"/>
                  </a:lnTo>
                  <a:lnTo>
                    <a:pt x="148439" y="29892"/>
                  </a:lnTo>
                  <a:lnTo>
                    <a:pt x="149244" y="30812"/>
                  </a:lnTo>
                  <a:lnTo>
                    <a:pt x="149211" y="31173"/>
                  </a:lnTo>
                  <a:lnTo>
                    <a:pt x="149435" y="31531"/>
                  </a:lnTo>
                  <a:lnTo>
                    <a:pt x="149877" y="32652"/>
                  </a:lnTo>
                  <a:lnTo>
                    <a:pt x="149483" y="33314"/>
                  </a:lnTo>
                  <a:lnTo>
                    <a:pt x="149434" y="33947"/>
                  </a:lnTo>
                  <a:lnTo>
                    <a:pt x="149434" y="34461"/>
                  </a:lnTo>
                  <a:lnTo>
                    <a:pt x="149640" y="34711"/>
                  </a:lnTo>
                  <a:lnTo>
                    <a:pt x="149797" y="35057"/>
                  </a:lnTo>
                  <a:lnTo>
                    <a:pt x="149812" y="35421"/>
                  </a:lnTo>
                  <a:lnTo>
                    <a:pt x="149778" y="35277"/>
                  </a:lnTo>
                  <a:lnTo>
                    <a:pt x="149201" y="35243"/>
                  </a:lnTo>
                  <a:lnTo>
                    <a:pt x="149141" y="35548"/>
                  </a:lnTo>
                  <a:lnTo>
                    <a:pt x="148818" y="35988"/>
                  </a:lnTo>
                  <a:lnTo>
                    <a:pt x="147709" y="35861"/>
                  </a:lnTo>
                  <a:lnTo>
                    <a:pt x="147304" y="36102"/>
                  </a:lnTo>
                  <a:lnTo>
                    <a:pt x="146295" y="36500"/>
                  </a:lnTo>
                  <a:lnTo>
                    <a:pt x="145508" y="36564"/>
                  </a:lnTo>
                  <a:lnTo>
                    <a:pt x="144492" y="36489"/>
                  </a:lnTo>
                  <a:lnTo>
                    <a:pt x="144245" y="36213"/>
                  </a:lnTo>
                  <a:lnTo>
                    <a:pt x="143877" y="35502"/>
                  </a:lnTo>
                  <a:lnTo>
                    <a:pt x="143915" y="35204"/>
                  </a:lnTo>
                  <a:lnTo>
                    <a:pt x="143844" y="34657"/>
                  </a:lnTo>
                  <a:lnTo>
                    <a:pt x="143585" y="33443"/>
                  </a:lnTo>
                  <a:lnTo>
                    <a:pt x="143274" y="32483"/>
                  </a:lnTo>
                  <a:lnTo>
                    <a:pt x="142914" y="32121"/>
                  </a:lnTo>
                  <a:lnTo>
                    <a:pt x="142587" y="32140"/>
                  </a:lnTo>
                  <a:lnTo>
                    <a:pt x="141852" y="32669"/>
                  </a:lnTo>
                  <a:lnTo>
                    <a:pt x="141436" y="32684"/>
                  </a:lnTo>
                  <a:lnTo>
                    <a:pt x="140967" y="32866"/>
                  </a:lnTo>
                  <a:lnTo>
                    <a:pt x="140698" y="33362"/>
                  </a:lnTo>
                  <a:lnTo>
                    <a:pt x="140683" y="33585"/>
                  </a:lnTo>
                  <a:lnTo>
                    <a:pt x="140394" y="33998"/>
                  </a:lnTo>
                  <a:lnTo>
                    <a:pt x="139014" y="34513"/>
                  </a:lnTo>
                  <a:lnTo>
                    <a:pt x="138872" y="34513"/>
                  </a:lnTo>
                  <a:lnTo>
                    <a:pt x="138433" y="34088"/>
                  </a:lnTo>
                  <a:lnTo>
                    <a:pt x="137443" y="33776"/>
                  </a:lnTo>
                  <a:lnTo>
                    <a:pt x="137316" y="34532"/>
                  </a:lnTo>
                  <a:lnTo>
                    <a:pt x="137443" y="34815"/>
                  </a:lnTo>
                  <a:lnTo>
                    <a:pt x="137425" y="35850"/>
                  </a:lnTo>
                  <a:lnTo>
                    <a:pt x="136818" y="36029"/>
                  </a:lnTo>
                  <a:lnTo>
                    <a:pt x="136162" y="36063"/>
                  </a:lnTo>
                  <a:lnTo>
                    <a:pt x="135813" y="36562"/>
                  </a:lnTo>
                  <a:lnTo>
                    <a:pt x="135517" y="36856"/>
                  </a:lnTo>
                  <a:lnTo>
                    <a:pt x="134770" y="37076"/>
                  </a:lnTo>
                  <a:lnTo>
                    <a:pt x="133994" y="37426"/>
                  </a:lnTo>
                  <a:lnTo>
                    <a:pt x="133502" y="38218"/>
                  </a:lnTo>
                  <a:lnTo>
                    <a:pt x="133116" y="38631"/>
                  </a:lnTo>
                  <a:lnTo>
                    <a:pt x="132764" y="38840"/>
                  </a:lnTo>
                  <a:lnTo>
                    <a:pt x="131130" y="38865"/>
                  </a:lnTo>
                  <a:lnTo>
                    <a:pt x="130204" y="37834"/>
                  </a:lnTo>
                  <a:lnTo>
                    <a:pt x="130189" y="37383"/>
                  </a:lnTo>
                  <a:lnTo>
                    <a:pt x="130418" y="36385"/>
                  </a:lnTo>
                  <a:lnTo>
                    <a:pt x="131100" y="35663"/>
                  </a:lnTo>
                  <a:lnTo>
                    <a:pt x="131352" y="33932"/>
                  </a:lnTo>
                  <a:lnTo>
                    <a:pt x="131356" y="33243"/>
                  </a:lnTo>
                  <a:lnTo>
                    <a:pt x="131803" y="32435"/>
                  </a:lnTo>
                  <a:lnTo>
                    <a:pt x="132062" y="31233"/>
                  </a:lnTo>
                  <a:lnTo>
                    <a:pt x="133038" y="29859"/>
                  </a:lnTo>
                  <a:lnTo>
                    <a:pt x="132233" y="29432"/>
                  </a:lnTo>
                  <a:lnTo>
                    <a:pt x="131181" y="29333"/>
                  </a:lnTo>
                  <a:lnTo>
                    <a:pt x="130930" y="28819"/>
                  </a:lnTo>
                  <a:lnTo>
                    <a:pt x="130263" y="28164"/>
                  </a:lnTo>
                  <a:lnTo>
                    <a:pt x="128088" y="28163"/>
                  </a:lnTo>
                  <a:lnTo>
                    <a:pt x="127989" y="27419"/>
                  </a:lnTo>
                  <a:lnTo>
                    <a:pt x="128060" y="26739"/>
                  </a:lnTo>
                  <a:lnTo>
                    <a:pt x="128030" y="26266"/>
                  </a:lnTo>
                  <a:lnTo>
                    <a:pt x="127828" y="26065"/>
                  </a:lnTo>
                  <a:lnTo>
                    <a:pt x="127640" y="25584"/>
                  </a:lnTo>
                  <a:lnTo>
                    <a:pt x="127832" y="25070"/>
                  </a:lnTo>
                  <a:lnTo>
                    <a:pt x="127835" y="24810"/>
                  </a:lnTo>
                  <a:lnTo>
                    <a:pt x="127786" y="24620"/>
                  </a:lnTo>
                  <a:lnTo>
                    <a:pt x="127479" y="24114"/>
                  </a:lnTo>
                  <a:lnTo>
                    <a:pt x="127392" y="23637"/>
                  </a:lnTo>
                  <a:lnTo>
                    <a:pt x="127490" y="23138"/>
                  </a:lnTo>
                  <a:lnTo>
                    <a:pt x="127708" y="22993"/>
                  </a:lnTo>
                  <a:lnTo>
                    <a:pt x="128166" y="22870"/>
                  </a:lnTo>
                  <a:lnTo>
                    <a:pt x="128357" y="22505"/>
                  </a:lnTo>
                  <a:lnTo>
                    <a:pt x="128408" y="21761"/>
                  </a:lnTo>
                  <a:lnTo>
                    <a:pt x="127516" y="21742"/>
                  </a:lnTo>
                  <a:lnTo>
                    <a:pt x="128184" y="21224"/>
                  </a:lnTo>
                  <a:lnTo>
                    <a:pt x="128380" y="20062"/>
                  </a:lnTo>
                  <a:lnTo>
                    <a:pt x="128733" y="19891"/>
                  </a:lnTo>
                  <a:lnTo>
                    <a:pt x="129104" y="19184"/>
                  </a:lnTo>
                  <a:lnTo>
                    <a:pt x="129506" y="18782"/>
                  </a:lnTo>
                  <a:lnTo>
                    <a:pt x="130325" y="18287"/>
                  </a:lnTo>
                  <a:lnTo>
                    <a:pt x="130708" y="17460"/>
                  </a:lnTo>
                  <a:lnTo>
                    <a:pt x="130731" y="16984"/>
                  </a:lnTo>
                  <a:lnTo>
                    <a:pt x="130843" y="16593"/>
                  </a:lnTo>
                  <a:lnTo>
                    <a:pt x="131787" y="14508"/>
                  </a:lnTo>
                  <a:lnTo>
                    <a:pt x="131870" y="13972"/>
                  </a:lnTo>
                  <a:lnTo>
                    <a:pt x="131453" y="12996"/>
                  </a:lnTo>
                  <a:lnTo>
                    <a:pt x="133790" y="12856"/>
                  </a:lnTo>
                  <a:lnTo>
                    <a:pt x="134909" y="12998"/>
                  </a:lnTo>
                  <a:lnTo>
                    <a:pt x="135368" y="13311"/>
                  </a:lnTo>
                  <a:lnTo>
                    <a:pt x="135821" y="13437"/>
                  </a:lnTo>
                  <a:lnTo>
                    <a:pt x="137342" y="14415"/>
                  </a:lnTo>
                  <a:lnTo>
                    <a:pt x="137422" y="14769"/>
                  </a:lnTo>
                  <a:lnTo>
                    <a:pt x="138249" y="14879"/>
                  </a:lnTo>
                  <a:lnTo>
                    <a:pt x="138657" y="14255"/>
                  </a:lnTo>
                  <a:lnTo>
                    <a:pt x="138987" y="13499"/>
                  </a:lnTo>
                  <a:lnTo>
                    <a:pt x="139370" y="13204"/>
                  </a:lnTo>
                  <a:lnTo>
                    <a:pt x="140080" y="13048"/>
                  </a:lnTo>
                  <a:lnTo>
                    <a:pt x="140523" y="12828"/>
                  </a:lnTo>
                  <a:lnTo>
                    <a:pt x="140651" y="12113"/>
                  </a:lnTo>
                  <a:lnTo>
                    <a:pt x="140606" y="11830"/>
                  </a:lnTo>
                  <a:lnTo>
                    <a:pt x="139783" y="10784"/>
                  </a:lnTo>
                  <a:lnTo>
                    <a:pt x="139035" y="10349"/>
                  </a:lnTo>
                  <a:lnTo>
                    <a:pt x="136513" y="8045"/>
                  </a:lnTo>
                  <a:lnTo>
                    <a:pt x="136538" y="6912"/>
                  </a:lnTo>
                  <a:lnTo>
                    <a:pt x="136383" y="5886"/>
                  </a:lnTo>
                  <a:lnTo>
                    <a:pt x="135770" y="5380"/>
                  </a:lnTo>
                  <a:lnTo>
                    <a:pt x="135368" y="4837"/>
                  </a:lnTo>
                  <a:lnTo>
                    <a:pt x="135158" y="4103"/>
                  </a:lnTo>
                  <a:lnTo>
                    <a:pt x="134941" y="3803"/>
                  </a:lnTo>
                  <a:lnTo>
                    <a:pt x="134666" y="3742"/>
                  </a:lnTo>
                  <a:lnTo>
                    <a:pt x="134005" y="2424"/>
                  </a:lnTo>
                  <a:lnTo>
                    <a:pt x="133472" y="1816"/>
                  </a:lnTo>
                  <a:lnTo>
                    <a:pt x="132965" y="1541"/>
                  </a:lnTo>
                  <a:lnTo>
                    <a:pt x="134615" y="831"/>
                  </a:lnTo>
                  <a:lnTo>
                    <a:pt x="135066" y="1259"/>
                  </a:lnTo>
                  <a:lnTo>
                    <a:pt x="135025" y="1523"/>
                  </a:lnTo>
                  <a:lnTo>
                    <a:pt x="135734" y="1743"/>
                  </a:lnTo>
                  <a:lnTo>
                    <a:pt x="136196" y="1377"/>
                  </a:lnTo>
                  <a:lnTo>
                    <a:pt x="136373" y="1068"/>
                  </a:lnTo>
                  <a:lnTo>
                    <a:pt x="136489" y="685"/>
                  </a:lnTo>
                  <a:lnTo>
                    <a:pt x="138935" y="533"/>
                  </a:lnTo>
                  <a:lnTo>
                    <a:pt x="140708" y="512"/>
                  </a:lnTo>
                  <a:lnTo>
                    <a:pt x="141300" y="516"/>
                  </a:lnTo>
                  <a:lnTo>
                    <a:pt x="150419" y="489"/>
                  </a:lnTo>
                  <a:lnTo>
                    <a:pt x="152762" y="0"/>
                  </a:lnTo>
                  <a:lnTo>
                    <a:pt x="153172" y="2"/>
                  </a:lnTo>
                  <a:lnTo>
                    <a:pt x="153277" y="202"/>
                  </a:lnTo>
                  <a:lnTo>
                    <a:pt x="153452" y="983"/>
                  </a:lnTo>
                  <a:lnTo>
                    <a:pt x="153380" y="1754"/>
                  </a:lnTo>
                  <a:lnTo>
                    <a:pt x="153278" y="1913"/>
                  </a:lnTo>
                  <a:lnTo>
                    <a:pt x="152417" y="2638"/>
                  </a:lnTo>
                  <a:lnTo>
                    <a:pt x="152184" y="3171"/>
                  </a:lnTo>
                  <a:lnTo>
                    <a:pt x="152167" y="3581"/>
                  </a:lnTo>
                  <a:lnTo>
                    <a:pt x="152231" y="3718"/>
                  </a:lnTo>
                  <a:lnTo>
                    <a:pt x="152539" y="3809"/>
                  </a:lnTo>
                  <a:lnTo>
                    <a:pt x="152909" y="3802"/>
                  </a:lnTo>
                  <a:lnTo>
                    <a:pt x="154006" y="3557"/>
                  </a:lnTo>
                  <a:lnTo>
                    <a:pt x="154795" y="3262"/>
                  </a:lnTo>
                  <a:lnTo>
                    <a:pt x="155323" y="3384"/>
                  </a:lnTo>
                  <a:lnTo>
                    <a:pt x="155841" y="3718"/>
                  </a:lnTo>
                  <a:lnTo>
                    <a:pt x="156226" y="3829"/>
                  </a:lnTo>
                  <a:lnTo>
                    <a:pt x="156961" y="3808"/>
                  </a:lnTo>
                  <a:lnTo>
                    <a:pt x="158399" y="4164"/>
                  </a:lnTo>
                  <a:lnTo>
                    <a:pt x="159252" y="5174"/>
                  </a:lnTo>
                  <a:lnTo>
                    <a:pt x="159797" y="5645"/>
                  </a:lnTo>
                  <a:lnTo>
                    <a:pt x="160360" y="5902"/>
                  </a:lnTo>
                  <a:lnTo>
                    <a:pt x="160687" y="6154"/>
                  </a:lnTo>
                  <a:lnTo>
                    <a:pt x="160827" y="6300"/>
                  </a:lnTo>
                  <a:lnTo>
                    <a:pt x="161129" y="6972"/>
                  </a:lnTo>
                  <a:lnTo>
                    <a:pt x="161300" y="7623"/>
                  </a:lnTo>
                  <a:lnTo>
                    <a:pt x="161318" y="8200"/>
                  </a:lnTo>
                  <a:lnTo>
                    <a:pt x="161061" y="8492"/>
                  </a:lnTo>
                  <a:lnTo>
                    <a:pt x="160042" y="8942"/>
                  </a:lnTo>
                  <a:lnTo>
                    <a:pt x="159638" y="9317"/>
                  </a:lnTo>
                  <a:lnTo>
                    <a:pt x="159543" y="9560"/>
                  </a:lnTo>
                  <a:lnTo>
                    <a:pt x="159557" y="10063"/>
                  </a:lnTo>
                  <a:lnTo>
                    <a:pt x="159475" y="10695"/>
                  </a:lnTo>
                  <a:lnTo>
                    <a:pt x="159409" y="10944"/>
                  </a:lnTo>
                  <a:lnTo>
                    <a:pt x="159259" y="11162"/>
                  </a:lnTo>
                  <a:lnTo>
                    <a:pt x="158900" y="11463"/>
                  </a:lnTo>
                  <a:lnTo>
                    <a:pt x="158574" y="11588"/>
                  </a:lnTo>
                  <a:lnTo>
                    <a:pt x="157647" y="11428"/>
                  </a:lnTo>
                  <a:lnTo>
                    <a:pt x="156943" y="11054"/>
                  </a:lnTo>
                  <a:lnTo>
                    <a:pt x="156670" y="11044"/>
                  </a:lnTo>
                  <a:lnTo>
                    <a:pt x="156558" y="11536"/>
                  </a:lnTo>
                  <a:lnTo>
                    <a:pt x="156828" y="12277"/>
                  </a:lnTo>
                  <a:lnTo>
                    <a:pt x="156551" y="12950"/>
                  </a:lnTo>
                  <a:lnTo>
                    <a:pt x="156133" y="13103"/>
                  </a:lnTo>
                  <a:lnTo>
                    <a:pt x="155600" y="13167"/>
                  </a:lnTo>
                  <a:lnTo>
                    <a:pt x="155634" y="13714"/>
                  </a:lnTo>
                  <a:lnTo>
                    <a:pt x="155589" y="14001"/>
                  </a:lnTo>
                  <a:lnTo>
                    <a:pt x="155326" y="14239"/>
                  </a:lnTo>
                  <a:lnTo>
                    <a:pt x="155244" y="14615"/>
                  </a:lnTo>
                  <a:lnTo>
                    <a:pt x="155007" y="15174"/>
                  </a:lnTo>
                  <a:lnTo>
                    <a:pt x="155012" y="16019"/>
                  </a:lnTo>
                  <a:lnTo>
                    <a:pt x="155338" y="16105"/>
                  </a:lnTo>
                  <a:lnTo>
                    <a:pt x="155781" y="16425"/>
                  </a:lnTo>
                  <a:lnTo>
                    <a:pt x="156360" y="16518"/>
                  </a:lnTo>
                  <a:lnTo>
                    <a:pt x="157141" y="16882"/>
                  </a:lnTo>
                  <a:lnTo>
                    <a:pt x="157212" y="17370"/>
                  </a:lnTo>
                  <a:lnTo>
                    <a:pt x="157457" y="17783"/>
                  </a:lnTo>
                  <a:lnTo>
                    <a:pt x="158324" y="18193"/>
                  </a:lnTo>
                  <a:lnTo>
                    <a:pt x="158587" y="18457"/>
                  </a:lnTo>
                  <a:lnTo>
                    <a:pt x="159090" y="18587"/>
                  </a:lnTo>
                  <a:lnTo>
                    <a:pt x="159330" y="18881"/>
                  </a:lnTo>
                  <a:lnTo>
                    <a:pt x="159616" y="18774"/>
                  </a:lnTo>
                  <a:lnTo>
                    <a:pt x="159901" y="18427"/>
                  </a:lnTo>
                  <a:lnTo>
                    <a:pt x="160314" y="18502"/>
                  </a:lnTo>
                  <a:lnTo>
                    <a:pt x="160952" y="18338"/>
                  </a:lnTo>
                  <a:lnTo>
                    <a:pt x="161320" y="18438"/>
                  </a:lnTo>
                  <a:lnTo>
                    <a:pt x="161339" y="18610"/>
                  </a:lnTo>
                  <a:lnTo>
                    <a:pt x="161466" y="18803"/>
                  </a:lnTo>
                  <a:lnTo>
                    <a:pt x="161868" y="19072"/>
                  </a:lnTo>
                  <a:lnTo>
                    <a:pt x="162026" y="19533"/>
                  </a:lnTo>
                  <a:lnTo>
                    <a:pt x="162258" y="19809"/>
                  </a:lnTo>
                  <a:lnTo>
                    <a:pt x="162776" y="19943"/>
                  </a:lnTo>
                  <a:lnTo>
                    <a:pt x="163429" y="21213"/>
                  </a:lnTo>
                  <a:lnTo>
                    <a:pt x="165223" y="21228"/>
                  </a:lnTo>
                  <a:lnTo>
                    <a:pt x="165220" y="20067"/>
                  </a:lnTo>
                  <a:lnTo>
                    <a:pt x="165828" y="20022"/>
                  </a:lnTo>
                  <a:lnTo>
                    <a:pt x="165837" y="17792"/>
                  </a:lnTo>
                  <a:lnTo>
                    <a:pt x="166216" y="17606"/>
                  </a:lnTo>
                  <a:lnTo>
                    <a:pt x="170270" y="17702"/>
                  </a:lnTo>
                  <a:lnTo>
                    <a:pt x="169369" y="18972"/>
                  </a:lnTo>
                  <a:lnTo>
                    <a:pt x="169389" y="20063"/>
                  </a:lnTo>
                  <a:lnTo>
                    <a:pt x="171814" y="20092"/>
                  </a:lnTo>
                  <a:lnTo>
                    <a:pt x="171818" y="21622"/>
                  </a:lnTo>
                  <a:lnTo>
                    <a:pt x="172021" y="21883"/>
                  </a:lnTo>
                  <a:lnTo>
                    <a:pt x="172880" y="21894"/>
                  </a:lnTo>
                  <a:lnTo>
                    <a:pt x="173053" y="21968"/>
                  </a:lnTo>
                  <a:lnTo>
                    <a:pt x="173064" y="23100"/>
                  </a:lnTo>
                  <a:lnTo>
                    <a:pt x="174160" y="23126"/>
                  </a:lnTo>
                  <a:lnTo>
                    <a:pt x="174847" y="23047"/>
                  </a:lnTo>
                  <a:lnTo>
                    <a:pt x="174937" y="22537"/>
                  </a:lnTo>
                  <a:lnTo>
                    <a:pt x="176036" y="22184"/>
                  </a:lnTo>
                  <a:lnTo>
                    <a:pt x="176690" y="21923"/>
                  </a:lnTo>
                  <a:lnTo>
                    <a:pt x="177534" y="21986"/>
                  </a:lnTo>
                  <a:lnTo>
                    <a:pt x="177482" y="20609"/>
                  </a:lnTo>
                  <a:lnTo>
                    <a:pt x="178150" y="19779"/>
                  </a:lnTo>
                  <a:lnTo>
                    <a:pt x="179044" y="18495"/>
                  </a:lnTo>
                  <a:lnTo>
                    <a:pt x="179551" y="18204"/>
                  </a:lnTo>
                  <a:lnTo>
                    <a:pt x="180662" y="18134"/>
                  </a:lnTo>
                  <a:lnTo>
                    <a:pt x="181370" y="18430"/>
                  </a:lnTo>
                  <a:lnTo>
                    <a:pt x="181367" y="20848"/>
                  </a:lnTo>
                  <a:lnTo>
                    <a:pt x="181911" y="21206"/>
                  </a:lnTo>
                  <a:lnTo>
                    <a:pt x="182669" y="21259"/>
                  </a:lnTo>
                  <a:lnTo>
                    <a:pt x="184452" y="21586"/>
                  </a:lnTo>
                  <a:lnTo>
                    <a:pt x="185800" y="21496"/>
                  </a:lnTo>
                  <a:lnTo>
                    <a:pt x="186100" y="21381"/>
                  </a:lnTo>
                  <a:lnTo>
                    <a:pt x="186355" y="21384"/>
                  </a:lnTo>
                  <a:lnTo>
                    <a:pt x="187410" y="21633"/>
                  </a:lnTo>
                  <a:lnTo>
                    <a:pt x="189027" y="21413"/>
                  </a:lnTo>
                  <a:lnTo>
                    <a:pt x="189740" y="21212"/>
                  </a:lnTo>
                  <a:lnTo>
                    <a:pt x="189737" y="2279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3" name="pg844">
              <a:extLst>
                <a:ext uri="{FF2B5EF4-FFF2-40B4-BE49-F238E27FC236}">
                  <a16:creationId xmlns:a16="http://schemas.microsoft.com/office/drawing/2014/main" id="{409F28F8-3EC2-1C43-B915-65481B2958FE}"/>
                </a:ext>
              </a:extLst>
            </p:cNvPr>
            <p:cNvSpPr/>
            <p:nvPr/>
          </p:nvSpPr>
          <p:spPr>
            <a:xfrm>
              <a:off x="5104902" y="3401160"/>
              <a:ext cx="27022" cy="27769"/>
            </a:xfrm>
            <a:custGeom>
              <a:avLst/>
              <a:gdLst/>
              <a:ahLst/>
              <a:cxnLst/>
              <a:rect l="0" t="0" r="0" b="0"/>
              <a:pathLst>
                <a:path w="27022" h="27769">
                  <a:moveTo>
                    <a:pt x="10230" y="0"/>
                  </a:moveTo>
                  <a:lnTo>
                    <a:pt x="10171" y="7882"/>
                  </a:lnTo>
                  <a:lnTo>
                    <a:pt x="9813" y="7709"/>
                  </a:lnTo>
                  <a:lnTo>
                    <a:pt x="9153" y="7844"/>
                  </a:lnTo>
                  <a:lnTo>
                    <a:pt x="8893" y="8120"/>
                  </a:lnTo>
                  <a:lnTo>
                    <a:pt x="8792" y="8582"/>
                  </a:lnTo>
                  <a:lnTo>
                    <a:pt x="8718" y="9244"/>
                  </a:lnTo>
                  <a:lnTo>
                    <a:pt x="8372" y="9769"/>
                  </a:lnTo>
                  <a:lnTo>
                    <a:pt x="7767" y="10208"/>
                  </a:lnTo>
                  <a:lnTo>
                    <a:pt x="7522" y="10320"/>
                  </a:lnTo>
                  <a:lnTo>
                    <a:pt x="7321" y="10320"/>
                  </a:lnTo>
                  <a:lnTo>
                    <a:pt x="6731" y="9858"/>
                  </a:lnTo>
                  <a:lnTo>
                    <a:pt x="6207" y="9880"/>
                  </a:lnTo>
                  <a:lnTo>
                    <a:pt x="5843" y="10301"/>
                  </a:lnTo>
                  <a:lnTo>
                    <a:pt x="5587" y="11090"/>
                  </a:lnTo>
                  <a:lnTo>
                    <a:pt x="5650" y="11395"/>
                  </a:lnTo>
                  <a:lnTo>
                    <a:pt x="5617" y="11571"/>
                  </a:lnTo>
                  <a:lnTo>
                    <a:pt x="4766" y="12047"/>
                  </a:lnTo>
                  <a:lnTo>
                    <a:pt x="4109" y="12196"/>
                  </a:lnTo>
                  <a:lnTo>
                    <a:pt x="3749" y="12457"/>
                  </a:lnTo>
                  <a:lnTo>
                    <a:pt x="3460" y="13693"/>
                  </a:lnTo>
                  <a:lnTo>
                    <a:pt x="3649" y="14066"/>
                  </a:lnTo>
                  <a:lnTo>
                    <a:pt x="4098" y="14371"/>
                  </a:lnTo>
                  <a:lnTo>
                    <a:pt x="4221" y="14572"/>
                  </a:lnTo>
                  <a:lnTo>
                    <a:pt x="4214" y="14743"/>
                  </a:lnTo>
                  <a:lnTo>
                    <a:pt x="3961" y="14888"/>
                  </a:lnTo>
                  <a:lnTo>
                    <a:pt x="3653" y="14490"/>
                  </a:lnTo>
                  <a:lnTo>
                    <a:pt x="3018" y="14691"/>
                  </a:lnTo>
                  <a:lnTo>
                    <a:pt x="2050" y="15619"/>
                  </a:lnTo>
                  <a:lnTo>
                    <a:pt x="1812" y="16341"/>
                  </a:lnTo>
                  <a:lnTo>
                    <a:pt x="2488" y="16557"/>
                  </a:lnTo>
                  <a:lnTo>
                    <a:pt x="2592" y="16706"/>
                  </a:lnTo>
                  <a:lnTo>
                    <a:pt x="1954" y="17726"/>
                  </a:lnTo>
                  <a:lnTo>
                    <a:pt x="496" y="20419"/>
                  </a:lnTo>
                  <a:lnTo>
                    <a:pt x="559" y="20646"/>
                  </a:lnTo>
                  <a:lnTo>
                    <a:pt x="74" y="21119"/>
                  </a:lnTo>
                  <a:lnTo>
                    <a:pt x="0" y="21313"/>
                  </a:lnTo>
                  <a:lnTo>
                    <a:pt x="768" y="22191"/>
                  </a:lnTo>
                  <a:lnTo>
                    <a:pt x="1636" y="22567"/>
                  </a:lnTo>
                  <a:lnTo>
                    <a:pt x="2233" y="22265"/>
                  </a:lnTo>
                  <a:lnTo>
                    <a:pt x="2875" y="22265"/>
                  </a:lnTo>
                  <a:lnTo>
                    <a:pt x="3019" y="22738"/>
                  </a:lnTo>
                  <a:lnTo>
                    <a:pt x="3042" y="23520"/>
                  </a:lnTo>
                  <a:lnTo>
                    <a:pt x="5371" y="23598"/>
                  </a:lnTo>
                  <a:lnTo>
                    <a:pt x="5349" y="25784"/>
                  </a:lnTo>
                  <a:lnTo>
                    <a:pt x="5801" y="25776"/>
                  </a:lnTo>
                  <a:lnTo>
                    <a:pt x="6087" y="25676"/>
                  </a:lnTo>
                  <a:lnTo>
                    <a:pt x="7118" y="25683"/>
                  </a:lnTo>
                  <a:lnTo>
                    <a:pt x="7247" y="26454"/>
                  </a:lnTo>
                  <a:lnTo>
                    <a:pt x="9150" y="25125"/>
                  </a:lnTo>
                  <a:lnTo>
                    <a:pt x="10069" y="24226"/>
                  </a:lnTo>
                  <a:lnTo>
                    <a:pt x="10037" y="26009"/>
                  </a:lnTo>
                  <a:lnTo>
                    <a:pt x="10110" y="27769"/>
                  </a:lnTo>
                  <a:lnTo>
                    <a:pt x="10176" y="27613"/>
                  </a:lnTo>
                  <a:lnTo>
                    <a:pt x="10461" y="25600"/>
                  </a:lnTo>
                  <a:lnTo>
                    <a:pt x="10671" y="25603"/>
                  </a:lnTo>
                  <a:lnTo>
                    <a:pt x="11082" y="25446"/>
                  </a:lnTo>
                  <a:lnTo>
                    <a:pt x="12796" y="24070"/>
                  </a:lnTo>
                  <a:lnTo>
                    <a:pt x="12908" y="23932"/>
                  </a:lnTo>
                  <a:lnTo>
                    <a:pt x="12937" y="23593"/>
                  </a:lnTo>
                  <a:lnTo>
                    <a:pt x="13129" y="23042"/>
                  </a:lnTo>
                  <a:lnTo>
                    <a:pt x="13459" y="22870"/>
                  </a:lnTo>
                  <a:lnTo>
                    <a:pt x="14008" y="22762"/>
                  </a:lnTo>
                  <a:lnTo>
                    <a:pt x="15020" y="21816"/>
                  </a:lnTo>
                  <a:lnTo>
                    <a:pt x="15439" y="21680"/>
                  </a:lnTo>
                  <a:lnTo>
                    <a:pt x="15350" y="21421"/>
                  </a:lnTo>
                  <a:lnTo>
                    <a:pt x="14964" y="21097"/>
                  </a:lnTo>
                  <a:lnTo>
                    <a:pt x="13620" y="20316"/>
                  </a:lnTo>
                  <a:lnTo>
                    <a:pt x="13123" y="20163"/>
                  </a:lnTo>
                  <a:lnTo>
                    <a:pt x="12098" y="20037"/>
                  </a:lnTo>
                  <a:lnTo>
                    <a:pt x="11786" y="20111"/>
                  </a:lnTo>
                  <a:lnTo>
                    <a:pt x="11521" y="20045"/>
                  </a:lnTo>
                  <a:lnTo>
                    <a:pt x="12441" y="18925"/>
                  </a:lnTo>
                  <a:lnTo>
                    <a:pt x="13961" y="18960"/>
                  </a:lnTo>
                  <a:lnTo>
                    <a:pt x="13964" y="18428"/>
                  </a:lnTo>
                  <a:lnTo>
                    <a:pt x="12896" y="18365"/>
                  </a:lnTo>
                  <a:lnTo>
                    <a:pt x="13248" y="17859"/>
                  </a:lnTo>
                  <a:lnTo>
                    <a:pt x="13796" y="16592"/>
                  </a:lnTo>
                  <a:lnTo>
                    <a:pt x="14675" y="15478"/>
                  </a:lnTo>
                  <a:lnTo>
                    <a:pt x="15236" y="15206"/>
                  </a:lnTo>
                  <a:lnTo>
                    <a:pt x="15918" y="14476"/>
                  </a:lnTo>
                  <a:lnTo>
                    <a:pt x="17291" y="14174"/>
                  </a:lnTo>
                  <a:lnTo>
                    <a:pt x="17585" y="13813"/>
                  </a:lnTo>
                  <a:lnTo>
                    <a:pt x="18290" y="13559"/>
                  </a:lnTo>
                  <a:lnTo>
                    <a:pt x="18876" y="13593"/>
                  </a:lnTo>
                  <a:lnTo>
                    <a:pt x="19608" y="13388"/>
                  </a:lnTo>
                  <a:lnTo>
                    <a:pt x="19812" y="13168"/>
                  </a:lnTo>
                  <a:lnTo>
                    <a:pt x="20992" y="12439"/>
                  </a:lnTo>
                  <a:lnTo>
                    <a:pt x="21675" y="12435"/>
                  </a:lnTo>
                  <a:lnTo>
                    <a:pt x="22640" y="11992"/>
                  </a:lnTo>
                  <a:lnTo>
                    <a:pt x="22897" y="11988"/>
                  </a:lnTo>
                  <a:lnTo>
                    <a:pt x="23153" y="12096"/>
                  </a:lnTo>
                  <a:lnTo>
                    <a:pt x="23840" y="11858"/>
                  </a:lnTo>
                  <a:lnTo>
                    <a:pt x="24489" y="11527"/>
                  </a:lnTo>
                  <a:lnTo>
                    <a:pt x="24775" y="11103"/>
                  </a:lnTo>
                  <a:lnTo>
                    <a:pt x="24783" y="10794"/>
                  </a:lnTo>
                  <a:lnTo>
                    <a:pt x="24920" y="10421"/>
                  </a:lnTo>
                  <a:lnTo>
                    <a:pt x="24724" y="10365"/>
                  </a:lnTo>
                  <a:lnTo>
                    <a:pt x="24412" y="9825"/>
                  </a:lnTo>
                  <a:lnTo>
                    <a:pt x="24394" y="9222"/>
                  </a:lnTo>
                  <a:lnTo>
                    <a:pt x="24996" y="7882"/>
                  </a:lnTo>
                  <a:lnTo>
                    <a:pt x="25508" y="5742"/>
                  </a:lnTo>
                  <a:lnTo>
                    <a:pt x="24951" y="5139"/>
                  </a:lnTo>
                  <a:lnTo>
                    <a:pt x="24933" y="4997"/>
                  </a:lnTo>
                  <a:lnTo>
                    <a:pt x="25509" y="4056"/>
                  </a:lnTo>
                  <a:lnTo>
                    <a:pt x="26022" y="3389"/>
                  </a:lnTo>
                  <a:lnTo>
                    <a:pt x="26509" y="3252"/>
                  </a:lnTo>
                  <a:lnTo>
                    <a:pt x="27022" y="2597"/>
                  </a:lnTo>
                  <a:lnTo>
                    <a:pt x="26795" y="2466"/>
                  </a:lnTo>
                  <a:lnTo>
                    <a:pt x="26643" y="1777"/>
                  </a:lnTo>
                  <a:lnTo>
                    <a:pt x="26788" y="1576"/>
                  </a:lnTo>
                  <a:lnTo>
                    <a:pt x="26772" y="931"/>
                  </a:lnTo>
                  <a:lnTo>
                    <a:pt x="25982" y="914"/>
                  </a:lnTo>
                  <a:lnTo>
                    <a:pt x="25556" y="792"/>
                  </a:lnTo>
                  <a:lnTo>
                    <a:pt x="25384" y="667"/>
                  </a:lnTo>
                  <a:lnTo>
                    <a:pt x="25268" y="359"/>
                  </a:lnTo>
                  <a:lnTo>
                    <a:pt x="21985" y="273"/>
                  </a:lnTo>
                  <a:lnTo>
                    <a:pt x="10838" y="1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4" name="pg845">
              <a:extLst>
                <a:ext uri="{FF2B5EF4-FFF2-40B4-BE49-F238E27FC236}">
                  <a16:creationId xmlns:a16="http://schemas.microsoft.com/office/drawing/2014/main" id="{B51C555D-0660-5F4C-878F-680DB8ACFFF2}"/>
                </a:ext>
              </a:extLst>
            </p:cNvPr>
            <p:cNvSpPr/>
            <p:nvPr/>
          </p:nvSpPr>
          <p:spPr>
            <a:xfrm>
              <a:off x="5126244" y="3319854"/>
              <a:ext cx="21491" cy="21832"/>
            </a:xfrm>
            <a:custGeom>
              <a:avLst/>
              <a:gdLst/>
              <a:ahLst/>
              <a:cxnLst/>
              <a:rect l="0" t="0" r="0" b="0"/>
              <a:pathLst>
                <a:path w="21491" h="21832">
                  <a:moveTo>
                    <a:pt x="21009" y="13932"/>
                  </a:moveTo>
                  <a:lnTo>
                    <a:pt x="20650" y="13496"/>
                  </a:lnTo>
                  <a:lnTo>
                    <a:pt x="20684" y="12744"/>
                  </a:lnTo>
                  <a:lnTo>
                    <a:pt x="20464" y="12063"/>
                  </a:lnTo>
                  <a:lnTo>
                    <a:pt x="20023" y="11337"/>
                  </a:lnTo>
                  <a:lnTo>
                    <a:pt x="19115" y="10853"/>
                  </a:lnTo>
                  <a:lnTo>
                    <a:pt x="18457" y="10305"/>
                  </a:lnTo>
                  <a:lnTo>
                    <a:pt x="17904" y="9382"/>
                  </a:lnTo>
                  <a:lnTo>
                    <a:pt x="17168" y="8816"/>
                  </a:lnTo>
                  <a:lnTo>
                    <a:pt x="16464" y="9205"/>
                  </a:lnTo>
                  <a:lnTo>
                    <a:pt x="16420" y="9411"/>
                  </a:lnTo>
                  <a:lnTo>
                    <a:pt x="16248" y="9113"/>
                  </a:lnTo>
                  <a:lnTo>
                    <a:pt x="16005" y="8328"/>
                  </a:lnTo>
                  <a:lnTo>
                    <a:pt x="15874" y="7214"/>
                  </a:lnTo>
                  <a:lnTo>
                    <a:pt x="15552" y="6354"/>
                  </a:lnTo>
                  <a:lnTo>
                    <a:pt x="15040" y="5568"/>
                  </a:lnTo>
                  <a:lnTo>
                    <a:pt x="14644" y="4723"/>
                  </a:lnTo>
                  <a:lnTo>
                    <a:pt x="13750" y="4864"/>
                  </a:lnTo>
                  <a:lnTo>
                    <a:pt x="13566" y="3576"/>
                  </a:lnTo>
                  <a:lnTo>
                    <a:pt x="13540" y="3037"/>
                  </a:lnTo>
                  <a:lnTo>
                    <a:pt x="12542" y="2962"/>
                  </a:lnTo>
                  <a:lnTo>
                    <a:pt x="11397" y="3287"/>
                  </a:lnTo>
                  <a:lnTo>
                    <a:pt x="10975" y="3532"/>
                  </a:lnTo>
                  <a:lnTo>
                    <a:pt x="9323" y="5264"/>
                  </a:lnTo>
                  <a:lnTo>
                    <a:pt x="9027" y="5120"/>
                  </a:lnTo>
                  <a:lnTo>
                    <a:pt x="8256" y="4342"/>
                  </a:lnTo>
                  <a:lnTo>
                    <a:pt x="8054" y="4402"/>
                  </a:lnTo>
                  <a:lnTo>
                    <a:pt x="7157" y="5027"/>
                  </a:lnTo>
                  <a:lnTo>
                    <a:pt x="6993" y="4621"/>
                  </a:lnTo>
                  <a:lnTo>
                    <a:pt x="6963" y="3437"/>
                  </a:lnTo>
                  <a:lnTo>
                    <a:pt x="7091" y="3151"/>
                  </a:lnTo>
                  <a:lnTo>
                    <a:pt x="7573" y="3021"/>
                  </a:lnTo>
                  <a:lnTo>
                    <a:pt x="7912" y="2652"/>
                  </a:lnTo>
                  <a:lnTo>
                    <a:pt x="8127" y="1847"/>
                  </a:lnTo>
                  <a:lnTo>
                    <a:pt x="8084" y="1538"/>
                  </a:lnTo>
                  <a:lnTo>
                    <a:pt x="7551" y="533"/>
                  </a:lnTo>
                  <a:lnTo>
                    <a:pt x="4414" y="531"/>
                  </a:lnTo>
                  <a:lnTo>
                    <a:pt x="4418" y="178"/>
                  </a:lnTo>
                  <a:lnTo>
                    <a:pt x="4025" y="0"/>
                  </a:lnTo>
                  <a:lnTo>
                    <a:pt x="3351" y="900"/>
                  </a:lnTo>
                  <a:lnTo>
                    <a:pt x="3086" y="1667"/>
                  </a:lnTo>
                  <a:lnTo>
                    <a:pt x="2419" y="3138"/>
                  </a:lnTo>
                  <a:lnTo>
                    <a:pt x="1637" y="4329"/>
                  </a:lnTo>
                  <a:lnTo>
                    <a:pt x="1566" y="4519"/>
                  </a:lnTo>
                  <a:lnTo>
                    <a:pt x="1540" y="4936"/>
                  </a:lnTo>
                  <a:lnTo>
                    <a:pt x="1245" y="5315"/>
                  </a:lnTo>
                  <a:lnTo>
                    <a:pt x="860" y="5643"/>
                  </a:lnTo>
                  <a:lnTo>
                    <a:pt x="856" y="6421"/>
                  </a:lnTo>
                  <a:lnTo>
                    <a:pt x="0" y="6436"/>
                  </a:lnTo>
                  <a:lnTo>
                    <a:pt x="373" y="7285"/>
                  </a:lnTo>
                  <a:lnTo>
                    <a:pt x="845" y="8115"/>
                  </a:lnTo>
                  <a:lnTo>
                    <a:pt x="703" y="10573"/>
                  </a:lnTo>
                  <a:lnTo>
                    <a:pt x="766" y="11087"/>
                  </a:lnTo>
                  <a:lnTo>
                    <a:pt x="2556" y="11128"/>
                  </a:lnTo>
                  <a:lnTo>
                    <a:pt x="3166" y="10964"/>
                  </a:lnTo>
                  <a:lnTo>
                    <a:pt x="3678" y="11020"/>
                  </a:lnTo>
                  <a:lnTo>
                    <a:pt x="4263" y="11707"/>
                  </a:lnTo>
                  <a:lnTo>
                    <a:pt x="4237" y="14031"/>
                  </a:lnTo>
                  <a:lnTo>
                    <a:pt x="3860" y="14230"/>
                  </a:lnTo>
                  <a:lnTo>
                    <a:pt x="3710" y="14122"/>
                  </a:lnTo>
                  <a:lnTo>
                    <a:pt x="2970" y="14080"/>
                  </a:lnTo>
                  <a:lnTo>
                    <a:pt x="2597" y="14147"/>
                  </a:lnTo>
                  <a:lnTo>
                    <a:pt x="1842" y="14553"/>
                  </a:lnTo>
                  <a:lnTo>
                    <a:pt x="1797" y="14754"/>
                  </a:lnTo>
                  <a:lnTo>
                    <a:pt x="2040" y="15253"/>
                  </a:lnTo>
                  <a:lnTo>
                    <a:pt x="1580" y="16184"/>
                  </a:lnTo>
                  <a:lnTo>
                    <a:pt x="2006" y="16694"/>
                  </a:lnTo>
                  <a:lnTo>
                    <a:pt x="2383" y="16400"/>
                  </a:lnTo>
                  <a:lnTo>
                    <a:pt x="2622" y="16325"/>
                  </a:lnTo>
                  <a:lnTo>
                    <a:pt x="4198" y="17201"/>
                  </a:lnTo>
                  <a:lnTo>
                    <a:pt x="4144" y="21730"/>
                  </a:lnTo>
                  <a:lnTo>
                    <a:pt x="20285" y="21832"/>
                  </a:lnTo>
                  <a:lnTo>
                    <a:pt x="19571" y="21486"/>
                  </a:lnTo>
                  <a:lnTo>
                    <a:pt x="18939" y="20900"/>
                  </a:lnTo>
                  <a:lnTo>
                    <a:pt x="21491" y="16417"/>
                  </a:lnTo>
                  <a:lnTo>
                    <a:pt x="21411" y="16270"/>
                  </a:lnTo>
                  <a:lnTo>
                    <a:pt x="20948" y="15931"/>
                  </a:lnTo>
                  <a:lnTo>
                    <a:pt x="20754" y="15443"/>
                  </a:lnTo>
                  <a:lnTo>
                    <a:pt x="20829" y="14960"/>
                  </a:lnTo>
                  <a:lnTo>
                    <a:pt x="20986" y="1471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5" name="pg846">
              <a:extLst>
                <a:ext uri="{FF2B5EF4-FFF2-40B4-BE49-F238E27FC236}">
                  <a16:creationId xmlns:a16="http://schemas.microsoft.com/office/drawing/2014/main" id="{96468DF7-E51E-A941-AED6-B847ABE9C3CB}"/>
                </a:ext>
              </a:extLst>
            </p:cNvPr>
            <p:cNvSpPr/>
            <p:nvPr/>
          </p:nvSpPr>
          <p:spPr>
            <a:xfrm>
              <a:off x="5093415" y="3420579"/>
              <a:ext cx="9068" cy="9523"/>
            </a:xfrm>
            <a:custGeom>
              <a:avLst/>
              <a:gdLst/>
              <a:ahLst/>
              <a:cxnLst/>
              <a:rect l="0" t="0" r="0" b="0"/>
              <a:pathLst>
                <a:path w="9068" h="9523">
                  <a:moveTo>
                    <a:pt x="8986" y="457"/>
                  </a:moveTo>
                  <a:lnTo>
                    <a:pt x="8488" y="44"/>
                  </a:lnTo>
                  <a:lnTo>
                    <a:pt x="8229" y="0"/>
                  </a:lnTo>
                  <a:lnTo>
                    <a:pt x="8128" y="156"/>
                  </a:lnTo>
                  <a:lnTo>
                    <a:pt x="8080" y="435"/>
                  </a:lnTo>
                  <a:lnTo>
                    <a:pt x="7605" y="818"/>
                  </a:lnTo>
                  <a:lnTo>
                    <a:pt x="6591" y="1931"/>
                  </a:lnTo>
                  <a:lnTo>
                    <a:pt x="6087" y="1801"/>
                  </a:lnTo>
                  <a:lnTo>
                    <a:pt x="5812" y="1629"/>
                  </a:lnTo>
                  <a:lnTo>
                    <a:pt x="5727" y="1473"/>
                  </a:lnTo>
                  <a:lnTo>
                    <a:pt x="4436" y="1208"/>
                  </a:lnTo>
                  <a:lnTo>
                    <a:pt x="4169" y="1238"/>
                  </a:lnTo>
                  <a:lnTo>
                    <a:pt x="4098" y="1405"/>
                  </a:lnTo>
                  <a:lnTo>
                    <a:pt x="4458" y="2023"/>
                  </a:lnTo>
                  <a:lnTo>
                    <a:pt x="4347" y="2518"/>
                  </a:lnTo>
                  <a:lnTo>
                    <a:pt x="3909" y="2578"/>
                  </a:lnTo>
                  <a:lnTo>
                    <a:pt x="3423" y="2313"/>
                  </a:lnTo>
                  <a:lnTo>
                    <a:pt x="3130" y="2388"/>
                  </a:lnTo>
                  <a:lnTo>
                    <a:pt x="3033" y="2537"/>
                  </a:lnTo>
                  <a:lnTo>
                    <a:pt x="3323" y="3077"/>
                  </a:lnTo>
                  <a:lnTo>
                    <a:pt x="3267" y="3516"/>
                  </a:lnTo>
                  <a:lnTo>
                    <a:pt x="3048" y="3879"/>
                  </a:lnTo>
                  <a:lnTo>
                    <a:pt x="1750" y="3846"/>
                  </a:lnTo>
                  <a:lnTo>
                    <a:pt x="1748" y="4777"/>
                  </a:lnTo>
                  <a:lnTo>
                    <a:pt x="345" y="4754"/>
                  </a:lnTo>
                  <a:lnTo>
                    <a:pt x="300" y="6771"/>
                  </a:lnTo>
                  <a:lnTo>
                    <a:pt x="453" y="6750"/>
                  </a:lnTo>
                  <a:lnTo>
                    <a:pt x="570" y="7329"/>
                  </a:lnTo>
                  <a:lnTo>
                    <a:pt x="552" y="8558"/>
                  </a:lnTo>
                  <a:lnTo>
                    <a:pt x="422" y="8908"/>
                  </a:lnTo>
                  <a:lnTo>
                    <a:pt x="133" y="8838"/>
                  </a:lnTo>
                  <a:lnTo>
                    <a:pt x="0" y="9102"/>
                  </a:lnTo>
                  <a:lnTo>
                    <a:pt x="7" y="9247"/>
                  </a:lnTo>
                  <a:lnTo>
                    <a:pt x="114" y="9456"/>
                  </a:lnTo>
                  <a:lnTo>
                    <a:pt x="344" y="9523"/>
                  </a:lnTo>
                  <a:lnTo>
                    <a:pt x="1260" y="9057"/>
                  </a:lnTo>
                  <a:lnTo>
                    <a:pt x="1883" y="9314"/>
                  </a:lnTo>
                  <a:lnTo>
                    <a:pt x="4430" y="9382"/>
                  </a:lnTo>
                  <a:lnTo>
                    <a:pt x="4452" y="8610"/>
                  </a:lnTo>
                  <a:lnTo>
                    <a:pt x="4971" y="8618"/>
                  </a:lnTo>
                  <a:lnTo>
                    <a:pt x="5129" y="4522"/>
                  </a:lnTo>
                  <a:lnTo>
                    <a:pt x="5774" y="3849"/>
                  </a:lnTo>
                  <a:lnTo>
                    <a:pt x="6286" y="3826"/>
                  </a:lnTo>
                  <a:lnTo>
                    <a:pt x="6501" y="3640"/>
                  </a:lnTo>
                  <a:lnTo>
                    <a:pt x="7114" y="2848"/>
                  </a:lnTo>
                  <a:lnTo>
                    <a:pt x="8839" y="2974"/>
                  </a:lnTo>
                  <a:lnTo>
                    <a:pt x="9068" y="1708"/>
                  </a:lnTo>
                  <a:lnTo>
                    <a:pt x="8950" y="1503"/>
                  </a:lnTo>
                  <a:lnTo>
                    <a:pt x="8730" y="1421"/>
                  </a:lnTo>
                  <a:lnTo>
                    <a:pt x="8619" y="1276"/>
                  </a:lnTo>
                  <a:lnTo>
                    <a:pt x="8604" y="84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6" name="pg847">
              <a:extLst>
                <a:ext uri="{FF2B5EF4-FFF2-40B4-BE49-F238E27FC236}">
                  <a16:creationId xmlns:a16="http://schemas.microsoft.com/office/drawing/2014/main" id="{AC193D39-2D39-9B44-B4F8-1B502BF5C3B6}"/>
                </a:ext>
              </a:extLst>
            </p:cNvPr>
            <p:cNvSpPr/>
            <p:nvPr/>
          </p:nvSpPr>
          <p:spPr>
            <a:xfrm>
              <a:off x="5082118" y="3316280"/>
              <a:ext cx="2638" cy="2490"/>
            </a:xfrm>
            <a:custGeom>
              <a:avLst/>
              <a:gdLst/>
              <a:ahLst/>
              <a:cxnLst/>
              <a:rect l="0" t="0" r="0" b="0"/>
              <a:pathLst>
                <a:path w="2638" h="2490">
                  <a:moveTo>
                    <a:pt x="1840" y="244"/>
                  </a:moveTo>
                  <a:lnTo>
                    <a:pt x="1373" y="279"/>
                  </a:lnTo>
                  <a:lnTo>
                    <a:pt x="950" y="0"/>
                  </a:lnTo>
                  <a:lnTo>
                    <a:pt x="236" y="74"/>
                  </a:lnTo>
                  <a:lnTo>
                    <a:pt x="0" y="788"/>
                  </a:lnTo>
                  <a:lnTo>
                    <a:pt x="222" y="1691"/>
                  </a:lnTo>
                  <a:lnTo>
                    <a:pt x="1708" y="2490"/>
                  </a:lnTo>
                  <a:lnTo>
                    <a:pt x="2548" y="1479"/>
                  </a:lnTo>
                  <a:lnTo>
                    <a:pt x="2638" y="708"/>
                  </a:lnTo>
                  <a:lnTo>
                    <a:pt x="2462" y="23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7" name="pg848">
              <a:extLst>
                <a:ext uri="{FF2B5EF4-FFF2-40B4-BE49-F238E27FC236}">
                  <a16:creationId xmlns:a16="http://schemas.microsoft.com/office/drawing/2014/main" id="{1032A781-27D0-1F49-AFFA-F68AD7A1B650}"/>
                </a:ext>
              </a:extLst>
            </p:cNvPr>
            <p:cNvSpPr/>
            <p:nvPr/>
          </p:nvSpPr>
          <p:spPr>
            <a:xfrm>
              <a:off x="4887781" y="3295118"/>
              <a:ext cx="43683" cy="34454"/>
            </a:xfrm>
            <a:custGeom>
              <a:avLst/>
              <a:gdLst/>
              <a:ahLst/>
              <a:cxnLst/>
              <a:rect l="0" t="0" r="0" b="0"/>
              <a:pathLst>
                <a:path w="43683" h="34454">
                  <a:moveTo>
                    <a:pt x="10169" y="1259"/>
                  </a:moveTo>
                  <a:lnTo>
                    <a:pt x="11605" y="1305"/>
                  </a:lnTo>
                  <a:lnTo>
                    <a:pt x="19730" y="1562"/>
                  </a:lnTo>
                  <a:lnTo>
                    <a:pt x="29723" y="1753"/>
                  </a:lnTo>
                  <a:lnTo>
                    <a:pt x="29787" y="599"/>
                  </a:lnTo>
                  <a:lnTo>
                    <a:pt x="29585" y="536"/>
                  </a:lnTo>
                  <a:lnTo>
                    <a:pt x="29603" y="0"/>
                  </a:lnTo>
                  <a:lnTo>
                    <a:pt x="35915" y="142"/>
                  </a:lnTo>
                  <a:lnTo>
                    <a:pt x="36564" y="24"/>
                  </a:lnTo>
                  <a:lnTo>
                    <a:pt x="36636" y="225"/>
                  </a:lnTo>
                  <a:lnTo>
                    <a:pt x="36569" y="1934"/>
                  </a:lnTo>
                  <a:lnTo>
                    <a:pt x="43683" y="1980"/>
                  </a:lnTo>
                  <a:lnTo>
                    <a:pt x="43363" y="9502"/>
                  </a:lnTo>
                  <a:lnTo>
                    <a:pt x="43243" y="12707"/>
                  </a:lnTo>
                  <a:lnTo>
                    <a:pt x="43233" y="13004"/>
                  </a:lnTo>
                  <a:lnTo>
                    <a:pt x="43205" y="13839"/>
                  </a:lnTo>
                  <a:lnTo>
                    <a:pt x="39057" y="13836"/>
                  </a:lnTo>
                  <a:lnTo>
                    <a:pt x="38843" y="14028"/>
                  </a:lnTo>
                  <a:lnTo>
                    <a:pt x="38352" y="14248"/>
                  </a:lnTo>
                  <a:lnTo>
                    <a:pt x="37749" y="14457"/>
                  </a:lnTo>
                  <a:lnTo>
                    <a:pt x="37345" y="14498"/>
                  </a:lnTo>
                  <a:lnTo>
                    <a:pt x="36847" y="14234"/>
                  </a:lnTo>
                  <a:lnTo>
                    <a:pt x="33803" y="14114"/>
                  </a:lnTo>
                  <a:lnTo>
                    <a:pt x="32795" y="16419"/>
                  </a:lnTo>
                  <a:lnTo>
                    <a:pt x="32424" y="17651"/>
                  </a:lnTo>
                  <a:lnTo>
                    <a:pt x="31402" y="17662"/>
                  </a:lnTo>
                  <a:lnTo>
                    <a:pt x="30028" y="17840"/>
                  </a:lnTo>
                  <a:lnTo>
                    <a:pt x="30005" y="18220"/>
                  </a:lnTo>
                  <a:lnTo>
                    <a:pt x="28365" y="18280"/>
                  </a:lnTo>
                  <a:lnTo>
                    <a:pt x="22466" y="18137"/>
                  </a:lnTo>
                  <a:lnTo>
                    <a:pt x="22667" y="17406"/>
                  </a:lnTo>
                  <a:lnTo>
                    <a:pt x="21551" y="16159"/>
                  </a:lnTo>
                  <a:lnTo>
                    <a:pt x="20891" y="15530"/>
                  </a:lnTo>
                  <a:lnTo>
                    <a:pt x="20378" y="15307"/>
                  </a:lnTo>
                  <a:lnTo>
                    <a:pt x="19936" y="15694"/>
                  </a:lnTo>
                  <a:lnTo>
                    <a:pt x="19531" y="15690"/>
                  </a:lnTo>
                  <a:lnTo>
                    <a:pt x="19627" y="13315"/>
                  </a:lnTo>
                  <a:lnTo>
                    <a:pt x="19465" y="13303"/>
                  </a:lnTo>
                  <a:lnTo>
                    <a:pt x="18480" y="13936"/>
                  </a:lnTo>
                  <a:lnTo>
                    <a:pt x="17693" y="14301"/>
                  </a:lnTo>
                  <a:lnTo>
                    <a:pt x="17165" y="14710"/>
                  </a:lnTo>
                  <a:lnTo>
                    <a:pt x="17120" y="15421"/>
                  </a:lnTo>
                  <a:lnTo>
                    <a:pt x="16861" y="16475"/>
                  </a:lnTo>
                  <a:lnTo>
                    <a:pt x="16429" y="17191"/>
                  </a:lnTo>
                  <a:lnTo>
                    <a:pt x="16149" y="17189"/>
                  </a:lnTo>
                  <a:lnTo>
                    <a:pt x="15861" y="16929"/>
                  </a:lnTo>
                  <a:lnTo>
                    <a:pt x="15618" y="16861"/>
                  </a:lnTo>
                  <a:lnTo>
                    <a:pt x="14955" y="16791"/>
                  </a:lnTo>
                  <a:lnTo>
                    <a:pt x="14828" y="16887"/>
                  </a:lnTo>
                  <a:lnTo>
                    <a:pt x="14828" y="17051"/>
                  </a:lnTo>
                  <a:lnTo>
                    <a:pt x="15210" y="17424"/>
                  </a:lnTo>
                  <a:lnTo>
                    <a:pt x="15288" y="17599"/>
                  </a:lnTo>
                  <a:lnTo>
                    <a:pt x="15045" y="18474"/>
                  </a:lnTo>
                  <a:lnTo>
                    <a:pt x="14771" y="18690"/>
                  </a:lnTo>
                  <a:lnTo>
                    <a:pt x="14404" y="18779"/>
                  </a:lnTo>
                  <a:lnTo>
                    <a:pt x="14416" y="19114"/>
                  </a:lnTo>
                  <a:lnTo>
                    <a:pt x="14655" y="19859"/>
                  </a:lnTo>
                  <a:lnTo>
                    <a:pt x="14913" y="20187"/>
                  </a:lnTo>
                  <a:lnTo>
                    <a:pt x="15164" y="20183"/>
                  </a:lnTo>
                  <a:lnTo>
                    <a:pt x="15845" y="19986"/>
                  </a:lnTo>
                  <a:lnTo>
                    <a:pt x="16429" y="20113"/>
                  </a:lnTo>
                  <a:lnTo>
                    <a:pt x="17500" y="20606"/>
                  </a:lnTo>
                  <a:lnTo>
                    <a:pt x="17401" y="22902"/>
                  </a:lnTo>
                  <a:lnTo>
                    <a:pt x="17199" y="23066"/>
                  </a:lnTo>
                  <a:lnTo>
                    <a:pt x="16892" y="23114"/>
                  </a:lnTo>
                  <a:lnTo>
                    <a:pt x="17082" y="24459"/>
                  </a:lnTo>
                  <a:lnTo>
                    <a:pt x="16730" y="24849"/>
                  </a:lnTo>
                  <a:lnTo>
                    <a:pt x="16669" y="27538"/>
                  </a:lnTo>
                  <a:lnTo>
                    <a:pt x="17650" y="27512"/>
                  </a:lnTo>
                  <a:lnTo>
                    <a:pt x="18114" y="27334"/>
                  </a:lnTo>
                  <a:lnTo>
                    <a:pt x="18750" y="27323"/>
                  </a:lnTo>
                  <a:lnTo>
                    <a:pt x="19730" y="27499"/>
                  </a:lnTo>
                  <a:lnTo>
                    <a:pt x="22084" y="27579"/>
                  </a:lnTo>
                  <a:lnTo>
                    <a:pt x="21718" y="28339"/>
                  </a:lnTo>
                  <a:lnTo>
                    <a:pt x="21213" y="29013"/>
                  </a:lnTo>
                  <a:lnTo>
                    <a:pt x="20806" y="29449"/>
                  </a:lnTo>
                  <a:lnTo>
                    <a:pt x="20269" y="29791"/>
                  </a:lnTo>
                  <a:lnTo>
                    <a:pt x="19983" y="30116"/>
                  </a:lnTo>
                  <a:lnTo>
                    <a:pt x="19730" y="30733"/>
                  </a:lnTo>
                  <a:lnTo>
                    <a:pt x="18553" y="31650"/>
                  </a:lnTo>
                  <a:lnTo>
                    <a:pt x="18096" y="32361"/>
                  </a:lnTo>
                  <a:lnTo>
                    <a:pt x="17882" y="33061"/>
                  </a:lnTo>
                  <a:lnTo>
                    <a:pt x="17143" y="33457"/>
                  </a:lnTo>
                  <a:lnTo>
                    <a:pt x="16873" y="33835"/>
                  </a:lnTo>
                  <a:lnTo>
                    <a:pt x="16405" y="33865"/>
                  </a:lnTo>
                  <a:lnTo>
                    <a:pt x="16170" y="33805"/>
                  </a:lnTo>
                  <a:lnTo>
                    <a:pt x="16211" y="34207"/>
                  </a:lnTo>
                  <a:lnTo>
                    <a:pt x="16316" y="34362"/>
                  </a:lnTo>
                  <a:lnTo>
                    <a:pt x="15977" y="34454"/>
                  </a:lnTo>
                  <a:lnTo>
                    <a:pt x="15739" y="33456"/>
                  </a:lnTo>
                  <a:lnTo>
                    <a:pt x="15425" y="33112"/>
                  </a:lnTo>
                  <a:lnTo>
                    <a:pt x="15406" y="32947"/>
                  </a:lnTo>
                  <a:lnTo>
                    <a:pt x="15797" y="32156"/>
                  </a:lnTo>
                  <a:lnTo>
                    <a:pt x="15806" y="31948"/>
                  </a:lnTo>
                  <a:lnTo>
                    <a:pt x="15739" y="31795"/>
                  </a:lnTo>
                  <a:lnTo>
                    <a:pt x="14070" y="31424"/>
                  </a:lnTo>
                  <a:lnTo>
                    <a:pt x="13683" y="31476"/>
                  </a:lnTo>
                  <a:lnTo>
                    <a:pt x="13446" y="31689"/>
                  </a:lnTo>
                  <a:lnTo>
                    <a:pt x="13031" y="32470"/>
                  </a:lnTo>
                  <a:lnTo>
                    <a:pt x="13508" y="32470"/>
                  </a:lnTo>
                  <a:lnTo>
                    <a:pt x="13107" y="33022"/>
                  </a:lnTo>
                  <a:lnTo>
                    <a:pt x="13070" y="33518"/>
                  </a:lnTo>
                  <a:lnTo>
                    <a:pt x="12991" y="33782"/>
                  </a:lnTo>
                  <a:lnTo>
                    <a:pt x="12513" y="34128"/>
                  </a:lnTo>
                  <a:lnTo>
                    <a:pt x="11507" y="33655"/>
                  </a:lnTo>
                  <a:lnTo>
                    <a:pt x="11305" y="33450"/>
                  </a:lnTo>
                  <a:lnTo>
                    <a:pt x="11159" y="33145"/>
                  </a:lnTo>
                  <a:lnTo>
                    <a:pt x="11279" y="32470"/>
                  </a:lnTo>
                  <a:lnTo>
                    <a:pt x="11556" y="32125"/>
                  </a:lnTo>
                  <a:lnTo>
                    <a:pt x="11642" y="31685"/>
                  </a:lnTo>
                  <a:lnTo>
                    <a:pt x="11500" y="30683"/>
                  </a:lnTo>
                  <a:lnTo>
                    <a:pt x="11705" y="30088"/>
                  </a:lnTo>
                  <a:lnTo>
                    <a:pt x="12466" y="29803"/>
                  </a:lnTo>
                  <a:lnTo>
                    <a:pt x="13457" y="29678"/>
                  </a:lnTo>
                  <a:lnTo>
                    <a:pt x="13157" y="29541"/>
                  </a:lnTo>
                  <a:lnTo>
                    <a:pt x="13243" y="28997"/>
                  </a:lnTo>
                  <a:lnTo>
                    <a:pt x="13052" y="28673"/>
                  </a:lnTo>
                  <a:lnTo>
                    <a:pt x="12816" y="28527"/>
                  </a:lnTo>
                  <a:lnTo>
                    <a:pt x="12207" y="28480"/>
                  </a:lnTo>
                  <a:lnTo>
                    <a:pt x="10602" y="30124"/>
                  </a:lnTo>
                  <a:lnTo>
                    <a:pt x="9976" y="29941"/>
                  </a:lnTo>
                  <a:lnTo>
                    <a:pt x="9512" y="29641"/>
                  </a:lnTo>
                  <a:lnTo>
                    <a:pt x="10903" y="27866"/>
                  </a:lnTo>
                  <a:lnTo>
                    <a:pt x="10707" y="27764"/>
                  </a:lnTo>
                  <a:lnTo>
                    <a:pt x="9023" y="27455"/>
                  </a:lnTo>
                  <a:lnTo>
                    <a:pt x="8653" y="27861"/>
                  </a:lnTo>
                  <a:lnTo>
                    <a:pt x="8541" y="28100"/>
                  </a:lnTo>
                  <a:lnTo>
                    <a:pt x="8159" y="28256"/>
                  </a:lnTo>
                  <a:lnTo>
                    <a:pt x="7617" y="27944"/>
                  </a:lnTo>
                  <a:lnTo>
                    <a:pt x="7430" y="27549"/>
                  </a:lnTo>
                  <a:lnTo>
                    <a:pt x="7635" y="27217"/>
                  </a:lnTo>
                  <a:lnTo>
                    <a:pt x="8211" y="26677"/>
                  </a:lnTo>
                  <a:lnTo>
                    <a:pt x="9823" y="26558"/>
                  </a:lnTo>
                  <a:lnTo>
                    <a:pt x="10403" y="26688"/>
                  </a:lnTo>
                  <a:lnTo>
                    <a:pt x="10635" y="26625"/>
                  </a:lnTo>
                  <a:lnTo>
                    <a:pt x="10721" y="26137"/>
                  </a:lnTo>
                  <a:lnTo>
                    <a:pt x="10605" y="25731"/>
                  </a:lnTo>
                  <a:lnTo>
                    <a:pt x="9606" y="24942"/>
                  </a:lnTo>
                  <a:lnTo>
                    <a:pt x="9509" y="24443"/>
                  </a:lnTo>
                  <a:lnTo>
                    <a:pt x="9673" y="23631"/>
                  </a:lnTo>
                  <a:lnTo>
                    <a:pt x="10279" y="23072"/>
                  </a:lnTo>
                  <a:lnTo>
                    <a:pt x="10800" y="22923"/>
                  </a:lnTo>
                  <a:lnTo>
                    <a:pt x="11312" y="22562"/>
                  </a:lnTo>
                  <a:lnTo>
                    <a:pt x="11106" y="22085"/>
                  </a:lnTo>
                  <a:lnTo>
                    <a:pt x="10736" y="21668"/>
                  </a:lnTo>
                  <a:lnTo>
                    <a:pt x="9954" y="21493"/>
                  </a:lnTo>
                  <a:lnTo>
                    <a:pt x="9564" y="21784"/>
                  </a:lnTo>
                  <a:lnTo>
                    <a:pt x="9202" y="23530"/>
                  </a:lnTo>
                  <a:lnTo>
                    <a:pt x="8345" y="24342"/>
                  </a:lnTo>
                  <a:lnTo>
                    <a:pt x="8225" y="24759"/>
                  </a:lnTo>
                  <a:lnTo>
                    <a:pt x="8315" y="25460"/>
                  </a:lnTo>
                  <a:lnTo>
                    <a:pt x="8286" y="26189"/>
                  </a:lnTo>
                  <a:lnTo>
                    <a:pt x="7807" y="25970"/>
                  </a:lnTo>
                  <a:lnTo>
                    <a:pt x="7526" y="26037"/>
                  </a:lnTo>
                  <a:lnTo>
                    <a:pt x="5806" y="27620"/>
                  </a:lnTo>
                  <a:lnTo>
                    <a:pt x="5249" y="27617"/>
                  </a:lnTo>
                  <a:lnTo>
                    <a:pt x="4744" y="28313"/>
                  </a:lnTo>
                  <a:lnTo>
                    <a:pt x="4681" y="29379"/>
                  </a:lnTo>
                  <a:lnTo>
                    <a:pt x="3546" y="29312"/>
                  </a:lnTo>
                  <a:lnTo>
                    <a:pt x="3095" y="29606"/>
                  </a:lnTo>
                  <a:lnTo>
                    <a:pt x="2956" y="29829"/>
                  </a:lnTo>
                  <a:lnTo>
                    <a:pt x="1583" y="29843"/>
                  </a:lnTo>
                  <a:lnTo>
                    <a:pt x="1438" y="29784"/>
                  </a:lnTo>
                  <a:lnTo>
                    <a:pt x="1079" y="27765"/>
                  </a:lnTo>
                  <a:lnTo>
                    <a:pt x="1248" y="27054"/>
                  </a:lnTo>
                  <a:lnTo>
                    <a:pt x="1529" y="26682"/>
                  </a:lnTo>
                  <a:lnTo>
                    <a:pt x="1552" y="25758"/>
                  </a:lnTo>
                  <a:lnTo>
                    <a:pt x="733" y="24466"/>
                  </a:lnTo>
                  <a:lnTo>
                    <a:pt x="0" y="24421"/>
                  </a:lnTo>
                  <a:lnTo>
                    <a:pt x="45" y="23248"/>
                  </a:lnTo>
                  <a:lnTo>
                    <a:pt x="2971" y="23383"/>
                  </a:lnTo>
                  <a:lnTo>
                    <a:pt x="4370" y="23067"/>
                  </a:lnTo>
                  <a:lnTo>
                    <a:pt x="4827" y="22843"/>
                  </a:lnTo>
                  <a:lnTo>
                    <a:pt x="5336" y="22351"/>
                  </a:lnTo>
                  <a:lnTo>
                    <a:pt x="5975" y="21562"/>
                  </a:lnTo>
                  <a:lnTo>
                    <a:pt x="6574" y="21271"/>
                  </a:lnTo>
                  <a:lnTo>
                    <a:pt x="7120" y="20898"/>
                  </a:lnTo>
                  <a:lnTo>
                    <a:pt x="6449" y="20625"/>
                  </a:lnTo>
                  <a:lnTo>
                    <a:pt x="5889" y="20635"/>
                  </a:lnTo>
                  <a:lnTo>
                    <a:pt x="5235" y="20510"/>
                  </a:lnTo>
                  <a:lnTo>
                    <a:pt x="5364" y="20411"/>
                  </a:lnTo>
                  <a:lnTo>
                    <a:pt x="5596" y="20419"/>
                  </a:lnTo>
                  <a:lnTo>
                    <a:pt x="5877" y="20553"/>
                  </a:lnTo>
                  <a:lnTo>
                    <a:pt x="6359" y="20360"/>
                  </a:lnTo>
                  <a:lnTo>
                    <a:pt x="6356" y="19715"/>
                  </a:lnTo>
                  <a:lnTo>
                    <a:pt x="6169" y="19499"/>
                  </a:lnTo>
                  <a:lnTo>
                    <a:pt x="6045" y="18713"/>
                  </a:lnTo>
                  <a:lnTo>
                    <a:pt x="6120" y="18486"/>
                  </a:lnTo>
                  <a:lnTo>
                    <a:pt x="6266" y="18333"/>
                  </a:lnTo>
                  <a:lnTo>
                    <a:pt x="6509" y="18277"/>
                  </a:lnTo>
                  <a:lnTo>
                    <a:pt x="6999" y="18355"/>
                  </a:lnTo>
                  <a:lnTo>
                    <a:pt x="7314" y="18653"/>
                  </a:lnTo>
                  <a:lnTo>
                    <a:pt x="7924" y="18943"/>
                  </a:lnTo>
                  <a:lnTo>
                    <a:pt x="8370" y="18857"/>
                  </a:lnTo>
                  <a:lnTo>
                    <a:pt x="8860" y="19032"/>
                  </a:lnTo>
                  <a:lnTo>
                    <a:pt x="9096" y="19181"/>
                  </a:lnTo>
                  <a:lnTo>
                    <a:pt x="9325" y="19434"/>
                  </a:lnTo>
                  <a:lnTo>
                    <a:pt x="9676" y="19382"/>
                  </a:lnTo>
                  <a:lnTo>
                    <a:pt x="10006" y="18999"/>
                  </a:lnTo>
                  <a:lnTo>
                    <a:pt x="10017" y="18805"/>
                  </a:lnTo>
                  <a:lnTo>
                    <a:pt x="9912" y="18499"/>
                  </a:lnTo>
                  <a:lnTo>
                    <a:pt x="9923" y="18202"/>
                  </a:lnTo>
                  <a:lnTo>
                    <a:pt x="10204" y="17401"/>
                  </a:lnTo>
                  <a:lnTo>
                    <a:pt x="10357" y="17278"/>
                  </a:lnTo>
                  <a:lnTo>
                    <a:pt x="10017" y="16999"/>
                  </a:lnTo>
                  <a:lnTo>
                    <a:pt x="8167" y="16400"/>
                  </a:lnTo>
                  <a:lnTo>
                    <a:pt x="7994" y="16195"/>
                  </a:lnTo>
                  <a:lnTo>
                    <a:pt x="8002" y="15979"/>
                  </a:lnTo>
                  <a:lnTo>
                    <a:pt x="8563" y="15487"/>
                  </a:lnTo>
                  <a:lnTo>
                    <a:pt x="9612" y="14955"/>
                  </a:lnTo>
                  <a:lnTo>
                    <a:pt x="9896" y="14958"/>
                  </a:lnTo>
                  <a:lnTo>
                    <a:pt x="10237" y="15089"/>
                  </a:lnTo>
                  <a:lnTo>
                    <a:pt x="11151" y="15710"/>
                  </a:lnTo>
                  <a:lnTo>
                    <a:pt x="11402" y="15401"/>
                  </a:lnTo>
                  <a:lnTo>
                    <a:pt x="11799" y="15321"/>
                  </a:lnTo>
                  <a:lnTo>
                    <a:pt x="13095" y="14564"/>
                  </a:lnTo>
                  <a:lnTo>
                    <a:pt x="13342" y="14091"/>
                  </a:lnTo>
                  <a:lnTo>
                    <a:pt x="13286" y="13573"/>
                  </a:lnTo>
                  <a:lnTo>
                    <a:pt x="13132" y="13081"/>
                  </a:lnTo>
                  <a:lnTo>
                    <a:pt x="12312" y="12270"/>
                  </a:lnTo>
                  <a:lnTo>
                    <a:pt x="11188" y="11923"/>
                  </a:lnTo>
                  <a:lnTo>
                    <a:pt x="10596" y="11949"/>
                  </a:lnTo>
                  <a:lnTo>
                    <a:pt x="10016" y="12083"/>
                  </a:lnTo>
                  <a:lnTo>
                    <a:pt x="9005" y="12910"/>
                  </a:lnTo>
                  <a:lnTo>
                    <a:pt x="7555" y="13689"/>
                  </a:lnTo>
                  <a:lnTo>
                    <a:pt x="7241" y="13570"/>
                  </a:lnTo>
                  <a:lnTo>
                    <a:pt x="7143" y="13380"/>
                  </a:lnTo>
                  <a:lnTo>
                    <a:pt x="7109" y="13090"/>
                  </a:lnTo>
                  <a:lnTo>
                    <a:pt x="7308" y="11994"/>
                  </a:lnTo>
                  <a:lnTo>
                    <a:pt x="7386" y="11823"/>
                  </a:lnTo>
                  <a:lnTo>
                    <a:pt x="7544" y="11886"/>
                  </a:lnTo>
                  <a:lnTo>
                    <a:pt x="7832" y="11856"/>
                  </a:lnTo>
                  <a:lnTo>
                    <a:pt x="8319" y="11648"/>
                  </a:lnTo>
                  <a:lnTo>
                    <a:pt x="8611" y="11364"/>
                  </a:lnTo>
                  <a:lnTo>
                    <a:pt x="9282" y="11346"/>
                  </a:lnTo>
                  <a:lnTo>
                    <a:pt x="9697" y="11431"/>
                  </a:lnTo>
                  <a:lnTo>
                    <a:pt x="9926" y="11588"/>
                  </a:lnTo>
                  <a:lnTo>
                    <a:pt x="10151" y="11577"/>
                  </a:lnTo>
                  <a:lnTo>
                    <a:pt x="10802" y="11226"/>
                  </a:lnTo>
                  <a:lnTo>
                    <a:pt x="11098" y="10839"/>
                  </a:lnTo>
                  <a:lnTo>
                    <a:pt x="11668" y="9264"/>
                  </a:lnTo>
                  <a:lnTo>
                    <a:pt x="11672" y="8905"/>
                  </a:lnTo>
                  <a:lnTo>
                    <a:pt x="11824" y="8635"/>
                  </a:lnTo>
                  <a:lnTo>
                    <a:pt x="12110" y="8606"/>
                  </a:lnTo>
                  <a:lnTo>
                    <a:pt x="12414" y="8633"/>
                  </a:lnTo>
                  <a:lnTo>
                    <a:pt x="13288" y="8847"/>
                  </a:lnTo>
                  <a:lnTo>
                    <a:pt x="13544" y="8828"/>
                  </a:lnTo>
                  <a:lnTo>
                    <a:pt x="13784" y="8707"/>
                  </a:lnTo>
                  <a:lnTo>
                    <a:pt x="13981" y="8470"/>
                  </a:lnTo>
                  <a:lnTo>
                    <a:pt x="14104" y="8007"/>
                  </a:lnTo>
                  <a:lnTo>
                    <a:pt x="14059" y="7706"/>
                  </a:lnTo>
                  <a:lnTo>
                    <a:pt x="13858" y="7413"/>
                  </a:lnTo>
                  <a:lnTo>
                    <a:pt x="13577" y="7146"/>
                  </a:lnTo>
                  <a:lnTo>
                    <a:pt x="13317" y="6969"/>
                  </a:lnTo>
                  <a:lnTo>
                    <a:pt x="13072" y="6951"/>
                  </a:lnTo>
                  <a:lnTo>
                    <a:pt x="12437" y="7231"/>
                  </a:lnTo>
                  <a:lnTo>
                    <a:pt x="11662" y="7197"/>
                  </a:lnTo>
                  <a:lnTo>
                    <a:pt x="11420" y="6992"/>
                  </a:lnTo>
                  <a:lnTo>
                    <a:pt x="11079" y="7019"/>
                  </a:lnTo>
                  <a:lnTo>
                    <a:pt x="10455" y="7252"/>
                  </a:lnTo>
                  <a:lnTo>
                    <a:pt x="10017" y="7480"/>
                  </a:lnTo>
                  <a:lnTo>
                    <a:pt x="9087" y="8181"/>
                  </a:lnTo>
                  <a:lnTo>
                    <a:pt x="8848" y="8110"/>
                  </a:lnTo>
                  <a:lnTo>
                    <a:pt x="8465" y="7695"/>
                  </a:lnTo>
                  <a:lnTo>
                    <a:pt x="8324" y="7426"/>
                  </a:lnTo>
                  <a:lnTo>
                    <a:pt x="8309" y="6977"/>
                  </a:lnTo>
                  <a:lnTo>
                    <a:pt x="8414" y="6531"/>
                  </a:lnTo>
                  <a:lnTo>
                    <a:pt x="8707" y="6220"/>
                  </a:lnTo>
                  <a:lnTo>
                    <a:pt x="9269" y="5915"/>
                  </a:lnTo>
                  <a:lnTo>
                    <a:pt x="10310" y="5637"/>
                  </a:lnTo>
                  <a:lnTo>
                    <a:pt x="10378" y="5500"/>
                  </a:lnTo>
                  <a:lnTo>
                    <a:pt x="10383" y="5010"/>
                  </a:lnTo>
                  <a:lnTo>
                    <a:pt x="10210" y="4763"/>
                  </a:lnTo>
                  <a:lnTo>
                    <a:pt x="10123" y="3850"/>
                  </a:lnTo>
                  <a:lnTo>
                    <a:pt x="10133" y="3176"/>
                  </a:lnTo>
                  <a:lnTo>
                    <a:pt x="10264" y="2480"/>
                  </a:lnTo>
                  <a:lnTo>
                    <a:pt x="10278" y="2269"/>
                  </a:lnTo>
                  <a:lnTo>
                    <a:pt x="10267" y="168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8" name="pg849">
              <a:extLst>
                <a:ext uri="{FF2B5EF4-FFF2-40B4-BE49-F238E27FC236}">
                  <a16:creationId xmlns:a16="http://schemas.microsoft.com/office/drawing/2014/main" id="{A61C60EE-1589-C440-AA20-43906FDB9260}"/>
                </a:ext>
              </a:extLst>
            </p:cNvPr>
            <p:cNvSpPr/>
            <p:nvPr/>
          </p:nvSpPr>
          <p:spPr>
            <a:xfrm>
              <a:off x="4866040" y="3280677"/>
              <a:ext cx="96848" cy="78434"/>
            </a:xfrm>
            <a:custGeom>
              <a:avLst/>
              <a:gdLst/>
              <a:ahLst/>
              <a:cxnLst/>
              <a:rect l="0" t="0" r="0" b="0"/>
              <a:pathLst>
                <a:path w="96848" h="78434">
                  <a:moveTo>
                    <a:pt x="65103" y="23943"/>
                  </a:moveTo>
                  <a:lnTo>
                    <a:pt x="66096" y="23787"/>
                  </a:lnTo>
                  <a:lnTo>
                    <a:pt x="67085" y="24148"/>
                  </a:lnTo>
                  <a:lnTo>
                    <a:pt x="67666" y="24077"/>
                  </a:lnTo>
                  <a:lnTo>
                    <a:pt x="68150" y="23455"/>
                  </a:lnTo>
                  <a:lnTo>
                    <a:pt x="68910" y="22811"/>
                  </a:lnTo>
                  <a:lnTo>
                    <a:pt x="69784" y="22193"/>
                  </a:lnTo>
                  <a:lnTo>
                    <a:pt x="69941" y="22182"/>
                  </a:lnTo>
                  <a:lnTo>
                    <a:pt x="70158" y="22197"/>
                  </a:lnTo>
                  <a:lnTo>
                    <a:pt x="70267" y="22391"/>
                  </a:lnTo>
                  <a:lnTo>
                    <a:pt x="70128" y="22652"/>
                  </a:lnTo>
                  <a:lnTo>
                    <a:pt x="70188" y="22789"/>
                  </a:lnTo>
                  <a:lnTo>
                    <a:pt x="70836" y="22864"/>
                  </a:lnTo>
                  <a:lnTo>
                    <a:pt x="71136" y="22812"/>
                  </a:lnTo>
                  <a:lnTo>
                    <a:pt x="71454" y="22965"/>
                  </a:lnTo>
                  <a:lnTo>
                    <a:pt x="71975" y="23788"/>
                  </a:lnTo>
                  <a:lnTo>
                    <a:pt x="72581" y="24395"/>
                  </a:lnTo>
                  <a:lnTo>
                    <a:pt x="72754" y="24451"/>
                  </a:lnTo>
                  <a:lnTo>
                    <a:pt x="72762" y="22902"/>
                  </a:lnTo>
                  <a:lnTo>
                    <a:pt x="72519" y="22582"/>
                  </a:lnTo>
                  <a:lnTo>
                    <a:pt x="72601" y="22232"/>
                  </a:lnTo>
                  <a:lnTo>
                    <a:pt x="73205" y="21942"/>
                  </a:lnTo>
                  <a:lnTo>
                    <a:pt x="73527" y="21942"/>
                  </a:lnTo>
                  <a:lnTo>
                    <a:pt x="73840" y="21767"/>
                  </a:lnTo>
                  <a:lnTo>
                    <a:pt x="74232" y="21089"/>
                  </a:lnTo>
                  <a:lnTo>
                    <a:pt x="74756" y="20906"/>
                  </a:lnTo>
                  <a:lnTo>
                    <a:pt x="75318" y="20884"/>
                  </a:lnTo>
                  <a:lnTo>
                    <a:pt x="75651" y="20310"/>
                  </a:lnTo>
                  <a:lnTo>
                    <a:pt x="75820" y="19889"/>
                  </a:lnTo>
                  <a:lnTo>
                    <a:pt x="76656" y="19691"/>
                  </a:lnTo>
                  <a:lnTo>
                    <a:pt x="77371" y="19133"/>
                  </a:lnTo>
                  <a:lnTo>
                    <a:pt x="77393" y="18727"/>
                  </a:lnTo>
                  <a:lnTo>
                    <a:pt x="77296" y="18138"/>
                  </a:lnTo>
                  <a:lnTo>
                    <a:pt x="77277" y="17949"/>
                  </a:lnTo>
                  <a:lnTo>
                    <a:pt x="77479" y="17610"/>
                  </a:lnTo>
                  <a:lnTo>
                    <a:pt x="77869" y="17457"/>
                  </a:lnTo>
                  <a:lnTo>
                    <a:pt x="78177" y="17557"/>
                  </a:lnTo>
                  <a:lnTo>
                    <a:pt x="78590" y="18136"/>
                  </a:lnTo>
                  <a:lnTo>
                    <a:pt x="78870" y="18253"/>
                  </a:lnTo>
                  <a:lnTo>
                    <a:pt x="78967" y="17993"/>
                  </a:lnTo>
                  <a:lnTo>
                    <a:pt x="79516" y="17883"/>
                  </a:lnTo>
                  <a:lnTo>
                    <a:pt x="80149" y="17318"/>
                  </a:lnTo>
                  <a:lnTo>
                    <a:pt x="80163" y="17013"/>
                  </a:lnTo>
                  <a:lnTo>
                    <a:pt x="79990" y="16213"/>
                  </a:lnTo>
                  <a:lnTo>
                    <a:pt x="79810" y="15926"/>
                  </a:lnTo>
                  <a:lnTo>
                    <a:pt x="79334" y="15695"/>
                  </a:lnTo>
                  <a:lnTo>
                    <a:pt x="79361" y="15420"/>
                  </a:lnTo>
                  <a:lnTo>
                    <a:pt x="79602" y="15274"/>
                  </a:lnTo>
                  <a:lnTo>
                    <a:pt x="80023" y="14662"/>
                  </a:lnTo>
                  <a:lnTo>
                    <a:pt x="80894" y="14358"/>
                  </a:lnTo>
                  <a:lnTo>
                    <a:pt x="81198" y="14347"/>
                  </a:lnTo>
                  <a:lnTo>
                    <a:pt x="81617" y="13557"/>
                  </a:lnTo>
                  <a:lnTo>
                    <a:pt x="81606" y="13382"/>
                  </a:lnTo>
                  <a:lnTo>
                    <a:pt x="81332" y="13304"/>
                  </a:lnTo>
                  <a:lnTo>
                    <a:pt x="81055" y="13085"/>
                  </a:lnTo>
                  <a:lnTo>
                    <a:pt x="80440" y="12273"/>
                  </a:lnTo>
                  <a:lnTo>
                    <a:pt x="80350" y="11681"/>
                  </a:lnTo>
                  <a:lnTo>
                    <a:pt x="80571" y="9934"/>
                  </a:lnTo>
                  <a:lnTo>
                    <a:pt x="80755" y="9350"/>
                  </a:lnTo>
                  <a:lnTo>
                    <a:pt x="80796" y="8017"/>
                  </a:lnTo>
                  <a:lnTo>
                    <a:pt x="80608" y="6825"/>
                  </a:lnTo>
                  <a:lnTo>
                    <a:pt x="80210" y="6360"/>
                  </a:lnTo>
                  <a:lnTo>
                    <a:pt x="79959" y="5581"/>
                  </a:lnTo>
                  <a:lnTo>
                    <a:pt x="79974" y="5152"/>
                  </a:lnTo>
                  <a:lnTo>
                    <a:pt x="81020" y="4273"/>
                  </a:lnTo>
                  <a:lnTo>
                    <a:pt x="81906" y="3085"/>
                  </a:lnTo>
                  <a:lnTo>
                    <a:pt x="82067" y="2706"/>
                  </a:lnTo>
                  <a:lnTo>
                    <a:pt x="82507" y="2181"/>
                  </a:lnTo>
                  <a:lnTo>
                    <a:pt x="83077" y="2009"/>
                  </a:lnTo>
                  <a:lnTo>
                    <a:pt x="83700" y="1611"/>
                  </a:lnTo>
                  <a:lnTo>
                    <a:pt x="84072" y="1391"/>
                  </a:lnTo>
                  <a:lnTo>
                    <a:pt x="84316" y="1189"/>
                  </a:lnTo>
                  <a:lnTo>
                    <a:pt x="85571" y="940"/>
                  </a:lnTo>
                  <a:lnTo>
                    <a:pt x="87288" y="287"/>
                  </a:lnTo>
                  <a:lnTo>
                    <a:pt x="89365" y="0"/>
                  </a:lnTo>
                  <a:lnTo>
                    <a:pt x="89689" y="465"/>
                  </a:lnTo>
                  <a:lnTo>
                    <a:pt x="90302" y="1941"/>
                  </a:lnTo>
                  <a:lnTo>
                    <a:pt x="91584" y="2754"/>
                  </a:lnTo>
                  <a:lnTo>
                    <a:pt x="93830" y="3245"/>
                  </a:lnTo>
                  <a:lnTo>
                    <a:pt x="93607" y="4044"/>
                  </a:lnTo>
                  <a:lnTo>
                    <a:pt x="93460" y="4680"/>
                  </a:lnTo>
                  <a:lnTo>
                    <a:pt x="93156" y="5056"/>
                  </a:lnTo>
                  <a:lnTo>
                    <a:pt x="92492" y="5257"/>
                  </a:lnTo>
                  <a:lnTo>
                    <a:pt x="91813" y="5306"/>
                  </a:lnTo>
                  <a:lnTo>
                    <a:pt x="92004" y="5101"/>
                  </a:lnTo>
                  <a:lnTo>
                    <a:pt x="92533" y="4974"/>
                  </a:lnTo>
                  <a:lnTo>
                    <a:pt x="92946" y="4743"/>
                  </a:lnTo>
                  <a:lnTo>
                    <a:pt x="93137" y="4490"/>
                  </a:lnTo>
                  <a:lnTo>
                    <a:pt x="93153" y="4240"/>
                  </a:lnTo>
                  <a:lnTo>
                    <a:pt x="93074" y="4449"/>
                  </a:lnTo>
                  <a:lnTo>
                    <a:pt x="92852" y="4714"/>
                  </a:lnTo>
                  <a:lnTo>
                    <a:pt x="92488" y="4922"/>
                  </a:lnTo>
                  <a:lnTo>
                    <a:pt x="91497" y="4522"/>
                  </a:lnTo>
                  <a:lnTo>
                    <a:pt x="91489" y="4280"/>
                  </a:lnTo>
                  <a:lnTo>
                    <a:pt x="90561" y="4300"/>
                  </a:lnTo>
                  <a:lnTo>
                    <a:pt x="90526" y="5423"/>
                  </a:lnTo>
                  <a:lnTo>
                    <a:pt x="89318" y="5382"/>
                  </a:lnTo>
                  <a:lnTo>
                    <a:pt x="89213" y="6871"/>
                  </a:lnTo>
                  <a:lnTo>
                    <a:pt x="87774" y="6865"/>
                  </a:lnTo>
                  <a:lnTo>
                    <a:pt x="87776" y="8162"/>
                  </a:lnTo>
                  <a:lnTo>
                    <a:pt x="87627" y="9298"/>
                  </a:lnTo>
                  <a:lnTo>
                    <a:pt x="86978" y="9127"/>
                  </a:lnTo>
                  <a:lnTo>
                    <a:pt x="86655" y="8859"/>
                  </a:lnTo>
                  <a:lnTo>
                    <a:pt x="85778" y="8866"/>
                  </a:lnTo>
                  <a:lnTo>
                    <a:pt x="85470" y="8639"/>
                  </a:lnTo>
                  <a:lnTo>
                    <a:pt x="85053" y="9953"/>
                  </a:lnTo>
                  <a:lnTo>
                    <a:pt x="84438" y="10374"/>
                  </a:lnTo>
                  <a:lnTo>
                    <a:pt x="84329" y="10515"/>
                  </a:lnTo>
                  <a:lnTo>
                    <a:pt x="84326" y="10657"/>
                  </a:lnTo>
                  <a:lnTo>
                    <a:pt x="84505" y="12012"/>
                  </a:lnTo>
                  <a:lnTo>
                    <a:pt x="85045" y="13521"/>
                  </a:lnTo>
                  <a:lnTo>
                    <a:pt x="85165" y="13710"/>
                  </a:lnTo>
                  <a:lnTo>
                    <a:pt x="85652" y="14019"/>
                  </a:lnTo>
                  <a:lnTo>
                    <a:pt x="85967" y="14377"/>
                  </a:lnTo>
                  <a:lnTo>
                    <a:pt x="86143" y="14779"/>
                  </a:lnTo>
                  <a:lnTo>
                    <a:pt x="85843" y="15960"/>
                  </a:lnTo>
                  <a:lnTo>
                    <a:pt x="85564" y="15975"/>
                  </a:lnTo>
                  <a:lnTo>
                    <a:pt x="85370" y="16206"/>
                  </a:lnTo>
                  <a:lnTo>
                    <a:pt x="85387" y="16385"/>
                  </a:lnTo>
                  <a:lnTo>
                    <a:pt x="85757" y="16686"/>
                  </a:lnTo>
                  <a:lnTo>
                    <a:pt x="86258" y="16644"/>
                  </a:lnTo>
                  <a:lnTo>
                    <a:pt x="86912" y="16336"/>
                  </a:lnTo>
                  <a:lnTo>
                    <a:pt x="87137" y="16356"/>
                  </a:lnTo>
                  <a:lnTo>
                    <a:pt x="88066" y="15872"/>
                  </a:lnTo>
                  <a:lnTo>
                    <a:pt x="88804" y="15786"/>
                  </a:lnTo>
                  <a:lnTo>
                    <a:pt x="89012" y="15670"/>
                  </a:lnTo>
                  <a:lnTo>
                    <a:pt x="89380" y="15407"/>
                  </a:lnTo>
                  <a:lnTo>
                    <a:pt x="89703" y="14998"/>
                  </a:lnTo>
                  <a:lnTo>
                    <a:pt x="89976" y="14933"/>
                  </a:lnTo>
                  <a:lnTo>
                    <a:pt x="90251" y="14594"/>
                  </a:lnTo>
                  <a:lnTo>
                    <a:pt x="90911" y="14130"/>
                  </a:lnTo>
                  <a:lnTo>
                    <a:pt x="91118" y="14144"/>
                  </a:lnTo>
                  <a:lnTo>
                    <a:pt x="91314" y="14300"/>
                  </a:lnTo>
                  <a:lnTo>
                    <a:pt x="91359" y="14655"/>
                  </a:lnTo>
                  <a:lnTo>
                    <a:pt x="91170" y="15057"/>
                  </a:lnTo>
                  <a:lnTo>
                    <a:pt x="91290" y="15615"/>
                  </a:lnTo>
                  <a:lnTo>
                    <a:pt x="91624" y="15630"/>
                  </a:lnTo>
                  <a:lnTo>
                    <a:pt x="92350" y="15406"/>
                  </a:lnTo>
                  <a:lnTo>
                    <a:pt x="92622" y="15454"/>
                  </a:lnTo>
                  <a:lnTo>
                    <a:pt x="92723" y="15606"/>
                  </a:lnTo>
                  <a:lnTo>
                    <a:pt x="92618" y="15850"/>
                  </a:lnTo>
                  <a:lnTo>
                    <a:pt x="91936" y="16346"/>
                  </a:lnTo>
                  <a:lnTo>
                    <a:pt x="91968" y="16602"/>
                  </a:lnTo>
                  <a:lnTo>
                    <a:pt x="92178" y="16837"/>
                  </a:lnTo>
                  <a:lnTo>
                    <a:pt x="92455" y="16880"/>
                  </a:lnTo>
                  <a:lnTo>
                    <a:pt x="93110" y="16362"/>
                  </a:lnTo>
                  <a:lnTo>
                    <a:pt x="93617" y="15746"/>
                  </a:lnTo>
                  <a:lnTo>
                    <a:pt x="93894" y="15208"/>
                  </a:lnTo>
                  <a:lnTo>
                    <a:pt x="94046" y="14717"/>
                  </a:lnTo>
                  <a:lnTo>
                    <a:pt x="94741" y="14752"/>
                  </a:lnTo>
                  <a:lnTo>
                    <a:pt x="95084" y="15453"/>
                  </a:lnTo>
                  <a:lnTo>
                    <a:pt x="95175" y="16215"/>
                  </a:lnTo>
                  <a:lnTo>
                    <a:pt x="95133" y="16749"/>
                  </a:lnTo>
                  <a:lnTo>
                    <a:pt x="94621" y="16985"/>
                  </a:lnTo>
                  <a:lnTo>
                    <a:pt x="93562" y="17115"/>
                  </a:lnTo>
                  <a:lnTo>
                    <a:pt x="93532" y="17773"/>
                  </a:lnTo>
                  <a:lnTo>
                    <a:pt x="93905" y="18077"/>
                  </a:lnTo>
                  <a:lnTo>
                    <a:pt x="95014" y="18451"/>
                  </a:lnTo>
                  <a:lnTo>
                    <a:pt x="95756" y="18463"/>
                  </a:lnTo>
                  <a:lnTo>
                    <a:pt x="96197" y="18377"/>
                  </a:lnTo>
                  <a:lnTo>
                    <a:pt x="96265" y="19022"/>
                  </a:lnTo>
                  <a:lnTo>
                    <a:pt x="96719" y="20091"/>
                  </a:lnTo>
                  <a:lnTo>
                    <a:pt x="96722" y="20353"/>
                  </a:lnTo>
                  <a:lnTo>
                    <a:pt x="96662" y="20818"/>
                  </a:lnTo>
                  <a:lnTo>
                    <a:pt x="96549" y="21106"/>
                  </a:lnTo>
                  <a:lnTo>
                    <a:pt x="96132" y="21712"/>
                  </a:lnTo>
                  <a:lnTo>
                    <a:pt x="95912" y="22476"/>
                  </a:lnTo>
                  <a:lnTo>
                    <a:pt x="96007" y="23008"/>
                  </a:lnTo>
                  <a:lnTo>
                    <a:pt x="96241" y="23222"/>
                  </a:lnTo>
                  <a:lnTo>
                    <a:pt x="96087" y="23500"/>
                  </a:lnTo>
                  <a:lnTo>
                    <a:pt x="95847" y="23876"/>
                  </a:lnTo>
                  <a:lnTo>
                    <a:pt x="95495" y="23995"/>
                  </a:lnTo>
                  <a:lnTo>
                    <a:pt x="95300" y="24196"/>
                  </a:lnTo>
                  <a:lnTo>
                    <a:pt x="95233" y="25198"/>
                  </a:lnTo>
                  <a:lnTo>
                    <a:pt x="95499" y="25555"/>
                  </a:lnTo>
                  <a:lnTo>
                    <a:pt x="95514" y="25887"/>
                  </a:lnTo>
                  <a:lnTo>
                    <a:pt x="94934" y="26967"/>
                  </a:lnTo>
                  <a:lnTo>
                    <a:pt x="94600" y="27183"/>
                  </a:lnTo>
                  <a:lnTo>
                    <a:pt x="94095" y="27057"/>
                  </a:lnTo>
                  <a:lnTo>
                    <a:pt x="93788" y="27184"/>
                  </a:lnTo>
                  <a:lnTo>
                    <a:pt x="93238" y="28245"/>
                  </a:lnTo>
                  <a:lnTo>
                    <a:pt x="92077" y="28685"/>
                  </a:lnTo>
                  <a:lnTo>
                    <a:pt x="91729" y="29098"/>
                  </a:lnTo>
                  <a:lnTo>
                    <a:pt x="91804" y="29258"/>
                  </a:lnTo>
                  <a:lnTo>
                    <a:pt x="92347" y="29746"/>
                  </a:lnTo>
                  <a:lnTo>
                    <a:pt x="93037" y="30113"/>
                  </a:lnTo>
                  <a:lnTo>
                    <a:pt x="93560" y="30524"/>
                  </a:lnTo>
                  <a:lnTo>
                    <a:pt x="95519" y="32668"/>
                  </a:lnTo>
                  <a:lnTo>
                    <a:pt x="95609" y="33082"/>
                  </a:lnTo>
                  <a:lnTo>
                    <a:pt x="95437" y="32858"/>
                  </a:lnTo>
                  <a:lnTo>
                    <a:pt x="95018" y="32683"/>
                  </a:lnTo>
                  <a:lnTo>
                    <a:pt x="94583" y="32948"/>
                  </a:lnTo>
                  <a:lnTo>
                    <a:pt x="94404" y="33253"/>
                  </a:lnTo>
                  <a:lnTo>
                    <a:pt x="94378" y="34288"/>
                  </a:lnTo>
                  <a:lnTo>
                    <a:pt x="94584" y="34694"/>
                  </a:lnTo>
                  <a:lnTo>
                    <a:pt x="95003" y="35126"/>
                  </a:lnTo>
                  <a:lnTo>
                    <a:pt x="95097" y="35390"/>
                  </a:lnTo>
                  <a:lnTo>
                    <a:pt x="94974" y="35949"/>
                  </a:lnTo>
                  <a:lnTo>
                    <a:pt x="94798" y="36239"/>
                  </a:lnTo>
                  <a:lnTo>
                    <a:pt x="94592" y="36514"/>
                  </a:lnTo>
                  <a:lnTo>
                    <a:pt x="94832" y="36377"/>
                  </a:lnTo>
                  <a:lnTo>
                    <a:pt x="95000" y="36109"/>
                  </a:lnTo>
                  <a:lnTo>
                    <a:pt x="95157" y="35685"/>
                  </a:lnTo>
                  <a:lnTo>
                    <a:pt x="95176" y="35305"/>
                  </a:lnTo>
                  <a:lnTo>
                    <a:pt x="94505" y="34322"/>
                  </a:lnTo>
                  <a:lnTo>
                    <a:pt x="94494" y="33305"/>
                  </a:lnTo>
                  <a:lnTo>
                    <a:pt x="94621" y="33056"/>
                  </a:lnTo>
                  <a:lnTo>
                    <a:pt x="94995" y="32765"/>
                  </a:lnTo>
                  <a:lnTo>
                    <a:pt x="95194" y="32795"/>
                  </a:lnTo>
                  <a:lnTo>
                    <a:pt x="95554" y="33193"/>
                  </a:lnTo>
                  <a:lnTo>
                    <a:pt x="95606" y="33852"/>
                  </a:lnTo>
                  <a:lnTo>
                    <a:pt x="96063" y="34846"/>
                  </a:lnTo>
                  <a:lnTo>
                    <a:pt x="96501" y="35561"/>
                  </a:lnTo>
                  <a:lnTo>
                    <a:pt x="96848" y="36496"/>
                  </a:lnTo>
                  <a:lnTo>
                    <a:pt x="94283" y="37019"/>
                  </a:lnTo>
                  <a:lnTo>
                    <a:pt x="93967" y="37163"/>
                  </a:lnTo>
                  <a:lnTo>
                    <a:pt x="94177" y="37468"/>
                  </a:lnTo>
                  <a:lnTo>
                    <a:pt x="93537" y="38161"/>
                  </a:lnTo>
                  <a:lnTo>
                    <a:pt x="93369" y="38303"/>
                  </a:lnTo>
                  <a:lnTo>
                    <a:pt x="92998" y="38272"/>
                  </a:lnTo>
                  <a:lnTo>
                    <a:pt x="92677" y="38355"/>
                  </a:lnTo>
                  <a:lnTo>
                    <a:pt x="92142" y="38654"/>
                  </a:lnTo>
                  <a:lnTo>
                    <a:pt x="91970" y="38940"/>
                  </a:lnTo>
                  <a:lnTo>
                    <a:pt x="92060" y="39551"/>
                  </a:lnTo>
                  <a:lnTo>
                    <a:pt x="93253" y="40100"/>
                  </a:lnTo>
                  <a:lnTo>
                    <a:pt x="93351" y="40303"/>
                  </a:lnTo>
                  <a:lnTo>
                    <a:pt x="92646" y="41072"/>
                  </a:lnTo>
                  <a:lnTo>
                    <a:pt x="92278" y="41157"/>
                  </a:lnTo>
                  <a:lnTo>
                    <a:pt x="92211" y="42031"/>
                  </a:lnTo>
                  <a:lnTo>
                    <a:pt x="92817" y="42783"/>
                  </a:lnTo>
                  <a:lnTo>
                    <a:pt x="93966" y="43345"/>
                  </a:lnTo>
                  <a:lnTo>
                    <a:pt x="94046" y="43570"/>
                  </a:lnTo>
                  <a:lnTo>
                    <a:pt x="88566" y="43395"/>
                  </a:lnTo>
                  <a:lnTo>
                    <a:pt x="88475" y="43622"/>
                  </a:lnTo>
                  <a:lnTo>
                    <a:pt x="88437" y="44068"/>
                  </a:lnTo>
                  <a:lnTo>
                    <a:pt x="89114" y="44720"/>
                  </a:lnTo>
                  <a:lnTo>
                    <a:pt x="89525" y="44966"/>
                  </a:lnTo>
                  <a:lnTo>
                    <a:pt x="89888" y="45298"/>
                  </a:lnTo>
                  <a:lnTo>
                    <a:pt x="90253" y="46277"/>
                  </a:lnTo>
                  <a:lnTo>
                    <a:pt x="90123" y="46713"/>
                  </a:lnTo>
                  <a:lnTo>
                    <a:pt x="89707" y="47044"/>
                  </a:lnTo>
                  <a:lnTo>
                    <a:pt x="88855" y="46392"/>
                  </a:lnTo>
                  <a:lnTo>
                    <a:pt x="87797" y="46548"/>
                  </a:lnTo>
                  <a:lnTo>
                    <a:pt x="87677" y="46756"/>
                  </a:lnTo>
                  <a:lnTo>
                    <a:pt x="87737" y="47036"/>
                  </a:lnTo>
                  <a:lnTo>
                    <a:pt x="87508" y="47401"/>
                  </a:lnTo>
                  <a:lnTo>
                    <a:pt x="86267" y="48227"/>
                  </a:lnTo>
                  <a:lnTo>
                    <a:pt x="85676" y="48428"/>
                  </a:lnTo>
                  <a:lnTo>
                    <a:pt x="85406" y="48595"/>
                  </a:lnTo>
                  <a:lnTo>
                    <a:pt x="85268" y="48800"/>
                  </a:lnTo>
                  <a:lnTo>
                    <a:pt x="85167" y="49280"/>
                  </a:lnTo>
                  <a:lnTo>
                    <a:pt x="85425" y="49508"/>
                  </a:lnTo>
                  <a:lnTo>
                    <a:pt x="85634" y="49511"/>
                  </a:lnTo>
                  <a:lnTo>
                    <a:pt x="86442" y="49139"/>
                  </a:lnTo>
                  <a:lnTo>
                    <a:pt x="86767" y="48838"/>
                  </a:lnTo>
                  <a:lnTo>
                    <a:pt x="87257" y="48529"/>
                  </a:lnTo>
                  <a:lnTo>
                    <a:pt x="88286" y="48246"/>
                  </a:lnTo>
                  <a:lnTo>
                    <a:pt x="89258" y="48414"/>
                  </a:lnTo>
                  <a:lnTo>
                    <a:pt x="90085" y="48705"/>
                  </a:lnTo>
                  <a:lnTo>
                    <a:pt x="90061" y="48914"/>
                  </a:lnTo>
                  <a:lnTo>
                    <a:pt x="89941" y="49111"/>
                  </a:lnTo>
                  <a:lnTo>
                    <a:pt x="89559" y="50332"/>
                  </a:lnTo>
                  <a:lnTo>
                    <a:pt x="89603" y="51399"/>
                  </a:lnTo>
                  <a:lnTo>
                    <a:pt x="89747" y="51673"/>
                  </a:lnTo>
                  <a:lnTo>
                    <a:pt x="89883" y="51725"/>
                  </a:lnTo>
                  <a:lnTo>
                    <a:pt x="90026" y="51670"/>
                  </a:lnTo>
                  <a:lnTo>
                    <a:pt x="90167" y="51308"/>
                  </a:lnTo>
                  <a:lnTo>
                    <a:pt x="90440" y="51003"/>
                  </a:lnTo>
                  <a:lnTo>
                    <a:pt x="90985" y="50719"/>
                  </a:lnTo>
                  <a:lnTo>
                    <a:pt x="91326" y="50738"/>
                  </a:lnTo>
                  <a:lnTo>
                    <a:pt x="91557" y="50846"/>
                  </a:lnTo>
                  <a:lnTo>
                    <a:pt x="91984" y="51192"/>
                  </a:lnTo>
                  <a:lnTo>
                    <a:pt x="92354" y="51357"/>
                  </a:lnTo>
                  <a:lnTo>
                    <a:pt x="92304" y="53020"/>
                  </a:lnTo>
                  <a:lnTo>
                    <a:pt x="92235" y="55306"/>
                  </a:lnTo>
                  <a:lnTo>
                    <a:pt x="92223" y="55903"/>
                  </a:lnTo>
                  <a:lnTo>
                    <a:pt x="92208" y="57046"/>
                  </a:lnTo>
                  <a:lnTo>
                    <a:pt x="92200" y="57689"/>
                  </a:lnTo>
                  <a:lnTo>
                    <a:pt x="90192" y="57640"/>
                  </a:lnTo>
                  <a:lnTo>
                    <a:pt x="90086" y="57862"/>
                  </a:lnTo>
                  <a:lnTo>
                    <a:pt x="90093" y="58171"/>
                  </a:lnTo>
                  <a:lnTo>
                    <a:pt x="89748" y="58752"/>
                  </a:lnTo>
                  <a:lnTo>
                    <a:pt x="88866" y="59750"/>
                  </a:lnTo>
                  <a:lnTo>
                    <a:pt x="87711" y="61328"/>
                  </a:lnTo>
                  <a:lnTo>
                    <a:pt x="87681" y="61588"/>
                  </a:lnTo>
                  <a:lnTo>
                    <a:pt x="87763" y="62043"/>
                  </a:lnTo>
                  <a:lnTo>
                    <a:pt x="87774" y="62739"/>
                  </a:lnTo>
                  <a:lnTo>
                    <a:pt x="87677" y="63369"/>
                  </a:lnTo>
                  <a:lnTo>
                    <a:pt x="86881" y="64050"/>
                  </a:lnTo>
                  <a:lnTo>
                    <a:pt x="85850" y="64422"/>
                  </a:lnTo>
                  <a:lnTo>
                    <a:pt x="85738" y="64716"/>
                  </a:lnTo>
                  <a:lnTo>
                    <a:pt x="85727" y="64898"/>
                  </a:lnTo>
                  <a:lnTo>
                    <a:pt x="85984" y="65632"/>
                  </a:lnTo>
                  <a:lnTo>
                    <a:pt x="86488" y="65893"/>
                  </a:lnTo>
                  <a:lnTo>
                    <a:pt x="87567" y="66199"/>
                  </a:lnTo>
                  <a:lnTo>
                    <a:pt x="87716" y="66404"/>
                  </a:lnTo>
                  <a:lnTo>
                    <a:pt x="87858" y="66940"/>
                  </a:lnTo>
                  <a:lnTo>
                    <a:pt x="88317" y="67517"/>
                  </a:lnTo>
                  <a:lnTo>
                    <a:pt x="88522" y="67588"/>
                  </a:lnTo>
                  <a:lnTo>
                    <a:pt x="88884" y="67424"/>
                  </a:lnTo>
                  <a:lnTo>
                    <a:pt x="89903" y="67592"/>
                  </a:lnTo>
                  <a:lnTo>
                    <a:pt x="90071" y="67723"/>
                  </a:lnTo>
                  <a:lnTo>
                    <a:pt x="90126" y="68475"/>
                  </a:lnTo>
                  <a:lnTo>
                    <a:pt x="90997" y="69193"/>
                  </a:lnTo>
                  <a:lnTo>
                    <a:pt x="91303" y="69331"/>
                  </a:lnTo>
                  <a:lnTo>
                    <a:pt x="91882" y="69200"/>
                  </a:lnTo>
                  <a:lnTo>
                    <a:pt x="91863" y="69703"/>
                  </a:lnTo>
                  <a:lnTo>
                    <a:pt x="91546" y="70042"/>
                  </a:lnTo>
                  <a:lnTo>
                    <a:pt x="90885" y="70303"/>
                  </a:lnTo>
                  <a:lnTo>
                    <a:pt x="90026" y="70333"/>
                  </a:lnTo>
                  <a:lnTo>
                    <a:pt x="89820" y="70210"/>
                  </a:lnTo>
                  <a:lnTo>
                    <a:pt x="89700" y="69897"/>
                  </a:lnTo>
                  <a:lnTo>
                    <a:pt x="89857" y="69469"/>
                  </a:lnTo>
                  <a:lnTo>
                    <a:pt x="89857" y="69301"/>
                  </a:lnTo>
                  <a:lnTo>
                    <a:pt x="89770" y="68723"/>
                  </a:lnTo>
                  <a:lnTo>
                    <a:pt x="89612" y="68378"/>
                  </a:lnTo>
                  <a:lnTo>
                    <a:pt x="89063" y="68244"/>
                  </a:lnTo>
                  <a:lnTo>
                    <a:pt x="88824" y="68389"/>
                  </a:lnTo>
                  <a:lnTo>
                    <a:pt x="88831" y="68593"/>
                  </a:lnTo>
                  <a:lnTo>
                    <a:pt x="89003" y="69018"/>
                  </a:lnTo>
                  <a:lnTo>
                    <a:pt x="88924" y="69830"/>
                  </a:lnTo>
                  <a:lnTo>
                    <a:pt x="88715" y="70113"/>
                  </a:lnTo>
                  <a:lnTo>
                    <a:pt x="88245" y="70273"/>
                  </a:lnTo>
                  <a:lnTo>
                    <a:pt x="88185" y="70976"/>
                  </a:lnTo>
                  <a:lnTo>
                    <a:pt x="88707" y="71129"/>
                  </a:lnTo>
                  <a:lnTo>
                    <a:pt x="89610" y="71640"/>
                  </a:lnTo>
                  <a:lnTo>
                    <a:pt x="89605" y="72519"/>
                  </a:lnTo>
                  <a:lnTo>
                    <a:pt x="89053" y="72481"/>
                  </a:lnTo>
                  <a:lnTo>
                    <a:pt x="88296" y="72637"/>
                  </a:lnTo>
                  <a:lnTo>
                    <a:pt x="87937" y="72864"/>
                  </a:lnTo>
                  <a:lnTo>
                    <a:pt x="87605" y="73196"/>
                  </a:lnTo>
                  <a:lnTo>
                    <a:pt x="87452" y="73519"/>
                  </a:lnTo>
                  <a:lnTo>
                    <a:pt x="87508" y="73784"/>
                  </a:lnTo>
                  <a:lnTo>
                    <a:pt x="87713" y="73978"/>
                  </a:lnTo>
                  <a:lnTo>
                    <a:pt x="88246" y="74108"/>
                  </a:lnTo>
                  <a:lnTo>
                    <a:pt x="88459" y="74049"/>
                  </a:lnTo>
                  <a:lnTo>
                    <a:pt x="88661" y="73740"/>
                  </a:lnTo>
                  <a:lnTo>
                    <a:pt x="89422" y="73614"/>
                  </a:lnTo>
                  <a:lnTo>
                    <a:pt x="89448" y="73777"/>
                  </a:lnTo>
                  <a:lnTo>
                    <a:pt x="89299" y="73990"/>
                  </a:lnTo>
                  <a:lnTo>
                    <a:pt x="89067" y="74619"/>
                  </a:lnTo>
                  <a:lnTo>
                    <a:pt x="89167" y="75047"/>
                  </a:lnTo>
                  <a:lnTo>
                    <a:pt x="89216" y="75267"/>
                  </a:lnTo>
                  <a:lnTo>
                    <a:pt x="89144" y="76146"/>
                  </a:lnTo>
                  <a:lnTo>
                    <a:pt x="89748" y="77215"/>
                  </a:lnTo>
                  <a:lnTo>
                    <a:pt x="89707" y="77595"/>
                  </a:lnTo>
                  <a:lnTo>
                    <a:pt x="89367" y="78086"/>
                  </a:lnTo>
                  <a:lnTo>
                    <a:pt x="88625" y="78287"/>
                  </a:lnTo>
                  <a:lnTo>
                    <a:pt x="88200" y="78204"/>
                  </a:lnTo>
                  <a:lnTo>
                    <a:pt x="88088" y="78074"/>
                  </a:lnTo>
                  <a:lnTo>
                    <a:pt x="88047" y="77798"/>
                  </a:lnTo>
                  <a:lnTo>
                    <a:pt x="88095" y="77474"/>
                  </a:lnTo>
                  <a:lnTo>
                    <a:pt x="88044" y="76893"/>
                  </a:lnTo>
                  <a:lnTo>
                    <a:pt x="87846" y="76536"/>
                  </a:lnTo>
                  <a:lnTo>
                    <a:pt x="87559" y="76569"/>
                  </a:lnTo>
                  <a:lnTo>
                    <a:pt x="86991" y="77157"/>
                  </a:lnTo>
                  <a:lnTo>
                    <a:pt x="86622" y="77433"/>
                  </a:lnTo>
                  <a:lnTo>
                    <a:pt x="85883" y="77619"/>
                  </a:lnTo>
                  <a:lnTo>
                    <a:pt x="85373" y="77306"/>
                  </a:lnTo>
                  <a:lnTo>
                    <a:pt x="84754" y="76621"/>
                  </a:lnTo>
                  <a:lnTo>
                    <a:pt x="84690" y="76341"/>
                  </a:lnTo>
                  <a:lnTo>
                    <a:pt x="84552" y="76136"/>
                  </a:lnTo>
                  <a:lnTo>
                    <a:pt x="83955" y="75686"/>
                  </a:lnTo>
                  <a:lnTo>
                    <a:pt x="83616" y="75596"/>
                  </a:lnTo>
                  <a:lnTo>
                    <a:pt x="83444" y="75738"/>
                  </a:lnTo>
                  <a:lnTo>
                    <a:pt x="83455" y="75924"/>
                  </a:lnTo>
                  <a:lnTo>
                    <a:pt x="83851" y="76535"/>
                  </a:lnTo>
                  <a:lnTo>
                    <a:pt x="84075" y="77216"/>
                  </a:lnTo>
                  <a:lnTo>
                    <a:pt x="83910" y="77659"/>
                  </a:lnTo>
                  <a:lnTo>
                    <a:pt x="83742" y="77857"/>
                  </a:lnTo>
                  <a:lnTo>
                    <a:pt x="83150" y="78244"/>
                  </a:lnTo>
                  <a:lnTo>
                    <a:pt x="82239" y="78434"/>
                  </a:lnTo>
                  <a:lnTo>
                    <a:pt x="81945" y="78110"/>
                  </a:lnTo>
                  <a:lnTo>
                    <a:pt x="81907" y="77838"/>
                  </a:lnTo>
                  <a:lnTo>
                    <a:pt x="82389" y="76803"/>
                  </a:lnTo>
                  <a:lnTo>
                    <a:pt x="82348" y="75805"/>
                  </a:lnTo>
                  <a:lnTo>
                    <a:pt x="82101" y="75481"/>
                  </a:lnTo>
                  <a:lnTo>
                    <a:pt x="81971" y="75544"/>
                  </a:lnTo>
                  <a:lnTo>
                    <a:pt x="81866" y="75779"/>
                  </a:lnTo>
                  <a:lnTo>
                    <a:pt x="81661" y="75231"/>
                  </a:lnTo>
                  <a:lnTo>
                    <a:pt x="81762" y="74767"/>
                  </a:lnTo>
                  <a:lnTo>
                    <a:pt x="81415" y="74155"/>
                  </a:lnTo>
                  <a:lnTo>
                    <a:pt x="80508" y="73503"/>
                  </a:lnTo>
                  <a:lnTo>
                    <a:pt x="80042" y="73332"/>
                  </a:lnTo>
                  <a:lnTo>
                    <a:pt x="79665" y="73425"/>
                  </a:lnTo>
                  <a:lnTo>
                    <a:pt x="78355" y="73332"/>
                  </a:lnTo>
                  <a:lnTo>
                    <a:pt x="78049" y="73191"/>
                  </a:lnTo>
                  <a:lnTo>
                    <a:pt x="77635" y="72864"/>
                  </a:lnTo>
                  <a:lnTo>
                    <a:pt x="76855" y="72629"/>
                  </a:lnTo>
                  <a:lnTo>
                    <a:pt x="75579" y="72604"/>
                  </a:lnTo>
                  <a:lnTo>
                    <a:pt x="75257" y="71747"/>
                  </a:lnTo>
                  <a:lnTo>
                    <a:pt x="75308" y="68455"/>
                  </a:lnTo>
                  <a:lnTo>
                    <a:pt x="74770" y="68385"/>
                  </a:lnTo>
                  <a:lnTo>
                    <a:pt x="74427" y="68430"/>
                  </a:lnTo>
                  <a:lnTo>
                    <a:pt x="70657" y="68283"/>
                  </a:lnTo>
                  <a:lnTo>
                    <a:pt x="70691" y="67144"/>
                  </a:lnTo>
                  <a:lnTo>
                    <a:pt x="69497" y="67088"/>
                  </a:lnTo>
                  <a:lnTo>
                    <a:pt x="69643" y="63543"/>
                  </a:lnTo>
                  <a:lnTo>
                    <a:pt x="66663" y="63427"/>
                  </a:lnTo>
                  <a:lnTo>
                    <a:pt x="66768" y="60463"/>
                  </a:lnTo>
                  <a:lnTo>
                    <a:pt x="67358" y="60478"/>
                  </a:lnTo>
                  <a:lnTo>
                    <a:pt x="67475" y="57353"/>
                  </a:lnTo>
                  <a:lnTo>
                    <a:pt x="66858" y="58377"/>
                  </a:lnTo>
                  <a:lnTo>
                    <a:pt x="66809" y="59264"/>
                  </a:lnTo>
                  <a:lnTo>
                    <a:pt x="65012" y="59189"/>
                  </a:lnTo>
                  <a:lnTo>
                    <a:pt x="64968" y="58783"/>
                  </a:lnTo>
                  <a:lnTo>
                    <a:pt x="63802" y="58795"/>
                  </a:lnTo>
                  <a:lnTo>
                    <a:pt x="63769" y="59539"/>
                  </a:lnTo>
                  <a:lnTo>
                    <a:pt x="62585" y="59491"/>
                  </a:lnTo>
                  <a:lnTo>
                    <a:pt x="62562" y="60225"/>
                  </a:lnTo>
                  <a:lnTo>
                    <a:pt x="61345" y="60195"/>
                  </a:lnTo>
                  <a:lnTo>
                    <a:pt x="61334" y="60504"/>
                  </a:lnTo>
                  <a:lnTo>
                    <a:pt x="60740" y="60594"/>
                  </a:lnTo>
                  <a:lnTo>
                    <a:pt x="59869" y="60866"/>
                  </a:lnTo>
                  <a:lnTo>
                    <a:pt x="59081" y="60416"/>
                  </a:lnTo>
                  <a:lnTo>
                    <a:pt x="58595" y="59977"/>
                  </a:lnTo>
                  <a:lnTo>
                    <a:pt x="58158" y="58968"/>
                  </a:lnTo>
                  <a:lnTo>
                    <a:pt x="58060" y="57754"/>
                  </a:lnTo>
                  <a:lnTo>
                    <a:pt x="57775" y="57136"/>
                  </a:lnTo>
                  <a:lnTo>
                    <a:pt x="57332" y="56734"/>
                  </a:lnTo>
                  <a:lnTo>
                    <a:pt x="57295" y="55907"/>
                  </a:lnTo>
                  <a:lnTo>
                    <a:pt x="56125" y="55888"/>
                  </a:lnTo>
                  <a:lnTo>
                    <a:pt x="56122" y="55296"/>
                  </a:lnTo>
                  <a:lnTo>
                    <a:pt x="53084" y="55239"/>
                  </a:lnTo>
                  <a:lnTo>
                    <a:pt x="53110" y="56226"/>
                  </a:lnTo>
                  <a:lnTo>
                    <a:pt x="53565" y="57194"/>
                  </a:lnTo>
                  <a:lnTo>
                    <a:pt x="53655" y="57600"/>
                  </a:lnTo>
                  <a:lnTo>
                    <a:pt x="51906" y="57540"/>
                  </a:lnTo>
                  <a:lnTo>
                    <a:pt x="51850" y="59283"/>
                  </a:lnTo>
                  <a:lnTo>
                    <a:pt x="51473" y="59364"/>
                  </a:lnTo>
                  <a:lnTo>
                    <a:pt x="51222" y="60001"/>
                  </a:lnTo>
                  <a:lnTo>
                    <a:pt x="51174" y="61070"/>
                  </a:lnTo>
                  <a:lnTo>
                    <a:pt x="51801" y="61092"/>
                  </a:lnTo>
                  <a:lnTo>
                    <a:pt x="51726" y="62884"/>
                  </a:lnTo>
                  <a:lnTo>
                    <a:pt x="49385" y="62805"/>
                  </a:lnTo>
                  <a:lnTo>
                    <a:pt x="49333" y="64089"/>
                  </a:lnTo>
                  <a:lnTo>
                    <a:pt x="47913" y="63181"/>
                  </a:lnTo>
                  <a:lnTo>
                    <a:pt x="47204" y="62891"/>
                  </a:lnTo>
                  <a:lnTo>
                    <a:pt x="46178" y="62602"/>
                  </a:lnTo>
                  <a:lnTo>
                    <a:pt x="45486" y="62221"/>
                  </a:lnTo>
                  <a:lnTo>
                    <a:pt x="44320" y="61745"/>
                  </a:lnTo>
                  <a:lnTo>
                    <a:pt x="44200" y="61570"/>
                  </a:lnTo>
                  <a:lnTo>
                    <a:pt x="44281" y="61172"/>
                  </a:lnTo>
                  <a:lnTo>
                    <a:pt x="44462" y="60948"/>
                  </a:lnTo>
                  <a:lnTo>
                    <a:pt x="43319" y="60841"/>
                  </a:lnTo>
                  <a:lnTo>
                    <a:pt x="42773" y="60871"/>
                  </a:lnTo>
                  <a:lnTo>
                    <a:pt x="42411" y="61170"/>
                  </a:lnTo>
                  <a:lnTo>
                    <a:pt x="42068" y="61016"/>
                  </a:lnTo>
                  <a:lnTo>
                    <a:pt x="41742" y="60335"/>
                  </a:lnTo>
                  <a:lnTo>
                    <a:pt x="42051" y="58745"/>
                  </a:lnTo>
                  <a:lnTo>
                    <a:pt x="42168" y="58470"/>
                  </a:lnTo>
                  <a:lnTo>
                    <a:pt x="41032" y="58453"/>
                  </a:lnTo>
                  <a:lnTo>
                    <a:pt x="39368" y="58419"/>
                  </a:lnTo>
                  <a:lnTo>
                    <a:pt x="39200" y="58416"/>
                  </a:lnTo>
                  <a:lnTo>
                    <a:pt x="39364" y="58643"/>
                  </a:lnTo>
                  <a:lnTo>
                    <a:pt x="39487" y="59083"/>
                  </a:lnTo>
                  <a:lnTo>
                    <a:pt x="39483" y="59481"/>
                  </a:lnTo>
                  <a:lnTo>
                    <a:pt x="39300" y="59801"/>
                  </a:lnTo>
                  <a:lnTo>
                    <a:pt x="39490" y="60286"/>
                  </a:lnTo>
                  <a:lnTo>
                    <a:pt x="39912" y="60509"/>
                  </a:lnTo>
                  <a:lnTo>
                    <a:pt x="40222" y="60409"/>
                  </a:lnTo>
                  <a:lnTo>
                    <a:pt x="40932" y="60595"/>
                  </a:lnTo>
                  <a:lnTo>
                    <a:pt x="40849" y="60979"/>
                  </a:lnTo>
                  <a:lnTo>
                    <a:pt x="40509" y="61616"/>
                  </a:lnTo>
                  <a:lnTo>
                    <a:pt x="40266" y="61928"/>
                  </a:lnTo>
                  <a:lnTo>
                    <a:pt x="39915" y="62133"/>
                  </a:lnTo>
                  <a:lnTo>
                    <a:pt x="39347" y="62244"/>
                  </a:lnTo>
                  <a:lnTo>
                    <a:pt x="39142" y="62173"/>
                  </a:lnTo>
                  <a:lnTo>
                    <a:pt x="38866" y="61671"/>
                  </a:lnTo>
                  <a:lnTo>
                    <a:pt x="38309" y="61030"/>
                  </a:lnTo>
                  <a:lnTo>
                    <a:pt x="37966" y="60869"/>
                  </a:lnTo>
                  <a:lnTo>
                    <a:pt x="37529" y="60884"/>
                  </a:lnTo>
                  <a:lnTo>
                    <a:pt x="37032" y="61621"/>
                  </a:lnTo>
                  <a:lnTo>
                    <a:pt x="36617" y="62411"/>
                  </a:lnTo>
                  <a:lnTo>
                    <a:pt x="36886" y="62746"/>
                  </a:lnTo>
                  <a:lnTo>
                    <a:pt x="38002" y="63286"/>
                  </a:lnTo>
                  <a:lnTo>
                    <a:pt x="38245" y="63752"/>
                  </a:lnTo>
                  <a:lnTo>
                    <a:pt x="38215" y="64080"/>
                  </a:lnTo>
                  <a:lnTo>
                    <a:pt x="37620" y="65301"/>
                  </a:lnTo>
                  <a:lnTo>
                    <a:pt x="37490" y="65405"/>
                  </a:lnTo>
                  <a:lnTo>
                    <a:pt x="37195" y="65450"/>
                  </a:lnTo>
                  <a:lnTo>
                    <a:pt x="36989" y="65647"/>
                  </a:lnTo>
                  <a:lnTo>
                    <a:pt x="36833" y="66034"/>
                  </a:lnTo>
                  <a:lnTo>
                    <a:pt x="34327" y="65970"/>
                  </a:lnTo>
                  <a:lnTo>
                    <a:pt x="34294" y="66801"/>
                  </a:lnTo>
                  <a:lnTo>
                    <a:pt x="34439" y="67981"/>
                  </a:lnTo>
                  <a:lnTo>
                    <a:pt x="34495" y="68145"/>
                  </a:lnTo>
                  <a:lnTo>
                    <a:pt x="34760" y="68473"/>
                  </a:lnTo>
                  <a:lnTo>
                    <a:pt x="34820" y="68670"/>
                  </a:lnTo>
                  <a:lnTo>
                    <a:pt x="34789" y="69590"/>
                  </a:lnTo>
                  <a:lnTo>
                    <a:pt x="35148" y="70137"/>
                  </a:lnTo>
                  <a:lnTo>
                    <a:pt x="35138" y="71245"/>
                  </a:lnTo>
                  <a:lnTo>
                    <a:pt x="33379" y="71251"/>
                  </a:lnTo>
                  <a:lnTo>
                    <a:pt x="32834" y="72196"/>
                  </a:lnTo>
                  <a:lnTo>
                    <a:pt x="32764" y="72476"/>
                  </a:lnTo>
                  <a:lnTo>
                    <a:pt x="32749" y="72986"/>
                  </a:lnTo>
                  <a:lnTo>
                    <a:pt x="29760" y="72845"/>
                  </a:lnTo>
                  <a:lnTo>
                    <a:pt x="29886" y="69959"/>
                  </a:lnTo>
                  <a:lnTo>
                    <a:pt x="30038" y="68790"/>
                  </a:lnTo>
                  <a:lnTo>
                    <a:pt x="32424" y="68860"/>
                  </a:lnTo>
                  <a:lnTo>
                    <a:pt x="32459" y="67690"/>
                  </a:lnTo>
                  <a:lnTo>
                    <a:pt x="32547" y="67419"/>
                  </a:lnTo>
                  <a:lnTo>
                    <a:pt x="32856" y="67125"/>
                  </a:lnTo>
                  <a:lnTo>
                    <a:pt x="32991" y="66864"/>
                  </a:lnTo>
                  <a:lnTo>
                    <a:pt x="33002" y="65933"/>
                  </a:lnTo>
                  <a:lnTo>
                    <a:pt x="32528" y="65572"/>
                  </a:lnTo>
                  <a:lnTo>
                    <a:pt x="32662" y="62403"/>
                  </a:lnTo>
                  <a:lnTo>
                    <a:pt x="34675" y="62470"/>
                  </a:lnTo>
                  <a:lnTo>
                    <a:pt x="34970" y="61226"/>
                  </a:lnTo>
                  <a:lnTo>
                    <a:pt x="35105" y="60087"/>
                  </a:lnTo>
                  <a:lnTo>
                    <a:pt x="32935" y="60016"/>
                  </a:lnTo>
                  <a:lnTo>
                    <a:pt x="32766" y="60157"/>
                  </a:lnTo>
                  <a:lnTo>
                    <a:pt x="32632" y="60172"/>
                  </a:lnTo>
                  <a:lnTo>
                    <a:pt x="31422" y="59361"/>
                  </a:lnTo>
                  <a:lnTo>
                    <a:pt x="31104" y="58791"/>
                  </a:lnTo>
                  <a:lnTo>
                    <a:pt x="30719" y="58750"/>
                  </a:lnTo>
                  <a:lnTo>
                    <a:pt x="29606" y="59183"/>
                  </a:lnTo>
                  <a:lnTo>
                    <a:pt x="28478" y="59849"/>
                  </a:lnTo>
                  <a:lnTo>
                    <a:pt x="27910" y="59514"/>
                  </a:lnTo>
                  <a:lnTo>
                    <a:pt x="27779" y="58952"/>
                  </a:lnTo>
                  <a:lnTo>
                    <a:pt x="27652" y="58703"/>
                  </a:lnTo>
                  <a:lnTo>
                    <a:pt x="27077" y="58588"/>
                  </a:lnTo>
                  <a:lnTo>
                    <a:pt x="26573" y="58752"/>
                  </a:lnTo>
                  <a:lnTo>
                    <a:pt x="26150" y="58663"/>
                  </a:lnTo>
                  <a:lnTo>
                    <a:pt x="25848" y="58529"/>
                  </a:lnTo>
                  <a:lnTo>
                    <a:pt x="25739" y="58253"/>
                  </a:lnTo>
                  <a:lnTo>
                    <a:pt x="25726" y="57947"/>
                  </a:lnTo>
                  <a:lnTo>
                    <a:pt x="25303" y="57936"/>
                  </a:lnTo>
                  <a:lnTo>
                    <a:pt x="25415" y="56379"/>
                  </a:lnTo>
                  <a:lnTo>
                    <a:pt x="25611" y="55775"/>
                  </a:lnTo>
                  <a:lnTo>
                    <a:pt x="25845" y="55579"/>
                  </a:lnTo>
                  <a:lnTo>
                    <a:pt x="26380" y="55446"/>
                  </a:lnTo>
                  <a:lnTo>
                    <a:pt x="26963" y="55485"/>
                  </a:lnTo>
                  <a:lnTo>
                    <a:pt x="27393" y="55782"/>
                  </a:lnTo>
                  <a:lnTo>
                    <a:pt x="27827" y="56403"/>
                  </a:lnTo>
                  <a:lnTo>
                    <a:pt x="28016" y="56548"/>
                  </a:lnTo>
                  <a:lnTo>
                    <a:pt x="28303" y="56448"/>
                  </a:lnTo>
                  <a:lnTo>
                    <a:pt x="28483" y="56155"/>
                  </a:lnTo>
                  <a:lnTo>
                    <a:pt x="28434" y="55820"/>
                  </a:lnTo>
                  <a:lnTo>
                    <a:pt x="28220" y="55490"/>
                  </a:lnTo>
                  <a:lnTo>
                    <a:pt x="28016" y="55496"/>
                  </a:lnTo>
                  <a:lnTo>
                    <a:pt x="27816" y="55088"/>
                  </a:lnTo>
                  <a:lnTo>
                    <a:pt x="27342" y="53770"/>
                  </a:lnTo>
                  <a:lnTo>
                    <a:pt x="27284" y="53300"/>
                  </a:lnTo>
                  <a:lnTo>
                    <a:pt x="27447" y="51844"/>
                  </a:lnTo>
                  <a:lnTo>
                    <a:pt x="27588" y="51220"/>
                  </a:lnTo>
                  <a:lnTo>
                    <a:pt x="27200" y="50510"/>
                  </a:lnTo>
                  <a:lnTo>
                    <a:pt x="26508" y="49622"/>
                  </a:lnTo>
                  <a:lnTo>
                    <a:pt x="26626" y="49311"/>
                  </a:lnTo>
                  <a:lnTo>
                    <a:pt x="27493" y="48920"/>
                  </a:lnTo>
                  <a:lnTo>
                    <a:pt x="27632" y="48410"/>
                  </a:lnTo>
                  <a:lnTo>
                    <a:pt x="27591" y="48071"/>
                  </a:lnTo>
                  <a:lnTo>
                    <a:pt x="27291" y="47519"/>
                  </a:lnTo>
                  <a:lnTo>
                    <a:pt x="26591" y="46732"/>
                  </a:lnTo>
                  <a:lnTo>
                    <a:pt x="26248" y="45984"/>
                  </a:lnTo>
                  <a:lnTo>
                    <a:pt x="25982" y="46113"/>
                  </a:lnTo>
                  <a:lnTo>
                    <a:pt x="25231" y="46769"/>
                  </a:lnTo>
                  <a:lnTo>
                    <a:pt x="24890" y="46773"/>
                  </a:lnTo>
                  <a:lnTo>
                    <a:pt x="24901" y="47376"/>
                  </a:lnTo>
                  <a:lnTo>
                    <a:pt x="25199" y="47726"/>
                  </a:lnTo>
                  <a:lnTo>
                    <a:pt x="25226" y="47860"/>
                  </a:lnTo>
                  <a:lnTo>
                    <a:pt x="25181" y="48058"/>
                  </a:lnTo>
                  <a:lnTo>
                    <a:pt x="25023" y="48255"/>
                  </a:lnTo>
                  <a:lnTo>
                    <a:pt x="24500" y="48467"/>
                  </a:lnTo>
                  <a:lnTo>
                    <a:pt x="24332" y="48310"/>
                  </a:lnTo>
                  <a:lnTo>
                    <a:pt x="23973" y="48511"/>
                  </a:lnTo>
                  <a:lnTo>
                    <a:pt x="24066" y="48675"/>
                  </a:lnTo>
                  <a:lnTo>
                    <a:pt x="24515" y="48754"/>
                  </a:lnTo>
                  <a:lnTo>
                    <a:pt x="25124" y="48791"/>
                  </a:lnTo>
                  <a:lnTo>
                    <a:pt x="24928" y="49067"/>
                  </a:lnTo>
                  <a:lnTo>
                    <a:pt x="24342" y="49048"/>
                  </a:lnTo>
                  <a:lnTo>
                    <a:pt x="24032" y="49115"/>
                  </a:lnTo>
                  <a:lnTo>
                    <a:pt x="23946" y="50183"/>
                  </a:lnTo>
                  <a:lnTo>
                    <a:pt x="23639" y="50786"/>
                  </a:lnTo>
                  <a:lnTo>
                    <a:pt x="18921" y="50569"/>
                  </a:lnTo>
                  <a:lnTo>
                    <a:pt x="18944" y="50282"/>
                  </a:lnTo>
                  <a:lnTo>
                    <a:pt x="19172" y="49444"/>
                  </a:lnTo>
                  <a:lnTo>
                    <a:pt x="20159" y="48264"/>
                  </a:lnTo>
                  <a:lnTo>
                    <a:pt x="20238" y="47099"/>
                  </a:lnTo>
                  <a:lnTo>
                    <a:pt x="16667" y="46978"/>
                  </a:lnTo>
                  <a:lnTo>
                    <a:pt x="16618" y="48122"/>
                  </a:lnTo>
                  <a:lnTo>
                    <a:pt x="12554" y="47862"/>
                  </a:lnTo>
                  <a:lnTo>
                    <a:pt x="12464" y="47367"/>
                  </a:lnTo>
                  <a:lnTo>
                    <a:pt x="10755" y="47294"/>
                  </a:lnTo>
                  <a:lnTo>
                    <a:pt x="10711" y="48049"/>
                  </a:lnTo>
                  <a:lnTo>
                    <a:pt x="10150" y="47897"/>
                  </a:lnTo>
                  <a:lnTo>
                    <a:pt x="9996" y="47685"/>
                  </a:lnTo>
                  <a:lnTo>
                    <a:pt x="9596" y="47506"/>
                  </a:lnTo>
                  <a:lnTo>
                    <a:pt x="9271" y="47622"/>
                  </a:lnTo>
                  <a:lnTo>
                    <a:pt x="8899" y="47868"/>
                  </a:lnTo>
                  <a:lnTo>
                    <a:pt x="8869" y="49198"/>
                  </a:lnTo>
                  <a:lnTo>
                    <a:pt x="7593" y="49554"/>
                  </a:lnTo>
                  <a:lnTo>
                    <a:pt x="7395" y="49479"/>
                  </a:lnTo>
                  <a:lnTo>
                    <a:pt x="7223" y="49155"/>
                  </a:lnTo>
                  <a:lnTo>
                    <a:pt x="6576" y="48913"/>
                  </a:lnTo>
                  <a:lnTo>
                    <a:pt x="3559" y="48793"/>
                  </a:lnTo>
                  <a:lnTo>
                    <a:pt x="516" y="48688"/>
                  </a:lnTo>
                  <a:lnTo>
                    <a:pt x="557" y="47515"/>
                  </a:lnTo>
                  <a:lnTo>
                    <a:pt x="0" y="47499"/>
                  </a:lnTo>
                  <a:lnTo>
                    <a:pt x="65" y="45416"/>
                  </a:lnTo>
                  <a:lnTo>
                    <a:pt x="647" y="45223"/>
                  </a:lnTo>
                  <a:lnTo>
                    <a:pt x="680" y="44506"/>
                  </a:lnTo>
                  <a:lnTo>
                    <a:pt x="94" y="44493"/>
                  </a:lnTo>
                  <a:lnTo>
                    <a:pt x="238" y="40426"/>
                  </a:lnTo>
                  <a:lnTo>
                    <a:pt x="4931" y="40573"/>
                  </a:lnTo>
                  <a:lnTo>
                    <a:pt x="4616" y="40377"/>
                  </a:lnTo>
                  <a:lnTo>
                    <a:pt x="4616" y="40116"/>
                  </a:lnTo>
                  <a:lnTo>
                    <a:pt x="4946" y="38977"/>
                  </a:lnTo>
                  <a:lnTo>
                    <a:pt x="5151" y="38679"/>
                  </a:lnTo>
                  <a:lnTo>
                    <a:pt x="5328" y="37316"/>
                  </a:lnTo>
                  <a:lnTo>
                    <a:pt x="5279" y="36828"/>
                  </a:lnTo>
                  <a:lnTo>
                    <a:pt x="5081" y="36735"/>
                  </a:lnTo>
                  <a:lnTo>
                    <a:pt x="4634" y="36774"/>
                  </a:lnTo>
                  <a:lnTo>
                    <a:pt x="3749" y="36020"/>
                  </a:lnTo>
                  <a:lnTo>
                    <a:pt x="2948" y="35782"/>
                  </a:lnTo>
                  <a:lnTo>
                    <a:pt x="2888" y="35186"/>
                  </a:lnTo>
                  <a:lnTo>
                    <a:pt x="3319" y="34798"/>
                  </a:lnTo>
                  <a:lnTo>
                    <a:pt x="3629" y="34720"/>
                  </a:lnTo>
                  <a:lnTo>
                    <a:pt x="3738" y="32259"/>
                  </a:lnTo>
                  <a:lnTo>
                    <a:pt x="4334" y="32334"/>
                  </a:lnTo>
                  <a:lnTo>
                    <a:pt x="4922" y="32047"/>
                  </a:lnTo>
                  <a:lnTo>
                    <a:pt x="4929" y="31511"/>
                  </a:lnTo>
                  <a:lnTo>
                    <a:pt x="5113" y="31269"/>
                  </a:lnTo>
                  <a:lnTo>
                    <a:pt x="6569" y="31783"/>
                  </a:lnTo>
                  <a:lnTo>
                    <a:pt x="7291" y="32335"/>
                  </a:lnTo>
                  <a:lnTo>
                    <a:pt x="7261" y="32986"/>
                  </a:lnTo>
                  <a:lnTo>
                    <a:pt x="7839" y="33004"/>
                  </a:lnTo>
                  <a:lnTo>
                    <a:pt x="8035" y="27941"/>
                  </a:lnTo>
                  <a:lnTo>
                    <a:pt x="8121" y="25600"/>
                  </a:lnTo>
                  <a:lnTo>
                    <a:pt x="8144" y="25192"/>
                  </a:lnTo>
                  <a:lnTo>
                    <a:pt x="8267" y="22973"/>
                  </a:lnTo>
                  <a:lnTo>
                    <a:pt x="7071" y="22902"/>
                  </a:lnTo>
                  <a:lnTo>
                    <a:pt x="5936" y="22585"/>
                  </a:lnTo>
                  <a:lnTo>
                    <a:pt x="5266" y="22216"/>
                  </a:lnTo>
                  <a:lnTo>
                    <a:pt x="5052" y="22234"/>
                  </a:lnTo>
                  <a:lnTo>
                    <a:pt x="4674" y="22670"/>
                  </a:lnTo>
                  <a:lnTo>
                    <a:pt x="3862" y="22923"/>
                  </a:lnTo>
                  <a:lnTo>
                    <a:pt x="3591" y="22580"/>
                  </a:lnTo>
                  <a:lnTo>
                    <a:pt x="3430" y="22498"/>
                  </a:lnTo>
                  <a:lnTo>
                    <a:pt x="2654" y="22562"/>
                  </a:lnTo>
                  <a:lnTo>
                    <a:pt x="2590" y="22063"/>
                  </a:lnTo>
                  <a:lnTo>
                    <a:pt x="2797" y="21847"/>
                  </a:lnTo>
                  <a:lnTo>
                    <a:pt x="3021" y="21817"/>
                  </a:lnTo>
                  <a:lnTo>
                    <a:pt x="3134" y="21646"/>
                  </a:lnTo>
                  <a:lnTo>
                    <a:pt x="3291" y="21370"/>
                  </a:lnTo>
                  <a:lnTo>
                    <a:pt x="3329" y="20808"/>
                  </a:lnTo>
                  <a:lnTo>
                    <a:pt x="3044" y="20420"/>
                  </a:lnTo>
                  <a:lnTo>
                    <a:pt x="1822" y="19161"/>
                  </a:lnTo>
                  <a:lnTo>
                    <a:pt x="888" y="18679"/>
                  </a:lnTo>
                  <a:lnTo>
                    <a:pt x="1129" y="18469"/>
                  </a:lnTo>
                  <a:lnTo>
                    <a:pt x="1792" y="18279"/>
                  </a:lnTo>
                  <a:lnTo>
                    <a:pt x="2059" y="18339"/>
                  </a:lnTo>
                  <a:lnTo>
                    <a:pt x="2126" y="18823"/>
                  </a:lnTo>
                  <a:lnTo>
                    <a:pt x="2523" y="18946"/>
                  </a:lnTo>
                  <a:lnTo>
                    <a:pt x="3119" y="18272"/>
                  </a:lnTo>
                  <a:lnTo>
                    <a:pt x="3191" y="17639"/>
                  </a:lnTo>
                  <a:lnTo>
                    <a:pt x="3599" y="16973"/>
                  </a:lnTo>
                  <a:lnTo>
                    <a:pt x="4113" y="16921"/>
                  </a:lnTo>
                  <a:lnTo>
                    <a:pt x="5002" y="16377"/>
                  </a:lnTo>
                  <a:lnTo>
                    <a:pt x="6748" y="16382"/>
                  </a:lnTo>
                  <a:lnTo>
                    <a:pt x="6782" y="15834"/>
                  </a:lnTo>
                  <a:lnTo>
                    <a:pt x="7521" y="15861"/>
                  </a:lnTo>
                  <a:lnTo>
                    <a:pt x="8035" y="15403"/>
                  </a:lnTo>
                  <a:lnTo>
                    <a:pt x="8582" y="15449"/>
                  </a:lnTo>
                  <a:lnTo>
                    <a:pt x="8609" y="14703"/>
                  </a:lnTo>
                  <a:lnTo>
                    <a:pt x="10509" y="14822"/>
                  </a:lnTo>
                  <a:lnTo>
                    <a:pt x="10557" y="14286"/>
                  </a:lnTo>
                  <a:lnTo>
                    <a:pt x="10834" y="14181"/>
                  </a:lnTo>
                  <a:lnTo>
                    <a:pt x="10883" y="13116"/>
                  </a:lnTo>
                  <a:lnTo>
                    <a:pt x="11194" y="13053"/>
                  </a:lnTo>
                  <a:lnTo>
                    <a:pt x="11794" y="12461"/>
                  </a:lnTo>
                  <a:lnTo>
                    <a:pt x="11565" y="11869"/>
                  </a:lnTo>
                  <a:lnTo>
                    <a:pt x="11643" y="11437"/>
                  </a:lnTo>
                  <a:lnTo>
                    <a:pt x="12198" y="11433"/>
                  </a:lnTo>
                  <a:lnTo>
                    <a:pt x="12209" y="10737"/>
                  </a:lnTo>
                  <a:lnTo>
                    <a:pt x="12779" y="10662"/>
                  </a:lnTo>
                  <a:lnTo>
                    <a:pt x="12816" y="10118"/>
                  </a:lnTo>
                  <a:lnTo>
                    <a:pt x="15254" y="10240"/>
                  </a:lnTo>
                  <a:lnTo>
                    <a:pt x="15277" y="11178"/>
                  </a:lnTo>
                  <a:lnTo>
                    <a:pt x="14812" y="12988"/>
                  </a:lnTo>
                  <a:lnTo>
                    <a:pt x="13516" y="14925"/>
                  </a:lnTo>
                  <a:lnTo>
                    <a:pt x="17997" y="15114"/>
                  </a:lnTo>
                  <a:lnTo>
                    <a:pt x="27650" y="15533"/>
                  </a:lnTo>
                  <a:lnTo>
                    <a:pt x="27631" y="16002"/>
                  </a:lnTo>
                  <a:lnTo>
                    <a:pt x="29824" y="16143"/>
                  </a:lnTo>
                  <a:lnTo>
                    <a:pt x="30124" y="16455"/>
                  </a:lnTo>
                  <a:lnTo>
                    <a:pt x="30518" y="16544"/>
                  </a:lnTo>
                  <a:lnTo>
                    <a:pt x="30563" y="16395"/>
                  </a:lnTo>
                  <a:lnTo>
                    <a:pt x="30652" y="15653"/>
                  </a:lnTo>
                  <a:lnTo>
                    <a:pt x="31306" y="15678"/>
                  </a:lnTo>
                  <a:lnTo>
                    <a:pt x="31851" y="15698"/>
                  </a:lnTo>
                  <a:lnTo>
                    <a:pt x="32008" y="16130"/>
                  </a:lnTo>
                  <a:lnTo>
                    <a:pt x="32019" y="16710"/>
                  </a:lnTo>
                  <a:lnTo>
                    <a:pt x="32005" y="16921"/>
                  </a:lnTo>
                  <a:lnTo>
                    <a:pt x="31873" y="17616"/>
                  </a:lnTo>
                  <a:lnTo>
                    <a:pt x="31863" y="18291"/>
                  </a:lnTo>
                  <a:lnTo>
                    <a:pt x="31951" y="19204"/>
                  </a:lnTo>
                  <a:lnTo>
                    <a:pt x="32124" y="19450"/>
                  </a:lnTo>
                  <a:lnTo>
                    <a:pt x="32118" y="19941"/>
                  </a:lnTo>
                  <a:lnTo>
                    <a:pt x="32051" y="20078"/>
                  </a:lnTo>
                  <a:lnTo>
                    <a:pt x="31010" y="20356"/>
                  </a:lnTo>
                  <a:lnTo>
                    <a:pt x="30448" y="20661"/>
                  </a:lnTo>
                  <a:lnTo>
                    <a:pt x="30155" y="20972"/>
                  </a:lnTo>
                  <a:lnTo>
                    <a:pt x="30050" y="21418"/>
                  </a:lnTo>
                  <a:lnTo>
                    <a:pt x="30064" y="21867"/>
                  </a:lnTo>
                  <a:lnTo>
                    <a:pt x="30206" y="22135"/>
                  </a:lnTo>
                  <a:lnTo>
                    <a:pt x="30589" y="22551"/>
                  </a:lnTo>
                  <a:lnTo>
                    <a:pt x="30828" y="22621"/>
                  </a:lnTo>
                  <a:lnTo>
                    <a:pt x="31758" y="21921"/>
                  </a:lnTo>
                  <a:lnTo>
                    <a:pt x="32196" y="21693"/>
                  </a:lnTo>
                  <a:lnTo>
                    <a:pt x="32820" y="21460"/>
                  </a:lnTo>
                  <a:lnTo>
                    <a:pt x="33287" y="21469"/>
                  </a:lnTo>
                  <a:lnTo>
                    <a:pt x="33512" y="21691"/>
                  </a:lnTo>
                  <a:lnTo>
                    <a:pt x="34178" y="21672"/>
                  </a:lnTo>
                  <a:lnTo>
                    <a:pt x="34813" y="21392"/>
                  </a:lnTo>
                  <a:lnTo>
                    <a:pt x="35058" y="21410"/>
                  </a:lnTo>
                  <a:lnTo>
                    <a:pt x="35318" y="21587"/>
                  </a:lnTo>
                  <a:lnTo>
                    <a:pt x="35599" y="21854"/>
                  </a:lnTo>
                  <a:lnTo>
                    <a:pt x="35800" y="22147"/>
                  </a:lnTo>
                  <a:lnTo>
                    <a:pt x="35844" y="22448"/>
                  </a:lnTo>
                  <a:lnTo>
                    <a:pt x="35722" y="22911"/>
                  </a:lnTo>
                  <a:lnTo>
                    <a:pt x="35524" y="23148"/>
                  </a:lnTo>
                  <a:lnTo>
                    <a:pt x="35285" y="23269"/>
                  </a:lnTo>
                  <a:lnTo>
                    <a:pt x="35029" y="23288"/>
                  </a:lnTo>
                  <a:lnTo>
                    <a:pt x="34155" y="23073"/>
                  </a:lnTo>
                  <a:lnTo>
                    <a:pt x="33851" y="23047"/>
                  </a:lnTo>
                  <a:lnTo>
                    <a:pt x="33565" y="23076"/>
                  </a:lnTo>
                  <a:lnTo>
                    <a:pt x="33412" y="23346"/>
                  </a:lnTo>
                  <a:lnTo>
                    <a:pt x="33409" y="23705"/>
                  </a:lnTo>
                  <a:lnTo>
                    <a:pt x="32839" y="25280"/>
                  </a:lnTo>
                  <a:lnTo>
                    <a:pt x="32543" y="25667"/>
                  </a:lnTo>
                  <a:lnTo>
                    <a:pt x="31892" y="26017"/>
                  </a:lnTo>
                  <a:lnTo>
                    <a:pt x="31667" y="26028"/>
                  </a:lnTo>
                  <a:lnTo>
                    <a:pt x="31438" y="25872"/>
                  </a:lnTo>
                  <a:lnTo>
                    <a:pt x="31022" y="25786"/>
                  </a:lnTo>
                  <a:lnTo>
                    <a:pt x="30352" y="25805"/>
                  </a:lnTo>
                  <a:lnTo>
                    <a:pt x="30060" y="26088"/>
                  </a:lnTo>
                  <a:lnTo>
                    <a:pt x="29573" y="26297"/>
                  </a:lnTo>
                  <a:lnTo>
                    <a:pt x="29284" y="26327"/>
                  </a:lnTo>
                  <a:lnTo>
                    <a:pt x="29127" y="26264"/>
                  </a:lnTo>
                  <a:lnTo>
                    <a:pt x="29049" y="26435"/>
                  </a:lnTo>
                  <a:lnTo>
                    <a:pt x="28850" y="27531"/>
                  </a:lnTo>
                  <a:lnTo>
                    <a:pt x="28884" y="27821"/>
                  </a:lnTo>
                  <a:lnTo>
                    <a:pt x="28982" y="28011"/>
                  </a:lnTo>
                  <a:lnTo>
                    <a:pt x="29296" y="28130"/>
                  </a:lnTo>
                  <a:lnTo>
                    <a:pt x="30746" y="27351"/>
                  </a:lnTo>
                  <a:lnTo>
                    <a:pt x="31757" y="26524"/>
                  </a:lnTo>
                  <a:lnTo>
                    <a:pt x="32337" y="26390"/>
                  </a:lnTo>
                  <a:lnTo>
                    <a:pt x="32929" y="26363"/>
                  </a:lnTo>
                  <a:lnTo>
                    <a:pt x="34053" y="26710"/>
                  </a:lnTo>
                  <a:lnTo>
                    <a:pt x="34873" y="27522"/>
                  </a:lnTo>
                  <a:lnTo>
                    <a:pt x="35026" y="28014"/>
                  </a:lnTo>
                  <a:lnTo>
                    <a:pt x="35083" y="28531"/>
                  </a:lnTo>
                  <a:lnTo>
                    <a:pt x="34835" y="29004"/>
                  </a:lnTo>
                  <a:lnTo>
                    <a:pt x="33540" y="29761"/>
                  </a:lnTo>
                  <a:lnTo>
                    <a:pt x="33143" y="29842"/>
                  </a:lnTo>
                  <a:lnTo>
                    <a:pt x="32892" y="30151"/>
                  </a:lnTo>
                  <a:lnTo>
                    <a:pt x="31978" y="29529"/>
                  </a:lnTo>
                  <a:lnTo>
                    <a:pt x="31637" y="29399"/>
                  </a:lnTo>
                  <a:lnTo>
                    <a:pt x="31353" y="29395"/>
                  </a:lnTo>
                  <a:lnTo>
                    <a:pt x="30304" y="29928"/>
                  </a:lnTo>
                  <a:lnTo>
                    <a:pt x="29743" y="30420"/>
                  </a:lnTo>
                  <a:lnTo>
                    <a:pt x="29735" y="30636"/>
                  </a:lnTo>
                  <a:lnTo>
                    <a:pt x="29908" y="30840"/>
                  </a:lnTo>
                  <a:lnTo>
                    <a:pt x="31757" y="31440"/>
                  </a:lnTo>
                  <a:lnTo>
                    <a:pt x="32098" y="31719"/>
                  </a:lnTo>
                  <a:lnTo>
                    <a:pt x="31945" y="31842"/>
                  </a:lnTo>
                  <a:lnTo>
                    <a:pt x="31664" y="32642"/>
                  </a:lnTo>
                  <a:lnTo>
                    <a:pt x="31653" y="32940"/>
                  </a:lnTo>
                  <a:lnTo>
                    <a:pt x="31758" y="33246"/>
                  </a:lnTo>
                  <a:lnTo>
                    <a:pt x="31746" y="33439"/>
                  </a:lnTo>
                  <a:lnTo>
                    <a:pt x="31417" y="33823"/>
                  </a:lnTo>
                  <a:lnTo>
                    <a:pt x="30953" y="33842"/>
                  </a:lnTo>
                  <a:lnTo>
                    <a:pt x="30837" y="33622"/>
                  </a:lnTo>
                  <a:lnTo>
                    <a:pt x="30601" y="33473"/>
                  </a:lnTo>
                  <a:lnTo>
                    <a:pt x="30110" y="33298"/>
                  </a:lnTo>
                  <a:lnTo>
                    <a:pt x="29665" y="33384"/>
                  </a:lnTo>
                  <a:lnTo>
                    <a:pt x="29055" y="33094"/>
                  </a:lnTo>
                  <a:lnTo>
                    <a:pt x="28740" y="32796"/>
                  </a:lnTo>
                  <a:lnTo>
                    <a:pt x="28250" y="32718"/>
                  </a:lnTo>
                  <a:lnTo>
                    <a:pt x="28006" y="32774"/>
                  </a:lnTo>
                  <a:lnTo>
                    <a:pt x="27860" y="32927"/>
                  </a:lnTo>
                  <a:lnTo>
                    <a:pt x="27786" y="33154"/>
                  </a:lnTo>
                  <a:lnTo>
                    <a:pt x="27910" y="33939"/>
                  </a:lnTo>
                  <a:lnTo>
                    <a:pt x="28097" y="34155"/>
                  </a:lnTo>
                  <a:lnTo>
                    <a:pt x="28100" y="34801"/>
                  </a:lnTo>
                  <a:lnTo>
                    <a:pt x="27618" y="34993"/>
                  </a:lnTo>
                  <a:lnTo>
                    <a:pt x="27337" y="34859"/>
                  </a:lnTo>
                  <a:lnTo>
                    <a:pt x="27105" y="34852"/>
                  </a:lnTo>
                  <a:lnTo>
                    <a:pt x="26976" y="34951"/>
                  </a:lnTo>
                  <a:lnTo>
                    <a:pt x="27629" y="35075"/>
                  </a:lnTo>
                  <a:lnTo>
                    <a:pt x="28190" y="35066"/>
                  </a:lnTo>
                  <a:lnTo>
                    <a:pt x="28861" y="35339"/>
                  </a:lnTo>
                  <a:lnTo>
                    <a:pt x="28315" y="35712"/>
                  </a:lnTo>
                  <a:lnTo>
                    <a:pt x="27716" y="36003"/>
                  </a:lnTo>
                  <a:lnTo>
                    <a:pt x="27076" y="36792"/>
                  </a:lnTo>
                  <a:lnTo>
                    <a:pt x="26568" y="37284"/>
                  </a:lnTo>
                  <a:lnTo>
                    <a:pt x="26111" y="37508"/>
                  </a:lnTo>
                  <a:lnTo>
                    <a:pt x="24712" y="37824"/>
                  </a:lnTo>
                  <a:lnTo>
                    <a:pt x="21786" y="37689"/>
                  </a:lnTo>
                  <a:lnTo>
                    <a:pt x="21740" y="38862"/>
                  </a:lnTo>
                  <a:lnTo>
                    <a:pt x="22474" y="38907"/>
                  </a:lnTo>
                  <a:lnTo>
                    <a:pt x="23293" y="40199"/>
                  </a:lnTo>
                  <a:lnTo>
                    <a:pt x="23270" y="41123"/>
                  </a:lnTo>
                  <a:lnTo>
                    <a:pt x="22989" y="41495"/>
                  </a:lnTo>
                  <a:lnTo>
                    <a:pt x="22820" y="42206"/>
                  </a:lnTo>
                  <a:lnTo>
                    <a:pt x="23178" y="44225"/>
                  </a:lnTo>
                  <a:lnTo>
                    <a:pt x="23324" y="44284"/>
                  </a:lnTo>
                  <a:lnTo>
                    <a:pt x="24813" y="44192"/>
                  </a:lnTo>
                  <a:lnTo>
                    <a:pt x="24835" y="44047"/>
                  </a:lnTo>
                  <a:lnTo>
                    <a:pt x="25286" y="43753"/>
                  </a:lnTo>
                  <a:lnTo>
                    <a:pt x="26422" y="43819"/>
                  </a:lnTo>
                  <a:lnTo>
                    <a:pt x="26485" y="42754"/>
                  </a:lnTo>
                  <a:lnTo>
                    <a:pt x="26989" y="42058"/>
                  </a:lnTo>
                  <a:lnTo>
                    <a:pt x="27547" y="42061"/>
                  </a:lnTo>
                  <a:lnTo>
                    <a:pt x="29267" y="40478"/>
                  </a:lnTo>
                  <a:lnTo>
                    <a:pt x="29548" y="40411"/>
                  </a:lnTo>
                  <a:lnTo>
                    <a:pt x="30027" y="40630"/>
                  </a:lnTo>
                  <a:lnTo>
                    <a:pt x="30056" y="39900"/>
                  </a:lnTo>
                  <a:lnTo>
                    <a:pt x="29966" y="39200"/>
                  </a:lnTo>
                  <a:lnTo>
                    <a:pt x="30086" y="38783"/>
                  </a:lnTo>
                  <a:lnTo>
                    <a:pt x="30943" y="37971"/>
                  </a:lnTo>
                  <a:lnTo>
                    <a:pt x="31305" y="36225"/>
                  </a:lnTo>
                  <a:lnTo>
                    <a:pt x="31694" y="35934"/>
                  </a:lnTo>
                  <a:lnTo>
                    <a:pt x="32477" y="36109"/>
                  </a:lnTo>
                  <a:lnTo>
                    <a:pt x="32847" y="36526"/>
                  </a:lnTo>
                  <a:lnTo>
                    <a:pt x="33053" y="37003"/>
                  </a:lnTo>
                  <a:lnTo>
                    <a:pt x="32540" y="37364"/>
                  </a:lnTo>
                  <a:lnTo>
                    <a:pt x="32020" y="37513"/>
                  </a:lnTo>
                  <a:lnTo>
                    <a:pt x="31332" y="38165"/>
                  </a:lnTo>
                  <a:lnTo>
                    <a:pt x="31250" y="38883"/>
                  </a:lnTo>
                  <a:lnTo>
                    <a:pt x="31347" y="39382"/>
                  </a:lnTo>
                  <a:lnTo>
                    <a:pt x="32346" y="40172"/>
                  </a:lnTo>
                  <a:lnTo>
                    <a:pt x="32462" y="40578"/>
                  </a:lnTo>
                  <a:lnTo>
                    <a:pt x="32376" y="41065"/>
                  </a:lnTo>
                  <a:lnTo>
                    <a:pt x="32144" y="41129"/>
                  </a:lnTo>
                  <a:lnTo>
                    <a:pt x="31564" y="40998"/>
                  </a:lnTo>
                  <a:lnTo>
                    <a:pt x="29952" y="41118"/>
                  </a:lnTo>
                  <a:lnTo>
                    <a:pt x="29376" y="41658"/>
                  </a:lnTo>
                  <a:lnTo>
                    <a:pt x="29170" y="41990"/>
                  </a:lnTo>
                  <a:lnTo>
                    <a:pt x="29357" y="42384"/>
                  </a:lnTo>
                  <a:lnTo>
                    <a:pt x="29900" y="42697"/>
                  </a:lnTo>
                  <a:lnTo>
                    <a:pt x="30281" y="42540"/>
                  </a:lnTo>
                  <a:lnTo>
                    <a:pt x="30394" y="42302"/>
                  </a:lnTo>
                  <a:lnTo>
                    <a:pt x="30764" y="41896"/>
                  </a:lnTo>
                  <a:lnTo>
                    <a:pt x="32447" y="42205"/>
                  </a:lnTo>
                  <a:lnTo>
                    <a:pt x="32644" y="42307"/>
                  </a:lnTo>
                  <a:lnTo>
                    <a:pt x="31253" y="44082"/>
                  </a:lnTo>
                  <a:lnTo>
                    <a:pt x="31784" y="44462"/>
                  </a:lnTo>
                  <a:lnTo>
                    <a:pt x="32343" y="44565"/>
                  </a:lnTo>
                  <a:lnTo>
                    <a:pt x="33948" y="42921"/>
                  </a:lnTo>
                  <a:lnTo>
                    <a:pt x="34557" y="42968"/>
                  </a:lnTo>
                  <a:lnTo>
                    <a:pt x="34793" y="43114"/>
                  </a:lnTo>
                  <a:lnTo>
                    <a:pt x="34983" y="43438"/>
                  </a:lnTo>
                  <a:lnTo>
                    <a:pt x="34897" y="43981"/>
                  </a:lnTo>
                  <a:lnTo>
                    <a:pt x="35198" y="44119"/>
                  </a:lnTo>
                  <a:lnTo>
                    <a:pt x="34206" y="44244"/>
                  </a:lnTo>
                  <a:lnTo>
                    <a:pt x="33517" y="44581"/>
                  </a:lnTo>
                  <a:lnTo>
                    <a:pt x="33240" y="45124"/>
                  </a:lnTo>
                  <a:lnTo>
                    <a:pt x="33383" y="46126"/>
                  </a:lnTo>
                  <a:lnTo>
                    <a:pt x="33211" y="46599"/>
                  </a:lnTo>
                  <a:lnTo>
                    <a:pt x="33020" y="46911"/>
                  </a:lnTo>
                  <a:lnTo>
                    <a:pt x="32900" y="47586"/>
                  </a:lnTo>
                  <a:lnTo>
                    <a:pt x="33046" y="47891"/>
                  </a:lnTo>
                  <a:lnTo>
                    <a:pt x="33248" y="48096"/>
                  </a:lnTo>
                  <a:lnTo>
                    <a:pt x="34254" y="48569"/>
                  </a:lnTo>
                  <a:lnTo>
                    <a:pt x="34732" y="48223"/>
                  </a:lnTo>
                  <a:lnTo>
                    <a:pt x="34714" y="47854"/>
                  </a:lnTo>
                  <a:lnTo>
                    <a:pt x="34848" y="47463"/>
                  </a:lnTo>
                  <a:lnTo>
                    <a:pt x="35249" y="46911"/>
                  </a:lnTo>
                  <a:lnTo>
                    <a:pt x="34771" y="46911"/>
                  </a:lnTo>
                  <a:lnTo>
                    <a:pt x="35187" y="46130"/>
                  </a:lnTo>
                  <a:lnTo>
                    <a:pt x="35424" y="45917"/>
                  </a:lnTo>
                  <a:lnTo>
                    <a:pt x="35811" y="45865"/>
                  </a:lnTo>
                  <a:lnTo>
                    <a:pt x="37480" y="46236"/>
                  </a:lnTo>
                  <a:lnTo>
                    <a:pt x="37547" y="46389"/>
                  </a:lnTo>
                  <a:lnTo>
                    <a:pt x="37537" y="46596"/>
                  </a:lnTo>
                  <a:lnTo>
                    <a:pt x="37147" y="47388"/>
                  </a:lnTo>
                  <a:lnTo>
                    <a:pt x="37166" y="47553"/>
                  </a:lnTo>
                  <a:lnTo>
                    <a:pt x="37479" y="47897"/>
                  </a:lnTo>
                  <a:lnTo>
                    <a:pt x="37717" y="48895"/>
                  </a:lnTo>
                  <a:lnTo>
                    <a:pt x="38057" y="48803"/>
                  </a:lnTo>
                  <a:lnTo>
                    <a:pt x="37951" y="48648"/>
                  </a:lnTo>
                  <a:lnTo>
                    <a:pt x="37911" y="48246"/>
                  </a:lnTo>
                  <a:lnTo>
                    <a:pt x="38146" y="48305"/>
                  </a:lnTo>
                  <a:lnTo>
                    <a:pt x="38613" y="48276"/>
                  </a:lnTo>
                  <a:lnTo>
                    <a:pt x="38884" y="47898"/>
                  </a:lnTo>
                  <a:lnTo>
                    <a:pt x="39623" y="47502"/>
                  </a:lnTo>
                  <a:lnTo>
                    <a:pt x="39837" y="46802"/>
                  </a:lnTo>
                  <a:lnTo>
                    <a:pt x="40293" y="46091"/>
                  </a:lnTo>
                  <a:lnTo>
                    <a:pt x="41471" y="45174"/>
                  </a:lnTo>
                  <a:lnTo>
                    <a:pt x="41724" y="44557"/>
                  </a:lnTo>
                  <a:lnTo>
                    <a:pt x="42010" y="44231"/>
                  </a:lnTo>
                  <a:lnTo>
                    <a:pt x="42547" y="43890"/>
                  </a:lnTo>
                  <a:lnTo>
                    <a:pt x="42954" y="43454"/>
                  </a:lnTo>
                  <a:lnTo>
                    <a:pt x="43459" y="42780"/>
                  </a:lnTo>
                  <a:lnTo>
                    <a:pt x="43825" y="42020"/>
                  </a:lnTo>
                  <a:lnTo>
                    <a:pt x="41471" y="41939"/>
                  </a:lnTo>
                  <a:lnTo>
                    <a:pt x="40490" y="41764"/>
                  </a:lnTo>
                  <a:lnTo>
                    <a:pt x="39854" y="41775"/>
                  </a:lnTo>
                  <a:lnTo>
                    <a:pt x="39390" y="41953"/>
                  </a:lnTo>
                  <a:lnTo>
                    <a:pt x="38410" y="41979"/>
                  </a:lnTo>
                  <a:lnTo>
                    <a:pt x="38471" y="39290"/>
                  </a:lnTo>
                  <a:lnTo>
                    <a:pt x="38823" y="38899"/>
                  </a:lnTo>
                  <a:lnTo>
                    <a:pt x="38633" y="37555"/>
                  </a:lnTo>
                  <a:lnTo>
                    <a:pt x="38940" y="37507"/>
                  </a:lnTo>
                  <a:lnTo>
                    <a:pt x="39142" y="37343"/>
                  </a:lnTo>
                  <a:lnTo>
                    <a:pt x="39240" y="35047"/>
                  </a:lnTo>
                  <a:lnTo>
                    <a:pt x="38170" y="34554"/>
                  </a:lnTo>
                  <a:lnTo>
                    <a:pt x="37586" y="34427"/>
                  </a:lnTo>
                  <a:lnTo>
                    <a:pt x="36905" y="34624"/>
                  </a:lnTo>
                  <a:lnTo>
                    <a:pt x="36654" y="34627"/>
                  </a:lnTo>
                  <a:lnTo>
                    <a:pt x="36396" y="34300"/>
                  </a:lnTo>
                  <a:lnTo>
                    <a:pt x="36156" y="33555"/>
                  </a:lnTo>
                  <a:lnTo>
                    <a:pt x="36145" y="33220"/>
                  </a:lnTo>
                  <a:lnTo>
                    <a:pt x="36512" y="33130"/>
                  </a:lnTo>
                  <a:lnTo>
                    <a:pt x="36786" y="32915"/>
                  </a:lnTo>
                  <a:lnTo>
                    <a:pt x="37029" y="32039"/>
                  </a:lnTo>
                  <a:lnTo>
                    <a:pt x="36950" y="31864"/>
                  </a:lnTo>
                  <a:lnTo>
                    <a:pt x="36569" y="31492"/>
                  </a:lnTo>
                  <a:lnTo>
                    <a:pt x="36569" y="31328"/>
                  </a:lnTo>
                  <a:lnTo>
                    <a:pt x="36696" y="31231"/>
                  </a:lnTo>
                  <a:lnTo>
                    <a:pt x="37359" y="31302"/>
                  </a:lnTo>
                  <a:lnTo>
                    <a:pt x="37602" y="31369"/>
                  </a:lnTo>
                  <a:lnTo>
                    <a:pt x="37890" y="31630"/>
                  </a:lnTo>
                  <a:lnTo>
                    <a:pt x="38169" y="31632"/>
                  </a:lnTo>
                  <a:lnTo>
                    <a:pt x="38602" y="30915"/>
                  </a:lnTo>
                  <a:lnTo>
                    <a:pt x="38861" y="29862"/>
                  </a:lnTo>
                  <a:lnTo>
                    <a:pt x="38906" y="29151"/>
                  </a:lnTo>
                  <a:lnTo>
                    <a:pt x="39434" y="28741"/>
                  </a:lnTo>
                  <a:lnTo>
                    <a:pt x="40221" y="28377"/>
                  </a:lnTo>
                  <a:lnTo>
                    <a:pt x="41206" y="27744"/>
                  </a:lnTo>
                  <a:lnTo>
                    <a:pt x="41367" y="27756"/>
                  </a:lnTo>
                  <a:lnTo>
                    <a:pt x="41272" y="30131"/>
                  </a:lnTo>
                  <a:lnTo>
                    <a:pt x="41677" y="30135"/>
                  </a:lnTo>
                  <a:lnTo>
                    <a:pt x="42119" y="29748"/>
                  </a:lnTo>
                  <a:lnTo>
                    <a:pt x="42632" y="29971"/>
                  </a:lnTo>
                  <a:lnTo>
                    <a:pt x="43291" y="30599"/>
                  </a:lnTo>
                  <a:lnTo>
                    <a:pt x="44408" y="31846"/>
                  </a:lnTo>
                  <a:lnTo>
                    <a:pt x="44206" y="32578"/>
                  </a:lnTo>
                  <a:lnTo>
                    <a:pt x="50106" y="32720"/>
                  </a:lnTo>
                  <a:lnTo>
                    <a:pt x="51746" y="32661"/>
                  </a:lnTo>
                  <a:lnTo>
                    <a:pt x="51769" y="32281"/>
                  </a:lnTo>
                  <a:lnTo>
                    <a:pt x="53143" y="32103"/>
                  </a:lnTo>
                  <a:lnTo>
                    <a:pt x="54165" y="32092"/>
                  </a:lnTo>
                  <a:lnTo>
                    <a:pt x="54536" y="30860"/>
                  </a:lnTo>
                  <a:lnTo>
                    <a:pt x="55544" y="28555"/>
                  </a:lnTo>
                  <a:lnTo>
                    <a:pt x="58587" y="28675"/>
                  </a:lnTo>
                  <a:lnTo>
                    <a:pt x="59086" y="28939"/>
                  </a:lnTo>
                  <a:lnTo>
                    <a:pt x="59490" y="28898"/>
                  </a:lnTo>
                  <a:lnTo>
                    <a:pt x="60093" y="28689"/>
                  </a:lnTo>
                  <a:lnTo>
                    <a:pt x="60583" y="28469"/>
                  </a:lnTo>
                  <a:lnTo>
                    <a:pt x="60798" y="28277"/>
                  </a:lnTo>
                  <a:lnTo>
                    <a:pt x="64946" y="28268"/>
                  </a:lnTo>
                  <a:lnTo>
                    <a:pt x="64975" y="27412"/>
                  </a:lnTo>
                  <a:lnTo>
                    <a:pt x="64984" y="2714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69" name="pg850">
              <a:extLst>
                <a:ext uri="{FF2B5EF4-FFF2-40B4-BE49-F238E27FC236}">
                  <a16:creationId xmlns:a16="http://schemas.microsoft.com/office/drawing/2014/main" id="{86F691D0-7287-1F43-8C3D-E35F8AFFB053}"/>
                </a:ext>
              </a:extLst>
            </p:cNvPr>
            <p:cNvSpPr/>
            <p:nvPr/>
          </p:nvSpPr>
          <p:spPr>
            <a:xfrm>
              <a:off x="7325277" y="2825251"/>
              <a:ext cx="81338" cy="70429"/>
            </a:xfrm>
            <a:custGeom>
              <a:avLst/>
              <a:gdLst/>
              <a:ahLst/>
              <a:cxnLst/>
              <a:rect l="0" t="0" r="0" b="0"/>
              <a:pathLst>
                <a:path w="81338" h="70429">
                  <a:moveTo>
                    <a:pt x="19223" y="714"/>
                  </a:moveTo>
                  <a:lnTo>
                    <a:pt x="21546" y="746"/>
                  </a:lnTo>
                  <a:lnTo>
                    <a:pt x="22730" y="616"/>
                  </a:lnTo>
                  <a:lnTo>
                    <a:pt x="25804" y="780"/>
                  </a:lnTo>
                  <a:lnTo>
                    <a:pt x="27321" y="868"/>
                  </a:lnTo>
                  <a:lnTo>
                    <a:pt x="27575" y="897"/>
                  </a:lnTo>
                  <a:lnTo>
                    <a:pt x="30479" y="2765"/>
                  </a:lnTo>
                  <a:lnTo>
                    <a:pt x="31178" y="2277"/>
                  </a:lnTo>
                  <a:lnTo>
                    <a:pt x="31387" y="1509"/>
                  </a:lnTo>
                  <a:lnTo>
                    <a:pt x="31398" y="1188"/>
                  </a:lnTo>
                  <a:lnTo>
                    <a:pt x="31605" y="976"/>
                  </a:lnTo>
                  <a:lnTo>
                    <a:pt x="31903" y="959"/>
                  </a:lnTo>
                  <a:lnTo>
                    <a:pt x="31942" y="1740"/>
                  </a:lnTo>
                  <a:lnTo>
                    <a:pt x="32408" y="1659"/>
                  </a:lnTo>
                  <a:lnTo>
                    <a:pt x="34091" y="1854"/>
                  </a:lnTo>
                  <a:lnTo>
                    <a:pt x="34026" y="3724"/>
                  </a:lnTo>
                  <a:lnTo>
                    <a:pt x="35075" y="3806"/>
                  </a:lnTo>
                  <a:lnTo>
                    <a:pt x="36227" y="3594"/>
                  </a:lnTo>
                  <a:lnTo>
                    <a:pt x="38107" y="4404"/>
                  </a:lnTo>
                  <a:lnTo>
                    <a:pt x="37782" y="5152"/>
                  </a:lnTo>
                  <a:lnTo>
                    <a:pt x="37206" y="5659"/>
                  </a:lnTo>
                  <a:lnTo>
                    <a:pt x="37535" y="6376"/>
                  </a:lnTo>
                  <a:lnTo>
                    <a:pt x="37668" y="6557"/>
                  </a:lnTo>
                  <a:lnTo>
                    <a:pt x="37856" y="6970"/>
                  </a:lnTo>
                  <a:lnTo>
                    <a:pt x="37788" y="7328"/>
                  </a:lnTo>
                  <a:lnTo>
                    <a:pt x="37906" y="7500"/>
                  </a:lnTo>
                  <a:lnTo>
                    <a:pt x="38334" y="7390"/>
                  </a:lnTo>
                  <a:lnTo>
                    <a:pt x="38602" y="7375"/>
                  </a:lnTo>
                  <a:lnTo>
                    <a:pt x="38657" y="7511"/>
                  </a:lnTo>
                  <a:lnTo>
                    <a:pt x="38477" y="7706"/>
                  </a:lnTo>
                  <a:lnTo>
                    <a:pt x="39123" y="7681"/>
                  </a:lnTo>
                  <a:lnTo>
                    <a:pt x="39424" y="7764"/>
                  </a:lnTo>
                  <a:lnTo>
                    <a:pt x="39872" y="8320"/>
                  </a:lnTo>
                  <a:lnTo>
                    <a:pt x="40068" y="8656"/>
                  </a:lnTo>
                  <a:lnTo>
                    <a:pt x="39997" y="9030"/>
                  </a:lnTo>
                  <a:lnTo>
                    <a:pt x="39775" y="9010"/>
                  </a:lnTo>
                  <a:lnTo>
                    <a:pt x="39584" y="8671"/>
                  </a:lnTo>
                  <a:lnTo>
                    <a:pt x="39421" y="8850"/>
                  </a:lnTo>
                  <a:lnTo>
                    <a:pt x="39257" y="9206"/>
                  </a:lnTo>
                  <a:lnTo>
                    <a:pt x="39338" y="10336"/>
                  </a:lnTo>
                  <a:lnTo>
                    <a:pt x="39417" y="10715"/>
                  </a:lnTo>
                  <a:lnTo>
                    <a:pt x="40073" y="11158"/>
                  </a:lnTo>
                  <a:lnTo>
                    <a:pt x="40228" y="11532"/>
                  </a:lnTo>
                  <a:lnTo>
                    <a:pt x="40384" y="12394"/>
                  </a:lnTo>
                  <a:lnTo>
                    <a:pt x="40664" y="12683"/>
                  </a:lnTo>
                  <a:lnTo>
                    <a:pt x="41200" y="13045"/>
                  </a:lnTo>
                  <a:lnTo>
                    <a:pt x="41717" y="13093"/>
                  </a:lnTo>
                  <a:lnTo>
                    <a:pt x="42701" y="13419"/>
                  </a:lnTo>
                  <a:lnTo>
                    <a:pt x="43615" y="13568"/>
                  </a:lnTo>
                  <a:lnTo>
                    <a:pt x="43898" y="13769"/>
                  </a:lnTo>
                  <a:lnTo>
                    <a:pt x="44777" y="14346"/>
                  </a:lnTo>
                  <a:lnTo>
                    <a:pt x="44985" y="14503"/>
                  </a:lnTo>
                  <a:lnTo>
                    <a:pt x="45599" y="14908"/>
                  </a:lnTo>
                  <a:lnTo>
                    <a:pt x="45796" y="15062"/>
                  </a:lnTo>
                  <a:lnTo>
                    <a:pt x="47570" y="16249"/>
                  </a:lnTo>
                  <a:lnTo>
                    <a:pt x="47886" y="16493"/>
                  </a:lnTo>
                  <a:lnTo>
                    <a:pt x="48049" y="16607"/>
                  </a:lnTo>
                  <a:lnTo>
                    <a:pt x="48476" y="16867"/>
                  </a:lnTo>
                  <a:lnTo>
                    <a:pt x="48593" y="16509"/>
                  </a:lnTo>
                  <a:lnTo>
                    <a:pt x="49201" y="16835"/>
                  </a:lnTo>
                  <a:lnTo>
                    <a:pt x="49588" y="15977"/>
                  </a:lnTo>
                  <a:lnTo>
                    <a:pt x="49525" y="15485"/>
                  </a:lnTo>
                  <a:lnTo>
                    <a:pt x="49732" y="15094"/>
                  </a:lnTo>
                  <a:lnTo>
                    <a:pt x="51312" y="12736"/>
                  </a:lnTo>
                  <a:lnTo>
                    <a:pt x="51480" y="11532"/>
                  </a:lnTo>
                  <a:lnTo>
                    <a:pt x="52037" y="10393"/>
                  </a:lnTo>
                  <a:lnTo>
                    <a:pt x="52490" y="10491"/>
                  </a:lnTo>
                  <a:lnTo>
                    <a:pt x="52749" y="10930"/>
                  </a:lnTo>
                  <a:lnTo>
                    <a:pt x="52879" y="11288"/>
                  </a:lnTo>
                  <a:lnTo>
                    <a:pt x="52956" y="11760"/>
                  </a:lnTo>
                  <a:lnTo>
                    <a:pt x="53060" y="12719"/>
                  </a:lnTo>
                  <a:lnTo>
                    <a:pt x="53099" y="11190"/>
                  </a:lnTo>
                  <a:lnTo>
                    <a:pt x="53785" y="11695"/>
                  </a:lnTo>
                  <a:lnTo>
                    <a:pt x="53953" y="12150"/>
                  </a:lnTo>
                  <a:lnTo>
                    <a:pt x="57527" y="11337"/>
                  </a:lnTo>
                  <a:lnTo>
                    <a:pt x="57773" y="11353"/>
                  </a:lnTo>
                  <a:lnTo>
                    <a:pt x="57602" y="12579"/>
                  </a:lnTo>
                  <a:lnTo>
                    <a:pt x="59068" y="13581"/>
                  </a:lnTo>
                  <a:lnTo>
                    <a:pt x="58252" y="12963"/>
                  </a:lnTo>
                  <a:lnTo>
                    <a:pt x="57926" y="12691"/>
                  </a:lnTo>
                  <a:lnTo>
                    <a:pt x="57786" y="12427"/>
                  </a:lnTo>
                  <a:lnTo>
                    <a:pt x="61191" y="11320"/>
                  </a:lnTo>
                  <a:lnTo>
                    <a:pt x="61165" y="11678"/>
                  </a:lnTo>
                  <a:lnTo>
                    <a:pt x="61359" y="12410"/>
                  </a:lnTo>
                  <a:lnTo>
                    <a:pt x="61605" y="12817"/>
                  </a:lnTo>
                  <a:lnTo>
                    <a:pt x="62758" y="12459"/>
                  </a:lnTo>
                  <a:lnTo>
                    <a:pt x="62330" y="14004"/>
                  </a:lnTo>
                  <a:lnTo>
                    <a:pt x="61903" y="14671"/>
                  </a:lnTo>
                  <a:lnTo>
                    <a:pt x="62214" y="14866"/>
                  </a:lnTo>
                  <a:lnTo>
                    <a:pt x="62512" y="15192"/>
                  </a:lnTo>
                  <a:lnTo>
                    <a:pt x="62369" y="15420"/>
                  </a:lnTo>
                  <a:lnTo>
                    <a:pt x="62240" y="15354"/>
                  </a:lnTo>
                  <a:lnTo>
                    <a:pt x="62110" y="15647"/>
                  </a:lnTo>
                  <a:lnTo>
                    <a:pt x="62563" y="15973"/>
                  </a:lnTo>
                  <a:lnTo>
                    <a:pt x="63314" y="16526"/>
                  </a:lnTo>
                  <a:lnTo>
                    <a:pt x="63483" y="16672"/>
                  </a:lnTo>
                  <a:lnTo>
                    <a:pt x="63068" y="17290"/>
                  </a:lnTo>
                  <a:lnTo>
                    <a:pt x="64933" y="18640"/>
                  </a:lnTo>
                  <a:lnTo>
                    <a:pt x="65671" y="18266"/>
                  </a:lnTo>
                  <a:lnTo>
                    <a:pt x="66966" y="19193"/>
                  </a:lnTo>
                  <a:lnTo>
                    <a:pt x="67639" y="17827"/>
                  </a:lnTo>
                  <a:lnTo>
                    <a:pt x="67833" y="18608"/>
                  </a:lnTo>
                  <a:lnTo>
                    <a:pt x="67963" y="18770"/>
                  </a:lnTo>
                  <a:lnTo>
                    <a:pt x="68716" y="19037"/>
                  </a:lnTo>
                  <a:lnTo>
                    <a:pt x="69050" y="19486"/>
                  </a:lnTo>
                  <a:lnTo>
                    <a:pt x="69478" y="21015"/>
                  </a:lnTo>
                  <a:lnTo>
                    <a:pt x="69542" y="21568"/>
                  </a:lnTo>
                  <a:lnTo>
                    <a:pt x="67781" y="21080"/>
                  </a:lnTo>
                  <a:lnTo>
                    <a:pt x="69866" y="22332"/>
                  </a:lnTo>
                  <a:lnTo>
                    <a:pt x="70112" y="22446"/>
                  </a:lnTo>
                  <a:lnTo>
                    <a:pt x="70229" y="22820"/>
                  </a:lnTo>
                  <a:lnTo>
                    <a:pt x="70708" y="23504"/>
                  </a:lnTo>
                  <a:lnTo>
                    <a:pt x="70488" y="24463"/>
                  </a:lnTo>
                  <a:lnTo>
                    <a:pt x="70928" y="24480"/>
                  </a:lnTo>
                  <a:lnTo>
                    <a:pt x="70915" y="24154"/>
                  </a:lnTo>
                  <a:lnTo>
                    <a:pt x="71091" y="23860"/>
                  </a:lnTo>
                  <a:lnTo>
                    <a:pt x="71681" y="23564"/>
                  </a:lnTo>
                  <a:lnTo>
                    <a:pt x="72487" y="22720"/>
                  </a:lnTo>
                  <a:lnTo>
                    <a:pt x="72881" y="22880"/>
                  </a:lnTo>
                  <a:lnTo>
                    <a:pt x="73077" y="22772"/>
                  </a:lnTo>
                  <a:lnTo>
                    <a:pt x="73310" y="22772"/>
                  </a:lnTo>
                  <a:lnTo>
                    <a:pt x="73933" y="22205"/>
                  </a:lnTo>
                  <a:lnTo>
                    <a:pt x="74955" y="22918"/>
                  </a:lnTo>
                  <a:lnTo>
                    <a:pt x="75136" y="22576"/>
                  </a:lnTo>
                  <a:lnTo>
                    <a:pt x="76081" y="20966"/>
                  </a:lnTo>
                  <a:lnTo>
                    <a:pt x="75757" y="20706"/>
                  </a:lnTo>
                  <a:lnTo>
                    <a:pt x="77182" y="18933"/>
                  </a:lnTo>
                  <a:lnTo>
                    <a:pt x="76210" y="18266"/>
                  </a:lnTo>
                  <a:lnTo>
                    <a:pt x="77208" y="16981"/>
                  </a:lnTo>
                  <a:lnTo>
                    <a:pt x="77531" y="16721"/>
                  </a:lnTo>
                  <a:lnTo>
                    <a:pt x="77700" y="16168"/>
                  </a:lnTo>
                  <a:lnTo>
                    <a:pt x="77789" y="15354"/>
                  </a:lnTo>
                  <a:lnTo>
                    <a:pt x="78554" y="15891"/>
                  </a:lnTo>
                  <a:lnTo>
                    <a:pt x="78955" y="15420"/>
                  </a:lnTo>
                  <a:lnTo>
                    <a:pt x="80639" y="16607"/>
                  </a:lnTo>
                  <a:lnTo>
                    <a:pt x="81338" y="17062"/>
                  </a:lnTo>
                  <a:lnTo>
                    <a:pt x="80600" y="18754"/>
                  </a:lnTo>
                  <a:lnTo>
                    <a:pt x="79409" y="22186"/>
                  </a:lnTo>
                  <a:lnTo>
                    <a:pt x="78774" y="23194"/>
                  </a:lnTo>
                  <a:lnTo>
                    <a:pt x="77324" y="25726"/>
                  </a:lnTo>
                  <a:lnTo>
                    <a:pt x="76465" y="27225"/>
                  </a:lnTo>
                  <a:lnTo>
                    <a:pt x="75628" y="28686"/>
                  </a:lnTo>
                  <a:lnTo>
                    <a:pt x="74271" y="31054"/>
                  </a:lnTo>
                  <a:lnTo>
                    <a:pt x="73453" y="32482"/>
                  </a:lnTo>
                  <a:lnTo>
                    <a:pt x="72857" y="33621"/>
                  </a:lnTo>
                  <a:lnTo>
                    <a:pt x="72002" y="37896"/>
                  </a:lnTo>
                  <a:lnTo>
                    <a:pt x="71355" y="37557"/>
                  </a:lnTo>
                  <a:lnTo>
                    <a:pt x="71379" y="37409"/>
                  </a:lnTo>
                  <a:lnTo>
                    <a:pt x="70721" y="37346"/>
                  </a:lnTo>
                  <a:lnTo>
                    <a:pt x="69076" y="36939"/>
                  </a:lnTo>
                  <a:lnTo>
                    <a:pt x="68934" y="36679"/>
                  </a:lnTo>
                  <a:lnTo>
                    <a:pt x="68947" y="36419"/>
                  </a:lnTo>
                  <a:lnTo>
                    <a:pt x="69232" y="35508"/>
                  </a:lnTo>
                  <a:lnTo>
                    <a:pt x="69516" y="34955"/>
                  </a:lnTo>
                  <a:lnTo>
                    <a:pt x="69620" y="34548"/>
                  </a:lnTo>
                  <a:lnTo>
                    <a:pt x="69594" y="34288"/>
                  </a:lnTo>
                  <a:lnTo>
                    <a:pt x="69439" y="34223"/>
                  </a:lnTo>
                  <a:lnTo>
                    <a:pt x="69348" y="34402"/>
                  </a:lnTo>
                  <a:lnTo>
                    <a:pt x="69154" y="34288"/>
                  </a:lnTo>
                  <a:lnTo>
                    <a:pt x="69024" y="33653"/>
                  </a:lnTo>
                  <a:lnTo>
                    <a:pt x="68714" y="33523"/>
                  </a:lnTo>
                  <a:lnTo>
                    <a:pt x="68351" y="33328"/>
                  </a:lnTo>
                  <a:lnTo>
                    <a:pt x="67898" y="32954"/>
                  </a:lnTo>
                  <a:lnTo>
                    <a:pt x="67238" y="31620"/>
                  </a:lnTo>
                  <a:lnTo>
                    <a:pt x="66875" y="32124"/>
                  </a:lnTo>
                  <a:lnTo>
                    <a:pt x="66836" y="32564"/>
                  </a:lnTo>
                  <a:lnTo>
                    <a:pt x="66603" y="32694"/>
                  </a:lnTo>
                  <a:lnTo>
                    <a:pt x="66292" y="32466"/>
                  </a:lnTo>
                  <a:lnTo>
                    <a:pt x="65684" y="32808"/>
                  </a:lnTo>
                  <a:lnTo>
                    <a:pt x="65516" y="32482"/>
                  </a:lnTo>
                  <a:lnTo>
                    <a:pt x="64752" y="32759"/>
                  </a:lnTo>
                  <a:lnTo>
                    <a:pt x="62991" y="33572"/>
                  </a:lnTo>
                  <a:lnTo>
                    <a:pt x="63327" y="33702"/>
                  </a:lnTo>
                  <a:lnTo>
                    <a:pt x="62512" y="34060"/>
                  </a:lnTo>
                  <a:lnTo>
                    <a:pt x="62654" y="34613"/>
                  </a:lnTo>
                  <a:lnTo>
                    <a:pt x="62900" y="34890"/>
                  </a:lnTo>
                  <a:lnTo>
                    <a:pt x="64454" y="34597"/>
                  </a:lnTo>
                  <a:lnTo>
                    <a:pt x="64907" y="35117"/>
                  </a:lnTo>
                  <a:lnTo>
                    <a:pt x="64661" y="35817"/>
                  </a:lnTo>
                  <a:lnTo>
                    <a:pt x="64195" y="36272"/>
                  </a:lnTo>
                  <a:lnTo>
                    <a:pt x="64014" y="36240"/>
                  </a:lnTo>
                  <a:lnTo>
                    <a:pt x="63081" y="36581"/>
                  </a:lnTo>
                  <a:lnTo>
                    <a:pt x="62421" y="37134"/>
                  </a:lnTo>
                  <a:lnTo>
                    <a:pt x="61813" y="38582"/>
                  </a:lnTo>
                  <a:lnTo>
                    <a:pt x="61204" y="39786"/>
                  </a:lnTo>
                  <a:lnTo>
                    <a:pt x="59486" y="41139"/>
                  </a:lnTo>
                  <a:lnTo>
                    <a:pt x="59068" y="40241"/>
                  </a:lnTo>
                  <a:lnTo>
                    <a:pt x="58925" y="39412"/>
                  </a:lnTo>
                  <a:lnTo>
                    <a:pt x="59430" y="37118"/>
                  </a:lnTo>
                  <a:lnTo>
                    <a:pt x="59326" y="36321"/>
                  </a:lnTo>
                  <a:lnTo>
                    <a:pt x="58951" y="36044"/>
                  </a:lnTo>
                  <a:lnTo>
                    <a:pt x="58744" y="35979"/>
                  </a:lnTo>
                  <a:lnTo>
                    <a:pt x="56841" y="36093"/>
                  </a:lnTo>
                  <a:lnTo>
                    <a:pt x="56167" y="36435"/>
                  </a:lnTo>
                  <a:lnTo>
                    <a:pt x="55831" y="37020"/>
                  </a:lnTo>
                  <a:lnTo>
                    <a:pt x="55585" y="37232"/>
                  </a:lnTo>
                  <a:lnTo>
                    <a:pt x="54940" y="37327"/>
                  </a:lnTo>
                  <a:lnTo>
                    <a:pt x="54484" y="37378"/>
                  </a:lnTo>
                  <a:lnTo>
                    <a:pt x="53927" y="37216"/>
                  </a:lnTo>
                  <a:lnTo>
                    <a:pt x="53673" y="36972"/>
                  </a:lnTo>
                  <a:lnTo>
                    <a:pt x="53435" y="36451"/>
                  </a:lnTo>
                  <a:lnTo>
                    <a:pt x="53265" y="35868"/>
                  </a:lnTo>
                  <a:lnTo>
                    <a:pt x="53150" y="35475"/>
                  </a:lnTo>
                  <a:lnTo>
                    <a:pt x="53137" y="35117"/>
                  </a:lnTo>
                  <a:lnTo>
                    <a:pt x="53341" y="33655"/>
                  </a:lnTo>
                  <a:lnTo>
                    <a:pt x="53598" y="32932"/>
                  </a:lnTo>
                  <a:lnTo>
                    <a:pt x="54262" y="31993"/>
                  </a:lnTo>
                  <a:lnTo>
                    <a:pt x="54470" y="31309"/>
                  </a:lnTo>
                  <a:lnTo>
                    <a:pt x="55442" y="29864"/>
                  </a:lnTo>
                  <a:lnTo>
                    <a:pt x="55533" y="28774"/>
                  </a:lnTo>
                  <a:lnTo>
                    <a:pt x="55818" y="28221"/>
                  </a:lnTo>
                  <a:lnTo>
                    <a:pt x="56383" y="27392"/>
                  </a:lnTo>
                  <a:lnTo>
                    <a:pt x="56711" y="26773"/>
                  </a:lnTo>
                  <a:lnTo>
                    <a:pt x="56659" y="26448"/>
                  </a:lnTo>
                  <a:lnTo>
                    <a:pt x="56517" y="25923"/>
                  </a:lnTo>
                  <a:lnTo>
                    <a:pt x="56533" y="25679"/>
                  </a:lnTo>
                  <a:lnTo>
                    <a:pt x="56672" y="25358"/>
                  </a:lnTo>
                  <a:lnTo>
                    <a:pt x="56685" y="24756"/>
                  </a:lnTo>
                  <a:lnTo>
                    <a:pt x="56866" y="23748"/>
                  </a:lnTo>
                  <a:lnTo>
                    <a:pt x="56970" y="23601"/>
                  </a:lnTo>
                  <a:lnTo>
                    <a:pt x="57601" y="23382"/>
                  </a:lnTo>
                  <a:lnTo>
                    <a:pt x="57708" y="23243"/>
                  </a:lnTo>
                  <a:lnTo>
                    <a:pt x="54121" y="20755"/>
                  </a:lnTo>
                  <a:lnTo>
                    <a:pt x="53526" y="20478"/>
                  </a:lnTo>
                  <a:lnTo>
                    <a:pt x="51985" y="23016"/>
                  </a:lnTo>
                  <a:lnTo>
                    <a:pt x="51793" y="23018"/>
                  </a:lnTo>
                  <a:lnTo>
                    <a:pt x="51493" y="23422"/>
                  </a:lnTo>
                  <a:lnTo>
                    <a:pt x="50805" y="24619"/>
                  </a:lnTo>
                  <a:lnTo>
                    <a:pt x="51856" y="24996"/>
                  </a:lnTo>
                  <a:lnTo>
                    <a:pt x="51325" y="27538"/>
                  </a:lnTo>
                  <a:lnTo>
                    <a:pt x="50470" y="30579"/>
                  </a:lnTo>
                  <a:lnTo>
                    <a:pt x="50616" y="30704"/>
                  </a:lnTo>
                  <a:lnTo>
                    <a:pt x="50459" y="30749"/>
                  </a:lnTo>
                  <a:lnTo>
                    <a:pt x="50043" y="31669"/>
                  </a:lnTo>
                  <a:lnTo>
                    <a:pt x="49408" y="33198"/>
                  </a:lnTo>
                  <a:lnTo>
                    <a:pt x="48948" y="33949"/>
                  </a:lnTo>
                  <a:lnTo>
                    <a:pt x="48516" y="34577"/>
                  </a:lnTo>
                  <a:lnTo>
                    <a:pt x="47790" y="34808"/>
                  </a:lnTo>
                  <a:lnTo>
                    <a:pt x="46094" y="34890"/>
                  </a:lnTo>
                  <a:lnTo>
                    <a:pt x="45835" y="35475"/>
                  </a:lnTo>
                  <a:lnTo>
                    <a:pt x="44993" y="35248"/>
                  </a:lnTo>
                  <a:lnTo>
                    <a:pt x="45278" y="34499"/>
                  </a:lnTo>
                  <a:lnTo>
                    <a:pt x="44385" y="34467"/>
                  </a:lnTo>
                  <a:lnTo>
                    <a:pt x="44236" y="34581"/>
                  </a:lnTo>
                  <a:lnTo>
                    <a:pt x="44061" y="34857"/>
                  </a:lnTo>
                  <a:lnTo>
                    <a:pt x="43728" y="35766"/>
                  </a:lnTo>
                  <a:lnTo>
                    <a:pt x="43465" y="36142"/>
                  </a:lnTo>
                  <a:lnTo>
                    <a:pt x="42973" y="36028"/>
                  </a:lnTo>
                  <a:lnTo>
                    <a:pt x="42753" y="36158"/>
                  </a:lnTo>
                  <a:lnTo>
                    <a:pt x="42119" y="36809"/>
                  </a:lnTo>
                  <a:lnTo>
                    <a:pt x="42222" y="37085"/>
                  </a:lnTo>
                  <a:lnTo>
                    <a:pt x="43051" y="37460"/>
                  </a:lnTo>
                  <a:lnTo>
                    <a:pt x="43142" y="37590"/>
                  </a:lnTo>
                  <a:lnTo>
                    <a:pt x="43051" y="37801"/>
                  </a:lnTo>
                  <a:lnTo>
                    <a:pt x="42501" y="38549"/>
                  </a:lnTo>
                  <a:lnTo>
                    <a:pt x="42261" y="39005"/>
                  </a:lnTo>
                  <a:lnTo>
                    <a:pt x="41922" y="40303"/>
                  </a:lnTo>
                  <a:lnTo>
                    <a:pt x="41458" y="40664"/>
                  </a:lnTo>
                  <a:lnTo>
                    <a:pt x="42973" y="41006"/>
                  </a:lnTo>
                  <a:lnTo>
                    <a:pt x="42753" y="41998"/>
                  </a:lnTo>
                  <a:lnTo>
                    <a:pt x="42585" y="42372"/>
                  </a:lnTo>
                  <a:lnTo>
                    <a:pt x="42300" y="42681"/>
                  </a:lnTo>
                  <a:lnTo>
                    <a:pt x="42494" y="43104"/>
                  </a:lnTo>
                  <a:lnTo>
                    <a:pt x="42766" y="43315"/>
                  </a:lnTo>
                  <a:lnTo>
                    <a:pt x="43168" y="43494"/>
                  </a:lnTo>
                  <a:lnTo>
                    <a:pt x="43414" y="43478"/>
                  </a:lnTo>
                  <a:lnTo>
                    <a:pt x="43582" y="43673"/>
                  </a:lnTo>
                  <a:lnTo>
                    <a:pt x="44126" y="44991"/>
                  </a:lnTo>
                  <a:lnTo>
                    <a:pt x="44644" y="45186"/>
                  </a:lnTo>
                  <a:lnTo>
                    <a:pt x="44916" y="45397"/>
                  </a:lnTo>
                  <a:lnTo>
                    <a:pt x="45382" y="46080"/>
                  </a:lnTo>
                  <a:lnTo>
                    <a:pt x="45291" y="46568"/>
                  </a:lnTo>
                  <a:lnTo>
                    <a:pt x="44786" y="47170"/>
                  </a:lnTo>
                  <a:lnTo>
                    <a:pt x="44087" y="46829"/>
                  </a:lnTo>
                  <a:lnTo>
                    <a:pt x="43763" y="47203"/>
                  </a:lnTo>
                  <a:lnTo>
                    <a:pt x="43608" y="47266"/>
                  </a:lnTo>
                  <a:lnTo>
                    <a:pt x="42715" y="47187"/>
                  </a:lnTo>
                  <a:lnTo>
                    <a:pt x="41705" y="47691"/>
                  </a:lnTo>
                  <a:lnTo>
                    <a:pt x="41122" y="47333"/>
                  </a:lnTo>
                  <a:lnTo>
                    <a:pt x="39465" y="47593"/>
                  </a:lnTo>
                  <a:lnTo>
                    <a:pt x="38869" y="47675"/>
                  </a:lnTo>
                  <a:lnTo>
                    <a:pt x="38118" y="48374"/>
                  </a:lnTo>
                  <a:lnTo>
                    <a:pt x="37704" y="48602"/>
                  </a:lnTo>
                  <a:lnTo>
                    <a:pt x="38131" y="49594"/>
                  </a:lnTo>
                  <a:lnTo>
                    <a:pt x="37574" y="50163"/>
                  </a:lnTo>
                  <a:lnTo>
                    <a:pt x="38196" y="50928"/>
                  </a:lnTo>
                  <a:lnTo>
                    <a:pt x="40410" y="53010"/>
                  </a:lnTo>
                  <a:lnTo>
                    <a:pt x="41122" y="52034"/>
                  </a:lnTo>
                  <a:lnTo>
                    <a:pt x="43491" y="50928"/>
                  </a:lnTo>
                  <a:lnTo>
                    <a:pt x="44501" y="50163"/>
                  </a:lnTo>
                  <a:lnTo>
                    <a:pt x="44799" y="50391"/>
                  </a:lnTo>
                  <a:lnTo>
                    <a:pt x="46923" y="52180"/>
                  </a:lnTo>
                  <a:lnTo>
                    <a:pt x="47514" y="52846"/>
                  </a:lnTo>
                  <a:lnTo>
                    <a:pt x="46837" y="53596"/>
                  </a:lnTo>
                  <a:lnTo>
                    <a:pt x="47138" y="53854"/>
                  </a:lnTo>
                  <a:lnTo>
                    <a:pt x="47039" y="54490"/>
                  </a:lnTo>
                  <a:lnTo>
                    <a:pt x="45913" y="56930"/>
                  </a:lnTo>
                  <a:lnTo>
                    <a:pt x="47207" y="56718"/>
                  </a:lnTo>
                  <a:lnTo>
                    <a:pt x="47415" y="56865"/>
                  </a:lnTo>
                  <a:lnTo>
                    <a:pt x="47350" y="57808"/>
                  </a:lnTo>
                  <a:lnTo>
                    <a:pt x="47415" y="58085"/>
                  </a:lnTo>
                  <a:lnTo>
                    <a:pt x="47648" y="58345"/>
                  </a:lnTo>
                  <a:lnTo>
                    <a:pt x="48043" y="58274"/>
                  </a:lnTo>
                  <a:lnTo>
                    <a:pt x="48022" y="58481"/>
                  </a:lnTo>
                  <a:lnTo>
                    <a:pt x="47877" y="59957"/>
                  </a:lnTo>
                  <a:lnTo>
                    <a:pt x="47803" y="60716"/>
                  </a:lnTo>
                  <a:lnTo>
                    <a:pt x="47583" y="62948"/>
                  </a:lnTo>
                  <a:lnTo>
                    <a:pt x="46832" y="65502"/>
                  </a:lnTo>
                  <a:lnTo>
                    <a:pt x="46392" y="66055"/>
                  </a:lnTo>
                  <a:lnTo>
                    <a:pt x="45083" y="65809"/>
                  </a:lnTo>
                  <a:lnTo>
                    <a:pt x="44634" y="65746"/>
                  </a:lnTo>
                  <a:lnTo>
                    <a:pt x="42449" y="67291"/>
                  </a:lnTo>
                  <a:lnTo>
                    <a:pt x="42086" y="68479"/>
                  </a:lnTo>
                  <a:lnTo>
                    <a:pt x="42156" y="68837"/>
                  </a:lnTo>
                  <a:lnTo>
                    <a:pt x="41627" y="68885"/>
                  </a:lnTo>
                  <a:lnTo>
                    <a:pt x="41332" y="68792"/>
                  </a:lnTo>
                  <a:lnTo>
                    <a:pt x="41193" y="68862"/>
                  </a:lnTo>
                  <a:lnTo>
                    <a:pt x="41156" y="69263"/>
                  </a:lnTo>
                  <a:lnTo>
                    <a:pt x="40617" y="68966"/>
                  </a:lnTo>
                  <a:lnTo>
                    <a:pt x="40242" y="68348"/>
                  </a:lnTo>
                  <a:lnTo>
                    <a:pt x="39335" y="68446"/>
                  </a:lnTo>
                  <a:lnTo>
                    <a:pt x="38895" y="68592"/>
                  </a:lnTo>
                  <a:lnTo>
                    <a:pt x="38662" y="68787"/>
                  </a:lnTo>
                  <a:lnTo>
                    <a:pt x="38066" y="69064"/>
                  </a:lnTo>
                  <a:lnTo>
                    <a:pt x="37769" y="69031"/>
                  </a:lnTo>
                  <a:lnTo>
                    <a:pt x="37082" y="69471"/>
                  </a:lnTo>
                  <a:lnTo>
                    <a:pt x="37030" y="69926"/>
                  </a:lnTo>
                  <a:lnTo>
                    <a:pt x="36564" y="69959"/>
                  </a:lnTo>
                  <a:lnTo>
                    <a:pt x="36111" y="69747"/>
                  </a:lnTo>
                  <a:lnTo>
                    <a:pt x="36027" y="70429"/>
                  </a:lnTo>
                  <a:lnTo>
                    <a:pt x="35962" y="70247"/>
                  </a:lnTo>
                  <a:lnTo>
                    <a:pt x="34946" y="69096"/>
                  </a:lnTo>
                  <a:lnTo>
                    <a:pt x="34700" y="68690"/>
                  </a:lnTo>
                  <a:lnTo>
                    <a:pt x="36513" y="68348"/>
                  </a:lnTo>
                  <a:lnTo>
                    <a:pt x="36590" y="68088"/>
                  </a:lnTo>
                  <a:lnTo>
                    <a:pt x="36202" y="67909"/>
                  </a:lnTo>
                  <a:lnTo>
                    <a:pt x="35205" y="67893"/>
                  </a:lnTo>
                  <a:lnTo>
                    <a:pt x="34894" y="68055"/>
                  </a:lnTo>
                  <a:lnTo>
                    <a:pt x="34920" y="68430"/>
                  </a:lnTo>
                  <a:lnTo>
                    <a:pt x="34655" y="68643"/>
                  </a:lnTo>
                  <a:lnTo>
                    <a:pt x="33560" y="66787"/>
                  </a:lnTo>
                  <a:lnTo>
                    <a:pt x="35113" y="65742"/>
                  </a:lnTo>
                  <a:lnTo>
                    <a:pt x="36228" y="65583"/>
                  </a:lnTo>
                  <a:lnTo>
                    <a:pt x="36059" y="65241"/>
                  </a:lnTo>
                  <a:lnTo>
                    <a:pt x="36021" y="64916"/>
                  </a:lnTo>
                  <a:lnTo>
                    <a:pt x="36176" y="64444"/>
                  </a:lnTo>
                  <a:lnTo>
                    <a:pt x="36526" y="64005"/>
                  </a:lnTo>
                  <a:lnTo>
                    <a:pt x="34920" y="62818"/>
                  </a:lnTo>
                  <a:lnTo>
                    <a:pt x="35736" y="61956"/>
                  </a:lnTo>
                  <a:lnTo>
                    <a:pt x="33094" y="62297"/>
                  </a:lnTo>
                  <a:lnTo>
                    <a:pt x="32693" y="61907"/>
                  </a:lnTo>
                  <a:lnTo>
                    <a:pt x="32486" y="61582"/>
                  </a:lnTo>
                  <a:lnTo>
                    <a:pt x="31968" y="61419"/>
                  </a:lnTo>
                  <a:lnTo>
                    <a:pt x="30997" y="61435"/>
                  </a:lnTo>
                  <a:lnTo>
                    <a:pt x="30815" y="58198"/>
                  </a:lnTo>
                  <a:lnTo>
                    <a:pt x="29728" y="58329"/>
                  </a:lnTo>
                  <a:lnTo>
                    <a:pt x="26374" y="58719"/>
                  </a:lnTo>
                  <a:lnTo>
                    <a:pt x="23552" y="58947"/>
                  </a:lnTo>
                  <a:lnTo>
                    <a:pt x="23914" y="60801"/>
                  </a:lnTo>
                  <a:lnTo>
                    <a:pt x="24652" y="62867"/>
                  </a:lnTo>
                  <a:lnTo>
                    <a:pt x="23448" y="65372"/>
                  </a:lnTo>
                  <a:lnTo>
                    <a:pt x="22438" y="67128"/>
                  </a:lnTo>
                  <a:lnTo>
                    <a:pt x="21757" y="68279"/>
                  </a:lnTo>
                  <a:lnTo>
                    <a:pt x="19357" y="67860"/>
                  </a:lnTo>
                  <a:lnTo>
                    <a:pt x="18813" y="67210"/>
                  </a:lnTo>
                  <a:lnTo>
                    <a:pt x="18476" y="66397"/>
                  </a:lnTo>
                  <a:lnTo>
                    <a:pt x="17803" y="65762"/>
                  </a:lnTo>
                  <a:lnTo>
                    <a:pt x="18334" y="65339"/>
                  </a:lnTo>
                  <a:lnTo>
                    <a:pt x="18191" y="64493"/>
                  </a:lnTo>
                  <a:lnTo>
                    <a:pt x="17906" y="63534"/>
                  </a:lnTo>
                  <a:lnTo>
                    <a:pt x="17686" y="62232"/>
                  </a:lnTo>
                  <a:lnTo>
                    <a:pt x="17673" y="60866"/>
                  </a:lnTo>
                  <a:lnTo>
                    <a:pt x="17583" y="60069"/>
                  </a:lnTo>
                  <a:lnTo>
                    <a:pt x="18036" y="59549"/>
                  </a:lnTo>
                  <a:lnTo>
                    <a:pt x="15692" y="59825"/>
                  </a:lnTo>
                  <a:lnTo>
                    <a:pt x="15498" y="59825"/>
                  </a:lnTo>
                  <a:lnTo>
                    <a:pt x="15317" y="59988"/>
                  </a:lnTo>
                  <a:lnTo>
                    <a:pt x="15097" y="59744"/>
                  </a:lnTo>
                  <a:lnTo>
                    <a:pt x="15653" y="59175"/>
                  </a:lnTo>
                  <a:lnTo>
                    <a:pt x="14721" y="57678"/>
                  </a:lnTo>
                  <a:lnTo>
                    <a:pt x="14449" y="57271"/>
                  </a:lnTo>
                  <a:lnTo>
                    <a:pt x="16819" y="55059"/>
                  </a:lnTo>
                  <a:lnTo>
                    <a:pt x="17388" y="54360"/>
                  </a:lnTo>
                  <a:lnTo>
                    <a:pt x="17117" y="53839"/>
                  </a:lnTo>
                  <a:lnTo>
                    <a:pt x="16793" y="53612"/>
                  </a:lnTo>
                  <a:lnTo>
                    <a:pt x="16443" y="54018"/>
                  </a:lnTo>
                  <a:lnTo>
                    <a:pt x="16133" y="54669"/>
                  </a:lnTo>
                  <a:lnTo>
                    <a:pt x="15239" y="55824"/>
                  </a:lnTo>
                  <a:lnTo>
                    <a:pt x="12675" y="56182"/>
                  </a:lnTo>
                  <a:lnTo>
                    <a:pt x="12196" y="55612"/>
                  </a:lnTo>
                  <a:lnTo>
                    <a:pt x="7600" y="61143"/>
                  </a:lnTo>
                  <a:lnTo>
                    <a:pt x="5800" y="59841"/>
                  </a:lnTo>
                  <a:lnTo>
                    <a:pt x="5671" y="59077"/>
                  </a:lnTo>
                  <a:lnTo>
                    <a:pt x="5438" y="58638"/>
                  </a:lnTo>
                  <a:lnTo>
                    <a:pt x="5036" y="58670"/>
                  </a:lnTo>
                  <a:lnTo>
                    <a:pt x="3521" y="58519"/>
                  </a:lnTo>
                  <a:lnTo>
                    <a:pt x="2732" y="58247"/>
                  </a:lnTo>
                  <a:lnTo>
                    <a:pt x="2330" y="57678"/>
                  </a:lnTo>
                  <a:lnTo>
                    <a:pt x="1696" y="57515"/>
                  </a:lnTo>
                  <a:lnTo>
                    <a:pt x="1618" y="56605"/>
                  </a:lnTo>
                  <a:lnTo>
                    <a:pt x="1812" y="56117"/>
                  </a:lnTo>
                  <a:lnTo>
                    <a:pt x="1424" y="55417"/>
                  </a:lnTo>
                  <a:lnTo>
                    <a:pt x="906" y="54945"/>
                  </a:lnTo>
                  <a:lnTo>
                    <a:pt x="608" y="54474"/>
                  </a:lnTo>
                  <a:lnTo>
                    <a:pt x="401" y="53969"/>
                  </a:lnTo>
                  <a:lnTo>
                    <a:pt x="336" y="52961"/>
                  </a:lnTo>
                  <a:lnTo>
                    <a:pt x="0" y="50277"/>
                  </a:lnTo>
                  <a:lnTo>
                    <a:pt x="220" y="49984"/>
                  </a:lnTo>
                  <a:lnTo>
                    <a:pt x="414" y="49936"/>
                  </a:lnTo>
                  <a:lnTo>
                    <a:pt x="789" y="50196"/>
                  </a:lnTo>
                  <a:lnTo>
                    <a:pt x="932" y="50586"/>
                  </a:lnTo>
                  <a:lnTo>
                    <a:pt x="867" y="50912"/>
                  </a:lnTo>
                  <a:lnTo>
                    <a:pt x="1230" y="51172"/>
                  </a:lnTo>
                  <a:lnTo>
                    <a:pt x="1838" y="51253"/>
                  </a:lnTo>
                  <a:lnTo>
                    <a:pt x="3910" y="50684"/>
                  </a:lnTo>
                  <a:lnTo>
                    <a:pt x="4479" y="50603"/>
                  </a:lnTo>
                  <a:lnTo>
                    <a:pt x="5580" y="51058"/>
                  </a:lnTo>
                  <a:lnTo>
                    <a:pt x="5865" y="51302"/>
                  </a:lnTo>
                  <a:lnTo>
                    <a:pt x="6616" y="51253"/>
                  </a:lnTo>
                  <a:lnTo>
                    <a:pt x="6925" y="51136"/>
                  </a:lnTo>
                  <a:lnTo>
                    <a:pt x="7859" y="50830"/>
                  </a:lnTo>
                  <a:lnTo>
                    <a:pt x="8079" y="50895"/>
                  </a:lnTo>
                  <a:lnTo>
                    <a:pt x="8183" y="51042"/>
                  </a:lnTo>
                  <a:lnTo>
                    <a:pt x="8532" y="50895"/>
                  </a:lnTo>
                  <a:lnTo>
                    <a:pt x="8921" y="50521"/>
                  </a:lnTo>
                  <a:lnTo>
                    <a:pt x="9231" y="49919"/>
                  </a:lnTo>
                  <a:lnTo>
                    <a:pt x="9956" y="49122"/>
                  </a:lnTo>
                  <a:lnTo>
                    <a:pt x="10500" y="49008"/>
                  </a:lnTo>
                  <a:lnTo>
                    <a:pt x="10707" y="49155"/>
                  </a:lnTo>
                  <a:lnTo>
                    <a:pt x="11018" y="49057"/>
                  </a:lnTo>
                  <a:lnTo>
                    <a:pt x="11044" y="48797"/>
                  </a:lnTo>
                  <a:lnTo>
                    <a:pt x="12015" y="48309"/>
                  </a:lnTo>
                  <a:lnTo>
                    <a:pt x="12183" y="48325"/>
                  </a:lnTo>
                  <a:lnTo>
                    <a:pt x="13970" y="47951"/>
                  </a:lnTo>
                  <a:lnTo>
                    <a:pt x="14812" y="47333"/>
                  </a:lnTo>
                  <a:lnTo>
                    <a:pt x="14980" y="47024"/>
                  </a:lnTo>
                  <a:lnTo>
                    <a:pt x="15820" y="49344"/>
                  </a:lnTo>
                  <a:lnTo>
                    <a:pt x="16029" y="49919"/>
                  </a:lnTo>
                  <a:lnTo>
                    <a:pt x="16470" y="50133"/>
                  </a:lnTo>
                  <a:lnTo>
                    <a:pt x="16650" y="50033"/>
                  </a:lnTo>
                  <a:lnTo>
                    <a:pt x="17285" y="49578"/>
                  </a:lnTo>
                  <a:lnTo>
                    <a:pt x="17478" y="49409"/>
                  </a:lnTo>
                  <a:lnTo>
                    <a:pt x="18062" y="48781"/>
                  </a:lnTo>
                  <a:lnTo>
                    <a:pt x="18393" y="48655"/>
                  </a:lnTo>
                  <a:lnTo>
                    <a:pt x="18528" y="48553"/>
                  </a:lnTo>
                  <a:lnTo>
                    <a:pt x="18994" y="48537"/>
                  </a:lnTo>
                  <a:lnTo>
                    <a:pt x="19719" y="49171"/>
                  </a:lnTo>
                  <a:lnTo>
                    <a:pt x="20069" y="49691"/>
                  </a:lnTo>
                  <a:lnTo>
                    <a:pt x="20198" y="49691"/>
                  </a:lnTo>
                  <a:lnTo>
                    <a:pt x="20548" y="49350"/>
                  </a:lnTo>
                  <a:lnTo>
                    <a:pt x="20600" y="49155"/>
                  </a:lnTo>
                  <a:lnTo>
                    <a:pt x="20858" y="48960"/>
                  </a:lnTo>
                  <a:lnTo>
                    <a:pt x="21177" y="48902"/>
                  </a:lnTo>
                  <a:lnTo>
                    <a:pt x="21706" y="48378"/>
                  </a:lnTo>
                  <a:lnTo>
                    <a:pt x="22373" y="48277"/>
                  </a:lnTo>
                  <a:lnTo>
                    <a:pt x="22619" y="47658"/>
                  </a:lnTo>
                  <a:lnTo>
                    <a:pt x="23060" y="47024"/>
                  </a:lnTo>
                  <a:lnTo>
                    <a:pt x="24458" y="46373"/>
                  </a:lnTo>
                  <a:lnTo>
                    <a:pt x="25481" y="45218"/>
                  </a:lnTo>
                  <a:lnTo>
                    <a:pt x="25248" y="44698"/>
                  </a:lnTo>
                  <a:lnTo>
                    <a:pt x="26931" y="43315"/>
                  </a:lnTo>
                  <a:lnTo>
                    <a:pt x="27721" y="42925"/>
                  </a:lnTo>
                  <a:lnTo>
                    <a:pt x="28006" y="42876"/>
                  </a:lnTo>
                  <a:lnTo>
                    <a:pt x="30278" y="42352"/>
                  </a:lnTo>
                  <a:lnTo>
                    <a:pt x="30906" y="42014"/>
                  </a:lnTo>
                  <a:lnTo>
                    <a:pt x="31812" y="41347"/>
                  </a:lnTo>
                  <a:lnTo>
                    <a:pt x="30854" y="40859"/>
                  </a:lnTo>
                  <a:lnTo>
                    <a:pt x="31023" y="40290"/>
                  </a:lnTo>
                  <a:lnTo>
                    <a:pt x="31450" y="40078"/>
                  </a:lnTo>
                  <a:lnTo>
                    <a:pt x="31838" y="40225"/>
                  </a:lnTo>
                  <a:lnTo>
                    <a:pt x="31644" y="39542"/>
                  </a:lnTo>
                  <a:lnTo>
                    <a:pt x="30466" y="38875"/>
                  </a:lnTo>
                  <a:lnTo>
                    <a:pt x="29482" y="37931"/>
                  </a:lnTo>
                  <a:lnTo>
                    <a:pt x="28342" y="37069"/>
                  </a:lnTo>
                  <a:lnTo>
                    <a:pt x="26750" y="36435"/>
                  </a:lnTo>
                  <a:lnTo>
                    <a:pt x="26491" y="36435"/>
                  </a:lnTo>
                  <a:lnTo>
                    <a:pt x="26387" y="36158"/>
                  </a:lnTo>
                  <a:lnTo>
                    <a:pt x="26452" y="35719"/>
                  </a:lnTo>
                  <a:lnTo>
                    <a:pt x="26594" y="35638"/>
                  </a:lnTo>
                  <a:lnTo>
                    <a:pt x="26827" y="35866"/>
                  </a:lnTo>
                  <a:lnTo>
                    <a:pt x="27190" y="35654"/>
                  </a:lnTo>
                  <a:lnTo>
                    <a:pt x="27384" y="35215"/>
                  </a:lnTo>
                  <a:lnTo>
                    <a:pt x="27099" y="34792"/>
                  </a:lnTo>
                  <a:lnTo>
                    <a:pt x="28006" y="34516"/>
                  </a:lnTo>
                  <a:lnTo>
                    <a:pt x="28342" y="33914"/>
                  </a:lnTo>
                  <a:lnTo>
                    <a:pt x="28278" y="33670"/>
                  </a:lnTo>
                  <a:lnTo>
                    <a:pt x="27811" y="33751"/>
                  </a:lnTo>
                  <a:lnTo>
                    <a:pt x="27281" y="33377"/>
                  </a:lnTo>
                  <a:lnTo>
                    <a:pt x="27035" y="32922"/>
                  </a:lnTo>
                  <a:lnTo>
                    <a:pt x="26853" y="32954"/>
                  </a:lnTo>
                  <a:lnTo>
                    <a:pt x="26102" y="33410"/>
                  </a:lnTo>
                  <a:lnTo>
                    <a:pt x="25740" y="32840"/>
                  </a:lnTo>
                  <a:lnTo>
                    <a:pt x="25973" y="32613"/>
                  </a:lnTo>
                  <a:lnTo>
                    <a:pt x="26219" y="32629"/>
                  </a:lnTo>
                  <a:lnTo>
                    <a:pt x="26581" y="32417"/>
                  </a:lnTo>
                  <a:lnTo>
                    <a:pt x="26698" y="31978"/>
                  </a:lnTo>
                  <a:lnTo>
                    <a:pt x="26750" y="31197"/>
                  </a:lnTo>
                  <a:lnTo>
                    <a:pt x="26607" y="30693"/>
                  </a:lnTo>
                  <a:lnTo>
                    <a:pt x="26335" y="30628"/>
                  </a:lnTo>
                  <a:lnTo>
                    <a:pt x="26361" y="30498"/>
                  </a:lnTo>
                  <a:lnTo>
                    <a:pt x="26737" y="30205"/>
                  </a:lnTo>
                  <a:lnTo>
                    <a:pt x="27112" y="29766"/>
                  </a:lnTo>
                  <a:lnTo>
                    <a:pt x="27197" y="27442"/>
                  </a:lnTo>
                  <a:lnTo>
                    <a:pt x="27423" y="26984"/>
                  </a:lnTo>
                  <a:lnTo>
                    <a:pt x="27475" y="26708"/>
                  </a:lnTo>
                  <a:lnTo>
                    <a:pt x="27824" y="26545"/>
                  </a:lnTo>
                  <a:lnTo>
                    <a:pt x="28070" y="26594"/>
                  </a:lnTo>
                  <a:lnTo>
                    <a:pt x="28770" y="25732"/>
                  </a:lnTo>
                  <a:lnTo>
                    <a:pt x="29171" y="25455"/>
                  </a:lnTo>
                  <a:lnTo>
                    <a:pt x="29210" y="25049"/>
                  </a:lnTo>
                  <a:lnTo>
                    <a:pt x="29365" y="24561"/>
                  </a:lnTo>
                  <a:lnTo>
                    <a:pt x="30090" y="24333"/>
                  </a:lnTo>
                  <a:lnTo>
                    <a:pt x="30440" y="24496"/>
                  </a:lnTo>
                  <a:lnTo>
                    <a:pt x="30854" y="24317"/>
                  </a:lnTo>
                  <a:lnTo>
                    <a:pt x="31333" y="23553"/>
                  </a:lnTo>
                  <a:lnTo>
                    <a:pt x="31605" y="22999"/>
                  </a:lnTo>
                  <a:lnTo>
                    <a:pt x="31243" y="22089"/>
                  </a:lnTo>
                  <a:lnTo>
                    <a:pt x="31502" y="21747"/>
                  </a:lnTo>
                  <a:lnTo>
                    <a:pt x="32032" y="21405"/>
                  </a:lnTo>
                  <a:lnTo>
                    <a:pt x="31877" y="20869"/>
                  </a:lnTo>
                  <a:lnTo>
                    <a:pt x="32019" y="20332"/>
                  </a:lnTo>
                  <a:lnTo>
                    <a:pt x="31955" y="19811"/>
                  </a:lnTo>
                  <a:lnTo>
                    <a:pt x="32188" y="19795"/>
                  </a:lnTo>
                  <a:lnTo>
                    <a:pt x="32369" y="19372"/>
                  </a:lnTo>
                  <a:lnTo>
                    <a:pt x="32084" y="19307"/>
                  </a:lnTo>
                  <a:lnTo>
                    <a:pt x="31942" y="18575"/>
                  </a:lnTo>
                  <a:lnTo>
                    <a:pt x="31683" y="18510"/>
                  </a:lnTo>
                  <a:lnTo>
                    <a:pt x="31592" y="18656"/>
                  </a:lnTo>
                  <a:lnTo>
                    <a:pt x="31670" y="19031"/>
                  </a:lnTo>
                  <a:lnTo>
                    <a:pt x="31359" y="18998"/>
                  </a:lnTo>
                  <a:lnTo>
                    <a:pt x="31126" y="18803"/>
                  </a:lnTo>
                  <a:lnTo>
                    <a:pt x="30971" y="19470"/>
                  </a:lnTo>
                  <a:lnTo>
                    <a:pt x="30349" y="19763"/>
                  </a:lnTo>
                  <a:lnTo>
                    <a:pt x="29288" y="19340"/>
                  </a:lnTo>
                  <a:lnTo>
                    <a:pt x="28407" y="18071"/>
                  </a:lnTo>
                  <a:lnTo>
                    <a:pt x="27773" y="17469"/>
                  </a:lnTo>
                  <a:lnTo>
                    <a:pt x="27242" y="18510"/>
                  </a:lnTo>
                  <a:lnTo>
                    <a:pt x="27669" y="19486"/>
                  </a:lnTo>
                  <a:lnTo>
                    <a:pt x="28467" y="19533"/>
                  </a:lnTo>
                  <a:lnTo>
                    <a:pt x="28710" y="19897"/>
                  </a:lnTo>
                  <a:lnTo>
                    <a:pt x="28002" y="19913"/>
                  </a:lnTo>
                  <a:lnTo>
                    <a:pt x="27060" y="20673"/>
                  </a:lnTo>
                  <a:lnTo>
                    <a:pt x="26594" y="20755"/>
                  </a:lnTo>
                  <a:lnTo>
                    <a:pt x="24911" y="22495"/>
                  </a:lnTo>
                  <a:lnTo>
                    <a:pt x="24315" y="22365"/>
                  </a:lnTo>
                  <a:lnTo>
                    <a:pt x="24056" y="22137"/>
                  </a:lnTo>
                  <a:lnTo>
                    <a:pt x="24056" y="21991"/>
                  </a:lnTo>
                  <a:lnTo>
                    <a:pt x="22088" y="20267"/>
                  </a:lnTo>
                  <a:lnTo>
                    <a:pt x="19874" y="19405"/>
                  </a:lnTo>
                  <a:lnTo>
                    <a:pt x="16378" y="20299"/>
                  </a:lnTo>
                  <a:lnTo>
                    <a:pt x="15511" y="20478"/>
                  </a:lnTo>
                  <a:lnTo>
                    <a:pt x="15058" y="20153"/>
                  </a:lnTo>
                  <a:lnTo>
                    <a:pt x="14013" y="18939"/>
                  </a:lnTo>
                  <a:lnTo>
                    <a:pt x="14304" y="18721"/>
                  </a:lnTo>
                  <a:lnTo>
                    <a:pt x="14753" y="18793"/>
                  </a:lnTo>
                  <a:lnTo>
                    <a:pt x="14980" y="18965"/>
                  </a:lnTo>
                  <a:lnTo>
                    <a:pt x="16094" y="17811"/>
                  </a:lnTo>
                  <a:lnTo>
                    <a:pt x="16132" y="17615"/>
                  </a:lnTo>
                  <a:lnTo>
                    <a:pt x="15886" y="17420"/>
                  </a:lnTo>
                  <a:lnTo>
                    <a:pt x="16236" y="16835"/>
                  </a:lnTo>
                  <a:lnTo>
                    <a:pt x="16586" y="16574"/>
                  </a:lnTo>
                  <a:lnTo>
                    <a:pt x="16728" y="16054"/>
                  </a:lnTo>
                  <a:lnTo>
                    <a:pt x="16184" y="15842"/>
                  </a:lnTo>
                  <a:lnTo>
                    <a:pt x="15951" y="16038"/>
                  </a:lnTo>
                  <a:lnTo>
                    <a:pt x="15565" y="15635"/>
                  </a:lnTo>
                  <a:lnTo>
                    <a:pt x="16132" y="15371"/>
                  </a:lnTo>
                  <a:lnTo>
                    <a:pt x="16599" y="15826"/>
                  </a:lnTo>
                  <a:lnTo>
                    <a:pt x="17116" y="15810"/>
                  </a:lnTo>
                  <a:lnTo>
                    <a:pt x="17479" y="15680"/>
                  </a:lnTo>
                  <a:lnTo>
                    <a:pt x="17751" y="15501"/>
                  </a:lnTo>
                  <a:lnTo>
                    <a:pt x="17816" y="15078"/>
                  </a:lnTo>
                  <a:lnTo>
                    <a:pt x="17680" y="15139"/>
                  </a:lnTo>
                  <a:lnTo>
                    <a:pt x="17596" y="15320"/>
                  </a:lnTo>
                  <a:lnTo>
                    <a:pt x="17004" y="15446"/>
                  </a:lnTo>
                  <a:lnTo>
                    <a:pt x="16434" y="15252"/>
                  </a:lnTo>
                  <a:lnTo>
                    <a:pt x="16281" y="15133"/>
                  </a:lnTo>
                  <a:lnTo>
                    <a:pt x="16326" y="14230"/>
                  </a:lnTo>
                  <a:lnTo>
                    <a:pt x="16466" y="14167"/>
                  </a:lnTo>
                  <a:lnTo>
                    <a:pt x="16563" y="13991"/>
                  </a:lnTo>
                  <a:lnTo>
                    <a:pt x="16492" y="13677"/>
                  </a:lnTo>
                  <a:lnTo>
                    <a:pt x="14294" y="12671"/>
                  </a:lnTo>
                  <a:lnTo>
                    <a:pt x="14475" y="12183"/>
                  </a:lnTo>
                  <a:lnTo>
                    <a:pt x="14993" y="11987"/>
                  </a:lnTo>
                  <a:lnTo>
                    <a:pt x="17544" y="9190"/>
                  </a:lnTo>
                  <a:lnTo>
                    <a:pt x="17841" y="8864"/>
                  </a:lnTo>
                  <a:lnTo>
                    <a:pt x="14174" y="6373"/>
                  </a:lnTo>
                  <a:lnTo>
                    <a:pt x="15640" y="5156"/>
                  </a:lnTo>
                  <a:lnTo>
                    <a:pt x="15563" y="4587"/>
                  </a:lnTo>
                  <a:lnTo>
                    <a:pt x="15912" y="4587"/>
                  </a:lnTo>
                  <a:lnTo>
                    <a:pt x="15957" y="4124"/>
                  </a:lnTo>
                  <a:lnTo>
                    <a:pt x="15692" y="2846"/>
                  </a:lnTo>
                  <a:lnTo>
                    <a:pt x="15368" y="2570"/>
                  </a:lnTo>
                  <a:lnTo>
                    <a:pt x="15071" y="2651"/>
                  </a:lnTo>
                  <a:lnTo>
                    <a:pt x="14592" y="2082"/>
                  </a:lnTo>
                  <a:lnTo>
                    <a:pt x="14566" y="1951"/>
                  </a:lnTo>
                  <a:lnTo>
                    <a:pt x="14553" y="1236"/>
                  </a:lnTo>
                  <a:lnTo>
                    <a:pt x="15045" y="16"/>
                  </a:lnTo>
                  <a:lnTo>
                    <a:pt x="15731" y="276"/>
                  </a:lnTo>
                  <a:lnTo>
                    <a:pt x="16430" y="0"/>
                  </a:lnTo>
                  <a:lnTo>
                    <a:pt x="16689" y="113"/>
                  </a:lnTo>
                  <a:lnTo>
                    <a:pt x="17906" y="1268"/>
                  </a:lnTo>
                  <a:lnTo>
                    <a:pt x="18195" y="1958"/>
                  </a:lnTo>
                  <a:lnTo>
                    <a:pt x="18202" y="21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0" name="pg851">
              <a:extLst>
                <a:ext uri="{FF2B5EF4-FFF2-40B4-BE49-F238E27FC236}">
                  <a16:creationId xmlns:a16="http://schemas.microsoft.com/office/drawing/2014/main" id="{098F0703-38CA-1745-B940-775324F10AF1}"/>
                </a:ext>
              </a:extLst>
            </p:cNvPr>
            <p:cNvSpPr/>
            <p:nvPr/>
          </p:nvSpPr>
          <p:spPr>
            <a:xfrm>
              <a:off x="4873316" y="3407292"/>
              <a:ext cx="52700" cy="47362"/>
            </a:xfrm>
            <a:custGeom>
              <a:avLst/>
              <a:gdLst/>
              <a:ahLst/>
              <a:cxnLst/>
              <a:rect l="0" t="0" r="0" b="0"/>
              <a:pathLst>
                <a:path w="52700" h="47362">
                  <a:moveTo>
                    <a:pt x="25560" y="1737"/>
                  </a:moveTo>
                  <a:lnTo>
                    <a:pt x="25535" y="2161"/>
                  </a:lnTo>
                  <a:lnTo>
                    <a:pt x="25217" y="3878"/>
                  </a:lnTo>
                  <a:lnTo>
                    <a:pt x="25343" y="4544"/>
                  </a:lnTo>
                  <a:lnTo>
                    <a:pt x="25473" y="4675"/>
                  </a:lnTo>
                  <a:lnTo>
                    <a:pt x="25902" y="4756"/>
                  </a:lnTo>
                  <a:lnTo>
                    <a:pt x="26082" y="4942"/>
                  </a:lnTo>
                  <a:lnTo>
                    <a:pt x="26280" y="5260"/>
                  </a:lnTo>
                  <a:lnTo>
                    <a:pt x="26076" y="5449"/>
                  </a:lnTo>
                  <a:lnTo>
                    <a:pt x="26090" y="5928"/>
                  </a:lnTo>
                  <a:lnTo>
                    <a:pt x="26513" y="6201"/>
                  </a:lnTo>
                  <a:lnTo>
                    <a:pt x="26777" y="6243"/>
                  </a:lnTo>
                  <a:lnTo>
                    <a:pt x="26803" y="4942"/>
                  </a:lnTo>
                  <a:lnTo>
                    <a:pt x="30338" y="5121"/>
                  </a:lnTo>
                  <a:lnTo>
                    <a:pt x="30933" y="5104"/>
                  </a:lnTo>
                  <a:lnTo>
                    <a:pt x="31361" y="4925"/>
                  </a:lnTo>
                  <a:lnTo>
                    <a:pt x="31529" y="5157"/>
                  </a:lnTo>
                  <a:lnTo>
                    <a:pt x="31516" y="5471"/>
                  </a:lnTo>
                  <a:lnTo>
                    <a:pt x="30934" y="5464"/>
                  </a:lnTo>
                  <a:lnTo>
                    <a:pt x="30895" y="6861"/>
                  </a:lnTo>
                  <a:lnTo>
                    <a:pt x="32086" y="6910"/>
                  </a:lnTo>
                  <a:lnTo>
                    <a:pt x="32073" y="7512"/>
                  </a:lnTo>
                  <a:lnTo>
                    <a:pt x="33787" y="7541"/>
                  </a:lnTo>
                  <a:lnTo>
                    <a:pt x="33787" y="8396"/>
                  </a:lnTo>
                  <a:lnTo>
                    <a:pt x="34390" y="8683"/>
                  </a:lnTo>
                  <a:lnTo>
                    <a:pt x="35595" y="7414"/>
                  </a:lnTo>
                  <a:lnTo>
                    <a:pt x="35646" y="5251"/>
                  </a:lnTo>
                  <a:lnTo>
                    <a:pt x="33885" y="5169"/>
                  </a:lnTo>
                  <a:lnTo>
                    <a:pt x="33665" y="5088"/>
                  </a:lnTo>
                  <a:lnTo>
                    <a:pt x="32772" y="5163"/>
                  </a:lnTo>
                  <a:lnTo>
                    <a:pt x="32539" y="5267"/>
                  </a:lnTo>
                  <a:lnTo>
                    <a:pt x="32112" y="5251"/>
                  </a:lnTo>
                  <a:lnTo>
                    <a:pt x="32125" y="4372"/>
                  </a:lnTo>
                  <a:lnTo>
                    <a:pt x="32422" y="3218"/>
                  </a:lnTo>
                  <a:lnTo>
                    <a:pt x="33590" y="3149"/>
                  </a:lnTo>
                  <a:lnTo>
                    <a:pt x="33752" y="3192"/>
                  </a:lnTo>
                  <a:lnTo>
                    <a:pt x="34435" y="3876"/>
                  </a:lnTo>
                  <a:lnTo>
                    <a:pt x="34532" y="4108"/>
                  </a:lnTo>
                  <a:lnTo>
                    <a:pt x="35685" y="4080"/>
                  </a:lnTo>
                  <a:lnTo>
                    <a:pt x="35724" y="1623"/>
                  </a:lnTo>
                  <a:lnTo>
                    <a:pt x="36902" y="1689"/>
                  </a:lnTo>
                  <a:lnTo>
                    <a:pt x="36924" y="494"/>
                  </a:lnTo>
                  <a:lnTo>
                    <a:pt x="36479" y="424"/>
                  </a:lnTo>
                  <a:lnTo>
                    <a:pt x="36349" y="241"/>
                  </a:lnTo>
                  <a:lnTo>
                    <a:pt x="36353" y="0"/>
                  </a:lnTo>
                  <a:lnTo>
                    <a:pt x="37645" y="390"/>
                  </a:lnTo>
                  <a:lnTo>
                    <a:pt x="39232" y="1454"/>
                  </a:lnTo>
                  <a:lnTo>
                    <a:pt x="39401" y="1770"/>
                  </a:lnTo>
                  <a:lnTo>
                    <a:pt x="38223" y="1754"/>
                  </a:lnTo>
                  <a:lnTo>
                    <a:pt x="38236" y="2892"/>
                  </a:lnTo>
                  <a:lnTo>
                    <a:pt x="38598" y="3386"/>
                  </a:lnTo>
                  <a:lnTo>
                    <a:pt x="39155" y="3527"/>
                  </a:lnTo>
                  <a:lnTo>
                    <a:pt x="38508" y="4714"/>
                  </a:lnTo>
                  <a:lnTo>
                    <a:pt x="38832" y="4730"/>
                  </a:lnTo>
                  <a:lnTo>
                    <a:pt x="39725" y="5365"/>
                  </a:lnTo>
                  <a:lnTo>
                    <a:pt x="39725" y="5885"/>
                  </a:lnTo>
                  <a:lnTo>
                    <a:pt x="40308" y="6519"/>
                  </a:lnTo>
                  <a:lnTo>
                    <a:pt x="40256" y="8878"/>
                  </a:lnTo>
                  <a:lnTo>
                    <a:pt x="41447" y="8894"/>
                  </a:lnTo>
                  <a:lnTo>
                    <a:pt x="41421" y="10667"/>
                  </a:lnTo>
                  <a:lnTo>
                    <a:pt x="42586" y="10765"/>
                  </a:lnTo>
                  <a:lnTo>
                    <a:pt x="42674" y="11314"/>
                  </a:lnTo>
                  <a:lnTo>
                    <a:pt x="43001" y="11985"/>
                  </a:lnTo>
                  <a:lnTo>
                    <a:pt x="43462" y="11981"/>
                  </a:lnTo>
                  <a:lnTo>
                    <a:pt x="43778" y="11546"/>
                  </a:lnTo>
                  <a:lnTo>
                    <a:pt x="44002" y="11430"/>
                  </a:lnTo>
                  <a:lnTo>
                    <a:pt x="44464" y="11432"/>
                  </a:lnTo>
                  <a:lnTo>
                    <a:pt x="43634" y="14625"/>
                  </a:lnTo>
                  <a:lnTo>
                    <a:pt x="43415" y="15041"/>
                  </a:lnTo>
                  <a:lnTo>
                    <a:pt x="43109" y="15397"/>
                  </a:lnTo>
                  <a:lnTo>
                    <a:pt x="42496" y="15775"/>
                  </a:lnTo>
                  <a:lnTo>
                    <a:pt x="42418" y="18442"/>
                  </a:lnTo>
                  <a:lnTo>
                    <a:pt x="44697" y="18507"/>
                  </a:lnTo>
                  <a:lnTo>
                    <a:pt x="44697" y="19630"/>
                  </a:lnTo>
                  <a:lnTo>
                    <a:pt x="44415" y="19630"/>
                  </a:lnTo>
                  <a:lnTo>
                    <a:pt x="43984" y="19757"/>
                  </a:lnTo>
                  <a:lnTo>
                    <a:pt x="43354" y="20228"/>
                  </a:lnTo>
                  <a:lnTo>
                    <a:pt x="42250" y="20475"/>
                  </a:lnTo>
                  <a:lnTo>
                    <a:pt x="42224" y="21029"/>
                  </a:lnTo>
                  <a:lnTo>
                    <a:pt x="42833" y="21045"/>
                  </a:lnTo>
                  <a:lnTo>
                    <a:pt x="42803" y="22426"/>
                  </a:lnTo>
                  <a:lnTo>
                    <a:pt x="42782" y="24021"/>
                  </a:lnTo>
                  <a:lnTo>
                    <a:pt x="44011" y="24086"/>
                  </a:lnTo>
                  <a:lnTo>
                    <a:pt x="43959" y="26461"/>
                  </a:lnTo>
                  <a:lnTo>
                    <a:pt x="50174" y="26575"/>
                  </a:lnTo>
                  <a:lnTo>
                    <a:pt x="50174" y="27193"/>
                  </a:lnTo>
                  <a:lnTo>
                    <a:pt x="50760" y="27216"/>
                  </a:lnTo>
                  <a:lnTo>
                    <a:pt x="50727" y="28364"/>
                  </a:lnTo>
                  <a:lnTo>
                    <a:pt x="51869" y="28970"/>
                  </a:lnTo>
                  <a:lnTo>
                    <a:pt x="52229" y="28880"/>
                  </a:lnTo>
                  <a:lnTo>
                    <a:pt x="52407" y="28925"/>
                  </a:lnTo>
                  <a:lnTo>
                    <a:pt x="52628" y="29153"/>
                  </a:lnTo>
                  <a:lnTo>
                    <a:pt x="52677" y="29353"/>
                  </a:lnTo>
                  <a:lnTo>
                    <a:pt x="52700" y="29722"/>
                  </a:lnTo>
                  <a:lnTo>
                    <a:pt x="52552" y="29908"/>
                  </a:lnTo>
                  <a:lnTo>
                    <a:pt x="52452" y="30120"/>
                  </a:lnTo>
                  <a:lnTo>
                    <a:pt x="52396" y="30612"/>
                  </a:lnTo>
                  <a:lnTo>
                    <a:pt x="52319" y="30765"/>
                  </a:lnTo>
                  <a:lnTo>
                    <a:pt x="51463" y="31313"/>
                  </a:lnTo>
                  <a:lnTo>
                    <a:pt x="50922" y="30788"/>
                  </a:lnTo>
                  <a:lnTo>
                    <a:pt x="50718" y="30810"/>
                  </a:lnTo>
                  <a:lnTo>
                    <a:pt x="50381" y="30995"/>
                  </a:lnTo>
                  <a:lnTo>
                    <a:pt x="50030" y="31315"/>
                  </a:lnTo>
                  <a:lnTo>
                    <a:pt x="49734" y="31894"/>
                  </a:lnTo>
                  <a:lnTo>
                    <a:pt x="49099" y="32197"/>
                  </a:lnTo>
                  <a:lnTo>
                    <a:pt x="48737" y="32268"/>
                  </a:lnTo>
                  <a:lnTo>
                    <a:pt x="48493" y="32143"/>
                  </a:lnTo>
                  <a:lnTo>
                    <a:pt x="48273" y="31966"/>
                  </a:lnTo>
                  <a:lnTo>
                    <a:pt x="48115" y="31894"/>
                  </a:lnTo>
                  <a:lnTo>
                    <a:pt x="47979" y="31878"/>
                  </a:lnTo>
                  <a:lnTo>
                    <a:pt x="47821" y="31898"/>
                  </a:lnTo>
                  <a:lnTo>
                    <a:pt x="47550" y="32027"/>
                  </a:lnTo>
                  <a:lnTo>
                    <a:pt x="47094" y="32170"/>
                  </a:lnTo>
                  <a:lnTo>
                    <a:pt x="46717" y="32219"/>
                  </a:lnTo>
                  <a:lnTo>
                    <a:pt x="46511" y="32158"/>
                  </a:lnTo>
                  <a:lnTo>
                    <a:pt x="46070" y="32173"/>
                  </a:lnTo>
                  <a:lnTo>
                    <a:pt x="45940" y="32268"/>
                  </a:lnTo>
                  <a:lnTo>
                    <a:pt x="45525" y="32715"/>
                  </a:lnTo>
                  <a:lnTo>
                    <a:pt x="45308" y="33009"/>
                  </a:lnTo>
                  <a:lnTo>
                    <a:pt x="45306" y="33309"/>
                  </a:lnTo>
                  <a:lnTo>
                    <a:pt x="46346" y="33225"/>
                  </a:lnTo>
                  <a:lnTo>
                    <a:pt x="46795" y="33325"/>
                  </a:lnTo>
                  <a:lnTo>
                    <a:pt x="47544" y="33671"/>
                  </a:lnTo>
                  <a:lnTo>
                    <a:pt x="47675" y="33835"/>
                  </a:lnTo>
                  <a:lnTo>
                    <a:pt x="47649" y="36042"/>
                  </a:lnTo>
                  <a:lnTo>
                    <a:pt x="47115" y="36110"/>
                  </a:lnTo>
                  <a:lnTo>
                    <a:pt x="46882" y="36063"/>
                  </a:lnTo>
                  <a:lnTo>
                    <a:pt x="46236" y="35806"/>
                  </a:lnTo>
                  <a:lnTo>
                    <a:pt x="45972" y="35499"/>
                  </a:lnTo>
                  <a:lnTo>
                    <a:pt x="45561" y="35390"/>
                  </a:lnTo>
                  <a:lnTo>
                    <a:pt x="45377" y="35682"/>
                  </a:lnTo>
                  <a:lnTo>
                    <a:pt x="45358" y="38400"/>
                  </a:lnTo>
                  <a:lnTo>
                    <a:pt x="46782" y="38433"/>
                  </a:lnTo>
                  <a:lnTo>
                    <a:pt x="46782" y="39018"/>
                  </a:lnTo>
                  <a:lnTo>
                    <a:pt x="47662" y="39034"/>
                  </a:lnTo>
                  <a:lnTo>
                    <a:pt x="47649" y="39620"/>
                  </a:lnTo>
                  <a:lnTo>
                    <a:pt x="44982" y="39571"/>
                  </a:lnTo>
                  <a:lnTo>
                    <a:pt x="44296" y="39669"/>
                  </a:lnTo>
                  <a:lnTo>
                    <a:pt x="44322" y="38579"/>
                  </a:lnTo>
                  <a:lnTo>
                    <a:pt x="43584" y="38416"/>
                  </a:lnTo>
                  <a:lnTo>
                    <a:pt x="41923" y="38455"/>
                  </a:lnTo>
                  <a:lnTo>
                    <a:pt x="41926" y="38953"/>
                  </a:lnTo>
                  <a:lnTo>
                    <a:pt x="40748" y="38904"/>
                  </a:lnTo>
                  <a:lnTo>
                    <a:pt x="40544" y="38845"/>
                  </a:lnTo>
                  <a:lnTo>
                    <a:pt x="40463" y="38465"/>
                  </a:lnTo>
                  <a:lnTo>
                    <a:pt x="40246" y="38297"/>
                  </a:lnTo>
                  <a:lnTo>
                    <a:pt x="39775" y="38811"/>
                  </a:lnTo>
                  <a:lnTo>
                    <a:pt x="39602" y="39319"/>
                  </a:lnTo>
                  <a:lnTo>
                    <a:pt x="39532" y="39558"/>
                  </a:lnTo>
                  <a:lnTo>
                    <a:pt x="39410" y="39707"/>
                  </a:lnTo>
                  <a:lnTo>
                    <a:pt x="39186" y="39748"/>
                  </a:lnTo>
                  <a:lnTo>
                    <a:pt x="38775" y="40113"/>
                  </a:lnTo>
                  <a:lnTo>
                    <a:pt x="38913" y="40310"/>
                  </a:lnTo>
                  <a:lnTo>
                    <a:pt x="38820" y="40726"/>
                  </a:lnTo>
                  <a:lnTo>
                    <a:pt x="38443" y="40822"/>
                  </a:lnTo>
                  <a:lnTo>
                    <a:pt x="38071" y="40811"/>
                  </a:lnTo>
                  <a:lnTo>
                    <a:pt x="37715" y="41276"/>
                  </a:lnTo>
                  <a:lnTo>
                    <a:pt x="37200" y="42194"/>
                  </a:lnTo>
                  <a:lnTo>
                    <a:pt x="37317" y="42434"/>
                  </a:lnTo>
                  <a:lnTo>
                    <a:pt x="38016" y="42889"/>
                  </a:lnTo>
                  <a:lnTo>
                    <a:pt x="39479" y="42857"/>
                  </a:lnTo>
                  <a:lnTo>
                    <a:pt x="39466" y="44093"/>
                  </a:lnTo>
                  <a:lnTo>
                    <a:pt x="39898" y="44115"/>
                  </a:lnTo>
                  <a:lnTo>
                    <a:pt x="40074" y="44050"/>
                  </a:lnTo>
                  <a:lnTo>
                    <a:pt x="40606" y="44174"/>
                  </a:lnTo>
                  <a:lnTo>
                    <a:pt x="40580" y="45280"/>
                  </a:lnTo>
                  <a:lnTo>
                    <a:pt x="39466" y="45248"/>
                  </a:lnTo>
                  <a:lnTo>
                    <a:pt x="37157" y="45169"/>
                  </a:lnTo>
                  <a:lnTo>
                    <a:pt x="36929" y="45590"/>
                  </a:lnTo>
                  <a:lnTo>
                    <a:pt x="36942" y="46500"/>
                  </a:lnTo>
                  <a:lnTo>
                    <a:pt x="36305" y="46383"/>
                  </a:lnTo>
                  <a:lnTo>
                    <a:pt x="36318" y="45994"/>
                  </a:lnTo>
                  <a:lnTo>
                    <a:pt x="36216" y="45801"/>
                  </a:lnTo>
                  <a:lnTo>
                    <a:pt x="33951" y="45768"/>
                  </a:lnTo>
                  <a:lnTo>
                    <a:pt x="33912" y="45476"/>
                  </a:lnTo>
                  <a:lnTo>
                    <a:pt x="33601" y="45476"/>
                  </a:lnTo>
                  <a:lnTo>
                    <a:pt x="33588" y="45736"/>
                  </a:lnTo>
                  <a:lnTo>
                    <a:pt x="33342" y="45736"/>
                  </a:lnTo>
                  <a:lnTo>
                    <a:pt x="33196" y="45217"/>
                  </a:lnTo>
                  <a:lnTo>
                    <a:pt x="32829" y="44711"/>
                  </a:lnTo>
                  <a:lnTo>
                    <a:pt x="32695" y="44717"/>
                  </a:lnTo>
                  <a:lnTo>
                    <a:pt x="32475" y="44532"/>
                  </a:lnTo>
                  <a:lnTo>
                    <a:pt x="32319" y="44321"/>
                  </a:lnTo>
                  <a:lnTo>
                    <a:pt x="32031" y="44993"/>
                  </a:lnTo>
                  <a:lnTo>
                    <a:pt x="31983" y="45248"/>
                  </a:lnTo>
                  <a:lnTo>
                    <a:pt x="32043" y="45546"/>
                  </a:lnTo>
                  <a:lnTo>
                    <a:pt x="32142" y="45716"/>
                  </a:lnTo>
                  <a:lnTo>
                    <a:pt x="32326" y="45876"/>
                  </a:lnTo>
                  <a:lnTo>
                    <a:pt x="32267" y="46110"/>
                  </a:lnTo>
                  <a:lnTo>
                    <a:pt x="31918" y="46533"/>
                  </a:lnTo>
                  <a:lnTo>
                    <a:pt x="31685" y="46679"/>
                  </a:lnTo>
                  <a:lnTo>
                    <a:pt x="31427" y="46633"/>
                  </a:lnTo>
                  <a:lnTo>
                    <a:pt x="31270" y="46484"/>
                  </a:lnTo>
                  <a:lnTo>
                    <a:pt x="31077" y="46574"/>
                  </a:lnTo>
                  <a:lnTo>
                    <a:pt x="30895" y="46728"/>
                  </a:lnTo>
                  <a:lnTo>
                    <a:pt x="30549" y="47172"/>
                  </a:lnTo>
                  <a:lnTo>
                    <a:pt x="30519" y="47362"/>
                  </a:lnTo>
                  <a:lnTo>
                    <a:pt x="28020" y="47265"/>
                  </a:lnTo>
                  <a:lnTo>
                    <a:pt x="24486" y="47232"/>
                  </a:lnTo>
                  <a:lnTo>
                    <a:pt x="24460" y="46614"/>
                  </a:lnTo>
                  <a:lnTo>
                    <a:pt x="23632" y="46594"/>
                  </a:lnTo>
                  <a:lnTo>
                    <a:pt x="23358" y="46443"/>
                  </a:lnTo>
                  <a:lnTo>
                    <a:pt x="22168" y="44825"/>
                  </a:lnTo>
                  <a:lnTo>
                    <a:pt x="22246" y="42450"/>
                  </a:lnTo>
                  <a:lnTo>
                    <a:pt x="19403" y="42386"/>
                  </a:lnTo>
                  <a:lnTo>
                    <a:pt x="18711" y="42303"/>
                  </a:lnTo>
                  <a:lnTo>
                    <a:pt x="18763" y="40856"/>
                  </a:lnTo>
                  <a:lnTo>
                    <a:pt x="19228" y="40778"/>
                  </a:lnTo>
                  <a:lnTo>
                    <a:pt x="19249" y="40002"/>
                  </a:lnTo>
                  <a:lnTo>
                    <a:pt x="17869" y="39961"/>
                  </a:lnTo>
                  <a:lnTo>
                    <a:pt x="17867" y="39060"/>
                  </a:lnTo>
                  <a:lnTo>
                    <a:pt x="18114" y="38681"/>
                  </a:lnTo>
                  <a:lnTo>
                    <a:pt x="18387" y="38577"/>
                  </a:lnTo>
                  <a:lnTo>
                    <a:pt x="18636" y="38350"/>
                  </a:lnTo>
                  <a:lnTo>
                    <a:pt x="19255" y="37452"/>
                  </a:lnTo>
                  <a:lnTo>
                    <a:pt x="18661" y="36801"/>
                  </a:lnTo>
                  <a:lnTo>
                    <a:pt x="17830" y="36650"/>
                  </a:lnTo>
                  <a:lnTo>
                    <a:pt x="17973" y="36041"/>
                  </a:lnTo>
                  <a:lnTo>
                    <a:pt x="18187" y="35590"/>
                  </a:lnTo>
                  <a:lnTo>
                    <a:pt x="18598" y="35334"/>
                  </a:lnTo>
                  <a:lnTo>
                    <a:pt x="18672" y="35196"/>
                  </a:lnTo>
                  <a:lnTo>
                    <a:pt x="18827" y="34626"/>
                  </a:lnTo>
                  <a:lnTo>
                    <a:pt x="18672" y="34285"/>
                  </a:lnTo>
                  <a:lnTo>
                    <a:pt x="18775" y="33813"/>
                  </a:lnTo>
                  <a:lnTo>
                    <a:pt x="15461" y="36009"/>
                  </a:lnTo>
                  <a:lnTo>
                    <a:pt x="15461" y="35147"/>
                  </a:lnTo>
                  <a:lnTo>
                    <a:pt x="11033" y="35049"/>
                  </a:lnTo>
                  <a:lnTo>
                    <a:pt x="9906" y="35065"/>
                  </a:lnTo>
                  <a:lnTo>
                    <a:pt x="9731" y="35239"/>
                  </a:lnTo>
                  <a:lnTo>
                    <a:pt x="9466" y="35049"/>
                  </a:lnTo>
                  <a:lnTo>
                    <a:pt x="8171" y="35049"/>
                  </a:lnTo>
                  <a:lnTo>
                    <a:pt x="8132" y="35537"/>
                  </a:lnTo>
                  <a:lnTo>
                    <a:pt x="7601" y="36074"/>
                  </a:lnTo>
                  <a:lnTo>
                    <a:pt x="6965" y="36246"/>
                  </a:lnTo>
                  <a:lnTo>
                    <a:pt x="6711" y="36226"/>
                  </a:lnTo>
                  <a:lnTo>
                    <a:pt x="6346" y="36025"/>
                  </a:lnTo>
                  <a:lnTo>
                    <a:pt x="6359" y="34398"/>
                  </a:lnTo>
                  <a:lnTo>
                    <a:pt x="4585" y="34366"/>
                  </a:lnTo>
                  <a:lnTo>
                    <a:pt x="4049" y="34276"/>
                  </a:lnTo>
                  <a:lnTo>
                    <a:pt x="3399" y="33752"/>
                  </a:lnTo>
                  <a:lnTo>
                    <a:pt x="3227" y="33412"/>
                  </a:lnTo>
                  <a:lnTo>
                    <a:pt x="3220" y="33234"/>
                  </a:lnTo>
                  <a:lnTo>
                    <a:pt x="2720" y="32398"/>
                  </a:lnTo>
                  <a:lnTo>
                    <a:pt x="1827" y="32559"/>
                  </a:lnTo>
                  <a:lnTo>
                    <a:pt x="0" y="32518"/>
                  </a:lnTo>
                  <a:lnTo>
                    <a:pt x="26" y="31319"/>
                  </a:lnTo>
                  <a:lnTo>
                    <a:pt x="634" y="31316"/>
                  </a:lnTo>
                  <a:lnTo>
                    <a:pt x="668" y="29376"/>
                  </a:lnTo>
                  <a:lnTo>
                    <a:pt x="1098" y="29208"/>
                  </a:lnTo>
                  <a:lnTo>
                    <a:pt x="2720" y="28949"/>
                  </a:lnTo>
                  <a:lnTo>
                    <a:pt x="3497" y="28705"/>
                  </a:lnTo>
                  <a:lnTo>
                    <a:pt x="3891" y="27739"/>
                  </a:lnTo>
                  <a:lnTo>
                    <a:pt x="4087" y="26657"/>
                  </a:lnTo>
                  <a:lnTo>
                    <a:pt x="4755" y="26197"/>
                  </a:lnTo>
                  <a:lnTo>
                    <a:pt x="5375" y="26320"/>
                  </a:lnTo>
                  <a:lnTo>
                    <a:pt x="5776" y="26229"/>
                  </a:lnTo>
                  <a:lnTo>
                    <a:pt x="6099" y="25501"/>
                  </a:lnTo>
                  <a:lnTo>
                    <a:pt x="3678" y="25436"/>
                  </a:lnTo>
                  <a:lnTo>
                    <a:pt x="3756" y="23061"/>
                  </a:lnTo>
                  <a:lnTo>
                    <a:pt x="4934" y="22996"/>
                  </a:lnTo>
                  <a:lnTo>
                    <a:pt x="4960" y="21923"/>
                  </a:lnTo>
                  <a:lnTo>
                    <a:pt x="7329" y="21972"/>
                  </a:lnTo>
                  <a:lnTo>
                    <a:pt x="7368" y="20752"/>
                  </a:lnTo>
                  <a:lnTo>
                    <a:pt x="8547" y="20800"/>
                  </a:lnTo>
                  <a:lnTo>
                    <a:pt x="8624" y="19076"/>
                  </a:lnTo>
                  <a:lnTo>
                    <a:pt x="8042" y="19027"/>
                  </a:lnTo>
                  <a:lnTo>
                    <a:pt x="8042" y="17775"/>
                  </a:lnTo>
                  <a:lnTo>
                    <a:pt x="8650" y="17824"/>
                  </a:lnTo>
                  <a:lnTo>
                    <a:pt x="8663" y="17401"/>
                  </a:lnTo>
                  <a:lnTo>
                    <a:pt x="10411" y="17515"/>
                  </a:lnTo>
                  <a:lnTo>
                    <a:pt x="10437" y="16653"/>
                  </a:lnTo>
                  <a:lnTo>
                    <a:pt x="10867" y="16505"/>
                  </a:lnTo>
                  <a:lnTo>
                    <a:pt x="11292" y="16736"/>
                  </a:lnTo>
                  <a:lnTo>
                    <a:pt x="11581" y="17099"/>
                  </a:lnTo>
                  <a:lnTo>
                    <a:pt x="11417" y="17577"/>
                  </a:lnTo>
                  <a:lnTo>
                    <a:pt x="11667" y="17938"/>
                  </a:lnTo>
                  <a:lnTo>
                    <a:pt x="12211" y="17938"/>
                  </a:lnTo>
                  <a:lnTo>
                    <a:pt x="12237" y="17547"/>
                  </a:lnTo>
                  <a:lnTo>
                    <a:pt x="13298" y="17580"/>
                  </a:lnTo>
                  <a:lnTo>
                    <a:pt x="13402" y="17417"/>
                  </a:lnTo>
                  <a:lnTo>
                    <a:pt x="13467" y="15238"/>
                  </a:lnTo>
                  <a:lnTo>
                    <a:pt x="13851" y="15027"/>
                  </a:lnTo>
                  <a:lnTo>
                    <a:pt x="15518" y="15964"/>
                  </a:lnTo>
                  <a:lnTo>
                    <a:pt x="16393" y="16360"/>
                  </a:lnTo>
                  <a:lnTo>
                    <a:pt x="16387" y="15316"/>
                  </a:lnTo>
                  <a:lnTo>
                    <a:pt x="16474" y="14757"/>
                  </a:lnTo>
                  <a:lnTo>
                    <a:pt x="17675" y="14734"/>
                  </a:lnTo>
                  <a:lnTo>
                    <a:pt x="17614" y="13392"/>
                  </a:lnTo>
                  <a:lnTo>
                    <a:pt x="17752" y="12375"/>
                  </a:lnTo>
                  <a:lnTo>
                    <a:pt x="18331" y="12401"/>
                  </a:lnTo>
                  <a:lnTo>
                    <a:pt x="18983" y="11838"/>
                  </a:lnTo>
                  <a:lnTo>
                    <a:pt x="21326" y="11903"/>
                  </a:lnTo>
                  <a:lnTo>
                    <a:pt x="21326" y="10700"/>
                  </a:lnTo>
                  <a:lnTo>
                    <a:pt x="22530" y="10732"/>
                  </a:lnTo>
                  <a:lnTo>
                    <a:pt x="22543" y="10147"/>
                  </a:lnTo>
                  <a:lnTo>
                    <a:pt x="22315" y="10016"/>
                  </a:lnTo>
                  <a:lnTo>
                    <a:pt x="22119" y="10063"/>
                  </a:lnTo>
                  <a:lnTo>
                    <a:pt x="20600" y="9213"/>
                  </a:lnTo>
                  <a:lnTo>
                    <a:pt x="20509" y="8972"/>
                  </a:lnTo>
                  <a:lnTo>
                    <a:pt x="20808" y="8292"/>
                  </a:lnTo>
                  <a:lnTo>
                    <a:pt x="23825" y="8374"/>
                  </a:lnTo>
                  <a:lnTo>
                    <a:pt x="23864" y="6991"/>
                  </a:lnTo>
                  <a:lnTo>
                    <a:pt x="25586" y="7040"/>
                  </a:lnTo>
                  <a:lnTo>
                    <a:pt x="25612" y="5039"/>
                  </a:lnTo>
                  <a:lnTo>
                    <a:pt x="25373" y="4706"/>
                  </a:lnTo>
                  <a:lnTo>
                    <a:pt x="25163" y="4218"/>
                  </a:lnTo>
                  <a:lnTo>
                    <a:pt x="25068" y="3706"/>
                  </a:lnTo>
                  <a:lnTo>
                    <a:pt x="25146" y="196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1" name="pg852">
              <a:extLst>
                <a:ext uri="{FF2B5EF4-FFF2-40B4-BE49-F238E27FC236}">
                  <a16:creationId xmlns:a16="http://schemas.microsoft.com/office/drawing/2014/main" id="{10262B73-940B-C94C-A717-C953236CB098}"/>
                </a:ext>
              </a:extLst>
            </p:cNvPr>
            <p:cNvSpPr/>
            <p:nvPr/>
          </p:nvSpPr>
          <p:spPr>
            <a:xfrm>
              <a:off x="4604302" y="2981930"/>
              <a:ext cx="127449" cy="329038"/>
            </a:xfrm>
            <a:custGeom>
              <a:avLst/>
              <a:gdLst/>
              <a:ahLst/>
              <a:cxnLst/>
              <a:rect l="0" t="0" r="0" b="0"/>
              <a:pathLst>
                <a:path w="127449" h="329038">
                  <a:moveTo>
                    <a:pt x="20201" y="0"/>
                  </a:moveTo>
                  <a:lnTo>
                    <a:pt x="28068" y="11"/>
                  </a:lnTo>
                  <a:lnTo>
                    <a:pt x="32647" y="11"/>
                  </a:lnTo>
                  <a:lnTo>
                    <a:pt x="36568" y="11"/>
                  </a:lnTo>
                  <a:lnTo>
                    <a:pt x="36739" y="11"/>
                  </a:lnTo>
                  <a:lnTo>
                    <a:pt x="36724" y="1026"/>
                  </a:lnTo>
                  <a:lnTo>
                    <a:pt x="36805" y="1537"/>
                  </a:lnTo>
                  <a:lnTo>
                    <a:pt x="36892" y="1782"/>
                  </a:lnTo>
                  <a:lnTo>
                    <a:pt x="37488" y="2555"/>
                  </a:lnTo>
                  <a:lnTo>
                    <a:pt x="39144" y="3637"/>
                  </a:lnTo>
                  <a:lnTo>
                    <a:pt x="41081" y="4547"/>
                  </a:lnTo>
                  <a:lnTo>
                    <a:pt x="41711" y="4989"/>
                  </a:lnTo>
                  <a:lnTo>
                    <a:pt x="42751" y="6417"/>
                  </a:lnTo>
                  <a:lnTo>
                    <a:pt x="43295" y="7349"/>
                  </a:lnTo>
                  <a:lnTo>
                    <a:pt x="44253" y="8365"/>
                  </a:lnTo>
                  <a:lnTo>
                    <a:pt x="45402" y="8966"/>
                  </a:lnTo>
                  <a:lnTo>
                    <a:pt x="46000" y="9131"/>
                  </a:lnTo>
                  <a:lnTo>
                    <a:pt x="46731" y="9155"/>
                  </a:lnTo>
                  <a:lnTo>
                    <a:pt x="48143" y="9049"/>
                  </a:lnTo>
                  <a:lnTo>
                    <a:pt x="48631" y="9128"/>
                  </a:lnTo>
                  <a:lnTo>
                    <a:pt x="48981" y="9249"/>
                  </a:lnTo>
                  <a:lnTo>
                    <a:pt x="50186" y="9942"/>
                  </a:lnTo>
                  <a:lnTo>
                    <a:pt x="50594" y="10715"/>
                  </a:lnTo>
                  <a:lnTo>
                    <a:pt x="50670" y="11697"/>
                  </a:lnTo>
                  <a:lnTo>
                    <a:pt x="50499" y="12627"/>
                  </a:lnTo>
                  <a:lnTo>
                    <a:pt x="50016" y="13810"/>
                  </a:lnTo>
                  <a:lnTo>
                    <a:pt x="49941" y="14305"/>
                  </a:lnTo>
                  <a:lnTo>
                    <a:pt x="49951" y="14558"/>
                  </a:lnTo>
                  <a:lnTo>
                    <a:pt x="49957" y="14722"/>
                  </a:lnTo>
                  <a:lnTo>
                    <a:pt x="50017" y="14931"/>
                  </a:lnTo>
                  <a:lnTo>
                    <a:pt x="50509" y="15618"/>
                  </a:lnTo>
                  <a:lnTo>
                    <a:pt x="50871" y="15849"/>
                  </a:lnTo>
                  <a:lnTo>
                    <a:pt x="51560" y="16165"/>
                  </a:lnTo>
                  <a:lnTo>
                    <a:pt x="52111" y="16284"/>
                  </a:lnTo>
                  <a:lnTo>
                    <a:pt x="53236" y="16269"/>
                  </a:lnTo>
                  <a:lnTo>
                    <a:pt x="53420" y="16267"/>
                  </a:lnTo>
                  <a:lnTo>
                    <a:pt x="53626" y="16196"/>
                  </a:lnTo>
                  <a:lnTo>
                    <a:pt x="54202" y="15997"/>
                  </a:lnTo>
                  <a:lnTo>
                    <a:pt x="54347" y="15947"/>
                  </a:lnTo>
                  <a:lnTo>
                    <a:pt x="55960" y="15141"/>
                  </a:lnTo>
                  <a:lnTo>
                    <a:pt x="56453" y="15099"/>
                  </a:lnTo>
                  <a:lnTo>
                    <a:pt x="57278" y="15309"/>
                  </a:lnTo>
                  <a:lnTo>
                    <a:pt x="57744" y="15597"/>
                  </a:lnTo>
                  <a:lnTo>
                    <a:pt x="58036" y="15965"/>
                  </a:lnTo>
                  <a:lnTo>
                    <a:pt x="58163" y="16471"/>
                  </a:lnTo>
                  <a:lnTo>
                    <a:pt x="58196" y="16604"/>
                  </a:lnTo>
                  <a:lnTo>
                    <a:pt x="58212" y="17022"/>
                  </a:lnTo>
                  <a:lnTo>
                    <a:pt x="58088" y="18008"/>
                  </a:lnTo>
                  <a:lnTo>
                    <a:pt x="58146" y="18377"/>
                  </a:lnTo>
                  <a:lnTo>
                    <a:pt x="58176" y="18572"/>
                  </a:lnTo>
                  <a:lnTo>
                    <a:pt x="58450" y="19256"/>
                  </a:lnTo>
                  <a:lnTo>
                    <a:pt x="58905" y="19798"/>
                  </a:lnTo>
                  <a:lnTo>
                    <a:pt x="59208" y="20042"/>
                  </a:lnTo>
                  <a:lnTo>
                    <a:pt x="60060" y="20479"/>
                  </a:lnTo>
                  <a:lnTo>
                    <a:pt x="62942" y="21293"/>
                  </a:lnTo>
                  <a:lnTo>
                    <a:pt x="64981" y="22273"/>
                  </a:lnTo>
                  <a:lnTo>
                    <a:pt x="65649" y="22477"/>
                  </a:lnTo>
                  <a:lnTo>
                    <a:pt x="66098" y="22504"/>
                  </a:lnTo>
                  <a:lnTo>
                    <a:pt x="66324" y="22478"/>
                  </a:lnTo>
                  <a:lnTo>
                    <a:pt x="69853" y="22072"/>
                  </a:lnTo>
                  <a:lnTo>
                    <a:pt x="71198" y="22002"/>
                  </a:lnTo>
                  <a:lnTo>
                    <a:pt x="71765" y="21882"/>
                  </a:lnTo>
                  <a:lnTo>
                    <a:pt x="72505" y="21427"/>
                  </a:lnTo>
                  <a:lnTo>
                    <a:pt x="73038" y="20909"/>
                  </a:lnTo>
                  <a:lnTo>
                    <a:pt x="73314" y="20193"/>
                  </a:lnTo>
                  <a:lnTo>
                    <a:pt x="73363" y="20065"/>
                  </a:lnTo>
                  <a:lnTo>
                    <a:pt x="73384" y="19884"/>
                  </a:lnTo>
                  <a:lnTo>
                    <a:pt x="73402" y="19720"/>
                  </a:lnTo>
                  <a:lnTo>
                    <a:pt x="73295" y="18433"/>
                  </a:lnTo>
                  <a:lnTo>
                    <a:pt x="73387" y="17952"/>
                  </a:lnTo>
                  <a:lnTo>
                    <a:pt x="73553" y="17632"/>
                  </a:lnTo>
                  <a:lnTo>
                    <a:pt x="74228" y="16704"/>
                  </a:lnTo>
                  <a:lnTo>
                    <a:pt x="74952" y="16285"/>
                  </a:lnTo>
                  <a:lnTo>
                    <a:pt x="75562" y="16180"/>
                  </a:lnTo>
                  <a:lnTo>
                    <a:pt x="76251" y="16240"/>
                  </a:lnTo>
                  <a:lnTo>
                    <a:pt x="77977" y="16772"/>
                  </a:lnTo>
                  <a:lnTo>
                    <a:pt x="78341" y="16819"/>
                  </a:lnTo>
                  <a:lnTo>
                    <a:pt x="78557" y="16795"/>
                  </a:lnTo>
                  <a:lnTo>
                    <a:pt x="79323" y="16711"/>
                  </a:lnTo>
                  <a:lnTo>
                    <a:pt x="79535" y="16688"/>
                  </a:lnTo>
                  <a:lnTo>
                    <a:pt x="81400" y="16092"/>
                  </a:lnTo>
                  <a:lnTo>
                    <a:pt x="82035" y="16025"/>
                  </a:lnTo>
                  <a:lnTo>
                    <a:pt x="82929" y="16190"/>
                  </a:lnTo>
                  <a:lnTo>
                    <a:pt x="83922" y="16581"/>
                  </a:lnTo>
                  <a:lnTo>
                    <a:pt x="85136" y="17356"/>
                  </a:lnTo>
                  <a:lnTo>
                    <a:pt x="85773" y="18106"/>
                  </a:lnTo>
                  <a:lnTo>
                    <a:pt x="85990" y="18536"/>
                  </a:lnTo>
                  <a:lnTo>
                    <a:pt x="86060" y="18885"/>
                  </a:lnTo>
                  <a:lnTo>
                    <a:pt x="86074" y="19488"/>
                  </a:lnTo>
                  <a:lnTo>
                    <a:pt x="85916" y="20125"/>
                  </a:lnTo>
                  <a:lnTo>
                    <a:pt x="85528" y="20734"/>
                  </a:lnTo>
                  <a:lnTo>
                    <a:pt x="84580" y="21652"/>
                  </a:lnTo>
                  <a:lnTo>
                    <a:pt x="84327" y="22066"/>
                  </a:lnTo>
                  <a:lnTo>
                    <a:pt x="84111" y="22610"/>
                  </a:lnTo>
                  <a:lnTo>
                    <a:pt x="84091" y="23336"/>
                  </a:lnTo>
                  <a:lnTo>
                    <a:pt x="84453" y="24096"/>
                  </a:lnTo>
                  <a:lnTo>
                    <a:pt x="84727" y="24445"/>
                  </a:lnTo>
                  <a:lnTo>
                    <a:pt x="86216" y="25822"/>
                  </a:lnTo>
                  <a:lnTo>
                    <a:pt x="87412" y="26665"/>
                  </a:lnTo>
                  <a:lnTo>
                    <a:pt x="88315" y="26943"/>
                  </a:lnTo>
                  <a:lnTo>
                    <a:pt x="89193" y="27037"/>
                  </a:lnTo>
                  <a:lnTo>
                    <a:pt x="90550" y="26951"/>
                  </a:lnTo>
                  <a:lnTo>
                    <a:pt x="90962" y="27008"/>
                  </a:lnTo>
                  <a:lnTo>
                    <a:pt x="91294" y="27159"/>
                  </a:lnTo>
                  <a:lnTo>
                    <a:pt x="92060" y="27838"/>
                  </a:lnTo>
                  <a:lnTo>
                    <a:pt x="92363" y="28229"/>
                  </a:lnTo>
                  <a:lnTo>
                    <a:pt x="92574" y="28679"/>
                  </a:lnTo>
                  <a:lnTo>
                    <a:pt x="92639" y="29193"/>
                  </a:lnTo>
                  <a:lnTo>
                    <a:pt x="92717" y="30381"/>
                  </a:lnTo>
                  <a:lnTo>
                    <a:pt x="92665" y="31422"/>
                  </a:lnTo>
                  <a:lnTo>
                    <a:pt x="92274" y="32443"/>
                  </a:lnTo>
                  <a:lnTo>
                    <a:pt x="91946" y="33131"/>
                  </a:lnTo>
                  <a:lnTo>
                    <a:pt x="91663" y="33481"/>
                  </a:lnTo>
                  <a:lnTo>
                    <a:pt x="90859" y="33905"/>
                  </a:lnTo>
                  <a:lnTo>
                    <a:pt x="90513" y="33991"/>
                  </a:lnTo>
                  <a:lnTo>
                    <a:pt x="90245" y="34005"/>
                  </a:lnTo>
                  <a:lnTo>
                    <a:pt x="88071" y="34117"/>
                  </a:lnTo>
                  <a:lnTo>
                    <a:pt x="87931" y="34125"/>
                  </a:lnTo>
                  <a:lnTo>
                    <a:pt x="86509" y="34198"/>
                  </a:lnTo>
                  <a:lnTo>
                    <a:pt x="86287" y="34210"/>
                  </a:lnTo>
                  <a:lnTo>
                    <a:pt x="86144" y="34275"/>
                  </a:lnTo>
                  <a:lnTo>
                    <a:pt x="85613" y="34571"/>
                  </a:lnTo>
                  <a:lnTo>
                    <a:pt x="85311" y="34861"/>
                  </a:lnTo>
                  <a:lnTo>
                    <a:pt x="85044" y="35287"/>
                  </a:lnTo>
                  <a:lnTo>
                    <a:pt x="84969" y="35974"/>
                  </a:lnTo>
                  <a:lnTo>
                    <a:pt x="85166" y="36830"/>
                  </a:lnTo>
                  <a:lnTo>
                    <a:pt x="85896" y="37697"/>
                  </a:lnTo>
                  <a:lnTo>
                    <a:pt x="86206" y="37994"/>
                  </a:lnTo>
                  <a:lnTo>
                    <a:pt x="86496" y="38208"/>
                  </a:lnTo>
                  <a:lnTo>
                    <a:pt x="87428" y="38897"/>
                  </a:lnTo>
                  <a:lnTo>
                    <a:pt x="88010" y="39157"/>
                  </a:lnTo>
                  <a:lnTo>
                    <a:pt x="88835" y="39130"/>
                  </a:lnTo>
                  <a:lnTo>
                    <a:pt x="90013" y="38654"/>
                  </a:lnTo>
                  <a:lnTo>
                    <a:pt x="90425" y="38365"/>
                  </a:lnTo>
                  <a:lnTo>
                    <a:pt x="91683" y="37392"/>
                  </a:lnTo>
                  <a:lnTo>
                    <a:pt x="92108" y="37197"/>
                  </a:lnTo>
                  <a:lnTo>
                    <a:pt x="92475" y="37119"/>
                  </a:lnTo>
                  <a:lnTo>
                    <a:pt x="93338" y="36936"/>
                  </a:lnTo>
                  <a:lnTo>
                    <a:pt x="93532" y="36952"/>
                  </a:lnTo>
                  <a:lnTo>
                    <a:pt x="93856" y="37147"/>
                  </a:lnTo>
                  <a:lnTo>
                    <a:pt x="94102" y="37407"/>
                  </a:lnTo>
                  <a:lnTo>
                    <a:pt x="94374" y="37863"/>
                  </a:lnTo>
                  <a:lnTo>
                    <a:pt x="94685" y="38546"/>
                  </a:lnTo>
                  <a:lnTo>
                    <a:pt x="94853" y="40075"/>
                  </a:lnTo>
                  <a:lnTo>
                    <a:pt x="94733" y="40752"/>
                  </a:lnTo>
                  <a:lnTo>
                    <a:pt x="94400" y="41816"/>
                  </a:lnTo>
                  <a:lnTo>
                    <a:pt x="93468" y="43182"/>
                  </a:lnTo>
                  <a:lnTo>
                    <a:pt x="92756" y="43849"/>
                  </a:lnTo>
                  <a:lnTo>
                    <a:pt x="91655" y="44451"/>
                  </a:lnTo>
                  <a:lnTo>
                    <a:pt x="90671" y="44760"/>
                  </a:lnTo>
                  <a:lnTo>
                    <a:pt x="89691" y="44898"/>
                  </a:lnTo>
                  <a:lnTo>
                    <a:pt x="89264" y="44872"/>
                  </a:lnTo>
                  <a:lnTo>
                    <a:pt x="88298" y="44615"/>
                  </a:lnTo>
                  <a:lnTo>
                    <a:pt x="87230" y="44125"/>
                  </a:lnTo>
                  <a:lnTo>
                    <a:pt x="85717" y="43056"/>
                  </a:lnTo>
                  <a:lnTo>
                    <a:pt x="84524" y="42046"/>
                  </a:lnTo>
                  <a:lnTo>
                    <a:pt x="83809" y="41591"/>
                  </a:lnTo>
                  <a:lnTo>
                    <a:pt x="83293" y="41393"/>
                  </a:lnTo>
                  <a:lnTo>
                    <a:pt x="82925" y="41349"/>
                  </a:lnTo>
                  <a:lnTo>
                    <a:pt x="82788" y="41333"/>
                  </a:lnTo>
                  <a:lnTo>
                    <a:pt x="82278" y="41491"/>
                  </a:lnTo>
                  <a:lnTo>
                    <a:pt x="81822" y="41804"/>
                  </a:lnTo>
                  <a:lnTo>
                    <a:pt x="81514" y="42101"/>
                  </a:lnTo>
                  <a:lnTo>
                    <a:pt x="81145" y="42455"/>
                  </a:lnTo>
                  <a:lnTo>
                    <a:pt x="80803" y="43039"/>
                  </a:lnTo>
                  <a:lnTo>
                    <a:pt x="80610" y="43369"/>
                  </a:lnTo>
                  <a:lnTo>
                    <a:pt x="80484" y="43584"/>
                  </a:lnTo>
                  <a:lnTo>
                    <a:pt x="80447" y="43753"/>
                  </a:lnTo>
                  <a:lnTo>
                    <a:pt x="80384" y="44152"/>
                  </a:lnTo>
                  <a:lnTo>
                    <a:pt x="80399" y="45044"/>
                  </a:lnTo>
                  <a:lnTo>
                    <a:pt x="80739" y="47605"/>
                  </a:lnTo>
                  <a:lnTo>
                    <a:pt x="80671" y="49955"/>
                  </a:lnTo>
                  <a:lnTo>
                    <a:pt x="80551" y="50590"/>
                  </a:lnTo>
                  <a:lnTo>
                    <a:pt x="80483" y="50749"/>
                  </a:lnTo>
                  <a:lnTo>
                    <a:pt x="80368" y="51020"/>
                  </a:lnTo>
                  <a:lnTo>
                    <a:pt x="80060" y="51410"/>
                  </a:lnTo>
                  <a:lnTo>
                    <a:pt x="79720" y="51839"/>
                  </a:lnTo>
                  <a:lnTo>
                    <a:pt x="79042" y="52284"/>
                  </a:lnTo>
                  <a:lnTo>
                    <a:pt x="78707" y="52412"/>
                  </a:lnTo>
                  <a:lnTo>
                    <a:pt x="78303" y="52481"/>
                  </a:lnTo>
                  <a:lnTo>
                    <a:pt x="77833" y="52561"/>
                  </a:lnTo>
                  <a:lnTo>
                    <a:pt x="77489" y="52620"/>
                  </a:lnTo>
                  <a:lnTo>
                    <a:pt x="76476" y="52635"/>
                  </a:lnTo>
                  <a:lnTo>
                    <a:pt x="75486" y="52751"/>
                  </a:lnTo>
                  <a:lnTo>
                    <a:pt x="74672" y="52995"/>
                  </a:lnTo>
                  <a:lnTo>
                    <a:pt x="74283" y="53222"/>
                  </a:lnTo>
                  <a:lnTo>
                    <a:pt x="73470" y="53935"/>
                  </a:lnTo>
                  <a:lnTo>
                    <a:pt x="73271" y="54183"/>
                  </a:lnTo>
                  <a:lnTo>
                    <a:pt x="73075" y="54428"/>
                  </a:lnTo>
                  <a:lnTo>
                    <a:pt x="71956" y="56226"/>
                  </a:lnTo>
                  <a:lnTo>
                    <a:pt x="71804" y="56469"/>
                  </a:lnTo>
                  <a:lnTo>
                    <a:pt x="71599" y="57001"/>
                  </a:lnTo>
                  <a:lnTo>
                    <a:pt x="70886" y="57858"/>
                  </a:lnTo>
                  <a:lnTo>
                    <a:pt x="70243" y="58914"/>
                  </a:lnTo>
                  <a:lnTo>
                    <a:pt x="69745" y="60139"/>
                  </a:lnTo>
                  <a:lnTo>
                    <a:pt x="69677" y="60431"/>
                  </a:lnTo>
                  <a:lnTo>
                    <a:pt x="69610" y="60721"/>
                  </a:lnTo>
                  <a:lnTo>
                    <a:pt x="69543" y="61009"/>
                  </a:lnTo>
                  <a:lnTo>
                    <a:pt x="69539" y="61665"/>
                  </a:lnTo>
                  <a:lnTo>
                    <a:pt x="69737" y="62558"/>
                  </a:lnTo>
                  <a:lnTo>
                    <a:pt x="69887" y="62985"/>
                  </a:lnTo>
                  <a:lnTo>
                    <a:pt x="70451" y="64052"/>
                  </a:lnTo>
                  <a:lnTo>
                    <a:pt x="70641" y="64814"/>
                  </a:lnTo>
                  <a:lnTo>
                    <a:pt x="70652" y="65147"/>
                  </a:lnTo>
                  <a:lnTo>
                    <a:pt x="70548" y="65869"/>
                  </a:lnTo>
                  <a:lnTo>
                    <a:pt x="70204" y="66883"/>
                  </a:lnTo>
                  <a:lnTo>
                    <a:pt x="69856" y="67444"/>
                  </a:lnTo>
                  <a:lnTo>
                    <a:pt x="69559" y="67923"/>
                  </a:lnTo>
                  <a:lnTo>
                    <a:pt x="69288" y="68236"/>
                  </a:lnTo>
                  <a:lnTo>
                    <a:pt x="68948" y="68469"/>
                  </a:lnTo>
                  <a:lnTo>
                    <a:pt x="68617" y="68637"/>
                  </a:lnTo>
                  <a:lnTo>
                    <a:pt x="68193" y="68823"/>
                  </a:lnTo>
                  <a:lnTo>
                    <a:pt x="67816" y="68911"/>
                  </a:lnTo>
                  <a:lnTo>
                    <a:pt x="67680" y="68943"/>
                  </a:lnTo>
                  <a:lnTo>
                    <a:pt x="67312" y="68959"/>
                  </a:lnTo>
                  <a:lnTo>
                    <a:pt x="66725" y="68855"/>
                  </a:lnTo>
                  <a:lnTo>
                    <a:pt x="65065" y="68161"/>
                  </a:lnTo>
                  <a:lnTo>
                    <a:pt x="64259" y="68228"/>
                  </a:lnTo>
                  <a:lnTo>
                    <a:pt x="63824" y="68378"/>
                  </a:lnTo>
                  <a:lnTo>
                    <a:pt x="63289" y="68689"/>
                  </a:lnTo>
                  <a:lnTo>
                    <a:pt x="62878" y="69100"/>
                  </a:lnTo>
                  <a:lnTo>
                    <a:pt x="62742" y="69330"/>
                  </a:lnTo>
                  <a:lnTo>
                    <a:pt x="62282" y="70841"/>
                  </a:lnTo>
                  <a:lnTo>
                    <a:pt x="62007" y="71814"/>
                  </a:lnTo>
                  <a:lnTo>
                    <a:pt x="61981" y="72668"/>
                  </a:lnTo>
                  <a:lnTo>
                    <a:pt x="62456" y="74302"/>
                  </a:lnTo>
                  <a:lnTo>
                    <a:pt x="62502" y="74463"/>
                  </a:lnTo>
                  <a:lnTo>
                    <a:pt x="62853" y="75216"/>
                  </a:lnTo>
                  <a:lnTo>
                    <a:pt x="63396" y="75987"/>
                  </a:lnTo>
                  <a:lnTo>
                    <a:pt x="64277" y="76977"/>
                  </a:lnTo>
                  <a:lnTo>
                    <a:pt x="64652" y="77398"/>
                  </a:lnTo>
                  <a:lnTo>
                    <a:pt x="65945" y="78623"/>
                  </a:lnTo>
                  <a:lnTo>
                    <a:pt x="66628" y="79137"/>
                  </a:lnTo>
                  <a:lnTo>
                    <a:pt x="68956" y="80342"/>
                  </a:lnTo>
                  <a:lnTo>
                    <a:pt x="69355" y="80695"/>
                  </a:lnTo>
                  <a:lnTo>
                    <a:pt x="69899" y="81342"/>
                  </a:lnTo>
                  <a:lnTo>
                    <a:pt x="70109" y="81745"/>
                  </a:lnTo>
                  <a:lnTo>
                    <a:pt x="70201" y="82249"/>
                  </a:lnTo>
                  <a:lnTo>
                    <a:pt x="70392" y="84526"/>
                  </a:lnTo>
                  <a:lnTo>
                    <a:pt x="70552" y="85412"/>
                  </a:lnTo>
                  <a:lnTo>
                    <a:pt x="70736" y="85821"/>
                  </a:lnTo>
                  <a:lnTo>
                    <a:pt x="71375" y="86808"/>
                  </a:lnTo>
                  <a:lnTo>
                    <a:pt x="71799" y="87247"/>
                  </a:lnTo>
                  <a:lnTo>
                    <a:pt x="72329" y="87705"/>
                  </a:lnTo>
                  <a:lnTo>
                    <a:pt x="72965" y="88126"/>
                  </a:lnTo>
                  <a:lnTo>
                    <a:pt x="74606" y="89017"/>
                  </a:lnTo>
                  <a:lnTo>
                    <a:pt x="76623" y="89603"/>
                  </a:lnTo>
                  <a:lnTo>
                    <a:pt x="77202" y="89771"/>
                  </a:lnTo>
                  <a:lnTo>
                    <a:pt x="77927" y="90093"/>
                  </a:lnTo>
                  <a:lnTo>
                    <a:pt x="78966" y="91011"/>
                  </a:lnTo>
                  <a:lnTo>
                    <a:pt x="79400" y="91712"/>
                  </a:lnTo>
                  <a:lnTo>
                    <a:pt x="79655" y="93107"/>
                  </a:lnTo>
                  <a:lnTo>
                    <a:pt x="79725" y="93335"/>
                  </a:lnTo>
                  <a:lnTo>
                    <a:pt x="80157" y="94076"/>
                  </a:lnTo>
                  <a:lnTo>
                    <a:pt x="80728" y="94537"/>
                  </a:lnTo>
                  <a:lnTo>
                    <a:pt x="81130" y="94827"/>
                  </a:lnTo>
                  <a:lnTo>
                    <a:pt x="82505" y="95355"/>
                  </a:lnTo>
                  <a:lnTo>
                    <a:pt x="82972" y="95703"/>
                  </a:lnTo>
                  <a:lnTo>
                    <a:pt x="83405" y="96207"/>
                  </a:lnTo>
                  <a:lnTo>
                    <a:pt x="83608" y="96689"/>
                  </a:lnTo>
                  <a:lnTo>
                    <a:pt x="83560" y="97653"/>
                  </a:lnTo>
                  <a:lnTo>
                    <a:pt x="83617" y="98315"/>
                  </a:lnTo>
                  <a:lnTo>
                    <a:pt x="83701" y="98607"/>
                  </a:lnTo>
                  <a:lnTo>
                    <a:pt x="84159" y="99315"/>
                  </a:lnTo>
                  <a:lnTo>
                    <a:pt x="84462" y="99567"/>
                  </a:lnTo>
                  <a:lnTo>
                    <a:pt x="84654" y="99702"/>
                  </a:lnTo>
                  <a:lnTo>
                    <a:pt x="84791" y="99798"/>
                  </a:lnTo>
                  <a:lnTo>
                    <a:pt x="85245" y="99958"/>
                  </a:lnTo>
                  <a:lnTo>
                    <a:pt x="85373" y="99974"/>
                  </a:lnTo>
                  <a:lnTo>
                    <a:pt x="86610" y="100129"/>
                  </a:lnTo>
                  <a:lnTo>
                    <a:pt x="87113" y="100019"/>
                  </a:lnTo>
                  <a:lnTo>
                    <a:pt x="87549" y="99828"/>
                  </a:lnTo>
                  <a:lnTo>
                    <a:pt x="88361" y="99418"/>
                  </a:lnTo>
                  <a:lnTo>
                    <a:pt x="89366" y="98778"/>
                  </a:lnTo>
                  <a:lnTo>
                    <a:pt x="90062" y="98680"/>
                  </a:lnTo>
                  <a:lnTo>
                    <a:pt x="90252" y="98654"/>
                  </a:lnTo>
                  <a:lnTo>
                    <a:pt x="90658" y="98695"/>
                  </a:lnTo>
                  <a:lnTo>
                    <a:pt x="91148" y="98937"/>
                  </a:lnTo>
                  <a:lnTo>
                    <a:pt x="91541" y="99266"/>
                  </a:lnTo>
                  <a:lnTo>
                    <a:pt x="92065" y="100226"/>
                  </a:lnTo>
                  <a:lnTo>
                    <a:pt x="92285" y="100896"/>
                  </a:lnTo>
                  <a:lnTo>
                    <a:pt x="92310" y="101559"/>
                  </a:lnTo>
                  <a:lnTo>
                    <a:pt x="92015" y="102424"/>
                  </a:lnTo>
                  <a:lnTo>
                    <a:pt x="91516" y="102989"/>
                  </a:lnTo>
                  <a:lnTo>
                    <a:pt x="90777" y="103458"/>
                  </a:lnTo>
                  <a:lnTo>
                    <a:pt x="90012" y="103603"/>
                  </a:lnTo>
                  <a:lnTo>
                    <a:pt x="89728" y="103718"/>
                  </a:lnTo>
                  <a:lnTo>
                    <a:pt x="89279" y="104051"/>
                  </a:lnTo>
                  <a:lnTo>
                    <a:pt x="88630" y="104685"/>
                  </a:lnTo>
                  <a:lnTo>
                    <a:pt x="88384" y="105048"/>
                  </a:lnTo>
                  <a:lnTo>
                    <a:pt x="88295" y="105408"/>
                  </a:lnTo>
                  <a:lnTo>
                    <a:pt x="88224" y="106011"/>
                  </a:lnTo>
                  <a:lnTo>
                    <a:pt x="88405" y="108187"/>
                  </a:lnTo>
                  <a:lnTo>
                    <a:pt x="88558" y="110024"/>
                  </a:lnTo>
                  <a:lnTo>
                    <a:pt x="88597" y="110235"/>
                  </a:lnTo>
                  <a:lnTo>
                    <a:pt x="88840" y="111540"/>
                  </a:lnTo>
                  <a:lnTo>
                    <a:pt x="88953" y="112063"/>
                  </a:lnTo>
                  <a:lnTo>
                    <a:pt x="89078" y="112470"/>
                  </a:lnTo>
                  <a:lnTo>
                    <a:pt x="89196" y="112853"/>
                  </a:lnTo>
                  <a:lnTo>
                    <a:pt x="89308" y="113130"/>
                  </a:lnTo>
                  <a:lnTo>
                    <a:pt x="89596" y="113842"/>
                  </a:lnTo>
                  <a:lnTo>
                    <a:pt x="89770" y="114113"/>
                  </a:lnTo>
                  <a:lnTo>
                    <a:pt x="90278" y="114883"/>
                  </a:lnTo>
                  <a:lnTo>
                    <a:pt x="90666" y="115344"/>
                  </a:lnTo>
                  <a:lnTo>
                    <a:pt x="90979" y="115716"/>
                  </a:lnTo>
                  <a:lnTo>
                    <a:pt x="91278" y="116072"/>
                  </a:lnTo>
                  <a:lnTo>
                    <a:pt x="91516" y="116283"/>
                  </a:lnTo>
                  <a:lnTo>
                    <a:pt x="91665" y="116414"/>
                  </a:lnTo>
                  <a:lnTo>
                    <a:pt x="91858" y="116585"/>
                  </a:lnTo>
                  <a:lnTo>
                    <a:pt x="92409" y="116941"/>
                  </a:lnTo>
                  <a:lnTo>
                    <a:pt x="93801" y="117477"/>
                  </a:lnTo>
                  <a:lnTo>
                    <a:pt x="93968" y="117557"/>
                  </a:lnTo>
                  <a:lnTo>
                    <a:pt x="94314" y="117724"/>
                  </a:lnTo>
                  <a:lnTo>
                    <a:pt x="95160" y="118131"/>
                  </a:lnTo>
                  <a:lnTo>
                    <a:pt x="95466" y="118322"/>
                  </a:lnTo>
                  <a:lnTo>
                    <a:pt x="96552" y="119000"/>
                  </a:lnTo>
                  <a:lnTo>
                    <a:pt x="97648" y="119986"/>
                  </a:lnTo>
                  <a:lnTo>
                    <a:pt x="98475" y="120986"/>
                  </a:lnTo>
                  <a:lnTo>
                    <a:pt x="98609" y="121256"/>
                  </a:lnTo>
                  <a:lnTo>
                    <a:pt x="98991" y="122024"/>
                  </a:lnTo>
                  <a:lnTo>
                    <a:pt x="99136" y="122844"/>
                  </a:lnTo>
                  <a:lnTo>
                    <a:pt x="99171" y="123038"/>
                  </a:lnTo>
                  <a:lnTo>
                    <a:pt x="99227" y="123351"/>
                  </a:lnTo>
                  <a:lnTo>
                    <a:pt x="99201" y="123596"/>
                  </a:lnTo>
                  <a:lnTo>
                    <a:pt x="99169" y="123911"/>
                  </a:lnTo>
                  <a:lnTo>
                    <a:pt x="99126" y="124049"/>
                  </a:lnTo>
                  <a:lnTo>
                    <a:pt x="98951" y="124608"/>
                  </a:lnTo>
                  <a:lnTo>
                    <a:pt x="98835" y="124817"/>
                  </a:lnTo>
                  <a:lnTo>
                    <a:pt x="98333" y="125719"/>
                  </a:lnTo>
                  <a:lnTo>
                    <a:pt x="98111" y="126118"/>
                  </a:lnTo>
                  <a:lnTo>
                    <a:pt x="98027" y="126374"/>
                  </a:lnTo>
                  <a:lnTo>
                    <a:pt x="98014" y="126693"/>
                  </a:lnTo>
                  <a:lnTo>
                    <a:pt x="97066" y="127597"/>
                  </a:lnTo>
                  <a:lnTo>
                    <a:pt x="95587" y="127583"/>
                  </a:lnTo>
                  <a:lnTo>
                    <a:pt x="95600" y="125830"/>
                  </a:lnTo>
                  <a:lnTo>
                    <a:pt x="94383" y="125994"/>
                  </a:lnTo>
                  <a:lnTo>
                    <a:pt x="94358" y="129800"/>
                  </a:lnTo>
                  <a:lnTo>
                    <a:pt x="89545" y="129895"/>
                  </a:lnTo>
                  <a:lnTo>
                    <a:pt x="89537" y="131546"/>
                  </a:lnTo>
                  <a:lnTo>
                    <a:pt x="89532" y="132302"/>
                  </a:lnTo>
                  <a:lnTo>
                    <a:pt x="89492" y="137785"/>
                  </a:lnTo>
                  <a:lnTo>
                    <a:pt x="89494" y="138188"/>
                  </a:lnTo>
                  <a:lnTo>
                    <a:pt x="89493" y="139036"/>
                  </a:lnTo>
                  <a:lnTo>
                    <a:pt x="89481" y="139175"/>
                  </a:lnTo>
                  <a:lnTo>
                    <a:pt x="89428" y="141704"/>
                  </a:lnTo>
                  <a:lnTo>
                    <a:pt x="89428" y="142566"/>
                  </a:lnTo>
                  <a:lnTo>
                    <a:pt x="90309" y="143786"/>
                  </a:lnTo>
                  <a:lnTo>
                    <a:pt x="98026" y="143704"/>
                  </a:lnTo>
                  <a:lnTo>
                    <a:pt x="98013" y="145445"/>
                  </a:lnTo>
                  <a:lnTo>
                    <a:pt x="95604" y="145640"/>
                  </a:lnTo>
                  <a:lnTo>
                    <a:pt x="95604" y="146063"/>
                  </a:lnTo>
                  <a:lnTo>
                    <a:pt x="96420" y="146063"/>
                  </a:lnTo>
                  <a:lnTo>
                    <a:pt x="96083" y="146958"/>
                  </a:lnTo>
                  <a:lnTo>
                    <a:pt x="95595" y="146553"/>
                  </a:lnTo>
                  <a:lnTo>
                    <a:pt x="95604" y="149495"/>
                  </a:lnTo>
                  <a:lnTo>
                    <a:pt x="95397" y="149837"/>
                  </a:lnTo>
                  <a:lnTo>
                    <a:pt x="95086" y="150097"/>
                  </a:lnTo>
                  <a:lnTo>
                    <a:pt x="94698" y="150634"/>
                  </a:lnTo>
                  <a:lnTo>
                    <a:pt x="94524" y="152589"/>
                  </a:lnTo>
                  <a:lnTo>
                    <a:pt x="96262" y="152492"/>
                  </a:lnTo>
                  <a:lnTo>
                    <a:pt x="96243" y="152661"/>
                  </a:lnTo>
                  <a:lnTo>
                    <a:pt x="95229" y="152650"/>
                  </a:lnTo>
                  <a:lnTo>
                    <a:pt x="94076" y="152846"/>
                  </a:lnTo>
                  <a:lnTo>
                    <a:pt x="92885" y="153252"/>
                  </a:lnTo>
                  <a:lnTo>
                    <a:pt x="92549" y="153448"/>
                  </a:lnTo>
                  <a:lnTo>
                    <a:pt x="92031" y="153919"/>
                  </a:lnTo>
                  <a:lnTo>
                    <a:pt x="91720" y="154554"/>
                  </a:lnTo>
                  <a:lnTo>
                    <a:pt x="91526" y="156180"/>
                  </a:lnTo>
                  <a:lnTo>
                    <a:pt x="91111" y="157091"/>
                  </a:lnTo>
                  <a:lnTo>
                    <a:pt x="90852" y="158116"/>
                  </a:lnTo>
                  <a:lnTo>
                    <a:pt x="90736" y="159612"/>
                  </a:lnTo>
                  <a:lnTo>
                    <a:pt x="90736" y="160426"/>
                  </a:lnTo>
                  <a:lnTo>
                    <a:pt x="90529" y="161239"/>
                  </a:lnTo>
                  <a:lnTo>
                    <a:pt x="89791" y="162003"/>
                  </a:lnTo>
                  <a:lnTo>
                    <a:pt x="89117" y="163158"/>
                  </a:lnTo>
                  <a:lnTo>
                    <a:pt x="88418" y="164134"/>
                  </a:lnTo>
                  <a:lnTo>
                    <a:pt x="88377" y="164383"/>
                  </a:lnTo>
                  <a:lnTo>
                    <a:pt x="88375" y="164513"/>
                  </a:lnTo>
                  <a:lnTo>
                    <a:pt x="88461" y="165067"/>
                  </a:lnTo>
                  <a:lnTo>
                    <a:pt x="88440" y="169985"/>
                  </a:lnTo>
                  <a:lnTo>
                    <a:pt x="88922" y="170712"/>
                  </a:lnTo>
                  <a:lnTo>
                    <a:pt x="89169" y="170910"/>
                  </a:lnTo>
                  <a:lnTo>
                    <a:pt x="89469" y="171139"/>
                  </a:lnTo>
                  <a:lnTo>
                    <a:pt x="89770" y="171230"/>
                  </a:lnTo>
                  <a:lnTo>
                    <a:pt x="90994" y="171175"/>
                  </a:lnTo>
                  <a:lnTo>
                    <a:pt x="91725" y="171282"/>
                  </a:lnTo>
                  <a:lnTo>
                    <a:pt x="93588" y="172091"/>
                  </a:lnTo>
                  <a:lnTo>
                    <a:pt x="94164" y="172248"/>
                  </a:lnTo>
                  <a:lnTo>
                    <a:pt x="98064" y="172268"/>
                  </a:lnTo>
                  <a:lnTo>
                    <a:pt x="99399" y="172159"/>
                  </a:lnTo>
                  <a:lnTo>
                    <a:pt x="102900" y="172013"/>
                  </a:lnTo>
                  <a:lnTo>
                    <a:pt x="103407" y="172143"/>
                  </a:lnTo>
                  <a:lnTo>
                    <a:pt x="103737" y="172510"/>
                  </a:lnTo>
                  <a:lnTo>
                    <a:pt x="103985" y="172989"/>
                  </a:lnTo>
                  <a:lnTo>
                    <a:pt x="104895" y="173786"/>
                  </a:lnTo>
                  <a:lnTo>
                    <a:pt x="105225" y="173861"/>
                  </a:lnTo>
                  <a:lnTo>
                    <a:pt x="105211" y="175469"/>
                  </a:lnTo>
                  <a:lnTo>
                    <a:pt x="105988" y="175238"/>
                  </a:lnTo>
                  <a:lnTo>
                    <a:pt x="106916" y="175242"/>
                  </a:lnTo>
                  <a:lnTo>
                    <a:pt x="107217" y="175439"/>
                  </a:lnTo>
                  <a:lnTo>
                    <a:pt x="107866" y="174528"/>
                  </a:lnTo>
                  <a:lnTo>
                    <a:pt x="108035" y="174467"/>
                  </a:lnTo>
                  <a:lnTo>
                    <a:pt x="109055" y="174522"/>
                  </a:lnTo>
                  <a:lnTo>
                    <a:pt x="109180" y="175359"/>
                  </a:lnTo>
                  <a:lnTo>
                    <a:pt x="109699" y="175706"/>
                  </a:lnTo>
                  <a:lnTo>
                    <a:pt x="110015" y="175780"/>
                  </a:lnTo>
                  <a:lnTo>
                    <a:pt x="109976" y="176903"/>
                  </a:lnTo>
                  <a:lnTo>
                    <a:pt x="110028" y="181603"/>
                  </a:lnTo>
                  <a:lnTo>
                    <a:pt x="110002" y="183962"/>
                  </a:lnTo>
                  <a:lnTo>
                    <a:pt x="112398" y="183962"/>
                  </a:lnTo>
                  <a:lnTo>
                    <a:pt x="112409" y="185278"/>
                  </a:lnTo>
                  <a:lnTo>
                    <a:pt x="113132" y="185491"/>
                  </a:lnTo>
                  <a:lnTo>
                    <a:pt x="114163" y="185630"/>
                  </a:lnTo>
                  <a:lnTo>
                    <a:pt x="113679" y="186320"/>
                  </a:lnTo>
                  <a:lnTo>
                    <a:pt x="110015" y="186304"/>
                  </a:lnTo>
                  <a:lnTo>
                    <a:pt x="110001" y="188695"/>
                  </a:lnTo>
                  <a:lnTo>
                    <a:pt x="114824" y="188690"/>
                  </a:lnTo>
                  <a:lnTo>
                    <a:pt x="117265" y="188703"/>
                  </a:lnTo>
                  <a:lnTo>
                    <a:pt x="122079" y="188680"/>
                  </a:lnTo>
                  <a:lnTo>
                    <a:pt x="126309" y="188675"/>
                  </a:lnTo>
                  <a:lnTo>
                    <a:pt x="126620" y="188505"/>
                  </a:lnTo>
                  <a:lnTo>
                    <a:pt x="126751" y="188336"/>
                  </a:lnTo>
                  <a:lnTo>
                    <a:pt x="126898" y="189330"/>
                  </a:lnTo>
                  <a:lnTo>
                    <a:pt x="126925" y="190993"/>
                  </a:lnTo>
                  <a:lnTo>
                    <a:pt x="127449" y="191104"/>
                  </a:lnTo>
                  <a:lnTo>
                    <a:pt x="127403" y="193403"/>
                  </a:lnTo>
                  <a:lnTo>
                    <a:pt x="127273" y="201677"/>
                  </a:lnTo>
                  <a:lnTo>
                    <a:pt x="127252" y="202973"/>
                  </a:lnTo>
                  <a:lnTo>
                    <a:pt x="127227" y="204566"/>
                  </a:lnTo>
                  <a:lnTo>
                    <a:pt x="127220" y="204849"/>
                  </a:lnTo>
                  <a:lnTo>
                    <a:pt x="127208" y="205579"/>
                  </a:lnTo>
                  <a:lnTo>
                    <a:pt x="127176" y="207588"/>
                  </a:lnTo>
                  <a:lnTo>
                    <a:pt x="127114" y="211383"/>
                  </a:lnTo>
                  <a:lnTo>
                    <a:pt x="127098" y="212361"/>
                  </a:lnTo>
                  <a:lnTo>
                    <a:pt x="127088" y="212974"/>
                  </a:lnTo>
                  <a:lnTo>
                    <a:pt x="126942" y="221979"/>
                  </a:lnTo>
                  <a:lnTo>
                    <a:pt x="126960" y="223667"/>
                  </a:lnTo>
                  <a:lnTo>
                    <a:pt x="126909" y="224403"/>
                  </a:lnTo>
                  <a:lnTo>
                    <a:pt x="126903" y="226227"/>
                  </a:lnTo>
                  <a:lnTo>
                    <a:pt x="126903" y="230970"/>
                  </a:lnTo>
                  <a:lnTo>
                    <a:pt x="126868" y="231550"/>
                  </a:lnTo>
                  <a:lnTo>
                    <a:pt x="126868" y="231719"/>
                  </a:lnTo>
                  <a:lnTo>
                    <a:pt x="126870" y="235898"/>
                  </a:lnTo>
                  <a:lnTo>
                    <a:pt x="126855" y="236207"/>
                  </a:lnTo>
                  <a:lnTo>
                    <a:pt x="126807" y="245360"/>
                  </a:lnTo>
                  <a:lnTo>
                    <a:pt x="126801" y="246038"/>
                  </a:lnTo>
                  <a:lnTo>
                    <a:pt x="126797" y="246544"/>
                  </a:lnTo>
                  <a:lnTo>
                    <a:pt x="126800" y="246741"/>
                  </a:lnTo>
                  <a:lnTo>
                    <a:pt x="126778" y="247649"/>
                  </a:lnTo>
                  <a:lnTo>
                    <a:pt x="126726" y="257436"/>
                  </a:lnTo>
                  <a:lnTo>
                    <a:pt x="126717" y="259100"/>
                  </a:lnTo>
                  <a:lnTo>
                    <a:pt x="126714" y="259710"/>
                  </a:lnTo>
                  <a:lnTo>
                    <a:pt x="126727" y="261499"/>
                  </a:lnTo>
                  <a:lnTo>
                    <a:pt x="126725" y="262393"/>
                  </a:lnTo>
                  <a:lnTo>
                    <a:pt x="126719" y="265209"/>
                  </a:lnTo>
                  <a:lnTo>
                    <a:pt x="126721" y="266057"/>
                  </a:lnTo>
                  <a:lnTo>
                    <a:pt x="126757" y="270195"/>
                  </a:lnTo>
                  <a:lnTo>
                    <a:pt x="126761" y="270710"/>
                  </a:lnTo>
                  <a:lnTo>
                    <a:pt x="126781" y="272305"/>
                  </a:lnTo>
                  <a:lnTo>
                    <a:pt x="126784" y="272566"/>
                  </a:lnTo>
                  <a:lnTo>
                    <a:pt x="126789" y="273257"/>
                  </a:lnTo>
                  <a:lnTo>
                    <a:pt x="126803" y="274120"/>
                  </a:lnTo>
                  <a:lnTo>
                    <a:pt x="126803" y="276122"/>
                  </a:lnTo>
                  <a:lnTo>
                    <a:pt x="126800" y="276376"/>
                  </a:lnTo>
                  <a:lnTo>
                    <a:pt x="126796" y="276724"/>
                  </a:lnTo>
                  <a:lnTo>
                    <a:pt x="126787" y="277506"/>
                  </a:lnTo>
                  <a:lnTo>
                    <a:pt x="126781" y="277928"/>
                  </a:lnTo>
                  <a:lnTo>
                    <a:pt x="126781" y="278174"/>
                  </a:lnTo>
                  <a:lnTo>
                    <a:pt x="126799" y="281029"/>
                  </a:lnTo>
                  <a:lnTo>
                    <a:pt x="126801" y="281373"/>
                  </a:lnTo>
                  <a:lnTo>
                    <a:pt x="126806" y="283957"/>
                  </a:lnTo>
                  <a:lnTo>
                    <a:pt x="126811" y="286656"/>
                  </a:lnTo>
                  <a:lnTo>
                    <a:pt x="126808" y="288409"/>
                  </a:lnTo>
                  <a:lnTo>
                    <a:pt x="126805" y="289668"/>
                  </a:lnTo>
                  <a:lnTo>
                    <a:pt x="126805" y="289928"/>
                  </a:lnTo>
                  <a:lnTo>
                    <a:pt x="126784" y="292162"/>
                  </a:lnTo>
                  <a:lnTo>
                    <a:pt x="126781" y="292683"/>
                  </a:lnTo>
                  <a:lnTo>
                    <a:pt x="126752" y="294336"/>
                  </a:lnTo>
                  <a:lnTo>
                    <a:pt x="126707" y="298019"/>
                  </a:lnTo>
                  <a:lnTo>
                    <a:pt x="126677" y="298845"/>
                  </a:lnTo>
                  <a:lnTo>
                    <a:pt x="126664" y="299202"/>
                  </a:lnTo>
                  <a:lnTo>
                    <a:pt x="126650" y="300970"/>
                  </a:lnTo>
                  <a:lnTo>
                    <a:pt x="126630" y="311373"/>
                  </a:lnTo>
                  <a:lnTo>
                    <a:pt x="126405" y="311462"/>
                  </a:lnTo>
                  <a:lnTo>
                    <a:pt x="126247" y="311436"/>
                  </a:lnTo>
                  <a:lnTo>
                    <a:pt x="125621" y="311027"/>
                  </a:lnTo>
                  <a:lnTo>
                    <a:pt x="124407" y="310978"/>
                  </a:lnTo>
                  <a:lnTo>
                    <a:pt x="124014" y="310509"/>
                  </a:lnTo>
                  <a:lnTo>
                    <a:pt x="123226" y="310255"/>
                  </a:lnTo>
                  <a:lnTo>
                    <a:pt x="123219" y="309801"/>
                  </a:lnTo>
                  <a:lnTo>
                    <a:pt x="118487" y="309804"/>
                  </a:lnTo>
                  <a:lnTo>
                    <a:pt x="118487" y="307440"/>
                  </a:lnTo>
                  <a:lnTo>
                    <a:pt x="111339" y="307471"/>
                  </a:lnTo>
                  <a:lnTo>
                    <a:pt x="111338" y="305100"/>
                  </a:lnTo>
                  <a:lnTo>
                    <a:pt x="108937" y="305108"/>
                  </a:lnTo>
                  <a:lnTo>
                    <a:pt x="106575" y="305100"/>
                  </a:lnTo>
                  <a:lnTo>
                    <a:pt x="106592" y="309816"/>
                  </a:lnTo>
                  <a:lnTo>
                    <a:pt x="104226" y="309812"/>
                  </a:lnTo>
                  <a:lnTo>
                    <a:pt x="104213" y="316881"/>
                  </a:lnTo>
                  <a:lnTo>
                    <a:pt x="101837" y="316899"/>
                  </a:lnTo>
                  <a:lnTo>
                    <a:pt x="101840" y="319244"/>
                  </a:lnTo>
                  <a:lnTo>
                    <a:pt x="95495" y="319274"/>
                  </a:lnTo>
                  <a:lnTo>
                    <a:pt x="94718" y="319290"/>
                  </a:lnTo>
                  <a:lnTo>
                    <a:pt x="94748" y="312193"/>
                  </a:lnTo>
                  <a:lnTo>
                    <a:pt x="85291" y="312226"/>
                  </a:lnTo>
                  <a:lnTo>
                    <a:pt x="85303" y="319296"/>
                  </a:lnTo>
                  <a:lnTo>
                    <a:pt x="82606" y="319281"/>
                  </a:lnTo>
                  <a:lnTo>
                    <a:pt x="81883" y="319378"/>
                  </a:lnTo>
                  <a:lnTo>
                    <a:pt x="81797" y="319814"/>
                  </a:lnTo>
                  <a:lnTo>
                    <a:pt x="81797" y="320730"/>
                  </a:lnTo>
                  <a:lnTo>
                    <a:pt x="81868" y="321507"/>
                  </a:lnTo>
                  <a:lnTo>
                    <a:pt x="81996" y="321638"/>
                  </a:lnTo>
                  <a:lnTo>
                    <a:pt x="78202" y="321602"/>
                  </a:lnTo>
                  <a:lnTo>
                    <a:pt x="78228" y="322463"/>
                  </a:lnTo>
                  <a:lnTo>
                    <a:pt x="78000" y="322280"/>
                  </a:lnTo>
                  <a:lnTo>
                    <a:pt x="77056" y="321953"/>
                  </a:lnTo>
                  <a:lnTo>
                    <a:pt x="75946" y="322354"/>
                  </a:lnTo>
                  <a:lnTo>
                    <a:pt x="75683" y="322719"/>
                  </a:lnTo>
                  <a:lnTo>
                    <a:pt x="73642" y="322885"/>
                  </a:lnTo>
                  <a:lnTo>
                    <a:pt x="73466" y="323250"/>
                  </a:lnTo>
                  <a:lnTo>
                    <a:pt x="72915" y="323507"/>
                  </a:lnTo>
                  <a:lnTo>
                    <a:pt x="72466" y="322829"/>
                  </a:lnTo>
                  <a:lnTo>
                    <a:pt x="72414" y="322312"/>
                  </a:lnTo>
                  <a:lnTo>
                    <a:pt x="72568" y="322036"/>
                  </a:lnTo>
                  <a:lnTo>
                    <a:pt x="72523" y="321820"/>
                  </a:lnTo>
                  <a:lnTo>
                    <a:pt x="72369" y="321738"/>
                  </a:lnTo>
                  <a:lnTo>
                    <a:pt x="71871" y="321757"/>
                  </a:lnTo>
                  <a:lnTo>
                    <a:pt x="71316" y="321891"/>
                  </a:lnTo>
                  <a:lnTo>
                    <a:pt x="71340" y="320405"/>
                  </a:lnTo>
                  <a:lnTo>
                    <a:pt x="66567" y="320372"/>
                  </a:lnTo>
                  <a:lnTo>
                    <a:pt x="66593" y="319198"/>
                  </a:lnTo>
                  <a:lnTo>
                    <a:pt x="59440" y="319130"/>
                  </a:lnTo>
                  <a:lnTo>
                    <a:pt x="54557" y="319193"/>
                  </a:lnTo>
                  <a:lnTo>
                    <a:pt x="54136" y="320201"/>
                  </a:lnTo>
                  <a:lnTo>
                    <a:pt x="54147" y="320532"/>
                  </a:lnTo>
                  <a:lnTo>
                    <a:pt x="54521" y="321873"/>
                  </a:lnTo>
                  <a:lnTo>
                    <a:pt x="54110" y="321869"/>
                  </a:lnTo>
                  <a:lnTo>
                    <a:pt x="53948" y="321544"/>
                  </a:lnTo>
                  <a:lnTo>
                    <a:pt x="53962" y="321214"/>
                  </a:lnTo>
                  <a:lnTo>
                    <a:pt x="53388" y="321280"/>
                  </a:lnTo>
                  <a:lnTo>
                    <a:pt x="53289" y="321552"/>
                  </a:lnTo>
                  <a:lnTo>
                    <a:pt x="52664" y="321440"/>
                  </a:lnTo>
                  <a:lnTo>
                    <a:pt x="53401" y="321013"/>
                  </a:lnTo>
                  <a:lnTo>
                    <a:pt x="53698" y="320569"/>
                  </a:lnTo>
                  <a:lnTo>
                    <a:pt x="53634" y="320286"/>
                  </a:lnTo>
                  <a:lnTo>
                    <a:pt x="53825" y="319184"/>
                  </a:lnTo>
                  <a:lnTo>
                    <a:pt x="45186" y="319171"/>
                  </a:lnTo>
                  <a:lnTo>
                    <a:pt x="40298" y="319146"/>
                  </a:lnTo>
                  <a:lnTo>
                    <a:pt x="33202" y="319125"/>
                  </a:lnTo>
                  <a:lnTo>
                    <a:pt x="31444" y="319106"/>
                  </a:lnTo>
                  <a:lnTo>
                    <a:pt x="30876" y="319100"/>
                  </a:lnTo>
                  <a:lnTo>
                    <a:pt x="28561" y="319042"/>
                  </a:lnTo>
                  <a:lnTo>
                    <a:pt x="21414" y="319087"/>
                  </a:lnTo>
                  <a:lnTo>
                    <a:pt x="21364" y="326174"/>
                  </a:lnTo>
                  <a:lnTo>
                    <a:pt x="15578" y="326216"/>
                  </a:lnTo>
                  <a:lnTo>
                    <a:pt x="14949" y="326987"/>
                  </a:lnTo>
                  <a:lnTo>
                    <a:pt x="14919" y="327161"/>
                  </a:lnTo>
                  <a:lnTo>
                    <a:pt x="15050" y="327280"/>
                  </a:lnTo>
                  <a:lnTo>
                    <a:pt x="15368" y="327284"/>
                  </a:lnTo>
                  <a:lnTo>
                    <a:pt x="15476" y="327094"/>
                  </a:lnTo>
                  <a:lnTo>
                    <a:pt x="15652" y="327340"/>
                  </a:lnTo>
                  <a:lnTo>
                    <a:pt x="15256" y="328040"/>
                  </a:lnTo>
                  <a:lnTo>
                    <a:pt x="14919" y="328378"/>
                  </a:lnTo>
                  <a:lnTo>
                    <a:pt x="12805" y="328960"/>
                  </a:lnTo>
                  <a:lnTo>
                    <a:pt x="12277" y="328674"/>
                  </a:lnTo>
                  <a:lnTo>
                    <a:pt x="11884" y="328644"/>
                  </a:lnTo>
                  <a:lnTo>
                    <a:pt x="11066" y="328811"/>
                  </a:lnTo>
                  <a:lnTo>
                    <a:pt x="10722" y="329038"/>
                  </a:lnTo>
                  <a:lnTo>
                    <a:pt x="10284" y="328997"/>
                  </a:lnTo>
                  <a:lnTo>
                    <a:pt x="9932" y="328293"/>
                  </a:lnTo>
                  <a:lnTo>
                    <a:pt x="9832" y="327645"/>
                  </a:lnTo>
                  <a:lnTo>
                    <a:pt x="9607" y="327329"/>
                  </a:lnTo>
                  <a:lnTo>
                    <a:pt x="9440" y="327238"/>
                  </a:lnTo>
                  <a:lnTo>
                    <a:pt x="9426" y="324530"/>
                  </a:lnTo>
                  <a:lnTo>
                    <a:pt x="9425" y="319111"/>
                  </a:lnTo>
                  <a:lnTo>
                    <a:pt x="9442" y="314399"/>
                  </a:lnTo>
                  <a:lnTo>
                    <a:pt x="9492" y="309662"/>
                  </a:lnTo>
                  <a:lnTo>
                    <a:pt x="7112" y="309654"/>
                  </a:lnTo>
                  <a:lnTo>
                    <a:pt x="7128" y="307287"/>
                  </a:lnTo>
                  <a:lnTo>
                    <a:pt x="4758" y="307276"/>
                  </a:lnTo>
                  <a:lnTo>
                    <a:pt x="4816" y="297754"/>
                  </a:lnTo>
                  <a:lnTo>
                    <a:pt x="2457" y="297765"/>
                  </a:lnTo>
                  <a:lnTo>
                    <a:pt x="2470" y="296668"/>
                  </a:lnTo>
                  <a:lnTo>
                    <a:pt x="0" y="296629"/>
                  </a:lnTo>
                  <a:lnTo>
                    <a:pt x="0" y="290662"/>
                  </a:lnTo>
                  <a:lnTo>
                    <a:pt x="1280" y="290670"/>
                  </a:lnTo>
                  <a:lnTo>
                    <a:pt x="1346" y="283142"/>
                  </a:lnTo>
                  <a:lnTo>
                    <a:pt x="1356" y="278387"/>
                  </a:lnTo>
                  <a:lnTo>
                    <a:pt x="6129" y="278390"/>
                  </a:lnTo>
                  <a:lnTo>
                    <a:pt x="6141" y="274115"/>
                  </a:lnTo>
                  <a:lnTo>
                    <a:pt x="6036" y="273958"/>
                  </a:lnTo>
                  <a:lnTo>
                    <a:pt x="6025" y="273709"/>
                  </a:lnTo>
                  <a:lnTo>
                    <a:pt x="8517" y="273717"/>
                  </a:lnTo>
                  <a:lnTo>
                    <a:pt x="8497" y="268920"/>
                  </a:lnTo>
                  <a:lnTo>
                    <a:pt x="10885" y="268926"/>
                  </a:lnTo>
                  <a:lnTo>
                    <a:pt x="10866" y="264185"/>
                  </a:lnTo>
                  <a:lnTo>
                    <a:pt x="10851" y="260607"/>
                  </a:lnTo>
                  <a:lnTo>
                    <a:pt x="10851" y="260405"/>
                  </a:lnTo>
                  <a:lnTo>
                    <a:pt x="10844" y="255781"/>
                  </a:lnTo>
                  <a:lnTo>
                    <a:pt x="10845" y="255134"/>
                  </a:lnTo>
                  <a:lnTo>
                    <a:pt x="10852" y="254681"/>
                  </a:lnTo>
                  <a:lnTo>
                    <a:pt x="10840" y="249970"/>
                  </a:lnTo>
                  <a:lnTo>
                    <a:pt x="10833" y="249139"/>
                  </a:lnTo>
                  <a:lnTo>
                    <a:pt x="10829" y="248776"/>
                  </a:lnTo>
                  <a:lnTo>
                    <a:pt x="10819" y="247589"/>
                  </a:lnTo>
                  <a:lnTo>
                    <a:pt x="10788" y="242923"/>
                  </a:lnTo>
                  <a:lnTo>
                    <a:pt x="10801" y="240485"/>
                  </a:lnTo>
                  <a:lnTo>
                    <a:pt x="13216" y="240527"/>
                  </a:lnTo>
                  <a:lnTo>
                    <a:pt x="13211" y="238153"/>
                  </a:lnTo>
                  <a:lnTo>
                    <a:pt x="15594" y="238185"/>
                  </a:lnTo>
                  <a:lnTo>
                    <a:pt x="15601" y="235833"/>
                  </a:lnTo>
                  <a:lnTo>
                    <a:pt x="18068" y="235821"/>
                  </a:lnTo>
                  <a:lnTo>
                    <a:pt x="18083" y="234630"/>
                  </a:lnTo>
                  <a:lnTo>
                    <a:pt x="18075" y="233492"/>
                  </a:lnTo>
                  <a:lnTo>
                    <a:pt x="14404" y="233478"/>
                  </a:lnTo>
                  <a:lnTo>
                    <a:pt x="14407" y="231123"/>
                  </a:lnTo>
                  <a:lnTo>
                    <a:pt x="11962" y="231093"/>
                  </a:lnTo>
                  <a:lnTo>
                    <a:pt x="11376" y="231283"/>
                  </a:lnTo>
                  <a:lnTo>
                    <a:pt x="11350" y="229880"/>
                  </a:lnTo>
                  <a:lnTo>
                    <a:pt x="10789" y="229938"/>
                  </a:lnTo>
                  <a:lnTo>
                    <a:pt x="10750" y="218155"/>
                  </a:lnTo>
                  <a:lnTo>
                    <a:pt x="10844" y="212272"/>
                  </a:lnTo>
                  <a:lnTo>
                    <a:pt x="11759" y="212276"/>
                  </a:lnTo>
                  <a:lnTo>
                    <a:pt x="11781" y="207547"/>
                  </a:lnTo>
                  <a:lnTo>
                    <a:pt x="18948" y="207541"/>
                  </a:lnTo>
                  <a:lnTo>
                    <a:pt x="18947" y="205170"/>
                  </a:lnTo>
                  <a:lnTo>
                    <a:pt x="24938" y="205160"/>
                  </a:lnTo>
                  <a:lnTo>
                    <a:pt x="28570" y="205180"/>
                  </a:lnTo>
                  <a:lnTo>
                    <a:pt x="28562" y="204000"/>
                  </a:lnTo>
                  <a:lnTo>
                    <a:pt x="27359" y="203955"/>
                  </a:lnTo>
                  <a:lnTo>
                    <a:pt x="27335" y="201924"/>
                  </a:lnTo>
                  <a:lnTo>
                    <a:pt x="27350" y="200983"/>
                  </a:lnTo>
                  <a:lnTo>
                    <a:pt x="29749" y="201009"/>
                  </a:lnTo>
                  <a:lnTo>
                    <a:pt x="29698" y="198036"/>
                  </a:lnTo>
                  <a:lnTo>
                    <a:pt x="28509" y="198040"/>
                  </a:lnTo>
                  <a:lnTo>
                    <a:pt x="28506" y="193303"/>
                  </a:lnTo>
                  <a:lnTo>
                    <a:pt x="27302" y="193298"/>
                  </a:lnTo>
                  <a:lnTo>
                    <a:pt x="27300" y="191311"/>
                  </a:lnTo>
                  <a:lnTo>
                    <a:pt x="26168" y="191225"/>
                  </a:lnTo>
                  <a:lnTo>
                    <a:pt x="25746" y="191058"/>
                  </a:lnTo>
                  <a:lnTo>
                    <a:pt x="24736" y="191738"/>
                  </a:lnTo>
                  <a:lnTo>
                    <a:pt x="24262" y="192657"/>
                  </a:lnTo>
                  <a:lnTo>
                    <a:pt x="24083" y="193293"/>
                  </a:lnTo>
                  <a:lnTo>
                    <a:pt x="22521" y="193278"/>
                  </a:lnTo>
                  <a:lnTo>
                    <a:pt x="22514" y="190937"/>
                  </a:lnTo>
                  <a:lnTo>
                    <a:pt x="18894" y="190941"/>
                  </a:lnTo>
                  <a:lnTo>
                    <a:pt x="18886" y="187670"/>
                  </a:lnTo>
                  <a:lnTo>
                    <a:pt x="19295" y="186744"/>
                  </a:lnTo>
                  <a:lnTo>
                    <a:pt x="19503" y="186699"/>
                  </a:lnTo>
                  <a:lnTo>
                    <a:pt x="19681" y="186848"/>
                  </a:lnTo>
                  <a:lnTo>
                    <a:pt x="19893" y="186732"/>
                  </a:lnTo>
                  <a:lnTo>
                    <a:pt x="20291" y="185999"/>
                  </a:lnTo>
                  <a:lnTo>
                    <a:pt x="20276" y="184954"/>
                  </a:lnTo>
                  <a:lnTo>
                    <a:pt x="20325" y="184749"/>
                  </a:lnTo>
                  <a:lnTo>
                    <a:pt x="20673" y="184396"/>
                  </a:lnTo>
                  <a:lnTo>
                    <a:pt x="20802" y="184407"/>
                  </a:lnTo>
                  <a:lnTo>
                    <a:pt x="21048" y="184477"/>
                  </a:lnTo>
                  <a:lnTo>
                    <a:pt x="21674" y="184213"/>
                  </a:lnTo>
                  <a:lnTo>
                    <a:pt x="21886" y="184064"/>
                  </a:lnTo>
                  <a:lnTo>
                    <a:pt x="21919" y="183881"/>
                  </a:lnTo>
                  <a:lnTo>
                    <a:pt x="21689" y="183168"/>
                  </a:lnTo>
                  <a:lnTo>
                    <a:pt x="22728" y="182167"/>
                  </a:lnTo>
                  <a:lnTo>
                    <a:pt x="23145" y="182318"/>
                  </a:lnTo>
                  <a:lnTo>
                    <a:pt x="22497" y="181936"/>
                  </a:lnTo>
                  <a:lnTo>
                    <a:pt x="20000" y="179190"/>
                  </a:lnTo>
                  <a:lnTo>
                    <a:pt x="19526" y="178706"/>
                  </a:lnTo>
                  <a:lnTo>
                    <a:pt x="19423" y="178248"/>
                  </a:lnTo>
                  <a:lnTo>
                    <a:pt x="19450" y="177995"/>
                  </a:lnTo>
                  <a:lnTo>
                    <a:pt x="19950" y="177698"/>
                  </a:lnTo>
                  <a:lnTo>
                    <a:pt x="20595" y="177095"/>
                  </a:lnTo>
                  <a:lnTo>
                    <a:pt x="21251" y="175711"/>
                  </a:lnTo>
                  <a:lnTo>
                    <a:pt x="21497" y="174747"/>
                  </a:lnTo>
                  <a:lnTo>
                    <a:pt x="22093" y="173746"/>
                  </a:lnTo>
                  <a:lnTo>
                    <a:pt x="22643" y="173430"/>
                  </a:lnTo>
                  <a:lnTo>
                    <a:pt x="22829" y="173132"/>
                  </a:lnTo>
                  <a:lnTo>
                    <a:pt x="22677" y="172961"/>
                  </a:lnTo>
                  <a:lnTo>
                    <a:pt x="21520" y="172298"/>
                  </a:lnTo>
                  <a:lnTo>
                    <a:pt x="21111" y="172514"/>
                  </a:lnTo>
                  <a:lnTo>
                    <a:pt x="20822" y="172782"/>
                  </a:lnTo>
                  <a:lnTo>
                    <a:pt x="20826" y="173080"/>
                  </a:lnTo>
                  <a:lnTo>
                    <a:pt x="20561" y="173534"/>
                  </a:lnTo>
                  <a:lnTo>
                    <a:pt x="20572" y="173162"/>
                  </a:lnTo>
                  <a:lnTo>
                    <a:pt x="20728" y="172421"/>
                  </a:lnTo>
                  <a:lnTo>
                    <a:pt x="21153" y="172008"/>
                  </a:lnTo>
                  <a:lnTo>
                    <a:pt x="21312" y="171666"/>
                  </a:lnTo>
                  <a:lnTo>
                    <a:pt x="20777" y="170628"/>
                  </a:lnTo>
                  <a:lnTo>
                    <a:pt x="20375" y="170010"/>
                  </a:lnTo>
                  <a:lnTo>
                    <a:pt x="19939" y="170092"/>
                  </a:lnTo>
                  <a:lnTo>
                    <a:pt x="19222" y="169716"/>
                  </a:lnTo>
                  <a:lnTo>
                    <a:pt x="19226" y="168905"/>
                  </a:lnTo>
                  <a:lnTo>
                    <a:pt x="19047" y="168585"/>
                  </a:lnTo>
                  <a:lnTo>
                    <a:pt x="18778" y="168552"/>
                  </a:lnTo>
                  <a:lnTo>
                    <a:pt x="17867" y="168536"/>
                  </a:lnTo>
                  <a:lnTo>
                    <a:pt x="17340" y="168232"/>
                  </a:lnTo>
                  <a:lnTo>
                    <a:pt x="17321" y="168046"/>
                  </a:lnTo>
                  <a:lnTo>
                    <a:pt x="16679" y="167767"/>
                  </a:lnTo>
                  <a:lnTo>
                    <a:pt x="16213" y="167819"/>
                  </a:lnTo>
                  <a:lnTo>
                    <a:pt x="16164" y="168113"/>
                  </a:lnTo>
                  <a:lnTo>
                    <a:pt x="14772" y="168791"/>
                  </a:lnTo>
                  <a:lnTo>
                    <a:pt x="13554" y="168639"/>
                  </a:lnTo>
                  <a:lnTo>
                    <a:pt x="12901" y="168174"/>
                  </a:lnTo>
                  <a:lnTo>
                    <a:pt x="12142" y="167806"/>
                  </a:lnTo>
                  <a:lnTo>
                    <a:pt x="11884" y="167899"/>
                  </a:lnTo>
                  <a:lnTo>
                    <a:pt x="11884" y="162167"/>
                  </a:lnTo>
                  <a:lnTo>
                    <a:pt x="11884" y="160241"/>
                  </a:lnTo>
                  <a:lnTo>
                    <a:pt x="11884" y="153559"/>
                  </a:lnTo>
                  <a:lnTo>
                    <a:pt x="12216" y="153736"/>
                  </a:lnTo>
                  <a:lnTo>
                    <a:pt x="12545" y="153870"/>
                  </a:lnTo>
                  <a:lnTo>
                    <a:pt x="12987" y="153870"/>
                  </a:lnTo>
                  <a:lnTo>
                    <a:pt x="14317" y="153223"/>
                  </a:lnTo>
                  <a:lnTo>
                    <a:pt x="13485" y="153628"/>
                  </a:lnTo>
                  <a:lnTo>
                    <a:pt x="13113" y="153736"/>
                  </a:lnTo>
                  <a:lnTo>
                    <a:pt x="12725" y="153710"/>
                  </a:lnTo>
                  <a:lnTo>
                    <a:pt x="11884" y="153043"/>
                  </a:lnTo>
                  <a:lnTo>
                    <a:pt x="10967" y="151865"/>
                  </a:lnTo>
                  <a:lnTo>
                    <a:pt x="10509" y="151647"/>
                  </a:lnTo>
                  <a:lnTo>
                    <a:pt x="10484" y="148433"/>
                  </a:lnTo>
                  <a:lnTo>
                    <a:pt x="11706" y="148438"/>
                  </a:lnTo>
                  <a:lnTo>
                    <a:pt x="11686" y="146090"/>
                  </a:lnTo>
                  <a:lnTo>
                    <a:pt x="14043" y="146130"/>
                  </a:lnTo>
                  <a:lnTo>
                    <a:pt x="13973" y="141954"/>
                  </a:lnTo>
                  <a:lnTo>
                    <a:pt x="13151" y="141619"/>
                  </a:lnTo>
                  <a:lnTo>
                    <a:pt x="12668" y="140474"/>
                  </a:lnTo>
                  <a:lnTo>
                    <a:pt x="12865" y="139938"/>
                  </a:lnTo>
                  <a:lnTo>
                    <a:pt x="13876" y="138605"/>
                  </a:lnTo>
                  <a:lnTo>
                    <a:pt x="14239" y="138287"/>
                  </a:lnTo>
                  <a:lnTo>
                    <a:pt x="14409" y="138147"/>
                  </a:lnTo>
                  <a:lnTo>
                    <a:pt x="15165" y="137451"/>
                  </a:lnTo>
                  <a:lnTo>
                    <a:pt x="15013" y="137443"/>
                  </a:lnTo>
                  <a:lnTo>
                    <a:pt x="14864" y="137589"/>
                  </a:lnTo>
                  <a:lnTo>
                    <a:pt x="14791" y="134619"/>
                  </a:lnTo>
                  <a:lnTo>
                    <a:pt x="15000" y="134370"/>
                  </a:lnTo>
                  <a:lnTo>
                    <a:pt x="15007" y="133872"/>
                  </a:lnTo>
                  <a:lnTo>
                    <a:pt x="14710" y="133429"/>
                  </a:lnTo>
                  <a:lnTo>
                    <a:pt x="13949" y="133414"/>
                  </a:lnTo>
                  <a:lnTo>
                    <a:pt x="13588" y="133481"/>
                  </a:lnTo>
                  <a:lnTo>
                    <a:pt x="12412" y="133412"/>
                  </a:lnTo>
                  <a:lnTo>
                    <a:pt x="12396" y="132236"/>
                  </a:lnTo>
                  <a:lnTo>
                    <a:pt x="14234" y="132249"/>
                  </a:lnTo>
                  <a:lnTo>
                    <a:pt x="14957" y="132182"/>
                  </a:lnTo>
                  <a:lnTo>
                    <a:pt x="15456" y="132238"/>
                  </a:lnTo>
                  <a:lnTo>
                    <a:pt x="15718" y="132584"/>
                  </a:lnTo>
                  <a:lnTo>
                    <a:pt x="15978" y="133253"/>
                  </a:lnTo>
                  <a:lnTo>
                    <a:pt x="15837" y="133841"/>
                  </a:lnTo>
                  <a:lnTo>
                    <a:pt x="16292" y="134696"/>
                  </a:lnTo>
                  <a:lnTo>
                    <a:pt x="17112" y="135895"/>
                  </a:lnTo>
                  <a:lnTo>
                    <a:pt x="16918" y="136658"/>
                  </a:lnTo>
                  <a:lnTo>
                    <a:pt x="16903" y="136985"/>
                  </a:lnTo>
                  <a:lnTo>
                    <a:pt x="16983" y="137260"/>
                  </a:lnTo>
                  <a:lnTo>
                    <a:pt x="17497" y="137934"/>
                  </a:lnTo>
                  <a:lnTo>
                    <a:pt x="17744" y="137993"/>
                  </a:lnTo>
                  <a:lnTo>
                    <a:pt x="18011" y="138225"/>
                  </a:lnTo>
                  <a:lnTo>
                    <a:pt x="18379" y="138227"/>
                  </a:lnTo>
                  <a:lnTo>
                    <a:pt x="18281" y="135698"/>
                  </a:lnTo>
                  <a:lnTo>
                    <a:pt x="17946" y="134599"/>
                  </a:lnTo>
                  <a:lnTo>
                    <a:pt x="17146" y="133101"/>
                  </a:lnTo>
                  <a:lnTo>
                    <a:pt x="16522" y="131758"/>
                  </a:lnTo>
                  <a:lnTo>
                    <a:pt x="16241" y="130840"/>
                  </a:lnTo>
                  <a:lnTo>
                    <a:pt x="16144" y="129506"/>
                  </a:lnTo>
                  <a:lnTo>
                    <a:pt x="16410" y="128432"/>
                  </a:lnTo>
                  <a:lnTo>
                    <a:pt x="17327" y="126587"/>
                  </a:lnTo>
                  <a:lnTo>
                    <a:pt x="17607" y="125632"/>
                  </a:lnTo>
                  <a:lnTo>
                    <a:pt x="17436" y="125629"/>
                  </a:lnTo>
                  <a:lnTo>
                    <a:pt x="16776" y="126058"/>
                  </a:lnTo>
                  <a:lnTo>
                    <a:pt x="15963" y="125927"/>
                  </a:lnTo>
                  <a:lnTo>
                    <a:pt x="15377" y="125496"/>
                  </a:lnTo>
                  <a:lnTo>
                    <a:pt x="14634" y="125217"/>
                  </a:lnTo>
                  <a:lnTo>
                    <a:pt x="12265" y="125188"/>
                  </a:lnTo>
                  <a:lnTo>
                    <a:pt x="12313" y="127551"/>
                  </a:lnTo>
                  <a:lnTo>
                    <a:pt x="9884" y="127520"/>
                  </a:lnTo>
                  <a:lnTo>
                    <a:pt x="9816" y="125172"/>
                  </a:lnTo>
                  <a:lnTo>
                    <a:pt x="11012" y="125176"/>
                  </a:lnTo>
                  <a:lnTo>
                    <a:pt x="10979" y="122817"/>
                  </a:lnTo>
                  <a:lnTo>
                    <a:pt x="9764" y="122813"/>
                  </a:lnTo>
                  <a:lnTo>
                    <a:pt x="9754" y="121810"/>
                  </a:lnTo>
                  <a:lnTo>
                    <a:pt x="9666" y="121606"/>
                  </a:lnTo>
                  <a:lnTo>
                    <a:pt x="8657" y="121594"/>
                  </a:lnTo>
                  <a:lnTo>
                    <a:pt x="6166" y="121575"/>
                  </a:lnTo>
                  <a:lnTo>
                    <a:pt x="6117" y="118029"/>
                  </a:lnTo>
                  <a:lnTo>
                    <a:pt x="4913" y="118033"/>
                  </a:lnTo>
                  <a:lnTo>
                    <a:pt x="4898" y="115666"/>
                  </a:lnTo>
                  <a:lnTo>
                    <a:pt x="2744" y="115722"/>
                  </a:lnTo>
                  <a:lnTo>
                    <a:pt x="2755" y="113348"/>
                  </a:lnTo>
                  <a:lnTo>
                    <a:pt x="386" y="113338"/>
                  </a:lnTo>
                  <a:lnTo>
                    <a:pt x="527" y="107477"/>
                  </a:lnTo>
                  <a:lnTo>
                    <a:pt x="3681" y="107440"/>
                  </a:lnTo>
                  <a:lnTo>
                    <a:pt x="3677" y="106814"/>
                  </a:lnTo>
                  <a:lnTo>
                    <a:pt x="2670" y="106216"/>
                  </a:lnTo>
                  <a:lnTo>
                    <a:pt x="2602" y="105665"/>
                  </a:lnTo>
                  <a:lnTo>
                    <a:pt x="2602" y="105107"/>
                  </a:lnTo>
                  <a:lnTo>
                    <a:pt x="3662" y="105077"/>
                  </a:lnTo>
                  <a:lnTo>
                    <a:pt x="3685" y="102714"/>
                  </a:lnTo>
                  <a:lnTo>
                    <a:pt x="2773" y="102737"/>
                  </a:lnTo>
                  <a:lnTo>
                    <a:pt x="2804" y="96855"/>
                  </a:lnTo>
                  <a:lnTo>
                    <a:pt x="7373" y="96766"/>
                  </a:lnTo>
                  <a:lnTo>
                    <a:pt x="7380" y="94391"/>
                  </a:lnTo>
                  <a:lnTo>
                    <a:pt x="9162" y="94365"/>
                  </a:lnTo>
                  <a:lnTo>
                    <a:pt x="9780" y="94353"/>
                  </a:lnTo>
                  <a:lnTo>
                    <a:pt x="15910" y="94241"/>
                  </a:lnTo>
                  <a:lnTo>
                    <a:pt x="16124" y="94236"/>
                  </a:lnTo>
                  <a:lnTo>
                    <a:pt x="16093" y="92480"/>
                  </a:lnTo>
                  <a:lnTo>
                    <a:pt x="16215" y="91811"/>
                  </a:lnTo>
                  <a:lnTo>
                    <a:pt x="16042" y="90311"/>
                  </a:lnTo>
                  <a:lnTo>
                    <a:pt x="15809" y="89861"/>
                  </a:lnTo>
                  <a:lnTo>
                    <a:pt x="15947" y="89511"/>
                  </a:lnTo>
                  <a:lnTo>
                    <a:pt x="14743" y="89508"/>
                  </a:lnTo>
                  <a:lnTo>
                    <a:pt x="14748" y="84820"/>
                  </a:lnTo>
                  <a:lnTo>
                    <a:pt x="12314" y="84866"/>
                  </a:lnTo>
                  <a:lnTo>
                    <a:pt x="12309" y="82481"/>
                  </a:lnTo>
                  <a:lnTo>
                    <a:pt x="9884" y="82550"/>
                  </a:lnTo>
                  <a:lnTo>
                    <a:pt x="9853" y="83722"/>
                  </a:lnTo>
                  <a:lnTo>
                    <a:pt x="9019" y="83750"/>
                  </a:lnTo>
                  <a:lnTo>
                    <a:pt x="8489" y="83592"/>
                  </a:lnTo>
                  <a:lnTo>
                    <a:pt x="7774" y="82553"/>
                  </a:lnTo>
                  <a:lnTo>
                    <a:pt x="7572" y="82505"/>
                  </a:lnTo>
                  <a:lnTo>
                    <a:pt x="7163" y="82665"/>
                  </a:lnTo>
                  <a:lnTo>
                    <a:pt x="6819" y="83346"/>
                  </a:lnTo>
                  <a:lnTo>
                    <a:pt x="6119" y="84153"/>
                  </a:lnTo>
                  <a:lnTo>
                    <a:pt x="5802" y="84283"/>
                  </a:lnTo>
                  <a:lnTo>
                    <a:pt x="5217" y="83840"/>
                  </a:lnTo>
                  <a:lnTo>
                    <a:pt x="5034" y="82270"/>
                  </a:lnTo>
                  <a:lnTo>
                    <a:pt x="5035" y="80277"/>
                  </a:lnTo>
                  <a:lnTo>
                    <a:pt x="2821" y="80347"/>
                  </a:lnTo>
                  <a:lnTo>
                    <a:pt x="2825" y="77582"/>
                  </a:lnTo>
                  <a:lnTo>
                    <a:pt x="2826" y="77186"/>
                  </a:lnTo>
                  <a:lnTo>
                    <a:pt x="2826" y="77053"/>
                  </a:lnTo>
                  <a:lnTo>
                    <a:pt x="2809" y="70636"/>
                  </a:lnTo>
                  <a:lnTo>
                    <a:pt x="3597" y="70633"/>
                  </a:lnTo>
                  <a:lnTo>
                    <a:pt x="3607" y="64755"/>
                  </a:lnTo>
                  <a:lnTo>
                    <a:pt x="4780" y="64743"/>
                  </a:lnTo>
                  <a:lnTo>
                    <a:pt x="4764" y="66134"/>
                  </a:lnTo>
                  <a:lnTo>
                    <a:pt x="4615" y="66774"/>
                  </a:lnTo>
                  <a:lnTo>
                    <a:pt x="4719" y="67104"/>
                  </a:lnTo>
                  <a:lnTo>
                    <a:pt x="8262" y="67106"/>
                  </a:lnTo>
                  <a:lnTo>
                    <a:pt x="8435" y="66954"/>
                  </a:lnTo>
                  <a:lnTo>
                    <a:pt x="8623" y="65927"/>
                  </a:lnTo>
                  <a:lnTo>
                    <a:pt x="15708" y="65927"/>
                  </a:lnTo>
                  <a:lnTo>
                    <a:pt x="15702" y="68718"/>
                  </a:lnTo>
                  <a:lnTo>
                    <a:pt x="15855" y="68728"/>
                  </a:lnTo>
                  <a:lnTo>
                    <a:pt x="17512" y="68039"/>
                  </a:lnTo>
                  <a:lnTo>
                    <a:pt x="18114" y="67476"/>
                  </a:lnTo>
                  <a:lnTo>
                    <a:pt x="18120" y="65930"/>
                  </a:lnTo>
                  <a:lnTo>
                    <a:pt x="24164" y="65926"/>
                  </a:lnTo>
                  <a:lnTo>
                    <a:pt x="27805" y="65935"/>
                  </a:lnTo>
                  <a:lnTo>
                    <a:pt x="27799" y="63744"/>
                  </a:lnTo>
                  <a:lnTo>
                    <a:pt x="29434" y="64205"/>
                  </a:lnTo>
                  <a:lnTo>
                    <a:pt x="30249" y="64286"/>
                  </a:lnTo>
                  <a:lnTo>
                    <a:pt x="30230" y="56456"/>
                  </a:lnTo>
                  <a:lnTo>
                    <a:pt x="32659" y="56459"/>
                  </a:lnTo>
                  <a:lnTo>
                    <a:pt x="32676" y="49344"/>
                  </a:lnTo>
                  <a:lnTo>
                    <a:pt x="30268" y="49371"/>
                  </a:lnTo>
                  <a:lnTo>
                    <a:pt x="30247" y="44620"/>
                  </a:lnTo>
                  <a:lnTo>
                    <a:pt x="32678" y="44626"/>
                  </a:lnTo>
                  <a:lnTo>
                    <a:pt x="32677" y="39877"/>
                  </a:lnTo>
                  <a:lnTo>
                    <a:pt x="33482" y="39875"/>
                  </a:lnTo>
                  <a:lnTo>
                    <a:pt x="33525" y="39225"/>
                  </a:lnTo>
                  <a:lnTo>
                    <a:pt x="33506" y="38980"/>
                  </a:lnTo>
                  <a:lnTo>
                    <a:pt x="33402" y="38745"/>
                  </a:lnTo>
                  <a:lnTo>
                    <a:pt x="33425" y="38310"/>
                  </a:lnTo>
                  <a:lnTo>
                    <a:pt x="33532" y="37990"/>
                  </a:lnTo>
                  <a:lnTo>
                    <a:pt x="33820" y="37514"/>
                  </a:lnTo>
                  <a:lnTo>
                    <a:pt x="37458" y="37495"/>
                  </a:lnTo>
                  <a:lnTo>
                    <a:pt x="37456" y="38824"/>
                  </a:lnTo>
                  <a:lnTo>
                    <a:pt x="37071" y="39125"/>
                  </a:lnTo>
                  <a:lnTo>
                    <a:pt x="36612" y="39862"/>
                  </a:lnTo>
                  <a:lnTo>
                    <a:pt x="43548" y="39871"/>
                  </a:lnTo>
                  <a:lnTo>
                    <a:pt x="43568" y="38688"/>
                  </a:lnTo>
                  <a:lnTo>
                    <a:pt x="44059" y="38219"/>
                  </a:lnTo>
                  <a:lnTo>
                    <a:pt x="44321" y="38168"/>
                  </a:lnTo>
                  <a:lnTo>
                    <a:pt x="44482" y="37852"/>
                  </a:lnTo>
                  <a:lnTo>
                    <a:pt x="44489" y="37692"/>
                  </a:lnTo>
                  <a:lnTo>
                    <a:pt x="44177" y="37601"/>
                  </a:lnTo>
                  <a:lnTo>
                    <a:pt x="43341" y="37789"/>
                  </a:lnTo>
                  <a:lnTo>
                    <a:pt x="42949" y="37501"/>
                  </a:lnTo>
                  <a:lnTo>
                    <a:pt x="43557" y="37508"/>
                  </a:lnTo>
                  <a:lnTo>
                    <a:pt x="43562" y="36318"/>
                  </a:lnTo>
                  <a:lnTo>
                    <a:pt x="44811" y="36296"/>
                  </a:lnTo>
                  <a:lnTo>
                    <a:pt x="44802" y="34034"/>
                  </a:lnTo>
                  <a:lnTo>
                    <a:pt x="46022" y="33951"/>
                  </a:lnTo>
                  <a:lnTo>
                    <a:pt x="46029" y="32031"/>
                  </a:lnTo>
                  <a:lnTo>
                    <a:pt x="44823" y="32017"/>
                  </a:lnTo>
                  <a:lnTo>
                    <a:pt x="44804" y="31581"/>
                  </a:lnTo>
                  <a:lnTo>
                    <a:pt x="39897" y="31587"/>
                  </a:lnTo>
                  <a:lnTo>
                    <a:pt x="39887" y="25652"/>
                  </a:lnTo>
                  <a:lnTo>
                    <a:pt x="32668" y="25693"/>
                  </a:lnTo>
                  <a:lnTo>
                    <a:pt x="32660" y="19523"/>
                  </a:lnTo>
                  <a:lnTo>
                    <a:pt x="33078" y="18963"/>
                  </a:lnTo>
                  <a:lnTo>
                    <a:pt x="33220" y="18532"/>
                  </a:lnTo>
                  <a:lnTo>
                    <a:pt x="33931" y="17795"/>
                  </a:lnTo>
                  <a:lnTo>
                    <a:pt x="34623" y="17665"/>
                  </a:lnTo>
                  <a:lnTo>
                    <a:pt x="34888" y="17773"/>
                  </a:lnTo>
                  <a:lnTo>
                    <a:pt x="35342" y="17776"/>
                  </a:lnTo>
                  <a:lnTo>
                    <a:pt x="35634" y="15990"/>
                  </a:lnTo>
                  <a:lnTo>
                    <a:pt x="36803" y="15239"/>
                  </a:lnTo>
                  <a:lnTo>
                    <a:pt x="37257" y="14788"/>
                  </a:lnTo>
                  <a:lnTo>
                    <a:pt x="37388" y="14584"/>
                  </a:lnTo>
                  <a:lnTo>
                    <a:pt x="37465" y="14160"/>
                  </a:lnTo>
                  <a:lnTo>
                    <a:pt x="37065" y="14331"/>
                  </a:lnTo>
                  <a:lnTo>
                    <a:pt x="36349" y="14026"/>
                  </a:lnTo>
                  <a:lnTo>
                    <a:pt x="36143" y="13845"/>
                  </a:lnTo>
                  <a:lnTo>
                    <a:pt x="32684" y="13851"/>
                  </a:lnTo>
                  <a:lnTo>
                    <a:pt x="32671" y="10294"/>
                  </a:lnTo>
                  <a:lnTo>
                    <a:pt x="30244" y="10314"/>
                  </a:lnTo>
                  <a:lnTo>
                    <a:pt x="30251" y="9131"/>
                  </a:lnTo>
                  <a:lnTo>
                    <a:pt x="29050" y="9142"/>
                  </a:lnTo>
                  <a:lnTo>
                    <a:pt x="29025" y="11509"/>
                  </a:lnTo>
                  <a:lnTo>
                    <a:pt x="25350" y="11571"/>
                  </a:lnTo>
                  <a:lnTo>
                    <a:pt x="25367" y="9208"/>
                  </a:lnTo>
                  <a:lnTo>
                    <a:pt x="24216" y="9211"/>
                  </a:lnTo>
                  <a:lnTo>
                    <a:pt x="24147" y="8359"/>
                  </a:lnTo>
                  <a:lnTo>
                    <a:pt x="24171" y="6852"/>
                  </a:lnTo>
                  <a:lnTo>
                    <a:pt x="20488" y="6870"/>
                  </a:lnTo>
                  <a:lnTo>
                    <a:pt x="20477" y="3993"/>
                  </a:lnTo>
                  <a:lnTo>
                    <a:pt x="18157" y="3983"/>
                  </a:lnTo>
                  <a:lnTo>
                    <a:pt x="18151" y="2179"/>
                  </a:lnTo>
                  <a:lnTo>
                    <a:pt x="20480" y="2156"/>
                  </a:lnTo>
                  <a:lnTo>
                    <a:pt x="20480" y="1569"/>
                  </a:lnTo>
                  <a:lnTo>
                    <a:pt x="19880" y="1517"/>
                  </a:lnTo>
                  <a:lnTo>
                    <a:pt x="19856" y="408"/>
                  </a:lnTo>
                  <a:lnTo>
                    <a:pt x="20011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2" name="pg853">
              <a:extLst>
                <a:ext uri="{FF2B5EF4-FFF2-40B4-BE49-F238E27FC236}">
                  <a16:creationId xmlns:a16="http://schemas.microsoft.com/office/drawing/2014/main" id="{A9FD311C-9747-E849-89B9-EA0FFFDB44EC}"/>
                </a:ext>
              </a:extLst>
            </p:cNvPr>
            <p:cNvSpPr/>
            <p:nvPr/>
          </p:nvSpPr>
          <p:spPr>
            <a:xfrm>
              <a:off x="4693730" y="3107760"/>
              <a:ext cx="40319" cy="29768"/>
            </a:xfrm>
            <a:custGeom>
              <a:avLst/>
              <a:gdLst/>
              <a:ahLst/>
              <a:cxnLst/>
              <a:rect l="0" t="0" r="0" b="0"/>
              <a:pathLst>
                <a:path w="40319" h="29768">
                  <a:moveTo>
                    <a:pt x="38063" y="18387"/>
                  </a:moveTo>
                  <a:lnTo>
                    <a:pt x="38064" y="18528"/>
                  </a:lnTo>
                  <a:lnTo>
                    <a:pt x="38066" y="19144"/>
                  </a:lnTo>
                  <a:lnTo>
                    <a:pt x="38073" y="20709"/>
                  </a:lnTo>
                  <a:lnTo>
                    <a:pt x="38079" y="22265"/>
                  </a:lnTo>
                  <a:lnTo>
                    <a:pt x="38068" y="23324"/>
                  </a:lnTo>
                  <a:lnTo>
                    <a:pt x="38066" y="23550"/>
                  </a:lnTo>
                  <a:lnTo>
                    <a:pt x="38071" y="24460"/>
                  </a:lnTo>
                  <a:lnTo>
                    <a:pt x="38074" y="25087"/>
                  </a:lnTo>
                  <a:lnTo>
                    <a:pt x="38079" y="26153"/>
                  </a:lnTo>
                  <a:lnTo>
                    <a:pt x="38066" y="27393"/>
                  </a:lnTo>
                  <a:lnTo>
                    <a:pt x="38061" y="27917"/>
                  </a:lnTo>
                  <a:lnTo>
                    <a:pt x="38042" y="29682"/>
                  </a:lnTo>
                  <a:lnTo>
                    <a:pt x="36253" y="29682"/>
                  </a:lnTo>
                  <a:lnTo>
                    <a:pt x="34156" y="29682"/>
                  </a:lnTo>
                  <a:lnTo>
                    <a:pt x="33327" y="29666"/>
                  </a:lnTo>
                  <a:lnTo>
                    <a:pt x="32654" y="29682"/>
                  </a:lnTo>
                  <a:lnTo>
                    <a:pt x="31760" y="29699"/>
                  </a:lnTo>
                  <a:lnTo>
                    <a:pt x="31385" y="29682"/>
                  </a:lnTo>
                  <a:lnTo>
                    <a:pt x="29792" y="29682"/>
                  </a:lnTo>
                  <a:lnTo>
                    <a:pt x="29188" y="29667"/>
                  </a:lnTo>
                  <a:lnTo>
                    <a:pt x="29035" y="29682"/>
                  </a:lnTo>
                  <a:lnTo>
                    <a:pt x="28899" y="29682"/>
                  </a:lnTo>
                  <a:lnTo>
                    <a:pt x="27591" y="29664"/>
                  </a:lnTo>
                  <a:lnTo>
                    <a:pt x="27026" y="29746"/>
                  </a:lnTo>
                  <a:lnTo>
                    <a:pt x="26809" y="29768"/>
                  </a:lnTo>
                  <a:lnTo>
                    <a:pt x="26607" y="29699"/>
                  </a:lnTo>
                  <a:lnTo>
                    <a:pt x="25650" y="29687"/>
                  </a:lnTo>
                  <a:lnTo>
                    <a:pt x="25416" y="29699"/>
                  </a:lnTo>
                  <a:lnTo>
                    <a:pt x="23008" y="29699"/>
                  </a:lnTo>
                  <a:lnTo>
                    <a:pt x="22784" y="29692"/>
                  </a:lnTo>
                  <a:lnTo>
                    <a:pt x="22412" y="29682"/>
                  </a:lnTo>
                  <a:lnTo>
                    <a:pt x="22124" y="29697"/>
                  </a:lnTo>
                  <a:lnTo>
                    <a:pt x="21842" y="29682"/>
                  </a:lnTo>
                  <a:lnTo>
                    <a:pt x="20573" y="29715"/>
                  </a:lnTo>
                  <a:lnTo>
                    <a:pt x="19693" y="29715"/>
                  </a:lnTo>
                  <a:lnTo>
                    <a:pt x="19565" y="29715"/>
                  </a:lnTo>
                  <a:lnTo>
                    <a:pt x="19369" y="29715"/>
                  </a:lnTo>
                  <a:lnTo>
                    <a:pt x="18463" y="29715"/>
                  </a:lnTo>
                  <a:lnTo>
                    <a:pt x="14527" y="29731"/>
                  </a:lnTo>
                  <a:lnTo>
                    <a:pt x="14216" y="29764"/>
                  </a:lnTo>
                  <a:lnTo>
                    <a:pt x="14035" y="29764"/>
                  </a:lnTo>
                  <a:lnTo>
                    <a:pt x="13362" y="29666"/>
                  </a:lnTo>
                  <a:lnTo>
                    <a:pt x="10314" y="28498"/>
                  </a:lnTo>
                  <a:lnTo>
                    <a:pt x="8221" y="27226"/>
                  </a:lnTo>
                  <a:lnTo>
                    <a:pt x="7121" y="26852"/>
                  </a:lnTo>
                  <a:lnTo>
                    <a:pt x="6815" y="26830"/>
                  </a:lnTo>
                  <a:lnTo>
                    <a:pt x="6833" y="26661"/>
                  </a:lnTo>
                  <a:lnTo>
                    <a:pt x="5095" y="26758"/>
                  </a:lnTo>
                  <a:lnTo>
                    <a:pt x="5269" y="24803"/>
                  </a:lnTo>
                  <a:lnTo>
                    <a:pt x="5658" y="24266"/>
                  </a:lnTo>
                  <a:lnTo>
                    <a:pt x="5968" y="24006"/>
                  </a:lnTo>
                  <a:lnTo>
                    <a:pt x="6176" y="23664"/>
                  </a:lnTo>
                  <a:lnTo>
                    <a:pt x="6166" y="20722"/>
                  </a:lnTo>
                  <a:lnTo>
                    <a:pt x="6655" y="21127"/>
                  </a:lnTo>
                  <a:lnTo>
                    <a:pt x="6991" y="20232"/>
                  </a:lnTo>
                  <a:lnTo>
                    <a:pt x="6176" y="20232"/>
                  </a:lnTo>
                  <a:lnTo>
                    <a:pt x="6176" y="19809"/>
                  </a:lnTo>
                  <a:lnTo>
                    <a:pt x="8584" y="19614"/>
                  </a:lnTo>
                  <a:lnTo>
                    <a:pt x="8597" y="17874"/>
                  </a:lnTo>
                  <a:lnTo>
                    <a:pt x="880" y="17955"/>
                  </a:lnTo>
                  <a:lnTo>
                    <a:pt x="0" y="16735"/>
                  </a:lnTo>
                  <a:lnTo>
                    <a:pt x="0" y="15873"/>
                  </a:lnTo>
                  <a:lnTo>
                    <a:pt x="52" y="13345"/>
                  </a:lnTo>
                  <a:lnTo>
                    <a:pt x="64" y="13205"/>
                  </a:lnTo>
                  <a:lnTo>
                    <a:pt x="65" y="12358"/>
                  </a:lnTo>
                  <a:lnTo>
                    <a:pt x="64" y="11954"/>
                  </a:lnTo>
                  <a:lnTo>
                    <a:pt x="103" y="6471"/>
                  </a:lnTo>
                  <a:lnTo>
                    <a:pt x="108" y="5715"/>
                  </a:lnTo>
                  <a:lnTo>
                    <a:pt x="122" y="3967"/>
                  </a:lnTo>
                  <a:lnTo>
                    <a:pt x="4930" y="3970"/>
                  </a:lnTo>
                  <a:lnTo>
                    <a:pt x="4955" y="163"/>
                  </a:lnTo>
                  <a:lnTo>
                    <a:pt x="6171" y="0"/>
                  </a:lnTo>
                  <a:lnTo>
                    <a:pt x="6158" y="1752"/>
                  </a:lnTo>
                  <a:lnTo>
                    <a:pt x="7637" y="1766"/>
                  </a:lnTo>
                  <a:lnTo>
                    <a:pt x="8582" y="948"/>
                  </a:lnTo>
                  <a:lnTo>
                    <a:pt x="8777" y="1414"/>
                  </a:lnTo>
                  <a:lnTo>
                    <a:pt x="9019" y="1716"/>
                  </a:lnTo>
                  <a:lnTo>
                    <a:pt x="10040" y="2702"/>
                  </a:lnTo>
                  <a:lnTo>
                    <a:pt x="10442" y="2905"/>
                  </a:lnTo>
                  <a:lnTo>
                    <a:pt x="11611" y="3236"/>
                  </a:lnTo>
                  <a:lnTo>
                    <a:pt x="13260" y="3313"/>
                  </a:lnTo>
                  <a:lnTo>
                    <a:pt x="13909" y="3204"/>
                  </a:lnTo>
                  <a:lnTo>
                    <a:pt x="14759" y="3061"/>
                  </a:lnTo>
                  <a:lnTo>
                    <a:pt x="15213" y="3145"/>
                  </a:lnTo>
                  <a:lnTo>
                    <a:pt x="15514" y="3308"/>
                  </a:lnTo>
                  <a:lnTo>
                    <a:pt x="15672" y="3450"/>
                  </a:lnTo>
                  <a:lnTo>
                    <a:pt x="15843" y="3604"/>
                  </a:lnTo>
                  <a:lnTo>
                    <a:pt x="15990" y="3735"/>
                  </a:lnTo>
                  <a:lnTo>
                    <a:pt x="16288" y="4210"/>
                  </a:lnTo>
                  <a:lnTo>
                    <a:pt x="16880" y="5726"/>
                  </a:lnTo>
                  <a:lnTo>
                    <a:pt x="16961" y="5934"/>
                  </a:lnTo>
                  <a:lnTo>
                    <a:pt x="17893" y="7577"/>
                  </a:lnTo>
                  <a:lnTo>
                    <a:pt x="19292" y="8667"/>
                  </a:lnTo>
                  <a:lnTo>
                    <a:pt x="20638" y="9155"/>
                  </a:lnTo>
                  <a:lnTo>
                    <a:pt x="21338" y="9318"/>
                  </a:lnTo>
                  <a:lnTo>
                    <a:pt x="23008" y="9350"/>
                  </a:lnTo>
                  <a:lnTo>
                    <a:pt x="24238" y="9122"/>
                  </a:lnTo>
                  <a:lnTo>
                    <a:pt x="26543" y="7795"/>
                  </a:lnTo>
                  <a:lnTo>
                    <a:pt x="27721" y="6992"/>
                  </a:lnTo>
                  <a:lnTo>
                    <a:pt x="28614" y="6861"/>
                  </a:lnTo>
                  <a:lnTo>
                    <a:pt x="30064" y="7236"/>
                  </a:lnTo>
                  <a:lnTo>
                    <a:pt x="30751" y="7707"/>
                  </a:lnTo>
                  <a:lnTo>
                    <a:pt x="31206" y="9505"/>
                  </a:lnTo>
                  <a:lnTo>
                    <a:pt x="30932" y="11204"/>
                  </a:lnTo>
                  <a:lnTo>
                    <a:pt x="32447" y="11774"/>
                  </a:lnTo>
                  <a:lnTo>
                    <a:pt x="33832" y="11936"/>
                  </a:lnTo>
                  <a:lnTo>
                    <a:pt x="35917" y="11367"/>
                  </a:lnTo>
                  <a:lnTo>
                    <a:pt x="36965" y="10814"/>
                  </a:lnTo>
                  <a:lnTo>
                    <a:pt x="37872" y="10733"/>
                  </a:lnTo>
                  <a:lnTo>
                    <a:pt x="38791" y="10879"/>
                  </a:lnTo>
                  <a:lnTo>
                    <a:pt x="39529" y="11188"/>
                  </a:lnTo>
                  <a:lnTo>
                    <a:pt x="40060" y="11627"/>
                  </a:lnTo>
                  <a:lnTo>
                    <a:pt x="40319" y="14002"/>
                  </a:lnTo>
                  <a:lnTo>
                    <a:pt x="39982" y="14734"/>
                  </a:lnTo>
                  <a:lnTo>
                    <a:pt x="38959" y="15938"/>
                  </a:lnTo>
                  <a:lnTo>
                    <a:pt x="38273" y="16962"/>
                  </a:lnTo>
                  <a:lnTo>
                    <a:pt x="38105" y="1741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3" name="pg854">
              <a:extLst>
                <a:ext uri="{FF2B5EF4-FFF2-40B4-BE49-F238E27FC236}">
                  <a16:creationId xmlns:a16="http://schemas.microsoft.com/office/drawing/2014/main" id="{7AB42608-28B6-F642-825F-EE0867D9FA75}"/>
                </a:ext>
              </a:extLst>
            </p:cNvPr>
            <p:cNvSpPr/>
            <p:nvPr/>
          </p:nvSpPr>
          <p:spPr>
            <a:xfrm>
              <a:off x="4701136" y="3132775"/>
              <a:ext cx="1153" cy="1154"/>
            </a:xfrm>
            <a:custGeom>
              <a:avLst/>
              <a:gdLst/>
              <a:ahLst/>
              <a:cxnLst/>
              <a:rect l="0" t="0" r="0" b="0"/>
              <a:pathLst>
                <a:path w="1153" h="1154">
                  <a:moveTo>
                    <a:pt x="453" y="1154"/>
                  </a:moveTo>
                  <a:lnTo>
                    <a:pt x="699" y="1073"/>
                  </a:lnTo>
                  <a:lnTo>
                    <a:pt x="1153" y="1076"/>
                  </a:lnTo>
                  <a:lnTo>
                    <a:pt x="1088" y="325"/>
                  </a:lnTo>
                  <a:lnTo>
                    <a:pt x="777" y="113"/>
                  </a:lnTo>
                  <a:lnTo>
                    <a:pt x="220" y="0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4" name="pg855">
              <a:extLst>
                <a:ext uri="{FF2B5EF4-FFF2-40B4-BE49-F238E27FC236}">
                  <a16:creationId xmlns:a16="http://schemas.microsoft.com/office/drawing/2014/main" id="{5AC8BADE-F0A9-5645-9293-2181237EDF4C}"/>
                </a:ext>
              </a:extLst>
            </p:cNvPr>
            <p:cNvSpPr/>
            <p:nvPr/>
          </p:nvSpPr>
          <p:spPr>
            <a:xfrm>
              <a:off x="4692677" y="3134581"/>
              <a:ext cx="39095" cy="38353"/>
            </a:xfrm>
            <a:custGeom>
              <a:avLst/>
              <a:gdLst/>
              <a:ahLst/>
              <a:cxnLst/>
              <a:rect l="0" t="0" r="0" b="0"/>
              <a:pathLst>
                <a:path w="39095" h="38353">
                  <a:moveTo>
                    <a:pt x="39095" y="2862"/>
                  </a:moveTo>
                  <a:lnTo>
                    <a:pt x="39078" y="4544"/>
                  </a:lnTo>
                  <a:lnTo>
                    <a:pt x="39068" y="5415"/>
                  </a:lnTo>
                  <a:lnTo>
                    <a:pt x="39022" y="9823"/>
                  </a:lnTo>
                  <a:lnTo>
                    <a:pt x="38990" y="12979"/>
                  </a:lnTo>
                  <a:lnTo>
                    <a:pt x="38991" y="13366"/>
                  </a:lnTo>
                  <a:lnTo>
                    <a:pt x="38992" y="13500"/>
                  </a:lnTo>
                  <a:lnTo>
                    <a:pt x="38995" y="14246"/>
                  </a:lnTo>
                  <a:lnTo>
                    <a:pt x="39015" y="19453"/>
                  </a:lnTo>
                  <a:lnTo>
                    <a:pt x="39021" y="19851"/>
                  </a:lnTo>
                  <a:lnTo>
                    <a:pt x="39034" y="20002"/>
                  </a:lnTo>
                  <a:lnTo>
                    <a:pt x="39036" y="20289"/>
                  </a:lnTo>
                  <a:lnTo>
                    <a:pt x="39034" y="22530"/>
                  </a:lnTo>
                  <a:lnTo>
                    <a:pt x="39032" y="24187"/>
                  </a:lnTo>
                  <a:lnTo>
                    <a:pt x="39029" y="28920"/>
                  </a:lnTo>
                  <a:lnTo>
                    <a:pt x="39029" y="31295"/>
                  </a:lnTo>
                  <a:lnTo>
                    <a:pt x="39034" y="31610"/>
                  </a:lnTo>
                  <a:lnTo>
                    <a:pt x="39032" y="31913"/>
                  </a:lnTo>
                  <a:lnTo>
                    <a:pt x="39029" y="32596"/>
                  </a:lnTo>
                  <a:lnTo>
                    <a:pt x="39029" y="33605"/>
                  </a:lnTo>
                  <a:lnTo>
                    <a:pt x="39029" y="34873"/>
                  </a:lnTo>
                  <a:lnTo>
                    <a:pt x="39081" y="38069"/>
                  </a:lnTo>
                  <a:lnTo>
                    <a:pt x="39076" y="38353"/>
                  </a:lnTo>
                  <a:lnTo>
                    <a:pt x="38549" y="38342"/>
                  </a:lnTo>
                  <a:lnTo>
                    <a:pt x="38522" y="36679"/>
                  </a:lnTo>
                  <a:lnTo>
                    <a:pt x="38375" y="35685"/>
                  </a:lnTo>
                  <a:lnTo>
                    <a:pt x="38244" y="35854"/>
                  </a:lnTo>
                  <a:lnTo>
                    <a:pt x="37934" y="36024"/>
                  </a:lnTo>
                  <a:lnTo>
                    <a:pt x="33703" y="36029"/>
                  </a:lnTo>
                  <a:lnTo>
                    <a:pt x="28889" y="36052"/>
                  </a:lnTo>
                  <a:lnTo>
                    <a:pt x="26448" y="36039"/>
                  </a:lnTo>
                  <a:lnTo>
                    <a:pt x="21626" y="36044"/>
                  </a:lnTo>
                  <a:lnTo>
                    <a:pt x="21640" y="33653"/>
                  </a:lnTo>
                  <a:lnTo>
                    <a:pt x="25304" y="33669"/>
                  </a:lnTo>
                  <a:lnTo>
                    <a:pt x="25787" y="32979"/>
                  </a:lnTo>
                  <a:lnTo>
                    <a:pt x="24757" y="32840"/>
                  </a:lnTo>
                  <a:lnTo>
                    <a:pt x="24033" y="32627"/>
                  </a:lnTo>
                  <a:lnTo>
                    <a:pt x="24022" y="31311"/>
                  </a:lnTo>
                  <a:lnTo>
                    <a:pt x="21627" y="31311"/>
                  </a:lnTo>
                  <a:lnTo>
                    <a:pt x="21653" y="28952"/>
                  </a:lnTo>
                  <a:lnTo>
                    <a:pt x="21601" y="24252"/>
                  </a:lnTo>
                  <a:lnTo>
                    <a:pt x="21640" y="23129"/>
                  </a:lnTo>
                  <a:lnTo>
                    <a:pt x="21323" y="23055"/>
                  </a:lnTo>
                  <a:lnTo>
                    <a:pt x="20804" y="22708"/>
                  </a:lnTo>
                  <a:lnTo>
                    <a:pt x="20679" y="21871"/>
                  </a:lnTo>
                  <a:lnTo>
                    <a:pt x="19660" y="21816"/>
                  </a:lnTo>
                  <a:lnTo>
                    <a:pt x="19490" y="21877"/>
                  </a:lnTo>
                  <a:lnTo>
                    <a:pt x="18841" y="22788"/>
                  </a:lnTo>
                  <a:lnTo>
                    <a:pt x="18540" y="22592"/>
                  </a:lnTo>
                  <a:lnTo>
                    <a:pt x="17612" y="22587"/>
                  </a:lnTo>
                  <a:lnTo>
                    <a:pt x="16835" y="22818"/>
                  </a:lnTo>
                  <a:lnTo>
                    <a:pt x="16849" y="21210"/>
                  </a:lnTo>
                  <a:lnTo>
                    <a:pt x="16519" y="21135"/>
                  </a:lnTo>
                  <a:lnTo>
                    <a:pt x="15609" y="20338"/>
                  </a:lnTo>
                  <a:lnTo>
                    <a:pt x="15361" y="19859"/>
                  </a:lnTo>
                  <a:lnTo>
                    <a:pt x="15031" y="19492"/>
                  </a:lnTo>
                  <a:lnTo>
                    <a:pt x="14524" y="19362"/>
                  </a:lnTo>
                  <a:lnTo>
                    <a:pt x="11023" y="19508"/>
                  </a:lnTo>
                  <a:lnTo>
                    <a:pt x="9689" y="19617"/>
                  </a:lnTo>
                  <a:lnTo>
                    <a:pt x="5788" y="19597"/>
                  </a:lnTo>
                  <a:lnTo>
                    <a:pt x="5212" y="19440"/>
                  </a:lnTo>
                  <a:lnTo>
                    <a:pt x="3349" y="18631"/>
                  </a:lnTo>
                  <a:lnTo>
                    <a:pt x="2618" y="18524"/>
                  </a:lnTo>
                  <a:lnTo>
                    <a:pt x="1394" y="18579"/>
                  </a:lnTo>
                  <a:lnTo>
                    <a:pt x="1093" y="18488"/>
                  </a:lnTo>
                  <a:lnTo>
                    <a:pt x="793" y="18259"/>
                  </a:lnTo>
                  <a:lnTo>
                    <a:pt x="547" y="18061"/>
                  </a:lnTo>
                  <a:lnTo>
                    <a:pt x="64" y="17334"/>
                  </a:lnTo>
                  <a:lnTo>
                    <a:pt x="85" y="12416"/>
                  </a:lnTo>
                  <a:lnTo>
                    <a:pt x="0" y="11862"/>
                  </a:lnTo>
                  <a:lnTo>
                    <a:pt x="2" y="11732"/>
                  </a:lnTo>
                  <a:lnTo>
                    <a:pt x="42" y="11483"/>
                  </a:lnTo>
                  <a:lnTo>
                    <a:pt x="742" y="10507"/>
                  </a:lnTo>
                  <a:lnTo>
                    <a:pt x="1415" y="9352"/>
                  </a:lnTo>
                  <a:lnTo>
                    <a:pt x="2153" y="8588"/>
                  </a:lnTo>
                  <a:lnTo>
                    <a:pt x="2360" y="7775"/>
                  </a:lnTo>
                  <a:lnTo>
                    <a:pt x="2360" y="6961"/>
                  </a:lnTo>
                  <a:lnTo>
                    <a:pt x="2477" y="5465"/>
                  </a:lnTo>
                  <a:lnTo>
                    <a:pt x="2736" y="4440"/>
                  </a:lnTo>
                  <a:lnTo>
                    <a:pt x="3150" y="3529"/>
                  </a:lnTo>
                  <a:lnTo>
                    <a:pt x="3344" y="1903"/>
                  </a:lnTo>
                  <a:lnTo>
                    <a:pt x="3655" y="1268"/>
                  </a:lnTo>
                  <a:lnTo>
                    <a:pt x="4173" y="797"/>
                  </a:lnTo>
                  <a:lnTo>
                    <a:pt x="4510" y="602"/>
                  </a:lnTo>
                  <a:lnTo>
                    <a:pt x="5701" y="195"/>
                  </a:lnTo>
                  <a:lnTo>
                    <a:pt x="6853" y="0"/>
                  </a:lnTo>
                  <a:lnTo>
                    <a:pt x="7868" y="10"/>
                  </a:lnTo>
                  <a:lnTo>
                    <a:pt x="8174" y="32"/>
                  </a:lnTo>
                  <a:lnTo>
                    <a:pt x="9274" y="406"/>
                  </a:lnTo>
                  <a:lnTo>
                    <a:pt x="11367" y="1678"/>
                  </a:lnTo>
                  <a:lnTo>
                    <a:pt x="14415" y="2846"/>
                  </a:lnTo>
                  <a:lnTo>
                    <a:pt x="15088" y="2944"/>
                  </a:lnTo>
                  <a:lnTo>
                    <a:pt x="15269" y="2944"/>
                  </a:lnTo>
                  <a:lnTo>
                    <a:pt x="15580" y="2911"/>
                  </a:lnTo>
                  <a:lnTo>
                    <a:pt x="19516" y="2895"/>
                  </a:lnTo>
                  <a:lnTo>
                    <a:pt x="20422" y="2895"/>
                  </a:lnTo>
                  <a:lnTo>
                    <a:pt x="20618" y="2895"/>
                  </a:lnTo>
                  <a:lnTo>
                    <a:pt x="20746" y="2895"/>
                  </a:lnTo>
                  <a:lnTo>
                    <a:pt x="21627" y="2895"/>
                  </a:lnTo>
                  <a:lnTo>
                    <a:pt x="22895" y="2862"/>
                  </a:lnTo>
                  <a:lnTo>
                    <a:pt x="23249" y="2888"/>
                  </a:lnTo>
                  <a:lnTo>
                    <a:pt x="23465" y="2862"/>
                  </a:lnTo>
                  <a:lnTo>
                    <a:pt x="23837" y="2872"/>
                  </a:lnTo>
                  <a:lnTo>
                    <a:pt x="24061" y="2878"/>
                  </a:lnTo>
                  <a:lnTo>
                    <a:pt x="26469" y="2878"/>
                  </a:lnTo>
                  <a:lnTo>
                    <a:pt x="26703" y="2867"/>
                  </a:lnTo>
                  <a:lnTo>
                    <a:pt x="27660" y="2878"/>
                  </a:lnTo>
                  <a:lnTo>
                    <a:pt x="27945" y="2976"/>
                  </a:lnTo>
                  <a:lnTo>
                    <a:pt x="28079" y="2926"/>
                  </a:lnTo>
                  <a:lnTo>
                    <a:pt x="28644" y="2844"/>
                  </a:lnTo>
                  <a:lnTo>
                    <a:pt x="29952" y="2862"/>
                  </a:lnTo>
                  <a:lnTo>
                    <a:pt x="30094" y="2862"/>
                  </a:lnTo>
                  <a:lnTo>
                    <a:pt x="30241" y="2847"/>
                  </a:lnTo>
                  <a:lnTo>
                    <a:pt x="30946" y="2862"/>
                  </a:lnTo>
                  <a:lnTo>
                    <a:pt x="32438" y="2862"/>
                  </a:lnTo>
                  <a:lnTo>
                    <a:pt x="32813" y="2878"/>
                  </a:lnTo>
                  <a:lnTo>
                    <a:pt x="33714" y="2862"/>
                  </a:lnTo>
                  <a:lnTo>
                    <a:pt x="34380" y="2846"/>
                  </a:lnTo>
                  <a:lnTo>
                    <a:pt x="35323" y="2862"/>
                  </a:lnTo>
                  <a:lnTo>
                    <a:pt x="37306" y="286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5" name="pg856">
              <a:extLst>
                <a:ext uri="{FF2B5EF4-FFF2-40B4-BE49-F238E27FC236}">
                  <a16:creationId xmlns:a16="http://schemas.microsoft.com/office/drawing/2014/main" id="{1E15AC11-881E-1845-9270-13B918D73579}"/>
                </a:ext>
              </a:extLst>
            </p:cNvPr>
            <p:cNvSpPr/>
            <p:nvPr/>
          </p:nvSpPr>
          <p:spPr>
            <a:xfrm>
              <a:off x="4442258" y="2981718"/>
              <a:ext cx="17042" cy="30663"/>
            </a:xfrm>
            <a:custGeom>
              <a:avLst/>
              <a:gdLst/>
              <a:ahLst/>
              <a:cxnLst/>
              <a:rect l="0" t="0" r="0" b="0"/>
              <a:pathLst>
                <a:path w="17042" h="30663">
                  <a:moveTo>
                    <a:pt x="16031" y="16"/>
                  </a:moveTo>
                  <a:lnTo>
                    <a:pt x="15940" y="645"/>
                  </a:lnTo>
                  <a:lnTo>
                    <a:pt x="15994" y="1813"/>
                  </a:lnTo>
                  <a:lnTo>
                    <a:pt x="16056" y="1996"/>
                  </a:lnTo>
                  <a:lnTo>
                    <a:pt x="16360" y="2339"/>
                  </a:lnTo>
                  <a:lnTo>
                    <a:pt x="17025" y="2338"/>
                  </a:lnTo>
                  <a:lnTo>
                    <a:pt x="17042" y="4109"/>
                  </a:lnTo>
                  <a:lnTo>
                    <a:pt x="14628" y="4095"/>
                  </a:lnTo>
                  <a:lnTo>
                    <a:pt x="14617" y="4683"/>
                  </a:lnTo>
                  <a:lnTo>
                    <a:pt x="12442" y="4670"/>
                  </a:lnTo>
                  <a:lnTo>
                    <a:pt x="12323" y="4814"/>
                  </a:lnTo>
                  <a:lnTo>
                    <a:pt x="11970" y="6061"/>
                  </a:lnTo>
                  <a:lnTo>
                    <a:pt x="11915" y="6623"/>
                  </a:lnTo>
                  <a:lnTo>
                    <a:pt x="12186" y="9365"/>
                  </a:lnTo>
                  <a:lnTo>
                    <a:pt x="17035" y="9396"/>
                  </a:lnTo>
                  <a:lnTo>
                    <a:pt x="17005" y="12890"/>
                  </a:lnTo>
                  <a:lnTo>
                    <a:pt x="15913" y="12911"/>
                  </a:lnTo>
                  <a:lnTo>
                    <a:pt x="16082" y="12578"/>
                  </a:lnTo>
                  <a:lnTo>
                    <a:pt x="15794" y="12064"/>
                  </a:lnTo>
                  <a:lnTo>
                    <a:pt x="14982" y="11506"/>
                  </a:lnTo>
                  <a:lnTo>
                    <a:pt x="14571" y="11584"/>
                  </a:lnTo>
                  <a:lnTo>
                    <a:pt x="14562" y="13736"/>
                  </a:lnTo>
                  <a:lnTo>
                    <a:pt x="13460" y="14100"/>
                  </a:lnTo>
                  <a:lnTo>
                    <a:pt x="12835" y="14099"/>
                  </a:lnTo>
                  <a:lnTo>
                    <a:pt x="12529" y="13744"/>
                  </a:lnTo>
                  <a:lnTo>
                    <a:pt x="12294" y="13826"/>
                  </a:lnTo>
                  <a:lnTo>
                    <a:pt x="12134" y="14014"/>
                  </a:lnTo>
                  <a:lnTo>
                    <a:pt x="12155" y="17956"/>
                  </a:lnTo>
                  <a:lnTo>
                    <a:pt x="12966" y="18194"/>
                  </a:lnTo>
                  <a:lnTo>
                    <a:pt x="13247" y="18101"/>
                  </a:lnTo>
                  <a:lnTo>
                    <a:pt x="13308" y="17937"/>
                  </a:lnTo>
                  <a:lnTo>
                    <a:pt x="13550" y="17781"/>
                  </a:lnTo>
                  <a:lnTo>
                    <a:pt x="14965" y="17847"/>
                  </a:lnTo>
                  <a:lnTo>
                    <a:pt x="15561" y="18129"/>
                  </a:lnTo>
                  <a:lnTo>
                    <a:pt x="15719" y="18367"/>
                  </a:lnTo>
                  <a:lnTo>
                    <a:pt x="16557" y="18836"/>
                  </a:lnTo>
                  <a:lnTo>
                    <a:pt x="16830" y="18936"/>
                  </a:lnTo>
                  <a:lnTo>
                    <a:pt x="17013" y="18873"/>
                  </a:lnTo>
                  <a:lnTo>
                    <a:pt x="17005" y="21204"/>
                  </a:lnTo>
                  <a:lnTo>
                    <a:pt x="14583" y="21208"/>
                  </a:lnTo>
                  <a:lnTo>
                    <a:pt x="14561" y="23564"/>
                  </a:lnTo>
                  <a:lnTo>
                    <a:pt x="9694" y="23553"/>
                  </a:lnTo>
                  <a:lnTo>
                    <a:pt x="9644" y="30645"/>
                  </a:lnTo>
                  <a:lnTo>
                    <a:pt x="4862" y="30640"/>
                  </a:lnTo>
                  <a:lnTo>
                    <a:pt x="66" y="30663"/>
                  </a:lnTo>
                  <a:lnTo>
                    <a:pt x="69" y="29349"/>
                  </a:lnTo>
                  <a:lnTo>
                    <a:pt x="0" y="28229"/>
                  </a:lnTo>
                  <a:lnTo>
                    <a:pt x="280" y="28188"/>
                  </a:lnTo>
                  <a:lnTo>
                    <a:pt x="457" y="28326"/>
                  </a:lnTo>
                  <a:lnTo>
                    <a:pt x="2431" y="28307"/>
                  </a:lnTo>
                  <a:lnTo>
                    <a:pt x="2518" y="16536"/>
                  </a:lnTo>
                  <a:lnTo>
                    <a:pt x="87" y="16518"/>
                  </a:lnTo>
                  <a:lnTo>
                    <a:pt x="69" y="15842"/>
                  </a:lnTo>
                  <a:lnTo>
                    <a:pt x="1042" y="15621"/>
                  </a:lnTo>
                  <a:lnTo>
                    <a:pt x="2137" y="15021"/>
                  </a:lnTo>
                  <a:lnTo>
                    <a:pt x="2801" y="14865"/>
                  </a:lnTo>
                  <a:lnTo>
                    <a:pt x="4907" y="15157"/>
                  </a:lnTo>
                  <a:lnTo>
                    <a:pt x="4984" y="1764"/>
                  </a:lnTo>
                  <a:lnTo>
                    <a:pt x="5050" y="222"/>
                  </a:lnTo>
                  <a:lnTo>
                    <a:pt x="4958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6" name="pg857">
              <a:extLst>
                <a:ext uri="{FF2B5EF4-FFF2-40B4-BE49-F238E27FC236}">
                  <a16:creationId xmlns:a16="http://schemas.microsoft.com/office/drawing/2014/main" id="{0DF15C59-631F-5240-AB2A-BDB37BBACF7F}"/>
                </a:ext>
              </a:extLst>
            </p:cNvPr>
            <p:cNvSpPr/>
            <p:nvPr/>
          </p:nvSpPr>
          <p:spPr>
            <a:xfrm>
              <a:off x="4426966" y="2981734"/>
              <a:ext cx="154110" cy="179292"/>
            </a:xfrm>
            <a:custGeom>
              <a:avLst/>
              <a:gdLst/>
              <a:ahLst/>
              <a:cxnLst/>
              <a:rect l="0" t="0" r="0" b="0"/>
              <a:pathLst>
                <a:path w="154110" h="179292">
                  <a:moveTo>
                    <a:pt x="51522" y="40"/>
                  </a:moveTo>
                  <a:lnTo>
                    <a:pt x="52287" y="49"/>
                  </a:lnTo>
                  <a:lnTo>
                    <a:pt x="54732" y="68"/>
                  </a:lnTo>
                  <a:lnTo>
                    <a:pt x="55971" y="44"/>
                  </a:lnTo>
                  <a:lnTo>
                    <a:pt x="56269" y="39"/>
                  </a:lnTo>
                  <a:lnTo>
                    <a:pt x="63708" y="48"/>
                  </a:lnTo>
                  <a:lnTo>
                    <a:pt x="63982" y="38"/>
                  </a:lnTo>
                  <a:lnTo>
                    <a:pt x="64486" y="49"/>
                  </a:lnTo>
                  <a:lnTo>
                    <a:pt x="64478" y="9507"/>
                  </a:lnTo>
                  <a:lnTo>
                    <a:pt x="62027" y="9508"/>
                  </a:lnTo>
                  <a:lnTo>
                    <a:pt x="62032" y="11874"/>
                  </a:lnTo>
                  <a:lnTo>
                    <a:pt x="59591" y="11864"/>
                  </a:lnTo>
                  <a:lnTo>
                    <a:pt x="59593" y="14216"/>
                  </a:lnTo>
                  <a:lnTo>
                    <a:pt x="59654" y="15161"/>
                  </a:lnTo>
                  <a:lnTo>
                    <a:pt x="59614" y="23647"/>
                  </a:lnTo>
                  <a:lnTo>
                    <a:pt x="57197" y="23638"/>
                  </a:lnTo>
                  <a:lnTo>
                    <a:pt x="57177" y="26234"/>
                  </a:lnTo>
                  <a:lnTo>
                    <a:pt x="56758" y="26598"/>
                  </a:lnTo>
                  <a:lnTo>
                    <a:pt x="55730" y="27153"/>
                  </a:lnTo>
                  <a:lnTo>
                    <a:pt x="54736" y="28182"/>
                  </a:lnTo>
                  <a:lnTo>
                    <a:pt x="54690" y="29735"/>
                  </a:lnTo>
                  <a:lnTo>
                    <a:pt x="54708" y="29943"/>
                  </a:lnTo>
                  <a:lnTo>
                    <a:pt x="56148" y="30675"/>
                  </a:lnTo>
                  <a:lnTo>
                    <a:pt x="57155" y="30681"/>
                  </a:lnTo>
                  <a:lnTo>
                    <a:pt x="57162" y="33040"/>
                  </a:lnTo>
                  <a:lnTo>
                    <a:pt x="62028" y="33051"/>
                  </a:lnTo>
                  <a:lnTo>
                    <a:pt x="62059" y="40131"/>
                  </a:lnTo>
                  <a:lnTo>
                    <a:pt x="59610" y="40129"/>
                  </a:lnTo>
                  <a:lnTo>
                    <a:pt x="59620" y="42488"/>
                  </a:lnTo>
                  <a:lnTo>
                    <a:pt x="54775" y="42489"/>
                  </a:lnTo>
                  <a:lnTo>
                    <a:pt x="54768" y="40127"/>
                  </a:lnTo>
                  <a:lnTo>
                    <a:pt x="52312" y="40119"/>
                  </a:lnTo>
                  <a:lnTo>
                    <a:pt x="52324" y="41313"/>
                  </a:lnTo>
                  <a:lnTo>
                    <a:pt x="45560" y="41280"/>
                  </a:lnTo>
                  <a:lnTo>
                    <a:pt x="45513" y="40072"/>
                  </a:lnTo>
                  <a:lnTo>
                    <a:pt x="44362" y="40073"/>
                  </a:lnTo>
                  <a:lnTo>
                    <a:pt x="44357" y="37707"/>
                  </a:lnTo>
                  <a:lnTo>
                    <a:pt x="39923" y="37728"/>
                  </a:lnTo>
                  <a:lnTo>
                    <a:pt x="39094" y="37400"/>
                  </a:lnTo>
                  <a:lnTo>
                    <a:pt x="38208" y="37337"/>
                  </a:lnTo>
                  <a:lnTo>
                    <a:pt x="37859" y="37128"/>
                  </a:lnTo>
                  <a:lnTo>
                    <a:pt x="37448" y="37169"/>
                  </a:lnTo>
                  <a:lnTo>
                    <a:pt x="36999" y="37749"/>
                  </a:lnTo>
                  <a:lnTo>
                    <a:pt x="35875" y="37767"/>
                  </a:lnTo>
                  <a:lnTo>
                    <a:pt x="35928" y="37995"/>
                  </a:lnTo>
                  <a:lnTo>
                    <a:pt x="35905" y="38270"/>
                  </a:lnTo>
                  <a:lnTo>
                    <a:pt x="35801" y="38534"/>
                  </a:lnTo>
                  <a:lnTo>
                    <a:pt x="35646" y="38665"/>
                  </a:lnTo>
                  <a:lnTo>
                    <a:pt x="35356" y="38609"/>
                  </a:lnTo>
                  <a:lnTo>
                    <a:pt x="35110" y="38244"/>
                  </a:lnTo>
                  <a:lnTo>
                    <a:pt x="34961" y="38274"/>
                  </a:lnTo>
                  <a:lnTo>
                    <a:pt x="34865" y="39186"/>
                  </a:lnTo>
                  <a:lnTo>
                    <a:pt x="34865" y="39346"/>
                  </a:lnTo>
                  <a:lnTo>
                    <a:pt x="35041" y="39565"/>
                  </a:lnTo>
                  <a:lnTo>
                    <a:pt x="35195" y="39569"/>
                  </a:lnTo>
                  <a:lnTo>
                    <a:pt x="35325" y="39487"/>
                  </a:lnTo>
                  <a:lnTo>
                    <a:pt x="35529" y="39178"/>
                  </a:lnTo>
                  <a:lnTo>
                    <a:pt x="35686" y="39145"/>
                  </a:lnTo>
                  <a:lnTo>
                    <a:pt x="35890" y="39446"/>
                  </a:lnTo>
                  <a:lnTo>
                    <a:pt x="36012" y="40164"/>
                  </a:lnTo>
                  <a:lnTo>
                    <a:pt x="35916" y="40503"/>
                  </a:lnTo>
                  <a:lnTo>
                    <a:pt x="35606" y="40941"/>
                  </a:lnTo>
                  <a:lnTo>
                    <a:pt x="35790" y="41409"/>
                  </a:lnTo>
                  <a:lnTo>
                    <a:pt x="36015" y="42442"/>
                  </a:lnTo>
                  <a:lnTo>
                    <a:pt x="34624" y="42436"/>
                  </a:lnTo>
                  <a:lnTo>
                    <a:pt x="34620" y="44795"/>
                  </a:lnTo>
                  <a:lnTo>
                    <a:pt x="33999" y="44787"/>
                  </a:lnTo>
                  <a:lnTo>
                    <a:pt x="34041" y="45130"/>
                  </a:lnTo>
                  <a:lnTo>
                    <a:pt x="34241" y="45405"/>
                  </a:lnTo>
                  <a:lnTo>
                    <a:pt x="34344" y="45714"/>
                  </a:lnTo>
                  <a:lnTo>
                    <a:pt x="34352" y="47053"/>
                  </a:lnTo>
                  <a:lnTo>
                    <a:pt x="34271" y="47738"/>
                  </a:lnTo>
                  <a:lnTo>
                    <a:pt x="33528" y="47731"/>
                  </a:lnTo>
                  <a:lnTo>
                    <a:pt x="32818" y="48017"/>
                  </a:lnTo>
                  <a:lnTo>
                    <a:pt x="32719" y="49003"/>
                  </a:lnTo>
                  <a:lnTo>
                    <a:pt x="32312" y="48881"/>
                  </a:lnTo>
                  <a:lnTo>
                    <a:pt x="31004" y="48792"/>
                  </a:lnTo>
                  <a:lnTo>
                    <a:pt x="30821" y="49168"/>
                  </a:lnTo>
                  <a:lnTo>
                    <a:pt x="30815" y="49473"/>
                  </a:lnTo>
                  <a:lnTo>
                    <a:pt x="29740" y="49469"/>
                  </a:lnTo>
                  <a:lnTo>
                    <a:pt x="29753" y="53328"/>
                  </a:lnTo>
                  <a:lnTo>
                    <a:pt x="29884" y="53555"/>
                  </a:lnTo>
                  <a:lnTo>
                    <a:pt x="30378" y="53689"/>
                  </a:lnTo>
                  <a:lnTo>
                    <a:pt x="30411" y="54472"/>
                  </a:lnTo>
                  <a:lnTo>
                    <a:pt x="29632" y="54599"/>
                  </a:lnTo>
                  <a:lnTo>
                    <a:pt x="29797" y="56584"/>
                  </a:lnTo>
                  <a:lnTo>
                    <a:pt x="29808" y="61279"/>
                  </a:lnTo>
                  <a:lnTo>
                    <a:pt x="32240" y="61291"/>
                  </a:lnTo>
                  <a:lnTo>
                    <a:pt x="32264" y="66002"/>
                  </a:lnTo>
                  <a:lnTo>
                    <a:pt x="29848" y="66003"/>
                  </a:lnTo>
                  <a:lnTo>
                    <a:pt x="29789" y="70699"/>
                  </a:lnTo>
                  <a:lnTo>
                    <a:pt x="32874" y="70707"/>
                  </a:lnTo>
                  <a:lnTo>
                    <a:pt x="32767" y="70836"/>
                  </a:lnTo>
                  <a:lnTo>
                    <a:pt x="32710" y="71193"/>
                  </a:lnTo>
                  <a:lnTo>
                    <a:pt x="33307" y="71755"/>
                  </a:lnTo>
                  <a:lnTo>
                    <a:pt x="33701" y="71982"/>
                  </a:lnTo>
                  <a:lnTo>
                    <a:pt x="33816" y="73529"/>
                  </a:lnTo>
                  <a:lnTo>
                    <a:pt x="33992" y="73916"/>
                  </a:lnTo>
                  <a:lnTo>
                    <a:pt x="34260" y="74181"/>
                  </a:lnTo>
                  <a:lnTo>
                    <a:pt x="35258" y="74709"/>
                  </a:lnTo>
                  <a:lnTo>
                    <a:pt x="35713" y="75081"/>
                  </a:lnTo>
                  <a:lnTo>
                    <a:pt x="36440" y="76078"/>
                  </a:lnTo>
                  <a:lnTo>
                    <a:pt x="36031" y="76681"/>
                  </a:lnTo>
                  <a:lnTo>
                    <a:pt x="36811" y="77705"/>
                  </a:lnTo>
                  <a:lnTo>
                    <a:pt x="36906" y="77530"/>
                  </a:lnTo>
                  <a:lnTo>
                    <a:pt x="37285" y="77537"/>
                  </a:lnTo>
                  <a:lnTo>
                    <a:pt x="38440" y="78434"/>
                  </a:lnTo>
                  <a:lnTo>
                    <a:pt x="39468" y="79986"/>
                  </a:lnTo>
                  <a:lnTo>
                    <a:pt x="39529" y="80132"/>
                  </a:lnTo>
                  <a:lnTo>
                    <a:pt x="39093" y="80332"/>
                  </a:lnTo>
                  <a:lnTo>
                    <a:pt x="38941" y="80680"/>
                  </a:lnTo>
                  <a:lnTo>
                    <a:pt x="39121" y="81015"/>
                  </a:lnTo>
                  <a:lnTo>
                    <a:pt x="39116" y="81695"/>
                  </a:lnTo>
                  <a:lnTo>
                    <a:pt x="39402" y="81537"/>
                  </a:lnTo>
                  <a:lnTo>
                    <a:pt x="41029" y="78186"/>
                  </a:lnTo>
                  <a:lnTo>
                    <a:pt x="41794" y="77580"/>
                  </a:lnTo>
                  <a:lnTo>
                    <a:pt x="42267" y="76966"/>
                  </a:lnTo>
                  <a:lnTo>
                    <a:pt x="43153" y="75925"/>
                  </a:lnTo>
                  <a:lnTo>
                    <a:pt x="43892" y="75358"/>
                  </a:lnTo>
                  <a:lnTo>
                    <a:pt x="43981" y="75538"/>
                  </a:lnTo>
                  <a:lnTo>
                    <a:pt x="44281" y="76126"/>
                  </a:lnTo>
                  <a:lnTo>
                    <a:pt x="44553" y="76237"/>
                  </a:lnTo>
                  <a:lnTo>
                    <a:pt x="45802" y="75309"/>
                  </a:lnTo>
                  <a:lnTo>
                    <a:pt x="46450" y="75334"/>
                  </a:lnTo>
                  <a:lnTo>
                    <a:pt x="47273" y="74985"/>
                  </a:lnTo>
                  <a:lnTo>
                    <a:pt x="47868" y="74383"/>
                  </a:lnTo>
                  <a:lnTo>
                    <a:pt x="47782" y="73505"/>
                  </a:lnTo>
                  <a:lnTo>
                    <a:pt x="47919" y="73013"/>
                  </a:lnTo>
                  <a:lnTo>
                    <a:pt x="48392" y="72526"/>
                  </a:lnTo>
                  <a:lnTo>
                    <a:pt x="48406" y="73623"/>
                  </a:lnTo>
                  <a:lnTo>
                    <a:pt x="48665" y="73318"/>
                  </a:lnTo>
                  <a:lnTo>
                    <a:pt x="49453" y="72778"/>
                  </a:lnTo>
                  <a:lnTo>
                    <a:pt x="49675" y="72797"/>
                  </a:lnTo>
                  <a:lnTo>
                    <a:pt x="50016" y="73109"/>
                  </a:lnTo>
                  <a:lnTo>
                    <a:pt x="50352" y="73046"/>
                  </a:lnTo>
                  <a:lnTo>
                    <a:pt x="50938" y="73116"/>
                  </a:lnTo>
                  <a:lnTo>
                    <a:pt x="51362" y="75219"/>
                  </a:lnTo>
                  <a:lnTo>
                    <a:pt x="51791" y="75870"/>
                  </a:lnTo>
                  <a:lnTo>
                    <a:pt x="52208" y="76276"/>
                  </a:lnTo>
                  <a:lnTo>
                    <a:pt x="52399" y="76703"/>
                  </a:lnTo>
                  <a:lnTo>
                    <a:pt x="52384" y="77012"/>
                  </a:lnTo>
                  <a:lnTo>
                    <a:pt x="52731" y="78002"/>
                  </a:lnTo>
                  <a:lnTo>
                    <a:pt x="53668" y="77273"/>
                  </a:lnTo>
                  <a:lnTo>
                    <a:pt x="54414" y="76510"/>
                  </a:lnTo>
                  <a:lnTo>
                    <a:pt x="54984" y="78378"/>
                  </a:lnTo>
                  <a:lnTo>
                    <a:pt x="55821" y="79770"/>
                  </a:lnTo>
                  <a:lnTo>
                    <a:pt x="56226" y="79529"/>
                  </a:lnTo>
                  <a:lnTo>
                    <a:pt x="57082" y="79827"/>
                  </a:lnTo>
                  <a:lnTo>
                    <a:pt x="57411" y="80024"/>
                  </a:lnTo>
                  <a:lnTo>
                    <a:pt x="58428" y="80196"/>
                  </a:lnTo>
                  <a:lnTo>
                    <a:pt x="58426" y="77844"/>
                  </a:lnTo>
                  <a:lnTo>
                    <a:pt x="55848" y="77839"/>
                  </a:lnTo>
                  <a:lnTo>
                    <a:pt x="55291" y="75818"/>
                  </a:lnTo>
                  <a:lnTo>
                    <a:pt x="55547" y="75640"/>
                  </a:lnTo>
                  <a:lnTo>
                    <a:pt x="56147" y="75447"/>
                  </a:lnTo>
                  <a:lnTo>
                    <a:pt x="57096" y="74986"/>
                  </a:lnTo>
                  <a:lnTo>
                    <a:pt x="57242" y="74710"/>
                  </a:lnTo>
                  <a:lnTo>
                    <a:pt x="57242" y="74305"/>
                  </a:lnTo>
                  <a:lnTo>
                    <a:pt x="59644" y="74317"/>
                  </a:lnTo>
                  <a:lnTo>
                    <a:pt x="59666" y="75504"/>
                  </a:lnTo>
                  <a:lnTo>
                    <a:pt x="60938" y="75633"/>
                  </a:lnTo>
                  <a:lnTo>
                    <a:pt x="61690" y="75613"/>
                  </a:lnTo>
                  <a:lnTo>
                    <a:pt x="62093" y="75499"/>
                  </a:lnTo>
                  <a:lnTo>
                    <a:pt x="64476" y="75505"/>
                  </a:lnTo>
                  <a:lnTo>
                    <a:pt x="64486" y="70784"/>
                  </a:lnTo>
                  <a:lnTo>
                    <a:pt x="65081" y="70784"/>
                  </a:lnTo>
                  <a:lnTo>
                    <a:pt x="66920" y="70784"/>
                  </a:lnTo>
                  <a:lnTo>
                    <a:pt x="68162" y="70785"/>
                  </a:lnTo>
                  <a:lnTo>
                    <a:pt x="73853" y="70770"/>
                  </a:lnTo>
                  <a:lnTo>
                    <a:pt x="74419" y="70782"/>
                  </a:lnTo>
                  <a:lnTo>
                    <a:pt x="77856" y="70765"/>
                  </a:lnTo>
                  <a:lnTo>
                    <a:pt x="78390" y="70763"/>
                  </a:lnTo>
                  <a:lnTo>
                    <a:pt x="79045" y="70762"/>
                  </a:lnTo>
                  <a:lnTo>
                    <a:pt x="81432" y="70747"/>
                  </a:lnTo>
                  <a:lnTo>
                    <a:pt x="81420" y="66037"/>
                  </a:lnTo>
                  <a:lnTo>
                    <a:pt x="83820" y="66036"/>
                  </a:lnTo>
                  <a:lnTo>
                    <a:pt x="83769" y="58967"/>
                  </a:lnTo>
                  <a:lnTo>
                    <a:pt x="86205" y="58960"/>
                  </a:lnTo>
                  <a:lnTo>
                    <a:pt x="86163" y="56471"/>
                  </a:lnTo>
                  <a:lnTo>
                    <a:pt x="86226" y="51902"/>
                  </a:lnTo>
                  <a:lnTo>
                    <a:pt x="77790" y="51892"/>
                  </a:lnTo>
                  <a:lnTo>
                    <a:pt x="77785" y="48099"/>
                  </a:lnTo>
                  <a:lnTo>
                    <a:pt x="78832" y="47841"/>
                  </a:lnTo>
                  <a:lnTo>
                    <a:pt x="81364" y="46450"/>
                  </a:lnTo>
                  <a:lnTo>
                    <a:pt x="81318" y="42430"/>
                  </a:lnTo>
                  <a:lnTo>
                    <a:pt x="79009" y="42419"/>
                  </a:lnTo>
                  <a:lnTo>
                    <a:pt x="79018" y="38118"/>
                  </a:lnTo>
                  <a:lnTo>
                    <a:pt x="79336" y="37154"/>
                  </a:lnTo>
                  <a:lnTo>
                    <a:pt x="79497" y="35990"/>
                  </a:lnTo>
                  <a:lnTo>
                    <a:pt x="79527" y="34914"/>
                  </a:lnTo>
                  <a:lnTo>
                    <a:pt x="79864" y="34185"/>
                  </a:lnTo>
                  <a:lnTo>
                    <a:pt x="79841" y="33266"/>
                  </a:lnTo>
                  <a:lnTo>
                    <a:pt x="79949" y="33001"/>
                  </a:lnTo>
                  <a:lnTo>
                    <a:pt x="81331" y="32994"/>
                  </a:lnTo>
                  <a:lnTo>
                    <a:pt x="81320" y="35360"/>
                  </a:lnTo>
                  <a:lnTo>
                    <a:pt x="88616" y="35380"/>
                  </a:lnTo>
                  <a:lnTo>
                    <a:pt x="88610" y="30659"/>
                  </a:lnTo>
                  <a:lnTo>
                    <a:pt x="91048" y="30656"/>
                  </a:lnTo>
                  <a:lnTo>
                    <a:pt x="91048" y="31847"/>
                  </a:lnTo>
                  <a:lnTo>
                    <a:pt x="93480" y="31857"/>
                  </a:lnTo>
                  <a:lnTo>
                    <a:pt x="93485" y="33048"/>
                  </a:lnTo>
                  <a:lnTo>
                    <a:pt x="93489" y="34197"/>
                  </a:lnTo>
                  <a:lnTo>
                    <a:pt x="93601" y="34908"/>
                  </a:lnTo>
                  <a:lnTo>
                    <a:pt x="93904" y="35198"/>
                  </a:lnTo>
                  <a:lnTo>
                    <a:pt x="93985" y="35600"/>
                  </a:lnTo>
                  <a:lnTo>
                    <a:pt x="94131" y="35756"/>
                  </a:lnTo>
                  <a:lnTo>
                    <a:pt x="94781" y="35389"/>
                  </a:lnTo>
                  <a:lnTo>
                    <a:pt x="95950" y="35390"/>
                  </a:lnTo>
                  <a:lnTo>
                    <a:pt x="95978" y="37734"/>
                  </a:lnTo>
                  <a:lnTo>
                    <a:pt x="98395" y="37741"/>
                  </a:lnTo>
                  <a:lnTo>
                    <a:pt x="98396" y="40111"/>
                  </a:lnTo>
                  <a:lnTo>
                    <a:pt x="95956" y="40108"/>
                  </a:lnTo>
                  <a:lnTo>
                    <a:pt x="96000" y="44853"/>
                  </a:lnTo>
                  <a:lnTo>
                    <a:pt x="93450" y="44835"/>
                  </a:lnTo>
                  <a:lnTo>
                    <a:pt x="93519" y="63680"/>
                  </a:lnTo>
                  <a:lnTo>
                    <a:pt x="100828" y="63697"/>
                  </a:lnTo>
                  <a:lnTo>
                    <a:pt x="100846" y="67362"/>
                  </a:lnTo>
                  <a:lnTo>
                    <a:pt x="103271" y="67365"/>
                  </a:lnTo>
                  <a:lnTo>
                    <a:pt x="103274" y="63694"/>
                  </a:lnTo>
                  <a:lnTo>
                    <a:pt x="105678" y="63687"/>
                  </a:lnTo>
                  <a:lnTo>
                    <a:pt x="105681" y="66053"/>
                  </a:lnTo>
                  <a:lnTo>
                    <a:pt x="108187" y="66055"/>
                  </a:lnTo>
                  <a:lnTo>
                    <a:pt x="108103" y="66855"/>
                  </a:lnTo>
                  <a:lnTo>
                    <a:pt x="108360" y="67111"/>
                  </a:lnTo>
                  <a:lnTo>
                    <a:pt x="108865" y="67825"/>
                  </a:lnTo>
                  <a:lnTo>
                    <a:pt x="108777" y="68018"/>
                  </a:lnTo>
                  <a:lnTo>
                    <a:pt x="108774" y="68271"/>
                  </a:lnTo>
                  <a:lnTo>
                    <a:pt x="109524" y="69324"/>
                  </a:lnTo>
                  <a:lnTo>
                    <a:pt x="109532" y="69848"/>
                  </a:lnTo>
                  <a:lnTo>
                    <a:pt x="110118" y="70700"/>
                  </a:lnTo>
                  <a:lnTo>
                    <a:pt x="110393" y="70770"/>
                  </a:lnTo>
                  <a:lnTo>
                    <a:pt x="107893" y="70761"/>
                  </a:lnTo>
                  <a:lnTo>
                    <a:pt x="107914" y="73216"/>
                  </a:lnTo>
                  <a:lnTo>
                    <a:pt x="106694" y="73230"/>
                  </a:lnTo>
                  <a:lnTo>
                    <a:pt x="106714" y="79093"/>
                  </a:lnTo>
                  <a:lnTo>
                    <a:pt x="108296" y="79125"/>
                  </a:lnTo>
                  <a:lnTo>
                    <a:pt x="110038" y="78958"/>
                  </a:lnTo>
                  <a:lnTo>
                    <a:pt x="110901" y="79122"/>
                  </a:lnTo>
                  <a:lnTo>
                    <a:pt x="111928" y="80728"/>
                  </a:lnTo>
                  <a:lnTo>
                    <a:pt x="112555" y="81342"/>
                  </a:lnTo>
                  <a:lnTo>
                    <a:pt x="112792" y="81468"/>
                  </a:lnTo>
                  <a:lnTo>
                    <a:pt x="112942" y="81951"/>
                  </a:lnTo>
                  <a:lnTo>
                    <a:pt x="112938" y="82427"/>
                  </a:lnTo>
                  <a:lnTo>
                    <a:pt x="112808" y="82442"/>
                  </a:lnTo>
                  <a:lnTo>
                    <a:pt x="112575" y="83335"/>
                  </a:lnTo>
                  <a:lnTo>
                    <a:pt x="112591" y="84395"/>
                  </a:lnTo>
                  <a:lnTo>
                    <a:pt x="112743" y="85034"/>
                  </a:lnTo>
                  <a:lnTo>
                    <a:pt x="110291" y="85010"/>
                  </a:lnTo>
                  <a:lnTo>
                    <a:pt x="110293" y="89671"/>
                  </a:lnTo>
                  <a:lnTo>
                    <a:pt x="112737" y="89737"/>
                  </a:lnTo>
                  <a:lnTo>
                    <a:pt x="112753" y="92095"/>
                  </a:lnTo>
                  <a:lnTo>
                    <a:pt x="110317" y="92059"/>
                  </a:lnTo>
                  <a:lnTo>
                    <a:pt x="110401" y="99257"/>
                  </a:lnTo>
                  <a:lnTo>
                    <a:pt x="110126" y="99317"/>
                  </a:lnTo>
                  <a:lnTo>
                    <a:pt x="110068" y="103300"/>
                  </a:lnTo>
                  <a:lnTo>
                    <a:pt x="108836" y="102545"/>
                  </a:lnTo>
                  <a:lnTo>
                    <a:pt x="108228" y="101951"/>
                  </a:lnTo>
                  <a:lnTo>
                    <a:pt x="107885" y="101870"/>
                  </a:lnTo>
                  <a:lnTo>
                    <a:pt x="107838" y="111086"/>
                  </a:lnTo>
                  <a:lnTo>
                    <a:pt x="102179" y="111006"/>
                  </a:lnTo>
                  <a:lnTo>
                    <a:pt x="101927" y="110709"/>
                  </a:lnTo>
                  <a:lnTo>
                    <a:pt x="101928" y="108097"/>
                  </a:lnTo>
                  <a:lnTo>
                    <a:pt x="102050" y="107718"/>
                  </a:lnTo>
                  <a:lnTo>
                    <a:pt x="101661" y="107107"/>
                  </a:lnTo>
                  <a:lnTo>
                    <a:pt x="101379" y="106925"/>
                  </a:lnTo>
                  <a:lnTo>
                    <a:pt x="101005" y="106836"/>
                  </a:lnTo>
                  <a:lnTo>
                    <a:pt x="100326" y="106964"/>
                  </a:lnTo>
                  <a:lnTo>
                    <a:pt x="100052" y="106940"/>
                  </a:lnTo>
                  <a:lnTo>
                    <a:pt x="99701" y="106598"/>
                  </a:lnTo>
                  <a:lnTo>
                    <a:pt x="98991" y="106620"/>
                  </a:lnTo>
                  <a:lnTo>
                    <a:pt x="98545" y="106918"/>
                  </a:lnTo>
                  <a:lnTo>
                    <a:pt x="98232" y="106709"/>
                  </a:lnTo>
                  <a:lnTo>
                    <a:pt x="98072" y="106315"/>
                  </a:lnTo>
                  <a:lnTo>
                    <a:pt x="97111" y="106304"/>
                  </a:lnTo>
                  <a:lnTo>
                    <a:pt x="97121" y="107510"/>
                  </a:lnTo>
                  <a:lnTo>
                    <a:pt x="96673" y="107684"/>
                  </a:lnTo>
                  <a:lnTo>
                    <a:pt x="96051" y="107967"/>
                  </a:lnTo>
                  <a:lnTo>
                    <a:pt x="95983" y="108153"/>
                  </a:lnTo>
                  <a:lnTo>
                    <a:pt x="96040" y="108376"/>
                  </a:lnTo>
                  <a:lnTo>
                    <a:pt x="97749" y="109719"/>
                  </a:lnTo>
                  <a:lnTo>
                    <a:pt x="97947" y="109682"/>
                  </a:lnTo>
                  <a:lnTo>
                    <a:pt x="97989" y="109931"/>
                  </a:lnTo>
                  <a:lnTo>
                    <a:pt x="97894" y="110400"/>
                  </a:lnTo>
                  <a:lnTo>
                    <a:pt x="95888" y="110467"/>
                  </a:lnTo>
                  <a:lnTo>
                    <a:pt x="95824" y="112737"/>
                  </a:lnTo>
                  <a:lnTo>
                    <a:pt x="94829" y="112778"/>
                  </a:lnTo>
                  <a:lnTo>
                    <a:pt x="94677" y="112957"/>
                  </a:lnTo>
                  <a:lnTo>
                    <a:pt x="94643" y="114541"/>
                  </a:lnTo>
                  <a:lnTo>
                    <a:pt x="94743" y="115475"/>
                  </a:lnTo>
                  <a:lnTo>
                    <a:pt x="94415" y="115911"/>
                  </a:lnTo>
                  <a:lnTo>
                    <a:pt x="93985" y="116186"/>
                  </a:lnTo>
                  <a:lnTo>
                    <a:pt x="93623" y="116116"/>
                  </a:lnTo>
                  <a:lnTo>
                    <a:pt x="92682" y="116548"/>
                  </a:lnTo>
                  <a:lnTo>
                    <a:pt x="92816" y="117028"/>
                  </a:lnTo>
                  <a:lnTo>
                    <a:pt x="93075" y="117344"/>
                  </a:lnTo>
                  <a:lnTo>
                    <a:pt x="93014" y="118181"/>
                  </a:lnTo>
                  <a:lnTo>
                    <a:pt x="92885" y="118501"/>
                  </a:lnTo>
                  <a:lnTo>
                    <a:pt x="91726" y="119718"/>
                  </a:lnTo>
                  <a:lnTo>
                    <a:pt x="91699" y="119875"/>
                  </a:lnTo>
                  <a:lnTo>
                    <a:pt x="92041" y="120805"/>
                  </a:lnTo>
                  <a:lnTo>
                    <a:pt x="92277" y="121232"/>
                  </a:lnTo>
                  <a:lnTo>
                    <a:pt x="93363" y="121254"/>
                  </a:lnTo>
                  <a:lnTo>
                    <a:pt x="93439" y="121023"/>
                  </a:lnTo>
                  <a:lnTo>
                    <a:pt x="95553" y="121055"/>
                  </a:lnTo>
                  <a:lnTo>
                    <a:pt x="95706" y="121253"/>
                  </a:lnTo>
                  <a:lnTo>
                    <a:pt x="96635" y="121996"/>
                  </a:lnTo>
                  <a:lnTo>
                    <a:pt x="98224" y="122514"/>
                  </a:lnTo>
                  <a:lnTo>
                    <a:pt x="98210" y="127525"/>
                  </a:lnTo>
                  <a:lnTo>
                    <a:pt x="96344" y="127578"/>
                  </a:lnTo>
                  <a:lnTo>
                    <a:pt x="94085" y="128111"/>
                  </a:lnTo>
                  <a:lnTo>
                    <a:pt x="94083" y="128363"/>
                  </a:lnTo>
                  <a:lnTo>
                    <a:pt x="93539" y="128628"/>
                  </a:lnTo>
                  <a:lnTo>
                    <a:pt x="93368" y="128632"/>
                  </a:lnTo>
                  <a:lnTo>
                    <a:pt x="93381" y="138167"/>
                  </a:lnTo>
                  <a:lnTo>
                    <a:pt x="90964" y="138175"/>
                  </a:lnTo>
                  <a:lnTo>
                    <a:pt x="90997" y="141650"/>
                  </a:lnTo>
                  <a:lnTo>
                    <a:pt x="90696" y="141814"/>
                  </a:lnTo>
                  <a:lnTo>
                    <a:pt x="90711" y="143938"/>
                  </a:lnTo>
                  <a:lnTo>
                    <a:pt x="93149" y="143993"/>
                  </a:lnTo>
                  <a:lnTo>
                    <a:pt x="102687" y="143974"/>
                  </a:lnTo>
                  <a:lnTo>
                    <a:pt x="102698" y="141923"/>
                  </a:lnTo>
                  <a:lnTo>
                    <a:pt x="102835" y="141748"/>
                  </a:lnTo>
                  <a:lnTo>
                    <a:pt x="102998" y="141748"/>
                  </a:lnTo>
                  <a:lnTo>
                    <a:pt x="103015" y="137016"/>
                  </a:lnTo>
                  <a:lnTo>
                    <a:pt x="105445" y="137024"/>
                  </a:lnTo>
                  <a:lnTo>
                    <a:pt x="105443" y="132037"/>
                  </a:lnTo>
                  <a:lnTo>
                    <a:pt x="104816" y="131596"/>
                  </a:lnTo>
                  <a:lnTo>
                    <a:pt x="104636" y="131541"/>
                  </a:lnTo>
                  <a:lnTo>
                    <a:pt x="105001" y="131575"/>
                  </a:lnTo>
                  <a:lnTo>
                    <a:pt x="105447" y="131597"/>
                  </a:lnTo>
                  <a:lnTo>
                    <a:pt x="105481" y="126202"/>
                  </a:lnTo>
                  <a:lnTo>
                    <a:pt x="103072" y="124059"/>
                  </a:lnTo>
                  <a:lnTo>
                    <a:pt x="101857" y="124043"/>
                  </a:lnTo>
                  <a:lnTo>
                    <a:pt x="101873" y="123199"/>
                  </a:lnTo>
                  <a:lnTo>
                    <a:pt x="102337" y="121739"/>
                  </a:lnTo>
                  <a:lnTo>
                    <a:pt x="102474" y="121505"/>
                  </a:lnTo>
                  <a:lnTo>
                    <a:pt x="102482" y="120627"/>
                  </a:lnTo>
                  <a:lnTo>
                    <a:pt x="102352" y="120486"/>
                  </a:lnTo>
                  <a:lnTo>
                    <a:pt x="101887" y="120411"/>
                  </a:lnTo>
                  <a:lnTo>
                    <a:pt x="101876" y="118119"/>
                  </a:lnTo>
                  <a:lnTo>
                    <a:pt x="103080" y="118120"/>
                  </a:lnTo>
                  <a:lnTo>
                    <a:pt x="103092" y="117201"/>
                  </a:lnTo>
                  <a:lnTo>
                    <a:pt x="103298" y="116941"/>
                  </a:lnTo>
                  <a:lnTo>
                    <a:pt x="103698" y="116903"/>
                  </a:lnTo>
                  <a:lnTo>
                    <a:pt x="103683" y="116077"/>
                  </a:lnTo>
                  <a:lnTo>
                    <a:pt x="103774" y="115765"/>
                  </a:lnTo>
                  <a:lnTo>
                    <a:pt x="105515" y="115788"/>
                  </a:lnTo>
                  <a:lnTo>
                    <a:pt x="105515" y="116513"/>
                  </a:lnTo>
                  <a:lnTo>
                    <a:pt x="105028" y="116774"/>
                  </a:lnTo>
                  <a:lnTo>
                    <a:pt x="104738" y="116773"/>
                  </a:lnTo>
                  <a:lnTo>
                    <a:pt x="104570" y="117008"/>
                  </a:lnTo>
                  <a:lnTo>
                    <a:pt x="105005" y="117540"/>
                  </a:lnTo>
                  <a:lnTo>
                    <a:pt x="105515" y="117328"/>
                  </a:lnTo>
                  <a:lnTo>
                    <a:pt x="105517" y="118175"/>
                  </a:lnTo>
                  <a:lnTo>
                    <a:pt x="111329" y="118150"/>
                  </a:lnTo>
                  <a:lnTo>
                    <a:pt x="112343" y="118149"/>
                  </a:lnTo>
                  <a:lnTo>
                    <a:pt x="112472" y="118205"/>
                  </a:lnTo>
                  <a:lnTo>
                    <a:pt x="112670" y="118495"/>
                  </a:lnTo>
                  <a:lnTo>
                    <a:pt x="112693" y="119206"/>
                  </a:lnTo>
                  <a:lnTo>
                    <a:pt x="112846" y="119302"/>
                  </a:lnTo>
                  <a:lnTo>
                    <a:pt x="116289" y="119309"/>
                  </a:lnTo>
                  <a:lnTo>
                    <a:pt x="116350" y="115779"/>
                  </a:lnTo>
                  <a:lnTo>
                    <a:pt x="117029" y="115258"/>
                  </a:lnTo>
                  <a:lnTo>
                    <a:pt x="117196" y="115240"/>
                  </a:lnTo>
                  <a:lnTo>
                    <a:pt x="117562" y="115314"/>
                  </a:lnTo>
                  <a:lnTo>
                    <a:pt x="117551" y="115794"/>
                  </a:lnTo>
                  <a:lnTo>
                    <a:pt x="118022" y="115796"/>
                  </a:lnTo>
                  <a:lnTo>
                    <a:pt x="118381" y="115690"/>
                  </a:lnTo>
                  <a:lnTo>
                    <a:pt x="118682" y="115299"/>
                  </a:lnTo>
                  <a:lnTo>
                    <a:pt x="118709" y="115158"/>
                  </a:lnTo>
                  <a:lnTo>
                    <a:pt x="119388" y="114862"/>
                  </a:lnTo>
                  <a:lnTo>
                    <a:pt x="120005" y="115546"/>
                  </a:lnTo>
                  <a:lnTo>
                    <a:pt x="119987" y="118206"/>
                  </a:lnTo>
                  <a:lnTo>
                    <a:pt x="122383" y="118187"/>
                  </a:lnTo>
                  <a:lnTo>
                    <a:pt x="122390" y="119587"/>
                  </a:lnTo>
                  <a:lnTo>
                    <a:pt x="122361" y="120546"/>
                  </a:lnTo>
                  <a:lnTo>
                    <a:pt x="119973" y="120664"/>
                  </a:lnTo>
                  <a:lnTo>
                    <a:pt x="119964" y="122202"/>
                  </a:lnTo>
                  <a:lnTo>
                    <a:pt x="119971" y="126913"/>
                  </a:lnTo>
                  <a:lnTo>
                    <a:pt x="119910" y="127647"/>
                  </a:lnTo>
                  <a:lnTo>
                    <a:pt x="124755" y="127618"/>
                  </a:lnTo>
                  <a:lnTo>
                    <a:pt x="131957" y="127615"/>
                  </a:lnTo>
                  <a:lnTo>
                    <a:pt x="131967" y="126321"/>
                  </a:lnTo>
                  <a:lnTo>
                    <a:pt x="133647" y="127615"/>
                  </a:lnTo>
                  <a:lnTo>
                    <a:pt x="139170" y="127575"/>
                  </a:lnTo>
                  <a:lnTo>
                    <a:pt x="138950" y="127065"/>
                  </a:lnTo>
                  <a:lnTo>
                    <a:pt x="138657" y="126846"/>
                  </a:lnTo>
                  <a:lnTo>
                    <a:pt x="138333" y="126425"/>
                  </a:lnTo>
                  <a:lnTo>
                    <a:pt x="138067" y="125927"/>
                  </a:lnTo>
                  <a:lnTo>
                    <a:pt x="138937" y="124086"/>
                  </a:lnTo>
                  <a:lnTo>
                    <a:pt x="143979" y="124081"/>
                  </a:lnTo>
                  <a:lnTo>
                    <a:pt x="143984" y="127370"/>
                  </a:lnTo>
                  <a:lnTo>
                    <a:pt x="144030" y="127619"/>
                  </a:lnTo>
                  <a:lnTo>
                    <a:pt x="148811" y="127611"/>
                  </a:lnTo>
                  <a:lnTo>
                    <a:pt x="148808" y="133556"/>
                  </a:lnTo>
                  <a:lnTo>
                    <a:pt x="150445" y="133614"/>
                  </a:lnTo>
                  <a:lnTo>
                    <a:pt x="150832" y="134661"/>
                  </a:lnTo>
                  <a:lnTo>
                    <a:pt x="150642" y="134969"/>
                  </a:lnTo>
                  <a:lnTo>
                    <a:pt x="150779" y="135602"/>
                  </a:lnTo>
                  <a:lnTo>
                    <a:pt x="150923" y="135665"/>
                  </a:lnTo>
                  <a:lnTo>
                    <a:pt x="151159" y="135516"/>
                  </a:lnTo>
                  <a:lnTo>
                    <a:pt x="151201" y="135840"/>
                  </a:lnTo>
                  <a:lnTo>
                    <a:pt x="151055" y="136385"/>
                  </a:lnTo>
                  <a:lnTo>
                    <a:pt x="150592" y="136361"/>
                  </a:lnTo>
                  <a:lnTo>
                    <a:pt x="150546" y="136115"/>
                  </a:lnTo>
                  <a:lnTo>
                    <a:pt x="150014" y="136104"/>
                  </a:lnTo>
                  <a:lnTo>
                    <a:pt x="150006" y="137101"/>
                  </a:lnTo>
                  <a:lnTo>
                    <a:pt x="149377" y="137093"/>
                  </a:lnTo>
                  <a:lnTo>
                    <a:pt x="148842" y="136205"/>
                  </a:lnTo>
                  <a:lnTo>
                    <a:pt x="148401" y="135992"/>
                  </a:lnTo>
                  <a:lnTo>
                    <a:pt x="148026" y="135913"/>
                  </a:lnTo>
                  <a:lnTo>
                    <a:pt x="143977" y="135915"/>
                  </a:lnTo>
                  <a:lnTo>
                    <a:pt x="143982" y="136378"/>
                  </a:lnTo>
                  <a:lnTo>
                    <a:pt x="144959" y="137005"/>
                  </a:lnTo>
                  <a:lnTo>
                    <a:pt x="145522" y="136960"/>
                  </a:lnTo>
                  <a:lnTo>
                    <a:pt x="145666" y="137031"/>
                  </a:lnTo>
                  <a:lnTo>
                    <a:pt x="146477" y="137879"/>
                  </a:lnTo>
                  <a:lnTo>
                    <a:pt x="146408" y="138203"/>
                  </a:lnTo>
                  <a:lnTo>
                    <a:pt x="146176" y="138608"/>
                  </a:lnTo>
                  <a:lnTo>
                    <a:pt x="146302" y="138817"/>
                  </a:lnTo>
                  <a:lnTo>
                    <a:pt x="146781" y="139110"/>
                  </a:lnTo>
                  <a:lnTo>
                    <a:pt x="148085" y="139144"/>
                  </a:lnTo>
                  <a:lnTo>
                    <a:pt x="148800" y="139475"/>
                  </a:lnTo>
                  <a:lnTo>
                    <a:pt x="149998" y="139482"/>
                  </a:lnTo>
                  <a:lnTo>
                    <a:pt x="149994" y="141398"/>
                  </a:lnTo>
                  <a:lnTo>
                    <a:pt x="150173" y="141830"/>
                  </a:lnTo>
                  <a:lnTo>
                    <a:pt x="150614" y="141834"/>
                  </a:lnTo>
                  <a:lnTo>
                    <a:pt x="151059" y="142232"/>
                  </a:lnTo>
                  <a:lnTo>
                    <a:pt x="151013" y="142463"/>
                  </a:lnTo>
                  <a:lnTo>
                    <a:pt x="150818" y="142582"/>
                  </a:lnTo>
                  <a:lnTo>
                    <a:pt x="150828" y="142743"/>
                  </a:lnTo>
                  <a:lnTo>
                    <a:pt x="150957" y="142923"/>
                  </a:lnTo>
                  <a:lnTo>
                    <a:pt x="151767" y="143306"/>
                  </a:lnTo>
                  <a:lnTo>
                    <a:pt x="152125" y="143306"/>
                  </a:lnTo>
                  <a:lnTo>
                    <a:pt x="152871" y="143800"/>
                  </a:lnTo>
                  <a:lnTo>
                    <a:pt x="152886" y="145218"/>
                  </a:lnTo>
                  <a:lnTo>
                    <a:pt x="153882" y="146356"/>
                  </a:lnTo>
                  <a:lnTo>
                    <a:pt x="152892" y="146361"/>
                  </a:lnTo>
                  <a:lnTo>
                    <a:pt x="152906" y="147464"/>
                  </a:lnTo>
                  <a:lnTo>
                    <a:pt x="154106" y="147680"/>
                  </a:lnTo>
                  <a:lnTo>
                    <a:pt x="154110" y="147837"/>
                  </a:lnTo>
                  <a:lnTo>
                    <a:pt x="152904" y="147558"/>
                  </a:lnTo>
                  <a:lnTo>
                    <a:pt x="151452" y="147537"/>
                  </a:lnTo>
                  <a:lnTo>
                    <a:pt x="150688" y="147428"/>
                  </a:lnTo>
                  <a:lnTo>
                    <a:pt x="150696" y="147069"/>
                  </a:lnTo>
                  <a:lnTo>
                    <a:pt x="148251" y="146616"/>
                  </a:lnTo>
                  <a:lnTo>
                    <a:pt x="148251" y="147589"/>
                  </a:lnTo>
                  <a:lnTo>
                    <a:pt x="150694" y="147537"/>
                  </a:lnTo>
                  <a:lnTo>
                    <a:pt x="150696" y="148724"/>
                  </a:lnTo>
                  <a:lnTo>
                    <a:pt x="148239" y="148776"/>
                  </a:lnTo>
                  <a:lnTo>
                    <a:pt x="141875" y="148656"/>
                  </a:lnTo>
                  <a:lnTo>
                    <a:pt x="141614" y="148443"/>
                  </a:lnTo>
                  <a:lnTo>
                    <a:pt x="141407" y="148797"/>
                  </a:lnTo>
                  <a:lnTo>
                    <a:pt x="141412" y="149007"/>
                  </a:lnTo>
                  <a:lnTo>
                    <a:pt x="141117" y="149026"/>
                  </a:lnTo>
                  <a:lnTo>
                    <a:pt x="140856" y="149031"/>
                  </a:lnTo>
                  <a:lnTo>
                    <a:pt x="140577" y="149150"/>
                  </a:lnTo>
                  <a:lnTo>
                    <a:pt x="140255" y="149216"/>
                  </a:lnTo>
                  <a:lnTo>
                    <a:pt x="139736" y="149261"/>
                  </a:lnTo>
                  <a:lnTo>
                    <a:pt x="139414" y="149276"/>
                  </a:lnTo>
                  <a:lnTo>
                    <a:pt x="139203" y="149328"/>
                  </a:lnTo>
                  <a:lnTo>
                    <a:pt x="138991" y="149369"/>
                  </a:lnTo>
                  <a:lnTo>
                    <a:pt x="138398" y="149204"/>
                  </a:lnTo>
                  <a:lnTo>
                    <a:pt x="137468" y="149116"/>
                  </a:lnTo>
                  <a:lnTo>
                    <a:pt x="137261" y="149071"/>
                  </a:lnTo>
                  <a:lnTo>
                    <a:pt x="136960" y="149011"/>
                  </a:lnTo>
                  <a:lnTo>
                    <a:pt x="136043" y="148756"/>
                  </a:lnTo>
                  <a:lnTo>
                    <a:pt x="135397" y="148423"/>
                  </a:lnTo>
                  <a:lnTo>
                    <a:pt x="134660" y="147441"/>
                  </a:lnTo>
                  <a:lnTo>
                    <a:pt x="133957" y="146801"/>
                  </a:lnTo>
                  <a:lnTo>
                    <a:pt x="133710" y="146671"/>
                  </a:lnTo>
                  <a:lnTo>
                    <a:pt x="132615" y="146812"/>
                  </a:lnTo>
                  <a:lnTo>
                    <a:pt x="132247" y="147076"/>
                  </a:lnTo>
                  <a:lnTo>
                    <a:pt x="131436" y="147213"/>
                  </a:lnTo>
                  <a:lnTo>
                    <a:pt x="130736" y="147055"/>
                  </a:lnTo>
                  <a:lnTo>
                    <a:pt x="128764" y="147171"/>
                  </a:lnTo>
                  <a:lnTo>
                    <a:pt x="127156" y="146848"/>
                  </a:lnTo>
                  <a:lnTo>
                    <a:pt x="126449" y="147009"/>
                  </a:lnTo>
                  <a:lnTo>
                    <a:pt x="125614" y="147354"/>
                  </a:lnTo>
                  <a:lnTo>
                    <a:pt x="123183" y="148615"/>
                  </a:lnTo>
                  <a:lnTo>
                    <a:pt x="121876" y="148618"/>
                  </a:lnTo>
                  <a:lnTo>
                    <a:pt x="121879" y="149805"/>
                  </a:lnTo>
                  <a:lnTo>
                    <a:pt x="121176" y="149816"/>
                  </a:lnTo>
                  <a:lnTo>
                    <a:pt x="120651" y="150983"/>
                  </a:lnTo>
                  <a:lnTo>
                    <a:pt x="119473" y="150979"/>
                  </a:lnTo>
                  <a:lnTo>
                    <a:pt x="119469" y="153297"/>
                  </a:lnTo>
                  <a:lnTo>
                    <a:pt x="121858" y="153305"/>
                  </a:lnTo>
                  <a:lnTo>
                    <a:pt x="121847" y="154464"/>
                  </a:lnTo>
                  <a:lnTo>
                    <a:pt x="122089" y="154726"/>
                  </a:lnTo>
                  <a:lnTo>
                    <a:pt x="122692" y="155154"/>
                  </a:lnTo>
                  <a:lnTo>
                    <a:pt x="123140" y="156353"/>
                  </a:lnTo>
                  <a:lnTo>
                    <a:pt x="123151" y="156605"/>
                  </a:lnTo>
                  <a:lnTo>
                    <a:pt x="122900" y="156858"/>
                  </a:lnTo>
                  <a:lnTo>
                    <a:pt x="123146" y="157785"/>
                  </a:lnTo>
                  <a:lnTo>
                    <a:pt x="123313" y="157956"/>
                  </a:lnTo>
                  <a:lnTo>
                    <a:pt x="123480" y="158019"/>
                  </a:lnTo>
                  <a:lnTo>
                    <a:pt x="126598" y="158030"/>
                  </a:lnTo>
                  <a:lnTo>
                    <a:pt x="126612" y="161568"/>
                  </a:lnTo>
                  <a:lnTo>
                    <a:pt x="131413" y="161533"/>
                  </a:lnTo>
                  <a:lnTo>
                    <a:pt x="131442" y="163897"/>
                  </a:lnTo>
                  <a:lnTo>
                    <a:pt x="131426" y="165235"/>
                  </a:lnTo>
                  <a:lnTo>
                    <a:pt x="131422" y="165946"/>
                  </a:lnTo>
                  <a:lnTo>
                    <a:pt x="131409" y="169861"/>
                  </a:lnTo>
                  <a:lnTo>
                    <a:pt x="131223" y="169867"/>
                  </a:lnTo>
                  <a:lnTo>
                    <a:pt x="130977" y="169466"/>
                  </a:lnTo>
                  <a:lnTo>
                    <a:pt x="130681" y="169492"/>
                  </a:lnTo>
                  <a:lnTo>
                    <a:pt x="130165" y="169849"/>
                  </a:lnTo>
                  <a:lnTo>
                    <a:pt x="129839" y="170478"/>
                  </a:lnTo>
                  <a:lnTo>
                    <a:pt x="129271" y="170958"/>
                  </a:lnTo>
                  <a:lnTo>
                    <a:pt x="128774" y="171088"/>
                  </a:lnTo>
                  <a:lnTo>
                    <a:pt x="128725" y="171382"/>
                  </a:lnTo>
                  <a:lnTo>
                    <a:pt x="128979" y="171654"/>
                  </a:lnTo>
                  <a:lnTo>
                    <a:pt x="128968" y="172152"/>
                  </a:lnTo>
                  <a:lnTo>
                    <a:pt x="125373" y="172117"/>
                  </a:lnTo>
                  <a:lnTo>
                    <a:pt x="125352" y="174483"/>
                  </a:lnTo>
                  <a:lnTo>
                    <a:pt x="124481" y="174454"/>
                  </a:lnTo>
                  <a:lnTo>
                    <a:pt x="124164" y="174993"/>
                  </a:lnTo>
                  <a:lnTo>
                    <a:pt x="124189" y="176206"/>
                  </a:lnTo>
                  <a:lnTo>
                    <a:pt x="124127" y="177987"/>
                  </a:lnTo>
                  <a:lnTo>
                    <a:pt x="121869" y="178202"/>
                  </a:lnTo>
                  <a:lnTo>
                    <a:pt x="121845" y="179292"/>
                  </a:lnTo>
                  <a:lnTo>
                    <a:pt x="119458" y="179276"/>
                  </a:lnTo>
                  <a:lnTo>
                    <a:pt x="119460" y="171427"/>
                  </a:lnTo>
                  <a:lnTo>
                    <a:pt x="119411" y="171040"/>
                  </a:lnTo>
                  <a:lnTo>
                    <a:pt x="119184" y="171044"/>
                  </a:lnTo>
                  <a:lnTo>
                    <a:pt x="118247" y="171371"/>
                  </a:lnTo>
                  <a:lnTo>
                    <a:pt x="118239" y="172148"/>
                  </a:lnTo>
                  <a:lnTo>
                    <a:pt x="117056" y="172167"/>
                  </a:lnTo>
                  <a:lnTo>
                    <a:pt x="117026" y="167446"/>
                  </a:lnTo>
                  <a:lnTo>
                    <a:pt x="119428" y="167454"/>
                  </a:lnTo>
                  <a:lnTo>
                    <a:pt x="119417" y="165047"/>
                  </a:lnTo>
                  <a:lnTo>
                    <a:pt x="112225" y="165058"/>
                  </a:lnTo>
                  <a:lnTo>
                    <a:pt x="109787" y="165051"/>
                  </a:lnTo>
                  <a:lnTo>
                    <a:pt x="109780" y="166257"/>
                  </a:lnTo>
                  <a:lnTo>
                    <a:pt x="105034" y="166282"/>
                  </a:lnTo>
                  <a:lnTo>
                    <a:pt x="105052" y="168648"/>
                  </a:lnTo>
                  <a:lnTo>
                    <a:pt x="103861" y="168659"/>
                  </a:lnTo>
                  <a:lnTo>
                    <a:pt x="101445" y="168666"/>
                  </a:lnTo>
                  <a:lnTo>
                    <a:pt x="101396" y="166370"/>
                  </a:lnTo>
                  <a:lnTo>
                    <a:pt x="101168" y="166233"/>
                  </a:lnTo>
                  <a:lnTo>
                    <a:pt x="101092" y="165931"/>
                  </a:lnTo>
                  <a:lnTo>
                    <a:pt x="101434" y="165064"/>
                  </a:lnTo>
                  <a:lnTo>
                    <a:pt x="101434" y="162790"/>
                  </a:lnTo>
                  <a:lnTo>
                    <a:pt x="97928" y="162786"/>
                  </a:lnTo>
                  <a:lnTo>
                    <a:pt x="97194" y="161210"/>
                  </a:lnTo>
                  <a:lnTo>
                    <a:pt x="97213" y="160857"/>
                  </a:lnTo>
                  <a:lnTo>
                    <a:pt x="97631" y="160392"/>
                  </a:lnTo>
                  <a:lnTo>
                    <a:pt x="97782" y="159860"/>
                  </a:lnTo>
                  <a:lnTo>
                    <a:pt x="97664" y="159562"/>
                  </a:lnTo>
                  <a:lnTo>
                    <a:pt x="97740" y="158193"/>
                  </a:lnTo>
                  <a:lnTo>
                    <a:pt x="97599" y="157664"/>
                  </a:lnTo>
                  <a:lnTo>
                    <a:pt x="97447" y="157467"/>
                  </a:lnTo>
                  <a:lnTo>
                    <a:pt x="97011" y="157352"/>
                  </a:lnTo>
                  <a:lnTo>
                    <a:pt x="96950" y="157107"/>
                  </a:lnTo>
                  <a:lnTo>
                    <a:pt x="96988" y="156675"/>
                  </a:lnTo>
                  <a:lnTo>
                    <a:pt x="97094" y="156270"/>
                  </a:lnTo>
                  <a:lnTo>
                    <a:pt x="97550" y="155161"/>
                  </a:lnTo>
                  <a:lnTo>
                    <a:pt x="98070" y="154763"/>
                  </a:lnTo>
                  <a:lnTo>
                    <a:pt x="98438" y="154651"/>
                  </a:lnTo>
                  <a:lnTo>
                    <a:pt x="98415" y="154439"/>
                  </a:lnTo>
                  <a:lnTo>
                    <a:pt x="98191" y="153862"/>
                  </a:lnTo>
                  <a:lnTo>
                    <a:pt x="97910" y="153847"/>
                  </a:lnTo>
                  <a:lnTo>
                    <a:pt x="97549" y="154034"/>
                  </a:lnTo>
                  <a:lnTo>
                    <a:pt x="97192" y="154521"/>
                  </a:lnTo>
                  <a:lnTo>
                    <a:pt x="97060" y="154584"/>
                  </a:lnTo>
                  <a:lnTo>
                    <a:pt x="96706" y="154402"/>
                  </a:lnTo>
                  <a:lnTo>
                    <a:pt x="96638" y="154253"/>
                  </a:lnTo>
                  <a:lnTo>
                    <a:pt x="96638" y="153420"/>
                  </a:lnTo>
                  <a:lnTo>
                    <a:pt x="94424" y="153446"/>
                  </a:lnTo>
                  <a:lnTo>
                    <a:pt x="94635" y="153828"/>
                  </a:lnTo>
                  <a:lnTo>
                    <a:pt x="94553" y="154224"/>
                  </a:lnTo>
                  <a:lnTo>
                    <a:pt x="93160" y="154868"/>
                  </a:lnTo>
                  <a:lnTo>
                    <a:pt x="93155" y="153470"/>
                  </a:lnTo>
                  <a:lnTo>
                    <a:pt x="94122" y="153455"/>
                  </a:lnTo>
                  <a:lnTo>
                    <a:pt x="93789" y="152628"/>
                  </a:lnTo>
                  <a:lnTo>
                    <a:pt x="93168" y="152238"/>
                  </a:lnTo>
                  <a:lnTo>
                    <a:pt x="93141" y="148770"/>
                  </a:lnTo>
                  <a:lnTo>
                    <a:pt x="90731" y="148655"/>
                  </a:lnTo>
                  <a:lnTo>
                    <a:pt x="87094" y="148680"/>
                  </a:lnTo>
                  <a:lnTo>
                    <a:pt x="87082" y="149591"/>
                  </a:lnTo>
                  <a:lnTo>
                    <a:pt x="86254" y="149264"/>
                  </a:lnTo>
                  <a:lnTo>
                    <a:pt x="84427" y="147489"/>
                  </a:lnTo>
                  <a:lnTo>
                    <a:pt x="83431" y="146625"/>
                  </a:lnTo>
                  <a:lnTo>
                    <a:pt x="83009" y="146361"/>
                  </a:lnTo>
                  <a:lnTo>
                    <a:pt x="76300" y="146330"/>
                  </a:lnTo>
                  <a:lnTo>
                    <a:pt x="76256" y="148715"/>
                  </a:lnTo>
                  <a:lnTo>
                    <a:pt x="73866" y="148755"/>
                  </a:lnTo>
                  <a:lnTo>
                    <a:pt x="73923" y="155825"/>
                  </a:lnTo>
                  <a:lnTo>
                    <a:pt x="59627" y="155764"/>
                  </a:lnTo>
                  <a:lnTo>
                    <a:pt x="59621" y="160502"/>
                  </a:lnTo>
                  <a:lnTo>
                    <a:pt x="56054" y="160487"/>
                  </a:lnTo>
                  <a:lnTo>
                    <a:pt x="55587" y="160312"/>
                  </a:lnTo>
                  <a:lnTo>
                    <a:pt x="54429" y="160441"/>
                  </a:lnTo>
                  <a:lnTo>
                    <a:pt x="54057" y="160244"/>
                  </a:lnTo>
                  <a:lnTo>
                    <a:pt x="53370" y="159522"/>
                  </a:lnTo>
                  <a:lnTo>
                    <a:pt x="52201" y="159410"/>
                  </a:lnTo>
                  <a:lnTo>
                    <a:pt x="51524" y="159014"/>
                  </a:lnTo>
                  <a:lnTo>
                    <a:pt x="50033" y="158313"/>
                  </a:lnTo>
                  <a:lnTo>
                    <a:pt x="48589" y="157286"/>
                  </a:lnTo>
                  <a:lnTo>
                    <a:pt x="47666" y="156940"/>
                  </a:lnTo>
                  <a:lnTo>
                    <a:pt x="43823" y="156923"/>
                  </a:lnTo>
                  <a:lnTo>
                    <a:pt x="43346" y="156864"/>
                  </a:lnTo>
                  <a:lnTo>
                    <a:pt x="42948" y="156555"/>
                  </a:lnTo>
                  <a:lnTo>
                    <a:pt x="42200" y="155848"/>
                  </a:lnTo>
                  <a:lnTo>
                    <a:pt x="40590" y="154050"/>
                  </a:lnTo>
                  <a:lnTo>
                    <a:pt x="40192" y="153331"/>
                  </a:lnTo>
                  <a:lnTo>
                    <a:pt x="40051" y="152315"/>
                  </a:lnTo>
                  <a:lnTo>
                    <a:pt x="39854" y="152233"/>
                  </a:lnTo>
                  <a:lnTo>
                    <a:pt x="39459" y="152341"/>
                  </a:lnTo>
                  <a:lnTo>
                    <a:pt x="39440" y="151947"/>
                  </a:lnTo>
                  <a:lnTo>
                    <a:pt x="39543" y="150971"/>
                  </a:lnTo>
                  <a:lnTo>
                    <a:pt x="33107" y="150964"/>
                  </a:lnTo>
                  <a:lnTo>
                    <a:pt x="33091" y="148070"/>
                  </a:lnTo>
                  <a:lnTo>
                    <a:pt x="32434" y="148283"/>
                  </a:lnTo>
                  <a:lnTo>
                    <a:pt x="32095" y="148165"/>
                  </a:lnTo>
                  <a:lnTo>
                    <a:pt x="32953" y="146785"/>
                  </a:lnTo>
                  <a:lnTo>
                    <a:pt x="32495" y="146579"/>
                  </a:lnTo>
                  <a:lnTo>
                    <a:pt x="31720" y="146464"/>
                  </a:lnTo>
                  <a:lnTo>
                    <a:pt x="31615" y="146294"/>
                  </a:lnTo>
                  <a:lnTo>
                    <a:pt x="31889" y="145672"/>
                  </a:lnTo>
                  <a:lnTo>
                    <a:pt x="32174" y="145468"/>
                  </a:lnTo>
                  <a:lnTo>
                    <a:pt x="32417" y="145408"/>
                  </a:lnTo>
                  <a:lnTo>
                    <a:pt x="32158" y="144859"/>
                  </a:lnTo>
                  <a:lnTo>
                    <a:pt x="31594" y="144123"/>
                  </a:lnTo>
                  <a:lnTo>
                    <a:pt x="31231" y="143929"/>
                  </a:lnTo>
                  <a:lnTo>
                    <a:pt x="31009" y="142878"/>
                  </a:lnTo>
                  <a:lnTo>
                    <a:pt x="31066" y="142613"/>
                  </a:lnTo>
                  <a:lnTo>
                    <a:pt x="31324" y="142313"/>
                  </a:lnTo>
                  <a:lnTo>
                    <a:pt x="31320" y="141516"/>
                  </a:lnTo>
                  <a:lnTo>
                    <a:pt x="31501" y="141463"/>
                  </a:lnTo>
                  <a:lnTo>
                    <a:pt x="36157" y="141490"/>
                  </a:lnTo>
                  <a:lnTo>
                    <a:pt x="36233" y="129743"/>
                  </a:lnTo>
                  <a:lnTo>
                    <a:pt x="33783" y="129755"/>
                  </a:lnTo>
                  <a:lnTo>
                    <a:pt x="33774" y="128646"/>
                  </a:lnTo>
                  <a:lnTo>
                    <a:pt x="32560" y="128559"/>
                  </a:lnTo>
                  <a:lnTo>
                    <a:pt x="32545" y="127402"/>
                  </a:lnTo>
                  <a:lnTo>
                    <a:pt x="30402" y="127432"/>
                  </a:lnTo>
                  <a:lnTo>
                    <a:pt x="29781" y="127793"/>
                  </a:lnTo>
                  <a:lnTo>
                    <a:pt x="29457" y="127886"/>
                  </a:lnTo>
                  <a:lnTo>
                    <a:pt x="27485" y="127526"/>
                  </a:lnTo>
                  <a:lnTo>
                    <a:pt x="27038" y="127378"/>
                  </a:lnTo>
                  <a:lnTo>
                    <a:pt x="21718" y="127327"/>
                  </a:lnTo>
                  <a:lnTo>
                    <a:pt x="14464" y="127246"/>
                  </a:lnTo>
                  <a:lnTo>
                    <a:pt x="14465" y="140259"/>
                  </a:lnTo>
                  <a:lnTo>
                    <a:pt x="16869" y="140240"/>
                  </a:lnTo>
                  <a:lnTo>
                    <a:pt x="16869" y="141706"/>
                  </a:lnTo>
                  <a:lnTo>
                    <a:pt x="16629" y="142534"/>
                  </a:lnTo>
                  <a:lnTo>
                    <a:pt x="16118" y="143521"/>
                  </a:lnTo>
                  <a:lnTo>
                    <a:pt x="14334" y="146388"/>
                  </a:lnTo>
                  <a:lnTo>
                    <a:pt x="13592" y="147326"/>
                  </a:lnTo>
                  <a:lnTo>
                    <a:pt x="13708" y="147563"/>
                  </a:lnTo>
                  <a:lnTo>
                    <a:pt x="13015" y="149860"/>
                  </a:lnTo>
                  <a:lnTo>
                    <a:pt x="12517" y="150016"/>
                  </a:lnTo>
                  <a:lnTo>
                    <a:pt x="11891" y="151149"/>
                  </a:lnTo>
                  <a:lnTo>
                    <a:pt x="11189" y="150962"/>
                  </a:lnTo>
                  <a:lnTo>
                    <a:pt x="11189" y="150776"/>
                  </a:lnTo>
                  <a:lnTo>
                    <a:pt x="11054" y="150646"/>
                  </a:lnTo>
                  <a:lnTo>
                    <a:pt x="9888" y="150381"/>
                  </a:lnTo>
                  <a:lnTo>
                    <a:pt x="9626" y="149953"/>
                  </a:lnTo>
                  <a:lnTo>
                    <a:pt x="9265" y="149101"/>
                  </a:lnTo>
                  <a:lnTo>
                    <a:pt x="9151" y="148661"/>
                  </a:lnTo>
                  <a:lnTo>
                    <a:pt x="8427" y="148294"/>
                  </a:lnTo>
                  <a:lnTo>
                    <a:pt x="8136" y="150377"/>
                  </a:lnTo>
                  <a:lnTo>
                    <a:pt x="7571" y="150011"/>
                  </a:lnTo>
                  <a:lnTo>
                    <a:pt x="7047" y="149361"/>
                  </a:lnTo>
                  <a:lnTo>
                    <a:pt x="7048" y="148304"/>
                  </a:lnTo>
                  <a:lnTo>
                    <a:pt x="6066" y="147979"/>
                  </a:lnTo>
                  <a:lnTo>
                    <a:pt x="5446" y="147591"/>
                  </a:lnTo>
                  <a:lnTo>
                    <a:pt x="4265" y="146340"/>
                  </a:lnTo>
                  <a:lnTo>
                    <a:pt x="4140" y="146060"/>
                  </a:lnTo>
                  <a:lnTo>
                    <a:pt x="4220" y="145613"/>
                  </a:lnTo>
                  <a:lnTo>
                    <a:pt x="4540" y="144943"/>
                  </a:lnTo>
                  <a:lnTo>
                    <a:pt x="4985" y="144374"/>
                  </a:lnTo>
                  <a:lnTo>
                    <a:pt x="5311" y="144156"/>
                  </a:lnTo>
                  <a:lnTo>
                    <a:pt x="5687" y="143699"/>
                  </a:lnTo>
                  <a:lnTo>
                    <a:pt x="5998" y="142752"/>
                  </a:lnTo>
                  <a:lnTo>
                    <a:pt x="6073" y="142162"/>
                  </a:lnTo>
                  <a:lnTo>
                    <a:pt x="6013" y="141726"/>
                  </a:lnTo>
                  <a:lnTo>
                    <a:pt x="5730" y="141356"/>
                  </a:lnTo>
                  <a:lnTo>
                    <a:pt x="5385" y="139068"/>
                  </a:lnTo>
                  <a:lnTo>
                    <a:pt x="4822" y="134360"/>
                  </a:lnTo>
                  <a:lnTo>
                    <a:pt x="4582" y="133140"/>
                  </a:lnTo>
                  <a:lnTo>
                    <a:pt x="4215" y="132428"/>
                  </a:lnTo>
                  <a:lnTo>
                    <a:pt x="3775" y="131995"/>
                  </a:lnTo>
                  <a:lnTo>
                    <a:pt x="3335" y="131694"/>
                  </a:lnTo>
                  <a:lnTo>
                    <a:pt x="2629" y="131396"/>
                  </a:lnTo>
                  <a:lnTo>
                    <a:pt x="1796" y="131258"/>
                  </a:lnTo>
                  <a:lnTo>
                    <a:pt x="87" y="130806"/>
                  </a:lnTo>
                  <a:lnTo>
                    <a:pt x="59" y="128526"/>
                  </a:lnTo>
                  <a:lnTo>
                    <a:pt x="47" y="127585"/>
                  </a:lnTo>
                  <a:lnTo>
                    <a:pt x="40" y="127025"/>
                  </a:lnTo>
                  <a:lnTo>
                    <a:pt x="12" y="124611"/>
                  </a:lnTo>
                  <a:lnTo>
                    <a:pt x="8" y="124278"/>
                  </a:lnTo>
                  <a:lnTo>
                    <a:pt x="0" y="123508"/>
                  </a:lnTo>
                  <a:lnTo>
                    <a:pt x="12" y="123096"/>
                  </a:lnTo>
                  <a:lnTo>
                    <a:pt x="36" y="122303"/>
                  </a:lnTo>
                  <a:lnTo>
                    <a:pt x="42" y="121488"/>
                  </a:lnTo>
                  <a:lnTo>
                    <a:pt x="79" y="117033"/>
                  </a:lnTo>
                  <a:lnTo>
                    <a:pt x="98" y="116232"/>
                  </a:lnTo>
                  <a:lnTo>
                    <a:pt x="80" y="114111"/>
                  </a:lnTo>
                  <a:lnTo>
                    <a:pt x="84" y="113325"/>
                  </a:lnTo>
                  <a:lnTo>
                    <a:pt x="91" y="112982"/>
                  </a:lnTo>
                  <a:lnTo>
                    <a:pt x="90" y="112482"/>
                  </a:lnTo>
                  <a:lnTo>
                    <a:pt x="87" y="110499"/>
                  </a:lnTo>
                  <a:lnTo>
                    <a:pt x="94" y="108408"/>
                  </a:lnTo>
                  <a:lnTo>
                    <a:pt x="94" y="108241"/>
                  </a:lnTo>
                  <a:lnTo>
                    <a:pt x="2017" y="108363"/>
                  </a:lnTo>
                  <a:lnTo>
                    <a:pt x="2139" y="108873"/>
                  </a:lnTo>
                  <a:lnTo>
                    <a:pt x="2223" y="110202"/>
                  </a:lnTo>
                  <a:lnTo>
                    <a:pt x="2037" y="111804"/>
                  </a:lnTo>
                  <a:lnTo>
                    <a:pt x="2516" y="111810"/>
                  </a:lnTo>
                  <a:lnTo>
                    <a:pt x="2524" y="110626"/>
                  </a:lnTo>
                  <a:lnTo>
                    <a:pt x="7249" y="110649"/>
                  </a:lnTo>
                  <a:lnTo>
                    <a:pt x="7254" y="108297"/>
                  </a:lnTo>
                  <a:lnTo>
                    <a:pt x="12102" y="108328"/>
                  </a:lnTo>
                  <a:lnTo>
                    <a:pt x="12112" y="105969"/>
                  </a:lnTo>
                  <a:lnTo>
                    <a:pt x="14523" y="105972"/>
                  </a:lnTo>
                  <a:lnTo>
                    <a:pt x="14524" y="108357"/>
                  </a:lnTo>
                  <a:lnTo>
                    <a:pt x="19372" y="108397"/>
                  </a:lnTo>
                  <a:lnTo>
                    <a:pt x="19372" y="106023"/>
                  </a:lnTo>
                  <a:lnTo>
                    <a:pt x="21757" y="106038"/>
                  </a:lnTo>
                  <a:lnTo>
                    <a:pt x="24031" y="106067"/>
                  </a:lnTo>
                  <a:lnTo>
                    <a:pt x="24843" y="106661"/>
                  </a:lnTo>
                  <a:lnTo>
                    <a:pt x="25315" y="107309"/>
                  </a:lnTo>
                  <a:lnTo>
                    <a:pt x="25391" y="107859"/>
                  </a:lnTo>
                  <a:lnTo>
                    <a:pt x="25220" y="108198"/>
                  </a:lnTo>
                  <a:lnTo>
                    <a:pt x="25317" y="108443"/>
                  </a:lnTo>
                  <a:lnTo>
                    <a:pt x="26566" y="108448"/>
                  </a:lnTo>
                  <a:lnTo>
                    <a:pt x="26530" y="100741"/>
                  </a:lnTo>
                  <a:lnTo>
                    <a:pt x="27067" y="100492"/>
                  </a:lnTo>
                  <a:lnTo>
                    <a:pt x="27212" y="100493"/>
                  </a:lnTo>
                  <a:lnTo>
                    <a:pt x="27313" y="100761"/>
                  </a:lnTo>
                  <a:lnTo>
                    <a:pt x="27614" y="101110"/>
                  </a:lnTo>
                  <a:lnTo>
                    <a:pt x="28252" y="101206"/>
                  </a:lnTo>
                  <a:lnTo>
                    <a:pt x="28779" y="101437"/>
                  </a:lnTo>
                  <a:lnTo>
                    <a:pt x="28920" y="101600"/>
                  </a:lnTo>
                  <a:lnTo>
                    <a:pt x="29436" y="101917"/>
                  </a:lnTo>
                  <a:lnTo>
                    <a:pt x="30589" y="102031"/>
                  </a:lnTo>
                  <a:lnTo>
                    <a:pt x="31305" y="101703"/>
                  </a:lnTo>
                  <a:lnTo>
                    <a:pt x="31462" y="101439"/>
                  </a:lnTo>
                  <a:lnTo>
                    <a:pt x="31916" y="101361"/>
                  </a:lnTo>
                  <a:lnTo>
                    <a:pt x="32171" y="101230"/>
                  </a:lnTo>
                  <a:lnTo>
                    <a:pt x="32832" y="100732"/>
                  </a:lnTo>
                  <a:lnTo>
                    <a:pt x="31728" y="99511"/>
                  </a:lnTo>
                  <a:lnTo>
                    <a:pt x="31442" y="99370"/>
                  </a:lnTo>
                  <a:lnTo>
                    <a:pt x="31267" y="99131"/>
                  </a:lnTo>
                  <a:lnTo>
                    <a:pt x="31029" y="99348"/>
                  </a:lnTo>
                  <a:lnTo>
                    <a:pt x="31163" y="99742"/>
                  </a:lnTo>
                  <a:lnTo>
                    <a:pt x="31522" y="99694"/>
                  </a:lnTo>
                  <a:lnTo>
                    <a:pt x="31805" y="100200"/>
                  </a:lnTo>
                  <a:lnTo>
                    <a:pt x="29828" y="100167"/>
                  </a:lnTo>
                  <a:lnTo>
                    <a:pt x="29671" y="100063"/>
                  </a:lnTo>
                  <a:lnTo>
                    <a:pt x="29636" y="99416"/>
                  </a:lnTo>
                  <a:lnTo>
                    <a:pt x="29434" y="99293"/>
                  </a:lnTo>
                  <a:lnTo>
                    <a:pt x="28224" y="99509"/>
                  </a:lnTo>
                  <a:lnTo>
                    <a:pt x="28018" y="99461"/>
                  </a:lnTo>
                  <a:lnTo>
                    <a:pt x="27373" y="99060"/>
                  </a:lnTo>
                  <a:lnTo>
                    <a:pt x="26400" y="99022"/>
                  </a:lnTo>
                  <a:lnTo>
                    <a:pt x="25675" y="97522"/>
                  </a:lnTo>
                  <a:lnTo>
                    <a:pt x="25568" y="97195"/>
                  </a:lnTo>
                  <a:lnTo>
                    <a:pt x="25420" y="96662"/>
                  </a:lnTo>
                  <a:lnTo>
                    <a:pt x="20922" y="96601"/>
                  </a:lnTo>
                  <a:lnTo>
                    <a:pt x="20632" y="96330"/>
                  </a:lnTo>
                  <a:lnTo>
                    <a:pt x="20296" y="96181"/>
                  </a:lnTo>
                  <a:lnTo>
                    <a:pt x="19460" y="96069"/>
                  </a:lnTo>
                  <a:lnTo>
                    <a:pt x="19464" y="94242"/>
                  </a:lnTo>
                  <a:lnTo>
                    <a:pt x="14625" y="94168"/>
                  </a:lnTo>
                  <a:lnTo>
                    <a:pt x="14639" y="91790"/>
                  </a:lnTo>
                  <a:lnTo>
                    <a:pt x="8550" y="91747"/>
                  </a:lnTo>
                  <a:lnTo>
                    <a:pt x="8559" y="91530"/>
                  </a:lnTo>
                  <a:lnTo>
                    <a:pt x="9304" y="90195"/>
                  </a:lnTo>
                  <a:lnTo>
                    <a:pt x="9969" y="89443"/>
                  </a:lnTo>
                  <a:lnTo>
                    <a:pt x="10630" y="89392"/>
                  </a:lnTo>
                  <a:lnTo>
                    <a:pt x="10787" y="89187"/>
                  </a:lnTo>
                  <a:lnTo>
                    <a:pt x="10956" y="88689"/>
                  </a:lnTo>
                  <a:lnTo>
                    <a:pt x="11509" y="88565"/>
                  </a:lnTo>
                  <a:lnTo>
                    <a:pt x="11772" y="88744"/>
                  </a:lnTo>
                  <a:lnTo>
                    <a:pt x="12196" y="88308"/>
                  </a:lnTo>
                  <a:lnTo>
                    <a:pt x="12528" y="87657"/>
                  </a:lnTo>
                  <a:lnTo>
                    <a:pt x="12257" y="87683"/>
                  </a:lnTo>
                  <a:lnTo>
                    <a:pt x="12261" y="87422"/>
                  </a:lnTo>
                  <a:lnTo>
                    <a:pt x="12807" y="87059"/>
                  </a:lnTo>
                  <a:lnTo>
                    <a:pt x="13826" y="87057"/>
                  </a:lnTo>
                  <a:lnTo>
                    <a:pt x="14317" y="87328"/>
                  </a:lnTo>
                  <a:lnTo>
                    <a:pt x="14626" y="86878"/>
                  </a:lnTo>
                  <a:lnTo>
                    <a:pt x="14584" y="86677"/>
                  </a:lnTo>
                  <a:lnTo>
                    <a:pt x="14622" y="86521"/>
                  </a:lnTo>
                  <a:lnTo>
                    <a:pt x="15333" y="86338"/>
                  </a:lnTo>
                  <a:lnTo>
                    <a:pt x="15459" y="86498"/>
                  </a:lnTo>
                  <a:lnTo>
                    <a:pt x="15589" y="86487"/>
                  </a:lnTo>
                  <a:lnTo>
                    <a:pt x="16395" y="86022"/>
                  </a:lnTo>
                  <a:lnTo>
                    <a:pt x="16219" y="85888"/>
                  </a:lnTo>
                  <a:lnTo>
                    <a:pt x="15849" y="85810"/>
                  </a:lnTo>
                  <a:lnTo>
                    <a:pt x="15268" y="85527"/>
                  </a:lnTo>
                  <a:lnTo>
                    <a:pt x="15241" y="85367"/>
                  </a:lnTo>
                  <a:lnTo>
                    <a:pt x="15359" y="85214"/>
                  </a:lnTo>
                  <a:lnTo>
                    <a:pt x="15290" y="84749"/>
                  </a:lnTo>
                  <a:lnTo>
                    <a:pt x="15130" y="84686"/>
                  </a:lnTo>
                  <a:lnTo>
                    <a:pt x="14801" y="84768"/>
                  </a:lnTo>
                  <a:lnTo>
                    <a:pt x="14797" y="85069"/>
                  </a:lnTo>
                  <a:lnTo>
                    <a:pt x="14568" y="85378"/>
                  </a:lnTo>
                  <a:lnTo>
                    <a:pt x="14438" y="85382"/>
                  </a:lnTo>
                  <a:lnTo>
                    <a:pt x="13842" y="85260"/>
                  </a:lnTo>
                  <a:lnTo>
                    <a:pt x="13257" y="84821"/>
                  </a:lnTo>
                  <a:lnTo>
                    <a:pt x="11659" y="84788"/>
                  </a:lnTo>
                  <a:lnTo>
                    <a:pt x="11188" y="84547"/>
                  </a:lnTo>
                  <a:lnTo>
                    <a:pt x="10947" y="84334"/>
                  </a:lnTo>
                  <a:lnTo>
                    <a:pt x="10414" y="83751"/>
                  </a:lnTo>
                  <a:lnTo>
                    <a:pt x="8906" y="83928"/>
                  </a:lnTo>
                  <a:lnTo>
                    <a:pt x="8864" y="83790"/>
                  </a:lnTo>
                  <a:lnTo>
                    <a:pt x="7997" y="83328"/>
                  </a:lnTo>
                  <a:lnTo>
                    <a:pt x="7867" y="83361"/>
                  </a:lnTo>
                  <a:lnTo>
                    <a:pt x="7473" y="84087"/>
                  </a:lnTo>
                  <a:lnTo>
                    <a:pt x="6228" y="84021"/>
                  </a:lnTo>
                  <a:lnTo>
                    <a:pt x="6323" y="79994"/>
                  </a:lnTo>
                  <a:lnTo>
                    <a:pt x="6470" y="74769"/>
                  </a:lnTo>
                  <a:lnTo>
                    <a:pt x="7651" y="75611"/>
                  </a:lnTo>
                  <a:lnTo>
                    <a:pt x="7762" y="76031"/>
                  </a:lnTo>
                  <a:lnTo>
                    <a:pt x="7778" y="76281"/>
                  </a:lnTo>
                  <a:lnTo>
                    <a:pt x="7651" y="76474"/>
                  </a:lnTo>
                  <a:lnTo>
                    <a:pt x="7754" y="77017"/>
                  </a:lnTo>
                  <a:lnTo>
                    <a:pt x="7896" y="77241"/>
                  </a:lnTo>
                  <a:lnTo>
                    <a:pt x="8374" y="77122"/>
                  </a:lnTo>
                  <a:lnTo>
                    <a:pt x="9618" y="75370"/>
                  </a:lnTo>
                  <a:lnTo>
                    <a:pt x="9978" y="74689"/>
                  </a:lnTo>
                  <a:lnTo>
                    <a:pt x="10026" y="70737"/>
                  </a:lnTo>
                  <a:lnTo>
                    <a:pt x="12828" y="70721"/>
                  </a:lnTo>
                  <a:lnTo>
                    <a:pt x="13601" y="70728"/>
                  </a:lnTo>
                  <a:lnTo>
                    <a:pt x="13591" y="72969"/>
                  </a:lnTo>
                  <a:lnTo>
                    <a:pt x="17195" y="73016"/>
                  </a:lnTo>
                  <a:lnTo>
                    <a:pt x="17217" y="70731"/>
                  </a:lnTo>
                  <a:lnTo>
                    <a:pt x="20110" y="70728"/>
                  </a:lnTo>
                  <a:lnTo>
                    <a:pt x="20111" y="51864"/>
                  </a:lnTo>
                  <a:lnTo>
                    <a:pt x="17658" y="51857"/>
                  </a:lnTo>
                  <a:lnTo>
                    <a:pt x="17657" y="47124"/>
                  </a:lnTo>
                  <a:lnTo>
                    <a:pt x="20100" y="47172"/>
                  </a:lnTo>
                  <a:lnTo>
                    <a:pt x="20092" y="42443"/>
                  </a:lnTo>
                  <a:lnTo>
                    <a:pt x="20155" y="30624"/>
                  </a:lnTo>
                  <a:lnTo>
                    <a:pt x="24936" y="30629"/>
                  </a:lnTo>
                  <a:lnTo>
                    <a:pt x="24986" y="23537"/>
                  </a:lnTo>
                  <a:lnTo>
                    <a:pt x="29853" y="23548"/>
                  </a:lnTo>
                  <a:lnTo>
                    <a:pt x="29875" y="21192"/>
                  </a:lnTo>
                  <a:lnTo>
                    <a:pt x="32297" y="21188"/>
                  </a:lnTo>
                  <a:lnTo>
                    <a:pt x="32305" y="18856"/>
                  </a:lnTo>
                  <a:lnTo>
                    <a:pt x="32123" y="18920"/>
                  </a:lnTo>
                  <a:lnTo>
                    <a:pt x="31850" y="18820"/>
                  </a:lnTo>
                  <a:lnTo>
                    <a:pt x="31011" y="18351"/>
                  </a:lnTo>
                  <a:lnTo>
                    <a:pt x="30854" y="18113"/>
                  </a:lnTo>
                  <a:lnTo>
                    <a:pt x="30257" y="17831"/>
                  </a:lnTo>
                  <a:lnTo>
                    <a:pt x="28843" y="17764"/>
                  </a:lnTo>
                  <a:lnTo>
                    <a:pt x="28600" y="17921"/>
                  </a:lnTo>
                  <a:lnTo>
                    <a:pt x="28539" y="18085"/>
                  </a:lnTo>
                  <a:lnTo>
                    <a:pt x="28258" y="18178"/>
                  </a:lnTo>
                  <a:lnTo>
                    <a:pt x="27447" y="17940"/>
                  </a:lnTo>
                  <a:lnTo>
                    <a:pt x="27426" y="13998"/>
                  </a:lnTo>
                  <a:lnTo>
                    <a:pt x="27586" y="13810"/>
                  </a:lnTo>
                  <a:lnTo>
                    <a:pt x="27821" y="13728"/>
                  </a:lnTo>
                  <a:lnTo>
                    <a:pt x="28127" y="14083"/>
                  </a:lnTo>
                  <a:lnTo>
                    <a:pt x="28752" y="14084"/>
                  </a:lnTo>
                  <a:lnTo>
                    <a:pt x="29854" y="13719"/>
                  </a:lnTo>
                  <a:lnTo>
                    <a:pt x="29981" y="11505"/>
                  </a:lnTo>
                  <a:lnTo>
                    <a:pt x="30274" y="11490"/>
                  </a:lnTo>
                  <a:lnTo>
                    <a:pt x="31086" y="12048"/>
                  </a:lnTo>
                  <a:lnTo>
                    <a:pt x="31375" y="12562"/>
                  </a:lnTo>
                  <a:lnTo>
                    <a:pt x="31205" y="12894"/>
                  </a:lnTo>
                  <a:lnTo>
                    <a:pt x="32298" y="12874"/>
                  </a:lnTo>
                  <a:lnTo>
                    <a:pt x="32328" y="9380"/>
                  </a:lnTo>
                  <a:lnTo>
                    <a:pt x="27478" y="9349"/>
                  </a:lnTo>
                  <a:lnTo>
                    <a:pt x="27207" y="6607"/>
                  </a:lnTo>
                  <a:lnTo>
                    <a:pt x="27262" y="6045"/>
                  </a:lnTo>
                  <a:lnTo>
                    <a:pt x="27615" y="4798"/>
                  </a:lnTo>
                  <a:lnTo>
                    <a:pt x="27734" y="4654"/>
                  </a:lnTo>
                  <a:lnTo>
                    <a:pt x="29909" y="4666"/>
                  </a:lnTo>
                  <a:lnTo>
                    <a:pt x="29920" y="4078"/>
                  </a:lnTo>
                  <a:lnTo>
                    <a:pt x="32334" y="4093"/>
                  </a:lnTo>
                  <a:lnTo>
                    <a:pt x="32317" y="2321"/>
                  </a:lnTo>
                  <a:lnTo>
                    <a:pt x="31652" y="2323"/>
                  </a:lnTo>
                  <a:lnTo>
                    <a:pt x="31348" y="1979"/>
                  </a:lnTo>
                  <a:lnTo>
                    <a:pt x="31286" y="1797"/>
                  </a:lnTo>
                  <a:lnTo>
                    <a:pt x="31232" y="629"/>
                  </a:lnTo>
                  <a:lnTo>
                    <a:pt x="31324" y="0"/>
                  </a:lnTo>
                  <a:lnTo>
                    <a:pt x="32682" y="1"/>
                  </a:lnTo>
                  <a:lnTo>
                    <a:pt x="39243" y="11"/>
                  </a:lnTo>
                  <a:lnTo>
                    <a:pt x="41859" y="15"/>
                  </a:lnTo>
                  <a:lnTo>
                    <a:pt x="43931" y="18"/>
                  </a:lnTo>
                  <a:lnTo>
                    <a:pt x="45491" y="63"/>
                  </a:lnTo>
                  <a:lnTo>
                    <a:pt x="46199" y="61"/>
                  </a:lnTo>
                  <a:lnTo>
                    <a:pt x="49388" y="48"/>
                  </a:lnTo>
                  <a:lnTo>
                    <a:pt x="50605" y="2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7" name="pg858">
              <a:extLst>
                <a:ext uri="{FF2B5EF4-FFF2-40B4-BE49-F238E27FC236}">
                  <a16:creationId xmlns:a16="http://schemas.microsoft.com/office/drawing/2014/main" id="{C50B929E-2081-9148-B9D0-DB55B01CB7E1}"/>
                </a:ext>
              </a:extLst>
            </p:cNvPr>
            <p:cNvSpPr/>
            <p:nvPr/>
          </p:nvSpPr>
          <p:spPr>
            <a:xfrm>
              <a:off x="4507702" y="3101011"/>
              <a:ext cx="4251" cy="3505"/>
            </a:xfrm>
            <a:custGeom>
              <a:avLst/>
              <a:gdLst/>
              <a:ahLst/>
              <a:cxnLst/>
              <a:rect l="0" t="0" r="0" b="0"/>
              <a:pathLst>
                <a:path w="4251" h="3505">
                  <a:moveTo>
                    <a:pt x="3668" y="596"/>
                  </a:moveTo>
                  <a:lnTo>
                    <a:pt x="3047" y="599"/>
                  </a:lnTo>
                  <a:lnTo>
                    <a:pt x="3043" y="2545"/>
                  </a:lnTo>
                  <a:lnTo>
                    <a:pt x="2096" y="2496"/>
                  </a:lnTo>
                  <a:lnTo>
                    <a:pt x="2096" y="2364"/>
                  </a:lnTo>
                  <a:lnTo>
                    <a:pt x="1861" y="2216"/>
                  </a:lnTo>
                  <a:lnTo>
                    <a:pt x="1870" y="12"/>
                  </a:lnTo>
                  <a:lnTo>
                    <a:pt x="493" y="0"/>
                  </a:lnTo>
                  <a:lnTo>
                    <a:pt x="0" y="1307"/>
                  </a:lnTo>
                  <a:lnTo>
                    <a:pt x="133" y="1653"/>
                  </a:lnTo>
                  <a:lnTo>
                    <a:pt x="499" y="2036"/>
                  </a:lnTo>
                  <a:lnTo>
                    <a:pt x="1306" y="2538"/>
                  </a:lnTo>
                  <a:lnTo>
                    <a:pt x="3593" y="3155"/>
                  </a:lnTo>
                  <a:lnTo>
                    <a:pt x="3627" y="3445"/>
                  </a:lnTo>
                  <a:lnTo>
                    <a:pt x="3779" y="3505"/>
                  </a:lnTo>
                  <a:lnTo>
                    <a:pt x="4248" y="2971"/>
                  </a:lnTo>
                  <a:lnTo>
                    <a:pt x="4251" y="2512"/>
                  </a:lnTo>
                  <a:lnTo>
                    <a:pt x="3881" y="2538"/>
                  </a:lnTo>
                  <a:lnTo>
                    <a:pt x="3672" y="236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8" name="pg859">
              <a:extLst>
                <a:ext uri="{FF2B5EF4-FFF2-40B4-BE49-F238E27FC236}">
                  <a16:creationId xmlns:a16="http://schemas.microsoft.com/office/drawing/2014/main" id="{C43FC52C-13DE-0A4B-91FC-04389B3AB865}"/>
                </a:ext>
              </a:extLst>
            </p:cNvPr>
            <p:cNvSpPr/>
            <p:nvPr/>
          </p:nvSpPr>
          <p:spPr>
            <a:xfrm>
              <a:off x="4546435" y="3108041"/>
              <a:ext cx="61108" cy="51754"/>
            </a:xfrm>
            <a:custGeom>
              <a:avLst/>
              <a:gdLst/>
              <a:ahLst/>
              <a:cxnLst/>
              <a:rect l="0" t="0" r="0" b="0"/>
              <a:pathLst>
                <a:path w="61108" h="51754">
                  <a:moveTo>
                    <a:pt x="31733" y="1301"/>
                  </a:moveTo>
                  <a:lnTo>
                    <a:pt x="35285" y="1309"/>
                  </a:lnTo>
                  <a:lnTo>
                    <a:pt x="36228" y="1315"/>
                  </a:lnTo>
                  <a:lnTo>
                    <a:pt x="36749" y="1318"/>
                  </a:lnTo>
                  <a:lnTo>
                    <a:pt x="42205" y="1333"/>
                  </a:lnTo>
                  <a:lnTo>
                    <a:pt x="42685" y="1335"/>
                  </a:lnTo>
                  <a:lnTo>
                    <a:pt x="47370" y="1338"/>
                  </a:lnTo>
                  <a:lnTo>
                    <a:pt x="48321" y="1344"/>
                  </a:lnTo>
                  <a:lnTo>
                    <a:pt x="48572" y="1350"/>
                  </a:lnTo>
                  <a:lnTo>
                    <a:pt x="51095" y="1338"/>
                  </a:lnTo>
                  <a:lnTo>
                    <a:pt x="50984" y="162"/>
                  </a:lnTo>
                  <a:lnTo>
                    <a:pt x="52049" y="0"/>
                  </a:lnTo>
                  <a:lnTo>
                    <a:pt x="53613" y="749"/>
                  </a:lnTo>
                  <a:lnTo>
                    <a:pt x="54017" y="1158"/>
                  </a:lnTo>
                  <a:lnTo>
                    <a:pt x="54030" y="1375"/>
                  </a:lnTo>
                  <a:lnTo>
                    <a:pt x="54817" y="1399"/>
                  </a:lnTo>
                  <a:lnTo>
                    <a:pt x="54886" y="1816"/>
                  </a:lnTo>
                  <a:lnTo>
                    <a:pt x="55103" y="2195"/>
                  </a:lnTo>
                  <a:lnTo>
                    <a:pt x="55183" y="2588"/>
                  </a:lnTo>
                  <a:lnTo>
                    <a:pt x="55287" y="4081"/>
                  </a:lnTo>
                  <a:lnTo>
                    <a:pt x="55227" y="4967"/>
                  </a:lnTo>
                  <a:lnTo>
                    <a:pt x="55345" y="5376"/>
                  </a:lnTo>
                  <a:lnTo>
                    <a:pt x="56487" y="6346"/>
                  </a:lnTo>
                  <a:lnTo>
                    <a:pt x="56810" y="6443"/>
                  </a:lnTo>
                  <a:lnTo>
                    <a:pt x="56944" y="6748"/>
                  </a:lnTo>
                  <a:lnTo>
                    <a:pt x="56854" y="7316"/>
                  </a:lnTo>
                  <a:lnTo>
                    <a:pt x="54566" y="7307"/>
                  </a:lnTo>
                  <a:lnTo>
                    <a:pt x="54566" y="8480"/>
                  </a:lnTo>
                  <a:lnTo>
                    <a:pt x="56830" y="8490"/>
                  </a:lnTo>
                  <a:lnTo>
                    <a:pt x="58158" y="8024"/>
                  </a:lnTo>
                  <a:lnTo>
                    <a:pt x="58217" y="14955"/>
                  </a:lnTo>
                  <a:lnTo>
                    <a:pt x="58221" y="15445"/>
                  </a:lnTo>
                  <a:lnTo>
                    <a:pt x="60031" y="13906"/>
                  </a:lnTo>
                  <a:lnTo>
                    <a:pt x="60316" y="13579"/>
                  </a:lnTo>
                  <a:lnTo>
                    <a:pt x="60446" y="13318"/>
                  </a:lnTo>
                  <a:lnTo>
                    <a:pt x="60586" y="13363"/>
                  </a:lnTo>
                  <a:lnTo>
                    <a:pt x="60621" y="15759"/>
                  </a:lnTo>
                  <a:lnTo>
                    <a:pt x="60870" y="16474"/>
                  </a:lnTo>
                  <a:lnTo>
                    <a:pt x="61085" y="16489"/>
                  </a:lnTo>
                  <a:lnTo>
                    <a:pt x="61106" y="17647"/>
                  </a:lnTo>
                  <a:lnTo>
                    <a:pt x="59919" y="17822"/>
                  </a:lnTo>
                  <a:lnTo>
                    <a:pt x="59906" y="22298"/>
                  </a:lnTo>
                  <a:lnTo>
                    <a:pt x="61091" y="22342"/>
                  </a:lnTo>
                  <a:lnTo>
                    <a:pt x="61108" y="24677"/>
                  </a:lnTo>
                  <a:lnTo>
                    <a:pt x="60232" y="25903"/>
                  </a:lnTo>
                  <a:lnTo>
                    <a:pt x="60215" y="26605"/>
                  </a:lnTo>
                  <a:lnTo>
                    <a:pt x="60346" y="26748"/>
                  </a:lnTo>
                  <a:lnTo>
                    <a:pt x="60559" y="26829"/>
                  </a:lnTo>
                  <a:lnTo>
                    <a:pt x="60573" y="27274"/>
                  </a:lnTo>
                  <a:lnTo>
                    <a:pt x="59703" y="27589"/>
                  </a:lnTo>
                  <a:lnTo>
                    <a:pt x="59330" y="27571"/>
                  </a:lnTo>
                  <a:lnTo>
                    <a:pt x="59161" y="27724"/>
                  </a:lnTo>
                  <a:lnTo>
                    <a:pt x="58073" y="26707"/>
                  </a:lnTo>
                  <a:lnTo>
                    <a:pt x="57715" y="26192"/>
                  </a:lnTo>
                  <a:lnTo>
                    <a:pt x="57541" y="25783"/>
                  </a:lnTo>
                  <a:lnTo>
                    <a:pt x="57565" y="25978"/>
                  </a:lnTo>
                  <a:lnTo>
                    <a:pt x="57454" y="25840"/>
                  </a:lnTo>
                  <a:lnTo>
                    <a:pt x="57234" y="25372"/>
                  </a:lnTo>
                  <a:lnTo>
                    <a:pt x="57083" y="24815"/>
                  </a:lnTo>
                  <a:lnTo>
                    <a:pt x="57249" y="24601"/>
                  </a:lnTo>
                  <a:lnTo>
                    <a:pt x="57269" y="24328"/>
                  </a:lnTo>
                  <a:lnTo>
                    <a:pt x="57665" y="23193"/>
                  </a:lnTo>
                  <a:lnTo>
                    <a:pt x="57515" y="22327"/>
                  </a:lnTo>
                  <a:lnTo>
                    <a:pt x="57528" y="23238"/>
                  </a:lnTo>
                  <a:lnTo>
                    <a:pt x="57049" y="24605"/>
                  </a:lnTo>
                  <a:lnTo>
                    <a:pt x="57153" y="25450"/>
                  </a:lnTo>
                  <a:lnTo>
                    <a:pt x="58214" y="27061"/>
                  </a:lnTo>
                  <a:lnTo>
                    <a:pt x="58767" y="27513"/>
                  </a:lnTo>
                  <a:lnTo>
                    <a:pt x="58918" y="27618"/>
                  </a:lnTo>
                  <a:lnTo>
                    <a:pt x="59121" y="27776"/>
                  </a:lnTo>
                  <a:lnTo>
                    <a:pt x="59431" y="27760"/>
                  </a:lnTo>
                  <a:lnTo>
                    <a:pt x="59250" y="28020"/>
                  </a:lnTo>
                  <a:lnTo>
                    <a:pt x="58758" y="28134"/>
                  </a:lnTo>
                  <a:lnTo>
                    <a:pt x="58007" y="28980"/>
                  </a:lnTo>
                  <a:lnTo>
                    <a:pt x="58072" y="29923"/>
                  </a:lnTo>
                  <a:lnTo>
                    <a:pt x="57541" y="31469"/>
                  </a:lnTo>
                  <a:lnTo>
                    <a:pt x="56065" y="31404"/>
                  </a:lnTo>
                  <a:lnTo>
                    <a:pt x="55016" y="31729"/>
                  </a:lnTo>
                  <a:lnTo>
                    <a:pt x="57104" y="31735"/>
                  </a:lnTo>
                  <a:lnTo>
                    <a:pt x="57106" y="31868"/>
                  </a:lnTo>
                  <a:lnTo>
                    <a:pt x="57499" y="32354"/>
                  </a:lnTo>
                  <a:lnTo>
                    <a:pt x="58642" y="33323"/>
                  </a:lnTo>
                  <a:lnTo>
                    <a:pt x="58823" y="33860"/>
                  </a:lnTo>
                  <a:lnTo>
                    <a:pt x="58622" y="34388"/>
                  </a:lnTo>
                  <a:lnTo>
                    <a:pt x="58577" y="36446"/>
                  </a:lnTo>
                  <a:lnTo>
                    <a:pt x="57386" y="36462"/>
                  </a:lnTo>
                  <a:lnTo>
                    <a:pt x="57386" y="38837"/>
                  </a:lnTo>
                  <a:lnTo>
                    <a:pt x="54952" y="38837"/>
                  </a:lnTo>
                  <a:lnTo>
                    <a:pt x="53242" y="38821"/>
                  </a:lnTo>
                  <a:lnTo>
                    <a:pt x="52556" y="38821"/>
                  </a:lnTo>
                  <a:lnTo>
                    <a:pt x="52602" y="43555"/>
                  </a:lnTo>
                  <a:lnTo>
                    <a:pt x="49809" y="43548"/>
                  </a:lnTo>
                  <a:lnTo>
                    <a:pt x="50143" y="43592"/>
                  </a:lnTo>
                  <a:lnTo>
                    <a:pt x="50161" y="45351"/>
                  </a:lnTo>
                  <a:lnTo>
                    <a:pt x="50733" y="45942"/>
                  </a:lnTo>
                  <a:lnTo>
                    <a:pt x="51228" y="45960"/>
                  </a:lnTo>
                  <a:lnTo>
                    <a:pt x="51382" y="46210"/>
                  </a:lnTo>
                  <a:lnTo>
                    <a:pt x="51377" y="46512"/>
                  </a:lnTo>
                  <a:lnTo>
                    <a:pt x="50058" y="47866"/>
                  </a:lnTo>
                  <a:lnTo>
                    <a:pt x="49288" y="47851"/>
                  </a:lnTo>
                  <a:lnTo>
                    <a:pt x="48371" y="47348"/>
                  </a:lnTo>
                  <a:lnTo>
                    <a:pt x="47870" y="47345"/>
                  </a:lnTo>
                  <a:lnTo>
                    <a:pt x="47283" y="47341"/>
                  </a:lnTo>
                  <a:lnTo>
                    <a:pt x="47287" y="47065"/>
                  </a:lnTo>
                  <a:lnTo>
                    <a:pt x="45449" y="47078"/>
                  </a:lnTo>
                  <a:lnTo>
                    <a:pt x="45060" y="48251"/>
                  </a:lnTo>
                  <a:lnTo>
                    <a:pt x="43006" y="48269"/>
                  </a:lnTo>
                  <a:lnTo>
                    <a:pt x="42878" y="47762"/>
                  </a:lnTo>
                  <a:lnTo>
                    <a:pt x="42835" y="45909"/>
                  </a:lnTo>
                  <a:lnTo>
                    <a:pt x="39766" y="45908"/>
                  </a:lnTo>
                  <a:lnTo>
                    <a:pt x="40031" y="45208"/>
                  </a:lnTo>
                  <a:lnTo>
                    <a:pt x="40648" y="44391"/>
                  </a:lnTo>
                  <a:lnTo>
                    <a:pt x="40671" y="43540"/>
                  </a:lnTo>
                  <a:lnTo>
                    <a:pt x="39407" y="43605"/>
                  </a:lnTo>
                  <a:lnTo>
                    <a:pt x="31123" y="43706"/>
                  </a:lnTo>
                  <a:lnTo>
                    <a:pt x="26313" y="43660"/>
                  </a:lnTo>
                  <a:lnTo>
                    <a:pt x="26300" y="45968"/>
                  </a:lnTo>
                  <a:lnTo>
                    <a:pt x="24027" y="45760"/>
                  </a:lnTo>
                  <a:lnTo>
                    <a:pt x="23998" y="45437"/>
                  </a:lnTo>
                  <a:lnTo>
                    <a:pt x="23721" y="45005"/>
                  </a:lnTo>
                  <a:lnTo>
                    <a:pt x="23485" y="44877"/>
                  </a:lnTo>
                  <a:lnTo>
                    <a:pt x="22708" y="43626"/>
                  </a:lnTo>
                  <a:lnTo>
                    <a:pt x="21504" y="43537"/>
                  </a:lnTo>
                  <a:lnTo>
                    <a:pt x="21428" y="42413"/>
                  </a:lnTo>
                  <a:lnTo>
                    <a:pt x="19120" y="42346"/>
                  </a:lnTo>
                  <a:lnTo>
                    <a:pt x="19104" y="43571"/>
                  </a:lnTo>
                  <a:lnTo>
                    <a:pt x="16753" y="43547"/>
                  </a:lnTo>
                  <a:lnTo>
                    <a:pt x="16748" y="48227"/>
                  </a:lnTo>
                  <a:lnTo>
                    <a:pt x="11981" y="48197"/>
                  </a:lnTo>
                  <a:lnTo>
                    <a:pt x="11968" y="51753"/>
                  </a:lnTo>
                  <a:lnTo>
                    <a:pt x="9504" y="51754"/>
                  </a:lnTo>
                  <a:lnTo>
                    <a:pt x="9498" y="45846"/>
                  </a:lnTo>
                  <a:lnTo>
                    <a:pt x="9510" y="45347"/>
                  </a:lnTo>
                  <a:lnTo>
                    <a:pt x="9255" y="45076"/>
                  </a:lnTo>
                  <a:lnTo>
                    <a:pt x="9304" y="44782"/>
                  </a:lnTo>
                  <a:lnTo>
                    <a:pt x="9801" y="44652"/>
                  </a:lnTo>
                  <a:lnTo>
                    <a:pt x="10370" y="44172"/>
                  </a:lnTo>
                  <a:lnTo>
                    <a:pt x="10696" y="43543"/>
                  </a:lnTo>
                  <a:lnTo>
                    <a:pt x="11212" y="43186"/>
                  </a:lnTo>
                  <a:lnTo>
                    <a:pt x="11507" y="43160"/>
                  </a:lnTo>
                  <a:lnTo>
                    <a:pt x="11754" y="43561"/>
                  </a:lnTo>
                  <a:lnTo>
                    <a:pt x="11940" y="43555"/>
                  </a:lnTo>
                  <a:lnTo>
                    <a:pt x="11953" y="39640"/>
                  </a:lnTo>
                  <a:lnTo>
                    <a:pt x="11957" y="38929"/>
                  </a:lnTo>
                  <a:lnTo>
                    <a:pt x="11973" y="37590"/>
                  </a:lnTo>
                  <a:lnTo>
                    <a:pt x="11943" y="35226"/>
                  </a:lnTo>
                  <a:lnTo>
                    <a:pt x="7142" y="35261"/>
                  </a:lnTo>
                  <a:lnTo>
                    <a:pt x="7129" y="31724"/>
                  </a:lnTo>
                  <a:lnTo>
                    <a:pt x="4011" y="31713"/>
                  </a:lnTo>
                  <a:lnTo>
                    <a:pt x="3844" y="31650"/>
                  </a:lnTo>
                  <a:lnTo>
                    <a:pt x="3677" y="31478"/>
                  </a:lnTo>
                  <a:lnTo>
                    <a:pt x="3454" y="30463"/>
                  </a:lnTo>
                  <a:lnTo>
                    <a:pt x="3681" y="30299"/>
                  </a:lnTo>
                  <a:lnTo>
                    <a:pt x="3670" y="30046"/>
                  </a:lnTo>
                  <a:lnTo>
                    <a:pt x="3223" y="28848"/>
                  </a:lnTo>
                  <a:lnTo>
                    <a:pt x="2619" y="28420"/>
                  </a:lnTo>
                  <a:lnTo>
                    <a:pt x="2377" y="28157"/>
                  </a:lnTo>
                  <a:lnTo>
                    <a:pt x="2389" y="26999"/>
                  </a:lnTo>
                  <a:lnTo>
                    <a:pt x="0" y="26990"/>
                  </a:lnTo>
                  <a:lnTo>
                    <a:pt x="4" y="24673"/>
                  </a:lnTo>
                  <a:lnTo>
                    <a:pt x="1182" y="24677"/>
                  </a:lnTo>
                  <a:lnTo>
                    <a:pt x="1706" y="23509"/>
                  </a:lnTo>
                  <a:lnTo>
                    <a:pt x="2409" y="23498"/>
                  </a:lnTo>
                  <a:lnTo>
                    <a:pt x="2406" y="22312"/>
                  </a:lnTo>
                  <a:lnTo>
                    <a:pt x="3713" y="22309"/>
                  </a:lnTo>
                  <a:lnTo>
                    <a:pt x="6145" y="21047"/>
                  </a:lnTo>
                  <a:lnTo>
                    <a:pt x="6980" y="20703"/>
                  </a:lnTo>
                  <a:lnTo>
                    <a:pt x="7686" y="20541"/>
                  </a:lnTo>
                  <a:lnTo>
                    <a:pt x="9294" y="20865"/>
                  </a:lnTo>
                  <a:lnTo>
                    <a:pt x="11266" y="20748"/>
                  </a:lnTo>
                  <a:lnTo>
                    <a:pt x="11964" y="20782"/>
                  </a:lnTo>
                  <a:lnTo>
                    <a:pt x="12777" y="20770"/>
                  </a:lnTo>
                  <a:lnTo>
                    <a:pt x="13146" y="20506"/>
                  </a:lnTo>
                  <a:lnTo>
                    <a:pt x="14240" y="20364"/>
                  </a:lnTo>
                  <a:lnTo>
                    <a:pt x="14487" y="20495"/>
                  </a:lnTo>
                  <a:lnTo>
                    <a:pt x="15190" y="21135"/>
                  </a:lnTo>
                  <a:lnTo>
                    <a:pt x="15928" y="22117"/>
                  </a:lnTo>
                  <a:lnTo>
                    <a:pt x="16574" y="22450"/>
                  </a:lnTo>
                  <a:lnTo>
                    <a:pt x="17491" y="22704"/>
                  </a:lnTo>
                  <a:lnTo>
                    <a:pt x="17791" y="22765"/>
                  </a:lnTo>
                  <a:lnTo>
                    <a:pt x="17999" y="22810"/>
                  </a:lnTo>
                  <a:lnTo>
                    <a:pt x="19119" y="22914"/>
                  </a:lnTo>
                  <a:lnTo>
                    <a:pt x="19521" y="23063"/>
                  </a:lnTo>
                  <a:lnTo>
                    <a:pt x="19749" y="22959"/>
                  </a:lnTo>
                  <a:lnTo>
                    <a:pt x="19943" y="23074"/>
                  </a:lnTo>
                  <a:lnTo>
                    <a:pt x="20266" y="22955"/>
                  </a:lnTo>
                  <a:lnTo>
                    <a:pt x="20785" y="22909"/>
                  </a:lnTo>
                  <a:lnTo>
                    <a:pt x="21108" y="22843"/>
                  </a:lnTo>
                  <a:lnTo>
                    <a:pt x="21386" y="22725"/>
                  </a:lnTo>
                  <a:lnTo>
                    <a:pt x="21647" y="22720"/>
                  </a:lnTo>
                  <a:lnTo>
                    <a:pt x="21943" y="22701"/>
                  </a:lnTo>
                  <a:lnTo>
                    <a:pt x="21938" y="22491"/>
                  </a:lnTo>
                  <a:lnTo>
                    <a:pt x="22144" y="22137"/>
                  </a:lnTo>
                  <a:lnTo>
                    <a:pt x="22405" y="22350"/>
                  </a:lnTo>
                  <a:lnTo>
                    <a:pt x="28769" y="22470"/>
                  </a:lnTo>
                  <a:lnTo>
                    <a:pt x="31227" y="22418"/>
                  </a:lnTo>
                  <a:lnTo>
                    <a:pt x="31224" y="21231"/>
                  </a:lnTo>
                  <a:lnTo>
                    <a:pt x="28782" y="21283"/>
                  </a:lnTo>
                  <a:lnTo>
                    <a:pt x="28782" y="20310"/>
                  </a:lnTo>
                  <a:lnTo>
                    <a:pt x="31227" y="20763"/>
                  </a:lnTo>
                  <a:lnTo>
                    <a:pt x="31218" y="21122"/>
                  </a:lnTo>
                  <a:lnTo>
                    <a:pt x="31983" y="21231"/>
                  </a:lnTo>
                  <a:lnTo>
                    <a:pt x="33435" y="21252"/>
                  </a:lnTo>
                  <a:lnTo>
                    <a:pt x="34641" y="21530"/>
                  </a:lnTo>
                  <a:lnTo>
                    <a:pt x="34636" y="21374"/>
                  </a:lnTo>
                  <a:lnTo>
                    <a:pt x="33437" y="21158"/>
                  </a:lnTo>
                  <a:lnTo>
                    <a:pt x="33422" y="20055"/>
                  </a:lnTo>
                  <a:lnTo>
                    <a:pt x="34413" y="20049"/>
                  </a:lnTo>
                  <a:lnTo>
                    <a:pt x="33416" y="18912"/>
                  </a:lnTo>
                  <a:lnTo>
                    <a:pt x="33402" y="17494"/>
                  </a:lnTo>
                  <a:lnTo>
                    <a:pt x="32656" y="16999"/>
                  </a:lnTo>
                  <a:lnTo>
                    <a:pt x="32298" y="16999"/>
                  </a:lnTo>
                  <a:lnTo>
                    <a:pt x="31488" y="16617"/>
                  </a:lnTo>
                  <a:lnTo>
                    <a:pt x="31359" y="16437"/>
                  </a:lnTo>
                  <a:lnTo>
                    <a:pt x="31349" y="16276"/>
                  </a:lnTo>
                  <a:lnTo>
                    <a:pt x="31544" y="16157"/>
                  </a:lnTo>
                  <a:lnTo>
                    <a:pt x="31589" y="15925"/>
                  </a:lnTo>
                  <a:lnTo>
                    <a:pt x="31145" y="15527"/>
                  </a:lnTo>
                  <a:lnTo>
                    <a:pt x="30704" y="15523"/>
                  </a:lnTo>
                  <a:lnTo>
                    <a:pt x="30525" y="15092"/>
                  </a:lnTo>
                  <a:lnTo>
                    <a:pt x="30529" y="13176"/>
                  </a:lnTo>
                  <a:lnTo>
                    <a:pt x="29331" y="13168"/>
                  </a:lnTo>
                  <a:lnTo>
                    <a:pt x="28616" y="12837"/>
                  </a:lnTo>
                  <a:lnTo>
                    <a:pt x="27312" y="12804"/>
                  </a:lnTo>
                  <a:lnTo>
                    <a:pt x="26833" y="12510"/>
                  </a:lnTo>
                  <a:lnTo>
                    <a:pt x="26707" y="12302"/>
                  </a:lnTo>
                  <a:lnTo>
                    <a:pt x="26939" y="11896"/>
                  </a:lnTo>
                  <a:lnTo>
                    <a:pt x="27007" y="11573"/>
                  </a:lnTo>
                  <a:lnTo>
                    <a:pt x="26197" y="10724"/>
                  </a:lnTo>
                  <a:lnTo>
                    <a:pt x="26052" y="10654"/>
                  </a:lnTo>
                  <a:lnTo>
                    <a:pt x="25489" y="10699"/>
                  </a:lnTo>
                  <a:lnTo>
                    <a:pt x="24513" y="10071"/>
                  </a:lnTo>
                  <a:lnTo>
                    <a:pt x="24508" y="9609"/>
                  </a:lnTo>
                  <a:lnTo>
                    <a:pt x="28556" y="9607"/>
                  </a:lnTo>
                  <a:lnTo>
                    <a:pt x="28932" y="9686"/>
                  </a:lnTo>
                  <a:lnTo>
                    <a:pt x="29373" y="9898"/>
                  </a:lnTo>
                  <a:lnTo>
                    <a:pt x="29907" y="10787"/>
                  </a:lnTo>
                  <a:lnTo>
                    <a:pt x="30537" y="10795"/>
                  </a:lnTo>
                  <a:lnTo>
                    <a:pt x="30545" y="9798"/>
                  </a:lnTo>
                  <a:lnTo>
                    <a:pt x="31077" y="9809"/>
                  </a:lnTo>
                  <a:lnTo>
                    <a:pt x="31123" y="10054"/>
                  </a:lnTo>
                  <a:lnTo>
                    <a:pt x="31586" y="10078"/>
                  </a:lnTo>
                  <a:lnTo>
                    <a:pt x="31731" y="9534"/>
                  </a:lnTo>
                  <a:lnTo>
                    <a:pt x="31690" y="9210"/>
                  </a:lnTo>
                  <a:lnTo>
                    <a:pt x="31454" y="9359"/>
                  </a:lnTo>
                  <a:lnTo>
                    <a:pt x="31309" y="9296"/>
                  </a:lnTo>
                  <a:lnTo>
                    <a:pt x="31172" y="8663"/>
                  </a:lnTo>
                  <a:lnTo>
                    <a:pt x="31363" y="8354"/>
                  </a:lnTo>
                  <a:lnTo>
                    <a:pt x="30975" y="7307"/>
                  </a:lnTo>
                  <a:lnTo>
                    <a:pt x="29339" y="7249"/>
                  </a:lnTo>
                  <a:lnTo>
                    <a:pt x="29342" y="130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79" name="pg860">
              <a:extLst>
                <a:ext uri="{FF2B5EF4-FFF2-40B4-BE49-F238E27FC236}">
                  <a16:creationId xmlns:a16="http://schemas.microsoft.com/office/drawing/2014/main" id="{5B18E429-3D95-E24D-9FEA-EA4F86C1FB5D}"/>
                </a:ext>
              </a:extLst>
            </p:cNvPr>
            <p:cNvSpPr/>
            <p:nvPr/>
          </p:nvSpPr>
          <p:spPr>
            <a:xfrm>
              <a:off x="4537621" y="3287030"/>
              <a:ext cx="193315" cy="183194"/>
            </a:xfrm>
            <a:custGeom>
              <a:avLst/>
              <a:gdLst/>
              <a:ahLst/>
              <a:cxnLst/>
              <a:rect l="0" t="0" r="0" b="0"/>
              <a:pathLst>
                <a:path w="193315" h="183194">
                  <a:moveTo>
                    <a:pt x="76122" y="9299"/>
                  </a:moveTo>
                  <a:lnTo>
                    <a:pt x="76105" y="14010"/>
                  </a:lnTo>
                  <a:lnTo>
                    <a:pt x="76106" y="19430"/>
                  </a:lnTo>
                  <a:lnTo>
                    <a:pt x="76121" y="22138"/>
                  </a:lnTo>
                  <a:lnTo>
                    <a:pt x="76288" y="22229"/>
                  </a:lnTo>
                  <a:lnTo>
                    <a:pt x="76512" y="22545"/>
                  </a:lnTo>
                  <a:lnTo>
                    <a:pt x="76613" y="23193"/>
                  </a:lnTo>
                  <a:lnTo>
                    <a:pt x="77088" y="24001"/>
                  </a:lnTo>
                  <a:lnTo>
                    <a:pt x="77402" y="23938"/>
                  </a:lnTo>
                  <a:lnTo>
                    <a:pt x="77747" y="23711"/>
                  </a:lnTo>
                  <a:lnTo>
                    <a:pt x="78564" y="23544"/>
                  </a:lnTo>
                  <a:lnTo>
                    <a:pt x="78958" y="23574"/>
                  </a:lnTo>
                  <a:lnTo>
                    <a:pt x="79486" y="23860"/>
                  </a:lnTo>
                  <a:lnTo>
                    <a:pt x="81600" y="23278"/>
                  </a:lnTo>
                  <a:lnTo>
                    <a:pt x="81937" y="22939"/>
                  </a:lnTo>
                  <a:lnTo>
                    <a:pt x="82333" y="22240"/>
                  </a:lnTo>
                  <a:lnTo>
                    <a:pt x="82157" y="21994"/>
                  </a:lnTo>
                  <a:lnTo>
                    <a:pt x="82049" y="22184"/>
                  </a:lnTo>
                  <a:lnTo>
                    <a:pt x="81730" y="22180"/>
                  </a:lnTo>
                  <a:lnTo>
                    <a:pt x="81599" y="22061"/>
                  </a:lnTo>
                  <a:lnTo>
                    <a:pt x="81629" y="21886"/>
                  </a:lnTo>
                  <a:lnTo>
                    <a:pt x="82258" y="21116"/>
                  </a:lnTo>
                  <a:lnTo>
                    <a:pt x="88045" y="21074"/>
                  </a:lnTo>
                  <a:lnTo>
                    <a:pt x="88095" y="13987"/>
                  </a:lnTo>
                  <a:lnTo>
                    <a:pt x="95241" y="13941"/>
                  </a:lnTo>
                  <a:lnTo>
                    <a:pt x="97556" y="14000"/>
                  </a:lnTo>
                  <a:lnTo>
                    <a:pt x="98125" y="14006"/>
                  </a:lnTo>
                  <a:lnTo>
                    <a:pt x="99882" y="14025"/>
                  </a:lnTo>
                  <a:lnTo>
                    <a:pt x="106978" y="14046"/>
                  </a:lnTo>
                  <a:lnTo>
                    <a:pt x="111866" y="14070"/>
                  </a:lnTo>
                  <a:lnTo>
                    <a:pt x="120506" y="14084"/>
                  </a:lnTo>
                  <a:lnTo>
                    <a:pt x="120315" y="15186"/>
                  </a:lnTo>
                  <a:lnTo>
                    <a:pt x="120378" y="15469"/>
                  </a:lnTo>
                  <a:lnTo>
                    <a:pt x="120082" y="15913"/>
                  </a:lnTo>
                  <a:lnTo>
                    <a:pt x="119303" y="16444"/>
                  </a:lnTo>
                  <a:lnTo>
                    <a:pt x="119969" y="16451"/>
                  </a:lnTo>
                  <a:lnTo>
                    <a:pt x="120069" y="16180"/>
                  </a:lnTo>
                  <a:lnTo>
                    <a:pt x="120643" y="16113"/>
                  </a:lnTo>
                  <a:lnTo>
                    <a:pt x="120629" y="16444"/>
                  </a:lnTo>
                  <a:lnTo>
                    <a:pt x="120790" y="16768"/>
                  </a:lnTo>
                  <a:lnTo>
                    <a:pt x="121202" y="16773"/>
                  </a:lnTo>
                  <a:lnTo>
                    <a:pt x="120828" y="15432"/>
                  </a:lnTo>
                  <a:lnTo>
                    <a:pt x="120816" y="15100"/>
                  </a:lnTo>
                  <a:lnTo>
                    <a:pt x="121238" y="14093"/>
                  </a:lnTo>
                  <a:lnTo>
                    <a:pt x="126121" y="14030"/>
                  </a:lnTo>
                  <a:lnTo>
                    <a:pt x="133274" y="14098"/>
                  </a:lnTo>
                  <a:lnTo>
                    <a:pt x="133248" y="15272"/>
                  </a:lnTo>
                  <a:lnTo>
                    <a:pt x="138020" y="15305"/>
                  </a:lnTo>
                  <a:lnTo>
                    <a:pt x="137996" y="16791"/>
                  </a:lnTo>
                  <a:lnTo>
                    <a:pt x="138552" y="16657"/>
                  </a:lnTo>
                  <a:lnTo>
                    <a:pt x="139050" y="16638"/>
                  </a:lnTo>
                  <a:lnTo>
                    <a:pt x="139203" y="16720"/>
                  </a:lnTo>
                  <a:lnTo>
                    <a:pt x="139248" y="16936"/>
                  </a:lnTo>
                  <a:lnTo>
                    <a:pt x="139095" y="17212"/>
                  </a:lnTo>
                  <a:lnTo>
                    <a:pt x="139147" y="17729"/>
                  </a:lnTo>
                  <a:lnTo>
                    <a:pt x="139596" y="18406"/>
                  </a:lnTo>
                  <a:lnTo>
                    <a:pt x="140143" y="17930"/>
                  </a:lnTo>
                  <a:lnTo>
                    <a:pt x="140323" y="17785"/>
                  </a:lnTo>
                  <a:lnTo>
                    <a:pt x="142364" y="17619"/>
                  </a:lnTo>
                  <a:lnTo>
                    <a:pt x="142626" y="17254"/>
                  </a:lnTo>
                  <a:lnTo>
                    <a:pt x="143736" y="16853"/>
                  </a:lnTo>
                  <a:lnTo>
                    <a:pt x="144680" y="17180"/>
                  </a:lnTo>
                  <a:lnTo>
                    <a:pt x="144908" y="17363"/>
                  </a:lnTo>
                  <a:lnTo>
                    <a:pt x="144882" y="16502"/>
                  </a:lnTo>
                  <a:lnTo>
                    <a:pt x="148676" y="16538"/>
                  </a:lnTo>
                  <a:lnTo>
                    <a:pt x="148549" y="16407"/>
                  </a:lnTo>
                  <a:lnTo>
                    <a:pt x="148478" y="15630"/>
                  </a:lnTo>
                  <a:lnTo>
                    <a:pt x="148477" y="14714"/>
                  </a:lnTo>
                  <a:lnTo>
                    <a:pt x="148563" y="14278"/>
                  </a:lnTo>
                  <a:lnTo>
                    <a:pt x="149286" y="14181"/>
                  </a:lnTo>
                  <a:lnTo>
                    <a:pt x="151984" y="14196"/>
                  </a:lnTo>
                  <a:lnTo>
                    <a:pt x="151971" y="7126"/>
                  </a:lnTo>
                  <a:lnTo>
                    <a:pt x="161429" y="7092"/>
                  </a:lnTo>
                  <a:lnTo>
                    <a:pt x="161399" y="14190"/>
                  </a:lnTo>
                  <a:lnTo>
                    <a:pt x="162176" y="14174"/>
                  </a:lnTo>
                  <a:lnTo>
                    <a:pt x="168521" y="14144"/>
                  </a:lnTo>
                  <a:lnTo>
                    <a:pt x="168517" y="11799"/>
                  </a:lnTo>
                  <a:lnTo>
                    <a:pt x="170893" y="11780"/>
                  </a:lnTo>
                  <a:lnTo>
                    <a:pt x="170906" y="4711"/>
                  </a:lnTo>
                  <a:lnTo>
                    <a:pt x="173272" y="4716"/>
                  </a:lnTo>
                  <a:lnTo>
                    <a:pt x="173256" y="0"/>
                  </a:lnTo>
                  <a:lnTo>
                    <a:pt x="175617" y="8"/>
                  </a:lnTo>
                  <a:lnTo>
                    <a:pt x="178018" y="0"/>
                  </a:lnTo>
                  <a:lnTo>
                    <a:pt x="178020" y="2371"/>
                  </a:lnTo>
                  <a:lnTo>
                    <a:pt x="185168" y="2340"/>
                  </a:lnTo>
                  <a:lnTo>
                    <a:pt x="185168" y="4703"/>
                  </a:lnTo>
                  <a:lnTo>
                    <a:pt x="189900" y="4701"/>
                  </a:lnTo>
                  <a:lnTo>
                    <a:pt x="189963" y="5252"/>
                  </a:lnTo>
                  <a:lnTo>
                    <a:pt x="190694" y="5409"/>
                  </a:lnTo>
                  <a:lnTo>
                    <a:pt x="191088" y="5878"/>
                  </a:lnTo>
                  <a:lnTo>
                    <a:pt x="192301" y="5927"/>
                  </a:lnTo>
                  <a:lnTo>
                    <a:pt x="192928" y="6336"/>
                  </a:lnTo>
                  <a:lnTo>
                    <a:pt x="193085" y="6362"/>
                  </a:lnTo>
                  <a:lnTo>
                    <a:pt x="193310" y="6273"/>
                  </a:lnTo>
                  <a:lnTo>
                    <a:pt x="193304" y="9277"/>
                  </a:lnTo>
                  <a:lnTo>
                    <a:pt x="193301" y="9511"/>
                  </a:lnTo>
                  <a:lnTo>
                    <a:pt x="193305" y="10457"/>
                  </a:lnTo>
                  <a:lnTo>
                    <a:pt x="193309" y="11875"/>
                  </a:lnTo>
                  <a:lnTo>
                    <a:pt x="193309" y="12024"/>
                  </a:lnTo>
                  <a:lnTo>
                    <a:pt x="193315" y="14221"/>
                  </a:lnTo>
                  <a:lnTo>
                    <a:pt x="193285" y="21457"/>
                  </a:lnTo>
                  <a:lnTo>
                    <a:pt x="193274" y="21710"/>
                  </a:lnTo>
                  <a:lnTo>
                    <a:pt x="193252" y="22215"/>
                  </a:lnTo>
                  <a:lnTo>
                    <a:pt x="193246" y="23692"/>
                  </a:lnTo>
                  <a:lnTo>
                    <a:pt x="193243" y="24187"/>
                  </a:lnTo>
                  <a:lnTo>
                    <a:pt x="193242" y="24572"/>
                  </a:lnTo>
                  <a:lnTo>
                    <a:pt x="193240" y="24942"/>
                  </a:lnTo>
                  <a:lnTo>
                    <a:pt x="193240" y="27176"/>
                  </a:lnTo>
                  <a:lnTo>
                    <a:pt x="193240" y="28117"/>
                  </a:lnTo>
                  <a:lnTo>
                    <a:pt x="193235" y="28367"/>
                  </a:lnTo>
                  <a:lnTo>
                    <a:pt x="193233" y="29281"/>
                  </a:lnTo>
                  <a:lnTo>
                    <a:pt x="193215" y="29865"/>
                  </a:lnTo>
                  <a:lnTo>
                    <a:pt x="193204" y="30527"/>
                  </a:lnTo>
                  <a:lnTo>
                    <a:pt x="193212" y="30934"/>
                  </a:lnTo>
                  <a:lnTo>
                    <a:pt x="193206" y="31238"/>
                  </a:lnTo>
                  <a:lnTo>
                    <a:pt x="193159" y="33903"/>
                  </a:lnTo>
                  <a:lnTo>
                    <a:pt x="193132" y="35457"/>
                  </a:lnTo>
                  <a:lnTo>
                    <a:pt x="193122" y="36208"/>
                  </a:lnTo>
                  <a:lnTo>
                    <a:pt x="193091" y="38637"/>
                  </a:lnTo>
                  <a:lnTo>
                    <a:pt x="193064" y="40022"/>
                  </a:lnTo>
                  <a:lnTo>
                    <a:pt x="193075" y="40968"/>
                  </a:lnTo>
                  <a:lnTo>
                    <a:pt x="193053" y="42495"/>
                  </a:lnTo>
                  <a:lnTo>
                    <a:pt x="193048" y="42775"/>
                  </a:lnTo>
                  <a:lnTo>
                    <a:pt x="192998" y="45397"/>
                  </a:lnTo>
                  <a:lnTo>
                    <a:pt x="192994" y="46709"/>
                  </a:lnTo>
                  <a:lnTo>
                    <a:pt x="192942" y="49598"/>
                  </a:lnTo>
                  <a:lnTo>
                    <a:pt x="192830" y="57160"/>
                  </a:lnTo>
                  <a:lnTo>
                    <a:pt x="192828" y="58832"/>
                  </a:lnTo>
                  <a:lnTo>
                    <a:pt x="192827" y="59099"/>
                  </a:lnTo>
                  <a:lnTo>
                    <a:pt x="192827" y="59300"/>
                  </a:lnTo>
                  <a:lnTo>
                    <a:pt x="192826" y="60034"/>
                  </a:lnTo>
                  <a:lnTo>
                    <a:pt x="192820" y="63567"/>
                  </a:lnTo>
                  <a:lnTo>
                    <a:pt x="192819" y="64197"/>
                  </a:lnTo>
                  <a:lnTo>
                    <a:pt x="192810" y="64728"/>
                  </a:lnTo>
                  <a:lnTo>
                    <a:pt x="192798" y="65422"/>
                  </a:lnTo>
                  <a:lnTo>
                    <a:pt x="192804" y="66969"/>
                  </a:lnTo>
                  <a:lnTo>
                    <a:pt x="192811" y="68680"/>
                  </a:lnTo>
                  <a:lnTo>
                    <a:pt x="192820" y="70626"/>
                  </a:lnTo>
                  <a:lnTo>
                    <a:pt x="192827" y="70768"/>
                  </a:lnTo>
                  <a:lnTo>
                    <a:pt x="192840" y="71034"/>
                  </a:lnTo>
                  <a:lnTo>
                    <a:pt x="192835" y="71200"/>
                  </a:lnTo>
                  <a:lnTo>
                    <a:pt x="192827" y="71420"/>
                  </a:lnTo>
                  <a:lnTo>
                    <a:pt x="192819" y="71661"/>
                  </a:lnTo>
                  <a:lnTo>
                    <a:pt x="192809" y="71922"/>
                  </a:lnTo>
                  <a:lnTo>
                    <a:pt x="192829" y="73400"/>
                  </a:lnTo>
                  <a:lnTo>
                    <a:pt x="192849" y="76565"/>
                  </a:lnTo>
                  <a:lnTo>
                    <a:pt x="192862" y="79249"/>
                  </a:lnTo>
                  <a:lnTo>
                    <a:pt x="192868" y="83746"/>
                  </a:lnTo>
                  <a:lnTo>
                    <a:pt x="192877" y="86689"/>
                  </a:lnTo>
                  <a:lnTo>
                    <a:pt x="192883" y="89931"/>
                  </a:lnTo>
                  <a:lnTo>
                    <a:pt x="192901" y="90355"/>
                  </a:lnTo>
                  <a:lnTo>
                    <a:pt x="192913" y="90660"/>
                  </a:lnTo>
                  <a:lnTo>
                    <a:pt x="192908" y="91532"/>
                  </a:lnTo>
                  <a:lnTo>
                    <a:pt x="192903" y="92239"/>
                  </a:lnTo>
                  <a:lnTo>
                    <a:pt x="192900" y="92861"/>
                  </a:lnTo>
                  <a:lnTo>
                    <a:pt x="192936" y="97038"/>
                  </a:lnTo>
                  <a:lnTo>
                    <a:pt x="192944" y="97569"/>
                  </a:lnTo>
                  <a:lnTo>
                    <a:pt x="192948" y="97833"/>
                  </a:lnTo>
                  <a:lnTo>
                    <a:pt x="192951" y="98062"/>
                  </a:lnTo>
                  <a:lnTo>
                    <a:pt x="192950" y="98304"/>
                  </a:lnTo>
                  <a:lnTo>
                    <a:pt x="192949" y="98472"/>
                  </a:lnTo>
                  <a:lnTo>
                    <a:pt x="192939" y="100459"/>
                  </a:lnTo>
                  <a:lnTo>
                    <a:pt x="192921" y="104202"/>
                  </a:lnTo>
                  <a:lnTo>
                    <a:pt x="192900" y="106495"/>
                  </a:lnTo>
                  <a:lnTo>
                    <a:pt x="192901" y="107221"/>
                  </a:lnTo>
                  <a:lnTo>
                    <a:pt x="192897" y="108007"/>
                  </a:lnTo>
                  <a:lnTo>
                    <a:pt x="192898" y="108915"/>
                  </a:lnTo>
                  <a:lnTo>
                    <a:pt x="192907" y="111350"/>
                  </a:lnTo>
                  <a:lnTo>
                    <a:pt x="192890" y="113673"/>
                  </a:lnTo>
                  <a:lnTo>
                    <a:pt x="192879" y="114459"/>
                  </a:lnTo>
                  <a:lnTo>
                    <a:pt x="192858" y="116052"/>
                  </a:lnTo>
                  <a:lnTo>
                    <a:pt x="192852" y="118416"/>
                  </a:lnTo>
                  <a:lnTo>
                    <a:pt x="192843" y="123122"/>
                  </a:lnTo>
                  <a:lnTo>
                    <a:pt x="192854" y="123625"/>
                  </a:lnTo>
                  <a:lnTo>
                    <a:pt x="192849" y="125479"/>
                  </a:lnTo>
                  <a:lnTo>
                    <a:pt x="192841" y="127844"/>
                  </a:lnTo>
                  <a:lnTo>
                    <a:pt x="192834" y="128100"/>
                  </a:lnTo>
                  <a:lnTo>
                    <a:pt x="192837" y="129116"/>
                  </a:lnTo>
                  <a:lnTo>
                    <a:pt x="192840" y="130256"/>
                  </a:lnTo>
                  <a:lnTo>
                    <a:pt x="192785" y="143782"/>
                  </a:lnTo>
                  <a:lnTo>
                    <a:pt x="192781" y="143933"/>
                  </a:lnTo>
                  <a:lnTo>
                    <a:pt x="192774" y="144243"/>
                  </a:lnTo>
                  <a:lnTo>
                    <a:pt x="192777" y="145095"/>
                  </a:lnTo>
                  <a:lnTo>
                    <a:pt x="192778" y="145587"/>
                  </a:lnTo>
                  <a:lnTo>
                    <a:pt x="192775" y="145785"/>
                  </a:lnTo>
                  <a:lnTo>
                    <a:pt x="192755" y="149165"/>
                  </a:lnTo>
                  <a:lnTo>
                    <a:pt x="192754" y="151291"/>
                  </a:lnTo>
                  <a:lnTo>
                    <a:pt x="192753" y="152185"/>
                  </a:lnTo>
                  <a:lnTo>
                    <a:pt x="192729" y="153419"/>
                  </a:lnTo>
                  <a:lnTo>
                    <a:pt x="192733" y="154461"/>
                  </a:lnTo>
                  <a:lnTo>
                    <a:pt x="192749" y="156831"/>
                  </a:lnTo>
                  <a:lnTo>
                    <a:pt x="192759" y="158147"/>
                  </a:lnTo>
                  <a:lnTo>
                    <a:pt x="192766" y="158943"/>
                  </a:lnTo>
                  <a:lnTo>
                    <a:pt x="192777" y="160297"/>
                  </a:lnTo>
                  <a:lnTo>
                    <a:pt x="192785" y="161364"/>
                  </a:lnTo>
                  <a:lnTo>
                    <a:pt x="192785" y="161785"/>
                  </a:lnTo>
                  <a:lnTo>
                    <a:pt x="192782" y="162259"/>
                  </a:lnTo>
                  <a:lnTo>
                    <a:pt x="192772" y="163709"/>
                  </a:lnTo>
                  <a:lnTo>
                    <a:pt x="192767" y="164483"/>
                  </a:lnTo>
                  <a:lnTo>
                    <a:pt x="192775" y="165999"/>
                  </a:lnTo>
                  <a:lnTo>
                    <a:pt x="192787" y="167166"/>
                  </a:lnTo>
                  <a:lnTo>
                    <a:pt x="192783" y="167683"/>
                  </a:lnTo>
                  <a:lnTo>
                    <a:pt x="192779" y="168913"/>
                  </a:lnTo>
                  <a:lnTo>
                    <a:pt x="192797" y="170679"/>
                  </a:lnTo>
                  <a:lnTo>
                    <a:pt x="192811" y="173652"/>
                  </a:lnTo>
                  <a:lnTo>
                    <a:pt x="192799" y="176297"/>
                  </a:lnTo>
                  <a:lnTo>
                    <a:pt x="192797" y="178419"/>
                  </a:lnTo>
                  <a:lnTo>
                    <a:pt x="192795" y="181424"/>
                  </a:lnTo>
                  <a:lnTo>
                    <a:pt x="192784" y="183194"/>
                  </a:lnTo>
                  <a:lnTo>
                    <a:pt x="191859" y="183107"/>
                  </a:lnTo>
                  <a:lnTo>
                    <a:pt x="186383" y="183095"/>
                  </a:lnTo>
                  <a:lnTo>
                    <a:pt x="182212" y="183085"/>
                  </a:lnTo>
                  <a:lnTo>
                    <a:pt x="181945" y="183084"/>
                  </a:lnTo>
                  <a:lnTo>
                    <a:pt x="180524" y="183087"/>
                  </a:lnTo>
                  <a:lnTo>
                    <a:pt x="177363" y="183108"/>
                  </a:lnTo>
                  <a:lnTo>
                    <a:pt x="177086" y="183104"/>
                  </a:lnTo>
                  <a:lnTo>
                    <a:pt x="172175" y="183092"/>
                  </a:lnTo>
                  <a:lnTo>
                    <a:pt x="169043" y="183088"/>
                  </a:lnTo>
                  <a:lnTo>
                    <a:pt x="165180" y="183084"/>
                  </a:lnTo>
                  <a:lnTo>
                    <a:pt x="164651" y="183083"/>
                  </a:lnTo>
                  <a:lnTo>
                    <a:pt x="163931" y="183081"/>
                  </a:lnTo>
                  <a:lnTo>
                    <a:pt x="163536" y="183078"/>
                  </a:lnTo>
                  <a:lnTo>
                    <a:pt x="163192" y="183076"/>
                  </a:lnTo>
                  <a:lnTo>
                    <a:pt x="162782" y="183074"/>
                  </a:lnTo>
                  <a:lnTo>
                    <a:pt x="162342" y="183074"/>
                  </a:lnTo>
                  <a:lnTo>
                    <a:pt x="160825" y="183065"/>
                  </a:lnTo>
                  <a:lnTo>
                    <a:pt x="160580" y="183064"/>
                  </a:lnTo>
                  <a:lnTo>
                    <a:pt x="152160" y="183015"/>
                  </a:lnTo>
                  <a:lnTo>
                    <a:pt x="152901" y="181289"/>
                  </a:lnTo>
                  <a:lnTo>
                    <a:pt x="152487" y="180124"/>
                  </a:lnTo>
                  <a:lnTo>
                    <a:pt x="148677" y="180098"/>
                  </a:lnTo>
                  <a:lnTo>
                    <a:pt x="148672" y="175332"/>
                  </a:lnTo>
                  <a:lnTo>
                    <a:pt x="143974" y="175308"/>
                  </a:lnTo>
                  <a:lnTo>
                    <a:pt x="143930" y="170606"/>
                  </a:lnTo>
                  <a:lnTo>
                    <a:pt x="148667" y="170534"/>
                  </a:lnTo>
                  <a:lnTo>
                    <a:pt x="148645" y="168155"/>
                  </a:lnTo>
                  <a:lnTo>
                    <a:pt x="143928" y="168231"/>
                  </a:lnTo>
                  <a:lnTo>
                    <a:pt x="143934" y="165782"/>
                  </a:lnTo>
                  <a:lnTo>
                    <a:pt x="141568" y="165881"/>
                  </a:lnTo>
                  <a:lnTo>
                    <a:pt x="141580" y="163346"/>
                  </a:lnTo>
                  <a:lnTo>
                    <a:pt x="143794" y="163351"/>
                  </a:lnTo>
                  <a:lnTo>
                    <a:pt x="143937" y="163133"/>
                  </a:lnTo>
                  <a:lnTo>
                    <a:pt x="143928" y="160944"/>
                  </a:lnTo>
                  <a:lnTo>
                    <a:pt x="139209" y="160894"/>
                  </a:lnTo>
                  <a:lnTo>
                    <a:pt x="139203" y="158537"/>
                  </a:lnTo>
                  <a:lnTo>
                    <a:pt x="136859" y="158526"/>
                  </a:lnTo>
                  <a:lnTo>
                    <a:pt x="136845" y="156050"/>
                  </a:lnTo>
                  <a:lnTo>
                    <a:pt x="133733" y="156050"/>
                  </a:lnTo>
                  <a:lnTo>
                    <a:pt x="133732" y="153863"/>
                  </a:lnTo>
                  <a:lnTo>
                    <a:pt x="133734" y="152528"/>
                  </a:lnTo>
                  <a:lnTo>
                    <a:pt x="133732" y="150337"/>
                  </a:lnTo>
                  <a:lnTo>
                    <a:pt x="133727" y="145424"/>
                  </a:lnTo>
                  <a:lnTo>
                    <a:pt x="134481" y="145414"/>
                  </a:lnTo>
                  <a:lnTo>
                    <a:pt x="134548" y="144245"/>
                  </a:lnTo>
                  <a:lnTo>
                    <a:pt x="137672" y="144264"/>
                  </a:lnTo>
                  <a:lnTo>
                    <a:pt x="138143" y="143471"/>
                  </a:lnTo>
                  <a:lnTo>
                    <a:pt x="138088" y="143333"/>
                  </a:lnTo>
                  <a:lnTo>
                    <a:pt x="137835" y="143493"/>
                  </a:lnTo>
                  <a:lnTo>
                    <a:pt x="137650" y="143441"/>
                  </a:lnTo>
                  <a:lnTo>
                    <a:pt x="137461" y="143277"/>
                  </a:lnTo>
                  <a:lnTo>
                    <a:pt x="137409" y="143061"/>
                  </a:lnTo>
                  <a:lnTo>
                    <a:pt x="137502" y="142529"/>
                  </a:lnTo>
                  <a:lnTo>
                    <a:pt x="137851" y="142035"/>
                  </a:lnTo>
                  <a:lnTo>
                    <a:pt x="137988" y="141362"/>
                  </a:lnTo>
                  <a:lnTo>
                    <a:pt x="137985" y="140673"/>
                  </a:lnTo>
                  <a:lnTo>
                    <a:pt x="135712" y="140695"/>
                  </a:lnTo>
                  <a:lnTo>
                    <a:pt x="135720" y="139489"/>
                  </a:lnTo>
                  <a:lnTo>
                    <a:pt x="133583" y="139498"/>
                  </a:lnTo>
                  <a:lnTo>
                    <a:pt x="133593" y="134751"/>
                  </a:lnTo>
                  <a:lnTo>
                    <a:pt x="132170" y="134784"/>
                  </a:lnTo>
                  <a:lnTo>
                    <a:pt x="132177" y="133570"/>
                  </a:lnTo>
                  <a:lnTo>
                    <a:pt x="131020" y="133563"/>
                  </a:lnTo>
                  <a:lnTo>
                    <a:pt x="129785" y="133605"/>
                  </a:lnTo>
                  <a:lnTo>
                    <a:pt x="129518" y="134770"/>
                  </a:lnTo>
                  <a:lnTo>
                    <a:pt x="129312" y="134770"/>
                  </a:lnTo>
                  <a:lnTo>
                    <a:pt x="129299" y="133218"/>
                  </a:lnTo>
                  <a:lnTo>
                    <a:pt x="129168" y="132347"/>
                  </a:lnTo>
                  <a:lnTo>
                    <a:pt x="129932" y="131907"/>
                  </a:lnTo>
                  <a:lnTo>
                    <a:pt x="130069" y="131680"/>
                  </a:lnTo>
                  <a:lnTo>
                    <a:pt x="130077" y="130973"/>
                  </a:lnTo>
                  <a:lnTo>
                    <a:pt x="129690" y="130303"/>
                  </a:lnTo>
                  <a:lnTo>
                    <a:pt x="129675" y="130109"/>
                  </a:lnTo>
                  <a:lnTo>
                    <a:pt x="129790" y="129852"/>
                  </a:lnTo>
                  <a:lnTo>
                    <a:pt x="130254" y="129409"/>
                  </a:lnTo>
                  <a:lnTo>
                    <a:pt x="130335" y="128847"/>
                  </a:lnTo>
                  <a:lnTo>
                    <a:pt x="130090" y="128188"/>
                  </a:lnTo>
                  <a:lnTo>
                    <a:pt x="129793" y="127917"/>
                  </a:lnTo>
                  <a:lnTo>
                    <a:pt x="129236" y="127206"/>
                  </a:lnTo>
                  <a:lnTo>
                    <a:pt x="129069" y="126607"/>
                  </a:lnTo>
                  <a:lnTo>
                    <a:pt x="128831" y="126305"/>
                  </a:lnTo>
                  <a:lnTo>
                    <a:pt x="127454" y="125919"/>
                  </a:lnTo>
                  <a:lnTo>
                    <a:pt x="127550" y="125227"/>
                  </a:lnTo>
                  <a:lnTo>
                    <a:pt x="127720" y="125003"/>
                  </a:lnTo>
                  <a:lnTo>
                    <a:pt x="128069" y="124791"/>
                  </a:lnTo>
                  <a:lnTo>
                    <a:pt x="128151" y="124575"/>
                  </a:lnTo>
                  <a:lnTo>
                    <a:pt x="128117" y="124422"/>
                  </a:lnTo>
                  <a:lnTo>
                    <a:pt x="126944" y="124228"/>
                  </a:lnTo>
                  <a:lnTo>
                    <a:pt x="126673" y="123867"/>
                  </a:lnTo>
                  <a:lnTo>
                    <a:pt x="126670" y="123674"/>
                  </a:lnTo>
                  <a:lnTo>
                    <a:pt x="126878" y="123443"/>
                  </a:lnTo>
                  <a:lnTo>
                    <a:pt x="128091" y="123618"/>
                  </a:lnTo>
                  <a:lnTo>
                    <a:pt x="128254" y="123529"/>
                  </a:lnTo>
                  <a:lnTo>
                    <a:pt x="128402" y="123290"/>
                  </a:lnTo>
                  <a:lnTo>
                    <a:pt x="128369" y="122900"/>
                  </a:lnTo>
                  <a:lnTo>
                    <a:pt x="127703" y="121047"/>
                  </a:lnTo>
                  <a:lnTo>
                    <a:pt x="127213" y="120287"/>
                  </a:lnTo>
                  <a:lnTo>
                    <a:pt x="127547" y="120097"/>
                  </a:lnTo>
                  <a:lnTo>
                    <a:pt x="127628" y="119919"/>
                  </a:lnTo>
                  <a:lnTo>
                    <a:pt x="127561" y="119751"/>
                  </a:lnTo>
                  <a:lnTo>
                    <a:pt x="127398" y="119595"/>
                  </a:lnTo>
                  <a:lnTo>
                    <a:pt x="126502" y="119308"/>
                  </a:lnTo>
                  <a:lnTo>
                    <a:pt x="125752" y="119378"/>
                  </a:lnTo>
                  <a:lnTo>
                    <a:pt x="125451" y="119303"/>
                  </a:lnTo>
                  <a:lnTo>
                    <a:pt x="125374" y="117461"/>
                  </a:lnTo>
                  <a:lnTo>
                    <a:pt x="125181" y="116593"/>
                  </a:lnTo>
                  <a:lnTo>
                    <a:pt x="125204" y="116385"/>
                  </a:lnTo>
                  <a:lnTo>
                    <a:pt x="125501" y="115815"/>
                  </a:lnTo>
                  <a:lnTo>
                    <a:pt x="125505" y="115588"/>
                  </a:lnTo>
                  <a:lnTo>
                    <a:pt x="125434" y="115443"/>
                  </a:lnTo>
                  <a:lnTo>
                    <a:pt x="125007" y="115082"/>
                  </a:lnTo>
                  <a:lnTo>
                    <a:pt x="124290" y="115521"/>
                  </a:lnTo>
                  <a:lnTo>
                    <a:pt x="123689" y="115278"/>
                  </a:lnTo>
                  <a:lnTo>
                    <a:pt x="123443" y="115316"/>
                  </a:lnTo>
                  <a:lnTo>
                    <a:pt x="123269" y="115457"/>
                  </a:lnTo>
                  <a:lnTo>
                    <a:pt x="123235" y="115818"/>
                  </a:lnTo>
                  <a:lnTo>
                    <a:pt x="123139" y="115971"/>
                  </a:lnTo>
                  <a:lnTo>
                    <a:pt x="122908" y="116071"/>
                  </a:lnTo>
                  <a:lnTo>
                    <a:pt x="122262" y="115796"/>
                  </a:lnTo>
                  <a:lnTo>
                    <a:pt x="122035" y="115635"/>
                  </a:lnTo>
                  <a:lnTo>
                    <a:pt x="121980" y="115457"/>
                  </a:lnTo>
                  <a:lnTo>
                    <a:pt x="122214" y="115297"/>
                  </a:lnTo>
                  <a:lnTo>
                    <a:pt x="122645" y="115375"/>
                  </a:lnTo>
                  <a:lnTo>
                    <a:pt x="122949" y="115297"/>
                  </a:lnTo>
                  <a:lnTo>
                    <a:pt x="123038" y="115148"/>
                  </a:lnTo>
                  <a:lnTo>
                    <a:pt x="122946" y="114947"/>
                  </a:lnTo>
                  <a:lnTo>
                    <a:pt x="122217" y="114593"/>
                  </a:lnTo>
                  <a:lnTo>
                    <a:pt x="121534" y="114757"/>
                  </a:lnTo>
                  <a:lnTo>
                    <a:pt x="121307" y="114727"/>
                  </a:lnTo>
                  <a:lnTo>
                    <a:pt x="121029" y="114556"/>
                  </a:lnTo>
                  <a:lnTo>
                    <a:pt x="120954" y="114407"/>
                  </a:lnTo>
                  <a:lnTo>
                    <a:pt x="121025" y="113949"/>
                  </a:lnTo>
                  <a:lnTo>
                    <a:pt x="121334" y="113301"/>
                  </a:lnTo>
                  <a:lnTo>
                    <a:pt x="121293" y="111001"/>
                  </a:lnTo>
                  <a:lnTo>
                    <a:pt x="120137" y="110997"/>
                  </a:lnTo>
                  <a:lnTo>
                    <a:pt x="120145" y="108618"/>
                  </a:lnTo>
                  <a:lnTo>
                    <a:pt x="115462" y="108615"/>
                  </a:lnTo>
                  <a:lnTo>
                    <a:pt x="106004" y="108648"/>
                  </a:lnTo>
                  <a:lnTo>
                    <a:pt x="105985" y="111005"/>
                  </a:lnTo>
                  <a:lnTo>
                    <a:pt x="101259" y="110997"/>
                  </a:lnTo>
                  <a:lnTo>
                    <a:pt x="101274" y="113361"/>
                  </a:lnTo>
                  <a:lnTo>
                    <a:pt x="98711" y="113432"/>
                  </a:lnTo>
                  <a:lnTo>
                    <a:pt x="98741" y="113912"/>
                  </a:lnTo>
                  <a:lnTo>
                    <a:pt x="98518" y="113990"/>
                  </a:lnTo>
                  <a:lnTo>
                    <a:pt x="98365" y="113856"/>
                  </a:lnTo>
                  <a:lnTo>
                    <a:pt x="98239" y="113209"/>
                  </a:lnTo>
                  <a:lnTo>
                    <a:pt x="97763" y="113157"/>
                  </a:lnTo>
                  <a:lnTo>
                    <a:pt x="97459" y="113462"/>
                  </a:lnTo>
                  <a:lnTo>
                    <a:pt x="97507" y="113983"/>
                  </a:lnTo>
                  <a:lnTo>
                    <a:pt x="97879" y="115353"/>
                  </a:lnTo>
                  <a:lnTo>
                    <a:pt x="98043" y="115591"/>
                  </a:lnTo>
                  <a:lnTo>
                    <a:pt x="98189" y="115681"/>
                  </a:lnTo>
                  <a:lnTo>
                    <a:pt x="94205" y="115744"/>
                  </a:lnTo>
                  <a:lnTo>
                    <a:pt x="94239" y="120397"/>
                  </a:lnTo>
                  <a:lnTo>
                    <a:pt x="89939" y="120443"/>
                  </a:lnTo>
                  <a:lnTo>
                    <a:pt x="87066" y="120432"/>
                  </a:lnTo>
                  <a:lnTo>
                    <a:pt x="86837" y="120431"/>
                  </a:lnTo>
                  <a:lnTo>
                    <a:pt x="86053" y="120430"/>
                  </a:lnTo>
                  <a:lnTo>
                    <a:pt x="78565" y="120430"/>
                  </a:lnTo>
                  <a:lnTo>
                    <a:pt x="77456" y="120429"/>
                  </a:lnTo>
                  <a:lnTo>
                    <a:pt x="75852" y="120432"/>
                  </a:lnTo>
                  <a:lnTo>
                    <a:pt x="75284" y="120425"/>
                  </a:lnTo>
                  <a:lnTo>
                    <a:pt x="70551" y="120442"/>
                  </a:lnTo>
                  <a:lnTo>
                    <a:pt x="70547" y="118049"/>
                  </a:lnTo>
                  <a:lnTo>
                    <a:pt x="66013" y="118061"/>
                  </a:lnTo>
                  <a:lnTo>
                    <a:pt x="66007" y="120145"/>
                  </a:lnTo>
                  <a:lnTo>
                    <a:pt x="66096" y="120361"/>
                  </a:lnTo>
                  <a:lnTo>
                    <a:pt x="65365" y="120402"/>
                  </a:lnTo>
                  <a:lnTo>
                    <a:pt x="65373" y="125539"/>
                  </a:lnTo>
                  <a:lnTo>
                    <a:pt x="58344" y="125445"/>
                  </a:lnTo>
                  <a:lnTo>
                    <a:pt x="58328" y="127410"/>
                  </a:lnTo>
                  <a:lnTo>
                    <a:pt x="55924" y="127391"/>
                  </a:lnTo>
                  <a:lnTo>
                    <a:pt x="55997" y="126840"/>
                  </a:lnTo>
                  <a:lnTo>
                    <a:pt x="55516" y="126364"/>
                  </a:lnTo>
                  <a:lnTo>
                    <a:pt x="55283" y="126268"/>
                  </a:lnTo>
                  <a:lnTo>
                    <a:pt x="54407" y="126200"/>
                  </a:lnTo>
                  <a:lnTo>
                    <a:pt x="54440" y="125917"/>
                  </a:lnTo>
                  <a:lnTo>
                    <a:pt x="54618" y="125705"/>
                  </a:lnTo>
                  <a:lnTo>
                    <a:pt x="54897" y="125586"/>
                  </a:lnTo>
                  <a:lnTo>
                    <a:pt x="55795" y="125452"/>
                  </a:lnTo>
                  <a:lnTo>
                    <a:pt x="55884" y="125299"/>
                  </a:lnTo>
                  <a:lnTo>
                    <a:pt x="55906" y="125021"/>
                  </a:lnTo>
                  <a:lnTo>
                    <a:pt x="52414" y="124991"/>
                  </a:lnTo>
                  <a:lnTo>
                    <a:pt x="52318" y="125761"/>
                  </a:lnTo>
                  <a:lnTo>
                    <a:pt x="51483" y="127775"/>
                  </a:lnTo>
                  <a:lnTo>
                    <a:pt x="51332" y="128515"/>
                  </a:lnTo>
                  <a:lnTo>
                    <a:pt x="51302" y="129520"/>
                  </a:lnTo>
                  <a:lnTo>
                    <a:pt x="50237" y="129520"/>
                  </a:lnTo>
                  <a:lnTo>
                    <a:pt x="50234" y="129684"/>
                  </a:lnTo>
                  <a:lnTo>
                    <a:pt x="48950" y="129670"/>
                  </a:lnTo>
                  <a:lnTo>
                    <a:pt x="48935" y="128553"/>
                  </a:lnTo>
                  <a:lnTo>
                    <a:pt x="48289" y="128085"/>
                  </a:lnTo>
                  <a:lnTo>
                    <a:pt x="48211" y="127315"/>
                  </a:lnTo>
                  <a:lnTo>
                    <a:pt x="43108" y="127262"/>
                  </a:lnTo>
                  <a:lnTo>
                    <a:pt x="42481" y="126625"/>
                  </a:lnTo>
                  <a:lnTo>
                    <a:pt x="42408" y="124902"/>
                  </a:lnTo>
                  <a:lnTo>
                    <a:pt x="37228" y="124880"/>
                  </a:lnTo>
                  <a:lnTo>
                    <a:pt x="37228" y="120144"/>
                  </a:lnTo>
                  <a:lnTo>
                    <a:pt x="35353" y="120118"/>
                  </a:lnTo>
                  <a:lnTo>
                    <a:pt x="32829" y="120101"/>
                  </a:lnTo>
                  <a:lnTo>
                    <a:pt x="32551" y="120845"/>
                  </a:lnTo>
                  <a:lnTo>
                    <a:pt x="32514" y="122482"/>
                  </a:lnTo>
                  <a:lnTo>
                    <a:pt x="31348" y="122475"/>
                  </a:lnTo>
                  <a:lnTo>
                    <a:pt x="30153" y="122450"/>
                  </a:lnTo>
                  <a:lnTo>
                    <a:pt x="28552" y="120946"/>
                  </a:lnTo>
                  <a:lnTo>
                    <a:pt x="28526" y="120797"/>
                  </a:lnTo>
                  <a:lnTo>
                    <a:pt x="28686" y="120242"/>
                  </a:lnTo>
                  <a:lnTo>
                    <a:pt x="28665" y="120055"/>
                  </a:lnTo>
                  <a:lnTo>
                    <a:pt x="28523" y="120064"/>
                  </a:lnTo>
                  <a:lnTo>
                    <a:pt x="28119" y="120096"/>
                  </a:lnTo>
                  <a:lnTo>
                    <a:pt x="27205" y="120037"/>
                  </a:lnTo>
                  <a:lnTo>
                    <a:pt x="25802" y="120022"/>
                  </a:lnTo>
                  <a:lnTo>
                    <a:pt x="22587" y="120005"/>
                  </a:lnTo>
                  <a:lnTo>
                    <a:pt x="20754" y="120018"/>
                  </a:lnTo>
                  <a:lnTo>
                    <a:pt x="20357" y="120003"/>
                  </a:lnTo>
                  <a:lnTo>
                    <a:pt x="18861" y="119996"/>
                  </a:lnTo>
                  <a:lnTo>
                    <a:pt x="18710" y="110378"/>
                  </a:lnTo>
                  <a:lnTo>
                    <a:pt x="18394" y="110512"/>
                  </a:lnTo>
                  <a:lnTo>
                    <a:pt x="16332" y="110517"/>
                  </a:lnTo>
                  <a:lnTo>
                    <a:pt x="16305" y="108273"/>
                  </a:lnTo>
                  <a:lnTo>
                    <a:pt x="16116" y="108154"/>
                  </a:lnTo>
                  <a:lnTo>
                    <a:pt x="8425" y="108090"/>
                  </a:lnTo>
                  <a:lnTo>
                    <a:pt x="8157" y="108157"/>
                  </a:lnTo>
                  <a:lnTo>
                    <a:pt x="8199" y="101101"/>
                  </a:lnTo>
                  <a:lnTo>
                    <a:pt x="9114" y="101113"/>
                  </a:lnTo>
                  <a:lnTo>
                    <a:pt x="9148" y="98422"/>
                  </a:lnTo>
                  <a:lnTo>
                    <a:pt x="9014" y="98080"/>
                  </a:lnTo>
                  <a:lnTo>
                    <a:pt x="8884" y="96499"/>
                  </a:lnTo>
                  <a:lnTo>
                    <a:pt x="8929" y="95330"/>
                  </a:lnTo>
                  <a:lnTo>
                    <a:pt x="9015" y="94995"/>
                  </a:lnTo>
                  <a:lnTo>
                    <a:pt x="8978" y="94761"/>
                  </a:lnTo>
                  <a:lnTo>
                    <a:pt x="8602" y="93793"/>
                  </a:lnTo>
                  <a:lnTo>
                    <a:pt x="9034" y="92584"/>
                  </a:lnTo>
                  <a:lnTo>
                    <a:pt x="9555" y="91650"/>
                  </a:lnTo>
                  <a:lnTo>
                    <a:pt x="9983" y="91710"/>
                  </a:lnTo>
                  <a:lnTo>
                    <a:pt x="10307" y="91569"/>
                  </a:lnTo>
                  <a:lnTo>
                    <a:pt x="10545" y="91357"/>
                  </a:lnTo>
                  <a:lnTo>
                    <a:pt x="10489" y="91148"/>
                  </a:lnTo>
                  <a:lnTo>
                    <a:pt x="10181" y="91011"/>
                  </a:lnTo>
                  <a:lnTo>
                    <a:pt x="10103" y="90147"/>
                  </a:lnTo>
                  <a:lnTo>
                    <a:pt x="10349" y="89757"/>
                  </a:lnTo>
                  <a:lnTo>
                    <a:pt x="10989" y="89162"/>
                  </a:lnTo>
                  <a:lnTo>
                    <a:pt x="11019" y="88347"/>
                  </a:lnTo>
                  <a:lnTo>
                    <a:pt x="11730" y="88064"/>
                  </a:lnTo>
                  <a:lnTo>
                    <a:pt x="12389" y="88385"/>
                  </a:lnTo>
                  <a:lnTo>
                    <a:pt x="14156" y="88720"/>
                  </a:lnTo>
                  <a:lnTo>
                    <a:pt x="14349" y="88199"/>
                  </a:lnTo>
                  <a:lnTo>
                    <a:pt x="18878" y="88228"/>
                  </a:lnTo>
                  <a:lnTo>
                    <a:pt x="18907" y="84692"/>
                  </a:lnTo>
                  <a:lnTo>
                    <a:pt x="21249" y="84702"/>
                  </a:lnTo>
                  <a:lnTo>
                    <a:pt x="21252" y="82559"/>
                  </a:lnTo>
                  <a:lnTo>
                    <a:pt x="21367" y="82339"/>
                  </a:lnTo>
                  <a:lnTo>
                    <a:pt x="27206" y="82362"/>
                  </a:lnTo>
                  <a:lnTo>
                    <a:pt x="27226" y="80572"/>
                  </a:lnTo>
                  <a:lnTo>
                    <a:pt x="27212" y="78834"/>
                  </a:lnTo>
                  <a:lnTo>
                    <a:pt x="25435" y="78714"/>
                  </a:lnTo>
                  <a:lnTo>
                    <a:pt x="25495" y="76326"/>
                  </a:lnTo>
                  <a:lnTo>
                    <a:pt x="26121" y="75935"/>
                  </a:lnTo>
                  <a:lnTo>
                    <a:pt x="27202" y="75764"/>
                  </a:lnTo>
                  <a:lnTo>
                    <a:pt x="27200" y="71857"/>
                  </a:lnTo>
                  <a:lnTo>
                    <a:pt x="27073" y="71634"/>
                  </a:lnTo>
                  <a:lnTo>
                    <a:pt x="26734" y="71604"/>
                  </a:lnTo>
                  <a:lnTo>
                    <a:pt x="26618" y="71742"/>
                  </a:lnTo>
                  <a:lnTo>
                    <a:pt x="26566" y="72344"/>
                  </a:lnTo>
                  <a:lnTo>
                    <a:pt x="24229" y="72415"/>
                  </a:lnTo>
                  <a:lnTo>
                    <a:pt x="24214" y="72921"/>
                  </a:lnTo>
                  <a:lnTo>
                    <a:pt x="23100" y="72932"/>
                  </a:lnTo>
                  <a:lnTo>
                    <a:pt x="23081" y="73297"/>
                  </a:lnTo>
                  <a:lnTo>
                    <a:pt x="22817" y="73486"/>
                  </a:lnTo>
                  <a:lnTo>
                    <a:pt x="21334" y="73509"/>
                  </a:lnTo>
                  <a:lnTo>
                    <a:pt x="21282" y="72928"/>
                  </a:lnTo>
                  <a:lnTo>
                    <a:pt x="18988" y="72910"/>
                  </a:lnTo>
                  <a:lnTo>
                    <a:pt x="19004" y="70525"/>
                  </a:lnTo>
                  <a:lnTo>
                    <a:pt x="16619" y="70441"/>
                  </a:lnTo>
                  <a:lnTo>
                    <a:pt x="16540" y="70177"/>
                  </a:lnTo>
                  <a:lnTo>
                    <a:pt x="16324" y="70281"/>
                  </a:lnTo>
                  <a:lnTo>
                    <a:pt x="15270" y="70471"/>
                  </a:lnTo>
                  <a:lnTo>
                    <a:pt x="14275" y="70513"/>
                  </a:lnTo>
                  <a:lnTo>
                    <a:pt x="14258" y="72842"/>
                  </a:lnTo>
                  <a:lnTo>
                    <a:pt x="11320" y="72796"/>
                  </a:lnTo>
                  <a:lnTo>
                    <a:pt x="11281" y="76208"/>
                  </a:lnTo>
                  <a:lnTo>
                    <a:pt x="11005" y="76223"/>
                  </a:lnTo>
                  <a:lnTo>
                    <a:pt x="10729" y="76558"/>
                  </a:lnTo>
                  <a:lnTo>
                    <a:pt x="10706" y="78719"/>
                  </a:lnTo>
                  <a:lnTo>
                    <a:pt x="8401" y="78667"/>
                  </a:lnTo>
                  <a:lnTo>
                    <a:pt x="8375" y="76780"/>
                  </a:lnTo>
                  <a:lnTo>
                    <a:pt x="8155" y="76483"/>
                  </a:lnTo>
                  <a:lnTo>
                    <a:pt x="8129" y="76151"/>
                  </a:lnTo>
                  <a:lnTo>
                    <a:pt x="8140" y="75932"/>
                  </a:lnTo>
                  <a:lnTo>
                    <a:pt x="8416" y="75377"/>
                  </a:lnTo>
                  <a:lnTo>
                    <a:pt x="8391" y="74538"/>
                  </a:lnTo>
                  <a:lnTo>
                    <a:pt x="9608" y="74539"/>
                  </a:lnTo>
                  <a:lnTo>
                    <a:pt x="9605" y="72170"/>
                  </a:lnTo>
                  <a:lnTo>
                    <a:pt x="8402" y="72122"/>
                  </a:lnTo>
                  <a:lnTo>
                    <a:pt x="8323" y="60937"/>
                  </a:lnTo>
                  <a:lnTo>
                    <a:pt x="30" y="60803"/>
                  </a:lnTo>
                  <a:lnTo>
                    <a:pt x="0" y="51619"/>
                  </a:lnTo>
                  <a:lnTo>
                    <a:pt x="287" y="51333"/>
                  </a:lnTo>
                  <a:lnTo>
                    <a:pt x="2258" y="51332"/>
                  </a:lnTo>
                  <a:lnTo>
                    <a:pt x="2332" y="51120"/>
                  </a:lnTo>
                  <a:lnTo>
                    <a:pt x="2362" y="49676"/>
                  </a:lnTo>
                  <a:lnTo>
                    <a:pt x="2538" y="49602"/>
                  </a:lnTo>
                  <a:lnTo>
                    <a:pt x="4023" y="49609"/>
                  </a:lnTo>
                  <a:lnTo>
                    <a:pt x="3949" y="49047"/>
                  </a:lnTo>
                  <a:lnTo>
                    <a:pt x="8833" y="49036"/>
                  </a:lnTo>
                  <a:lnTo>
                    <a:pt x="17015" y="49161"/>
                  </a:lnTo>
                  <a:lnTo>
                    <a:pt x="16874" y="47980"/>
                  </a:lnTo>
                  <a:lnTo>
                    <a:pt x="16376" y="46794"/>
                  </a:lnTo>
                  <a:lnTo>
                    <a:pt x="9774" y="46693"/>
                  </a:lnTo>
                  <a:lnTo>
                    <a:pt x="9817" y="39554"/>
                  </a:lnTo>
                  <a:lnTo>
                    <a:pt x="12082" y="39570"/>
                  </a:lnTo>
                  <a:lnTo>
                    <a:pt x="12115" y="41786"/>
                  </a:lnTo>
                  <a:lnTo>
                    <a:pt x="13519" y="42003"/>
                  </a:lnTo>
                  <a:lnTo>
                    <a:pt x="13826" y="42268"/>
                  </a:lnTo>
                  <a:lnTo>
                    <a:pt x="13826" y="42606"/>
                  </a:lnTo>
                  <a:lnTo>
                    <a:pt x="14521" y="42665"/>
                  </a:lnTo>
                  <a:lnTo>
                    <a:pt x="14496" y="43193"/>
                  </a:lnTo>
                  <a:lnTo>
                    <a:pt x="15504" y="43301"/>
                  </a:lnTo>
                  <a:lnTo>
                    <a:pt x="15673" y="43446"/>
                  </a:lnTo>
                  <a:lnTo>
                    <a:pt x="15688" y="43732"/>
                  </a:lnTo>
                  <a:lnTo>
                    <a:pt x="15972" y="44409"/>
                  </a:lnTo>
                  <a:lnTo>
                    <a:pt x="16502" y="44595"/>
                  </a:lnTo>
                  <a:lnTo>
                    <a:pt x="16835" y="44598"/>
                  </a:lnTo>
                  <a:lnTo>
                    <a:pt x="16866" y="46801"/>
                  </a:lnTo>
                  <a:lnTo>
                    <a:pt x="19269" y="46841"/>
                  </a:lnTo>
                  <a:lnTo>
                    <a:pt x="19225" y="39740"/>
                  </a:lnTo>
                  <a:lnTo>
                    <a:pt x="28749" y="39782"/>
                  </a:lnTo>
                  <a:lnTo>
                    <a:pt x="28770" y="42150"/>
                  </a:lnTo>
                  <a:lnTo>
                    <a:pt x="33466" y="42138"/>
                  </a:lnTo>
                  <a:lnTo>
                    <a:pt x="33441" y="32664"/>
                  </a:lnTo>
                  <a:lnTo>
                    <a:pt x="31093" y="32527"/>
                  </a:lnTo>
                  <a:lnTo>
                    <a:pt x="31095" y="30317"/>
                  </a:lnTo>
                  <a:lnTo>
                    <a:pt x="28698" y="30343"/>
                  </a:lnTo>
                  <a:lnTo>
                    <a:pt x="28678" y="26812"/>
                  </a:lnTo>
                  <a:lnTo>
                    <a:pt x="30827" y="26764"/>
                  </a:lnTo>
                  <a:lnTo>
                    <a:pt x="30965" y="26604"/>
                  </a:lnTo>
                  <a:lnTo>
                    <a:pt x="31055" y="26440"/>
                  </a:lnTo>
                  <a:lnTo>
                    <a:pt x="31016" y="24412"/>
                  </a:lnTo>
                  <a:lnTo>
                    <a:pt x="32569" y="24411"/>
                  </a:lnTo>
                  <a:lnTo>
                    <a:pt x="32543" y="23965"/>
                  </a:lnTo>
                  <a:lnTo>
                    <a:pt x="32673" y="23228"/>
                  </a:lnTo>
                  <a:lnTo>
                    <a:pt x="33395" y="23235"/>
                  </a:lnTo>
                  <a:lnTo>
                    <a:pt x="33432" y="20835"/>
                  </a:lnTo>
                  <a:lnTo>
                    <a:pt x="28654" y="20862"/>
                  </a:lnTo>
                  <a:lnTo>
                    <a:pt x="28637" y="13705"/>
                  </a:lnTo>
                  <a:lnTo>
                    <a:pt x="47663" y="13844"/>
                  </a:lnTo>
                  <a:lnTo>
                    <a:pt x="52370" y="13835"/>
                  </a:lnTo>
                  <a:lnTo>
                    <a:pt x="73719" y="14013"/>
                  </a:lnTo>
                  <a:lnTo>
                    <a:pt x="73769" y="928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0" name="pg861">
              <a:extLst>
                <a:ext uri="{FF2B5EF4-FFF2-40B4-BE49-F238E27FC236}">
                  <a16:creationId xmlns:a16="http://schemas.microsoft.com/office/drawing/2014/main" id="{20D2EBCE-3ADF-CB48-8FA9-87EDAC5E1388}"/>
                </a:ext>
              </a:extLst>
            </p:cNvPr>
            <p:cNvSpPr/>
            <p:nvPr/>
          </p:nvSpPr>
          <p:spPr>
            <a:xfrm>
              <a:off x="4390220" y="3138658"/>
              <a:ext cx="224967" cy="197533"/>
            </a:xfrm>
            <a:custGeom>
              <a:avLst/>
              <a:gdLst/>
              <a:ahLst/>
              <a:cxnLst/>
              <a:rect l="0" t="0" r="0" b="0"/>
              <a:pathLst>
                <a:path w="224967" h="197533">
                  <a:moveTo>
                    <a:pt x="80569" y="0"/>
                  </a:moveTo>
                  <a:lnTo>
                    <a:pt x="84413" y="16"/>
                  </a:lnTo>
                  <a:lnTo>
                    <a:pt x="85336" y="362"/>
                  </a:lnTo>
                  <a:lnTo>
                    <a:pt x="86779" y="1389"/>
                  </a:lnTo>
                  <a:lnTo>
                    <a:pt x="88270" y="2090"/>
                  </a:lnTo>
                  <a:lnTo>
                    <a:pt x="88947" y="2486"/>
                  </a:lnTo>
                  <a:lnTo>
                    <a:pt x="90116" y="2598"/>
                  </a:lnTo>
                  <a:lnTo>
                    <a:pt x="90804" y="3320"/>
                  </a:lnTo>
                  <a:lnTo>
                    <a:pt x="91175" y="3518"/>
                  </a:lnTo>
                  <a:lnTo>
                    <a:pt x="92334" y="3388"/>
                  </a:lnTo>
                  <a:lnTo>
                    <a:pt x="92801" y="3563"/>
                  </a:lnTo>
                  <a:lnTo>
                    <a:pt x="96368" y="3578"/>
                  </a:lnTo>
                  <a:lnTo>
                    <a:pt x="96310" y="17734"/>
                  </a:lnTo>
                  <a:lnTo>
                    <a:pt x="103479" y="17713"/>
                  </a:lnTo>
                  <a:lnTo>
                    <a:pt x="103473" y="18851"/>
                  </a:lnTo>
                  <a:lnTo>
                    <a:pt x="105869" y="18911"/>
                  </a:lnTo>
                  <a:lnTo>
                    <a:pt x="105874" y="20082"/>
                  </a:lnTo>
                  <a:lnTo>
                    <a:pt x="113068" y="20074"/>
                  </a:lnTo>
                  <a:lnTo>
                    <a:pt x="113020" y="29514"/>
                  </a:lnTo>
                  <a:lnTo>
                    <a:pt x="113075" y="31863"/>
                  </a:lnTo>
                  <a:lnTo>
                    <a:pt x="115445" y="31873"/>
                  </a:lnTo>
                  <a:lnTo>
                    <a:pt x="115454" y="34232"/>
                  </a:lnTo>
                  <a:lnTo>
                    <a:pt x="117764" y="34161"/>
                  </a:lnTo>
                  <a:lnTo>
                    <a:pt x="122565" y="34220"/>
                  </a:lnTo>
                  <a:lnTo>
                    <a:pt x="122567" y="37387"/>
                  </a:lnTo>
                  <a:lnTo>
                    <a:pt x="122639" y="38871"/>
                  </a:lnTo>
                  <a:lnTo>
                    <a:pt x="120232" y="38905"/>
                  </a:lnTo>
                  <a:lnTo>
                    <a:pt x="120338" y="41211"/>
                  </a:lnTo>
                  <a:lnTo>
                    <a:pt x="120296" y="43660"/>
                  </a:lnTo>
                  <a:lnTo>
                    <a:pt x="118537" y="43641"/>
                  </a:lnTo>
                  <a:lnTo>
                    <a:pt x="118504" y="46011"/>
                  </a:lnTo>
                  <a:lnTo>
                    <a:pt x="115599" y="46009"/>
                  </a:lnTo>
                  <a:lnTo>
                    <a:pt x="115608" y="48354"/>
                  </a:lnTo>
                  <a:lnTo>
                    <a:pt x="117779" y="48361"/>
                  </a:lnTo>
                  <a:lnTo>
                    <a:pt x="117918" y="48359"/>
                  </a:lnTo>
                  <a:lnTo>
                    <a:pt x="118514" y="48356"/>
                  </a:lnTo>
                  <a:lnTo>
                    <a:pt x="151525" y="48392"/>
                  </a:lnTo>
                  <a:lnTo>
                    <a:pt x="158694" y="48401"/>
                  </a:lnTo>
                  <a:lnTo>
                    <a:pt x="158693" y="49595"/>
                  </a:lnTo>
                  <a:lnTo>
                    <a:pt x="161025" y="49552"/>
                  </a:lnTo>
                  <a:lnTo>
                    <a:pt x="161042" y="53101"/>
                  </a:lnTo>
                  <a:lnTo>
                    <a:pt x="161108" y="55500"/>
                  </a:lnTo>
                  <a:lnTo>
                    <a:pt x="162987" y="55529"/>
                  </a:lnTo>
                  <a:lnTo>
                    <a:pt x="163000" y="59909"/>
                  </a:lnTo>
                  <a:lnTo>
                    <a:pt x="162721" y="60239"/>
                  </a:lnTo>
                  <a:lnTo>
                    <a:pt x="162385" y="60235"/>
                  </a:lnTo>
                  <a:lnTo>
                    <a:pt x="162391" y="62579"/>
                  </a:lnTo>
                  <a:lnTo>
                    <a:pt x="167798" y="62588"/>
                  </a:lnTo>
                  <a:lnTo>
                    <a:pt x="167781" y="69692"/>
                  </a:lnTo>
                  <a:lnTo>
                    <a:pt x="170169" y="69698"/>
                  </a:lnTo>
                  <a:lnTo>
                    <a:pt x="170165" y="72049"/>
                  </a:lnTo>
                  <a:lnTo>
                    <a:pt x="172561" y="72068"/>
                  </a:lnTo>
                  <a:lnTo>
                    <a:pt x="172513" y="85557"/>
                  </a:lnTo>
                  <a:lnTo>
                    <a:pt x="172407" y="85413"/>
                  </a:lnTo>
                  <a:lnTo>
                    <a:pt x="172237" y="85432"/>
                  </a:lnTo>
                  <a:lnTo>
                    <a:pt x="172162" y="85823"/>
                  </a:lnTo>
                  <a:lnTo>
                    <a:pt x="172004" y="85949"/>
                  </a:lnTo>
                  <a:lnTo>
                    <a:pt x="171830" y="85625"/>
                  </a:lnTo>
                  <a:lnTo>
                    <a:pt x="171619" y="85599"/>
                  </a:lnTo>
                  <a:lnTo>
                    <a:pt x="171363" y="85264"/>
                  </a:lnTo>
                  <a:lnTo>
                    <a:pt x="171027" y="85287"/>
                  </a:lnTo>
                  <a:lnTo>
                    <a:pt x="171208" y="84941"/>
                  </a:lnTo>
                  <a:lnTo>
                    <a:pt x="171061" y="84993"/>
                  </a:lnTo>
                  <a:lnTo>
                    <a:pt x="171020" y="85413"/>
                  </a:lnTo>
                  <a:lnTo>
                    <a:pt x="171412" y="85406"/>
                  </a:lnTo>
                  <a:lnTo>
                    <a:pt x="171551" y="85674"/>
                  </a:lnTo>
                  <a:lnTo>
                    <a:pt x="171849" y="85755"/>
                  </a:lnTo>
                  <a:lnTo>
                    <a:pt x="171992" y="86046"/>
                  </a:lnTo>
                  <a:lnTo>
                    <a:pt x="172290" y="85849"/>
                  </a:lnTo>
                  <a:lnTo>
                    <a:pt x="172411" y="85596"/>
                  </a:lnTo>
                  <a:lnTo>
                    <a:pt x="172818" y="86087"/>
                  </a:lnTo>
                  <a:lnTo>
                    <a:pt x="172768" y="86232"/>
                  </a:lnTo>
                  <a:lnTo>
                    <a:pt x="172912" y="86533"/>
                  </a:lnTo>
                  <a:lnTo>
                    <a:pt x="173100" y="86582"/>
                  </a:lnTo>
                  <a:lnTo>
                    <a:pt x="172787" y="86742"/>
                  </a:lnTo>
                  <a:lnTo>
                    <a:pt x="172855" y="87006"/>
                  </a:lnTo>
                  <a:lnTo>
                    <a:pt x="173296" y="87021"/>
                  </a:lnTo>
                  <a:lnTo>
                    <a:pt x="173454" y="86939"/>
                  </a:lnTo>
                  <a:lnTo>
                    <a:pt x="173579" y="86779"/>
                  </a:lnTo>
                  <a:lnTo>
                    <a:pt x="173695" y="86720"/>
                  </a:lnTo>
                  <a:lnTo>
                    <a:pt x="173846" y="86660"/>
                  </a:lnTo>
                  <a:lnTo>
                    <a:pt x="173937" y="86456"/>
                  </a:lnTo>
                  <a:lnTo>
                    <a:pt x="174313" y="86564"/>
                  </a:lnTo>
                  <a:lnTo>
                    <a:pt x="174099" y="86887"/>
                  </a:lnTo>
                  <a:lnTo>
                    <a:pt x="174286" y="87320"/>
                  </a:lnTo>
                  <a:lnTo>
                    <a:pt x="173973" y="87324"/>
                  </a:lnTo>
                  <a:lnTo>
                    <a:pt x="173830" y="87448"/>
                  </a:lnTo>
                  <a:lnTo>
                    <a:pt x="173577" y="87419"/>
                  </a:lnTo>
                  <a:lnTo>
                    <a:pt x="174078" y="87951"/>
                  </a:lnTo>
                  <a:lnTo>
                    <a:pt x="173852" y="88103"/>
                  </a:lnTo>
                  <a:lnTo>
                    <a:pt x="173374" y="88230"/>
                  </a:lnTo>
                  <a:lnTo>
                    <a:pt x="173272" y="88494"/>
                  </a:lnTo>
                  <a:lnTo>
                    <a:pt x="173381" y="88338"/>
                  </a:lnTo>
                  <a:lnTo>
                    <a:pt x="174195" y="88022"/>
                  </a:lnTo>
                  <a:lnTo>
                    <a:pt x="174406" y="88025"/>
                  </a:lnTo>
                  <a:lnTo>
                    <a:pt x="176230" y="88815"/>
                  </a:lnTo>
                  <a:lnTo>
                    <a:pt x="176124" y="89343"/>
                  </a:lnTo>
                  <a:lnTo>
                    <a:pt x="175845" y="89975"/>
                  </a:lnTo>
                  <a:lnTo>
                    <a:pt x="175732" y="90318"/>
                  </a:lnTo>
                  <a:lnTo>
                    <a:pt x="175683" y="90478"/>
                  </a:lnTo>
                  <a:lnTo>
                    <a:pt x="175768" y="90881"/>
                  </a:lnTo>
                  <a:lnTo>
                    <a:pt x="178836" y="90869"/>
                  </a:lnTo>
                  <a:lnTo>
                    <a:pt x="178831" y="90184"/>
                  </a:lnTo>
                  <a:lnTo>
                    <a:pt x="179046" y="89815"/>
                  </a:lnTo>
                  <a:lnTo>
                    <a:pt x="179468" y="90232"/>
                  </a:lnTo>
                  <a:lnTo>
                    <a:pt x="179665" y="90909"/>
                  </a:lnTo>
                  <a:lnTo>
                    <a:pt x="179570" y="91125"/>
                  </a:lnTo>
                  <a:lnTo>
                    <a:pt x="179563" y="91490"/>
                  </a:lnTo>
                  <a:lnTo>
                    <a:pt x="179684" y="91791"/>
                  </a:lnTo>
                  <a:lnTo>
                    <a:pt x="179951" y="91784"/>
                  </a:lnTo>
                  <a:lnTo>
                    <a:pt x="179879" y="91445"/>
                  </a:lnTo>
                  <a:lnTo>
                    <a:pt x="180704" y="90157"/>
                  </a:lnTo>
                  <a:lnTo>
                    <a:pt x="181050" y="89800"/>
                  </a:lnTo>
                  <a:lnTo>
                    <a:pt x="181815" y="89610"/>
                  </a:lnTo>
                  <a:lnTo>
                    <a:pt x="182320" y="89706"/>
                  </a:lnTo>
                  <a:lnTo>
                    <a:pt x="182531" y="89613"/>
                  </a:lnTo>
                  <a:lnTo>
                    <a:pt x="182719" y="89442"/>
                  </a:lnTo>
                  <a:lnTo>
                    <a:pt x="183107" y="88705"/>
                  </a:lnTo>
                  <a:lnTo>
                    <a:pt x="183345" y="88873"/>
                  </a:lnTo>
                  <a:lnTo>
                    <a:pt x="183465" y="89166"/>
                  </a:lnTo>
                  <a:lnTo>
                    <a:pt x="183496" y="89658"/>
                  </a:lnTo>
                  <a:lnTo>
                    <a:pt x="183409" y="90063"/>
                  </a:lnTo>
                  <a:lnTo>
                    <a:pt x="182852" y="90447"/>
                  </a:lnTo>
                  <a:lnTo>
                    <a:pt x="182742" y="90893"/>
                  </a:lnTo>
                  <a:lnTo>
                    <a:pt x="182927" y="91139"/>
                  </a:lnTo>
                  <a:lnTo>
                    <a:pt x="183775" y="90190"/>
                  </a:lnTo>
                  <a:lnTo>
                    <a:pt x="183857" y="89576"/>
                  </a:lnTo>
                  <a:lnTo>
                    <a:pt x="184053" y="89360"/>
                  </a:lnTo>
                  <a:lnTo>
                    <a:pt x="184347" y="89222"/>
                  </a:lnTo>
                  <a:lnTo>
                    <a:pt x="185798" y="89508"/>
                  </a:lnTo>
                  <a:lnTo>
                    <a:pt x="186876" y="90103"/>
                  </a:lnTo>
                  <a:lnTo>
                    <a:pt x="187392" y="90018"/>
                  </a:lnTo>
                  <a:lnTo>
                    <a:pt x="187689" y="90055"/>
                  </a:lnTo>
                  <a:lnTo>
                    <a:pt x="187772" y="90420"/>
                  </a:lnTo>
                  <a:lnTo>
                    <a:pt x="188122" y="91313"/>
                  </a:lnTo>
                  <a:lnTo>
                    <a:pt x="188379" y="91607"/>
                  </a:lnTo>
                  <a:lnTo>
                    <a:pt x="188247" y="90893"/>
                  </a:lnTo>
                  <a:lnTo>
                    <a:pt x="188021" y="90294"/>
                  </a:lnTo>
                  <a:lnTo>
                    <a:pt x="188206" y="89750"/>
                  </a:lnTo>
                  <a:lnTo>
                    <a:pt x="188458" y="89475"/>
                  </a:lnTo>
                  <a:lnTo>
                    <a:pt x="189728" y="89107"/>
                  </a:lnTo>
                  <a:lnTo>
                    <a:pt x="190712" y="88572"/>
                  </a:lnTo>
                  <a:lnTo>
                    <a:pt x="192008" y="88542"/>
                  </a:lnTo>
                  <a:lnTo>
                    <a:pt x="192091" y="88274"/>
                  </a:lnTo>
                  <a:lnTo>
                    <a:pt x="193150" y="87460"/>
                  </a:lnTo>
                  <a:lnTo>
                    <a:pt x="193973" y="87330"/>
                  </a:lnTo>
                  <a:lnTo>
                    <a:pt x="193997" y="87777"/>
                  </a:lnTo>
                  <a:lnTo>
                    <a:pt x="194110" y="88008"/>
                  </a:lnTo>
                  <a:lnTo>
                    <a:pt x="194362" y="88097"/>
                  </a:lnTo>
                  <a:lnTo>
                    <a:pt x="194532" y="87216"/>
                  </a:lnTo>
                  <a:lnTo>
                    <a:pt x="195760" y="86840"/>
                  </a:lnTo>
                  <a:lnTo>
                    <a:pt x="195975" y="86945"/>
                  </a:lnTo>
                  <a:lnTo>
                    <a:pt x="196224" y="87590"/>
                  </a:lnTo>
                  <a:lnTo>
                    <a:pt x="196578" y="86810"/>
                  </a:lnTo>
                  <a:lnTo>
                    <a:pt x="197408" y="86799"/>
                  </a:lnTo>
                  <a:lnTo>
                    <a:pt x="198158" y="87048"/>
                  </a:lnTo>
                  <a:lnTo>
                    <a:pt x="198070" y="87563"/>
                  </a:lnTo>
                  <a:lnTo>
                    <a:pt x="198191" y="88002"/>
                  </a:lnTo>
                  <a:lnTo>
                    <a:pt x="198312" y="87834"/>
                  </a:lnTo>
                  <a:lnTo>
                    <a:pt x="198245" y="87458"/>
                  </a:lnTo>
                  <a:lnTo>
                    <a:pt x="198393" y="87643"/>
                  </a:lnTo>
                  <a:lnTo>
                    <a:pt x="198757" y="88429"/>
                  </a:lnTo>
                  <a:lnTo>
                    <a:pt x="199676" y="88005"/>
                  </a:lnTo>
                  <a:lnTo>
                    <a:pt x="200301" y="87577"/>
                  </a:lnTo>
                  <a:lnTo>
                    <a:pt x="200474" y="87272"/>
                  </a:lnTo>
                  <a:lnTo>
                    <a:pt x="200615" y="86824"/>
                  </a:lnTo>
                  <a:lnTo>
                    <a:pt x="200619" y="86102"/>
                  </a:lnTo>
                  <a:lnTo>
                    <a:pt x="201169" y="86113"/>
                  </a:lnTo>
                  <a:lnTo>
                    <a:pt x="201158" y="91990"/>
                  </a:lnTo>
                  <a:lnTo>
                    <a:pt x="202940" y="91971"/>
                  </a:lnTo>
                  <a:lnTo>
                    <a:pt x="202976" y="92343"/>
                  </a:lnTo>
                  <a:lnTo>
                    <a:pt x="202418" y="92370"/>
                  </a:lnTo>
                  <a:lnTo>
                    <a:pt x="201877" y="92756"/>
                  </a:lnTo>
                  <a:lnTo>
                    <a:pt x="202359" y="94233"/>
                  </a:lnTo>
                  <a:lnTo>
                    <a:pt x="202013" y="95499"/>
                  </a:lnTo>
                  <a:lnTo>
                    <a:pt x="203459" y="95554"/>
                  </a:lnTo>
                  <a:lnTo>
                    <a:pt x="203463" y="96639"/>
                  </a:lnTo>
                  <a:lnTo>
                    <a:pt x="203485" y="97928"/>
                  </a:lnTo>
                  <a:lnTo>
                    <a:pt x="205857" y="97921"/>
                  </a:lnTo>
                  <a:lnTo>
                    <a:pt x="209325" y="97927"/>
                  </a:lnTo>
                  <a:lnTo>
                    <a:pt x="210670" y="97942"/>
                  </a:lnTo>
                  <a:lnTo>
                    <a:pt x="210642" y="95586"/>
                  </a:lnTo>
                  <a:lnTo>
                    <a:pt x="213037" y="95570"/>
                  </a:lnTo>
                  <a:lnTo>
                    <a:pt x="213489" y="94911"/>
                  </a:lnTo>
                  <a:lnTo>
                    <a:pt x="215663" y="94948"/>
                  </a:lnTo>
                  <a:lnTo>
                    <a:pt x="216495" y="94780"/>
                  </a:lnTo>
                  <a:lnTo>
                    <a:pt x="218902" y="94070"/>
                  </a:lnTo>
                  <a:lnTo>
                    <a:pt x="220126" y="93318"/>
                  </a:lnTo>
                  <a:lnTo>
                    <a:pt x="220526" y="93229"/>
                  </a:lnTo>
                  <a:lnTo>
                    <a:pt x="224922" y="93241"/>
                  </a:lnTo>
                  <a:lnTo>
                    <a:pt x="224934" y="97952"/>
                  </a:lnTo>
                  <a:lnTo>
                    <a:pt x="224927" y="98406"/>
                  </a:lnTo>
                  <a:lnTo>
                    <a:pt x="224926" y="99053"/>
                  </a:lnTo>
                  <a:lnTo>
                    <a:pt x="224933" y="103676"/>
                  </a:lnTo>
                  <a:lnTo>
                    <a:pt x="224933" y="103879"/>
                  </a:lnTo>
                  <a:lnTo>
                    <a:pt x="224948" y="107456"/>
                  </a:lnTo>
                  <a:lnTo>
                    <a:pt x="224967" y="112197"/>
                  </a:lnTo>
                  <a:lnTo>
                    <a:pt x="222579" y="112192"/>
                  </a:lnTo>
                  <a:lnTo>
                    <a:pt x="222600" y="116988"/>
                  </a:lnTo>
                  <a:lnTo>
                    <a:pt x="220107" y="116980"/>
                  </a:lnTo>
                  <a:lnTo>
                    <a:pt x="220118" y="117230"/>
                  </a:lnTo>
                  <a:lnTo>
                    <a:pt x="220223" y="117386"/>
                  </a:lnTo>
                  <a:lnTo>
                    <a:pt x="220211" y="121662"/>
                  </a:lnTo>
                  <a:lnTo>
                    <a:pt x="215438" y="121658"/>
                  </a:lnTo>
                  <a:lnTo>
                    <a:pt x="215428" y="126414"/>
                  </a:lnTo>
                  <a:lnTo>
                    <a:pt x="215362" y="133941"/>
                  </a:lnTo>
                  <a:lnTo>
                    <a:pt x="214082" y="133934"/>
                  </a:lnTo>
                  <a:lnTo>
                    <a:pt x="214082" y="139900"/>
                  </a:lnTo>
                  <a:lnTo>
                    <a:pt x="216552" y="139939"/>
                  </a:lnTo>
                  <a:lnTo>
                    <a:pt x="216539" y="141037"/>
                  </a:lnTo>
                  <a:lnTo>
                    <a:pt x="218898" y="141026"/>
                  </a:lnTo>
                  <a:lnTo>
                    <a:pt x="218840" y="150547"/>
                  </a:lnTo>
                  <a:lnTo>
                    <a:pt x="221210" y="150558"/>
                  </a:lnTo>
                  <a:lnTo>
                    <a:pt x="221194" y="152925"/>
                  </a:lnTo>
                  <a:lnTo>
                    <a:pt x="223574" y="152933"/>
                  </a:lnTo>
                  <a:lnTo>
                    <a:pt x="223524" y="157671"/>
                  </a:lnTo>
                  <a:lnTo>
                    <a:pt x="221171" y="157659"/>
                  </a:lnTo>
                  <a:lnTo>
                    <a:pt x="221121" y="162385"/>
                  </a:lnTo>
                  <a:lnTo>
                    <a:pt x="199772" y="162206"/>
                  </a:lnTo>
                  <a:lnTo>
                    <a:pt x="195064" y="162215"/>
                  </a:lnTo>
                  <a:lnTo>
                    <a:pt x="176038" y="162077"/>
                  </a:lnTo>
                  <a:lnTo>
                    <a:pt x="176056" y="169233"/>
                  </a:lnTo>
                  <a:lnTo>
                    <a:pt x="180833" y="169207"/>
                  </a:lnTo>
                  <a:lnTo>
                    <a:pt x="180797" y="171607"/>
                  </a:lnTo>
                  <a:lnTo>
                    <a:pt x="180075" y="171599"/>
                  </a:lnTo>
                  <a:lnTo>
                    <a:pt x="179944" y="172336"/>
                  </a:lnTo>
                  <a:lnTo>
                    <a:pt x="179970" y="172783"/>
                  </a:lnTo>
                  <a:lnTo>
                    <a:pt x="178418" y="172784"/>
                  </a:lnTo>
                  <a:lnTo>
                    <a:pt x="178456" y="174812"/>
                  </a:lnTo>
                  <a:lnTo>
                    <a:pt x="178367" y="174975"/>
                  </a:lnTo>
                  <a:lnTo>
                    <a:pt x="178228" y="175136"/>
                  </a:lnTo>
                  <a:lnTo>
                    <a:pt x="176079" y="175183"/>
                  </a:lnTo>
                  <a:lnTo>
                    <a:pt x="176100" y="178714"/>
                  </a:lnTo>
                  <a:lnTo>
                    <a:pt x="178496" y="178689"/>
                  </a:lnTo>
                  <a:lnTo>
                    <a:pt x="178554" y="180992"/>
                  </a:lnTo>
                  <a:lnTo>
                    <a:pt x="180842" y="181035"/>
                  </a:lnTo>
                  <a:lnTo>
                    <a:pt x="180868" y="190509"/>
                  </a:lnTo>
                  <a:lnTo>
                    <a:pt x="176171" y="190521"/>
                  </a:lnTo>
                  <a:lnTo>
                    <a:pt x="176110" y="188113"/>
                  </a:lnTo>
                  <a:lnTo>
                    <a:pt x="166626" y="188111"/>
                  </a:lnTo>
                  <a:lnTo>
                    <a:pt x="166670" y="195212"/>
                  </a:lnTo>
                  <a:lnTo>
                    <a:pt x="164267" y="195172"/>
                  </a:lnTo>
                  <a:lnTo>
                    <a:pt x="164236" y="192970"/>
                  </a:lnTo>
                  <a:lnTo>
                    <a:pt x="163904" y="192966"/>
                  </a:lnTo>
                  <a:lnTo>
                    <a:pt x="163373" y="192781"/>
                  </a:lnTo>
                  <a:lnTo>
                    <a:pt x="163089" y="192104"/>
                  </a:lnTo>
                  <a:lnTo>
                    <a:pt x="163074" y="191817"/>
                  </a:lnTo>
                  <a:lnTo>
                    <a:pt x="162906" y="191672"/>
                  </a:lnTo>
                  <a:lnTo>
                    <a:pt x="161897" y="191565"/>
                  </a:lnTo>
                  <a:lnTo>
                    <a:pt x="161923" y="191036"/>
                  </a:lnTo>
                  <a:lnTo>
                    <a:pt x="161227" y="190977"/>
                  </a:lnTo>
                  <a:lnTo>
                    <a:pt x="161227" y="190639"/>
                  </a:lnTo>
                  <a:lnTo>
                    <a:pt x="160921" y="190375"/>
                  </a:lnTo>
                  <a:lnTo>
                    <a:pt x="159516" y="190158"/>
                  </a:lnTo>
                  <a:lnTo>
                    <a:pt x="159483" y="187942"/>
                  </a:lnTo>
                  <a:lnTo>
                    <a:pt x="157219" y="187926"/>
                  </a:lnTo>
                  <a:lnTo>
                    <a:pt x="157176" y="195064"/>
                  </a:lnTo>
                  <a:lnTo>
                    <a:pt x="163778" y="195165"/>
                  </a:lnTo>
                  <a:lnTo>
                    <a:pt x="164275" y="196352"/>
                  </a:lnTo>
                  <a:lnTo>
                    <a:pt x="164417" y="197533"/>
                  </a:lnTo>
                  <a:lnTo>
                    <a:pt x="156234" y="197408"/>
                  </a:lnTo>
                  <a:lnTo>
                    <a:pt x="151350" y="197419"/>
                  </a:lnTo>
                  <a:lnTo>
                    <a:pt x="142921" y="197203"/>
                  </a:lnTo>
                  <a:lnTo>
                    <a:pt x="142959" y="196294"/>
                  </a:lnTo>
                  <a:lnTo>
                    <a:pt x="143832" y="196457"/>
                  </a:lnTo>
                  <a:lnTo>
                    <a:pt x="144086" y="196763"/>
                  </a:lnTo>
                  <a:lnTo>
                    <a:pt x="144837" y="196748"/>
                  </a:lnTo>
                  <a:lnTo>
                    <a:pt x="145372" y="196606"/>
                  </a:lnTo>
                  <a:lnTo>
                    <a:pt x="145607" y="196636"/>
                  </a:lnTo>
                  <a:lnTo>
                    <a:pt x="146179" y="196885"/>
                  </a:lnTo>
                  <a:lnTo>
                    <a:pt x="146840" y="196795"/>
                  </a:lnTo>
                  <a:lnTo>
                    <a:pt x="147523" y="196311"/>
                  </a:lnTo>
                  <a:lnTo>
                    <a:pt x="147941" y="195745"/>
                  </a:lnTo>
                  <a:lnTo>
                    <a:pt x="147795" y="194942"/>
                  </a:lnTo>
                  <a:lnTo>
                    <a:pt x="148056" y="194820"/>
                  </a:lnTo>
                  <a:lnTo>
                    <a:pt x="150095" y="195015"/>
                  </a:lnTo>
                  <a:lnTo>
                    <a:pt x="152467" y="195075"/>
                  </a:lnTo>
                  <a:lnTo>
                    <a:pt x="152492" y="187970"/>
                  </a:lnTo>
                  <a:lnTo>
                    <a:pt x="150127" y="187896"/>
                  </a:lnTo>
                  <a:lnTo>
                    <a:pt x="150114" y="183122"/>
                  </a:lnTo>
                  <a:lnTo>
                    <a:pt x="145370" y="183087"/>
                  </a:lnTo>
                  <a:lnTo>
                    <a:pt x="145353" y="185472"/>
                  </a:lnTo>
                  <a:lnTo>
                    <a:pt x="142982" y="185423"/>
                  </a:lnTo>
                  <a:lnTo>
                    <a:pt x="142985" y="187411"/>
                  </a:lnTo>
                  <a:lnTo>
                    <a:pt x="142695" y="187118"/>
                  </a:lnTo>
                  <a:lnTo>
                    <a:pt x="142600" y="186874"/>
                  </a:lnTo>
                  <a:lnTo>
                    <a:pt x="142238" y="186465"/>
                  </a:lnTo>
                  <a:lnTo>
                    <a:pt x="141778" y="186204"/>
                  </a:lnTo>
                  <a:lnTo>
                    <a:pt x="141386" y="186108"/>
                  </a:lnTo>
                  <a:lnTo>
                    <a:pt x="141098" y="185665"/>
                  </a:lnTo>
                  <a:lnTo>
                    <a:pt x="139420" y="184924"/>
                  </a:lnTo>
                  <a:lnTo>
                    <a:pt x="139226" y="184994"/>
                  </a:lnTo>
                  <a:lnTo>
                    <a:pt x="139073" y="185299"/>
                  </a:lnTo>
                  <a:lnTo>
                    <a:pt x="138878" y="185433"/>
                  </a:lnTo>
                  <a:lnTo>
                    <a:pt x="138744" y="185456"/>
                  </a:lnTo>
                  <a:lnTo>
                    <a:pt x="138512" y="185310"/>
                  </a:lnTo>
                  <a:lnTo>
                    <a:pt x="138449" y="185128"/>
                  </a:lnTo>
                  <a:lnTo>
                    <a:pt x="138979" y="184525"/>
                  </a:lnTo>
                  <a:lnTo>
                    <a:pt x="139118" y="184172"/>
                  </a:lnTo>
                  <a:lnTo>
                    <a:pt x="139054" y="183558"/>
                  </a:lnTo>
                  <a:lnTo>
                    <a:pt x="138602" y="183290"/>
                  </a:lnTo>
                  <a:lnTo>
                    <a:pt x="138215" y="183434"/>
                  </a:lnTo>
                  <a:lnTo>
                    <a:pt x="137848" y="182396"/>
                  </a:lnTo>
                  <a:lnTo>
                    <a:pt x="136434" y="182378"/>
                  </a:lnTo>
                  <a:lnTo>
                    <a:pt x="136441" y="182966"/>
                  </a:lnTo>
                  <a:lnTo>
                    <a:pt x="133462" y="182915"/>
                  </a:lnTo>
                  <a:lnTo>
                    <a:pt x="133487" y="178196"/>
                  </a:lnTo>
                  <a:lnTo>
                    <a:pt x="128762" y="178110"/>
                  </a:lnTo>
                  <a:lnTo>
                    <a:pt x="128752" y="175765"/>
                  </a:lnTo>
                  <a:lnTo>
                    <a:pt x="126407" y="175783"/>
                  </a:lnTo>
                  <a:lnTo>
                    <a:pt x="126371" y="172218"/>
                  </a:lnTo>
                  <a:lnTo>
                    <a:pt x="121652" y="172231"/>
                  </a:lnTo>
                  <a:lnTo>
                    <a:pt x="121638" y="169210"/>
                  </a:lnTo>
                  <a:lnTo>
                    <a:pt x="121570" y="168692"/>
                  </a:lnTo>
                  <a:lnTo>
                    <a:pt x="111471" y="168683"/>
                  </a:lnTo>
                  <a:lnTo>
                    <a:pt x="111562" y="167401"/>
                  </a:lnTo>
                  <a:lnTo>
                    <a:pt x="111828" y="166467"/>
                  </a:lnTo>
                  <a:lnTo>
                    <a:pt x="111963" y="166419"/>
                  </a:lnTo>
                  <a:lnTo>
                    <a:pt x="112181" y="165931"/>
                  </a:lnTo>
                  <a:lnTo>
                    <a:pt x="112188" y="165759"/>
                  </a:lnTo>
                  <a:lnTo>
                    <a:pt x="112125" y="165079"/>
                  </a:lnTo>
                  <a:lnTo>
                    <a:pt x="111373" y="163530"/>
                  </a:lnTo>
                  <a:lnTo>
                    <a:pt x="111287" y="163218"/>
                  </a:lnTo>
                  <a:lnTo>
                    <a:pt x="111371" y="161878"/>
                  </a:lnTo>
                  <a:lnTo>
                    <a:pt x="111544" y="161633"/>
                  </a:lnTo>
                  <a:lnTo>
                    <a:pt x="108831" y="161639"/>
                  </a:lnTo>
                  <a:lnTo>
                    <a:pt x="108933" y="159320"/>
                  </a:lnTo>
                  <a:lnTo>
                    <a:pt x="109068" y="158792"/>
                  </a:lnTo>
                  <a:lnTo>
                    <a:pt x="109506" y="158401"/>
                  </a:lnTo>
                  <a:lnTo>
                    <a:pt x="110143" y="158225"/>
                  </a:lnTo>
                  <a:lnTo>
                    <a:pt x="110272" y="157974"/>
                  </a:lnTo>
                  <a:lnTo>
                    <a:pt x="109995" y="156213"/>
                  </a:lnTo>
                  <a:lnTo>
                    <a:pt x="108881" y="154604"/>
                  </a:lnTo>
                  <a:lnTo>
                    <a:pt x="93575" y="154553"/>
                  </a:lnTo>
                  <a:lnTo>
                    <a:pt x="93496" y="167814"/>
                  </a:lnTo>
                  <a:lnTo>
                    <a:pt x="92854" y="167527"/>
                  </a:lnTo>
                  <a:lnTo>
                    <a:pt x="91664" y="166712"/>
                  </a:lnTo>
                  <a:lnTo>
                    <a:pt x="90612" y="165639"/>
                  </a:lnTo>
                  <a:lnTo>
                    <a:pt x="90533" y="165193"/>
                  </a:lnTo>
                  <a:lnTo>
                    <a:pt x="80879" y="165288"/>
                  </a:lnTo>
                  <a:lnTo>
                    <a:pt x="80893" y="187619"/>
                  </a:lnTo>
                  <a:lnTo>
                    <a:pt x="76101" y="187625"/>
                  </a:lnTo>
                  <a:lnTo>
                    <a:pt x="76104" y="183764"/>
                  </a:lnTo>
                  <a:lnTo>
                    <a:pt x="75007" y="183431"/>
                  </a:lnTo>
                  <a:lnTo>
                    <a:pt x="74229" y="183345"/>
                  </a:lnTo>
                  <a:lnTo>
                    <a:pt x="74139" y="183572"/>
                  </a:lnTo>
                  <a:lnTo>
                    <a:pt x="73889" y="183732"/>
                  </a:lnTo>
                  <a:lnTo>
                    <a:pt x="73749" y="183523"/>
                  </a:lnTo>
                  <a:lnTo>
                    <a:pt x="73743" y="182887"/>
                  </a:lnTo>
                  <a:lnTo>
                    <a:pt x="66574" y="182899"/>
                  </a:lnTo>
                  <a:lnTo>
                    <a:pt x="66582" y="175812"/>
                  </a:lnTo>
                  <a:lnTo>
                    <a:pt x="61776" y="175847"/>
                  </a:lnTo>
                  <a:lnTo>
                    <a:pt x="61842" y="171119"/>
                  </a:lnTo>
                  <a:lnTo>
                    <a:pt x="49961" y="171186"/>
                  </a:lnTo>
                  <a:lnTo>
                    <a:pt x="50041" y="174982"/>
                  </a:lnTo>
                  <a:lnTo>
                    <a:pt x="50154" y="175362"/>
                  </a:lnTo>
                  <a:lnTo>
                    <a:pt x="50901" y="176118"/>
                  </a:lnTo>
                  <a:lnTo>
                    <a:pt x="51000" y="176631"/>
                  </a:lnTo>
                  <a:lnTo>
                    <a:pt x="50884" y="177041"/>
                  </a:lnTo>
                  <a:lnTo>
                    <a:pt x="50619" y="177223"/>
                  </a:lnTo>
                  <a:lnTo>
                    <a:pt x="50484" y="177164"/>
                  </a:lnTo>
                  <a:lnTo>
                    <a:pt x="49736" y="177957"/>
                  </a:lnTo>
                  <a:lnTo>
                    <a:pt x="49628" y="178523"/>
                  </a:lnTo>
                  <a:lnTo>
                    <a:pt x="49676" y="178746"/>
                  </a:lnTo>
                  <a:lnTo>
                    <a:pt x="49951" y="179008"/>
                  </a:lnTo>
                  <a:lnTo>
                    <a:pt x="50271" y="178932"/>
                  </a:lnTo>
                  <a:lnTo>
                    <a:pt x="50425" y="178809"/>
                  </a:lnTo>
                  <a:lnTo>
                    <a:pt x="50530" y="179133"/>
                  </a:lnTo>
                  <a:lnTo>
                    <a:pt x="50403" y="179408"/>
                  </a:lnTo>
                  <a:lnTo>
                    <a:pt x="48805" y="179427"/>
                  </a:lnTo>
                  <a:lnTo>
                    <a:pt x="48796" y="182964"/>
                  </a:lnTo>
                  <a:lnTo>
                    <a:pt x="47495" y="182961"/>
                  </a:lnTo>
                  <a:lnTo>
                    <a:pt x="47136" y="183344"/>
                  </a:lnTo>
                  <a:lnTo>
                    <a:pt x="45696" y="183801"/>
                  </a:lnTo>
                  <a:lnTo>
                    <a:pt x="41661" y="184738"/>
                  </a:lnTo>
                  <a:lnTo>
                    <a:pt x="41552" y="184924"/>
                  </a:lnTo>
                  <a:lnTo>
                    <a:pt x="41261" y="185173"/>
                  </a:lnTo>
                  <a:lnTo>
                    <a:pt x="40924" y="185262"/>
                  </a:lnTo>
                  <a:lnTo>
                    <a:pt x="40494" y="185262"/>
                  </a:lnTo>
                  <a:lnTo>
                    <a:pt x="40465" y="175886"/>
                  </a:lnTo>
                  <a:lnTo>
                    <a:pt x="38059" y="175848"/>
                  </a:lnTo>
                  <a:lnTo>
                    <a:pt x="38111" y="168772"/>
                  </a:lnTo>
                  <a:lnTo>
                    <a:pt x="35729" y="168747"/>
                  </a:lnTo>
                  <a:lnTo>
                    <a:pt x="35795" y="166438"/>
                  </a:lnTo>
                  <a:lnTo>
                    <a:pt x="36986" y="166456"/>
                  </a:lnTo>
                  <a:lnTo>
                    <a:pt x="37012" y="164059"/>
                  </a:lnTo>
                  <a:lnTo>
                    <a:pt x="30016" y="163993"/>
                  </a:lnTo>
                  <a:lnTo>
                    <a:pt x="28723" y="163997"/>
                  </a:lnTo>
                  <a:lnTo>
                    <a:pt x="28740" y="160572"/>
                  </a:lnTo>
                  <a:lnTo>
                    <a:pt x="28853" y="159009"/>
                  </a:lnTo>
                  <a:lnTo>
                    <a:pt x="28760" y="158283"/>
                  </a:lnTo>
                  <a:lnTo>
                    <a:pt x="28580" y="157836"/>
                  </a:lnTo>
                  <a:lnTo>
                    <a:pt x="28340" y="157464"/>
                  </a:lnTo>
                  <a:lnTo>
                    <a:pt x="27869" y="156034"/>
                  </a:lnTo>
                  <a:lnTo>
                    <a:pt x="28038" y="155457"/>
                  </a:lnTo>
                  <a:lnTo>
                    <a:pt x="28053" y="155092"/>
                  </a:lnTo>
                  <a:lnTo>
                    <a:pt x="27997" y="154884"/>
                  </a:lnTo>
                  <a:lnTo>
                    <a:pt x="27701" y="154694"/>
                  </a:lnTo>
                  <a:lnTo>
                    <a:pt x="27819" y="154543"/>
                  </a:lnTo>
                  <a:lnTo>
                    <a:pt x="27401" y="154539"/>
                  </a:lnTo>
                  <a:lnTo>
                    <a:pt x="26362" y="154522"/>
                  </a:lnTo>
                  <a:lnTo>
                    <a:pt x="20373" y="154457"/>
                  </a:lnTo>
                  <a:lnTo>
                    <a:pt x="19725" y="154448"/>
                  </a:lnTo>
                  <a:lnTo>
                    <a:pt x="18029" y="154429"/>
                  </a:lnTo>
                  <a:lnTo>
                    <a:pt x="17363" y="154422"/>
                  </a:lnTo>
                  <a:lnTo>
                    <a:pt x="16803" y="154416"/>
                  </a:lnTo>
                  <a:lnTo>
                    <a:pt x="16760" y="152063"/>
                  </a:lnTo>
                  <a:lnTo>
                    <a:pt x="14375" y="152045"/>
                  </a:lnTo>
                  <a:lnTo>
                    <a:pt x="14407" y="154368"/>
                  </a:lnTo>
                  <a:lnTo>
                    <a:pt x="11966" y="154352"/>
                  </a:lnTo>
                  <a:lnTo>
                    <a:pt x="9514" y="154459"/>
                  </a:lnTo>
                  <a:lnTo>
                    <a:pt x="9387" y="151980"/>
                  </a:lnTo>
                  <a:lnTo>
                    <a:pt x="9429" y="149624"/>
                  </a:lnTo>
                  <a:lnTo>
                    <a:pt x="8278" y="149636"/>
                  </a:lnTo>
                  <a:lnTo>
                    <a:pt x="8267" y="148454"/>
                  </a:lnTo>
                  <a:lnTo>
                    <a:pt x="7054" y="148464"/>
                  </a:lnTo>
                  <a:lnTo>
                    <a:pt x="7096" y="144919"/>
                  </a:lnTo>
                  <a:lnTo>
                    <a:pt x="2566" y="144968"/>
                  </a:lnTo>
                  <a:lnTo>
                    <a:pt x="2327" y="145113"/>
                  </a:lnTo>
                  <a:lnTo>
                    <a:pt x="2383" y="142552"/>
                  </a:lnTo>
                  <a:lnTo>
                    <a:pt x="0" y="142553"/>
                  </a:lnTo>
                  <a:lnTo>
                    <a:pt x="66" y="140193"/>
                  </a:lnTo>
                  <a:lnTo>
                    <a:pt x="2464" y="140196"/>
                  </a:lnTo>
                  <a:lnTo>
                    <a:pt x="2482" y="137810"/>
                  </a:lnTo>
                  <a:lnTo>
                    <a:pt x="136" y="137803"/>
                  </a:lnTo>
                  <a:lnTo>
                    <a:pt x="187" y="135439"/>
                  </a:lnTo>
                  <a:lnTo>
                    <a:pt x="230" y="133090"/>
                  </a:lnTo>
                  <a:lnTo>
                    <a:pt x="2567" y="133078"/>
                  </a:lnTo>
                  <a:lnTo>
                    <a:pt x="2607" y="130718"/>
                  </a:lnTo>
                  <a:lnTo>
                    <a:pt x="4985" y="130699"/>
                  </a:lnTo>
                  <a:lnTo>
                    <a:pt x="5018" y="128335"/>
                  </a:lnTo>
                  <a:lnTo>
                    <a:pt x="7412" y="128338"/>
                  </a:lnTo>
                  <a:lnTo>
                    <a:pt x="7385" y="126202"/>
                  </a:lnTo>
                  <a:lnTo>
                    <a:pt x="12300" y="126173"/>
                  </a:lnTo>
                  <a:lnTo>
                    <a:pt x="12294" y="123809"/>
                  </a:lnTo>
                  <a:lnTo>
                    <a:pt x="14688" y="123795"/>
                  </a:lnTo>
                  <a:lnTo>
                    <a:pt x="14675" y="121435"/>
                  </a:lnTo>
                  <a:lnTo>
                    <a:pt x="12291" y="121445"/>
                  </a:lnTo>
                  <a:lnTo>
                    <a:pt x="12288" y="119081"/>
                  </a:lnTo>
                  <a:lnTo>
                    <a:pt x="14687" y="119068"/>
                  </a:lnTo>
                  <a:lnTo>
                    <a:pt x="14668" y="107271"/>
                  </a:lnTo>
                  <a:lnTo>
                    <a:pt x="16588" y="107270"/>
                  </a:lnTo>
                  <a:lnTo>
                    <a:pt x="16487" y="107528"/>
                  </a:lnTo>
                  <a:lnTo>
                    <a:pt x="16702" y="108164"/>
                  </a:lnTo>
                  <a:lnTo>
                    <a:pt x="16860" y="108038"/>
                  </a:lnTo>
                  <a:lnTo>
                    <a:pt x="17056" y="107650"/>
                  </a:lnTo>
                  <a:lnTo>
                    <a:pt x="17041" y="102099"/>
                  </a:lnTo>
                  <a:lnTo>
                    <a:pt x="17050" y="97830"/>
                  </a:lnTo>
                  <a:lnTo>
                    <a:pt x="14667" y="97820"/>
                  </a:lnTo>
                  <a:lnTo>
                    <a:pt x="14632" y="93107"/>
                  </a:lnTo>
                  <a:lnTo>
                    <a:pt x="17025" y="93107"/>
                  </a:lnTo>
                  <a:lnTo>
                    <a:pt x="17005" y="90747"/>
                  </a:lnTo>
                  <a:lnTo>
                    <a:pt x="19391" y="90746"/>
                  </a:lnTo>
                  <a:lnTo>
                    <a:pt x="19394" y="88386"/>
                  </a:lnTo>
                  <a:lnTo>
                    <a:pt x="19346" y="83717"/>
                  </a:lnTo>
                  <a:lnTo>
                    <a:pt x="24144" y="83723"/>
                  </a:lnTo>
                  <a:lnTo>
                    <a:pt x="24133" y="79000"/>
                  </a:lnTo>
                  <a:lnTo>
                    <a:pt x="28845" y="78971"/>
                  </a:lnTo>
                  <a:lnTo>
                    <a:pt x="31237" y="78972"/>
                  </a:lnTo>
                  <a:lnTo>
                    <a:pt x="31238" y="71864"/>
                  </a:lnTo>
                  <a:lnTo>
                    <a:pt x="33640" y="71814"/>
                  </a:lnTo>
                  <a:lnTo>
                    <a:pt x="33649" y="74185"/>
                  </a:lnTo>
                  <a:lnTo>
                    <a:pt x="36636" y="74169"/>
                  </a:lnTo>
                  <a:lnTo>
                    <a:pt x="36739" y="72516"/>
                  </a:lnTo>
                  <a:lnTo>
                    <a:pt x="37218" y="69755"/>
                  </a:lnTo>
                  <a:lnTo>
                    <a:pt x="37192" y="69491"/>
                  </a:lnTo>
                  <a:lnTo>
                    <a:pt x="40814" y="69483"/>
                  </a:lnTo>
                  <a:lnTo>
                    <a:pt x="40830" y="71803"/>
                  </a:lnTo>
                  <a:lnTo>
                    <a:pt x="43149" y="71784"/>
                  </a:lnTo>
                  <a:lnTo>
                    <a:pt x="43163" y="76401"/>
                  </a:lnTo>
                  <a:lnTo>
                    <a:pt x="45558" y="76294"/>
                  </a:lnTo>
                  <a:lnTo>
                    <a:pt x="45549" y="74111"/>
                  </a:lnTo>
                  <a:lnTo>
                    <a:pt x="47967" y="74123"/>
                  </a:lnTo>
                  <a:lnTo>
                    <a:pt x="47972" y="71752"/>
                  </a:lnTo>
                  <a:lnTo>
                    <a:pt x="50331" y="71755"/>
                  </a:lnTo>
                  <a:lnTo>
                    <a:pt x="50326" y="69455"/>
                  </a:lnTo>
                  <a:lnTo>
                    <a:pt x="57579" y="69446"/>
                  </a:lnTo>
                  <a:lnTo>
                    <a:pt x="57597" y="68291"/>
                  </a:lnTo>
                  <a:lnTo>
                    <a:pt x="59421" y="68301"/>
                  </a:lnTo>
                  <a:lnTo>
                    <a:pt x="59546" y="68159"/>
                  </a:lnTo>
                  <a:lnTo>
                    <a:pt x="59369" y="67861"/>
                  </a:lnTo>
                  <a:lnTo>
                    <a:pt x="59433" y="67329"/>
                  </a:lnTo>
                  <a:lnTo>
                    <a:pt x="59600" y="67158"/>
                  </a:lnTo>
                  <a:lnTo>
                    <a:pt x="59992" y="67099"/>
                  </a:lnTo>
                  <a:lnTo>
                    <a:pt x="59992" y="65434"/>
                  </a:lnTo>
                  <a:lnTo>
                    <a:pt x="60106" y="64776"/>
                  </a:lnTo>
                  <a:lnTo>
                    <a:pt x="67181" y="64802"/>
                  </a:lnTo>
                  <a:lnTo>
                    <a:pt x="67191" y="62438"/>
                  </a:lnTo>
                  <a:lnTo>
                    <a:pt x="69563" y="62430"/>
                  </a:lnTo>
                  <a:lnTo>
                    <a:pt x="69574" y="57708"/>
                  </a:lnTo>
                  <a:lnTo>
                    <a:pt x="64789" y="57728"/>
                  </a:lnTo>
                  <a:lnTo>
                    <a:pt x="64864" y="55409"/>
                  </a:lnTo>
                  <a:lnTo>
                    <a:pt x="60378" y="55375"/>
                  </a:lnTo>
                  <a:lnTo>
                    <a:pt x="60394" y="53016"/>
                  </a:lnTo>
                  <a:lnTo>
                    <a:pt x="53165" y="53007"/>
                  </a:lnTo>
                  <a:lnTo>
                    <a:pt x="53238" y="41246"/>
                  </a:lnTo>
                  <a:lnTo>
                    <a:pt x="43601" y="41213"/>
                  </a:lnTo>
                  <a:lnTo>
                    <a:pt x="43602" y="37670"/>
                  </a:lnTo>
                  <a:lnTo>
                    <a:pt x="45234" y="36465"/>
                  </a:lnTo>
                  <a:lnTo>
                    <a:pt x="45988" y="36466"/>
                  </a:lnTo>
                  <a:lnTo>
                    <a:pt x="45998" y="27054"/>
                  </a:lnTo>
                  <a:lnTo>
                    <a:pt x="72315" y="27036"/>
                  </a:lnTo>
                  <a:lnTo>
                    <a:pt x="73035" y="27035"/>
                  </a:lnTo>
                  <a:lnTo>
                    <a:pt x="76694" y="27038"/>
                  </a:lnTo>
                  <a:lnTo>
                    <a:pt x="77127" y="27039"/>
                  </a:lnTo>
                  <a:lnTo>
                    <a:pt x="79525" y="27040"/>
                  </a:lnTo>
                  <a:lnTo>
                    <a:pt x="79460" y="21091"/>
                  </a:lnTo>
                  <a:lnTo>
                    <a:pt x="78634" y="20212"/>
                  </a:lnTo>
                  <a:lnTo>
                    <a:pt x="78483" y="19669"/>
                  </a:lnTo>
                  <a:lnTo>
                    <a:pt x="78274" y="19334"/>
                  </a:lnTo>
                  <a:lnTo>
                    <a:pt x="76353" y="17681"/>
                  </a:lnTo>
                  <a:lnTo>
                    <a:pt x="76425" y="17435"/>
                  </a:lnTo>
                  <a:lnTo>
                    <a:pt x="76694" y="17089"/>
                  </a:lnTo>
                  <a:lnTo>
                    <a:pt x="77013" y="16323"/>
                  </a:lnTo>
                  <a:lnTo>
                    <a:pt x="77037" y="13729"/>
                  </a:lnTo>
                  <a:lnTo>
                    <a:pt x="76052" y="11723"/>
                  </a:lnTo>
                  <a:lnTo>
                    <a:pt x="75107" y="11261"/>
                  </a:lnTo>
                  <a:lnTo>
                    <a:pt x="74398" y="10386"/>
                  </a:lnTo>
                  <a:lnTo>
                    <a:pt x="75035" y="9776"/>
                  </a:lnTo>
                  <a:lnTo>
                    <a:pt x="75362" y="9025"/>
                  </a:lnTo>
                  <a:lnTo>
                    <a:pt x="75662" y="8839"/>
                  </a:lnTo>
                  <a:lnTo>
                    <a:pt x="76163" y="8765"/>
                  </a:lnTo>
                  <a:lnTo>
                    <a:pt x="77798" y="9469"/>
                  </a:lnTo>
                  <a:lnTo>
                    <a:pt x="79304" y="10761"/>
                  </a:lnTo>
                  <a:lnTo>
                    <a:pt x="79964" y="10769"/>
                  </a:lnTo>
                  <a:lnTo>
                    <a:pt x="82019" y="10139"/>
                  </a:lnTo>
                  <a:lnTo>
                    <a:pt x="79814" y="4814"/>
                  </a:lnTo>
                  <a:lnTo>
                    <a:pt x="80519" y="5090"/>
                  </a:lnTo>
                  <a:lnTo>
                    <a:pt x="81169" y="5164"/>
                  </a:lnTo>
                  <a:lnTo>
                    <a:pt x="83188" y="4869"/>
                  </a:lnTo>
                  <a:lnTo>
                    <a:pt x="82408" y="2056"/>
                  </a:lnTo>
                  <a:lnTo>
                    <a:pt x="82260" y="1729"/>
                  </a:lnTo>
                  <a:lnTo>
                    <a:pt x="81796" y="1175"/>
                  </a:lnTo>
                  <a:lnTo>
                    <a:pt x="81538" y="1048"/>
                  </a:lnTo>
                  <a:lnTo>
                    <a:pt x="81098" y="996"/>
                  </a:lnTo>
                  <a:lnTo>
                    <a:pt x="80908" y="837"/>
                  </a:lnTo>
                  <a:lnTo>
                    <a:pt x="80588" y="31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1" name="pg862">
              <a:extLst>
                <a:ext uri="{FF2B5EF4-FFF2-40B4-BE49-F238E27FC236}">
                  <a16:creationId xmlns:a16="http://schemas.microsoft.com/office/drawing/2014/main" id="{19BACF39-7FF1-8448-9249-0DE3247F96A3}"/>
                </a:ext>
              </a:extLst>
            </p:cNvPr>
            <p:cNvSpPr/>
            <p:nvPr/>
          </p:nvSpPr>
          <p:spPr>
            <a:xfrm>
              <a:off x="4147174" y="2981516"/>
              <a:ext cx="300134" cy="101358"/>
            </a:xfrm>
            <a:custGeom>
              <a:avLst/>
              <a:gdLst/>
              <a:ahLst/>
              <a:cxnLst/>
              <a:rect l="0" t="0" r="0" b="0"/>
              <a:pathLst>
                <a:path w="300134" h="101358">
                  <a:moveTo>
                    <a:pt x="109881" y="15"/>
                  </a:moveTo>
                  <a:lnTo>
                    <a:pt x="110631" y="20"/>
                  </a:lnTo>
                  <a:lnTo>
                    <a:pt x="112989" y="49"/>
                  </a:lnTo>
                  <a:lnTo>
                    <a:pt x="116080" y="28"/>
                  </a:lnTo>
                  <a:lnTo>
                    <a:pt x="120308" y="0"/>
                  </a:lnTo>
                  <a:lnTo>
                    <a:pt x="122142" y="21"/>
                  </a:lnTo>
                  <a:lnTo>
                    <a:pt x="123054" y="28"/>
                  </a:lnTo>
                  <a:lnTo>
                    <a:pt x="124334" y="27"/>
                  </a:lnTo>
                  <a:lnTo>
                    <a:pt x="126969" y="26"/>
                  </a:lnTo>
                  <a:lnTo>
                    <a:pt x="129621" y="44"/>
                  </a:lnTo>
                  <a:lnTo>
                    <a:pt x="132455" y="62"/>
                  </a:lnTo>
                  <a:lnTo>
                    <a:pt x="135514" y="50"/>
                  </a:lnTo>
                  <a:lnTo>
                    <a:pt x="136464" y="42"/>
                  </a:lnTo>
                  <a:lnTo>
                    <a:pt x="138878" y="54"/>
                  </a:lnTo>
                  <a:lnTo>
                    <a:pt x="139339" y="69"/>
                  </a:lnTo>
                  <a:lnTo>
                    <a:pt x="143493" y="63"/>
                  </a:lnTo>
                  <a:lnTo>
                    <a:pt x="144044" y="74"/>
                  </a:lnTo>
                  <a:lnTo>
                    <a:pt x="148960" y="81"/>
                  </a:lnTo>
                  <a:lnTo>
                    <a:pt x="154187" y="91"/>
                  </a:lnTo>
                  <a:lnTo>
                    <a:pt x="161380" y="83"/>
                  </a:lnTo>
                  <a:lnTo>
                    <a:pt x="163815" y="89"/>
                  </a:lnTo>
                  <a:lnTo>
                    <a:pt x="164588" y="97"/>
                  </a:lnTo>
                  <a:lnTo>
                    <a:pt x="166284" y="114"/>
                  </a:lnTo>
                  <a:lnTo>
                    <a:pt x="168457" y="99"/>
                  </a:lnTo>
                  <a:lnTo>
                    <a:pt x="168738" y="106"/>
                  </a:lnTo>
                  <a:lnTo>
                    <a:pt x="170007" y="98"/>
                  </a:lnTo>
                  <a:lnTo>
                    <a:pt x="170142" y="97"/>
                  </a:lnTo>
                  <a:lnTo>
                    <a:pt x="170896" y="93"/>
                  </a:lnTo>
                  <a:lnTo>
                    <a:pt x="174211" y="72"/>
                  </a:lnTo>
                  <a:lnTo>
                    <a:pt x="174796" y="94"/>
                  </a:lnTo>
                  <a:lnTo>
                    <a:pt x="175037" y="103"/>
                  </a:lnTo>
                  <a:lnTo>
                    <a:pt x="175241" y="100"/>
                  </a:lnTo>
                  <a:lnTo>
                    <a:pt x="175430" y="100"/>
                  </a:lnTo>
                  <a:lnTo>
                    <a:pt x="183135" y="104"/>
                  </a:lnTo>
                  <a:lnTo>
                    <a:pt x="188193" y="106"/>
                  </a:lnTo>
                  <a:lnTo>
                    <a:pt x="195409" y="110"/>
                  </a:lnTo>
                  <a:lnTo>
                    <a:pt x="197867" y="111"/>
                  </a:lnTo>
                  <a:lnTo>
                    <a:pt x="200372" y="112"/>
                  </a:lnTo>
                  <a:lnTo>
                    <a:pt x="205090" y="114"/>
                  </a:lnTo>
                  <a:lnTo>
                    <a:pt x="207282" y="115"/>
                  </a:lnTo>
                  <a:lnTo>
                    <a:pt x="208114" y="115"/>
                  </a:lnTo>
                  <a:lnTo>
                    <a:pt x="208622" y="116"/>
                  </a:lnTo>
                  <a:lnTo>
                    <a:pt x="208767" y="126"/>
                  </a:lnTo>
                  <a:lnTo>
                    <a:pt x="209316" y="123"/>
                  </a:lnTo>
                  <a:lnTo>
                    <a:pt x="210904" y="114"/>
                  </a:lnTo>
                  <a:lnTo>
                    <a:pt x="211743" y="109"/>
                  </a:lnTo>
                  <a:lnTo>
                    <a:pt x="214850" y="92"/>
                  </a:lnTo>
                  <a:lnTo>
                    <a:pt x="216715" y="103"/>
                  </a:lnTo>
                  <a:lnTo>
                    <a:pt x="217261" y="106"/>
                  </a:lnTo>
                  <a:lnTo>
                    <a:pt x="218127" y="101"/>
                  </a:lnTo>
                  <a:lnTo>
                    <a:pt x="219749" y="92"/>
                  </a:lnTo>
                  <a:lnTo>
                    <a:pt x="220735" y="95"/>
                  </a:lnTo>
                  <a:lnTo>
                    <a:pt x="220993" y="99"/>
                  </a:lnTo>
                  <a:lnTo>
                    <a:pt x="227044" y="90"/>
                  </a:lnTo>
                  <a:lnTo>
                    <a:pt x="229482" y="103"/>
                  </a:lnTo>
                  <a:lnTo>
                    <a:pt x="243102" y="186"/>
                  </a:lnTo>
                  <a:lnTo>
                    <a:pt x="243746" y="187"/>
                  </a:lnTo>
                  <a:lnTo>
                    <a:pt x="244036" y="187"/>
                  </a:lnTo>
                  <a:lnTo>
                    <a:pt x="244575" y="187"/>
                  </a:lnTo>
                  <a:lnTo>
                    <a:pt x="247255" y="189"/>
                  </a:lnTo>
                  <a:lnTo>
                    <a:pt x="248731" y="184"/>
                  </a:lnTo>
                  <a:lnTo>
                    <a:pt x="248914" y="173"/>
                  </a:lnTo>
                  <a:lnTo>
                    <a:pt x="251298" y="173"/>
                  </a:lnTo>
                  <a:lnTo>
                    <a:pt x="251982" y="174"/>
                  </a:lnTo>
                  <a:lnTo>
                    <a:pt x="252320" y="174"/>
                  </a:lnTo>
                  <a:lnTo>
                    <a:pt x="256390" y="182"/>
                  </a:lnTo>
                  <a:lnTo>
                    <a:pt x="256652" y="159"/>
                  </a:lnTo>
                  <a:lnTo>
                    <a:pt x="256983" y="130"/>
                  </a:lnTo>
                  <a:lnTo>
                    <a:pt x="259708" y="149"/>
                  </a:lnTo>
                  <a:lnTo>
                    <a:pt x="261254" y="159"/>
                  </a:lnTo>
                  <a:lnTo>
                    <a:pt x="268403" y="209"/>
                  </a:lnTo>
                  <a:lnTo>
                    <a:pt x="270845" y="206"/>
                  </a:lnTo>
                  <a:lnTo>
                    <a:pt x="271055" y="205"/>
                  </a:lnTo>
                  <a:lnTo>
                    <a:pt x="273646" y="187"/>
                  </a:lnTo>
                  <a:lnTo>
                    <a:pt x="285697" y="180"/>
                  </a:lnTo>
                  <a:lnTo>
                    <a:pt x="287854" y="184"/>
                  </a:lnTo>
                  <a:lnTo>
                    <a:pt x="290311" y="189"/>
                  </a:lnTo>
                  <a:lnTo>
                    <a:pt x="290596" y="186"/>
                  </a:lnTo>
                  <a:lnTo>
                    <a:pt x="291010" y="189"/>
                  </a:lnTo>
                  <a:lnTo>
                    <a:pt x="291171" y="189"/>
                  </a:lnTo>
                  <a:lnTo>
                    <a:pt x="300042" y="202"/>
                  </a:lnTo>
                  <a:lnTo>
                    <a:pt x="300134" y="424"/>
                  </a:lnTo>
                  <a:lnTo>
                    <a:pt x="300068" y="1966"/>
                  </a:lnTo>
                  <a:lnTo>
                    <a:pt x="299991" y="15359"/>
                  </a:lnTo>
                  <a:lnTo>
                    <a:pt x="297884" y="15067"/>
                  </a:lnTo>
                  <a:lnTo>
                    <a:pt x="297221" y="15223"/>
                  </a:lnTo>
                  <a:lnTo>
                    <a:pt x="296125" y="15823"/>
                  </a:lnTo>
                  <a:lnTo>
                    <a:pt x="295152" y="16045"/>
                  </a:lnTo>
                  <a:lnTo>
                    <a:pt x="295171" y="16720"/>
                  </a:lnTo>
                  <a:lnTo>
                    <a:pt x="297601" y="16739"/>
                  </a:lnTo>
                  <a:lnTo>
                    <a:pt x="297515" y="28509"/>
                  </a:lnTo>
                  <a:lnTo>
                    <a:pt x="295540" y="28528"/>
                  </a:lnTo>
                  <a:lnTo>
                    <a:pt x="295364" y="28391"/>
                  </a:lnTo>
                  <a:lnTo>
                    <a:pt x="295068" y="28525"/>
                  </a:lnTo>
                  <a:lnTo>
                    <a:pt x="295153" y="29552"/>
                  </a:lnTo>
                  <a:lnTo>
                    <a:pt x="295149" y="30865"/>
                  </a:lnTo>
                  <a:lnTo>
                    <a:pt x="299946" y="30842"/>
                  </a:lnTo>
                  <a:lnTo>
                    <a:pt x="299884" y="42661"/>
                  </a:lnTo>
                  <a:lnTo>
                    <a:pt x="299892" y="47390"/>
                  </a:lnTo>
                  <a:lnTo>
                    <a:pt x="297449" y="47342"/>
                  </a:lnTo>
                  <a:lnTo>
                    <a:pt x="297450" y="52075"/>
                  </a:lnTo>
                  <a:lnTo>
                    <a:pt x="299903" y="52083"/>
                  </a:lnTo>
                  <a:lnTo>
                    <a:pt x="299902" y="70946"/>
                  </a:lnTo>
                  <a:lnTo>
                    <a:pt x="297009" y="70950"/>
                  </a:lnTo>
                  <a:lnTo>
                    <a:pt x="296986" y="73234"/>
                  </a:lnTo>
                  <a:lnTo>
                    <a:pt x="293382" y="73187"/>
                  </a:lnTo>
                  <a:lnTo>
                    <a:pt x="293340" y="70946"/>
                  </a:lnTo>
                  <a:lnTo>
                    <a:pt x="292619" y="70940"/>
                  </a:lnTo>
                  <a:lnTo>
                    <a:pt x="289818" y="70955"/>
                  </a:lnTo>
                  <a:lnTo>
                    <a:pt x="289770" y="74908"/>
                  </a:lnTo>
                  <a:lnTo>
                    <a:pt x="289409" y="75588"/>
                  </a:lnTo>
                  <a:lnTo>
                    <a:pt x="288165" y="77340"/>
                  </a:lnTo>
                  <a:lnTo>
                    <a:pt x="287687" y="77459"/>
                  </a:lnTo>
                  <a:lnTo>
                    <a:pt x="287546" y="77236"/>
                  </a:lnTo>
                  <a:lnTo>
                    <a:pt x="287443" y="76693"/>
                  </a:lnTo>
                  <a:lnTo>
                    <a:pt x="287569" y="76499"/>
                  </a:lnTo>
                  <a:lnTo>
                    <a:pt x="287554" y="76250"/>
                  </a:lnTo>
                  <a:lnTo>
                    <a:pt x="287443" y="75829"/>
                  </a:lnTo>
                  <a:lnTo>
                    <a:pt x="286145" y="75067"/>
                  </a:lnTo>
                  <a:lnTo>
                    <a:pt x="285848" y="74128"/>
                  </a:lnTo>
                  <a:lnTo>
                    <a:pt x="285630" y="73685"/>
                  </a:lnTo>
                  <a:lnTo>
                    <a:pt x="285355" y="73555"/>
                  </a:lnTo>
                  <a:lnTo>
                    <a:pt x="285137" y="73324"/>
                  </a:lnTo>
                  <a:lnTo>
                    <a:pt x="284464" y="72088"/>
                  </a:lnTo>
                  <a:lnTo>
                    <a:pt x="284487" y="71597"/>
                  </a:lnTo>
                  <a:lnTo>
                    <a:pt x="283657" y="70928"/>
                  </a:lnTo>
                  <a:lnTo>
                    <a:pt x="273209" y="70948"/>
                  </a:lnTo>
                  <a:lnTo>
                    <a:pt x="270794" y="70924"/>
                  </a:lnTo>
                  <a:lnTo>
                    <a:pt x="268126" y="70920"/>
                  </a:lnTo>
                  <a:lnTo>
                    <a:pt x="268091" y="77046"/>
                  </a:lnTo>
                  <a:lnTo>
                    <a:pt x="268223" y="77361"/>
                  </a:lnTo>
                  <a:lnTo>
                    <a:pt x="267697" y="77120"/>
                  </a:lnTo>
                  <a:lnTo>
                    <a:pt x="267659" y="76807"/>
                  </a:lnTo>
                  <a:lnTo>
                    <a:pt x="267230" y="76364"/>
                  </a:lnTo>
                  <a:lnTo>
                    <a:pt x="265084" y="75776"/>
                  </a:lnTo>
                  <a:lnTo>
                    <a:pt x="265065" y="75482"/>
                  </a:lnTo>
                  <a:lnTo>
                    <a:pt x="263217" y="75438"/>
                  </a:lnTo>
                  <a:lnTo>
                    <a:pt x="263224" y="73068"/>
                  </a:lnTo>
                  <a:lnTo>
                    <a:pt x="260794" y="73039"/>
                  </a:lnTo>
                  <a:lnTo>
                    <a:pt x="258416" y="73007"/>
                  </a:lnTo>
                  <a:lnTo>
                    <a:pt x="258498" y="75370"/>
                  </a:lnTo>
                  <a:lnTo>
                    <a:pt x="258322" y="76304"/>
                  </a:lnTo>
                  <a:lnTo>
                    <a:pt x="258290" y="77718"/>
                  </a:lnTo>
                  <a:lnTo>
                    <a:pt x="247584" y="77815"/>
                  </a:lnTo>
                  <a:lnTo>
                    <a:pt x="247270" y="78550"/>
                  </a:lnTo>
                  <a:lnTo>
                    <a:pt x="247258" y="79283"/>
                  </a:lnTo>
                  <a:lnTo>
                    <a:pt x="246781" y="79600"/>
                  </a:lnTo>
                  <a:lnTo>
                    <a:pt x="246279" y="79600"/>
                  </a:lnTo>
                  <a:lnTo>
                    <a:pt x="245530" y="79972"/>
                  </a:lnTo>
                  <a:lnTo>
                    <a:pt x="245274" y="80609"/>
                  </a:lnTo>
                  <a:lnTo>
                    <a:pt x="244758" y="80817"/>
                  </a:lnTo>
                  <a:lnTo>
                    <a:pt x="244333" y="80401"/>
                  </a:lnTo>
                  <a:lnTo>
                    <a:pt x="243963" y="80268"/>
                  </a:lnTo>
                  <a:lnTo>
                    <a:pt x="244415" y="80547"/>
                  </a:lnTo>
                  <a:lnTo>
                    <a:pt x="244870" y="81049"/>
                  </a:lnTo>
                  <a:lnTo>
                    <a:pt x="245177" y="81543"/>
                  </a:lnTo>
                  <a:lnTo>
                    <a:pt x="245043" y="81755"/>
                  </a:lnTo>
                  <a:lnTo>
                    <a:pt x="245012" y="82134"/>
                  </a:lnTo>
                  <a:lnTo>
                    <a:pt x="244743" y="82674"/>
                  </a:lnTo>
                  <a:lnTo>
                    <a:pt x="244754" y="82836"/>
                  </a:lnTo>
                  <a:lnTo>
                    <a:pt x="245300" y="83755"/>
                  </a:lnTo>
                  <a:lnTo>
                    <a:pt x="244889" y="84036"/>
                  </a:lnTo>
                  <a:lnTo>
                    <a:pt x="244810" y="84199"/>
                  </a:lnTo>
                  <a:lnTo>
                    <a:pt x="244824" y="84471"/>
                  </a:lnTo>
                  <a:lnTo>
                    <a:pt x="245178" y="84732"/>
                  </a:lnTo>
                  <a:lnTo>
                    <a:pt x="245556" y="84769"/>
                  </a:lnTo>
                  <a:lnTo>
                    <a:pt x="245908" y="84900"/>
                  </a:lnTo>
                  <a:lnTo>
                    <a:pt x="246101" y="85352"/>
                  </a:lnTo>
                  <a:lnTo>
                    <a:pt x="246058" y="85701"/>
                  </a:lnTo>
                  <a:lnTo>
                    <a:pt x="245792" y="85803"/>
                  </a:lnTo>
                  <a:lnTo>
                    <a:pt x="245729" y="85969"/>
                  </a:lnTo>
                  <a:lnTo>
                    <a:pt x="245958" y="86227"/>
                  </a:lnTo>
                  <a:lnTo>
                    <a:pt x="246276" y="86304"/>
                  </a:lnTo>
                  <a:lnTo>
                    <a:pt x="246555" y="86571"/>
                  </a:lnTo>
                  <a:lnTo>
                    <a:pt x="246617" y="86822"/>
                  </a:lnTo>
                  <a:lnTo>
                    <a:pt x="246401" y="87204"/>
                  </a:lnTo>
                  <a:lnTo>
                    <a:pt x="246068" y="87276"/>
                  </a:lnTo>
                  <a:lnTo>
                    <a:pt x="245464" y="87144"/>
                  </a:lnTo>
                  <a:lnTo>
                    <a:pt x="245063" y="87354"/>
                  </a:lnTo>
                  <a:lnTo>
                    <a:pt x="244836" y="87711"/>
                  </a:lnTo>
                  <a:lnTo>
                    <a:pt x="244892" y="88106"/>
                  </a:lnTo>
                  <a:lnTo>
                    <a:pt x="245133" y="88279"/>
                  </a:lnTo>
                  <a:lnTo>
                    <a:pt x="245588" y="88313"/>
                  </a:lnTo>
                  <a:lnTo>
                    <a:pt x="245656" y="88607"/>
                  </a:lnTo>
                  <a:lnTo>
                    <a:pt x="244108" y="88251"/>
                  </a:lnTo>
                  <a:lnTo>
                    <a:pt x="243302" y="87194"/>
                  </a:lnTo>
                  <a:lnTo>
                    <a:pt x="240544" y="87119"/>
                  </a:lnTo>
                  <a:lnTo>
                    <a:pt x="236760" y="87215"/>
                  </a:lnTo>
                  <a:lnTo>
                    <a:pt x="236772" y="84877"/>
                  </a:lnTo>
                  <a:lnTo>
                    <a:pt x="234356" y="84899"/>
                  </a:lnTo>
                  <a:lnTo>
                    <a:pt x="234344" y="87240"/>
                  </a:lnTo>
                  <a:lnTo>
                    <a:pt x="229421" y="87256"/>
                  </a:lnTo>
                  <a:lnTo>
                    <a:pt x="229422" y="88120"/>
                  </a:lnTo>
                  <a:lnTo>
                    <a:pt x="229055" y="88004"/>
                  </a:lnTo>
                  <a:lnTo>
                    <a:pt x="228474" y="87952"/>
                  </a:lnTo>
                  <a:lnTo>
                    <a:pt x="228267" y="88116"/>
                  </a:lnTo>
                  <a:lnTo>
                    <a:pt x="228138" y="88373"/>
                  </a:lnTo>
                  <a:lnTo>
                    <a:pt x="227477" y="88943"/>
                  </a:lnTo>
                  <a:lnTo>
                    <a:pt x="227082" y="88735"/>
                  </a:lnTo>
                  <a:lnTo>
                    <a:pt x="227067" y="93227"/>
                  </a:lnTo>
                  <a:lnTo>
                    <a:pt x="227064" y="94411"/>
                  </a:lnTo>
                  <a:lnTo>
                    <a:pt x="224626" y="94396"/>
                  </a:lnTo>
                  <a:lnTo>
                    <a:pt x="224635" y="92029"/>
                  </a:lnTo>
                  <a:lnTo>
                    <a:pt x="219779" y="91978"/>
                  </a:lnTo>
                  <a:lnTo>
                    <a:pt x="219780" y="87251"/>
                  </a:lnTo>
                  <a:lnTo>
                    <a:pt x="214903" y="87188"/>
                  </a:lnTo>
                  <a:lnTo>
                    <a:pt x="214908" y="80073"/>
                  </a:lnTo>
                  <a:lnTo>
                    <a:pt x="210311" y="80052"/>
                  </a:lnTo>
                  <a:lnTo>
                    <a:pt x="210292" y="84763"/>
                  </a:lnTo>
                  <a:lnTo>
                    <a:pt x="207851" y="84770"/>
                  </a:lnTo>
                  <a:lnTo>
                    <a:pt x="205419" y="84773"/>
                  </a:lnTo>
                  <a:lnTo>
                    <a:pt x="205436" y="80054"/>
                  </a:lnTo>
                  <a:lnTo>
                    <a:pt x="195794" y="80111"/>
                  </a:lnTo>
                  <a:lnTo>
                    <a:pt x="195777" y="91927"/>
                  </a:lnTo>
                  <a:lnTo>
                    <a:pt x="198181" y="91926"/>
                  </a:lnTo>
                  <a:lnTo>
                    <a:pt x="198190" y="96657"/>
                  </a:lnTo>
                  <a:lnTo>
                    <a:pt x="195780" y="96636"/>
                  </a:lnTo>
                  <a:lnTo>
                    <a:pt x="195783" y="94276"/>
                  </a:lnTo>
                  <a:lnTo>
                    <a:pt x="190917" y="94246"/>
                  </a:lnTo>
                  <a:lnTo>
                    <a:pt x="190912" y="96621"/>
                  </a:lnTo>
                  <a:lnTo>
                    <a:pt x="188475" y="96620"/>
                  </a:lnTo>
                  <a:lnTo>
                    <a:pt x="188470" y="101358"/>
                  </a:lnTo>
                  <a:lnTo>
                    <a:pt x="186019" y="101321"/>
                  </a:lnTo>
                  <a:lnTo>
                    <a:pt x="186031" y="96616"/>
                  </a:lnTo>
                  <a:lnTo>
                    <a:pt x="187249" y="96608"/>
                  </a:lnTo>
                  <a:lnTo>
                    <a:pt x="187265" y="94256"/>
                  </a:lnTo>
                  <a:lnTo>
                    <a:pt x="183647" y="94222"/>
                  </a:lnTo>
                  <a:lnTo>
                    <a:pt x="183654" y="91844"/>
                  </a:lnTo>
                  <a:lnTo>
                    <a:pt x="178794" y="91857"/>
                  </a:lnTo>
                  <a:lnTo>
                    <a:pt x="178792" y="89485"/>
                  </a:lnTo>
                  <a:lnTo>
                    <a:pt x="176343" y="89474"/>
                  </a:lnTo>
                  <a:lnTo>
                    <a:pt x="176342" y="91846"/>
                  </a:lnTo>
                  <a:lnTo>
                    <a:pt x="173919" y="91871"/>
                  </a:lnTo>
                  <a:lnTo>
                    <a:pt x="173924" y="89484"/>
                  </a:lnTo>
                  <a:lnTo>
                    <a:pt x="171509" y="89461"/>
                  </a:lnTo>
                  <a:lnTo>
                    <a:pt x="171494" y="87105"/>
                  </a:lnTo>
                  <a:lnTo>
                    <a:pt x="164219" y="87147"/>
                  </a:lnTo>
                  <a:lnTo>
                    <a:pt x="164198" y="90032"/>
                  </a:lnTo>
                  <a:lnTo>
                    <a:pt x="164072" y="90918"/>
                  </a:lnTo>
                  <a:lnTo>
                    <a:pt x="164183" y="91900"/>
                  </a:lnTo>
                  <a:lnTo>
                    <a:pt x="161780" y="91928"/>
                  </a:lnTo>
                  <a:lnTo>
                    <a:pt x="161794" y="84788"/>
                  </a:lnTo>
                  <a:lnTo>
                    <a:pt x="159317" y="84809"/>
                  </a:lnTo>
                  <a:lnTo>
                    <a:pt x="159418" y="80078"/>
                  </a:lnTo>
                  <a:lnTo>
                    <a:pt x="159441" y="72793"/>
                  </a:lnTo>
                  <a:lnTo>
                    <a:pt x="159366" y="70876"/>
                  </a:lnTo>
                  <a:lnTo>
                    <a:pt x="159021" y="70872"/>
                  </a:lnTo>
                  <a:lnTo>
                    <a:pt x="159058" y="66174"/>
                  </a:lnTo>
                  <a:lnTo>
                    <a:pt x="154168" y="66161"/>
                  </a:lnTo>
                  <a:lnTo>
                    <a:pt x="154114" y="68521"/>
                  </a:lnTo>
                  <a:lnTo>
                    <a:pt x="151744" y="68492"/>
                  </a:lnTo>
                  <a:lnTo>
                    <a:pt x="151733" y="70852"/>
                  </a:lnTo>
                  <a:lnTo>
                    <a:pt x="132898" y="70846"/>
                  </a:lnTo>
                  <a:lnTo>
                    <a:pt x="115806" y="70796"/>
                  </a:lnTo>
                  <a:lnTo>
                    <a:pt x="115274" y="70800"/>
                  </a:lnTo>
                  <a:lnTo>
                    <a:pt x="115296" y="68436"/>
                  </a:lnTo>
                  <a:lnTo>
                    <a:pt x="110434" y="68440"/>
                  </a:lnTo>
                  <a:lnTo>
                    <a:pt x="110461" y="61349"/>
                  </a:lnTo>
                  <a:lnTo>
                    <a:pt x="103223" y="61345"/>
                  </a:lnTo>
                  <a:lnTo>
                    <a:pt x="103219" y="63714"/>
                  </a:lnTo>
                  <a:lnTo>
                    <a:pt x="99702" y="63727"/>
                  </a:lnTo>
                  <a:lnTo>
                    <a:pt x="99855" y="63108"/>
                  </a:lnTo>
                  <a:lnTo>
                    <a:pt x="99847" y="61359"/>
                  </a:lnTo>
                  <a:lnTo>
                    <a:pt x="99590" y="60347"/>
                  </a:lnTo>
                  <a:lnTo>
                    <a:pt x="99579" y="54286"/>
                  </a:lnTo>
                  <a:lnTo>
                    <a:pt x="92094" y="54290"/>
                  </a:lnTo>
                  <a:lnTo>
                    <a:pt x="84809" y="54282"/>
                  </a:lnTo>
                  <a:lnTo>
                    <a:pt x="84812" y="51918"/>
                  </a:lnTo>
                  <a:lnTo>
                    <a:pt x="79998" y="51890"/>
                  </a:lnTo>
                  <a:lnTo>
                    <a:pt x="79997" y="52026"/>
                  </a:lnTo>
                  <a:lnTo>
                    <a:pt x="79995" y="52241"/>
                  </a:lnTo>
                  <a:lnTo>
                    <a:pt x="79977" y="56619"/>
                  </a:lnTo>
                  <a:lnTo>
                    <a:pt x="65489" y="56648"/>
                  </a:lnTo>
                  <a:lnTo>
                    <a:pt x="65452" y="51942"/>
                  </a:lnTo>
                  <a:lnTo>
                    <a:pt x="60634" y="51919"/>
                  </a:lnTo>
                  <a:lnTo>
                    <a:pt x="60612" y="49577"/>
                  </a:lnTo>
                  <a:lnTo>
                    <a:pt x="53346" y="49532"/>
                  </a:lnTo>
                  <a:lnTo>
                    <a:pt x="53361" y="63684"/>
                  </a:lnTo>
                  <a:lnTo>
                    <a:pt x="50890" y="63700"/>
                  </a:lnTo>
                  <a:lnTo>
                    <a:pt x="50912" y="69065"/>
                  </a:lnTo>
                  <a:lnTo>
                    <a:pt x="54190" y="70579"/>
                  </a:lnTo>
                  <a:lnTo>
                    <a:pt x="54343" y="70728"/>
                  </a:lnTo>
                  <a:lnTo>
                    <a:pt x="48597" y="70755"/>
                  </a:lnTo>
                  <a:lnTo>
                    <a:pt x="46084" y="70748"/>
                  </a:lnTo>
                  <a:lnTo>
                    <a:pt x="46041" y="64806"/>
                  </a:lnTo>
                  <a:lnTo>
                    <a:pt x="45574" y="64382"/>
                  </a:lnTo>
                  <a:lnTo>
                    <a:pt x="44184" y="63566"/>
                  </a:lnTo>
                  <a:lnTo>
                    <a:pt x="43927" y="63324"/>
                  </a:lnTo>
                  <a:lnTo>
                    <a:pt x="43758" y="63022"/>
                  </a:lnTo>
                  <a:lnTo>
                    <a:pt x="43697" y="62788"/>
                  </a:lnTo>
                  <a:lnTo>
                    <a:pt x="43695" y="58936"/>
                  </a:lnTo>
                  <a:lnTo>
                    <a:pt x="48454" y="59027"/>
                  </a:lnTo>
                  <a:lnTo>
                    <a:pt x="48516" y="54232"/>
                  </a:lnTo>
                  <a:lnTo>
                    <a:pt x="43573" y="54230"/>
                  </a:lnTo>
                  <a:lnTo>
                    <a:pt x="43540" y="49528"/>
                  </a:lnTo>
                  <a:lnTo>
                    <a:pt x="36344" y="49536"/>
                  </a:lnTo>
                  <a:lnTo>
                    <a:pt x="36343" y="47153"/>
                  </a:lnTo>
                  <a:lnTo>
                    <a:pt x="33919" y="47147"/>
                  </a:lnTo>
                  <a:lnTo>
                    <a:pt x="33929" y="51618"/>
                  </a:lnTo>
                  <a:lnTo>
                    <a:pt x="33438" y="51875"/>
                  </a:lnTo>
                  <a:lnTo>
                    <a:pt x="24248" y="51851"/>
                  </a:lnTo>
                  <a:lnTo>
                    <a:pt x="21813" y="51858"/>
                  </a:lnTo>
                  <a:lnTo>
                    <a:pt x="21805" y="49506"/>
                  </a:lnTo>
                  <a:lnTo>
                    <a:pt x="17605" y="49496"/>
                  </a:lnTo>
                  <a:lnTo>
                    <a:pt x="17605" y="50650"/>
                  </a:lnTo>
                  <a:lnTo>
                    <a:pt x="17034" y="50680"/>
                  </a:lnTo>
                  <a:lnTo>
                    <a:pt x="16957" y="56536"/>
                  </a:lnTo>
                  <a:lnTo>
                    <a:pt x="7304" y="56568"/>
                  </a:lnTo>
                  <a:lnTo>
                    <a:pt x="7319" y="49476"/>
                  </a:lnTo>
                  <a:lnTo>
                    <a:pt x="4887" y="49472"/>
                  </a:lnTo>
                  <a:lnTo>
                    <a:pt x="4900" y="53914"/>
                  </a:lnTo>
                  <a:lnTo>
                    <a:pt x="2551" y="53505"/>
                  </a:lnTo>
                  <a:lnTo>
                    <a:pt x="2235" y="53326"/>
                  </a:lnTo>
                  <a:lnTo>
                    <a:pt x="2039" y="52839"/>
                  </a:lnTo>
                  <a:lnTo>
                    <a:pt x="2008" y="52392"/>
                  </a:lnTo>
                  <a:lnTo>
                    <a:pt x="1820" y="52318"/>
                  </a:lnTo>
                  <a:lnTo>
                    <a:pt x="1230" y="52158"/>
                  </a:lnTo>
                  <a:lnTo>
                    <a:pt x="643" y="52352"/>
                  </a:lnTo>
                  <a:lnTo>
                    <a:pt x="470" y="52497"/>
                  </a:lnTo>
                  <a:lnTo>
                    <a:pt x="33" y="52445"/>
                  </a:lnTo>
                  <a:lnTo>
                    <a:pt x="98" y="51883"/>
                  </a:lnTo>
                  <a:lnTo>
                    <a:pt x="28" y="44795"/>
                  </a:lnTo>
                  <a:lnTo>
                    <a:pt x="0" y="42431"/>
                  </a:lnTo>
                  <a:lnTo>
                    <a:pt x="2433" y="42400"/>
                  </a:lnTo>
                  <a:lnTo>
                    <a:pt x="2422" y="38850"/>
                  </a:lnTo>
                  <a:lnTo>
                    <a:pt x="4869" y="38844"/>
                  </a:lnTo>
                  <a:lnTo>
                    <a:pt x="4844" y="30603"/>
                  </a:lnTo>
                  <a:lnTo>
                    <a:pt x="7269" y="30580"/>
                  </a:lnTo>
                  <a:lnTo>
                    <a:pt x="7257" y="21158"/>
                  </a:lnTo>
                  <a:lnTo>
                    <a:pt x="2396" y="21171"/>
                  </a:lnTo>
                  <a:lnTo>
                    <a:pt x="2387" y="18841"/>
                  </a:lnTo>
                  <a:lnTo>
                    <a:pt x="4818" y="18840"/>
                  </a:lnTo>
                  <a:lnTo>
                    <a:pt x="4789" y="11752"/>
                  </a:lnTo>
                  <a:lnTo>
                    <a:pt x="2349" y="11786"/>
                  </a:lnTo>
                  <a:lnTo>
                    <a:pt x="2431" y="71"/>
                  </a:lnTo>
                  <a:lnTo>
                    <a:pt x="3465" y="74"/>
                  </a:lnTo>
                  <a:lnTo>
                    <a:pt x="4902" y="77"/>
                  </a:lnTo>
                  <a:lnTo>
                    <a:pt x="7202" y="72"/>
                  </a:lnTo>
                  <a:lnTo>
                    <a:pt x="10850" y="62"/>
                  </a:lnTo>
                  <a:lnTo>
                    <a:pt x="12444" y="58"/>
                  </a:lnTo>
                  <a:lnTo>
                    <a:pt x="13251" y="56"/>
                  </a:lnTo>
                  <a:lnTo>
                    <a:pt x="13463" y="45"/>
                  </a:lnTo>
                  <a:lnTo>
                    <a:pt x="13666" y="47"/>
                  </a:lnTo>
                  <a:lnTo>
                    <a:pt x="15769" y="61"/>
                  </a:lnTo>
                  <a:lnTo>
                    <a:pt x="16124" y="63"/>
                  </a:lnTo>
                  <a:lnTo>
                    <a:pt x="16903" y="68"/>
                  </a:lnTo>
                  <a:lnTo>
                    <a:pt x="18616" y="62"/>
                  </a:lnTo>
                  <a:lnTo>
                    <a:pt x="19551" y="56"/>
                  </a:lnTo>
                  <a:lnTo>
                    <a:pt x="20944" y="55"/>
                  </a:lnTo>
                  <a:lnTo>
                    <a:pt x="24327" y="66"/>
                  </a:lnTo>
                  <a:lnTo>
                    <a:pt x="26885" y="61"/>
                  </a:lnTo>
                  <a:lnTo>
                    <a:pt x="33961" y="47"/>
                  </a:lnTo>
                  <a:lnTo>
                    <a:pt x="37318" y="40"/>
                  </a:lnTo>
                  <a:lnTo>
                    <a:pt x="39113" y="47"/>
                  </a:lnTo>
                  <a:lnTo>
                    <a:pt x="44731" y="41"/>
                  </a:lnTo>
                  <a:lnTo>
                    <a:pt x="45024" y="45"/>
                  </a:lnTo>
                  <a:lnTo>
                    <a:pt x="50929" y="62"/>
                  </a:lnTo>
                  <a:lnTo>
                    <a:pt x="51322" y="63"/>
                  </a:lnTo>
                  <a:lnTo>
                    <a:pt x="53380" y="70"/>
                  </a:lnTo>
                  <a:lnTo>
                    <a:pt x="55621" y="39"/>
                  </a:lnTo>
                  <a:lnTo>
                    <a:pt x="55835" y="17"/>
                  </a:lnTo>
                  <a:lnTo>
                    <a:pt x="55984" y="10"/>
                  </a:lnTo>
                  <a:lnTo>
                    <a:pt x="58246" y="40"/>
                  </a:lnTo>
                  <a:lnTo>
                    <a:pt x="58647" y="33"/>
                  </a:lnTo>
                  <a:lnTo>
                    <a:pt x="60704" y="56"/>
                  </a:lnTo>
                  <a:lnTo>
                    <a:pt x="60877" y="60"/>
                  </a:lnTo>
                  <a:lnTo>
                    <a:pt x="62403" y="19"/>
                  </a:lnTo>
                  <a:lnTo>
                    <a:pt x="63253" y="23"/>
                  </a:lnTo>
                  <a:lnTo>
                    <a:pt x="65893" y="34"/>
                  </a:lnTo>
                  <a:lnTo>
                    <a:pt x="66962" y="29"/>
                  </a:lnTo>
                  <a:lnTo>
                    <a:pt x="68536" y="22"/>
                  </a:lnTo>
                  <a:lnTo>
                    <a:pt x="70883" y="21"/>
                  </a:lnTo>
                  <a:lnTo>
                    <a:pt x="71813" y="38"/>
                  </a:lnTo>
                  <a:lnTo>
                    <a:pt x="72778" y="55"/>
                  </a:lnTo>
                  <a:lnTo>
                    <a:pt x="75030" y="53"/>
                  </a:lnTo>
                  <a:lnTo>
                    <a:pt x="76999" y="47"/>
                  </a:lnTo>
                  <a:lnTo>
                    <a:pt x="77637" y="45"/>
                  </a:lnTo>
                  <a:lnTo>
                    <a:pt x="80045" y="46"/>
                  </a:lnTo>
                  <a:lnTo>
                    <a:pt x="81847" y="47"/>
                  </a:lnTo>
                  <a:lnTo>
                    <a:pt x="89753" y="38"/>
                  </a:lnTo>
                  <a:lnTo>
                    <a:pt x="90962" y="37"/>
                  </a:lnTo>
                  <a:lnTo>
                    <a:pt x="106058" y="2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2" name="pg863">
              <a:extLst>
                <a:ext uri="{FF2B5EF4-FFF2-40B4-BE49-F238E27FC236}">
                  <a16:creationId xmlns:a16="http://schemas.microsoft.com/office/drawing/2014/main" id="{0AD8FC37-2737-444B-AB14-23623C629585}"/>
                </a:ext>
              </a:extLst>
            </p:cNvPr>
            <p:cNvSpPr/>
            <p:nvPr/>
          </p:nvSpPr>
          <p:spPr>
            <a:xfrm>
              <a:off x="7659676" y="2599306"/>
              <a:ext cx="33746" cy="23710"/>
            </a:xfrm>
            <a:custGeom>
              <a:avLst/>
              <a:gdLst/>
              <a:ahLst/>
              <a:cxnLst/>
              <a:rect l="0" t="0" r="0" b="0"/>
              <a:pathLst>
                <a:path w="33746" h="23710">
                  <a:moveTo>
                    <a:pt x="9865" y="705"/>
                  </a:moveTo>
                  <a:lnTo>
                    <a:pt x="9761" y="0"/>
                  </a:lnTo>
                  <a:lnTo>
                    <a:pt x="11505" y="54"/>
                  </a:lnTo>
                  <a:lnTo>
                    <a:pt x="11493" y="320"/>
                  </a:lnTo>
                  <a:lnTo>
                    <a:pt x="11325" y="476"/>
                  </a:lnTo>
                  <a:lnTo>
                    <a:pt x="10994" y="359"/>
                  </a:lnTo>
                  <a:lnTo>
                    <a:pt x="10718" y="434"/>
                  </a:lnTo>
                  <a:lnTo>
                    <a:pt x="10662" y="590"/>
                  </a:lnTo>
                  <a:lnTo>
                    <a:pt x="11480" y="465"/>
                  </a:lnTo>
                  <a:lnTo>
                    <a:pt x="11961" y="1730"/>
                  </a:lnTo>
                  <a:lnTo>
                    <a:pt x="11429" y="1933"/>
                  </a:lnTo>
                  <a:lnTo>
                    <a:pt x="11692" y="2711"/>
                  </a:lnTo>
                  <a:lnTo>
                    <a:pt x="11112" y="2959"/>
                  </a:lnTo>
                  <a:lnTo>
                    <a:pt x="11211" y="2826"/>
                  </a:lnTo>
                  <a:lnTo>
                    <a:pt x="11196" y="2582"/>
                  </a:lnTo>
                  <a:lnTo>
                    <a:pt x="11012" y="2295"/>
                  </a:lnTo>
                  <a:lnTo>
                    <a:pt x="10797" y="2386"/>
                  </a:lnTo>
                  <a:lnTo>
                    <a:pt x="10730" y="3099"/>
                  </a:lnTo>
                  <a:lnTo>
                    <a:pt x="11541" y="5102"/>
                  </a:lnTo>
                  <a:lnTo>
                    <a:pt x="12124" y="6355"/>
                  </a:lnTo>
                  <a:lnTo>
                    <a:pt x="13276" y="9201"/>
                  </a:lnTo>
                  <a:lnTo>
                    <a:pt x="13664" y="9087"/>
                  </a:lnTo>
                  <a:lnTo>
                    <a:pt x="13872" y="8486"/>
                  </a:lnTo>
                  <a:lnTo>
                    <a:pt x="14169" y="8421"/>
                  </a:lnTo>
                  <a:lnTo>
                    <a:pt x="14791" y="8095"/>
                  </a:lnTo>
                  <a:lnTo>
                    <a:pt x="15024" y="7851"/>
                  </a:lnTo>
                  <a:lnTo>
                    <a:pt x="15166" y="7493"/>
                  </a:lnTo>
                  <a:lnTo>
                    <a:pt x="16694" y="9673"/>
                  </a:lnTo>
                  <a:lnTo>
                    <a:pt x="17484" y="9055"/>
                  </a:lnTo>
                  <a:lnTo>
                    <a:pt x="20747" y="6566"/>
                  </a:lnTo>
                  <a:lnTo>
                    <a:pt x="21433" y="6046"/>
                  </a:lnTo>
                  <a:lnTo>
                    <a:pt x="24877" y="3411"/>
                  </a:lnTo>
                  <a:lnTo>
                    <a:pt x="26962" y="1817"/>
                  </a:lnTo>
                  <a:lnTo>
                    <a:pt x="28360" y="4761"/>
                  </a:lnTo>
                  <a:lnTo>
                    <a:pt x="28761" y="3703"/>
                  </a:lnTo>
                  <a:lnTo>
                    <a:pt x="29577" y="3964"/>
                  </a:lnTo>
                  <a:lnTo>
                    <a:pt x="29771" y="3964"/>
                  </a:lnTo>
                  <a:lnTo>
                    <a:pt x="29707" y="6420"/>
                  </a:lnTo>
                  <a:lnTo>
                    <a:pt x="29383" y="6355"/>
                  </a:lnTo>
                  <a:lnTo>
                    <a:pt x="29007" y="6420"/>
                  </a:lnTo>
                  <a:lnTo>
                    <a:pt x="29603" y="7461"/>
                  </a:lnTo>
                  <a:lnTo>
                    <a:pt x="30471" y="9152"/>
                  </a:lnTo>
                  <a:lnTo>
                    <a:pt x="30522" y="10258"/>
                  </a:lnTo>
                  <a:lnTo>
                    <a:pt x="30665" y="11316"/>
                  </a:lnTo>
                  <a:lnTo>
                    <a:pt x="30509" y="12715"/>
                  </a:lnTo>
                  <a:lnTo>
                    <a:pt x="30522" y="13170"/>
                  </a:lnTo>
                  <a:lnTo>
                    <a:pt x="30859" y="13886"/>
                  </a:lnTo>
                  <a:lnTo>
                    <a:pt x="31312" y="15252"/>
                  </a:lnTo>
                  <a:lnTo>
                    <a:pt x="31532" y="16537"/>
                  </a:lnTo>
                  <a:lnTo>
                    <a:pt x="31765" y="17367"/>
                  </a:lnTo>
                  <a:lnTo>
                    <a:pt x="32050" y="17659"/>
                  </a:lnTo>
                  <a:lnTo>
                    <a:pt x="32206" y="17692"/>
                  </a:lnTo>
                  <a:lnTo>
                    <a:pt x="32995" y="17887"/>
                  </a:lnTo>
                  <a:lnTo>
                    <a:pt x="33746" y="18570"/>
                  </a:lnTo>
                  <a:lnTo>
                    <a:pt x="33462" y="18782"/>
                  </a:lnTo>
                  <a:lnTo>
                    <a:pt x="28620" y="21474"/>
                  </a:lnTo>
                  <a:lnTo>
                    <a:pt x="25809" y="23060"/>
                  </a:lnTo>
                  <a:lnTo>
                    <a:pt x="25576" y="23352"/>
                  </a:lnTo>
                  <a:lnTo>
                    <a:pt x="25317" y="23710"/>
                  </a:lnTo>
                  <a:lnTo>
                    <a:pt x="25249" y="23155"/>
                  </a:lnTo>
                  <a:lnTo>
                    <a:pt x="25396" y="22957"/>
                  </a:lnTo>
                  <a:lnTo>
                    <a:pt x="24748" y="21661"/>
                  </a:lnTo>
                  <a:lnTo>
                    <a:pt x="24243" y="20929"/>
                  </a:lnTo>
                  <a:lnTo>
                    <a:pt x="23835" y="19748"/>
                  </a:lnTo>
                  <a:lnTo>
                    <a:pt x="22611" y="19872"/>
                  </a:lnTo>
                  <a:lnTo>
                    <a:pt x="22132" y="19920"/>
                  </a:lnTo>
                  <a:lnTo>
                    <a:pt x="21252" y="19855"/>
                  </a:lnTo>
                  <a:lnTo>
                    <a:pt x="20294" y="20148"/>
                  </a:lnTo>
                  <a:lnTo>
                    <a:pt x="17756" y="20474"/>
                  </a:lnTo>
                  <a:lnTo>
                    <a:pt x="16552" y="20555"/>
                  </a:lnTo>
                  <a:lnTo>
                    <a:pt x="15257" y="22377"/>
                  </a:lnTo>
                  <a:lnTo>
                    <a:pt x="15024" y="21872"/>
                  </a:lnTo>
                  <a:lnTo>
                    <a:pt x="14385" y="22644"/>
                  </a:lnTo>
                  <a:lnTo>
                    <a:pt x="13100" y="21462"/>
                  </a:lnTo>
                  <a:lnTo>
                    <a:pt x="13535" y="21075"/>
                  </a:lnTo>
                  <a:lnTo>
                    <a:pt x="13716" y="20734"/>
                  </a:lnTo>
                  <a:lnTo>
                    <a:pt x="13703" y="20555"/>
                  </a:lnTo>
                  <a:lnTo>
                    <a:pt x="13211" y="18880"/>
                  </a:lnTo>
                  <a:lnTo>
                    <a:pt x="12253" y="17725"/>
                  </a:lnTo>
                  <a:lnTo>
                    <a:pt x="12227" y="17399"/>
                  </a:lnTo>
                  <a:lnTo>
                    <a:pt x="12473" y="17318"/>
                  </a:lnTo>
                  <a:lnTo>
                    <a:pt x="12952" y="17448"/>
                  </a:lnTo>
                  <a:lnTo>
                    <a:pt x="13885" y="16814"/>
                  </a:lnTo>
                  <a:lnTo>
                    <a:pt x="13354" y="15708"/>
                  </a:lnTo>
                  <a:lnTo>
                    <a:pt x="13626" y="15106"/>
                  </a:lnTo>
                  <a:lnTo>
                    <a:pt x="14195" y="14618"/>
                  </a:lnTo>
                  <a:lnTo>
                    <a:pt x="15335" y="14374"/>
                  </a:lnTo>
                  <a:lnTo>
                    <a:pt x="14377" y="12064"/>
                  </a:lnTo>
                  <a:lnTo>
                    <a:pt x="14221" y="11544"/>
                  </a:lnTo>
                  <a:lnTo>
                    <a:pt x="14027" y="11023"/>
                  </a:lnTo>
                  <a:lnTo>
                    <a:pt x="4284" y="11516"/>
                  </a:lnTo>
                  <a:lnTo>
                    <a:pt x="3434" y="6779"/>
                  </a:lnTo>
                  <a:lnTo>
                    <a:pt x="551" y="6865"/>
                  </a:lnTo>
                  <a:lnTo>
                    <a:pt x="0" y="5371"/>
                  </a:lnTo>
                  <a:lnTo>
                    <a:pt x="2827" y="3820"/>
                  </a:lnTo>
                  <a:lnTo>
                    <a:pt x="5027" y="3141"/>
                  </a:lnTo>
                  <a:lnTo>
                    <a:pt x="5655" y="2831"/>
                  </a:lnTo>
                  <a:lnTo>
                    <a:pt x="5554" y="2665"/>
                  </a:lnTo>
                  <a:lnTo>
                    <a:pt x="5207" y="2563"/>
                  </a:lnTo>
                  <a:lnTo>
                    <a:pt x="5297" y="2316"/>
                  </a:lnTo>
                  <a:lnTo>
                    <a:pt x="5659" y="2212"/>
                  </a:lnTo>
                  <a:lnTo>
                    <a:pt x="6395" y="2165"/>
                  </a:lnTo>
                  <a:lnTo>
                    <a:pt x="6583" y="2355"/>
                  </a:lnTo>
                  <a:lnTo>
                    <a:pt x="8825" y="1142"/>
                  </a:lnTo>
                  <a:lnTo>
                    <a:pt x="8375" y="811"/>
                  </a:lnTo>
                  <a:lnTo>
                    <a:pt x="8319" y="476"/>
                  </a:lnTo>
                  <a:lnTo>
                    <a:pt x="8354" y="283"/>
                  </a:lnTo>
                  <a:lnTo>
                    <a:pt x="8526" y="179"/>
                  </a:lnTo>
                  <a:lnTo>
                    <a:pt x="8845" y="65"/>
                  </a:lnTo>
                  <a:lnTo>
                    <a:pt x="9204" y="778"/>
                  </a:lnTo>
                  <a:lnTo>
                    <a:pt x="9848" y="112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3" name="pg864">
              <a:extLst>
                <a:ext uri="{FF2B5EF4-FFF2-40B4-BE49-F238E27FC236}">
                  <a16:creationId xmlns:a16="http://schemas.microsoft.com/office/drawing/2014/main" id="{42CD5C52-6456-4B44-92A9-A10E97C5717D}"/>
                </a:ext>
              </a:extLst>
            </p:cNvPr>
            <p:cNvSpPr/>
            <p:nvPr/>
          </p:nvSpPr>
          <p:spPr>
            <a:xfrm>
              <a:off x="7366736" y="2845716"/>
              <a:ext cx="18580" cy="26461"/>
            </a:xfrm>
            <a:custGeom>
              <a:avLst/>
              <a:gdLst/>
              <a:ahLst/>
              <a:cxnLst/>
              <a:rect l="0" t="0" r="0" b="0"/>
              <a:pathLst>
                <a:path w="18580" h="26461">
                  <a:moveTo>
                    <a:pt x="18027" y="20674"/>
                  </a:moveTo>
                  <a:lnTo>
                    <a:pt x="18580" y="21858"/>
                  </a:lnTo>
                  <a:lnTo>
                    <a:pt x="18350" y="22188"/>
                  </a:lnTo>
                  <a:lnTo>
                    <a:pt x="15524" y="26461"/>
                  </a:lnTo>
                  <a:lnTo>
                    <a:pt x="14061" y="25404"/>
                  </a:lnTo>
                  <a:lnTo>
                    <a:pt x="13206" y="24655"/>
                  </a:lnTo>
                  <a:lnTo>
                    <a:pt x="12792" y="24590"/>
                  </a:lnTo>
                  <a:lnTo>
                    <a:pt x="12442" y="24444"/>
                  </a:lnTo>
                  <a:lnTo>
                    <a:pt x="12365" y="24167"/>
                  </a:lnTo>
                  <a:lnTo>
                    <a:pt x="12235" y="24054"/>
                  </a:lnTo>
                  <a:lnTo>
                    <a:pt x="11795" y="23956"/>
                  </a:lnTo>
                  <a:lnTo>
                    <a:pt x="11420" y="24005"/>
                  </a:lnTo>
                  <a:lnTo>
                    <a:pt x="11212" y="24216"/>
                  </a:lnTo>
                  <a:lnTo>
                    <a:pt x="7043" y="24525"/>
                  </a:lnTo>
                  <a:lnTo>
                    <a:pt x="6020" y="23858"/>
                  </a:lnTo>
                  <a:lnTo>
                    <a:pt x="5658" y="22443"/>
                  </a:lnTo>
                  <a:lnTo>
                    <a:pt x="5554" y="22232"/>
                  </a:lnTo>
                  <a:lnTo>
                    <a:pt x="4648" y="21435"/>
                  </a:lnTo>
                  <a:lnTo>
                    <a:pt x="4272" y="21158"/>
                  </a:lnTo>
                  <a:lnTo>
                    <a:pt x="3806" y="21061"/>
                  </a:lnTo>
                  <a:lnTo>
                    <a:pt x="3314" y="20955"/>
                  </a:lnTo>
                  <a:lnTo>
                    <a:pt x="2310" y="20741"/>
                  </a:lnTo>
                  <a:lnTo>
                    <a:pt x="1514" y="20540"/>
                  </a:lnTo>
                  <a:lnTo>
                    <a:pt x="0" y="20199"/>
                  </a:lnTo>
                  <a:lnTo>
                    <a:pt x="463" y="19838"/>
                  </a:lnTo>
                  <a:lnTo>
                    <a:pt x="802" y="18539"/>
                  </a:lnTo>
                  <a:lnTo>
                    <a:pt x="1042" y="18084"/>
                  </a:lnTo>
                  <a:lnTo>
                    <a:pt x="1592" y="17336"/>
                  </a:lnTo>
                  <a:lnTo>
                    <a:pt x="1683" y="17124"/>
                  </a:lnTo>
                  <a:lnTo>
                    <a:pt x="1592" y="16994"/>
                  </a:lnTo>
                  <a:lnTo>
                    <a:pt x="763" y="16620"/>
                  </a:lnTo>
                  <a:lnTo>
                    <a:pt x="660" y="16344"/>
                  </a:lnTo>
                  <a:lnTo>
                    <a:pt x="1294" y="15693"/>
                  </a:lnTo>
                  <a:lnTo>
                    <a:pt x="1514" y="15563"/>
                  </a:lnTo>
                  <a:lnTo>
                    <a:pt x="2006" y="15677"/>
                  </a:lnTo>
                  <a:lnTo>
                    <a:pt x="2269" y="15300"/>
                  </a:lnTo>
                  <a:lnTo>
                    <a:pt x="2602" y="14392"/>
                  </a:lnTo>
                  <a:lnTo>
                    <a:pt x="2777" y="14115"/>
                  </a:lnTo>
                  <a:lnTo>
                    <a:pt x="2926" y="14001"/>
                  </a:lnTo>
                  <a:lnTo>
                    <a:pt x="3819" y="14034"/>
                  </a:lnTo>
                  <a:lnTo>
                    <a:pt x="3534" y="14782"/>
                  </a:lnTo>
                  <a:lnTo>
                    <a:pt x="4457" y="15010"/>
                  </a:lnTo>
                  <a:lnTo>
                    <a:pt x="4635" y="14424"/>
                  </a:lnTo>
                  <a:lnTo>
                    <a:pt x="6331" y="14343"/>
                  </a:lnTo>
                  <a:lnTo>
                    <a:pt x="7057" y="14112"/>
                  </a:lnTo>
                  <a:lnTo>
                    <a:pt x="7489" y="13484"/>
                  </a:lnTo>
                  <a:lnTo>
                    <a:pt x="7949" y="12733"/>
                  </a:lnTo>
                  <a:lnTo>
                    <a:pt x="8584" y="11204"/>
                  </a:lnTo>
                  <a:lnTo>
                    <a:pt x="9000" y="10284"/>
                  </a:lnTo>
                  <a:lnTo>
                    <a:pt x="9157" y="10238"/>
                  </a:lnTo>
                  <a:lnTo>
                    <a:pt x="9011" y="10114"/>
                  </a:lnTo>
                  <a:lnTo>
                    <a:pt x="9866" y="7072"/>
                  </a:lnTo>
                  <a:lnTo>
                    <a:pt x="10397" y="4531"/>
                  </a:lnTo>
                  <a:lnTo>
                    <a:pt x="9346" y="4153"/>
                  </a:lnTo>
                  <a:lnTo>
                    <a:pt x="10034" y="2957"/>
                  </a:lnTo>
                  <a:lnTo>
                    <a:pt x="10334" y="2553"/>
                  </a:lnTo>
                  <a:lnTo>
                    <a:pt x="10526" y="2550"/>
                  </a:lnTo>
                  <a:lnTo>
                    <a:pt x="12217" y="0"/>
                  </a:lnTo>
                  <a:lnTo>
                    <a:pt x="12662" y="289"/>
                  </a:lnTo>
                  <a:lnTo>
                    <a:pt x="16347" y="2849"/>
                  </a:lnTo>
                  <a:lnTo>
                    <a:pt x="16142" y="2917"/>
                  </a:lnTo>
                  <a:lnTo>
                    <a:pt x="15511" y="3136"/>
                  </a:lnTo>
                  <a:lnTo>
                    <a:pt x="15407" y="3282"/>
                  </a:lnTo>
                  <a:lnTo>
                    <a:pt x="15226" y="4291"/>
                  </a:lnTo>
                  <a:lnTo>
                    <a:pt x="15213" y="4892"/>
                  </a:lnTo>
                  <a:lnTo>
                    <a:pt x="15074" y="5214"/>
                  </a:lnTo>
                  <a:lnTo>
                    <a:pt x="15058" y="5458"/>
                  </a:lnTo>
                  <a:lnTo>
                    <a:pt x="15200" y="5982"/>
                  </a:lnTo>
                  <a:lnTo>
                    <a:pt x="15221" y="6373"/>
                  </a:lnTo>
                  <a:lnTo>
                    <a:pt x="14924" y="6926"/>
                  </a:lnTo>
                  <a:lnTo>
                    <a:pt x="14359" y="7755"/>
                  </a:lnTo>
                  <a:lnTo>
                    <a:pt x="14074" y="8308"/>
                  </a:lnTo>
                  <a:lnTo>
                    <a:pt x="13983" y="9398"/>
                  </a:lnTo>
                  <a:lnTo>
                    <a:pt x="13011" y="10843"/>
                  </a:lnTo>
                  <a:lnTo>
                    <a:pt x="12674" y="11747"/>
                  </a:lnTo>
                  <a:lnTo>
                    <a:pt x="12139" y="12467"/>
                  </a:lnTo>
                  <a:lnTo>
                    <a:pt x="11882" y="13190"/>
                  </a:lnTo>
                  <a:lnTo>
                    <a:pt x="11678" y="14652"/>
                  </a:lnTo>
                  <a:lnTo>
                    <a:pt x="11691" y="15010"/>
                  </a:lnTo>
                  <a:lnTo>
                    <a:pt x="11806" y="15403"/>
                  </a:lnTo>
                  <a:lnTo>
                    <a:pt x="11976" y="15986"/>
                  </a:lnTo>
                  <a:lnTo>
                    <a:pt x="12214" y="16507"/>
                  </a:lnTo>
                  <a:lnTo>
                    <a:pt x="12468" y="16750"/>
                  </a:lnTo>
                  <a:lnTo>
                    <a:pt x="13025" y="16913"/>
                  </a:lnTo>
                  <a:lnTo>
                    <a:pt x="13608" y="16848"/>
                  </a:lnTo>
                  <a:lnTo>
                    <a:pt x="14126" y="16766"/>
                  </a:lnTo>
                  <a:lnTo>
                    <a:pt x="14372" y="16555"/>
                  </a:lnTo>
                  <a:lnTo>
                    <a:pt x="14708" y="15969"/>
                  </a:lnTo>
                  <a:lnTo>
                    <a:pt x="15382" y="15628"/>
                  </a:lnTo>
                  <a:lnTo>
                    <a:pt x="17285" y="15514"/>
                  </a:lnTo>
                  <a:lnTo>
                    <a:pt x="17492" y="15579"/>
                  </a:lnTo>
                  <a:lnTo>
                    <a:pt x="17867" y="15856"/>
                  </a:lnTo>
                  <a:lnTo>
                    <a:pt x="17971" y="16653"/>
                  </a:lnTo>
                  <a:lnTo>
                    <a:pt x="17466" y="18946"/>
                  </a:lnTo>
                  <a:lnTo>
                    <a:pt x="17609" y="1977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4" name="pg865">
              <a:extLst>
                <a:ext uri="{FF2B5EF4-FFF2-40B4-BE49-F238E27FC236}">
                  <a16:creationId xmlns:a16="http://schemas.microsoft.com/office/drawing/2014/main" id="{A2E67D6C-8CCB-F64B-9E00-9D59C1AE4219}"/>
                </a:ext>
              </a:extLst>
            </p:cNvPr>
            <p:cNvSpPr/>
            <p:nvPr/>
          </p:nvSpPr>
          <p:spPr>
            <a:xfrm>
              <a:off x="4373862" y="3231762"/>
              <a:ext cx="33413" cy="39997"/>
            </a:xfrm>
            <a:custGeom>
              <a:avLst/>
              <a:gdLst/>
              <a:ahLst/>
              <a:cxnLst/>
              <a:rect l="0" t="0" r="0" b="0"/>
              <a:pathLst>
                <a:path w="33413" h="39997">
                  <a:moveTo>
                    <a:pt x="33392" y="9002"/>
                  </a:moveTo>
                  <a:lnTo>
                    <a:pt x="33413" y="14546"/>
                  </a:lnTo>
                  <a:lnTo>
                    <a:pt x="33217" y="14934"/>
                  </a:lnTo>
                  <a:lnTo>
                    <a:pt x="33059" y="15061"/>
                  </a:lnTo>
                  <a:lnTo>
                    <a:pt x="32844" y="14424"/>
                  </a:lnTo>
                  <a:lnTo>
                    <a:pt x="32946" y="14166"/>
                  </a:lnTo>
                  <a:lnTo>
                    <a:pt x="31026" y="14167"/>
                  </a:lnTo>
                  <a:lnTo>
                    <a:pt x="31045" y="25964"/>
                  </a:lnTo>
                  <a:lnTo>
                    <a:pt x="28646" y="25977"/>
                  </a:lnTo>
                  <a:lnTo>
                    <a:pt x="28649" y="28341"/>
                  </a:lnTo>
                  <a:lnTo>
                    <a:pt x="31032" y="28331"/>
                  </a:lnTo>
                  <a:lnTo>
                    <a:pt x="31046" y="30691"/>
                  </a:lnTo>
                  <a:lnTo>
                    <a:pt x="28651" y="30705"/>
                  </a:lnTo>
                  <a:lnTo>
                    <a:pt x="28658" y="33069"/>
                  </a:lnTo>
                  <a:lnTo>
                    <a:pt x="23742" y="33098"/>
                  </a:lnTo>
                  <a:lnTo>
                    <a:pt x="23769" y="35235"/>
                  </a:lnTo>
                  <a:lnTo>
                    <a:pt x="21376" y="35231"/>
                  </a:lnTo>
                  <a:lnTo>
                    <a:pt x="21342" y="37595"/>
                  </a:lnTo>
                  <a:lnTo>
                    <a:pt x="18965" y="37614"/>
                  </a:lnTo>
                  <a:lnTo>
                    <a:pt x="14256" y="37615"/>
                  </a:lnTo>
                  <a:lnTo>
                    <a:pt x="14202" y="39975"/>
                  </a:lnTo>
                  <a:lnTo>
                    <a:pt x="11825" y="39997"/>
                  </a:lnTo>
                  <a:lnTo>
                    <a:pt x="11874" y="37633"/>
                  </a:lnTo>
                  <a:lnTo>
                    <a:pt x="9496" y="37677"/>
                  </a:lnTo>
                  <a:lnTo>
                    <a:pt x="9602" y="33087"/>
                  </a:lnTo>
                  <a:lnTo>
                    <a:pt x="9595" y="30735"/>
                  </a:lnTo>
                  <a:lnTo>
                    <a:pt x="7201" y="30731"/>
                  </a:lnTo>
                  <a:lnTo>
                    <a:pt x="7220" y="33087"/>
                  </a:lnTo>
                  <a:lnTo>
                    <a:pt x="4965" y="33084"/>
                  </a:lnTo>
                  <a:lnTo>
                    <a:pt x="4807" y="32831"/>
                  </a:lnTo>
                  <a:lnTo>
                    <a:pt x="4825" y="30731"/>
                  </a:lnTo>
                  <a:lnTo>
                    <a:pt x="2438" y="30721"/>
                  </a:lnTo>
                  <a:lnTo>
                    <a:pt x="2432" y="23648"/>
                  </a:lnTo>
                  <a:lnTo>
                    <a:pt x="2415" y="18905"/>
                  </a:lnTo>
                  <a:lnTo>
                    <a:pt x="33" y="18914"/>
                  </a:lnTo>
                  <a:lnTo>
                    <a:pt x="3" y="14709"/>
                  </a:lnTo>
                  <a:lnTo>
                    <a:pt x="0" y="14380"/>
                  </a:lnTo>
                  <a:lnTo>
                    <a:pt x="1" y="13722"/>
                  </a:lnTo>
                  <a:lnTo>
                    <a:pt x="8" y="6746"/>
                  </a:lnTo>
                  <a:lnTo>
                    <a:pt x="1823" y="6473"/>
                  </a:lnTo>
                  <a:lnTo>
                    <a:pt x="4777" y="5798"/>
                  </a:lnTo>
                  <a:lnTo>
                    <a:pt x="4782" y="4733"/>
                  </a:lnTo>
                  <a:lnTo>
                    <a:pt x="5961" y="4729"/>
                  </a:lnTo>
                  <a:lnTo>
                    <a:pt x="7300" y="4736"/>
                  </a:lnTo>
                  <a:lnTo>
                    <a:pt x="8199" y="4179"/>
                  </a:lnTo>
                  <a:lnTo>
                    <a:pt x="11423" y="2785"/>
                  </a:lnTo>
                  <a:lnTo>
                    <a:pt x="11947" y="2362"/>
                  </a:lnTo>
                  <a:lnTo>
                    <a:pt x="14035" y="325"/>
                  </a:lnTo>
                  <a:lnTo>
                    <a:pt x="14343" y="91"/>
                  </a:lnTo>
                  <a:lnTo>
                    <a:pt x="14568" y="15"/>
                  </a:lnTo>
                  <a:lnTo>
                    <a:pt x="16700" y="0"/>
                  </a:lnTo>
                  <a:lnTo>
                    <a:pt x="16694" y="2371"/>
                  </a:lnTo>
                  <a:lnTo>
                    <a:pt x="22549" y="2354"/>
                  </a:lnTo>
                  <a:lnTo>
                    <a:pt x="22944" y="2305"/>
                  </a:lnTo>
                  <a:lnTo>
                    <a:pt x="23129" y="1844"/>
                  </a:lnTo>
                  <a:lnTo>
                    <a:pt x="23460" y="2045"/>
                  </a:lnTo>
                  <a:lnTo>
                    <a:pt x="24018" y="1996"/>
                  </a:lnTo>
                  <a:lnTo>
                    <a:pt x="24482" y="1810"/>
                  </a:lnTo>
                  <a:lnTo>
                    <a:pt x="24888" y="1996"/>
                  </a:lnTo>
                  <a:lnTo>
                    <a:pt x="25318" y="2332"/>
                  </a:lnTo>
                  <a:lnTo>
                    <a:pt x="26086" y="2630"/>
                  </a:lnTo>
                  <a:lnTo>
                    <a:pt x="26376" y="3065"/>
                  </a:lnTo>
                  <a:lnTo>
                    <a:pt x="26399" y="3322"/>
                  </a:lnTo>
                  <a:lnTo>
                    <a:pt x="27220" y="4033"/>
                  </a:lnTo>
                  <a:lnTo>
                    <a:pt x="27318" y="4576"/>
                  </a:lnTo>
                  <a:lnTo>
                    <a:pt x="27453" y="4711"/>
                  </a:lnTo>
                  <a:lnTo>
                    <a:pt x="29616" y="4711"/>
                  </a:lnTo>
                  <a:lnTo>
                    <a:pt x="29679" y="5307"/>
                  </a:lnTo>
                  <a:lnTo>
                    <a:pt x="30376" y="5948"/>
                  </a:lnTo>
                  <a:lnTo>
                    <a:pt x="30940" y="6603"/>
                  </a:lnTo>
                  <a:lnTo>
                    <a:pt x="31000" y="7064"/>
                  </a:lnTo>
                  <a:lnTo>
                    <a:pt x="31670" y="7638"/>
                  </a:lnTo>
                  <a:lnTo>
                    <a:pt x="31809" y="8535"/>
                  </a:lnTo>
                  <a:lnTo>
                    <a:pt x="32133" y="8617"/>
                  </a:lnTo>
                  <a:lnTo>
                    <a:pt x="32151" y="8378"/>
                  </a:lnTo>
                  <a:lnTo>
                    <a:pt x="32336" y="8125"/>
                  </a:lnTo>
                  <a:lnTo>
                    <a:pt x="32957" y="8054"/>
                  </a:lnTo>
                  <a:lnTo>
                    <a:pt x="33123" y="8129"/>
                  </a:lnTo>
                  <a:lnTo>
                    <a:pt x="33074" y="854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5" name="pg866">
              <a:extLst>
                <a:ext uri="{FF2B5EF4-FFF2-40B4-BE49-F238E27FC236}">
                  <a16:creationId xmlns:a16="http://schemas.microsoft.com/office/drawing/2014/main" id="{1DF5F6CC-3B9C-C94F-808F-0DA374C3ABE4}"/>
                </a:ext>
              </a:extLst>
            </p:cNvPr>
            <p:cNvSpPr/>
            <p:nvPr/>
          </p:nvSpPr>
          <p:spPr>
            <a:xfrm>
              <a:off x="4333388" y="3262493"/>
              <a:ext cx="97318" cy="87419"/>
            </a:xfrm>
            <a:custGeom>
              <a:avLst/>
              <a:gdLst/>
              <a:ahLst/>
              <a:cxnLst/>
              <a:rect l="0" t="0" r="0" b="0"/>
              <a:pathLst>
                <a:path w="97318" h="87419">
                  <a:moveTo>
                    <a:pt x="45281" y="2353"/>
                  </a:moveTo>
                  <a:lnTo>
                    <a:pt x="45281" y="2099"/>
                  </a:lnTo>
                  <a:lnTo>
                    <a:pt x="45439" y="2353"/>
                  </a:lnTo>
                  <a:lnTo>
                    <a:pt x="47694" y="2356"/>
                  </a:lnTo>
                  <a:lnTo>
                    <a:pt x="47675" y="0"/>
                  </a:lnTo>
                  <a:lnTo>
                    <a:pt x="50069" y="3"/>
                  </a:lnTo>
                  <a:lnTo>
                    <a:pt x="50076" y="2356"/>
                  </a:lnTo>
                  <a:lnTo>
                    <a:pt x="49971" y="6946"/>
                  </a:lnTo>
                  <a:lnTo>
                    <a:pt x="52349" y="6902"/>
                  </a:lnTo>
                  <a:lnTo>
                    <a:pt x="52299" y="9265"/>
                  </a:lnTo>
                  <a:lnTo>
                    <a:pt x="54677" y="9244"/>
                  </a:lnTo>
                  <a:lnTo>
                    <a:pt x="54731" y="6884"/>
                  </a:lnTo>
                  <a:lnTo>
                    <a:pt x="59439" y="6883"/>
                  </a:lnTo>
                  <a:lnTo>
                    <a:pt x="59398" y="9243"/>
                  </a:lnTo>
                  <a:lnTo>
                    <a:pt x="57062" y="9255"/>
                  </a:lnTo>
                  <a:lnTo>
                    <a:pt x="57019" y="11604"/>
                  </a:lnTo>
                  <a:lnTo>
                    <a:pt x="56967" y="13968"/>
                  </a:lnTo>
                  <a:lnTo>
                    <a:pt x="59314" y="13975"/>
                  </a:lnTo>
                  <a:lnTo>
                    <a:pt x="59296" y="16361"/>
                  </a:lnTo>
                  <a:lnTo>
                    <a:pt x="56897" y="16358"/>
                  </a:lnTo>
                  <a:lnTo>
                    <a:pt x="56831" y="18718"/>
                  </a:lnTo>
                  <a:lnTo>
                    <a:pt x="59214" y="18717"/>
                  </a:lnTo>
                  <a:lnTo>
                    <a:pt x="59159" y="21278"/>
                  </a:lnTo>
                  <a:lnTo>
                    <a:pt x="59398" y="21133"/>
                  </a:lnTo>
                  <a:lnTo>
                    <a:pt x="63928" y="21084"/>
                  </a:lnTo>
                  <a:lnTo>
                    <a:pt x="63886" y="24629"/>
                  </a:lnTo>
                  <a:lnTo>
                    <a:pt x="65099" y="24619"/>
                  </a:lnTo>
                  <a:lnTo>
                    <a:pt x="65110" y="25801"/>
                  </a:lnTo>
                  <a:lnTo>
                    <a:pt x="66261" y="25789"/>
                  </a:lnTo>
                  <a:lnTo>
                    <a:pt x="66219" y="28145"/>
                  </a:lnTo>
                  <a:lnTo>
                    <a:pt x="66346" y="30624"/>
                  </a:lnTo>
                  <a:lnTo>
                    <a:pt x="68798" y="30517"/>
                  </a:lnTo>
                  <a:lnTo>
                    <a:pt x="71239" y="30533"/>
                  </a:lnTo>
                  <a:lnTo>
                    <a:pt x="71206" y="28210"/>
                  </a:lnTo>
                  <a:lnTo>
                    <a:pt x="73592" y="28228"/>
                  </a:lnTo>
                  <a:lnTo>
                    <a:pt x="73635" y="30581"/>
                  </a:lnTo>
                  <a:lnTo>
                    <a:pt x="74195" y="30587"/>
                  </a:lnTo>
                  <a:lnTo>
                    <a:pt x="74861" y="30594"/>
                  </a:lnTo>
                  <a:lnTo>
                    <a:pt x="76557" y="30613"/>
                  </a:lnTo>
                  <a:lnTo>
                    <a:pt x="77205" y="30622"/>
                  </a:lnTo>
                  <a:lnTo>
                    <a:pt x="83194" y="30687"/>
                  </a:lnTo>
                  <a:lnTo>
                    <a:pt x="84233" y="30704"/>
                  </a:lnTo>
                  <a:lnTo>
                    <a:pt x="84651" y="30708"/>
                  </a:lnTo>
                  <a:lnTo>
                    <a:pt x="84532" y="30859"/>
                  </a:lnTo>
                  <a:lnTo>
                    <a:pt x="84828" y="31049"/>
                  </a:lnTo>
                  <a:lnTo>
                    <a:pt x="84885" y="31257"/>
                  </a:lnTo>
                  <a:lnTo>
                    <a:pt x="84869" y="31622"/>
                  </a:lnTo>
                  <a:lnTo>
                    <a:pt x="84700" y="32199"/>
                  </a:lnTo>
                  <a:lnTo>
                    <a:pt x="85172" y="33629"/>
                  </a:lnTo>
                  <a:lnTo>
                    <a:pt x="85412" y="34001"/>
                  </a:lnTo>
                  <a:lnTo>
                    <a:pt x="85592" y="34448"/>
                  </a:lnTo>
                  <a:lnTo>
                    <a:pt x="85685" y="35174"/>
                  </a:lnTo>
                  <a:lnTo>
                    <a:pt x="85572" y="36737"/>
                  </a:lnTo>
                  <a:lnTo>
                    <a:pt x="85555" y="40162"/>
                  </a:lnTo>
                  <a:lnTo>
                    <a:pt x="86848" y="40158"/>
                  </a:lnTo>
                  <a:lnTo>
                    <a:pt x="93844" y="40224"/>
                  </a:lnTo>
                  <a:lnTo>
                    <a:pt x="93818" y="42621"/>
                  </a:lnTo>
                  <a:lnTo>
                    <a:pt x="92627" y="42603"/>
                  </a:lnTo>
                  <a:lnTo>
                    <a:pt x="92561" y="44912"/>
                  </a:lnTo>
                  <a:lnTo>
                    <a:pt x="94942" y="44937"/>
                  </a:lnTo>
                  <a:lnTo>
                    <a:pt x="94891" y="52013"/>
                  </a:lnTo>
                  <a:lnTo>
                    <a:pt x="97297" y="52051"/>
                  </a:lnTo>
                  <a:lnTo>
                    <a:pt x="97318" y="61491"/>
                  </a:lnTo>
                  <a:lnTo>
                    <a:pt x="96720" y="61483"/>
                  </a:lnTo>
                  <a:lnTo>
                    <a:pt x="95355" y="60016"/>
                  </a:lnTo>
                  <a:lnTo>
                    <a:pt x="93964" y="59094"/>
                  </a:lnTo>
                  <a:lnTo>
                    <a:pt x="92565" y="59083"/>
                  </a:lnTo>
                  <a:lnTo>
                    <a:pt x="92571" y="60185"/>
                  </a:lnTo>
                  <a:lnTo>
                    <a:pt x="92608" y="63747"/>
                  </a:lnTo>
                  <a:lnTo>
                    <a:pt x="94948" y="63795"/>
                  </a:lnTo>
                  <a:lnTo>
                    <a:pt x="94861" y="66144"/>
                  </a:lnTo>
                  <a:lnTo>
                    <a:pt x="97236" y="66186"/>
                  </a:lnTo>
                  <a:lnTo>
                    <a:pt x="97249" y="68396"/>
                  </a:lnTo>
                  <a:lnTo>
                    <a:pt x="97067" y="68533"/>
                  </a:lnTo>
                  <a:lnTo>
                    <a:pt x="94888" y="68542"/>
                  </a:lnTo>
                  <a:lnTo>
                    <a:pt x="94909" y="70875"/>
                  </a:lnTo>
                  <a:lnTo>
                    <a:pt x="92527" y="70852"/>
                  </a:lnTo>
                  <a:lnTo>
                    <a:pt x="91971" y="70761"/>
                  </a:lnTo>
                  <a:lnTo>
                    <a:pt x="90182" y="70774"/>
                  </a:lnTo>
                  <a:lnTo>
                    <a:pt x="90171" y="73152"/>
                  </a:lnTo>
                  <a:lnTo>
                    <a:pt x="89842" y="73152"/>
                  </a:lnTo>
                  <a:lnTo>
                    <a:pt x="89962" y="75347"/>
                  </a:lnTo>
                  <a:lnTo>
                    <a:pt x="90014" y="78675"/>
                  </a:lnTo>
                  <a:lnTo>
                    <a:pt x="90385" y="78687"/>
                  </a:lnTo>
                  <a:lnTo>
                    <a:pt x="90922" y="78966"/>
                  </a:lnTo>
                  <a:lnTo>
                    <a:pt x="91194" y="79720"/>
                  </a:lnTo>
                  <a:lnTo>
                    <a:pt x="91215" y="80317"/>
                  </a:lnTo>
                  <a:lnTo>
                    <a:pt x="92398" y="80334"/>
                  </a:lnTo>
                  <a:lnTo>
                    <a:pt x="92440" y="82851"/>
                  </a:lnTo>
                  <a:lnTo>
                    <a:pt x="92391" y="85128"/>
                  </a:lnTo>
                  <a:lnTo>
                    <a:pt x="91924" y="85057"/>
                  </a:lnTo>
                  <a:lnTo>
                    <a:pt x="88793" y="85036"/>
                  </a:lnTo>
                  <a:lnTo>
                    <a:pt x="88805" y="87419"/>
                  </a:lnTo>
                  <a:lnTo>
                    <a:pt x="86429" y="87399"/>
                  </a:lnTo>
                  <a:lnTo>
                    <a:pt x="86424" y="85111"/>
                  </a:lnTo>
                  <a:lnTo>
                    <a:pt x="86075" y="84816"/>
                  </a:lnTo>
                  <a:lnTo>
                    <a:pt x="82149" y="86246"/>
                  </a:lnTo>
                  <a:lnTo>
                    <a:pt x="80300" y="87083"/>
                  </a:lnTo>
                  <a:lnTo>
                    <a:pt x="80607" y="86789"/>
                  </a:lnTo>
                  <a:lnTo>
                    <a:pt x="80620" y="85045"/>
                  </a:lnTo>
                  <a:lnTo>
                    <a:pt x="78258" y="85051"/>
                  </a:lnTo>
                  <a:lnTo>
                    <a:pt x="78265" y="82675"/>
                  </a:lnTo>
                  <a:lnTo>
                    <a:pt x="82957" y="82678"/>
                  </a:lnTo>
                  <a:lnTo>
                    <a:pt x="82942" y="80309"/>
                  </a:lnTo>
                  <a:lnTo>
                    <a:pt x="80608" y="80298"/>
                  </a:lnTo>
                  <a:lnTo>
                    <a:pt x="80551" y="75338"/>
                  </a:lnTo>
                  <a:lnTo>
                    <a:pt x="80529" y="74570"/>
                  </a:lnTo>
                  <a:lnTo>
                    <a:pt x="80425" y="74338"/>
                  </a:lnTo>
                  <a:lnTo>
                    <a:pt x="80425" y="73115"/>
                  </a:lnTo>
                  <a:lnTo>
                    <a:pt x="80683" y="73116"/>
                  </a:lnTo>
                  <a:lnTo>
                    <a:pt x="80690" y="70770"/>
                  </a:lnTo>
                  <a:lnTo>
                    <a:pt x="83053" y="70770"/>
                  </a:lnTo>
                  <a:lnTo>
                    <a:pt x="83081" y="66072"/>
                  </a:lnTo>
                  <a:lnTo>
                    <a:pt x="80690" y="66038"/>
                  </a:lnTo>
                  <a:lnTo>
                    <a:pt x="80708" y="65520"/>
                  </a:lnTo>
                  <a:lnTo>
                    <a:pt x="80836" y="64799"/>
                  </a:lnTo>
                  <a:lnTo>
                    <a:pt x="80819" y="63803"/>
                  </a:lnTo>
                  <a:lnTo>
                    <a:pt x="78472" y="63732"/>
                  </a:lnTo>
                  <a:lnTo>
                    <a:pt x="78460" y="59012"/>
                  </a:lnTo>
                  <a:lnTo>
                    <a:pt x="76070" y="58998"/>
                  </a:lnTo>
                  <a:lnTo>
                    <a:pt x="76104" y="61369"/>
                  </a:lnTo>
                  <a:lnTo>
                    <a:pt x="68917" y="61359"/>
                  </a:lnTo>
                  <a:lnTo>
                    <a:pt x="68919" y="63726"/>
                  </a:lnTo>
                  <a:lnTo>
                    <a:pt x="66564" y="63711"/>
                  </a:lnTo>
                  <a:lnTo>
                    <a:pt x="66519" y="66069"/>
                  </a:lnTo>
                  <a:lnTo>
                    <a:pt x="64151" y="66043"/>
                  </a:lnTo>
                  <a:lnTo>
                    <a:pt x="64073" y="70766"/>
                  </a:lnTo>
                  <a:lnTo>
                    <a:pt x="61767" y="70782"/>
                  </a:lnTo>
                  <a:lnTo>
                    <a:pt x="61802" y="73033"/>
                  </a:lnTo>
                  <a:lnTo>
                    <a:pt x="61733" y="73230"/>
                  </a:lnTo>
                  <a:lnTo>
                    <a:pt x="59260" y="73237"/>
                  </a:lnTo>
                  <a:lnTo>
                    <a:pt x="59252" y="77949"/>
                  </a:lnTo>
                  <a:lnTo>
                    <a:pt x="56890" y="77961"/>
                  </a:lnTo>
                  <a:lnTo>
                    <a:pt x="56898" y="75618"/>
                  </a:lnTo>
                  <a:lnTo>
                    <a:pt x="49865" y="75606"/>
                  </a:lnTo>
                  <a:lnTo>
                    <a:pt x="47522" y="75606"/>
                  </a:lnTo>
                  <a:lnTo>
                    <a:pt x="47535" y="73263"/>
                  </a:lnTo>
                  <a:lnTo>
                    <a:pt x="45128" y="73230"/>
                  </a:lnTo>
                  <a:lnTo>
                    <a:pt x="42749" y="73236"/>
                  </a:lnTo>
                  <a:lnTo>
                    <a:pt x="42744" y="74906"/>
                  </a:lnTo>
                  <a:lnTo>
                    <a:pt x="43003" y="75606"/>
                  </a:lnTo>
                  <a:lnTo>
                    <a:pt x="41708" y="75600"/>
                  </a:lnTo>
                  <a:lnTo>
                    <a:pt x="40458" y="73235"/>
                  </a:lnTo>
                  <a:lnTo>
                    <a:pt x="40462" y="75598"/>
                  </a:lnTo>
                  <a:lnTo>
                    <a:pt x="39287" y="75606"/>
                  </a:lnTo>
                  <a:lnTo>
                    <a:pt x="39289" y="77942"/>
                  </a:lnTo>
                  <a:lnTo>
                    <a:pt x="38103" y="77930"/>
                  </a:lnTo>
                  <a:lnTo>
                    <a:pt x="38109" y="79103"/>
                  </a:lnTo>
                  <a:lnTo>
                    <a:pt x="37187" y="79098"/>
                  </a:lnTo>
                  <a:lnTo>
                    <a:pt x="36917" y="79210"/>
                  </a:lnTo>
                  <a:lnTo>
                    <a:pt x="37709" y="79789"/>
                  </a:lnTo>
                  <a:lnTo>
                    <a:pt x="38092" y="80290"/>
                  </a:lnTo>
                  <a:lnTo>
                    <a:pt x="37798" y="80307"/>
                  </a:lnTo>
                  <a:lnTo>
                    <a:pt x="37605" y="80036"/>
                  </a:lnTo>
                  <a:lnTo>
                    <a:pt x="36766" y="79342"/>
                  </a:lnTo>
                  <a:lnTo>
                    <a:pt x="36451" y="79229"/>
                  </a:lnTo>
                  <a:lnTo>
                    <a:pt x="35438" y="79081"/>
                  </a:lnTo>
                  <a:lnTo>
                    <a:pt x="35028" y="78908"/>
                  </a:lnTo>
                  <a:lnTo>
                    <a:pt x="34765" y="78587"/>
                  </a:lnTo>
                  <a:lnTo>
                    <a:pt x="34164" y="77294"/>
                  </a:lnTo>
                  <a:lnTo>
                    <a:pt x="33950" y="76156"/>
                  </a:lnTo>
                  <a:lnTo>
                    <a:pt x="33698" y="75838"/>
                  </a:lnTo>
                  <a:lnTo>
                    <a:pt x="33376" y="75745"/>
                  </a:lnTo>
                  <a:lnTo>
                    <a:pt x="33383" y="80336"/>
                  </a:lnTo>
                  <a:lnTo>
                    <a:pt x="31031" y="80397"/>
                  </a:lnTo>
                  <a:lnTo>
                    <a:pt x="31039" y="82616"/>
                  </a:lnTo>
                  <a:lnTo>
                    <a:pt x="31410" y="82688"/>
                  </a:lnTo>
                  <a:lnTo>
                    <a:pt x="31763" y="83462"/>
                  </a:lnTo>
                  <a:lnTo>
                    <a:pt x="32305" y="84372"/>
                  </a:lnTo>
                  <a:lnTo>
                    <a:pt x="32688" y="84756"/>
                  </a:lnTo>
                  <a:lnTo>
                    <a:pt x="32762" y="85083"/>
                  </a:lnTo>
                  <a:lnTo>
                    <a:pt x="26363" y="85189"/>
                  </a:lnTo>
                  <a:lnTo>
                    <a:pt x="21604" y="85290"/>
                  </a:lnTo>
                  <a:lnTo>
                    <a:pt x="21639" y="82978"/>
                  </a:lnTo>
                  <a:lnTo>
                    <a:pt x="23983" y="82925"/>
                  </a:lnTo>
                  <a:lnTo>
                    <a:pt x="23904" y="78204"/>
                  </a:lnTo>
                  <a:lnTo>
                    <a:pt x="26281" y="78074"/>
                  </a:lnTo>
                  <a:lnTo>
                    <a:pt x="26262" y="76977"/>
                  </a:lnTo>
                  <a:lnTo>
                    <a:pt x="24396" y="75180"/>
                  </a:lnTo>
                  <a:lnTo>
                    <a:pt x="23927" y="75187"/>
                  </a:lnTo>
                  <a:lnTo>
                    <a:pt x="23841" y="75318"/>
                  </a:lnTo>
                  <a:lnTo>
                    <a:pt x="23848" y="75706"/>
                  </a:lnTo>
                  <a:lnTo>
                    <a:pt x="23622" y="75566"/>
                  </a:lnTo>
                  <a:lnTo>
                    <a:pt x="22350" y="73849"/>
                  </a:lnTo>
                  <a:lnTo>
                    <a:pt x="22148" y="73614"/>
                  </a:lnTo>
                  <a:lnTo>
                    <a:pt x="21756" y="73349"/>
                  </a:lnTo>
                  <a:lnTo>
                    <a:pt x="22320" y="73231"/>
                  </a:lnTo>
                  <a:lnTo>
                    <a:pt x="22800" y="73226"/>
                  </a:lnTo>
                  <a:lnTo>
                    <a:pt x="22841" y="73154"/>
                  </a:lnTo>
                  <a:lnTo>
                    <a:pt x="22398" y="73028"/>
                  </a:lnTo>
                  <a:lnTo>
                    <a:pt x="22230" y="72777"/>
                  </a:lnTo>
                  <a:lnTo>
                    <a:pt x="22055" y="72310"/>
                  </a:lnTo>
                  <a:lnTo>
                    <a:pt x="21951" y="71637"/>
                  </a:lnTo>
                  <a:lnTo>
                    <a:pt x="22166" y="70897"/>
                  </a:lnTo>
                  <a:lnTo>
                    <a:pt x="22114" y="70478"/>
                  </a:lnTo>
                  <a:lnTo>
                    <a:pt x="21925" y="70373"/>
                  </a:lnTo>
                  <a:lnTo>
                    <a:pt x="21002" y="70374"/>
                  </a:lnTo>
                  <a:lnTo>
                    <a:pt x="20256" y="70144"/>
                  </a:lnTo>
                  <a:lnTo>
                    <a:pt x="19840" y="70310"/>
                  </a:lnTo>
                  <a:lnTo>
                    <a:pt x="19222" y="70004"/>
                  </a:lnTo>
                  <a:lnTo>
                    <a:pt x="18487" y="69320"/>
                  </a:lnTo>
                  <a:lnTo>
                    <a:pt x="17999" y="69027"/>
                  </a:lnTo>
                  <a:lnTo>
                    <a:pt x="17542" y="68259"/>
                  </a:lnTo>
                  <a:lnTo>
                    <a:pt x="16822" y="67836"/>
                  </a:lnTo>
                  <a:lnTo>
                    <a:pt x="16376" y="67026"/>
                  </a:lnTo>
                  <a:lnTo>
                    <a:pt x="16033" y="66624"/>
                  </a:lnTo>
                  <a:lnTo>
                    <a:pt x="15648" y="66527"/>
                  </a:lnTo>
                  <a:lnTo>
                    <a:pt x="15229" y="66542"/>
                  </a:lnTo>
                  <a:lnTo>
                    <a:pt x="14650" y="66646"/>
                  </a:lnTo>
                  <a:lnTo>
                    <a:pt x="13898" y="66978"/>
                  </a:lnTo>
                  <a:lnTo>
                    <a:pt x="13465" y="66970"/>
                  </a:lnTo>
                  <a:lnTo>
                    <a:pt x="11951" y="66344"/>
                  </a:lnTo>
                  <a:lnTo>
                    <a:pt x="11979" y="63136"/>
                  </a:lnTo>
                  <a:lnTo>
                    <a:pt x="9598" y="63147"/>
                  </a:lnTo>
                  <a:lnTo>
                    <a:pt x="9459" y="63308"/>
                  </a:lnTo>
                  <a:lnTo>
                    <a:pt x="9235" y="63323"/>
                  </a:lnTo>
                  <a:lnTo>
                    <a:pt x="7251" y="62396"/>
                  </a:lnTo>
                  <a:lnTo>
                    <a:pt x="7242" y="61358"/>
                  </a:lnTo>
                  <a:lnTo>
                    <a:pt x="9604" y="61368"/>
                  </a:lnTo>
                  <a:lnTo>
                    <a:pt x="9580" y="58992"/>
                  </a:lnTo>
                  <a:lnTo>
                    <a:pt x="9584" y="50883"/>
                  </a:lnTo>
                  <a:lnTo>
                    <a:pt x="10303" y="51285"/>
                  </a:lnTo>
                  <a:lnTo>
                    <a:pt x="11149" y="51370"/>
                  </a:lnTo>
                  <a:lnTo>
                    <a:pt x="13050" y="52435"/>
                  </a:lnTo>
                  <a:lnTo>
                    <a:pt x="13399" y="53202"/>
                  </a:lnTo>
                  <a:lnTo>
                    <a:pt x="13956" y="53384"/>
                  </a:lnTo>
                  <a:lnTo>
                    <a:pt x="14283" y="53229"/>
                  </a:lnTo>
                  <a:lnTo>
                    <a:pt x="14282" y="54296"/>
                  </a:lnTo>
                  <a:lnTo>
                    <a:pt x="26208" y="54312"/>
                  </a:lnTo>
                  <a:lnTo>
                    <a:pt x="26200" y="51967"/>
                  </a:lnTo>
                  <a:lnTo>
                    <a:pt x="28573" y="51921"/>
                  </a:lnTo>
                  <a:lnTo>
                    <a:pt x="28582" y="44855"/>
                  </a:lnTo>
                  <a:lnTo>
                    <a:pt x="31297" y="44869"/>
                  </a:lnTo>
                  <a:lnTo>
                    <a:pt x="31357" y="44641"/>
                  </a:lnTo>
                  <a:lnTo>
                    <a:pt x="31357" y="44217"/>
                  </a:lnTo>
                  <a:lnTo>
                    <a:pt x="31244" y="43048"/>
                  </a:lnTo>
                  <a:lnTo>
                    <a:pt x="30930" y="42530"/>
                  </a:lnTo>
                  <a:lnTo>
                    <a:pt x="29288" y="42527"/>
                  </a:lnTo>
                  <a:lnTo>
                    <a:pt x="29169" y="42244"/>
                  </a:lnTo>
                  <a:lnTo>
                    <a:pt x="28952" y="41041"/>
                  </a:lnTo>
                  <a:lnTo>
                    <a:pt x="28991" y="40154"/>
                  </a:lnTo>
                  <a:lnTo>
                    <a:pt x="28562" y="40152"/>
                  </a:lnTo>
                  <a:lnTo>
                    <a:pt x="28527" y="36518"/>
                  </a:lnTo>
                  <a:lnTo>
                    <a:pt x="28362" y="36161"/>
                  </a:lnTo>
                  <a:lnTo>
                    <a:pt x="28092" y="36012"/>
                  </a:lnTo>
                  <a:lnTo>
                    <a:pt x="27491" y="35423"/>
                  </a:lnTo>
                  <a:lnTo>
                    <a:pt x="28530" y="35427"/>
                  </a:lnTo>
                  <a:lnTo>
                    <a:pt x="28552" y="30695"/>
                  </a:lnTo>
                  <a:lnTo>
                    <a:pt x="38068" y="30708"/>
                  </a:lnTo>
                  <a:lnTo>
                    <a:pt x="38058" y="28351"/>
                  </a:lnTo>
                  <a:lnTo>
                    <a:pt x="35673" y="28350"/>
                  </a:lnTo>
                  <a:lnTo>
                    <a:pt x="35670" y="25975"/>
                  </a:lnTo>
                  <a:lnTo>
                    <a:pt x="35674" y="23631"/>
                  </a:lnTo>
                  <a:lnTo>
                    <a:pt x="36709" y="23628"/>
                  </a:lnTo>
                  <a:lnTo>
                    <a:pt x="37752" y="25295"/>
                  </a:lnTo>
                  <a:lnTo>
                    <a:pt x="38453" y="25969"/>
                  </a:lnTo>
                  <a:lnTo>
                    <a:pt x="38059" y="25455"/>
                  </a:lnTo>
                  <a:lnTo>
                    <a:pt x="38078" y="23625"/>
                  </a:lnTo>
                  <a:lnTo>
                    <a:pt x="40338" y="23637"/>
                  </a:lnTo>
                  <a:lnTo>
                    <a:pt x="40469" y="23160"/>
                  </a:lnTo>
                  <a:lnTo>
                    <a:pt x="40487" y="16545"/>
                  </a:lnTo>
                  <a:lnTo>
                    <a:pt x="40517" y="13538"/>
                  </a:lnTo>
                  <a:lnTo>
                    <a:pt x="40521" y="12032"/>
                  </a:lnTo>
                  <a:lnTo>
                    <a:pt x="39605" y="13478"/>
                  </a:lnTo>
                  <a:lnTo>
                    <a:pt x="39548" y="13958"/>
                  </a:lnTo>
                  <a:lnTo>
                    <a:pt x="39418" y="14164"/>
                  </a:lnTo>
                  <a:lnTo>
                    <a:pt x="35726" y="14149"/>
                  </a:lnTo>
                  <a:lnTo>
                    <a:pt x="35702" y="16558"/>
                  </a:lnTo>
                  <a:lnTo>
                    <a:pt x="33334" y="16546"/>
                  </a:lnTo>
                  <a:lnTo>
                    <a:pt x="33337" y="18873"/>
                  </a:lnTo>
                  <a:lnTo>
                    <a:pt x="32540" y="18877"/>
                  </a:lnTo>
                  <a:lnTo>
                    <a:pt x="31697" y="17443"/>
                  </a:lnTo>
                  <a:lnTo>
                    <a:pt x="31048" y="16718"/>
                  </a:lnTo>
                  <a:lnTo>
                    <a:pt x="30959" y="16524"/>
                  </a:lnTo>
                  <a:lnTo>
                    <a:pt x="23775" y="16486"/>
                  </a:lnTo>
                  <a:lnTo>
                    <a:pt x="23795" y="21203"/>
                  </a:lnTo>
                  <a:lnTo>
                    <a:pt x="26215" y="21220"/>
                  </a:lnTo>
                  <a:lnTo>
                    <a:pt x="26209" y="23591"/>
                  </a:lnTo>
                  <a:lnTo>
                    <a:pt x="23794" y="23571"/>
                  </a:lnTo>
                  <a:lnTo>
                    <a:pt x="23797" y="25925"/>
                  </a:lnTo>
                  <a:lnTo>
                    <a:pt x="19541" y="25938"/>
                  </a:lnTo>
                  <a:lnTo>
                    <a:pt x="14279" y="25929"/>
                  </a:lnTo>
                  <a:lnTo>
                    <a:pt x="14273" y="24464"/>
                  </a:lnTo>
                  <a:lnTo>
                    <a:pt x="13581" y="24995"/>
                  </a:lnTo>
                  <a:lnTo>
                    <a:pt x="12598" y="25163"/>
                  </a:lnTo>
                  <a:lnTo>
                    <a:pt x="12232" y="25923"/>
                  </a:lnTo>
                  <a:lnTo>
                    <a:pt x="9999" y="25964"/>
                  </a:lnTo>
                  <a:lnTo>
                    <a:pt x="9853" y="26087"/>
                  </a:lnTo>
                  <a:lnTo>
                    <a:pt x="9196" y="26110"/>
                  </a:lnTo>
                  <a:lnTo>
                    <a:pt x="8240" y="25797"/>
                  </a:lnTo>
                  <a:lnTo>
                    <a:pt x="7804" y="25411"/>
                  </a:lnTo>
                  <a:lnTo>
                    <a:pt x="7502" y="25266"/>
                  </a:lnTo>
                  <a:lnTo>
                    <a:pt x="7173" y="25264"/>
                  </a:lnTo>
                  <a:lnTo>
                    <a:pt x="7169" y="23578"/>
                  </a:lnTo>
                  <a:lnTo>
                    <a:pt x="4775" y="23588"/>
                  </a:lnTo>
                  <a:lnTo>
                    <a:pt x="4784" y="21216"/>
                  </a:lnTo>
                  <a:lnTo>
                    <a:pt x="2397" y="21219"/>
                  </a:lnTo>
                  <a:lnTo>
                    <a:pt x="2398" y="18855"/>
                  </a:lnTo>
                  <a:lnTo>
                    <a:pt x="0" y="18855"/>
                  </a:lnTo>
                  <a:lnTo>
                    <a:pt x="30" y="14127"/>
                  </a:lnTo>
                  <a:lnTo>
                    <a:pt x="4764" y="14128"/>
                  </a:lnTo>
                  <a:lnTo>
                    <a:pt x="4760" y="7021"/>
                  </a:lnTo>
                  <a:lnTo>
                    <a:pt x="4283" y="7028"/>
                  </a:lnTo>
                  <a:lnTo>
                    <a:pt x="4194" y="5337"/>
                  </a:lnTo>
                  <a:lnTo>
                    <a:pt x="4367" y="4861"/>
                  </a:lnTo>
                  <a:lnTo>
                    <a:pt x="4510" y="4656"/>
                  </a:lnTo>
                  <a:lnTo>
                    <a:pt x="5062" y="4612"/>
                  </a:lnTo>
                  <a:lnTo>
                    <a:pt x="6099" y="3833"/>
                  </a:lnTo>
                  <a:lnTo>
                    <a:pt x="7051" y="2858"/>
                  </a:lnTo>
                  <a:lnTo>
                    <a:pt x="7163" y="4613"/>
                  </a:lnTo>
                  <a:lnTo>
                    <a:pt x="14269" y="4659"/>
                  </a:lnTo>
                  <a:lnTo>
                    <a:pt x="14294" y="2372"/>
                  </a:lnTo>
                  <a:lnTo>
                    <a:pt x="16230" y="2361"/>
                  </a:lnTo>
                  <a:lnTo>
                    <a:pt x="16591" y="2446"/>
                  </a:lnTo>
                  <a:lnTo>
                    <a:pt x="16670" y="2618"/>
                  </a:lnTo>
                  <a:lnTo>
                    <a:pt x="16651" y="4633"/>
                  </a:lnTo>
                  <a:lnTo>
                    <a:pt x="19094" y="4648"/>
                  </a:lnTo>
                  <a:lnTo>
                    <a:pt x="19240" y="4645"/>
                  </a:lnTo>
                  <a:lnTo>
                    <a:pt x="19041" y="4332"/>
                  </a:lnTo>
                  <a:lnTo>
                    <a:pt x="19060" y="2369"/>
                  </a:lnTo>
                  <a:lnTo>
                    <a:pt x="28574" y="2346"/>
                  </a:lnTo>
                  <a:lnTo>
                    <a:pt x="33369" y="2342"/>
                  </a:lnTo>
                  <a:lnTo>
                    <a:pt x="33377" y="4671"/>
                  </a:lnTo>
                  <a:lnTo>
                    <a:pt x="38108" y="4691"/>
                  </a:lnTo>
                  <a:lnTo>
                    <a:pt x="40518" y="4699"/>
                  </a:lnTo>
                  <a:lnTo>
                    <a:pt x="40535" y="2351"/>
                  </a:lnTo>
                  <a:lnTo>
                    <a:pt x="42925" y="2357"/>
                  </a:lnTo>
                  <a:lnTo>
                    <a:pt x="42841" y="7043"/>
                  </a:lnTo>
                  <a:lnTo>
                    <a:pt x="45211" y="700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6" name="pg867">
              <a:extLst>
                <a:ext uri="{FF2B5EF4-FFF2-40B4-BE49-F238E27FC236}">
                  <a16:creationId xmlns:a16="http://schemas.microsoft.com/office/drawing/2014/main" id="{37E16D6B-FB83-2D42-A00C-429900130AA1}"/>
                </a:ext>
              </a:extLst>
            </p:cNvPr>
            <p:cNvSpPr/>
            <p:nvPr/>
          </p:nvSpPr>
          <p:spPr>
            <a:xfrm>
              <a:off x="4352487" y="3323856"/>
              <a:ext cx="3529" cy="2380"/>
            </a:xfrm>
            <a:custGeom>
              <a:avLst/>
              <a:gdLst/>
              <a:ahLst/>
              <a:cxnLst/>
              <a:rect l="0" t="0" r="0" b="0"/>
              <a:pathLst>
                <a:path w="3529" h="2380">
                  <a:moveTo>
                    <a:pt x="927" y="2373"/>
                  </a:moveTo>
                  <a:lnTo>
                    <a:pt x="3528" y="2380"/>
                  </a:lnTo>
                  <a:lnTo>
                    <a:pt x="3529" y="1992"/>
                  </a:lnTo>
                  <a:lnTo>
                    <a:pt x="3052" y="1997"/>
                  </a:lnTo>
                  <a:lnTo>
                    <a:pt x="2651" y="1045"/>
                  </a:lnTo>
                  <a:lnTo>
                    <a:pt x="2366" y="0"/>
                  </a:lnTo>
                  <a:lnTo>
                    <a:pt x="8" y="8"/>
                  </a:lnTo>
                  <a:lnTo>
                    <a:pt x="0" y="237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7" name="pg868">
              <a:extLst>
                <a:ext uri="{FF2B5EF4-FFF2-40B4-BE49-F238E27FC236}">
                  <a16:creationId xmlns:a16="http://schemas.microsoft.com/office/drawing/2014/main" id="{55F96166-4ECA-0649-B88D-AC03DDB9756F}"/>
                </a:ext>
              </a:extLst>
            </p:cNvPr>
            <p:cNvSpPr/>
            <p:nvPr/>
          </p:nvSpPr>
          <p:spPr>
            <a:xfrm>
              <a:off x="4404601" y="3297788"/>
              <a:ext cx="1330" cy="1393"/>
            </a:xfrm>
            <a:custGeom>
              <a:avLst/>
              <a:gdLst/>
              <a:ahLst/>
              <a:cxnLst/>
              <a:rect l="0" t="0" r="0" b="0"/>
              <a:pathLst>
                <a:path w="1330" h="1393">
                  <a:moveTo>
                    <a:pt x="0" y="0"/>
                  </a:moveTo>
                  <a:lnTo>
                    <a:pt x="10" y="1165"/>
                  </a:lnTo>
                  <a:lnTo>
                    <a:pt x="680" y="1380"/>
                  </a:lnTo>
                  <a:lnTo>
                    <a:pt x="1133" y="1393"/>
                  </a:lnTo>
                  <a:lnTo>
                    <a:pt x="1330" y="1195"/>
                  </a:lnTo>
                  <a:lnTo>
                    <a:pt x="1325" y="2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8" name="pg869">
              <a:extLst>
                <a:ext uri="{FF2B5EF4-FFF2-40B4-BE49-F238E27FC236}">
                  <a16:creationId xmlns:a16="http://schemas.microsoft.com/office/drawing/2014/main" id="{B1833FAE-3CC0-DA46-AEC0-59A4443FB3B5}"/>
                </a:ext>
              </a:extLst>
            </p:cNvPr>
            <p:cNvSpPr/>
            <p:nvPr/>
          </p:nvSpPr>
          <p:spPr>
            <a:xfrm>
              <a:off x="4352695" y="3333260"/>
              <a:ext cx="49923" cy="47097"/>
            </a:xfrm>
            <a:custGeom>
              <a:avLst/>
              <a:gdLst/>
              <a:ahLst/>
              <a:cxnLst/>
              <a:rect l="0" t="0" r="0" b="0"/>
              <a:pathLst>
                <a:path w="49923" h="47097">
                  <a:moveTo>
                    <a:pt x="2297" y="14523"/>
                  </a:moveTo>
                  <a:lnTo>
                    <a:pt x="7056" y="14422"/>
                  </a:lnTo>
                  <a:lnTo>
                    <a:pt x="13455" y="14317"/>
                  </a:lnTo>
                  <a:lnTo>
                    <a:pt x="13381" y="13989"/>
                  </a:lnTo>
                  <a:lnTo>
                    <a:pt x="12998" y="13605"/>
                  </a:lnTo>
                  <a:lnTo>
                    <a:pt x="12456" y="12696"/>
                  </a:lnTo>
                  <a:lnTo>
                    <a:pt x="12103" y="11922"/>
                  </a:lnTo>
                  <a:lnTo>
                    <a:pt x="11732" y="11850"/>
                  </a:lnTo>
                  <a:lnTo>
                    <a:pt x="11724" y="9631"/>
                  </a:lnTo>
                  <a:lnTo>
                    <a:pt x="14076" y="9569"/>
                  </a:lnTo>
                  <a:lnTo>
                    <a:pt x="14069" y="4979"/>
                  </a:lnTo>
                  <a:lnTo>
                    <a:pt x="14391" y="5071"/>
                  </a:lnTo>
                  <a:lnTo>
                    <a:pt x="14643" y="5390"/>
                  </a:lnTo>
                  <a:lnTo>
                    <a:pt x="14857" y="6528"/>
                  </a:lnTo>
                  <a:lnTo>
                    <a:pt x="15458" y="7820"/>
                  </a:lnTo>
                  <a:lnTo>
                    <a:pt x="15720" y="8141"/>
                  </a:lnTo>
                  <a:lnTo>
                    <a:pt x="16131" y="8315"/>
                  </a:lnTo>
                  <a:lnTo>
                    <a:pt x="17144" y="8462"/>
                  </a:lnTo>
                  <a:lnTo>
                    <a:pt x="17459" y="8575"/>
                  </a:lnTo>
                  <a:lnTo>
                    <a:pt x="18297" y="9270"/>
                  </a:lnTo>
                  <a:lnTo>
                    <a:pt x="18491" y="9540"/>
                  </a:lnTo>
                  <a:lnTo>
                    <a:pt x="18785" y="9523"/>
                  </a:lnTo>
                  <a:lnTo>
                    <a:pt x="18402" y="9022"/>
                  </a:lnTo>
                  <a:lnTo>
                    <a:pt x="17610" y="8443"/>
                  </a:lnTo>
                  <a:lnTo>
                    <a:pt x="17880" y="8331"/>
                  </a:lnTo>
                  <a:lnTo>
                    <a:pt x="18802" y="8336"/>
                  </a:lnTo>
                  <a:lnTo>
                    <a:pt x="18796" y="7163"/>
                  </a:lnTo>
                  <a:lnTo>
                    <a:pt x="19982" y="7176"/>
                  </a:lnTo>
                  <a:lnTo>
                    <a:pt x="19980" y="4839"/>
                  </a:lnTo>
                  <a:lnTo>
                    <a:pt x="21155" y="4831"/>
                  </a:lnTo>
                  <a:lnTo>
                    <a:pt x="21254" y="2462"/>
                  </a:lnTo>
                  <a:lnTo>
                    <a:pt x="22401" y="4834"/>
                  </a:lnTo>
                  <a:lnTo>
                    <a:pt x="23696" y="4839"/>
                  </a:lnTo>
                  <a:lnTo>
                    <a:pt x="23437" y="4140"/>
                  </a:lnTo>
                  <a:lnTo>
                    <a:pt x="23442" y="2470"/>
                  </a:lnTo>
                  <a:lnTo>
                    <a:pt x="25821" y="2463"/>
                  </a:lnTo>
                  <a:lnTo>
                    <a:pt x="28228" y="2497"/>
                  </a:lnTo>
                  <a:lnTo>
                    <a:pt x="28215" y="4839"/>
                  </a:lnTo>
                  <a:lnTo>
                    <a:pt x="30558" y="4839"/>
                  </a:lnTo>
                  <a:lnTo>
                    <a:pt x="30584" y="9556"/>
                  </a:lnTo>
                  <a:lnTo>
                    <a:pt x="31231" y="9556"/>
                  </a:lnTo>
                  <a:lnTo>
                    <a:pt x="32384" y="9632"/>
                  </a:lnTo>
                  <a:lnTo>
                    <a:pt x="33509" y="9562"/>
                  </a:lnTo>
                  <a:lnTo>
                    <a:pt x="37589" y="9556"/>
                  </a:lnTo>
                  <a:lnTo>
                    <a:pt x="37583" y="7195"/>
                  </a:lnTo>
                  <a:lnTo>
                    <a:pt x="39945" y="7183"/>
                  </a:lnTo>
                  <a:lnTo>
                    <a:pt x="39953" y="2470"/>
                  </a:lnTo>
                  <a:lnTo>
                    <a:pt x="42426" y="2463"/>
                  </a:lnTo>
                  <a:lnTo>
                    <a:pt x="42495" y="2266"/>
                  </a:lnTo>
                  <a:lnTo>
                    <a:pt x="42460" y="15"/>
                  </a:lnTo>
                  <a:lnTo>
                    <a:pt x="44766" y="0"/>
                  </a:lnTo>
                  <a:lnTo>
                    <a:pt x="44704" y="2449"/>
                  </a:lnTo>
                  <a:lnTo>
                    <a:pt x="47139" y="2444"/>
                  </a:lnTo>
                  <a:lnTo>
                    <a:pt x="47079" y="3573"/>
                  </a:lnTo>
                  <a:lnTo>
                    <a:pt x="47118" y="8409"/>
                  </a:lnTo>
                  <a:lnTo>
                    <a:pt x="49485" y="8401"/>
                  </a:lnTo>
                  <a:lnTo>
                    <a:pt x="49519" y="14294"/>
                  </a:lnTo>
                  <a:lnTo>
                    <a:pt x="49513" y="16634"/>
                  </a:lnTo>
                  <a:lnTo>
                    <a:pt x="49488" y="22576"/>
                  </a:lnTo>
                  <a:lnTo>
                    <a:pt x="49488" y="25021"/>
                  </a:lnTo>
                  <a:lnTo>
                    <a:pt x="49488" y="25251"/>
                  </a:lnTo>
                  <a:lnTo>
                    <a:pt x="49488" y="26668"/>
                  </a:lnTo>
                  <a:lnTo>
                    <a:pt x="49488" y="27398"/>
                  </a:lnTo>
                  <a:lnTo>
                    <a:pt x="49488" y="27595"/>
                  </a:lnTo>
                  <a:lnTo>
                    <a:pt x="49488" y="28473"/>
                  </a:lnTo>
                  <a:lnTo>
                    <a:pt x="49682" y="28490"/>
                  </a:lnTo>
                  <a:lnTo>
                    <a:pt x="49923" y="28841"/>
                  </a:lnTo>
                  <a:lnTo>
                    <a:pt x="49834" y="29143"/>
                  </a:lnTo>
                  <a:lnTo>
                    <a:pt x="49488" y="29172"/>
                  </a:lnTo>
                  <a:lnTo>
                    <a:pt x="49497" y="30248"/>
                  </a:lnTo>
                  <a:lnTo>
                    <a:pt x="49492" y="30565"/>
                  </a:lnTo>
                  <a:lnTo>
                    <a:pt x="49475" y="33239"/>
                  </a:lnTo>
                  <a:lnTo>
                    <a:pt x="47127" y="33243"/>
                  </a:lnTo>
                  <a:lnTo>
                    <a:pt x="47131" y="35596"/>
                  </a:lnTo>
                  <a:lnTo>
                    <a:pt x="44746" y="35621"/>
                  </a:lnTo>
                  <a:lnTo>
                    <a:pt x="37084" y="35646"/>
                  </a:lnTo>
                  <a:lnTo>
                    <a:pt x="37097" y="36850"/>
                  </a:lnTo>
                  <a:lnTo>
                    <a:pt x="36514" y="37452"/>
                  </a:lnTo>
                  <a:lnTo>
                    <a:pt x="35413" y="37468"/>
                  </a:lnTo>
                  <a:lnTo>
                    <a:pt x="35388" y="38234"/>
                  </a:lnTo>
                  <a:lnTo>
                    <a:pt x="35042" y="38776"/>
                  </a:lnTo>
                  <a:lnTo>
                    <a:pt x="34892" y="38899"/>
                  </a:lnTo>
                  <a:lnTo>
                    <a:pt x="34597" y="38964"/>
                  </a:lnTo>
                  <a:lnTo>
                    <a:pt x="33142" y="39663"/>
                  </a:lnTo>
                  <a:lnTo>
                    <a:pt x="33142" y="40434"/>
                  </a:lnTo>
                  <a:lnTo>
                    <a:pt x="32385" y="40442"/>
                  </a:lnTo>
                  <a:lnTo>
                    <a:pt x="31247" y="40447"/>
                  </a:lnTo>
                  <a:lnTo>
                    <a:pt x="31249" y="42464"/>
                  </a:lnTo>
                  <a:lnTo>
                    <a:pt x="29899" y="42470"/>
                  </a:lnTo>
                  <a:lnTo>
                    <a:pt x="29951" y="42665"/>
                  </a:lnTo>
                  <a:lnTo>
                    <a:pt x="31154" y="43669"/>
                  </a:lnTo>
                  <a:lnTo>
                    <a:pt x="31956" y="43976"/>
                  </a:lnTo>
                  <a:lnTo>
                    <a:pt x="32138" y="44268"/>
                  </a:lnTo>
                  <a:lnTo>
                    <a:pt x="31995" y="44804"/>
                  </a:lnTo>
                  <a:lnTo>
                    <a:pt x="31997" y="45139"/>
                  </a:lnTo>
                  <a:lnTo>
                    <a:pt x="32371" y="46005"/>
                  </a:lnTo>
                  <a:lnTo>
                    <a:pt x="32513" y="47097"/>
                  </a:lnTo>
                  <a:lnTo>
                    <a:pt x="28422" y="43991"/>
                  </a:lnTo>
                  <a:lnTo>
                    <a:pt x="27256" y="43356"/>
                  </a:lnTo>
                  <a:lnTo>
                    <a:pt x="27112" y="43370"/>
                  </a:lnTo>
                  <a:lnTo>
                    <a:pt x="27111" y="42487"/>
                  </a:lnTo>
                  <a:lnTo>
                    <a:pt x="26070" y="42482"/>
                  </a:lnTo>
                  <a:lnTo>
                    <a:pt x="25822" y="42486"/>
                  </a:lnTo>
                  <a:lnTo>
                    <a:pt x="25822" y="42931"/>
                  </a:lnTo>
                  <a:lnTo>
                    <a:pt x="25637" y="43056"/>
                  </a:lnTo>
                  <a:lnTo>
                    <a:pt x="25480" y="43060"/>
                  </a:lnTo>
                  <a:lnTo>
                    <a:pt x="24888" y="43063"/>
                  </a:lnTo>
                  <a:lnTo>
                    <a:pt x="24731" y="42784"/>
                  </a:lnTo>
                  <a:lnTo>
                    <a:pt x="24297" y="42506"/>
                  </a:lnTo>
                  <a:lnTo>
                    <a:pt x="24110" y="43340"/>
                  </a:lnTo>
                  <a:lnTo>
                    <a:pt x="23683" y="43356"/>
                  </a:lnTo>
                  <a:lnTo>
                    <a:pt x="23700" y="42494"/>
                  </a:lnTo>
                  <a:lnTo>
                    <a:pt x="21639" y="42507"/>
                  </a:lnTo>
                  <a:lnTo>
                    <a:pt x="21342" y="42181"/>
                  </a:lnTo>
                  <a:lnTo>
                    <a:pt x="21345" y="42565"/>
                  </a:lnTo>
                  <a:lnTo>
                    <a:pt x="18955" y="42542"/>
                  </a:lnTo>
                  <a:lnTo>
                    <a:pt x="18984" y="44900"/>
                  </a:lnTo>
                  <a:lnTo>
                    <a:pt x="16632" y="44928"/>
                  </a:lnTo>
                  <a:lnTo>
                    <a:pt x="16605" y="42550"/>
                  </a:lnTo>
                  <a:lnTo>
                    <a:pt x="14219" y="42570"/>
                  </a:lnTo>
                  <a:lnTo>
                    <a:pt x="14166" y="37413"/>
                  </a:lnTo>
                  <a:lnTo>
                    <a:pt x="13663" y="37364"/>
                  </a:lnTo>
                  <a:lnTo>
                    <a:pt x="13188" y="37434"/>
                  </a:lnTo>
                  <a:lnTo>
                    <a:pt x="12438" y="37717"/>
                  </a:lnTo>
                  <a:lnTo>
                    <a:pt x="12078" y="37661"/>
                  </a:lnTo>
                  <a:lnTo>
                    <a:pt x="11461" y="36964"/>
                  </a:lnTo>
                  <a:lnTo>
                    <a:pt x="11565" y="36538"/>
                  </a:lnTo>
                  <a:lnTo>
                    <a:pt x="11147" y="36458"/>
                  </a:lnTo>
                  <a:lnTo>
                    <a:pt x="10746" y="36699"/>
                  </a:lnTo>
                  <a:lnTo>
                    <a:pt x="9030" y="36696"/>
                  </a:lnTo>
                  <a:lnTo>
                    <a:pt x="7813" y="36016"/>
                  </a:lnTo>
                  <a:lnTo>
                    <a:pt x="6616" y="35650"/>
                  </a:lnTo>
                  <a:lnTo>
                    <a:pt x="4715" y="35607"/>
                  </a:lnTo>
                  <a:lnTo>
                    <a:pt x="4779" y="37986"/>
                  </a:lnTo>
                  <a:lnTo>
                    <a:pt x="118" y="38045"/>
                  </a:lnTo>
                  <a:lnTo>
                    <a:pt x="0" y="35598"/>
                  </a:lnTo>
                  <a:lnTo>
                    <a:pt x="2392" y="35573"/>
                  </a:lnTo>
                  <a:lnTo>
                    <a:pt x="2359" y="33224"/>
                  </a:lnTo>
                  <a:lnTo>
                    <a:pt x="2418" y="29255"/>
                  </a:lnTo>
                  <a:lnTo>
                    <a:pt x="2377" y="1921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89" name="pg870">
              <a:extLst>
                <a:ext uri="{FF2B5EF4-FFF2-40B4-BE49-F238E27FC236}">
                  <a16:creationId xmlns:a16="http://schemas.microsoft.com/office/drawing/2014/main" id="{34767E97-A4F6-F74D-B203-FCF47E719E30}"/>
                </a:ext>
              </a:extLst>
            </p:cNvPr>
            <p:cNvSpPr/>
            <p:nvPr/>
          </p:nvSpPr>
          <p:spPr>
            <a:xfrm>
              <a:off x="4483470" y="3371268"/>
              <a:ext cx="207052" cy="98838"/>
            </a:xfrm>
            <a:custGeom>
              <a:avLst/>
              <a:gdLst/>
              <a:ahLst/>
              <a:cxnLst/>
              <a:rect l="0" t="0" r="0" b="0"/>
              <a:pathLst>
                <a:path w="207052" h="98838">
                  <a:moveTo>
                    <a:pt x="14112" y="14570"/>
                  </a:moveTo>
                  <a:lnTo>
                    <a:pt x="14398" y="14727"/>
                  </a:lnTo>
                  <a:lnTo>
                    <a:pt x="15365" y="14991"/>
                  </a:lnTo>
                  <a:lnTo>
                    <a:pt x="15967" y="15710"/>
                  </a:lnTo>
                  <a:lnTo>
                    <a:pt x="16421" y="15846"/>
                  </a:lnTo>
                  <a:lnTo>
                    <a:pt x="16411" y="11799"/>
                  </a:lnTo>
                  <a:lnTo>
                    <a:pt x="25823" y="11815"/>
                  </a:lnTo>
                  <a:lnTo>
                    <a:pt x="25829" y="7111"/>
                  </a:lnTo>
                  <a:lnTo>
                    <a:pt x="21163" y="7065"/>
                  </a:lnTo>
                  <a:lnTo>
                    <a:pt x="21142" y="2308"/>
                  </a:lnTo>
                  <a:lnTo>
                    <a:pt x="28189" y="2374"/>
                  </a:lnTo>
                  <a:lnTo>
                    <a:pt x="28156" y="0"/>
                  </a:lnTo>
                  <a:lnTo>
                    <a:pt x="35223" y="77"/>
                  </a:lnTo>
                  <a:lnTo>
                    <a:pt x="35240" y="2443"/>
                  </a:lnTo>
                  <a:lnTo>
                    <a:pt x="32883" y="2431"/>
                  </a:lnTo>
                  <a:lnTo>
                    <a:pt x="32901" y="4790"/>
                  </a:lnTo>
                  <a:lnTo>
                    <a:pt x="35261" y="4821"/>
                  </a:lnTo>
                  <a:lnTo>
                    <a:pt x="35296" y="7177"/>
                  </a:lnTo>
                  <a:lnTo>
                    <a:pt x="40102" y="7182"/>
                  </a:lnTo>
                  <a:lnTo>
                    <a:pt x="40057" y="5053"/>
                  </a:lnTo>
                  <a:lnTo>
                    <a:pt x="40101" y="4793"/>
                  </a:lnTo>
                  <a:lnTo>
                    <a:pt x="47217" y="4864"/>
                  </a:lnTo>
                  <a:lnTo>
                    <a:pt x="47239" y="7223"/>
                  </a:lnTo>
                  <a:lnTo>
                    <a:pt x="47118" y="14271"/>
                  </a:lnTo>
                  <a:lnTo>
                    <a:pt x="51732" y="14325"/>
                  </a:lnTo>
                  <a:lnTo>
                    <a:pt x="51713" y="16695"/>
                  </a:lnTo>
                  <a:lnTo>
                    <a:pt x="62350" y="16863"/>
                  </a:lnTo>
                  <a:lnTo>
                    <a:pt x="62308" y="23918"/>
                  </a:lnTo>
                  <a:lnTo>
                    <a:pt x="62576" y="23851"/>
                  </a:lnTo>
                  <a:lnTo>
                    <a:pt x="70267" y="23915"/>
                  </a:lnTo>
                  <a:lnTo>
                    <a:pt x="70456" y="24034"/>
                  </a:lnTo>
                  <a:lnTo>
                    <a:pt x="70484" y="26278"/>
                  </a:lnTo>
                  <a:lnTo>
                    <a:pt x="72545" y="26273"/>
                  </a:lnTo>
                  <a:lnTo>
                    <a:pt x="72861" y="26139"/>
                  </a:lnTo>
                  <a:lnTo>
                    <a:pt x="73012" y="35757"/>
                  </a:lnTo>
                  <a:lnTo>
                    <a:pt x="74508" y="35764"/>
                  </a:lnTo>
                  <a:lnTo>
                    <a:pt x="74905" y="35779"/>
                  </a:lnTo>
                  <a:lnTo>
                    <a:pt x="76738" y="35767"/>
                  </a:lnTo>
                  <a:lnTo>
                    <a:pt x="79953" y="35783"/>
                  </a:lnTo>
                  <a:lnTo>
                    <a:pt x="81356" y="35799"/>
                  </a:lnTo>
                  <a:lnTo>
                    <a:pt x="82270" y="35858"/>
                  </a:lnTo>
                  <a:lnTo>
                    <a:pt x="82674" y="35825"/>
                  </a:lnTo>
                  <a:lnTo>
                    <a:pt x="82816" y="35816"/>
                  </a:lnTo>
                  <a:lnTo>
                    <a:pt x="82837" y="36004"/>
                  </a:lnTo>
                  <a:lnTo>
                    <a:pt x="82677" y="36558"/>
                  </a:lnTo>
                  <a:lnTo>
                    <a:pt x="82703" y="36707"/>
                  </a:lnTo>
                  <a:lnTo>
                    <a:pt x="84304" y="38211"/>
                  </a:lnTo>
                  <a:lnTo>
                    <a:pt x="85500" y="38236"/>
                  </a:lnTo>
                  <a:lnTo>
                    <a:pt x="86665" y="38243"/>
                  </a:lnTo>
                  <a:lnTo>
                    <a:pt x="86702" y="36606"/>
                  </a:lnTo>
                  <a:lnTo>
                    <a:pt x="86980" y="35862"/>
                  </a:lnTo>
                  <a:lnTo>
                    <a:pt x="89504" y="35880"/>
                  </a:lnTo>
                  <a:lnTo>
                    <a:pt x="91379" y="35905"/>
                  </a:lnTo>
                  <a:lnTo>
                    <a:pt x="91379" y="40641"/>
                  </a:lnTo>
                  <a:lnTo>
                    <a:pt x="96611" y="40734"/>
                  </a:lnTo>
                  <a:lnTo>
                    <a:pt x="96633" y="42387"/>
                  </a:lnTo>
                  <a:lnTo>
                    <a:pt x="97259" y="43023"/>
                  </a:lnTo>
                  <a:lnTo>
                    <a:pt x="102362" y="43076"/>
                  </a:lnTo>
                  <a:lnTo>
                    <a:pt x="102440" y="43846"/>
                  </a:lnTo>
                  <a:lnTo>
                    <a:pt x="103086" y="44315"/>
                  </a:lnTo>
                  <a:lnTo>
                    <a:pt x="103101" y="45431"/>
                  </a:lnTo>
                  <a:lnTo>
                    <a:pt x="104385" y="45446"/>
                  </a:lnTo>
                  <a:lnTo>
                    <a:pt x="104388" y="45282"/>
                  </a:lnTo>
                  <a:lnTo>
                    <a:pt x="105453" y="45281"/>
                  </a:lnTo>
                  <a:lnTo>
                    <a:pt x="105483" y="44277"/>
                  </a:lnTo>
                  <a:lnTo>
                    <a:pt x="105635" y="43536"/>
                  </a:lnTo>
                  <a:lnTo>
                    <a:pt x="106469" y="41523"/>
                  </a:lnTo>
                  <a:lnTo>
                    <a:pt x="106565" y="40752"/>
                  </a:lnTo>
                  <a:lnTo>
                    <a:pt x="110057" y="40782"/>
                  </a:lnTo>
                  <a:lnTo>
                    <a:pt x="110035" y="41061"/>
                  </a:lnTo>
                  <a:lnTo>
                    <a:pt x="109946" y="41213"/>
                  </a:lnTo>
                  <a:lnTo>
                    <a:pt x="109048" y="41348"/>
                  </a:lnTo>
                  <a:lnTo>
                    <a:pt x="108769" y="41467"/>
                  </a:lnTo>
                  <a:lnTo>
                    <a:pt x="108591" y="41679"/>
                  </a:lnTo>
                  <a:lnTo>
                    <a:pt x="108558" y="41961"/>
                  </a:lnTo>
                  <a:lnTo>
                    <a:pt x="109434" y="42030"/>
                  </a:lnTo>
                  <a:lnTo>
                    <a:pt x="109667" y="42125"/>
                  </a:lnTo>
                  <a:lnTo>
                    <a:pt x="110148" y="42601"/>
                  </a:lnTo>
                  <a:lnTo>
                    <a:pt x="110075" y="43152"/>
                  </a:lnTo>
                  <a:lnTo>
                    <a:pt x="112479" y="43171"/>
                  </a:lnTo>
                  <a:lnTo>
                    <a:pt x="112495" y="41207"/>
                  </a:lnTo>
                  <a:lnTo>
                    <a:pt x="119524" y="41301"/>
                  </a:lnTo>
                  <a:lnTo>
                    <a:pt x="119516" y="36164"/>
                  </a:lnTo>
                  <a:lnTo>
                    <a:pt x="120247" y="36123"/>
                  </a:lnTo>
                  <a:lnTo>
                    <a:pt x="120158" y="35907"/>
                  </a:lnTo>
                  <a:lnTo>
                    <a:pt x="120164" y="33823"/>
                  </a:lnTo>
                  <a:lnTo>
                    <a:pt x="124698" y="33811"/>
                  </a:lnTo>
                  <a:lnTo>
                    <a:pt x="124702" y="36204"/>
                  </a:lnTo>
                  <a:lnTo>
                    <a:pt x="129435" y="36186"/>
                  </a:lnTo>
                  <a:lnTo>
                    <a:pt x="130003" y="36194"/>
                  </a:lnTo>
                  <a:lnTo>
                    <a:pt x="131607" y="36191"/>
                  </a:lnTo>
                  <a:lnTo>
                    <a:pt x="132716" y="36192"/>
                  </a:lnTo>
                  <a:lnTo>
                    <a:pt x="140204" y="36191"/>
                  </a:lnTo>
                  <a:lnTo>
                    <a:pt x="140989" y="36193"/>
                  </a:lnTo>
                  <a:lnTo>
                    <a:pt x="141217" y="36193"/>
                  </a:lnTo>
                  <a:lnTo>
                    <a:pt x="144091" y="36205"/>
                  </a:lnTo>
                  <a:lnTo>
                    <a:pt x="148390" y="36158"/>
                  </a:lnTo>
                  <a:lnTo>
                    <a:pt x="148356" y="31506"/>
                  </a:lnTo>
                  <a:lnTo>
                    <a:pt x="152340" y="31442"/>
                  </a:lnTo>
                  <a:lnTo>
                    <a:pt x="152194" y="31352"/>
                  </a:lnTo>
                  <a:lnTo>
                    <a:pt x="152030" y="31114"/>
                  </a:lnTo>
                  <a:lnTo>
                    <a:pt x="151658" y="29745"/>
                  </a:lnTo>
                  <a:lnTo>
                    <a:pt x="151610" y="29223"/>
                  </a:lnTo>
                  <a:lnTo>
                    <a:pt x="151914" y="28918"/>
                  </a:lnTo>
                  <a:lnTo>
                    <a:pt x="152479" y="29097"/>
                  </a:lnTo>
                  <a:lnTo>
                    <a:pt x="152516" y="29618"/>
                  </a:lnTo>
                  <a:lnTo>
                    <a:pt x="152669" y="29752"/>
                  </a:lnTo>
                  <a:lnTo>
                    <a:pt x="152892" y="29673"/>
                  </a:lnTo>
                  <a:lnTo>
                    <a:pt x="152929" y="29097"/>
                  </a:lnTo>
                  <a:lnTo>
                    <a:pt x="155425" y="29122"/>
                  </a:lnTo>
                  <a:lnTo>
                    <a:pt x="155410" y="26758"/>
                  </a:lnTo>
                  <a:lnTo>
                    <a:pt x="160136" y="26766"/>
                  </a:lnTo>
                  <a:lnTo>
                    <a:pt x="160155" y="24410"/>
                  </a:lnTo>
                  <a:lnTo>
                    <a:pt x="169613" y="24377"/>
                  </a:lnTo>
                  <a:lnTo>
                    <a:pt x="174296" y="24380"/>
                  </a:lnTo>
                  <a:lnTo>
                    <a:pt x="174288" y="26759"/>
                  </a:lnTo>
                  <a:lnTo>
                    <a:pt x="175474" y="26814"/>
                  </a:lnTo>
                  <a:lnTo>
                    <a:pt x="175485" y="29063"/>
                  </a:lnTo>
                  <a:lnTo>
                    <a:pt x="175176" y="29710"/>
                  </a:lnTo>
                  <a:lnTo>
                    <a:pt x="175106" y="30168"/>
                  </a:lnTo>
                  <a:lnTo>
                    <a:pt x="175180" y="30317"/>
                  </a:lnTo>
                  <a:lnTo>
                    <a:pt x="175459" y="30488"/>
                  </a:lnTo>
                  <a:lnTo>
                    <a:pt x="175685" y="30518"/>
                  </a:lnTo>
                  <a:lnTo>
                    <a:pt x="176369" y="30354"/>
                  </a:lnTo>
                  <a:lnTo>
                    <a:pt x="177097" y="30708"/>
                  </a:lnTo>
                  <a:lnTo>
                    <a:pt x="177190" y="30909"/>
                  </a:lnTo>
                  <a:lnTo>
                    <a:pt x="177100" y="31058"/>
                  </a:lnTo>
                  <a:lnTo>
                    <a:pt x="176796" y="31136"/>
                  </a:lnTo>
                  <a:lnTo>
                    <a:pt x="176365" y="31058"/>
                  </a:lnTo>
                  <a:lnTo>
                    <a:pt x="176131" y="31218"/>
                  </a:lnTo>
                  <a:lnTo>
                    <a:pt x="176186" y="31397"/>
                  </a:lnTo>
                  <a:lnTo>
                    <a:pt x="176413" y="31557"/>
                  </a:lnTo>
                  <a:lnTo>
                    <a:pt x="177059" y="31833"/>
                  </a:lnTo>
                  <a:lnTo>
                    <a:pt x="177290" y="31732"/>
                  </a:lnTo>
                  <a:lnTo>
                    <a:pt x="177386" y="31580"/>
                  </a:lnTo>
                  <a:lnTo>
                    <a:pt x="177420" y="31219"/>
                  </a:lnTo>
                  <a:lnTo>
                    <a:pt x="177594" y="31077"/>
                  </a:lnTo>
                  <a:lnTo>
                    <a:pt x="177840" y="31040"/>
                  </a:lnTo>
                  <a:lnTo>
                    <a:pt x="178441" y="31282"/>
                  </a:lnTo>
                  <a:lnTo>
                    <a:pt x="179158" y="30843"/>
                  </a:lnTo>
                  <a:lnTo>
                    <a:pt x="179586" y="31205"/>
                  </a:lnTo>
                  <a:lnTo>
                    <a:pt x="179656" y="31350"/>
                  </a:lnTo>
                  <a:lnTo>
                    <a:pt x="179652" y="31577"/>
                  </a:lnTo>
                  <a:lnTo>
                    <a:pt x="179355" y="32146"/>
                  </a:lnTo>
                  <a:lnTo>
                    <a:pt x="179332" y="32355"/>
                  </a:lnTo>
                  <a:lnTo>
                    <a:pt x="179525" y="33222"/>
                  </a:lnTo>
                  <a:lnTo>
                    <a:pt x="179602" y="35065"/>
                  </a:lnTo>
                  <a:lnTo>
                    <a:pt x="179903" y="35139"/>
                  </a:lnTo>
                  <a:lnTo>
                    <a:pt x="180653" y="35069"/>
                  </a:lnTo>
                  <a:lnTo>
                    <a:pt x="181549" y="35356"/>
                  </a:lnTo>
                  <a:lnTo>
                    <a:pt x="181713" y="35513"/>
                  </a:lnTo>
                  <a:lnTo>
                    <a:pt x="181779" y="35680"/>
                  </a:lnTo>
                  <a:lnTo>
                    <a:pt x="181698" y="35859"/>
                  </a:lnTo>
                  <a:lnTo>
                    <a:pt x="181468" y="36172"/>
                  </a:lnTo>
                  <a:lnTo>
                    <a:pt x="181855" y="36808"/>
                  </a:lnTo>
                  <a:lnTo>
                    <a:pt x="182520" y="38661"/>
                  </a:lnTo>
                  <a:lnTo>
                    <a:pt x="182553" y="39052"/>
                  </a:lnTo>
                  <a:lnTo>
                    <a:pt x="182405" y="39290"/>
                  </a:lnTo>
                  <a:lnTo>
                    <a:pt x="182242" y="39380"/>
                  </a:lnTo>
                  <a:lnTo>
                    <a:pt x="181029" y="39205"/>
                  </a:lnTo>
                  <a:lnTo>
                    <a:pt x="180821" y="39435"/>
                  </a:lnTo>
                  <a:lnTo>
                    <a:pt x="180824" y="39629"/>
                  </a:lnTo>
                  <a:lnTo>
                    <a:pt x="181095" y="39990"/>
                  </a:lnTo>
                  <a:lnTo>
                    <a:pt x="182268" y="40184"/>
                  </a:lnTo>
                  <a:lnTo>
                    <a:pt x="182302" y="40336"/>
                  </a:lnTo>
                  <a:lnTo>
                    <a:pt x="182220" y="40552"/>
                  </a:lnTo>
                  <a:lnTo>
                    <a:pt x="181871" y="40765"/>
                  </a:lnTo>
                  <a:lnTo>
                    <a:pt x="181701" y="40988"/>
                  </a:lnTo>
                  <a:lnTo>
                    <a:pt x="181605" y="41680"/>
                  </a:lnTo>
                  <a:lnTo>
                    <a:pt x="182982" y="42067"/>
                  </a:lnTo>
                  <a:lnTo>
                    <a:pt x="183220" y="42368"/>
                  </a:lnTo>
                  <a:lnTo>
                    <a:pt x="183387" y="42967"/>
                  </a:lnTo>
                  <a:lnTo>
                    <a:pt x="183944" y="43678"/>
                  </a:lnTo>
                  <a:lnTo>
                    <a:pt x="184241" y="43950"/>
                  </a:lnTo>
                  <a:lnTo>
                    <a:pt x="184486" y="44609"/>
                  </a:lnTo>
                  <a:lnTo>
                    <a:pt x="184405" y="45171"/>
                  </a:lnTo>
                  <a:lnTo>
                    <a:pt x="183942" y="45614"/>
                  </a:lnTo>
                  <a:lnTo>
                    <a:pt x="183827" y="45871"/>
                  </a:lnTo>
                  <a:lnTo>
                    <a:pt x="183842" y="46064"/>
                  </a:lnTo>
                  <a:lnTo>
                    <a:pt x="184228" y="46734"/>
                  </a:lnTo>
                  <a:lnTo>
                    <a:pt x="184221" y="47441"/>
                  </a:lnTo>
                  <a:lnTo>
                    <a:pt x="184083" y="47669"/>
                  </a:lnTo>
                  <a:lnTo>
                    <a:pt x="183319" y="48108"/>
                  </a:lnTo>
                  <a:lnTo>
                    <a:pt x="183450" y="48979"/>
                  </a:lnTo>
                  <a:lnTo>
                    <a:pt x="183463" y="50531"/>
                  </a:lnTo>
                  <a:lnTo>
                    <a:pt x="183669" y="50531"/>
                  </a:lnTo>
                  <a:lnTo>
                    <a:pt x="183936" y="49366"/>
                  </a:lnTo>
                  <a:lnTo>
                    <a:pt x="185171" y="49325"/>
                  </a:lnTo>
                  <a:lnTo>
                    <a:pt x="186328" y="49332"/>
                  </a:lnTo>
                  <a:lnTo>
                    <a:pt x="186321" y="50545"/>
                  </a:lnTo>
                  <a:lnTo>
                    <a:pt x="187744" y="50512"/>
                  </a:lnTo>
                  <a:lnTo>
                    <a:pt x="187734" y="55260"/>
                  </a:lnTo>
                  <a:lnTo>
                    <a:pt x="189871" y="55250"/>
                  </a:lnTo>
                  <a:lnTo>
                    <a:pt x="189863" y="56456"/>
                  </a:lnTo>
                  <a:lnTo>
                    <a:pt x="192136" y="56435"/>
                  </a:lnTo>
                  <a:lnTo>
                    <a:pt x="192139" y="57123"/>
                  </a:lnTo>
                  <a:lnTo>
                    <a:pt x="192002" y="57797"/>
                  </a:lnTo>
                  <a:lnTo>
                    <a:pt x="191653" y="58291"/>
                  </a:lnTo>
                  <a:lnTo>
                    <a:pt x="191560" y="58823"/>
                  </a:lnTo>
                  <a:lnTo>
                    <a:pt x="191612" y="59039"/>
                  </a:lnTo>
                  <a:lnTo>
                    <a:pt x="191801" y="59203"/>
                  </a:lnTo>
                  <a:lnTo>
                    <a:pt x="191986" y="59255"/>
                  </a:lnTo>
                  <a:lnTo>
                    <a:pt x="192239" y="59095"/>
                  </a:lnTo>
                  <a:lnTo>
                    <a:pt x="192294" y="59232"/>
                  </a:lnTo>
                  <a:lnTo>
                    <a:pt x="191823" y="60026"/>
                  </a:lnTo>
                  <a:lnTo>
                    <a:pt x="188699" y="60007"/>
                  </a:lnTo>
                  <a:lnTo>
                    <a:pt x="188633" y="61175"/>
                  </a:lnTo>
                  <a:lnTo>
                    <a:pt x="187878" y="61186"/>
                  </a:lnTo>
                  <a:lnTo>
                    <a:pt x="187883" y="66098"/>
                  </a:lnTo>
                  <a:lnTo>
                    <a:pt x="187885" y="68290"/>
                  </a:lnTo>
                  <a:lnTo>
                    <a:pt x="187883" y="69696"/>
                  </a:lnTo>
                  <a:lnTo>
                    <a:pt x="187884" y="71811"/>
                  </a:lnTo>
                  <a:lnTo>
                    <a:pt x="190996" y="71811"/>
                  </a:lnTo>
                  <a:lnTo>
                    <a:pt x="191010" y="74287"/>
                  </a:lnTo>
                  <a:lnTo>
                    <a:pt x="193354" y="74299"/>
                  </a:lnTo>
                  <a:lnTo>
                    <a:pt x="193361" y="76655"/>
                  </a:lnTo>
                  <a:lnTo>
                    <a:pt x="198079" y="76706"/>
                  </a:lnTo>
                  <a:lnTo>
                    <a:pt x="198088" y="78894"/>
                  </a:lnTo>
                  <a:lnTo>
                    <a:pt x="197945" y="79112"/>
                  </a:lnTo>
                  <a:lnTo>
                    <a:pt x="195731" y="79107"/>
                  </a:lnTo>
                  <a:lnTo>
                    <a:pt x="195719" y="81642"/>
                  </a:lnTo>
                  <a:lnTo>
                    <a:pt x="198085" y="81543"/>
                  </a:lnTo>
                  <a:lnTo>
                    <a:pt x="198079" y="83993"/>
                  </a:lnTo>
                  <a:lnTo>
                    <a:pt x="202796" y="83916"/>
                  </a:lnTo>
                  <a:lnTo>
                    <a:pt x="202819" y="86295"/>
                  </a:lnTo>
                  <a:lnTo>
                    <a:pt x="198081" y="86368"/>
                  </a:lnTo>
                  <a:lnTo>
                    <a:pt x="198125" y="91070"/>
                  </a:lnTo>
                  <a:lnTo>
                    <a:pt x="202824" y="91094"/>
                  </a:lnTo>
                  <a:lnTo>
                    <a:pt x="202829" y="95859"/>
                  </a:lnTo>
                  <a:lnTo>
                    <a:pt x="206638" y="95885"/>
                  </a:lnTo>
                  <a:lnTo>
                    <a:pt x="207052" y="97050"/>
                  </a:lnTo>
                  <a:lnTo>
                    <a:pt x="206311" y="98777"/>
                  </a:lnTo>
                  <a:lnTo>
                    <a:pt x="202452" y="98754"/>
                  </a:lnTo>
                  <a:lnTo>
                    <a:pt x="198096" y="98729"/>
                  </a:lnTo>
                  <a:lnTo>
                    <a:pt x="196500" y="98731"/>
                  </a:lnTo>
                  <a:lnTo>
                    <a:pt x="196006" y="98728"/>
                  </a:lnTo>
                  <a:lnTo>
                    <a:pt x="193810" y="98731"/>
                  </a:lnTo>
                  <a:lnTo>
                    <a:pt x="193560" y="98731"/>
                  </a:lnTo>
                  <a:lnTo>
                    <a:pt x="193323" y="98732"/>
                  </a:lnTo>
                  <a:lnTo>
                    <a:pt x="192585" y="98734"/>
                  </a:lnTo>
                  <a:lnTo>
                    <a:pt x="192321" y="98732"/>
                  </a:lnTo>
                  <a:lnTo>
                    <a:pt x="192133" y="98730"/>
                  </a:lnTo>
                  <a:lnTo>
                    <a:pt x="191077" y="98721"/>
                  </a:lnTo>
                  <a:lnTo>
                    <a:pt x="188795" y="98729"/>
                  </a:lnTo>
                  <a:lnTo>
                    <a:pt x="187969" y="98732"/>
                  </a:lnTo>
                  <a:lnTo>
                    <a:pt x="177370" y="98727"/>
                  </a:lnTo>
                  <a:lnTo>
                    <a:pt x="174530" y="98730"/>
                  </a:lnTo>
                  <a:lnTo>
                    <a:pt x="172613" y="98724"/>
                  </a:lnTo>
                  <a:lnTo>
                    <a:pt x="172199" y="98723"/>
                  </a:lnTo>
                  <a:lnTo>
                    <a:pt x="171695" y="98724"/>
                  </a:lnTo>
                  <a:lnTo>
                    <a:pt x="169846" y="98728"/>
                  </a:lnTo>
                  <a:lnTo>
                    <a:pt x="162801" y="98742"/>
                  </a:lnTo>
                  <a:lnTo>
                    <a:pt x="155722" y="98757"/>
                  </a:lnTo>
                  <a:lnTo>
                    <a:pt x="154976" y="98755"/>
                  </a:lnTo>
                  <a:lnTo>
                    <a:pt x="154603" y="98753"/>
                  </a:lnTo>
                  <a:lnTo>
                    <a:pt x="144702" y="98776"/>
                  </a:lnTo>
                  <a:lnTo>
                    <a:pt x="141606" y="98776"/>
                  </a:lnTo>
                  <a:lnTo>
                    <a:pt x="131250" y="98777"/>
                  </a:lnTo>
                  <a:lnTo>
                    <a:pt x="129882" y="98769"/>
                  </a:lnTo>
                  <a:lnTo>
                    <a:pt x="129413" y="98767"/>
                  </a:lnTo>
                  <a:lnTo>
                    <a:pt x="128295" y="98761"/>
                  </a:lnTo>
                  <a:lnTo>
                    <a:pt x="123220" y="98765"/>
                  </a:lnTo>
                  <a:lnTo>
                    <a:pt x="118230" y="98763"/>
                  </a:lnTo>
                  <a:lnTo>
                    <a:pt x="117739" y="98756"/>
                  </a:lnTo>
                  <a:lnTo>
                    <a:pt x="116649" y="98756"/>
                  </a:lnTo>
                  <a:lnTo>
                    <a:pt x="115907" y="98763"/>
                  </a:lnTo>
                  <a:lnTo>
                    <a:pt x="111476" y="98763"/>
                  </a:lnTo>
                  <a:lnTo>
                    <a:pt x="108608" y="98758"/>
                  </a:lnTo>
                  <a:lnTo>
                    <a:pt x="108170" y="98765"/>
                  </a:lnTo>
                  <a:lnTo>
                    <a:pt x="107287" y="98780"/>
                  </a:lnTo>
                  <a:lnTo>
                    <a:pt x="106258" y="98765"/>
                  </a:lnTo>
                  <a:lnTo>
                    <a:pt x="105510" y="98755"/>
                  </a:lnTo>
                  <a:lnTo>
                    <a:pt x="105097" y="98765"/>
                  </a:lnTo>
                  <a:lnTo>
                    <a:pt x="104927" y="98770"/>
                  </a:lnTo>
                  <a:lnTo>
                    <a:pt x="104517" y="98773"/>
                  </a:lnTo>
                  <a:lnTo>
                    <a:pt x="101428" y="98775"/>
                  </a:lnTo>
                  <a:lnTo>
                    <a:pt x="99098" y="98771"/>
                  </a:lnTo>
                  <a:lnTo>
                    <a:pt x="98084" y="98780"/>
                  </a:lnTo>
                  <a:lnTo>
                    <a:pt x="97957" y="98782"/>
                  </a:lnTo>
                  <a:lnTo>
                    <a:pt x="97795" y="98780"/>
                  </a:lnTo>
                  <a:lnTo>
                    <a:pt x="95621" y="98765"/>
                  </a:lnTo>
                  <a:lnTo>
                    <a:pt x="94162" y="98781"/>
                  </a:lnTo>
                  <a:lnTo>
                    <a:pt x="92874" y="98795"/>
                  </a:lnTo>
                  <a:lnTo>
                    <a:pt x="90822" y="98789"/>
                  </a:lnTo>
                  <a:lnTo>
                    <a:pt x="89730" y="98786"/>
                  </a:lnTo>
                  <a:lnTo>
                    <a:pt x="88508" y="98782"/>
                  </a:lnTo>
                  <a:lnTo>
                    <a:pt x="85245" y="98773"/>
                  </a:lnTo>
                  <a:lnTo>
                    <a:pt x="84333" y="98766"/>
                  </a:lnTo>
                  <a:lnTo>
                    <a:pt x="84163" y="98766"/>
                  </a:lnTo>
                  <a:lnTo>
                    <a:pt x="83918" y="98766"/>
                  </a:lnTo>
                  <a:lnTo>
                    <a:pt x="79641" y="98760"/>
                  </a:lnTo>
                  <a:lnTo>
                    <a:pt x="77318" y="98775"/>
                  </a:lnTo>
                  <a:lnTo>
                    <a:pt x="76170" y="98771"/>
                  </a:lnTo>
                  <a:lnTo>
                    <a:pt x="72869" y="98798"/>
                  </a:lnTo>
                  <a:lnTo>
                    <a:pt x="72638" y="98800"/>
                  </a:lnTo>
                  <a:lnTo>
                    <a:pt x="67907" y="98838"/>
                  </a:lnTo>
                  <a:lnTo>
                    <a:pt x="61665" y="98831"/>
                  </a:lnTo>
                  <a:lnTo>
                    <a:pt x="49729" y="98819"/>
                  </a:lnTo>
                  <a:lnTo>
                    <a:pt x="49432" y="98795"/>
                  </a:lnTo>
                  <a:lnTo>
                    <a:pt x="48961" y="98811"/>
                  </a:lnTo>
                  <a:lnTo>
                    <a:pt x="48628" y="98808"/>
                  </a:lnTo>
                  <a:lnTo>
                    <a:pt x="48282" y="98807"/>
                  </a:lnTo>
                  <a:lnTo>
                    <a:pt x="48071" y="98789"/>
                  </a:lnTo>
                  <a:lnTo>
                    <a:pt x="44009" y="98782"/>
                  </a:lnTo>
                  <a:lnTo>
                    <a:pt x="42113" y="98810"/>
                  </a:lnTo>
                  <a:lnTo>
                    <a:pt x="39842" y="98804"/>
                  </a:lnTo>
                  <a:lnTo>
                    <a:pt x="32229" y="98771"/>
                  </a:lnTo>
                  <a:lnTo>
                    <a:pt x="31878" y="98771"/>
                  </a:lnTo>
                  <a:lnTo>
                    <a:pt x="26714" y="98774"/>
                  </a:lnTo>
                  <a:lnTo>
                    <a:pt x="26961" y="98379"/>
                  </a:lnTo>
                  <a:lnTo>
                    <a:pt x="27091" y="97944"/>
                  </a:lnTo>
                  <a:lnTo>
                    <a:pt x="27131" y="97199"/>
                  </a:lnTo>
                  <a:lnTo>
                    <a:pt x="27050" y="96861"/>
                  </a:lnTo>
                  <a:lnTo>
                    <a:pt x="26913" y="96820"/>
                  </a:lnTo>
                  <a:lnTo>
                    <a:pt x="26318" y="97184"/>
                  </a:lnTo>
                  <a:lnTo>
                    <a:pt x="25613" y="97471"/>
                  </a:lnTo>
                  <a:lnTo>
                    <a:pt x="25251" y="97501"/>
                  </a:lnTo>
                  <a:lnTo>
                    <a:pt x="24756" y="97423"/>
                  </a:lnTo>
                  <a:lnTo>
                    <a:pt x="24638" y="97233"/>
                  </a:lnTo>
                  <a:lnTo>
                    <a:pt x="24586" y="96374"/>
                  </a:lnTo>
                  <a:lnTo>
                    <a:pt x="24386" y="96251"/>
                  </a:lnTo>
                  <a:lnTo>
                    <a:pt x="23473" y="95987"/>
                  </a:lnTo>
                  <a:lnTo>
                    <a:pt x="23263" y="95808"/>
                  </a:lnTo>
                  <a:lnTo>
                    <a:pt x="22672" y="94934"/>
                  </a:lnTo>
                  <a:lnTo>
                    <a:pt x="21186" y="93922"/>
                  </a:lnTo>
                  <a:lnTo>
                    <a:pt x="20997" y="93439"/>
                  </a:lnTo>
                  <a:lnTo>
                    <a:pt x="20960" y="92784"/>
                  </a:lnTo>
                  <a:lnTo>
                    <a:pt x="20497" y="92240"/>
                  </a:lnTo>
                  <a:lnTo>
                    <a:pt x="19840" y="92330"/>
                  </a:lnTo>
                  <a:lnTo>
                    <a:pt x="19636" y="92539"/>
                  </a:lnTo>
                  <a:lnTo>
                    <a:pt x="19423" y="92616"/>
                  </a:lnTo>
                  <a:lnTo>
                    <a:pt x="19109" y="92606"/>
                  </a:lnTo>
                  <a:lnTo>
                    <a:pt x="18038" y="91422"/>
                  </a:lnTo>
                  <a:lnTo>
                    <a:pt x="17651" y="90086"/>
                  </a:lnTo>
                  <a:lnTo>
                    <a:pt x="17784" y="89215"/>
                  </a:lnTo>
                  <a:lnTo>
                    <a:pt x="17741" y="88091"/>
                  </a:lnTo>
                  <a:lnTo>
                    <a:pt x="17312" y="86986"/>
                  </a:lnTo>
                  <a:lnTo>
                    <a:pt x="17113" y="86799"/>
                  </a:lnTo>
                  <a:lnTo>
                    <a:pt x="16832" y="86676"/>
                  </a:lnTo>
                  <a:lnTo>
                    <a:pt x="16936" y="85906"/>
                  </a:lnTo>
                  <a:lnTo>
                    <a:pt x="17002" y="85686"/>
                  </a:lnTo>
                  <a:lnTo>
                    <a:pt x="17224" y="85482"/>
                  </a:lnTo>
                  <a:lnTo>
                    <a:pt x="17332" y="84738"/>
                  </a:lnTo>
                  <a:lnTo>
                    <a:pt x="16804" y="84000"/>
                  </a:lnTo>
                  <a:lnTo>
                    <a:pt x="17248" y="83424"/>
                  </a:lnTo>
                  <a:lnTo>
                    <a:pt x="17281" y="83033"/>
                  </a:lnTo>
                  <a:lnTo>
                    <a:pt x="17152" y="82020"/>
                  </a:lnTo>
                  <a:lnTo>
                    <a:pt x="16842" y="81540"/>
                  </a:lnTo>
                  <a:lnTo>
                    <a:pt x="16661" y="81436"/>
                  </a:lnTo>
                  <a:lnTo>
                    <a:pt x="16384" y="80850"/>
                  </a:lnTo>
                  <a:lnTo>
                    <a:pt x="16395" y="80212"/>
                  </a:lnTo>
                  <a:lnTo>
                    <a:pt x="23384" y="80225"/>
                  </a:lnTo>
                  <a:lnTo>
                    <a:pt x="23345" y="75532"/>
                  </a:lnTo>
                  <a:lnTo>
                    <a:pt x="21006" y="75533"/>
                  </a:lnTo>
                  <a:lnTo>
                    <a:pt x="21054" y="75351"/>
                  </a:lnTo>
                  <a:lnTo>
                    <a:pt x="21026" y="63709"/>
                  </a:lnTo>
                  <a:lnTo>
                    <a:pt x="18668" y="63696"/>
                  </a:lnTo>
                  <a:lnTo>
                    <a:pt x="18696" y="66074"/>
                  </a:lnTo>
                  <a:lnTo>
                    <a:pt x="11619" y="66027"/>
                  </a:lnTo>
                  <a:lnTo>
                    <a:pt x="11604" y="63675"/>
                  </a:lnTo>
                  <a:lnTo>
                    <a:pt x="7544" y="63653"/>
                  </a:lnTo>
                  <a:lnTo>
                    <a:pt x="7285" y="63638"/>
                  </a:lnTo>
                  <a:lnTo>
                    <a:pt x="6748" y="63449"/>
                  </a:lnTo>
                  <a:lnTo>
                    <a:pt x="5588" y="62463"/>
                  </a:lnTo>
                  <a:lnTo>
                    <a:pt x="4684" y="62452"/>
                  </a:lnTo>
                  <a:lnTo>
                    <a:pt x="4672" y="61276"/>
                  </a:lnTo>
                  <a:lnTo>
                    <a:pt x="2359" y="61228"/>
                  </a:lnTo>
                  <a:lnTo>
                    <a:pt x="2346" y="58917"/>
                  </a:lnTo>
                  <a:lnTo>
                    <a:pt x="4" y="58914"/>
                  </a:lnTo>
                  <a:lnTo>
                    <a:pt x="54" y="49410"/>
                  </a:lnTo>
                  <a:lnTo>
                    <a:pt x="54" y="41297"/>
                  </a:lnTo>
                  <a:lnTo>
                    <a:pt x="1" y="33273"/>
                  </a:lnTo>
                  <a:lnTo>
                    <a:pt x="0" y="33037"/>
                  </a:lnTo>
                  <a:lnTo>
                    <a:pt x="5288" y="33039"/>
                  </a:lnTo>
                  <a:lnTo>
                    <a:pt x="5303" y="34160"/>
                  </a:lnTo>
                  <a:lnTo>
                    <a:pt x="6458" y="34159"/>
                  </a:lnTo>
                  <a:lnTo>
                    <a:pt x="6488" y="34717"/>
                  </a:lnTo>
                  <a:lnTo>
                    <a:pt x="7019" y="34792"/>
                  </a:lnTo>
                  <a:lnTo>
                    <a:pt x="7030" y="35346"/>
                  </a:lnTo>
                  <a:lnTo>
                    <a:pt x="8007" y="35353"/>
                  </a:lnTo>
                  <a:lnTo>
                    <a:pt x="8192" y="35420"/>
                  </a:lnTo>
                  <a:lnTo>
                    <a:pt x="8660" y="35353"/>
                  </a:lnTo>
                  <a:lnTo>
                    <a:pt x="9369" y="34196"/>
                  </a:lnTo>
                  <a:lnTo>
                    <a:pt x="9395" y="31758"/>
                  </a:lnTo>
                  <a:lnTo>
                    <a:pt x="9967" y="31743"/>
                  </a:lnTo>
                  <a:lnTo>
                    <a:pt x="9963" y="29770"/>
                  </a:lnTo>
                  <a:lnTo>
                    <a:pt x="9863" y="29550"/>
                  </a:lnTo>
                  <a:lnTo>
                    <a:pt x="9967" y="28806"/>
                  </a:lnTo>
                  <a:lnTo>
                    <a:pt x="10721" y="25531"/>
                  </a:lnTo>
                  <a:lnTo>
                    <a:pt x="11813" y="25174"/>
                  </a:lnTo>
                  <a:lnTo>
                    <a:pt x="12735" y="24992"/>
                  </a:lnTo>
                  <a:lnTo>
                    <a:pt x="13467" y="24560"/>
                  </a:lnTo>
                  <a:lnTo>
                    <a:pt x="14043" y="23563"/>
                  </a:lnTo>
                  <a:lnTo>
                    <a:pt x="14096" y="17098"/>
                  </a:lnTo>
                  <a:lnTo>
                    <a:pt x="14334" y="16744"/>
                  </a:lnTo>
                  <a:lnTo>
                    <a:pt x="14097" y="1596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0" name="pg871">
              <a:extLst>
                <a:ext uri="{FF2B5EF4-FFF2-40B4-BE49-F238E27FC236}">
                  <a16:creationId xmlns:a16="http://schemas.microsoft.com/office/drawing/2014/main" id="{501E6BBA-3B93-604A-961E-9E0AE3EDFAA3}"/>
                </a:ext>
              </a:extLst>
            </p:cNvPr>
            <p:cNvSpPr/>
            <p:nvPr/>
          </p:nvSpPr>
          <p:spPr>
            <a:xfrm>
              <a:off x="4171261" y="3031048"/>
              <a:ext cx="288533" cy="236144"/>
            </a:xfrm>
            <a:custGeom>
              <a:avLst/>
              <a:gdLst/>
              <a:ahLst/>
              <a:cxnLst/>
              <a:rect l="0" t="0" r="0" b="0"/>
              <a:pathLst>
                <a:path w="288533" h="236144">
                  <a:moveTo>
                    <a:pt x="262059" y="25535"/>
                  </a:moveTo>
                  <a:lnTo>
                    <a:pt x="262028" y="30680"/>
                  </a:lnTo>
                  <a:lnTo>
                    <a:pt x="261933" y="34707"/>
                  </a:lnTo>
                  <a:lnTo>
                    <a:pt x="261970" y="35119"/>
                  </a:lnTo>
                  <a:lnTo>
                    <a:pt x="262153" y="35364"/>
                  </a:lnTo>
                  <a:lnTo>
                    <a:pt x="262501" y="36526"/>
                  </a:lnTo>
                  <a:lnTo>
                    <a:pt x="262531" y="37690"/>
                  </a:lnTo>
                  <a:lnTo>
                    <a:pt x="263054" y="37702"/>
                  </a:lnTo>
                  <a:lnTo>
                    <a:pt x="263069" y="40061"/>
                  </a:lnTo>
                  <a:lnTo>
                    <a:pt x="255886" y="39990"/>
                  </a:lnTo>
                  <a:lnTo>
                    <a:pt x="255855" y="41311"/>
                  </a:lnTo>
                  <a:lnTo>
                    <a:pt x="256337" y="41348"/>
                  </a:lnTo>
                  <a:lnTo>
                    <a:pt x="256554" y="41277"/>
                  </a:lnTo>
                  <a:lnTo>
                    <a:pt x="256436" y="41776"/>
                  </a:lnTo>
                  <a:lnTo>
                    <a:pt x="256421" y="42360"/>
                  </a:lnTo>
                  <a:lnTo>
                    <a:pt x="260508" y="42442"/>
                  </a:lnTo>
                  <a:lnTo>
                    <a:pt x="260692" y="43577"/>
                  </a:lnTo>
                  <a:lnTo>
                    <a:pt x="260668" y="44813"/>
                  </a:lnTo>
                  <a:lnTo>
                    <a:pt x="263033" y="44810"/>
                  </a:lnTo>
                  <a:lnTo>
                    <a:pt x="263028" y="47169"/>
                  </a:lnTo>
                  <a:lnTo>
                    <a:pt x="260641" y="47161"/>
                  </a:lnTo>
                  <a:lnTo>
                    <a:pt x="260664" y="49502"/>
                  </a:lnTo>
                  <a:lnTo>
                    <a:pt x="260648" y="51880"/>
                  </a:lnTo>
                  <a:lnTo>
                    <a:pt x="255808" y="51861"/>
                  </a:lnTo>
                  <a:lnTo>
                    <a:pt x="255805" y="52472"/>
                  </a:lnTo>
                  <a:lnTo>
                    <a:pt x="255801" y="53504"/>
                  </a:lnTo>
                  <a:lnTo>
                    <a:pt x="255799" y="58927"/>
                  </a:lnTo>
                  <a:lnTo>
                    <a:pt x="255799" y="59094"/>
                  </a:lnTo>
                  <a:lnTo>
                    <a:pt x="255792" y="61185"/>
                  </a:lnTo>
                  <a:lnTo>
                    <a:pt x="255795" y="63168"/>
                  </a:lnTo>
                  <a:lnTo>
                    <a:pt x="255796" y="63668"/>
                  </a:lnTo>
                  <a:lnTo>
                    <a:pt x="255789" y="64011"/>
                  </a:lnTo>
                  <a:lnTo>
                    <a:pt x="255785" y="64797"/>
                  </a:lnTo>
                  <a:lnTo>
                    <a:pt x="255803" y="66918"/>
                  </a:lnTo>
                  <a:lnTo>
                    <a:pt x="255784" y="67719"/>
                  </a:lnTo>
                  <a:lnTo>
                    <a:pt x="255747" y="72174"/>
                  </a:lnTo>
                  <a:lnTo>
                    <a:pt x="255741" y="72989"/>
                  </a:lnTo>
                  <a:lnTo>
                    <a:pt x="255717" y="73782"/>
                  </a:lnTo>
                  <a:lnTo>
                    <a:pt x="255705" y="74194"/>
                  </a:lnTo>
                  <a:lnTo>
                    <a:pt x="255713" y="74964"/>
                  </a:lnTo>
                  <a:lnTo>
                    <a:pt x="255717" y="75297"/>
                  </a:lnTo>
                  <a:lnTo>
                    <a:pt x="255745" y="77711"/>
                  </a:lnTo>
                  <a:lnTo>
                    <a:pt x="255752" y="78271"/>
                  </a:lnTo>
                  <a:lnTo>
                    <a:pt x="255764" y="79212"/>
                  </a:lnTo>
                  <a:lnTo>
                    <a:pt x="255792" y="81492"/>
                  </a:lnTo>
                  <a:lnTo>
                    <a:pt x="255821" y="83796"/>
                  </a:lnTo>
                  <a:lnTo>
                    <a:pt x="255977" y="83446"/>
                  </a:lnTo>
                  <a:lnTo>
                    <a:pt x="256761" y="83353"/>
                  </a:lnTo>
                  <a:lnTo>
                    <a:pt x="257785" y="83498"/>
                  </a:lnTo>
                  <a:lnTo>
                    <a:pt x="258379" y="83446"/>
                  </a:lnTo>
                  <a:lnTo>
                    <a:pt x="258786" y="83505"/>
                  </a:lnTo>
                  <a:lnTo>
                    <a:pt x="259418" y="83800"/>
                  </a:lnTo>
                  <a:lnTo>
                    <a:pt x="259593" y="83997"/>
                  </a:lnTo>
                  <a:lnTo>
                    <a:pt x="259699" y="84231"/>
                  </a:lnTo>
                  <a:lnTo>
                    <a:pt x="259673" y="84369"/>
                  </a:lnTo>
                  <a:lnTo>
                    <a:pt x="259011" y="84734"/>
                  </a:lnTo>
                  <a:lnTo>
                    <a:pt x="259718" y="85005"/>
                  </a:lnTo>
                  <a:lnTo>
                    <a:pt x="259578" y="85861"/>
                  </a:lnTo>
                  <a:lnTo>
                    <a:pt x="259326" y="86639"/>
                  </a:lnTo>
                  <a:lnTo>
                    <a:pt x="259604" y="86662"/>
                  </a:lnTo>
                  <a:lnTo>
                    <a:pt x="259927" y="86486"/>
                  </a:lnTo>
                  <a:lnTo>
                    <a:pt x="260080" y="86881"/>
                  </a:lnTo>
                  <a:lnTo>
                    <a:pt x="259992" y="87369"/>
                  </a:lnTo>
                  <a:lnTo>
                    <a:pt x="259566" y="88790"/>
                  </a:lnTo>
                  <a:lnTo>
                    <a:pt x="259706" y="89799"/>
                  </a:lnTo>
                  <a:lnTo>
                    <a:pt x="260186" y="91291"/>
                  </a:lnTo>
                  <a:lnTo>
                    <a:pt x="260037" y="91384"/>
                  </a:lnTo>
                  <a:lnTo>
                    <a:pt x="259661" y="91295"/>
                  </a:lnTo>
                  <a:lnTo>
                    <a:pt x="259620" y="90932"/>
                  </a:lnTo>
                  <a:lnTo>
                    <a:pt x="259452" y="90543"/>
                  </a:lnTo>
                  <a:lnTo>
                    <a:pt x="258961" y="89940"/>
                  </a:lnTo>
                  <a:lnTo>
                    <a:pt x="258550" y="89631"/>
                  </a:lnTo>
                  <a:lnTo>
                    <a:pt x="258177" y="89583"/>
                  </a:lnTo>
                  <a:lnTo>
                    <a:pt x="258173" y="89724"/>
                  </a:lnTo>
                  <a:lnTo>
                    <a:pt x="255761" y="89699"/>
                  </a:lnTo>
                  <a:lnTo>
                    <a:pt x="255747" y="92028"/>
                  </a:lnTo>
                  <a:lnTo>
                    <a:pt x="255481" y="92021"/>
                  </a:lnTo>
                  <a:lnTo>
                    <a:pt x="250827" y="91964"/>
                  </a:lnTo>
                  <a:lnTo>
                    <a:pt x="250649" y="91990"/>
                  </a:lnTo>
                  <a:lnTo>
                    <a:pt x="250662" y="94362"/>
                  </a:lnTo>
                  <a:lnTo>
                    <a:pt x="250709" y="99092"/>
                  </a:lnTo>
                  <a:lnTo>
                    <a:pt x="253096" y="99116"/>
                  </a:lnTo>
                  <a:lnTo>
                    <a:pt x="253082" y="101476"/>
                  </a:lnTo>
                  <a:lnTo>
                    <a:pt x="250709" y="101448"/>
                  </a:lnTo>
                  <a:lnTo>
                    <a:pt x="250709" y="103852"/>
                  </a:lnTo>
                  <a:lnTo>
                    <a:pt x="253102" y="103850"/>
                  </a:lnTo>
                  <a:lnTo>
                    <a:pt x="253076" y="106221"/>
                  </a:lnTo>
                  <a:lnTo>
                    <a:pt x="255496" y="106235"/>
                  </a:lnTo>
                  <a:lnTo>
                    <a:pt x="255451" y="112038"/>
                  </a:lnTo>
                  <a:lnTo>
                    <a:pt x="255445" y="113284"/>
                  </a:lnTo>
                  <a:lnTo>
                    <a:pt x="255460" y="117120"/>
                  </a:lnTo>
                  <a:lnTo>
                    <a:pt x="256084" y="116792"/>
                  </a:lnTo>
                  <a:lnTo>
                    <a:pt x="256307" y="116970"/>
                  </a:lnTo>
                  <a:lnTo>
                    <a:pt x="256426" y="117299"/>
                  </a:lnTo>
                  <a:lnTo>
                    <a:pt x="256689" y="117432"/>
                  </a:lnTo>
                  <a:lnTo>
                    <a:pt x="257011" y="117462"/>
                  </a:lnTo>
                  <a:lnTo>
                    <a:pt x="257227" y="117322"/>
                  </a:lnTo>
                  <a:lnTo>
                    <a:pt x="257519" y="117400"/>
                  </a:lnTo>
                  <a:lnTo>
                    <a:pt x="257652" y="117527"/>
                  </a:lnTo>
                  <a:lnTo>
                    <a:pt x="257746" y="117776"/>
                  </a:lnTo>
                  <a:lnTo>
                    <a:pt x="257519" y="117943"/>
                  </a:lnTo>
                  <a:lnTo>
                    <a:pt x="257591" y="118091"/>
                  </a:lnTo>
                  <a:lnTo>
                    <a:pt x="257809" y="118051"/>
                  </a:lnTo>
                  <a:lnTo>
                    <a:pt x="258139" y="117766"/>
                  </a:lnTo>
                  <a:lnTo>
                    <a:pt x="258361" y="117424"/>
                  </a:lnTo>
                  <a:lnTo>
                    <a:pt x="258566" y="117375"/>
                  </a:lnTo>
                  <a:lnTo>
                    <a:pt x="258719" y="117435"/>
                  </a:lnTo>
                  <a:lnTo>
                    <a:pt x="258826" y="117878"/>
                  </a:lnTo>
                  <a:lnTo>
                    <a:pt x="258986" y="118071"/>
                  </a:lnTo>
                  <a:lnTo>
                    <a:pt x="259443" y="117967"/>
                  </a:lnTo>
                  <a:lnTo>
                    <a:pt x="259602" y="117783"/>
                  </a:lnTo>
                  <a:lnTo>
                    <a:pt x="259671" y="117545"/>
                  </a:lnTo>
                  <a:lnTo>
                    <a:pt x="259573" y="117390"/>
                  </a:lnTo>
                  <a:lnTo>
                    <a:pt x="259157" y="117427"/>
                  </a:lnTo>
                  <a:lnTo>
                    <a:pt x="259136" y="117246"/>
                  </a:lnTo>
                  <a:lnTo>
                    <a:pt x="259238" y="117098"/>
                  </a:lnTo>
                  <a:lnTo>
                    <a:pt x="260301" y="116978"/>
                  </a:lnTo>
                  <a:lnTo>
                    <a:pt x="260308" y="117668"/>
                  </a:lnTo>
                  <a:lnTo>
                    <a:pt x="260122" y="117802"/>
                  </a:lnTo>
                  <a:lnTo>
                    <a:pt x="260069" y="117999"/>
                  </a:lnTo>
                  <a:lnTo>
                    <a:pt x="260092" y="118282"/>
                  </a:lnTo>
                  <a:lnTo>
                    <a:pt x="260292" y="118460"/>
                  </a:lnTo>
                  <a:lnTo>
                    <a:pt x="260256" y="120634"/>
                  </a:lnTo>
                  <a:lnTo>
                    <a:pt x="260254" y="122004"/>
                  </a:lnTo>
                  <a:lnTo>
                    <a:pt x="260230" y="130895"/>
                  </a:lnTo>
                  <a:lnTo>
                    <a:pt x="260226" y="133812"/>
                  </a:lnTo>
                  <a:lnTo>
                    <a:pt x="260219" y="134625"/>
                  </a:lnTo>
                  <a:lnTo>
                    <a:pt x="260238" y="135541"/>
                  </a:lnTo>
                  <a:lnTo>
                    <a:pt x="260195" y="138756"/>
                  </a:lnTo>
                  <a:lnTo>
                    <a:pt x="261381" y="138771"/>
                  </a:lnTo>
                  <a:lnTo>
                    <a:pt x="261726" y="138983"/>
                  </a:lnTo>
                  <a:lnTo>
                    <a:pt x="261945" y="139344"/>
                  </a:lnTo>
                  <a:lnTo>
                    <a:pt x="262563" y="139370"/>
                  </a:lnTo>
                  <a:lnTo>
                    <a:pt x="262564" y="135243"/>
                  </a:lnTo>
                  <a:lnTo>
                    <a:pt x="263277" y="134878"/>
                  </a:lnTo>
                  <a:lnTo>
                    <a:pt x="263466" y="134998"/>
                  </a:lnTo>
                  <a:lnTo>
                    <a:pt x="263523" y="135441"/>
                  </a:lnTo>
                  <a:lnTo>
                    <a:pt x="263830" y="135742"/>
                  </a:lnTo>
                  <a:lnTo>
                    <a:pt x="264053" y="135389"/>
                  </a:lnTo>
                  <a:lnTo>
                    <a:pt x="263970" y="135236"/>
                  </a:lnTo>
                  <a:lnTo>
                    <a:pt x="263959" y="134905"/>
                  </a:lnTo>
                  <a:lnTo>
                    <a:pt x="264342" y="134656"/>
                  </a:lnTo>
                  <a:lnTo>
                    <a:pt x="264694" y="134656"/>
                  </a:lnTo>
                  <a:lnTo>
                    <a:pt x="264956" y="134664"/>
                  </a:lnTo>
                  <a:lnTo>
                    <a:pt x="264946" y="144076"/>
                  </a:lnTo>
                  <a:lnTo>
                    <a:pt x="264193" y="144075"/>
                  </a:lnTo>
                  <a:lnTo>
                    <a:pt x="262561" y="145280"/>
                  </a:lnTo>
                  <a:lnTo>
                    <a:pt x="262559" y="148823"/>
                  </a:lnTo>
                  <a:lnTo>
                    <a:pt x="272196" y="148856"/>
                  </a:lnTo>
                  <a:lnTo>
                    <a:pt x="272124" y="160617"/>
                  </a:lnTo>
                  <a:lnTo>
                    <a:pt x="279353" y="160626"/>
                  </a:lnTo>
                  <a:lnTo>
                    <a:pt x="279337" y="162985"/>
                  </a:lnTo>
                  <a:lnTo>
                    <a:pt x="283773" y="163105"/>
                  </a:lnTo>
                  <a:lnTo>
                    <a:pt x="283748" y="165338"/>
                  </a:lnTo>
                  <a:lnTo>
                    <a:pt x="288533" y="165318"/>
                  </a:lnTo>
                  <a:lnTo>
                    <a:pt x="288522" y="170040"/>
                  </a:lnTo>
                  <a:lnTo>
                    <a:pt x="286150" y="170048"/>
                  </a:lnTo>
                  <a:lnTo>
                    <a:pt x="286139" y="172412"/>
                  </a:lnTo>
                  <a:lnTo>
                    <a:pt x="279065" y="172386"/>
                  </a:lnTo>
                  <a:lnTo>
                    <a:pt x="278951" y="173044"/>
                  </a:lnTo>
                  <a:lnTo>
                    <a:pt x="278951" y="174709"/>
                  </a:lnTo>
                  <a:lnTo>
                    <a:pt x="278558" y="174768"/>
                  </a:lnTo>
                  <a:lnTo>
                    <a:pt x="278392" y="174939"/>
                  </a:lnTo>
                  <a:lnTo>
                    <a:pt x="278328" y="175471"/>
                  </a:lnTo>
                  <a:lnTo>
                    <a:pt x="278505" y="175769"/>
                  </a:lnTo>
                  <a:lnTo>
                    <a:pt x="278380" y="175911"/>
                  </a:lnTo>
                  <a:lnTo>
                    <a:pt x="276556" y="175901"/>
                  </a:lnTo>
                  <a:lnTo>
                    <a:pt x="276538" y="177056"/>
                  </a:lnTo>
                  <a:lnTo>
                    <a:pt x="269285" y="177065"/>
                  </a:lnTo>
                  <a:lnTo>
                    <a:pt x="269290" y="179365"/>
                  </a:lnTo>
                  <a:lnTo>
                    <a:pt x="266931" y="179362"/>
                  </a:lnTo>
                  <a:lnTo>
                    <a:pt x="266926" y="181733"/>
                  </a:lnTo>
                  <a:lnTo>
                    <a:pt x="264508" y="181721"/>
                  </a:lnTo>
                  <a:lnTo>
                    <a:pt x="264517" y="183904"/>
                  </a:lnTo>
                  <a:lnTo>
                    <a:pt x="262121" y="184011"/>
                  </a:lnTo>
                  <a:lnTo>
                    <a:pt x="262108" y="179394"/>
                  </a:lnTo>
                  <a:lnTo>
                    <a:pt x="259789" y="179413"/>
                  </a:lnTo>
                  <a:lnTo>
                    <a:pt x="259773" y="177093"/>
                  </a:lnTo>
                  <a:lnTo>
                    <a:pt x="256151" y="177101"/>
                  </a:lnTo>
                  <a:lnTo>
                    <a:pt x="256177" y="177365"/>
                  </a:lnTo>
                  <a:lnTo>
                    <a:pt x="255697" y="180126"/>
                  </a:lnTo>
                  <a:lnTo>
                    <a:pt x="255595" y="181779"/>
                  </a:lnTo>
                  <a:lnTo>
                    <a:pt x="252608" y="181795"/>
                  </a:lnTo>
                  <a:lnTo>
                    <a:pt x="252599" y="179424"/>
                  </a:lnTo>
                  <a:lnTo>
                    <a:pt x="250197" y="179474"/>
                  </a:lnTo>
                  <a:lnTo>
                    <a:pt x="250196" y="186582"/>
                  </a:lnTo>
                  <a:lnTo>
                    <a:pt x="247804" y="186581"/>
                  </a:lnTo>
                  <a:lnTo>
                    <a:pt x="243091" y="186610"/>
                  </a:lnTo>
                  <a:lnTo>
                    <a:pt x="243102" y="191333"/>
                  </a:lnTo>
                  <a:lnTo>
                    <a:pt x="238305" y="191327"/>
                  </a:lnTo>
                  <a:lnTo>
                    <a:pt x="238353" y="195996"/>
                  </a:lnTo>
                  <a:lnTo>
                    <a:pt x="238350" y="198356"/>
                  </a:lnTo>
                  <a:lnTo>
                    <a:pt x="235964" y="198357"/>
                  </a:lnTo>
                  <a:lnTo>
                    <a:pt x="235984" y="200717"/>
                  </a:lnTo>
                  <a:lnTo>
                    <a:pt x="233591" y="200717"/>
                  </a:lnTo>
                  <a:lnTo>
                    <a:pt x="233626" y="205430"/>
                  </a:lnTo>
                  <a:lnTo>
                    <a:pt x="236009" y="205440"/>
                  </a:lnTo>
                  <a:lnTo>
                    <a:pt x="235993" y="209716"/>
                  </a:lnTo>
                  <a:lnTo>
                    <a:pt x="235676" y="209259"/>
                  </a:lnTo>
                  <a:lnTo>
                    <a:pt x="235724" y="208842"/>
                  </a:lnTo>
                  <a:lnTo>
                    <a:pt x="235558" y="208768"/>
                  </a:lnTo>
                  <a:lnTo>
                    <a:pt x="234937" y="208839"/>
                  </a:lnTo>
                  <a:lnTo>
                    <a:pt x="234753" y="209092"/>
                  </a:lnTo>
                  <a:lnTo>
                    <a:pt x="234734" y="209331"/>
                  </a:lnTo>
                  <a:lnTo>
                    <a:pt x="234410" y="209249"/>
                  </a:lnTo>
                  <a:lnTo>
                    <a:pt x="234272" y="208352"/>
                  </a:lnTo>
                  <a:lnTo>
                    <a:pt x="233602" y="207778"/>
                  </a:lnTo>
                  <a:lnTo>
                    <a:pt x="233542" y="207317"/>
                  </a:lnTo>
                  <a:lnTo>
                    <a:pt x="232977" y="206661"/>
                  </a:lnTo>
                  <a:lnTo>
                    <a:pt x="232281" y="206021"/>
                  </a:lnTo>
                  <a:lnTo>
                    <a:pt x="232217" y="205425"/>
                  </a:lnTo>
                  <a:lnTo>
                    <a:pt x="230054" y="205424"/>
                  </a:lnTo>
                  <a:lnTo>
                    <a:pt x="229919" y="205290"/>
                  </a:lnTo>
                  <a:lnTo>
                    <a:pt x="229821" y="204747"/>
                  </a:lnTo>
                  <a:lnTo>
                    <a:pt x="228914" y="203920"/>
                  </a:lnTo>
                  <a:lnTo>
                    <a:pt x="228978" y="203779"/>
                  </a:lnTo>
                  <a:lnTo>
                    <a:pt x="228688" y="203343"/>
                  </a:lnTo>
                  <a:lnTo>
                    <a:pt x="227919" y="203045"/>
                  </a:lnTo>
                  <a:lnTo>
                    <a:pt x="227490" y="202710"/>
                  </a:lnTo>
                  <a:lnTo>
                    <a:pt x="227083" y="202524"/>
                  </a:lnTo>
                  <a:lnTo>
                    <a:pt x="226619" y="202710"/>
                  </a:lnTo>
                  <a:lnTo>
                    <a:pt x="226062" y="202759"/>
                  </a:lnTo>
                  <a:lnTo>
                    <a:pt x="225730" y="202558"/>
                  </a:lnTo>
                  <a:lnTo>
                    <a:pt x="225546" y="203019"/>
                  </a:lnTo>
                  <a:lnTo>
                    <a:pt x="225150" y="203068"/>
                  </a:lnTo>
                  <a:lnTo>
                    <a:pt x="219295" y="203085"/>
                  </a:lnTo>
                  <a:lnTo>
                    <a:pt x="219301" y="200713"/>
                  </a:lnTo>
                  <a:lnTo>
                    <a:pt x="217169" y="200729"/>
                  </a:lnTo>
                  <a:lnTo>
                    <a:pt x="216944" y="200805"/>
                  </a:lnTo>
                  <a:lnTo>
                    <a:pt x="216636" y="201038"/>
                  </a:lnTo>
                  <a:lnTo>
                    <a:pt x="214549" y="203076"/>
                  </a:lnTo>
                  <a:lnTo>
                    <a:pt x="214025" y="203499"/>
                  </a:lnTo>
                  <a:lnTo>
                    <a:pt x="210800" y="204892"/>
                  </a:lnTo>
                  <a:lnTo>
                    <a:pt x="209902" y="205450"/>
                  </a:lnTo>
                  <a:lnTo>
                    <a:pt x="208562" y="205443"/>
                  </a:lnTo>
                  <a:lnTo>
                    <a:pt x="207383" y="205447"/>
                  </a:lnTo>
                  <a:lnTo>
                    <a:pt x="207378" y="206512"/>
                  </a:lnTo>
                  <a:lnTo>
                    <a:pt x="204424" y="207186"/>
                  </a:lnTo>
                  <a:lnTo>
                    <a:pt x="202609" y="207460"/>
                  </a:lnTo>
                  <a:lnTo>
                    <a:pt x="202603" y="214481"/>
                  </a:lnTo>
                  <a:lnTo>
                    <a:pt x="202601" y="215094"/>
                  </a:lnTo>
                  <a:lnTo>
                    <a:pt x="202604" y="215423"/>
                  </a:lnTo>
                  <a:lnTo>
                    <a:pt x="202634" y="219627"/>
                  </a:lnTo>
                  <a:lnTo>
                    <a:pt x="205016" y="219619"/>
                  </a:lnTo>
                  <a:lnTo>
                    <a:pt x="205033" y="224362"/>
                  </a:lnTo>
                  <a:lnTo>
                    <a:pt x="205040" y="231435"/>
                  </a:lnTo>
                  <a:lnTo>
                    <a:pt x="207426" y="231445"/>
                  </a:lnTo>
                  <a:lnTo>
                    <a:pt x="207408" y="233544"/>
                  </a:lnTo>
                  <a:lnTo>
                    <a:pt x="207408" y="233798"/>
                  </a:lnTo>
                  <a:lnTo>
                    <a:pt x="205052" y="233802"/>
                  </a:lnTo>
                  <a:lnTo>
                    <a:pt x="202662" y="233796"/>
                  </a:lnTo>
                  <a:lnTo>
                    <a:pt x="202645" y="236144"/>
                  </a:lnTo>
                  <a:lnTo>
                    <a:pt x="200235" y="236136"/>
                  </a:lnTo>
                  <a:lnTo>
                    <a:pt x="195504" y="236116"/>
                  </a:lnTo>
                  <a:lnTo>
                    <a:pt x="195496" y="233787"/>
                  </a:lnTo>
                  <a:lnTo>
                    <a:pt x="190701" y="233791"/>
                  </a:lnTo>
                  <a:lnTo>
                    <a:pt x="181187" y="233814"/>
                  </a:lnTo>
                  <a:lnTo>
                    <a:pt x="181168" y="235777"/>
                  </a:lnTo>
                  <a:lnTo>
                    <a:pt x="181367" y="236090"/>
                  </a:lnTo>
                  <a:lnTo>
                    <a:pt x="181221" y="236094"/>
                  </a:lnTo>
                  <a:lnTo>
                    <a:pt x="178778" y="236078"/>
                  </a:lnTo>
                  <a:lnTo>
                    <a:pt x="178797" y="234063"/>
                  </a:lnTo>
                  <a:lnTo>
                    <a:pt x="178718" y="233891"/>
                  </a:lnTo>
                  <a:lnTo>
                    <a:pt x="178357" y="233806"/>
                  </a:lnTo>
                  <a:lnTo>
                    <a:pt x="176421" y="233817"/>
                  </a:lnTo>
                  <a:lnTo>
                    <a:pt x="176396" y="236104"/>
                  </a:lnTo>
                  <a:lnTo>
                    <a:pt x="169290" y="236058"/>
                  </a:lnTo>
                  <a:lnTo>
                    <a:pt x="169178" y="234303"/>
                  </a:lnTo>
                  <a:lnTo>
                    <a:pt x="168226" y="235278"/>
                  </a:lnTo>
                  <a:lnTo>
                    <a:pt x="167189" y="236057"/>
                  </a:lnTo>
                  <a:lnTo>
                    <a:pt x="166637" y="236101"/>
                  </a:lnTo>
                  <a:lnTo>
                    <a:pt x="162116" y="236108"/>
                  </a:lnTo>
                  <a:lnTo>
                    <a:pt x="162135" y="233836"/>
                  </a:lnTo>
                  <a:lnTo>
                    <a:pt x="159613" y="233825"/>
                  </a:lnTo>
                  <a:lnTo>
                    <a:pt x="159623" y="229108"/>
                  </a:lnTo>
                  <a:lnTo>
                    <a:pt x="155788" y="229109"/>
                  </a:lnTo>
                  <a:lnTo>
                    <a:pt x="154289" y="231466"/>
                  </a:lnTo>
                  <a:lnTo>
                    <a:pt x="150048" y="231476"/>
                  </a:lnTo>
                  <a:lnTo>
                    <a:pt x="150024" y="224369"/>
                  </a:lnTo>
                  <a:lnTo>
                    <a:pt x="142900" y="224368"/>
                  </a:lnTo>
                  <a:lnTo>
                    <a:pt x="142881" y="226743"/>
                  </a:lnTo>
                  <a:lnTo>
                    <a:pt x="142889" y="229111"/>
                  </a:lnTo>
                  <a:lnTo>
                    <a:pt x="138110" y="229106"/>
                  </a:lnTo>
                  <a:lnTo>
                    <a:pt x="138093" y="231478"/>
                  </a:lnTo>
                  <a:lnTo>
                    <a:pt x="132138" y="231476"/>
                  </a:lnTo>
                  <a:lnTo>
                    <a:pt x="131787" y="230932"/>
                  </a:lnTo>
                  <a:lnTo>
                    <a:pt x="131807" y="229115"/>
                  </a:lnTo>
                  <a:lnTo>
                    <a:pt x="128596" y="229115"/>
                  </a:lnTo>
                  <a:lnTo>
                    <a:pt x="128570" y="231487"/>
                  </a:lnTo>
                  <a:lnTo>
                    <a:pt x="126186" y="231465"/>
                  </a:lnTo>
                  <a:lnTo>
                    <a:pt x="126168" y="233017"/>
                  </a:lnTo>
                  <a:lnTo>
                    <a:pt x="126296" y="233330"/>
                  </a:lnTo>
                  <a:lnTo>
                    <a:pt x="126375" y="233829"/>
                  </a:lnTo>
                  <a:lnTo>
                    <a:pt x="117095" y="233841"/>
                  </a:lnTo>
                  <a:lnTo>
                    <a:pt x="116881" y="233826"/>
                  </a:lnTo>
                  <a:lnTo>
                    <a:pt x="116640" y="233643"/>
                  </a:lnTo>
                  <a:lnTo>
                    <a:pt x="116774" y="214960"/>
                  </a:lnTo>
                  <a:lnTo>
                    <a:pt x="111977" y="214956"/>
                  </a:lnTo>
                  <a:lnTo>
                    <a:pt x="112015" y="205481"/>
                  </a:lnTo>
                  <a:lnTo>
                    <a:pt x="102427" y="205463"/>
                  </a:lnTo>
                  <a:lnTo>
                    <a:pt x="102440" y="203083"/>
                  </a:lnTo>
                  <a:lnTo>
                    <a:pt x="95230" y="203053"/>
                  </a:lnTo>
                  <a:lnTo>
                    <a:pt x="95203" y="195945"/>
                  </a:lnTo>
                  <a:lnTo>
                    <a:pt x="90417" y="195969"/>
                  </a:lnTo>
                  <a:lnTo>
                    <a:pt x="90400" y="198325"/>
                  </a:lnTo>
                  <a:lnTo>
                    <a:pt x="80835" y="198387"/>
                  </a:lnTo>
                  <a:lnTo>
                    <a:pt x="78437" y="198406"/>
                  </a:lnTo>
                  <a:lnTo>
                    <a:pt x="78445" y="200755"/>
                  </a:lnTo>
                  <a:lnTo>
                    <a:pt x="76059" y="200763"/>
                  </a:lnTo>
                  <a:lnTo>
                    <a:pt x="76023" y="205496"/>
                  </a:lnTo>
                  <a:lnTo>
                    <a:pt x="71037" y="205500"/>
                  </a:lnTo>
                  <a:lnTo>
                    <a:pt x="66251" y="205532"/>
                  </a:lnTo>
                  <a:lnTo>
                    <a:pt x="66259" y="203160"/>
                  </a:lnTo>
                  <a:lnTo>
                    <a:pt x="65189" y="203093"/>
                  </a:lnTo>
                  <a:lnTo>
                    <a:pt x="65344" y="202080"/>
                  </a:lnTo>
                  <a:lnTo>
                    <a:pt x="64597" y="200978"/>
                  </a:lnTo>
                  <a:lnTo>
                    <a:pt x="64401" y="200787"/>
                  </a:lnTo>
                  <a:lnTo>
                    <a:pt x="59048" y="200767"/>
                  </a:lnTo>
                  <a:lnTo>
                    <a:pt x="59055" y="198399"/>
                  </a:lnTo>
                  <a:lnTo>
                    <a:pt x="61483" y="198402"/>
                  </a:lnTo>
                  <a:lnTo>
                    <a:pt x="61482" y="196045"/>
                  </a:lnTo>
                  <a:lnTo>
                    <a:pt x="59062" y="196031"/>
                  </a:lnTo>
                  <a:lnTo>
                    <a:pt x="59104" y="181902"/>
                  </a:lnTo>
                  <a:lnTo>
                    <a:pt x="59122" y="179526"/>
                  </a:lnTo>
                  <a:lnTo>
                    <a:pt x="56713" y="179531"/>
                  </a:lnTo>
                  <a:lnTo>
                    <a:pt x="56703" y="181883"/>
                  </a:lnTo>
                  <a:lnTo>
                    <a:pt x="54306" y="181913"/>
                  </a:lnTo>
                  <a:lnTo>
                    <a:pt x="54350" y="162858"/>
                  </a:lnTo>
                  <a:lnTo>
                    <a:pt x="47199" y="162842"/>
                  </a:lnTo>
                  <a:lnTo>
                    <a:pt x="46340" y="162830"/>
                  </a:lnTo>
                  <a:lnTo>
                    <a:pt x="46445" y="153389"/>
                  </a:lnTo>
                  <a:lnTo>
                    <a:pt x="48856" y="153396"/>
                  </a:lnTo>
                  <a:lnTo>
                    <a:pt x="48882" y="149907"/>
                  </a:lnTo>
                  <a:lnTo>
                    <a:pt x="49484" y="149848"/>
                  </a:lnTo>
                  <a:lnTo>
                    <a:pt x="49496" y="148697"/>
                  </a:lnTo>
                  <a:lnTo>
                    <a:pt x="50106" y="148008"/>
                  </a:lnTo>
                  <a:lnTo>
                    <a:pt x="50185" y="146385"/>
                  </a:lnTo>
                  <a:lnTo>
                    <a:pt x="51446" y="146373"/>
                  </a:lnTo>
                  <a:lnTo>
                    <a:pt x="51572" y="146084"/>
                  </a:lnTo>
                  <a:lnTo>
                    <a:pt x="51712" y="145428"/>
                  </a:lnTo>
                  <a:lnTo>
                    <a:pt x="51689" y="145235"/>
                  </a:lnTo>
                  <a:lnTo>
                    <a:pt x="51318" y="144658"/>
                  </a:lnTo>
                  <a:lnTo>
                    <a:pt x="51008" y="144386"/>
                  </a:lnTo>
                  <a:lnTo>
                    <a:pt x="50470" y="144222"/>
                  </a:lnTo>
                  <a:lnTo>
                    <a:pt x="50209" y="144173"/>
                  </a:lnTo>
                  <a:lnTo>
                    <a:pt x="49981" y="144240"/>
                  </a:lnTo>
                  <a:lnTo>
                    <a:pt x="49572" y="144672"/>
                  </a:lnTo>
                  <a:lnTo>
                    <a:pt x="49318" y="144788"/>
                  </a:lnTo>
                  <a:lnTo>
                    <a:pt x="48990" y="144627"/>
                  </a:lnTo>
                  <a:lnTo>
                    <a:pt x="49016" y="139374"/>
                  </a:lnTo>
                  <a:lnTo>
                    <a:pt x="50717" y="140026"/>
                  </a:lnTo>
                  <a:lnTo>
                    <a:pt x="53703" y="140704"/>
                  </a:lnTo>
                  <a:lnTo>
                    <a:pt x="53784" y="136899"/>
                  </a:lnTo>
                  <a:lnTo>
                    <a:pt x="53747" y="133626"/>
                  </a:lnTo>
                  <a:lnTo>
                    <a:pt x="54166" y="131236"/>
                  </a:lnTo>
                  <a:lnTo>
                    <a:pt x="54910" y="128917"/>
                  </a:lnTo>
                  <a:lnTo>
                    <a:pt x="54907" y="127959"/>
                  </a:lnTo>
                  <a:lnTo>
                    <a:pt x="55036" y="127763"/>
                  </a:lnTo>
                  <a:lnTo>
                    <a:pt x="55078" y="127286"/>
                  </a:lnTo>
                  <a:lnTo>
                    <a:pt x="54540" y="126493"/>
                  </a:lnTo>
                  <a:lnTo>
                    <a:pt x="55053" y="125607"/>
                  </a:lnTo>
                  <a:lnTo>
                    <a:pt x="55440" y="125608"/>
                  </a:lnTo>
                  <a:lnTo>
                    <a:pt x="56217" y="125865"/>
                  </a:lnTo>
                  <a:lnTo>
                    <a:pt x="57850" y="126546"/>
                  </a:lnTo>
                  <a:lnTo>
                    <a:pt x="58097" y="126368"/>
                  </a:lnTo>
                  <a:lnTo>
                    <a:pt x="58468" y="126523"/>
                  </a:lnTo>
                  <a:lnTo>
                    <a:pt x="58414" y="110948"/>
                  </a:lnTo>
                  <a:lnTo>
                    <a:pt x="59569" y="110970"/>
                  </a:lnTo>
                  <a:lnTo>
                    <a:pt x="60253" y="111197"/>
                  </a:lnTo>
                  <a:lnTo>
                    <a:pt x="60735" y="110959"/>
                  </a:lnTo>
                  <a:lnTo>
                    <a:pt x="60934" y="91985"/>
                  </a:lnTo>
                  <a:lnTo>
                    <a:pt x="60265" y="91978"/>
                  </a:lnTo>
                  <a:lnTo>
                    <a:pt x="60286" y="87242"/>
                  </a:lnTo>
                  <a:lnTo>
                    <a:pt x="57823" y="87251"/>
                  </a:lnTo>
                  <a:lnTo>
                    <a:pt x="57845" y="80147"/>
                  </a:lnTo>
                  <a:lnTo>
                    <a:pt x="43420" y="80061"/>
                  </a:lnTo>
                  <a:lnTo>
                    <a:pt x="43411" y="77733"/>
                  </a:lnTo>
                  <a:lnTo>
                    <a:pt x="41584" y="77692"/>
                  </a:lnTo>
                  <a:lnTo>
                    <a:pt x="37367" y="77767"/>
                  </a:lnTo>
                  <a:lnTo>
                    <a:pt x="37380" y="75437"/>
                  </a:lnTo>
                  <a:lnTo>
                    <a:pt x="36165" y="75433"/>
                  </a:lnTo>
                  <a:lnTo>
                    <a:pt x="36138" y="74267"/>
                  </a:lnTo>
                  <a:lnTo>
                    <a:pt x="34073" y="74267"/>
                  </a:lnTo>
                  <a:lnTo>
                    <a:pt x="33661" y="74189"/>
                  </a:lnTo>
                  <a:lnTo>
                    <a:pt x="33204" y="74423"/>
                  </a:lnTo>
                  <a:lnTo>
                    <a:pt x="32529" y="73894"/>
                  </a:lnTo>
                  <a:lnTo>
                    <a:pt x="32522" y="70769"/>
                  </a:lnTo>
                  <a:lnTo>
                    <a:pt x="31348" y="70736"/>
                  </a:lnTo>
                  <a:lnTo>
                    <a:pt x="31348" y="75417"/>
                  </a:lnTo>
                  <a:lnTo>
                    <a:pt x="26377" y="75301"/>
                  </a:lnTo>
                  <a:lnTo>
                    <a:pt x="16802" y="75342"/>
                  </a:lnTo>
                  <a:lnTo>
                    <a:pt x="16790" y="73194"/>
                  </a:lnTo>
                  <a:lnTo>
                    <a:pt x="16619" y="73012"/>
                  </a:lnTo>
                  <a:lnTo>
                    <a:pt x="15769" y="72975"/>
                  </a:lnTo>
                  <a:lnTo>
                    <a:pt x="15620" y="72765"/>
                  </a:lnTo>
                  <a:lnTo>
                    <a:pt x="15750" y="70844"/>
                  </a:lnTo>
                  <a:lnTo>
                    <a:pt x="16367" y="70021"/>
                  </a:lnTo>
                  <a:lnTo>
                    <a:pt x="16322" y="67929"/>
                  </a:lnTo>
                  <a:lnTo>
                    <a:pt x="15826" y="67962"/>
                  </a:lnTo>
                  <a:lnTo>
                    <a:pt x="15178" y="68264"/>
                  </a:lnTo>
                  <a:lnTo>
                    <a:pt x="14480" y="68271"/>
                  </a:lnTo>
                  <a:lnTo>
                    <a:pt x="14541" y="65900"/>
                  </a:lnTo>
                  <a:lnTo>
                    <a:pt x="14494" y="61771"/>
                  </a:lnTo>
                  <a:lnTo>
                    <a:pt x="14559" y="58938"/>
                  </a:lnTo>
                  <a:lnTo>
                    <a:pt x="13964" y="58852"/>
                  </a:lnTo>
                  <a:lnTo>
                    <a:pt x="14025" y="57642"/>
                  </a:lnTo>
                  <a:lnTo>
                    <a:pt x="11086" y="57666"/>
                  </a:lnTo>
                  <a:lnTo>
                    <a:pt x="10995" y="58835"/>
                  </a:lnTo>
                  <a:lnTo>
                    <a:pt x="10407" y="58928"/>
                  </a:lnTo>
                  <a:lnTo>
                    <a:pt x="10331" y="60000"/>
                  </a:lnTo>
                  <a:lnTo>
                    <a:pt x="7230" y="60117"/>
                  </a:lnTo>
                  <a:lnTo>
                    <a:pt x="7188" y="61211"/>
                  </a:lnTo>
                  <a:lnTo>
                    <a:pt x="976" y="61246"/>
                  </a:lnTo>
                  <a:lnTo>
                    <a:pt x="839" y="61194"/>
                  </a:lnTo>
                  <a:lnTo>
                    <a:pt x="610" y="60926"/>
                  </a:lnTo>
                  <a:lnTo>
                    <a:pt x="0" y="60866"/>
                  </a:lnTo>
                  <a:lnTo>
                    <a:pt x="118" y="60606"/>
                  </a:lnTo>
                  <a:lnTo>
                    <a:pt x="473" y="60528"/>
                  </a:lnTo>
                  <a:lnTo>
                    <a:pt x="1221" y="59686"/>
                  </a:lnTo>
                  <a:lnTo>
                    <a:pt x="1549" y="57981"/>
                  </a:lnTo>
                  <a:lnTo>
                    <a:pt x="1751" y="57516"/>
                  </a:lnTo>
                  <a:lnTo>
                    <a:pt x="2442" y="56645"/>
                  </a:lnTo>
                  <a:lnTo>
                    <a:pt x="2535" y="54180"/>
                  </a:lnTo>
                  <a:lnTo>
                    <a:pt x="4947" y="54125"/>
                  </a:lnTo>
                  <a:lnTo>
                    <a:pt x="5046" y="48521"/>
                  </a:lnTo>
                  <a:lnTo>
                    <a:pt x="5191" y="48443"/>
                  </a:lnTo>
                  <a:lnTo>
                    <a:pt x="5073" y="47005"/>
                  </a:lnTo>
                  <a:lnTo>
                    <a:pt x="2804" y="47031"/>
                  </a:lnTo>
                  <a:lnTo>
                    <a:pt x="2655" y="46956"/>
                  </a:lnTo>
                  <a:lnTo>
                    <a:pt x="2682" y="44659"/>
                  </a:lnTo>
                  <a:lnTo>
                    <a:pt x="5120" y="44627"/>
                  </a:lnTo>
                  <a:lnTo>
                    <a:pt x="5155" y="42255"/>
                  </a:lnTo>
                  <a:lnTo>
                    <a:pt x="7621" y="42227"/>
                  </a:lnTo>
                  <a:lnTo>
                    <a:pt x="7599" y="39889"/>
                  </a:lnTo>
                  <a:lnTo>
                    <a:pt x="11296" y="39950"/>
                  </a:lnTo>
                  <a:lnTo>
                    <a:pt x="11839" y="39976"/>
                  </a:lnTo>
                  <a:lnTo>
                    <a:pt x="13360" y="39927"/>
                  </a:lnTo>
                  <a:lnTo>
                    <a:pt x="13555" y="40099"/>
                  </a:lnTo>
                  <a:lnTo>
                    <a:pt x="13727" y="40408"/>
                  </a:lnTo>
                  <a:lnTo>
                    <a:pt x="13934" y="40467"/>
                  </a:lnTo>
                  <a:lnTo>
                    <a:pt x="14945" y="40232"/>
                  </a:lnTo>
                  <a:lnTo>
                    <a:pt x="14947" y="39934"/>
                  </a:lnTo>
                  <a:lnTo>
                    <a:pt x="16961" y="39987"/>
                  </a:lnTo>
                  <a:lnTo>
                    <a:pt x="17004" y="32813"/>
                  </a:lnTo>
                  <a:lnTo>
                    <a:pt x="14965" y="32820"/>
                  </a:lnTo>
                  <a:lnTo>
                    <a:pt x="14875" y="31561"/>
                  </a:lnTo>
                  <a:lnTo>
                    <a:pt x="14904" y="30499"/>
                  </a:lnTo>
                  <a:lnTo>
                    <a:pt x="12455" y="30492"/>
                  </a:lnTo>
                  <a:lnTo>
                    <a:pt x="12434" y="23426"/>
                  </a:lnTo>
                  <a:lnTo>
                    <a:pt x="12445" y="21185"/>
                  </a:lnTo>
                  <a:lnTo>
                    <a:pt x="21997" y="21216"/>
                  </a:lnTo>
                  <a:lnTo>
                    <a:pt x="24556" y="21222"/>
                  </a:lnTo>
                  <a:lnTo>
                    <a:pt x="30257" y="21196"/>
                  </a:lnTo>
                  <a:lnTo>
                    <a:pt x="30104" y="21047"/>
                  </a:lnTo>
                  <a:lnTo>
                    <a:pt x="26826" y="19533"/>
                  </a:lnTo>
                  <a:lnTo>
                    <a:pt x="26804" y="14168"/>
                  </a:lnTo>
                  <a:lnTo>
                    <a:pt x="29275" y="14152"/>
                  </a:lnTo>
                  <a:lnTo>
                    <a:pt x="29260" y="0"/>
                  </a:lnTo>
                  <a:lnTo>
                    <a:pt x="36525" y="45"/>
                  </a:lnTo>
                  <a:lnTo>
                    <a:pt x="36547" y="2386"/>
                  </a:lnTo>
                  <a:lnTo>
                    <a:pt x="41365" y="2410"/>
                  </a:lnTo>
                  <a:lnTo>
                    <a:pt x="41402" y="7115"/>
                  </a:lnTo>
                  <a:lnTo>
                    <a:pt x="55890" y="7086"/>
                  </a:lnTo>
                  <a:lnTo>
                    <a:pt x="55908" y="2708"/>
                  </a:lnTo>
                  <a:lnTo>
                    <a:pt x="55910" y="2494"/>
                  </a:lnTo>
                  <a:lnTo>
                    <a:pt x="55911" y="2358"/>
                  </a:lnTo>
                  <a:lnTo>
                    <a:pt x="60725" y="2386"/>
                  </a:lnTo>
                  <a:lnTo>
                    <a:pt x="60722" y="4750"/>
                  </a:lnTo>
                  <a:lnTo>
                    <a:pt x="68007" y="4757"/>
                  </a:lnTo>
                  <a:lnTo>
                    <a:pt x="75493" y="4754"/>
                  </a:lnTo>
                  <a:lnTo>
                    <a:pt x="75503" y="10814"/>
                  </a:lnTo>
                  <a:lnTo>
                    <a:pt x="75760" y="11826"/>
                  </a:lnTo>
                  <a:lnTo>
                    <a:pt x="75769" y="13576"/>
                  </a:lnTo>
                  <a:lnTo>
                    <a:pt x="75616" y="14194"/>
                  </a:lnTo>
                  <a:lnTo>
                    <a:pt x="79133" y="14182"/>
                  </a:lnTo>
                  <a:lnTo>
                    <a:pt x="79136" y="11813"/>
                  </a:lnTo>
                  <a:lnTo>
                    <a:pt x="86374" y="11817"/>
                  </a:lnTo>
                  <a:lnTo>
                    <a:pt x="86348" y="18907"/>
                  </a:lnTo>
                  <a:lnTo>
                    <a:pt x="91209" y="18904"/>
                  </a:lnTo>
                  <a:lnTo>
                    <a:pt x="91188" y="21267"/>
                  </a:lnTo>
                  <a:lnTo>
                    <a:pt x="91720" y="21264"/>
                  </a:lnTo>
                  <a:lnTo>
                    <a:pt x="108811" y="21314"/>
                  </a:lnTo>
                  <a:lnTo>
                    <a:pt x="127646" y="21319"/>
                  </a:lnTo>
                  <a:lnTo>
                    <a:pt x="127657" y="18959"/>
                  </a:lnTo>
                  <a:lnTo>
                    <a:pt x="130077" y="19041"/>
                  </a:lnTo>
                  <a:lnTo>
                    <a:pt x="130081" y="16629"/>
                  </a:lnTo>
                  <a:lnTo>
                    <a:pt x="134972" y="16642"/>
                  </a:lnTo>
                  <a:lnTo>
                    <a:pt x="134935" y="21339"/>
                  </a:lnTo>
                  <a:lnTo>
                    <a:pt x="135279" y="21343"/>
                  </a:lnTo>
                  <a:lnTo>
                    <a:pt x="135355" y="23260"/>
                  </a:lnTo>
                  <a:lnTo>
                    <a:pt x="135332" y="30545"/>
                  </a:lnTo>
                  <a:lnTo>
                    <a:pt x="135230" y="35277"/>
                  </a:lnTo>
                  <a:lnTo>
                    <a:pt x="137708" y="35255"/>
                  </a:lnTo>
                  <a:lnTo>
                    <a:pt x="137693" y="42395"/>
                  </a:lnTo>
                  <a:lnTo>
                    <a:pt x="140097" y="42368"/>
                  </a:lnTo>
                  <a:lnTo>
                    <a:pt x="139986" y="41385"/>
                  </a:lnTo>
                  <a:lnTo>
                    <a:pt x="140111" y="40499"/>
                  </a:lnTo>
                  <a:lnTo>
                    <a:pt x="140133" y="37614"/>
                  </a:lnTo>
                  <a:lnTo>
                    <a:pt x="147407" y="37572"/>
                  </a:lnTo>
                  <a:lnTo>
                    <a:pt x="147422" y="39929"/>
                  </a:lnTo>
                  <a:lnTo>
                    <a:pt x="149837" y="39952"/>
                  </a:lnTo>
                  <a:lnTo>
                    <a:pt x="149833" y="42338"/>
                  </a:lnTo>
                  <a:lnTo>
                    <a:pt x="152255" y="42313"/>
                  </a:lnTo>
                  <a:lnTo>
                    <a:pt x="152257" y="39942"/>
                  </a:lnTo>
                  <a:lnTo>
                    <a:pt x="154706" y="39953"/>
                  </a:lnTo>
                  <a:lnTo>
                    <a:pt x="154707" y="42324"/>
                  </a:lnTo>
                  <a:lnTo>
                    <a:pt x="159568" y="42311"/>
                  </a:lnTo>
                  <a:lnTo>
                    <a:pt x="159560" y="44690"/>
                  </a:lnTo>
                  <a:lnTo>
                    <a:pt x="163178" y="44724"/>
                  </a:lnTo>
                  <a:lnTo>
                    <a:pt x="163162" y="47076"/>
                  </a:lnTo>
                  <a:lnTo>
                    <a:pt x="161944" y="47083"/>
                  </a:lnTo>
                  <a:lnTo>
                    <a:pt x="161933" y="51788"/>
                  </a:lnTo>
                  <a:lnTo>
                    <a:pt x="164384" y="51826"/>
                  </a:lnTo>
                  <a:lnTo>
                    <a:pt x="164388" y="47087"/>
                  </a:lnTo>
                  <a:lnTo>
                    <a:pt x="166825" y="47088"/>
                  </a:lnTo>
                  <a:lnTo>
                    <a:pt x="166830" y="44714"/>
                  </a:lnTo>
                  <a:lnTo>
                    <a:pt x="171696" y="44744"/>
                  </a:lnTo>
                  <a:lnTo>
                    <a:pt x="171693" y="47104"/>
                  </a:lnTo>
                  <a:lnTo>
                    <a:pt x="174103" y="47125"/>
                  </a:lnTo>
                  <a:lnTo>
                    <a:pt x="174094" y="42394"/>
                  </a:lnTo>
                  <a:lnTo>
                    <a:pt x="171691" y="42395"/>
                  </a:lnTo>
                  <a:lnTo>
                    <a:pt x="171707" y="30579"/>
                  </a:lnTo>
                  <a:lnTo>
                    <a:pt x="181349" y="30522"/>
                  </a:lnTo>
                  <a:lnTo>
                    <a:pt x="181333" y="35240"/>
                  </a:lnTo>
                  <a:lnTo>
                    <a:pt x="183765" y="35238"/>
                  </a:lnTo>
                  <a:lnTo>
                    <a:pt x="186205" y="35231"/>
                  </a:lnTo>
                  <a:lnTo>
                    <a:pt x="186224" y="30520"/>
                  </a:lnTo>
                  <a:lnTo>
                    <a:pt x="190822" y="30540"/>
                  </a:lnTo>
                  <a:lnTo>
                    <a:pt x="190817" y="37656"/>
                  </a:lnTo>
                  <a:lnTo>
                    <a:pt x="195694" y="37719"/>
                  </a:lnTo>
                  <a:lnTo>
                    <a:pt x="195693" y="42446"/>
                  </a:lnTo>
                  <a:lnTo>
                    <a:pt x="200549" y="42496"/>
                  </a:lnTo>
                  <a:lnTo>
                    <a:pt x="200540" y="44863"/>
                  </a:lnTo>
                  <a:lnTo>
                    <a:pt x="202977" y="44879"/>
                  </a:lnTo>
                  <a:lnTo>
                    <a:pt x="202980" y="43695"/>
                  </a:lnTo>
                  <a:lnTo>
                    <a:pt x="202996" y="39202"/>
                  </a:lnTo>
                  <a:lnTo>
                    <a:pt x="203390" y="39410"/>
                  </a:lnTo>
                  <a:lnTo>
                    <a:pt x="204051" y="38841"/>
                  </a:lnTo>
                  <a:lnTo>
                    <a:pt x="204181" y="38584"/>
                  </a:lnTo>
                  <a:lnTo>
                    <a:pt x="204387" y="38420"/>
                  </a:lnTo>
                  <a:lnTo>
                    <a:pt x="204968" y="38472"/>
                  </a:lnTo>
                  <a:lnTo>
                    <a:pt x="205335" y="38587"/>
                  </a:lnTo>
                  <a:lnTo>
                    <a:pt x="205335" y="37724"/>
                  </a:lnTo>
                  <a:lnTo>
                    <a:pt x="210258" y="37708"/>
                  </a:lnTo>
                  <a:lnTo>
                    <a:pt x="210269" y="35367"/>
                  </a:lnTo>
                  <a:lnTo>
                    <a:pt x="212685" y="35345"/>
                  </a:lnTo>
                  <a:lnTo>
                    <a:pt x="212673" y="37682"/>
                  </a:lnTo>
                  <a:lnTo>
                    <a:pt x="216457" y="37587"/>
                  </a:lnTo>
                  <a:lnTo>
                    <a:pt x="219215" y="37662"/>
                  </a:lnTo>
                  <a:lnTo>
                    <a:pt x="220022" y="38718"/>
                  </a:lnTo>
                  <a:lnTo>
                    <a:pt x="221681" y="38911"/>
                  </a:lnTo>
                  <a:lnTo>
                    <a:pt x="221501" y="38781"/>
                  </a:lnTo>
                  <a:lnTo>
                    <a:pt x="221046" y="38746"/>
                  </a:lnTo>
                  <a:lnTo>
                    <a:pt x="220805" y="38574"/>
                  </a:lnTo>
                  <a:lnTo>
                    <a:pt x="220750" y="38179"/>
                  </a:lnTo>
                  <a:lnTo>
                    <a:pt x="220977" y="37822"/>
                  </a:lnTo>
                  <a:lnTo>
                    <a:pt x="221377" y="37611"/>
                  </a:lnTo>
                  <a:lnTo>
                    <a:pt x="221981" y="37743"/>
                  </a:lnTo>
                  <a:lnTo>
                    <a:pt x="222315" y="37671"/>
                  </a:lnTo>
                  <a:lnTo>
                    <a:pt x="222531" y="37289"/>
                  </a:lnTo>
                  <a:lnTo>
                    <a:pt x="222469" y="37038"/>
                  </a:lnTo>
                  <a:lnTo>
                    <a:pt x="222189" y="36772"/>
                  </a:lnTo>
                  <a:lnTo>
                    <a:pt x="221871" y="36694"/>
                  </a:lnTo>
                  <a:lnTo>
                    <a:pt x="221643" y="36436"/>
                  </a:lnTo>
                  <a:lnTo>
                    <a:pt x="221705" y="36271"/>
                  </a:lnTo>
                  <a:lnTo>
                    <a:pt x="222020" y="36071"/>
                  </a:lnTo>
                  <a:lnTo>
                    <a:pt x="222015" y="35819"/>
                  </a:lnTo>
                  <a:lnTo>
                    <a:pt x="221821" y="35367"/>
                  </a:lnTo>
                  <a:lnTo>
                    <a:pt x="221469" y="35236"/>
                  </a:lnTo>
                  <a:lnTo>
                    <a:pt x="221091" y="35200"/>
                  </a:lnTo>
                  <a:lnTo>
                    <a:pt x="220738" y="34938"/>
                  </a:lnTo>
                  <a:lnTo>
                    <a:pt x="220724" y="34666"/>
                  </a:lnTo>
                  <a:lnTo>
                    <a:pt x="220803" y="34504"/>
                  </a:lnTo>
                  <a:lnTo>
                    <a:pt x="221230" y="34100"/>
                  </a:lnTo>
                  <a:lnTo>
                    <a:pt x="220668" y="33304"/>
                  </a:lnTo>
                  <a:lnTo>
                    <a:pt x="220657" y="33141"/>
                  </a:lnTo>
                  <a:lnTo>
                    <a:pt x="220926" y="32601"/>
                  </a:lnTo>
                  <a:lnTo>
                    <a:pt x="221060" y="32223"/>
                  </a:lnTo>
                  <a:lnTo>
                    <a:pt x="221091" y="32010"/>
                  </a:lnTo>
                  <a:lnTo>
                    <a:pt x="220783" y="31517"/>
                  </a:lnTo>
                  <a:lnTo>
                    <a:pt x="220328" y="31015"/>
                  </a:lnTo>
                  <a:lnTo>
                    <a:pt x="219877" y="30735"/>
                  </a:lnTo>
                  <a:lnTo>
                    <a:pt x="220247" y="30868"/>
                  </a:lnTo>
                  <a:lnTo>
                    <a:pt x="220671" y="31285"/>
                  </a:lnTo>
                  <a:lnTo>
                    <a:pt x="221188" y="31076"/>
                  </a:lnTo>
                  <a:lnTo>
                    <a:pt x="221444" y="30440"/>
                  </a:lnTo>
                  <a:lnTo>
                    <a:pt x="222193" y="30067"/>
                  </a:lnTo>
                  <a:lnTo>
                    <a:pt x="222694" y="30067"/>
                  </a:lnTo>
                  <a:lnTo>
                    <a:pt x="223172" y="29751"/>
                  </a:lnTo>
                  <a:lnTo>
                    <a:pt x="223183" y="29018"/>
                  </a:lnTo>
                  <a:lnTo>
                    <a:pt x="223497" y="28283"/>
                  </a:lnTo>
                  <a:lnTo>
                    <a:pt x="234204" y="28186"/>
                  </a:lnTo>
                  <a:lnTo>
                    <a:pt x="234235" y="26772"/>
                  </a:lnTo>
                  <a:lnTo>
                    <a:pt x="234412" y="25838"/>
                  </a:lnTo>
                  <a:lnTo>
                    <a:pt x="234329" y="23474"/>
                  </a:lnTo>
                  <a:lnTo>
                    <a:pt x="236707" y="23506"/>
                  </a:lnTo>
                  <a:lnTo>
                    <a:pt x="239137" y="23535"/>
                  </a:lnTo>
                  <a:lnTo>
                    <a:pt x="239130" y="25906"/>
                  </a:lnTo>
                  <a:lnTo>
                    <a:pt x="240978" y="25950"/>
                  </a:lnTo>
                  <a:lnTo>
                    <a:pt x="241074" y="26315"/>
                  </a:lnTo>
                  <a:lnTo>
                    <a:pt x="243144" y="26832"/>
                  </a:lnTo>
                  <a:lnTo>
                    <a:pt x="243572" y="27275"/>
                  </a:lnTo>
                  <a:lnTo>
                    <a:pt x="243610" y="27587"/>
                  </a:lnTo>
                  <a:lnTo>
                    <a:pt x="244137" y="27828"/>
                  </a:lnTo>
                  <a:lnTo>
                    <a:pt x="244004" y="27513"/>
                  </a:lnTo>
                  <a:lnTo>
                    <a:pt x="244040" y="21387"/>
                  </a:lnTo>
                  <a:lnTo>
                    <a:pt x="246707" y="21392"/>
                  </a:lnTo>
                  <a:lnTo>
                    <a:pt x="249122" y="21415"/>
                  </a:lnTo>
                  <a:lnTo>
                    <a:pt x="259571" y="21396"/>
                  </a:lnTo>
                  <a:lnTo>
                    <a:pt x="260400" y="22065"/>
                  </a:lnTo>
                  <a:lnTo>
                    <a:pt x="260377" y="22556"/>
                  </a:lnTo>
                  <a:lnTo>
                    <a:pt x="261050" y="23792"/>
                  </a:lnTo>
                  <a:lnTo>
                    <a:pt x="261268" y="24022"/>
                  </a:lnTo>
                  <a:lnTo>
                    <a:pt x="261544" y="24153"/>
                  </a:lnTo>
                  <a:lnTo>
                    <a:pt x="261762" y="2459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1" name="pg872">
              <a:extLst>
                <a:ext uri="{FF2B5EF4-FFF2-40B4-BE49-F238E27FC236}">
                  <a16:creationId xmlns:a16="http://schemas.microsoft.com/office/drawing/2014/main" id="{3E0761BF-F3B6-4F4B-9256-B5B644537A07}"/>
                </a:ext>
              </a:extLst>
            </p:cNvPr>
            <p:cNvSpPr/>
            <p:nvPr/>
          </p:nvSpPr>
          <p:spPr>
            <a:xfrm>
              <a:off x="3989862" y="3165556"/>
              <a:ext cx="350699" cy="194602"/>
            </a:xfrm>
            <a:custGeom>
              <a:avLst/>
              <a:gdLst/>
              <a:ahLst/>
              <a:cxnLst/>
              <a:rect l="0" t="0" r="0" b="0"/>
              <a:pathLst>
                <a:path w="350699" h="194602">
                  <a:moveTo>
                    <a:pt x="227739" y="28323"/>
                  </a:moveTo>
                  <a:lnTo>
                    <a:pt x="228598" y="28334"/>
                  </a:lnTo>
                  <a:lnTo>
                    <a:pt x="235749" y="28350"/>
                  </a:lnTo>
                  <a:lnTo>
                    <a:pt x="235705" y="47406"/>
                  </a:lnTo>
                  <a:lnTo>
                    <a:pt x="238102" y="47376"/>
                  </a:lnTo>
                  <a:lnTo>
                    <a:pt x="238111" y="45024"/>
                  </a:lnTo>
                  <a:lnTo>
                    <a:pt x="240521" y="45019"/>
                  </a:lnTo>
                  <a:lnTo>
                    <a:pt x="240503" y="47394"/>
                  </a:lnTo>
                  <a:lnTo>
                    <a:pt x="240460" y="61524"/>
                  </a:lnTo>
                  <a:lnTo>
                    <a:pt x="242881" y="61538"/>
                  </a:lnTo>
                  <a:lnTo>
                    <a:pt x="242882" y="63894"/>
                  </a:lnTo>
                  <a:lnTo>
                    <a:pt x="240454" y="63891"/>
                  </a:lnTo>
                  <a:lnTo>
                    <a:pt x="240447" y="66260"/>
                  </a:lnTo>
                  <a:lnTo>
                    <a:pt x="245800" y="66280"/>
                  </a:lnTo>
                  <a:lnTo>
                    <a:pt x="245996" y="66471"/>
                  </a:lnTo>
                  <a:lnTo>
                    <a:pt x="246742" y="67573"/>
                  </a:lnTo>
                  <a:lnTo>
                    <a:pt x="246708" y="68647"/>
                  </a:lnTo>
                  <a:lnTo>
                    <a:pt x="247658" y="68653"/>
                  </a:lnTo>
                  <a:lnTo>
                    <a:pt x="247650" y="71025"/>
                  </a:lnTo>
                  <a:lnTo>
                    <a:pt x="252436" y="70993"/>
                  </a:lnTo>
                  <a:lnTo>
                    <a:pt x="257422" y="70988"/>
                  </a:lnTo>
                  <a:lnTo>
                    <a:pt x="257458" y="66256"/>
                  </a:lnTo>
                  <a:lnTo>
                    <a:pt x="259844" y="66248"/>
                  </a:lnTo>
                  <a:lnTo>
                    <a:pt x="259836" y="63898"/>
                  </a:lnTo>
                  <a:lnTo>
                    <a:pt x="262234" y="63879"/>
                  </a:lnTo>
                  <a:lnTo>
                    <a:pt x="271799" y="63818"/>
                  </a:lnTo>
                  <a:lnTo>
                    <a:pt x="271816" y="61461"/>
                  </a:lnTo>
                  <a:lnTo>
                    <a:pt x="276602" y="61437"/>
                  </a:lnTo>
                  <a:lnTo>
                    <a:pt x="276629" y="68545"/>
                  </a:lnTo>
                  <a:lnTo>
                    <a:pt x="283838" y="68576"/>
                  </a:lnTo>
                  <a:lnTo>
                    <a:pt x="283826" y="70955"/>
                  </a:lnTo>
                  <a:lnTo>
                    <a:pt x="293413" y="70974"/>
                  </a:lnTo>
                  <a:lnTo>
                    <a:pt x="293376" y="80448"/>
                  </a:lnTo>
                  <a:lnTo>
                    <a:pt x="298173" y="80452"/>
                  </a:lnTo>
                  <a:lnTo>
                    <a:pt x="298039" y="99136"/>
                  </a:lnTo>
                  <a:lnTo>
                    <a:pt x="298280" y="99318"/>
                  </a:lnTo>
                  <a:lnTo>
                    <a:pt x="298494" y="99333"/>
                  </a:lnTo>
                  <a:lnTo>
                    <a:pt x="307774" y="99321"/>
                  </a:lnTo>
                  <a:lnTo>
                    <a:pt x="307695" y="98823"/>
                  </a:lnTo>
                  <a:lnTo>
                    <a:pt x="307567" y="98510"/>
                  </a:lnTo>
                  <a:lnTo>
                    <a:pt x="307585" y="96957"/>
                  </a:lnTo>
                  <a:lnTo>
                    <a:pt x="309969" y="96979"/>
                  </a:lnTo>
                  <a:lnTo>
                    <a:pt x="309995" y="94607"/>
                  </a:lnTo>
                  <a:lnTo>
                    <a:pt x="313206" y="94608"/>
                  </a:lnTo>
                  <a:lnTo>
                    <a:pt x="313216" y="96551"/>
                  </a:lnTo>
                  <a:lnTo>
                    <a:pt x="313536" y="96968"/>
                  </a:lnTo>
                  <a:lnTo>
                    <a:pt x="319492" y="96970"/>
                  </a:lnTo>
                  <a:lnTo>
                    <a:pt x="319509" y="94598"/>
                  </a:lnTo>
                  <a:lnTo>
                    <a:pt x="324288" y="94604"/>
                  </a:lnTo>
                  <a:lnTo>
                    <a:pt x="324280" y="92236"/>
                  </a:lnTo>
                  <a:lnTo>
                    <a:pt x="324299" y="89861"/>
                  </a:lnTo>
                  <a:lnTo>
                    <a:pt x="331423" y="89862"/>
                  </a:lnTo>
                  <a:lnTo>
                    <a:pt x="331447" y="96969"/>
                  </a:lnTo>
                  <a:lnTo>
                    <a:pt x="335688" y="96959"/>
                  </a:lnTo>
                  <a:lnTo>
                    <a:pt x="337187" y="94601"/>
                  </a:lnTo>
                  <a:lnTo>
                    <a:pt x="341022" y="94600"/>
                  </a:lnTo>
                  <a:lnTo>
                    <a:pt x="341011" y="99317"/>
                  </a:lnTo>
                  <a:lnTo>
                    <a:pt x="343533" y="99328"/>
                  </a:lnTo>
                  <a:lnTo>
                    <a:pt x="343515" y="101600"/>
                  </a:lnTo>
                  <a:lnTo>
                    <a:pt x="348036" y="101594"/>
                  </a:lnTo>
                  <a:lnTo>
                    <a:pt x="347893" y="101798"/>
                  </a:lnTo>
                  <a:lnTo>
                    <a:pt x="347720" y="102275"/>
                  </a:lnTo>
                  <a:lnTo>
                    <a:pt x="347809" y="103965"/>
                  </a:lnTo>
                  <a:lnTo>
                    <a:pt x="348286" y="103958"/>
                  </a:lnTo>
                  <a:lnTo>
                    <a:pt x="348290" y="111065"/>
                  </a:lnTo>
                  <a:lnTo>
                    <a:pt x="343556" y="111064"/>
                  </a:lnTo>
                  <a:lnTo>
                    <a:pt x="343525" y="115792"/>
                  </a:lnTo>
                  <a:lnTo>
                    <a:pt x="345924" y="115793"/>
                  </a:lnTo>
                  <a:lnTo>
                    <a:pt x="345923" y="118157"/>
                  </a:lnTo>
                  <a:lnTo>
                    <a:pt x="348310" y="118154"/>
                  </a:lnTo>
                  <a:lnTo>
                    <a:pt x="348301" y="120526"/>
                  </a:lnTo>
                  <a:lnTo>
                    <a:pt x="350695" y="120516"/>
                  </a:lnTo>
                  <a:lnTo>
                    <a:pt x="350699" y="122201"/>
                  </a:lnTo>
                  <a:lnTo>
                    <a:pt x="350109" y="122124"/>
                  </a:lnTo>
                  <a:lnTo>
                    <a:pt x="349558" y="121934"/>
                  </a:lnTo>
                  <a:lnTo>
                    <a:pt x="348969" y="122020"/>
                  </a:lnTo>
                  <a:lnTo>
                    <a:pt x="348252" y="122257"/>
                  </a:lnTo>
                  <a:lnTo>
                    <a:pt x="348057" y="122060"/>
                  </a:lnTo>
                  <a:lnTo>
                    <a:pt x="348001" y="121844"/>
                  </a:lnTo>
                  <a:lnTo>
                    <a:pt x="347603" y="121810"/>
                  </a:lnTo>
                  <a:lnTo>
                    <a:pt x="346118" y="122182"/>
                  </a:lnTo>
                  <a:lnTo>
                    <a:pt x="345935" y="122468"/>
                  </a:lnTo>
                  <a:lnTo>
                    <a:pt x="345929" y="125265"/>
                  </a:lnTo>
                  <a:lnTo>
                    <a:pt x="343574" y="125253"/>
                  </a:lnTo>
                  <a:lnTo>
                    <a:pt x="343589" y="126884"/>
                  </a:lnTo>
                  <a:lnTo>
                    <a:pt x="343870" y="127174"/>
                  </a:lnTo>
                  <a:lnTo>
                    <a:pt x="344035" y="127625"/>
                  </a:lnTo>
                  <a:lnTo>
                    <a:pt x="341650" y="127610"/>
                  </a:lnTo>
                  <a:lnTo>
                    <a:pt x="341662" y="128738"/>
                  </a:lnTo>
                  <a:lnTo>
                    <a:pt x="341380" y="128921"/>
                  </a:lnTo>
                  <a:lnTo>
                    <a:pt x="341332" y="129200"/>
                  </a:lnTo>
                  <a:lnTo>
                    <a:pt x="341343" y="129576"/>
                  </a:lnTo>
                  <a:lnTo>
                    <a:pt x="341508" y="129784"/>
                  </a:lnTo>
                  <a:lnTo>
                    <a:pt x="341527" y="129974"/>
                  </a:lnTo>
                  <a:lnTo>
                    <a:pt x="338843" y="129975"/>
                  </a:lnTo>
                  <a:lnTo>
                    <a:pt x="338828" y="132354"/>
                  </a:lnTo>
                  <a:lnTo>
                    <a:pt x="334079" y="132400"/>
                  </a:lnTo>
                  <a:lnTo>
                    <a:pt x="334089" y="141772"/>
                  </a:lnTo>
                  <a:lnTo>
                    <a:pt x="331711" y="141770"/>
                  </a:lnTo>
                  <a:lnTo>
                    <a:pt x="331710" y="144075"/>
                  </a:lnTo>
                  <a:lnTo>
                    <a:pt x="327036" y="144141"/>
                  </a:lnTo>
                  <a:lnTo>
                    <a:pt x="327010" y="147011"/>
                  </a:lnTo>
                  <a:lnTo>
                    <a:pt x="327696" y="147341"/>
                  </a:lnTo>
                  <a:lnTo>
                    <a:pt x="327967" y="147607"/>
                  </a:lnTo>
                  <a:lnTo>
                    <a:pt x="328299" y="148247"/>
                  </a:lnTo>
                  <a:lnTo>
                    <a:pt x="328497" y="148807"/>
                  </a:lnTo>
                  <a:lnTo>
                    <a:pt x="329109" y="149659"/>
                  </a:lnTo>
                  <a:lnTo>
                    <a:pt x="330097" y="150306"/>
                  </a:lnTo>
                  <a:lnTo>
                    <a:pt x="330411" y="150434"/>
                  </a:lnTo>
                  <a:lnTo>
                    <a:pt x="330918" y="150281"/>
                  </a:lnTo>
                  <a:lnTo>
                    <a:pt x="332147" y="150357"/>
                  </a:lnTo>
                  <a:lnTo>
                    <a:pt x="333818" y="150648"/>
                  </a:lnTo>
                  <a:lnTo>
                    <a:pt x="334196" y="150793"/>
                  </a:lnTo>
                  <a:lnTo>
                    <a:pt x="334465" y="151043"/>
                  </a:lnTo>
                  <a:lnTo>
                    <a:pt x="334861" y="152263"/>
                  </a:lnTo>
                  <a:lnTo>
                    <a:pt x="335615" y="152723"/>
                  </a:lnTo>
                  <a:lnTo>
                    <a:pt x="336289" y="153427"/>
                  </a:lnTo>
                  <a:lnTo>
                    <a:pt x="336571" y="153876"/>
                  </a:lnTo>
                  <a:lnTo>
                    <a:pt x="336839" y="153960"/>
                  </a:lnTo>
                  <a:lnTo>
                    <a:pt x="337717" y="153867"/>
                  </a:lnTo>
                  <a:lnTo>
                    <a:pt x="338072" y="153984"/>
                  </a:lnTo>
                  <a:lnTo>
                    <a:pt x="339450" y="155132"/>
                  </a:lnTo>
                  <a:lnTo>
                    <a:pt x="339749" y="155784"/>
                  </a:lnTo>
                  <a:lnTo>
                    <a:pt x="339906" y="155981"/>
                  </a:lnTo>
                  <a:lnTo>
                    <a:pt x="340741" y="156469"/>
                  </a:lnTo>
                  <a:lnTo>
                    <a:pt x="340902" y="156495"/>
                  </a:lnTo>
                  <a:lnTo>
                    <a:pt x="341231" y="156756"/>
                  </a:lnTo>
                  <a:lnTo>
                    <a:pt x="341226" y="161853"/>
                  </a:lnTo>
                  <a:lnTo>
                    <a:pt x="341221" y="162991"/>
                  </a:lnTo>
                  <a:lnTo>
                    <a:pt x="338922" y="162970"/>
                  </a:lnTo>
                  <a:lnTo>
                    <a:pt x="338882" y="167713"/>
                  </a:lnTo>
                  <a:lnTo>
                    <a:pt x="336517" y="167729"/>
                  </a:lnTo>
                  <a:lnTo>
                    <a:pt x="336495" y="170082"/>
                  </a:lnTo>
                  <a:lnTo>
                    <a:pt x="336794" y="170164"/>
                  </a:lnTo>
                  <a:lnTo>
                    <a:pt x="336796" y="172945"/>
                  </a:lnTo>
                  <a:lnTo>
                    <a:pt x="334439" y="172995"/>
                  </a:lnTo>
                  <a:lnTo>
                    <a:pt x="334442" y="175363"/>
                  </a:lnTo>
                  <a:lnTo>
                    <a:pt x="327491" y="175461"/>
                  </a:lnTo>
                  <a:lnTo>
                    <a:pt x="327599" y="177820"/>
                  </a:lnTo>
                  <a:lnTo>
                    <a:pt x="327551" y="178239"/>
                  </a:lnTo>
                  <a:lnTo>
                    <a:pt x="327823" y="178347"/>
                  </a:lnTo>
                  <a:lnTo>
                    <a:pt x="327790" y="178752"/>
                  </a:lnTo>
                  <a:lnTo>
                    <a:pt x="327511" y="179112"/>
                  </a:lnTo>
                  <a:lnTo>
                    <a:pt x="327553" y="184996"/>
                  </a:lnTo>
                  <a:lnTo>
                    <a:pt x="323957" y="185052"/>
                  </a:lnTo>
                  <a:lnTo>
                    <a:pt x="322804" y="185063"/>
                  </a:lnTo>
                  <a:lnTo>
                    <a:pt x="322827" y="187412"/>
                  </a:lnTo>
                  <a:lnTo>
                    <a:pt x="318089" y="187425"/>
                  </a:lnTo>
                  <a:lnTo>
                    <a:pt x="313250" y="187330"/>
                  </a:lnTo>
                  <a:lnTo>
                    <a:pt x="313249" y="189694"/>
                  </a:lnTo>
                  <a:lnTo>
                    <a:pt x="307426" y="189691"/>
                  </a:lnTo>
                  <a:lnTo>
                    <a:pt x="306546" y="191158"/>
                  </a:lnTo>
                  <a:lnTo>
                    <a:pt x="307418" y="192060"/>
                  </a:lnTo>
                  <a:lnTo>
                    <a:pt x="306189" y="192066"/>
                  </a:lnTo>
                  <a:lnTo>
                    <a:pt x="303835" y="192060"/>
                  </a:lnTo>
                  <a:lnTo>
                    <a:pt x="303821" y="187346"/>
                  </a:lnTo>
                  <a:lnTo>
                    <a:pt x="292114" y="187426"/>
                  </a:lnTo>
                  <a:lnTo>
                    <a:pt x="292091" y="185088"/>
                  </a:lnTo>
                  <a:lnTo>
                    <a:pt x="289732" y="185107"/>
                  </a:lnTo>
                  <a:lnTo>
                    <a:pt x="289668" y="182742"/>
                  </a:lnTo>
                  <a:lnTo>
                    <a:pt x="287313" y="182773"/>
                  </a:lnTo>
                  <a:lnTo>
                    <a:pt x="287282" y="181350"/>
                  </a:lnTo>
                  <a:lnTo>
                    <a:pt x="287302" y="178010"/>
                  </a:lnTo>
                  <a:lnTo>
                    <a:pt x="289670" y="178023"/>
                  </a:lnTo>
                  <a:lnTo>
                    <a:pt x="289658" y="175644"/>
                  </a:lnTo>
                  <a:lnTo>
                    <a:pt x="287290" y="175634"/>
                  </a:lnTo>
                  <a:lnTo>
                    <a:pt x="280181" y="175703"/>
                  </a:lnTo>
                  <a:lnTo>
                    <a:pt x="280188" y="178067"/>
                  </a:lnTo>
                  <a:lnTo>
                    <a:pt x="272309" y="178081"/>
                  </a:lnTo>
                  <a:lnTo>
                    <a:pt x="270826" y="178077"/>
                  </a:lnTo>
                  <a:lnTo>
                    <a:pt x="261318" y="178115"/>
                  </a:lnTo>
                  <a:lnTo>
                    <a:pt x="261325" y="180469"/>
                  </a:lnTo>
                  <a:lnTo>
                    <a:pt x="258966" y="180477"/>
                  </a:lnTo>
                  <a:lnTo>
                    <a:pt x="258950" y="178094"/>
                  </a:lnTo>
                  <a:lnTo>
                    <a:pt x="256668" y="178109"/>
                  </a:lnTo>
                  <a:lnTo>
                    <a:pt x="256641" y="182854"/>
                  </a:lnTo>
                  <a:lnTo>
                    <a:pt x="258944" y="182860"/>
                  </a:lnTo>
                  <a:lnTo>
                    <a:pt x="258945" y="185180"/>
                  </a:lnTo>
                  <a:lnTo>
                    <a:pt x="242487" y="185173"/>
                  </a:lnTo>
                  <a:lnTo>
                    <a:pt x="242488" y="187548"/>
                  </a:lnTo>
                  <a:lnTo>
                    <a:pt x="237758" y="187558"/>
                  </a:lnTo>
                  <a:lnTo>
                    <a:pt x="237761" y="188742"/>
                  </a:lnTo>
                  <a:lnTo>
                    <a:pt x="233015" y="188718"/>
                  </a:lnTo>
                  <a:lnTo>
                    <a:pt x="233007" y="189898"/>
                  </a:lnTo>
                  <a:lnTo>
                    <a:pt x="230623" y="189890"/>
                  </a:lnTo>
                  <a:lnTo>
                    <a:pt x="223759" y="189899"/>
                  </a:lnTo>
                  <a:lnTo>
                    <a:pt x="223769" y="187523"/>
                  </a:lnTo>
                  <a:lnTo>
                    <a:pt x="219025" y="187519"/>
                  </a:lnTo>
                  <a:lnTo>
                    <a:pt x="218988" y="194602"/>
                  </a:lnTo>
                  <a:lnTo>
                    <a:pt x="216635" y="194576"/>
                  </a:lnTo>
                  <a:lnTo>
                    <a:pt x="216636" y="189857"/>
                  </a:lnTo>
                  <a:lnTo>
                    <a:pt x="214345" y="189838"/>
                  </a:lnTo>
                  <a:lnTo>
                    <a:pt x="214356" y="187481"/>
                  </a:lnTo>
                  <a:lnTo>
                    <a:pt x="216659" y="187496"/>
                  </a:lnTo>
                  <a:lnTo>
                    <a:pt x="216678" y="185143"/>
                  </a:lnTo>
                  <a:lnTo>
                    <a:pt x="214353" y="185112"/>
                  </a:lnTo>
                  <a:lnTo>
                    <a:pt x="214334" y="181612"/>
                  </a:lnTo>
                  <a:lnTo>
                    <a:pt x="214211" y="180335"/>
                  </a:lnTo>
                  <a:lnTo>
                    <a:pt x="211683" y="180316"/>
                  </a:lnTo>
                  <a:lnTo>
                    <a:pt x="211634" y="173446"/>
                  </a:lnTo>
                  <a:lnTo>
                    <a:pt x="211578" y="173219"/>
                  </a:lnTo>
                  <a:lnTo>
                    <a:pt x="209265" y="173208"/>
                  </a:lnTo>
                  <a:lnTo>
                    <a:pt x="199831" y="173115"/>
                  </a:lnTo>
                  <a:lnTo>
                    <a:pt x="199817" y="170098"/>
                  </a:lnTo>
                  <a:lnTo>
                    <a:pt x="192676" y="170099"/>
                  </a:lnTo>
                  <a:lnTo>
                    <a:pt x="186883" y="170096"/>
                  </a:lnTo>
                  <a:lnTo>
                    <a:pt x="185642" y="170091"/>
                  </a:lnTo>
                  <a:lnTo>
                    <a:pt x="184510" y="170087"/>
                  </a:lnTo>
                  <a:lnTo>
                    <a:pt x="180911" y="170079"/>
                  </a:lnTo>
                  <a:lnTo>
                    <a:pt x="180915" y="173271"/>
                  </a:lnTo>
                  <a:lnTo>
                    <a:pt x="176159" y="173272"/>
                  </a:lnTo>
                  <a:lnTo>
                    <a:pt x="176128" y="178005"/>
                  </a:lnTo>
                  <a:lnTo>
                    <a:pt x="173749" y="178014"/>
                  </a:lnTo>
                  <a:lnTo>
                    <a:pt x="173749" y="179194"/>
                  </a:lnTo>
                  <a:lnTo>
                    <a:pt x="171474" y="179257"/>
                  </a:lnTo>
                  <a:lnTo>
                    <a:pt x="171472" y="170156"/>
                  </a:lnTo>
                  <a:lnTo>
                    <a:pt x="170272" y="170159"/>
                  </a:lnTo>
                  <a:lnTo>
                    <a:pt x="170304" y="165429"/>
                  </a:lnTo>
                  <a:lnTo>
                    <a:pt x="165523" y="165440"/>
                  </a:lnTo>
                  <a:lnTo>
                    <a:pt x="165504" y="167834"/>
                  </a:lnTo>
                  <a:lnTo>
                    <a:pt x="160761" y="167823"/>
                  </a:lnTo>
                  <a:lnTo>
                    <a:pt x="160776" y="170166"/>
                  </a:lnTo>
                  <a:lnTo>
                    <a:pt x="159577" y="170185"/>
                  </a:lnTo>
                  <a:lnTo>
                    <a:pt x="159606" y="175678"/>
                  </a:lnTo>
                  <a:lnTo>
                    <a:pt x="157293" y="175649"/>
                  </a:lnTo>
                  <a:lnTo>
                    <a:pt x="157251" y="185074"/>
                  </a:lnTo>
                  <a:lnTo>
                    <a:pt x="150161" y="185041"/>
                  </a:lnTo>
                  <a:lnTo>
                    <a:pt x="133708" y="185061"/>
                  </a:lnTo>
                  <a:lnTo>
                    <a:pt x="121994" y="184995"/>
                  </a:lnTo>
                  <a:lnTo>
                    <a:pt x="100991" y="184822"/>
                  </a:lnTo>
                  <a:lnTo>
                    <a:pt x="100745" y="184828"/>
                  </a:lnTo>
                  <a:lnTo>
                    <a:pt x="100727" y="180189"/>
                  </a:lnTo>
                  <a:lnTo>
                    <a:pt x="98363" y="180186"/>
                  </a:lnTo>
                  <a:lnTo>
                    <a:pt x="98469" y="187667"/>
                  </a:lnTo>
                  <a:lnTo>
                    <a:pt x="93719" y="187531"/>
                  </a:lnTo>
                  <a:lnTo>
                    <a:pt x="93655" y="179804"/>
                  </a:lnTo>
                  <a:lnTo>
                    <a:pt x="93709" y="170085"/>
                  </a:lnTo>
                  <a:lnTo>
                    <a:pt x="92278" y="170082"/>
                  </a:lnTo>
                  <a:lnTo>
                    <a:pt x="92301" y="165334"/>
                  </a:lnTo>
                  <a:lnTo>
                    <a:pt x="89865" y="165336"/>
                  </a:lnTo>
                  <a:lnTo>
                    <a:pt x="89926" y="155836"/>
                  </a:lnTo>
                  <a:lnTo>
                    <a:pt x="92336" y="155853"/>
                  </a:lnTo>
                  <a:lnTo>
                    <a:pt x="92329" y="151142"/>
                  </a:lnTo>
                  <a:lnTo>
                    <a:pt x="89970" y="151115"/>
                  </a:lnTo>
                  <a:lnTo>
                    <a:pt x="89975" y="148754"/>
                  </a:lnTo>
                  <a:lnTo>
                    <a:pt x="87624" y="148738"/>
                  </a:lnTo>
                  <a:lnTo>
                    <a:pt x="87625" y="143983"/>
                  </a:lnTo>
                  <a:lnTo>
                    <a:pt x="87540" y="139331"/>
                  </a:lnTo>
                  <a:lnTo>
                    <a:pt x="89912" y="139350"/>
                  </a:lnTo>
                  <a:lnTo>
                    <a:pt x="89921" y="127524"/>
                  </a:lnTo>
                  <a:lnTo>
                    <a:pt x="89916" y="122780"/>
                  </a:lnTo>
                  <a:lnTo>
                    <a:pt x="92325" y="122752"/>
                  </a:lnTo>
                  <a:lnTo>
                    <a:pt x="92300" y="118010"/>
                  </a:lnTo>
                  <a:lnTo>
                    <a:pt x="89922" y="117998"/>
                  </a:lnTo>
                  <a:lnTo>
                    <a:pt x="89891" y="113257"/>
                  </a:lnTo>
                  <a:lnTo>
                    <a:pt x="87529" y="113268"/>
                  </a:lnTo>
                  <a:lnTo>
                    <a:pt x="87512" y="108517"/>
                  </a:lnTo>
                  <a:lnTo>
                    <a:pt x="87408" y="103992"/>
                  </a:lnTo>
                  <a:lnTo>
                    <a:pt x="87370" y="103791"/>
                  </a:lnTo>
                  <a:lnTo>
                    <a:pt x="85146" y="103806"/>
                  </a:lnTo>
                  <a:lnTo>
                    <a:pt x="85105" y="99082"/>
                  </a:lnTo>
                  <a:lnTo>
                    <a:pt x="83252" y="99086"/>
                  </a:lnTo>
                  <a:lnTo>
                    <a:pt x="83191" y="91993"/>
                  </a:lnTo>
                  <a:lnTo>
                    <a:pt x="75983" y="92048"/>
                  </a:lnTo>
                  <a:lnTo>
                    <a:pt x="76104" y="95585"/>
                  </a:lnTo>
                  <a:lnTo>
                    <a:pt x="76285" y="96754"/>
                  </a:lnTo>
                  <a:lnTo>
                    <a:pt x="78116" y="96771"/>
                  </a:lnTo>
                  <a:lnTo>
                    <a:pt x="78466" y="96931"/>
                  </a:lnTo>
                  <a:lnTo>
                    <a:pt x="78489" y="99117"/>
                  </a:lnTo>
                  <a:lnTo>
                    <a:pt x="70854" y="99123"/>
                  </a:lnTo>
                  <a:lnTo>
                    <a:pt x="69018" y="99119"/>
                  </a:lnTo>
                  <a:lnTo>
                    <a:pt x="60200" y="99133"/>
                  </a:lnTo>
                  <a:lnTo>
                    <a:pt x="35603" y="99132"/>
                  </a:lnTo>
                  <a:lnTo>
                    <a:pt x="14313" y="99054"/>
                  </a:lnTo>
                  <a:lnTo>
                    <a:pt x="12083" y="99031"/>
                  </a:lnTo>
                  <a:lnTo>
                    <a:pt x="4867" y="99005"/>
                  </a:lnTo>
                  <a:lnTo>
                    <a:pt x="4937" y="98787"/>
                  </a:lnTo>
                  <a:lnTo>
                    <a:pt x="4941" y="95771"/>
                  </a:lnTo>
                  <a:lnTo>
                    <a:pt x="5084" y="95146"/>
                  </a:lnTo>
                  <a:lnTo>
                    <a:pt x="4938" y="94256"/>
                  </a:lnTo>
                  <a:lnTo>
                    <a:pt x="4931" y="87208"/>
                  </a:lnTo>
                  <a:lnTo>
                    <a:pt x="9660" y="87236"/>
                  </a:lnTo>
                  <a:lnTo>
                    <a:pt x="9511" y="78222"/>
                  </a:lnTo>
                  <a:lnTo>
                    <a:pt x="9346" y="77812"/>
                  </a:lnTo>
                  <a:lnTo>
                    <a:pt x="7150" y="77737"/>
                  </a:lnTo>
                  <a:lnTo>
                    <a:pt x="7073" y="73049"/>
                  </a:lnTo>
                  <a:lnTo>
                    <a:pt x="11836" y="73074"/>
                  </a:lnTo>
                  <a:lnTo>
                    <a:pt x="11717" y="61325"/>
                  </a:lnTo>
                  <a:lnTo>
                    <a:pt x="11744" y="58632"/>
                  </a:lnTo>
                  <a:lnTo>
                    <a:pt x="11432" y="59093"/>
                  </a:lnTo>
                  <a:lnTo>
                    <a:pt x="11252" y="59178"/>
                  </a:lnTo>
                  <a:lnTo>
                    <a:pt x="11151" y="59040"/>
                  </a:lnTo>
                  <a:lnTo>
                    <a:pt x="11106" y="58791"/>
                  </a:lnTo>
                  <a:lnTo>
                    <a:pt x="10171" y="58291"/>
                  </a:lnTo>
                  <a:lnTo>
                    <a:pt x="9982" y="58444"/>
                  </a:lnTo>
                  <a:lnTo>
                    <a:pt x="10261" y="58731"/>
                  </a:lnTo>
                  <a:lnTo>
                    <a:pt x="10261" y="58920"/>
                  </a:lnTo>
                  <a:lnTo>
                    <a:pt x="10091" y="59114"/>
                  </a:lnTo>
                  <a:lnTo>
                    <a:pt x="9884" y="59187"/>
                  </a:lnTo>
                  <a:lnTo>
                    <a:pt x="9356" y="58410"/>
                  </a:lnTo>
                  <a:lnTo>
                    <a:pt x="9278" y="56560"/>
                  </a:lnTo>
                  <a:lnTo>
                    <a:pt x="6897" y="56533"/>
                  </a:lnTo>
                  <a:lnTo>
                    <a:pt x="4498" y="56506"/>
                  </a:lnTo>
                  <a:lnTo>
                    <a:pt x="4488" y="51763"/>
                  </a:lnTo>
                  <a:lnTo>
                    <a:pt x="5525" y="51760"/>
                  </a:lnTo>
                  <a:lnTo>
                    <a:pt x="6077" y="51105"/>
                  </a:lnTo>
                  <a:lnTo>
                    <a:pt x="6284" y="50636"/>
                  </a:lnTo>
                  <a:lnTo>
                    <a:pt x="6583" y="49429"/>
                  </a:lnTo>
                  <a:lnTo>
                    <a:pt x="6560" y="49258"/>
                  </a:lnTo>
                  <a:lnTo>
                    <a:pt x="6183" y="49001"/>
                  </a:lnTo>
                  <a:lnTo>
                    <a:pt x="5692" y="48968"/>
                  </a:lnTo>
                  <a:lnTo>
                    <a:pt x="5692" y="48249"/>
                  </a:lnTo>
                  <a:lnTo>
                    <a:pt x="2080" y="48249"/>
                  </a:lnTo>
                  <a:lnTo>
                    <a:pt x="1950" y="37685"/>
                  </a:lnTo>
                  <a:lnTo>
                    <a:pt x="11508" y="37725"/>
                  </a:lnTo>
                  <a:lnTo>
                    <a:pt x="11642" y="35361"/>
                  </a:lnTo>
                  <a:lnTo>
                    <a:pt x="11702" y="29208"/>
                  </a:lnTo>
                  <a:lnTo>
                    <a:pt x="11164" y="29099"/>
                  </a:lnTo>
                  <a:lnTo>
                    <a:pt x="11004" y="29807"/>
                  </a:lnTo>
                  <a:lnTo>
                    <a:pt x="10868" y="30436"/>
                  </a:lnTo>
                  <a:lnTo>
                    <a:pt x="10520" y="29911"/>
                  </a:lnTo>
                  <a:lnTo>
                    <a:pt x="10362" y="28756"/>
                  </a:lnTo>
                  <a:lnTo>
                    <a:pt x="9463" y="28156"/>
                  </a:lnTo>
                  <a:lnTo>
                    <a:pt x="9277" y="28101"/>
                  </a:lnTo>
                  <a:lnTo>
                    <a:pt x="558" y="28018"/>
                  </a:lnTo>
                  <a:lnTo>
                    <a:pt x="425" y="26611"/>
                  </a:lnTo>
                  <a:lnTo>
                    <a:pt x="569" y="26112"/>
                  </a:lnTo>
                  <a:lnTo>
                    <a:pt x="1068" y="25240"/>
                  </a:lnTo>
                  <a:lnTo>
                    <a:pt x="1161" y="20386"/>
                  </a:lnTo>
                  <a:lnTo>
                    <a:pt x="1195" y="18563"/>
                  </a:lnTo>
                  <a:lnTo>
                    <a:pt x="0" y="18526"/>
                  </a:lnTo>
                  <a:lnTo>
                    <a:pt x="85" y="13846"/>
                  </a:lnTo>
                  <a:lnTo>
                    <a:pt x="2489" y="13865"/>
                  </a:lnTo>
                  <a:lnTo>
                    <a:pt x="2508" y="13675"/>
                  </a:lnTo>
                  <a:lnTo>
                    <a:pt x="2792" y="13548"/>
                  </a:lnTo>
                  <a:lnTo>
                    <a:pt x="2997" y="13597"/>
                  </a:lnTo>
                  <a:lnTo>
                    <a:pt x="3220" y="13876"/>
                  </a:lnTo>
                  <a:lnTo>
                    <a:pt x="6949" y="14029"/>
                  </a:lnTo>
                  <a:lnTo>
                    <a:pt x="12033" y="14005"/>
                  </a:lnTo>
                  <a:lnTo>
                    <a:pt x="12016" y="16194"/>
                  </a:lnTo>
                  <a:lnTo>
                    <a:pt x="12251" y="16346"/>
                  </a:lnTo>
                  <a:lnTo>
                    <a:pt x="16778" y="16419"/>
                  </a:lnTo>
                  <a:lnTo>
                    <a:pt x="17096" y="16326"/>
                  </a:lnTo>
                  <a:lnTo>
                    <a:pt x="17489" y="15972"/>
                  </a:lnTo>
                  <a:lnTo>
                    <a:pt x="17652" y="15529"/>
                  </a:lnTo>
                  <a:lnTo>
                    <a:pt x="17845" y="15384"/>
                  </a:lnTo>
                  <a:lnTo>
                    <a:pt x="18447" y="15313"/>
                  </a:lnTo>
                  <a:lnTo>
                    <a:pt x="18674" y="15413"/>
                  </a:lnTo>
                  <a:lnTo>
                    <a:pt x="19197" y="15279"/>
                  </a:lnTo>
                  <a:lnTo>
                    <a:pt x="19549" y="14256"/>
                  </a:lnTo>
                  <a:lnTo>
                    <a:pt x="19632" y="13816"/>
                  </a:lnTo>
                  <a:lnTo>
                    <a:pt x="19514" y="13466"/>
                  </a:lnTo>
                  <a:lnTo>
                    <a:pt x="19079" y="13329"/>
                  </a:lnTo>
                  <a:lnTo>
                    <a:pt x="18496" y="13351"/>
                  </a:lnTo>
                  <a:lnTo>
                    <a:pt x="18042" y="13180"/>
                  </a:lnTo>
                  <a:lnTo>
                    <a:pt x="16864" y="11907"/>
                  </a:lnTo>
                  <a:lnTo>
                    <a:pt x="16924" y="9193"/>
                  </a:lnTo>
                  <a:lnTo>
                    <a:pt x="16896" y="4655"/>
                  </a:lnTo>
                  <a:lnTo>
                    <a:pt x="24073" y="4685"/>
                  </a:lnTo>
                  <a:lnTo>
                    <a:pt x="28288" y="4746"/>
                  </a:lnTo>
                  <a:lnTo>
                    <a:pt x="28313" y="2300"/>
                  </a:lnTo>
                  <a:lnTo>
                    <a:pt x="28846" y="0"/>
                  </a:lnTo>
                  <a:lnTo>
                    <a:pt x="33489" y="57"/>
                  </a:lnTo>
                  <a:lnTo>
                    <a:pt x="33679" y="392"/>
                  </a:lnTo>
                  <a:lnTo>
                    <a:pt x="33691" y="2935"/>
                  </a:lnTo>
                  <a:lnTo>
                    <a:pt x="33801" y="4796"/>
                  </a:lnTo>
                  <a:lnTo>
                    <a:pt x="36097" y="4841"/>
                  </a:lnTo>
                  <a:lnTo>
                    <a:pt x="36101" y="5704"/>
                  </a:lnTo>
                  <a:lnTo>
                    <a:pt x="35767" y="6040"/>
                  </a:lnTo>
                  <a:lnTo>
                    <a:pt x="35752" y="6341"/>
                  </a:lnTo>
                  <a:lnTo>
                    <a:pt x="36067" y="6806"/>
                  </a:lnTo>
                  <a:lnTo>
                    <a:pt x="36040" y="11903"/>
                  </a:lnTo>
                  <a:lnTo>
                    <a:pt x="40792" y="11900"/>
                  </a:lnTo>
                  <a:lnTo>
                    <a:pt x="40929" y="2474"/>
                  </a:lnTo>
                  <a:lnTo>
                    <a:pt x="43359" y="2460"/>
                  </a:lnTo>
                  <a:lnTo>
                    <a:pt x="45737" y="2434"/>
                  </a:lnTo>
                  <a:lnTo>
                    <a:pt x="45675" y="7154"/>
                  </a:lnTo>
                  <a:lnTo>
                    <a:pt x="50486" y="7171"/>
                  </a:lnTo>
                  <a:lnTo>
                    <a:pt x="50505" y="4804"/>
                  </a:lnTo>
                  <a:lnTo>
                    <a:pt x="55241" y="4815"/>
                  </a:lnTo>
                  <a:lnTo>
                    <a:pt x="55210" y="7168"/>
                  </a:lnTo>
                  <a:lnTo>
                    <a:pt x="57597" y="7154"/>
                  </a:lnTo>
                  <a:lnTo>
                    <a:pt x="57507" y="11882"/>
                  </a:lnTo>
                  <a:lnTo>
                    <a:pt x="60025" y="11786"/>
                  </a:lnTo>
                  <a:lnTo>
                    <a:pt x="60434" y="11764"/>
                  </a:lnTo>
                  <a:lnTo>
                    <a:pt x="60791" y="12255"/>
                  </a:lnTo>
                  <a:lnTo>
                    <a:pt x="61071" y="12806"/>
                  </a:lnTo>
                  <a:lnTo>
                    <a:pt x="61821" y="13133"/>
                  </a:lnTo>
                  <a:lnTo>
                    <a:pt x="62298" y="13200"/>
                  </a:lnTo>
                  <a:lnTo>
                    <a:pt x="62449" y="11904"/>
                  </a:lnTo>
                  <a:lnTo>
                    <a:pt x="63138" y="12321"/>
                  </a:lnTo>
                  <a:lnTo>
                    <a:pt x="63343" y="12812"/>
                  </a:lnTo>
                  <a:lnTo>
                    <a:pt x="63613" y="13058"/>
                  </a:lnTo>
                  <a:lnTo>
                    <a:pt x="62631" y="13140"/>
                  </a:lnTo>
                  <a:lnTo>
                    <a:pt x="62302" y="13386"/>
                  </a:lnTo>
                  <a:lnTo>
                    <a:pt x="61401" y="13297"/>
                  </a:lnTo>
                  <a:lnTo>
                    <a:pt x="60772" y="12654"/>
                  </a:lnTo>
                  <a:lnTo>
                    <a:pt x="60154" y="12297"/>
                  </a:lnTo>
                  <a:lnTo>
                    <a:pt x="59707" y="12583"/>
                  </a:lnTo>
                  <a:lnTo>
                    <a:pt x="59506" y="12888"/>
                  </a:lnTo>
                  <a:lnTo>
                    <a:pt x="59468" y="13059"/>
                  </a:lnTo>
                  <a:lnTo>
                    <a:pt x="59790" y="12594"/>
                  </a:lnTo>
                  <a:lnTo>
                    <a:pt x="60048" y="12427"/>
                  </a:lnTo>
                  <a:lnTo>
                    <a:pt x="60268" y="12445"/>
                  </a:lnTo>
                  <a:lnTo>
                    <a:pt x="60723" y="12776"/>
                  </a:lnTo>
                  <a:lnTo>
                    <a:pt x="60783" y="12914"/>
                  </a:lnTo>
                  <a:lnTo>
                    <a:pt x="60780" y="13205"/>
                  </a:lnTo>
                  <a:lnTo>
                    <a:pt x="60178" y="13335"/>
                  </a:lnTo>
                  <a:lnTo>
                    <a:pt x="60341" y="13659"/>
                  </a:lnTo>
                  <a:lnTo>
                    <a:pt x="61156" y="14619"/>
                  </a:lnTo>
                  <a:lnTo>
                    <a:pt x="62287" y="14485"/>
                  </a:lnTo>
                  <a:lnTo>
                    <a:pt x="63200" y="14201"/>
                  </a:lnTo>
                  <a:lnTo>
                    <a:pt x="63454" y="14506"/>
                  </a:lnTo>
                  <a:lnTo>
                    <a:pt x="63492" y="15016"/>
                  </a:lnTo>
                  <a:lnTo>
                    <a:pt x="65475" y="15228"/>
                  </a:lnTo>
                  <a:lnTo>
                    <a:pt x="65593" y="14967"/>
                  </a:lnTo>
                  <a:lnTo>
                    <a:pt x="65854" y="14863"/>
                  </a:lnTo>
                  <a:lnTo>
                    <a:pt x="66187" y="15161"/>
                  </a:lnTo>
                  <a:lnTo>
                    <a:pt x="66884" y="15496"/>
                  </a:lnTo>
                  <a:lnTo>
                    <a:pt x="68527" y="15347"/>
                  </a:lnTo>
                  <a:lnTo>
                    <a:pt x="68985" y="14960"/>
                  </a:lnTo>
                  <a:lnTo>
                    <a:pt x="69341" y="14829"/>
                  </a:lnTo>
                  <a:lnTo>
                    <a:pt x="69799" y="14759"/>
                  </a:lnTo>
                  <a:lnTo>
                    <a:pt x="70545" y="14908"/>
                  </a:lnTo>
                  <a:lnTo>
                    <a:pt x="70461" y="16345"/>
                  </a:lnTo>
                  <a:lnTo>
                    <a:pt x="70548" y="16520"/>
                  </a:lnTo>
                  <a:lnTo>
                    <a:pt x="70756" y="16200"/>
                  </a:lnTo>
                  <a:lnTo>
                    <a:pt x="70859" y="15559"/>
                  </a:lnTo>
                  <a:lnTo>
                    <a:pt x="70988" y="15228"/>
                  </a:lnTo>
                  <a:lnTo>
                    <a:pt x="71397" y="14703"/>
                  </a:lnTo>
                  <a:lnTo>
                    <a:pt x="71866" y="14454"/>
                  </a:lnTo>
                  <a:lnTo>
                    <a:pt x="71946" y="14610"/>
                  </a:lnTo>
                  <a:lnTo>
                    <a:pt x="71673" y="14811"/>
                  </a:lnTo>
                  <a:lnTo>
                    <a:pt x="71650" y="15079"/>
                  </a:lnTo>
                  <a:lnTo>
                    <a:pt x="72116" y="15571"/>
                  </a:lnTo>
                  <a:lnTo>
                    <a:pt x="72335" y="15709"/>
                  </a:lnTo>
                  <a:lnTo>
                    <a:pt x="72256" y="15210"/>
                  </a:lnTo>
                  <a:lnTo>
                    <a:pt x="72116" y="15128"/>
                  </a:lnTo>
                  <a:lnTo>
                    <a:pt x="72267" y="14990"/>
                  </a:lnTo>
                  <a:lnTo>
                    <a:pt x="72775" y="14838"/>
                  </a:lnTo>
                  <a:lnTo>
                    <a:pt x="73263" y="14879"/>
                  </a:lnTo>
                  <a:lnTo>
                    <a:pt x="73070" y="15005"/>
                  </a:lnTo>
                  <a:lnTo>
                    <a:pt x="73043" y="15705"/>
                  </a:lnTo>
                  <a:lnTo>
                    <a:pt x="73562" y="14927"/>
                  </a:lnTo>
                  <a:lnTo>
                    <a:pt x="74448" y="15110"/>
                  </a:lnTo>
                  <a:lnTo>
                    <a:pt x="74660" y="15289"/>
                  </a:lnTo>
                  <a:lnTo>
                    <a:pt x="74663" y="16380"/>
                  </a:lnTo>
                  <a:lnTo>
                    <a:pt x="74204" y="17739"/>
                  </a:lnTo>
                  <a:lnTo>
                    <a:pt x="74450" y="18830"/>
                  </a:lnTo>
                  <a:lnTo>
                    <a:pt x="74892" y="19474"/>
                  </a:lnTo>
                  <a:lnTo>
                    <a:pt x="75066" y="19403"/>
                  </a:lnTo>
                  <a:lnTo>
                    <a:pt x="75324" y="18949"/>
                  </a:lnTo>
                  <a:lnTo>
                    <a:pt x="75771" y="17505"/>
                  </a:lnTo>
                  <a:lnTo>
                    <a:pt x="75998" y="17237"/>
                  </a:lnTo>
                  <a:lnTo>
                    <a:pt x="76190" y="16441"/>
                  </a:lnTo>
                  <a:lnTo>
                    <a:pt x="76087" y="15592"/>
                  </a:lnTo>
                  <a:lnTo>
                    <a:pt x="77015" y="15096"/>
                  </a:lnTo>
                  <a:lnTo>
                    <a:pt x="77632" y="14854"/>
                  </a:lnTo>
                  <a:lnTo>
                    <a:pt x="78892" y="14831"/>
                  </a:lnTo>
                  <a:lnTo>
                    <a:pt x="79146" y="15102"/>
                  </a:lnTo>
                  <a:lnTo>
                    <a:pt x="79687" y="14968"/>
                  </a:lnTo>
                  <a:lnTo>
                    <a:pt x="79810" y="14836"/>
                  </a:lnTo>
                  <a:lnTo>
                    <a:pt x="80127" y="15995"/>
                  </a:lnTo>
                  <a:lnTo>
                    <a:pt x="80305" y="15947"/>
                  </a:lnTo>
                  <a:lnTo>
                    <a:pt x="80789" y="15087"/>
                  </a:lnTo>
                  <a:lnTo>
                    <a:pt x="81527" y="14320"/>
                  </a:lnTo>
                  <a:lnTo>
                    <a:pt x="81491" y="16562"/>
                  </a:lnTo>
                  <a:lnTo>
                    <a:pt x="83578" y="16558"/>
                  </a:lnTo>
                  <a:lnTo>
                    <a:pt x="83451" y="17313"/>
                  </a:lnTo>
                  <a:lnTo>
                    <a:pt x="83477" y="18441"/>
                  </a:lnTo>
                  <a:lnTo>
                    <a:pt x="83659" y="18951"/>
                  </a:lnTo>
                  <a:lnTo>
                    <a:pt x="86240" y="18966"/>
                  </a:lnTo>
                  <a:lnTo>
                    <a:pt x="86114" y="26036"/>
                  </a:lnTo>
                  <a:lnTo>
                    <a:pt x="95729" y="26060"/>
                  </a:lnTo>
                  <a:lnTo>
                    <a:pt x="95703" y="28409"/>
                  </a:lnTo>
                  <a:lnTo>
                    <a:pt x="97443" y="28408"/>
                  </a:lnTo>
                  <a:lnTo>
                    <a:pt x="100604" y="28386"/>
                  </a:lnTo>
                  <a:lnTo>
                    <a:pt x="100544" y="28129"/>
                  </a:lnTo>
                  <a:lnTo>
                    <a:pt x="100697" y="16639"/>
                  </a:lnTo>
                  <a:lnTo>
                    <a:pt x="101157" y="16516"/>
                  </a:lnTo>
                  <a:lnTo>
                    <a:pt x="103020" y="17332"/>
                  </a:lnTo>
                  <a:lnTo>
                    <a:pt x="103322" y="17876"/>
                  </a:lnTo>
                  <a:lnTo>
                    <a:pt x="103421" y="18389"/>
                  </a:lnTo>
                  <a:lnTo>
                    <a:pt x="103913" y="19160"/>
                  </a:lnTo>
                  <a:lnTo>
                    <a:pt x="104265" y="19086"/>
                  </a:lnTo>
                  <a:lnTo>
                    <a:pt x="104511" y="18945"/>
                  </a:lnTo>
                  <a:lnTo>
                    <a:pt x="105347" y="17992"/>
                  </a:lnTo>
                  <a:lnTo>
                    <a:pt x="105601" y="17530"/>
                  </a:lnTo>
                  <a:lnTo>
                    <a:pt x="105692" y="17135"/>
                  </a:lnTo>
                  <a:lnTo>
                    <a:pt x="105897" y="16979"/>
                  </a:lnTo>
                  <a:lnTo>
                    <a:pt x="106215" y="16979"/>
                  </a:lnTo>
                  <a:lnTo>
                    <a:pt x="107527" y="18153"/>
                  </a:lnTo>
                  <a:lnTo>
                    <a:pt x="108069" y="18470"/>
                  </a:lnTo>
                  <a:lnTo>
                    <a:pt x="108409" y="18593"/>
                  </a:lnTo>
                  <a:lnTo>
                    <a:pt x="108940" y="18622"/>
                  </a:lnTo>
                  <a:lnTo>
                    <a:pt x="109905" y="18826"/>
                  </a:lnTo>
                  <a:lnTo>
                    <a:pt x="110832" y="19101"/>
                  </a:lnTo>
                  <a:lnTo>
                    <a:pt x="111553" y="19708"/>
                  </a:lnTo>
                  <a:lnTo>
                    <a:pt x="111699" y="19883"/>
                  </a:lnTo>
                  <a:lnTo>
                    <a:pt x="111817" y="20263"/>
                  </a:lnTo>
                  <a:lnTo>
                    <a:pt x="112252" y="20612"/>
                  </a:lnTo>
                  <a:lnTo>
                    <a:pt x="112608" y="20728"/>
                  </a:lnTo>
                  <a:lnTo>
                    <a:pt x="113130" y="20709"/>
                  </a:lnTo>
                  <a:lnTo>
                    <a:pt x="113917" y="20597"/>
                  </a:lnTo>
                  <a:lnTo>
                    <a:pt x="114223" y="20433"/>
                  </a:lnTo>
                  <a:lnTo>
                    <a:pt x="115044" y="20569"/>
                  </a:lnTo>
                  <a:lnTo>
                    <a:pt x="114962" y="25988"/>
                  </a:lnTo>
                  <a:lnTo>
                    <a:pt x="122145" y="25978"/>
                  </a:lnTo>
                  <a:lnTo>
                    <a:pt x="122245" y="23766"/>
                  </a:lnTo>
                  <a:lnTo>
                    <a:pt x="122698" y="24184"/>
                  </a:lnTo>
                  <a:lnTo>
                    <a:pt x="123137" y="24903"/>
                  </a:lnTo>
                  <a:lnTo>
                    <a:pt x="123205" y="25293"/>
                  </a:lnTo>
                  <a:lnTo>
                    <a:pt x="123655" y="25744"/>
                  </a:lnTo>
                  <a:lnTo>
                    <a:pt x="124594" y="25978"/>
                  </a:lnTo>
                  <a:lnTo>
                    <a:pt x="126930" y="26001"/>
                  </a:lnTo>
                  <a:lnTo>
                    <a:pt x="126897" y="28343"/>
                  </a:lnTo>
                  <a:lnTo>
                    <a:pt x="131862" y="28337"/>
                  </a:lnTo>
                  <a:lnTo>
                    <a:pt x="136557" y="28329"/>
                  </a:lnTo>
                  <a:lnTo>
                    <a:pt x="137775" y="28324"/>
                  </a:lnTo>
                  <a:lnTo>
                    <a:pt x="140356" y="28314"/>
                  </a:lnTo>
                  <a:lnTo>
                    <a:pt x="141879" y="28306"/>
                  </a:lnTo>
                  <a:lnTo>
                    <a:pt x="153656" y="28290"/>
                  </a:lnTo>
                  <a:lnTo>
                    <a:pt x="156917" y="28295"/>
                  </a:lnTo>
                  <a:lnTo>
                    <a:pt x="158102" y="28295"/>
                  </a:lnTo>
                  <a:lnTo>
                    <a:pt x="167677" y="28341"/>
                  </a:lnTo>
                  <a:lnTo>
                    <a:pt x="168954" y="28353"/>
                  </a:lnTo>
                  <a:lnTo>
                    <a:pt x="171319" y="28358"/>
                  </a:lnTo>
                  <a:lnTo>
                    <a:pt x="171313" y="33157"/>
                  </a:lnTo>
                  <a:lnTo>
                    <a:pt x="178440" y="33156"/>
                  </a:lnTo>
                  <a:lnTo>
                    <a:pt x="178437" y="35531"/>
                  </a:lnTo>
                  <a:lnTo>
                    <a:pt x="183214" y="35610"/>
                  </a:lnTo>
                  <a:lnTo>
                    <a:pt x="183226" y="33245"/>
                  </a:lnTo>
                  <a:lnTo>
                    <a:pt x="185487" y="33246"/>
                  </a:lnTo>
                  <a:lnTo>
                    <a:pt x="185492" y="28357"/>
                  </a:lnTo>
                  <a:lnTo>
                    <a:pt x="191693" y="28346"/>
                  </a:lnTo>
                  <a:lnTo>
                    <a:pt x="192090" y="28345"/>
                  </a:lnTo>
                  <a:lnTo>
                    <a:pt x="197139" y="28349"/>
                  </a:lnTo>
                  <a:lnTo>
                    <a:pt x="197403" y="28343"/>
                  </a:lnTo>
                  <a:lnTo>
                    <a:pt x="203614" y="28332"/>
                  </a:lnTo>
                  <a:lnTo>
                    <a:pt x="220506" y="283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2" name="pg873">
              <a:extLst>
                <a:ext uri="{FF2B5EF4-FFF2-40B4-BE49-F238E27FC236}">
                  <a16:creationId xmlns:a16="http://schemas.microsoft.com/office/drawing/2014/main" id="{435E0E82-49F9-AF4C-85CD-B79D60032A9A}"/>
                </a:ext>
              </a:extLst>
            </p:cNvPr>
            <p:cNvSpPr/>
            <p:nvPr/>
          </p:nvSpPr>
          <p:spPr>
            <a:xfrm>
              <a:off x="3954582" y="2981572"/>
              <a:ext cx="277613" cy="219593"/>
            </a:xfrm>
            <a:custGeom>
              <a:avLst/>
              <a:gdLst/>
              <a:ahLst/>
              <a:cxnLst/>
              <a:rect l="0" t="0" r="0" b="0"/>
              <a:pathLst>
                <a:path w="277613" h="219593">
                  <a:moveTo>
                    <a:pt x="139168" y="46"/>
                  </a:moveTo>
                  <a:lnTo>
                    <a:pt x="143644" y="43"/>
                  </a:lnTo>
                  <a:lnTo>
                    <a:pt x="143869" y="50"/>
                  </a:lnTo>
                  <a:lnTo>
                    <a:pt x="144043" y="58"/>
                  </a:lnTo>
                  <a:lnTo>
                    <a:pt x="144586" y="54"/>
                  </a:lnTo>
                  <a:lnTo>
                    <a:pt x="146235" y="53"/>
                  </a:lnTo>
                  <a:lnTo>
                    <a:pt x="148733" y="35"/>
                  </a:lnTo>
                  <a:lnTo>
                    <a:pt x="149144" y="32"/>
                  </a:lnTo>
                  <a:lnTo>
                    <a:pt x="153636" y="0"/>
                  </a:lnTo>
                  <a:lnTo>
                    <a:pt x="154384" y="34"/>
                  </a:lnTo>
                  <a:lnTo>
                    <a:pt x="155050" y="65"/>
                  </a:lnTo>
                  <a:lnTo>
                    <a:pt x="156249" y="48"/>
                  </a:lnTo>
                  <a:lnTo>
                    <a:pt x="168359" y="51"/>
                  </a:lnTo>
                  <a:lnTo>
                    <a:pt x="170838" y="52"/>
                  </a:lnTo>
                  <a:lnTo>
                    <a:pt x="171376" y="41"/>
                  </a:lnTo>
                  <a:lnTo>
                    <a:pt x="171840" y="63"/>
                  </a:lnTo>
                  <a:lnTo>
                    <a:pt x="174275" y="42"/>
                  </a:lnTo>
                  <a:lnTo>
                    <a:pt x="175589" y="31"/>
                  </a:lnTo>
                  <a:lnTo>
                    <a:pt x="175881" y="43"/>
                  </a:lnTo>
                  <a:lnTo>
                    <a:pt x="176061" y="50"/>
                  </a:lnTo>
                  <a:lnTo>
                    <a:pt x="178811" y="44"/>
                  </a:lnTo>
                  <a:lnTo>
                    <a:pt x="180462" y="41"/>
                  </a:lnTo>
                  <a:lnTo>
                    <a:pt x="182894" y="38"/>
                  </a:lnTo>
                  <a:lnTo>
                    <a:pt x="184019" y="40"/>
                  </a:lnTo>
                  <a:lnTo>
                    <a:pt x="184270" y="47"/>
                  </a:lnTo>
                  <a:lnTo>
                    <a:pt x="185306" y="47"/>
                  </a:lnTo>
                  <a:lnTo>
                    <a:pt x="186490" y="56"/>
                  </a:lnTo>
                  <a:lnTo>
                    <a:pt x="189598" y="36"/>
                  </a:lnTo>
                  <a:lnTo>
                    <a:pt x="190374" y="31"/>
                  </a:lnTo>
                  <a:lnTo>
                    <a:pt x="192547" y="17"/>
                  </a:lnTo>
                  <a:lnTo>
                    <a:pt x="193780" y="12"/>
                  </a:lnTo>
                  <a:lnTo>
                    <a:pt x="195007" y="15"/>
                  </a:lnTo>
                  <a:lnTo>
                    <a:pt x="194942" y="11730"/>
                  </a:lnTo>
                  <a:lnTo>
                    <a:pt x="197382" y="11696"/>
                  </a:lnTo>
                  <a:lnTo>
                    <a:pt x="197411" y="18784"/>
                  </a:lnTo>
                  <a:lnTo>
                    <a:pt x="194980" y="18785"/>
                  </a:lnTo>
                  <a:lnTo>
                    <a:pt x="194989" y="21115"/>
                  </a:lnTo>
                  <a:lnTo>
                    <a:pt x="199850" y="21102"/>
                  </a:lnTo>
                  <a:lnTo>
                    <a:pt x="199861" y="30524"/>
                  </a:lnTo>
                  <a:lnTo>
                    <a:pt x="197437" y="30547"/>
                  </a:lnTo>
                  <a:lnTo>
                    <a:pt x="197461" y="38788"/>
                  </a:lnTo>
                  <a:lnTo>
                    <a:pt x="195015" y="38794"/>
                  </a:lnTo>
                  <a:lnTo>
                    <a:pt x="195026" y="42344"/>
                  </a:lnTo>
                  <a:lnTo>
                    <a:pt x="192592" y="42375"/>
                  </a:lnTo>
                  <a:lnTo>
                    <a:pt x="192621" y="44739"/>
                  </a:lnTo>
                  <a:lnTo>
                    <a:pt x="192691" y="51827"/>
                  </a:lnTo>
                  <a:lnTo>
                    <a:pt x="192626" y="52389"/>
                  </a:lnTo>
                  <a:lnTo>
                    <a:pt x="193063" y="52441"/>
                  </a:lnTo>
                  <a:lnTo>
                    <a:pt x="193235" y="52296"/>
                  </a:lnTo>
                  <a:lnTo>
                    <a:pt x="193822" y="52102"/>
                  </a:lnTo>
                  <a:lnTo>
                    <a:pt x="194413" y="52262"/>
                  </a:lnTo>
                  <a:lnTo>
                    <a:pt x="194662" y="52437"/>
                  </a:lnTo>
                  <a:lnTo>
                    <a:pt x="194632" y="52783"/>
                  </a:lnTo>
                  <a:lnTo>
                    <a:pt x="194828" y="53270"/>
                  </a:lnTo>
                  <a:lnTo>
                    <a:pt x="195144" y="53449"/>
                  </a:lnTo>
                  <a:lnTo>
                    <a:pt x="197493" y="53858"/>
                  </a:lnTo>
                  <a:lnTo>
                    <a:pt x="197480" y="49416"/>
                  </a:lnTo>
                  <a:lnTo>
                    <a:pt x="199912" y="49420"/>
                  </a:lnTo>
                  <a:lnTo>
                    <a:pt x="199897" y="56512"/>
                  </a:lnTo>
                  <a:lnTo>
                    <a:pt x="209550" y="56480"/>
                  </a:lnTo>
                  <a:lnTo>
                    <a:pt x="209627" y="50624"/>
                  </a:lnTo>
                  <a:lnTo>
                    <a:pt x="210198" y="50594"/>
                  </a:lnTo>
                  <a:lnTo>
                    <a:pt x="210197" y="49440"/>
                  </a:lnTo>
                  <a:lnTo>
                    <a:pt x="214398" y="49450"/>
                  </a:lnTo>
                  <a:lnTo>
                    <a:pt x="214406" y="51802"/>
                  </a:lnTo>
                  <a:lnTo>
                    <a:pt x="216841" y="51795"/>
                  </a:lnTo>
                  <a:lnTo>
                    <a:pt x="226031" y="51819"/>
                  </a:lnTo>
                  <a:lnTo>
                    <a:pt x="226522" y="51562"/>
                  </a:lnTo>
                  <a:lnTo>
                    <a:pt x="226512" y="47091"/>
                  </a:lnTo>
                  <a:lnTo>
                    <a:pt x="228936" y="47097"/>
                  </a:lnTo>
                  <a:lnTo>
                    <a:pt x="228937" y="49480"/>
                  </a:lnTo>
                  <a:lnTo>
                    <a:pt x="236133" y="49472"/>
                  </a:lnTo>
                  <a:lnTo>
                    <a:pt x="236166" y="54174"/>
                  </a:lnTo>
                  <a:lnTo>
                    <a:pt x="241109" y="54176"/>
                  </a:lnTo>
                  <a:lnTo>
                    <a:pt x="241047" y="58971"/>
                  </a:lnTo>
                  <a:lnTo>
                    <a:pt x="236287" y="58880"/>
                  </a:lnTo>
                  <a:lnTo>
                    <a:pt x="236290" y="62732"/>
                  </a:lnTo>
                  <a:lnTo>
                    <a:pt x="236351" y="62966"/>
                  </a:lnTo>
                  <a:lnTo>
                    <a:pt x="236520" y="63268"/>
                  </a:lnTo>
                  <a:lnTo>
                    <a:pt x="236776" y="63510"/>
                  </a:lnTo>
                  <a:lnTo>
                    <a:pt x="238167" y="64326"/>
                  </a:lnTo>
                  <a:lnTo>
                    <a:pt x="238634" y="64750"/>
                  </a:lnTo>
                  <a:lnTo>
                    <a:pt x="238677" y="70692"/>
                  </a:lnTo>
                  <a:lnTo>
                    <a:pt x="229124" y="70661"/>
                  </a:lnTo>
                  <a:lnTo>
                    <a:pt x="229113" y="72902"/>
                  </a:lnTo>
                  <a:lnTo>
                    <a:pt x="229134" y="79968"/>
                  </a:lnTo>
                  <a:lnTo>
                    <a:pt x="231583" y="79975"/>
                  </a:lnTo>
                  <a:lnTo>
                    <a:pt x="231555" y="81038"/>
                  </a:lnTo>
                  <a:lnTo>
                    <a:pt x="231644" y="82297"/>
                  </a:lnTo>
                  <a:lnTo>
                    <a:pt x="233683" y="82289"/>
                  </a:lnTo>
                  <a:lnTo>
                    <a:pt x="233640" y="89463"/>
                  </a:lnTo>
                  <a:lnTo>
                    <a:pt x="231626" y="89411"/>
                  </a:lnTo>
                  <a:lnTo>
                    <a:pt x="231542" y="89806"/>
                  </a:lnTo>
                  <a:lnTo>
                    <a:pt x="230613" y="89943"/>
                  </a:lnTo>
                  <a:lnTo>
                    <a:pt x="230280" y="89761"/>
                  </a:lnTo>
                  <a:lnTo>
                    <a:pt x="230234" y="89575"/>
                  </a:lnTo>
                  <a:lnTo>
                    <a:pt x="230039" y="89404"/>
                  </a:lnTo>
                  <a:lnTo>
                    <a:pt x="228518" y="89453"/>
                  </a:lnTo>
                  <a:lnTo>
                    <a:pt x="227929" y="89334"/>
                  </a:lnTo>
                  <a:lnTo>
                    <a:pt x="224278" y="89365"/>
                  </a:lnTo>
                  <a:lnTo>
                    <a:pt x="224300" y="91703"/>
                  </a:lnTo>
                  <a:lnTo>
                    <a:pt x="221835" y="91731"/>
                  </a:lnTo>
                  <a:lnTo>
                    <a:pt x="221799" y="94103"/>
                  </a:lnTo>
                  <a:lnTo>
                    <a:pt x="219361" y="94136"/>
                  </a:lnTo>
                  <a:lnTo>
                    <a:pt x="219334" y="96433"/>
                  </a:lnTo>
                  <a:lnTo>
                    <a:pt x="219483" y="96507"/>
                  </a:lnTo>
                  <a:lnTo>
                    <a:pt x="221752" y="96482"/>
                  </a:lnTo>
                  <a:lnTo>
                    <a:pt x="221870" y="97919"/>
                  </a:lnTo>
                  <a:lnTo>
                    <a:pt x="221725" y="97997"/>
                  </a:lnTo>
                  <a:lnTo>
                    <a:pt x="221627" y="103602"/>
                  </a:lnTo>
                  <a:lnTo>
                    <a:pt x="219214" y="103657"/>
                  </a:lnTo>
                  <a:lnTo>
                    <a:pt x="219122" y="106121"/>
                  </a:lnTo>
                  <a:lnTo>
                    <a:pt x="218431" y="106992"/>
                  </a:lnTo>
                  <a:lnTo>
                    <a:pt x="218228" y="107458"/>
                  </a:lnTo>
                  <a:lnTo>
                    <a:pt x="217900" y="109163"/>
                  </a:lnTo>
                  <a:lnTo>
                    <a:pt x="217152" y="110004"/>
                  </a:lnTo>
                  <a:lnTo>
                    <a:pt x="216682" y="110200"/>
                  </a:lnTo>
                  <a:lnTo>
                    <a:pt x="216679" y="110343"/>
                  </a:lnTo>
                  <a:lnTo>
                    <a:pt x="217289" y="110402"/>
                  </a:lnTo>
                  <a:lnTo>
                    <a:pt x="217518" y="110670"/>
                  </a:lnTo>
                  <a:lnTo>
                    <a:pt x="217656" y="110723"/>
                  </a:lnTo>
                  <a:lnTo>
                    <a:pt x="223867" y="110688"/>
                  </a:lnTo>
                  <a:lnTo>
                    <a:pt x="223971" y="109522"/>
                  </a:lnTo>
                  <a:lnTo>
                    <a:pt x="227011" y="109477"/>
                  </a:lnTo>
                  <a:lnTo>
                    <a:pt x="227132" y="108326"/>
                  </a:lnTo>
                  <a:lnTo>
                    <a:pt x="227674" y="108311"/>
                  </a:lnTo>
                  <a:lnTo>
                    <a:pt x="227765" y="107142"/>
                  </a:lnTo>
                  <a:lnTo>
                    <a:pt x="230704" y="107119"/>
                  </a:lnTo>
                  <a:lnTo>
                    <a:pt x="230643" y="108329"/>
                  </a:lnTo>
                  <a:lnTo>
                    <a:pt x="231238" y="108414"/>
                  </a:lnTo>
                  <a:lnTo>
                    <a:pt x="231174" y="111248"/>
                  </a:lnTo>
                  <a:lnTo>
                    <a:pt x="231220" y="115376"/>
                  </a:lnTo>
                  <a:lnTo>
                    <a:pt x="231159" y="117748"/>
                  </a:lnTo>
                  <a:lnTo>
                    <a:pt x="231857" y="117740"/>
                  </a:lnTo>
                  <a:lnTo>
                    <a:pt x="232505" y="117439"/>
                  </a:lnTo>
                  <a:lnTo>
                    <a:pt x="233001" y="117405"/>
                  </a:lnTo>
                  <a:lnTo>
                    <a:pt x="233047" y="119498"/>
                  </a:lnTo>
                  <a:lnTo>
                    <a:pt x="232429" y="120320"/>
                  </a:lnTo>
                  <a:lnTo>
                    <a:pt x="232299" y="122241"/>
                  </a:lnTo>
                  <a:lnTo>
                    <a:pt x="232448" y="122451"/>
                  </a:lnTo>
                  <a:lnTo>
                    <a:pt x="233298" y="122488"/>
                  </a:lnTo>
                  <a:lnTo>
                    <a:pt x="233470" y="122671"/>
                  </a:lnTo>
                  <a:lnTo>
                    <a:pt x="233481" y="124819"/>
                  </a:lnTo>
                  <a:lnTo>
                    <a:pt x="243056" y="124777"/>
                  </a:lnTo>
                  <a:lnTo>
                    <a:pt x="248027" y="124893"/>
                  </a:lnTo>
                  <a:lnTo>
                    <a:pt x="248027" y="120212"/>
                  </a:lnTo>
                  <a:lnTo>
                    <a:pt x="249270" y="120331"/>
                  </a:lnTo>
                  <a:lnTo>
                    <a:pt x="249209" y="123371"/>
                  </a:lnTo>
                  <a:lnTo>
                    <a:pt x="249883" y="123899"/>
                  </a:lnTo>
                  <a:lnTo>
                    <a:pt x="250341" y="123665"/>
                  </a:lnTo>
                  <a:lnTo>
                    <a:pt x="250752" y="123743"/>
                  </a:lnTo>
                  <a:lnTo>
                    <a:pt x="252818" y="123744"/>
                  </a:lnTo>
                  <a:lnTo>
                    <a:pt x="252844" y="124909"/>
                  </a:lnTo>
                  <a:lnTo>
                    <a:pt x="254060" y="124913"/>
                  </a:lnTo>
                  <a:lnTo>
                    <a:pt x="254047" y="127243"/>
                  </a:lnTo>
                  <a:lnTo>
                    <a:pt x="258263" y="127169"/>
                  </a:lnTo>
                  <a:lnTo>
                    <a:pt x="260090" y="127210"/>
                  </a:lnTo>
                  <a:lnTo>
                    <a:pt x="260099" y="129537"/>
                  </a:lnTo>
                  <a:lnTo>
                    <a:pt x="274525" y="129624"/>
                  </a:lnTo>
                  <a:lnTo>
                    <a:pt x="274502" y="136727"/>
                  </a:lnTo>
                  <a:lnTo>
                    <a:pt x="276965" y="136719"/>
                  </a:lnTo>
                  <a:lnTo>
                    <a:pt x="276944" y="141454"/>
                  </a:lnTo>
                  <a:lnTo>
                    <a:pt x="277613" y="141462"/>
                  </a:lnTo>
                  <a:lnTo>
                    <a:pt x="277414" y="160435"/>
                  </a:lnTo>
                  <a:lnTo>
                    <a:pt x="276932" y="160674"/>
                  </a:lnTo>
                  <a:lnTo>
                    <a:pt x="276248" y="160447"/>
                  </a:lnTo>
                  <a:lnTo>
                    <a:pt x="275093" y="160425"/>
                  </a:lnTo>
                  <a:lnTo>
                    <a:pt x="275147" y="175999"/>
                  </a:lnTo>
                  <a:lnTo>
                    <a:pt x="274776" y="175844"/>
                  </a:lnTo>
                  <a:lnTo>
                    <a:pt x="274529" y="176023"/>
                  </a:lnTo>
                  <a:lnTo>
                    <a:pt x="272896" y="175341"/>
                  </a:lnTo>
                  <a:lnTo>
                    <a:pt x="272119" y="175084"/>
                  </a:lnTo>
                  <a:lnTo>
                    <a:pt x="271732" y="175084"/>
                  </a:lnTo>
                  <a:lnTo>
                    <a:pt x="271219" y="175969"/>
                  </a:lnTo>
                  <a:lnTo>
                    <a:pt x="271757" y="176763"/>
                  </a:lnTo>
                  <a:lnTo>
                    <a:pt x="271715" y="177239"/>
                  </a:lnTo>
                  <a:lnTo>
                    <a:pt x="271587" y="177435"/>
                  </a:lnTo>
                  <a:lnTo>
                    <a:pt x="271590" y="178394"/>
                  </a:lnTo>
                  <a:lnTo>
                    <a:pt x="270845" y="180713"/>
                  </a:lnTo>
                  <a:lnTo>
                    <a:pt x="270427" y="183103"/>
                  </a:lnTo>
                  <a:lnTo>
                    <a:pt x="270463" y="186376"/>
                  </a:lnTo>
                  <a:lnTo>
                    <a:pt x="270382" y="190181"/>
                  </a:lnTo>
                  <a:lnTo>
                    <a:pt x="267396" y="189502"/>
                  </a:lnTo>
                  <a:lnTo>
                    <a:pt x="265695" y="188851"/>
                  </a:lnTo>
                  <a:lnTo>
                    <a:pt x="265669" y="194103"/>
                  </a:lnTo>
                  <a:lnTo>
                    <a:pt x="265998" y="194264"/>
                  </a:lnTo>
                  <a:lnTo>
                    <a:pt x="266251" y="194149"/>
                  </a:lnTo>
                  <a:lnTo>
                    <a:pt x="266660" y="193717"/>
                  </a:lnTo>
                  <a:lnTo>
                    <a:pt x="266888" y="193650"/>
                  </a:lnTo>
                  <a:lnTo>
                    <a:pt x="267149" y="193698"/>
                  </a:lnTo>
                  <a:lnTo>
                    <a:pt x="267687" y="193862"/>
                  </a:lnTo>
                  <a:lnTo>
                    <a:pt x="267997" y="194134"/>
                  </a:lnTo>
                  <a:lnTo>
                    <a:pt x="268369" y="194711"/>
                  </a:lnTo>
                  <a:lnTo>
                    <a:pt x="268391" y="194905"/>
                  </a:lnTo>
                  <a:lnTo>
                    <a:pt x="268251" y="195560"/>
                  </a:lnTo>
                  <a:lnTo>
                    <a:pt x="268126" y="195850"/>
                  </a:lnTo>
                  <a:lnTo>
                    <a:pt x="266865" y="195862"/>
                  </a:lnTo>
                  <a:lnTo>
                    <a:pt x="266785" y="197485"/>
                  </a:lnTo>
                  <a:lnTo>
                    <a:pt x="266175" y="198174"/>
                  </a:lnTo>
                  <a:lnTo>
                    <a:pt x="266164" y="199324"/>
                  </a:lnTo>
                  <a:lnTo>
                    <a:pt x="265562" y="199384"/>
                  </a:lnTo>
                  <a:lnTo>
                    <a:pt x="265535" y="202872"/>
                  </a:lnTo>
                  <a:lnTo>
                    <a:pt x="263124" y="202865"/>
                  </a:lnTo>
                  <a:lnTo>
                    <a:pt x="263020" y="212307"/>
                  </a:lnTo>
                  <a:lnTo>
                    <a:pt x="255786" y="212312"/>
                  </a:lnTo>
                  <a:lnTo>
                    <a:pt x="238894" y="212316"/>
                  </a:lnTo>
                  <a:lnTo>
                    <a:pt x="232684" y="212327"/>
                  </a:lnTo>
                  <a:lnTo>
                    <a:pt x="232419" y="212333"/>
                  </a:lnTo>
                  <a:lnTo>
                    <a:pt x="227371" y="212329"/>
                  </a:lnTo>
                  <a:lnTo>
                    <a:pt x="226974" y="212330"/>
                  </a:lnTo>
                  <a:lnTo>
                    <a:pt x="220773" y="212341"/>
                  </a:lnTo>
                  <a:lnTo>
                    <a:pt x="220767" y="217230"/>
                  </a:lnTo>
                  <a:lnTo>
                    <a:pt x="218506" y="217229"/>
                  </a:lnTo>
                  <a:lnTo>
                    <a:pt x="218495" y="219593"/>
                  </a:lnTo>
                  <a:lnTo>
                    <a:pt x="213717" y="219515"/>
                  </a:lnTo>
                  <a:lnTo>
                    <a:pt x="213721" y="217140"/>
                  </a:lnTo>
                  <a:lnTo>
                    <a:pt x="206593" y="217141"/>
                  </a:lnTo>
                  <a:lnTo>
                    <a:pt x="206600" y="212342"/>
                  </a:lnTo>
                  <a:lnTo>
                    <a:pt x="204235" y="212337"/>
                  </a:lnTo>
                  <a:lnTo>
                    <a:pt x="202958" y="212325"/>
                  </a:lnTo>
                  <a:lnTo>
                    <a:pt x="193382" y="212279"/>
                  </a:lnTo>
                  <a:lnTo>
                    <a:pt x="192197" y="212279"/>
                  </a:lnTo>
                  <a:lnTo>
                    <a:pt x="188936" y="212274"/>
                  </a:lnTo>
                  <a:lnTo>
                    <a:pt x="177159" y="212290"/>
                  </a:lnTo>
                  <a:lnTo>
                    <a:pt x="175637" y="212298"/>
                  </a:lnTo>
                  <a:lnTo>
                    <a:pt x="173056" y="212308"/>
                  </a:lnTo>
                  <a:lnTo>
                    <a:pt x="171837" y="212313"/>
                  </a:lnTo>
                  <a:lnTo>
                    <a:pt x="167143" y="212321"/>
                  </a:lnTo>
                  <a:lnTo>
                    <a:pt x="162177" y="212326"/>
                  </a:lnTo>
                  <a:lnTo>
                    <a:pt x="162210" y="209984"/>
                  </a:lnTo>
                  <a:lnTo>
                    <a:pt x="159875" y="209962"/>
                  </a:lnTo>
                  <a:lnTo>
                    <a:pt x="158935" y="209728"/>
                  </a:lnTo>
                  <a:lnTo>
                    <a:pt x="158485" y="209277"/>
                  </a:lnTo>
                  <a:lnTo>
                    <a:pt x="158417" y="208887"/>
                  </a:lnTo>
                  <a:lnTo>
                    <a:pt x="157979" y="208168"/>
                  </a:lnTo>
                  <a:lnTo>
                    <a:pt x="157461" y="207750"/>
                  </a:lnTo>
                  <a:lnTo>
                    <a:pt x="157426" y="209962"/>
                  </a:lnTo>
                  <a:lnTo>
                    <a:pt x="150243" y="209972"/>
                  </a:lnTo>
                  <a:lnTo>
                    <a:pt x="150227" y="204476"/>
                  </a:lnTo>
                  <a:lnTo>
                    <a:pt x="149504" y="204417"/>
                  </a:lnTo>
                  <a:lnTo>
                    <a:pt x="149197" y="204581"/>
                  </a:lnTo>
                  <a:lnTo>
                    <a:pt x="148410" y="204693"/>
                  </a:lnTo>
                  <a:lnTo>
                    <a:pt x="147888" y="204712"/>
                  </a:lnTo>
                  <a:lnTo>
                    <a:pt x="147532" y="204596"/>
                  </a:lnTo>
                  <a:lnTo>
                    <a:pt x="147097" y="204246"/>
                  </a:lnTo>
                  <a:lnTo>
                    <a:pt x="146979" y="203867"/>
                  </a:lnTo>
                  <a:lnTo>
                    <a:pt x="146834" y="203692"/>
                  </a:lnTo>
                  <a:lnTo>
                    <a:pt x="146113" y="203085"/>
                  </a:lnTo>
                  <a:lnTo>
                    <a:pt x="145185" y="202810"/>
                  </a:lnTo>
                  <a:lnTo>
                    <a:pt x="144220" y="202606"/>
                  </a:lnTo>
                  <a:lnTo>
                    <a:pt x="143690" y="202577"/>
                  </a:lnTo>
                  <a:lnTo>
                    <a:pt x="143349" y="202453"/>
                  </a:lnTo>
                  <a:lnTo>
                    <a:pt x="142808" y="202137"/>
                  </a:lnTo>
                  <a:lnTo>
                    <a:pt x="141495" y="200963"/>
                  </a:lnTo>
                  <a:lnTo>
                    <a:pt x="141177" y="200963"/>
                  </a:lnTo>
                  <a:lnTo>
                    <a:pt x="140973" y="201119"/>
                  </a:lnTo>
                  <a:lnTo>
                    <a:pt x="140882" y="201514"/>
                  </a:lnTo>
                  <a:lnTo>
                    <a:pt x="140628" y="201976"/>
                  </a:lnTo>
                  <a:lnTo>
                    <a:pt x="139791" y="202928"/>
                  </a:lnTo>
                  <a:lnTo>
                    <a:pt x="139545" y="203070"/>
                  </a:lnTo>
                  <a:lnTo>
                    <a:pt x="139098" y="203085"/>
                  </a:lnTo>
                  <a:lnTo>
                    <a:pt x="138701" y="202373"/>
                  </a:lnTo>
                  <a:lnTo>
                    <a:pt x="138603" y="201859"/>
                  </a:lnTo>
                  <a:lnTo>
                    <a:pt x="138300" y="201316"/>
                  </a:lnTo>
                  <a:lnTo>
                    <a:pt x="136438" y="200500"/>
                  </a:lnTo>
                  <a:lnTo>
                    <a:pt x="135977" y="200623"/>
                  </a:lnTo>
                  <a:lnTo>
                    <a:pt x="135824" y="212113"/>
                  </a:lnTo>
                  <a:lnTo>
                    <a:pt x="135885" y="212370"/>
                  </a:lnTo>
                  <a:lnTo>
                    <a:pt x="132723" y="212392"/>
                  </a:lnTo>
                  <a:lnTo>
                    <a:pt x="130984" y="212393"/>
                  </a:lnTo>
                  <a:lnTo>
                    <a:pt x="131009" y="210044"/>
                  </a:lnTo>
                  <a:lnTo>
                    <a:pt x="121394" y="210020"/>
                  </a:lnTo>
                  <a:lnTo>
                    <a:pt x="121521" y="202950"/>
                  </a:lnTo>
                  <a:lnTo>
                    <a:pt x="118940" y="202935"/>
                  </a:lnTo>
                  <a:lnTo>
                    <a:pt x="118758" y="202425"/>
                  </a:lnTo>
                  <a:lnTo>
                    <a:pt x="118731" y="201297"/>
                  </a:lnTo>
                  <a:lnTo>
                    <a:pt x="118858" y="200542"/>
                  </a:lnTo>
                  <a:lnTo>
                    <a:pt x="116771" y="200546"/>
                  </a:lnTo>
                  <a:lnTo>
                    <a:pt x="116808" y="198304"/>
                  </a:lnTo>
                  <a:lnTo>
                    <a:pt x="116070" y="199071"/>
                  </a:lnTo>
                  <a:lnTo>
                    <a:pt x="115585" y="199931"/>
                  </a:lnTo>
                  <a:lnTo>
                    <a:pt x="115407" y="199979"/>
                  </a:lnTo>
                  <a:lnTo>
                    <a:pt x="115090" y="198820"/>
                  </a:lnTo>
                  <a:lnTo>
                    <a:pt x="114968" y="198952"/>
                  </a:lnTo>
                  <a:lnTo>
                    <a:pt x="114427" y="199086"/>
                  </a:lnTo>
                  <a:lnTo>
                    <a:pt x="114173" y="198815"/>
                  </a:lnTo>
                  <a:lnTo>
                    <a:pt x="112912" y="198838"/>
                  </a:lnTo>
                  <a:lnTo>
                    <a:pt x="112295" y="199080"/>
                  </a:lnTo>
                  <a:lnTo>
                    <a:pt x="111444" y="199702"/>
                  </a:lnTo>
                  <a:lnTo>
                    <a:pt x="111471" y="200424"/>
                  </a:lnTo>
                  <a:lnTo>
                    <a:pt x="111278" y="201221"/>
                  </a:lnTo>
                  <a:lnTo>
                    <a:pt x="111052" y="201489"/>
                  </a:lnTo>
                  <a:lnTo>
                    <a:pt x="110604" y="202933"/>
                  </a:lnTo>
                  <a:lnTo>
                    <a:pt x="110347" y="203387"/>
                  </a:lnTo>
                  <a:lnTo>
                    <a:pt x="110172" y="203458"/>
                  </a:lnTo>
                  <a:lnTo>
                    <a:pt x="109730" y="202813"/>
                  </a:lnTo>
                  <a:lnTo>
                    <a:pt x="109485" y="201722"/>
                  </a:lnTo>
                  <a:lnTo>
                    <a:pt x="109943" y="200364"/>
                  </a:lnTo>
                  <a:lnTo>
                    <a:pt x="109940" y="199273"/>
                  </a:lnTo>
                  <a:lnTo>
                    <a:pt x="109728" y="199094"/>
                  </a:lnTo>
                  <a:lnTo>
                    <a:pt x="108843" y="198911"/>
                  </a:lnTo>
                  <a:lnTo>
                    <a:pt x="108323" y="199689"/>
                  </a:lnTo>
                  <a:lnTo>
                    <a:pt x="108350" y="198989"/>
                  </a:lnTo>
                  <a:lnTo>
                    <a:pt x="108456" y="198799"/>
                  </a:lnTo>
                  <a:lnTo>
                    <a:pt x="108055" y="198822"/>
                  </a:lnTo>
                  <a:lnTo>
                    <a:pt x="107548" y="198974"/>
                  </a:lnTo>
                  <a:lnTo>
                    <a:pt x="107396" y="199112"/>
                  </a:lnTo>
                  <a:lnTo>
                    <a:pt x="107536" y="199194"/>
                  </a:lnTo>
                  <a:lnTo>
                    <a:pt x="107616" y="199693"/>
                  </a:lnTo>
                  <a:lnTo>
                    <a:pt x="107396" y="199555"/>
                  </a:lnTo>
                  <a:lnTo>
                    <a:pt x="106931" y="199063"/>
                  </a:lnTo>
                  <a:lnTo>
                    <a:pt x="106953" y="198795"/>
                  </a:lnTo>
                  <a:lnTo>
                    <a:pt x="107226" y="198594"/>
                  </a:lnTo>
                  <a:lnTo>
                    <a:pt x="107147" y="198438"/>
                  </a:lnTo>
                  <a:lnTo>
                    <a:pt x="106677" y="198687"/>
                  </a:lnTo>
                  <a:lnTo>
                    <a:pt x="106268" y="199212"/>
                  </a:lnTo>
                  <a:lnTo>
                    <a:pt x="106139" y="199543"/>
                  </a:lnTo>
                  <a:lnTo>
                    <a:pt x="106037" y="200184"/>
                  </a:lnTo>
                  <a:lnTo>
                    <a:pt x="105828" y="200504"/>
                  </a:lnTo>
                  <a:lnTo>
                    <a:pt x="105741" y="200329"/>
                  </a:lnTo>
                  <a:lnTo>
                    <a:pt x="105825" y="198892"/>
                  </a:lnTo>
                  <a:lnTo>
                    <a:pt x="105079" y="198743"/>
                  </a:lnTo>
                  <a:lnTo>
                    <a:pt x="104621" y="198813"/>
                  </a:lnTo>
                  <a:lnTo>
                    <a:pt x="104265" y="198944"/>
                  </a:lnTo>
                  <a:lnTo>
                    <a:pt x="103807" y="199331"/>
                  </a:lnTo>
                  <a:lnTo>
                    <a:pt x="102164" y="199480"/>
                  </a:lnTo>
                  <a:lnTo>
                    <a:pt x="101468" y="199145"/>
                  </a:lnTo>
                  <a:lnTo>
                    <a:pt x="101134" y="198847"/>
                  </a:lnTo>
                  <a:lnTo>
                    <a:pt x="100873" y="198951"/>
                  </a:lnTo>
                  <a:lnTo>
                    <a:pt x="100676" y="199249"/>
                  </a:lnTo>
                  <a:lnTo>
                    <a:pt x="98772" y="199000"/>
                  </a:lnTo>
                  <a:lnTo>
                    <a:pt x="98734" y="198490"/>
                  </a:lnTo>
                  <a:lnTo>
                    <a:pt x="98480" y="198185"/>
                  </a:lnTo>
                  <a:lnTo>
                    <a:pt x="97568" y="198468"/>
                  </a:lnTo>
                  <a:lnTo>
                    <a:pt x="96436" y="198603"/>
                  </a:lnTo>
                  <a:lnTo>
                    <a:pt x="95621" y="197643"/>
                  </a:lnTo>
                  <a:lnTo>
                    <a:pt x="95458" y="197319"/>
                  </a:lnTo>
                  <a:lnTo>
                    <a:pt x="96060" y="197188"/>
                  </a:lnTo>
                  <a:lnTo>
                    <a:pt x="96064" y="196898"/>
                  </a:lnTo>
                  <a:lnTo>
                    <a:pt x="96003" y="196760"/>
                  </a:lnTo>
                  <a:lnTo>
                    <a:pt x="95548" y="196429"/>
                  </a:lnTo>
                  <a:lnTo>
                    <a:pt x="95329" y="196411"/>
                  </a:lnTo>
                  <a:lnTo>
                    <a:pt x="95071" y="196578"/>
                  </a:lnTo>
                  <a:lnTo>
                    <a:pt x="94749" y="197043"/>
                  </a:lnTo>
                  <a:lnTo>
                    <a:pt x="94787" y="196872"/>
                  </a:lnTo>
                  <a:lnTo>
                    <a:pt x="94987" y="196567"/>
                  </a:lnTo>
                  <a:lnTo>
                    <a:pt x="95435" y="196281"/>
                  </a:lnTo>
                  <a:lnTo>
                    <a:pt x="96052" y="196638"/>
                  </a:lnTo>
                  <a:lnTo>
                    <a:pt x="96681" y="197281"/>
                  </a:lnTo>
                  <a:lnTo>
                    <a:pt x="97582" y="197370"/>
                  </a:lnTo>
                  <a:lnTo>
                    <a:pt x="97912" y="197124"/>
                  </a:lnTo>
                  <a:lnTo>
                    <a:pt x="98893" y="197042"/>
                  </a:lnTo>
                  <a:lnTo>
                    <a:pt x="98623" y="196796"/>
                  </a:lnTo>
                  <a:lnTo>
                    <a:pt x="98419" y="196305"/>
                  </a:lnTo>
                  <a:lnTo>
                    <a:pt x="97627" y="195881"/>
                  </a:lnTo>
                  <a:lnTo>
                    <a:pt x="97579" y="197184"/>
                  </a:lnTo>
                  <a:lnTo>
                    <a:pt x="97101" y="197117"/>
                  </a:lnTo>
                  <a:lnTo>
                    <a:pt x="96351" y="196790"/>
                  </a:lnTo>
                  <a:lnTo>
                    <a:pt x="96071" y="196239"/>
                  </a:lnTo>
                  <a:lnTo>
                    <a:pt x="95715" y="195748"/>
                  </a:lnTo>
                  <a:lnTo>
                    <a:pt x="95189" y="195882"/>
                  </a:lnTo>
                  <a:lnTo>
                    <a:pt x="92788" y="195866"/>
                  </a:lnTo>
                  <a:lnTo>
                    <a:pt x="92877" y="191138"/>
                  </a:lnTo>
                  <a:lnTo>
                    <a:pt x="90491" y="191152"/>
                  </a:lnTo>
                  <a:lnTo>
                    <a:pt x="90522" y="188799"/>
                  </a:lnTo>
                  <a:lnTo>
                    <a:pt x="85785" y="188787"/>
                  </a:lnTo>
                  <a:lnTo>
                    <a:pt x="85766" y="191155"/>
                  </a:lnTo>
                  <a:lnTo>
                    <a:pt x="80955" y="191138"/>
                  </a:lnTo>
                  <a:lnTo>
                    <a:pt x="81017" y="186417"/>
                  </a:lnTo>
                  <a:lnTo>
                    <a:pt x="78639" y="186444"/>
                  </a:lnTo>
                  <a:lnTo>
                    <a:pt x="76210" y="186458"/>
                  </a:lnTo>
                  <a:lnTo>
                    <a:pt x="76073" y="195884"/>
                  </a:lnTo>
                  <a:lnTo>
                    <a:pt x="71320" y="195887"/>
                  </a:lnTo>
                  <a:lnTo>
                    <a:pt x="71347" y="190790"/>
                  </a:lnTo>
                  <a:lnTo>
                    <a:pt x="71033" y="190325"/>
                  </a:lnTo>
                  <a:lnTo>
                    <a:pt x="71048" y="190023"/>
                  </a:lnTo>
                  <a:lnTo>
                    <a:pt x="71381" y="189688"/>
                  </a:lnTo>
                  <a:lnTo>
                    <a:pt x="71377" y="188825"/>
                  </a:lnTo>
                  <a:lnTo>
                    <a:pt x="69081" y="188780"/>
                  </a:lnTo>
                  <a:lnTo>
                    <a:pt x="68971" y="186919"/>
                  </a:lnTo>
                  <a:lnTo>
                    <a:pt x="68959" y="184376"/>
                  </a:lnTo>
                  <a:lnTo>
                    <a:pt x="68769" y="184041"/>
                  </a:lnTo>
                  <a:lnTo>
                    <a:pt x="64126" y="183983"/>
                  </a:lnTo>
                  <a:lnTo>
                    <a:pt x="63593" y="186284"/>
                  </a:lnTo>
                  <a:lnTo>
                    <a:pt x="63568" y="188730"/>
                  </a:lnTo>
                  <a:lnTo>
                    <a:pt x="59353" y="188669"/>
                  </a:lnTo>
                  <a:lnTo>
                    <a:pt x="59383" y="181594"/>
                  </a:lnTo>
                  <a:lnTo>
                    <a:pt x="59613" y="165259"/>
                  </a:lnTo>
                  <a:lnTo>
                    <a:pt x="59690" y="162747"/>
                  </a:lnTo>
                  <a:lnTo>
                    <a:pt x="59702" y="160387"/>
                  </a:lnTo>
                  <a:lnTo>
                    <a:pt x="59750" y="157151"/>
                  </a:lnTo>
                  <a:lnTo>
                    <a:pt x="59777" y="155655"/>
                  </a:lnTo>
                  <a:lnTo>
                    <a:pt x="59781" y="153291"/>
                  </a:lnTo>
                  <a:lnTo>
                    <a:pt x="59810" y="148597"/>
                  </a:lnTo>
                  <a:lnTo>
                    <a:pt x="59807" y="147030"/>
                  </a:lnTo>
                  <a:lnTo>
                    <a:pt x="59836" y="142836"/>
                  </a:lnTo>
                  <a:lnTo>
                    <a:pt x="59848" y="141529"/>
                  </a:lnTo>
                  <a:lnTo>
                    <a:pt x="57719" y="141573"/>
                  </a:lnTo>
                  <a:lnTo>
                    <a:pt x="57780" y="132147"/>
                  </a:lnTo>
                  <a:lnTo>
                    <a:pt x="57791" y="129787"/>
                  </a:lnTo>
                  <a:lnTo>
                    <a:pt x="57802" y="127417"/>
                  </a:lnTo>
                  <a:lnTo>
                    <a:pt x="60219" y="127416"/>
                  </a:lnTo>
                  <a:lnTo>
                    <a:pt x="60227" y="120310"/>
                  </a:lnTo>
                  <a:lnTo>
                    <a:pt x="57852" y="120295"/>
                  </a:lnTo>
                  <a:lnTo>
                    <a:pt x="58034" y="99115"/>
                  </a:lnTo>
                  <a:lnTo>
                    <a:pt x="58004" y="82564"/>
                  </a:lnTo>
                  <a:lnTo>
                    <a:pt x="45857" y="82573"/>
                  </a:lnTo>
                  <a:lnTo>
                    <a:pt x="45836" y="84944"/>
                  </a:lnTo>
                  <a:lnTo>
                    <a:pt x="38641" y="84912"/>
                  </a:lnTo>
                  <a:lnTo>
                    <a:pt x="38633" y="87246"/>
                  </a:lnTo>
                  <a:lnTo>
                    <a:pt x="36221" y="87228"/>
                  </a:lnTo>
                  <a:lnTo>
                    <a:pt x="36202" y="84886"/>
                  </a:lnTo>
                  <a:lnTo>
                    <a:pt x="33789" y="84872"/>
                  </a:lnTo>
                  <a:lnTo>
                    <a:pt x="33798" y="87232"/>
                  </a:lnTo>
                  <a:lnTo>
                    <a:pt x="29019" y="87181"/>
                  </a:lnTo>
                  <a:lnTo>
                    <a:pt x="24176" y="87146"/>
                  </a:lnTo>
                  <a:lnTo>
                    <a:pt x="24215" y="82445"/>
                  </a:lnTo>
                  <a:lnTo>
                    <a:pt x="21818" y="82430"/>
                  </a:lnTo>
                  <a:lnTo>
                    <a:pt x="21882" y="70748"/>
                  </a:lnTo>
                  <a:lnTo>
                    <a:pt x="19425" y="70714"/>
                  </a:lnTo>
                  <a:lnTo>
                    <a:pt x="19344" y="70420"/>
                  </a:lnTo>
                  <a:lnTo>
                    <a:pt x="19374" y="66977"/>
                  </a:lnTo>
                  <a:lnTo>
                    <a:pt x="16637" y="68356"/>
                  </a:lnTo>
                  <a:lnTo>
                    <a:pt x="14478" y="68335"/>
                  </a:lnTo>
                  <a:lnTo>
                    <a:pt x="14512" y="63641"/>
                  </a:lnTo>
                  <a:lnTo>
                    <a:pt x="9654" y="63702"/>
                  </a:lnTo>
                  <a:lnTo>
                    <a:pt x="2434" y="63609"/>
                  </a:lnTo>
                  <a:lnTo>
                    <a:pt x="2417" y="58894"/>
                  </a:lnTo>
                  <a:lnTo>
                    <a:pt x="0" y="58880"/>
                  </a:lnTo>
                  <a:lnTo>
                    <a:pt x="39" y="54176"/>
                  </a:lnTo>
                  <a:lnTo>
                    <a:pt x="53" y="51801"/>
                  </a:lnTo>
                  <a:lnTo>
                    <a:pt x="2495" y="51822"/>
                  </a:lnTo>
                  <a:lnTo>
                    <a:pt x="2510" y="49463"/>
                  </a:lnTo>
                  <a:lnTo>
                    <a:pt x="9716" y="49530"/>
                  </a:lnTo>
                  <a:lnTo>
                    <a:pt x="9730" y="54193"/>
                  </a:lnTo>
                  <a:lnTo>
                    <a:pt x="11765" y="54246"/>
                  </a:lnTo>
                  <a:lnTo>
                    <a:pt x="12122" y="54243"/>
                  </a:lnTo>
                  <a:lnTo>
                    <a:pt x="12151" y="49542"/>
                  </a:lnTo>
                  <a:lnTo>
                    <a:pt x="14537" y="49517"/>
                  </a:lnTo>
                  <a:lnTo>
                    <a:pt x="14529" y="54255"/>
                  </a:lnTo>
                  <a:lnTo>
                    <a:pt x="26616" y="54201"/>
                  </a:lnTo>
                  <a:lnTo>
                    <a:pt x="26632" y="53609"/>
                  </a:lnTo>
                  <a:lnTo>
                    <a:pt x="26653" y="47151"/>
                  </a:lnTo>
                  <a:lnTo>
                    <a:pt x="29058" y="47160"/>
                  </a:lnTo>
                  <a:lnTo>
                    <a:pt x="29125" y="32954"/>
                  </a:lnTo>
                  <a:lnTo>
                    <a:pt x="29134" y="23623"/>
                  </a:lnTo>
                  <a:lnTo>
                    <a:pt x="34059" y="23596"/>
                  </a:lnTo>
                  <a:lnTo>
                    <a:pt x="34050" y="18866"/>
                  </a:lnTo>
                  <a:lnTo>
                    <a:pt x="31585" y="18837"/>
                  </a:lnTo>
                  <a:lnTo>
                    <a:pt x="31598" y="15525"/>
                  </a:lnTo>
                  <a:lnTo>
                    <a:pt x="31552" y="15294"/>
                  </a:lnTo>
                  <a:lnTo>
                    <a:pt x="29139" y="15308"/>
                  </a:lnTo>
                  <a:lnTo>
                    <a:pt x="29160" y="12964"/>
                  </a:lnTo>
                  <a:lnTo>
                    <a:pt x="31604" y="12949"/>
                  </a:lnTo>
                  <a:lnTo>
                    <a:pt x="31654" y="79"/>
                  </a:lnTo>
                  <a:lnTo>
                    <a:pt x="31951" y="80"/>
                  </a:lnTo>
                  <a:lnTo>
                    <a:pt x="49010" y="105"/>
                  </a:lnTo>
                  <a:lnTo>
                    <a:pt x="49291" y="93"/>
                  </a:lnTo>
                  <a:lnTo>
                    <a:pt x="51113" y="104"/>
                  </a:lnTo>
                  <a:lnTo>
                    <a:pt x="51916" y="111"/>
                  </a:lnTo>
                  <a:lnTo>
                    <a:pt x="53502" y="126"/>
                  </a:lnTo>
                  <a:lnTo>
                    <a:pt x="53938" y="113"/>
                  </a:lnTo>
                  <a:lnTo>
                    <a:pt x="54424" y="112"/>
                  </a:lnTo>
                  <a:lnTo>
                    <a:pt x="54638" y="118"/>
                  </a:lnTo>
                  <a:lnTo>
                    <a:pt x="55732" y="111"/>
                  </a:lnTo>
                  <a:lnTo>
                    <a:pt x="55979" y="110"/>
                  </a:lnTo>
                  <a:lnTo>
                    <a:pt x="56836" y="110"/>
                  </a:lnTo>
                  <a:lnTo>
                    <a:pt x="71697" y="119"/>
                  </a:lnTo>
                  <a:lnTo>
                    <a:pt x="73435" y="120"/>
                  </a:lnTo>
                  <a:lnTo>
                    <a:pt x="80178" y="124"/>
                  </a:lnTo>
                  <a:lnTo>
                    <a:pt x="80736" y="117"/>
                  </a:lnTo>
                  <a:lnTo>
                    <a:pt x="82063" y="105"/>
                  </a:lnTo>
                  <a:lnTo>
                    <a:pt x="82852" y="98"/>
                  </a:lnTo>
                  <a:lnTo>
                    <a:pt x="85714" y="74"/>
                  </a:lnTo>
                  <a:lnTo>
                    <a:pt x="86199" y="111"/>
                  </a:lnTo>
                  <a:lnTo>
                    <a:pt x="88010" y="122"/>
                  </a:lnTo>
                  <a:lnTo>
                    <a:pt x="91088" y="123"/>
                  </a:lnTo>
                  <a:lnTo>
                    <a:pt x="93165" y="126"/>
                  </a:lnTo>
                  <a:lnTo>
                    <a:pt x="98404" y="134"/>
                  </a:lnTo>
                  <a:lnTo>
                    <a:pt x="103162" y="141"/>
                  </a:lnTo>
                  <a:lnTo>
                    <a:pt x="104026" y="134"/>
                  </a:lnTo>
                  <a:lnTo>
                    <a:pt x="108052" y="101"/>
                  </a:lnTo>
                  <a:lnTo>
                    <a:pt x="108507" y="75"/>
                  </a:lnTo>
                  <a:lnTo>
                    <a:pt x="109531" y="116"/>
                  </a:lnTo>
                  <a:lnTo>
                    <a:pt x="110486" y="150"/>
                  </a:lnTo>
                  <a:lnTo>
                    <a:pt x="111808" y="73"/>
                  </a:lnTo>
                  <a:lnTo>
                    <a:pt x="113794" y="72"/>
                  </a:lnTo>
                  <a:lnTo>
                    <a:pt x="115302" y="75"/>
                  </a:lnTo>
                  <a:lnTo>
                    <a:pt x="126258" y="66"/>
                  </a:lnTo>
                  <a:lnTo>
                    <a:pt x="127122" y="65"/>
                  </a:lnTo>
                  <a:lnTo>
                    <a:pt x="127429" y="6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3" name="pg874">
              <a:extLst>
                <a:ext uri="{FF2B5EF4-FFF2-40B4-BE49-F238E27FC236}">
                  <a16:creationId xmlns:a16="http://schemas.microsoft.com/office/drawing/2014/main" id="{2AF7C381-1735-A648-8AD2-2EB1ADAB693D}"/>
                </a:ext>
              </a:extLst>
            </p:cNvPr>
            <p:cNvSpPr/>
            <p:nvPr/>
          </p:nvSpPr>
          <p:spPr>
            <a:xfrm>
              <a:off x="3767936" y="2981427"/>
              <a:ext cx="246872" cy="212368"/>
            </a:xfrm>
            <a:custGeom>
              <a:avLst/>
              <a:gdLst/>
              <a:ahLst/>
              <a:cxnLst/>
              <a:rect l="0" t="0" r="0" b="0"/>
              <a:pathLst>
                <a:path w="246872" h="212368">
                  <a:moveTo>
                    <a:pt x="64086" y="87"/>
                  </a:moveTo>
                  <a:lnTo>
                    <a:pt x="65963" y="89"/>
                  </a:lnTo>
                  <a:lnTo>
                    <a:pt x="73030" y="103"/>
                  </a:lnTo>
                  <a:lnTo>
                    <a:pt x="82156" y="120"/>
                  </a:lnTo>
                  <a:lnTo>
                    <a:pt x="82899" y="129"/>
                  </a:lnTo>
                  <a:lnTo>
                    <a:pt x="83095" y="131"/>
                  </a:lnTo>
                  <a:lnTo>
                    <a:pt x="85653" y="116"/>
                  </a:lnTo>
                  <a:lnTo>
                    <a:pt x="87708" y="104"/>
                  </a:lnTo>
                  <a:lnTo>
                    <a:pt x="88703" y="101"/>
                  </a:lnTo>
                  <a:lnTo>
                    <a:pt x="91782" y="94"/>
                  </a:lnTo>
                  <a:lnTo>
                    <a:pt x="94219" y="75"/>
                  </a:lnTo>
                  <a:lnTo>
                    <a:pt x="98109" y="98"/>
                  </a:lnTo>
                  <a:lnTo>
                    <a:pt x="99072" y="98"/>
                  </a:lnTo>
                  <a:lnTo>
                    <a:pt x="103977" y="100"/>
                  </a:lnTo>
                  <a:lnTo>
                    <a:pt x="108332" y="98"/>
                  </a:lnTo>
                  <a:lnTo>
                    <a:pt x="111286" y="109"/>
                  </a:lnTo>
                  <a:lnTo>
                    <a:pt x="113023" y="112"/>
                  </a:lnTo>
                  <a:lnTo>
                    <a:pt x="113632" y="106"/>
                  </a:lnTo>
                  <a:lnTo>
                    <a:pt x="114331" y="100"/>
                  </a:lnTo>
                  <a:lnTo>
                    <a:pt x="117674" y="113"/>
                  </a:lnTo>
                  <a:lnTo>
                    <a:pt x="119224" y="119"/>
                  </a:lnTo>
                  <a:lnTo>
                    <a:pt x="121127" y="123"/>
                  </a:lnTo>
                  <a:lnTo>
                    <a:pt x="128364" y="139"/>
                  </a:lnTo>
                  <a:lnTo>
                    <a:pt x="132589" y="147"/>
                  </a:lnTo>
                  <a:lnTo>
                    <a:pt x="144275" y="165"/>
                  </a:lnTo>
                  <a:lnTo>
                    <a:pt x="148646" y="160"/>
                  </a:lnTo>
                  <a:lnTo>
                    <a:pt x="149080" y="160"/>
                  </a:lnTo>
                  <a:lnTo>
                    <a:pt x="151355" y="157"/>
                  </a:lnTo>
                  <a:lnTo>
                    <a:pt x="167399" y="139"/>
                  </a:lnTo>
                  <a:lnTo>
                    <a:pt x="168259" y="168"/>
                  </a:lnTo>
                  <a:lnTo>
                    <a:pt x="169988" y="151"/>
                  </a:lnTo>
                  <a:lnTo>
                    <a:pt x="170705" y="145"/>
                  </a:lnTo>
                  <a:lnTo>
                    <a:pt x="170878" y="155"/>
                  </a:lnTo>
                  <a:lnTo>
                    <a:pt x="171144" y="170"/>
                  </a:lnTo>
                  <a:lnTo>
                    <a:pt x="172280" y="177"/>
                  </a:lnTo>
                  <a:lnTo>
                    <a:pt x="174811" y="163"/>
                  </a:lnTo>
                  <a:lnTo>
                    <a:pt x="175071" y="162"/>
                  </a:lnTo>
                  <a:lnTo>
                    <a:pt x="177160" y="150"/>
                  </a:lnTo>
                  <a:lnTo>
                    <a:pt x="180165" y="162"/>
                  </a:lnTo>
                  <a:lnTo>
                    <a:pt x="180569" y="172"/>
                  </a:lnTo>
                  <a:lnTo>
                    <a:pt x="180761" y="176"/>
                  </a:lnTo>
                  <a:lnTo>
                    <a:pt x="182079" y="208"/>
                  </a:lnTo>
                  <a:lnTo>
                    <a:pt x="187841" y="204"/>
                  </a:lnTo>
                  <a:lnTo>
                    <a:pt x="188642" y="192"/>
                  </a:lnTo>
                  <a:lnTo>
                    <a:pt x="189272" y="195"/>
                  </a:lnTo>
                  <a:lnTo>
                    <a:pt x="192205" y="207"/>
                  </a:lnTo>
                  <a:lnTo>
                    <a:pt x="194193" y="207"/>
                  </a:lnTo>
                  <a:lnTo>
                    <a:pt x="195838" y="209"/>
                  </a:lnTo>
                  <a:lnTo>
                    <a:pt x="196642" y="210"/>
                  </a:lnTo>
                  <a:lnTo>
                    <a:pt x="198932" y="214"/>
                  </a:lnTo>
                  <a:lnTo>
                    <a:pt x="199478" y="215"/>
                  </a:lnTo>
                  <a:lnTo>
                    <a:pt x="202573" y="226"/>
                  </a:lnTo>
                  <a:lnTo>
                    <a:pt x="203886" y="229"/>
                  </a:lnTo>
                  <a:lnTo>
                    <a:pt x="204037" y="226"/>
                  </a:lnTo>
                  <a:lnTo>
                    <a:pt x="204954" y="233"/>
                  </a:lnTo>
                  <a:lnTo>
                    <a:pt x="207186" y="224"/>
                  </a:lnTo>
                  <a:lnTo>
                    <a:pt x="207763" y="222"/>
                  </a:lnTo>
                  <a:lnTo>
                    <a:pt x="208798" y="225"/>
                  </a:lnTo>
                  <a:lnTo>
                    <a:pt x="210015" y="224"/>
                  </a:lnTo>
                  <a:lnTo>
                    <a:pt x="215142" y="220"/>
                  </a:lnTo>
                  <a:lnTo>
                    <a:pt x="218299" y="224"/>
                  </a:lnTo>
                  <a:lnTo>
                    <a:pt x="218249" y="13094"/>
                  </a:lnTo>
                  <a:lnTo>
                    <a:pt x="215805" y="13109"/>
                  </a:lnTo>
                  <a:lnTo>
                    <a:pt x="215784" y="15454"/>
                  </a:lnTo>
                  <a:lnTo>
                    <a:pt x="218197" y="15439"/>
                  </a:lnTo>
                  <a:lnTo>
                    <a:pt x="218243" y="15670"/>
                  </a:lnTo>
                  <a:lnTo>
                    <a:pt x="218230" y="18982"/>
                  </a:lnTo>
                  <a:lnTo>
                    <a:pt x="220695" y="19011"/>
                  </a:lnTo>
                  <a:lnTo>
                    <a:pt x="220704" y="23741"/>
                  </a:lnTo>
                  <a:lnTo>
                    <a:pt x="215779" y="23768"/>
                  </a:lnTo>
                  <a:lnTo>
                    <a:pt x="215770" y="33099"/>
                  </a:lnTo>
                  <a:lnTo>
                    <a:pt x="215703" y="47305"/>
                  </a:lnTo>
                  <a:lnTo>
                    <a:pt x="213298" y="47296"/>
                  </a:lnTo>
                  <a:lnTo>
                    <a:pt x="213277" y="53754"/>
                  </a:lnTo>
                  <a:lnTo>
                    <a:pt x="213261" y="54346"/>
                  </a:lnTo>
                  <a:lnTo>
                    <a:pt x="201174" y="54400"/>
                  </a:lnTo>
                  <a:lnTo>
                    <a:pt x="201182" y="49662"/>
                  </a:lnTo>
                  <a:lnTo>
                    <a:pt x="198796" y="49687"/>
                  </a:lnTo>
                  <a:lnTo>
                    <a:pt x="198641" y="54514"/>
                  </a:lnTo>
                  <a:lnTo>
                    <a:pt x="198411" y="54391"/>
                  </a:lnTo>
                  <a:lnTo>
                    <a:pt x="196375" y="54338"/>
                  </a:lnTo>
                  <a:lnTo>
                    <a:pt x="196361" y="49675"/>
                  </a:lnTo>
                  <a:lnTo>
                    <a:pt x="189155" y="49608"/>
                  </a:lnTo>
                  <a:lnTo>
                    <a:pt x="189140" y="51968"/>
                  </a:lnTo>
                  <a:lnTo>
                    <a:pt x="186698" y="51946"/>
                  </a:lnTo>
                  <a:lnTo>
                    <a:pt x="186684" y="54321"/>
                  </a:lnTo>
                  <a:lnTo>
                    <a:pt x="186645" y="59025"/>
                  </a:lnTo>
                  <a:lnTo>
                    <a:pt x="189062" y="59039"/>
                  </a:lnTo>
                  <a:lnTo>
                    <a:pt x="189079" y="63755"/>
                  </a:lnTo>
                  <a:lnTo>
                    <a:pt x="196299" y="63847"/>
                  </a:lnTo>
                  <a:lnTo>
                    <a:pt x="201158" y="63786"/>
                  </a:lnTo>
                  <a:lnTo>
                    <a:pt x="201123" y="68480"/>
                  </a:lnTo>
                  <a:lnTo>
                    <a:pt x="203385" y="68560"/>
                  </a:lnTo>
                  <a:lnTo>
                    <a:pt x="206019" y="67122"/>
                  </a:lnTo>
                  <a:lnTo>
                    <a:pt x="205989" y="70565"/>
                  </a:lnTo>
                  <a:lnTo>
                    <a:pt x="206070" y="70859"/>
                  </a:lnTo>
                  <a:lnTo>
                    <a:pt x="208527" y="70893"/>
                  </a:lnTo>
                  <a:lnTo>
                    <a:pt x="208463" y="82575"/>
                  </a:lnTo>
                  <a:lnTo>
                    <a:pt x="210860" y="82590"/>
                  </a:lnTo>
                  <a:lnTo>
                    <a:pt x="210821" y="87291"/>
                  </a:lnTo>
                  <a:lnTo>
                    <a:pt x="215664" y="87326"/>
                  </a:lnTo>
                  <a:lnTo>
                    <a:pt x="220443" y="87377"/>
                  </a:lnTo>
                  <a:lnTo>
                    <a:pt x="220434" y="85017"/>
                  </a:lnTo>
                  <a:lnTo>
                    <a:pt x="222847" y="85031"/>
                  </a:lnTo>
                  <a:lnTo>
                    <a:pt x="222866" y="87373"/>
                  </a:lnTo>
                  <a:lnTo>
                    <a:pt x="225278" y="87391"/>
                  </a:lnTo>
                  <a:lnTo>
                    <a:pt x="225286" y="85057"/>
                  </a:lnTo>
                  <a:lnTo>
                    <a:pt x="232481" y="85089"/>
                  </a:lnTo>
                  <a:lnTo>
                    <a:pt x="232502" y="82718"/>
                  </a:lnTo>
                  <a:lnTo>
                    <a:pt x="244649" y="82709"/>
                  </a:lnTo>
                  <a:lnTo>
                    <a:pt x="244679" y="99260"/>
                  </a:lnTo>
                  <a:lnTo>
                    <a:pt x="244497" y="120440"/>
                  </a:lnTo>
                  <a:lnTo>
                    <a:pt x="246872" y="120456"/>
                  </a:lnTo>
                  <a:lnTo>
                    <a:pt x="246864" y="127562"/>
                  </a:lnTo>
                  <a:lnTo>
                    <a:pt x="244448" y="127562"/>
                  </a:lnTo>
                  <a:lnTo>
                    <a:pt x="244437" y="129932"/>
                  </a:lnTo>
                  <a:lnTo>
                    <a:pt x="244425" y="132292"/>
                  </a:lnTo>
                  <a:lnTo>
                    <a:pt x="244364" y="141718"/>
                  </a:lnTo>
                  <a:lnTo>
                    <a:pt x="246493" y="141674"/>
                  </a:lnTo>
                  <a:lnTo>
                    <a:pt x="246481" y="142981"/>
                  </a:lnTo>
                  <a:lnTo>
                    <a:pt x="246452" y="147175"/>
                  </a:lnTo>
                  <a:lnTo>
                    <a:pt x="246455" y="148742"/>
                  </a:lnTo>
                  <a:lnTo>
                    <a:pt x="246427" y="153437"/>
                  </a:lnTo>
                  <a:lnTo>
                    <a:pt x="246422" y="155800"/>
                  </a:lnTo>
                  <a:lnTo>
                    <a:pt x="246379" y="157371"/>
                  </a:lnTo>
                  <a:lnTo>
                    <a:pt x="246348" y="160532"/>
                  </a:lnTo>
                  <a:lnTo>
                    <a:pt x="246335" y="162892"/>
                  </a:lnTo>
                  <a:lnTo>
                    <a:pt x="246258" y="165404"/>
                  </a:lnTo>
                  <a:lnTo>
                    <a:pt x="246028" y="181739"/>
                  </a:lnTo>
                  <a:lnTo>
                    <a:pt x="245998" y="188814"/>
                  </a:lnTo>
                  <a:lnTo>
                    <a:pt x="238822" y="188784"/>
                  </a:lnTo>
                  <a:lnTo>
                    <a:pt x="238849" y="193322"/>
                  </a:lnTo>
                  <a:lnTo>
                    <a:pt x="238789" y="196036"/>
                  </a:lnTo>
                  <a:lnTo>
                    <a:pt x="239967" y="197309"/>
                  </a:lnTo>
                  <a:lnTo>
                    <a:pt x="240421" y="197480"/>
                  </a:lnTo>
                  <a:lnTo>
                    <a:pt x="241005" y="197458"/>
                  </a:lnTo>
                  <a:lnTo>
                    <a:pt x="241440" y="197595"/>
                  </a:lnTo>
                  <a:lnTo>
                    <a:pt x="241557" y="197945"/>
                  </a:lnTo>
                  <a:lnTo>
                    <a:pt x="241474" y="198385"/>
                  </a:lnTo>
                  <a:lnTo>
                    <a:pt x="241122" y="199408"/>
                  </a:lnTo>
                  <a:lnTo>
                    <a:pt x="240600" y="199543"/>
                  </a:lnTo>
                  <a:lnTo>
                    <a:pt x="240372" y="199442"/>
                  </a:lnTo>
                  <a:lnTo>
                    <a:pt x="239771" y="199513"/>
                  </a:lnTo>
                  <a:lnTo>
                    <a:pt x="239577" y="199658"/>
                  </a:lnTo>
                  <a:lnTo>
                    <a:pt x="239415" y="200101"/>
                  </a:lnTo>
                  <a:lnTo>
                    <a:pt x="239021" y="200455"/>
                  </a:lnTo>
                  <a:lnTo>
                    <a:pt x="238703" y="200548"/>
                  </a:lnTo>
                  <a:lnTo>
                    <a:pt x="234176" y="200475"/>
                  </a:lnTo>
                  <a:lnTo>
                    <a:pt x="233941" y="200323"/>
                  </a:lnTo>
                  <a:lnTo>
                    <a:pt x="233959" y="198134"/>
                  </a:lnTo>
                  <a:lnTo>
                    <a:pt x="228874" y="198158"/>
                  </a:lnTo>
                  <a:lnTo>
                    <a:pt x="225145" y="198005"/>
                  </a:lnTo>
                  <a:lnTo>
                    <a:pt x="224922" y="197726"/>
                  </a:lnTo>
                  <a:lnTo>
                    <a:pt x="224718" y="197677"/>
                  </a:lnTo>
                  <a:lnTo>
                    <a:pt x="224434" y="197804"/>
                  </a:lnTo>
                  <a:lnTo>
                    <a:pt x="224415" y="197994"/>
                  </a:lnTo>
                  <a:lnTo>
                    <a:pt x="222011" y="197975"/>
                  </a:lnTo>
                  <a:lnTo>
                    <a:pt x="221925" y="202655"/>
                  </a:lnTo>
                  <a:lnTo>
                    <a:pt x="223121" y="202692"/>
                  </a:lnTo>
                  <a:lnTo>
                    <a:pt x="223087" y="204515"/>
                  </a:lnTo>
                  <a:lnTo>
                    <a:pt x="222879" y="204537"/>
                  </a:lnTo>
                  <a:lnTo>
                    <a:pt x="222107" y="204333"/>
                  </a:lnTo>
                  <a:lnTo>
                    <a:pt x="222043" y="204887"/>
                  </a:lnTo>
                  <a:lnTo>
                    <a:pt x="221312" y="204605"/>
                  </a:lnTo>
                  <a:lnTo>
                    <a:pt x="221157" y="204456"/>
                  </a:lnTo>
                  <a:lnTo>
                    <a:pt x="218932" y="204405"/>
                  </a:lnTo>
                  <a:lnTo>
                    <a:pt x="218872" y="204267"/>
                  </a:lnTo>
                  <a:lnTo>
                    <a:pt x="218955" y="203890"/>
                  </a:lnTo>
                  <a:lnTo>
                    <a:pt x="218080" y="203914"/>
                  </a:lnTo>
                  <a:lnTo>
                    <a:pt x="217157" y="204071"/>
                  </a:lnTo>
                  <a:lnTo>
                    <a:pt x="217136" y="206237"/>
                  </a:lnTo>
                  <a:lnTo>
                    <a:pt x="214735" y="206151"/>
                  </a:lnTo>
                  <a:lnTo>
                    <a:pt x="214708" y="207319"/>
                  </a:lnTo>
                  <a:lnTo>
                    <a:pt x="212314" y="207312"/>
                  </a:lnTo>
                  <a:lnTo>
                    <a:pt x="212355" y="204974"/>
                  </a:lnTo>
                  <a:lnTo>
                    <a:pt x="207584" y="204948"/>
                  </a:lnTo>
                  <a:lnTo>
                    <a:pt x="207606" y="204176"/>
                  </a:lnTo>
                  <a:lnTo>
                    <a:pt x="207091" y="203972"/>
                  </a:lnTo>
                  <a:lnTo>
                    <a:pt x="205930" y="205167"/>
                  </a:lnTo>
                  <a:lnTo>
                    <a:pt x="205695" y="205290"/>
                  </a:lnTo>
                  <a:lnTo>
                    <a:pt x="205321" y="205305"/>
                  </a:lnTo>
                  <a:lnTo>
                    <a:pt x="205022" y="205163"/>
                  </a:lnTo>
                  <a:lnTo>
                    <a:pt x="204640" y="205182"/>
                  </a:lnTo>
                  <a:lnTo>
                    <a:pt x="203702" y="205808"/>
                  </a:lnTo>
                  <a:lnTo>
                    <a:pt x="203740" y="206065"/>
                  </a:lnTo>
                  <a:lnTo>
                    <a:pt x="200402" y="206073"/>
                  </a:lnTo>
                  <a:lnTo>
                    <a:pt x="200428" y="204613"/>
                  </a:lnTo>
                  <a:lnTo>
                    <a:pt x="199696" y="204703"/>
                  </a:lnTo>
                  <a:lnTo>
                    <a:pt x="198288" y="205235"/>
                  </a:lnTo>
                  <a:lnTo>
                    <a:pt x="197860" y="205320"/>
                  </a:lnTo>
                  <a:lnTo>
                    <a:pt x="196582" y="205193"/>
                  </a:lnTo>
                  <a:lnTo>
                    <a:pt x="196101" y="204929"/>
                  </a:lnTo>
                  <a:lnTo>
                    <a:pt x="196018" y="204728"/>
                  </a:lnTo>
                  <a:lnTo>
                    <a:pt x="196048" y="204534"/>
                  </a:lnTo>
                  <a:lnTo>
                    <a:pt x="195905" y="204002"/>
                  </a:lnTo>
                  <a:lnTo>
                    <a:pt x="195716" y="203772"/>
                  </a:lnTo>
                  <a:lnTo>
                    <a:pt x="194732" y="203439"/>
                  </a:lnTo>
                  <a:lnTo>
                    <a:pt x="193790" y="203506"/>
                  </a:lnTo>
                  <a:lnTo>
                    <a:pt x="193423" y="203769"/>
                  </a:lnTo>
                  <a:lnTo>
                    <a:pt x="192962" y="203022"/>
                  </a:lnTo>
                  <a:lnTo>
                    <a:pt x="192977" y="202751"/>
                  </a:lnTo>
                  <a:lnTo>
                    <a:pt x="192901" y="202592"/>
                  </a:lnTo>
                  <a:lnTo>
                    <a:pt x="186021" y="202585"/>
                  </a:lnTo>
                  <a:lnTo>
                    <a:pt x="182245" y="202539"/>
                  </a:lnTo>
                  <a:lnTo>
                    <a:pt x="180781" y="201415"/>
                  </a:lnTo>
                  <a:lnTo>
                    <a:pt x="179891" y="201381"/>
                  </a:lnTo>
                  <a:lnTo>
                    <a:pt x="178067" y="201105"/>
                  </a:lnTo>
                  <a:lnTo>
                    <a:pt x="176803" y="201176"/>
                  </a:lnTo>
                  <a:lnTo>
                    <a:pt x="176315" y="201447"/>
                  </a:lnTo>
                  <a:lnTo>
                    <a:pt x="175812" y="201507"/>
                  </a:lnTo>
                  <a:lnTo>
                    <a:pt x="174983" y="201533"/>
                  </a:lnTo>
                  <a:lnTo>
                    <a:pt x="174480" y="201224"/>
                  </a:lnTo>
                  <a:lnTo>
                    <a:pt x="173844" y="201284"/>
                  </a:lnTo>
                  <a:lnTo>
                    <a:pt x="172735" y="201843"/>
                  </a:lnTo>
                  <a:lnTo>
                    <a:pt x="172391" y="201843"/>
                  </a:lnTo>
                  <a:lnTo>
                    <a:pt x="171611" y="201233"/>
                  </a:lnTo>
                  <a:lnTo>
                    <a:pt x="171614" y="200246"/>
                  </a:lnTo>
                  <a:lnTo>
                    <a:pt x="170293" y="199380"/>
                  </a:lnTo>
                  <a:lnTo>
                    <a:pt x="169179" y="198897"/>
                  </a:lnTo>
                  <a:lnTo>
                    <a:pt x="168367" y="198427"/>
                  </a:lnTo>
                  <a:lnTo>
                    <a:pt x="166849" y="198575"/>
                  </a:lnTo>
                  <a:lnTo>
                    <a:pt x="166872" y="203837"/>
                  </a:lnTo>
                  <a:lnTo>
                    <a:pt x="166793" y="210599"/>
                  </a:lnTo>
                  <a:lnTo>
                    <a:pt x="166830" y="211716"/>
                  </a:lnTo>
                  <a:lnTo>
                    <a:pt x="167027" y="211993"/>
                  </a:lnTo>
                  <a:lnTo>
                    <a:pt x="159647" y="211994"/>
                  </a:lnTo>
                  <a:lnTo>
                    <a:pt x="143522" y="212147"/>
                  </a:lnTo>
                  <a:lnTo>
                    <a:pt x="138177" y="212040"/>
                  </a:lnTo>
                  <a:lnTo>
                    <a:pt x="138187" y="210819"/>
                  </a:lnTo>
                  <a:lnTo>
                    <a:pt x="138686" y="210670"/>
                  </a:lnTo>
                  <a:lnTo>
                    <a:pt x="138853" y="210540"/>
                  </a:lnTo>
                  <a:lnTo>
                    <a:pt x="139395" y="209752"/>
                  </a:lnTo>
                  <a:lnTo>
                    <a:pt x="139558" y="207480"/>
                  </a:lnTo>
                  <a:lnTo>
                    <a:pt x="139683" y="206710"/>
                  </a:lnTo>
                  <a:lnTo>
                    <a:pt x="139944" y="206486"/>
                  </a:lnTo>
                  <a:lnTo>
                    <a:pt x="140303" y="205950"/>
                  </a:lnTo>
                  <a:lnTo>
                    <a:pt x="140616" y="205042"/>
                  </a:lnTo>
                  <a:lnTo>
                    <a:pt x="140662" y="202646"/>
                  </a:lnTo>
                  <a:lnTo>
                    <a:pt x="135865" y="202655"/>
                  </a:lnTo>
                  <a:lnTo>
                    <a:pt x="135874" y="200250"/>
                  </a:lnTo>
                  <a:lnTo>
                    <a:pt x="135568" y="200351"/>
                  </a:lnTo>
                  <a:lnTo>
                    <a:pt x="135008" y="200745"/>
                  </a:lnTo>
                  <a:lnTo>
                    <a:pt x="135219" y="201382"/>
                  </a:lnTo>
                  <a:lnTo>
                    <a:pt x="135252" y="202647"/>
                  </a:lnTo>
                  <a:lnTo>
                    <a:pt x="131014" y="202625"/>
                  </a:lnTo>
                  <a:lnTo>
                    <a:pt x="131056" y="202798"/>
                  </a:lnTo>
                  <a:lnTo>
                    <a:pt x="131002" y="204710"/>
                  </a:lnTo>
                  <a:lnTo>
                    <a:pt x="130802" y="204952"/>
                  </a:lnTo>
                  <a:lnTo>
                    <a:pt x="126251" y="204893"/>
                  </a:lnTo>
                  <a:lnTo>
                    <a:pt x="118940" y="204809"/>
                  </a:lnTo>
                  <a:lnTo>
                    <a:pt x="119095" y="204981"/>
                  </a:lnTo>
                  <a:lnTo>
                    <a:pt x="119059" y="209517"/>
                  </a:lnTo>
                  <a:lnTo>
                    <a:pt x="115449" y="209537"/>
                  </a:lnTo>
                  <a:lnTo>
                    <a:pt x="115442" y="211842"/>
                  </a:lnTo>
                  <a:lnTo>
                    <a:pt x="111219" y="211850"/>
                  </a:lnTo>
                  <a:lnTo>
                    <a:pt x="108885" y="211734"/>
                  </a:lnTo>
                  <a:lnTo>
                    <a:pt x="102256" y="211765"/>
                  </a:lnTo>
                  <a:lnTo>
                    <a:pt x="102286" y="204646"/>
                  </a:lnTo>
                  <a:lnTo>
                    <a:pt x="87985" y="204740"/>
                  </a:lnTo>
                  <a:lnTo>
                    <a:pt x="87887" y="210382"/>
                  </a:lnTo>
                  <a:lnTo>
                    <a:pt x="87989" y="210776"/>
                  </a:lnTo>
                  <a:lnTo>
                    <a:pt x="88462" y="211651"/>
                  </a:lnTo>
                  <a:lnTo>
                    <a:pt x="88493" y="211822"/>
                  </a:lnTo>
                  <a:lnTo>
                    <a:pt x="88063" y="211827"/>
                  </a:lnTo>
                  <a:lnTo>
                    <a:pt x="76825" y="211917"/>
                  </a:lnTo>
                  <a:lnTo>
                    <a:pt x="75619" y="211929"/>
                  </a:lnTo>
                  <a:lnTo>
                    <a:pt x="73427" y="211963"/>
                  </a:lnTo>
                  <a:lnTo>
                    <a:pt x="63808" y="212021"/>
                  </a:lnTo>
                  <a:lnTo>
                    <a:pt x="62704" y="212043"/>
                  </a:lnTo>
                  <a:lnTo>
                    <a:pt x="57996" y="212106"/>
                  </a:lnTo>
                  <a:lnTo>
                    <a:pt x="51777" y="212168"/>
                  </a:lnTo>
                  <a:lnTo>
                    <a:pt x="32554" y="212334"/>
                  </a:lnTo>
                  <a:lnTo>
                    <a:pt x="20699" y="212328"/>
                  </a:lnTo>
                  <a:lnTo>
                    <a:pt x="12212" y="212349"/>
                  </a:lnTo>
                  <a:lnTo>
                    <a:pt x="6321" y="212303"/>
                  </a:lnTo>
                  <a:lnTo>
                    <a:pt x="845" y="212368"/>
                  </a:lnTo>
                  <a:lnTo>
                    <a:pt x="824" y="203133"/>
                  </a:lnTo>
                  <a:lnTo>
                    <a:pt x="836" y="202940"/>
                  </a:lnTo>
                  <a:lnTo>
                    <a:pt x="825" y="200575"/>
                  </a:lnTo>
                  <a:lnTo>
                    <a:pt x="815" y="198397"/>
                  </a:lnTo>
                  <a:lnTo>
                    <a:pt x="829" y="195793"/>
                  </a:lnTo>
                  <a:lnTo>
                    <a:pt x="822" y="193528"/>
                  </a:lnTo>
                  <a:lnTo>
                    <a:pt x="669" y="155523"/>
                  </a:lnTo>
                  <a:lnTo>
                    <a:pt x="596" y="142015"/>
                  </a:lnTo>
                  <a:lnTo>
                    <a:pt x="589" y="141516"/>
                  </a:lnTo>
                  <a:lnTo>
                    <a:pt x="581" y="140886"/>
                  </a:lnTo>
                  <a:lnTo>
                    <a:pt x="426" y="113865"/>
                  </a:lnTo>
                  <a:lnTo>
                    <a:pt x="365" y="103239"/>
                  </a:lnTo>
                  <a:lnTo>
                    <a:pt x="360" y="102386"/>
                  </a:lnTo>
                  <a:lnTo>
                    <a:pt x="333" y="97525"/>
                  </a:lnTo>
                  <a:lnTo>
                    <a:pt x="313" y="95676"/>
                  </a:lnTo>
                  <a:lnTo>
                    <a:pt x="307" y="95148"/>
                  </a:lnTo>
                  <a:lnTo>
                    <a:pt x="307" y="94314"/>
                  </a:lnTo>
                  <a:lnTo>
                    <a:pt x="267" y="80838"/>
                  </a:lnTo>
                  <a:lnTo>
                    <a:pt x="267" y="76885"/>
                  </a:lnTo>
                  <a:lnTo>
                    <a:pt x="268" y="75875"/>
                  </a:lnTo>
                  <a:lnTo>
                    <a:pt x="283" y="75511"/>
                  </a:lnTo>
                  <a:lnTo>
                    <a:pt x="250" y="69798"/>
                  </a:lnTo>
                  <a:lnTo>
                    <a:pt x="231" y="66825"/>
                  </a:lnTo>
                  <a:lnTo>
                    <a:pt x="210" y="63756"/>
                  </a:lnTo>
                  <a:lnTo>
                    <a:pt x="198" y="62060"/>
                  </a:lnTo>
                  <a:lnTo>
                    <a:pt x="171" y="58088"/>
                  </a:lnTo>
                  <a:lnTo>
                    <a:pt x="211" y="56750"/>
                  </a:lnTo>
                  <a:lnTo>
                    <a:pt x="148" y="53282"/>
                  </a:lnTo>
                  <a:lnTo>
                    <a:pt x="143" y="51735"/>
                  </a:lnTo>
                  <a:lnTo>
                    <a:pt x="127" y="47467"/>
                  </a:lnTo>
                  <a:lnTo>
                    <a:pt x="103" y="41027"/>
                  </a:lnTo>
                  <a:lnTo>
                    <a:pt x="97" y="39346"/>
                  </a:lnTo>
                  <a:lnTo>
                    <a:pt x="63" y="29957"/>
                  </a:lnTo>
                  <a:lnTo>
                    <a:pt x="55" y="27627"/>
                  </a:lnTo>
                  <a:lnTo>
                    <a:pt x="49" y="25975"/>
                  </a:lnTo>
                  <a:lnTo>
                    <a:pt x="30" y="25236"/>
                  </a:lnTo>
                  <a:lnTo>
                    <a:pt x="22" y="24945"/>
                  </a:lnTo>
                  <a:lnTo>
                    <a:pt x="0" y="13"/>
                  </a:lnTo>
                  <a:lnTo>
                    <a:pt x="17485" y="3"/>
                  </a:lnTo>
                  <a:lnTo>
                    <a:pt x="19106" y="0"/>
                  </a:lnTo>
                  <a:lnTo>
                    <a:pt x="23766" y="35"/>
                  </a:lnTo>
                  <a:lnTo>
                    <a:pt x="23960" y="36"/>
                  </a:lnTo>
                  <a:lnTo>
                    <a:pt x="27282" y="61"/>
                  </a:lnTo>
                  <a:lnTo>
                    <a:pt x="28430" y="37"/>
                  </a:lnTo>
                  <a:lnTo>
                    <a:pt x="28761" y="39"/>
                  </a:lnTo>
                  <a:lnTo>
                    <a:pt x="29017" y="41"/>
                  </a:lnTo>
                  <a:lnTo>
                    <a:pt x="31599" y="59"/>
                  </a:lnTo>
                  <a:lnTo>
                    <a:pt x="31964" y="66"/>
                  </a:lnTo>
                  <a:lnTo>
                    <a:pt x="39596" y="73"/>
                  </a:lnTo>
                  <a:lnTo>
                    <a:pt x="55147" y="7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4" name="pg875">
              <a:extLst>
                <a:ext uri="{FF2B5EF4-FFF2-40B4-BE49-F238E27FC236}">
                  <a16:creationId xmlns:a16="http://schemas.microsoft.com/office/drawing/2014/main" id="{2D5132BC-1AA4-BF4B-B5F1-4BBF9A2456F4}"/>
                </a:ext>
              </a:extLst>
            </p:cNvPr>
            <p:cNvSpPr/>
            <p:nvPr/>
          </p:nvSpPr>
          <p:spPr>
            <a:xfrm>
              <a:off x="3768768" y="3179854"/>
              <a:ext cx="324521" cy="290143"/>
            </a:xfrm>
            <a:custGeom>
              <a:avLst/>
              <a:gdLst/>
              <a:ahLst/>
              <a:cxnLst/>
              <a:rect l="0" t="0" r="0" b="0"/>
              <a:pathLst>
                <a:path w="324521" h="290143">
                  <a:moveTo>
                    <a:pt x="14" y="13940"/>
                  </a:moveTo>
                  <a:lnTo>
                    <a:pt x="5489" y="13876"/>
                  </a:lnTo>
                  <a:lnTo>
                    <a:pt x="11381" y="13921"/>
                  </a:lnTo>
                  <a:lnTo>
                    <a:pt x="19868" y="13900"/>
                  </a:lnTo>
                  <a:lnTo>
                    <a:pt x="31722" y="13906"/>
                  </a:lnTo>
                  <a:lnTo>
                    <a:pt x="51004" y="13740"/>
                  </a:lnTo>
                  <a:lnTo>
                    <a:pt x="57165" y="13679"/>
                  </a:lnTo>
                  <a:lnTo>
                    <a:pt x="61873" y="13615"/>
                  </a:lnTo>
                  <a:lnTo>
                    <a:pt x="62977" y="13593"/>
                  </a:lnTo>
                  <a:lnTo>
                    <a:pt x="72596" y="13535"/>
                  </a:lnTo>
                  <a:lnTo>
                    <a:pt x="74788" y="13501"/>
                  </a:lnTo>
                  <a:lnTo>
                    <a:pt x="75994" y="13489"/>
                  </a:lnTo>
                  <a:lnTo>
                    <a:pt x="87232" y="13399"/>
                  </a:lnTo>
                  <a:lnTo>
                    <a:pt x="87662" y="13394"/>
                  </a:lnTo>
                  <a:lnTo>
                    <a:pt x="87631" y="13223"/>
                  </a:lnTo>
                  <a:lnTo>
                    <a:pt x="87158" y="12349"/>
                  </a:lnTo>
                  <a:lnTo>
                    <a:pt x="87056" y="11954"/>
                  </a:lnTo>
                  <a:lnTo>
                    <a:pt x="87154" y="6313"/>
                  </a:lnTo>
                  <a:lnTo>
                    <a:pt x="101455" y="6218"/>
                  </a:lnTo>
                  <a:lnTo>
                    <a:pt x="101425" y="13337"/>
                  </a:lnTo>
                  <a:lnTo>
                    <a:pt x="108053" y="13306"/>
                  </a:lnTo>
                  <a:lnTo>
                    <a:pt x="110388" y="13422"/>
                  </a:lnTo>
                  <a:lnTo>
                    <a:pt x="114611" y="13414"/>
                  </a:lnTo>
                  <a:lnTo>
                    <a:pt x="114617" y="11109"/>
                  </a:lnTo>
                  <a:lnTo>
                    <a:pt x="118228" y="11090"/>
                  </a:lnTo>
                  <a:lnTo>
                    <a:pt x="118264" y="6553"/>
                  </a:lnTo>
                  <a:lnTo>
                    <a:pt x="118109" y="6382"/>
                  </a:lnTo>
                  <a:lnTo>
                    <a:pt x="125420" y="6465"/>
                  </a:lnTo>
                  <a:lnTo>
                    <a:pt x="129971" y="6525"/>
                  </a:lnTo>
                  <a:lnTo>
                    <a:pt x="130171" y="6283"/>
                  </a:lnTo>
                  <a:lnTo>
                    <a:pt x="130225" y="4370"/>
                  </a:lnTo>
                  <a:lnTo>
                    <a:pt x="130183" y="4197"/>
                  </a:lnTo>
                  <a:lnTo>
                    <a:pt x="134421" y="4219"/>
                  </a:lnTo>
                  <a:lnTo>
                    <a:pt x="134388" y="2954"/>
                  </a:lnTo>
                  <a:lnTo>
                    <a:pt x="134176" y="2317"/>
                  </a:lnTo>
                  <a:lnTo>
                    <a:pt x="134737" y="1923"/>
                  </a:lnTo>
                  <a:lnTo>
                    <a:pt x="135043" y="1823"/>
                  </a:lnTo>
                  <a:lnTo>
                    <a:pt x="135034" y="4227"/>
                  </a:lnTo>
                  <a:lnTo>
                    <a:pt x="139830" y="4218"/>
                  </a:lnTo>
                  <a:lnTo>
                    <a:pt x="139785" y="6614"/>
                  </a:lnTo>
                  <a:lnTo>
                    <a:pt x="139472" y="7522"/>
                  </a:lnTo>
                  <a:lnTo>
                    <a:pt x="139112" y="8058"/>
                  </a:lnTo>
                  <a:lnTo>
                    <a:pt x="138851" y="8282"/>
                  </a:lnTo>
                  <a:lnTo>
                    <a:pt x="138727" y="9053"/>
                  </a:lnTo>
                  <a:lnTo>
                    <a:pt x="138564" y="11324"/>
                  </a:lnTo>
                  <a:lnTo>
                    <a:pt x="138021" y="12112"/>
                  </a:lnTo>
                  <a:lnTo>
                    <a:pt x="137855" y="12242"/>
                  </a:lnTo>
                  <a:lnTo>
                    <a:pt x="137356" y="12392"/>
                  </a:lnTo>
                  <a:lnTo>
                    <a:pt x="137346" y="13612"/>
                  </a:lnTo>
                  <a:lnTo>
                    <a:pt x="142691" y="13719"/>
                  </a:lnTo>
                  <a:lnTo>
                    <a:pt x="158816" y="13567"/>
                  </a:lnTo>
                  <a:lnTo>
                    <a:pt x="166196" y="13565"/>
                  </a:lnTo>
                  <a:lnTo>
                    <a:pt x="165999" y="13288"/>
                  </a:lnTo>
                  <a:lnTo>
                    <a:pt x="165962" y="12172"/>
                  </a:lnTo>
                  <a:lnTo>
                    <a:pt x="166041" y="5409"/>
                  </a:lnTo>
                  <a:lnTo>
                    <a:pt x="166018" y="148"/>
                  </a:lnTo>
                  <a:lnTo>
                    <a:pt x="167536" y="0"/>
                  </a:lnTo>
                  <a:lnTo>
                    <a:pt x="168348" y="470"/>
                  </a:lnTo>
                  <a:lnTo>
                    <a:pt x="169462" y="952"/>
                  </a:lnTo>
                  <a:lnTo>
                    <a:pt x="170783" y="1819"/>
                  </a:lnTo>
                  <a:lnTo>
                    <a:pt x="170780" y="2805"/>
                  </a:lnTo>
                  <a:lnTo>
                    <a:pt x="171560" y="3415"/>
                  </a:lnTo>
                  <a:lnTo>
                    <a:pt x="171904" y="3415"/>
                  </a:lnTo>
                  <a:lnTo>
                    <a:pt x="173013" y="2856"/>
                  </a:lnTo>
                  <a:lnTo>
                    <a:pt x="173649" y="2797"/>
                  </a:lnTo>
                  <a:lnTo>
                    <a:pt x="174152" y="3105"/>
                  </a:lnTo>
                  <a:lnTo>
                    <a:pt x="174981" y="3079"/>
                  </a:lnTo>
                  <a:lnTo>
                    <a:pt x="175484" y="3020"/>
                  </a:lnTo>
                  <a:lnTo>
                    <a:pt x="175972" y="2748"/>
                  </a:lnTo>
                  <a:lnTo>
                    <a:pt x="177236" y="2677"/>
                  </a:lnTo>
                  <a:lnTo>
                    <a:pt x="179060" y="2953"/>
                  </a:lnTo>
                  <a:lnTo>
                    <a:pt x="179950" y="2987"/>
                  </a:lnTo>
                  <a:lnTo>
                    <a:pt x="181414" y="4112"/>
                  </a:lnTo>
                  <a:lnTo>
                    <a:pt x="185190" y="4157"/>
                  </a:lnTo>
                  <a:lnTo>
                    <a:pt x="192070" y="4164"/>
                  </a:lnTo>
                  <a:lnTo>
                    <a:pt x="192145" y="4323"/>
                  </a:lnTo>
                  <a:lnTo>
                    <a:pt x="192130" y="4595"/>
                  </a:lnTo>
                  <a:lnTo>
                    <a:pt x="192592" y="5341"/>
                  </a:lnTo>
                  <a:lnTo>
                    <a:pt x="192959" y="5079"/>
                  </a:lnTo>
                  <a:lnTo>
                    <a:pt x="193901" y="5012"/>
                  </a:lnTo>
                  <a:lnTo>
                    <a:pt x="194885" y="5345"/>
                  </a:lnTo>
                  <a:lnTo>
                    <a:pt x="195074" y="5574"/>
                  </a:lnTo>
                  <a:lnTo>
                    <a:pt x="195217" y="6107"/>
                  </a:lnTo>
                  <a:lnTo>
                    <a:pt x="195187" y="6300"/>
                  </a:lnTo>
                  <a:lnTo>
                    <a:pt x="195270" y="6501"/>
                  </a:lnTo>
                  <a:lnTo>
                    <a:pt x="195751" y="6766"/>
                  </a:lnTo>
                  <a:lnTo>
                    <a:pt x="197029" y="6893"/>
                  </a:lnTo>
                  <a:lnTo>
                    <a:pt x="197457" y="6807"/>
                  </a:lnTo>
                  <a:lnTo>
                    <a:pt x="198865" y="6275"/>
                  </a:lnTo>
                  <a:lnTo>
                    <a:pt x="199597" y="6185"/>
                  </a:lnTo>
                  <a:lnTo>
                    <a:pt x="199571" y="7646"/>
                  </a:lnTo>
                  <a:lnTo>
                    <a:pt x="202961" y="7589"/>
                  </a:lnTo>
                  <a:lnTo>
                    <a:pt x="202871" y="7380"/>
                  </a:lnTo>
                  <a:lnTo>
                    <a:pt x="203809" y="6755"/>
                  </a:lnTo>
                  <a:lnTo>
                    <a:pt x="204191" y="6736"/>
                  </a:lnTo>
                  <a:lnTo>
                    <a:pt x="204490" y="6877"/>
                  </a:lnTo>
                  <a:lnTo>
                    <a:pt x="204864" y="6862"/>
                  </a:lnTo>
                  <a:lnTo>
                    <a:pt x="205099" y="6739"/>
                  </a:lnTo>
                  <a:lnTo>
                    <a:pt x="206260" y="5544"/>
                  </a:lnTo>
                  <a:lnTo>
                    <a:pt x="206775" y="5749"/>
                  </a:lnTo>
                  <a:lnTo>
                    <a:pt x="206753" y="6520"/>
                  </a:lnTo>
                  <a:lnTo>
                    <a:pt x="211524" y="6546"/>
                  </a:lnTo>
                  <a:lnTo>
                    <a:pt x="211483" y="8884"/>
                  </a:lnTo>
                  <a:lnTo>
                    <a:pt x="213877" y="8892"/>
                  </a:lnTo>
                  <a:lnTo>
                    <a:pt x="213904" y="7723"/>
                  </a:lnTo>
                  <a:lnTo>
                    <a:pt x="216305" y="7809"/>
                  </a:lnTo>
                  <a:lnTo>
                    <a:pt x="216326" y="5643"/>
                  </a:lnTo>
                  <a:lnTo>
                    <a:pt x="217249" y="5487"/>
                  </a:lnTo>
                  <a:lnTo>
                    <a:pt x="218123" y="5462"/>
                  </a:lnTo>
                  <a:lnTo>
                    <a:pt x="218040" y="5839"/>
                  </a:lnTo>
                  <a:lnTo>
                    <a:pt x="218101" y="5977"/>
                  </a:lnTo>
                  <a:lnTo>
                    <a:pt x="220326" y="6028"/>
                  </a:lnTo>
                  <a:lnTo>
                    <a:pt x="220481" y="6177"/>
                  </a:lnTo>
                  <a:lnTo>
                    <a:pt x="221211" y="6460"/>
                  </a:lnTo>
                  <a:lnTo>
                    <a:pt x="221275" y="5905"/>
                  </a:lnTo>
                  <a:lnTo>
                    <a:pt x="222047" y="6110"/>
                  </a:lnTo>
                  <a:lnTo>
                    <a:pt x="222255" y="6087"/>
                  </a:lnTo>
                  <a:lnTo>
                    <a:pt x="222139" y="11068"/>
                  </a:lnTo>
                  <a:lnTo>
                    <a:pt x="221663" y="11813"/>
                  </a:lnTo>
                  <a:lnTo>
                    <a:pt x="221519" y="12312"/>
                  </a:lnTo>
                  <a:lnTo>
                    <a:pt x="221652" y="13719"/>
                  </a:lnTo>
                  <a:lnTo>
                    <a:pt x="230372" y="13802"/>
                  </a:lnTo>
                  <a:lnTo>
                    <a:pt x="230557" y="13858"/>
                  </a:lnTo>
                  <a:lnTo>
                    <a:pt x="231457" y="14458"/>
                  </a:lnTo>
                  <a:lnTo>
                    <a:pt x="231615" y="15612"/>
                  </a:lnTo>
                  <a:lnTo>
                    <a:pt x="232068" y="16104"/>
                  </a:lnTo>
                  <a:lnTo>
                    <a:pt x="232099" y="15508"/>
                  </a:lnTo>
                  <a:lnTo>
                    <a:pt x="232258" y="14801"/>
                  </a:lnTo>
                  <a:lnTo>
                    <a:pt x="232797" y="14909"/>
                  </a:lnTo>
                  <a:lnTo>
                    <a:pt x="232737" y="21063"/>
                  </a:lnTo>
                  <a:lnTo>
                    <a:pt x="232602" y="23427"/>
                  </a:lnTo>
                  <a:lnTo>
                    <a:pt x="223045" y="23387"/>
                  </a:lnTo>
                  <a:lnTo>
                    <a:pt x="223174" y="33950"/>
                  </a:lnTo>
                  <a:lnTo>
                    <a:pt x="226786" y="33950"/>
                  </a:lnTo>
                  <a:lnTo>
                    <a:pt x="226786" y="34669"/>
                  </a:lnTo>
                  <a:lnTo>
                    <a:pt x="227277" y="34703"/>
                  </a:lnTo>
                  <a:lnTo>
                    <a:pt x="227654" y="34960"/>
                  </a:lnTo>
                  <a:lnTo>
                    <a:pt x="227677" y="35131"/>
                  </a:lnTo>
                  <a:lnTo>
                    <a:pt x="227378" y="36337"/>
                  </a:lnTo>
                  <a:lnTo>
                    <a:pt x="227171" y="36806"/>
                  </a:lnTo>
                  <a:lnTo>
                    <a:pt x="226620" y="37461"/>
                  </a:lnTo>
                  <a:lnTo>
                    <a:pt x="225582" y="37465"/>
                  </a:lnTo>
                  <a:lnTo>
                    <a:pt x="225593" y="42208"/>
                  </a:lnTo>
                  <a:lnTo>
                    <a:pt x="227992" y="42234"/>
                  </a:lnTo>
                  <a:lnTo>
                    <a:pt x="230372" y="42261"/>
                  </a:lnTo>
                  <a:lnTo>
                    <a:pt x="230450" y="44112"/>
                  </a:lnTo>
                  <a:lnTo>
                    <a:pt x="230978" y="44888"/>
                  </a:lnTo>
                  <a:lnTo>
                    <a:pt x="231185" y="44815"/>
                  </a:lnTo>
                  <a:lnTo>
                    <a:pt x="231355" y="44622"/>
                  </a:lnTo>
                  <a:lnTo>
                    <a:pt x="231355" y="44432"/>
                  </a:lnTo>
                  <a:lnTo>
                    <a:pt x="231076" y="44145"/>
                  </a:lnTo>
                  <a:lnTo>
                    <a:pt x="231265" y="43993"/>
                  </a:lnTo>
                  <a:lnTo>
                    <a:pt x="232200" y="44492"/>
                  </a:lnTo>
                  <a:lnTo>
                    <a:pt x="232245" y="44742"/>
                  </a:lnTo>
                  <a:lnTo>
                    <a:pt x="232346" y="44879"/>
                  </a:lnTo>
                  <a:lnTo>
                    <a:pt x="232526" y="44794"/>
                  </a:lnTo>
                  <a:lnTo>
                    <a:pt x="232838" y="44334"/>
                  </a:lnTo>
                  <a:lnTo>
                    <a:pt x="232811" y="47026"/>
                  </a:lnTo>
                  <a:lnTo>
                    <a:pt x="232931" y="58775"/>
                  </a:lnTo>
                  <a:lnTo>
                    <a:pt x="228167" y="58751"/>
                  </a:lnTo>
                  <a:lnTo>
                    <a:pt x="228245" y="63438"/>
                  </a:lnTo>
                  <a:lnTo>
                    <a:pt x="230519" y="63577"/>
                  </a:lnTo>
                  <a:lnTo>
                    <a:pt x="230605" y="63923"/>
                  </a:lnTo>
                  <a:lnTo>
                    <a:pt x="230755" y="72937"/>
                  </a:lnTo>
                  <a:lnTo>
                    <a:pt x="226025" y="72910"/>
                  </a:lnTo>
                  <a:lnTo>
                    <a:pt x="226032" y="79957"/>
                  </a:lnTo>
                  <a:lnTo>
                    <a:pt x="226178" y="80847"/>
                  </a:lnTo>
                  <a:lnTo>
                    <a:pt x="226035" y="81473"/>
                  </a:lnTo>
                  <a:lnTo>
                    <a:pt x="226031" y="84489"/>
                  </a:lnTo>
                  <a:lnTo>
                    <a:pt x="225961" y="84706"/>
                  </a:lnTo>
                  <a:lnTo>
                    <a:pt x="233177" y="84733"/>
                  </a:lnTo>
                  <a:lnTo>
                    <a:pt x="235407" y="84756"/>
                  </a:lnTo>
                  <a:lnTo>
                    <a:pt x="256698" y="84833"/>
                  </a:lnTo>
                  <a:lnTo>
                    <a:pt x="281294" y="84834"/>
                  </a:lnTo>
                  <a:lnTo>
                    <a:pt x="290112" y="84821"/>
                  </a:lnTo>
                  <a:lnTo>
                    <a:pt x="291948" y="84824"/>
                  </a:lnTo>
                  <a:lnTo>
                    <a:pt x="299584" y="84818"/>
                  </a:lnTo>
                  <a:lnTo>
                    <a:pt x="299560" y="82633"/>
                  </a:lnTo>
                  <a:lnTo>
                    <a:pt x="299210" y="82473"/>
                  </a:lnTo>
                  <a:lnTo>
                    <a:pt x="297379" y="82455"/>
                  </a:lnTo>
                  <a:lnTo>
                    <a:pt x="297198" y="81286"/>
                  </a:lnTo>
                  <a:lnTo>
                    <a:pt x="297078" y="77749"/>
                  </a:lnTo>
                  <a:lnTo>
                    <a:pt x="304286" y="77694"/>
                  </a:lnTo>
                  <a:lnTo>
                    <a:pt x="304346" y="84787"/>
                  </a:lnTo>
                  <a:lnTo>
                    <a:pt x="306199" y="84784"/>
                  </a:lnTo>
                  <a:lnTo>
                    <a:pt x="306240" y="89507"/>
                  </a:lnTo>
                  <a:lnTo>
                    <a:pt x="308465" y="89493"/>
                  </a:lnTo>
                  <a:lnTo>
                    <a:pt x="308502" y="89694"/>
                  </a:lnTo>
                  <a:lnTo>
                    <a:pt x="308606" y="94218"/>
                  </a:lnTo>
                  <a:lnTo>
                    <a:pt x="308623" y="98969"/>
                  </a:lnTo>
                  <a:lnTo>
                    <a:pt x="310985" y="98959"/>
                  </a:lnTo>
                  <a:lnTo>
                    <a:pt x="311017" y="103699"/>
                  </a:lnTo>
                  <a:lnTo>
                    <a:pt x="313394" y="103712"/>
                  </a:lnTo>
                  <a:lnTo>
                    <a:pt x="313419" y="108453"/>
                  </a:lnTo>
                  <a:lnTo>
                    <a:pt x="311010" y="108482"/>
                  </a:lnTo>
                  <a:lnTo>
                    <a:pt x="311015" y="113226"/>
                  </a:lnTo>
                  <a:lnTo>
                    <a:pt x="311006" y="125052"/>
                  </a:lnTo>
                  <a:lnTo>
                    <a:pt x="308635" y="125032"/>
                  </a:lnTo>
                  <a:lnTo>
                    <a:pt x="308719" y="129684"/>
                  </a:lnTo>
                  <a:lnTo>
                    <a:pt x="308718" y="134439"/>
                  </a:lnTo>
                  <a:lnTo>
                    <a:pt x="311069" y="134455"/>
                  </a:lnTo>
                  <a:lnTo>
                    <a:pt x="311064" y="136816"/>
                  </a:lnTo>
                  <a:lnTo>
                    <a:pt x="313423" y="136843"/>
                  </a:lnTo>
                  <a:lnTo>
                    <a:pt x="313430" y="141554"/>
                  </a:lnTo>
                  <a:lnTo>
                    <a:pt x="311021" y="141538"/>
                  </a:lnTo>
                  <a:lnTo>
                    <a:pt x="310960" y="151038"/>
                  </a:lnTo>
                  <a:lnTo>
                    <a:pt x="313395" y="151035"/>
                  </a:lnTo>
                  <a:lnTo>
                    <a:pt x="313372" y="155783"/>
                  </a:lnTo>
                  <a:lnTo>
                    <a:pt x="314803" y="155786"/>
                  </a:lnTo>
                  <a:lnTo>
                    <a:pt x="314749" y="165505"/>
                  </a:lnTo>
                  <a:lnTo>
                    <a:pt x="314813" y="173232"/>
                  </a:lnTo>
                  <a:lnTo>
                    <a:pt x="319563" y="173369"/>
                  </a:lnTo>
                  <a:lnTo>
                    <a:pt x="319457" y="165887"/>
                  </a:lnTo>
                  <a:lnTo>
                    <a:pt x="321821" y="165891"/>
                  </a:lnTo>
                  <a:lnTo>
                    <a:pt x="321840" y="170529"/>
                  </a:lnTo>
                  <a:lnTo>
                    <a:pt x="322070" y="187597"/>
                  </a:lnTo>
                  <a:lnTo>
                    <a:pt x="322132" y="197429"/>
                  </a:lnTo>
                  <a:lnTo>
                    <a:pt x="324469" y="196955"/>
                  </a:lnTo>
                  <a:lnTo>
                    <a:pt x="324479" y="197082"/>
                  </a:lnTo>
                  <a:lnTo>
                    <a:pt x="324521" y="204385"/>
                  </a:lnTo>
                  <a:lnTo>
                    <a:pt x="322214" y="204388"/>
                  </a:lnTo>
                  <a:lnTo>
                    <a:pt x="322296" y="213987"/>
                  </a:lnTo>
                  <a:lnTo>
                    <a:pt x="322369" y="223983"/>
                  </a:lnTo>
                  <a:lnTo>
                    <a:pt x="322332" y="228075"/>
                  </a:lnTo>
                  <a:lnTo>
                    <a:pt x="323962" y="228073"/>
                  </a:lnTo>
                  <a:lnTo>
                    <a:pt x="323897" y="233284"/>
                  </a:lnTo>
                  <a:lnTo>
                    <a:pt x="323846" y="236920"/>
                  </a:lnTo>
                  <a:lnTo>
                    <a:pt x="323751" y="243292"/>
                  </a:lnTo>
                  <a:lnTo>
                    <a:pt x="323765" y="248156"/>
                  </a:lnTo>
                  <a:lnTo>
                    <a:pt x="323587" y="248237"/>
                  </a:lnTo>
                  <a:lnTo>
                    <a:pt x="323086" y="248241"/>
                  </a:lnTo>
                  <a:lnTo>
                    <a:pt x="322797" y="248140"/>
                  </a:lnTo>
                  <a:lnTo>
                    <a:pt x="322307" y="248111"/>
                  </a:lnTo>
                  <a:lnTo>
                    <a:pt x="321673" y="248192"/>
                  </a:lnTo>
                  <a:lnTo>
                    <a:pt x="321473" y="248286"/>
                  </a:lnTo>
                  <a:lnTo>
                    <a:pt x="321258" y="248837"/>
                  </a:lnTo>
                  <a:lnTo>
                    <a:pt x="320991" y="249064"/>
                  </a:lnTo>
                  <a:lnTo>
                    <a:pt x="320272" y="249157"/>
                  </a:lnTo>
                  <a:lnTo>
                    <a:pt x="319322" y="249090"/>
                  </a:lnTo>
                  <a:lnTo>
                    <a:pt x="319041" y="249320"/>
                  </a:lnTo>
                  <a:lnTo>
                    <a:pt x="319114" y="250672"/>
                  </a:lnTo>
                  <a:lnTo>
                    <a:pt x="319176" y="258842"/>
                  </a:lnTo>
                  <a:lnTo>
                    <a:pt x="309761" y="258842"/>
                  </a:lnTo>
                  <a:lnTo>
                    <a:pt x="310011" y="263446"/>
                  </a:lnTo>
                  <a:lnTo>
                    <a:pt x="310366" y="264191"/>
                  </a:lnTo>
                  <a:lnTo>
                    <a:pt x="312064" y="266839"/>
                  </a:lnTo>
                  <a:lnTo>
                    <a:pt x="312327" y="267502"/>
                  </a:lnTo>
                  <a:lnTo>
                    <a:pt x="312457" y="279641"/>
                  </a:lnTo>
                  <a:lnTo>
                    <a:pt x="313178" y="279810"/>
                  </a:lnTo>
                  <a:lnTo>
                    <a:pt x="313550" y="279776"/>
                  </a:lnTo>
                  <a:lnTo>
                    <a:pt x="313842" y="279683"/>
                  </a:lnTo>
                  <a:lnTo>
                    <a:pt x="314748" y="279109"/>
                  </a:lnTo>
                  <a:lnTo>
                    <a:pt x="314914" y="279161"/>
                  </a:lnTo>
                  <a:lnTo>
                    <a:pt x="315444" y="279738"/>
                  </a:lnTo>
                  <a:lnTo>
                    <a:pt x="315688" y="279831"/>
                  </a:lnTo>
                  <a:lnTo>
                    <a:pt x="316021" y="279831"/>
                  </a:lnTo>
                  <a:lnTo>
                    <a:pt x="316446" y="279588"/>
                  </a:lnTo>
                  <a:lnTo>
                    <a:pt x="316597" y="279365"/>
                  </a:lnTo>
                  <a:lnTo>
                    <a:pt x="316623" y="279097"/>
                  </a:lnTo>
                  <a:lnTo>
                    <a:pt x="316571" y="278937"/>
                  </a:lnTo>
                  <a:lnTo>
                    <a:pt x="316275" y="278590"/>
                  </a:lnTo>
                  <a:lnTo>
                    <a:pt x="316338" y="278311"/>
                  </a:lnTo>
                  <a:lnTo>
                    <a:pt x="316505" y="278199"/>
                  </a:lnTo>
                  <a:lnTo>
                    <a:pt x="316849" y="278125"/>
                  </a:lnTo>
                  <a:lnTo>
                    <a:pt x="317119" y="278206"/>
                  </a:lnTo>
                  <a:lnTo>
                    <a:pt x="318018" y="278877"/>
                  </a:lnTo>
                  <a:lnTo>
                    <a:pt x="318255" y="278925"/>
                  </a:lnTo>
                  <a:lnTo>
                    <a:pt x="318462" y="278776"/>
                  </a:lnTo>
                  <a:lnTo>
                    <a:pt x="318447" y="277752"/>
                  </a:lnTo>
                  <a:lnTo>
                    <a:pt x="318621" y="277539"/>
                  </a:lnTo>
                  <a:lnTo>
                    <a:pt x="318939" y="277502"/>
                  </a:lnTo>
                  <a:lnTo>
                    <a:pt x="319150" y="277692"/>
                  </a:lnTo>
                  <a:lnTo>
                    <a:pt x="319383" y="278053"/>
                  </a:lnTo>
                  <a:lnTo>
                    <a:pt x="319775" y="278221"/>
                  </a:lnTo>
                  <a:lnTo>
                    <a:pt x="320289" y="278053"/>
                  </a:lnTo>
                  <a:lnTo>
                    <a:pt x="320511" y="277789"/>
                  </a:lnTo>
                  <a:lnTo>
                    <a:pt x="320766" y="277696"/>
                  </a:lnTo>
                  <a:lnTo>
                    <a:pt x="320900" y="277785"/>
                  </a:lnTo>
                  <a:lnTo>
                    <a:pt x="320999" y="277975"/>
                  </a:lnTo>
                  <a:lnTo>
                    <a:pt x="320885" y="278414"/>
                  </a:lnTo>
                  <a:lnTo>
                    <a:pt x="321344" y="279032"/>
                  </a:lnTo>
                  <a:lnTo>
                    <a:pt x="321625" y="279200"/>
                  </a:lnTo>
                  <a:lnTo>
                    <a:pt x="322035" y="279021"/>
                  </a:lnTo>
                  <a:lnTo>
                    <a:pt x="322502" y="278396"/>
                  </a:lnTo>
                  <a:lnTo>
                    <a:pt x="323145" y="278344"/>
                  </a:lnTo>
                  <a:lnTo>
                    <a:pt x="323367" y="278493"/>
                  </a:lnTo>
                  <a:lnTo>
                    <a:pt x="323563" y="278843"/>
                  </a:lnTo>
                  <a:lnTo>
                    <a:pt x="323948" y="280593"/>
                  </a:lnTo>
                  <a:lnTo>
                    <a:pt x="323929" y="280861"/>
                  </a:lnTo>
                  <a:lnTo>
                    <a:pt x="323618" y="281528"/>
                  </a:lnTo>
                  <a:lnTo>
                    <a:pt x="323566" y="281829"/>
                  </a:lnTo>
                  <a:lnTo>
                    <a:pt x="323736" y="282060"/>
                  </a:lnTo>
                  <a:lnTo>
                    <a:pt x="324177" y="281939"/>
                  </a:lnTo>
                  <a:lnTo>
                    <a:pt x="324178" y="282083"/>
                  </a:lnTo>
                  <a:lnTo>
                    <a:pt x="324230" y="290136"/>
                  </a:lnTo>
                  <a:lnTo>
                    <a:pt x="322035" y="290143"/>
                  </a:lnTo>
                  <a:lnTo>
                    <a:pt x="317538" y="290131"/>
                  </a:lnTo>
                  <a:lnTo>
                    <a:pt x="313318" y="290120"/>
                  </a:lnTo>
                  <a:lnTo>
                    <a:pt x="310307" y="290131"/>
                  </a:lnTo>
                  <a:lnTo>
                    <a:pt x="309141" y="290034"/>
                  </a:lnTo>
                  <a:lnTo>
                    <a:pt x="293972" y="289929"/>
                  </a:lnTo>
                  <a:lnTo>
                    <a:pt x="292522" y="289915"/>
                  </a:lnTo>
                  <a:lnTo>
                    <a:pt x="288742" y="289876"/>
                  </a:lnTo>
                  <a:lnTo>
                    <a:pt x="286005" y="289848"/>
                  </a:lnTo>
                  <a:lnTo>
                    <a:pt x="285847" y="289847"/>
                  </a:lnTo>
                  <a:lnTo>
                    <a:pt x="280948" y="289796"/>
                  </a:lnTo>
                  <a:lnTo>
                    <a:pt x="268146" y="289800"/>
                  </a:lnTo>
                  <a:lnTo>
                    <a:pt x="267591" y="289800"/>
                  </a:lnTo>
                  <a:lnTo>
                    <a:pt x="266952" y="289800"/>
                  </a:lnTo>
                  <a:lnTo>
                    <a:pt x="265438" y="289801"/>
                  </a:lnTo>
                  <a:lnTo>
                    <a:pt x="264650" y="289790"/>
                  </a:lnTo>
                  <a:lnTo>
                    <a:pt x="264485" y="289789"/>
                  </a:lnTo>
                  <a:lnTo>
                    <a:pt x="264078" y="289785"/>
                  </a:lnTo>
                  <a:lnTo>
                    <a:pt x="253230" y="289726"/>
                  </a:lnTo>
                  <a:lnTo>
                    <a:pt x="249834" y="289707"/>
                  </a:lnTo>
                  <a:lnTo>
                    <a:pt x="249353" y="289708"/>
                  </a:lnTo>
                  <a:lnTo>
                    <a:pt x="249182" y="289709"/>
                  </a:lnTo>
                  <a:lnTo>
                    <a:pt x="240534" y="289728"/>
                  </a:lnTo>
                  <a:lnTo>
                    <a:pt x="239909" y="289735"/>
                  </a:lnTo>
                  <a:lnTo>
                    <a:pt x="239730" y="289719"/>
                  </a:lnTo>
                  <a:lnTo>
                    <a:pt x="238705" y="289728"/>
                  </a:lnTo>
                  <a:lnTo>
                    <a:pt x="211402" y="289871"/>
                  </a:lnTo>
                  <a:lnTo>
                    <a:pt x="202513" y="289918"/>
                  </a:lnTo>
                  <a:lnTo>
                    <a:pt x="200840" y="289926"/>
                  </a:lnTo>
                  <a:lnTo>
                    <a:pt x="200428" y="289929"/>
                  </a:lnTo>
                  <a:lnTo>
                    <a:pt x="193399" y="289965"/>
                  </a:lnTo>
                  <a:lnTo>
                    <a:pt x="193258" y="289947"/>
                  </a:lnTo>
                  <a:lnTo>
                    <a:pt x="188244" y="290001"/>
                  </a:lnTo>
                  <a:lnTo>
                    <a:pt x="183277" y="290062"/>
                  </a:lnTo>
                  <a:lnTo>
                    <a:pt x="182818" y="289998"/>
                  </a:lnTo>
                  <a:lnTo>
                    <a:pt x="182859" y="285876"/>
                  </a:lnTo>
                  <a:lnTo>
                    <a:pt x="182815" y="281743"/>
                  </a:lnTo>
                  <a:lnTo>
                    <a:pt x="182595" y="281507"/>
                  </a:lnTo>
                  <a:lnTo>
                    <a:pt x="182008" y="280033"/>
                  </a:lnTo>
                  <a:lnTo>
                    <a:pt x="182000" y="279485"/>
                  </a:lnTo>
                  <a:lnTo>
                    <a:pt x="181923" y="279232"/>
                  </a:lnTo>
                  <a:lnTo>
                    <a:pt x="181786" y="279046"/>
                  </a:lnTo>
                  <a:lnTo>
                    <a:pt x="181509" y="278934"/>
                  </a:lnTo>
                  <a:lnTo>
                    <a:pt x="181069" y="279418"/>
                  </a:lnTo>
                  <a:lnTo>
                    <a:pt x="180673" y="279418"/>
                  </a:lnTo>
                  <a:lnTo>
                    <a:pt x="180425" y="279216"/>
                  </a:lnTo>
                  <a:lnTo>
                    <a:pt x="180189" y="278606"/>
                  </a:lnTo>
                  <a:lnTo>
                    <a:pt x="179697" y="278084"/>
                  </a:lnTo>
                  <a:lnTo>
                    <a:pt x="179516" y="278051"/>
                  </a:lnTo>
                  <a:lnTo>
                    <a:pt x="179212" y="278349"/>
                  </a:lnTo>
                  <a:lnTo>
                    <a:pt x="178872" y="278494"/>
                  </a:lnTo>
                  <a:lnTo>
                    <a:pt x="178154" y="278263"/>
                  </a:lnTo>
                  <a:lnTo>
                    <a:pt x="178155" y="278073"/>
                  </a:lnTo>
                  <a:lnTo>
                    <a:pt x="178339" y="277812"/>
                  </a:lnTo>
                  <a:lnTo>
                    <a:pt x="178088" y="277276"/>
                  </a:lnTo>
                  <a:lnTo>
                    <a:pt x="177330" y="276680"/>
                  </a:lnTo>
                  <a:lnTo>
                    <a:pt x="176838" y="276759"/>
                  </a:lnTo>
                  <a:lnTo>
                    <a:pt x="176512" y="276684"/>
                  </a:lnTo>
                  <a:lnTo>
                    <a:pt x="176353" y="276479"/>
                  </a:lnTo>
                  <a:lnTo>
                    <a:pt x="175665" y="274878"/>
                  </a:lnTo>
                  <a:lnTo>
                    <a:pt x="175521" y="274778"/>
                  </a:lnTo>
                  <a:lnTo>
                    <a:pt x="175184" y="274927"/>
                  </a:lnTo>
                  <a:lnTo>
                    <a:pt x="174899" y="274848"/>
                  </a:lnTo>
                  <a:lnTo>
                    <a:pt x="174211" y="274011"/>
                  </a:lnTo>
                  <a:lnTo>
                    <a:pt x="172953" y="273240"/>
                  </a:lnTo>
                  <a:lnTo>
                    <a:pt x="172509" y="273371"/>
                  </a:lnTo>
                  <a:lnTo>
                    <a:pt x="172117" y="273203"/>
                  </a:lnTo>
                  <a:lnTo>
                    <a:pt x="172135" y="272820"/>
                  </a:lnTo>
                  <a:lnTo>
                    <a:pt x="171750" y="271409"/>
                  </a:lnTo>
                  <a:lnTo>
                    <a:pt x="171613" y="271174"/>
                  </a:lnTo>
                  <a:lnTo>
                    <a:pt x="171043" y="271141"/>
                  </a:lnTo>
                  <a:lnTo>
                    <a:pt x="170828" y="271048"/>
                  </a:lnTo>
                  <a:lnTo>
                    <a:pt x="170139" y="270148"/>
                  </a:lnTo>
                  <a:lnTo>
                    <a:pt x="170106" y="269850"/>
                  </a:lnTo>
                  <a:lnTo>
                    <a:pt x="169969" y="269649"/>
                  </a:lnTo>
                  <a:lnTo>
                    <a:pt x="168737" y="269397"/>
                  </a:lnTo>
                  <a:lnTo>
                    <a:pt x="168703" y="269233"/>
                  </a:lnTo>
                  <a:lnTo>
                    <a:pt x="168885" y="268838"/>
                  </a:lnTo>
                  <a:lnTo>
                    <a:pt x="168862" y="268555"/>
                  </a:lnTo>
                  <a:lnTo>
                    <a:pt x="168769" y="268339"/>
                  </a:lnTo>
                  <a:lnTo>
                    <a:pt x="168414" y="267911"/>
                  </a:lnTo>
                  <a:lnTo>
                    <a:pt x="168343" y="266508"/>
                  </a:lnTo>
                  <a:lnTo>
                    <a:pt x="168291" y="266336"/>
                  </a:lnTo>
                  <a:lnTo>
                    <a:pt x="168102" y="266147"/>
                  </a:lnTo>
                  <a:lnTo>
                    <a:pt x="166730" y="265465"/>
                  </a:lnTo>
                  <a:lnTo>
                    <a:pt x="166134" y="265364"/>
                  </a:lnTo>
                  <a:lnTo>
                    <a:pt x="165608" y="265527"/>
                  </a:lnTo>
                  <a:lnTo>
                    <a:pt x="165400" y="266059"/>
                  </a:lnTo>
                  <a:lnTo>
                    <a:pt x="164289" y="267042"/>
                  </a:lnTo>
                  <a:lnTo>
                    <a:pt x="162886" y="266848"/>
                  </a:lnTo>
                  <a:lnTo>
                    <a:pt x="162468" y="266636"/>
                  </a:lnTo>
                  <a:lnTo>
                    <a:pt x="162327" y="266487"/>
                  </a:lnTo>
                  <a:lnTo>
                    <a:pt x="162342" y="266285"/>
                  </a:lnTo>
                  <a:lnTo>
                    <a:pt x="162627" y="266226"/>
                  </a:lnTo>
                  <a:lnTo>
                    <a:pt x="162739" y="266092"/>
                  </a:lnTo>
                  <a:lnTo>
                    <a:pt x="162735" y="265898"/>
                  </a:lnTo>
                  <a:lnTo>
                    <a:pt x="162605" y="265720"/>
                  </a:lnTo>
                  <a:lnTo>
                    <a:pt x="161802" y="265399"/>
                  </a:lnTo>
                  <a:lnTo>
                    <a:pt x="161017" y="264692"/>
                  </a:lnTo>
                  <a:lnTo>
                    <a:pt x="160525" y="264766"/>
                  </a:lnTo>
                  <a:lnTo>
                    <a:pt x="160480" y="264945"/>
                  </a:lnTo>
                  <a:lnTo>
                    <a:pt x="160306" y="264971"/>
                  </a:lnTo>
                  <a:lnTo>
                    <a:pt x="159999" y="264874"/>
                  </a:lnTo>
                  <a:lnTo>
                    <a:pt x="159625" y="264517"/>
                  </a:lnTo>
                  <a:lnTo>
                    <a:pt x="159566" y="264267"/>
                  </a:lnTo>
                  <a:lnTo>
                    <a:pt x="159699" y="263638"/>
                  </a:lnTo>
                  <a:lnTo>
                    <a:pt x="159547" y="263444"/>
                  </a:lnTo>
                  <a:lnTo>
                    <a:pt x="158548" y="263273"/>
                  </a:lnTo>
                  <a:lnTo>
                    <a:pt x="157992" y="263452"/>
                  </a:lnTo>
                  <a:lnTo>
                    <a:pt x="157292" y="263307"/>
                  </a:lnTo>
                  <a:lnTo>
                    <a:pt x="157029" y="263147"/>
                  </a:lnTo>
                  <a:lnTo>
                    <a:pt x="156688" y="262536"/>
                  </a:lnTo>
                  <a:lnTo>
                    <a:pt x="156707" y="262224"/>
                  </a:lnTo>
                  <a:lnTo>
                    <a:pt x="157044" y="262026"/>
                  </a:lnTo>
                  <a:lnTo>
                    <a:pt x="157085" y="261885"/>
                  </a:lnTo>
                  <a:lnTo>
                    <a:pt x="156929" y="261650"/>
                  </a:lnTo>
                  <a:lnTo>
                    <a:pt x="155955" y="261044"/>
                  </a:lnTo>
                  <a:lnTo>
                    <a:pt x="155877" y="260504"/>
                  </a:lnTo>
                  <a:lnTo>
                    <a:pt x="155962" y="259577"/>
                  </a:lnTo>
                  <a:lnTo>
                    <a:pt x="156235" y="258084"/>
                  </a:lnTo>
                  <a:lnTo>
                    <a:pt x="156150" y="257581"/>
                  </a:lnTo>
                  <a:lnTo>
                    <a:pt x="155409" y="256386"/>
                  </a:lnTo>
                  <a:lnTo>
                    <a:pt x="155131" y="256182"/>
                  </a:lnTo>
                  <a:lnTo>
                    <a:pt x="154364" y="256055"/>
                  </a:lnTo>
                  <a:lnTo>
                    <a:pt x="153107" y="255334"/>
                  </a:lnTo>
                  <a:lnTo>
                    <a:pt x="152685" y="254824"/>
                  </a:lnTo>
                  <a:lnTo>
                    <a:pt x="152644" y="254340"/>
                  </a:lnTo>
                  <a:lnTo>
                    <a:pt x="152378" y="253137"/>
                  </a:lnTo>
                  <a:lnTo>
                    <a:pt x="152374" y="253708"/>
                  </a:lnTo>
                  <a:lnTo>
                    <a:pt x="151470" y="253622"/>
                  </a:lnTo>
                  <a:lnTo>
                    <a:pt x="150640" y="253308"/>
                  </a:lnTo>
                  <a:lnTo>
                    <a:pt x="150410" y="252888"/>
                  </a:lnTo>
                  <a:lnTo>
                    <a:pt x="148107" y="252903"/>
                  </a:lnTo>
                  <a:lnTo>
                    <a:pt x="148000" y="252389"/>
                  </a:lnTo>
                  <a:lnTo>
                    <a:pt x="148010" y="251753"/>
                  </a:lnTo>
                  <a:lnTo>
                    <a:pt x="146660" y="251751"/>
                  </a:lnTo>
                  <a:lnTo>
                    <a:pt x="146682" y="250603"/>
                  </a:lnTo>
                  <a:lnTo>
                    <a:pt x="146405" y="250541"/>
                  </a:lnTo>
                  <a:lnTo>
                    <a:pt x="146469" y="249964"/>
                  </a:lnTo>
                  <a:lnTo>
                    <a:pt x="148105" y="246113"/>
                  </a:lnTo>
                  <a:lnTo>
                    <a:pt x="148406" y="245901"/>
                  </a:lnTo>
                  <a:lnTo>
                    <a:pt x="142795" y="245893"/>
                  </a:lnTo>
                  <a:lnTo>
                    <a:pt x="126589" y="245922"/>
                  </a:lnTo>
                  <a:lnTo>
                    <a:pt x="126554" y="236243"/>
                  </a:lnTo>
                  <a:lnTo>
                    <a:pt x="126552" y="235303"/>
                  </a:lnTo>
                  <a:lnTo>
                    <a:pt x="126550" y="226985"/>
                  </a:lnTo>
                  <a:lnTo>
                    <a:pt x="123734" y="227000"/>
                  </a:lnTo>
                  <a:lnTo>
                    <a:pt x="99566" y="226937"/>
                  </a:lnTo>
                  <a:lnTo>
                    <a:pt x="99040" y="226944"/>
                  </a:lnTo>
                  <a:lnTo>
                    <a:pt x="96076" y="226944"/>
                  </a:lnTo>
                  <a:lnTo>
                    <a:pt x="87432" y="226976"/>
                  </a:lnTo>
                  <a:lnTo>
                    <a:pt x="82383" y="226836"/>
                  </a:lnTo>
                  <a:lnTo>
                    <a:pt x="71456" y="226875"/>
                  </a:lnTo>
                  <a:lnTo>
                    <a:pt x="67962" y="226877"/>
                  </a:lnTo>
                  <a:lnTo>
                    <a:pt x="67260" y="226851"/>
                  </a:lnTo>
                  <a:lnTo>
                    <a:pt x="63596" y="226880"/>
                  </a:lnTo>
                  <a:lnTo>
                    <a:pt x="63276" y="226875"/>
                  </a:lnTo>
                  <a:lnTo>
                    <a:pt x="63309" y="236370"/>
                  </a:lnTo>
                  <a:lnTo>
                    <a:pt x="51619" y="236330"/>
                  </a:lnTo>
                  <a:lnTo>
                    <a:pt x="35124" y="236282"/>
                  </a:lnTo>
                  <a:lnTo>
                    <a:pt x="35140" y="231552"/>
                  </a:lnTo>
                  <a:lnTo>
                    <a:pt x="25826" y="231538"/>
                  </a:lnTo>
                  <a:lnTo>
                    <a:pt x="25788" y="226787"/>
                  </a:lnTo>
                  <a:lnTo>
                    <a:pt x="20220" y="226768"/>
                  </a:lnTo>
                  <a:lnTo>
                    <a:pt x="484" y="226761"/>
                  </a:lnTo>
                  <a:lnTo>
                    <a:pt x="472" y="223392"/>
                  </a:lnTo>
                  <a:lnTo>
                    <a:pt x="462" y="219333"/>
                  </a:lnTo>
                  <a:lnTo>
                    <a:pt x="456" y="213699"/>
                  </a:lnTo>
                  <a:lnTo>
                    <a:pt x="458" y="207750"/>
                  </a:lnTo>
                  <a:lnTo>
                    <a:pt x="428" y="203001"/>
                  </a:lnTo>
                  <a:lnTo>
                    <a:pt x="443" y="202037"/>
                  </a:lnTo>
                  <a:lnTo>
                    <a:pt x="444" y="199306"/>
                  </a:lnTo>
                  <a:lnTo>
                    <a:pt x="479" y="191190"/>
                  </a:lnTo>
                  <a:lnTo>
                    <a:pt x="484" y="185267"/>
                  </a:lnTo>
                  <a:lnTo>
                    <a:pt x="484" y="183606"/>
                  </a:lnTo>
                  <a:lnTo>
                    <a:pt x="469" y="181787"/>
                  </a:lnTo>
                  <a:lnTo>
                    <a:pt x="485" y="179386"/>
                  </a:lnTo>
                  <a:lnTo>
                    <a:pt x="459" y="174625"/>
                  </a:lnTo>
                  <a:lnTo>
                    <a:pt x="446" y="172321"/>
                  </a:lnTo>
                  <a:lnTo>
                    <a:pt x="431" y="169935"/>
                  </a:lnTo>
                  <a:lnTo>
                    <a:pt x="409" y="166418"/>
                  </a:lnTo>
                  <a:lnTo>
                    <a:pt x="366" y="163328"/>
                  </a:lnTo>
                  <a:lnTo>
                    <a:pt x="358" y="162802"/>
                  </a:lnTo>
                  <a:lnTo>
                    <a:pt x="343" y="161767"/>
                  </a:lnTo>
                  <a:lnTo>
                    <a:pt x="306" y="159363"/>
                  </a:lnTo>
                  <a:lnTo>
                    <a:pt x="296" y="156011"/>
                  </a:lnTo>
                  <a:lnTo>
                    <a:pt x="285" y="152728"/>
                  </a:lnTo>
                  <a:lnTo>
                    <a:pt x="275" y="149857"/>
                  </a:lnTo>
                  <a:lnTo>
                    <a:pt x="272" y="148889"/>
                  </a:lnTo>
                  <a:lnTo>
                    <a:pt x="257" y="147166"/>
                  </a:lnTo>
                  <a:lnTo>
                    <a:pt x="191" y="139421"/>
                  </a:lnTo>
                  <a:lnTo>
                    <a:pt x="191" y="139101"/>
                  </a:lnTo>
                  <a:lnTo>
                    <a:pt x="178" y="136672"/>
                  </a:lnTo>
                  <a:lnTo>
                    <a:pt x="139" y="129573"/>
                  </a:lnTo>
                  <a:lnTo>
                    <a:pt x="102" y="122579"/>
                  </a:lnTo>
                  <a:lnTo>
                    <a:pt x="101" y="122400"/>
                  </a:lnTo>
                  <a:lnTo>
                    <a:pt x="92" y="120881"/>
                  </a:lnTo>
                  <a:lnTo>
                    <a:pt x="88" y="120000"/>
                  </a:lnTo>
                  <a:lnTo>
                    <a:pt x="94" y="118527"/>
                  </a:lnTo>
                  <a:lnTo>
                    <a:pt x="138" y="109024"/>
                  </a:lnTo>
                  <a:lnTo>
                    <a:pt x="103" y="107427"/>
                  </a:lnTo>
                  <a:lnTo>
                    <a:pt x="95" y="107072"/>
                  </a:lnTo>
                  <a:lnTo>
                    <a:pt x="104" y="106486"/>
                  </a:lnTo>
                  <a:lnTo>
                    <a:pt x="138" y="104345"/>
                  </a:lnTo>
                  <a:lnTo>
                    <a:pt x="125" y="91873"/>
                  </a:lnTo>
                  <a:lnTo>
                    <a:pt x="118" y="86594"/>
                  </a:lnTo>
                  <a:lnTo>
                    <a:pt x="105" y="84711"/>
                  </a:lnTo>
                  <a:lnTo>
                    <a:pt x="97" y="83680"/>
                  </a:lnTo>
                  <a:lnTo>
                    <a:pt x="92" y="76604"/>
                  </a:lnTo>
                  <a:lnTo>
                    <a:pt x="72" y="71372"/>
                  </a:lnTo>
                  <a:lnTo>
                    <a:pt x="61" y="68146"/>
                  </a:lnTo>
                  <a:lnTo>
                    <a:pt x="49" y="64877"/>
                  </a:lnTo>
                  <a:lnTo>
                    <a:pt x="58" y="64160"/>
                  </a:lnTo>
                  <a:lnTo>
                    <a:pt x="66" y="63493"/>
                  </a:lnTo>
                  <a:lnTo>
                    <a:pt x="114" y="59772"/>
                  </a:lnTo>
                  <a:lnTo>
                    <a:pt x="50" y="59141"/>
                  </a:lnTo>
                  <a:lnTo>
                    <a:pt x="0" y="53616"/>
                  </a:lnTo>
                  <a:lnTo>
                    <a:pt x="2" y="50580"/>
                  </a:lnTo>
                  <a:lnTo>
                    <a:pt x="8" y="45176"/>
                  </a:lnTo>
                  <a:lnTo>
                    <a:pt x="19" y="43418"/>
                  </a:lnTo>
                  <a:lnTo>
                    <a:pt x="27" y="42207"/>
                  </a:lnTo>
                  <a:lnTo>
                    <a:pt x="16" y="39619"/>
                  </a:lnTo>
                  <a:lnTo>
                    <a:pt x="13" y="38952"/>
                  </a:lnTo>
                  <a:lnTo>
                    <a:pt x="14" y="38101"/>
                  </a:lnTo>
                  <a:lnTo>
                    <a:pt x="17" y="36523"/>
                  </a:lnTo>
                  <a:lnTo>
                    <a:pt x="14" y="32802"/>
                  </a:lnTo>
                  <a:lnTo>
                    <a:pt x="4" y="27330"/>
                  </a:lnTo>
                  <a:lnTo>
                    <a:pt x="32" y="18486"/>
                  </a:lnTo>
                  <a:lnTo>
                    <a:pt x="21" y="17575"/>
                  </a:lnTo>
                  <a:lnTo>
                    <a:pt x="25" y="15704"/>
                  </a:lnTo>
                  <a:lnTo>
                    <a:pt x="21" y="1540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5" name="pg876">
              <a:extLst>
                <a:ext uri="{FF2B5EF4-FFF2-40B4-BE49-F238E27FC236}">
                  <a16:creationId xmlns:a16="http://schemas.microsoft.com/office/drawing/2014/main" id="{204DC255-35A0-D545-AC06-853AE5DF9A91}"/>
                </a:ext>
              </a:extLst>
            </p:cNvPr>
            <p:cNvSpPr/>
            <p:nvPr/>
          </p:nvSpPr>
          <p:spPr>
            <a:xfrm>
              <a:off x="3769167" y="3406615"/>
              <a:ext cx="182460" cy="64430"/>
            </a:xfrm>
            <a:custGeom>
              <a:avLst/>
              <a:gdLst/>
              <a:ahLst/>
              <a:cxnLst/>
              <a:rect l="0" t="0" r="0" b="0"/>
              <a:pathLst>
                <a:path w="182460" h="64430">
                  <a:moveTo>
                    <a:pt x="84" y="0"/>
                  </a:moveTo>
                  <a:lnTo>
                    <a:pt x="19821" y="7"/>
                  </a:lnTo>
                  <a:lnTo>
                    <a:pt x="25389" y="26"/>
                  </a:lnTo>
                  <a:lnTo>
                    <a:pt x="25427" y="4777"/>
                  </a:lnTo>
                  <a:lnTo>
                    <a:pt x="34741" y="4791"/>
                  </a:lnTo>
                  <a:lnTo>
                    <a:pt x="34725" y="9521"/>
                  </a:lnTo>
                  <a:lnTo>
                    <a:pt x="51346" y="9571"/>
                  </a:lnTo>
                  <a:lnTo>
                    <a:pt x="62910" y="9609"/>
                  </a:lnTo>
                  <a:lnTo>
                    <a:pt x="62929" y="115"/>
                  </a:lnTo>
                  <a:lnTo>
                    <a:pt x="63196" y="119"/>
                  </a:lnTo>
                  <a:lnTo>
                    <a:pt x="66861" y="90"/>
                  </a:lnTo>
                  <a:lnTo>
                    <a:pt x="67563" y="116"/>
                  </a:lnTo>
                  <a:lnTo>
                    <a:pt x="71057" y="114"/>
                  </a:lnTo>
                  <a:lnTo>
                    <a:pt x="81984" y="75"/>
                  </a:lnTo>
                  <a:lnTo>
                    <a:pt x="87033" y="215"/>
                  </a:lnTo>
                  <a:lnTo>
                    <a:pt x="95677" y="182"/>
                  </a:lnTo>
                  <a:lnTo>
                    <a:pt x="98640" y="183"/>
                  </a:lnTo>
                  <a:lnTo>
                    <a:pt x="99167" y="176"/>
                  </a:lnTo>
                  <a:lnTo>
                    <a:pt x="123335" y="238"/>
                  </a:lnTo>
                  <a:lnTo>
                    <a:pt x="126151" y="224"/>
                  </a:lnTo>
                  <a:lnTo>
                    <a:pt x="126152" y="8542"/>
                  </a:lnTo>
                  <a:lnTo>
                    <a:pt x="126155" y="9482"/>
                  </a:lnTo>
                  <a:lnTo>
                    <a:pt x="126190" y="19161"/>
                  </a:lnTo>
                  <a:lnTo>
                    <a:pt x="142395" y="19132"/>
                  </a:lnTo>
                  <a:lnTo>
                    <a:pt x="148006" y="19140"/>
                  </a:lnTo>
                  <a:lnTo>
                    <a:pt x="147706" y="19352"/>
                  </a:lnTo>
                  <a:lnTo>
                    <a:pt x="146069" y="23202"/>
                  </a:lnTo>
                  <a:lnTo>
                    <a:pt x="146006" y="23780"/>
                  </a:lnTo>
                  <a:lnTo>
                    <a:pt x="146282" y="23842"/>
                  </a:lnTo>
                  <a:lnTo>
                    <a:pt x="146260" y="24990"/>
                  </a:lnTo>
                  <a:lnTo>
                    <a:pt x="147610" y="24992"/>
                  </a:lnTo>
                  <a:lnTo>
                    <a:pt x="147600" y="25628"/>
                  </a:lnTo>
                  <a:lnTo>
                    <a:pt x="147708" y="26142"/>
                  </a:lnTo>
                  <a:lnTo>
                    <a:pt x="150011" y="26127"/>
                  </a:lnTo>
                  <a:lnTo>
                    <a:pt x="150241" y="26547"/>
                  </a:lnTo>
                  <a:lnTo>
                    <a:pt x="151070" y="26861"/>
                  </a:lnTo>
                  <a:lnTo>
                    <a:pt x="151975" y="26947"/>
                  </a:lnTo>
                  <a:lnTo>
                    <a:pt x="151978" y="26376"/>
                  </a:lnTo>
                  <a:lnTo>
                    <a:pt x="152244" y="27579"/>
                  </a:lnTo>
                  <a:lnTo>
                    <a:pt x="152285" y="28063"/>
                  </a:lnTo>
                  <a:lnTo>
                    <a:pt x="152708" y="28573"/>
                  </a:lnTo>
                  <a:lnTo>
                    <a:pt x="153964" y="29294"/>
                  </a:lnTo>
                  <a:lnTo>
                    <a:pt x="154731" y="29420"/>
                  </a:lnTo>
                  <a:lnTo>
                    <a:pt x="155009" y="29625"/>
                  </a:lnTo>
                  <a:lnTo>
                    <a:pt x="155751" y="30820"/>
                  </a:lnTo>
                  <a:lnTo>
                    <a:pt x="155836" y="31323"/>
                  </a:lnTo>
                  <a:lnTo>
                    <a:pt x="155562" y="32816"/>
                  </a:lnTo>
                  <a:lnTo>
                    <a:pt x="155478" y="33743"/>
                  </a:lnTo>
                  <a:lnTo>
                    <a:pt x="155555" y="34283"/>
                  </a:lnTo>
                  <a:lnTo>
                    <a:pt x="156530" y="34889"/>
                  </a:lnTo>
                  <a:lnTo>
                    <a:pt x="156685" y="35124"/>
                  </a:lnTo>
                  <a:lnTo>
                    <a:pt x="156645" y="35265"/>
                  </a:lnTo>
                  <a:lnTo>
                    <a:pt x="156263" y="35552"/>
                  </a:lnTo>
                  <a:lnTo>
                    <a:pt x="156289" y="35775"/>
                  </a:lnTo>
                  <a:lnTo>
                    <a:pt x="156630" y="36386"/>
                  </a:lnTo>
                  <a:lnTo>
                    <a:pt x="156893" y="36546"/>
                  </a:lnTo>
                  <a:lnTo>
                    <a:pt x="157593" y="36691"/>
                  </a:lnTo>
                  <a:lnTo>
                    <a:pt x="158148" y="36512"/>
                  </a:lnTo>
                  <a:lnTo>
                    <a:pt x="159148" y="36683"/>
                  </a:lnTo>
                  <a:lnTo>
                    <a:pt x="159300" y="36877"/>
                  </a:lnTo>
                  <a:lnTo>
                    <a:pt x="159167" y="37506"/>
                  </a:lnTo>
                  <a:lnTo>
                    <a:pt x="159226" y="37756"/>
                  </a:lnTo>
                  <a:lnTo>
                    <a:pt x="159600" y="38113"/>
                  </a:lnTo>
                  <a:lnTo>
                    <a:pt x="159907" y="38210"/>
                  </a:lnTo>
                  <a:lnTo>
                    <a:pt x="160081" y="38184"/>
                  </a:lnTo>
                  <a:lnTo>
                    <a:pt x="160126" y="38005"/>
                  </a:lnTo>
                  <a:lnTo>
                    <a:pt x="160618" y="37931"/>
                  </a:lnTo>
                  <a:lnTo>
                    <a:pt x="161403" y="38638"/>
                  </a:lnTo>
                  <a:lnTo>
                    <a:pt x="162206" y="38959"/>
                  </a:lnTo>
                  <a:lnTo>
                    <a:pt x="162336" y="39137"/>
                  </a:lnTo>
                  <a:lnTo>
                    <a:pt x="162339" y="39331"/>
                  </a:lnTo>
                  <a:lnTo>
                    <a:pt x="162228" y="39465"/>
                  </a:lnTo>
                  <a:lnTo>
                    <a:pt x="161943" y="39524"/>
                  </a:lnTo>
                  <a:lnTo>
                    <a:pt x="161928" y="39725"/>
                  </a:lnTo>
                  <a:lnTo>
                    <a:pt x="162069" y="39874"/>
                  </a:lnTo>
                  <a:lnTo>
                    <a:pt x="162487" y="40087"/>
                  </a:lnTo>
                  <a:lnTo>
                    <a:pt x="163890" y="40281"/>
                  </a:lnTo>
                  <a:lnTo>
                    <a:pt x="165001" y="39298"/>
                  </a:lnTo>
                  <a:lnTo>
                    <a:pt x="165209" y="38766"/>
                  </a:lnTo>
                  <a:lnTo>
                    <a:pt x="165734" y="38603"/>
                  </a:lnTo>
                  <a:lnTo>
                    <a:pt x="166331" y="38703"/>
                  </a:lnTo>
                  <a:lnTo>
                    <a:pt x="167703" y="39386"/>
                  </a:lnTo>
                  <a:lnTo>
                    <a:pt x="167892" y="39575"/>
                  </a:lnTo>
                  <a:lnTo>
                    <a:pt x="167943" y="39746"/>
                  </a:lnTo>
                  <a:lnTo>
                    <a:pt x="168015" y="41150"/>
                  </a:lnTo>
                  <a:lnTo>
                    <a:pt x="168370" y="41578"/>
                  </a:lnTo>
                  <a:lnTo>
                    <a:pt x="168463" y="41794"/>
                  </a:lnTo>
                  <a:lnTo>
                    <a:pt x="168485" y="42077"/>
                  </a:lnTo>
                  <a:lnTo>
                    <a:pt x="168304" y="42472"/>
                  </a:lnTo>
                  <a:lnTo>
                    <a:pt x="168452" y="42732"/>
                  </a:lnTo>
                  <a:lnTo>
                    <a:pt x="169570" y="42888"/>
                  </a:lnTo>
                  <a:lnTo>
                    <a:pt x="169707" y="43088"/>
                  </a:lnTo>
                  <a:lnTo>
                    <a:pt x="169740" y="43386"/>
                  </a:lnTo>
                  <a:lnTo>
                    <a:pt x="170429" y="44287"/>
                  </a:lnTo>
                  <a:lnTo>
                    <a:pt x="170644" y="44380"/>
                  </a:lnTo>
                  <a:lnTo>
                    <a:pt x="171213" y="44413"/>
                  </a:lnTo>
                  <a:lnTo>
                    <a:pt x="171350" y="44648"/>
                  </a:lnTo>
                  <a:lnTo>
                    <a:pt x="171736" y="46059"/>
                  </a:lnTo>
                  <a:lnTo>
                    <a:pt x="171799" y="46561"/>
                  </a:lnTo>
                  <a:lnTo>
                    <a:pt x="172110" y="46610"/>
                  </a:lnTo>
                  <a:lnTo>
                    <a:pt x="172554" y="46479"/>
                  </a:lnTo>
                  <a:lnTo>
                    <a:pt x="173812" y="47250"/>
                  </a:lnTo>
                  <a:lnTo>
                    <a:pt x="174500" y="48087"/>
                  </a:lnTo>
                  <a:lnTo>
                    <a:pt x="174785" y="48166"/>
                  </a:lnTo>
                  <a:lnTo>
                    <a:pt x="175122" y="48017"/>
                  </a:lnTo>
                  <a:lnTo>
                    <a:pt x="175266" y="48117"/>
                  </a:lnTo>
                  <a:lnTo>
                    <a:pt x="175954" y="49718"/>
                  </a:lnTo>
                  <a:lnTo>
                    <a:pt x="176113" y="49923"/>
                  </a:lnTo>
                  <a:lnTo>
                    <a:pt x="176439" y="49997"/>
                  </a:lnTo>
                  <a:lnTo>
                    <a:pt x="176931" y="49919"/>
                  </a:lnTo>
                  <a:lnTo>
                    <a:pt x="177689" y="50515"/>
                  </a:lnTo>
                  <a:lnTo>
                    <a:pt x="177940" y="51051"/>
                  </a:lnTo>
                  <a:lnTo>
                    <a:pt x="177755" y="51312"/>
                  </a:lnTo>
                  <a:lnTo>
                    <a:pt x="177844" y="51576"/>
                  </a:lnTo>
                  <a:lnTo>
                    <a:pt x="178473" y="51733"/>
                  </a:lnTo>
                  <a:lnTo>
                    <a:pt x="178813" y="51587"/>
                  </a:lnTo>
                  <a:lnTo>
                    <a:pt x="179116" y="51290"/>
                  </a:lnTo>
                  <a:lnTo>
                    <a:pt x="179298" y="51323"/>
                  </a:lnTo>
                  <a:lnTo>
                    <a:pt x="179789" y="51845"/>
                  </a:lnTo>
                  <a:lnTo>
                    <a:pt x="180026" y="52455"/>
                  </a:lnTo>
                  <a:lnTo>
                    <a:pt x="180274" y="52657"/>
                  </a:lnTo>
                  <a:lnTo>
                    <a:pt x="180669" y="52657"/>
                  </a:lnTo>
                  <a:lnTo>
                    <a:pt x="181110" y="52173"/>
                  </a:lnTo>
                  <a:lnTo>
                    <a:pt x="181387" y="52285"/>
                  </a:lnTo>
                  <a:lnTo>
                    <a:pt x="181524" y="52471"/>
                  </a:lnTo>
                  <a:lnTo>
                    <a:pt x="181601" y="52724"/>
                  </a:lnTo>
                  <a:lnTo>
                    <a:pt x="181608" y="53271"/>
                  </a:lnTo>
                  <a:lnTo>
                    <a:pt x="182196" y="54746"/>
                  </a:lnTo>
                  <a:lnTo>
                    <a:pt x="182415" y="54982"/>
                  </a:lnTo>
                  <a:lnTo>
                    <a:pt x="182460" y="59115"/>
                  </a:lnTo>
                  <a:lnTo>
                    <a:pt x="182418" y="63316"/>
                  </a:lnTo>
                  <a:lnTo>
                    <a:pt x="176951" y="63356"/>
                  </a:lnTo>
                  <a:lnTo>
                    <a:pt x="169316" y="63458"/>
                  </a:lnTo>
                  <a:lnTo>
                    <a:pt x="167397" y="63426"/>
                  </a:lnTo>
                  <a:lnTo>
                    <a:pt x="166419" y="63410"/>
                  </a:lnTo>
                  <a:lnTo>
                    <a:pt x="165307" y="63439"/>
                  </a:lnTo>
                  <a:lnTo>
                    <a:pt x="161115" y="63450"/>
                  </a:lnTo>
                  <a:lnTo>
                    <a:pt x="160046" y="63453"/>
                  </a:lnTo>
                  <a:lnTo>
                    <a:pt x="158989" y="63454"/>
                  </a:lnTo>
                  <a:lnTo>
                    <a:pt x="157845" y="63470"/>
                  </a:lnTo>
                  <a:lnTo>
                    <a:pt x="155771" y="63499"/>
                  </a:lnTo>
                  <a:lnTo>
                    <a:pt x="153635" y="63529"/>
                  </a:lnTo>
                  <a:lnTo>
                    <a:pt x="148970" y="63532"/>
                  </a:lnTo>
                  <a:lnTo>
                    <a:pt x="147296" y="63539"/>
                  </a:lnTo>
                  <a:lnTo>
                    <a:pt x="141991" y="63606"/>
                  </a:lnTo>
                  <a:lnTo>
                    <a:pt x="135396" y="63623"/>
                  </a:lnTo>
                  <a:lnTo>
                    <a:pt x="135256" y="63622"/>
                  </a:lnTo>
                  <a:lnTo>
                    <a:pt x="133306" y="63602"/>
                  </a:lnTo>
                  <a:lnTo>
                    <a:pt x="128004" y="63636"/>
                  </a:lnTo>
                  <a:lnTo>
                    <a:pt x="126302" y="63643"/>
                  </a:lnTo>
                  <a:lnTo>
                    <a:pt x="120457" y="63684"/>
                  </a:lnTo>
                  <a:lnTo>
                    <a:pt x="107561" y="63773"/>
                  </a:lnTo>
                  <a:lnTo>
                    <a:pt x="107377" y="63786"/>
                  </a:lnTo>
                  <a:lnTo>
                    <a:pt x="107176" y="63787"/>
                  </a:lnTo>
                  <a:lnTo>
                    <a:pt x="88530" y="63914"/>
                  </a:lnTo>
                  <a:lnTo>
                    <a:pt x="88374" y="63918"/>
                  </a:lnTo>
                  <a:lnTo>
                    <a:pt x="86722" y="63926"/>
                  </a:lnTo>
                  <a:lnTo>
                    <a:pt x="85978" y="63929"/>
                  </a:lnTo>
                  <a:lnTo>
                    <a:pt x="81358" y="63954"/>
                  </a:lnTo>
                  <a:lnTo>
                    <a:pt x="81210" y="63961"/>
                  </a:lnTo>
                  <a:lnTo>
                    <a:pt x="72106" y="64019"/>
                  </a:lnTo>
                  <a:lnTo>
                    <a:pt x="67737" y="64030"/>
                  </a:lnTo>
                  <a:lnTo>
                    <a:pt x="63054" y="64051"/>
                  </a:lnTo>
                  <a:lnTo>
                    <a:pt x="57207" y="64094"/>
                  </a:lnTo>
                  <a:lnTo>
                    <a:pt x="57052" y="64103"/>
                  </a:lnTo>
                  <a:lnTo>
                    <a:pt x="46138" y="64166"/>
                  </a:lnTo>
                  <a:lnTo>
                    <a:pt x="35436" y="64229"/>
                  </a:lnTo>
                  <a:lnTo>
                    <a:pt x="34894" y="64232"/>
                  </a:lnTo>
                  <a:lnTo>
                    <a:pt x="25872" y="64284"/>
                  </a:lnTo>
                  <a:lnTo>
                    <a:pt x="18100" y="64330"/>
                  </a:lnTo>
                  <a:lnTo>
                    <a:pt x="8820" y="64383"/>
                  </a:lnTo>
                  <a:lnTo>
                    <a:pt x="5411" y="64400"/>
                  </a:lnTo>
                  <a:lnTo>
                    <a:pt x="1816" y="64423"/>
                  </a:lnTo>
                  <a:lnTo>
                    <a:pt x="0" y="64430"/>
                  </a:lnTo>
                  <a:lnTo>
                    <a:pt x="37" y="59281"/>
                  </a:lnTo>
                  <a:lnTo>
                    <a:pt x="37" y="58294"/>
                  </a:lnTo>
                  <a:lnTo>
                    <a:pt x="41" y="58071"/>
                  </a:lnTo>
                  <a:lnTo>
                    <a:pt x="41" y="57599"/>
                  </a:lnTo>
                  <a:lnTo>
                    <a:pt x="37" y="51544"/>
                  </a:lnTo>
                  <a:lnTo>
                    <a:pt x="33" y="45974"/>
                  </a:lnTo>
                  <a:lnTo>
                    <a:pt x="55" y="45092"/>
                  </a:lnTo>
                  <a:lnTo>
                    <a:pt x="25" y="43364"/>
                  </a:lnTo>
                  <a:lnTo>
                    <a:pt x="13" y="42969"/>
                  </a:lnTo>
                  <a:lnTo>
                    <a:pt x="15" y="42678"/>
                  </a:lnTo>
                  <a:lnTo>
                    <a:pt x="23" y="41358"/>
                  </a:lnTo>
                  <a:lnTo>
                    <a:pt x="30" y="40249"/>
                  </a:lnTo>
                  <a:lnTo>
                    <a:pt x="32" y="33780"/>
                  </a:lnTo>
                  <a:lnTo>
                    <a:pt x="32" y="33128"/>
                  </a:lnTo>
                  <a:lnTo>
                    <a:pt x="33" y="31762"/>
                  </a:lnTo>
                  <a:lnTo>
                    <a:pt x="35" y="21312"/>
                  </a:lnTo>
                  <a:lnTo>
                    <a:pt x="74" y="14889"/>
                  </a:lnTo>
                  <a:lnTo>
                    <a:pt x="54" y="12964"/>
                  </a:lnTo>
                  <a:lnTo>
                    <a:pt x="19" y="5916"/>
                  </a:lnTo>
                  <a:lnTo>
                    <a:pt x="92" y="230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6" name="pg877">
              <a:extLst>
                <a:ext uri="{FF2B5EF4-FFF2-40B4-BE49-F238E27FC236}">
                  <a16:creationId xmlns:a16="http://schemas.microsoft.com/office/drawing/2014/main" id="{8F6AA56F-D6B6-6D47-83A3-321F48975455}"/>
                </a:ext>
              </a:extLst>
            </p:cNvPr>
            <p:cNvSpPr/>
            <p:nvPr/>
          </p:nvSpPr>
          <p:spPr>
            <a:xfrm>
              <a:off x="7362851" y="2866257"/>
              <a:ext cx="19408" cy="17339"/>
            </a:xfrm>
            <a:custGeom>
              <a:avLst/>
              <a:gdLst/>
              <a:ahLst/>
              <a:cxnLst/>
              <a:rect l="0" t="0" r="0" b="0"/>
              <a:pathLst>
                <a:path w="19408" h="17339">
                  <a:moveTo>
                    <a:pt x="5399" y="0"/>
                  </a:moveTo>
                  <a:lnTo>
                    <a:pt x="6194" y="201"/>
                  </a:lnTo>
                  <a:lnTo>
                    <a:pt x="7199" y="414"/>
                  </a:lnTo>
                  <a:lnTo>
                    <a:pt x="7690" y="520"/>
                  </a:lnTo>
                  <a:lnTo>
                    <a:pt x="8157" y="618"/>
                  </a:lnTo>
                  <a:lnTo>
                    <a:pt x="8532" y="894"/>
                  </a:lnTo>
                  <a:lnTo>
                    <a:pt x="9438" y="1691"/>
                  </a:lnTo>
                  <a:lnTo>
                    <a:pt x="9542" y="1903"/>
                  </a:lnTo>
                  <a:lnTo>
                    <a:pt x="10001" y="3378"/>
                  </a:lnTo>
                  <a:lnTo>
                    <a:pt x="10927" y="3985"/>
                  </a:lnTo>
                  <a:lnTo>
                    <a:pt x="15097" y="3675"/>
                  </a:lnTo>
                  <a:lnTo>
                    <a:pt x="15304" y="3464"/>
                  </a:lnTo>
                  <a:lnTo>
                    <a:pt x="15679" y="3415"/>
                  </a:lnTo>
                  <a:lnTo>
                    <a:pt x="16119" y="3513"/>
                  </a:lnTo>
                  <a:lnTo>
                    <a:pt x="16249" y="3627"/>
                  </a:lnTo>
                  <a:lnTo>
                    <a:pt x="16327" y="3903"/>
                  </a:lnTo>
                  <a:lnTo>
                    <a:pt x="16676" y="4050"/>
                  </a:lnTo>
                  <a:lnTo>
                    <a:pt x="17091" y="4115"/>
                  </a:lnTo>
                  <a:lnTo>
                    <a:pt x="17945" y="4863"/>
                  </a:lnTo>
                  <a:lnTo>
                    <a:pt x="19408" y="5920"/>
                  </a:lnTo>
                  <a:lnTo>
                    <a:pt x="16314" y="10621"/>
                  </a:lnTo>
                  <a:lnTo>
                    <a:pt x="16208" y="10921"/>
                  </a:lnTo>
                  <a:lnTo>
                    <a:pt x="13621" y="10526"/>
                  </a:lnTo>
                  <a:lnTo>
                    <a:pt x="13114" y="10579"/>
                  </a:lnTo>
                  <a:lnTo>
                    <a:pt x="12981" y="10593"/>
                  </a:lnTo>
                  <a:lnTo>
                    <a:pt x="12808" y="10751"/>
                  </a:lnTo>
                  <a:lnTo>
                    <a:pt x="12582" y="10958"/>
                  </a:lnTo>
                  <a:lnTo>
                    <a:pt x="11636" y="12116"/>
                  </a:lnTo>
                  <a:lnTo>
                    <a:pt x="10884" y="13036"/>
                  </a:lnTo>
                  <a:lnTo>
                    <a:pt x="10742" y="14484"/>
                  </a:lnTo>
                  <a:lnTo>
                    <a:pt x="10654" y="15372"/>
                  </a:lnTo>
                  <a:lnTo>
                    <a:pt x="10488" y="17063"/>
                  </a:lnTo>
                  <a:lnTo>
                    <a:pt x="10468" y="17268"/>
                  </a:lnTo>
                  <a:lnTo>
                    <a:pt x="10073" y="17339"/>
                  </a:lnTo>
                  <a:lnTo>
                    <a:pt x="9840" y="17078"/>
                  </a:lnTo>
                  <a:lnTo>
                    <a:pt x="9775" y="16802"/>
                  </a:lnTo>
                  <a:lnTo>
                    <a:pt x="9840" y="15859"/>
                  </a:lnTo>
                  <a:lnTo>
                    <a:pt x="9633" y="15712"/>
                  </a:lnTo>
                  <a:lnTo>
                    <a:pt x="8338" y="15924"/>
                  </a:lnTo>
                  <a:lnTo>
                    <a:pt x="9464" y="13484"/>
                  </a:lnTo>
                  <a:lnTo>
                    <a:pt x="9564" y="12848"/>
                  </a:lnTo>
                  <a:lnTo>
                    <a:pt x="9262" y="12590"/>
                  </a:lnTo>
                  <a:lnTo>
                    <a:pt x="9940" y="11840"/>
                  </a:lnTo>
                  <a:lnTo>
                    <a:pt x="9348" y="11174"/>
                  </a:lnTo>
                  <a:lnTo>
                    <a:pt x="7224" y="9385"/>
                  </a:lnTo>
                  <a:lnTo>
                    <a:pt x="6810" y="9222"/>
                  </a:lnTo>
                  <a:lnTo>
                    <a:pt x="5917" y="9922"/>
                  </a:lnTo>
                  <a:lnTo>
                    <a:pt x="3547" y="11028"/>
                  </a:lnTo>
                  <a:lnTo>
                    <a:pt x="2835" y="12003"/>
                  </a:lnTo>
                  <a:lnTo>
                    <a:pt x="621" y="9922"/>
                  </a:lnTo>
                  <a:lnTo>
                    <a:pt x="0" y="9157"/>
                  </a:lnTo>
                  <a:lnTo>
                    <a:pt x="556" y="8588"/>
                  </a:lnTo>
                  <a:lnTo>
                    <a:pt x="129" y="7596"/>
                  </a:lnTo>
                  <a:lnTo>
                    <a:pt x="543" y="7368"/>
                  </a:lnTo>
                  <a:lnTo>
                    <a:pt x="1294" y="6668"/>
                  </a:lnTo>
                  <a:lnTo>
                    <a:pt x="1890" y="6587"/>
                  </a:lnTo>
                  <a:lnTo>
                    <a:pt x="3547" y="6327"/>
                  </a:lnTo>
                  <a:lnTo>
                    <a:pt x="4130" y="6685"/>
                  </a:lnTo>
                  <a:lnTo>
                    <a:pt x="5140" y="6180"/>
                  </a:lnTo>
                  <a:lnTo>
                    <a:pt x="6033" y="6260"/>
                  </a:lnTo>
                  <a:lnTo>
                    <a:pt x="6189" y="6197"/>
                  </a:lnTo>
                  <a:lnTo>
                    <a:pt x="6512" y="5823"/>
                  </a:lnTo>
                  <a:lnTo>
                    <a:pt x="7211" y="6164"/>
                  </a:lnTo>
                  <a:lnTo>
                    <a:pt x="7716" y="5562"/>
                  </a:lnTo>
                  <a:lnTo>
                    <a:pt x="7807" y="5074"/>
                  </a:lnTo>
                  <a:lnTo>
                    <a:pt x="7341" y="4391"/>
                  </a:lnTo>
                  <a:lnTo>
                    <a:pt x="7069" y="4180"/>
                  </a:lnTo>
                  <a:lnTo>
                    <a:pt x="6551" y="3985"/>
                  </a:lnTo>
                  <a:lnTo>
                    <a:pt x="6007" y="2667"/>
                  </a:lnTo>
                  <a:lnTo>
                    <a:pt x="5839" y="2472"/>
                  </a:lnTo>
                  <a:lnTo>
                    <a:pt x="5593" y="2488"/>
                  </a:lnTo>
                  <a:lnTo>
                    <a:pt x="5192" y="2309"/>
                  </a:lnTo>
                  <a:lnTo>
                    <a:pt x="4920" y="2098"/>
                  </a:lnTo>
                  <a:lnTo>
                    <a:pt x="4725" y="1675"/>
                  </a:lnTo>
                  <a:lnTo>
                    <a:pt x="5010" y="1366"/>
                  </a:lnTo>
                  <a:lnTo>
                    <a:pt x="5179" y="99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7" name="pg878">
              <a:extLst>
                <a:ext uri="{FF2B5EF4-FFF2-40B4-BE49-F238E27FC236}">
                  <a16:creationId xmlns:a16="http://schemas.microsoft.com/office/drawing/2014/main" id="{A3625FFE-7825-8942-9697-7F3F0519AC17}"/>
                </a:ext>
              </a:extLst>
            </p:cNvPr>
            <p:cNvSpPr/>
            <p:nvPr/>
          </p:nvSpPr>
          <p:spPr>
            <a:xfrm>
              <a:off x="4414040" y="2594858"/>
              <a:ext cx="162110" cy="247626"/>
            </a:xfrm>
            <a:custGeom>
              <a:avLst/>
              <a:gdLst/>
              <a:ahLst/>
              <a:cxnLst/>
              <a:rect l="0" t="0" r="0" b="0"/>
              <a:pathLst>
                <a:path w="162110" h="247626">
                  <a:moveTo>
                    <a:pt x="34249" y="103644"/>
                  </a:moveTo>
                  <a:lnTo>
                    <a:pt x="35069" y="103647"/>
                  </a:lnTo>
                  <a:lnTo>
                    <a:pt x="36314" y="103648"/>
                  </a:lnTo>
                  <a:lnTo>
                    <a:pt x="37149" y="103657"/>
                  </a:lnTo>
                  <a:lnTo>
                    <a:pt x="38768" y="103661"/>
                  </a:lnTo>
                  <a:lnTo>
                    <a:pt x="39564" y="103665"/>
                  </a:lnTo>
                  <a:lnTo>
                    <a:pt x="41945" y="103680"/>
                  </a:lnTo>
                  <a:lnTo>
                    <a:pt x="42946" y="103681"/>
                  </a:lnTo>
                  <a:lnTo>
                    <a:pt x="43213" y="103686"/>
                  </a:lnTo>
                  <a:lnTo>
                    <a:pt x="43985" y="103699"/>
                  </a:lnTo>
                  <a:lnTo>
                    <a:pt x="45073" y="103692"/>
                  </a:lnTo>
                  <a:lnTo>
                    <a:pt x="55212" y="103697"/>
                  </a:lnTo>
                  <a:lnTo>
                    <a:pt x="59285" y="103721"/>
                  </a:lnTo>
                  <a:lnTo>
                    <a:pt x="60016" y="103721"/>
                  </a:lnTo>
                  <a:lnTo>
                    <a:pt x="62486" y="103728"/>
                  </a:lnTo>
                  <a:lnTo>
                    <a:pt x="63051" y="103724"/>
                  </a:lnTo>
                  <a:lnTo>
                    <a:pt x="63054" y="99002"/>
                  </a:lnTo>
                  <a:lnTo>
                    <a:pt x="60562" y="98984"/>
                  </a:lnTo>
                  <a:lnTo>
                    <a:pt x="60592" y="97759"/>
                  </a:lnTo>
                  <a:lnTo>
                    <a:pt x="61855" y="97790"/>
                  </a:lnTo>
                  <a:lnTo>
                    <a:pt x="61906" y="96622"/>
                  </a:lnTo>
                  <a:lnTo>
                    <a:pt x="60601" y="96615"/>
                  </a:lnTo>
                  <a:lnTo>
                    <a:pt x="60620" y="94260"/>
                  </a:lnTo>
                  <a:lnTo>
                    <a:pt x="60531" y="89548"/>
                  </a:lnTo>
                  <a:lnTo>
                    <a:pt x="60550" y="77767"/>
                  </a:lnTo>
                  <a:lnTo>
                    <a:pt x="60556" y="73050"/>
                  </a:lnTo>
                  <a:lnTo>
                    <a:pt x="58054" y="73059"/>
                  </a:lnTo>
                  <a:lnTo>
                    <a:pt x="58009" y="70712"/>
                  </a:lnTo>
                  <a:lnTo>
                    <a:pt x="50565" y="70654"/>
                  </a:lnTo>
                  <a:lnTo>
                    <a:pt x="50554" y="65934"/>
                  </a:lnTo>
                  <a:lnTo>
                    <a:pt x="43039" y="65894"/>
                  </a:lnTo>
                  <a:lnTo>
                    <a:pt x="40524" y="65873"/>
                  </a:lnTo>
                  <a:lnTo>
                    <a:pt x="40483" y="58998"/>
                  </a:lnTo>
                  <a:lnTo>
                    <a:pt x="30512" y="58977"/>
                  </a:lnTo>
                  <a:lnTo>
                    <a:pt x="30554" y="56514"/>
                  </a:lnTo>
                  <a:lnTo>
                    <a:pt x="28906" y="56567"/>
                  </a:lnTo>
                  <a:lnTo>
                    <a:pt x="27394" y="56497"/>
                  </a:lnTo>
                  <a:lnTo>
                    <a:pt x="26169" y="54972"/>
                  </a:lnTo>
                  <a:lnTo>
                    <a:pt x="25911" y="54165"/>
                  </a:lnTo>
                  <a:lnTo>
                    <a:pt x="25636" y="53562"/>
                  </a:lnTo>
                  <a:lnTo>
                    <a:pt x="25433" y="53469"/>
                  </a:lnTo>
                  <a:lnTo>
                    <a:pt x="25235" y="53555"/>
                  </a:lnTo>
                  <a:lnTo>
                    <a:pt x="25048" y="53410"/>
                  </a:lnTo>
                  <a:lnTo>
                    <a:pt x="24972" y="53217"/>
                  </a:lnTo>
                  <a:lnTo>
                    <a:pt x="25052" y="52915"/>
                  </a:lnTo>
                  <a:lnTo>
                    <a:pt x="25546" y="52910"/>
                  </a:lnTo>
                  <a:lnTo>
                    <a:pt x="25548" y="51781"/>
                  </a:lnTo>
                  <a:lnTo>
                    <a:pt x="23729" y="51767"/>
                  </a:lnTo>
                  <a:lnTo>
                    <a:pt x="22221" y="50981"/>
                  </a:lnTo>
                  <a:lnTo>
                    <a:pt x="22233" y="50806"/>
                  </a:lnTo>
                  <a:lnTo>
                    <a:pt x="20640" y="50675"/>
                  </a:lnTo>
                  <a:lnTo>
                    <a:pt x="20087" y="50351"/>
                  </a:lnTo>
                  <a:lnTo>
                    <a:pt x="19511" y="49670"/>
                  </a:lnTo>
                  <a:lnTo>
                    <a:pt x="19122" y="49079"/>
                  </a:lnTo>
                  <a:lnTo>
                    <a:pt x="18605" y="48655"/>
                  </a:lnTo>
                  <a:lnTo>
                    <a:pt x="17787" y="48175"/>
                  </a:lnTo>
                  <a:lnTo>
                    <a:pt x="16788" y="47049"/>
                  </a:lnTo>
                  <a:lnTo>
                    <a:pt x="20748" y="47052"/>
                  </a:lnTo>
                  <a:lnTo>
                    <a:pt x="20747" y="42336"/>
                  </a:lnTo>
                  <a:lnTo>
                    <a:pt x="20763" y="39981"/>
                  </a:lnTo>
                  <a:lnTo>
                    <a:pt x="28281" y="39920"/>
                  </a:lnTo>
                  <a:lnTo>
                    <a:pt x="28326" y="35148"/>
                  </a:lnTo>
                  <a:lnTo>
                    <a:pt x="30845" y="35140"/>
                  </a:lnTo>
                  <a:lnTo>
                    <a:pt x="30852" y="35605"/>
                  </a:lnTo>
                  <a:lnTo>
                    <a:pt x="38364" y="35596"/>
                  </a:lnTo>
                  <a:lnTo>
                    <a:pt x="38380" y="32944"/>
                  </a:lnTo>
                  <a:lnTo>
                    <a:pt x="37194" y="32783"/>
                  </a:lnTo>
                  <a:lnTo>
                    <a:pt x="36362" y="31827"/>
                  </a:lnTo>
                  <a:lnTo>
                    <a:pt x="35913" y="31823"/>
                  </a:lnTo>
                  <a:lnTo>
                    <a:pt x="35312" y="31421"/>
                  </a:lnTo>
                  <a:lnTo>
                    <a:pt x="34363" y="30585"/>
                  </a:lnTo>
                  <a:lnTo>
                    <a:pt x="34619" y="30554"/>
                  </a:lnTo>
                  <a:lnTo>
                    <a:pt x="46588" y="30599"/>
                  </a:lnTo>
                  <a:lnTo>
                    <a:pt x="46595" y="28252"/>
                  </a:lnTo>
                  <a:lnTo>
                    <a:pt x="48467" y="28234"/>
                  </a:lnTo>
                  <a:lnTo>
                    <a:pt x="48439" y="21171"/>
                  </a:lnTo>
                  <a:lnTo>
                    <a:pt x="53520" y="21194"/>
                  </a:lnTo>
                  <a:lnTo>
                    <a:pt x="53502" y="16595"/>
                  </a:lnTo>
                  <a:lnTo>
                    <a:pt x="61095" y="16620"/>
                  </a:lnTo>
                  <a:lnTo>
                    <a:pt x="66122" y="16586"/>
                  </a:lnTo>
                  <a:lnTo>
                    <a:pt x="72664" y="16639"/>
                  </a:lnTo>
                  <a:lnTo>
                    <a:pt x="74450" y="16717"/>
                  </a:lnTo>
                  <a:lnTo>
                    <a:pt x="73604" y="15279"/>
                  </a:lnTo>
                  <a:lnTo>
                    <a:pt x="73651" y="14527"/>
                  </a:lnTo>
                  <a:lnTo>
                    <a:pt x="73228" y="13958"/>
                  </a:lnTo>
                  <a:lnTo>
                    <a:pt x="73128" y="13587"/>
                  </a:lnTo>
                  <a:lnTo>
                    <a:pt x="73139" y="12062"/>
                  </a:lnTo>
                  <a:lnTo>
                    <a:pt x="73338" y="11418"/>
                  </a:lnTo>
                  <a:lnTo>
                    <a:pt x="73366" y="10637"/>
                  </a:lnTo>
                  <a:lnTo>
                    <a:pt x="72664" y="10599"/>
                  </a:lnTo>
                  <a:lnTo>
                    <a:pt x="72461" y="10385"/>
                  </a:lnTo>
                  <a:lnTo>
                    <a:pt x="72426" y="9976"/>
                  </a:lnTo>
                  <a:lnTo>
                    <a:pt x="71884" y="9552"/>
                  </a:lnTo>
                  <a:lnTo>
                    <a:pt x="71221" y="9432"/>
                  </a:lnTo>
                  <a:lnTo>
                    <a:pt x="70376" y="9491"/>
                  </a:lnTo>
                  <a:lnTo>
                    <a:pt x="69917" y="9357"/>
                  </a:lnTo>
                  <a:lnTo>
                    <a:pt x="69883" y="5910"/>
                  </a:lnTo>
                  <a:lnTo>
                    <a:pt x="66116" y="5860"/>
                  </a:lnTo>
                  <a:lnTo>
                    <a:pt x="66137" y="3498"/>
                  </a:lnTo>
                  <a:lnTo>
                    <a:pt x="67091" y="1650"/>
                  </a:lnTo>
                  <a:lnTo>
                    <a:pt x="67109" y="96"/>
                  </a:lnTo>
                  <a:lnTo>
                    <a:pt x="67338" y="0"/>
                  </a:lnTo>
                  <a:lnTo>
                    <a:pt x="69899" y="62"/>
                  </a:lnTo>
                  <a:lnTo>
                    <a:pt x="72422" y="76"/>
                  </a:lnTo>
                  <a:lnTo>
                    <a:pt x="72428" y="2400"/>
                  </a:lnTo>
                  <a:lnTo>
                    <a:pt x="79392" y="2465"/>
                  </a:lnTo>
                  <a:lnTo>
                    <a:pt x="79389" y="5542"/>
                  </a:lnTo>
                  <a:lnTo>
                    <a:pt x="80449" y="5641"/>
                  </a:lnTo>
                  <a:lnTo>
                    <a:pt x="81184" y="5920"/>
                  </a:lnTo>
                  <a:lnTo>
                    <a:pt x="83458" y="5991"/>
                  </a:lnTo>
                  <a:lnTo>
                    <a:pt x="83965" y="6296"/>
                  </a:lnTo>
                  <a:lnTo>
                    <a:pt x="84615" y="7092"/>
                  </a:lnTo>
                  <a:lnTo>
                    <a:pt x="85484" y="7766"/>
                  </a:lnTo>
                  <a:lnTo>
                    <a:pt x="87239" y="8655"/>
                  </a:lnTo>
                  <a:lnTo>
                    <a:pt x="87789" y="9087"/>
                  </a:lnTo>
                  <a:lnTo>
                    <a:pt x="89092" y="10616"/>
                  </a:lnTo>
                  <a:lnTo>
                    <a:pt x="89540" y="11716"/>
                  </a:lnTo>
                  <a:lnTo>
                    <a:pt x="89528" y="12865"/>
                  </a:lnTo>
                  <a:lnTo>
                    <a:pt x="89513" y="13304"/>
                  </a:lnTo>
                  <a:lnTo>
                    <a:pt x="89689" y="14583"/>
                  </a:lnTo>
                  <a:lnTo>
                    <a:pt x="90204" y="15806"/>
                  </a:lnTo>
                  <a:lnTo>
                    <a:pt x="90507" y="16208"/>
                  </a:lnTo>
                  <a:lnTo>
                    <a:pt x="91122" y="16791"/>
                  </a:lnTo>
                  <a:lnTo>
                    <a:pt x="91298" y="16790"/>
                  </a:lnTo>
                  <a:lnTo>
                    <a:pt x="93232" y="17988"/>
                  </a:lnTo>
                  <a:lnTo>
                    <a:pt x="93938" y="18689"/>
                  </a:lnTo>
                  <a:lnTo>
                    <a:pt x="94543" y="19563"/>
                  </a:lnTo>
                  <a:lnTo>
                    <a:pt x="94857" y="20327"/>
                  </a:lnTo>
                  <a:lnTo>
                    <a:pt x="95012" y="21098"/>
                  </a:lnTo>
                  <a:lnTo>
                    <a:pt x="94878" y="22193"/>
                  </a:lnTo>
                  <a:lnTo>
                    <a:pt x="94790" y="22537"/>
                  </a:lnTo>
                  <a:lnTo>
                    <a:pt x="94823" y="22813"/>
                  </a:lnTo>
                  <a:lnTo>
                    <a:pt x="95141" y="23182"/>
                  </a:lnTo>
                  <a:lnTo>
                    <a:pt x="95346" y="23419"/>
                  </a:lnTo>
                  <a:lnTo>
                    <a:pt x="95638" y="23759"/>
                  </a:lnTo>
                  <a:lnTo>
                    <a:pt x="95644" y="24113"/>
                  </a:lnTo>
                  <a:lnTo>
                    <a:pt x="95528" y="24369"/>
                  </a:lnTo>
                  <a:lnTo>
                    <a:pt x="94594" y="25539"/>
                  </a:lnTo>
                  <a:lnTo>
                    <a:pt x="94395" y="25762"/>
                  </a:lnTo>
                  <a:lnTo>
                    <a:pt x="93896" y="26152"/>
                  </a:lnTo>
                  <a:lnTo>
                    <a:pt x="93539" y="26288"/>
                  </a:lnTo>
                  <a:lnTo>
                    <a:pt x="93124" y="26340"/>
                  </a:lnTo>
                  <a:lnTo>
                    <a:pt x="92766" y="26385"/>
                  </a:lnTo>
                  <a:lnTo>
                    <a:pt x="91239" y="26790"/>
                  </a:lnTo>
                  <a:lnTo>
                    <a:pt x="91001" y="27121"/>
                  </a:lnTo>
                  <a:lnTo>
                    <a:pt x="90848" y="27515"/>
                  </a:lnTo>
                  <a:lnTo>
                    <a:pt x="91027" y="28057"/>
                  </a:lnTo>
                  <a:lnTo>
                    <a:pt x="92001" y="29276"/>
                  </a:lnTo>
                  <a:lnTo>
                    <a:pt x="92148" y="29530"/>
                  </a:lnTo>
                  <a:lnTo>
                    <a:pt x="92264" y="29765"/>
                  </a:lnTo>
                  <a:lnTo>
                    <a:pt x="92324" y="29936"/>
                  </a:lnTo>
                  <a:lnTo>
                    <a:pt x="92376" y="30085"/>
                  </a:lnTo>
                  <a:lnTo>
                    <a:pt x="92398" y="30360"/>
                  </a:lnTo>
                  <a:lnTo>
                    <a:pt x="92421" y="30640"/>
                  </a:lnTo>
                  <a:lnTo>
                    <a:pt x="92452" y="31014"/>
                  </a:lnTo>
                  <a:lnTo>
                    <a:pt x="92457" y="31486"/>
                  </a:lnTo>
                  <a:lnTo>
                    <a:pt x="92232" y="32338"/>
                  </a:lnTo>
                  <a:lnTo>
                    <a:pt x="92196" y="32476"/>
                  </a:lnTo>
                  <a:lnTo>
                    <a:pt x="92121" y="32759"/>
                  </a:lnTo>
                  <a:lnTo>
                    <a:pt x="92084" y="32900"/>
                  </a:lnTo>
                  <a:lnTo>
                    <a:pt x="92096" y="33035"/>
                  </a:lnTo>
                  <a:lnTo>
                    <a:pt x="92166" y="33778"/>
                  </a:lnTo>
                  <a:lnTo>
                    <a:pt x="92417" y="34629"/>
                  </a:lnTo>
                  <a:lnTo>
                    <a:pt x="93110" y="35657"/>
                  </a:lnTo>
                  <a:lnTo>
                    <a:pt x="93682" y="36192"/>
                  </a:lnTo>
                  <a:lnTo>
                    <a:pt x="95249" y="37121"/>
                  </a:lnTo>
                  <a:lnTo>
                    <a:pt x="95444" y="37308"/>
                  </a:lnTo>
                  <a:lnTo>
                    <a:pt x="96071" y="37909"/>
                  </a:lnTo>
                  <a:lnTo>
                    <a:pt x="96401" y="38474"/>
                  </a:lnTo>
                  <a:lnTo>
                    <a:pt x="96810" y="39585"/>
                  </a:lnTo>
                  <a:lnTo>
                    <a:pt x="97293" y="40206"/>
                  </a:lnTo>
                  <a:lnTo>
                    <a:pt x="97699" y="40533"/>
                  </a:lnTo>
                  <a:lnTo>
                    <a:pt x="97837" y="40645"/>
                  </a:lnTo>
                  <a:lnTo>
                    <a:pt x="98467" y="40935"/>
                  </a:lnTo>
                  <a:lnTo>
                    <a:pt x="100455" y="41329"/>
                  </a:lnTo>
                  <a:lnTo>
                    <a:pt x="101292" y="41677"/>
                  </a:lnTo>
                  <a:lnTo>
                    <a:pt x="101836" y="42116"/>
                  </a:lnTo>
                  <a:lnTo>
                    <a:pt x="102186" y="42504"/>
                  </a:lnTo>
                  <a:lnTo>
                    <a:pt x="102626" y="43286"/>
                  </a:lnTo>
                  <a:lnTo>
                    <a:pt x="102831" y="43826"/>
                  </a:lnTo>
                  <a:lnTo>
                    <a:pt x="102924" y="44966"/>
                  </a:lnTo>
                  <a:lnTo>
                    <a:pt x="102789" y="46118"/>
                  </a:lnTo>
                  <a:lnTo>
                    <a:pt x="102253" y="47335"/>
                  </a:lnTo>
                  <a:lnTo>
                    <a:pt x="101948" y="47784"/>
                  </a:lnTo>
                  <a:lnTo>
                    <a:pt x="101608" y="48519"/>
                  </a:lnTo>
                  <a:lnTo>
                    <a:pt x="101308" y="49721"/>
                  </a:lnTo>
                  <a:lnTo>
                    <a:pt x="101274" y="50330"/>
                  </a:lnTo>
                  <a:lnTo>
                    <a:pt x="101390" y="51938"/>
                  </a:lnTo>
                  <a:lnTo>
                    <a:pt x="101765" y="53308"/>
                  </a:lnTo>
                  <a:lnTo>
                    <a:pt x="102111" y="54078"/>
                  </a:lnTo>
                  <a:lnTo>
                    <a:pt x="102299" y="54444"/>
                  </a:lnTo>
                  <a:lnTo>
                    <a:pt x="102660" y="54879"/>
                  </a:lnTo>
                  <a:lnTo>
                    <a:pt x="103275" y="55279"/>
                  </a:lnTo>
                  <a:lnTo>
                    <a:pt x="103719" y="55442"/>
                  </a:lnTo>
                  <a:lnTo>
                    <a:pt x="104285" y="55568"/>
                  </a:lnTo>
                  <a:lnTo>
                    <a:pt x="104485" y="55345"/>
                  </a:lnTo>
                  <a:lnTo>
                    <a:pt x="105483" y="54993"/>
                  </a:lnTo>
                  <a:lnTo>
                    <a:pt x="106576" y="55079"/>
                  </a:lnTo>
                  <a:lnTo>
                    <a:pt x="107387" y="55395"/>
                  </a:lnTo>
                  <a:lnTo>
                    <a:pt x="108044" y="55896"/>
                  </a:lnTo>
                  <a:lnTo>
                    <a:pt x="108225" y="56034"/>
                  </a:lnTo>
                  <a:lnTo>
                    <a:pt x="108462" y="56338"/>
                  </a:lnTo>
                  <a:lnTo>
                    <a:pt x="108711" y="56954"/>
                  </a:lnTo>
                  <a:lnTo>
                    <a:pt x="108733" y="57500"/>
                  </a:lnTo>
                  <a:lnTo>
                    <a:pt x="108490" y="58078"/>
                  </a:lnTo>
                  <a:lnTo>
                    <a:pt x="107939" y="58728"/>
                  </a:lnTo>
                  <a:lnTo>
                    <a:pt x="106515" y="59759"/>
                  </a:lnTo>
                  <a:lnTo>
                    <a:pt x="106117" y="60629"/>
                  </a:lnTo>
                  <a:lnTo>
                    <a:pt x="106059" y="61291"/>
                  </a:lnTo>
                  <a:lnTo>
                    <a:pt x="106104" y="61614"/>
                  </a:lnTo>
                  <a:lnTo>
                    <a:pt x="106275" y="61868"/>
                  </a:lnTo>
                  <a:lnTo>
                    <a:pt x="106654" y="62197"/>
                  </a:lnTo>
                  <a:lnTo>
                    <a:pt x="106906" y="62375"/>
                  </a:lnTo>
                  <a:lnTo>
                    <a:pt x="107730" y="62668"/>
                  </a:lnTo>
                  <a:lnTo>
                    <a:pt x="108250" y="62619"/>
                  </a:lnTo>
                  <a:lnTo>
                    <a:pt x="108453" y="62501"/>
                  </a:lnTo>
                  <a:lnTo>
                    <a:pt x="108722" y="62188"/>
                  </a:lnTo>
                  <a:lnTo>
                    <a:pt x="109263" y="61134"/>
                  </a:lnTo>
                  <a:lnTo>
                    <a:pt x="109575" y="60672"/>
                  </a:lnTo>
                  <a:lnTo>
                    <a:pt x="110759" y="60255"/>
                  </a:lnTo>
                  <a:lnTo>
                    <a:pt x="112251" y="60353"/>
                  </a:lnTo>
                  <a:lnTo>
                    <a:pt x="113092" y="60734"/>
                  </a:lnTo>
                  <a:lnTo>
                    <a:pt x="113535" y="61334"/>
                  </a:lnTo>
                  <a:lnTo>
                    <a:pt x="113674" y="61764"/>
                  </a:lnTo>
                  <a:lnTo>
                    <a:pt x="113644" y="62127"/>
                  </a:lnTo>
                  <a:lnTo>
                    <a:pt x="113517" y="62501"/>
                  </a:lnTo>
                  <a:lnTo>
                    <a:pt x="112904" y="63500"/>
                  </a:lnTo>
                  <a:lnTo>
                    <a:pt x="112754" y="63849"/>
                  </a:lnTo>
                  <a:lnTo>
                    <a:pt x="112564" y="64290"/>
                  </a:lnTo>
                  <a:lnTo>
                    <a:pt x="112641" y="64685"/>
                  </a:lnTo>
                  <a:lnTo>
                    <a:pt x="112763" y="64898"/>
                  </a:lnTo>
                  <a:lnTo>
                    <a:pt x="113325" y="65436"/>
                  </a:lnTo>
                  <a:lnTo>
                    <a:pt x="113587" y="65553"/>
                  </a:lnTo>
                  <a:lnTo>
                    <a:pt x="113772" y="65565"/>
                  </a:lnTo>
                  <a:lnTo>
                    <a:pt x="114498" y="65613"/>
                  </a:lnTo>
                  <a:lnTo>
                    <a:pt x="114893" y="65525"/>
                  </a:lnTo>
                  <a:lnTo>
                    <a:pt x="115681" y="65179"/>
                  </a:lnTo>
                  <a:lnTo>
                    <a:pt x="116848" y="64995"/>
                  </a:lnTo>
                  <a:lnTo>
                    <a:pt x="117174" y="64993"/>
                  </a:lnTo>
                  <a:lnTo>
                    <a:pt x="117514" y="65051"/>
                  </a:lnTo>
                  <a:lnTo>
                    <a:pt x="119156" y="65330"/>
                  </a:lnTo>
                  <a:lnTo>
                    <a:pt x="120314" y="65930"/>
                  </a:lnTo>
                  <a:lnTo>
                    <a:pt x="120674" y="66370"/>
                  </a:lnTo>
                  <a:lnTo>
                    <a:pt x="120744" y="66853"/>
                  </a:lnTo>
                  <a:lnTo>
                    <a:pt x="120715" y="67433"/>
                  </a:lnTo>
                  <a:lnTo>
                    <a:pt x="120180" y="68963"/>
                  </a:lnTo>
                  <a:lnTo>
                    <a:pt x="119858" y="69592"/>
                  </a:lnTo>
                  <a:lnTo>
                    <a:pt x="119697" y="69769"/>
                  </a:lnTo>
                  <a:lnTo>
                    <a:pt x="118979" y="70561"/>
                  </a:lnTo>
                  <a:lnTo>
                    <a:pt x="118849" y="70788"/>
                  </a:lnTo>
                  <a:lnTo>
                    <a:pt x="118722" y="71271"/>
                  </a:lnTo>
                  <a:lnTo>
                    <a:pt x="118863" y="71947"/>
                  </a:lnTo>
                  <a:lnTo>
                    <a:pt x="119754" y="73609"/>
                  </a:lnTo>
                  <a:lnTo>
                    <a:pt x="119816" y="74201"/>
                  </a:lnTo>
                  <a:lnTo>
                    <a:pt x="119682" y="74735"/>
                  </a:lnTo>
                  <a:lnTo>
                    <a:pt x="119360" y="75289"/>
                  </a:lnTo>
                  <a:lnTo>
                    <a:pt x="119022" y="75527"/>
                  </a:lnTo>
                  <a:lnTo>
                    <a:pt x="117463" y="76008"/>
                  </a:lnTo>
                  <a:lnTo>
                    <a:pt x="116626" y="76720"/>
                  </a:lnTo>
                  <a:lnTo>
                    <a:pt x="116468" y="77125"/>
                  </a:lnTo>
                  <a:lnTo>
                    <a:pt x="116541" y="77803"/>
                  </a:lnTo>
                  <a:lnTo>
                    <a:pt x="116958" y="78488"/>
                  </a:lnTo>
                  <a:lnTo>
                    <a:pt x="117738" y="79316"/>
                  </a:lnTo>
                  <a:lnTo>
                    <a:pt x="118172" y="79959"/>
                  </a:lnTo>
                  <a:lnTo>
                    <a:pt x="118363" y="80499"/>
                  </a:lnTo>
                  <a:lnTo>
                    <a:pt x="118440" y="81682"/>
                  </a:lnTo>
                  <a:lnTo>
                    <a:pt x="118527" y="82097"/>
                  </a:lnTo>
                  <a:lnTo>
                    <a:pt x="118735" y="82606"/>
                  </a:lnTo>
                  <a:lnTo>
                    <a:pt x="118849" y="82783"/>
                  </a:lnTo>
                  <a:lnTo>
                    <a:pt x="119050" y="83093"/>
                  </a:lnTo>
                  <a:lnTo>
                    <a:pt x="119205" y="83257"/>
                  </a:lnTo>
                  <a:lnTo>
                    <a:pt x="119930" y="84026"/>
                  </a:lnTo>
                  <a:lnTo>
                    <a:pt x="120284" y="84248"/>
                  </a:lnTo>
                  <a:lnTo>
                    <a:pt x="120530" y="84403"/>
                  </a:lnTo>
                  <a:lnTo>
                    <a:pt x="121488" y="84766"/>
                  </a:lnTo>
                  <a:lnTo>
                    <a:pt x="122396" y="85369"/>
                  </a:lnTo>
                  <a:lnTo>
                    <a:pt x="122686" y="85657"/>
                  </a:lnTo>
                  <a:lnTo>
                    <a:pt x="123167" y="86348"/>
                  </a:lnTo>
                  <a:lnTo>
                    <a:pt x="123454" y="87073"/>
                  </a:lnTo>
                  <a:lnTo>
                    <a:pt x="123470" y="87733"/>
                  </a:lnTo>
                  <a:lnTo>
                    <a:pt x="123082" y="89281"/>
                  </a:lnTo>
                  <a:lnTo>
                    <a:pt x="123094" y="89712"/>
                  </a:lnTo>
                  <a:lnTo>
                    <a:pt x="123312" y="90496"/>
                  </a:lnTo>
                  <a:lnTo>
                    <a:pt x="123419" y="90728"/>
                  </a:lnTo>
                  <a:lnTo>
                    <a:pt x="123606" y="91039"/>
                  </a:lnTo>
                  <a:lnTo>
                    <a:pt x="123834" y="91303"/>
                  </a:lnTo>
                  <a:lnTo>
                    <a:pt x="124094" y="91562"/>
                  </a:lnTo>
                  <a:lnTo>
                    <a:pt x="124718" y="91983"/>
                  </a:lnTo>
                  <a:lnTo>
                    <a:pt x="125292" y="92215"/>
                  </a:lnTo>
                  <a:lnTo>
                    <a:pt x="126951" y="92644"/>
                  </a:lnTo>
                  <a:lnTo>
                    <a:pt x="127660" y="93024"/>
                  </a:lnTo>
                  <a:lnTo>
                    <a:pt x="127820" y="93171"/>
                  </a:lnTo>
                  <a:lnTo>
                    <a:pt x="128216" y="93534"/>
                  </a:lnTo>
                  <a:lnTo>
                    <a:pt x="128448" y="93764"/>
                  </a:lnTo>
                  <a:lnTo>
                    <a:pt x="128743" y="94234"/>
                  </a:lnTo>
                  <a:lnTo>
                    <a:pt x="129041" y="94907"/>
                  </a:lnTo>
                  <a:lnTo>
                    <a:pt x="129020" y="95613"/>
                  </a:lnTo>
                  <a:lnTo>
                    <a:pt x="128909" y="95916"/>
                  </a:lnTo>
                  <a:lnTo>
                    <a:pt x="128770" y="96177"/>
                  </a:lnTo>
                  <a:lnTo>
                    <a:pt x="127964" y="97058"/>
                  </a:lnTo>
                  <a:lnTo>
                    <a:pt x="127402" y="97901"/>
                  </a:lnTo>
                  <a:lnTo>
                    <a:pt x="127268" y="98679"/>
                  </a:lnTo>
                  <a:lnTo>
                    <a:pt x="127221" y="98954"/>
                  </a:lnTo>
                  <a:lnTo>
                    <a:pt x="127228" y="99085"/>
                  </a:lnTo>
                  <a:lnTo>
                    <a:pt x="127304" y="100541"/>
                  </a:lnTo>
                  <a:lnTo>
                    <a:pt x="127061" y="101184"/>
                  </a:lnTo>
                  <a:lnTo>
                    <a:pt x="126478" y="101888"/>
                  </a:lnTo>
                  <a:lnTo>
                    <a:pt x="125570" y="102359"/>
                  </a:lnTo>
                  <a:lnTo>
                    <a:pt x="124816" y="102577"/>
                  </a:lnTo>
                  <a:lnTo>
                    <a:pt x="124135" y="103023"/>
                  </a:lnTo>
                  <a:lnTo>
                    <a:pt x="123896" y="103369"/>
                  </a:lnTo>
                  <a:lnTo>
                    <a:pt x="123662" y="104397"/>
                  </a:lnTo>
                  <a:lnTo>
                    <a:pt x="123675" y="104934"/>
                  </a:lnTo>
                  <a:lnTo>
                    <a:pt x="123771" y="105412"/>
                  </a:lnTo>
                  <a:lnTo>
                    <a:pt x="124156" y="106003"/>
                  </a:lnTo>
                  <a:lnTo>
                    <a:pt x="126100" y="106952"/>
                  </a:lnTo>
                  <a:lnTo>
                    <a:pt x="126404" y="107156"/>
                  </a:lnTo>
                  <a:lnTo>
                    <a:pt x="127125" y="107638"/>
                  </a:lnTo>
                  <a:lnTo>
                    <a:pt x="127711" y="108402"/>
                  </a:lnTo>
                  <a:lnTo>
                    <a:pt x="127941" y="108824"/>
                  </a:lnTo>
                  <a:lnTo>
                    <a:pt x="128055" y="109130"/>
                  </a:lnTo>
                  <a:lnTo>
                    <a:pt x="128078" y="109445"/>
                  </a:lnTo>
                  <a:lnTo>
                    <a:pt x="127982" y="109746"/>
                  </a:lnTo>
                  <a:lnTo>
                    <a:pt x="127607" y="110290"/>
                  </a:lnTo>
                  <a:lnTo>
                    <a:pt x="127185" y="110577"/>
                  </a:lnTo>
                  <a:lnTo>
                    <a:pt x="126769" y="110860"/>
                  </a:lnTo>
                  <a:lnTo>
                    <a:pt x="125714" y="110979"/>
                  </a:lnTo>
                  <a:lnTo>
                    <a:pt x="124745" y="110770"/>
                  </a:lnTo>
                  <a:lnTo>
                    <a:pt x="124565" y="110732"/>
                  </a:lnTo>
                  <a:lnTo>
                    <a:pt x="123831" y="110574"/>
                  </a:lnTo>
                  <a:lnTo>
                    <a:pt x="122944" y="110922"/>
                  </a:lnTo>
                  <a:lnTo>
                    <a:pt x="122196" y="111500"/>
                  </a:lnTo>
                  <a:lnTo>
                    <a:pt x="121884" y="112000"/>
                  </a:lnTo>
                  <a:lnTo>
                    <a:pt x="121723" y="112427"/>
                  </a:lnTo>
                  <a:lnTo>
                    <a:pt x="121681" y="113368"/>
                  </a:lnTo>
                  <a:lnTo>
                    <a:pt x="121777" y="114161"/>
                  </a:lnTo>
                  <a:lnTo>
                    <a:pt x="122148" y="114724"/>
                  </a:lnTo>
                  <a:lnTo>
                    <a:pt x="122555" y="115242"/>
                  </a:lnTo>
                  <a:lnTo>
                    <a:pt x="123007" y="115676"/>
                  </a:lnTo>
                  <a:lnTo>
                    <a:pt x="124515" y="116899"/>
                  </a:lnTo>
                  <a:lnTo>
                    <a:pt x="124762" y="117281"/>
                  </a:lnTo>
                  <a:lnTo>
                    <a:pt x="125031" y="118081"/>
                  </a:lnTo>
                  <a:lnTo>
                    <a:pt x="125088" y="118248"/>
                  </a:lnTo>
                  <a:lnTo>
                    <a:pt x="125098" y="118441"/>
                  </a:lnTo>
                  <a:lnTo>
                    <a:pt x="125135" y="119122"/>
                  </a:lnTo>
                  <a:lnTo>
                    <a:pt x="124788" y="120379"/>
                  </a:lnTo>
                  <a:lnTo>
                    <a:pt x="124403" y="121051"/>
                  </a:lnTo>
                  <a:lnTo>
                    <a:pt x="122662" y="122926"/>
                  </a:lnTo>
                  <a:lnTo>
                    <a:pt x="122392" y="123317"/>
                  </a:lnTo>
                  <a:lnTo>
                    <a:pt x="122170" y="124003"/>
                  </a:lnTo>
                  <a:lnTo>
                    <a:pt x="122150" y="124631"/>
                  </a:lnTo>
                  <a:lnTo>
                    <a:pt x="122221" y="125200"/>
                  </a:lnTo>
                  <a:lnTo>
                    <a:pt x="122444" y="125889"/>
                  </a:lnTo>
                  <a:lnTo>
                    <a:pt x="122703" y="126456"/>
                  </a:lnTo>
                  <a:lnTo>
                    <a:pt x="123279" y="127335"/>
                  </a:lnTo>
                  <a:lnTo>
                    <a:pt x="123704" y="127737"/>
                  </a:lnTo>
                  <a:lnTo>
                    <a:pt x="123916" y="127937"/>
                  </a:lnTo>
                  <a:lnTo>
                    <a:pt x="124300" y="128196"/>
                  </a:lnTo>
                  <a:lnTo>
                    <a:pt x="125959" y="128856"/>
                  </a:lnTo>
                  <a:lnTo>
                    <a:pt x="126336" y="129145"/>
                  </a:lnTo>
                  <a:lnTo>
                    <a:pt x="126641" y="129536"/>
                  </a:lnTo>
                  <a:lnTo>
                    <a:pt x="126845" y="130013"/>
                  </a:lnTo>
                  <a:lnTo>
                    <a:pt x="126934" y="130520"/>
                  </a:lnTo>
                  <a:lnTo>
                    <a:pt x="126931" y="131011"/>
                  </a:lnTo>
                  <a:lnTo>
                    <a:pt x="126772" y="131506"/>
                  </a:lnTo>
                  <a:lnTo>
                    <a:pt x="126464" y="132059"/>
                  </a:lnTo>
                  <a:lnTo>
                    <a:pt x="125553" y="133156"/>
                  </a:lnTo>
                  <a:lnTo>
                    <a:pt x="125321" y="133614"/>
                  </a:lnTo>
                  <a:lnTo>
                    <a:pt x="125031" y="134816"/>
                  </a:lnTo>
                  <a:lnTo>
                    <a:pt x="124988" y="135416"/>
                  </a:lnTo>
                  <a:lnTo>
                    <a:pt x="125259" y="136705"/>
                  </a:lnTo>
                  <a:lnTo>
                    <a:pt x="125826" y="137923"/>
                  </a:lnTo>
                  <a:lnTo>
                    <a:pt x="126019" y="138116"/>
                  </a:lnTo>
                  <a:lnTo>
                    <a:pt x="126433" y="138277"/>
                  </a:lnTo>
                  <a:lnTo>
                    <a:pt x="127020" y="138505"/>
                  </a:lnTo>
                  <a:lnTo>
                    <a:pt x="127981" y="139017"/>
                  </a:lnTo>
                  <a:lnTo>
                    <a:pt x="128698" y="139784"/>
                  </a:lnTo>
                  <a:lnTo>
                    <a:pt x="129202" y="140463"/>
                  </a:lnTo>
                  <a:lnTo>
                    <a:pt x="129940" y="141223"/>
                  </a:lnTo>
                  <a:lnTo>
                    <a:pt x="130585" y="141685"/>
                  </a:lnTo>
                  <a:lnTo>
                    <a:pt x="131000" y="141834"/>
                  </a:lnTo>
                  <a:lnTo>
                    <a:pt x="131211" y="141909"/>
                  </a:lnTo>
                  <a:lnTo>
                    <a:pt x="131588" y="141922"/>
                  </a:lnTo>
                  <a:lnTo>
                    <a:pt x="132172" y="141941"/>
                  </a:lnTo>
                  <a:lnTo>
                    <a:pt x="132508" y="141793"/>
                  </a:lnTo>
                  <a:lnTo>
                    <a:pt x="132702" y="141621"/>
                  </a:lnTo>
                  <a:lnTo>
                    <a:pt x="133000" y="141001"/>
                  </a:lnTo>
                  <a:lnTo>
                    <a:pt x="133480" y="138653"/>
                  </a:lnTo>
                  <a:lnTo>
                    <a:pt x="133759" y="136648"/>
                  </a:lnTo>
                  <a:lnTo>
                    <a:pt x="133908" y="136410"/>
                  </a:lnTo>
                  <a:lnTo>
                    <a:pt x="134440" y="135876"/>
                  </a:lnTo>
                  <a:lnTo>
                    <a:pt x="134893" y="135652"/>
                  </a:lnTo>
                  <a:lnTo>
                    <a:pt x="135309" y="135596"/>
                  </a:lnTo>
                  <a:lnTo>
                    <a:pt x="136143" y="135686"/>
                  </a:lnTo>
                  <a:lnTo>
                    <a:pt x="136784" y="135934"/>
                  </a:lnTo>
                  <a:lnTo>
                    <a:pt x="137291" y="136399"/>
                  </a:lnTo>
                  <a:lnTo>
                    <a:pt x="137502" y="136801"/>
                  </a:lnTo>
                  <a:lnTo>
                    <a:pt x="138152" y="139009"/>
                  </a:lnTo>
                  <a:lnTo>
                    <a:pt x="138232" y="139284"/>
                  </a:lnTo>
                  <a:lnTo>
                    <a:pt x="138391" y="140280"/>
                  </a:lnTo>
                  <a:lnTo>
                    <a:pt x="138400" y="140787"/>
                  </a:lnTo>
                  <a:lnTo>
                    <a:pt x="138369" y="141140"/>
                  </a:lnTo>
                  <a:lnTo>
                    <a:pt x="138226" y="141504"/>
                  </a:lnTo>
                  <a:lnTo>
                    <a:pt x="137910" y="142002"/>
                  </a:lnTo>
                  <a:lnTo>
                    <a:pt x="137713" y="142313"/>
                  </a:lnTo>
                  <a:lnTo>
                    <a:pt x="137504" y="142513"/>
                  </a:lnTo>
                  <a:lnTo>
                    <a:pt x="136492" y="143478"/>
                  </a:lnTo>
                  <a:lnTo>
                    <a:pt x="135372" y="144286"/>
                  </a:lnTo>
                  <a:lnTo>
                    <a:pt x="134952" y="144833"/>
                  </a:lnTo>
                  <a:lnTo>
                    <a:pt x="134876" y="145039"/>
                  </a:lnTo>
                  <a:lnTo>
                    <a:pt x="134911" y="145269"/>
                  </a:lnTo>
                  <a:lnTo>
                    <a:pt x="135320" y="146092"/>
                  </a:lnTo>
                  <a:lnTo>
                    <a:pt x="135919" y="146962"/>
                  </a:lnTo>
                  <a:lnTo>
                    <a:pt x="136298" y="147315"/>
                  </a:lnTo>
                  <a:lnTo>
                    <a:pt x="136509" y="147424"/>
                  </a:lnTo>
                  <a:lnTo>
                    <a:pt x="136832" y="147591"/>
                  </a:lnTo>
                  <a:lnTo>
                    <a:pt x="138604" y="147911"/>
                  </a:lnTo>
                  <a:lnTo>
                    <a:pt x="139647" y="148008"/>
                  </a:lnTo>
                  <a:lnTo>
                    <a:pt x="140648" y="148333"/>
                  </a:lnTo>
                  <a:lnTo>
                    <a:pt x="140879" y="148408"/>
                  </a:lnTo>
                  <a:lnTo>
                    <a:pt x="141911" y="149028"/>
                  </a:lnTo>
                  <a:lnTo>
                    <a:pt x="142319" y="149141"/>
                  </a:lnTo>
                  <a:lnTo>
                    <a:pt x="143007" y="149141"/>
                  </a:lnTo>
                  <a:lnTo>
                    <a:pt x="144373" y="148596"/>
                  </a:lnTo>
                  <a:lnTo>
                    <a:pt x="144955" y="148580"/>
                  </a:lnTo>
                  <a:lnTo>
                    <a:pt x="145172" y="148637"/>
                  </a:lnTo>
                  <a:lnTo>
                    <a:pt x="145376" y="148690"/>
                  </a:lnTo>
                  <a:lnTo>
                    <a:pt x="145624" y="148754"/>
                  </a:lnTo>
                  <a:lnTo>
                    <a:pt x="146126" y="148981"/>
                  </a:lnTo>
                  <a:lnTo>
                    <a:pt x="147060" y="149699"/>
                  </a:lnTo>
                  <a:lnTo>
                    <a:pt x="147472" y="150287"/>
                  </a:lnTo>
                  <a:lnTo>
                    <a:pt x="147763" y="150970"/>
                  </a:lnTo>
                  <a:lnTo>
                    <a:pt x="147817" y="151563"/>
                  </a:lnTo>
                  <a:lnTo>
                    <a:pt x="147725" y="152152"/>
                  </a:lnTo>
                  <a:lnTo>
                    <a:pt x="147562" y="152516"/>
                  </a:lnTo>
                  <a:lnTo>
                    <a:pt x="147294" y="152894"/>
                  </a:lnTo>
                  <a:lnTo>
                    <a:pt x="146413" y="153845"/>
                  </a:lnTo>
                  <a:lnTo>
                    <a:pt x="146221" y="154167"/>
                  </a:lnTo>
                  <a:lnTo>
                    <a:pt x="146094" y="154571"/>
                  </a:lnTo>
                  <a:lnTo>
                    <a:pt x="146207" y="155760"/>
                  </a:lnTo>
                  <a:lnTo>
                    <a:pt x="146519" y="156893"/>
                  </a:lnTo>
                  <a:lnTo>
                    <a:pt x="146541" y="157515"/>
                  </a:lnTo>
                  <a:lnTo>
                    <a:pt x="146404" y="158353"/>
                  </a:lnTo>
                  <a:lnTo>
                    <a:pt x="145613" y="159946"/>
                  </a:lnTo>
                  <a:lnTo>
                    <a:pt x="145535" y="160481"/>
                  </a:lnTo>
                  <a:lnTo>
                    <a:pt x="145380" y="160465"/>
                  </a:lnTo>
                  <a:lnTo>
                    <a:pt x="145394" y="159999"/>
                  </a:lnTo>
                  <a:lnTo>
                    <a:pt x="145536" y="159560"/>
                  </a:lnTo>
                  <a:lnTo>
                    <a:pt x="145763" y="159000"/>
                  </a:lnTo>
                  <a:lnTo>
                    <a:pt x="146106" y="158494"/>
                  </a:lnTo>
                  <a:lnTo>
                    <a:pt x="146357" y="157753"/>
                  </a:lnTo>
                  <a:lnTo>
                    <a:pt x="146396" y="157493"/>
                  </a:lnTo>
                  <a:lnTo>
                    <a:pt x="146355" y="156840"/>
                  </a:lnTo>
                  <a:lnTo>
                    <a:pt x="146022" y="155612"/>
                  </a:lnTo>
                  <a:lnTo>
                    <a:pt x="145956" y="154881"/>
                  </a:lnTo>
                  <a:lnTo>
                    <a:pt x="146016" y="154396"/>
                  </a:lnTo>
                  <a:lnTo>
                    <a:pt x="145968" y="154070"/>
                  </a:lnTo>
                  <a:lnTo>
                    <a:pt x="145742" y="153796"/>
                  </a:lnTo>
                  <a:lnTo>
                    <a:pt x="145134" y="153625"/>
                  </a:lnTo>
                  <a:lnTo>
                    <a:pt x="144100" y="152164"/>
                  </a:lnTo>
                  <a:lnTo>
                    <a:pt x="144141" y="151100"/>
                  </a:lnTo>
                  <a:lnTo>
                    <a:pt x="142169" y="151063"/>
                  </a:lnTo>
                  <a:lnTo>
                    <a:pt x="142194" y="154609"/>
                  </a:lnTo>
                  <a:lnTo>
                    <a:pt x="141636" y="154604"/>
                  </a:lnTo>
                  <a:lnTo>
                    <a:pt x="141482" y="154707"/>
                  </a:lnTo>
                  <a:lnTo>
                    <a:pt x="139757" y="154658"/>
                  </a:lnTo>
                  <a:lnTo>
                    <a:pt x="139215" y="154873"/>
                  </a:lnTo>
                  <a:lnTo>
                    <a:pt x="138975" y="155088"/>
                  </a:lnTo>
                  <a:lnTo>
                    <a:pt x="138457" y="155775"/>
                  </a:lnTo>
                  <a:lnTo>
                    <a:pt x="138198" y="156344"/>
                  </a:lnTo>
                  <a:lnTo>
                    <a:pt x="137898" y="157813"/>
                  </a:lnTo>
                  <a:lnTo>
                    <a:pt x="137790" y="158683"/>
                  </a:lnTo>
                  <a:lnTo>
                    <a:pt x="137976" y="159557"/>
                  </a:lnTo>
                  <a:lnTo>
                    <a:pt x="137911" y="160276"/>
                  </a:lnTo>
                  <a:lnTo>
                    <a:pt x="137745" y="160245"/>
                  </a:lnTo>
                  <a:lnTo>
                    <a:pt x="137313" y="159319"/>
                  </a:lnTo>
                  <a:lnTo>
                    <a:pt x="136854" y="159718"/>
                  </a:lnTo>
                  <a:lnTo>
                    <a:pt x="136566" y="160483"/>
                  </a:lnTo>
                  <a:lnTo>
                    <a:pt x="136288" y="160480"/>
                  </a:lnTo>
                  <a:lnTo>
                    <a:pt x="135983" y="160476"/>
                  </a:lnTo>
                  <a:lnTo>
                    <a:pt x="134350" y="160483"/>
                  </a:lnTo>
                  <a:lnTo>
                    <a:pt x="134622" y="159959"/>
                  </a:lnTo>
                  <a:lnTo>
                    <a:pt x="134639" y="158237"/>
                  </a:lnTo>
                  <a:lnTo>
                    <a:pt x="134442" y="158148"/>
                  </a:lnTo>
                  <a:lnTo>
                    <a:pt x="133062" y="158136"/>
                  </a:lnTo>
                  <a:lnTo>
                    <a:pt x="133062" y="157534"/>
                  </a:lnTo>
                  <a:lnTo>
                    <a:pt x="132622" y="156582"/>
                  </a:lnTo>
                  <a:lnTo>
                    <a:pt x="132465" y="155771"/>
                  </a:lnTo>
                  <a:lnTo>
                    <a:pt x="127748" y="155776"/>
                  </a:lnTo>
                  <a:lnTo>
                    <a:pt x="127193" y="156000"/>
                  </a:lnTo>
                  <a:lnTo>
                    <a:pt x="127196" y="155778"/>
                  </a:lnTo>
                  <a:lnTo>
                    <a:pt x="124722" y="155782"/>
                  </a:lnTo>
                  <a:lnTo>
                    <a:pt x="124121" y="155864"/>
                  </a:lnTo>
                  <a:lnTo>
                    <a:pt x="124215" y="156801"/>
                  </a:lnTo>
                  <a:lnTo>
                    <a:pt x="124215" y="156950"/>
                  </a:lnTo>
                  <a:lnTo>
                    <a:pt x="122206" y="156958"/>
                  </a:lnTo>
                  <a:lnTo>
                    <a:pt x="122191" y="158130"/>
                  </a:lnTo>
                  <a:lnTo>
                    <a:pt x="119724" y="158123"/>
                  </a:lnTo>
                  <a:lnTo>
                    <a:pt x="119727" y="160484"/>
                  </a:lnTo>
                  <a:lnTo>
                    <a:pt x="120212" y="160491"/>
                  </a:lnTo>
                  <a:lnTo>
                    <a:pt x="120217" y="162754"/>
                  </a:lnTo>
                  <a:lnTo>
                    <a:pt x="120653" y="162757"/>
                  </a:lnTo>
                  <a:lnTo>
                    <a:pt x="120831" y="163865"/>
                  </a:lnTo>
                  <a:lnTo>
                    <a:pt x="120831" y="165052"/>
                  </a:lnTo>
                  <a:lnTo>
                    <a:pt x="120206" y="165052"/>
                  </a:lnTo>
                  <a:lnTo>
                    <a:pt x="120136" y="169736"/>
                  </a:lnTo>
                  <a:lnTo>
                    <a:pt x="119536" y="169736"/>
                  </a:lnTo>
                  <a:lnTo>
                    <a:pt x="119497" y="172160"/>
                  </a:lnTo>
                  <a:lnTo>
                    <a:pt x="118746" y="172160"/>
                  </a:lnTo>
                  <a:lnTo>
                    <a:pt x="112842" y="172193"/>
                  </a:lnTo>
                  <a:lnTo>
                    <a:pt x="113618" y="174567"/>
                  </a:lnTo>
                  <a:lnTo>
                    <a:pt x="111961" y="174567"/>
                  </a:lnTo>
                  <a:lnTo>
                    <a:pt x="112065" y="176926"/>
                  </a:lnTo>
                  <a:lnTo>
                    <a:pt x="112091" y="179301"/>
                  </a:lnTo>
                  <a:lnTo>
                    <a:pt x="112324" y="179301"/>
                  </a:lnTo>
                  <a:lnTo>
                    <a:pt x="112337" y="179626"/>
                  </a:lnTo>
                  <a:lnTo>
                    <a:pt x="111417" y="179658"/>
                  </a:lnTo>
                  <a:lnTo>
                    <a:pt x="110834" y="179545"/>
                  </a:lnTo>
                  <a:lnTo>
                    <a:pt x="110614" y="179789"/>
                  </a:lnTo>
                  <a:lnTo>
                    <a:pt x="112090" y="179886"/>
                  </a:lnTo>
                  <a:lnTo>
                    <a:pt x="112077" y="184001"/>
                  </a:lnTo>
                  <a:lnTo>
                    <a:pt x="107087" y="184014"/>
                  </a:lnTo>
                  <a:lnTo>
                    <a:pt x="107106" y="186360"/>
                  </a:lnTo>
                  <a:lnTo>
                    <a:pt x="109579" y="186360"/>
                  </a:lnTo>
                  <a:lnTo>
                    <a:pt x="109566" y="188718"/>
                  </a:lnTo>
                  <a:lnTo>
                    <a:pt x="107119" y="188718"/>
                  </a:lnTo>
                  <a:lnTo>
                    <a:pt x="107132" y="193469"/>
                  </a:lnTo>
                  <a:lnTo>
                    <a:pt x="109527" y="193420"/>
                  </a:lnTo>
                  <a:lnTo>
                    <a:pt x="109613" y="200467"/>
                  </a:lnTo>
                  <a:lnTo>
                    <a:pt x="111198" y="200359"/>
                  </a:lnTo>
                  <a:lnTo>
                    <a:pt x="116661" y="200365"/>
                  </a:lnTo>
                  <a:lnTo>
                    <a:pt x="117257" y="200365"/>
                  </a:lnTo>
                  <a:lnTo>
                    <a:pt x="117187" y="200509"/>
                  </a:lnTo>
                  <a:lnTo>
                    <a:pt x="116977" y="200757"/>
                  </a:lnTo>
                  <a:lnTo>
                    <a:pt x="116972" y="202740"/>
                  </a:lnTo>
                  <a:lnTo>
                    <a:pt x="118228" y="202756"/>
                  </a:lnTo>
                  <a:lnTo>
                    <a:pt x="118241" y="205066"/>
                  </a:lnTo>
                  <a:lnTo>
                    <a:pt x="119432" y="205066"/>
                  </a:lnTo>
                  <a:lnTo>
                    <a:pt x="119433" y="202757"/>
                  </a:lnTo>
                  <a:lnTo>
                    <a:pt x="121931" y="202756"/>
                  </a:lnTo>
                  <a:lnTo>
                    <a:pt x="122179" y="202756"/>
                  </a:lnTo>
                  <a:lnTo>
                    <a:pt x="122429" y="200969"/>
                  </a:lnTo>
                  <a:lnTo>
                    <a:pt x="123187" y="200977"/>
                  </a:lnTo>
                  <a:lnTo>
                    <a:pt x="123193" y="200382"/>
                  </a:lnTo>
                  <a:lnTo>
                    <a:pt x="125634" y="200430"/>
                  </a:lnTo>
                  <a:lnTo>
                    <a:pt x="125647" y="198055"/>
                  </a:lnTo>
                  <a:lnTo>
                    <a:pt x="121970" y="198055"/>
                  </a:lnTo>
                  <a:lnTo>
                    <a:pt x="122107" y="195862"/>
                  </a:lnTo>
                  <a:lnTo>
                    <a:pt x="123617" y="196215"/>
                  </a:lnTo>
                  <a:lnTo>
                    <a:pt x="123858" y="196237"/>
                  </a:lnTo>
                  <a:lnTo>
                    <a:pt x="124450" y="196114"/>
                  </a:lnTo>
                  <a:lnTo>
                    <a:pt x="124974" y="195746"/>
                  </a:lnTo>
                  <a:lnTo>
                    <a:pt x="124482" y="195583"/>
                  </a:lnTo>
                  <a:lnTo>
                    <a:pt x="125518" y="194802"/>
                  </a:lnTo>
                  <a:lnTo>
                    <a:pt x="126528" y="195680"/>
                  </a:lnTo>
                  <a:lnTo>
                    <a:pt x="126605" y="195924"/>
                  </a:lnTo>
                  <a:lnTo>
                    <a:pt x="128275" y="197291"/>
                  </a:lnTo>
                  <a:lnTo>
                    <a:pt x="128995" y="197627"/>
                  </a:lnTo>
                  <a:lnTo>
                    <a:pt x="129467" y="197551"/>
                  </a:lnTo>
                  <a:lnTo>
                    <a:pt x="129454" y="195762"/>
                  </a:lnTo>
                  <a:lnTo>
                    <a:pt x="134387" y="195746"/>
                  </a:lnTo>
                  <a:lnTo>
                    <a:pt x="134403" y="199511"/>
                  </a:lnTo>
                  <a:lnTo>
                    <a:pt x="135604" y="199796"/>
                  </a:lnTo>
                  <a:lnTo>
                    <a:pt x="135635" y="201113"/>
                  </a:lnTo>
                  <a:lnTo>
                    <a:pt x="134419" y="201114"/>
                  </a:lnTo>
                  <a:lnTo>
                    <a:pt x="134401" y="209395"/>
                  </a:lnTo>
                  <a:lnTo>
                    <a:pt x="136290" y="209376"/>
                  </a:lnTo>
                  <a:lnTo>
                    <a:pt x="136226" y="210548"/>
                  </a:lnTo>
                  <a:lnTo>
                    <a:pt x="136251" y="213362"/>
                  </a:lnTo>
                  <a:lnTo>
                    <a:pt x="135929" y="213478"/>
                  </a:lnTo>
                  <a:lnTo>
                    <a:pt x="135262" y="213474"/>
                  </a:lnTo>
                  <a:lnTo>
                    <a:pt x="133471" y="213306"/>
                  </a:lnTo>
                  <a:lnTo>
                    <a:pt x="133472" y="213724"/>
                  </a:lnTo>
                  <a:lnTo>
                    <a:pt x="133977" y="213913"/>
                  </a:lnTo>
                  <a:lnTo>
                    <a:pt x="134744" y="214078"/>
                  </a:lnTo>
                  <a:lnTo>
                    <a:pt x="135696" y="214138"/>
                  </a:lnTo>
                  <a:lnTo>
                    <a:pt x="136425" y="214284"/>
                  </a:lnTo>
                  <a:lnTo>
                    <a:pt x="136769" y="214561"/>
                  </a:lnTo>
                  <a:lnTo>
                    <a:pt x="137407" y="214914"/>
                  </a:lnTo>
                  <a:lnTo>
                    <a:pt x="137863" y="215151"/>
                  </a:lnTo>
                  <a:lnTo>
                    <a:pt x="138492" y="215602"/>
                  </a:lnTo>
                  <a:lnTo>
                    <a:pt x="139081" y="215847"/>
                  </a:lnTo>
                  <a:lnTo>
                    <a:pt x="139330" y="215860"/>
                  </a:lnTo>
                  <a:lnTo>
                    <a:pt x="139774" y="215882"/>
                  </a:lnTo>
                  <a:lnTo>
                    <a:pt x="140189" y="215742"/>
                  </a:lnTo>
                  <a:lnTo>
                    <a:pt x="141089" y="215323"/>
                  </a:lnTo>
                  <a:lnTo>
                    <a:pt x="141644" y="214626"/>
                  </a:lnTo>
                  <a:lnTo>
                    <a:pt x="142146" y="214421"/>
                  </a:lnTo>
                  <a:lnTo>
                    <a:pt x="142668" y="214343"/>
                  </a:lnTo>
                  <a:lnTo>
                    <a:pt x="144258" y="215051"/>
                  </a:lnTo>
                  <a:lnTo>
                    <a:pt x="147116" y="214862"/>
                  </a:lnTo>
                  <a:lnTo>
                    <a:pt x="148261" y="214671"/>
                  </a:lnTo>
                  <a:lnTo>
                    <a:pt x="149131" y="214892"/>
                  </a:lnTo>
                  <a:lnTo>
                    <a:pt x="150822" y="214757"/>
                  </a:lnTo>
                  <a:lnTo>
                    <a:pt x="151339" y="214818"/>
                  </a:lnTo>
                  <a:lnTo>
                    <a:pt x="151785" y="214916"/>
                  </a:lnTo>
                  <a:lnTo>
                    <a:pt x="153045" y="215753"/>
                  </a:lnTo>
                  <a:lnTo>
                    <a:pt x="153380" y="216105"/>
                  </a:lnTo>
                  <a:lnTo>
                    <a:pt x="153679" y="216419"/>
                  </a:lnTo>
                  <a:lnTo>
                    <a:pt x="154383" y="217147"/>
                  </a:lnTo>
                  <a:lnTo>
                    <a:pt x="155376" y="218066"/>
                  </a:lnTo>
                  <a:lnTo>
                    <a:pt x="155508" y="218259"/>
                  </a:lnTo>
                  <a:lnTo>
                    <a:pt x="155613" y="218616"/>
                  </a:lnTo>
                  <a:lnTo>
                    <a:pt x="155684" y="219282"/>
                  </a:lnTo>
                  <a:lnTo>
                    <a:pt x="155512" y="220403"/>
                  </a:lnTo>
                  <a:lnTo>
                    <a:pt x="155388" y="220611"/>
                  </a:lnTo>
                  <a:lnTo>
                    <a:pt x="154807" y="221591"/>
                  </a:lnTo>
                  <a:lnTo>
                    <a:pt x="154484" y="222356"/>
                  </a:lnTo>
                  <a:lnTo>
                    <a:pt x="154345" y="222966"/>
                  </a:lnTo>
                  <a:lnTo>
                    <a:pt x="154366" y="223283"/>
                  </a:lnTo>
                  <a:lnTo>
                    <a:pt x="154419" y="223573"/>
                  </a:lnTo>
                  <a:lnTo>
                    <a:pt x="154540" y="223920"/>
                  </a:lnTo>
                  <a:lnTo>
                    <a:pt x="154704" y="224275"/>
                  </a:lnTo>
                  <a:lnTo>
                    <a:pt x="154978" y="224660"/>
                  </a:lnTo>
                  <a:lnTo>
                    <a:pt x="155203" y="224923"/>
                  </a:lnTo>
                  <a:lnTo>
                    <a:pt x="155373" y="225055"/>
                  </a:lnTo>
                  <a:lnTo>
                    <a:pt x="155553" y="225196"/>
                  </a:lnTo>
                  <a:lnTo>
                    <a:pt x="155929" y="225415"/>
                  </a:lnTo>
                  <a:lnTo>
                    <a:pt x="156533" y="225766"/>
                  </a:lnTo>
                  <a:lnTo>
                    <a:pt x="156962" y="225912"/>
                  </a:lnTo>
                  <a:lnTo>
                    <a:pt x="157711" y="226208"/>
                  </a:lnTo>
                  <a:lnTo>
                    <a:pt x="158117" y="226493"/>
                  </a:lnTo>
                  <a:lnTo>
                    <a:pt x="158299" y="226621"/>
                  </a:lnTo>
                  <a:lnTo>
                    <a:pt x="158467" y="226771"/>
                  </a:lnTo>
                  <a:lnTo>
                    <a:pt x="159049" y="227335"/>
                  </a:lnTo>
                  <a:lnTo>
                    <a:pt x="159307" y="227767"/>
                  </a:lnTo>
                  <a:lnTo>
                    <a:pt x="159414" y="227947"/>
                  </a:lnTo>
                  <a:lnTo>
                    <a:pt x="159572" y="228377"/>
                  </a:lnTo>
                  <a:lnTo>
                    <a:pt x="159668" y="228915"/>
                  </a:lnTo>
                  <a:lnTo>
                    <a:pt x="159474" y="230301"/>
                  </a:lnTo>
                  <a:lnTo>
                    <a:pt x="158423" y="232455"/>
                  </a:lnTo>
                  <a:lnTo>
                    <a:pt x="158122" y="234191"/>
                  </a:lnTo>
                  <a:lnTo>
                    <a:pt x="158191" y="235356"/>
                  </a:lnTo>
                  <a:lnTo>
                    <a:pt x="158446" y="236669"/>
                  </a:lnTo>
                  <a:lnTo>
                    <a:pt x="158619" y="237168"/>
                  </a:lnTo>
                  <a:lnTo>
                    <a:pt x="159058" y="237883"/>
                  </a:lnTo>
                  <a:lnTo>
                    <a:pt x="159362" y="238248"/>
                  </a:lnTo>
                  <a:lnTo>
                    <a:pt x="160914" y="239579"/>
                  </a:lnTo>
                  <a:lnTo>
                    <a:pt x="161341" y="240052"/>
                  </a:lnTo>
                  <a:lnTo>
                    <a:pt x="161485" y="240211"/>
                  </a:lnTo>
                  <a:lnTo>
                    <a:pt x="161594" y="240413"/>
                  </a:lnTo>
                  <a:lnTo>
                    <a:pt x="161927" y="241029"/>
                  </a:lnTo>
                  <a:lnTo>
                    <a:pt x="162071" y="241429"/>
                  </a:lnTo>
                  <a:lnTo>
                    <a:pt x="162082" y="241627"/>
                  </a:lnTo>
                  <a:lnTo>
                    <a:pt x="162110" y="242115"/>
                  </a:lnTo>
                  <a:lnTo>
                    <a:pt x="161950" y="242855"/>
                  </a:lnTo>
                  <a:lnTo>
                    <a:pt x="161772" y="243252"/>
                  </a:lnTo>
                  <a:lnTo>
                    <a:pt x="161608" y="243487"/>
                  </a:lnTo>
                  <a:lnTo>
                    <a:pt x="161417" y="243761"/>
                  </a:lnTo>
                  <a:lnTo>
                    <a:pt x="161273" y="243966"/>
                  </a:lnTo>
                  <a:lnTo>
                    <a:pt x="161085" y="244123"/>
                  </a:lnTo>
                  <a:lnTo>
                    <a:pt x="160937" y="244244"/>
                  </a:lnTo>
                  <a:lnTo>
                    <a:pt x="160800" y="244358"/>
                  </a:lnTo>
                  <a:lnTo>
                    <a:pt x="160101" y="244755"/>
                  </a:lnTo>
                  <a:lnTo>
                    <a:pt x="158321" y="245212"/>
                  </a:lnTo>
                  <a:lnTo>
                    <a:pt x="157831" y="245525"/>
                  </a:lnTo>
                  <a:lnTo>
                    <a:pt x="157630" y="245690"/>
                  </a:lnTo>
                  <a:lnTo>
                    <a:pt x="157259" y="246260"/>
                  </a:lnTo>
                  <a:lnTo>
                    <a:pt x="157149" y="246491"/>
                  </a:lnTo>
                  <a:lnTo>
                    <a:pt x="157045" y="247022"/>
                  </a:lnTo>
                  <a:lnTo>
                    <a:pt x="157051" y="247192"/>
                  </a:lnTo>
                  <a:lnTo>
                    <a:pt x="156865" y="247198"/>
                  </a:lnTo>
                  <a:lnTo>
                    <a:pt x="156074" y="247626"/>
                  </a:lnTo>
                  <a:lnTo>
                    <a:pt x="155466" y="247429"/>
                  </a:lnTo>
                  <a:lnTo>
                    <a:pt x="155118" y="247132"/>
                  </a:lnTo>
                  <a:lnTo>
                    <a:pt x="154560" y="246344"/>
                  </a:lnTo>
                  <a:lnTo>
                    <a:pt x="154365" y="245935"/>
                  </a:lnTo>
                  <a:lnTo>
                    <a:pt x="153881" y="245448"/>
                  </a:lnTo>
                  <a:lnTo>
                    <a:pt x="153888" y="242961"/>
                  </a:lnTo>
                  <a:lnTo>
                    <a:pt x="154539" y="242960"/>
                  </a:lnTo>
                  <a:lnTo>
                    <a:pt x="154494" y="240360"/>
                  </a:lnTo>
                  <a:lnTo>
                    <a:pt x="152625" y="240278"/>
                  </a:lnTo>
                  <a:lnTo>
                    <a:pt x="152021" y="239961"/>
                  </a:lnTo>
                  <a:lnTo>
                    <a:pt x="151412" y="239414"/>
                  </a:lnTo>
                  <a:lnTo>
                    <a:pt x="151405" y="238217"/>
                  </a:lnTo>
                  <a:lnTo>
                    <a:pt x="150644" y="238213"/>
                  </a:lnTo>
                  <a:lnTo>
                    <a:pt x="149907" y="237744"/>
                  </a:lnTo>
                  <a:lnTo>
                    <a:pt x="149641" y="237792"/>
                  </a:lnTo>
                  <a:lnTo>
                    <a:pt x="149613" y="238212"/>
                  </a:lnTo>
                  <a:lnTo>
                    <a:pt x="148935" y="238212"/>
                  </a:lnTo>
                  <a:lnTo>
                    <a:pt x="148963" y="235862"/>
                  </a:lnTo>
                  <a:lnTo>
                    <a:pt x="146430" y="235869"/>
                  </a:lnTo>
                  <a:lnTo>
                    <a:pt x="146457" y="233500"/>
                  </a:lnTo>
                  <a:lnTo>
                    <a:pt x="143970" y="233515"/>
                  </a:lnTo>
                  <a:lnTo>
                    <a:pt x="143970" y="235873"/>
                  </a:lnTo>
                  <a:lnTo>
                    <a:pt x="137757" y="235875"/>
                  </a:lnTo>
                  <a:lnTo>
                    <a:pt x="137759" y="233518"/>
                  </a:lnTo>
                  <a:lnTo>
                    <a:pt x="135854" y="233533"/>
                  </a:lnTo>
                  <a:lnTo>
                    <a:pt x="135675" y="234056"/>
                  </a:lnTo>
                  <a:lnTo>
                    <a:pt x="135679" y="235903"/>
                  </a:lnTo>
                  <a:lnTo>
                    <a:pt x="131626" y="235888"/>
                  </a:lnTo>
                  <a:lnTo>
                    <a:pt x="129164" y="235906"/>
                  </a:lnTo>
                  <a:lnTo>
                    <a:pt x="127942" y="235913"/>
                  </a:lnTo>
                  <a:lnTo>
                    <a:pt x="127973" y="235601"/>
                  </a:lnTo>
                  <a:lnTo>
                    <a:pt x="127879" y="234723"/>
                  </a:lnTo>
                  <a:lnTo>
                    <a:pt x="127664" y="234259"/>
                  </a:lnTo>
                  <a:lnTo>
                    <a:pt x="126903" y="233545"/>
                  </a:lnTo>
                  <a:lnTo>
                    <a:pt x="121816" y="233565"/>
                  </a:lnTo>
                  <a:lnTo>
                    <a:pt x="121806" y="235934"/>
                  </a:lnTo>
                  <a:lnTo>
                    <a:pt x="120849" y="235988"/>
                  </a:lnTo>
                  <a:lnTo>
                    <a:pt x="119880" y="235771"/>
                  </a:lnTo>
                  <a:lnTo>
                    <a:pt x="119342" y="236004"/>
                  </a:lnTo>
                  <a:lnTo>
                    <a:pt x="116559" y="236020"/>
                  </a:lnTo>
                  <a:lnTo>
                    <a:pt x="114384" y="236036"/>
                  </a:lnTo>
                  <a:lnTo>
                    <a:pt x="112610" y="236036"/>
                  </a:lnTo>
                  <a:lnTo>
                    <a:pt x="112443" y="235814"/>
                  </a:lnTo>
                  <a:lnTo>
                    <a:pt x="112345" y="235454"/>
                  </a:lnTo>
                  <a:lnTo>
                    <a:pt x="112478" y="234505"/>
                  </a:lnTo>
                  <a:lnTo>
                    <a:pt x="111924" y="233580"/>
                  </a:lnTo>
                  <a:lnTo>
                    <a:pt x="111923" y="231319"/>
                  </a:lnTo>
                  <a:lnTo>
                    <a:pt x="104422" y="231349"/>
                  </a:lnTo>
                  <a:lnTo>
                    <a:pt x="104427" y="228995"/>
                  </a:lnTo>
                  <a:lnTo>
                    <a:pt x="101959" y="229001"/>
                  </a:lnTo>
                  <a:lnTo>
                    <a:pt x="101961" y="231373"/>
                  </a:lnTo>
                  <a:lnTo>
                    <a:pt x="94530" y="231399"/>
                  </a:lnTo>
                  <a:lnTo>
                    <a:pt x="94507" y="233619"/>
                  </a:lnTo>
                  <a:lnTo>
                    <a:pt x="92986" y="233696"/>
                  </a:lnTo>
                  <a:lnTo>
                    <a:pt x="92699" y="233169"/>
                  </a:lnTo>
                  <a:lnTo>
                    <a:pt x="92382" y="232210"/>
                  </a:lnTo>
                  <a:lnTo>
                    <a:pt x="92390" y="231938"/>
                  </a:lnTo>
                  <a:lnTo>
                    <a:pt x="92007" y="231402"/>
                  </a:lnTo>
                  <a:lnTo>
                    <a:pt x="89644" y="231389"/>
                  </a:lnTo>
                  <a:lnTo>
                    <a:pt x="89674" y="229023"/>
                  </a:lnTo>
                  <a:lnTo>
                    <a:pt x="90225" y="228949"/>
                  </a:lnTo>
                  <a:lnTo>
                    <a:pt x="90264" y="228703"/>
                  </a:lnTo>
                  <a:lnTo>
                    <a:pt x="89892" y="227989"/>
                  </a:lnTo>
                  <a:lnTo>
                    <a:pt x="89697" y="227264"/>
                  </a:lnTo>
                  <a:lnTo>
                    <a:pt x="89704" y="226725"/>
                  </a:lnTo>
                  <a:lnTo>
                    <a:pt x="90309" y="226196"/>
                  </a:lnTo>
                  <a:lnTo>
                    <a:pt x="92169" y="225422"/>
                  </a:lnTo>
                  <a:lnTo>
                    <a:pt x="92186" y="224297"/>
                  </a:lnTo>
                  <a:lnTo>
                    <a:pt x="85320" y="224261"/>
                  </a:lnTo>
                  <a:lnTo>
                    <a:pt x="85203" y="224485"/>
                  </a:lnTo>
                  <a:lnTo>
                    <a:pt x="83620" y="226444"/>
                  </a:lnTo>
                  <a:lnTo>
                    <a:pt x="83307" y="226541"/>
                  </a:lnTo>
                  <a:lnTo>
                    <a:pt x="81909" y="225651"/>
                  </a:lnTo>
                  <a:lnTo>
                    <a:pt x="82065" y="224714"/>
                  </a:lnTo>
                  <a:lnTo>
                    <a:pt x="82313" y="224423"/>
                  </a:lnTo>
                  <a:lnTo>
                    <a:pt x="82369" y="224074"/>
                  </a:lnTo>
                  <a:lnTo>
                    <a:pt x="82401" y="221875"/>
                  </a:lnTo>
                  <a:lnTo>
                    <a:pt x="79911" y="221842"/>
                  </a:lnTo>
                  <a:lnTo>
                    <a:pt x="79899" y="217088"/>
                  </a:lnTo>
                  <a:lnTo>
                    <a:pt x="77415" y="217096"/>
                  </a:lnTo>
                  <a:lnTo>
                    <a:pt x="76186" y="217091"/>
                  </a:lnTo>
                  <a:lnTo>
                    <a:pt x="74936" y="217085"/>
                  </a:lnTo>
                  <a:lnTo>
                    <a:pt x="69952" y="217071"/>
                  </a:lnTo>
                  <a:lnTo>
                    <a:pt x="69187" y="217065"/>
                  </a:lnTo>
                  <a:lnTo>
                    <a:pt x="68391" y="217058"/>
                  </a:lnTo>
                  <a:lnTo>
                    <a:pt x="64360" y="217043"/>
                  </a:lnTo>
                  <a:lnTo>
                    <a:pt x="62071" y="217043"/>
                  </a:lnTo>
                  <a:lnTo>
                    <a:pt x="61773" y="224216"/>
                  </a:lnTo>
                  <a:lnTo>
                    <a:pt x="59310" y="224198"/>
                  </a:lnTo>
                  <a:lnTo>
                    <a:pt x="59214" y="226548"/>
                  </a:lnTo>
                  <a:lnTo>
                    <a:pt x="54256" y="226496"/>
                  </a:lnTo>
                  <a:lnTo>
                    <a:pt x="51821" y="226487"/>
                  </a:lnTo>
                  <a:lnTo>
                    <a:pt x="51878" y="224678"/>
                  </a:lnTo>
                  <a:lnTo>
                    <a:pt x="52357" y="224164"/>
                  </a:lnTo>
                  <a:lnTo>
                    <a:pt x="53350" y="224146"/>
                  </a:lnTo>
                  <a:lnTo>
                    <a:pt x="53487" y="223335"/>
                  </a:lnTo>
                  <a:lnTo>
                    <a:pt x="53597" y="223179"/>
                  </a:lnTo>
                  <a:lnTo>
                    <a:pt x="54093" y="222889"/>
                  </a:lnTo>
                  <a:lnTo>
                    <a:pt x="54493" y="221799"/>
                  </a:lnTo>
                  <a:lnTo>
                    <a:pt x="44238" y="221694"/>
                  </a:lnTo>
                  <a:lnTo>
                    <a:pt x="44237" y="219324"/>
                  </a:lnTo>
                  <a:lnTo>
                    <a:pt x="41809" y="219347"/>
                  </a:lnTo>
                  <a:lnTo>
                    <a:pt x="41783" y="221710"/>
                  </a:lnTo>
                  <a:lnTo>
                    <a:pt x="36826" y="221690"/>
                  </a:lnTo>
                  <a:lnTo>
                    <a:pt x="36845" y="224053"/>
                  </a:lnTo>
                  <a:lnTo>
                    <a:pt x="33792" y="224043"/>
                  </a:lnTo>
                  <a:lnTo>
                    <a:pt x="33601" y="223773"/>
                  </a:lnTo>
                  <a:lnTo>
                    <a:pt x="34042" y="223639"/>
                  </a:lnTo>
                  <a:lnTo>
                    <a:pt x="32871" y="221668"/>
                  </a:lnTo>
                  <a:lnTo>
                    <a:pt x="29449" y="221641"/>
                  </a:lnTo>
                  <a:lnTo>
                    <a:pt x="29457" y="224026"/>
                  </a:lnTo>
                  <a:lnTo>
                    <a:pt x="26983" y="224034"/>
                  </a:lnTo>
                  <a:lnTo>
                    <a:pt x="26989" y="221653"/>
                  </a:lnTo>
                  <a:lnTo>
                    <a:pt x="19516" y="221660"/>
                  </a:lnTo>
                  <a:lnTo>
                    <a:pt x="19516" y="222853"/>
                  </a:lnTo>
                  <a:lnTo>
                    <a:pt x="19441" y="222464"/>
                  </a:lnTo>
                  <a:lnTo>
                    <a:pt x="19140" y="222084"/>
                  </a:lnTo>
                  <a:lnTo>
                    <a:pt x="18804" y="221818"/>
                  </a:lnTo>
                  <a:lnTo>
                    <a:pt x="18802" y="224017"/>
                  </a:lnTo>
                  <a:lnTo>
                    <a:pt x="17045" y="224024"/>
                  </a:lnTo>
                  <a:lnTo>
                    <a:pt x="17041" y="222849"/>
                  </a:lnTo>
                  <a:lnTo>
                    <a:pt x="15790" y="222857"/>
                  </a:lnTo>
                  <a:lnTo>
                    <a:pt x="15792" y="221663"/>
                  </a:lnTo>
                  <a:lnTo>
                    <a:pt x="14565" y="221671"/>
                  </a:lnTo>
                  <a:lnTo>
                    <a:pt x="14573" y="216901"/>
                  </a:lnTo>
                  <a:lnTo>
                    <a:pt x="19813" y="216940"/>
                  </a:lnTo>
                  <a:lnTo>
                    <a:pt x="19788" y="200427"/>
                  </a:lnTo>
                  <a:lnTo>
                    <a:pt x="19784" y="198020"/>
                  </a:lnTo>
                  <a:lnTo>
                    <a:pt x="19832" y="188600"/>
                  </a:lnTo>
                  <a:lnTo>
                    <a:pt x="9870" y="188634"/>
                  </a:lnTo>
                  <a:lnTo>
                    <a:pt x="9849" y="186241"/>
                  </a:lnTo>
                  <a:lnTo>
                    <a:pt x="9741" y="182937"/>
                  </a:lnTo>
                  <a:lnTo>
                    <a:pt x="9711" y="179087"/>
                  </a:lnTo>
                  <a:lnTo>
                    <a:pt x="4930" y="179153"/>
                  </a:lnTo>
                  <a:lnTo>
                    <a:pt x="4974" y="169756"/>
                  </a:lnTo>
                  <a:lnTo>
                    <a:pt x="6832" y="169705"/>
                  </a:lnTo>
                  <a:lnTo>
                    <a:pt x="6480" y="168332"/>
                  </a:lnTo>
                  <a:lnTo>
                    <a:pt x="5851" y="167342"/>
                  </a:lnTo>
                  <a:lnTo>
                    <a:pt x="5679" y="166758"/>
                  </a:lnTo>
                  <a:lnTo>
                    <a:pt x="5015" y="166218"/>
                  </a:lnTo>
                  <a:lnTo>
                    <a:pt x="5024" y="162649"/>
                  </a:lnTo>
                  <a:lnTo>
                    <a:pt x="0" y="162600"/>
                  </a:lnTo>
                  <a:lnTo>
                    <a:pt x="7" y="160766"/>
                  </a:lnTo>
                  <a:lnTo>
                    <a:pt x="220" y="160208"/>
                  </a:lnTo>
                  <a:lnTo>
                    <a:pt x="246" y="157642"/>
                  </a:lnTo>
                  <a:lnTo>
                    <a:pt x="1239" y="157378"/>
                  </a:lnTo>
                  <a:lnTo>
                    <a:pt x="2478" y="157414"/>
                  </a:lnTo>
                  <a:lnTo>
                    <a:pt x="4083" y="157266"/>
                  </a:lnTo>
                  <a:lnTo>
                    <a:pt x="4457" y="157299"/>
                  </a:lnTo>
                  <a:lnTo>
                    <a:pt x="5262" y="157635"/>
                  </a:lnTo>
                  <a:lnTo>
                    <a:pt x="5538" y="157646"/>
                  </a:lnTo>
                  <a:lnTo>
                    <a:pt x="6420" y="157314"/>
                  </a:lnTo>
                  <a:lnTo>
                    <a:pt x="6821" y="157301"/>
                  </a:lnTo>
                  <a:lnTo>
                    <a:pt x="7730" y="157013"/>
                  </a:lnTo>
                  <a:lnTo>
                    <a:pt x="9492" y="155447"/>
                  </a:lnTo>
                  <a:lnTo>
                    <a:pt x="10341" y="154450"/>
                  </a:lnTo>
                  <a:lnTo>
                    <a:pt x="10452" y="154286"/>
                  </a:lnTo>
                  <a:lnTo>
                    <a:pt x="11293" y="153624"/>
                  </a:lnTo>
                  <a:lnTo>
                    <a:pt x="12108" y="153054"/>
                  </a:lnTo>
                  <a:lnTo>
                    <a:pt x="12635" y="152831"/>
                  </a:lnTo>
                  <a:lnTo>
                    <a:pt x="13205" y="152518"/>
                  </a:lnTo>
                  <a:lnTo>
                    <a:pt x="14933" y="151960"/>
                  </a:lnTo>
                  <a:lnTo>
                    <a:pt x="15094" y="151848"/>
                  </a:lnTo>
                  <a:lnTo>
                    <a:pt x="16562" y="150896"/>
                  </a:lnTo>
                  <a:lnTo>
                    <a:pt x="17342" y="150636"/>
                  </a:lnTo>
                  <a:lnTo>
                    <a:pt x="18279" y="150472"/>
                  </a:lnTo>
                  <a:lnTo>
                    <a:pt x="19121" y="150528"/>
                  </a:lnTo>
                  <a:lnTo>
                    <a:pt x="19735" y="150439"/>
                  </a:lnTo>
                  <a:lnTo>
                    <a:pt x="20156" y="150473"/>
                  </a:lnTo>
                  <a:lnTo>
                    <a:pt x="20156" y="150674"/>
                  </a:lnTo>
                  <a:lnTo>
                    <a:pt x="22277" y="150678"/>
                  </a:lnTo>
                  <a:lnTo>
                    <a:pt x="23120" y="150812"/>
                  </a:lnTo>
                  <a:lnTo>
                    <a:pt x="23290" y="150921"/>
                  </a:lnTo>
                  <a:lnTo>
                    <a:pt x="24506" y="151201"/>
                  </a:lnTo>
                  <a:lnTo>
                    <a:pt x="25837" y="151337"/>
                  </a:lnTo>
                  <a:lnTo>
                    <a:pt x="26261" y="151503"/>
                  </a:lnTo>
                  <a:lnTo>
                    <a:pt x="25191" y="151371"/>
                  </a:lnTo>
                  <a:lnTo>
                    <a:pt x="25161" y="160351"/>
                  </a:lnTo>
                  <a:lnTo>
                    <a:pt x="24827" y="160355"/>
                  </a:lnTo>
                  <a:lnTo>
                    <a:pt x="24765" y="162676"/>
                  </a:lnTo>
                  <a:lnTo>
                    <a:pt x="28728" y="162626"/>
                  </a:lnTo>
                  <a:lnTo>
                    <a:pt x="34720" y="162704"/>
                  </a:lnTo>
                  <a:lnTo>
                    <a:pt x="34683" y="167409"/>
                  </a:lnTo>
                  <a:lnTo>
                    <a:pt x="37053" y="167406"/>
                  </a:lnTo>
                  <a:lnTo>
                    <a:pt x="42054" y="167354"/>
                  </a:lnTo>
                  <a:lnTo>
                    <a:pt x="42096" y="165000"/>
                  </a:lnTo>
                  <a:lnTo>
                    <a:pt x="44608" y="165002"/>
                  </a:lnTo>
                  <a:lnTo>
                    <a:pt x="44384" y="164776"/>
                  </a:lnTo>
                  <a:lnTo>
                    <a:pt x="44195" y="164442"/>
                  </a:lnTo>
                  <a:lnTo>
                    <a:pt x="44095" y="163561"/>
                  </a:lnTo>
                  <a:lnTo>
                    <a:pt x="43632" y="163552"/>
                  </a:lnTo>
                  <a:lnTo>
                    <a:pt x="42810" y="162560"/>
                  </a:lnTo>
                  <a:lnTo>
                    <a:pt x="42515" y="162478"/>
                  </a:lnTo>
                  <a:lnTo>
                    <a:pt x="42138" y="162562"/>
                  </a:lnTo>
                  <a:lnTo>
                    <a:pt x="42148" y="160410"/>
                  </a:lnTo>
                  <a:lnTo>
                    <a:pt x="42608" y="160410"/>
                  </a:lnTo>
                  <a:lnTo>
                    <a:pt x="42617" y="155697"/>
                  </a:lnTo>
                  <a:lnTo>
                    <a:pt x="43892" y="155700"/>
                  </a:lnTo>
                  <a:lnTo>
                    <a:pt x="43895" y="154569"/>
                  </a:lnTo>
                  <a:lnTo>
                    <a:pt x="45076" y="154792"/>
                  </a:lnTo>
                  <a:lnTo>
                    <a:pt x="45008" y="154661"/>
                  </a:lnTo>
                  <a:lnTo>
                    <a:pt x="45144" y="154717"/>
                  </a:lnTo>
                  <a:lnTo>
                    <a:pt x="45471" y="154900"/>
                  </a:lnTo>
                  <a:lnTo>
                    <a:pt x="46142" y="155119"/>
                  </a:lnTo>
                  <a:lnTo>
                    <a:pt x="47314" y="155130"/>
                  </a:lnTo>
                  <a:lnTo>
                    <a:pt x="47927" y="155120"/>
                  </a:lnTo>
                  <a:lnTo>
                    <a:pt x="49588" y="154729"/>
                  </a:lnTo>
                  <a:lnTo>
                    <a:pt x="50145" y="154631"/>
                  </a:lnTo>
                  <a:lnTo>
                    <a:pt x="51413" y="154389"/>
                  </a:lnTo>
                  <a:lnTo>
                    <a:pt x="53375" y="154071"/>
                  </a:lnTo>
                  <a:lnTo>
                    <a:pt x="53695" y="153984"/>
                  </a:lnTo>
                  <a:lnTo>
                    <a:pt x="54555" y="153831"/>
                  </a:lnTo>
                  <a:lnTo>
                    <a:pt x="55546" y="153764"/>
                  </a:lnTo>
                  <a:lnTo>
                    <a:pt x="57440" y="153762"/>
                  </a:lnTo>
                  <a:lnTo>
                    <a:pt x="58053" y="153777"/>
                  </a:lnTo>
                  <a:lnTo>
                    <a:pt x="58411" y="153939"/>
                  </a:lnTo>
                  <a:lnTo>
                    <a:pt x="58749" y="153978"/>
                  </a:lnTo>
                  <a:lnTo>
                    <a:pt x="59014" y="153898"/>
                  </a:lnTo>
                  <a:lnTo>
                    <a:pt x="59148" y="153753"/>
                  </a:lnTo>
                  <a:lnTo>
                    <a:pt x="59280" y="152621"/>
                  </a:lnTo>
                  <a:lnTo>
                    <a:pt x="59521" y="152602"/>
                  </a:lnTo>
                  <a:lnTo>
                    <a:pt x="61217" y="152992"/>
                  </a:lnTo>
                  <a:lnTo>
                    <a:pt x="61913" y="152880"/>
                  </a:lnTo>
                  <a:lnTo>
                    <a:pt x="62240" y="152731"/>
                  </a:lnTo>
                  <a:lnTo>
                    <a:pt x="62145" y="152389"/>
                  </a:lnTo>
                  <a:lnTo>
                    <a:pt x="61972" y="152318"/>
                  </a:lnTo>
                  <a:lnTo>
                    <a:pt x="60386" y="152259"/>
                  </a:lnTo>
                  <a:lnTo>
                    <a:pt x="60278" y="151191"/>
                  </a:lnTo>
                  <a:lnTo>
                    <a:pt x="62593" y="151401"/>
                  </a:lnTo>
                  <a:lnTo>
                    <a:pt x="62573" y="143893"/>
                  </a:lnTo>
                  <a:lnTo>
                    <a:pt x="60076" y="143868"/>
                  </a:lnTo>
                  <a:lnTo>
                    <a:pt x="60082" y="141494"/>
                  </a:lnTo>
                  <a:lnTo>
                    <a:pt x="57585" y="141469"/>
                  </a:lnTo>
                  <a:lnTo>
                    <a:pt x="57631" y="139107"/>
                  </a:lnTo>
                  <a:lnTo>
                    <a:pt x="55121" y="139096"/>
                  </a:lnTo>
                  <a:lnTo>
                    <a:pt x="55033" y="135540"/>
                  </a:lnTo>
                  <a:lnTo>
                    <a:pt x="52574" y="135543"/>
                  </a:lnTo>
                  <a:lnTo>
                    <a:pt x="52582" y="134364"/>
                  </a:lnTo>
                  <a:lnTo>
                    <a:pt x="50130" y="134389"/>
                  </a:lnTo>
                  <a:lnTo>
                    <a:pt x="50144" y="132727"/>
                  </a:lnTo>
                  <a:lnTo>
                    <a:pt x="49685" y="132611"/>
                  </a:lnTo>
                  <a:lnTo>
                    <a:pt x="46291" y="132514"/>
                  </a:lnTo>
                  <a:lnTo>
                    <a:pt x="45723" y="132525"/>
                  </a:lnTo>
                  <a:lnTo>
                    <a:pt x="45124" y="132715"/>
                  </a:lnTo>
                  <a:lnTo>
                    <a:pt x="44450" y="132380"/>
                  </a:lnTo>
                  <a:lnTo>
                    <a:pt x="43928" y="132009"/>
                  </a:lnTo>
                  <a:lnTo>
                    <a:pt x="43692" y="131629"/>
                  </a:lnTo>
                  <a:lnTo>
                    <a:pt x="43365" y="131276"/>
                  </a:lnTo>
                  <a:lnTo>
                    <a:pt x="42626" y="131193"/>
                  </a:lnTo>
                  <a:lnTo>
                    <a:pt x="42608" y="131990"/>
                  </a:lnTo>
                  <a:lnTo>
                    <a:pt x="37597" y="131979"/>
                  </a:lnTo>
                  <a:lnTo>
                    <a:pt x="37595" y="129621"/>
                  </a:lnTo>
                  <a:lnTo>
                    <a:pt x="30125" y="129616"/>
                  </a:lnTo>
                  <a:lnTo>
                    <a:pt x="30098" y="113089"/>
                  </a:lnTo>
                  <a:lnTo>
                    <a:pt x="32219" y="113026"/>
                  </a:lnTo>
                  <a:lnTo>
                    <a:pt x="32563" y="112181"/>
                  </a:lnTo>
                  <a:lnTo>
                    <a:pt x="32599" y="111078"/>
                  </a:lnTo>
                  <a:lnTo>
                    <a:pt x="33752" y="111285"/>
                  </a:lnTo>
                  <a:lnTo>
                    <a:pt x="33709" y="111013"/>
                  </a:lnTo>
                  <a:lnTo>
                    <a:pt x="33871" y="110768"/>
                  </a:lnTo>
                  <a:lnTo>
                    <a:pt x="36869" y="110609"/>
                  </a:lnTo>
                  <a:lnTo>
                    <a:pt x="37530" y="110649"/>
                  </a:lnTo>
                  <a:lnTo>
                    <a:pt x="37513" y="108546"/>
                  </a:lnTo>
                  <a:lnTo>
                    <a:pt x="36412" y="107700"/>
                  </a:lnTo>
                  <a:lnTo>
                    <a:pt x="35737" y="107566"/>
                  </a:lnTo>
                  <a:lnTo>
                    <a:pt x="35235" y="107766"/>
                  </a:lnTo>
                  <a:lnTo>
                    <a:pt x="35131" y="108029"/>
                  </a:lnTo>
                  <a:lnTo>
                    <a:pt x="35151" y="109518"/>
                  </a:lnTo>
                  <a:lnTo>
                    <a:pt x="32618" y="109525"/>
                  </a:lnTo>
                  <a:lnTo>
                    <a:pt x="32607" y="105939"/>
                  </a:lnTo>
                  <a:lnTo>
                    <a:pt x="35121" y="105966"/>
                  </a:lnTo>
                  <a:lnTo>
                    <a:pt x="35116" y="105274"/>
                  </a:lnTo>
                  <a:lnTo>
                    <a:pt x="34935" y="105073"/>
                  </a:lnTo>
                  <a:lnTo>
                    <a:pt x="34884" y="105248"/>
                  </a:lnTo>
                  <a:lnTo>
                    <a:pt x="34686" y="105088"/>
                  </a:lnTo>
                  <a:lnTo>
                    <a:pt x="34319" y="10418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8" name="pg879">
              <a:extLst>
                <a:ext uri="{FF2B5EF4-FFF2-40B4-BE49-F238E27FC236}">
                  <a16:creationId xmlns:a16="http://schemas.microsoft.com/office/drawing/2014/main" id="{0E72CE91-E980-6D4B-B494-67424E2CCA66}"/>
                </a:ext>
              </a:extLst>
            </p:cNvPr>
            <p:cNvSpPr/>
            <p:nvPr/>
          </p:nvSpPr>
          <p:spPr>
            <a:xfrm>
              <a:off x="4521128" y="2745922"/>
              <a:ext cx="48124" cy="64818"/>
            </a:xfrm>
            <a:custGeom>
              <a:avLst/>
              <a:gdLst/>
              <a:ahLst/>
              <a:cxnLst/>
              <a:rect l="0" t="0" r="0" b="0"/>
              <a:pathLst>
                <a:path w="48124" h="64818">
                  <a:moveTo>
                    <a:pt x="45957" y="64689"/>
                  </a:moveTo>
                  <a:lnTo>
                    <a:pt x="44698" y="63852"/>
                  </a:lnTo>
                  <a:lnTo>
                    <a:pt x="44251" y="63754"/>
                  </a:lnTo>
                  <a:lnTo>
                    <a:pt x="43734" y="63693"/>
                  </a:lnTo>
                  <a:lnTo>
                    <a:pt x="42044" y="63828"/>
                  </a:lnTo>
                  <a:lnTo>
                    <a:pt x="41174" y="63607"/>
                  </a:lnTo>
                  <a:lnTo>
                    <a:pt x="40028" y="63798"/>
                  </a:lnTo>
                  <a:lnTo>
                    <a:pt x="37170" y="63987"/>
                  </a:lnTo>
                  <a:lnTo>
                    <a:pt x="35580" y="63279"/>
                  </a:lnTo>
                  <a:lnTo>
                    <a:pt x="35058" y="63357"/>
                  </a:lnTo>
                  <a:lnTo>
                    <a:pt x="34556" y="63562"/>
                  </a:lnTo>
                  <a:lnTo>
                    <a:pt x="34002" y="64259"/>
                  </a:lnTo>
                  <a:lnTo>
                    <a:pt x="33102" y="64678"/>
                  </a:lnTo>
                  <a:lnTo>
                    <a:pt x="32686" y="64818"/>
                  </a:lnTo>
                  <a:lnTo>
                    <a:pt x="32243" y="64796"/>
                  </a:lnTo>
                  <a:lnTo>
                    <a:pt x="31994" y="64783"/>
                  </a:lnTo>
                  <a:lnTo>
                    <a:pt x="31405" y="64538"/>
                  </a:lnTo>
                  <a:lnTo>
                    <a:pt x="30776" y="64087"/>
                  </a:lnTo>
                  <a:lnTo>
                    <a:pt x="30319" y="63850"/>
                  </a:lnTo>
                  <a:lnTo>
                    <a:pt x="29682" y="63371"/>
                  </a:lnTo>
                  <a:lnTo>
                    <a:pt x="29337" y="63220"/>
                  </a:lnTo>
                  <a:lnTo>
                    <a:pt x="28608" y="63074"/>
                  </a:lnTo>
                  <a:lnTo>
                    <a:pt x="27656" y="63014"/>
                  </a:lnTo>
                  <a:lnTo>
                    <a:pt x="26890" y="62849"/>
                  </a:lnTo>
                  <a:lnTo>
                    <a:pt x="26385" y="62660"/>
                  </a:lnTo>
                  <a:lnTo>
                    <a:pt x="26383" y="62242"/>
                  </a:lnTo>
                  <a:lnTo>
                    <a:pt x="28174" y="62410"/>
                  </a:lnTo>
                  <a:lnTo>
                    <a:pt x="28841" y="62414"/>
                  </a:lnTo>
                  <a:lnTo>
                    <a:pt x="29164" y="62298"/>
                  </a:lnTo>
                  <a:lnTo>
                    <a:pt x="29138" y="59484"/>
                  </a:lnTo>
                  <a:lnTo>
                    <a:pt x="29203" y="58312"/>
                  </a:lnTo>
                  <a:lnTo>
                    <a:pt x="27313" y="58331"/>
                  </a:lnTo>
                  <a:lnTo>
                    <a:pt x="27332" y="50050"/>
                  </a:lnTo>
                  <a:lnTo>
                    <a:pt x="28547" y="50049"/>
                  </a:lnTo>
                  <a:lnTo>
                    <a:pt x="28516" y="48732"/>
                  </a:lnTo>
                  <a:lnTo>
                    <a:pt x="27316" y="48447"/>
                  </a:lnTo>
                  <a:lnTo>
                    <a:pt x="27299" y="44682"/>
                  </a:lnTo>
                  <a:lnTo>
                    <a:pt x="22366" y="44698"/>
                  </a:lnTo>
                  <a:lnTo>
                    <a:pt x="22379" y="46487"/>
                  </a:lnTo>
                  <a:lnTo>
                    <a:pt x="21908" y="46563"/>
                  </a:lnTo>
                  <a:lnTo>
                    <a:pt x="21188" y="46227"/>
                  </a:lnTo>
                  <a:lnTo>
                    <a:pt x="19518" y="44860"/>
                  </a:lnTo>
                  <a:lnTo>
                    <a:pt x="19440" y="44616"/>
                  </a:lnTo>
                  <a:lnTo>
                    <a:pt x="18430" y="43738"/>
                  </a:lnTo>
                  <a:lnTo>
                    <a:pt x="17386" y="44634"/>
                  </a:lnTo>
                  <a:lnTo>
                    <a:pt x="17886" y="44682"/>
                  </a:lnTo>
                  <a:lnTo>
                    <a:pt x="17362" y="45050"/>
                  </a:lnTo>
                  <a:lnTo>
                    <a:pt x="16771" y="45173"/>
                  </a:lnTo>
                  <a:lnTo>
                    <a:pt x="16529" y="45151"/>
                  </a:lnTo>
                  <a:lnTo>
                    <a:pt x="14895" y="44892"/>
                  </a:lnTo>
                  <a:lnTo>
                    <a:pt x="14882" y="46991"/>
                  </a:lnTo>
                  <a:lnTo>
                    <a:pt x="18560" y="46991"/>
                  </a:lnTo>
                  <a:lnTo>
                    <a:pt x="18547" y="49366"/>
                  </a:lnTo>
                  <a:lnTo>
                    <a:pt x="16106" y="49318"/>
                  </a:lnTo>
                  <a:lnTo>
                    <a:pt x="16099" y="49913"/>
                  </a:lnTo>
                  <a:lnTo>
                    <a:pt x="15342" y="49905"/>
                  </a:lnTo>
                  <a:lnTo>
                    <a:pt x="15092" y="51692"/>
                  </a:lnTo>
                  <a:lnTo>
                    <a:pt x="14844" y="51692"/>
                  </a:lnTo>
                  <a:lnTo>
                    <a:pt x="12345" y="51693"/>
                  </a:lnTo>
                  <a:lnTo>
                    <a:pt x="12345" y="54002"/>
                  </a:lnTo>
                  <a:lnTo>
                    <a:pt x="11154" y="54002"/>
                  </a:lnTo>
                  <a:lnTo>
                    <a:pt x="11141" y="51692"/>
                  </a:lnTo>
                  <a:lnTo>
                    <a:pt x="9885" y="51676"/>
                  </a:lnTo>
                  <a:lnTo>
                    <a:pt x="9914" y="49580"/>
                  </a:lnTo>
                  <a:lnTo>
                    <a:pt x="10099" y="49445"/>
                  </a:lnTo>
                  <a:lnTo>
                    <a:pt x="10170" y="49301"/>
                  </a:lnTo>
                  <a:lnTo>
                    <a:pt x="9574" y="49301"/>
                  </a:lnTo>
                  <a:lnTo>
                    <a:pt x="4111" y="49295"/>
                  </a:lnTo>
                  <a:lnTo>
                    <a:pt x="2525" y="49403"/>
                  </a:lnTo>
                  <a:lnTo>
                    <a:pt x="2440" y="42356"/>
                  </a:lnTo>
                  <a:lnTo>
                    <a:pt x="44" y="42405"/>
                  </a:lnTo>
                  <a:lnTo>
                    <a:pt x="31" y="37654"/>
                  </a:lnTo>
                  <a:lnTo>
                    <a:pt x="2478" y="37654"/>
                  </a:lnTo>
                  <a:lnTo>
                    <a:pt x="2491" y="35296"/>
                  </a:lnTo>
                  <a:lnTo>
                    <a:pt x="18" y="35296"/>
                  </a:lnTo>
                  <a:lnTo>
                    <a:pt x="0" y="32950"/>
                  </a:lnTo>
                  <a:lnTo>
                    <a:pt x="4990" y="32937"/>
                  </a:lnTo>
                  <a:lnTo>
                    <a:pt x="5003" y="28822"/>
                  </a:lnTo>
                  <a:lnTo>
                    <a:pt x="3527" y="28725"/>
                  </a:lnTo>
                  <a:lnTo>
                    <a:pt x="3747" y="28481"/>
                  </a:lnTo>
                  <a:lnTo>
                    <a:pt x="4330" y="28594"/>
                  </a:lnTo>
                  <a:lnTo>
                    <a:pt x="5249" y="28562"/>
                  </a:lnTo>
                  <a:lnTo>
                    <a:pt x="5236" y="28237"/>
                  </a:lnTo>
                  <a:lnTo>
                    <a:pt x="5003" y="28237"/>
                  </a:lnTo>
                  <a:lnTo>
                    <a:pt x="4977" y="25862"/>
                  </a:lnTo>
                  <a:lnTo>
                    <a:pt x="4874" y="23503"/>
                  </a:lnTo>
                  <a:lnTo>
                    <a:pt x="6531" y="23503"/>
                  </a:lnTo>
                  <a:lnTo>
                    <a:pt x="5754" y="21129"/>
                  </a:lnTo>
                  <a:lnTo>
                    <a:pt x="11658" y="21096"/>
                  </a:lnTo>
                  <a:lnTo>
                    <a:pt x="12409" y="21096"/>
                  </a:lnTo>
                  <a:lnTo>
                    <a:pt x="12448" y="18672"/>
                  </a:lnTo>
                  <a:lnTo>
                    <a:pt x="13049" y="18672"/>
                  </a:lnTo>
                  <a:lnTo>
                    <a:pt x="13119" y="13988"/>
                  </a:lnTo>
                  <a:lnTo>
                    <a:pt x="13743" y="13988"/>
                  </a:lnTo>
                  <a:lnTo>
                    <a:pt x="13743" y="12801"/>
                  </a:lnTo>
                  <a:lnTo>
                    <a:pt x="13565" y="11693"/>
                  </a:lnTo>
                  <a:lnTo>
                    <a:pt x="13130" y="11690"/>
                  </a:lnTo>
                  <a:lnTo>
                    <a:pt x="13125" y="9427"/>
                  </a:lnTo>
                  <a:lnTo>
                    <a:pt x="12639" y="9420"/>
                  </a:lnTo>
                  <a:lnTo>
                    <a:pt x="12637" y="7059"/>
                  </a:lnTo>
                  <a:lnTo>
                    <a:pt x="15103" y="7066"/>
                  </a:lnTo>
                  <a:lnTo>
                    <a:pt x="15118" y="5894"/>
                  </a:lnTo>
                  <a:lnTo>
                    <a:pt x="17128" y="5886"/>
                  </a:lnTo>
                  <a:lnTo>
                    <a:pt x="17045" y="5654"/>
                  </a:lnTo>
                  <a:lnTo>
                    <a:pt x="17033" y="4800"/>
                  </a:lnTo>
                  <a:lnTo>
                    <a:pt x="17634" y="4718"/>
                  </a:lnTo>
                  <a:lnTo>
                    <a:pt x="20108" y="4714"/>
                  </a:lnTo>
                  <a:lnTo>
                    <a:pt x="20106" y="4936"/>
                  </a:lnTo>
                  <a:lnTo>
                    <a:pt x="20661" y="4712"/>
                  </a:lnTo>
                  <a:lnTo>
                    <a:pt x="25378" y="4707"/>
                  </a:lnTo>
                  <a:lnTo>
                    <a:pt x="25535" y="5518"/>
                  </a:lnTo>
                  <a:lnTo>
                    <a:pt x="25975" y="6470"/>
                  </a:lnTo>
                  <a:lnTo>
                    <a:pt x="25975" y="7072"/>
                  </a:lnTo>
                  <a:lnTo>
                    <a:pt x="27354" y="7084"/>
                  </a:lnTo>
                  <a:lnTo>
                    <a:pt x="27551" y="7173"/>
                  </a:lnTo>
                  <a:lnTo>
                    <a:pt x="27534" y="8895"/>
                  </a:lnTo>
                  <a:lnTo>
                    <a:pt x="27263" y="9419"/>
                  </a:lnTo>
                  <a:lnTo>
                    <a:pt x="28896" y="9412"/>
                  </a:lnTo>
                  <a:lnTo>
                    <a:pt x="29201" y="9416"/>
                  </a:lnTo>
                  <a:lnTo>
                    <a:pt x="29519" y="9420"/>
                  </a:lnTo>
                  <a:lnTo>
                    <a:pt x="29767" y="8654"/>
                  </a:lnTo>
                  <a:lnTo>
                    <a:pt x="30225" y="8255"/>
                  </a:lnTo>
                  <a:lnTo>
                    <a:pt x="30657" y="9181"/>
                  </a:lnTo>
                  <a:lnTo>
                    <a:pt x="30824" y="9212"/>
                  </a:lnTo>
                  <a:lnTo>
                    <a:pt x="30888" y="8493"/>
                  </a:lnTo>
                  <a:lnTo>
                    <a:pt x="30703" y="7619"/>
                  </a:lnTo>
                  <a:lnTo>
                    <a:pt x="30810" y="6749"/>
                  </a:lnTo>
                  <a:lnTo>
                    <a:pt x="31111" y="5280"/>
                  </a:lnTo>
                  <a:lnTo>
                    <a:pt x="31370" y="4711"/>
                  </a:lnTo>
                  <a:lnTo>
                    <a:pt x="31888" y="4024"/>
                  </a:lnTo>
                  <a:lnTo>
                    <a:pt x="32127" y="3809"/>
                  </a:lnTo>
                  <a:lnTo>
                    <a:pt x="32670" y="3594"/>
                  </a:lnTo>
                  <a:lnTo>
                    <a:pt x="34395" y="3643"/>
                  </a:lnTo>
                  <a:lnTo>
                    <a:pt x="34549" y="3540"/>
                  </a:lnTo>
                  <a:lnTo>
                    <a:pt x="35107" y="3545"/>
                  </a:lnTo>
                  <a:lnTo>
                    <a:pt x="35081" y="0"/>
                  </a:lnTo>
                  <a:lnTo>
                    <a:pt x="37053" y="36"/>
                  </a:lnTo>
                  <a:lnTo>
                    <a:pt x="37013" y="1100"/>
                  </a:lnTo>
                  <a:lnTo>
                    <a:pt x="38047" y="2561"/>
                  </a:lnTo>
                  <a:lnTo>
                    <a:pt x="38655" y="2732"/>
                  </a:lnTo>
                  <a:lnTo>
                    <a:pt x="38881" y="3006"/>
                  </a:lnTo>
                  <a:lnTo>
                    <a:pt x="38928" y="3332"/>
                  </a:lnTo>
                  <a:lnTo>
                    <a:pt x="38868" y="3817"/>
                  </a:lnTo>
                  <a:lnTo>
                    <a:pt x="38934" y="4548"/>
                  </a:lnTo>
                  <a:lnTo>
                    <a:pt x="39268" y="5776"/>
                  </a:lnTo>
                  <a:lnTo>
                    <a:pt x="39308" y="6429"/>
                  </a:lnTo>
                  <a:lnTo>
                    <a:pt x="39270" y="6689"/>
                  </a:lnTo>
                  <a:lnTo>
                    <a:pt x="39018" y="7430"/>
                  </a:lnTo>
                  <a:lnTo>
                    <a:pt x="38675" y="7936"/>
                  </a:lnTo>
                  <a:lnTo>
                    <a:pt x="38448" y="8496"/>
                  </a:lnTo>
                  <a:lnTo>
                    <a:pt x="38307" y="8935"/>
                  </a:lnTo>
                  <a:lnTo>
                    <a:pt x="38292" y="9401"/>
                  </a:lnTo>
                  <a:lnTo>
                    <a:pt x="38447" y="9417"/>
                  </a:lnTo>
                  <a:lnTo>
                    <a:pt x="38745" y="10832"/>
                  </a:lnTo>
                  <a:lnTo>
                    <a:pt x="39509" y="12378"/>
                  </a:lnTo>
                  <a:lnTo>
                    <a:pt x="39574" y="13158"/>
                  </a:lnTo>
                  <a:lnTo>
                    <a:pt x="39289" y="14037"/>
                  </a:lnTo>
                  <a:lnTo>
                    <a:pt x="38706" y="14704"/>
                  </a:lnTo>
                  <a:lnTo>
                    <a:pt x="37994" y="15208"/>
                  </a:lnTo>
                  <a:lnTo>
                    <a:pt x="36544" y="15859"/>
                  </a:lnTo>
                  <a:lnTo>
                    <a:pt x="36194" y="16135"/>
                  </a:lnTo>
                  <a:lnTo>
                    <a:pt x="35948" y="16558"/>
                  </a:lnTo>
                  <a:lnTo>
                    <a:pt x="35961" y="17160"/>
                  </a:lnTo>
                  <a:lnTo>
                    <a:pt x="36428" y="18071"/>
                  </a:lnTo>
                  <a:lnTo>
                    <a:pt x="37230" y="19014"/>
                  </a:lnTo>
                  <a:lnTo>
                    <a:pt x="38214" y="19860"/>
                  </a:lnTo>
                  <a:lnTo>
                    <a:pt x="39975" y="20950"/>
                  </a:lnTo>
                  <a:lnTo>
                    <a:pt x="40441" y="21129"/>
                  </a:lnTo>
                  <a:lnTo>
                    <a:pt x="41516" y="21275"/>
                  </a:lnTo>
                  <a:lnTo>
                    <a:pt x="43393" y="21112"/>
                  </a:lnTo>
                  <a:lnTo>
                    <a:pt x="44766" y="21454"/>
                  </a:lnTo>
                  <a:lnTo>
                    <a:pt x="45491" y="21844"/>
                  </a:lnTo>
                  <a:lnTo>
                    <a:pt x="46125" y="22527"/>
                  </a:lnTo>
                  <a:lnTo>
                    <a:pt x="46579" y="23406"/>
                  </a:lnTo>
                  <a:lnTo>
                    <a:pt x="46993" y="25244"/>
                  </a:lnTo>
                  <a:lnTo>
                    <a:pt x="46812" y="26269"/>
                  </a:lnTo>
                  <a:lnTo>
                    <a:pt x="46294" y="26984"/>
                  </a:lnTo>
                  <a:lnTo>
                    <a:pt x="45581" y="27586"/>
                  </a:lnTo>
                  <a:lnTo>
                    <a:pt x="42979" y="28887"/>
                  </a:lnTo>
                  <a:lnTo>
                    <a:pt x="42621" y="28613"/>
                  </a:lnTo>
                  <a:lnTo>
                    <a:pt x="41684" y="27895"/>
                  </a:lnTo>
                  <a:lnTo>
                    <a:pt x="42746" y="25618"/>
                  </a:lnTo>
                  <a:lnTo>
                    <a:pt x="42746" y="24626"/>
                  </a:lnTo>
                  <a:lnTo>
                    <a:pt x="42539" y="24414"/>
                  </a:lnTo>
                  <a:lnTo>
                    <a:pt x="40674" y="24382"/>
                  </a:lnTo>
                  <a:lnTo>
                    <a:pt x="39742" y="24821"/>
                  </a:lnTo>
                  <a:lnTo>
                    <a:pt x="39470" y="25813"/>
                  </a:lnTo>
                  <a:lnTo>
                    <a:pt x="39470" y="26984"/>
                  </a:lnTo>
                  <a:lnTo>
                    <a:pt x="39587" y="27586"/>
                  </a:lnTo>
                  <a:lnTo>
                    <a:pt x="41240" y="28999"/>
                  </a:lnTo>
                  <a:lnTo>
                    <a:pt x="41490" y="29213"/>
                  </a:lnTo>
                  <a:lnTo>
                    <a:pt x="40868" y="29489"/>
                  </a:lnTo>
                  <a:lnTo>
                    <a:pt x="40661" y="29701"/>
                  </a:lnTo>
                  <a:lnTo>
                    <a:pt x="40467" y="30319"/>
                  </a:lnTo>
                  <a:lnTo>
                    <a:pt x="40545" y="31311"/>
                  </a:lnTo>
                  <a:lnTo>
                    <a:pt x="41827" y="34645"/>
                  </a:lnTo>
                  <a:lnTo>
                    <a:pt x="41891" y="35296"/>
                  </a:lnTo>
                  <a:lnTo>
                    <a:pt x="41891" y="35654"/>
                  </a:lnTo>
                  <a:lnTo>
                    <a:pt x="41671" y="36435"/>
                  </a:lnTo>
                  <a:lnTo>
                    <a:pt x="41348" y="37085"/>
                  </a:lnTo>
                  <a:lnTo>
                    <a:pt x="40079" y="39005"/>
                  </a:lnTo>
                  <a:lnTo>
                    <a:pt x="39742" y="40469"/>
                  </a:lnTo>
                  <a:lnTo>
                    <a:pt x="39936" y="41526"/>
                  </a:lnTo>
                  <a:lnTo>
                    <a:pt x="40299" y="42290"/>
                  </a:lnTo>
                  <a:lnTo>
                    <a:pt x="40040" y="42290"/>
                  </a:lnTo>
                  <a:lnTo>
                    <a:pt x="38978" y="42274"/>
                  </a:lnTo>
                  <a:lnTo>
                    <a:pt x="38952" y="42957"/>
                  </a:lnTo>
                  <a:lnTo>
                    <a:pt x="39160" y="43462"/>
                  </a:lnTo>
                  <a:lnTo>
                    <a:pt x="38405" y="43483"/>
                  </a:lnTo>
                  <a:lnTo>
                    <a:pt x="38250" y="44192"/>
                  </a:lnTo>
                  <a:lnTo>
                    <a:pt x="38239" y="44665"/>
                  </a:lnTo>
                  <a:lnTo>
                    <a:pt x="39781" y="44667"/>
                  </a:lnTo>
                  <a:lnTo>
                    <a:pt x="39903" y="45024"/>
                  </a:lnTo>
                  <a:lnTo>
                    <a:pt x="39846" y="45218"/>
                  </a:lnTo>
                  <a:lnTo>
                    <a:pt x="39664" y="45218"/>
                  </a:lnTo>
                  <a:lnTo>
                    <a:pt x="39656" y="45756"/>
                  </a:lnTo>
                  <a:lnTo>
                    <a:pt x="39794" y="46129"/>
                  </a:lnTo>
                  <a:lnTo>
                    <a:pt x="39868" y="46275"/>
                  </a:lnTo>
                  <a:lnTo>
                    <a:pt x="39962" y="46503"/>
                  </a:lnTo>
                  <a:lnTo>
                    <a:pt x="39833" y="47138"/>
                  </a:lnTo>
                  <a:lnTo>
                    <a:pt x="39561" y="47756"/>
                  </a:lnTo>
                  <a:lnTo>
                    <a:pt x="39099" y="47610"/>
                  </a:lnTo>
                  <a:lnTo>
                    <a:pt x="38447" y="47544"/>
                  </a:lnTo>
                  <a:lnTo>
                    <a:pt x="38354" y="47905"/>
                  </a:lnTo>
                  <a:lnTo>
                    <a:pt x="38196" y="49355"/>
                  </a:lnTo>
                  <a:lnTo>
                    <a:pt x="37166" y="49391"/>
                  </a:lnTo>
                  <a:lnTo>
                    <a:pt x="37168" y="50327"/>
                  </a:lnTo>
                  <a:lnTo>
                    <a:pt x="37412" y="50554"/>
                  </a:lnTo>
                  <a:lnTo>
                    <a:pt x="39872" y="50586"/>
                  </a:lnTo>
                  <a:lnTo>
                    <a:pt x="39898" y="51399"/>
                  </a:lnTo>
                  <a:lnTo>
                    <a:pt x="40119" y="51297"/>
                  </a:lnTo>
                  <a:lnTo>
                    <a:pt x="42291" y="51260"/>
                  </a:lnTo>
                  <a:lnTo>
                    <a:pt x="42786" y="51740"/>
                  </a:lnTo>
                  <a:lnTo>
                    <a:pt x="42720" y="52245"/>
                  </a:lnTo>
                  <a:lnTo>
                    <a:pt x="42516" y="52571"/>
                  </a:lnTo>
                  <a:lnTo>
                    <a:pt x="42384" y="52587"/>
                  </a:lnTo>
                  <a:lnTo>
                    <a:pt x="42358" y="53660"/>
                  </a:lnTo>
                  <a:lnTo>
                    <a:pt x="42811" y="54002"/>
                  </a:lnTo>
                  <a:lnTo>
                    <a:pt x="44990" y="54051"/>
                  </a:lnTo>
                  <a:lnTo>
                    <a:pt x="46170" y="54178"/>
                  </a:lnTo>
                  <a:lnTo>
                    <a:pt x="46178" y="55319"/>
                  </a:lnTo>
                  <a:lnTo>
                    <a:pt x="44716" y="55338"/>
                  </a:lnTo>
                  <a:lnTo>
                    <a:pt x="44468" y="55840"/>
                  </a:lnTo>
                  <a:lnTo>
                    <a:pt x="43726" y="56221"/>
                  </a:lnTo>
                  <a:lnTo>
                    <a:pt x="42767" y="56528"/>
                  </a:lnTo>
                  <a:lnTo>
                    <a:pt x="42545" y="56486"/>
                  </a:lnTo>
                  <a:lnTo>
                    <a:pt x="41970" y="55896"/>
                  </a:lnTo>
                  <a:lnTo>
                    <a:pt x="41415" y="55474"/>
                  </a:lnTo>
                  <a:lnTo>
                    <a:pt x="39946" y="55271"/>
                  </a:lnTo>
                  <a:lnTo>
                    <a:pt x="39727" y="55074"/>
                  </a:lnTo>
                  <a:lnTo>
                    <a:pt x="39885" y="55336"/>
                  </a:lnTo>
                  <a:lnTo>
                    <a:pt x="41399" y="56919"/>
                  </a:lnTo>
                  <a:lnTo>
                    <a:pt x="42021" y="57109"/>
                  </a:lnTo>
                  <a:lnTo>
                    <a:pt x="42099" y="57353"/>
                  </a:lnTo>
                  <a:lnTo>
                    <a:pt x="41992" y="57953"/>
                  </a:lnTo>
                  <a:lnTo>
                    <a:pt x="41677" y="58738"/>
                  </a:lnTo>
                  <a:lnTo>
                    <a:pt x="41629" y="59113"/>
                  </a:lnTo>
                  <a:lnTo>
                    <a:pt x="41950" y="59700"/>
                  </a:lnTo>
                  <a:lnTo>
                    <a:pt x="42202" y="59909"/>
                  </a:lnTo>
                  <a:lnTo>
                    <a:pt x="42540" y="60059"/>
                  </a:lnTo>
                  <a:lnTo>
                    <a:pt x="43730" y="60217"/>
                  </a:lnTo>
                  <a:lnTo>
                    <a:pt x="44788" y="60112"/>
                  </a:lnTo>
                  <a:lnTo>
                    <a:pt x="46296" y="60696"/>
                  </a:lnTo>
                  <a:lnTo>
                    <a:pt x="46927" y="61029"/>
                  </a:lnTo>
                  <a:lnTo>
                    <a:pt x="47613" y="60334"/>
                  </a:lnTo>
                  <a:lnTo>
                    <a:pt x="47886" y="59768"/>
                  </a:lnTo>
                  <a:lnTo>
                    <a:pt x="47991" y="59061"/>
                  </a:lnTo>
                  <a:lnTo>
                    <a:pt x="47909" y="58089"/>
                  </a:lnTo>
                  <a:lnTo>
                    <a:pt x="48058" y="58117"/>
                  </a:lnTo>
                  <a:lnTo>
                    <a:pt x="48124" y="59085"/>
                  </a:lnTo>
                  <a:lnTo>
                    <a:pt x="48053" y="59435"/>
                  </a:lnTo>
                  <a:lnTo>
                    <a:pt x="47983" y="59775"/>
                  </a:lnTo>
                  <a:lnTo>
                    <a:pt x="47896" y="59988"/>
                  </a:lnTo>
                  <a:lnTo>
                    <a:pt x="47690" y="60389"/>
                  </a:lnTo>
                  <a:lnTo>
                    <a:pt x="47249" y="60940"/>
                  </a:lnTo>
                  <a:lnTo>
                    <a:pt x="47104" y="61121"/>
                  </a:lnTo>
                  <a:lnTo>
                    <a:pt x="46137" y="62039"/>
                  </a:lnTo>
                  <a:lnTo>
                    <a:pt x="45713" y="62752"/>
                  </a:lnTo>
                  <a:lnTo>
                    <a:pt x="45593" y="63639"/>
                  </a:lnTo>
                  <a:lnTo>
                    <a:pt x="45651" y="6405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99" name="pg880">
              <a:extLst>
                <a:ext uri="{FF2B5EF4-FFF2-40B4-BE49-F238E27FC236}">
                  <a16:creationId xmlns:a16="http://schemas.microsoft.com/office/drawing/2014/main" id="{03D952CA-5B51-644F-987E-10E21A4E0C18}"/>
                </a:ext>
              </a:extLst>
            </p:cNvPr>
            <p:cNvSpPr/>
            <p:nvPr/>
          </p:nvSpPr>
          <p:spPr>
            <a:xfrm>
              <a:off x="4533123" y="2776469"/>
              <a:ext cx="2993" cy="2357"/>
            </a:xfrm>
            <a:custGeom>
              <a:avLst/>
              <a:gdLst/>
              <a:ahLst/>
              <a:cxnLst/>
              <a:rect l="0" t="0" r="0" b="0"/>
              <a:pathLst>
                <a:path w="2993" h="2357">
                  <a:moveTo>
                    <a:pt x="2993" y="2357"/>
                  </a:moveTo>
                  <a:lnTo>
                    <a:pt x="2990" y="0"/>
                  </a:lnTo>
                  <a:lnTo>
                    <a:pt x="0" y="0"/>
                  </a:lnTo>
                  <a:lnTo>
                    <a:pt x="11" y="266"/>
                  </a:lnTo>
                  <a:lnTo>
                    <a:pt x="513" y="292"/>
                  </a:lnTo>
                  <a:lnTo>
                    <a:pt x="1074" y="439"/>
                  </a:lnTo>
                  <a:lnTo>
                    <a:pt x="1659" y="1165"/>
                  </a:lnTo>
                  <a:lnTo>
                    <a:pt x="1724" y="1317"/>
                  </a:lnTo>
                  <a:lnTo>
                    <a:pt x="1618" y="23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0" name="pg881">
              <a:extLst>
                <a:ext uri="{FF2B5EF4-FFF2-40B4-BE49-F238E27FC236}">
                  <a16:creationId xmlns:a16="http://schemas.microsoft.com/office/drawing/2014/main" id="{DF07708D-4E59-AF4C-A3BE-226298465D77}"/>
                </a:ext>
              </a:extLst>
            </p:cNvPr>
            <p:cNvSpPr/>
            <p:nvPr/>
          </p:nvSpPr>
          <p:spPr>
            <a:xfrm>
              <a:off x="4305846" y="2797477"/>
              <a:ext cx="290755" cy="184390"/>
            </a:xfrm>
            <a:custGeom>
              <a:avLst/>
              <a:gdLst/>
              <a:ahLst/>
              <a:cxnLst/>
              <a:rect l="0" t="0" r="0" b="0"/>
              <a:pathLst>
                <a:path w="290755" h="184390">
                  <a:moveTo>
                    <a:pt x="9184" y="23681"/>
                  </a:moveTo>
                  <a:lnTo>
                    <a:pt x="16538" y="23667"/>
                  </a:lnTo>
                  <a:lnTo>
                    <a:pt x="16493" y="18965"/>
                  </a:lnTo>
                  <a:lnTo>
                    <a:pt x="18956" y="18955"/>
                  </a:lnTo>
                  <a:lnTo>
                    <a:pt x="18965" y="14579"/>
                  </a:lnTo>
                  <a:lnTo>
                    <a:pt x="18880" y="14242"/>
                  </a:lnTo>
                  <a:lnTo>
                    <a:pt x="21530" y="14238"/>
                  </a:lnTo>
                  <a:lnTo>
                    <a:pt x="23939" y="14226"/>
                  </a:lnTo>
                  <a:lnTo>
                    <a:pt x="27512" y="14224"/>
                  </a:lnTo>
                  <a:lnTo>
                    <a:pt x="28771" y="14226"/>
                  </a:lnTo>
                  <a:lnTo>
                    <a:pt x="28713" y="11863"/>
                  </a:lnTo>
                  <a:lnTo>
                    <a:pt x="33726" y="11831"/>
                  </a:lnTo>
                  <a:lnTo>
                    <a:pt x="33719" y="9491"/>
                  </a:lnTo>
                  <a:lnTo>
                    <a:pt x="41187" y="9485"/>
                  </a:lnTo>
                  <a:lnTo>
                    <a:pt x="41176" y="14218"/>
                  </a:lnTo>
                  <a:lnTo>
                    <a:pt x="43672" y="14203"/>
                  </a:lnTo>
                  <a:lnTo>
                    <a:pt x="46137" y="14193"/>
                  </a:lnTo>
                  <a:lnTo>
                    <a:pt x="49803" y="14180"/>
                  </a:lnTo>
                  <a:lnTo>
                    <a:pt x="49835" y="12975"/>
                  </a:lnTo>
                  <a:lnTo>
                    <a:pt x="51138" y="12949"/>
                  </a:lnTo>
                  <a:lnTo>
                    <a:pt x="51117" y="9454"/>
                  </a:lnTo>
                  <a:lnTo>
                    <a:pt x="48671" y="9449"/>
                  </a:lnTo>
                  <a:lnTo>
                    <a:pt x="48696" y="7097"/>
                  </a:lnTo>
                  <a:lnTo>
                    <a:pt x="51103" y="7099"/>
                  </a:lnTo>
                  <a:lnTo>
                    <a:pt x="51082" y="4732"/>
                  </a:lnTo>
                  <a:lnTo>
                    <a:pt x="53526" y="4742"/>
                  </a:lnTo>
                  <a:lnTo>
                    <a:pt x="53509" y="2375"/>
                  </a:lnTo>
                  <a:lnTo>
                    <a:pt x="55961" y="2382"/>
                  </a:lnTo>
                  <a:lnTo>
                    <a:pt x="56022" y="7"/>
                  </a:lnTo>
                  <a:lnTo>
                    <a:pt x="58486" y="0"/>
                  </a:lnTo>
                  <a:lnTo>
                    <a:pt x="58479" y="4760"/>
                  </a:lnTo>
                  <a:lnTo>
                    <a:pt x="55993" y="4741"/>
                  </a:lnTo>
                  <a:lnTo>
                    <a:pt x="56037" y="7097"/>
                  </a:lnTo>
                  <a:lnTo>
                    <a:pt x="58546" y="7108"/>
                  </a:lnTo>
                  <a:lnTo>
                    <a:pt x="58593" y="9482"/>
                  </a:lnTo>
                  <a:lnTo>
                    <a:pt x="61399" y="9433"/>
                  </a:lnTo>
                  <a:lnTo>
                    <a:pt x="61075" y="9061"/>
                  </a:lnTo>
                  <a:lnTo>
                    <a:pt x="61028" y="7093"/>
                  </a:lnTo>
                  <a:lnTo>
                    <a:pt x="63534" y="7112"/>
                  </a:lnTo>
                  <a:lnTo>
                    <a:pt x="63572" y="9452"/>
                  </a:lnTo>
                  <a:lnTo>
                    <a:pt x="68492" y="9446"/>
                  </a:lnTo>
                  <a:lnTo>
                    <a:pt x="68491" y="14179"/>
                  </a:lnTo>
                  <a:lnTo>
                    <a:pt x="70960" y="14193"/>
                  </a:lnTo>
                  <a:lnTo>
                    <a:pt x="72899" y="14201"/>
                  </a:lnTo>
                  <a:lnTo>
                    <a:pt x="74668" y="14200"/>
                  </a:lnTo>
                  <a:lnTo>
                    <a:pt x="75592" y="14203"/>
                  </a:lnTo>
                  <a:lnTo>
                    <a:pt x="80803" y="14212"/>
                  </a:lnTo>
                  <a:lnTo>
                    <a:pt x="80831" y="21252"/>
                  </a:lnTo>
                  <a:lnTo>
                    <a:pt x="83313" y="21257"/>
                  </a:lnTo>
                  <a:lnTo>
                    <a:pt x="83332" y="23588"/>
                  </a:lnTo>
                  <a:lnTo>
                    <a:pt x="80850" y="23583"/>
                  </a:lnTo>
                  <a:lnTo>
                    <a:pt x="80837" y="25942"/>
                  </a:lnTo>
                  <a:lnTo>
                    <a:pt x="78363" y="25945"/>
                  </a:lnTo>
                  <a:lnTo>
                    <a:pt x="78336" y="21255"/>
                  </a:lnTo>
                  <a:lnTo>
                    <a:pt x="73395" y="21262"/>
                  </a:lnTo>
                  <a:lnTo>
                    <a:pt x="73427" y="23585"/>
                  </a:lnTo>
                  <a:lnTo>
                    <a:pt x="70957" y="23586"/>
                  </a:lnTo>
                  <a:lnTo>
                    <a:pt x="70957" y="25945"/>
                  </a:lnTo>
                  <a:lnTo>
                    <a:pt x="68534" y="25957"/>
                  </a:lnTo>
                  <a:lnTo>
                    <a:pt x="68537" y="23598"/>
                  </a:lnTo>
                  <a:lnTo>
                    <a:pt x="61112" y="23675"/>
                  </a:lnTo>
                  <a:lnTo>
                    <a:pt x="61073" y="21337"/>
                  </a:lnTo>
                  <a:lnTo>
                    <a:pt x="51167" y="21429"/>
                  </a:lnTo>
                  <a:lnTo>
                    <a:pt x="51165" y="19070"/>
                  </a:lnTo>
                  <a:lnTo>
                    <a:pt x="46265" y="19064"/>
                  </a:lnTo>
                  <a:lnTo>
                    <a:pt x="46244" y="23741"/>
                  </a:lnTo>
                  <a:lnTo>
                    <a:pt x="48637" y="23742"/>
                  </a:lnTo>
                  <a:lnTo>
                    <a:pt x="48659" y="26116"/>
                  </a:lnTo>
                  <a:lnTo>
                    <a:pt x="26401" y="26033"/>
                  </a:lnTo>
                  <a:lnTo>
                    <a:pt x="26460" y="37793"/>
                  </a:lnTo>
                  <a:lnTo>
                    <a:pt x="23982" y="37797"/>
                  </a:lnTo>
                  <a:lnTo>
                    <a:pt x="23981" y="40985"/>
                  </a:lnTo>
                  <a:lnTo>
                    <a:pt x="21509" y="41012"/>
                  </a:lnTo>
                  <a:lnTo>
                    <a:pt x="21480" y="47234"/>
                  </a:lnTo>
                  <a:lnTo>
                    <a:pt x="26383" y="47251"/>
                  </a:lnTo>
                  <a:lnTo>
                    <a:pt x="26395" y="50857"/>
                  </a:lnTo>
                  <a:lnTo>
                    <a:pt x="23982" y="50843"/>
                  </a:lnTo>
                  <a:lnTo>
                    <a:pt x="23980" y="59030"/>
                  </a:lnTo>
                  <a:lnTo>
                    <a:pt x="26435" y="59030"/>
                  </a:lnTo>
                  <a:lnTo>
                    <a:pt x="26447" y="61408"/>
                  </a:lnTo>
                  <a:lnTo>
                    <a:pt x="26490" y="68470"/>
                  </a:lnTo>
                  <a:lnTo>
                    <a:pt x="36349" y="68490"/>
                  </a:lnTo>
                  <a:lnTo>
                    <a:pt x="36385" y="70809"/>
                  </a:lnTo>
                  <a:lnTo>
                    <a:pt x="38977" y="70838"/>
                  </a:lnTo>
                  <a:lnTo>
                    <a:pt x="39070" y="68482"/>
                  </a:lnTo>
                  <a:lnTo>
                    <a:pt x="43741" y="68474"/>
                  </a:lnTo>
                  <a:lnTo>
                    <a:pt x="43745" y="66137"/>
                  </a:lnTo>
                  <a:lnTo>
                    <a:pt x="51170" y="66173"/>
                  </a:lnTo>
                  <a:lnTo>
                    <a:pt x="53653" y="66116"/>
                  </a:lnTo>
                  <a:lnTo>
                    <a:pt x="53648" y="63771"/>
                  </a:lnTo>
                  <a:lnTo>
                    <a:pt x="56144" y="63737"/>
                  </a:lnTo>
                  <a:lnTo>
                    <a:pt x="56181" y="59288"/>
                  </a:lnTo>
                  <a:lnTo>
                    <a:pt x="56181" y="59045"/>
                  </a:lnTo>
                  <a:lnTo>
                    <a:pt x="58679" y="58900"/>
                  </a:lnTo>
                  <a:lnTo>
                    <a:pt x="61079" y="59067"/>
                  </a:lnTo>
                  <a:lnTo>
                    <a:pt x="61071" y="57891"/>
                  </a:lnTo>
                  <a:lnTo>
                    <a:pt x="65984" y="57856"/>
                  </a:lnTo>
                  <a:lnTo>
                    <a:pt x="66003" y="59032"/>
                  </a:lnTo>
                  <a:lnTo>
                    <a:pt x="68466" y="59043"/>
                  </a:lnTo>
                  <a:lnTo>
                    <a:pt x="68476" y="53710"/>
                  </a:lnTo>
                  <a:lnTo>
                    <a:pt x="68490" y="47243"/>
                  </a:lnTo>
                  <a:lnTo>
                    <a:pt x="70959" y="47197"/>
                  </a:lnTo>
                  <a:lnTo>
                    <a:pt x="78377" y="47271"/>
                  </a:lnTo>
                  <a:lnTo>
                    <a:pt x="78370" y="44912"/>
                  </a:lnTo>
                  <a:lnTo>
                    <a:pt x="80839" y="44913"/>
                  </a:lnTo>
                  <a:lnTo>
                    <a:pt x="80822" y="47268"/>
                  </a:lnTo>
                  <a:lnTo>
                    <a:pt x="83287" y="47259"/>
                  </a:lnTo>
                  <a:lnTo>
                    <a:pt x="83284" y="50727"/>
                  </a:lnTo>
                  <a:lnTo>
                    <a:pt x="88178" y="50721"/>
                  </a:lnTo>
                  <a:lnTo>
                    <a:pt x="88183" y="51945"/>
                  </a:lnTo>
                  <a:lnTo>
                    <a:pt x="89684" y="51965"/>
                  </a:lnTo>
                  <a:lnTo>
                    <a:pt x="89685" y="50730"/>
                  </a:lnTo>
                  <a:lnTo>
                    <a:pt x="94306" y="50732"/>
                  </a:lnTo>
                  <a:lnTo>
                    <a:pt x="94307" y="51995"/>
                  </a:lnTo>
                  <a:lnTo>
                    <a:pt x="93114" y="51993"/>
                  </a:lnTo>
                  <a:lnTo>
                    <a:pt x="93145" y="56730"/>
                  </a:lnTo>
                  <a:lnTo>
                    <a:pt x="93132" y="65549"/>
                  </a:lnTo>
                  <a:lnTo>
                    <a:pt x="93817" y="65442"/>
                  </a:lnTo>
                  <a:lnTo>
                    <a:pt x="93985" y="65517"/>
                  </a:lnTo>
                  <a:lnTo>
                    <a:pt x="94440" y="66280"/>
                  </a:lnTo>
                  <a:lnTo>
                    <a:pt x="94596" y="66838"/>
                  </a:lnTo>
                  <a:lnTo>
                    <a:pt x="94993" y="67091"/>
                  </a:lnTo>
                  <a:lnTo>
                    <a:pt x="95620" y="66999"/>
                  </a:lnTo>
                  <a:lnTo>
                    <a:pt x="95607" y="68509"/>
                  </a:lnTo>
                  <a:lnTo>
                    <a:pt x="98067" y="68506"/>
                  </a:lnTo>
                  <a:lnTo>
                    <a:pt x="98074" y="70884"/>
                  </a:lnTo>
                  <a:lnTo>
                    <a:pt x="99436" y="70885"/>
                  </a:lnTo>
                  <a:lnTo>
                    <a:pt x="100081" y="70859"/>
                  </a:lnTo>
                  <a:lnTo>
                    <a:pt x="100469" y="70862"/>
                  </a:lnTo>
                  <a:lnTo>
                    <a:pt x="101814" y="70861"/>
                  </a:lnTo>
                  <a:lnTo>
                    <a:pt x="102331" y="70731"/>
                  </a:lnTo>
                  <a:lnTo>
                    <a:pt x="102390" y="70576"/>
                  </a:lnTo>
                  <a:lnTo>
                    <a:pt x="102639" y="70552"/>
                  </a:lnTo>
                  <a:lnTo>
                    <a:pt x="102724" y="70895"/>
                  </a:lnTo>
                  <a:lnTo>
                    <a:pt x="102969" y="70898"/>
                  </a:lnTo>
                  <a:lnTo>
                    <a:pt x="104215" y="70910"/>
                  </a:lnTo>
                  <a:lnTo>
                    <a:pt x="107786" y="70886"/>
                  </a:lnTo>
                  <a:lnTo>
                    <a:pt x="107974" y="70882"/>
                  </a:lnTo>
                  <a:lnTo>
                    <a:pt x="110219" y="70901"/>
                  </a:lnTo>
                  <a:lnTo>
                    <a:pt x="114048" y="70903"/>
                  </a:lnTo>
                  <a:lnTo>
                    <a:pt x="114492" y="70906"/>
                  </a:lnTo>
                  <a:lnTo>
                    <a:pt x="115032" y="70910"/>
                  </a:lnTo>
                  <a:lnTo>
                    <a:pt x="116121" y="70911"/>
                  </a:lnTo>
                  <a:lnTo>
                    <a:pt x="117342" y="70936"/>
                  </a:lnTo>
                  <a:lnTo>
                    <a:pt x="117487" y="70936"/>
                  </a:lnTo>
                  <a:lnTo>
                    <a:pt x="120842" y="70938"/>
                  </a:lnTo>
                  <a:lnTo>
                    <a:pt x="121128" y="70939"/>
                  </a:lnTo>
                  <a:lnTo>
                    <a:pt x="121163" y="73335"/>
                  </a:lnTo>
                  <a:lnTo>
                    <a:pt x="122401" y="73335"/>
                  </a:lnTo>
                  <a:lnTo>
                    <a:pt x="122420" y="71165"/>
                  </a:lnTo>
                  <a:lnTo>
                    <a:pt x="122540" y="70950"/>
                  </a:lnTo>
                  <a:lnTo>
                    <a:pt x="124996" y="70953"/>
                  </a:lnTo>
                  <a:lnTo>
                    <a:pt x="125206" y="70589"/>
                  </a:lnTo>
                  <a:lnTo>
                    <a:pt x="125222" y="68580"/>
                  </a:lnTo>
                  <a:lnTo>
                    <a:pt x="122735" y="68591"/>
                  </a:lnTo>
                  <a:lnTo>
                    <a:pt x="122750" y="66232"/>
                  </a:lnTo>
                  <a:lnTo>
                    <a:pt x="125226" y="66243"/>
                  </a:lnTo>
                  <a:lnTo>
                    <a:pt x="125230" y="63862"/>
                  </a:lnTo>
                  <a:lnTo>
                    <a:pt x="127687" y="63866"/>
                  </a:lnTo>
                  <a:lnTo>
                    <a:pt x="127682" y="61477"/>
                  </a:lnTo>
                  <a:lnTo>
                    <a:pt x="127708" y="59156"/>
                  </a:lnTo>
                  <a:lnTo>
                    <a:pt x="127706" y="57878"/>
                  </a:lnTo>
                  <a:lnTo>
                    <a:pt x="127716" y="56790"/>
                  </a:lnTo>
                  <a:lnTo>
                    <a:pt x="127712" y="55877"/>
                  </a:lnTo>
                  <a:lnTo>
                    <a:pt x="129611" y="55046"/>
                  </a:lnTo>
                  <a:lnTo>
                    <a:pt x="131980" y="54563"/>
                  </a:lnTo>
                  <a:lnTo>
                    <a:pt x="132630" y="54203"/>
                  </a:lnTo>
                  <a:lnTo>
                    <a:pt x="132620" y="56808"/>
                  </a:lnTo>
                  <a:lnTo>
                    <a:pt x="135064" y="56791"/>
                  </a:lnTo>
                  <a:lnTo>
                    <a:pt x="135077" y="58906"/>
                  </a:lnTo>
                  <a:lnTo>
                    <a:pt x="136219" y="58951"/>
                  </a:lnTo>
                  <a:lnTo>
                    <a:pt x="136709" y="59150"/>
                  </a:lnTo>
                  <a:lnTo>
                    <a:pt x="137576" y="59166"/>
                  </a:lnTo>
                  <a:lnTo>
                    <a:pt x="137576" y="60115"/>
                  </a:lnTo>
                  <a:lnTo>
                    <a:pt x="137694" y="60329"/>
                  </a:lnTo>
                  <a:lnTo>
                    <a:pt x="138050" y="60472"/>
                  </a:lnTo>
                  <a:lnTo>
                    <a:pt x="137536" y="60856"/>
                  </a:lnTo>
                  <a:lnTo>
                    <a:pt x="137393" y="61065"/>
                  </a:lnTo>
                  <a:lnTo>
                    <a:pt x="137278" y="61525"/>
                  </a:lnTo>
                  <a:lnTo>
                    <a:pt x="142470" y="61558"/>
                  </a:lnTo>
                  <a:lnTo>
                    <a:pt x="142490" y="63922"/>
                  </a:lnTo>
                  <a:lnTo>
                    <a:pt x="144896" y="63889"/>
                  </a:lnTo>
                  <a:lnTo>
                    <a:pt x="144905" y="64971"/>
                  </a:lnTo>
                  <a:lnTo>
                    <a:pt x="144155" y="66776"/>
                  </a:lnTo>
                  <a:lnTo>
                    <a:pt x="144057" y="67405"/>
                  </a:lnTo>
                  <a:lnTo>
                    <a:pt x="144244" y="67811"/>
                  </a:lnTo>
                  <a:lnTo>
                    <a:pt x="144112" y="67777"/>
                  </a:lnTo>
                  <a:lnTo>
                    <a:pt x="143812" y="67104"/>
                  </a:lnTo>
                  <a:lnTo>
                    <a:pt x="143809" y="66519"/>
                  </a:lnTo>
                  <a:lnTo>
                    <a:pt x="142813" y="66479"/>
                  </a:lnTo>
                  <a:lnTo>
                    <a:pt x="143480" y="67727"/>
                  </a:lnTo>
                  <a:lnTo>
                    <a:pt x="143518" y="67919"/>
                  </a:lnTo>
                  <a:lnTo>
                    <a:pt x="143675" y="69783"/>
                  </a:lnTo>
                  <a:lnTo>
                    <a:pt x="143348" y="70990"/>
                  </a:lnTo>
                  <a:lnTo>
                    <a:pt x="137165" y="70957"/>
                  </a:lnTo>
                  <a:lnTo>
                    <a:pt x="137118" y="71118"/>
                  </a:lnTo>
                  <a:lnTo>
                    <a:pt x="137074" y="78112"/>
                  </a:lnTo>
                  <a:lnTo>
                    <a:pt x="137091" y="82854"/>
                  </a:lnTo>
                  <a:lnTo>
                    <a:pt x="146528" y="82851"/>
                  </a:lnTo>
                  <a:lnTo>
                    <a:pt x="146706" y="82734"/>
                  </a:lnTo>
                  <a:lnTo>
                    <a:pt x="146917" y="82855"/>
                  </a:lnTo>
                  <a:lnTo>
                    <a:pt x="146899" y="84279"/>
                  </a:lnTo>
                  <a:lnTo>
                    <a:pt x="146529" y="85206"/>
                  </a:lnTo>
                  <a:lnTo>
                    <a:pt x="145304" y="85208"/>
                  </a:lnTo>
                  <a:lnTo>
                    <a:pt x="145369" y="85587"/>
                  </a:lnTo>
                  <a:lnTo>
                    <a:pt x="145073" y="85978"/>
                  </a:lnTo>
                  <a:lnTo>
                    <a:pt x="144817" y="85944"/>
                  </a:lnTo>
                  <a:lnTo>
                    <a:pt x="144461" y="85811"/>
                  </a:lnTo>
                  <a:lnTo>
                    <a:pt x="144559" y="87600"/>
                  </a:lnTo>
                  <a:lnTo>
                    <a:pt x="144624" y="91826"/>
                  </a:lnTo>
                  <a:lnTo>
                    <a:pt x="144577" y="92299"/>
                  </a:lnTo>
                  <a:lnTo>
                    <a:pt x="147081" y="92323"/>
                  </a:lnTo>
                  <a:lnTo>
                    <a:pt x="147088" y="94678"/>
                  </a:lnTo>
                  <a:lnTo>
                    <a:pt x="149521" y="94685"/>
                  </a:lnTo>
                  <a:lnTo>
                    <a:pt x="149547" y="99399"/>
                  </a:lnTo>
                  <a:lnTo>
                    <a:pt x="151699" y="99401"/>
                  </a:lnTo>
                  <a:lnTo>
                    <a:pt x="154456" y="99397"/>
                  </a:lnTo>
                  <a:lnTo>
                    <a:pt x="154401" y="94691"/>
                  </a:lnTo>
                  <a:lnTo>
                    <a:pt x="159258" y="94631"/>
                  </a:lnTo>
                  <a:lnTo>
                    <a:pt x="159221" y="87566"/>
                  </a:lnTo>
                  <a:lnTo>
                    <a:pt x="154856" y="87612"/>
                  </a:lnTo>
                  <a:lnTo>
                    <a:pt x="154696" y="86195"/>
                  </a:lnTo>
                  <a:lnTo>
                    <a:pt x="154735" y="85868"/>
                  </a:lnTo>
                  <a:lnTo>
                    <a:pt x="154872" y="85559"/>
                  </a:lnTo>
                  <a:lnTo>
                    <a:pt x="155377" y="84983"/>
                  </a:lnTo>
                  <a:lnTo>
                    <a:pt x="156687" y="84035"/>
                  </a:lnTo>
                  <a:lnTo>
                    <a:pt x="156700" y="82862"/>
                  </a:lnTo>
                  <a:lnTo>
                    <a:pt x="162804" y="82807"/>
                  </a:lnTo>
                  <a:lnTo>
                    <a:pt x="161674" y="81539"/>
                  </a:lnTo>
                  <a:lnTo>
                    <a:pt x="161646" y="80426"/>
                  </a:lnTo>
                  <a:lnTo>
                    <a:pt x="164132" y="80410"/>
                  </a:lnTo>
                  <a:lnTo>
                    <a:pt x="164145" y="78068"/>
                  </a:lnTo>
                  <a:lnTo>
                    <a:pt x="166608" y="78036"/>
                  </a:lnTo>
                  <a:lnTo>
                    <a:pt x="166601" y="80395"/>
                  </a:lnTo>
                  <a:lnTo>
                    <a:pt x="168897" y="80376"/>
                  </a:lnTo>
                  <a:lnTo>
                    <a:pt x="169047" y="81067"/>
                  </a:lnTo>
                  <a:lnTo>
                    <a:pt x="169092" y="83899"/>
                  </a:lnTo>
                  <a:lnTo>
                    <a:pt x="173029" y="83865"/>
                  </a:lnTo>
                  <a:lnTo>
                    <a:pt x="173243" y="83724"/>
                  </a:lnTo>
                  <a:lnTo>
                    <a:pt x="173247" y="82702"/>
                  </a:lnTo>
                  <a:lnTo>
                    <a:pt x="173338" y="72570"/>
                  </a:lnTo>
                  <a:lnTo>
                    <a:pt x="173273" y="71057"/>
                  </a:lnTo>
                  <a:lnTo>
                    <a:pt x="173299" y="66600"/>
                  </a:lnTo>
                  <a:lnTo>
                    <a:pt x="173528" y="66436"/>
                  </a:lnTo>
                  <a:lnTo>
                    <a:pt x="173915" y="66372"/>
                  </a:lnTo>
                  <a:lnTo>
                    <a:pt x="174332" y="65705"/>
                  </a:lnTo>
                  <a:lnTo>
                    <a:pt x="174821" y="64467"/>
                  </a:lnTo>
                  <a:lnTo>
                    <a:pt x="175280" y="63965"/>
                  </a:lnTo>
                  <a:lnTo>
                    <a:pt x="178219" y="63965"/>
                  </a:lnTo>
                  <a:lnTo>
                    <a:pt x="178219" y="65152"/>
                  </a:lnTo>
                  <a:lnTo>
                    <a:pt x="185586" y="65185"/>
                  </a:lnTo>
                  <a:lnTo>
                    <a:pt x="185583" y="56942"/>
                  </a:lnTo>
                  <a:lnTo>
                    <a:pt x="185588" y="55988"/>
                  </a:lnTo>
                  <a:lnTo>
                    <a:pt x="185594" y="54588"/>
                  </a:lnTo>
                  <a:lnTo>
                    <a:pt x="185602" y="52252"/>
                  </a:lnTo>
                  <a:lnTo>
                    <a:pt x="185599" y="51700"/>
                  </a:lnTo>
                  <a:lnTo>
                    <a:pt x="185591" y="50219"/>
                  </a:lnTo>
                  <a:lnTo>
                    <a:pt x="185589" y="49863"/>
                  </a:lnTo>
                  <a:lnTo>
                    <a:pt x="185594" y="48670"/>
                  </a:lnTo>
                  <a:lnTo>
                    <a:pt x="185581" y="43618"/>
                  </a:lnTo>
                  <a:lnTo>
                    <a:pt x="185580" y="43434"/>
                  </a:lnTo>
                  <a:lnTo>
                    <a:pt x="185580" y="42788"/>
                  </a:lnTo>
                  <a:lnTo>
                    <a:pt x="185581" y="42183"/>
                  </a:lnTo>
                  <a:lnTo>
                    <a:pt x="185582" y="42046"/>
                  </a:lnTo>
                  <a:lnTo>
                    <a:pt x="185605" y="38068"/>
                  </a:lnTo>
                  <a:lnTo>
                    <a:pt x="187825" y="38086"/>
                  </a:lnTo>
                  <a:lnTo>
                    <a:pt x="187845" y="35732"/>
                  </a:lnTo>
                  <a:lnTo>
                    <a:pt x="185593" y="35717"/>
                  </a:lnTo>
                  <a:lnTo>
                    <a:pt x="185600" y="34586"/>
                  </a:lnTo>
                  <a:lnTo>
                    <a:pt x="187463" y="33513"/>
                  </a:lnTo>
                  <a:lnTo>
                    <a:pt x="187134" y="33295"/>
                  </a:lnTo>
                  <a:lnTo>
                    <a:pt x="186439" y="32317"/>
                  </a:lnTo>
                  <a:lnTo>
                    <a:pt x="186829" y="29944"/>
                  </a:lnTo>
                  <a:lnTo>
                    <a:pt x="185579" y="30573"/>
                  </a:lnTo>
                  <a:lnTo>
                    <a:pt x="185598" y="27444"/>
                  </a:lnTo>
                  <a:lnTo>
                    <a:pt x="183126" y="27464"/>
                  </a:lnTo>
                  <a:lnTo>
                    <a:pt x="183124" y="23908"/>
                  </a:lnTo>
                  <a:lnTo>
                    <a:pt x="180639" y="23913"/>
                  </a:lnTo>
                  <a:lnTo>
                    <a:pt x="180617" y="21570"/>
                  </a:lnTo>
                  <a:lnTo>
                    <a:pt x="177709" y="21568"/>
                  </a:lnTo>
                  <a:lnTo>
                    <a:pt x="176845" y="21400"/>
                  </a:lnTo>
                  <a:lnTo>
                    <a:pt x="176689" y="20902"/>
                  </a:lnTo>
                  <a:lnTo>
                    <a:pt x="175970" y="19626"/>
                  </a:lnTo>
                  <a:lnTo>
                    <a:pt x="175181" y="19294"/>
                  </a:lnTo>
                  <a:lnTo>
                    <a:pt x="174270" y="17881"/>
                  </a:lnTo>
                  <a:lnTo>
                    <a:pt x="173910" y="16523"/>
                  </a:lnTo>
                  <a:lnTo>
                    <a:pt x="173668" y="15909"/>
                  </a:lnTo>
                  <a:lnTo>
                    <a:pt x="173887" y="15727"/>
                  </a:lnTo>
                  <a:lnTo>
                    <a:pt x="173859" y="15176"/>
                  </a:lnTo>
                  <a:lnTo>
                    <a:pt x="173703" y="14800"/>
                  </a:lnTo>
                  <a:lnTo>
                    <a:pt x="173343" y="14596"/>
                  </a:lnTo>
                  <a:lnTo>
                    <a:pt x="173132" y="14834"/>
                  </a:lnTo>
                  <a:lnTo>
                    <a:pt x="172637" y="14750"/>
                  </a:lnTo>
                  <a:lnTo>
                    <a:pt x="172553" y="14425"/>
                  </a:lnTo>
                  <a:lnTo>
                    <a:pt x="176585" y="14440"/>
                  </a:lnTo>
                  <a:lnTo>
                    <a:pt x="177381" y="14446"/>
                  </a:lnTo>
                  <a:lnTo>
                    <a:pt x="178146" y="14452"/>
                  </a:lnTo>
                  <a:lnTo>
                    <a:pt x="183130" y="14467"/>
                  </a:lnTo>
                  <a:lnTo>
                    <a:pt x="184379" y="14472"/>
                  </a:lnTo>
                  <a:lnTo>
                    <a:pt x="185609" y="14477"/>
                  </a:lnTo>
                  <a:lnTo>
                    <a:pt x="188092" y="14469"/>
                  </a:lnTo>
                  <a:lnTo>
                    <a:pt x="188105" y="19223"/>
                  </a:lnTo>
                  <a:lnTo>
                    <a:pt x="190594" y="19256"/>
                  </a:lnTo>
                  <a:lnTo>
                    <a:pt x="190563" y="21455"/>
                  </a:lnTo>
                  <a:lnTo>
                    <a:pt x="190507" y="21804"/>
                  </a:lnTo>
                  <a:lnTo>
                    <a:pt x="190259" y="22095"/>
                  </a:lnTo>
                  <a:lnTo>
                    <a:pt x="190102" y="23033"/>
                  </a:lnTo>
                  <a:lnTo>
                    <a:pt x="191501" y="23922"/>
                  </a:lnTo>
                  <a:lnTo>
                    <a:pt x="191814" y="23825"/>
                  </a:lnTo>
                  <a:lnTo>
                    <a:pt x="193397" y="21866"/>
                  </a:lnTo>
                  <a:lnTo>
                    <a:pt x="193513" y="21642"/>
                  </a:lnTo>
                  <a:lnTo>
                    <a:pt x="200379" y="21678"/>
                  </a:lnTo>
                  <a:lnTo>
                    <a:pt x="200363" y="22803"/>
                  </a:lnTo>
                  <a:lnTo>
                    <a:pt x="198503" y="23577"/>
                  </a:lnTo>
                  <a:lnTo>
                    <a:pt x="197898" y="24106"/>
                  </a:lnTo>
                  <a:lnTo>
                    <a:pt x="197891" y="24645"/>
                  </a:lnTo>
                  <a:lnTo>
                    <a:pt x="198086" y="25370"/>
                  </a:lnTo>
                  <a:lnTo>
                    <a:pt x="198458" y="26084"/>
                  </a:lnTo>
                  <a:lnTo>
                    <a:pt x="198318" y="26408"/>
                  </a:lnTo>
                  <a:lnTo>
                    <a:pt x="197868" y="26405"/>
                  </a:lnTo>
                  <a:lnTo>
                    <a:pt x="197838" y="28770"/>
                  </a:lnTo>
                  <a:lnTo>
                    <a:pt x="200201" y="28783"/>
                  </a:lnTo>
                  <a:lnTo>
                    <a:pt x="200584" y="29320"/>
                  </a:lnTo>
                  <a:lnTo>
                    <a:pt x="200576" y="29591"/>
                  </a:lnTo>
                  <a:lnTo>
                    <a:pt x="200893" y="30551"/>
                  </a:lnTo>
                  <a:lnTo>
                    <a:pt x="201179" y="31077"/>
                  </a:lnTo>
                  <a:lnTo>
                    <a:pt x="201260" y="31324"/>
                  </a:lnTo>
                  <a:lnTo>
                    <a:pt x="201928" y="32351"/>
                  </a:lnTo>
                  <a:lnTo>
                    <a:pt x="202272" y="32760"/>
                  </a:lnTo>
                  <a:lnTo>
                    <a:pt x="202514" y="32734"/>
                  </a:lnTo>
                  <a:lnTo>
                    <a:pt x="202686" y="32864"/>
                  </a:lnTo>
                  <a:lnTo>
                    <a:pt x="202682" y="33351"/>
                  </a:lnTo>
                  <a:lnTo>
                    <a:pt x="200211" y="33441"/>
                  </a:lnTo>
                  <a:lnTo>
                    <a:pt x="200104" y="38117"/>
                  </a:lnTo>
                  <a:lnTo>
                    <a:pt x="205121" y="38112"/>
                  </a:lnTo>
                  <a:lnTo>
                    <a:pt x="205094" y="40474"/>
                  </a:lnTo>
                  <a:lnTo>
                    <a:pt x="207571" y="40496"/>
                  </a:lnTo>
                  <a:lnTo>
                    <a:pt x="207719" y="41013"/>
                  </a:lnTo>
                  <a:lnTo>
                    <a:pt x="208776" y="41527"/>
                  </a:lnTo>
                  <a:lnTo>
                    <a:pt x="209736" y="41609"/>
                  </a:lnTo>
                  <a:lnTo>
                    <a:pt x="210044" y="41531"/>
                  </a:lnTo>
                  <a:lnTo>
                    <a:pt x="210074" y="45189"/>
                  </a:lnTo>
                  <a:lnTo>
                    <a:pt x="212523" y="45168"/>
                  </a:lnTo>
                  <a:lnTo>
                    <a:pt x="212528" y="42858"/>
                  </a:lnTo>
                  <a:lnTo>
                    <a:pt x="217605" y="42849"/>
                  </a:lnTo>
                  <a:lnTo>
                    <a:pt x="217565" y="49871"/>
                  </a:lnTo>
                  <a:lnTo>
                    <a:pt x="220040" y="49830"/>
                  </a:lnTo>
                  <a:lnTo>
                    <a:pt x="220032" y="52203"/>
                  </a:lnTo>
                  <a:lnTo>
                    <a:pt x="222522" y="52206"/>
                  </a:lnTo>
                  <a:lnTo>
                    <a:pt x="222522" y="49845"/>
                  </a:lnTo>
                  <a:lnTo>
                    <a:pt x="237284" y="49830"/>
                  </a:lnTo>
                  <a:lnTo>
                    <a:pt x="237307" y="52188"/>
                  </a:lnTo>
                  <a:lnTo>
                    <a:pt x="237323" y="53374"/>
                  </a:lnTo>
                  <a:lnTo>
                    <a:pt x="236953" y="53355"/>
                  </a:lnTo>
                  <a:lnTo>
                    <a:pt x="236096" y="53820"/>
                  </a:lnTo>
                  <a:lnTo>
                    <a:pt x="236117" y="55235"/>
                  </a:lnTo>
                  <a:lnTo>
                    <a:pt x="237179" y="55784"/>
                  </a:lnTo>
                  <a:lnTo>
                    <a:pt x="237705" y="55855"/>
                  </a:lnTo>
                  <a:lnTo>
                    <a:pt x="237958" y="56033"/>
                  </a:lnTo>
                  <a:lnTo>
                    <a:pt x="237965" y="56925"/>
                  </a:lnTo>
                  <a:lnTo>
                    <a:pt x="241743" y="56923"/>
                  </a:lnTo>
                  <a:lnTo>
                    <a:pt x="241502" y="57395"/>
                  </a:lnTo>
                  <a:lnTo>
                    <a:pt x="241349" y="58314"/>
                  </a:lnTo>
                  <a:lnTo>
                    <a:pt x="241583" y="59184"/>
                  </a:lnTo>
                  <a:lnTo>
                    <a:pt x="241720" y="59272"/>
                  </a:lnTo>
                  <a:lnTo>
                    <a:pt x="242272" y="59277"/>
                  </a:lnTo>
                  <a:lnTo>
                    <a:pt x="242267" y="61628"/>
                  </a:lnTo>
                  <a:lnTo>
                    <a:pt x="225055" y="61647"/>
                  </a:lnTo>
                  <a:lnTo>
                    <a:pt x="223829" y="61650"/>
                  </a:lnTo>
                  <a:lnTo>
                    <a:pt x="223782" y="61055"/>
                  </a:lnTo>
                  <a:lnTo>
                    <a:pt x="223475" y="61058"/>
                  </a:lnTo>
                  <a:lnTo>
                    <a:pt x="223498" y="61222"/>
                  </a:lnTo>
                  <a:lnTo>
                    <a:pt x="223373" y="61438"/>
                  </a:lnTo>
                  <a:lnTo>
                    <a:pt x="222552" y="61423"/>
                  </a:lnTo>
                  <a:lnTo>
                    <a:pt x="222540" y="61642"/>
                  </a:lnTo>
                  <a:lnTo>
                    <a:pt x="217584" y="61621"/>
                  </a:lnTo>
                  <a:lnTo>
                    <a:pt x="212608" y="61712"/>
                  </a:lnTo>
                  <a:lnTo>
                    <a:pt x="212565" y="56985"/>
                  </a:lnTo>
                  <a:lnTo>
                    <a:pt x="210099" y="57002"/>
                  </a:lnTo>
                  <a:lnTo>
                    <a:pt x="208914" y="57012"/>
                  </a:lnTo>
                  <a:lnTo>
                    <a:pt x="202699" y="57024"/>
                  </a:lnTo>
                  <a:lnTo>
                    <a:pt x="200338" y="56965"/>
                  </a:lnTo>
                  <a:lnTo>
                    <a:pt x="200291" y="54618"/>
                  </a:lnTo>
                  <a:lnTo>
                    <a:pt x="195362" y="54574"/>
                  </a:lnTo>
                  <a:lnTo>
                    <a:pt x="195597" y="62468"/>
                  </a:lnTo>
                  <a:lnTo>
                    <a:pt x="195482" y="68728"/>
                  </a:lnTo>
                  <a:lnTo>
                    <a:pt x="188120" y="68726"/>
                  </a:lnTo>
                  <a:lnTo>
                    <a:pt x="188058" y="71088"/>
                  </a:lnTo>
                  <a:lnTo>
                    <a:pt x="188047" y="78175"/>
                  </a:lnTo>
                  <a:lnTo>
                    <a:pt x="190512" y="78171"/>
                  </a:lnTo>
                  <a:lnTo>
                    <a:pt x="190504" y="82881"/>
                  </a:lnTo>
                  <a:lnTo>
                    <a:pt x="190519" y="85242"/>
                  </a:lnTo>
                  <a:lnTo>
                    <a:pt x="202737" y="85268"/>
                  </a:lnTo>
                  <a:lnTo>
                    <a:pt x="202706" y="87619"/>
                  </a:lnTo>
                  <a:lnTo>
                    <a:pt x="212579" y="87618"/>
                  </a:lnTo>
                  <a:lnTo>
                    <a:pt x="215003" y="87658"/>
                  </a:lnTo>
                  <a:lnTo>
                    <a:pt x="215029" y="92352"/>
                  </a:lnTo>
                  <a:lnTo>
                    <a:pt x="217494" y="92351"/>
                  </a:lnTo>
                  <a:lnTo>
                    <a:pt x="219959" y="92332"/>
                  </a:lnTo>
                  <a:lnTo>
                    <a:pt x="219955" y="89966"/>
                  </a:lnTo>
                  <a:lnTo>
                    <a:pt x="224906" y="89934"/>
                  </a:lnTo>
                  <a:lnTo>
                    <a:pt x="224880" y="87590"/>
                  </a:lnTo>
                  <a:lnTo>
                    <a:pt x="226321" y="87572"/>
                  </a:lnTo>
                  <a:lnTo>
                    <a:pt x="227182" y="88949"/>
                  </a:lnTo>
                  <a:lnTo>
                    <a:pt x="229269" y="91606"/>
                  </a:lnTo>
                  <a:lnTo>
                    <a:pt x="229790" y="92142"/>
                  </a:lnTo>
                  <a:lnTo>
                    <a:pt x="229821" y="87543"/>
                  </a:lnTo>
                  <a:lnTo>
                    <a:pt x="234458" y="87549"/>
                  </a:lnTo>
                  <a:lnTo>
                    <a:pt x="234488" y="99353"/>
                  </a:lnTo>
                  <a:lnTo>
                    <a:pt x="232055" y="99374"/>
                  </a:lnTo>
                  <a:lnTo>
                    <a:pt x="232074" y="104100"/>
                  </a:lnTo>
                  <a:lnTo>
                    <a:pt x="237011" y="104114"/>
                  </a:lnTo>
                  <a:lnTo>
                    <a:pt x="236971" y="99358"/>
                  </a:lnTo>
                  <a:lnTo>
                    <a:pt x="242499" y="99374"/>
                  </a:lnTo>
                  <a:lnTo>
                    <a:pt x="242704" y="99376"/>
                  </a:lnTo>
                  <a:lnTo>
                    <a:pt x="244710" y="99401"/>
                  </a:lnTo>
                  <a:lnTo>
                    <a:pt x="245599" y="99368"/>
                  </a:lnTo>
                  <a:lnTo>
                    <a:pt x="254029" y="99395"/>
                  </a:lnTo>
                  <a:lnTo>
                    <a:pt x="266323" y="99411"/>
                  </a:lnTo>
                  <a:lnTo>
                    <a:pt x="266320" y="103133"/>
                  </a:lnTo>
                  <a:lnTo>
                    <a:pt x="266394" y="106401"/>
                  </a:lnTo>
                  <a:lnTo>
                    <a:pt x="273815" y="106416"/>
                  </a:lnTo>
                  <a:lnTo>
                    <a:pt x="273849" y="111129"/>
                  </a:lnTo>
                  <a:lnTo>
                    <a:pt x="277511" y="111108"/>
                  </a:lnTo>
                  <a:lnTo>
                    <a:pt x="277539" y="112247"/>
                  </a:lnTo>
                  <a:lnTo>
                    <a:pt x="278128" y="111938"/>
                  </a:lnTo>
                  <a:lnTo>
                    <a:pt x="278383" y="111551"/>
                  </a:lnTo>
                  <a:lnTo>
                    <a:pt x="279151" y="111205"/>
                  </a:lnTo>
                  <a:lnTo>
                    <a:pt x="279434" y="111212"/>
                  </a:lnTo>
                  <a:lnTo>
                    <a:pt x="280329" y="111502"/>
                  </a:lnTo>
                  <a:lnTo>
                    <a:pt x="281499" y="111643"/>
                  </a:lnTo>
                  <a:lnTo>
                    <a:pt x="282379" y="111144"/>
                  </a:lnTo>
                  <a:lnTo>
                    <a:pt x="286243" y="111139"/>
                  </a:lnTo>
                  <a:lnTo>
                    <a:pt x="286708" y="110987"/>
                  </a:lnTo>
                  <a:lnTo>
                    <a:pt x="286649" y="110216"/>
                  </a:lnTo>
                  <a:lnTo>
                    <a:pt x="286130" y="109057"/>
                  </a:lnTo>
                  <a:lnTo>
                    <a:pt x="287674" y="109979"/>
                  </a:lnTo>
                  <a:lnTo>
                    <a:pt x="288488" y="110723"/>
                  </a:lnTo>
                  <a:lnTo>
                    <a:pt x="289584" y="112285"/>
                  </a:lnTo>
                  <a:lnTo>
                    <a:pt x="289940" y="113082"/>
                  </a:lnTo>
                  <a:lnTo>
                    <a:pt x="290057" y="113561"/>
                  </a:lnTo>
                  <a:lnTo>
                    <a:pt x="290014" y="114451"/>
                  </a:lnTo>
                  <a:lnTo>
                    <a:pt x="289816" y="115131"/>
                  </a:lnTo>
                  <a:lnTo>
                    <a:pt x="289533" y="115652"/>
                  </a:lnTo>
                  <a:lnTo>
                    <a:pt x="289331" y="116437"/>
                  </a:lnTo>
                  <a:lnTo>
                    <a:pt x="289350" y="117445"/>
                  </a:lnTo>
                  <a:lnTo>
                    <a:pt x="290755" y="119924"/>
                  </a:lnTo>
                  <a:lnTo>
                    <a:pt x="290508" y="119819"/>
                  </a:lnTo>
                  <a:lnTo>
                    <a:pt x="290313" y="121675"/>
                  </a:lnTo>
                  <a:lnTo>
                    <a:pt x="290288" y="123705"/>
                  </a:lnTo>
                  <a:lnTo>
                    <a:pt x="290474" y="124155"/>
                  </a:lnTo>
                  <a:lnTo>
                    <a:pt x="290101" y="128246"/>
                  </a:lnTo>
                  <a:lnTo>
                    <a:pt x="289589" y="128219"/>
                  </a:lnTo>
                  <a:lnTo>
                    <a:pt x="289621" y="127771"/>
                  </a:lnTo>
                  <a:lnTo>
                    <a:pt x="289355" y="127629"/>
                  </a:lnTo>
                  <a:lnTo>
                    <a:pt x="278317" y="127647"/>
                  </a:lnTo>
                  <a:lnTo>
                    <a:pt x="278324" y="141849"/>
                  </a:lnTo>
                  <a:lnTo>
                    <a:pt x="273533" y="141873"/>
                  </a:lnTo>
                  <a:lnTo>
                    <a:pt x="272440" y="141879"/>
                  </a:lnTo>
                  <a:lnTo>
                    <a:pt x="269384" y="141896"/>
                  </a:lnTo>
                  <a:lnTo>
                    <a:pt x="268636" y="141905"/>
                  </a:lnTo>
                  <a:lnTo>
                    <a:pt x="266186" y="141921"/>
                  </a:lnTo>
                  <a:lnTo>
                    <a:pt x="263732" y="141930"/>
                  </a:lnTo>
                  <a:lnTo>
                    <a:pt x="263741" y="145491"/>
                  </a:lnTo>
                  <a:lnTo>
                    <a:pt x="264425" y="146051"/>
                  </a:lnTo>
                  <a:lnTo>
                    <a:pt x="264707" y="146100"/>
                  </a:lnTo>
                  <a:lnTo>
                    <a:pt x="265074" y="146003"/>
                  </a:lnTo>
                  <a:lnTo>
                    <a:pt x="266670" y="146277"/>
                  </a:lnTo>
                  <a:lnTo>
                    <a:pt x="267354" y="146571"/>
                  </a:lnTo>
                  <a:lnTo>
                    <a:pt x="267508" y="146917"/>
                  </a:lnTo>
                  <a:lnTo>
                    <a:pt x="268648" y="147556"/>
                  </a:lnTo>
                  <a:lnTo>
                    <a:pt x="269316" y="148646"/>
                  </a:lnTo>
                  <a:lnTo>
                    <a:pt x="269618" y="148988"/>
                  </a:lnTo>
                  <a:lnTo>
                    <a:pt x="270607" y="149595"/>
                  </a:lnTo>
                  <a:lnTo>
                    <a:pt x="270861" y="149424"/>
                  </a:lnTo>
                  <a:lnTo>
                    <a:pt x="271028" y="149476"/>
                  </a:lnTo>
                  <a:lnTo>
                    <a:pt x="272407" y="150421"/>
                  </a:lnTo>
                  <a:lnTo>
                    <a:pt x="272384" y="151316"/>
                  </a:lnTo>
                  <a:lnTo>
                    <a:pt x="271078" y="151336"/>
                  </a:lnTo>
                  <a:lnTo>
                    <a:pt x="271093" y="153675"/>
                  </a:lnTo>
                  <a:lnTo>
                    <a:pt x="273537" y="153687"/>
                  </a:lnTo>
                  <a:lnTo>
                    <a:pt x="273544" y="156045"/>
                  </a:lnTo>
                  <a:lnTo>
                    <a:pt x="274731" y="156048"/>
                  </a:lnTo>
                  <a:lnTo>
                    <a:pt x="273980" y="157258"/>
                  </a:lnTo>
                  <a:lnTo>
                    <a:pt x="273550" y="157301"/>
                  </a:lnTo>
                  <a:lnTo>
                    <a:pt x="273567" y="158761"/>
                  </a:lnTo>
                  <a:lnTo>
                    <a:pt x="274114" y="158913"/>
                  </a:lnTo>
                  <a:lnTo>
                    <a:pt x="274666" y="158612"/>
                  </a:lnTo>
                  <a:lnTo>
                    <a:pt x="274666" y="158378"/>
                  </a:lnTo>
                  <a:lnTo>
                    <a:pt x="274817" y="158293"/>
                  </a:lnTo>
                  <a:lnTo>
                    <a:pt x="275546" y="158155"/>
                  </a:lnTo>
                  <a:lnTo>
                    <a:pt x="275912" y="158167"/>
                  </a:lnTo>
                  <a:lnTo>
                    <a:pt x="275964" y="163099"/>
                  </a:lnTo>
                  <a:lnTo>
                    <a:pt x="275966" y="165472"/>
                  </a:lnTo>
                  <a:lnTo>
                    <a:pt x="274736" y="165490"/>
                  </a:lnTo>
                  <a:lnTo>
                    <a:pt x="274796" y="169575"/>
                  </a:lnTo>
                  <a:lnTo>
                    <a:pt x="273541" y="169575"/>
                  </a:lnTo>
                  <a:lnTo>
                    <a:pt x="273546" y="172579"/>
                  </a:lnTo>
                  <a:lnTo>
                    <a:pt x="272648" y="172628"/>
                  </a:lnTo>
                  <a:lnTo>
                    <a:pt x="271786" y="172575"/>
                  </a:lnTo>
                  <a:lnTo>
                    <a:pt x="271985" y="173294"/>
                  </a:lnTo>
                  <a:lnTo>
                    <a:pt x="272390" y="173383"/>
                  </a:lnTo>
                  <a:lnTo>
                    <a:pt x="272205" y="173677"/>
                  </a:lnTo>
                  <a:lnTo>
                    <a:pt x="271546" y="173952"/>
                  </a:lnTo>
                  <a:lnTo>
                    <a:pt x="271284" y="174335"/>
                  </a:lnTo>
                  <a:lnTo>
                    <a:pt x="271083" y="174941"/>
                  </a:lnTo>
                  <a:lnTo>
                    <a:pt x="271075" y="177304"/>
                  </a:lnTo>
                  <a:lnTo>
                    <a:pt x="268614" y="177274"/>
                  </a:lnTo>
                  <a:lnTo>
                    <a:pt x="268633" y="180313"/>
                  </a:lnTo>
                  <a:lnTo>
                    <a:pt x="268726" y="180797"/>
                  </a:lnTo>
                  <a:lnTo>
                    <a:pt x="268972" y="181176"/>
                  </a:lnTo>
                  <a:lnTo>
                    <a:pt x="271772" y="184390"/>
                  </a:lnTo>
                  <a:lnTo>
                    <a:pt x="270008" y="184389"/>
                  </a:lnTo>
                  <a:lnTo>
                    <a:pt x="260845" y="184387"/>
                  </a:lnTo>
                  <a:lnTo>
                    <a:pt x="260180" y="184386"/>
                  </a:lnTo>
                  <a:lnTo>
                    <a:pt x="257353" y="184384"/>
                  </a:lnTo>
                  <a:lnTo>
                    <a:pt x="251055" y="184379"/>
                  </a:lnTo>
                  <a:lnTo>
                    <a:pt x="246036" y="184365"/>
                  </a:lnTo>
                  <a:lnTo>
                    <a:pt x="244253" y="184360"/>
                  </a:lnTo>
                  <a:lnTo>
                    <a:pt x="242516" y="184346"/>
                  </a:lnTo>
                  <a:lnTo>
                    <a:pt x="241087" y="184346"/>
                  </a:lnTo>
                  <a:lnTo>
                    <a:pt x="239174" y="184345"/>
                  </a:lnTo>
                  <a:lnTo>
                    <a:pt x="238943" y="184345"/>
                  </a:lnTo>
                  <a:lnTo>
                    <a:pt x="235748" y="184362"/>
                  </a:lnTo>
                  <a:lnTo>
                    <a:pt x="235097" y="184365"/>
                  </a:lnTo>
                  <a:lnTo>
                    <a:pt x="234011" y="184379"/>
                  </a:lnTo>
                  <a:lnTo>
                    <a:pt x="232047" y="184383"/>
                  </a:lnTo>
                  <a:lnTo>
                    <a:pt x="232091" y="179659"/>
                  </a:lnTo>
                  <a:lnTo>
                    <a:pt x="232040" y="177308"/>
                  </a:lnTo>
                  <a:lnTo>
                    <a:pt x="236960" y="177304"/>
                  </a:lnTo>
                  <a:lnTo>
                    <a:pt x="236948" y="174946"/>
                  </a:lnTo>
                  <a:lnTo>
                    <a:pt x="239379" y="174942"/>
                  </a:lnTo>
                  <a:lnTo>
                    <a:pt x="239384" y="169084"/>
                  </a:lnTo>
                  <a:lnTo>
                    <a:pt x="236967" y="169087"/>
                  </a:lnTo>
                  <a:lnTo>
                    <a:pt x="236979" y="166718"/>
                  </a:lnTo>
                  <a:lnTo>
                    <a:pt x="243075" y="166701"/>
                  </a:lnTo>
                  <a:lnTo>
                    <a:pt x="243103" y="163117"/>
                  </a:lnTo>
                  <a:lnTo>
                    <a:pt x="244273" y="163110"/>
                  </a:lnTo>
                  <a:lnTo>
                    <a:pt x="244291" y="160778"/>
                  </a:lnTo>
                  <a:lnTo>
                    <a:pt x="244068" y="160746"/>
                  </a:lnTo>
                  <a:lnTo>
                    <a:pt x="243429" y="159781"/>
                  </a:lnTo>
                  <a:lnTo>
                    <a:pt x="243070" y="159372"/>
                  </a:lnTo>
                  <a:lnTo>
                    <a:pt x="242791" y="158457"/>
                  </a:lnTo>
                  <a:lnTo>
                    <a:pt x="241871" y="158393"/>
                  </a:lnTo>
                  <a:lnTo>
                    <a:pt x="241901" y="150206"/>
                  </a:lnTo>
                  <a:lnTo>
                    <a:pt x="243133" y="149872"/>
                  </a:lnTo>
                  <a:lnTo>
                    <a:pt x="243400" y="149939"/>
                  </a:lnTo>
                  <a:lnTo>
                    <a:pt x="243519" y="150170"/>
                  </a:lnTo>
                  <a:lnTo>
                    <a:pt x="243971" y="150118"/>
                  </a:lnTo>
                  <a:lnTo>
                    <a:pt x="243694" y="149512"/>
                  </a:lnTo>
                  <a:lnTo>
                    <a:pt x="243235" y="149018"/>
                  </a:lnTo>
                  <a:lnTo>
                    <a:pt x="241902" y="149023"/>
                  </a:lnTo>
                  <a:lnTo>
                    <a:pt x="241893" y="141954"/>
                  </a:lnTo>
                  <a:lnTo>
                    <a:pt x="236989" y="141857"/>
                  </a:lnTo>
                  <a:lnTo>
                    <a:pt x="236988" y="137152"/>
                  </a:lnTo>
                  <a:lnTo>
                    <a:pt x="234553" y="137141"/>
                  </a:lnTo>
                  <a:lnTo>
                    <a:pt x="234565" y="139458"/>
                  </a:lnTo>
                  <a:lnTo>
                    <a:pt x="232485" y="139465"/>
                  </a:lnTo>
                  <a:lnTo>
                    <a:pt x="231623" y="139879"/>
                  </a:lnTo>
                  <a:lnTo>
                    <a:pt x="230372" y="140851"/>
                  </a:lnTo>
                  <a:lnTo>
                    <a:pt x="230482" y="141813"/>
                  </a:lnTo>
                  <a:lnTo>
                    <a:pt x="231733" y="141843"/>
                  </a:lnTo>
                  <a:lnTo>
                    <a:pt x="232118" y="143139"/>
                  </a:lnTo>
                  <a:lnTo>
                    <a:pt x="232102" y="145493"/>
                  </a:lnTo>
                  <a:lnTo>
                    <a:pt x="232010" y="145657"/>
                  </a:lnTo>
                  <a:lnTo>
                    <a:pt x="231793" y="145490"/>
                  </a:lnTo>
                  <a:lnTo>
                    <a:pt x="227257" y="145356"/>
                  </a:lnTo>
                  <a:lnTo>
                    <a:pt x="227241" y="146561"/>
                  </a:lnTo>
                  <a:lnTo>
                    <a:pt x="226108" y="146570"/>
                  </a:lnTo>
                  <a:lnTo>
                    <a:pt x="226096" y="147277"/>
                  </a:lnTo>
                  <a:lnTo>
                    <a:pt x="226669" y="147293"/>
                  </a:lnTo>
                  <a:lnTo>
                    <a:pt x="226650" y="147691"/>
                  </a:lnTo>
                  <a:lnTo>
                    <a:pt x="224785" y="147707"/>
                  </a:lnTo>
                  <a:lnTo>
                    <a:pt x="224787" y="146545"/>
                  </a:lnTo>
                  <a:lnTo>
                    <a:pt x="222296" y="146541"/>
                  </a:lnTo>
                  <a:lnTo>
                    <a:pt x="222350" y="144164"/>
                  </a:lnTo>
                  <a:lnTo>
                    <a:pt x="220859" y="144160"/>
                  </a:lnTo>
                  <a:lnTo>
                    <a:pt x="220708" y="144067"/>
                  </a:lnTo>
                  <a:lnTo>
                    <a:pt x="220713" y="143798"/>
                  </a:lnTo>
                  <a:lnTo>
                    <a:pt x="221020" y="142330"/>
                  </a:lnTo>
                  <a:lnTo>
                    <a:pt x="220095" y="141802"/>
                  </a:lnTo>
                  <a:lnTo>
                    <a:pt x="215692" y="141834"/>
                  </a:lnTo>
                  <a:lnTo>
                    <a:pt x="215076" y="141841"/>
                  </a:lnTo>
                  <a:lnTo>
                    <a:pt x="213819" y="141845"/>
                  </a:lnTo>
                  <a:lnTo>
                    <a:pt x="212646" y="141838"/>
                  </a:lnTo>
                  <a:lnTo>
                    <a:pt x="212617" y="139465"/>
                  </a:lnTo>
                  <a:lnTo>
                    <a:pt x="215075" y="139479"/>
                  </a:lnTo>
                  <a:lnTo>
                    <a:pt x="215079" y="137046"/>
                  </a:lnTo>
                  <a:lnTo>
                    <a:pt x="218035" y="137056"/>
                  </a:lnTo>
                  <a:lnTo>
                    <a:pt x="217564" y="136909"/>
                  </a:lnTo>
                  <a:lnTo>
                    <a:pt x="217528" y="136610"/>
                  </a:lnTo>
                  <a:lnTo>
                    <a:pt x="218371" y="136524"/>
                  </a:lnTo>
                  <a:lnTo>
                    <a:pt x="219964" y="136535"/>
                  </a:lnTo>
                  <a:lnTo>
                    <a:pt x="219960" y="134727"/>
                  </a:lnTo>
                  <a:lnTo>
                    <a:pt x="222385" y="134716"/>
                  </a:lnTo>
                  <a:lnTo>
                    <a:pt x="222385" y="135315"/>
                  </a:lnTo>
                  <a:lnTo>
                    <a:pt x="223630" y="135371"/>
                  </a:lnTo>
                  <a:lnTo>
                    <a:pt x="223688" y="135906"/>
                  </a:lnTo>
                  <a:lnTo>
                    <a:pt x="224868" y="135929"/>
                  </a:lnTo>
                  <a:lnTo>
                    <a:pt x="224911" y="132365"/>
                  </a:lnTo>
                  <a:lnTo>
                    <a:pt x="224845" y="125347"/>
                  </a:lnTo>
                  <a:lnTo>
                    <a:pt x="229739" y="125344"/>
                  </a:lnTo>
                  <a:lnTo>
                    <a:pt x="229742" y="124157"/>
                  </a:lnTo>
                  <a:lnTo>
                    <a:pt x="231034" y="124137"/>
                  </a:lnTo>
                  <a:lnTo>
                    <a:pt x="231025" y="124546"/>
                  </a:lnTo>
                  <a:lnTo>
                    <a:pt x="232200" y="124554"/>
                  </a:lnTo>
                  <a:lnTo>
                    <a:pt x="232217" y="127727"/>
                  </a:lnTo>
                  <a:lnTo>
                    <a:pt x="232120" y="128039"/>
                  </a:lnTo>
                  <a:lnTo>
                    <a:pt x="232072" y="128650"/>
                  </a:lnTo>
                  <a:lnTo>
                    <a:pt x="232075" y="130041"/>
                  </a:lnTo>
                  <a:lnTo>
                    <a:pt x="234516" y="130040"/>
                  </a:lnTo>
                  <a:lnTo>
                    <a:pt x="234532" y="132399"/>
                  </a:lnTo>
                  <a:lnTo>
                    <a:pt x="236984" y="132435"/>
                  </a:lnTo>
                  <a:lnTo>
                    <a:pt x="236981" y="130450"/>
                  </a:lnTo>
                  <a:lnTo>
                    <a:pt x="236981" y="130070"/>
                  </a:lnTo>
                  <a:lnTo>
                    <a:pt x="236984" y="127712"/>
                  </a:lnTo>
                  <a:lnTo>
                    <a:pt x="237116" y="127704"/>
                  </a:lnTo>
                  <a:lnTo>
                    <a:pt x="237111" y="126483"/>
                  </a:lnTo>
                  <a:lnTo>
                    <a:pt x="237108" y="125324"/>
                  </a:lnTo>
                  <a:lnTo>
                    <a:pt x="237102" y="124064"/>
                  </a:lnTo>
                  <a:lnTo>
                    <a:pt x="237100" y="122949"/>
                  </a:lnTo>
                  <a:lnTo>
                    <a:pt x="237076" y="118251"/>
                  </a:lnTo>
                  <a:lnTo>
                    <a:pt x="234621" y="118263"/>
                  </a:lnTo>
                  <a:lnTo>
                    <a:pt x="234613" y="115916"/>
                  </a:lnTo>
                  <a:lnTo>
                    <a:pt x="230522" y="115776"/>
                  </a:lnTo>
                  <a:lnTo>
                    <a:pt x="230739" y="115690"/>
                  </a:lnTo>
                  <a:lnTo>
                    <a:pt x="230886" y="115489"/>
                  </a:lnTo>
                  <a:lnTo>
                    <a:pt x="230874" y="115084"/>
                  </a:lnTo>
                  <a:lnTo>
                    <a:pt x="230664" y="113801"/>
                  </a:lnTo>
                  <a:lnTo>
                    <a:pt x="230532" y="113574"/>
                  </a:lnTo>
                  <a:lnTo>
                    <a:pt x="229753" y="113552"/>
                  </a:lnTo>
                  <a:lnTo>
                    <a:pt x="229756" y="111186"/>
                  </a:lnTo>
                  <a:lnTo>
                    <a:pt x="224034" y="111182"/>
                  </a:lnTo>
                  <a:lnTo>
                    <a:pt x="223848" y="112245"/>
                  </a:lnTo>
                  <a:lnTo>
                    <a:pt x="224088" y="113201"/>
                  </a:lnTo>
                  <a:lnTo>
                    <a:pt x="224067" y="113558"/>
                  </a:lnTo>
                  <a:lnTo>
                    <a:pt x="222345" y="113576"/>
                  </a:lnTo>
                  <a:lnTo>
                    <a:pt x="222337" y="111184"/>
                  </a:lnTo>
                  <a:lnTo>
                    <a:pt x="219923" y="111199"/>
                  </a:lnTo>
                  <a:lnTo>
                    <a:pt x="219931" y="113561"/>
                  </a:lnTo>
                  <a:lnTo>
                    <a:pt x="217428" y="113569"/>
                  </a:lnTo>
                  <a:lnTo>
                    <a:pt x="217415" y="111200"/>
                  </a:lnTo>
                  <a:lnTo>
                    <a:pt x="215028" y="111230"/>
                  </a:lnTo>
                  <a:lnTo>
                    <a:pt x="215025" y="113570"/>
                  </a:lnTo>
                  <a:lnTo>
                    <a:pt x="212589" y="113582"/>
                  </a:lnTo>
                  <a:lnTo>
                    <a:pt x="212584" y="108873"/>
                  </a:lnTo>
                  <a:lnTo>
                    <a:pt x="207665" y="108871"/>
                  </a:lnTo>
                  <a:lnTo>
                    <a:pt x="207666" y="106509"/>
                  </a:lnTo>
                  <a:lnTo>
                    <a:pt x="205219" y="106494"/>
                  </a:lnTo>
                  <a:lnTo>
                    <a:pt x="205230" y="108870"/>
                  </a:lnTo>
                  <a:lnTo>
                    <a:pt x="202780" y="108867"/>
                  </a:lnTo>
                  <a:lnTo>
                    <a:pt x="202745" y="104184"/>
                  </a:lnTo>
                  <a:lnTo>
                    <a:pt x="202147" y="104150"/>
                  </a:lnTo>
                  <a:lnTo>
                    <a:pt x="202134" y="101777"/>
                  </a:lnTo>
                  <a:lnTo>
                    <a:pt x="202747" y="101770"/>
                  </a:lnTo>
                  <a:lnTo>
                    <a:pt x="202755" y="99419"/>
                  </a:lnTo>
                  <a:lnTo>
                    <a:pt x="200357" y="99419"/>
                  </a:lnTo>
                  <a:lnTo>
                    <a:pt x="188070" y="99417"/>
                  </a:lnTo>
                  <a:lnTo>
                    <a:pt x="185619" y="99416"/>
                  </a:lnTo>
                  <a:lnTo>
                    <a:pt x="185654" y="111419"/>
                  </a:lnTo>
                  <a:lnTo>
                    <a:pt x="185592" y="113573"/>
                  </a:lnTo>
                  <a:lnTo>
                    <a:pt x="185601" y="115920"/>
                  </a:lnTo>
                  <a:lnTo>
                    <a:pt x="185591" y="120641"/>
                  </a:lnTo>
                  <a:lnTo>
                    <a:pt x="195412" y="120642"/>
                  </a:lnTo>
                  <a:lnTo>
                    <a:pt x="195433" y="125719"/>
                  </a:lnTo>
                  <a:lnTo>
                    <a:pt x="196622" y="124953"/>
                  </a:lnTo>
                  <a:lnTo>
                    <a:pt x="197364" y="124715"/>
                  </a:lnTo>
                  <a:lnTo>
                    <a:pt x="197883" y="124685"/>
                  </a:lnTo>
                  <a:lnTo>
                    <a:pt x="197893" y="127560"/>
                  </a:lnTo>
                  <a:lnTo>
                    <a:pt x="197815" y="127717"/>
                  </a:lnTo>
                  <a:lnTo>
                    <a:pt x="197793" y="129960"/>
                  </a:lnTo>
                  <a:lnTo>
                    <a:pt x="198335" y="130637"/>
                  </a:lnTo>
                  <a:lnTo>
                    <a:pt x="198467" y="131213"/>
                  </a:lnTo>
                  <a:lnTo>
                    <a:pt x="198318" y="132322"/>
                  </a:lnTo>
                  <a:lnTo>
                    <a:pt x="197791" y="132326"/>
                  </a:lnTo>
                  <a:lnTo>
                    <a:pt x="197789" y="134677"/>
                  </a:lnTo>
                  <a:lnTo>
                    <a:pt x="202813" y="134686"/>
                  </a:lnTo>
                  <a:lnTo>
                    <a:pt x="202815" y="135843"/>
                  </a:lnTo>
                  <a:lnTo>
                    <a:pt x="205270" y="135843"/>
                  </a:lnTo>
                  <a:lnTo>
                    <a:pt x="205268" y="137074"/>
                  </a:lnTo>
                  <a:lnTo>
                    <a:pt x="202817" y="137063"/>
                  </a:lnTo>
                  <a:lnTo>
                    <a:pt x="202821" y="139418"/>
                  </a:lnTo>
                  <a:lnTo>
                    <a:pt x="202826" y="141776"/>
                  </a:lnTo>
                  <a:lnTo>
                    <a:pt x="195376" y="141771"/>
                  </a:lnTo>
                  <a:lnTo>
                    <a:pt x="195410" y="144068"/>
                  </a:lnTo>
                  <a:lnTo>
                    <a:pt x="197849" y="144109"/>
                  </a:lnTo>
                  <a:lnTo>
                    <a:pt x="197835" y="146483"/>
                  </a:lnTo>
                  <a:lnTo>
                    <a:pt x="200289" y="146485"/>
                  </a:lnTo>
                  <a:lnTo>
                    <a:pt x="200290" y="148837"/>
                  </a:lnTo>
                  <a:lnTo>
                    <a:pt x="203975" y="148880"/>
                  </a:lnTo>
                  <a:lnTo>
                    <a:pt x="204952" y="148970"/>
                  </a:lnTo>
                  <a:lnTo>
                    <a:pt x="205296" y="149379"/>
                  </a:lnTo>
                  <a:lnTo>
                    <a:pt x="205272" y="151235"/>
                  </a:lnTo>
                  <a:lnTo>
                    <a:pt x="207717" y="151262"/>
                  </a:lnTo>
                  <a:lnTo>
                    <a:pt x="207670" y="154713"/>
                  </a:lnTo>
                  <a:lnTo>
                    <a:pt x="214995" y="154744"/>
                  </a:lnTo>
                  <a:lnTo>
                    <a:pt x="214993" y="158357"/>
                  </a:lnTo>
                  <a:lnTo>
                    <a:pt x="216260" y="158359"/>
                  </a:lnTo>
                  <a:lnTo>
                    <a:pt x="216248" y="159080"/>
                  </a:lnTo>
                  <a:lnTo>
                    <a:pt x="215519" y="159084"/>
                  </a:lnTo>
                  <a:lnTo>
                    <a:pt x="215505" y="160748"/>
                  </a:lnTo>
                  <a:lnTo>
                    <a:pt x="217398" y="160732"/>
                  </a:lnTo>
                  <a:lnTo>
                    <a:pt x="217402" y="163110"/>
                  </a:lnTo>
                  <a:lnTo>
                    <a:pt x="215030" y="163114"/>
                  </a:lnTo>
                  <a:lnTo>
                    <a:pt x="213916" y="163093"/>
                  </a:lnTo>
                  <a:lnTo>
                    <a:pt x="213437" y="162840"/>
                  </a:lnTo>
                  <a:lnTo>
                    <a:pt x="213386" y="162617"/>
                  </a:lnTo>
                  <a:lnTo>
                    <a:pt x="213486" y="162025"/>
                  </a:lnTo>
                  <a:lnTo>
                    <a:pt x="212873" y="160995"/>
                  </a:lnTo>
                  <a:lnTo>
                    <a:pt x="212498" y="160742"/>
                  </a:lnTo>
                  <a:lnTo>
                    <a:pt x="210056" y="160718"/>
                  </a:lnTo>
                  <a:lnTo>
                    <a:pt x="210089" y="166614"/>
                  </a:lnTo>
                  <a:lnTo>
                    <a:pt x="207652" y="166587"/>
                  </a:lnTo>
                  <a:lnTo>
                    <a:pt x="207648" y="163583"/>
                  </a:lnTo>
                  <a:lnTo>
                    <a:pt x="206576" y="164043"/>
                  </a:lnTo>
                  <a:lnTo>
                    <a:pt x="206248" y="164096"/>
                  </a:lnTo>
                  <a:lnTo>
                    <a:pt x="205178" y="163943"/>
                  </a:lnTo>
                  <a:lnTo>
                    <a:pt x="205184" y="166575"/>
                  </a:lnTo>
                  <a:lnTo>
                    <a:pt x="202743" y="166553"/>
                  </a:lnTo>
                  <a:lnTo>
                    <a:pt x="202747" y="172535"/>
                  </a:lnTo>
                  <a:lnTo>
                    <a:pt x="205195" y="172546"/>
                  </a:lnTo>
                  <a:lnTo>
                    <a:pt x="205195" y="174901"/>
                  </a:lnTo>
                  <a:lnTo>
                    <a:pt x="210046" y="174913"/>
                  </a:lnTo>
                  <a:lnTo>
                    <a:pt x="210069" y="184357"/>
                  </a:lnTo>
                  <a:lnTo>
                    <a:pt x="209835" y="184357"/>
                  </a:lnTo>
                  <a:lnTo>
                    <a:pt x="206655" y="184361"/>
                  </a:lnTo>
                  <a:lnTo>
                    <a:pt x="206203" y="184361"/>
                  </a:lnTo>
                  <a:lnTo>
                    <a:pt x="192964" y="184326"/>
                  </a:lnTo>
                  <a:lnTo>
                    <a:pt x="188611" y="184314"/>
                  </a:lnTo>
                  <a:lnTo>
                    <a:pt x="187962" y="184312"/>
                  </a:lnTo>
                  <a:lnTo>
                    <a:pt x="185606" y="184306"/>
                  </a:lnTo>
                  <a:lnTo>
                    <a:pt x="185101" y="184295"/>
                  </a:lnTo>
                  <a:lnTo>
                    <a:pt x="184789" y="184306"/>
                  </a:lnTo>
                  <a:lnTo>
                    <a:pt x="177388" y="184296"/>
                  </a:lnTo>
                  <a:lnTo>
                    <a:pt x="177091" y="184301"/>
                  </a:lnTo>
                  <a:lnTo>
                    <a:pt x="175852" y="184325"/>
                  </a:lnTo>
                  <a:lnTo>
                    <a:pt x="173406" y="184306"/>
                  </a:lnTo>
                  <a:lnTo>
                    <a:pt x="172635" y="184297"/>
                  </a:lnTo>
                  <a:lnTo>
                    <a:pt x="172635" y="183100"/>
                  </a:lnTo>
                  <a:lnTo>
                    <a:pt x="173401" y="183104"/>
                  </a:lnTo>
                  <a:lnTo>
                    <a:pt x="173395" y="181958"/>
                  </a:lnTo>
                  <a:lnTo>
                    <a:pt x="175837" y="181970"/>
                  </a:lnTo>
                  <a:lnTo>
                    <a:pt x="175828" y="173653"/>
                  </a:lnTo>
                  <a:lnTo>
                    <a:pt x="177017" y="173648"/>
                  </a:lnTo>
                  <a:lnTo>
                    <a:pt x="177023" y="172480"/>
                  </a:lnTo>
                  <a:lnTo>
                    <a:pt x="178276" y="172476"/>
                  </a:lnTo>
                  <a:lnTo>
                    <a:pt x="178288" y="165348"/>
                  </a:lnTo>
                  <a:lnTo>
                    <a:pt x="175823" y="165340"/>
                  </a:lnTo>
                  <a:lnTo>
                    <a:pt x="175842" y="162977"/>
                  </a:lnTo>
                  <a:lnTo>
                    <a:pt x="175479" y="163032"/>
                  </a:lnTo>
                  <a:lnTo>
                    <a:pt x="175090" y="163468"/>
                  </a:lnTo>
                  <a:lnTo>
                    <a:pt x="175063" y="163784"/>
                  </a:lnTo>
                  <a:lnTo>
                    <a:pt x="174877" y="164066"/>
                  </a:lnTo>
                  <a:lnTo>
                    <a:pt x="174539" y="164372"/>
                  </a:lnTo>
                  <a:lnTo>
                    <a:pt x="172891" y="165216"/>
                  </a:lnTo>
                  <a:lnTo>
                    <a:pt x="172031" y="165518"/>
                  </a:lnTo>
                  <a:lnTo>
                    <a:pt x="170990" y="165547"/>
                  </a:lnTo>
                  <a:lnTo>
                    <a:pt x="170963" y="165414"/>
                  </a:lnTo>
                  <a:lnTo>
                    <a:pt x="168112" y="165343"/>
                  </a:lnTo>
                  <a:lnTo>
                    <a:pt x="163931" y="165382"/>
                  </a:lnTo>
                  <a:lnTo>
                    <a:pt x="163592" y="165342"/>
                  </a:lnTo>
                  <a:lnTo>
                    <a:pt x="162858" y="164376"/>
                  </a:lnTo>
                  <a:lnTo>
                    <a:pt x="162457" y="164119"/>
                  </a:lnTo>
                  <a:lnTo>
                    <a:pt x="162322" y="163929"/>
                  </a:lnTo>
                  <a:lnTo>
                    <a:pt x="162218" y="163516"/>
                  </a:lnTo>
                  <a:lnTo>
                    <a:pt x="162162" y="162589"/>
                  </a:lnTo>
                  <a:lnTo>
                    <a:pt x="162216" y="161990"/>
                  </a:lnTo>
                  <a:lnTo>
                    <a:pt x="161236" y="162089"/>
                  </a:lnTo>
                  <a:lnTo>
                    <a:pt x="160742" y="162457"/>
                  </a:lnTo>
                  <a:lnTo>
                    <a:pt x="160313" y="163007"/>
                  </a:lnTo>
                  <a:lnTo>
                    <a:pt x="157072" y="163226"/>
                  </a:lnTo>
                  <a:lnTo>
                    <a:pt x="156054" y="162999"/>
                  </a:lnTo>
                  <a:lnTo>
                    <a:pt x="155259" y="162225"/>
                  </a:lnTo>
                  <a:lnTo>
                    <a:pt x="154358" y="161807"/>
                  </a:lnTo>
                  <a:lnTo>
                    <a:pt x="147104" y="161796"/>
                  </a:lnTo>
                  <a:lnTo>
                    <a:pt x="147092" y="162950"/>
                  </a:lnTo>
                  <a:lnTo>
                    <a:pt x="144063" y="162963"/>
                  </a:lnTo>
                  <a:lnTo>
                    <a:pt x="139194" y="162933"/>
                  </a:lnTo>
                  <a:lnTo>
                    <a:pt x="139164" y="165278"/>
                  </a:lnTo>
                  <a:lnTo>
                    <a:pt x="136741" y="165282"/>
                  </a:lnTo>
                  <a:lnTo>
                    <a:pt x="136696" y="169989"/>
                  </a:lnTo>
                  <a:lnTo>
                    <a:pt x="126948" y="170012"/>
                  </a:lnTo>
                  <a:lnTo>
                    <a:pt x="127045" y="179474"/>
                  </a:lnTo>
                  <a:lnTo>
                    <a:pt x="127025" y="184218"/>
                  </a:lnTo>
                  <a:lnTo>
                    <a:pt x="114974" y="184225"/>
                  </a:lnTo>
                  <a:lnTo>
                    <a:pt x="112382" y="184244"/>
                  </a:lnTo>
                  <a:lnTo>
                    <a:pt x="112173" y="184245"/>
                  </a:lnTo>
                  <a:lnTo>
                    <a:pt x="109731" y="184248"/>
                  </a:lnTo>
                  <a:lnTo>
                    <a:pt x="102582" y="184198"/>
                  </a:lnTo>
                  <a:lnTo>
                    <a:pt x="101036" y="184187"/>
                  </a:lnTo>
                  <a:lnTo>
                    <a:pt x="98311" y="184168"/>
                  </a:lnTo>
                  <a:lnTo>
                    <a:pt x="97979" y="184197"/>
                  </a:lnTo>
                  <a:lnTo>
                    <a:pt x="97718" y="184220"/>
                  </a:lnTo>
                  <a:lnTo>
                    <a:pt x="93648" y="184213"/>
                  </a:lnTo>
                  <a:lnTo>
                    <a:pt x="93310" y="184213"/>
                  </a:lnTo>
                  <a:lnTo>
                    <a:pt x="92626" y="184211"/>
                  </a:lnTo>
                  <a:lnTo>
                    <a:pt x="90241" y="184211"/>
                  </a:lnTo>
                  <a:lnTo>
                    <a:pt x="89967" y="184229"/>
                  </a:lnTo>
                  <a:lnTo>
                    <a:pt x="88583" y="184228"/>
                  </a:lnTo>
                  <a:lnTo>
                    <a:pt x="85903" y="184226"/>
                  </a:lnTo>
                  <a:lnTo>
                    <a:pt x="85364" y="184226"/>
                  </a:lnTo>
                  <a:lnTo>
                    <a:pt x="85074" y="184225"/>
                  </a:lnTo>
                  <a:lnTo>
                    <a:pt x="84418" y="184217"/>
                  </a:lnTo>
                  <a:lnTo>
                    <a:pt x="70729" y="184150"/>
                  </a:lnTo>
                  <a:lnTo>
                    <a:pt x="68372" y="184128"/>
                  </a:lnTo>
                  <a:lnTo>
                    <a:pt x="62207" y="184136"/>
                  </a:lnTo>
                  <a:lnTo>
                    <a:pt x="62063" y="184134"/>
                  </a:lnTo>
                  <a:lnTo>
                    <a:pt x="61077" y="184130"/>
                  </a:lnTo>
                  <a:lnTo>
                    <a:pt x="59455" y="184140"/>
                  </a:lnTo>
                  <a:lnTo>
                    <a:pt x="58589" y="184145"/>
                  </a:lnTo>
                  <a:lnTo>
                    <a:pt x="58043" y="184142"/>
                  </a:lnTo>
                  <a:lnTo>
                    <a:pt x="56177" y="184130"/>
                  </a:lnTo>
                  <a:lnTo>
                    <a:pt x="53071" y="184148"/>
                  </a:lnTo>
                  <a:lnTo>
                    <a:pt x="52232" y="184153"/>
                  </a:lnTo>
                  <a:lnTo>
                    <a:pt x="50643" y="184162"/>
                  </a:lnTo>
                  <a:lnTo>
                    <a:pt x="50095" y="184165"/>
                  </a:lnTo>
                  <a:lnTo>
                    <a:pt x="49950" y="184155"/>
                  </a:lnTo>
                  <a:lnTo>
                    <a:pt x="49442" y="184154"/>
                  </a:lnTo>
                  <a:lnTo>
                    <a:pt x="48609" y="184154"/>
                  </a:lnTo>
                  <a:lnTo>
                    <a:pt x="46418" y="184153"/>
                  </a:lnTo>
                  <a:lnTo>
                    <a:pt x="41699" y="184151"/>
                  </a:lnTo>
                  <a:lnTo>
                    <a:pt x="39195" y="184149"/>
                  </a:lnTo>
                  <a:lnTo>
                    <a:pt x="36737" y="184148"/>
                  </a:lnTo>
                  <a:lnTo>
                    <a:pt x="29521" y="184145"/>
                  </a:lnTo>
                  <a:lnTo>
                    <a:pt x="24463" y="184143"/>
                  </a:lnTo>
                  <a:lnTo>
                    <a:pt x="16757" y="184139"/>
                  </a:lnTo>
                  <a:lnTo>
                    <a:pt x="16569" y="184139"/>
                  </a:lnTo>
                  <a:lnTo>
                    <a:pt x="16251" y="184138"/>
                  </a:lnTo>
                  <a:lnTo>
                    <a:pt x="16124" y="184133"/>
                  </a:lnTo>
                  <a:lnTo>
                    <a:pt x="15539" y="184111"/>
                  </a:lnTo>
                  <a:lnTo>
                    <a:pt x="12223" y="184132"/>
                  </a:lnTo>
                  <a:lnTo>
                    <a:pt x="12236" y="179414"/>
                  </a:lnTo>
                  <a:lnTo>
                    <a:pt x="9827" y="179418"/>
                  </a:lnTo>
                  <a:lnTo>
                    <a:pt x="9838" y="178440"/>
                  </a:lnTo>
                  <a:lnTo>
                    <a:pt x="9843" y="177971"/>
                  </a:lnTo>
                  <a:lnTo>
                    <a:pt x="9888" y="169979"/>
                  </a:lnTo>
                  <a:lnTo>
                    <a:pt x="9907" y="167623"/>
                  </a:lnTo>
                  <a:lnTo>
                    <a:pt x="9900" y="161221"/>
                  </a:lnTo>
                  <a:lnTo>
                    <a:pt x="9899" y="160522"/>
                  </a:lnTo>
                  <a:lnTo>
                    <a:pt x="9902" y="156890"/>
                  </a:lnTo>
                  <a:lnTo>
                    <a:pt x="9902" y="155799"/>
                  </a:lnTo>
                  <a:lnTo>
                    <a:pt x="9904" y="155210"/>
                  </a:lnTo>
                  <a:lnTo>
                    <a:pt x="9905" y="155026"/>
                  </a:lnTo>
                  <a:lnTo>
                    <a:pt x="9910" y="153425"/>
                  </a:lnTo>
                  <a:lnTo>
                    <a:pt x="9897" y="152256"/>
                  </a:lnTo>
                  <a:lnTo>
                    <a:pt x="9892" y="151430"/>
                  </a:lnTo>
                  <a:lnTo>
                    <a:pt x="9893" y="150160"/>
                  </a:lnTo>
                  <a:lnTo>
                    <a:pt x="9894" y="149621"/>
                  </a:lnTo>
                  <a:lnTo>
                    <a:pt x="9895" y="149489"/>
                  </a:lnTo>
                  <a:lnTo>
                    <a:pt x="8978" y="149007"/>
                  </a:lnTo>
                  <a:lnTo>
                    <a:pt x="8959" y="148788"/>
                  </a:lnTo>
                  <a:lnTo>
                    <a:pt x="8715" y="148579"/>
                  </a:lnTo>
                  <a:lnTo>
                    <a:pt x="7931" y="148873"/>
                  </a:lnTo>
                  <a:lnTo>
                    <a:pt x="7850" y="149212"/>
                  </a:lnTo>
                  <a:lnTo>
                    <a:pt x="7054" y="149436"/>
                  </a:lnTo>
                  <a:lnTo>
                    <a:pt x="6907" y="149369"/>
                  </a:lnTo>
                  <a:lnTo>
                    <a:pt x="6830" y="149164"/>
                  </a:lnTo>
                  <a:lnTo>
                    <a:pt x="6373" y="148945"/>
                  </a:lnTo>
                  <a:lnTo>
                    <a:pt x="5202" y="148818"/>
                  </a:lnTo>
                  <a:lnTo>
                    <a:pt x="4978" y="147895"/>
                  </a:lnTo>
                  <a:lnTo>
                    <a:pt x="4151" y="147635"/>
                  </a:lnTo>
                  <a:lnTo>
                    <a:pt x="1668" y="146337"/>
                  </a:lnTo>
                  <a:lnTo>
                    <a:pt x="184" y="146284"/>
                  </a:lnTo>
                  <a:lnTo>
                    <a:pt x="60" y="139250"/>
                  </a:lnTo>
                  <a:lnTo>
                    <a:pt x="0" y="127477"/>
                  </a:lnTo>
                  <a:lnTo>
                    <a:pt x="799" y="127472"/>
                  </a:lnTo>
                  <a:lnTo>
                    <a:pt x="2063" y="127463"/>
                  </a:lnTo>
                  <a:lnTo>
                    <a:pt x="2556" y="127470"/>
                  </a:lnTo>
                  <a:lnTo>
                    <a:pt x="3354" y="127469"/>
                  </a:lnTo>
                  <a:lnTo>
                    <a:pt x="5661" y="127470"/>
                  </a:lnTo>
                  <a:lnTo>
                    <a:pt x="6996" y="127458"/>
                  </a:lnTo>
                  <a:lnTo>
                    <a:pt x="9458" y="127461"/>
                  </a:lnTo>
                  <a:lnTo>
                    <a:pt x="9465" y="122723"/>
                  </a:lnTo>
                  <a:lnTo>
                    <a:pt x="12929" y="122708"/>
                  </a:lnTo>
                  <a:lnTo>
                    <a:pt x="13350" y="122649"/>
                  </a:lnTo>
                  <a:lnTo>
                    <a:pt x="13935" y="124030"/>
                  </a:lnTo>
                  <a:lnTo>
                    <a:pt x="13982" y="125087"/>
                  </a:lnTo>
                  <a:lnTo>
                    <a:pt x="14388" y="125087"/>
                  </a:lnTo>
                  <a:lnTo>
                    <a:pt x="14392" y="122712"/>
                  </a:lnTo>
                  <a:lnTo>
                    <a:pt x="19312" y="122722"/>
                  </a:lnTo>
                  <a:lnTo>
                    <a:pt x="19300" y="127453"/>
                  </a:lnTo>
                  <a:lnTo>
                    <a:pt x="22080" y="127459"/>
                  </a:lnTo>
                  <a:lnTo>
                    <a:pt x="24221" y="127455"/>
                  </a:lnTo>
                  <a:lnTo>
                    <a:pt x="24225" y="125102"/>
                  </a:lnTo>
                  <a:lnTo>
                    <a:pt x="29131" y="125084"/>
                  </a:lnTo>
                  <a:lnTo>
                    <a:pt x="31579" y="125077"/>
                  </a:lnTo>
                  <a:lnTo>
                    <a:pt x="31568" y="122698"/>
                  </a:lnTo>
                  <a:lnTo>
                    <a:pt x="41434" y="122705"/>
                  </a:lnTo>
                  <a:lnTo>
                    <a:pt x="41438" y="120356"/>
                  </a:lnTo>
                  <a:lnTo>
                    <a:pt x="48779" y="120372"/>
                  </a:lnTo>
                  <a:lnTo>
                    <a:pt x="48790" y="122721"/>
                  </a:lnTo>
                  <a:lnTo>
                    <a:pt x="51238" y="122704"/>
                  </a:lnTo>
                  <a:lnTo>
                    <a:pt x="51301" y="127428"/>
                  </a:lnTo>
                  <a:lnTo>
                    <a:pt x="52486" y="127442"/>
                  </a:lnTo>
                  <a:lnTo>
                    <a:pt x="59161" y="127563"/>
                  </a:lnTo>
                  <a:lnTo>
                    <a:pt x="59149" y="128769"/>
                  </a:lnTo>
                  <a:lnTo>
                    <a:pt x="59362" y="128892"/>
                  </a:lnTo>
                  <a:lnTo>
                    <a:pt x="59347" y="130484"/>
                  </a:lnTo>
                  <a:lnTo>
                    <a:pt x="59428" y="130656"/>
                  </a:lnTo>
                  <a:lnTo>
                    <a:pt x="59714" y="130860"/>
                  </a:lnTo>
                  <a:lnTo>
                    <a:pt x="59803" y="131560"/>
                  </a:lnTo>
                  <a:lnTo>
                    <a:pt x="59792" y="132211"/>
                  </a:lnTo>
                  <a:lnTo>
                    <a:pt x="65933" y="132213"/>
                  </a:lnTo>
                  <a:lnTo>
                    <a:pt x="68453" y="132198"/>
                  </a:lnTo>
                  <a:lnTo>
                    <a:pt x="68456" y="130956"/>
                  </a:lnTo>
                  <a:lnTo>
                    <a:pt x="68459" y="129828"/>
                  </a:lnTo>
                  <a:lnTo>
                    <a:pt x="73321" y="129833"/>
                  </a:lnTo>
                  <a:lnTo>
                    <a:pt x="73321" y="127496"/>
                  </a:lnTo>
                  <a:lnTo>
                    <a:pt x="75806" y="127496"/>
                  </a:lnTo>
                  <a:lnTo>
                    <a:pt x="75837" y="125137"/>
                  </a:lnTo>
                  <a:lnTo>
                    <a:pt x="78273" y="125160"/>
                  </a:lnTo>
                  <a:lnTo>
                    <a:pt x="78257" y="127511"/>
                  </a:lnTo>
                  <a:lnTo>
                    <a:pt x="79589" y="127514"/>
                  </a:lnTo>
                  <a:lnTo>
                    <a:pt x="79733" y="127514"/>
                  </a:lnTo>
                  <a:lnTo>
                    <a:pt x="79972" y="127515"/>
                  </a:lnTo>
                  <a:lnTo>
                    <a:pt x="80723" y="127512"/>
                  </a:lnTo>
                  <a:lnTo>
                    <a:pt x="81362" y="127514"/>
                  </a:lnTo>
                  <a:lnTo>
                    <a:pt x="83205" y="127506"/>
                  </a:lnTo>
                  <a:lnTo>
                    <a:pt x="83507" y="127507"/>
                  </a:lnTo>
                  <a:lnTo>
                    <a:pt x="90493" y="127534"/>
                  </a:lnTo>
                  <a:lnTo>
                    <a:pt x="90486" y="128413"/>
                  </a:lnTo>
                  <a:lnTo>
                    <a:pt x="91921" y="128066"/>
                  </a:lnTo>
                  <a:lnTo>
                    <a:pt x="92552" y="127716"/>
                  </a:lnTo>
                  <a:lnTo>
                    <a:pt x="92699" y="127544"/>
                  </a:lnTo>
                  <a:lnTo>
                    <a:pt x="95460" y="127564"/>
                  </a:lnTo>
                  <a:lnTo>
                    <a:pt x="96684" y="127565"/>
                  </a:lnTo>
                  <a:lnTo>
                    <a:pt x="97806" y="127565"/>
                  </a:lnTo>
                  <a:lnTo>
                    <a:pt x="97807" y="132299"/>
                  </a:lnTo>
                  <a:lnTo>
                    <a:pt x="100169" y="132329"/>
                  </a:lnTo>
                  <a:lnTo>
                    <a:pt x="100177" y="137036"/>
                  </a:lnTo>
                  <a:lnTo>
                    <a:pt x="102613" y="137013"/>
                  </a:lnTo>
                  <a:lnTo>
                    <a:pt x="102611" y="139379"/>
                  </a:lnTo>
                  <a:lnTo>
                    <a:pt x="105074" y="139386"/>
                  </a:lnTo>
                  <a:lnTo>
                    <a:pt x="105062" y="137016"/>
                  </a:lnTo>
                  <a:lnTo>
                    <a:pt x="107530" y="137016"/>
                  </a:lnTo>
                  <a:lnTo>
                    <a:pt x="107506" y="141745"/>
                  </a:lnTo>
                  <a:lnTo>
                    <a:pt x="109977" y="141749"/>
                  </a:lnTo>
                  <a:lnTo>
                    <a:pt x="109948" y="143377"/>
                  </a:lnTo>
                  <a:lnTo>
                    <a:pt x="110344" y="143550"/>
                  </a:lnTo>
                  <a:lnTo>
                    <a:pt x="110642" y="143379"/>
                  </a:lnTo>
                  <a:lnTo>
                    <a:pt x="110940" y="142590"/>
                  </a:lnTo>
                  <a:lnTo>
                    <a:pt x="113058" y="142371"/>
                  </a:lnTo>
                  <a:lnTo>
                    <a:pt x="113742" y="142628"/>
                  </a:lnTo>
                  <a:lnTo>
                    <a:pt x="114686" y="142428"/>
                  </a:lnTo>
                  <a:lnTo>
                    <a:pt x="115107" y="142473"/>
                  </a:lnTo>
                  <a:lnTo>
                    <a:pt x="115749" y="142853"/>
                  </a:lnTo>
                  <a:lnTo>
                    <a:pt x="115957" y="143936"/>
                  </a:lnTo>
                  <a:lnTo>
                    <a:pt x="116306" y="144375"/>
                  </a:lnTo>
                  <a:lnTo>
                    <a:pt x="117009" y="144497"/>
                  </a:lnTo>
                  <a:lnTo>
                    <a:pt x="117373" y="144880"/>
                  </a:lnTo>
                  <a:lnTo>
                    <a:pt x="119703" y="143949"/>
                  </a:lnTo>
                  <a:lnTo>
                    <a:pt x="120163" y="143953"/>
                  </a:lnTo>
                  <a:lnTo>
                    <a:pt x="120511" y="144180"/>
                  </a:lnTo>
                  <a:lnTo>
                    <a:pt x="120781" y="144005"/>
                  </a:lnTo>
                  <a:lnTo>
                    <a:pt x="121546" y="143270"/>
                  </a:lnTo>
                  <a:lnTo>
                    <a:pt x="122118" y="142932"/>
                  </a:lnTo>
                  <a:lnTo>
                    <a:pt x="122922" y="142761"/>
                  </a:lnTo>
                  <a:lnTo>
                    <a:pt x="123436" y="142946"/>
                  </a:lnTo>
                  <a:lnTo>
                    <a:pt x="124434" y="143068"/>
                  </a:lnTo>
                  <a:lnTo>
                    <a:pt x="124542" y="142883"/>
                  </a:lnTo>
                  <a:lnTo>
                    <a:pt x="124550" y="141715"/>
                  </a:lnTo>
                  <a:lnTo>
                    <a:pt x="125454" y="141719"/>
                  </a:lnTo>
                  <a:lnTo>
                    <a:pt x="126390" y="141373"/>
                  </a:lnTo>
                  <a:lnTo>
                    <a:pt x="126552" y="141209"/>
                  </a:lnTo>
                  <a:lnTo>
                    <a:pt x="126995" y="140169"/>
                  </a:lnTo>
                  <a:lnTo>
                    <a:pt x="127019" y="132283"/>
                  </a:lnTo>
                  <a:lnTo>
                    <a:pt x="127019" y="129927"/>
                  </a:lnTo>
                  <a:lnTo>
                    <a:pt x="125905" y="130035"/>
                  </a:lnTo>
                  <a:lnTo>
                    <a:pt x="125823" y="130176"/>
                  </a:lnTo>
                  <a:lnTo>
                    <a:pt x="124895" y="130325"/>
                  </a:lnTo>
                  <a:lnTo>
                    <a:pt x="124527" y="130299"/>
                  </a:lnTo>
                  <a:lnTo>
                    <a:pt x="124264" y="129942"/>
                  </a:lnTo>
                  <a:lnTo>
                    <a:pt x="117208" y="129962"/>
                  </a:lnTo>
                  <a:lnTo>
                    <a:pt x="117192" y="127633"/>
                  </a:lnTo>
                  <a:lnTo>
                    <a:pt x="115387" y="127594"/>
                  </a:lnTo>
                  <a:lnTo>
                    <a:pt x="115109" y="127592"/>
                  </a:lnTo>
                  <a:lnTo>
                    <a:pt x="110667" y="127594"/>
                  </a:lnTo>
                  <a:lnTo>
                    <a:pt x="110204" y="127594"/>
                  </a:lnTo>
                  <a:lnTo>
                    <a:pt x="110182" y="125238"/>
                  </a:lnTo>
                  <a:lnTo>
                    <a:pt x="112641" y="125236"/>
                  </a:lnTo>
                  <a:lnTo>
                    <a:pt x="112630" y="122853"/>
                  </a:lnTo>
                  <a:lnTo>
                    <a:pt x="110186" y="122837"/>
                  </a:lnTo>
                  <a:lnTo>
                    <a:pt x="110172" y="115771"/>
                  </a:lnTo>
                  <a:lnTo>
                    <a:pt x="107699" y="115775"/>
                  </a:lnTo>
                  <a:lnTo>
                    <a:pt x="107718" y="113423"/>
                  </a:lnTo>
                  <a:lnTo>
                    <a:pt x="112638" y="113413"/>
                  </a:lnTo>
                  <a:lnTo>
                    <a:pt x="112635" y="111054"/>
                  </a:lnTo>
                  <a:lnTo>
                    <a:pt x="118259" y="111076"/>
                  </a:lnTo>
                  <a:lnTo>
                    <a:pt x="118266" y="109941"/>
                  </a:lnTo>
                  <a:lnTo>
                    <a:pt x="121201" y="110010"/>
                  </a:lnTo>
                  <a:lnTo>
                    <a:pt x="121252" y="110452"/>
                  </a:lnTo>
                  <a:lnTo>
                    <a:pt x="121441" y="111058"/>
                  </a:lnTo>
                  <a:lnTo>
                    <a:pt x="123295" y="111097"/>
                  </a:lnTo>
                  <a:lnTo>
                    <a:pt x="123725" y="111276"/>
                  </a:lnTo>
                  <a:lnTo>
                    <a:pt x="123725" y="115994"/>
                  </a:lnTo>
                  <a:lnTo>
                    <a:pt x="125209" y="118149"/>
                  </a:lnTo>
                  <a:lnTo>
                    <a:pt x="126151" y="118175"/>
                  </a:lnTo>
                  <a:lnTo>
                    <a:pt x="126143" y="115834"/>
                  </a:lnTo>
                  <a:lnTo>
                    <a:pt x="127368" y="115816"/>
                  </a:lnTo>
                  <a:lnTo>
                    <a:pt x="127366" y="114650"/>
                  </a:lnTo>
                  <a:lnTo>
                    <a:pt x="127366" y="114394"/>
                  </a:lnTo>
                  <a:lnTo>
                    <a:pt x="127365" y="113472"/>
                  </a:lnTo>
                  <a:lnTo>
                    <a:pt x="127484" y="103482"/>
                  </a:lnTo>
                  <a:lnTo>
                    <a:pt x="127445" y="101696"/>
                  </a:lnTo>
                  <a:lnTo>
                    <a:pt x="127438" y="99305"/>
                  </a:lnTo>
                  <a:lnTo>
                    <a:pt x="128630" y="99310"/>
                  </a:lnTo>
                  <a:lnTo>
                    <a:pt x="129203" y="99313"/>
                  </a:lnTo>
                  <a:lnTo>
                    <a:pt x="132411" y="99336"/>
                  </a:lnTo>
                  <a:lnTo>
                    <a:pt x="132402" y="96985"/>
                  </a:lnTo>
                  <a:lnTo>
                    <a:pt x="129920" y="96958"/>
                  </a:lnTo>
                  <a:lnTo>
                    <a:pt x="129898" y="94595"/>
                  </a:lnTo>
                  <a:lnTo>
                    <a:pt x="128687" y="94587"/>
                  </a:lnTo>
                  <a:lnTo>
                    <a:pt x="128692" y="93428"/>
                  </a:lnTo>
                  <a:lnTo>
                    <a:pt x="129879" y="93430"/>
                  </a:lnTo>
                  <a:lnTo>
                    <a:pt x="129860" y="92247"/>
                  </a:lnTo>
                  <a:lnTo>
                    <a:pt x="127507" y="92217"/>
                  </a:lnTo>
                  <a:lnTo>
                    <a:pt x="127494" y="94579"/>
                  </a:lnTo>
                  <a:lnTo>
                    <a:pt x="121360" y="94527"/>
                  </a:lnTo>
                  <a:lnTo>
                    <a:pt x="121314" y="96938"/>
                  </a:lnTo>
                  <a:lnTo>
                    <a:pt x="121050" y="96938"/>
                  </a:lnTo>
                  <a:lnTo>
                    <a:pt x="120773" y="92209"/>
                  </a:lnTo>
                  <a:lnTo>
                    <a:pt x="120128" y="92213"/>
                  </a:lnTo>
                  <a:lnTo>
                    <a:pt x="120106" y="94564"/>
                  </a:lnTo>
                  <a:lnTo>
                    <a:pt x="117652" y="94580"/>
                  </a:lnTo>
                  <a:lnTo>
                    <a:pt x="117641" y="96939"/>
                  </a:lnTo>
                  <a:lnTo>
                    <a:pt x="115222" y="96947"/>
                  </a:lnTo>
                  <a:lnTo>
                    <a:pt x="115239" y="94581"/>
                  </a:lnTo>
                  <a:lnTo>
                    <a:pt x="110475" y="94578"/>
                  </a:lnTo>
                  <a:lnTo>
                    <a:pt x="110178" y="94913"/>
                  </a:lnTo>
                  <a:lnTo>
                    <a:pt x="110191" y="96931"/>
                  </a:lnTo>
                  <a:lnTo>
                    <a:pt x="107714" y="96915"/>
                  </a:lnTo>
                  <a:lnTo>
                    <a:pt x="107710" y="99282"/>
                  </a:lnTo>
                  <a:lnTo>
                    <a:pt x="97914" y="99213"/>
                  </a:lnTo>
                  <a:lnTo>
                    <a:pt x="97915" y="96854"/>
                  </a:lnTo>
                  <a:lnTo>
                    <a:pt x="95454" y="96849"/>
                  </a:lnTo>
                  <a:lnTo>
                    <a:pt x="95449" y="99212"/>
                  </a:lnTo>
                  <a:lnTo>
                    <a:pt x="88078" y="99208"/>
                  </a:lnTo>
                  <a:lnTo>
                    <a:pt x="88082" y="97982"/>
                  </a:lnTo>
                  <a:lnTo>
                    <a:pt x="86991" y="97966"/>
                  </a:lnTo>
                  <a:lnTo>
                    <a:pt x="85624" y="97986"/>
                  </a:lnTo>
                  <a:lnTo>
                    <a:pt x="85621" y="99220"/>
                  </a:lnTo>
                  <a:lnTo>
                    <a:pt x="83188" y="99214"/>
                  </a:lnTo>
                  <a:lnTo>
                    <a:pt x="83183" y="101570"/>
                  </a:lnTo>
                  <a:lnTo>
                    <a:pt x="70928" y="101516"/>
                  </a:lnTo>
                  <a:lnTo>
                    <a:pt x="70899" y="99172"/>
                  </a:lnTo>
                  <a:lnTo>
                    <a:pt x="68458" y="99166"/>
                  </a:lnTo>
                  <a:lnTo>
                    <a:pt x="68462" y="94454"/>
                  </a:lnTo>
                  <a:lnTo>
                    <a:pt x="63512" y="94445"/>
                  </a:lnTo>
                  <a:lnTo>
                    <a:pt x="63515" y="96809"/>
                  </a:lnTo>
                  <a:lnTo>
                    <a:pt x="61042" y="96804"/>
                  </a:lnTo>
                  <a:lnTo>
                    <a:pt x="61050" y="94452"/>
                  </a:lnTo>
                  <a:lnTo>
                    <a:pt x="58600" y="94437"/>
                  </a:lnTo>
                  <a:lnTo>
                    <a:pt x="58596" y="96808"/>
                  </a:lnTo>
                  <a:lnTo>
                    <a:pt x="56127" y="96793"/>
                  </a:lnTo>
                  <a:lnTo>
                    <a:pt x="53650" y="96798"/>
                  </a:lnTo>
                  <a:lnTo>
                    <a:pt x="53659" y="99154"/>
                  </a:lnTo>
                  <a:lnTo>
                    <a:pt x="53669" y="103841"/>
                  </a:lnTo>
                  <a:lnTo>
                    <a:pt x="56180" y="103814"/>
                  </a:lnTo>
                  <a:lnTo>
                    <a:pt x="56192" y="106170"/>
                  </a:lnTo>
                  <a:lnTo>
                    <a:pt x="53678" y="106193"/>
                  </a:lnTo>
                  <a:lnTo>
                    <a:pt x="53687" y="108556"/>
                  </a:lnTo>
                  <a:lnTo>
                    <a:pt x="56189" y="108537"/>
                  </a:lnTo>
                  <a:lnTo>
                    <a:pt x="56178" y="110907"/>
                  </a:lnTo>
                  <a:lnTo>
                    <a:pt x="48761" y="110923"/>
                  </a:lnTo>
                  <a:lnTo>
                    <a:pt x="48782" y="115631"/>
                  </a:lnTo>
                  <a:lnTo>
                    <a:pt x="46340" y="115612"/>
                  </a:lnTo>
                  <a:lnTo>
                    <a:pt x="46321" y="113278"/>
                  </a:lnTo>
                  <a:lnTo>
                    <a:pt x="43856" y="113292"/>
                  </a:lnTo>
                  <a:lnTo>
                    <a:pt x="43860" y="110929"/>
                  </a:lnTo>
                  <a:lnTo>
                    <a:pt x="41421" y="110937"/>
                  </a:lnTo>
                  <a:lnTo>
                    <a:pt x="41456" y="115633"/>
                  </a:lnTo>
                  <a:lnTo>
                    <a:pt x="36538" y="115635"/>
                  </a:lnTo>
                  <a:lnTo>
                    <a:pt x="36537" y="116799"/>
                  </a:lnTo>
                  <a:lnTo>
                    <a:pt x="34064" y="116800"/>
                  </a:lnTo>
                  <a:lnTo>
                    <a:pt x="34072" y="113280"/>
                  </a:lnTo>
                  <a:lnTo>
                    <a:pt x="31618" y="113293"/>
                  </a:lnTo>
                  <a:lnTo>
                    <a:pt x="31644" y="106226"/>
                  </a:lnTo>
                  <a:lnTo>
                    <a:pt x="19393" y="106208"/>
                  </a:lnTo>
                  <a:lnTo>
                    <a:pt x="19372" y="103837"/>
                  </a:lnTo>
                  <a:lnTo>
                    <a:pt x="19370" y="101503"/>
                  </a:lnTo>
                  <a:lnTo>
                    <a:pt x="14402" y="101527"/>
                  </a:lnTo>
                  <a:lnTo>
                    <a:pt x="14407" y="99149"/>
                  </a:lnTo>
                  <a:lnTo>
                    <a:pt x="14408" y="96797"/>
                  </a:lnTo>
                  <a:lnTo>
                    <a:pt x="16862" y="96820"/>
                  </a:lnTo>
                  <a:lnTo>
                    <a:pt x="16859" y="94468"/>
                  </a:lnTo>
                  <a:lnTo>
                    <a:pt x="19323" y="94461"/>
                  </a:lnTo>
                  <a:lnTo>
                    <a:pt x="19300" y="89754"/>
                  </a:lnTo>
                  <a:lnTo>
                    <a:pt x="14395" y="89737"/>
                  </a:lnTo>
                  <a:lnTo>
                    <a:pt x="14388" y="85003"/>
                  </a:lnTo>
                  <a:lnTo>
                    <a:pt x="16841" y="85011"/>
                  </a:lnTo>
                  <a:lnTo>
                    <a:pt x="16829" y="70805"/>
                  </a:lnTo>
                  <a:lnTo>
                    <a:pt x="12984" y="70811"/>
                  </a:lnTo>
                  <a:lnTo>
                    <a:pt x="12723" y="70813"/>
                  </a:lnTo>
                  <a:lnTo>
                    <a:pt x="12114" y="70817"/>
                  </a:lnTo>
                  <a:lnTo>
                    <a:pt x="11902" y="70818"/>
                  </a:lnTo>
                  <a:lnTo>
                    <a:pt x="9247" y="70810"/>
                  </a:lnTo>
                  <a:lnTo>
                    <a:pt x="9247" y="68462"/>
                  </a:lnTo>
                  <a:lnTo>
                    <a:pt x="6783" y="68414"/>
                  </a:lnTo>
                  <a:lnTo>
                    <a:pt x="6784" y="66721"/>
                  </a:lnTo>
                  <a:lnTo>
                    <a:pt x="6521" y="66420"/>
                  </a:lnTo>
                  <a:lnTo>
                    <a:pt x="6143" y="66416"/>
                  </a:lnTo>
                  <a:lnTo>
                    <a:pt x="4664" y="67637"/>
                  </a:lnTo>
                  <a:lnTo>
                    <a:pt x="4324" y="67340"/>
                  </a:lnTo>
                  <a:lnTo>
                    <a:pt x="4291" y="56680"/>
                  </a:lnTo>
                  <a:lnTo>
                    <a:pt x="1825" y="56695"/>
                  </a:lnTo>
                  <a:lnTo>
                    <a:pt x="1815" y="54339"/>
                  </a:lnTo>
                  <a:lnTo>
                    <a:pt x="4282" y="54320"/>
                  </a:lnTo>
                  <a:lnTo>
                    <a:pt x="4273" y="51972"/>
                  </a:lnTo>
                  <a:lnTo>
                    <a:pt x="1801" y="51972"/>
                  </a:lnTo>
                  <a:lnTo>
                    <a:pt x="1784" y="47257"/>
                  </a:lnTo>
                  <a:lnTo>
                    <a:pt x="9204" y="47251"/>
                  </a:lnTo>
                  <a:lnTo>
                    <a:pt x="9200" y="44862"/>
                  </a:lnTo>
                  <a:lnTo>
                    <a:pt x="9190" y="41132"/>
                  </a:lnTo>
                  <a:lnTo>
                    <a:pt x="9198" y="2931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1" name="pg882">
              <a:extLst>
                <a:ext uri="{FF2B5EF4-FFF2-40B4-BE49-F238E27FC236}">
                  <a16:creationId xmlns:a16="http://schemas.microsoft.com/office/drawing/2014/main" id="{F49A1B30-E29A-1246-A308-7B9213465981}"/>
                </a:ext>
              </a:extLst>
            </p:cNvPr>
            <p:cNvSpPr/>
            <p:nvPr/>
          </p:nvSpPr>
          <p:spPr>
            <a:xfrm>
              <a:off x="4447995" y="2910953"/>
              <a:ext cx="29485" cy="14142"/>
            </a:xfrm>
            <a:custGeom>
              <a:avLst/>
              <a:gdLst/>
              <a:ahLst/>
              <a:cxnLst/>
              <a:rect l="0" t="0" r="0" b="0"/>
              <a:pathLst>
                <a:path w="29485" h="14142">
                  <a:moveTo>
                    <a:pt x="75" y="0"/>
                  </a:moveTo>
                  <a:lnTo>
                    <a:pt x="0" y="11767"/>
                  </a:lnTo>
                  <a:lnTo>
                    <a:pt x="14736" y="11786"/>
                  </a:lnTo>
                  <a:lnTo>
                    <a:pt x="14732" y="14134"/>
                  </a:lnTo>
                  <a:lnTo>
                    <a:pt x="16061" y="14142"/>
                  </a:lnTo>
                  <a:lnTo>
                    <a:pt x="16172" y="13873"/>
                  </a:lnTo>
                  <a:lnTo>
                    <a:pt x="16234" y="12739"/>
                  </a:lnTo>
                  <a:lnTo>
                    <a:pt x="16401" y="12147"/>
                  </a:lnTo>
                  <a:lnTo>
                    <a:pt x="16664" y="11727"/>
                  </a:lnTo>
                  <a:lnTo>
                    <a:pt x="16997" y="11652"/>
                  </a:lnTo>
                  <a:lnTo>
                    <a:pt x="17187" y="11790"/>
                  </a:lnTo>
                  <a:lnTo>
                    <a:pt x="19645" y="11791"/>
                  </a:lnTo>
                  <a:lnTo>
                    <a:pt x="29485" y="11824"/>
                  </a:lnTo>
                  <a:lnTo>
                    <a:pt x="29483" y="4769"/>
                  </a:lnTo>
                  <a:lnTo>
                    <a:pt x="19667" y="4774"/>
                  </a:lnTo>
                  <a:lnTo>
                    <a:pt x="14759" y="4743"/>
                  </a:lnTo>
                  <a:lnTo>
                    <a:pt x="14763" y="2377"/>
                  </a:lnTo>
                  <a:lnTo>
                    <a:pt x="9618" y="2360"/>
                  </a:lnTo>
                  <a:lnTo>
                    <a:pt x="9942" y="1209"/>
                  </a:lnTo>
                  <a:lnTo>
                    <a:pt x="11215" y="23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2" name="pg883">
              <a:extLst>
                <a:ext uri="{FF2B5EF4-FFF2-40B4-BE49-F238E27FC236}">
                  <a16:creationId xmlns:a16="http://schemas.microsoft.com/office/drawing/2014/main" id="{94E8485A-E185-8D40-9E03-E69A2EDC06E6}"/>
                </a:ext>
              </a:extLst>
            </p:cNvPr>
            <p:cNvSpPr/>
            <p:nvPr/>
          </p:nvSpPr>
          <p:spPr>
            <a:xfrm>
              <a:off x="4481684" y="2939263"/>
              <a:ext cx="17111" cy="11826"/>
            </a:xfrm>
            <a:custGeom>
              <a:avLst/>
              <a:gdLst/>
              <a:ahLst/>
              <a:cxnLst/>
              <a:rect l="0" t="0" r="0" b="0"/>
              <a:pathLst>
                <a:path w="17111" h="11826">
                  <a:moveTo>
                    <a:pt x="14626" y="6"/>
                  </a:moveTo>
                  <a:lnTo>
                    <a:pt x="9786" y="29"/>
                  </a:lnTo>
                  <a:lnTo>
                    <a:pt x="10" y="0"/>
                  </a:lnTo>
                  <a:lnTo>
                    <a:pt x="0" y="9465"/>
                  </a:lnTo>
                  <a:lnTo>
                    <a:pt x="0" y="11820"/>
                  </a:lnTo>
                  <a:lnTo>
                    <a:pt x="4911" y="11826"/>
                  </a:lnTo>
                  <a:lnTo>
                    <a:pt x="4894" y="9449"/>
                  </a:lnTo>
                  <a:lnTo>
                    <a:pt x="5022" y="9446"/>
                  </a:lnTo>
                  <a:lnTo>
                    <a:pt x="7356" y="9458"/>
                  </a:lnTo>
                  <a:lnTo>
                    <a:pt x="7361" y="11806"/>
                  </a:lnTo>
                  <a:lnTo>
                    <a:pt x="9817" y="11805"/>
                  </a:lnTo>
                  <a:lnTo>
                    <a:pt x="12207" y="11797"/>
                  </a:lnTo>
                  <a:lnTo>
                    <a:pt x="12203" y="4714"/>
                  </a:lnTo>
                  <a:lnTo>
                    <a:pt x="17110" y="4703"/>
                  </a:lnTo>
                  <a:lnTo>
                    <a:pt x="17110" y="3538"/>
                  </a:lnTo>
                  <a:lnTo>
                    <a:pt x="16600" y="3548"/>
                  </a:lnTo>
                  <a:lnTo>
                    <a:pt x="16428" y="3161"/>
                  </a:lnTo>
                  <a:lnTo>
                    <a:pt x="16427" y="2971"/>
                  </a:lnTo>
                  <a:lnTo>
                    <a:pt x="16599" y="2860"/>
                  </a:lnTo>
                  <a:lnTo>
                    <a:pt x="17111" y="2855"/>
                  </a:lnTo>
                  <a:lnTo>
                    <a:pt x="17111" y="2330"/>
                  </a:lnTo>
                  <a:lnTo>
                    <a:pt x="14638" y="234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3" name="pg884">
              <a:extLst>
                <a:ext uri="{FF2B5EF4-FFF2-40B4-BE49-F238E27FC236}">
                  <a16:creationId xmlns:a16="http://schemas.microsoft.com/office/drawing/2014/main" id="{E2F2A4A1-92D0-0144-8BC7-9ABEE415A389}"/>
                </a:ext>
              </a:extLst>
            </p:cNvPr>
            <p:cNvSpPr/>
            <p:nvPr/>
          </p:nvSpPr>
          <p:spPr>
            <a:xfrm>
              <a:off x="4409318" y="2963785"/>
              <a:ext cx="18650" cy="15568"/>
            </a:xfrm>
            <a:custGeom>
              <a:avLst/>
              <a:gdLst/>
              <a:ahLst/>
              <a:cxnLst/>
              <a:rect l="0" t="0" r="0" b="0"/>
              <a:pathLst>
                <a:path w="18650" h="15568">
                  <a:moveTo>
                    <a:pt x="6431" y="0"/>
                  </a:moveTo>
                  <a:lnTo>
                    <a:pt x="5472" y="359"/>
                  </a:lnTo>
                  <a:lnTo>
                    <a:pt x="3939" y="1740"/>
                  </a:lnTo>
                  <a:lnTo>
                    <a:pt x="1570" y="3696"/>
                  </a:lnTo>
                  <a:lnTo>
                    <a:pt x="1573" y="5571"/>
                  </a:lnTo>
                  <a:lnTo>
                    <a:pt x="0" y="5194"/>
                  </a:lnTo>
                  <a:lnTo>
                    <a:pt x="0" y="5514"/>
                  </a:lnTo>
                  <a:lnTo>
                    <a:pt x="407" y="6147"/>
                  </a:lnTo>
                  <a:lnTo>
                    <a:pt x="1099" y="6810"/>
                  </a:lnTo>
                  <a:lnTo>
                    <a:pt x="1438" y="6784"/>
                  </a:lnTo>
                  <a:lnTo>
                    <a:pt x="2074" y="6468"/>
                  </a:lnTo>
                  <a:lnTo>
                    <a:pt x="2201" y="6334"/>
                  </a:lnTo>
                  <a:lnTo>
                    <a:pt x="2988" y="6218"/>
                  </a:lnTo>
                  <a:lnTo>
                    <a:pt x="3551" y="6512"/>
                  </a:lnTo>
                  <a:lnTo>
                    <a:pt x="4232" y="7887"/>
                  </a:lnTo>
                  <a:lnTo>
                    <a:pt x="4418" y="8414"/>
                  </a:lnTo>
                  <a:lnTo>
                    <a:pt x="5617" y="8790"/>
                  </a:lnTo>
                  <a:lnTo>
                    <a:pt x="5852" y="9218"/>
                  </a:lnTo>
                  <a:lnTo>
                    <a:pt x="6403" y="9873"/>
                  </a:lnTo>
                  <a:lnTo>
                    <a:pt x="6710" y="10091"/>
                  </a:lnTo>
                  <a:lnTo>
                    <a:pt x="7112" y="9780"/>
                  </a:lnTo>
                  <a:lnTo>
                    <a:pt x="6873" y="9404"/>
                  </a:lnTo>
                  <a:lnTo>
                    <a:pt x="7329" y="9099"/>
                  </a:lnTo>
                  <a:lnTo>
                    <a:pt x="7597" y="9136"/>
                  </a:lnTo>
                  <a:lnTo>
                    <a:pt x="8888" y="10043"/>
                  </a:lnTo>
                  <a:lnTo>
                    <a:pt x="8889" y="10882"/>
                  </a:lnTo>
                  <a:lnTo>
                    <a:pt x="8526" y="11433"/>
                  </a:lnTo>
                  <a:lnTo>
                    <a:pt x="7875" y="11723"/>
                  </a:lnTo>
                  <a:lnTo>
                    <a:pt x="7663" y="12143"/>
                  </a:lnTo>
                  <a:lnTo>
                    <a:pt x="7701" y="13073"/>
                  </a:lnTo>
                  <a:lnTo>
                    <a:pt x="8213" y="13840"/>
                  </a:lnTo>
                  <a:lnTo>
                    <a:pt x="8649" y="14015"/>
                  </a:lnTo>
                  <a:lnTo>
                    <a:pt x="8814" y="13877"/>
                  </a:lnTo>
                  <a:lnTo>
                    <a:pt x="8884" y="13678"/>
                  </a:lnTo>
                  <a:lnTo>
                    <a:pt x="9419" y="13509"/>
                  </a:lnTo>
                  <a:lnTo>
                    <a:pt x="9797" y="13483"/>
                  </a:lnTo>
                  <a:lnTo>
                    <a:pt x="10995" y="13735"/>
                  </a:lnTo>
                  <a:lnTo>
                    <a:pt x="11343" y="14012"/>
                  </a:lnTo>
                  <a:lnTo>
                    <a:pt x="11692" y="14522"/>
                  </a:lnTo>
                  <a:lnTo>
                    <a:pt x="11792" y="14764"/>
                  </a:lnTo>
                  <a:lnTo>
                    <a:pt x="11922" y="15562"/>
                  </a:lnTo>
                  <a:lnTo>
                    <a:pt x="13750" y="15568"/>
                  </a:lnTo>
                  <a:lnTo>
                    <a:pt x="13745" y="13197"/>
                  </a:lnTo>
                  <a:lnTo>
                    <a:pt x="17648" y="13222"/>
                  </a:lnTo>
                  <a:lnTo>
                    <a:pt x="18650" y="13166"/>
                  </a:lnTo>
                  <a:lnTo>
                    <a:pt x="18614" y="6047"/>
                  </a:lnTo>
                  <a:lnTo>
                    <a:pt x="11304" y="6124"/>
                  </a:lnTo>
                  <a:lnTo>
                    <a:pt x="11298" y="3813"/>
                  </a:lnTo>
                  <a:lnTo>
                    <a:pt x="7808" y="3804"/>
                  </a:lnTo>
                  <a:lnTo>
                    <a:pt x="7666" y="3737"/>
                  </a:lnTo>
                  <a:lnTo>
                    <a:pt x="7647" y="2985"/>
                  </a:lnTo>
                  <a:lnTo>
                    <a:pt x="6443" y="298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4" name="pg885">
              <a:extLst>
                <a:ext uri="{FF2B5EF4-FFF2-40B4-BE49-F238E27FC236}">
                  <a16:creationId xmlns:a16="http://schemas.microsoft.com/office/drawing/2014/main" id="{EDF3D525-2845-FF4C-956D-BB1042E27582}"/>
                </a:ext>
              </a:extLst>
            </p:cNvPr>
            <p:cNvSpPr/>
            <p:nvPr/>
          </p:nvSpPr>
          <p:spPr>
            <a:xfrm>
              <a:off x="4481537" y="2882619"/>
              <a:ext cx="9918" cy="4810"/>
            </a:xfrm>
            <a:custGeom>
              <a:avLst/>
              <a:gdLst/>
              <a:ahLst/>
              <a:cxnLst/>
              <a:rect l="0" t="0" r="0" b="0"/>
              <a:pathLst>
                <a:path w="9918" h="4810">
                  <a:moveTo>
                    <a:pt x="0" y="0"/>
                  </a:moveTo>
                  <a:lnTo>
                    <a:pt x="115" y="2418"/>
                  </a:lnTo>
                  <a:lnTo>
                    <a:pt x="130" y="4769"/>
                  </a:lnTo>
                  <a:lnTo>
                    <a:pt x="9918" y="4810"/>
                  </a:lnTo>
                  <a:lnTo>
                    <a:pt x="9906" y="664"/>
                  </a:lnTo>
                  <a:lnTo>
                    <a:pt x="9905" y="10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5" name="pg886">
              <a:extLst>
                <a:ext uri="{FF2B5EF4-FFF2-40B4-BE49-F238E27FC236}">
                  <a16:creationId xmlns:a16="http://schemas.microsoft.com/office/drawing/2014/main" id="{CB755E81-1D60-214E-A3DF-EFFF7398CF24}"/>
                </a:ext>
              </a:extLst>
            </p:cNvPr>
            <p:cNvSpPr/>
            <p:nvPr/>
          </p:nvSpPr>
          <p:spPr>
            <a:xfrm>
              <a:off x="4327327" y="2811690"/>
              <a:ext cx="133451" cy="59122"/>
            </a:xfrm>
            <a:custGeom>
              <a:avLst/>
              <a:gdLst/>
              <a:ahLst/>
              <a:cxnLst/>
              <a:rect l="0" t="0" r="0" b="0"/>
              <a:pathLst>
                <a:path w="133451" h="59122">
                  <a:moveTo>
                    <a:pt x="59322" y="0"/>
                  </a:moveTo>
                  <a:lnTo>
                    <a:pt x="64052" y="18"/>
                  </a:lnTo>
                  <a:lnTo>
                    <a:pt x="64216" y="18"/>
                  </a:lnTo>
                  <a:lnTo>
                    <a:pt x="74177" y="36"/>
                  </a:lnTo>
                  <a:lnTo>
                    <a:pt x="77793" y="40"/>
                  </a:lnTo>
                  <a:lnTo>
                    <a:pt x="79056" y="42"/>
                  </a:lnTo>
                  <a:lnTo>
                    <a:pt x="79279" y="38"/>
                  </a:lnTo>
                  <a:lnTo>
                    <a:pt x="79684" y="39"/>
                  </a:lnTo>
                  <a:lnTo>
                    <a:pt x="84056" y="58"/>
                  </a:lnTo>
                  <a:lnTo>
                    <a:pt x="84026" y="4769"/>
                  </a:lnTo>
                  <a:lnTo>
                    <a:pt x="79075" y="4737"/>
                  </a:lnTo>
                  <a:lnTo>
                    <a:pt x="79110" y="9432"/>
                  </a:lnTo>
                  <a:lnTo>
                    <a:pt x="81600" y="9453"/>
                  </a:lnTo>
                  <a:lnTo>
                    <a:pt x="81605" y="11797"/>
                  </a:lnTo>
                  <a:lnTo>
                    <a:pt x="84653" y="11821"/>
                  </a:lnTo>
                  <a:lnTo>
                    <a:pt x="84934" y="10579"/>
                  </a:lnTo>
                  <a:lnTo>
                    <a:pt x="84844" y="10081"/>
                  </a:lnTo>
                  <a:lnTo>
                    <a:pt x="84223" y="9634"/>
                  </a:lnTo>
                  <a:lnTo>
                    <a:pt x="84458" y="9474"/>
                  </a:lnTo>
                  <a:lnTo>
                    <a:pt x="89003" y="9493"/>
                  </a:lnTo>
                  <a:lnTo>
                    <a:pt x="88991" y="7150"/>
                  </a:lnTo>
                  <a:lnTo>
                    <a:pt x="91470" y="7147"/>
                  </a:lnTo>
                  <a:lnTo>
                    <a:pt x="91466" y="5971"/>
                  </a:lnTo>
                  <a:lnTo>
                    <a:pt x="93890" y="5982"/>
                  </a:lnTo>
                  <a:lnTo>
                    <a:pt x="93901" y="13034"/>
                  </a:lnTo>
                  <a:lnTo>
                    <a:pt x="93905" y="18935"/>
                  </a:lnTo>
                  <a:lnTo>
                    <a:pt x="96360" y="18953"/>
                  </a:lnTo>
                  <a:lnTo>
                    <a:pt x="96359" y="23659"/>
                  </a:lnTo>
                  <a:lnTo>
                    <a:pt x="98818" y="23673"/>
                  </a:lnTo>
                  <a:lnTo>
                    <a:pt x="103775" y="23688"/>
                  </a:lnTo>
                  <a:lnTo>
                    <a:pt x="103772" y="18810"/>
                  </a:lnTo>
                  <a:lnTo>
                    <a:pt x="104041" y="18962"/>
                  </a:lnTo>
                  <a:lnTo>
                    <a:pt x="106247" y="18993"/>
                  </a:lnTo>
                  <a:lnTo>
                    <a:pt x="106243" y="17532"/>
                  </a:lnTo>
                  <a:lnTo>
                    <a:pt x="106240" y="16612"/>
                  </a:lnTo>
                  <a:lnTo>
                    <a:pt x="106244" y="15432"/>
                  </a:lnTo>
                  <a:lnTo>
                    <a:pt x="106257" y="14655"/>
                  </a:lnTo>
                  <a:lnTo>
                    <a:pt x="106253" y="13030"/>
                  </a:lnTo>
                  <a:lnTo>
                    <a:pt x="106238" y="11939"/>
                  </a:lnTo>
                  <a:lnTo>
                    <a:pt x="105824" y="11957"/>
                  </a:lnTo>
                  <a:lnTo>
                    <a:pt x="105039" y="11466"/>
                  </a:lnTo>
                  <a:lnTo>
                    <a:pt x="104527" y="11373"/>
                  </a:lnTo>
                  <a:lnTo>
                    <a:pt x="104234" y="11548"/>
                  </a:lnTo>
                  <a:lnTo>
                    <a:pt x="103992" y="11899"/>
                  </a:lnTo>
                  <a:lnTo>
                    <a:pt x="103780" y="11901"/>
                  </a:lnTo>
                  <a:lnTo>
                    <a:pt x="103750" y="8348"/>
                  </a:lnTo>
                  <a:lnTo>
                    <a:pt x="103758" y="7193"/>
                  </a:lnTo>
                  <a:lnTo>
                    <a:pt x="105515" y="7186"/>
                  </a:lnTo>
                  <a:lnTo>
                    <a:pt x="105517" y="4987"/>
                  </a:lnTo>
                  <a:lnTo>
                    <a:pt x="105853" y="5253"/>
                  </a:lnTo>
                  <a:lnTo>
                    <a:pt x="106154" y="5632"/>
                  </a:lnTo>
                  <a:lnTo>
                    <a:pt x="106229" y="6021"/>
                  </a:lnTo>
                  <a:lnTo>
                    <a:pt x="106228" y="4829"/>
                  </a:lnTo>
                  <a:lnTo>
                    <a:pt x="113702" y="4822"/>
                  </a:lnTo>
                  <a:lnTo>
                    <a:pt x="113696" y="7203"/>
                  </a:lnTo>
                  <a:lnTo>
                    <a:pt x="116170" y="7195"/>
                  </a:lnTo>
                  <a:lnTo>
                    <a:pt x="116161" y="4810"/>
                  </a:lnTo>
                  <a:lnTo>
                    <a:pt x="119584" y="4837"/>
                  </a:lnTo>
                  <a:lnTo>
                    <a:pt x="120646" y="7012"/>
                  </a:lnTo>
                  <a:lnTo>
                    <a:pt x="120282" y="7128"/>
                  </a:lnTo>
                  <a:lnTo>
                    <a:pt x="120505" y="7211"/>
                  </a:lnTo>
                  <a:lnTo>
                    <a:pt x="123558" y="7221"/>
                  </a:lnTo>
                  <a:lnTo>
                    <a:pt x="123539" y="4859"/>
                  </a:lnTo>
                  <a:lnTo>
                    <a:pt x="128495" y="4878"/>
                  </a:lnTo>
                  <a:lnTo>
                    <a:pt x="128521" y="2516"/>
                  </a:lnTo>
                  <a:lnTo>
                    <a:pt x="130950" y="2492"/>
                  </a:lnTo>
                  <a:lnTo>
                    <a:pt x="130951" y="4862"/>
                  </a:lnTo>
                  <a:lnTo>
                    <a:pt x="130956" y="7236"/>
                  </a:lnTo>
                  <a:lnTo>
                    <a:pt x="124737" y="7225"/>
                  </a:lnTo>
                  <a:lnTo>
                    <a:pt x="125109" y="8805"/>
                  </a:lnTo>
                  <a:lnTo>
                    <a:pt x="125476" y="9623"/>
                  </a:lnTo>
                  <a:lnTo>
                    <a:pt x="126109" y="9929"/>
                  </a:lnTo>
                  <a:lnTo>
                    <a:pt x="127179" y="11253"/>
                  </a:lnTo>
                  <a:lnTo>
                    <a:pt x="127517" y="11935"/>
                  </a:lnTo>
                  <a:lnTo>
                    <a:pt x="133451" y="11954"/>
                  </a:lnTo>
                  <a:lnTo>
                    <a:pt x="133433" y="18993"/>
                  </a:lnTo>
                  <a:lnTo>
                    <a:pt x="133407" y="21368"/>
                  </a:lnTo>
                  <a:lnTo>
                    <a:pt x="130947" y="21335"/>
                  </a:lnTo>
                  <a:lnTo>
                    <a:pt x="130947" y="18977"/>
                  </a:lnTo>
                  <a:lnTo>
                    <a:pt x="125936" y="18960"/>
                  </a:lnTo>
                  <a:lnTo>
                    <a:pt x="121119" y="18993"/>
                  </a:lnTo>
                  <a:lnTo>
                    <a:pt x="121119" y="21351"/>
                  </a:lnTo>
                  <a:lnTo>
                    <a:pt x="121093" y="25515"/>
                  </a:lnTo>
                  <a:lnTo>
                    <a:pt x="121195" y="25757"/>
                  </a:lnTo>
                  <a:lnTo>
                    <a:pt x="120015" y="26167"/>
                  </a:lnTo>
                  <a:lnTo>
                    <a:pt x="119796" y="26661"/>
                  </a:lnTo>
                  <a:lnTo>
                    <a:pt x="118999" y="26875"/>
                  </a:lnTo>
                  <a:lnTo>
                    <a:pt x="117845" y="26827"/>
                  </a:lnTo>
                  <a:lnTo>
                    <a:pt x="116899" y="26537"/>
                  </a:lnTo>
                  <a:lnTo>
                    <a:pt x="116214" y="26418"/>
                  </a:lnTo>
                  <a:lnTo>
                    <a:pt x="116134" y="26621"/>
                  </a:lnTo>
                  <a:lnTo>
                    <a:pt x="116134" y="30786"/>
                  </a:lnTo>
                  <a:lnTo>
                    <a:pt x="112092" y="30772"/>
                  </a:lnTo>
                  <a:lnTo>
                    <a:pt x="111274" y="29882"/>
                  </a:lnTo>
                  <a:lnTo>
                    <a:pt x="111175" y="29659"/>
                  </a:lnTo>
                  <a:lnTo>
                    <a:pt x="111214" y="26052"/>
                  </a:lnTo>
                  <a:lnTo>
                    <a:pt x="106245" y="26073"/>
                  </a:lnTo>
                  <a:lnTo>
                    <a:pt x="106248" y="28417"/>
                  </a:lnTo>
                  <a:lnTo>
                    <a:pt x="106233" y="30288"/>
                  </a:lnTo>
                  <a:lnTo>
                    <a:pt x="106238" y="32390"/>
                  </a:lnTo>
                  <a:lnTo>
                    <a:pt x="106238" y="32604"/>
                  </a:lnTo>
                  <a:lnTo>
                    <a:pt x="106244" y="34304"/>
                  </a:lnTo>
                  <a:lnTo>
                    <a:pt x="106238" y="35508"/>
                  </a:lnTo>
                  <a:lnTo>
                    <a:pt x="103766" y="35504"/>
                  </a:lnTo>
                  <a:lnTo>
                    <a:pt x="103782" y="36668"/>
                  </a:lnTo>
                  <a:lnTo>
                    <a:pt x="106245" y="36759"/>
                  </a:lnTo>
                  <a:lnTo>
                    <a:pt x="106241" y="37878"/>
                  </a:lnTo>
                  <a:lnTo>
                    <a:pt x="106232" y="39223"/>
                  </a:lnTo>
                  <a:lnTo>
                    <a:pt x="106224" y="40233"/>
                  </a:lnTo>
                  <a:lnTo>
                    <a:pt x="106227" y="40735"/>
                  </a:lnTo>
                  <a:lnTo>
                    <a:pt x="106231" y="41665"/>
                  </a:lnTo>
                  <a:lnTo>
                    <a:pt x="106235" y="42577"/>
                  </a:lnTo>
                  <a:lnTo>
                    <a:pt x="106225" y="43665"/>
                  </a:lnTo>
                  <a:lnTo>
                    <a:pt x="106227" y="44944"/>
                  </a:lnTo>
                  <a:lnTo>
                    <a:pt x="106201" y="47264"/>
                  </a:lnTo>
                  <a:lnTo>
                    <a:pt x="106206" y="49653"/>
                  </a:lnTo>
                  <a:lnTo>
                    <a:pt x="103749" y="49649"/>
                  </a:lnTo>
                  <a:lnTo>
                    <a:pt x="103745" y="52030"/>
                  </a:lnTo>
                  <a:lnTo>
                    <a:pt x="101269" y="52019"/>
                  </a:lnTo>
                  <a:lnTo>
                    <a:pt x="101254" y="54378"/>
                  </a:lnTo>
                  <a:lnTo>
                    <a:pt x="103741" y="54367"/>
                  </a:lnTo>
                  <a:lnTo>
                    <a:pt x="103725" y="56376"/>
                  </a:lnTo>
                  <a:lnTo>
                    <a:pt x="103515" y="56741"/>
                  </a:lnTo>
                  <a:lnTo>
                    <a:pt x="101059" y="56737"/>
                  </a:lnTo>
                  <a:lnTo>
                    <a:pt x="100939" y="56953"/>
                  </a:lnTo>
                  <a:lnTo>
                    <a:pt x="100920" y="59122"/>
                  </a:lnTo>
                  <a:lnTo>
                    <a:pt x="99682" y="59122"/>
                  </a:lnTo>
                  <a:lnTo>
                    <a:pt x="99647" y="56726"/>
                  </a:lnTo>
                  <a:lnTo>
                    <a:pt x="99361" y="56725"/>
                  </a:lnTo>
                  <a:lnTo>
                    <a:pt x="96006" y="56723"/>
                  </a:lnTo>
                  <a:lnTo>
                    <a:pt x="95861" y="56723"/>
                  </a:lnTo>
                  <a:lnTo>
                    <a:pt x="94640" y="56699"/>
                  </a:lnTo>
                  <a:lnTo>
                    <a:pt x="93551" y="56698"/>
                  </a:lnTo>
                  <a:lnTo>
                    <a:pt x="93011" y="56694"/>
                  </a:lnTo>
                  <a:lnTo>
                    <a:pt x="92517" y="56690"/>
                  </a:lnTo>
                  <a:lnTo>
                    <a:pt x="88738" y="56688"/>
                  </a:lnTo>
                  <a:lnTo>
                    <a:pt x="86493" y="56670"/>
                  </a:lnTo>
                  <a:lnTo>
                    <a:pt x="86305" y="56673"/>
                  </a:lnTo>
                  <a:lnTo>
                    <a:pt x="82734" y="56697"/>
                  </a:lnTo>
                  <a:lnTo>
                    <a:pt x="81488" y="56686"/>
                  </a:lnTo>
                  <a:lnTo>
                    <a:pt x="81243" y="56682"/>
                  </a:lnTo>
                  <a:lnTo>
                    <a:pt x="81158" y="56339"/>
                  </a:lnTo>
                  <a:lnTo>
                    <a:pt x="80909" y="56363"/>
                  </a:lnTo>
                  <a:lnTo>
                    <a:pt x="80850" y="56518"/>
                  </a:lnTo>
                  <a:lnTo>
                    <a:pt x="80333" y="56649"/>
                  </a:lnTo>
                  <a:lnTo>
                    <a:pt x="78881" y="56648"/>
                  </a:lnTo>
                  <a:lnTo>
                    <a:pt x="78600" y="56646"/>
                  </a:lnTo>
                  <a:lnTo>
                    <a:pt x="77845" y="56672"/>
                  </a:lnTo>
                  <a:lnTo>
                    <a:pt x="76593" y="56671"/>
                  </a:lnTo>
                  <a:lnTo>
                    <a:pt x="76586" y="54293"/>
                  </a:lnTo>
                  <a:lnTo>
                    <a:pt x="74126" y="54296"/>
                  </a:lnTo>
                  <a:lnTo>
                    <a:pt x="74139" y="52786"/>
                  </a:lnTo>
                  <a:lnTo>
                    <a:pt x="73512" y="52878"/>
                  </a:lnTo>
                  <a:lnTo>
                    <a:pt x="73115" y="52625"/>
                  </a:lnTo>
                  <a:lnTo>
                    <a:pt x="72959" y="52067"/>
                  </a:lnTo>
                  <a:lnTo>
                    <a:pt x="72504" y="51304"/>
                  </a:lnTo>
                  <a:lnTo>
                    <a:pt x="72336" y="51229"/>
                  </a:lnTo>
                  <a:lnTo>
                    <a:pt x="71651" y="51336"/>
                  </a:lnTo>
                  <a:lnTo>
                    <a:pt x="71664" y="42517"/>
                  </a:lnTo>
                  <a:lnTo>
                    <a:pt x="71633" y="37781"/>
                  </a:lnTo>
                  <a:lnTo>
                    <a:pt x="72826" y="37783"/>
                  </a:lnTo>
                  <a:lnTo>
                    <a:pt x="72825" y="36519"/>
                  </a:lnTo>
                  <a:lnTo>
                    <a:pt x="68204" y="36517"/>
                  </a:lnTo>
                  <a:lnTo>
                    <a:pt x="68203" y="37753"/>
                  </a:lnTo>
                  <a:lnTo>
                    <a:pt x="66702" y="37732"/>
                  </a:lnTo>
                  <a:lnTo>
                    <a:pt x="66697" y="36508"/>
                  </a:lnTo>
                  <a:lnTo>
                    <a:pt x="61803" y="36514"/>
                  </a:lnTo>
                  <a:lnTo>
                    <a:pt x="61806" y="33046"/>
                  </a:lnTo>
                  <a:lnTo>
                    <a:pt x="59341" y="33056"/>
                  </a:lnTo>
                  <a:lnTo>
                    <a:pt x="59358" y="30700"/>
                  </a:lnTo>
                  <a:lnTo>
                    <a:pt x="56889" y="30699"/>
                  </a:lnTo>
                  <a:lnTo>
                    <a:pt x="56896" y="33058"/>
                  </a:lnTo>
                  <a:lnTo>
                    <a:pt x="49478" y="32984"/>
                  </a:lnTo>
                  <a:lnTo>
                    <a:pt x="47009" y="33030"/>
                  </a:lnTo>
                  <a:lnTo>
                    <a:pt x="46995" y="39595"/>
                  </a:lnTo>
                  <a:lnTo>
                    <a:pt x="46985" y="44830"/>
                  </a:lnTo>
                  <a:lnTo>
                    <a:pt x="44522" y="44819"/>
                  </a:lnTo>
                  <a:lnTo>
                    <a:pt x="44503" y="43643"/>
                  </a:lnTo>
                  <a:lnTo>
                    <a:pt x="39590" y="43678"/>
                  </a:lnTo>
                  <a:lnTo>
                    <a:pt x="39598" y="44854"/>
                  </a:lnTo>
                  <a:lnTo>
                    <a:pt x="37198" y="44687"/>
                  </a:lnTo>
                  <a:lnTo>
                    <a:pt x="34700" y="44832"/>
                  </a:lnTo>
                  <a:lnTo>
                    <a:pt x="34700" y="45075"/>
                  </a:lnTo>
                  <a:lnTo>
                    <a:pt x="34663" y="49524"/>
                  </a:lnTo>
                  <a:lnTo>
                    <a:pt x="32167" y="49559"/>
                  </a:lnTo>
                  <a:lnTo>
                    <a:pt x="32172" y="51903"/>
                  </a:lnTo>
                  <a:lnTo>
                    <a:pt x="29689" y="51960"/>
                  </a:lnTo>
                  <a:lnTo>
                    <a:pt x="22264" y="51924"/>
                  </a:lnTo>
                  <a:lnTo>
                    <a:pt x="22260" y="54261"/>
                  </a:lnTo>
                  <a:lnTo>
                    <a:pt x="17589" y="54269"/>
                  </a:lnTo>
                  <a:lnTo>
                    <a:pt x="17496" y="56625"/>
                  </a:lnTo>
                  <a:lnTo>
                    <a:pt x="14904" y="56596"/>
                  </a:lnTo>
                  <a:lnTo>
                    <a:pt x="14868" y="54278"/>
                  </a:lnTo>
                  <a:lnTo>
                    <a:pt x="5009" y="54257"/>
                  </a:lnTo>
                  <a:lnTo>
                    <a:pt x="4966" y="47195"/>
                  </a:lnTo>
                  <a:lnTo>
                    <a:pt x="4954" y="44817"/>
                  </a:lnTo>
                  <a:lnTo>
                    <a:pt x="2499" y="44818"/>
                  </a:lnTo>
                  <a:lnTo>
                    <a:pt x="2501" y="36630"/>
                  </a:lnTo>
                  <a:lnTo>
                    <a:pt x="4914" y="36645"/>
                  </a:lnTo>
                  <a:lnTo>
                    <a:pt x="4902" y="33039"/>
                  </a:lnTo>
                  <a:lnTo>
                    <a:pt x="0" y="33021"/>
                  </a:lnTo>
                  <a:lnTo>
                    <a:pt x="28" y="26800"/>
                  </a:lnTo>
                  <a:lnTo>
                    <a:pt x="2500" y="26772"/>
                  </a:lnTo>
                  <a:lnTo>
                    <a:pt x="2501" y="23584"/>
                  </a:lnTo>
                  <a:lnTo>
                    <a:pt x="4979" y="23580"/>
                  </a:lnTo>
                  <a:lnTo>
                    <a:pt x="4920" y="11820"/>
                  </a:lnTo>
                  <a:lnTo>
                    <a:pt x="27178" y="11904"/>
                  </a:lnTo>
                  <a:lnTo>
                    <a:pt x="27156" y="9530"/>
                  </a:lnTo>
                  <a:lnTo>
                    <a:pt x="24763" y="9529"/>
                  </a:lnTo>
                  <a:lnTo>
                    <a:pt x="24784" y="4851"/>
                  </a:lnTo>
                  <a:lnTo>
                    <a:pt x="29684" y="4857"/>
                  </a:lnTo>
                  <a:lnTo>
                    <a:pt x="29686" y="7216"/>
                  </a:lnTo>
                  <a:lnTo>
                    <a:pt x="39592" y="7124"/>
                  </a:lnTo>
                  <a:lnTo>
                    <a:pt x="39631" y="9462"/>
                  </a:lnTo>
                  <a:lnTo>
                    <a:pt x="47056" y="9386"/>
                  </a:lnTo>
                  <a:lnTo>
                    <a:pt x="47053" y="11745"/>
                  </a:lnTo>
                  <a:lnTo>
                    <a:pt x="49476" y="11732"/>
                  </a:lnTo>
                  <a:lnTo>
                    <a:pt x="49476" y="9373"/>
                  </a:lnTo>
                  <a:lnTo>
                    <a:pt x="51946" y="9373"/>
                  </a:lnTo>
                  <a:lnTo>
                    <a:pt x="51914" y="7050"/>
                  </a:lnTo>
                  <a:lnTo>
                    <a:pt x="56855" y="7042"/>
                  </a:lnTo>
                  <a:lnTo>
                    <a:pt x="56882" y="11732"/>
                  </a:lnTo>
                  <a:lnTo>
                    <a:pt x="59356" y="11729"/>
                  </a:lnTo>
                  <a:lnTo>
                    <a:pt x="59369" y="9370"/>
                  </a:lnTo>
                  <a:lnTo>
                    <a:pt x="61851" y="9376"/>
                  </a:lnTo>
                  <a:lnTo>
                    <a:pt x="61832" y="7045"/>
                  </a:lnTo>
                  <a:lnTo>
                    <a:pt x="59350" y="703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6" name="pg887">
              <a:extLst>
                <a:ext uri="{FF2B5EF4-FFF2-40B4-BE49-F238E27FC236}">
                  <a16:creationId xmlns:a16="http://schemas.microsoft.com/office/drawing/2014/main" id="{1E278FCD-6431-5942-BDF3-F0F4E4B66F4D}"/>
                </a:ext>
              </a:extLst>
            </p:cNvPr>
            <p:cNvSpPr/>
            <p:nvPr/>
          </p:nvSpPr>
          <p:spPr>
            <a:xfrm>
              <a:off x="4391564" y="2844712"/>
              <a:ext cx="2460" cy="2370"/>
            </a:xfrm>
            <a:custGeom>
              <a:avLst/>
              <a:gdLst/>
              <a:ahLst/>
              <a:cxnLst/>
              <a:rect l="0" t="0" r="0" b="0"/>
              <a:pathLst>
                <a:path w="2460" h="2370">
                  <a:moveTo>
                    <a:pt x="4" y="1682"/>
                  </a:moveTo>
                  <a:lnTo>
                    <a:pt x="0" y="2370"/>
                  </a:lnTo>
                  <a:lnTo>
                    <a:pt x="2456" y="2347"/>
                  </a:lnTo>
                  <a:lnTo>
                    <a:pt x="2460" y="1183"/>
                  </a:lnTo>
                  <a:lnTo>
                    <a:pt x="2004" y="1247"/>
                  </a:lnTo>
                  <a:lnTo>
                    <a:pt x="1739" y="1416"/>
                  </a:lnTo>
                  <a:lnTo>
                    <a:pt x="1500" y="1527"/>
                  </a:lnTo>
                  <a:lnTo>
                    <a:pt x="1247" y="1535"/>
                  </a:lnTo>
                  <a:lnTo>
                    <a:pt x="1246" y="0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7" name="pg888">
              <a:extLst>
                <a:ext uri="{FF2B5EF4-FFF2-40B4-BE49-F238E27FC236}">
                  <a16:creationId xmlns:a16="http://schemas.microsoft.com/office/drawing/2014/main" id="{B2FDCF84-842A-BD46-97BA-7092FA3322C5}"/>
                </a:ext>
              </a:extLst>
            </p:cNvPr>
            <p:cNvSpPr/>
            <p:nvPr/>
          </p:nvSpPr>
          <p:spPr>
            <a:xfrm>
              <a:off x="4431094" y="2821355"/>
              <a:ext cx="60354" cy="47179"/>
            </a:xfrm>
            <a:custGeom>
              <a:avLst/>
              <a:gdLst/>
              <a:ahLst/>
              <a:cxnLst/>
              <a:rect l="0" t="0" r="0" b="0"/>
              <a:pathLst>
                <a:path w="60354" h="47179">
                  <a:moveTo>
                    <a:pt x="42160" y="51"/>
                  </a:moveTo>
                  <a:lnTo>
                    <a:pt x="44634" y="65"/>
                  </a:lnTo>
                  <a:lnTo>
                    <a:pt x="44545" y="2413"/>
                  </a:lnTo>
                  <a:lnTo>
                    <a:pt x="47010" y="2442"/>
                  </a:lnTo>
                  <a:lnTo>
                    <a:pt x="46947" y="4793"/>
                  </a:lnTo>
                  <a:lnTo>
                    <a:pt x="46874" y="9751"/>
                  </a:lnTo>
                  <a:lnTo>
                    <a:pt x="46926" y="12175"/>
                  </a:lnTo>
                  <a:lnTo>
                    <a:pt x="46865" y="14852"/>
                  </a:lnTo>
                  <a:lnTo>
                    <a:pt x="46334" y="15254"/>
                  </a:lnTo>
                  <a:lnTo>
                    <a:pt x="46470" y="15370"/>
                  </a:lnTo>
                  <a:lnTo>
                    <a:pt x="46752" y="15391"/>
                  </a:lnTo>
                  <a:lnTo>
                    <a:pt x="46900" y="15492"/>
                  </a:lnTo>
                  <a:lnTo>
                    <a:pt x="46900" y="16599"/>
                  </a:lnTo>
                  <a:lnTo>
                    <a:pt x="55406" y="16567"/>
                  </a:lnTo>
                  <a:lnTo>
                    <a:pt x="55380" y="18925"/>
                  </a:lnTo>
                  <a:lnTo>
                    <a:pt x="60332" y="18911"/>
                  </a:lnTo>
                  <a:lnTo>
                    <a:pt x="60333" y="19556"/>
                  </a:lnTo>
                  <a:lnTo>
                    <a:pt x="60333" y="19741"/>
                  </a:lnTo>
                  <a:lnTo>
                    <a:pt x="60346" y="24792"/>
                  </a:lnTo>
                  <a:lnTo>
                    <a:pt x="60342" y="25986"/>
                  </a:lnTo>
                  <a:lnTo>
                    <a:pt x="60343" y="26342"/>
                  </a:lnTo>
                  <a:lnTo>
                    <a:pt x="60351" y="27822"/>
                  </a:lnTo>
                  <a:lnTo>
                    <a:pt x="60354" y="28374"/>
                  </a:lnTo>
                  <a:lnTo>
                    <a:pt x="60347" y="30710"/>
                  </a:lnTo>
                  <a:lnTo>
                    <a:pt x="46861" y="30702"/>
                  </a:lnTo>
                  <a:lnTo>
                    <a:pt x="46874" y="35386"/>
                  </a:lnTo>
                  <a:lnTo>
                    <a:pt x="46873" y="40087"/>
                  </a:lnTo>
                  <a:lnTo>
                    <a:pt x="50060" y="40157"/>
                  </a:lnTo>
                  <a:lnTo>
                    <a:pt x="49573" y="40589"/>
                  </a:lnTo>
                  <a:lnTo>
                    <a:pt x="49084" y="41827"/>
                  </a:lnTo>
                  <a:lnTo>
                    <a:pt x="48667" y="42495"/>
                  </a:lnTo>
                  <a:lnTo>
                    <a:pt x="48280" y="42558"/>
                  </a:lnTo>
                  <a:lnTo>
                    <a:pt x="48052" y="42722"/>
                  </a:lnTo>
                  <a:lnTo>
                    <a:pt x="48026" y="47179"/>
                  </a:lnTo>
                  <a:lnTo>
                    <a:pt x="41901" y="47179"/>
                  </a:lnTo>
                  <a:lnTo>
                    <a:pt x="34482" y="47146"/>
                  </a:lnTo>
                  <a:lnTo>
                    <a:pt x="34482" y="44804"/>
                  </a:lnTo>
                  <a:lnTo>
                    <a:pt x="31996" y="44804"/>
                  </a:lnTo>
                  <a:lnTo>
                    <a:pt x="31984" y="46640"/>
                  </a:lnTo>
                  <a:lnTo>
                    <a:pt x="31664" y="45956"/>
                  </a:lnTo>
                  <a:lnTo>
                    <a:pt x="29544" y="42253"/>
                  </a:lnTo>
                  <a:lnTo>
                    <a:pt x="29536" y="44772"/>
                  </a:lnTo>
                  <a:lnTo>
                    <a:pt x="28682" y="44772"/>
                  </a:lnTo>
                  <a:lnTo>
                    <a:pt x="29115" y="47146"/>
                  </a:lnTo>
                  <a:lnTo>
                    <a:pt x="24461" y="47114"/>
                  </a:lnTo>
                  <a:lnTo>
                    <a:pt x="18101" y="47112"/>
                  </a:lnTo>
                  <a:lnTo>
                    <a:pt x="18428" y="45905"/>
                  </a:lnTo>
                  <a:lnTo>
                    <a:pt x="18270" y="44041"/>
                  </a:lnTo>
                  <a:lnTo>
                    <a:pt x="18233" y="43849"/>
                  </a:lnTo>
                  <a:lnTo>
                    <a:pt x="17565" y="42602"/>
                  </a:lnTo>
                  <a:lnTo>
                    <a:pt x="18561" y="42642"/>
                  </a:lnTo>
                  <a:lnTo>
                    <a:pt x="18565" y="43226"/>
                  </a:lnTo>
                  <a:lnTo>
                    <a:pt x="18864" y="43899"/>
                  </a:lnTo>
                  <a:lnTo>
                    <a:pt x="18997" y="43933"/>
                  </a:lnTo>
                  <a:lnTo>
                    <a:pt x="18810" y="43527"/>
                  </a:lnTo>
                  <a:lnTo>
                    <a:pt x="18908" y="42898"/>
                  </a:lnTo>
                  <a:lnTo>
                    <a:pt x="19657" y="41093"/>
                  </a:lnTo>
                  <a:lnTo>
                    <a:pt x="19649" y="40012"/>
                  </a:lnTo>
                  <a:lnTo>
                    <a:pt x="17242" y="40044"/>
                  </a:lnTo>
                  <a:lnTo>
                    <a:pt x="17223" y="37680"/>
                  </a:lnTo>
                  <a:lnTo>
                    <a:pt x="12031" y="37647"/>
                  </a:lnTo>
                  <a:lnTo>
                    <a:pt x="12146" y="37187"/>
                  </a:lnTo>
                  <a:lnTo>
                    <a:pt x="12289" y="36978"/>
                  </a:lnTo>
                  <a:lnTo>
                    <a:pt x="12802" y="36594"/>
                  </a:lnTo>
                  <a:lnTo>
                    <a:pt x="12446" y="36451"/>
                  </a:lnTo>
                  <a:lnTo>
                    <a:pt x="12328" y="36237"/>
                  </a:lnTo>
                  <a:lnTo>
                    <a:pt x="12328" y="35288"/>
                  </a:lnTo>
                  <a:lnTo>
                    <a:pt x="11461" y="35272"/>
                  </a:lnTo>
                  <a:lnTo>
                    <a:pt x="10972" y="35073"/>
                  </a:lnTo>
                  <a:lnTo>
                    <a:pt x="9830" y="35028"/>
                  </a:lnTo>
                  <a:lnTo>
                    <a:pt x="9817" y="32913"/>
                  </a:lnTo>
                  <a:lnTo>
                    <a:pt x="7373" y="32930"/>
                  </a:lnTo>
                  <a:lnTo>
                    <a:pt x="7382" y="30325"/>
                  </a:lnTo>
                  <a:lnTo>
                    <a:pt x="6732" y="30685"/>
                  </a:lnTo>
                  <a:lnTo>
                    <a:pt x="4364" y="31169"/>
                  </a:lnTo>
                  <a:lnTo>
                    <a:pt x="2464" y="32000"/>
                  </a:lnTo>
                  <a:lnTo>
                    <a:pt x="2460" y="31070"/>
                  </a:lnTo>
                  <a:lnTo>
                    <a:pt x="2458" y="30568"/>
                  </a:lnTo>
                  <a:lnTo>
                    <a:pt x="2465" y="29558"/>
                  </a:lnTo>
                  <a:lnTo>
                    <a:pt x="2474" y="28213"/>
                  </a:lnTo>
                  <a:lnTo>
                    <a:pt x="2478" y="27094"/>
                  </a:lnTo>
                  <a:lnTo>
                    <a:pt x="15" y="27003"/>
                  </a:lnTo>
                  <a:lnTo>
                    <a:pt x="0" y="25839"/>
                  </a:lnTo>
                  <a:lnTo>
                    <a:pt x="2471" y="25843"/>
                  </a:lnTo>
                  <a:lnTo>
                    <a:pt x="2477" y="24639"/>
                  </a:lnTo>
                  <a:lnTo>
                    <a:pt x="2472" y="22939"/>
                  </a:lnTo>
                  <a:lnTo>
                    <a:pt x="2471" y="22725"/>
                  </a:lnTo>
                  <a:lnTo>
                    <a:pt x="2466" y="20623"/>
                  </a:lnTo>
                  <a:lnTo>
                    <a:pt x="2482" y="18752"/>
                  </a:lnTo>
                  <a:lnTo>
                    <a:pt x="2478" y="16408"/>
                  </a:lnTo>
                  <a:lnTo>
                    <a:pt x="7447" y="16387"/>
                  </a:lnTo>
                  <a:lnTo>
                    <a:pt x="7409" y="19994"/>
                  </a:lnTo>
                  <a:lnTo>
                    <a:pt x="7508" y="20217"/>
                  </a:lnTo>
                  <a:lnTo>
                    <a:pt x="8326" y="21107"/>
                  </a:lnTo>
                  <a:lnTo>
                    <a:pt x="12368" y="21120"/>
                  </a:lnTo>
                  <a:lnTo>
                    <a:pt x="12368" y="16956"/>
                  </a:lnTo>
                  <a:lnTo>
                    <a:pt x="12447" y="16753"/>
                  </a:lnTo>
                  <a:lnTo>
                    <a:pt x="13132" y="16872"/>
                  </a:lnTo>
                  <a:lnTo>
                    <a:pt x="14078" y="17162"/>
                  </a:lnTo>
                  <a:lnTo>
                    <a:pt x="15232" y="17209"/>
                  </a:lnTo>
                  <a:lnTo>
                    <a:pt x="16029" y="16996"/>
                  </a:lnTo>
                  <a:lnTo>
                    <a:pt x="16248" y="16502"/>
                  </a:lnTo>
                  <a:lnTo>
                    <a:pt x="17429" y="16092"/>
                  </a:lnTo>
                  <a:lnTo>
                    <a:pt x="17327" y="15850"/>
                  </a:lnTo>
                  <a:lnTo>
                    <a:pt x="17353" y="11686"/>
                  </a:lnTo>
                  <a:lnTo>
                    <a:pt x="17353" y="9328"/>
                  </a:lnTo>
                  <a:lnTo>
                    <a:pt x="22169" y="9295"/>
                  </a:lnTo>
                  <a:lnTo>
                    <a:pt x="27180" y="9312"/>
                  </a:lnTo>
                  <a:lnTo>
                    <a:pt x="27180" y="11670"/>
                  </a:lnTo>
                  <a:lnTo>
                    <a:pt x="29640" y="11703"/>
                  </a:lnTo>
                  <a:lnTo>
                    <a:pt x="29666" y="9328"/>
                  </a:lnTo>
                  <a:lnTo>
                    <a:pt x="32139" y="9377"/>
                  </a:lnTo>
                  <a:lnTo>
                    <a:pt x="32113" y="14099"/>
                  </a:lnTo>
                  <a:lnTo>
                    <a:pt x="32218" y="14827"/>
                  </a:lnTo>
                  <a:lnTo>
                    <a:pt x="32077" y="15872"/>
                  </a:lnTo>
                  <a:lnTo>
                    <a:pt x="32074" y="16404"/>
                  </a:lnTo>
                  <a:lnTo>
                    <a:pt x="32527" y="16078"/>
                  </a:lnTo>
                  <a:lnTo>
                    <a:pt x="32942" y="16371"/>
                  </a:lnTo>
                  <a:lnTo>
                    <a:pt x="33110" y="17103"/>
                  </a:lnTo>
                  <a:lnTo>
                    <a:pt x="33680" y="17363"/>
                  </a:lnTo>
                  <a:lnTo>
                    <a:pt x="33861" y="17607"/>
                  </a:lnTo>
                  <a:lnTo>
                    <a:pt x="34495" y="17884"/>
                  </a:lnTo>
                  <a:lnTo>
                    <a:pt x="34599" y="17559"/>
                  </a:lnTo>
                  <a:lnTo>
                    <a:pt x="35143" y="17640"/>
                  </a:lnTo>
                  <a:lnTo>
                    <a:pt x="35842" y="17933"/>
                  </a:lnTo>
                  <a:lnTo>
                    <a:pt x="36127" y="17542"/>
                  </a:lnTo>
                  <a:lnTo>
                    <a:pt x="36179" y="16924"/>
                  </a:lnTo>
                  <a:lnTo>
                    <a:pt x="37059" y="16827"/>
                  </a:lnTo>
                  <a:lnTo>
                    <a:pt x="37084" y="15330"/>
                  </a:lnTo>
                  <a:lnTo>
                    <a:pt x="34573" y="15281"/>
                  </a:lnTo>
                  <a:lnTo>
                    <a:pt x="34579" y="4697"/>
                  </a:lnTo>
                  <a:lnTo>
                    <a:pt x="37051" y="4702"/>
                  </a:lnTo>
                  <a:lnTo>
                    <a:pt x="37202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8" name="pg889">
              <a:extLst>
                <a:ext uri="{FF2B5EF4-FFF2-40B4-BE49-F238E27FC236}">
                  <a16:creationId xmlns:a16="http://schemas.microsoft.com/office/drawing/2014/main" id="{71CB9C3C-A4FA-2344-8C0B-16509E4E7CD6}"/>
                </a:ext>
              </a:extLst>
            </p:cNvPr>
            <p:cNvSpPr/>
            <p:nvPr/>
          </p:nvSpPr>
          <p:spPr>
            <a:xfrm>
              <a:off x="4179181" y="2637376"/>
              <a:ext cx="297453" cy="183782"/>
            </a:xfrm>
            <a:custGeom>
              <a:avLst/>
              <a:gdLst/>
              <a:ahLst/>
              <a:cxnLst/>
              <a:rect l="0" t="0" r="0" b="0"/>
              <a:pathLst>
                <a:path w="297453" h="183782">
                  <a:moveTo>
                    <a:pt x="14887" y="41035"/>
                  </a:moveTo>
                  <a:lnTo>
                    <a:pt x="14817" y="21533"/>
                  </a:lnTo>
                  <a:lnTo>
                    <a:pt x="15760" y="21505"/>
                  </a:lnTo>
                  <a:lnTo>
                    <a:pt x="16982" y="21319"/>
                  </a:lnTo>
                  <a:lnTo>
                    <a:pt x="18706" y="21568"/>
                  </a:lnTo>
                  <a:lnTo>
                    <a:pt x="22088" y="21507"/>
                  </a:lnTo>
                  <a:lnTo>
                    <a:pt x="22223" y="21325"/>
                  </a:lnTo>
                  <a:lnTo>
                    <a:pt x="22317" y="15955"/>
                  </a:lnTo>
                  <a:lnTo>
                    <a:pt x="22142" y="12822"/>
                  </a:lnTo>
                  <a:lnTo>
                    <a:pt x="22293" y="12041"/>
                  </a:lnTo>
                  <a:lnTo>
                    <a:pt x="22308" y="9886"/>
                  </a:lnTo>
                  <a:lnTo>
                    <a:pt x="22606" y="9681"/>
                  </a:lnTo>
                  <a:lnTo>
                    <a:pt x="29848" y="9667"/>
                  </a:lnTo>
                  <a:lnTo>
                    <a:pt x="29883" y="10170"/>
                  </a:lnTo>
                  <a:lnTo>
                    <a:pt x="30094" y="10456"/>
                  </a:lnTo>
                  <a:lnTo>
                    <a:pt x="39857" y="19088"/>
                  </a:lnTo>
                  <a:lnTo>
                    <a:pt x="42061" y="21101"/>
                  </a:lnTo>
                  <a:lnTo>
                    <a:pt x="42291" y="21388"/>
                  </a:lnTo>
                  <a:lnTo>
                    <a:pt x="48569" y="21307"/>
                  </a:lnTo>
                  <a:lnTo>
                    <a:pt x="65001" y="21290"/>
                  </a:lnTo>
                  <a:lnTo>
                    <a:pt x="65019" y="23671"/>
                  </a:lnTo>
                  <a:lnTo>
                    <a:pt x="69980" y="23643"/>
                  </a:lnTo>
                  <a:lnTo>
                    <a:pt x="70000" y="21291"/>
                  </a:lnTo>
                  <a:lnTo>
                    <a:pt x="70036" y="9502"/>
                  </a:lnTo>
                  <a:lnTo>
                    <a:pt x="72556" y="9502"/>
                  </a:lnTo>
                  <a:lnTo>
                    <a:pt x="72571" y="4806"/>
                  </a:lnTo>
                  <a:lnTo>
                    <a:pt x="74452" y="4799"/>
                  </a:lnTo>
                  <a:lnTo>
                    <a:pt x="74453" y="2418"/>
                  </a:lnTo>
                  <a:lnTo>
                    <a:pt x="76938" y="2422"/>
                  </a:lnTo>
                  <a:lnTo>
                    <a:pt x="76965" y="4785"/>
                  </a:lnTo>
                  <a:lnTo>
                    <a:pt x="82406" y="4808"/>
                  </a:lnTo>
                  <a:lnTo>
                    <a:pt x="82420" y="7149"/>
                  </a:lnTo>
                  <a:lnTo>
                    <a:pt x="84936" y="7099"/>
                  </a:lnTo>
                  <a:lnTo>
                    <a:pt x="84923" y="4788"/>
                  </a:lnTo>
                  <a:lnTo>
                    <a:pt x="87030" y="4773"/>
                  </a:lnTo>
                  <a:lnTo>
                    <a:pt x="87018" y="2425"/>
                  </a:lnTo>
                  <a:lnTo>
                    <a:pt x="89532" y="2429"/>
                  </a:lnTo>
                  <a:lnTo>
                    <a:pt x="89504" y="70"/>
                  </a:lnTo>
                  <a:lnTo>
                    <a:pt x="97054" y="28"/>
                  </a:lnTo>
                  <a:lnTo>
                    <a:pt x="107387" y="0"/>
                  </a:lnTo>
                  <a:lnTo>
                    <a:pt x="107344" y="245"/>
                  </a:lnTo>
                  <a:lnTo>
                    <a:pt x="107282" y="9476"/>
                  </a:lnTo>
                  <a:lnTo>
                    <a:pt x="109826" y="9477"/>
                  </a:lnTo>
                  <a:lnTo>
                    <a:pt x="109785" y="11825"/>
                  </a:lnTo>
                  <a:lnTo>
                    <a:pt x="113525" y="11815"/>
                  </a:lnTo>
                  <a:lnTo>
                    <a:pt x="113526" y="13611"/>
                  </a:lnTo>
                  <a:lnTo>
                    <a:pt x="114344" y="16409"/>
                  </a:lnTo>
                  <a:lnTo>
                    <a:pt x="114755" y="16499"/>
                  </a:lnTo>
                  <a:lnTo>
                    <a:pt x="117277" y="16457"/>
                  </a:lnTo>
                  <a:lnTo>
                    <a:pt x="117270" y="18158"/>
                  </a:lnTo>
                  <a:lnTo>
                    <a:pt x="117715" y="18611"/>
                  </a:lnTo>
                  <a:lnTo>
                    <a:pt x="118168" y="19243"/>
                  </a:lnTo>
                  <a:lnTo>
                    <a:pt x="118335" y="21117"/>
                  </a:lnTo>
                  <a:lnTo>
                    <a:pt x="118558" y="21117"/>
                  </a:lnTo>
                  <a:lnTo>
                    <a:pt x="118562" y="23495"/>
                  </a:lnTo>
                  <a:lnTo>
                    <a:pt x="117296" y="23562"/>
                  </a:lnTo>
                  <a:lnTo>
                    <a:pt x="117348" y="32942"/>
                  </a:lnTo>
                  <a:lnTo>
                    <a:pt x="124866" y="32894"/>
                  </a:lnTo>
                  <a:lnTo>
                    <a:pt x="124916" y="37630"/>
                  </a:lnTo>
                  <a:lnTo>
                    <a:pt x="129939" y="37628"/>
                  </a:lnTo>
                  <a:lnTo>
                    <a:pt x="129945" y="39978"/>
                  </a:lnTo>
                  <a:lnTo>
                    <a:pt x="129963" y="42329"/>
                  </a:lnTo>
                  <a:lnTo>
                    <a:pt x="129993" y="61180"/>
                  </a:lnTo>
                  <a:lnTo>
                    <a:pt x="130262" y="61184"/>
                  </a:lnTo>
                  <a:lnTo>
                    <a:pt x="130254" y="68202"/>
                  </a:lnTo>
                  <a:lnTo>
                    <a:pt x="135238" y="68181"/>
                  </a:lnTo>
                  <a:lnTo>
                    <a:pt x="135234" y="68904"/>
                  </a:lnTo>
                  <a:lnTo>
                    <a:pt x="135227" y="70529"/>
                  </a:lnTo>
                  <a:lnTo>
                    <a:pt x="137644" y="70525"/>
                  </a:lnTo>
                  <a:lnTo>
                    <a:pt x="137593" y="75236"/>
                  </a:lnTo>
                  <a:lnTo>
                    <a:pt x="140101" y="75221"/>
                  </a:lnTo>
                  <a:lnTo>
                    <a:pt x="140106" y="72866"/>
                  </a:lnTo>
                  <a:lnTo>
                    <a:pt x="142622" y="72859"/>
                  </a:lnTo>
                  <a:lnTo>
                    <a:pt x="142647" y="77622"/>
                  </a:lnTo>
                  <a:lnTo>
                    <a:pt x="145111" y="77601"/>
                  </a:lnTo>
                  <a:lnTo>
                    <a:pt x="145118" y="72838"/>
                  </a:lnTo>
                  <a:lnTo>
                    <a:pt x="147592" y="72823"/>
                  </a:lnTo>
                  <a:lnTo>
                    <a:pt x="147649" y="68127"/>
                  </a:lnTo>
                  <a:lnTo>
                    <a:pt x="145130" y="68120"/>
                  </a:lnTo>
                  <a:lnTo>
                    <a:pt x="145123" y="65769"/>
                  </a:lnTo>
                  <a:lnTo>
                    <a:pt x="149370" y="65747"/>
                  </a:lnTo>
                  <a:lnTo>
                    <a:pt x="149086" y="65339"/>
                  </a:lnTo>
                  <a:lnTo>
                    <a:pt x="148655" y="65206"/>
                  </a:lnTo>
                  <a:lnTo>
                    <a:pt x="148398" y="65005"/>
                  </a:lnTo>
                  <a:lnTo>
                    <a:pt x="147895" y="63773"/>
                  </a:lnTo>
                  <a:lnTo>
                    <a:pt x="148002" y="63427"/>
                  </a:lnTo>
                  <a:lnTo>
                    <a:pt x="147982" y="63256"/>
                  </a:lnTo>
                  <a:lnTo>
                    <a:pt x="147733" y="62810"/>
                  </a:lnTo>
                  <a:lnTo>
                    <a:pt x="146680" y="61601"/>
                  </a:lnTo>
                  <a:lnTo>
                    <a:pt x="146020" y="61519"/>
                  </a:lnTo>
                  <a:lnTo>
                    <a:pt x="145885" y="61564"/>
                  </a:lnTo>
                  <a:lnTo>
                    <a:pt x="145633" y="61300"/>
                  </a:lnTo>
                  <a:lnTo>
                    <a:pt x="145607" y="61139"/>
                  </a:lnTo>
                  <a:lnTo>
                    <a:pt x="148835" y="61120"/>
                  </a:lnTo>
                  <a:lnTo>
                    <a:pt x="149748" y="61114"/>
                  </a:lnTo>
                  <a:lnTo>
                    <a:pt x="150045" y="61112"/>
                  </a:lnTo>
                  <a:lnTo>
                    <a:pt x="150027" y="56426"/>
                  </a:lnTo>
                  <a:lnTo>
                    <a:pt x="152551" y="56399"/>
                  </a:lnTo>
                  <a:lnTo>
                    <a:pt x="152547" y="54037"/>
                  </a:lnTo>
                  <a:lnTo>
                    <a:pt x="150023" y="54056"/>
                  </a:lnTo>
                  <a:lnTo>
                    <a:pt x="150001" y="49338"/>
                  </a:lnTo>
                  <a:lnTo>
                    <a:pt x="147487" y="49346"/>
                  </a:lnTo>
                  <a:lnTo>
                    <a:pt x="147467" y="42284"/>
                  </a:lnTo>
                  <a:lnTo>
                    <a:pt x="149991" y="42280"/>
                  </a:lnTo>
                  <a:lnTo>
                    <a:pt x="149990" y="39932"/>
                  </a:lnTo>
                  <a:lnTo>
                    <a:pt x="155014" y="39879"/>
                  </a:lnTo>
                  <a:lnTo>
                    <a:pt x="154994" y="42238"/>
                  </a:lnTo>
                  <a:lnTo>
                    <a:pt x="157486" y="42243"/>
                  </a:lnTo>
                  <a:lnTo>
                    <a:pt x="157477" y="44579"/>
                  </a:lnTo>
                  <a:lnTo>
                    <a:pt x="162505" y="44596"/>
                  </a:lnTo>
                  <a:lnTo>
                    <a:pt x="162526" y="46970"/>
                  </a:lnTo>
                  <a:lnTo>
                    <a:pt x="159991" y="46962"/>
                  </a:lnTo>
                  <a:lnTo>
                    <a:pt x="160035" y="51639"/>
                  </a:lnTo>
                  <a:lnTo>
                    <a:pt x="157550" y="51652"/>
                  </a:lnTo>
                  <a:lnTo>
                    <a:pt x="157560" y="56381"/>
                  </a:lnTo>
                  <a:lnTo>
                    <a:pt x="165061" y="56385"/>
                  </a:lnTo>
                  <a:lnTo>
                    <a:pt x="165048" y="54045"/>
                  </a:lnTo>
                  <a:lnTo>
                    <a:pt x="177611" y="53991"/>
                  </a:lnTo>
                  <a:lnTo>
                    <a:pt x="177606" y="56346"/>
                  </a:lnTo>
                  <a:lnTo>
                    <a:pt x="182634" y="56299"/>
                  </a:lnTo>
                  <a:lnTo>
                    <a:pt x="182696" y="61046"/>
                  </a:lnTo>
                  <a:lnTo>
                    <a:pt x="187673" y="61027"/>
                  </a:lnTo>
                  <a:lnTo>
                    <a:pt x="188229" y="61026"/>
                  </a:lnTo>
                  <a:lnTo>
                    <a:pt x="190169" y="61024"/>
                  </a:lnTo>
                  <a:lnTo>
                    <a:pt x="192664" y="61021"/>
                  </a:lnTo>
                  <a:lnTo>
                    <a:pt x="192687" y="62975"/>
                  </a:lnTo>
                  <a:lnTo>
                    <a:pt x="193003" y="62819"/>
                  </a:lnTo>
                  <a:lnTo>
                    <a:pt x="193150" y="62595"/>
                  </a:lnTo>
                  <a:lnTo>
                    <a:pt x="193858" y="62064"/>
                  </a:lnTo>
                  <a:lnTo>
                    <a:pt x="194939" y="61796"/>
                  </a:lnTo>
                  <a:lnTo>
                    <a:pt x="195365" y="61553"/>
                  </a:lnTo>
                  <a:lnTo>
                    <a:pt x="195683" y="61034"/>
                  </a:lnTo>
                  <a:lnTo>
                    <a:pt x="195152" y="61033"/>
                  </a:lnTo>
                  <a:lnTo>
                    <a:pt x="195146" y="53938"/>
                  </a:lnTo>
                  <a:lnTo>
                    <a:pt x="200179" y="53940"/>
                  </a:lnTo>
                  <a:lnTo>
                    <a:pt x="202649" y="53947"/>
                  </a:lnTo>
                  <a:lnTo>
                    <a:pt x="202617" y="51585"/>
                  </a:lnTo>
                  <a:lnTo>
                    <a:pt x="205110" y="51600"/>
                  </a:lnTo>
                  <a:lnTo>
                    <a:pt x="205123" y="49226"/>
                  </a:lnTo>
                  <a:lnTo>
                    <a:pt x="202633" y="49226"/>
                  </a:lnTo>
                  <a:lnTo>
                    <a:pt x="202623" y="48031"/>
                  </a:lnTo>
                  <a:lnTo>
                    <a:pt x="205139" y="48063"/>
                  </a:lnTo>
                  <a:lnTo>
                    <a:pt x="205155" y="46879"/>
                  </a:lnTo>
                  <a:lnTo>
                    <a:pt x="207661" y="46876"/>
                  </a:lnTo>
                  <a:lnTo>
                    <a:pt x="212673" y="46842"/>
                  </a:lnTo>
                  <a:lnTo>
                    <a:pt x="212678" y="49238"/>
                  </a:lnTo>
                  <a:lnTo>
                    <a:pt x="215156" y="49249"/>
                  </a:lnTo>
                  <a:lnTo>
                    <a:pt x="222677" y="49260"/>
                  </a:lnTo>
                  <a:lnTo>
                    <a:pt x="222671" y="44506"/>
                  </a:lnTo>
                  <a:lnTo>
                    <a:pt x="225170" y="44496"/>
                  </a:lnTo>
                  <a:lnTo>
                    <a:pt x="225152" y="35101"/>
                  </a:lnTo>
                  <a:lnTo>
                    <a:pt x="232794" y="35099"/>
                  </a:lnTo>
                  <a:lnTo>
                    <a:pt x="232757" y="42173"/>
                  </a:lnTo>
                  <a:lnTo>
                    <a:pt x="240286" y="42182"/>
                  </a:lnTo>
                  <a:lnTo>
                    <a:pt x="247777" y="42222"/>
                  </a:lnTo>
                  <a:lnTo>
                    <a:pt x="247762" y="44566"/>
                  </a:lnTo>
                  <a:lnTo>
                    <a:pt x="255321" y="44596"/>
                  </a:lnTo>
                  <a:lnTo>
                    <a:pt x="255271" y="49294"/>
                  </a:lnTo>
                  <a:lnTo>
                    <a:pt x="257116" y="49299"/>
                  </a:lnTo>
                  <a:lnTo>
                    <a:pt x="257840" y="49497"/>
                  </a:lnTo>
                  <a:lnTo>
                    <a:pt x="258374" y="49877"/>
                  </a:lnTo>
                  <a:lnTo>
                    <a:pt x="259034" y="49850"/>
                  </a:lnTo>
                  <a:lnTo>
                    <a:pt x="259194" y="49642"/>
                  </a:lnTo>
                  <a:lnTo>
                    <a:pt x="259448" y="49478"/>
                  </a:lnTo>
                  <a:lnTo>
                    <a:pt x="260267" y="49597"/>
                  </a:lnTo>
                  <a:lnTo>
                    <a:pt x="260295" y="61117"/>
                  </a:lnTo>
                  <a:lnTo>
                    <a:pt x="262185" y="61117"/>
                  </a:lnTo>
                  <a:lnTo>
                    <a:pt x="265324" y="61115"/>
                  </a:lnTo>
                  <a:lnTo>
                    <a:pt x="266079" y="61122"/>
                  </a:lnTo>
                  <a:lnTo>
                    <a:pt x="266569" y="61126"/>
                  </a:lnTo>
                  <a:lnTo>
                    <a:pt x="266991" y="61132"/>
                  </a:lnTo>
                  <a:lnTo>
                    <a:pt x="268012" y="61130"/>
                  </a:lnTo>
                  <a:lnTo>
                    <a:pt x="268393" y="61129"/>
                  </a:lnTo>
                  <a:lnTo>
                    <a:pt x="269109" y="61126"/>
                  </a:lnTo>
                  <a:lnTo>
                    <a:pt x="269178" y="61662"/>
                  </a:lnTo>
                  <a:lnTo>
                    <a:pt x="269545" y="62570"/>
                  </a:lnTo>
                  <a:lnTo>
                    <a:pt x="269743" y="62730"/>
                  </a:lnTo>
                  <a:lnTo>
                    <a:pt x="269921" y="62589"/>
                  </a:lnTo>
                  <a:lnTo>
                    <a:pt x="269975" y="62756"/>
                  </a:lnTo>
                  <a:lnTo>
                    <a:pt x="269980" y="63448"/>
                  </a:lnTo>
                  <a:lnTo>
                    <a:pt x="267466" y="63421"/>
                  </a:lnTo>
                  <a:lnTo>
                    <a:pt x="267478" y="67007"/>
                  </a:lnTo>
                  <a:lnTo>
                    <a:pt x="270010" y="67001"/>
                  </a:lnTo>
                  <a:lnTo>
                    <a:pt x="269991" y="65511"/>
                  </a:lnTo>
                  <a:lnTo>
                    <a:pt x="270094" y="65249"/>
                  </a:lnTo>
                  <a:lnTo>
                    <a:pt x="270596" y="65048"/>
                  </a:lnTo>
                  <a:lnTo>
                    <a:pt x="271272" y="65182"/>
                  </a:lnTo>
                  <a:lnTo>
                    <a:pt x="272372" y="66029"/>
                  </a:lnTo>
                  <a:lnTo>
                    <a:pt x="272389" y="68131"/>
                  </a:lnTo>
                  <a:lnTo>
                    <a:pt x="271729" y="68091"/>
                  </a:lnTo>
                  <a:lnTo>
                    <a:pt x="268730" y="68250"/>
                  </a:lnTo>
                  <a:lnTo>
                    <a:pt x="268568" y="68495"/>
                  </a:lnTo>
                  <a:lnTo>
                    <a:pt x="268611" y="68767"/>
                  </a:lnTo>
                  <a:lnTo>
                    <a:pt x="267458" y="68560"/>
                  </a:lnTo>
                  <a:lnTo>
                    <a:pt x="267422" y="69663"/>
                  </a:lnTo>
                  <a:lnTo>
                    <a:pt x="267008" y="70563"/>
                  </a:lnTo>
                  <a:lnTo>
                    <a:pt x="264957" y="70571"/>
                  </a:lnTo>
                  <a:lnTo>
                    <a:pt x="264985" y="87098"/>
                  </a:lnTo>
                  <a:lnTo>
                    <a:pt x="272454" y="87103"/>
                  </a:lnTo>
                  <a:lnTo>
                    <a:pt x="272457" y="89462"/>
                  </a:lnTo>
                  <a:lnTo>
                    <a:pt x="277468" y="89473"/>
                  </a:lnTo>
                  <a:lnTo>
                    <a:pt x="277534" y="88669"/>
                  </a:lnTo>
                  <a:lnTo>
                    <a:pt x="278224" y="88758"/>
                  </a:lnTo>
                  <a:lnTo>
                    <a:pt x="278552" y="89111"/>
                  </a:lnTo>
                  <a:lnTo>
                    <a:pt x="278787" y="89492"/>
                  </a:lnTo>
                  <a:lnTo>
                    <a:pt x="279309" y="89862"/>
                  </a:lnTo>
                  <a:lnTo>
                    <a:pt x="279983" y="90197"/>
                  </a:lnTo>
                  <a:lnTo>
                    <a:pt x="280582" y="90007"/>
                  </a:lnTo>
                  <a:lnTo>
                    <a:pt x="281150" y="89996"/>
                  </a:lnTo>
                  <a:lnTo>
                    <a:pt x="284544" y="90093"/>
                  </a:lnTo>
                  <a:lnTo>
                    <a:pt x="285003" y="90209"/>
                  </a:lnTo>
                  <a:lnTo>
                    <a:pt x="284990" y="91871"/>
                  </a:lnTo>
                  <a:lnTo>
                    <a:pt x="287441" y="91846"/>
                  </a:lnTo>
                  <a:lnTo>
                    <a:pt x="287433" y="93025"/>
                  </a:lnTo>
                  <a:lnTo>
                    <a:pt x="289892" y="93022"/>
                  </a:lnTo>
                  <a:lnTo>
                    <a:pt x="289981" y="96579"/>
                  </a:lnTo>
                  <a:lnTo>
                    <a:pt x="292490" y="96589"/>
                  </a:lnTo>
                  <a:lnTo>
                    <a:pt x="292444" y="98951"/>
                  </a:lnTo>
                  <a:lnTo>
                    <a:pt x="294942" y="98976"/>
                  </a:lnTo>
                  <a:lnTo>
                    <a:pt x="294935" y="101350"/>
                  </a:lnTo>
                  <a:lnTo>
                    <a:pt x="297432" y="101376"/>
                  </a:lnTo>
                  <a:lnTo>
                    <a:pt x="297453" y="108883"/>
                  </a:lnTo>
                  <a:lnTo>
                    <a:pt x="295137" y="108673"/>
                  </a:lnTo>
                  <a:lnTo>
                    <a:pt x="295245" y="109742"/>
                  </a:lnTo>
                  <a:lnTo>
                    <a:pt x="296831" y="109801"/>
                  </a:lnTo>
                  <a:lnTo>
                    <a:pt x="297004" y="109871"/>
                  </a:lnTo>
                  <a:lnTo>
                    <a:pt x="297099" y="110214"/>
                  </a:lnTo>
                  <a:lnTo>
                    <a:pt x="296772" y="110363"/>
                  </a:lnTo>
                  <a:lnTo>
                    <a:pt x="296076" y="110474"/>
                  </a:lnTo>
                  <a:lnTo>
                    <a:pt x="294380" y="110084"/>
                  </a:lnTo>
                  <a:lnTo>
                    <a:pt x="294139" y="110103"/>
                  </a:lnTo>
                  <a:lnTo>
                    <a:pt x="294007" y="111235"/>
                  </a:lnTo>
                  <a:lnTo>
                    <a:pt x="293874" y="111380"/>
                  </a:lnTo>
                  <a:lnTo>
                    <a:pt x="293608" y="111461"/>
                  </a:lnTo>
                  <a:lnTo>
                    <a:pt x="293270" y="111421"/>
                  </a:lnTo>
                  <a:lnTo>
                    <a:pt x="292913" y="111259"/>
                  </a:lnTo>
                  <a:lnTo>
                    <a:pt x="292299" y="111244"/>
                  </a:lnTo>
                  <a:lnTo>
                    <a:pt x="290405" y="111247"/>
                  </a:lnTo>
                  <a:lnTo>
                    <a:pt x="289414" y="111314"/>
                  </a:lnTo>
                  <a:lnTo>
                    <a:pt x="288554" y="111466"/>
                  </a:lnTo>
                  <a:lnTo>
                    <a:pt x="288234" y="111554"/>
                  </a:lnTo>
                  <a:lnTo>
                    <a:pt x="286272" y="111871"/>
                  </a:lnTo>
                  <a:lnTo>
                    <a:pt x="285004" y="112113"/>
                  </a:lnTo>
                  <a:lnTo>
                    <a:pt x="284447" y="112211"/>
                  </a:lnTo>
                  <a:lnTo>
                    <a:pt x="282786" y="112602"/>
                  </a:lnTo>
                  <a:lnTo>
                    <a:pt x="282174" y="112612"/>
                  </a:lnTo>
                  <a:lnTo>
                    <a:pt x="281001" y="112601"/>
                  </a:lnTo>
                  <a:lnTo>
                    <a:pt x="280330" y="112382"/>
                  </a:lnTo>
                  <a:lnTo>
                    <a:pt x="280003" y="112200"/>
                  </a:lnTo>
                  <a:lnTo>
                    <a:pt x="279868" y="112143"/>
                  </a:lnTo>
                  <a:lnTo>
                    <a:pt x="279935" y="112274"/>
                  </a:lnTo>
                  <a:lnTo>
                    <a:pt x="278754" y="112051"/>
                  </a:lnTo>
                  <a:lnTo>
                    <a:pt x="278751" y="113182"/>
                  </a:lnTo>
                  <a:lnTo>
                    <a:pt x="277477" y="113179"/>
                  </a:lnTo>
                  <a:lnTo>
                    <a:pt x="277467" y="117892"/>
                  </a:lnTo>
                  <a:lnTo>
                    <a:pt x="277007" y="117892"/>
                  </a:lnTo>
                  <a:lnTo>
                    <a:pt x="276997" y="120045"/>
                  </a:lnTo>
                  <a:lnTo>
                    <a:pt x="277374" y="119960"/>
                  </a:lnTo>
                  <a:lnTo>
                    <a:pt x="277669" y="120042"/>
                  </a:lnTo>
                  <a:lnTo>
                    <a:pt x="278492" y="121034"/>
                  </a:lnTo>
                  <a:lnTo>
                    <a:pt x="278954" y="121043"/>
                  </a:lnTo>
                  <a:lnTo>
                    <a:pt x="279054" y="121925"/>
                  </a:lnTo>
                  <a:lnTo>
                    <a:pt x="279243" y="122258"/>
                  </a:lnTo>
                  <a:lnTo>
                    <a:pt x="279467" y="122485"/>
                  </a:lnTo>
                  <a:lnTo>
                    <a:pt x="276956" y="122482"/>
                  </a:lnTo>
                  <a:lnTo>
                    <a:pt x="276913" y="124837"/>
                  </a:lnTo>
                  <a:lnTo>
                    <a:pt x="271912" y="124888"/>
                  </a:lnTo>
                  <a:lnTo>
                    <a:pt x="269543" y="124891"/>
                  </a:lnTo>
                  <a:lnTo>
                    <a:pt x="269579" y="120187"/>
                  </a:lnTo>
                  <a:lnTo>
                    <a:pt x="263588" y="120108"/>
                  </a:lnTo>
                  <a:lnTo>
                    <a:pt x="259625" y="120159"/>
                  </a:lnTo>
                  <a:lnTo>
                    <a:pt x="259686" y="117837"/>
                  </a:lnTo>
                  <a:lnTo>
                    <a:pt x="260020" y="117833"/>
                  </a:lnTo>
                  <a:lnTo>
                    <a:pt x="260050" y="108853"/>
                  </a:lnTo>
                  <a:lnTo>
                    <a:pt x="261120" y="108986"/>
                  </a:lnTo>
                  <a:lnTo>
                    <a:pt x="260696" y="108819"/>
                  </a:lnTo>
                  <a:lnTo>
                    <a:pt x="259365" y="108683"/>
                  </a:lnTo>
                  <a:lnTo>
                    <a:pt x="258149" y="108403"/>
                  </a:lnTo>
                  <a:lnTo>
                    <a:pt x="257980" y="108295"/>
                  </a:lnTo>
                  <a:lnTo>
                    <a:pt x="257136" y="108161"/>
                  </a:lnTo>
                  <a:lnTo>
                    <a:pt x="255015" y="108156"/>
                  </a:lnTo>
                  <a:lnTo>
                    <a:pt x="255015" y="107955"/>
                  </a:lnTo>
                  <a:lnTo>
                    <a:pt x="254594" y="107921"/>
                  </a:lnTo>
                  <a:lnTo>
                    <a:pt x="253980" y="108010"/>
                  </a:lnTo>
                  <a:lnTo>
                    <a:pt x="253138" y="107955"/>
                  </a:lnTo>
                  <a:lnTo>
                    <a:pt x="252201" y="108118"/>
                  </a:lnTo>
                  <a:lnTo>
                    <a:pt x="251422" y="108378"/>
                  </a:lnTo>
                  <a:lnTo>
                    <a:pt x="249954" y="109331"/>
                  </a:lnTo>
                  <a:lnTo>
                    <a:pt x="249792" y="109442"/>
                  </a:lnTo>
                  <a:lnTo>
                    <a:pt x="248065" y="110000"/>
                  </a:lnTo>
                  <a:lnTo>
                    <a:pt x="247494" y="110313"/>
                  </a:lnTo>
                  <a:lnTo>
                    <a:pt x="246967" y="110536"/>
                  </a:lnTo>
                  <a:lnTo>
                    <a:pt x="246153" y="111106"/>
                  </a:lnTo>
                  <a:lnTo>
                    <a:pt x="245311" y="111768"/>
                  </a:lnTo>
                  <a:lnTo>
                    <a:pt x="245200" y="111932"/>
                  </a:lnTo>
                  <a:lnTo>
                    <a:pt x="244351" y="112929"/>
                  </a:lnTo>
                  <a:lnTo>
                    <a:pt x="242589" y="114496"/>
                  </a:lnTo>
                  <a:lnTo>
                    <a:pt x="241680" y="114783"/>
                  </a:lnTo>
                  <a:lnTo>
                    <a:pt x="241279" y="114796"/>
                  </a:lnTo>
                  <a:lnTo>
                    <a:pt x="240397" y="115128"/>
                  </a:lnTo>
                  <a:lnTo>
                    <a:pt x="240121" y="115117"/>
                  </a:lnTo>
                  <a:lnTo>
                    <a:pt x="239316" y="114782"/>
                  </a:lnTo>
                  <a:lnTo>
                    <a:pt x="238942" y="114748"/>
                  </a:lnTo>
                  <a:lnTo>
                    <a:pt x="237337" y="114896"/>
                  </a:lnTo>
                  <a:lnTo>
                    <a:pt x="236099" y="114860"/>
                  </a:lnTo>
                  <a:lnTo>
                    <a:pt x="235106" y="115124"/>
                  </a:lnTo>
                  <a:lnTo>
                    <a:pt x="235079" y="117690"/>
                  </a:lnTo>
                  <a:lnTo>
                    <a:pt x="234867" y="118248"/>
                  </a:lnTo>
                  <a:lnTo>
                    <a:pt x="234859" y="120082"/>
                  </a:lnTo>
                  <a:lnTo>
                    <a:pt x="239883" y="120132"/>
                  </a:lnTo>
                  <a:lnTo>
                    <a:pt x="239874" y="123700"/>
                  </a:lnTo>
                  <a:lnTo>
                    <a:pt x="240538" y="124240"/>
                  </a:lnTo>
                  <a:lnTo>
                    <a:pt x="240711" y="124824"/>
                  </a:lnTo>
                  <a:lnTo>
                    <a:pt x="241339" y="125814"/>
                  </a:lnTo>
                  <a:lnTo>
                    <a:pt x="241692" y="127187"/>
                  </a:lnTo>
                  <a:lnTo>
                    <a:pt x="239833" y="127238"/>
                  </a:lnTo>
                  <a:lnTo>
                    <a:pt x="239789" y="136636"/>
                  </a:lnTo>
                  <a:lnTo>
                    <a:pt x="244570" y="136569"/>
                  </a:lnTo>
                  <a:lnTo>
                    <a:pt x="244600" y="140420"/>
                  </a:lnTo>
                  <a:lnTo>
                    <a:pt x="244708" y="143724"/>
                  </a:lnTo>
                  <a:lnTo>
                    <a:pt x="244729" y="146116"/>
                  </a:lnTo>
                  <a:lnTo>
                    <a:pt x="254691" y="146082"/>
                  </a:lnTo>
                  <a:lnTo>
                    <a:pt x="254643" y="155502"/>
                  </a:lnTo>
                  <a:lnTo>
                    <a:pt x="254648" y="157909"/>
                  </a:lnTo>
                  <a:lnTo>
                    <a:pt x="254672" y="174423"/>
                  </a:lnTo>
                  <a:lnTo>
                    <a:pt x="249432" y="174383"/>
                  </a:lnTo>
                  <a:lnTo>
                    <a:pt x="232202" y="174372"/>
                  </a:lnTo>
                  <a:lnTo>
                    <a:pt x="227831" y="174353"/>
                  </a:lnTo>
                  <a:lnTo>
                    <a:pt x="227426" y="174352"/>
                  </a:lnTo>
                  <a:lnTo>
                    <a:pt x="227203" y="174355"/>
                  </a:lnTo>
                  <a:lnTo>
                    <a:pt x="225939" y="174354"/>
                  </a:lnTo>
                  <a:lnTo>
                    <a:pt x="222323" y="174350"/>
                  </a:lnTo>
                  <a:lnTo>
                    <a:pt x="212363" y="174332"/>
                  </a:lnTo>
                  <a:lnTo>
                    <a:pt x="212198" y="174332"/>
                  </a:lnTo>
                  <a:lnTo>
                    <a:pt x="207468" y="174313"/>
                  </a:lnTo>
                  <a:lnTo>
                    <a:pt x="202257" y="174304"/>
                  </a:lnTo>
                  <a:lnTo>
                    <a:pt x="201334" y="174301"/>
                  </a:lnTo>
                  <a:lnTo>
                    <a:pt x="199565" y="174302"/>
                  </a:lnTo>
                  <a:lnTo>
                    <a:pt x="197625" y="174294"/>
                  </a:lnTo>
                  <a:lnTo>
                    <a:pt x="195157" y="174280"/>
                  </a:lnTo>
                  <a:lnTo>
                    <a:pt x="195158" y="169547"/>
                  </a:lnTo>
                  <a:lnTo>
                    <a:pt x="190237" y="169554"/>
                  </a:lnTo>
                  <a:lnTo>
                    <a:pt x="190199" y="167213"/>
                  </a:lnTo>
                  <a:lnTo>
                    <a:pt x="187693" y="167194"/>
                  </a:lnTo>
                  <a:lnTo>
                    <a:pt x="187740" y="169162"/>
                  </a:lnTo>
                  <a:lnTo>
                    <a:pt x="188065" y="169534"/>
                  </a:lnTo>
                  <a:lnTo>
                    <a:pt x="185259" y="169583"/>
                  </a:lnTo>
                  <a:lnTo>
                    <a:pt x="185212" y="167209"/>
                  </a:lnTo>
                  <a:lnTo>
                    <a:pt x="182702" y="167198"/>
                  </a:lnTo>
                  <a:lnTo>
                    <a:pt x="182658" y="164842"/>
                  </a:lnTo>
                  <a:lnTo>
                    <a:pt x="185145" y="164861"/>
                  </a:lnTo>
                  <a:lnTo>
                    <a:pt x="185152" y="160101"/>
                  </a:lnTo>
                  <a:lnTo>
                    <a:pt x="182688" y="160108"/>
                  </a:lnTo>
                  <a:lnTo>
                    <a:pt x="182626" y="162483"/>
                  </a:lnTo>
                  <a:lnTo>
                    <a:pt x="180175" y="162477"/>
                  </a:lnTo>
                  <a:lnTo>
                    <a:pt x="180191" y="164843"/>
                  </a:lnTo>
                  <a:lnTo>
                    <a:pt x="177747" y="164833"/>
                  </a:lnTo>
                  <a:lnTo>
                    <a:pt x="177769" y="167200"/>
                  </a:lnTo>
                  <a:lnTo>
                    <a:pt x="175361" y="167198"/>
                  </a:lnTo>
                  <a:lnTo>
                    <a:pt x="175336" y="169550"/>
                  </a:lnTo>
                  <a:lnTo>
                    <a:pt x="177783" y="169555"/>
                  </a:lnTo>
                  <a:lnTo>
                    <a:pt x="177803" y="173050"/>
                  </a:lnTo>
                  <a:lnTo>
                    <a:pt x="176501" y="173076"/>
                  </a:lnTo>
                  <a:lnTo>
                    <a:pt x="176468" y="174281"/>
                  </a:lnTo>
                  <a:lnTo>
                    <a:pt x="172803" y="174294"/>
                  </a:lnTo>
                  <a:lnTo>
                    <a:pt x="170218" y="174305"/>
                  </a:lnTo>
                  <a:lnTo>
                    <a:pt x="167842" y="174319"/>
                  </a:lnTo>
                  <a:lnTo>
                    <a:pt x="167853" y="169586"/>
                  </a:lnTo>
                  <a:lnTo>
                    <a:pt x="160385" y="169592"/>
                  </a:lnTo>
                  <a:lnTo>
                    <a:pt x="160391" y="171932"/>
                  </a:lnTo>
                  <a:lnTo>
                    <a:pt x="155378" y="171964"/>
                  </a:lnTo>
                  <a:lnTo>
                    <a:pt x="155436" y="174327"/>
                  </a:lnTo>
                  <a:lnTo>
                    <a:pt x="154177" y="174325"/>
                  </a:lnTo>
                  <a:lnTo>
                    <a:pt x="150487" y="174324"/>
                  </a:lnTo>
                  <a:lnTo>
                    <a:pt x="148195" y="174339"/>
                  </a:lnTo>
                  <a:lnTo>
                    <a:pt x="145546" y="174343"/>
                  </a:lnTo>
                  <a:lnTo>
                    <a:pt x="145631" y="174680"/>
                  </a:lnTo>
                  <a:lnTo>
                    <a:pt x="145621" y="179056"/>
                  </a:lnTo>
                  <a:lnTo>
                    <a:pt x="143158" y="179066"/>
                  </a:lnTo>
                  <a:lnTo>
                    <a:pt x="143203" y="183768"/>
                  </a:lnTo>
                  <a:lnTo>
                    <a:pt x="135850" y="183782"/>
                  </a:lnTo>
                  <a:lnTo>
                    <a:pt x="135821" y="179083"/>
                  </a:lnTo>
                  <a:lnTo>
                    <a:pt x="133377" y="179061"/>
                  </a:lnTo>
                  <a:lnTo>
                    <a:pt x="133353" y="176702"/>
                  </a:lnTo>
                  <a:lnTo>
                    <a:pt x="135066" y="176701"/>
                  </a:lnTo>
                  <a:lnTo>
                    <a:pt x="135804" y="176756"/>
                  </a:lnTo>
                  <a:lnTo>
                    <a:pt x="134792" y="176534"/>
                  </a:lnTo>
                  <a:lnTo>
                    <a:pt x="133536" y="176129"/>
                  </a:lnTo>
                  <a:lnTo>
                    <a:pt x="133343" y="175856"/>
                  </a:lnTo>
                  <a:lnTo>
                    <a:pt x="133094" y="174235"/>
                  </a:lnTo>
                  <a:lnTo>
                    <a:pt x="133108" y="171980"/>
                  </a:lnTo>
                  <a:lnTo>
                    <a:pt x="135586" y="171983"/>
                  </a:lnTo>
                  <a:lnTo>
                    <a:pt x="135577" y="169612"/>
                  </a:lnTo>
                  <a:lnTo>
                    <a:pt x="133107" y="169613"/>
                  </a:lnTo>
                  <a:lnTo>
                    <a:pt x="133110" y="164879"/>
                  </a:lnTo>
                  <a:lnTo>
                    <a:pt x="125654" y="164909"/>
                  </a:lnTo>
                  <a:lnTo>
                    <a:pt x="125645" y="167279"/>
                  </a:lnTo>
                  <a:lnTo>
                    <a:pt x="121468" y="167316"/>
                  </a:lnTo>
                  <a:lnTo>
                    <a:pt x="120626" y="167393"/>
                  </a:lnTo>
                  <a:lnTo>
                    <a:pt x="119501" y="167182"/>
                  </a:lnTo>
                  <a:lnTo>
                    <a:pt x="120020" y="167080"/>
                  </a:lnTo>
                  <a:lnTo>
                    <a:pt x="120626" y="166874"/>
                  </a:lnTo>
                  <a:lnTo>
                    <a:pt x="121017" y="166679"/>
                  </a:lnTo>
                  <a:lnTo>
                    <a:pt x="121243" y="166578"/>
                  </a:lnTo>
                  <a:lnTo>
                    <a:pt x="122125" y="166052"/>
                  </a:lnTo>
                  <a:lnTo>
                    <a:pt x="122346" y="165789"/>
                  </a:lnTo>
                  <a:lnTo>
                    <a:pt x="122249" y="165497"/>
                  </a:lnTo>
                  <a:lnTo>
                    <a:pt x="123775" y="165018"/>
                  </a:lnTo>
                  <a:lnTo>
                    <a:pt x="124628" y="164935"/>
                  </a:lnTo>
                  <a:lnTo>
                    <a:pt x="125656" y="164463"/>
                  </a:lnTo>
                  <a:lnTo>
                    <a:pt x="125655" y="163026"/>
                  </a:lnTo>
                  <a:lnTo>
                    <a:pt x="125541" y="162776"/>
                  </a:lnTo>
                  <a:lnTo>
                    <a:pt x="125298" y="162542"/>
                  </a:lnTo>
                  <a:lnTo>
                    <a:pt x="124339" y="162501"/>
                  </a:lnTo>
                  <a:lnTo>
                    <a:pt x="123136" y="162560"/>
                  </a:lnTo>
                  <a:lnTo>
                    <a:pt x="120766" y="164867"/>
                  </a:lnTo>
                  <a:lnTo>
                    <a:pt x="120547" y="164778"/>
                  </a:lnTo>
                  <a:lnTo>
                    <a:pt x="120545" y="164376"/>
                  </a:lnTo>
                  <a:lnTo>
                    <a:pt x="120545" y="164090"/>
                  </a:lnTo>
                  <a:lnTo>
                    <a:pt x="121914" y="163075"/>
                  </a:lnTo>
                  <a:lnTo>
                    <a:pt x="122930" y="161570"/>
                  </a:lnTo>
                  <a:lnTo>
                    <a:pt x="124431" y="160113"/>
                  </a:lnTo>
                  <a:lnTo>
                    <a:pt x="126055" y="158744"/>
                  </a:lnTo>
                  <a:lnTo>
                    <a:pt x="128090" y="156589"/>
                  </a:lnTo>
                  <a:lnTo>
                    <a:pt x="129332" y="155491"/>
                  </a:lnTo>
                  <a:lnTo>
                    <a:pt x="129326" y="155167"/>
                  </a:lnTo>
                  <a:lnTo>
                    <a:pt x="129322" y="154940"/>
                  </a:lnTo>
                  <a:lnTo>
                    <a:pt x="129333" y="153743"/>
                  </a:lnTo>
                  <a:lnTo>
                    <a:pt x="130595" y="153173"/>
                  </a:lnTo>
                  <a:lnTo>
                    <a:pt x="125564" y="153143"/>
                  </a:lnTo>
                  <a:lnTo>
                    <a:pt x="125597" y="150784"/>
                  </a:lnTo>
                  <a:lnTo>
                    <a:pt x="125500" y="146065"/>
                  </a:lnTo>
                  <a:lnTo>
                    <a:pt x="123021" y="146076"/>
                  </a:lnTo>
                  <a:lnTo>
                    <a:pt x="123010" y="143705"/>
                  </a:lnTo>
                  <a:lnTo>
                    <a:pt x="120514" y="143723"/>
                  </a:lnTo>
                  <a:lnTo>
                    <a:pt x="120506" y="138980"/>
                  </a:lnTo>
                  <a:lnTo>
                    <a:pt x="117969" y="138961"/>
                  </a:lnTo>
                  <a:lnTo>
                    <a:pt x="113308" y="138949"/>
                  </a:lnTo>
                  <a:lnTo>
                    <a:pt x="113048" y="139031"/>
                  </a:lnTo>
                  <a:lnTo>
                    <a:pt x="110563" y="139026"/>
                  </a:lnTo>
                  <a:lnTo>
                    <a:pt x="110553" y="134214"/>
                  </a:lnTo>
                  <a:lnTo>
                    <a:pt x="110568" y="129544"/>
                  </a:lnTo>
                  <a:lnTo>
                    <a:pt x="110815" y="129484"/>
                  </a:lnTo>
                  <a:lnTo>
                    <a:pt x="113031" y="129504"/>
                  </a:lnTo>
                  <a:lnTo>
                    <a:pt x="113308" y="129433"/>
                  </a:lnTo>
                  <a:lnTo>
                    <a:pt x="115523" y="129443"/>
                  </a:lnTo>
                  <a:lnTo>
                    <a:pt x="115534" y="127490"/>
                  </a:lnTo>
                  <a:lnTo>
                    <a:pt x="115655" y="127285"/>
                  </a:lnTo>
                  <a:lnTo>
                    <a:pt x="116453" y="126514"/>
                  </a:lnTo>
                  <a:lnTo>
                    <a:pt x="116543" y="126157"/>
                  </a:lnTo>
                  <a:lnTo>
                    <a:pt x="116517" y="125759"/>
                  </a:lnTo>
                  <a:lnTo>
                    <a:pt x="116350" y="125640"/>
                  </a:lnTo>
                  <a:lnTo>
                    <a:pt x="116193" y="125632"/>
                  </a:lnTo>
                  <a:lnTo>
                    <a:pt x="115961" y="125751"/>
                  </a:lnTo>
                  <a:lnTo>
                    <a:pt x="115551" y="126058"/>
                  </a:lnTo>
                  <a:lnTo>
                    <a:pt x="115277" y="126273"/>
                  </a:lnTo>
                  <a:lnTo>
                    <a:pt x="115014" y="126615"/>
                  </a:lnTo>
                  <a:lnTo>
                    <a:pt x="114753" y="126837"/>
                  </a:lnTo>
                  <a:lnTo>
                    <a:pt x="114496" y="126913"/>
                  </a:lnTo>
                  <a:lnTo>
                    <a:pt x="113918" y="127427"/>
                  </a:lnTo>
                  <a:lnTo>
                    <a:pt x="113612" y="127565"/>
                  </a:lnTo>
                  <a:lnTo>
                    <a:pt x="113308" y="127577"/>
                  </a:lnTo>
                  <a:lnTo>
                    <a:pt x="113308" y="127736"/>
                  </a:lnTo>
                  <a:lnTo>
                    <a:pt x="113565" y="127753"/>
                  </a:lnTo>
                  <a:lnTo>
                    <a:pt x="113264" y="127821"/>
                  </a:lnTo>
                  <a:lnTo>
                    <a:pt x="112855" y="127758"/>
                  </a:lnTo>
                  <a:lnTo>
                    <a:pt x="112232" y="127528"/>
                  </a:lnTo>
                  <a:lnTo>
                    <a:pt x="111755" y="127208"/>
                  </a:lnTo>
                  <a:lnTo>
                    <a:pt x="111074" y="127163"/>
                  </a:lnTo>
                  <a:lnTo>
                    <a:pt x="110946" y="126980"/>
                  </a:lnTo>
                  <a:lnTo>
                    <a:pt x="110809" y="126812"/>
                  </a:lnTo>
                  <a:lnTo>
                    <a:pt x="110648" y="126328"/>
                  </a:lnTo>
                  <a:lnTo>
                    <a:pt x="110835" y="125931"/>
                  </a:lnTo>
                  <a:lnTo>
                    <a:pt x="109673" y="125934"/>
                  </a:lnTo>
                  <a:lnTo>
                    <a:pt x="109477" y="126027"/>
                  </a:lnTo>
                  <a:lnTo>
                    <a:pt x="109327" y="126213"/>
                  </a:lnTo>
                  <a:lnTo>
                    <a:pt x="109252" y="127083"/>
                  </a:lnTo>
                  <a:lnTo>
                    <a:pt x="106827" y="127159"/>
                  </a:lnTo>
                  <a:lnTo>
                    <a:pt x="106815" y="128233"/>
                  </a:lnTo>
                  <a:lnTo>
                    <a:pt x="105743" y="128322"/>
                  </a:lnTo>
                  <a:lnTo>
                    <a:pt x="105676" y="129438"/>
                  </a:lnTo>
                  <a:lnTo>
                    <a:pt x="100713" y="129439"/>
                  </a:lnTo>
                  <a:lnTo>
                    <a:pt x="100679" y="131776"/>
                  </a:lnTo>
                  <a:lnTo>
                    <a:pt x="94461" y="131803"/>
                  </a:lnTo>
                  <a:lnTo>
                    <a:pt x="94458" y="129629"/>
                  </a:lnTo>
                  <a:lnTo>
                    <a:pt x="94658" y="129447"/>
                  </a:lnTo>
                  <a:lnTo>
                    <a:pt x="94717" y="129198"/>
                  </a:lnTo>
                  <a:lnTo>
                    <a:pt x="94399" y="128267"/>
                  </a:lnTo>
                  <a:lnTo>
                    <a:pt x="93272" y="128226"/>
                  </a:lnTo>
                  <a:lnTo>
                    <a:pt x="93385" y="120226"/>
                  </a:lnTo>
                  <a:lnTo>
                    <a:pt x="93243" y="120055"/>
                  </a:lnTo>
                  <a:lnTo>
                    <a:pt x="93015" y="120029"/>
                  </a:lnTo>
                  <a:lnTo>
                    <a:pt x="92886" y="118313"/>
                  </a:lnTo>
                  <a:lnTo>
                    <a:pt x="92949" y="117762"/>
                  </a:lnTo>
                  <a:lnTo>
                    <a:pt x="77890" y="117841"/>
                  </a:lnTo>
                  <a:lnTo>
                    <a:pt x="76241" y="117852"/>
                  </a:lnTo>
                  <a:lnTo>
                    <a:pt x="75608" y="117852"/>
                  </a:lnTo>
                  <a:lnTo>
                    <a:pt x="75616" y="109596"/>
                  </a:lnTo>
                  <a:lnTo>
                    <a:pt x="75639" y="104841"/>
                  </a:lnTo>
                  <a:lnTo>
                    <a:pt x="75630" y="103709"/>
                  </a:lnTo>
                  <a:lnTo>
                    <a:pt x="75628" y="96685"/>
                  </a:lnTo>
                  <a:lnTo>
                    <a:pt x="70651" y="96692"/>
                  </a:lnTo>
                  <a:lnTo>
                    <a:pt x="70654" y="93161"/>
                  </a:lnTo>
                  <a:lnTo>
                    <a:pt x="68158" y="93165"/>
                  </a:lnTo>
                  <a:lnTo>
                    <a:pt x="68163" y="94327"/>
                  </a:lnTo>
                  <a:lnTo>
                    <a:pt x="65679" y="94324"/>
                  </a:lnTo>
                  <a:lnTo>
                    <a:pt x="65656" y="89639"/>
                  </a:lnTo>
                  <a:lnTo>
                    <a:pt x="63186" y="89631"/>
                  </a:lnTo>
                  <a:lnTo>
                    <a:pt x="63211" y="87276"/>
                  </a:lnTo>
                  <a:lnTo>
                    <a:pt x="61964" y="87268"/>
                  </a:lnTo>
                  <a:lnTo>
                    <a:pt x="61965" y="86118"/>
                  </a:lnTo>
                  <a:lnTo>
                    <a:pt x="60769" y="86106"/>
                  </a:lnTo>
                  <a:lnTo>
                    <a:pt x="60758" y="84941"/>
                  </a:lnTo>
                  <a:lnTo>
                    <a:pt x="57064" y="84944"/>
                  </a:lnTo>
                  <a:lnTo>
                    <a:pt x="57061" y="80301"/>
                  </a:lnTo>
                  <a:lnTo>
                    <a:pt x="50816" y="80240"/>
                  </a:lnTo>
                  <a:lnTo>
                    <a:pt x="47099" y="80361"/>
                  </a:lnTo>
                  <a:lnTo>
                    <a:pt x="47081" y="81977"/>
                  </a:lnTo>
                  <a:lnTo>
                    <a:pt x="47117" y="87279"/>
                  </a:lnTo>
                  <a:lnTo>
                    <a:pt x="43396" y="87241"/>
                  </a:lnTo>
                  <a:lnTo>
                    <a:pt x="43332" y="78151"/>
                  </a:lnTo>
                  <a:lnTo>
                    <a:pt x="43392" y="75549"/>
                  </a:lnTo>
                  <a:lnTo>
                    <a:pt x="43408" y="74467"/>
                  </a:lnTo>
                  <a:lnTo>
                    <a:pt x="43227" y="69632"/>
                  </a:lnTo>
                  <a:lnTo>
                    <a:pt x="42960" y="65122"/>
                  </a:lnTo>
                  <a:lnTo>
                    <a:pt x="42561" y="61453"/>
                  </a:lnTo>
                  <a:lnTo>
                    <a:pt x="15958" y="61476"/>
                  </a:lnTo>
                  <a:lnTo>
                    <a:pt x="25" y="61477"/>
                  </a:lnTo>
                  <a:lnTo>
                    <a:pt x="0" y="57945"/>
                  </a:lnTo>
                  <a:lnTo>
                    <a:pt x="1182" y="57945"/>
                  </a:lnTo>
                  <a:lnTo>
                    <a:pt x="1147" y="56797"/>
                  </a:lnTo>
                  <a:lnTo>
                    <a:pt x="1110" y="54434"/>
                  </a:lnTo>
                  <a:lnTo>
                    <a:pt x="7395" y="54439"/>
                  </a:lnTo>
                  <a:lnTo>
                    <a:pt x="7395" y="52102"/>
                  </a:lnTo>
                  <a:lnTo>
                    <a:pt x="13685" y="52133"/>
                  </a:lnTo>
                  <a:lnTo>
                    <a:pt x="13695" y="54452"/>
                  </a:lnTo>
                  <a:lnTo>
                    <a:pt x="14961" y="5445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09" name="pg890">
              <a:extLst>
                <a:ext uri="{FF2B5EF4-FFF2-40B4-BE49-F238E27FC236}">
                  <a16:creationId xmlns:a16="http://schemas.microsoft.com/office/drawing/2014/main" id="{B799EFB6-FA0B-2B4C-BC61-92062AA1E020}"/>
                </a:ext>
              </a:extLst>
            </p:cNvPr>
            <p:cNvSpPr/>
            <p:nvPr/>
          </p:nvSpPr>
          <p:spPr>
            <a:xfrm>
              <a:off x="4325208" y="2764289"/>
              <a:ext cx="19313" cy="14578"/>
            </a:xfrm>
            <a:custGeom>
              <a:avLst/>
              <a:gdLst/>
              <a:ahLst/>
              <a:cxnLst/>
              <a:rect l="0" t="0" r="0" b="0"/>
              <a:pathLst>
                <a:path w="19313" h="14578">
                  <a:moveTo>
                    <a:pt x="19313" y="669"/>
                  </a:moveTo>
                  <a:lnTo>
                    <a:pt x="19294" y="0"/>
                  </a:lnTo>
                  <a:lnTo>
                    <a:pt x="17691" y="477"/>
                  </a:lnTo>
                  <a:lnTo>
                    <a:pt x="17094" y="808"/>
                  </a:lnTo>
                  <a:lnTo>
                    <a:pt x="16486" y="1564"/>
                  </a:lnTo>
                  <a:lnTo>
                    <a:pt x="16451" y="1954"/>
                  </a:lnTo>
                  <a:lnTo>
                    <a:pt x="16246" y="2308"/>
                  </a:lnTo>
                  <a:lnTo>
                    <a:pt x="16034" y="2382"/>
                  </a:lnTo>
                  <a:lnTo>
                    <a:pt x="15278" y="3090"/>
                  </a:lnTo>
                  <a:lnTo>
                    <a:pt x="14315" y="3513"/>
                  </a:lnTo>
                  <a:lnTo>
                    <a:pt x="12653" y="4093"/>
                  </a:lnTo>
                  <a:lnTo>
                    <a:pt x="11341" y="4773"/>
                  </a:lnTo>
                  <a:lnTo>
                    <a:pt x="11144" y="4438"/>
                  </a:lnTo>
                  <a:lnTo>
                    <a:pt x="11278" y="4803"/>
                  </a:lnTo>
                  <a:lnTo>
                    <a:pt x="11412" y="4937"/>
                  </a:lnTo>
                  <a:lnTo>
                    <a:pt x="11188" y="5104"/>
                  </a:lnTo>
                  <a:lnTo>
                    <a:pt x="10897" y="5175"/>
                  </a:lnTo>
                  <a:lnTo>
                    <a:pt x="10131" y="5818"/>
                  </a:lnTo>
                  <a:lnTo>
                    <a:pt x="9836" y="5915"/>
                  </a:lnTo>
                  <a:lnTo>
                    <a:pt x="9373" y="6499"/>
                  </a:lnTo>
                  <a:lnTo>
                    <a:pt x="8921" y="6849"/>
                  </a:lnTo>
                  <a:lnTo>
                    <a:pt x="8477" y="7117"/>
                  </a:lnTo>
                  <a:lnTo>
                    <a:pt x="8332" y="7043"/>
                  </a:lnTo>
                  <a:lnTo>
                    <a:pt x="7711" y="7627"/>
                  </a:lnTo>
                  <a:lnTo>
                    <a:pt x="7326" y="7835"/>
                  </a:lnTo>
                  <a:lnTo>
                    <a:pt x="6616" y="8516"/>
                  </a:lnTo>
                  <a:lnTo>
                    <a:pt x="6247" y="9022"/>
                  </a:lnTo>
                  <a:lnTo>
                    <a:pt x="6101" y="9406"/>
                  </a:lnTo>
                  <a:lnTo>
                    <a:pt x="5870" y="9536"/>
                  </a:lnTo>
                  <a:lnTo>
                    <a:pt x="5599" y="10016"/>
                  </a:lnTo>
                  <a:lnTo>
                    <a:pt x="5336" y="10187"/>
                  </a:lnTo>
                  <a:lnTo>
                    <a:pt x="4574" y="11095"/>
                  </a:lnTo>
                  <a:lnTo>
                    <a:pt x="4107" y="11397"/>
                  </a:lnTo>
                  <a:lnTo>
                    <a:pt x="3633" y="11862"/>
                  </a:lnTo>
                  <a:lnTo>
                    <a:pt x="2640" y="12506"/>
                  </a:lnTo>
                  <a:lnTo>
                    <a:pt x="1726" y="13351"/>
                  </a:lnTo>
                  <a:lnTo>
                    <a:pt x="0" y="14578"/>
                  </a:lnTo>
                  <a:lnTo>
                    <a:pt x="363" y="14379"/>
                  </a:lnTo>
                  <a:lnTo>
                    <a:pt x="775" y="14370"/>
                  </a:lnTo>
                  <a:lnTo>
                    <a:pt x="1156" y="14125"/>
                  </a:lnTo>
                  <a:lnTo>
                    <a:pt x="1322" y="13969"/>
                  </a:lnTo>
                  <a:lnTo>
                    <a:pt x="2507" y="13098"/>
                  </a:lnTo>
                  <a:lnTo>
                    <a:pt x="2718" y="12927"/>
                  </a:lnTo>
                  <a:lnTo>
                    <a:pt x="3001" y="12800"/>
                  </a:lnTo>
                  <a:lnTo>
                    <a:pt x="3154" y="12536"/>
                  </a:lnTo>
                  <a:lnTo>
                    <a:pt x="3484" y="12413"/>
                  </a:lnTo>
                  <a:lnTo>
                    <a:pt x="4013" y="11962"/>
                  </a:lnTo>
                  <a:lnTo>
                    <a:pt x="4171" y="11936"/>
                  </a:lnTo>
                  <a:lnTo>
                    <a:pt x="4289" y="11807"/>
                  </a:lnTo>
                  <a:lnTo>
                    <a:pt x="4539" y="11590"/>
                  </a:lnTo>
                  <a:lnTo>
                    <a:pt x="7619" y="8497"/>
                  </a:lnTo>
                  <a:lnTo>
                    <a:pt x="8030" y="8124"/>
                  </a:lnTo>
                  <a:lnTo>
                    <a:pt x="8253" y="7941"/>
                  </a:lnTo>
                  <a:lnTo>
                    <a:pt x="8434" y="7757"/>
                  </a:lnTo>
                  <a:lnTo>
                    <a:pt x="8868" y="7403"/>
                  </a:lnTo>
                  <a:lnTo>
                    <a:pt x="10277" y="6502"/>
                  </a:lnTo>
                  <a:lnTo>
                    <a:pt x="10665" y="6678"/>
                  </a:lnTo>
                  <a:lnTo>
                    <a:pt x="11400" y="5677"/>
                  </a:lnTo>
                  <a:lnTo>
                    <a:pt x="11459" y="5406"/>
                  </a:lnTo>
                  <a:lnTo>
                    <a:pt x="11804" y="5071"/>
                  </a:lnTo>
                  <a:lnTo>
                    <a:pt x="12445" y="4856"/>
                  </a:lnTo>
                  <a:lnTo>
                    <a:pt x="12645" y="4844"/>
                  </a:lnTo>
                  <a:lnTo>
                    <a:pt x="13258" y="4752"/>
                  </a:lnTo>
                  <a:lnTo>
                    <a:pt x="13608" y="4626"/>
                  </a:lnTo>
                  <a:lnTo>
                    <a:pt x="14122" y="4402"/>
                  </a:lnTo>
                  <a:lnTo>
                    <a:pt x="15183" y="4213"/>
                  </a:lnTo>
                  <a:lnTo>
                    <a:pt x="15537" y="3986"/>
                  </a:lnTo>
                  <a:lnTo>
                    <a:pt x="16035" y="3562"/>
                  </a:lnTo>
                  <a:lnTo>
                    <a:pt x="16616" y="2650"/>
                  </a:lnTo>
                  <a:lnTo>
                    <a:pt x="16942" y="231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0" name="pg891">
              <a:extLst>
                <a:ext uri="{FF2B5EF4-FFF2-40B4-BE49-F238E27FC236}">
                  <a16:creationId xmlns:a16="http://schemas.microsoft.com/office/drawing/2014/main" id="{81BB3CD4-313E-3441-B705-139B2697F94B}"/>
                </a:ext>
              </a:extLst>
            </p:cNvPr>
            <p:cNvSpPr/>
            <p:nvPr/>
          </p:nvSpPr>
          <p:spPr>
            <a:xfrm>
              <a:off x="4007887" y="2494171"/>
              <a:ext cx="497452" cy="220828"/>
            </a:xfrm>
            <a:custGeom>
              <a:avLst/>
              <a:gdLst/>
              <a:ahLst/>
              <a:cxnLst/>
              <a:rect l="0" t="0" r="0" b="0"/>
              <a:pathLst>
                <a:path w="497452" h="220828">
                  <a:moveTo>
                    <a:pt x="220097" y="24"/>
                  </a:moveTo>
                  <a:lnTo>
                    <a:pt x="220308" y="1021"/>
                  </a:lnTo>
                  <a:lnTo>
                    <a:pt x="220460" y="1736"/>
                  </a:lnTo>
                  <a:lnTo>
                    <a:pt x="221141" y="3377"/>
                  </a:lnTo>
                  <a:lnTo>
                    <a:pt x="221759" y="4343"/>
                  </a:lnTo>
                  <a:lnTo>
                    <a:pt x="222076" y="4840"/>
                  </a:lnTo>
                  <a:lnTo>
                    <a:pt x="222328" y="5234"/>
                  </a:lnTo>
                  <a:lnTo>
                    <a:pt x="222469" y="5455"/>
                  </a:lnTo>
                  <a:lnTo>
                    <a:pt x="222638" y="5720"/>
                  </a:lnTo>
                  <a:lnTo>
                    <a:pt x="223751" y="7653"/>
                  </a:lnTo>
                  <a:lnTo>
                    <a:pt x="223827" y="7785"/>
                  </a:lnTo>
                  <a:lnTo>
                    <a:pt x="223948" y="7995"/>
                  </a:lnTo>
                  <a:lnTo>
                    <a:pt x="224185" y="8354"/>
                  </a:lnTo>
                  <a:lnTo>
                    <a:pt x="224681" y="8697"/>
                  </a:lnTo>
                  <a:lnTo>
                    <a:pt x="224871" y="8829"/>
                  </a:lnTo>
                  <a:lnTo>
                    <a:pt x="225280" y="9000"/>
                  </a:lnTo>
                  <a:lnTo>
                    <a:pt x="226095" y="9811"/>
                  </a:lnTo>
                  <a:lnTo>
                    <a:pt x="226602" y="10130"/>
                  </a:lnTo>
                  <a:lnTo>
                    <a:pt x="226765" y="10344"/>
                  </a:lnTo>
                  <a:lnTo>
                    <a:pt x="226919" y="11075"/>
                  </a:lnTo>
                  <a:lnTo>
                    <a:pt x="227141" y="11299"/>
                  </a:lnTo>
                  <a:lnTo>
                    <a:pt x="227711" y="11469"/>
                  </a:lnTo>
                  <a:lnTo>
                    <a:pt x="228029" y="11437"/>
                  </a:lnTo>
                  <a:lnTo>
                    <a:pt x="228389" y="11302"/>
                  </a:lnTo>
                  <a:lnTo>
                    <a:pt x="228682" y="11067"/>
                  </a:lnTo>
                  <a:lnTo>
                    <a:pt x="228851" y="10931"/>
                  </a:lnTo>
                  <a:lnTo>
                    <a:pt x="229286" y="10861"/>
                  </a:lnTo>
                  <a:lnTo>
                    <a:pt x="229453" y="10834"/>
                  </a:lnTo>
                  <a:lnTo>
                    <a:pt x="230171" y="10863"/>
                  </a:lnTo>
                  <a:lnTo>
                    <a:pt x="231843" y="11867"/>
                  </a:lnTo>
                  <a:lnTo>
                    <a:pt x="232947" y="12402"/>
                  </a:lnTo>
                  <a:lnTo>
                    <a:pt x="234611" y="13062"/>
                  </a:lnTo>
                  <a:lnTo>
                    <a:pt x="236047" y="13920"/>
                  </a:lnTo>
                  <a:lnTo>
                    <a:pt x="238288" y="14833"/>
                  </a:lnTo>
                  <a:lnTo>
                    <a:pt x="238731" y="15058"/>
                  </a:lnTo>
                  <a:lnTo>
                    <a:pt x="239375" y="15384"/>
                  </a:lnTo>
                  <a:lnTo>
                    <a:pt x="239818" y="15609"/>
                  </a:lnTo>
                  <a:lnTo>
                    <a:pt x="240313" y="15918"/>
                  </a:lnTo>
                  <a:lnTo>
                    <a:pt x="240885" y="16420"/>
                  </a:lnTo>
                  <a:lnTo>
                    <a:pt x="241163" y="16763"/>
                  </a:lnTo>
                  <a:lnTo>
                    <a:pt x="241467" y="17433"/>
                  </a:lnTo>
                  <a:lnTo>
                    <a:pt x="241606" y="17601"/>
                  </a:lnTo>
                  <a:lnTo>
                    <a:pt x="241963" y="17936"/>
                  </a:lnTo>
                  <a:lnTo>
                    <a:pt x="242455" y="18252"/>
                  </a:lnTo>
                  <a:lnTo>
                    <a:pt x="243277" y="18570"/>
                  </a:lnTo>
                  <a:lnTo>
                    <a:pt x="244545" y="18894"/>
                  </a:lnTo>
                  <a:lnTo>
                    <a:pt x="246132" y="19299"/>
                  </a:lnTo>
                  <a:lnTo>
                    <a:pt x="248392" y="20123"/>
                  </a:lnTo>
                  <a:lnTo>
                    <a:pt x="249900" y="20260"/>
                  </a:lnTo>
                  <a:lnTo>
                    <a:pt x="251206" y="20221"/>
                  </a:lnTo>
                  <a:lnTo>
                    <a:pt x="252043" y="20476"/>
                  </a:lnTo>
                  <a:lnTo>
                    <a:pt x="252301" y="20636"/>
                  </a:lnTo>
                  <a:lnTo>
                    <a:pt x="252688" y="21196"/>
                  </a:lnTo>
                  <a:lnTo>
                    <a:pt x="254618" y="22377"/>
                  </a:lnTo>
                  <a:lnTo>
                    <a:pt x="255319" y="22929"/>
                  </a:lnTo>
                  <a:lnTo>
                    <a:pt x="255614" y="23291"/>
                  </a:lnTo>
                  <a:lnTo>
                    <a:pt x="256184" y="23675"/>
                  </a:lnTo>
                  <a:lnTo>
                    <a:pt x="258168" y="24702"/>
                  </a:lnTo>
                  <a:lnTo>
                    <a:pt x="260076" y="25550"/>
                  </a:lnTo>
                  <a:lnTo>
                    <a:pt x="262491" y="26285"/>
                  </a:lnTo>
                  <a:lnTo>
                    <a:pt x="262956" y="26315"/>
                  </a:lnTo>
                  <a:lnTo>
                    <a:pt x="263508" y="26280"/>
                  </a:lnTo>
                  <a:lnTo>
                    <a:pt x="264825" y="25968"/>
                  </a:lnTo>
                  <a:lnTo>
                    <a:pt x="265476" y="25813"/>
                  </a:lnTo>
                  <a:lnTo>
                    <a:pt x="265622" y="25844"/>
                  </a:lnTo>
                  <a:lnTo>
                    <a:pt x="266125" y="26341"/>
                  </a:lnTo>
                  <a:lnTo>
                    <a:pt x="266790" y="26998"/>
                  </a:lnTo>
                  <a:lnTo>
                    <a:pt x="267096" y="27497"/>
                  </a:lnTo>
                  <a:lnTo>
                    <a:pt x="267374" y="27950"/>
                  </a:lnTo>
                  <a:lnTo>
                    <a:pt x="267939" y="28869"/>
                  </a:lnTo>
                  <a:lnTo>
                    <a:pt x="268140" y="29048"/>
                  </a:lnTo>
                  <a:lnTo>
                    <a:pt x="270703" y="30592"/>
                  </a:lnTo>
                  <a:lnTo>
                    <a:pt x="271090" y="30943"/>
                  </a:lnTo>
                  <a:lnTo>
                    <a:pt x="271824" y="31778"/>
                  </a:lnTo>
                  <a:lnTo>
                    <a:pt x="272035" y="32018"/>
                  </a:lnTo>
                  <a:lnTo>
                    <a:pt x="272401" y="32434"/>
                  </a:lnTo>
                  <a:lnTo>
                    <a:pt x="272612" y="32572"/>
                  </a:lnTo>
                  <a:lnTo>
                    <a:pt x="272814" y="32705"/>
                  </a:lnTo>
                  <a:lnTo>
                    <a:pt x="273276" y="33007"/>
                  </a:lnTo>
                  <a:lnTo>
                    <a:pt x="273928" y="33242"/>
                  </a:lnTo>
                  <a:lnTo>
                    <a:pt x="274379" y="33594"/>
                  </a:lnTo>
                  <a:lnTo>
                    <a:pt x="275141" y="34191"/>
                  </a:lnTo>
                  <a:lnTo>
                    <a:pt x="275578" y="34533"/>
                  </a:lnTo>
                  <a:lnTo>
                    <a:pt x="275763" y="34677"/>
                  </a:lnTo>
                  <a:lnTo>
                    <a:pt x="275921" y="34801"/>
                  </a:lnTo>
                  <a:lnTo>
                    <a:pt x="276500" y="35393"/>
                  </a:lnTo>
                  <a:lnTo>
                    <a:pt x="276726" y="35957"/>
                  </a:lnTo>
                  <a:lnTo>
                    <a:pt x="276899" y="36751"/>
                  </a:lnTo>
                  <a:lnTo>
                    <a:pt x="277315" y="37074"/>
                  </a:lnTo>
                  <a:lnTo>
                    <a:pt x="277509" y="37173"/>
                  </a:lnTo>
                  <a:lnTo>
                    <a:pt x="277962" y="37402"/>
                  </a:lnTo>
                  <a:lnTo>
                    <a:pt x="278273" y="37443"/>
                  </a:lnTo>
                  <a:lnTo>
                    <a:pt x="278430" y="37464"/>
                  </a:lnTo>
                  <a:lnTo>
                    <a:pt x="278632" y="37492"/>
                  </a:lnTo>
                  <a:lnTo>
                    <a:pt x="278860" y="37522"/>
                  </a:lnTo>
                  <a:lnTo>
                    <a:pt x="279207" y="37638"/>
                  </a:lnTo>
                  <a:lnTo>
                    <a:pt x="279431" y="37730"/>
                  </a:lnTo>
                  <a:lnTo>
                    <a:pt x="279936" y="37985"/>
                  </a:lnTo>
                  <a:lnTo>
                    <a:pt x="280199" y="38155"/>
                  </a:lnTo>
                  <a:lnTo>
                    <a:pt x="280678" y="38216"/>
                  </a:lnTo>
                  <a:lnTo>
                    <a:pt x="281019" y="38259"/>
                  </a:lnTo>
                  <a:lnTo>
                    <a:pt x="282070" y="38392"/>
                  </a:lnTo>
                  <a:lnTo>
                    <a:pt x="282282" y="38419"/>
                  </a:lnTo>
                  <a:lnTo>
                    <a:pt x="282416" y="38436"/>
                  </a:lnTo>
                  <a:lnTo>
                    <a:pt x="282792" y="38449"/>
                  </a:lnTo>
                  <a:lnTo>
                    <a:pt x="283104" y="38407"/>
                  </a:lnTo>
                  <a:lnTo>
                    <a:pt x="283465" y="38291"/>
                  </a:lnTo>
                  <a:lnTo>
                    <a:pt x="283903" y="38150"/>
                  </a:lnTo>
                  <a:lnTo>
                    <a:pt x="284318" y="38297"/>
                  </a:lnTo>
                  <a:lnTo>
                    <a:pt x="284601" y="38298"/>
                  </a:lnTo>
                  <a:lnTo>
                    <a:pt x="285616" y="37997"/>
                  </a:lnTo>
                  <a:lnTo>
                    <a:pt x="287548" y="37214"/>
                  </a:lnTo>
                  <a:lnTo>
                    <a:pt x="289560" y="37412"/>
                  </a:lnTo>
                  <a:lnTo>
                    <a:pt x="290668" y="37358"/>
                  </a:lnTo>
                  <a:lnTo>
                    <a:pt x="291101" y="37263"/>
                  </a:lnTo>
                  <a:lnTo>
                    <a:pt x="292840" y="36266"/>
                  </a:lnTo>
                  <a:lnTo>
                    <a:pt x="293125" y="36031"/>
                  </a:lnTo>
                  <a:lnTo>
                    <a:pt x="293326" y="35867"/>
                  </a:lnTo>
                  <a:lnTo>
                    <a:pt x="294818" y="34216"/>
                  </a:lnTo>
                  <a:lnTo>
                    <a:pt x="295529" y="33964"/>
                  </a:lnTo>
                  <a:lnTo>
                    <a:pt x="296430" y="33150"/>
                  </a:lnTo>
                  <a:lnTo>
                    <a:pt x="296946" y="32505"/>
                  </a:lnTo>
                  <a:lnTo>
                    <a:pt x="298320" y="30421"/>
                  </a:lnTo>
                  <a:lnTo>
                    <a:pt x="298857" y="29863"/>
                  </a:lnTo>
                  <a:lnTo>
                    <a:pt x="299074" y="29516"/>
                  </a:lnTo>
                  <a:lnTo>
                    <a:pt x="299553" y="28055"/>
                  </a:lnTo>
                  <a:lnTo>
                    <a:pt x="300199" y="26564"/>
                  </a:lnTo>
                  <a:lnTo>
                    <a:pt x="300316" y="25218"/>
                  </a:lnTo>
                  <a:lnTo>
                    <a:pt x="300720" y="24559"/>
                  </a:lnTo>
                  <a:lnTo>
                    <a:pt x="300746" y="24139"/>
                  </a:lnTo>
                  <a:lnTo>
                    <a:pt x="300586" y="23756"/>
                  </a:lnTo>
                  <a:lnTo>
                    <a:pt x="300571" y="23474"/>
                  </a:lnTo>
                  <a:lnTo>
                    <a:pt x="300786" y="22770"/>
                  </a:lnTo>
                  <a:lnTo>
                    <a:pt x="302035" y="22097"/>
                  </a:lnTo>
                  <a:lnTo>
                    <a:pt x="303037" y="21734"/>
                  </a:lnTo>
                  <a:lnTo>
                    <a:pt x="304680" y="21304"/>
                  </a:lnTo>
                  <a:lnTo>
                    <a:pt x="304967" y="21270"/>
                  </a:lnTo>
                  <a:lnTo>
                    <a:pt x="305425" y="21215"/>
                  </a:lnTo>
                  <a:lnTo>
                    <a:pt x="306117" y="21132"/>
                  </a:lnTo>
                  <a:lnTo>
                    <a:pt x="306851" y="21131"/>
                  </a:lnTo>
                  <a:lnTo>
                    <a:pt x="307200" y="21337"/>
                  </a:lnTo>
                  <a:lnTo>
                    <a:pt x="308330" y="22272"/>
                  </a:lnTo>
                  <a:lnTo>
                    <a:pt x="310367" y="22887"/>
                  </a:lnTo>
                  <a:lnTo>
                    <a:pt x="312035" y="23640"/>
                  </a:lnTo>
                  <a:lnTo>
                    <a:pt x="313848" y="24225"/>
                  </a:lnTo>
                  <a:lnTo>
                    <a:pt x="315108" y="24335"/>
                  </a:lnTo>
                  <a:lnTo>
                    <a:pt x="316523" y="24349"/>
                  </a:lnTo>
                  <a:lnTo>
                    <a:pt x="316970" y="24271"/>
                  </a:lnTo>
                  <a:lnTo>
                    <a:pt x="320841" y="24605"/>
                  </a:lnTo>
                  <a:lnTo>
                    <a:pt x="323355" y="25198"/>
                  </a:lnTo>
                  <a:lnTo>
                    <a:pt x="325236" y="25419"/>
                  </a:lnTo>
                  <a:lnTo>
                    <a:pt x="327594" y="25322"/>
                  </a:lnTo>
                  <a:lnTo>
                    <a:pt x="328639" y="25122"/>
                  </a:lnTo>
                  <a:lnTo>
                    <a:pt x="328946" y="25063"/>
                  </a:lnTo>
                  <a:lnTo>
                    <a:pt x="330387" y="24579"/>
                  </a:lnTo>
                  <a:lnTo>
                    <a:pt x="333315" y="23327"/>
                  </a:lnTo>
                  <a:lnTo>
                    <a:pt x="333926" y="23085"/>
                  </a:lnTo>
                  <a:lnTo>
                    <a:pt x="334907" y="22828"/>
                  </a:lnTo>
                  <a:lnTo>
                    <a:pt x="335949" y="22834"/>
                  </a:lnTo>
                  <a:lnTo>
                    <a:pt x="336532" y="23175"/>
                  </a:lnTo>
                  <a:lnTo>
                    <a:pt x="337483" y="23565"/>
                  </a:lnTo>
                  <a:lnTo>
                    <a:pt x="339731" y="24245"/>
                  </a:lnTo>
                  <a:lnTo>
                    <a:pt x="341365" y="24587"/>
                  </a:lnTo>
                  <a:lnTo>
                    <a:pt x="342957" y="24521"/>
                  </a:lnTo>
                  <a:lnTo>
                    <a:pt x="343237" y="24509"/>
                  </a:lnTo>
                  <a:lnTo>
                    <a:pt x="343369" y="24487"/>
                  </a:lnTo>
                  <a:lnTo>
                    <a:pt x="344056" y="24373"/>
                  </a:lnTo>
                  <a:lnTo>
                    <a:pt x="345257" y="24172"/>
                  </a:lnTo>
                  <a:lnTo>
                    <a:pt x="345872" y="23995"/>
                  </a:lnTo>
                  <a:lnTo>
                    <a:pt x="346972" y="23678"/>
                  </a:lnTo>
                  <a:lnTo>
                    <a:pt x="347318" y="23578"/>
                  </a:lnTo>
                  <a:lnTo>
                    <a:pt x="347558" y="23450"/>
                  </a:lnTo>
                  <a:lnTo>
                    <a:pt x="348042" y="23191"/>
                  </a:lnTo>
                  <a:lnTo>
                    <a:pt x="348756" y="22810"/>
                  </a:lnTo>
                  <a:lnTo>
                    <a:pt x="349339" y="23014"/>
                  </a:lnTo>
                  <a:lnTo>
                    <a:pt x="349501" y="23343"/>
                  </a:lnTo>
                  <a:lnTo>
                    <a:pt x="349871" y="23663"/>
                  </a:lnTo>
                  <a:lnTo>
                    <a:pt x="350485" y="23924"/>
                  </a:lnTo>
                  <a:lnTo>
                    <a:pt x="351336" y="24129"/>
                  </a:lnTo>
                  <a:lnTo>
                    <a:pt x="353199" y="24115"/>
                  </a:lnTo>
                  <a:lnTo>
                    <a:pt x="354347" y="24323"/>
                  </a:lnTo>
                  <a:lnTo>
                    <a:pt x="354721" y="24462"/>
                  </a:lnTo>
                  <a:lnTo>
                    <a:pt x="355031" y="24687"/>
                  </a:lnTo>
                  <a:lnTo>
                    <a:pt x="355575" y="24832"/>
                  </a:lnTo>
                  <a:lnTo>
                    <a:pt x="356857" y="24803"/>
                  </a:lnTo>
                  <a:lnTo>
                    <a:pt x="357266" y="24659"/>
                  </a:lnTo>
                  <a:lnTo>
                    <a:pt x="358194" y="23938"/>
                  </a:lnTo>
                  <a:lnTo>
                    <a:pt x="359024" y="23106"/>
                  </a:lnTo>
                  <a:lnTo>
                    <a:pt x="359083" y="22851"/>
                  </a:lnTo>
                  <a:lnTo>
                    <a:pt x="359328" y="22372"/>
                  </a:lnTo>
                  <a:lnTo>
                    <a:pt x="360121" y="21599"/>
                  </a:lnTo>
                  <a:lnTo>
                    <a:pt x="360701" y="21340"/>
                  </a:lnTo>
                  <a:lnTo>
                    <a:pt x="361066" y="21252"/>
                  </a:lnTo>
                  <a:lnTo>
                    <a:pt x="361365" y="21227"/>
                  </a:lnTo>
                  <a:lnTo>
                    <a:pt x="361821" y="21348"/>
                  </a:lnTo>
                  <a:lnTo>
                    <a:pt x="362421" y="21776"/>
                  </a:lnTo>
                  <a:lnTo>
                    <a:pt x="363112" y="21871"/>
                  </a:lnTo>
                  <a:lnTo>
                    <a:pt x="365348" y="21717"/>
                  </a:lnTo>
                  <a:lnTo>
                    <a:pt x="365524" y="22076"/>
                  </a:lnTo>
                  <a:lnTo>
                    <a:pt x="366391" y="22819"/>
                  </a:lnTo>
                  <a:lnTo>
                    <a:pt x="367279" y="23355"/>
                  </a:lnTo>
                  <a:lnTo>
                    <a:pt x="367565" y="23405"/>
                  </a:lnTo>
                  <a:lnTo>
                    <a:pt x="369946" y="23232"/>
                  </a:lnTo>
                  <a:lnTo>
                    <a:pt x="370597" y="23082"/>
                  </a:lnTo>
                  <a:lnTo>
                    <a:pt x="371297" y="22821"/>
                  </a:lnTo>
                  <a:lnTo>
                    <a:pt x="371587" y="22643"/>
                  </a:lnTo>
                  <a:lnTo>
                    <a:pt x="371867" y="22352"/>
                  </a:lnTo>
                  <a:lnTo>
                    <a:pt x="372112" y="22237"/>
                  </a:lnTo>
                  <a:lnTo>
                    <a:pt x="372811" y="22065"/>
                  </a:lnTo>
                  <a:lnTo>
                    <a:pt x="372939" y="22034"/>
                  </a:lnTo>
                  <a:lnTo>
                    <a:pt x="373843" y="21614"/>
                  </a:lnTo>
                  <a:lnTo>
                    <a:pt x="374132" y="21374"/>
                  </a:lnTo>
                  <a:lnTo>
                    <a:pt x="374452" y="21346"/>
                  </a:lnTo>
                  <a:lnTo>
                    <a:pt x="375009" y="21641"/>
                  </a:lnTo>
                  <a:lnTo>
                    <a:pt x="375524" y="22179"/>
                  </a:lnTo>
                  <a:lnTo>
                    <a:pt x="376591" y="23294"/>
                  </a:lnTo>
                  <a:lnTo>
                    <a:pt x="379428" y="23769"/>
                  </a:lnTo>
                  <a:lnTo>
                    <a:pt x="380677" y="23582"/>
                  </a:lnTo>
                  <a:lnTo>
                    <a:pt x="381012" y="23501"/>
                  </a:lnTo>
                  <a:lnTo>
                    <a:pt x="381315" y="23385"/>
                  </a:lnTo>
                  <a:lnTo>
                    <a:pt x="381598" y="23306"/>
                  </a:lnTo>
                  <a:lnTo>
                    <a:pt x="381997" y="23328"/>
                  </a:lnTo>
                  <a:lnTo>
                    <a:pt x="383323" y="23678"/>
                  </a:lnTo>
                  <a:lnTo>
                    <a:pt x="384092" y="23972"/>
                  </a:lnTo>
                  <a:lnTo>
                    <a:pt x="384842" y="24366"/>
                  </a:lnTo>
                  <a:lnTo>
                    <a:pt x="384993" y="24446"/>
                  </a:lnTo>
                  <a:lnTo>
                    <a:pt x="385260" y="24586"/>
                  </a:lnTo>
                  <a:lnTo>
                    <a:pt x="385420" y="24670"/>
                  </a:lnTo>
                  <a:lnTo>
                    <a:pt x="385801" y="24890"/>
                  </a:lnTo>
                  <a:lnTo>
                    <a:pt x="385971" y="25243"/>
                  </a:lnTo>
                  <a:lnTo>
                    <a:pt x="385872" y="27273"/>
                  </a:lnTo>
                  <a:lnTo>
                    <a:pt x="385860" y="27513"/>
                  </a:lnTo>
                  <a:lnTo>
                    <a:pt x="385886" y="27645"/>
                  </a:lnTo>
                  <a:lnTo>
                    <a:pt x="385917" y="27805"/>
                  </a:lnTo>
                  <a:lnTo>
                    <a:pt x="386293" y="28639"/>
                  </a:lnTo>
                  <a:lnTo>
                    <a:pt x="386429" y="29156"/>
                  </a:lnTo>
                  <a:lnTo>
                    <a:pt x="386447" y="29333"/>
                  </a:lnTo>
                  <a:lnTo>
                    <a:pt x="386647" y="30442"/>
                  </a:lnTo>
                  <a:lnTo>
                    <a:pt x="386717" y="30584"/>
                  </a:lnTo>
                  <a:lnTo>
                    <a:pt x="386915" y="30810"/>
                  </a:lnTo>
                  <a:lnTo>
                    <a:pt x="387069" y="30910"/>
                  </a:lnTo>
                  <a:lnTo>
                    <a:pt x="387614" y="31264"/>
                  </a:lnTo>
                  <a:lnTo>
                    <a:pt x="388170" y="31429"/>
                  </a:lnTo>
                  <a:lnTo>
                    <a:pt x="389831" y="31535"/>
                  </a:lnTo>
                  <a:lnTo>
                    <a:pt x="391011" y="31796"/>
                  </a:lnTo>
                  <a:lnTo>
                    <a:pt x="391360" y="31817"/>
                  </a:lnTo>
                  <a:lnTo>
                    <a:pt x="391840" y="31846"/>
                  </a:lnTo>
                  <a:lnTo>
                    <a:pt x="392144" y="31909"/>
                  </a:lnTo>
                  <a:lnTo>
                    <a:pt x="392501" y="31982"/>
                  </a:lnTo>
                  <a:lnTo>
                    <a:pt x="392905" y="32117"/>
                  </a:lnTo>
                  <a:lnTo>
                    <a:pt x="394601" y="33043"/>
                  </a:lnTo>
                  <a:lnTo>
                    <a:pt x="395399" y="33930"/>
                  </a:lnTo>
                  <a:lnTo>
                    <a:pt x="396263" y="35116"/>
                  </a:lnTo>
                  <a:lnTo>
                    <a:pt x="396379" y="35418"/>
                  </a:lnTo>
                  <a:lnTo>
                    <a:pt x="396369" y="35749"/>
                  </a:lnTo>
                  <a:lnTo>
                    <a:pt x="396711" y="36470"/>
                  </a:lnTo>
                  <a:lnTo>
                    <a:pt x="397157" y="36894"/>
                  </a:lnTo>
                  <a:lnTo>
                    <a:pt x="399668" y="37301"/>
                  </a:lnTo>
                  <a:lnTo>
                    <a:pt x="401009" y="37251"/>
                  </a:lnTo>
                  <a:lnTo>
                    <a:pt x="401674" y="37309"/>
                  </a:lnTo>
                  <a:lnTo>
                    <a:pt x="403063" y="37189"/>
                  </a:lnTo>
                  <a:lnTo>
                    <a:pt x="403846" y="36973"/>
                  </a:lnTo>
                  <a:lnTo>
                    <a:pt x="404818" y="36827"/>
                  </a:lnTo>
                  <a:lnTo>
                    <a:pt x="405628" y="36845"/>
                  </a:lnTo>
                  <a:lnTo>
                    <a:pt x="407019" y="37106"/>
                  </a:lnTo>
                  <a:lnTo>
                    <a:pt x="407365" y="37171"/>
                  </a:lnTo>
                  <a:lnTo>
                    <a:pt x="409818" y="37868"/>
                  </a:lnTo>
                  <a:lnTo>
                    <a:pt x="409964" y="38000"/>
                  </a:lnTo>
                  <a:lnTo>
                    <a:pt x="410212" y="38224"/>
                  </a:lnTo>
                  <a:lnTo>
                    <a:pt x="410346" y="38265"/>
                  </a:lnTo>
                  <a:lnTo>
                    <a:pt x="410768" y="38392"/>
                  </a:lnTo>
                  <a:lnTo>
                    <a:pt x="410903" y="38433"/>
                  </a:lnTo>
                  <a:lnTo>
                    <a:pt x="411143" y="38461"/>
                  </a:lnTo>
                  <a:lnTo>
                    <a:pt x="411295" y="38478"/>
                  </a:lnTo>
                  <a:lnTo>
                    <a:pt x="411578" y="38511"/>
                  </a:lnTo>
                  <a:lnTo>
                    <a:pt x="412080" y="38569"/>
                  </a:lnTo>
                  <a:lnTo>
                    <a:pt x="413727" y="38759"/>
                  </a:lnTo>
                  <a:lnTo>
                    <a:pt x="414096" y="38802"/>
                  </a:lnTo>
                  <a:lnTo>
                    <a:pt x="414474" y="38846"/>
                  </a:lnTo>
                  <a:lnTo>
                    <a:pt x="415050" y="38912"/>
                  </a:lnTo>
                  <a:lnTo>
                    <a:pt x="415215" y="38892"/>
                  </a:lnTo>
                  <a:lnTo>
                    <a:pt x="415822" y="38815"/>
                  </a:lnTo>
                  <a:lnTo>
                    <a:pt x="416037" y="38787"/>
                  </a:lnTo>
                  <a:lnTo>
                    <a:pt x="416494" y="38751"/>
                  </a:lnTo>
                  <a:lnTo>
                    <a:pt x="416824" y="38813"/>
                  </a:lnTo>
                  <a:lnTo>
                    <a:pt x="417313" y="39101"/>
                  </a:lnTo>
                  <a:lnTo>
                    <a:pt x="418150" y="39759"/>
                  </a:lnTo>
                  <a:lnTo>
                    <a:pt x="419140" y="41980"/>
                  </a:lnTo>
                  <a:lnTo>
                    <a:pt x="419187" y="42229"/>
                  </a:lnTo>
                  <a:lnTo>
                    <a:pt x="419132" y="42639"/>
                  </a:lnTo>
                  <a:lnTo>
                    <a:pt x="418544" y="44180"/>
                  </a:lnTo>
                  <a:lnTo>
                    <a:pt x="418564" y="44597"/>
                  </a:lnTo>
                  <a:lnTo>
                    <a:pt x="418681" y="44935"/>
                  </a:lnTo>
                  <a:lnTo>
                    <a:pt x="418842" y="45230"/>
                  </a:lnTo>
                  <a:lnTo>
                    <a:pt x="419095" y="45360"/>
                  </a:lnTo>
                  <a:lnTo>
                    <a:pt x="419835" y="45468"/>
                  </a:lnTo>
                  <a:lnTo>
                    <a:pt x="420736" y="45421"/>
                  </a:lnTo>
                  <a:lnTo>
                    <a:pt x="421745" y="45079"/>
                  </a:lnTo>
                  <a:lnTo>
                    <a:pt x="422307" y="44777"/>
                  </a:lnTo>
                  <a:lnTo>
                    <a:pt x="423152" y="44287"/>
                  </a:lnTo>
                  <a:lnTo>
                    <a:pt x="423940" y="43655"/>
                  </a:lnTo>
                  <a:lnTo>
                    <a:pt x="424414" y="43475"/>
                  </a:lnTo>
                  <a:lnTo>
                    <a:pt x="426188" y="43090"/>
                  </a:lnTo>
                  <a:lnTo>
                    <a:pt x="427117" y="43592"/>
                  </a:lnTo>
                  <a:lnTo>
                    <a:pt x="428559" y="44371"/>
                  </a:lnTo>
                  <a:lnTo>
                    <a:pt x="428800" y="44488"/>
                  </a:lnTo>
                  <a:lnTo>
                    <a:pt x="429785" y="44587"/>
                  </a:lnTo>
                  <a:lnTo>
                    <a:pt x="430059" y="44615"/>
                  </a:lnTo>
                  <a:lnTo>
                    <a:pt x="430591" y="44668"/>
                  </a:lnTo>
                  <a:lnTo>
                    <a:pt x="431212" y="44877"/>
                  </a:lnTo>
                  <a:lnTo>
                    <a:pt x="431691" y="45037"/>
                  </a:lnTo>
                  <a:lnTo>
                    <a:pt x="432190" y="45205"/>
                  </a:lnTo>
                  <a:lnTo>
                    <a:pt x="432595" y="45484"/>
                  </a:lnTo>
                  <a:lnTo>
                    <a:pt x="432745" y="45588"/>
                  </a:lnTo>
                  <a:lnTo>
                    <a:pt x="433547" y="46142"/>
                  </a:lnTo>
                  <a:lnTo>
                    <a:pt x="434394" y="46632"/>
                  </a:lnTo>
                  <a:lnTo>
                    <a:pt x="436189" y="47215"/>
                  </a:lnTo>
                  <a:lnTo>
                    <a:pt x="437032" y="47285"/>
                  </a:lnTo>
                  <a:lnTo>
                    <a:pt x="437247" y="47302"/>
                  </a:lnTo>
                  <a:lnTo>
                    <a:pt x="437497" y="47323"/>
                  </a:lnTo>
                  <a:lnTo>
                    <a:pt x="437780" y="47401"/>
                  </a:lnTo>
                  <a:lnTo>
                    <a:pt x="438062" y="47478"/>
                  </a:lnTo>
                  <a:lnTo>
                    <a:pt x="438313" y="47547"/>
                  </a:lnTo>
                  <a:lnTo>
                    <a:pt x="438634" y="47678"/>
                  </a:lnTo>
                  <a:lnTo>
                    <a:pt x="439210" y="47912"/>
                  </a:lnTo>
                  <a:lnTo>
                    <a:pt x="439801" y="48787"/>
                  </a:lnTo>
                  <a:lnTo>
                    <a:pt x="439904" y="49486"/>
                  </a:lnTo>
                  <a:lnTo>
                    <a:pt x="439953" y="49813"/>
                  </a:lnTo>
                  <a:lnTo>
                    <a:pt x="439990" y="51134"/>
                  </a:lnTo>
                  <a:lnTo>
                    <a:pt x="439770" y="52826"/>
                  </a:lnTo>
                  <a:lnTo>
                    <a:pt x="439733" y="53104"/>
                  </a:lnTo>
                  <a:lnTo>
                    <a:pt x="439888" y="53507"/>
                  </a:lnTo>
                  <a:lnTo>
                    <a:pt x="440045" y="53640"/>
                  </a:lnTo>
                  <a:lnTo>
                    <a:pt x="440290" y="53810"/>
                  </a:lnTo>
                  <a:lnTo>
                    <a:pt x="440891" y="54114"/>
                  </a:lnTo>
                  <a:lnTo>
                    <a:pt x="442390" y="54493"/>
                  </a:lnTo>
                  <a:lnTo>
                    <a:pt x="442840" y="54607"/>
                  </a:lnTo>
                  <a:lnTo>
                    <a:pt x="443075" y="54628"/>
                  </a:lnTo>
                  <a:lnTo>
                    <a:pt x="444669" y="54771"/>
                  </a:lnTo>
                  <a:lnTo>
                    <a:pt x="446329" y="54385"/>
                  </a:lnTo>
                  <a:lnTo>
                    <a:pt x="446570" y="54162"/>
                  </a:lnTo>
                  <a:lnTo>
                    <a:pt x="446884" y="54082"/>
                  </a:lnTo>
                  <a:lnTo>
                    <a:pt x="448372" y="53929"/>
                  </a:lnTo>
                  <a:lnTo>
                    <a:pt x="449334" y="53975"/>
                  </a:lnTo>
                  <a:lnTo>
                    <a:pt x="449567" y="54049"/>
                  </a:lnTo>
                  <a:lnTo>
                    <a:pt x="449862" y="54144"/>
                  </a:lnTo>
                  <a:lnTo>
                    <a:pt x="450021" y="54194"/>
                  </a:lnTo>
                  <a:lnTo>
                    <a:pt x="451676" y="54724"/>
                  </a:lnTo>
                  <a:lnTo>
                    <a:pt x="451958" y="54814"/>
                  </a:lnTo>
                  <a:lnTo>
                    <a:pt x="452517" y="54993"/>
                  </a:lnTo>
                  <a:lnTo>
                    <a:pt x="452747" y="55067"/>
                  </a:lnTo>
                  <a:lnTo>
                    <a:pt x="453268" y="55233"/>
                  </a:lnTo>
                  <a:lnTo>
                    <a:pt x="454093" y="55712"/>
                  </a:lnTo>
                  <a:lnTo>
                    <a:pt x="454635" y="56380"/>
                  </a:lnTo>
                  <a:lnTo>
                    <a:pt x="454644" y="56628"/>
                  </a:lnTo>
                  <a:lnTo>
                    <a:pt x="454648" y="56756"/>
                  </a:lnTo>
                  <a:lnTo>
                    <a:pt x="454578" y="57171"/>
                  </a:lnTo>
                  <a:lnTo>
                    <a:pt x="454544" y="57373"/>
                  </a:lnTo>
                  <a:lnTo>
                    <a:pt x="454376" y="57683"/>
                  </a:lnTo>
                  <a:lnTo>
                    <a:pt x="453907" y="58034"/>
                  </a:lnTo>
                  <a:lnTo>
                    <a:pt x="453705" y="58300"/>
                  </a:lnTo>
                  <a:lnTo>
                    <a:pt x="453370" y="58738"/>
                  </a:lnTo>
                  <a:lnTo>
                    <a:pt x="452603" y="59873"/>
                  </a:lnTo>
                  <a:lnTo>
                    <a:pt x="452019" y="60736"/>
                  </a:lnTo>
                  <a:lnTo>
                    <a:pt x="451735" y="61286"/>
                  </a:lnTo>
                  <a:lnTo>
                    <a:pt x="451659" y="61523"/>
                  </a:lnTo>
                  <a:lnTo>
                    <a:pt x="451592" y="61734"/>
                  </a:lnTo>
                  <a:lnTo>
                    <a:pt x="451545" y="61882"/>
                  </a:lnTo>
                  <a:lnTo>
                    <a:pt x="451498" y="62027"/>
                  </a:lnTo>
                  <a:lnTo>
                    <a:pt x="451488" y="62164"/>
                  </a:lnTo>
                  <a:lnTo>
                    <a:pt x="451468" y="62453"/>
                  </a:lnTo>
                  <a:lnTo>
                    <a:pt x="451482" y="62672"/>
                  </a:lnTo>
                  <a:lnTo>
                    <a:pt x="451528" y="63368"/>
                  </a:lnTo>
                  <a:lnTo>
                    <a:pt x="451553" y="63575"/>
                  </a:lnTo>
                  <a:lnTo>
                    <a:pt x="451707" y="64077"/>
                  </a:lnTo>
                  <a:lnTo>
                    <a:pt x="451759" y="64243"/>
                  </a:lnTo>
                  <a:lnTo>
                    <a:pt x="452132" y="64949"/>
                  </a:lnTo>
                  <a:lnTo>
                    <a:pt x="453311" y="66413"/>
                  </a:lnTo>
                  <a:lnTo>
                    <a:pt x="454808" y="68441"/>
                  </a:lnTo>
                  <a:lnTo>
                    <a:pt x="455238" y="68868"/>
                  </a:lnTo>
                  <a:lnTo>
                    <a:pt x="455375" y="69004"/>
                  </a:lnTo>
                  <a:lnTo>
                    <a:pt x="456076" y="69473"/>
                  </a:lnTo>
                  <a:lnTo>
                    <a:pt x="458165" y="70262"/>
                  </a:lnTo>
                  <a:lnTo>
                    <a:pt x="458303" y="70315"/>
                  </a:lnTo>
                  <a:lnTo>
                    <a:pt x="458488" y="70436"/>
                  </a:lnTo>
                  <a:lnTo>
                    <a:pt x="458931" y="70727"/>
                  </a:lnTo>
                  <a:lnTo>
                    <a:pt x="459765" y="71297"/>
                  </a:lnTo>
                  <a:lnTo>
                    <a:pt x="459984" y="71494"/>
                  </a:lnTo>
                  <a:lnTo>
                    <a:pt x="460267" y="71750"/>
                  </a:lnTo>
                  <a:lnTo>
                    <a:pt x="460838" y="72479"/>
                  </a:lnTo>
                  <a:lnTo>
                    <a:pt x="460986" y="72668"/>
                  </a:lnTo>
                  <a:lnTo>
                    <a:pt x="461071" y="72838"/>
                  </a:lnTo>
                  <a:lnTo>
                    <a:pt x="461336" y="73371"/>
                  </a:lnTo>
                  <a:lnTo>
                    <a:pt x="461381" y="73581"/>
                  </a:lnTo>
                  <a:lnTo>
                    <a:pt x="461596" y="74579"/>
                  </a:lnTo>
                  <a:lnTo>
                    <a:pt x="461593" y="75917"/>
                  </a:lnTo>
                  <a:lnTo>
                    <a:pt x="461653" y="76405"/>
                  </a:lnTo>
                  <a:lnTo>
                    <a:pt x="461833" y="77164"/>
                  </a:lnTo>
                  <a:lnTo>
                    <a:pt x="462262" y="78360"/>
                  </a:lnTo>
                  <a:lnTo>
                    <a:pt x="462549" y="78911"/>
                  </a:lnTo>
                  <a:lnTo>
                    <a:pt x="464423" y="80129"/>
                  </a:lnTo>
                  <a:lnTo>
                    <a:pt x="464760" y="80271"/>
                  </a:lnTo>
                  <a:lnTo>
                    <a:pt x="465461" y="80394"/>
                  </a:lnTo>
                  <a:lnTo>
                    <a:pt x="466555" y="80342"/>
                  </a:lnTo>
                  <a:lnTo>
                    <a:pt x="466727" y="80307"/>
                  </a:lnTo>
                  <a:lnTo>
                    <a:pt x="467060" y="80240"/>
                  </a:lnTo>
                  <a:lnTo>
                    <a:pt x="467392" y="80090"/>
                  </a:lnTo>
                  <a:lnTo>
                    <a:pt x="468023" y="79773"/>
                  </a:lnTo>
                  <a:lnTo>
                    <a:pt x="469537" y="78521"/>
                  </a:lnTo>
                  <a:lnTo>
                    <a:pt x="469802" y="78366"/>
                  </a:lnTo>
                  <a:lnTo>
                    <a:pt x="470067" y="78212"/>
                  </a:lnTo>
                  <a:lnTo>
                    <a:pt x="470463" y="78089"/>
                  </a:lnTo>
                  <a:lnTo>
                    <a:pt x="471426" y="77804"/>
                  </a:lnTo>
                  <a:lnTo>
                    <a:pt x="472540" y="77778"/>
                  </a:lnTo>
                  <a:lnTo>
                    <a:pt x="473933" y="78170"/>
                  </a:lnTo>
                  <a:lnTo>
                    <a:pt x="474764" y="78652"/>
                  </a:lnTo>
                  <a:lnTo>
                    <a:pt x="475135" y="78961"/>
                  </a:lnTo>
                  <a:lnTo>
                    <a:pt x="475602" y="79455"/>
                  </a:lnTo>
                  <a:lnTo>
                    <a:pt x="476180" y="80345"/>
                  </a:lnTo>
                  <a:lnTo>
                    <a:pt x="476430" y="80983"/>
                  </a:lnTo>
                  <a:lnTo>
                    <a:pt x="476584" y="81624"/>
                  </a:lnTo>
                  <a:lnTo>
                    <a:pt x="476800" y="82052"/>
                  </a:lnTo>
                  <a:lnTo>
                    <a:pt x="477746" y="83285"/>
                  </a:lnTo>
                  <a:lnTo>
                    <a:pt x="478119" y="83605"/>
                  </a:lnTo>
                  <a:lnTo>
                    <a:pt x="478489" y="83814"/>
                  </a:lnTo>
                  <a:lnTo>
                    <a:pt x="478687" y="83926"/>
                  </a:lnTo>
                  <a:lnTo>
                    <a:pt x="480218" y="84355"/>
                  </a:lnTo>
                  <a:lnTo>
                    <a:pt x="481190" y="84409"/>
                  </a:lnTo>
                  <a:lnTo>
                    <a:pt x="481604" y="84432"/>
                  </a:lnTo>
                  <a:lnTo>
                    <a:pt x="482021" y="84367"/>
                  </a:lnTo>
                  <a:lnTo>
                    <a:pt x="483302" y="83863"/>
                  </a:lnTo>
                  <a:lnTo>
                    <a:pt x="484074" y="83391"/>
                  </a:lnTo>
                  <a:lnTo>
                    <a:pt x="486185" y="82828"/>
                  </a:lnTo>
                  <a:lnTo>
                    <a:pt x="488712" y="82912"/>
                  </a:lnTo>
                  <a:lnTo>
                    <a:pt x="490587" y="83137"/>
                  </a:lnTo>
                  <a:lnTo>
                    <a:pt x="492309" y="83707"/>
                  </a:lnTo>
                  <a:lnTo>
                    <a:pt x="493617" y="85268"/>
                  </a:lnTo>
                  <a:lnTo>
                    <a:pt x="493695" y="85496"/>
                  </a:lnTo>
                  <a:lnTo>
                    <a:pt x="494225" y="87351"/>
                  </a:lnTo>
                  <a:lnTo>
                    <a:pt x="494381" y="89010"/>
                  </a:lnTo>
                  <a:lnTo>
                    <a:pt x="494303" y="89839"/>
                  </a:lnTo>
                  <a:lnTo>
                    <a:pt x="493837" y="91319"/>
                  </a:lnTo>
                  <a:lnTo>
                    <a:pt x="493410" y="92100"/>
                  </a:lnTo>
                  <a:lnTo>
                    <a:pt x="490276" y="95614"/>
                  </a:lnTo>
                  <a:lnTo>
                    <a:pt x="490043" y="96102"/>
                  </a:lnTo>
                  <a:lnTo>
                    <a:pt x="489797" y="97338"/>
                  </a:lnTo>
                  <a:lnTo>
                    <a:pt x="489856" y="98301"/>
                  </a:lnTo>
                  <a:lnTo>
                    <a:pt x="489894" y="98525"/>
                  </a:lnTo>
                  <a:lnTo>
                    <a:pt x="490116" y="99098"/>
                  </a:lnTo>
                  <a:lnTo>
                    <a:pt x="490332" y="99653"/>
                  </a:lnTo>
                  <a:lnTo>
                    <a:pt x="490620" y="100396"/>
                  </a:lnTo>
                  <a:lnTo>
                    <a:pt x="490713" y="101275"/>
                  </a:lnTo>
                  <a:lnTo>
                    <a:pt x="489993" y="102927"/>
                  </a:lnTo>
                  <a:lnTo>
                    <a:pt x="489592" y="103657"/>
                  </a:lnTo>
                  <a:lnTo>
                    <a:pt x="489485" y="104104"/>
                  </a:lnTo>
                  <a:lnTo>
                    <a:pt x="489453" y="104758"/>
                  </a:lnTo>
                  <a:lnTo>
                    <a:pt x="489502" y="105283"/>
                  </a:lnTo>
                  <a:lnTo>
                    <a:pt x="490006" y="106593"/>
                  </a:lnTo>
                  <a:lnTo>
                    <a:pt x="490770" y="107567"/>
                  </a:lnTo>
                  <a:lnTo>
                    <a:pt x="491422" y="108096"/>
                  </a:lnTo>
                  <a:lnTo>
                    <a:pt x="492288" y="108632"/>
                  </a:lnTo>
                  <a:lnTo>
                    <a:pt x="493855" y="109443"/>
                  </a:lnTo>
                  <a:lnTo>
                    <a:pt x="495002" y="110669"/>
                  </a:lnTo>
                  <a:lnTo>
                    <a:pt x="495458" y="111346"/>
                  </a:lnTo>
                  <a:lnTo>
                    <a:pt x="495693" y="111882"/>
                  </a:lnTo>
                  <a:lnTo>
                    <a:pt x="495791" y="112294"/>
                  </a:lnTo>
                  <a:lnTo>
                    <a:pt x="495883" y="113063"/>
                  </a:lnTo>
                  <a:lnTo>
                    <a:pt x="495890" y="114978"/>
                  </a:lnTo>
                  <a:lnTo>
                    <a:pt x="496234" y="115949"/>
                  </a:lnTo>
                  <a:lnTo>
                    <a:pt x="496881" y="116927"/>
                  </a:lnTo>
                  <a:lnTo>
                    <a:pt x="497452" y="117477"/>
                  </a:lnTo>
                  <a:lnTo>
                    <a:pt x="497275" y="117478"/>
                  </a:lnTo>
                  <a:lnTo>
                    <a:pt x="496661" y="116896"/>
                  </a:lnTo>
                  <a:lnTo>
                    <a:pt x="496357" y="116494"/>
                  </a:lnTo>
                  <a:lnTo>
                    <a:pt x="495842" y="115271"/>
                  </a:lnTo>
                  <a:lnTo>
                    <a:pt x="495666" y="113992"/>
                  </a:lnTo>
                  <a:lnTo>
                    <a:pt x="495746" y="113437"/>
                  </a:lnTo>
                  <a:lnTo>
                    <a:pt x="495693" y="112404"/>
                  </a:lnTo>
                  <a:lnTo>
                    <a:pt x="495245" y="111303"/>
                  </a:lnTo>
                  <a:lnTo>
                    <a:pt x="493942" y="109775"/>
                  </a:lnTo>
                  <a:lnTo>
                    <a:pt x="493392" y="109343"/>
                  </a:lnTo>
                  <a:lnTo>
                    <a:pt x="491637" y="108453"/>
                  </a:lnTo>
                  <a:lnTo>
                    <a:pt x="490768" y="107780"/>
                  </a:lnTo>
                  <a:lnTo>
                    <a:pt x="490118" y="106984"/>
                  </a:lnTo>
                  <a:lnTo>
                    <a:pt x="489611" y="106678"/>
                  </a:lnTo>
                  <a:lnTo>
                    <a:pt x="487337" y="106607"/>
                  </a:lnTo>
                  <a:lnTo>
                    <a:pt x="486603" y="106328"/>
                  </a:lnTo>
                  <a:lnTo>
                    <a:pt x="485542" y="106230"/>
                  </a:lnTo>
                  <a:lnTo>
                    <a:pt x="485545" y="103152"/>
                  </a:lnTo>
                  <a:lnTo>
                    <a:pt x="478581" y="103088"/>
                  </a:lnTo>
                  <a:lnTo>
                    <a:pt x="478575" y="100764"/>
                  </a:lnTo>
                  <a:lnTo>
                    <a:pt x="476053" y="100749"/>
                  </a:lnTo>
                  <a:lnTo>
                    <a:pt x="473491" y="100687"/>
                  </a:lnTo>
                  <a:lnTo>
                    <a:pt x="473262" y="100784"/>
                  </a:lnTo>
                  <a:lnTo>
                    <a:pt x="473245" y="102338"/>
                  </a:lnTo>
                  <a:lnTo>
                    <a:pt x="472290" y="104186"/>
                  </a:lnTo>
                  <a:lnTo>
                    <a:pt x="472270" y="106547"/>
                  </a:lnTo>
                  <a:lnTo>
                    <a:pt x="476037" y="106597"/>
                  </a:lnTo>
                  <a:lnTo>
                    <a:pt x="476070" y="110045"/>
                  </a:lnTo>
                  <a:lnTo>
                    <a:pt x="476529" y="110179"/>
                  </a:lnTo>
                  <a:lnTo>
                    <a:pt x="477375" y="110120"/>
                  </a:lnTo>
                  <a:lnTo>
                    <a:pt x="478037" y="110239"/>
                  </a:lnTo>
                  <a:lnTo>
                    <a:pt x="478579" y="110664"/>
                  </a:lnTo>
                  <a:lnTo>
                    <a:pt x="478615" y="111073"/>
                  </a:lnTo>
                  <a:lnTo>
                    <a:pt x="478817" y="111286"/>
                  </a:lnTo>
                  <a:lnTo>
                    <a:pt x="479519" y="111325"/>
                  </a:lnTo>
                  <a:lnTo>
                    <a:pt x="479492" y="112106"/>
                  </a:lnTo>
                  <a:lnTo>
                    <a:pt x="479293" y="112749"/>
                  </a:lnTo>
                  <a:lnTo>
                    <a:pt x="479282" y="114274"/>
                  </a:lnTo>
                  <a:lnTo>
                    <a:pt x="479382" y="114646"/>
                  </a:lnTo>
                  <a:lnTo>
                    <a:pt x="479805" y="115215"/>
                  </a:lnTo>
                  <a:lnTo>
                    <a:pt x="479757" y="115966"/>
                  </a:lnTo>
                  <a:lnTo>
                    <a:pt x="480603" y="117405"/>
                  </a:lnTo>
                  <a:lnTo>
                    <a:pt x="478817" y="117326"/>
                  </a:lnTo>
                  <a:lnTo>
                    <a:pt x="472275" y="117273"/>
                  </a:lnTo>
                  <a:lnTo>
                    <a:pt x="467249" y="117307"/>
                  </a:lnTo>
                  <a:lnTo>
                    <a:pt x="459655" y="117282"/>
                  </a:lnTo>
                  <a:lnTo>
                    <a:pt x="459673" y="121882"/>
                  </a:lnTo>
                  <a:lnTo>
                    <a:pt x="454593" y="121859"/>
                  </a:lnTo>
                  <a:lnTo>
                    <a:pt x="454620" y="128921"/>
                  </a:lnTo>
                  <a:lnTo>
                    <a:pt x="452749" y="128940"/>
                  </a:lnTo>
                  <a:lnTo>
                    <a:pt x="452741" y="131287"/>
                  </a:lnTo>
                  <a:lnTo>
                    <a:pt x="440773" y="131242"/>
                  </a:lnTo>
                  <a:lnTo>
                    <a:pt x="440517" y="131273"/>
                  </a:lnTo>
                  <a:lnTo>
                    <a:pt x="441465" y="132109"/>
                  </a:lnTo>
                  <a:lnTo>
                    <a:pt x="442066" y="132511"/>
                  </a:lnTo>
                  <a:lnTo>
                    <a:pt x="442516" y="132515"/>
                  </a:lnTo>
                  <a:lnTo>
                    <a:pt x="443347" y="133471"/>
                  </a:lnTo>
                  <a:lnTo>
                    <a:pt x="444533" y="133631"/>
                  </a:lnTo>
                  <a:lnTo>
                    <a:pt x="444517" y="136284"/>
                  </a:lnTo>
                  <a:lnTo>
                    <a:pt x="437005" y="136292"/>
                  </a:lnTo>
                  <a:lnTo>
                    <a:pt x="436999" y="135828"/>
                  </a:lnTo>
                  <a:lnTo>
                    <a:pt x="434480" y="135836"/>
                  </a:lnTo>
                  <a:lnTo>
                    <a:pt x="434435" y="140608"/>
                  </a:lnTo>
                  <a:lnTo>
                    <a:pt x="426917" y="140668"/>
                  </a:lnTo>
                  <a:lnTo>
                    <a:pt x="426900" y="143023"/>
                  </a:lnTo>
                  <a:lnTo>
                    <a:pt x="426902" y="147740"/>
                  </a:lnTo>
                  <a:lnTo>
                    <a:pt x="422941" y="147736"/>
                  </a:lnTo>
                  <a:lnTo>
                    <a:pt x="423940" y="148862"/>
                  </a:lnTo>
                  <a:lnTo>
                    <a:pt x="424759" y="149342"/>
                  </a:lnTo>
                  <a:lnTo>
                    <a:pt x="425275" y="149766"/>
                  </a:lnTo>
                  <a:lnTo>
                    <a:pt x="425665" y="150358"/>
                  </a:lnTo>
                  <a:lnTo>
                    <a:pt x="426241" y="151039"/>
                  </a:lnTo>
                  <a:lnTo>
                    <a:pt x="426793" y="151363"/>
                  </a:lnTo>
                  <a:lnTo>
                    <a:pt x="428386" y="151494"/>
                  </a:lnTo>
                  <a:lnTo>
                    <a:pt x="428374" y="151669"/>
                  </a:lnTo>
                  <a:lnTo>
                    <a:pt x="429882" y="152454"/>
                  </a:lnTo>
                  <a:lnTo>
                    <a:pt x="431701" y="152468"/>
                  </a:lnTo>
                  <a:lnTo>
                    <a:pt x="431700" y="153597"/>
                  </a:lnTo>
                  <a:lnTo>
                    <a:pt x="431205" y="153603"/>
                  </a:lnTo>
                  <a:lnTo>
                    <a:pt x="431126" y="153904"/>
                  </a:lnTo>
                  <a:lnTo>
                    <a:pt x="431201" y="154098"/>
                  </a:lnTo>
                  <a:lnTo>
                    <a:pt x="431388" y="154243"/>
                  </a:lnTo>
                  <a:lnTo>
                    <a:pt x="431587" y="154157"/>
                  </a:lnTo>
                  <a:lnTo>
                    <a:pt x="431789" y="154250"/>
                  </a:lnTo>
                  <a:lnTo>
                    <a:pt x="432064" y="154852"/>
                  </a:lnTo>
                  <a:lnTo>
                    <a:pt x="432323" y="155659"/>
                  </a:lnTo>
                  <a:lnTo>
                    <a:pt x="433548" y="157185"/>
                  </a:lnTo>
                  <a:lnTo>
                    <a:pt x="435060" y="157254"/>
                  </a:lnTo>
                  <a:lnTo>
                    <a:pt x="436708" y="157202"/>
                  </a:lnTo>
                  <a:lnTo>
                    <a:pt x="436665" y="159664"/>
                  </a:lnTo>
                  <a:lnTo>
                    <a:pt x="446636" y="159685"/>
                  </a:lnTo>
                  <a:lnTo>
                    <a:pt x="446677" y="166560"/>
                  </a:lnTo>
                  <a:lnTo>
                    <a:pt x="449193" y="166581"/>
                  </a:lnTo>
                  <a:lnTo>
                    <a:pt x="456707" y="166622"/>
                  </a:lnTo>
                  <a:lnTo>
                    <a:pt x="456718" y="171342"/>
                  </a:lnTo>
                  <a:lnTo>
                    <a:pt x="464163" y="171399"/>
                  </a:lnTo>
                  <a:lnTo>
                    <a:pt x="464208" y="173746"/>
                  </a:lnTo>
                  <a:lnTo>
                    <a:pt x="466709" y="173738"/>
                  </a:lnTo>
                  <a:lnTo>
                    <a:pt x="466703" y="178454"/>
                  </a:lnTo>
                  <a:lnTo>
                    <a:pt x="466684" y="190235"/>
                  </a:lnTo>
                  <a:lnTo>
                    <a:pt x="466773" y="194948"/>
                  </a:lnTo>
                  <a:lnTo>
                    <a:pt x="466754" y="197302"/>
                  </a:lnTo>
                  <a:lnTo>
                    <a:pt x="468059" y="197309"/>
                  </a:lnTo>
                  <a:lnTo>
                    <a:pt x="468008" y="198478"/>
                  </a:lnTo>
                  <a:lnTo>
                    <a:pt x="466746" y="198446"/>
                  </a:lnTo>
                  <a:lnTo>
                    <a:pt x="466716" y="199672"/>
                  </a:lnTo>
                  <a:lnTo>
                    <a:pt x="469207" y="199690"/>
                  </a:lnTo>
                  <a:lnTo>
                    <a:pt x="469205" y="204411"/>
                  </a:lnTo>
                  <a:lnTo>
                    <a:pt x="468639" y="204415"/>
                  </a:lnTo>
                  <a:lnTo>
                    <a:pt x="466169" y="204408"/>
                  </a:lnTo>
                  <a:lnTo>
                    <a:pt x="465438" y="204409"/>
                  </a:lnTo>
                  <a:lnTo>
                    <a:pt x="461366" y="204384"/>
                  </a:lnTo>
                  <a:lnTo>
                    <a:pt x="451172" y="204380"/>
                  </a:lnTo>
                  <a:lnTo>
                    <a:pt x="450138" y="204387"/>
                  </a:lnTo>
                  <a:lnTo>
                    <a:pt x="449366" y="204373"/>
                  </a:lnTo>
                  <a:lnTo>
                    <a:pt x="449099" y="204368"/>
                  </a:lnTo>
                  <a:lnTo>
                    <a:pt x="448098" y="204367"/>
                  </a:lnTo>
                  <a:lnTo>
                    <a:pt x="445639" y="204352"/>
                  </a:lnTo>
                  <a:lnTo>
                    <a:pt x="444829" y="204349"/>
                  </a:lnTo>
                  <a:lnTo>
                    <a:pt x="443302" y="204344"/>
                  </a:lnTo>
                  <a:lnTo>
                    <a:pt x="442468" y="204336"/>
                  </a:lnTo>
                  <a:lnTo>
                    <a:pt x="441223" y="204334"/>
                  </a:lnTo>
                  <a:lnTo>
                    <a:pt x="440403" y="204331"/>
                  </a:lnTo>
                  <a:lnTo>
                    <a:pt x="439687" y="204334"/>
                  </a:lnTo>
                  <a:lnTo>
                    <a:pt x="439306" y="204335"/>
                  </a:lnTo>
                  <a:lnTo>
                    <a:pt x="438285" y="204337"/>
                  </a:lnTo>
                  <a:lnTo>
                    <a:pt x="437863" y="204332"/>
                  </a:lnTo>
                  <a:lnTo>
                    <a:pt x="437373" y="204327"/>
                  </a:lnTo>
                  <a:lnTo>
                    <a:pt x="436618" y="204320"/>
                  </a:lnTo>
                  <a:lnTo>
                    <a:pt x="433399" y="204321"/>
                  </a:lnTo>
                  <a:lnTo>
                    <a:pt x="431589" y="204322"/>
                  </a:lnTo>
                  <a:lnTo>
                    <a:pt x="431561" y="192802"/>
                  </a:lnTo>
                  <a:lnTo>
                    <a:pt x="430742" y="192683"/>
                  </a:lnTo>
                  <a:lnTo>
                    <a:pt x="430488" y="192847"/>
                  </a:lnTo>
                  <a:lnTo>
                    <a:pt x="430328" y="193056"/>
                  </a:lnTo>
                  <a:lnTo>
                    <a:pt x="429668" y="193082"/>
                  </a:lnTo>
                  <a:lnTo>
                    <a:pt x="429134" y="192702"/>
                  </a:lnTo>
                  <a:lnTo>
                    <a:pt x="428410" y="192504"/>
                  </a:lnTo>
                  <a:lnTo>
                    <a:pt x="426565" y="192500"/>
                  </a:lnTo>
                  <a:lnTo>
                    <a:pt x="426615" y="187801"/>
                  </a:lnTo>
                  <a:lnTo>
                    <a:pt x="419056" y="187771"/>
                  </a:lnTo>
                  <a:lnTo>
                    <a:pt x="419071" y="185427"/>
                  </a:lnTo>
                  <a:lnTo>
                    <a:pt x="411580" y="185387"/>
                  </a:lnTo>
                  <a:lnTo>
                    <a:pt x="404051" y="185378"/>
                  </a:lnTo>
                  <a:lnTo>
                    <a:pt x="404088" y="178304"/>
                  </a:lnTo>
                  <a:lnTo>
                    <a:pt x="396446" y="178306"/>
                  </a:lnTo>
                  <a:lnTo>
                    <a:pt x="396464" y="187701"/>
                  </a:lnTo>
                  <a:lnTo>
                    <a:pt x="393965" y="187711"/>
                  </a:lnTo>
                  <a:lnTo>
                    <a:pt x="393971" y="192466"/>
                  </a:lnTo>
                  <a:lnTo>
                    <a:pt x="386450" y="192454"/>
                  </a:lnTo>
                  <a:lnTo>
                    <a:pt x="383972" y="192444"/>
                  </a:lnTo>
                  <a:lnTo>
                    <a:pt x="383967" y="190048"/>
                  </a:lnTo>
                  <a:lnTo>
                    <a:pt x="378955" y="190081"/>
                  </a:lnTo>
                  <a:lnTo>
                    <a:pt x="376449" y="190084"/>
                  </a:lnTo>
                  <a:lnTo>
                    <a:pt x="376433" y="191268"/>
                  </a:lnTo>
                  <a:lnTo>
                    <a:pt x="373917" y="191237"/>
                  </a:lnTo>
                  <a:lnTo>
                    <a:pt x="373927" y="192431"/>
                  </a:lnTo>
                  <a:lnTo>
                    <a:pt x="376417" y="192432"/>
                  </a:lnTo>
                  <a:lnTo>
                    <a:pt x="376404" y="194805"/>
                  </a:lnTo>
                  <a:lnTo>
                    <a:pt x="373911" y="194790"/>
                  </a:lnTo>
                  <a:lnTo>
                    <a:pt x="373943" y="197152"/>
                  </a:lnTo>
                  <a:lnTo>
                    <a:pt x="371473" y="197145"/>
                  </a:lnTo>
                  <a:lnTo>
                    <a:pt x="366440" y="197143"/>
                  </a:lnTo>
                  <a:lnTo>
                    <a:pt x="366446" y="204238"/>
                  </a:lnTo>
                  <a:lnTo>
                    <a:pt x="366977" y="204239"/>
                  </a:lnTo>
                  <a:lnTo>
                    <a:pt x="366660" y="204759"/>
                  </a:lnTo>
                  <a:lnTo>
                    <a:pt x="366233" y="205001"/>
                  </a:lnTo>
                  <a:lnTo>
                    <a:pt x="365152" y="205269"/>
                  </a:lnTo>
                  <a:lnTo>
                    <a:pt x="364444" y="205801"/>
                  </a:lnTo>
                  <a:lnTo>
                    <a:pt x="364297" y="206024"/>
                  </a:lnTo>
                  <a:lnTo>
                    <a:pt x="363981" y="206180"/>
                  </a:lnTo>
                  <a:lnTo>
                    <a:pt x="363958" y="204227"/>
                  </a:lnTo>
                  <a:lnTo>
                    <a:pt x="361463" y="204229"/>
                  </a:lnTo>
                  <a:lnTo>
                    <a:pt x="359523" y="204232"/>
                  </a:lnTo>
                  <a:lnTo>
                    <a:pt x="358967" y="204232"/>
                  </a:lnTo>
                  <a:lnTo>
                    <a:pt x="353990" y="204251"/>
                  </a:lnTo>
                  <a:lnTo>
                    <a:pt x="353928" y="199504"/>
                  </a:lnTo>
                  <a:lnTo>
                    <a:pt x="348900" y="199551"/>
                  </a:lnTo>
                  <a:lnTo>
                    <a:pt x="348905" y="197196"/>
                  </a:lnTo>
                  <a:lnTo>
                    <a:pt x="336342" y="197250"/>
                  </a:lnTo>
                  <a:lnTo>
                    <a:pt x="336355" y="199590"/>
                  </a:lnTo>
                  <a:lnTo>
                    <a:pt x="328854" y="199587"/>
                  </a:lnTo>
                  <a:lnTo>
                    <a:pt x="328844" y="194858"/>
                  </a:lnTo>
                  <a:lnTo>
                    <a:pt x="331329" y="194844"/>
                  </a:lnTo>
                  <a:lnTo>
                    <a:pt x="331285" y="190167"/>
                  </a:lnTo>
                  <a:lnTo>
                    <a:pt x="333820" y="190175"/>
                  </a:lnTo>
                  <a:lnTo>
                    <a:pt x="333799" y="187801"/>
                  </a:lnTo>
                  <a:lnTo>
                    <a:pt x="328771" y="187784"/>
                  </a:lnTo>
                  <a:lnTo>
                    <a:pt x="328780" y="185448"/>
                  </a:lnTo>
                  <a:lnTo>
                    <a:pt x="326288" y="185443"/>
                  </a:lnTo>
                  <a:lnTo>
                    <a:pt x="326308" y="183085"/>
                  </a:lnTo>
                  <a:lnTo>
                    <a:pt x="321284" y="183137"/>
                  </a:lnTo>
                  <a:lnTo>
                    <a:pt x="321285" y="185485"/>
                  </a:lnTo>
                  <a:lnTo>
                    <a:pt x="318761" y="185489"/>
                  </a:lnTo>
                  <a:lnTo>
                    <a:pt x="318781" y="192552"/>
                  </a:lnTo>
                  <a:lnTo>
                    <a:pt x="321295" y="192543"/>
                  </a:lnTo>
                  <a:lnTo>
                    <a:pt x="321317" y="197261"/>
                  </a:lnTo>
                  <a:lnTo>
                    <a:pt x="323841" y="197242"/>
                  </a:lnTo>
                  <a:lnTo>
                    <a:pt x="323845" y="199605"/>
                  </a:lnTo>
                  <a:lnTo>
                    <a:pt x="321321" y="199631"/>
                  </a:lnTo>
                  <a:lnTo>
                    <a:pt x="321339" y="204317"/>
                  </a:lnTo>
                  <a:lnTo>
                    <a:pt x="321042" y="204319"/>
                  </a:lnTo>
                  <a:lnTo>
                    <a:pt x="320129" y="204325"/>
                  </a:lnTo>
                  <a:lnTo>
                    <a:pt x="316901" y="204344"/>
                  </a:lnTo>
                  <a:lnTo>
                    <a:pt x="316927" y="204506"/>
                  </a:lnTo>
                  <a:lnTo>
                    <a:pt x="317179" y="204769"/>
                  </a:lnTo>
                  <a:lnTo>
                    <a:pt x="317314" y="204725"/>
                  </a:lnTo>
                  <a:lnTo>
                    <a:pt x="317974" y="204806"/>
                  </a:lnTo>
                  <a:lnTo>
                    <a:pt x="319027" y="206015"/>
                  </a:lnTo>
                  <a:lnTo>
                    <a:pt x="319276" y="206461"/>
                  </a:lnTo>
                  <a:lnTo>
                    <a:pt x="319296" y="206632"/>
                  </a:lnTo>
                  <a:lnTo>
                    <a:pt x="319189" y="206979"/>
                  </a:lnTo>
                  <a:lnTo>
                    <a:pt x="319692" y="208210"/>
                  </a:lnTo>
                  <a:lnTo>
                    <a:pt x="319949" y="208411"/>
                  </a:lnTo>
                  <a:lnTo>
                    <a:pt x="320380" y="208545"/>
                  </a:lnTo>
                  <a:lnTo>
                    <a:pt x="320664" y="208952"/>
                  </a:lnTo>
                  <a:lnTo>
                    <a:pt x="316418" y="208974"/>
                  </a:lnTo>
                  <a:lnTo>
                    <a:pt x="316424" y="211326"/>
                  </a:lnTo>
                  <a:lnTo>
                    <a:pt x="318943" y="211332"/>
                  </a:lnTo>
                  <a:lnTo>
                    <a:pt x="318886" y="216028"/>
                  </a:lnTo>
                  <a:lnTo>
                    <a:pt x="316412" y="216044"/>
                  </a:lnTo>
                  <a:lnTo>
                    <a:pt x="316405" y="220807"/>
                  </a:lnTo>
                  <a:lnTo>
                    <a:pt x="313941" y="220828"/>
                  </a:lnTo>
                  <a:lnTo>
                    <a:pt x="313916" y="216065"/>
                  </a:lnTo>
                  <a:lnTo>
                    <a:pt x="311400" y="216071"/>
                  </a:lnTo>
                  <a:lnTo>
                    <a:pt x="311395" y="218427"/>
                  </a:lnTo>
                  <a:lnTo>
                    <a:pt x="308887" y="218441"/>
                  </a:lnTo>
                  <a:lnTo>
                    <a:pt x="308939" y="213731"/>
                  </a:lnTo>
                  <a:lnTo>
                    <a:pt x="306521" y="213734"/>
                  </a:lnTo>
                  <a:lnTo>
                    <a:pt x="306529" y="212109"/>
                  </a:lnTo>
                  <a:lnTo>
                    <a:pt x="306532" y="211386"/>
                  </a:lnTo>
                  <a:lnTo>
                    <a:pt x="301548" y="211407"/>
                  </a:lnTo>
                  <a:lnTo>
                    <a:pt x="301556" y="204389"/>
                  </a:lnTo>
                  <a:lnTo>
                    <a:pt x="301287" y="204386"/>
                  </a:lnTo>
                  <a:lnTo>
                    <a:pt x="301257" y="185535"/>
                  </a:lnTo>
                  <a:lnTo>
                    <a:pt x="301239" y="183183"/>
                  </a:lnTo>
                  <a:lnTo>
                    <a:pt x="301233" y="180834"/>
                  </a:lnTo>
                  <a:lnTo>
                    <a:pt x="296210" y="180836"/>
                  </a:lnTo>
                  <a:lnTo>
                    <a:pt x="296037" y="176099"/>
                  </a:lnTo>
                  <a:lnTo>
                    <a:pt x="288642" y="176147"/>
                  </a:lnTo>
                  <a:lnTo>
                    <a:pt x="288662" y="166707"/>
                  </a:lnTo>
                  <a:lnTo>
                    <a:pt x="289857" y="166700"/>
                  </a:lnTo>
                  <a:lnTo>
                    <a:pt x="289852" y="164322"/>
                  </a:lnTo>
                  <a:lnTo>
                    <a:pt x="289630" y="164322"/>
                  </a:lnTo>
                  <a:lnTo>
                    <a:pt x="289462" y="162449"/>
                  </a:lnTo>
                  <a:lnTo>
                    <a:pt x="289009" y="161817"/>
                  </a:lnTo>
                  <a:lnTo>
                    <a:pt x="288564" y="161363"/>
                  </a:lnTo>
                  <a:lnTo>
                    <a:pt x="288571" y="159662"/>
                  </a:lnTo>
                  <a:lnTo>
                    <a:pt x="286049" y="159704"/>
                  </a:lnTo>
                  <a:lnTo>
                    <a:pt x="285638" y="159615"/>
                  </a:lnTo>
                  <a:lnTo>
                    <a:pt x="284820" y="156817"/>
                  </a:lnTo>
                  <a:lnTo>
                    <a:pt x="284819" y="155021"/>
                  </a:lnTo>
                  <a:lnTo>
                    <a:pt x="281079" y="155030"/>
                  </a:lnTo>
                  <a:lnTo>
                    <a:pt x="281120" y="152682"/>
                  </a:lnTo>
                  <a:lnTo>
                    <a:pt x="278576" y="152682"/>
                  </a:lnTo>
                  <a:lnTo>
                    <a:pt x="278638" y="143450"/>
                  </a:lnTo>
                  <a:lnTo>
                    <a:pt x="278681" y="143205"/>
                  </a:lnTo>
                  <a:lnTo>
                    <a:pt x="268348" y="143233"/>
                  </a:lnTo>
                  <a:lnTo>
                    <a:pt x="260798" y="143275"/>
                  </a:lnTo>
                  <a:lnTo>
                    <a:pt x="260826" y="145634"/>
                  </a:lnTo>
                  <a:lnTo>
                    <a:pt x="258312" y="145630"/>
                  </a:lnTo>
                  <a:lnTo>
                    <a:pt x="258325" y="147978"/>
                  </a:lnTo>
                  <a:lnTo>
                    <a:pt x="256217" y="147994"/>
                  </a:lnTo>
                  <a:lnTo>
                    <a:pt x="256230" y="150304"/>
                  </a:lnTo>
                  <a:lnTo>
                    <a:pt x="253714" y="150354"/>
                  </a:lnTo>
                  <a:lnTo>
                    <a:pt x="253700" y="148013"/>
                  </a:lnTo>
                  <a:lnTo>
                    <a:pt x="248259" y="147990"/>
                  </a:lnTo>
                  <a:lnTo>
                    <a:pt x="248233" y="145627"/>
                  </a:lnTo>
                  <a:lnTo>
                    <a:pt x="245747" y="145623"/>
                  </a:lnTo>
                  <a:lnTo>
                    <a:pt x="245746" y="148004"/>
                  </a:lnTo>
                  <a:lnTo>
                    <a:pt x="243866" y="148012"/>
                  </a:lnTo>
                  <a:lnTo>
                    <a:pt x="243850" y="152707"/>
                  </a:lnTo>
                  <a:lnTo>
                    <a:pt x="241330" y="152708"/>
                  </a:lnTo>
                  <a:lnTo>
                    <a:pt x="241294" y="164497"/>
                  </a:lnTo>
                  <a:lnTo>
                    <a:pt x="241274" y="166848"/>
                  </a:lnTo>
                  <a:lnTo>
                    <a:pt x="236313" y="166876"/>
                  </a:lnTo>
                  <a:lnTo>
                    <a:pt x="236295" y="164495"/>
                  </a:lnTo>
                  <a:lnTo>
                    <a:pt x="219863" y="164512"/>
                  </a:lnTo>
                  <a:lnTo>
                    <a:pt x="213585" y="164593"/>
                  </a:lnTo>
                  <a:lnTo>
                    <a:pt x="213355" y="164307"/>
                  </a:lnTo>
                  <a:lnTo>
                    <a:pt x="211151" y="162293"/>
                  </a:lnTo>
                  <a:lnTo>
                    <a:pt x="201388" y="153662"/>
                  </a:lnTo>
                  <a:lnTo>
                    <a:pt x="201178" y="153375"/>
                  </a:lnTo>
                  <a:lnTo>
                    <a:pt x="201142" y="152873"/>
                  </a:lnTo>
                  <a:lnTo>
                    <a:pt x="193900" y="152886"/>
                  </a:lnTo>
                  <a:lnTo>
                    <a:pt x="193602" y="153091"/>
                  </a:lnTo>
                  <a:lnTo>
                    <a:pt x="193587" y="155246"/>
                  </a:lnTo>
                  <a:lnTo>
                    <a:pt x="193436" y="156027"/>
                  </a:lnTo>
                  <a:lnTo>
                    <a:pt x="193611" y="159160"/>
                  </a:lnTo>
                  <a:lnTo>
                    <a:pt x="193517" y="164530"/>
                  </a:lnTo>
                  <a:lnTo>
                    <a:pt x="193382" y="164712"/>
                  </a:lnTo>
                  <a:lnTo>
                    <a:pt x="190000" y="164773"/>
                  </a:lnTo>
                  <a:lnTo>
                    <a:pt x="188276" y="164524"/>
                  </a:lnTo>
                  <a:lnTo>
                    <a:pt x="187054" y="164710"/>
                  </a:lnTo>
                  <a:lnTo>
                    <a:pt x="186111" y="164738"/>
                  </a:lnTo>
                  <a:lnTo>
                    <a:pt x="186181" y="184240"/>
                  </a:lnTo>
                  <a:lnTo>
                    <a:pt x="184783" y="183293"/>
                  </a:lnTo>
                  <a:lnTo>
                    <a:pt x="184510" y="182575"/>
                  </a:lnTo>
                  <a:lnTo>
                    <a:pt x="184216" y="182415"/>
                  </a:lnTo>
                  <a:lnTo>
                    <a:pt x="183198" y="182247"/>
                  </a:lnTo>
                  <a:lnTo>
                    <a:pt x="179821" y="180036"/>
                  </a:lnTo>
                  <a:lnTo>
                    <a:pt x="178675" y="178938"/>
                  </a:lnTo>
                  <a:lnTo>
                    <a:pt x="175395" y="174704"/>
                  </a:lnTo>
                  <a:lnTo>
                    <a:pt x="174422" y="172479"/>
                  </a:lnTo>
                  <a:lnTo>
                    <a:pt x="170162" y="166299"/>
                  </a:lnTo>
                  <a:lnTo>
                    <a:pt x="170139" y="164750"/>
                  </a:lnTo>
                  <a:lnTo>
                    <a:pt x="169016" y="164725"/>
                  </a:lnTo>
                  <a:lnTo>
                    <a:pt x="168603" y="164546"/>
                  </a:lnTo>
                  <a:lnTo>
                    <a:pt x="168588" y="162449"/>
                  </a:lnTo>
                  <a:lnTo>
                    <a:pt x="168673" y="160043"/>
                  </a:lnTo>
                  <a:lnTo>
                    <a:pt x="169405" y="158306"/>
                  </a:lnTo>
                  <a:lnTo>
                    <a:pt x="170530" y="156636"/>
                  </a:lnTo>
                  <a:lnTo>
                    <a:pt x="170578" y="156323"/>
                  </a:lnTo>
                  <a:lnTo>
                    <a:pt x="170689" y="156089"/>
                  </a:lnTo>
                  <a:lnTo>
                    <a:pt x="173282" y="154385"/>
                  </a:lnTo>
                  <a:lnTo>
                    <a:pt x="174106" y="153707"/>
                  </a:lnTo>
                  <a:lnTo>
                    <a:pt x="174745" y="153384"/>
                  </a:lnTo>
                  <a:lnTo>
                    <a:pt x="175864" y="152994"/>
                  </a:lnTo>
                  <a:lnTo>
                    <a:pt x="176096" y="152588"/>
                  </a:lnTo>
                  <a:lnTo>
                    <a:pt x="176121" y="148080"/>
                  </a:lnTo>
                  <a:lnTo>
                    <a:pt x="124793" y="148157"/>
                  </a:lnTo>
                  <a:lnTo>
                    <a:pt x="124794" y="129318"/>
                  </a:lnTo>
                  <a:lnTo>
                    <a:pt x="102121" y="129537"/>
                  </a:lnTo>
                  <a:lnTo>
                    <a:pt x="102150" y="136540"/>
                  </a:lnTo>
                  <a:lnTo>
                    <a:pt x="100423" y="136536"/>
                  </a:lnTo>
                  <a:lnTo>
                    <a:pt x="98994" y="136711"/>
                  </a:lnTo>
                  <a:lnTo>
                    <a:pt x="98289" y="136971"/>
                  </a:lnTo>
                  <a:lnTo>
                    <a:pt x="97939" y="137492"/>
                  </a:lnTo>
                  <a:lnTo>
                    <a:pt x="97095" y="137790"/>
                  </a:lnTo>
                  <a:lnTo>
                    <a:pt x="97127" y="143506"/>
                  </a:lnTo>
                  <a:lnTo>
                    <a:pt x="96149" y="145356"/>
                  </a:lnTo>
                  <a:lnTo>
                    <a:pt x="95477" y="146405"/>
                  </a:lnTo>
                  <a:lnTo>
                    <a:pt x="95414" y="146729"/>
                  </a:lnTo>
                  <a:lnTo>
                    <a:pt x="95720" y="147227"/>
                  </a:lnTo>
                  <a:lnTo>
                    <a:pt x="95800" y="147696"/>
                  </a:lnTo>
                  <a:lnTo>
                    <a:pt x="95700" y="147960"/>
                  </a:lnTo>
                  <a:lnTo>
                    <a:pt x="95356" y="148356"/>
                  </a:lnTo>
                  <a:lnTo>
                    <a:pt x="87222" y="148363"/>
                  </a:lnTo>
                  <a:lnTo>
                    <a:pt x="69411" y="148459"/>
                  </a:lnTo>
                  <a:lnTo>
                    <a:pt x="69379" y="142185"/>
                  </a:lnTo>
                  <a:lnTo>
                    <a:pt x="69373" y="140134"/>
                  </a:lnTo>
                  <a:lnTo>
                    <a:pt x="69372" y="136775"/>
                  </a:lnTo>
                  <a:lnTo>
                    <a:pt x="69369" y="127216"/>
                  </a:lnTo>
                  <a:lnTo>
                    <a:pt x="69227" y="107971"/>
                  </a:lnTo>
                  <a:lnTo>
                    <a:pt x="69235" y="96380"/>
                  </a:lnTo>
                  <a:lnTo>
                    <a:pt x="69204" y="94394"/>
                  </a:lnTo>
                  <a:lnTo>
                    <a:pt x="69233" y="91756"/>
                  </a:lnTo>
                  <a:lnTo>
                    <a:pt x="67646" y="91782"/>
                  </a:lnTo>
                  <a:lnTo>
                    <a:pt x="67640" y="80037"/>
                  </a:lnTo>
                  <a:lnTo>
                    <a:pt x="67515" y="65004"/>
                  </a:lnTo>
                  <a:lnTo>
                    <a:pt x="67507" y="63572"/>
                  </a:lnTo>
                  <a:lnTo>
                    <a:pt x="67492" y="61024"/>
                  </a:lnTo>
                  <a:lnTo>
                    <a:pt x="67502" y="57979"/>
                  </a:lnTo>
                  <a:lnTo>
                    <a:pt x="67282" y="58015"/>
                  </a:lnTo>
                  <a:lnTo>
                    <a:pt x="66857" y="58279"/>
                  </a:lnTo>
                  <a:lnTo>
                    <a:pt x="66420" y="58234"/>
                  </a:lnTo>
                  <a:lnTo>
                    <a:pt x="66283" y="58138"/>
                  </a:lnTo>
                  <a:lnTo>
                    <a:pt x="66031" y="57740"/>
                  </a:lnTo>
                  <a:lnTo>
                    <a:pt x="65658" y="56768"/>
                  </a:lnTo>
                  <a:lnTo>
                    <a:pt x="65096" y="55098"/>
                  </a:lnTo>
                  <a:lnTo>
                    <a:pt x="65040" y="54752"/>
                  </a:lnTo>
                  <a:lnTo>
                    <a:pt x="65236" y="53837"/>
                  </a:lnTo>
                  <a:lnTo>
                    <a:pt x="65164" y="53111"/>
                  </a:lnTo>
                  <a:lnTo>
                    <a:pt x="64951" y="52047"/>
                  </a:lnTo>
                  <a:lnTo>
                    <a:pt x="65039" y="51913"/>
                  </a:lnTo>
                  <a:lnTo>
                    <a:pt x="65356" y="51761"/>
                  </a:lnTo>
                  <a:lnTo>
                    <a:pt x="65328" y="51600"/>
                  </a:lnTo>
                  <a:lnTo>
                    <a:pt x="64788" y="51600"/>
                  </a:lnTo>
                  <a:lnTo>
                    <a:pt x="64792" y="52802"/>
                  </a:lnTo>
                  <a:lnTo>
                    <a:pt x="64271" y="52802"/>
                  </a:lnTo>
                  <a:lnTo>
                    <a:pt x="64258" y="51599"/>
                  </a:lnTo>
                  <a:lnTo>
                    <a:pt x="62389" y="51606"/>
                  </a:lnTo>
                  <a:lnTo>
                    <a:pt x="62421" y="54168"/>
                  </a:lnTo>
                  <a:lnTo>
                    <a:pt x="57342" y="54211"/>
                  </a:lnTo>
                  <a:lnTo>
                    <a:pt x="57325" y="55026"/>
                  </a:lnTo>
                  <a:lnTo>
                    <a:pt x="56126" y="53671"/>
                  </a:lnTo>
                  <a:lnTo>
                    <a:pt x="55938" y="53157"/>
                  </a:lnTo>
                  <a:lnTo>
                    <a:pt x="55910" y="52741"/>
                  </a:lnTo>
                  <a:lnTo>
                    <a:pt x="56040" y="51253"/>
                  </a:lnTo>
                  <a:lnTo>
                    <a:pt x="56110" y="47748"/>
                  </a:lnTo>
                  <a:lnTo>
                    <a:pt x="56335" y="47201"/>
                  </a:lnTo>
                  <a:lnTo>
                    <a:pt x="56572" y="46829"/>
                  </a:lnTo>
                  <a:lnTo>
                    <a:pt x="57601" y="45460"/>
                  </a:lnTo>
                  <a:lnTo>
                    <a:pt x="58015" y="44789"/>
                  </a:lnTo>
                  <a:lnTo>
                    <a:pt x="58342" y="44196"/>
                  </a:lnTo>
                  <a:lnTo>
                    <a:pt x="58810" y="42943"/>
                  </a:lnTo>
                  <a:lnTo>
                    <a:pt x="57743" y="42466"/>
                  </a:lnTo>
                  <a:lnTo>
                    <a:pt x="55249" y="42689"/>
                  </a:lnTo>
                  <a:lnTo>
                    <a:pt x="55048" y="42847"/>
                  </a:lnTo>
                  <a:lnTo>
                    <a:pt x="54588" y="42912"/>
                  </a:lnTo>
                  <a:lnTo>
                    <a:pt x="54397" y="42866"/>
                  </a:lnTo>
                  <a:lnTo>
                    <a:pt x="54153" y="42628"/>
                  </a:lnTo>
                  <a:lnTo>
                    <a:pt x="53515" y="42446"/>
                  </a:lnTo>
                  <a:lnTo>
                    <a:pt x="52700" y="42272"/>
                  </a:lnTo>
                  <a:lnTo>
                    <a:pt x="52171" y="42343"/>
                  </a:lnTo>
                  <a:lnTo>
                    <a:pt x="49099" y="41546"/>
                  </a:lnTo>
                  <a:lnTo>
                    <a:pt x="48680" y="41135"/>
                  </a:lnTo>
                  <a:lnTo>
                    <a:pt x="48672" y="40540"/>
                  </a:lnTo>
                  <a:lnTo>
                    <a:pt x="49903" y="40540"/>
                  </a:lnTo>
                  <a:lnTo>
                    <a:pt x="49897" y="38859"/>
                  </a:lnTo>
                  <a:lnTo>
                    <a:pt x="50620" y="38863"/>
                  </a:lnTo>
                  <a:lnTo>
                    <a:pt x="50851" y="38623"/>
                  </a:lnTo>
                  <a:lnTo>
                    <a:pt x="51000" y="37455"/>
                  </a:lnTo>
                  <a:lnTo>
                    <a:pt x="50964" y="37132"/>
                  </a:lnTo>
                  <a:lnTo>
                    <a:pt x="50638" y="36544"/>
                  </a:lnTo>
                  <a:lnTo>
                    <a:pt x="49147" y="35483"/>
                  </a:lnTo>
                  <a:lnTo>
                    <a:pt x="48781" y="34858"/>
                  </a:lnTo>
                  <a:lnTo>
                    <a:pt x="48572" y="34817"/>
                  </a:lnTo>
                  <a:lnTo>
                    <a:pt x="47494" y="34918"/>
                  </a:lnTo>
                  <a:lnTo>
                    <a:pt x="47217" y="35264"/>
                  </a:lnTo>
                  <a:lnTo>
                    <a:pt x="47277" y="35725"/>
                  </a:lnTo>
                  <a:lnTo>
                    <a:pt x="47245" y="35882"/>
                  </a:lnTo>
                  <a:lnTo>
                    <a:pt x="46421" y="35912"/>
                  </a:lnTo>
                  <a:lnTo>
                    <a:pt x="46096" y="36038"/>
                  </a:lnTo>
                  <a:lnTo>
                    <a:pt x="45875" y="36381"/>
                  </a:lnTo>
                  <a:lnTo>
                    <a:pt x="45702" y="37411"/>
                  </a:lnTo>
                  <a:lnTo>
                    <a:pt x="45377" y="37426"/>
                  </a:lnTo>
                  <a:lnTo>
                    <a:pt x="44845" y="35957"/>
                  </a:lnTo>
                  <a:lnTo>
                    <a:pt x="44869" y="35477"/>
                  </a:lnTo>
                  <a:lnTo>
                    <a:pt x="45054" y="35190"/>
                  </a:lnTo>
                  <a:lnTo>
                    <a:pt x="45086" y="34554"/>
                  </a:lnTo>
                  <a:lnTo>
                    <a:pt x="44836" y="32460"/>
                  </a:lnTo>
                  <a:lnTo>
                    <a:pt x="44501" y="31764"/>
                  </a:lnTo>
                  <a:lnTo>
                    <a:pt x="44268" y="31641"/>
                  </a:lnTo>
                  <a:lnTo>
                    <a:pt x="44131" y="31094"/>
                  </a:lnTo>
                  <a:lnTo>
                    <a:pt x="44082" y="29446"/>
                  </a:lnTo>
                  <a:lnTo>
                    <a:pt x="44194" y="28951"/>
                  </a:lnTo>
                  <a:lnTo>
                    <a:pt x="44432" y="28461"/>
                  </a:lnTo>
                  <a:lnTo>
                    <a:pt x="40533" y="28438"/>
                  </a:lnTo>
                  <a:lnTo>
                    <a:pt x="40554" y="32516"/>
                  </a:lnTo>
                  <a:lnTo>
                    <a:pt x="40409" y="33085"/>
                  </a:lnTo>
                  <a:lnTo>
                    <a:pt x="41011" y="34332"/>
                  </a:lnTo>
                  <a:lnTo>
                    <a:pt x="40874" y="34544"/>
                  </a:lnTo>
                  <a:lnTo>
                    <a:pt x="40259" y="34651"/>
                  </a:lnTo>
                  <a:lnTo>
                    <a:pt x="39801" y="34432"/>
                  </a:lnTo>
                  <a:lnTo>
                    <a:pt x="38740" y="34584"/>
                  </a:lnTo>
                  <a:lnTo>
                    <a:pt x="39177" y="35916"/>
                  </a:lnTo>
                  <a:lnTo>
                    <a:pt x="39567" y="36024"/>
                  </a:lnTo>
                  <a:lnTo>
                    <a:pt x="40636" y="36010"/>
                  </a:lnTo>
                  <a:lnTo>
                    <a:pt x="40639" y="36608"/>
                  </a:lnTo>
                  <a:lnTo>
                    <a:pt x="41375" y="36646"/>
                  </a:lnTo>
                  <a:lnTo>
                    <a:pt x="41380" y="37440"/>
                  </a:lnTo>
                  <a:lnTo>
                    <a:pt x="40454" y="37527"/>
                  </a:lnTo>
                  <a:lnTo>
                    <a:pt x="38899" y="37940"/>
                  </a:lnTo>
                  <a:lnTo>
                    <a:pt x="37126" y="37459"/>
                  </a:lnTo>
                  <a:lnTo>
                    <a:pt x="36170" y="37660"/>
                  </a:lnTo>
                  <a:lnTo>
                    <a:pt x="35305" y="37555"/>
                  </a:lnTo>
                  <a:lnTo>
                    <a:pt x="33122" y="36892"/>
                  </a:lnTo>
                  <a:lnTo>
                    <a:pt x="32978" y="36852"/>
                  </a:lnTo>
                  <a:lnTo>
                    <a:pt x="32452" y="36707"/>
                  </a:lnTo>
                  <a:lnTo>
                    <a:pt x="31178" y="36849"/>
                  </a:lnTo>
                  <a:lnTo>
                    <a:pt x="30563" y="36719"/>
                  </a:lnTo>
                  <a:lnTo>
                    <a:pt x="30201" y="36681"/>
                  </a:lnTo>
                  <a:lnTo>
                    <a:pt x="29730" y="36799"/>
                  </a:lnTo>
                  <a:lnTo>
                    <a:pt x="29252" y="36667"/>
                  </a:lnTo>
                  <a:lnTo>
                    <a:pt x="28571" y="36341"/>
                  </a:lnTo>
                  <a:lnTo>
                    <a:pt x="27444" y="35364"/>
                  </a:lnTo>
                  <a:lnTo>
                    <a:pt x="27153" y="35198"/>
                  </a:lnTo>
                  <a:lnTo>
                    <a:pt x="26948" y="35083"/>
                  </a:lnTo>
                  <a:lnTo>
                    <a:pt x="26760" y="34981"/>
                  </a:lnTo>
                  <a:lnTo>
                    <a:pt x="26609" y="34899"/>
                  </a:lnTo>
                  <a:lnTo>
                    <a:pt x="26042" y="34841"/>
                  </a:lnTo>
                  <a:lnTo>
                    <a:pt x="24686" y="34182"/>
                  </a:lnTo>
                  <a:lnTo>
                    <a:pt x="24222" y="34192"/>
                  </a:lnTo>
                  <a:lnTo>
                    <a:pt x="23368" y="34417"/>
                  </a:lnTo>
                  <a:lnTo>
                    <a:pt x="22921" y="34694"/>
                  </a:lnTo>
                  <a:lnTo>
                    <a:pt x="22493" y="34634"/>
                  </a:lnTo>
                  <a:lnTo>
                    <a:pt x="21729" y="34280"/>
                  </a:lnTo>
                  <a:lnTo>
                    <a:pt x="19969" y="34824"/>
                  </a:lnTo>
                  <a:lnTo>
                    <a:pt x="18448" y="34731"/>
                  </a:lnTo>
                  <a:lnTo>
                    <a:pt x="17391" y="34355"/>
                  </a:lnTo>
                  <a:lnTo>
                    <a:pt x="16644" y="33836"/>
                  </a:lnTo>
                  <a:lnTo>
                    <a:pt x="14757" y="33531"/>
                  </a:lnTo>
                  <a:lnTo>
                    <a:pt x="12624" y="32820"/>
                  </a:lnTo>
                  <a:lnTo>
                    <a:pt x="11023" y="32373"/>
                  </a:lnTo>
                  <a:lnTo>
                    <a:pt x="10885" y="32232"/>
                  </a:lnTo>
                  <a:lnTo>
                    <a:pt x="10896" y="31768"/>
                  </a:lnTo>
                  <a:lnTo>
                    <a:pt x="10651" y="31521"/>
                  </a:lnTo>
                  <a:lnTo>
                    <a:pt x="10494" y="31450"/>
                  </a:lnTo>
                  <a:lnTo>
                    <a:pt x="10016" y="31484"/>
                  </a:lnTo>
                  <a:lnTo>
                    <a:pt x="9461" y="31414"/>
                  </a:lnTo>
                  <a:lnTo>
                    <a:pt x="8351" y="31050"/>
                  </a:lnTo>
                  <a:lnTo>
                    <a:pt x="8178" y="30927"/>
                  </a:lnTo>
                  <a:lnTo>
                    <a:pt x="7700" y="30145"/>
                  </a:lnTo>
                  <a:lnTo>
                    <a:pt x="7700" y="29971"/>
                  </a:lnTo>
                  <a:lnTo>
                    <a:pt x="7893" y="29580"/>
                  </a:lnTo>
                  <a:lnTo>
                    <a:pt x="8275" y="29297"/>
                  </a:lnTo>
                  <a:lnTo>
                    <a:pt x="8372" y="29093"/>
                  </a:lnTo>
                  <a:lnTo>
                    <a:pt x="8344" y="28963"/>
                  </a:lnTo>
                  <a:lnTo>
                    <a:pt x="8050" y="28739"/>
                  </a:lnTo>
                  <a:lnTo>
                    <a:pt x="6973" y="28292"/>
                  </a:lnTo>
                  <a:lnTo>
                    <a:pt x="6965" y="27548"/>
                  </a:lnTo>
                  <a:lnTo>
                    <a:pt x="6877" y="27407"/>
                  </a:lnTo>
                  <a:lnTo>
                    <a:pt x="6136" y="27038"/>
                  </a:lnTo>
                  <a:lnTo>
                    <a:pt x="5533" y="27313"/>
                  </a:lnTo>
                  <a:lnTo>
                    <a:pt x="5031" y="27766"/>
                  </a:lnTo>
                  <a:lnTo>
                    <a:pt x="4808" y="27838"/>
                  </a:lnTo>
                  <a:lnTo>
                    <a:pt x="4567" y="27644"/>
                  </a:lnTo>
                  <a:lnTo>
                    <a:pt x="4712" y="27071"/>
                  </a:lnTo>
                  <a:lnTo>
                    <a:pt x="4551" y="26882"/>
                  </a:lnTo>
                  <a:lnTo>
                    <a:pt x="4286" y="26781"/>
                  </a:lnTo>
                  <a:lnTo>
                    <a:pt x="3256" y="26647"/>
                  </a:lnTo>
                  <a:lnTo>
                    <a:pt x="2862" y="26662"/>
                  </a:lnTo>
                  <a:lnTo>
                    <a:pt x="2399" y="26379"/>
                  </a:lnTo>
                  <a:lnTo>
                    <a:pt x="1385" y="26204"/>
                  </a:lnTo>
                  <a:lnTo>
                    <a:pt x="415" y="25356"/>
                  </a:lnTo>
                  <a:lnTo>
                    <a:pt x="0" y="24823"/>
                  </a:lnTo>
                  <a:lnTo>
                    <a:pt x="0" y="24607"/>
                  </a:lnTo>
                  <a:lnTo>
                    <a:pt x="84" y="13996"/>
                  </a:lnTo>
                  <a:lnTo>
                    <a:pt x="6" y="8401"/>
                  </a:lnTo>
                  <a:lnTo>
                    <a:pt x="5" y="27"/>
                  </a:lnTo>
                  <a:lnTo>
                    <a:pt x="9328" y="0"/>
                  </a:lnTo>
                  <a:lnTo>
                    <a:pt x="10251" y="3"/>
                  </a:lnTo>
                  <a:lnTo>
                    <a:pt x="11546" y="8"/>
                  </a:lnTo>
                  <a:lnTo>
                    <a:pt x="21245" y="46"/>
                  </a:lnTo>
                  <a:lnTo>
                    <a:pt x="22096" y="46"/>
                  </a:lnTo>
                  <a:lnTo>
                    <a:pt x="24949" y="51"/>
                  </a:lnTo>
                  <a:lnTo>
                    <a:pt x="25081" y="51"/>
                  </a:lnTo>
                  <a:lnTo>
                    <a:pt x="30720" y="60"/>
                  </a:lnTo>
                  <a:lnTo>
                    <a:pt x="32118" y="68"/>
                  </a:lnTo>
                  <a:lnTo>
                    <a:pt x="34237" y="89"/>
                  </a:lnTo>
                  <a:lnTo>
                    <a:pt x="34505" y="91"/>
                  </a:lnTo>
                  <a:lnTo>
                    <a:pt x="35065" y="97"/>
                  </a:lnTo>
                  <a:lnTo>
                    <a:pt x="36262" y="106"/>
                  </a:lnTo>
                  <a:lnTo>
                    <a:pt x="37954" y="104"/>
                  </a:lnTo>
                  <a:lnTo>
                    <a:pt x="39984" y="101"/>
                  </a:lnTo>
                  <a:lnTo>
                    <a:pt x="41532" y="100"/>
                  </a:lnTo>
                  <a:lnTo>
                    <a:pt x="42544" y="100"/>
                  </a:lnTo>
                  <a:lnTo>
                    <a:pt x="42909" y="106"/>
                  </a:lnTo>
                  <a:lnTo>
                    <a:pt x="43831" y="121"/>
                  </a:lnTo>
                  <a:lnTo>
                    <a:pt x="44332" y="108"/>
                  </a:lnTo>
                  <a:lnTo>
                    <a:pt x="45114" y="87"/>
                  </a:lnTo>
                  <a:lnTo>
                    <a:pt x="48544" y="114"/>
                  </a:lnTo>
                  <a:lnTo>
                    <a:pt x="48830" y="115"/>
                  </a:lnTo>
                  <a:lnTo>
                    <a:pt x="50379" y="86"/>
                  </a:lnTo>
                  <a:lnTo>
                    <a:pt x="51161" y="105"/>
                  </a:lnTo>
                  <a:lnTo>
                    <a:pt x="51553" y="120"/>
                  </a:lnTo>
                  <a:lnTo>
                    <a:pt x="51720" y="119"/>
                  </a:lnTo>
                  <a:lnTo>
                    <a:pt x="53114" y="112"/>
                  </a:lnTo>
                  <a:lnTo>
                    <a:pt x="55668" y="95"/>
                  </a:lnTo>
                  <a:lnTo>
                    <a:pt x="58056" y="120"/>
                  </a:lnTo>
                  <a:lnTo>
                    <a:pt x="58954" y="129"/>
                  </a:lnTo>
                  <a:lnTo>
                    <a:pt x="61071" y="133"/>
                  </a:lnTo>
                  <a:lnTo>
                    <a:pt x="62057" y="131"/>
                  </a:lnTo>
                  <a:lnTo>
                    <a:pt x="64106" y="118"/>
                  </a:lnTo>
                  <a:lnTo>
                    <a:pt x="64376" y="118"/>
                  </a:lnTo>
                  <a:lnTo>
                    <a:pt x="64639" y="135"/>
                  </a:lnTo>
                  <a:lnTo>
                    <a:pt x="65007" y="134"/>
                  </a:lnTo>
                  <a:lnTo>
                    <a:pt x="74350" y="124"/>
                  </a:lnTo>
                  <a:lnTo>
                    <a:pt x="81465" y="116"/>
                  </a:lnTo>
                  <a:lnTo>
                    <a:pt x="85141" y="110"/>
                  </a:lnTo>
                  <a:lnTo>
                    <a:pt x="85854" y="109"/>
                  </a:lnTo>
                  <a:lnTo>
                    <a:pt x="86026" y="108"/>
                  </a:lnTo>
                  <a:lnTo>
                    <a:pt x="86719" y="107"/>
                  </a:lnTo>
                  <a:lnTo>
                    <a:pt x="91174" y="96"/>
                  </a:lnTo>
                  <a:lnTo>
                    <a:pt x="91626" y="92"/>
                  </a:lnTo>
                  <a:lnTo>
                    <a:pt x="93732" y="102"/>
                  </a:lnTo>
                  <a:lnTo>
                    <a:pt x="93913" y="110"/>
                  </a:lnTo>
                  <a:lnTo>
                    <a:pt x="94144" y="120"/>
                  </a:lnTo>
                  <a:lnTo>
                    <a:pt x="97673" y="108"/>
                  </a:lnTo>
                  <a:lnTo>
                    <a:pt x="97941" y="108"/>
                  </a:lnTo>
                  <a:lnTo>
                    <a:pt x="103956" y="87"/>
                  </a:lnTo>
                  <a:lnTo>
                    <a:pt x="106184" y="104"/>
                  </a:lnTo>
                  <a:lnTo>
                    <a:pt x="106379" y="105"/>
                  </a:lnTo>
                  <a:lnTo>
                    <a:pt x="106542" y="106"/>
                  </a:lnTo>
                  <a:lnTo>
                    <a:pt x="106867" y="105"/>
                  </a:lnTo>
                  <a:lnTo>
                    <a:pt x="107121" y="100"/>
                  </a:lnTo>
                  <a:lnTo>
                    <a:pt x="107444" y="92"/>
                  </a:lnTo>
                  <a:lnTo>
                    <a:pt x="110207" y="80"/>
                  </a:lnTo>
                  <a:lnTo>
                    <a:pt x="111628" y="82"/>
                  </a:lnTo>
                  <a:lnTo>
                    <a:pt x="117389" y="90"/>
                  </a:lnTo>
                  <a:lnTo>
                    <a:pt x="117877" y="90"/>
                  </a:lnTo>
                  <a:lnTo>
                    <a:pt x="119355" y="84"/>
                  </a:lnTo>
                  <a:lnTo>
                    <a:pt x="121157" y="77"/>
                  </a:lnTo>
                  <a:lnTo>
                    <a:pt x="121300" y="79"/>
                  </a:lnTo>
                  <a:lnTo>
                    <a:pt x="121876" y="87"/>
                  </a:lnTo>
                  <a:lnTo>
                    <a:pt x="122247" y="93"/>
                  </a:lnTo>
                  <a:lnTo>
                    <a:pt x="124815" y="69"/>
                  </a:lnTo>
                  <a:lnTo>
                    <a:pt x="127503" y="84"/>
                  </a:lnTo>
                  <a:lnTo>
                    <a:pt x="128281" y="89"/>
                  </a:lnTo>
                  <a:lnTo>
                    <a:pt x="129898" y="98"/>
                  </a:lnTo>
                  <a:lnTo>
                    <a:pt x="130694" y="87"/>
                  </a:lnTo>
                  <a:lnTo>
                    <a:pt x="131359" y="78"/>
                  </a:lnTo>
                  <a:lnTo>
                    <a:pt x="134276" y="39"/>
                  </a:lnTo>
                  <a:lnTo>
                    <a:pt x="135603" y="59"/>
                  </a:lnTo>
                  <a:lnTo>
                    <a:pt x="137169" y="32"/>
                  </a:lnTo>
                  <a:lnTo>
                    <a:pt x="137568" y="66"/>
                  </a:lnTo>
                  <a:lnTo>
                    <a:pt x="138805" y="66"/>
                  </a:lnTo>
                  <a:lnTo>
                    <a:pt x="144570" y="68"/>
                  </a:lnTo>
                  <a:lnTo>
                    <a:pt x="144812" y="57"/>
                  </a:lnTo>
                  <a:lnTo>
                    <a:pt x="151180" y="74"/>
                  </a:lnTo>
                  <a:lnTo>
                    <a:pt x="152335" y="56"/>
                  </a:lnTo>
                  <a:lnTo>
                    <a:pt x="154768" y="69"/>
                  </a:lnTo>
                  <a:lnTo>
                    <a:pt x="155124" y="71"/>
                  </a:lnTo>
                  <a:lnTo>
                    <a:pt x="156052" y="70"/>
                  </a:lnTo>
                  <a:lnTo>
                    <a:pt x="156782" y="70"/>
                  </a:lnTo>
                  <a:lnTo>
                    <a:pt x="157935" y="69"/>
                  </a:lnTo>
                  <a:lnTo>
                    <a:pt x="158304" y="69"/>
                  </a:lnTo>
                  <a:lnTo>
                    <a:pt x="160081" y="68"/>
                  </a:lnTo>
                  <a:lnTo>
                    <a:pt x="161319" y="70"/>
                  </a:lnTo>
                  <a:lnTo>
                    <a:pt x="165642" y="76"/>
                  </a:lnTo>
                  <a:lnTo>
                    <a:pt x="166444" y="72"/>
                  </a:lnTo>
                  <a:lnTo>
                    <a:pt x="167805" y="72"/>
                  </a:lnTo>
                  <a:lnTo>
                    <a:pt x="167975" y="84"/>
                  </a:lnTo>
                  <a:lnTo>
                    <a:pt x="168126" y="95"/>
                  </a:lnTo>
                  <a:lnTo>
                    <a:pt x="170031" y="89"/>
                  </a:lnTo>
                  <a:lnTo>
                    <a:pt x="171399" y="85"/>
                  </a:lnTo>
                  <a:lnTo>
                    <a:pt x="174910" y="74"/>
                  </a:lnTo>
                  <a:lnTo>
                    <a:pt x="177961" y="65"/>
                  </a:lnTo>
                  <a:lnTo>
                    <a:pt x="180359" y="74"/>
                  </a:lnTo>
                  <a:lnTo>
                    <a:pt x="180898" y="76"/>
                  </a:lnTo>
                  <a:lnTo>
                    <a:pt x="182677" y="71"/>
                  </a:lnTo>
                  <a:lnTo>
                    <a:pt x="185679" y="62"/>
                  </a:lnTo>
                  <a:lnTo>
                    <a:pt x="188525" y="59"/>
                  </a:lnTo>
                  <a:lnTo>
                    <a:pt x="198466" y="28"/>
                  </a:lnTo>
                  <a:lnTo>
                    <a:pt x="198712" y="43"/>
                  </a:lnTo>
                  <a:lnTo>
                    <a:pt x="210983" y="28"/>
                  </a:lnTo>
                  <a:lnTo>
                    <a:pt x="211151" y="35"/>
                  </a:lnTo>
                  <a:lnTo>
                    <a:pt x="211484" y="50"/>
                  </a:lnTo>
                  <a:lnTo>
                    <a:pt x="218201" y="30"/>
                  </a:lnTo>
                  <a:lnTo>
                    <a:pt x="219141" y="2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1" name="pg892">
              <a:extLst>
                <a:ext uri="{FF2B5EF4-FFF2-40B4-BE49-F238E27FC236}">
                  <a16:creationId xmlns:a16="http://schemas.microsoft.com/office/drawing/2014/main" id="{526E4766-1432-3749-A444-17446E0E5AA2}"/>
                </a:ext>
              </a:extLst>
            </p:cNvPr>
            <p:cNvSpPr/>
            <p:nvPr/>
          </p:nvSpPr>
          <p:spPr>
            <a:xfrm>
              <a:off x="3966920" y="2623489"/>
              <a:ext cx="348131" cy="263618"/>
            </a:xfrm>
            <a:custGeom>
              <a:avLst/>
              <a:gdLst/>
              <a:ahLst/>
              <a:cxnLst/>
              <a:rect l="0" t="0" r="0" b="0"/>
              <a:pathLst>
                <a:path w="348131" h="263618">
                  <a:moveTo>
                    <a:pt x="110377" y="19141"/>
                  </a:moveTo>
                  <a:lnTo>
                    <a:pt x="128189" y="19045"/>
                  </a:lnTo>
                  <a:lnTo>
                    <a:pt x="136323" y="19038"/>
                  </a:lnTo>
                  <a:lnTo>
                    <a:pt x="136667" y="18642"/>
                  </a:lnTo>
                  <a:lnTo>
                    <a:pt x="136767" y="18378"/>
                  </a:lnTo>
                  <a:lnTo>
                    <a:pt x="136687" y="17909"/>
                  </a:lnTo>
                  <a:lnTo>
                    <a:pt x="136381" y="17411"/>
                  </a:lnTo>
                  <a:lnTo>
                    <a:pt x="136444" y="17087"/>
                  </a:lnTo>
                  <a:lnTo>
                    <a:pt x="137116" y="16037"/>
                  </a:lnTo>
                  <a:lnTo>
                    <a:pt x="138094" y="14188"/>
                  </a:lnTo>
                  <a:lnTo>
                    <a:pt x="138062" y="8472"/>
                  </a:lnTo>
                  <a:lnTo>
                    <a:pt x="138906" y="8174"/>
                  </a:lnTo>
                  <a:lnTo>
                    <a:pt x="139256" y="7653"/>
                  </a:lnTo>
                  <a:lnTo>
                    <a:pt x="139960" y="7393"/>
                  </a:lnTo>
                  <a:lnTo>
                    <a:pt x="141390" y="7218"/>
                  </a:lnTo>
                  <a:lnTo>
                    <a:pt x="143117" y="7222"/>
                  </a:lnTo>
                  <a:lnTo>
                    <a:pt x="143088" y="219"/>
                  </a:lnTo>
                  <a:lnTo>
                    <a:pt x="165761" y="0"/>
                  </a:lnTo>
                  <a:lnTo>
                    <a:pt x="165760" y="18839"/>
                  </a:lnTo>
                  <a:lnTo>
                    <a:pt x="217087" y="18762"/>
                  </a:lnTo>
                  <a:lnTo>
                    <a:pt x="217062" y="23270"/>
                  </a:lnTo>
                  <a:lnTo>
                    <a:pt x="216831" y="23676"/>
                  </a:lnTo>
                  <a:lnTo>
                    <a:pt x="215712" y="24066"/>
                  </a:lnTo>
                  <a:lnTo>
                    <a:pt x="215073" y="24389"/>
                  </a:lnTo>
                  <a:lnTo>
                    <a:pt x="214249" y="25067"/>
                  </a:lnTo>
                  <a:lnTo>
                    <a:pt x="211656" y="26771"/>
                  </a:lnTo>
                  <a:lnTo>
                    <a:pt x="211545" y="27005"/>
                  </a:lnTo>
                  <a:lnTo>
                    <a:pt x="211497" y="27318"/>
                  </a:lnTo>
                  <a:lnTo>
                    <a:pt x="210372" y="28988"/>
                  </a:lnTo>
                  <a:lnTo>
                    <a:pt x="209640" y="30725"/>
                  </a:lnTo>
                  <a:lnTo>
                    <a:pt x="209555" y="33131"/>
                  </a:lnTo>
                  <a:lnTo>
                    <a:pt x="209570" y="35228"/>
                  </a:lnTo>
                  <a:lnTo>
                    <a:pt x="209983" y="35407"/>
                  </a:lnTo>
                  <a:lnTo>
                    <a:pt x="211106" y="35432"/>
                  </a:lnTo>
                  <a:lnTo>
                    <a:pt x="211129" y="36981"/>
                  </a:lnTo>
                  <a:lnTo>
                    <a:pt x="215389" y="43161"/>
                  </a:lnTo>
                  <a:lnTo>
                    <a:pt x="216362" y="45386"/>
                  </a:lnTo>
                  <a:lnTo>
                    <a:pt x="219642" y="49620"/>
                  </a:lnTo>
                  <a:lnTo>
                    <a:pt x="220788" y="50718"/>
                  </a:lnTo>
                  <a:lnTo>
                    <a:pt x="224165" y="52929"/>
                  </a:lnTo>
                  <a:lnTo>
                    <a:pt x="225183" y="53097"/>
                  </a:lnTo>
                  <a:lnTo>
                    <a:pt x="225477" y="53257"/>
                  </a:lnTo>
                  <a:lnTo>
                    <a:pt x="225750" y="53974"/>
                  </a:lnTo>
                  <a:lnTo>
                    <a:pt x="227148" y="54922"/>
                  </a:lnTo>
                  <a:lnTo>
                    <a:pt x="227221" y="68342"/>
                  </a:lnTo>
                  <a:lnTo>
                    <a:pt x="225956" y="68339"/>
                  </a:lnTo>
                  <a:lnTo>
                    <a:pt x="225946" y="66020"/>
                  </a:lnTo>
                  <a:lnTo>
                    <a:pt x="219656" y="65990"/>
                  </a:lnTo>
                  <a:lnTo>
                    <a:pt x="219656" y="68326"/>
                  </a:lnTo>
                  <a:lnTo>
                    <a:pt x="213371" y="68321"/>
                  </a:lnTo>
                  <a:lnTo>
                    <a:pt x="213408" y="70684"/>
                  </a:lnTo>
                  <a:lnTo>
                    <a:pt x="213443" y="71832"/>
                  </a:lnTo>
                  <a:lnTo>
                    <a:pt x="212260" y="71832"/>
                  </a:lnTo>
                  <a:lnTo>
                    <a:pt x="212286" y="75364"/>
                  </a:lnTo>
                  <a:lnTo>
                    <a:pt x="228219" y="75363"/>
                  </a:lnTo>
                  <a:lnTo>
                    <a:pt x="254822" y="75340"/>
                  </a:lnTo>
                  <a:lnTo>
                    <a:pt x="255221" y="79009"/>
                  </a:lnTo>
                  <a:lnTo>
                    <a:pt x="255488" y="83520"/>
                  </a:lnTo>
                  <a:lnTo>
                    <a:pt x="255669" y="88354"/>
                  </a:lnTo>
                  <a:lnTo>
                    <a:pt x="255653" y="89436"/>
                  </a:lnTo>
                  <a:lnTo>
                    <a:pt x="255593" y="92038"/>
                  </a:lnTo>
                  <a:lnTo>
                    <a:pt x="255657" y="101128"/>
                  </a:lnTo>
                  <a:lnTo>
                    <a:pt x="259378" y="101167"/>
                  </a:lnTo>
                  <a:lnTo>
                    <a:pt x="259342" y="95864"/>
                  </a:lnTo>
                  <a:lnTo>
                    <a:pt x="259410" y="94206"/>
                  </a:lnTo>
                  <a:lnTo>
                    <a:pt x="263077" y="94127"/>
                  </a:lnTo>
                  <a:lnTo>
                    <a:pt x="269321" y="94189"/>
                  </a:lnTo>
                  <a:lnTo>
                    <a:pt x="269325" y="98831"/>
                  </a:lnTo>
                  <a:lnTo>
                    <a:pt x="273019" y="98828"/>
                  </a:lnTo>
                  <a:lnTo>
                    <a:pt x="273030" y="99993"/>
                  </a:lnTo>
                  <a:lnTo>
                    <a:pt x="274226" y="100005"/>
                  </a:lnTo>
                  <a:lnTo>
                    <a:pt x="274225" y="101155"/>
                  </a:lnTo>
                  <a:lnTo>
                    <a:pt x="275472" y="101163"/>
                  </a:lnTo>
                  <a:lnTo>
                    <a:pt x="275447" y="103518"/>
                  </a:lnTo>
                  <a:lnTo>
                    <a:pt x="277917" y="103526"/>
                  </a:lnTo>
                  <a:lnTo>
                    <a:pt x="277940" y="108211"/>
                  </a:lnTo>
                  <a:lnTo>
                    <a:pt x="280424" y="108214"/>
                  </a:lnTo>
                  <a:lnTo>
                    <a:pt x="280419" y="107053"/>
                  </a:lnTo>
                  <a:lnTo>
                    <a:pt x="282915" y="107048"/>
                  </a:lnTo>
                  <a:lnTo>
                    <a:pt x="282912" y="110579"/>
                  </a:lnTo>
                  <a:lnTo>
                    <a:pt x="287889" y="110572"/>
                  </a:lnTo>
                  <a:lnTo>
                    <a:pt x="287891" y="117597"/>
                  </a:lnTo>
                  <a:lnTo>
                    <a:pt x="287900" y="118728"/>
                  </a:lnTo>
                  <a:lnTo>
                    <a:pt x="287877" y="123483"/>
                  </a:lnTo>
                  <a:lnTo>
                    <a:pt x="287869" y="131739"/>
                  </a:lnTo>
                  <a:lnTo>
                    <a:pt x="288502" y="131739"/>
                  </a:lnTo>
                  <a:lnTo>
                    <a:pt x="290151" y="131728"/>
                  </a:lnTo>
                  <a:lnTo>
                    <a:pt x="305210" y="131650"/>
                  </a:lnTo>
                  <a:lnTo>
                    <a:pt x="305147" y="132200"/>
                  </a:lnTo>
                  <a:lnTo>
                    <a:pt x="305276" y="133916"/>
                  </a:lnTo>
                  <a:lnTo>
                    <a:pt x="305504" y="133942"/>
                  </a:lnTo>
                  <a:lnTo>
                    <a:pt x="305646" y="134113"/>
                  </a:lnTo>
                  <a:lnTo>
                    <a:pt x="305580" y="142176"/>
                  </a:lnTo>
                  <a:lnTo>
                    <a:pt x="306731" y="142210"/>
                  </a:lnTo>
                  <a:lnTo>
                    <a:pt x="306978" y="143085"/>
                  </a:lnTo>
                  <a:lnTo>
                    <a:pt x="306919" y="143334"/>
                  </a:lnTo>
                  <a:lnTo>
                    <a:pt x="306719" y="143517"/>
                  </a:lnTo>
                  <a:lnTo>
                    <a:pt x="306722" y="145690"/>
                  </a:lnTo>
                  <a:lnTo>
                    <a:pt x="312940" y="145663"/>
                  </a:lnTo>
                  <a:lnTo>
                    <a:pt x="312974" y="143326"/>
                  </a:lnTo>
                  <a:lnTo>
                    <a:pt x="317937" y="143325"/>
                  </a:lnTo>
                  <a:lnTo>
                    <a:pt x="318004" y="142209"/>
                  </a:lnTo>
                  <a:lnTo>
                    <a:pt x="319076" y="142120"/>
                  </a:lnTo>
                  <a:lnTo>
                    <a:pt x="319162" y="140992"/>
                  </a:lnTo>
                  <a:lnTo>
                    <a:pt x="321513" y="140970"/>
                  </a:lnTo>
                  <a:lnTo>
                    <a:pt x="321588" y="140100"/>
                  </a:lnTo>
                  <a:lnTo>
                    <a:pt x="321738" y="139914"/>
                  </a:lnTo>
                  <a:lnTo>
                    <a:pt x="321934" y="139821"/>
                  </a:lnTo>
                  <a:lnTo>
                    <a:pt x="323096" y="139818"/>
                  </a:lnTo>
                  <a:lnTo>
                    <a:pt x="322909" y="140216"/>
                  </a:lnTo>
                  <a:lnTo>
                    <a:pt x="323070" y="140699"/>
                  </a:lnTo>
                  <a:lnTo>
                    <a:pt x="323207" y="140867"/>
                  </a:lnTo>
                  <a:lnTo>
                    <a:pt x="323335" y="141050"/>
                  </a:lnTo>
                  <a:lnTo>
                    <a:pt x="324015" y="141095"/>
                  </a:lnTo>
                  <a:lnTo>
                    <a:pt x="324493" y="141415"/>
                  </a:lnTo>
                  <a:lnTo>
                    <a:pt x="325116" y="141645"/>
                  </a:lnTo>
                  <a:lnTo>
                    <a:pt x="325525" y="141708"/>
                  </a:lnTo>
                  <a:lnTo>
                    <a:pt x="325826" y="141640"/>
                  </a:lnTo>
                  <a:lnTo>
                    <a:pt x="325569" y="141624"/>
                  </a:lnTo>
                  <a:lnTo>
                    <a:pt x="325569" y="141464"/>
                  </a:lnTo>
                  <a:lnTo>
                    <a:pt x="325873" y="141452"/>
                  </a:lnTo>
                  <a:lnTo>
                    <a:pt x="326179" y="141314"/>
                  </a:lnTo>
                  <a:lnTo>
                    <a:pt x="326757" y="140800"/>
                  </a:lnTo>
                  <a:lnTo>
                    <a:pt x="327076" y="140672"/>
                  </a:lnTo>
                  <a:lnTo>
                    <a:pt x="327275" y="140502"/>
                  </a:lnTo>
                  <a:lnTo>
                    <a:pt x="327538" y="140160"/>
                  </a:lnTo>
                  <a:lnTo>
                    <a:pt x="327905" y="139847"/>
                  </a:lnTo>
                  <a:lnTo>
                    <a:pt x="328222" y="139639"/>
                  </a:lnTo>
                  <a:lnTo>
                    <a:pt x="328454" y="139520"/>
                  </a:lnTo>
                  <a:lnTo>
                    <a:pt x="328611" y="139527"/>
                  </a:lnTo>
                  <a:lnTo>
                    <a:pt x="328778" y="139646"/>
                  </a:lnTo>
                  <a:lnTo>
                    <a:pt x="328804" y="140044"/>
                  </a:lnTo>
                  <a:lnTo>
                    <a:pt x="328714" y="140401"/>
                  </a:lnTo>
                  <a:lnTo>
                    <a:pt x="327916" y="141172"/>
                  </a:lnTo>
                  <a:lnTo>
                    <a:pt x="327794" y="141377"/>
                  </a:lnTo>
                  <a:lnTo>
                    <a:pt x="327784" y="143330"/>
                  </a:lnTo>
                  <a:lnTo>
                    <a:pt x="325569" y="143321"/>
                  </a:lnTo>
                  <a:lnTo>
                    <a:pt x="325292" y="143391"/>
                  </a:lnTo>
                  <a:lnTo>
                    <a:pt x="323076" y="143371"/>
                  </a:lnTo>
                  <a:lnTo>
                    <a:pt x="322829" y="143431"/>
                  </a:lnTo>
                  <a:lnTo>
                    <a:pt x="322814" y="148101"/>
                  </a:lnTo>
                  <a:lnTo>
                    <a:pt x="322824" y="152913"/>
                  </a:lnTo>
                  <a:lnTo>
                    <a:pt x="325309" y="152918"/>
                  </a:lnTo>
                  <a:lnTo>
                    <a:pt x="325569" y="152836"/>
                  </a:lnTo>
                  <a:lnTo>
                    <a:pt x="330230" y="152848"/>
                  </a:lnTo>
                  <a:lnTo>
                    <a:pt x="332767" y="152867"/>
                  </a:lnTo>
                  <a:lnTo>
                    <a:pt x="332775" y="157611"/>
                  </a:lnTo>
                  <a:lnTo>
                    <a:pt x="335271" y="157592"/>
                  </a:lnTo>
                  <a:lnTo>
                    <a:pt x="335282" y="159963"/>
                  </a:lnTo>
                  <a:lnTo>
                    <a:pt x="337761" y="159952"/>
                  </a:lnTo>
                  <a:lnTo>
                    <a:pt x="337857" y="164671"/>
                  </a:lnTo>
                  <a:lnTo>
                    <a:pt x="337825" y="167030"/>
                  </a:lnTo>
                  <a:lnTo>
                    <a:pt x="342856" y="167060"/>
                  </a:lnTo>
                  <a:lnTo>
                    <a:pt x="341594" y="167630"/>
                  </a:lnTo>
                  <a:lnTo>
                    <a:pt x="341583" y="168827"/>
                  </a:lnTo>
                  <a:lnTo>
                    <a:pt x="341583" y="169101"/>
                  </a:lnTo>
                  <a:lnTo>
                    <a:pt x="341593" y="169378"/>
                  </a:lnTo>
                  <a:lnTo>
                    <a:pt x="340351" y="170476"/>
                  </a:lnTo>
                  <a:lnTo>
                    <a:pt x="338316" y="172631"/>
                  </a:lnTo>
                  <a:lnTo>
                    <a:pt x="336692" y="174000"/>
                  </a:lnTo>
                  <a:lnTo>
                    <a:pt x="335191" y="175457"/>
                  </a:lnTo>
                  <a:lnTo>
                    <a:pt x="334175" y="176962"/>
                  </a:lnTo>
                  <a:lnTo>
                    <a:pt x="332806" y="177977"/>
                  </a:lnTo>
                  <a:lnTo>
                    <a:pt x="332806" y="178263"/>
                  </a:lnTo>
                  <a:lnTo>
                    <a:pt x="332808" y="178665"/>
                  </a:lnTo>
                  <a:lnTo>
                    <a:pt x="333027" y="178754"/>
                  </a:lnTo>
                  <a:lnTo>
                    <a:pt x="335397" y="176447"/>
                  </a:lnTo>
                  <a:lnTo>
                    <a:pt x="336600" y="176388"/>
                  </a:lnTo>
                  <a:lnTo>
                    <a:pt x="337559" y="176429"/>
                  </a:lnTo>
                  <a:lnTo>
                    <a:pt x="337802" y="176664"/>
                  </a:lnTo>
                  <a:lnTo>
                    <a:pt x="337916" y="176913"/>
                  </a:lnTo>
                  <a:lnTo>
                    <a:pt x="337917" y="178351"/>
                  </a:lnTo>
                  <a:lnTo>
                    <a:pt x="336889" y="178822"/>
                  </a:lnTo>
                  <a:lnTo>
                    <a:pt x="336036" y="178905"/>
                  </a:lnTo>
                  <a:lnTo>
                    <a:pt x="334510" y="179384"/>
                  </a:lnTo>
                  <a:lnTo>
                    <a:pt x="334607" y="179676"/>
                  </a:lnTo>
                  <a:lnTo>
                    <a:pt x="334386" y="179939"/>
                  </a:lnTo>
                  <a:lnTo>
                    <a:pt x="333504" y="180465"/>
                  </a:lnTo>
                  <a:lnTo>
                    <a:pt x="333278" y="180566"/>
                  </a:lnTo>
                  <a:lnTo>
                    <a:pt x="332887" y="180761"/>
                  </a:lnTo>
                  <a:lnTo>
                    <a:pt x="332280" y="180967"/>
                  </a:lnTo>
                  <a:lnTo>
                    <a:pt x="331762" y="181069"/>
                  </a:lnTo>
                  <a:lnTo>
                    <a:pt x="332887" y="181281"/>
                  </a:lnTo>
                  <a:lnTo>
                    <a:pt x="333728" y="181203"/>
                  </a:lnTo>
                  <a:lnTo>
                    <a:pt x="337906" y="181166"/>
                  </a:lnTo>
                  <a:lnTo>
                    <a:pt x="337915" y="178796"/>
                  </a:lnTo>
                  <a:lnTo>
                    <a:pt x="345370" y="178766"/>
                  </a:lnTo>
                  <a:lnTo>
                    <a:pt x="345368" y="183500"/>
                  </a:lnTo>
                  <a:lnTo>
                    <a:pt x="347838" y="183499"/>
                  </a:lnTo>
                  <a:lnTo>
                    <a:pt x="347847" y="185870"/>
                  </a:lnTo>
                  <a:lnTo>
                    <a:pt x="345369" y="185867"/>
                  </a:lnTo>
                  <a:lnTo>
                    <a:pt x="345585" y="188230"/>
                  </a:lnTo>
                  <a:lnTo>
                    <a:pt x="345604" y="189743"/>
                  </a:lnTo>
                  <a:lnTo>
                    <a:pt x="345797" y="190016"/>
                  </a:lnTo>
                  <a:lnTo>
                    <a:pt x="347053" y="190421"/>
                  </a:lnTo>
                  <a:lnTo>
                    <a:pt x="348059" y="190733"/>
                  </a:lnTo>
                  <a:lnTo>
                    <a:pt x="347327" y="190589"/>
                  </a:lnTo>
                  <a:lnTo>
                    <a:pt x="345614" y="190589"/>
                  </a:lnTo>
                  <a:lnTo>
                    <a:pt x="345638" y="192948"/>
                  </a:lnTo>
                  <a:lnTo>
                    <a:pt x="348082" y="192970"/>
                  </a:lnTo>
                  <a:lnTo>
                    <a:pt x="348111" y="197669"/>
                  </a:lnTo>
                  <a:lnTo>
                    <a:pt x="348125" y="203402"/>
                  </a:lnTo>
                  <a:lnTo>
                    <a:pt x="348116" y="215120"/>
                  </a:lnTo>
                  <a:lnTo>
                    <a:pt x="348126" y="218850"/>
                  </a:lnTo>
                  <a:lnTo>
                    <a:pt x="348131" y="221239"/>
                  </a:lnTo>
                  <a:lnTo>
                    <a:pt x="340711" y="221245"/>
                  </a:lnTo>
                  <a:lnTo>
                    <a:pt x="340727" y="225960"/>
                  </a:lnTo>
                  <a:lnTo>
                    <a:pt x="343199" y="225960"/>
                  </a:lnTo>
                  <a:lnTo>
                    <a:pt x="343208" y="228308"/>
                  </a:lnTo>
                  <a:lnTo>
                    <a:pt x="340741" y="228327"/>
                  </a:lnTo>
                  <a:lnTo>
                    <a:pt x="340752" y="230683"/>
                  </a:lnTo>
                  <a:lnTo>
                    <a:pt x="343218" y="230668"/>
                  </a:lnTo>
                  <a:lnTo>
                    <a:pt x="343250" y="241328"/>
                  </a:lnTo>
                  <a:lnTo>
                    <a:pt x="343591" y="241626"/>
                  </a:lnTo>
                  <a:lnTo>
                    <a:pt x="345070" y="240404"/>
                  </a:lnTo>
                  <a:lnTo>
                    <a:pt x="345447" y="240408"/>
                  </a:lnTo>
                  <a:lnTo>
                    <a:pt x="345710" y="240709"/>
                  </a:lnTo>
                  <a:lnTo>
                    <a:pt x="345709" y="242402"/>
                  </a:lnTo>
                  <a:lnTo>
                    <a:pt x="338299" y="242477"/>
                  </a:lnTo>
                  <a:lnTo>
                    <a:pt x="338283" y="244829"/>
                  </a:lnTo>
                  <a:lnTo>
                    <a:pt x="337124" y="244835"/>
                  </a:lnTo>
                  <a:lnTo>
                    <a:pt x="335936" y="244840"/>
                  </a:lnTo>
                  <a:lnTo>
                    <a:pt x="335978" y="249563"/>
                  </a:lnTo>
                  <a:lnTo>
                    <a:pt x="328640" y="249533"/>
                  </a:lnTo>
                  <a:lnTo>
                    <a:pt x="328649" y="251904"/>
                  </a:lnTo>
                  <a:lnTo>
                    <a:pt x="321259" y="251908"/>
                  </a:lnTo>
                  <a:lnTo>
                    <a:pt x="321242" y="244851"/>
                  </a:lnTo>
                  <a:lnTo>
                    <a:pt x="320047" y="244843"/>
                  </a:lnTo>
                  <a:lnTo>
                    <a:pt x="319673" y="244538"/>
                  </a:lnTo>
                  <a:lnTo>
                    <a:pt x="319888" y="244222"/>
                  </a:lnTo>
                  <a:lnTo>
                    <a:pt x="320581" y="244032"/>
                  </a:lnTo>
                  <a:lnTo>
                    <a:pt x="321029" y="243821"/>
                  </a:lnTo>
                  <a:lnTo>
                    <a:pt x="321037" y="242488"/>
                  </a:lnTo>
                  <a:lnTo>
                    <a:pt x="323497" y="242507"/>
                  </a:lnTo>
                  <a:lnTo>
                    <a:pt x="323568" y="240122"/>
                  </a:lnTo>
                  <a:lnTo>
                    <a:pt x="323531" y="237788"/>
                  </a:lnTo>
                  <a:lnTo>
                    <a:pt x="313677" y="237779"/>
                  </a:lnTo>
                  <a:lnTo>
                    <a:pt x="313633" y="244847"/>
                  </a:lnTo>
                  <a:lnTo>
                    <a:pt x="312527" y="244851"/>
                  </a:lnTo>
                  <a:lnTo>
                    <a:pt x="312430" y="244695"/>
                  </a:lnTo>
                  <a:lnTo>
                    <a:pt x="312409" y="242499"/>
                  </a:lnTo>
                  <a:lnTo>
                    <a:pt x="311183" y="242503"/>
                  </a:lnTo>
                  <a:lnTo>
                    <a:pt x="311176" y="244852"/>
                  </a:lnTo>
                  <a:lnTo>
                    <a:pt x="308747" y="244845"/>
                  </a:lnTo>
                  <a:lnTo>
                    <a:pt x="308749" y="242504"/>
                  </a:lnTo>
                  <a:lnTo>
                    <a:pt x="306234" y="242507"/>
                  </a:lnTo>
                  <a:lnTo>
                    <a:pt x="306256" y="244848"/>
                  </a:lnTo>
                  <a:lnTo>
                    <a:pt x="303777" y="244851"/>
                  </a:lnTo>
                  <a:lnTo>
                    <a:pt x="303769" y="242513"/>
                  </a:lnTo>
                  <a:lnTo>
                    <a:pt x="301297" y="242506"/>
                  </a:lnTo>
                  <a:lnTo>
                    <a:pt x="301286" y="240142"/>
                  </a:lnTo>
                  <a:lnTo>
                    <a:pt x="297820" y="240144"/>
                  </a:lnTo>
                  <a:lnTo>
                    <a:pt x="293885" y="244281"/>
                  </a:lnTo>
                  <a:lnTo>
                    <a:pt x="293904" y="242482"/>
                  </a:lnTo>
                  <a:lnTo>
                    <a:pt x="291447" y="242503"/>
                  </a:lnTo>
                  <a:lnTo>
                    <a:pt x="291452" y="240144"/>
                  </a:lnTo>
                  <a:lnTo>
                    <a:pt x="288999" y="240146"/>
                  </a:lnTo>
                  <a:lnTo>
                    <a:pt x="288990" y="244862"/>
                  </a:lnTo>
                  <a:lnTo>
                    <a:pt x="282189" y="244877"/>
                  </a:lnTo>
                  <a:lnTo>
                    <a:pt x="279137" y="244866"/>
                  </a:lnTo>
                  <a:lnTo>
                    <a:pt x="279148" y="242499"/>
                  </a:lnTo>
                  <a:lnTo>
                    <a:pt x="271739" y="242472"/>
                  </a:lnTo>
                  <a:lnTo>
                    <a:pt x="271746" y="244850"/>
                  </a:lnTo>
                  <a:lnTo>
                    <a:pt x="263817" y="244851"/>
                  </a:lnTo>
                  <a:lnTo>
                    <a:pt x="253879" y="244820"/>
                  </a:lnTo>
                  <a:lnTo>
                    <a:pt x="253879" y="249544"/>
                  </a:lnTo>
                  <a:lnTo>
                    <a:pt x="248930" y="249570"/>
                  </a:lnTo>
                  <a:lnTo>
                    <a:pt x="247536" y="249588"/>
                  </a:lnTo>
                  <a:lnTo>
                    <a:pt x="244139" y="248307"/>
                  </a:lnTo>
                  <a:lnTo>
                    <a:pt x="244137" y="244811"/>
                  </a:lnTo>
                  <a:lnTo>
                    <a:pt x="244534" y="244804"/>
                  </a:lnTo>
                  <a:lnTo>
                    <a:pt x="245269" y="244816"/>
                  </a:lnTo>
                  <a:lnTo>
                    <a:pt x="251972" y="244813"/>
                  </a:lnTo>
                  <a:lnTo>
                    <a:pt x="251968" y="242453"/>
                  </a:lnTo>
                  <a:lnTo>
                    <a:pt x="250753" y="242468"/>
                  </a:lnTo>
                  <a:lnTo>
                    <a:pt x="250706" y="238895"/>
                  </a:lnTo>
                  <a:lnTo>
                    <a:pt x="250320" y="238452"/>
                  </a:lnTo>
                  <a:lnTo>
                    <a:pt x="249859" y="236740"/>
                  </a:lnTo>
                  <a:lnTo>
                    <a:pt x="249584" y="237015"/>
                  </a:lnTo>
                  <a:lnTo>
                    <a:pt x="249163" y="237269"/>
                  </a:lnTo>
                  <a:lnTo>
                    <a:pt x="248551" y="237139"/>
                  </a:lnTo>
                  <a:lnTo>
                    <a:pt x="246666" y="237843"/>
                  </a:lnTo>
                  <a:lnTo>
                    <a:pt x="246191" y="238100"/>
                  </a:lnTo>
                  <a:lnTo>
                    <a:pt x="245903" y="238465"/>
                  </a:lnTo>
                  <a:lnTo>
                    <a:pt x="244844" y="238923"/>
                  </a:lnTo>
                  <a:lnTo>
                    <a:pt x="245140" y="238517"/>
                  </a:lnTo>
                  <a:lnTo>
                    <a:pt x="243116" y="239983"/>
                  </a:lnTo>
                  <a:lnTo>
                    <a:pt x="239038" y="241843"/>
                  </a:lnTo>
                  <a:lnTo>
                    <a:pt x="236807" y="242069"/>
                  </a:lnTo>
                  <a:lnTo>
                    <a:pt x="236694" y="241876"/>
                  </a:lnTo>
                  <a:lnTo>
                    <a:pt x="236071" y="241772"/>
                  </a:lnTo>
                  <a:lnTo>
                    <a:pt x="235561" y="241772"/>
                  </a:lnTo>
                  <a:lnTo>
                    <a:pt x="234775" y="242003"/>
                  </a:lnTo>
                  <a:lnTo>
                    <a:pt x="233451" y="241690"/>
                  </a:lnTo>
                  <a:lnTo>
                    <a:pt x="232929" y="241683"/>
                  </a:lnTo>
                  <a:lnTo>
                    <a:pt x="232194" y="241803"/>
                  </a:lnTo>
                  <a:lnTo>
                    <a:pt x="232193" y="241300"/>
                  </a:lnTo>
                  <a:lnTo>
                    <a:pt x="230526" y="241539"/>
                  </a:lnTo>
                  <a:lnTo>
                    <a:pt x="229726" y="241920"/>
                  </a:lnTo>
                  <a:lnTo>
                    <a:pt x="229729" y="242295"/>
                  </a:lnTo>
                  <a:lnTo>
                    <a:pt x="229754" y="244759"/>
                  </a:lnTo>
                  <a:lnTo>
                    <a:pt x="231818" y="244745"/>
                  </a:lnTo>
                  <a:lnTo>
                    <a:pt x="231704" y="246336"/>
                  </a:lnTo>
                  <a:lnTo>
                    <a:pt x="230494" y="246656"/>
                  </a:lnTo>
                  <a:lnTo>
                    <a:pt x="229969" y="246422"/>
                  </a:lnTo>
                  <a:lnTo>
                    <a:pt x="228653" y="246423"/>
                  </a:lnTo>
                  <a:lnTo>
                    <a:pt x="227729" y="246836"/>
                  </a:lnTo>
                  <a:lnTo>
                    <a:pt x="227254" y="247197"/>
                  </a:lnTo>
                  <a:lnTo>
                    <a:pt x="226456" y="247185"/>
                  </a:lnTo>
                  <a:lnTo>
                    <a:pt x="225619" y="247296"/>
                  </a:lnTo>
                  <a:lnTo>
                    <a:pt x="225195" y="247412"/>
                  </a:lnTo>
                  <a:lnTo>
                    <a:pt x="225059" y="247557"/>
                  </a:lnTo>
                  <a:lnTo>
                    <a:pt x="224413" y="247806"/>
                  </a:lnTo>
                  <a:lnTo>
                    <a:pt x="222996" y="247753"/>
                  </a:lnTo>
                  <a:lnTo>
                    <a:pt x="221972" y="248198"/>
                  </a:lnTo>
                  <a:lnTo>
                    <a:pt x="221941" y="249566"/>
                  </a:lnTo>
                  <a:lnTo>
                    <a:pt x="219494" y="249562"/>
                  </a:lnTo>
                  <a:lnTo>
                    <a:pt x="219479" y="254282"/>
                  </a:lnTo>
                  <a:lnTo>
                    <a:pt x="221952" y="254289"/>
                  </a:lnTo>
                  <a:lnTo>
                    <a:pt x="221989" y="259015"/>
                  </a:lnTo>
                  <a:lnTo>
                    <a:pt x="217131" y="259041"/>
                  </a:lnTo>
                  <a:lnTo>
                    <a:pt x="212185" y="259058"/>
                  </a:lnTo>
                  <a:lnTo>
                    <a:pt x="212232" y="256926"/>
                  </a:lnTo>
                  <a:lnTo>
                    <a:pt x="212190" y="256787"/>
                  </a:lnTo>
                  <a:lnTo>
                    <a:pt x="212185" y="253067"/>
                  </a:lnTo>
                  <a:lnTo>
                    <a:pt x="207277" y="253069"/>
                  </a:lnTo>
                  <a:lnTo>
                    <a:pt x="207265" y="254208"/>
                  </a:lnTo>
                  <a:lnTo>
                    <a:pt x="195047" y="254209"/>
                  </a:lnTo>
                  <a:lnTo>
                    <a:pt x="195037" y="252199"/>
                  </a:lnTo>
                  <a:lnTo>
                    <a:pt x="194616" y="252147"/>
                  </a:lnTo>
                  <a:lnTo>
                    <a:pt x="191781" y="252312"/>
                  </a:lnTo>
                  <a:lnTo>
                    <a:pt x="190725" y="251868"/>
                  </a:lnTo>
                  <a:lnTo>
                    <a:pt x="189528" y="251985"/>
                  </a:lnTo>
                  <a:lnTo>
                    <a:pt x="189127" y="251796"/>
                  </a:lnTo>
                  <a:lnTo>
                    <a:pt x="188653" y="251803"/>
                  </a:lnTo>
                  <a:lnTo>
                    <a:pt x="188205" y="251822"/>
                  </a:lnTo>
                  <a:lnTo>
                    <a:pt x="187692" y="251889"/>
                  </a:lnTo>
                  <a:lnTo>
                    <a:pt x="186556" y="251662"/>
                  </a:lnTo>
                  <a:lnTo>
                    <a:pt x="185583" y="251584"/>
                  </a:lnTo>
                  <a:lnTo>
                    <a:pt x="185004" y="251685"/>
                  </a:lnTo>
                  <a:lnTo>
                    <a:pt x="183029" y="251725"/>
                  </a:lnTo>
                  <a:lnTo>
                    <a:pt x="181188" y="251943"/>
                  </a:lnTo>
                  <a:lnTo>
                    <a:pt x="177093" y="251529"/>
                  </a:lnTo>
                  <a:lnTo>
                    <a:pt x="175503" y="251067"/>
                  </a:lnTo>
                  <a:lnTo>
                    <a:pt x="174063" y="251342"/>
                  </a:lnTo>
                  <a:lnTo>
                    <a:pt x="172918" y="251004"/>
                  </a:lnTo>
                  <a:lnTo>
                    <a:pt x="172923" y="251811"/>
                  </a:lnTo>
                  <a:lnTo>
                    <a:pt x="167990" y="251636"/>
                  </a:lnTo>
                  <a:lnTo>
                    <a:pt x="167972" y="254041"/>
                  </a:lnTo>
                  <a:lnTo>
                    <a:pt x="156854" y="254033"/>
                  </a:lnTo>
                  <a:lnTo>
                    <a:pt x="156830" y="263593"/>
                  </a:lnTo>
                  <a:lnTo>
                    <a:pt x="146925" y="263618"/>
                  </a:lnTo>
                  <a:lnTo>
                    <a:pt x="142071" y="263553"/>
                  </a:lnTo>
                  <a:lnTo>
                    <a:pt x="139751" y="263612"/>
                  </a:lnTo>
                  <a:lnTo>
                    <a:pt x="139740" y="261215"/>
                  </a:lnTo>
                  <a:lnTo>
                    <a:pt x="139573" y="258818"/>
                  </a:lnTo>
                  <a:lnTo>
                    <a:pt x="132221" y="258847"/>
                  </a:lnTo>
                  <a:lnTo>
                    <a:pt x="132257" y="250559"/>
                  </a:lnTo>
                  <a:lnTo>
                    <a:pt x="137986" y="250646"/>
                  </a:lnTo>
                  <a:lnTo>
                    <a:pt x="139872" y="249548"/>
                  </a:lnTo>
                  <a:lnTo>
                    <a:pt x="140238" y="249481"/>
                  </a:lnTo>
                  <a:lnTo>
                    <a:pt x="140538" y="249648"/>
                  </a:lnTo>
                  <a:lnTo>
                    <a:pt x="141896" y="249846"/>
                  </a:lnTo>
                  <a:lnTo>
                    <a:pt x="142104" y="249752"/>
                  </a:lnTo>
                  <a:lnTo>
                    <a:pt x="142107" y="249335"/>
                  </a:lnTo>
                  <a:lnTo>
                    <a:pt x="141164" y="248908"/>
                  </a:lnTo>
                  <a:lnTo>
                    <a:pt x="140359" y="248971"/>
                  </a:lnTo>
                  <a:lnTo>
                    <a:pt x="139717" y="248893"/>
                  </a:lnTo>
                  <a:lnTo>
                    <a:pt x="138767" y="248260"/>
                  </a:lnTo>
                  <a:lnTo>
                    <a:pt x="138339" y="248160"/>
                  </a:lnTo>
                  <a:lnTo>
                    <a:pt x="136359" y="248469"/>
                  </a:lnTo>
                  <a:lnTo>
                    <a:pt x="136079" y="248674"/>
                  </a:lnTo>
                  <a:lnTo>
                    <a:pt x="135923" y="248703"/>
                  </a:lnTo>
                  <a:lnTo>
                    <a:pt x="135398" y="248719"/>
                  </a:lnTo>
                  <a:lnTo>
                    <a:pt x="134561" y="248589"/>
                  </a:lnTo>
                  <a:lnTo>
                    <a:pt x="131619" y="248672"/>
                  </a:lnTo>
                  <a:lnTo>
                    <a:pt x="130069" y="248324"/>
                  </a:lnTo>
                  <a:lnTo>
                    <a:pt x="127703" y="248635"/>
                  </a:lnTo>
                  <a:lnTo>
                    <a:pt x="126910" y="248328"/>
                  </a:lnTo>
                  <a:lnTo>
                    <a:pt x="126161" y="247790"/>
                  </a:lnTo>
                  <a:lnTo>
                    <a:pt x="125824" y="247712"/>
                  </a:lnTo>
                  <a:lnTo>
                    <a:pt x="123953" y="247701"/>
                  </a:lnTo>
                  <a:lnTo>
                    <a:pt x="121724" y="248253"/>
                  </a:lnTo>
                  <a:lnTo>
                    <a:pt x="120756" y="248317"/>
                  </a:lnTo>
                  <a:lnTo>
                    <a:pt x="119893" y="248090"/>
                  </a:lnTo>
                  <a:lnTo>
                    <a:pt x="118416" y="247876"/>
                  </a:lnTo>
                  <a:lnTo>
                    <a:pt x="117226" y="247236"/>
                  </a:lnTo>
                  <a:lnTo>
                    <a:pt x="115790" y="246886"/>
                  </a:lnTo>
                  <a:lnTo>
                    <a:pt x="115566" y="246850"/>
                  </a:lnTo>
                  <a:lnTo>
                    <a:pt x="113298" y="247101"/>
                  </a:lnTo>
                  <a:lnTo>
                    <a:pt x="112827" y="247044"/>
                  </a:lnTo>
                  <a:lnTo>
                    <a:pt x="112815" y="247368"/>
                  </a:lnTo>
                  <a:lnTo>
                    <a:pt x="112822" y="248285"/>
                  </a:lnTo>
                  <a:lnTo>
                    <a:pt x="112824" y="248524"/>
                  </a:lnTo>
                  <a:lnTo>
                    <a:pt x="112825" y="248738"/>
                  </a:lnTo>
                  <a:lnTo>
                    <a:pt x="112121" y="248738"/>
                  </a:lnTo>
                  <a:lnTo>
                    <a:pt x="109666" y="247829"/>
                  </a:lnTo>
                  <a:lnTo>
                    <a:pt x="109308" y="247840"/>
                  </a:lnTo>
                  <a:lnTo>
                    <a:pt x="108752" y="248093"/>
                  </a:lnTo>
                  <a:lnTo>
                    <a:pt x="108666" y="248651"/>
                  </a:lnTo>
                  <a:lnTo>
                    <a:pt x="108962" y="249020"/>
                  </a:lnTo>
                  <a:lnTo>
                    <a:pt x="109051" y="249317"/>
                  </a:lnTo>
                  <a:lnTo>
                    <a:pt x="108895" y="249559"/>
                  </a:lnTo>
                  <a:lnTo>
                    <a:pt x="108491" y="249768"/>
                  </a:lnTo>
                  <a:lnTo>
                    <a:pt x="108175" y="249823"/>
                  </a:lnTo>
                  <a:lnTo>
                    <a:pt x="106958" y="249656"/>
                  </a:lnTo>
                  <a:lnTo>
                    <a:pt x="106102" y="250244"/>
                  </a:lnTo>
                  <a:lnTo>
                    <a:pt x="105199" y="251223"/>
                  </a:lnTo>
                  <a:lnTo>
                    <a:pt x="104721" y="251525"/>
                  </a:lnTo>
                  <a:lnTo>
                    <a:pt x="104421" y="252109"/>
                  </a:lnTo>
                  <a:lnTo>
                    <a:pt x="104702" y="252906"/>
                  </a:lnTo>
                  <a:lnTo>
                    <a:pt x="104733" y="253300"/>
                  </a:lnTo>
                  <a:lnTo>
                    <a:pt x="104120" y="254110"/>
                  </a:lnTo>
                  <a:lnTo>
                    <a:pt x="100630" y="254098"/>
                  </a:lnTo>
                  <a:lnTo>
                    <a:pt x="100659" y="250536"/>
                  </a:lnTo>
                  <a:lnTo>
                    <a:pt x="97993" y="250682"/>
                  </a:lnTo>
                  <a:lnTo>
                    <a:pt x="97940" y="248754"/>
                  </a:lnTo>
                  <a:lnTo>
                    <a:pt x="97609" y="248809"/>
                  </a:lnTo>
                  <a:lnTo>
                    <a:pt x="96831" y="248537"/>
                  </a:lnTo>
                  <a:lnTo>
                    <a:pt x="96006" y="248064"/>
                  </a:lnTo>
                  <a:lnTo>
                    <a:pt x="96100" y="247424"/>
                  </a:lnTo>
                  <a:lnTo>
                    <a:pt x="95978" y="247104"/>
                  </a:lnTo>
                  <a:lnTo>
                    <a:pt x="95859" y="246869"/>
                  </a:lnTo>
                  <a:lnTo>
                    <a:pt x="95373" y="246631"/>
                  </a:lnTo>
                  <a:lnTo>
                    <a:pt x="95225" y="246676"/>
                  </a:lnTo>
                  <a:lnTo>
                    <a:pt x="94692" y="246579"/>
                  </a:lnTo>
                  <a:lnTo>
                    <a:pt x="93676" y="245674"/>
                  </a:lnTo>
                  <a:lnTo>
                    <a:pt x="93292" y="245708"/>
                  </a:lnTo>
                  <a:lnTo>
                    <a:pt x="93365" y="245131"/>
                  </a:lnTo>
                  <a:lnTo>
                    <a:pt x="93856" y="244573"/>
                  </a:lnTo>
                  <a:lnTo>
                    <a:pt x="94046" y="244211"/>
                  </a:lnTo>
                  <a:lnTo>
                    <a:pt x="94163" y="243750"/>
                  </a:lnTo>
                  <a:lnTo>
                    <a:pt x="94168" y="243255"/>
                  </a:lnTo>
                  <a:lnTo>
                    <a:pt x="93085" y="243800"/>
                  </a:lnTo>
                  <a:lnTo>
                    <a:pt x="89212" y="244488"/>
                  </a:lnTo>
                  <a:lnTo>
                    <a:pt x="88164" y="243427"/>
                  </a:lnTo>
                  <a:lnTo>
                    <a:pt x="88120" y="242334"/>
                  </a:lnTo>
                  <a:lnTo>
                    <a:pt x="86498" y="242184"/>
                  </a:lnTo>
                  <a:lnTo>
                    <a:pt x="84758" y="241904"/>
                  </a:lnTo>
                  <a:lnTo>
                    <a:pt x="84558" y="241719"/>
                  </a:lnTo>
                  <a:lnTo>
                    <a:pt x="83881" y="241850"/>
                  </a:lnTo>
                  <a:lnTo>
                    <a:pt x="83535" y="242148"/>
                  </a:lnTo>
                  <a:lnTo>
                    <a:pt x="81864" y="242270"/>
                  </a:lnTo>
                  <a:lnTo>
                    <a:pt x="79388" y="242243"/>
                  </a:lnTo>
                  <a:lnTo>
                    <a:pt x="79401" y="239865"/>
                  </a:lnTo>
                  <a:lnTo>
                    <a:pt x="79411" y="235190"/>
                  </a:lnTo>
                  <a:lnTo>
                    <a:pt x="81869" y="235187"/>
                  </a:lnTo>
                  <a:lnTo>
                    <a:pt x="81870" y="231154"/>
                  </a:lnTo>
                  <a:lnTo>
                    <a:pt x="84154" y="232360"/>
                  </a:lnTo>
                  <a:lnTo>
                    <a:pt x="86378" y="231464"/>
                  </a:lnTo>
                  <a:lnTo>
                    <a:pt x="86759" y="231602"/>
                  </a:lnTo>
                  <a:lnTo>
                    <a:pt x="86777" y="230752"/>
                  </a:lnTo>
                  <a:lnTo>
                    <a:pt x="86357" y="230709"/>
                  </a:lnTo>
                  <a:lnTo>
                    <a:pt x="86174" y="230519"/>
                  </a:lnTo>
                  <a:lnTo>
                    <a:pt x="86298" y="230151"/>
                  </a:lnTo>
                  <a:lnTo>
                    <a:pt x="86781" y="230102"/>
                  </a:lnTo>
                  <a:lnTo>
                    <a:pt x="86823" y="227694"/>
                  </a:lnTo>
                  <a:lnTo>
                    <a:pt x="89264" y="228847"/>
                  </a:lnTo>
                  <a:lnTo>
                    <a:pt x="89303" y="225792"/>
                  </a:lnTo>
                  <a:lnTo>
                    <a:pt x="89259" y="221039"/>
                  </a:lnTo>
                  <a:lnTo>
                    <a:pt x="86805" y="221032"/>
                  </a:lnTo>
                  <a:lnTo>
                    <a:pt x="86684" y="219759"/>
                  </a:lnTo>
                  <a:lnTo>
                    <a:pt x="86659" y="216871"/>
                  </a:lnTo>
                  <a:lnTo>
                    <a:pt x="86667" y="216398"/>
                  </a:lnTo>
                  <a:lnTo>
                    <a:pt x="89129" y="216416"/>
                  </a:lnTo>
                  <a:lnTo>
                    <a:pt x="89173" y="214245"/>
                  </a:lnTo>
                  <a:lnTo>
                    <a:pt x="88512" y="212884"/>
                  </a:lnTo>
                  <a:lnTo>
                    <a:pt x="87946" y="211931"/>
                  </a:lnTo>
                  <a:lnTo>
                    <a:pt x="86989" y="211303"/>
                  </a:lnTo>
                  <a:lnTo>
                    <a:pt x="86829" y="210413"/>
                  </a:lnTo>
                  <a:lnTo>
                    <a:pt x="87281" y="209568"/>
                  </a:lnTo>
                  <a:lnTo>
                    <a:pt x="86668" y="209382"/>
                  </a:lnTo>
                  <a:lnTo>
                    <a:pt x="86663" y="207019"/>
                  </a:lnTo>
                  <a:lnTo>
                    <a:pt x="81724" y="206994"/>
                  </a:lnTo>
                  <a:lnTo>
                    <a:pt x="81730" y="204653"/>
                  </a:lnTo>
                  <a:lnTo>
                    <a:pt x="80796" y="204467"/>
                  </a:lnTo>
                  <a:lnTo>
                    <a:pt x="80804" y="203350"/>
                  </a:lnTo>
                  <a:lnTo>
                    <a:pt x="81164" y="202223"/>
                  </a:lnTo>
                  <a:lnTo>
                    <a:pt x="82010" y="201119"/>
                  </a:lnTo>
                  <a:lnTo>
                    <a:pt x="69763" y="193913"/>
                  </a:lnTo>
                  <a:lnTo>
                    <a:pt x="69777" y="192805"/>
                  </a:lnTo>
                  <a:lnTo>
                    <a:pt x="70039" y="192593"/>
                  </a:lnTo>
                  <a:lnTo>
                    <a:pt x="70540" y="192540"/>
                  </a:lnTo>
                  <a:lnTo>
                    <a:pt x="70712" y="192451"/>
                  </a:lnTo>
                  <a:lnTo>
                    <a:pt x="70930" y="192031"/>
                  </a:lnTo>
                  <a:lnTo>
                    <a:pt x="70874" y="188607"/>
                  </a:lnTo>
                  <a:lnTo>
                    <a:pt x="70945" y="188413"/>
                  </a:lnTo>
                  <a:lnTo>
                    <a:pt x="71266" y="188127"/>
                  </a:lnTo>
                  <a:lnTo>
                    <a:pt x="69409" y="188106"/>
                  </a:lnTo>
                  <a:lnTo>
                    <a:pt x="67279" y="188081"/>
                  </a:lnTo>
                  <a:lnTo>
                    <a:pt x="65616" y="188097"/>
                  </a:lnTo>
                  <a:lnTo>
                    <a:pt x="65578" y="183945"/>
                  </a:lnTo>
                  <a:lnTo>
                    <a:pt x="65629" y="183376"/>
                  </a:lnTo>
                  <a:lnTo>
                    <a:pt x="65986" y="182684"/>
                  </a:lnTo>
                  <a:lnTo>
                    <a:pt x="66613" y="182320"/>
                  </a:lnTo>
                  <a:lnTo>
                    <a:pt x="67145" y="182163"/>
                  </a:lnTo>
                  <a:lnTo>
                    <a:pt x="68018" y="182144"/>
                  </a:lnTo>
                  <a:lnTo>
                    <a:pt x="68029" y="181150"/>
                  </a:lnTo>
                  <a:lnTo>
                    <a:pt x="67383" y="181095"/>
                  </a:lnTo>
                  <a:lnTo>
                    <a:pt x="66805" y="178345"/>
                  </a:lnTo>
                  <a:lnTo>
                    <a:pt x="66830" y="174298"/>
                  </a:lnTo>
                  <a:lnTo>
                    <a:pt x="66945" y="170598"/>
                  </a:lnTo>
                  <a:lnTo>
                    <a:pt x="67109" y="170554"/>
                  </a:lnTo>
                  <a:lnTo>
                    <a:pt x="67250" y="170349"/>
                  </a:lnTo>
                  <a:lnTo>
                    <a:pt x="67489" y="169203"/>
                  </a:lnTo>
                  <a:lnTo>
                    <a:pt x="67553" y="168537"/>
                  </a:lnTo>
                  <a:lnTo>
                    <a:pt x="67637" y="168317"/>
                  </a:lnTo>
                  <a:lnTo>
                    <a:pt x="67825" y="168183"/>
                  </a:lnTo>
                  <a:lnTo>
                    <a:pt x="67990" y="168194"/>
                  </a:lnTo>
                  <a:lnTo>
                    <a:pt x="68452" y="168413"/>
                  </a:lnTo>
                  <a:lnTo>
                    <a:pt x="68915" y="168409"/>
                  </a:lnTo>
                  <a:lnTo>
                    <a:pt x="69221" y="168156"/>
                  </a:lnTo>
                  <a:lnTo>
                    <a:pt x="69150" y="167467"/>
                  </a:lnTo>
                  <a:lnTo>
                    <a:pt x="69130" y="166950"/>
                  </a:lnTo>
                  <a:lnTo>
                    <a:pt x="69334" y="166571"/>
                  </a:lnTo>
                  <a:lnTo>
                    <a:pt x="69867" y="166395"/>
                  </a:lnTo>
                  <a:lnTo>
                    <a:pt x="70356" y="165681"/>
                  </a:lnTo>
                  <a:lnTo>
                    <a:pt x="70407" y="165357"/>
                  </a:lnTo>
                  <a:lnTo>
                    <a:pt x="70215" y="164951"/>
                  </a:lnTo>
                  <a:lnTo>
                    <a:pt x="70164" y="164460"/>
                  </a:lnTo>
                  <a:lnTo>
                    <a:pt x="70504" y="162983"/>
                  </a:lnTo>
                  <a:lnTo>
                    <a:pt x="70657" y="162845"/>
                  </a:lnTo>
                  <a:lnTo>
                    <a:pt x="70779" y="162543"/>
                  </a:lnTo>
                  <a:lnTo>
                    <a:pt x="69555" y="161666"/>
                  </a:lnTo>
                  <a:lnTo>
                    <a:pt x="68519" y="161249"/>
                  </a:lnTo>
                  <a:lnTo>
                    <a:pt x="68119" y="161510"/>
                  </a:lnTo>
                  <a:lnTo>
                    <a:pt x="67637" y="162206"/>
                  </a:lnTo>
                  <a:lnTo>
                    <a:pt x="67434" y="163174"/>
                  </a:lnTo>
                  <a:lnTo>
                    <a:pt x="67101" y="164168"/>
                  </a:lnTo>
                  <a:lnTo>
                    <a:pt x="66649" y="164175"/>
                  </a:lnTo>
                  <a:lnTo>
                    <a:pt x="66612" y="165894"/>
                  </a:lnTo>
                  <a:lnTo>
                    <a:pt x="66491" y="166062"/>
                  </a:lnTo>
                  <a:lnTo>
                    <a:pt x="65993" y="166348"/>
                  </a:lnTo>
                  <a:lnTo>
                    <a:pt x="65781" y="166996"/>
                  </a:lnTo>
                  <a:lnTo>
                    <a:pt x="65752" y="169437"/>
                  </a:lnTo>
                  <a:lnTo>
                    <a:pt x="63105" y="169356"/>
                  </a:lnTo>
                  <a:lnTo>
                    <a:pt x="62357" y="169424"/>
                  </a:lnTo>
                  <a:lnTo>
                    <a:pt x="60794" y="169390"/>
                  </a:lnTo>
                  <a:lnTo>
                    <a:pt x="59618" y="169331"/>
                  </a:lnTo>
                  <a:lnTo>
                    <a:pt x="59571" y="168158"/>
                  </a:lnTo>
                  <a:lnTo>
                    <a:pt x="58410" y="168110"/>
                  </a:lnTo>
                  <a:lnTo>
                    <a:pt x="58022" y="168300"/>
                  </a:lnTo>
                  <a:lnTo>
                    <a:pt x="57070" y="168456"/>
                  </a:lnTo>
                  <a:lnTo>
                    <a:pt x="57007" y="169294"/>
                  </a:lnTo>
                  <a:lnTo>
                    <a:pt x="54608" y="169287"/>
                  </a:lnTo>
                  <a:lnTo>
                    <a:pt x="54831" y="167236"/>
                  </a:lnTo>
                  <a:lnTo>
                    <a:pt x="54788" y="167028"/>
                  </a:lnTo>
                  <a:lnTo>
                    <a:pt x="54584" y="166942"/>
                  </a:lnTo>
                  <a:lnTo>
                    <a:pt x="48130" y="166872"/>
                  </a:lnTo>
                  <a:lnTo>
                    <a:pt x="45774" y="167020"/>
                  </a:lnTo>
                  <a:lnTo>
                    <a:pt x="45795" y="162164"/>
                  </a:lnTo>
                  <a:lnTo>
                    <a:pt x="46231" y="160076"/>
                  </a:lnTo>
                  <a:lnTo>
                    <a:pt x="46129" y="157695"/>
                  </a:lnTo>
                  <a:lnTo>
                    <a:pt x="46130" y="155592"/>
                  </a:lnTo>
                  <a:lnTo>
                    <a:pt x="45871" y="155306"/>
                  </a:lnTo>
                  <a:lnTo>
                    <a:pt x="45876" y="154696"/>
                  </a:lnTo>
                  <a:lnTo>
                    <a:pt x="46135" y="154599"/>
                  </a:lnTo>
                  <a:lnTo>
                    <a:pt x="46145" y="148333"/>
                  </a:lnTo>
                  <a:lnTo>
                    <a:pt x="46216" y="145888"/>
                  </a:lnTo>
                  <a:lnTo>
                    <a:pt x="45863" y="143655"/>
                  </a:lnTo>
                  <a:lnTo>
                    <a:pt x="45920" y="138360"/>
                  </a:lnTo>
                  <a:lnTo>
                    <a:pt x="45322" y="138293"/>
                  </a:lnTo>
                  <a:lnTo>
                    <a:pt x="45291" y="136626"/>
                  </a:lnTo>
                  <a:lnTo>
                    <a:pt x="45158" y="136559"/>
                  </a:lnTo>
                  <a:lnTo>
                    <a:pt x="44678" y="136551"/>
                  </a:lnTo>
                  <a:lnTo>
                    <a:pt x="44691" y="134207"/>
                  </a:lnTo>
                  <a:lnTo>
                    <a:pt x="43487" y="134166"/>
                  </a:lnTo>
                  <a:lnTo>
                    <a:pt x="43464" y="131825"/>
                  </a:lnTo>
                  <a:lnTo>
                    <a:pt x="50554" y="131793"/>
                  </a:lnTo>
                  <a:lnTo>
                    <a:pt x="51318" y="132207"/>
                  </a:lnTo>
                  <a:lnTo>
                    <a:pt x="51381" y="132419"/>
                  </a:lnTo>
                  <a:lnTo>
                    <a:pt x="51055" y="132594"/>
                  </a:lnTo>
                  <a:lnTo>
                    <a:pt x="51039" y="132750"/>
                  </a:lnTo>
                  <a:lnTo>
                    <a:pt x="51736" y="133442"/>
                  </a:lnTo>
                  <a:lnTo>
                    <a:pt x="51921" y="133464"/>
                  </a:lnTo>
                  <a:lnTo>
                    <a:pt x="52133" y="133159"/>
                  </a:lnTo>
                  <a:lnTo>
                    <a:pt x="51859" y="133263"/>
                  </a:lnTo>
                  <a:lnTo>
                    <a:pt x="51870" y="132683"/>
                  </a:lnTo>
                  <a:lnTo>
                    <a:pt x="52388" y="132683"/>
                  </a:lnTo>
                  <a:lnTo>
                    <a:pt x="52718" y="132798"/>
                  </a:lnTo>
                  <a:lnTo>
                    <a:pt x="53321" y="133218"/>
                  </a:lnTo>
                  <a:lnTo>
                    <a:pt x="53647" y="133594"/>
                  </a:lnTo>
                  <a:lnTo>
                    <a:pt x="53986" y="134412"/>
                  </a:lnTo>
                  <a:lnTo>
                    <a:pt x="53875" y="134867"/>
                  </a:lnTo>
                  <a:lnTo>
                    <a:pt x="53718" y="135022"/>
                  </a:lnTo>
                  <a:lnTo>
                    <a:pt x="53844" y="135726"/>
                  </a:lnTo>
                  <a:lnTo>
                    <a:pt x="54521" y="136451"/>
                  </a:lnTo>
                  <a:lnTo>
                    <a:pt x="54694" y="136484"/>
                  </a:lnTo>
                  <a:lnTo>
                    <a:pt x="54883" y="136361"/>
                  </a:lnTo>
                  <a:lnTo>
                    <a:pt x="55012" y="135803"/>
                  </a:lnTo>
                  <a:lnTo>
                    <a:pt x="55374" y="135628"/>
                  </a:lnTo>
                  <a:lnTo>
                    <a:pt x="55822" y="135725"/>
                  </a:lnTo>
                  <a:lnTo>
                    <a:pt x="55905" y="133597"/>
                  </a:lnTo>
                  <a:lnTo>
                    <a:pt x="58374" y="133611"/>
                  </a:lnTo>
                  <a:lnTo>
                    <a:pt x="58374" y="134698"/>
                  </a:lnTo>
                  <a:lnTo>
                    <a:pt x="58720" y="134679"/>
                  </a:lnTo>
                  <a:lnTo>
                    <a:pt x="58890" y="134337"/>
                  </a:lnTo>
                  <a:lnTo>
                    <a:pt x="59114" y="134181"/>
                  </a:lnTo>
                  <a:lnTo>
                    <a:pt x="59920" y="134199"/>
                  </a:lnTo>
                  <a:lnTo>
                    <a:pt x="60313" y="134367"/>
                  </a:lnTo>
                  <a:lnTo>
                    <a:pt x="60828" y="134917"/>
                  </a:lnTo>
                  <a:lnTo>
                    <a:pt x="60879" y="135073"/>
                  </a:lnTo>
                  <a:lnTo>
                    <a:pt x="61885" y="135539"/>
                  </a:lnTo>
                  <a:lnTo>
                    <a:pt x="62695" y="135747"/>
                  </a:lnTo>
                  <a:lnTo>
                    <a:pt x="63301" y="136073"/>
                  </a:lnTo>
                  <a:lnTo>
                    <a:pt x="63310" y="134193"/>
                  </a:lnTo>
                  <a:lnTo>
                    <a:pt x="65064" y="134208"/>
                  </a:lnTo>
                  <a:lnTo>
                    <a:pt x="65225" y="134078"/>
                  </a:lnTo>
                  <a:lnTo>
                    <a:pt x="65674" y="133401"/>
                  </a:lnTo>
                  <a:lnTo>
                    <a:pt x="65659" y="132504"/>
                  </a:lnTo>
                  <a:lnTo>
                    <a:pt x="66550" y="131735"/>
                  </a:lnTo>
                  <a:lnTo>
                    <a:pt x="67010" y="131750"/>
                  </a:lnTo>
                  <a:lnTo>
                    <a:pt x="67085" y="131575"/>
                  </a:lnTo>
                  <a:lnTo>
                    <a:pt x="67080" y="130350"/>
                  </a:lnTo>
                  <a:lnTo>
                    <a:pt x="66856" y="129770"/>
                  </a:lnTo>
                  <a:lnTo>
                    <a:pt x="66495" y="129368"/>
                  </a:lnTo>
                  <a:lnTo>
                    <a:pt x="66228" y="128802"/>
                  </a:lnTo>
                  <a:lnTo>
                    <a:pt x="66106" y="128382"/>
                  </a:lnTo>
                  <a:lnTo>
                    <a:pt x="64962" y="126427"/>
                  </a:lnTo>
                  <a:lnTo>
                    <a:pt x="63940" y="124964"/>
                  </a:lnTo>
                  <a:lnTo>
                    <a:pt x="63207" y="124689"/>
                  </a:lnTo>
                  <a:lnTo>
                    <a:pt x="61515" y="124673"/>
                  </a:lnTo>
                  <a:lnTo>
                    <a:pt x="61496" y="121135"/>
                  </a:lnTo>
                  <a:lnTo>
                    <a:pt x="59047" y="121145"/>
                  </a:lnTo>
                  <a:lnTo>
                    <a:pt x="59039" y="117625"/>
                  </a:lnTo>
                  <a:lnTo>
                    <a:pt x="59039" y="115288"/>
                  </a:lnTo>
                  <a:lnTo>
                    <a:pt x="54032" y="115327"/>
                  </a:lnTo>
                  <a:lnTo>
                    <a:pt x="54059" y="112416"/>
                  </a:lnTo>
                  <a:lnTo>
                    <a:pt x="54228" y="111453"/>
                  </a:lnTo>
                  <a:lnTo>
                    <a:pt x="54082" y="110947"/>
                  </a:lnTo>
                  <a:lnTo>
                    <a:pt x="54088" y="108267"/>
                  </a:lnTo>
                  <a:lnTo>
                    <a:pt x="51546" y="108272"/>
                  </a:lnTo>
                  <a:lnTo>
                    <a:pt x="51557" y="112961"/>
                  </a:lnTo>
                  <a:lnTo>
                    <a:pt x="41425" y="113033"/>
                  </a:lnTo>
                  <a:lnTo>
                    <a:pt x="41448" y="108196"/>
                  </a:lnTo>
                  <a:lnTo>
                    <a:pt x="40647" y="107016"/>
                  </a:lnTo>
                  <a:lnTo>
                    <a:pt x="39626" y="106648"/>
                  </a:lnTo>
                  <a:lnTo>
                    <a:pt x="38857" y="105651"/>
                  </a:lnTo>
                  <a:lnTo>
                    <a:pt x="38971" y="105324"/>
                  </a:lnTo>
                  <a:lnTo>
                    <a:pt x="38939" y="104665"/>
                  </a:lnTo>
                  <a:lnTo>
                    <a:pt x="38297" y="103608"/>
                  </a:lnTo>
                  <a:lnTo>
                    <a:pt x="33933" y="103604"/>
                  </a:lnTo>
                  <a:lnTo>
                    <a:pt x="33925" y="99748"/>
                  </a:lnTo>
                  <a:lnTo>
                    <a:pt x="33917" y="95317"/>
                  </a:lnTo>
                  <a:lnTo>
                    <a:pt x="33597" y="95179"/>
                  </a:lnTo>
                  <a:lnTo>
                    <a:pt x="33140" y="94836"/>
                  </a:lnTo>
                  <a:lnTo>
                    <a:pt x="32962" y="94583"/>
                  </a:lnTo>
                  <a:lnTo>
                    <a:pt x="32769" y="94508"/>
                  </a:lnTo>
                  <a:lnTo>
                    <a:pt x="32260" y="94564"/>
                  </a:lnTo>
                  <a:lnTo>
                    <a:pt x="30286" y="95117"/>
                  </a:lnTo>
                  <a:lnTo>
                    <a:pt x="28940" y="95248"/>
                  </a:lnTo>
                  <a:lnTo>
                    <a:pt x="28162" y="95173"/>
                  </a:lnTo>
                  <a:lnTo>
                    <a:pt x="25925" y="94630"/>
                  </a:lnTo>
                  <a:lnTo>
                    <a:pt x="25561" y="94477"/>
                  </a:lnTo>
                  <a:lnTo>
                    <a:pt x="25107" y="94191"/>
                  </a:lnTo>
                  <a:lnTo>
                    <a:pt x="24969" y="93787"/>
                  </a:lnTo>
                  <a:lnTo>
                    <a:pt x="25190" y="91942"/>
                  </a:lnTo>
                  <a:lnTo>
                    <a:pt x="25072" y="91711"/>
                  </a:lnTo>
                  <a:lnTo>
                    <a:pt x="24266" y="91157"/>
                  </a:lnTo>
                  <a:lnTo>
                    <a:pt x="24397" y="90658"/>
                  </a:lnTo>
                  <a:lnTo>
                    <a:pt x="24432" y="89769"/>
                  </a:lnTo>
                  <a:lnTo>
                    <a:pt x="23520" y="89709"/>
                  </a:lnTo>
                  <a:lnTo>
                    <a:pt x="21036" y="90056"/>
                  </a:lnTo>
                  <a:lnTo>
                    <a:pt x="20609" y="89993"/>
                  </a:lnTo>
                  <a:lnTo>
                    <a:pt x="20262" y="89733"/>
                  </a:lnTo>
                  <a:lnTo>
                    <a:pt x="19626" y="89566"/>
                  </a:lnTo>
                  <a:lnTo>
                    <a:pt x="16651" y="89585"/>
                  </a:lnTo>
                  <a:lnTo>
                    <a:pt x="15193" y="89476"/>
                  </a:lnTo>
                  <a:lnTo>
                    <a:pt x="11928" y="89590"/>
                  </a:lnTo>
                  <a:lnTo>
                    <a:pt x="11482" y="89106"/>
                  </a:lnTo>
                  <a:lnTo>
                    <a:pt x="11178" y="89013"/>
                  </a:lnTo>
                  <a:lnTo>
                    <a:pt x="8002" y="88935"/>
                  </a:lnTo>
                  <a:lnTo>
                    <a:pt x="7805" y="89066"/>
                  </a:lnTo>
                  <a:lnTo>
                    <a:pt x="7596" y="89378"/>
                  </a:lnTo>
                  <a:lnTo>
                    <a:pt x="7315" y="89475"/>
                  </a:lnTo>
                  <a:lnTo>
                    <a:pt x="5617" y="89449"/>
                  </a:lnTo>
                  <a:lnTo>
                    <a:pt x="4899" y="89342"/>
                  </a:lnTo>
                  <a:lnTo>
                    <a:pt x="4199" y="89000"/>
                  </a:lnTo>
                  <a:lnTo>
                    <a:pt x="4014" y="89049"/>
                  </a:lnTo>
                  <a:lnTo>
                    <a:pt x="3789" y="89372"/>
                  </a:lnTo>
                  <a:lnTo>
                    <a:pt x="1580" y="89057"/>
                  </a:lnTo>
                  <a:lnTo>
                    <a:pt x="1395" y="87944"/>
                  </a:lnTo>
                  <a:lnTo>
                    <a:pt x="0" y="82842"/>
                  </a:lnTo>
                  <a:lnTo>
                    <a:pt x="39" y="82213"/>
                  </a:lnTo>
                  <a:lnTo>
                    <a:pt x="760" y="79550"/>
                  </a:lnTo>
                  <a:lnTo>
                    <a:pt x="833" y="77794"/>
                  </a:lnTo>
                  <a:lnTo>
                    <a:pt x="853" y="76577"/>
                  </a:lnTo>
                  <a:lnTo>
                    <a:pt x="782" y="76171"/>
                  </a:lnTo>
                  <a:lnTo>
                    <a:pt x="191" y="75442"/>
                  </a:lnTo>
                  <a:lnTo>
                    <a:pt x="3124" y="75513"/>
                  </a:lnTo>
                  <a:lnTo>
                    <a:pt x="32291" y="75452"/>
                  </a:lnTo>
                  <a:lnTo>
                    <a:pt x="32287" y="74330"/>
                  </a:lnTo>
                  <a:lnTo>
                    <a:pt x="32151" y="67154"/>
                  </a:lnTo>
                  <a:lnTo>
                    <a:pt x="32192" y="65450"/>
                  </a:lnTo>
                  <a:lnTo>
                    <a:pt x="32160" y="54977"/>
                  </a:lnTo>
                  <a:lnTo>
                    <a:pt x="32219" y="53464"/>
                  </a:lnTo>
                  <a:lnTo>
                    <a:pt x="32167" y="49436"/>
                  </a:lnTo>
                  <a:lnTo>
                    <a:pt x="32017" y="31851"/>
                  </a:lnTo>
                  <a:lnTo>
                    <a:pt x="32028" y="29977"/>
                  </a:lnTo>
                  <a:lnTo>
                    <a:pt x="31995" y="25929"/>
                  </a:lnTo>
                  <a:lnTo>
                    <a:pt x="32066" y="25799"/>
                  </a:lnTo>
                  <a:lnTo>
                    <a:pt x="33235" y="24765"/>
                  </a:lnTo>
                  <a:lnTo>
                    <a:pt x="33209" y="22615"/>
                  </a:lnTo>
                  <a:lnTo>
                    <a:pt x="34489" y="22638"/>
                  </a:lnTo>
                  <a:lnTo>
                    <a:pt x="34518" y="23802"/>
                  </a:lnTo>
                  <a:lnTo>
                    <a:pt x="36994" y="23916"/>
                  </a:lnTo>
                  <a:lnTo>
                    <a:pt x="39585" y="23926"/>
                  </a:lnTo>
                  <a:lnTo>
                    <a:pt x="41270" y="23766"/>
                  </a:lnTo>
                  <a:lnTo>
                    <a:pt x="41381" y="24161"/>
                  </a:lnTo>
                  <a:lnTo>
                    <a:pt x="41385" y="24585"/>
                  </a:lnTo>
                  <a:lnTo>
                    <a:pt x="41616" y="24868"/>
                  </a:lnTo>
                  <a:lnTo>
                    <a:pt x="42355" y="24964"/>
                  </a:lnTo>
                  <a:lnTo>
                    <a:pt x="43622" y="25675"/>
                  </a:lnTo>
                  <a:lnTo>
                    <a:pt x="43420" y="26192"/>
                  </a:lnTo>
                  <a:lnTo>
                    <a:pt x="43340" y="27197"/>
                  </a:lnTo>
                  <a:lnTo>
                    <a:pt x="43765" y="27465"/>
                  </a:lnTo>
                  <a:lnTo>
                    <a:pt x="44373" y="27532"/>
                  </a:lnTo>
                  <a:lnTo>
                    <a:pt x="45378" y="27923"/>
                  </a:lnTo>
                  <a:lnTo>
                    <a:pt x="45556" y="27711"/>
                  </a:lnTo>
                  <a:lnTo>
                    <a:pt x="45743" y="27696"/>
                  </a:lnTo>
                  <a:lnTo>
                    <a:pt x="46490" y="28247"/>
                  </a:lnTo>
                  <a:lnTo>
                    <a:pt x="46672" y="28548"/>
                  </a:lnTo>
                  <a:lnTo>
                    <a:pt x="47046" y="28771"/>
                  </a:lnTo>
                  <a:lnTo>
                    <a:pt x="48473" y="28941"/>
                  </a:lnTo>
                  <a:lnTo>
                    <a:pt x="48964" y="28575"/>
                  </a:lnTo>
                  <a:lnTo>
                    <a:pt x="53228" y="28508"/>
                  </a:lnTo>
                  <a:lnTo>
                    <a:pt x="53840" y="28794"/>
                  </a:lnTo>
                  <a:lnTo>
                    <a:pt x="54758" y="29069"/>
                  </a:lnTo>
                  <a:lnTo>
                    <a:pt x="54844" y="19222"/>
                  </a:lnTo>
                  <a:lnTo>
                    <a:pt x="98981" y="19227"/>
                  </a:lnTo>
                  <a:lnTo>
                    <a:pt x="100519" y="19123"/>
                  </a:lnTo>
                  <a:lnTo>
                    <a:pt x="107196" y="1913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2" name="pg893">
              <a:extLst>
                <a:ext uri="{FF2B5EF4-FFF2-40B4-BE49-F238E27FC236}">
                  <a16:creationId xmlns:a16="http://schemas.microsoft.com/office/drawing/2014/main" id="{1373960D-A5A6-4C42-9856-74C8D1822F38}"/>
                </a:ext>
              </a:extLst>
            </p:cNvPr>
            <p:cNvSpPr/>
            <p:nvPr/>
          </p:nvSpPr>
          <p:spPr>
            <a:xfrm>
              <a:off x="4017973" y="2860229"/>
              <a:ext cx="307196" cy="121493"/>
            </a:xfrm>
            <a:custGeom>
              <a:avLst/>
              <a:gdLst/>
              <a:ahLst/>
              <a:cxnLst/>
              <a:rect l="0" t="0" r="0" b="0"/>
              <a:pathLst>
                <a:path w="307196" h="121493">
                  <a:moveTo>
                    <a:pt x="28335" y="5503"/>
                  </a:moveTo>
                  <a:lnTo>
                    <a:pt x="30811" y="5530"/>
                  </a:lnTo>
                  <a:lnTo>
                    <a:pt x="32481" y="5408"/>
                  </a:lnTo>
                  <a:lnTo>
                    <a:pt x="32828" y="5110"/>
                  </a:lnTo>
                  <a:lnTo>
                    <a:pt x="33505" y="4979"/>
                  </a:lnTo>
                  <a:lnTo>
                    <a:pt x="33704" y="5164"/>
                  </a:lnTo>
                  <a:lnTo>
                    <a:pt x="35444" y="5443"/>
                  </a:lnTo>
                  <a:lnTo>
                    <a:pt x="37066" y="5594"/>
                  </a:lnTo>
                  <a:lnTo>
                    <a:pt x="37110" y="6687"/>
                  </a:lnTo>
                  <a:lnTo>
                    <a:pt x="38159" y="7748"/>
                  </a:lnTo>
                  <a:lnTo>
                    <a:pt x="42031" y="7060"/>
                  </a:lnTo>
                  <a:lnTo>
                    <a:pt x="43115" y="6515"/>
                  </a:lnTo>
                  <a:lnTo>
                    <a:pt x="43110" y="7010"/>
                  </a:lnTo>
                  <a:lnTo>
                    <a:pt x="42993" y="7471"/>
                  </a:lnTo>
                  <a:lnTo>
                    <a:pt x="42802" y="7833"/>
                  </a:lnTo>
                  <a:lnTo>
                    <a:pt x="42311" y="8390"/>
                  </a:lnTo>
                  <a:lnTo>
                    <a:pt x="42238" y="8968"/>
                  </a:lnTo>
                  <a:lnTo>
                    <a:pt x="42623" y="8934"/>
                  </a:lnTo>
                  <a:lnTo>
                    <a:pt x="43638" y="9839"/>
                  </a:lnTo>
                  <a:lnTo>
                    <a:pt x="44171" y="9936"/>
                  </a:lnTo>
                  <a:lnTo>
                    <a:pt x="44319" y="9891"/>
                  </a:lnTo>
                  <a:lnTo>
                    <a:pt x="44806" y="10129"/>
                  </a:lnTo>
                  <a:lnTo>
                    <a:pt x="44925" y="10364"/>
                  </a:lnTo>
                  <a:lnTo>
                    <a:pt x="45047" y="10684"/>
                  </a:lnTo>
                  <a:lnTo>
                    <a:pt x="44953" y="11324"/>
                  </a:lnTo>
                  <a:lnTo>
                    <a:pt x="45778" y="11797"/>
                  </a:lnTo>
                  <a:lnTo>
                    <a:pt x="46556" y="12069"/>
                  </a:lnTo>
                  <a:lnTo>
                    <a:pt x="46887" y="12014"/>
                  </a:lnTo>
                  <a:lnTo>
                    <a:pt x="46940" y="13942"/>
                  </a:lnTo>
                  <a:lnTo>
                    <a:pt x="49605" y="13796"/>
                  </a:lnTo>
                  <a:lnTo>
                    <a:pt x="49576" y="17358"/>
                  </a:lnTo>
                  <a:lnTo>
                    <a:pt x="53067" y="17370"/>
                  </a:lnTo>
                  <a:lnTo>
                    <a:pt x="53679" y="16560"/>
                  </a:lnTo>
                  <a:lnTo>
                    <a:pt x="53648" y="16166"/>
                  </a:lnTo>
                  <a:lnTo>
                    <a:pt x="53368" y="15369"/>
                  </a:lnTo>
                  <a:lnTo>
                    <a:pt x="53667" y="14785"/>
                  </a:lnTo>
                  <a:lnTo>
                    <a:pt x="54146" y="14483"/>
                  </a:lnTo>
                  <a:lnTo>
                    <a:pt x="55048" y="13504"/>
                  </a:lnTo>
                  <a:lnTo>
                    <a:pt x="55904" y="12916"/>
                  </a:lnTo>
                  <a:lnTo>
                    <a:pt x="57122" y="13083"/>
                  </a:lnTo>
                  <a:lnTo>
                    <a:pt x="57437" y="13028"/>
                  </a:lnTo>
                  <a:lnTo>
                    <a:pt x="57842" y="12819"/>
                  </a:lnTo>
                  <a:lnTo>
                    <a:pt x="57998" y="12577"/>
                  </a:lnTo>
                  <a:lnTo>
                    <a:pt x="57908" y="12280"/>
                  </a:lnTo>
                  <a:lnTo>
                    <a:pt x="57612" y="11911"/>
                  </a:lnTo>
                  <a:lnTo>
                    <a:pt x="57698" y="11353"/>
                  </a:lnTo>
                  <a:lnTo>
                    <a:pt x="58255" y="11100"/>
                  </a:lnTo>
                  <a:lnTo>
                    <a:pt x="58613" y="11089"/>
                  </a:lnTo>
                  <a:lnTo>
                    <a:pt x="61068" y="11998"/>
                  </a:lnTo>
                  <a:lnTo>
                    <a:pt x="61772" y="11998"/>
                  </a:lnTo>
                  <a:lnTo>
                    <a:pt x="61770" y="11784"/>
                  </a:lnTo>
                  <a:lnTo>
                    <a:pt x="61768" y="11439"/>
                  </a:lnTo>
                  <a:lnTo>
                    <a:pt x="61761" y="10628"/>
                  </a:lnTo>
                  <a:lnTo>
                    <a:pt x="61773" y="10304"/>
                  </a:lnTo>
                  <a:lnTo>
                    <a:pt x="62245" y="10361"/>
                  </a:lnTo>
                  <a:lnTo>
                    <a:pt x="64513" y="10110"/>
                  </a:lnTo>
                  <a:lnTo>
                    <a:pt x="64737" y="10145"/>
                  </a:lnTo>
                  <a:lnTo>
                    <a:pt x="66173" y="10495"/>
                  </a:lnTo>
                  <a:lnTo>
                    <a:pt x="67363" y="11136"/>
                  </a:lnTo>
                  <a:lnTo>
                    <a:pt x="68839" y="11350"/>
                  </a:lnTo>
                  <a:lnTo>
                    <a:pt x="69702" y="11577"/>
                  </a:lnTo>
                  <a:lnTo>
                    <a:pt x="70671" y="11513"/>
                  </a:lnTo>
                  <a:lnTo>
                    <a:pt x="72899" y="10961"/>
                  </a:lnTo>
                  <a:lnTo>
                    <a:pt x="74770" y="10972"/>
                  </a:lnTo>
                  <a:lnTo>
                    <a:pt x="75107" y="11050"/>
                  </a:lnTo>
                  <a:lnTo>
                    <a:pt x="75856" y="11588"/>
                  </a:lnTo>
                  <a:lnTo>
                    <a:pt x="76650" y="11895"/>
                  </a:lnTo>
                  <a:lnTo>
                    <a:pt x="79016" y="11584"/>
                  </a:lnTo>
                  <a:lnTo>
                    <a:pt x="80566" y="11932"/>
                  </a:lnTo>
                  <a:lnTo>
                    <a:pt x="83508" y="11848"/>
                  </a:lnTo>
                  <a:lnTo>
                    <a:pt x="84344" y="11978"/>
                  </a:lnTo>
                  <a:lnTo>
                    <a:pt x="84869" y="11963"/>
                  </a:lnTo>
                  <a:lnTo>
                    <a:pt x="85025" y="11934"/>
                  </a:lnTo>
                  <a:lnTo>
                    <a:pt x="85305" y="11729"/>
                  </a:lnTo>
                  <a:lnTo>
                    <a:pt x="87286" y="11420"/>
                  </a:lnTo>
                  <a:lnTo>
                    <a:pt x="87714" y="11520"/>
                  </a:lnTo>
                  <a:lnTo>
                    <a:pt x="88663" y="12153"/>
                  </a:lnTo>
                  <a:lnTo>
                    <a:pt x="89306" y="12231"/>
                  </a:lnTo>
                  <a:lnTo>
                    <a:pt x="90111" y="12168"/>
                  </a:lnTo>
                  <a:lnTo>
                    <a:pt x="91053" y="12595"/>
                  </a:lnTo>
                  <a:lnTo>
                    <a:pt x="91051" y="13012"/>
                  </a:lnTo>
                  <a:lnTo>
                    <a:pt x="90842" y="13106"/>
                  </a:lnTo>
                  <a:lnTo>
                    <a:pt x="89484" y="12908"/>
                  </a:lnTo>
                  <a:lnTo>
                    <a:pt x="89185" y="12741"/>
                  </a:lnTo>
                  <a:lnTo>
                    <a:pt x="88819" y="12808"/>
                  </a:lnTo>
                  <a:lnTo>
                    <a:pt x="86932" y="13906"/>
                  </a:lnTo>
                  <a:lnTo>
                    <a:pt x="81204" y="13819"/>
                  </a:lnTo>
                  <a:lnTo>
                    <a:pt x="81168" y="22107"/>
                  </a:lnTo>
                  <a:lnTo>
                    <a:pt x="88519" y="22078"/>
                  </a:lnTo>
                  <a:lnTo>
                    <a:pt x="88686" y="24475"/>
                  </a:lnTo>
                  <a:lnTo>
                    <a:pt x="88698" y="26872"/>
                  </a:lnTo>
                  <a:lnTo>
                    <a:pt x="91018" y="26813"/>
                  </a:lnTo>
                  <a:lnTo>
                    <a:pt x="95871" y="26878"/>
                  </a:lnTo>
                  <a:lnTo>
                    <a:pt x="105777" y="26853"/>
                  </a:lnTo>
                  <a:lnTo>
                    <a:pt x="105801" y="17293"/>
                  </a:lnTo>
                  <a:lnTo>
                    <a:pt x="116918" y="17301"/>
                  </a:lnTo>
                  <a:lnTo>
                    <a:pt x="116937" y="14896"/>
                  </a:lnTo>
                  <a:lnTo>
                    <a:pt x="121870" y="15070"/>
                  </a:lnTo>
                  <a:lnTo>
                    <a:pt x="121865" y="14264"/>
                  </a:lnTo>
                  <a:lnTo>
                    <a:pt x="123010" y="14602"/>
                  </a:lnTo>
                  <a:lnTo>
                    <a:pt x="124449" y="14326"/>
                  </a:lnTo>
                  <a:lnTo>
                    <a:pt x="126040" y="14789"/>
                  </a:lnTo>
                  <a:lnTo>
                    <a:pt x="130134" y="15203"/>
                  </a:lnTo>
                  <a:lnTo>
                    <a:pt x="131975" y="14985"/>
                  </a:lnTo>
                  <a:lnTo>
                    <a:pt x="133950" y="14945"/>
                  </a:lnTo>
                  <a:lnTo>
                    <a:pt x="134530" y="14844"/>
                  </a:lnTo>
                  <a:lnTo>
                    <a:pt x="135502" y="14921"/>
                  </a:lnTo>
                  <a:lnTo>
                    <a:pt x="136639" y="15149"/>
                  </a:lnTo>
                  <a:lnTo>
                    <a:pt x="137152" y="15081"/>
                  </a:lnTo>
                  <a:lnTo>
                    <a:pt x="137599" y="15063"/>
                  </a:lnTo>
                  <a:lnTo>
                    <a:pt x="138074" y="15055"/>
                  </a:lnTo>
                  <a:lnTo>
                    <a:pt x="138475" y="15245"/>
                  </a:lnTo>
                  <a:lnTo>
                    <a:pt x="139671" y="15128"/>
                  </a:lnTo>
                  <a:lnTo>
                    <a:pt x="140728" y="15572"/>
                  </a:lnTo>
                  <a:lnTo>
                    <a:pt x="143563" y="15407"/>
                  </a:lnTo>
                  <a:lnTo>
                    <a:pt x="143984" y="15459"/>
                  </a:lnTo>
                  <a:lnTo>
                    <a:pt x="143993" y="17469"/>
                  </a:lnTo>
                  <a:lnTo>
                    <a:pt x="156211" y="17468"/>
                  </a:lnTo>
                  <a:lnTo>
                    <a:pt x="156223" y="16329"/>
                  </a:lnTo>
                  <a:lnTo>
                    <a:pt x="161132" y="16327"/>
                  </a:lnTo>
                  <a:lnTo>
                    <a:pt x="161137" y="20047"/>
                  </a:lnTo>
                  <a:lnTo>
                    <a:pt x="161179" y="20185"/>
                  </a:lnTo>
                  <a:lnTo>
                    <a:pt x="161132" y="22318"/>
                  </a:lnTo>
                  <a:lnTo>
                    <a:pt x="166077" y="22301"/>
                  </a:lnTo>
                  <a:lnTo>
                    <a:pt x="170935" y="22275"/>
                  </a:lnTo>
                  <a:lnTo>
                    <a:pt x="170899" y="17549"/>
                  </a:lnTo>
                  <a:lnTo>
                    <a:pt x="168425" y="17541"/>
                  </a:lnTo>
                  <a:lnTo>
                    <a:pt x="168440" y="12822"/>
                  </a:lnTo>
                  <a:lnTo>
                    <a:pt x="170888" y="12826"/>
                  </a:lnTo>
                  <a:lnTo>
                    <a:pt x="170919" y="11458"/>
                  </a:lnTo>
                  <a:lnTo>
                    <a:pt x="171943" y="11013"/>
                  </a:lnTo>
                  <a:lnTo>
                    <a:pt x="173359" y="11066"/>
                  </a:lnTo>
                  <a:lnTo>
                    <a:pt x="174005" y="10817"/>
                  </a:lnTo>
                  <a:lnTo>
                    <a:pt x="174142" y="10671"/>
                  </a:lnTo>
                  <a:lnTo>
                    <a:pt x="174566" y="10556"/>
                  </a:lnTo>
                  <a:lnTo>
                    <a:pt x="175403" y="10445"/>
                  </a:lnTo>
                  <a:lnTo>
                    <a:pt x="176200" y="10457"/>
                  </a:lnTo>
                  <a:lnTo>
                    <a:pt x="176675" y="10096"/>
                  </a:lnTo>
                  <a:lnTo>
                    <a:pt x="177600" y="9683"/>
                  </a:lnTo>
                  <a:lnTo>
                    <a:pt x="178915" y="9682"/>
                  </a:lnTo>
                  <a:lnTo>
                    <a:pt x="179441" y="9916"/>
                  </a:lnTo>
                  <a:lnTo>
                    <a:pt x="180758" y="9519"/>
                  </a:lnTo>
                  <a:lnTo>
                    <a:pt x="180765" y="8005"/>
                  </a:lnTo>
                  <a:lnTo>
                    <a:pt x="178700" y="8018"/>
                  </a:lnTo>
                  <a:lnTo>
                    <a:pt x="178675" y="5555"/>
                  </a:lnTo>
                  <a:lnTo>
                    <a:pt x="178673" y="5180"/>
                  </a:lnTo>
                  <a:lnTo>
                    <a:pt x="179473" y="4799"/>
                  </a:lnTo>
                  <a:lnTo>
                    <a:pt x="181139" y="4560"/>
                  </a:lnTo>
                  <a:lnTo>
                    <a:pt x="181140" y="5063"/>
                  </a:lnTo>
                  <a:lnTo>
                    <a:pt x="181875" y="4943"/>
                  </a:lnTo>
                  <a:lnTo>
                    <a:pt x="182397" y="4950"/>
                  </a:lnTo>
                  <a:lnTo>
                    <a:pt x="183721" y="5263"/>
                  </a:lnTo>
                  <a:lnTo>
                    <a:pt x="184508" y="5032"/>
                  </a:lnTo>
                  <a:lnTo>
                    <a:pt x="185018" y="5032"/>
                  </a:lnTo>
                  <a:lnTo>
                    <a:pt x="185641" y="5136"/>
                  </a:lnTo>
                  <a:lnTo>
                    <a:pt x="185754" y="5329"/>
                  </a:lnTo>
                  <a:lnTo>
                    <a:pt x="187985" y="5103"/>
                  </a:lnTo>
                  <a:lnTo>
                    <a:pt x="192063" y="3243"/>
                  </a:lnTo>
                  <a:lnTo>
                    <a:pt x="194125" y="1815"/>
                  </a:lnTo>
                  <a:lnTo>
                    <a:pt x="193857" y="2284"/>
                  </a:lnTo>
                  <a:lnTo>
                    <a:pt x="194850" y="1725"/>
                  </a:lnTo>
                  <a:lnTo>
                    <a:pt x="195138" y="1360"/>
                  </a:lnTo>
                  <a:lnTo>
                    <a:pt x="195613" y="1103"/>
                  </a:lnTo>
                  <a:lnTo>
                    <a:pt x="197498" y="399"/>
                  </a:lnTo>
                  <a:lnTo>
                    <a:pt x="198110" y="529"/>
                  </a:lnTo>
                  <a:lnTo>
                    <a:pt x="198530" y="275"/>
                  </a:lnTo>
                  <a:lnTo>
                    <a:pt x="198806" y="0"/>
                  </a:lnTo>
                  <a:lnTo>
                    <a:pt x="199267" y="1712"/>
                  </a:lnTo>
                  <a:lnTo>
                    <a:pt x="199652" y="2155"/>
                  </a:lnTo>
                  <a:lnTo>
                    <a:pt x="199700" y="5728"/>
                  </a:lnTo>
                  <a:lnTo>
                    <a:pt x="200914" y="5713"/>
                  </a:lnTo>
                  <a:lnTo>
                    <a:pt x="200919" y="8073"/>
                  </a:lnTo>
                  <a:lnTo>
                    <a:pt x="194216" y="8076"/>
                  </a:lnTo>
                  <a:lnTo>
                    <a:pt x="193481" y="8064"/>
                  </a:lnTo>
                  <a:lnTo>
                    <a:pt x="193083" y="8071"/>
                  </a:lnTo>
                  <a:lnTo>
                    <a:pt x="193085" y="11567"/>
                  </a:lnTo>
                  <a:lnTo>
                    <a:pt x="196482" y="12848"/>
                  </a:lnTo>
                  <a:lnTo>
                    <a:pt x="197876" y="12830"/>
                  </a:lnTo>
                  <a:lnTo>
                    <a:pt x="202826" y="12803"/>
                  </a:lnTo>
                  <a:lnTo>
                    <a:pt x="202826" y="8080"/>
                  </a:lnTo>
                  <a:lnTo>
                    <a:pt x="212763" y="8111"/>
                  </a:lnTo>
                  <a:lnTo>
                    <a:pt x="220692" y="8110"/>
                  </a:lnTo>
                  <a:lnTo>
                    <a:pt x="220685" y="5732"/>
                  </a:lnTo>
                  <a:lnTo>
                    <a:pt x="228095" y="5759"/>
                  </a:lnTo>
                  <a:lnTo>
                    <a:pt x="228084" y="8126"/>
                  </a:lnTo>
                  <a:lnTo>
                    <a:pt x="231136" y="8136"/>
                  </a:lnTo>
                  <a:lnTo>
                    <a:pt x="237936" y="8122"/>
                  </a:lnTo>
                  <a:lnTo>
                    <a:pt x="237945" y="3406"/>
                  </a:lnTo>
                  <a:lnTo>
                    <a:pt x="240399" y="3404"/>
                  </a:lnTo>
                  <a:lnTo>
                    <a:pt x="240394" y="5763"/>
                  </a:lnTo>
                  <a:lnTo>
                    <a:pt x="242851" y="5741"/>
                  </a:lnTo>
                  <a:lnTo>
                    <a:pt x="242831" y="7541"/>
                  </a:lnTo>
                  <a:lnTo>
                    <a:pt x="246767" y="3403"/>
                  </a:lnTo>
                  <a:lnTo>
                    <a:pt x="250232" y="3402"/>
                  </a:lnTo>
                  <a:lnTo>
                    <a:pt x="250244" y="5765"/>
                  </a:lnTo>
                  <a:lnTo>
                    <a:pt x="252716" y="5773"/>
                  </a:lnTo>
                  <a:lnTo>
                    <a:pt x="252723" y="8111"/>
                  </a:lnTo>
                  <a:lnTo>
                    <a:pt x="255203" y="8108"/>
                  </a:lnTo>
                  <a:lnTo>
                    <a:pt x="255181" y="5767"/>
                  </a:lnTo>
                  <a:lnTo>
                    <a:pt x="257695" y="5764"/>
                  </a:lnTo>
                  <a:lnTo>
                    <a:pt x="257694" y="8105"/>
                  </a:lnTo>
                  <a:lnTo>
                    <a:pt x="260123" y="8112"/>
                  </a:lnTo>
                  <a:lnTo>
                    <a:pt x="260129" y="5763"/>
                  </a:lnTo>
                  <a:lnTo>
                    <a:pt x="261356" y="5759"/>
                  </a:lnTo>
                  <a:lnTo>
                    <a:pt x="261376" y="7955"/>
                  </a:lnTo>
                  <a:lnTo>
                    <a:pt x="261474" y="8111"/>
                  </a:lnTo>
                  <a:lnTo>
                    <a:pt x="262579" y="8107"/>
                  </a:lnTo>
                  <a:lnTo>
                    <a:pt x="262623" y="1039"/>
                  </a:lnTo>
                  <a:lnTo>
                    <a:pt x="272477" y="1048"/>
                  </a:lnTo>
                  <a:lnTo>
                    <a:pt x="272515" y="3382"/>
                  </a:lnTo>
                  <a:lnTo>
                    <a:pt x="272444" y="5767"/>
                  </a:lnTo>
                  <a:lnTo>
                    <a:pt x="269983" y="5748"/>
                  </a:lnTo>
                  <a:lnTo>
                    <a:pt x="269976" y="7081"/>
                  </a:lnTo>
                  <a:lnTo>
                    <a:pt x="269527" y="7292"/>
                  </a:lnTo>
                  <a:lnTo>
                    <a:pt x="268834" y="7482"/>
                  </a:lnTo>
                  <a:lnTo>
                    <a:pt x="268620" y="7798"/>
                  </a:lnTo>
                  <a:lnTo>
                    <a:pt x="268994" y="8103"/>
                  </a:lnTo>
                  <a:lnTo>
                    <a:pt x="270189" y="8111"/>
                  </a:lnTo>
                  <a:lnTo>
                    <a:pt x="270206" y="15168"/>
                  </a:lnTo>
                  <a:lnTo>
                    <a:pt x="277595" y="15164"/>
                  </a:lnTo>
                  <a:lnTo>
                    <a:pt x="277587" y="12793"/>
                  </a:lnTo>
                  <a:lnTo>
                    <a:pt x="284924" y="12822"/>
                  </a:lnTo>
                  <a:lnTo>
                    <a:pt x="284882" y="8100"/>
                  </a:lnTo>
                  <a:lnTo>
                    <a:pt x="286070" y="8094"/>
                  </a:lnTo>
                  <a:lnTo>
                    <a:pt x="287229" y="8089"/>
                  </a:lnTo>
                  <a:lnTo>
                    <a:pt x="287246" y="5737"/>
                  </a:lnTo>
                  <a:lnTo>
                    <a:pt x="294655" y="5662"/>
                  </a:lnTo>
                  <a:lnTo>
                    <a:pt x="297120" y="5710"/>
                  </a:lnTo>
                  <a:lnTo>
                    <a:pt x="297120" y="8058"/>
                  </a:lnTo>
                  <a:lnTo>
                    <a:pt x="299775" y="8066"/>
                  </a:lnTo>
                  <a:lnTo>
                    <a:pt x="299987" y="8065"/>
                  </a:lnTo>
                  <a:lnTo>
                    <a:pt x="300596" y="8061"/>
                  </a:lnTo>
                  <a:lnTo>
                    <a:pt x="300857" y="8059"/>
                  </a:lnTo>
                  <a:lnTo>
                    <a:pt x="304702" y="8053"/>
                  </a:lnTo>
                  <a:lnTo>
                    <a:pt x="304714" y="22259"/>
                  </a:lnTo>
                  <a:lnTo>
                    <a:pt x="302261" y="22251"/>
                  </a:lnTo>
                  <a:lnTo>
                    <a:pt x="302268" y="26985"/>
                  </a:lnTo>
                  <a:lnTo>
                    <a:pt x="307173" y="27002"/>
                  </a:lnTo>
                  <a:lnTo>
                    <a:pt x="307196" y="31709"/>
                  </a:lnTo>
                  <a:lnTo>
                    <a:pt x="304732" y="31716"/>
                  </a:lnTo>
                  <a:lnTo>
                    <a:pt x="304735" y="34068"/>
                  </a:lnTo>
                  <a:lnTo>
                    <a:pt x="302281" y="34045"/>
                  </a:lnTo>
                  <a:lnTo>
                    <a:pt x="302280" y="36397"/>
                  </a:lnTo>
                  <a:lnTo>
                    <a:pt x="297295" y="36378"/>
                  </a:lnTo>
                  <a:lnTo>
                    <a:pt x="297288" y="40301"/>
                  </a:lnTo>
                  <a:lnTo>
                    <a:pt x="297300" y="41072"/>
                  </a:lnTo>
                  <a:lnTo>
                    <a:pt x="292384" y="41084"/>
                  </a:lnTo>
                  <a:lnTo>
                    <a:pt x="292406" y="45807"/>
                  </a:lnTo>
                  <a:lnTo>
                    <a:pt x="292401" y="50516"/>
                  </a:lnTo>
                  <a:lnTo>
                    <a:pt x="287449" y="50533"/>
                  </a:lnTo>
                  <a:lnTo>
                    <a:pt x="287450" y="55242"/>
                  </a:lnTo>
                  <a:lnTo>
                    <a:pt x="289907" y="55243"/>
                  </a:lnTo>
                  <a:lnTo>
                    <a:pt x="289936" y="64711"/>
                  </a:lnTo>
                  <a:lnTo>
                    <a:pt x="288672" y="64720"/>
                  </a:lnTo>
                  <a:lnTo>
                    <a:pt x="287872" y="64725"/>
                  </a:lnTo>
                  <a:lnTo>
                    <a:pt x="287933" y="76498"/>
                  </a:lnTo>
                  <a:lnTo>
                    <a:pt x="288057" y="83532"/>
                  </a:lnTo>
                  <a:lnTo>
                    <a:pt x="289541" y="83585"/>
                  </a:lnTo>
                  <a:lnTo>
                    <a:pt x="292024" y="84883"/>
                  </a:lnTo>
                  <a:lnTo>
                    <a:pt x="292851" y="85143"/>
                  </a:lnTo>
                  <a:lnTo>
                    <a:pt x="293075" y="86066"/>
                  </a:lnTo>
                  <a:lnTo>
                    <a:pt x="294246" y="86193"/>
                  </a:lnTo>
                  <a:lnTo>
                    <a:pt x="294702" y="86412"/>
                  </a:lnTo>
                  <a:lnTo>
                    <a:pt x="294780" y="86617"/>
                  </a:lnTo>
                  <a:lnTo>
                    <a:pt x="294927" y="86684"/>
                  </a:lnTo>
                  <a:lnTo>
                    <a:pt x="295785" y="86408"/>
                  </a:lnTo>
                  <a:lnTo>
                    <a:pt x="295804" y="86121"/>
                  </a:lnTo>
                  <a:lnTo>
                    <a:pt x="296588" y="85827"/>
                  </a:lnTo>
                  <a:lnTo>
                    <a:pt x="296832" y="86036"/>
                  </a:lnTo>
                  <a:lnTo>
                    <a:pt x="296948" y="86367"/>
                  </a:lnTo>
                  <a:lnTo>
                    <a:pt x="297768" y="86737"/>
                  </a:lnTo>
                  <a:lnTo>
                    <a:pt x="297767" y="86869"/>
                  </a:lnTo>
                  <a:lnTo>
                    <a:pt x="297766" y="87408"/>
                  </a:lnTo>
                  <a:lnTo>
                    <a:pt x="297765" y="88678"/>
                  </a:lnTo>
                  <a:lnTo>
                    <a:pt x="297770" y="89504"/>
                  </a:lnTo>
                  <a:lnTo>
                    <a:pt x="297783" y="90687"/>
                  </a:lnTo>
                  <a:lnTo>
                    <a:pt x="297778" y="92274"/>
                  </a:lnTo>
                  <a:lnTo>
                    <a:pt x="297777" y="92458"/>
                  </a:lnTo>
                  <a:lnTo>
                    <a:pt x="297775" y="93048"/>
                  </a:lnTo>
                  <a:lnTo>
                    <a:pt x="297775" y="94233"/>
                  </a:lnTo>
                  <a:lnTo>
                    <a:pt x="297772" y="97771"/>
                  </a:lnTo>
                  <a:lnTo>
                    <a:pt x="297773" y="98469"/>
                  </a:lnTo>
                  <a:lnTo>
                    <a:pt x="297780" y="104871"/>
                  </a:lnTo>
                  <a:lnTo>
                    <a:pt x="297761" y="107227"/>
                  </a:lnTo>
                  <a:lnTo>
                    <a:pt x="297716" y="115219"/>
                  </a:lnTo>
                  <a:lnTo>
                    <a:pt x="297711" y="115688"/>
                  </a:lnTo>
                  <a:lnTo>
                    <a:pt x="297700" y="116666"/>
                  </a:lnTo>
                  <a:lnTo>
                    <a:pt x="300109" y="116662"/>
                  </a:lnTo>
                  <a:lnTo>
                    <a:pt x="300096" y="121380"/>
                  </a:lnTo>
                  <a:lnTo>
                    <a:pt x="299343" y="121384"/>
                  </a:lnTo>
                  <a:lnTo>
                    <a:pt x="299208" y="121385"/>
                  </a:lnTo>
                  <a:lnTo>
                    <a:pt x="297939" y="121393"/>
                  </a:lnTo>
                  <a:lnTo>
                    <a:pt x="297658" y="121386"/>
                  </a:lnTo>
                  <a:lnTo>
                    <a:pt x="295485" y="121401"/>
                  </a:lnTo>
                  <a:lnTo>
                    <a:pt x="293708" y="121383"/>
                  </a:lnTo>
                  <a:lnTo>
                    <a:pt x="293016" y="121376"/>
                  </a:lnTo>
                  <a:lnTo>
                    <a:pt x="290581" y="121370"/>
                  </a:lnTo>
                  <a:lnTo>
                    <a:pt x="283388" y="121378"/>
                  </a:lnTo>
                  <a:lnTo>
                    <a:pt x="278161" y="121368"/>
                  </a:lnTo>
                  <a:lnTo>
                    <a:pt x="273244" y="121361"/>
                  </a:lnTo>
                  <a:lnTo>
                    <a:pt x="272694" y="121350"/>
                  </a:lnTo>
                  <a:lnTo>
                    <a:pt x="268411" y="121356"/>
                  </a:lnTo>
                  <a:lnTo>
                    <a:pt x="268078" y="121341"/>
                  </a:lnTo>
                  <a:lnTo>
                    <a:pt x="265664" y="121328"/>
                  </a:lnTo>
                  <a:lnTo>
                    <a:pt x="264715" y="121337"/>
                  </a:lnTo>
                  <a:lnTo>
                    <a:pt x="261656" y="121349"/>
                  </a:lnTo>
                  <a:lnTo>
                    <a:pt x="258822" y="121330"/>
                  </a:lnTo>
                  <a:lnTo>
                    <a:pt x="256170" y="121313"/>
                  </a:lnTo>
                  <a:lnTo>
                    <a:pt x="253535" y="121314"/>
                  </a:lnTo>
                  <a:lnTo>
                    <a:pt x="252255" y="121315"/>
                  </a:lnTo>
                  <a:lnTo>
                    <a:pt x="251343" y="121308"/>
                  </a:lnTo>
                  <a:lnTo>
                    <a:pt x="249508" y="121286"/>
                  </a:lnTo>
                  <a:lnTo>
                    <a:pt x="245280" y="121315"/>
                  </a:lnTo>
                  <a:lnTo>
                    <a:pt x="242190" y="121336"/>
                  </a:lnTo>
                  <a:lnTo>
                    <a:pt x="239832" y="121306"/>
                  </a:lnTo>
                  <a:lnTo>
                    <a:pt x="239082" y="121302"/>
                  </a:lnTo>
                  <a:lnTo>
                    <a:pt x="235259" y="121307"/>
                  </a:lnTo>
                  <a:lnTo>
                    <a:pt x="220162" y="121323"/>
                  </a:lnTo>
                  <a:lnTo>
                    <a:pt x="218954" y="121325"/>
                  </a:lnTo>
                  <a:lnTo>
                    <a:pt x="211048" y="121334"/>
                  </a:lnTo>
                  <a:lnTo>
                    <a:pt x="209246" y="121333"/>
                  </a:lnTo>
                  <a:lnTo>
                    <a:pt x="206838" y="121332"/>
                  </a:lnTo>
                  <a:lnTo>
                    <a:pt x="206200" y="121334"/>
                  </a:lnTo>
                  <a:lnTo>
                    <a:pt x="204231" y="121340"/>
                  </a:lnTo>
                  <a:lnTo>
                    <a:pt x="201979" y="121342"/>
                  </a:lnTo>
                  <a:lnTo>
                    <a:pt x="201013" y="121325"/>
                  </a:lnTo>
                  <a:lnTo>
                    <a:pt x="200083" y="121308"/>
                  </a:lnTo>
                  <a:lnTo>
                    <a:pt x="197737" y="121309"/>
                  </a:lnTo>
                  <a:lnTo>
                    <a:pt x="196163" y="121316"/>
                  </a:lnTo>
                  <a:lnTo>
                    <a:pt x="195094" y="121321"/>
                  </a:lnTo>
                  <a:lnTo>
                    <a:pt x="192453" y="121310"/>
                  </a:lnTo>
                  <a:lnTo>
                    <a:pt x="191526" y="121308"/>
                  </a:lnTo>
                  <a:lnTo>
                    <a:pt x="190078" y="121346"/>
                  </a:lnTo>
                  <a:lnTo>
                    <a:pt x="189905" y="121342"/>
                  </a:lnTo>
                  <a:lnTo>
                    <a:pt x="187847" y="121319"/>
                  </a:lnTo>
                  <a:lnTo>
                    <a:pt x="187447" y="121327"/>
                  </a:lnTo>
                  <a:lnTo>
                    <a:pt x="185185" y="121297"/>
                  </a:lnTo>
                  <a:lnTo>
                    <a:pt x="185035" y="121304"/>
                  </a:lnTo>
                  <a:lnTo>
                    <a:pt x="184821" y="121325"/>
                  </a:lnTo>
                  <a:lnTo>
                    <a:pt x="182580" y="121357"/>
                  </a:lnTo>
                  <a:lnTo>
                    <a:pt x="180523" y="121350"/>
                  </a:lnTo>
                  <a:lnTo>
                    <a:pt x="180130" y="121349"/>
                  </a:lnTo>
                  <a:lnTo>
                    <a:pt x="174225" y="121332"/>
                  </a:lnTo>
                  <a:lnTo>
                    <a:pt x="173932" y="121328"/>
                  </a:lnTo>
                  <a:lnTo>
                    <a:pt x="168314" y="121334"/>
                  </a:lnTo>
                  <a:lnTo>
                    <a:pt x="166519" y="121327"/>
                  </a:lnTo>
                  <a:lnTo>
                    <a:pt x="163162" y="121334"/>
                  </a:lnTo>
                  <a:lnTo>
                    <a:pt x="156086" y="121348"/>
                  </a:lnTo>
                  <a:lnTo>
                    <a:pt x="153528" y="121353"/>
                  </a:lnTo>
                  <a:lnTo>
                    <a:pt x="150133" y="121335"/>
                  </a:lnTo>
                  <a:lnTo>
                    <a:pt x="148673" y="121346"/>
                  </a:lnTo>
                  <a:lnTo>
                    <a:pt x="147817" y="121349"/>
                  </a:lnTo>
                  <a:lnTo>
                    <a:pt x="146103" y="121355"/>
                  </a:lnTo>
                  <a:lnTo>
                    <a:pt x="145325" y="121350"/>
                  </a:lnTo>
                  <a:lnTo>
                    <a:pt x="144970" y="121347"/>
                  </a:lnTo>
                  <a:lnTo>
                    <a:pt x="142867" y="121333"/>
                  </a:lnTo>
                  <a:lnTo>
                    <a:pt x="142664" y="121332"/>
                  </a:lnTo>
                  <a:lnTo>
                    <a:pt x="142452" y="121343"/>
                  </a:lnTo>
                  <a:lnTo>
                    <a:pt x="141645" y="121345"/>
                  </a:lnTo>
                  <a:lnTo>
                    <a:pt x="140051" y="121349"/>
                  </a:lnTo>
                  <a:lnTo>
                    <a:pt x="136402" y="121358"/>
                  </a:lnTo>
                  <a:lnTo>
                    <a:pt x="134003" y="121365"/>
                  </a:lnTo>
                  <a:lnTo>
                    <a:pt x="132666" y="121361"/>
                  </a:lnTo>
                  <a:lnTo>
                    <a:pt x="131615" y="121358"/>
                  </a:lnTo>
                  <a:lnTo>
                    <a:pt x="130388" y="121355"/>
                  </a:lnTo>
                  <a:lnTo>
                    <a:pt x="129156" y="121359"/>
                  </a:lnTo>
                  <a:lnTo>
                    <a:pt x="126982" y="121373"/>
                  </a:lnTo>
                  <a:lnTo>
                    <a:pt x="126206" y="121378"/>
                  </a:lnTo>
                  <a:lnTo>
                    <a:pt x="123098" y="121398"/>
                  </a:lnTo>
                  <a:lnTo>
                    <a:pt x="121914" y="121390"/>
                  </a:lnTo>
                  <a:lnTo>
                    <a:pt x="120863" y="121389"/>
                  </a:lnTo>
                  <a:lnTo>
                    <a:pt x="120627" y="121382"/>
                  </a:lnTo>
                  <a:lnTo>
                    <a:pt x="119502" y="121381"/>
                  </a:lnTo>
                  <a:lnTo>
                    <a:pt x="117070" y="121384"/>
                  </a:lnTo>
                  <a:lnTo>
                    <a:pt x="115419" y="121387"/>
                  </a:lnTo>
                  <a:lnTo>
                    <a:pt x="112669" y="121393"/>
                  </a:lnTo>
                  <a:lnTo>
                    <a:pt x="112489" y="121386"/>
                  </a:lnTo>
                  <a:lnTo>
                    <a:pt x="112197" y="121374"/>
                  </a:lnTo>
                  <a:lnTo>
                    <a:pt x="110883" y="121385"/>
                  </a:lnTo>
                  <a:lnTo>
                    <a:pt x="108448" y="121406"/>
                  </a:lnTo>
                  <a:lnTo>
                    <a:pt x="107942" y="121384"/>
                  </a:lnTo>
                  <a:lnTo>
                    <a:pt x="107447" y="121394"/>
                  </a:lnTo>
                  <a:lnTo>
                    <a:pt x="104967" y="121394"/>
                  </a:lnTo>
                  <a:lnTo>
                    <a:pt x="92857" y="121391"/>
                  </a:lnTo>
                  <a:lnTo>
                    <a:pt x="91658" y="121408"/>
                  </a:lnTo>
                  <a:lnTo>
                    <a:pt x="90992" y="121377"/>
                  </a:lnTo>
                  <a:lnTo>
                    <a:pt x="90244" y="121342"/>
                  </a:lnTo>
                  <a:lnTo>
                    <a:pt x="85752" y="121375"/>
                  </a:lnTo>
                  <a:lnTo>
                    <a:pt x="85341" y="121378"/>
                  </a:lnTo>
                  <a:lnTo>
                    <a:pt x="82843" y="121396"/>
                  </a:lnTo>
                  <a:lnTo>
                    <a:pt x="81194" y="121396"/>
                  </a:lnTo>
                  <a:lnTo>
                    <a:pt x="80651" y="121400"/>
                  </a:lnTo>
                  <a:lnTo>
                    <a:pt x="80478" y="121393"/>
                  </a:lnTo>
                  <a:lnTo>
                    <a:pt x="80116" y="121382"/>
                  </a:lnTo>
                  <a:lnTo>
                    <a:pt x="75776" y="121389"/>
                  </a:lnTo>
                  <a:lnTo>
                    <a:pt x="64037" y="121408"/>
                  </a:lnTo>
                  <a:lnTo>
                    <a:pt x="63730" y="121408"/>
                  </a:lnTo>
                  <a:lnTo>
                    <a:pt x="62866" y="121409"/>
                  </a:lnTo>
                  <a:lnTo>
                    <a:pt x="51910" y="121417"/>
                  </a:lnTo>
                  <a:lnTo>
                    <a:pt x="50315" y="121414"/>
                  </a:lnTo>
                  <a:lnTo>
                    <a:pt x="48416" y="121415"/>
                  </a:lnTo>
                  <a:lnTo>
                    <a:pt x="47094" y="121493"/>
                  </a:lnTo>
                  <a:lnTo>
                    <a:pt x="46139" y="121459"/>
                  </a:lnTo>
                  <a:lnTo>
                    <a:pt x="45115" y="121418"/>
                  </a:lnTo>
                  <a:lnTo>
                    <a:pt x="44660" y="121444"/>
                  </a:lnTo>
                  <a:lnTo>
                    <a:pt x="40634" y="121477"/>
                  </a:lnTo>
                  <a:lnTo>
                    <a:pt x="39771" y="121484"/>
                  </a:lnTo>
                  <a:lnTo>
                    <a:pt x="35012" y="121477"/>
                  </a:lnTo>
                  <a:lnTo>
                    <a:pt x="29773" y="121469"/>
                  </a:lnTo>
                  <a:lnTo>
                    <a:pt x="27696" y="121466"/>
                  </a:lnTo>
                  <a:lnTo>
                    <a:pt x="24618" y="121465"/>
                  </a:lnTo>
                  <a:lnTo>
                    <a:pt x="22685" y="121444"/>
                  </a:lnTo>
                  <a:lnTo>
                    <a:pt x="22322" y="121417"/>
                  </a:lnTo>
                  <a:lnTo>
                    <a:pt x="19460" y="121441"/>
                  </a:lnTo>
                  <a:lnTo>
                    <a:pt x="18671" y="121448"/>
                  </a:lnTo>
                  <a:lnTo>
                    <a:pt x="17344" y="121459"/>
                  </a:lnTo>
                  <a:lnTo>
                    <a:pt x="16786" y="121467"/>
                  </a:lnTo>
                  <a:lnTo>
                    <a:pt x="10043" y="121463"/>
                  </a:lnTo>
                  <a:lnTo>
                    <a:pt x="10045" y="111255"/>
                  </a:lnTo>
                  <a:lnTo>
                    <a:pt x="10163" y="103789"/>
                  </a:lnTo>
                  <a:lnTo>
                    <a:pt x="10115" y="93063"/>
                  </a:lnTo>
                  <a:lnTo>
                    <a:pt x="9930" y="90815"/>
                  </a:lnTo>
                  <a:lnTo>
                    <a:pt x="12542" y="90670"/>
                  </a:lnTo>
                  <a:lnTo>
                    <a:pt x="12583" y="93052"/>
                  </a:lnTo>
                  <a:lnTo>
                    <a:pt x="15013" y="93098"/>
                  </a:lnTo>
                  <a:lnTo>
                    <a:pt x="14860" y="90746"/>
                  </a:lnTo>
                  <a:lnTo>
                    <a:pt x="14804" y="81322"/>
                  </a:lnTo>
                  <a:lnTo>
                    <a:pt x="14868" y="78922"/>
                  </a:lnTo>
                  <a:lnTo>
                    <a:pt x="14863" y="74128"/>
                  </a:lnTo>
                  <a:lnTo>
                    <a:pt x="14708" y="73014"/>
                  </a:lnTo>
                  <a:lnTo>
                    <a:pt x="14446" y="73361"/>
                  </a:lnTo>
                  <a:lnTo>
                    <a:pt x="13803" y="73826"/>
                  </a:lnTo>
                  <a:lnTo>
                    <a:pt x="12836" y="74078"/>
                  </a:lnTo>
                  <a:lnTo>
                    <a:pt x="12345" y="73825"/>
                  </a:lnTo>
                  <a:lnTo>
                    <a:pt x="11854" y="73174"/>
                  </a:lnTo>
                  <a:lnTo>
                    <a:pt x="11235" y="73054"/>
                  </a:lnTo>
                  <a:lnTo>
                    <a:pt x="10944" y="73077"/>
                  </a:lnTo>
                  <a:lnTo>
                    <a:pt x="10758" y="73397"/>
                  </a:lnTo>
                  <a:lnTo>
                    <a:pt x="10723" y="74253"/>
                  </a:lnTo>
                  <a:lnTo>
                    <a:pt x="10588" y="74502"/>
                  </a:lnTo>
                  <a:lnTo>
                    <a:pt x="10197" y="74666"/>
                  </a:lnTo>
                  <a:lnTo>
                    <a:pt x="9783" y="74614"/>
                  </a:lnTo>
                  <a:lnTo>
                    <a:pt x="9365" y="74431"/>
                  </a:lnTo>
                  <a:lnTo>
                    <a:pt x="9133" y="74163"/>
                  </a:lnTo>
                  <a:lnTo>
                    <a:pt x="9029" y="73865"/>
                  </a:lnTo>
                  <a:lnTo>
                    <a:pt x="8866" y="73716"/>
                  </a:lnTo>
                  <a:lnTo>
                    <a:pt x="8464" y="73728"/>
                  </a:lnTo>
                  <a:lnTo>
                    <a:pt x="8131" y="73973"/>
                  </a:lnTo>
                  <a:lnTo>
                    <a:pt x="8081" y="74278"/>
                  </a:lnTo>
                  <a:lnTo>
                    <a:pt x="8174" y="74840"/>
                  </a:lnTo>
                  <a:lnTo>
                    <a:pt x="8158" y="75194"/>
                  </a:lnTo>
                  <a:lnTo>
                    <a:pt x="8027" y="75525"/>
                  </a:lnTo>
                  <a:lnTo>
                    <a:pt x="7771" y="75637"/>
                  </a:lnTo>
                  <a:lnTo>
                    <a:pt x="7473" y="75615"/>
                  </a:lnTo>
                  <a:lnTo>
                    <a:pt x="6363" y="75064"/>
                  </a:lnTo>
                  <a:lnTo>
                    <a:pt x="6232" y="74580"/>
                  </a:lnTo>
                  <a:lnTo>
                    <a:pt x="6081" y="74472"/>
                  </a:lnTo>
                  <a:lnTo>
                    <a:pt x="5821" y="74427"/>
                  </a:lnTo>
                  <a:lnTo>
                    <a:pt x="5133" y="74796"/>
                  </a:lnTo>
                  <a:lnTo>
                    <a:pt x="4754" y="75414"/>
                  </a:lnTo>
                  <a:lnTo>
                    <a:pt x="3311" y="75310"/>
                  </a:lnTo>
                  <a:lnTo>
                    <a:pt x="2870" y="75426"/>
                  </a:lnTo>
                  <a:lnTo>
                    <a:pt x="2402" y="75776"/>
                  </a:lnTo>
                  <a:lnTo>
                    <a:pt x="1737" y="75772"/>
                  </a:lnTo>
                  <a:lnTo>
                    <a:pt x="1528" y="75538"/>
                  </a:lnTo>
                  <a:lnTo>
                    <a:pt x="1002" y="75315"/>
                  </a:lnTo>
                  <a:lnTo>
                    <a:pt x="464" y="75378"/>
                  </a:lnTo>
                  <a:lnTo>
                    <a:pt x="0" y="75342"/>
                  </a:lnTo>
                  <a:lnTo>
                    <a:pt x="142" y="75129"/>
                  </a:lnTo>
                  <a:lnTo>
                    <a:pt x="5070" y="73712"/>
                  </a:lnTo>
                  <a:lnTo>
                    <a:pt x="5198" y="73504"/>
                  </a:lnTo>
                  <a:lnTo>
                    <a:pt x="5117" y="72920"/>
                  </a:lnTo>
                  <a:lnTo>
                    <a:pt x="5111" y="64576"/>
                  </a:lnTo>
                  <a:lnTo>
                    <a:pt x="8898" y="64586"/>
                  </a:lnTo>
                  <a:lnTo>
                    <a:pt x="8805" y="64039"/>
                  </a:lnTo>
                  <a:lnTo>
                    <a:pt x="8217" y="63935"/>
                  </a:lnTo>
                  <a:lnTo>
                    <a:pt x="8213" y="62800"/>
                  </a:lnTo>
                  <a:lnTo>
                    <a:pt x="6970" y="62789"/>
                  </a:lnTo>
                  <a:lnTo>
                    <a:pt x="7013" y="59905"/>
                  </a:lnTo>
                  <a:lnTo>
                    <a:pt x="5769" y="59901"/>
                  </a:lnTo>
                  <a:lnTo>
                    <a:pt x="5779" y="52796"/>
                  </a:lnTo>
                  <a:lnTo>
                    <a:pt x="8237" y="52799"/>
                  </a:lnTo>
                  <a:lnTo>
                    <a:pt x="8249" y="47433"/>
                  </a:lnTo>
                  <a:lnTo>
                    <a:pt x="8226" y="45088"/>
                  </a:lnTo>
                  <a:lnTo>
                    <a:pt x="6996" y="44991"/>
                  </a:lnTo>
                  <a:lnTo>
                    <a:pt x="6946" y="43339"/>
                  </a:lnTo>
                  <a:lnTo>
                    <a:pt x="5735" y="43298"/>
                  </a:lnTo>
                  <a:lnTo>
                    <a:pt x="5716" y="40920"/>
                  </a:lnTo>
                  <a:lnTo>
                    <a:pt x="5715" y="40451"/>
                  </a:lnTo>
                  <a:lnTo>
                    <a:pt x="6259" y="40525"/>
                  </a:lnTo>
                  <a:lnTo>
                    <a:pt x="7000" y="40819"/>
                  </a:lnTo>
                  <a:lnTo>
                    <a:pt x="8246" y="40934"/>
                  </a:lnTo>
                  <a:lnTo>
                    <a:pt x="13120" y="40928"/>
                  </a:lnTo>
                  <a:lnTo>
                    <a:pt x="13152" y="45673"/>
                  </a:lnTo>
                  <a:lnTo>
                    <a:pt x="15597" y="45675"/>
                  </a:lnTo>
                  <a:lnTo>
                    <a:pt x="15835" y="46583"/>
                  </a:lnTo>
                  <a:lnTo>
                    <a:pt x="15595" y="46807"/>
                  </a:lnTo>
                  <a:lnTo>
                    <a:pt x="15618" y="50406"/>
                  </a:lnTo>
                  <a:lnTo>
                    <a:pt x="18040" y="50438"/>
                  </a:lnTo>
                  <a:lnTo>
                    <a:pt x="18007" y="45688"/>
                  </a:lnTo>
                  <a:lnTo>
                    <a:pt x="17967" y="22998"/>
                  </a:lnTo>
                  <a:lnTo>
                    <a:pt x="18005" y="16733"/>
                  </a:lnTo>
                  <a:lnTo>
                    <a:pt x="19761" y="17473"/>
                  </a:lnTo>
                  <a:lnTo>
                    <a:pt x="20278" y="17442"/>
                  </a:lnTo>
                  <a:lnTo>
                    <a:pt x="21285" y="16751"/>
                  </a:lnTo>
                  <a:lnTo>
                    <a:pt x="23527" y="19783"/>
                  </a:lnTo>
                  <a:lnTo>
                    <a:pt x="24102" y="20048"/>
                  </a:lnTo>
                  <a:lnTo>
                    <a:pt x="26567" y="20874"/>
                  </a:lnTo>
                  <a:lnTo>
                    <a:pt x="27756" y="20885"/>
                  </a:lnTo>
                  <a:lnTo>
                    <a:pt x="27750" y="18641"/>
                  </a:lnTo>
                  <a:lnTo>
                    <a:pt x="25529" y="18599"/>
                  </a:lnTo>
                  <a:lnTo>
                    <a:pt x="25323" y="18369"/>
                  </a:lnTo>
                  <a:lnTo>
                    <a:pt x="25320" y="17542"/>
                  </a:lnTo>
                  <a:lnTo>
                    <a:pt x="24923" y="16816"/>
                  </a:lnTo>
                  <a:lnTo>
                    <a:pt x="24157" y="16299"/>
                  </a:lnTo>
                  <a:lnTo>
                    <a:pt x="22877" y="15871"/>
                  </a:lnTo>
                  <a:lnTo>
                    <a:pt x="22842" y="15480"/>
                  </a:lnTo>
                  <a:lnTo>
                    <a:pt x="22531" y="15112"/>
                  </a:lnTo>
                  <a:lnTo>
                    <a:pt x="20415" y="15008"/>
                  </a:lnTo>
                  <a:lnTo>
                    <a:pt x="20445" y="12652"/>
                  </a:lnTo>
                  <a:lnTo>
                    <a:pt x="22990" y="12763"/>
                  </a:lnTo>
                  <a:lnTo>
                    <a:pt x="22994" y="12399"/>
                  </a:lnTo>
                  <a:lnTo>
                    <a:pt x="22857" y="12183"/>
                  </a:lnTo>
                  <a:lnTo>
                    <a:pt x="22803" y="8200"/>
                  </a:lnTo>
                  <a:lnTo>
                    <a:pt x="22853" y="8052"/>
                  </a:lnTo>
                  <a:lnTo>
                    <a:pt x="23048" y="7873"/>
                  </a:lnTo>
                  <a:lnTo>
                    <a:pt x="26993" y="7842"/>
                  </a:lnTo>
                  <a:lnTo>
                    <a:pt x="26703" y="7780"/>
                  </a:lnTo>
                  <a:lnTo>
                    <a:pt x="26123" y="7099"/>
                  </a:lnTo>
                  <a:lnTo>
                    <a:pt x="25948" y="6786"/>
                  </a:lnTo>
                  <a:lnTo>
                    <a:pt x="25909" y="6440"/>
                  </a:lnTo>
                  <a:lnTo>
                    <a:pt x="26267" y="6217"/>
                  </a:lnTo>
                  <a:lnTo>
                    <a:pt x="26544" y="5756"/>
                  </a:lnTo>
                  <a:lnTo>
                    <a:pt x="26407" y="557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3" name="pg894">
              <a:extLst>
                <a:ext uri="{FF2B5EF4-FFF2-40B4-BE49-F238E27FC236}">
                  <a16:creationId xmlns:a16="http://schemas.microsoft.com/office/drawing/2014/main" id="{33CB8F26-2FB1-5D42-92B5-AC7D6B7C23C2}"/>
                </a:ext>
              </a:extLst>
            </p:cNvPr>
            <p:cNvSpPr/>
            <p:nvPr/>
          </p:nvSpPr>
          <p:spPr>
            <a:xfrm>
              <a:off x="3767903" y="2830487"/>
              <a:ext cx="278418" cy="151210"/>
            </a:xfrm>
            <a:custGeom>
              <a:avLst/>
              <a:gdLst/>
              <a:ahLst/>
              <a:cxnLst/>
              <a:rect l="0" t="0" r="0" b="0"/>
              <a:pathLst>
                <a:path w="278418" h="151210">
                  <a:moveTo>
                    <a:pt x="278418" y="32866"/>
                  </a:moveTo>
                  <a:lnTo>
                    <a:pt x="278405" y="35245"/>
                  </a:lnTo>
                  <a:lnTo>
                    <a:pt x="276478" y="35318"/>
                  </a:lnTo>
                  <a:lnTo>
                    <a:pt x="276614" y="35497"/>
                  </a:lnTo>
                  <a:lnTo>
                    <a:pt x="276338" y="35959"/>
                  </a:lnTo>
                  <a:lnTo>
                    <a:pt x="275979" y="36182"/>
                  </a:lnTo>
                  <a:lnTo>
                    <a:pt x="276018" y="36528"/>
                  </a:lnTo>
                  <a:lnTo>
                    <a:pt x="276193" y="36841"/>
                  </a:lnTo>
                  <a:lnTo>
                    <a:pt x="276773" y="37522"/>
                  </a:lnTo>
                  <a:lnTo>
                    <a:pt x="277063" y="37583"/>
                  </a:lnTo>
                  <a:lnTo>
                    <a:pt x="273118" y="37614"/>
                  </a:lnTo>
                  <a:lnTo>
                    <a:pt x="272923" y="37793"/>
                  </a:lnTo>
                  <a:lnTo>
                    <a:pt x="272873" y="37942"/>
                  </a:lnTo>
                  <a:lnTo>
                    <a:pt x="272928" y="41924"/>
                  </a:lnTo>
                  <a:lnTo>
                    <a:pt x="273064" y="42140"/>
                  </a:lnTo>
                  <a:lnTo>
                    <a:pt x="273060" y="42505"/>
                  </a:lnTo>
                  <a:lnTo>
                    <a:pt x="270516" y="42394"/>
                  </a:lnTo>
                  <a:lnTo>
                    <a:pt x="270485" y="44750"/>
                  </a:lnTo>
                  <a:lnTo>
                    <a:pt x="272601" y="44853"/>
                  </a:lnTo>
                  <a:lnTo>
                    <a:pt x="272912" y="45222"/>
                  </a:lnTo>
                  <a:lnTo>
                    <a:pt x="273033" y="45706"/>
                  </a:lnTo>
                  <a:lnTo>
                    <a:pt x="274227" y="46041"/>
                  </a:lnTo>
                  <a:lnTo>
                    <a:pt x="274993" y="46558"/>
                  </a:lnTo>
                  <a:lnTo>
                    <a:pt x="275390" y="47284"/>
                  </a:lnTo>
                  <a:lnTo>
                    <a:pt x="275394" y="48110"/>
                  </a:lnTo>
                  <a:lnTo>
                    <a:pt x="275600" y="48341"/>
                  </a:lnTo>
                  <a:lnTo>
                    <a:pt x="277820" y="48382"/>
                  </a:lnTo>
                  <a:lnTo>
                    <a:pt x="277827" y="50627"/>
                  </a:lnTo>
                  <a:lnTo>
                    <a:pt x="276637" y="50615"/>
                  </a:lnTo>
                  <a:lnTo>
                    <a:pt x="274172" y="49790"/>
                  </a:lnTo>
                  <a:lnTo>
                    <a:pt x="273597" y="49524"/>
                  </a:lnTo>
                  <a:lnTo>
                    <a:pt x="271355" y="46493"/>
                  </a:lnTo>
                  <a:lnTo>
                    <a:pt x="270348" y="47183"/>
                  </a:lnTo>
                  <a:lnTo>
                    <a:pt x="269831" y="47214"/>
                  </a:lnTo>
                  <a:lnTo>
                    <a:pt x="268076" y="46474"/>
                  </a:lnTo>
                  <a:lnTo>
                    <a:pt x="268037" y="52740"/>
                  </a:lnTo>
                  <a:lnTo>
                    <a:pt x="268077" y="75430"/>
                  </a:lnTo>
                  <a:lnTo>
                    <a:pt x="268111" y="80179"/>
                  </a:lnTo>
                  <a:lnTo>
                    <a:pt x="265688" y="80147"/>
                  </a:lnTo>
                  <a:lnTo>
                    <a:pt x="265666" y="76548"/>
                  </a:lnTo>
                  <a:lnTo>
                    <a:pt x="265909" y="76217"/>
                  </a:lnTo>
                  <a:lnTo>
                    <a:pt x="265667" y="75417"/>
                  </a:lnTo>
                  <a:lnTo>
                    <a:pt x="263223" y="75415"/>
                  </a:lnTo>
                  <a:lnTo>
                    <a:pt x="263190" y="70670"/>
                  </a:lnTo>
                  <a:lnTo>
                    <a:pt x="258316" y="70676"/>
                  </a:lnTo>
                  <a:lnTo>
                    <a:pt x="257070" y="70561"/>
                  </a:lnTo>
                  <a:lnTo>
                    <a:pt x="256329" y="70267"/>
                  </a:lnTo>
                  <a:lnTo>
                    <a:pt x="255786" y="70192"/>
                  </a:lnTo>
                  <a:lnTo>
                    <a:pt x="255786" y="70661"/>
                  </a:lnTo>
                  <a:lnTo>
                    <a:pt x="255806" y="73039"/>
                  </a:lnTo>
                  <a:lnTo>
                    <a:pt x="257016" y="73080"/>
                  </a:lnTo>
                  <a:lnTo>
                    <a:pt x="257105" y="74785"/>
                  </a:lnTo>
                  <a:lnTo>
                    <a:pt x="258296" y="74829"/>
                  </a:lnTo>
                  <a:lnTo>
                    <a:pt x="258320" y="77174"/>
                  </a:lnTo>
                  <a:lnTo>
                    <a:pt x="258308" y="82541"/>
                  </a:lnTo>
                  <a:lnTo>
                    <a:pt x="255850" y="82537"/>
                  </a:lnTo>
                  <a:lnTo>
                    <a:pt x="255839" y="89643"/>
                  </a:lnTo>
                  <a:lnTo>
                    <a:pt x="257083" y="89646"/>
                  </a:lnTo>
                  <a:lnTo>
                    <a:pt x="257040" y="92530"/>
                  </a:lnTo>
                  <a:lnTo>
                    <a:pt x="258283" y="92542"/>
                  </a:lnTo>
                  <a:lnTo>
                    <a:pt x="258287" y="93677"/>
                  </a:lnTo>
                  <a:lnTo>
                    <a:pt x="258876" y="93781"/>
                  </a:lnTo>
                  <a:lnTo>
                    <a:pt x="258969" y="94328"/>
                  </a:lnTo>
                  <a:lnTo>
                    <a:pt x="255182" y="94317"/>
                  </a:lnTo>
                  <a:lnTo>
                    <a:pt x="255187" y="102662"/>
                  </a:lnTo>
                  <a:lnTo>
                    <a:pt x="255269" y="103246"/>
                  </a:lnTo>
                  <a:lnTo>
                    <a:pt x="255140" y="103454"/>
                  </a:lnTo>
                  <a:lnTo>
                    <a:pt x="250213" y="104871"/>
                  </a:lnTo>
                  <a:lnTo>
                    <a:pt x="250070" y="105083"/>
                  </a:lnTo>
                  <a:lnTo>
                    <a:pt x="250534" y="105120"/>
                  </a:lnTo>
                  <a:lnTo>
                    <a:pt x="251072" y="105056"/>
                  </a:lnTo>
                  <a:lnTo>
                    <a:pt x="251598" y="105279"/>
                  </a:lnTo>
                  <a:lnTo>
                    <a:pt x="251807" y="105514"/>
                  </a:lnTo>
                  <a:lnTo>
                    <a:pt x="252472" y="105517"/>
                  </a:lnTo>
                  <a:lnTo>
                    <a:pt x="252940" y="105167"/>
                  </a:lnTo>
                  <a:lnTo>
                    <a:pt x="253381" y="105052"/>
                  </a:lnTo>
                  <a:lnTo>
                    <a:pt x="254824" y="105155"/>
                  </a:lnTo>
                  <a:lnTo>
                    <a:pt x="255203" y="104538"/>
                  </a:lnTo>
                  <a:lnTo>
                    <a:pt x="255892" y="104169"/>
                  </a:lnTo>
                  <a:lnTo>
                    <a:pt x="256151" y="104213"/>
                  </a:lnTo>
                  <a:lnTo>
                    <a:pt x="256302" y="104322"/>
                  </a:lnTo>
                  <a:lnTo>
                    <a:pt x="256526" y="104902"/>
                  </a:lnTo>
                  <a:lnTo>
                    <a:pt x="257544" y="105356"/>
                  </a:lnTo>
                  <a:lnTo>
                    <a:pt x="257842" y="105378"/>
                  </a:lnTo>
                  <a:lnTo>
                    <a:pt x="258097" y="105267"/>
                  </a:lnTo>
                  <a:lnTo>
                    <a:pt x="258229" y="104936"/>
                  </a:lnTo>
                  <a:lnTo>
                    <a:pt x="258244" y="104582"/>
                  </a:lnTo>
                  <a:lnTo>
                    <a:pt x="258151" y="104020"/>
                  </a:lnTo>
                  <a:lnTo>
                    <a:pt x="258201" y="103715"/>
                  </a:lnTo>
                  <a:lnTo>
                    <a:pt x="258534" y="103469"/>
                  </a:lnTo>
                  <a:lnTo>
                    <a:pt x="258937" y="103458"/>
                  </a:lnTo>
                  <a:lnTo>
                    <a:pt x="259099" y="103607"/>
                  </a:lnTo>
                  <a:lnTo>
                    <a:pt x="259204" y="103905"/>
                  </a:lnTo>
                  <a:lnTo>
                    <a:pt x="259436" y="104173"/>
                  </a:lnTo>
                  <a:lnTo>
                    <a:pt x="259853" y="104355"/>
                  </a:lnTo>
                  <a:lnTo>
                    <a:pt x="260267" y="104407"/>
                  </a:lnTo>
                  <a:lnTo>
                    <a:pt x="260658" y="104244"/>
                  </a:lnTo>
                  <a:lnTo>
                    <a:pt x="260794" y="103994"/>
                  </a:lnTo>
                  <a:lnTo>
                    <a:pt x="260829" y="103138"/>
                  </a:lnTo>
                  <a:lnTo>
                    <a:pt x="261015" y="102818"/>
                  </a:lnTo>
                  <a:lnTo>
                    <a:pt x="261305" y="102796"/>
                  </a:lnTo>
                  <a:lnTo>
                    <a:pt x="261924" y="102915"/>
                  </a:lnTo>
                  <a:lnTo>
                    <a:pt x="262415" y="103567"/>
                  </a:lnTo>
                  <a:lnTo>
                    <a:pt x="262906" y="103820"/>
                  </a:lnTo>
                  <a:lnTo>
                    <a:pt x="263874" y="103567"/>
                  </a:lnTo>
                  <a:lnTo>
                    <a:pt x="264516" y="103103"/>
                  </a:lnTo>
                  <a:lnTo>
                    <a:pt x="264778" y="102756"/>
                  </a:lnTo>
                  <a:lnTo>
                    <a:pt x="264934" y="103869"/>
                  </a:lnTo>
                  <a:lnTo>
                    <a:pt x="264938" y="108664"/>
                  </a:lnTo>
                  <a:lnTo>
                    <a:pt x="264874" y="111063"/>
                  </a:lnTo>
                  <a:lnTo>
                    <a:pt x="264930" y="120487"/>
                  </a:lnTo>
                  <a:lnTo>
                    <a:pt x="265083" y="122840"/>
                  </a:lnTo>
                  <a:lnTo>
                    <a:pt x="262654" y="122794"/>
                  </a:lnTo>
                  <a:lnTo>
                    <a:pt x="262612" y="120412"/>
                  </a:lnTo>
                  <a:lnTo>
                    <a:pt x="260001" y="120556"/>
                  </a:lnTo>
                  <a:lnTo>
                    <a:pt x="260186" y="122804"/>
                  </a:lnTo>
                  <a:lnTo>
                    <a:pt x="260233" y="133530"/>
                  </a:lnTo>
                  <a:lnTo>
                    <a:pt x="260116" y="140997"/>
                  </a:lnTo>
                  <a:lnTo>
                    <a:pt x="260114" y="151204"/>
                  </a:lnTo>
                  <a:lnTo>
                    <a:pt x="258375" y="151203"/>
                  </a:lnTo>
                  <a:lnTo>
                    <a:pt x="243515" y="151194"/>
                  </a:lnTo>
                  <a:lnTo>
                    <a:pt x="242658" y="151194"/>
                  </a:lnTo>
                  <a:lnTo>
                    <a:pt x="242410" y="151195"/>
                  </a:lnTo>
                  <a:lnTo>
                    <a:pt x="241316" y="151202"/>
                  </a:lnTo>
                  <a:lnTo>
                    <a:pt x="241039" y="151195"/>
                  </a:lnTo>
                  <a:lnTo>
                    <a:pt x="240616" y="151197"/>
                  </a:lnTo>
                  <a:lnTo>
                    <a:pt x="240180" y="151210"/>
                  </a:lnTo>
                  <a:lnTo>
                    <a:pt x="238590" y="151195"/>
                  </a:lnTo>
                  <a:lnTo>
                    <a:pt x="237792" y="151188"/>
                  </a:lnTo>
                  <a:lnTo>
                    <a:pt x="235969" y="151178"/>
                  </a:lnTo>
                  <a:lnTo>
                    <a:pt x="235688" y="151189"/>
                  </a:lnTo>
                  <a:lnTo>
                    <a:pt x="218630" y="151164"/>
                  </a:lnTo>
                  <a:lnTo>
                    <a:pt x="218333" y="151163"/>
                  </a:lnTo>
                  <a:lnTo>
                    <a:pt x="215176" y="151159"/>
                  </a:lnTo>
                  <a:lnTo>
                    <a:pt x="210048" y="151163"/>
                  </a:lnTo>
                  <a:lnTo>
                    <a:pt x="208831" y="151164"/>
                  </a:lnTo>
                  <a:lnTo>
                    <a:pt x="207797" y="151161"/>
                  </a:lnTo>
                  <a:lnTo>
                    <a:pt x="207219" y="151163"/>
                  </a:lnTo>
                  <a:lnTo>
                    <a:pt x="204987" y="151173"/>
                  </a:lnTo>
                  <a:lnTo>
                    <a:pt x="204070" y="151165"/>
                  </a:lnTo>
                  <a:lnTo>
                    <a:pt x="203919" y="151168"/>
                  </a:lnTo>
                  <a:lnTo>
                    <a:pt x="202606" y="151166"/>
                  </a:lnTo>
                  <a:lnTo>
                    <a:pt x="199511" y="151154"/>
                  </a:lnTo>
                  <a:lnTo>
                    <a:pt x="198965" y="151153"/>
                  </a:lnTo>
                  <a:lnTo>
                    <a:pt x="196676" y="151149"/>
                  </a:lnTo>
                  <a:lnTo>
                    <a:pt x="195871" y="151148"/>
                  </a:lnTo>
                  <a:lnTo>
                    <a:pt x="194226" y="151146"/>
                  </a:lnTo>
                  <a:lnTo>
                    <a:pt x="192238" y="151146"/>
                  </a:lnTo>
                  <a:lnTo>
                    <a:pt x="189305" y="151134"/>
                  </a:lnTo>
                  <a:lnTo>
                    <a:pt x="188605" y="151132"/>
                  </a:lnTo>
                  <a:lnTo>
                    <a:pt x="187874" y="151143"/>
                  </a:lnTo>
                  <a:lnTo>
                    <a:pt x="182112" y="151147"/>
                  </a:lnTo>
                  <a:lnTo>
                    <a:pt x="180794" y="151116"/>
                  </a:lnTo>
                  <a:lnTo>
                    <a:pt x="180602" y="151111"/>
                  </a:lnTo>
                  <a:lnTo>
                    <a:pt x="180198" y="151101"/>
                  </a:lnTo>
                  <a:lnTo>
                    <a:pt x="177194" y="151090"/>
                  </a:lnTo>
                  <a:lnTo>
                    <a:pt x="175104" y="151101"/>
                  </a:lnTo>
                  <a:lnTo>
                    <a:pt x="174845" y="151103"/>
                  </a:lnTo>
                  <a:lnTo>
                    <a:pt x="172313" y="151117"/>
                  </a:lnTo>
                  <a:lnTo>
                    <a:pt x="171177" y="151110"/>
                  </a:lnTo>
                  <a:lnTo>
                    <a:pt x="170906" y="151094"/>
                  </a:lnTo>
                  <a:lnTo>
                    <a:pt x="170738" y="151084"/>
                  </a:lnTo>
                  <a:lnTo>
                    <a:pt x="169917" y="151092"/>
                  </a:lnTo>
                  <a:lnTo>
                    <a:pt x="168293" y="151107"/>
                  </a:lnTo>
                  <a:lnTo>
                    <a:pt x="167432" y="151079"/>
                  </a:lnTo>
                  <a:lnTo>
                    <a:pt x="151385" y="151096"/>
                  </a:lnTo>
                  <a:lnTo>
                    <a:pt x="149113" y="151099"/>
                  </a:lnTo>
                  <a:lnTo>
                    <a:pt x="148679" y="151099"/>
                  </a:lnTo>
                  <a:lnTo>
                    <a:pt x="144308" y="151104"/>
                  </a:lnTo>
                  <a:lnTo>
                    <a:pt x="132622" y="151086"/>
                  </a:lnTo>
                  <a:lnTo>
                    <a:pt x="128397" y="151078"/>
                  </a:lnTo>
                  <a:lnTo>
                    <a:pt x="121161" y="151062"/>
                  </a:lnTo>
                  <a:lnTo>
                    <a:pt x="119258" y="151058"/>
                  </a:lnTo>
                  <a:lnTo>
                    <a:pt x="117708" y="151052"/>
                  </a:lnTo>
                  <a:lnTo>
                    <a:pt x="114364" y="151039"/>
                  </a:lnTo>
                  <a:lnTo>
                    <a:pt x="113665" y="151046"/>
                  </a:lnTo>
                  <a:lnTo>
                    <a:pt x="113056" y="151052"/>
                  </a:lnTo>
                  <a:lnTo>
                    <a:pt x="111319" y="151048"/>
                  </a:lnTo>
                  <a:lnTo>
                    <a:pt x="108365" y="151037"/>
                  </a:lnTo>
                  <a:lnTo>
                    <a:pt x="104010" y="151039"/>
                  </a:lnTo>
                  <a:lnTo>
                    <a:pt x="99105" y="151037"/>
                  </a:lnTo>
                  <a:lnTo>
                    <a:pt x="98142" y="151037"/>
                  </a:lnTo>
                  <a:lnTo>
                    <a:pt x="94252" y="151015"/>
                  </a:lnTo>
                  <a:lnTo>
                    <a:pt x="91815" y="151033"/>
                  </a:lnTo>
                  <a:lnTo>
                    <a:pt x="88737" y="151041"/>
                  </a:lnTo>
                  <a:lnTo>
                    <a:pt x="87741" y="151043"/>
                  </a:lnTo>
                  <a:lnTo>
                    <a:pt x="85686" y="151055"/>
                  </a:lnTo>
                  <a:lnTo>
                    <a:pt x="83128" y="151070"/>
                  </a:lnTo>
                  <a:lnTo>
                    <a:pt x="82932" y="151068"/>
                  </a:lnTo>
                  <a:lnTo>
                    <a:pt x="82189" y="151059"/>
                  </a:lnTo>
                  <a:lnTo>
                    <a:pt x="72973" y="151042"/>
                  </a:lnTo>
                  <a:lnTo>
                    <a:pt x="65996" y="151029"/>
                  </a:lnTo>
                  <a:lnTo>
                    <a:pt x="64029" y="151026"/>
                  </a:lnTo>
                  <a:lnTo>
                    <a:pt x="55017" y="151027"/>
                  </a:lnTo>
                  <a:lnTo>
                    <a:pt x="39630" y="151013"/>
                  </a:lnTo>
                  <a:lnTo>
                    <a:pt x="31998" y="151005"/>
                  </a:lnTo>
                  <a:lnTo>
                    <a:pt x="31632" y="150998"/>
                  </a:lnTo>
                  <a:lnTo>
                    <a:pt x="29051" y="150980"/>
                  </a:lnTo>
                  <a:lnTo>
                    <a:pt x="28794" y="150978"/>
                  </a:lnTo>
                  <a:lnTo>
                    <a:pt x="28304" y="150979"/>
                  </a:lnTo>
                  <a:lnTo>
                    <a:pt x="27315" y="151000"/>
                  </a:lnTo>
                  <a:lnTo>
                    <a:pt x="23993" y="150975"/>
                  </a:lnTo>
                  <a:lnTo>
                    <a:pt x="23800" y="150974"/>
                  </a:lnTo>
                  <a:lnTo>
                    <a:pt x="19139" y="150939"/>
                  </a:lnTo>
                  <a:lnTo>
                    <a:pt x="17518" y="150942"/>
                  </a:lnTo>
                  <a:lnTo>
                    <a:pt x="33" y="150952"/>
                  </a:lnTo>
                  <a:lnTo>
                    <a:pt x="0" y="127321"/>
                  </a:lnTo>
                  <a:lnTo>
                    <a:pt x="11" y="124992"/>
                  </a:lnTo>
                  <a:lnTo>
                    <a:pt x="12" y="119476"/>
                  </a:lnTo>
                  <a:lnTo>
                    <a:pt x="13" y="114173"/>
                  </a:lnTo>
                  <a:lnTo>
                    <a:pt x="10" y="113172"/>
                  </a:lnTo>
                  <a:lnTo>
                    <a:pt x="30" y="108953"/>
                  </a:lnTo>
                  <a:lnTo>
                    <a:pt x="89" y="96412"/>
                  </a:lnTo>
                  <a:lnTo>
                    <a:pt x="57" y="94650"/>
                  </a:lnTo>
                  <a:lnTo>
                    <a:pt x="52" y="94339"/>
                  </a:lnTo>
                  <a:lnTo>
                    <a:pt x="26" y="92884"/>
                  </a:lnTo>
                  <a:lnTo>
                    <a:pt x="37" y="90842"/>
                  </a:lnTo>
                  <a:lnTo>
                    <a:pt x="55" y="87515"/>
                  </a:lnTo>
                  <a:lnTo>
                    <a:pt x="20" y="86975"/>
                  </a:lnTo>
                  <a:lnTo>
                    <a:pt x="69" y="79881"/>
                  </a:lnTo>
                  <a:lnTo>
                    <a:pt x="62" y="66855"/>
                  </a:lnTo>
                  <a:lnTo>
                    <a:pt x="35" y="63968"/>
                  </a:lnTo>
                  <a:lnTo>
                    <a:pt x="62" y="47418"/>
                  </a:lnTo>
                  <a:lnTo>
                    <a:pt x="13102" y="47362"/>
                  </a:lnTo>
                  <a:lnTo>
                    <a:pt x="13161" y="49722"/>
                  </a:lnTo>
                  <a:lnTo>
                    <a:pt x="22812" y="49733"/>
                  </a:lnTo>
                  <a:lnTo>
                    <a:pt x="23240" y="49853"/>
                  </a:lnTo>
                  <a:lnTo>
                    <a:pt x="25226" y="49914"/>
                  </a:lnTo>
                  <a:lnTo>
                    <a:pt x="25202" y="40334"/>
                  </a:lnTo>
                  <a:lnTo>
                    <a:pt x="27656" y="40344"/>
                  </a:lnTo>
                  <a:lnTo>
                    <a:pt x="27683" y="37815"/>
                  </a:lnTo>
                  <a:lnTo>
                    <a:pt x="27651" y="35423"/>
                  </a:lnTo>
                  <a:lnTo>
                    <a:pt x="32588" y="35382"/>
                  </a:lnTo>
                  <a:lnTo>
                    <a:pt x="32558" y="30654"/>
                  </a:lnTo>
                  <a:lnTo>
                    <a:pt x="35127" y="30670"/>
                  </a:lnTo>
                  <a:lnTo>
                    <a:pt x="40027" y="30545"/>
                  </a:lnTo>
                  <a:lnTo>
                    <a:pt x="49930" y="30557"/>
                  </a:lnTo>
                  <a:lnTo>
                    <a:pt x="50009" y="27719"/>
                  </a:lnTo>
                  <a:lnTo>
                    <a:pt x="50207" y="28288"/>
                  </a:lnTo>
                  <a:lnTo>
                    <a:pt x="50348" y="28448"/>
                  </a:lnTo>
                  <a:lnTo>
                    <a:pt x="54585" y="32114"/>
                  </a:lnTo>
                  <a:lnTo>
                    <a:pt x="54907" y="32676"/>
                  </a:lnTo>
                  <a:lnTo>
                    <a:pt x="54906" y="34056"/>
                  </a:lnTo>
                  <a:lnTo>
                    <a:pt x="54877" y="37076"/>
                  </a:lnTo>
                  <a:lnTo>
                    <a:pt x="54803" y="37557"/>
                  </a:lnTo>
                  <a:lnTo>
                    <a:pt x="59856" y="37630"/>
                  </a:lnTo>
                  <a:lnTo>
                    <a:pt x="62279" y="37671"/>
                  </a:lnTo>
                  <a:lnTo>
                    <a:pt x="74478" y="37867"/>
                  </a:lnTo>
                  <a:lnTo>
                    <a:pt x="76773" y="37907"/>
                  </a:lnTo>
                  <a:lnTo>
                    <a:pt x="81714" y="37885"/>
                  </a:lnTo>
                  <a:lnTo>
                    <a:pt x="86624" y="37883"/>
                  </a:lnTo>
                  <a:lnTo>
                    <a:pt x="101183" y="37945"/>
                  </a:lnTo>
                  <a:lnTo>
                    <a:pt x="104104" y="37950"/>
                  </a:lnTo>
                  <a:lnTo>
                    <a:pt x="118438" y="37844"/>
                  </a:lnTo>
                  <a:lnTo>
                    <a:pt x="118486" y="42636"/>
                  </a:lnTo>
                  <a:lnTo>
                    <a:pt x="123104" y="42743"/>
                  </a:lnTo>
                  <a:lnTo>
                    <a:pt x="130253" y="42716"/>
                  </a:lnTo>
                  <a:lnTo>
                    <a:pt x="130409" y="40327"/>
                  </a:lnTo>
                  <a:lnTo>
                    <a:pt x="130646" y="38467"/>
                  </a:lnTo>
                  <a:lnTo>
                    <a:pt x="130322" y="37729"/>
                  </a:lnTo>
                  <a:lnTo>
                    <a:pt x="136151" y="37600"/>
                  </a:lnTo>
                  <a:lnTo>
                    <a:pt x="136398" y="37655"/>
                  </a:lnTo>
                  <a:lnTo>
                    <a:pt x="141062" y="37566"/>
                  </a:lnTo>
                  <a:lnTo>
                    <a:pt x="160766" y="37551"/>
                  </a:lnTo>
                  <a:lnTo>
                    <a:pt x="164970" y="37564"/>
                  </a:lnTo>
                  <a:lnTo>
                    <a:pt x="180449" y="37575"/>
                  </a:lnTo>
                  <a:lnTo>
                    <a:pt x="181605" y="37577"/>
                  </a:lnTo>
                  <a:lnTo>
                    <a:pt x="185729" y="37577"/>
                  </a:lnTo>
                  <a:lnTo>
                    <a:pt x="185727" y="34294"/>
                  </a:lnTo>
                  <a:lnTo>
                    <a:pt x="185501" y="33631"/>
                  </a:lnTo>
                  <a:lnTo>
                    <a:pt x="185232" y="33289"/>
                  </a:lnTo>
                  <a:lnTo>
                    <a:pt x="185171" y="28147"/>
                  </a:lnTo>
                  <a:lnTo>
                    <a:pt x="182775" y="28060"/>
                  </a:lnTo>
                  <a:lnTo>
                    <a:pt x="182745" y="25835"/>
                  </a:lnTo>
                  <a:lnTo>
                    <a:pt x="184705" y="25827"/>
                  </a:lnTo>
                  <a:lnTo>
                    <a:pt x="185216" y="26469"/>
                  </a:lnTo>
                  <a:lnTo>
                    <a:pt x="185734" y="26554"/>
                  </a:lnTo>
                  <a:lnTo>
                    <a:pt x="186532" y="25850"/>
                  </a:lnTo>
                  <a:lnTo>
                    <a:pt x="186832" y="25307"/>
                  </a:lnTo>
                  <a:lnTo>
                    <a:pt x="186774" y="25065"/>
                  </a:lnTo>
                  <a:lnTo>
                    <a:pt x="186567" y="24741"/>
                  </a:lnTo>
                  <a:lnTo>
                    <a:pt x="186512" y="23457"/>
                  </a:lnTo>
                  <a:lnTo>
                    <a:pt x="186332" y="22795"/>
                  </a:lnTo>
                  <a:lnTo>
                    <a:pt x="186343" y="22363"/>
                  </a:lnTo>
                  <a:lnTo>
                    <a:pt x="186639" y="21917"/>
                  </a:lnTo>
                  <a:lnTo>
                    <a:pt x="187208" y="21611"/>
                  </a:lnTo>
                  <a:lnTo>
                    <a:pt x="188011" y="21812"/>
                  </a:lnTo>
                  <a:lnTo>
                    <a:pt x="188358" y="21808"/>
                  </a:lnTo>
                  <a:lnTo>
                    <a:pt x="188974" y="21722"/>
                  </a:lnTo>
                  <a:lnTo>
                    <a:pt x="189188" y="21532"/>
                  </a:lnTo>
                  <a:lnTo>
                    <a:pt x="189555" y="21927"/>
                  </a:lnTo>
                  <a:lnTo>
                    <a:pt x="189688" y="22890"/>
                  </a:lnTo>
                  <a:lnTo>
                    <a:pt x="189871" y="23047"/>
                  </a:lnTo>
                  <a:lnTo>
                    <a:pt x="190171" y="23091"/>
                  </a:lnTo>
                  <a:lnTo>
                    <a:pt x="190020" y="27039"/>
                  </a:lnTo>
                  <a:lnTo>
                    <a:pt x="189852" y="27028"/>
                  </a:lnTo>
                  <a:lnTo>
                    <a:pt x="189128" y="26675"/>
                  </a:lnTo>
                  <a:lnTo>
                    <a:pt x="188859" y="26705"/>
                  </a:lnTo>
                  <a:lnTo>
                    <a:pt x="188579" y="27062"/>
                  </a:lnTo>
                  <a:lnTo>
                    <a:pt x="188213" y="28082"/>
                  </a:lnTo>
                  <a:lnTo>
                    <a:pt x="188213" y="28253"/>
                  </a:lnTo>
                  <a:lnTo>
                    <a:pt x="188244" y="28398"/>
                  </a:lnTo>
                  <a:lnTo>
                    <a:pt x="188848" y="28684"/>
                  </a:lnTo>
                  <a:lnTo>
                    <a:pt x="188965" y="29235"/>
                  </a:lnTo>
                  <a:lnTo>
                    <a:pt x="189853" y="30411"/>
                  </a:lnTo>
                  <a:lnTo>
                    <a:pt x="190632" y="31769"/>
                  </a:lnTo>
                  <a:lnTo>
                    <a:pt x="191607" y="32784"/>
                  </a:lnTo>
                  <a:lnTo>
                    <a:pt x="191698" y="32598"/>
                  </a:lnTo>
                  <a:lnTo>
                    <a:pt x="191564" y="32264"/>
                  </a:lnTo>
                  <a:lnTo>
                    <a:pt x="191840" y="31918"/>
                  </a:lnTo>
                  <a:lnTo>
                    <a:pt x="192049" y="31666"/>
                  </a:lnTo>
                  <a:lnTo>
                    <a:pt x="192716" y="31413"/>
                  </a:lnTo>
                  <a:lnTo>
                    <a:pt x="193310" y="31533"/>
                  </a:lnTo>
                  <a:lnTo>
                    <a:pt x="193544" y="31833"/>
                  </a:lnTo>
                  <a:lnTo>
                    <a:pt x="193961" y="32123"/>
                  </a:lnTo>
                  <a:lnTo>
                    <a:pt x="194446" y="32175"/>
                  </a:lnTo>
                  <a:lnTo>
                    <a:pt x="194845" y="32609"/>
                  </a:lnTo>
                  <a:lnTo>
                    <a:pt x="194798" y="33384"/>
                  </a:lnTo>
                  <a:lnTo>
                    <a:pt x="194884" y="33584"/>
                  </a:lnTo>
                  <a:lnTo>
                    <a:pt x="195102" y="33633"/>
                  </a:lnTo>
                  <a:lnTo>
                    <a:pt x="195550" y="33521"/>
                  </a:lnTo>
                  <a:lnTo>
                    <a:pt x="196161" y="33257"/>
                  </a:lnTo>
                  <a:lnTo>
                    <a:pt x="196255" y="32360"/>
                  </a:lnTo>
                  <a:lnTo>
                    <a:pt x="196161" y="32018"/>
                  </a:lnTo>
                  <a:lnTo>
                    <a:pt x="195924" y="31787"/>
                  </a:lnTo>
                  <a:lnTo>
                    <a:pt x="195018" y="27891"/>
                  </a:lnTo>
                  <a:lnTo>
                    <a:pt x="194991" y="24204"/>
                  </a:lnTo>
                  <a:lnTo>
                    <a:pt x="194598" y="22912"/>
                  </a:lnTo>
                  <a:lnTo>
                    <a:pt x="194216" y="22257"/>
                  </a:lnTo>
                  <a:lnTo>
                    <a:pt x="193928" y="21029"/>
                  </a:lnTo>
                  <a:lnTo>
                    <a:pt x="193924" y="20434"/>
                  </a:lnTo>
                  <a:lnTo>
                    <a:pt x="194610" y="19850"/>
                  </a:lnTo>
                  <a:lnTo>
                    <a:pt x="194431" y="19083"/>
                  </a:lnTo>
                  <a:lnTo>
                    <a:pt x="194166" y="18693"/>
                  </a:lnTo>
                  <a:lnTo>
                    <a:pt x="194029" y="18179"/>
                  </a:lnTo>
                  <a:lnTo>
                    <a:pt x="194158" y="17874"/>
                  </a:lnTo>
                  <a:lnTo>
                    <a:pt x="194182" y="17193"/>
                  </a:lnTo>
                  <a:lnTo>
                    <a:pt x="193905" y="16563"/>
                  </a:lnTo>
                  <a:lnTo>
                    <a:pt x="193585" y="16565"/>
                  </a:lnTo>
                  <a:lnTo>
                    <a:pt x="193579" y="14862"/>
                  </a:lnTo>
                  <a:lnTo>
                    <a:pt x="192590" y="14944"/>
                  </a:lnTo>
                  <a:lnTo>
                    <a:pt x="192587" y="5852"/>
                  </a:lnTo>
                  <a:lnTo>
                    <a:pt x="193126" y="5989"/>
                  </a:lnTo>
                  <a:lnTo>
                    <a:pt x="193766" y="5844"/>
                  </a:lnTo>
                  <a:lnTo>
                    <a:pt x="194656" y="6257"/>
                  </a:lnTo>
                  <a:lnTo>
                    <a:pt x="194773" y="6510"/>
                  </a:lnTo>
                  <a:lnTo>
                    <a:pt x="194905" y="6953"/>
                  </a:lnTo>
                  <a:lnTo>
                    <a:pt x="194905" y="7794"/>
                  </a:lnTo>
                  <a:lnTo>
                    <a:pt x="195112" y="8396"/>
                  </a:lnTo>
                  <a:lnTo>
                    <a:pt x="195295" y="8683"/>
                  </a:lnTo>
                  <a:lnTo>
                    <a:pt x="195497" y="11306"/>
                  </a:lnTo>
                  <a:lnTo>
                    <a:pt x="195469" y="12564"/>
                  </a:lnTo>
                  <a:lnTo>
                    <a:pt x="195836" y="13974"/>
                  </a:lnTo>
                  <a:lnTo>
                    <a:pt x="196206" y="14194"/>
                  </a:lnTo>
                  <a:lnTo>
                    <a:pt x="196499" y="14618"/>
                  </a:lnTo>
                  <a:lnTo>
                    <a:pt x="196615" y="15426"/>
                  </a:lnTo>
                  <a:lnTo>
                    <a:pt x="196915" y="16516"/>
                  </a:lnTo>
                  <a:lnTo>
                    <a:pt x="198588" y="17034"/>
                  </a:lnTo>
                  <a:lnTo>
                    <a:pt x="198904" y="16082"/>
                  </a:lnTo>
                  <a:lnTo>
                    <a:pt x="199010" y="15431"/>
                  </a:lnTo>
                  <a:lnTo>
                    <a:pt x="199077" y="14344"/>
                  </a:lnTo>
                  <a:lnTo>
                    <a:pt x="199038" y="13242"/>
                  </a:lnTo>
                  <a:lnTo>
                    <a:pt x="199589" y="11672"/>
                  </a:lnTo>
                  <a:lnTo>
                    <a:pt x="200554" y="9730"/>
                  </a:lnTo>
                  <a:lnTo>
                    <a:pt x="201200" y="7911"/>
                  </a:lnTo>
                  <a:lnTo>
                    <a:pt x="201270" y="7506"/>
                  </a:lnTo>
                  <a:lnTo>
                    <a:pt x="201219" y="6862"/>
                  </a:lnTo>
                  <a:lnTo>
                    <a:pt x="201574" y="5619"/>
                  </a:lnTo>
                  <a:lnTo>
                    <a:pt x="201925" y="5284"/>
                  </a:lnTo>
                  <a:lnTo>
                    <a:pt x="201991" y="5116"/>
                  </a:lnTo>
                  <a:lnTo>
                    <a:pt x="202273" y="3915"/>
                  </a:lnTo>
                  <a:lnTo>
                    <a:pt x="202329" y="3025"/>
                  </a:lnTo>
                  <a:lnTo>
                    <a:pt x="202664" y="1473"/>
                  </a:lnTo>
                  <a:lnTo>
                    <a:pt x="202922" y="1038"/>
                  </a:lnTo>
                  <a:lnTo>
                    <a:pt x="203128" y="822"/>
                  </a:lnTo>
                  <a:lnTo>
                    <a:pt x="203612" y="494"/>
                  </a:lnTo>
                  <a:lnTo>
                    <a:pt x="204253" y="401"/>
                  </a:lnTo>
                  <a:lnTo>
                    <a:pt x="204359" y="1003"/>
                  </a:lnTo>
                  <a:lnTo>
                    <a:pt x="205504" y="4754"/>
                  </a:lnTo>
                  <a:lnTo>
                    <a:pt x="205805" y="5985"/>
                  </a:lnTo>
                  <a:lnTo>
                    <a:pt x="205926" y="6849"/>
                  </a:lnTo>
                  <a:lnTo>
                    <a:pt x="206215" y="7779"/>
                  </a:lnTo>
                  <a:lnTo>
                    <a:pt x="206547" y="8639"/>
                  </a:lnTo>
                  <a:lnTo>
                    <a:pt x="206684" y="8825"/>
                  </a:lnTo>
                  <a:lnTo>
                    <a:pt x="206828" y="9445"/>
                  </a:lnTo>
                  <a:lnTo>
                    <a:pt x="207324" y="10178"/>
                  </a:lnTo>
                  <a:lnTo>
                    <a:pt x="207573" y="10941"/>
                  </a:lnTo>
                  <a:lnTo>
                    <a:pt x="207737" y="11094"/>
                  </a:lnTo>
                  <a:lnTo>
                    <a:pt x="209521" y="11585"/>
                  </a:lnTo>
                  <a:lnTo>
                    <a:pt x="212107" y="11366"/>
                  </a:lnTo>
                  <a:lnTo>
                    <a:pt x="212431" y="11433"/>
                  </a:lnTo>
                  <a:lnTo>
                    <a:pt x="212552" y="11574"/>
                  </a:lnTo>
                  <a:lnTo>
                    <a:pt x="212833" y="11611"/>
                  </a:lnTo>
                  <a:lnTo>
                    <a:pt x="213098" y="10651"/>
                  </a:lnTo>
                  <a:lnTo>
                    <a:pt x="213704" y="9535"/>
                  </a:lnTo>
                  <a:lnTo>
                    <a:pt x="214094" y="9203"/>
                  </a:lnTo>
                  <a:lnTo>
                    <a:pt x="214480" y="9200"/>
                  </a:lnTo>
                  <a:lnTo>
                    <a:pt x="214898" y="8971"/>
                  </a:lnTo>
                  <a:lnTo>
                    <a:pt x="215379" y="8655"/>
                  </a:lnTo>
                  <a:lnTo>
                    <a:pt x="215613" y="8011"/>
                  </a:lnTo>
                  <a:lnTo>
                    <a:pt x="215653" y="7490"/>
                  </a:lnTo>
                  <a:lnTo>
                    <a:pt x="215778" y="7159"/>
                  </a:lnTo>
                  <a:lnTo>
                    <a:pt x="216156" y="7092"/>
                  </a:lnTo>
                  <a:lnTo>
                    <a:pt x="216449" y="6884"/>
                  </a:lnTo>
                  <a:lnTo>
                    <a:pt x="216543" y="6010"/>
                  </a:lnTo>
                  <a:lnTo>
                    <a:pt x="216688" y="5351"/>
                  </a:lnTo>
                  <a:lnTo>
                    <a:pt x="217075" y="4321"/>
                  </a:lnTo>
                  <a:lnTo>
                    <a:pt x="217386" y="3863"/>
                  </a:lnTo>
                  <a:lnTo>
                    <a:pt x="217760" y="2449"/>
                  </a:lnTo>
                  <a:lnTo>
                    <a:pt x="217771" y="1611"/>
                  </a:lnTo>
                  <a:lnTo>
                    <a:pt x="218102" y="912"/>
                  </a:lnTo>
                  <a:lnTo>
                    <a:pt x="218785" y="0"/>
                  </a:lnTo>
                  <a:lnTo>
                    <a:pt x="223104" y="11"/>
                  </a:lnTo>
                  <a:lnTo>
                    <a:pt x="222375" y="1326"/>
                  </a:lnTo>
                  <a:lnTo>
                    <a:pt x="222235" y="1814"/>
                  </a:lnTo>
                  <a:lnTo>
                    <a:pt x="222368" y="2234"/>
                  </a:lnTo>
                  <a:lnTo>
                    <a:pt x="222423" y="4210"/>
                  </a:lnTo>
                  <a:lnTo>
                    <a:pt x="222634" y="6272"/>
                  </a:lnTo>
                  <a:lnTo>
                    <a:pt x="223391" y="9352"/>
                  </a:lnTo>
                  <a:lnTo>
                    <a:pt x="223661" y="10223"/>
                  </a:lnTo>
                  <a:lnTo>
                    <a:pt x="223993" y="10814"/>
                  </a:lnTo>
                  <a:lnTo>
                    <a:pt x="224847" y="11358"/>
                  </a:lnTo>
                  <a:lnTo>
                    <a:pt x="225147" y="11421"/>
                  </a:lnTo>
                  <a:lnTo>
                    <a:pt x="226115" y="11350"/>
                  </a:lnTo>
                  <a:lnTo>
                    <a:pt x="227328" y="11972"/>
                  </a:lnTo>
                  <a:lnTo>
                    <a:pt x="228003" y="12504"/>
                  </a:lnTo>
                  <a:lnTo>
                    <a:pt x="227035" y="14729"/>
                  </a:lnTo>
                  <a:lnTo>
                    <a:pt x="226692" y="16467"/>
                  </a:lnTo>
                  <a:lnTo>
                    <a:pt x="226824" y="17911"/>
                  </a:lnTo>
                  <a:lnTo>
                    <a:pt x="226847" y="22273"/>
                  </a:lnTo>
                  <a:lnTo>
                    <a:pt x="227463" y="22194"/>
                  </a:lnTo>
                  <a:lnTo>
                    <a:pt x="228687" y="21759"/>
                  </a:lnTo>
                  <a:lnTo>
                    <a:pt x="229568" y="21629"/>
                  </a:lnTo>
                  <a:lnTo>
                    <a:pt x="230682" y="22095"/>
                  </a:lnTo>
                  <a:lnTo>
                    <a:pt x="231321" y="22668"/>
                  </a:lnTo>
                  <a:lnTo>
                    <a:pt x="231812" y="23473"/>
                  </a:lnTo>
                  <a:lnTo>
                    <a:pt x="236379" y="23461"/>
                  </a:lnTo>
                  <a:lnTo>
                    <a:pt x="236699" y="23762"/>
                  </a:lnTo>
                  <a:lnTo>
                    <a:pt x="236702" y="21062"/>
                  </a:lnTo>
                  <a:lnTo>
                    <a:pt x="236704" y="20881"/>
                  </a:lnTo>
                  <a:lnTo>
                    <a:pt x="236717" y="20341"/>
                  </a:lnTo>
                  <a:lnTo>
                    <a:pt x="237044" y="18783"/>
                  </a:lnTo>
                  <a:lnTo>
                    <a:pt x="237039" y="17908"/>
                  </a:lnTo>
                  <a:lnTo>
                    <a:pt x="237597" y="16929"/>
                  </a:lnTo>
                  <a:lnTo>
                    <a:pt x="237912" y="16557"/>
                  </a:lnTo>
                  <a:lnTo>
                    <a:pt x="238294" y="16311"/>
                  </a:lnTo>
                  <a:lnTo>
                    <a:pt x="239062" y="14729"/>
                  </a:lnTo>
                  <a:lnTo>
                    <a:pt x="239054" y="12820"/>
                  </a:lnTo>
                  <a:lnTo>
                    <a:pt x="239526" y="12098"/>
                  </a:lnTo>
                  <a:lnTo>
                    <a:pt x="240404" y="11252"/>
                  </a:lnTo>
                  <a:lnTo>
                    <a:pt x="241020" y="11495"/>
                  </a:lnTo>
                  <a:lnTo>
                    <a:pt x="241309" y="11800"/>
                  </a:lnTo>
                  <a:lnTo>
                    <a:pt x="241449" y="11837"/>
                  </a:lnTo>
                  <a:lnTo>
                    <a:pt x="242070" y="11614"/>
                  </a:lnTo>
                  <a:lnTo>
                    <a:pt x="243107" y="11971"/>
                  </a:lnTo>
                  <a:lnTo>
                    <a:pt x="243283" y="12124"/>
                  </a:lnTo>
                  <a:lnTo>
                    <a:pt x="243739" y="13300"/>
                  </a:lnTo>
                  <a:lnTo>
                    <a:pt x="244059" y="13285"/>
                  </a:lnTo>
                  <a:lnTo>
                    <a:pt x="244021" y="11823"/>
                  </a:lnTo>
                  <a:lnTo>
                    <a:pt x="245055" y="11901"/>
                  </a:lnTo>
                  <a:lnTo>
                    <a:pt x="245062" y="13297"/>
                  </a:lnTo>
                  <a:lnTo>
                    <a:pt x="246166" y="13896"/>
                  </a:lnTo>
                  <a:lnTo>
                    <a:pt x="246610" y="14310"/>
                  </a:lnTo>
                  <a:lnTo>
                    <a:pt x="247199" y="14704"/>
                  </a:lnTo>
                  <a:lnTo>
                    <a:pt x="247718" y="14745"/>
                  </a:lnTo>
                  <a:lnTo>
                    <a:pt x="248135" y="15159"/>
                  </a:lnTo>
                  <a:lnTo>
                    <a:pt x="248298" y="15747"/>
                  </a:lnTo>
                  <a:lnTo>
                    <a:pt x="248851" y="16291"/>
                  </a:lnTo>
                  <a:lnTo>
                    <a:pt x="249000" y="16333"/>
                  </a:lnTo>
                  <a:lnTo>
                    <a:pt x="248941" y="16573"/>
                  </a:lnTo>
                  <a:lnTo>
                    <a:pt x="250018" y="17336"/>
                  </a:lnTo>
                  <a:lnTo>
                    <a:pt x="250916" y="17768"/>
                  </a:lnTo>
                  <a:lnTo>
                    <a:pt x="252000" y="18824"/>
                  </a:lnTo>
                  <a:lnTo>
                    <a:pt x="253459" y="19959"/>
                  </a:lnTo>
                  <a:lnTo>
                    <a:pt x="253439" y="20167"/>
                  </a:lnTo>
                  <a:lnTo>
                    <a:pt x="253057" y="20558"/>
                  </a:lnTo>
                  <a:lnTo>
                    <a:pt x="253253" y="21339"/>
                  </a:lnTo>
                  <a:lnTo>
                    <a:pt x="253727" y="21733"/>
                  </a:lnTo>
                  <a:lnTo>
                    <a:pt x="254192" y="21763"/>
                  </a:lnTo>
                  <a:lnTo>
                    <a:pt x="254364" y="22262"/>
                  </a:lnTo>
                  <a:lnTo>
                    <a:pt x="254002" y="23044"/>
                  </a:lnTo>
                  <a:lnTo>
                    <a:pt x="254306" y="22857"/>
                  </a:lnTo>
                  <a:lnTo>
                    <a:pt x="254691" y="22005"/>
                  </a:lnTo>
                  <a:lnTo>
                    <a:pt x="254921" y="21804"/>
                  </a:lnTo>
                  <a:lnTo>
                    <a:pt x="255264" y="21733"/>
                  </a:lnTo>
                  <a:lnTo>
                    <a:pt x="255284" y="21994"/>
                  </a:lnTo>
                  <a:lnTo>
                    <a:pt x="255518" y="22291"/>
                  </a:lnTo>
                  <a:lnTo>
                    <a:pt x="256001" y="22474"/>
                  </a:lnTo>
                  <a:lnTo>
                    <a:pt x="256379" y="22042"/>
                  </a:lnTo>
                  <a:lnTo>
                    <a:pt x="257124" y="22321"/>
                  </a:lnTo>
                  <a:lnTo>
                    <a:pt x="257560" y="23021"/>
                  </a:lnTo>
                  <a:lnTo>
                    <a:pt x="257131" y="22935"/>
                  </a:lnTo>
                  <a:lnTo>
                    <a:pt x="257038" y="22678"/>
                  </a:lnTo>
                  <a:lnTo>
                    <a:pt x="256800" y="22604"/>
                  </a:lnTo>
                  <a:lnTo>
                    <a:pt x="257190" y="23679"/>
                  </a:lnTo>
                  <a:lnTo>
                    <a:pt x="257619" y="24472"/>
                  </a:lnTo>
                  <a:lnTo>
                    <a:pt x="258620" y="24208"/>
                  </a:lnTo>
                  <a:lnTo>
                    <a:pt x="259053" y="24368"/>
                  </a:lnTo>
                  <a:lnTo>
                    <a:pt x="259466" y="24387"/>
                  </a:lnTo>
                  <a:lnTo>
                    <a:pt x="259715" y="24189"/>
                  </a:lnTo>
                  <a:lnTo>
                    <a:pt x="260070" y="24082"/>
                  </a:lnTo>
                  <a:lnTo>
                    <a:pt x="260394" y="24063"/>
                  </a:lnTo>
                  <a:lnTo>
                    <a:pt x="261157" y="24190"/>
                  </a:lnTo>
                  <a:lnTo>
                    <a:pt x="262392" y="25203"/>
                  </a:lnTo>
                  <a:lnTo>
                    <a:pt x="262844" y="25713"/>
                  </a:lnTo>
                  <a:lnTo>
                    <a:pt x="263085" y="26766"/>
                  </a:lnTo>
                  <a:lnTo>
                    <a:pt x="263222" y="26964"/>
                  </a:lnTo>
                  <a:lnTo>
                    <a:pt x="263794" y="26973"/>
                  </a:lnTo>
                  <a:lnTo>
                    <a:pt x="263806" y="27761"/>
                  </a:lnTo>
                  <a:lnTo>
                    <a:pt x="264580" y="28259"/>
                  </a:lnTo>
                  <a:lnTo>
                    <a:pt x="266238" y="28152"/>
                  </a:lnTo>
                  <a:lnTo>
                    <a:pt x="266252" y="25796"/>
                  </a:lnTo>
                  <a:lnTo>
                    <a:pt x="270994" y="25813"/>
                  </a:lnTo>
                  <a:lnTo>
                    <a:pt x="270987" y="29058"/>
                  </a:lnTo>
                  <a:lnTo>
                    <a:pt x="271310" y="29754"/>
                  </a:lnTo>
                  <a:lnTo>
                    <a:pt x="271338" y="30569"/>
                  </a:lnTo>
                  <a:lnTo>
                    <a:pt x="271049" y="30908"/>
                  </a:lnTo>
                  <a:lnTo>
                    <a:pt x="271011" y="31038"/>
                  </a:lnTo>
                  <a:lnTo>
                    <a:pt x="270976" y="32918"/>
                  </a:lnTo>
                  <a:lnTo>
                    <a:pt x="275345" y="33115"/>
                  </a:lnTo>
                  <a:lnTo>
                    <a:pt x="275876" y="33565"/>
                  </a:lnTo>
                  <a:lnTo>
                    <a:pt x="276646" y="33700"/>
                  </a:lnTo>
                  <a:lnTo>
                    <a:pt x="276981" y="33439"/>
                  </a:lnTo>
                  <a:lnTo>
                    <a:pt x="276938" y="33145"/>
                  </a:lnTo>
                  <a:lnTo>
                    <a:pt x="276981" y="3292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4" name="pg895">
              <a:extLst>
                <a:ext uri="{FF2B5EF4-FFF2-40B4-BE49-F238E27FC236}">
                  <a16:creationId xmlns:a16="http://schemas.microsoft.com/office/drawing/2014/main" id="{180E7C67-BB83-CE48-8BAE-350F8FC55964}"/>
                </a:ext>
              </a:extLst>
            </p:cNvPr>
            <p:cNvSpPr/>
            <p:nvPr/>
          </p:nvSpPr>
          <p:spPr>
            <a:xfrm>
              <a:off x="7384763" y="2856872"/>
              <a:ext cx="12506" cy="15430"/>
            </a:xfrm>
            <a:custGeom>
              <a:avLst/>
              <a:gdLst/>
              <a:ahLst/>
              <a:cxnLst/>
              <a:rect l="0" t="0" r="0" b="0"/>
              <a:pathLst>
                <a:path w="12506" h="15430">
                  <a:moveTo>
                    <a:pt x="12506" y="6325"/>
                  </a:moveTo>
                  <a:lnTo>
                    <a:pt x="12421" y="6747"/>
                  </a:lnTo>
                  <a:lnTo>
                    <a:pt x="12364" y="7126"/>
                  </a:lnTo>
                  <a:lnTo>
                    <a:pt x="12188" y="8285"/>
                  </a:lnTo>
                  <a:lnTo>
                    <a:pt x="11978" y="9672"/>
                  </a:lnTo>
                  <a:lnTo>
                    <a:pt x="10921" y="9548"/>
                  </a:lnTo>
                  <a:lnTo>
                    <a:pt x="10166" y="9460"/>
                  </a:lnTo>
                  <a:lnTo>
                    <a:pt x="10047" y="9636"/>
                  </a:lnTo>
                  <a:lnTo>
                    <a:pt x="9658" y="10213"/>
                  </a:lnTo>
                  <a:lnTo>
                    <a:pt x="9553" y="10368"/>
                  </a:lnTo>
                  <a:lnTo>
                    <a:pt x="8528" y="11890"/>
                  </a:lnTo>
                  <a:lnTo>
                    <a:pt x="6107" y="13728"/>
                  </a:lnTo>
                  <a:lnTo>
                    <a:pt x="5782" y="14070"/>
                  </a:lnTo>
                  <a:lnTo>
                    <a:pt x="5511" y="14355"/>
                  </a:lnTo>
                  <a:lnTo>
                    <a:pt x="4489" y="15430"/>
                  </a:lnTo>
                  <a:lnTo>
                    <a:pt x="2495" y="14346"/>
                  </a:lnTo>
                  <a:lnTo>
                    <a:pt x="2080" y="13110"/>
                  </a:lnTo>
                  <a:lnTo>
                    <a:pt x="2236" y="12915"/>
                  </a:lnTo>
                  <a:lnTo>
                    <a:pt x="1873" y="12004"/>
                  </a:lnTo>
                  <a:lnTo>
                    <a:pt x="1278" y="11613"/>
                  </a:lnTo>
                  <a:lnTo>
                    <a:pt x="323" y="11033"/>
                  </a:lnTo>
                  <a:lnTo>
                    <a:pt x="552" y="10702"/>
                  </a:lnTo>
                  <a:lnTo>
                    <a:pt x="0" y="9518"/>
                  </a:lnTo>
                  <a:lnTo>
                    <a:pt x="1718" y="8165"/>
                  </a:lnTo>
                  <a:lnTo>
                    <a:pt x="2326" y="6961"/>
                  </a:lnTo>
                  <a:lnTo>
                    <a:pt x="2935" y="5514"/>
                  </a:lnTo>
                  <a:lnTo>
                    <a:pt x="3595" y="4961"/>
                  </a:lnTo>
                  <a:lnTo>
                    <a:pt x="4527" y="4619"/>
                  </a:lnTo>
                  <a:lnTo>
                    <a:pt x="4592" y="4587"/>
                  </a:lnTo>
                  <a:lnTo>
                    <a:pt x="5175" y="4196"/>
                  </a:lnTo>
                  <a:lnTo>
                    <a:pt x="5421" y="3497"/>
                  </a:lnTo>
                  <a:lnTo>
                    <a:pt x="4968" y="2976"/>
                  </a:lnTo>
                  <a:lnTo>
                    <a:pt x="3414" y="3269"/>
                  </a:lnTo>
                  <a:lnTo>
                    <a:pt x="3168" y="2992"/>
                  </a:lnTo>
                  <a:lnTo>
                    <a:pt x="3025" y="2439"/>
                  </a:lnTo>
                  <a:lnTo>
                    <a:pt x="3841" y="2082"/>
                  </a:lnTo>
                  <a:lnTo>
                    <a:pt x="3505" y="1951"/>
                  </a:lnTo>
                  <a:lnTo>
                    <a:pt x="5343" y="1252"/>
                  </a:lnTo>
                  <a:lnTo>
                    <a:pt x="6029" y="862"/>
                  </a:lnTo>
                  <a:lnTo>
                    <a:pt x="6198" y="1187"/>
                  </a:lnTo>
                  <a:lnTo>
                    <a:pt x="6806" y="845"/>
                  </a:lnTo>
                  <a:lnTo>
                    <a:pt x="7117" y="1073"/>
                  </a:lnTo>
                  <a:lnTo>
                    <a:pt x="7350" y="943"/>
                  </a:lnTo>
                  <a:lnTo>
                    <a:pt x="7389" y="504"/>
                  </a:lnTo>
                  <a:lnTo>
                    <a:pt x="7751" y="0"/>
                  </a:lnTo>
                  <a:lnTo>
                    <a:pt x="8412" y="1333"/>
                  </a:lnTo>
                  <a:lnTo>
                    <a:pt x="8865" y="1707"/>
                  </a:lnTo>
                  <a:lnTo>
                    <a:pt x="9227" y="1903"/>
                  </a:lnTo>
                  <a:lnTo>
                    <a:pt x="9538" y="2033"/>
                  </a:lnTo>
                  <a:lnTo>
                    <a:pt x="9668" y="2667"/>
                  </a:lnTo>
                  <a:lnTo>
                    <a:pt x="9862" y="2781"/>
                  </a:lnTo>
                  <a:lnTo>
                    <a:pt x="9952" y="2602"/>
                  </a:lnTo>
                  <a:lnTo>
                    <a:pt x="10108" y="2667"/>
                  </a:lnTo>
                  <a:lnTo>
                    <a:pt x="10134" y="2927"/>
                  </a:lnTo>
                  <a:lnTo>
                    <a:pt x="10030" y="3334"/>
                  </a:lnTo>
                  <a:lnTo>
                    <a:pt x="9823" y="3920"/>
                  </a:lnTo>
                  <a:lnTo>
                    <a:pt x="9460" y="4798"/>
                  </a:lnTo>
                  <a:lnTo>
                    <a:pt x="9448" y="5058"/>
                  </a:lnTo>
                  <a:lnTo>
                    <a:pt x="9590" y="5318"/>
                  </a:lnTo>
                  <a:lnTo>
                    <a:pt x="11234" y="5725"/>
                  </a:lnTo>
                  <a:lnTo>
                    <a:pt x="11892" y="5789"/>
                  </a:lnTo>
                  <a:lnTo>
                    <a:pt x="11765" y="59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5" name="pg896">
              <a:extLst>
                <a:ext uri="{FF2B5EF4-FFF2-40B4-BE49-F238E27FC236}">
                  <a16:creationId xmlns:a16="http://schemas.microsoft.com/office/drawing/2014/main" id="{A409AF32-61C6-BE45-8392-A5B63EA4CA12}"/>
                </a:ext>
              </a:extLst>
            </p:cNvPr>
            <p:cNvSpPr/>
            <p:nvPr/>
          </p:nvSpPr>
          <p:spPr>
            <a:xfrm>
              <a:off x="3508793" y="2584865"/>
              <a:ext cx="547430" cy="295537"/>
            </a:xfrm>
            <a:custGeom>
              <a:avLst/>
              <a:gdLst/>
              <a:ahLst/>
              <a:cxnLst/>
              <a:rect l="0" t="0" r="0" b="0"/>
              <a:pathLst>
                <a:path w="547430" h="295537">
                  <a:moveTo>
                    <a:pt x="351927" y="3275"/>
                  </a:moveTo>
                  <a:lnTo>
                    <a:pt x="351956" y="0"/>
                  </a:lnTo>
                  <a:lnTo>
                    <a:pt x="363898" y="9"/>
                  </a:lnTo>
                  <a:lnTo>
                    <a:pt x="379077" y="169"/>
                  </a:lnTo>
                  <a:lnTo>
                    <a:pt x="379560" y="61"/>
                  </a:lnTo>
                  <a:lnTo>
                    <a:pt x="382116" y="151"/>
                  </a:lnTo>
                  <a:lnTo>
                    <a:pt x="395261" y="294"/>
                  </a:lnTo>
                  <a:lnTo>
                    <a:pt x="397778" y="253"/>
                  </a:lnTo>
                  <a:lnTo>
                    <a:pt x="414885" y="496"/>
                  </a:lnTo>
                  <a:lnTo>
                    <a:pt x="414927" y="3023"/>
                  </a:lnTo>
                  <a:lnTo>
                    <a:pt x="417469" y="3043"/>
                  </a:lnTo>
                  <a:lnTo>
                    <a:pt x="417463" y="14550"/>
                  </a:lnTo>
                  <a:lnTo>
                    <a:pt x="417574" y="14341"/>
                  </a:lnTo>
                  <a:lnTo>
                    <a:pt x="417994" y="14204"/>
                  </a:lnTo>
                  <a:lnTo>
                    <a:pt x="418497" y="14241"/>
                  </a:lnTo>
                  <a:lnTo>
                    <a:pt x="419714" y="14129"/>
                  </a:lnTo>
                  <a:lnTo>
                    <a:pt x="420437" y="14665"/>
                  </a:lnTo>
                  <a:lnTo>
                    <a:pt x="420369" y="14799"/>
                  </a:lnTo>
                  <a:lnTo>
                    <a:pt x="420405" y="14929"/>
                  </a:lnTo>
                  <a:lnTo>
                    <a:pt x="420932" y="15513"/>
                  </a:lnTo>
                  <a:lnTo>
                    <a:pt x="421522" y="15844"/>
                  </a:lnTo>
                  <a:lnTo>
                    <a:pt x="421810" y="15889"/>
                  </a:lnTo>
                  <a:lnTo>
                    <a:pt x="422061" y="15595"/>
                  </a:lnTo>
                  <a:lnTo>
                    <a:pt x="422209" y="15547"/>
                  </a:lnTo>
                  <a:lnTo>
                    <a:pt x="423494" y="16079"/>
                  </a:lnTo>
                  <a:lnTo>
                    <a:pt x="424116" y="16648"/>
                  </a:lnTo>
                  <a:lnTo>
                    <a:pt x="424831" y="17114"/>
                  </a:lnTo>
                  <a:lnTo>
                    <a:pt x="425896" y="17207"/>
                  </a:lnTo>
                  <a:lnTo>
                    <a:pt x="426347" y="17765"/>
                  </a:lnTo>
                  <a:lnTo>
                    <a:pt x="428397" y="18346"/>
                  </a:lnTo>
                  <a:lnTo>
                    <a:pt x="430485" y="19591"/>
                  </a:lnTo>
                  <a:lnTo>
                    <a:pt x="431319" y="19989"/>
                  </a:lnTo>
                  <a:lnTo>
                    <a:pt x="431626" y="20093"/>
                  </a:lnTo>
                  <a:lnTo>
                    <a:pt x="432695" y="20089"/>
                  </a:lnTo>
                  <a:lnTo>
                    <a:pt x="433034" y="20000"/>
                  </a:lnTo>
                  <a:lnTo>
                    <a:pt x="433437" y="20108"/>
                  </a:lnTo>
                  <a:lnTo>
                    <a:pt x="434662" y="20997"/>
                  </a:lnTo>
                  <a:lnTo>
                    <a:pt x="434866" y="21305"/>
                  </a:lnTo>
                  <a:lnTo>
                    <a:pt x="435013" y="21398"/>
                  </a:lnTo>
                  <a:lnTo>
                    <a:pt x="436972" y="21406"/>
                  </a:lnTo>
                  <a:lnTo>
                    <a:pt x="437423" y="21287"/>
                  </a:lnTo>
                  <a:lnTo>
                    <a:pt x="437535" y="21462"/>
                  </a:lnTo>
                  <a:lnTo>
                    <a:pt x="438045" y="23102"/>
                  </a:lnTo>
                  <a:lnTo>
                    <a:pt x="438013" y="23787"/>
                  </a:lnTo>
                  <a:lnTo>
                    <a:pt x="437957" y="23977"/>
                  </a:lnTo>
                  <a:lnTo>
                    <a:pt x="437762" y="24144"/>
                  </a:lnTo>
                  <a:lnTo>
                    <a:pt x="438021" y="24349"/>
                  </a:lnTo>
                  <a:lnTo>
                    <a:pt x="439612" y="24840"/>
                  </a:lnTo>
                  <a:lnTo>
                    <a:pt x="440490" y="24502"/>
                  </a:lnTo>
                  <a:lnTo>
                    <a:pt x="441164" y="24562"/>
                  </a:lnTo>
                  <a:lnTo>
                    <a:pt x="441878" y="24398"/>
                  </a:lnTo>
                  <a:lnTo>
                    <a:pt x="443110" y="24678"/>
                  </a:lnTo>
                  <a:lnTo>
                    <a:pt x="444626" y="24258"/>
                  </a:lnTo>
                  <a:lnTo>
                    <a:pt x="445383" y="23588"/>
                  </a:lnTo>
                  <a:lnTo>
                    <a:pt x="446180" y="22657"/>
                  </a:lnTo>
                  <a:lnTo>
                    <a:pt x="446627" y="22397"/>
                  </a:lnTo>
                  <a:lnTo>
                    <a:pt x="446926" y="22318"/>
                  </a:lnTo>
                  <a:lnTo>
                    <a:pt x="447991" y="22519"/>
                  </a:lnTo>
                  <a:lnTo>
                    <a:pt x="448227" y="22641"/>
                  </a:lnTo>
                  <a:lnTo>
                    <a:pt x="450453" y="24386"/>
                  </a:lnTo>
                  <a:lnTo>
                    <a:pt x="451406" y="24709"/>
                  </a:lnTo>
                  <a:lnTo>
                    <a:pt x="455339" y="24766"/>
                  </a:lnTo>
                  <a:lnTo>
                    <a:pt x="455379" y="23207"/>
                  </a:lnTo>
                  <a:lnTo>
                    <a:pt x="456250" y="19200"/>
                  </a:lnTo>
                  <a:lnTo>
                    <a:pt x="456238" y="18687"/>
                  </a:lnTo>
                  <a:lnTo>
                    <a:pt x="456099" y="18125"/>
                  </a:lnTo>
                  <a:lnTo>
                    <a:pt x="460515" y="18469"/>
                  </a:lnTo>
                  <a:lnTo>
                    <a:pt x="460862" y="18410"/>
                  </a:lnTo>
                  <a:lnTo>
                    <a:pt x="461364" y="18004"/>
                  </a:lnTo>
                  <a:lnTo>
                    <a:pt x="461584" y="17911"/>
                  </a:lnTo>
                  <a:lnTo>
                    <a:pt x="463659" y="17921"/>
                  </a:lnTo>
                  <a:lnTo>
                    <a:pt x="464130" y="18308"/>
                  </a:lnTo>
                  <a:lnTo>
                    <a:pt x="464406" y="18695"/>
                  </a:lnTo>
                  <a:lnTo>
                    <a:pt x="464985" y="19271"/>
                  </a:lnTo>
                  <a:lnTo>
                    <a:pt x="465411" y="19508"/>
                  </a:lnTo>
                  <a:lnTo>
                    <a:pt x="465427" y="29167"/>
                  </a:lnTo>
                  <a:lnTo>
                    <a:pt x="472907" y="29222"/>
                  </a:lnTo>
                  <a:lnTo>
                    <a:pt x="472835" y="36338"/>
                  </a:lnTo>
                  <a:lnTo>
                    <a:pt x="480427" y="36408"/>
                  </a:lnTo>
                  <a:lnTo>
                    <a:pt x="480394" y="34090"/>
                  </a:lnTo>
                  <a:lnTo>
                    <a:pt x="482885" y="34090"/>
                  </a:lnTo>
                  <a:lnTo>
                    <a:pt x="482891" y="31720"/>
                  </a:lnTo>
                  <a:lnTo>
                    <a:pt x="484177" y="31722"/>
                  </a:lnTo>
                  <a:lnTo>
                    <a:pt x="484165" y="30569"/>
                  </a:lnTo>
                  <a:lnTo>
                    <a:pt x="485451" y="30597"/>
                  </a:lnTo>
                  <a:lnTo>
                    <a:pt x="485435" y="29196"/>
                  </a:lnTo>
                  <a:lnTo>
                    <a:pt x="493297" y="29180"/>
                  </a:lnTo>
                  <a:lnTo>
                    <a:pt x="493266" y="22612"/>
                  </a:lnTo>
                  <a:lnTo>
                    <a:pt x="493605" y="22480"/>
                  </a:lnTo>
                  <a:lnTo>
                    <a:pt x="495735" y="22378"/>
                  </a:lnTo>
                  <a:lnTo>
                    <a:pt x="496433" y="22024"/>
                  </a:lnTo>
                  <a:lnTo>
                    <a:pt x="496544" y="21842"/>
                  </a:lnTo>
                  <a:lnTo>
                    <a:pt x="496504" y="19621"/>
                  </a:lnTo>
                  <a:lnTo>
                    <a:pt x="496284" y="19283"/>
                  </a:lnTo>
                  <a:lnTo>
                    <a:pt x="495605" y="18680"/>
                  </a:lnTo>
                  <a:lnTo>
                    <a:pt x="495481" y="18368"/>
                  </a:lnTo>
                  <a:lnTo>
                    <a:pt x="495579" y="13992"/>
                  </a:lnTo>
                  <a:lnTo>
                    <a:pt x="495745" y="12313"/>
                  </a:lnTo>
                  <a:lnTo>
                    <a:pt x="495761" y="10562"/>
                  </a:lnTo>
                  <a:lnTo>
                    <a:pt x="496072" y="8735"/>
                  </a:lnTo>
                  <a:lnTo>
                    <a:pt x="496447" y="7395"/>
                  </a:lnTo>
                  <a:lnTo>
                    <a:pt x="497034" y="6532"/>
                  </a:lnTo>
                  <a:lnTo>
                    <a:pt x="497150" y="6223"/>
                  </a:lnTo>
                  <a:lnTo>
                    <a:pt x="497389" y="4210"/>
                  </a:lnTo>
                  <a:lnTo>
                    <a:pt x="498624" y="3377"/>
                  </a:lnTo>
                  <a:lnTo>
                    <a:pt x="498620" y="2655"/>
                  </a:lnTo>
                  <a:lnTo>
                    <a:pt x="499023" y="1238"/>
                  </a:lnTo>
                  <a:lnTo>
                    <a:pt x="501076" y="1243"/>
                  </a:lnTo>
                  <a:lnTo>
                    <a:pt x="503099" y="1278"/>
                  </a:lnTo>
                  <a:lnTo>
                    <a:pt x="503103" y="29159"/>
                  </a:lnTo>
                  <a:lnTo>
                    <a:pt x="503103" y="29573"/>
                  </a:lnTo>
                  <a:lnTo>
                    <a:pt x="503097" y="46910"/>
                  </a:lnTo>
                  <a:lnTo>
                    <a:pt x="503039" y="51424"/>
                  </a:lnTo>
                  <a:lnTo>
                    <a:pt x="503091" y="57792"/>
                  </a:lnTo>
                  <a:lnTo>
                    <a:pt x="512971" y="57847"/>
                  </a:lnTo>
                  <a:lnTo>
                    <a:pt x="512885" y="67693"/>
                  </a:lnTo>
                  <a:lnTo>
                    <a:pt x="511967" y="67418"/>
                  </a:lnTo>
                  <a:lnTo>
                    <a:pt x="511356" y="67132"/>
                  </a:lnTo>
                  <a:lnTo>
                    <a:pt x="507092" y="67200"/>
                  </a:lnTo>
                  <a:lnTo>
                    <a:pt x="506600" y="67565"/>
                  </a:lnTo>
                  <a:lnTo>
                    <a:pt x="505173" y="67396"/>
                  </a:lnTo>
                  <a:lnTo>
                    <a:pt x="504800" y="67173"/>
                  </a:lnTo>
                  <a:lnTo>
                    <a:pt x="504617" y="66871"/>
                  </a:lnTo>
                  <a:lnTo>
                    <a:pt x="503871" y="66320"/>
                  </a:lnTo>
                  <a:lnTo>
                    <a:pt x="503684" y="66335"/>
                  </a:lnTo>
                  <a:lnTo>
                    <a:pt x="503402" y="66558"/>
                  </a:lnTo>
                  <a:lnTo>
                    <a:pt x="502500" y="66156"/>
                  </a:lnTo>
                  <a:lnTo>
                    <a:pt x="501892" y="66089"/>
                  </a:lnTo>
                  <a:lnTo>
                    <a:pt x="501412" y="65728"/>
                  </a:lnTo>
                  <a:lnTo>
                    <a:pt x="501547" y="64817"/>
                  </a:lnTo>
                  <a:lnTo>
                    <a:pt x="501749" y="64299"/>
                  </a:lnTo>
                  <a:lnTo>
                    <a:pt x="500482" y="63589"/>
                  </a:lnTo>
                  <a:lnTo>
                    <a:pt x="499743" y="63492"/>
                  </a:lnTo>
                  <a:lnTo>
                    <a:pt x="499512" y="63209"/>
                  </a:lnTo>
                  <a:lnTo>
                    <a:pt x="499508" y="62785"/>
                  </a:lnTo>
                  <a:lnTo>
                    <a:pt x="499397" y="62391"/>
                  </a:lnTo>
                  <a:lnTo>
                    <a:pt x="497712" y="62551"/>
                  </a:lnTo>
                  <a:lnTo>
                    <a:pt x="495121" y="62541"/>
                  </a:lnTo>
                  <a:lnTo>
                    <a:pt x="492645" y="62427"/>
                  </a:lnTo>
                  <a:lnTo>
                    <a:pt x="492617" y="61262"/>
                  </a:lnTo>
                  <a:lnTo>
                    <a:pt x="491336" y="61239"/>
                  </a:lnTo>
                  <a:lnTo>
                    <a:pt x="491362" y="63390"/>
                  </a:lnTo>
                  <a:lnTo>
                    <a:pt x="490194" y="64423"/>
                  </a:lnTo>
                  <a:lnTo>
                    <a:pt x="490122" y="64554"/>
                  </a:lnTo>
                  <a:lnTo>
                    <a:pt x="490155" y="68602"/>
                  </a:lnTo>
                  <a:lnTo>
                    <a:pt x="490144" y="70475"/>
                  </a:lnTo>
                  <a:lnTo>
                    <a:pt x="490282" y="88144"/>
                  </a:lnTo>
                  <a:lnTo>
                    <a:pt x="490346" y="92089"/>
                  </a:lnTo>
                  <a:lnTo>
                    <a:pt x="490287" y="93602"/>
                  </a:lnTo>
                  <a:lnTo>
                    <a:pt x="490319" y="104074"/>
                  </a:lnTo>
                  <a:lnTo>
                    <a:pt x="490278" y="105778"/>
                  </a:lnTo>
                  <a:lnTo>
                    <a:pt x="490415" y="112954"/>
                  </a:lnTo>
                  <a:lnTo>
                    <a:pt x="490418" y="114077"/>
                  </a:lnTo>
                  <a:lnTo>
                    <a:pt x="461251" y="114138"/>
                  </a:lnTo>
                  <a:lnTo>
                    <a:pt x="458318" y="114066"/>
                  </a:lnTo>
                  <a:lnTo>
                    <a:pt x="458909" y="114796"/>
                  </a:lnTo>
                  <a:lnTo>
                    <a:pt x="458980" y="115202"/>
                  </a:lnTo>
                  <a:lnTo>
                    <a:pt x="458960" y="116418"/>
                  </a:lnTo>
                  <a:lnTo>
                    <a:pt x="458888" y="118174"/>
                  </a:lnTo>
                  <a:lnTo>
                    <a:pt x="458167" y="120838"/>
                  </a:lnTo>
                  <a:lnTo>
                    <a:pt x="458127" y="121467"/>
                  </a:lnTo>
                  <a:lnTo>
                    <a:pt x="459522" y="126569"/>
                  </a:lnTo>
                  <a:lnTo>
                    <a:pt x="459707" y="127681"/>
                  </a:lnTo>
                  <a:lnTo>
                    <a:pt x="461916" y="127997"/>
                  </a:lnTo>
                  <a:lnTo>
                    <a:pt x="462141" y="127673"/>
                  </a:lnTo>
                  <a:lnTo>
                    <a:pt x="462327" y="127625"/>
                  </a:lnTo>
                  <a:lnTo>
                    <a:pt x="463026" y="127966"/>
                  </a:lnTo>
                  <a:lnTo>
                    <a:pt x="463745" y="128074"/>
                  </a:lnTo>
                  <a:lnTo>
                    <a:pt x="465443" y="128099"/>
                  </a:lnTo>
                  <a:lnTo>
                    <a:pt x="465723" y="128003"/>
                  </a:lnTo>
                  <a:lnTo>
                    <a:pt x="465932" y="127690"/>
                  </a:lnTo>
                  <a:lnTo>
                    <a:pt x="466130" y="127560"/>
                  </a:lnTo>
                  <a:lnTo>
                    <a:pt x="469305" y="127638"/>
                  </a:lnTo>
                  <a:lnTo>
                    <a:pt x="469609" y="127731"/>
                  </a:lnTo>
                  <a:lnTo>
                    <a:pt x="470055" y="128215"/>
                  </a:lnTo>
                  <a:lnTo>
                    <a:pt x="473321" y="128100"/>
                  </a:lnTo>
                  <a:lnTo>
                    <a:pt x="474778" y="128209"/>
                  </a:lnTo>
                  <a:lnTo>
                    <a:pt x="477753" y="128190"/>
                  </a:lnTo>
                  <a:lnTo>
                    <a:pt x="478389" y="128357"/>
                  </a:lnTo>
                  <a:lnTo>
                    <a:pt x="478737" y="128618"/>
                  </a:lnTo>
                  <a:lnTo>
                    <a:pt x="479163" y="128681"/>
                  </a:lnTo>
                  <a:lnTo>
                    <a:pt x="481647" y="128334"/>
                  </a:lnTo>
                  <a:lnTo>
                    <a:pt x="482559" y="128393"/>
                  </a:lnTo>
                  <a:lnTo>
                    <a:pt x="482524" y="129282"/>
                  </a:lnTo>
                  <a:lnTo>
                    <a:pt x="482394" y="129781"/>
                  </a:lnTo>
                  <a:lnTo>
                    <a:pt x="483199" y="130335"/>
                  </a:lnTo>
                  <a:lnTo>
                    <a:pt x="483318" y="130566"/>
                  </a:lnTo>
                  <a:lnTo>
                    <a:pt x="483097" y="132412"/>
                  </a:lnTo>
                  <a:lnTo>
                    <a:pt x="483235" y="132816"/>
                  </a:lnTo>
                  <a:lnTo>
                    <a:pt x="483689" y="133101"/>
                  </a:lnTo>
                  <a:lnTo>
                    <a:pt x="484052" y="133254"/>
                  </a:lnTo>
                  <a:lnTo>
                    <a:pt x="486290" y="133797"/>
                  </a:lnTo>
                  <a:lnTo>
                    <a:pt x="487067" y="133872"/>
                  </a:lnTo>
                  <a:lnTo>
                    <a:pt x="488413" y="133742"/>
                  </a:lnTo>
                  <a:lnTo>
                    <a:pt x="490387" y="133188"/>
                  </a:lnTo>
                  <a:lnTo>
                    <a:pt x="490896" y="133133"/>
                  </a:lnTo>
                  <a:lnTo>
                    <a:pt x="491089" y="133207"/>
                  </a:lnTo>
                  <a:lnTo>
                    <a:pt x="491267" y="133460"/>
                  </a:lnTo>
                  <a:lnTo>
                    <a:pt x="491724" y="133803"/>
                  </a:lnTo>
                  <a:lnTo>
                    <a:pt x="492045" y="133942"/>
                  </a:lnTo>
                  <a:lnTo>
                    <a:pt x="492053" y="138372"/>
                  </a:lnTo>
                  <a:lnTo>
                    <a:pt x="492060" y="142228"/>
                  </a:lnTo>
                  <a:lnTo>
                    <a:pt x="496425" y="142232"/>
                  </a:lnTo>
                  <a:lnTo>
                    <a:pt x="497066" y="143290"/>
                  </a:lnTo>
                  <a:lnTo>
                    <a:pt x="497098" y="143948"/>
                  </a:lnTo>
                  <a:lnTo>
                    <a:pt x="496984" y="144276"/>
                  </a:lnTo>
                  <a:lnTo>
                    <a:pt x="497753" y="145273"/>
                  </a:lnTo>
                  <a:lnTo>
                    <a:pt x="498774" y="145641"/>
                  </a:lnTo>
                  <a:lnTo>
                    <a:pt x="499575" y="146820"/>
                  </a:lnTo>
                  <a:lnTo>
                    <a:pt x="499552" y="151658"/>
                  </a:lnTo>
                  <a:lnTo>
                    <a:pt x="509684" y="151585"/>
                  </a:lnTo>
                  <a:lnTo>
                    <a:pt x="509673" y="146897"/>
                  </a:lnTo>
                  <a:lnTo>
                    <a:pt x="512216" y="146892"/>
                  </a:lnTo>
                  <a:lnTo>
                    <a:pt x="512209" y="149571"/>
                  </a:lnTo>
                  <a:lnTo>
                    <a:pt x="512355" y="150077"/>
                  </a:lnTo>
                  <a:lnTo>
                    <a:pt x="512186" y="151041"/>
                  </a:lnTo>
                  <a:lnTo>
                    <a:pt x="512159" y="153951"/>
                  </a:lnTo>
                  <a:lnTo>
                    <a:pt x="517167" y="153913"/>
                  </a:lnTo>
                  <a:lnTo>
                    <a:pt x="517167" y="156250"/>
                  </a:lnTo>
                  <a:lnTo>
                    <a:pt x="517174" y="159770"/>
                  </a:lnTo>
                  <a:lnTo>
                    <a:pt x="519623" y="159759"/>
                  </a:lnTo>
                  <a:lnTo>
                    <a:pt x="519642" y="163298"/>
                  </a:lnTo>
                  <a:lnTo>
                    <a:pt x="521335" y="163313"/>
                  </a:lnTo>
                  <a:lnTo>
                    <a:pt x="522067" y="163589"/>
                  </a:lnTo>
                  <a:lnTo>
                    <a:pt x="523089" y="165052"/>
                  </a:lnTo>
                  <a:lnTo>
                    <a:pt x="524233" y="167006"/>
                  </a:lnTo>
                  <a:lnTo>
                    <a:pt x="524355" y="167427"/>
                  </a:lnTo>
                  <a:lnTo>
                    <a:pt x="524622" y="167992"/>
                  </a:lnTo>
                  <a:lnTo>
                    <a:pt x="524983" y="168394"/>
                  </a:lnTo>
                  <a:lnTo>
                    <a:pt x="525208" y="168975"/>
                  </a:lnTo>
                  <a:lnTo>
                    <a:pt x="525212" y="170199"/>
                  </a:lnTo>
                  <a:lnTo>
                    <a:pt x="525137" y="170375"/>
                  </a:lnTo>
                  <a:lnTo>
                    <a:pt x="524677" y="170359"/>
                  </a:lnTo>
                  <a:lnTo>
                    <a:pt x="523786" y="171129"/>
                  </a:lnTo>
                  <a:lnTo>
                    <a:pt x="523801" y="172026"/>
                  </a:lnTo>
                  <a:lnTo>
                    <a:pt x="523352" y="172703"/>
                  </a:lnTo>
                  <a:lnTo>
                    <a:pt x="523191" y="172833"/>
                  </a:lnTo>
                  <a:lnTo>
                    <a:pt x="521437" y="172817"/>
                  </a:lnTo>
                  <a:lnTo>
                    <a:pt x="521428" y="174698"/>
                  </a:lnTo>
                  <a:lnTo>
                    <a:pt x="520779" y="174253"/>
                  </a:lnTo>
                  <a:lnTo>
                    <a:pt x="520013" y="174163"/>
                  </a:lnTo>
                  <a:lnTo>
                    <a:pt x="519006" y="173698"/>
                  </a:lnTo>
                  <a:lnTo>
                    <a:pt x="518955" y="173542"/>
                  </a:lnTo>
                  <a:lnTo>
                    <a:pt x="518440" y="172991"/>
                  </a:lnTo>
                  <a:lnTo>
                    <a:pt x="518047" y="172824"/>
                  </a:lnTo>
                  <a:lnTo>
                    <a:pt x="517241" y="172805"/>
                  </a:lnTo>
                  <a:lnTo>
                    <a:pt x="517017" y="172961"/>
                  </a:lnTo>
                  <a:lnTo>
                    <a:pt x="516848" y="173304"/>
                  </a:lnTo>
                  <a:lnTo>
                    <a:pt x="516502" y="173322"/>
                  </a:lnTo>
                  <a:lnTo>
                    <a:pt x="516502" y="172236"/>
                  </a:lnTo>
                  <a:lnTo>
                    <a:pt x="514032" y="172221"/>
                  </a:lnTo>
                  <a:lnTo>
                    <a:pt x="513949" y="174349"/>
                  </a:lnTo>
                  <a:lnTo>
                    <a:pt x="513501" y="174253"/>
                  </a:lnTo>
                  <a:lnTo>
                    <a:pt x="513140" y="174428"/>
                  </a:lnTo>
                  <a:lnTo>
                    <a:pt x="513010" y="174986"/>
                  </a:lnTo>
                  <a:lnTo>
                    <a:pt x="512821" y="175109"/>
                  </a:lnTo>
                  <a:lnTo>
                    <a:pt x="512648" y="175075"/>
                  </a:lnTo>
                  <a:lnTo>
                    <a:pt x="511972" y="174350"/>
                  </a:lnTo>
                  <a:lnTo>
                    <a:pt x="511846" y="173647"/>
                  </a:lnTo>
                  <a:lnTo>
                    <a:pt x="512003" y="173491"/>
                  </a:lnTo>
                  <a:lnTo>
                    <a:pt x="512113" y="173037"/>
                  </a:lnTo>
                  <a:lnTo>
                    <a:pt x="511774" y="172218"/>
                  </a:lnTo>
                  <a:lnTo>
                    <a:pt x="511448" y="171842"/>
                  </a:lnTo>
                  <a:lnTo>
                    <a:pt x="510846" y="171422"/>
                  </a:lnTo>
                  <a:lnTo>
                    <a:pt x="510515" y="171307"/>
                  </a:lnTo>
                  <a:lnTo>
                    <a:pt x="509997" y="171307"/>
                  </a:lnTo>
                  <a:lnTo>
                    <a:pt x="509986" y="171887"/>
                  </a:lnTo>
                  <a:lnTo>
                    <a:pt x="510323" y="171899"/>
                  </a:lnTo>
                  <a:lnTo>
                    <a:pt x="510048" y="172089"/>
                  </a:lnTo>
                  <a:lnTo>
                    <a:pt x="509863" y="172067"/>
                  </a:lnTo>
                  <a:lnTo>
                    <a:pt x="509166" y="171375"/>
                  </a:lnTo>
                  <a:lnTo>
                    <a:pt x="509182" y="171219"/>
                  </a:lnTo>
                  <a:lnTo>
                    <a:pt x="509508" y="171044"/>
                  </a:lnTo>
                  <a:lnTo>
                    <a:pt x="509445" y="170832"/>
                  </a:lnTo>
                  <a:lnTo>
                    <a:pt x="508681" y="170417"/>
                  </a:lnTo>
                  <a:lnTo>
                    <a:pt x="501591" y="170450"/>
                  </a:lnTo>
                  <a:lnTo>
                    <a:pt x="501614" y="172790"/>
                  </a:lnTo>
                  <a:lnTo>
                    <a:pt x="502818" y="172831"/>
                  </a:lnTo>
                  <a:lnTo>
                    <a:pt x="502805" y="175176"/>
                  </a:lnTo>
                  <a:lnTo>
                    <a:pt x="503285" y="175183"/>
                  </a:lnTo>
                  <a:lnTo>
                    <a:pt x="503419" y="175250"/>
                  </a:lnTo>
                  <a:lnTo>
                    <a:pt x="503450" y="176917"/>
                  </a:lnTo>
                  <a:lnTo>
                    <a:pt x="504047" y="176984"/>
                  </a:lnTo>
                  <a:lnTo>
                    <a:pt x="503991" y="182280"/>
                  </a:lnTo>
                  <a:lnTo>
                    <a:pt x="504343" y="184512"/>
                  </a:lnTo>
                  <a:lnTo>
                    <a:pt x="504272" y="186957"/>
                  </a:lnTo>
                  <a:lnTo>
                    <a:pt x="504262" y="193224"/>
                  </a:lnTo>
                  <a:lnTo>
                    <a:pt x="503956" y="193425"/>
                  </a:lnTo>
                  <a:lnTo>
                    <a:pt x="503998" y="193930"/>
                  </a:lnTo>
                  <a:lnTo>
                    <a:pt x="504257" y="194217"/>
                  </a:lnTo>
                  <a:lnTo>
                    <a:pt x="504257" y="196319"/>
                  </a:lnTo>
                  <a:lnTo>
                    <a:pt x="504358" y="198701"/>
                  </a:lnTo>
                  <a:lnTo>
                    <a:pt x="503922" y="200788"/>
                  </a:lnTo>
                  <a:lnTo>
                    <a:pt x="503901" y="205645"/>
                  </a:lnTo>
                  <a:lnTo>
                    <a:pt x="506257" y="205497"/>
                  </a:lnTo>
                  <a:lnTo>
                    <a:pt x="512711" y="205567"/>
                  </a:lnTo>
                  <a:lnTo>
                    <a:pt x="512915" y="205652"/>
                  </a:lnTo>
                  <a:lnTo>
                    <a:pt x="512958" y="205861"/>
                  </a:lnTo>
                  <a:lnTo>
                    <a:pt x="512736" y="207911"/>
                  </a:lnTo>
                  <a:lnTo>
                    <a:pt x="515134" y="207918"/>
                  </a:lnTo>
                  <a:lnTo>
                    <a:pt x="515197" y="207081"/>
                  </a:lnTo>
                  <a:lnTo>
                    <a:pt x="516150" y="206924"/>
                  </a:lnTo>
                  <a:lnTo>
                    <a:pt x="516538" y="206735"/>
                  </a:lnTo>
                  <a:lnTo>
                    <a:pt x="517698" y="206783"/>
                  </a:lnTo>
                  <a:lnTo>
                    <a:pt x="517745" y="207955"/>
                  </a:lnTo>
                  <a:lnTo>
                    <a:pt x="518921" y="208015"/>
                  </a:lnTo>
                  <a:lnTo>
                    <a:pt x="520484" y="208048"/>
                  </a:lnTo>
                  <a:lnTo>
                    <a:pt x="521232" y="207981"/>
                  </a:lnTo>
                  <a:lnTo>
                    <a:pt x="523879" y="208061"/>
                  </a:lnTo>
                  <a:lnTo>
                    <a:pt x="523908" y="205620"/>
                  </a:lnTo>
                  <a:lnTo>
                    <a:pt x="524120" y="204973"/>
                  </a:lnTo>
                  <a:lnTo>
                    <a:pt x="524618" y="204686"/>
                  </a:lnTo>
                  <a:lnTo>
                    <a:pt x="524740" y="204519"/>
                  </a:lnTo>
                  <a:lnTo>
                    <a:pt x="524776" y="202799"/>
                  </a:lnTo>
                  <a:lnTo>
                    <a:pt x="525228" y="202792"/>
                  </a:lnTo>
                  <a:lnTo>
                    <a:pt x="525561" y="201798"/>
                  </a:lnTo>
                  <a:lnTo>
                    <a:pt x="525764" y="200831"/>
                  </a:lnTo>
                  <a:lnTo>
                    <a:pt x="526246" y="200134"/>
                  </a:lnTo>
                  <a:lnTo>
                    <a:pt x="526646" y="199874"/>
                  </a:lnTo>
                  <a:lnTo>
                    <a:pt x="527682" y="200290"/>
                  </a:lnTo>
                  <a:lnTo>
                    <a:pt x="528906" y="201168"/>
                  </a:lnTo>
                  <a:lnTo>
                    <a:pt x="528784" y="201469"/>
                  </a:lnTo>
                  <a:lnTo>
                    <a:pt x="528632" y="201607"/>
                  </a:lnTo>
                  <a:lnTo>
                    <a:pt x="528291" y="203085"/>
                  </a:lnTo>
                  <a:lnTo>
                    <a:pt x="528342" y="203576"/>
                  </a:lnTo>
                  <a:lnTo>
                    <a:pt x="528535" y="203981"/>
                  </a:lnTo>
                  <a:lnTo>
                    <a:pt x="528484" y="204305"/>
                  </a:lnTo>
                  <a:lnTo>
                    <a:pt x="527994" y="205020"/>
                  </a:lnTo>
                  <a:lnTo>
                    <a:pt x="527461" y="205195"/>
                  </a:lnTo>
                  <a:lnTo>
                    <a:pt x="527257" y="205575"/>
                  </a:lnTo>
                  <a:lnTo>
                    <a:pt x="527352" y="206211"/>
                  </a:lnTo>
                  <a:lnTo>
                    <a:pt x="527348" y="206780"/>
                  </a:lnTo>
                  <a:lnTo>
                    <a:pt x="527042" y="207033"/>
                  </a:lnTo>
                  <a:lnTo>
                    <a:pt x="526580" y="207038"/>
                  </a:lnTo>
                  <a:lnTo>
                    <a:pt x="526117" y="206818"/>
                  </a:lnTo>
                  <a:lnTo>
                    <a:pt x="525952" y="206807"/>
                  </a:lnTo>
                  <a:lnTo>
                    <a:pt x="525764" y="206941"/>
                  </a:lnTo>
                  <a:lnTo>
                    <a:pt x="525680" y="207162"/>
                  </a:lnTo>
                  <a:lnTo>
                    <a:pt x="525616" y="207827"/>
                  </a:lnTo>
                  <a:lnTo>
                    <a:pt x="525378" y="208973"/>
                  </a:lnTo>
                  <a:lnTo>
                    <a:pt x="525237" y="209178"/>
                  </a:lnTo>
                  <a:lnTo>
                    <a:pt x="525072" y="209223"/>
                  </a:lnTo>
                  <a:lnTo>
                    <a:pt x="524957" y="212922"/>
                  </a:lnTo>
                  <a:lnTo>
                    <a:pt x="524933" y="216969"/>
                  </a:lnTo>
                  <a:lnTo>
                    <a:pt x="525510" y="219719"/>
                  </a:lnTo>
                  <a:lnTo>
                    <a:pt x="526156" y="219774"/>
                  </a:lnTo>
                  <a:lnTo>
                    <a:pt x="526145" y="220768"/>
                  </a:lnTo>
                  <a:lnTo>
                    <a:pt x="525272" y="220787"/>
                  </a:lnTo>
                  <a:lnTo>
                    <a:pt x="524740" y="220944"/>
                  </a:lnTo>
                  <a:lnTo>
                    <a:pt x="524113" y="221308"/>
                  </a:lnTo>
                  <a:lnTo>
                    <a:pt x="523756" y="222000"/>
                  </a:lnTo>
                  <a:lnTo>
                    <a:pt x="523705" y="222569"/>
                  </a:lnTo>
                  <a:lnTo>
                    <a:pt x="523743" y="226722"/>
                  </a:lnTo>
                  <a:lnTo>
                    <a:pt x="525406" y="226705"/>
                  </a:lnTo>
                  <a:lnTo>
                    <a:pt x="527537" y="226730"/>
                  </a:lnTo>
                  <a:lnTo>
                    <a:pt x="529394" y="226752"/>
                  </a:lnTo>
                  <a:lnTo>
                    <a:pt x="529072" y="227038"/>
                  </a:lnTo>
                  <a:lnTo>
                    <a:pt x="529002" y="227231"/>
                  </a:lnTo>
                  <a:lnTo>
                    <a:pt x="529058" y="230655"/>
                  </a:lnTo>
                  <a:lnTo>
                    <a:pt x="528839" y="231076"/>
                  </a:lnTo>
                  <a:lnTo>
                    <a:pt x="528667" y="231165"/>
                  </a:lnTo>
                  <a:lnTo>
                    <a:pt x="528166" y="231217"/>
                  </a:lnTo>
                  <a:lnTo>
                    <a:pt x="527904" y="231430"/>
                  </a:lnTo>
                  <a:lnTo>
                    <a:pt x="527891" y="232537"/>
                  </a:lnTo>
                  <a:lnTo>
                    <a:pt x="540137" y="239743"/>
                  </a:lnTo>
                  <a:lnTo>
                    <a:pt x="539292" y="240847"/>
                  </a:lnTo>
                  <a:lnTo>
                    <a:pt x="538932" y="241975"/>
                  </a:lnTo>
                  <a:lnTo>
                    <a:pt x="538923" y="243091"/>
                  </a:lnTo>
                  <a:lnTo>
                    <a:pt x="539857" y="243278"/>
                  </a:lnTo>
                  <a:lnTo>
                    <a:pt x="539851" y="245619"/>
                  </a:lnTo>
                  <a:lnTo>
                    <a:pt x="544791" y="245644"/>
                  </a:lnTo>
                  <a:lnTo>
                    <a:pt x="544795" y="248007"/>
                  </a:lnTo>
                  <a:lnTo>
                    <a:pt x="545409" y="248193"/>
                  </a:lnTo>
                  <a:lnTo>
                    <a:pt x="544866" y="249064"/>
                  </a:lnTo>
                  <a:lnTo>
                    <a:pt x="545116" y="249927"/>
                  </a:lnTo>
                  <a:lnTo>
                    <a:pt x="546073" y="250556"/>
                  </a:lnTo>
                  <a:lnTo>
                    <a:pt x="546640" y="251508"/>
                  </a:lnTo>
                  <a:lnTo>
                    <a:pt x="547300" y="252870"/>
                  </a:lnTo>
                  <a:lnTo>
                    <a:pt x="547257" y="255041"/>
                  </a:lnTo>
                  <a:lnTo>
                    <a:pt x="544794" y="255023"/>
                  </a:lnTo>
                  <a:lnTo>
                    <a:pt x="544786" y="255496"/>
                  </a:lnTo>
                  <a:lnTo>
                    <a:pt x="544811" y="258384"/>
                  </a:lnTo>
                  <a:lnTo>
                    <a:pt x="544932" y="259657"/>
                  </a:lnTo>
                  <a:lnTo>
                    <a:pt x="547386" y="259663"/>
                  </a:lnTo>
                  <a:lnTo>
                    <a:pt x="547430" y="264416"/>
                  </a:lnTo>
                  <a:lnTo>
                    <a:pt x="547391" y="267472"/>
                  </a:lnTo>
                  <a:lnTo>
                    <a:pt x="544951" y="266319"/>
                  </a:lnTo>
                  <a:lnTo>
                    <a:pt x="544909" y="268727"/>
                  </a:lnTo>
                  <a:lnTo>
                    <a:pt x="544425" y="268775"/>
                  </a:lnTo>
                  <a:lnTo>
                    <a:pt x="544301" y="269144"/>
                  </a:lnTo>
                  <a:lnTo>
                    <a:pt x="544484" y="269333"/>
                  </a:lnTo>
                  <a:lnTo>
                    <a:pt x="544905" y="269376"/>
                  </a:lnTo>
                  <a:lnTo>
                    <a:pt x="544886" y="270226"/>
                  </a:lnTo>
                  <a:lnTo>
                    <a:pt x="544506" y="270089"/>
                  </a:lnTo>
                  <a:lnTo>
                    <a:pt x="542281" y="270985"/>
                  </a:lnTo>
                  <a:lnTo>
                    <a:pt x="539997" y="269778"/>
                  </a:lnTo>
                  <a:lnTo>
                    <a:pt x="539997" y="273812"/>
                  </a:lnTo>
                  <a:lnTo>
                    <a:pt x="537538" y="273814"/>
                  </a:lnTo>
                  <a:lnTo>
                    <a:pt x="537528" y="278489"/>
                  </a:lnTo>
                  <a:lnTo>
                    <a:pt x="536091" y="278552"/>
                  </a:lnTo>
                  <a:lnTo>
                    <a:pt x="536048" y="278768"/>
                  </a:lnTo>
                  <a:lnTo>
                    <a:pt x="536091" y="279062"/>
                  </a:lnTo>
                  <a:lnTo>
                    <a:pt x="535757" y="279323"/>
                  </a:lnTo>
                  <a:lnTo>
                    <a:pt x="534987" y="279188"/>
                  </a:lnTo>
                  <a:lnTo>
                    <a:pt x="534460" y="278619"/>
                  </a:lnTo>
                  <a:lnTo>
                    <a:pt x="530086" y="278541"/>
                  </a:lnTo>
                  <a:lnTo>
                    <a:pt x="530121" y="276661"/>
                  </a:lnTo>
                  <a:lnTo>
                    <a:pt x="530160" y="276531"/>
                  </a:lnTo>
                  <a:lnTo>
                    <a:pt x="530448" y="276192"/>
                  </a:lnTo>
                  <a:lnTo>
                    <a:pt x="530420" y="275377"/>
                  </a:lnTo>
                  <a:lnTo>
                    <a:pt x="530097" y="274681"/>
                  </a:lnTo>
                  <a:lnTo>
                    <a:pt x="530104" y="271435"/>
                  </a:lnTo>
                  <a:lnTo>
                    <a:pt x="525362" y="271419"/>
                  </a:lnTo>
                  <a:lnTo>
                    <a:pt x="525348" y="273775"/>
                  </a:lnTo>
                  <a:lnTo>
                    <a:pt x="523691" y="273882"/>
                  </a:lnTo>
                  <a:lnTo>
                    <a:pt x="522916" y="273384"/>
                  </a:lnTo>
                  <a:lnTo>
                    <a:pt x="522905" y="272596"/>
                  </a:lnTo>
                  <a:lnTo>
                    <a:pt x="522332" y="272587"/>
                  </a:lnTo>
                  <a:lnTo>
                    <a:pt x="522196" y="272389"/>
                  </a:lnTo>
                  <a:lnTo>
                    <a:pt x="521955" y="271336"/>
                  </a:lnTo>
                  <a:lnTo>
                    <a:pt x="521503" y="270825"/>
                  </a:lnTo>
                  <a:lnTo>
                    <a:pt x="520268" y="269813"/>
                  </a:lnTo>
                  <a:lnTo>
                    <a:pt x="519504" y="269686"/>
                  </a:lnTo>
                  <a:lnTo>
                    <a:pt x="519180" y="269705"/>
                  </a:lnTo>
                  <a:lnTo>
                    <a:pt x="518826" y="269812"/>
                  </a:lnTo>
                  <a:lnTo>
                    <a:pt x="518576" y="270010"/>
                  </a:lnTo>
                  <a:lnTo>
                    <a:pt x="518163" y="269991"/>
                  </a:lnTo>
                  <a:lnTo>
                    <a:pt x="517731" y="269831"/>
                  </a:lnTo>
                  <a:lnTo>
                    <a:pt x="516729" y="270095"/>
                  </a:lnTo>
                  <a:lnTo>
                    <a:pt x="516300" y="269302"/>
                  </a:lnTo>
                  <a:lnTo>
                    <a:pt x="515953" y="268160"/>
                  </a:lnTo>
                  <a:lnTo>
                    <a:pt x="516148" y="268301"/>
                  </a:lnTo>
                  <a:lnTo>
                    <a:pt x="516242" y="268558"/>
                  </a:lnTo>
                  <a:lnTo>
                    <a:pt x="516702" y="268558"/>
                  </a:lnTo>
                  <a:lnTo>
                    <a:pt x="516234" y="267944"/>
                  </a:lnTo>
                  <a:lnTo>
                    <a:pt x="515489" y="267665"/>
                  </a:lnTo>
                  <a:lnTo>
                    <a:pt x="515006" y="268115"/>
                  </a:lnTo>
                  <a:lnTo>
                    <a:pt x="514628" y="267914"/>
                  </a:lnTo>
                  <a:lnTo>
                    <a:pt x="514394" y="267617"/>
                  </a:lnTo>
                  <a:lnTo>
                    <a:pt x="514375" y="267356"/>
                  </a:lnTo>
                  <a:lnTo>
                    <a:pt x="514032" y="267427"/>
                  </a:lnTo>
                  <a:lnTo>
                    <a:pt x="513802" y="267628"/>
                  </a:lnTo>
                  <a:lnTo>
                    <a:pt x="513416" y="268480"/>
                  </a:lnTo>
                  <a:lnTo>
                    <a:pt x="513112" y="268667"/>
                  </a:lnTo>
                  <a:lnTo>
                    <a:pt x="513474" y="267885"/>
                  </a:lnTo>
                  <a:lnTo>
                    <a:pt x="513303" y="267386"/>
                  </a:lnTo>
                  <a:lnTo>
                    <a:pt x="512837" y="267356"/>
                  </a:lnTo>
                  <a:lnTo>
                    <a:pt x="512363" y="266962"/>
                  </a:lnTo>
                  <a:lnTo>
                    <a:pt x="512183" y="266065"/>
                  </a:lnTo>
                  <a:lnTo>
                    <a:pt x="512550" y="265790"/>
                  </a:lnTo>
                  <a:lnTo>
                    <a:pt x="512495" y="265466"/>
                  </a:lnTo>
                  <a:lnTo>
                    <a:pt x="511111" y="264447"/>
                  </a:lnTo>
                  <a:lnTo>
                    <a:pt x="510026" y="263391"/>
                  </a:lnTo>
                  <a:lnTo>
                    <a:pt x="509129" y="262959"/>
                  </a:lnTo>
                  <a:lnTo>
                    <a:pt x="508051" y="262196"/>
                  </a:lnTo>
                  <a:lnTo>
                    <a:pt x="508110" y="261956"/>
                  </a:lnTo>
                  <a:lnTo>
                    <a:pt x="507962" y="261914"/>
                  </a:lnTo>
                  <a:lnTo>
                    <a:pt x="507408" y="261370"/>
                  </a:lnTo>
                  <a:lnTo>
                    <a:pt x="507245" y="260782"/>
                  </a:lnTo>
                  <a:lnTo>
                    <a:pt x="506828" y="260368"/>
                  </a:lnTo>
                  <a:lnTo>
                    <a:pt x="506309" y="260327"/>
                  </a:lnTo>
                  <a:lnTo>
                    <a:pt x="505720" y="259932"/>
                  </a:lnTo>
                  <a:lnTo>
                    <a:pt x="505276" y="259519"/>
                  </a:lnTo>
                  <a:lnTo>
                    <a:pt x="504172" y="258920"/>
                  </a:lnTo>
                  <a:lnTo>
                    <a:pt x="504165" y="257524"/>
                  </a:lnTo>
                  <a:lnTo>
                    <a:pt x="503131" y="257446"/>
                  </a:lnTo>
                  <a:lnTo>
                    <a:pt x="503170" y="258908"/>
                  </a:lnTo>
                  <a:lnTo>
                    <a:pt x="502850" y="258923"/>
                  </a:lnTo>
                  <a:lnTo>
                    <a:pt x="502393" y="257747"/>
                  </a:lnTo>
                  <a:lnTo>
                    <a:pt x="502218" y="257594"/>
                  </a:lnTo>
                  <a:lnTo>
                    <a:pt x="501180" y="257237"/>
                  </a:lnTo>
                  <a:lnTo>
                    <a:pt x="500560" y="257460"/>
                  </a:lnTo>
                  <a:lnTo>
                    <a:pt x="500419" y="257423"/>
                  </a:lnTo>
                  <a:lnTo>
                    <a:pt x="500131" y="257118"/>
                  </a:lnTo>
                  <a:lnTo>
                    <a:pt x="499515" y="256875"/>
                  </a:lnTo>
                  <a:lnTo>
                    <a:pt x="498636" y="257721"/>
                  </a:lnTo>
                  <a:lnTo>
                    <a:pt x="498164" y="258443"/>
                  </a:lnTo>
                  <a:lnTo>
                    <a:pt x="498173" y="260352"/>
                  </a:lnTo>
                  <a:lnTo>
                    <a:pt x="497405" y="261934"/>
                  </a:lnTo>
                  <a:lnTo>
                    <a:pt x="497023" y="262180"/>
                  </a:lnTo>
                  <a:lnTo>
                    <a:pt x="496707" y="262552"/>
                  </a:lnTo>
                  <a:lnTo>
                    <a:pt x="496150" y="263531"/>
                  </a:lnTo>
                  <a:lnTo>
                    <a:pt x="496154" y="264406"/>
                  </a:lnTo>
                  <a:lnTo>
                    <a:pt x="495827" y="265964"/>
                  </a:lnTo>
                  <a:lnTo>
                    <a:pt x="495814" y="266504"/>
                  </a:lnTo>
                  <a:lnTo>
                    <a:pt x="495812" y="266685"/>
                  </a:lnTo>
                  <a:lnTo>
                    <a:pt x="495809" y="269385"/>
                  </a:lnTo>
                  <a:lnTo>
                    <a:pt x="495489" y="269084"/>
                  </a:lnTo>
                  <a:lnTo>
                    <a:pt x="490922" y="269096"/>
                  </a:lnTo>
                  <a:lnTo>
                    <a:pt x="490432" y="268291"/>
                  </a:lnTo>
                  <a:lnTo>
                    <a:pt x="489793" y="267718"/>
                  </a:lnTo>
                  <a:lnTo>
                    <a:pt x="488678" y="267252"/>
                  </a:lnTo>
                  <a:lnTo>
                    <a:pt x="487797" y="267382"/>
                  </a:lnTo>
                  <a:lnTo>
                    <a:pt x="486573" y="267817"/>
                  </a:lnTo>
                  <a:lnTo>
                    <a:pt x="485957" y="267896"/>
                  </a:lnTo>
                  <a:lnTo>
                    <a:pt x="485935" y="263534"/>
                  </a:lnTo>
                  <a:lnTo>
                    <a:pt x="485802" y="262090"/>
                  </a:lnTo>
                  <a:lnTo>
                    <a:pt x="486146" y="260352"/>
                  </a:lnTo>
                  <a:lnTo>
                    <a:pt x="487114" y="258127"/>
                  </a:lnTo>
                  <a:lnTo>
                    <a:pt x="486439" y="257595"/>
                  </a:lnTo>
                  <a:lnTo>
                    <a:pt x="485225" y="256973"/>
                  </a:lnTo>
                  <a:lnTo>
                    <a:pt x="484258" y="257044"/>
                  </a:lnTo>
                  <a:lnTo>
                    <a:pt x="483957" y="256981"/>
                  </a:lnTo>
                  <a:lnTo>
                    <a:pt x="483103" y="256437"/>
                  </a:lnTo>
                  <a:lnTo>
                    <a:pt x="482771" y="255846"/>
                  </a:lnTo>
                  <a:lnTo>
                    <a:pt x="482502" y="254975"/>
                  </a:lnTo>
                  <a:lnTo>
                    <a:pt x="481744" y="251895"/>
                  </a:lnTo>
                  <a:lnTo>
                    <a:pt x="481533" y="249833"/>
                  </a:lnTo>
                  <a:lnTo>
                    <a:pt x="481478" y="247857"/>
                  </a:lnTo>
                  <a:lnTo>
                    <a:pt x="481345" y="247437"/>
                  </a:lnTo>
                  <a:lnTo>
                    <a:pt x="481485" y="246949"/>
                  </a:lnTo>
                  <a:lnTo>
                    <a:pt x="482215" y="245634"/>
                  </a:lnTo>
                  <a:lnTo>
                    <a:pt x="477896" y="245622"/>
                  </a:lnTo>
                  <a:lnTo>
                    <a:pt x="477213" y="246535"/>
                  </a:lnTo>
                  <a:lnTo>
                    <a:pt x="476881" y="247234"/>
                  </a:lnTo>
                  <a:lnTo>
                    <a:pt x="476870" y="248072"/>
                  </a:lnTo>
                  <a:lnTo>
                    <a:pt x="476496" y="249486"/>
                  </a:lnTo>
                  <a:lnTo>
                    <a:pt x="476185" y="249944"/>
                  </a:lnTo>
                  <a:lnTo>
                    <a:pt x="475799" y="250974"/>
                  </a:lnTo>
                  <a:lnTo>
                    <a:pt x="475654" y="251633"/>
                  </a:lnTo>
                  <a:lnTo>
                    <a:pt x="475560" y="252507"/>
                  </a:lnTo>
                  <a:lnTo>
                    <a:pt x="475267" y="252715"/>
                  </a:lnTo>
                  <a:lnTo>
                    <a:pt x="474888" y="252782"/>
                  </a:lnTo>
                  <a:lnTo>
                    <a:pt x="474763" y="253113"/>
                  </a:lnTo>
                  <a:lnTo>
                    <a:pt x="474724" y="253634"/>
                  </a:lnTo>
                  <a:lnTo>
                    <a:pt x="474489" y="254278"/>
                  </a:lnTo>
                  <a:lnTo>
                    <a:pt x="474009" y="254594"/>
                  </a:lnTo>
                  <a:lnTo>
                    <a:pt x="473591" y="254823"/>
                  </a:lnTo>
                  <a:lnTo>
                    <a:pt x="473204" y="254826"/>
                  </a:lnTo>
                  <a:lnTo>
                    <a:pt x="472814" y="255158"/>
                  </a:lnTo>
                  <a:lnTo>
                    <a:pt x="472209" y="256274"/>
                  </a:lnTo>
                  <a:lnTo>
                    <a:pt x="471842" y="257253"/>
                  </a:lnTo>
                  <a:lnTo>
                    <a:pt x="471662" y="257197"/>
                  </a:lnTo>
                  <a:lnTo>
                    <a:pt x="471541" y="257056"/>
                  </a:lnTo>
                  <a:lnTo>
                    <a:pt x="471218" y="256989"/>
                  </a:lnTo>
                  <a:lnTo>
                    <a:pt x="468631" y="257208"/>
                  </a:lnTo>
                  <a:lnTo>
                    <a:pt x="466848" y="256717"/>
                  </a:lnTo>
                  <a:lnTo>
                    <a:pt x="466684" y="256564"/>
                  </a:lnTo>
                  <a:lnTo>
                    <a:pt x="466434" y="255801"/>
                  </a:lnTo>
                  <a:lnTo>
                    <a:pt x="465938" y="255068"/>
                  </a:lnTo>
                  <a:lnTo>
                    <a:pt x="465794" y="254448"/>
                  </a:lnTo>
                  <a:lnTo>
                    <a:pt x="465658" y="254262"/>
                  </a:lnTo>
                  <a:lnTo>
                    <a:pt x="465326" y="253402"/>
                  </a:lnTo>
                  <a:lnTo>
                    <a:pt x="465037" y="252472"/>
                  </a:lnTo>
                  <a:lnTo>
                    <a:pt x="464915" y="251608"/>
                  </a:lnTo>
                  <a:lnTo>
                    <a:pt x="464614" y="250377"/>
                  </a:lnTo>
                  <a:lnTo>
                    <a:pt x="463469" y="246626"/>
                  </a:lnTo>
                  <a:lnTo>
                    <a:pt x="463363" y="246024"/>
                  </a:lnTo>
                  <a:lnTo>
                    <a:pt x="462723" y="246117"/>
                  </a:lnTo>
                  <a:lnTo>
                    <a:pt x="462239" y="246445"/>
                  </a:lnTo>
                  <a:lnTo>
                    <a:pt x="462032" y="246661"/>
                  </a:lnTo>
                  <a:lnTo>
                    <a:pt x="461774" y="247096"/>
                  </a:lnTo>
                  <a:lnTo>
                    <a:pt x="461440" y="248648"/>
                  </a:lnTo>
                  <a:lnTo>
                    <a:pt x="461384" y="249538"/>
                  </a:lnTo>
                  <a:lnTo>
                    <a:pt x="461101" y="250739"/>
                  </a:lnTo>
                  <a:lnTo>
                    <a:pt x="461035" y="250907"/>
                  </a:lnTo>
                  <a:lnTo>
                    <a:pt x="460684" y="251242"/>
                  </a:lnTo>
                  <a:lnTo>
                    <a:pt x="460330" y="252485"/>
                  </a:lnTo>
                  <a:lnTo>
                    <a:pt x="460381" y="253129"/>
                  </a:lnTo>
                  <a:lnTo>
                    <a:pt x="460311" y="253534"/>
                  </a:lnTo>
                  <a:lnTo>
                    <a:pt x="459665" y="255353"/>
                  </a:lnTo>
                  <a:lnTo>
                    <a:pt x="458700" y="257295"/>
                  </a:lnTo>
                  <a:lnTo>
                    <a:pt x="458149" y="258865"/>
                  </a:lnTo>
                  <a:lnTo>
                    <a:pt x="458187" y="259967"/>
                  </a:lnTo>
                  <a:lnTo>
                    <a:pt x="458120" y="261054"/>
                  </a:lnTo>
                  <a:lnTo>
                    <a:pt x="458014" y="261705"/>
                  </a:lnTo>
                  <a:lnTo>
                    <a:pt x="457698" y="262657"/>
                  </a:lnTo>
                  <a:lnTo>
                    <a:pt x="456026" y="262139"/>
                  </a:lnTo>
                  <a:lnTo>
                    <a:pt x="455726" y="261049"/>
                  </a:lnTo>
                  <a:lnTo>
                    <a:pt x="455609" y="260241"/>
                  </a:lnTo>
                  <a:lnTo>
                    <a:pt x="455317" y="259817"/>
                  </a:lnTo>
                  <a:lnTo>
                    <a:pt x="454946" y="259597"/>
                  </a:lnTo>
                  <a:lnTo>
                    <a:pt x="454580" y="258187"/>
                  </a:lnTo>
                  <a:lnTo>
                    <a:pt x="454607" y="256929"/>
                  </a:lnTo>
                  <a:lnTo>
                    <a:pt x="454406" y="254306"/>
                  </a:lnTo>
                  <a:lnTo>
                    <a:pt x="454222" y="254019"/>
                  </a:lnTo>
                  <a:lnTo>
                    <a:pt x="454016" y="253416"/>
                  </a:lnTo>
                  <a:lnTo>
                    <a:pt x="454016" y="252576"/>
                  </a:lnTo>
                  <a:lnTo>
                    <a:pt x="453883" y="252133"/>
                  </a:lnTo>
                  <a:lnTo>
                    <a:pt x="453766" y="251880"/>
                  </a:lnTo>
                  <a:lnTo>
                    <a:pt x="452876" y="251467"/>
                  </a:lnTo>
                  <a:lnTo>
                    <a:pt x="452236" y="251612"/>
                  </a:lnTo>
                  <a:lnTo>
                    <a:pt x="451697" y="251475"/>
                  </a:lnTo>
                  <a:lnTo>
                    <a:pt x="451778" y="260510"/>
                  </a:lnTo>
                  <a:lnTo>
                    <a:pt x="452689" y="260485"/>
                  </a:lnTo>
                  <a:lnTo>
                    <a:pt x="452696" y="262188"/>
                  </a:lnTo>
                  <a:lnTo>
                    <a:pt x="453015" y="262186"/>
                  </a:lnTo>
                  <a:lnTo>
                    <a:pt x="453292" y="262816"/>
                  </a:lnTo>
                  <a:lnTo>
                    <a:pt x="453268" y="263497"/>
                  </a:lnTo>
                  <a:lnTo>
                    <a:pt x="453140" y="263802"/>
                  </a:lnTo>
                  <a:lnTo>
                    <a:pt x="453276" y="264316"/>
                  </a:lnTo>
                  <a:lnTo>
                    <a:pt x="453541" y="264706"/>
                  </a:lnTo>
                  <a:lnTo>
                    <a:pt x="453720" y="265473"/>
                  </a:lnTo>
                  <a:lnTo>
                    <a:pt x="453034" y="266057"/>
                  </a:lnTo>
                  <a:lnTo>
                    <a:pt x="453038" y="266652"/>
                  </a:lnTo>
                  <a:lnTo>
                    <a:pt x="453326" y="267880"/>
                  </a:lnTo>
                  <a:lnTo>
                    <a:pt x="453708" y="268535"/>
                  </a:lnTo>
                  <a:lnTo>
                    <a:pt x="454102" y="269827"/>
                  </a:lnTo>
                  <a:lnTo>
                    <a:pt x="454128" y="273514"/>
                  </a:lnTo>
                  <a:lnTo>
                    <a:pt x="455034" y="277410"/>
                  </a:lnTo>
                  <a:lnTo>
                    <a:pt x="455272" y="277641"/>
                  </a:lnTo>
                  <a:lnTo>
                    <a:pt x="455365" y="277983"/>
                  </a:lnTo>
                  <a:lnTo>
                    <a:pt x="455271" y="278880"/>
                  </a:lnTo>
                  <a:lnTo>
                    <a:pt x="454660" y="279144"/>
                  </a:lnTo>
                  <a:lnTo>
                    <a:pt x="454212" y="279256"/>
                  </a:lnTo>
                  <a:lnTo>
                    <a:pt x="453928" y="279163"/>
                  </a:lnTo>
                  <a:lnTo>
                    <a:pt x="453909" y="279006"/>
                  </a:lnTo>
                  <a:lnTo>
                    <a:pt x="453955" y="278232"/>
                  </a:lnTo>
                  <a:lnTo>
                    <a:pt x="453556" y="277798"/>
                  </a:lnTo>
                  <a:lnTo>
                    <a:pt x="453072" y="277746"/>
                  </a:lnTo>
                  <a:lnTo>
                    <a:pt x="452654" y="277456"/>
                  </a:lnTo>
                  <a:lnTo>
                    <a:pt x="452420" y="277156"/>
                  </a:lnTo>
                  <a:lnTo>
                    <a:pt x="451826" y="277036"/>
                  </a:lnTo>
                  <a:lnTo>
                    <a:pt x="451159" y="277289"/>
                  </a:lnTo>
                  <a:lnTo>
                    <a:pt x="450950" y="277541"/>
                  </a:lnTo>
                  <a:lnTo>
                    <a:pt x="450765" y="277956"/>
                  </a:lnTo>
                  <a:lnTo>
                    <a:pt x="450808" y="278221"/>
                  </a:lnTo>
                  <a:lnTo>
                    <a:pt x="450717" y="278407"/>
                  </a:lnTo>
                  <a:lnTo>
                    <a:pt x="449742" y="277392"/>
                  </a:lnTo>
                  <a:lnTo>
                    <a:pt x="448963" y="276034"/>
                  </a:lnTo>
                  <a:lnTo>
                    <a:pt x="448075" y="274858"/>
                  </a:lnTo>
                  <a:lnTo>
                    <a:pt x="447865" y="274207"/>
                  </a:lnTo>
                  <a:lnTo>
                    <a:pt x="447354" y="274021"/>
                  </a:lnTo>
                  <a:lnTo>
                    <a:pt x="447323" y="273876"/>
                  </a:lnTo>
                  <a:lnTo>
                    <a:pt x="447323" y="273705"/>
                  </a:lnTo>
                  <a:lnTo>
                    <a:pt x="447689" y="272685"/>
                  </a:lnTo>
                  <a:lnTo>
                    <a:pt x="447969" y="272328"/>
                  </a:lnTo>
                  <a:lnTo>
                    <a:pt x="448238" y="272298"/>
                  </a:lnTo>
                  <a:lnTo>
                    <a:pt x="448963" y="272651"/>
                  </a:lnTo>
                  <a:lnTo>
                    <a:pt x="449130" y="272662"/>
                  </a:lnTo>
                  <a:lnTo>
                    <a:pt x="449281" y="268714"/>
                  </a:lnTo>
                  <a:lnTo>
                    <a:pt x="448981" y="268670"/>
                  </a:lnTo>
                  <a:lnTo>
                    <a:pt x="448798" y="268513"/>
                  </a:lnTo>
                  <a:lnTo>
                    <a:pt x="448665" y="267550"/>
                  </a:lnTo>
                  <a:lnTo>
                    <a:pt x="448298" y="267155"/>
                  </a:lnTo>
                  <a:lnTo>
                    <a:pt x="448084" y="267345"/>
                  </a:lnTo>
                  <a:lnTo>
                    <a:pt x="447469" y="267431"/>
                  </a:lnTo>
                  <a:lnTo>
                    <a:pt x="447122" y="267435"/>
                  </a:lnTo>
                  <a:lnTo>
                    <a:pt x="446319" y="267234"/>
                  </a:lnTo>
                  <a:lnTo>
                    <a:pt x="445750" y="267540"/>
                  </a:lnTo>
                  <a:lnTo>
                    <a:pt x="445454" y="267986"/>
                  </a:lnTo>
                  <a:lnTo>
                    <a:pt x="445442" y="268418"/>
                  </a:lnTo>
                  <a:lnTo>
                    <a:pt x="445622" y="269080"/>
                  </a:lnTo>
                  <a:lnTo>
                    <a:pt x="445677" y="270364"/>
                  </a:lnTo>
                  <a:lnTo>
                    <a:pt x="445884" y="270688"/>
                  </a:lnTo>
                  <a:lnTo>
                    <a:pt x="445943" y="270930"/>
                  </a:lnTo>
                  <a:lnTo>
                    <a:pt x="445643" y="271473"/>
                  </a:lnTo>
                  <a:lnTo>
                    <a:pt x="444747" y="272188"/>
                  </a:lnTo>
                  <a:lnTo>
                    <a:pt x="444326" y="272091"/>
                  </a:lnTo>
                  <a:lnTo>
                    <a:pt x="443815" y="271450"/>
                  </a:lnTo>
                  <a:lnTo>
                    <a:pt x="441855" y="271458"/>
                  </a:lnTo>
                  <a:lnTo>
                    <a:pt x="441975" y="273772"/>
                  </a:lnTo>
                  <a:lnTo>
                    <a:pt x="444382" y="273881"/>
                  </a:lnTo>
                  <a:lnTo>
                    <a:pt x="444343" y="278912"/>
                  </a:lnTo>
                  <a:lnTo>
                    <a:pt x="444611" y="279254"/>
                  </a:lnTo>
                  <a:lnTo>
                    <a:pt x="444838" y="279917"/>
                  </a:lnTo>
                  <a:lnTo>
                    <a:pt x="444840" y="283200"/>
                  </a:lnTo>
                  <a:lnTo>
                    <a:pt x="440715" y="283200"/>
                  </a:lnTo>
                  <a:lnTo>
                    <a:pt x="439559" y="283198"/>
                  </a:lnTo>
                  <a:lnTo>
                    <a:pt x="424081" y="283187"/>
                  </a:lnTo>
                  <a:lnTo>
                    <a:pt x="419877" y="283174"/>
                  </a:lnTo>
                  <a:lnTo>
                    <a:pt x="400172" y="283189"/>
                  </a:lnTo>
                  <a:lnTo>
                    <a:pt x="395509" y="283278"/>
                  </a:lnTo>
                  <a:lnTo>
                    <a:pt x="395261" y="283223"/>
                  </a:lnTo>
                  <a:lnTo>
                    <a:pt x="389433" y="283352"/>
                  </a:lnTo>
                  <a:lnTo>
                    <a:pt x="389757" y="284090"/>
                  </a:lnTo>
                  <a:lnTo>
                    <a:pt x="389519" y="285950"/>
                  </a:lnTo>
                  <a:lnTo>
                    <a:pt x="389363" y="288339"/>
                  </a:lnTo>
                  <a:lnTo>
                    <a:pt x="382214" y="288366"/>
                  </a:lnTo>
                  <a:lnTo>
                    <a:pt x="377596" y="288259"/>
                  </a:lnTo>
                  <a:lnTo>
                    <a:pt x="377549" y="283467"/>
                  </a:lnTo>
                  <a:lnTo>
                    <a:pt x="363214" y="283573"/>
                  </a:lnTo>
                  <a:lnTo>
                    <a:pt x="360293" y="283567"/>
                  </a:lnTo>
                  <a:lnTo>
                    <a:pt x="345699" y="283505"/>
                  </a:lnTo>
                  <a:lnTo>
                    <a:pt x="340778" y="283508"/>
                  </a:lnTo>
                  <a:lnTo>
                    <a:pt x="335884" y="283530"/>
                  </a:lnTo>
                  <a:lnTo>
                    <a:pt x="333588" y="283490"/>
                  </a:lnTo>
                  <a:lnTo>
                    <a:pt x="321389" y="283294"/>
                  </a:lnTo>
                  <a:lnTo>
                    <a:pt x="318966" y="283253"/>
                  </a:lnTo>
                  <a:lnTo>
                    <a:pt x="313913" y="283180"/>
                  </a:lnTo>
                  <a:lnTo>
                    <a:pt x="313988" y="282699"/>
                  </a:lnTo>
                  <a:lnTo>
                    <a:pt x="314017" y="279679"/>
                  </a:lnTo>
                  <a:lnTo>
                    <a:pt x="314018" y="278299"/>
                  </a:lnTo>
                  <a:lnTo>
                    <a:pt x="313695" y="277737"/>
                  </a:lnTo>
                  <a:lnTo>
                    <a:pt x="309458" y="274071"/>
                  </a:lnTo>
                  <a:lnTo>
                    <a:pt x="309318" y="273911"/>
                  </a:lnTo>
                  <a:lnTo>
                    <a:pt x="309119" y="273342"/>
                  </a:lnTo>
                  <a:lnTo>
                    <a:pt x="309040" y="276180"/>
                  </a:lnTo>
                  <a:lnTo>
                    <a:pt x="299137" y="276168"/>
                  </a:lnTo>
                  <a:lnTo>
                    <a:pt x="294237" y="276293"/>
                  </a:lnTo>
                  <a:lnTo>
                    <a:pt x="291668" y="276277"/>
                  </a:lnTo>
                  <a:lnTo>
                    <a:pt x="291699" y="281005"/>
                  </a:lnTo>
                  <a:lnTo>
                    <a:pt x="286761" y="281046"/>
                  </a:lnTo>
                  <a:lnTo>
                    <a:pt x="286793" y="283438"/>
                  </a:lnTo>
                  <a:lnTo>
                    <a:pt x="286767" y="285967"/>
                  </a:lnTo>
                  <a:lnTo>
                    <a:pt x="284313" y="285957"/>
                  </a:lnTo>
                  <a:lnTo>
                    <a:pt x="284336" y="295537"/>
                  </a:lnTo>
                  <a:lnTo>
                    <a:pt x="282351" y="295476"/>
                  </a:lnTo>
                  <a:lnTo>
                    <a:pt x="281923" y="295356"/>
                  </a:lnTo>
                  <a:lnTo>
                    <a:pt x="272271" y="295345"/>
                  </a:lnTo>
                  <a:lnTo>
                    <a:pt x="272213" y="292985"/>
                  </a:lnTo>
                  <a:lnTo>
                    <a:pt x="259173" y="293041"/>
                  </a:lnTo>
                  <a:lnTo>
                    <a:pt x="259173" y="292472"/>
                  </a:lnTo>
                  <a:lnTo>
                    <a:pt x="259202" y="275148"/>
                  </a:lnTo>
                  <a:lnTo>
                    <a:pt x="259184" y="257519"/>
                  </a:lnTo>
                  <a:lnTo>
                    <a:pt x="259160" y="234029"/>
                  </a:lnTo>
                  <a:lnTo>
                    <a:pt x="256702" y="234022"/>
                  </a:lnTo>
                  <a:lnTo>
                    <a:pt x="253713" y="234028"/>
                  </a:lnTo>
                  <a:lnTo>
                    <a:pt x="251871" y="234031"/>
                  </a:lnTo>
                  <a:lnTo>
                    <a:pt x="249662" y="234036"/>
                  </a:lnTo>
                  <a:lnTo>
                    <a:pt x="241086" y="234038"/>
                  </a:lnTo>
                  <a:lnTo>
                    <a:pt x="240686" y="234034"/>
                  </a:lnTo>
                  <a:lnTo>
                    <a:pt x="239322" y="234023"/>
                  </a:lnTo>
                  <a:lnTo>
                    <a:pt x="238736" y="234019"/>
                  </a:lnTo>
                  <a:lnTo>
                    <a:pt x="238368" y="234016"/>
                  </a:lnTo>
                  <a:lnTo>
                    <a:pt x="237505" y="234023"/>
                  </a:lnTo>
                  <a:lnTo>
                    <a:pt x="236019" y="234036"/>
                  </a:lnTo>
                  <a:lnTo>
                    <a:pt x="235814" y="234037"/>
                  </a:lnTo>
                  <a:lnTo>
                    <a:pt x="235049" y="234036"/>
                  </a:lnTo>
                  <a:lnTo>
                    <a:pt x="232219" y="234030"/>
                  </a:lnTo>
                  <a:lnTo>
                    <a:pt x="231168" y="234028"/>
                  </a:lnTo>
                  <a:lnTo>
                    <a:pt x="230952" y="234037"/>
                  </a:lnTo>
                  <a:lnTo>
                    <a:pt x="230613" y="234051"/>
                  </a:lnTo>
                  <a:lnTo>
                    <a:pt x="228120" y="234057"/>
                  </a:lnTo>
                  <a:lnTo>
                    <a:pt x="227928" y="234057"/>
                  </a:lnTo>
                  <a:lnTo>
                    <a:pt x="218705" y="234062"/>
                  </a:lnTo>
                  <a:lnTo>
                    <a:pt x="216594" y="234042"/>
                  </a:lnTo>
                  <a:lnTo>
                    <a:pt x="215639" y="234040"/>
                  </a:lnTo>
                  <a:lnTo>
                    <a:pt x="214265" y="234038"/>
                  </a:lnTo>
                  <a:lnTo>
                    <a:pt x="206241" y="234024"/>
                  </a:lnTo>
                  <a:lnTo>
                    <a:pt x="205090" y="234022"/>
                  </a:lnTo>
                  <a:lnTo>
                    <a:pt x="204920" y="234029"/>
                  </a:lnTo>
                  <a:lnTo>
                    <a:pt x="202665" y="234018"/>
                  </a:lnTo>
                  <a:lnTo>
                    <a:pt x="194572" y="234052"/>
                  </a:lnTo>
                  <a:lnTo>
                    <a:pt x="193753" y="234055"/>
                  </a:lnTo>
                  <a:lnTo>
                    <a:pt x="193209" y="234056"/>
                  </a:lnTo>
                  <a:lnTo>
                    <a:pt x="192554" y="234058"/>
                  </a:lnTo>
                  <a:lnTo>
                    <a:pt x="191299" y="234047"/>
                  </a:lnTo>
                  <a:lnTo>
                    <a:pt x="190916" y="234043"/>
                  </a:lnTo>
                  <a:lnTo>
                    <a:pt x="185435" y="233994"/>
                  </a:lnTo>
                  <a:lnTo>
                    <a:pt x="181236" y="234037"/>
                  </a:lnTo>
                  <a:lnTo>
                    <a:pt x="170080" y="234053"/>
                  </a:lnTo>
                  <a:lnTo>
                    <a:pt x="169115" y="234043"/>
                  </a:lnTo>
                  <a:lnTo>
                    <a:pt x="168411" y="234035"/>
                  </a:lnTo>
                  <a:lnTo>
                    <a:pt x="168139" y="234032"/>
                  </a:lnTo>
                  <a:lnTo>
                    <a:pt x="167814" y="234035"/>
                  </a:lnTo>
                  <a:lnTo>
                    <a:pt x="166811" y="234044"/>
                  </a:lnTo>
                  <a:lnTo>
                    <a:pt x="166494" y="234044"/>
                  </a:lnTo>
                  <a:lnTo>
                    <a:pt x="166130" y="234035"/>
                  </a:lnTo>
                  <a:lnTo>
                    <a:pt x="165688" y="234023"/>
                  </a:lnTo>
                  <a:lnTo>
                    <a:pt x="163951" y="234034"/>
                  </a:lnTo>
                  <a:lnTo>
                    <a:pt x="162088" y="234046"/>
                  </a:lnTo>
                  <a:lnTo>
                    <a:pt x="158731" y="234067"/>
                  </a:lnTo>
                  <a:lnTo>
                    <a:pt x="158506" y="234048"/>
                  </a:lnTo>
                  <a:lnTo>
                    <a:pt x="158340" y="234034"/>
                  </a:lnTo>
                  <a:lnTo>
                    <a:pt x="156248" y="234049"/>
                  </a:lnTo>
                  <a:lnTo>
                    <a:pt x="155885" y="234042"/>
                  </a:lnTo>
                  <a:lnTo>
                    <a:pt x="155575" y="234049"/>
                  </a:lnTo>
                  <a:lnTo>
                    <a:pt x="153746" y="234093"/>
                  </a:lnTo>
                  <a:lnTo>
                    <a:pt x="153482" y="234061"/>
                  </a:lnTo>
                  <a:lnTo>
                    <a:pt x="153098" y="234062"/>
                  </a:lnTo>
                  <a:lnTo>
                    <a:pt x="151161" y="234069"/>
                  </a:lnTo>
                  <a:lnTo>
                    <a:pt x="150946" y="234062"/>
                  </a:lnTo>
                  <a:lnTo>
                    <a:pt x="148468" y="234046"/>
                  </a:lnTo>
                  <a:lnTo>
                    <a:pt x="148075" y="234050"/>
                  </a:lnTo>
                  <a:lnTo>
                    <a:pt x="146205" y="234068"/>
                  </a:lnTo>
                  <a:lnTo>
                    <a:pt x="146005" y="234045"/>
                  </a:lnTo>
                  <a:lnTo>
                    <a:pt x="145725" y="234050"/>
                  </a:lnTo>
                  <a:lnTo>
                    <a:pt x="143734" y="234082"/>
                  </a:lnTo>
                  <a:lnTo>
                    <a:pt x="143511" y="234041"/>
                  </a:lnTo>
                  <a:lnTo>
                    <a:pt x="143030" y="234050"/>
                  </a:lnTo>
                  <a:lnTo>
                    <a:pt x="142066" y="234067"/>
                  </a:lnTo>
                  <a:lnTo>
                    <a:pt x="141596" y="234075"/>
                  </a:lnTo>
                  <a:lnTo>
                    <a:pt x="141456" y="234081"/>
                  </a:lnTo>
                  <a:lnTo>
                    <a:pt x="141221" y="234079"/>
                  </a:lnTo>
                  <a:lnTo>
                    <a:pt x="141072" y="234060"/>
                  </a:lnTo>
                  <a:lnTo>
                    <a:pt x="138766" y="234072"/>
                  </a:lnTo>
                  <a:lnTo>
                    <a:pt x="138609" y="234065"/>
                  </a:lnTo>
                  <a:lnTo>
                    <a:pt x="137760" y="234050"/>
                  </a:lnTo>
                  <a:lnTo>
                    <a:pt x="136355" y="234026"/>
                  </a:lnTo>
                  <a:lnTo>
                    <a:pt x="136106" y="234012"/>
                  </a:lnTo>
                  <a:lnTo>
                    <a:pt x="131357" y="234050"/>
                  </a:lnTo>
                  <a:lnTo>
                    <a:pt x="130743" y="234035"/>
                  </a:lnTo>
                  <a:lnTo>
                    <a:pt x="128859" y="234031"/>
                  </a:lnTo>
                  <a:lnTo>
                    <a:pt x="128660" y="234031"/>
                  </a:lnTo>
                  <a:lnTo>
                    <a:pt x="126459" y="234050"/>
                  </a:lnTo>
                  <a:lnTo>
                    <a:pt x="126295" y="234042"/>
                  </a:lnTo>
                  <a:lnTo>
                    <a:pt x="121749" y="234051"/>
                  </a:lnTo>
                  <a:lnTo>
                    <a:pt x="105480" y="234084"/>
                  </a:lnTo>
                  <a:lnTo>
                    <a:pt x="89372" y="234116"/>
                  </a:lnTo>
                  <a:lnTo>
                    <a:pt x="89069" y="234116"/>
                  </a:lnTo>
                  <a:lnTo>
                    <a:pt x="86845" y="234053"/>
                  </a:lnTo>
                  <a:lnTo>
                    <a:pt x="84968" y="234000"/>
                  </a:lnTo>
                  <a:lnTo>
                    <a:pt x="81733" y="234090"/>
                  </a:lnTo>
                  <a:lnTo>
                    <a:pt x="73353" y="234105"/>
                  </a:lnTo>
                  <a:lnTo>
                    <a:pt x="71962" y="234150"/>
                  </a:lnTo>
                  <a:lnTo>
                    <a:pt x="68218" y="234145"/>
                  </a:lnTo>
                  <a:lnTo>
                    <a:pt x="61982" y="234136"/>
                  </a:lnTo>
                  <a:lnTo>
                    <a:pt x="41747" y="234088"/>
                  </a:lnTo>
                  <a:lnTo>
                    <a:pt x="39198" y="234082"/>
                  </a:lnTo>
                  <a:lnTo>
                    <a:pt x="25221" y="234143"/>
                  </a:lnTo>
                  <a:lnTo>
                    <a:pt x="22694" y="234144"/>
                  </a:lnTo>
                  <a:lnTo>
                    <a:pt x="20332" y="234131"/>
                  </a:lnTo>
                  <a:lnTo>
                    <a:pt x="19023" y="234190"/>
                  </a:lnTo>
                  <a:lnTo>
                    <a:pt x="12796" y="234157"/>
                  </a:lnTo>
                  <a:lnTo>
                    <a:pt x="10600" y="234168"/>
                  </a:lnTo>
                  <a:lnTo>
                    <a:pt x="10436" y="234153"/>
                  </a:lnTo>
                  <a:lnTo>
                    <a:pt x="4534" y="234153"/>
                  </a:lnTo>
                  <a:lnTo>
                    <a:pt x="3866" y="234109"/>
                  </a:lnTo>
                  <a:lnTo>
                    <a:pt x="1814" y="234172"/>
                  </a:lnTo>
                  <a:lnTo>
                    <a:pt x="0" y="234187"/>
                  </a:lnTo>
                  <a:lnTo>
                    <a:pt x="11" y="231682"/>
                  </a:lnTo>
                  <a:lnTo>
                    <a:pt x="19" y="231481"/>
                  </a:lnTo>
                  <a:lnTo>
                    <a:pt x="15" y="226558"/>
                  </a:lnTo>
                  <a:lnTo>
                    <a:pt x="13" y="223982"/>
                  </a:lnTo>
                  <a:lnTo>
                    <a:pt x="29" y="219732"/>
                  </a:lnTo>
                  <a:lnTo>
                    <a:pt x="21" y="217339"/>
                  </a:lnTo>
                  <a:lnTo>
                    <a:pt x="8381" y="217292"/>
                  </a:lnTo>
                  <a:lnTo>
                    <a:pt x="8391" y="214970"/>
                  </a:lnTo>
                  <a:lnTo>
                    <a:pt x="10828" y="214977"/>
                  </a:lnTo>
                  <a:lnTo>
                    <a:pt x="10850" y="212663"/>
                  </a:lnTo>
                  <a:lnTo>
                    <a:pt x="13284" y="212670"/>
                  </a:lnTo>
                  <a:lnTo>
                    <a:pt x="13021" y="212353"/>
                  </a:lnTo>
                  <a:lnTo>
                    <a:pt x="12430" y="212367"/>
                  </a:lnTo>
                  <a:lnTo>
                    <a:pt x="11920" y="212194"/>
                  </a:lnTo>
                  <a:lnTo>
                    <a:pt x="11810" y="211972"/>
                  </a:lnTo>
                  <a:lnTo>
                    <a:pt x="11855" y="210983"/>
                  </a:lnTo>
                  <a:lnTo>
                    <a:pt x="11752" y="210073"/>
                  </a:lnTo>
                  <a:lnTo>
                    <a:pt x="11152" y="208130"/>
                  </a:lnTo>
                  <a:lnTo>
                    <a:pt x="11117" y="207627"/>
                  </a:lnTo>
                  <a:lnTo>
                    <a:pt x="10446" y="206850"/>
                  </a:lnTo>
                  <a:lnTo>
                    <a:pt x="9709" y="206335"/>
                  </a:lnTo>
                  <a:lnTo>
                    <a:pt x="9974" y="205984"/>
                  </a:lnTo>
                  <a:lnTo>
                    <a:pt x="11275" y="205279"/>
                  </a:lnTo>
                  <a:lnTo>
                    <a:pt x="11699" y="204930"/>
                  </a:lnTo>
                  <a:lnTo>
                    <a:pt x="12625" y="204874"/>
                  </a:lnTo>
                  <a:lnTo>
                    <a:pt x="13268" y="204450"/>
                  </a:lnTo>
                  <a:lnTo>
                    <a:pt x="13300" y="203290"/>
                  </a:lnTo>
                  <a:lnTo>
                    <a:pt x="15815" y="203311"/>
                  </a:lnTo>
                  <a:lnTo>
                    <a:pt x="15819" y="203103"/>
                  </a:lnTo>
                  <a:lnTo>
                    <a:pt x="15803" y="200252"/>
                  </a:lnTo>
                  <a:lnTo>
                    <a:pt x="15560" y="200211"/>
                  </a:lnTo>
                  <a:lnTo>
                    <a:pt x="14827" y="200535"/>
                  </a:lnTo>
                  <a:lnTo>
                    <a:pt x="14704" y="199626"/>
                  </a:lnTo>
                  <a:lnTo>
                    <a:pt x="14526" y="199236"/>
                  </a:lnTo>
                  <a:lnTo>
                    <a:pt x="14020" y="199356"/>
                  </a:lnTo>
                  <a:lnTo>
                    <a:pt x="12567" y="200155"/>
                  </a:lnTo>
                  <a:lnTo>
                    <a:pt x="12414" y="200868"/>
                  </a:lnTo>
                  <a:lnTo>
                    <a:pt x="10980" y="200890"/>
                  </a:lnTo>
                  <a:lnTo>
                    <a:pt x="10856" y="201059"/>
                  </a:lnTo>
                  <a:lnTo>
                    <a:pt x="9304" y="201015"/>
                  </a:lnTo>
                  <a:lnTo>
                    <a:pt x="8353" y="200829"/>
                  </a:lnTo>
                  <a:lnTo>
                    <a:pt x="1015" y="200941"/>
                  </a:lnTo>
                  <a:lnTo>
                    <a:pt x="1007" y="202039"/>
                  </a:lnTo>
                  <a:lnTo>
                    <a:pt x="3" y="202225"/>
                  </a:lnTo>
                  <a:lnTo>
                    <a:pt x="66" y="191220"/>
                  </a:lnTo>
                  <a:lnTo>
                    <a:pt x="75" y="189644"/>
                  </a:lnTo>
                  <a:lnTo>
                    <a:pt x="103" y="189164"/>
                  </a:lnTo>
                  <a:lnTo>
                    <a:pt x="88" y="182983"/>
                  </a:lnTo>
                  <a:lnTo>
                    <a:pt x="119" y="182179"/>
                  </a:lnTo>
                  <a:lnTo>
                    <a:pt x="72" y="180646"/>
                  </a:lnTo>
                  <a:lnTo>
                    <a:pt x="124" y="170441"/>
                  </a:lnTo>
                  <a:lnTo>
                    <a:pt x="8977" y="170440"/>
                  </a:lnTo>
                  <a:lnTo>
                    <a:pt x="23793" y="170422"/>
                  </a:lnTo>
                  <a:lnTo>
                    <a:pt x="23774" y="165726"/>
                  </a:lnTo>
                  <a:lnTo>
                    <a:pt x="26257" y="165714"/>
                  </a:lnTo>
                  <a:lnTo>
                    <a:pt x="26258" y="158621"/>
                  </a:lnTo>
                  <a:lnTo>
                    <a:pt x="23758" y="158612"/>
                  </a:lnTo>
                  <a:lnTo>
                    <a:pt x="23752" y="156267"/>
                  </a:lnTo>
                  <a:lnTo>
                    <a:pt x="37629" y="156307"/>
                  </a:lnTo>
                  <a:lnTo>
                    <a:pt x="37634" y="155102"/>
                  </a:lnTo>
                  <a:lnTo>
                    <a:pt x="38704" y="155117"/>
                  </a:lnTo>
                  <a:lnTo>
                    <a:pt x="38709" y="153871"/>
                  </a:lnTo>
                  <a:lnTo>
                    <a:pt x="38303" y="153808"/>
                  </a:lnTo>
                  <a:lnTo>
                    <a:pt x="37728" y="152560"/>
                  </a:lnTo>
                  <a:lnTo>
                    <a:pt x="37500" y="152199"/>
                  </a:lnTo>
                  <a:lnTo>
                    <a:pt x="36240" y="151518"/>
                  </a:lnTo>
                  <a:lnTo>
                    <a:pt x="36082" y="150822"/>
                  </a:lnTo>
                  <a:lnTo>
                    <a:pt x="36141" y="150439"/>
                  </a:lnTo>
                  <a:lnTo>
                    <a:pt x="36339" y="150041"/>
                  </a:lnTo>
                  <a:lnTo>
                    <a:pt x="36946" y="150238"/>
                  </a:lnTo>
                  <a:lnTo>
                    <a:pt x="37741" y="150759"/>
                  </a:lnTo>
                  <a:lnTo>
                    <a:pt x="37816" y="151280"/>
                  </a:lnTo>
                  <a:lnTo>
                    <a:pt x="38344" y="151311"/>
                  </a:lnTo>
                  <a:lnTo>
                    <a:pt x="38726" y="151181"/>
                  </a:lnTo>
                  <a:lnTo>
                    <a:pt x="38970" y="151244"/>
                  </a:lnTo>
                  <a:lnTo>
                    <a:pt x="39587" y="152282"/>
                  </a:lnTo>
                  <a:lnTo>
                    <a:pt x="40056" y="152535"/>
                  </a:lnTo>
                  <a:lnTo>
                    <a:pt x="40277" y="152784"/>
                  </a:lnTo>
                  <a:lnTo>
                    <a:pt x="40407" y="153090"/>
                  </a:lnTo>
                  <a:lnTo>
                    <a:pt x="40408" y="153752"/>
                  </a:lnTo>
                  <a:lnTo>
                    <a:pt x="40562" y="153915"/>
                  </a:lnTo>
                  <a:lnTo>
                    <a:pt x="41172" y="153978"/>
                  </a:lnTo>
                  <a:lnTo>
                    <a:pt x="41186" y="156315"/>
                  </a:lnTo>
                  <a:lnTo>
                    <a:pt x="51181" y="156303"/>
                  </a:lnTo>
                  <a:lnTo>
                    <a:pt x="51054" y="158644"/>
                  </a:lnTo>
                  <a:lnTo>
                    <a:pt x="51052" y="165758"/>
                  </a:lnTo>
                  <a:lnTo>
                    <a:pt x="56026" y="165734"/>
                  </a:lnTo>
                  <a:lnTo>
                    <a:pt x="56042" y="160986"/>
                  </a:lnTo>
                  <a:lnTo>
                    <a:pt x="61195" y="160947"/>
                  </a:lnTo>
                  <a:lnTo>
                    <a:pt x="61916" y="161505"/>
                  </a:lnTo>
                  <a:lnTo>
                    <a:pt x="63003" y="162096"/>
                  </a:lnTo>
                  <a:lnTo>
                    <a:pt x="63731" y="162297"/>
                  </a:lnTo>
                  <a:lnTo>
                    <a:pt x="66279" y="162078"/>
                  </a:lnTo>
                  <a:lnTo>
                    <a:pt x="66717" y="162035"/>
                  </a:lnTo>
                  <a:lnTo>
                    <a:pt x="67246" y="162153"/>
                  </a:lnTo>
                  <a:lnTo>
                    <a:pt x="67943" y="161260"/>
                  </a:lnTo>
                  <a:lnTo>
                    <a:pt x="68254" y="161074"/>
                  </a:lnTo>
                  <a:lnTo>
                    <a:pt x="68553" y="161067"/>
                  </a:lnTo>
                  <a:lnTo>
                    <a:pt x="69006" y="161171"/>
                  </a:lnTo>
                  <a:lnTo>
                    <a:pt x="69143" y="162533"/>
                  </a:lnTo>
                  <a:lnTo>
                    <a:pt x="68640" y="164114"/>
                  </a:lnTo>
                  <a:lnTo>
                    <a:pt x="66997" y="164595"/>
                  </a:lnTo>
                  <a:lnTo>
                    <a:pt x="66519" y="164528"/>
                  </a:lnTo>
                  <a:lnTo>
                    <a:pt x="66165" y="164622"/>
                  </a:lnTo>
                  <a:lnTo>
                    <a:pt x="65734" y="165078"/>
                  </a:lnTo>
                  <a:lnTo>
                    <a:pt x="65732" y="165307"/>
                  </a:lnTo>
                  <a:lnTo>
                    <a:pt x="66202" y="165969"/>
                  </a:lnTo>
                  <a:lnTo>
                    <a:pt x="66416" y="166097"/>
                  </a:lnTo>
                  <a:lnTo>
                    <a:pt x="66561" y="166040"/>
                  </a:lnTo>
                  <a:lnTo>
                    <a:pt x="66725" y="165838"/>
                  </a:lnTo>
                  <a:lnTo>
                    <a:pt x="67363" y="165575"/>
                  </a:lnTo>
                  <a:lnTo>
                    <a:pt x="69012" y="165849"/>
                  </a:lnTo>
                  <a:lnTo>
                    <a:pt x="69849" y="166236"/>
                  </a:lnTo>
                  <a:lnTo>
                    <a:pt x="70604" y="166377"/>
                  </a:lnTo>
                  <a:lnTo>
                    <a:pt x="71567" y="166158"/>
                  </a:lnTo>
                  <a:lnTo>
                    <a:pt x="72019" y="165910"/>
                  </a:lnTo>
                  <a:lnTo>
                    <a:pt x="72541" y="165882"/>
                  </a:lnTo>
                  <a:lnTo>
                    <a:pt x="73851" y="166591"/>
                  </a:lnTo>
                  <a:lnTo>
                    <a:pt x="73844" y="166834"/>
                  </a:lnTo>
                  <a:lnTo>
                    <a:pt x="73357" y="167846"/>
                  </a:lnTo>
                  <a:lnTo>
                    <a:pt x="72245" y="168803"/>
                  </a:lnTo>
                  <a:lnTo>
                    <a:pt x="72225" y="169209"/>
                  </a:lnTo>
                  <a:lnTo>
                    <a:pt x="72347" y="169715"/>
                  </a:lnTo>
                  <a:lnTo>
                    <a:pt x="72664" y="170352"/>
                  </a:lnTo>
                  <a:lnTo>
                    <a:pt x="77728" y="170405"/>
                  </a:lnTo>
                  <a:lnTo>
                    <a:pt x="85006" y="170282"/>
                  </a:lnTo>
                  <a:lnTo>
                    <a:pt x="87292" y="170229"/>
                  </a:lnTo>
                  <a:lnTo>
                    <a:pt x="87478" y="170225"/>
                  </a:lnTo>
                  <a:lnTo>
                    <a:pt x="88419" y="170243"/>
                  </a:lnTo>
                  <a:lnTo>
                    <a:pt x="88434" y="169063"/>
                  </a:lnTo>
                  <a:lnTo>
                    <a:pt x="88440" y="168816"/>
                  </a:lnTo>
                  <a:lnTo>
                    <a:pt x="88589" y="163227"/>
                  </a:lnTo>
                  <a:lnTo>
                    <a:pt x="88634" y="161363"/>
                  </a:lnTo>
                  <a:lnTo>
                    <a:pt x="89097" y="160893"/>
                  </a:lnTo>
                  <a:lnTo>
                    <a:pt x="89385" y="160840"/>
                  </a:lnTo>
                  <a:lnTo>
                    <a:pt x="89822" y="160918"/>
                  </a:lnTo>
                  <a:lnTo>
                    <a:pt x="91167" y="160348"/>
                  </a:lnTo>
                  <a:lnTo>
                    <a:pt x="91868" y="159838"/>
                  </a:lnTo>
                  <a:lnTo>
                    <a:pt x="91923" y="159533"/>
                  </a:lnTo>
                  <a:lnTo>
                    <a:pt x="91758" y="159161"/>
                  </a:lnTo>
                  <a:lnTo>
                    <a:pt x="91872" y="158782"/>
                  </a:lnTo>
                  <a:lnTo>
                    <a:pt x="92253" y="158075"/>
                  </a:lnTo>
                  <a:lnTo>
                    <a:pt x="92261" y="156519"/>
                  </a:lnTo>
                  <a:lnTo>
                    <a:pt x="92729" y="155906"/>
                  </a:lnTo>
                  <a:lnTo>
                    <a:pt x="92753" y="154879"/>
                  </a:lnTo>
                  <a:lnTo>
                    <a:pt x="93249" y="153505"/>
                  </a:lnTo>
                  <a:lnTo>
                    <a:pt x="93796" y="152948"/>
                  </a:lnTo>
                  <a:lnTo>
                    <a:pt x="93803" y="151951"/>
                  </a:lnTo>
                  <a:lnTo>
                    <a:pt x="93961" y="151512"/>
                  </a:lnTo>
                  <a:lnTo>
                    <a:pt x="98831" y="149749"/>
                  </a:lnTo>
                  <a:lnTo>
                    <a:pt x="99883" y="148927"/>
                  </a:lnTo>
                  <a:lnTo>
                    <a:pt x="100084" y="148852"/>
                  </a:lnTo>
                  <a:lnTo>
                    <a:pt x="116245" y="148930"/>
                  </a:lnTo>
                  <a:lnTo>
                    <a:pt x="116244" y="151445"/>
                  </a:lnTo>
                  <a:lnTo>
                    <a:pt x="116094" y="152777"/>
                  </a:lnTo>
                  <a:lnTo>
                    <a:pt x="115913" y="153547"/>
                  </a:lnTo>
                  <a:lnTo>
                    <a:pt x="115460" y="154221"/>
                  </a:lnTo>
                  <a:lnTo>
                    <a:pt x="115420" y="155619"/>
                  </a:lnTo>
                  <a:lnTo>
                    <a:pt x="115731" y="156539"/>
                  </a:lnTo>
                  <a:lnTo>
                    <a:pt x="116282" y="157197"/>
                  </a:lnTo>
                  <a:lnTo>
                    <a:pt x="116388" y="157722"/>
                  </a:lnTo>
                  <a:lnTo>
                    <a:pt x="116206" y="159500"/>
                  </a:lnTo>
                  <a:lnTo>
                    <a:pt x="115942" y="159853"/>
                  </a:lnTo>
                  <a:lnTo>
                    <a:pt x="115893" y="163105"/>
                  </a:lnTo>
                  <a:lnTo>
                    <a:pt x="130630" y="163060"/>
                  </a:lnTo>
                  <a:lnTo>
                    <a:pt x="136306" y="163128"/>
                  </a:lnTo>
                  <a:lnTo>
                    <a:pt x="138529" y="163072"/>
                  </a:lnTo>
                  <a:lnTo>
                    <a:pt x="138515" y="156003"/>
                  </a:lnTo>
                  <a:lnTo>
                    <a:pt x="136306" y="156028"/>
                  </a:lnTo>
                  <a:lnTo>
                    <a:pt x="134825" y="155893"/>
                  </a:lnTo>
                  <a:lnTo>
                    <a:pt x="134810" y="154870"/>
                  </a:lnTo>
                  <a:lnTo>
                    <a:pt x="134460" y="154077"/>
                  </a:lnTo>
                  <a:lnTo>
                    <a:pt x="134287" y="153831"/>
                  </a:lnTo>
                  <a:lnTo>
                    <a:pt x="134064" y="153788"/>
                  </a:lnTo>
                  <a:lnTo>
                    <a:pt x="134194" y="151640"/>
                  </a:lnTo>
                  <a:lnTo>
                    <a:pt x="134149" y="150717"/>
                  </a:lnTo>
                  <a:lnTo>
                    <a:pt x="134020" y="150233"/>
                  </a:lnTo>
                  <a:lnTo>
                    <a:pt x="133417" y="148825"/>
                  </a:lnTo>
                  <a:lnTo>
                    <a:pt x="132796" y="147124"/>
                  </a:lnTo>
                  <a:lnTo>
                    <a:pt x="131889" y="144137"/>
                  </a:lnTo>
                  <a:lnTo>
                    <a:pt x="135877" y="144181"/>
                  </a:lnTo>
                  <a:lnTo>
                    <a:pt x="138358" y="144128"/>
                  </a:lnTo>
                  <a:lnTo>
                    <a:pt x="138477" y="136754"/>
                  </a:lnTo>
                  <a:lnTo>
                    <a:pt x="138737" y="136665"/>
                  </a:lnTo>
                  <a:lnTo>
                    <a:pt x="139526" y="137107"/>
                  </a:lnTo>
                  <a:lnTo>
                    <a:pt x="144763" y="137110"/>
                  </a:lnTo>
                  <a:lnTo>
                    <a:pt x="144737" y="134289"/>
                  </a:lnTo>
                  <a:lnTo>
                    <a:pt x="144181" y="134149"/>
                  </a:lnTo>
                  <a:lnTo>
                    <a:pt x="143250" y="134074"/>
                  </a:lnTo>
                  <a:lnTo>
                    <a:pt x="142670" y="133881"/>
                  </a:lnTo>
                  <a:lnTo>
                    <a:pt x="142398" y="133684"/>
                  </a:lnTo>
                  <a:lnTo>
                    <a:pt x="142216" y="133305"/>
                  </a:lnTo>
                  <a:lnTo>
                    <a:pt x="141252" y="132690"/>
                  </a:lnTo>
                  <a:lnTo>
                    <a:pt x="140479" y="132570"/>
                  </a:lnTo>
                  <a:lnTo>
                    <a:pt x="139989" y="132213"/>
                  </a:lnTo>
                  <a:lnTo>
                    <a:pt x="138770" y="131983"/>
                  </a:lnTo>
                  <a:lnTo>
                    <a:pt x="137507" y="131895"/>
                  </a:lnTo>
                  <a:lnTo>
                    <a:pt x="138504" y="132281"/>
                  </a:lnTo>
                  <a:lnTo>
                    <a:pt x="138261" y="132393"/>
                  </a:lnTo>
                  <a:lnTo>
                    <a:pt x="137913" y="132397"/>
                  </a:lnTo>
                  <a:lnTo>
                    <a:pt x="137278" y="132282"/>
                  </a:lnTo>
                  <a:lnTo>
                    <a:pt x="136516" y="131739"/>
                  </a:lnTo>
                  <a:lnTo>
                    <a:pt x="134832" y="131612"/>
                  </a:lnTo>
                  <a:lnTo>
                    <a:pt x="134382" y="131467"/>
                  </a:lnTo>
                  <a:lnTo>
                    <a:pt x="134702" y="131326"/>
                  </a:lnTo>
                  <a:lnTo>
                    <a:pt x="136381" y="131393"/>
                  </a:lnTo>
                  <a:lnTo>
                    <a:pt x="137163" y="131248"/>
                  </a:lnTo>
                  <a:lnTo>
                    <a:pt x="136721" y="130976"/>
                  </a:lnTo>
                  <a:lnTo>
                    <a:pt x="134880" y="130388"/>
                  </a:lnTo>
                  <a:lnTo>
                    <a:pt x="134845" y="129291"/>
                  </a:lnTo>
                  <a:lnTo>
                    <a:pt x="136306" y="130143"/>
                  </a:lnTo>
                  <a:lnTo>
                    <a:pt x="139484" y="131380"/>
                  </a:lnTo>
                  <a:lnTo>
                    <a:pt x="143537" y="131420"/>
                  </a:lnTo>
                  <a:lnTo>
                    <a:pt x="143406" y="120718"/>
                  </a:lnTo>
                  <a:lnTo>
                    <a:pt x="143999" y="120692"/>
                  </a:lnTo>
                  <a:lnTo>
                    <a:pt x="144931" y="119337"/>
                  </a:lnTo>
                  <a:lnTo>
                    <a:pt x="145086" y="118980"/>
                  </a:lnTo>
                  <a:lnTo>
                    <a:pt x="144852" y="118010"/>
                  </a:lnTo>
                  <a:lnTo>
                    <a:pt x="144528" y="117400"/>
                  </a:lnTo>
                  <a:lnTo>
                    <a:pt x="144497" y="117009"/>
                  </a:lnTo>
                  <a:lnTo>
                    <a:pt x="144932" y="115506"/>
                  </a:lnTo>
                  <a:lnTo>
                    <a:pt x="144512" y="112341"/>
                  </a:lnTo>
                  <a:lnTo>
                    <a:pt x="144520" y="111828"/>
                  </a:lnTo>
                  <a:lnTo>
                    <a:pt x="147027" y="111813"/>
                  </a:lnTo>
                  <a:lnTo>
                    <a:pt x="147035" y="111241"/>
                  </a:lnTo>
                  <a:lnTo>
                    <a:pt x="148332" y="111234"/>
                  </a:lnTo>
                  <a:lnTo>
                    <a:pt x="149740" y="112060"/>
                  </a:lnTo>
                  <a:lnTo>
                    <a:pt x="150289" y="112673"/>
                  </a:lnTo>
                  <a:lnTo>
                    <a:pt x="150606" y="112830"/>
                  </a:lnTo>
                  <a:lnTo>
                    <a:pt x="151475" y="113053"/>
                  </a:lnTo>
                  <a:lnTo>
                    <a:pt x="151547" y="112659"/>
                  </a:lnTo>
                  <a:lnTo>
                    <a:pt x="151796" y="112350"/>
                  </a:lnTo>
                  <a:lnTo>
                    <a:pt x="152096" y="112370"/>
                  </a:lnTo>
                  <a:lnTo>
                    <a:pt x="153577" y="112830"/>
                  </a:lnTo>
                  <a:lnTo>
                    <a:pt x="154742" y="113516"/>
                  </a:lnTo>
                  <a:lnTo>
                    <a:pt x="155862" y="113595"/>
                  </a:lnTo>
                  <a:lnTo>
                    <a:pt x="155923" y="115920"/>
                  </a:lnTo>
                  <a:lnTo>
                    <a:pt x="155891" y="117110"/>
                  </a:lnTo>
                  <a:lnTo>
                    <a:pt x="160871" y="117139"/>
                  </a:lnTo>
                  <a:lnTo>
                    <a:pt x="160832" y="118341"/>
                  </a:lnTo>
                  <a:lnTo>
                    <a:pt x="165874" y="118338"/>
                  </a:lnTo>
                  <a:lnTo>
                    <a:pt x="165651" y="120451"/>
                  </a:lnTo>
                  <a:lnTo>
                    <a:pt x="165591" y="123055"/>
                  </a:lnTo>
                  <a:lnTo>
                    <a:pt x="166879" y="123063"/>
                  </a:lnTo>
                  <a:lnTo>
                    <a:pt x="166944" y="125410"/>
                  </a:lnTo>
                  <a:lnTo>
                    <a:pt x="168196" y="125407"/>
                  </a:lnTo>
                  <a:lnTo>
                    <a:pt x="168277" y="127780"/>
                  </a:lnTo>
                  <a:lnTo>
                    <a:pt x="173253" y="127770"/>
                  </a:lnTo>
                  <a:lnTo>
                    <a:pt x="173313" y="129325"/>
                  </a:lnTo>
                  <a:lnTo>
                    <a:pt x="173286" y="132491"/>
                  </a:lnTo>
                  <a:lnTo>
                    <a:pt x="183325" y="132485"/>
                  </a:lnTo>
                  <a:lnTo>
                    <a:pt x="183352" y="128068"/>
                  </a:lnTo>
                  <a:lnTo>
                    <a:pt x="183310" y="125348"/>
                  </a:lnTo>
                  <a:lnTo>
                    <a:pt x="183312" y="121099"/>
                  </a:lnTo>
                  <a:lnTo>
                    <a:pt x="183175" y="118191"/>
                  </a:lnTo>
                  <a:lnTo>
                    <a:pt x="183395" y="115907"/>
                  </a:lnTo>
                  <a:lnTo>
                    <a:pt x="183435" y="113537"/>
                  </a:lnTo>
                  <a:lnTo>
                    <a:pt x="179759" y="113485"/>
                  </a:lnTo>
                  <a:lnTo>
                    <a:pt x="178914" y="110250"/>
                  </a:lnTo>
                  <a:lnTo>
                    <a:pt x="178552" y="108842"/>
                  </a:lnTo>
                  <a:lnTo>
                    <a:pt x="178066" y="104951"/>
                  </a:lnTo>
                  <a:lnTo>
                    <a:pt x="177934" y="100577"/>
                  </a:lnTo>
                  <a:lnTo>
                    <a:pt x="177940" y="96227"/>
                  </a:lnTo>
                  <a:lnTo>
                    <a:pt x="177954" y="95560"/>
                  </a:lnTo>
                  <a:lnTo>
                    <a:pt x="177991" y="92093"/>
                  </a:lnTo>
                  <a:lnTo>
                    <a:pt x="178019" y="89068"/>
                  </a:lnTo>
                  <a:lnTo>
                    <a:pt x="178167" y="74346"/>
                  </a:lnTo>
                  <a:lnTo>
                    <a:pt x="178168" y="74178"/>
                  </a:lnTo>
                  <a:lnTo>
                    <a:pt x="178174" y="73475"/>
                  </a:lnTo>
                  <a:lnTo>
                    <a:pt x="178172" y="73138"/>
                  </a:lnTo>
                  <a:lnTo>
                    <a:pt x="178113" y="70897"/>
                  </a:lnTo>
                  <a:lnTo>
                    <a:pt x="186555" y="70717"/>
                  </a:lnTo>
                  <a:lnTo>
                    <a:pt x="203621" y="70531"/>
                  </a:lnTo>
                  <a:lnTo>
                    <a:pt x="203685" y="74390"/>
                  </a:lnTo>
                  <a:lnTo>
                    <a:pt x="204189" y="74039"/>
                  </a:lnTo>
                  <a:lnTo>
                    <a:pt x="205625" y="74087"/>
                  </a:lnTo>
                  <a:lnTo>
                    <a:pt x="206356" y="74567"/>
                  </a:lnTo>
                  <a:lnTo>
                    <a:pt x="206435" y="74749"/>
                  </a:lnTo>
                  <a:lnTo>
                    <a:pt x="206375" y="75024"/>
                  </a:lnTo>
                  <a:lnTo>
                    <a:pt x="205697" y="75999"/>
                  </a:lnTo>
                  <a:lnTo>
                    <a:pt x="205027" y="76419"/>
                  </a:lnTo>
                  <a:lnTo>
                    <a:pt x="204464" y="76487"/>
                  </a:lnTo>
                  <a:lnTo>
                    <a:pt x="203714" y="76458"/>
                  </a:lnTo>
                  <a:lnTo>
                    <a:pt x="203747" y="78915"/>
                  </a:lnTo>
                  <a:lnTo>
                    <a:pt x="203957" y="78889"/>
                  </a:lnTo>
                  <a:lnTo>
                    <a:pt x="204461" y="79283"/>
                  </a:lnTo>
                  <a:lnTo>
                    <a:pt x="204564" y="79518"/>
                  </a:lnTo>
                  <a:lnTo>
                    <a:pt x="204433" y="79588"/>
                  </a:lnTo>
                  <a:lnTo>
                    <a:pt x="204021" y="79310"/>
                  </a:lnTo>
                  <a:lnTo>
                    <a:pt x="203977" y="79157"/>
                  </a:lnTo>
                  <a:lnTo>
                    <a:pt x="203757" y="79194"/>
                  </a:lnTo>
                  <a:lnTo>
                    <a:pt x="203862" y="89770"/>
                  </a:lnTo>
                  <a:lnTo>
                    <a:pt x="204885" y="89778"/>
                  </a:lnTo>
                  <a:lnTo>
                    <a:pt x="205523" y="90228"/>
                  </a:lnTo>
                  <a:lnTo>
                    <a:pt x="205506" y="92036"/>
                  </a:lnTo>
                  <a:lnTo>
                    <a:pt x="204892" y="92031"/>
                  </a:lnTo>
                  <a:lnTo>
                    <a:pt x="204884" y="92950"/>
                  </a:lnTo>
                  <a:lnTo>
                    <a:pt x="205152" y="92991"/>
                  </a:lnTo>
                  <a:lnTo>
                    <a:pt x="205240" y="93159"/>
                  </a:lnTo>
                  <a:lnTo>
                    <a:pt x="204871" y="94478"/>
                  </a:lnTo>
                  <a:lnTo>
                    <a:pt x="203878" y="94483"/>
                  </a:lnTo>
                  <a:lnTo>
                    <a:pt x="203924" y="97298"/>
                  </a:lnTo>
                  <a:lnTo>
                    <a:pt x="204445" y="97109"/>
                  </a:lnTo>
                  <a:lnTo>
                    <a:pt x="204465" y="97455"/>
                  </a:lnTo>
                  <a:lnTo>
                    <a:pt x="204433" y="97652"/>
                  </a:lnTo>
                  <a:lnTo>
                    <a:pt x="203935" y="97585"/>
                  </a:lnTo>
                  <a:lnTo>
                    <a:pt x="203970" y="99147"/>
                  </a:lnTo>
                  <a:lnTo>
                    <a:pt x="204924" y="99154"/>
                  </a:lnTo>
                  <a:lnTo>
                    <a:pt x="204968" y="99964"/>
                  </a:lnTo>
                  <a:lnTo>
                    <a:pt x="207175" y="99881"/>
                  </a:lnTo>
                  <a:lnTo>
                    <a:pt x="207149" y="99169"/>
                  </a:lnTo>
                  <a:lnTo>
                    <a:pt x="207958" y="99175"/>
                  </a:lnTo>
                  <a:lnTo>
                    <a:pt x="207991" y="99853"/>
                  </a:lnTo>
                  <a:lnTo>
                    <a:pt x="211516" y="99718"/>
                  </a:lnTo>
                  <a:lnTo>
                    <a:pt x="211574" y="100043"/>
                  </a:lnTo>
                  <a:lnTo>
                    <a:pt x="212010" y="100195"/>
                  </a:lnTo>
                  <a:lnTo>
                    <a:pt x="212201" y="100187"/>
                  </a:lnTo>
                  <a:lnTo>
                    <a:pt x="212163" y="99209"/>
                  </a:lnTo>
                  <a:lnTo>
                    <a:pt x="215873" y="99233"/>
                  </a:lnTo>
                  <a:lnTo>
                    <a:pt x="216368" y="99063"/>
                  </a:lnTo>
                  <a:lnTo>
                    <a:pt x="217464" y="98353"/>
                  </a:lnTo>
                  <a:lnTo>
                    <a:pt x="217776" y="98248"/>
                  </a:lnTo>
                  <a:lnTo>
                    <a:pt x="218141" y="98237"/>
                  </a:lnTo>
                  <a:lnTo>
                    <a:pt x="220053" y="98883"/>
                  </a:lnTo>
                  <a:lnTo>
                    <a:pt x="220631" y="99303"/>
                  </a:lnTo>
                  <a:lnTo>
                    <a:pt x="220971" y="99976"/>
                  </a:lnTo>
                  <a:lnTo>
                    <a:pt x="220865" y="100597"/>
                  </a:lnTo>
                  <a:lnTo>
                    <a:pt x="220869" y="101233"/>
                  </a:lnTo>
                  <a:lnTo>
                    <a:pt x="220952" y="101602"/>
                  </a:lnTo>
                  <a:lnTo>
                    <a:pt x="220798" y="101944"/>
                  </a:lnTo>
                  <a:lnTo>
                    <a:pt x="220557" y="102193"/>
                  </a:lnTo>
                  <a:lnTo>
                    <a:pt x="219611" y="102186"/>
                  </a:lnTo>
                  <a:lnTo>
                    <a:pt x="219485" y="102324"/>
                  </a:lnTo>
                  <a:lnTo>
                    <a:pt x="219275" y="103250"/>
                  </a:lnTo>
                  <a:lnTo>
                    <a:pt x="219280" y="103477"/>
                  </a:lnTo>
                  <a:lnTo>
                    <a:pt x="219600" y="103900"/>
                  </a:lnTo>
                  <a:lnTo>
                    <a:pt x="219830" y="104090"/>
                  </a:lnTo>
                  <a:lnTo>
                    <a:pt x="220083" y="104815"/>
                  </a:lnTo>
                  <a:lnTo>
                    <a:pt x="220163" y="105373"/>
                  </a:lnTo>
                  <a:lnTo>
                    <a:pt x="220479" y="106016"/>
                  </a:lnTo>
                  <a:lnTo>
                    <a:pt x="220665" y="106154"/>
                  </a:lnTo>
                  <a:lnTo>
                    <a:pt x="220443" y="105284"/>
                  </a:lnTo>
                  <a:lnTo>
                    <a:pt x="220649" y="104956"/>
                  </a:lnTo>
                  <a:lnTo>
                    <a:pt x="221302" y="104681"/>
                  </a:lnTo>
                  <a:lnTo>
                    <a:pt x="221436" y="104498"/>
                  </a:lnTo>
                  <a:lnTo>
                    <a:pt x="221551" y="104104"/>
                  </a:lnTo>
                  <a:lnTo>
                    <a:pt x="221562" y="103743"/>
                  </a:lnTo>
                  <a:lnTo>
                    <a:pt x="221467" y="103163"/>
                  </a:lnTo>
                  <a:lnTo>
                    <a:pt x="221625" y="102795"/>
                  </a:lnTo>
                  <a:lnTo>
                    <a:pt x="221946" y="102505"/>
                  </a:lnTo>
                  <a:lnTo>
                    <a:pt x="222194" y="101691"/>
                  </a:lnTo>
                  <a:lnTo>
                    <a:pt x="222118" y="101043"/>
                  </a:lnTo>
                  <a:lnTo>
                    <a:pt x="221955" y="100729"/>
                  </a:lnTo>
                  <a:lnTo>
                    <a:pt x="221317" y="100192"/>
                  </a:lnTo>
                  <a:lnTo>
                    <a:pt x="220736" y="99259"/>
                  </a:lnTo>
                  <a:lnTo>
                    <a:pt x="222987" y="99277"/>
                  </a:lnTo>
                  <a:lnTo>
                    <a:pt x="226859" y="99111"/>
                  </a:lnTo>
                  <a:lnTo>
                    <a:pt x="227037" y="103960"/>
                  </a:lnTo>
                  <a:lnTo>
                    <a:pt x="224366" y="104054"/>
                  </a:lnTo>
                  <a:lnTo>
                    <a:pt x="224478" y="106482"/>
                  </a:lnTo>
                  <a:lnTo>
                    <a:pt x="227219" y="106482"/>
                  </a:lnTo>
                  <a:lnTo>
                    <a:pt x="227112" y="104170"/>
                  </a:lnTo>
                  <a:lnTo>
                    <a:pt x="228890" y="104052"/>
                  </a:lnTo>
                  <a:lnTo>
                    <a:pt x="229875" y="103863"/>
                  </a:lnTo>
                  <a:lnTo>
                    <a:pt x="229866" y="102871"/>
                  </a:lnTo>
                  <a:lnTo>
                    <a:pt x="230896" y="102714"/>
                  </a:lnTo>
                  <a:lnTo>
                    <a:pt x="231798" y="102711"/>
                  </a:lnTo>
                  <a:lnTo>
                    <a:pt x="232961" y="102931"/>
                  </a:lnTo>
                  <a:lnTo>
                    <a:pt x="233456" y="102912"/>
                  </a:lnTo>
                  <a:lnTo>
                    <a:pt x="234099" y="102596"/>
                  </a:lnTo>
                  <a:lnTo>
                    <a:pt x="234209" y="101762"/>
                  </a:lnTo>
                  <a:lnTo>
                    <a:pt x="234898" y="101465"/>
                  </a:lnTo>
                  <a:lnTo>
                    <a:pt x="236089" y="101434"/>
                  </a:lnTo>
                  <a:lnTo>
                    <a:pt x="237082" y="101590"/>
                  </a:lnTo>
                  <a:lnTo>
                    <a:pt x="237877" y="101545"/>
                  </a:lnTo>
                  <a:lnTo>
                    <a:pt x="239242" y="101244"/>
                  </a:lnTo>
                  <a:lnTo>
                    <a:pt x="239357" y="101069"/>
                  </a:lnTo>
                  <a:lnTo>
                    <a:pt x="239286" y="100645"/>
                  </a:lnTo>
                  <a:lnTo>
                    <a:pt x="239310" y="100425"/>
                  </a:lnTo>
                  <a:lnTo>
                    <a:pt x="239496" y="100329"/>
                  </a:lnTo>
                  <a:lnTo>
                    <a:pt x="239927" y="100336"/>
                  </a:lnTo>
                  <a:lnTo>
                    <a:pt x="240469" y="100228"/>
                  </a:lnTo>
                  <a:lnTo>
                    <a:pt x="241122" y="99522"/>
                  </a:lnTo>
                  <a:lnTo>
                    <a:pt x="241257" y="99462"/>
                  </a:lnTo>
                  <a:lnTo>
                    <a:pt x="241541" y="99938"/>
                  </a:lnTo>
                  <a:lnTo>
                    <a:pt x="241573" y="100526"/>
                  </a:lnTo>
                  <a:lnTo>
                    <a:pt x="241421" y="102094"/>
                  </a:lnTo>
                  <a:lnTo>
                    <a:pt x="241063" y="103014"/>
                  </a:lnTo>
                  <a:lnTo>
                    <a:pt x="240924" y="103136"/>
                  </a:lnTo>
                  <a:lnTo>
                    <a:pt x="240540" y="103259"/>
                  </a:lnTo>
                  <a:lnTo>
                    <a:pt x="240422" y="103471"/>
                  </a:lnTo>
                  <a:lnTo>
                    <a:pt x="240600" y="104103"/>
                  </a:lnTo>
                  <a:lnTo>
                    <a:pt x="240719" y="104297"/>
                  </a:lnTo>
                  <a:lnTo>
                    <a:pt x="241822" y="104862"/>
                  </a:lnTo>
                  <a:lnTo>
                    <a:pt x="242135" y="105256"/>
                  </a:lnTo>
                  <a:lnTo>
                    <a:pt x="242921" y="106751"/>
                  </a:lnTo>
                  <a:lnTo>
                    <a:pt x="242870" y="106989"/>
                  </a:lnTo>
                  <a:lnTo>
                    <a:pt x="242210" y="107502"/>
                  </a:lnTo>
                  <a:lnTo>
                    <a:pt x="241818" y="108369"/>
                  </a:lnTo>
                  <a:lnTo>
                    <a:pt x="241905" y="109094"/>
                  </a:lnTo>
                  <a:lnTo>
                    <a:pt x="242364" y="110094"/>
                  </a:lnTo>
                  <a:lnTo>
                    <a:pt x="242186" y="110630"/>
                  </a:lnTo>
                  <a:lnTo>
                    <a:pt x="242170" y="110879"/>
                  </a:lnTo>
                  <a:lnTo>
                    <a:pt x="242241" y="111199"/>
                  </a:lnTo>
                  <a:lnTo>
                    <a:pt x="242933" y="112006"/>
                  </a:lnTo>
                  <a:lnTo>
                    <a:pt x="244617" y="113726"/>
                  </a:lnTo>
                  <a:lnTo>
                    <a:pt x="244738" y="113337"/>
                  </a:lnTo>
                  <a:lnTo>
                    <a:pt x="244959" y="113199"/>
                  </a:lnTo>
                  <a:lnTo>
                    <a:pt x="245364" y="113540"/>
                  </a:lnTo>
                  <a:lnTo>
                    <a:pt x="245470" y="113920"/>
                  </a:lnTo>
                  <a:lnTo>
                    <a:pt x="245612" y="115009"/>
                  </a:lnTo>
                  <a:lnTo>
                    <a:pt x="245600" y="115601"/>
                  </a:lnTo>
                  <a:lnTo>
                    <a:pt x="245489" y="116367"/>
                  </a:lnTo>
                  <a:lnTo>
                    <a:pt x="245777" y="116735"/>
                  </a:lnTo>
                  <a:lnTo>
                    <a:pt x="246946" y="116981"/>
                  </a:lnTo>
                  <a:lnTo>
                    <a:pt x="247528" y="116810"/>
                  </a:lnTo>
                  <a:lnTo>
                    <a:pt x="247883" y="116621"/>
                  </a:lnTo>
                  <a:lnTo>
                    <a:pt x="249745" y="116524"/>
                  </a:lnTo>
                  <a:lnTo>
                    <a:pt x="250189" y="118265"/>
                  </a:lnTo>
                  <a:lnTo>
                    <a:pt x="251946" y="118686"/>
                  </a:lnTo>
                  <a:lnTo>
                    <a:pt x="253337" y="118572"/>
                  </a:lnTo>
                  <a:lnTo>
                    <a:pt x="253851" y="118263"/>
                  </a:lnTo>
                  <a:lnTo>
                    <a:pt x="254376" y="117732"/>
                  </a:lnTo>
                  <a:lnTo>
                    <a:pt x="254435" y="117556"/>
                  </a:lnTo>
                  <a:lnTo>
                    <a:pt x="254660" y="117474"/>
                  </a:lnTo>
                  <a:lnTo>
                    <a:pt x="254681" y="118553"/>
                  </a:lnTo>
                  <a:lnTo>
                    <a:pt x="255361" y="119120"/>
                  </a:lnTo>
                  <a:lnTo>
                    <a:pt x="256057" y="119203"/>
                  </a:lnTo>
                  <a:lnTo>
                    <a:pt x="258169" y="119253"/>
                  </a:lnTo>
                  <a:lnTo>
                    <a:pt x="258500" y="119393"/>
                  </a:lnTo>
                  <a:lnTo>
                    <a:pt x="258714" y="119348"/>
                  </a:lnTo>
                  <a:lnTo>
                    <a:pt x="259081" y="119032"/>
                  </a:lnTo>
                  <a:lnTo>
                    <a:pt x="259097" y="118746"/>
                  </a:lnTo>
                  <a:lnTo>
                    <a:pt x="259468" y="118389"/>
                  </a:lnTo>
                  <a:lnTo>
                    <a:pt x="260219" y="118077"/>
                  </a:lnTo>
                  <a:lnTo>
                    <a:pt x="262432" y="118013"/>
                  </a:lnTo>
                  <a:lnTo>
                    <a:pt x="263340" y="117777"/>
                  </a:lnTo>
                  <a:lnTo>
                    <a:pt x="263964" y="117826"/>
                  </a:lnTo>
                  <a:lnTo>
                    <a:pt x="264663" y="118042"/>
                  </a:lnTo>
                  <a:lnTo>
                    <a:pt x="265106" y="118254"/>
                  </a:lnTo>
                  <a:lnTo>
                    <a:pt x="265252" y="118403"/>
                  </a:lnTo>
                  <a:lnTo>
                    <a:pt x="265488" y="118872"/>
                  </a:lnTo>
                  <a:lnTo>
                    <a:pt x="265366" y="119228"/>
                  </a:lnTo>
                  <a:lnTo>
                    <a:pt x="265369" y="119794"/>
                  </a:lnTo>
                  <a:lnTo>
                    <a:pt x="265444" y="119980"/>
                  </a:lnTo>
                  <a:lnTo>
                    <a:pt x="265626" y="120110"/>
                  </a:lnTo>
                  <a:lnTo>
                    <a:pt x="265847" y="120413"/>
                  </a:lnTo>
                  <a:lnTo>
                    <a:pt x="266005" y="121423"/>
                  </a:lnTo>
                  <a:lnTo>
                    <a:pt x="267756" y="122092"/>
                  </a:lnTo>
                  <a:lnTo>
                    <a:pt x="267746" y="120001"/>
                  </a:lnTo>
                  <a:lnTo>
                    <a:pt x="267727" y="115847"/>
                  </a:lnTo>
                  <a:lnTo>
                    <a:pt x="267717" y="113675"/>
                  </a:lnTo>
                  <a:lnTo>
                    <a:pt x="285637" y="113690"/>
                  </a:lnTo>
                  <a:lnTo>
                    <a:pt x="289786" y="113685"/>
                  </a:lnTo>
                  <a:lnTo>
                    <a:pt x="290783" y="113684"/>
                  </a:lnTo>
                  <a:lnTo>
                    <a:pt x="291423" y="113668"/>
                  </a:lnTo>
                  <a:lnTo>
                    <a:pt x="291856" y="113658"/>
                  </a:lnTo>
                  <a:lnTo>
                    <a:pt x="294738" y="113655"/>
                  </a:lnTo>
                  <a:lnTo>
                    <a:pt x="298051" y="113656"/>
                  </a:lnTo>
                  <a:lnTo>
                    <a:pt x="298296" y="113657"/>
                  </a:lnTo>
                  <a:lnTo>
                    <a:pt x="305161" y="113612"/>
                  </a:lnTo>
                  <a:lnTo>
                    <a:pt x="314337" y="113660"/>
                  </a:lnTo>
                  <a:lnTo>
                    <a:pt x="340171" y="113550"/>
                  </a:lnTo>
                  <a:lnTo>
                    <a:pt x="340118" y="93730"/>
                  </a:lnTo>
                  <a:lnTo>
                    <a:pt x="340149" y="77503"/>
                  </a:lnTo>
                  <a:lnTo>
                    <a:pt x="340148" y="77162"/>
                  </a:lnTo>
                  <a:lnTo>
                    <a:pt x="340146" y="76741"/>
                  </a:lnTo>
                  <a:lnTo>
                    <a:pt x="340152" y="71757"/>
                  </a:lnTo>
                  <a:lnTo>
                    <a:pt x="340073" y="70742"/>
                  </a:lnTo>
                  <a:lnTo>
                    <a:pt x="340132" y="60196"/>
                  </a:lnTo>
                  <a:lnTo>
                    <a:pt x="340089" y="56760"/>
                  </a:lnTo>
                  <a:lnTo>
                    <a:pt x="341947" y="56773"/>
                  </a:lnTo>
                  <a:lnTo>
                    <a:pt x="341879" y="39668"/>
                  </a:lnTo>
                  <a:lnTo>
                    <a:pt x="341913" y="28474"/>
                  </a:lnTo>
                  <a:lnTo>
                    <a:pt x="352143" y="28722"/>
                  </a:lnTo>
                  <a:lnTo>
                    <a:pt x="352006" y="26342"/>
                  </a:lnTo>
                  <a:lnTo>
                    <a:pt x="351703" y="23931"/>
                  </a:lnTo>
                  <a:lnTo>
                    <a:pt x="351658" y="21534"/>
                  </a:lnTo>
                  <a:lnTo>
                    <a:pt x="351742" y="19178"/>
                  </a:lnTo>
                  <a:lnTo>
                    <a:pt x="351758" y="15647"/>
                  </a:lnTo>
                  <a:lnTo>
                    <a:pt x="351992" y="14368"/>
                  </a:lnTo>
                  <a:lnTo>
                    <a:pt x="351784" y="13208"/>
                  </a:lnTo>
                  <a:lnTo>
                    <a:pt x="351791" y="11057"/>
                  </a:lnTo>
                  <a:lnTo>
                    <a:pt x="351850" y="10759"/>
                  </a:lnTo>
                  <a:lnTo>
                    <a:pt x="351943" y="722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6" name="pg897">
              <a:extLst>
                <a:ext uri="{FF2B5EF4-FFF2-40B4-BE49-F238E27FC236}">
                  <a16:creationId xmlns:a16="http://schemas.microsoft.com/office/drawing/2014/main" id="{3831379D-5E78-034C-BFFF-1FC5F0761DE4}"/>
                </a:ext>
              </a:extLst>
            </p:cNvPr>
            <p:cNvSpPr/>
            <p:nvPr/>
          </p:nvSpPr>
          <p:spPr>
            <a:xfrm>
              <a:off x="3645035" y="2468042"/>
              <a:ext cx="24695" cy="25914"/>
            </a:xfrm>
            <a:custGeom>
              <a:avLst/>
              <a:gdLst/>
              <a:ahLst/>
              <a:cxnLst/>
              <a:rect l="0" t="0" r="0" b="0"/>
              <a:pathLst>
                <a:path w="24695" h="25914">
                  <a:moveTo>
                    <a:pt x="24615" y="25914"/>
                  </a:moveTo>
                  <a:lnTo>
                    <a:pt x="21133" y="25904"/>
                  </a:lnTo>
                  <a:lnTo>
                    <a:pt x="10" y="25841"/>
                  </a:lnTo>
                  <a:lnTo>
                    <a:pt x="20" y="4724"/>
                  </a:lnTo>
                  <a:lnTo>
                    <a:pt x="13" y="3694"/>
                  </a:lnTo>
                  <a:lnTo>
                    <a:pt x="7" y="2748"/>
                  </a:lnTo>
                  <a:lnTo>
                    <a:pt x="4" y="594"/>
                  </a:lnTo>
                  <a:lnTo>
                    <a:pt x="0" y="131"/>
                  </a:lnTo>
                  <a:lnTo>
                    <a:pt x="128" y="8"/>
                  </a:lnTo>
                  <a:lnTo>
                    <a:pt x="2370" y="0"/>
                  </a:lnTo>
                  <a:lnTo>
                    <a:pt x="3224" y="230"/>
                  </a:lnTo>
                  <a:lnTo>
                    <a:pt x="4393" y="1085"/>
                  </a:lnTo>
                  <a:lnTo>
                    <a:pt x="5735" y="1765"/>
                  </a:lnTo>
                  <a:lnTo>
                    <a:pt x="6346" y="2691"/>
                  </a:lnTo>
                  <a:lnTo>
                    <a:pt x="6589" y="3271"/>
                  </a:lnTo>
                  <a:lnTo>
                    <a:pt x="6581" y="3457"/>
                  </a:lnTo>
                  <a:lnTo>
                    <a:pt x="6282" y="4000"/>
                  </a:lnTo>
                  <a:lnTo>
                    <a:pt x="6233" y="4234"/>
                  </a:lnTo>
                  <a:lnTo>
                    <a:pt x="6302" y="4454"/>
                  </a:lnTo>
                  <a:lnTo>
                    <a:pt x="6646" y="4833"/>
                  </a:lnTo>
                  <a:lnTo>
                    <a:pt x="7147" y="5105"/>
                  </a:lnTo>
                  <a:lnTo>
                    <a:pt x="8125" y="5447"/>
                  </a:lnTo>
                  <a:lnTo>
                    <a:pt x="9354" y="5533"/>
                  </a:lnTo>
                  <a:lnTo>
                    <a:pt x="12571" y="5470"/>
                  </a:lnTo>
                  <a:lnTo>
                    <a:pt x="12567" y="4748"/>
                  </a:lnTo>
                  <a:lnTo>
                    <a:pt x="22294" y="4766"/>
                  </a:lnTo>
                  <a:lnTo>
                    <a:pt x="22225" y="4420"/>
                  </a:lnTo>
                  <a:lnTo>
                    <a:pt x="22075" y="4186"/>
                  </a:lnTo>
                  <a:lnTo>
                    <a:pt x="22402" y="3735"/>
                  </a:lnTo>
                  <a:lnTo>
                    <a:pt x="23978" y="3470"/>
                  </a:lnTo>
                  <a:lnTo>
                    <a:pt x="24496" y="3821"/>
                  </a:lnTo>
                  <a:lnTo>
                    <a:pt x="24687" y="6670"/>
                  </a:lnTo>
                  <a:lnTo>
                    <a:pt x="24695" y="10571"/>
                  </a:lnTo>
                  <a:lnTo>
                    <a:pt x="24638" y="10910"/>
                  </a:lnTo>
                  <a:lnTo>
                    <a:pt x="22558" y="13818"/>
                  </a:lnTo>
                  <a:lnTo>
                    <a:pt x="22534" y="14134"/>
                  </a:lnTo>
                  <a:lnTo>
                    <a:pt x="23148" y="15395"/>
                  </a:lnTo>
                  <a:lnTo>
                    <a:pt x="23193" y="15734"/>
                  </a:lnTo>
                  <a:lnTo>
                    <a:pt x="20574" y="20812"/>
                  </a:lnTo>
                  <a:lnTo>
                    <a:pt x="21204" y="21296"/>
                  </a:lnTo>
                  <a:lnTo>
                    <a:pt x="22012" y="21692"/>
                  </a:lnTo>
                  <a:lnTo>
                    <a:pt x="21668" y="21844"/>
                  </a:lnTo>
                  <a:lnTo>
                    <a:pt x="21563" y="21978"/>
                  </a:lnTo>
                  <a:lnTo>
                    <a:pt x="21725" y="22986"/>
                  </a:lnTo>
                  <a:lnTo>
                    <a:pt x="22165" y="23168"/>
                  </a:lnTo>
                  <a:lnTo>
                    <a:pt x="22725" y="23179"/>
                  </a:lnTo>
                  <a:lnTo>
                    <a:pt x="23383" y="23648"/>
                  </a:lnTo>
                  <a:lnTo>
                    <a:pt x="23379" y="23782"/>
                  </a:lnTo>
                  <a:lnTo>
                    <a:pt x="22992" y="24109"/>
                  </a:lnTo>
                  <a:lnTo>
                    <a:pt x="23734" y="24496"/>
                  </a:lnTo>
                  <a:lnTo>
                    <a:pt x="24017" y="24782"/>
                  </a:lnTo>
                  <a:lnTo>
                    <a:pt x="24464" y="2551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7" name="pg898">
              <a:extLst>
                <a:ext uri="{FF2B5EF4-FFF2-40B4-BE49-F238E27FC236}">
                  <a16:creationId xmlns:a16="http://schemas.microsoft.com/office/drawing/2014/main" id="{4A6B75DA-B553-8F47-8195-7CAE615704C5}"/>
                </a:ext>
              </a:extLst>
            </p:cNvPr>
            <p:cNvSpPr/>
            <p:nvPr/>
          </p:nvSpPr>
          <p:spPr>
            <a:xfrm>
              <a:off x="5203556" y="4559927"/>
              <a:ext cx="254159" cy="223374"/>
            </a:xfrm>
            <a:custGeom>
              <a:avLst/>
              <a:gdLst/>
              <a:ahLst/>
              <a:cxnLst/>
              <a:rect l="0" t="0" r="0" b="0"/>
              <a:pathLst>
                <a:path w="254159" h="223374">
                  <a:moveTo>
                    <a:pt x="42881" y="12642"/>
                  </a:moveTo>
                  <a:lnTo>
                    <a:pt x="44789" y="12983"/>
                  </a:lnTo>
                  <a:lnTo>
                    <a:pt x="44957" y="13114"/>
                  </a:lnTo>
                  <a:lnTo>
                    <a:pt x="45328" y="13709"/>
                  </a:lnTo>
                  <a:lnTo>
                    <a:pt x="45592" y="13803"/>
                  </a:lnTo>
                  <a:lnTo>
                    <a:pt x="45949" y="13697"/>
                  </a:lnTo>
                  <a:lnTo>
                    <a:pt x="46441" y="13335"/>
                  </a:lnTo>
                  <a:lnTo>
                    <a:pt x="46860" y="13287"/>
                  </a:lnTo>
                  <a:lnTo>
                    <a:pt x="47125" y="13359"/>
                  </a:lnTo>
                  <a:lnTo>
                    <a:pt x="47468" y="13663"/>
                  </a:lnTo>
                  <a:lnTo>
                    <a:pt x="48120" y="14728"/>
                  </a:lnTo>
                  <a:lnTo>
                    <a:pt x="49243" y="16232"/>
                  </a:lnTo>
                  <a:lnTo>
                    <a:pt x="49950" y="16800"/>
                  </a:lnTo>
                  <a:lnTo>
                    <a:pt x="50672" y="17054"/>
                  </a:lnTo>
                  <a:lnTo>
                    <a:pt x="51381" y="17198"/>
                  </a:lnTo>
                  <a:lnTo>
                    <a:pt x="52034" y="17182"/>
                  </a:lnTo>
                  <a:lnTo>
                    <a:pt x="52666" y="17044"/>
                  </a:lnTo>
                  <a:lnTo>
                    <a:pt x="53323" y="16714"/>
                  </a:lnTo>
                  <a:lnTo>
                    <a:pt x="54339" y="16040"/>
                  </a:lnTo>
                  <a:lnTo>
                    <a:pt x="54926" y="15561"/>
                  </a:lnTo>
                  <a:lnTo>
                    <a:pt x="56163" y="14229"/>
                  </a:lnTo>
                  <a:lnTo>
                    <a:pt x="56754" y="13446"/>
                  </a:lnTo>
                  <a:lnTo>
                    <a:pt x="57879" y="11615"/>
                  </a:lnTo>
                  <a:lnTo>
                    <a:pt x="60090" y="7085"/>
                  </a:lnTo>
                  <a:lnTo>
                    <a:pt x="60978" y="6328"/>
                  </a:lnTo>
                  <a:lnTo>
                    <a:pt x="62188" y="5614"/>
                  </a:lnTo>
                  <a:lnTo>
                    <a:pt x="63995" y="4800"/>
                  </a:lnTo>
                  <a:lnTo>
                    <a:pt x="68331" y="3514"/>
                  </a:lnTo>
                  <a:lnTo>
                    <a:pt x="71378" y="2917"/>
                  </a:lnTo>
                  <a:lnTo>
                    <a:pt x="72821" y="2166"/>
                  </a:lnTo>
                  <a:lnTo>
                    <a:pt x="75092" y="1986"/>
                  </a:lnTo>
                  <a:lnTo>
                    <a:pt x="76019" y="2429"/>
                  </a:lnTo>
                  <a:lnTo>
                    <a:pt x="76528" y="2529"/>
                  </a:lnTo>
                  <a:lnTo>
                    <a:pt x="76766" y="2415"/>
                  </a:lnTo>
                  <a:lnTo>
                    <a:pt x="77381" y="1772"/>
                  </a:lnTo>
                  <a:lnTo>
                    <a:pt x="77842" y="1406"/>
                  </a:lnTo>
                  <a:lnTo>
                    <a:pt x="79446" y="357"/>
                  </a:lnTo>
                  <a:lnTo>
                    <a:pt x="79861" y="270"/>
                  </a:lnTo>
                  <a:lnTo>
                    <a:pt x="80684" y="540"/>
                  </a:lnTo>
                  <a:lnTo>
                    <a:pt x="81585" y="601"/>
                  </a:lnTo>
                  <a:lnTo>
                    <a:pt x="82324" y="430"/>
                  </a:lnTo>
                  <a:lnTo>
                    <a:pt x="82890" y="86"/>
                  </a:lnTo>
                  <a:lnTo>
                    <a:pt x="83271" y="0"/>
                  </a:lnTo>
                  <a:lnTo>
                    <a:pt x="84409" y="553"/>
                  </a:lnTo>
                  <a:lnTo>
                    <a:pt x="85950" y="747"/>
                  </a:lnTo>
                  <a:lnTo>
                    <a:pt x="86222" y="846"/>
                  </a:lnTo>
                  <a:lnTo>
                    <a:pt x="88840" y="11112"/>
                  </a:lnTo>
                  <a:lnTo>
                    <a:pt x="93297" y="12116"/>
                  </a:lnTo>
                  <a:lnTo>
                    <a:pt x="93670" y="12192"/>
                  </a:lnTo>
                  <a:lnTo>
                    <a:pt x="96711" y="12897"/>
                  </a:lnTo>
                  <a:lnTo>
                    <a:pt x="98194" y="13515"/>
                  </a:lnTo>
                  <a:lnTo>
                    <a:pt x="98546" y="13698"/>
                  </a:lnTo>
                  <a:lnTo>
                    <a:pt x="100352" y="14625"/>
                  </a:lnTo>
                  <a:lnTo>
                    <a:pt x="102919" y="15514"/>
                  </a:lnTo>
                  <a:lnTo>
                    <a:pt x="104165" y="15836"/>
                  </a:lnTo>
                  <a:lnTo>
                    <a:pt x="107012" y="16364"/>
                  </a:lnTo>
                  <a:lnTo>
                    <a:pt x="108424" y="16702"/>
                  </a:lnTo>
                  <a:lnTo>
                    <a:pt x="108630" y="16741"/>
                  </a:lnTo>
                  <a:lnTo>
                    <a:pt x="109163" y="16844"/>
                  </a:lnTo>
                  <a:lnTo>
                    <a:pt x="109914" y="17033"/>
                  </a:lnTo>
                  <a:lnTo>
                    <a:pt x="111118" y="17416"/>
                  </a:lnTo>
                  <a:lnTo>
                    <a:pt x="109222" y="44006"/>
                  </a:lnTo>
                  <a:lnTo>
                    <a:pt x="109161" y="44563"/>
                  </a:lnTo>
                  <a:lnTo>
                    <a:pt x="109134" y="44789"/>
                  </a:lnTo>
                  <a:lnTo>
                    <a:pt x="109096" y="45360"/>
                  </a:lnTo>
                  <a:lnTo>
                    <a:pt x="108940" y="47643"/>
                  </a:lnTo>
                  <a:lnTo>
                    <a:pt x="108889" y="48614"/>
                  </a:lnTo>
                  <a:lnTo>
                    <a:pt x="108733" y="50631"/>
                  </a:lnTo>
                  <a:lnTo>
                    <a:pt x="108604" y="52501"/>
                  </a:lnTo>
                  <a:lnTo>
                    <a:pt x="108461" y="53201"/>
                  </a:lnTo>
                  <a:lnTo>
                    <a:pt x="108135" y="53867"/>
                  </a:lnTo>
                  <a:lnTo>
                    <a:pt x="107892" y="53705"/>
                  </a:lnTo>
                  <a:lnTo>
                    <a:pt x="101625" y="53217"/>
                  </a:lnTo>
                  <a:lnTo>
                    <a:pt x="98214" y="52988"/>
                  </a:lnTo>
                  <a:lnTo>
                    <a:pt x="94022" y="52577"/>
                  </a:lnTo>
                  <a:lnTo>
                    <a:pt x="94286" y="52655"/>
                  </a:lnTo>
                  <a:lnTo>
                    <a:pt x="93881" y="53230"/>
                  </a:lnTo>
                  <a:lnTo>
                    <a:pt x="93804" y="53526"/>
                  </a:lnTo>
                  <a:lnTo>
                    <a:pt x="93636" y="54258"/>
                  </a:lnTo>
                  <a:lnTo>
                    <a:pt x="94866" y="55217"/>
                  </a:lnTo>
                  <a:lnTo>
                    <a:pt x="96092" y="58535"/>
                  </a:lnTo>
                  <a:lnTo>
                    <a:pt x="96964" y="60569"/>
                  </a:lnTo>
                  <a:lnTo>
                    <a:pt x="98077" y="61106"/>
                  </a:lnTo>
                  <a:lnTo>
                    <a:pt x="99230" y="60829"/>
                  </a:lnTo>
                  <a:lnTo>
                    <a:pt x="100939" y="59674"/>
                  </a:lnTo>
                  <a:lnTo>
                    <a:pt x="101223" y="59447"/>
                  </a:lnTo>
                  <a:lnTo>
                    <a:pt x="103489" y="56925"/>
                  </a:lnTo>
                  <a:lnTo>
                    <a:pt x="104564" y="56031"/>
                  </a:lnTo>
                  <a:lnTo>
                    <a:pt x="105263" y="55770"/>
                  </a:lnTo>
                  <a:lnTo>
                    <a:pt x="106105" y="56112"/>
                  </a:lnTo>
                  <a:lnTo>
                    <a:pt x="106636" y="57088"/>
                  </a:lnTo>
                  <a:lnTo>
                    <a:pt x="106778" y="58633"/>
                  </a:lnTo>
                  <a:lnTo>
                    <a:pt x="106758" y="59951"/>
                  </a:lnTo>
                  <a:lnTo>
                    <a:pt x="106739" y="60829"/>
                  </a:lnTo>
                  <a:lnTo>
                    <a:pt x="106830" y="61821"/>
                  </a:lnTo>
                  <a:lnTo>
                    <a:pt x="107620" y="62765"/>
                  </a:lnTo>
                  <a:lnTo>
                    <a:pt x="108500" y="63171"/>
                  </a:lnTo>
                  <a:lnTo>
                    <a:pt x="109530" y="63383"/>
                  </a:lnTo>
                  <a:lnTo>
                    <a:pt x="111711" y="63253"/>
                  </a:lnTo>
                  <a:lnTo>
                    <a:pt x="113930" y="62432"/>
                  </a:lnTo>
                  <a:lnTo>
                    <a:pt x="115376" y="61789"/>
                  </a:lnTo>
                  <a:lnTo>
                    <a:pt x="115870" y="61453"/>
                  </a:lnTo>
                  <a:lnTo>
                    <a:pt x="116049" y="61317"/>
                  </a:lnTo>
                  <a:lnTo>
                    <a:pt x="116683" y="60650"/>
                  </a:lnTo>
                  <a:lnTo>
                    <a:pt x="117111" y="59935"/>
                  </a:lnTo>
                  <a:lnTo>
                    <a:pt x="117266" y="58715"/>
                  </a:lnTo>
                  <a:lnTo>
                    <a:pt x="117253" y="58505"/>
                  </a:lnTo>
                  <a:lnTo>
                    <a:pt x="117214" y="57885"/>
                  </a:lnTo>
                  <a:lnTo>
                    <a:pt x="117188" y="57495"/>
                  </a:lnTo>
                  <a:lnTo>
                    <a:pt x="117706" y="58145"/>
                  </a:lnTo>
                  <a:lnTo>
                    <a:pt x="117809" y="58300"/>
                  </a:lnTo>
                  <a:lnTo>
                    <a:pt x="117899" y="58525"/>
                  </a:lnTo>
                  <a:lnTo>
                    <a:pt x="119117" y="59869"/>
                  </a:lnTo>
                  <a:lnTo>
                    <a:pt x="119325" y="60113"/>
                  </a:lnTo>
                  <a:lnTo>
                    <a:pt x="119661" y="60504"/>
                  </a:lnTo>
                  <a:lnTo>
                    <a:pt x="121785" y="63058"/>
                  </a:lnTo>
                  <a:lnTo>
                    <a:pt x="122710" y="64131"/>
                  </a:lnTo>
                  <a:lnTo>
                    <a:pt x="122976" y="64440"/>
                  </a:lnTo>
                  <a:lnTo>
                    <a:pt x="123701" y="65286"/>
                  </a:lnTo>
                  <a:lnTo>
                    <a:pt x="123688" y="65611"/>
                  </a:lnTo>
                  <a:lnTo>
                    <a:pt x="124439" y="66099"/>
                  </a:lnTo>
                  <a:lnTo>
                    <a:pt x="124478" y="65237"/>
                  </a:lnTo>
                  <a:lnTo>
                    <a:pt x="125128" y="65755"/>
                  </a:lnTo>
                  <a:lnTo>
                    <a:pt x="125296" y="65888"/>
                  </a:lnTo>
                  <a:lnTo>
                    <a:pt x="125501" y="66050"/>
                  </a:lnTo>
                  <a:lnTo>
                    <a:pt x="126187" y="66587"/>
                  </a:lnTo>
                  <a:lnTo>
                    <a:pt x="126305" y="65345"/>
                  </a:lnTo>
                  <a:lnTo>
                    <a:pt x="126329" y="65091"/>
                  </a:lnTo>
                  <a:lnTo>
                    <a:pt x="126420" y="64066"/>
                  </a:lnTo>
                  <a:lnTo>
                    <a:pt x="126748" y="64194"/>
                  </a:lnTo>
                  <a:lnTo>
                    <a:pt x="127129" y="64361"/>
                  </a:lnTo>
                  <a:lnTo>
                    <a:pt x="127654" y="64558"/>
                  </a:lnTo>
                  <a:lnTo>
                    <a:pt x="128316" y="64225"/>
                  </a:lnTo>
                  <a:lnTo>
                    <a:pt x="130100" y="64517"/>
                  </a:lnTo>
                  <a:lnTo>
                    <a:pt x="132092" y="65472"/>
                  </a:lnTo>
                  <a:lnTo>
                    <a:pt x="133251" y="66022"/>
                  </a:lnTo>
                  <a:lnTo>
                    <a:pt x="135173" y="69767"/>
                  </a:lnTo>
                  <a:lnTo>
                    <a:pt x="135442" y="70303"/>
                  </a:lnTo>
                  <a:lnTo>
                    <a:pt x="135963" y="70165"/>
                  </a:lnTo>
                  <a:lnTo>
                    <a:pt x="136778" y="69699"/>
                  </a:lnTo>
                  <a:lnTo>
                    <a:pt x="137078" y="69308"/>
                  </a:lnTo>
                  <a:lnTo>
                    <a:pt x="137269" y="68865"/>
                  </a:lnTo>
                  <a:lnTo>
                    <a:pt x="137370" y="68447"/>
                  </a:lnTo>
                  <a:lnTo>
                    <a:pt x="137407" y="67663"/>
                  </a:lnTo>
                  <a:lnTo>
                    <a:pt x="137294" y="66922"/>
                  </a:lnTo>
                  <a:lnTo>
                    <a:pt x="136976" y="65944"/>
                  </a:lnTo>
                  <a:lnTo>
                    <a:pt x="136648" y="65212"/>
                  </a:lnTo>
                  <a:lnTo>
                    <a:pt x="135272" y="62725"/>
                  </a:lnTo>
                  <a:lnTo>
                    <a:pt x="134565" y="61819"/>
                  </a:lnTo>
                  <a:lnTo>
                    <a:pt x="133993" y="61336"/>
                  </a:lnTo>
                  <a:lnTo>
                    <a:pt x="133552" y="61104"/>
                  </a:lnTo>
                  <a:lnTo>
                    <a:pt x="132979" y="60923"/>
                  </a:lnTo>
                  <a:lnTo>
                    <a:pt x="129735" y="61008"/>
                  </a:lnTo>
                  <a:lnTo>
                    <a:pt x="128686" y="60862"/>
                  </a:lnTo>
                  <a:lnTo>
                    <a:pt x="126770" y="60048"/>
                  </a:lnTo>
                  <a:lnTo>
                    <a:pt x="125786" y="59447"/>
                  </a:lnTo>
                  <a:lnTo>
                    <a:pt x="123183" y="57397"/>
                  </a:lnTo>
                  <a:lnTo>
                    <a:pt x="123390" y="56877"/>
                  </a:lnTo>
                  <a:lnTo>
                    <a:pt x="124957" y="52843"/>
                  </a:lnTo>
                  <a:lnTo>
                    <a:pt x="125327" y="53025"/>
                  </a:lnTo>
                  <a:lnTo>
                    <a:pt x="125754" y="51838"/>
                  </a:lnTo>
                  <a:lnTo>
                    <a:pt x="125902" y="50978"/>
                  </a:lnTo>
                  <a:lnTo>
                    <a:pt x="126020" y="50648"/>
                  </a:lnTo>
                  <a:lnTo>
                    <a:pt x="126365" y="50421"/>
                  </a:lnTo>
                  <a:lnTo>
                    <a:pt x="126867" y="50779"/>
                  </a:lnTo>
                  <a:lnTo>
                    <a:pt x="127192" y="50783"/>
                  </a:lnTo>
                  <a:lnTo>
                    <a:pt x="127384" y="50648"/>
                  </a:lnTo>
                  <a:lnTo>
                    <a:pt x="127498" y="50326"/>
                  </a:lnTo>
                  <a:lnTo>
                    <a:pt x="128137" y="49617"/>
                  </a:lnTo>
                  <a:lnTo>
                    <a:pt x="128339" y="49564"/>
                  </a:lnTo>
                  <a:lnTo>
                    <a:pt x="128512" y="49680"/>
                  </a:lnTo>
                  <a:lnTo>
                    <a:pt x="128496" y="49880"/>
                  </a:lnTo>
                  <a:lnTo>
                    <a:pt x="128597" y="50048"/>
                  </a:lnTo>
                  <a:lnTo>
                    <a:pt x="129129" y="50384"/>
                  </a:lnTo>
                  <a:lnTo>
                    <a:pt x="129292" y="50367"/>
                  </a:lnTo>
                  <a:lnTo>
                    <a:pt x="129460" y="50467"/>
                  </a:lnTo>
                  <a:lnTo>
                    <a:pt x="129914" y="50973"/>
                  </a:lnTo>
                  <a:lnTo>
                    <a:pt x="130125" y="50971"/>
                  </a:lnTo>
                  <a:lnTo>
                    <a:pt x="130459" y="50858"/>
                  </a:lnTo>
                  <a:lnTo>
                    <a:pt x="130552" y="51393"/>
                  </a:lnTo>
                  <a:lnTo>
                    <a:pt x="130624" y="51564"/>
                  </a:lnTo>
                  <a:lnTo>
                    <a:pt x="130824" y="51738"/>
                  </a:lnTo>
                  <a:lnTo>
                    <a:pt x="131111" y="51675"/>
                  </a:lnTo>
                  <a:lnTo>
                    <a:pt x="131392" y="51730"/>
                  </a:lnTo>
                  <a:lnTo>
                    <a:pt x="131814" y="51574"/>
                  </a:lnTo>
                  <a:lnTo>
                    <a:pt x="132380" y="51737"/>
                  </a:lnTo>
                  <a:lnTo>
                    <a:pt x="132557" y="51791"/>
                  </a:lnTo>
                  <a:lnTo>
                    <a:pt x="132675" y="51647"/>
                  </a:lnTo>
                  <a:lnTo>
                    <a:pt x="132600" y="51304"/>
                  </a:lnTo>
                  <a:lnTo>
                    <a:pt x="132677" y="51142"/>
                  </a:lnTo>
                  <a:lnTo>
                    <a:pt x="132994" y="51067"/>
                  </a:lnTo>
                  <a:lnTo>
                    <a:pt x="133185" y="50797"/>
                  </a:lnTo>
                  <a:lnTo>
                    <a:pt x="133874" y="50560"/>
                  </a:lnTo>
                  <a:lnTo>
                    <a:pt x="134167" y="50427"/>
                  </a:lnTo>
                  <a:lnTo>
                    <a:pt x="134328" y="50110"/>
                  </a:lnTo>
                  <a:lnTo>
                    <a:pt x="134524" y="49918"/>
                  </a:lnTo>
                  <a:lnTo>
                    <a:pt x="134772" y="49941"/>
                  </a:lnTo>
                  <a:lnTo>
                    <a:pt x="135045" y="49638"/>
                  </a:lnTo>
                  <a:lnTo>
                    <a:pt x="135514" y="49645"/>
                  </a:lnTo>
                  <a:lnTo>
                    <a:pt x="135680" y="49481"/>
                  </a:lnTo>
                  <a:lnTo>
                    <a:pt x="135818" y="49458"/>
                  </a:lnTo>
                  <a:lnTo>
                    <a:pt x="136005" y="48883"/>
                  </a:lnTo>
                  <a:lnTo>
                    <a:pt x="136267" y="48538"/>
                  </a:lnTo>
                  <a:lnTo>
                    <a:pt x="136464" y="48534"/>
                  </a:lnTo>
                  <a:lnTo>
                    <a:pt x="137094" y="48176"/>
                  </a:lnTo>
                  <a:lnTo>
                    <a:pt x="137962" y="48460"/>
                  </a:lnTo>
                  <a:lnTo>
                    <a:pt x="138095" y="48439"/>
                  </a:lnTo>
                  <a:lnTo>
                    <a:pt x="138380" y="48190"/>
                  </a:lnTo>
                  <a:lnTo>
                    <a:pt x="139075" y="48601"/>
                  </a:lnTo>
                  <a:lnTo>
                    <a:pt x="139270" y="49045"/>
                  </a:lnTo>
                  <a:lnTo>
                    <a:pt x="139666" y="49209"/>
                  </a:lnTo>
                  <a:lnTo>
                    <a:pt x="139755" y="49779"/>
                  </a:lnTo>
                  <a:lnTo>
                    <a:pt x="139684" y="50124"/>
                  </a:lnTo>
                  <a:lnTo>
                    <a:pt x="140038" y="50774"/>
                  </a:lnTo>
                  <a:lnTo>
                    <a:pt x="140245" y="50978"/>
                  </a:lnTo>
                  <a:lnTo>
                    <a:pt x="140384" y="50982"/>
                  </a:lnTo>
                  <a:lnTo>
                    <a:pt x="140823" y="50731"/>
                  </a:lnTo>
                  <a:lnTo>
                    <a:pt x="141086" y="50423"/>
                  </a:lnTo>
                  <a:lnTo>
                    <a:pt x="141369" y="49736"/>
                  </a:lnTo>
                  <a:lnTo>
                    <a:pt x="141503" y="49647"/>
                  </a:lnTo>
                  <a:lnTo>
                    <a:pt x="141781" y="49712"/>
                  </a:lnTo>
                  <a:lnTo>
                    <a:pt x="142057" y="50305"/>
                  </a:lnTo>
                  <a:lnTo>
                    <a:pt x="142354" y="50522"/>
                  </a:lnTo>
                  <a:lnTo>
                    <a:pt x="142626" y="50455"/>
                  </a:lnTo>
                  <a:lnTo>
                    <a:pt x="142984" y="50137"/>
                  </a:lnTo>
                  <a:lnTo>
                    <a:pt x="143031" y="49994"/>
                  </a:lnTo>
                  <a:lnTo>
                    <a:pt x="142978" y="49718"/>
                  </a:lnTo>
                  <a:lnTo>
                    <a:pt x="142333" y="49101"/>
                  </a:lnTo>
                  <a:lnTo>
                    <a:pt x="142342" y="48834"/>
                  </a:lnTo>
                  <a:lnTo>
                    <a:pt x="142705" y="48581"/>
                  </a:lnTo>
                  <a:lnTo>
                    <a:pt x="143214" y="47892"/>
                  </a:lnTo>
                  <a:lnTo>
                    <a:pt x="143894" y="52250"/>
                  </a:lnTo>
                  <a:lnTo>
                    <a:pt x="144768" y="55232"/>
                  </a:lnTo>
                  <a:lnTo>
                    <a:pt x="144944" y="55829"/>
                  </a:lnTo>
                  <a:lnTo>
                    <a:pt x="145761" y="57497"/>
                  </a:lnTo>
                  <a:lnTo>
                    <a:pt x="146204" y="57884"/>
                  </a:lnTo>
                  <a:lnTo>
                    <a:pt x="146909" y="58499"/>
                  </a:lnTo>
                  <a:lnTo>
                    <a:pt x="148332" y="59326"/>
                  </a:lnTo>
                  <a:lnTo>
                    <a:pt x="150089" y="59579"/>
                  </a:lnTo>
                  <a:lnTo>
                    <a:pt x="150313" y="59532"/>
                  </a:lnTo>
                  <a:lnTo>
                    <a:pt x="153844" y="58794"/>
                  </a:lnTo>
                  <a:lnTo>
                    <a:pt x="157336" y="57425"/>
                  </a:lnTo>
                  <a:lnTo>
                    <a:pt x="158120" y="56805"/>
                  </a:lnTo>
                  <a:lnTo>
                    <a:pt x="160022" y="55336"/>
                  </a:lnTo>
                  <a:lnTo>
                    <a:pt x="160977" y="56024"/>
                  </a:lnTo>
                  <a:lnTo>
                    <a:pt x="161203" y="56232"/>
                  </a:lnTo>
                  <a:lnTo>
                    <a:pt x="161921" y="57353"/>
                  </a:lnTo>
                  <a:lnTo>
                    <a:pt x="161002" y="57851"/>
                  </a:lnTo>
                  <a:lnTo>
                    <a:pt x="158913" y="58982"/>
                  </a:lnTo>
                  <a:lnTo>
                    <a:pt x="158082" y="59042"/>
                  </a:lnTo>
                  <a:lnTo>
                    <a:pt x="157623" y="60290"/>
                  </a:lnTo>
                  <a:lnTo>
                    <a:pt x="157768" y="61255"/>
                  </a:lnTo>
                  <a:lnTo>
                    <a:pt x="158142" y="63584"/>
                  </a:lnTo>
                  <a:lnTo>
                    <a:pt x="159038" y="64621"/>
                  </a:lnTo>
                  <a:lnTo>
                    <a:pt x="161849" y="67879"/>
                  </a:lnTo>
                  <a:lnTo>
                    <a:pt x="162169" y="68249"/>
                  </a:lnTo>
                  <a:lnTo>
                    <a:pt x="163837" y="69405"/>
                  </a:lnTo>
                  <a:lnTo>
                    <a:pt x="164769" y="69977"/>
                  </a:lnTo>
                  <a:lnTo>
                    <a:pt x="166916" y="70133"/>
                  </a:lnTo>
                  <a:lnTo>
                    <a:pt x="167297" y="70161"/>
                  </a:lnTo>
                  <a:lnTo>
                    <a:pt x="168719" y="70913"/>
                  </a:lnTo>
                  <a:lnTo>
                    <a:pt x="168935" y="70899"/>
                  </a:lnTo>
                  <a:lnTo>
                    <a:pt x="169334" y="70874"/>
                  </a:lnTo>
                  <a:lnTo>
                    <a:pt x="171375" y="70742"/>
                  </a:lnTo>
                  <a:lnTo>
                    <a:pt x="171639" y="70725"/>
                  </a:lnTo>
                  <a:lnTo>
                    <a:pt x="171948" y="70599"/>
                  </a:lnTo>
                  <a:lnTo>
                    <a:pt x="174858" y="69409"/>
                  </a:lnTo>
                  <a:lnTo>
                    <a:pt x="176804" y="67904"/>
                  </a:lnTo>
                  <a:lnTo>
                    <a:pt x="176877" y="67696"/>
                  </a:lnTo>
                  <a:lnTo>
                    <a:pt x="177629" y="65572"/>
                  </a:lnTo>
                  <a:lnTo>
                    <a:pt x="177702" y="65365"/>
                  </a:lnTo>
                  <a:lnTo>
                    <a:pt x="177552" y="62074"/>
                  </a:lnTo>
                  <a:lnTo>
                    <a:pt x="178001" y="61193"/>
                  </a:lnTo>
                  <a:lnTo>
                    <a:pt x="178750" y="59723"/>
                  </a:lnTo>
                  <a:lnTo>
                    <a:pt x="178750" y="57466"/>
                  </a:lnTo>
                  <a:lnTo>
                    <a:pt x="179629" y="55575"/>
                  </a:lnTo>
                  <a:lnTo>
                    <a:pt x="179799" y="55209"/>
                  </a:lnTo>
                  <a:lnTo>
                    <a:pt x="179873" y="51259"/>
                  </a:lnTo>
                  <a:lnTo>
                    <a:pt x="178975" y="49473"/>
                  </a:lnTo>
                  <a:lnTo>
                    <a:pt x="179594" y="49061"/>
                  </a:lnTo>
                  <a:lnTo>
                    <a:pt x="179804" y="48921"/>
                  </a:lnTo>
                  <a:lnTo>
                    <a:pt x="180247" y="48626"/>
                  </a:lnTo>
                  <a:lnTo>
                    <a:pt x="182868" y="47686"/>
                  </a:lnTo>
                  <a:lnTo>
                    <a:pt x="183033" y="47567"/>
                  </a:lnTo>
                  <a:lnTo>
                    <a:pt x="184121" y="46788"/>
                  </a:lnTo>
                  <a:lnTo>
                    <a:pt x="184994" y="46163"/>
                  </a:lnTo>
                  <a:lnTo>
                    <a:pt x="185196" y="46019"/>
                  </a:lnTo>
                  <a:lnTo>
                    <a:pt x="189303" y="43078"/>
                  </a:lnTo>
                  <a:lnTo>
                    <a:pt x="190277" y="41950"/>
                  </a:lnTo>
                  <a:lnTo>
                    <a:pt x="190223" y="40780"/>
                  </a:lnTo>
                  <a:lnTo>
                    <a:pt x="190203" y="40351"/>
                  </a:lnTo>
                  <a:lnTo>
                    <a:pt x="189890" y="39664"/>
                  </a:lnTo>
                  <a:lnTo>
                    <a:pt x="189674" y="38829"/>
                  </a:lnTo>
                  <a:lnTo>
                    <a:pt x="190262" y="37133"/>
                  </a:lnTo>
                  <a:lnTo>
                    <a:pt x="190408" y="36830"/>
                  </a:lnTo>
                  <a:lnTo>
                    <a:pt x="191849" y="35743"/>
                  </a:lnTo>
                  <a:lnTo>
                    <a:pt x="194030" y="37612"/>
                  </a:lnTo>
                  <a:lnTo>
                    <a:pt x="194603" y="38104"/>
                  </a:lnTo>
                  <a:lnTo>
                    <a:pt x="194824" y="38293"/>
                  </a:lnTo>
                  <a:lnTo>
                    <a:pt x="196055" y="38562"/>
                  </a:lnTo>
                  <a:lnTo>
                    <a:pt x="196679" y="38699"/>
                  </a:lnTo>
                  <a:lnTo>
                    <a:pt x="197208" y="39070"/>
                  </a:lnTo>
                  <a:lnTo>
                    <a:pt x="198725" y="40125"/>
                  </a:lnTo>
                  <a:lnTo>
                    <a:pt x="200066" y="40522"/>
                  </a:lnTo>
                  <a:lnTo>
                    <a:pt x="203494" y="40057"/>
                  </a:lnTo>
                  <a:lnTo>
                    <a:pt x="203949" y="39995"/>
                  </a:lnTo>
                  <a:lnTo>
                    <a:pt x="204775" y="39883"/>
                  </a:lnTo>
                  <a:lnTo>
                    <a:pt x="206033" y="39712"/>
                  </a:lnTo>
                  <a:lnTo>
                    <a:pt x="206186" y="40095"/>
                  </a:lnTo>
                  <a:lnTo>
                    <a:pt x="206517" y="40927"/>
                  </a:lnTo>
                  <a:lnTo>
                    <a:pt x="206002" y="42677"/>
                  </a:lnTo>
                  <a:lnTo>
                    <a:pt x="205434" y="43187"/>
                  </a:lnTo>
                  <a:lnTo>
                    <a:pt x="204904" y="43663"/>
                  </a:lnTo>
                  <a:lnTo>
                    <a:pt x="203837" y="43730"/>
                  </a:lnTo>
                  <a:lnTo>
                    <a:pt x="203680" y="43740"/>
                  </a:lnTo>
                  <a:lnTo>
                    <a:pt x="203291" y="43764"/>
                  </a:lnTo>
                  <a:lnTo>
                    <a:pt x="201252" y="44831"/>
                  </a:lnTo>
                  <a:lnTo>
                    <a:pt x="200894" y="45019"/>
                  </a:lnTo>
                  <a:lnTo>
                    <a:pt x="200389" y="45283"/>
                  </a:lnTo>
                  <a:lnTo>
                    <a:pt x="199694" y="45918"/>
                  </a:lnTo>
                  <a:lnTo>
                    <a:pt x="199503" y="46094"/>
                  </a:lnTo>
                  <a:lnTo>
                    <a:pt x="198212" y="47309"/>
                  </a:lnTo>
                  <a:lnTo>
                    <a:pt x="198131" y="50045"/>
                  </a:lnTo>
                  <a:lnTo>
                    <a:pt x="198212" y="52070"/>
                  </a:lnTo>
                  <a:lnTo>
                    <a:pt x="199705" y="52966"/>
                  </a:lnTo>
                  <a:lnTo>
                    <a:pt x="200105" y="53206"/>
                  </a:lnTo>
                  <a:lnTo>
                    <a:pt x="200987" y="53735"/>
                  </a:lnTo>
                  <a:lnTo>
                    <a:pt x="201143" y="53828"/>
                  </a:lnTo>
                  <a:lnTo>
                    <a:pt x="201760" y="54198"/>
                  </a:lnTo>
                  <a:lnTo>
                    <a:pt x="203291" y="54097"/>
                  </a:lnTo>
                  <a:lnTo>
                    <a:pt x="205147" y="54559"/>
                  </a:lnTo>
                  <a:lnTo>
                    <a:pt x="205150" y="54819"/>
                  </a:lnTo>
                  <a:lnTo>
                    <a:pt x="205208" y="60035"/>
                  </a:lnTo>
                  <a:lnTo>
                    <a:pt x="205223" y="61378"/>
                  </a:lnTo>
                  <a:lnTo>
                    <a:pt x="205227" y="61694"/>
                  </a:lnTo>
                  <a:lnTo>
                    <a:pt x="206597" y="63011"/>
                  </a:lnTo>
                  <a:lnTo>
                    <a:pt x="211274" y="62302"/>
                  </a:lnTo>
                  <a:lnTo>
                    <a:pt x="212004" y="61892"/>
                  </a:lnTo>
                  <a:lnTo>
                    <a:pt x="212261" y="61747"/>
                  </a:lnTo>
                  <a:lnTo>
                    <a:pt x="213273" y="61178"/>
                  </a:lnTo>
                  <a:lnTo>
                    <a:pt x="213403" y="61105"/>
                  </a:lnTo>
                  <a:lnTo>
                    <a:pt x="213478" y="60957"/>
                  </a:lnTo>
                  <a:lnTo>
                    <a:pt x="215569" y="56830"/>
                  </a:lnTo>
                  <a:lnTo>
                    <a:pt x="216013" y="55952"/>
                  </a:lnTo>
                  <a:lnTo>
                    <a:pt x="217532" y="52954"/>
                  </a:lnTo>
                  <a:lnTo>
                    <a:pt x="218529" y="50449"/>
                  </a:lnTo>
                  <a:lnTo>
                    <a:pt x="218859" y="49619"/>
                  </a:lnTo>
                  <a:lnTo>
                    <a:pt x="218988" y="49559"/>
                  </a:lnTo>
                  <a:lnTo>
                    <a:pt x="221527" y="48363"/>
                  </a:lnTo>
                  <a:lnTo>
                    <a:pt x="221918" y="48333"/>
                  </a:lnTo>
                  <a:lnTo>
                    <a:pt x="222692" y="49064"/>
                  </a:lnTo>
                  <a:lnTo>
                    <a:pt x="221882" y="52584"/>
                  </a:lnTo>
                  <a:lnTo>
                    <a:pt x="225875" y="53031"/>
                  </a:lnTo>
                  <a:lnTo>
                    <a:pt x="226012" y="53047"/>
                  </a:lnTo>
                  <a:lnTo>
                    <a:pt x="225274" y="54807"/>
                  </a:lnTo>
                  <a:lnTo>
                    <a:pt x="225159" y="55512"/>
                  </a:lnTo>
                  <a:lnTo>
                    <a:pt x="224922" y="56983"/>
                  </a:lnTo>
                  <a:lnTo>
                    <a:pt x="224314" y="60735"/>
                  </a:lnTo>
                  <a:lnTo>
                    <a:pt x="222545" y="59994"/>
                  </a:lnTo>
                  <a:lnTo>
                    <a:pt x="221399" y="60039"/>
                  </a:lnTo>
                  <a:lnTo>
                    <a:pt x="220531" y="60073"/>
                  </a:lnTo>
                  <a:lnTo>
                    <a:pt x="220186" y="60086"/>
                  </a:lnTo>
                  <a:lnTo>
                    <a:pt x="217975" y="60827"/>
                  </a:lnTo>
                  <a:lnTo>
                    <a:pt x="215778" y="62763"/>
                  </a:lnTo>
                  <a:lnTo>
                    <a:pt x="215231" y="63245"/>
                  </a:lnTo>
                  <a:lnTo>
                    <a:pt x="213034" y="65181"/>
                  </a:lnTo>
                  <a:lnTo>
                    <a:pt x="212808" y="65952"/>
                  </a:lnTo>
                  <a:lnTo>
                    <a:pt x="212757" y="66126"/>
                  </a:lnTo>
                  <a:lnTo>
                    <a:pt x="212518" y="66941"/>
                  </a:lnTo>
                  <a:lnTo>
                    <a:pt x="213920" y="67867"/>
                  </a:lnTo>
                  <a:lnTo>
                    <a:pt x="214122" y="67880"/>
                  </a:lnTo>
                  <a:lnTo>
                    <a:pt x="215901" y="67995"/>
                  </a:lnTo>
                  <a:lnTo>
                    <a:pt x="216896" y="68006"/>
                  </a:lnTo>
                  <a:lnTo>
                    <a:pt x="219006" y="67033"/>
                  </a:lnTo>
                  <a:lnTo>
                    <a:pt x="222988" y="66570"/>
                  </a:lnTo>
                  <a:lnTo>
                    <a:pt x="223317" y="66800"/>
                  </a:lnTo>
                  <a:lnTo>
                    <a:pt x="223652" y="67033"/>
                  </a:lnTo>
                  <a:lnTo>
                    <a:pt x="223652" y="68608"/>
                  </a:lnTo>
                  <a:lnTo>
                    <a:pt x="221293" y="70646"/>
                  </a:lnTo>
                  <a:lnTo>
                    <a:pt x="219301" y="71387"/>
                  </a:lnTo>
                  <a:lnTo>
                    <a:pt x="216992" y="71717"/>
                  </a:lnTo>
                  <a:lnTo>
                    <a:pt x="216057" y="71850"/>
                  </a:lnTo>
                  <a:lnTo>
                    <a:pt x="213109" y="72869"/>
                  </a:lnTo>
                  <a:lnTo>
                    <a:pt x="212731" y="72923"/>
                  </a:lnTo>
                  <a:lnTo>
                    <a:pt x="211483" y="73099"/>
                  </a:lnTo>
                  <a:lnTo>
                    <a:pt x="207161" y="73723"/>
                  </a:lnTo>
                  <a:lnTo>
                    <a:pt x="204555" y="74814"/>
                  </a:lnTo>
                  <a:lnTo>
                    <a:pt x="204602" y="75689"/>
                  </a:lnTo>
                  <a:lnTo>
                    <a:pt x="204629" y="76204"/>
                  </a:lnTo>
                  <a:lnTo>
                    <a:pt x="204790" y="76305"/>
                  </a:lnTo>
                  <a:lnTo>
                    <a:pt x="205956" y="77037"/>
                  </a:lnTo>
                  <a:lnTo>
                    <a:pt x="207727" y="77454"/>
                  </a:lnTo>
                  <a:lnTo>
                    <a:pt x="209143" y="77788"/>
                  </a:lnTo>
                  <a:lnTo>
                    <a:pt x="209495" y="77871"/>
                  </a:lnTo>
                  <a:lnTo>
                    <a:pt x="209524" y="78140"/>
                  </a:lnTo>
                  <a:lnTo>
                    <a:pt x="209631" y="79160"/>
                  </a:lnTo>
                  <a:lnTo>
                    <a:pt x="209734" y="80143"/>
                  </a:lnTo>
                  <a:lnTo>
                    <a:pt x="209865" y="81391"/>
                  </a:lnTo>
                  <a:lnTo>
                    <a:pt x="211265" y="82688"/>
                  </a:lnTo>
                  <a:lnTo>
                    <a:pt x="213034" y="82966"/>
                  </a:lnTo>
                  <a:lnTo>
                    <a:pt x="214546" y="81886"/>
                  </a:lnTo>
                  <a:lnTo>
                    <a:pt x="215750" y="81026"/>
                  </a:lnTo>
                  <a:lnTo>
                    <a:pt x="216278" y="80650"/>
                  </a:lnTo>
                  <a:lnTo>
                    <a:pt x="217765" y="80116"/>
                  </a:lnTo>
                  <a:lnTo>
                    <a:pt x="218343" y="79958"/>
                  </a:lnTo>
                  <a:lnTo>
                    <a:pt x="218343" y="80987"/>
                  </a:lnTo>
                  <a:lnTo>
                    <a:pt x="218343" y="81206"/>
                  </a:lnTo>
                  <a:lnTo>
                    <a:pt x="217458" y="81854"/>
                  </a:lnTo>
                  <a:lnTo>
                    <a:pt x="217384" y="86023"/>
                  </a:lnTo>
                  <a:lnTo>
                    <a:pt x="219375" y="87504"/>
                  </a:lnTo>
                  <a:lnTo>
                    <a:pt x="219225" y="88009"/>
                  </a:lnTo>
                  <a:lnTo>
                    <a:pt x="219154" y="88245"/>
                  </a:lnTo>
                  <a:lnTo>
                    <a:pt x="214731" y="88153"/>
                  </a:lnTo>
                  <a:lnTo>
                    <a:pt x="213329" y="87504"/>
                  </a:lnTo>
                  <a:lnTo>
                    <a:pt x="212150" y="85652"/>
                  </a:lnTo>
                  <a:lnTo>
                    <a:pt x="210406" y="84519"/>
                  </a:lnTo>
                  <a:lnTo>
                    <a:pt x="210032" y="84454"/>
                  </a:lnTo>
                  <a:lnTo>
                    <a:pt x="208389" y="84170"/>
                  </a:lnTo>
                  <a:lnTo>
                    <a:pt x="206694" y="85189"/>
                  </a:lnTo>
                  <a:lnTo>
                    <a:pt x="204261" y="82966"/>
                  </a:lnTo>
                  <a:lnTo>
                    <a:pt x="203155" y="83614"/>
                  </a:lnTo>
                  <a:lnTo>
                    <a:pt x="202541" y="85966"/>
                  </a:lnTo>
                  <a:lnTo>
                    <a:pt x="202233" y="86424"/>
                  </a:lnTo>
                  <a:lnTo>
                    <a:pt x="200574" y="88894"/>
                  </a:lnTo>
                  <a:lnTo>
                    <a:pt x="198804" y="90654"/>
                  </a:lnTo>
                  <a:lnTo>
                    <a:pt x="198853" y="91321"/>
                  </a:lnTo>
                  <a:lnTo>
                    <a:pt x="198936" y="92477"/>
                  </a:lnTo>
                  <a:lnTo>
                    <a:pt x="199168" y="95671"/>
                  </a:lnTo>
                  <a:lnTo>
                    <a:pt x="199213" y="96299"/>
                  </a:lnTo>
                  <a:lnTo>
                    <a:pt x="199242" y="96697"/>
                  </a:lnTo>
                  <a:lnTo>
                    <a:pt x="199300" y="97492"/>
                  </a:lnTo>
                  <a:lnTo>
                    <a:pt x="199271" y="97781"/>
                  </a:lnTo>
                  <a:lnTo>
                    <a:pt x="198011" y="97405"/>
                  </a:lnTo>
                  <a:lnTo>
                    <a:pt x="197366" y="97213"/>
                  </a:lnTo>
                  <a:lnTo>
                    <a:pt x="197229" y="97172"/>
                  </a:lnTo>
                  <a:lnTo>
                    <a:pt x="196202" y="96854"/>
                  </a:lnTo>
                  <a:lnTo>
                    <a:pt x="195291" y="96121"/>
                  </a:lnTo>
                  <a:lnTo>
                    <a:pt x="195008" y="95894"/>
                  </a:lnTo>
                  <a:lnTo>
                    <a:pt x="194808" y="95733"/>
                  </a:lnTo>
                  <a:lnTo>
                    <a:pt x="193022" y="94318"/>
                  </a:lnTo>
                  <a:lnTo>
                    <a:pt x="192432" y="93955"/>
                  </a:lnTo>
                  <a:lnTo>
                    <a:pt x="191197" y="93196"/>
                  </a:lnTo>
                  <a:lnTo>
                    <a:pt x="190785" y="93041"/>
                  </a:lnTo>
                  <a:lnTo>
                    <a:pt x="189750" y="92651"/>
                  </a:lnTo>
                  <a:lnTo>
                    <a:pt x="189197" y="92442"/>
                  </a:lnTo>
                  <a:lnTo>
                    <a:pt x="188724" y="92264"/>
                  </a:lnTo>
                  <a:lnTo>
                    <a:pt x="185591" y="90296"/>
                  </a:lnTo>
                  <a:lnTo>
                    <a:pt x="184313" y="90296"/>
                  </a:lnTo>
                  <a:lnTo>
                    <a:pt x="181717" y="91642"/>
                  </a:lnTo>
                  <a:lnTo>
                    <a:pt x="180067" y="89830"/>
                  </a:lnTo>
                  <a:lnTo>
                    <a:pt x="176812" y="89674"/>
                  </a:lnTo>
                  <a:lnTo>
                    <a:pt x="176513" y="89618"/>
                  </a:lnTo>
                  <a:lnTo>
                    <a:pt x="174522" y="89242"/>
                  </a:lnTo>
                  <a:lnTo>
                    <a:pt x="174285" y="89197"/>
                  </a:lnTo>
                  <a:lnTo>
                    <a:pt x="173856" y="89116"/>
                  </a:lnTo>
                  <a:lnTo>
                    <a:pt x="172153" y="88794"/>
                  </a:lnTo>
                  <a:lnTo>
                    <a:pt x="170685" y="89170"/>
                  </a:lnTo>
                  <a:lnTo>
                    <a:pt x="169928" y="89364"/>
                  </a:lnTo>
                  <a:lnTo>
                    <a:pt x="169987" y="90764"/>
                  </a:lnTo>
                  <a:lnTo>
                    <a:pt x="170003" y="91143"/>
                  </a:lnTo>
                  <a:lnTo>
                    <a:pt x="170016" y="91435"/>
                  </a:lnTo>
                  <a:lnTo>
                    <a:pt x="170025" y="91655"/>
                  </a:lnTo>
                  <a:lnTo>
                    <a:pt x="170037" y="91926"/>
                  </a:lnTo>
                  <a:lnTo>
                    <a:pt x="170082" y="92991"/>
                  </a:lnTo>
                  <a:lnTo>
                    <a:pt x="170093" y="93241"/>
                  </a:lnTo>
                  <a:lnTo>
                    <a:pt x="170145" y="94206"/>
                  </a:lnTo>
                  <a:lnTo>
                    <a:pt x="170792" y="95630"/>
                  </a:lnTo>
                  <a:lnTo>
                    <a:pt x="171249" y="95854"/>
                  </a:lnTo>
                  <a:lnTo>
                    <a:pt x="171548" y="96000"/>
                  </a:lnTo>
                  <a:lnTo>
                    <a:pt x="172037" y="96240"/>
                  </a:lnTo>
                  <a:lnTo>
                    <a:pt x="172871" y="96649"/>
                  </a:lnTo>
                  <a:lnTo>
                    <a:pt x="173681" y="97046"/>
                  </a:lnTo>
                  <a:lnTo>
                    <a:pt x="174173" y="97287"/>
                  </a:lnTo>
                  <a:lnTo>
                    <a:pt x="174728" y="97139"/>
                  </a:lnTo>
                  <a:lnTo>
                    <a:pt x="175344" y="96974"/>
                  </a:lnTo>
                  <a:lnTo>
                    <a:pt x="175516" y="96928"/>
                  </a:lnTo>
                  <a:lnTo>
                    <a:pt x="175818" y="96847"/>
                  </a:lnTo>
                  <a:lnTo>
                    <a:pt x="176689" y="96615"/>
                  </a:lnTo>
                  <a:lnTo>
                    <a:pt x="177449" y="97127"/>
                  </a:lnTo>
                  <a:lnTo>
                    <a:pt x="177227" y="97619"/>
                  </a:lnTo>
                  <a:lnTo>
                    <a:pt x="177148" y="97793"/>
                  </a:lnTo>
                  <a:lnTo>
                    <a:pt x="176943" y="98248"/>
                  </a:lnTo>
                  <a:lnTo>
                    <a:pt x="176884" y="98378"/>
                  </a:lnTo>
                  <a:lnTo>
                    <a:pt x="176813" y="98535"/>
                  </a:lnTo>
                  <a:lnTo>
                    <a:pt x="176605" y="98996"/>
                  </a:lnTo>
                  <a:lnTo>
                    <a:pt x="176976" y="99980"/>
                  </a:lnTo>
                  <a:lnTo>
                    <a:pt x="177525" y="100287"/>
                  </a:lnTo>
                  <a:lnTo>
                    <a:pt x="177844" y="100465"/>
                  </a:lnTo>
                  <a:lnTo>
                    <a:pt x="179943" y="101637"/>
                  </a:lnTo>
                  <a:lnTo>
                    <a:pt x="182088" y="102259"/>
                  </a:lnTo>
                  <a:lnTo>
                    <a:pt x="182365" y="102259"/>
                  </a:lnTo>
                  <a:lnTo>
                    <a:pt x="184374" y="102259"/>
                  </a:lnTo>
                  <a:lnTo>
                    <a:pt x="185138" y="102259"/>
                  </a:lnTo>
                  <a:lnTo>
                    <a:pt x="185639" y="102806"/>
                  </a:lnTo>
                  <a:lnTo>
                    <a:pt x="185831" y="103015"/>
                  </a:lnTo>
                  <a:lnTo>
                    <a:pt x="186950" y="104235"/>
                  </a:lnTo>
                  <a:lnTo>
                    <a:pt x="187887" y="105257"/>
                  </a:lnTo>
                  <a:lnTo>
                    <a:pt x="188702" y="106146"/>
                  </a:lnTo>
                  <a:lnTo>
                    <a:pt x="190856" y="108495"/>
                  </a:lnTo>
                  <a:lnTo>
                    <a:pt x="191074" y="108732"/>
                  </a:lnTo>
                  <a:lnTo>
                    <a:pt x="191380" y="109790"/>
                  </a:lnTo>
                  <a:lnTo>
                    <a:pt x="191296" y="110053"/>
                  </a:lnTo>
                  <a:lnTo>
                    <a:pt x="191201" y="110352"/>
                  </a:lnTo>
                  <a:lnTo>
                    <a:pt x="190336" y="109677"/>
                  </a:lnTo>
                  <a:lnTo>
                    <a:pt x="188896" y="108553"/>
                  </a:lnTo>
                  <a:lnTo>
                    <a:pt x="186529" y="107265"/>
                  </a:lnTo>
                  <a:lnTo>
                    <a:pt x="184951" y="105778"/>
                  </a:lnTo>
                  <a:lnTo>
                    <a:pt x="178719" y="105084"/>
                  </a:lnTo>
                  <a:lnTo>
                    <a:pt x="175406" y="104292"/>
                  </a:lnTo>
                  <a:lnTo>
                    <a:pt x="173828" y="104390"/>
                  </a:lnTo>
                  <a:lnTo>
                    <a:pt x="173512" y="103498"/>
                  </a:lnTo>
                  <a:lnTo>
                    <a:pt x="172328" y="102012"/>
                  </a:lnTo>
                  <a:lnTo>
                    <a:pt x="170829" y="101417"/>
                  </a:lnTo>
                  <a:lnTo>
                    <a:pt x="170120" y="101814"/>
                  </a:lnTo>
                  <a:lnTo>
                    <a:pt x="171224" y="105877"/>
                  </a:lnTo>
                  <a:lnTo>
                    <a:pt x="171224" y="107859"/>
                  </a:lnTo>
                  <a:lnTo>
                    <a:pt x="170434" y="109544"/>
                  </a:lnTo>
                  <a:lnTo>
                    <a:pt x="169094" y="109743"/>
                  </a:lnTo>
                  <a:lnTo>
                    <a:pt x="166885" y="109346"/>
                  </a:lnTo>
                  <a:lnTo>
                    <a:pt x="165623" y="109644"/>
                  </a:lnTo>
                  <a:lnTo>
                    <a:pt x="165150" y="111229"/>
                  </a:lnTo>
                  <a:lnTo>
                    <a:pt x="165623" y="113212"/>
                  </a:lnTo>
                  <a:lnTo>
                    <a:pt x="167358" y="115591"/>
                  </a:lnTo>
                  <a:lnTo>
                    <a:pt x="167673" y="116879"/>
                  </a:lnTo>
                  <a:lnTo>
                    <a:pt x="165623" y="119654"/>
                  </a:lnTo>
                  <a:lnTo>
                    <a:pt x="165623" y="121637"/>
                  </a:lnTo>
                  <a:lnTo>
                    <a:pt x="166062" y="124335"/>
                  </a:lnTo>
                  <a:lnTo>
                    <a:pt x="164102" y="125877"/>
                  </a:lnTo>
                  <a:lnTo>
                    <a:pt x="163653" y="126134"/>
                  </a:lnTo>
                  <a:lnTo>
                    <a:pt x="163505" y="126563"/>
                  </a:lnTo>
                  <a:lnTo>
                    <a:pt x="163549" y="127347"/>
                  </a:lnTo>
                  <a:lnTo>
                    <a:pt x="164140" y="128178"/>
                  </a:lnTo>
                  <a:lnTo>
                    <a:pt x="164407" y="128552"/>
                  </a:lnTo>
                  <a:lnTo>
                    <a:pt x="164929" y="128985"/>
                  </a:lnTo>
                  <a:lnTo>
                    <a:pt x="168040" y="131568"/>
                  </a:lnTo>
                  <a:lnTo>
                    <a:pt x="170860" y="131190"/>
                  </a:lnTo>
                  <a:lnTo>
                    <a:pt x="171987" y="131686"/>
                  </a:lnTo>
                  <a:lnTo>
                    <a:pt x="174288" y="135101"/>
                  </a:lnTo>
                  <a:lnTo>
                    <a:pt x="177010" y="137052"/>
                  </a:lnTo>
                  <a:lnTo>
                    <a:pt x="177536" y="138106"/>
                  </a:lnTo>
                  <a:lnTo>
                    <a:pt x="177916" y="140084"/>
                  </a:lnTo>
                  <a:lnTo>
                    <a:pt x="179527" y="140730"/>
                  </a:lnTo>
                  <a:lnTo>
                    <a:pt x="179846" y="140398"/>
                  </a:lnTo>
                  <a:lnTo>
                    <a:pt x="179843" y="139525"/>
                  </a:lnTo>
                  <a:lnTo>
                    <a:pt x="183205" y="135520"/>
                  </a:lnTo>
                  <a:lnTo>
                    <a:pt x="185828" y="137312"/>
                  </a:lnTo>
                  <a:lnTo>
                    <a:pt x="185346" y="140588"/>
                  </a:lnTo>
                  <a:lnTo>
                    <a:pt x="185373" y="142033"/>
                  </a:lnTo>
                  <a:lnTo>
                    <a:pt x="187131" y="146173"/>
                  </a:lnTo>
                  <a:lnTo>
                    <a:pt x="188402" y="148460"/>
                  </a:lnTo>
                  <a:lnTo>
                    <a:pt x="188857" y="148481"/>
                  </a:lnTo>
                  <a:lnTo>
                    <a:pt x="191152" y="147293"/>
                  </a:lnTo>
                  <a:lnTo>
                    <a:pt x="191535" y="146622"/>
                  </a:lnTo>
                  <a:lnTo>
                    <a:pt x="191805" y="145190"/>
                  </a:lnTo>
                  <a:lnTo>
                    <a:pt x="192185" y="144727"/>
                  </a:lnTo>
                  <a:lnTo>
                    <a:pt x="192470" y="144385"/>
                  </a:lnTo>
                  <a:lnTo>
                    <a:pt x="193375" y="145971"/>
                  </a:lnTo>
                  <a:lnTo>
                    <a:pt x="194211" y="146652"/>
                  </a:lnTo>
                  <a:lnTo>
                    <a:pt x="195037" y="147325"/>
                  </a:lnTo>
                  <a:lnTo>
                    <a:pt x="197060" y="147508"/>
                  </a:lnTo>
                  <a:lnTo>
                    <a:pt x="199559" y="147735"/>
                  </a:lnTo>
                  <a:lnTo>
                    <a:pt x="201318" y="147674"/>
                  </a:lnTo>
                  <a:lnTo>
                    <a:pt x="202343" y="147639"/>
                  </a:lnTo>
                  <a:lnTo>
                    <a:pt x="204073" y="147580"/>
                  </a:lnTo>
                  <a:lnTo>
                    <a:pt x="204531" y="147564"/>
                  </a:lnTo>
                  <a:lnTo>
                    <a:pt x="205046" y="147546"/>
                  </a:lnTo>
                  <a:lnTo>
                    <a:pt x="205210" y="147684"/>
                  </a:lnTo>
                  <a:lnTo>
                    <a:pt x="205938" y="148296"/>
                  </a:lnTo>
                  <a:lnTo>
                    <a:pt x="206484" y="148515"/>
                  </a:lnTo>
                  <a:lnTo>
                    <a:pt x="206832" y="148655"/>
                  </a:lnTo>
                  <a:lnTo>
                    <a:pt x="208214" y="149208"/>
                  </a:lnTo>
                  <a:lnTo>
                    <a:pt x="209391" y="149223"/>
                  </a:lnTo>
                  <a:lnTo>
                    <a:pt x="210185" y="149234"/>
                  </a:lnTo>
                  <a:lnTo>
                    <a:pt x="210318" y="149376"/>
                  </a:lnTo>
                  <a:lnTo>
                    <a:pt x="210582" y="149878"/>
                  </a:lnTo>
                  <a:lnTo>
                    <a:pt x="209913" y="150888"/>
                  </a:lnTo>
                  <a:lnTo>
                    <a:pt x="209404" y="151654"/>
                  </a:lnTo>
                  <a:lnTo>
                    <a:pt x="209239" y="151903"/>
                  </a:lnTo>
                  <a:lnTo>
                    <a:pt x="208840" y="154417"/>
                  </a:lnTo>
                  <a:lnTo>
                    <a:pt x="210218" y="154767"/>
                  </a:lnTo>
                  <a:lnTo>
                    <a:pt x="210486" y="154835"/>
                  </a:lnTo>
                  <a:lnTo>
                    <a:pt x="211050" y="154978"/>
                  </a:lnTo>
                  <a:lnTo>
                    <a:pt x="211748" y="155156"/>
                  </a:lnTo>
                  <a:lnTo>
                    <a:pt x="212404" y="155322"/>
                  </a:lnTo>
                  <a:lnTo>
                    <a:pt x="213488" y="154377"/>
                  </a:lnTo>
                  <a:lnTo>
                    <a:pt x="214581" y="153423"/>
                  </a:lnTo>
                  <a:lnTo>
                    <a:pt x="214916" y="153131"/>
                  </a:lnTo>
                  <a:lnTo>
                    <a:pt x="215191" y="153147"/>
                  </a:lnTo>
                  <a:lnTo>
                    <a:pt x="217601" y="153291"/>
                  </a:lnTo>
                  <a:lnTo>
                    <a:pt x="217904" y="153483"/>
                  </a:lnTo>
                  <a:lnTo>
                    <a:pt x="219078" y="154270"/>
                  </a:lnTo>
                  <a:lnTo>
                    <a:pt x="219455" y="154652"/>
                  </a:lnTo>
                  <a:lnTo>
                    <a:pt x="219897" y="155099"/>
                  </a:lnTo>
                  <a:lnTo>
                    <a:pt x="220861" y="156479"/>
                  </a:lnTo>
                  <a:lnTo>
                    <a:pt x="221304" y="158299"/>
                  </a:lnTo>
                  <a:lnTo>
                    <a:pt x="221365" y="158548"/>
                  </a:lnTo>
                  <a:lnTo>
                    <a:pt x="221419" y="158767"/>
                  </a:lnTo>
                  <a:lnTo>
                    <a:pt x="223060" y="160836"/>
                  </a:lnTo>
                  <a:lnTo>
                    <a:pt x="225219" y="160233"/>
                  </a:lnTo>
                  <a:lnTo>
                    <a:pt x="225333" y="159500"/>
                  </a:lnTo>
                  <a:lnTo>
                    <a:pt x="225542" y="159052"/>
                  </a:lnTo>
                  <a:lnTo>
                    <a:pt x="225608" y="158909"/>
                  </a:lnTo>
                  <a:lnTo>
                    <a:pt x="225796" y="158505"/>
                  </a:lnTo>
                  <a:lnTo>
                    <a:pt x="226456" y="157719"/>
                  </a:lnTo>
                  <a:lnTo>
                    <a:pt x="226591" y="157558"/>
                  </a:lnTo>
                  <a:lnTo>
                    <a:pt x="226766" y="157350"/>
                  </a:lnTo>
                  <a:lnTo>
                    <a:pt x="227848" y="156008"/>
                  </a:lnTo>
                  <a:lnTo>
                    <a:pt x="228301" y="155251"/>
                  </a:lnTo>
                  <a:lnTo>
                    <a:pt x="228274" y="154722"/>
                  </a:lnTo>
                  <a:lnTo>
                    <a:pt x="228567" y="154807"/>
                  </a:lnTo>
                  <a:lnTo>
                    <a:pt x="229597" y="155108"/>
                  </a:lnTo>
                  <a:lnTo>
                    <a:pt x="229847" y="155229"/>
                  </a:lnTo>
                  <a:lnTo>
                    <a:pt x="229985" y="155325"/>
                  </a:lnTo>
                  <a:lnTo>
                    <a:pt x="230999" y="156034"/>
                  </a:lnTo>
                  <a:lnTo>
                    <a:pt x="231284" y="156749"/>
                  </a:lnTo>
                  <a:lnTo>
                    <a:pt x="231171" y="158089"/>
                  </a:lnTo>
                  <a:lnTo>
                    <a:pt x="231448" y="158720"/>
                  </a:lnTo>
                  <a:lnTo>
                    <a:pt x="231618" y="159107"/>
                  </a:lnTo>
                  <a:lnTo>
                    <a:pt x="231772" y="159457"/>
                  </a:lnTo>
                  <a:lnTo>
                    <a:pt x="231892" y="159730"/>
                  </a:lnTo>
                  <a:lnTo>
                    <a:pt x="232296" y="160650"/>
                  </a:lnTo>
                  <a:lnTo>
                    <a:pt x="232363" y="160804"/>
                  </a:lnTo>
                  <a:lnTo>
                    <a:pt x="232473" y="161054"/>
                  </a:lnTo>
                  <a:lnTo>
                    <a:pt x="232920" y="162024"/>
                  </a:lnTo>
                  <a:lnTo>
                    <a:pt x="233051" y="162165"/>
                  </a:lnTo>
                  <a:lnTo>
                    <a:pt x="233220" y="162346"/>
                  </a:lnTo>
                  <a:lnTo>
                    <a:pt x="233476" y="162621"/>
                  </a:lnTo>
                  <a:lnTo>
                    <a:pt x="233879" y="163030"/>
                  </a:lnTo>
                  <a:lnTo>
                    <a:pt x="234013" y="163084"/>
                  </a:lnTo>
                  <a:lnTo>
                    <a:pt x="234143" y="163137"/>
                  </a:lnTo>
                  <a:lnTo>
                    <a:pt x="234484" y="163276"/>
                  </a:lnTo>
                  <a:lnTo>
                    <a:pt x="234647" y="163342"/>
                  </a:lnTo>
                  <a:lnTo>
                    <a:pt x="235702" y="163771"/>
                  </a:lnTo>
                  <a:lnTo>
                    <a:pt x="235906" y="163854"/>
                  </a:lnTo>
                  <a:lnTo>
                    <a:pt x="236137" y="164058"/>
                  </a:lnTo>
                  <a:lnTo>
                    <a:pt x="236268" y="164384"/>
                  </a:lnTo>
                  <a:lnTo>
                    <a:pt x="236445" y="164824"/>
                  </a:lnTo>
                  <a:lnTo>
                    <a:pt x="236621" y="165260"/>
                  </a:lnTo>
                  <a:lnTo>
                    <a:pt x="236822" y="165898"/>
                  </a:lnTo>
                  <a:lnTo>
                    <a:pt x="236660" y="166213"/>
                  </a:lnTo>
                  <a:lnTo>
                    <a:pt x="236511" y="166504"/>
                  </a:lnTo>
                  <a:lnTo>
                    <a:pt x="237455" y="168066"/>
                  </a:lnTo>
                  <a:lnTo>
                    <a:pt x="237831" y="168313"/>
                  </a:lnTo>
                  <a:lnTo>
                    <a:pt x="238657" y="168853"/>
                  </a:lnTo>
                  <a:lnTo>
                    <a:pt x="239001" y="169079"/>
                  </a:lnTo>
                  <a:lnTo>
                    <a:pt x="241337" y="170695"/>
                  </a:lnTo>
                  <a:lnTo>
                    <a:pt x="241794" y="171759"/>
                  </a:lnTo>
                  <a:lnTo>
                    <a:pt x="241876" y="172557"/>
                  </a:lnTo>
                  <a:lnTo>
                    <a:pt x="241585" y="173206"/>
                  </a:lnTo>
                  <a:lnTo>
                    <a:pt x="241507" y="173380"/>
                  </a:lnTo>
                  <a:lnTo>
                    <a:pt x="240543" y="173601"/>
                  </a:lnTo>
                  <a:lnTo>
                    <a:pt x="240530" y="174259"/>
                  </a:lnTo>
                  <a:lnTo>
                    <a:pt x="240525" y="174504"/>
                  </a:lnTo>
                  <a:lnTo>
                    <a:pt x="240503" y="175553"/>
                  </a:lnTo>
                  <a:lnTo>
                    <a:pt x="240490" y="176154"/>
                  </a:lnTo>
                  <a:lnTo>
                    <a:pt x="241215" y="177715"/>
                  </a:lnTo>
                  <a:lnTo>
                    <a:pt x="241402" y="177865"/>
                  </a:lnTo>
                  <a:lnTo>
                    <a:pt x="241597" y="178021"/>
                  </a:lnTo>
                  <a:lnTo>
                    <a:pt x="241977" y="178325"/>
                  </a:lnTo>
                  <a:lnTo>
                    <a:pt x="242500" y="178744"/>
                  </a:lnTo>
                  <a:lnTo>
                    <a:pt x="245425" y="177954"/>
                  </a:lnTo>
                  <a:lnTo>
                    <a:pt x="245523" y="177337"/>
                  </a:lnTo>
                  <a:lnTo>
                    <a:pt x="246558" y="176919"/>
                  </a:lnTo>
                  <a:lnTo>
                    <a:pt x="247102" y="176699"/>
                  </a:lnTo>
                  <a:lnTo>
                    <a:pt x="247416" y="176572"/>
                  </a:lnTo>
                  <a:lnTo>
                    <a:pt x="250478" y="175333"/>
                  </a:lnTo>
                  <a:lnTo>
                    <a:pt x="250656" y="175420"/>
                  </a:lnTo>
                  <a:lnTo>
                    <a:pt x="250911" y="175543"/>
                  </a:lnTo>
                  <a:lnTo>
                    <a:pt x="251417" y="175788"/>
                  </a:lnTo>
                  <a:lnTo>
                    <a:pt x="251610" y="176028"/>
                  </a:lnTo>
                  <a:lnTo>
                    <a:pt x="252303" y="176927"/>
                  </a:lnTo>
                  <a:lnTo>
                    <a:pt x="253729" y="180809"/>
                  </a:lnTo>
                  <a:lnTo>
                    <a:pt x="254159" y="181981"/>
                  </a:lnTo>
                  <a:lnTo>
                    <a:pt x="253561" y="184444"/>
                  </a:lnTo>
                  <a:lnTo>
                    <a:pt x="253321" y="184507"/>
                  </a:lnTo>
                  <a:lnTo>
                    <a:pt x="252825" y="184637"/>
                  </a:lnTo>
                  <a:lnTo>
                    <a:pt x="252486" y="184696"/>
                  </a:lnTo>
                  <a:lnTo>
                    <a:pt x="252136" y="184543"/>
                  </a:lnTo>
                  <a:lnTo>
                    <a:pt x="251871" y="184428"/>
                  </a:lnTo>
                  <a:lnTo>
                    <a:pt x="251328" y="183852"/>
                  </a:lnTo>
                  <a:lnTo>
                    <a:pt x="251104" y="183615"/>
                  </a:lnTo>
                  <a:lnTo>
                    <a:pt x="250657" y="183830"/>
                  </a:lnTo>
                  <a:lnTo>
                    <a:pt x="248560" y="184837"/>
                  </a:lnTo>
                  <a:lnTo>
                    <a:pt x="248131" y="185601"/>
                  </a:lnTo>
                  <a:lnTo>
                    <a:pt x="249237" y="188112"/>
                  </a:lnTo>
                  <a:lnTo>
                    <a:pt x="249554" y="187972"/>
                  </a:lnTo>
                  <a:lnTo>
                    <a:pt x="250102" y="187730"/>
                  </a:lnTo>
                  <a:lnTo>
                    <a:pt x="250744" y="188494"/>
                  </a:lnTo>
                  <a:lnTo>
                    <a:pt x="250998" y="188797"/>
                  </a:lnTo>
                  <a:lnTo>
                    <a:pt x="251123" y="189008"/>
                  </a:lnTo>
                  <a:lnTo>
                    <a:pt x="251146" y="189527"/>
                  </a:lnTo>
                  <a:lnTo>
                    <a:pt x="251074" y="189683"/>
                  </a:lnTo>
                  <a:lnTo>
                    <a:pt x="250991" y="189860"/>
                  </a:lnTo>
                  <a:lnTo>
                    <a:pt x="250876" y="190108"/>
                  </a:lnTo>
                  <a:lnTo>
                    <a:pt x="250684" y="190327"/>
                  </a:lnTo>
                  <a:lnTo>
                    <a:pt x="249910" y="191211"/>
                  </a:lnTo>
                  <a:lnTo>
                    <a:pt x="247818" y="193602"/>
                  </a:lnTo>
                  <a:lnTo>
                    <a:pt x="247696" y="193741"/>
                  </a:lnTo>
                  <a:lnTo>
                    <a:pt x="247520" y="193942"/>
                  </a:lnTo>
                  <a:lnTo>
                    <a:pt x="247463" y="194393"/>
                  </a:lnTo>
                  <a:lnTo>
                    <a:pt x="247443" y="194550"/>
                  </a:lnTo>
                  <a:lnTo>
                    <a:pt x="247208" y="196433"/>
                  </a:lnTo>
                  <a:lnTo>
                    <a:pt x="247064" y="197584"/>
                  </a:lnTo>
                  <a:lnTo>
                    <a:pt x="246888" y="198031"/>
                  </a:lnTo>
                  <a:lnTo>
                    <a:pt x="246788" y="198286"/>
                  </a:lnTo>
                  <a:lnTo>
                    <a:pt x="246175" y="199850"/>
                  </a:lnTo>
                  <a:lnTo>
                    <a:pt x="246042" y="199869"/>
                  </a:lnTo>
                  <a:lnTo>
                    <a:pt x="242430" y="200387"/>
                  </a:lnTo>
                  <a:lnTo>
                    <a:pt x="241453" y="200117"/>
                  </a:lnTo>
                  <a:lnTo>
                    <a:pt x="240578" y="199321"/>
                  </a:lnTo>
                  <a:lnTo>
                    <a:pt x="238510" y="200039"/>
                  </a:lnTo>
                  <a:lnTo>
                    <a:pt x="237185" y="201670"/>
                  </a:lnTo>
                  <a:lnTo>
                    <a:pt x="236606" y="202383"/>
                  </a:lnTo>
                  <a:lnTo>
                    <a:pt x="236472" y="202548"/>
                  </a:lnTo>
                  <a:lnTo>
                    <a:pt x="235673" y="203533"/>
                  </a:lnTo>
                  <a:lnTo>
                    <a:pt x="234914" y="204924"/>
                  </a:lnTo>
                  <a:lnTo>
                    <a:pt x="234004" y="206593"/>
                  </a:lnTo>
                  <a:lnTo>
                    <a:pt x="233271" y="208694"/>
                  </a:lnTo>
                  <a:lnTo>
                    <a:pt x="233254" y="208968"/>
                  </a:lnTo>
                  <a:lnTo>
                    <a:pt x="233214" y="209393"/>
                  </a:lnTo>
                  <a:lnTo>
                    <a:pt x="233104" y="209561"/>
                  </a:lnTo>
                  <a:lnTo>
                    <a:pt x="232910" y="209859"/>
                  </a:lnTo>
                  <a:lnTo>
                    <a:pt x="232423" y="209859"/>
                  </a:lnTo>
                  <a:lnTo>
                    <a:pt x="232255" y="209859"/>
                  </a:lnTo>
                  <a:lnTo>
                    <a:pt x="231493" y="209302"/>
                  </a:lnTo>
                  <a:lnTo>
                    <a:pt x="231044" y="208982"/>
                  </a:lnTo>
                  <a:lnTo>
                    <a:pt x="230156" y="208347"/>
                  </a:lnTo>
                  <a:lnTo>
                    <a:pt x="230286" y="208034"/>
                  </a:lnTo>
                  <a:lnTo>
                    <a:pt x="230662" y="207129"/>
                  </a:lnTo>
                  <a:lnTo>
                    <a:pt x="230474" y="206910"/>
                  </a:lnTo>
                  <a:lnTo>
                    <a:pt x="229633" y="205978"/>
                  </a:lnTo>
                  <a:lnTo>
                    <a:pt x="228627" y="206443"/>
                  </a:lnTo>
                  <a:lnTo>
                    <a:pt x="227998" y="206105"/>
                  </a:lnTo>
                  <a:lnTo>
                    <a:pt x="226908" y="204636"/>
                  </a:lnTo>
                  <a:lnTo>
                    <a:pt x="226277" y="201992"/>
                  </a:lnTo>
                  <a:lnTo>
                    <a:pt x="226340" y="201285"/>
                  </a:lnTo>
                  <a:lnTo>
                    <a:pt x="226305" y="201127"/>
                  </a:lnTo>
                  <a:lnTo>
                    <a:pt x="226100" y="200292"/>
                  </a:lnTo>
                  <a:lnTo>
                    <a:pt x="224964" y="198452"/>
                  </a:lnTo>
                  <a:lnTo>
                    <a:pt x="224086" y="197824"/>
                  </a:lnTo>
                  <a:lnTo>
                    <a:pt x="223650" y="197512"/>
                  </a:lnTo>
                  <a:lnTo>
                    <a:pt x="222936" y="197578"/>
                  </a:lnTo>
                  <a:lnTo>
                    <a:pt x="221535" y="197706"/>
                  </a:lnTo>
                  <a:lnTo>
                    <a:pt x="221266" y="197731"/>
                  </a:lnTo>
                  <a:lnTo>
                    <a:pt x="220935" y="198085"/>
                  </a:lnTo>
                  <a:lnTo>
                    <a:pt x="220947" y="198370"/>
                  </a:lnTo>
                  <a:lnTo>
                    <a:pt x="220958" y="198594"/>
                  </a:lnTo>
                  <a:lnTo>
                    <a:pt x="221012" y="199353"/>
                  </a:lnTo>
                  <a:lnTo>
                    <a:pt x="221237" y="200126"/>
                  </a:lnTo>
                  <a:lnTo>
                    <a:pt x="221393" y="200727"/>
                  </a:lnTo>
                  <a:lnTo>
                    <a:pt x="221220" y="200980"/>
                  </a:lnTo>
                  <a:lnTo>
                    <a:pt x="220666" y="201782"/>
                  </a:lnTo>
                  <a:lnTo>
                    <a:pt x="220043" y="201947"/>
                  </a:lnTo>
                  <a:lnTo>
                    <a:pt x="219501" y="202091"/>
                  </a:lnTo>
                  <a:lnTo>
                    <a:pt x="219148" y="202184"/>
                  </a:lnTo>
                  <a:lnTo>
                    <a:pt x="218724" y="202296"/>
                  </a:lnTo>
                  <a:lnTo>
                    <a:pt x="217577" y="202600"/>
                  </a:lnTo>
                  <a:lnTo>
                    <a:pt x="217178" y="202615"/>
                  </a:lnTo>
                  <a:lnTo>
                    <a:pt x="216784" y="202629"/>
                  </a:lnTo>
                  <a:lnTo>
                    <a:pt x="216557" y="202637"/>
                  </a:lnTo>
                  <a:lnTo>
                    <a:pt x="216038" y="202955"/>
                  </a:lnTo>
                  <a:lnTo>
                    <a:pt x="215038" y="203567"/>
                  </a:lnTo>
                  <a:lnTo>
                    <a:pt x="214769" y="203732"/>
                  </a:lnTo>
                  <a:lnTo>
                    <a:pt x="214327" y="204118"/>
                  </a:lnTo>
                  <a:lnTo>
                    <a:pt x="213892" y="204498"/>
                  </a:lnTo>
                  <a:lnTo>
                    <a:pt x="213360" y="205006"/>
                  </a:lnTo>
                  <a:lnTo>
                    <a:pt x="213145" y="205378"/>
                  </a:lnTo>
                  <a:lnTo>
                    <a:pt x="213060" y="205525"/>
                  </a:lnTo>
                  <a:lnTo>
                    <a:pt x="213409" y="206032"/>
                  </a:lnTo>
                  <a:lnTo>
                    <a:pt x="213024" y="206975"/>
                  </a:lnTo>
                  <a:lnTo>
                    <a:pt x="212186" y="209029"/>
                  </a:lnTo>
                  <a:lnTo>
                    <a:pt x="210843" y="208834"/>
                  </a:lnTo>
                  <a:lnTo>
                    <a:pt x="210452" y="209170"/>
                  </a:lnTo>
                  <a:lnTo>
                    <a:pt x="210186" y="209650"/>
                  </a:lnTo>
                  <a:lnTo>
                    <a:pt x="209911" y="210147"/>
                  </a:lnTo>
                  <a:lnTo>
                    <a:pt x="209834" y="210286"/>
                  </a:lnTo>
                  <a:lnTo>
                    <a:pt x="208621" y="212475"/>
                  </a:lnTo>
                  <a:lnTo>
                    <a:pt x="208433" y="212816"/>
                  </a:lnTo>
                  <a:lnTo>
                    <a:pt x="208285" y="213084"/>
                  </a:lnTo>
                  <a:lnTo>
                    <a:pt x="207921" y="213740"/>
                  </a:lnTo>
                  <a:lnTo>
                    <a:pt x="206433" y="216428"/>
                  </a:lnTo>
                  <a:lnTo>
                    <a:pt x="206327" y="216618"/>
                  </a:lnTo>
                  <a:lnTo>
                    <a:pt x="206219" y="216814"/>
                  </a:lnTo>
                  <a:lnTo>
                    <a:pt x="205730" y="217697"/>
                  </a:lnTo>
                  <a:lnTo>
                    <a:pt x="205479" y="218151"/>
                  </a:lnTo>
                  <a:lnTo>
                    <a:pt x="205259" y="218548"/>
                  </a:lnTo>
                  <a:lnTo>
                    <a:pt x="204552" y="219825"/>
                  </a:lnTo>
                  <a:lnTo>
                    <a:pt x="203382" y="221016"/>
                  </a:lnTo>
                  <a:lnTo>
                    <a:pt x="202186" y="222233"/>
                  </a:lnTo>
                  <a:lnTo>
                    <a:pt x="201969" y="222455"/>
                  </a:lnTo>
                  <a:lnTo>
                    <a:pt x="201769" y="222658"/>
                  </a:lnTo>
                  <a:lnTo>
                    <a:pt x="201122" y="223317"/>
                  </a:lnTo>
                  <a:lnTo>
                    <a:pt x="200830" y="223374"/>
                  </a:lnTo>
                  <a:lnTo>
                    <a:pt x="199884" y="222708"/>
                  </a:lnTo>
                  <a:lnTo>
                    <a:pt x="200852" y="218187"/>
                  </a:lnTo>
                  <a:lnTo>
                    <a:pt x="201400" y="216912"/>
                  </a:lnTo>
                  <a:lnTo>
                    <a:pt x="202442" y="215392"/>
                  </a:lnTo>
                  <a:lnTo>
                    <a:pt x="202583" y="215187"/>
                  </a:lnTo>
                  <a:lnTo>
                    <a:pt x="202821" y="214971"/>
                  </a:lnTo>
                  <a:lnTo>
                    <a:pt x="203383" y="214772"/>
                  </a:lnTo>
                  <a:lnTo>
                    <a:pt x="203965" y="214565"/>
                  </a:lnTo>
                  <a:lnTo>
                    <a:pt x="204506" y="214374"/>
                  </a:lnTo>
                  <a:lnTo>
                    <a:pt x="204773" y="214279"/>
                  </a:lnTo>
                  <a:lnTo>
                    <a:pt x="205687" y="213654"/>
                  </a:lnTo>
                  <a:lnTo>
                    <a:pt x="206243" y="212701"/>
                  </a:lnTo>
                  <a:lnTo>
                    <a:pt x="206577" y="212130"/>
                  </a:lnTo>
                  <a:lnTo>
                    <a:pt x="207967" y="209749"/>
                  </a:lnTo>
                  <a:lnTo>
                    <a:pt x="208228" y="209301"/>
                  </a:lnTo>
                  <a:lnTo>
                    <a:pt x="209652" y="206862"/>
                  </a:lnTo>
                  <a:lnTo>
                    <a:pt x="209731" y="206727"/>
                  </a:lnTo>
                  <a:lnTo>
                    <a:pt x="210002" y="206262"/>
                  </a:lnTo>
                  <a:lnTo>
                    <a:pt x="210259" y="205823"/>
                  </a:lnTo>
                  <a:lnTo>
                    <a:pt x="210591" y="205253"/>
                  </a:lnTo>
                  <a:lnTo>
                    <a:pt x="210907" y="204713"/>
                  </a:lnTo>
                  <a:lnTo>
                    <a:pt x="210247" y="202780"/>
                  </a:lnTo>
                  <a:lnTo>
                    <a:pt x="209856" y="202113"/>
                  </a:lnTo>
                  <a:lnTo>
                    <a:pt x="209258" y="201093"/>
                  </a:lnTo>
                  <a:lnTo>
                    <a:pt x="208309" y="199474"/>
                  </a:lnTo>
                  <a:lnTo>
                    <a:pt x="205755" y="197582"/>
                  </a:lnTo>
                  <a:lnTo>
                    <a:pt x="205370" y="197540"/>
                  </a:lnTo>
                  <a:lnTo>
                    <a:pt x="203625" y="197345"/>
                  </a:lnTo>
                  <a:lnTo>
                    <a:pt x="202104" y="197175"/>
                  </a:lnTo>
                  <a:lnTo>
                    <a:pt x="201724" y="197133"/>
                  </a:lnTo>
                  <a:lnTo>
                    <a:pt x="201233" y="195011"/>
                  </a:lnTo>
                  <a:lnTo>
                    <a:pt x="201012" y="194059"/>
                  </a:lnTo>
                  <a:lnTo>
                    <a:pt x="201057" y="193370"/>
                  </a:lnTo>
                  <a:lnTo>
                    <a:pt x="201069" y="193175"/>
                  </a:lnTo>
                  <a:lnTo>
                    <a:pt x="201090" y="192856"/>
                  </a:lnTo>
                  <a:lnTo>
                    <a:pt x="201117" y="192439"/>
                  </a:lnTo>
                  <a:lnTo>
                    <a:pt x="201132" y="192203"/>
                  </a:lnTo>
                  <a:lnTo>
                    <a:pt x="201160" y="191773"/>
                  </a:lnTo>
                  <a:lnTo>
                    <a:pt x="201243" y="190477"/>
                  </a:lnTo>
                  <a:lnTo>
                    <a:pt x="200161" y="188714"/>
                  </a:lnTo>
                  <a:lnTo>
                    <a:pt x="199819" y="188492"/>
                  </a:lnTo>
                  <a:lnTo>
                    <a:pt x="199676" y="188398"/>
                  </a:lnTo>
                  <a:lnTo>
                    <a:pt x="199495" y="188281"/>
                  </a:lnTo>
                  <a:lnTo>
                    <a:pt x="198706" y="187768"/>
                  </a:lnTo>
                  <a:lnTo>
                    <a:pt x="198193" y="187034"/>
                  </a:lnTo>
                  <a:lnTo>
                    <a:pt x="197685" y="185738"/>
                  </a:lnTo>
                  <a:lnTo>
                    <a:pt x="197438" y="185107"/>
                  </a:lnTo>
                  <a:lnTo>
                    <a:pt x="197177" y="184441"/>
                  </a:lnTo>
                  <a:lnTo>
                    <a:pt x="196848" y="183601"/>
                  </a:lnTo>
                  <a:lnTo>
                    <a:pt x="196310" y="182227"/>
                  </a:lnTo>
                  <a:lnTo>
                    <a:pt x="196241" y="182098"/>
                  </a:lnTo>
                  <a:lnTo>
                    <a:pt x="196035" y="181713"/>
                  </a:lnTo>
                  <a:lnTo>
                    <a:pt x="195220" y="180198"/>
                  </a:lnTo>
                  <a:lnTo>
                    <a:pt x="194342" y="179089"/>
                  </a:lnTo>
                  <a:lnTo>
                    <a:pt x="194183" y="178888"/>
                  </a:lnTo>
                  <a:lnTo>
                    <a:pt x="193283" y="177752"/>
                  </a:lnTo>
                  <a:lnTo>
                    <a:pt x="193079" y="177501"/>
                  </a:lnTo>
                  <a:lnTo>
                    <a:pt x="191727" y="176292"/>
                  </a:lnTo>
                  <a:lnTo>
                    <a:pt x="191075" y="175970"/>
                  </a:lnTo>
                  <a:lnTo>
                    <a:pt x="190632" y="175751"/>
                  </a:lnTo>
                  <a:lnTo>
                    <a:pt x="189648" y="175264"/>
                  </a:lnTo>
                  <a:lnTo>
                    <a:pt x="186325" y="173621"/>
                  </a:lnTo>
                  <a:lnTo>
                    <a:pt x="185062" y="172996"/>
                  </a:lnTo>
                  <a:lnTo>
                    <a:pt x="184770" y="172852"/>
                  </a:lnTo>
                  <a:lnTo>
                    <a:pt x="182524" y="172215"/>
                  </a:lnTo>
                  <a:lnTo>
                    <a:pt x="182171" y="172115"/>
                  </a:lnTo>
                  <a:lnTo>
                    <a:pt x="180914" y="171759"/>
                  </a:lnTo>
                  <a:lnTo>
                    <a:pt x="180767" y="171717"/>
                  </a:lnTo>
                  <a:lnTo>
                    <a:pt x="175581" y="170195"/>
                  </a:lnTo>
                  <a:lnTo>
                    <a:pt x="173208" y="168501"/>
                  </a:lnTo>
                  <a:lnTo>
                    <a:pt x="172696" y="168136"/>
                  </a:lnTo>
                  <a:lnTo>
                    <a:pt x="169367" y="165759"/>
                  </a:lnTo>
                  <a:lnTo>
                    <a:pt x="167268" y="164261"/>
                  </a:lnTo>
                  <a:lnTo>
                    <a:pt x="165766" y="163694"/>
                  </a:lnTo>
                  <a:lnTo>
                    <a:pt x="163969" y="163016"/>
                  </a:lnTo>
                  <a:lnTo>
                    <a:pt x="160227" y="161821"/>
                  </a:lnTo>
                  <a:lnTo>
                    <a:pt x="159372" y="161685"/>
                  </a:lnTo>
                  <a:lnTo>
                    <a:pt x="158688" y="161576"/>
                  </a:lnTo>
                  <a:lnTo>
                    <a:pt x="157953" y="161459"/>
                  </a:lnTo>
                  <a:lnTo>
                    <a:pt x="155150" y="161012"/>
                  </a:lnTo>
                  <a:lnTo>
                    <a:pt x="154673" y="160936"/>
                  </a:lnTo>
                  <a:lnTo>
                    <a:pt x="153930" y="160817"/>
                  </a:lnTo>
                  <a:lnTo>
                    <a:pt x="152978" y="160665"/>
                  </a:lnTo>
                  <a:lnTo>
                    <a:pt x="152468" y="160681"/>
                  </a:lnTo>
                  <a:lnTo>
                    <a:pt x="152320" y="160685"/>
                  </a:lnTo>
                  <a:lnTo>
                    <a:pt x="148095" y="160810"/>
                  </a:lnTo>
                  <a:lnTo>
                    <a:pt x="144153" y="160562"/>
                  </a:lnTo>
                  <a:lnTo>
                    <a:pt x="143531" y="156784"/>
                  </a:lnTo>
                  <a:lnTo>
                    <a:pt x="143714" y="155866"/>
                  </a:lnTo>
                  <a:lnTo>
                    <a:pt x="144565" y="154476"/>
                  </a:lnTo>
                  <a:lnTo>
                    <a:pt x="146135" y="152872"/>
                  </a:lnTo>
                  <a:lnTo>
                    <a:pt x="147970" y="149872"/>
                  </a:lnTo>
                  <a:lnTo>
                    <a:pt x="148476" y="148750"/>
                  </a:lnTo>
                  <a:lnTo>
                    <a:pt x="148575" y="147265"/>
                  </a:lnTo>
                  <a:lnTo>
                    <a:pt x="148560" y="147129"/>
                  </a:lnTo>
                  <a:lnTo>
                    <a:pt x="148498" y="146588"/>
                  </a:lnTo>
                  <a:lnTo>
                    <a:pt x="148463" y="146357"/>
                  </a:lnTo>
                  <a:lnTo>
                    <a:pt x="148294" y="145863"/>
                  </a:lnTo>
                  <a:lnTo>
                    <a:pt x="148139" y="145439"/>
                  </a:lnTo>
                  <a:lnTo>
                    <a:pt x="147931" y="144982"/>
                  </a:lnTo>
                  <a:lnTo>
                    <a:pt x="147787" y="144665"/>
                  </a:lnTo>
                  <a:lnTo>
                    <a:pt x="147294" y="143675"/>
                  </a:lnTo>
                  <a:lnTo>
                    <a:pt x="146060" y="143183"/>
                  </a:lnTo>
                  <a:lnTo>
                    <a:pt x="145473" y="142899"/>
                  </a:lnTo>
                  <a:lnTo>
                    <a:pt x="145028" y="142684"/>
                  </a:lnTo>
                  <a:lnTo>
                    <a:pt x="144953" y="141887"/>
                  </a:lnTo>
                  <a:lnTo>
                    <a:pt x="144908" y="141408"/>
                  </a:lnTo>
                  <a:lnTo>
                    <a:pt x="144885" y="141165"/>
                  </a:lnTo>
                  <a:lnTo>
                    <a:pt x="144848" y="140771"/>
                  </a:lnTo>
                  <a:lnTo>
                    <a:pt x="144831" y="140580"/>
                  </a:lnTo>
                  <a:lnTo>
                    <a:pt x="145022" y="140016"/>
                  </a:lnTo>
                  <a:lnTo>
                    <a:pt x="145727" y="137946"/>
                  </a:lnTo>
                  <a:lnTo>
                    <a:pt x="145905" y="137420"/>
                  </a:lnTo>
                  <a:lnTo>
                    <a:pt x="146309" y="136990"/>
                  </a:lnTo>
                  <a:lnTo>
                    <a:pt x="146309" y="136494"/>
                  </a:lnTo>
                  <a:lnTo>
                    <a:pt x="146407" y="135875"/>
                  </a:lnTo>
                  <a:lnTo>
                    <a:pt x="146309" y="135256"/>
                  </a:lnTo>
                  <a:lnTo>
                    <a:pt x="146210" y="134761"/>
                  </a:lnTo>
                  <a:lnTo>
                    <a:pt x="145422" y="134266"/>
                  </a:lnTo>
                  <a:lnTo>
                    <a:pt x="144869" y="133919"/>
                  </a:lnTo>
                  <a:lnTo>
                    <a:pt x="144239" y="133523"/>
                  </a:lnTo>
                  <a:lnTo>
                    <a:pt x="142564" y="133771"/>
                  </a:lnTo>
                  <a:lnTo>
                    <a:pt x="142393" y="133839"/>
                  </a:lnTo>
                  <a:lnTo>
                    <a:pt x="141461" y="134208"/>
                  </a:lnTo>
                  <a:lnTo>
                    <a:pt x="141306" y="134270"/>
                  </a:lnTo>
                  <a:lnTo>
                    <a:pt x="140798" y="134471"/>
                  </a:lnTo>
                  <a:lnTo>
                    <a:pt x="138995" y="135532"/>
                  </a:lnTo>
                  <a:lnTo>
                    <a:pt x="138786" y="135655"/>
                  </a:lnTo>
                  <a:lnTo>
                    <a:pt x="138509" y="135818"/>
                  </a:lnTo>
                  <a:lnTo>
                    <a:pt x="138328" y="135925"/>
                  </a:lnTo>
                  <a:lnTo>
                    <a:pt x="137437" y="136449"/>
                  </a:lnTo>
                  <a:lnTo>
                    <a:pt x="135259" y="139012"/>
                  </a:lnTo>
                  <a:lnTo>
                    <a:pt x="133499" y="141446"/>
                  </a:lnTo>
                  <a:lnTo>
                    <a:pt x="130542" y="141570"/>
                  </a:lnTo>
                  <a:lnTo>
                    <a:pt x="129698" y="140863"/>
                  </a:lnTo>
                  <a:lnTo>
                    <a:pt x="129608" y="140630"/>
                  </a:lnTo>
                  <a:lnTo>
                    <a:pt x="129183" y="139824"/>
                  </a:lnTo>
                  <a:lnTo>
                    <a:pt x="128552" y="138877"/>
                  </a:lnTo>
                  <a:lnTo>
                    <a:pt x="128220" y="138542"/>
                  </a:lnTo>
                  <a:lnTo>
                    <a:pt x="127688" y="138181"/>
                  </a:lnTo>
                  <a:lnTo>
                    <a:pt x="127695" y="136639"/>
                  </a:lnTo>
                  <a:lnTo>
                    <a:pt x="127397" y="137023"/>
                  </a:lnTo>
                  <a:lnTo>
                    <a:pt x="126987" y="136498"/>
                  </a:lnTo>
                  <a:lnTo>
                    <a:pt x="126549" y="136129"/>
                  </a:lnTo>
                  <a:lnTo>
                    <a:pt x="126308" y="135507"/>
                  </a:lnTo>
                  <a:lnTo>
                    <a:pt x="126081" y="134483"/>
                  </a:lnTo>
                  <a:lnTo>
                    <a:pt x="125877" y="134215"/>
                  </a:lnTo>
                  <a:lnTo>
                    <a:pt x="125921" y="134014"/>
                  </a:lnTo>
                  <a:lnTo>
                    <a:pt x="126311" y="133615"/>
                  </a:lnTo>
                  <a:lnTo>
                    <a:pt x="127687" y="135167"/>
                  </a:lnTo>
                  <a:lnTo>
                    <a:pt x="127686" y="134369"/>
                  </a:lnTo>
                  <a:lnTo>
                    <a:pt x="127685" y="134052"/>
                  </a:lnTo>
                  <a:lnTo>
                    <a:pt x="127680" y="133696"/>
                  </a:lnTo>
                  <a:lnTo>
                    <a:pt x="127684" y="132286"/>
                  </a:lnTo>
                  <a:lnTo>
                    <a:pt x="127411" y="132292"/>
                  </a:lnTo>
                  <a:lnTo>
                    <a:pt x="127418" y="130381"/>
                  </a:lnTo>
                  <a:lnTo>
                    <a:pt x="127269" y="130575"/>
                  </a:lnTo>
                  <a:lnTo>
                    <a:pt x="127360" y="130985"/>
                  </a:lnTo>
                  <a:lnTo>
                    <a:pt x="127313" y="131286"/>
                  </a:lnTo>
                  <a:lnTo>
                    <a:pt x="127178" y="131484"/>
                  </a:lnTo>
                  <a:lnTo>
                    <a:pt x="127174" y="131316"/>
                  </a:lnTo>
                  <a:lnTo>
                    <a:pt x="126906" y="130862"/>
                  </a:lnTo>
                  <a:lnTo>
                    <a:pt x="126683" y="131287"/>
                  </a:lnTo>
                  <a:lnTo>
                    <a:pt x="126615" y="131142"/>
                  </a:lnTo>
                  <a:lnTo>
                    <a:pt x="126642" y="130970"/>
                  </a:lnTo>
                  <a:lnTo>
                    <a:pt x="127031" y="130832"/>
                  </a:lnTo>
                  <a:lnTo>
                    <a:pt x="127198" y="130739"/>
                  </a:lnTo>
                  <a:lnTo>
                    <a:pt x="127164" y="130571"/>
                  </a:lnTo>
                  <a:lnTo>
                    <a:pt x="126923" y="130322"/>
                  </a:lnTo>
                  <a:lnTo>
                    <a:pt x="126652" y="130311"/>
                  </a:lnTo>
                  <a:lnTo>
                    <a:pt x="126618" y="130460"/>
                  </a:lnTo>
                  <a:lnTo>
                    <a:pt x="126835" y="130739"/>
                  </a:lnTo>
                  <a:lnTo>
                    <a:pt x="126564" y="130911"/>
                  </a:lnTo>
                  <a:lnTo>
                    <a:pt x="126377" y="130073"/>
                  </a:lnTo>
                  <a:lnTo>
                    <a:pt x="126513" y="131179"/>
                  </a:lnTo>
                  <a:lnTo>
                    <a:pt x="126411" y="130855"/>
                  </a:lnTo>
                  <a:lnTo>
                    <a:pt x="126350" y="130359"/>
                  </a:lnTo>
                  <a:lnTo>
                    <a:pt x="126241" y="130132"/>
                  </a:lnTo>
                  <a:lnTo>
                    <a:pt x="125621" y="129963"/>
                  </a:lnTo>
                  <a:lnTo>
                    <a:pt x="125341" y="129678"/>
                  </a:lnTo>
                  <a:lnTo>
                    <a:pt x="124762" y="129622"/>
                  </a:lnTo>
                  <a:lnTo>
                    <a:pt x="124762" y="129320"/>
                  </a:lnTo>
                  <a:lnTo>
                    <a:pt x="125164" y="128899"/>
                  </a:lnTo>
                  <a:lnTo>
                    <a:pt x="125208" y="128720"/>
                  </a:lnTo>
                  <a:lnTo>
                    <a:pt x="125079" y="128583"/>
                  </a:lnTo>
                  <a:lnTo>
                    <a:pt x="124762" y="128642"/>
                  </a:lnTo>
                  <a:lnTo>
                    <a:pt x="124762" y="128486"/>
                  </a:lnTo>
                  <a:lnTo>
                    <a:pt x="124909" y="128329"/>
                  </a:lnTo>
                  <a:lnTo>
                    <a:pt x="125072" y="127726"/>
                  </a:lnTo>
                  <a:lnTo>
                    <a:pt x="124809" y="127216"/>
                  </a:lnTo>
                  <a:lnTo>
                    <a:pt x="124470" y="127044"/>
                  </a:lnTo>
                  <a:lnTo>
                    <a:pt x="124481" y="126694"/>
                  </a:lnTo>
                  <a:lnTo>
                    <a:pt x="124681" y="126914"/>
                  </a:lnTo>
                  <a:lnTo>
                    <a:pt x="124820" y="126843"/>
                  </a:lnTo>
                  <a:lnTo>
                    <a:pt x="125187" y="126862"/>
                  </a:lnTo>
                  <a:lnTo>
                    <a:pt x="125499" y="127174"/>
                  </a:lnTo>
                  <a:lnTo>
                    <a:pt x="125706" y="127238"/>
                  </a:lnTo>
                  <a:lnTo>
                    <a:pt x="125885" y="127193"/>
                  </a:lnTo>
                  <a:lnTo>
                    <a:pt x="126109" y="126954"/>
                  </a:lnTo>
                  <a:lnTo>
                    <a:pt x="126289" y="126921"/>
                  </a:lnTo>
                  <a:lnTo>
                    <a:pt x="126417" y="126719"/>
                  </a:lnTo>
                  <a:lnTo>
                    <a:pt x="126509" y="126906"/>
                  </a:lnTo>
                  <a:lnTo>
                    <a:pt x="126804" y="126928"/>
                  </a:lnTo>
                  <a:lnTo>
                    <a:pt x="126800" y="127114"/>
                  </a:lnTo>
                  <a:lnTo>
                    <a:pt x="126618" y="127300"/>
                  </a:lnTo>
                  <a:lnTo>
                    <a:pt x="126357" y="127256"/>
                  </a:lnTo>
                  <a:lnTo>
                    <a:pt x="126441" y="127345"/>
                  </a:lnTo>
                  <a:lnTo>
                    <a:pt x="126570" y="127665"/>
                  </a:lnTo>
                  <a:lnTo>
                    <a:pt x="126801" y="127665"/>
                  </a:lnTo>
                  <a:lnTo>
                    <a:pt x="126974" y="127762"/>
                  </a:lnTo>
                  <a:lnTo>
                    <a:pt x="126638" y="127926"/>
                  </a:lnTo>
                  <a:lnTo>
                    <a:pt x="126570" y="128291"/>
                  </a:lnTo>
                  <a:lnTo>
                    <a:pt x="126723" y="128388"/>
                  </a:lnTo>
                  <a:lnTo>
                    <a:pt x="126788" y="128746"/>
                  </a:lnTo>
                  <a:lnTo>
                    <a:pt x="126659" y="128816"/>
                  </a:lnTo>
                  <a:lnTo>
                    <a:pt x="126513" y="128574"/>
                  </a:lnTo>
                  <a:lnTo>
                    <a:pt x="126130" y="128612"/>
                  </a:lnTo>
                  <a:lnTo>
                    <a:pt x="126045" y="128474"/>
                  </a:lnTo>
                  <a:lnTo>
                    <a:pt x="126103" y="128332"/>
                  </a:lnTo>
                  <a:lnTo>
                    <a:pt x="126221" y="128165"/>
                  </a:lnTo>
                  <a:lnTo>
                    <a:pt x="125997" y="128284"/>
                  </a:lnTo>
                  <a:lnTo>
                    <a:pt x="125957" y="128522"/>
                  </a:lnTo>
                  <a:lnTo>
                    <a:pt x="126126" y="128787"/>
                  </a:lnTo>
                  <a:lnTo>
                    <a:pt x="126354" y="128772"/>
                  </a:lnTo>
                  <a:lnTo>
                    <a:pt x="126872" y="128973"/>
                  </a:lnTo>
                  <a:lnTo>
                    <a:pt x="127130" y="128924"/>
                  </a:lnTo>
                  <a:lnTo>
                    <a:pt x="127439" y="129155"/>
                  </a:lnTo>
                  <a:lnTo>
                    <a:pt x="127418" y="129013"/>
                  </a:lnTo>
                  <a:lnTo>
                    <a:pt x="127221" y="128838"/>
                  </a:lnTo>
                  <a:lnTo>
                    <a:pt x="126886" y="128772"/>
                  </a:lnTo>
                  <a:lnTo>
                    <a:pt x="126926" y="128406"/>
                  </a:lnTo>
                  <a:lnTo>
                    <a:pt x="127174" y="128373"/>
                  </a:lnTo>
                  <a:lnTo>
                    <a:pt x="127170" y="128131"/>
                  </a:lnTo>
                  <a:lnTo>
                    <a:pt x="126984" y="128090"/>
                  </a:lnTo>
                  <a:lnTo>
                    <a:pt x="126757" y="128071"/>
                  </a:lnTo>
                  <a:lnTo>
                    <a:pt x="126970" y="128015"/>
                  </a:lnTo>
                  <a:lnTo>
                    <a:pt x="127089" y="127758"/>
                  </a:lnTo>
                  <a:lnTo>
                    <a:pt x="127048" y="127583"/>
                  </a:lnTo>
                  <a:lnTo>
                    <a:pt x="126821" y="127278"/>
                  </a:lnTo>
                  <a:lnTo>
                    <a:pt x="127001" y="127136"/>
                  </a:lnTo>
                  <a:lnTo>
                    <a:pt x="127221" y="127121"/>
                  </a:lnTo>
                  <a:lnTo>
                    <a:pt x="127482" y="126905"/>
                  </a:lnTo>
                  <a:lnTo>
                    <a:pt x="127485" y="126518"/>
                  </a:lnTo>
                  <a:lnTo>
                    <a:pt x="127492" y="125899"/>
                  </a:lnTo>
                  <a:lnTo>
                    <a:pt x="127495" y="125289"/>
                  </a:lnTo>
                  <a:lnTo>
                    <a:pt x="126739" y="125367"/>
                  </a:lnTo>
                  <a:lnTo>
                    <a:pt x="127305" y="125389"/>
                  </a:lnTo>
                  <a:lnTo>
                    <a:pt x="127230" y="125594"/>
                  </a:lnTo>
                  <a:lnTo>
                    <a:pt x="127071" y="125620"/>
                  </a:lnTo>
                  <a:lnTo>
                    <a:pt x="126956" y="125467"/>
                  </a:lnTo>
                  <a:lnTo>
                    <a:pt x="126729" y="125598"/>
                  </a:lnTo>
                  <a:lnTo>
                    <a:pt x="127003" y="125676"/>
                  </a:lnTo>
                  <a:lnTo>
                    <a:pt x="127193" y="125698"/>
                  </a:lnTo>
                  <a:lnTo>
                    <a:pt x="127098" y="125918"/>
                  </a:lnTo>
                  <a:lnTo>
                    <a:pt x="127041" y="126179"/>
                  </a:lnTo>
                  <a:lnTo>
                    <a:pt x="126722" y="126041"/>
                  </a:lnTo>
                  <a:lnTo>
                    <a:pt x="126665" y="126321"/>
                  </a:lnTo>
                  <a:lnTo>
                    <a:pt x="126146" y="126719"/>
                  </a:lnTo>
                  <a:lnTo>
                    <a:pt x="126044" y="126481"/>
                  </a:lnTo>
                  <a:lnTo>
                    <a:pt x="126024" y="126049"/>
                  </a:lnTo>
                  <a:lnTo>
                    <a:pt x="125857" y="125483"/>
                  </a:lnTo>
                  <a:lnTo>
                    <a:pt x="125712" y="125334"/>
                  </a:lnTo>
                  <a:lnTo>
                    <a:pt x="125562" y="125297"/>
                  </a:lnTo>
                  <a:lnTo>
                    <a:pt x="124701" y="125491"/>
                  </a:lnTo>
                  <a:lnTo>
                    <a:pt x="124244" y="125714"/>
                  </a:lnTo>
                  <a:lnTo>
                    <a:pt x="124071" y="125915"/>
                  </a:lnTo>
                  <a:lnTo>
                    <a:pt x="123915" y="126344"/>
                  </a:lnTo>
                  <a:lnTo>
                    <a:pt x="123894" y="126549"/>
                  </a:lnTo>
                  <a:lnTo>
                    <a:pt x="124016" y="126738"/>
                  </a:lnTo>
                  <a:lnTo>
                    <a:pt x="123874" y="126910"/>
                  </a:lnTo>
                  <a:lnTo>
                    <a:pt x="123812" y="127439"/>
                  </a:lnTo>
                  <a:lnTo>
                    <a:pt x="123585" y="128373"/>
                  </a:lnTo>
                  <a:lnTo>
                    <a:pt x="123913" y="129059"/>
                  </a:lnTo>
                  <a:lnTo>
                    <a:pt x="123805" y="129297"/>
                  </a:lnTo>
                  <a:lnTo>
                    <a:pt x="124246" y="129193"/>
                  </a:lnTo>
                  <a:lnTo>
                    <a:pt x="124195" y="129521"/>
                  </a:lnTo>
                  <a:lnTo>
                    <a:pt x="124276" y="129726"/>
                  </a:lnTo>
                  <a:lnTo>
                    <a:pt x="124083" y="129838"/>
                  </a:lnTo>
                  <a:lnTo>
                    <a:pt x="123836" y="130297"/>
                  </a:lnTo>
                  <a:lnTo>
                    <a:pt x="124131" y="130189"/>
                  </a:lnTo>
                  <a:lnTo>
                    <a:pt x="124256" y="129972"/>
                  </a:lnTo>
                  <a:lnTo>
                    <a:pt x="124388" y="130077"/>
                  </a:lnTo>
                  <a:lnTo>
                    <a:pt x="124504" y="130189"/>
                  </a:lnTo>
                  <a:lnTo>
                    <a:pt x="124619" y="130386"/>
                  </a:lnTo>
                  <a:lnTo>
                    <a:pt x="124469" y="130651"/>
                  </a:lnTo>
                  <a:lnTo>
                    <a:pt x="124673" y="130684"/>
                  </a:lnTo>
                  <a:lnTo>
                    <a:pt x="124934" y="131072"/>
                  </a:lnTo>
                  <a:lnTo>
                    <a:pt x="124762" y="131184"/>
                  </a:lnTo>
                  <a:lnTo>
                    <a:pt x="124762" y="131403"/>
                  </a:lnTo>
                  <a:lnTo>
                    <a:pt x="125134" y="131597"/>
                  </a:lnTo>
                  <a:lnTo>
                    <a:pt x="125076" y="131858"/>
                  </a:lnTo>
                  <a:lnTo>
                    <a:pt x="125002" y="131653"/>
                  </a:lnTo>
                  <a:lnTo>
                    <a:pt x="124826" y="131575"/>
                  </a:lnTo>
                  <a:lnTo>
                    <a:pt x="124762" y="132476"/>
                  </a:lnTo>
                  <a:lnTo>
                    <a:pt x="125036" y="132651"/>
                  </a:lnTo>
                  <a:lnTo>
                    <a:pt x="125348" y="132856"/>
                  </a:lnTo>
                  <a:lnTo>
                    <a:pt x="125080" y="132811"/>
                  </a:lnTo>
                  <a:lnTo>
                    <a:pt x="124489" y="132767"/>
                  </a:lnTo>
                  <a:lnTo>
                    <a:pt x="123841" y="132971"/>
                  </a:lnTo>
                  <a:lnTo>
                    <a:pt x="123465" y="132740"/>
                  </a:lnTo>
                  <a:lnTo>
                    <a:pt x="123178" y="131760"/>
                  </a:lnTo>
                  <a:lnTo>
                    <a:pt x="123171" y="131373"/>
                  </a:lnTo>
                  <a:lnTo>
                    <a:pt x="123340" y="131414"/>
                  </a:lnTo>
                  <a:lnTo>
                    <a:pt x="123432" y="131589"/>
                  </a:lnTo>
                  <a:lnTo>
                    <a:pt x="123676" y="131764"/>
                  </a:lnTo>
                  <a:lnTo>
                    <a:pt x="123859" y="131537"/>
                  </a:lnTo>
                  <a:lnTo>
                    <a:pt x="123974" y="132107"/>
                  </a:lnTo>
                  <a:lnTo>
                    <a:pt x="123977" y="131954"/>
                  </a:lnTo>
                  <a:lnTo>
                    <a:pt x="124340" y="131887"/>
                  </a:lnTo>
                  <a:lnTo>
                    <a:pt x="124123" y="131738"/>
                  </a:lnTo>
                  <a:lnTo>
                    <a:pt x="124089" y="131541"/>
                  </a:lnTo>
                  <a:lnTo>
                    <a:pt x="123761" y="131380"/>
                  </a:lnTo>
                  <a:lnTo>
                    <a:pt x="123683" y="131153"/>
                  </a:lnTo>
                  <a:lnTo>
                    <a:pt x="123463" y="131146"/>
                  </a:lnTo>
                  <a:lnTo>
                    <a:pt x="123313" y="131291"/>
                  </a:lnTo>
                  <a:lnTo>
                    <a:pt x="123154" y="131157"/>
                  </a:lnTo>
                  <a:lnTo>
                    <a:pt x="123192" y="130825"/>
                  </a:lnTo>
                  <a:lnTo>
                    <a:pt x="123639" y="130296"/>
                  </a:lnTo>
                  <a:lnTo>
                    <a:pt x="123154" y="130747"/>
                  </a:lnTo>
                  <a:lnTo>
                    <a:pt x="123022" y="130762"/>
                  </a:lnTo>
                  <a:lnTo>
                    <a:pt x="122829" y="130322"/>
                  </a:lnTo>
                  <a:lnTo>
                    <a:pt x="122975" y="129998"/>
                  </a:lnTo>
                  <a:lnTo>
                    <a:pt x="122782" y="130277"/>
                  </a:lnTo>
                  <a:lnTo>
                    <a:pt x="122253" y="129966"/>
                  </a:lnTo>
                  <a:lnTo>
                    <a:pt x="122093" y="129788"/>
                  </a:lnTo>
                  <a:lnTo>
                    <a:pt x="122103" y="129293"/>
                  </a:lnTo>
                  <a:lnTo>
                    <a:pt x="121941" y="128548"/>
                  </a:lnTo>
                  <a:lnTo>
                    <a:pt x="121406" y="127028"/>
                  </a:lnTo>
                  <a:lnTo>
                    <a:pt x="121047" y="126316"/>
                  </a:lnTo>
                  <a:lnTo>
                    <a:pt x="120870" y="126137"/>
                  </a:lnTo>
                  <a:lnTo>
                    <a:pt x="120284" y="125005"/>
                  </a:lnTo>
                  <a:lnTo>
                    <a:pt x="120074" y="123816"/>
                  </a:lnTo>
                  <a:lnTo>
                    <a:pt x="120203" y="122956"/>
                  </a:lnTo>
                  <a:lnTo>
                    <a:pt x="120356" y="122833"/>
                  </a:lnTo>
                  <a:lnTo>
                    <a:pt x="120675" y="122822"/>
                  </a:lnTo>
                  <a:lnTo>
                    <a:pt x="121177" y="122267"/>
                  </a:lnTo>
                  <a:lnTo>
                    <a:pt x="121652" y="121370"/>
                  </a:lnTo>
                  <a:lnTo>
                    <a:pt x="121713" y="120766"/>
                  </a:lnTo>
                  <a:lnTo>
                    <a:pt x="122113" y="121303"/>
                  </a:lnTo>
                  <a:lnTo>
                    <a:pt x="121940" y="121560"/>
                  </a:lnTo>
                  <a:lnTo>
                    <a:pt x="121974" y="121776"/>
                  </a:lnTo>
                  <a:lnTo>
                    <a:pt x="122455" y="122059"/>
                  </a:lnTo>
                  <a:lnTo>
                    <a:pt x="122757" y="122000"/>
                  </a:lnTo>
                  <a:lnTo>
                    <a:pt x="123303" y="122030"/>
                  </a:lnTo>
                  <a:lnTo>
                    <a:pt x="123391" y="122246"/>
                  </a:lnTo>
                  <a:lnTo>
                    <a:pt x="123082" y="122368"/>
                  </a:lnTo>
                  <a:lnTo>
                    <a:pt x="123404" y="122685"/>
                  </a:lnTo>
                  <a:lnTo>
                    <a:pt x="123588" y="122589"/>
                  </a:lnTo>
                  <a:lnTo>
                    <a:pt x="123642" y="122399"/>
                  </a:lnTo>
                  <a:lnTo>
                    <a:pt x="123608" y="122060"/>
                  </a:lnTo>
                  <a:lnTo>
                    <a:pt x="123473" y="121736"/>
                  </a:lnTo>
                  <a:lnTo>
                    <a:pt x="123734" y="121583"/>
                  </a:lnTo>
                  <a:lnTo>
                    <a:pt x="123954" y="121345"/>
                  </a:lnTo>
                  <a:lnTo>
                    <a:pt x="123921" y="120868"/>
                  </a:lnTo>
                  <a:lnTo>
                    <a:pt x="124097" y="120596"/>
                  </a:lnTo>
                  <a:lnTo>
                    <a:pt x="124301" y="120842"/>
                  </a:lnTo>
                  <a:lnTo>
                    <a:pt x="125007" y="120660"/>
                  </a:lnTo>
                  <a:lnTo>
                    <a:pt x="125265" y="120488"/>
                  </a:lnTo>
                  <a:lnTo>
                    <a:pt x="126059" y="122097"/>
                  </a:lnTo>
                  <a:lnTo>
                    <a:pt x="126334" y="122406"/>
                  </a:lnTo>
                  <a:lnTo>
                    <a:pt x="126042" y="122242"/>
                  </a:lnTo>
                  <a:lnTo>
                    <a:pt x="125744" y="122335"/>
                  </a:lnTo>
                  <a:lnTo>
                    <a:pt x="125401" y="121997"/>
                  </a:lnTo>
                  <a:lnTo>
                    <a:pt x="124615" y="122291"/>
                  </a:lnTo>
                  <a:lnTo>
                    <a:pt x="124506" y="122421"/>
                  </a:lnTo>
                  <a:lnTo>
                    <a:pt x="124462" y="122611"/>
                  </a:lnTo>
                  <a:lnTo>
                    <a:pt x="124686" y="123107"/>
                  </a:lnTo>
                  <a:lnTo>
                    <a:pt x="124543" y="123334"/>
                  </a:lnTo>
                  <a:lnTo>
                    <a:pt x="124313" y="123170"/>
                  </a:lnTo>
                  <a:lnTo>
                    <a:pt x="124042" y="123181"/>
                  </a:lnTo>
                  <a:lnTo>
                    <a:pt x="123967" y="123434"/>
                  </a:lnTo>
                  <a:lnTo>
                    <a:pt x="124102" y="123699"/>
                  </a:lnTo>
                  <a:lnTo>
                    <a:pt x="123862" y="123933"/>
                  </a:lnTo>
                  <a:lnTo>
                    <a:pt x="123811" y="123572"/>
                  </a:lnTo>
                  <a:lnTo>
                    <a:pt x="123435" y="123140"/>
                  </a:lnTo>
                  <a:lnTo>
                    <a:pt x="123187" y="123236"/>
                  </a:lnTo>
                  <a:lnTo>
                    <a:pt x="123028" y="122447"/>
                  </a:lnTo>
                  <a:lnTo>
                    <a:pt x="122408" y="122398"/>
                  </a:lnTo>
                  <a:lnTo>
                    <a:pt x="122258" y="122279"/>
                  </a:lnTo>
                  <a:lnTo>
                    <a:pt x="121933" y="122271"/>
                  </a:lnTo>
                  <a:lnTo>
                    <a:pt x="121580" y="122703"/>
                  </a:lnTo>
                  <a:lnTo>
                    <a:pt x="121743" y="123139"/>
                  </a:lnTo>
                  <a:lnTo>
                    <a:pt x="122007" y="122997"/>
                  </a:lnTo>
                  <a:lnTo>
                    <a:pt x="122143" y="123273"/>
                  </a:lnTo>
                  <a:lnTo>
                    <a:pt x="122010" y="123422"/>
                  </a:lnTo>
                  <a:lnTo>
                    <a:pt x="122000" y="123664"/>
                  </a:lnTo>
                  <a:lnTo>
                    <a:pt x="122136" y="123620"/>
                  </a:lnTo>
                  <a:lnTo>
                    <a:pt x="122251" y="123303"/>
                  </a:lnTo>
                  <a:lnTo>
                    <a:pt x="122499" y="123322"/>
                  </a:lnTo>
                  <a:lnTo>
                    <a:pt x="122522" y="123638"/>
                  </a:lnTo>
                  <a:lnTo>
                    <a:pt x="122800" y="123922"/>
                  </a:lnTo>
                  <a:lnTo>
                    <a:pt x="122695" y="123605"/>
                  </a:lnTo>
                  <a:lnTo>
                    <a:pt x="122997" y="123702"/>
                  </a:lnTo>
                  <a:lnTo>
                    <a:pt x="123499" y="123497"/>
                  </a:lnTo>
                  <a:lnTo>
                    <a:pt x="123699" y="123818"/>
                  </a:lnTo>
                  <a:lnTo>
                    <a:pt x="123678" y="124071"/>
                  </a:lnTo>
                  <a:lnTo>
                    <a:pt x="123923" y="124183"/>
                  </a:lnTo>
                  <a:lnTo>
                    <a:pt x="124146" y="123833"/>
                  </a:lnTo>
                  <a:lnTo>
                    <a:pt x="124302" y="123744"/>
                  </a:lnTo>
                  <a:lnTo>
                    <a:pt x="124252" y="123438"/>
                  </a:lnTo>
                  <a:lnTo>
                    <a:pt x="124503" y="123580"/>
                  </a:lnTo>
                  <a:lnTo>
                    <a:pt x="124762" y="123427"/>
                  </a:lnTo>
                  <a:lnTo>
                    <a:pt x="124763" y="122388"/>
                  </a:lnTo>
                  <a:lnTo>
                    <a:pt x="125371" y="122146"/>
                  </a:lnTo>
                  <a:lnTo>
                    <a:pt x="125656" y="122484"/>
                  </a:lnTo>
                  <a:lnTo>
                    <a:pt x="126056" y="122391"/>
                  </a:lnTo>
                  <a:lnTo>
                    <a:pt x="126334" y="122655"/>
                  </a:lnTo>
                  <a:lnTo>
                    <a:pt x="126290" y="122991"/>
                  </a:lnTo>
                  <a:lnTo>
                    <a:pt x="125639" y="123207"/>
                  </a:lnTo>
                  <a:lnTo>
                    <a:pt x="125521" y="123427"/>
                  </a:lnTo>
                  <a:lnTo>
                    <a:pt x="125541" y="123699"/>
                  </a:lnTo>
                  <a:lnTo>
                    <a:pt x="125636" y="123907"/>
                  </a:lnTo>
                  <a:lnTo>
                    <a:pt x="125341" y="123949"/>
                  </a:lnTo>
                  <a:lnTo>
                    <a:pt x="125280" y="124105"/>
                  </a:lnTo>
                  <a:lnTo>
                    <a:pt x="125484" y="124094"/>
                  </a:lnTo>
                  <a:lnTo>
                    <a:pt x="125724" y="123956"/>
                  </a:lnTo>
                  <a:lnTo>
                    <a:pt x="125595" y="123591"/>
                  </a:lnTo>
                  <a:lnTo>
                    <a:pt x="125653" y="123393"/>
                  </a:lnTo>
                  <a:lnTo>
                    <a:pt x="126039" y="123207"/>
                  </a:lnTo>
                  <a:lnTo>
                    <a:pt x="126416" y="123132"/>
                  </a:lnTo>
                  <a:lnTo>
                    <a:pt x="126629" y="123285"/>
                  </a:lnTo>
                  <a:lnTo>
                    <a:pt x="126440" y="123475"/>
                  </a:lnTo>
                  <a:lnTo>
                    <a:pt x="126450" y="123814"/>
                  </a:lnTo>
                  <a:lnTo>
                    <a:pt x="125911" y="124377"/>
                  </a:lnTo>
                  <a:lnTo>
                    <a:pt x="126501" y="123940"/>
                  </a:lnTo>
                  <a:lnTo>
                    <a:pt x="126820" y="124130"/>
                  </a:lnTo>
                  <a:lnTo>
                    <a:pt x="127125" y="124085"/>
                  </a:lnTo>
                  <a:lnTo>
                    <a:pt x="127389" y="123869"/>
                  </a:lnTo>
                  <a:lnTo>
                    <a:pt x="127311" y="124037"/>
                  </a:lnTo>
                  <a:lnTo>
                    <a:pt x="127328" y="124290"/>
                  </a:lnTo>
                  <a:lnTo>
                    <a:pt x="127497" y="124675"/>
                  </a:lnTo>
                  <a:lnTo>
                    <a:pt x="127497" y="124468"/>
                  </a:lnTo>
                  <a:lnTo>
                    <a:pt x="127418" y="124158"/>
                  </a:lnTo>
                  <a:lnTo>
                    <a:pt x="127441" y="123898"/>
                  </a:lnTo>
                  <a:lnTo>
                    <a:pt x="127245" y="123806"/>
                  </a:lnTo>
                  <a:lnTo>
                    <a:pt x="127016" y="124068"/>
                  </a:lnTo>
                  <a:lnTo>
                    <a:pt x="126606" y="123788"/>
                  </a:lnTo>
                  <a:lnTo>
                    <a:pt x="126730" y="123403"/>
                  </a:lnTo>
                  <a:lnTo>
                    <a:pt x="126538" y="122934"/>
                  </a:lnTo>
                  <a:lnTo>
                    <a:pt x="126493" y="122758"/>
                  </a:lnTo>
                  <a:lnTo>
                    <a:pt x="126465" y="122412"/>
                  </a:lnTo>
                  <a:lnTo>
                    <a:pt x="126233" y="121905"/>
                  </a:lnTo>
                  <a:lnTo>
                    <a:pt x="126234" y="119908"/>
                  </a:lnTo>
                  <a:lnTo>
                    <a:pt x="126276" y="119769"/>
                  </a:lnTo>
                  <a:lnTo>
                    <a:pt x="126452" y="119501"/>
                  </a:lnTo>
                  <a:lnTo>
                    <a:pt x="127038" y="118919"/>
                  </a:lnTo>
                  <a:lnTo>
                    <a:pt x="127001" y="118355"/>
                  </a:lnTo>
                  <a:lnTo>
                    <a:pt x="126945" y="118159"/>
                  </a:lnTo>
                  <a:lnTo>
                    <a:pt x="126605" y="117669"/>
                  </a:lnTo>
                  <a:lnTo>
                    <a:pt x="126776" y="117489"/>
                  </a:lnTo>
                  <a:lnTo>
                    <a:pt x="127083" y="117256"/>
                  </a:lnTo>
                  <a:lnTo>
                    <a:pt x="127233" y="117045"/>
                  </a:lnTo>
                  <a:lnTo>
                    <a:pt x="127260" y="116903"/>
                  </a:lnTo>
                  <a:lnTo>
                    <a:pt x="127173" y="116397"/>
                  </a:lnTo>
                  <a:lnTo>
                    <a:pt x="127216" y="116239"/>
                  </a:lnTo>
                  <a:lnTo>
                    <a:pt x="127483" y="115997"/>
                  </a:lnTo>
                  <a:lnTo>
                    <a:pt x="127854" y="115539"/>
                  </a:lnTo>
                  <a:lnTo>
                    <a:pt x="127714" y="115507"/>
                  </a:lnTo>
                  <a:lnTo>
                    <a:pt x="127585" y="115561"/>
                  </a:lnTo>
                  <a:lnTo>
                    <a:pt x="127207" y="115510"/>
                  </a:lnTo>
                  <a:lnTo>
                    <a:pt x="127126" y="114858"/>
                  </a:lnTo>
                  <a:lnTo>
                    <a:pt x="127342" y="114453"/>
                  </a:lnTo>
                  <a:lnTo>
                    <a:pt x="127395" y="114298"/>
                  </a:lnTo>
                  <a:lnTo>
                    <a:pt x="127383" y="114100"/>
                  </a:lnTo>
                  <a:lnTo>
                    <a:pt x="127320" y="113951"/>
                  </a:lnTo>
                  <a:lnTo>
                    <a:pt x="126899" y="113525"/>
                  </a:lnTo>
                  <a:lnTo>
                    <a:pt x="126903" y="113383"/>
                  </a:lnTo>
                  <a:lnTo>
                    <a:pt x="127283" y="112745"/>
                  </a:lnTo>
                  <a:lnTo>
                    <a:pt x="127359" y="112447"/>
                  </a:lnTo>
                  <a:lnTo>
                    <a:pt x="127212" y="112271"/>
                  </a:lnTo>
                  <a:lnTo>
                    <a:pt x="126850" y="112250"/>
                  </a:lnTo>
                  <a:lnTo>
                    <a:pt x="126698" y="112131"/>
                  </a:lnTo>
                  <a:lnTo>
                    <a:pt x="126553" y="111710"/>
                  </a:lnTo>
                  <a:lnTo>
                    <a:pt x="126350" y="111249"/>
                  </a:lnTo>
                  <a:lnTo>
                    <a:pt x="126604" y="111143"/>
                  </a:lnTo>
                  <a:lnTo>
                    <a:pt x="126780" y="110986"/>
                  </a:lnTo>
                  <a:lnTo>
                    <a:pt x="126774" y="110851"/>
                  </a:lnTo>
                  <a:lnTo>
                    <a:pt x="126683" y="110602"/>
                  </a:lnTo>
                  <a:lnTo>
                    <a:pt x="126383" y="110185"/>
                  </a:lnTo>
                  <a:lnTo>
                    <a:pt x="126159" y="110059"/>
                  </a:lnTo>
                  <a:lnTo>
                    <a:pt x="125991" y="110024"/>
                  </a:lnTo>
                  <a:lnTo>
                    <a:pt x="125618" y="110200"/>
                  </a:lnTo>
                  <a:lnTo>
                    <a:pt x="125470" y="110235"/>
                  </a:lnTo>
                  <a:lnTo>
                    <a:pt x="125250" y="110134"/>
                  </a:lnTo>
                  <a:lnTo>
                    <a:pt x="125066" y="109982"/>
                  </a:lnTo>
                  <a:lnTo>
                    <a:pt x="124921" y="109983"/>
                  </a:lnTo>
                  <a:lnTo>
                    <a:pt x="124763" y="110056"/>
                  </a:lnTo>
                  <a:lnTo>
                    <a:pt x="124435" y="109928"/>
                  </a:lnTo>
                  <a:lnTo>
                    <a:pt x="124423" y="109450"/>
                  </a:lnTo>
                  <a:lnTo>
                    <a:pt x="124262" y="108646"/>
                  </a:lnTo>
                  <a:lnTo>
                    <a:pt x="124054" y="107652"/>
                  </a:lnTo>
                  <a:lnTo>
                    <a:pt x="123936" y="107111"/>
                  </a:lnTo>
                  <a:lnTo>
                    <a:pt x="123824" y="106599"/>
                  </a:lnTo>
                  <a:lnTo>
                    <a:pt x="123462" y="107307"/>
                  </a:lnTo>
                  <a:lnTo>
                    <a:pt x="123424" y="107732"/>
                  </a:lnTo>
                  <a:lnTo>
                    <a:pt x="123047" y="107836"/>
                  </a:lnTo>
                  <a:lnTo>
                    <a:pt x="122946" y="107989"/>
                  </a:lnTo>
                  <a:lnTo>
                    <a:pt x="122996" y="108119"/>
                  </a:lnTo>
                  <a:lnTo>
                    <a:pt x="123312" y="108470"/>
                  </a:lnTo>
                  <a:lnTo>
                    <a:pt x="123051" y="108492"/>
                  </a:lnTo>
                  <a:lnTo>
                    <a:pt x="123040" y="108630"/>
                  </a:lnTo>
                  <a:lnTo>
                    <a:pt x="123291" y="108730"/>
                  </a:lnTo>
                  <a:lnTo>
                    <a:pt x="123488" y="108611"/>
                  </a:lnTo>
                  <a:lnTo>
                    <a:pt x="123838" y="108835"/>
                  </a:lnTo>
                  <a:lnTo>
                    <a:pt x="124058" y="109312"/>
                  </a:lnTo>
                  <a:lnTo>
                    <a:pt x="124184" y="110259"/>
                  </a:lnTo>
                  <a:lnTo>
                    <a:pt x="123930" y="110024"/>
                  </a:lnTo>
                  <a:lnTo>
                    <a:pt x="123366" y="110296"/>
                  </a:lnTo>
                  <a:lnTo>
                    <a:pt x="123254" y="110736"/>
                  </a:lnTo>
                  <a:lnTo>
                    <a:pt x="123335" y="110881"/>
                  </a:lnTo>
                  <a:lnTo>
                    <a:pt x="123108" y="111309"/>
                  </a:lnTo>
                  <a:lnTo>
                    <a:pt x="122948" y="111149"/>
                  </a:lnTo>
                  <a:lnTo>
                    <a:pt x="123047" y="110974"/>
                  </a:lnTo>
                  <a:lnTo>
                    <a:pt x="122964" y="110729"/>
                  </a:lnTo>
                  <a:lnTo>
                    <a:pt x="122786" y="110597"/>
                  </a:lnTo>
                  <a:lnTo>
                    <a:pt x="121917" y="110284"/>
                  </a:lnTo>
                  <a:lnTo>
                    <a:pt x="121215" y="109758"/>
                  </a:lnTo>
                  <a:lnTo>
                    <a:pt x="120662" y="109647"/>
                  </a:lnTo>
                  <a:lnTo>
                    <a:pt x="120356" y="109165"/>
                  </a:lnTo>
                  <a:lnTo>
                    <a:pt x="120104" y="109266"/>
                  </a:lnTo>
                  <a:lnTo>
                    <a:pt x="119996" y="108778"/>
                  </a:lnTo>
                  <a:lnTo>
                    <a:pt x="119870" y="108617"/>
                  </a:lnTo>
                  <a:lnTo>
                    <a:pt x="119731" y="108595"/>
                  </a:lnTo>
                  <a:lnTo>
                    <a:pt x="119388" y="108774"/>
                  </a:lnTo>
                  <a:lnTo>
                    <a:pt x="119260" y="108640"/>
                  </a:lnTo>
                  <a:lnTo>
                    <a:pt x="119137" y="108315"/>
                  </a:lnTo>
                  <a:lnTo>
                    <a:pt x="118360" y="107846"/>
                  </a:lnTo>
                  <a:lnTo>
                    <a:pt x="118160" y="108058"/>
                  </a:lnTo>
                  <a:lnTo>
                    <a:pt x="117916" y="108472"/>
                  </a:lnTo>
                  <a:lnTo>
                    <a:pt x="117542" y="108498"/>
                  </a:lnTo>
                  <a:lnTo>
                    <a:pt x="117145" y="108405"/>
                  </a:lnTo>
                  <a:lnTo>
                    <a:pt x="116850" y="108144"/>
                  </a:lnTo>
                  <a:lnTo>
                    <a:pt x="116439" y="108181"/>
                  </a:lnTo>
                  <a:lnTo>
                    <a:pt x="115964" y="107742"/>
                  </a:lnTo>
                  <a:lnTo>
                    <a:pt x="116168" y="107507"/>
                  </a:lnTo>
                  <a:lnTo>
                    <a:pt x="116195" y="106911"/>
                  </a:lnTo>
                  <a:lnTo>
                    <a:pt x="116032" y="106568"/>
                  </a:lnTo>
                  <a:lnTo>
                    <a:pt x="115889" y="106177"/>
                  </a:lnTo>
                  <a:lnTo>
                    <a:pt x="116090" y="105987"/>
                  </a:lnTo>
                  <a:lnTo>
                    <a:pt x="116185" y="105793"/>
                  </a:lnTo>
                  <a:lnTo>
                    <a:pt x="116236" y="103931"/>
                  </a:lnTo>
                  <a:lnTo>
                    <a:pt x="116303" y="103499"/>
                  </a:lnTo>
                  <a:lnTo>
                    <a:pt x="116205" y="102147"/>
                  </a:lnTo>
                  <a:lnTo>
                    <a:pt x="116215" y="98295"/>
                  </a:lnTo>
                  <a:lnTo>
                    <a:pt x="117574" y="98347"/>
                  </a:lnTo>
                  <a:lnTo>
                    <a:pt x="118752" y="99718"/>
                  </a:lnTo>
                  <a:lnTo>
                    <a:pt x="118643" y="99565"/>
                  </a:lnTo>
                  <a:lnTo>
                    <a:pt x="121092" y="99674"/>
                  </a:lnTo>
                  <a:lnTo>
                    <a:pt x="118582" y="99457"/>
                  </a:lnTo>
                  <a:lnTo>
                    <a:pt x="117618" y="98258"/>
                  </a:lnTo>
                  <a:lnTo>
                    <a:pt x="117621" y="95870"/>
                  </a:lnTo>
                  <a:lnTo>
                    <a:pt x="118657" y="95799"/>
                  </a:lnTo>
                  <a:lnTo>
                    <a:pt x="119123" y="95915"/>
                  </a:lnTo>
                  <a:lnTo>
                    <a:pt x="118929" y="95758"/>
                  </a:lnTo>
                  <a:lnTo>
                    <a:pt x="118369" y="95658"/>
                  </a:lnTo>
                  <a:lnTo>
                    <a:pt x="118698" y="95222"/>
                  </a:lnTo>
                  <a:lnTo>
                    <a:pt x="118276" y="95507"/>
                  </a:lnTo>
                  <a:lnTo>
                    <a:pt x="118467" y="95140"/>
                  </a:lnTo>
                  <a:lnTo>
                    <a:pt x="118560" y="94905"/>
                  </a:lnTo>
                  <a:lnTo>
                    <a:pt x="118077" y="95356"/>
                  </a:lnTo>
                  <a:lnTo>
                    <a:pt x="117995" y="95598"/>
                  </a:lnTo>
                  <a:lnTo>
                    <a:pt x="117863" y="95699"/>
                  </a:lnTo>
                  <a:lnTo>
                    <a:pt x="117897" y="95520"/>
                  </a:lnTo>
                  <a:lnTo>
                    <a:pt x="118165" y="95010"/>
                  </a:lnTo>
                  <a:lnTo>
                    <a:pt x="117978" y="95185"/>
                  </a:lnTo>
                  <a:lnTo>
                    <a:pt x="117656" y="95658"/>
                  </a:lnTo>
                  <a:lnTo>
                    <a:pt x="117034" y="95226"/>
                  </a:lnTo>
                  <a:lnTo>
                    <a:pt x="116178" y="95143"/>
                  </a:lnTo>
                  <a:lnTo>
                    <a:pt x="115971" y="94946"/>
                  </a:lnTo>
                  <a:lnTo>
                    <a:pt x="115852" y="94700"/>
                  </a:lnTo>
                  <a:lnTo>
                    <a:pt x="115838" y="94916"/>
                  </a:lnTo>
                  <a:lnTo>
                    <a:pt x="115319" y="94864"/>
                  </a:lnTo>
                  <a:lnTo>
                    <a:pt x="114694" y="94644"/>
                  </a:lnTo>
                  <a:lnTo>
                    <a:pt x="114225" y="94372"/>
                  </a:lnTo>
                  <a:lnTo>
                    <a:pt x="114401" y="93411"/>
                  </a:lnTo>
                  <a:lnTo>
                    <a:pt x="114778" y="93203"/>
                  </a:lnTo>
                  <a:lnTo>
                    <a:pt x="114741" y="92882"/>
                  </a:lnTo>
                  <a:lnTo>
                    <a:pt x="114514" y="92838"/>
                  </a:lnTo>
                  <a:lnTo>
                    <a:pt x="114537" y="92465"/>
                  </a:lnTo>
                  <a:lnTo>
                    <a:pt x="114823" y="92435"/>
                  </a:lnTo>
                  <a:lnTo>
                    <a:pt x="114823" y="92339"/>
                  </a:lnTo>
                  <a:lnTo>
                    <a:pt x="114497" y="92329"/>
                  </a:lnTo>
                  <a:lnTo>
                    <a:pt x="114374" y="92458"/>
                  </a:lnTo>
                  <a:lnTo>
                    <a:pt x="114347" y="92301"/>
                  </a:lnTo>
                  <a:lnTo>
                    <a:pt x="114428" y="91944"/>
                  </a:lnTo>
                  <a:lnTo>
                    <a:pt x="114344" y="91646"/>
                  </a:lnTo>
                  <a:lnTo>
                    <a:pt x="113885" y="91381"/>
                  </a:lnTo>
                  <a:lnTo>
                    <a:pt x="113983" y="91024"/>
                  </a:lnTo>
                  <a:lnTo>
                    <a:pt x="114296" y="91009"/>
                  </a:lnTo>
                  <a:lnTo>
                    <a:pt x="114524" y="90830"/>
                  </a:lnTo>
                  <a:lnTo>
                    <a:pt x="114493" y="90584"/>
                  </a:lnTo>
                  <a:lnTo>
                    <a:pt x="114608" y="90204"/>
                  </a:lnTo>
                  <a:lnTo>
                    <a:pt x="114579" y="90012"/>
                  </a:lnTo>
                  <a:lnTo>
                    <a:pt x="114432" y="90557"/>
                  </a:lnTo>
                  <a:lnTo>
                    <a:pt x="114453" y="90733"/>
                  </a:lnTo>
                  <a:lnTo>
                    <a:pt x="114277" y="90919"/>
                  </a:lnTo>
                  <a:lnTo>
                    <a:pt x="114034" y="90913"/>
                  </a:lnTo>
                  <a:lnTo>
                    <a:pt x="113876" y="90995"/>
                  </a:lnTo>
                  <a:lnTo>
                    <a:pt x="113771" y="91392"/>
                  </a:lnTo>
                  <a:lnTo>
                    <a:pt x="114261" y="91816"/>
                  </a:lnTo>
                  <a:lnTo>
                    <a:pt x="114307" y="92030"/>
                  </a:lnTo>
                  <a:lnTo>
                    <a:pt x="114280" y="92521"/>
                  </a:lnTo>
                  <a:lnTo>
                    <a:pt x="114410" y="92726"/>
                  </a:lnTo>
                  <a:lnTo>
                    <a:pt x="114433" y="92938"/>
                  </a:lnTo>
                  <a:lnTo>
                    <a:pt x="114381" y="93265"/>
                  </a:lnTo>
                  <a:lnTo>
                    <a:pt x="114014" y="94295"/>
                  </a:lnTo>
                  <a:lnTo>
                    <a:pt x="114011" y="94489"/>
                  </a:lnTo>
                  <a:lnTo>
                    <a:pt x="114310" y="94736"/>
                  </a:lnTo>
                  <a:lnTo>
                    <a:pt x="114437" y="95059"/>
                  </a:lnTo>
                  <a:lnTo>
                    <a:pt x="114037" y="96594"/>
                  </a:lnTo>
                  <a:lnTo>
                    <a:pt x="113886" y="98323"/>
                  </a:lnTo>
                  <a:lnTo>
                    <a:pt x="113836" y="98532"/>
                  </a:lnTo>
                  <a:lnTo>
                    <a:pt x="112606" y="100487"/>
                  </a:lnTo>
                  <a:lnTo>
                    <a:pt x="112370" y="101533"/>
                  </a:lnTo>
                  <a:lnTo>
                    <a:pt x="112370" y="102669"/>
                  </a:lnTo>
                  <a:lnTo>
                    <a:pt x="112507" y="103939"/>
                  </a:lnTo>
                  <a:lnTo>
                    <a:pt x="112843" y="105103"/>
                  </a:lnTo>
                  <a:lnTo>
                    <a:pt x="113363" y="106665"/>
                  </a:lnTo>
                  <a:lnTo>
                    <a:pt x="113213" y="106675"/>
                  </a:lnTo>
                  <a:lnTo>
                    <a:pt x="112872" y="106590"/>
                  </a:lnTo>
                  <a:lnTo>
                    <a:pt x="112592" y="106618"/>
                  </a:lnTo>
                  <a:lnTo>
                    <a:pt x="112279" y="106780"/>
                  </a:lnTo>
                  <a:lnTo>
                    <a:pt x="112154" y="106280"/>
                  </a:lnTo>
                  <a:lnTo>
                    <a:pt x="111955" y="105971"/>
                  </a:lnTo>
                  <a:lnTo>
                    <a:pt x="110797" y="105065"/>
                  </a:lnTo>
                  <a:lnTo>
                    <a:pt x="110982" y="105293"/>
                  </a:lnTo>
                  <a:lnTo>
                    <a:pt x="111611" y="105785"/>
                  </a:lnTo>
                  <a:lnTo>
                    <a:pt x="111852" y="106088"/>
                  </a:lnTo>
                  <a:lnTo>
                    <a:pt x="115005" y="112916"/>
                  </a:lnTo>
                  <a:lnTo>
                    <a:pt x="114994" y="113218"/>
                  </a:lnTo>
                  <a:lnTo>
                    <a:pt x="115198" y="113311"/>
                  </a:lnTo>
                  <a:lnTo>
                    <a:pt x="115649" y="114268"/>
                  </a:lnTo>
                  <a:lnTo>
                    <a:pt x="115849" y="114730"/>
                  </a:lnTo>
                  <a:lnTo>
                    <a:pt x="115731" y="114868"/>
                  </a:lnTo>
                  <a:lnTo>
                    <a:pt x="115985" y="114954"/>
                  </a:lnTo>
                  <a:lnTo>
                    <a:pt x="116358" y="115833"/>
                  </a:lnTo>
                  <a:lnTo>
                    <a:pt x="116423" y="116220"/>
                  </a:lnTo>
                  <a:lnTo>
                    <a:pt x="116087" y="116444"/>
                  </a:lnTo>
                  <a:lnTo>
                    <a:pt x="115985" y="116257"/>
                  </a:lnTo>
                  <a:lnTo>
                    <a:pt x="115863" y="116470"/>
                  </a:lnTo>
                  <a:lnTo>
                    <a:pt x="116002" y="116768"/>
                  </a:lnTo>
                  <a:lnTo>
                    <a:pt x="115625" y="116928"/>
                  </a:lnTo>
                  <a:lnTo>
                    <a:pt x="116033" y="116980"/>
                  </a:lnTo>
                  <a:lnTo>
                    <a:pt x="116026" y="117114"/>
                  </a:lnTo>
                  <a:lnTo>
                    <a:pt x="115758" y="117308"/>
                  </a:lnTo>
                  <a:lnTo>
                    <a:pt x="115992" y="117323"/>
                  </a:lnTo>
                  <a:lnTo>
                    <a:pt x="115972" y="117509"/>
                  </a:lnTo>
                  <a:lnTo>
                    <a:pt x="115948" y="117721"/>
                  </a:lnTo>
                  <a:lnTo>
                    <a:pt x="115921" y="117900"/>
                  </a:lnTo>
                  <a:lnTo>
                    <a:pt x="115822" y="118038"/>
                  </a:lnTo>
                  <a:lnTo>
                    <a:pt x="115982" y="118079"/>
                  </a:lnTo>
                  <a:lnTo>
                    <a:pt x="116087" y="117628"/>
                  </a:lnTo>
                  <a:lnTo>
                    <a:pt x="116070" y="117412"/>
                  </a:lnTo>
                  <a:lnTo>
                    <a:pt x="116226" y="117330"/>
                  </a:lnTo>
                  <a:lnTo>
                    <a:pt x="115839" y="118817"/>
                  </a:lnTo>
                  <a:lnTo>
                    <a:pt x="116002" y="118567"/>
                  </a:lnTo>
                  <a:lnTo>
                    <a:pt x="116260" y="118586"/>
                  </a:lnTo>
                  <a:lnTo>
                    <a:pt x="116226" y="118798"/>
                  </a:lnTo>
                  <a:lnTo>
                    <a:pt x="116307" y="119271"/>
                  </a:lnTo>
                  <a:lnTo>
                    <a:pt x="115965" y="119364"/>
                  </a:lnTo>
                  <a:lnTo>
                    <a:pt x="116433" y="119346"/>
                  </a:lnTo>
                  <a:lnTo>
                    <a:pt x="116334" y="118925"/>
                  </a:lnTo>
                  <a:lnTo>
                    <a:pt x="116345" y="118630"/>
                  </a:lnTo>
                  <a:lnTo>
                    <a:pt x="116562" y="118567"/>
                  </a:lnTo>
                  <a:lnTo>
                    <a:pt x="116273" y="118351"/>
                  </a:lnTo>
                  <a:lnTo>
                    <a:pt x="116216" y="118213"/>
                  </a:lnTo>
                  <a:lnTo>
                    <a:pt x="116402" y="118385"/>
                  </a:lnTo>
                  <a:lnTo>
                    <a:pt x="116297" y="118176"/>
                  </a:lnTo>
                  <a:lnTo>
                    <a:pt x="116121" y="118068"/>
                  </a:lnTo>
                  <a:lnTo>
                    <a:pt x="116467" y="118031"/>
                  </a:lnTo>
                  <a:lnTo>
                    <a:pt x="116531" y="117811"/>
                  </a:lnTo>
                  <a:lnTo>
                    <a:pt x="116311" y="118005"/>
                  </a:lnTo>
                  <a:lnTo>
                    <a:pt x="116178" y="117923"/>
                  </a:lnTo>
                  <a:lnTo>
                    <a:pt x="116233" y="117755"/>
                  </a:lnTo>
                  <a:lnTo>
                    <a:pt x="116524" y="117673"/>
                  </a:lnTo>
                  <a:lnTo>
                    <a:pt x="117037" y="117718"/>
                  </a:lnTo>
                  <a:lnTo>
                    <a:pt x="117094" y="117885"/>
                  </a:lnTo>
                  <a:lnTo>
                    <a:pt x="116809" y="117978"/>
                  </a:lnTo>
                  <a:lnTo>
                    <a:pt x="116619" y="118046"/>
                  </a:lnTo>
                  <a:lnTo>
                    <a:pt x="116748" y="118109"/>
                  </a:lnTo>
                  <a:lnTo>
                    <a:pt x="116819" y="118291"/>
                  </a:lnTo>
                  <a:lnTo>
                    <a:pt x="116948" y="118060"/>
                  </a:lnTo>
                  <a:lnTo>
                    <a:pt x="117064" y="118221"/>
                  </a:lnTo>
                  <a:lnTo>
                    <a:pt x="117189" y="118001"/>
                  </a:lnTo>
                  <a:lnTo>
                    <a:pt x="117254" y="118295"/>
                  </a:lnTo>
                  <a:lnTo>
                    <a:pt x="117237" y="118485"/>
                  </a:lnTo>
                  <a:lnTo>
                    <a:pt x="117182" y="118653"/>
                  </a:lnTo>
                  <a:lnTo>
                    <a:pt x="116792" y="118601"/>
                  </a:lnTo>
                  <a:lnTo>
                    <a:pt x="116867" y="118738"/>
                  </a:lnTo>
                  <a:lnTo>
                    <a:pt x="116863" y="118951"/>
                  </a:lnTo>
                  <a:lnTo>
                    <a:pt x="117030" y="118720"/>
                  </a:lnTo>
                  <a:lnTo>
                    <a:pt x="117057" y="118929"/>
                  </a:lnTo>
                  <a:lnTo>
                    <a:pt x="117199" y="118757"/>
                  </a:lnTo>
                  <a:lnTo>
                    <a:pt x="117135" y="119327"/>
                  </a:lnTo>
                  <a:lnTo>
                    <a:pt x="115547" y="120042"/>
                  </a:lnTo>
                  <a:lnTo>
                    <a:pt x="115286" y="119256"/>
                  </a:lnTo>
                  <a:lnTo>
                    <a:pt x="114774" y="118660"/>
                  </a:lnTo>
                  <a:lnTo>
                    <a:pt x="114971" y="119033"/>
                  </a:lnTo>
                  <a:lnTo>
                    <a:pt x="114784" y="119353"/>
                  </a:lnTo>
                  <a:lnTo>
                    <a:pt x="115191" y="119383"/>
                  </a:lnTo>
                  <a:lnTo>
                    <a:pt x="115453" y="120053"/>
                  </a:lnTo>
                  <a:lnTo>
                    <a:pt x="115215" y="120232"/>
                  </a:lnTo>
                  <a:lnTo>
                    <a:pt x="115388" y="120448"/>
                  </a:lnTo>
                  <a:lnTo>
                    <a:pt x="115191" y="120694"/>
                  </a:lnTo>
                  <a:lnTo>
                    <a:pt x="115151" y="121190"/>
                  </a:lnTo>
                  <a:lnTo>
                    <a:pt x="115341" y="121406"/>
                  </a:lnTo>
                  <a:lnTo>
                    <a:pt x="115456" y="121633"/>
                  </a:lnTo>
                  <a:lnTo>
                    <a:pt x="115629" y="121793"/>
                  </a:lnTo>
                  <a:lnTo>
                    <a:pt x="115646" y="122590"/>
                  </a:lnTo>
                  <a:lnTo>
                    <a:pt x="116421" y="123904"/>
                  </a:lnTo>
                  <a:lnTo>
                    <a:pt x="116212" y="124092"/>
                  </a:lnTo>
                  <a:lnTo>
                    <a:pt x="115975" y="124136"/>
                  </a:lnTo>
                  <a:lnTo>
                    <a:pt x="115748" y="123656"/>
                  </a:lnTo>
                  <a:lnTo>
                    <a:pt x="115459" y="123644"/>
                  </a:lnTo>
                  <a:lnTo>
                    <a:pt x="115215" y="123827"/>
                  </a:lnTo>
                  <a:lnTo>
                    <a:pt x="115005" y="124442"/>
                  </a:lnTo>
                  <a:lnTo>
                    <a:pt x="114649" y="124460"/>
                  </a:lnTo>
                  <a:lnTo>
                    <a:pt x="114717" y="123939"/>
                  </a:lnTo>
                  <a:lnTo>
                    <a:pt x="114639" y="123686"/>
                  </a:lnTo>
                  <a:lnTo>
                    <a:pt x="114500" y="123533"/>
                  </a:lnTo>
                  <a:lnTo>
                    <a:pt x="114191" y="123410"/>
                  </a:lnTo>
                  <a:lnTo>
                    <a:pt x="113649" y="123514"/>
                  </a:lnTo>
                  <a:lnTo>
                    <a:pt x="113428" y="123704"/>
                  </a:lnTo>
                  <a:lnTo>
                    <a:pt x="113364" y="124017"/>
                  </a:lnTo>
                  <a:lnTo>
                    <a:pt x="112591" y="124103"/>
                  </a:lnTo>
                  <a:lnTo>
                    <a:pt x="112645" y="123708"/>
                  </a:lnTo>
                  <a:lnTo>
                    <a:pt x="112845" y="123298"/>
                  </a:lnTo>
                  <a:lnTo>
                    <a:pt x="112279" y="124073"/>
                  </a:lnTo>
                  <a:lnTo>
                    <a:pt x="112269" y="124275"/>
                  </a:lnTo>
                  <a:lnTo>
                    <a:pt x="112343" y="124468"/>
                  </a:lnTo>
                  <a:lnTo>
                    <a:pt x="112601" y="124595"/>
                  </a:lnTo>
                  <a:lnTo>
                    <a:pt x="113232" y="124286"/>
                  </a:lnTo>
                  <a:lnTo>
                    <a:pt x="113415" y="124274"/>
                  </a:lnTo>
                  <a:lnTo>
                    <a:pt x="113428" y="124446"/>
                  </a:lnTo>
                  <a:lnTo>
                    <a:pt x="113300" y="124856"/>
                  </a:lnTo>
                  <a:lnTo>
                    <a:pt x="113513" y="125288"/>
                  </a:lnTo>
                  <a:lnTo>
                    <a:pt x="113927" y="125291"/>
                  </a:lnTo>
                  <a:lnTo>
                    <a:pt x="114246" y="125503"/>
                  </a:lnTo>
                  <a:lnTo>
                    <a:pt x="113805" y="125623"/>
                  </a:lnTo>
                  <a:lnTo>
                    <a:pt x="113439" y="126029"/>
                  </a:lnTo>
                  <a:lnTo>
                    <a:pt x="113232" y="126081"/>
                  </a:lnTo>
                  <a:lnTo>
                    <a:pt x="113079" y="125913"/>
                  </a:lnTo>
                  <a:lnTo>
                    <a:pt x="112998" y="125601"/>
                  </a:lnTo>
                  <a:lnTo>
                    <a:pt x="112717" y="125288"/>
                  </a:lnTo>
                  <a:lnTo>
                    <a:pt x="111750" y="124580"/>
                  </a:lnTo>
                  <a:lnTo>
                    <a:pt x="110740" y="124763"/>
                  </a:lnTo>
                  <a:lnTo>
                    <a:pt x="110784" y="124413"/>
                  </a:lnTo>
                  <a:lnTo>
                    <a:pt x="110448" y="124052"/>
                  </a:lnTo>
                  <a:lnTo>
                    <a:pt x="110292" y="123720"/>
                  </a:lnTo>
                  <a:lnTo>
                    <a:pt x="110051" y="123478"/>
                  </a:lnTo>
                  <a:lnTo>
                    <a:pt x="109590" y="123173"/>
                  </a:lnTo>
                  <a:lnTo>
                    <a:pt x="109193" y="122983"/>
                  </a:lnTo>
                  <a:lnTo>
                    <a:pt x="109138" y="122331"/>
                  </a:lnTo>
                  <a:lnTo>
                    <a:pt x="109332" y="122264"/>
                  </a:lnTo>
                  <a:lnTo>
                    <a:pt x="109817" y="122696"/>
                  </a:lnTo>
                  <a:lnTo>
                    <a:pt x="109895" y="123095"/>
                  </a:lnTo>
                  <a:lnTo>
                    <a:pt x="110068" y="122718"/>
                  </a:lnTo>
                  <a:lnTo>
                    <a:pt x="110315" y="122986"/>
                  </a:lnTo>
                  <a:lnTo>
                    <a:pt x="110763" y="123161"/>
                  </a:lnTo>
                  <a:lnTo>
                    <a:pt x="110739" y="123027"/>
                  </a:lnTo>
                  <a:lnTo>
                    <a:pt x="110570" y="122822"/>
                  </a:lnTo>
                  <a:lnTo>
                    <a:pt x="110441" y="122796"/>
                  </a:lnTo>
                  <a:lnTo>
                    <a:pt x="110329" y="122435"/>
                  </a:lnTo>
                  <a:lnTo>
                    <a:pt x="110329" y="122178"/>
                  </a:lnTo>
                  <a:lnTo>
                    <a:pt x="110471" y="122029"/>
                  </a:lnTo>
                  <a:lnTo>
                    <a:pt x="110488" y="121850"/>
                  </a:lnTo>
                  <a:lnTo>
                    <a:pt x="110362" y="121612"/>
                  </a:lnTo>
                  <a:lnTo>
                    <a:pt x="110305" y="121835"/>
                  </a:lnTo>
                  <a:lnTo>
                    <a:pt x="110175" y="122012"/>
                  </a:lnTo>
                  <a:lnTo>
                    <a:pt x="109752" y="122174"/>
                  </a:lnTo>
                  <a:lnTo>
                    <a:pt x="108768" y="121989"/>
                  </a:lnTo>
                  <a:lnTo>
                    <a:pt x="108627" y="121590"/>
                  </a:lnTo>
                  <a:lnTo>
                    <a:pt x="107574" y="121415"/>
                  </a:lnTo>
                  <a:lnTo>
                    <a:pt x="107242" y="118834"/>
                  </a:lnTo>
                  <a:lnTo>
                    <a:pt x="107121" y="117176"/>
                  </a:lnTo>
                  <a:lnTo>
                    <a:pt x="107267" y="116907"/>
                  </a:lnTo>
                  <a:lnTo>
                    <a:pt x="108048" y="116453"/>
                  </a:lnTo>
                  <a:lnTo>
                    <a:pt x="108085" y="115794"/>
                  </a:lnTo>
                  <a:lnTo>
                    <a:pt x="108245" y="115653"/>
                  </a:lnTo>
                  <a:lnTo>
                    <a:pt x="108398" y="115280"/>
                  </a:lnTo>
                  <a:lnTo>
                    <a:pt x="108708" y="114751"/>
                  </a:lnTo>
                  <a:lnTo>
                    <a:pt x="108904" y="114557"/>
                  </a:lnTo>
                  <a:lnTo>
                    <a:pt x="109142" y="114098"/>
                  </a:lnTo>
                  <a:lnTo>
                    <a:pt x="109291" y="113033"/>
                  </a:lnTo>
                  <a:lnTo>
                    <a:pt x="109481" y="112657"/>
                  </a:lnTo>
                  <a:lnTo>
                    <a:pt x="109847" y="112288"/>
                  </a:lnTo>
                  <a:lnTo>
                    <a:pt x="110081" y="111479"/>
                  </a:lnTo>
                  <a:lnTo>
                    <a:pt x="110091" y="111196"/>
                  </a:lnTo>
                  <a:lnTo>
                    <a:pt x="109975" y="110894"/>
                  </a:lnTo>
                  <a:lnTo>
                    <a:pt x="109639" y="110578"/>
                  </a:lnTo>
                  <a:lnTo>
                    <a:pt x="109307" y="110447"/>
                  </a:lnTo>
                  <a:lnTo>
                    <a:pt x="109378" y="110109"/>
                  </a:lnTo>
                  <a:lnTo>
                    <a:pt x="109666" y="109855"/>
                  </a:lnTo>
                  <a:lnTo>
                    <a:pt x="109727" y="109695"/>
                  </a:lnTo>
                  <a:lnTo>
                    <a:pt x="109723" y="109245"/>
                  </a:lnTo>
                  <a:lnTo>
                    <a:pt x="109963" y="108503"/>
                  </a:lnTo>
                  <a:lnTo>
                    <a:pt x="109960" y="108298"/>
                  </a:lnTo>
                  <a:lnTo>
                    <a:pt x="109841" y="108030"/>
                  </a:lnTo>
                  <a:lnTo>
                    <a:pt x="110109" y="106532"/>
                  </a:lnTo>
                  <a:lnTo>
                    <a:pt x="109908" y="106078"/>
                  </a:lnTo>
                  <a:lnTo>
                    <a:pt x="109674" y="105884"/>
                  </a:lnTo>
                  <a:lnTo>
                    <a:pt x="109111" y="106216"/>
                  </a:lnTo>
                  <a:lnTo>
                    <a:pt x="108578" y="105780"/>
                  </a:lnTo>
                  <a:lnTo>
                    <a:pt x="108578" y="105145"/>
                  </a:lnTo>
                  <a:lnTo>
                    <a:pt x="108270" y="103767"/>
                  </a:lnTo>
                  <a:lnTo>
                    <a:pt x="107477" y="104206"/>
                  </a:lnTo>
                  <a:lnTo>
                    <a:pt x="107296" y="104048"/>
                  </a:lnTo>
                  <a:lnTo>
                    <a:pt x="107050" y="104085"/>
                  </a:lnTo>
                  <a:lnTo>
                    <a:pt x="106155" y="103449"/>
                  </a:lnTo>
                  <a:lnTo>
                    <a:pt x="104637" y="103605"/>
                  </a:lnTo>
                  <a:lnTo>
                    <a:pt x="104330" y="102864"/>
                  </a:lnTo>
                  <a:lnTo>
                    <a:pt x="104314" y="102398"/>
                  </a:lnTo>
                  <a:lnTo>
                    <a:pt x="104367" y="101929"/>
                  </a:lnTo>
                  <a:lnTo>
                    <a:pt x="104599" y="101074"/>
                  </a:lnTo>
                  <a:lnTo>
                    <a:pt x="103515" y="101168"/>
                  </a:lnTo>
                  <a:lnTo>
                    <a:pt x="103321" y="101021"/>
                  </a:lnTo>
                  <a:lnTo>
                    <a:pt x="102868" y="100224"/>
                  </a:lnTo>
                  <a:lnTo>
                    <a:pt x="102713" y="100094"/>
                  </a:lnTo>
                  <a:lnTo>
                    <a:pt x="101742" y="100208"/>
                  </a:lnTo>
                  <a:lnTo>
                    <a:pt x="101016" y="100566"/>
                  </a:lnTo>
                  <a:lnTo>
                    <a:pt x="100641" y="100517"/>
                  </a:lnTo>
                  <a:lnTo>
                    <a:pt x="100434" y="100354"/>
                  </a:lnTo>
                  <a:lnTo>
                    <a:pt x="99851" y="99557"/>
                  </a:lnTo>
                  <a:lnTo>
                    <a:pt x="99735" y="99118"/>
                  </a:lnTo>
                  <a:lnTo>
                    <a:pt x="99501" y="98956"/>
                  </a:lnTo>
                  <a:lnTo>
                    <a:pt x="99035" y="99086"/>
                  </a:lnTo>
                  <a:lnTo>
                    <a:pt x="98738" y="99281"/>
                  </a:lnTo>
                  <a:lnTo>
                    <a:pt x="98530" y="99118"/>
                  </a:lnTo>
                  <a:lnTo>
                    <a:pt x="98543" y="98777"/>
                  </a:lnTo>
                  <a:lnTo>
                    <a:pt x="95229" y="98728"/>
                  </a:lnTo>
                  <a:lnTo>
                    <a:pt x="85336" y="98587"/>
                  </a:lnTo>
                  <a:lnTo>
                    <a:pt x="83802" y="98644"/>
                  </a:lnTo>
                  <a:lnTo>
                    <a:pt x="80261" y="98516"/>
                  </a:lnTo>
                  <a:lnTo>
                    <a:pt x="79717" y="98142"/>
                  </a:lnTo>
                  <a:lnTo>
                    <a:pt x="79523" y="98191"/>
                  </a:lnTo>
                  <a:lnTo>
                    <a:pt x="79212" y="97980"/>
                  </a:lnTo>
                  <a:lnTo>
                    <a:pt x="79109" y="97622"/>
                  </a:lnTo>
                  <a:lnTo>
                    <a:pt x="78358" y="96581"/>
                  </a:lnTo>
                  <a:lnTo>
                    <a:pt x="78112" y="96028"/>
                  </a:lnTo>
                  <a:lnTo>
                    <a:pt x="78267" y="94792"/>
                  </a:lnTo>
                  <a:lnTo>
                    <a:pt x="78202" y="94027"/>
                  </a:lnTo>
                  <a:lnTo>
                    <a:pt x="78241" y="93441"/>
                  </a:lnTo>
                  <a:lnTo>
                    <a:pt x="77853" y="92693"/>
                  </a:lnTo>
                  <a:lnTo>
                    <a:pt x="77801" y="92336"/>
                  </a:lnTo>
                  <a:lnTo>
                    <a:pt x="77905" y="91815"/>
                  </a:lnTo>
                  <a:lnTo>
                    <a:pt x="78073" y="91571"/>
                  </a:lnTo>
                  <a:lnTo>
                    <a:pt x="78034" y="91213"/>
                  </a:lnTo>
                  <a:lnTo>
                    <a:pt x="77633" y="90595"/>
                  </a:lnTo>
                  <a:lnTo>
                    <a:pt x="76921" y="90091"/>
                  </a:lnTo>
                  <a:lnTo>
                    <a:pt x="76713" y="89814"/>
                  </a:lnTo>
                  <a:lnTo>
                    <a:pt x="76571" y="89115"/>
                  </a:lnTo>
                  <a:lnTo>
                    <a:pt x="76597" y="87716"/>
                  </a:lnTo>
                  <a:lnTo>
                    <a:pt x="76442" y="87391"/>
                  </a:lnTo>
                  <a:lnTo>
                    <a:pt x="76209" y="87114"/>
                  </a:lnTo>
                  <a:lnTo>
                    <a:pt x="75380" y="86789"/>
                  </a:lnTo>
                  <a:lnTo>
                    <a:pt x="74020" y="86513"/>
                  </a:lnTo>
                  <a:lnTo>
                    <a:pt x="73554" y="86122"/>
                  </a:lnTo>
                  <a:lnTo>
                    <a:pt x="72842" y="85813"/>
                  </a:lnTo>
                  <a:lnTo>
                    <a:pt x="72324" y="85374"/>
                  </a:lnTo>
                  <a:lnTo>
                    <a:pt x="72052" y="85439"/>
                  </a:lnTo>
                  <a:lnTo>
                    <a:pt x="71742" y="85699"/>
                  </a:lnTo>
                  <a:lnTo>
                    <a:pt x="70473" y="84967"/>
                  </a:lnTo>
                  <a:lnTo>
                    <a:pt x="69968" y="84821"/>
                  </a:lnTo>
                  <a:lnTo>
                    <a:pt x="69489" y="85000"/>
                  </a:lnTo>
                  <a:lnTo>
                    <a:pt x="69346" y="84967"/>
                  </a:lnTo>
                  <a:lnTo>
                    <a:pt x="68000" y="83910"/>
                  </a:lnTo>
                  <a:lnTo>
                    <a:pt x="67404" y="83178"/>
                  </a:lnTo>
                  <a:lnTo>
                    <a:pt x="66990" y="82788"/>
                  </a:lnTo>
                  <a:lnTo>
                    <a:pt x="66394" y="82511"/>
                  </a:lnTo>
                  <a:lnTo>
                    <a:pt x="65591" y="81974"/>
                  </a:lnTo>
                  <a:lnTo>
                    <a:pt x="64957" y="81112"/>
                  </a:lnTo>
                  <a:lnTo>
                    <a:pt x="64233" y="80593"/>
                  </a:lnTo>
                  <a:lnTo>
                    <a:pt x="63978" y="80918"/>
                  </a:lnTo>
                  <a:lnTo>
                    <a:pt x="59345" y="86606"/>
                  </a:lnTo>
                  <a:lnTo>
                    <a:pt x="56802" y="84014"/>
                  </a:lnTo>
                  <a:lnTo>
                    <a:pt x="52594" y="79766"/>
                  </a:lnTo>
                  <a:lnTo>
                    <a:pt x="52577" y="78730"/>
                  </a:lnTo>
                  <a:lnTo>
                    <a:pt x="52346" y="78384"/>
                  </a:lnTo>
                  <a:lnTo>
                    <a:pt x="52159" y="78331"/>
                  </a:lnTo>
                  <a:lnTo>
                    <a:pt x="51901" y="78108"/>
                  </a:lnTo>
                  <a:lnTo>
                    <a:pt x="51914" y="77899"/>
                  </a:lnTo>
                  <a:lnTo>
                    <a:pt x="52132" y="77329"/>
                  </a:lnTo>
                  <a:lnTo>
                    <a:pt x="51537" y="76900"/>
                  </a:lnTo>
                  <a:lnTo>
                    <a:pt x="51074" y="76163"/>
                  </a:lnTo>
                  <a:lnTo>
                    <a:pt x="51193" y="75894"/>
                  </a:lnTo>
                  <a:lnTo>
                    <a:pt x="51510" y="75697"/>
                  </a:lnTo>
                  <a:lnTo>
                    <a:pt x="51755" y="75190"/>
                  </a:lnTo>
                  <a:lnTo>
                    <a:pt x="51812" y="74784"/>
                  </a:lnTo>
                  <a:lnTo>
                    <a:pt x="51782" y="72828"/>
                  </a:lnTo>
                  <a:lnTo>
                    <a:pt x="51033" y="72828"/>
                  </a:lnTo>
                  <a:lnTo>
                    <a:pt x="50088" y="73484"/>
                  </a:lnTo>
                  <a:lnTo>
                    <a:pt x="48404" y="73901"/>
                  </a:lnTo>
                  <a:lnTo>
                    <a:pt x="48386" y="73029"/>
                  </a:lnTo>
                  <a:lnTo>
                    <a:pt x="48185" y="72023"/>
                  </a:lnTo>
                  <a:lnTo>
                    <a:pt x="48168" y="71572"/>
                  </a:lnTo>
                  <a:lnTo>
                    <a:pt x="48260" y="71323"/>
                  </a:lnTo>
                  <a:lnTo>
                    <a:pt x="48448" y="71385"/>
                  </a:lnTo>
                  <a:lnTo>
                    <a:pt x="48631" y="70385"/>
                  </a:lnTo>
                  <a:lnTo>
                    <a:pt x="48633" y="69786"/>
                  </a:lnTo>
                  <a:lnTo>
                    <a:pt x="48509" y="69491"/>
                  </a:lnTo>
                  <a:lnTo>
                    <a:pt x="48283" y="69284"/>
                  </a:lnTo>
                  <a:lnTo>
                    <a:pt x="47936" y="69151"/>
                  </a:lnTo>
                  <a:lnTo>
                    <a:pt x="47421" y="69113"/>
                  </a:lnTo>
                  <a:lnTo>
                    <a:pt x="47371" y="68799"/>
                  </a:lnTo>
                  <a:lnTo>
                    <a:pt x="47544" y="67792"/>
                  </a:lnTo>
                  <a:lnTo>
                    <a:pt x="48078" y="68146"/>
                  </a:lnTo>
                  <a:lnTo>
                    <a:pt x="48837" y="68459"/>
                  </a:lnTo>
                  <a:lnTo>
                    <a:pt x="49933" y="68489"/>
                  </a:lnTo>
                  <a:lnTo>
                    <a:pt x="50774" y="68217"/>
                  </a:lnTo>
                  <a:lnTo>
                    <a:pt x="51536" y="68161"/>
                  </a:lnTo>
                  <a:lnTo>
                    <a:pt x="52768" y="67855"/>
                  </a:lnTo>
                  <a:lnTo>
                    <a:pt x="54572" y="67181"/>
                  </a:lnTo>
                  <a:lnTo>
                    <a:pt x="55066" y="67337"/>
                  </a:lnTo>
                  <a:lnTo>
                    <a:pt x="55382" y="67509"/>
                  </a:lnTo>
                  <a:lnTo>
                    <a:pt x="55899" y="68020"/>
                  </a:lnTo>
                  <a:lnTo>
                    <a:pt x="56138" y="68374"/>
                  </a:lnTo>
                  <a:lnTo>
                    <a:pt x="56152" y="68991"/>
                  </a:lnTo>
                  <a:lnTo>
                    <a:pt x="56380" y="69703"/>
                  </a:lnTo>
                  <a:lnTo>
                    <a:pt x="56638" y="70142"/>
                  </a:lnTo>
                  <a:lnTo>
                    <a:pt x="56913" y="70392"/>
                  </a:lnTo>
                  <a:lnTo>
                    <a:pt x="57227" y="70463"/>
                  </a:lnTo>
                  <a:lnTo>
                    <a:pt x="57777" y="71075"/>
                  </a:lnTo>
                  <a:lnTo>
                    <a:pt x="58237" y="71201"/>
                  </a:lnTo>
                  <a:lnTo>
                    <a:pt x="59455" y="70617"/>
                  </a:lnTo>
                  <a:lnTo>
                    <a:pt x="60024" y="70608"/>
                  </a:lnTo>
                  <a:lnTo>
                    <a:pt x="60403" y="70877"/>
                  </a:lnTo>
                  <a:lnTo>
                    <a:pt x="60808" y="71328"/>
                  </a:lnTo>
                  <a:lnTo>
                    <a:pt x="61318" y="71611"/>
                  </a:lnTo>
                  <a:lnTo>
                    <a:pt x="61529" y="72367"/>
                  </a:lnTo>
                  <a:lnTo>
                    <a:pt x="61846" y="72744"/>
                  </a:lnTo>
                  <a:lnTo>
                    <a:pt x="61894" y="72937"/>
                  </a:lnTo>
                  <a:lnTo>
                    <a:pt x="62156" y="73328"/>
                  </a:lnTo>
                  <a:lnTo>
                    <a:pt x="62377" y="73429"/>
                  </a:lnTo>
                  <a:lnTo>
                    <a:pt x="62523" y="73608"/>
                  </a:lnTo>
                  <a:lnTo>
                    <a:pt x="62544" y="74204"/>
                  </a:lnTo>
                  <a:lnTo>
                    <a:pt x="62445" y="74938"/>
                  </a:lnTo>
                  <a:lnTo>
                    <a:pt x="62701" y="75433"/>
                  </a:lnTo>
                  <a:lnTo>
                    <a:pt x="63118" y="77099"/>
                  </a:lnTo>
                  <a:lnTo>
                    <a:pt x="63105" y="76965"/>
                  </a:lnTo>
                  <a:lnTo>
                    <a:pt x="63118" y="76460"/>
                  </a:lnTo>
                  <a:lnTo>
                    <a:pt x="63041" y="75907"/>
                  </a:lnTo>
                  <a:lnTo>
                    <a:pt x="62898" y="75354"/>
                  </a:lnTo>
                  <a:lnTo>
                    <a:pt x="62833" y="75192"/>
                  </a:lnTo>
                  <a:lnTo>
                    <a:pt x="62665" y="74899"/>
                  </a:lnTo>
                  <a:lnTo>
                    <a:pt x="62600" y="74752"/>
                  </a:lnTo>
                  <a:lnTo>
                    <a:pt x="62613" y="74622"/>
                  </a:lnTo>
                  <a:lnTo>
                    <a:pt x="62743" y="73939"/>
                  </a:lnTo>
                  <a:lnTo>
                    <a:pt x="62717" y="73711"/>
                  </a:lnTo>
                  <a:lnTo>
                    <a:pt x="62613" y="73402"/>
                  </a:lnTo>
                  <a:lnTo>
                    <a:pt x="62432" y="73191"/>
                  </a:lnTo>
                  <a:lnTo>
                    <a:pt x="62095" y="72866"/>
                  </a:lnTo>
                  <a:lnTo>
                    <a:pt x="61785" y="72361"/>
                  </a:lnTo>
                  <a:lnTo>
                    <a:pt x="61720" y="72199"/>
                  </a:lnTo>
                  <a:lnTo>
                    <a:pt x="61577" y="71711"/>
                  </a:lnTo>
                  <a:lnTo>
                    <a:pt x="61370" y="71402"/>
                  </a:lnTo>
                  <a:lnTo>
                    <a:pt x="61111" y="71239"/>
                  </a:lnTo>
                  <a:lnTo>
                    <a:pt x="60852" y="71044"/>
                  </a:lnTo>
                  <a:lnTo>
                    <a:pt x="60684" y="70881"/>
                  </a:lnTo>
                  <a:lnTo>
                    <a:pt x="60503" y="70702"/>
                  </a:lnTo>
                  <a:lnTo>
                    <a:pt x="60179" y="70475"/>
                  </a:lnTo>
                  <a:lnTo>
                    <a:pt x="59998" y="70409"/>
                  </a:lnTo>
                  <a:lnTo>
                    <a:pt x="59855" y="70393"/>
                  </a:lnTo>
                  <a:lnTo>
                    <a:pt x="59700" y="70409"/>
                  </a:lnTo>
                  <a:lnTo>
                    <a:pt x="59545" y="70442"/>
                  </a:lnTo>
                  <a:lnTo>
                    <a:pt x="59104" y="70621"/>
                  </a:lnTo>
                  <a:lnTo>
                    <a:pt x="58923" y="70686"/>
                  </a:lnTo>
                  <a:lnTo>
                    <a:pt x="58742" y="70735"/>
                  </a:lnTo>
                  <a:lnTo>
                    <a:pt x="58341" y="70702"/>
                  </a:lnTo>
                  <a:lnTo>
                    <a:pt x="58017" y="70491"/>
                  </a:lnTo>
                  <a:lnTo>
                    <a:pt x="57356" y="69629"/>
                  </a:lnTo>
                  <a:lnTo>
                    <a:pt x="57175" y="69352"/>
                  </a:lnTo>
                  <a:lnTo>
                    <a:pt x="56913" y="68913"/>
                  </a:lnTo>
                  <a:lnTo>
                    <a:pt x="56230" y="67319"/>
                  </a:lnTo>
                  <a:lnTo>
                    <a:pt x="56049" y="66961"/>
                  </a:lnTo>
                  <a:lnTo>
                    <a:pt x="55725" y="66571"/>
                  </a:lnTo>
                  <a:lnTo>
                    <a:pt x="55453" y="66343"/>
                  </a:lnTo>
                  <a:lnTo>
                    <a:pt x="55194" y="66246"/>
                  </a:lnTo>
                  <a:lnTo>
                    <a:pt x="54340" y="66083"/>
                  </a:lnTo>
                  <a:lnTo>
                    <a:pt x="53938" y="66034"/>
                  </a:lnTo>
                  <a:lnTo>
                    <a:pt x="48034" y="66067"/>
                  </a:lnTo>
                  <a:lnTo>
                    <a:pt x="47892" y="66083"/>
                  </a:lnTo>
                  <a:lnTo>
                    <a:pt x="47464" y="66343"/>
                  </a:lnTo>
                  <a:lnTo>
                    <a:pt x="47335" y="66473"/>
                  </a:lnTo>
                  <a:lnTo>
                    <a:pt x="47102" y="66782"/>
                  </a:lnTo>
                  <a:lnTo>
                    <a:pt x="46869" y="67124"/>
                  </a:lnTo>
                  <a:lnTo>
                    <a:pt x="46506" y="67400"/>
                  </a:lnTo>
                  <a:lnTo>
                    <a:pt x="46377" y="67417"/>
                  </a:lnTo>
                  <a:lnTo>
                    <a:pt x="46071" y="67507"/>
                  </a:lnTo>
                  <a:lnTo>
                    <a:pt x="45718" y="67407"/>
                  </a:lnTo>
                  <a:lnTo>
                    <a:pt x="45708" y="67050"/>
                  </a:lnTo>
                  <a:lnTo>
                    <a:pt x="45681" y="66660"/>
                  </a:lnTo>
                  <a:lnTo>
                    <a:pt x="45432" y="66294"/>
                  </a:lnTo>
                  <a:lnTo>
                    <a:pt x="45211" y="66392"/>
                  </a:lnTo>
                  <a:lnTo>
                    <a:pt x="44784" y="66473"/>
                  </a:lnTo>
                  <a:lnTo>
                    <a:pt x="44551" y="66262"/>
                  </a:lnTo>
                  <a:lnTo>
                    <a:pt x="44137" y="66083"/>
                  </a:lnTo>
                  <a:lnTo>
                    <a:pt x="43968" y="65855"/>
                  </a:lnTo>
                  <a:lnTo>
                    <a:pt x="43839" y="65774"/>
                  </a:lnTo>
                  <a:lnTo>
                    <a:pt x="43425" y="65660"/>
                  </a:lnTo>
                  <a:lnTo>
                    <a:pt x="43204" y="65676"/>
                  </a:lnTo>
                  <a:lnTo>
                    <a:pt x="42907" y="65774"/>
                  </a:lnTo>
                  <a:lnTo>
                    <a:pt x="42182" y="65985"/>
                  </a:lnTo>
                  <a:lnTo>
                    <a:pt x="41974" y="66034"/>
                  </a:lnTo>
                  <a:lnTo>
                    <a:pt x="41819" y="66034"/>
                  </a:lnTo>
                  <a:lnTo>
                    <a:pt x="41492" y="66038"/>
                  </a:lnTo>
                  <a:lnTo>
                    <a:pt x="40454" y="66239"/>
                  </a:lnTo>
                  <a:lnTo>
                    <a:pt x="40011" y="66418"/>
                  </a:lnTo>
                  <a:lnTo>
                    <a:pt x="39813" y="66605"/>
                  </a:lnTo>
                  <a:lnTo>
                    <a:pt x="39457" y="66589"/>
                  </a:lnTo>
                  <a:lnTo>
                    <a:pt x="39201" y="66463"/>
                  </a:lnTo>
                  <a:lnTo>
                    <a:pt x="38211" y="66589"/>
                  </a:lnTo>
                  <a:lnTo>
                    <a:pt x="37775" y="66466"/>
                  </a:lnTo>
                  <a:lnTo>
                    <a:pt x="36529" y="65683"/>
                  </a:lnTo>
                  <a:lnTo>
                    <a:pt x="35672" y="64495"/>
                  </a:lnTo>
                  <a:lnTo>
                    <a:pt x="35001" y="64301"/>
                  </a:lnTo>
                  <a:lnTo>
                    <a:pt x="33905" y="64353"/>
                  </a:lnTo>
                  <a:lnTo>
                    <a:pt x="33196" y="64703"/>
                  </a:lnTo>
                  <a:lnTo>
                    <a:pt x="32921" y="65307"/>
                  </a:lnTo>
                  <a:lnTo>
                    <a:pt x="32611" y="65423"/>
                  </a:lnTo>
                  <a:lnTo>
                    <a:pt x="31852" y="65352"/>
                  </a:lnTo>
                  <a:lnTo>
                    <a:pt x="31828" y="64502"/>
                  </a:lnTo>
                  <a:lnTo>
                    <a:pt x="31126" y="63754"/>
                  </a:lnTo>
                  <a:lnTo>
                    <a:pt x="30623" y="63888"/>
                  </a:lnTo>
                  <a:lnTo>
                    <a:pt x="30367" y="63799"/>
                  </a:lnTo>
                  <a:lnTo>
                    <a:pt x="30275" y="63497"/>
                  </a:lnTo>
                  <a:lnTo>
                    <a:pt x="30321" y="63081"/>
                  </a:lnTo>
                  <a:lnTo>
                    <a:pt x="28357" y="62998"/>
                  </a:lnTo>
                  <a:lnTo>
                    <a:pt x="27993" y="62938"/>
                  </a:lnTo>
                  <a:lnTo>
                    <a:pt x="26611" y="62463"/>
                  </a:lnTo>
                  <a:lnTo>
                    <a:pt x="26162" y="62442"/>
                  </a:lnTo>
                  <a:lnTo>
                    <a:pt x="25819" y="62069"/>
                  </a:lnTo>
                  <a:lnTo>
                    <a:pt x="24687" y="61766"/>
                  </a:lnTo>
                  <a:lnTo>
                    <a:pt x="24211" y="61438"/>
                  </a:lnTo>
                  <a:lnTo>
                    <a:pt x="24127" y="61295"/>
                  </a:lnTo>
                  <a:lnTo>
                    <a:pt x="23045" y="61366"/>
                  </a:lnTo>
                  <a:lnTo>
                    <a:pt x="23110" y="63659"/>
                  </a:lnTo>
                  <a:lnTo>
                    <a:pt x="10110" y="64017"/>
                  </a:lnTo>
                  <a:lnTo>
                    <a:pt x="10098" y="63257"/>
                  </a:lnTo>
                  <a:lnTo>
                    <a:pt x="10063" y="61036"/>
                  </a:lnTo>
                  <a:lnTo>
                    <a:pt x="10032" y="59089"/>
                  </a:lnTo>
                  <a:lnTo>
                    <a:pt x="6677" y="59177"/>
                  </a:lnTo>
                  <a:lnTo>
                    <a:pt x="4904" y="59185"/>
                  </a:lnTo>
                  <a:lnTo>
                    <a:pt x="4875" y="52143"/>
                  </a:lnTo>
                  <a:lnTo>
                    <a:pt x="3068" y="52184"/>
                  </a:lnTo>
                  <a:lnTo>
                    <a:pt x="2231" y="52199"/>
                  </a:lnTo>
                  <a:lnTo>
                    <a:pt x="497" y="52199"/>
                  </a:lnTo>
                  <a:lnTo>
                    <a:pt x="538" y="42816"/>
                  </a:lnTo>
                  <a:lnTo>
                    <a:pt x="71" y="42828"/>
                  </a:lnTo>
                  <a:lnTo>
                    <a:pt x="1" y="38022"/>
                  </a:lnTo>
                  <a:lnTo>
                    <a:pt x="0" y="37810"/>
                  </a:lnTo>
                  <a:lnTo>
                    <a:pt x="3633" y="34683"/>
                  </a:lnTo>
                  <a:lnTo>
                    <a:pt x="4315" y="32803"/>
                  </a:lnTo>
                  <a:lnTo>
                    <a:pt x="5953" y="31296"/>
                  </a:lnTo>
                  <a:lnTo>
                    <a:pt x="6357" y="30910"/>
                  </a:lnTo>
                  <a:lnTo>
                    <a:pt x="6644" y="32654"/>
                  </a:lnTo>
                  <a:lnTo>
                    <a:pt x="7185" y="35204"/>
                  </a:lnTo>
                  <a:lnTo>
                    <a:pt x="7636" y="36258"/>
                  </a:lnTo>
                  <a:lnTo>
                    <a:pt x="8669" y="37893"/>
                  </a:lnTo>
                  <a:lnTo>
                    <a:pt x="9127" y="38282"/>
                  </a:lnTo>
                  <a:lnTo>
                    <a:pt x="9784" y="38514"/>
                  </a:lnTo>
                  <a:lnTo>
                    <a:pt x="10498" y="38558"/>
                  </a:lnTo>
                  <a:lnTo>
                    <a:pt x="12445" y="38230"/>
                  </a:lnTo>
                  <a:lnTo>
                    <a:pt x="13683" y="38398"/>
                  </a:lnTo>
                  <a:lnTo>
                    <a:pt x="14689" y="38953"/>
                  </a:lnTo>
                  <a:lnTo>
                    <a:pt x="15656" y="40022"/>
                  </a:lnTo>
                  <a:lnTo>
                    <a:pt x="16177" y="41875"/>
                  </a:lnTo>
                  <a:lnTo>
                    <a:pt x="16408" y="43907"/>
                  </a:lnTo>
                  <a:lnTo>
                    <a:pt x="16941" y="47039"/>
                  </a:lnTo>
                  <a:lnTo>
                    <a:pt x="17060" y="48581"/>
                  </a:lnTo>
                  <a:lnTo>
                    <a:pt x="17452" y="49918"/>
                  </a:lnTo>
                  <a:lnTo>
                    <a:pt x="18012" y="51062"/>
                  </a:lnTo>
                  <a:lnTo>
                    <a:pt x="18596" y="51637"/>
                  </a:lnTo>
                  <a:lnTo>
                    <a:pt x="18870" y="51699"/>
                  </a:lnTo>
                  <a:lnTo>
                    <a:pt x="19319" y="51493"/>
                  </a:lnTo>
                  <a:lnTo>
                    <a:pt x="22983" y="47459"/>
                  </a:lnTo>
                  <a:lnTo>
                    <a:pt x="23533" y="46991"/>
                  </a:lnTo>
                  <a:lnTo>
                    <a:pt x="24840" y="46431"/>
                  </a:lnTo>
                  <a:lnTo>
                    <a:pt x="25954" y="46222"/>
                  </a:lnTo>
                  <a:lnTo>
                    <a:pt x="27654" y="46175"/>
                  </a:lnTo>
                  <a:lnTo>
                    <a:pt x="30249" y="46541"/>
                  </a:lnTo>
                  <a:lnTo>
                    <a:pt x="30993" y="46332"/>
                  </a:lnTo>
                  <a:lnTo>
                    <a:pt x="32509" y="45391"/>
                  </a:lnTo>
                  <a:lnTo>
                    <a:pt x="33281" y="44800"/>
                  </a:lnTo>
                  <a:lnTo>
                    <a:pt x="34789" y="43422"/>
                  </a:lnTo>
                  <a:lnTo>
                    <a:pt x="34660" y="42795"/>
                  </a:lnTo>
                  <a:lnTo>
                    <a:pt x="34127" y="43232"/>
                  </a:lnTo>
                  <a:lnTo>
                    <a:pt x="33871" y="43208"/>
                  </a:lnTo>
                  <a:lnTo>
                    <a:pt x="33017" y="42898"/>
                  </a:lnTo>
                  <a:lnTo>
                    <a:pt x="32272" y="41614"/>
                  </a:lnTo>
                  <a:lnTo>
                    <a:pt x="31539" y="40083"/>
                  </a:lnTo>
                  <a:lnTo>
                    <a:pt x="33247" y="39046"/>
                  </a:lnTo>
                  <a:lnTo>
                    <a:pt x="32330" y="37202"/>
                  </a:lnTo>
                  <a:lnTo>
                    <a:pt x="32561" y="36311"/>
                  </a:lnTo>
                  <a:lnTo>
                    <a:pt x="32505" y="35698"/>
                  </a:lnTo>
                  <a:lnTo>
                    <a:pt x="28531" y="31832"/>
                  </a:lnTo>
                  <a:lnTo>
                    <a:pt x="27751" y="32240"/>
                  </a:lnTo>
                  <a:lnTo>
                    <a:pt x="26808" y="32389"/>
                  </a:lnTo>
                  <a:lnTo>
                    <a:pt x="27330" y="32002"/>
                  </a:lnTo>
                  <a:lnTo>
                    <a:pt x="28112" y="31696"/>
                  </a:lnTo>
                  <a:lnTo>
                    <a:pt x="28467" y="31769"/>
                  </a:lnTo>
                  <a:lnTo>
                    <a:pt x="22694" y="26201"/>
                  </a:lnTo>
                  <a:lnTo>
                    <a:pt x="23018" y="26120"/>
                  </a:lnTo>
                  <a:lnTo>
                    <a:pt x="33181" y="23632"/>
                  </a:lnTo>
                  <a:lnTo>
                    <a:pt x="41671" y="2153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8" name="pg899">
              <a:extLst>
                <a:ext uri="{FF2B5EF4-FFF2-40B4-BE49-F238E27FC236}">
                  <a16:creationId xmlns:a16="http://schemas.microsoft.com/office/drawing/2014/main" id="{688D56F6-03B3-7C4C-A03E-D96A9D7B376F}"/>
                </a:ext>
              </a:extLst>
            </p:cNvPr>
            <p:cNvSpPr/>
            <p:nvPr/>
          </p:nvSpPr>
          <p:spPr>
            <a:xfrm>
              <a:off x="5297193" y="4576119"/>
              <a:ext cx="79681" cy="54111"/>
            </a:xfrm>
            <a:custGeom>
              <a:avLst/>
              <a:gdLst/>
              <a:ahLst/>
              <a:cxnLst/>
              <a:rect l="0" t="0" r="0" b="0"/>
              <a:pathLst>
                <a:path w="79681" h="54111">
                  <a:moveTo>
                    <a:pt x="79681" y="7907"/>
                  </a:moveTo>
                  <a:lnTo>
                    <a:pt x="79489" y="8090"/>
                  </a:lnTo>
                  <a:lnTo>
                    <a:pt x="79055" y="8504"/>
                  </a:lnTo>
                  <a:lnTo>
                    <a:pt x="78870" y="8681"/>
                  </a:lnTo>
                  <a:lnTo>
                    <a:pt x="78290" y="9234"/>
                  </a:lnTo>
                  <a:lnTo>
                    <a:pt x="77618" y="9875"/>
                  </a:lnTo>
                  <a:lnTo>
                    <a:pt x="77122" y="10664"/>
                  </a:lnTo>
                  <a:lnTo>
                    <a:pt x="76339" y="11906"/>
                  </a:lnTo>
                  <a:lnTo>
                    <a:pt x="75527" y="13182"/>
                  </a:lnTo>
                  <a:lnTo>
                    <a:pt x="75324" y="13343"/>
                  </a:lnTo>
                  <a:lnTo>
                    <a:pt x="73968" y="14421"/>
                  </a:lnTo>
                  <a:lnTo>
                    <a:pt x="73446" y="14452"/>
                  </a:lnTo>
                  <a:lnTo>
                    <a:pt x="73262" y="14463"/>
                  </a:lnTo>
                  <a:lnTo>
                    <a:pt x="72799" y="14841"/>
                  </a:lnTo>
                  <a:lnTo>
                    <a:pt x="72737" y="15162"/>
                  </a:lnTo>
                  <a:lnTo>
                    <a:pt x="72694" y="15389"/>
                  </a:lnTo>
                  <a:lnTo>
                    <a:pt x="72385" y="17004"/>
                  </a:lnTo>
                  <a:lnTo>
                    <a:pt x="72285" y="17533"/>
                  </a:lnTo>
                  <a:lnTo>
                    <a:pt x="72271" y="17705"/>
                  </a:lnTo>
                  <a:lnTo>
                    <a:pt x="72214" y="18432"/>
                  </a:lnTo>
                  <a:lnTo>
                    <a:pt x="72086" y="20057"/>
                  </a:lnTo>
                  <a:lnTo>
                    <a:pt x="70031" y="20973"/>
                  </a:lnTo>
                  <a:lnTo>
                    <a:pt x="68201" y="21240"/>
                  </a:lnTo>
                  <a:lnTo>
                    <a:pt x="66423" y="22230"/>
                  </a:lnTo>
                  <a:lnTo>
                    <a:pt x="65964" y="23056"/>
                  </a:lnTo>
                  <a:lnTo>
                    <a:pt x="65952" y="23263"/>
                  </a:lnTo>
                  <a:lnTo>
                    <a:pt x="65905" y="24120"/>
                  </a:lnTo>
                  <a:lnTo>
                    <a:pt x="65925" y="24396"/>
                  </a:lnTo>
                  <a:lnTo>
                    <a:pt x="67867" y="27850"/>
                  </a:lnTo>
                  <a:lnTo>
                    <a:pt x="67827" y="28174"/>
                  </a:lnTo>
                  <a:lnTo>
                    <a:pt x="66786" y="28770"/>
                  </a:lnTo>
                  <a:lnTo>
                    <a:pt x="65663" y="28835"/>
                  </a:lnTo>
                  <a:lnTo>
                    <a:pt x="64811" y="27978"/>
                  </a:lnTo>
                  <a:lnTo>
                    <a:pt x="63956" y="27119"/>
                  </a:lnTo>
                  <a:lnTo>
                    <a:pt x="62682" y="26208"/>
                  </a:lnTo>
                  <a:lnTo>
                    <a:pt x="61793" y="25573"/>
                  </a:lnTo>
                  <a:lnTo>
                    <a:pt x="60694" y="25340"/>
                  </a:lnTo>
                  <a:lnTo>
                    <a:pt x="59291" y="25042"/>
                  </a:lnTo>
                  <a:lnTo>
                    <a:pt x="58870" y="25072"/>
                  </a:lnTo>
                  <a:lnTo>
                    <a:pt x="55246" y="25330"/>
                  </a:lnTo>
                  <a:lnTo>
                    <a:pt x="54627" y="25374"/>
                  </a:lnTo>
                  <a:lnTo>
                    <a:pt x="54357" y="25678"/>
                  </a:lnTo>
                  <a:lnTo>
                    <a:pt x="53665" y="26459"/>
                  </a:lnTo>
                  <a:lnTo>
                    <a:pt x="53264" y="26911"/>
                  </a:lnTo>
                  <a:lnTo>
                    <a:pt x="52647" y="27607"/>
                  </a:lnTo>
                  <a:lnTo>
                    <a:pt x="51860" y="28494"/>
                  </a:lnTo>
                  <a:lnTo>
                    <a:pt x="49578" y="31700"/>
                  </a:lnTo>
                  <a:lnTo>
                    <a:pt x="49068" y="32389"/>
                  </a:lnTo>
                  <a:lnTo>
                    <a:pt x="48705" y="32642"/>
                  </a:lnTo>
                  <a:lnTo>
                    <a:pt x="48696" y="32909"/>
                  </a:lnTo>
                  <a:lnTo>
                    <a:pt x="49342" y="33526"/>
                  </a:lnTo>
                  <a:lnTo>
                    <a:pt x="49395" y="33802"/>
                  </a:lnTo>
                  <a:lnTo>
                    <a:pt x="49347" y="33945"/>
                  </a:lnTo>
                  <a:lnTo>
                    <a:pt x="48989" y="34263"/>
                  </a:lnTo>
                  <a:lnTo>
                    <a:pt x="48717" y="34330"/>
                  </a:lnTo>
                  <a:lnTo>
                    <a:pt x="48420" y="34113"/>
                  </a:lnTo>
                  <a:lnTo>
                    <a:pt x="48144" y="33520"/>
                  </a:lnTo>
                  <a:lnTo>
                    <a:pt x="47867" y="33455"/>
                  </a:lnTo>
                  <a:lnTo>
                    <a:pt x="47732" y="33543"/>
                  </a:lnTo>
                  <a:lnTo>
                    <a:pt x="47449" y="34231"/>
                  </a:lnTo>
                  <a:lnTo>
                    <a:pt x="47187" y="34538"/>
                  </a:lnTo>
                  <a:lnTo>
                    <a:pt x="46747" y="34790"/>
                  </a:lnTo>
                  <a:lnTo>
                    <a:pt x="46608" y="34786"/>
                  </a:lnTo>
                  <a:lnTo>
                    <a:pt x="46401" y="34582"/>
                  </a:lnTo>
                  <a:lnTo>
                    <a:pt x="46048" y="33932"/>
                  </a:lnTo>
                  <a:lnTo>
                    <a:pt x="46118" y="33587"/>
                  </a:lnTo>
                  <a:lnTo>
                    <a:pt x="46030" y="33017"/>
                  </a:lnTo>
                  <a:lnTo>
                    <a:pt x="45633" y="32852"/>
                  </a:lnTo>
                  <a:lnTo>
                    <a:pt x="45439" y="32409"/>
                  </a:lnTo>
                  <a:lnTo>
                    <a:pt x="44743" y="31998"/>
                  </a:lnTo>
                  <a:lnTo>
                    <a:pt x="44459" y="32247"/>
                  </a:lnTo>
                  <a:lnTo>
                    <a:pt x="44325" y="32268"/>
                  </a:lnTo>
                  <a:lnTo>
                    <a:pt x="43457" y="31984"/>
                  </a:lnTo>
                  <a:lnTo>
                    <a:pt x="42827" y="32342"/>
                  </a:lnTo>
                  <a:lnTo>
                    <a:pt x="42521" y="32428"/>
                  </a:lnTo>
                  <a:lnTo>
                    <a:pt x="42368" y="32690"/>
                  </a:lnTo>
                  <a:lnTo>
                    <a:pt x="42181" y="33265"/>
                  </a:lnTo>
                  <a:lnTo>
                    <a:pt x="42043" y="33289"/>
                  </a:lnTo>
                  <a:lnTo>
                    <a:pt x="41878" y="33453"/>
                  </a:lnTo>
                  <a:lnTo>
                    <a:pt x="41408" y="33446"/>
                  </a:lnTo>
                  <a:lnTo>
                    <a:pt x="41135" y="33749"/>
                  </a:lnTo>
                  <a:lnTo>
                    <a:pt x="40887" y="33725"/>
                  </a:lnTo>
                  <a:lnTo>
                    <a:pt x="40691" y="33918"/>
                  </a:lnTo>
                  <a:lnTo>
                    <a:pt x="40530" y="34235"/>
                  </a:lnTo>
                  <a:lnTo>
                    <a:pt x="40238" y="34368"/>
                  </a:lnTo>
                  <a:lnTo>
                    <a:pt x="39548" y="34605"/>
                  </a:lnTo>
                  <a:lnTo>
                    <a:pt x="39357" y="34875"/>
                  </a:lnTo>
                  <a:lnTo>
                    <a:pt x="39040" y="34950"/>
                  </a:lnTo>
                  <a:lnTo>
                    <a:pt x="38963" y="35112"/>
                  </a:lnTo>
                  <a:lnTo>
                    <a:pt x="39039" y="35455"/>
                  </a:lnTo>
                  <a:lnTo>
                    <a:pt x="38920" y="35599"/>
                  </a:lnTo>
                  <a:lnTo>
                    <a:pt x="38649" y="35599"/>
                  </a:lnTo>
                  <a:lnTo>
                    <a:pt x="38177" y="35381"/>
                  </a:lnTo>
                  <a:lnTo>
                    <a:pt x="37755" y="35538"/>
                  </a:lnTo>
                  <a:lnTo>
                    <a:pt x="37475" y="35483"/>
                  </a:lnTo>
                  <a:lnTo>
                    <a:pt x="37187" y="35546"/>
                  </a:lnTo>
                  <a:lnTo>
                    <a:pt x="36987" y="35371"/>
                  </a:lnTo>
                  <a:lnTo>
                    <a:pt x="36915" y="35201"/>
                  </a:lnTo>
                  <a:lnTo>
                    <a:pt x="36700" y="34618"/>
                  </a:lnTo>
                  <a:lnTo>
                    <a:pt x="36488" y="34779"/>
                  </a:lnTo>
                  <a:lnTo>
                    <a:pt x="36277" y="34781"/>
                  </a:lnTo>
                  <a:lnTo>
                    <a:pt x="35824" y="34274"/>
                  </a:lnTo>
                  <a:lnTo>
                    <a:pt x="35655" y="34175"/>
                  </a:lnTo>
                  <a:lnTo>
                    <a:pt x="35492" y="34192"/>
                  </a:lnTo>
                  <a:lnTo>
                    <a:pt x="34960" y="33856"/>
                  </a:lnTo>
                  <a:lnTo>
                    <a:pt x="34860" y="33688"/>
                  </a:lnTo>
                  <a:lnTo>
                    <a:pt x="34875" y="33488"/>
                  </a:lnTo>
                  <a:lnTo>
                    <a:pt x="34703" y="33372"/>
                  </a:lnTo>
                  <a:lnTo>
                    <a:pt x="34501" y="33425"/>
                  </a:lnTo>
                  <a:lnTo>
                    <a:pt x="33861" y="34134"/>
                  </a:lnTo>
                  <a:lnTo>
                    <a:pt x="33747" y="34456"/>
                  </a:lnTo>
                  <a:lnTo>
                    <a:pt x="33555" y="34591"/>
                  </a:lnTo>
                  <a:lnTo>
                    <a:pt x="33230" y="34586"/>
                  </a:lnTo>
                  <a:lnTo>
                    <a:pt x="32728" y="34229"/>
                  </a:lnTo>
                  <a:lnTo>
                    <a:pt x="32384" y="34456"/>
                  </a:lnTo>
                  <a:lnTo>
                    <a:pt x="32266" y="34786"/>
                  </a:lnTo>
                  <a:lnTo>
                    <a:pt x="32117" y="35646"/>
                  </a:lnTo>
                  <a:lnTo>
                    <a:pt x="31691" y="36833"/>
                  </a:lnTo>
                  <a:lnTo>
                    <a:pt x="31320" y="36651"/>
                  </a:lnTo>
                  <a:lnTo>
                    <a:pt x="29753" y="40685"/>
                  </a:lnTo>
                  <a:lnTo>
                    <a:pt x="29546" y="41205"/>
                  </a:lnTo>
                  <a:lnTo>
                    <a:pt x="32149" y="43254"/>
                  </a:lnTo>
                  <a:lnTo>
                    <a:pt x="33133" y="43856"/>
                  </a:lnTo>
                  <a:lnTo>
                    <a:pt x="35049" y="44670"/>
                  </a:lnTo>
                  <a:lnTo>
                    <a:pt x="36098" y="44816"/>
                  </a:lnTo>
                  <a:lnTo>
                    <a:pt x="39342" y="44731"/>
                  </a:lnTo>
                  <a:lnTo>
                    <a:pt x="39915" y="44912"/>
                  </a:lnTo>
                  <a:lnTo>
                    <a:pt x="40357" y="45144"/>
                  </a:lnTo>
                  <a:lnTo>
                    <a:pt x="40928" y="45627"/>
                  </a:lnTo>
                  <a:lnTo>
                    <a:pt x="41635" y="46533"/>
                  </a:lnTo>
                  <a:lnTo>
                    <a:pt x="43012" y="49020"/>
                  </a:lnTo>
                  <a:lnTo>
                    <a:pt x="43339" y="49752"/>
                  </a:lnTo>
                  <a:lnTo>
                    <a:pt x="43657" y="50730"/>
                  </a:lnTo>
                  <a:lnTo>
                    <a:pt x="43770" y="51471"/>
                  </a:lnTo>
                  <a:lnTo>
                    <a:pt x="43734" y="52255"/>
                  </a:lnTo>
                  <a:lnTo>
                    <a:pt x="43633" y="52673"/>
                  </a:lnTo>
                  <a:lnTo>
                    <a:pt x="43442" y="53116"/>
                  </a:lnTo>
                  <a:lnTo>
                    <a:pt x="43141" y="53507"/>
                  </a:lnTo>
                  <a:lnTo>
                    <a:pt x="42326" y="53973"/>
                  </a:lnTo>
                  <a:lnTo>
                    <a:pt x="41805" y="54111"/>
                  </a:lnTo>
                  <a:lnTo>
                    <a:pt x="41537" y="53575"/>
                  </a:lnTo>
                  <a:lnTo>
                    <a:pt x="39615" y="49830"/>
                  </a:lnTo>
                  <a:lnTo>
                    <a:pt x="38455" y="49280"/>
                  </a:lnTo>
                  <a:lnTo>
                    <a:pt x="36463" y="48325"/>
                  </a:lnTo>
                  <a:lnTo>
                    <a:pt x="34679" y="48033"/>
                  </a:lnTo>
                  <a:lnTo>
                    <a:pt x="34017" y="48366"/>
                  </a:lnTo>
                  <a:lnTo>
                    <a:pt x="33493" y="48169"/>
                  </a:lnTo>
                  <a:lnTo>
                    <a:pt x="33111" y="48002"/>
                  </a:lnTo>
                  <a:lnTo>
                    <a:pt x="32769" y="47969"/>
                  </a:lnTo>
                  <a:lnTo>
                    <a:pt x="32693" y="48899"/>
                  </a:lnTo>
                  <a:lnTo>
                    <a:pt x="32668" y="49153"/>
                  </a:lnTo>
                  <a:lnTo>
                    <a:pt x="32550" y="50395"/>
                  </a:lnTo>
                  <a:lnTo>
                    <a:pt x="31864" y="49858"/>
                  </a:lnTo>
                  <a:lnTo>
                    <a:pt x="31659" y="49696"/>
                  </a:lnTo>
                  <a:lnTo>
                    <a:pt x="31385" y="49478"/>
                  </a:lnTo>
                  <a:lnTo>
                    <a:pt x="30841" y="49045"/>
                  </a:lnTo>
                  <a:lnTo>
                    <a:pt x="30802" y="49907"/>
                  </a:lnTo>
                  <a:lnTo>
                    <a:pt x="30051" y="49419"/>
                  </a:lnTo>
                  <a:lnTo>
                    <a:pt x="30064" y="49094"/>
                  </a:lnTo>
                  <a:lnTo>
                    <a:pt x="29339" y="48248"/>
                  </a:lnTo>
                  <a:lnTo>
                    <a:pt x="29073" y="47938"/>
                  </a:lnTo>
                  <a:lnTo>
                    <a:pt x="28148" y="46865"/>
                  </a:lnTo>
                  <a:lnTo>
                    <a:pt x="26024" y="44312"/>
                  </a:lnTo>
                  <a:lnTo>
                    <a:pt x="25631" y="43860"/>
                  </a:lnTo>
                  <a:lnTo>
                    <a:pt x="25481" y="43677"/>
                  </a:lnTo>
                  <a:lnTo>
                    <a:pt x="24262" y="42333"/>
                  </a:lnTo>
                  <a:lnTo>
                    <a:pt x="24172" y="42108"/>
                  </a:lnTo>
                  <a:lnTo>
                    <a:pt x="24069" y="41953"/>
                  </a:lnTo>
                  <a:lnTo>
                    <a:pt x="23552" y="41302"/>
                  </a:lnTo>
                  <a:lnTo>
                    <a:pt x="23577" y="41693"/>
                  </a:lnTo>
                  <a:lnTo>
                    <a:pt x="23616" y="42313"/>
                  </a:lnTo>
                  <a:lnTo>
                    <a:pt x="23629" y="42522"/>
                  </a:lnTo>
                  <a:lnTo>
                    <a:pt x="23474" y="43742"/>
                  </a:lnTo>
                  <a:lnTo>
                    <a:pt x="23047" y="44458"/>
                  </a:lnTo>
                  <a:lnTo>
                    <a:pt x="22412" y="45125"/>
                  </a:lnTo>
                  <a:lnTo>
                    <a:pt x="22233" y="45261"/>
                  </a:lnTo>
                  <a:lnTo>
                    <a:pt x="21739" y="45597"/>
                  </a:lnTo>
                  <a:lnTo>
                    <a:pt x="20293" y="46240"/>
                  </a:lnTo>
                  <a:lnTo>
                    <a:pt x="18075" y="47060"/>
                  </a:lnTo>
                  <a:lnTo>
                    <a:pt x="15893" y="47190"/>
                  </a:lnTo>
                  <a:lnTo>
                    <a:pt x="14864" y="46979"/>
                  </a:lnTo>
                  <a:lnTo>
                    <a:pt x="13983" y="46572"/>
                  </a:lnTo>
                  <a:lnTo>
                    <a:pt x="13193" y="45629"/>
                  </a:lnTo>
                  <a:lnTo>
                    <a:pt x="13103" y="44637"/>
                  </a:lnTo>
                  <a:lnTo>
                    <a:pt x="13121" y="43759"/>
                  </a:lnTo>
                  <a:lnTo>
                    <a:pt x="13142" y="42441"/>
                  </a:lnTo>
                  <a:lnTo>
                    <a:pt x="12999" y="40896"/>
                  </a:lnTo>
                  <a:lnTo>
                    <a:pt x="12468" y="39920"/>
                  </a:lnTo>
                  <a:lnTo>
                    <a:pt x="11627" y="39578"/>
                  </a:lnTo>
                  <a:lnTo>
                    <a:pt x="10927" y="39839"/>
                  </a:lnTo>
                  <a:lnTo>
                    <a:pt x="9853" y="40733"/>
                  </a:lnTo>
                  <a:lnTo>
                    <a:pt x="7587" y="43254"/>
                  </a:lnTo>
                  <a:lnTo>
                    <a:pt x="7302" y="43482"/>
                  </a:lnTo>
                  <a:lnTo>
                    <a:pt x="5593" y="44637"/>
                  </a:lnTo>
                  <a:lnTo>
                    <a:pt x="4441" y="44913"/>
                  </a:lnTo>
                  <a:lnTo>
                    <a:pt x="3327" y="44377"/>
                  </a:lnTo>
                  <a:lnTo>
                    <a:pt x="2455" y="42343"/>
                  </a:lnTo>
                  <a:lnTo>
                    <a:pt x="1230" y="39025"/>
                  </a:lnTo>
                  <a:lnTo>
                    <a:pt x="0" y="38066"/>
                  </a:lnTo>
                  <a:lnTo>
                    <a:pt x="168" y="37334"/>
                  </a:lnTo>
                  <a:lnTo>
                    <a:pt x="362" y="37073"/>
                  </a:lnTo>
                  <a:lnTo>
                    <a:pt x="649" y="36463"/>
                  </a:lnTo>
                  <a:lnTo>
                    <a:pt x="385" y="36385"/>
                  </a:lnTo>
                  <a:lnTo>
                    <a:pt x="4577" y="36796"/>
                  </a:lnTo>
                  <a:lnTo>
                    <a:pt x="7988" y="37025"/>
                  </a:lnTo>
                  <a:lnTo>
                    <a:pt x="14255" y="37513"/>
                  </a:lnTo>
                  <a:lnTo>
                    <a:pt x="14498" y="37675"/>
                  </a:lnTo>
                  <a:lnTo>
                    <a:pt x="14851" y="36960"/>
                  </a:lnTo>
                  <a:lnTo>
                    <a:pt x="14967" y="36298"/>
                  </a:lnTo>
                  <a:lnTo>
                    <a:pt x="15097" y="34438"/>
                  </a:lnTo>
                  <a:lnTo>
                    <a:pt x="15252" y="32422"/>
                  </a:lnTo>
                  <a:lnTo>
                    <a:pt x="15304" y="31451"/>
                  </a:lnTo>
                  <a:lnTo>
                    <a:pt x="15459" y="29168"/>
                  </a:lnTo>
                  <a:lnTo>
                    <a:pt x="15498" y="28583"/>
                  </a:lnTo>
                  <a:lnTo>
                    <a:pt x="15524" y="28371"/>
                  </a:lnTo>
                  <a:lnTo>
                    <a:pt x="15585" y="27814"/>
                  </a:lnTo>
                  <a:lnTo>
                    <a:pt x="17481" y="1224"/>
                  </a:lnTo>
                  <a:lnTo>
                    <a:pt x="19198" y="1992"/>
                  </a:lnTo>
                  <a:lnTo>
                    <a:pt x="20684" y="3129"/>
                  </a:lnTo>
                  <a:lnTo>
                    <a:pt x="21864" y="3722"/>
                  </a:lnTo>
                  <a:lnTo>
                    <a:pt x="22255" y="3832"/>
                  </a:lnTo>
                  <a:lnTo>
                    <a:pt x="24746" y="4119"/>
                  </a:lnTo>
                  <a:lnTo>
                    <a:pt x="26300" y="4516"/>
                  </a:lnTo>
                  <a:lnTo>
                    <a:pt x="27037" y="4823"/>
                  </a:lnTo>
                  <a:lnTo>
                    <a:pt x="27592" y="5175"/>
                  </a:lnTo>
                  <a:lnTo>
                    <a:pt x="29088" y="6513"/>
                  </a:lnTo>
                  <a:lnTo>
                    <a:pt x="31119" y="7984"/>
                  </a:lnTo>
                  <a:lnTo>
                    <a:pt x="31438" y="8095"/>
                  </a:lnTo>
                  <a:lnTo>
                    <a:pt x="31638" y="8082"/>
                  </a:lnTo>
                  <a:lnTo>
                    <a:pt x="31974" y="7972"/>
                  </a:lnTo>
                  <a:lnTo>
                    <a:pt x="42461" y="1877"/>
                  </a:lnTo>
                  <a:lnTo>
                    <a:pt x="43893" y="1114"/>
                  </a:lnTo>
                  <a:lnTo>
                    <a:pt x="45694" y="315"/>
                  </a:lnTo>
                  <a:lnTo>
                    <a:pt x="46685" y="51"/>
                  </a:lnTo>
                  <a:lnTo>
                    <a:pt x="47245" y="0"/>
                  </a:lnTo>
                  <a:lnTo>
                    <a:pt x="47702" y="167"/>
                  </a:lnTo>
                  <a:lnTo>
                    <a:pt x="48550" y="1141"/>
                  </a:lnTo>
                  <a:lnTo>
                    <a:pt x="49134" y="1497"/>
                  </a:lnTo>
                  <a:lnTo>
                    <a:pt x="50780" y="1828"/>
                  </a:lnTo>
                  <a:lnTo>
                    <a:pt x="53242" y="2287"/>
                  </a:lnTo>
                  <a:lnTo>
                    <a:pt x="53923" y="2587"/>
                  </a:lnTo>
                  <a:lnTo>
                    <a:pt x="54281" y="2885"/>
                  </a:lnTo>
                  <a:lnTo>
                    <a:pt x="54681" y="3386"/>
                  </a:lnTo>
                  <a:lnTo>
                    <a:pt x="54904" y="3936"/>
                  </a:lnTo>
                  <a:lnTo>
                    <a:pt x="54993" y="4576"/>
                  </a:lnTo>
                  <a:lnTo>
                    <a:pt x="54916" y="5638"/>
                  </a:lnTo>
                  <a:lnTo>
                    <a:pt x="55026" y="6152"/>
                  </a:lnTo>
                  <a:lnTo>
                    <a:pt x="55323" y="6830"/>
                  </a:lnTo>
                  <a:lnTo>
                    <a:pt x="56008" y="7507"/>
                  </a:lnTo>
                  <a:lnTo>
                    <a:pt x="56960" y="7874"/>
                  </a:lnTo>
                  <a:lnTo>
                    <a:pt x="57692" y="7836"/>
                  </a:lnTo>
                  <a:lnTo>
                    <a:pt x="58315" y="7572"/>
                  </a:lnTo>
                  <a:lnTo>
                    <a:pt x="59572" y="6778"/>
                  </a:lnTo>
                  <a:lnTo>
                    <a:pt x="63449" y="3831"/>
                  </a:lnTo>
                  <a:lnTo>
                    <a:pt x="63707" y="3674"/>
                  </a:lnTo>
                  <a:lnTo>
                    <a:pt x="64143" y="3592"/>
                  </a:lnTo>
                  <a:lnTo>
                    <a:pt x="64653" y="3716"/>
                  </a:lnTo>
                  <a:lnTo>
                    <a:pt x="65185" y="4038"/>
                  </a:lnTo>
                  <a:lnTo>
                    <a:pt x="66590" y="5636"/>
                  </a:lnTo>
                  <a:lnTo>
                    <a:pt x="67067" y="6038"/>
                  </a:lnTo>
                  <a:lnTo>
                    <a:pt x="67474" y="6229"/>
                  </a:lnTo>
                  <a:lnTo>
                    <a:pt x="67821" y="6272"/>
                  </a:lnTo>
                  <a:lnTo>
                    <a:pt x="68160" y="6199"/>
                  </a:lnTo>
                  <a:lnTo>
                    <a:pt x="69949" y="5310"/>
                  </a:lnTo>
                  <a:lnTo>
                    <a:pt x="70286" y="5061"/>
                  </a:lnTo>
                  <a:lnTo>
                    <a:pt x="70739" y="4268"/>
                  </a:lnTo>
                  <a:lnTo>
                    <a:pt x="70939" y="4080"/>
                  </a:lnTo>
                  <a:lnTo>
                    <a:pt x="71217" y="3941"/>
                  </a:lnTo>
                  <a:lnTo>
                    <a:pt x="71680" y="3877"/>
                  </a:lnTo>
                  <a:lnTo>
                    <a:pt x="72344" y="4073"/>
                  </a:lnTo>
                  <a:lnTo>
                    <a:pt x="74539" y="5291"/>
                  </a:lnTo>
                  <a:lnTo>
                    <a:pt x="74950" y="5646"/>
                  </a:lnTo>
                  <a:lnTo>
                    <a:pt x="75315" y="6164"/>
                  </a:lnTo>
                  <a:lnTo>
                    <a:pt x="75751" y="6509"/>
                  </a:lnTo>
                  <a:lnTo>
                    <a:pt x="76394" y="6698"/>
                  </a:lnTo>
                  <a:lnTo>
                    <a:pt x="77681" y="6684"/>
                  </a:lnTo>
                  <a:lnTo>
                    <a:pt x="78509" y="6872"/>
                  </a:lnTo>
                  <a:lnTo>
                    <a:pt x="79681" y="7225"/>
                  </a:lnTo>
                  <a:lnTo>
                    <a:pt x="79681" y="745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19" name="pg900">
              <a:extLst>
                <a:ext uri="{FF2B5EF4-FFF2-40B4-BE49-F238E27FC236}">
                  <a16:creationId xmlns:a16="http://schemas.microsoft.com/office/drawing/2014/main" id="{51BD9C66-50BF-9F49-A4EE-668F8556D1B6}"/>
                </a:ext>
              </a:extLst>
            </p:cNvPr>
            <p:cNvSpPr/>
            <p:nvPr/>
          </p:nvSpPr>
          <p:spPr>
            <a:xfrm>
              <a:off x="5137747" y="4573876"/>
              <a:ext cx="197053" cy="191374"/>
            </a:xfrm>
            <a:custGeom>
              <a:avLst/>
              <a:gdLst/>
              <a:ahLst/>
              <a:cxnLst/>
              <a:rect l="0" t="0" r="0" b="0"/>
              <a:pathLst>
                <a:path w="197053" h="191374">
                  <a:moveTo>
                    <a:pt x="72166" y="16960"/>
                  </a:moveTo>
                  <a:lnTo>
                    <a:pt x="71761" y="17347"/>
                  </a:lnTo>
                  <a:lnTo>
                    <a:pt x="70124" y="18853"/>
                  </a:lnTo>
                  <a:lnTo>
                    <a:pt x="69442" y="20733"/>
                  </a:lnTo>
                  <a:lnTo>
                    <a:pt x="65808" y="23860"/>
                  </a:lnTo>
                  <a:lnTo>
                    <a:pt x="65810" y="24072"/>
                  </a:lnTo>
                  <a:lnTo>
                    <a:pt x="65880" y="28878"/>
                  </a:lnTo>
                  <a:lnTo>
                    <a:pt x="66347" y="28866"/>
                  </a:lnTo>
                  <a:lnTo>
                    <a:pt x="66306" y="38249"/>
                  </a:lnTo>
                  <a:lnTo>
                    <a:pt x="68040" y="38250"/>
                  </a:lnTo>
                  <a:lnTo>
                    <a:pt x="68877" y="38235"/>
                  </a:lnTo>
                  <a:lnTo>
                    <a:pt x="70684" y="38193"/>
                  </a:lnTo>
                  <a:lnTo>
                    <a:pt x="70713" y="45235"/>
                  </a:lnTo>
                  <a:lnTo>
                    <a:pt x="72486" y="45227"/>
                  </a:lnTo>
                  <a:lnTo>
                    <a:pt x="75841" y="45139"/>
                  </a:lnTo>
                  <a:lnTo>
                    <a:pt x="75872" y="47087"/>
                  </a:lnTo>
                  <a:lnTo>
                    <a:pt x="75907" y="49307"/>
                  </a:lnTo>
                  <a:lnTo>
                    <a:pt x="75919" y="50068"/>
                  </a:lnTo>
                  <a:lnTo>
                    <a:pt x="88918" y="49710"/>
                  </a:lnTo>
                  <a:lnTo>
                    <a:pt x="88854" y="47416"/>
                  </a:lnTo>
                  <a:lnTo>
                    <a:pt x="89936" y="47346"/>
                  </a:lnTo>
                  <a:lnTo>
                    <a:pt x="90020" y="47488"/>
                  </a:lnTo>
                  <a:lnTo>
                    <a:pt x="90496" y="47816"/>
                  </a:lnTo>
                  <a:lnTo>
                    <a:pt x="91628" y="48119"/>
                  </a:lnTo>
                  <a:lnTo>
                    <a:pt x="91971" y="48492"/>
                  </a:lnTo>
                  <a:lnTo>
                    <a:pt x="92420" y="48513"/>
                  </a:lnTo>
                  <a:lnTo>
                    <a:pt x="93802" y="48988"/>
                  </a:lnTo>
                  <a:lnTo>
                    <a:pt x="94166" y="49048"/>
                  </a:lnTo>
                  <a:lnTo>
                    <a:pt x="96227" y="49215"/>
                  </a:lnTo>
                  <a:lnTo>
                    <a:pt x="96084" y="49547"/>
                  </a:lnTo>
                  <a:lnTo>
                    <a:pt x="96176" y="49849"/>
                  </a:lnTo>
                  <a:lnTo>
                    <a:pt x="96431" y="49938"/>
                  </a:lnTo>
                  <a:lnTo>
                    <a:pt x="96935" y="49804"/>
                  </a:lnTo>
                  <a:lnTo>
                    <a:pt x="97637" y="50553"/>
                  </a:lnTo>
                  <a:lnTo>
                    <a:pt x="97715" y="51458"/>
                  </a:lnTo>
                  <a:lnTo>
                    <a:pt x="98420" y="51473"/>
                  </a:lnTo>
                  <a:lnTo>
                    <a:pt x="98730" y="51357"/>
                  </a:lnTo>
                  <a:lnTo>
                    <a:pt x="99005" y="50754"/>
                  </a:lnTo>
                  <a:lnTo>
                    <a:pt x="99713" y="50403"/>
                  </a:lnTo>
                  <a:lnTo>
                    <a:pt x="100810" y="50351"/>
                  </a:lnTo>
                  <a:lnTo>
                    <a:pt x="101480" y="50545"/>
                  </a:lnTo>
                  <a:lnTo>
                    <a:pt x="102338" y="51734"/>
                  </a:lnTo>
                  <a:lnTo>
                    <a:pt x="103584" y="52516"/>
                  </a:lnTo>
                  <a:lnTo>
                    <a:pt x="104020" y="52639"/>
                  </a:lnTo>
                  <a:lnTo>
                    <a:pt x="105010" y="52513"/>
                  </a:lnTo>
                  <a:lnTo>
                    <a:pt x="105265" y="52640"/>
                  </a:lnTo>
                  <a:lnTo>
                    <a:pt x="105622" y="52655"/>
                  </a:lnTo>
                  <a:lnTo>
                    <a:pt x="105820" y="52468"/>
                  </a:lnTo>
                  <a:lnTo>
                    <a:pt x="106263" y="52289"/>
                  </a:lnTo>
                  <a:lnTo>
                    <a:pt x="107486" y="52036"/>
                  </a:lnTo>
                  <a:lnTo>
                    <a:pt x="107628" y="52084"/>
                  </a:lnTo>
                  <a:lnTo>
                    <a:pt x="107783" y="52084"/>
                  </a:lnTo>
                  <a:lnTo>
                    <a:pt x="108392" y="51759"/>
                  </a:lnTo>
                  <a:lnTo>
                    <a:pt x="108780" y="51824"/>
                  </a:lnTo>
                  <a:lnTo>
                    <a:pt x="109091" y="51710"/>
                  </a:lnTo>
                  <a:lnTo>
                    <a:pt x="109233" y="51710"/>
                  </a:lnTo>
                  <a:lnTo>
                    <a:pt x="109648" y="51824"/>
                  </a:lnTo>
                  <a:lnTo>
                    <a:pt x="109881" y="52003"/>
                  </a:lnTo>
                  <a:lnTo>
                    <a:pt x="110192" y="52247"/>
                  </a:lnTo>
                  <a:lnTo>
                    <a:pt x="110464" y="52393"/>
                  </a:lnTo>
                  <a:lnTo>
                    <a:pt x="110852" y="52426"/>
                  </a:lnTo>
                  <a:lnTo>
                    <a:pt x="111020" y="52442"/>
                  </a:lnTo>
                  <a:lnTo>
                    <a:pt x="111366" y="52371"/>
                  </a:lnTo>
                  <a:lnTo>
                    <a:pt x="111517" y="52833"/>
                  </a:lnTo>
                  <a:lnTo>
                    <a:pt x="111491" y="53326"/>
                  </a:lnTo>
                  <a:lnTo>
                    <a:pt x="111709" y="53621"/>
                  </a:lnTo>
                  <a:lnTo>
                    <a:pt x="111880" y="53557"/>
                  </a:lnTo>
                  <a:lnTo>
                    <a:pt x="112186" y="53467"/>
                  </a:lnTo>
                  <a:lnTo>
                    <a:pt x="112600" y="53304"/>
                  </a:lnTo>
                  <a:lnTo>
                    <a:pt x="112678" y="53174"/>
                  </a:lnTo>
                  <a:lnTo>
                    <a:pt x="112911" y="52833"/>
                  </a:lnTo>
                  <a:lnTo>
                    <a:pt x="113144" y="52524"/>
                  </a:lnTo>
                  <a:lnTo>
                    <a:pt x="113377" y="52312"/>
                  </a:lnTo>
                  <a:lnTo>
                    <a:pt x="113700" y="52133"/>
                  </a:lnTo>
                  <a:lnTo>
                    <a:pt x="113843" y="52117"/>
                  </a:lnTo>
                  <a:lnTo>
                    <a:pt x="119747" y="52084"/>
                  </a:lnTo>
                  <a:lnTo>
                    <a:pt x="120148" y="52133"/>
                  </a:lnTo>
                  <a:lnTo>
                    <a:pt x="121068" y="52312"/>
                  </a:lnTo>
                  <a:lnTo>
                    <a:pt x="121262" y="52393"/>
                  </a:lnTo>
                  <a:lnTo>
                    <a:pt x="121534" y="52621"/>
                  </a:lnTo>
                  <a:lnTo>
                    <a:pt x="121858" y="53012"/>
                  </a:lnTo>
                  <a:lnTo>
                    <a:pt x="122039" y="53369"/>
                  </a:lnTo>
                  <a:lnTo>
                    <a:pt x="122722" y="54963"/>
                  </a:lnTo>
                  <a:lnTo>
                    <a:pt x="122984" y="55402"/>
                  </a:lnTo>
                  <a:lnTo>
                    <a:pt x="123165" y="55679"/>
                  </a:lnTo>
                  <a:lnTo>
                    <a:pt x="123929" y="56639"/>
                  </a:lnTo>
                  <a:lnTo>
                    <a:pt x="124149" y="56753"/>
                  </a:lnTo>
                  <a:lnTo>
                    <a:pt x="124551" y="56785"/>
                  </a:lnTo>
                  <a:lnTo>
                    <a:pt x="124732" y="56736"/>
                  </a:lnTo>
                  <a:lnTo>
                    <a:pt x="125146" y="56557"/>
                  </a:lnTo>
                  <a:lnTo>
                    <a:pt x="125353" y="56492"/>
                  </a:lnTo>
                  <a:lnTo>
                    <a:pt x="125509" y="56460"/>
                  </a:lnTo>
                  <a:lnTo>
                    <a:pt x="125664" y="56444"/>
                  </a:lnTo>
                  <a:lnTo>
                    <a:pt x="125807" y="56460"/>
                  </a:lnTo>
                  <a:lnTo>
                    <a:pt x="125988" y="56525"/>
                  </a:lnTo>
                  <a:lnTo>
                    <a:pt x="126376" y="56801"/>
                  </a:lnTo>
                  <a:lnTo>
                    <a:pt x="126493" y="56931"/>
                  </a:lnTo>
                  <a:lnTo>
                    <a:pt x="126661" y="57094"/>
                  </a:lnTo>
                  <a:lnTo>
                    <a:pt x="127024" y="57338"/>
                  </a:lnTo>
                  <a:lnTo>
                    <a:pt x="127244" y="57517"/>
                  </a:lnTo>
                  <a:lnTo>
                    <a:pt x="127425" y="57859"/>
                  </a:lnTo>
                  <a:lnTo>
                    <a:pt x="127529" y="58249"/>
                  </a:lnTo>
                  <a:lnTo>
                    <a:pt x="127658" y="58526"/>
                  </a:lnTo>
                  <a:lnTo>
                    <a:pt x="128111" y="59144"/>
                  </a:lnTo>
                  <a:lnTo>
                    <a:pt x="128306" y="59306"/>
                  </a:lnTo>
                  <a:lnTo>
                    <a:pt x="128422" y="59453"/>
                  </a:lnTo>
                  <a:lnTo>
                    <a:pt x="128526" y="59762"/>
                  </a:lnTo>
                  <a:lnTo>
                    <a:pt x="128552" y="59989"/>
                  </a:lnTo>
                  <a:lnTo>
                    <a:pt x="128422" y="60672"/>
                  </a:lnTo>
                  <a:lnTo>
                    <a:pt x="128409" y="60803"/>
                  </a:lnTo>
                  <a:lnTo>
                    <a:pt x="128474" y="60949"/>
                  </a:lnTo>
                  <a:lnTo>
                    <a:pt x="128642" y="61242"/>
                  </a:lnTo>
                  <a:lnTo>
                    <a:pt x="128707" y="61404"/>
                  </a:lnTo>
                  <a:lnTo>
                    <a:pt x="128849" y="61958"/>
                  </a:lnTo>
                  <a:lnTo>
                    <a:pt x="128927" y="62511"/>
                  </a:lnTo>
                  <a:lnTo>
                    <a:pt x="128914" y="63015"/>
                  </a:lnTo>
                  <a:lnTo>
                    <a:pt x="128806" y="63207"/>
                  </a:lnTo>
                  <a:lnTo>
                    <a:pt x="128510" y="61484"/>
                  </a:lnTo>
                  <a:lnTo>
                    <a:pt x="128254" y="60988"/>
                  </a:lnTo>
                  <a:lnTo>
                    <a:pt x="128353" y="60254"/>
                  </a:lnTo>
                  <a:lnTo>
                    <a:pt x="128332" y="59658"/>
                  </a:lnTo>
                  <a:lnTo>
                    <a:pt x="128186" y="59479"/>
                  </a:lnTo>
                  <a:lnTo>
                    <a:pt x="127965" y="59379"/>
                  </a:lnTo>
                  <a:lnTo>
                    <a:pt x="127703" y="58988"/>
                  </a:lnTo>
                  <a:lnTo>
                    <a:pt x="127655" y="58794"/>
                  </a:lnTo>
                  <a:lnTo>
                    <a:pt x="127338" y="58418"/>
                  </a:lnTo>
                  <a:lnTo>
                    <a:pt x="127127" y="57661"/>
                  </a:lnTo>
                  <a:lnTo>
                    <a:pt x="126617" y="57378"/>
                  </a:lnTo>
                  <a:lnTo>
                    <a:pt x="126212" y="56928"/>
                  </a:lnTo>
                  <a:lnTo>
                    <a:pt x="125833" y="56658"/>
                  </a:lnTo>
                  <a:lnTo>
                    <a:pt x="125264" y="56667"/>
                  </a:lnTo>
                  <a:lnTo>
                    <a:pt x="124046" y="57252"/>
                  </a:lnTo>
                  <a:lnTo>
                    <a:pt x="123586" y="57125"/>
                  </a:lnTo>
                  <a:lnTo>
                    <a:pt x="123035" y="56513"/>
                  </a:lnTo>
                  <a:lnTo>
                    <a:pt x="122722" y="56443"/>
                  </a:lnTo>
                  <a:lnTo>
                    <a:pt x="122447" y="56193"/>
                  </a:lnTo>
                  <a:lnTo>
                    <a:pt x="122188" y="55753"/>
                  </a:lnTo>
                  <a:lnTo>
                    <a:pt x="121961" y="55041"/>
                  </a:lnTo>
                  <a:lnTo>
                    <a:pt x="121946" y="54424"/>
                  </a:lnTo>
                  <a:lnTo>
                    <a:pt x="121708" y="54070"/>
                  </a:lnTo>
                  <a:lnTo>
                    <a:pt x="121191" y="53559"/>
                  </a:lnTo>
                  <a:lnTo>
                    <a:pt x="120875" y="53388"/>
                  </a:lnTo>
                  <a:lnTo>
                    <a:pt x="120381" y="53231"/>
                  </a:lnTo>
                  <a:lnTo>
                    <a:pt x="118577" y="53905"/>
                  </a:lnTo>
                  <a:lnTo>
                    <a:pt x="117345" y="54211"/>
                  </a:lnTo>
                  <a:lnTo>
                    <a:pt x="116583" y="54267"/>
                  </a:lnTo>
                  <a:lnTo>
                    <a:pt x="115742" y="54539"/>
                  </a:lnTo>
                  <a:lnTo>
                    <a:pt x="114646" y="54509"/>
                  </a:lnTo>
                  <a:lnTo>
                    <a:pt x="113887" y="54197"/>
                  </a:lnTo>
                  <a:lnTo>
                    <a:pt x="113353" y="53843"/>
                  </a:lnTo>
                  <a:lnTo>
                    <a:pt x="113180" y="54849"/>
                  </a:lnTo>
                  <a:lnTo>
                    <a:pt x="113230" y="55163"/>
                  </a:lnTo>
                  <a:lnTo>
                    <a:pt x="113745" y="55202"/>
                  </a:lnTo>
                  <a:lnTo>
                    <a:pt x="114092" y="55334"/>
                  </a:lnTo>
                  <a:lnTo>
                    <a:pt x="114317" y="55542"/>
                  </a:lnTo>
                  <a:lnTo>
                    <a:pt x="114442" y="55836"/>
                  </a:lnTo>
                  <a:lnTo>
                    <a:pt x="114440" y="56435"/>
                  </a:lnTo>
                  <a:lnTo>
                    <a:pt x="114257" y="57435"/>
                  </a:lnTo>
                  <a:lnTo>
                    <a:pt x="114069" y="57373"/>
                  </a:lnTo>
                  <a:lnTo>
                    <a:pt x="113977" y="57623"/>
                  </a:lnTo>
                  <a:lnTo>
                    <a:pt x="113994" y="58074"/>
                  </a:lnTo>
                  <a:lnTo>
                    <a:pt x="114195" y="59080"/>
                  </a:lnTo>
                  <a:lnTo>
                    <a:pt x="114213" y="59951"/>
                  </a:lnTo>
                  <a:lnTo>
                    <a:pt x="115896" y="59534"/>
                  </a:lnTo>
                  <a:lnTo>
                    <a:pt x="116842" y="58878"/>
                  </a:lnTo>
                  <a:lnTo>
                    <a:pt x="117591" y="58878"/>
                  </a:lnTo>
                  <a:lnTo>
                    <a:pt x="117621" y="60835"/>
                  </a:lnTo>
                  <a:lnTo>
                    <a:pt x="117563" y="61241"/>
                  </a:lnTo>
                  <a:lnTo>
                    <a:pt x="117318" y="61747"/>
                  </a:lnTo>
                  <a:lnTo>
                    <a:pt x="117002" y="61945"/>
                  </a:lnTo>
                  <a:lnTo>
                    <a:pt x="116883" y="62213"/>
                  </a:lnTo>
                  <a:lnTo>
                    <a:pt x="117346" y="62951"/>
                  </a:lnTo>
                  <a:lnTo>
                    <a:pt x="117941" y="63379"/>
                  </a:lnTo>
                  <a:lnTo>
                    <a:pt x="117723" y="63949"/>
                  </a:lnTo>
                  <a:lnTo>
                    <a:pt x="117710" y="64158"/>
                  </a:lnTo>
                  <a:lnTo>
                    <a:pt x="117968" y="64382"/>
                  </a:lnTo>
                  <a:lnTo>
                    <a:pt x="118155" y="64434"/>
                  </a:lnTo>
                  <a:lnTo>
                    <a:pt x="118386" y="64780"/>
                  </a:lnTo>
                  <a:lnTo>
                    <a:pt x="118403" y="65816"/>
                  </a:lnTo>
                  <a:lnTo>
                    <a:pt x="122611" y="70064"/>
                  </a:lnTo>
                  <a:lnTo>
                    <a:pt x="125154" y="72656"/>
                  </a:lnTo>
                  <a:lnTo>
                    <a:pt x="129786" y="66968"/>
                  </a:lnTo>
                  <a:lnTo>
                    <a:pt x="130042" y="66644"/>
                  </a:lnTo>
                  <a:lnTo>
                    <a:pt x="130766" y="67162"/>
                  </a:lnTo>
                  <a:lnTo>
                    <a:pt x="131400" y="68025"/>
                  </a:lnTo>
                  <a:lnTo>
                    <a:pt x="132203" y="68561"/>
                  </a:lnTo>
                  <a:lnTo>
                    <a:pt x="132799" y="68838"/>
                  </a:lnTo>
                  <a:lnTo>
                    <a:pt x="133213" y="69228"/>
                  </a:lnTo>
                  <a:lnTo>
                    <a:pt x="133808" y="69960"/>
                  </a:lnTo>
                  <a:lnTo>
                    <a:pt x="135155" y="71018"/>
                  </a:lnTo>
                  <a:lnTo>
                    <a:pt x="135297" y="71050"/>
                  </a:lnTo>
                  <a:lnTo>
                    <a:pt x="135776" y="70871"/>
                  </a:lnTo>
                  <a:lnTo>
                    <a:pt x="136281" y="71018"/>
                  </a:lnTo>
                  <a:lnTo>
                    <a:pt x="137550" y="71749"/>
                  </a:lnTo>
                  <a:lnTo>
                    <a:pt x="137861" y="71489"/>
                  </a:lnTo>
                  <a:lnTo>
                    <a:pt x="138133" y="71424"/>
                  </a:lnTo>
                  <a:lnTo>
                    <a:pt x="138651" y="71863"/>
                  </a:lnTo>
                  <a:lnTo>
                    <a:pt x="139363" y="72172"/>
                  </a:lnTo>
                  <a:lnTo>
                    <a:pt x="139829" y="72563"/>
                  </a:lnTo>
                  <a:lnTo>
                    <a:pt x="141189" y="72839"/>
                  </a:lnTo>
                  <a:lnTo>
                    <a:pt x="142017" y="73164"/>
                  </a:lnTo>
                  <a:lnTo>
                    <a:pt x="142250" y="73441"/>
                  </a:lnTo>
                  <a:lnTo>
                    <a:pt x="142406" y="73766"/>
                  </a:lnTo>
                  <a:lnTo>
                    <a:pt x="142380" y="75165"/>
                  </a:lnTo>
                  <a:lnTo>
                    <a:pt x="142522" y="75865"/>
                  </a:lnTo>
                  <a:lnTo>
                    <a:pt x="142729" y="76141"/>
                  </a:lnTo>
                  <a:lnTo>
                    <a:pt x="143442" y="76645"/>
                  </a:lnTo>
                  <a:lnTo>
                    <a:pt x="143843" y="77263"/>
                  </a:lnTo>
                  <a:lnTo>
                    <a:pt x="143882" y="77621"/>
                  </a:lnTo>
                  <a:lnTo>
                    <a:pt x="143713" y="77865"/>
                  </a:lnTo>
                  <a:lnTo>
                    <a:pt x="143610" y="78386"/>
                  </a:lnTo>
                  <a:lnTo>
                    <a:pt x="143662" y="78744"/>
                  </a:lnTo>
                  <a:lnTo>
                    <a:pt x="144050" y="79492"/>
                  </a:lnTo>
                  <a:lnTo>
                    <a:pt x="144011" y="80077"/>
                  </a:lnTo>
                  <a:lnTo>
                    <a:pt x="144076" y="80842"/>
                  </a:lnTo>
                  <a:lnTo>
                    <a:pt x="143921" y="82078"/>
                  </a:lnTo>
                  <a:lnTo>
                    <a:pt x="144167" y="82631"/>
                  </a:lnTo>
                  <a:lnTo>
                    <a:pt x="144918" y="83672"/>
                  </a:lnTo>
                  <a:lnTo>
                    <a:pt x="145021" y="84030"/>
                  </a:lnTo>
                  <a:lnTo>
                    <a:pt x="145332" y="84241"/>
                  </a:lnTo>
                  <a:lnTo>
                    <a:pt x="145526" y="84192"/>
                  </a:lnTo>
                  <a:lnTo>
                    <a:pt x="146070" y="84567"/>
                  </a:lnTo>
                  <a:lnTo>
                    <a:pt x="149672" y="84695"/>
                  </a:lnTo>
                  <a:lnTo>
                    <a:pt x="151145" y="84638"/>
                  </a:lnTo>
                  <a:lnTo>
                    <a:pt x="161038" y="84778"/>
                  </a:lnTo>
                  <a:lnTo>
                    <a:pt x="164352" y="84827"/>
                  </a:lnTo>
                  <a:lnTo>
                    <a:pt x="164339" y="85168"/>
                  </a:lnTo>
                  <a:lnTo>
                    <a:pt x="164637" y="85331"/>
                  </a:lnTo>
                  <a:lnTo>
                    <a:pt x="164844" y="85136"/>
                  </a:lnTo>
                  <a:lnTo>
                    <a:pt x="165310" y="85006"/>
                  </a:lnTo>
                  <a:lnTo>
                    <a:pt x="165543" y="85168"/>
                  </a:lnTo>
                  <a:lnTo>
                    <a:pt x="165660" y="85608"/>
                  </a:lnTo>
                  <a:lnTo>
                    <a:pt x="166243" y="86405"/>
                  </a:lnTo>
                  <a:lnTo>
                    <a:pt x="166450" y="86567"/>
                  </a:lnTo>
                  <a:lnTo>
                    <a:pt x="166825" y="86616"/>
                  </a:lnTo>
                  <a:lnTo>
                    <a:pt x="167550" y="86258"/>
                  </a:lnTo>
                  <a:lnTo>
                    <a:pt x="168521" y="86144"/>
                  </a:lnTo>
                  <a:lnTo>
                    <a:pt x="168677" y="86275"/>
                  </a:lnTo>
                  <a:lnTo>
                    <a:pt x="169130" y="87072"/>
                  </a:lnTo>
                  <a:lnTo>
                    <a:pt x="169324" y="87218"/>
                  </a:lnTo>
                  <a:lnTo>
                    <a:pt x="170408" y="87124"/>
                  </a:lnTo>
                  <a:lnTo>
                    <a:pt x="170176" y="87979"/>
                  </a:lnTo>
                  <a:lnTo>
                    <a:pt x="170123" y="88448"/>
                  </a:lnTo>
                  <a:lnTo>
                    <a:pt x="170139" y="88914"/>
                  </a:lnTo>
                  <a:lnTo>
                    <a:pt x="170446" y="89656"/>
                  </a:lnTo>
                  <a:lnTo>
                    <a:pt x="171963" y="89500"/>
                  </a:lnTo>
                  <a:lnTo>
                    <a:pt x="172859" y="90135"/>
                  </a:lnTo>
                  <a:lnTo>
                    <a:pt x="173105" y="90098"/>
                  </a:lnTo>
                  <a:lnTo>
                    <a:pt x="173286" y="90256"/>
                  </a:lnTo>
                  <a:lnTo>
                    <a:pt x="174079" y="89817"/>
                  </a:lnTo>
                  <a:lnTo>
                    <a:pt x="174387" y="91195"/>
                  </a:lnTo>
                  <a:lnTo>
                    <a:pt x="174387" y="91831"/>
                  </a:lnTo>
                  <a:lnTo>
                    <a:pt x="174920" y="92266"/>
                  </a:lnTo>
                  <a:lnTo>
                    <a:pt x="175483" y="91935"/>
                  </a:lnTo>
                  <a:lnTo>
                    <a:pt x="175717" y="92128"/>
                  </a:lnTo>
                  <a:lnTo>
                    <a:pt x="175917" y="92583"/>
                  </a:lnTo>
                  <a:lnTo>
                    <a:pt x="175650" y="94080"/>
                  </a:lnTo>
                  <a:lnTo>
                    <a:pt x="175769" y="94348"/>
                  </a:lnTo>
                  <a:lnTo>
                    <a:pt x="175772" y="94553"/>
                  </a:lnTo>
                  <a:lnTo>
                    <a:pt x="175532" y="95295"/>
                  </a:lnTo>
                  <a:lnTo>
                    <a:pt x="175536" y="95745"/>
                  </a:lnTo>
                  <a:lnTo>
                    <a:pt x="175475" y="95905"/>
                  </a:lnTo>
                  <a:lnTo>
                    <a:pt x="175187" y="96159"/>
                  </a:lnTo>
                  <a:lnTo>
                    <a:pt x="175116" y="96498"/>
                  </a:lnTo>
                  <a:lnTo>
                    <a:pt x="175448" y="96628"/>
                  </a:lnTo>
                  <a:lnTo>
                    <a:pt x="175784" y="96945"/>
                  </a:lnTo>
                  <a:lnTo>
                    <a:pt x="175900" y="97246"/>
                  </a:lnTo>
                  <a:lnTo>
                    <a:pt x="175890" y="97529"/>
                  </a:lnTo>
                  <a:lnTo>
                    <a:pt x="175656" y="98338"/>
                  </a:lnTo>
                  <a:lnTo>
                    <a:pt x="175289" y="98707"/>
                  </a:lnTo>
                  <a:lnTo>
                    <a:pt x="175099" y="99083"/>
                  </a:lnTo>
                  <a:lnTo>
                    <a:pt x="174951" y="100149"/>
                  </a:lnTo>
                  <a:lnTo>
                    <a:pt x="174713" y="100607"/>
                  </a:lnTo>
                  <a:lnTo>
                    <a:pt x="174517" y="100801"/>
                  </a:lnTo>
                  <a:lnTo>
                    <a:pt x="174207" y="101331"/>
                  </a:lnTo>
                  <a:lnTo>
                    <a:pt x="174054" y="101703"/>
                  </a:lnTo>
                  <a:lnTo>
                    <a:pt x="173894" y="101844"/>
                  </a:lnTo>
                  <a:lnTo>
                    <a:pt x="173856" y="102504"/>
                  </a:lnTo>
                  <a:lnTo>
                    <a:pt x="173076" y="102958"/>
                  </a:lnTo>
                  <a:lnTo>
                    <a:pt x="172930" y="103226"/>
                  </a:lnTo>
                  <a:lnTo>
                    <a:pt x="173051" y="104884"/>
                  </a:lnTo>
                  <a:lnTo>
                    <a:pt x="173382" y="107466"/>
                  </a:lnTo>
                  <a:lnTo>
                    <a:pt x="174436" y="107640"/>
                  </a:lnTo>
                  <a:lnTo>
                    <a:pt x="174659" y="108098"/>
                  </a:lnTo>
                  <a:lnTo>
                    <a:pt x="175561" y="108225"/>
                  </a:lnTo>
                  <a:lnTo>
                    <a:pt x="175984" y="108063"/>
                  </a:lnTo>
                  <a:lnTo>
                    <a:pt x="176114" y="107885"/>
                  </a:lnTo>
                  <a:lnTo>
                    <a:pt x="176225" y="107654"/>
                  </a:lnTo>
                  <a:lnTo>
                    <a:pt x="176297" y="107900"/>
                  </a:lnTo>
                  <a:lnTo>
                    <a:pt x="176280" y="108079"/>
                  </a:lnTo>
                  <a:lnTo>
                    <a:pt x="176137" y="108228"/>
                  </a:lnTo>
                  <a:lnTo>
                    <a:pt x="176137" y="108485"/>
                  </a:lnTo>
                  <a:lnTo>
                    <a:pt x="176249" y="108847"/>
                  </a:lnTo>
                  <a:lnTo>
                    <a:pt x="176378" y="108873"/>
                  </a:lnTo>
                  <a:lnTo>
                    <a:pt x="176548" y="109077"/>
                  </a:lnTo>
                  <a:lnTo>
                    <a:pt x="176501" y="109256"/>
                  </a:lnTo>
                  <a:lnTo>
                    <a:pt x="176124" y="109037"/>
                  </a:lnTo>
                  <a:lnTo>
                    <a:pt x="175876" y="108768"/>
                  </a:lnTo>
                  <a:lnTo>
                    <a:pt x="175585" y="109164"/>
                  </a:lnTo>
                  <a:lnTo>
                    <a:pt x="175626" y="108746"/>
                  </a:lnTo>
                  <a:lnTo>
                    <a:pt x="175140" y="108314"/>
                  </a:lnTo>
                  <a:lnTo>
                    <a:pt x="174947" y="108381"/>
                  </a:lnTo>
                  <a:lnTo>
                    <a:pt x="175080" y="109138"/>
                  </a:lnTo>
                  <a:lnTo>
                    <a:pt x="175399" y="109223"/>
                  </a:lnTo>
                  <a:lnTo>
                    <a:pt x="175860" y="109528"/>
                  </a:lnTo>
                  <a:lnTo>
                    <a:pt x="176101" y="109770"/>
                  </a:lnTo>
                  <a:lnTo>
                    <a:pt x="176257" y="110102"/>
                  </a:lnTo>
                  <a:lnTo>
                    <a:pt x="176593" y="110463"/>
                  </a:lnTo>
                  <a:lnTo>
                    <a:pt x="176549" y="110813"/>
                  </a:lnTo>
                  <a:lnTo>
                    <a:pt x="177678" y="110671"/>
                  </a:lnTo>
                  <a:lnTo>
                    <a:pt x="178525" y="111338"/>
                  </a:lnTo>
                  <a:lnTo>
                    <a:pt x="178807" y="111651"/>
                  </a:lnTo>
                  <a:lnTo>
                    <a:pt x="178888" y="111964"/>
                  </a:lnTo>
                  <a:lnTo>
                    <a:pt x="179041" y="112131"/>
                  </a:lnTo>
                  <a:lnTo>
                    <a:pt x="179248" y="112079"/>
                  </a:lnTo>
                  <a:lnTo>
                    <a:pt x="179614" y="111673"/>
                  </a:lnTo>
                  <a:lnTo>
                    <a:pt x="180054" y="111554"/>
                  </a:lnTo>
                  <a:lnTo>
                    <a:pt x="179736" y="111341"/>
                  </a:lnTo>
                  <a:lnTo>
                    <a:pt x="179210" y="111248"/>
                  </a:lnTo>
                  <a:lnTo>
                    <a:pt x="179109" y="110906"/>
                  </a:lnTo>
                  <a:lnTo>
                    <a:pt x="179237" y="110496"/>
                  </a:lnTo>
                  <a:lnTo>
                    <a:pt x="179224" y="110325"/>
                  </a:lnTo>
                  <a:lnTo>
                    <a:pt x="179041" y="110336"/>
                  </a:lnTo>
                  <a:lnTo>
                    <a:pt x="178410" y="110645"/>
                  </a:lnTo>
                  <a:lnTo>
                    <a:pt x="178152" y="110519"/>
                  </a:lnTo>
                  <a:lnTo>
                    <a:pt x="178078" y="110325"/>
                  </a:lnTo>
                  <a:lnTo>
                    <a:pt x="178088" y="110124"/>
                  </a:lnTo>
                  <a:lnTo>
                    <a:pt x="178701" y="109397"/>
                  </a:lnTo>
                  <a:lnTo>
                    <a:pt x="178454" y="109759"/>
                  </a:lnTo>
                  <a:lnTo>
                    <a:pt x="178437" y="110258"/>
                  </a:lnTo>
                  <a:lnTo>
                    <a:pt x="179173" y="110067"/>
                  </a:lnTo>
                  <a:lnTo>
                    <a:pt x="179237" y="109755"/>
                  </a:lnTo>
                  <a:lnTo>
                    <a:pt x="179457" y="109565"/>
                  </a:lnTo>
                  <a:lnTo>
                    <a:pt x="180000" y="109460"/>
                  </a:lnTo>
                  <a:lnTo>
                    <a:pt x="180309" y="109583"/>
                  </a:lnTo>
                  <a:lnTo>
                    <a:pt x="180448" y="109736"/>
                  </a:lnTo>
                  <a:lnTo>
                    <a:pt x="180526" y="109989"/>
                  </a:lnTo>
                  <a:lnTo>
                    <a:pt x="180533" y="110626"/>
                  </a:lnTo>
                  <a:lnTo>
                    <a:pt x="180814" y="110492"/>
                  </a:lnTo>
                  <a:lnTo>
                    <a:pt x="181024" y="109877"/>
                  </a:lnTo>
                  <a:lnTo>
                    <a:pt x="181268" y="109695"/>
                  </a:lnTo>
                  <a:lnTo>
                    <a:pt x="181557" y="109706"/>
                  </a:lnTo>
                  <a:lnTo>
                    <a:pt x="181784" y="110186"/>
                  </a:lnTo>
                  <a:lnTo>
                    <a:pt x="182021" y="110142"/>
                  </a:lnTo>
                  <a:lnTo>
                    <a:pt x="182235" y="109847"/>
                  </a:lnTo>
                  <a:lnTo>
                    <a:pt x="181455" y="108640"/>
                  </a:lnTo>
                  <a:lnTo>
                    <a:pt x="181438" y="107843"/>
                  </a:lnTo>
                  <a:lnTo>
                    <a:pt x="181265" y="107683"/>
                  </a:lnTo>
                  <a:lnTo>
                    <a:pt x="181150" y="107456"/>
                  </a:lnTo>
                  <a:lnTo>
                    <a:pt x="180960" y="107240"/>
                  </a:lnTo>
                  <a:lnTo>
                    <a:pt x="181000" y="106744"/>
                  </a:lnTo>
                  <a:lnTo>
                    <a:pt x="181197" y="106499"/>
                  </a:lnTo>
                  <a:lnTo>
                    <a:pt x="181024" y="106283"/>
                  </a:lnTo>
                  <a:lnTo>
                    <a:pt x="181261" y="106104"/>
                  </a:lnTo>
                  <a:lnTo>
                    <a:pt x="181000" y="105433"/>
                  </a:lnTo>
                  <a:lnTo>
                    <a:pt x="180536" y="105340"/>
                  </a:lnTo>
                  <a:lnTo>
                    <a:pt x="180780" y="105083"/>
                  </a:lnTo>
                  <a:lnTo>
                    <a:pt x="180705" y="104770"/>
                  </a:lnTo>
                  <a:lnTo>
                    <a:pt x="181095" y="105307"/>
                  </a:lnTo>
                  <a:lnTo>
                    <a:pt x="181356" y="106093"/>
                  </a:lnTo>
                  <a:lnTo>
                    <a:pt x="182944" y="105377"/>
                  </a:lnTo>
                  <a:lnTo>
                    <a:pt x="182913" y="104830"/>
                  </a:lnTo>
                  <a:lnTo>
                    <a:pt x="182866" y="104979"/>
                  </a:lnTo>
                  <a:lnTo>
                    <a:pt x="182740" y="104781"/>
                  </a:lnTo>
                  <a:lnTo>
                    <a:pt x="182672" y="105001"/>
                  </a:lnTo>
                  <a:lnTo>
                    <a:pt x="182676" y="104789"/>
                  </a:lnTo>
                  <a:lnTo>
                    <a:pt x="182601" y="104651"/>
                  </a:lnTo>
                  <a:lnTo>
                    <a:pt x="182991" y="104703"/>
                  </a:lnTo>
                  <a:lnTo>
                    <a:pt x="182920" y="104424"/>
                  </a:lnTo>
                  <a:lnTo>
                    <a:pt x="183073" y="104252"/>
                  </a:lnTo>
                  <a:lnTo>
                    <a:pt x="182930" y="104029"/>
                  </a:lnTo>
                  <a:lnTo>
                    <a:pt x="182872" y="104271"/>
                  </a:lnTo>
                  <a:lnTo>
                    <a:pt x="182676" y="104144"/>
                  </a:lnTo>
                  <a:lnTo>
                    <a:pt x="182577" y="104349"/>
                  </a:lnTo>
                  <a:lnTo>
                    <a:pt x="182557" y="104159"/>
                  </a:lnTo>
                  <a:lnTo>
                    <a:pt x="182428" y="104096"/>
                  </a:lnTo>
                  <a:lnTo>
                    <a:pt x="182676" y="103924"/>
                  </a:lnTo>
                  <a:lnTo>
                    <a:pt x="182903" y="103936"/>
                  </a:lnTo>
                  <a:lnTo>
                    <a:pt x="182845" y="103768"/>
                  </a:lnTo>
                  <a:lnTo>
                    <a:pt x="182333" y="103723"/>
                  </a:lnTo>
                  <a:lnTo>
                    <a:pt x="182042" y="103805"/>
                  </a:lnTo>
                  <a:lnTo>
                    <a:pt x="181987" y="103973"/>
                  </a:lnTo>
                  <a:lnTo>
                    <a:pt x="182119" y="104055"/>
                  </a:lnTo>
                  <a:lnTo>
                    <a:pt x="182340" y="103861"/>
                  </a:lnTo>
                  <a:lnTo>
                    <a:pt x="182320" y="104204"/>
                  </a:lnTo>
                  <a:lnTo>
                    <a:pt x="181930" y="104118"/>
                  </a:lnTo>
                  <a:lnTo>
                    <a:pt x="182106" y="104226"/>
                  </a:lnTo>
                  <a:lnTo>
                    <a:pt x="182211" y="104435"/>
                  </a:lnTo>
                  <a:lnTo>
                    <a:pt x="181950" y="104301"/>
                  </a:lnTo>
                  <a:lnTo>
                    <a:pt x="182062" y="104513"/>
                  </a:lnTo>
                  <a:lnTo>
                    <a:pt x="182357" y="104751"/>
                  </a:lnTo>
                  <a:lnTo>
                    <a:pt x="182153" y="104681"/>
                  </a:lnTo>
                  <a:lnTo>
                    <a:pt x="182143" y="104975"/>
                  </a:lnTo>
                  <a:lnTo>
                    <a:pt x="182242" y="105396"/>
                  </a:lnTo>
                  <a:lnTo>
                    <a:pt x="181774" y="105415"/>
                  </a:lnTo>
                  <a:lnTo>
                    <a:pt x="182116" y="105321"/>
                  </a:lnTo>
                  <a:lnTo>
                    <a:pt x="182035" y="104848"/>
                  </a:lnTo>
                  <a:lnTo>
                    <a:pt x="182069" y="104636"/>
                  </a:lnTo>
                  <a:lnTo>
                    <a:pt x="181811" y="104617"/>
                  </a:lnTo>
                  <a:lnTo>
                    <a:pt x="181648" y="104867"/>
                  </a:lnTo>
                  <a:lnTo>
                    <a:pt x="181967" y="103328"/>
                  </a:lnTo>
                  <a:lnTo>
                    <a:pt x="181879" y="103462"/>
                  </a:lnTo>
                  <a:lnTo>
                    <a:pt x="181811" y="103757"/>
                  </a:lnTo>
                  <a:lnTo>
                    <a:pt x="181790" y="104129"/>
                  </a:lnTo>
                  <a:lnTo>
                    <a:pt x="181631" y="104088"/>
                  </a:lnTo>
                  <a:lnTo>
                    <a:pt x="181729" y="103950"/>
                  </a:lnTo>
                  <a:lnTo>
                    <a:pt x="181624" y="103679"/>
                  </a:lnTo>
                  <a:lnTo>
                    <a:pt x="181780" y="103559"/>
                  </a:lnTo>
                  <a:lnTo>
                    <a:pt x="181801" y="103373"/>
                  </a:lnTo>
                  <a:lnTo>
                    <a:pt x="181567" y="103358"/>
                  </a:lnTo>
                  <a:lnTo>
                    <a:pt x="181835" y="103165"/>
                  </a:lnTo>
                  <a:lnTo>
                    <a:pt x="181841" y="103030"/>
                  </a:lnTo>
                  <a:lnTo>
                    <a:pt x="181380" y="102900"/>
                  </a:lnTo>
                  <a:lnTo>
                    <a:pt x="181811" y="102818"/>
                  </a:lnTo>
                  <a:lnTo>
                    <a:pt x="181770" y="102460"/>
                  </a:lnTo>
                  <a:lnTo>
                    <a:pt x="181794" y="102308"/>
                  </a:lnTo>
                  <a:lnTo>
                    <a:pt x="181896" y="102494"/>
                  </a:lnTo>
                  <a:lnTo>
                    <a:pt x="182231" y="102271"/>
                  </a:lnTo>
                  <a:lnTo>
                    <a:pt x="182167" y="101883"/>
                  </a:lnTo>
                  <a:lnTo>
                    <a:pt x="181794" y="101004"/>
                  </a:lnTo>
                  <a:lnTo>
                    <a:pt x="181540" y="100918"/>
                  </a:lnTo>
                  <a:lnTo>
                    <a:pt x="181658" y="100781"/>
                  </a:lnTo>
                  <a:lnTo>
                    <a:pt x="181458" y="100319"/>
                  </a:lnTo>
                  <a:lnTo>
                    <a:pt x="181007" y="99361"/>
                  </a:lnTo>
                  <a:lnTo>
                    <a:pt x="180861" y="99164"/>
                  </a:lnTo>
                  <a:lnTo>
                    <a:pt x="180813" y="98966"/>
                  </a:lnTo>
                  <a:lnTo>
                    <a:pt x="177661" y="92139"/>
                  </a:lnTo>
                  <a:lnTo>
                    <a:pt x="177420" y="91835"/>
                  </a:lnTo>
                  <a:lnTo>
                    <a:pt x="176791" y="91343"/>
                  </a:lnTo>
                  <a:lnTo>
                    <a:pt x="176675" y="91082"/>
                  </a:lnTo>
                  <a:lnTo>
                    <a:pt x="177764" y="92022"/>
                  </a:lnTo>
                  <a:lnTo>
                    <a:pt x="177963" y="92331"/>
                  </a:lnTo>
                  <a:lnTo>
                    <a:pt x="178087" y="92830"/>
                  </a:lnTo>
                  <a:lnTo>
                    <a:pt x="178401" y="92669"/>
                  </a:lnTo>
                  <a:lnTo>
                    <a:pt x="178680" y="92640"/>
                  </a:lnTo>
                  <a:lnTo>
                    <a:pt x="179022" y="92725"/>
                  </a:lnTo>
                  <a:lnTo>
                    <a:pt x="179199" y="92652"/>
                  </a:lnTo>
                  <a:lnTo>
                    <a:pt x="178652" y="91154"/>
                  </a:lnTo>
                  <a:lnTo>
                    <a:pt x="178315" y="89989"/>
                  </a:lnTo>
                  <a:lnTo>
                    <a:pt x="178179" y="88720"/>
                  </a:lnTo>
                  <a:lnTo>
                    <a:pt x="178179" y="87583"/>
                  </a:lnTo>
                  <a:lnTo>
                    <a:pt x="178415" y="86537"/>
                  </a:lnTo>
                  <a:lnTo>
                    <a:pt x="179645" y="84583"/>
                  </a:lnTo>
                  <a:lnTo>
                    <a:pt x="179694" y="84374"/>
                  </a:lnTo>
                  <a:lnTo>
                    <a:pt x="179846" y="82644"/>
                  </a:lnTo>
                  <a:lnTo>
                    <a:pt x="180245" y="81110"/>
                  </a:lnTo>
                  <a:lnTo>
                    <a:pt x="180119" y="80787"/>
                  </a:lnTo>
                  <a:lnTo>
                    <a:pt x="179820" y="80539"/>
                  </a:lnTo>
                  <a:lnTo>
                    <a:pt x="179823" y="80345"/>
                  </a:lnTo>
                  <a:lnTo>
                    <a:pt x="180190" y="79315"/>
                  </a:lnTo>
                  <a:lnTo>
                    <a:pt x="180242" y="78989"/>
                  </a:lnTo>
                  <a:lnTo>
                    <a:pt x="180219" y="78777"/>
                  </a:lnTo>
                  <a:lnTo>
                    <a:pt x="180089" y="78571"/>
                  </a:lnTo>
                  <a:lnTo>
                    <a:pt x="180116" y="78080"/>
                  </a:lnTo>
                  <a:lnTo>
                    <a:pt x="180070" y="77866"/>
                  </a:lnTo>
                  <a:lnTo>
                    <a:pt x="179580" y="77442"/>
                  </a:lnTo>
                  <a:lnTo>
                    <a:pt x="179685" y="77046"/>
                  </a:lnTo>
                  <a:lnTo>
                    <a:pt x="179843" y="76964"/>
                  </a:lnTo>
                  <a:lnTo>
                    <a:pt x="180086" y="76969"/>
                  </a:lnTo>
                  <a:lnTo>
                    <a:pt x="180262" y="76783"/>
                  </a:lnTo>
                  <a:lnTo>
                    <a:pt x="180241" y="76607"/>
                  </a:lnTo>
                  <a:lnTo>
                    <a:pt x="180387" y="76062"/>
                  </a:lnTo>
                  <a:lnTo>
                    <a:pt x="180417" y="76254"/>
                  </a:lnTo>
                  <a:lnTo>
                    <a:pt x="180302" y="76634"/>
                  </a:lnTo>
                  <a:lnTo>
                    <a:pt x="180332" y="76880"/>
                  </a:lnTo>
                  <a:lnTo>
                    <a:pt x="180105" y="77059"/>
                  </a:lnTo>
                  <a:lnTo>
                    <a:pt x="179792" y="77074"/>
                  </a:lnTo>
                  <a:lnTo>
                    <a:pt x="179694" y="77431"/>
                  </a:lnTo>
                  <a:lnTo>
                    <a:pt x="180152" y="77696"/>
                  </a:lnTo>
                  <a:lnTo>
                    <a:pt x="180237" y="77994"/>
                  </a:lnTo>
                  <a:lnTo>
                    <a:pt x="180156" y="78352"/>
                  </a:lnTo>
                  <a:lnTo>
                    <a:pt x="180183" y="78508"/>
                  </a:lnTo>
                  <a:lnTo>
                    <a:pt x="180305" y="78380"/>
                  </a:lnTo>
                  <a:lnTo>
                    <a:pt x="180835" y="78344"/>
                  </a:lnTo>
                  <a:lnTo>
                    <a:pt x="180631" y="78486"/>
                  </a:lnTo>
                  <a:lnTo>
                    <a:pt x="180346" y="78515"/>
                  </a:lnTo>
                  <a:lnTo>
                    <a:pt x="180322" y="78888"/>
                  </a:lnTo>
                  <a:lnTo>
                    <a:pt x="180550" y="78933"/>
                  </a:lnTo>
                  <a:lnTo>
                    <a:pt x="180587" y="79253"/>
                  </a:lnTo>
                  <a:lnTo>
                    <a:pt x="180210" y="79462"/>
                  </a:lnTo>
                  <a:lnTo>
                    <a:pt x="180034" y="80423"/>
                  </a:lnTo>
                  <a:lnTo>
                    <a:pt x="180502" y="80695"/>
                  </a:lnTo>
                  <a:lnTo>
                    <a:pt x="181127" y="80914"/>
                  </a:lnTo>
                  <a:lnTo>
                    <a:pt x="181647" y="80966"/>
                  </a:lnTo>
                  <a:lnTo>
                    <a:pt x="181722" y="80695"/>
                  </a:lnTo>
                  <a:lnTo>
                    <a:pt x="181780" y="80996"/>
                  </a:lnTo>
                  <a:lnTo>
                    <a:pt x="181987" y="81194"/>
                  </a:lnTo>
                  <a:lnTo>
                    <a:pt x="182843" y="81276"/>
                  </a:lnTo>
                  <a:lnTo>
                    <a:pt x="183566" y="81685"/>
                  </a:lnTo>
                  <a:lnTo>
                    <a:pt x="183787" y="81235"/>
                  </a:lnTo>
                  <a:lnTo>
                    <a:pt x="183974" y="81060"/>
                  </a:lnTo>
                  <a:lnTo>
                    <a:pt x="183705" y="81570"/>
                  </a:lnTo>
                  <a:lnTo>
                    <a:pt x="183671" y="81749"/>
                  </a:lnTo>
                  <a:lnTo>
                    <a:pt x="183804" y="81648"/>
                  </a:lnTo>
                  <a:lnTo>
                    <a:pt x="183885" y="81406"/>
                  </a:lnTo>
                  <a:lnTo>
                    <a:pt x="184451" y="81067"/>
                  </a:lnTo>
                  <a:lnTo>
                    <a:pt x="184276" y="81190"/>
                  </a:lnTo>
                  <a:lnTo>
                    <a:pt x="184085" y="81557"/>
                  </a:lnTo>
                  <a:lnTo>
                    <a:pt x="184541" y="81317"/>
                  </a:lnTo>
                  <a:lnTo>
                    <a:pt x="184178" y="81708"/>
                  </a:lnTo>
                  <a:lnTo>
                    <a:pt x="184738" y="81809"/>
                  </a:lnTo>
                  <a:lnTo>
                    <a:pt x="184932" y="81965"/>
                  </a:lnTo>
                  <a:lnTo>
                    <a:pt x="184466" y="81850"/>
                  </a:lnTo>
                  <a:lnTo>
                    <a:pt x="183430" y="81920"/>
                  </a:lnTo>
                  <a:lnTo>
                    <a:pt x="183427" y="84308"/>
                  </a:lnTo>
                  <a:lnTo>
                    <a:pt x="184391" y="85508"/>
                  </a:lnTo>
                  <a:lnTo>
                    <a:pt x="186974" y="85805"/>
                  </a:lnTo>
                  <a:lnTo>
                    <a:pt x="184452" y="85616"/>
                  </a:lnTo>
                  <a:lnTo>
                    <a:pt x="184527" y="85858"/>
                  </a:lnTo>
                  <a:lnTo>
                    <a:pt x="183382" y="84397"/>
                  </a:lnTo>
                  <a:lnTo>
                    <a:pt x="182024" y="84345"/>
                  </a:lnTo>
                  <a:lnTo>
                    <a:pt x="182014" y="88197"/>
                  </a:lnTo>
                  <a:lnTo>
                    <a:pt x="182112" y="89549"/>
                  </a:lnTo>
                  <a:lnTo>
                    <a:pt x="182044" y="89981"/>
                  </a:lnTo>
                  <a:lnTo>
                    <a:pt x="181993" y="91844"/>
                  </a:lnTo>
                  <a:lnTo>
                    <a:pt x="181898" y="92037"/>
                  </a:lnTo>
                  <a:lnTo>
                    <a:pt x="181698" y="92227"/>
                  </a:lnTo>
                  <a:lnTo>
                    <a:pt x="181953" y="92708"/>
                  </a:lnTo>
                  <a:lnTo>
                    <a:pt x="182004" y="92961"/>
                  </a:lnTo>
                  <a:lnTo>
                    <a:pt x="181976" y="93557"/>
                  </a:lnTo>
                  <a:lnTo>
                    <a:pt x="181773" y="93792"/>
                  </a:lnTo>
                  <a:lnTo>
                    <a:pt x="182248" y="94232"/>
                  </a:lnTo>
                  <a:lnTo>
                    <a:pt x="182659" y="94194"/>
                  </a:lnTo>
                  <a:lnTo>
                    <a:pt x="182954" y="94455"/>
                  </a:lnTo>
                  <a:lnTo>
                    <a:pt x="183351" y="94548"/>
                  </a:lnTo>
                  <a:lnTo>
                    <a:pt x="183724" y="94522"/>
                  </a:lnTo>
                  <a:lnTo>
                    <a:pt x="183969" y="94109"/>
                  </a:lnTo>
                  <a:lnTo>
                    <a:pt x="184288" y="93874"/>
                  </a:lnTo>
                  <a:lnTo>
                    <a:pt x="184946" y="94366"/>
                  </a:lnTo>
                  <a:lnTo>
                    <a:pt x="185068" y="94690"/>
                  </a:lnTo>
                  <a:lnTo>
                    <a:pt x="185197" y="94824"/>
                  </a:lnTo>
                  <a:lnTo>
                    <a:pt x="185540" y="94645"/>
                  </a:lnTo>
                  <a:lnTo>
                    <a:pt x="185679" y="94668"/>
                  </a:lnTo>
                  <a:lnTo>
                    <a:pt x="185805" y="94828"/>
                  </a:lnTo>
                  <a:lnTo>
                    <a:pt x="186008" y="95376"/>
                  </a:lnTo>
                  <a:lnTo>
                    <a:pt x="186283" y="95215"/>
                  </a:lnTo>
                  <a:lnTo>
                    <a:pt x="186471" y="95697"/>
                  </a:lnTo>
                  <a:lnTo>
                    <a:pt x="187024" y="95809"/>
                  </a:lnTo>
                  <a:lnTo>
                    <a:pt x="187726" y="96334"/>
                  </a:lnTo>
                  <a:lnTo>
                    <a:pt x="188595" y="96648"/>
                  </a:lnTo>
                  <a:lnTo>
                    <a:pt x="188773" y="96779"/>
                  </a:lnTo>
                  <a:lnTo>
                    <a:pt x="188856" y="97024"/>
                  </a:lnTo>
                  <a:lnTo>
                    <a:pt x="188757" y="97199"/>
                  </a:lnTo>
                  <a:lnTo>
                    <a:pt x="188985" y="97337"/>
                  </a:lnTo>
                  <a:lnTo>
                    <a:pt x="189144" y="96931"/>
                  </a:lnTo>
                  <a:lnTo>
                    <a:pt x="189063" y="96786"/>
                  </a:lnTo>
                  <a:lnTo>
                    <a:pt x="189175" y="96346"/>
                  </a:lnTo>
                  <a:lnTo>
                    <a:pt x="189840" y="96093"/>
                  </a:lnTo>
                  <a:lnTo>
                    <a:pt x="190071" y="96276"/>
                  </a:lnTo>
                  <a:lnTo>
                    <a:pt x="189867" y="95362"/>
                  </a:lnTo>
                  <a:lnTo>
                    <a:pt x="189646" y="94885"/>
                  </a:lnTo>
                  <a:lnTo>
                    <a:pt x="189297" y="94662"/>
                  </a:lnTo>
                  <a:lnTo>
                    <a:pt x="189100" y="94781"/>
                  </a:lnTo>
                  <a:lnTo>
                    <a:pt x="188849" y="94680"/>
                  </a:lnTo>
                  <a:lnTo>
                    <a:pt x="188859" y="94542"/>
                  </a:lnTo>
                  <a:lnTo>
                    <a:pt x="189185" y="94445"/>
                  </a:lnTo>
                  <a:lnTo>
                    <a:pt x="188805" y="94170"/>
                  </a:lnTo>
                  <a:lnTo>
                    <a:pt x="188754" y="94039"/>
                  </a:lnTo>
                  <a:lnTo>
                    <a:pt x="188856" y="93887"/>
                  </a:lnTo>
                  <a:lnTo>
                    <a:pt x="189233" y="93782"/>
                  </a:lnTo>
                  <a:lnTo>
                    <a:pt x="189270" y="93358"/>
                  </a:lnTo>
                  <a:lnTo>
                    <a:pt x="189633" y="92650"/>
                  </a:lnTo>
                  <a:lnTo>
                    <a:pt x="189745" y="93162"/>
                  </a:lnTo>
                  <a:lnTo>
                    <a:pt x="189863" y="93702"/>
                  </a:lnTo>
                  <a:lnTo>
                    <a:pt x="190071" y="94696"/>
                  </a:lnTo>
                  <a:lnTo>
                    <a:pt x="190241" y="95627"/>
                  </a:lnTo>
                  <a:lnTo>
                    <a:pt x="190244" y="95978"/>
                  </a:lnTo>
                  <a:lnTo>
                    <a:pt x="190571" y="96107"/>
                  </a:lnTo>
                  <a:lnTo>
                    <a:pt x="190730" y="96033"/>
                  </a:lnTo>
                  <a:lnTo>
                    <a:pt x="190875" y="96033"/>
                  </a:lnTo>
                  <a:lnTo>
                    <a:pt x="191059" y="96185"/>
                  </a:lnTo>
                  <a:lnTo>
                    <a:pt x="191278" y="96285"/>
                  </a:lnTo>
                  <a:lnTo>
                    <a:pt x="191427" y="96251"/>
                  </a:lnTo>
                  <a:lnTo>
                    <a:pt x="191799" y="96074"/>
                  </a:lnTo>
                  <a:lnTo>
                    <a:pt x="191968" y="96109"/>
                  </a:lnTo>
                  <a:lnTo>
                    <a:pt x="192192" y="96235"/>
                  </a:lnTo>
                  <a:lnTo>
                    <a:pt x="192492" y="96653"/>
                  </a:lnTo>
                  <a:lnTo>
                    <a:pt x="192582" y="96901"/>
                  </a:lnTo>
                  <a:lnTo>
                    <a:pt x="192548" y="97104"/>
                  </a:lnTo>
                  <a:lnTo>
                    <a:pt x="192413" y="97193"/>
                  </a:lnTo>
                  <a:lnTo>
                    <a:pt x="192131" y="97479"/>
                  </a:lnTo>
                  <a:lnTo>
                    <a:pt x="192362" y="97760"/>
                  </a:lnTo>
                  <a:lnTo>
                    <a:pt x="192507" y="98182"/>
                  </a:lnTo>
                  <a:lnTo>
                    <a:pt x="192659" y="98300"/>
                  </a:lnTo>
                  <a:lnTo>
                    <a:pt x="193021" y="98321"/>
                  </a:lnTo>
                  <a:lnTo>
                    <a:pt x="193168" y="98497"/>
                  </a:lnTo>
                  <a:lnTo>
                    <a:pt x="193092" y="98795"/>
                  </a:lnTo>
                  <a:lnTo>
                    <a:pt x="192712" y="99433"/>
                  </a:lnTo>
                  <a:lnTo>
                    <a:pt x="192748" y="99678"/>
                  </a:lnTo>
                  <a:lnTo>
                    <a:pt x="193129" y="100001"/>
                  </a:lnTo>
                  <a:lnTo>
                    <a:pt x="193192" y="100150"/>
                  </a:lnTo>
                  <a:lnTo>
                    <a:pt x="193204" y="100348"/>
                  </a:lnTo>
                  <a:lnTo>
                    <a:pt x="193151" y="100503"/>
                  </a:lnTo>
                  <a:lnTo>
                    <a:pt x="192935" y="100908"/>
                  </a:lnTo>
                  <a:lnTo>
                    <a:pt x="193265" y="101726"/>
                  </a:lnTo>
                  <a:lnTo>
                    <a:pt x="193394" y="101611"/>
                  </a:lnTo>
                  <a:lnTo>
                    <a:pt x="193523" y="101557"/>
                  </a:lnTo>
                  <a:lnTo>
                    <a:pt x="193581" y="101857"/>
                  </a:lnTo>
                  <a:lnTo>
                    <a:pt x="193292" y="102047"/>
                  </a:lnTo>
                  <a:lnTo>
                    <a:pt x="193025" y="102289"/>
                  </a:lnTo>
                  <a:lnTo>
                    <a:pt x="192982" y="102447"/>
                  </a:lnTo>
                  <a:lnTo>
                    <a:pt x="193069" y="102953"/>
                  </a:lnTo>
                  <a:lnTo>
                    <a:pt x="193041" y="103095"/>
                  </a:lnTo>
                  <a:lnTo>
                    <a:pt x="192892" y="103307"/>
                  </a:lnTo>
                  <a:lnTo>
                    <a:pt x="192585" y="103539"/>
                  </a:lnTo>
                  <a:lnTo>
                    <a:pt x="192502" y="104007"/>
                  </a:lnTo>
                  <a:lnTo>
                    <a:pt x="192754" y="104209"/>
                  </a:lnTo>
                  <a:lnTo>
                    <a:pt x="192810" y="104405"/>
                  </a:lnTo>
                  <a:lnTo>
                    <a:pt x="192831" y="105084"/>
                  </a:lnTo>
                  <a:lnTo>
                    <a:pt x="192261" y="105552"/>
                  </a:lnTo>
                  <a:lnTo>
                    <a:pt x="192085" y="105819"/>
                  </a:lnTo>
                  <a:lnTo>
                    <a:pt x="192043" y="105959"/>
                  </a:lnTo>
                  <a:lnTo>
                    <a:pt x="192047" y="108040"/>
                  </a:lnTo>
                  <a:lnTo>
                    <a:pt x="192274" y="108462"/>
                  </a:lnTo>
                  <a:lnTo>
                    <a:pt x="192302" y="108808"/>
                  </a:lnTo>
                  <a:lnTo>
                    <a:pt x="192347" y="108984"/>
                  </a:lnTo>
                  <a:lnTo>
                    <a:pt x="192537" y="109538"/>
                  </a:lnTo>
                  <a:lnTo>
                    <a:pt x="192596" y="110092"/>
                  </a:lnTo>
                  <a:lnTo>
                    <a:pt x="192951" y="110059"/>
                  </a:lnTo>
                  <a:lnTo>
                    <a:pt x="193198" y="109805"/>
                  </a:lnTo>
                  <a:lnTo>
                    <a:pt x="193250" y="109949"/>
                  </a:lnTo>
                  <a:lnTo>
                    <a:pt x="193227" y="110208"/>
                  </a:lnTo>
                  <a:lnTo>
                    <a:pt x="193306" y="110519"/>
                  </a:lnTo>
                  <a:lnTo>
                    <a:pt x="193306" y="110726"/>
                  </a:lnTo>
                  <a:lnTo>
                    <a:pt x="193137" y="110340"/>
                  </a:lnTo>
                  <a:lnTo>
                    <a:pt x="193120" y="110087"/>
                  </a:lnTo>
                  <a:lnTo>
                    <a:pt x="193154" y="109841"/>
                  </a:lnTo>
                  <a:lnTo>
                    <a:pt x="192934" y="110136"/>
                  </a:lnTo>
                  <a:lnTo>
                    <a:pt x="192629" y="110181"/>
                  </a:lnTo>
                  <a:lnTo>
                    <a:pt x="192310" y="109991"/>
                  </a:lnTo>
                  <a:lnTo>
                    <a:pt x="191771" y="110259"/>
                  </a:lnTo>
                  <a:lnTo>
                    <a:pt x="192259" y="109864"/>
                  </a:lnTo>
                  <a:lnTo>
                    <a:pt x="192249" y="109525"/>
                  </a:lnTo>
                  <a:lnTo>
                    <a:pt x="192438" y="109335"/>
                  </a:lnTo>
                  <a:lnTo>
                    <a:pt x="192225" y="109182"/>
                  </a:lnTo>
                  <a:lnTo>
                    <a:pt x="191848" y="109257"/>
                  </a:lnTo>
                  <a:lnTo>
                    <a:pt x="191462" y="109444"/>
                  </a:lnTo>
                  <a:lnTo>
                    <a:pt x="191404" y="109641"/>
                  </a:lnTo>
                  <a:lnTo>
                    <a:pt x="191533" y="110006"/>
                  </a:lnTo>
                  <a:lnTo>
                    <a:pt x="191293" y="110144"/>
                  </a:lnTo>
                  <a:lnTo>
                    <a:pt x="191089" y="110155"/>
                  </a:lnTo>
                  <a:lnTo>
                    <a:pt x="191150" y="109999"/>
                  </a:lnTo>
                  <a:lnTo>
                    <a:pt x="191445" y="109958"/>
                  </a:lnTo>
                  <a:lnTo>
                    <a:pt x="191350" y="109749"/>
                  </a:lnTo>
                  <a:lnTo>
                    <a:pt x="191330" y="109477"/>
                  </a:lnTo>
                  <a:lnTo>
                    <a:pt x="191448" y="109257"/>
                  </a:lnTo>
                  <a:lnTo>
                    <a:pt x="192160" y="108933"/>
                  </a:lnTo>
                  <a:lnTo>
                    <a:pt x="192143" y="108706"/>
                  </a:lnTo>
                  <a:lnTo>
                    <a:pt x="191865" y="108441"/>
                  </a:lnTo>
                  <a:lnTo>
                    <a:pt x="191465" y="108535"/>
                  </a:lnTo>
                  <a:lnTo>
                    <a:pt x="191180" y="108196"/>
                  </a:lnTo>
                  <a:lnTo>
                    <a:pt x="190571" y="108438"/>
                  </a:lnTo>
                  <a:lnTo>
                    <a:pt x="190495" y="109593"/>
                  </a:lnTo>
                  <a:lnTo>
                    <a:pt x="190311" y="109630"/>
                  </a:lnTo>
                  <a:lnTo>
                    <a:pt x="190061" y="109488"/>
                  </a:lnTo>
                  <a:lnTo>
                    <a:pt x="190111" y="109794"/>
                  </a:lnTo>
                  <a:lnTo>
                    <a:pt x="189955" y="109883"/>
                  </a:lnTo>
                  <a:lnTo>
                    <a:pt x="189640" y="110248"/>
                  </a:lnTo>
                  <a:lnTo>
                    <a:pt x="189487" y="110121"/>
                  </a:lnTo>
                  <a:lnTo>
                    <a:pt x="189508" y="109868"/>
                  </a:lnTo>
                  <a:lnTo>
                    <a:pt x="189308" y="109548"/>
                  </a:lnTo>
                  <a:lnTo>
                    <a:pt x="188806" y="109752"/>
                  </a:lnTo>
                  <a:lnTo>
                    <a:pt x="188504" y="109655"/>
                  </a:lnTo>
                  <a:lnTo>
                    <a:pt x="188521" y="110002"/>
                  </a:lnTo>
                  <a:lnTo>
                    <a:pt x="188331" y="109689"/>
                  </a:lnTo>
                  <a:lnTo>
                    <a:pt x="188206" y="109249"/>
                  </a:lnTo>
                  <a:lnTo>
                    <a:pt x="188060" y="109353"/>
                  </a:lnTo>
                  <a:lnTo>
                    <a:pt x="187945" y="109670"/>
                  </a:lnTo>
                  <a:lnTo>
                    <a:pt x="187809" y="109714"/>
                  </a:lnTo>
                  <a:lnTo>
                    <a:pt x="187819" y="109472"/>
                  </a:lnTo>
                  <a:lnTo>
                    <a:pt x="187959" y="109204"/>
                  </a:lnTo>
                  <a:lnTo>
                    <a:pt x="187816" y="109048"/>
                  </a:lnTo>
                  <a:lnTo>
                    <a:pt x="187552" y="109189"/>
                  </a:lnTo>
                  <a:lnTo>
                    <a:pt x="187389" y="108753"/>
                  </a:lnTo>
                  <a:lnTo>
                    <a:pt x="187742" y="108321"/>
                  </a:lnTo>
                  <a:lnTo>
                    <a:pt x="188067" y="108329"/>
                  </a:lnTo>
                  <a:lnTo>
                    <a:pt x="188216" y="108448"/>
                  </a:lnTo>
                  <a:lnTo>
                    <a:pt x="188922" y="108616"/>
                  </a:lnTo>
                  <a:lnTo>
                    <a:pt x="189047" y="109343"/>
                  </a:lnTo>
                  <a:lnTo>
                    <a:pt x="189345" y="109220"/>
                  </a:lnTo>
                  <a:lnTo>
                    <a:pt x="189620" y="109622"/>
                  </a:lnTo>
                  <a:lnTo>
                    <a:pt x="189670" y="109984"/>
                  </a:lnTo>
                  <a:lnTo>
                    <a:pt x="189911" y="109749"/>
                  </a:lnTo>
                  <a:lnTo>
                    <a:pt x="189776" y="109484"/>
                  </a:lnTo>
                  <a:lnTo>
                    <a:pt x="189851" y="109231"/>
                  </a:lnTo>
                  <a:lnTo>
                    <a:pt x="190122" y="109220"/>
                  </a:lnTo>
                  <a:lnTo>
                    <a:pt x="190352" y="109384"/>
                  </a:lnTo>
                  <a:lnTo>
                    <a:pt x="190505" y="109034"/>
                  </a:lnTo>
                  <a:lnTo>
                    <a:pt x="190271" y="108662"/>
                  </a:lnTo>
                  <a:lnTo>
                    <a:pt x="190315" y="108472"/>
                  </a:lnTo>
                  <a:lnTo>
                    <a:pt x="190424" y="108341"/>
                  </a:lnTo>
                  <a:lnTo>
                    <a:pt x="191210" y="108047"/>
                  </a:lnTo>
                  <a:lnTo>
                    <a:pt x="191553" y="108386"/>
                  </a:lnTo>
                  <a:lnTo>
                    <a:pt x="191851" y="108292"/>
                  </a:lnTo>
                  <a:lnTo>
                    <a:pt x="192214" y="108408"/>
                  </a:lnTo>
                  <a:lnTo>
                    <a:pt x="191868" y="108147"/>
                  </a:lnTo>
                  <a:lnTo>
                    <a:pt x="191074" y="106538"/>
                  </a:lnTo>
                  <a:lnTo>
                    <a:pt x="190816" y="106710"/>
                  </a:lnTo>
                  <a:lnTo>
                    <a:pt x="190109" y="106892"/>
                  </a:lnTo>
                  <a:lnTo>
                    <a:pt x="189811" y="106691"/>
                  </a:lnTo>
                  <a:lnTo>
                    <a:pt x="189729" y="106918"/>
                  </a:lnTo>
                  <a:lnTo>
                    <a:pt x="189763" y="107395"/>
                  </a:lnTo>
                  <a:lnTo>
                    <a:pt x="189543" y="107633"/>
                  </a:lnTo>
                  <a:lnTo>
                    <a:pt x="189281" y="107786"/>
                  </a:lnTo>
                  <a:lnTo>
                    <a:pt x="189417" y="108110"/>
                  </a:lnTo>
                  <a:lnTo>
                    <a:pt x="189451" y="108449"/>
                  </a:lnTo>
                  <a:lnTo>
                    <a:pt x="189396" y="108639"/>
                  </a:lnTo>
                  <a:lnTo>
                    <a:pt x="189213" y="108735"/>
                  </a:lnTo>
                  <a:lnTo>
                    <a:pt x="188949" y="108329"/>
                  </a:lnTo>
                  <a:lnTo>
                    <a:pt x="189200" y="108296"/>
                  </a:lnTo>
                  <a:lnTo>
                    <a:pt x="189112" y="108080"/>
                  </a:lnTo>
                  <a:lnTo>
                    <a:pt x="188566" y="108050"/>
                  </a:lnTo>
                  <a:lnTo>
                    <a:pt x="188264" y="108109"/>
                  </a:lnTo>
                  <a:lnTo>
                    <a:pt x="187783" y="107826"/>
                  </a:lnTo>
                  <a:lnTo>
                    <a:pt x="187749" y="107610"/>
                  </a:lnTo>
                  <a:lnTo>
                    <a:pt x="187922" y="107353"/>
                  </a:lnTo>
                  <a:lnTo>
                    <a:pt x="187522" y="106816"/>
                  </a:lnTo>
                  <a:lnTo>
                    <a:pt x="187461" y="107420"/>
                  </a:lnTo>
                  <a:lnTo>
                    <a:pt x="186986" y="108317"/>
                  </a:lnTo>
                  <a:lnTo>
                    <a:pt x="186484" y="108872"/>
                  </a:lnTo>
                  <a:lnTo>
                    <a:pt x="186165" y="108883"/>
                  </a:lnTo>
                  <a:lnTo>
                    <a:pt x="186012" y="109006"/>
                  </a:lnTo>
                  <a:lnTo>
                    <a:pt x="185883" y="109867"/>
                  </a:lnTo>
                  <a:lnTo>
                    <a:pt x="186093" y="111055"/>
                  </a:lnTo>
                  <a:lnTo>
                    <a:pt x="186679" y="112188"/>
                  </a:lnTo>
                  <a:lnTo>
                    <a:pt x="186869" y="112489"/>
                  </a:lnTo>
                  <a:lnTo>
                    <a:pt x="187215" y="113078"/>
                  </a:lnTo>
                  <a:lnTo>
                    <a:pt x="187750" y="114598"/>
                  </a:lnTo>
                  <a:lnTo>
                    <a:pt x="187912" y="115343"/>
                  </a:lnTo>
                  <a:lnTo>
                    <a:pt x="187902" y="115839"/>
                  </a:lnTo>
                  <a:lnTo>
                    <a:pt x="188062" y="116016"/>
                  </a:lnTo>
                  <a:lnTo>
                    <a:pt x="188591" y="116327"/>
                  </a:lnTo>
                  <a:lnTo>
                    <a:pt x="188886" y="116028"/>
                  </a:lnTo>
                  <a:lnTo>
                    <a:pt x="188638" y="116372"/>
                  </a:lnTo>
                  <a:lnTo>
                    <a:pt x="188831" y="116812"/>
                  </a:lnTo>
                  <a:lnTo>
                    <a:pt x="188963" y="116797"/>
                  </a:lnTo>
                  <a:lnTo>
                    <a:pt x="189441" y="116470"/>
                  </a:lnTo>
                  <a:lnTo>
                    <a:pt x="189001" y="116875"/>
                  </a:lnTo>
                  <a:lnTo>
                    <a:pt x="188963" y="117207"/>
                  </a:lnTo>
                  <a:lnTo>
                    <a:pt x="189122" y="117341"/>
                  </a:lnTo>
                  <a:lnTo>
                    <a:pt x="189272" y="117196"/>
                  </a:lnTo>
                  <a:lnTo>
                    <a:pt x="189492" y="117203"/>
                  </a:lnTo>
                  <a:lnTo>
                    <a:pt x="189570" y="117431"/>
                  </a:lnTo>
                  <a:lnTo>
                    <a:pt x="189898" y="117591"/>
                  </a:lnTo>
                  <a:lnTo>
                    <a:pt x="189932" y="117789"/>
                  </a:lnTo>
                  <a:lnTo>
                    <a:pt x="190149" y="117938"/>
                  </a:lnTo>
                  <a:lnTo>
                    <a:pt x="189786" y="118004"/>
                  </a:lnTo>
                  <a:lnTo>
                    <a:pt x="189718" y="118220"/>
                  </a:lnTo>
                  <a:lnTo>
                    <a:pt x="189553" y="117636"/>
                  </a:lnTo>
                  <a:lnTo>
                    <a:pt x="189485" y="117814"/>
                  </a:lnTo>
                  <a:lnTo>
                    <a:pt x="189241" y="117639"/>
                  </a:lnTo>
                  <a:lnTo>
                    <a:pt x="189149" y="117464"/>
                  </a:lnTo>
                  <a:lnTo>
                    <a:pt x="188980" y="117423"/>
                  </a:lnTo>
                  <a:lnTo>
                    <a:pt x="188987" y="117810"/>
                  </a:lnTo>
                  <a:lnTo>
                    <a:pt x="189274" y="118790"/>
                  </a:lnTo>
                  <a:lnTo>
                    <a:pt x="189650" y="119021"/>
                  </a:lnTo>
                  <a:lnTo>
                    <a:pt x="190297" y="118817"/>
                  </a:lnTo>
                  <a:lnTo>
                    <a:pt x="190932" y="118779"/>
                  </a:lnTo>
                  <a:lnTo>
                    <a:pt x="191170" y="118790"/>
                  </a:lnTo>
                  <a:lnTo>
                    <a:pt x="190815" y="118612"/>
                  </a:lnTo>
                  <a:lnTo>
                    <a:pt x="190571" y="118526"/>
                  </a:lnTo>
                  <a:lnTo>
                    <a:pt x="190635" y="117625"/>
                  </a:lnTo>
                  <a:lnTo>
                    <a:pt x="190811" y="117703"/>
                  </a:lnTo>
                  <a:lnTo>
                    <a:pt x="190889" y="117804"/>
                  </a:lnTo>
                  <a:lnTo>
                    <a:pt x="190943" y="117647"/>
                  </a:lnTo>
                  <a:lnTo>
                    <a:pt x="190571" y="117454"/>
                  </a:lnTo>
                  <a:lnTo>
                    <a:pt x="190571" y="117234"/>
                  </a:lnTo>
                  <a:lnTo>
                    <a:pt x="190742" y="117122"/>
                  </a:lnTo>
                  <a:lnTo>
                    <a:pt x="190482" y="116735"/>
                  </a:lnTo>
                  <a:lnTo>
                    <a:pt x="190278" y="116701"/>
                  </a:lnTo>
                  <a:lnTo>
                    <a:pt x="190428" y="116437"/>
                  </a:lnTo>
                  <a:lnTo>
                    <a:pt x="190326" y="116146"/>
                  </a:lnTo>
                  <a:lnTo>
                    <a:pt x="190201" y="116021"/>
                  </a:lnTo>
                  <a:lnTo>
                    <a:pt x="190065" y="116022"/>
                  </a:lnTo>
                  <a:lnTo>
                    <a:pt x="189814" y="116190"/>
                  </a:lnTo>
                  <a:lnTo>
                    <a:pt x="189645" y="116347"/>
                  </a:lnTo>
                  <a:lnTo>
                    <a:pt x="189891" y="115889"/>
                  </a:lnTo>
                  <a:lnTo>
                    <a:pt x="190085" y="115776"/>
                  </a:lnTo>
                  <a:lnTo>
                    <a:pt x="190003" y="115571"/>
                  </a:lnTo>
                  <a:lnTo>
                    <a:pt x="190054" y="115244"/>
                  </a:lnTo>
                  <a:lnTo>
                    <a:pt x="189614" y="115348"/>
                  </a:lnTo>
                  <a:lnTo>
                    <a:pt x="189722" y="115109"/>
                  </a:lnTo>
                  <a:lnTo>
                    <a:pt x="189394" y="114424"/>
                  </a:lnTo>
                  <a:lnTo>
                    <a:pt x="189621" y="113489"/>
                  </a:lnTo>
                  <a:lnTo>
                    <a:pt x="189683" y="112960"/>
                  </a:lnTo>
                  <a:lnTo>
                    <a:pt x="189825" y="112789"/>
                  </a:lnTo>
                  <a:lnTo>
                    <a:pt x="189703" y="112599"/>
                  </a:lnTo>
                  <a:lnTo>
                    <a:pt x="189723" y="112394"/>
                  </a:lnTo>
                  <a:lnTo>
                    <a:pt x="189880" y="111966"/>
                  </a:lnTo>
                  <a:lnTo>
                    <a:pt x="190053" y="111764"/>
                  </a:lnTo>
                  <a:lnTo>
                    <a:pt x="190510" y="111541"/>
                  </a:lnTo>
                  <a:lnTo>
                    <a:pt x="191371" y="111347"/>
                  </a:lnTo>
                  <a:lnTo>
                    <a:pt x="191520" y="111384"/>
                  </a:lnTo>
                  <a:lnTo>
                    <a:pt x="191666" y="111533"/>
                  </a:lnTo>
                  <a:lnTo>
                    <a:pt x="191833" y="112099"/>
                  </a:lnTo>
                  <a:lnTo>
                    <a:pt x="191853" y="112531"/>
                  </a:lnTo>
                  <a:lnTo>
                    <a:pt x="191955" y="112770"/>
                  </a:lnTo>
                  <a:lnTo>
                    <a:pt x="192473" y="112371"/>
                  </a:lnTo>
                  <a:lnTo>
                    <a:pt x="192531" y="112092"/>
                  </a:lnTo>
                  <a:lnTo>
                    <a:pt x="192850" y="112229"/>
                  </a:lnTo>
                  <a:lnTo>
                    <a:pt x="193012" y="111916"/>
                  </a:lnTo>
                  <a:lnTo>
                    <a:pt x="193002" y="111749"/>
                  </a:lnTo>
                  <a:lnTo>
                    <a:pt x="192729" y="111609"/>
                  </a:lnTo>
                  <a:lnTo>
                    <a:pt x="192493" y="111577"/>
                  </a:lnTo>
                  <a:lnTo>
                    <a:pt x="192765" y="111518"/>
                  </a:lnTo>
                  <a:lnTo>
                    <a:pt x="192880" y="111670"/>
                  </a:lnTo>
                  <a:lnTo>
                    <a:pt x="193039" y="111644"/>
                  </a:lnTo>
                  <a:lnTo>
                    <a:pt x="193114" y="111439"/>
                  </a:lnTo>
                  <a:lnTo>
                    <a:pt x="192554" y="111320"/>
                  </a:lnTo>
                  <a:lnTo>
                    <a:pt x="193303" y="111442"/>
                  </a:lnTo>
                  <a:lnTo>
                    <a:pt x="193300" y="111950"/>
                  </a:lnTo>
                  <a:lnTo>
                    <a:pt x="193294" y="112568"/>
                  </a:lnTo>
                  <a:lnTo>
                    <a:pt x="193267" y="113037"/>
                  </a:lnTo>
                  <a:lnTo>
                    <a:pt x="193030" y="113172"/>
                  </a:lnTo>
                  <a:lnTo>
                    <a:pt x="192809" y="113187"/>
                  </a:lnTo>
                  <a:lnTo>
                    <a:pt x="192613" y="113477"/>
                  </a:lnTo>
                  <a:lnTo>
                    <a:pt x="192857" y="113634"/>
                  </a:lnTo>
                  <a:lnTo>
                    <a:pt x="192898" y="113809"/>
                  </a:lnTo>
                  <a:lnTo>
                    <a:pt x="192779" y="114066"/>
                  </a:lnTo>
                  <a:lnTo>
                    <a:pt x="192583" y="114289"/>
                  </a:lnTo>
                  <a:lnTo>
                    <a:pt x="192793" y="114140"/>
                  </a:lnTo>
                  <a:lnTo>
                    <a:pt x="192979" y="114181"/>
                  </a:lnTo>
                  <a:lnTo>
                    <a:pt x="192983" y="114423"/>
                  </a:lnTo>
                  <a:lnTo>
                    <a:pt x="192664" y="114546"/>
                  </a:lnTo>
                  <a:lnTo>
                    <a:pt x="192763" y="114907"/>
                  </a:lnTo>
                  <a:lnTo>
                    <a:pt x="193030" y="114889"/>
                  </a:lnTo>
                  <a:lnTo>
                    <a:pt x="193227" y="115064"/>
                  </a:lnTo>
                  <a:lnTo>
                    <a:pt x="193247" y="115205"/>
                  </a:lnTo>
                  <a:lnTo>
                    <a:pt x="192939" y="114974"/>
                  </a:lnTo>
                  <a:lnTo>
                    <a:pt x="192681" y="115023"/>
                  </a:lnTo>
                  <a:lnTo>
                    <a:pt x="192163" y="114822"/>
                  </a:lnTo>
                  <a:lnTo>
                    <a:pt x="191935" y="114837"/>
                  </a:lnTo>
                  <a:lnTo>
                    <a:pt x="191766" y="114573"/>
                  </a:lnTo>
                  <a:lnTo>
                    <a:pt x="191806" y="114334"/>
                  </a:lnTo>
                  <a:lnTo>
                    <a:pt x="192064" y="114297"/>
                  </a:lnTo>
                  <a:lnTo>
                    <a:pt x="191912" y="114383"/>
                  </a:lnTo>
                  <a:lnTo>
                    <a:pt x="191854" y="114524"/>
                  </a:lnTo>
                  <a:lnTo>
                    <a:pt x="191939" y="114662"/>
                  </a:lnTo>
                  <a:lnTo>
                    <a:pt x="192410" y="114684"/>
                  </a:lnTo>
                  <a:lnTo>
                    <a:pt x="192468" y="114867"/>
                  </a:lnTo>
                  <a:lnTo>
                    <a:pt x="192596" y="114796"/>
                  </a:lnTo>
                  <a:lnTo>
                    <a:pt x="192532" y="114438"/>
                  </a:lnTo>
                  <a:lnTo>
                    <a:pt x="192349" y="114226"/>
                  </a:lnTo>
                  <a:lnTo>
                    <a:pt x="192447" y="113977"/>
                  </a:lnTo>
                  <a:lnTo>
                    <a:pt x="192782" y="113812"/>
                  </a:lnTo>
                  <a:lnTo>
                    <a:pt x="192610" y="113716"/>
                  </a:lnTo>
                  <a:lnTo>
                    <a:pt x="192454" y="113604"/>
                  </a:lnTo>
                  <a:lnTo>
                    <a:pt x="192155" y="113436"/>
                  </a:lnTo>
                  <a:lnTo>
                    <a:pt x="192162" y="113183"/>
                  </a:lnTo>
                  <a:lnTo>
                    <a:pt x="192426" y="113351"/>
                  </a:lnTo>
                  <a:lnTo>
                    <a:pt x="192609" y="113164"/>
                  </a:lnTo>
                  <a:lnTo>
                    <a:pt x="192613" y="112978"/>
                  </a:lnTo>
                  <a:lnTo>
                    <a:pt x="192318" y="112956"/>
                  </a:lnTo>
                  <a:lnTo>
                    <a:pt x="192226" y="112770"/>
                  </a:lnTo>
                  <a:lnTo>
                    <a:pt x="192097" y="112971"/>
                  </a:lnTo>
                  <a:lnTo>
                    <a:pt x="191918" y="113004"/>
                  </a:lnTo>
                  <a:lnTo>
                    <a:pt x="191694" y="113243"/>
                  </a:lnTo>
                  <a:lnTo>
                    <a:pt x="191514" y="113288"/>
                  </a:lnTo>
                  <a:lnTo>
                    <a:pt x="191307" y="113225"/>
                  </a:lnTo>
                  <a:lnTo>
                    <a:pt x="190996" y="112912"/>
                  </a:lnTo>
                  <a:lnTo>
                    <a:pt x="190629" y="112894"/>
                  </a:lnTo>
                  <a:lnTo>
                    <a:pt x="190489" y="112964"/>
                  </a:lnTo>
                  <a:lnTo>
                    <a:pt x="190245" y="112819"/>
                  </a:lnTo>
                  <a:lnTo>
                    <a:pt x="190279" y="113094"/>
                  </a:lnTo>
                  <a:lnTo>
                    <a:pt x="190618" y="113266"/>
                  </a:lnTo>
                  <a:lnTo>
                    <a:pt x="190881" y="113776"/>
                  </a:lnTo>
                  <a:lnTo>
                    <a:pt x="190718" y="114380"/>
                  </a:lnTo>
                  <a:lnTo>
                    <a:pt x="190571" y="114536"/>
                  </a:lnTo>
                  <a:lnTo>
                    <a:pt x="190571" y="114693"/>
                  </a:lnTo>
                  <a:lnTo>
                    <a:pt x="190888" y="114633"/>
                  </a:lnTo>
                  <a:lnTo>
                    <a:pt x="191017" y="114770"/>
                  </a:lnTo>
                  <a:lnTo>
                    <a:pt x="190973" y="114949"/>
                  </a:lnTo>
                  <a:lnTo>
                    <a:pt x="190571" y="115371"/>
                  </a:lnTo>
                  <a:lnTo>
                    <a:pt x="190571" y="115672"/>
                  </a:lnTo>
                  <a:lnTo>
                    <a:pt x="191149" y="115728"/>
                  </a:lnTo>
                  <a:lnTo>
                    <a:pt x="191430" y="116013"/>
                  </a:lnTo>
                  <a:lnTo>
                    <a:pt x="192050" y="116183"/>
                  </a:lnTo>
                  <a:lnTo>
                    <a:pt x="192159" y="116410"/>
                  </a:lnTo>
                  <a:lnTo>
                    <a:pt x="192183" y="117028"/>
                  </a:lnTo>
                  <a:lnTo>
                    <a:pt x="192322" y="117229"/>
                  </a:lnTo>
                  <a:lnTo>
                    <a:pt x="192294" y="116220"/>
                  </a:lnTo>
                  <a:lnTo>
                    <a:pt x="192373" y="116961"/>
                  </a:lnTo>
                  <a:lnTo>
                    <a:pt x="192644" y="116789"/>
                  </a:lnTo>
                  <a:lnTo>
                    <a:pt x="192427" y="116510"/>
                  </a:lnTo>
                  <a:lnTo>
                    <a:pt x="192461" y="116361"/>
                  </a:lnTo>
                  <a:lnTo>
                    <a:pt x="192732" y="116372"/>
                  </a:lnTo>
                  <a:lnTo>
                    <a:pt x="192972" y="116622"/>
                  </a:lnTo>
                  <a:lnTo>
                    <a:pt x="193006" y="116789"/>
                  </a:lnTo>
                  <a:lnTo>
                    <a:pt x="192732" y="116838"/>
                  </a:lnTo>
                  <a:lnTo>
                    <a:pt x="192451" y="117020"/>
                  </a:lnTo>
                  <a:lnTo>
                    <a:pt x="192424" y="117192"/>
                  </a:lnTo>
                  <a:lnTo>
                    <a:pt x="192492" y="117337"/>
                  </a:lnTo>
                  <a:lnTo>
                    <a:pt x="192715" y="116912"/>
                  </a:lnTo>
                  <a:lnTo>
                    <a:pt x="192983" y="117367"/>
                  </a:lnTo>
                  <a:lnTo>
                    <a:pt x="192986" y="117534"/>
                  </a:lnTo>
                  <a:lnTo>
                    <a:pt x="193122" y="117337"/>
                  </a:lnTo>
                  <a:lnTo>
                    <a:pt x="193169" y="117035"/>
                  </a:lnTo>
                  <a:lnTo>
                    <a:pt x="193078" y="116625"/>
                  </a:lnTo>
                  <a:lnTo>
                    <a:pt x="193227" y="116431"/>
                  </a:lnTo>
                  <a:lnTo>
                    <a:pt x="193220" y="118342"/>
                  </a:lnTo>
                  <a:lnTo>
                    <a:pt x="193493" y="118337"/>
                  </a:lnTo>
                  <a:lnTo>
                    <a:pt x="193489" y="119747"/>
                  </a:lnTo>
                  <a:lnTo>
                    <a:pt x="193494" y="120103"/>
                  </a:lnTo>
                  <a:lnTo>
                    <a:pt x="193495" y="120419"/>
                  </a:lnTo>
                  <a:lnTo>
                    <a:pt x="193496" y="121322"/>
                  </a:lnTo>
                  <a:lnTo>
                    <a:pt x="192120" y="119665"/>
                  </a:lnTo>
                  <a:lnTo>
                    <a:pt x="191730" y="120064"/>
                  </a:lnTo>
                  <a:lnTo>
                    <a:pt x="191686" y="120265"/>
                  </a:lnTo>
                  <a:lnTo>
                    <a:pt x="191890" y="120533"/>
                  </a:lnTo>
                  <a:lnTo>
                    <a:pt x="192117" y="121558"/>
                  </a:lnTo>
                  <a:lnTo>
                    <a:pt x="192358" y="122180"/>
                  </a:lnTo>
                  <a:lnTo>
                    <a:pt x="192795" y="122548"/>
                  </a:lnTo>
                  <a:lnTo>
                    <a:pt x="193205" y="123073"/>
                  </a:lnTo>
                  <a:lnTo>
                    <a:pt x="193504" y="122690"/>
                  </a:lnTo>
                  <a:lnTo>
                    <a:pt x="193497" y="124232"/>
                  </a:lnTo>
                  <a:lnTo>
                    <a:pt x="194029" y="124592"/>
                  </a:lnTo>
                  <a:lnTo>
                    <a:pt x="194361" y="124927"/>
                  </a:lnTo>
                  <a:lnTo>
                    <a:pt x="194992" y="125874"/>
                  </a:lnTo>
                  <a:lnTo>
                    <a:pt x="195417" y="126681"/>
                  </a:lnTo>
                  <a:lnTo>
                    <a:pt x="195507" y="126913"/>
                  </a:lnTo>
                  <a:lnTo>
                    <a:pt x="195169" y="126630"/>
                  </a:lnTo>
                  <a:lnTo>
                    <a:pt x="194085" y="125144"/>
                  </a:lnTo>
                  <a:lnTo>
                    <a:pt x="191621" y="121926"/>
                  </a:lnTo>
                  <a:lnTo>
                    <a:pt x="191342" y="121939"/>
                  </a:lnTo>
                  <a:lnTo>
                    <a:pt x="191253" y="121037"/>
                  </a:lnTo>
                  <a:lnTo>
                    <a:pt x="191155" y="120903"/>
                  </a:lnTo>
                  <a:lnTo>
                    <a:pt x="190711" y="121030"/>
                  </a:lnTo>
                  <a:lnTo>
                    <a:pt x="190571" y="121276"/>
                  </a:lnTo>
                  <a:lnTo>
                    <a:pt x="190571" y="121413"/>
                  </a:lnTo>
                  <a:lnTo>
                    <a:pt x="190702" y="121968"/>
                  </a:lnTo>
                  <a:lnTo>
                    <a:pt x="190463" y="121980"/>
                  </a:lnTo>
                  <a:lnTo>
                    <a:pt x="188961" y="122050"/>
                  </a:lnTo>
                  <a:lnTo>
                    <a:pt x="188633" y="122770"/>
                  </a:lnTo>
                  <a:lnTo>
                    <a:pt x="188548" y="122957"/>
                  </a:lnTo>
                  <a:lnTo>
                    <a:pt x="188478" y="123112"/>
                  </a:lnTo>
                  <a:lnTo>
                    <a:pt x="188229" y="123070"/>
                  </a:lnTo>
                  <a:lnTo>
                    <a:pt x="188205" y="122760"/>
                  </a:lnTo>
                  <a:lnTo>
                    <a:pt x="187768" y="122607"/>
                  </a:lnTo>
                  <a:lnTo>
                    <a:pt x="187545" y="121549"/>
                  </a:lnTo>
                  <a:lnTo>
                    <a:pt x="187413" y="121471"/>
                  </a:lnTo>
                  <a:lnTo>
                    <a:pt x="187175" y="121535"/>
                  </a:lnTo>
                  <a:lnTo>
                    <a:pt x="186921" y="121929"/>
                  </a:lnTo>
                  <a:lnTo>
                    <a:pt x="187297" y="122268"/>
                  </a:lnTo>
                  <a:lnTo>
                    <a:pt x="187819" y="122902"/>
                  </a:lnTo>
                  <a:lnTo>
                    <a:pt x="188008" y="123274"/>
                  </a:lnTo>
                  <a:lnTo>
                    <a:pt x="187896" y="123557"/>
                  </a:lnTo>
                  <a:lnTo>
                    <a:pt x="188115" y="123929"/>
                  </a:lnTo>
                  <a:lnTo>
                    <a:pt x="187816" y="124679"/>
                  </a:lnTo>
                  <a:lnTo>
                    <a:pt x="187680" y="125021"/>
                  </a:lnTo>
                  <a:lnTo>
                    <a:pt x="186992" y="126550"/>
                  </a:lnTo>
                  <a:lnTo>
                    <a:pt x="186710" y="126213"/>
                  </a:lnTo>
                  <a:lnTo>
                    <a:pt x="186686" y="125807"/>
                  </a:lnTo>
                  <a:lnTo>
                    <a:pt x="186835" y="125665"/>
                  </a:lnTo>
                  <a:lnTo>
                    <a:pt x="187242" y="125621"/>
                  </a:lnTo>
                  <a:lnTo>
                    <a:pt x="187310" y="125178"/>
                  </a:lnTo>
                  <a:lnTo>
                    <a:pt x="186690" y="125013"/>
                  </a:lnTo>
                  <a:lnTo>
                    <a:pt x="186388" y="125300"/>
                  </a:lnTo>
                  <a:lnTo>
                    <a:pt x="186371" y="125468"/>
                  </a:lnTo>
                  <a:lnTo>
                    <a:pt x="186219" y="125602"/>
                  </a:lnTo>
                  <a:lnTo>
                    <a:pt x="185921" y="125464"/>
                  </a:lnTo>
                  <a:lnTo>
                    <a:pt x="186934" y="124026"/>
                  </a:lnTo>
                  <a:lnTo>
                    <a:pt x="187208" y="124175"/>
                  </a:lnTo>
                  <a:lnTo>
                    <a:pt x="187334" y="124272"/>
                  </a:lnTo>
                  <a:lnTo>
                    <a:pt x="187398" y="124094"/>
                  </a:lnTo>
                  <a:lnTo>
                    <a:pt x="187266" y="123784"/>
                  </a:lnTo>
                  <a:lnTo>
                    <a:pt x="186697" y="123505"/>
                  </a:lnTo>
                  <a:lnTo>
                    <a:pt x="186094" y="123598"/>
                  </a:lnTo>
                  <a:lnTo>
                    <a:pt x="185708" y="123415"/>
                  </a:lnTo>
                  <a:lnTo>
                    <a:pt x="185565" y="123821"/>
                  </a:lnTo>
                  <a:lnTo>
                    <a:pt x="185914" y="123806"/>
                  </a:lnTo>
                  <a:lnTo>
                    <a:pt x="186331" y="124056"/>
                  </a:lnTo>
                  <a:lnTo>
                    <a:pt x="186006" y="124808"/>
                  </a:lnTo>
                  <a:lnTo>
                    <a:pt x="185768" y="125017"/>
                  </a:lnTo>
                  <a:lnTo>
                    <a:pt x="185338" y="124968"/>
                  </a:lnTo>
                  <a:lnTo>
                    <a:pt x="185382" y="125210"/>
                  </a:lnTo>
                  <a:lnTo>
                    <a:pt x="185927" y="126205"/>
                  </a:lnTo>
                  <a:lnTo>
                    <a:pt x="186911" y="126729"/>
                  </a:lnTo>
                  <a:lnTo>
                    <a:pt x="186663" y="127282"/>
                  </a:lnTo>
                  <a:lnTo>
                    <a:pt x="186399" y="127868"/>
                  </a:lnTo>
                  <a:lnTo>
                    <a:pt x="186426" y="128513"/>
                  </a:lnTo>
                  <a:lnTo>
                    <a:pt x="186497" y="130220"/>
                  </a:lnTo>
                  <a:lnTo>
                    <a:pt x="186270" y="133355"/>
                  </a:lnTo>
                  <a:lnTo>
                    <a:pt x="186765" y="134190"/>
                  </a:lnTo>
                  <a:lnTo>
                    <a:pt x="186721" y="134748"/>
                  </a:lnTo>
                  <a:lnTo>
                    <a:pt x="186711" y="134881"/>
                  </a:lnTo>
                  <a:lnTo>
                    <a:pt x="186691" y="135131"/>
                  </a:lnTo>
                  <a:lnTo>
                    <a:pt x="186650" y="135661"/>
                  </a:lnTo>
                  <a:lnTo>
                    <a:pt x="186597" y="136326"/>
                  </a:lnTo>
                  <a:lnTo>
                    <a:pt x="185995" y="137433"/>
                  </a:lnTo>
                  <a:lnTo>
                    <a:pt x="185871" y="138171"/>
                  </a:lnTo>
                  <a:lnTo>
                    <a:pt x="186148" y="139653"/>
                  </a:lnTo>
                  <a:lnTo>
                    <a:pt x="186194" y="139896"/>
                  </a:lnTo>
                  <a:lnTo>
                    <a:pt x="186461" y="141329"/>
                  </a:lnTo>
                  <a:lnTo>
                    <a:pt x="186143" y="144841"/>
                  </a:lnTo>
                  <a:lnTo>
                    <a:pt x="186886" y="147374"/>
                  </a:lnTo>
                  <a:lnTo>
                    <a:pt x="188797" y="148086"/>
                  </a:lnTo>
                  <a:lnTo>
                    <a:pt x="189328" y="149375"/>
                  </a:lnTo>
                  <a:lnTo>
                    <a:pt x="188472" y="151087"/>
                  </a:lnTo>
                  <a:lnTo>
                    <a:pt x="188054" y="151420"/>
                  </a:lnTo>
                  <a:lnTo>
                    <a:pt x="186426" y="151775"/>
                  </a:lnTo>
                  <a:lnTo>
                    <a:pt x="184975" y="151375"/>
                  </a:lnTo>
                  <a:lnTo>
                    <a:pt x="183188" y="151563"/>
                  </a:lnTo>
                  <a:lnTo>
                    <a:pt x="182675" y="152309"/>
                  </a:lnTo>
                  <a:lnTo>
                    <a:pt x="182852" y="152976"/>
                  </a:lnTo>
                  <a:lnTo>
                    <a:pt x="182746" y="153776"/>
                  </a:lnTo>
                  <a:lnTo>
                    <a:pt x="181437" y="154620"/>
                  </a:lnTo>
                  <a:lnTo>
                    <a:pt x="180118" y="154957"/>
                  </a:lnTo>
                  <a:lnTo>
                    <a:pt x="179872" y="155020"/>
                  </a:lnTo>
                  <a:lnTo>
                    <a:pt x="179349" y="155154"/>
                  </a:lnTo>
                  <a:lnTo>
                    <a:pt x="178783" y="154798"/>
                  </a:lnTo>
                  <a:lnTo>
                    <a:pt x="177934" y="154709"/>
                  </a:lnTo>
                  <a:lnTo>
                    <a:pt x="177474" y="155065"/>
                  </a:lnTo>
                  <a:lnTo>
                    <a:pt x="177825" y="156691"/>
                  </a:lnTo>
                  <a:lnTo>
                    <a:pt x="177889" y="156988"/>
                  </a:lnTo>
                  <a:lnTo>
                    <a:pt x="178146" y="158177"/>
                  </a:lnTo>
                  <a:lnTo>
                    <a:pt x="181083" y="160355"/>
                  </a:lnTo>
                  <a:lnTo>
                    <a:pt x="181083" y="160750"/>
                  </a:lnTo>
                  <a:lnTo>
                    <a:pt x="181083" y="161118"/>
                  </a:lnTo>
                  <a:lnTo>
                    <a:pt x="181083" y="163066"/>
                  </a:lnTo>
                  <a:lnTo>
                    <a:pt x="181437" y="163378"/>
                  </a:lnTo>
                  <a:lnTo>
                    <a:pt x="182178" y="163275"/>
                  </a:lnTo>
                  <a:lnTo>
                    <a:pt x="183704" y="163062"/>
                  </a:lnTo>
                  <a:lnTo>
                    <a:pt x="184171" y="162997"/>
                  </a:lnTo>
                  <a:lnTo>
                    <a:pt x="185025" y="162879"/>
                  </a:lnTo>
                  <a:lnTo>
                    <a:pt x="188021" y="159603"/>
                  </a:lnTo>
                  <a:lnTo>
                    <a:pt x="189840" y="158184"/>
                  </a:lnTo>
                  <a:lnTo>
                    <a:pt x="194467" y="155724"/>
                  </a:lnTo>
                  <a:lnTo>
                    <a:pt x="195026" y="155175"/>
                  </a:lnTo>
                  <a:lnTo>
                    <a:pt x="195823" y="153784"/>
                  </a:lnTo>
                  <a:lnTo>
                    <a:pt x="196902" y="154037"/>
                  </a:lnTo>
                  <a:lnTo>
                    <a:pt x="197053" y="154560"/>
                  </a:lnTo>
                  <a:lnTo>
                    <a:pt x="196897" y="154995"/>
                  </a:lnTo>
                  <a:lnTo>
                    <a:pt x="196218" y="156050"/>
                  </a:lnTo>
                  <a:lnTo>
                    <a:pt x="190569" y="160129"/>
                  </a:lnTo>
                  <a:lnTo>
                    <a:pt x="187972" y="162003"/>
                  </a:lnTo>
                  <a:lnTo>
                    <a:pt x="187728" y="162179"/>
                  </a:lnTo>
                  <a:lnTo>
                    <a:pt x="187525" y="162407"/>
                  </a:lnTo>
                  <a:lnTo>
                    <a:pt x="185431" y="164741"/>
                  </a:lnTo>
                  <a:lnTo>
                    <a:pt x="185235" y="164959"/>
                  </a:lnTo>
                  <a:lnTo>
                    <a:pt x="184576" y="165695"/>
                  </a:lnTo>
                  <a:lnTo>
                    <a:pt x="183820" y="166537"/>
                  </a:lnTo>
                  <a:lnTo>
                    <a:pt x="183005" y="167446"/>
                  </a:lnTo>
                  <a:lnTo>
                    <a:pt x="181306" y="168856"/>
                  </a:lnTo>
                  <a:lnTo>
                    <a:pt x="180316" y="169677"/>
                  </a:lnTo>
                  <a:lnTo>
                    <a:pt x="179459" y="170524"/>
                  </a:lnTo>
                  <a:lnTo>
                    <a:pt x="179014" y="170963"/>
                  </a:lnTo>
                  <a:lnTo>
                    <a:pt x="177521" y="172437"/>
                  </a:lnTo>
                  <a:lnTo>
                    <a:pt x="177094" y="172859"/>
                  </a:lnTo>
                  <a:lnTo>
                    <a:pt x="172441" y="176620"/>
                  </a:lnTo>
                  <a:lnTo>
                    <a:pt x="169881" y="178689"/>
                  </a:lnTo>
                  <a:lnTo>
                    <a:pt x="169708" y="178829"/>
                  </a:lnTo>
                  <a:lnTo>
                    <a:pt x="168017" y="180196"/>
                  </a:lnTo>
                  <a:lnTo>
                    <a:pt x="167388" y="180520"/>
                  </a:lnTo>
                  <a:lnTo>
                    <a:pt x="167120" y="180658"/>
                  </a:lnTo>
                  <a:lnTo>
                    <a:pt x="166394" y="181032"/>
                  </a:lnTo>
                  <a:lnTo>
                    <a:pt x="165359" y="181566"/>
                  </a:lnTo>
                  <a:lnTo>
                    <a:pt x="165150" y="181673"/>
                  </a:lnTo>
                  <a:lnTo>
                    <a:pt x="161632" y="183486"/>
                  </a:lnTo>
                  <a:lnTo>
                    <a:pt x="161209" y="183318"/>
                  </a:lnTo>
                  <a:lnTo>
                    <a:pt x="160545" y="183054"/>
                  </a:lnTo>
                  <a:lnTo>
                    <a:pt x="159133" y="183309"/>
                  </a:lnTo>
                  <a:lnTo>
                    <a:pt x="158823" y="183364"/>
                  </a:lnTo>
                  <a:lnTo>
                    <a:pt x="156834" y="184098"/>
                  </a:lnTo>
                  <a:lnTo>
                    <a:pt x="156400" y="184258"/>
                  </a:lnTo>
                  <a:lnTo>
                    <a:pt x="156152" y="184349"/>
                  </a:lnTo>
                  <a:lnTo>
                    <a:pt x="155187" y="184705"/>
                  </a:lnTo>
                  <a:lnTo>
                    <a:pt x="154858" y="184826"/>
                  </a:lnTo>
                  <a:lnTo>
                    <a:pt x="154508" y="184955"/>
                  </a:lnTo>
                  <a:lnTo>
                    <a:pt x="154001" y="185142"/>
                  </a:lnTo>
                  <a:lnTo>
                    <a:pt x="153346" y="185384"/>
                  </a:lnTo>
                  <a:lnTo>
                    <a:pt x="146133" y="188043"/>
                  </a:lnTo>
                  <a:lnTo>
                    <a:pt x="145775" y="187981"/>
                  </a:lnTo>
                  <a:lnTo>
                    <a:pt x="145424" y="187920"/>
                  </a:lnTo>
                  <a:lnTo>
                    <a:pt x="145370" y="187566"/>
                  </a:lnTo>
                  <a:lnTo>
                    <a:pt x="145279" y="186966"/>
                  </a:lnTo>
                  <a:lnTo>
                    <a:pt x="147386" y="185722"/>
                  </a:lnTo>
                  <a:lnTo>
                    <a:pt x="147768" y="185496"/>
                  </a:lnTo>
                  <a:lnTo>
                    <a:pt x="147900" y="185418"/>
                  </a:lnTo>
                  <a:lnTo>
                    <a:pt x="148126" y="185285"/>
                  </a:lnTo>
                  <a:lnTo>
                    <a:pt x="148511" y="185093"/>
                  </a:lnTo>
                  <a:lnTo>
                    <a:pt x="151204" y="184746"/>
                  </a:lnTo>
                  <a:lnTo>
                    <a:pt x="152654" y="184513"/>
                  </a:lnTo>
                  <a:lnTo>
                    <a:pt x="153440" y="184159"/>
                  </a:lnTo>
                  <a:lnTo>
                    <a:pt x="153605" y="184085"/>
                  </a:lnTo>
                  <a:lnTo>
                    <a:pt x="153813" y="183991"/>
                  </a:lnTo>
                  <a:lnTo>
                    <a:pt x="153942" y="183933"/>
                  </a:lnTo>
                  <a:lnTo>
                    <a:pt x="154454" y="183660"/>
                  </a:lnTo>
                  <a:lnTo>
                    <a:pt x="154708" y="183524"/>
                  </a:lnTo>
                  <a:lnTo>
                    <a:pt x="155083" y="183324"/>
                  </a:lnTo>
                  <a:lnTo>
                    <a:pt x="155955" y="182858"/>
                  </a:lnTo>
                  <a:lnTo>
                    <a:pt x="156103" y="182779"/>
                  </a:lnTo>
                  <a:lnTo>
                    <a:pt x="157157" y="182420"/>
                  </a:lnTo>
                  <a:lnTo>
                    <a:pt x="157805" y="182072"/>
                  </a:lnTo>
                  <a:lnTo>
                    <a:pt x="158237" y="180909"/>
                  </a:lnTo>
                  <a:lnTo>
                    <a:pt x="158216" y="180124"/>
                  </a:lnTo>
                  <a:lnTo>
                    <a:pt x="158206" y="179746"/>
                  </a:lnTo>
                  <a:lnTo>
                    <a:pt x="158857" y="179432"/>
                  </a:lnTo>
                  <a:lnTo>
                    <a:pt x="159089" y="179361"/>
                  </a:lnTo>
                  <a:lnTo>
                    <a:pt x="159249" y="179364"/>
                  </a:lnTo>
                  <a:lnTo>
                    <a:pt x="159735" y="179376"/>
                  </a:lnTo>
                  <a:lnTo>
                    <a:pt x="160253" y="179388"/>
                  </a:lnTo>
                  <a:lnTo>
                    <a:pt x="160237" y="177191"/>
                  </a:lnTo>
                  <a:lnTo>
                    <a:pt x="160231" y="176370"/>
                  </a:lnTo>
                  <a:lnTo>
                    <a:pt x="158995" y="175119"/>
                  </a:lnTo>
                  <a:lnTo>
                    <a:pt x="158390" y="174817"/>
                  </a:lnTo>
                  <a:lnTo>
                    <a:pt x="158194" y="174807"/>
                  </a:lnTo>
                  <a:lnTo>
                    <a:pt x="155751" y="174675"/>
                  </a:lnTo>
                  <a:lnTo>
                    <a:pt x="154504" y="174229"/>
                  </a:lnTo>
                  <a:lnTo>
                    <a:pt x="154269" y="174103"/>
                  </a:lnTo>
                  <a:lnTo>
                    <a:pt x="154545" y="172813"/>
                  </a:lnTo>
                  <a:lnTo>
                    <a:pt x="153789" y="171764"/>
                  </a:lnTo>
                  <a:lnTo>
                    <a:pt x="153431" y="171268"/>
                  </a:lnTo>
                  <a:lnTo>
                    <a:pt x="152301" y="169699"/>
                  </a:lnTo>
                  <a:lnTo>
                    <a:pt x="152127" y="169458"/>
                  </a:lnTo>
                  <a:lnTo>
                    <a:pt x="151370" y="168843"/>
                  </a:lnTo>
                  <a:lnTo>
                    <a:pt x="151357" y="166753"/>
                  </a:lnTo>
                  <a:lnTo>
                    <a:pt x="151624" y="165415"/>
                  </a:lnTo>
                  <a:lnTo>
                    <a:pt x="152820" y="165001"/>
                  </a:lnTo>
                  <a:lnTo>
                    <a:pt x="153965" y="166005"/>
                  </a:lnTo>
                  <a:lnTo>
                    <a:pt x="154868" y="165812"/>
                  </a:lnTo>
                  <a:lnTo>
                    <a:pt x="155461" y="164038"/>
                  </a:lnTo>
                  <a:lnTo>
                    <a:pt x="155333" y="163818"/>
                  </a:lnTo>
                  <a:lnTo>
                    <a:pt x="154764" y="162840"/>
                  </a:lnTo>
                  <a:lnTo>
                    <a:pt x="154566" y="162499"/>
                  </a:lnTo>
                  <a:lnTo>
                    <a:pt x="154431" y="162265"/>
                  </a:lnTo>
                  <a:lnTo>
                    <a:pt x="154068" y="161641"/>
                  </a:lnTo>
                  <a:lnTo>
                    <a:pt x="153452" y="160604"/>
                  </a:lnTo>
                  <a:lnTo>
                    <a:pt x="152926" y="160336"/>
                  </a:lnTo>
                  <a:lnTo>
                    <a:pt x="151699" y="159711"/>
                  </a:lnTo>
                  <a:lnTo>
                    <a:pt x="150228" y="158619"/>
                  </a:lnTo>
                  <a:lnTo>
                    <a:pt x="150246" y="155623"/>
                  </a:lnTo>
                  <a:lnTo>
                    <a:pt x="150078" y="155233"/>
                  </a:lnTo>
                  <a:lnTo>
                    <a:pt x="149795" y="154581"/>
                  </a:lnTo>
                  <a:lnTo>
                    <a:pt x="149612" y="154217"/>
                  </a:lnTo>
                  <a:lnTo>
                    <a:pt x="148709" y="153390"/>
                  </a:lnTo>
                  <a:lnTo>
                    <a:pt x="148182" y="152907"/>
                  </a:lnTo>
                  <a:lnTo>
                    <a:pt x="147853" y="152605"/>
                  </a:lnTo>
                  <a:lnTo>
                    <a:pt x="147492" y="152275"/>
                  </a:lnTo>
                  <a:lnTo>
                    <a:pt x="146862" y="152340"/>
                  </a:lnTo>
                  <a:lnTo>
                    <a:pt x="146167" y="152412"/>
                  </a:lnTo>
                  <a:lnTo>
                    <a:pt x="143040" y="152742"/>
                  </a:lnTo>
                  <a:lnTo>
                    <a:pt x="142914" y="153287"/>
                  </a:lnTo>
                  <a:lnTo>
                    <a:pt x="143037" y="154260"/>
                  </a:lnTo>
                  <a:lnTo>
                    <a:pt x="142343" y="155208"/>
                  </a:lnTo>
                  <a:lnTo>
                    <a:pt x="141838" y="155462"/>
                  </a:lnTo>
                  <a:lnTo>
                    <a:pt x="141308" y="155728"/>
                  </a:lnTo>
                  <a:lnTo>
                    <a:pt x="140354" y="156206"/>
                  </a:lnTo>
                  <a:lnTo>
                    <a:pt x="140383" y="156359"/>
                  </a:lnTo>
                  <a:lnTo>
                    <a:pt x="140471" y="156823"/>
                  </a:lnTo>
                  <a:lnTo>
                    <a:pt x="140541" y="157195"/>
                  </a:lnTo>
                  <a:lnTo>
                    <a:pt x="140627" y="157651"/>
                  </a:lnTo>
                  <a:lnTo>
                    <a:pt x="140876" y="159014"/>
                  </a:lnTo>
                  <a:lnTo>
                    <a:pt x="140208" y="160873"/>
                  </a:lnTo>
                  <a:lnTo>
                    <a:pt x="140143" y="161053"/>
                  </a:lnTo>
                  <a:lnTo>
                    <a:pt x="139271" y="163479"/>
                  </a:lnTo>
                  <a:lnTo>
                    <a:pt x="139193" y="163697"/>
                  </a:lnTo>
                  <a:lnTo>
                    <a:pt x="139094" y="163971"/>
                  </a:lnTo>
                  <a:lnTo>
                    <a:pt x="138951" y="164368"/>
                  </a:lnTo>
                  <a:lnTo>
                    <a:pt x="138860" y="164623"/>
                  </a:lnTo>
                  <a:lnTo>
                    <a:pt x="137572" y="165421"/>
                  </a:lnTo>
                  <a:lnTo>
                    <a:pt x="137394" y="165497"/>
                  </a:lnTo>
                  <a:lnTo>
                    <a:pt x="137146" y="165603"/>
                  </a:lnTo>
                  <a:lnTo>
                    <a:pt x="134530" y="166723"/>
                  </a:lnTo>
                  <a:lnTo>
                    <a:pt x="134142" y="166671"/>
                  </a:lnTo>
                  <a:lnTo>
                    <a:pt x="133445" y="165868"/>
                  </a:lnTo>
                  <a:lnTo>
                    <a:pt x="133019" y="165482"/>
                  </a:lnTo>
                  <a:lnTo>
                    <a:pt x="130987" y="165763"/>
                  </a:lnTo>
                  <a:lnTo>
                    <a:pt x="130831" y="165785"/>
                  </a:lnTo>
                  <a:lnTo>
                    <a:pt x="129910" y="165912"/>
                  </a:lnTo>
                  <a:lnTo>
                    <a:pt x="129721" y="165938"/>
                  </a:lnTo>
                  <a:lnTo>
                    <a:pt x="129405" y="165982"/>
                  </a:lnTo>
                  <a:lnTo>
                    <a:pt x="129304" y="165569"/>
                  </a:lnTo>
                  <a:lnTo>
                    <a:pt x="129513" y="165380"/>
                  </a:lnTo>
                  <a:lnTo>
                    <a:pt x="129739" y="165175"/>
                  </a:lnTo>
                  <a:lnTo>
                    <a:pt x="129887" y="165042"/>
                  </a:lnTo>
                  <a:lnTo>
                    <a:pt x="130086" y="164378"/>
                  </a:lnTo>
                  <a:lnTo>
                    <a:pt x="129419" y="164048"/>
                  </a:lnTo>
                  <a:lnTo>
                    <a:pt x="127637" y="163147"/>
                  </a:lnTo>
                  <a:lnTo>
                    <a:pt x="127314" y="162843"/>
                  </a:lnTo>
                  <a:lnTo>
                    <a:pt x="126500" y="162074"/>
                  </a:lnTo>
                  <a:lnTo>
                    <a:pt x="126710" y="161795"/>
                  </a:lnTo>
                  <a:lnTo>
                    <a:pt x="127010" y="161396"/>
                  </a:lnTo>
                  <a:lnTo>
                    <a:pt x="129945" y="160314"/>
                  </a:lnTo>
                  <a:lnTo>
                    <a:pt x="130240" y="158079"/>
                  </a:lnTo>
                  <a:lnTo>
                    <a:pt x="130276" y="157806"/>
                  </a:lnTo>
                  <a:lnTo>
                    <a:pt x="130500" y="157141"/>
                  </a:lnTo>
                  <a:lnTo>
                    <a:pt x="130676" y="156654"/>
                  </a:lnTo>
                  <a:lnTo>
                    <a:pt x="130916" y="156311"/>
                  </a:lnTo>
                  <a:lnTo>
                    <a:pt x="132193" y="154348"/>
                  </a:lnTo>
                  <a:lnTo>
                    <a:pt x="132034" y="154016"/>
                  </a:lnTo>
                  <a:lnTo>
                    <a:pt x="129994" y="153232"/>
                  </a:lnTo>
                  <a:lnTo>
                    <a:pt x="129851" y="153177"/>
                  </a:lnTo>
                  <a:lnTo>
                    <a:pt x="129368" y="152991"/>
                  </a:lnTo>
                  <a:lnTo>
                    <a:pt x="128508" y="152285"/>
                  </a:lnTo>
                  <a:lnTo>
                    <a:pt x="128117" y="151963"/>
                  </a:lnTo>
                  <a:lnTo>
                    <a:pt x="126452" y="150596"/>
                  </a:lnTo>
                  <a:lnTo>
                    <a:pt x="125662" y="150359"/>
                  </a:lnTo>
                  <a:lnTo>
                    <a:pt x="124962" y="150148"/>
                  </a:lnTo>
                  <a:lnTo>
                    <a:pt x="124630" y="150049"/>
                  </a:lnTo>
                  <a:lnTo>
                    <a:pt x="124477" y="150003"/>
                  </a:lnTo>
                  <a:lnTo>
                    <a:pt x="123579" y="151361"/>
                  </a:lnTo>
                  <a:lnTo>
                    <a:pt x="122822" y="152024"/>
                  </a:lnTo>
                  <a:lnTo>
                    <a:pt x="122449" y="152350"/>
                  </a:lnTo>
                  <a:lnTo>
                    <a:pt x="119002" y="151955"/>
                  </a:lnTo>
                  <a:lnTo>
                    <a:pt x="118706" y="151772"/>
                  </a:lnTo>
                  <a:lnTo>
                    <a:pt x="118397" y="151582"/>
                  </a:lnTo>
                  <a:lnTo>
                    <a:pt x="117618" y="151101"/>
                  </a:lnTo>
                  <a:lnTo>
                    <a:pt x="117371" y="150948"/>
                  </a:lnTo>
                  <a:lnTo>
                    <a:pt x="115150" y="152465"/>
                  </a:lnTo>
                  <a:lnTo>
                    <a:pt x="114854" y="153888"/>
                  </a:lnTo>
                  <a:lnTo>
                    <a:pt x="114692" y="154665"/>
                  </a:lnTo>
                  <a:lnTo>
                    <a:pt x="114585" y="155179"/>
                  </a:lnTo>
                  <a:lnTo>
                    <a:pt x="114242" y="156942"/>
                  </a:lnTo>
                  <a:lnTo>
                    <a:pt x="114319" y="157146"/>
                  </a:lnTo>
                  <a:lnTo>
                    <a:pt x="114389" y="157332"/>
                  </a:lnTo>
                  <a:lnTo>
                    <a:pt x="114977" y="157817"/>
                  </a:lnTo>
                  <a:lnTo>
                    <a:pt x="115938" y="157638"/>
                  </a:lnTo>
                  <a:lnTo>
                    <a:pt x="116775" y="157781"/>
                  </a:lnTo>
                  <a:lnTo>
                    <a:pt x="117379" y="157883"/>
                  </a:lnTo>
                  <a:lnTo>
                    <a:pt x="120076" y="159802"/>
                  </a:lnTo>
                  <a:lnTo>
                    <a:pt x="120191" y="160117"/>
                  </a:lnTo>
                  <a:lnTo>
                    <a:pt x="120219" y="160369"/>
                  </a:lnTo>
                  <a:lnTo>
                    <a:pt x="120106" y="160841"/>
                  </a:lnTo>
                  <a:lnTo>
                    <a:pt x="118528" y="161553"/>
                  </a:lnTo>
                  <a:lnTo>
                    <a:pt x="118413" y="163511"/>
                  </a:lnTo>
                  <a:lnTo>
                    <a:pt x="118169" y="163828"/>
                  </a:lnTo>
                  <a:lnTo>
                    <a:pt x="117960" y="164099"/>
                  </a:lnTo>
                  <a:lnTo>
                    <a:pt x="116895" y="163861"/>
                  </a:lnTo>
                  <a:lnTo>
                    <a:pt x="116097" y="163682"/>
                  </a:lnTo>
                  <a:lnTo>
                    <a:pt x="113842" y="163914"/>
                  </a:lnTo>
                  <a:lnTo>
                    <a:pt x="112405" y="164062"/>
                  </a:lnTo>
                  <a:lnTo>
                    <a:pt x="110512" y="164257"/>
                  </a:lnTo>
                  <a:lnTo>
                    <a:pt x="109648" y="163077"/>
                  </a:lnTo>
                  <a:lnTo>
                    <a:pt x="109346" y="163003"/>
                  </a:lnTo>
                  <a:lnTo>
                    <a:pt x="108721" y="163233"/>
                  </a:lnTo>
                  <a:lnTo>
                    <a:pt x="108517" y="163308"/>
                  </a:lnTo>
                  <a:lnTo>
                    <a:pt x="108434" y="163513"/>
                  </a:lnTo>
                  <a:lnTo>
                    <a:pt x="108147" y="164221"/>
                  </a:lnTo>
                  <a:lnTo>
                    <a:pt x="107688" y="165353"/>
                  </a:lnTo>
                  <a:lnTo>
                    <a:pt x="106990" y="168718"/>
                  </a:lnTo>
                  <a:lnTo>
                    <a:pt x="107150" y="169242"/>
                  </a:lnTo>
                  <a:lnTo>
                    <a:pt x="107605" y="169467"/>
                  </a:lnTo>
                  <a:lnTo>
                    <a:pt x="108109" y="170555"/>
                  </a:lnTo>
                  <a:lnTo>
                    <a:pt x="106805" y="176410"/>
                  </a:lnTo>
                  <a:lnTo>
                    <a:pt x="102833" y="178010"/>
                  </a:lnTo>
                  <a:lnTo>
                    <a:pt x="101100" y="177525"/>
                  </a:lnTo>
                  <a:lnTo>
                    <a:pt x="99833" y="177566"/>
                  </a:lnTo>
                  <a:lnTo>
                    <a:pt x="97613" y="178357"/>
                  </a:lnTo>
                  <a:lnTo>
                    <a:pt x="95904" y="177336"/>
                  </a:lnTo>
                  <a:lnTo>
                    <a:pt x="94944" y="177684"/>
                  </a:lnTo>
                  <a:lnTo>
                    <a:pt x="94756" y="177752"/>
                  </a:lnTo>
                  <a:lnTo>
                    <a:pt x="92936" y="178412"/>
                  </a:lnTo>
                  <a:lnTo>
                    <a:pt x="91638" y="178883"/>
                  </a:lnTo>
                  <a:lnTo>
                    <a:pt x="90886" y="180232"/>
                  </a:lnTo>
                  <a:lnTo>
                    <a:pt x="90438" y="181037"/>
                  </a:lnTo>
                  <a:lnTo>
                    <a:pt x="87067" y="183123"/>
                  </a:lnTo>
                  <a:lnTo>
                    <a:pt x="86735" y="183771"/>
                  </a:lnTo>
                  <a:lnTo>
                    <a:pt x="86590" y="185944"/>
                  </a:lnTo>
                  <a:lnTo>
                    <a:pt x="86522" y="186962"/>
                  </a:lnTo>
                  <a:lnTo>
                    <a:pt x="87054" y="188152"/>
                  </a:lnTo>
                  <a:lnTo>
                    <a:pt x="87167" y="188404"/>
                  </a:lnTo>
                  <a:lnTo>
                    <a:pt x="88658" y="189009"/>
                  </a:lnTo>
                  <a:lnTo>
                    <a:pt x="89334" y="189284"/>
                  </a:lnTo>
                  <a:lnTo>
                    <a:pt x="90466" y="189286"/>
                  </a:lnTo>
                  <a:lnTo>
                    <a:pt x="91508" y="189289"/>
                  </a:lnTo>
                  <a:lnTo>
                    <a:pt x="93463" y="188663"/>
                  </a:lnTo>
                  <a:lnTo>
                    <a:pt x="96673" y="186489"/>
                  </a:lnTo>
                  <a:lnTo>
                    <a:pt x="98770" y="186865"/>
                  </a:lnTo>
                  <a:lnTo>
                    <a:pt x="99256" y="187129"/>
                  </a:lnTo>
                  <a:lnTo>
                    <a:pt x="99676" y="187520"/>
                  </a:lnTo>
                  <a:lnTo>
                    <a:pt x="100958" y="187629"/>
                  </a:lnTo>
                  <a:lnTo>
                    <a:pt x="102066" y="187411"/>
                  </a:lnTo>
                  <a:lnTo>
                    <a:pt x="102932" y="186976"/>
                  </a:lnTo>
                  <a:lnTo>
                    <a:pt x="104404" y="186389"/>
                  </a:lnTo>
                  <a:lnTo>
                    <a:pt x="106118" y="186062"/>
                  </a:lnTo>
                  <a:lnTo>
                    <a:pt x="107175" y="185693"/>
                  </a:lnTo>
                  <a:lnTo>
                    <a:pt x="107556" y="185562"/>
                  </a:lnTo>
                  <a:lnTo>
                    <a:pt x="107815" y="185475"/>
                  </a:lnTo>
                  <a:lnTo>
                    <a:pt x="108025" y="185599"/>
                  </a:lnTo>
                  <a:lnTo>
                    <a:pt x="108231" y="185972"/>
                  </a:lnTo>
                  <a:lnTo>
                    <a:pt x="108041" y="186490"/>
                  </a:lnTo>
                  <a:lnTo>
                    <a:pt x="106674" y="187134"/>
                  </a:lnTo>
                  <a:lnTo>
                    <a:pt x="106348" y="187235"/>
                  </a:lnTo>
                  <a:lnTo>
                    <a:pt x="105588" y="187470"/>
                  </a:lnTo>
                  <a:lnTo>
                    <a:pt x="98130" y="189776"/>
                  </a:lnTo>
                  <a:lnTo>
                    <a:pt x="96462" y="190292"/>
                  </a:lnTo>
                  <a:lnTo>
                    <a:pt x="95948" y="190451"/>
                  </a:lnTo>
                  <a:lnTo>
                    <a:pt x="95045" y="190600"/>
                  </a:lnTo>
                  <a:lnTo>
                    <a:pt x="93487" y="190858"/>
                  </a:lnTo>
                  <a:lnTo>
                    <a:pt x="92895" y="190955"/>
                  </a:lnTo>
                  <a:lnTo>
                    <a:pt x="92740" y="190981"/>
                  </a:lnTo>
                  <a:lnTo>
                    <a:pt x="92579" y="190978"/>
                  </a:lnTo>
                  <a:lnTo>
                    <a:pt x="90925" y="190941"/>
                  </a:lnTo>
                  <a:lnTo>
                    <a:pt x="90737" y="190937"/>
                  </a:lnTo>
                  <a:lnTo>
                    <a:pt x="89721" y="190914"/>
                  </a:lnTo>
                  <a:lnTo>
                    <a:pt x="87605" y="190867"/>
                  </a:lnTo>
                  <a:lnTo>
                    <a:pt x="87301" y="190860"/>
                  </a:lnTo>
                  <a:lnTo>
                    <a:pt x="86845" y="190992"/>
                  </a:lnTo>
                  <a:lnTo>
                    <a:pt x="86506" y="191089"/>
                  </a:lnTo>
                  <a:lnTo>
                    <a:pt x="85516" y="191374"/>
                  </a:lnTo>
                  <a:lnTo>
                    <a:pt x="84282" y="191230"/>
                  </a:lnTo>
                  <a:lnTo>
                    <a:pt x="84033" y="191202"/>
                  </a:lnTo>
                  <a:lnTo>
                    <a:pt x="83817" y="191176"/>
                  </a:lnTo>
                  <a:lnTo>
                    <a:pt x="83503" y="191140"/>
                  </a:lnTo>
                  <a:lnTo>
                    <a:pt x="82808" y="191059"/>
                  </a:lnTo>
                  <a:lnTo>
                    <a:pt x="82530" y="191026"/>
                  </a:lnTo>
                  <a:lnTo>
                    <a:pt x="82365" y="191007"/>
                  </a:lnTo>
                  <a:lnTo>
                    <a:pt x="81907" y="190954"/>
                  </a:lnTo>
                  <a:lnTo>
                    <a:pt x="81444" y="190268"/>
                  </a:lnTo>
                  <a:lnTo>
                    <a:pt x="81194" y="189400"/>
                  </a:lnTo>
                  <a:lnTo>
                    <a:pt x="81663" y="188498"/>
                  </a:lnTo>
                  <a:lnTo>
                    <a:pt x="81489" y="187652"/>
                  </a:lnTo>
                  <a:lnTo>
                    <a:pt x="81227" y="186381"/>
                  </a:lnTo>
                  <a:lnTo>
                    <a:pt x="80879" y="185717"/>
                  </a:lnTo>
                  <a:lnTo>
                    <a:pt x="80312" y="184634"/>
                  </a:lnTo>
                  <a:lnTo>
                    <a:pt x="80058" y="184149"/>
                  </a:lnTo>
                  <a:lnTo>
                    <a:pt x="79833" y="183720"/>
                  </a:lnTo>
                  <a:lnTo>
                    <a:pt x="79520" y="183123"/>
                  </a:lnTo>
                  <a:lnTo>
                    <a:pt x="79268" y="182642"/>
                  </a:lnTo>
                  <a:lnTo>
                    <a:pt x="79185" y="182485"/>
                  </a:lnTo>
                  <a:lnTo>
                    <a:pt x="78876" y="181894"/>
                  </a:lnTo>
                  <a:lnTo>
                    <a:pt x="78739" y="181874"/>
                  </a:lnTo>
                  <a:lnTo>
                    <a:pt x="78454" y="181834"/>
                  </a:lnTo>
                  <a:lnTo>
                    <a:pt x="78227" y="181801"/>
                  </a:lnTo>
                  <a:lnTo>
                    <a:pt x="77696" y="181158"/>
                  </a:lnTo>
                  <a:lnTo>
                    <a:pt x="76956" y="180263"/>
                  </a:lnTo>
                  <a:lnTo>
                    <a:pt x="76506" y="179381"/>
                  </a:lnTo>
                  <a:lnTo>
                    <a:pt x="76027" y="178441"/>
                  </a:lnTo>
                  <a:lnTo>
                    <a:pt x="75787" y="178062"/>
                  </a:lnTo>
                  <a:lnTo>
                    <a:pt x="75506" y="177669"/>
                  </a:lnTo>
                  <a:lnTo>
                    <a:pt x="75022" y="176992"/>
                  </a:lnTo>
                  <a:lnTo>
                    <a:pt x="74670" y="176500"/>
                  </a:lnTo>
                  <a:lnTo>
                    <a:pt x="74500" y="176262"/>
                  </a:lnTo>
                  <a:lnTo>
                    <a:pt x="74196" y="175872"/>
                  </a:lnTo>
                  <a:lnTo>
                    <a:pt x="73603" y="175284"/>
                  </a:lnTo>
                  <a:lnTo>
                    <a:pt x="73294" y="174978"/>
                  </a:lnTo>
                  <a:lnTo>
                    <a:pt x="72785" y="174473"/>
                  </a:lnTo>
                  <a:lnTo>
                    <a:pt x="72542" y="174232"/>
                  </a:lnTo>
                  <a:lnTo>
                    <a:pt x="72413" y="174104"/>
                  </a:lnTo>
                  <a:lnTo>
                    <a:pt x="72268" y="173960"/>
                  </a:lnTo>
                  <a:lnTo>
                    <a:pt x="70872" y="172576"/>
                  </a:lnTo>
                  <a:lnTo>
                    <a:pt x="70714" y="172419"/>
                  </a:lnTo>
                  <a:lnTo>
                    <a:pt x="70211" y="172055"/>
                  </a:lnTo>
                  <a:lnTo>
                    <a:pt x="69532" y="171564"/>
                  </a:lnTo>
                  <a:lnTo>
                    <a:pt x="68632" y="170913"/>
                  </a:lnTo>
                  <a:lnTo>
                    <a:pt x="68392" y="170345"/>
                  </a:lnTo>
                  <a:lnTo>
                    <a:pt x="67827" y="169005"/>
                  </a:lnTo>
                  <a:lnTo>
                    <a:pt x="67036" y="168498"/>
                  </a:lnTo>
                  <a:lnTo>
                    <a:pt x="66120" y="167913"/>
                  </a:lnTo>
                  <a:lnTo>
                    <a:pt x="65734" y="168143"/>
                  </a:lnTo>
                  <a:lnTo>
                    <a:pt x="65095" y="168526"/>
                  </a:lnTo>
                  <a:lnTo>
                    <a:pt x="63507" y="169475"/>
                  </a:lnTo>
                  <a:lnTo>
                    <a:pt x="63052" y="169528"/>
                  </a:lnTo>
                  <a:lnTo>
                    <a:pt x="61094" y="169757"/>
                  </a:lnTo>
                  <a:lnTo>
                    <a:pt x="59993" y="169449"/>
                  </a:lnTo>
                  <a:lnTo>
                    <a:pt x="59556" y="169327"/>
                  </a:lnTo>
                  <a:lnTo>
                    <a:pt x="58005" y="168894"/>
                  </a:lnTo>
                  <a:lnTo>
                    <a:pt x="57430" y="168212"/>
                  </a:lnTo>
                  <a:lnTo>
                    <a:pt x="56991" y="167690"/>
                  </a:lnTo>
                  <a:lnTo>
                    <a:pt x="53515" y="167764"/>
                  </a:lnTo>
                  <a:lnTo>
                    <a:pt x="52256" y="167496"/>
                  </a:lnTo>
                  <a:lnTo>
                    <a:pt x="48934" y="166791"/>
                  </a:lnTo>
                  <a:lnTo>
                    <a:pt x="48246" y="165950"/>
                  </a:lnTo>
                  <a:lnTo>
                    <a:pt x="47176" y="164640"/>
                  </a:lnTo>
                  <a:lnTo>
                    <a:pt x="46248" y="163505"/>
                  </a:lnTo>
                  <a:lnTo>
                    <a:pt x="44550" y="162326"/>
                  </a:lnTo>
                  <a:lnTo>
                    <a:pt x="44386" y="162212"/>
                  </a:lnTo>
                  <a:lnTo>
                    <a:pt x="43941" y="162169"/>
                  </a:lnTo>
                  <a:lnTo>
                    <a:pt x="41806" y="161963"/>
                  </a:lnTo>
                  <a:lnTo>
                    <a:pt x="37855" y="161581"/>
                  </a:lnTo>
                  <a:lnTo>
                    <a:pt x="35257" y="161330"/>
                  </a:lnTo>
                  <a:lnTo>
                    <a:pt x="32747" y="160555"/>
                  </a:lnTo>
                  <a:lnTo>
                    <a:pt x="31694" y="160074"/>
                  </a:lnTo>
                  <a:lnTo>
                    <a:pt x="26287" y="157604"/>
                  </a:lnTo>
                  <a:lnTo>
                    <a:pt x="25793" y="157379"/>
                  </a:lnTo>
                  <a:lnTo>
                    <a:pt x="25010" y="157021"/>
                  </a:lnTo>
                  <a:lnTo>
                    <a:pt x="24805" y="156825"/>
                  </a:lnTo>
                  <a:lnTo>
                    <a:pt x="22203" y="154337"/>
                  </a:lnTo>
                  <a:lnTo>
                    <a:pt x="21917" y="154064"/>
                  </a:lnTo>
                  <a:lnTo>
                    <a:pt x="21711" y="153800"/>
                  </a:lnTo>
                  <a:lnTo>
                    <a:pt x="17756" y="148691"/>
                  </a:lnTo>
                  <a:lnTo>
                    <a:pt x="18024" y="147580"/>
                  </a:lnTo>
                  <a:lnTo>
                    <a:pt x="21058" y="147600"/>
                  </a:lnTo>
                  <a:lnTo>
                    <a:pt x="21296" y="147503"/>
                  </a:lnTo>
                  <a:lnTo>
                    <a:pt x="22363" y="147069"/>
                  </a:lnTo>
                  <a:lnTo>
                    <a:pt x="23323" y="146679"/>
                  </a:lnTo>
                  <a:lnTo>
                    <a:pt x="25004" y="144109"/>
                  </a:lnTo>
                  <a:lnTo>
                    <a:pt x="25288" y="143675"/>
                  </a:lnTo>
                  <a:lnTo>
                    <a:pt x="25304" y="143544"/>
                  </a:lnTo>
                  <a:lnTo>
                    <a:pt x="25413" y="142657"/>
                  </a:lnTo>
                  <a:lnTo>
                    <a:pt x="25602" y="141185"/>
                  </a:lnTo>
                  <a:lnTo>
                    <a:pt x="26156" y="139217"/>
                  </a:lnTo>
                  <a:lnTo>
                    <a:pt x="26590" y="138569"/>
                  </a:lnTo>
                  <a:lnTo>
                    <a:pt x="28853" y="137162"/>
                  </a:lnTo>
                  <a:lnTo>
                    <a:pt x="30225" y="136815"/>
                  </a:lnTo>
                  <a:lnTo>
                    <a:pt x="30635" y="137036"/>
                  </a:lnTo>
                  <a:lnTo>
                    <a:pt x="32314" y="138652"/>
                  </a:lnTo>
                  <a:lnTo>
                    <a:pt x="34266" y="138652"/>
                  </a:lnTo>
                  <a:lnTo>
                    <a:pt x="35540" y="137160"/>
                  </a:lnTo>
                  <a:lnTo>
                    <a:pt x="35499" y="136776"/>
                  </a:lnTo>
                  <a:lnTo>
                    <a:pt x="35200" y="133960"/>
                  </a:lnTo>
                  <a:lnTo>
                    <a:pt x="34627" y="133268"/>
                  </a:lnTo>
                  <a:lnTo>
                    <a:pt x="34514" y="133131"/>
                  </a:lnTo>
                  <a:lnTo>
                    <a:pt x="33307" y="131672"/>
                  </a:lnTo>
                  <a:lnTo>
                    <a:pt x="33161" y="131495"/>
                  </a:lnTo>
                  <a:lnTo>
                    <a:pt x="32821" y="131084"/>
                  </a:lnTo>
                  <a:lnTo>
                    <a:pt x="33120" y="130287"/>
                  </a:lnTo>
                  <a:lnTo>
                    <a:pt x="33390" y="129570"/>
                  </a:lnTo>
                  <a:lnTo>
                    <a:pt x="33651" y="128837"/>
                  </a:lnTo>
                  <a:lnTo>
                    <a:pt x="33254" y="127774"/>
                  </a:lnTo>
                  <a:lnTo>
                    <a:pt x="32952" y="126966"/>
                  </a:lnTo>
                  <a:lnTo>
                    <a:pt x="32471" y="126336"/>
                  </a:lnTo>
                  <a:lnTo>
                    <a:pt x="29820" y="125588"/>
                  </a:lnTo>
                  <a:lnTo>
                    <a:pt x="29614" y="125495"/>
                  </a:lnTo>
                  <a:lnTo>
                    <a:pt x="28564" y="125023"/>
                  </a:lnTo>
                  <a:lnTo>
                    <a:pt x="27662" y="124512"/>
                  </a:lnTo>
                  <a:lnTo>
                    <a:pt x="27440" y="122159"/>
                  </a:lnTo>
                  <a:lnTo>
                    <a:pt x="27237" y="121695"/>
                  </a:lnTo>
                  <a:lnTo>
                    <a:pt x="26718" y="120440"/>
                  </a:lnTo>
                  <a:lnTo>
                    <a:pt x="25674" y="119340"/>
                  </a:lnTo>
                  <a:lnTo>
                    <a:pt x="25961" y="116705"/>
                  </a:lnTo>
                  <a:lnTo>
                    <a:pt x="26156" y="116090"/>
                  </a:lnTo>
                  <a:lnTo>
                    <a:pt x="26630" y="115065"/>
                  </a:lnTo>
                  <a:lnTo>
                    <a:pt x="26797" y="114236"/>
                  </a:lnTo>
                  <a:lnTo>
                    <a:pt x="26712" y="113650"/>
                  </a:lnTo>
                  <a:lnTo>
                    <a:pt x="26141" y="112461"/>
                  </a:lnTo>
                  <a:lnTo>
                    <a:pt x="25878" y="111420"/>
                  </a:lnTo>
                  <a:lnTo>
                    <a:pt x="25889" y="110729"/>
                  </a:lnTo>
                  <a:lnTo>
                    <a:pt x="26151" y="109821"/>
                  </a:lnTo>
                  <a:lnTo>
                    <a:pt x="26552" y="109208"/>
                  </a:lnTo>
                  <a:lnTo>
                    <a:pt x="27112" y="108825"/>
                  </a:lnTo>
                  <a:lnTo>
                    <a:pt x="28724" y="108579"/>
                  </a:lnTo>
                  <a:lnTo>
                    <a:pt x="30070" y="108116"/>
                  </a:lnTo>
                  <a:lnTo>
                    <a:pt x="30682" y="107700"/>
                  </a:lnTo>
                  <a:lnTo>
                    <a:pt x="30773" y="107533"/>
                  </a:lnTo>
                  <a:lnTo>
                    <a:pt x="31675" y="106597"/>
                  </a:lnTo>
                  <a:lnTo>
                    <a:pt x="32048" y="106125"/>
                  </a:lnTo>
                  <a:lnTo>
                    <a:pt x="32239" y="105721"/>
                  </a:lnTo>
                  <a:lnTo>
                    <a:pt x="32198" y="105400"/>
                  </a:lnTo>
                  <a:lnTo>
                    <a:pt x="31887" y="104355"/>
                  </a:lnTo>
                  <a:lnTo>
                    <a:pt x="31891" y="103875"/>
                  </a:lnTo>
                  <a:lnTo>
                    <a:pt x="31948" y="103584"/>
                  </a:lnTo>
                  <a:lnTo>
                    <a:pt x="32066" y="103368"/>
                  </a:lnTo>
                  <a:lnTo>
                    <a:pt x="31924" y="103070"/>
                  </a:lnTo>
                  <a:lnTo>
                    <a:pt x="32251" y="102649"/>
                  </a:lnTo>
                  <a:lnTo>
                    <a:pt x="29447" y="99138"/>
                  </a:lnTo>
                  <a:lnTo>
                    <a:pt x="28628" y="97865"/>
                  </a:lnTo>
                  <a:lnTo>
                    <a:pt x="28197" y="97413"/>
                  </a:lnTo>
                  <a:lnTo>
                    <a:pt x="27929" y="96716"/>
                  </a:lnTo>
                  <a:lnTo>
                    <a:pt x="27803" y="95889"/>
                  </a:lnTo>
                  <a:lnTo>
                    <a:pt x="27900" y="95383"/>
                  </a:lnTo>
                  <a:lnTo>
                    <a:pt x="28222" y="94863"/>
                  </a:lnTo>
                  <a:lnTo>
                    <a:pt x="29475" y="94152"/>
                  </a:lnTo>
                  <a:lnTo>
                    <a:pt x="29949" y="93491"/>
                  </a:lnTo>
                  <a:lnTo>
                    <a:pt x="30033" y="93223"/>
                  </a:lnTo>
                  <a:lnTo>
                    <a:pt x="29994" y="92503"/>
                  </a:lnTo>
                  <a:lnTo>
                    <a:pt x="29718" y="91545"/>
                  </a:lnTo>
                  <a:lnTo>
                    <a:pt x="29688" y="91244"/>
                  </a:lnTo>
                  <a:lnTo>
                    <a:pt x="29720" y="90940"/>
                  </a:lnTo>
                  <a:lnTo>
                    <a:pt x="30037" y="90056"/>
                  </a:lnTo>
                  <a:lnTo>
                    <a:pt x="28370" y="90645"/>
                  </a:lnTo>
                  <a:lnTo>
                    <a:pt x="27119" y="91178"/>
                  </a:lnTo>
                  <a:lnTo>
                    <a:pt x="26236" y="91200"/>
                  </a:lnTo>
                  <a:lnTo>
                    <a:pt x="25946" y="91301"/>
                  </a:lnTo>
                  <a:lnTo>
                    <a:pt x="25717" y="91405"/>
                  </a:lnTo>
                  <a:lnTo>
                    <a:pt x="25052" y="91975"/>
                  </a:lnTo>
                  <a:lnTo>
                    <a:pt x="24416" y="92240"/>
                  </a:lnTo>
                  <a:lnTo>
                    <a:pt x="23570" y="92193"/>
                  </a:lnTo>
                  <a:lnTo>
                    <a:pt x="19560" y="93369"/>
                  </a:lnTo>
                  <a:lnTo>
                    <a:pt x="19043" y="93373"/>
                  </a:lnTo>
                  <a:lnTo>
                    <a:pt x="16255" y="92944"/>
                  </a:lnTo>
                  <a:lnTo>
                    <a:pt x="13922" y="92792"/>
                  </a:lnTo>
                  <a:lnTo>
                    <a:pt x="11022" y="92048"/>
                  </a:lnTo>
                  <a:lnTo>
                    <a:pt x="10241" y="91782"/>
                  </a:lnTo>
                  <a:lnTo>
                    <a:pt x="14946" y="76558"/>
                  </a:lnTo>
                  <a:lnTo>
                    <a:pt x="15310" y="75992"/>
                  </a:lnTo>
                  <a:lnTo>
                    <a:pt x="15485" y="75577"/>
                  </a:lnTo>
                  <a:lnTo>
                    <a:pt x="15524" y="75214"/>
                  </a:lnTo>
                  <a:lnTo>
                    <a:pt x="15317" y="74038"/>
                  </a:lnTo>
                  <a:lnTo>
                    <a:pt x="15778" y="73517"/>
                  </a:lnTo>
                  <a:lnTo>
                    <a:pt x="15800" y="73379"/>
                  </a:lnTo>
                  <a:lnTo>
                    <a:pt x="15781" y="73212"/>
                  </a:lnTo>
                  <a:lnTo>
                    <a:pt x="15522" y="72811"/>
                  </a:lnTo>
                  <a:lnTo>
                    <a:pt x="15408" y="72591"/>
                  </a:lnTo>
                  <a:lnTo>
                    <a:pt x="14828" y="72218"/>
                  </a:lnTo>
                  <a:lnTo>
                    <a:pt x="11120" y="69885"/>
                  </a:lnTo>
                  <a:lnTo>
                    <a:pt x="11093" y="69744"/>
                  </a:lnTo>
                  <a:lnTo>
                    <a:pt x="11936" y="65490"/>
                  </a:lnTo>
                  <a:lnTo>
                    <a:pt x="11967" y="65332"/>
                  </a:lnTo>
                  <a:lnTo>
                    <a:pt x="11993" y="65201"/>
                  </a:lnTo>
                  <a:lnTo>
                    <a:pt x="12394" y="63196"/>
                  </a:lnTo>
                  <a:lnTo>
                    <a:pt x="12537" y="62479"/>
                  </a:lnTo>
                  <a:lnTo>
                    <a:pt x="12611" y="62250"/>
                  </a:lnTo>
                  <a:lnTo>
                    <a:pt x="12729" y="61601"/>
                  </a:lnTo>
                  <a:lnTo>
                    <a:pt x="12588" y="61441"/>
                  </a:lnTo>
                  <a:lnTo>
                    <a:pt x="10620" y="57854"/>
                  </a:lnTo>
                  <a:lnTo>
                    <a:pt x="9170" y="55237"/>
                  </a:lnTo>
                  <a:lnTo>
                    <a:pt x="8737" y="53681"/>
                  </a:lnTo>
                  <a:lnTo>
                    <a:pt x="8685" y="53485"/>
                  </a:lnTo>
                  <a:lnTo>
                    <a:pt x="8123" y="51374"/>
                  </a:lnTo>
                  <a:lnTo>
                    <a:pt x="8081" y="51216"/>
                  </a:lnTo>
                  <a:lnTo>
                    <a:pt x="7963" y="50774"/>
                  </a:lnTo>
                  <a:lnTo>
                    <a:pt x="7561" y="50118"/>
                  </a:lnTo>
                  <a:lnTo>
                    <a:pt x="1116" y="44153"/>
                  </a:lnTo>
                  <a:lnTo>
                    <a:pt x="889" y="43943"/>
                  </a:lnTo>
                  <a:lnTo>
                    <a:pt x="653" y="43725"/>
                  </a:lnTo>
                  <a:lnTo>
                    <a:pt x="0" y="43129"/>
                  </a:lnTo>
                  <a:lnTo>
                    <a:pt x="1" y="41823"/>
                  </a:lnTo>
                  <a:lnTo>
                    <a:pt x="801" y="41752"/>
                  </a:lnTo>
                  <a:lnTo>
                    <a:pt x="1252" y="41712"/>
                  </a:lnTo>
                  <a:lnTo>
                    <a:pt x="5657" y="41318"/>
                  </a:lnTo>
                  <a:lnTo>
                    <a:pt x="6235" y="41267"/>
                  </a:lnTo>
                  <a:lnTo>
                    <a:pt x="7401" y="41163"/>
                  </a:lnTo>
                  <a:lnTo>
                    <a:pt x="7561" y="41148"/>
                  </a:lnTo>
                  <a:lnTo>
                    <a:pt x="21361" y="39890"/>
                  </a:lnTo>
                  <a:lnTo>
                    <a:pt x="21593" y="39875"/>
                  </a:lnTo>
                  <a:lnTo>
                    <a:pt x="26710" y="39425"/>
                  </a:lnTo>
                  <a:lnTo>
                    <a:pt x="26934" y="39406"/>
                  </a:lnTo>
                  <a:lnTo>
                    <a:pt x="28153" y="39203"/>
                  </a:lnTo>
                  <a:lnTo>
                    <a:pt x="27615" y="37220"/>
                  </a:lnTo>
                  <a:lnTo>
                    <a:pt x="27452" y="37007"/>
                  </a:lnTo>
                  <a:lnTo>
                    <a:pt x="27522" y="34632"/>
                  </a:lnTo>
                  <a:lnTo>
                    <a:pt x="27685" y="34495"/>
                  </a:lnTo>
                  <a:lnTo>
                    <a:pt x="27994" y="34448"/>
                  </a:lnTo>
                  <a:lnTo>
                    <a:pt x="28856" y="34497"/>
                  </a:lnTo>
                  <a:lnTo>
                    <a:pt x="29411" y="34632"/>
                  </a:lnTo>
                  <a:lnTo>
                    <a:pt x="30330" y="34632"/>
                  </a:lnTo>
                  <a:lnTo>
                    <a:pt x="30565" y="34481"/>
                  </a:lnTo>
                  <a:lnTo>
                    <a:pt x="31078" y="33422"/>
                  </a:lnTo>
                  <a:lnTo>
                    <a:pt x="32183" y="30487"/>
                  </a:lnTo>
                  <a:lnTo>
                    <a:pt x="32382" y="30414"/>
                  </a:lnTo>
                  <a:lnTo>
                    <a:pt x="33460" y="29986"/>
                  </a:lnTo>
                  <a:lnTo>
                    <a:pt x="38222" y="28102"/>
                  </a:lnTo>
                  <a:lnTo>
                    <a:pt x="38411" y="28027"/>
                  </a:lnTo>
                  <a:lnTo>
                    <a:pt x="38656" y="27930"/>
                  </a:lnTo>
                  <a:lnTo>
                    <a:pt x="39002" y="27793"/>
                  </a:lnTo>
                  <a:lnTo>
                    <a:pt x="39909" y="27434"/>
                  </a:lnTo>
                  <a:lnTo>
                    <a:pt x="40133" y="27345"/>
                  </a:lnTo>
                  <a:lnTo>
                    <a:pt x="40359" y="27256"/>
                  </a:lnTo>
                  <a:lnTo>
                    <a:pt x="47388" y="24502"/>
                  </a:lnTo>
                  <a:lnTo>
                    <a:pt x="47328" y="18658"/>
                  </a:lnTo>
                  <a:lnTo>
                    <a:pt x="47325" y="18105"/>
                  </a:lnTo>
                  <a:lnTo>
                    <a:pt x="47327" y="17070"/>
                  </a:lnTo>
                  <a:lnTo>
                    <a:pt x="48790" y="17048"/>
                  </a:lnTo>
                  <a:lnTo>
                    <a:pt x="49274" y="17043"/>
                  </a:lnTo>
                  <a:lnTo>
                    <a:pt x="49494" y="17039"/>
                  </a:lnTo>
                  <a:lnTo>
                    <a:pt x="49440" y="9665"/>
                  </a:lnTo>
                  <a:lnTo>
                    <a:pt x="50912" y="8476"/>
                  </a:lnTo>
                  <a:lnTo>
                    <a:pt x="51599" y="8519"/>
                  </a:lnTo>
                  <a:lnTo>
                    <a:pt x="51981" y="5747"/>
                  </a:lnTo>
                  <a:lnTo>
                    <a:pt x="52027" y="5408"/>
                  </a:lnTo>
                  <a:lnTo>
                    <a:pt x="52078" y="5035"/>
                  </a:lnTo>
                  <a:lnTo>
                    <a:pt x="53393" y="567"/>
                  </a:lnTo>
                  <a:lnTo>
                    <a:pt x="53432" y="0"/>
                  </a:lnTo>
                  <a:lnTo>
                    <a:pt x="55943" y="749"/>
                  </a:lnTo>
                  <a:lnTo>
                    <a:pt x="56740" y="1454"/>
                  </a:lnTo>
                  <a:lnTo>
                    <a:pt x="58105" y="2969"/>
                  </a:lnTo>
                  <a:lnTo>
                    <a:pt x="59198" y="5044"/>
                  </a:lnTo>
                  <a:lnTo>
                    <a:pt x="60125" y="6986"/>
                  </a:lnTo>
                  <a:lnTo>
                    <a:pt x="61219" y="9888"/>
                  </a:lnTo>
                  <a:lnTo>
                    <a:pt x="61211" y="10575"/>
                  </a:lnTo>
                  <a:lnTo>
                    <a:pt x="60709" y="11730"/>
                  </a:lnTo>
                  <a:lnTo>
                    <a:pt x="59952" y="12460"/>
                  </a:lnTo>
                  <a:lnTo>
                    <a:pt x="58826" y="13252"/>
                  </a:lnTo>
                  <a:lnTo>
                    <a:pt x="57724" y="13903"/>
                  </a:lnTo>
                  <a:lnTo>
                    <a:pt x="57284" y="14300"/>
                  </a:lnTo>
                  <a:lnTo>
                    <a:pt x="57154" y="14830"/>
                  </a:lnTo>
                  <a:lnTo>
                    <a:pt x="57184" y="15125"/>
                  </a:lnTo>
                  <a:lnTo>
                    <a:pt x="57338" y="15416"/>
                  </a:lnTo>
                  <a:lnTo>
                    <a:pt x="57599" y="15661"/>
                  </a:lnTo>
                  <a:lnTo>
                    <a:pt x="58126" y="15914"/>
                  </a:lnTo>
                  <a:lnTo>
                    <a:pt x="61831" y="16126"/>
                  </a:lnTo>
                  <a:lnTo>
                    <a:pt x="64606" y="16907"/>
                  </a:lnTo>
                  <a:lnTo>
                    <a:pt x="65843" y="17175"/>
                  </a:lnTo>
                  <a:lnTo>
                    <a:pt x="67020" y="17135"/>
                  </a:lnTo>
                  <a:lnTo>
                    <a:pt x="67769" y="16838"/>
                  </a:lnTo>
                  <a:lnTo>
                    <a:pt x="68174" y="16377"/>
                  </a:lnTo>
                  <a:lnTo>
                    <a:pt x="68208" y="15913"/>
                  </a:lnTo>
                  <a:lnTo>
                    <a:pt x="67956" y="14300"/>
                  </a:lnTo>
                  <a:lnTo>
                    <a:pt x="68178" y="13364"/>
                  </a:lnTo>
                  <a:lnTo>
                    <a:pt x="68762" y="12669"/>
                  </a:lnTo>
                  <a:lnTo>
                    <a:pt x="69314" y="12367"/>
                  </a:lnTo>
                  <a:lnTo>
                    <a:pt x="69788" y="12410"/>
                  </a:lnTo>
                  <a:lnTo>
                    <a:pt x="70451" y="12849"/>
                  </a:lnTo>
                  <a:lnTo>
                    <a:pt x="71055" y="13448"/>
                  </a:lnTo>
                  <a:lnTo>
                    <a:pt x="71522" y="14300"/>
                  </a:lnTo>
                  <a:lnTo>
                    <a:pt x="72050" y="1623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0" name="pg901">
              <a:extLst>
                <a:ext uri="{FF2B5EF4-FFF2-40B4-BE49-F238E27FC236}">
                  <a16:creationId xmlns:a16="http://schemas.microsoft.com/office/drawing/2014/main" id="{4E7138B8-1B99-9745-B14E-1B27250B260C}"/>
                </a:ext>
              </a:extLst>
            </p:cNvPr>
            <p:cNvSpPr/>
            <p:nvPr/>
          </p:nvSpPr>
          <p:spPr>
            <a:xfrm>
              <a:off x="5321299" y="4669978"/>
              <a:ext cx="9938" cy="11569"/>
            </a:xfrm>
            <a:custGeom>
              <a:avLst/>
              <a:gdLst/>
              <a:ahLst/>
              <a:cxnLst/>
              <a:rect l="0" t="0" r="0" b="0"/>
              <a:pathLst>
                <a:path w="9938" h="11569">
                  <a:moveTo>
                    <a:pt x="4193" y="5187"/>
                  </a:moveTo>
                  <a:lnTo>
                    <a:pt x="3999" y="5485"/>
                  </a:lnTo>
                  <a:lnTo>
                    <a:pt x="4318" y="5537"/>
                  </a:lnTo>
                  <a:lnTo>
                    <a:pt x="4535" y="5556"/>
                  </a:lnTo>
                  <a:lnTo>
                    <a:pt x="3979" y="5667"/>
                  </a:lnTo>
                  <a:lnTo>
                    <a:pt x="4037" y="5924"/>
                  </a:lnTo>
                  <a:lnTo>
                    <a:pt x="4254" y="6193"/>
                  </a:lnTo>
                  <a:lnTo>
                    <a:pt x="4511" y="6234"/>
                  </a:lnTo>
                  <a:lnTo>
                    <a:pt x="4647" y="6569"/>
                  </a:lnTo>
                  <a:lnTo>
                    <a:pt x="4261" y="6551"/>
                  </a:lnTo>
                  <a:lnTo>
                    <a:pt x="3941" y="5791"/>
                  </a:lnTo>
                  <a:lnTo>
                    <a:pt x="3711" y="5663"/>
                  </a:lnTo>
                  <a:lnTo>
                    <a:pt x="3584" y="6095"/>
                  </a:lnTo>
                  <a:lnTo>
                    <a:pt x="3565" y="6468"/>
                  </a:lnTo>
                  <a:lnTo>
                    <a:pt x="3926" y="6615"/>
                  </a:lnTo>
                  <a:lnTo>
                    <a:pt x="4197" y="6611"/>
                  </a:lnTo>
                  <a:lnTo>
                    <a:pt x="4075" y="6747"/>
                  </a:lnTo>
                  <a:lnTo>
                    <a:pt x="3707" y="6595"/>
                  </a:lnTo>
                  <a:lnTo>
                    <a:pt x="2489" y="6579"/>
                  </a:lnTo>
                  <a:lnTo>
                    <a:pt x="2323" y="6676"/>
                  </a:lnTo>
                  <a:lnTo>
                    <a:pt x="2347" y="6888"/>
                  </a:lnTo>
                  <a:lnTo>
                    <a:pt x="1947" y="6427"/>
                  </a:lnTo>
                  <a:lnTo>
                    <a:pt x="2191" y="6337"/>
                  </a:lnTo>
                  <a:lnTo>
                    <a:pt x="1669" y="5927"/>
                  </a:lnTo>
                  <a:lnTo>
                    <a:pt x="1221" y="6028"/>
                  </a:lnTo>
                  <a:lnTo>
                    <a:pt x="1241" y="6389"/>
                  </a:lnTo>
                  <a:lnTo>
                    <a:pt x="1112" y="6575"/>
                  </a:lnTo>
                  <a:lnTo>
                    <a:pt x="0" y="6601"/>
                  </a:lnTo>
                  <a:lnTo>
                    <a:pt x="128" y="7246"/>
                  </a:lnTo>
                  <a:lnTo>
                    <a:pt x="281" y="7178"/>
                  </a:lnTo>
                  <a:lnTo>
                    <a:pt x="318" y="6840"/>
                  </a:lnTo>
                  <a:lnTo>
                    <a:pt x="54" y="6746"/>
                  </a:lnTo>
                  <a:lnTo>
                    <a:pt x="485" y="6799"/>
                  </a:lnTo>
                  <a:lnTo>
                    <a:pt x="440" y="7223"/>
                  </a:lnTo>
                  <a:lnTo>
                    <a:pt x="895" y="7220"/>
                  </a:lnTo>
                  <a:lnTo>
                    <a:pt x="1098" y="7633"/>
                  </a:lnTo>
                  <a:lnTo>
                    <a:pt x="1393" y="8036"/>
                  </a:lnTo>
                  <a:lnTo>
                    <a:pt x="2350" y="9060"/>
                  </a:lnTo>
                  <a:lnTo>
                    <a:pt x="2567" y="9228"/>
                  </a:lnTo>
                  <a:lnTo>
                    <a:pt x="3262" y="9142"/>
                  </a:lnTo>
                  <a:lnTo>
                    <a:pt x="2052" y="8002"/>
                  </a:lnTo>
                  <a:lnTo>
                    <a:pt x="1506" y="7231"/>
                  </a:lnTo>
                  <a:lnTo>
                    <a:pt x="1136" y="6847"/>
                  </a:lnTo>
                  <a:lnTo>
                    <a:pt x="871" y="6925"/>
                  </a:lnTo>
                  <a:lnTo>
                    <a:pt x="705" y="6866"/>
                  </a:lnTo>
                  <a:lnTo>
                    <a:pt x="820" y="6687"/>
                  </a:lnTo>
                  <a:lnTo>
                    <a:pt x="1160" y="6702"/>
                  </a:lnTo>
                  <a:lnTo>
                    <a:pt x="1509" y="7071"/>
                  </a:lnTo>
                  <a:lnTo>
                    <a:pt x="1689" y="7391"/>
                  </a:lnTo>
                  <a:lnTo>
                    <a:pt x="1950" y="7179"/>
                  </a:lnTo>
                  <a:lnTo>
                    <a:pt x="2004" y="6758"/>
                  </a:lnTo>
                  <a:lnTo>
                    <a:pt x="2025" y="7242"/>
                  </a:lnTo>
                  <a:lnTo>
                    <a:pt x="1777" y="7499"/>
                  </a:lnTo>
                  <a:lnTo>
                    <a:pt x="2648" y="8446"/>
                  </a:lnTo>
                  <a:lnTo>
                    <a:pt x="2804" y="8491"/>
                  </a:lnTo>
                  <a:lnTo>
                    <a:pt x="2876" y="8260"/>
                  </a:lnTo>
                  <a:lnTo>
                    <a:pt x="2679" y="7965"/>
                  </a:lnTo>
                  <a:lnTo>
                    <a:pt x="2866" y="7958"/>
                  </a:lnTo>
                  <a:lnTo>
                    <a:pt x="2988" y="8222"/>
                  </a:lnTo>
                  <a:lnTo>
                    <a:pt x="2913" y="8654"/>
                  </a:lnTo>
                  <a:lnTo>
                    <a:pt x="3676" y="9482"/>
                  </a:lnTo>
                  <a:lnTo>
                    <a:pt x="3869" y="9895"/>
                  </a:lnTo>
                  <a:lnTo>
                    <a:pt x="3909" y="10316"/>
                  </a:lnTo>
                  <a:lnTo>
                    <a:pt x="4551" y="9936"/>
                  </a:lnTo>
                  <a:lnTo>
                    <a:pt x="4639" y="9735"/>
                  </a:lnTo>
                  <a:lnTo>
                    <a:pt x="4822" y="9594"/>
                  </a:lnTo>
                  <a:lnTo>
                    <a:pt x="5042" y="9665"/>
                  </a:lnTo>
                  <a:lnTo>
                    <a:pt x="5124" y="9825"/>
                  </a:lnTo>
                  <a:lnTo>
                    <a:pt x="5120" y="9978"/>
                  </a:lnTo>
                  <a:lnTo>
                    <a:pt x="4906" y="10354"/>
                  </a:lnTo>
                  <a:lnTo>
                    <a:pt x="5022" y="10682"/>
                  </a:lnTo>
                  <a:lnTo>
                    <a:pt x="5147" y="11006"/>
                  </a:lnTo>
                  <a:lnTo>
                    <a:pt x="5089" y="11430"/>
                  </a:lnTo>
                  <a:lnTo>
                    <a:pt x="5347" y="11569"/>
                  </a:lnTo>
                  <a:lnTo>
                    <a:pt x="5849" y="11390"/>
                  </a:lnTo>
                  <a:lnTo>
                    <a:pt x="6018" y="11196"/>
                  </a:lnTo>
                  <a:lnTo>
                    <a:pt x="5968" y="10284"/>
                  </a:lnTo>
                  <a:lnTo>
                    <a:pt x="6121" y="9196"/>
                  </a:lnTo>
                  <a:lnTo>
                    <a:pt x="6816" y="9707"/>
                  </a:lnTo>
                  <a:lnTo>
                    <a:pt x="6918" y="9908"/>
                  </a:lnTo>
                  <a:lnTo>
                    <a:pt x="7020" y="10493"/>
                  </a:lnTo>
                  <a:lnTo>
                    <a:pt x="7244" y="10478"/>
                  </a:lnTo>
                  <a:lnTo>
                    <a:pt x="7376" y="10381"/>
                  </a:lnTo>
                  <a:lnTo>
                    <a:pt x="7410" y="10068"/>
                  </a:lnTo>
                  <a:lnTo>
                    <a:pt x="7525" y="9729"/>
                  </a:lnTo>
                  <a:lnTo>
                    <a:pt x="8654" y="9054"/>
                  </a:lnTo>
                  <a:lnTo>
                    <a:pt x="8593" y="8704"/>
                  </a:lnTo>
                  <a:lnTo>
                    <a:pt x="8420" y="9073"/>
                  </a:lnTo>
                  <a:lnTo>
                    <a:pt x="8256" y="9039"/>
                  </a:lnTo>
                  <a:lnTo>
                    <a:pt x="8115" y="8984"/>
                  </a:lnTo>
                  <a:lnTo>
                    <a:pt x="7739" y="8716"/>
                  </a:lnTo>
                  <a:lnTo>
                    <a:pt x="7433" y="8347"/>
                  </a:lnTo>
                  <a:lnTo>
                    <a:pt x="7155" y="8053"/>
                  </a:lnTo>
                  <a:lnTo>
                    <a:pt x="7304" y="7520"/>
                  </a:lnTo>
                  <a:lnTo>
                    <a:pt x="7415" y="6824"/>
                  </a:lnTo>
                  <a:lnTo>
                    <a:pt x="7317" y="6645"/>
                  </a:lnTo>
                  <a:lnTo>
                    <a:pt x="7157" y="6649"/>
                  </a:lnTo>
                  <a:lnTo>
                    <a:pt x="6926" y="6850"/>
                  </a:lnTo>
                  <a:lnTo>
                    <a:pt x="6702" y="6932"/>
                  </a:lnTo>
                  <a:lnTo>
                    <a:pt x="6425" y="6302"/>
                  </a:lnTo>
                  <a:lnTo>
                    <a:pt x="6516" y="5851"/>
                  </a:lnTo>
                  <a:lnTo>
                    <a:pt x="6689" y="5680"/>
                  </a:lnTo>
                  <a:lnTo>
                    <a:pt x="6605" y="5460"/>
                  </a:lnTo>
                  <a:lnTo>
                    <a:pt x="6269" y="5419"/>
                  </a:lnTo>
                  <a:lnTo>
                    <a:pt x="5665" y="5404"/>
                  </a:lnTo>
                  <a:lnTo>
                    <a:pt x="5492" y="5191"/>
                  </a:lnTo>
                  <a:lnTo>
                    <a:pt x="5781" y="5326"/>
                  </a:lnTo>
                  <a:lnTo>
                    <a:pt x="6259" y="5263"/>
                  </a:lnTo>
                  <a:lnTo>
                    <a:pt x="6700" y="5349"/>
                  </a:lnTo>
                  <a:lnTo>
                    <a:pt x="6812" y="5516"/>
                  </a:lnTo>
                  <a:lnTo>
                    <a:pt x="6771" y="5743"/>
                  </a:lnTo>
                  <a:lnTo>
                    <a:pt x="6638" y="5915"/>
                  </a:lnTo>
                  <a:lnTo>
                    <a:pt x="6798" y="6045"/>
                  </a:lnTo>
                  <a:lnTo>
                    <a:pt x="7235" y="5842"/>
                  </a:lnTo>
                  <a:lnTo>
                    <a:pt x="7879" y="5695"/>
                  </a:lnTo>
                  <a:lnTo>
                    <a:pt x="6794" y="6116"/>
                  </a:lnTo>
                  <a:lnTo>
                    <a:pt x="6543" y="6298"/>
                  </a:lnTo>
                  <a:lnTo>
                    <a:pt x="6969" y="6600"/>
                  </a:lnTo>
                  <a:lnTo>
                    <a:pt x="7378" y="6503"/>
                  </a:lnTo>
                  <a:lnTo>
                    <a:pt x="7741" y="6648"/>
                  </a:lnTo>
                  <a:lnTo>
                    <a:pt x="7605" y="6727"/>
                  </a:lnTo>
                  <a:lnTo>
                    <a:pt x="7463" y="7229"/>
                  </a:lnTo>
                  <a:lnTo>
                    <a:pt x="7545" y="7550"/>
                  </a:lnTo>
                  <a:lnTo>
                    <a:pt x="7548" y="7725"/>
                  </a:lnTo>
                  <a:lnTo>
                    <a:pt x="7494" y="7904"/>
                  </a:lnTo>
                  <a:lnTo>
                    <a:pt x="7345" y="8146"/>
                  </a:lnTo>
                  <a:lnTo>
                    <a:pt x="7688" y="8481"/>
                  </a:lnTo>
                  <a:lnTo>
                    <a:pt x="8420" y="8935"/>
                  </a:lnTo>
                  <a:lnTo>
                    <a:pt x="8658" y="8599"/>
                  </a:lnTo>
                  <a:lnTo>
                    <a:pt x="8943" y="8816"/>
                  </a:lnTo>
                  <a:lnTo>
                    <a:pt x="8824" y="8998"/>
                  </a:lnTo>
                  <a:lnTo>
                    <a:pt x="8692" y="9266"/>
                  </a:lnTo>
                  <a:lnTo>
                    <a:pt x="8885" y="9210"/>
                  </a:lnTo>
                  <a:lnTo>
                    <a:pt x="9251" y="8890"/>
                  </a:lnTo>
                  <a:lnTo>
                    <a:pt x="9237" y="8443"/>
                  </a:lnTo>
                  <a:lnTo>
                    <a:pt x="9186" y="8186"/>
                  </a:lnTo>
                  <a:lnTo>
                    <a:pt x="8790" y="7776"/>
                  </a:lnTo>
                  <a:lnTo>
                    <a:pt x="8813" y="7557"/>
                  </a:lnTo>
                  <a:lnTo>
                    <a:pt x="9261" y="7176"/>
                  </a:lnTo>
                  <a:lnTo>
                    <a:pt x="9406" y="6968"/>
                  </a:lnTo>
                  <a:lnTo>
                    <a:pt x="9447" y="6778"/>
                  </a:lnTo>
                  <a:lnTo>
                    <a:pt x="9379" y="6454"/>
                  </a:lnTo>
                  <a:lnTo>
                    <a:pt x="9379" y="6316"/>
                  </a:lnTo>
                  <a:lnTo>
                    <a:pt x="9440" y="6096"/>
                  </a:lnTo>
                  <a:lnTo>
                    <a:pt x="9562" y="5951"/>
                  </a:lnTo>
                  <a:lnTo>
                    <a:pt x="9935" y="5738"/>
                  </a:lnTo>
                  <a:lnTo>
                    <a:pt x="9938" y="5533"/>
                  </a:lnTo>
                  <a:lnTo>
                    <a:pt x="9593" y="5720"/>
                  </a:lnTo>
                  <a:lnTo>
                    <a:pt x="9464" y="5653"/>
                  </a:lnTo>
                  <a:lnTo>
                    <a:pt x="9396" y="5485"/>
                  </a:lnTo>
                  <a:lnTo>
                    <a:pt x="9324" y="4748"/>
                  </a:lnTo>
                  <a:lnTo>
                    <a:pt x="9585" y="4327"/>
                  </a:lnTo>
                  <a:lnTo>
                    <a:pt x="9612" y="4107"/>
                  </a:lnTo>
                  <a:lnTo>
                    <a:pt x="9490" y="3854"/>
                  </a:lnTo>
                  <a:lnTo>
                    <a:pt x="9157" y="3634"/>
                  </a:lnTo>
                  <a:lnTo>
                    <a:pt x="9083" y="3492"/>
                  </a:lnTo>
                  <a:lnTo>
                    <a:pt x="9073" y="3306"/>
                  </a:lnTo>
                  <a:lnTo>
                    <a:pt x="9330" y="2941"/>
                  </a:lnTo>
                  <a:lnTo>
                    <a:pt x="9408" y="2300"/>
                  </a:lnTo>
                  <a:lnTo>
                    <a:pt x="9035" y="2259"/>
                  </a:lnTo>
                  <a:lnTo>
                    <a:pt x="8875" y="2144"/>
                  </a:lnTo>
                  <a:lnTo>
                    <a:pt x="8804" y="1991"/>
                  </a:lnTo>
                  <a:lnTo>
                    <a:pt x="8719" y="1656"/>
                  </a:lnTo>
                  <a:lnTo>
                    <a:pt x="8485" y="1329"/>
                  </a:lnTo>
                  <a:lnTo>
                    <a:pt x="7979" y="1601"/>
                  </a:lnTo>
                  <a:lnTo>
                    <a:pt x="8030" y="1768"/>
                  </a:lnTo>
                  <a:lnTo>
                    <a:pt x="8163" y="1992"/>
                  </a:lnTo>
                  <a:lnTo>
                    <a:pt x="7996" y="2312"/>
                  </a:lnTo>
                  <a:lnTo>
                    <a:pt x="7196" y="1948"/>
                  </a:lnTo>
                  <a:lnTo>
                    <a:pt x="7144" y="1501"/>
                  </a:lnTo>
                  <a:lnTo>
                    <a:pt x="7674" y="1400"/>
                  </a:lnTo>
                  <a:lnTo>
                    <a:pt x="7789" y="1605"/>
                  </a:lnTo>
                  <a:lnTo>
                    <a:pt x="8953" y="822"/>
                  </a:lnTo>
                  <a:lnTo>
                    <a:pt x="8888" y="654"/>
                  </a:lnTo>
                  <a:lnTo>
                    <a:pt x="8562" y="159"/>
                  </a:lnTo>
                  <a:lnTo>
                    <a:pt x="8369" y="40"/>
                  </a:lnTo>
                  <a:lnTo>
                    <a:pt x="8199" y="40"/>
                  </a:lnTo>
                  <a:lnTo>
                    <a:pt x="8036" y="141"/>
                  </a:lnTo>
                  <a:lnTo>
                    <a:pt x="8179" y="446"/>
                  </a:lnTo>
                  <a:lnTo>
                    <a:pt x="8050" y="845"/>
                  </a:lnTo>
                  <a:lnTo>
                    <a:pt x="8021" y="635"/>
                  </a:lnTo>
                  <a:lnTo>
                    <a:pt x="8037" y="491"/>
                  </a:lnTo>
                  <a:lnTo>
                    <a:pt x="7894" y="196"/>
                  </a:lnTo>
                  <a:lnTo>
                    <a:pt x="7738" y="260"/>
                  </a:lnTo>
                  <a:lnTo>
                    <a:pt x="7276" y="0"/>
                  </a:lnTo>
                  <a:lnTo>
                    <a:pt x="7020" y="70"/>
                  </a:lnTo>
                  <a:lnTo>
                    <a:pt x="6945" y="278"/>
                  </a:lnTo>
                  <a:lnTo>
                    <a:pt x="6970" y="516"/>
                  </a:lnTo>
                  <a:lnTo>
                    <a:pt x="7259" y="815"/>
                  </a:lnTo>
                  <a:lnTo>
                    <a:pt x="7389" y="1188"/>
                  </a:lnTo>
                  <a:lnTo>
                    <a:pt x="7205" y="1326"/>
                  </a:lnTo>
                  <a:lnTo>
                    <a:pt x="7219" y="1054"/>
                  </a:lnTo>
                  <a:lnTo>
                    <a:pt x="7090" y="964"/>
                  </a:lnTo>
                  <a:lnTo>
                    <a:pt x="6078" y="975"/>
                  </a:lnTo>
                  <a:lnTo>
                    <a:pt x="6214" y="839"/>
                  </a:lnTo>
                  <a:lnTo>
                    <a:pt x="6556" y="718"/>
                  </a:lnTo>
                  <a:lnTo>
                    <a:pt x="6601" y="376"/>
                  </a:lnTo>
                  <a:lnTo>
                    <a:pt x="6146" y="182"/>
                  </a:lnTo>
                  <a:lnTo>
                    <a:pt x="5746" y="420"/>
                  </a:lnTo>
                  <a:lnTo>
                    <a:pt x="5647" y="576"/>
                  </a:lnTo>
                  <a:lnTo>
                    <a:pt x="5850" y="982"/>
                  </a:lnTo>
                  <a:lnTo>
                    <a:pt x="6018" y="798"/>
                  </a:lnTo>
                  <a:lnTo>
                    <a:pt x="6238" y="720"/>
                  </a:lnTo>
                  <a:lnTo>
                    <a:pt x="6057" y="852"/>
                  </a:lnTo>
                  <a:lnTo>
                    <a:pt x="5986" y="1053"/>
                  </a:lnTo>
                  <a:lnTo>
                    <a:pt x="6790" y="1158"/>
                  </a:lnTo>
                  <a:lnTo>
                    <a:pt x="5820" y="1150"/>
                  </a:lnTo>
                  <a:lnTo>
                    <a:pt x="5443" y="1783"/>
                  </a:lnTo>
                  <a:lnTo>
                    <a:pt x="5419" y="2006"/>
                  </a:lnTo>
                  <a:lnTo>
                    <a:pt x="6108" y="2100"/>
                  </a:lnTo>
                  <a:lnTo>
                    <a:pt x="5388" y="2129"/>
                  </a:lnTo>
                  <a:lnTo>
                    <a:pt x="5579" y="2624"/>
                  </a:lnTo>
                  <a:lnTo>
                    <a:pt x="5232" y="2926"/>
                  </a:lnTo>
                  <a:lnTo>
                    <a:pt x="5419" y="3169"/>
                  </a:lnTo>
                  <a:lnTo>
                    <a:pt x="5425" y="2969"/>
                  </a:lnTo>
                  <a:lnTo>
                    <a:pt x="5659" y="2748"/>
                  </a:lnTo>
                  <a:lnTo>
                    <a:pt x="6172" y="2614"/>
                  </a:lnTo>
                  <a:lnTo>
                    <a:pt x="6172" y="3266"/>
                  </a:lnTo>
                  <a:lnTo>
                    <a:pt x="6107" y="3683"/>
                  </a:lnTo>
                  <a:lnTo>
                    <a:pt x="5639" y="3944"/>
                  </a:lnTo>
                  <a:lnTo>
                    <a:pt x="5435" y="3642"/>
                  </a:lnTo>
                  <a:lnTo>
                    <a:pt x="5449" y="3455"/>
                  </a:lnTo>
                  <a:lnTo>
                    <a:pt x="5625" y="3485"/>
                  </a:lnTo>
                  <a:lnTo>
                    <a:pt x="5378" y="3358"/>
                  </a:lnTo>
                  <a:lnTo>
                    <a:pt x="5394" y="3824"/>
                  </a:lnTo>
                  <a:lnTo>
                    <a:pt x="5711" y="4096"/>
                  </a:lnTo>
                  <a:lnTo>
                    <a:pt x="5754" y="4225"/>
                  </a:lnTo>
                  <a:lnTo>
                    <a:pt x="5308" y="3749"/>
                  </a:lnTo>
                  <a:lnTo>
                    <a:pt x="5177" y="3338"/>
                  </a:lnTo>
                  <a:lnTo>
                    <a:pt x="4893" y="3575"/>
                  </a:lnTo>
                  <a:lnTo>
                    <a:pt x="5135" y="3769"/>
                  </a:lnTo>
                  <a:lnTo>
                    <a:pt x="5028" y="4155"/>
                  </a:lnTo>
                  <a:lnTo>
                    <a:pt x="4706" y="3902"/>
                  </a:lnTo>
                  <a:lnTo>
                    <a:pt x="4695" y="3753"/>
                  </a:lnTo>
                  <a:lnTo>
                    <a:pt x="4543" y="3556"/>
                  </a:lnTo>
                  <a:lnTo>
                    <a:pt x="3779" y="4043"/>
                  </a:lnTo>
                  <a:lnTo>
                    <a:pt x="3464" y="4132"/>
                  </a:lnTo>
                  <a:lnTo>
                    <a:pt x="3399" y="4851"/>
                  </a:lnTo>
                  <a:lnTo>
                    <a:pt x="3833" y="4669"/>
                  </a:lnTo>
                  <a:lnTo>
                    <a:pt x="4034" y="4356"/>
                  </a:lnTo>
                  <a:lnTo>
                    <a:pt x="3979" y="4702"/>
                  </a:lnTo>
                  <a:lnTo>
                    <a:pt x="3484" y="4989"/>
                  </a:lnTo>
                  <a:lnTo>
                    <a:pt x="3474" y="5537"/>
                  </a:lnTo>
                  <a:lnTo>
                    <a:pt x="3806" y="5537"/>
                  </a:lnTo>
                  <a:lnTo>
                    <a:pt x="3901" y="529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1" name="pg902">
              <a:extLst>
                <a:ext uri="{FF2B5EF4-FFF2-40B4-BE49-F238E27FC236}">
                  <a16:creationId xmlns:a16="http://schemas.microsoft.com/office/drawing/2014/main" id="{E3F647D8-ED40-F94F-956D-EB733657CE27}"/>
                </a:ext>
              </a:extLst>
            </p:cNvPr>
            <p:cNvSpPr/>
            <p:nvPr/>
          </p:nvSpPr>
          <p:spPr>
            <a:xfrm>
              <a:off x="5311672" y="4687591"/>
              <a:ext cx="10598" cy="7901"/>
            </a:xfrm>
            <a:custGeom>
              <a:avLst/>
              <a:gdLst/>
              <a:ahLst/>
              <a:cxnLst/>
              <a:rect l="0" t="0" r="0" b="0"/>
              <a:pathLst>
                <a:path w="10598" h="7901">
                  <a:moveTo>
                    <a:pt x="9707" y="2244"/>
                  </a:moveTo>
                  <a:lnTo>
                    <a:pt x="9405" y="1832"/>
                  </a:lnTo>
                  <a:lnTo>
                    <a:pt x="8910" y="1601"/>
                  </a:lnTo>
                  <a:lnTo>
                    <a:pt x="8686" y="1728"/>
                  </a:lnTo>
                  <a:lnTo>
                    <a:pt x="8551" y="2169"/>
                  </a:lnTo>
                  <a:lnTo>
                    <a:pt x="7849" y="2184"/>
                  </a:lnTo>
                  <a:lnTo>
                    <a:pt x="7232" y="1955"/>
                  </a:lnTo>
                  <a:lnTo>
                    <a:pt x="7011" y="1527"/>
                  </a:lnTo>
                  <a:lnTo>
                    <a:pt x="6774" y="625"/>
                  </a:lnTo>
                  <a:lnTo>
                    <a:pt x="6618" y="286"/>
                  </a:lnTo>
                  <a:lnTo>
                    <a:pt x="6350" y="0"/>
                  </a:lnTo>
                  <a:lnTo>
                    <a:pt x="6130" y="338"/>
                  </a:lnTo>
                  <a:lnTo>
                    <a:pt x="6045" y="651"/>
                  </a:lnTo>
                  <a:lnTo>
                    <a:pt x="6022" y="927"/>
                  </a:lnTo>
                  <a:lnTo>
                    <a:pt x="5564" y="1285"/>
                  </a:lnTo>
                  <a:lnTo>
                    <a:pt x="5079" y="1456"/>
                  </a:lnTo>
                  <a:lnTo>
                    <a:pt x="3798" y="1341"/>
                  </a:lnTo>
                  <a:lnTo>
                    <a:pt x="3483" y="1084"/>
                  </a:lnTo>
                  <a:lnTo>
                    <a:pt x="3449" y="920"/>
                  </a:lnTo>
                  <a:lnTo>
                    <a:pt x="3093" y="723"/>
                  </a:lnTo>
                  <a:lnTo>
                    <a:pt x="2086" y="943"/>
                  </a:lnTo>
                  <a:lnTo>
                    <a:pt x="1872" y="914"/>
                  </a:lnTo>
                  <a:lnTo>
                    <a:pt x="1374" y="1119"/>
                  </a:lnTo>
                  <a:lnTo>
                    <a:pt x="511" y="2866"/>
                  </a:lnTo>
                  <a:lnTo>
                    <a:pt x="0" y="3611"/>
                  </a:lnTo>
                  <a:lnTo>
                    <a:pt x="393" y="3805"/>
                  </a:lnTo>
                  <a:lnTo>
                    <a:pt x="742" y="3778"/>
                  </a:lnTo>
                  <a:lnTo>
                    <a:pt x="871" y="3666"/>
                  </a:lnTo>
                  <a:lnTo>
                    <a:pt x="912" y="3472"/>
                  </a:lnTo>
                  <a:lnTo>
                    <a:pt x="1027" y="3670"/>
                  </a:lnTo>
                  <a:lnTo>
                    <a:pt x="1369" y="3882"/>
                  </a:lnTo>
                  <a:lnTo>
                    <a:pt x="2047" y="4031"/>
                  </a:lnTo>
                  <a:lnTo>
                    <a:pt x="2841" y="4507"/>
                  </a:lnTo>
                  <a:lnTo>
                    <a:pt x="2986" y="4686"/>
                  </a:lnTo>
                  <a:lnTo>
                    <a:pt x="3244" y="5129"/>
                  </a:lnTo>
                  <a:lnTo>
                    <a:pt x="3512" y="5975"/>
                  </a:lnTo>
                  <a:lnTo>
                    <a:pt x="3404" y="7420"/>
                  </a:lnTo>
                  <a:lnTo>
                    <a:pt x="3299" y="7577"/>
                  </a:lnTo>
                  <a:lnTo>
                    <a:pt x="2997" y="7748"/>
                  </a:lnTo>
                  <a:lnTo>
                    <a:pt x="3309" y="7864"/>
                  </a:lnTo>
                  <a:lnTo>
                    <a:pt x="3790" y="7901"/>
                  </a:lnTo>
                  <a:lnTo>
                    <a:pt x="4119" y="7804"/>
                  </a:lnTo>
                  <a:lnTo>
                    <a:pt x="4973" y="7234"/>
                  </a:lnTo>
                  <a:lnTo>
                    <a:pt x="5000" y="6850"/>
                  </a:lnTo>
                  <a:lnTo>
                    <a:pt x="5406" y="6507"/>
                  </a:lnTo>
                  <a:lnTo>
                    <a:pt x="6064" y="6127"/>
                  </a:lnTo>
                  <a:lnTo>
                    <a:pt x="6718" y="6179"/>
                  </a:lnTo>
                  <a:lnTo>
                    <a:pt x="7338" y="6027"/>
                  </a:lnTo>
                  <a:lnTo>
                    <a:pt x="7558" y="5594"/>
                  </a:lnTo>
                  <a:lnTo>
                    <a:pt x="8148" y="5349"/>
                  </a:lnTo>
                  <a:lnTo>
                    <a:pt x="8351" y="5442"/>
                  </a:lnTo>
                  <a:lnTo>
                    <a:pt x="8527" y="5904"/>
                  </a:lnTo>
                  <a:lnTo>
                    <a:pt x="8812" y="5501"/>
                  </a:lnTo>
                  <a:lnTo>
                    <a:pt x="8551" y="4551"/>
                  </a:lnTo>
                  <a:lnTo>
                    <a:pt x="8046" y="4223"/>
                  </a:lnTo>
                  <a:lnTo>
                    <a:pt x="7785" y="4533"/>
                  </a:lnTo>
                  <a:lnTo>
                    <a:pt x="7755" y="4700"/>
                  </a:lnTo>
                  <a:lnTo>
                    <a:pt x="7236" y="5691"/>
                  </a:lnTo>
                  <a:lnTo>
                    <a:pt x="7070" y="5788"/>
                  </a:lnTo>
                  <a:lnTo>
                    <a:pt x="6386" y="5796"/>
                  </a:lnTo>
                  <a:lnTo>
                    <a:pt x="5691" y="4611"/>
                  </a:lnTo>
                  <a:lnTo>
                    <a:pt x="5064" y="3974"/>
                  </a:lnTo>
                  <a:lnTo>
                    <a:pt x="5101" y="3635"/>
                  </a:lnTo>
                  <a:lnTo>
                    <a:pt x="5345" y="3490"/>
                  </a:lnTo>
                  <a:lnTo>
                    <a:pt x="6121" y="3378"/>
                  </a:lnTo>
                  <a:lnTo>
                    <a:pt x="6677" y="3501"/>
                  </a:lnTo>
                  <a:lnTo>
                    <a:pt x="7077" y="3810"/>
                  </a:lnTo>
                  <a:lnTo>
                    <a:pt x="7660" y="3955"/>
                  </a:lnTo>
                  <a:lnTo>
                    <a:pt x="8026" y="3911"/>
                  </a:lnTo>
                  <a:lnTo>
                    <a:pt x="8751" y="4402"/>
                  </a:lnTo>
                  <a:lnTo>
                    <a:pt x="9371" y="5554"/>
                  </a:lnTo>
                  <a:lnTo>
                    <a:pt x="9595" y="6224"/>
                  </a:lnTo>
                  <a:lnTo>
                    <a:pt x="10103" y="6355"/>
                  </a:lnTo>
                  <a:lnTo>
                    <a:pt x="10598" y="5986"/>
                  </a:lnTo>
                  <a:lnTo>
                    <a:pt x="10449" y="5531"/>
                  </a:lnTo>
                  <a:lnTo>
                    <a:pt x="9832" y="5155"/>
                  </a:lnTo>
                  <a:lnTo>
                    <a:pt x="9093" y="4443"/>
                  </a:lnTo>
                  <a:lnTo>
                    <a:pt x="9080" y="4291"/>
                  </a:lnTo>
                  <a:lnTo>
                    <a:pt x="9195" y="4026"/>
                  </a:lnTo>
                  <a:lnTo>
                    <a:pt x="9466" y="3687"/>
                  </a:lnTo>
                  <a:lnTo>
                    <a:pt x="9087" y="2678"/>
                  </a:lnTo>
                  <a:lnTo>
                    <a:pt x="9690" y="2782"/>
                  </a:lnTo>
                  <a:lnTo>
                    <a:pt x="9887" y="25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2" name="pg903">
              <a:extLst>
                <a:ext uri="{FF2B5EF4-FFF2-40B4-BE49-F238E27FC236}">
                  <a16:creationId xmlns:a16="http://schemas.microsoft.com/office/drawing/2014/main" id="{BDCFDD0F-0147-874F-85BC-9ED88B38116B}"/>
                </a:ext>
              </a:extLst>
            </p:cNvPr>
            <p:cNvSpPr/>
            <p:nvPr/>
          </p:nvSpPr>
          <p:spPr>
            <a:xfrm>
              <a:off x="5315991" y="4666164"/>
              <a:ext cx="9225" cy="10274"/>
            </a:xfrm>
            <a:custGeom>
              <a:avLst/>
              <a:gdLst/>
              <a:ahLst/>
              <a:cxnLst/>
              <a:rect l="0" t="0" r="0" b="0"/>
              <a:pathLst>
                <a:path w="9225" h="10274">
                  <a:moveTo>
                    <a:pt x="7961" y="3340"/>
                  </a:moveTo>
                  <a:lnTo>
                    <a:pt x="7517" y="3140"/>
                  </a:lnTo>
                  <a:lnTo>
                    <a:pt x="6455" y="2112"/>
                  </a:lnTo>
                  <a:lnTo>
                    <a:pt x="5899" y="1817"/>
                  </a:lnTo>
                  <a:lnTo>
                    <a:pt x="5624" y="2175"/>
                  </a:lnTo>
                  <a:lnTo>
                    <a:pt x="5556" y="2421"/>
                  </a:lnTo>
                  <a:lnTo>
                    <a:pt x="5026" y="2458"/>
                  </a:lnTo>
                  <a:lnTo>
                    <a:pt x="4555" y="2339"/>
                  </a:lnTo>
                  <a:lnTo>
                    <a:pt x="4052" y="2164"/>
                  </a:lnTo>
                  <a:lnTo>
                    <a:pt x="2712" y="1460"/>
                  </a:lnTo>
                  <a:lnTo>
                    <a:pt x="2430" y="815"/>
                  </a:lnTo>
                  <a:lnTo>
                    <a:pt x="2372" y="610"/>
                  </a:lnTo>
                  <a:lnTo>
                    <a:pt x="1700" y="0"/>
                  </a:lnTo>
                  <a:lnTo>
                    <a:pt x="1344" y="3"/>
                  </a:lnTo>
                  <a:lnTo>
                    <a:pt x="1099" y="227"/>
                  </a:lnTo>
                  <a:lnTo>
                    <a:pt x="1052" y="361"/>
                  </a:lnTo>
                  <a:lnTo>
                    <a:pt x="913" y="503"/>
                  </a:lnTo>
                  <a:lnTo>
                    <a:pt x="186" y="425"/>
                  </a:lnTo>
                  <a:lnTo>
                    <a:pt x="0" y="533"/>
                  </a:lnTo>
                  <a:lnTo>
                    <a:pt x="76" y="804"/>
                  </a:lnTo>
                  <a:lnTo>
                    <a:pt x="1144" y="3024"/>
                  </a:lnTo>
                  <a:lnTo>
                    <a:pt x="2343" y="3877"/>
                  </a:lnTo>
                  <a:lnTo>
                    <a:pt x="2786" y="3796"/>
                  </a:lnTo>
                  <a:lnTo>
                    <a:pt x="2813" y="3544"/>
                  </a:lnTo>
                  <a:lnTo>
                    <a:pt x="2529" y="3762"/>
                  </a:lnTo>
                  <a:lnTo>
                    <a:pt x="2112" y="3591"/>
                  </a:lnTo>
                  <a:lnTo>
                    <a:pt x="2104" y="3121"/>
                  </a:lnTo>
                  <a:lnTo>
                    <a:pt x="2196" y="2954"/>
                  </a:lnTo>
                  <a:lnTo>
                    <a:pt x="2997" y="2603"/>
                  </a:lnTo>
                  <a:lnTo>
                    <a:pt x="3486" y="3870"/>
                  </a:lnTo>
                  <a:lnTo>
                    <a:pt x="3273" y="4116"/>
                  </a:lnTo>
                  <a:lnTo>
                    <a:pt x="3340" y="4704"/>
                  </a:lnTo>
                  <a:lnTo>
                    <a:pt x="3860" y="5192"/>
                  </a:lnTo>
                  <a:lnTo>
                    <a:pt x="3710" y="6351"/>
                  </a:lnTo>
                  <a:lnTo>
                    <a:pt x="4803" y="6403"/>
                  </a:lnTo>
                  <a:lnTo>
                    <a:pt x="5003" y="6735"/>
                  </a:lnTo>
                  <a:lnTo>
                    <a:pt x="4586" y="6653"/>
                  </a:lnTo>
                  <a:lnTo>
                    <a:pt x="3659" y="6764"/>
                  </a:lnTo>
                  <a:lnTo>
                    <a:pt x="3327" y="6984"/>
                  </a:lnTo>
                  <a:lnTo>
                    <a:pt x="3157" y="7010"/>
                  </a:lnTo>
                  <a:lnTo>
                    <a:pt x="2146" y="5185"/>
                  </a:lnTo>
                  <a:lnTo>
                    <a:pt x="2882" y="6939"/>
                  </a:lnTo>
                  <a:lnTo>
                    <a:pt x="4022" y="9137"/>
                  </a:lnTo>
                  <a:lnTo>
                    <a:pt x="4151" y="9149"/>
                  </a:lnTo>
                  <a:lnTo>
                    <a:pt x="4277" y="7711"/>
                  </a:lnTo>
                  <a:lnTo>
                    <a:pt x="4565" y="7688"/>
                  </a:lnTo>
                  <a:lnTo>
                    <a:pt x="5020" y="7811"/>
                  </a:lnTo>
                  <a:lnTo>
                    <a:pt x="4745" y="7770"/>
                  </a:lnTo>
                  <a:lnTo>
                    <a:pt x="4290" y="7837"/>
                  </a:lnTo>
                  <a:lnTo>
                    <a:pt x="4480" y="8060"/>
                  </a:lnTo>
                  <a:lnTo>
                    <a:pt x="5094" y="8124"/>
                  </a:lnTo>
                  <a:lnTo>
                    <a:pt x="5108" y="8262"/>
                  </a:lnTo>
                  <a:lnTo>
                    <a:pt x="4779" y="8444"/>
                  </a:lnTo>
                  <a:lnTo>
                    <a:pt x="4666" y="8299"/>
                  </a:lnTo>
                  <a:lnTo>
                    <a:pt x="4428" y="8299"/>
                  </a:lnTo>
                  <a:lnTo>
                    <a:pt x="4395" y="8489"/>
                  </a:lnTo>
                  <a:lnTo>
                    <a:pt x="4779" y="8582"/>
                  </a:lnTo>
                  <a:lnTo>
                    <a:pt x="5213" y="8597"/>
                  </a:lnTo>
                  <a:lnTo>
                    <a:pt x="4720" y="8763"/>
                  </a:lnTo>
                  <a:lnTo>
                    <a:pt x="4427" y="8743"/>
                  </a:lnTo>
                  <a:lnTo>
                    <a:pt x="4370" y="8959"/>
                  </a:lnTo>
                  <a:lnTo>
                    <a:pt x="4969" y="8895"/>
                  </a:lnTo>
                  <a:lnTo>
                    <a:pt x="5118" y="9015"/>
                  </a:lnTo>
                  <a:lnTo>
                    <a:pt x="4290" y="9204"/>
                  </a:lnTo>
                  <a:lnTo>
                    <a:pt x="4294" y="9346"/>
                  </a:lnTo>
                  <a:lnTo>
                    <a:pt x="4670" y="10273"/>
                  </a:lnTo>
                  <a:lnTo>
                    <a:pt x="4962" y="10114"/>
                  </a:lnTo>
                  <a:lnTo>
                    <a:pt x="4633" y="10124"/>
                  </a:lnTo>
                  <a:lnTo>
                    <a:pt x="4638" y="9829"/>
                  </a:lnTo>
                  <a:lnTo>
                    <a:pt x="4697" y="9685"/>
                  </a:lnTo>
                  <a:lnTo>
                    <a:pt x="4996" y="9737"/>
                  </a:lnTo>
                  <a:lnTo>
                    <a:pt x="5094" y="9320"/>
                  </a:lnTo>
                  <a:lnTo>
                    <a:pt x="5148" y="10236"/>
                  </a:lnTo>
                  <a:lnTo>
                    <a:pt x="5301" y="8966"/>
                  </a:lnTo>
                  <a:lnTo>
                    <a:pt x="5319" y="7308"/>
                  </a:lnTo>
                  <a:lnTo>
                    <a:pt x="5312" y="6951"/>
                  </a:lnTo>
                  <a:lnTo>
                    <a:pt x="4623" y="6858"/>
                  </a:lnTo>
                  <a:lnTo>
                    <a:pt x="5325" y="6869"/>
                  </a:lnTo>
                  <a:lnTo>
                    <a:pt x="5332" y="6306"/>
                  </a:lnTo>
                  <a:lnTo>
                    <a:pt x="4480" y="6258"/>
                  </a:lnTo>
                  <a:lnTo>
                    <a:pt x="5332" y="6180"/>
                  </a:lnTo>
                  <a:lnTo>
                    <a:pt x="5326" y="5587"/>
                  </a:lnTo>
                  <a:lnTo>
                    <a:pt x="4932" y="5457"/>
                  </a:lnTo>
                  <a:lnTo>
                    <a:pt x="5869" y="5220"/>
                  </a:lnTo>
                  <a:lnTo>
                    <a:pt x="5977" y="4783"/>
                  </a:lnTo>
                  <a:lnTo>
                    <a:pt x="6449" y="4686"/>
                  </a:lnTo>
                  <a:lnTo>
                    <a:pt x="6082" y="4828"/>
                  </a:lnTo>
                  <a:lnTo>
                    <a:pt x="6072" y="5323"/>
                  </a:lnTo>
                  <a:lnTo>
                    <a:pt x="7161" y="4910"/>
                  </a:lnTo>
                  <a:lnTo>
                    <a:pt x="7151" y="4567"/>
                  </a:lnTo>
                  <a:lnTo>
                    <a:pt x="7640" y="4634"/>
                  </a:lnTo>
                  <a:lnTo>
                    <a:pt x="7167" y="5057"/>
                  </a:lnTo>
                  <a:lnTo>
                    <a:pt x="6998" y="5086"/>
                  </a:lnTo>
                  <a:lnTo>
                    <a:pt x="7144" y="5431"/>
                  </a:lnTo>
                  <a:lnTo>
                    <a:pt x="6751" y="5144"/>
                  </a:lnTo>
                  <a:lnTo>
                    <a:pt x="6449" y="5249"/>
                  </a:lnTo>
                  <a:lnTo>
                    <a:pt x="6181" y="5442"/>
                  </a:lnTo>
                  <a:lnTo>
                    <a:pt x="6313" y="5733"/>
                  </a:lnTo>
                  <a:lnTo>
                    <a:pt x="6296" y="5886"/>
                  </a:lnTo>
                  <a:lnTo>
                    <a:pt x="6038" y="5967"/>
                  </a:lnTo>
                  <a:lnTo>
                    <a:pt x="5505" y="5837"/>
                  </a:lnTo>
                  <a:lnTo>
                    <a:pt x="5509" y="5550"/>
                  </a:lnTo>
                  <a:lnTo>
                    <a:pt x="5877" y="5476"/>
                  </a:lnTo>
                  <a:lnTo>
                    <a:pt x="5875" y="5672"/>
                  </a:lnTo>
                  <a:lnTo>
                    <a:pt x="5934" y="5431"/>
                  </a:lnTo>
                  <a:lnTo>
                    <a:pt x="5441" y="5450"/>
                  </a:lnTo>
                  <a:lnTo>
                    <a:pt x="5376" y="7651"/>
                  </a:lnTo>
                  <a:lnTo>
                    <a:pt x="5417" y="9093"/>
                  </a:lnTo>
                  <a:lnTo>
                    <a:pt x="5342" y="9600"/>
                  </a:lnTo>
                  <a:lnTo>
                    <a:pt x="5579" y="9655"/>
                  </a:lnTo>
                  <a:lnTo>
                    <a:pt x="5528" y="9838"/>
                  </a:lnTo>
                  <a:lnTo>
                    <a:pt x="5298" y="9953"/>
                  </a:lnTo>
                  <a:lnTo>
                    <a:pt x="5287" y="10262"/>
                  </a:lnTo>
                  <a:lnTo>
                    <a:pt x="5993" y="10274"/>
                  </a:lnTo>
                  <a:lnTo>
                    <a:pt x="5959" y="9540"/>
                  </a:lnTo>
                  <a:lnTo>
                    <a:pt x="6020" y="9238"/>
                  </a:lnTo>
                  <a:lnTo>
                    <a:pt x="6397" y="9194"/>
                  </a:lnTo>
                  <a:lnTo>
                    <a:pt x="6360" y="8627"/>
                  </a:lnTo>
                  <a:lnTo>
                    <a:pt x="6503" y="5904"/>
                  </a:lnTo>
                  <a:lnTo>
                    <a:pt x="6802" y="5759"/>
                  </a:lnTo>
                  <a:lnTo>
                    <a:pt x="6567" y="7581"/>
                  </a:lnTo>
                  <a:lnTo>
                    <a:pt x="7347" y="7760"/>
                  </a:lnTo>
                  <a:lnTo>
                    <a:pt x="7914" y="7123"/>
                  </a:lnTo>
                  <a:lnTo>
                    <a:pt x="7768" y="6925"/>
                  </a:lnTo>
                  <a:lnTo>
                    <a:pt x="7636" y="6981"/>
                  </a:lnTo>
                  <a:lnTo>
                    <a:pt x="7768" y="7276"/>
                  </a:lnTo>
                  <a:lnTo>
                    <a:pt x="7408" y="7521"/>
                  </a:lnTo>
                  <a:lnTo>
                    <a:pt x="6754" y="7525"/>
                  </a:lnTo>
                  <a:lnTo>
                    <a:pt x="6716" y="7212"/>
                  </a:lnTo>
                  <a:lnTo>
                    <a:pt x="6764" y="7067"/>
                  </a:lnTo>
                  <a:lnTo>
                    <a:pt x="7361" y="6519"/>
                  </a:lnTo>
                  <a:lnTo>
                    <a:pt x="7596" y="5927"/>
                  </a:lnTo>
                  <a:lnTo>
                    <a:pt x="7378" y="5521"/>
                  </a:lnTo>
                  <a:lnTo>
                    <a:pt x="7392" y="5312"/>
                  </a:lnTo>
                  <a:lnTo>
                    <a:pt x="7599" y="5320"/>
                  </a:lnTo>
                  <a:lnTo>
                    <a:pt x="8064" y="5614"/>
                  </a:lnTo>
                  <a:lnTo>
                    <a:pt x="8709" y="5320"/>
                  </a:lnTo>
                  <a:lnTo>
                    <a:pt x="8625" y="5048"/>
                  </a:lnTo>
                  <a:lnTo>
                    <a:pt x="8115" y="5026"/>
                  </a:lnTo>
                  <a:lnTo>
                    <a:pt x="7959" y="4512"/>
                  </a:lnTo>
                  <a:lnTo>
                    <a:pt x="8108" y="4203"/>
                  </a:lnTo>
                  <a:lnTo>
                    <a:pt x="8254" y="4069"/>
                  </a:lnTo>
                  <a:lnTo>
                    <a:pt x="8899" y="4341"/>
                  </a:lnTo>
                  <a:lnTo>
                    <a:pt x="9102" y="4572"/>
                  </a:lnTo>
                  <a:lnTo>
                    <a:pt x="8963" y="4832"/>
                  </a:lnTo>
                  <a:lnTo>
                    <a:pt x="9204" y="4888"/>
                  </a:lnTo>
                  <a:lnTo>
                    <a:pt x="9225" y="4184"/>
                  </a:lnTo>
                  <a:lnTo>
                    <a:pt x="8692" y="3711"/>
                  </a:lnTo>
                  <a:lnTo>
                    <a:pt x="8302" y="3636"/>
                  </a:lnTo>
                  <a:lnTo>
                    <a:pt x="7984" y="4203"/>
                  </a:lnTo>
                  <a:lnTo>
                    <a:pt x="7469" y="3807"/>
                  </a:lnTo>
                  <a:lnTo>
                    <a:pt x="7966" y="3982"/>
                  </a:lnTo>
                  <a:lnTo>
                    <a:pt x="8017" y="380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3" name="pg904">
              <a:extLst>
                <a:ext uri="{FF2B5EF4-FFF2-40B4-BE49-F238E27FC236}">
                  <a16:creationId xmlns:a16="http://schemas.microsoft.com/office/drawing/2014/main" id="{6BAE8F62-47CC-7E4E-A43B-0B1B46555DD2}"/>
                </a:ext>
              </a:extLst>
            </p:cNvPr>
            <p:cNvSpPr/>
            <p:nvPr/>
          </p:nvSpPr>
          <p:spPr>
            <a:xfrm>
              <a:off x="5317887" y="4683192"/>
              <a:ext cx="7945" cy="7886"/>
            </a:xfrm>
            <a:custGeom>
              <a:avLst/>
              <a:gdLst/>
              <a:ahLst/>
              <a:cxnLst/>
              <a:rect l="0" t="0" r="0" b="0"/>
              <a:pathLst>
                <a:path w="7945" h="7886">
                  <a:moveTo>
                    <a:pt x="2156" y="725"/>
                  </a:moveTo>
                  <a:lnTo>
                    <a:pt x="1925" y="930"/>
                  </a:lnTo>
                  <a:lnTo>
                    <a:pt x="1627" y="982"/>
                  </a:lnTo>
                  <a:lnTo>
                    <a:pt x="1776" y="1180"/>
                  </a:lnTo>
                  <a:lnTo>
                    <a:pt x="2068" y="1418"/>
                  </a:lnTo>
                  <a:lnTo>
                    <a:pt x="2346" y="1497"/>
                  </a:lnTo>
                  <a:lnTo>
                    <a:pt x="2763" y="1489"/>
                  </a:lnTo>
                  <a:lnTo>
                    <a:pt x="2966" y="1594"/>
                  </a:lnTo>
                  <a:lnTo>
                    <a:pt x="2620" y="1910"/>
                  </a:lnTo>
                  <a:lnTo>
                    <a:pt x="2393" y="1992"/>
                  </a:lnTo>
                  <a:lnTo>
                    <a:pt x="2071" y="1988"/>
                  </a:lnTo>
                  <a:lnTo>
                    <a:pt x="1630" y="1806"/>
                  </a:lnTo>
                  <a:lnTo>
                    <a:pt x="1145" y="1307"/>
                  </a:lnTo>
                  <a:lnTo>
                    <a:pt x="861" y="1601"/>
                  </a:lnTo>
                  <a:lnTo>
                    <a:pt x="135" y="2022"/>
                  </a:lnTo>
                  <a:lnTo>
                    <a:pt x="260" y="2268"/>
                  </a:lnTo>
                  <a:lnTo>
                    <a:pt x="0" y="2942"/>
                  </a:lnTo>
                  <a:lnTo>
                    <a:pt x="57" y="3099"/>
                  </a:lnTo>
                  <a:lnTo>
                    <a:pt x="250" y="3095"/>
                  </a:lnTo>
                  <a:lnTo>
                    <a:pt x="447" y="3251"/>
                  </a:lnTo>
                  <a:lnTo>
                    <a:pt x="610" y="3680"/>
                  </a:lnTo>
                  <a:lnTo>
                    <a:pt x="1224" y="4462"/>
                  </a:lnTo>
                  <a:lnTo>
                    <a:pt x="1668" y="5147"/>
                  </a:lnTo>
                  <a:lnTo>
                    <a:pt x="2902" y="5278"/>
                  </a:lnTo>
                  <a:lnTo>
                    <a:pt x="3122" y="5374"/>
                  </a:lnTo>
                  <a:lnTo>
                    <a:pt x="3837" y="5982"/>
                  </a:lnTo>
                  <a:lnTo>
                    <a:pt x="4183" y="5881"/>
                  </a:lnTo>
                  <a:lnTo>
                    <a:pt x="4478" y="5934"/>
                  </a:lnTo>
                  <a:lnTo>
                    <a:pt x="4698" y="6205"/>
                  </a:lnTo>
                  <a:lnTo>
                    <a:pt x="4823" y="6585"/>
                  </a:lnTo>
                  <a:lnTo>
                    <a:pt x="4919" y="7506"/>
                  </a:lnTo>
                  <a:lnTo>
                    <a:pt x="5444" y="7875"/>
                  </a:lnTo>
                  <a:lnTo>
                    <a:pt x="5478" y="7737"/>
                  </a:lnTo>
                  <a:lnTo>
                    <a:pt x="5210" y="7457"/>
                  </a:lnTo>
                  <a:lnTo>
                    <a:pt x="5478" y="7331"/>
                  </a:lnTo>
                  <a:lnTo>
                    <a:pt x="5559" y="7666"/>
                  </a:lnTo>
                  <a:lnTo>
                    <a:pt x="5712" y="7886"/>
                  </a:lnTo>
                  <a:lnTo>
                    <a:pt x="5888" y="7607"/>
                  </a:lnTo>
                  <a:lnTo>
                    <a:pt x="6088" y="7503"/>
                  </a:lnTo>
                  <a:lnTo>
                    <a:pt x="6691" y="7555"/>
                  </a:lnTo>
                  <a:lnTo>
                    <a:pt x="7407" y="7734"/>
                  </a:lnTo>
                  <a:lnTo>
                    <a:pt x="7380" y="7548"/>
                  </a:lnTo>
                  <a:lnTo>
                    <a:pt x="7207" y="7279"/>
                  </a:lnTo>
                  <a:lnTo>
                    <a:pt x="7502" y="7514"/>
                  </a:lnTo>
                  <a:lnTo>
                    <a:pt x="7512" y="7738"/>
                  </a:lnTo>
                  <a:lnTo>
                    <a:pt x="7945" y="7585"/>
                  </a:lnTo>
                  <a:lnTo>
                    <a:pt x="7521" y="6184"/>
                  </a:lnTo>
                  <a:lnTo>
                    <a:pt x="7200" y="4682"/>
                  </a:lnTo>
                  <a:lnTo>
                    <a:pt x="6800" y="3751"/>
                  </a:lnTo>
                  <a:lnTo>
                    <a:pt x="6173" y="2689"/>
                  </a:lnTo>
                  <a:lnTo>
                    <a:pt x="5767" y="1821"/>
                  </a:lnTo>
                  <a:lnTo>
                    <a:pt x="5553" y="998"/>
                  </a:lnTo>
                  <a:lnTo>
                    <a:pt x="5550" y="171"/>
                  </a:lnTo>
                  <a:lnTo>
                    <a:pt x="5486" y="0"/>
                  </a:lnTo>
                  <a:lnTo>
                    <a:pt x="5326" y="40"/>
                  </a:lnTo>
                  <a:lnTo>
                    <a:pt x="5163" y="525"/>
                  </a:lnTo>
                  <a:lnTo>
                    <a:pt x="4868" y="622"/>
                  </a:lnTo>
                  <a:lnTo>
                    <a:pt x="4550" y="920"/>
                  </a:lnTo>
                  <a:lnTo>
                    <a:pt x="4394" y="919"/>
                  </a:lnTo>
                  <a:lnTo>
                    <a:pt x="4116" y="677"/>
                  </a:lnTo>
                  <a:lnTo>
                    <a:pt x="4078" y="301"/>
                  </a:lnTo>
                  <a:lnTo>
                    <a:pt x="3448" y="137"/>
                  </a:lnTo>
                  <a:lnTo>
                    <a:pt x="3488" y="655"/>
                  </a:lnTo>
                  <a:lnTo>
                    <a:pt x="3244" y="1001"/>
                  </a:lnTo>
                  <a:lnTo>
                    <a:pt x="3641" y="808"/>
                  </a:lnTo>
                  <a:lnTo>
                    <a:pt x="3926" y="927"/>
                  </a:lnTo>
                  <a:lnTo>
                    <a:pt x="3963" y="1445"/>
                  </a:lnTo>
                  <a:lnTo>
                    <a:pt x="3678" y="1460"/>
                  </a:lnTo>
                  <a:lnTo>
                    <a:pt x="2963" y="1135"/>
                  </a:lnTo>
                  <a:lnTo>
                    <a:pt x="2712" y="86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4" name="pg905">
              <a:extLst>
                <a:ext uri="{FF2B5EF4-FFF2-40B4-BE49-F238E27FC236}">
                  <a16:creationId xmlns:a16="http://schemas.microsoft.com/office/drawing/2014/main" id="{3F7A8950-80C4-E349-B650-37C9233991B1}"/>
                </a:ext>
              </a:extLst>
            </p:cNvPr>
            <p:cNvSpPr/>
            <p:nvPr/>
          </p:nvSpPr>
          <p:spPr>
            <a:xfrm>
              <a:off x="5307170" y="4676525"/>
              <a:ext cx="3807" cy="7901"/>
            </a:xfrm>
            <a:custGeom>
              <a:avLst/>
              <a:gdLst/>
              <a:ahLst/>
              <a:cxnLst/>
              <a:rect l="0" t="0" r="0" b="0"/>
              <a:pathLst>
                <a:path w="3807" h="7901">
                  <a:moveTo>
                    <a:pt x="2348" y="119"/>
                  </a:moveTo>
                  <a:lnTo>
                    <a:pt x="2005" y="372"/>
                  </a:lnTo>
                  <a:lnTo>
                    <a:pt x="1574" y="547"/>
                  </a:lnTo>
                  <a:lnTo>
                    <a:pt x="1086" y="576"/>
                  </a:lnTo>
                  <a:lnTo>
                    <a:pt x="858" y="1023"/>
                  </a:lnTo>
                  <a:lnTo>
                    <a:pt x="851" y="1779"/>
                  </a:lnTo>
                  <a:lnTo>
                    <a:pt x="675" y="2271"/>
                  </a:lnTo>
                  <a:lnTo>
                    <a:pt x="0" y="2569"/>
                  </a:lnTo>
                  <a:lnTo>
                    <a:pt x="1464" y="4056"/>
                  </a:lnTo>
                  <a:lnTo>
                    <a:pt x="1237" y="4693"/>
                  </a:lnTo>
                  <a:lnTo>
                    <a:pt x="1033" y="5706"/>
                  </a:lnTo>
                  <a:lnTo>
                    <a:pt x="1277" y="5881"/>
                  </a:lnTo>
                  <a:lnTo>
                    <a:pt x="1901" y="5855"/>
                  </a:lnTo>
                  <a:lnTo>
                    <a:pt x="1929" y="4835"/>
                  </a:lnTo>
                  <a:lnTo>
                    <a:pt x="2190" y="4414"/>
                  </a:lnTo>
                  <a:lnTo>
                    <a:pt x="3024" y="4265"/>
                  </a:lnTo>
                  <a:lnTo>
                    <a:pt x="3116" y="4399"/>
                  </a:lnTo>
                  <a:lnTo>
                    <a:pt x="3051" y="4805"/>
                  </a:lnTo>
                  <a:lnTo>
                    <a:pt x="2936" y="5066"/>
                  </a:lnTo>
                  <a:lnTo>
                    <a:pt x="2536" y="5215"/>
                  </a:lnTo>
                  <a:lnTo>
                    <a:pt x="2277" y="6571"/>
                  </a:lnTo>
                  <a:lnTo>
                    <a:pt x="1650" y="6459"/>
                  </a:lnTo>
                  <a:lnTo>
                    <a:pt x="1867" y="6500"/>
                  </a:lnTo>
                  <a:lnTo>
                    <a:pt x="1921" y="6248"/>
                  </a:lnTo>
                  <a:lnTo>
                    <a:pt x="1894" y="6001"/>
                  </a:lnTo>
                  <a:lnTo>
                    <a:pt x="1367" y="6144"/>
                  </a:lnTo>
                  <a:lnTo>
                    <a:pt x="1484" y="6487"/>
                  </a:lnTo>
                  <a:lnTo>
                    <a:pt x="1762" y="6921"/>
                  </a:lnTo>
                  <a:lnTo>
                    <a:pt x="2103" y="7162"/>
                  </a:lnTo>
                  <a:lnTo>
                    <a:pt x="1561" y="7174"/>
                  </a:lnTo>
                  <a:lnTo>
                    <a:pt x="1221" y="6658"/>
                  </a:lnTo>
                  <a:lnTo>
                    <a:pt x="904" y="7185"/>
                  </a:lnTo>
                  <a:lnTo>
                    <a:pt x="972" y="7431"/>
                  </a:lnTo>
                  <a:lnTo>
                    <a:pt x="1995" y="7901"/>
                  </a:lnTo>
                  <a:lnTo>
                    <a:pt x="2233" y="7595"/>
                  </a:lnTo>
                  <a:lnTo>
                    <a:pt x="2416" y="6921"/>
                  </a:lnTo>
                  <a:lnTo>
                    <a:pt x="3149" y="5640"/>
                  </a:lnTo>
                  <a:lnTo>
                    <a:pt x="3485" y="5212"/>
                  </a:lnTo>
                  <a:lnTo>
                    <a:pt x="3736" y="5018"/>
                  </a:lnTo>
                  <a:lnTo>
                    <a:pt x="3807" y="4817"/>
                  </a:lnTo>
                  <a:lnTo>
                    <a:pt x="3311" y="849"/>
                  </a:lnTo>
                  <a:lnTo>
                    <a:pt x="3155" y="484"/>
                  </a:lnTo>
                  <a:lnTo>
                    <a:pt x="2504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5" name="pg906">
              <a:extLst>
                <a:ext uri="{FF2B5EF4-FFF2-40B4-BE49-F238E27FC236}">
                  <a16:creationId xmlns:a16="http://schemas.microsoft.com/office/drawing/2014/main" id="{B4FB589B-61A5-9B4C-B23C-98988C0D04BD}"/>
                </a:ext>
              </a:extLst>
            </p:cNvPr>
            <p:cNvSpPr/>
            <p:nvPr/>
          </p:nvSpPr>
          <p:spPr>
            <a:xfrm>
              <a:off x="5307845" y="4668286"/>
              <a:ext cx="3656" cy="8885"/>
            </a:xfrm>
            <a:custGeom>
              <a:avLst/>
              <a:gdLst/>
              <a:ahLst/>
              <a:cxnLst/>
              <a:rect l="0" t="0" r="0" b="0"/>
              <a:pathLst>
                <a:path w="3656" h="8885">
                  <a:moveTo>
                    <a:pt x="786" y="0"/>
                  </a:moveTo>
                  <a:lnTo>
                    <a:pt x="948" y="307"/>
                  </a:lnTo>
                  <a:lnTo>
                    <a:pt x="968" y="534"/>
                  </a:lnTo>
                  <a:lnTo>
                    <a:pt x="667" y="1629"/>
                  </a:lnTo>
                  <a:lnTo>
                    <a:pt x="416" y="2031"/>
                  </a:lnTo>
                  <a:lnTo>
                    <a:pt x="1362" y="3667"/>
                  </a:lnTo>
                  <a:lnTo>
                    <a:pt x="1236" y="4441"/>
                  </a:lnTo>
                  <a:lnTo>
                    <a:pt x="1537" y="5995"/>
                  </a:lnTo>
                  <a:lnTo>
                    <a:pt x="1361" y="7053"/>
                  </a:lnTo>
                  <a:lnTo>
                    <a:pt x="1029" y="7730"/>
                  </a:lnTo>
                  <a:lnTo>
                    <a:pt x="887" y="7900"/>
                  </a:lnTo>
                  <a:lnTo>
                    <a:pt x="304" y="8248"/>
                  </a:lnTo>
                  <a:lnTo>
                    <a:pt x="0" y="8885"/>
                  </a:lnTo>
                  <a:lnTo>
                    <a:pt x="1153" y="7907"/>
                  </a:lnTo>
                  <a:lnTo>
                    <a:pt x="1890" y="7470"/>
                  </a:lnTo>
                  <a:lnTo>
                    <a:pt x="2093" y="7433"/>
                  </a:lnTo>
                  <a:lnTo>
                    <a:pt x="2338" y="7139"/>
                  </a:lnTo>
                  <a:lnTo>
                    <a:pt x="2477" y="6771"/>
                  </a:lnTo>
                  <a:lnTo>
                    <a:pt x="2453" y="6510"/>
                  </a:lnTo>
                  <a:lnTo>
                    <a:pt x="2528" y="5943"/>
                  </a:lnTo>
                  <a:lnTo>
                    <a:pt x="2742" y="5456"/>
                  </a:lnTo>
                  <a:lnTo>
                    <a:pt x="2993" y="5065"/>
                  </a:lnTo>
                  <a:lnTo>
                    <a:pt x="3458" y="4789"/>
                  </a:lnTo>
                  <a:lnTo>
                    <a:pt x="3656" y="3508"/>
                  </a:lnTo>
                  <a:lnTo>
                    <a:pt x="3293" y="2937"/>
                  </a:lnTo>
                  <a:lnTo>
                    <a:pt x="2808" y="2595"/>
                  </a:lnTo>
                  <a:lnTo>
                    <a:pt x="2309" y="1816"/>
                  </a:lnTo>
                  <a:lnTo>
                    <a:pt x="2574" y="1135"/>
                  </a:lnTo>
                  <a:lnTo>
                    <a:pt x="2781" y="804"/>
                  </a:lnTo>
                  <a:lnTo>
                    <a:pt x="3015" y="61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6" name="pg907">
              <a:extLst>
                <a:ext uri="{FF2B5EF4-FFF2-40B4-BE49-F238E27FC236}">
                  <a16:creationId xmlns:a16="http://schemas.microsoft.com/office/drawing/2014/main" id="{D1A1CBA7-BEAD-5542-A0FA-11C0974AF93E}"/>
                </a:ext>
              </a:extLst>
            </p:cNvPr>
            <p:cNvSpPr/>
            <p:nvPr/>
          </p:nvSpPr>
          <p:spPr>
            <a:xfrm>
              <a:off x="5318806" y="4678185"/>
              <a:ext cx="4527" cy="5826"/>
            </a:xfrm>
            <a:custGeom>
              <a:avLst/>
              <a:gdLst/>
              <a:ahLst/>
              <a:cxnLst/>
              <a:rect l="0" t="0" r="0" b="0"/>
              <a:pathLst>
                <a:path w="4527" h="5826">
                  <a:moveTo>
                    <a:pt x="2123" y="0"/>
                  </a:moveTo>
                  <a:lnTo>
                    <a:pt x="2048" y="197"/>
                  </a:lnTo>
                  <a:lnTo>
                    <a:pt x="2007" y="827"/>
                  </a:lnTo>
                  <a:lnTo>
                    <a:pt x="2058" y="968"/>
                  </a:lnTo>
                  <a:lnTo>
                    <a:pt x="1957" y="1177"/>
                  </a:lnTo>
                  <a:lnTo>
                    <a:pt x="1712" y="1225"/>
                  </a:lnTo>
                  <a:lnTo>
                    <a:pt x="251" y="2022"/>
                  </a:lnTo>
                  <a:lnTo>
                    <a:pt x="257" y="2223"/>
                  </a:lnTo>
                  <a:lnTo>
                    <a:pt x="64" y="2473"/>
                  </a:lnTo>
                  <a:lnTo>
                    <a:pt x="0" y="2883"/>
                  </a:lnTo>
                  <a:lnTo>
                    <a:pt x="349" y="3132"/>
                  </a:lnTo>
                  <a:lnTo>
                    <a:pt x="681" y="3114"/>
                  </a:lnTo>
                  <a:lnTo>
                    <a:pt x="1064" y="3270"/>
                  </a:lnTo>
                  <a:lnTo>
                    <a:pt x="1156" y="3650"/>
                  </a:lnTo>
                  <a:lnTo>
                    <a:pt x="1047" y="3829"/>
                  </a:lnTo>
                  <a:lnTo>
                    <a:pt x="1390" y="4023"/>
                  </a:lnTo>
                  <a:lnTo>
                    <a:pt x="1593" y="4432"/>
                  </a:lnTo>
                  <a:lnTo>
                    <a:pt x="1780" y="4388"/>
                  </a:lnTo>
                  <a:lnTo>
                    <a:pt x="2099" y="4552"/>
                  </a:lnTo>
                  <a:lnTo>
                    <a:pt x="2380" y="4805"/>
                  </a:lnTo>
                  <a:lnTo>
                    <a:pt x="2438" y="4552"/>
                  </a:lnTo>
                  <a:lnTo>
                    <a:pt x="2624" y="4362"/>
                  </a:lnTo>
                  <a:lnTo>
                    <a:pt x="2980" y="4410"/>
                  </a:lnTo>
                  <a:lnTo>
                    <a:pt x="3357" y="4745"/>
                  </a:lnTo>
                  <a:lnTo>
                    <a:pt x="3363" y="5032"/>
                  </a:lnTo>
                  <a:lnTo>
                    <a:pt x="3285" y="5621"/>
                  </a:lnTo>
                  <a:lnTo>
                    <a:pt x="3526" y="5826"/>
                  </a:lnTo>
                  <a:lnTo>
                    <a:pt x="3902" y="5513"/>
                  </a:lnTo>
                  <a:lnTo>
                    <a:pt x="4170" y="5431"/>
                  </a:lnTo>
                  <a:lnTo>
                    <a:pt x="4259" y="4980"/>
                  </a:lnTo>
                  <a:lnTo>
                    <a:pt x="4527" y="4835"/>
                  </a:lnTo>
                  <a:lnTo>
                    <a:pt x="3737" y="3271"/>
                  </a:lnTo>
                  <a:lnTo>
                    <a:pt x="3435" y="3270"/>
                  </a:lnTo>
                  <a:lnTo>
                    <a:pt x="3713" y="3088"/>
                  </a:lnTo>
                  <a:lnTo>
                    <a:pt x="3103" y="1955"/>
                  </a:lnTo>
                  <a:lnTo>
                    <a:pt x="2682" y="8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7" name="pg908">
              <a:extLst>
                <a:ext uri="{FF2B5EF4-FFF2-40B4-BE49-F238E27FC236}">
                  <a16:creationId xmlns:a16="http://schemas.microsoft.com/office/drawing/2014/main" id="{93E5F3C6-A14F-4D4E-9060-7ADCC7EB8243}"/>
                </a:ext>
              </a:extLst>
            </p:cNvPr>
            <p:cNvSpPr/>
            <p:nvPr/>
          </p:nvSpPr>
          <p:spPr>
            <a:xfrm>
              <a:off x="5308512" y="4663502"/>
              <a:ext cx="3177" cy="5231"/>
            </a:xfrm>
            <a:custGeom>
              <a:avLst/>
              <a:gdLst/>
              <a:ahLst/>
              <a:cxnLst/>
              <a:rect l="0" t="0" r="0" b="0"/>
              <a:pathLst>
                <a:path w="3177" h="5231">
                  <a:moveTo>
                    <a:pt x="306" y="0"/>
                  </a:moveTo>
                  <a:lnTo>
                    <a:pt x="259" y="197"/>
                  </a:lnTo>
                  <a:lnTo>
                    <a:pt x="510" y="447"/>
                  </a:lnTo>
                  <a:lnTo>
                    <a:pt x="601" y="1046"/>
                  </a:lnTo>
                  <a:lnTo>
                    <a:pt x="509" y="1344"/>
                  </a:lnTo>
                  <a:lnTo>
                    <a:pt x="197" y="1609"/>
                  </a:lnTo>
                  <a:lnTo>
                    <a:pt x="163" y="1787"/>
                  </a:lnTo>
                  <a:lnTo>
                    <a:pt x="285" y="2242"/>
                  </a:lnTo>
                  <a:lnTo>
                    <a:pt x="241" y="2454"/>
                  </a:lnTo>
                  <a:lnTo>
                    <a:pt x="445" y="2458"/>
                  </a:lnTo>
                  <a:lnTo>
                    <a:pt x="295" y="2581"/>
                  </a:lnTo>
                  <a:lnTo>
                    <a:pt x="333" y="2712"/>
                  </a:lnTo>
                  <a:lnTo>
                    <a:pt x="268" y="2861"/>
                  </a:lnTo>
                  <a:lnTo>
                    <a:pt x="404" y="3196"/>
                  </a:lnTo>
                  <a:lnTo>
                    <a:pt x="424" y="3423"/>
                  </a:lnTo>
                  <a:lnTo>
                    <a:pt x="0" y="4332"/>
                  </a:lnTo>
                  <a:lnTo>
                    <a:pt x="23" y="4540"/>
                  </a:lnTo>
                  <a:lnTo>
                    <a:pt x="213" y="4678"/>
                  </a:lnTo>
                  <a:lnTo>
                    <a:pt x="2368" y="5231"/>
                  </a:lnTo>
                  <a:lnTo>
                    <a:pt x="2620" y="5149"/>
                  </a:lnTo>
                  <a:lnTo>
                    <a:pt x="3044" y="4352"/>
                  </a:lnTo>
                  <a:lnTo>
                    <a:pt x="2898" y="3853"/>
                  </a:lnTo>
                  <a:lnTo>
                    <a:pt x="2885" y="3298"/>
                  </a:lnTo>
                  <a:lnTo>
                    <a:pt x="3035" y="2601"/>
                  </a:lnTo>
                  <a:lnTo>
                    <a:pt x="3177" y="2258"/>
                  </a:lnTo>
                  <a:lnTo>
                    <a:pt x="3018" y="1837"/>
                  </a:lnTo>
                  <a:lnTo>
                    <a:pt x="2394" y="1122"/>
                  </a:lnTo>
                  <a:lnTo>
                    <a:pt x="2497" y="655"/>
                  </a:lnTo>
                  <a:lnTo>
                    <a:pt x="2366" y="532"/>
                  </a:lnTo>
                  <a:lnTo>
                    <a:pt x="2085" y="546"/>
                  </a:lnTo>
                  <a:lnTo>
                    <a:pt x="1865" y="395"/>
                  </a:lnTo>
                  <a:lnTo>
                    <a:pt x="1844" y="533"/>
                  </a:lnTo>
                  <a:lnTo>
                    <a:pt x="1851" y="1125"/>
                  </a:lnTo>
                  <a:lnTo>
                    <a:pt x="1610" y="1106"/>
                  </a:lnTo>
                  <a:lnTo>
                    <a:pt x="1701" y="1274"/>
                  </a:lnTo>
                  <a:lnTo>
                    <a:pt x="1681" y="1471"/>
                  </a:lnTo>
                  <a:lnTo>
                    <a:pt x="1854" y="1524"/>
                  </a:lnTo>
                  <a:lnTo>
                    <a:pt x="2244" y="2045"/>
                  </a:lnTo>
                  <a:lnTo>
                    <a:pt x="1956" y="2016"/>
                  </a:lnTo>
                  <a:lnTo>
                    <a:pt x="1762" y="1878"/>
                  </a:lnTo>
                  <a:lnTo>
                    <a:pt x="1565" y="1933"/>
                  </a:lnTo>
                  <a:lnTo>
                    <a:pt x="1664" y="1635"/>
                  </a:lnTo>
                  <a:lnTo>
                    <a:pt x="1562" y="1416"/>
                  </a:lnTo>
                  <a:lnTo>
                    <a:pt x="1549" y="1259"/>
                  </a:lnTo>
                  <a:lnTo>
                    <a:pt x="1403" y="916"/>
                  </a:lnTo>
                  <a:lnTo>
                    <a:pt x="948" y="868"/>
                  </a:lnTo>
                  <a:lnTo>
                    <a:pt x="904" y="52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8" name="pg909">
              <a:extLst>
                <a:ext uri="{FF2B5EF4-FFF2-40B4-BE49-F238E27FC236}">
                  <a16:creationId xmlns:a16="http://schemas.microsoft.com/office/drawing/2014/main" id="{E895C855-FEFE-634F-84DF-B79A6892DFD4}"/>
                </a:ext>
              </a:extLst>
            </p:cNvPr>
            <p:cNvSpPr/>
            <p:nvPr/>
          </p:nvSpPr>
          <p:spPr>
            <a:xfrm>
              <a:off x="5321265" y="4677310"/>
              <a:ext cx="3862" cy="5602"/>
            </a:xfrm>
            <a:custGeom>
              <a:avLst/>
              <a:gdLst/>
              <a:ahLst/>
              <a:cxnLst/>
              <a:rect l="0" t="0" r="0" b="0"/>
              <a:pathLst>
                <a:path w="3862" h="5602">
                  <a:moveTo>
                    <a:pt x="2251" y="1758"/>
                  </a:moveTo>
                  <a:lnTo>
                    <a:pt x="746" y="0"/>
                  </a:lnTo>
                  <a:lnTo>
                    <a:pt x="37" y="59"/>
                  </a:lnTo>
                  <a:lnTo>
                    <a:pt x="107" y="542"/>
                  </a:lnTo>
                  <a:lnTo>
                    <a:pt x="729" y="1017"/>
                  </a:lnTo>
                  <a:lnTo>
                    <a:pt x="650" y="1516"/>
                  </a:lnTo>
                  <a:lnTo>
                    <a:pt x="0" y="696"/>
                  </a:lnTo>
                  <a:lnTo>
                    <a:pt x="1179" y="3285"/>
                  </a:lnTo>
                  <a:lnTo>
                    <a:pt x="1834" y="4213"/>
                  </a:lnTo>
                  <a:lnTo>
                    <a:pt x="2017" y="3975"/>
                  </a:lnTo>
                  <a:lnTo>
                    <a:pt x="2312" y="3945"/>
                  </a:lnTo>
                  <a:lnTo>
                    <a:pt x="2244" y="4504"/>
                  </a:lnTo>
                  <a:lnTo>
                    <a:pt x="1901" y="4764"/>
                  </a:lnTo>
                  <a:lnTo>
                    <a:pt x="2257" y="5602"/>
                  </a:lnTo>
                  <a:lnTo>
                    <a:pt x="2963" y="5256"/>
                  </a:lnTo>
                  <a:lnTo>
                    <a:pt x="3757" y="4080"/>
                  </a:lnTo>
                  <a:lnTo>
                    <a:pt x="3862" y="3789"/>
                  </a:lnTo>
                  <a:lnTo>
                    <a:pt x="3794" y="2705"/>
                  </a:lnTo>
                  <a:lnTo>
                    <a:pt x="3547" y="2139"/>
                  </a:lnTo>
                  <a:lnTo>
                    <a:pt x="3401" y="2012"/>
                  </a:lnTo>
                  <a:lnTo>
                    <a:pt x="2496" y="200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9" name="pg910">
              <a:extLst>
                <a:ext uri="{FF2B5EF4-FFF2-40B4-BE49-F238E27FC236}">
                  <a16:creationId xmlns:a16="http://schemas.microsoft.com/office/drawing/2014/main" id="{0F606FAD-F68C-154C-AA8A-708A94723174}"/>
                </a:ext>
              </a:extLst>
            </p:cNvPr>
            <p:cNvSpPr/>
            <p:nvPr/>
          </p:nvSpPr>
          <p:spPr>
            <a:xfrm>
              <a:off x="5317846" y="4655018"/>
              <a:ext cx="3212" cy="3103"/>
            </a:xfrm>
            <a:custGeom>
              <a:avLst/>
              <a:gdLst/>
              <a:ahLst/>
              <a:cxnLst/>
              <a:rect l="0" t="0" r="0" b="0"/>
              <a:pathLst>
                <a:path w="3212" h="3103">
                  <a:moveTo>
                    <a:pt x="1209" y="1277"/>
                  </a:moveTo>
                  <a:lnTo>
                    <a:pt x="1035" y="1441"/>
                  </a:lnTo>
                  <a:lnTo>
                    <a:pt x="1097" y="1713"/>
                  </a:lnTo>
                  <a:lnTo>
                    <a:pt x="1059" y="1884"/>
                  </a:lnTo>
                  <a:lnTo>
                    <a:pt x="628" y="2078"/>
                  </a:lnTo>
                  <a:lnTo>
                    <a:pt x="387" y="2425"/>
                  </a:lnTo>
                  <a:lnTo>
                    <a:pt x="108" y="2328"/>
                  </a:lnTo>
                  <a:lnTo>
                    <a:pt x="78" y="2749"/>
                  </a:lnTo>
                  <a:lnTo>
                    <a:pt x="166" y="2976"/>
                  </a:lnTo>
                  <a:lnTo>
                    <a:pt x="434" y="3084"/>
                  </a:lnTo>
                  <a:lnTo>
                    <a:pt x="1042" y="3032"/>
                  </a:lnTo>
                  <a:lnTo>
                    <a:pt x="2615" y="3103"/>
                  </a:lnTo>
                  <a:lnTo>
                    <a:pt x="3212" y="3043"/>
                  </a:lnTo>
                  <a:lnTo>
                    <a:pt x="3192" y="696"/>
                  </a:lnTo>
                  <a:lnTo>
                    <a:pt x="2363" y="387"/>
                  </a:lnTo>
                  <a:lnTo>
                    <a:pt x="2333" y="730"/>
                  </a:lnTo>
                  <a:lnTo>
                    <a:pt x="2010" y="808"/>
                  </a:lnTo>
                  <a:lnTo>
                    <a:pt x="1762" y="644"/>
                  </a:lnTo>
                  <a:lnTo>
                    <a:pt x="1745" y="249"/>
                  </a:lnTo>
                  <a:lnTo>
                    <a:pt x="1569" y="74"/>
                  </a:lnTo>
                  <a:lnTo>
                    <a:pt x="397" y="0"/>
                  </a:lnTo>
                  <a:lnTo>
                    <a:pt x="380" y="525"/>
                  </a:lnTo>
                  <a:lnTo>
                    <a:pt x="112" y="927"/>
                  </a:lnTo>
                  <a:lnTo>
                    <a:pt x="220" y="1404"/>
                  </a:lnTo>
                  <a:lnTo>
                    <a:pt x="20" y="1810"/>
                  </a:lnTo>
                  <a:lnTo>
                    <a:pt x="0" y="2060"/>
                  </a:lnTo>
                  <a:lnTo>
                    <a:pt x="302" y="2194"/>
                  </a:lnTo>
                  <a:lnTo>
                    <a:pt x="461" y="1940"/>
                  </a:lnTo>
                  <a:lnTo>
                    <a:pt x="923" y="1720"/>
                  </a:lnTo>
                  <a:lnTo>
                    <a:pt x="920" y="140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0" name="pg911">
              <a:extLst>
                <a:ext uri="{FF2B5EF4-FFF2-40B4-BE49-F238E27FC236}">
                  <a16:creationId xmlns:a16="http://schemas.microsoft.com/office/drawing/2014/main" id="{D9C2EE49-53D3-B541-A446-2B8B9E75A708}"/>
                </a:ext>
              </a:extLst>
            </p:cNvPr>
            <p:cNvSpPr/>
            <p:nvPr/>
          </p:nvSpPr>
          <p:spPr>
            <a:xfrm>
              <a:off x="5319983" y="4693667"/>
              <a:ext cx="6508" cy="2836"/>
            </a:xfrm>
            <a:custGeom>
              <a:avLst/>
              <a:gdLst/>
              <a:ahLst/>
              <a:cxnLst/>
              <a:rect l="0" t="0" r="0" b="0"/>
              <a:pathLst>
                <a:path w="6508" h="2836">
                  <a:moveTo>
                    <a:pt x="3598" y="447"/>
                  </a:moveTo>
                  <a:lnTo>
                    <a:pt x="3412" y="231"/>
                  </a:lnTo>
                  <a:lnTo>
                    <a:pt x="2355" y="290"/>
                  </a:lnTo>
                  <a:lnTo>
                    <a:pt x="1890" y="566"/>
                  </a:lnTo>
                  <a:lnTo>
                    <a:pt x="1528" y="566"/>
                  </a:lnTo>
                  <a:lnTo>
                    <a:pt x="711" y="271"/>
                  </a:lnTo>
                  <a:lnTo>
                    <a:pt x="552" y="0"/>
                  </a:lnTo>
                  <a:lnTo>
                    <a:pt x="0" y="510"/>
                  </a:lnTo>
                  <a:lnTo>
                    <a:pt x="94" y="1004"/>
                  </a:lnTo>
                  <a:lnTo>
                    <a:pt x="177" y="836"/>
                  </a:lnTo>
                  <a:lnTo>
                    <a:pt x="416" y="737"/>
                  </a:lnTo>
                  <a:lnTo>
                    <a:pt x="193" y="1255"/>
                  </a:lnTo>
                  <a:lnTo>
                    <a:pt x="609" y="1441"/>
                  </a:lnTo>
                  <a:lnTo>
                    <a:pt x="901" y="1795"/>
                  </a:lnTo>
                  <a:lnTo>
                    <a:pt x="1053" y="2335"/>
                  </a:lnTo>
                  <a:lnTo>
                    <a:pt x="1433" y="2194"/>
                  </a:lnTo>
                  <a:lnTo>
                    <a:pt x="2022" y="2268"/>
                  </a:lnTo>
                  <a:lnTo>
                    <a:pt x="2944" y="1647"/>
                  </a:lnTo>
                  <a:lnTo>
                    <a:pt x="3571" y="2012"/>
                  </a:lnTo>
                  <a:lnTo>
                    <a:pt x="3737" y="1859"/>
                  </a:lnTo>
                  <a:lnTo>
                    <a:pt x="3791" y="1434"/>
                  </a:lnTo>
                  <a:lnTo>
                    <a:pt x="3720" y="1099"/>
                  </a:lnTo>
                  <a:lnTo>
                    <a:pt x="3933" y="1032"/>
                  </a:lnTo>
                  <a:lnTo>
                    <a:pt x="3825" y="1662"/>
                  </a:lnTo>
                  <a:lnTo>
                    <a:pt x="3869" y="1870"/>
                  </a:lnTo>
                  <a:lnTo>
                    <a:pt x="4648" y="1971"/>
                  </a:lnTo>
                  <a:lnTo>
                    <a:pt x="4950" y="1632"/>
                  </a:lnTo>
                  <a:lnTo>
                    <a:pt x="5370" y="1670"/>
                  </a:lnTo>
                  <a:lnTo>
                    <a:pt x="5471" y="1897"/>
                  </a:lnTo>
                  <a:lnTo>
                    <a:pt x="5614" y="2787"/>
                  </a:lnTo>
                  <a:lnTo>
                    <a:pt x="5763" y="2836"/>
                  </a:lnTo>
                  <a:lnTo>
                    <a:pt x="5942" y="2795"/>
                  </a:lnTo>
                  <a:lnTo>
                    <a:pt x="6142" y="2635"/>
                  </a:lnTo>
                  <a:lnTo>
                    <a:pt x="6007" y="2468"/>
                  </a:lnTo>
                  <a:lnTo>
                    <a:pt x="5851" y="2445"/>
                  </a:lnTo>
                  <a:lnTo>
                    <a:pt x="5780" y="2203"/>
                  </a:lnTo>
                  <a:lnTo>
                    <a:pt x="6156" y="2404"/>
                  </a:lnTo>
                  <a:lnTo>
                    <a:pt x="6240" y="2680"/>
                  </a:lnTo>
                  <a:lnTo>
                    <a:pt x="6454" y="2732"/>
                  </a:lnTo>
                  <a:lnTo>
                    <a:pt x="6508" y="2579"/>
                  </a:lnTo>
                  <a:lnTo>
                    <a:pt x="6176" y="2113"/>
                  </a:lnTo>
                  <a:lnTo>
                    <a:pt x="5953" y="1987"/>
                  </a:lnTo>
                  <a:lnTo>
                    <a:pt x="5688" y="1975"/>
                  </a:lnTo>
                  <a:lnTo>
                    <a:pt x="5512" y="1711"/>
                  </a:lnTo>
                  <a:lnTo>
                    <a:pt x="5434" y="1431"/>
                  </a:lnTo>
                  <a:lnTo>
                    <a:pt x="5445" y="809"/>
                  </a:lnTo>
                  <a:lnTo>
                    <a:pt x="5265" y="679"/>
                  </a:lnTo>
                  <a:lnTo>
                    <a:pt x="5099" y="697"/>
                  </a:lnTo>
                  <a:lnTo>
                    <a:pt x="4835" y="899"/>
                  </a:lnTo>
                  <a:lnTo>
                    <a:pt x="4818" y="1048"/>
                  </a:lnTo>
                  <a:lnTo>
                    <a:pt x="4201" y="943"/>
                  </a:lnTo>
                  <a:lnTo>
                    <a:pt x="4347" y="850"/>
                  </a:lnTo>
                  <a:lnTo>
                    <a:pt x="4137" y="51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1" name="pg912">
              <a:extLst>
                <a:ext uri="{FF2B5EF4-FFF2-40B4-BE49-F238E27FC236}">
                  <a16:creationId xmlns:a16="http://schemas.microsoft.com/office/drawing/2014/main" id="{AA780F73-44F6-3D4E-B719-1739E0C52772}"/>
                </a:ext>
              </a:extLst>
            </p:cNvPr>
            <p:cNvSpPr/>
            <p:nvPr/>
          </p:nvSpPr>
          <p:spPr>
            <a:xfrm>
              <a:off x="5321451" y="4690601"/>
              <a:ext cx="6163" cy="3634"/>
            </a:xfrm>
            <a:custGeom>
              <a:avLst/>
              <a:gdLst/>
              <a:ahLst/>
              <a:cxnLst/>
              <a:rect l="0" t="0" r="0" b="0"/>
              <a:pathLst>
                <a:path w="6163" h="3634">
                  <a:moveTo>
                    <a:pt x="1026" y="2916"/>
                  </a:moveTo>
                  <a:lnTo>
                    <a:pt x="1731" y="3133"/>
                  </a:lnTo>
                  <a:lnTo>
                    <a:pt x="2825" y="3081"/>
                  </a:lnTo>
                  <a:lnTo>
                    <a:pt x="2774" y="2813"/>
                  </a:lnTo>
                  <a:lnTo>
                    <a:pt x="2415" y="2351"/>
                  </a:lnTo>
                  <a:lnTo>
                    <a:pt x="2853" y="1777"/>
                  </a:lnTo>
                  <a:lnTo>
                    <a:pt x="3561" y="2250"/>
                  </a:lnTo>
                  <a:lnTo>
                    <a:pt x="3608" y="2563"/>
                  </a:lnTo>
                  <a:lnTo>
                    <a:pt x="3476" y="2545"/>
                  </a:lnTo>
                  <a:lnTo>
                    <a:pt x="3263" y="2299"/>
                  </a:lnTo>
                  <a:lnTo>
                    <a:pt x="3090" y="2399"/>
                  </a:lnTo>
                  <a:lnTo>
                    <a:pt x="3428" y="2925"/>
                  </a:lnTo>
                  <a:lnTo>
                    <a:pt x="4347" y="3439"/>
                  </a:lnTo>
                  <a:lnTo>
                    <a:pt x="5309" y="3130"/>
                  </a:lnTo>
                  <a:lnTo>
                    <a:pt x="5712" y="3257"/>
                  </a:lnTo>
                  <a:lnTo>
                    <a:pt x="6163" y="3634"/>
                  </a:lnTo>
                  <a:lnTo>
                    <a:pt x="5861" y="3216"/>
                  </a:lnTo>
                  <a:lnTo>
                    <a:pt x="5587" y="3067"/>
                  </a:lnTo>
                  <a:lnTo>
                    <a:pt x="5275" y="2989"/>
                  </a:lnTo>
                  <a:lnTo>
                    <a:pt x="4493" y="3048"/>
                  </a:lnTo>
                  <a:lnTo>
                    <a:pt x="4056" y="2709"/>
                  </a:lnTo>
                  <a:lnTo>
                    <a:pt x="3690" y="1759"/>
                  </a:lnTo>
                  <a:lnTo>
                    <a:pt x="3683" y="1573"/>
                  </a:lnTo>
                  <a:lnTo>
                    <a:pt x="3937" y="1383"/>
                  </a:lnTo>
                  <a:lnTo>
                    <a:pt x="4191" y="1509"/>
                  </a:lnTo>
                  <a:lnTo>
                    <a:pt x="4212" y="1800"/>
                  </a:lnTo>
                  <a:lnTo>
                    <a:pt x="3903" y="2195"/>
                  </a:lnTo>
                  <a:lnTo>
                    <a:pt x="4089" y="2623"/>
                  </a:lnTo>
                  <a:lnTo>
                    <a:pt x="4394" y="2810"/>
                  </a:lnTo>
                  <a:lnTo>
                    <a:pt x="4794" y="2415"/>
                  </a:lnTo>
                  <a:lnTo>
                    <a:pt x="4659" y="1558"/>
                  </a:lnTo>
                  <a:lnTo>
                    <a:pt x="4561" y="1409"/>
                  </a:lnTo>
                  <a:lnTo>
                    <a:pt x="3456" y="939"/>
                  </a:lnTo>
                  <a:lnTo>
                    <a:pt x="2829" y="947"/>
                  </a:lnTo>
                  <a:lnTo>
                    <a:pt x="2792" y="1092"/>
                  </a:lnTo>
                  <a:lnTo>
                    <a:pt x="2361" y="1334"/>
                  </a:lnTo>
                  <a:lnTo>
                    <a:pt x="1948" y="1341"/>
                  </a:lnTo>
                  <a:lnTo>
                    <a:pt x="1016" y="816"/>
                  </a:lnTo>
                  <a:lnTo>
                    <a:pt x="650" y="514"/>
                  </a:lnTo>
                  <a:lnTo>
                    <a:pt x="881" y="309"/>
                  </a:lnTo>
                  <a:lnTo>
                    <a:pt x="1199" y="760"/>
                  </a:lnTo>
                  <a:lnTo>
                    <a:pt x="1220" y="562"/>
                  </a:lnTo>
                  <a:lnTo>
                    <a:pt x="633" y="0"/>
                  </a:lnTo>
                  <a:lnTo>
                    <a:pt x="0" y="26"/>
                  </a:lnTo>
                  <a:lnTo>
                    <a:pt x="494" y="1165"/>
                  </a:lnTo>
                  <a:lnTo>
                    <a:pt x="1419" y="1903"/>
                  </a:lnTo>
                  <a:lnTo>
                    <a:pt x="2165" y="1546"/>
                  </a:lnTo>
                  <a:lnTo>
                    <a:pt x="2355" y="1769"/>
                  </a:lnTo>
                  <a:lnTo>
                    <a:pt x="2222" y="196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2" name="pg913">
              <a:extLst>
                <a:ext uri="{FF2B5EF4-FFF2-40B4-BE49-F238E27FC236}">
                  <a16:creationId xmlns:a16="http://schemas.microsoft.com/office/drawing/2014/main" id="{49456304-D804-3444-A3F8-1586AA9D38FB}"/>
                </a:ext>
              </a:extLst>
            </p:cNvPr>
            <p:cNvSpPr/>
            <p:nvPr/>
          </p:nvSpPr>
          <p:spPr>
            <a:xfrm>
              <a:off x="5305697" y="4679165"/>
              <a:ext cx="2693" cy="3010"/>
            </a:xfrm>
            <a:custGeom>
              <a:avLst/>
              <a:gdLst/>
              <a:ahLst/>
              <a:cxnLst/>
              <a:rect l="0" t="0" r="0" b="0"/>
              <a:pathLst>
                <a:path w="2693" h="3010">
                  <a:moveTo>
                    <a:pt x="424" y="78"/>
                  </a:moveTo>
                  <a:lnTo>
                    <a:pt x="37" y="610"/>
                  </a:lnTo>
                  <a:lnTo>
                    <a:pt x="0" y="938"/>
                  </a:lnTo>
                  <a:lnTo>
                    <a:pt x="898" y="1162"/>
                  </a:lnTo>
                  <a:lnTo>
                    <a:pt x="1997" y="2183"/>
                  </a:lnTo>
                  <a:lnTo>
                    <a:pt x="2221" y="2645"/>
                  </a:lnTo>
                  <a:lnTo>
                    <a:pt x="2241" y="2887"/>
                  </a:lnTo>
                  <a:lnTo>
                    <a:pt x="2390" y="3010"/>
                  </a:lnTo>
                  <a:lnTo>
                    <a:pt x="2516" y="2846"/>
                  </a:lnTo>
                  <a:lnTo>
                    <a:pt x="2587" y="2596"/>
                  </a:lnTo>
                  <a:lnTo>
                    <a:pt x="2693" y="1311"/>
                  </a:lnTo>
                  <a:lnTo>
                    <a:pt x="1377" y="0"/>
                  </a:lnTo>
                  <a:lnTo>
                    <a:pt x="1187" y="9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3" name="pg914">
              <a:extLst>
                <a:ext uri="{FF2B5EF4-FFF2-40B4-BE49-F238E27FC236}">
                  <a16:creationId xmlns:a16="http://schemas.microsoft.com/office/drawing/2014/main" id="{AAC31178-2B5B-1E4B-899C-9DD20AD83508}"/>
                </a:ext>
              </a:extLst>
            </p:cNvPr>
            <p:cNvSpPr/>
            <p:nvPr/>
          </p:nvSpPr>
          <p:spPr>
            <a:xfrm>
              <a:off x="5328793" y="4691784"/>
              <a:ext cx="1962" cy="2100"/>
            </a:xfrm>
            <a:custGeom>
              <a:avLst/>
              <a:gdLst/>
              <a:ahLst/>
              <a:cxnLst/>
              <a:rect l="0" t="0" r="0" b="0"/>
              <a:pathLst>
                <a:path w="1962" h="2100">
                  <a:moveTo>
                    <a:pt x="216" y="872"/>
                  </a:moveTo>
                  <a:lnTo>
                    <a:pt x="593" y="1341"/>
                  </a:lnTo>
                  <a:lnTo>
                    <a:pt x="746" y="1959"/>
                  </a:lnTo>
                  <a:lnTo>
                    <a:pt x="902" y="1873"/>
                  </a:lnTo>
                  <a:lnTo>
                    <a:pt x="1040" y="1568"/>
                  </a:lnTo>
                  <a:lnTo>
                    <a:pt x="1444" y="1475"/>
                  </a:lnTo>
                  <a:lnTo>
                    <a:pt x="1579" y="1579"/>
                  </a:lnTo>
                  <a:lnTo>
                    <a:pt x="1939" y="2100"/>
                  </a:lnTo>
                  <a:lnTo>
                    <a:pt x="1962" y="1888"/>
                  </a:lnTo>
                  <a:lnTo>
                    <a:pt x="1687" y="1165"/>
                  </a:lnTo>
                  <a:lnTo>
                    <a:pt x="1799" y="819"/>
                  </a:lnTo>
                  <a:lnTo>
                    <a:pt x="1769" y="588"/>
                  </a:lnTo>
                  <a:lnTo>
                    <a:pt x="1450" y="0"/>
                  </a:lnTo>
                  <a:lnTo>
                    <a:pt x="1128" y="234"/>
                  </a:lnTo>
                  <a:lnTo>
                    <a:pt x="843" y="235"/>
                  </a:lnTo>
                  <a:lnTo>
                    <a:pt x="467" y="48"/>
                  </a:lnTo>
                  <a:lnTo>
                    <a:pt x="545" y="492"/>
                  </a:lnTo>
                  <a:lnTo>
                    <a:pt x="342" y="704"/>
                  </a:lnTo>
                  <a:lnTo>
                    <a:pt x="0" y="70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4" name="pg915">
              <a:extLst>
                <a:ext uri="{FF2B5EF4-FFF2-40B4-BE49-F238E27FC236}">
                  <a16:creationId xmlns:a16="http://schemas.microsoft.com/office/drawing/2014/main" id="{C1C6378D-A8C9-F640-AA39-1BA404B3628D}"/>
                </a:ext>
              </a:extLst>
            </p:cNvPr>
            <p:cNvSpPr/>
            <p:nvPr/>
          </p:nvSpPr>
          <p:spPr>
            <a:xfrm>
              <a:off x="5308905" y="4684392"/>
              <a:ext cx="1511" cy="2563"/>
            </a:xfrm>
            <a:custGeom>
              <a:avLst/>
              <a:gdLst/>
              <a:ahLst/>
              <a:cxnLst/>
              <a:rect l="0" t="0" r="0" b="0"/>
              <a:pathLst>
                <a:path w="1511" h="2563">
                  <a:moveTo>
                    <a:pt x="1511" y="2202"/>
                  </a:moveTo>
                  <a:lnTo>
                    <a:pt x="1508" y="1725"/>
                  </a:lnTo>
                  <a:lnTo>
                    <a:pt x="1030" y="1520"/>
                  </a:lnTo>
                  <a:lnTo>
                    <a:pt x="840" y="1181"/>
                  </a:lnTo>
                  <a:lnTo>
                    <a:pt x="613" y="540"/>
                  </a:lnTo>
                  <a:lnTo>
                    <a:pt x="13" y="0"/>
                  </a:lnTo>
                  <a:lnTo>
                    <a:pt x="0" y="145"/>
                  </a:lnTo>
                  <a:lnTo>
                    <a:pt x="261" y="473"/>
                  </a:lnTo>
                  <a:lnTo>
                    <a:pt x="501" y="1099"/>
                  </a:lnTo>
                  <a:lnTo>
                    <a:pt x="494" y="1307"/>
                  </a:lnTo>
                  <a:lnTo>
                    <a:pt x="202" y="1933"/>
                  </a:lnTo>
                  <a:lnTo>
                    <a:pt x="178" y="2522"/>
                  </a:lnTo>
                  <a:lnTo>
                    <a:pt x="321" y="2563"/>
                  </a:lnTo>
                  <a:lnTo>
                    <a:pt x="1348" y="239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5" name="pg916">
              <a:extLst>
                <a:ext uri="{FF2B5EF4-FFF2-40B4-BE49-F238E27FC236}">
                  <a16:creationId xmlns:a16="http://schemas.microsoft.com/office/drawing/2014/main" id="{415AAB4F-6D88-464D-B2F4-FC2B8B1942DA}"/>
                </a:ext>
              </a:extLst>
            </p:cNvPr>
            <p:cNvSpPr/>
            <p:nvPr/>
          </p:nvSpPr>
          <p:spPr>
            <a:xfrm>
              <a:off x="5323345" y="4673455"/>
              <a:ext cx="1326" cy="1147"/>
            </a:xfrm>
            <a:custGeom>
              <a:avLst/>
              <a:gdLst/>
              <a:ahLst/>
              <a:cxnLst/>
              <a:rect l="0" t="0" r="0" b="0"/>
              <a:pathLst>
                <a:path w="1326" h="1147">
                  <a:moveTo>
                    <a:pt x="1214" y="1147"/>
                  </a:moveTo>
                  <a:lnTo>
                    <a:pt x="1326" y="152"/>
                  </a:lnTo>
                  <a:lnTo>
                    <a:pt x="902" y="0"/>
                  </a:lnTo>
                  <a:lnTo>
                    <a:pt x="519" y="104"/>
                  </a:lnTo>
                  <a:lnTo>
                    <a:pt x="122" y="536"/>
                  </a:lnTo>
                  <a:lnTo>
                    <a:pt x="0" y="890"/>
                  </a:lnTo>
                  <a:lnTo>
                    <a:pt x="281" y="1005"/>
                  </a:lnTo>
                  <a:lnTo>
                    <a:pt x="498" y="979"/>
                  </a:lnTo>
                  <a:lnTo>
                    <a:pt x="98" y="864"/>
                  </a:lnTo>
                  <a:lnTo>
                    <a:pt x="244" y="52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6" name="pg917">
              <a:extLst>
                <a:ext uri="{FF2B5EF4-FFF2-40B4-BE49-F238E27FC236}">
                  <a16:creationId xmlns:a16="http://schemas.microsoft.com/office/drawing/2014/main" id="{927352C7-4FFC-294F-B3CA-D3D6962B863F}"/>
                </a:ext>
              </a:extLst>
            </p:cNvPr>
            <p:cNvSpPr/>
            <p:nvPr/>
          </p:nvSpPr>
          <p:spPr>
            <a:xfrm>
              <a:off x="5322358" y="4695801"/>
              <a:ext cx="724" cy="1654"/>
            </a:xfrm>
            <a:custGeom>
              <a:avLst/>
              <a:gdLst/>
              <a:ahLst/>
              <a:cxnLst/>
              <a:rect l="0" t="0" r="0" b="0"/>
              <a:pathLst>
                <a:path w="724" h="1654">
                  <a:moveTo>
                    <a:pt x="724" y="1654"/>
                  </a:moveTo>
                  <a:lnTo>
                    <a:pt x="450" y="350"/>
                  </a:lnTo>
                  <a:lnTo>
                    <a:pt x="237" y="0"/>
                  </a:lnTo>
                  <a:lnTo>
                    <a:pt x="0" y="283"/>
                  </a:lnTo>
                  <a:lnTo>
                    <a:pt x="27" y="663"/>
                  </a:lnTo>
                  <a:lnTo>
                    <a:pt x="132" y="101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7" name="pg918">
              <a:extLst>
                <a:ext uri="{FF2B5EF4-FFF2-40B4-BE49-F238E27FC236}">
                  <a16:creationId xmlns:a16="http://schemas.microsoft.com/office/drawing/2014/main" id="{7EE9B9F0-7A2F-6446-9809-4EBAC6DF5BC8}"/>
                </a:ext>
              </a:extLst>
            </p:cNvPr>
            <p:cNvSpPr/>
            <p:nvPr/>
          </p:nvSpPr>
          <p:spPr>
            <a:xfrm>
              <a:off x="5323877" y="4675649"/>
              <a:ext cx="1028" cy="830"/>
            </a:xfrm>
            <a:custGeom>
              <a:avLst/>
              <a:gdLst/>
              <a:ahLst/>
              <a:cxnLst/>
              <a:rect l="0" t="0" r="0" b="0"/>
              <a:pathLst>
                <a:path w="1028" h="830">
                  <a:moveTo>
                    <a:pt x="213" y="830"/>
                  </a:moveTo>
                  <a:lnTo>
                    <a:pt x="95" y="510"/>
                  </a:lnTo>
                  <a:lnTo>
                    <a:pt x="403" y="376"/>
                  </a:lnTo>
                  <a:lnTo>
                    <a:pt x="312" y="774"/>
                  </a:lnTo>
                  <a:lnTo>
                    <a:pt x="861" y="812"/>
                  </a:lnTo>
                  <a:lnTo>
                    <a:pt x="1028" y="11"/>
                  </a:lnTo>
                  <a:lnTo>
                    <a:pt x="112" y="0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8" name="pg919">
              <a:extLst>
                <a:ext uri="{FF2B5EF4-FFF2-40B4-BE49-F238E27FC236}">
                  <a16:creationId xmlns:a16="http://schemas.microsoft.com/office/drawing/2014/main" id="{8C6BF5CE-56DD-0440-9F45-FCB236A5703D}"/>
                </a:ext>
              </a:extLst>
            </p:cNvPr>
            <p:cNvSpPr/>
            <p:nvPr/>
          </p:nvSpPr>
          <p:spPr>
            <a:xfrm>
              <a:off x="5322480" y="4673875"/>
              <a:ext cx="824" cy="964"/>
            </a:xfrm>
            <a:custGeom>
              <a:avLst/>
              <a:gdLst/>
              <a:ahLst/>
              <a:cxnLst/>
              <a:rect l="0" t="0" r="0" b="0"/>
              <a:pathLst>
                <a:path w="824" h="964">
                  <a:moveTo>
                    <a:pt x="0" y="964"/>
                  </a:moveTo>
                  <a:lnTo>
                    <a:pt x="576" y="864"/>
                  </a:lnTo>
                  <a:lnTo>
                    <a:pt x="685" y="711"/>
                  </a:lnTo>
                  <a:lnTo>
                    <a:pt x="824" y="16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39" name="pg920">
              <a:extLst>
                <a:ext uri="{FF2B5EF4-FFF2-40B4-BE49-F238E27FC236}">
                  <a16:creationId xmlns:a16="http://schemas.microsoft.com/office/drawing/2014/main" id="{C552ADA0-0048-3740-B67F-A1F0EB9BB076}"/>
                </a:ext>
              </a:extLst>
            </p:cNvPr>
            <p:cNvSpPr/>
            <p:nvPr/>
          </p:nvSpPr>
          <p:spPr>
            <a:xfrm>
              <a:off x="5307060" y="4682991"/>
              <a:ext cx="936" cy="1106"/>
            </a:xfrm>
            <a:custGeom>
              <a:avLst/>
              <a:gdLst/>
              <a:ahLst/>
              <a:cxnLst/>
              <a:rect l="0" t="0" r="0" b="0"/>
              <a:pathLst>
                <a:path w="936" h="1106">
                  <a:moveTo>
                    <a:pt x="328" y="1106"/>
                  </a:moveTo>
                  <a:lnTo>
                    <a:pt x="895" y="961"/>
                  </a:lnTo>
                  <a:lnTo>
                    <a:pt x="936" y="0"/>
                  </a:lnTo>
                  <a:lnTo>
                    <a:pt x="169" y="610"/>
                  </a:lnTo>
                  <a:lnTo>
                    <a:pt x="0" y="87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0" name="pg921">
              <a:extLst>
                <a:ext uri="{FF2B5EF4-FFF2-40B4-BE49-F238E27FC236}">
                  <a16:creationId xmlns:a16="http://schemas.microsoft.com/office/drawing/2014/main" id="{2F53432C-7A6C-FE43-AFF7-1FEE3AAD5FE7}"/>
                </a:ext>
              </a:extLst>
            </p:cNvPr>
            <p:cNvSpPr/>
            <p:nvPr/>
          </p:nvSpPr>
          <p:spPr>
            <a:xfrm>
              <a:off x="5216587" y="4445095"/>
              <a:ext cx="173306" cy="139119"/>
            </a:xfrm>
            <a:custGeom>
              <a:avLst/>
              <a:gdLst/>
              <a:ahLst/>
              <a:cxnLst/>
              <a:rect l="0" t="0" r="0" b="0"/>
              <a:pathLst>
                <a:path w="173306" h="139119">
                  <a:moveTo>
                    <a:pt x="143768" y="484"/>
                  </a:moveTo>
                  <a:lnTo>
                    <a:pt x="143980" y="840"/>
                  </a:lnTo>
                  <a:lnTo>
                    <a:pt x="144469" y="755"/>
                  </a:lnTo>
                  <a:lnTo>
                    <a:pt x="144729" y="419"/>
                  </a:lnTo>
                  <a:lnTo>
                    <a:pt x="145288" y="203"/>
                  </a:lnTo>
                  <a:lnTo>
                    <a:pt x="145532" y="158"/>
                  </a:lnTo>
                  <a:lnTo>
                    <a:pt x="145675" y="131"/>
                  </a:lnTo>
                  <a:lnTo>
                    <a:pt x="146375" y="0"/>
                  </a:lnTo>
                  <a:lnTo>
                    <a:pt x="146749" y="147"/>
                  </a:lnTo>
                  <a:lnTo>
                    <a:pt x="146940" y="411"/>
                  </a:lnTo>
                  <a:lnTo>
                    <a:pt x="146942" y="630"/>
                  </a:lnTo>
                  <a:lnTo>
                    <a:pt x="146699" y="826"/>
                  </a:lnTo>
                  <a:lnTo>
                    <a:pt x="146115" y="831"/>
                  </a:lnTo>
                  <a:lnTo>
                    <a:pt x="146057" y="1126"/>
                  </a:lnTo>
                  <a:lnTo>
                    <a:pt x="146152" y="1501"/>
                  </a:lnTo>
                  <a:lnTo>
                    <a:pt x="146436" y="1695"/>
                  </a:lnTo>
                  <a:lnTo>
                    <a:pt x="146885" y="1697"/>
                  </a:lnTo>
                  <a:lnTo>
                    <a:pt x="146997" y="1870"/>
                  </a:lnTo>
                  <a:lnTo>
                    <a:pt x="146920" y="2359"/>
                  </a:lnTo>
                  <a:lnTo>
                    <a:pt x="146753" y="3414"/>
                  </a:lnTo>
                  <a:lnTo>
                    <a:pt x="146708" y="3699"/>
                  </a:lnTo>
                  <a:lnTo>
                    <a:pt x="146635" y="4086"/>
                  </a:lnTo>
                  <a:lnTo>
                    <a:pt x="146419" y="4350"/>
                  </a:lnTo>
                  <a:lnTo>
                    <a:pt x="145808" y="4507"/>
                  </a:lnTo>
                  <a:lnTo>
                    <a:pt x="145774" y="4676"/>
                  </a:lnTo>
                  <a:lnTo>
                    <a:pt x="145911" y="4942"/>
                  </a:lnTo>
                  <a:lnTo>
                    <a:pt x="146909" y="5480"/>
                  </a:lnTo>
                  <a:lnTo>
                    <a:pt x="147077" y="5713"/>
                  </a:lnTo>
                  <a:lnTo>
                    <a:pt x="147079" y="6089"/>
                  </a:lnTo>
                  <a:lnTo>
                    <a:pt x="146953" y="6231"/>
                  </a:lnTo>
                  <a:lnTo>
                    <a:pt x="146787" y="6276"/>
                  </a:lnTo>
                  <a:lnTo>
                    <a:pt x="146519" y="6295"/>
                  </a:lnTo>
                  <a:lnTo>
                    <a:pt x="146190" y="6166"/>
                  </a:lnTo>
                  <a:lnTo>
                    <a:pt x="145963" y="6223"/>
                  </a:lnTo>
                  <a:lnTo>
                    <a:pt x="144999" y="7293"/>
                  </a:lnTo>
                  <a:lnTo>
                    <a:pt x="144897" y="7588"/>
                  </a:lnTo>
                  <a:lnTo>
                    <a:pt x="144291" y="8293"/>
                  </a:lnTo>
                  <a:lnTo>
                    <a:pt x="143955" y="8684"/>
                  </a:lnTo>
                  <a:lnTo>
                    <a:pt x="143290" y="9976"/>
                  </a:lnTo>
                  <a:lnTo>
                    <a:pt x="143261" y="10228"/>
                  </a:lnTo>
                  <a:lnTo>
                    <a:pt x="143354" y="10619"/>
                  </a:lnTo>
                  <a:lnTo>
                    <a:pt x="144100" y="11234"/>
                  </a:lnTo>
                  <a:lnTo>
                    <a:pt x="144253" y="11539"/>
                  </a:lnTo>
                  <a:lnTo>
                    <a:pt x="144259" y="11713"/>
                  </a:lnTo>
                  <a:lnTo>
                    <a:pt x="144109" y="12238"/>
                  </a:lnTo>
                  <a:lnTo>
                    <a:pt x="144342" y="13250"/>
                  </a:lnTo>
                  <a:lnTo>
                    <a:pt x="144736" y="13405"/>
                  </a:lnTo>
                  <a:lnTo>
                    <a:pt x="144829" y="13704"/>
                  </a:lnTo>
                  <a:lnTo>
                    <a:pt x="144785" y="13972"/>
                  </a:lnTo>
                  <a:lnTo>
                    <a:pt x="144535" y="14480"/>
                  </a:lnTo>
                  <a:lnTo>
                    <a:pt x="144100" y="14948"/>
                  </a:lnTo>
                  <a:lnTo>
                    <a:pt x="143581" y="14969"/>
                  </a:lnTo>
                  <a:lnTo>
                    <a:pt x="143150" y="14613"/>
                  </a:lnTo>
                  <a:lnTo>
                    <a:pt x="142892" y="14590"/>
                  </a:lnTo>
                  <a:lnTo>
                    <a:pt x="142479" y="14817"/>
                  </a:lnTo>
                  <a:lnTo>
                    <a:pt x="142271" y="15115"/>
                  </a:lnTo>
                  <a:lnTo>
                    <a:pt x="142239" y="15380"/>
                  </a:lnTo>
                  <a:lnTo>
                    <a:pt x="142346" y="15794"/>
                  </a:lnTo>
                  <a:lnTo>
                    <a:pt x="142609" y="15979"/>
                  </a:lnTo>
                  <a:lnTo>
                    <a:pt x="142841" y="16040"/>
                  </a:lnTo>
                  <a:lnTo>
                    <a:pt x="143046" y="16464"/>
                  </a:lnTo>
                  <a:lnTo>
                    <a:pt x="143240" y="16926"/>
                  </a:lnTo>
                  <a:lnTo>
                    <a:pt x="143201" y="17223"/>
                  </a:lnTo>
                  <a:lnTo>
                    <a:pt x="142925" y="17523"/>
                  </a:lnTo>
                  <a:lnTo>
                    <a:pt x="142724" y="17652"/>
                  </a:lnTo>
                  <a:lnTo>
                    <a:pt x="142137" y="17542"/>
                  </a:lnTo>
                  <a:lnTo>
                    <a:pt x="141486" y="17151"/>
                  </a:lnTo>
                  <a:lnTo>
                    <a:pt x="141263" y="17193"/>
                  </a:lnTo>
                  <a:lnTo>
                    <a:pt x="141119" y="17322"/>
                  </a:lnTo>
                  <a:lnTo>
                    <a:pt x="141060" y="17562"/>
                  </a:lnTo>
                  <a:lnTo>
                    <a:pt x="141260" y="18639"/>
                  </a:lnTo>
                  <a:lnTo>
                    <a:pt x="141517" y="19938"/>
                  </a:lnTo>
                  <a:lnTo>
                    <a:pt x="140775" y="20073"/>
                  </a:lnTo>
                  <a:lnTo>
                    <a:pt x="140600" y="20128"/>
                  </a:lnTo>
                  <a:lnTo>
                    <a:pt x="140397" y="20580"/>
                  </a:lnTo>
                  <a:lnTo>
                    <a:pt x="140342" y="21109"/>
                  </a:lnTo>
                  <a:lnTo>
                    <a:pt x="140484" y="21376"/>
                  </a:lnTo>
                  <a:lnTo>
                    <a:pt x="141749" y="22518"/>
                  </a:lnTo>
                  <a:lnTo>
                    <a:pt x="141807" y="22651"/>
                  </a:lnTo>
                  <a:lnTo>
                    <a:pt x="141785" y="22930"/>
                  </a:lnTo>
                  <a:lnTo>
                    <a:pt x="141297" y="24424"/>
                  </a:lnTo>
                  <a:lnTo>
                    <a:pt x="141185" y="24589"/>
                  </a:lnTo>
                  <a:lnTo>
                    <a:pt x="140907" y="24655"/>
                  </a:lnTo>
                  <a:lnTo>
                    <a:pt x="140305" y="24212"/>
                  </a:lnTo>
                  <a:lnTo>
                    <a:pt x="140013" y="24109"/>
                  </a:lnTo>
                  <a:lnTo>
                    <a:pt x="139698" y="24327"/>
                  </a:lnTo>
                  <a:lnTo>
                    <a:pt x="139654" y="24575"/>
                  </a:lnTo>
                  <a:lnTo>
                    <a:pt x="139818" y="24970"/>
                  </a:lnTo>
                  <a:lnTo>
                    <a:pt x="140103" y="25421"/>
                  </a:lnTo>
                  <a:lnTo>
                    <a:pt x="140148" y="25915"/>
                  </a:lnTo>
                  <a:lnTo>
                    <a:pt x="139883" y="25955"/>
                  </a:lnTo>
                  <a:lnTo>
                    <a:pt x="139255" y="26142"/>
                  </a:lnTo>
                  <a:lnTo>
                    <a:pt x="138915" y="27139"/>
                  </a:lnTo>
                  <a:lnTo>
                    <a:pt x="138836" y="28126"/>
                  </a:lnTo>
                  <a:lnTo>
                    <a:pt x="138875" y="28277"/>
                  </a:lnTo>
                  <a:lnTo>
                    <a:pt x="139108" y="28352"/>
                  </a:lnTo>
                  <a:lnTo>
                    <a:pt x="139389" y="28402"/>
                  </a:lnTo>
                  <a:lnTo>
                    <a:pt x="139710" y="28863"/>
                  </a:lnTo>
                  <a:lnTo>
                    <a:pt x="139759" y="29021"/>
                  </a:lnTo>
                  <a:lnTo>
                    <a:pt x="140074" y="30044"/>
                  </a:lnTo>
                  <a:lnTo>
                    <a:pt x="139813" y="30467"/>
                  </a:lnTo>
                  <a:lnTo>
                    <a:pt x="139597" y="30623"/>
                  </a:lnTo>
                  <a:lnTo>
                    <a:pt x="139388" y="30650"/>
                  </a:lnTo>
                  <a:lnTo>
                    <a:pt x="138705" y="30001"/>
                  </a:lnTo>
                  <a:lnTo>
                    <a:pt x="137961" y="29824"/>
                  </a:lnTo>
                  <a:lnTo>
                    <a:pt x="137810" y="29925"/>
                  </a:lnTo>
                  <a:lnTo>
                    <a:pt x="137630" y="30214"/>
                  </a:lnTo>
                  <a:lnTo>
                    <a:pt x="137679" y="30849"/>
                  </a:lnTo>
                  <a:lnTo>
                    <a:pt x="137582" y="31622"/>
                  </a:lnTo>
                  <a:lnTo>
                    <a:pt x="137036" y="32909"/>
                  </a:lnTo>
                  <a:lnTo>
                    <a:pt x="136578" y="33226"/>
                  </a:lnTo>
                  <a:lnTo>
                    <a:pt x="136323" y="33342"/>
                  </a:lnTo>
                  <a:lnTo>
                    <a:pt x="136190" y="33493"/>
                  </a:lnTo>
                  <a:lnTo>
                    <a:pt x="136230" y="33744"/>
                  </a:lnTo>
                  <a:lnTo>
                    <a:pt x="136523" y="34145"/>
                  </a:lnTo>
                  <a:lnTo>
                    <a:pt x="136829" y="34396"/>
                  </a:lnTo>
                  <a:lnTo>
                    <a:pt x="137002" y="34529"/>
                  </a:lnTo>
                  <a:lnTo>
                    <a:pt x="137028" y="34680"/>
                  </a:lnTo>
                  <a:lnTo>
                    <a:pt x="136975" y="34847"/>
                  </a:lnTo>
                  <a:lnTo>
                    <a:pt x="136637" y="35137"/>
                  </a:lnTo>
                  <a:lnTo>
                    <a:pt x="136256" y="35265"/>
                  </a:lnTo>
                  <a:lnTo>
                    <a:pt x="136070" y="35198"/>
                  </a:lnTo>
                  <a:lnTo>
                    <a:pt x="135976" y="34883"/>
                  </a:lnTo>
                  <a:lnTo>
                    <a:pt x="135884" y="34613"/>
                  </a:lnTo>
                  <a:lnTo>
                    <a:pt x="135831" y="34329"/>
                  </a:lnTo>
                  <a:lnTo>
                    <a:pt x="135510" y="33959"/>
                  </a:lnTo>
                  <a:lnTo>
                    <a:pt x="135363" y="33959"/>
                  </a:lnTo>
                  <a:lnTo>
                    <a:pt x="135155" y="34093"/>
                  </a:lnTo>
                  <a:lnTo>
                    <a:pt x="134907" y="34534"/>
                  </a:lnTo>
                  <a:lnTo>
                    <a:pt x="134854" y="34751"/>
                  </a:lnTo>
                  <a:lnTo>
                    <a:pt x="134900" y="35170"/>
                  </a:lnTo>
                  <a:lnTo>
                    <a:pt x="134437" y="36716"/>
                  </a:lnTo>
                  <a:lnTo>
                    <a:pt x="134149" y="37325"/>
                  </a:lnTo>
                  <a:lnTo>
                    <a:pt x="134061" y="37512"/>
                  </a:lnTo>
                  <a:lnTo>
                    <a:pt x="133582" y="38676"/>
                  </a:lnTo>
                  <a:lnTo>
                    <a:pt x="133886" y="39638"/>
                  </a:lnTo>
                  <a:lnTo>
                    <a:pt x="133936" y="39797"/>
                  </a:lnTo>
                  <a:lnTo>
                    <a:pt x="134026" y="40081"/>
                  </a:lnTo>
                  <a:lnTo>
                    <a:pt x="134084" y="40465"/>
                  </a:lnTo>
                  <a:lnTo>
                    <a:pt x="134159" y="40965"/>
                  </a:lnTo>
                  <a:lnTo>
                    <a:pt x="134299" y="41889"/>
                  </a:lnTo>
                  <a:lnTo>
                    <a:pt x="134286" y="42179"/>
                  </a:lnTo>
                  <a:lnTo>
                    <a:pt x="134419" y="42801"/>
                  </a:lnTo>
                  <a:lnTo>
                    <a:pt x="134595" y="42916"/>
                  </a:lnTo>
                  <a:lnTo>
                    <a:pt x="135105" y="42968"/>
                  </a:lnTo>
                  <a:lnTo>
                    <a:pt x="135555" y="43180"/>
                  </a:lnTo>
                  <a:lnTo>
                    <a:pt x="135247" y="43542"/>
                  </a:lnTo>
                  <a:lnTo>
                    <a:pt x="134848" y="43627"/>
                  </a:lnTo>
                  <a:lnTo>
                    <a:pt x="134247" y="43631"/>
                  </a:lnTo>
                  <a:lnTo>
                    <a:pt x="133676" y="43595"/>
                  </a:lnTo>
                  <a:lnTo>
                    <a:pt x="132999" y="43754"/>
                  </a:lnTo>
                  <a:lnTo>
                    <a:pt x="132862" y="43945"/>
                  </a:lnTo>
                  <a:lnTo>
                    <a:pt x="132853" y="44996"/>
                  </a:lnTo>
                  <a:lnTo>
                    <a:pt x="132932" y="45159"/>
                  </a:lnTo>
                  <a:lnTo>
                    <a:pt x="133355" y="45231"/>
                  </a:lnTo>
                  <a:lnTo>
                    <a:pt x="133987" y="45600"/>
                  </a:lnTo>
                  <a:lnTo>
                    <a:pt x="133788" y="46692"/>
                  </a:lnTo>
                  <a:lnTo>
                    <a:pt x="133716" y="46948"/>
                  </a:lnTo>
                  <a:lnTo>
                    <a:pt x="133498" y="47081"/>
                  </a:lnTo>
                  <a:lnTo>
                    <a:pt x="132915" y="46982"/>
                  </a:lnTo>
                  <a:lnTo>
                    <a:pt x="132430" y="47548"/>
                  </a:lnTo>
                  <a:lnTo>
                    <a:pt x="131706" y="48394"/>
                  </a:lnTo>
                  <a:lnTo>
                    <a:pt x="131606" y="48573"/>
                  </a:lnTo>
                  <a:lnTo>
                    <a:pt x="131690" y="48907"/>
                  </a:lnTo>
                  <a:lnTo>
                    <a:pt x="131990" y="49175"/>
                  </a:lnTo>
                  <a:lnTo>
                    <a:pt x="132233" y="49142"/>
                  </a:lnTo>
                  <a:lnTo>
                    <a:pt x="132546" y="48909"/>
                  </a:lnTo>
                  <a:lnTo>
                    <a:pt x="132708" y="48927"/>
                  </a:lnTo>
                  <a:lnTo>
                    <a:pt x="132995" y="49656"/>
                  </a:lnTo>
                  <a:lnTo>
                    <a:pt x="133005" y="49944"/>
                  </a:lnTo>
                  <a:lnTo>
                    <a:pt x="133037" y="50853"/>
                  </a:lnTo>
                  <a:lnTo>
                    <a:pt x="133043" y="51020"/>
                  </a:lnTo>
                  <a:lnTo>
                    <a:pt x="132842" y="51189"/>
                  </a:lnTo>
                  <a:lnTo>
                    <a:pt x="132719" y="51490"/>
                  </a:lnTo>
                  <a:lnTo>
                    <a:pt x="132367" y="52350"/>
                  </a:lnTo>
                  <a:lnTo>
                    <a:pt x="132310" y="52490"/>
                  </a:lnTo>
                  <a:lnTo>
                    <a:pt x="132236" y="52671"/>
                  </a:lnTo>
                  <a:lnTo>
                    <a:pt x="132173" y="52823"/>
                  </a:lnTo>
                  <a:lnTo>
                    <a:pt x="131814" y="53700"/>
                  </a:lnTo>
                  <a:lnTo>
                    <a:pt x="131597" y="54270"/>
                  </a:lnTo>
                  <a:lnTo>
                    <a:pt x="131525" y="54457"/>
                  </a:lnTo>
                  <a:lnTo>
                    <a:pt x="131730" y="54640"/>
                  </a:lnTo>
                  <a:lnTo>
                    <a:pt x="131963" y="54665"/>
                  </a:lnTo>
                  <a:lnTo>
                    <a:pt x="132154" y="54508"/>
                  </a:lnTo>
                  <a:lnTo>
                    <a:pt x="132282" y="54144"/>
                  </a:lnTo>
                  <a:lnTo>
                    <a:pt x="132380" y="53995"/>
                  </a:lnTo>
                  <a:lnTo>
                    <a:pt x="132720" y="54100"/>
                  </a:lnTo>
                  <a:lnTo>
                    <a:pt x="132612" y="54611"/>
                  </a:lnTo>
                  <a:lnTo>
                    <a:pt x="132445" y="54860"/>
                  </a:lnTo>
                  <a:lnTo>
                    <a:pt x="132280" y="55105"/>
                  </a:lnTo>
                  <a:lnTo>
                    <a:pt x="132136" y="55320"/>
                  </a:lnTo>
                  <a:lnTo>
                    <a:pt x="132023" y="55488"/>
                  </a:lnTo>
                  <a:lnTo>
                    <a:pt x="131727" y="55509"/>
                  </a:lnTo>
                  <a:lnTo>
                    <a:pt x="131562" y="55447"/>
                  </a:lnTo>
                  <a:lnTo>
                    <a:pt x="131308" y="55244"/>
                  </a:lnTo>
                  <a:lnTo>
                    <a:pt x="131091" y="55312"/>
                  </a:lnTo>
                  <a:lnTo>
                    <a:pt x="130869" y="55612"/>
                  </a:lnTo>
                  <a:lnTo>
                    <a:pt x="130918" y="55895"/>
                  </a:lnTo>
                  <a:lnTo>
                    <a:pt x="131427" y="56052"/>
                  </a:lnTo>
                  <a:lnTo>
                    <a:pt x="132388" y="56349"/>
                  </a:lnTo>
                  <a:lnTo>
                    <a:pt x="132969" y="56529"/>
                  </a:lnTo>
                  <a:lnTo>
                    <a:pt x="133330" y="56494"/>
                  </a:lnTo>
                  <a:lnTo>
                    <a:pt x="133531" y="56741"/>
                  </a:lnTo>
                  <a:lnTo>
                    <a:pt x="134250" y="57625"/>
                  </a:lnTo>
                  <a:lnTo>
                    <a:pt x="134485" y="57993"/>
                  </a:lnTo>
                  <a:lnTo>
                    <a:pt x="134659" y="58370"/>
                  </a:lnTo>
                  <a:lnTo>
                    <a:pt x="134826" y="58759"/>
                  </a:lnTo>
                  <a:lnTo>
                    <a:pt x="135067" y="59559"/>
                  </a:lnTo>
                  <a:lnTo>
                    <a:pt x="135250" y="60439"/>
                  </a:lnTo>
                  <a:lnTo>
                    <a:pt x="135078" y="60906"/>
                  </a:lnTo>
                  <a:lnTo>
                    <a:pt x="134975" y="61187"/>
                  </a:lnTo>
                  <a:lnTo>
                    <a:pt x="134806" y="61646"/>
                  </a:lnTo>
                  <a:lnTo>
                    <a:pt x="134754" y="61788"/>
                  </a:lnTo>
                  <a:lnTo>
                    <a:pt x="134648" y="62188"/>
                  </a:lnTo>
                  <a:lnTo>
                    <a:pt x="134911" y="62954"/>
                  </a:lnTo>
                  <a:lnTo>
                    <a:pt x="134834" y="63193"/>
                  </a:lnTo>
                  <a:lnTo>
                    <a:pt x="134737" y="63497"/>
                  </a:lnTo>
                  <a:lnTo>
                    <a:pt x="134645" y="64311"/>
                  </a:lnTo>
                  <a:lnTo>
                    <a:pt x="134666" y="64541"/>
                  </a:lnTo>
                  <a:lnTo>
                    <a:pt x="134975" y="64649"/>
                  </a:lnTo>
                  <a:lnTo>
                    <a:pt x="135120" y="64587"/>
                  </a:lnTo>
                  <a:lnTo>
                    <a:pt x="135645" y="64456"/>
                  </a:lnTo>
                  <a:lnTo>
                    <a:pt x="135834" y="64593"/>
                  </a:lnTo>
                  <a:lnTo>
                    <a:pt x="135751" y="64849"/>
                  </a:lnTo>
                  <a:lnTo>
                    <a:pt x="135381" y="65763"/>
                  </a:lnTo>
                  <a:lnTo>
                    <a:pt x="135086" y="66372"/>
                  </a:lnTo>
                  <a:lnTo>
                    <a:pt x="135068" y="66607"/>
                  </a:lnTo>
                  <a:lnTo>
                    <a:pt x="135237" y="67039"/>
                  </a:lnTo>
                  <a:lnTo>
                    <a:pt x="135542" y="67210"/>
                  </a:lnTo>
                  <a:lnTo>
                    <a:pt x="135797" y="67223"/>
                  </a:lnTo>
                  <a:lnTo>
                    <a:pt x="136068" y="67236"/>
                  </a:lnTo>
                  <a:lnTo>
                    <a:pt x="136710" y="67921"/>
                  </a:lnTo>
                  <a:lnTo>
                    <a:pt x="136631" y="68155"/>
                  </a:lnTo>
                  <a:lnTo>
                    <a:pt x="136375" y="68336"/>
                  </a:lnTo>
                  <a:lnTo>
                    <a:pt x="136703" y="70137"/>
                  </a:lnTo>
                  <a:lnTo>
                    <a:pt x="136750" y="70397"/>
                  </a:lnTo>
                  <a:lnTo>
                    <a:pt x="136689" y="70582"/>
                  </a:lnTo>
                  <a:lnTo>
                    <a:pt x="136597" y="71055"/>
                  </a:lnTo>
                  <a:lnTo>
                    <a:pt x="136836" y="71129"/>
                  </a:lnTo>
                  <a:lnTo>
                    <a:pt x="137150" y="71030"/>
                  </a:lnTo>
                  <a:lnTo>
                    <a:pt x="137377" y="70940"/>
                  </a:lnTo>
                  <a:lnTo>
                    <a:pt x="137643" y="70835"/>
                  </a:lnTo>
                  <a:lnTo>
                    <a:pt x="137812" y="70823"/>
                  </a:lnTo>
                  <a:lnTo>
                    <a:pt x="138349" y="70786"/>
                  </a:lnTo>
                  <a:lnTo>
                    <a:pt x="138890" y="71132"/>
                  </a:lnTo>
                  <a:lnTo>
                    <a:pt x="138970" y="71285"/>
                  </a:lnTo>
                  <a:lnTo>
                    <a:pt x="138921" y="71488"/>
                  </a:lnTo>
                  <a:lnTo>
                    <a:pt x="138616" y="71854"/>
                  </a:lnTo>
                  <a:lnTo>
                    <a:pt x="138280" y="71989"/>
                  </a:lnTo>
                  <a:lnTo>
                    <a:pt x="138064" y="72076"/>
                  </a:lnTo>
                  <a:lnTo>
                    <a:pt x="137815" y="71903"/>
                  </a:lnTo>
                  <a:lnTo>
                    <a:pt x="137600" y="71755"/>
                  </a:lnTo>
                  <a:lnTo>
                    <a:pt x="137423" y="71768"/>
                  </a:lnTo>
                  <a:lnTo>
                    <a:pt x="137269" y="71887"/>
                  </a:lnTo>
                  <a:lnTo>
                    <a:pt x="137133" y="72261"/>
                  </a:lnTo>
                  <a:lnTo>
                    <a:pt x="137303" y="72703"/>
                  </a:lnTo>
                  <a:lnTo>
                    <a:pt x="137492" y="72741"/>
                  </a:lnTo>
                  <a:lnTo>
                    <a:pt x="138356" y="72943"/>
                  </a:lnTo>
                  <a:lnTo>
                    <a:pt x="138713" y="73767"/>
                  </a:lnTo>
                  <a:lnTo>
                    <a:pt x="138414" y="74262"/>
                  </a:lnTo>
                  <a:lnTo>
                    <a:pt x="138233" y="74397"/>
                  </a:lnTo>
                  <a:lnTo>
                    <a:pt x="138240" y="74541"/>
                  </a:lnTo>
                  <a:lnTo>
                    <a:pt x="138551" y="74690"/>
                  </a:lnTo>
                  <a:lnTo>
                    <a:pt x="138796" y="74788"/>
                  </a:lnTo>
                  <a:lnTo>
                    <a:pt x="139120" y="74883"/>
                  </a:lnTo>
                  <a:lnTo>
                    <a:pt x="139709" y="74946"/>
                  </a:lnTo>
                  <a:lnTo>
                    <a:pt x="140373" y="75051"/>
                  </a:lnTo>
                  <a:lnTo>
                    <a:pt x="140932" y="76102"/>
                  </a:lnTo>
                  <a:lnTo>
                    <a:pt x="141326" y="77256"/>
                  </a:lnTo>
                  <a:lnTo>
                    <a:pt x="141425" y="77604"/>
                  </a:lnTo>
                  <a:lnTo>
                    <a:pt x="141456" y="77909"/>
                  </a:lnTo>
                  <a:lnTo>
                    <a:pt x="141483" y="78180"/>
                  </a:lnTo>
                  <a:lnTo>
                    <a:pt x="141521" y="78554"/>
                  </a:lnTo>
                  <a:lnTo>
                    <a:pt x="141588" y="78867"/>
                  </a:lnTo>
                  <a:lnTo>
                    <a:pt x="141762" y="79672"/>
                  </a:lnTo>
                  <a:lnTo>
                    <a:pt x="142330" y="79602"/>
                  </a:lnTo>
                  <a:lnTo>
                    <a:pt x="142542" y="79576"/>
                  </a:lnTo>
                  <a:lnTo>
                    <a:pt x="142770" y="79608"/>
                  </a:lnTo>
                  <a:lnTo>
                    <a:pt x="142963" y="79991"/>
                  </a:lnTo>
                  <a:lnTo>
                    <a:pt x="142977" y="80455"/>
                  </a:lnTo>
                  <a:lnTo>
                    <a:pt x="142992" y="80909"/>
                  </a:lnTo>
                  <a:lnTo>
                    <a:pt x="143166" y="81313"/>
                  </a:lnTo>
                  <a:lnTo>
                    <a:pt x="143730" y="81710"/>
                  </a:lnTo>
                  <a:lnTo>
                    <a:pt x="144572" y="81689"/>
                  </a:lnTo>
                  <a:lnTo>
                    <a:pt x="145040" y="82326"/>
                  </a:lnTo>
                  <a:lnTo>
                    <a:pt x="145124" y="82564"/>
                  </a:lnTo>
                  <a:lnTo>
                    <a:pt x="145740" y="82822"/>
                  </a:lnTo>
                  <a:lnTo>
                    <a:pt x="146102" y="82974"/>
                  </a:lnTo>
                  <a:lnTo>
                    <a:pt x="147397" y="83433"/>
                  </a:lnTo>
                  <a:lnTo>
                    <a:pt x="147841" y="83968"/>
                  </a:lnTo>
                  <a:lnTo>
                    <a:pt x="148039" y="84854"/>
                  </a:lnTo>
                  <a:lnTo>
                    <a:pt x="148219" y="85175"/>
                  </a:lnTo>
                  <a:lnTo>
                    <a:pt x="148541" y="85728"/>
                  </a:lnTo>
                  <a:lnTo>
                    <a:pt x="148966" y="85774"/>
                  </a:lnTo>
                  <a:lnTo>
                    <a:pt x="149347" y="85718"/>
                  </a:lnTo>
                  <a:lnTo>
                    <a:pt x="149523" y="86022"/>
                  </a:lnTo>
                  <a:lnTo>
                    <a:pt x="149867" y="86613"/>
                  </a:lnTo>
                  <a:lnTo>
                    <a:pt x="150351" y="87790"/>
                  </a:lnTo>
                  <a:lnTo>
                    <a:pt x="150806" y="87968"/>
                  </a:lnTo>
                  <a:lnTo>
                    <a:pt x="151119" y="88090"/>
                  </a:lnTo>
                  <a:lnTo>
                    <a:pt x="151920" y="88759"/>
                  </a:lnTo>
                  <a:lnTo>
                    <a:pt x="152342" y="89381"/>
                  </a:lnTo>
                  <a:lnTo>
                    <a:pt x="152445" y="89533"/>
                  </a:lnTo>
                  <a:lnTo>
                    <a:pt x="152732" y="89957"/>
                  </a:lnTo>
                  <a:lnTo>
                    <a:pt x="152742" y="90085"/>
                  </a:lnTo>
                  <a:lnTo>
                    <a:pt x="152797" y="90971"/>
                  </a:lnTo>
                  <a:lnTo>
                    <a:pt x="152550" y="91954"/>
                  </a:lnTo>
                  <a:lnTo>
                    <a:pt x="152599" y="92171"/>
                  </a:lnTo>
                  <a:lnTo>
                    <a:pt x="152643" y="92365"/>
                  </a:lnTo>
                  <a:lnTo>
                    <a:pt x="152728" y="92703"/>
                  </a:lnTo>
                  <a:lnTo>
                    <a:pt x="152932" y="92889"/>
                  </a:lnTo>
                  <a:lnTo>
                    <a:pt x="153144" y="94030"/>
                  </a:lnTo>
                  <a:lnTo>
                    <a:pt x="153178" y="94349"/>
                  </a:lnTo>
                  <a:lnTo>
                    <a:pt x="153238" y="94910"/>
                  </a:lnTo>
                  <a:lnTo>
                    <a:pt x="153267" y="95182"/>
                  </a:lnTo>
                  <a:lnTo>
                    <a:pt x="153290" y="95392"/>
                  </a:lnTo>
                  <a:lnTo>
                    <a:pt x="153319" y="95667"/>
                  </a:lnTo>
                  <a:lnTo>
                    <a:pt x="153340" y="95867"/>
                  </a:lnTo>
                  <a:lnTo>
                    <a:pt x="153366" y="96102"/>
                  </a:lnTo>
                  <a:lnTo>
                    <a:pt x="153156" y="96527"/>
                  </a:lnTo>
                  <a:lnTo>
                    <a:pt x="153022" y="96512"/>
                  </a:lnTo>
                  <a:lnTo>
                    <a:pt x="152873" y="96268"/>
                  </a:lnTo>
                  <a:lnTo>
                    <a:pt x="152640" y="96324"/>
                  </a:lnTo>
                  <a:lnTo>
                    <a:pt x="152650" y="96514"/>
                  </a:lnTo>
                  <a:lnTo>
                    <a:pt x="152672" y="96948"/>
                  </a:lnTo>
                  <a:lnTo>
                    <a:pt x="152696" y="97426"/>
                  </a:lnTo>
                  <a:lnTo>
                    <a:pt x="153009" y="97936"/>
                  </a:lnTo>
                  <a:lnTo>
                    <a:pt x="153283" y="98383"/>
                  </a:lnTo>
                  <a:lnTo>
                    <a:pt x="153427" y="98686"/>
                  </a:lnTo>
                  <a:lnTo>
                    <a:pt x="153565" y="98977"/>
                  </a:lnTo>
                  <a:lnTo>
                    <a:pt x="153841" y="99559"/>
                  </a:lnTo>
                  <a:lnTo>
                    <a:pt x="154014" y="99923"/>
                  </a:lnTo>
                  <a:lnTo>
                    <a:pt x="154110" y="100126"/>
                  </a:lnTo>
                  <a:lnTo>
                    <a:pt x="154158" y="100283"/>
                  </a:lnTo>
                  <a:lnTo>
                    <a:pt x="154242" y="100558"/>
                  </a:lnTo>
                  <a:lnTo>
                    <a:pt x="154327" y="100834"/>
                  </a:lnTo>
                  <a:lnTo>
                    <a:pt x="154451" y="101239"/>
                  </a:lnTo>
                  <a:lnTo>
                    <a:pt x="154576" y="101461"/>
                  </a:lnTo>
                  <a:lnTo>
                    <a:pt x="155187" y="102543"/>
                  </a:lnTo>
                  <a:lnTo>
                    <a:pt x="155487" y="103104"/>
                  </a:lnTo>
                  <a:lnTo>
                    <a:pt x="155743" y="104366"/>
                  </a:lnTo>
                  <a:lnTo>
                    <a:pt x="155827" y="104604"/>
                  </a:lnTo>
                  <a:lnTo>
                    <a:pt x="155879" y="104752"/>
                  </a:lnTo>
                  <a:lnTo>
                    <a:pt x="156002" y="105101"/>
                  </a:lnTo>
                  <a:lnTo>
                    <a:pt x="156126" y="105455"/>
                  </a:lnTo>
                  <a:lnTo>
                    <a:pt x="156279" y="105496"/>
                  </a:lnTo>
                  <a:lnTo>
                    <a:pt x="156513" y="105560"/>
                  </a:lnTo>
                  <a:lnTo>
                    <a:pt x="156755" y="105643"/>
                  </a:lnTo>
                  <a:lnTo>
                    <a:pt x="156973" y="105782"/>
                  </a:lnTo>
                  <a:lnTo>
                    <a:pt x="157625" y="106301"/>
                  </a:lnTo>
                  <a:lnTo>
                    <a:pt x="157797" y="106888"/>
                  </a:lnTo>
                  <a:lnTo>
                    <a:pt x="158339" y="107206"/>
                  </a:lnTo>
                  <a:lnTo>
                    <a:pt x="158831" y="107495"/>
                  </a:lnTo>
                  <a:lnTo>
                    <a:pt x="159201" y="107826"/>
                  </a:lnTo>
                  <a:lnTo>
                    <a:pt x="159681" y="108277"/>
                  </a:lnTo>
                  <a:lnTo>
                    <a:pt x="159662" y="108497"/>
                  </a:lnTo>
                  <a:lnTo>
                    <a:pt x="159640" y="108761"/>
                  </a:lnTo>
                  <a:lnTo>
                    <a:pt x="159599" y="109385"/>
                  </a:lnTo>
                  <a:lnTo>
                    <a:pt x="159632" y="110355"/>
                  </a:lnTo>
                  <a:lnTo>
                    <a:pt x="159645" y="110723"/>
                  </a:lnTo>
                  <a:lnTo>
                    <a:pt x="159654" y="110982"/>
                  </a:lnTo>
                  <a:lnTo>
                    <a:pt x="159710" y="111329"/>
                  </a:lnTo>
                  <a:lnTo>
                    <a:pt x="160086" y="112133"/>
                  </a:lnTo>
                  <a:lnTo>
                    <a:pt x="160136" y="112329"/>
                  </a:lnTo>
                  <a:lnTo>
                    <a:pt x="159837" y="112670"/>
                  </a:lnTo>
                  <a:lnTo>
                    <a:pt x="159708" y="112818"/>
                  </a:lnTo>
                  <a:lnTo>
                    <a:pt x="159434" y="113129"/>
                  </a:lnTo>
                  <a:lnTo>
                    <a:pt x="159102" y="113304"/>
                  </a:lnTo>
                  <a:lnTo>
                    <a:pt x="158300" y="113549"/>
                  </a:lnTo>
                  <a:lnTo>
                    <a:pt x="158131" y="114029"/>
                  </a:lnTo>
                  <a:lnTo>
                    <a:pt x="158114" y="114231"/>
                  </a:lnTo>
                  <a:lnTo>
                    <a:pt x="157976" y="115844"/>
                  </a:lnTo>
                  <a:lnTo>
                    <a:pt x="157920" y="116502"/>
                  </a:lnTo>
                  <a:lnTo>
                    <a:pt x="157993" y="116701"/>
                  </a:lnTo>
                  <a:lnTo>
                    <a:pt x="158657" y="117082"/>
                  </a:lnTo>
                  <a:lnTo>
                    <a:pt x="159464" y="117956"/>
                  </a:lnTo>
                  <a:lnTo>
                    <a:pt x="159580" y="118460"/>
                  </a:lnTo>
                  <a:lnTo>
                    <a:pt x="159598" y="118752"/>
                  </a:lnTo>
                  <a:lnTo>
                    <a:pt x="159678" y="119983"/>
                  </a:lnTo>
                  <a:lnTo>
                    <a:pt x="159654" y="120159"/>
                  </a:lnTo>
                  <a:lnTo>
                    <a:pt x="159490" y="120877"/>
                  </a:lnTo>
                  <a:lnTo>
                    <a:pt x="159359" y="121131"/>
                  </a:lnTo>
                  <a:lnTo>
                    <a:pt x="159415" y="121654"/>
                  </a:lnTo>
                  <a:lnTo>
                    <a:pt x="160045" y="122496"/>
                  </a:lnTo>
                  <a:lnTo>
                    <a:pt x="160442" y="122797"/>
                  </a:lnTo>
                  <a:lnTo>
                    <a:pt x="160808" y="122947"/>
                  </a:lnTo>
                  <a:lnTo>
                    <a:pt x="161439" y="123204"/>
                  </a:lnTo>
                  <a:lnTo>
                    <a:pt x="161698" y="123660"/>
                  </a:lnTo>
                  <a:lnTo>
                    <a:pt x="161711" y="124164"/>
                  </a:lnTo>
                  <a:lnTo>
                    <a:pt x="161510" y="125036"/>
                  </a:lnTo>
                  <a:lnTo>
                    <a:pt x="161478" y="125172"/>
                  </a:lnTo>
                  <a:lnTo>
                    <a:pt x="161429" y="125575"/>
                  </a:lnTo>
                  <a:lnTo>
                    <a:pt x="161368" y="126070"/>
                  </a:lnTo>
                  <a:lnTo>
                    <a:pt x="161323" y="126441"/>
                  </a:lnTo>
                  <a:lnTo>
                    <a:pt x="161336" y="126750"/>
                  </a:lnTo>
                  <a:lnTo>
                    <a:pt x="161478" y="127140"/>
                  </a:lnTo>
                  <a:lnTo>
                    <a:pt x="161782" y="127569"/>
                  </a:lnTo>
                  <a:lnTo>
                    <a:pt x="161905" y="127742"/>
                  </a:lnTo>
                  <a:lnTo>
                    <a:pt x="162152" y="127970"/>
                  </a:lnTo>
                  <a:lnTo>
                    <a:pt x="162540" y="128132"/>
                  </a:lnTo>
                  <a:lnTo>
                    <a:pt x="163369" y="128295"/>
                  </a:lnTo>
                  <a:lnTo>
                    <a:pt x="164011" y="129082"/>
                  </a:lnTo>
                  <a:lnTo>
                    <a:pt x="164194" y="129419"/>
                  </a:lnTo>
                  <a:lnTo>
                    <a:pt x="164750" y="130450"/>
                  </a:lnTo>
                  <a:lnTo>
                    <a:pt x="164974" y="130865"/>
                  </a:lnTo>
                  <a:lnTo>
                    <a:pt x="165197" y="131765"/>
                  </a:lnTo>
                  <a:lnTo>
                    <a:pt x="165301" y="132019"/>
                  </a:lnTo>
                  <a:lnTo>
                    <a:pt x="165442" y="132298"/>
                  </a:lnTo>
                  <a:lnTo>
                    <a:pt x="166023" y="133159"/>
                  </a:lnTo>
                  <a:lnTo>
                    <a:pt x="166686" y="133754"/>
                  </a:lnTo>
                  <a:lnTo>
                    <a:pt x="166875" y="133905"/>
                  </a:lnTo>
                  <a:lnTo>
                    <a:pt x="167134" y="134011"/>
                  </a:lnTo>
                  <a:lnTo>
                    <a:pt x="167395" y="134118"/>
                  </a:lnTo>
                  <a:lnTo>
                    <a:pt x="167629" y="134040"/>
                  </a:lnTo>
                  <a:lnTo>
                    <a:pt x="168152" y="133866"/>
                  </a:lnTo>
                  <a:lnTo>
                    <a:pt x="168418" y="133777"/>
                  </a:lnTo>
                  <a:lnTo>
                    <a:pt x="169402" y="133224"/>
                  </a:lnTo>
                  <a:lnTo>
                    <a:pt x="169894" y="132671"/>
                  </a:lnTo>
                  <a:lnTo>
                    <a:pt x="170127" y="132280"/>
                  </a:lnTo>
                  <a:lnTo>
                    <a:pt x="170399" y="132036"/>
                  </a:lnTo>
                  <a:lnTo>
                    <a:pt x="170528" y="131968"/>
                  </a:lnTo>
                  <a:lnTo>
                    <a:pt x="170888" y="131779"/>
                  </a:lnTo>
                  <a:lnTo>
                    <a:pt x="171111" y="131662"/>
                  </a:lnTo>
                  <a:lnTo>
                    <a:pt x="171592" y="131625"/>
                  </a:lnTo>
                  <a:lnTo>
                    <a:pt x="171758" y="131664"/>
                  </a:lnTo>
                  <a:lnTo>
                    <a:pt x="172184" y="131786"/>
                  </a:lnTo>
                  <a:lnTo>
                    <a:pt x="172536" y="132183"/>
                  </a:lnTo>
                  <a:lnTo>
                    <a:pt x="172859" y="132752"/>
                  </a:lnTo>
                  <a:lnTo>
                    <a:pt x="173129" y="133532"/>
                  </a:lnTo>
                  <a:lnTo>
                    <a:pt x="173217" y="133788"/>
                  </a:lnTo>
                  <a:lnTo>
                    <a:pt x="173306" y="134044"/>
                  </a:lnTo>
                  <a:lnTo>
                    <a:pt x="172437" y="134638"/>
                  </a:lnTo>
                  <a:lnTo>
                    <a:pt x="171624" y="135509"/>
                  </a:lnTo>
                  <a:lnTo>
                    <a:pt x="169356" y="135663"/>
                  </a:lnTo>
                  <a:lnTo>
                    <a:pt x="168344" y="136010"/>
                  </a:lnTo>
                  <a:lnTo>
                    <a:pt x="167639" y="136780"/>
                  </a:lnTo>
                  <a:lnTo>
                    <a:pt x="167127" y="137375"/>
                  </a:lnTo>
                  <a:lnTo>
                    <a:pt x="165206" y="138941"/>
                  </a:lnTo>
                  <a:lnTo>
                    <a:pt x="164176" y="139064"/>
                  </a:lnTo>
                  <a:lnTo>
                    <a:pt x="163736" y="138641"/>
                  </a:lnTo>
                  <a:lnTo>
                    <a:pt x="163547" y="138593"/>
                  </a:lnTo>
                  <a:lnTo>
                    <a:pt x="162045" y="138205"/>
                  </a:lnTo>
                  <a:lnTo>
                    <a:pt x="161260" y="138002"/>
                  </a:lnTo>
                  <a:lnTo>
                    <a:pt x="160568" y="138662"/>
                  </a:lnTo>
                  <a:lnTo>
                    <a:pt x="160287" y="138930"/>
                  </a:lnTo>
                  <a:lnTo>
                    <a:pt x="160287" y="138478"/>
                  </a:lnTo>
                  <a:lnTo>
                    <a:pt x="160287" y="138248"/>
                  </a:lnTo>
                  <a:lnTo>
                    <a:pt x="159115" y="137895"/>
                  </a:lnTo>
                  <a:lnTo>
                    <a:pt x="158287" y="137707"/>
                  </a:lnTo>
                  <a:lnTo>
                    <a:pt x="157000" y="137721"/>
                  </a:lnTo>
                  <a:lnTo>
                    <a:pt x="156357" y="137533"/>
                  </a:lnTo>
                  <a:lnTo>
                    <a:pt x="155921" y="137187"/>
                  </a:lnTo>
                  <a:lnTo>
                    <a:pt x="155556" y="136670"/>
                  </a:lnTo>
                  <a:lnTo>
                    <a:pt x="155145" y="136314"/>
                  </a:lnTo>
                  <a:lnTo>
                    <a:pt x="152950" y="135096"/>
                  </a:lnTo>
                  <a:lnTo>
                    <a:pt x="152286" y="134900"/>
                  </a:lnTo>
                  <a:lnTo>
                    <a:pt x="151823" y="134965"/>
                  </a:lnTo>
                  <a:lnTo>
                    <a:pt x="151545" y="135103"/>
                  </a:lnTo>
                  <a:lnTo>
                    <a:pt x="151345" y="135291"/>
                  </a:lnTo>
                  <a:lnTo>
                    <a:pt x="150892" y="136084"/>
                  </a:lnTo>
                  <a:lnTo>
                    <a:pt x="150555" y="136333"/>
                  </a:lnTo>
                  <a:lnTo>
                    <a:pt x="148766" y="137222"/>
                  </a:lnTo>
                  <a:lnTo>
                    <a:pt x="148428" y="137296"/>
                  </a:lnTo>
                  <a:lnTo>
                    <a:pt x="148080" y="137252"/>
                  </a:lnTo>
                  <a:lnTo>
                    <a:pt x="147673" y="137061"/>
                  </a:lnTo>
                  <a:lnTo>
                    <a:pt x="147196" y="136659"/>
                  </a:lnTo>
                  <a:lnTo>
                    <a:pt x="145792" y="135061"/>
                  </a:lnTo>
                  <a:lnTo>
                    <a:pt x="145259" y="134740"/>
                  </a:lnTo>
                  <a:lnTo>
                    <a:pt x="144749" y="134615"/>
                  </a:lnTo>
                  <a:lnTo>
                    <a:pt x="144313" y="134697"/>
                  </a:lnTo>
                  <a:lnTo>
                    <a:pt x="144055" y="134854"/>
                  </a:lnTo>
                  <a:lnTo>
                    <a:pt x="140178" y="137801"/>
                  </a:lnTo>
                  <a:lnTo>
                    <a:pt x="138921" y="138595"/>
                  </a:lnTo>
                  <a:lnTo>
                    <a:pt x="138298" y="138860"/>
                  </a:lnTo>
                  <a:lnTo>
                    <a:pt x="137566" y="138897"/>
                  </a:lnTo>
                  <a:lnTo>
                    <a:pt x="136615" y="138530"/>
                  </a:lnTo>
                  <a:lnTo>
                    <a:pt x="135929" y="137853"/>
                  </a:lnTo>
                  <a:lnTo>
                    <a:pt x="135632" y="137175"/>
                  </a:lnTo>
                  <a:lnTo>
                    <a:pt x="135522" y="136662"/>
                  </a:lnTo>
                  <a:lnTo>
                    <a:pt x="135599" y="135599"/>
                  </a:lnTo>
                  <a:lnTo>
                    <a:pt x="135510" y="134959"/>
                  </a:lnTo>
                  <a:lnTo>
                    <a:pt x="135287" y="134409"/>
                  </a:lnTo>
                  <a:lnTo>
                    <a:pt x="134887" y="133908"/>
                  </a:lnTo>
                  <a:lnTo>
                    <a:pt x="134530" y="133611"/>
                  </a:lnTo>
                  <a:lnTo>
                    <a:pt x="133848" y="133310"/>
                  </a:lnTo>
                  <a:lnTo>
                    <a:pt x="131386" y="132851"/>
                  </a:lnTo>
                  <a:lnTo>
                    <a:pt x="129740" y="132520"/>
                  </a:lnTo>
                  <a:lnTo>
                    <a:pt x="129156" y="132165"/>
                  </a:lnTo>
                  <a:lnTo>
                    <a:pt x="128308" y="131191"/>
                  </a:lnTo>
                  <a:lnTo>
                    <a:pt x="127852" y="131023"/>
                  </a:lnTo>
                  <a:lnTo>
                    <a:pt x="127291" y="131075"/>
                  </a:lnTo>
                  <a:lnTo>
                    <a:pt x="126300" y="131338"/>
                  </a:lnTo>
                  <a:lnTo>
                    <a:pt x="124500" y="132137"/>
                  </a:lnTo>
                  <a:lnTo>
                    <a:pt x="123067" y="132900"/>
                  </a:lnTo>
                  <a:lnTo>
                    <a:pt x="112581" y="138995"/>
                  </a:lnTo>
                  <a:lnTo>
                    <a:pt x="112244" y="139105"/>
                  </a:lnTo>
                  <a:lnTo>
                    <a:pt x="112044" y="139119"/>
                  </a:lnTo>
                  <a:lnTo>
                    <a:pt x="111726" y="139007"/>
                  </a:lnTo>
                  <a:lnTo>
                    <a:pt x="109694" y="137537"/>
                  </a:lnTo>
                  <a:lnTo>
                    <a:pt x="108199" y="136198"/>
                  </a:lnTo>
                  <a:lnTo>
                    <a:pt x="107643" y="135846"/>
                  </a:lnTo>
                  <a:lnTo>
                    <a:pt x="106906" y="135540"/>
                  </a:lnTo>
                  <a:lnTo>
                    <a:pt x="105352" y="135143"/>
                  </a:lnTo>
                  <a:lnTo>
                    <a:pt x="102862" y="134855"/>
                  </a:lnTo>
                  <a:lnTo>
                    <a:pt x="102470" y="134745"/>
                  </a:lnTo>
                  <a:lnTo>
                    <a:pt x="101290" y="134153"/>
                  </a:lnTo>
                  <a:lnTo>
                    <a:pt x="99805" y="133016"/>
                  </a:lnTo>
                  <a:lnTo>
                    <a:pt x="98087" y="132247"/>
                  </a:lnTo>
                  <a:lnTo>
                    <a:pt x="96884" y="131864"/>
                  </a:lnTo>
                  <a:lnTo>
                    <a:pt x="96133" y="131676"/>
                  </a:lnTo>
                  <a:lnTo>
                    <a:pt x="95599" y="131572"/>
                  </a:lnTo>
                  <a:lnTo>
                    <a:pt x="95394" y="131533"/>
                  </a:lnTo>
                  <a:lnTo>
                    <a:pt x="93982" y="131195"/>
                  </a:lnTo>
                  <a:lnTo>
                    <a:pt x="91134" y="130667"/>
                  </a:lnTo>
                  <a:lnTo>
                    <a:pt x="89888" y="130345"/>
                  </a:lnTo>
                  <a:lnTo>
                    <a:pt x="87322" y="129456"/>
                  </a:lnTo>
                  <a:lnTo>
                    <a:pt x="85515" y="128530"/>
                  </a:lnTo>
                  <a:lnTo>
                    <a:pt x="85164" y="128346"/>
                  </a:lnTo>
                  <a:lnTo>
                    <a:pt x="83681" y="127728"/>
                  </a:lnTo>
                  <a:lnTo>
                    <a:pt x="80640" y="127023"/>
                  </a:lnTo>
                  <a:lnTo>
                    <a:pt x="80266" y="126947"/>
                  </a:lnTo>
                  <a:lnTo>
                    <a:pt x="75810" y="125943"/>
                  </a:lnTo>
                  <a:lnTo>
                    <a:pt x="73192" y="115677"/>
                  </a:lnTo>
                  <a:lnTo>
                    <a:pt x="72919" y="115579"/>
                  </a:lnTo>
                  <a:lnTo>
                    <a:pt x="71378" y="115384"/>
                  </a:lnTo>
                  <a:lnTo>
                    <a:pt x="70240" y="114831"/>
                  </a:lnTo>
                  <a:lnTo>
                    <a:pt x="69859" y="114918"/>
                  </a:lnTo>
                  <a:lnTo>
                    <a:pt x="69294" y="115262"/>
                  </a:lnTo>
                  <a:lnTo>
                    <a:pt x="68554" y="115432"/>
                  </a:lnTo>
                  <a:lnTo>
                    <a:pt x="67653" y="115371"/>
                  </a:lnTo>
                  <a:lnTo>
                    <a:pt x="66830" y="115101"/>
                  </a:lnTo>
                  <a:lnTo>
                    <a:pt x="66416" y="115188"/>
                  </a:lnTo>
                  <a:lnTo>
                    <a:pt x="64812" y="116237"/>
                  </a:lnTo>
                  <a:lnTo>
                    <a:pt x="64351" y="116603"/>
                  </a:lnTo>
                  <a:lnTo>
                    <a:pt x="63736" y="117246"/>
                  </a:lnTo>
                  <a:lnTo>
                    <a:pt x="63498" y="117360"/>
                  </a:lnTo>
                  <a:lnTo>
                    <a:pt x="62989" y="117260"/>
                  </a:lnTo>
                  <a:lnTo>
                    <a:pt x="62062" y="116817"/>
                  </a:lnTo>
                  <a:lnTo>
                    <a:pt x="59790" y="116997"/>
                  </a:lnTo>
                  <a:lnTo>
                    <a:pt x="58348" y="117749"/>
                  </a:lnTo>
                  <a:lnTo>
                    <a:pt x="55301" y="118345"/>
                  </a:lnTo>
                  <a:lnTo>
                    <a:pt x="50965" y="119632"/>
                  </a:lnTo>
                  <a:lnTo>
                    <a:pt x="49157" y="120445"/>
                  </a:lnTo>
                  <a:lnTo>
                    <a:pt x="47947" y="121159"/>
                  </a:lnTo>
                  <a:lnTo>
                    <a:pt x="47059" y="121917"/>
                  </a:lnTo>
                  <a:lnTo>
                    <a:pt x="44849" y="126446"/>
                  </a:lnTo>
                  <a:lnTo>
                    <a:pt x="43723" y="128277"/>
                  </a:lnTo>
                  <a:lnTo>
                    <a:pt x="43132" y="129060"/>
                  </a:lnTo>
                  <a:lnTo>
                    <a:pt x="41895" y="130392"/>
                  </a:lnTo>
                  <a:lnTo>
                    <a:pt x="41308" y="130871"/>
                  </a:lnTo>
                  <a:lnTo>
                    <a:pt x="40293" y="131545"/>
                  </a:lnTo>
                  <a:lnTo>
                    <a:pt x="39636" y="131876"/>
                  </a:lnTo>
                  <a:lnTo>
                    <a:pt x="39003" y="132013"/>
                  </a:lnTo>
                  <a:lnTo>
                    <a:pt x="38350" y="132029"/>
                  </a:lnTo>
                  <a:lnTo>
                    <a:pt x="37641" y="131885"/>
                  </a:lnTo>
                  <a:lnTo>
                    <a:pt x="36920" y="131631"/>
                  </a:lnTo>
                  <a:lnTo>
                    <a:pt x="36213" y="131063"/>
                  </a:lnTo>
                  <a:lnTo>
                    <a:pt x="35090" y="129559"/>
                  </a:lnTo>
                  <a:lnTo>
                    <a:pt x="34437" y="128494"/>
                  </a:lnTo>
                  <a:lnTo>
                    <a:pt x="34095" y="128190"/>
                  </a:lnTo>
                  <a:lnTo>
                    <a:pt x="33830" y="128118"/>
                  </a:lnTo>
                  <a:lnTo>
                    <a:pt x="33410" y="128166"/>
                  </a:lnTo>
                  <a:lnTo>
                    <a:pt x="32918" y="128528"/>
                  </a:lnTo>
                  <a:lnTo>
                    <a:pt x="32562" y="128634"/>
                  </a:lnTo>
                  <a:lnTo>
                    <a:pt x="32298" y="128540"/>
                  </a:lnTo>
                  <a:lnTo>
                    <a:pt x="31927" y="127945"/>
                  </a:lnTo>
                  <a:lnTo>
                    <a:pt x="31758" y="127814"/>
                  </a:lnTo>
                  <a:lnTo>
                    <a:pt x="29851" y="127473"/>
                  </a:lnTo>
                  <a:lnTo>
                    <a:pt x="29598" y="127237"/>
                  </a:lnTo>
                  <a:lnTo>
                    <a:pt x="29496" y="126512"/>
                  </a:lnTo>
                  <a:lnTo>
                    <a:pt x="29149" y="126345"/>
                  </a:lnTo>
                  <a:lnTo>
                    <a:pt x="28545" y="126237"/>
                  </a:lnTo>
                  <a:lnTo>
                    <a:pt x="28273" y="125917"/>
                  </a:lnTo>
                  <a:lnTo>
                    <a:pt x="27858" y="125595"/>
                  </a:lnTo>
                  <a:lnTo>
                    <a:pt x="27674" y="125660"/>
                  </a:lnTo>
                  <a:lnTo>
                    <a:pt x="27066" y="126375"/>
                  </a:lnTo>
                  <a:lnTo>
                    <a:pt x="26450" y="126555"/>
                  </a:lnTo>
                  <a:lnTo>
                    <a:pt x="26234" y="126761"/>
                  </a:lnTo>
                  <a:lnTo>
                    <a:pt x="25822" y="127828"/>
                  </a:lnTo>
                  <a:lnTo>
                    <a:pt x="25840" y="128110"/>
                  </a:lnTo>
                  <a:lnTo>
                    <a:pt x="26055" y="128563"/>
                  </a:lnTo>
                  <a:lnTo>
                    <a:pt x="26055" y="128788"/>
                  </a:lnTo>
                  <a:lnTo>
                    <a:pt x="25988" y="128942"/>
                  </a:lnTo>
                  <a:lnTo>
                    <a:pt x="25837" y="128961"/>
                  </a:lnTo>
                  <a:lnTo>
                    <a:pt x="25468" y="128518"/>
                  </a:lnTo>
                  <a:lnTo>
                    <a:pt x="25155" y="128417"/>
                  </a:lnTo>
                  <a:lnTo>
                    <a:pt x="24958" y="128487"/>
                  </a:lnTo>
                  <a:lnTo>
                    <a:pt x="24441" y="128927"/>
                  </a:lnTo>
                  <a:lnTo>
                    <a:pt x="23999" y="129468"/>
                  </a:lnTo>
                  <a:lnTo>
                    <a:pt x="23832" y="129825"/>
                  </a:lnTo>
                  <a:lnTo>
                    <a:pt x="23895" y="130051"/>
                  </a:lnTo>
                  <a:lnTo>
                    <a:pt x="24482" y="130977"/>
                  </a:lnTo>
                  <a:lnTo>
                    <a:pt x="24512" y="131401"/>
                  </a:lnTo>
                  <a:lnTo>
                    <a:pt x="24207" y="131468"/>
                  </a:lnTo>
                  <a:lnTo>
                    <a:pt x="24050" y="131588"/>
                  </a:lnTo>
                  <a:lnTo>
                    <a:pt x="24005" y="132216"/>
                  </a:lnTo>
                  <a:lnTo>
                    <a:pt x="23506" y="132574"/>
                  </a:lnTo>
                  <a:lnTo>
                    <a:pt x="23390" y="133001"/>
                  </a:lnTo>
                  <a:lnTo>
                    <a:pt x="23404" y="133450"/>
                  </a:lnTo>
                  <a:lnTo>
                    <a:pt x="23259" y="133797"/>
                  </a:lnTo>
                  <a:lnTo>
                    <a:pt x="22427" y="134721"/>
                  </a:lnTo>
                  <a:lnTo>
                    <a:pt x="21867" y="134969"/>
                  </a:lnTo>
                  <a:lnTo>
                    <a:pt x="21697" y="134830"/>
                  </a:lnTo>
                  <a:lnTo>
                    <a:pt x="21234" y="134770"/>
                  </a:lnTo>
                  <a:lnTo>
                    <a:pt x="21123" y="134350"/>
                  </a:lnTo>
                  <a:lnTo>
                    <a:pt x="20872" y="134051"/>
                  </a:lnTo>
                  <a:lnTo>
                    <a:pt x="20686" y="133222"/>
                  </a:lnTo>
                  <a:lnTo>
                    <a:pt x="20579" y="133074"/>
                  </a:lnTo>
                  <a:lnTo>
                    <a:pt x="20416" y="133019"/>
                  </a:lnTo>
                  <a:lnTo>
                    <a:pt x="20072" y="133159"/>
                  </a:lnTo>
                  <a:lnTo>
                    <a:pt x="20044" y="133440"/>
                  </a:lnTo>
                  <a:lnTo>
                    <a:pt x="19874" y="133471"/>
                  </a:lnTo>
                  <a:lnTo>
                    <a:pt x="19248" y="133148"/>
                  </a:lnTo>
                  <a:lnTo>
                    <a:pt x="19066" y="133130"/>
                  </a:lnTo>
                  <a:lnTo>
                    <a:pt x="19035" y="132953"/>
                  </a:lnTo>
                  <a:lnTo>
                    <a:pt x="18821" y="132831"/>
                  </a:lnTo>
                  <a:lnTo>
                    <a:pt x="18757" y="132621"/>
                  </a:lnTo>
                  <a:lnTo>
                    <a:pt x="18593" y="132575"/>
                  </a:lnTo>
                  <a:lnTo>
                    <a:pt x="18668" y="132106"/>
                  </a:lnTo>
                  <a:lnTo>
                    <a:pt x="18595" y="131860"/>
                  </a:lnTo>
                  <a:lnTo>
                    <a:pt x="18653" y="131605"/>
                  </a:lnTo>
                  <a:lnTo>
                    <a:pt x="18638" y="131261"/>
                  </a:lnTo>
                  <a:lnTo>
                    <a:pt x="18199" y="130819"/>
                  </a:lnTo>
                  <a:lnTo>
                    <a:pt x="18117" y="130360"/>
                  </a:lnTo>
                  <a:lnTo>
                    <a:pt x="18181" y="130170"/>
                  </a:lnTo>
                  <a:lnTo>
                    <a:pt x="18179" y="129854"/>
                  </a:lnTo>
                  <a:lnTo>
                    <a:pt x="17975" y="129681"/>
                  </a:lnTo>
                  <a:lnTo>
                    <a:pt x="17837" y="129303"/>
                  </a:lnTo>
                  <a:lnTo>
                    <a:pt x="17619" y="129084"/>
                  </a:lnTo>
                  <a:lnTo>
                    <a:pt x="17471" y="129065"/>
                  </a:lnTo>
                  <a:lnTo>
                    <a:pt x="17308" y="128921"/>
                  </a:lnTo>
                  <a:lnTo>
                    <a:pt x="17040" y="128912"/>
                  </a:lnTo>
                  <a:lnTo>
                    <a:pt x="16877" y="129057"/>
                  </a:lnTo>
                  <a:lnTo>
                    <a:pt x="16546" y="128897"/>
                  </a:lnTo>
                  <a:lnTo>
                    <a:pt x="16582" y="128468"/>
                  </a:lnTo>
                  <a:lnTo>
                    <a:pt x="16937" y="128274"/>
                  </a:lnTo>
                  <a:lnTo>
                    <a:pt x="17071" y="127515"/>
                  </a:lnTo>
                  <a:lnTo>
                    <a:pt x="16621" y="127128"/>
                  </a:lnTo>
                  <a:lnTo>
                    <a:pt x="16336" y="126955"/>
                  </a:lnTo>
                  <a:lnTo>
                    <a:pt x="16144" y="126544"/>
                  </a:lnTo>
                  <a:lnTo>
                    <a:pt x="15783" y="126170"/>
                  </a:lnTo>
                  <a:lnTo>
                    <a:pt x="15666" y="125838"/>
                  </a:lnTo>
                  <a:lnTo>
                    <a:pt x="15703" y="125364"/>
                  </a:lnTo>
                  <a:lnTo>
                    <a:pt x="14962" y="124824"/>
                  </a:lnTo>
                  <a:lnTo>
                    <a:pt x="14757" y="124176"/>
                  </a:lnTo>
                  <a:lnTo>
                    <a:pt x="13548" y="124351"/>
                  </a:lnTo>
                  <a:lnTo>
                    <a:pt x="13408" y="124425"/>
                  </a:lnTo>
                  <a:lnTo>
                    <a:pt x="11461" y="122840"/>
                  </a:lnTo>
                  <a:lnTo>
                    <a:pt x="10970" y="122247"/>
                  </a:lnTo>
                  <a:lnTo>
                    <a:pt x="9649" y="121154"/>
                  </a:lnTo>
                  <a:lnTo>
                    <a:pt x="6795" y="118826"/>
                  </a:lnTo>
                  <a:lnTo>
                    <a:pt x="6846" y="118692"/>
                  </a:lnTo>
                  <a:lnTo>
                    <a:pt x="7184" y="118635"/>
                  </a:lnTo>
                  <a:lnTo>
                    <a:pt x="7406" y="118360"/>
                  </a:lnTo>
                  <a:lnTo>
                    <a:pt x="7604" y="118233"/>
                  </a:lnTo>
                  <a:lnTo>
                    <a:pt x="8417" y="117983"/>
                  </a:lnTo>
                  <a:lnTo>
                    <a:pt x="8458" y="117715"/>
                  </a:lnTo>
                  <a:lnTo>
                    <a:pt x="8431" y="117175"/>
                  </a:lnTo>
                  <a:lnTo>
                    <a:pt x="8575" y="117234"/>
                  </a:lnTo>
                  <a:lnTo>
                    <a:pt x="8936" y="117759"/>
                  </a:lnTo>
                  <a:lnTo>
                    <a:pt x="9077" y="117824"/>
                  </a:lnTo>
                  <a:lnTo>
                    <a:pt x="9743" y="117740"/>
                  </a:lnTo>
                  <a:lnTo>
                    <a:pt x="10194" y="117949"/>
                  </a:lnTo>
                  <a:lnTo>
                    <a:pt x="10073" y="118111"/>
                  </a:lnTo>
                  <a:lnTo>
                    <a:pt x="10072" y="118254"/>
                  </a:lnTo>
                  <a:lnTo>
                    <a:pt x="10434" y="118583"/>
                  </a:lnTo>
                  <a:lnTo>
                    <a:pt x="10477" y="118739"/>
                  </a:lnTo>
                  <a:lnTo>
                    <a:pt x="10636" y="118787"/>
                  </a:lnTo>
                  <a:lnTo>
                    <a:pt x="10890" y="118661"/>
                  </a:lnTo>
                  <a:lnTo>
                    <a:pt x="11126" y="118595"/>
                  </a:lnTo>
                  <a:lnTo>
                    <a:pt x="11541" y="118595"/>
                  </a:lnTo>
                  <a:lnTo>
                    <a:pt x="12561" y="118922"/>
                  </a:lnTo>
                  <a:lnTo>
                    <a:pt x="13001" y="118855"/>
                  </a:lnTo>
                  <a:lnTo>
                    <a:pt x="13129" y="118767"/>
                  </a:lnTo>
                  <a:lnTo>
                    <a:pt x="13134" y="118503"/>
                  </a:lnTo>
                  <a:lnTo>
                    <a:pt x="13612" y="118090"/>
                  </a:lnTo>
                  <a:lnTo>
                    <a:pt x="13821" y="118160"/>
                  </a:lnTo>
                  <a:lnTo>
                    <a:pt x="13892" y="118675"/>
                  </a:lnTo>
                  <a:lnTo>
                    <a:pt x="13764" y="119172"/>
                  </a:lnTo>
                  <a:lnTo>
                    <a:pt x="13900" y="119431"/>
                  </a:lnTo>
                  <a:lnTo>
                    <a:pt x="14069" y="119407"/>
                  </a:lnTo>
                  <a:lnTo>
                    <a:pt x="14409" y="119165"/>
                  </a:lnTo>
                  <a:lnTo>
                    <a:pt x="14623" y="118727"/>
                  </a:lnTo>
                  <a:lnTo>
                    <a:pt x="14807" y="118478"/>
                  </a:lnTo>
                  <a:lnTo>
                    <a:pt x="15070" y="118267"/>
                  </a:lnTo>
                  <a:lnTo>
                    <a:pt x="15283" y="118220"/>
                  </a:lnTo>
                  <a:lnTo>
                    <a:pt x="15578" y="118293"/>
                  </a:lnTo>
                  <a:lnTo>
                    <a:pt x="16242" y="118468"/>
                  </a:lnTo>
                  <a:lnTo>
                    <a:pt x="16372" y="118344"/>
                  </a:lnTo>
                  <a:lnTo>
                    <a:pt x="16639" y="117971"/>
                  </a:lnTo>
                  <a:lnTo>
                    <a:pt x="16489" y="117843"/>
                  </a:lnTo>
                  <a:lnTo>
                    <a:pt x="16503" y="117369"/>
                  </a:lnTo>
                  <a:lnTo>
                    <a:pt x="16153" y="117319"/>
                  </a:lnTo>
                  <a:lnTo>
                    <a:pt x="16122" y="116852"/>
                  </a:lnTo>
                  <a:lnTo>
                    <a:pt x="16571" y="116608"/>
                  </a:lnTo>
                  <a:lnTo>
                    <a:pt x="17243" y="116528"/>
                  </a:lnTo>
                  <a:lnTo>
                    <a:pt x="17690" y="115781"/>
                  </a:lnTo>
                  <a:lnTo>
                    <a:pt x="18071" y="115674"/>
                  </a:lnTo>
                  <a:lnTo>
                    <a:pt x="18142" y="115836"/>
                  </a:lnTo>
                  <a:lnTo>
                    <a:pt x="18359" y="116019"/>
                  </a:lnTo>
                  <a:lnTo>
                    <a:pt x="18674" y="116040"/>
                  </a:lnTo>
                  <a:lnTo>
                    <a:pt x="18604" y="116288"/>
                  </a:lnTo>
                  <a:lnTo>
                    <a:pt x="18885" y="116230"/>
                  </a:lnTo>
                  <a:lnTo>
                    <a:pt x="19022" y="116469"/>
                  </a:lnTo>
                  <a:lnTo>
                    <a:pt x="19409" y="116543"/>
                  </a:lnTo>
                  <a:lnTo>
                    <a:pt x="19724" y="117077"/>
                  </a:lnTo>
                  <a:lnTo>
                    <a:pt x="19875" y="116837"/>
                  </a:lnTo>
                  <a:lnTo>
                    <a:pt x="19855" y="116661"/>
                  </a:lnTo>
                  <a:lnTo>
                    <a:pt x="19795" y="116498"/>
                  </a:lnTo>
                  <a:lnTo>
                    <a:pt x="19822" y="115999"/>
                  </a:lnTo>
                  <a:lnTo>
                    <a:pt x="19902" y="115616"/>
                  </a:lnTo>
                  <a:lnTo>
                    <a:pt x="20235" y="115490"/>
                  </a:lnTo>
                  <a:lnTo>
                    <a:pt x="20249" y="115302"/>
                  </a:lnTo>
                  <a:lnTo>
                    <a:pt x="20098" y="115061"/>
                  </a:lnTo>
                  <a:lnTo>
                    <a:pt x="20183" y="114746"/>
                  </a:lnTo>
                  <a:lnTo>
                    <a:pt x="20517" y="114459"/>
                  </a:lnTo>
                  <a:lnTo>
                    <a:pt x="20322" y="114178"/>
                  </a:lnTo>
                  <a:lnTo>
                    <a:pt x="20341" y="114011"/>
                  </a:lnTo>
                  <a:lnTo>
                    <a:pt x="20633" y="113828"/>
                  </a:lnTo>
                  <a:lnTo>
                    <a:pt x="20842" y="113888"/>
                  </a:lnTo>
                  <a:lnTo>
                    <a:pt x="20834" y="113595"/>
                  </a:lnTo>
                  <a:lnTo>
                    <a:pt x="21163" y="113591"/>
                  </a:lnTo>
                  <a:lnTo>
                    <a:pt x="21173" y="113438"/>
                  </a:lnTo>
                  <a:lnTo>
                    <a:pt x="21046" y="113102"/>
                  </a:lnTo>
                  <a:lnTo>
                    <a:pt x="21224" y="113163"/>
                  </a:lnTo>
                  <a:lnTo>
                    <a:pt x="21397" y="113391"/>
                  </a:lnTo>
                  <a:lnTo>
                    <a:pt x="21633" y="113326"/>
                  </a:lnTo>
                  <a:lnTo>
                    <a:pt x="21647" y="113188"/>
                  </a:lnTo>
                  <a:lnTo>
                    <a:pt x="21490" y="112914"/>
                  </a:lnTo>
                  <a:lnTo>
                    <a:pt x="21661" y="112611"/>
                  </a:lnTo>
                  <a:lnTo>
                    <a:pt x="21621" y="112355"/>
                  </a:lnTo>
                  <a:lnTo>
                    <a:pt x="21656" y="112219"/>
                  </a:lnTo>
                  <a:lnTo>
                    <a:pt x="22025" y="111943"/>
                  </a:lnTo>
                  <a:lnTo>
                    <a:pt x="21995" y="111762"/>
                  </a:lnTo>
                  <a:lnTo>
                    <a:pt x="22274" y="111482"/>
                  </a:lnTo>
                  <a:lnTo>
                    <a:pt x="22637" y="111548"/>
                  </a:lnTo>
                  <a:lnTo>
                    <a:pt x="22810" y="111207"/>
                  </a:lnTo>
                  <a:lnTo>
                    <a:pt x="23179" y="111401"/>
                  </a:lnTo>
                  <a:lnTo>
                    <a:pt x="23313" y="111686"/>
                  </a:lnTo>
                  <a:lnTo>
                    <a:pt x="23634" y="111450"/>
                  </a:lnTo>
                  <a:lnTo>
                    <a:pt x="24056" y="111161"/>
                  </a:lnTo>
                  <a:lnTo>
                    <a:pt x="24340" y="111433"/>
                  </a:lnTo>
                  <a:lnTo>
                    <a:pt x="24729" y="111310"/>
                  </a:lnTo>
                  <a:lnTo>
                    <a:pt x="24859" y="111343"/>
                  </a:lnTo>
                  <a:lnTo>
                    <a:pt x="25044" y="111734"/>
                  </a:lnTo>
                  <a:lnTo>
                    <a:pt x="25389" y="112144"/>
                  </a:lnTo>
                  <a:lnTo>
                    <a:pt x="25409" y="112357"/>
                  </a:lnTo>
                  <a:lnTo>
                    <a:pt x="26120" y="113046"/>
                  </a:lnTo>
                  <a:lnTo>
                    <a:pt x="26277" y="113624"/>
                  </a:lnTo>
                  <a:lnTo>
                    <a:pt x="26442" y="113691"/>
                  </a:lnTo>
                  <a:lnTo>
                    <a:pt x="26896" y="113665"/>
                  </a:lnTo>
                  <a:lnTo>
                    <a:pt x="27118" y="114075"/>
                  </a:lnTo>
                  <a:lnTo>
                    <a:pt x="27535" y="114403"/>
                  </a:lnTo>
                  <a:lnTo>
                    <a:pt x="27781" y="114448"/>
                  </a:lnTo>
                  <a:lnTo>
                    <a:pt x="28492" y="114340"/>
                  </a:lnTo>
                  <a:lnTo>
                    <a:pt x="28875" y="114184"/>
                  </a:lnTo>
                  <a:lnTo>
                    <a:pt x="28974" y="114001"/>
                  </a:lnTo>
                  <a:lnTo>
                    <a:pt x="29050" y="113536"/>
                  </a:lnTo>
                  <a:lnTo>
                    <a:pt x="29282" y="113372"/>
                  </a:lnTo>
                  <a:lnTo>
                    <a:pt x="29682" y="113931"/>
                  </a:lnTo>
                  <a:lnTo>
                    <a:pt x="29941" y="114069"/>
                  </a:lnTo>
                  <a:lnTo>
                    <a:pt x="30277" y="113432"/>
                  </a:lnTo>
                  <a:lnTo>
                    <a:pt x="30472" y="113287"/>
                  </a:lnTo>
                  <a:lnTo>
                    <a:pt x="30646" y="113272"/>
                  </a:lnTo>
                  <a:lnTo>
                    <a:pt x="31651" y="113793"/>
                  </a:lnTo>
                  <a:lnTo>
                    <a:pt x="31695" y="114012"/>
                  </a:lnTo>
                  <a:lnTo>
                    <a:pt x="31576" y="114374"/>
                  </a:lnTo>
                  <a:lnTo>
                    <a:pt x="31716" y="114485"/>
                  </a:lnTo>
                  <a:lnTo>
                    <a:pt x="31883" y="114348"/>
                  </a:lnTo>
                  <a:lnTo>
                    <a:pt x="31832" y="113889"/>
                  </a:lnTo>
                  <a:lnTo>
                    <a:pt x="31897" y="113662"/>
                  </a:lnTo>
                  <a:lnTo>
                    <a:pt x="32250" y="113130"/>
                  </a:lnTo>
                  <a:lnTo>
                    <a:pt x="32385" y="112551"/>
                  </a:lnTo>
                  <a:lnTo>
                    <a:pt x="32235" y="112086"/>
                  </a:lnTo>
                  <a:lnTo>
                    <a:pt x="31704" y="111132"/>
                  </a:lnTo>
                  <a:lnTo>
                    <a:pt x="30759" y="110056"/>
                  </a:lnTo>
                  <a:lnTo>
                    <a:pt x="30597" y="109531"/>
                  </a:lnTo>
                  <a:lnTo>
                    <a:pt x="30118" y="109207"/>
                  </a:lnTo>
                  <a:lnTo>
                    <a:pt x="29582" y="109094"/>
                  </a:lnTo>
                  <a:lnTo>
                    <a:pt x="28877" y="109064"/>
                  </a:lnTo>
                  <a:lnTo>
                    <a:pt x="28529" y="108952"/>
                  </a:lnTo>
                  <a:lnTo>
                    <a:pt x="27684" y="108266"/>
                  </a:lnTo>
                  <a:lnTo>
                    <a:pt x="27230" y="107782"/>
                  </a:lnTo>
                  <a:lnTo>
                    <a:pt x="27182" y="107633"/>
                  </a:lnTo>
                  <a:lnTo>
                    <a:pt x="26984" y="106705"/>
                  </a:lnTo>
                  <a:lnTo>
                    <a:pt x="27853" y="106042"/>
                  </a:lnTo>
                  <a:lnTo>
                    <a:pt x="28311" y="105487"/>
                  </a:lnTo>
                  <a:lnTo>
                    <a:pt x="28164" y="105248"/>
                  </a:lnTo>
                  <a:lnTo>
                    <a:pt x="28024" y="104157"/>
                  </a:lnTo>
                  <a:lnTo>
                    <a:pt x="28049" y="103251"/>
                  </a:lnTo>
                  <a:lnTo>
                    <a:pt x="28121" y="102815"/>
                  </a:lnTo>
                  <a:lnTo>
                    <a:pt x="28695" y="102362"/>
                  </a:lnTo>
                  <a:lnTo>
                    <a:pt x="29184" y="102352"/>
                  </a:lnTo>
                  <a:lnTo>
                    <a:pt x="29341" y="102213"/>
                  </a:lnTo>
                  <a:lnTo>
                    <a:pt x="29971" y="100895"/>
                  </a:lnTo>
                  <a:lnTo>
                    <a:pt x="29547" y="99959"/>
                  </a:lnTo>
                  <a:lnTo>
                    <a:pt x="29042" y="98371"/>
                  </a:lnTo>
                  <a:lnTo>
                    <a:pt x="28854" y="97470"/>
                  </a:lnTo>
                  <a:lnTo>
                    <a:pt x="28741" y="97272"/>
                  </a:lnTo>
                  <a:lnTo>
                    <a:pt x="28594" y="97186"/>
                  </a:lnTo>
                  <a:lnTo>
                    <a:pt x="28158" y="97089"/>
                  </a:lnTo>
                  <a:lnTo>
                    <a:pt x="28167" y="96545"/>
                  </a:lnTo>
                  <a:lnTo>
                    <a:pt x="28502" y="96717"/>
                  </a:lnTo>
                  <a:lnTo>
                    <a:pt x="29785" y="97034"/>
                  </a:lnTo>
                  <a:lnTo>
                    <a:pt x="31054" y="96047"/>
                  </a:lnTo>
                  <a:lnTo>
                    <a:pt x="31475" y="95525"/>
                  </a:lnTo>
                  <a:lnTo>
                    <a:pt x="30903" y="94515"/>
                  </a:lnTo>
                  <a:lnTo>
                    <a:pt x="31066" y="92075"/>
                  </a:lnTo>
                  <a:lnTo>
                    <a:pt x="31350" y="92153"/>
                  </a:lnTo>
                  <a:lnTo>
                    <a:pt x="32650" y="92100"/>
                  </a:lnTo>
                  <a:lnTo>
                    <a:pt x="32904" y="92394"/>
                  </a:lnTo>
                  <a:lnTo>
                    <a:pt x="33178" y="93430"/>
                  </a:lnTo>
                  <a:lnTo>
                    <a:pt x="33206" y="95077"/>
                  </a:lnTo>
                  <a:lnTo>
                    <a:pt x="33617" y="95136"/>
                  </a:lnTo>
                  <a:lnTo>
                    <a:pt x="33952" y="95319"/>
                  </a:lnTo>
                  <a:lnTo>
                    <a:pt x="34175" y="95635"/>
                  </a:lnTo>
                  <a:lnTo>
                    <a:pt x="34264" y="96217"/>
                  </a:lnTo>
                  <a:lnTo>
                    <a:pt x="35201" y="96104"/>
                  </a:lnTo>
                  <a:lnTo>
                    <a:pt x="35663" y="95691"/>
                  </a:lnTo>
                  <a:lnTo>
                    <a:pt x="36259" y="94786"/>
                  </a:lnTo>
                  <a:lnTo>
                    <a:pt x="36118" y="94092"/>
                  </a:lnTo>
                  <a:lnTo>
                    <a:pt x="36440" y="93358"/>
                  </a:lnTo>
                  <a:lnTo>
                    <a:pt x="36480" y="92106"/>
                  </a:lnTo>
                  <a:lnTo>
                    <a:pt x="36364" y="91510"/>
                  </a:lnTo>
                  <a:lnTo>
                    <a:pt x="36381" y="91041"/>
                  </a:lnTo>
                  <a:lnTo>
                    <a:pt x="36528" y="90772"/>
                  </a:lnTo>
                  <a:lnTo>
                    <a:pt x="37050" y="90571"/>
                  </a:lnTo>
                  <a:lnTo>
                    <a:pt x="36155" y="90236"/>
                  </a:lnTo>
                  <a:lnTo>
                    <a:pt x="34502" y="89182"/>
                  </a:lnTo>
                  <a:lnTo>
                    <a:pt x="34358" y="88865"/>
                  </a:lnTo>
                  <a:lnTo>
                    <a:pt x="34491" y="88347"/>
                  </a:lnTo>
                  <a:lnTo>
                    <a:pt x="34440" y="87703"/>
                  </a:lnTo>
                  <a:lnTo>
                    <a:pt x="34135" y="87643"/>
                  </a:lnTo>
                  <a:lnTo>
                    <a:pt x="33929" y="87364"/>
                  </a:lnTo>
                  <a:lnTo>
                    <a:pt x="33912" y="87226"/>
                  </a:lnTo>
                  <a:lnTo>
                    <a:pt x="34258" y="86514"/>
                  </a:lnTo>
                  <a:lnTo>
                    <a:pt x="34559" y="86238"/>
                  </a:lnTo>
                  <a:lnTo>
                    <a:pt x="34525" y="85980"/>
                  </a:lnTo>
                  <a:lnTo>
                    <a:pt x="36819" y="85761"/>
                  </a:lnTo>
                  <a:lnTo>
                    <a:pt x="36764" y="85318"/>
                  </a:lnTo>
                  <a:lnTo>
                    <a:pt x="36884" y="85173"/>
                  </a:lnTo>
                  <a:lnTo>
                    <a:pt x="38644" y="84841"/>
                  </a:lnTo>
                  <a:lnTo>
                    <a:pt x="39435" y="84856"/>
                  </a:lnTo>
                  <a:lnTo>
                    <a:pt x="39630" y="84617"/>
                  </a:lnTo>
                  <a:lnTo>
                    <a:pt x="39178" y="84770"/>
                  </a:lnTo>
                  <a:lnTo>
                    <a:pt x="39003" y="84755"/>
                  </a:lnTo>
                  <a:lnTo>
                    <a:pt x="38342" y="84260"/>
                  </a:lnTo>
                  <a:lnTo>
                    <a:pt x="38314" y="83062"/>
                  </a:lnTo>
                  <a:lnTo>
                    <a:pt x="38318" y="82838"/>
                  </a:lnTo>
                  <a:lnTo>
                    <a:pt x="38335" y="77877"/>
                  </a:lnTo>
                  <a:lnTo>
                    <a:pt x="38318" y="76420"/>
                  </a:lnTo>
                  <a:lnTo>
                    <a:pt x="37780" y="76361"/>
                  </a:lnTo>
                  <a:lnTo>
                    <a:pt x="37786" y="74941"/>
                  </a:lnTo>
                  <a:lnTo>
                    <a:pt x="38312" y="74939"/>
                  </a:lnTo>
                  <a:lnTo>
                    <a:pt x="38342" y="69602"/>
                  </a:lnTo>
                  <a:lnTo>
                    <a:pt x="38342" y="68853"/>
                  </a:lnTo>
                  <a:lnTo>
                    <a:pt x="37704" y="68782"/>
                  </a:lnTo>
                  <a:lnTo>
                    <a:pt x="37461" y="69002"/>
                  </a:lnTo>
                  <a:lnTo>
                    <a:pt x="37089" y="69546"/>
                  </a:lnTo>
                  <a:lnTo>
                    <a:pt x="37029" y="70023"/>
                  </a:lnTo>
                  <a:lnTo>
                    <a:pt x="37200" y="70444"/>
                  </a:lnTo>
                  <a:lnTo>
                    <a:pt x="36861" y="71763"/>
                  </a:lnTo>
                  <a:lnTo>
                    <a:pt x="36289" y="72501"/>
                  </a:lnTo>
                  <a:lnTo>
                    <a:pt x="36628" y="73321"/>
                  </a:lnTo>
                  <a:lnTo>
                    <a:pt x="36868" y="74893"/>
                  </a:lnTo>
                  <a:lnTo>
                    <a:pt x="36145" y="74908"/>
                  </a:lnTo>
                  <a:lnTo>
                    <a:pt x="36087" y="76760"/>
                  </a:lnTo>
                  <a:lnTo>
                    <a:pt x="33499" y="76703"/>
                  </a:lnTo>
                  <a:lnTo>
                    <a:pt x="33209" y="75702"/>
                  </a:lnTo>
                  <a:lnTo>
                    <a:pt x="32681" y="75252"/>
                  </a:lnTo>
                  <a:lnTo>
                    <a:pt x="32458" y="74764"/>
                  </a:lnTo>
                  <a:lnTo>
                    <a:pt x="32407" y="74391"/>
                  </a:lnTo>
                  <a:lnTo>
                    <a:pt x="32406" y="74068"/>
                  </a:lnTo>
                  <a:lnTo>
                    <a:pt x="34408" y="72866"/>
                  </a:lnTo>
                  <a:lnTo>
                    <a:pt x="35967" y="72281"/>
                  </a:lnTo>
                  <a:lnTo>
                    <a:pt x="35922" y="71450"/>
                  </a:lnTo>
                  <a:lnTo>
                    <a:pt x="35847" y="71093"/>
                  </a:lnTo>
                  <a:lnTo>
                    <a:pt x="35192" y="71186"/>
                  </a:lnTo>
                  <a:lnTo>
                    <a:pt x="34832" y="71365"/>
                  </a:lnTo>
                  <a:lnTo>
                    <a:pt x="33955" y="71395"/>
                  </a:lnTo>
                  <a:lnTo>
                    <a:pt x="32851" y="71079"/>
                  </a:lnTo>
                  <a:lnTo>
                    <a:pt x="32460" y="70803"/>
                  </a:lnTo>
                  <a:lnTo>
                    <a:pt x="29995" y="70849"/>
                  </a:lnTo>
                  <a:lnTo>
                    <a:pt x="28302" y="71191"/>
                  </a:lnTo>
                  <a:lnTo>
                    <a:pt x="27561" y="71470"/>
                  </a:lnTo>
                  <a:lnTo>
                    <a:pt x="27010" y="71820"/>
                  </a:lnTo>
                  <a:lnTo>
                    <a:pt x="26386" y="72077"/>
                  </a:lnTo>
                  <a:lnTo>
                    <a:pt x="26643" y="71153"/>
                  </a:lnTo>
                  <a:lnTo>
                    <a:pt x="26952" y="70508"/>
                  </a:lnTo>
                  <a:lnTo>
                    <a:pt x="27603" y="69678"/>
                  </a:lnTo>
                  <a:lnTo>
                    <a:pt x="28022" y="68504"/>
                  </a:lnTo>
                  <a:lnTo>
                    <a:pt x="27847" y="67915"/>
                  </a:lnTo>
                  <a:lnTo>
                    <a:pt x="28283" y="67200"/>
                  </a:lnTo>
                  <a:lnTo>
                    <a:pt x="28266" y="66653"/>
                  </a:lnTo>
                  <a:lnTo>
                    <a:pt x="28445" y="65751"/>
                  </a:lnTo>
                  <a:lnTo>
                    <a:pt x="29131" y="64842"/>
                  </a:lnTo>
                  <a:lnTo>
                    <a:pt x="29395" y="64824"/>
                  </a:lnTo>
                  <a:lnTo>
                    <a:pt x="29741" y="64664"/>
                  </a:lnTo>
                  <a:lnTo>
                    <a:pt x="30530" y="63241"/>
                  </a:lnTo>
                  <a:lnTo>
                    <a:pt x="30671" y="62865"/>
                  </a:lnTo>
                  <a:lnTo>
                    <a:pt x="30504" y="60521"/>
                  </a:lnTo>
                  <a:lnTo>
                    <a:pt x="30247" y="59545"/>
                  </a:lnTo>
                  <a:lnTo>
                    <a:pt x="29606" y="59123"/>
                  </a:lnTo>
                  <a:lnTo>
                    <a:pt x="29496" y="58739"/>
                  </a:lnTo>
                  <a:lnTo>
                    <a:pt x="29459" y="58166"/>
                  </a:lnTo>
                  <a:lnTo>
                    <a:pt x="29547" y="57744"/>
                  </a:lnTo>
                  <a:lnTo>
                    <a:pt x="27332" y="57746"/>
                  </a:lnTo>
                  <a:lnTo>
                    <a:pt x="27387" y="56674"/>
                  </a:lnTo>
                  <a:lnTo>
                    <a:pt x="27662" y="56555"/>
                  </a:lnTo>
                  <a:lnTo>
                    <a:pt x="28067" y="56559"/>
                  </a:lnTo>
                  <a:lnTo>
                    <a:pt x="28180" y="56231"/>
                  </a:lnTo>
                  <a:lnTo>
                    <a:pt x="28064" y="54693"/>
                  </a:lnTo>
                  <a:lnTo>
                    <a:pt x="27769" y="53239"/>
                  </a:lnTo>
                  <a:lnTo>
                    <a:pt x="27461" y="52919"/>
                  </a:lnTo>
                  <a:lnTo>
                    <a:pt x="27014" y="53485"/>
                  </a:lnTo>
                  <a:lnTo>
                    <a:pt x="26562" y="53727"/>
                  </a:lnTo>
                  <a:lnTo>
                    <a:pt x="25488" y="53787"/>
                  </a:lnTo>
                  <a:lnTo>
                    <a:pt x="22959" y="54173"/>
                  </a:lnTo>
                  <a:lnTo>
                    <a:pt x="22197" y="54196"/>
                  </a:lnTo>
                  <a:lnTo>
                    <a:pt x="21178" y="53574"/>
                  </a:lnTo>
                  <a:lnTo>
                    <a:pt x="19754" y="52858"/>
                  </a:lnTo>
                  <a:lnTo>
                    <a:pt x="18124" y="52386"/>
                  </a:lnTo>
                  <a:lnTo>
                    <a:pt x="15694" y="52383"/>
                  </a:lnTo>
                  <a:lnTo>
                    <a:pt x="15197" y="52171"/>
                  </a:lnTo>
                  <a:lnTo>
                    <a:pt x="14444" y="52090"/>
                  </a:lnTo>
                  <a:lnTo>
                    <a:pt x="14039" y="52160"/>
                  </a:lnTo>
                  <a:lnTo>
                    <a:pt x="13606" y="52410"/>
                  </a:lnTo>
                  <a:lnTo>
                    <a:pt x="12464" y="52469"/>
                  </a:lnTo>
                  <a:lnTo>
                    <a:pt x="12247" y="54130"/>
                  </a:lnTo>
                  <a:lnTo>
                    <a:pt x="12487" y="55196"/>
                  </a:lnTo>
                  <a:lnTo>
                    <a:pt x="13019" y="55290"/>
                  </a:lnTo>
                  <a:lnTo>
                    <a:pt x="14346" y="55190"/>
                  </a:lnTo>
                  <a:lnTo>
                    <a:pt x="14377" y="56367"/>
                  </a:lnTo>
                  <a:lnTo>
                    <a:pt x="14064" y="56829"/>
                  </a:lnTo>
                  <a:lnTo>
                    <a:pt x="13625" y="57142"/>
                  </a:lnTo>
                  <a:lnTo>
                    <a:pt x="13747" y="57722"/>
                  </a:lnTo>
                  <a:lnTo>
                    <a:pt x="15703" y="57741"/>
                  </a:lnTo>
                  <a:lnTo>
                    <a:pt x="16249" y="57752"/>
                  </a:lnTo>
                  <a:lnTo>
                    <a:pt x="16174" y="57979"/>
                  </a:lnTo>
                  <a:lnTo>
                    <a:pt x="13872" y="57962"/>
                  </a:lnTo>
                  <a:lnTo>
                    <a:pt x="13954" y="58427"/>
                  </a:lnTo>
                  <a:lnTo>
                    <a:pt x="14211" y="58838"/>
                  </a:lnTo>
                  <a:lnTo>
                    <a:pt x="14231" y="59173"/>
                  </a:lnTo>
                  <a:lnTo>
                    <a:pt x="13874" y="59165"/>
                  </a:lnTo>
                  <a:lnTo>
                    <a:pt x="13607" y="59255"/>
                  </a:lnTo>
                  <a:lnTo>
                    <a:pt x="13202" y="59455"/>
                  </a:lnTo>
                  <a:lnTo>
                    <a:pt x="12869" y="59778"/>
                  </a:lnTo>
                  <a:lnTo>
                    <a:pt x="12917" y="60014"/>
                  </a:lnTo>
                  <a:lnTo>
                    <a:pt x="12742" y="61072"/>
                  </a:lnTo>
                  <a:lnTo>
                    <a:pt x="12022" y="62125"/>
                  </a:lnTo>
                  <a:lnTo>
                    <a:pt x="11696" y="62784"/>
                  </a:lnTo>
                  <a:lnTo>
                    <a:pt x="11730" y="63302"/>
                  </a:lnTo>
                  <a:lnTo>
                    <a:pt x="11606" y="63589"/>
                  </a:lnTo>
                  <a:lnTo>
                    <a:pt x="11425" y="63589"/>
                  </a:lnTo>
                  <a:lnTo>
                    <a:pt x="11198" y="63108"/>
                  </a:lnTo>
                  <a:lnTo>
                    <a:pt x="11027" y="62356"/>
                  </a:lnTo>
                  <a:lnTo>
                    <a:pt x="10980" y="61099"/>
                  </a:lnTo>
                  <a:lnTo>
                    <a:pt x="10128" y="61232"/>
                  </a:lnTo>
                  <a:lnTo>
                    <a:pt x="9854" y="61060"/>
                  </a:lnTo>
                  <a:lnTo>
                    <a:pt x="9744" y="60844"/>
                  </a:lnTo>
                  <a:lnTo>
                    <a:pt x="9725" y="60152"/>
                  </a:lnTo>
                  <a:lnTo>
                    <a:pt x="9391" y="59435"/>
                  </a:lnTo>
                  <a:lnTo>
                    <a:pt x="8753" y="58843"/>
                  </a:lnTo>
                  <a:lnTo>
                    <a:pt x="8633" y="58582"/>
                  </a:lnTo>
                  <a:lnTo>
                    <a:pt x="8582" y="58269"/>
                  </a:lnTo>
                  <a:lnTo>
                    <a:pt x="8283" y="57874"/>
                  </a:lnTo>
                  <a:lnTo>
                    <a:pt x="7699" y="57753"/>
                  </a:lnTo>
                  <a:lnTo>
                    <a:pt x="3560" y="57777"/>
                  </a:lnTo>
                  <a:lnTo>
                    <a:pt x="4448" y="56544"/>
                  </a:lnTo>
                  <a:lnTo>
                    <a:pt x="4729" y="55713"/>
                  </a:lnTo>
                  <a:lnTo>
                    <a:pt x="4743" y="55124"/>
                  </a:lnTo>
                  <a:lnTo>
                    <a:pt x="4269" y="54502"/>
                  </a:lnTo>
                  <a:lnTo>
                    <a:pt x="4218" y="53924"/>
                  </a:lnTo>
                  <a:lnTo>
                    <a:pt x="4434" y="53078"/>
                  </a:lnTo>
                  <a:lnTo>
                    <a:pt x="4825" y="52135"/>
                  </a:lnTo>
                  <a:lnTo>
                    <a:pt x="4904" y="50988"/>
                  </a:lnTo>
                  <a:lnTo>
                    <a:pt x="5614" y="50671"/>
                  </a:lnTo>
                  <a:lnTo>
                    <a:pt x="5413" y="45901"/>
                  </a:lnTo>
                  <a:lnTo>
                    <a:pt x="4316" y="46095"/>
                  </a:lnTo>
                  <a:lnTo>
                    <a:pt x="3928" y="45972"/>
                  </a:lnTo>
                  <a:lnTo>
                    <a:pt x="3698" y="45663"/>
                  </a:lnTo>
                  <a:lnTo>
                    <a:pt x="3427" y="45458"/>
                  </a:lnTo>
                  <a:lnTo>
                    <a:pt x="3086" y="45591"/>
                  </a:lnTo>
                  <a:lnTo>
                    <a:pt x="2721" y="45014"/>
                  </a:lnTo>
                  <a:lnTo>
                    <a:pt x="2795" y="44639"/>
                  </a:lnTo>
                  <a:lnTo>
                    <a:pt x="2689" y="43618"/>
                  </a:lnTo>
                  <a:lnTo>
                    <a:pt x="2474" y="43542"/>
                  </a:lnTo>
                  <a:lnTo>
                    <a:pt x="1869" y="42493"/>
                  </a:lnTo>
                  <a:lnTo>
                    <a:pt x="1923" y="42199"/>
                  </a:lnTo>
                  <a:lnTo>
                    <a:pt x="1637" y="40747"/>
                  </a:lnTo>
                  <a:lnTo>
                    <a:pt x="1973" y="39441"/>
                  </a:lnTo>
                  <a:lnTo>
                    <a:pt x="2714" y="38802"/>
                  </a:lnTo>
                  <a:lnTo>
                    <a:pt x="2925" y="37756"/>
                  </a:lnTo>
                  <a:lnTo>
                    <a:pt x="2815" y="37463"/>
                  </a:lnTo>
                  <a:lnTo>
                    <a:pt x="2483" y="37029"/>
                  </a:lnTo>
                  <a:lnTo>
                    <a:pt x="2548" y="36237"/>
                  </a:lnTo>
                  <a:lnTo>
                    <a:pt x="2642" y="35892"/>
                  </a:lnTo>
                  <a:lnTo>
                    <a:pt x="2628" y="35396"/>
                  </a:lnTo>
                  <a:lnTo>
                    <a:pt x="2487" y="35295"/>
                  </a:lnTo>
                  <a:lnTo>
                    <a:pt x="2366" y="34529"/>
                  </a:lnTo>
                  <a:lnTo>
                    <a:pt x="2573" y="33592"/>
                  </a:lnTo>
                  <a:lnTo>
                    <a:pt x="2779" y="33603"/>
                  </a:lnTo>
                  <a:lnTo>
                    <a:pt x="3184" y="33970"/>
                  </a:lnTo>
                  <a:lnTo>
                    <a:pt x="3343" y="33907"/>
                  </a:lnTo>
                  <a:lnTo>
                    <a:pt x="3389" y="33643"/>
                  </a:lnTo>
                  <a:lnTo>
                    <a:pt x="3269" y="33221"/>
                  </a:lnTo>
                  <a:lnTo>
                    <a:pt x="3044" y="33318"/>
                  </a:lnTo>
                  <a:lnTo>
                    <a:pt x="2875" y="33286"/>
                  </a:lnTo>
                  <a:lnTo>
                    <a:pt x="2786" y="31937"/>
                  </a:lnTo>
                  <a:lnTo>
                    <a:pt x="2926" y="31547"/>
                  </a:lnTo>
                  <a:lnTo>
                    <a:pt x="3345" y="31416"/>
                  </a:lnTo>
                  <a:lnTo>
                    <a:pt x="3665" y="31174"/>
                  </a:lnTo>
                  <a:lnTo>
                    <a:pt x="3711" y="30906"/>
                  </a:lnTo>
                  <a:lnTo>
                    <a:pt x="3533" y="30277"/>
                  </a:lnTo>
                  <a:lnTo>
                    <a:pt x="2987" y="29682"/>
                  </a:lnTo>
                  <a:lnTo>
                    <a:pt x="2427" y="28842"/>
                  </a:lnTo>
                  <a:lnTo>
                    <a:pt x="1915" y="28339"/>
                  </a:lnTo>
                  <a:lnTo>
                    <a:pt x="1985" y="27289"/>
                  </a:lnTo>
                  <a:lnTo>
                    <a:pt x="2191" y="26951"/>
                  </a:lnTo>
                  <a:lnTo>
                    <a:pt x="2386" y="27137"/>
                  </a:lnTo>
                  <a:lnTo>
                    <a:pt x="2640" y="27172"/>
                  </a:lnTo>
                  <a:lnTo>
                    <a:pt x="2897" y="26785"/>
                  </a:lnTo>
                  <a:lnTo>
                    <a:pt x="2859" y="25633"/>
                  </a:lnTo>
                  <a:lnTo>
                    <a:pt x="1821" y="24374"/>
                  </a:lnTo>
                  <a:lnTo>
                    <a:pt x="1319" y="24233"/>
                  </a:lnTo>
                  <a:lnTo>
                    <a:pt x="882" y="23797"/>
                  </a:lnTo>
                  <a:lnTo>
                    <a:pt x="758" y="23242"/>
                  </a:lnTo>
                  <a:lnTo>
                    <a:pt x="1112" y="22861"/>
                  </a:lnTo>
                  <a:lnTo>
                    <a:pt x="1274" y="22575"/>
                  </a:lnTo>
                  <a:lnTo>
                    <a:pt x="988" y="22135"/>
                  </a:lnTo>
                  <a:lnTo>
                    <a:pt x="758" y="22225"/>
                  </a:lnTo>
                  <a:lnTo>
                    <a:pt x="259" y="21964"/>
                  </a:lnTo>
                  <a:lnTo>
                    <a:pt x="211" y="21815"/>
                  </a:lnTo>
                  <a:lnTo>
                    <a:pt x="256" y="21621"/>
                  </a:lnTo>
                  <a:lnTo>
                    <a:pt x="472" y="21394"/>
                  </a:lnTo>
                  <a:lnTo>
                    <a:pt x="655" y="21420"/>
                  </a:lnTo>
                  <a:lnTo>
                    <a:pt x="662" y="21721"/>
                  </a:lnTo>
                  <a:lnTo>
                    <a:pt x="967" y="21442"/>
                  </a:lnTo>
                  <a:lnTo>
                    <a:pt x="1245" y="20870"/>
                  </a:lnTo>
                  <a:lnTo>
                    <a:pt x="1334" y="20001"/>
                  </a:lnTo>
                  <a:lnTo>
                    <a:pt x="1743" y="19804"/>
                  </a:lnTo>
                  <a:lnTo>
                    <a:pt x="2288" y="19181"/>
                  </a:lnTo>
                  <a:lnTo>
                    <a:pt x="2325" y="19032"/>
                  </a:lnTo>
                  <a:lnTo>
                    <a:pt x="1801" y="17743"/>
                  </a:lnTo>
                  <a:lnTo>
                    <a:pt x="1439" y="17269"/>
                  </a:lnTo>
                  <a:lnTo>
                    <a:pt x="1233" y="17306"/>
                  </a:lnTo>
                  <a:lnTo>
                    <a:pt x="1123" y="16931"/>
                  </a:lnTo>
                  <a:lnTo>
                    <a:pt x="1085" y="16421"/>
                  </a:lnTo>
                  <a:lnTo>
                    <a:pt x="1178" y="16227"/>
                  </a:lnTo>
                  <a:lnTo>
                    <a:pt x="879" y="15959"/>
                  </a:lnTo>
                  <a:lnTo>
                    <a:pt x="824" y="15795"/>
                  </a:lnTo>
                  <a:lnTo>
                    <a:pt x="1109" y="15731"/>
                  </a:lnTo>
                  <a:lnTo>
                    <a:pt x="1450" y="15586"/>
                  </a:lnTo>
                  <a:lnTo>
                    <a:pt x="1295" y="15160"/>
                  </a:lnTo>
                  <a:lnTo>
                    <a:pt x="844" y="14036"/>
                  </a:lnTo>
                  <a:lnTo>
                    <a:pt x="1136" y="13689"/>
                  </a:lnTo>
                  <a:lnTo>
                    <a:pt x="1177" y="13492"/>
                  </a:lnTo>
                  <a:lnTo>
                    <a:pt x="382" y="11134"/>
                  </a:lnTo>
                  <a:lnTo>
                    <a:pt x="316" y="10571"/>
                  </a:lnTo>
                  <a:lnTo>
                    <a:pt x="0" y="10221"/>
                  </a:lnTo>
                  <a:lnTo>
                    <a:pt x="89" y="9789"/>
                  </a:lnTo>
                  <a:lnTo>
                    <a:pt x="839" y="8924"/>
                  </a:lnTo>
                  <a:lnTo>
                    <a:pt x="1111" y="8931"/>
                  </a:lnTo>
                  <a:lnTo>
                    <a:pt x="1196" y="8544"/>
                  </a:lnTo>
                  <a:lnTo>
                    <a:pt x="2019" y="7220"/>
                  </a:lnTo>
                  <a:lnTo>
                    <a:pt x="2455" y="5950"/>
                  </a:lnTo>
                  <a:lnTo>
                    <a:pt x="2637" y="3926"/>
                  </a:lnTo>
                  <a:lnTo>
                    <a:pt x="2438" y="3599"/>
                  </a:lnTo>
                  <a:lnTo>
                    <a:pt x="2758" y="2876"/>
                  </a:lnTo>
                  <a:lnTo>
                    <a:pt x="3291" y="1929"/>
                  </a:lnTo>
                  <a:lnTo>
                    <a:pt x="4076" y="1609"/>
                  </a:lnTo>
                  <a:lnTo>
                    <a:pt x="4685" y="1064"/>
                  </a:lnTo>
                  <a:lnTo>
                    <a:pt x="4792" y="889"/>
                  </a:lnTo>
                  <a:lnTo>
                    <a:pt x="10266" y="875"/>
                  </a:lnTo>
                  <a:lnTo>
                    <a:pt x="10770" y="874"/>
                  </a:lnTo>
                  <a:lnTo>
                    <a:pt x="11272" y="868"/>
                  </a:lnTo>
                  <a:lnTo>
                    <a:pt x="11942" y="883"/>
                  </a:lnTo>
                  <a:lnTo>
                    <a:pt x="12132" y="887"/>
                  </a:lnTo>
                  <a:lnTo>
                    <a:pt x="12315" y="883"/>
                  </a:lnTo>
                  <a:lnTo>
                    <a:pt x="13499" y="853"/>
                  </a:lnTo>
                  <a:lnTo>
                    <a:pt x="14945" y="880"/>
                  </a:lnTo>
                  <a:lnTo>
                    <a:pt x="15387" y="888"/>
                  </a:lnTo>
                  <a:lnTo>
                    <a:pt x="16646" y="913"/>
                  </a:lnTo>
                  <a:lnTo>
                    <a:pt x="19601" y="900"/>
                  </a:lnTo>
                  <a:lnTo>
                    <a:pt x="25253" y="875"/>
                  </a:lnTo>
                  <a:lnTo>
                    <a:pt x="27288" y="866"/>
                  </a:lnTo>
                  <a:lnTo>
                    <a:pt x="27447" y="865"/>
                  </a:lnTo>
                  <a:lnTo>
                    <a:pt x="27749" y="869"/>
                  </a:lnTo>
                  <a:lnTo>
                    <a:pt x="32920" y="851"/>
                  </a:lnTo>
                  <a:lnTo>
                    <a:pt x="35692" y="850"/>
                  </a:lnTo>
                  <a:lnTo>
                    <a:pt x="35842" y="844"/>
                  </a:lnTo>
                  <a:lnTo>
                    <a:pt x="36191" y="834"/>
                  </a:lnTo>
                  <a:lnTo>
                    <a:pt x="38304" y="829"/>
                  </a:lnTo>
                  <a:lnTo>
                    <a:pt x="48833" y="828"/>
                  </a:lnTo>
                  <a:lnTo>
                    <a:pt x="49945" y="831"/>
                  </a:lnTo>
                  <a:lnTo>
                    <a:pt x="50121" y="828"/>
                  </a:lnTo>
                  <a:lnTo>
                    <a:pt x="50358" y="818"/>
                  </a:lnTo>
                  <a:lnTo>
                    <a:pt x="54549" y="829"/>
                  </a:lnTo>
                  <a:lnTo>
                    <a:pt x="55116" y="829"/>
                  </a:lnTo>
                  <a:lnTo>
                    <a:pt x="56475" y="822"/>
                  </a:lnTo>
                  <a:lnTo>
                    <a:pt x="57088" y="816"/>
                  </a:lnTo>
                  <a:lnTo>
                    <a:pt x="57553" y="815"/>
                  </a:lnTo>
                  <a:lnTo>
                    <a:pt x="62472" y="806"/>
                  </a:lnTo>
                  <a:lnTo>
                    <a:pt x="63363" y="760"/>
                  </a:lnTo>
                  <a:lnTo>
                    <a:pt x="63917" y="731"/>
                  </a:lnTo>
                  <a:lnTo>
                    <a:pt x="66784" y="727"/>
                  </a:lnTo>
                  <a:lnTo>
                    <a:pt x="66942" y="726"/>
                  </a:lnTo>
                  <a:lnTo>
                    <a:pt x="78136" y="678"/>
                  </a:lnTo>
                  <a:lnTo>
                    <a:pt x="79397" y="673"/>
                  </a:lnTo>
                  <a:lnTo>
                    <a:pt x="81799" y="663"/>
                  </a:lnTo>
                  <a:lnTo>
                    <a:pt x="86595" y="642"/>
                  </a:lnTo>
                  <a:lnTo>
                    <a:pt x="90472" y="619"/>
                  </a:lnTo>
                  <a:lnTo>
                    <a:pt x="92636" y="627"/>
                  </a:lnTo>
                  <a:lnTo>
                    <a:pt x="94342" y="634"/>
                  </a:lnTo>
                  <a:lnTo>
                    <a:pt x="94790" y="632"/>
                  </a:lnTo>
                  <a:lnTo>
                    <a:pt x="95116" y="615"/>
                  </a:lnTo>
                  <a:lnTo>
                    <a:pt x="101465" y="598"/>
                  </a:lnTo>
                  <a:lnTo>
                    <a:pt x="105176" y="588"/>
                  </a:lnTo>
                  <a:lnTo>
                    <a:pt x="106180" y="589"/>
                  </a:lnTo>
                  <a:lnTo>
                    <a:pt x="107912" y="592"/>
                  </a:lnTo>
                  <a:lnTo>
                    <a:pt x="108505" y="580"/>
                  </a:lnTo>
                  <a:lnTo>
                    <a:pt x="108869" y="574"/>
                  </a:lnTo>
                  <a:lnTo>
                    <a:pt x="109050" y="573"/>
                  </a:lnTo>
                  <a:lnTo>
                    <a:pt x="111051" y="563"/>
                  </a:lnTo>
                  <a:lnTo>
                    <a:pt x="114923" y="510"/>
                  </a:lnTo>
                  <a:lnTo>
                    <a:pt x="115263" y="559"/>
                  </a:lnTo>
                  <a:lnTo>
                    <a:pt x="119377" y="554"/>
                  </a:lnTo>
                  <a:lnTo>
                    <a:pt x="119518" y="554"/>
                  </a:lnTo>
                  <a:lnTo>
                    <a:pt x="121172" y="552"/>
                  </a:lnTo>
                  <a:lnTo>
                    <a:pt x="121695" y="550"/>
                  </a:lnTo>
                  <a:lnTo>
                    <a:pt x="123213" y="515"/>
                  </a:lnTo>
                  <a:lnTo>
                    <a:pt x="123724" y="504"/>
                  </a:lnTo>
                  <a:lnTo>
                    <a:pt x="125010" y="474"/>
                  </a:lnTo>
                  <a:lnTo>
                    <a:pt x="125407" y="490"/>
                  </a:lnTo>
                  <a:lnTo>
                    <a:pt x="125633" y="499"/>
                  </a:lnTo>
                  <a:lnTo>
                    <a:pt x="129225" y="459"/>
                  </a:lnTo>
                  <a:lnTo>
                    <a:pt x="130274" y="448"/>
                  </a:lnTo>
                  <a:lnTo>
                    <a:pt x="133034" y="450"/>
                  </a:lnTo>
                  <a:lnTo>
                    <a:pt x="134449" y="450"/>
                  </a:lnTo>
                  <a:lnTo>
                    <a:pt x="135509" y="44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1" name="pg922">
              <a:extLst>
                <a:ext uri="{FF2B5EF4-FFF2-40B4-BE49-F238E27FC236}">
                  <a16:creationId xmlns:a16="http://schemas.microsoft.com/office/drawing/2014/main" id="{E214720A-4907-1040-B690-3A25D585844B}"/>
                </a:ext>
              </a:extLst>
            </p:cNvPr>
            <p:cNvSpPr/>
            <p:nvPr/>
          </p:nvSpPr>
          <p:spPr>
            <a:xfrm>
              <a:off x="4940374" y="4450601"/>
              <a:ext cx="229771" cy="243766"/>
            </a:xfrm>
            <a:custGeom>
              <a:avLst/>
              <a:gdLst/>
              <a:ahLst/>
              <a:cxnLst/>
              <a:rect l="0" t="0" r="0" b="0"/>
              <a:pathLst>
                <a:path w="229771" h="243766">
                  <a:moveTo>
                    <a:pt x="153157" y="69161"/>
                  </a:moveTo>
                  <a:lnTo>
                    <a:pt x="151230" y="68805"/>
                  </a:lnTo>
                  <a:lnTo>
                    <a:pt x="151144" y="69013"/>
                  </a:lnTo>
                  <a:lnTo>
                    <a:pt x="151196" y="69254"/>
                  </a:lnTo>
                  <a:lnTo>
                    <a:pt x="151145" y="69474"/>
                  </a:lnTo>
                  <a:lnTo>
                    <a:pt x="150754" y="69866"/>
                  </a:lnTo>
                  <a:lnTo>
                    <a:pt x="150373" y="69784"/>
                  </a:lnTo>
                  <a:lnTo>
                    <a:pt x="150099" y="70600"/>
                  </a:lnTo>
                  <a:lnTo>
                    <a:pt x="150545" y="71167"/>
                  </a:lnTo>
                  <a:lnTo>
                    <a:pt x="150939" y="71443"/>
                  </a:lnTo>
                  <a:lnTo>
                    <a:pt x="151450" y="71491"/>
                  </a:lnTo>
                  <a:lnTo>
                    <a:pt x="151841" y="71372"/>
                  </a:lnTo>
                  <a:lnTo>
                    <a:pt x="152180" y="71364"/>
                  </a:lnTo>
                  <a:lnTo>
                    <a:pt x="153698" y="71823"/>
                  </a:lnTo>
                  <a:lnTo>
                    <a:pt x="154305" y="72207"/>
                  </a:lnTo>
                  <a:lnTo>
                    <a:pt x="154877" y="72792"/>
                  </a:lnTo>
                  <a:lnTo>
                    <a:pt x="155042" y="73269"/>
                  </a:lnTo>
                  <a:lnTo>
                    <a:pt x="154939" y="74548"/>
                  </a:lnTo>
                  <a:lnTo>
                    <a:pt x="155326" y="75871"/>
                  </a:lnTo>
                  <a:lnTo>
                    <a:pt x="153736" y="76652"/>
                  </a:lnTo>
                  <a:lnTo>
                    <a:pt x="153736" y="78120"/>
                  </a:lnTo>
                  <a:lnTo>
                    <a:pt x="154480" y="78441"/>
                  </a:lnTo>
                  <a:lnTo>
                    <a:pt x="155275" y="78292"/>
                  </a:lnTo>
                  <a:lnTo>
                    <a:pt x="154874" y="78706"/>
                  </a:lnTo>
                  <a:lnTo>
                    <a:pt x="154171" y="79313"/>
                  </a:lnTo>
                  <a:lnTo>
                    <a:pt x="153442" y="78786"/>
                  </a:lnTo>
                  <a:lnTo>
                    <a:pt x="153534" y="79037"/>
                  </a:lnTo>
                  <a:lnTo>
                    <a:pt x="153503" y="79902"/>
                  </a:lnTo>
                  <a:lnTo>
                    <a:pt x="153414" y="80159"/>
                  </a:lnTo>
                  <a:lnTo>
                    <a:pt x="152743" y="81027"/>
                  </a:lnTo>
                  <a:lnTo>
                    <a:pt x="152534" y="81169"/>
                  </a:lnTo>
                  <a:lnTo>
                    <a:pt x="151701" y="81300"/>
                  </a:lnTo>
                  <a:lnTo>
                    <a:pt x="151297" y="81296"/>
                  </a:lnTo>
                  <a:lnTo>
                    <a:pt x="150934" y="81188"/>
                  </a:lnTo>
                  <a:lnTo>
                    <a:pt x="150424" y="81576"/>
                  </a:lnTo>
                  <a:lnTo>
                    <a:pt x="150424" y="81918"/>
                  </a:lnTo>
                  <a:lnTo>
                    <a:pt x="150842" y="83357"/>
                  </a:lnTo>
                  <a:lnTo>
                    <a:pt x="151294" y="83771"/>
                  </a:lnTo>
                  <a:lnTo>
                    <a:pt x="151578" y="83858"/>
                  </a:lnTo>
                  <a:lnTo>
                    <a:pt x="150743" y="84114"/>
                  </a:lnTo>
                  <a:lnTo>
                    <a:pt x="150371" y="84025"/>
                  </a:lnTo>
                  <a:lnTo>
                    <a:pt x="147188" y="84540"/>
                  </a:lnTo>
                  <a:lnTo>
                    <a:pt x="147826" y="88320"/>
                  </a:lnTo>
                  <a:lnTo>
                    <a:pt x="148004" y="88558"/>
                  </a:lnTo>
                  <a:lnTo>
                    <a:pt x="148761" y="89002"/>
                  </a:lnTo>
                  <a:lnTo>
                    <a:pt x="148759" y="89197"/>
                  </a:lnTo>
                  <a:lnTo>
                    <a:pt x="150018" y="89952"/>
                  </a:lnTo>
                  <a:lnTo>
                    <a:pt x="153705" y="92751"/>
                  </a:lnTo>
                  <a:lnTo>
                    <a:pt x="153804" y="93408"/>
                  </a:lnTo>
                  <a:lnTo>
                    <a:pt x="154281" y="93807"/>
                  </a:lnTo>
                  <a:lnTo>
                    <a:pt x="159450" y="93783"/>
                  </a:lnTo>
                  <a:lnTo>
                    <a:pt x="164543" y="93811"/>
                  </a:lnTo>
                  <a:lnTo>
                    <a:pt x="170396" y="93736"/>
                  </a:lnTo>
                  <a:lnTo>
                    <a:pt x="170580" y="93733"/>
                  </a:lnTo>
                  <a:lnTo>
                    <a:pt x="170419" y="93340"/>
                  </a:lnTo>
                  <a:lnTo>
                    <a:pt x="169844" y="93034"/>
                  </a:lnTo>
                  <a:lnTo>
                    <a:pt x="169227" y="92899"/>
                  </a:lnTo>
                  <a:lnTo>
                    <a:pt x="168585" y="92592"/>
                  </a:lnTo>
                  <a:lnTo>
                    <a:pt x="168042" y="90500"/>
                  </a:lnTo>
                  <a:lnTo>
                    <a:pt x="167387" y="89285"/>
                  </a:lnTo>
                  <a:lnTo>
                    <a:pt x="166126" y="87688"/>
                  </a:lnTo>
                  <a:lnTo>
                    <a:pt x="165873" y="86814"/>
                  </a:lnTo>
                  <a:lnTo>
                    <a:pt x="165782" y="85847"/>
                  </a:lnTo>
                  <a:lnTo>
                    <a:pt x="165429" y="84922"/>
                  </a:lnTo>
                  <a:lnTo>
                    <a:pt x="164916" y="84365"/>
                  </a:lnTo>
                  <a:lnTo>
                    <a:pt x="163116" y="84501"/>
                  </a:lnTo>
                  <a:lnTo>
                    <a:pt x="162709" y="84248"/>
                  </a:lnTo>
                  <a:lnTo>
                    <a:pt x="162400" y="83526"/>
                  </a:lnTo>
                  <a:lnTo>
                    <a:pt x="162366" y="82080"/>
                  </a:lnTo>
                  <a:lnTo>
                    <a:pt x="162171" y="81396"/>
                  </a:lnTo>
                  <a:lnTo>
                    <a:pt x="161546" y="80260"/>
                  </a:lnTo>
                  <a:lnTo>
                    <a:pt x="161290" y="80096"/>
                  </a:lnTo>
                  <a:lnTo>
                    <a:pt x="161065" y="79663"/>
                  </a:lnTo>
                  <a:lnTo>
                    <a:pt x="160835" y="78996"/>
                  </a:lnTo>
                  <a:lnTo>
                    <a:pt x="160572" y="76978"/>
                  </a:lnTo>
                  <a:lnTo>
                    <a:pt x="160885" y="76982"/>
                  </a:lnTo>
                  <a:lnTo>
                    <a:pt x="167727" y="77028"/>
                  </a:lnTo>
                  <a:lnTo>
                    <a:pt x="167690" y="77858"/>
                  </a:lnTo>
                  <a:lnTo>
                    <a:pt x="168854" y="79711"/>
                  </a:lnTo>
                  <a:lnTo>
                    <a:pt x="169269" y="79951"/>
                  </a:lnTo>
                  <a:lnTo>
                    <a:pt x="169753" y="80504"/>
                  </a:lnTo>
                  <a:lnTo>
                    <a:pt x="170765" y="80556"/>
                  </a:lnTo>
                  <a:lnTo>
                    <a:pt x="171143" y="80781"/>
                  </a:lnTo>
                  <a:lnTo>
                    <a:pt x="172914" y="82896"/>
                  </a:lnTo>
                  <a:lnTo>
                    <a:pt x="172636" y="83006"/>
                  </a:lnTo>
                  <a:lnTo>
                    <a:pt x="174615" y="84892"/>
                  </a:lnTo>
                  <a:lnTo>
                    <a:pt x="174874" y="85732"/>
                  </a:lnTo>
                  <a:lnTo>
                    <a:pt x="175603" y="85926"/>
                  </a:lnTo>
                  <a:lnTo>
                    <a:pt x="175673" y="86162"/>
                  </a:lnTo>
                  <a:lnTo>
                    <a:pt x="175982" y="87205"/>
                  </a:lnTo>
                  <a:lnTo>
                    <a:pt x="175672" y="88154"/>
                  </a:lnTo>
                  <a:lnTo>
                    <a:pt x="176271" y="89113"/>
                  </a:lnTo>
                  <a:lnTo>
                    <a:pt x="176326" y="89398"/>
                  </a:lnTo>
                  <a:lnTo>
                    <a:pt x="176300" y="89667"/>
                  </a:lnTo>
                  <a:lnTo>
                    <a:pt x="176581" y="90001"/>
                  </a:lnTo>
                  <a:lnTo>
                    <a:pt x="176995" y="90237"/>
                  </a:lnTo>
                  <a:lnTo>
                    <a:pt x="177158" y="90613"/>
                  </a:lnTo>
                  <a:lnTo>
                    <a:pt x="176910" y="91123"/>
                  </a:lnTo>
                  <a:lnTo>
                    <a:pt x="176910" y="91322"/>
                  </a:lnTo>
                  <a:lnTo>
                    <a:pt x="176908" y="91724"/>
                  </a:lnTo>
                  <a:lnTo>
                    <a:pt x="177347" y="92557"/>
                  </a:lnTo>
                  <a:lnTo>
                    <a:pt x="177603" y="93792"/>
                  </a:lnTo>
                  <a:lnTo>
                    <a:pt x="177201" y="96202"/>
                  </a:lnTo>
                  <a:lnTo>
                    <a:pt x="177036" y="96466"/>
                  </a:lnTo>
                  <a:lnTo>
                    <a:pt x="176516" y="96911"/>
                  </a:lnTo>
                  <a:lnTo>
                    <a:pt x="176114" y="97077"/>
                  </a:lnTo>
                  <a:lnTo>
                    <a:pt x="175423" y="97164"/>
                  </a:lnTo>
                  <a:lnTo>
                    <a:pt x="175187" y="97354"/>
                  </a:lnTo>
                  <a:lnTo>
                    <a:pt x="174589" y="98516"/>
                  </a:lnTo>
                  <a:lnTo>
                    <a:pt x="175894" y="99385"/>
                  </a:lnTo>
                  <a:lnTo>
                    <a:pt x="176219" y="99584"/>
                  </a:lnTo>
                  <a:lnTo>
                    <a:pt x="176497" y="99744"/>
                  </a:lnTo>
                  <a:lnTo>
                    <a:pt x="177495" y="100324"/>
                  </a:lnTo>
                  <a:lnTo>
                    <a:pt x="177485" y="101847"/>
                  </a:lnTo>
                  <a:lnTo>
                    <a:pt x="177603" y="102342"/>
                  </a:lnTo>
                  <a:lnTo>
                    <a:pt x="177611" y="102879"/>
                  </a:lnTo>
                  <a:lnTo>
                    <a:pt x="177475" y="103697"/>
                  </a:lnTo>
                  <a:lnTo>
                    <a:pt x="177280" y="103953"/>
                  </a:lnTo>
                  <a:lnTo>
                    <a:pt x="177229" y="104246"/>
                  </a:lnTo>
                  <a:lnTo>
                    <a:pt x="178069" y="107526"/>
                  </a:lnTo>
                  <a:lnTo>
                    <a:pt x="178316" y="107978"/>
                  </a:lnTo>
                  <a:lnTo>
                    <a:pt x="180280" y="110857"/>
                  </a:lnTo>
                  <a:lnTo>
                    <a:pt x="182095" y="112876"/>
                  </a:lnTo>
                  <a:lnTo>
                    <a:pt x="182383" y="113488"/>
                  </a:lnTo>
                  <a:lnTo>
                    <a:pt x="182271" y="114129"/>
                  </a:lnTo>
                  <a:lnTo>
                    <a:pt x="181981" y="114540"/>
                  </a:lnTo>
                  <a:lnTo>
                    <a:pt x="181947" y="115046"/>
                  </a:lnTo>
                  <a:lnTo>
                    <a:pt x="182050" y="115619"/>
                  </a:lnTo>
                  <a:lnTo>
                    <a:pt x="182343" y="116118"/>
                  </a:lnTo>
                  <a:lnTo>
                    <a:pt x="183947" y="117637"/>
                  </a:lnTo>
                  <a:lnTo>
                    <a:pt x="184645" y="118116"/>
                  </a:lnTo>
                  <a:lnTo>
                    <a:pt x="185616" y="118585"/>
                  </a:lnTo>
                  <a:lnTo>
                    <a:pt x="186600" y="118596"/>
                  </a:lnTo>
                  <a:lnTo>
                    <a:pt x="188267" y="118953"/>
                  </a:lnTo>
                  <a:lnTo>
                    <a:pt x="189063" y="118908"/>
                  </a:lnTo>
                  <a:lnTo>
                    <a:pt x="189695" y="118714"/>
                  </a:lnTo>
                  <a:lnTo>
                    <a:pt x="190297" y="118748"/>
                  </a:lnTo>
                  <a:lnTo>
                    <a:pt x="191511" y="118709"/>
                  </a:lnTo>
                  <a:lnTo>
                    <a:pt x="191971" y="118771"/>
                  </a:lnTo>
                  <a:lnTo>
                    <a:pt x="192672" y="118853"/>
                  </a:lnTo>
                  <a:lnTo>
                    <a:pt x="194739" y="119426"/>
                  </a:lnTo>
                  <a:lnTo>
                    <a:pt x="196518" y="120298"/>
                  </a:lnTo>
                  <a:lnTo>
                    <a:pt x="196948" y="120713"/>
                  </a:lnTo>
                  <a:lnTo>
                    <a:pt x="196938" y="120955"/>
                  </a:lnTo>
                  <a:lnTo>
                    <a:pt x="196835" y="121246"/>
                  </a:lnTo>
                  <a:lnTo>
                    <a:pt x="196094" y="122137"/>
                  </a:lnTo>
                  <a:lnTo>
                    <a:pt x="195312" y="123554"/>
                  </a:lnTo>
                  <a:lnTo>
                    <a:pt x="195057" y="124396"/>
                  </a:lnTo>
                  <a:lnTo>
                    <a:pt x="194999" y="125153"/>
                  </a:lnTo>
                  <a:lnTo>
                    <a:pt x="195197" y="125581"/>
                  </a:lnTo>
                  <a:lnTo>
                    <a:pt x="196010" y="126409"/>
                  </a:lnTo>
                  <a:lnTo>
                    <a:pt x="196461" y="126554"/>
                  </a:lnTo>
                  <a:lnTo>
                    <a:pt x="196762" y="126751"/>
                  </a:lnTo>
                  <a:lnTo>
                    <a:pt x="197155" y="127191"/>
                  </a:lnTo>
                  <a:lnTo>
                    <a:pt x="197394" y="127642"/>
                  </a:lnTo>
                  <a:lnTo>
                    <a:pt x="197271" y="128537"/>
                  </a:lnTo>
                  <a:lnTo>
                    <a:pt x="197422" y="129338"/>
                  </a:lnTo>
                  <a:lnTo>
                    <a:pt x="197625" y="129794"/>
                  </a:lnTo>
                  <a:lnTo>
                    <a:pt x="197726" y="130453"/>
                  </a:lnTo>
                  <a:lnTo>
                    <a:pt x="197865" y="133485"/>
                  </a:lnTo>
                  <a:lnTo>
                    <a:pt x="197862" y="133711"/>
                  </a:lnTo>
                  <a:lnTo>
                    <a:pt x="197467" y="134180"/>
                  </a:lnTo>
                  <a:lnTo>
                    <a:pt x="197307" y="134728"/>
                  </a:lnTo>
                  <a:lnTo>
                    <a:pt x="197392" y="134988"/>
                  </a:lnTo>
                  <a:lnTo>
                    <a:pt x="197980" y="135344"/>
                  </a:lnTo>
                  <a:lnTo>
                    <a:pt x="198192" y="135896"/>
                  </a:lnTo>
                  <a:lnTo>
                    <a:pt x="198500" y="136130"/>
                  </a:lnTo>
                  <a:lnTo>
                    <a:pt x="198751" y="136592"/>
                  </a:lnTo>
                  <a:lnTo>
                    <a:pt x="198297" y="137961"/>
                  </a:lnTo>
                  <a:lnTo>
                    <a:pt x="197926" y="138268"/>
                  </a:lnTo>
                  <a:lnTo>
                    <a:pt x="197960" y="138409"/>
                  </a:lnTo>
                  <a:lnTo>
                    <a:pt x="197790" y="138726"/>
                  </a:lnTo>
                  <a:lnTo>
                    <a:pt x="197425" y="139125"/>
                  </a:lnTo>
                  <a:lnTo>
                    <a:pt x="197360" y="139505"/>
                  </a:lnTo>
                  <a:lnTo>
                    <a:pt x="197520" y="140038"/>
                  </a:lnTo>
                  <a:lnTo>
                    <a:pt x="198425" y="141269"/>
                  </a:lnTo>
                  <a:lnTo>
                    <a:pt x="208120" y="141301"/>
                  </a:lnTo>
                  <a:lnTo>
                    <a:pt x="208508" y="141911"/>
                  </a:lnTo>
                  <a:lnTo>
                    <a:pt x="209177" y="142180"/>
                  </a:lnTo>
                  <a:lnTo>
                    <a:pt x="209535" y="142512"/>
                  </a:lnTo>
                  <a:lnTo>
                    <a:pt x="209589" y="143257"/>
                  </a:lnTo>
                  <a:lnTo>
                    <a:pt x="209742" y="143917"/>
                  </a:lnTo>
                  <a:lnTo>
                    <a:pt x="210346" y="144673"/>
                  </a:lnTo>
                  <a:lnTo>
                    <a:pt x="210736" y="146164"/>
                  </a:lnTo>
                  <a:lnTo>
                    <a:pt x="210647" y="147156"/>
                  </a:lnTo>
                  <a:lnTo>
                    <a:pt x="210317" y="147375"/>
                  </a:lnTo>
                  <a:lnTo>
                    <a:pt x="210306" y="147782"/>
                  </a:lnTo>
                  <a:lnTo>
                    <a:pt x="210620" y="148113"/>
                  </a:lnTo>
                  <a:lnTo>
                    <a:pt x="210725" y="148372"/>
                  </a:lnTo>
                  <a:lnTo>
                    <a:pt x="210997" y="149043"/>
                  </a:lnTo>
                  <a:lnTo>
                    <a:pt x="211409" y="148877"/>
                  </a:lnTo>
                  <a:lnTo>
                    <a:pt x="211695" y="148843"/>
                  </a:lnTo>
                  <a:lnTo>
                    <a:pt x="212183" y="148646"/>
                  </a:lnTo>
                  <a:lnTo>
                    <a:pt x="212456" y="148411"/>
                  </a:lnTo>
                  <a:lnTo>
                    <a:pt x="212626" y="148038"/>
                  </a:lnTo>
                  <a:lnTo>
                    <a:pt x="213014" y="148166"/>
                  </a:lnTo>
                  <a:lnTo>
                    <a:pt x="214005" y="147953"/>
                  </a:lnTo>
                  <a:lnTo>
                    <a:pt x="214374" y="147943"/>
                  </a:lnTo>
                  <a:lnTo>
                    <a:pt x="214647" y="148075"/>
                  </a:lnTo>
                  <a:lnTo>
                    <a:pt x="214936" y="148339"/>
                  </a:lnTo>
                  <a:lnTo>
                    <a:pt x="222673" y="148297"/>
                  </a:lnTo>
                  <a:lnTo>
                    <a:pt x="222859" y="148297"/>
                  </a:lnTo>
                  <a:lnTo>
                    <a:pt x="223640" y="148293"/>
                  </a:lnTo>
                  <a:lnTo>
                    <a:pt x="224246" y="148998"/>
                  </a:lnTo>
                  <a:lnTo>
                    <a:pt x="224321" y="149270"/>
                  </a:lnTo>
                  <a:lnTo>
                    <a:pt x="224289" y="149677"/>
                  </a:lnTo>
                  <a:lnTo>
                    <a:pt x="225342" y="151470"/>
                  </a:lnTo>
                  <a:lnTo>
                    <a:pt x="226793" y="152880"/>
                  </a:lnTo>
                  <a:lnTo>
                    <a:pt x="227158" y="153136"/>
                  </a:lnTo>
                  <a:lnTo>
                    <a:pt x="227466" y="153104"/>
                  </a:lnTo>
                  <a:lnTo>
                    <a:pt x="228220" y="151656"/>
                  </a:lnTo>
                  <a:lnTo>
                    <a:pt x="228696" y="151124"/>
                  </a:lnTo>
                  <a:lnTo>
                    <a:pt x="228871" y="151021"/>
                  </a:lnTo>
                  <a:lnTo>
                    <a:pt x="229102" y="151008"/>
                  </a:lnTo>
                  <a:lnTo>
                    <a:pt x="229290" y="151064"/>
                  </a:lnTo>
                  <a:lnTo>
                    <a:pt x="229705" y="151590"/>
                  </a:lnTo>
                  <a:lnTo>
                    <a:pt x="229771" y="152777"/>
                  </a:lnTo>
                  <a:lnTo>
                    <a:pt x="229706" y="153079"/>
                  </a:lnTo>
                  <a:lnTo>
                    <a:pt x="229431" y="153819"/>
                  </a:lnTo>
                  <a:lnTo>
                    <a:pt x="228451" y="156697"/>
                  </a:lnTo>
                  <a:lnTo>
                    <a:pt x="227938" y="157757"/>
                  </a:lnTo>
                  <a:lnTo>
                    <a:pt x="227703" y="157908"/>
                  </a:lnTo>
                  <a:lnTo>
                    <a:pt x="226785" y="157908"/>
                  </a:lnTo>
                  <a:lnTo>
                    <a:pt x="226229" y="157772"/>
                  </a:lnTo>
                  <a:lnTo>
                    <a:pt x="225367" y="157724"/>
                  </a:lnTo>
                  <a:lnTo>
                    <a:pt x="225058" y="157770"/>
                  </a:lnTo>
                  <a:lnTo>
                    <a:pt x="224895" y="157908"/>
                  </a:lnTo>
                  <a:lnTo>
                    <a:pt x="224825" y="160283"/>
                  </a:lnTo>
                  <a:lnTo>
                    <a:pt x="224988" y="160495"/>
                  </a:lnTo>
                  <a:lnTo>
                    <a:pt x="225434" y="162583"/>
                  </a:lnTo>
                  <a:lnTo>
                    <a:pt x="224307" y="162681"/>
                  </a:lnTo>
                  <a:lnTo>
                    <a:pt x="224083" y="162701"/>
                  </a:lnTo>
                  <a:lnTo>
                    <a:pt x="218966" y="163151"/>
                  </a:lnTo>
                  <a:lnTo>
                    <a:pt x="218734" y="163166"/>
                  </a:lnTo>
                  <a:lnTo>
                    <a:pt x="204934" y="164424"/>
                  </a:lnTo>
                  <a:lnTo>
                    <a:pt x="204774" y="164438"/>
                  </a:lnTo>
                  <a:lnTo>
                    <a:pt x="203608" y="164542"/>
                  </a:lnTo>
                  <a:lnTo>
                    <a:pt x="203030" y="164594"/>
                  </a:lnTo>
                  <a:lnTo>
                    <a:pt x="198625" y="164987"/>
                  </a:lnTo>
                  <a:lnTo>
                    <a:pt x="198174" y="165027"/>
                  </a:lnTo>
                  <a:lnTo>
                    <a:pt x="197374" y="165099"/>
                  </a:lnTo>
                  <a:lnTo>
                    <a:pt x="197373" y="166404"/>
                  </a:lnTo>
                  <a:lnTo>
                    <a:pt x="198027" y="167000"/>
                  </a:lnTo>
                  <a:lnTo>
                    <a:pt x="198262" y="167218"/>
                  </a:lnTo>
                  <a:lnTo>
                    <a:pt x="198489" y="167428"/>
                  </a:lnTo>
                  <a:lnTo>
                    <a:pt x="204934" y="173394"/>
                  </a:lnTo>
                  <a:lnTo>
                    <a:pt x="205336" y="174050"/>
                  </a:lnTo>
                  <a:lnTo>
                    <a:pt x="205454" y="174491"/>
                  </a:lnTo>
                  <a:lnTo>
                    <a:pt x="205496" y="174650"/>
                  </a:lnTo>
                  <a:lnTo>
                    <a:pt x="206058" y="176761"/>
                  </a:lnTo>
                  <a:lnTo>
                    <a:pt x="206110" y="176957"/>
                  </a:lnTo>
                  <a:lnTo>
                    <a:pt x="206543" y="178512"/>
                  </a:lnTo>
                  <a:lnTo>
                    <a:pt x="208053" y="181238"/>
                  </a:lnTo>
                  <a:lnTo>
                    <a:pt x="209961" y="184716"/>
                  </a:lnTo>
                  <a:lnTo>
                    <a:pt x="210102" y="184876"/>
                  </a:lnTo>
                  <a:lnTo>
                    <a:pt x="209984" y="185526"/>
                  </a:lnTo>
                  <a:lnTo>
                    <a:pt x="209910" y="185755"/>
                  </a:lnTo>
                  <a:lnTo>
                    <a:pt x="209767" y="186471"/>
                  </a:lnTo>
                  <a:lnTo>
                    <a:pt x="209367" y="188476"/>
                  </a:lnTo>
                  <a:lnTo>
                    <a:pt x="209341" y="188608"/>
                  </a:lnTo>
                  <a:lnTo>
                    <a:pt x="209309" y="188766"/>
                  </a:lnTo>
                  <a:lnTo>
                    <a:pt x="208467" y="193020"/>
                  </a:lnTo>
                  <a:lnTo>
                    <a:pt x="208493" y="193161"/>
                  </a:lnTo>
                  <a:lnTo>
                    <a:pt x="212270" y="195537"/>
                  </a:lnTo>
                  <a:lnTo>
                    <a:pt x="212859" y="195913"/>
                  </a:lnTo>
                  <a:lnTo>
                    <a:pt x="212895" y="196087"/>
                  </a:lnTo>
                  <a:lnTo>
                    <a:pt x="213154" y="196487"/>
                  </a:lnTo>
                  <a:lnTo>
                    <a:pt x="213173" y="196654"/>
                  </a:lnTo>
                  <a:lnTo>
                    <a:pt x="213151" y="196792"/>
                  </a:lnTo>
                  <a:lnTo>
                    <a:pt x="212690" y="197314"/>
                  </a:lnTo>
                  <a:lnTo>
                    <a:pt x="212897" y="198490"/>
                  </a:lnTo>
                  <a:lnTo>
                    <a:pt x="212858" y="198853"/>
                  </a:lnTo>
                  <a:lnTo>
                    <a:pt x="212684" y="199267"/>
                  </a:lnTo>
                  <a:lnTo>
                    <a:pt x="212319" y="199833"/>
                  </a:lnTo>
                  <a:lnTo>
                    <a:pt x="207614" y="215058"/>
                  </a:lnTo>
                  <a:lnTo>
                    <a:pt x="208395" y="215324"/>
                  </a:lnTo>
                  <a:lnTo>
                    <a:pt x="211295" y="216068"/>
                  </a:lnTo>
                  <a:lnTo>
                    <a:pt x="213628" y="216220"/>
                  </a:lnTo>
                  <a:lnTo>
                    <a:pt x="216416" y="216649"/>
                  </a:lnTo>
                  <a:lnTo>
                    <a:pt x="216933" y="216644"/>
                  </a:lnTo>
                  <a:lnTo>
                    <a:pt x="220943" y="215469"/>
                  </a:lnTo>
                  <a:lnTo>
                    <a:pt x="221789" y="215516"/>
                  </a:lnTo>
                  <a:lnTo>
                    <a:pt x="222425" y="215251"/>
                  </a:lnTo>
                  <a:lnTo>
                    <a:pt x="223090" y="214680"/>
                  </a:lnTo>
                  <a:lnTo>
                    <a:pt x="223319" y="214576"/>
                  </a:lnTo>
                  <a:lnTo>
                    <a:pt x="223609" y="214476"/>
                  </a:lnTo>
                  <a:lnTo>
                    <a:pt x="224492" y="214454"/>
                  </a:lnTo>
                  <a:lnTo>
                    <a:pt x="225744" y="213921"/>
                  </a:lnTo>
                  <a:lnTo>
                    <a:pt x="227410" y="213332"/>
                  </a:lnTo>
                  <a:lnTo>
                    <a:pt x="227093" y="214216"/>
                  </a:lnTo>
                  <a:lnTo>
                    <a:pt x="227061" y="214520"/>
                  </a:lnTo>
                  <a:lnTo>
                    <a:pt x="227091" y="214821"/>
                  </a:lnTo>
                  <a:lnTo>
                    <a:pt x="227367" y="215778"/>
                  </a:lnTo>
                  <a:lnTo>
                    <a:pt x="227406" y="216499"/>
                  </a:lnTo>
                  <a:lnTo>
                    <a:pt x="227322" y="216767"/>
                  </a:lnTo>
                  <a:lnTo>
                    <a:pt x="226848" y="217427"/>
                  </a:lnTo>
                  <a:lnTo>
                    <a:pt x="225596" y="218139"/>
                  </a:lnTo>
                  <a:lnTo>
                    <a:pt x="225273" y="218658"/>
                  </a:lnTo>
                  <a:lnTo>
                    <a:pt x="225177" y="219164"/>
                  </a:lnTo>
                  <a:lnTo>
                    <a:pt x="225302" y="219991"/>
                  </a:lnTo>
                  <a:lnTo>
                    <a:pt x="225570" y="220689"/>
                  </a:lnTo>
                  <a:lnTo>
                    <a:pt x="226001" y="221140"/>
                  </a:lnTo>
                  <a:lnTo>
                    <a:pt x="226820" y="222414"/>
                  </a:lnTo>
                  <a:lnTo>
                    <a:pt x="229624" y="225924"/>
                  </a:lnTo>
                  <a:lnTo>
                    <a:pt x="229297" y="226345"/>
                  </a:lnTo>
                  <a:lnTo>
                    <a:pt x="229440" y="226643"/>
                  </a:lnTo>
                  <a:lnTo>
                    <a:pt x="229322" y="226859"/>
                  </a:lnTo>
                  <a:lnTo>
                    <a:pt x="229265" y="227151"/>
                  </a:lnTo>
                  <a:lnTo>
                    <a:pt x="229260" y="227631"/>
                  </a:lnTo>
                  <a:lnTo>
                    <a:pt x="229572" y="228675"/>
                  </a:lnTo>
                  <a:lnTo>
                    <a:pt x="229612" y="228996"/>
                  </a:lnTo>
                  <a:lnTo>
                    <a:pt x="229422" y="229401"/>
                  </a:lnTo>
                  <a:lnTo>
                    <a:pt x="229048" y="229873"/>
                  </a:lnTo>
                  <a:lnTo>
                    <a:pt x="228146" y="230809"/>
                  </a:lnTo>
                  <a:lnTo>
                    <a:pt x="228055" y="230976"/>
                  </a:lnTo>
                  <a:lnTo>
                    <a:pt x="227443" y="231392"/>
                  </a:lnTo>
                  <a:lnTo>
                    <a:pt x="226097" y="231855"/>
                  </a:lnTo>
                  <a:lnTo>
                    <a:pt x="224486" y="232100"/>
                  </a:lnTo>
                  <a:lnTo>
                    <a:pt x="223925" y="232483"/>
                  </a:lnTo>
                  <a:lnTo>
                    <a:pt x="223524" y="233097"/>
                  </a:lnTo>
                  <a:lnTo>
                    <a:pt x="223262" y="234005"/>
                  </a:lnTo>
                  <a:lnTo>
                    <a:pt x="223251" y="234696"/>
                  </a:lnTo>
                  <a:lnTo>
                    <a:pt x="223514" y="235737"/>
                  </a:lnTo>
                  <a:lnTo>
                    <a:pt x="224085" y="236926"/>
                  </a:lnTo>
                  <a:lnTo>
                    <a:pt x="224170" y="237512"/>
                  </a:lnTo>
                  <a:lnTo>
                    <a:pt x="224003" y="238340"/>
                  </a:lnTo>
                  <a:lnTo>
                    <a:pt x="223529" y="239366"/>
                  </a:lnTo>
                  <a:lnTo>
                    <a:pt x="223334" y="239981"/>
                  </a:lnTo>
                  <a:lnTo>
                    <a:pt x="223047" y="242616"/>
                  </a:lnTo>
                  <a:lnTo>
                    <a:pt x="224085" y="243766"/>
                  </a:lnTo>
                  <a:lnTo>
                    <a:pt x="222125" y="242205"/>
                  </a:lnTo>
                  <a:lnTo>
                    <a:pt x="222329" y="241862"/>
                  </a:lnTo>
                  <a:lnTo>
                    <a:pt x="222292" y="241135"/>
                  </a:lnTo>
                  <a:lnTo>
                    <a:pt x="222431" y="239969"/>
                  </a:lnTo>
                  <a:lnTo>
                    <a:pt x="222547" y="239581"/>
                  </a:lnTo>
                  <a:lnTo>
                    <a:pt x="223110" y="238503"/>
                  </a:lnTo>
                  <a:lnTo>
                    <a:pt x="223150" y="238089"/>
                  </a:lnTo>
                  <a:lnTo>
                    <a:pt x="223005" y="237895"/>
                  </a:lnTo>
                  <a:lnTo>
                    <a:pt x="222872" y="237869"/>
                  </a:lnTo>
                  <a:lnTo>
                    <a:pt x="222038" y="238122"/>
                  </a:lnTo>
                  <a:lnTo>
                    <a:pt x="219935" y="239109"/>
                  </a:lnTo>
                  <a:lnTo>
                    <a:pt x="219623" y="239375"/>
                  </a:lnTo>
                  <a:lnTo>
                    <a:pt x="219623" y="239532"/>
                  </a:lnTo>
                  <a:lnTo>
                    <a:pt x="218982" y="240009"/>
                  </a:lnTo>
                  <a:lnTo>
                    <a:pt x="218351" y="239942"/>
                  </a:lnTo>
                  <a:lnTo>
                    <a:pt x="218266" y="240080"/>
                  </a:lnTo>
                  <a:lnTo>
                    <a:pt x="218178" y="241038"/>
                  </a:lnTo>
                  <a:lnTo>
                    <a:pt x="217764" y="241757"/>
                  </a:lnTo>
                  <a:lnTo>
                    <a:pt x="217720" y="242029"/>
                  </a:lnTo>
                  <a:lnTo>
                    <a:pt x="217761" y="242189"/>
                  </a:lnTo>
                  <a:lnTo>
                    <a:pt x="217965" y="242372"/>
                  </a:lnTo>
                  <a:lnTo>
                    <a:pt x="215480" y="241694"/>
                  </a:lnTo>
                  <a:lnTo>
                    <a:pt x="217124" y="241593"/>
                  </a:lnTo>
                  <a:lnTo>
                    <a:pt x="217379" y="241479"/>
                  </a:lnTo>
                  <a:lnTo>
                    <a:pt x="217873" y="240985"/>
                  </a:lnTo>
                  <a:lnTo>
                    <a:pt x="218022" y="240534"/>
                  </a:lnTo>
                  <a:lnTo>
                    <a:pt x="218154" y="239572"/>
                  </a:lnTo>
                  <a:lnTo>
                    <a:pt x="218684" y="239785"/>
                  </a:lnTo>
                  <a:lnTo>
                    <a:pt x="219084" y="239755"/>
                  </a:lnTo>
                  <a:lnTo>
                    <a:pt x="219311" y="239565"/>
                  </a:lnTo>
                  <a:lnTo>
                    <a:pt x="219464" y="239235"/>
                  </a:lnTo>
                  <a:lnTo>
                    <a:pt x="220098" y="238781"/>
                  </a:lnTo>
                  <a:lnTo>
                    <a:pt x="222126" y="237801"/>
                  </a:lnTo>
                  <a:lnTo>
                    <a:pt x="222733" y="237604"/>
                  </a:lnTo>
                  <a:lnTo>
                    <a:pt x="223273" y="237477"/>
                  </a:lnTo>
                  <a:lnTo>
                    <a:pt x="223022" y="237179"/>
                  </a:lnTo>
                  <a:lnTo>
                    <a:pt x="222639" y="236180"/>
                  </a:lnTo>
                  <a:lnTo>
                    <a:pt x="222391" y="235755"/>
                  </a:lnTo>
                  <a:lnTo>
                    <a:pt x="221944" y="235218"/>
                  </a:lnTo>
                  <a:lnTo>
                    <a:pt x="221642" y="234648"/>
                  </a:lnTo>
                  <a:lnTo>
                    <a:pt x="221425" y="234133"/>
                  </a:lnTo>
                  <a:lnTo>
                    <a:pt x="221201" y="233335"/>
                  </a:lnTo>
                  <a:lnTo>
                    <a:pt x="221133" y="232650"/>
                  </a:lnTo>
                  <a:lnTo>
                    <a:pt x="221205" y="232340"/>
                  </a:lnTo>
                  <a:lnTo>
                    <a:pt x="221819" y="231427"/>
                  </a:lnTo>
                  <a:lnTo>
                    <a:pt x="222515" y="231051"/>
                  </a:lnTo>
                  <a:lnTo>
                    <a:pt x="222895" y="230715"/>
                  </a:lnTo>
                  <a:lnTo>
                    <a:pt x="223438" y="230619"/>
                  </a:lnTo>
                  <a:lnTo>
                    <a:pt x="223672" y="230667"/>
                  </a:lnTo>
                  <a:lnTo>
                    <a:pt x="223876" y="230492"/>
                  </a:lnTo>
                  <a:lnTo>
                    <a:pt x="224375" y="229601"/>
                  </a:lnTo>
                  <a:lnTo>
                    <a:pt x="224423" y="229322"/>
                  </a:lnTo>
                  <a:lnTo>
                    <a:pt x="224036" y="228748"/>
                  </a:lnTo>
                  <a:lnTo>
                    <a:pt x="223753" y="228696"/>
                  </a:lnTo>
                  <a:lnTo>
                    <a:pt x="223180" y="229370"/>
                  </a:lnTo>
                  <a:lnTo>
                    <a:pt x="223065" y="230179"/>
                  </a:lnTo>
                  <a:lnTo>
                    <a:pt x="222936" y="230339"/>
                  </a:lnTo>
                  <a:lnTo>
                    <a:pt x="222797" y="230335"/>
                  </a:lnTo>
                  <a:lnTo>
                    <a:pt x="222668" y="230208"/>
                  </a:lnTo>
                  <a:lnTo>
                    <a:pt x="222620" y="229750"/>
                  </a:lnTo>
                  <a:lnTo>
                    <a:pt x="222166" y="229615"/>
                  </a:lnTo>
                  <a:lnTo>
                    <a:pt x="221938" y="229720"/>
                  </a:lnTo>
                  <a:lnTo>
                    <a:pt x="221779" y="230107"/>
                  </a:lnTo>
                  <a:lnTo>
                    <a:pt x="221609" y="230241"/>
                  </a:lnTo>
                  <a:lnTo>
                    <a:pt x="220672" y="229939"/>
                  </a:lnTo>
                  <a:lnTo>
                    <a:pt x="220509" y="230032"/>
                  </a:lnTo>
                  <a:lnTo>
                    <a:pt x="220292" y="230338"/>
                  </a:lnTo>
                  <a:lnTo>
                    <a:pt x="219837" y="230044"/>
                  </a:lnTo>
                  <a:lnTo>
                    <a:pt x="219026" y="230148"/>
                  </a:lnTo>
                  <a:lnTo>
                    <a:pt x="219020" y="230465"/>
                  </a:lnTo>
                  <a:lnTo>
                    <a:pt x="218731" y="231154"/>
                  </a:lnTo>
                  <a:lnTo>
                    <a:pt x="218205" y="231512"/>
                  </a:lnTo>
                  <a:lnTo>
                    <a:pt x="218330" y="232075"/>
                  </a:lnTo>
                  <a:lnTo>
                    <a:pt x="218565" y="232463"/>
                  </a:lnTo>
                  <a:lnTo>
                    <a:pt x="218558" y="232705"/>
                  </a:lnTo>
                  <a:lnTo>
                    <a:pt x="218324" y="232802"/>
                  </a:lnTo>
                  <a:lnTo>
                    <a:pt x="218022" y="232690"/>
                  </a:lnTo>
                  <a:lnTo>
                    <a:pt x="217893" y="232783"/>
                  </a:lnTo>
                  <a:lnTo>
                    <a:pt x="217737" y="233067"/>
                  </a:lnTo>
                  <a:lnTo>
                    <a:pt x="217747" y="233395"/>
                  </a:lnTo>
                  <a:lnTo>
                    <a:pt x="217591" y="233943"/>
                  </a:lnTo>
                  <a:lnTo>
                    <a:pt x="216994" y="234643"/>
                  </a:lnTo>
                  <a:lnTo>
                    <a:pt x="216790" y="234707"/>
                  </a:lnTo>
                  <a:lnTo>
                    <a:pt x="216522" y="234647"/>
                  </a:lnTo>
                  <a:lnTo>
                    <a:pt x="216180" y="234696"/>
                  </a:lnTo>
                  <a:lnTo>
                    <a:pt x="215979" y="234830"/>
                  </a:lnTo>
                  <a:lnTo>
                    <a:pt x="215755" y="235136"/>
                  </a:lnTo>
                  <a:lnTo>
                    <a:pt x="215684" y="235393"/>
                  </a:lnTo>
                  <a:lnTo>
                    <a:pt x="215684" y="235732"/>
                  </a:lnTo>
                  <a:lnTo>
                    <a:pt x="215946" y="236276"/>
                  </a:lnTo>
                  <a:lnTo>
                    <a:pt x="215932" y="236578"/>
                  </a:lnTo>
                  <a:lnTo>
                    <a:pt x="214338" y="236575"/>
                  </a:lnTo>
                  <a:lnTo>
                    <a:pt x="213486" y="236247"/>
                  </a:lnTo>
                  <a:lnTo>
                    <a:pt x="212692" y="236460"/>
                  </a:lnTo>
                  <a:lnTo>
                    <a:pt x="212285" y="236773"/>
                  </a:lnTo>
                  <a:lnTo>
                    <a:pt x="212699" y="237082"/>
                  </a:lnTo>
                  <a:lnTo>
                    <a:pt x="213697" y="238532"/>
                  </a:lnTo>
                  <a:lnTo>
                    <a:pt x="212306" y="236799"/>
                  </a:lnTo>
                  <a:lnTo>
                    <a:pt x="212028" y="236824"/>
                  </a:lnTo>
                  <a:lnTo>
                    <a:pt x="212109" y="236646"/>
                  </a:lnTo>
                  <a:lnTo>
                    <a:pt x="212366" y="236408"/>
                  </a:lnTo>
                  <a:lnTo>
                    <a:pt x="212807" y="236195"/>
                  </a:lnTo>
                  <a:lnTo>
                    <a:pt x="213364" y="236109"/>
                  </a:lnTo>
                  <a:lnTo>
                    <a:pt x="214226" y="236392"/>
                  </a:lnTo>
                  <a:lnTo>
                    <a:pt x="215840" y="236444"/>
                  </a:lnTo>
                  <a:lnTo>
                    <a:pt x="215806" y="236231"/>
                  </a:lnTo>
                  <a:lnTo>
                    <a:pt x="215559" y="235825"/>
                  </a:lnTo>
                  <a:lnTo>
                    <a:pt x="215613" y="235165"/>
                  </a:lnTo>
                  <a:lnTo>
                    <a:pt x="215949" y="234703"/>
                  </a:lnTo>
                  <a:lnTo>
                    <a:pt x="215969" y="234136"/>
                  </a:lnTo>
                  <a:lnTo>
                    <a:pt x="216420" y="233395"/>
                  </a:lnTo>
                  <a:lnTo>
                    <a:pt x="215874" y="233074"/>
                  </a:lnTo>
                  <a:lnTo>
                    <a:pt x="215809" y="232918"/>
                  </a:lnTo>
                  <a:lnTo>
                    <a:pt x="216169" y="232053"/>
                  </a:lnTo>
                  <a:lnTo>
                    <a:pt x="216223" y="231464"/>
                  </a:lnTo>
                  <a:lnTo>
                    <a:pt x="216583" y="230752"/>
                  </a:lnTo>
                  <a:lnTo>
                    <a:pt x="216349" y="230599"/>
                  </a:lnTo>
                  <a:lnTo>
                    <a:pt x="216284" y="229995"/>
                  </a:lnTo>
                  <a:lnTo>
                    <a:pt x="216898" y="229920"/>
                  </a:lnTo>
                  <a:lnTo>
                    <a:pt x="217214" y="229715"/>
                  </a:lnTo>
                  <a:lnTo>
                    <a:pt x="217170" y="229119"/>
                  </a:lnTo>
                  <a:lnTo>
                    <a:pt x="217251" y="228676"/>
                  </a:lnTo>
                  <a:lnTo>
                    <a:pt x="216898" y="228515"/>
                  </a:lnTo>
                  <a:lnTo>
                    <a:pt x="216702" y="228266"/>
                  </a:lnTo>
                  <a:lnTo>
                    <a:pt x="216379" y="227721"/>
                  </a:lnTo>
                  <a:lnTo>
                    <a:pt x="216277" y="227371"/>
                  </a:lnTo>
                  <a:lnTo>
                    <a:pt x="215989" y="226782"/>
                  </a:lnTo>
                  <a:lnTo>
                    <a:pt x="215968" y="226040"/>
                  </a:lnTo>
                  <a:lnTo>
                    <a:pt x="216182" y="225634"/>
                  </a:lnTo>
                  <a:lnTo>
                    <a:pt x="216097" y="225470"/>
                  </a:lnTo>
                  <a:lnTo>
                    <a:pt x="215887" y="225403"/>
                  </a:lnTo>
                  <a:lnTo>
                    <a:pt x="214811" y="225369"/>
                  </a:lnTo>
                  <a:lnTo>
                    <a:pt x="214509" y="225753"/>
                  </a:lnTo>
                  <a:lnTo>
                    <a:pt x="214349" y="226100"/>
                  </a:lnTo>
                  <a:lnTo>
                    <a:pt x="214074" y="226316"/>
                  </a:lnTo>
                  <a:lnTo>
                    <a:pt x="213837" y="226298"/>
                  </a:lnTo>
                  <a:lnTo>
                    <a:pt x="213355" y="226097"/>
                  </a:lnTo>
                  <a:lnTo>
                    <a:pt x="213192" y="226194"/>
                  </a:lnTo>
                  <a:lnTo>
                    <a:pt x="212998" y="226346"/>
                  </a:lnTo>
                  <a:lnTo>
                    <a:pt x="212397" y="226492"/>
                  </a:lnTo>
                  <a:lnTo>
                    <a:pt x="211515" y="227521"/>
                  </a:lnTo>
                  <a:lnTo>
                    <a:pt x="211213" y="227607"/>
                  </a:lnTo>
                  <a:lnTo>
                    <a:pt x="210813" y="227536"/>
                  </a:lnTo>
                  <a:lnTo>
                    <a:pt x="210395" y="227115"/>
                  </a:lnTo>
                  <a:lnTo>
                    <a:pt x="210184" y="226713"/>
                  </a:lnTo>
                  <a:lnTo>
                    <a:pt x="210015" y="226803"/>
                  </a:lnTo>
                  <a:lnTo>
                    <a:pt x="209954" y="226959"/>
                  </a:lnTo>
                  <a:lnTo>
                    <a:pt x="209957" y="227995"/>
                  </a:lnTo>
                  <a:lnTo>
                    <a:pt x="210039" y="229087"/>
                  </a:lnTo>
                  <a:lnTo>
                    <a:pt x="209989" y="229270"/>
                  </a:lnTo>
                  <a:lnTo>
                    <a:pt x="209731" y="229625"/>
                  </a:lnTo>
                  <a:lnTo>
                    <a:pt x="209758" y="230132"/>
                  </a:lnTo>
                  <a:lnTo>
                    <a:pt x="209500" y="230579"/>
                  </a:lnTo>
                  <a:lnTo>
                    <a:pt x="209273" y="230564"/>
                  </a:lnTo>
                  <a:lnTo>
                    <a:pt x="208889" y="230131"/>
                  </a:lnTo>
                  <a:lnTo>
                    <a:pt x="208567" y="229635"/>
                  </a:lnTo>
                  <a:lnTo>
                    <a:pt x="208380" y="229903"/>
                  </a:lnTo>
                  <a:lnTo>
                    <a:pt x="208611" y="229814"/>
                  </a:lnTo>
                  <a:lnTo>
                    <a:pt x="208594" y="230001"/>
                  </a:lnTo>
                  <a:lnTo>
                    <a:pt x="208336" y="230068"/>
                  </a:lnTo>
                  <a:lnTo>
                    <a:pt x="208126" y="229642"/>
                  </a:lnTo>
                  <a:lnTo>
                    <a:pt x="207865" y="229512"/>
                  </a:lnTo>
                  <a:lnTo>
                    <a:pt x="207604" y="229068"/>
                  </a:lnTo>
                  <a:lnTo>
                    <a:pt x="207464" y="229172"/>
                  </a:lnTo>
                  <a:lnTo>
                    <a:pt x="207437" y="229392"/>
                  </a:lnTo>
                  <a:lnTo>
                    <a:pt x="207522" y="229579"/>
                  </a:lnTo>
                  <a:lnTo>
                    <a:pt x="207505" y="229817"/>
                  </a:lnTo>
                  <a:lnTo>
                    <a:pt x="207152" y="230033"/>
                  </a:lnTo>
                  <a:lnTo>
                    <a:pt x="207080" y="230276"/>
                  </a:lnTo>
                  <a:lnTo>
                    <a:pt x="207186" y="230421"/>
                  </a:lnTo>
                  <a:lnTo>
                    <a:pt x="207589" y="230634"/>
                  </a:lnTo>
                  <a:lnTo>
                    <a:pt x="207654" y="230850"/>
                  </a:lnTo>
                  <a:lnTo>
                    <a:pt x="207613" y="230988"/>
                  </a:lnTo>
                  <a:lnTo>
                    <a:pt x="207494" y="231122"/>
                  </a:lnTo>
                  <a:lnTo>
                    <a:pt x="207219" y="231148"/>
                  </a:lnTo>
                  <a:lnTo>
                    <a:pt x="206673" y="230950"/>
                  </a:lnTo>
                  <a:lnTo>
                    <a:pt x="206724" y="231536"/>
                  </a:lnTo>
                  <a:lnTo>
                    <a:pt x="206951" y="231830"/>
                  </a:lnTo>
                  <a:lnTo>
                    <a:pt x="207052" y="232598"/>
                  </a:lnTo>
                  <a:lnTo>
                    <a:pt x="207052" y="232867"/>
                  </a:lnTo>
                  <a:lnTo>
                    <a:pt x="206855" y="233403"/>
                  </a:lnTo>
                  <a:lnTo>
                    <a:pt x="206696" y="233519"/>
                  </a:lnTo>
                  <a:lnTo>
                    <a:pt x="206214" y="233556"/>
                  </a:lnTo>
                  <a:lnTo>
                    <a:pt x="205661" y="234275"/>
                  </a:lnTo>
                  <a:lnTo>
                    <a:pt x="205491" y="234331"/>
                  </a:lnTo>
                  <a:lnTo>
                    <a:pt x="204959" y="234297"/>
                  </a:lnTo>
                  <a:lnTo>
                    <a:pt x="204914" y="234089"/>
                  </a:lnTo>
                  <a:lnTo>
                    <a:pt x="203995" y="234402"/>
                  </a:lnTo>
                  <a:lnTo>
                    <a:pt x="203398" y="234510"/>
                  </a:lnTo>
                  <a:lnTo>
                    <a:pt x="203014" y="235106"/>
                  </a:lnTo>
                  <a:lnTo>
                    <a:pt x="202996" y="235430"/>
                  </a:lnTo>
                  <a:lnTo>
                    <a:pt x="202503" y="233930"/>
                  </a:lnTo>
                  <a:lnTo>
                    <a:pt x="201518" y="232693"/>
                  </a:lnTo>
                  <a:lnTo>
                    <a:pt x="201244" y="232492"/>
                  </a:lnTo>
                  <a:lnTo>
                    <a:pt x="200560" y="231991"/>
                  </a:lnTo>
                  <a:lnTo>
                    <a:pt x="197789" y="232064"/>
                  </a:lnTo>
                  <a:lnTo>
                    <a:pt x="196173" y="232673"/>
                  </a:lnTo>
                  <a:lnTo>
                    <a:pt x="193236" y="233781"/>
                  </a:lnTo>
                  <a:lnTo>
                    <a:pt x="191506" y="234433"/>
                  </a:lnTo>
                  <a:lnTo>
                    <a:pt x="189726" y="234139"/>
                  </a:lnTo>
                  <a:lnTo>
                    <a:pt x="189668" y="233516"/>
                  </a:lnTo>
                  <a:lnTo>
                    <a:pt x="190397" y="231797"/>
                  </a:lnTo>
                  <a:lnTo>
                    <a:pt x="190438" y="230827"/>
                  </a:lnTo>
                  <a:lnTo>
                    <a:pt x="190258" y="230418"/>
                  </a:lnTo>
                  <a:lnTo>
                    <a:pt x="189959" y="229739"/>
                  </a:lnTo>
                  <a:lnTo>
                    <a:pt x="189836" y="229601"/>
                  </a:lnTo>
                  <a:lnTo>
                    <a:pt x="189345" y="229054"/>
                  </a:lnTo>
                  <a:lnTo>
                    <a:pt x="188894" y="228553"/>
                  </a:lnTo>
                  <a:lnTo>
                    <a:pt x="188838" y="228114"/>
                  </a:lnTo>
                  <a:lnTo>
                    <a:pt x="188756" y="227463"/>
                  </a:lnTo>
                  <a:lnTo>
                    <a:pt x="188308" y="223923"/>
                  </a:lnTo>
                  <a:lnTo>
                    <a:pt x="188085" y="222992"/>
                  </a:lnTo>
                  <a:lnTo>
                    <a:pt x="187516" y="220620"/>
                  </a:lnTo>
                  <a:lnTo>
                    <a:pt x="187295" y="219694"/>
                  </a:lnTo>
                  <a:lnTo>
                    <a:pt x="187053" y="218687"/>
                  </a:lnTo>
                  <a:lnTo>
                    <a:pt x="186968" y="218332"/>
                  </a:lnTo>
                  <a:lnTo>
                    <a:pt x="186811" y="217674"/>
                  </a:lnTo>
                  <a:lnTo>
                    <a:pt x="185856" y="216929"/>
                  </a:lnTo>
                  <a:lnTo>
                    <a:pt x="184603" y="216772"/>
                  </a:lnTo>
                  <a:lnTo>
                    <a:pt x="183146" y="216959"/>
                  </a:lnTo>
                  <a:lnTo>
                    <a:pt x="182795" y="217103"/>
                  </a:lnTo>
                  <a:lnTo>
                    <a:pt x="181736" y="217539"/>
                  </a:lnTo>
                  <a:lnTo>
                    <a:pt x="180772" y="217936"/>
                  </a:lnTo>
                  <a:lnTo>
                    <a:pt x="177543" y="218743"/>
                  </a:lnTo>
                  <a:lnTo>
                    <a:pt x="175120" y="218023"/>
                  </a:lnTo>
                  <a:lnTo>
                    <a:pt x="174458" y="217533"/>
                  </a:lnTo>
                  <a:lnTo>
                    <a:pt x="174538" y="216964"/>
                  </a:lnTo>
                  <a:lnTo>
                    <a:pt x="174777" y="216591"/>
                  </a:lnTo>
                  <a:lnTo>
                    <a:pt x="175202" y="216453"/>
                  </a:lnTo>
                  <a:lnTo>
                    <a:pt x="175962" y="215320"/>
                  </a:lnTo>
                  <a:lnTo>
                    <a:pt x="176395" y="214513"/>
                  </a:lnTo>
                  <a:lnTo>
                    <a:pt x="176489" y="214338"/>
                  </a:lnTo>
                  <a:lnTo>
                    <a:pt x="176806" y="213747"/>
                  </a:lnTo>
                  <a:lnTo>
                    <a:pt x="177048" y="213297"/>
                  </a:lnTo>
                  <a:lnTo>
                    <a:pt x="177262" y="212898"/>
                  </a:lnTo>
                  <a:lnTo>
                    <a:pt x="177543" y="211345"/>
                  </a:lnTo>
                  <a:lnTo>
                    <a:pt x="177484" y="210779"/>
                  </a:lnTo>
                  <a:lnTo>
                    <a:pt x="177463" y="210576"/>
                  </a:lnTo>
                  <a:lnTo>
                    <a:pt x="177420" y="210165"/>
                  </a:lnTo>
                  <a:lnTo>
                    <a:pt x="177392" y="209897"/>
                  </a:lnTo>
                  <a:lnTo>
                    <a:pt x="177322" y="209218"/>
                  </a:lnTo>
                  <a:lnTo>
                    <a:pt x="177710" y="206862"/>
                  </a:lnTo>
                  <a:lnTo>
                    <a:pt x="177766" y="206709"/>
                  </a:lnTo>
                  <a:lnTo>
                    <a:pt x="177988" y="206106"/>
                  </a:lnTo>
                  <a:lnTo>
                    <a:pt x="178402" y="204979"/>
                  </a:lnTo>
                  <a:lnTo>
                    <a:pt x="178453" y="203372"/>
                  </a:lnTo>
                  <a:lnTo>
                    <a:pt x="178010" y="200975"/>
                  </a:lnTo>
                  <a:lnTo>
                    <a:pt x="176544" y="199813"/>
                  </a:lnTo>
                  <a:lnTo>
                    <a:pt x="176211" y="199773"/>
                  </a:lnTo>
                  <a:lnTo>
                    <a:pt x="172512" y="199333"/>
                  </a:lnTo>
                  <a:lnTo>
                    <a:pt x="172103" y="199285"/>
                  </a:lnTo>
                  <a:lnTo>
                    <a:pt x="171921" y="199320"/>
                  </a:lnTo>
                  <a:lnTo>
                    <a:pt x="166432" y="200396"/>
                  </a:lnTo>
                  <a:lnTo>
                    <a:pt x="163024" y="198708"/>
                  </a:lnTo>
                  <a:lnTo>
                    <a:pt x="161081" y="198887"/>
                  </a:lnTo>
                  <a:lnTo>
                    <a:pt x="157014" y="200120"/>
                  </a:lnTo>
                  <a:lnTo>
                    <a:pt x="154420" y="201635"/>
                  </a:lnTo>
                  <a:lnTo>
                    <a:pt x="153956" y="201906"/>
                  </a:lnTo>
                  <a:lnTo>
                    <a:pt x="152298" y="202874"/>
                  </a:lnTo>
                  <a:lnTo>
                    <a:pt x="150951" y="203661"/>
                  </a:lnTo>
                  <a:lnTo>
                    <a:pt x="149432" y="204915"/>
                  </a:lnTo>
                  <a:lnTo>
                    <a:pt x="148949" y="205313"/>
                  </a:lnTo>
                  <a:lnTo>
                    <a:pt x="147223" y="206176"/>
                  </a:lnTo>
                  <a:lnTo>
                    <a:pt x="146288" y="205575"/>
                  </a:lnTo>
                  <a:lnTo>
                    <a:pt x="144445" y="204975"/>
                  </a:lnTo>
                  <a:lnTo>
                    <a:pt x="144413" y="204569"/>
                  </a:lnTo>
                  <a:lnTo>
                    <a:pt x="144758" y="204121"/>
                  </a:lnTo>
                  <a:lnTo>
                    <a:pt x="145116" y="203083"/>
                  </a:lnTo>
                  <a:lnTo>
                    <a:pt x="145116" y="202177"/>
                  </a:lnTo>
                  <a:lnTo>
                    <a:pt x="144755" y="201044"/>
                  </a:lnTo>
                  <a:lnTo>
                    <a:pt x="144575" y="199798"/>
                  </a:lnTo>
                  <a:lnTo>
                    <a:pt x="144645" y="199267"/>
                  </a:lnTo>
                  <a:lnTo>
                    <a:pt x="144755" y="198438"/>
                  </a:lnTo>
                  <a:lnTo>
                    <a:pt x="145220" y="196965"/>
                  </a:lnTo>
                  <a:lnTo>
                    <a:pt x="145605" y="196246"/>
                  </a:lnTo>
                  <a:lnTo>
                    <a:pt x="147241" y="193183"/>
                  </a:lnTo>
                  <a:lnTo>
                    <a:pt x="147821" y="189263"/>
                  </a:lnTo>
                  <a:lnTo>
                    <a:pt x="145837" y="185864"/>
                  </a:lnTo>
                  <a:lnTo>
                    <a:pt x="143361" y="184613"/>
                  </a:lnTo>
                  <a:lnTo>
                    <a:pt x="143220" y="184663"/>
                  </a:lnTo>
                  <a:lnTo>
                    <a:pt x="141060" y="185439"/>
                  </a:lnTo>
                  <a:lnTo>
                    <a:pt x="139882" y="187926"/>
                  </a:lnTo>
                  <a:lnTo>
                    <a:pt x="139474" y="187971"/>
                  </a:lnTo>
                  <a:lnTo>
                    <a:pt x="137570" y="187790"/>
                  </a:lnTo>
                  <a:lnTo>
                    <a:pt x="136649" y="187718"/>
                  </a:lnTo>
                  <a:lnTo>
                    <a:pt x="134025" y="188810"/>
                  </a:lnTo>
                  <a:lnTo>
                    <a:pt x="131804" y="190599"/>
                  </a:lnTo>
                  <a:lnTo>
                    <a:pt x="131093" y="191364"/>
                  </a:lnTo>
                  <a:lnTo>
                    <a:pt x="130754" y="191470"/>
                  </a:lnTo>
                  <a:lnTo>
                    <a:pt x="127197" y="192579"/>
                  </a:lnTo>
                  <a:lnTo>
                    <a:pt x="124387" y="193455"/>
                  </a:lnTo>
                  <a:lnTo>
                    <a:pt x="124238" y="193540"/>
                  </a:lnTo>
                  <a:lnTo>
                    <a:pt x="121703" y="194976"/>
                  </a:lnTo>
                  <a:lnTo>
                    <a:pt x="116369" y="198633"/>
                  </a:lnTo>
                  <a:lnTo>
                    <a:pt x="115088" y="199511"/>
                  </a:lnTo>
                  <a:lnTo>
                    <a:pt x="114444" y="200125"/>
                  </a:lnTo>
                  <a:lnTo>
                    <a:pt x="110557" y="203828"/>
                  </a:lnTo>
                  <a:lnTo>
                    <a:pt x="110305" y="204068"/>
                  </a:lnTo>
                  <a:lnTo>
                    <a:pt x="109684" y="207254"/>
                  </a:lnTo>
                  <a:lnTo>
                    <a:pt x="109756" y="207419"/>
                  </a:lnTo>
                  <a:lnTo>
                    <a:pt x="109996" y="207974"/>
                  </a:lnTo>
                  <a:lnTo>
                    <a:pt x="110086" y="208181"/>
                  </a:lnTo>
                  <a:lnTo>
                    <a:pt x="111206" y="210764"/>
                  </a:lnTo>
                  <a:lnTo>
                    <a:pt x="111281" y="210936"/>
                  </a:lnTo>
                  <a:lnTo>
                    <a:pt x="111611" y="211697"/>
                  </a:lnTo>
                  <a:lnTo>
                    <a:pt x="111810" y="213169"/>
                  </a:lnTo>
                  <a:lnTo>
                    <a:pt x="112886" y="215657"/>
                  </a:lnTo>
                  <a:lnTo>
                    <a:pt x="114118" y="218507"/>
                  </a:lnTo>
                  <a:lnTo>
                    <a:pt x="114532" y="219463"/>
                  </a:lnTo>
                  <a:lnTo>
                    <a:pt x="115816" y="219733"/>
                  </a:lnTo>
                  <a:lnTo>
                    <a:pt x="116910" y="219963"/>
                  </a:lnTo>
                  <a:lnTo>
                    <a:pt x="117046" y="219955"/>
                  </a:lnTo>
                  <a:lnTo>
                    <a:pt x="120589" y="219730"/>
                  </a:lnTo>
                  <a:lnTo>
                    <a:pt x="120887" y="219635"/>
                  </a:lnTo>
                  <a:lnTo>
                    <a:pt x="122132" y="219238"/>
                  </a:lnTo>
                  <a:lnTo>
                    <a:pt x="122833" y="219015"/>
                  </a:lnTo>
                  <a:lnTo>
                    <a:pt x="125727" y="218832"/>
                  </a:lnTo>
                  <a:lnTo>
                    <a:pt x="126227" y="219312"/>
                  </a:lnTo>
                  <a:lnTo>
                    <a:pt x="126899" y="219956"/>
                  </a:lnTo>
                  <a:lnTo>
                    <a:pt x="127983" y="220435"/>
                  </a:lnTo>
                  <a:lnTo>
                    <a:pt x="128123" y="220497"/>
                  </a:lnTo>
                  <a:lnTo>
                    <a:pt x="129005" y="220887"/>
                  </a:lnTo>
                  <a:lnTo>
                    <a:pt x="130339" y="221127"/>
                  </a:lnTo>
                  <a:lnTo>
                    <a:pt x="130635" y="221180"/>
                  </a:lnTo>
                  <a:lnTo>
                    <a:pt x="131034" y="221251"/>
                  </a:lnTo>
                  <a:lnTo>
                    <a:pt x="133169" y="221634"/>
                  </a:lnTo>
                  <a:lnTo>
                    <a:pt x="133321" y="221662"/>
                  </a:lnTo>
                  <a:lnTo>
                    <a:pt x="133533" y="221700"/>
                  </a:lnTo>
                  <a:lnTo>
                    <a:pt x="134269" y="221616"/>
                  </a:lnTo>
                  <a:lnTo>
                    <a:pt x="136786" y="221330"/>
                  </a:lnTo>
                  <a:lnTo>
                    <a:pt x="137443" y="220975"/>
                  </a:lnTo>
                  <a:lnTo>
                    <a:pt x="138124" y="219940"/>
                  </a:lnTo>
                  <a:lnTo>
                    <a:pt x="138464" y="219032"/>
                  </a:lnTo>
                  <a:lnTo>
                    <a:pt x="138997" y="217608"/>
                  </a:lnTo>
                  <a:lnTo>
                    <a:pt x="140198" y="217365"/>
                  </a:lnTo>
                  <a:lnTo>
                    <a:pt x="141733" y="217055"/>
                  </a:lnTo>
                  <a:lnTo>
                    <a:pt x="142082" y="216984"/>
                  </a:lnTo>
                  <a:lnTo>
                    <a:pt x="142372" y="217373"/>
                  </a:lnTo>
                  <a:lnTo>
                    <a:pt x="142716" y="217518"/>
                  </a:lnTo>
                  <a:lnTo>
                    <a:pt x="143043" y="217656"/>
                  </a:lnTo>
                  <a:lnTo>
                    <a:pt x="144075" y="218091"/>
                  </a:lnTo>
                  <a:lnTo>
                    <a:pt x="144242" y="218162"/>
                  </a:lnTo>
                  <a:lnTo>
                    <a:pt x="144592" y="218112"/>
                  </a:lnTo>
                  <a:lnTo>
                    <a:pt x="145146" y="218035"/>
                  </a:lnTo>
                  <a:lnTo>
                    <a:pt x="146340" y="217867"/>
                  </a:lnTo>
                  <a:lnTo>
                    <a:pt x="146741" y="217516"/>
                  </a:lnTo>
                  <a:lnTo>
                    <a:pt x="148379" y="217906"/>
                  </a:lnTo>
                  <a:lnTo>
                    <a:pt x="149553" y="218186"/>
                  </a:lnTo>
                  <a:lnTo>
                    <a:pt x="149853" y="219023"/>
                  </a:lnTo>
                  <a:lnTo>
                    <a:pt x="149602" y="219765"/>
                  </a:lnTo>
                  <a:lnTo>
                    <a:pt x="149941" y="220395"/>
                  </a:lnTo>
                  <a:lnTo>
                    <a:pt x="151237" y="221375"/>
                  </a:lnTo>
                  <a:lnTo>
                    <a:pt x="152107" y="222028"/>
                  </a:lnTo>
                  <a:lnTo>
                    <a:pt x="154404" y="223075"/>
                  </a:lnTo>
                  <a:lnTo>
                    <a:pt x="156845" y="223784"/>
                  </a:lnTo>
                  <a:lnTo>
                    <a:pt x="157684" y="224758"/>
                  </a:lnTo>
                  <a:lnTo>
                    <a:pt x="158162" y="225914"/>
                  </a:lnTo>
                  <a:lnTo>
                    <a:pt x="158177" y="226845"/>
                  </a:lnTo>
                  <a:lnTo>
                    <a:pt x="159703" y="226984"/>
                  </a:lnTo>
                  <a:lnTo>
                    <a:pt x="161850" y="227178"/>
                  </a:lnTo>
                  <a:lnTo>
                    <a:pt x="163089" y="227680"/>
                  </a:lnTo>
                  <a:lnTo>
                    <a:pt x="164916" y="228419"/>
                  </a:lnTo>
                  <a:lnTo>
                    <a:pt x="165374" y="228605"/>
                  </a:lnTo>
                  <a:lnTo>
                    <a:pt x="165822" y="228560"/>
                  </a:lnTo>
                  <a:lnTo>
                    <a:pt x="166293" y="228739"/>
                  </a:lnTo>
                  <a:lnTo>
                    <a:pt x="166656" y="229346"/>
                  </a:lnTo>
                  <a:lnTo>
                    <a:pt x="166338" y="230443"/>
                  </a:lnTo>
                  <a:lnTo>
                    <a:pt x="163451" y="232844"/>
                  </a:lnTo>
                  <a:lnTo>
                    <a:pt x="162718" y="233151"/>
                  </a:lnTo>
                  <a:lnTo>
                    <a:pt x="161755" y="233554"/>
                  </a:lnTo>
                  <a:lnTo>
                    <a:pt x="161102" y="234191"/>
                  </a:lnTo>
                  <a:lnTo>
                    <a:pt x="160162" y="235109"/>
                  </a:lnTo>
                  <a:lnTo>
                    <a:pt x="159585" y="235673"/>
                  </a:lnTo>
                  <a:lnTo>
                    <a:pt x="159374" y="235880"/>
                  </a:lnTo>
                  <a:lnTo>
                    <a:pt x="159204" y="236404"/>
                  </a:lnTo>
                  <a:lnTo>
                    <a:pt x="158535" y="238478"/>
                  </a:lnTo>
                  <a:lnTo>
                    <a:pt x="158510" y="238776"/>
                  </a:lnTo>
                  <a:lnTo>
                    <a:pt x="158469" y="239277"/>
                  </a:lnTo>
                  <a:lnTo>
                    <a:pt x="158482" y="239496"/>
                  </a:lnTo>
                  <a:lnTo>
                    <a:pt x="158775" y="240283"/>
                  </a:lnTo>
                  <a:lnTo>
                    <a:pt x="158622" y="241128"/>
                  </a:lnTo>
                  <a:lnTo>
                    <a:pt x="157180" y="242055"/>
                  </a:lnTo>
                  <a:lnTo>
                    <a:pt x="156309" y="242185"/>
                  </a:lnTo>
                  <a:lnTo>
                    <a:pt x="155647" y="241826"/>
                  </a:lnTo>
                  <a:lnTo>
                    <a:pt x="154884" y="241413"/>
                  </a:lnTo>
                  <a:lnTo>
                    <a:pt x="154454" y="241409"/>
                  </a:lnTo>
                  <a:lnTo>
                    <a:pt x="153008" y="242188"/>
                  </a:lnTo>
                  <a:lnTo>
                    <a:pt x="152221" y="243344"/>
                  </a:lnTo>
                  <a:lnTo>
                    <a:pt x="152106" y="243511"/>
                  </a:lnTo>
                  <a:lnTo>
                    <a:pt x="149915" y="242706"/>
                  </a:lnTo>
                  <a:lnTo>
                    <a:pt x="148599" y="241849"/>
                  </a:lnTo>
                  <a:lnTo>
                    <a:pt x="148090" y="240086"/>
                  </a:lnTo>
                  <a:lnTo>
                    <a:pt x="146722" y="238876"/>
                  </a:lnTo>
                  <a:lnTo>
                    <a:pt x="144704" y="238792"/>
                  </a:lnTo>
                  <a:lnTo>
                    <a:pt x="143603" y="238317"/>
                  </a:lnTo>
                  <a:lnTo>
                    <a:pt x="142799" y="237666"/>
                  </a:lnTo>
                  <a:lnTo>
                    <a:pt x="141508" y="236621"/>
                  </a:lnTo>
                  <a:lnTo>
                    <a:pt x="141055" y="236328"/>
                  </a:lnTo>
                  <a:lnTo>
                    <a:pt x="139969" y="236259"/>
                  </a:lnTo>
                  <a:lnTo>
                    <a:pt x="138629" y="235481"/>
                  </a:lnTo>
                  <a:lnTo>
                    <a:pt x="137858" y="235033"/>
                  </a:lnTo>
                  <a:lnTo>
                    <a:pt x="136973" y="234519"/>
                  </a:lnTo>
                  <a:lnTo>
                    <a:pt x="135866" y="233876"/>
                  </a:lnTo>
                  <a:lnTo>
                    <a:pt x="134467" y="233582"/>
                  </a:lnTo>
                  <a:lnTo>
                    <a:pt x="132978" y="233269"/>
                  </a:lnTo>
                  <a:lnTo>
                    <a:pt x="130853" y="231510"/>
                  </a:lnTo>
                  <a:lnTo>
                    <a:pt x="125534" y="228404"/>
                  </a:lnTo>
                  <a:lnTo>
                    <a:pt x="124746" y="227050"/>
                  </a:lnTo>
                  <a:lnTo>
                    <a:pt x="124414" y="226479"/>
                  </a:lnTo>
                  <a:lnTo>
                    <a:pt x="123008" y="225548"/>
                  </a:lnTo>
                  <a:lnTo>
                    <a:pt x="120391" y="225632"/>
                  </a:lnTo>
                  <a:lnTo>
                    <a:pt x="115291" y="225227"/>
                  </a:lnTo>
                  <a:lnTo>
                    <a:pt x="108418" y="226016"/>
                  </a:lnTo>
                  <a:lnTo>
                    <a:pt x="103839" y="228057"/>
                  </a:lnTo>
                  <a:lnTo>
                    <a:pt x="102716" y="228557"/>
                  </a:lnTo>
                  <a:lnTo>
                    <a:pt x="101480" y="229107"/>
                  </a:lnTo>
                  <a:lnTo>
                    <a:pt x="99167" y="230819"/>
                  </a:lnTo>
                  <a:lnTo>
                    <a:pt x="96969" y="232445"/>
                  </a:lnTo>
                  <a:lnTo>
                    <a:pt x="96396" y="232869"/>
                  </a:lnTo>
                  <a:lnTo>
                    <a:pt x="92701" y="233832"/>
                  </a:lnTo>
                  <a:lnTo>
                    <a:pt x="89289" y="233892"/>
                  </a:lnTo>
                  <a:lnTo>
                    <a:pt x="89150" y="233895"/>
                  </a:lnTo>
                  <a:lnTo>
                    <a:pt x="88951" y="233898"/>
                  </a:lnTo>
                  <a:lnTo>
                    <a:pt x="88698" y="233845"/>
                  </a:lnTo>
                  <a:lnTo>
                    <a:pt x="84047" y="232862"/>
                  </a:lnTo>
                  <a:lnTo>
                    <a:pt x="76917" y="230928"/>
                  </a:lnTo>
                  <a:lnTo>
                    <a:pt x="71971" y="230074"/>
                  </a:lnTo>
                  <a:lnTo>
                    <a:pt x="67688" y="229335"/>
                  </a:lnTo>
                  <a:lnTo>
                    <a:pt x="61879" y="228575"/>
                  </a:lnTo>
                  <a:lnTo>
                    <a:pt x="56860" y="227918"/>
                  </a:lnTo>
                  <a:lnTo>
                    <a:pt x="56680" y="227894"/>
                  </a:lnTo>
                  <a:lnTo>
                    <a:pt x="56497" y="227859"/>
                  </a:lnTo>
                  <a:lnTo>
                    <a:pt x="56314" y="227824"/>
                  </a:lnTo>
                  <a:lnTo>
                    <a:pt x="55530" y="227674"/>
                  </a:lnTo>
                  <a:lnTo>
                    <a:pt x="52585" y="227110"/>
                  </a:lnTo>
                  <a:lnTo>
                    <a:pt x="50571" y="226724"/>
                  </a:lnTo>
                  <a:lnTo>
                    <a:pt x="50173" y="226648"/>
                  </a:lnTo>
                  <a:lnTo>
                    <a:pt x="49927" y="226601"/>
                  </a:lnTo>
                  <a:lnTo>
                    <a:pt x="49214" y="226464"/>
                  </a:lnTo>
                  <a:lnTo>
                    <a:pt x="49024" y="226405"/>
                  </a:lnTo>
                  <a:lnTo>
                    <a:pt x="49051" y="225886"/>
                  </a:lnTo>
                  <a:lnTo>
                    <a:pt x="49062" y="225703"/>
                  </a:lnTo>
                  <a:lnTo>
                    <a:pt x="49080" y="225085"/>
                  </a:lnTo>
                  <a:lnTo>
                    <a:pt x="49093" y="224659"/>
                  </a:lnTo>
                  <a:lnTo>
                    <a:pt x="49338" y="214810"/>
                  </a:lnTo>
                  <a:lnTo>
                    <a:pt x="49418" y="208460"/>
                  </a:lnTo>
                  <a:lnTo>
                    <a:pt x="49428" y="204205"/>
                  </a:lnTo>
                  <a:lnTo>
                    <a:pt x="49429" y="203802"/>
                  </a:lnTo>
                  <a:lnTo>
                    <a:pt x="49429" y="202359"/>
                  </a:lnTo>
                  <a:lnTo>
                    <a:pt x="49430" y="202152"/>
                  </a:lnTo>
                  <a:lnTo>
                    <a:pt x="49430" y="201756"/>
                  </a:lnTo>
                  <a:lnTo>
                    <a:pt x="49412" y="200346"/>
                  </a:lnTo>
                  <a:lnTo>
                    <a:pt x="49376" y="198841"/>
                  </a:lnTo>
                  <a:lnTo>
                    <a:pt x="49440" y="198570"/>
                  </a:lnTo>
                  <a:lnTo>
                    <a:pt x="49459" y="195841"/>
                  </a:lnTo>
                  <a:lnTo>
                    <a:pt x="49489" y="194686"/>
                  </a:lnTo>
                  <a:lnTo>
                    <a:pt x="49549" y="190271"/>
                  </a:lnTo>
                  <a:lnTo>
                    <a:pt x="49495" y="188979"/>
                  </a:lnTo>
                  <a:lnTo>
                    <a:pt x="49466" y="178780"/>
                  </a:lnTo>
                  <a:lnTo>
                    <a:pt x="49387" y="171073"/>
                  </a:lnTo>
                  <a:lnTo>
                    <a:pt x="38655" y="166946"/>
                  </a:lnTo>
                  <a:lnTo>
                    <a:pt x="34158" y="164133"/>
                  </a:lnTo>
                  <a:lnTo>
                    <a:pt x="32331" y="164044"/>
                  </a:lnTo>
                  <a:lnTo>
                    <a:pt x="30479" y="163687"/>
                  </a:lnTo>
                  <a:lnTo>
                    <a:pt x="27099" y="162475"/>
                  </a:lnTo>
                  <a:lnTo>
                    <a:pt x="26910" y="162550"/>
                  </a:lnTo>
                  <a:lnTo>
                    <a:pt x="26545" y="162414"/>
                  </a:lnTo>
                  <a:lnTo>
                    <a:pt x="25789" y="162468"/>
                  </a:lnTo>
                  <a:lnTo>
                    <a:pt x="25564" y="162447"/>
                  </a:lnTo>
                  <a:lnTo>
                    <a:pt x="25405" y="162342"/>
                  </a:lnTo>
                  <a:lnTo>
                    <a:pt x="25196" y="162495"/>
                  </a:lnTo>
                  <a:lnTo>
                    <a:pt x="25193" y="162658"/>
                  </a:lnTo>
                  <a:lnTo>
                    <a:pt x="24882" y="162637"/>
                  </a:lnTo>
                  <a:lnTo>
                    <a:pt x="24006" y="162816"/>
                  </a:lnTo>
                  <a:lnTo>
                    <a:pt x="20114" y="164330"/>
                  </a:lnTo>
                  <a:lnTo>
                    <a:pt x="19656" y="164476"/>
                  </a:lnTo>
                  <a:lnTo>
                    <a:pt x="19515" y="164081"/>
                  </a:lnTo>
                  <a:lnTo>
                    <a:pt x="19617" y="163929"/>
                  </a:lnTo>
                  <a:lnTo>
                    <a:pt x="20387" y="163646"/>
                  </a:lnTo>
                  <a:lnTo>
                    <a:pt x="20415" y="163196"/>
                  </a:lnTo>
                  <a:lnTo>
                    <a:pt x="20330" y="162972"/>
                  </a:lnTo>
                  <a:lnTo>
                    <a:pt x="20301" y="162259"/>
                  </a:lnTo>
                  <a:lnTo>
                    <a:pt x="20430" y="161983"/>
                  </a:lnTo>
                  <a:lnTo>
                    <a:pt x="20776" y="161891"/>
                  </a:lnTo>
                  <a:lnTo>
                    <a:pt x="21044" y="161731"/>
                  </a:lnTo>
                  <a:lnTo>
                    <a:pt x="21122" y="161276"/>
                  </a:lnTo>
                  <a:lnTo>
                    <a:pt x="21534" y="160485"/>
                  </a:lnTo>
                  <a:lnTo>
                    <a:pt x="21295" y="160190"/>
                  </a:lnTo>
                  <a:lnTo>
                    <a:pt x="21264" y="159565"/>
                  </a:lnTo>
                  <a:lnTo>
                    <a:pt x="20881" y="159587"/>
                  </a:lnTo>
                  <a:lnTo>
                    <a:pt x="20575" y="159415"/>
                  </a:lnTo>
                  <a:lnTo>
                    <a:pt x="20463" y="159191"/>
                  </a:lnTo>
                  <a:lnTo>
                    <a:pt x="20597" y="158665"/>
                  </a:lnTo>
                  <a:lnTo>
                    <a:pt x="20423" y="158357"/>
                  </a:lnTo>
                  <a:lnTo>
                    <a:pt x="19952" y="158250"/>
                  </a:lnTo>
                  <a:lnTo>
                    <a:pt x="19675" y="157986"/>
                  </a:lnTo>
                  <a:lnTo>
                    <a:pt x="19574" y="157721"/>
                  </a:lnTo>
                  <a:lnTo>
                    <a:pt x="18822" y="157766"/>
                  </a:lnTo>
                  <a:lnTo>
                    <a:pt x="18545" y="157526"/>
                  </a:lnTo>
                  <a:lnTo>
                    <a:pt x="18191" y="157369"/>
                  </a:lnTo>
                  <a:lnTo>
                    <a:pt x="17849" y="157003"/>
                  </a:lnTo>
                  <a:lnTo>
                    <a:pt x="16863" y="156462"/>
                  </a:lnTo>
                  <a:lnTo>
                    <a:pt x="17202" y="155772"/>
                  </a:lnTo>
                  <a:lnTo>
                    <a:pt x="17230" y="155481"/>
                  </a:lnTo>
                  <a:lnTo>
                    <a:pt x="17121" y="155119"/>
                  </a:lnTo>
                  <a:lnTo>
                    <a:pt x="16929" y="154964"/>
                  </a:lnTo>
                  <a:lnTo>
                    <a:pt x="16827" y="154578"/>
                  </a:lnTo>
                  <a:lnTo>
                    <a:pt x="16695" y="154183"/>
                  </a:lnTo>
                  <a:lnTo>
                    <a:pt x="16602" y="153708"/>
                  </a:lnTo>
                  <a:lnTo>
                    <a:pt x="16313" y="153218"/>
                  </a:lnTo>
                  <a:lnTo>
                    <a:pt x="16523" y="152763"/>
                  </a:lnTo>
                  <a:lnTo>
                    <a:pt x="16399" y="152442"/>
                  </a:lnTo>
                  <a:lnTo>
                    <a:pt x="16401" y="152178"/>
                  </a:lnTo>
                  <a:lnTo>
                    <a:pt x="16513" y="151666"/>
                  </a:lnTo>
                  <a:lnTo>
                    <a:pt x="15539" y="151685"/>
                  </a:lnTo>
                  <a:lnTo>
                    <a:pt x="15077" y="151682"/>
                  </a:lnTo>
                  <a:lnTo>
                    <a:pt x="4382" y="151723"/>
                  </a:lnTo>
                  <a:lnTo>
                    <a:pt x="0" y="151710"/>
                  </a:lnTo>
                  <a:lnTo>
                    <a:pt x="20" y="145638"/>
                  </a:lnTo>
                  <a:lnTo>
                    <a:pt x="24" y="144545"/>
                  </a:lnTo>
                  <a:lnTo>
                    <a:pt x="8214" y="144550"/>
                  </a:lnTo>
                  <a:lnTo>
                    <a:pt x="14082" y="144526"/>
                  </a:lnTo>
                  <a:lnTo>
                    <a:pt x="13873" y="144168"/>
                  </a:lnTo>
                  <a:lnTo>
                    <a:pt x="13478" y="143487"/>
                  </a:lnTo>
                  <a:lnTo>
                    <a:pt x="13380" y="143341"/>
                  </a:lnTo>
                  <a:lnTo>
                    <a:pt x="13457" y="143170"/>
                  </a:lnTo>
                  <a:lnTo>
                    <a:pt x="13443" y="142696"/>
                  </a:lnTo>
                  <a:lnTo>
                    <a:pt x="13549" y="142394"/>
                  </a:lnTo>
                  <a:lnTo>
                    <a:pt x="13508" y="142192"/>
                  </a:lnTo>
                  <a:lnTo>
                    <a:pt x="13311" y="142292"/>
                  </a:lnTo>
                  <a:lnTo>
                    <a:pt x="12867" y="141984"/>
                  </a:lnTo>
                  <a:lnTo>
                    <a:pt x="12928" y="141657"/>
                  </a:lnTo>
                  <a:lnTo>
                    <a:pt x="12699" y="141631"/>
                  </a:lnTo>
                  <a:lnTo>
                    <a:pt x="12449" y="141473"/>
                  </a:lnTo>
                  <a:lnTo>
                    <a:pt x="12543" y="141187"/>
                  </a:lnTo>
                  <a:lnTo>
                    <a:pt x="12581" y="140795"/>
                  </a:lnTo>
                  <a:lnTo>
                    <a:pt x="12360" y="140239"/>
                  </a:lnTo>
                  <a:lnTo>
                    <a:pt x="12408" y="139825"/>
                  </a:lnTo>
                  <a:lnTo>
                    <a:pt x="12067" y="139897"/>
                  </a:lnTo>
                  <a:lnTo>
                    <a:pt x="11982" y="139759"/>
                  </a:lnTo>
                  <a:lnTo>
                    <a:pt x="11764" y="139773"/>
                  </a:lnTo>
                  <a:lnTo>
                    <a:pt x="11456" y="139603"/>
                  </a:lnTo>
                  <a:lnTo>
                    <a:pt x="11502" y="138994"/>
                  </a:lnTo>
                  <a:lnTo>
                    <a:pt x="11450" y="138474"/>
                  </a:lnTo>
                  <a:lnTo>
                    <a:pt x="11264" y="138247"/>
                  </a:lnTo>
                  <a:lnTo>
                    <a:pt x="11417" y="138131"/>
                  </a:lnTo>
                  <a:lnTo>
                    <a:pt x="11403" y="137937"/>
                  </a:lnTo>
                  <a:lnTo>
                    <a:pt x="11601" y="137715"/>
                  </a:lnTo>
                  <a:lnTo>
                    <a:pt x="11523" y="137574"/>
                  </a:lnTo>
                  <a:lnTo>
                    <a:pt x="11579" y="137424"/>
                  </a:lnTo>
                  <a:lnTo>
                    <a:pt x="11784" y="137202"/>
                  </a:lnTo>
                  <a:lnTo>
                    <a:pt x="11624" y="137008"/>
                  </a:lnTo>
                  <a:lnTo>
                    <a:pt x="11591" y="136663"/>
                  </a:lnTo>
                  <a:lnTo>
                    <a:pt x="11791" y="136825"/>
                  </a:lnTo>
                  <a:lnTo>
                    <a:pt x="12431" y="136496"/>
                  </a:lnTo>
                  <a:lnTo>
                    <a:pt x="12551" y="136196"/>
                  </a:lnTo>
                  <a:lnTo>
                    <a:pt x="12557" y="135998"/>
                  </a:lnTo>
                  <a:lnTo>
                    <a:pt x="12696" y="135797"/>
                  </a:lnTo>
                  <a:lnTo>
                    <a:pt x="13014" y="135721"/>
                  </a:lnTo>
                  <a:lnTo>
                    <a:pt x="13226" y="135401"/>
                  </a:lnTo>
                  <a:lnTo>
                    <a:pt x="13468" y="135387"/>
                  </a:lnTo>
                  <a:lnTo>
                    <a:pt x="13646" y="135161"/>
                  </a:lnTo>
                  <a:lnTo>
                    <a:pt x="13847" y="135003"/>
                  </a:lnTo>
                  <a:lnTo>
                    <a:pt x="13887" y="134867"/>
                  </a:lnTo>
                  <a:lnTo>
                    <a:pt x="13885" y="134609"/>
                  </a:lnTo>
                  <a:lnTo>
                    <a:pt x="13522" y="134109"/>
                  </a:lnTo>
                  <a:lnTo>
                    <a:pt x="13084" y="133862"/>
                  </a:lnTo>
                  <a:lnTo>
                    <a:pt x="13140" y="133711"/>
                  </a:lnTo>
                  <a:lnTo>
                    <a:pt x="13316" y="133389"/>
                  </a:lnTo>
                  <a:lnTo>
                    <a:pt x="13312" y="132699"/>
                  </a:lnTo>
                  <a:lnTo>
                    <a:pt x="13288" y="132513"/>
                  </a:lnTo>
                  <a:lnTo>
                    <a:pt x="13624" y="132295"/>
                  </a:lnTo>
                  <a:lnTo>
                    <a:pt x="13775" y="131967"/>
                  </a:lnTo>
                  <a:lnTo>
                    <a:pt x="12648" y="130851"/>
                  </a:lnTo>
                  <a:lnTo>
                    <a:pt x="12447" y="130117"/>
                  </a:lnTo>
                  <a:lnTo>
                    <a:pt x="12597" y="129860"/>
                  </a:lnTo>
                  <a:lnTo>
                    <a:pt x="12539" y="129565"/>
                  </a:lnTo>
                  <a:lnTo>
                    <a:pt x="12382" y="129334"/>
                  </a:lnTo>
                  <a:lnTo>
                    <a:pt x="11832" y="128968"/>
                  </a:lnTo>
                  <a:lnTo>
                    <a:pt x="11276" y="128364"/>
                  </a:lnTo>
                  <a:lnTo>
                    <a:pt x="11098" y="127723"/>
                  </a:lnTo>
                  <a:lnTo>
                    <a:pt x="11013" y="127070"/>
                  </a:lnTo>
                  <a:lnTo>
                    <a:pt x="10261" y="126409"/>
                  </a:lnTo>
                  <a:lnTo>
                    <a:pt x="8758" y="126410"/>
                  </a:lnTo>
                  <a:lnTo>
                    <a:pt x="8752" y="124549"/>
                  </a:lnTo>
                  <a:lnTo>
                    <a:pt x="10057" y="124572"/>
                  </a:lnTo>
                  <a:lnTo>
                    <a:pt x="10224" y="123848"/>
                  </a:lnTo>
                  <a:lnTo>
                    <a:pt x="10083" y="122679"/>
                  </a:lnTo>
                  <a:lnTo>
                    <a:pt x="10724" y="122659"/>
                  </a:lnTo>
                  <a:lnTo>
                    <a:pt x="10570" y="122253"/>
                  </a:lnTo>
                  <a:lnTo>
                    <a:pt x="10478" y="121447"/>
                  </a:lnTo>
                  <a:lnTo>
                    <a:pt x="10621" y="120274"/>
                  </a:lnTo>
                  <a:lnTo>
                    <a:pt x="15321" y="120275"/>
                  </a:lnTo>
                  <a:lnTo>
                    <a:pt x="15322" y="117810"/>
                  </a:lnTo>
                  <a:lnTo>
                    <a:pt x="7371" y="117832"/>
                  </a:lnTo>
                  <a:lnTo>
                    <a:pt x="3451" y="117820"/>
                  </a:lnTo>
                  <a:lnTo>
                    <a:pt x="1807" y="117515"/>
                  </a:lnTo>
                  <a:lnTo>
                    <a:pt x="1984" y="117118"/>
                  </a:lnTo>
                  <a:lnTo>
                    <a:pt x="2250" y="116831"/>
                  </a:lnTo>
                  <a:lnTo>
                    <a:pt x="2879" y="116764"/>
                  </a:lnTo>
                  <a:lnTo>
                    <a:pt x="3618" y="116268"/>
                  </a:lnTo>
                  <a:lnTo>
                    <a:pt x="4308" y="116424"/>
                  </a:lnTo>
                  <a:lnTo>
                    <a:pt x="4415" y="115522"/>
                  </a:lnTo>
                  <a:lnTo>
                    <a:pt x="6537" y="115518"/>
                  </a:lnTo>
                  <a:lnTo>
                    <a:pt x="6541" y="113947"/>
                  </a:lnTo>
                  <a:lnTo>
                    <a:pt x="7087" y="113904"/>
                  </a:lnTo>
                  <a:lnTo>
                    <a:pt x="7429" y="114042"/>
                  </a:lnTo>
                  <a:lnTo>
                    <a:pt x="7576" y="114332"/>
                  </a:lnTo>
                  <a:lnTo>
                    <a:pt x="7600" y="115074"/>
                  </a:lnTo>
                  <a:lnTo>
                    <a:pt x="8674" y="115459"/>
                  </a:lnTo>
                  <a:lnTo>
                    <a:pt x="8647" y="110977"/>
                  </a:lnTo>
                  <a:lnTo>
                    <a:pt x="10066" y="110205"/>
                  </a:lnTo>
                  <a:lnTo>
                    <a:pt x="11448" y="109754"/>
                  </a:lnTo>
                  <a:lnTo>
                    <a:pt x="11670" y="109594"/>
                  </a:lnTo>
                  <a:lnTo>
                    <a:pt x="12502" y="108694"/>
                  </a:lnTo>
                  <a:lnTo>
                    <a:pt x="12495" y="108040"/>
                  </a:lnTo>
                  <a:lnTo>
                    <a:pt x="5982" y="108124"/>
                  </a:lnTo>
                  <a:lnTo>
                    <a:pt x="8657" y="101935"/>
                  </a:lnTo>
                  <a:lnTo>
                    <a:pt x="8660" y="102097"/>
                  </a:lnTo>
                  <a:lnTo>
                    <a:pt x="9787" y="99562"/>
                  </a:lnTo>
                  <a:lnTo>
                    <a:pt x="9833" y="99734"/>
                  </a:lnTo>
                  <a:lnTo>
                    <a:pt x="10933" y="99717"/>
                  </a:lnTo>
                  <a:lnTo>
                    <a:pt x="10923" y="98539"/>
                  </a:lnTo>
                  <a:lnTo>
                    <a:pt x="13134" y="98525"/>
                  </a:lnTo>
                  <a:lnTo>
                    <a:pt x="13142" y="97348"/>
                  </a:lnTo>
                  <a:lnTo>
                    <a:pt x="12847" y="97156"/>
                  </a:lnTo>
                  <a:lnTo>
                    <a:pt x="11957" y="96230"/>
                  </a:lnTo>
                  <a:lnTo>
                    <a:pt x="11571" y="95556"/>
                  </a:lnTo>
                  <a:lnTo>
                    <a:pt x="11870" y="94889"/>
                  </a:lnTo>
                  <a:lnTo>
                    <a:pt x="12211" y="94788"/>
                  </a:lnTo>
                  <a:lnTo>
                    <a:pt x="12667" y="94210"/>
                  </a:lnTo>
                  <a:lnTo>
                    <a:pt x="13362" y="93681"/>
                  </a:lnTo>
                  <a:lnTo>
                    <a:pt x="13916" y="93711"/>
                  </a:lnTo>
                  <a:lnTo>
                    <a:pt x="14207" y="93633"/>
                  </a:lnTo>
                  <a:lnTo>
                    <a:pt x="14858" y="92574"/>
                  </a:lnTo>
                  <a:lnTo>
                    <a:pt x="15030" y="92425"/>
                  </a:lnTo>
                  <a:lnTo>
                    <a:pt x="15822" y="92783"/>
                  </a:lnTo>
                  <a:lnTo>
                    <a:pt x="15993" y="93048"/>
                  </a:lnTo>
                  <a:lnTo>
                    <a:pt x="16120" y="93663"/>
                  </a:lnTo>
                  <a:lnTo>
                    <a:pt x="17144" y="94766"/>
                  </a:lnTo>
                  <a:lnTo>
                    <a:pt x="18366" y="95314"/>
                  </a:lnTo>
                  <a:lnTo>
                    <a:pt x="18767" y="95310"/>
                  </a:lnTo>
                  <a:lnTo>
                    <a:pt x="19095" y="95160"/>
                  </a:lnTo>
                  <a:lnTo>
                    <a:pt x="20666" y="93874"/>
                  </a:lnTo>
                  <a:lnTo>
                    <a:pt x="21515" y="93821"/>
                  </a:lnTo>
                  <a:lnTo>
                    <a:pt x="22799" y="93042"/>
                  </a:lnTo>
                  <a:lnTo>
                    <a:pt x="23864" y="91547"/>
                  </a:lnTo>
                  <a:lnTo>
                    <a:pt x="25384" y="90410"/>
                  </a:lnTo>
                  <a:lnTo>
                    <a:pt x="25624" y="90149"/>
                  </a:lnTo>
                  <a:lnTo>
                    <a:pt x="25802" y="89683"/>
                  </a:lnTo>
                  <a:lnTo>
                    <a:pt x="25860" y="88572"/>
                  </a:lnTo>
                  <a:lnTo>
                    <a:pt x="25754" y="88128"/>
                  </a:lnTo>
                  <a:lnTo>
                    <a:pt x="25761" y="87904"/>
                  </a:lnTo>
                  <a:lnTo>
                    <a:pt x="26059" y="87353"/>
                  </a:lnTo>
                  <a:lnTo>
                    <a:pt x="26194" y="86912"/>
                  </a:lnTo>
                  <a:lnTo>
                    <a:pt x="25720" y="86760"/>
                  </a:lnTo>
                  <a:lnTo>
                    <a:pt x="28566" y="86757"/>
                  </a:lnTo>
                  <a:lnTo>
                    <a:pt x="28718" y="82689"/>
                  </a:lnTo>
                  <a:lnTo>
                    <a:pt x="28729" y="79557"/>
                  </a:lnTo>
                  <a:lnTo>
                    <a:pt x="30909" y="79555"/>
                  </a:lnTo>
                  <a:lnTo>
                    <a:pt x="30997" y="78532"/>
                  </a:lnTo>
                  <a:lnTo>
                    <a:pt x="35481" y="78528"/>
                  </a:lnTo>
                  <a:lnTo>
                    <a:pt x="35296" y="78196"/>
                  </a:lnTo>
                  <a:lnTo>
                    <a:pt x="34202" y="77880"/>
                  </a:lnTo>
                  <a:lnTo>
                    <a:pt x="32811" y="76717"/>
                  </a:lnTo>
                  <a:lnTo>
                    <a:pt x="32769" y="76429"/>
                  </a:lnTo>
                  <a:lnTo>
                    <a:pt x="33163" y="76067"/>
                  </a:lnTo>
                  <a:lnTo>
                    <a:pt x="33351" y="75504"/>
                  </a:lnTo>
                  <a:lnTo>
                    <a:pt x="33341" y="75187"/>
                  </a:lnTo>
                  <a:lnTo>
                    <a:pt x="33056" y="74117"/>
                  </a:lnTo>
                  <a:lnTo>
                    <a:pt x="32151" y="73391"/>
                  </a:lnTo>
                  <a:lnTo>
                    <a:pt x="31600" y="73077"/>
                  </a:lnTo>
                  <a:lnTo>
                    <a:pt x="31018" y="71206"/>
                  </a:lnTo>
                  <a:lnTo>
                    <a:pt x="31361" y="70900"/>
                  </a:lnTo>
                  <a:lnTo>
                    <a:pt x="31670" y="70904"/>
                  </a:lnTo>
                  <a:lnTo>
                    <a:pt x="31550" y="71064"/>
                  </a:lnTo>
                  <a:lnTo>
                    <a:pt x="31780" y="71273"/>
                  </a:lnTo>
                  <a:lnTo>
                    <a:pt x="32218" y="70788"/>
                  </a:lnTo>
                  <a:lnTo>
                    <a:pt x="32574" y="70206"/>
                  </a:lnTo>
                  <a:lnTo>
                    <a:pt x="32595" y="69557"/>
                  </a:lnTo>
                  <a:lnTo>
                    <a:pt x="32471" y="69327"/>
                  </a:lnTo>
                  <a:lnTo>
                    <a:pt x="32923" y="68801"/>
                  </a:lnTo>
                  <a:lnTo>
                    <a:pt x="33194" y="68610"/>
                  </a:lnTo>
                  <a:lnTo>
                    <a:pt x="33753" y="68569"/>
                  </a:lnTo>
                  <a:lnTo>
                    <a:pt x="35621" y="67219"/>
                  </a:lnTo>
                  <a:lnTo>
                    <a:pt x="35484" y="66682"/>
                  </a:lnTo>
                  <a:lnTo>
                    <a:pt x="34987" y="65970"/>
                  </a:lnTo>
                  <a:lnTo>
                    <a:pt x="34088" y="65691"/>
                  </a:lnTo>
                  <a:lnTo>
                    <a:pt x="34047" y="65560"/>
                  </a:lnTo>
                  <a:lnTo>
                    <a:pt x="34090" y="65213"/>
                  </a:lnTo>
                  <a:lnTo>
                    <a:pt x="35408" y="65150"/>
                  </a:lnTo>
                  <a:lnTo>
                    <a:pt x="35573" y="65291"/>
                  </a:lnTo>
                  <a:lnTo>
                    <a:pt x="35631" y="65604"/>
                  </a:lnTo>
                  <a:lnTo>
                    <a:pt x="36005" y="65623"/>
                  </a:lnTo>
                  <a:lnTo>
                    <a:pt x="36021" y="61511"/>
                  </a:lnTo>
                  <a:lnTo>
                    <a:pt x="37109" y="61477"/>
                  </a:lnTo>
                  <a:lnTo>
                    <a:pt x="37119" y="62055"/>
                  </a:lnTo>
                  <a:lnTo>
                    <a:pt x="37668" y="62084"/>
                  </a:lnTo>
                  <a:lnTo>
                    <a:pt x="37668" y="60888"/>
                  </a:lnTo>
                  <a:lnTo>
                    <a:pt x="39554" y="60815"/>
                  </a:lnTo>
                  <a:lnTo>
                    <a:pt x="39513" y="61469"/>
                  </a:lnTo>
                  <a:lnTo>
                    <a:pt x="39753" y="63191"/>
                  </a:lnTo>
                  <a:lnTo>
                    <a:pt x="39609" y="63736"/>
                  </a:lnTo>
                  <a:lnTo>
                    <a:pt x="39304" y="64042"/>
                  </a:lnTo>
                  <a:lnTo>
                    <a:pt x="38930" y="64791"/>
                  </a:lnTo>
                  <a:lnTo>
                    <a:pt x="38615" y="65727"/>
                  </a:lnTo>
                  <a:lnTo>
                    <a:pt x="39702" y="66122"/>
                  </a:lnTo>
                  <a:lnTo>
                    <a:pt x="41496" y="66115"/>
                  </a:lnTo>
                  <a:lnTo>
                    <a:pt x="41530" y="65544"/>
                  </a:lnTo>
                  <a:lnTo>
                    <a:pt x="42068" y="65529"/>
                  </a:lnTo>
                  <a:lnTo>
                    <a:pt x="42160" y="70794"/>
                  </a:lnTo>
                  <a:lnTo>
                    <a:pt x="42277" y="70577"/>
                  </a:lnTo>
                  <a:lnTo>
                    <a:pt x="42877" y="70466"/>
                  </a:lnTo>
                  <a:lnTo>
                    <a:pt x="43398" y="70693"/>
                  </a:lnTo>
                  <a:lnTo>
                    <a:pt x="44101" y="71115"/>
                  </a:lnTo>
                  <a:lnTo>
                    <a:pt x="46010" y="71015"/>
                  </a:lnTo>
                  <a:lnTo>
                    <a:pt x="46168" y="70907"/>
                  </a:lnTo>
                  <a:lnTo>
                    <a:pt x="46703" y="70829"/>
                  </a:lnTo>
                  <a:lnTo>
                    <a:pt x="47679" y="71571"/>
                  </a:lnTo>
                  <a:lnTo>
                    <a:pt x="48795" y="72548"/>
                  </a:lnTo>
                  <a:lnTo>
                    <a:pt x="48956" y="72551"/>
                  </a:lnTo>
                  <a:lnTo>
                    <a:pt x="49216" y="72372"/>
                  </a:lnTo>
                  <a:lnTo>
                    <a:pt x="49196" y="72122"/>
                  </a:lnTo>
                  <a:lnTo>
                    <a:pt x="49436" y="71981"/>
                  </a:lnTo>
                  <a:lnTo>
                    <a:pt x="50316" y="71708"/>
                  </a:lnTo>
                  <a:lnTo>
                    <a:pt x="51393" y="70876"/>
                  </a:lnTo>
                  <a:lnTo>
                    <a:pt x="51437" y="70242"/>
                  </a:lnTo>
                  <a:lnTo>
                    <a:pt x="51303" y="70227"/>
                  </a:lnTo>
                  <a:lnTo>
                    <a:pt x="51111" y="70287"/>
                  </a:lnTo>
                  <a:lnTo>
                    <a:pt x="51180" y="69959"/>
                  </a:lnTo>
                  <a:lnTo>
                    <a:pt x="51426" y="69377"/>
                  </a:lnTo>
                  <a:lnTo>
                    <a:pt x="51725" y="69273"/>
                  </a:lnTo>
                  <a:lnTo>
                    <a:pt x="52246" y="69236"/>
                  </a:lnTo>
                  <a:lnTo>
                    <a:pt x="52366" y="68218"/>
                  </a:lnTo>
                  <a:lnTo>
                    <a:pt x="52221" y="67975"/>
                  </a:lnTo>
                  <a:lnTo>
                    <a:pt x="52448" y="67528"/>
                  </a:lnTo>
                  <a:lnTo>
                    <a:pt x="53089" y="67233"/>
                  </a:lnTo>
                  <a:lnTo>
                    <a:pt x="53233" y="66976"/>
                  </a:lnTo>
                  <a:lnTo>
                    <a:pt x="53051" y="66607"/>
                  </a:lnTo>
                  <a:lnTo>
                    <a:pt x="53175" y="66148"/>
                  </a:lnTo>
                  <a:lnTo>
                    <a:pt x="53555" y="65872"/>
                  </a:lnTo>
                  <a:lnTo>
                    <a:pt x="53538" y="65656"/>
                  </a:lnTo>
                  <a:lnTo>
                    <a:pt x="53346" y="65168"/>
                  </a:lnTo>
                  <a:lnTo>
                    <a:pt x="53092" y="65015"/>
                  </a:lnTo>
                  <a:lnTo>
                    <a:pt x="52927" y="65052"/>
                  </a:lnTo>
                  <a:lnTo>
                    <a:pt x="52601" y="64761"/>
                  </a:lnTo>
                  <a:lnTo>
                    <a:pt x="52433" y="64400"/>
                  </a:lnTo>
                  <a:lnTo>
                    <a:pt x="52471" y="64072"/>
                  </a:lnTo>
                  <a:lnTo>
                    <a:pt x="52189" y="63632"/>
                  </a:lnTo>
                  <a:lnTo>
                    <a:pt x="51925" y="63434"/>
                  </a:lnTo>
                  <a:lnTo>
                    <a:pt x="51659" y="63106"/>
                  </a:lnTo>
                  <a:lnTo>
                    <a:pt x="51614" y="60178"/>
                  </a:lnTo>
                  <a:lnTo>
                    <a:pt x="53226" y="60207"/>
                  </a:lnTo>
                  <a:lnTo>
                    <a:pt x="53746" y="60144"/>
                  </a:lnTo>
                  <a:lnTo>
                    <a:pt x="54576" y="59799"/>
                  </a:lnTo>
                  <a:lnTo>
                    <a:pt x="55609" y="59765"/>
                  </a:lnTo>
                  <a:lnTo>
                    <a:pt x="57228" y="59985"/>
                  </a:lnTo>
                  <a:lnTo>
                    <a:pt x="57067" y="59098"/>
                  </a:lnTo>
                  <a:lnTo>
                    <a:pt x="56940" y="55408"/>
                  </a:lnTo>
                  <a:lnTo>
                    <a:pt x="57859" y="54613"/>
                  </a:lnTo>
                  <a:lnTo>
                    <a:pt x="58238" y="54331"/>
                  </a:lnTo>
                  <a:lnTo>
                    <a:pt x="58588" y="54245"/>
                  </a:lnTo>
                  <a:lnTo>
                    <a:pt x="60774" y="54220"/>
                  </a:lnTo>
                  <a:lnTo>
                    <a:pt x="60884" y="53605"/>
                  </a:lnTo>
                  <a:lnTo>
                    <a:pt x="65290" y="53676"/>
                  </a:lnTo>
                  <a:lnTo>
                    <a:pt x="65250" y="49475"/>
                  </a:lnTo>
                  <a:lnTo>
                    <a:pt x="64965" y="49475"/>
                  </a:lnTo>
                  <a:lnTo>
                    <a:pt x="64986" y="48875"/>
                  </a:lnTo>
                  <a:lnTo>
                    <a:pt x="66369" y="48852"/>
                  </a:lnTo>
                  <a:lnTo>
                    <a:pt x="66341" y="46115"/>
                  </a:lnTo>
                  <a:lnTo>
                    <a:pt x="65894" y="45370"/>
                  </a:lnTo>
                  <a:lnTo>
                    <a:pt x="64983" y="44473"/>
                  </a:lnTo>
                  <a:lnTo>
                    <a:pt x="65045" y="44345"/>
                  </a:lnTo>
                  <a:lnTo>
                    <a:pt x="65677" y="43860"/>
                  </a:lnTo>
                  <a:lnTo>
                    <a:pt x="66498" y="43614"/>
                  </a:lnTo>
                  <a:lnTo>
                    <a:pt x="66876" y="43774"/>
                  </a:lnTo>
                  <a:lnTo>
                    <a:pt x="67023" y="42987"/>
                  </a:lnTo>
                  <a:lnTo>
                    <a:pt x="66710" y="40299"/>
                  </a:lnTo>
                  <a:lnTo>
                    <a:pt x="66263" y="39770"/>
                  </a:lnTo>
                  <a:lnTo>
                    <a:pt x="65957" y="38954"/>
                  </a:lnTo>
                  <a:lnTo>
                    <a:pt x="66197" y="38600"/>
                  </a:lnTo>
                  <a:lnTo>
                    <a:pt x="66372" y="37947"/>
                  </a:lnTo>
                  <a:lnTo>
                    <a:pt x="66080" y="36821"/>
                  </a:lnTo>
                  <a:lnTo>
                    <a:pt x="65416" y="34992"/>
                  </a:lnTo>
                  <a:lnTo>
                    <a:pt x="64938" y="34735"/>
                  </a:lnTo>
                  <a:lnTo>
                    <a:pt x="64842" y="34534"/>
                  </a:lnTo>
                  <a:lnTo>
                    <a:pt x="64882" y="33729"/>
                  </a:lnTo>
                  <a:lnTo>
                    <a:pt x="64710" y="33367"/>
                  </a:lnTo>
                  <a:lnTo>
                    <a:pt x="63853" y="32226"/>
                  </a:lnTo>
                  <a:lnTo>
                    <a:pt x="63691" y="32211"/>
                  </a:lnTo>
                  <a:lnTo>
                    <a:pt x="63578" y="32051"/>
                  </a:lnTo>
                  <a:lnTo>
                    <a:pt x="63863" y="31477"/>
                  </a:lnTo>
                  <a:lnTo>
                    <a:pt x="63854" y="30236"/>
                  </a:lnTo>
                  <a:lnTo>
                    <a:pt x="63524" y="29930"/>
                  </a:lnTo>
                  <a:lnTo>
                    <a:pt x="63269" y="29572"/>
                  </a:lnTo>
                  <a:lnTo>
                    <a:pt x="63283" y="29367"/>
                  </a:lnTo>
                  <a:lnTo>
                    <a:pt x="63511" y="28916"/>
                  </a:lnTo>
                  <a:lnTo>
                    <a:pt x="65324" y="29747"/>
                  </a:lnTo>
                  <a:lnTo>
                    <a:pt x="67356" y="30767"/>
                  </a:lnTo>
                  <a:lnTo>
                    <a:pt x="67548" y="30939"/>
                  </a:lnTo>
                  <a:lnTo>
                    <a:pt x="68433" y="30876"/>
                  </a:lnTo>
                  <a:lnTo>
                    <a:pt x="68517" y="30506"/>
                  </a:lnTo>
                  <a:lnTo>
                    <a:pt x="68445" y="29484"/>
                  </a:lnTo>
                  <a:lnTo>
                    <a:pt x="68132" y="28366"/>
                  </a:lnTo>
                  <a:lnTo>
                    <a:pt x="67843" y="28478"/>
                  </a:lnTo>
                  <a:lnTo>
                    <a:pt x="66709" y="28042"/>
                  </a:lnTo>
                  <a:lnTo>
                    <a:pt x="66031" y="27334"/>
                  </a:lnTo>
                  <a:lnTo>
                    <a:pt x="66285" y="26376"/>
                  </a:lnTo>
                  <a:lnTo>
                    <a:pt x="66309" y="24695"/>
                  </a:lnTo>
                  <a:lnTo>
                    <a:pt x="65792" y="23412"/>
                  </a:lnTo>
                  <a:lnTo>
                    <a:pt x="65403" y="22760"/>
                  </a:lnTo>
                  <a:lnTo>
                    <a:pt x="64519" y="22209"/>
                  </a:lnTo>
                  <a:lnTo>
                    <a:pt x="63864" y="22072"/>
                  </a:lnTo>
                  <a:lnTo>
                    <a:pt x="63582" y="22147"/>
                  </a:lnTo>
                  <a:lnTo>
                    <a:pt x="63329" y="22360"/>
                  </a:lnTo>
                  <a:lnTo>
                    <a:pt x="62977" y="22044"/>
                  </a:lnTo>
                  <a:lnTo>
                    <a:pt x="62557" y="21382"/>
                  </a:lnTo>
                  <a:lnTo>
                    <a:pt x="62567" y="20768"/>
                  </a:lnTo>
                  <a:lnTo>
                    <a:pt x="62896" y="20520"/>
                  </a:lnTo>
                  <a:lnTo>
                    <a:pt x="63340" y="19560"/>
                  </a:lnTo>
                  <a:lnTo>
                    <a:pt x="63193" y="19250"/>
                  </a:lnTo>
                  <a:lnTo>
                    <a:pt x="63004" y="19151"/>
                  </a:lnTo>
                  <a:lnTo>
                    <a:pt x="62075" y="17097"/>
                  </a:lnTo>
                  <a:lnTo>
                    <a:pt x="62295" y="16691"/>
                  </a:lnTo>
                  <a:lnTo>
                    <a:pt x="62891" y="16042"/>
                  </a:lnTo>
                  <a:lnTo>
                    <a:pt x="63663" y="15383"/>
                  </a:lnTo>
                  <a:lnTo>
                    <a:pt x="64025" y="14230"/>
                  </a:lnTo>
                  <a:lnTo>
                    <a:pt x="64124" y="12554"/>
                  </a:lnTo>
                  <a:lnTo>
                    <a:pt x="63952" y="11661"/>
                  </a:lnTo>
                  <a:lnTo>
                    <a:pt x="64112" y="11706"/>
                  </a:lnTo>
                  <a:lnTo>
                    <a:pt x="64734" y="11340"/>
                  </a:lnTo>
                  <a:lnTo>
                    <a:pt x="64803" y="11101"/>
                  </a:lnTo>
                  <a:lnTo>
                    <a:pt x="64655" y="11064"/>
                  </a:lnTo>
                  <a:lnTo>
                    <a:pt x="64869" y="10771"/>
                  </a:lnTo>
                  <a:lnTo>
                    <a:pt x="65023" y="10746"/>
                  </a:lnTo>
                  <a:lnTo>
                    <a:pt x="65331" y="10532"/>
                  </a:lnTo>
                  <a:lnTo>
                    <a:pt x="65894" y="9981"/>
                  </a:lnTo>
                  <a:lnTo>
                    <a:pt x="65969" y="9696"/>
                  </a:lnTo>
                  <a:lnTo>
                    <a:pt x="66542" y="9270"/>
                  </a:lnTo>
                  <a:lnTo>
                    <a:pt x="66518" y="8782"/>
                  </a:lnTo>
                  <a:lnTo>
                    <a:pt x="66748" y="8605"/>
                  </a:lnTo>
                  <a:lnTo>
                    <a:pt x="66879" y="7692"/>
                  </a:lnTo>
                  <a:lnTo>
                    <a:pt x="66991" y="7505"/>
                  </a:lnTo>
                  <a:lnTo>
                    <a:pt x="66771" y="6893"/>
                  </a:lnTo>
                  <a:lnTo>
                    <a:pt x="66723" y="6505"/>
                  </a:lnTo>
                  <a:lnTo>
                    <a:pt x="66710" y="6245"/>
                  </a:lnTo>
                  <a:lnTo>
                    <a:pt x="66544" y="5776"/>
                  </a:lnTo>
                  <a:lnTo>
                    <a:pt x="66540" y="4528"/>
                  </a:lnTo>
                  <a:lnTo>
                    <a:pt x="66658" y="3576"/>
                  </a:lnTo>
                  <a:lnTo>
                    <a:pt x="66815" y="3044"/>
                  </a:lnTo>
                  <a:lnTo>
                    <a:pt x="66969" y="3024"/>
                  </a:lnTo>
                  <a:lnTo>
                    <a:pt x="67222" y="3213"/>
                  </a:lnTo>
                  <a:lnTo>
                    <a:pt x="67488" y="3226"/>
                  </a:lnTo>
                  <a:lnTo>
                    <a:pt x="67761" y="3095"/>
                  </a:lnTo>
                  <a:lnTo>
                    <a:pt x="68152" y="2732"/>
                  </a:lnTo>
                  <a:lnTo>
                    <a:pt x="68241" y="2396"/>
                  </a:lnTo>
                  <a:lnTo>
                    <a:pt x="68937" y="2341"/>
                  </a:lnTo>
                  <a:lnTo>
                    <a:pt x="69490" y="2477"/>
                  </a:lnTo>
                  <a:lnTo>
                    <a:pt x="70254" y="1720"/>
                  </a:lnTo>
                  <a:lnTo>
                    <a:pt x="70659" y="1114"/>
                  </a:lnTo>
                  <a:lnTo>
                    <a:pt x="71286" y="1039"/>
                  </a:lnTo>
                  <a:lnTo>
                    <a:pt x="71764" y="861"/>
                  </a:lnTo>
                  <a:lnTo>
                    <a:pt x="71904" y="726"/>
                  </a:lnTo>
                  <a:lnTo>
                    <a:pt x="71934" y="388"/>
                  </a:lnTo>
                  <a:lnTo>
                    <a:pt x="72135" y="206"/>
                  </a:lnTo>
                  <a:lnTo>
                    <a:pt x="72831" y="0"/>
                  </a:lnTo>
                  <a:lnTo>
                    <a:pt x="73182" y="7"/>
                  </a:lnTo>
                  <a:lnTo>
                    <a:pt x="72694" y="595"/>
                  </a:lnTo>
                  <a:lnTo>
                    <a:pt x="73111" y="667"/>
                  </a:lnTo>
                  <a:lnTo>
                    <a:pt x="73639" y="407"/>
                  </a:lnTo>
                  <a:lnTo>
                    <a:pt x="74816" y="303"/>
                  </a:lnTo>
                  <a:lnTo>
                    <a:pt x="75282" y="1121"/>
                  </a:lnTo>
                  <a:lnTo>
                    <a:pt x="75524" y="1406"/>
                  </a:lnTo>
                  <a:lnTo>
                    <a:pt x="75366" y="3012"/>
                  </a:lnTo>
                  <a:lnTo>
                    <a:pt x="74168" y="4716"/>
                  </a:lnTo>
                  <a:lnTo>
                    <a:pt x="73103" y="4558"/>
                  </a:lnTo>
                  <a:lnTo>
                    <a:pt x="72386" y="5069"/>
                  </a:lnTo>
                  <a:lnTo>
                    <a:pt x="71579" y="5252"/>
                  </a:lnTo>
                  <a:lnTo>
                    <a:pt x="70828" y="5594"/>
                  </a:lnTo>
                  <a:lnTo>
                    <a:pt x="70440" y="6389"/>
                  </a:lnTo>
                  <a:lnTo>
                    <a:pt x="70241" y="7116"/>
                  </a:lnTo>
                  <a:lnTo>
                    <a:pt x="70492" y="8376"/>
                  </a:lnTo>
                  <a:lnTo>
                    <a:pt x="70541" y="9505"/>
                  </a:lnTo>
                  <a:lnTo>
                    <a:pt x="71255" y="11043"/>
                  </a:lnTo>
                  <a:lnTo>
                    <a:pt x="72226" y="11352"/>
                  </a:lnTo>
                  <a:lnTo>
                    <a:pt x="72848" y="12458"/>
                  </a:lnTo>
                  <a:lnTo>
                    <a:pt x="73003" y="12881"/>
                  </a:lnTo>
                  <a:lnTo>
                    <a:pt x="73884" y="12897"/>
                  </a:lnTo>
                  <a:lnTo>
                    <a:pt x="74467" y="13215"/>
                  </a:lnTo>
                  <a:lnTo>
                    <a:pt x="75265" y="13027"/>
                  </a:lnTo>
                  <a:lnTo>
                    <a:pt x="75916" y="12149"/>
                  </a:lnTo>
                  <a:lnTo>
                    <a:pt x="75739" y="14184"/>
                  </a:lnTo>
                  <a:lnTo>
                    <a:pt x="75515" y="15321"/>
                  </a:lnTo>
                  <a:lnTo>
                    <a:pt x="75927" y="15308"/>
                  </a:lnTo>
                  <a:lnTo>
                    <a:pt x="76201" y="15435"/>
                  </a:lnTo>
                  <a:lnTo>
                    <a:pt x="76677" y="15445"/>
                  </a:lnTo>
                  <a:lnTo>
                    <a:pt x="77519" y="15171"/>
                  </a:lnTo>
                  <a:lnTo>
                    <a:pt x="77742" y="15191"/>
                  </a:lnTo>
                  <a:lnTo>
                    <a:pt x="77933" y="16642"/>
                  </a:lnTo>
                  <a:lnTo>
                    <a:pt x="77919" y="17268"/>
                  </a:lnTo>
                  <a:lnTo>
                    <a:pt x="77823" y="17425"/>
                  </a:lnTo>
                  <a:lnTo>
                    <a:pt x="78545" y="18190"/>
                  </a:lnTo>
                  <a:lnTo>
                    <a:pt x="79356" y="18827"/>
                  </a:lnTo>
                  <a:lnTo>
                    <a:pt x="80435" y="19430"/>
                  </a:lnTo>
                  <a:lnTo>
                    <a:pt x="81261" y="20181"/>
                  </a:lnTo>
                  <a:lnTo>
                    <a:pt x="82420" y="21608"/>
                  </a:lnTo>
                  <a:lnTo>
                    <a:pt x="84721" y="21123"/>
                  </a:lnTo>
                  <a:lnTo>
                    <a:pt x="85154" y="21111"/>
                  </a:lnTo>
                  <a:lnTo>
                    <a:pt x="85505" y="21361"/>
                  </a:lnTo>
                  <a:lnTo>
                    <a:pt x="85945" y="21831"/>
                  </a:lnTo>
                  <a:lnTo>
                    <a:pt x="86433" y="22531"/>
                  </a:lnTo>
                  <a:lnTo>
                    <a:pt x="87259" y="23046"/>
                  </a:lnTo>
                  <a:lnTo>
                    <a:pt x="88136" y="22796"/>
                  </a:lnTo>
                  <a:lnTo>
                    <a:pt x="89088" y="22177"/>
                  </a:lnTo>
                  <a:lnTo>
                    <a:pt x="90759" y="21756"/>
                  </a:lnTo>
                  <a:lnTo>
                    <a:pt x="92940" y="20146"/>
                  </a:lnTo>
                  <a:lnTo>
                    <a:pt x="94457" y="20262"/>
                  </a:lnTo>
                  <a:lnTo>
                    <a:pt x="94411" y="23248"/>
                  </a:lnTo>
                  <a:lnTo>
                    <a:pt x="94242" y="24650"/>
                  </a:lnTo>
                  <a:lnTo>
                    <a:pt x="94486" y="25056"/>
                  </a:lnTo>
                  <a:lnTo>
                    <a:pt x="95713" y="25523"/>
                  </a:lnTo>
                  <a:lnTo>
                    <a:pt x="96170" y="25482"/>
                  </a:lnTo>
                  <a:lnTo>
                    <a:pt x="97578" y="24740"/>
                  </a:lnTo>
                  <a:lnTo>
                    <a:pt x="97805" y="24740"/>
                  </a:lnTo>
                  <a:lnTo>
                    <a:pt x="98049" y="24937"/>
                  </a:lnTo>
                  <a:lnTo>
                    <a:pt x="98717" y="25250"/>
                  </a:lnTo>
                  <a:lnTo>
                    <a:pt x="99425" y="25075"/>
                  </a:lnTo>
                  <a:lnTo>
                    <a:pt x="100102" y="25507"/>
                  </a:lnTo>
                  <a:lnTo>
                    <a:pt x="100928" y="26673"/>
                  </a:lnTo>
                  <a:lnTo>
                    <a:pt x="101295" y="27479"/>
                  </a:lnTo>
                  <a:lnTo>
                    <a:pt x="101200" y="28094"/>
                  </a:lnTo>
                  <a:lnTo>
                    <a:pt x="101306" y="28582"/>
                  </a:lnTo>
                  <a:lnTo>
                    <a:pt x="101764" y="29018"/>
                  </a:lnTo>
                  <a:lnTo>
                    <a:pt x="102094" y="29626"/>
                  </a:lnTo>
                  <a:lnTo>
                    <a:pt x="102100" y="29969"/>
                  </a:lnTo>
                  <a:lnTo>
                    <a:pt x="102241" y="30300"/>
                  </a:lnTo>
                  <a:lnTo>
                    <a:pt x="102702" y="30688"/>
                  </a:lnTo>
                  <a:lnTo>
                    <a:pt x="103513" y="31161"/>
                  </a:lnTo>
                  <a:lnTo>
                    <a:pt x="104194" y="31288"/>
                  </a:lnTo>
                  <a:lnTo>
                    <a:pt x="104609" y="31560"/>
                  </a:lnTo>
                  <a:lnTo>
                    <a:pt x="104970" y="31978"/>
                  </a:lnTo>
                  <a:lnTo>
                    <a:pt x="105475" y="32746"/>
                  </a:lnTo>
                  <a:lnTo>
                    <a:pt x="106025" y="32955"/>
                  </a:lnTo>
                  <a:lnTo>
                    <a:pt x="106684" y="33020"/>
                  </a:lnTo>
                  <a:lnTo>
                    <a:pt x="106683" y="33572"/>
                  </a:lnTo>
                  <a:lnTo>
                    <a:pt x="112661" y="39295"/>
                  </a:lnTo>
                  <a:lnTo>
                    <a:pt x="115485" y="41564"/>
                  </a:lnTo>
                  <a:lnTo>
                    <a:pt x="115825" y="41910"/>
                  </a:lnTo>
                  <a:lnTo>
                    <a:pt x="118370" y="45007"/>
                  </a:lnTo>
                  <a:lnTo>
                    <a:pt x="118769" y="45895"/>
                  </a:lnTo>
                  <a:lnTo>
                    <a:pt x="119312" y="47684"/>
                  </a:lnTo>
                  <a:lnTo>
                    <a:pt x="119336" y="47311"/>
                  </a:lnTo>
                  <a:lnTo>
                    <a:pt x="122110" y="47274"/>
                  </a:lnTo>
                  <a:lnTo>
                    <a:pt x="122103" y="47114"/>
                  </a:lnTo>
                  <a:lnTo>
                    <a:pt x="121756" y="46286"/>
                  </a:lnTo>
                  <a:lnTo>
                    <a:pt x="121547" y="45201"/>
                  </a:lnTo>
                  <a:lnTo>
                    <a:pt x="120764" y="42983"/>
                  </a:lnTo>
                  <a:lnTo>
                    <a:pt x="122715" y="42956"/>
                  </a:lnTo>
                  <a:lnTo>
                    <a:pt x="123438" y="45589"/>
                  </a:lnTo>
                  <a:lnTo>
                    <a:pt x="124624" y="46477"/>
                  </a:lnTo>
                  <a:lnTo>
                    <a:pt x="125667" y="45977"/>
                  </a:lnTo>
                  <a:lnTo>
                    <a:pt x="126127" y="45642"/>
                  </a:lnTo>
                  <a:lnTo>
                    <a:pt x="127195" y="43995"/>
                  </a:lnTo>
                  <a:lnTo>
                    <a:pt x="127371" y="43477"/>
                  </a:lnTo>
                  <a:lnTo>
                    <a:pt x="131439" y="39398"/>
                  </a:lnTo>
                  <a:lnTo>
                    <a:pt x="131913" y="39674"/>
                  </a:lnTo>
                  <a:lnTo>
                    <a:pt x="133102" y="40016"/>
                  </a:lnTo>
                  <a:lnTo>
                    <a:pt x="133854" y="40348"/>
                  </a:lnTo>
                  <a:lnTo>
                    <a:pt x="134366" y="40941"/>
                  </a:lnTo>
                  <a:lnTo>
                    <a:pt x="134527" y="40903"/>
                  </a:lnTo>
                  <a:lnTo>
                    <a:pt x="135200" y="40244"/>
                  </a:lnTo>
                  <a:lnTo>
                    <a:pt x="135434" y="40575"/>
                  </a:lnTo>
                  <a:lnTo>
                    <a:pt x="135585" y="40952"/>
                  </a:lnTo>
                  <a:lnTo>
                    <a:pt x="135716" y="41731"/>
                  </a:lnTo>
                  <a:lnTo>
                    <a:pt x="136210" y="42394"/>
                  </a:lnTo>
                  <a:lnTo>
                    <a:pt x="136657" y="42461"/>
                  </a:lnTo>
                  <a:lnTo>
                    <a:pt x="137350" y="42394"/>
                  </a:lnTo>
                  <a:lnTo>
                    <a:pt x="137508" y="42655"/>
                  </a:lnTo>
                  <a:lnTo>
                    <a:pt x="136718" y="43513"/>
                  </a:lnTo>
                  <a:lnTo>
                    <a:pt x="135791" y="44355"/>
                  </a:lnTo>
                  <a:lnTo>
                    <a:pt x="138164" y="47893"/>
                  </a:lnTo>
                  <a:lnTo>
                    <a:pt x="137978" y="47941"/>
                  </a:lnTo>
                  <a:lnTo>
                    <a:pt x="136698" y="47610"/>
                  </a:lnTo>
                  <a:lnTo>
                    <a:pt x="136392" y="47371"/>
                  </a:lnTo>
                  <a:lnTo>
                    <a:pt x="136234" y="46912"/>
                  </a:lnTo>
                  <a:lnTo>
                    <a:pt x="136080" y="47822"/>
                  </a:lnTo>
                  <a:lnTo>
                    <a:pt x="136087" y="48426"/>
                  </a:lnTo>
                  <a:lnTo>
                    <a:pt x="137223" y="48400"/>
                  </a:lnTo>
                  <a:lnTo>
                    <a:pt x="137683" y="48288"/>
                  </a:lnTo>
                  <a:lnTo>
                    <a:pt x="138373" y="48601"/>
                  </a:lnTo>
                  <a:lnTo>
                    <a:pt x="138194" y="49093"/>
                  </a:lnTo>
                  <a:lnTo>
                    <a:pt x="137707" y="49753"/>
                  </a:lnTo>
                  <a:lnTo>
                    <a:pt x="137583" y="50089"/>
                  </a:lnTo>
                  <a:lnTo>
                    <a:pt x="137542" y="50801"/>
                  </a:lnTo>
                  <a:lnTo>
                    <a:pt x="137686" y="52255"/>
                  </a:lnTo>
                  <a:lnTo>
                    <a:pt x="138801" y="53503"/>
                  </a:lnTo>
                  <a:lnTo>
                    <a:pt x="139330" y="53578"/>
                  </a:lnTo>
                  <a:lnTo>
                    <a:pt x="139796" y="54424"/>
                  </a:lnTo>
                  <a:lnTo>
                    <a:pt x="139820" y="55002"/>
                  </a:lnTo>
                  <a:lnTo>
                    <a:pt x="139817" y="55558"/>
                  </a:lnTo>
                  <a:lnTo>
                    <a:pt x="140314" y="55811"/>
                  </a:lnTo>
                  <a:lnTo>
                    <a:pt x="140692" y="55774"/>
                  </a:lnTo>
                  <a:lnTo>
                    <a:pt x="141227" y="55558"/>
                  </a:lnTo>
                  <a:lnTo>
                    <a:pt x="142455" y="56514"/>
                  </a:lnTo>
                  <a:lnTo>
                    <a:pt x="142644" y="57032"/>
                  </a:lnTo>
                  <a:lnTo>
                    <a:pt x="142599" y="57393"/>
                  </a:lnTo>
                  <a:lnTo>
                    <a:pt x="142843" y="57740"/>
                  </a:lnTo>
                  <a:lnTo>
                    <a:pt x="143127" y="57957"/>
                  </a:lnTo>
                  <a:lnTo>
                    <a:pt x="143268" y="57983"/>
                  </a:lnTo>
                  <a:lnTo>
                    <a:pt x="143460" y="57886"/>
                  </a:lnTo>
                  <a:lnTo>
                    <a:pt x="143957" y="57856"/>
                  </a:lnTo>
                  <a:lnTo>
                    <a:pt x="144266" y="58490"/>
                  </a:lnTo>
                  <a:lnTo>
                    <a:pt x="144534" y="58382"/>
                  </a:lnTo>
                  <a:lnTo>
                    <a:pt x="144543" y="56841"/>
                  </a:lnTo>
                  <a:lnTo>
                    <a:pt x="144670" y="57024"/>
                  </a:lnTo>
                  <a:lnTo>
                    <a:pt x="151428" y="66661"/>
                  </a:lnTo>
                  <a:lnTo>
                    <a:pt x="153013" y="6895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2" name="pg923">
              <a:extLst>
                <a:ext uri="{FF2B5EF4-FFF2-40B4-BE49-F238E27FC236}">
                  <a16:creationId xmlns:a16="http://schemas.microsoft.com/office/drawing/2014/main" id="{2652F1C8-BC7E-CA4F-848C-8530D4067FF5}"/>
                </a:ext>
              </a:extLst>
            </p:cNvPr>
            <p:cNvSpPr/>
            <p:nvPr/>
          </p:nvSpPr>
          <p:spPr>
            <a:xfrm>
              <a:off x="5155151" y="4664240"/>
              <a:ext cx="12460" cy="16431"/>
            </a:xfrm>
            <a:custGeom>
              <a:avLst/>
              <a:gdLst/>
              <a:ahLst/>
              <a:cxnLst/>
              <a:rect l="0" t="0" r="0" b="0"/>
              <a:pathLst>
                <a:path w="12460" h="16431">
                  <a:moveTo>
                    <a:pt x="11527" y="10648"/>
                  </a:moveTo>
                  <a:lnTo>
                    <a:pt x="11428" y="10383"/>
                  </a:lnTo>
                  <a:lnTo>
                    <a:pt x="11482" y="9932"/>
                  </a:lnTo>
                  <a:lnTo>
                    <a:pt x="11581" y="9701"/>
                  </a:lnTo>
                  <a:lnTo>
                    <a:pt x="11744" y="9581"/>
                  </a:lnTo>
                  <a:lnTo>
                    <a:pt x="11387" y="8262"/>
                  </a:lnTo>
                  <a:lnTo>
                    <a:pt x="11217" y="7905"/>
                  </a:lnTo>
                  <a:lnTo>
                    <a:pt x="10339" y="7013"/>
                  </a:lnTo>
                  <a:lnTo>
                    <a:pt x="10220" y="6745"/>
                  </a:lnTo>
                  <a:lnTo>
                    <a:pt x="10179" y="5062"/>
                  </a:lnTo>
                  <a:lnTo>
                    <a:pt x="10241" y="4749"/>
                  </a:lnTo>
                  <a:lnTo>
                    <a:pt x="10689" y="3951"/>
                  </a:lnTo>
                  <a:lnTo>
                    <a:pt x="11724" y="3675"/>
                  </a:lnTo>
                  <a:lnTo>
                    <a:pt x="12124" y="3384"/>
                  </a:lnTo>
                  <a:lnTo>
                    <a:pt x="12297" y="3112"/>
                  </a:lnTo>
                  <a:lnTo>
                    <a:pt x="12460" y="2437"/>
                  </a:lnTo>
                  <a:lnTo>
                    <a:pt x="12011" y="920"/>
                  </a:lnTo>
                  <a:lnTo>
                    <a:pt x="11984" y="540"/>
                  </a:lnTo>
                  <a:lnTo>
                    <a:pt x="12068" y="0"/>
                  </a:lnTo>
                  <a:lnTo>
                    <a:pt x="11037" y="332"/>
                  </a:lnTo>
                  <a:lnTo>
                    <a:pt x="9746" y="883"/>
                  </a:lnTo>
                  <a:lnTo>
                    <a:pt x="8612" y="1013"/>
                  </a:lnTo>
                  <a:lnTo>
                    <a:pt x="8303" y="1192"/>
                  </a:lnTo>
                  <a:lnTo>
                    <a:pt x="7416" y="1955"/>
                  </a:lnTo>
                  <a:lnTo>
                    <a:pt x="6363" y="1925"/>
                  </a:lnTo>
                  <a:lnTo>
                    <a:pt x="4872" y="2350"/>
                  </a:lnTo>
                  <a:lnTo>
                    <a:pt x="4152" y="3286"/>
                  </a:lnTo>
                  <a:lnTo>
                    <a:pt x="3479" y="3886"/>
                  </a:lnTo>
                  <a:lnTo>
                    <a:pt x="3333" y="3845"/>
                  </a:lnTo>
                  <a:lnTo>
                    <a:pt x="3231" y="3576"/>
                  </a:lnTo>
                  <a:lnTo>
                    <a:pt x="2735" y="3602"/>
                  </a:lnTo>
                  <a:lnTo>
                    <a:pt x="2515" y="4147"/>
                  </a:lnTo>
                  <a:lnTo>
                    <a:pt x="2093" y="4426"/>
                  </a:lnTo>
                  <a:lnTo>
                    <a:pt x="1876" y="4971"/>
                  </a:lnTo>
                  <a:lnTo>
                    <a:pt x="2117" y="5112"/>
                  </a:lnTo>
                  <a:lnTo>
                    <a:pt x="2150" y="5264"/>
                  </a:lnTo>
                  <a:lnTo>
                    <a:pt x="2070" y="5453"/>
                  </a:lnTo>
                  <a:lnTo>
                    <a:pt x="1663" y="5848"/>
                  </a:lnTo>
                  <a:lnTo>
                    <a:pt x="1673" y="6019"/>
                  </a:lnTo>
                  <a:lnTo>
                    <a:pt x="1856" y="6340"/>
                  </a:lnTo>
                  <a:lnTo>
                    <a:pt x="1884" y="6668"/>
                  </a:lnTo>
                  <a:lnTo>
                    <a:pt x="1541" y="7380"/>
                  </a:lnTo>
                  <a:lnTo>
                    <a:pt x="1493" y="7939"/>
                  </a:lnTo>
                  <a:lnTo>
                    <a:pt x="1337" y="8092"/>
                  </a:lnTo>
                  <a:lnTo>
                    <a:pt x="308" y="8185"/>
                  </a:lnTo>
                  <a:lnTo>
                    <a:pt x="132" y="8308"/>
                  </a:lnTo>
                  <a:lnTo>
                    <a:pt x="81" y="8443"/>
                  </a:lnTo>
                  <a:lnTo>
                    <a:pt x="60" y="10146"/>
                  </a:lnTo>
                  <a:lnTo>
                    <a:pt x="173" y="10385"/>
                  </a:lnTo>
                  <a:lnTo>
                    <a:pt x="139" y="10623"/>
                  </a:lnTo>
                  <a:lnTo>
                    <a:pt x="0" y="10892"/>
                  </a:lnTo>
                  <a:lnTo>
                    <a:pt x="27" y="11111"/>
                  </a:lnTo>
                  <a:lnTo>
                    <a:pt x="200" y="11421"/>
                  </a:lnTo>
                  <a:lnTo>
                    <a:pt x="390" y="11600"/>
                  </a:lnTo>
                  <a:lnTo>
                    <a:pt x="1174" y="11630"/>
                  </a:lnTo>
                  <a:lnTo>
                    <a:pt x="1493" y="11868"/>
                  </a:lnTo>
                  <a:lnTo>
                    <a:pt x="1493" y="12151"/>
                  </a:lnTo>
                  <a:lnTo>
                    <a:pt x="1307" y="12420"/>
                  </a:lnTo>
                  <a:lnTo>
                    <a:pt x="1286" y="12591"/>
                  </a:lnTo>
                  <a:lnTo>
                    <a:pt x="1330" y="13061"/>
                  </a:lnTo>
                  <a:lnTo>
                    <a:pt x="1602" y="13598"/>
                  </a:lnTo>
                  <a:lnTo>
                    <a:pt x="1731" y="13639"/>
                  </a:lnTo>
                  <a:lnTo>
                    <a:pt x="2332" y="13531"/>
                  </a:lnTo>
                  <a:lnTo>
                    <a:pt x="3123" y="13505"/>
                  </a:lnTo>
                  <a:lnTo>
                    <a:pt x="3978" y="13631"/>
                  </a:lnTo>
                  <a:lnTo>
                    <a:pt x="4392" y="13810"/>
                  </a:lnTo>
                  <a:lnTo>
                    <a:pt x="4755" y="13687"/>
                  </a:lnTo>
                  <a:lnTo>
                    <a:pt x="5492" y="13877"/>
                  </a:lnTo>
                  <a:lnTo>
                    <a:pt x="5709" y="14027"/>
                  </a:lnTo>
                  <a:lnTo>
                    <a:pt x="5953" y="14552"/>
                  </a:lnTo>
                  <a:lnTo>
                    <a:pt x="6103" y="15332"/>
                  </a:lnTo>
                  <a:lnTo>
                    <a:pt x="6092" y="16196"/>
                  </a:lnTo>
                  <a:lnTo>
                    <a:pt x="6706" y="16431"/>
                  </a:lnTo>
                  <a:lnTo>
                    <a:pt x="6876" y="16401"/>
                  </a:lnTo>
                  <a:lnTo>
                    <a:pt x="7114" y="15928"/>
                  </a:lnTo>
                  <a:lnTo>
                    <a:pt x="7358" y="15824"/>
                  </a:lnTo>
                  <a:lnTo>
                    <a:pt x="7911" y="15962"/>
                  </a:lnTo>
                  <a:lnTo>
                    <a:pt x="8033" y="16286"/>
                  </a:lnTo>
                  <a:lnTo>
                    <a:pt x="8200" y="16249"/>
                  </a:lnTo>
                  <a:lnTo>
                    <a:pt x="8359" y="15548"/>
                  </a:lnTo>
                  <a:lnTo>
                    <a:pt x="8777" y="14986"/>
                  </a:lnTo>
                  <a:lnTo>
                    <a:pt x="8536" y="14460"/>
                  </a:lnTo>
                  <a:lnTo>
                    <a:pt x="8533" y="13994"/>
                  </a:lnTo>
                  <a:lnTo>
                    <a:pt x="8618" y="13685"/>
                  </a:lnTo>
                  <a:lnTo>
                    <a:pt x="9100" y="12828"/>
                  </a:lnTo>
                  <a:lnTo>
                    <a:pt x="9949" y="11997"/>
                  </a:lnTo>
                  <a:lnTo>
                    <a:pt x="9912" y="11810"/>
                  </a:lnTo>
                  <a:lnTo>
                    <a:pt x="9420" y="11642"/>
                  </a:lnTo>
                  <a:lnTo>
                    <a:pt x="8856" y="11180"/>
                  </a:lnTo>
                  <a:lnTo>
                    <a:pt x="8456" y="11087"/>
                  </a:lnTo>
                  <a:lnTo>
                    <a:pt x="8039" y="10792"/>
                  </a:lnTo>
                  <a:lnTo>
                    <a:pt x="7865" y="10583"/>
                  </a:lnTo>
                  <a:lnTo>
                    <a:pt x="7771" y="10274"/>
                  </a:lnTo>
                  <a:lnTo>
                    <a:pt x="7733" y="9841"/>
                  </a:lnTo>
                  <a:lnTo>
                    <a:pt x="7845" y="9498"/>
                  </a:lnTo>
                  <a:lnTo>
                    <a:pt x="8470" y="9260"/>
                  </a:lnTo>
                  <a:lnTo>
                    <a:pt x="8694" y="9055"/>
                  </a:lnTo>
                  <a:lnTo>
                    <a:pt x="8763" y="8287"/>
                  </a:lnTo>
                  <a:lnTo>
                    <a:pt x="8946" y="7445"/>
                  </a:lnTo>
                  <a:lnTo>
                    <a:pt x="9001" y="7102"/>
                  </a:lnTo>
                  <a:lnTo>
                    <a:pt x="9048" y="7490"/>
                  </a:lnTo>
                  <a:lnTo>
                    <a:pt x="8905" y="8082"/>
                  </a:lnTo>
                  <a:lnTo>
                    <a:pt x="8847" y="9022"/>
                  </a:lnTo>
                  <a:lnTo>
                    <a:pt x="8603" y="9353"/>
                  </a:lnTo>
                  <a:lnTo>
                    <a:pt x="8103" y="9495"/>
                  </a:lnTo>
                  <a:lnTo>
                    <a:pt x="7832" y="9782"/>
                  </a:lnTo>
                  <a:lnTo>
                    <a:pt x="7845" y="10113"/>
                  </a:lnTo>
                  <a:lnTo>
                    <a:pt x="8066" y="10572"/>
                  </a:lnTo>
                  <a:lnTo>
                    <a:pt x="8514" y="10952"/>
                  </a:lnTo>
                  <a:lnTo>
                    <a:pt x="8914" y="11064"/>
                  </a:lnTo>
                  <a:lnTo>
                    <a:pt x="9793" y="11609"/>
                  </a:lnTo>
                  <a:lnTo>
                    <a:pt x="10167" y="11695"/>
                  </a:lnTo>
                  <a:lnTo>
                    <a:pt x="10377" y="11825"/>
                  </a:lnTo>
                  <a:lnTo>
                    <a:pt x="10716" y="12120"/>
                  </a:lnTo>
                  <a:lnTo>
                    <a:pt x="10910" y="11405"/>
                  </a:lnTo>
                  <a:lnTo>
                    <a:pt x="11182" y="11092"/>
                  </a:lnTo>
                  <a:lnTo>
                    <a:pt x="11449" y="109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3" name="pg924">
              <a:extLst>
                <a:ext uri="{FF2B5EF4-FFF2-40B4-BE49-F238E27FC236}">
                  <a16:creationId xmlns:a16="http://schemas.microsoft.com/office/drawing/2014/main" id="{6FC19CB4-5204-4F46-BB0B-D1589EB96927}"/>
                </a:ext>
              </a:extLst>
            </p:cNvPr>
            <p:cNvSpPr/>
            <p:nvPr/>
          </p:nvSpPr>
          <p:spPr>
            <a:xfrm>
              <a:off x="5146144" y="4665973"/>
              <a:ext cx="13665" cy="9240"/>
            </a:xfrm>
            <a:custGeom>
              <a:avLst/>
              <a:gdLst/>
              <a:ahLst/>
              <a:cxnLst/>
              <a:rect l="0" t="0" r="0" b="0"/>
              <a:pathLst>
                <a:path w="13665" h="9240">
                  <a:moveTo>
                    <a:pt x="2899" y="127"/>
                  </a:moveTo>
                  <a:lnTo>
                    <a:pt x="2647" y="15"/>
                  </a:lnTo>
                  <a:lnTo>
                    <a:pt x="2297" y="0"/>
                  </a:lnTo>
                  <a:lnTo>
                    <a:pt x="1958" y="167"/>
                  </a:lnTo>
                  <a:lnTo>
                    <a:pt x="1737" y="503"/>
                  </a:lnTo>
                  <a:lnTo>
                    <a:pt x="1060" y="3011"/>
                  </a:lnTo>
                  <a:lnTo>
                    <a:pt x="1172" y="2608"/>
                  </a:lnTo>
                  <a:lnTo>
                    <a:pt x="1519" y="2213"/>
                  </a:lnTo>
                  <a:lnTo>
                    <a:pt x="703" y="5148"/>
                  </a:lnTo>
                  <a:lnTo>
                    <a:pt x="319" y="6277"/>
                  </a:lnTo>
                  <a:lnTo>
                    <a:pt x="282" y="6710"/>
                  </a:lnTo>
                  <a:lnTo>
                    <a:pt x="139" y="6885"/>
                  </a:lnTo>
                  <a:lnTo>
                    <a:pt x="193" y="7388"/>
                  </a:lnTo>
                  <a:lnTo>
                    <a:pt x="0" y="7839"/>
                  </a:lnTo>
                  <a:lnTo>
                    <a:pt x="492" y="7854"/>
                  </a:lnTo>
                  <a:lnTo>
                    <a:pt x="685" y="7772"/>
                  </a:lnTo>
                  <a:lnTo>
                    <a:pt x="1344" y="7172"/>
                  </a:lnTo>
                  <a:lnTo>
                    <a:pt x="2006" y="6949"/>
                  </a:lnTo>
                  <a:lnTo>
                    <a:pt x="2533" y="6226"/>
                  </a:lnTo>
                  <a:lnTo>
                    <a:pt x="2985" y="6014"/>
                  </a:lnTo>
                  <a:lnTo>
                    <a:pt x="3684" y="6096"/>
                  </a:lnTo>
                  <a:lnTo>
                    <a:pt x="4054" y="6268"/>
                  </a:lnTo>
                  <a:lnTo>
                    <a:pt x="4020" y="6559"/>
                  </a:lnTo>
                  <a:lnTo>
                    <a:pt x="3901" y="6779"/>
                  </a:lnTo>
                  <a:lnTo>
                    <a:pt x="3398" y="7229"/>
                  </a:lnTo>
                  <a:lnTo>
                    <a:pt x="3915" y="7189"/>
                  </a:lnTo>
                  <a:lnTo>
                    <a:pt x="4195" y="7319"/>
                  </a:lnTo>
                  <a:lnTo>
                    <a:pt x="4298" y="7889"/>
                  </a:lnTo>
                  <a:lnTo>
                    <a:pt x="4515" y="8086"/>
                  </a:lnTo>
                  <a:lnTo>
                    <a:pt x="4787" y="7736"/>
                  </a:lnTo>
                  <a:lnTo>
                    <a:pt x="5333" y="7463"/>
                  </a:lnTo>
                  <a:lnTo>
                    <a:pt x="5561" y="7430"/>
                  </a:lnTo>
                  <a:lnTo>
                    <a:pt x="5965" y="7515"/>
                  </a:lnTo>
                  <a:lnTo>
                    <a:pt x="6049" y="7124"/>
                  </a:lnTo>
                  <a:lnTo>
                    <a:pt x="6566" y="6989"/>
                  </a:lnTo>
                  <a:lnTo>
                    <a:pt x="7098" y="6643"/>
                  </a:lnTo>
                  <a:lnTo>
                    <a:pt x="7299" y="6590"/>
                  </a:lnTo>
                  <a:lnTo>
                    <a:pt x="7513" y="6684"/>
                  </a:lnTo>
                  <a:lnTo>
                    <a:pt x="7594" y="6982"/>
                  </a:lnTo>
                  <a:lnTo>
                    <a:pt x="7584" y="7250"/>
                  </a:lnTo>
                  <a:lnTo>
                    <a:pt x="7374" y="7891"/>
                  </a:lnTo>
                  <a:lnTo>
                    <a:pt x="7968" y="8678"/>
                  </a:lnTo>
                  <a:lnTo>
                    <a:pt x="8107" y="9095"/>
                  </a:lnTo>
                  <a:lnTo>
                    <a:pt x="8243" y="9240"/>
                  </a:lnTo>
                  <a:lnTo>
                    <a:pt x="8498" y="9114"/>
                  </a:lnTo>
                  <a:lnTo>
                    <a:pt x="8623" y="8737"/>
                  </a:lnTo>
                  <a:lnTo>
                    <a:pt x="8657" y="8264"/>
                  </a:lnTo>
                  <a:lnTo>
                    <a:pt x="8953" y="7917"/>
                  </a:lnTo>
                  <a:lnTo>
                    <a:pt x="8942" y="6791"/>
                  </a:lnTo>
                  <a:lnTo>
                    <a:pt x="9064" y="6411"/>
                  </a:lnTo>
                  <a:lnTo>
                    <a:pt x="9360" y="6273"/>
                  </a:lnTo>
                  <a:lnTo>
                    <a:pt x="10198" y="6251"/>
                  </a:lnTo>
                  <a:lnTo>
                    <a:pt x="10399" y="6146"/>
                  </a:lnTo>
                  <a:lnTo>
                    <a:pt x="10422" y="5591"/>
                  </a:lnTo>
                  <a:lnTo>
                    <a:pt x="10711" y="5091"/>
                  </a:lnTo>
                  <a:lnTo>
                    <a:pt x="10796" y="4808"/>
                  </a:lnTo>
                  <a:lnTo>
                    <a:pt x="10565" y="4294"/>
                  </a:lnTo>
                  <a:lnTo>
                    <a:pt x="10548" y="4081"/>
                  </a:lnTo>
                  <a:lnTo>
                    <a:pt x="10745" y="3820"/>
                  </a:lnTo>
                  <a:lnTo>
                    <a:pt x="11037" y="3595"/>
                  </a:lnTo>
                  <a:lnTo>
                    <a:pt x="11050" y="3454"/>
                  </a:lnTo>
                  <a:lnTo>
                    <a:pt x="10765" y="3274"/>
                  </a:lnTo>
                  <a:lnTo>
                    <a:pt x="10999" y="2700"/>
                  </a:lnTo>
                  <a:lnTo>
                    <a:pt x="11471" y="2316"/>
                  </a:lnTo>
                  <a:lnTo>
                    <a:pt x="11668" y="1772"/>
                  </a:lnTo>
                  <a:lnTo>
                    <a:pt x="12266" y="1768"/>
                  </a:lnTo>
                  <a:lnTo>
                    <a:pt x="12381" y="1951"/>
                  </a:lnTo>
                  <a:lnTo>
                    <a:pt x="12544" y="1944"/>
                  </a:lnTo>
                  <a:lnTo>
                    <a:pt x="12928" y="1698"/>
                  </a:lnTo>
                  <a:lnTo>
                    <a:pt x="13665" y="702"/>
                  </a:lnTo>
                  <a:lnTo>
                    <a:pt x="11525" y="1273"/>
                  </a:lnTo>
                  <a:lnTo>
                    <a:pt x="11064" y="1347"/>
                  </a:lnTo>
                  <a:lnTo>
                    <a:pt x="10374" y="1325"/>
                  </a:lnTo>
                  <a:lnTo>
                    <a:pt x="7793" y="938"/>
                  </a:lnTo>
                  <a:lnTo>
                    <a:pt x="5965" y="868"/>
                  </a:lnTo>
                  <a:lnTo>
                    <a:pt x="3269" y="242"/>
                  </a:lnTo>
                  <a:lnTo>
                    <a:pt x="3354" y="500"/>
                  </a:lnTo>
                  <a:lnTo>
                    <a:pt x="3231" y="876"/>
                  </a:lnTo>
                  <a:lnTo>
                    <a:pt x="2718" y="1282"/>
                  </a:lnTo>
                  <a:lnTo>
                    <a:pt x="2348" y="1386"/>
                  </a:lnTo>
                  <a:lnTo>
                    <a:pt x="2161" y="1330"/>
                  </a:lnTo>
                  <a:lnTo>
                    <a:pt x="2035" y="1095"/>
                  </a:lnTo>
                  <a:lnTo>
                    <a:pt x="2250" y="749"/>
                  </a:lnTo>
                  <a:lnTo>
                    <a:pt x="2178" y="1125"/>
                  </a:lnTo>
                  <a:lnTo>
                    <a:pt x="2338" y="1278"/>
                  </a:lnTo>
                  <a:lnTo>
                    <a:pt x="2881" y="1047"/>
                  </a:lnTo>
                  <a:lnTo>
                    <a:pt x="3207" y="712"/>
                  </a:lnTo>
                  <a:lnTo>
                    <a:pt x="3221" y="47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4" name="pg925">
              <a:extLst>
                <a:ext uri="{FF2B5EF4-FFF2-40B4-BE49-F238E27FC236}">
                  <a16:creationId xmlns:a16="http://schemas.microsoft.com/office/drawing/2014/main" id="{3BDFA047-2535-3F41-86F2-5F22928A3289}"/>
                </a:ext>
              </a:extLst>
            </p:cNvPr>
            <p:cNvSpPr/>
            <p:nvPr/>
          </p:nvSpPr>
          <p:spPr>
            <a:xfrm>
              <a:off x="5144197" y="4672147"/>
              <a:ext cx="11011" cy="9612"/>
            </a:xfrm>
            <a:custGeom>
              <a:avLst/>
              <a:gdLst/>
              <a:ahLst/>
              <a:cxnLst/>
              <a:rect l="0" t="0" r="0" b="0"/>
              <a:pathLst>
                <a:path w="11011" h="9612">
                  <a:moveTo>
                    <a:pt x="6089" y="1636"/>
                  </a:moveTo>
                  <a:lnTo>
                    <a:pt x="6089" y="1383"/>
                  </a:lnTo>
                  <a:lnTo>
                    <a:pt x="5993" y="1204"/>
                  </a:lnTo>
                  <a:lnTo>
                    <a:pt x="5297" y="1219"/>
                  </a:lnTo>
                  <a:lnTo>
                    <a:pt x="5141" y="1043"/>
                  </a:lnTo>
                  <a:lnTo>
                    <a:pt x="5185" y="850"/>
                  </a:lnTo>
                  <a:lnTo>
                    <a:pt x="5678" y="451"/>
                  </a:lnTo>
                  <a:lnTo>
                    <a:pt x="5824" y="190"/>
                  </a:lnTo>
                  <a:lnTo>
                    <a:pt x="5451" y="30"/>
                  </a:lnTo>
                  <a:lnTo>
                    <a:pt x="4975" y="0"/>
                  </a:lnTo>
                  <a:lnTo>
                    <a:pt x="4598" y="152"/>
                  </a:lnTo>
                  <a:lnTo>
                    <a:pt x="4309" y="659"/>
                  </a:lnTo>
                  <a:lnTo>
                    <a:pt x="4051" y="905"/>
                  </a:lnTo>
                  <a:lnTo>
                    <a:pt x="3348" y="1147"/>
                  </a:lnTo>
                  <a:lnTo>
                    <a:pt x="2693" y="1810"/>
                  </a:lnTo>
                  <a:lnTo>
                    <a:pt x="2289" y="2004"/>
                  </a:lnTo>
                  <a:lnTo>
                    <a:pt x="1589" y="2108"/>
                  </a:lnTo>
                  <a:lnTo>
                    <a:pt x="1480" y="2421"/>
                  </a:lnTo>
                  <a:lnTo>
                    <a:pt x="1497" y="2577"/>
                  </a:lnTo>
                  <a:lnTo>
                    <a:pt x="1888" y="2977"/>
                  </a:lnTo>
                  <a:lnTo>
                    <a:pt x="2329" y="3066"/>
                  </a:lnTo>
                  <a:lnTo>
                    <a:pt x="1881" y="3126"/>
                  </a:lnTo>
                  <a:lnTo>
                    <a:pt x="1535" y="3312"/>
                  </a:lnTo>
                  <a:lnTo>
                    <a:pt x="1287" y="3491"/>
                  </a:lnTo>
                  <a:lnTo>
                    <a:pt x="1090" y="3808"/>
                  </a:lnTo>
                  <a:lnTo>
                    <a:pt x="848" y="5094"/>
                  </a:lnTo>
                  <a:lnTo>
                    <a:pt x="271" y="5835"/>
                  </a:lnTo>
                  <a:lnTo>
                    <a:pt x="0" y="7472"/>
                  </a:lnTo>
                  <a:lnTo>
                    <a:pt x="81" y="8068"/>
                  </a:lnTo>
                  <a:lnTo>
                    <a:pt x="325" y="8240"/>
                  </a:lnTo>
                  <a:lnTo>
                    <a:pt x="1045" y="8423"/>
                  </a:lnTo>
                  <a:lnTo>
                    <a:pt x="1618" y="8672"/>
                  </a:lnTo>
                  <a:lnTo>
                    <a:pt x="2687" y="9612"/>
                  </a:lnTo>
                  <a:lnTo>
                    <a:pt x="2663" y="9411"/>
                  </a:lnTo>
                  <a:lnTo>
                    <a:pt x="2765" y="9135"/>
                  </a:lnTo>
                  <a:lnTo>
                    <a:pt x="3033" y="9135"/>
                  </a:lnTo>
                  <a:lnTo>
                    <a:pt x="3362" y="9415"/>
                  </a:lnTo>
                  <a:lnTo>
                    <a:pt x="3681" y="9359"/>
                  </a:lnTo>
                  <a:lnTo>
                    <a:pt x="3681" y="9195"/>
                  </a:lnTo>
                  <a:lnTo>
                    <a:pt x="3311" y="9020"/>
                  </a:lnTo>
                  <a:lnTo>
                    <a:pt x="3155" y="8844"/>
                  </a:lnTo>
                  <a:lnTo>
                    <a:pt x="3145" y="8632"/>
                  </a:lnTo>
                  <a:lnTo>
                    <a:pt x="3526" y="7991"/>
                  </a:lnTo>
                  <a:lnTo>
                    <a:pt x="3468" y="7648"/>
                  </a:lnTo>
                  <a:lnTo>
                    <a:pt x="3614" y="7465"/>
                  </a:lnTo>
                  <a:lnTo>
                    <a:pt x="3841" y="7357"/>
                  </a:lnTo>
                  <a:lnTo>
                    <a:pt x="4059" y="7436"/>
                  </a:lnTo>
                  <a:lnTo>
                    <a:pt x="4225" y="7913"/>
                  </a:lnTo>
                  <a:lnTo>
                    <a:pt x="4727" y="7872"/>
                  </a:lnTo>
                  <a:lnTo>
                    <a:pt x="5429" y="8808"/>
                  </a:lnTo>
                  <a:lnTo>
                    <a:pt x="5663" y="8868"/>
                  </a:lnTo>
                  <a:lnTo>
                    <a:pt x="5765" y="8723"/>
                  </a:lnTo>
                  <a:lnTo>
                    <a:pt x="5782" y="8287"/>
                  </a:lnTo>
                  <a:lnTo>
                    <a:pt x="6033" y="7478"/>
                  </a:lnTo>
                  <a:lnTo>
                    <a:pt x="5943" y="6837"/>
                  </a:lnTo>
                  <a:lnTo>
                    <a:pt x="5923" y="5629"/>
                  </a:lnTo>
                  <a:lnTo>
                    <a:pt x="5943" y="5379"/>
                  </a:lnTo>
                  <a:lnTo>
                    <a:pt x="6035" y="5189"/>
                  </a:lnTo>
                  <a:lnTo>
                    <a:pt x="6290" y="5006"/>
                  </a:lnTo>
                  <a:lnTo>
                    <a:pt x="6761" y="4972"/>
                  </a:lnTo>
                  <a:lnTo>
                    <a:pt x="6612" y="5207"/>
                  </a:lnTo>
                  <a:lnTo>
                    <a:pt x="6768" y="5583"/>
                  </a:lnTo>
                  <a:lnTo>
                    <a:pt x="7128" y="5878"/>
                  </a:lnTo>
                  <a:lnTo>
                    <a:pt x="7437" y="5907"/>
                  </a:lnTo>
                  <a:lnTo>
                    <a:pt x="7688" y="5795"/>
                  </a:lnTo>
                  <a:lnTo>
                    <a:pt x="8204" y="5009"/>
                  </a:lnTo>
                  <a:lnTo>
                    <a:pt x="8472" y="4785"/>
                  </a:lnTo>
                  <a:lnTo>
                    <a:pt x="9124" y="4647"/>
                  </a:lnTo>
                  <a:lnTo>
                    <a:pt x="9511" y="4442"/>
                  </a:lnTo>
                  <a:lnTo>
                    <a:pt x="10081" y="4628"/>
                  </a:lnTo>
                  <a:lnTo>
                    <a:pt x="10288" y="4561"/>
                  </a:lnTo>
                  <a:lnTo>
                    <a:pt x="10628" y="3923"/>
                  </a:lnTo>
                  <a:lnTo>
                    <a:pt x="11011" y="3621"/>
                  </a:lnTo>
                  <a:lnTo>
                    <a:pt x="10790" y="3025"/>
                  </a:lnTo>
                  <a:lnTo>
                    <a:pt x="10828" y="2734"/>
                  </a:lnTo>
                  <a:lnTo>
                    <a:pt x="10984" y="2380"/>
                  </a:lnTo>
                  <a:lnTo>
                    <a:pt x="10733" y="2417"/>
                  </a:lnTo>
                  <a:lnTo>
                    <a:pt x="10583" y="2946"/>
                  </a:lnTo>
                  <a:lnTo>
                    <a:pt x="10407" y="3144"/>
                  </a:lnTo>
                  <a:lnTo>
                    <a:pt x="10230" y="3200"/>
                  </a:lnTo>
                  <a:lnTo>
                    <a:pt x="9976" y="3092"/>
                  </a:lnTo>
                  <a:lnTo>
                    <a:pt x="9880" y="2630"/>
                  </a:lnTo>
                  <a:lnTo>
                    <a:pt x="9599" y="2313"/>
                  </a:lnTo>
                  <a:lnTo>
                    <a:pt x="9222" y="1713"/>
                  </a:lnTo>
                  <a:lnTo>
                    <a:pt x="9205" y="1538"/>
                  </a:lnTo>
                  <a:lnTo>
                    <a:pt x="9432" y="822"/>
                  </a:lnTo>
                  <a:lnTo>
                    <a:pt x="9323" y="543"/>
                  </a:lnTo>
                  <a:lnTo>
                    <a:pt x="9153" y="561"/>
                  </a:lnTo>
                  <a:lnTo>
                    <a:pt x="8607" y="927"/>
                  </a:lnTo>
                  <a:lnTo>
                    <a:pt x="8135" y="1020"/>
                  </a:lnTo>
                  <a:lnTo>
                    <a:pt x="7948" y="1427"/>
                  </a:lnTo>
                  <a:lnTo>
                    <a:pt x="7398" y="1367"/>
                  </a:lnTo>
                  <a:lnTo>
                    <a:pt x="6981" y="1550"/>
                  </a:lnTo>
                  <a:lnTo>
                    <a:pt x="6780" y="1662"/>
                  </a:lnTo>
                  <a:lnTo>
                    <a:pt x="6451" y="2027"/>
                  </a:lnTo>
                  <a:lnTo>
                    <a:pt x="6237" y="197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5" name="pg926">
              <a:extLst>
                <a:ext uri="{FF2B5EF4-FFF2-40B4-BE49-F238E27FC236}">
                  <a16:creationId xmlns:a16="http://schemas.microsoft.com/office/drawing/2014/main" id="{C28F11FB-89A8-5B4F-82C5-9498EFA4AC18}"/>
                </a:ext>
              </a:extLst>
            </p:cNvPr>
            <p:cNvSpPr/>
            <p:nvPr/>
          </p:nvSpPr>
          <p:spPr>
            <a:xfrm>
              <a:off x="5156262" y="4677897"/>
              <a:ext cx="4849" cy="7335"/>
            </a:xfrm>
            <a:custGeom>
              <a:avLst/>
              <a:gdLst/>
              <a:ahLst/>
              <a:cxnLst/>
              <a:rect l="0" t="0" r="0" b="0"/>
              <a:pathLst>
                <a:path w="4849" h="7335">
                  <a:moveTo>
                    <a:pt x="450" y="272"/>
                  </a:moveTo>
                  <a:lnTo>
                    <a:pt x="956" y="1081"/>
                  </a:lnTo>
                  <a:lnTo>
                    <a:pt x="1099" y="1196"/>
                  </a:lnTo>
                  <a:lnTo>
                    <a:pt x="1384" y="1271"/>
                  </a:lnTo>
                  <a:lnTo>
                    <a:pt x="1458" y="1457"/>
                  </a:lnTo>
                  <a:lnTo>
                    <a:pt x="1363" y="1878"/>
                  </a:lnTo>
                  <a:lnTo>
                    <a:pt x="1424" y="2463"/>
                  </a:lnTo>
                  <a:lnTo>
                    <a:pt x="949" y="2747"/>
                  </a:lnTo>
                  <a:lnTo>
                    <a:pt x="417" y="2821"/>
                  </a:lnTo>
                  <a:lnTo>
                    <a:pt x="512" y="3269"/>
                  </a:lnTo>
                  <a:lnTo>
                    <a:pt x="803" y="3448"/>
                  </a:lnTo>
                  <a:lnTo>
                    <a:pt x="824" y="3615"/>
                  </a:lnTo>
                  <a:lnTo>
                    <a:pt x="393" y="4238"/>
                  </a:lnTo>
                  <a:lnTo>
                    <a:pt x="332" y="4801"/>
                  </a:lnTo>
                  <a:lnTo>
                    <a:pt x="0" y="5625"/>
                  </a:lnTo>
                  <a:lnTo>
                    <a:pt x="648" y="6124"/>
                  </a:lnTo>
                  <a:lnTo>
                    <a:pt x="101" y="6978"/>
                  </a:lnTo>
                  <a:lnTo>
                    <a:pt x="166" y="7335"/>
                  </a:lnTo>
                  <a:lnTo>
                    <a:pt x="481" y="7235"/>
                  </a:lnTo>
                  <a:lnTo>
                    <a:pt x="994" y="7324"/>
                  </a:lnTo>
                  <a:lnTo>
                    <a:pt x="1268" y="7093"/>
                  </a:lnTo>
                  <a:lnTo>
                    <a:pt x="1604" y="6612"/>
                  </a:lnTo>
                  <a:lnTo>
                    <a:pt x="1788" y="6076"/>
                  </a:lnTo>
                  <a:lnTo>
                    <a:pt x="1760" y="5781"/>
                  </a:lnTo>
                  <a:lnTo>
                    <a:pt x="1940" y="5412"/>
                  </a:lnTo>
                  <a:lnTo>
                    <a:pt x="2130" y="5300"/>
                  </a:lnTo>
                  <a:lnTo>
                    <a:pt x="2419" y="5412"/>
                  </a:lnTo>
                  <a:lnTo>
                    <a:pt x="2605" y="5338"/>
                  </a:lnTo>
                  <a:lnTo>
                    <a:pt x="2578" y="5125"/>
                  </a:lnTo>
                  <a:lnTo>
                    <a:pt x="2283" y="4592"/>
                  </a:lnTo>
                  <a:lnTo>
                    <a:pt x="2239" y="4171"/>
                  </a:lnTo>
                  <a:lnTo>
                    <a:pt x="2314" y="3999"/>
                  </a:lnTo>
                  <a:lnTo>
                    <a:pt x="2697" y="3861"/>
                  </a:lnTo>
                  <a:lnTo>
                    <a:pt x="2826" y="3705"/>
                  </a:lnTo>
                  <a:lnTo>
                    <a:pt x="3043" y="3187"/>
                  </a:lnTo>
                  <a:lnTo>
                    <a:pt x="3043" y="2751"/>
                  </a:lnTo>
                  <a:lnTo>
                    <a:pt x="3912" y="2643"/>
                  </a:lnTo>
                  <a:lnTo>
                    <a:pt x="4448" y="2907"/>
                  </a:lnTo>
                  <a:lnTo>
                    <a:pt x="4849" y="2359"/>
                  </a:lnTo>
                  <a:lnTo>
                    <a:pt x="4849" y="1614"/>
                  </a:lnTo>
                  <a:lnTo>
                    <a:pt x="4659" y="678"/>
                  </a:lnTo>
                  <a:lnTo>
                    <a:pt x="4350" y="361"/>
                  </a:lnTo>
                  <a:lnTo>
                    <a:pt x="1767" y="11"/>
                  </a:lnTo>
                  <a:lnTo>
                    <a:pt x="987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6" name="pg927">
              <a:extLst>
                <a:ext uri="{FF2B5EF4-FFF2-40B4-BE49-F238E27FC236}">
                  <a16:creationId xmlns:a16="http://schemas.microsoft.com/office/drawing/2014/main" id="{481A2698-B1B6-FC44-9DB9-AE479B7C3180}"/>
                </a:ext>
              </a:extLst>
            </p:cNvPr>
            <p:cNvSpPr/>
            <p:nvPr/>
          </p:nvSpPr>
          <p:spPr>
            <a:xfrm>
              <a:off x="5163817" y="4675880"/>
              <a:ext cx="4278" cy="6056"/>
            </a:xfrm>
            <a:custGeom>
              <a:avLst/>
              <a:gdLst/>
              <a:ahLst/>
              <a:cxnLst/>
              <a:rect l="0" t="0" r="0" b="0"/>
              <a:pathLst>
                <a:path w="4278" h="6056">
                  <a:moveTo>
                    <a:pt x="2407" y="0"/>
                  </a:moveTo>
                  <a:lnTo>
                    <a:pt x="2074" y="723"/>
                  </a:lnTo>
                  <a:lnTo>
                    <a:pt x="1382" y="502"/>
                  </a:lnTo>
                  <a:lnTo>
                    <a:pt x="482" y="1426"/>
                  </a:lnTo>
                  <a:lnTo>
                    <a:pt x="54" y="2239"/>
                  </a:lnTo>
                  <a:lnTo>
                    <a:pt x="0" y="2861"/>
                  </a:lnTo>
                  <a:lnTo>
                    <a:pt x="105" y="3100"/>
                  </a:lnTo>
                  <a:lnTo>
                    <a:pt x="1021" y="3018"/>
                  </a:lnTo>
                  <a:lnTo>
                    <a:pt x="1255" y="3164"/>
                  </a:lnTo>
                  <a:lnTo>
                    <a:pt x="1340" y="3339"/>
                  </a:lnTo>
                  <a:lnTo>
                    <a:pt x="1323" y="3633"/>
                  </a:lnTo>
                  <a:lnTo>
                    <a:pt x="1061" y="4438"/>
                  </a:lnTo>
                  <a:lnTo>
                    <a:pt x="630" y="5403"/>
                  </a:lnTo>
                  <a:lnTo>
                    <a:pt x="365" y="5765"/>
                  </a:lnTo>
                  <a:lnTo>
                    <a:pt x="473" y="5996"/>
                  </a:lnTo>
                  <a:lnTo>
                    <a:pt x="864" y="6056"/>
                  </a:lnTo>
                  <a:lnTo>
                    <a:pt x="2391" y="6001"/>
                  </a:lnTo>
                  <a:lnTo>
                    <a:pt x="3271" y="5489"/>
                  </a:lnTo>
                  <a:lnTo>
                    <a:pt x="3692" y="4897"/>
                  </a:lnTo>
                  <a:lnTo>
                    <a:pt x="4278" y="3320"/>
                  </a:lnTo>
                  <a:lnTo>
                    <a:pt x="4190" y="3025"/>
                  </a:lnTo>
                  <a:lnTo>
                    <a:pt x="3881" y="2973"/>
                  </a:lnTo>
                  <a:lnTo>
                    <a:pt x="3304" y="2720"/>
                  </a:lnTo>
                  <a:lnTo>
                    <a:pt x="2873" y="2325"/>
                  </a:lnTo>
                  <a:lnTo>
                    <a:pt x="2613" y="1748"/>
                  </a:lnTo>
                  <a:lnTo>
                    <a:pt x="2431" y="98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7" name="pg928">
              <a:extLst>
                <a:ext uri="{FF2B5EF4-FFF2-40B4-BE49-F238E27FC236}">
                  <a16:creationId xmlns:a16="http://schemas.microsoft.com/office/drawing/2014/main" id="{7A9323BE-A14C-5348-8AA3-E05D5D01F9DE}"/>
                </a:ext>
              </a:extLst>
            </p:cNvPr>
            <p:cNvSpPr/>
            <p:nvPr/>
          </p:nvSpPr>
          <p:spPr>
            <a:xfrm>
              <a:off x="5145446" y="4681648"/>
              <a:ext cx="1791" cy="3179"/>
            </a:xfrm>
            <a:custGeom>
              <a:avLst/>
              <a:gdLst/>
              <a:ahLst/>
              <a:cxnLst/>
              <a:rect l="0" t="0" r="0" b="0"/>
              <a:pathLst>
                <a:path w="1791" h="3179">
                  <a:moveTo>
                    <a:pt x="672" y="0"/>
                  </a:moveTo>
                  <a:lnTo>
                    <a:pt x="628" y="551"/>
                  </a:lnTo>
                  <a:lnTo>
                    <a:pt x="254" y="954"/>
                  </a:lnTo>
                  <a:lnTo>
                    <a:pt x="0" y="1472"/>
                  </a:lnTo>
                  <a:lnTo>
                    <a:pt x="60" y="3179"/>
                  </a:lnTo>
                  <a:lnTo>
                    <a:pt x="471" y="3119"/>
                  </a:lnTo>
                  <a:lnTo>
                    <a:pt x="932" y="2497"/>
                  </a:lnTo>
                  <a:lnTo>
                    <a:pt x="1214" y="2311"/>
                  </a:lnTo>
                  <a:lnTo>
                    <a:pt x="1648" y="2162"/>
                  </a:lnTo>
                  <a:lnTo>
                    <a:pt x="1791" y="85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8" name="pg929">
              <a:extLst>
                <a:ext uri="{FF2B5EF4-FFF2-40B4-BE49-F238E27FC236}">
                  <a16:creationId xmlns:a16="http://schemas.microsoft.com/office/drawing/2014/main" id="{6F500963-C5AB-9F4A-857F-9C24318CF361}"/>
                </a:ext>
              </a:extLst>
            </p:cNvPr>
            <p:cNvSpPr/>
            <p:nvPr/>
          </p:nvSpPr>
          <p:spPr>
            <a:xfrm>
              <a:off x="5143960" y="4680511"/>
              <a:ext cx="1713" cy="689"/>
            </a:xfrm>
            <a:custGeom>
              <a:avLst/>
              <a:gdLst/>
              <a:ahLst/>
              <a:cxnLst/>
              <a:rect l="0" t="0" r="0" b="0"/>
              <a:pathLst>
                <a:path w="1713" h="689">
                  <a:moveTo>
                    <a:pt x="274" y="58"/>
                  </a:moveTo>
                  <a:lnTo>
                    <a:pt x="81" y="0"/>
                  </a:lnTo>
                  <a:lnTo>
                    <a:pt x="0" y="488"/>
                  </a:lnTo>
                  <a:lnTo>
                    <a:pt x="64" y="667"/>
                  </a:lnTo>
                  <a:lnTo>
                    <a:pt x="994" y="689"/>
                  </a:lnTo>
                  <a:lnTo>
                    <a:pt x="1713" y="660"/>
                  </a:lnTo>
                  <a:lnTo>
                    <a:pt x="1418" y="40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49" name="pg930">
              <a:extLst>
                <a:ext uri="{FF2B5EF4-FFF2-40B4-BE49-F238E27FC236}">
                  <a16:creationId xmlns:a16="http://schemas.microsoft.com/office/drawing/2014/main" id="{AF2FA28E-0FB7-1D43-A41E-E2AFBE016FEA}"/>
                </a:ext>
              </a:extLst>
            </p:cNvPr>
            <p:cNvSpPr/>
            <p:nvPr/>
          </p:nvSpPr>
          <p:spPr>
            <a:xfrm>
              <a:off x="4819597" y="4419935"/>
              <a:ext cx="174332" cy="257070"/>
            </a:xfrm>
            <a:custGeom>
              <a:avLst/>
              <a:gdLst/>
              <a:ahLst/>
              <a:cxnLst/>
              <a:rect l="0" t="0" r="0" b="0"/>
              <a:pathLst>
                <a:path w="174332" h="257070">
                  <a:moveTo>
                    <a:pt x="53390" y="21915"/>
                  </a:moveTo>
                  <a:lnTo>
                    <a:pt x="54438" y="20546"/>
                  </a:lnTo>
                  <a:lnTo>
                    <a:pt x="54669" y="20117"/>
                  </a:lnTo>
                  <a:lnTo>
                    <a:pt x="54242" y="19230"/>
                  </a:lnTo>
                  <a:lnTo>
                    <a:pt x="54035" y="19121"/>
                  </a:lnTo>
                  <a:lnTo>
                    <a:pt x="54032" y="18719"/>
                  </a:lnTo>
                  <a:lnTo>
                    <a:pt x="54167" y="18532"/>
                  </a:lnTo>
                  <a:lnTo>
                    <a:pt x="54632" y="18324"/>
                  </a:lnTo>
                  <a:lnTo>
                    <a:pt x="55235" y="17829"/>
                  </a:lnTo>
                  <a:lnTo>
                    <a:pt x="55256" y="17594"/>
                  </a:lnTo>
                  <a:lnTo>
                    <a:pt x="55373" y="17400"/>
                  </a:lnTo>
                  <a:lnTo>
                    <a:pt x="55869" y="17415"/>
                  </a:lnTo>
                  <a:lnTo>
                    <a:pt x="55931" y="17866"/>
                  </a:lnTo>
                  <a:lnTo>
                    <a:pt x="56340" y="17783"/>
                  </a:lnTo>
                  <a:lnTo>
                    <a:pt x="56369" y="17090"/>
                  </a:lnTo>
                  <a:lnTo>
                    <a:pt x="56316" y="16334"/>
                  </a:lnTo>
                  <a:lnTo>
                    <a:pt x="56178" y="15521"/>
                  </a:lnTo>
                  <a:lnTo>
                    <a:pt x="57447" y="15860"/>
                  </a:lnTo>
                  <a:lnTo>
                    <a:pt x="57761" y="15986"/>
                  </a:lnTo>
                  <a:lnTo>
                    <a:pt x="57995" y="16206"/>
                  </a:lnTo>
                  <a:lnTo>
                    <a:pt x="58826" y="16329"/>
                  </a:lnTo>
                  <a:lnTo>
                    <a:pt x="59712" y="15926"/>
                  </a:lnTo>
                  <a:lnTo>
                    <a:pt x="59749" y="15713"/>
                  </a:lnTo>
                  <a:lnTo>
                    <a:pt x="60301" y="15586"/>
                  </a:lnTo>
                  <a:lnTo>
                    <a:pt x="60725" y="15702"/>
                  </a:lnTo>
                  <a:lnTo>
                    <a:pt x="61180" y="15314"/>
                  </a:lnTo>
                  <a:lnTo>
                    <a:pt x="61628" y="15142"/>
                  </a:lnTo>
                  <a:lnTo>
                    <a:pt x="61759" y="15370"/>
                  </a:lnTo>
                  <a:lnTo>
                    <a:pt x="62249" y="15877"/>
                  </a:lnTo>
                  <a:lnTo>
                    <a:pt x="62448" y="15060"/>
                  </a:lnTo>
                  <a:lnTo>
                    <a:pt x="63097" y="15217"/>
                  </a:lnTo>
                  <a:lnTo>
                    <a:pt x="63186" y="15362"/>
                  </a:lnTo>
                  <a:lnTo>
                    <a:pt x="62993" y="16115"/>
                  </a:lnTo>
                  <a:lnTo>
                    <a:pt x="62866" y="16462"/>
                  </a:lnTo>
                  <a:lnTo>
                    <a:pt x="62686" y="16716"/>
                  </a:lnTo>
                  <a:lnTo>
                    <a:pt x="62445" y="17431"/>
                  </a:lnTo>
                  <a:lnTo>
                    <a:pt x="62487" y="17849"/>
                  </a:lnTo>
                  <a:lnTo>
                    <a:pt x="62635" y="18095"/>
                  </a:lnTo>
                  <a:lnTo>
                    <a:pt x="63279" y="18360"/>
                  </a:lnTo>
                  <a:lnTo>
                    <a:pt x="63976" y="18371"/>
                  </a:lnTo>
                  <a:lnTo>
                    <a:pt x="64524" y="18604"/>
                  </a:lnTo>
                  <a:lnTo>
                    <a:pt x="64889" y="18859"/>
                  </a:lnTo>
                  <a:lnTo>
                    <a:pt x="65723" y="18878"/>
                  </a:lnTo>
                  <a:lnTo>
                    <a:pt x="65668" y="19284"/>
                  </a:lnTo>
                  <a:lnTo>
                    <a:pt x="65206" y="20000"/>
                  </a:lnTo>
                  <a:lnTo>
                    <a:pt x="65226" y="21431"/>
                  </a:lnTo>
                  <a:lnTo>
                    <a:pt x="65437" y="22229"/>
                  </a:lnTo>
                  <a:lnTo>
                    <a:pt x="66536" y="22587"/>
                  </a:lnTo>
                  <a:lnTo>
                    <a:pt x="67018" y="22412"/>
                  </a:lnTo>
                  <a:lnTo>
                    <a:pt x="67004" y="22144"/>
                  </a:lnTo>
                  <a:lnTo>
                    <a:pt x="67101" y="22006"/>
                  </a:lnTo>
                  <a:lnTo>
                    <a:pt x="67525" y="22435"/>
                  </a:lnTo>
                  <a:lnTo>
                    <a:pt x="66945" y="23098"/>
                  </a:lnTo>
                  <a:lnTo>
                    <a:pt x="66794" y="24120"/>
                  </a:lnTo>
                  <a:lnTo>
                    <a:pt x="66463" y="24884"/>
                  </a:lnTo>
                  <a:lnTo>
                    <a:pt x="66466" y="25316"/>
                  </a:lnTo>
                  <a:lnTo>
                    <a:pt x="67961" y="26878"/>
                  </a:lnTo>
                  <a:lnTo>
                    <a:pt x="68064" y="27128"/>
                  </a:lnTo>
                  <a:lnTo>
                    <a:pt x="66813" y="28179"/>
                  </a:lnTo>
                  <a:lnTo>
                    <a:pt x="66455" y="28399"/>
                  </a:lnTo>
                  <a:lnTo>
                    <a:pt x="65470" y="28477"/>
                  </a:lnTo>
                  <a:lnTo>
                    <a:pt x="65260" y="28451"/>
                  </a:lnTo>
                  <a:lnTo>
                    <a:pt x="65053" y="28279"/>
                  </a:lnTo>
                  <a:lnTo>
                    <a:pt x="64158" y="29073"/>
                  </a:lnTo>
                  <a:lnTo>
                    <a:pt x="63986" y="29741"/>
                  </a:lnTo>
                  <a:lnTo>
                    <a:pt x="63879" y="31157"/>
                  </a:lnTo>
                  <a:lnTo>
                    <a:pt x="63907" y="31441"/>
                  </a:lnTo>
                  <a:lnTo>
                    <a:pt x="64292" y="32797"/>
                  </a:lnTo>
                  <a:lnTo>
                    <a:pt x="64588" y="33256"/>
                  </a:lnTo>
                  <a:lnTo>
                    <a:pt x="64788" y="33357"/>
                  </a:lnTo>
                  <a:lnTo>
                    <a:pt x="65208" y="33808"/>
                  </a:lnTo>
                  <a:lnTo>
                    <a:pt x="65555" y="34535"/>
                  </a:lnTo>
                  <a:lnTo>
                    <a:pt x="65845" y="34326"/>
                  </a:lnTo>
                  <a:lnTo>
                    <a:pt x="66062" y="34025"/>
                  </a:lnTo>
                  <a:lnTo>
                    <a:pt x="66279" y="34211"/>
                  </a:lnTo>
                  <a:lnTo>
                    <a:pt x="67153" y="35698"/>
                  </a:lnTo>
                  <a:lnTo>
                    <a:pt x="67208" y="35881"/>
                  </a:lnTo>
                  <a:lnTo>
                    <a:pt x="67125" y="36138"/>
                  </a:lnTo>
                  <a:lnTo>
                    <a:pt x="67187" y="36507"/>
                  </a:lnTo>
                  <a:lnTo>
                    <a:pt x="67713" y="37288"/>
                  </a:lnTo>
                  <a:lnTo>
                    <a:pt x="67848" y="37365"/>
                  </a:lnTo>
                  <a:lnTo>
                    <a:pt x="68439" y="38816"/>
                  </a:lnTo>
                  <a:lnTo>
                    <a:pt x="68759" y="40057"/>
                  </a:lnTo>
                  <a:lnTo>
                    <a:pt x="69279" y="40728"/>
                  </a:lnTo>
                  <a:lnTo>
                    <a:pt x="68962" y="41272"/>
                  </a:lnTo>
                  <a:lnTo>
                    <a:pt x="69096" y="41526"/>
                  </a:lnTo>
                  <a:lnTo>
                    <a:pt x="69605" y="40840"/>
                  </a:lnTo>
                  <a:lnTo>
                    <a:pt x="70167" y="39916"/>
                  </a:lnTo>
                  <a:lnTo>
                    <a:pt x="70959" y="38861"/>
                  </a:lnTo>
                  <a:lnTo>
                    <a:pt x="72061" y="37982"/>
                  </a:lnTo>
                  <a:lnTo>
                    <a:pt x="74067" y="37884"/>
                  </a:lnTo>
                  <a:lnTo>
                    <a:pt x="77737" y="37894"/>
                  </a:lnTo>
                  <a:lnTo>
                    <a:pt x="77799" y="38028"/>
                  </a:lnTo>
                  <a:lnTo>
                    <a:pt x="77806" y="38338"/>
                  </a:lnTo>
                  <a:lnTo>
                    <a:pt x="77961" y="38513"/>
                  </a:lnTo>
                  <a:lnTo>
                    <a:pt x="81608" y="38472"/>
                  </a:lnTo>
                  <a:lnTo>
                    <a:pt x="81606" y="37954"/>
                  </a:lnTo>
                  <a:lnTo>
                    <a:pt x="81148" y="36876"/>
                  </a:lnTo>
                  <a:lnTo>
                    <a:pt x="80804" y="35803"/>
                  </a:lnTo>
                  <a:lnTo>
                    <a:pt x="80779" y="35478"/>
                  </a:lnTo>
                  <a:lnTo>
                    <a:pt x="83803" y="35479"/>
                  </a:lnTo>
                  <a:lnTo>
                    <a:pt x="83830" y="36672"/>
                  </a:lnTo>
                  <a:lnTo>
                    <a:pt x="83840" y="37272"/>
                  </a:lnTo>
                  <a:lnTo>
                    <a:pt x="83995" y="38480"/>
                  </a:lnTo>
                  <a:lnTo>
                    <a:pt x="85006" y="38417"/>
                  </a:lnTo>
                  <a:lnTo>
                    <a:pt x="85007" y="38051"/>
                  </a:lnTo>
                  <a:lnTo>
                    <a:pt x="86353" y="37586"/>
                  </a:lnTo>
                  <a:lnTo>
                    <a:pt x="86587" y="37661"/>
                  </a:lnTo>
                  <a:lnTo>
                    <a:pt x="87007" y="37225"/>
                  </a:lnTo>
                  <a:lnTo>
                    <a:pt x="87830" y="36662"/>
                  </a:lnTo>
                  <a:lnTo>
                    <a:pt x="89918" y="36650"/>
                  </a:lnTo>
                  <a:lnTo>
                    <a:pt x="89921" y="35450"/>
                  </a:lnTo>
                  <a:lnTo>
                    <a:pt x="94634" y="35542"/>
                  </a:lnTo>
                  <a:lnTo>
                    <a:pt x="96014" y="34833"/>
                  </a:lnTo>
                  <a:lnTo>
                    <a:pt x="96820" y="35411"/>
                  </a:lnTo>
                  <a:lnTo>
                    <a:pt x="99402" y="35419"/>
                  </a:lnTo>
                  <a:lnTo>
                    <a:pt x="99478" y="35050"/>
                  </a:lnTo>
                  <a:lnTo>
                    <a:pt x="99323" y="34379"/>
                  </a:lnTo>
                  <a:lnTo>
                    <a:pt x="98900" y="33644"/>
                  </a:lnTo>
                  <a:lnTo>
                    <a:pt x="98624" y="33659"/>
                  </a:lnTo>
                  <a:lnTo>
                    <a:pt x="98614" y="32470"/>
                  </a:lnTo>
                  <a:lnTo>
                    <a:pt x="97554" y="31411"/>
                  </a:lnTo>
                  <a:lnTo>
                    <a:pt x="99672" y="29033"/>
                  </a:lnTo>
                  <a:lnTo>
                    <a:pt x="98205" y="27814"/>
                  </a:lnTo>
                  <a:lnTo>
                    <a:pt x="97217" y="26609"/>
                  </a:lnTo>
                  <a:lnTo>
                    <a:pt x="95770" y="23117"/>
                  </a:lnTo>
                  <a:lnTo>
                    <a:pt x="95839" y="22323"/>
                  </a:lnTo>
                  <a:lnTo>
                    <a:pt x="95697" y="21271"/>
                  </a:lnTo>
                  <a:lnTo>
                    <a:pt x="94631" y="21274"/>
                  </a:lnTo>
                  <a:lnTo>
                    <a:pt x="94739" y="20567"/>
                  </a:lnTo>
                  <a:lnTo>
                    <a:pt x="95446" y="19847"/>
                  </a:lnTo>
                  <a:lnTo>
                    <a:pt x="95570" y="19243"/>
                  </a:lnTo>
                  <a:lnTo>
                    <a:pt x="95266" y="18587"/>
                  </a:lnTo>
                  <a:lnTo>
                    <a:pt x="94614" y="17886"/>
                  </a:lnTo>
                  <a:lnTo>
                    <a:pt x="94626" y="17001"/>
                  </a:lnTo>
                  <a:lnTo>
                    <a:pt x="94461" y="16177"/>
                  </a:lnTo>
                  <a:lnTo>
                    <a:pt x="94196" y="15710"/>
                  </a:lnTo>
                  <a:lnTo>
                    <a:pt x="94138" y="14495"/>
                  </a:lnTo>
                  <a:lnTo>
                    <a:pt x="94521" y="13772"/>
                  </a:lnTo>
                  <a:lnTo>
                    <a:pt x="95049" y="13163"/>
                  </a:lnTo>
                  <a:lnTo>
                    <a:pt x="95501" y="13227"/>
                  </a:lnTo>
                  <a:lnTo>
                    <a:pt x="95859" y="13144"/>
                  </a:lnTo>
                  <a:lnTo>
                    <a:pt x="96587" y="12969"/>
                  </a:lnTo>
                  <a:lnTo>
                    <a:pt x="97093" y="12995"/>
                  </a:lnTo>
                  <a:lnTo>
                    <a:pt x="99041" y="13424"/>
                  </a:lnTo>
                  <a:lnTo>
                    <a:pt x="100293" y="13451"/>
                  </a:lnTo>
                  <a:lnTo>
                    <a:pt x="100951" y="12910"/>
                  </a:lnTo>
                  <a:lnTo>
                    <a:pt x="101162" y="12584"/>
                  </a:lnTo>
                  <a:lnTo>
                    <a:pt x="101366" y="11964"/>
                  </a:lnTo>
                  <a:lnTo>
                    <a:pt x="101376" y="11673"/>
                  </a:lnTo>
                  <a:lnTo>
                    <a:pt x="101611" y="11025"/>
                  </a:lnTo>
                  <a:lnTo>
                    <a:pt x="102111" y="9903"/>
                  </a:lnTo>
                  <a:lnTo>
                    <a:pt x="102273" y="9686"/>
                  </a:lnTo>
                  <a:lnTo>
                    <a:pt x="102573" y="9463"/>
                  </a:lnTo>
                  <a:lnTo>
                    <a:pt x="102625" y="9216"/>
                  </a:lnTo>
                  <a:lnTo>
                    <a:pt x="113455" y="2943"/>
                  </a:lnTo>
                  <a:lnTo>
                    <a:pt x="114946" y="2498"/>
                  </a:lnTo>
                  <a:lnTo>
                    <a:pt x="116116" y="2337"/>
                  </a:lnTo>
                  <a:lnTo>
                    <a:pt x="117882" y="803"/>
                  </a:lnTo>
                  <a:lnTo>
                    <a:pt x="118016" y="628"/>
                  </a:lnTo>
                  <a:lnTo>
                    <a:pt x="117911" y="345"/>
                  </a:lnTo>
                  <a:lnTo>
                    <a:pt x="118197" y="0"/>
                  </a:lnTo>
                  <a:lnTo>
                    <a:pt x="118566" y="10"/>
                  </a:lnTo>
                  <a:lnTo>
                    <a:pt x="118812" y="153"/>
                  </a:lnTo>
                  <a:lnTo>
                    <a:pt x="123046" y="72"/>
                  </a:lnTo>
                  <a:lnTo>
                    <a:pt x="123655" y="81"/>
                  </a:lnTo>
                  <a:lnTo>
                    <a:pt x="123580" y="299"/>
                  </a:lnTo>
                  <a:lnTo>
                    <a:pt x="123560" y="1802"/>
                  </a:lnTo>
                  <a:lnTo>
                    <a:pt x="124299" y="1869"/>
                  </a:lnTo>
                  <a:lnTo>
                    <a:pt x="125075" y="2465"/>
                  </a:lnTo>
                  <a:lnTo>
                    <a:pt x="125762" y="2629"/>
                  </a:lnTo>
                  <a:lnTo>
                    <a:pt x="126978" y="3532"/>
                  </a:lnTo>
                  <a:lnTo>
                    <a:pt x="127221" y="3803"/>
                  </a:lnTo>
                  <a:lnTo>
                    <a:pt x="127252" y="4239"/>
                  </a:lnTo>
                  <a:lnTo>
                    <a:pt x="127377" y="4425"/>
                  </a:lnTo>
                  <a:lnTo>
                    <a:pt x="127923" y="4590"/>
                  </a:lnTo>
                  <a:lnTo>
                    <a:pt x="137432" y="15007"/>
                  </a:lnTo>
                  <a:lnTo>
                    <a:pt x="136473" y="16275"/>
                  </a:lnTo>
                  <a:lnTo>
                    <a:pt x="135422" y="17825"/>
                  </a:lnTo>
                  <a:lnTo>
                    <a:pt x="134901" y="18682"/>
                  </a:lnTo>
                  <a:lnTo>
                    <a:pt x="134592" y="19371"/>
                  </a:lnTo>
                  <a:lnTo>
                    <a:pt x="134642" y="19536"/>
                  </a:lnTo>
                  <a:lnTo>
                    <a:pt x="135331" y="20159"/>
                  </a:lnTo>
                  <a:lnTo>
                    <a:pt x="135479" y="20129"/>
                  </a:lnTo>
                  <a:lnTo>
                    <a:pt x="135474" y="18038"/>
                  </a:lnTo>
                  <a:lnTo>
                    <a:pt x="137383" y="18118"/>
                  </a:lnTo>
                  <a:lnTo>
                    <a:pt x="137934" y="18656"/>
                  </a:lnTo>
                  <a:lnTo>
                    <a:pt x="139073" y="18220"/>
                  </a:lnTo>
                  <a:lnTo>
                    <a:pt x="139244" y="18226"/>
                  </a:lnTo>
                  <a:lnTo>
                    <a:pt x="139236" y="20327"/>
                  </a:lnTo>
                  <a:lnTo>
                    <a:pt x="140359" y="20376"/>
                  </a:lnTo>
                  <a:lnTo>
                    <a:pt x="140359" y="21672"/>
                  </a:lnTo>
                  <a:lnTo>
                    <a:pt x="142610" y="21721"/>
                  </a:lnTo>
                  <a:lnTo>
                    <a:pt x="142597" y="18937"/>
                  </a:lnTo>
                  <a:lnTo>
                    <a:pt x="142571" y="15765"/>
                  </a:lnTo>
                  <a:lnTo>
                    <a:pt x="142773" y="15732"/>
                  </a:lnTo>
                  <a:lnTo>
                    <a:pt x="143216" y="15051"/>
                  </a:lnTo>
                  <a:lnTo>
                    <a:pt x="143461" y="14861"/>
                  </a:lnTo>
                  <a:lnTo>
                    <a:pt x="143750" y="14903"/>
                  </a:lnTo>
                  <a:lnTo>
                    <a:pt x="143793" y="15033"/>
                  </a:lnTo>
                  <a:lnTo>
                    <a:pt x="143941" y="15124"/>
                  </a:lnTo>
                  <a:lnTo>
                    <a:pt x="146926" y="15110"/>
                  </a:lnTo>
                  <a:lnTo>
                    <a:pt x="147090" y="15245"/>
                  </a:lnTo>
                  <a:lnTo>
                    <a:pt x="146707" y="15809"/>
                  </a:lnTo>
                  <a:lnTo>
                    <a:pt x="146065" y="16521"/>
                  </a:lnTo>
                  <a:lnTo>
                    <a:pt x="145952" y="17444"/>
                  </a:lnTo>
                  <a:lnTo>
                    <a:pt x="146081" y="18889"/>
                  </a:lnTo>
                  <a:lnTo>
                    <a:pt x="146470" y="19026"/>
                  </a:lnTo>
                  <a:lnTo>
                    <a:pt x="147050" y="18850"/>
                  </a:lnTo>
                  <a:lnTo>
                    <a:pt x="147231" y="18869"/>
                  </a:lnTo>
                  <a:lnTo>
                    <a:pt x="147720" y="19123"/>
                  </a:lnTo>
                  <a:lnTo>
                    <a:pt x="148608" y="19142"/>
                  </a:lnTo>
                  <a:lnTo>
                    <a:pt x="148753" y="19084"/>
                  </a:lnTo>
                  <a:lnTo>
                    <a:pt x="148989" y="18752"/>
                  </a:lnTo>
                  <a:lnTo>
                    <a:pt x="148681" y="18148"/>
                  </a:lnTo>
                  <a:lnTo>
                    <a:pt x="148717" y="17914"/>
                  </a:lnTo>
                  <a:lnTo>
                    <a:pt x="148971" y="17367"/>
                  </a:lnTo>
                  <a:lnTo>
                    <a:pt x="148953" y="17192"/>
                  </a:lnTo>
                  <a:lnTo>
                    <a:pt x="148500" y="16685"/>
                  </a:lnTo>
                  <a:lnTo>
                    <a:pt x="148427" y="16470"/>
                  </a:lnTo>
                  <a:lnTo>
                    <a:pt x="148373" y="15338"/>
                  </a:lnTo>
                  <a:lnTo>
                    <a:pt x="148485" y="14986"/>
                  </a:lnTo>
                  <a:lnTo>
                    <a:pt x="148980" y="15131"/>
                  </a:lnTo>
                  <a:lnTo>
                    <a:pt x="150698" y="16427"/>
                  </a:lnTo>
                  <a:lnTo>
                    <a:pt x="151099" y="16879"/>
                  </a:lnTo>
                  <a:lnTo>
                    <a:pt x="151272" y="17262"/>
                  </a:lnTo>
                  <a:lnTo>
                    <a:pt x="152800" y="17121"/>
                  </a:lnTo>
                  <a:lnTo>
                    <a:pt x="153071" y="17215"/>
                  </a:lnTo>
                  <a:lnTo>
                    <a:pt x="153493" y="17614"/>
                  </a:lnTo>
                  <a:lnTo>
                    <a:pt x="153778" y="18065"/>
                  </a:lnTo>
                  <a:lnTo>
                    <a:pt x="154106" y="18946"/>
                  </a:lnTo>
                  <a:lnTo>
                    <a:pt x="154851" y="19064"/>
                  </a:lnTo>
                  <a:lnTo>
                    <a:pt x="155487" y="19044"/>
                  </a:lnTo>
                  <a:lnTo>
                    <a:pt x="155767" y="23636"/>
                  </a:lnTo>
                  <a:lnTo>
                    <a:pt x="155906" y="24704"/>
                  </a:lnTo>
                  <a:lnTo>
                    <a:pt x="155131" y="27379"/>
                  </a:lnTo>
                  <a:lnTo>
                    <a:pt x="153098" y="27786"/>
                  </a:lnTo>
                  <a:lnTo>
                    <a:pt x="150159" y="28583"/>
                  </a:lnTo>
                  <a:lnTo>
                    <a:pt x="150127" y="30640"/>
                  </a:lnTo>
                  <a:lnTo>
                    <a:pt x="150224" y="32828"/>
                  </a:lnTo>
                  <a:lnTo>
                    <a:pt x="150586" y="35561"/>
                  </a:lnTo>
                  <a:lnTo>
                    <a:pt x="149615" y="37268"/>
                  </a:lnTo>
                  <a:lnTo>
                    <a:pt x="153862" y="37268"/>
                  </a:lnTo>
                  <a:lnTo>
                    <a:pt x="155522" y="37884"/>
                  </a:lnTo>
                  <a:lnTo>
                    <a:pt x="156017" y="38154"/>
                  </a:lnTo>
                  <a:lnTo>
                    <a:pt x="156319" y="38361"/>
                  </a:lnTo>
                  <a:lnTo>
                    <a:pt x="156416" y="38681"/>
                  </a:lnTo>
                  <a:lnTo>
                    <a:pt x="156582" y="38876"/>
                  </a:lnTo>
                  <a:lnTo>
                    <a:pt x="157273" y="39031"/>
                  </a:lnTo>
                  <a:lnTo>
                    <a:pt x="158031" y="39578"/>
                  </a:lnTo>
                  <a:lnTo>
                    <a:pt x="158038" y="40862"/>
                  </a:lnTo>
                  <a:lnTo>
                    <a:pt x="158420" y="42343"/>
                  </a:lnTo>
                  <a:lnTo>
                    <a:pt x="156659" y="42343"/>
                  </a:lnTo>
                  <a:lnTo>
                    <a:pt x="156447" y="42797"/>
                  </a:lnTo>
                  <a:lnTo>
                    <a:pt x="156426" y="43531"/>
                  </a:lnTo>
                  <a:lnTo>
                    <a:pt x="156413" y="43970"/>
                  </a:lnTo>
                  <a:lnTo>
                    <a:pt x="154082" y="45678"/>
                  </a:lnTo>
                  <a:lnTo>
                    <a:pt x="152003" y="45676"/>
                  </a:lnTo>
                  <a:lnTo>
                    <a:pt x="151995" y="46009"/>
                  </a:lnTo>
                  <a:lnTo>
                    <a:pt x="149759" y="46005"/>
                  </a:lnTo>
                  <a:lnTo>
                    <a:pt x="149758" y="46724"/>
                  </a:lnTo>
                  <a:lnTo>
                    <a:pt x="148653" y="46695"/>
                  </a:lnTo>
                  <a:lnTo>
                    <a:pt x="148653" y="46003"/>
                  </a:lnTo>
                  <a:lnTo>
                    <a:pt x="147537" y="46127"/>
                  </a:lnTo>
                  <a:lnTo>
                    <a:pt x="148122" y="46125"/>
                  </a:lnTo>
                  <a:lnTo>
                    <a:pt x="148117" y="46695"/>
                  </a:lnTo>
                  <a:lnTo>
                    <a:pt x="151514" y="48826"/>
                  </a:lnTo>
                  <a:lnTo>
                    <a:pt x="151041" y="49692"/>
                  </a:lnTo>
                  <a:lnTo>
                    <a:pt x="159166" y="54796"/>
                  </a:lnTo>
                  <a:lnTo>
                    <a:pt x="159169" y="55687"/>
                  </a:lnTo>
                  <a:lnTo>
                    <a:pt x="158883" y="55687"/>
                  </a:lnTo>
                  <a:lnTo>
                    <a:pt x="158845" y="54812"/>
                  </a:lnTo>
                  <a:lnTo>
                    <a:pt x="158728" y="54606"/>
                  </a:lnTo>
                  <a:lnTo>
                    <a:pt x="157676" y="53943"/>
                  </a:lnTo>
                  <a:lnTo>
                    <a:pt x="156627" y="53921"/>
                  </a:lnTo>
                  <a:lnTo>
                    <a:pt x="156459" y="54085"/>
                  </a:lnTo>
                  <a:lnTo>
                    <a:pt x="156397" y="54257"/>
                  </a:lnTo>
                  <a:lnTo>
                    <a:pt x="156395" y="58544"/>
                  </a:lnTo>
                  <a:lnTo>
                    <a:pt x="156484" y="59625"/>
                  </a:lnTo>
                  <a:lnTo>
                    <a:pt x="153609" y="62668"/>
                  </a:lnTo>
                  <a:lnTo>
                    <a:pt x="152555" y="65029"/>
                  </a:lnTo>
                  <a:lnTo>
                    <a:pt x="150870" y="67446"/>
                  </a:lnTo>
                  <a:lnTo>
                    <a:pt x="151035" y="67785"/>
                  </a:lnTo>
                  <a:lnTo>
                    <a:pt x="151102" y="70507"/>
                  </a:lnTo>
                  <a:lnTo>
                    <a:pt x="151161" y="70656"/>
                  </a:lnTo>
                  <a:lnTo>
                    <a:pt x="151748" y="70623"/>
                  </a:lnTo>
                  <a:lnTo>
                    <a:pt x="152658" y="70003"/>
                  </a:lnTo>
                  <a:lnTo>
                    <a:pt x="152897" y="69982"/>
                  </a:lnTo>
                  <a:lnTo>
                    <a:pt x="153203" y="70150"/>
                  </a:lnTo>
                  <a:lnTo>
                    <a:pt x="153087" y="70440"/>
                  </a:lnTo>
                  <a:lnTo>
                    <a:pt x="151421" y="71939"/>
                  </a:lnTo>
                  <a:lnTo>
                    <a:pt x="151376" y="72673"/>
                  </a:lnTo>
                  <a:lnTo>
                    <a:pt x="152231" y="73874"/>
                  </a:lnTo>
                  <a:lnTo>
                    <a:pt x="153329" y="74239"/>
                  </a:lnTo>
                  <a:lnTo>
                    <a:pt x="155218" y="74250"/>
                  </a:lnTo>
                  <a:lnTo>
                    <a:pt x="155255" y="72535"/>
                  </a:lnTo>
                  <a:lnTo>
                    <a:pt x="157000" y="72463"/>
                  </a:lnTo>
                  <a:lnTo>
                    <a:pt x="154605" y="78571"/>
                  </a:lnTo>
                  <a:lnTo>
                    <a:pt x="155394" y="79014"/>
                  </a:lnTo>
                  <a:lnTo>
                    <a:pt x="156397" y="79148"/>
                  </a:lnTo>
                  <a:lnTo>
                    <a:pt x="157908" y="79614"/>
                  </a:lnTo>
                  <a:lnTo>
                    <a:pt x="157921" y="80050"/>
                  </a:lnTo>
                  <a:lnTo>
                    <a:pt x="160215" y="79062"/>
                  </a:lnTo>
                  <a:lnTo>
                    <a:pt x="160668" y="78573"/>
                  </a:lnTo>
                  <a:lnTo>
                    <a:pt x="160685" y="78312"/>
                  </a:lnTo>
                  <a:lnTo>
                    <a:pt x="162034" y="77190"/>
                  </a:lnTo>
                  <a:lnTo>
                    <a:pt x="162474" y="76743"/>
                  </a:lnTo>
                  <a:lnTo>
                    <a:pt x="162429" y="76307"/>
                  </a:lnTo>
                  <a:lnTo>
                    <a:pt x="162560" y="75527"/>
                  </a:lnTo>
                  <a:lnTo>
                    <a:pt x="163032" y="74867"/>
                  </a:lnTo>
                  <a:lnTo>
                    <a:pt x="163422" y="74868"/>
                  </a:lnTo>
                  <a:lnTo>
                    <a:pt x="163398" y="75897"/>
                  </a:lnTo>
                  <a:lnTo>
                    <a:pt x="163566" y="76631"/>
                  </a:lnTo>
                  <a:lnTo>
                    <a:pt x="163659" y="76866"/>
                  </a:lnTo>
                  <a:lnTo>
                    <a:pt x="163995" y="77198"/>
                  </a:lnTo>
                  <a:lnTo>
                    <a:pt x="163995" y="78484"/>
                  </a:lnTo>
                  <a:lnTo>
                    <a:pt x="165743" y="77784"/>
                  </a:lnTo>
                  <a:lnTo>
                    <a:pt x="167803" y="77837"/>
                  </a:lnTo>
                  <a:lnTo>
                    <a:pt x="168472" y="77457"/>
                  </a:lnTo>
                  <a:lnTo>
                    <a:pt x="169512" y="76472"/>
                  </a:lnTo>
                  <a:lnTo>
                    <a:pt x="169519" y="77259"/>
                  </a:lnTo>
                  <a:lnTo>
                    <a:pt x="170652" y="77281"/>
                  </a:lnTo>
                  <a:lnTo>
                    <a:pt x="170663" y="78396"/>
                  </a:lnTo>
                  <a:lnTo>
                    <a:pt x="172309" y="78424"/>
                  </a:lnTo>
                  <a:lnTo>
                    <a:pt x="172313" y="79818"/>
                  </a:lnTo>
                  <a:lnTo>
                    <a:pt x="172328" y="84388"/>
                  </a:lnTo>
                  <a:lnTo>
                    <a:pt x="172364" y="88877"/>
                  </a:lnTo>
                  <a:lnTo>
                    <a:pt x="172391" y="90844"/>
                  </a:lnTo>
                  <a:lnTo>
                    <a:pt x="172437" y="93771"/>
                  </a:lnTo>
                  <a:lnTo>
                    <a:pt x="172703" y="94100"/>
                  </a:lnTo>
                  <a:lnTo>
                    <a:pt x="172967" y="94298"/>
                  </a:lnTo>
                  <a:lnTo>
                    <a:pt x="173248" y="94738"/>
                  </a:lnTo>
                  <a:lnTo>
                    <a:pt x="173211" y="95066"/>
                  </a:lnTo>
                  <a:lnTo>
                    <a:pt x="173379" y="95427"/>
                  </a:lnTo>
                  <a:lnTo>
                    <a:pt x="173705" y="95718"/>
                  </a:lnTo>
                  <a:lnTo>
                    <a:pt x="173869" y="95681"/>
                  </a:lnTo>
                  <a:lnTo>
                    <a:pt x="174123" y="95834"/>
                  </a:lnTo>
                  <a:lnTo>
                    <a:pt x="174315" y="96322"/>
                  </a:lnTo>
                  <a:lnTo>
                    <a:pt x="174332" y="96538"/>
                  </a:lnTo>
                  <a:lnTo>
                    <a:pt x="173952" y="96814"/>
                  </a:lnTo>
                  <a:lnTo>
                    <a:pt x="173829" y="97273"/>
                  </a:lnTo>
                  <a:lnTo>
                    <a:pt x="174010" y="97642"/>
                  </a:lnTo>
                  <a:lnTo>
                    <a:pt x="173866" y="97899"/>
                  </a:lnTo>
                  <a:lnTo>
                    <a:pt x="173225" y="98194"/>
                  </a:lnTo>
                  <a:lnTo>
                    <a:pt x="172999" y="98641"/>
                  </a:lnTo>
                  <a:lnTo>
                    <a:pt x="173143" y="98883"/>
                  </a:lnTo>
                  <a:lnTo>
                    <a:pt x="173023" y="99901"/>
                  </a:lnTo>
                  <a:lnTo>
                    <a:pt x="172502" y="99939"/>
                  </a:lnTo>
                  <a:lnTo>
                    <a:pt x="172204" y="100043"/>
                  </a:lnTo>
                  <a:lnTo>
                    <a:pt x="171957" y="100625"/>
                  </a:lnTo>
                  <a:lnTo>
                    <a:pt x="171978" y="101031"/>
                  </a:lnTo>
                  <a:lnTo>
                    <a:pt x="172081" y="100893"/>
                  </a:lnTo>
                  <a:lnTo>
                    <a:pt x="172214" y="100908"/>
                  </a:lnTo>
                  <a:lnTo>
                    <a:pt x="172170" y="101542"/>
                  </a:lnTo>
                  <a:lnTo>
                    <a:pt x="171094" y="102374"/>
                  </a:lnTo>
                  <a:lnTo>
                    <a:pt x="170213" y="102646"/>
                  </a:lnTo>
                  <a:lnTo>
                    <a:pt x="169929" y="102837"/>
                  </a:lnTo>
                  <a:lnTo>
                    <a:pt x="169994" y="103038"/>
                  </a:lnTo>
                  <a:lnTo>
                    <a:pt x="169733" y="103217"/>
                  </a:lnTo>
                  <a:lnTo>
                    <a:pt x="169572" y="103213"/>
                  </a:lnTo>
                  <a:lnTo>
                    <a:pt x="168457" y="102237"/>
                  </a:lnTo>
                  <a:lnTo>
                    <a:pt x="167480" y="101494"/>
                  </a:lnTo>
                  <a:lnTo>
                    <a:pt x="166945" y="101573"/>
                  </a:lnTo>
                  <a:lnTo>
                    <a:pt x="166788" y="101681"/>
                  </a:lnTo>
                  <a:lnTo>
                    <a:pt x="164878" y="101780"/>
                  </a:lnTo>
                  <a:lnTo>
                    <a:pt x="164103" y="101243"/>
                  </a:lnTo>
                  <a:lnTo>
                    <a:pt x="163654" y="101131"/>
                  </a:lnTo>
                  <a:lnTo>
                    <a:pt x="163054" y="101243"/>
                  </a:lnTo>
                  <a:lnTo>
                    <a:pt x="162849" y="101482"/>
                  </a:lnTo>
                  <a:lnTo>
                    <a:pt x="162846" y="96195"/>
                  </a:lnTo>
                  <a:lnTo>
                    <a:pt x="162307" y="96210"/>
                  </a:lnTo>
                  <a:lnTo>
                    <a:pt x="162273" y="96780"/>
                  </a:lnTo>
                  <a:lnTo>
                    <a:pt x="160480" y="96788"/>
                  </a:lnTo>
                  <a:lnTo>
                    <a:pt x="159392" y="96393"/>
                  </a:lnTo>
                  <a:lnTo>
                    <a:pt x="159708" y="95457"/>
                  </a:lnTo>
                  <a:lnTo>
                    <a:pt x="160082" y="94707"/>
                  </a:lnTo>
                  <a:lnTo>
                    <a:pt x="160387" y="94402"/>
                  </a:lnTo>
                  <a:lnTo>
                    <a:pt x="160531" y="93857"/>
                  </a:lnTo>
                  <a:lnTo>
                    <a:pt x="160291" y="92135"/>
                  </a:lnTo>
                  <a:lnTo>
                    <a:pt x="160331" y="91481"/>
                  </a:lnTo>
                  <a:lnTo>
                    <a:pt x="158445" y="91554"/>
                  </a:lnTo>
                  <a:lnTo>
                    <a:pt x="158445" y="92750"/>
                  </a:lnTo>
                  <a:lnTo>
                    <a:pt x="157896" y="92720"/>
                  </a:lnTo>
                  <a:lnTo>
                    <a:pt x="157886" y="92142"/>
                  </a:lnTo>
                  <a:lnTo>
                    <a:pt x="156799" y="92176"/>
                  </a:lnTo>
                  <a:lnTo>
                    <a:pt x="156782" y="96289"/>
                  </a:lnTo>
                  <a:lnTo>
                    <a:pt x="156409" y="96270"/>
                  </a:lnTo>
                  <a:lnTo>
                    <a:pt x="156350" y="95957"/>
                  </a:lnTo>
                  <a:lnTo>
                    <a:pt x="156186" y="95815"/>
                  </a:lnTo>
                  <a:lnTo>
                    <a:pt x="154868" y="95879"/>
                  </a:lnTo>
                  <a:lnTo>
                    <a:pt x="154824" y="96226"/>
                  </a:lnTo>
                  <a:lnTo>
                    <a:pt x="154865" y="96357"/>
                  </a:lnTo>
                  <a:lnTo>
                    <a:pt x="155764" y="96636"/>
                  </a:lnTo>
                  <a:lnTo>
                    <a:pt x="156261" y="97348"/>
                  </a:lnTo>
                  <a:lnTo>
                    <a:pt x="156399" y="97885"/>
                  </a:lnTo>
                  <a:lnTo>
                    <a:pt x="154531" y="99235"/>
                  </a:lnTo>
                  <a:lnTo>
                    <a:pt x="153972" y="99276"/>
                  </a:lnTo>
                  <a:lnTo>
                    <a:pt x="153701" y="99466"/>
                  </a:lnTo>
                  <a:lnTo>
                    <a:pt x="153248" y="99992"/>
                  </a:lnTo>
                  <a:lnTo>
                    <a:pt x="153372" y="100223"/>
                  </a:lnTo>
                  <a:lnTo>
                    <a:pt x="153352" y="100872"/>
                  </a:lnTo>
                  <a:lnTo>
                    <a:pt x="152995" y="101454"/>
                  </a:lnTo>
                  <a:lnTo>
                    <a:pt x="152557" y="101939"/>
                  </a:lnTo>
                  <a:lnTo>
                    <a:pt x="152327" y="101730"/>
                  </a:lnTo>
                  <a:lnTo>
                    <a:pt x="152447" y="101570"/>
                  </a:lnTo>
                  <a:lnTo>
                    <a:pt x="152139" y="101566"/>
                  </a:lnTo>
                  <a:lnTo>
                    <a:pt x="151761" y="101987"/>
                  </a:lnTo>
                  <a:lnTo>
                    <a:pt x="152378" y="103743"/>
                  </a:lnTo>
                  <a:lnTo>
                    <a:pt x="152928" y="104056"/>
                  </a:lnTo>
                  <a:lnTo>
                    <a:pt x="153833" y="104783"/>
                  </a:lnTo>
                  <a:lnTo>
                    <a:pt x="154118" y="105853"/>
                  </a:lnTo>
                  <a:lnTo>
                    <a:pt x="154129" y="106170"/>
                  </a:lnTo>
                  <a:lnTo>
                    <a:pt x="153941" y="106733"/>
                  </a:lnTo>
                  <a:lnTo>
                    <a:pt x="153547" y="107095"/>
                  </a:lnTo>
                  <a:lnTo>
                    <a:pt x="153588" y="107383"/>
                  </a:lnTo>
                  <a:lnTo>
                    <a:pt x="154980" y="108546"/>
                  </a:lnTo>
                  <a:lnTo>
                    <a:pt x="156073" y="108862"/>
                  </a:lnTo>
                  <a:lnTo>
                    <a:pt x="156258" y="109194"/>
                  </a:lnTo>
                  <a:lnTo>
                    <a:pt x="151774" y="109198"/>
                  </a:lnTo>
                  <a:lnTo>
                    <a:pt x="151686" y="110221"/>
                  </a:lnTo>
                  <a:lnTo>
                    <a:pt x="149507" y="110223"/>
                  </a:lnTo>
                  <a:lnTo>
                    <a:pt x="149495" y="113355"/>
                  </a:lnTo>
                  <a:lnTo>
                    <a:pt x="149343" y="117423"/>
                  </a:lnTo>
                  <a:lnTo>
                    <a:pt x="146497" y="117426"/>
                  </a:lnTo>
                  <a:lnTo>
                    <a:pt x="146972" y="117577"/>
                  </a:lnTo>
                  <a:lnTo>
                    <a:pt x="146836" y="118018"/>
                  </a:lnTo>
                  <a:lnTo>
                    <a:pt x="146538" y="118570"/>
                  </a:lnTo>
                  <a:lnTo>
                    <a:pt x="146531" y="118794"/>
                  </a:lnTo>
                  <a:lnTo>
                    <a:pt x="146638" y="119238"/>
                  </a:lnTo>
                  <a:lnTo>
                    <a:pt x="146579" y="120349"/>
                  </a:lnTo>
                  <a:lnTo>
                    <a:pt x="146401" y="120815"/>
                  </a:lnTo>
                  <a:lnTo>
                    <a:pt x="146161" y="121076"/>
                  </a:lnTo>
                  <a:lnTo>
                    <a:pt x="144641" y="122213"/>
                  </a:lnTo>
                  <a:lnTo>
                    <a:pt x="143576" y="123708"/>
                  </a:lnTo>
                  <a:lnTo>
                    <a:pt x="142293" y="124487"/>
                  </a:lnTo>
                  <a:lnTo>
                    <a:pt x="141444" y="124539"/>
                  </a:lnTo>
                  <a:lnTo>
                    <a:pt x="139873" y="125826"/>
                  </a:lnTo>
                  <a:lnTo>
                    <a:pt x="139544" y="125976"/>
                  </a:lnTo>
                  <a:lnTo>
                    <a:pt x="139144" y="125980"/>
                  </a:lnTo>
                  <a:lnTo>
                    <a:pt x="137921" y="125432"/>
                  </a:lnTo>
                  <a:lnTo>
                    <a:pt x="136897" y="124329"/>
                  </a:lnTo>
                  <a:lnTo>
                    <a:pt x="136770" y="123714"/>
                  </a:lnTo>
                  <a:lnTo>
                    <a:pt x="136599" y="123449"/>
                  </a:lnTo>
                  <a:lnTo>
                    <a:pt x="135807" y="123091"/>
                  </a:lnTo>
                  <a:lnTo>
                    <a:pt x="135636" y="123240"/>
                  </a:lnTo>
                  <a:lnTo>
                    <a:pt x="134985" y="124298"/>
                  </a:lnTo>
                  <a:lnTo>
                    <a:pt x="134694" y="124377"/>
                  </a:lnTo>
                  <a:lnTo>
                    <a:pt x="134139" y="124347"/>
                  </a:lnTo>
                  <a:lnTo>
                    <a:pt x="133444" y="124876"/>
                  </a:lnTo>
                  <a:lnTo>
                    <a:pt x="132989" y="125453"/>
                  </a:lnTo>
                  <a:lnTo>
                    <a:pt x="132648" y="125555"/>
                  </a:lnTo>
                  <a:lnTo>
                    <a:pt x="132349" y="126222"/>
                  </a:lnTo>
                  <a:lnTo>
                    <a:pt x="132735" y="126896"/>
                  </a:lnTo>
                  <a:lnTo>
                    <a:pt x="133625" y="127822"/>
                  </a:lnTo>
                  <a:lnTo>
                    <a:pt x="133920" y="128014"/>
                  </a:lnTo>
                  <a:lnTo>
                    <a:pt x="133912" y="129191"/>
                  </a:lnTo>
                  <a:lnTo>
                    <a:pt x="131701" y="129205"/>
                  </a:lnTo>
                  <a:lnTo>
                    <a:pt x="131711" y="130383"/>
                  </a:lnTo>
                  <a:lnTo>
                    <a:pt x="130610" y="130400"/>
                  </a:lnTo>
                  <a:lnTo>
                    <a:pt x="130565" y="130227"/>
                  </a:lnTo>
                  <a:lnTo>
                    <a:pt x="129438" y="132763"/>
                  </a:lnTo>
                  <a:lnTo>
                    <a:pt x="129435" y="132601"/>
                  </a:lnTo>
                  <a:lnTo>
                    <a:pt x="126759" y="138790"/>
                  </a:lnTo>
                  <a:lnTo>
                    <a:pt x="133272" y="138705"/>
                  </a:lnTo>
                  <a:lnTo>
                    <a:pt x="133280" y="139360"/>
                  </a:lnTo>
                  <a:lnTo>
                    <a:pt x="132448" y="140260"/>
                  </a:lnTo>
                  <a:lnTo>
                    <a:pt x="132225" y="140420"/>
                  </a:lnTo>
                  <a:lnTo>
                    <a:pt x="130843" y="140871"/>
                  </a:lnTo>
                  <a:lnTo>
                    <a:pt x="129424" y="141643"/>
                  </a:lnTo>
                  <a:lnTo>
                    <a:pt x="129451" y="146125"/>
                  </a:lnTo>
                  <a:lnTo>
                    <a:pt x="128378" y="145740"/>
                  </a:lnTo>
                  <a:lnTo>
                    <a:pt x="128354" y="144998"/>
                  </a:lnTo>
                  <a:lnTo>
                    <a:pt x="128207" y="144707"/>
                  </a:lnTo>
                  <a:lnTo>
                    <a:pt x="127865" y="144569"/>
                  </a:lnTo>
                  <a:lnTo>
                    <a:pt x="127319" y="144613"/>
                  </a:lnTo>
                  <a:lnTo>
                    <a:pt x="127315" y="146184"/>
                  </a:lnTo>
                  <a:lnTo>
                    <a:pt x="125193" y="146188"/>
                  </a:lnTo>
                  <a:lnTo>
                    <a:pt x="125086" y="147090"/>
                  </a:lnTo>
                  <a:lnTo>
                    <a:pt x="124395" y="146934"/>
                  </a:lnTo>
                  <a:lnTo>
                    <a:pt x="123657" y="147430"/>
                  </a:lnTo>
                  <a:lnTo>
                    <a:pt x="123028" y="147497"/>
                  </a:lnTo>
                  <a:lnTo>
                    <a:pt x="122762" y="147783"/>
                  </a:lnTo>
                  <a:lnTo>
                    <a:pt x="122585" y="148181"/>
                  </a:lnTo>
                  <a:lnTo>
                    <a:pt x="124228" y="148485"/>
                  </a:lnTo>
                  <a:lnTo>
                    <a:pt x="128148" y="148498"/>
                  </a:lnTo>
                  <a:lnTo>
                    <a:pt x="136100" y="148476"/>
                  </a:lnTo>
                  <a:lnTo>
                    <a:pt x="136098" y="150940"/>
                  </a:lnTo>
                  <a:lnTo>
                    <a:pt x="131399" y="150940"/>
                  </a:lnTo>
                  <a:lnTo>
                    <a:pt x="131255" y="152113"/>
                  </a:lnTo>
                  <a:lnTo>
                    <a:pt x="131347" y="152918"/>
                  </a:lnTo>
                  <a:lnTo>
                    <a:pt x="131501" y="153325"/>
                  </a:lnTo>
                  <a:lnTo>
                    <a:pt x="130861" y="153344"/>
                  </a:lnTo>
                  <a:lnTo>
                    <a:pt x="131002" y="154514"/>
                  </a:lnTo>
                  <a:lnTo>
                    <a:pt x="130834" y="155238"/>
                  </a:lnTo>
                  <a:lnTo>
                    <a:pt x="129529" y="155215"/>
                  </a:lnTo>
                  <a:lnTo>
                    <a:pt x="129536" y="157076"/>
                  </a:lnTo>
                  <a:lnTo>
                    <a:pt x="131039" y="157074"/>
                  </a:lnTo>
                  <a:lnTo>
                    <a:pt x="131791" y="157736"/>
                  </a:lnTo>
                  <a:lnTo>
                    <a:pt x="131876" y="158388"/>
                  </a:lnTo>
                  <a:lnTo>
                    <a:pt x="132053" y="159030"/>
                  </a:lnTo>
                  <a:lnTo>
                    <a:pt x="132610" y="159634"/>
                  </a:lnTo>
                  <a:lnTo>
                    <a:pt x="133160" y="160000"/>
                  </a:lnTo>
                  <a:lnTo>
                    <a:pt x="133317" y="160231"/>
                  </a:lnTo>
                  <a:lnTo>
                    <a:pt x="133375" y="160525"/>
                  </a:lnTo>
                  <a:lnTo>
                    <a:pt x="133221" y="160909"/>
                  </a:lnTo>
                  <a:lnTo>
                    <a:pt x="133426" y="161517"/>
                  </a:lnTo>
                  <a:lnTo>
                    <a:pt x="134552" y="162633"/>
                  </a:lnTo>
                  <a:lnTo>
                    <a:pt x="134402" y="162961"/>
                  </a:lnTo>
                  <a:lnTo>
                    <a:pt x="134117" y="163178"/>
                  </a:lnTo>
                  <a:lnTo>
                    <a:pt x="134089" y="163365"/>
                  </a:lnTo>
                  <a:lnTo>
                    <a:pt x="134094" y="164055"/>
                  </a:lnTo>
                  <a:lnTo>
                    <a:pt x="133918" y="164377"/>
                  </a:lnTo>
                  <a:lnTo>
                    <a:pt x="133966" y="164738"/>
                  </a:lnTo>
                  <a:lnTo>
                    <a:pt x="134426" y="164844"/>
                  </a:lnTo>
                  <a:lnTo>
                    <a:pt x="134663" y="165274"/>
                  </a:lnTo>
                  <a:lnTo>
                    <a:pt x="134665" y="165533"/>
                  </a:lnTo>
                  <a:lnTo>
                    <a:pt x="134625" y="165669"/>
                  </a:lnTo>
                  <a:lnTo>
                    <a:pt x="134424" y="165827"/>
                  </a:lnTo>
                  <a:lnTo>
                    <a:pt x="134171" y="166086"/>
                  </a:lnTo>
                  <a:lnTo>
                    <a:pt x="133849" y="166259"/>
                  </a:lnTo>
                  <a:lnTo>
                    <a:pt x="133791" y="166387"/>
                  </a:lnTo>
                  <a:lnTo>
                    <a:pt x="133473" y="166462"/>
                  </a:lnTo>
                  <a:lnTo>
                    <a:pt x="133335" y="166664"/>
                  </a:lnTo>
                  <a:lnTo>
                    <a:pt x="133208" y="166999"/>
                  </a:lnTo>
                  <a:lnTo>
                    <a:pt x="133175" y="167234"/>
                  </a:lnTo>
                  <a:lnTo>
                    <a:pt x="132569" y="167491"/>
                  </a:lnTo>
                  <a:lnTo>
                    <a:pt x="132332" y="167524"/>
                  </a:lnTo>
                  <a:lnTo>
                    <a:pt x="132401" y="167787"/>
                  </a:lnTo>
                  <a:lnTo>
                    <a:pt x="132500" y="168012"/>
                  </a:lnTo>
                  <a:lnTo>
                    <a:pt x="132357" y="168090"/>
                  </a:lnTo>
                  <a:lnTo>
                    <a:pt x="132301" y="168240"/>
                  </a:lnTo>
                  <a:lnTo>
                    <a:pt x="132379" y="168381"/>
                  </a:lnTo>
                  <a:lnTo>
                    <a:pt x="132180" y="168603"/>
                  </a:lnTo>
                  <a:lnTo>
                    <a:pt x="132194" y="168797"/>
                  </a:lnTo>
                  <a:lnTo>
                    <a:pt x="132036" y="168978"/>
                  </a:lnTo>
                  <a:lnTo>
                    <a:pt x="132228" y="169140"/>
                  </a:lnTo>
                  <a:lnTo>
                    <a:pt x="132095" y="169899"/>
                  </a:lnTo>
                  <a:lnTo>
                    <a:pt x="132233" y="170269"/>
                  </a:lnTo>
                  <a:lnTo>
                    <a:pt x="132541" y="170438"/>
                  </a:lnTo>
                  <a:lnTo>
                    <a:pt x="132760" y="170425"/>
                  </a:lnTo>
                  <a:lnTo>
                    <a:pt x="132844" y="170563"/>
                  </a:lnTo>
                  <a:lnTo>
                    <a:pt x="133007" y="170807"/>
                  </a:lnTo>
                  <a:lnTo>
                    <a:pt x="133137" y="170905"/>
                  </a:lnTo>
                  <a:lnTo>
                    <a:pt x="133328" y="171542"/>
                  </a:lnTo>
                  <a:lnTo>
                    <a:pt x="133320" y="171853"/>
                  </a:lnTo>
                  <a:lnTo>
                    <a:pt x="133276" y="172223"/>
                  </a:lnTo>
                  <a:lnTo>
                    <a:pt x="133476" y="172297"/>
                  </a:lnTo>
                  <a:lnTo>
                    <a:pt x="133827" y="172472"/>
                  </a:lnTo>
                  <a:lnTo>
                    <a:pt x="133697" y="172738"/>
                  </a:lnTo>
                  <a:lnTo>
                    <a:pt x="134088" y="172958"/>
                  </a:lnTo>
                  <a:lnTo>
                    <a:pt x="134352" y="172892"/>
                  </a:lnTo>
                  <a:lnTo>
                    <a:pt x="134327" y="173059"/>
                  </a:lnTo>
                  <a:lnTo>
                    <a:pt x="134220" y="173361"/>
                  </a:lnTo>
                  <a:lnTo>
                    <a:pt x="134234" y="173836"/>
                  </a:lnTo>
                  <a:lnTo>
                    <a:pt x="134157" y="174007"/>
                  </a:lnTo>
                  <a:lnTo>
                    <a:pt x="134359" y="174184"/>
                  </a:lnTo>
                  <a:lnTo>
                    <a:pt x="134909" y="175032"/>
                  </a:lnTo>
                  <a:lnTo>
                    <a:pt x="134796" y="175191"/>
                  </a:lnTo>
                  <a:lnTo>
                    <a:pt x="128992" y="175215"/>
                  </a:lnTo>
                  <a:lnTo>
                    <a:pt x="120802" y="175211"/>
                  </a:lnTo>
                  <a:lnTo>
                    <a:pt x="120797" y="176359"/>
                  </a:lnTo>
                  <a:lnTo>
                    <a:pt x="120777" y="182375"/>
                  </a:lnTo>
                  <a:lnTo>
                    <a:pt x="125160" y="182389"/>
                  </a:lnTo>
                  <a:lnTo>
                    <a:pt x="135854" y="182348"/>
                  </a:lnTo>
                  <a:lnTo>
                    <a:pt x="136317" y="182351"/>
                  </a:lnTo>
                  <a:lnTo>
                    <a:pt x="137401" y="182328"/>
                  </a:lnTo>
                  <a:lnTo>
                    <a:pt x="137179" y="182844"/>
                  </a:lnTo>
                  <a:lnTo>
                    <a:pt x="137177" y="183107"/>
                  </a:lnTo>
                  <a:lnTo>
                    <a:pt x="137301" y="183428"/>
                  </a:lnTo>
                  <a:lnTo>
                    <a:pt x="137090" y="183884"/>
                  </a:lnTo>
                  <a:lnTo>
                    <a:pt x="137380" y="184373"/>
                  </a:lnTo>
                  <a:lnTo>
                    <a:pt x="137577" y="184953"/>
                  </a:lnTo>
                  <a:lnTo>
                    <a:pt x="137564" y="185277"/>
                  </a:lnTo>
                  <a:lnTo>
                    <a:pt x="137707" y="185629"/>
                  </a:lnTo>
                  <a:lnTo>
                    <a:pt x="137898" y="185785"/>
                  </a:lnTo>
                  <a:lnTo>
                    <a:pt x="138008" y="186147"/>
                  </a:lnTo>
                  <a:lnTo>
                    <a:pt x="137979" y="186438"/>
                  </a:lnTo>
                  <a:lnTo>
                    <a:pt x="137664" y="187253"/>
                  </a:lnTo>
                  <a:lnTo>
                    <a:pt x="138627" y="187669"/>
                  </a:lnTo>
                  <a:lnTo>
                    <a:pt x="138969" y="188035"/>
                  </a:lnTo>
                  <a:lnTo>
                    <a:pt x="139322" y="188192"/>
                  </a:lnTo>
                  <a:lnTo>
                    <a:pt x="139599" y="188432"/>
                  </a:lnTo>
                  <a:lnTo>
                    <a:pt x="140416" y="188429"/>
                  </a:lnTo>
                  <a:lnTo>
                    <a:pt x="140452" y="188652"/>
                  </a:lnTo>
                  <a:lnTo>
                    <a:pt x="140729" y="188916"/>
                  </a:lnTo>
                  <a:lnTo>
                    <a:pt x="141200" y="189023"/>
                  </a:lnTo>
                  <a:lnTo>
                    <a:pt x="141374" y="189331"/>
                  </a:lnTo>
                  <a:lnTo>
                    <a:pt x="141241" y="189857"/>
                  </a:lnTo>
                  <a:lnTo>
                    <a:pt x="141353" y="190081"/>
                  </a:lnTo>
                  <a:lnTo>
                    <a:pt x="141659" y="190253"/>
                  </a:lnTo>
                  <a:lnTo>
                    <a:pt x="142115" y="190315"/>
                  </a:lnTo>
                  <a:lnTo>
                    <a:pt x="142072" y="190856"/>
                  </a:lnTo>
                  <a:lnTo>
                    <a:pt x="142285" y="191211"/>
                  </a:lnTo>
                  <a:lnTo>
                    <a:pt x="141900" y="191942"/>
                  </a:lnTo>
                  <a:lnTo>
                    <a:pt x="141821" y="192397"/>
                  </a:lnTo>
                  <a:lnTo>
                    <a:pt x="141554" y="192557"/>
                  </a:lnTo>
                  <a:lnTo>
                    <a:pt x="141207" y="192649"/>
                  </a:lnTo>
                  <a:lnTo>
                    <a:pt x="141078" y="192925"/>
                  </a:lnTo>
                  <a:lnTo>
                    <a:pt x="141107" y="193638"/>
                  </a:lnTo>
                  <a:lnTo>
                    <a:pt x="141192" y="193862"/>
                  </a:lnTo>
                  <a:lnTo>
                    <a:pt x="141112" y="194397"/>
                  </a:lnTo>
                  <a:lnTo>
                    <a:pt x="140395" y="194595"/>
                  </a:lnTo>
                  <a:lnTo>
                    <a:pt x="140292" y="194746"/>
                  </a:lnTo>
                  <a:lnTo>
                    <a:pt x="140433" y="195142"/>
                  </a:lnTo>
                  <a:lnTo>
                    <a:pt x="140891" y="194996"/>
                  </a:lnTo>
                  <a:lnTo>
                    <a:pt x="144784" y="193482"/>
                  </a:lnTo>
                  <a:lnTo>
                    <a:pt x="145660" y="193303"/>
                  </a:lnTo>
                  <a:lnTo>
                    <a:pt x="145971" y="193324"/>
                  </a:lnTo>
                  <a:lnTo>
                    <a:pt x="145973" y="193161"/>
                  </a:lnTo>
                  <a:lnTo>
                    <a:pt x="146183" y="193008"/>
                  </a:lnTo>
                  <a:lnTo>
                    <a:pt x="146341" y="193113"/>
                  </a:lnTo>
                  <a:lnTo>
                    <a:pt x="146566" y="193134"/>
                  </a:lnTo>
                  <a:lnTo>
                    <a:pt x="147323" y="193079"/>
                  </a:lnTo>
                  <a:lnTo>
                    <a:pt x="147688" y="193216"/>
                  </a:lnTo>
                  <a:lnTo>
                    <a:pt x="147876" y="193141"/>
                  </a:lnTo>
                  <a:lnTo>
                    <a:pt x="151256" y="194353"/>
                  </a:lnTo>
                  <a:lnTo>
                    <a:pt x="153109" y="194710"/>
                  </a:lnTo>
                  <a:lnTo>
                    <a:pt x="154935" y="194799"/>
                  </a:lnTo>
                  <a:lnTo>
                    <a:pt x="159432" y="197611"/>
                  </a:lnTo>
                  <a:lnTo>
                    <a:pt x="170145" y="201810"/>
                  </a:lnTo>
                  <a:lnTo>
                    <a:pt x="170243" y="209446"/>
                  </a:lnTo>
                  <a:lnTo>
                    <a:pt x="170272" y="219645"/>
                  </a:lnTo>
                  <a:lnTo>
                    <a:pt x="170327" y="220937"/>
                  </a:lnTo>
                  <a:lnTo>
                    <a:pt x="170267" y="225351"/>
                  </a:lnTo>
                  <a:lnTo>
                    <a:pt x="170236" y="226507"/>
                  </a:lnTo>
                  <a:lnTo>
                    <a:pt x="170217" y="229236"/>
                  </a:lnTo>
                  <a:lnTo>
                    <a:pt x="170153" y="229506"/>
                  </a:lnTo>
                  <a:lnTo>
                    <a:pt x="170189" y="231012"/>
                  </a:lnTo>
                  <a:lnTo>
                    <a:pt x="170208" y="232421"/>
                  </a:lnTo>
                  <a:lnTo>
                    <a:pt x="170207" y="232818"/>
                  </a:lnTo>
                  <a:lnTo>
                    <a:pt x="170207" y="233025"/>
                  </a:lnTo>
                  <a:lnTo>
                    <a:pt x="170207" y="234468"/>
                  </a:lnTo>
                  <a:lnTo>
                    <a:pt x="170206" y="234871"/>
                  </a:lnTo>
                  <a:lnTo>
                    <a:pt x="170195" y="239125"/>
                  </a:lnTo>
                  <a:lnTo>
                    <a:pt x="170115" y="245475"/>
                  </a:lnTo>
                  <a:lnTo>
                    <a:pt x="169870" y="255324"/>
                  </a:lnTo>
                  <a:lnTo>
                    <a:pt x="169858" y="255751"/>
                  </a:lnTo>
                  <a:lnTo>
                    <a:pt x="169839" y="256369"/>
                  </a:lnTo>
                  <a:lnTo>
                    <a:pt x="169833" y="256572"/>
                  </a:lnTo>
                  <a:lnTo>
                    <a:pt x="169802" y="257070"/>
                  </a:lnTo>
                  <a:lnTo>
                    <a:pt x="168507" y="256664"/>
                  </a:lnTo>
                  <a:lnTo>
                    <a:pt x="165973" y="255869"/>
                  </a:lnTo>
                  <a:lnTo>
                    <a:pt x="165151" y="255611"/>
                  </a:lnTo>
                  <a:lnTo>
                    <a:pt x="164365" y="255289"/>
                  </a:lnTo>
                  <a:lnTo>
                    <a:pt x="160017" y="253505"/>
                  </a:lnTo>
                  <a:lnTo>
                    <a:pt x="156964" y="252253"/>
                  </a:lnTo>
                  <a:lnTo>
                    <a:pt x="153816" y="250961"/>
                  </a:lnTo>
                  <a:lnTo>
                    <a:pt x="153437" y="250806"/>
                  </a:lnTo>
                  <a:lnTo>
                    <a:pt x="152737" y="250443"/>
                  </a:lnTo>
                  <a:lnTo>
                    <a:pt x="152495" y="250317"/>
                  </a:lnTo>
                  <a:lnTo>
                    <a:pt x="151404" y="249752"/>
                  </a:lnTo>
                  <a:lnTo>
                    <a:pt x="151259" y="249677"/>
                  </a:lnTo>
                  <a:lnTo>
                    <a:pt x="151047" y="249567"/>
                  </a:lnTo>
                  <a:lnTo>
                    <a:pt x="147484" y="247721"/>
                  </a:lnTo>
                  <a:lnTo>
                    <a:pt x="146344" y="247131"/>
                  </a:lnTo>
                  <a:lnTo>
                    <a:pt x="144332" y="246088"/>
                  </a:lnTo>
                  <a:lnTo>
                    <a:pt x="139875" y="243779"/>
                  </a:lnTo>
                  <a:lnTo>
                    <a:pt x="137261" y="242425"/>
                  </a:lnTo>
                  <a:lnTo>
                    <a:pt x="136980" y="242279"/>
                  </a:lnTo>
                  <a:lnTo>
                    <a:pt x="134710" y="241002"/>
                  </a:lnTo>
                  <a:lnTo>
                    <a:pt x="128018" y="237236"/>
                  </a:lnTo>
                  <a:lnTo>
                    <a:pt x="123635" y="235130"/>
                  </a:lnTo>
                  <a:lnTo>
                    <a:pt x="119523" y="233599"/>
                  </a:lnTo>
                  <a:lnTo>
                    <a:pt x="119152" y="233461"/>
                  </a:lnTo>
                  <a:lnTo>
                    <a:pt x="118729" y="233303"/>
                  </a:lnTo>
                  <a:lnTo>
                    <a:pt x="114940" y="231892"/>
                  </a:lnTo>
                  <a:lnTo>
                    <a:pt x="111846" y="230740"/>
                  </a:lnTo>
                  <a:lnTo>
                    <a:pt x="108891" y="229413"/>
                  </a:lnTo>
                  <a:lnTo>
                    <a:pt x="107342" y="228945"/>
                  </a:lnTo>
                  <a:lnTo>
                    <a:pt x="104002" y="227935"/>
                  </a:lnTo>
                  <a:lnTo>
                    <a:pt x="99519" y="226579"/>
                  </a:lnTo>
                  <a:lnTo>
                    <a:pt x="98155" y="226167"/>
                  </a:lnTo>
                  <a:lnTo>
                    <a:pt x="97400" y="225938"/>
                  </a:lnTo>
                  <a:lnTo>
                    <a:pt x="97199" y="225903"/>
                  </a:lnTo>
                  <a:lnTo>
                    <a:pt x="91410" y="224880"/>
                  </a:lnTo>
                  <a:lnTo>
                    <a:pt x="90926" y="224795"/>
                  </a:lnTo>
                  <a:lnTo>
                    <a:pt x="85619" y="224706"/>
                  </a:lnTo>
                  <a:lnTo>
                    <a:pt x="82809" y="225088"/>
                  </a:lnTo>
                  <a:lnTo>
                    <a:pt x="81987" y="225209"/>
                  </a:lnTo>
                  <a:lnTo>
                    <a:pt x="79294" y="226058"/>
                  </a:lnTo>
                  <a:lnTo>
                    <a:pt x="78983" y="226156"/>
                  </a:lnTo>
                  <a:lnTo>
                    <a:pt x="76014" y="227091"/>
                  </a:lnTo>
                  <a:lnTo>
                    <a:pt x="75640" y="227706"/>
                  </a:lnTo>
                  <a:lnTo>
                    <a:pt x="75293" y="227790"/>
                  </a:lnTo>
                  <a:lnTo>
                    <a:pt x="72140" y="227148"/>
                  </a:lnTo>
                  <a:lnTo>
                    <a:pt x="68894" y="226789"/>
                  </a:lnTo>
                  <a:lnTo>
                    <a:pt x="63472" y="226189"/>
                  </a:lnTo>
                  <a:lnTo>
                    <a:pt x="58975" y="226143"/>
                  </a:lnTo>
                  <a:lnTo>
                    <a:pt x="58775" y="226141"/>
                  </a:lnTo>
                  <a:lnTo>
                    <a:pt x="58595" y="226162"/>
                  </a:lnTo>
                  <a:lnTo>
                    <a:pt x="50591" y="227108"/>
                  </a:lnTo>
                  <a:lnTo>
                    <a:pt x="43816" y="228352"/>
                  </a:lnTo>
                  <a:lnTo>
                    <a:pt x="38053" y="228814"/>
                  </a:lnTo>
                  <a:lnTo>
                    <a:pt x="32450" y="229638"/>
                  </a:lnTo>
                  <a:lnTo>
                    <a:pt x="31794" y="229734"/>
                  </a:lnTo>
                  <a:lnTo>
                    <a:pt x="30589" y="230015"/>
                  </a:lnTo>
                  <a:lnTo>
                    <a:pt x="26092" y="231062"/>
                  </a:lnTo>
                  <a:lnTo>
                    <a:pt x="24373" y="231462"/>
                  </a:lnTo>
                  <a:lnTo>
                    <a:pt x="24245" y="231492"/>
                  </a:lnTo>
                  <a:lnTo>
                    <a:pt x="23182" y="231872"/>
                  </a:lnTo>
                  <a:lnTo>
                    <a:pt x="21125" y="232605"/>
                  </a:lnTo>
                  <a:lnTo>
                    <a:pt x="16826" y="234922"/>
                  </a:lnTo>
                  <a:lnTo>
                    <a:pt x="15445" y="235904"/>
                  </a:lnTo>
                  <a:lnTo>
                    <a:pt x="14269" y="236741"/>
                  </a:lnTo>
                  <a:lnTo>
                    <a:pt x="12388" y="238417"/>
                  </a:lnTo>
                  <a:lnTo>
                    <a:pt x="11812" y="238930"/>
                  </a:lnTo>
                  <a:lnTo>
                    <a:pt x="8545" y="233490"/>
                  </a:lnTo>
                  <a:lnTo>
                    <a:pt x="7663" y="231632"/>
                  </a:lnTo>
                  <a:lnTo>
                    <a:pt x="7155" y="231260"/>
                  </a:lnTo>
                  <a:lnTo>
                    <a:pt x="5229" y="230534"/>
                  </a:lnTo>
                  <a:lnTo>
                    <a:pt x="4864" y="230146"/>
                  </a:lnTo>
                  <a:lnTo>
                    <a:pt x="4580" y="228778"/>
                  </a:lnTo>
                  <a:lnTo>
                    <a:pt x="4851" y="227802"/>
                  </a:lnTo>
                  <a:lnTo>
                    <a:pt x="4970" y="227372"/>
                  </a:lnTo>
                  <a:lnTo>
                    <a:pt x="4576" y="226459"/>
                  </a:lnTo>
                  <a:lnTo>
                    <a:pt x="3979" y="225761"/>
                  </a:lnTo>
                  <a:lnTo>
                    <a:pt x="880" y="223570"/>
                  </a:lnTo>
                  <a:lnTo>
                    <a:pt x="350" y="222836"/>
                  </a:lnTo>
                  <a:lnTo>
                    <a:pt x="51" y="221613"/>
                  </a:lnTo>
                  <a:lnTo>
                    <a:pt x="0" y="220658"/>
                  </a:lnTo>
                  <a:lnTo>
                    <a:pt x="157" y="219570"/>
                  </a:lnTo>
                  <a:lnTo>
                    <a:pt x="836" y="218079"/>
                  </a:lnTo>
                  <a:lnTo>
                    <a:pt x="1663" y="217077"/>
                  </a:lnTo>
                  <a:lnTo>
                    <a:pt x="3687" y="215125"/>
                  </a:lnTo>
                  <a:lnTo>
                    <a:pt x="4012" y="214874"/>
                  </a:lnTo>
                  <a:lnTo>
                    <a:pt x="4784" y="214276"/>
                  </a:lnTo>
                  <a:lnTo>
                    <a:pt x="5042" y="214086"/>
                  </a:lnTo>
                  <a:lnTo>
                    <a:pt x="7349" y="212737"/>
                  </a:lnTo>
                  <a:lnTo>
                    <a:pt x="8336" y="211964"/>
                  </a:lnTo>
                  <a:lnTo>
                    <a:pt x="8498" y="211837"/>
                  </a:lnTo>
                  <a:lnTo>
                    <a:pt x="8640" y="211691"/>
                  </a:lnTo>
                  <a:lnTo>
                    <a:pt x="9282" y="211029"/>
                  </a:lnTo>
                  <a:lnTo>
                    <a:pt x="9589" y="210712"/>
                  </a:lnTo>
                  <a:lnTo>
                    <a:pt x="9850" y="210346"/>
                  </a:lnTo>
                  <a:lnTo>
                    <a:pt x="11760" y="207661"/>
                  </a:lnTo>
                  <a:lnTo>
                    <a:pt x="12796" y="205789"/>
                  </a:lnTo>
                  <a:lnTo>
                    <a:pt x="14269" y="202461"/>
                  </a:lnTo>
                  <a:lnTo>
                    <a:pt x="14586" y="201501"/>
                  </a:lnTo>
                  <a:lnTo>
                    <a:pt x="14950" y="199158"/>
                  </a:lnTo>
                  <a:lnTo>
                    <a:pt x="15717" y="195999"/>
                  </a:lnTo>
                  <a:lnTo>
                    <a:pt x="16298" y="194679"/>
                  </a:lnTo>
                  <a:lnTo>
                    <a:pt x="18097" y="190588"/>
                  </a:lnTo>
                  <a:lnTo>
                    <a:pt x="18420" y="190138"/>
                  </a:lnTo>
                  <a:lnTo>
                    <a:pt x="18951" y="189688"/>
                  </a:lnTo>
                  <a:lnTo>
                    <a:pt x="19319" y="189375"/>
                  </a:lnTo>
                  <a:lnTo>
                    <a:pt x="20615" y="188275"/>
                  </a:lnTo>
                  <a:lnTo>
                    <a:pt x="21165" y="187808"/>
                  </a:lnTo>
                  <a:lnTo>
                    <a:pt x="21600" y="187439"/>
                  </a:lnTo>
                  <a:lnTo>
                    <a:pt x="23947" y="185445"/>
                  </a:lnTo>
                  <a:lnTo>
                    <a:pt x="24358" y="185097"/>
                  </a:lnTo>
                  <a:lnTo>
                    <a:pt x="24532" y="184704"/>
                  </a:lnTo>
                  <a:lnTo>
                    <a:pt x="24606" y="183299"/>
                  </a:lnTo>
                  <a:lnTo>
                    <a:pt x="24828" y="182541"/>
                  </a:lnTo>
                  <a:lnTo>
                    <a:pt x="25793" y="181393"/>
                  </a:lnTo>
                  <a:lnTo>
                    <a:pt x="25914" y="181249"/>
                  </a:lnTo>
                  <a:lnTo>
                    <a:pt x="26509" y="180541"/>
                  </a:lnTo>
                  <a:lnTo>
                    <a:pt x="26982" y="179978"/>
                  </a:lnTo>
                  <a:lnTo>
                    <a:pt x="28460" y="179841"/>
                  </a:lnTo>
                  <a:lnTo>
                    <a:pt x="29321" y="179651"/>
                  </a:lnTo>
                  <a:lnTo>
                    <a:pt x="29584" y="179416"/>
                  </a:lnTo>
                  <a:lnTo>
                    <a:pt x="29704" y="179101"/>
                  </a:lnTo>
                  <a:lnTo>
                    <a:pt x="29744" y="178918"/>
                  </a:lnTo>
                  <a:lnTo>
                    <a:pt x="29640" y="178431"/>
                  </a:lnTo>
                  <a:lnTo>
                    <a:pt x="29583" y="178225"/>
                  </a:lnTo>
                  <a:lnTo>
                    <a:pt x="29394" y="177956"/>
                  </a:lnTo>
                  <a:lnTo>
                    <a:pt x="28704" y="177734"/>
                  </a:lnTo>
                  <a:lnTo>
                    <a:pt x="27552" y="177363"/>
                  </a:lnTo>
                  <a:lnTo>
                    <a:pt x="26499" y="176304"/>
                  </a:lnTo>
                  <a:lnTo>
                    <a:pt x="25974" y="175777"/>
                  </a:lnTo>
                  <a:lnTo>
                    <a:pt x="25573" y="175358"/>
                  </a:lnTo>
                  <a:lnTo>
                    <a:pt x="25286" y="174545"/>
                  </a:lnTo>
                  <a:lnTo>
                    <a:pt x="25470" y="174143"/>
                  </a:lnTo>
                  <a:lnTo>
                    <a:pt x="25715" y="173959"/>
                  </a:lnTo>
                  <a:lnTo>
                    <a:pt x="26428" y="173424"/>
                  </a:lnTo>
                  <a:lnTo>
                    <a:pt x="26599" y="173295"/>
                  </a:lnTo>
                  <a:lnTo>
                    <a:pt x="26776" y="173101"/>
                  </a:lnTo>
                  <a:lnTo>
                    <a:pt x="27804" y="171975"/>
                  </a:lnTo>
                  <a:lnTo>
                    <a:pt x="28097" y="171654"/>
                  </a:lnTo>
                  <a:lnTo>
                    <a:pt x="28415" y="171306"/>
                  </a:lnTo>
                  <a:lnTo>
                    <a:pt x="29067" y="170592"/>
                  </a:lnTo>
                  <a:lnTo>
                    <a:pt x="29365" y="170162"/>
                  </a:lnTo>
                  <a:lnTo>
                    <a:pt x="29370" y="170035"/>
                  </a:lnTo>
                  <a:lnTo>
                    <a:pt x="29385" y="169647"/>
                  </a:lnTo>
                  <a:lnTo>
                    <a:pt x="29392" y="169443"/>
                  </a:lnTo>
                  <a:lnTo>
                    <a:pt x="29419" y="168749"/>
                  </a:lnTo>
                  <a:lnTo>
                    <a:pt x="29424" y="168601"/>
                  </a:lnTo>
                  <a:lnTo>
                    <a:pt x="29438" y="168245"/>
                  </a:lnTo>
                  <a:lnTo>
                    <a:pt x="29449" y="167953"/>
                  </a:lnTo>
                  <a:lnTo>
                    <a:pt x="29460" y="167685"/>
                  </a:lnTo>
                  <a:lnTo>
                    <a:pt x="29509" y="166397"/>
                  </a:lnTo>
                  <a:lnTo>
                    <a:pt x="29549" y="166242"/>
                  </a:lnTo>
                  <a:lnTo>
                    <a:pt x="29899" y="166060"/>
                  </a:lnTo>
                  <a:lnTo>
                    <a:pt x="30161" y="166401"/>
                  </a:lnTo>
                  <a:lnTo>
                    <a:pt x="30326" y="166617"/>
                  </a:lnTo>
                  <a:lnTo>
                    <a:pt x="30599" y="166612"/>
                  </a:lnTo>
                  <a:lnTo>
                    <a:pt x="31202" y="165610"/>
                  </a:lnTo>
                  <a:lnTo>
                    <a:pt x="30170" y="164036"/>
                  </a:lnTo>
                  <a:lnTo>
                    <a:pt x="29968" y="163728"/>
                  </a:lnTo>
                  <a:lnTo>
                    <a:pt x="29449" y="161453"/>
                  </a:lnTo>
                  <a:lnTo>
                    <a:pt x="29285" y="160734"/>
                  </a:lnTo>
                  <a:lnTo>
                    <a:pt x="29189" y="160313"/>
                  </a:lnTo>
                  <a:lnTo>
                    <a:pt x="28764" y="159777"/>
                  </a:lnTo>
                  <a:lnTo>
                    <a:pt x="28510" y="159457"/>
                  </a:lnTo>
                  <a:lnTo>
                    <a:pt x="28303" y="159177"/>
                  </a:lnTo>
                  <a:lnTo>
                    <a:pt x="27424" y="157141"/>
                  </a:lnTo>
                  <a:lnTo>
                    <a:pt x="27394" y="156968"/>
                  </a:lnTo>
                  <a:lnTo>
                    <a:pt x="27002" y="154692"/>
                  </a:lnTo>
                  <a:lnTo>
                    <a:pt x="26984" y="154346"/>
                  </a:lnTo>
                  <a:lnTo>
                    <a:pt x="27105" y="153582"/>
                  </a:lnTo>
                  <a:lnTo>
                    <a:pt x="27135" y="153392"/>
                  </a:lnTo>
                  <a:lnTo>
                    <a:pt x="27188" y="153058"/>
                  </a:lnTo>
                  <a:lnTo>
                    <a:pt x="27421" y="152722"/>
                  </a:lnTo>
                  <a:lnTo>
                    <a:pt x="27946" y="151965"/>
                  </a:lnTo>
                  <a:lnTo>
                    <a:pt x="27999" y="151825"/>
                  </a:lnTo>
                  <a:lnTo>
                    <a:pt x="28175" y="151357"/>
                  </a:lnTo>
                  <a:lnTo>
                    <a:pt x="28468" y="150580"/>
                  </a:lnTo>
                  <a:lnTo>
                    <a:pt x="28619" y="150178"/>
                  </a:lnTo>
                  <a:lnTo>
                    <a:pt x="28686" y="150001"/>
                  </a:lnTo>
                  <a:lnTo>
                    <a:pt x="28825" y="149633"/>
                  </a:lnTo>
                  <a:lnTo>
                    <a:pt x="29018" y="149120"/>
                  </a:lnTo>
                  <a:lnTo>
                    <a:pt x="28932" y="148767"/>
                  </a:lnTo>
                  <a:lnTo>
                    <a:pt x="28771" y="148099"/>
                  </a:lnTo>
                  <a:lnTo>
                    <a:pt x="28735" y="147951"/>
                  </a:lnTo>
                  <a:lnTo>
                    <a:pt x="28494" y="144391"/>
                  </a:lnTo>
                  <a:lnTo>
                    <a:pt x="28745" y="143791"/>
                  </a:lnTo>
                  <a:lnTo>
                    <a:pt x="28821" y="142868"/>
                  </a:lnTo>
                  <a:lnTo>
                    <a:pt x="28693" y="142309"/>
                  </a:lnTo>
                  <a:lnTo>
                    <a:pt x="28557" y="141708"/>
                  </a:lnTo>
                  <a:lnTo>
                    <a:pt x="28386" y="141443"/>
                  </a:lnTo>
                  <a:lnTo>
                    <a:pt x="28237" y="141211"/>
                  </a:lnTo>
                  <a:lnTo>
                    <a:pt x="27978" y="140916"/>
                  </a:lnTo>
                  <a:lnTo>
                    <a:pt x="27822" y="140738"/>
                  </a:lnTo>
                  <a:lnTo>
                    <a:pt x="27257" y="140620"/>
                  </a:lnTo>
                  <a:lnTo>
                    <a:pt x="26540" y="140599"/>
                  </a:lnTo>
                  <a:lnTo>
                    <a:pt x="25871" y="140096"/>
                  </a:lnTo>
                  <a:lnTo>
                    <a:pt x="25149" y="139554"/>
                  </a:lnTo>
                  <a:lnTo>
                    <a:pt x="24666" y="139191"/>
                  </a:lnTo>
                  <a:lnTo>
                    <a:pt x="24347" y="138707"/>
                  </a:lnTo>
                  <a:lnTo>
                    <a:pt x="24001" y="138182"/>
                  </a:lnTo>
                  <a:lnTo>
                    <a:pt x="23471" y="137379"/>
                  </a:lnTo>
                  <a:lnTo>
                    <a:pt x="23375" y="137232"/>
                  </a:lnTo>
                  <a:lnTo>
                    <a:pt x="21818" y="134936"/>
                  </a:lnTo>
                  <a:lnTo>
                    <a:pt x="21355" y="134892"/>
                  </a:lnTo>
                  <a:lnTo>
                    <a:pt x="21154" y="134388"/>
                  </a:lnTo>
                  <a:lnTo>
                    <a:pt x="21490" y="133369"/>
                  </a:lnTo>
                  <a:lnTo>
                    <a:pt x="21822" y="132362"/>
                  </a:lnTo>
                  <a:lnTo>
                    <a:pt x="22099" y="131523"/>
                  </a:lnTo>
                  <a:lnTo>
                    <a:pt x="22380" y="130672"/>
                  </a:lnTo>
                  <a:lnTo>
                    <a:pt x="22412" y="129407"/>
                  </a:lnTo>
                  <a:lnTo>
                    <a:pt x="22420" y="129060"/>
                  </a:lnTo>
                  <a:lnTo>
                    <a:pt x="22439" y="128306"/>
                  </a:lnTo>
                  <a:lnTo>
                    <a:pt x="22171" y="126233"/>
                  </a:lnTo>
                  <a:lnTo>
                    <a:pt x="22106" y="125594"/>
                  </a:lnTo>
                  <a:lnTo>
                    <a:pt x="22183" y="125232"/>
                  </a:lnTo>
                  <a:lnTo>
                    <a:pt x="22236" y="125071"/>
                  </a:lnTo>
                  <a:lnTo>
                    <a:pt x="22583" y="124660"/>
                  </a:lnTo>
                  <a:lnTo>
                    <a:pt x="23041" y="124142"/>
                  </a:lnTo>
                  <a:lnTo>
                    <a:pt x="23807" y="124026"/>
                  </a:lnTo>
                  <a:lnTo>
                    <a:pt x="24753" y="122802"/>
                  </a:lnTo>
                  <a:lnTo>
                    <a:pt x="25858" y="121372"/>
                  </a:lnTo>
                  <a:lnTo>
                    <a:pt x="26787" y="120170"/>
                  </a:lnTo>
                  <a:lnTo>
                    <a:pt x="29331" y="118671"/>
                  </a:lnTo>
                  <a:lnTo>
                    <a:pt x="29389" y="118513"/>
                  </a:lnTo>
                  <a:lnTo>
                    <a:pt x="29799" y="117387"/>
                  </a:lnTo>
                  <a:lnTo>
                    <a:pt x="29961" y="116941"/>
                  </a:lnTo>
                  <a:lnTo>
                    <a:pt x="29957" y="116411"/>
                  </a:lnTo>
                  <a:lnTo>
                    <a:pt x="28919" y="114149"/>
                  </a:lnTo>
                  <a:lnTo>
                    <a:pt x="28519" y="112465"/>
                  </a:lnTo>
                  <a:lnTo>
                    <a:pt x="28304" y="111562"/>
                  </a:lnTo>
                  <a:lnTo>
                    <a:pt x="28200" y="111125"/>
                  </a:lnTo>
                  <a:lnTo>
                    <a:pt x="27898" y="109854"/>
                  </a:lnTo>
                  <a:lnTo>
                    <a:pt x="27517" y="108251"/>
                  </a:lnTo>
                  <a:lnTo>
                    <a:pt x="27968" y="107180"/>
                  </a:lnTo>
                  <a:lnTo>
                    <a:pt x="28190" y="106653"/>
                  </a:lnTo>
                  <a:lnTo>
                    <a:pt x="28366" y="106235"/>
                  </a:lnTo>
                  <a:lnTo>
                    <a:pt x="28164" y="105502"/>
                  </a:lnTo>
                  <a:lnTo>
                    <a:pt x="27982" y="104837"/>
                  </a:lnTo>
                  <a:lnTo>
                    <a:pt x="27633" y="104131"/>
                  </a:lnTo>
                  <a:lnTo>
                    <a:pt x="27413" y="103984"/>
                  </a:lnTo>
                  <a:lnTo>
                    <a:pt x="27171" y="103823"/>
                  </a:lnTo>
                  <a:lnTo>
                    <a:pt x="26220" y="103189"/>
                  </a:lnTo>
                  <a:lnTo>
                    <a:pt x="26087" y="103100"/>
                  </a:lnTo>
                  <a:lnTo>
                    <a:pt x="25430" y="102403"/>
                  </a:lnTo>
                  <a:lnTo>
                    <a:pt x="25243" y="102099"/>
                  </a:lnTo>
                  <a:lnTo>
                    <a:pt x="24638" y="101121"/>
                  </a:lnTo>
                  <a:lnTo>
                    <a:pt x="24547" y="100790"/>
                  </a:lnTo>
                  <a:lnTo>
                    <a:pt x="24973" y="100535"/>
                  </a:lnTo>
                  <a:lnTo>
                    <a:pt x="25896" y="99982"/>
                  </a:lnTo>
                  <a:lnTo>
                    <a:pt x="25975" y="99623"/>
                  </a:lnTo>
                  <a:lnTo>
                    <a:pt x="26311" y="97894"/>
                  </a:lnTo>
                  <a:lnTo>
                    <a:pt x="26084" y="96461"/>
                  </a:lnTo>
                  <a:lnTo>
                    <a:pt x="26081" y="96204"/>
                  </a:lnTo>
                  <a:lnTo>
                    <a:pt x="26076" y="95699"/>
                  </a:lnTo>
                  <a:lnTo>
                    <a:pt x="26074" y="95559"/>
                  </a:lnTo>
                  <a:lnTo>
                    <a:pt x="26071" y="95228"/>
                  </a:lnTo>
                  <a:lnTo>
                    <a:pt x="26749" y="94430"/>
                  </a:lnTo>
                  <a:lnTo>
                    <a:pt x="26992" y="94144"/>
                  </a:lnTo>
                  <a:lnTo>
                    <a:pt x="27844" y="93142"/>
                  </a:lnTo>
                  <a:lnTo>
                    <a:pt x="28064" y="92884"/>
                  </a:lnTo>
                  <a:lnTo>
                    <a:pt x="28435" y="92743"/>
                  </a:lnTo>
                  <a:lnTo>
                    <a:pt x="29483" y="92347"/>
                  </a:lnTo>
                  <a:lnTo>
                    <a:pt x="30143" y="92096"/>
                  </a:lnTo>
                  <a:lnTo>
                    <a:pt x="30599" y="91924"/>
                  </a:lnTo>
                  <a:lnTo>
                    <a:pt x="31156" y="92269"/>
                  </a:lnTo>
                  <a:lnTo>
                    <a:pt x="31323" y="92376"/>
                  </a:lnTo>
                  <a:lnTo>
                    <a:pt x="31789" y="92096"/>
                  </a:lnTo>
                  <a:lnTo>
                    <a:pt x="31887" y="91957"/>
                  </a:lnTo>
                  <a:lnTo>
                    <a:pt x="32106" y="91644"/>
                  </a:lnTo>
                  <a:lnTo>
                    <a:pt x="32288" y="91049"/>
                  </a:lnTo>
                  <a:lnTo>
                    <a:pt x="32233" y="90824"/>
                  </a:lnTo>
                  <a:lnTo>
                    <a:pt x="32160" y="90523"/>
                  </a:lnTo>
                  <a:lnTo>
                    <a:pt x="31826" y="89702"/>
                  </a:lnTo>
                  <a:lnTo>
                    <a:pt x="31814" y="89557"/>
                  </a:lnTo>
                  <a:lnTo>
                    <a:pt x="31720" y="88377"/>
                  </a:lnTo>
                  <a:lnTo>
                    <a:pt x="31696" y="88076"/>
                  </a:lnTo>
                  <a:lnTo>
                    <a:pt x="31617" y="87090"/>
                  </a:lnTo>
                  <a:lnTo>
                    <a:pt x="31603" y="86911"/>
                  </a:lnTo>
                  <a:lnTo>
                    <a:pt x="31631" y="86636"/>
                  </a:lnTo>
                  <a:lnTo>
                    <a:pt x="31652" y="86436"/>
                  </a:lnTo>
                  <a:lnTo>
                    <a:pt x="31698" y="85988"/>
                  </a:lnTo>
                  <a:lnTo>
                    <a:pt x="31734" y="85636"/>
                  </a:lnTo>
                  <a:lnTo>
                    <a:pt x="31837" y="84644"/>
                  </a:lnTo>
                  <a:lnTo>
                    <a:pt x="31864" y="84379"/>
                  </a:lnTo>
                  <a:lnTo>
                    <a:pt x="32035" y="84089"/>
                  </a:lnTo>
                  <a:lnTo>
                    <a:pt x="32124" y="83938"/>
                  </a:lnTo>
                  <a:lnTo>
                    <a:pt x="33394" y="81775"/>
                  </a:lnTo>
                  <a:lnTo>
                    <a:pt x="33514" y="81570"/>
                  </a:lnTo>
                  <a:lnTo>
                    <a:pt x="34050" y="81039"/>
                  </a:lnTo>
                  <a:lnTo>
                    <a:pt x="34183" y="80907"/>
                  </a:lnTo>
                  <a:lnTo>
                    <a:pt x="35341" y="79758"/>
                  </a:lnTo>
                  <a:lnTo>
                    <a:pt x="35506" y="79594"/>
                  </a:lnTo>
                  <a:lnTo>
                    <a:pt x="35704" y="79551"/>
                  </a:lnTo>
                  <a:lnTo>
                    <a:pt x="35883" y="79513"/>
                  </a:lnTo>
                  <a:lnTo>
                    <a:pt x="36679" y="79341"/>
                  </a:lnTo>
                  <a:lnTo>
                    <a:pt x="37343" y="79198"/>
                  </a:lnTo>
                  <a:lnTo>
                    <a:pt x="37676" y="79126"/>
                  </a:lnTo>
                  <a:lnTo>
                    <a:pt x="38411" y="78361"/>
                  </a:lnTo>
                  <a:lnTo>
                    <a:pt x="38601" y="78164"/>
                  </a:lnTo>
                  <a:lnTo>
                    <a:pt x="38752" y="78007"/>
                  </a:lnTo>
                  <a:lnTo>
                    <a:pt x="39102" y="77246"/>
                  </a:lnTo>
                  <a:lnTo>
                    <a:pt x="39518" y="76344"/>
                  </a:lnTo>
                  <a:lnTo>
                    <a:pt x="39742" y="75857"/>
                  </a:lnTo>
                  <a:lnTo>
                    <a:pt x="39893" y="75531"/>
                  </a:lnTo>
                  <a:lnTo>
                    <a:pt x="39900" y="75268"/>
                  </a:lnTo>
                  <a:lnTo>
                    <a:pt x="39934" y="74073"/>
                  </a:lnTo>
                  <a:lnTo>
                    <a:pt x="40425" y="72747"/>
                  </a:lnTo>
                  <a:lnTo>
                    <a:pt x="40597" y="72399"/>
                  </a:lnTo>
                  <a:lnTo>
                    <a:pt x="40994" y="71993"/>
                  </a:lnTo>
                  <a:lnTo>
                    <a:pt x="41174" y="71807"/>
                  </a:lnTo>
                  <a:lnTo>
                    <a:pt x="41289" y="71362"/>
                  </a:lnTo>
                  <a:lnTo>
                    <a:pt x="41388" y="70980"/>
                  </a:lnTo>
                  <a:lnTo>
                    <a:pt x="41375" y="70419"/>
                  </a:lnTo>
                  <a:lnTo>
                    <a:pt x="41321" y="69933"/>
                  </a:lnTo>
                  <a:lnTo>
                    <a:pt x="40443" y="68646"/>
                  </a:lnTo>
                  <a:lnTo>
                    <a:pt x="40333" y="68485"/>
                  </a:lnTo>
                  <a:lnTo>
                    <a:pt x="40147" y="67912"/>
                  </a:lnTo>
                  <a:lnTo>
                    <a:pt x="40294" y="67657"/>
                  </a:lnTo>
                  <a:lnTo>
                    <a:pt x="41121" y="66226"/>
                  </a:lnTo>
                  <a:lnTo>
                    <a:pt x="41619" y="65365"/>
                  </a:lnTo>
                  <a:lnTo>
                    <a:pt x="43552" y="64336"/>
                  </a:lnTo>
                  <a:lnTo>
                    <a:pt x="43578" y="64185"/>
                  </a:lnTo>
                  <a:lnTo>
                    <a:pt x="43616" y="63961"/>
                  </a:lnTo>
                  <a:lnTo>
                    <a:pt x="43669" y="63646"/>
                  </a:lnTo>
                  <a:lnTo>
                    <a:pt x="43934" y="62046"/>
                  </a:lnTo>
                  <a:lnTo>
                    <a:pt x="43998" y="60644"/>
                  </a:lnTo>
                  <a:lnTo>
                    <a:pt x="44087" y="60427"/>
                  </a:lnTo>
                  <a:lnTo>
                    <a:pt x="44661" y="59021"/>
                  </a:lnTo>
                  <a:lnTo>
                    <a:pt x="45421" y="58145"/>
                  </a:lnTo>
                  <a:lnTo>
                    <a:pt x="45632" y="58118"/>
                  </a:lnTo>
                  <a:lnTo>
                    <a:pt x="45938" y="58079"/>
                  </a:lnTo>
                  <a:lnTo>
                    <a:pt x="46598" y="57995"/>
                  </a:lnTo>
                  <a:lnTo>
                    <a:pt x="47383" y="57466"/>
                  </a:lnTo>
                  <a:lnTo>
                    <a:pt x="47587" y="57219"/>
                  </a:lnTo>
                  <a:lnTo>
                    <a:pt x="47643" y="57060"/>
                  </a:lnTo>
                  <a:lnTo>
                    <a:pt x="48572" y="54421"/>
                  </a:lnTo>
                  <a:lnTo>
                    <a:pt x="48613" y="53205"/>
                  </a:lnTo>
                  <a:lnTo>
                    <a:pt x="48628" y="52762"/>
                  </a:lnTo>
                  <a:lnTo>
                    <a:pt x="48039" y="51976"/>
                  </a:lnTo>
                  <a:lnTo>
                    <a:pt x="48016" y="50034"/>
                  </a:lnTo>
                  <a:lnTo>
                    <a:pt x="48010" y="49588"/>
                  </a:lnTo>
                  <a:lnTo>
                    <a:pt x="47985" y="47439"/>
                  </a:lnTo>
                  <a:lnTo>
                    <a:pt x="47881" y="47095"/>
                  </a:lnTo>
                  <a:lnTo>
                    <a:pt x="47730" y="46959"/>
                  </a:lnTo>
                  <a:lnTo>
                    <a:pt x="47278" y="46552"/>
                  </a:lnTo>
                  <a:lnTo>
                    <a:pt x="47073" y="46321"/>
                  </a:lnTo>
                  <a:lnTo>
                    <a:pt x="47001" y="46132"/>
                  </a:lnTo>
                  <a:lnTo>
                    <a:pt x="46838" y="45705"/>
                  </a:lnTo>
                  <a:lnTo>
                    <a:pt x="46794" y="44115"/>
                  </a:lnTo>
                  <a:lnTo>
                    <a:pt x="47309" y="42959"/>
                  </a:lnTo>
                  <a:lnTo>
                    <a:pt x="47437" y="42826"/>
                  </a:lnTo>
                  <a:lnTo>
                    <a:pt x="48257" y="41976"/>
                  </a:lnTo>
                  <a:lnTo>
                    <a:pt x="48366" y="40386"/>
                  </a:lnTo>
                  <a:lnTo>
                    <a:pt x="48776" y="39355"/>
                  </a:lnTo>
                  <a:lnTo>
                    <a:pt x="48976" y="39036"/>
                  </a:lnTo>
                  <a:lnTo>
                    <a:pt x="49195" y="38795"/>
                  </a:lnTo>
                  <a:lnTo>
                    <a:pt x="49501" y="38713"/>
                  </a:lnTo>
                  <a:lnTo>
                    <a:pt x="49864" y="38870"/>
                  </a:lnTo>
                  <a:lnTo>
                    <a:pt x="50070" y="38948"/>
                  </a:lnTo>
                  <a:lnTo>
                    <a:pt x="50555" y="38713"/>
                  </a:lnTo>
                  <a:lnTo>
                    <a:pt x="51319" y="38341"/>
                  </a:lnTo>
                  <a:lnTo>
                    <a:pt x="51566" y="38221"/>
                  </a:lnTo>
                  <a:lnTo>
                    <a:pt x="51678" y="38058"/>
                  </a:lnTo>
                  <a:lnTo>
                    <a:pt x="51986" y="37614"/>
                  </a:lnTo>
                  <a:lnTo>
                    <a:pt x="52185" y="37219"/>
                  </a:lnTo>
                  <a:lnTo>
                    <a:pt x="52177" y="36308"/>
                  </a:lnTo>
                  <a:lnTo>
                    <a:pt x="52175" y="36017"/>
                  </a:lnTo>
                  <a:lnTo>
                    <a:pt x="52173" y="35801"/>
                  </a:lnTo>
                  <a:lnTo>
                    <a:pt x="52047" y="35518"/>
                  </a:lnTo>
                  <a:lnTo>
                    <a:pt x="51471" y="34223"/>
                  </a:lnTo>
                  <a:lnTo>
                    <a:pt x="51284" y="33879"/>
                  </a:lnTo>
                  <a:lnTo>
                    <a:pt x="50481" y="32921"/>
                  </a:lnTo>
                  <a:lnTo>
                    <a:pt x="49396" y="31626"/>
                  </a:lnTo>
                  <a:lnTo>
                    <a:pt x="49118" y="31294"/>
                  </a:lnTo>
                  <a:lnTo>
                    <a:pt x="48765" y="31122"/>
                  </a:lnTo>
                  <a:lnTo>
                    <a:pt x="48184" y="30837"/>
                  </a:lnTo>
                  <a:lnTo>
                    <a:pt x="47676" y="30551"/>
                  </a:lnTo>
                  <a:lnTo>
                    <a:pt x="46770" y="29527"/>
                  </a:lnTo>
                  <a:lnTo>
                    <a:pt x="46723" y="29382"/>
                  </a:lnTo>
                  <a:lnTo>
                    <a:pt x="46261" y="27961"/>
                  </a:lnTo>
                  <a:lnTo>
                    <a:pt x="46380" y="27325"/>
                  </a:lnTo>
                  <a:lnTo>
                    <a:pt x="46538" y="26480"/>
                  </a:lnTo>
                  <a:lnTo>
                    <a:pt x="46769" y="25696"/>
                  </a:lnTo>
                  <a:lnTo>
                    <a:pt x="47023" y="25203"/>
                  </a:lnTo>
                  <a:lnTo>
                    <a:pt x="47462" y="24971"/>
                  </a:lnTo>
                  <a:lnTo>
                    <a:pt x="48375" y="25308"/>
                  </a:lnTo>
                  <a:lnTo>
                    <a:pt x="48628" y="25218"/>
                  </a:lnTo>
                  <a:lnTo>
                    <a:pt x="50133" y="24678"/>
                  </a:lnTo>
                  <a:lnTo>
                    <a:pt x="50312" y="24614"/>
                  </a:lnTo>
                  <a:lnTo>
                    <a:pt x="50453" y="24564"/>
                  </a:lnTo>
                  <a:lnTo>
                    <a:pt x="50713" y="24344"/>
                  </a:lnTo>
                  <a:lnTo>
                    <a:pt x="52558" y="2278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0" name="pg931">
              <a:extLst>
                <a:ext uri="{FF2B5EF4-FFF2-40B4-BE49-F238E27FC236}">
                  <a16:creationId xmlns:a16="http://schemas.microsoft.com/office/drawing/2014/main" id="{C65B48A6-655F-4144-9A3D-5B795B24864E}"/>
                </a:ext>
              </a:extLst>
            </p:cNvPr>
            <p:cNvSpPr/>
            <p:nvPr/>
          </p:nvSpPr>
          <p:spPr>
            <a:xfrm>
              <a:off x="4967521" y="4613126"/>
              <a:ext cx="8720" cy="4303"/>
            </a:xfrm>
            <a:custGeom>
              <a:avLst/>
              <a:gdLst/>
              <a:ahLst/>
              <a:cxnLst/>
              <a:rect l="0" t="0" r="0" b="0"/>
              <a:pathLst>
                <a:path w="8720" h="4303">
                  <a:moveTo>
                    <a:pt x="0" y="0"/>
                  </a:moveTo>
                  <a:lnTo>
                    <a:pt x="238" y="290"/>
                  </a:lnTo>
                  <a:lnTo>
                    <a:pt x="395" y="745"/>
                  </a:lnTo>
                  <a:lnTo>
                    <a:pt x="473" y="1547"/>
                  </a:lnTo>
                  <a:lnTo>
                    <a:pt x="337" y="1804"/>
                  </a:lnTo>
                  <a:lnTo>
                    <a:pt x="64" y="1890"/>
                  </a:lnTo>
                  <a:lnTo>
                    <a:pt x="268" y="2367"/>
                  </a:lnTo>
                  <a:lnTo>
                    <a:pt x="698" y="2632"/>
                  </a:lnTo>
                  <a:lnTo>
                    <a:pt x="1263" y="2681"/>
                  </a:lnTo>
                  <a:lnTo>
                    <a:pt x="2869" y="1936"/>
                  </a:lnTo>
                  <a:lnTo>
                    <a:pt x="3725" y="1679"/>
                  </a:lnTo>
                  <a:lnTo>
                    <a:pt x="4734" y="1642"/>
                  </a:lnTo>
                  <a:lnTo>
                    <a:pt x="5648" y="1765"/>
                  </a:lnTo>
                  <a:lnTo>
                    <a:pt x="6160" y="2055"/>
                  </a:lnTo>
                  <a:lnTo>
                    <a:pt x="6514" y="2499"/>
                  </a:lnTo>
                  <a:lnTo>
                    <a:pt x="6665" y="3065"/>
                  </a:lnTo>
                  <a:lnTo>
                    <a:pt x="6654" y="3364"/>
                  </a:lnTo>
                  <a:lnTo>
                    <a:pt x="6542" y="3781"/>
                  </a:lnTo>
                  <a:lnTo>
                    <a:pt x="7091" y="4176"/>
                  </a:lnTo>
                  <a:lnTo>
                    <a:pt x="7538" y="4303"/>
                  </a:lnTo>
                  <a:lnTo>
                    <a:pt x="7350" y="4035"/>
                  </a:lnTo>
                  <a:lnTo>
                    <a:pt x="7316" y="3829"/>
                  </a:lnTo>
                  <a:lnTo>
                    <a:pt x="7398" y="3442"/>
                  </a:lnTo>
                  <a:lnTo>
                    <a:pt x="7490" y="3307"/>
                  </a:lnTo>
                  <a:lnTo>
                    <a:pt x="7677" y="3114"/>
                  </a:lnTo>
                  <a:lnTo>
                    <a:pt x="8294" y="2841"/>
                  </a:lnTo>
                  <a:lnTo>
                    <a:pt x="8720" y="2960"/>
                  </a:lnTo>
                  <a:lnTo>
                    <a:pt x="8560" y="2640"/>
                  </a:lnTo>
                  <a:lnTo>
                    <a:pt x="7124" y="1734"/>
                  </a:lnTo>
                  <a:lnTo>
                    <a:pt x="5345" y="1597"/>
                  </a:lnTo>
                  <a:lnTo>
                    <a:pt x="3435" y="1254"/>
                  </a:lnTo>
                  <a:lnTo>
                    <a:pt x="1946" y="880"/>
                  </a:lnTo>
                  <a:lnTo>
                    <a:pt x="1816" y="66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1" name="pg932">
              <a:extLst>
                <a:ext uri="{FF2B5EF4-FFF2-40B4-BE49-F238E27FC236}">
                  <a16:creationId xmlns:a16="http://schemas.microsoft.com/office/drawing/2014/main" id="{16BD36B5-5647-024B-9C88-C6A958046068}"/>
                </a:ext>
              </a:extLst>
            </p:cNvPr>
            <p:cNvSpPr/>
            <p:nvPr/>
          </p:nvSpPr>
          <p:spPr>
            <a:xfrm>
              <a:off x="4979694" y="4617862"/>
              <a:ext cx="5192" cy="2621"/>
            </a:xfrm>
            <a:custGeom>
              <a:avLst/>
              <a:gdLst/>
              <a:ahLst/>
              <a:cxnLst/>
              <a:rect l="0" t="0" r="0" b="0"/>
              <a:pathLst>
                <a:path w="5192" h="2621">
                  <a:moveTo>
                    <a:pt x="6" y="0"/>
                  </a:moveTo>
                  <a:lnTo>
                    <a:pt x="0" y="1304"/>
                  </a:lnTo>
                  <a:lnTo>
                    <a:pt x="1178" y="1700"/>
                  </a:lnTo>
                  <a:lnTo>
                    <a:pt x="2041" y="1819"/>
                  </a:lnTo>
                  <a:lnTo>
                    <a:pt x="2170" y="2035"/>
                  </a:lnTo>
                  <a:lnTo>
                    <a:pt x="2565" y="2237"/>
                  </a:lnTo>
                  <a:lnTo>
                    <a:pt x="3615" y="2189"/>
                  </a:lnTo>
                  <a:lnTo>
                    <a:pt x="4344" y="2621"/>
                  </a:lnTo>
                  <a:lnTo>
                    <a:pt x="4531" y="2591"/>
                  </a:lnTo>
                  <a:lnTo>
                    <a:pt x="5192" y="2021"/>
                  </a:lnTo>
                  <a:lnTo>
                    <a:pt x="4330" y="16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2" name="pg933">
              <a:extLst>
                <a:ext uri="{FF2B5EF4-FFF2-40B4-BE49-F238E27FC236}">
                  <a16:creationId xmlns:a16="http://schemas.microsoft.com/office/drawing/2014/main" id="{48003BBF-E021-544D-900D-28D6DD116B97}"/>
                </a:ext>
              </a:extLst>
            </p:cNvPr>
            <p:cNvSpPr/>
            <p:nvPr/>
          </p:nvSpPr>
          <p:spPr>
            <a:xfrm>
              <a:off x="4975968" y="4616076"/>
              <a:ext cx="3643" cy="2974"/>
            </a:xfrm>
            <a:custGeom>
              <a:avLst/>
              <a:gdLst/>
              <a:ahLst/>
              <a:cxnLst/>
              <a:rect l="0" t="0" r="0" b="0"/>
              <a:pathLst>
                <a:path w="3643" h="2974">
                  <a:moveTo>
                    <a:pt x="344" y="0"/>
                  </a:moveTo>
                  <a:lnTo>
                    <a:pt x="367" y="208"/>
                  </a:lnTo>
                  <a:lnTo>
                    <a:pt x="296" y="492"/>
                  </a:lnTo>
                  <a:lnTo>
                    <a:pt x="0" y="850"/>
                  </a:lnTo>
                  <a:lnTo>
                    <a:pt x="616" y="1151"/>
                  </a:lnTo>
                  <a:lnTo>
                    <a:pt x="1414" y="1319"/>
                  </a:lnTo>
                  <a:lnTo>
                    <a:pt x="1663" y="1233"/>
                  </a:lnTo>
                  <a:lnTo>
                    <a:pt x="2010" y="1297"/>
                  </a:lnTo>
                  <a:lnTo>
                    <a:pt x="2273" y="2035"/>
                  </a:lnTo>
                  <a:lnTo>
                    <a:pt x="2893" y="2844"/>
                  </a:lnTo>
                  <a:lnTo>
                    <a:pt x="3643" y="2974"/>
                  </a:lnTo>
                  <a:lnTo>
                    <a:pt x="3636" y="1729"/>
                  </a:lnTo>
                  <a:lnTo>
                    <a:pt x="2487" y="1248"/>
                  </a:lnTo>
                  <a:lnTo>
                    <a:pt x="1277" y="46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3" name="pg934">
              <a:extLst>
                <a:ext uri="{FF2B5EF4-FFF2-40B4-BE49-F238E27FC236}">
                  <a16:creationId xmlns:a16="http://schemas.microsoft.com/office/drawing/2014/main" id="{86366CED-20DF-4448-A027-DF713F042CFF}"/>
                </a:ext>
              </a:extLst>
            </p:cNvPr>
            <p:cNvSpPr/>
            <p:nvPr/>
          </p:nvSpPr>
          <p:spPr>
            <a:xfrm>
              <a:off x="4977353" y="4620095"/>
              <a:ext cx="1723" cy="988"/>
            </a:xfrm>
            <a:custGeom>
              <a:avLst/>
              <a:gdLst/>
              <a:ahLst/>
              <a:cxnLst/>
              <a:rect l="0" t="0" r="0" b="0"/>
              <a:pathLst>
                <a:path w="1723" h="988">
                  <a:moveTo>
                    <a:pt x="64" y="988"/>
                  </a:moveTo>
                  <a:lnTo>
                    <a:pt x="1083" y="298"/>
                  </a:lnTo>
                  <a:lnTo>
                    <a:pt x="1723" y="383"/>
                  </a:lnTo>
                  <a:lnTo>
                    <a:pt x="1223" y="33"/>
                  </a:lnTo>
                  <a:lnTo>
                    <a:pt x="309" y="197"/>
                  </a:lnTo>
                  <a:lnTo>
                    <a:pt x="40" y="0"/>
                  </a:lnTo>
                  <a:lnTo>
                    <a:pt x="0" y="58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4" name="pg935">
              <a:extLst>
                <a:ext uri="{FF2B5EF4-FFF2-40B4-BE49-F238E27FC236}">
                  <a16:creationId xmlns:a16="http://schemas.microsoft.com/office/drawing/2014/main" id="{E3B0968B-0280-8148-B635-D853DC458965}"/>
                </a:ext>
              </a:extLst>
            </p:cNvPr>
            <p:cNvSpPr/>
            <p:nvPr/>
          </p:nvSpPr>
          <p:spPr>
            <a:xfrm>
              <a:off x="5087562" y="4438602"/>
              <a:ext cx="168680" cy="173023"/>
            </a:xfrm>
            <a:custGeom>
              <a:avLst/>
              <a:gdLst/>
              <a:ahLst/>
              <a:cxnLst/>
              <a:rect l="0" t="0" r="0" b="0"/>
              <a:pathLst>
                <a:path w="168680" h="173023">
                  <a:moveTo>
                    <a:pt x="28824" y="7373"/>
                  </a:moveTo>
                  <a:lnTo>
                    <a:pt x="30157" y="7409"/>
                  </a:lnTo>
                  <a:lnTo>
                    <a:pt x="30355" y="7414"/>
                  </a:lnTo>
                  <a:lnTo>
                    <a:pt x="31086" y="7412"/>
                  </a:lnTo>
                  <a:lnTo>
                    <a:pt x="39252" y="7385"/>
                  </a:lnTo>
                  <a:lnTo>
                    <a:pt x="40160" y="7382"/>
                  </a:lnTo>
                  <a:lnTo>
                    <a:pt x="40498" y="7381"/>
                  </a:lnTo>
                  <a:lnTo>
                    <a:pt x="40744" y="7380"/>
                  </a:lnTo>
                  <a:lnTo>
                    <a:pt x="41540" y="7378"/>
                  </a:lnTo>
                  <a:lnTo>
                    <a:pt x="45471" y="7467"/>
                  </a:lnTo>
                  <a:lnTo>
                    <a:pt x="46539" y="7491"/>
                  </a:lnTo>
                  <a:lnTo>
                    <a:pt x="46728" y="7464"/>
                  </a:lnTo>
                  <a:lnTo>
                    <a:pt x="46892" y="7440"/>
                  </a:lnTo>
                  <a:lnTo>
                    <a:pt x="49358" y="7440"/>
                  </a:lnTo>
                  <a:lnTo>
                    <a:pt x="54636" y="7440"/>
                  </a:lnTo>
                  <a:lnTo>
                    <a:pt x="56168" y="7440"/>
                  </a:lnTo>
                  <a:lnTo>
                    <a:pt x="56443" y="7444"/>
                  </a:lnTo>
                  <a:lnTo>
                    <a:pt x="57146" y="7441"/>
                  </a:lnTo>
                  <a:lnTo>
                    <a:pt x="61175" y="7427"/>
                  </a:lnTo>
                  <a:lnTo>
                    <a:pt x="73983" y="7383"/>
                  </a:lnTo>
                  <a:lnTo>
                    <a:pt x="79377" y="7364"/>
                  </a:lnTo>
                  <a:lnTo>
                    <a:pt x="82280" y="7411"/>
                  </a:lnTo>
                  <a:lnTo>
                    <a:pt x="88477" y="7418"/>
                  </a:lnTo>
                  <a:lnTo>
                    <a:pt x="97293" y="7464"/>
                  </a:lnTo>
                  <a:lnTo>
                    <a:pt x="100828" y="7456"/>
                  </a:lnTo>
                  <a:lnTo>
                    <a:pt x="102452" y="7454"/>
                  </a:lnTo>
                  <a:lnTo>
                    <a:pt x="102931" y="7452"/>
                  </a:lnTo>
                  <a:lnTo>
                    <a:pt x="105690" y="7437"/>
                  </a:lnTo>
                  <a:lnTo>
                    <a:pt x="120778" y="7360"/>
                  </a:lnTo>
                  <a:lnTo>
                    <a:pt x="124921" y="7339"/>
                  </a:lnTo>
                  <a:lnTo>
                    <a:pt x="133816" y="7382"/>
                  </a:lnTo>
                  <a:lnTo>
                    <a:pt x="133710" y="7557"/>
                  </a:lnTo>
                  <a:lnTo>
                    <a:pt x="133100" y="8102"/>
                  </a:lnTo>
                  <a:lnTo>
                    <a:pt x="132316" y="8422"/>
                  </a:lnTo>
                  <a:lnTo>
                    <a:pt x="131782" y="9369"/>
                  </a:lnTo>
                  <a:lnTo>
                    <a:pt x="131462" y="10092"/>
                  </a:lnTo>
                  <a:lnTo>
                    <a:pt x="131662" y="10420"/>
                  </a:lnTo>
                  <a:lnTo>
                    <a:pt x="131480" y="12443"/>
                  </a:lnTo>
                  <a:lnTo>
                    <a:pt x="131043" y="13714"/>
                  </a:lnTo>
                  <a:lnTo>
                    <a:pt x="130221" y="15037"/>
                  </a:lnTo>
                  <a:lnTo>
                    <a:pt x="130135" y="15424"/>
                  </a:lnTo>
                  <a:lnTo>
                    <a:pt x="129863" y="15417"/>
                  </a:lnTo>
                  <a:lnTo>
                    <a:pt x="129113" y="16282"/>
                  </a:lnTo>
                  <a:lnTo>
                    <a:pt x="129024" y="16714"/>
                  </a:lnTo>
                  <a:lnTo>
                    <a:pt x="129341" y="17064"/>
                  </a:lnTo>
                  <a:lnTo>
                    <a:pt x="129406" y="17627"/>
                  </a:lnTo>
                  <a:lnTo>
                    <a:pt x="130202" y="19985"/>
                  </a:lnTo>
                  <a:lnTo>
                    <a:pt x="130161" y="20183"/>
                  </a:lnTo>
                  <a:lnTo>
                    <a:pt x="129879" y="20541"/>
                  </a:lnTo>
                  <a:lnTo>
                    <a:pt x="130496" y="21628"/>
                  </a:lnTo>
                  <a:lnTo>
                    <a:pt x="130419" y="22172"/>
                  </a:lnTo>
                  <a:lnTo>
                    <a:pt x="130017" y="22146"/>
                  </a:lnTo>
                  <a:lnTo>
                    <a:pt x="129848" y="22288"/>
                  </a:lnTo>
                  <a:lnTo>
                    <a:pt x="129903" y="22452"/>
                  </a:lnTo>
                  <a:lnTo>
                    <a:pt x="130203" y="22720"/>
                  </a:lnTo>
                  <a:lnTo>
                    <a:pt x="130110" y="22914"/>
                  </a:lnTo>
                  <a:lnTo>
                    <a:pt x="130148" y="23424"/>
                  </a:lnTo>
                  <a:lnTo>
                    <a:pt x="130257" y="23799"/>
                  </a:lnTo>
                  <a:lnTo>
                    <a:pt x="130464" y="23762"/>
                  </a:lnTo>
                  <a:lnTo>
                    <a:pt x="130826" y="24236"/>
                  </a:lnTo>
                  <a:lnTo>
                    <a:pt x="131350" y="25525"/>
                  </a:lnTo>
                  <a:lnTo>
                    <a:pt x="131312" y="25674"/>
                  </a:lnTo>
                  <a:lnTo>
                    <a:pt x="130768" y="26297"/>
                  </a:lnTo>
                  <a:lnTo>
                    <a:pt x="130359" y="26495"/>
                  </a:lnTo>
                  <a:lnTo>
                    <a:pt x="130270" y="27363"/>
                  </a:lnTo>
                  <a:lnTo>
                    <a:pt x="129992" y="27935"/>
                  </a:lnTo>
                  <a:lnTo>
                    <a:pt x="129621" y="28143"/>
                  </a:lnTo>
                  <a:lnTo>
                    <a:pt x="129679" y="27913"/>
                  </a:lnTo>
                  <a:lnTo>
                    <a:pt x="129497" y="27887"/>
                  </a:lnTo>
                  <a:lnTo>
                    <a:pt x="129280" y="28114"/>
                  </a:lnTo>
                  <a:lnTo>
                    <a:pt x="129236" y="28308"/>
                  </a:lnTo>
                  <a:lnTo>
                    <a:pt x="129284" y="28457"/>
                  </a:lnTo>
                  <a:lnTo>
                    <a:pt x="129782" y="28718"/>
                  </a:lnTo>
                  <a:lnTo>
                    <a:pt x="130085" y="28665"/>
                  </a:lnTo>
                  <a:lnTo>
                    <a:pt x="130298" y="29068"/>
                  </a:lnTo>
                  <a:lnTo>
                    <a:pt x="130137" y="29354"/>
                  </a:lnTo>
                  <a:lnTo>
                    <a:pt x="129783" y="29735"/>
                  </a:lnTo>
                  <a:lnTo>
                    <a:pt x="129907" y="30290"/>
                  </a:lnTo>
                  <a:lnTo>
                    <a:pt x="130344" y="30726"/>
                  </a:lnTo>
                  <a:lnTo>
                    <a:pt x="130845" y="30867"/>
                  </a:lnTo>
                  <a:lnTo>
                    <a:pt x="131884" y="32126"/>
                  </a:lnTo>
                  <a:lnTo>
                    <a:pt x="131922" y="33278"/>
                  </a:lnTo>
                  <a:lnTo>
                    <a:pt x="131664" y="33665"/>
                  </a:lnTo>
                  <a:lnTo>
                    <a:pt x="131410" y="33630"/>
                  </a:lnTo>
                  <a:lnTo>
                    <a:pt x="131215" y="33444"/>
                  </a:lnTo>
                  <a:lnTo>
                    <a:pt x="131009" y="33782"/>
                  </a:lnTo>
                  <a:lnTo>
                    <a:pt x="130940" y="34832"/>
                  </a:lnTo>
                  <a:lnTo>
                    <a:pt x="131451" y="35335"/>
                  </a:lnTo>
                  <a:lnTo>
                    <a:pt x="132011" y="36175"/>
                  </a:lnTo>
                  <a:lnTo>
                    <a:pt x="132557" y="36770"/>
                  </a:lnTo>
                  <a:lnTo>
                    <a:pt x="132735" y="37399"/>
                  </a:lnTo>
                  <a:lnTo>
                    <a:pt x="132689" y="37667"/>
                  </a:lnTo>
                  <a:lnTo>
                    <a:pt x="132369" y="37909"/>
                  </a:lnTo>
                  <a:lnTo>
                    <a:pt x="131950" y="38040"/>
                  </a:lnTo>
                  <a:lnTo>
                    <a:pt x="131811" y="38431"/>
                  </a:lnTo>
                  <a:lnTo>
                    <a:pt x="131899" y="39779"/>
                  </a:lnTo>
                  <a:lnTo>
                    <a:pt x="132068" y="39811"/>
                  </a:lnTo>
                  <a:lnTo>
                    <a:pt x="132293" y="39714"/>
                  </a:lnTo>
                  <a:lnTo>
                    <a:pt x="132413" y="40136"/>
                  </a:lnTo>
                  <a:lnTo>
                    <a:pt x="132368" y="40401"/>
                  </a:lnTo>
                  <a:lnTo>
                    <a:pt x="132085" y="40457"/>
                  </a:lnTo>
                  <a:lnTo>
                    <a:pt x="131804" y="40096"/>
                  </a:lnTo>
                  <a:lnTo>
                    <a:pt x="131597" y="40085"/>
                  </a:lnTo>
                  <a:lnTo>
                    <a:pt x="131391" y="41022"/>
                  </a:lnTo>
                  <a:lnTo>
                    <a:pt x="131511" y="41788"/>
                  </a:lnTo>
                  <a:lnTo>
                    <a:pt x="131652" y="41889"/>
                  </a:lnTo>
                  <a:lnTo>
                    <a:pt x="131666" y="42385"/>
                  </a:lnTo>
                  <a:lnTo>
                    <a:pt x="131573" y="42730"/>
                  </a:lnTo>
                  <a:lnTo>
                    <a:pt x="131507" y="43522"/>
                  </a:lnTo>
                  <a:lnTo>
                    <a:pt x="131839" y="43956"/>
                  </a:lnTo>
                  <a:lnTo>
                    <a:pt x="131949" y="44249"/>
                  </a:lnTo>
                  <a:lnTo>
                    <a:pt x="131739" y="45295"/>
                  </a:lnTo>
                  <a:lnTo>
                    <a:pt x="130998" y="45934"/>
                  </a:lnTo>
                  <a:lnTo>
                    <a:pt x="130661" y="47240"/>
                  </a:lnTo>
                  <a:lnTo>
                    <a:pt x="130947" y="48692"/>
                  </a:lnTo>
                  <a:lnTo>
                    <a:pt x="130893" y="48986"/>
                  </a:lnTo>
                  <a:lnTo>
                    <a:pt x="131499" y="50035"/>
                  </a:lnTo>
                  <a:lnTo>
                    <a:pt x="131713" y="50111"/>
                  </a:lnTo>
                  <a:lnTo>
                    <a:pt x="131820" y="51132"/>
                  </a:lnTo>
                  <a:lnTo>
                    <a:pt x="131746" y="51507"/>
                  </a:lnTo>
                  <a:lnTo>
                    <a:pt x="132125" y="51981"/>
                  </a:lnTo>
                  <a:lnTo>
                    <a:pt x="132452" y="51951"/>
                  </a:lnTo>
                  <a:lnTo>
                    <a:pt x="132723" y="52156"/>
                  </a:lnTo>
                  <a:lnTo>
                    <a:pt x="132953" y="52465"/>
                  </a:lnTo>
                  <a:lnTo>
                    <a:pt x="133341" y="52588"/>
                  </a:lnTo>
                  <a:lnTo>
                    <a:pt x="134438" y="52394"/>
                  </a:lnTo>
                  <a:lnTo>
                    <a:pt x="134639" y="57164"/>
                  </a:lnTo>
                  <a:lnTo>
                    <a:pt x="133928" y="57481"/>
                  </a:lnTo>
                  <a:lnTo>
                    <a:pt x="133849" y="58629"/>
                  </a:lnTo>
                  <a:lnTo>
                    <a:pt x="133458" y="59571"/>
                  </a:lnTo>
                  <a:lnTo>
                    <a:pt x="133242" y="60417"/>
                  </a:lnTo>
                  <a:lnTo>
                    <a:pt x="133294" y="60995"/>
                  </a:lnTo>
                  <a:lnTo>
                    <a:pt x="133767" y="61617"/>
                  </a:lnTo>
                  <a:lnTo>
                    <a:pt x="133754" y="62206"/>
                  </a:lnTo>
                  <a:lnTo>
                    <a:pt x="133472" y="63037"/>
                  </a:lnTo>
                  <a:lnTo>
                    <a:pt x="132584" y="64271"/>
                  </a:lnTo>
                  <a:lnTo>
                    <a:pt x="136724" y="64246"/>
                  </a:lnTo>
                  <a:lnTo>
                    <a:pt x="137308" y="64367"/>
                  </a:lnTo>
                  <a:lnTo>
                    <a:pt x="137606" y="64762"/>
                  </a:lnTo>
                  <a:lnTo>
                    <a:pt x="137658" y="65075"/>
                  </a:lnTo>
                  <a:lnTo>
                    <a:pt x="137778" y="65336"/>
                  </a:lnTo>
                  <a:lnTo>
                    <a:pt x="138416" y="65929"/>
                  </a:lnTo>
                  <a:lnTo>
                    <a:pt x="138750" y="66645"/>
                  </a:lnTo>
                  <a:lnTo>
                    <a:pt x="138769" y="67337"/>
                  </a:lnTo>
                  <a:lnTo>
                    <a:pt x="138878" y="67553"/>
                  </a:lnTo>
                  <a:lnTo>
                    <a:pt x="139153" y="67725"/>
                  </a:lnTo>
                  <a:lnTo>
                    <a:pt x="140005" y="67592"/>
                  </a:lnTo>
                  <a:lnTo>
                    <a:pt x="140052" y="68849"/>
                  </a:lnTo>
                  <a:lnTo>
                    <a:pt x="140223" y="69601"/>
                  </a:lnTo>
                  <a:lnTo>
                    <a:pt x="140449" y="70082"/>
                  </a:lnTo>
                  <a:lnTo>
                    <a:pt x="140631" y="70082"/>
                  </a:lnTo>
                  <a:lnTo>
                    <a:pt x="140754" y="69795"/>
                  </a:lnTo>
                  <a:lnTo>
                    <a:pt x="140720" y="69278"/>
                  </a:lnTo>
                  <a:lnTo>
                    <a:pt x="141046" y="68618"/>
                  </a:lnTo>
                  <a:lnTo>
                    <a:pt x="141766" y="67566"/>
                  </a:lnTo>
                  <a:lnTo>
                    <a:pt x="141941" y="66507"/>
                  </a:lnTo>
                  <a:lnTo>
                    <a:pt x="141894" y="66271"/>
                  </a:lnTo>
                  <a:lnTo>
                    <a:pt x="142226" y="65949"/>
                  </a:lnTo>
                  <a:lnTo>
                    <a:pt x="142631" y="65748"/>
                  </a:lnTo>
                  <a:lnTo>
                    <a:pt x="142899" y="65658"/>
                  </a:lnTo>
                  <a:lnTo>
                    <a:pt x="143256" y="65666"/>
                  </a:lnTo>
                  <a:lnTo>
                    <a:pt x="143235" y="65331"/>
                  </a:lnTo>
                  <a:lnTo>
                    <a:pt x="142978" y="64921"/>
                  </a:lnTo>
                  <a:lnTo>
                    <a:pt x="142896" y="64455"/>
                  </a:lnTo>
                  <a:lnTo>
                    <a:pt x="145198" y="64472"/>
                  </a:lnTo>
                  <a:lnTo>
                    <a:pt x="145274" y="64245"/>
                  </a:lnTo>
                  <a:lnTo>
                    <a:pt x="144727" y="64234"/>
                  </a:lnTo>
                  <a:lnTo>
                    <a:pt x="142771" y="64216"/>
                  </a:lnTo>
                  <a:lnTo>
                    <a:pt x="142649" y="63635"/>
                  </a:lnTo>
                  <a:lnTo>
                    <a:pt x="143089" y="63322"/>
                  </a:lnTo>
                  <a:lnTo>
                    <a:pt x="143401" y="62860"/>
                  </a:lnTo>
                  <a:lnTo>
                    <a:pt x="143371" y="61683"/>
                  </a:lnTo>
                  <a:lnTo>
                    <a:pt x="142043" y="61783"/>
                  </a:lnTo>
                  <a:lnTo>
                    <a:pt x="141511" y="61689"/>
                  </a:lnTo>
                  <a:lnTo>
                    <a:pt x="141271" y="60624"/>
                  </a:lnTo>
                  <a:lnTo>
                    <a:pt x="141488" y="58962"/>
                  </a:lnTo>
                  <a:lnTo>
                    <a:pt x="142631" y="58903"/>
                  </a:lnTo>
                  <a:lnTo>
                    <a:pt x="143064" y="58653"/>
                  </a:lnTo>
                  <a:lnTo>
                    <a:pt x="143469" y="58583"/>
                  </a:lnTo>
                  <a:lnTo>
                    <a:pt x="144221" y="58664"/>
                  </a:lnTo>
                  <a:lnTo>
                    <a:pt x="144719" y="58876"/>
                  </a:lnTo>
                  <a:lnTo>
                    <a:pt x="147148" y="58879"/>
                  </a:lnTo>
                  <a:lnTo>
                    <a:pt x="148778" y="59352"/>
                  </a:lnTo>
                  <a:lnTo>
                    <a:pt x="150202" y="60067"/>
                  </a:lnTo>
                  <a:lnTo>
                    <a:pt x="151222" y="60689"/>
                  </a:lnTo>
                  <a:lnTo>
                    <a:pt x="151983" y="60666"/>
                  </a:lnTo>
                  <a:lnTo>
                    <a:pt x="154513" y="60280"/>
                  </a:lnTo>
                  <a:lnTo>
                    <a:pt x="155586" y="60220"/>
                  </a:lnTo>
                  <a:lnTo>
                    <a:pt x="156039" y="59978"/>
                  </a:lnTo>
                  <a:lnTo>
                    <a:pt x="156485" y="59412"/>
                  </a:lnTo>
                  <a:lnTo>
                    <a:pt x="156794" y="59732"/>
                  </a:lnTo>
                  <a:lnTo>
                    <a:pt x="157088" y="61186"/>
                  </a:lnTo>
                  <a:lnTo>
                    <a:pt x="157204" y="62724"/>
                  </a:lnTo>
                  <a:lnTo>
                    <a:pt x="157091" y="63052"/>
                  </a:lnTo>
                  <a:lnTo>
                    <a:pt x="156686" y="63048"/>
                  </a:lnTo>
                  <a:lnTo>
                    <a:pt x="156412" y="63168"/>
                  </a:lnTo>
                  <a:lnTo>
                    <a:pt x="156356" y="64239"/>
                  </a:lnTo>
                  <a:lnTo>
                    <a:pt x="158571" y="64238"/>
                  </a:lnTo>
                  <a:lnTo>
                    <a:pt x="158483" y="64659"/>
                  </a:lnTo>
                  <a:lnTo>
                    <a:pt x="158521" y="65233"/>
                  </a:lnTo>
                  <a:lnTo>
                    <a:pt x="158630" y="65616"/>
                  </a:lnTo>
                  <a:lnTo>
                    <a:pt x="159272" y="66038"/>
                  </a:lnTo>
                  <a:lnTo>
                    <a:pt x="159528" y="67014"/>
                  </a:lnTo>
                  <a:lnTo>
                    <a:pt x="159696" y="69358"/>
                  </a:lnTo>
                  <a:lnTo>
                    <a:pt x="159555" y="69734"/>
                  </a:lnTo>
                  <a:lnTo>
                    <a:pt x="158766" y="71157"/>
                  </a:lnTo>
                  <a:lnTo>
                    <a:pt x="158419" y="71317"/>
                  </a:lnTo>
                  <a:lnTo>
                    <a:pt x="158155" y="71335"/>
                  </a:lnTo>
                  <a:lnTo>
                    <a:pt x="157469" y="72244"/>
                  </a:lnTo>
                  <a:lnTo>
                    <a:pt x="157291" y="73146"/>
                  </a:lnTo>
                  <a:lnTo>
                    <a:pt x="157307" y="73693"/>
                  </a:lnTo>
                  <a:lnTo>
                    <a:pt x="156872" y="74408"/>
                  </a:lnTo>
                  <a:lnTo>
                    <a:pt x="157046" y="74997"/>
                  </a:lnTo>
                  <a:lnTo>
                    <a:pt x="156628" y="76171"/>
                  </a:lnTo>
                  <a:lnTo>
                    <a:pt x="155976" y="77001"/>
                  </a:lnTo>
                  <a:lnTo>
                    <a:pt x="155668" y="77646"/>
                  </a:lnTo>
                  <a:lnTo>
                    <a:pt x="155410" y="78570"/>
                  </a:lnTo>
                  <a:lnTo>
                    <a:pt x="156034" y="78313"/>
                  </a:lnTo>
                  <a:lnTo>
                    <a:pt x="156586" y="77963"/>
                  </a:lnTo>
                  <a:lnTo>
                    <a:pt x="157327" y="77684"/>
                  </a:lnTo>
                  <a:lnTo>
                    <a:pt x="159020" y="77342"/>
                  </a:lnTo>
                  <a:lnTo>
                    <a:pt x="161485" y="77296"/>
                  </a:lnTo>
                  <a:lnTo>
                    <a:pt x="161875" y="77572"/>
                  </a:lnTo>
                  <a:lnTo>
                    <a:pt x="162979" y="77888"/>
                  </a:lnTo>
                  <a:lnTo>
                    <a:pt x="163857" y="77858"/>
                  </a:lnTo>
                  <a:lnTo>
                    <a:pt x="164216" y="77679"/>
                  </a:lnTo>
                  <a:lnTo>
                    <a:pt x="164871" y="77586"/>
                  </a:lnTo>
                  <a:lnTo>
                    <a:pt x="164946" y="77943"/>
                  </a:lnTo>
                  <a:lnTo>
                    <a:pt x="164991" y="78774"/>
                  </a:lnTo>
                  <a:lnTo>
                    <a:pt x="163432" y="79360"/>
                  </a:lnTo>
                  <a:lnTo>
                    <a:pt x="161431" y="80561"/>
                  </a:lnTo>
                  <a:lnTo>
                    <a:pt x="161431" y="80884"/>
                  </a:lnTo>
                  <a:lnTo>
                    <a:pt x="161483" y="81257"/>
                  </a:lnTo>
                  <a:lnTo>
                    <a:pt x="161706" y="81745"/>
                  </a:lnTo>
                  <a:lnTo>
                    <a:pt x="162234" y="82196"/>
                  </a:lnTo>
                  <a:lnTo>
                    <a:pt x="162523" y="83196"/>
                  </a:lnTo>
                  <a:lnTo>
                    <a:pt x="165112" y="83253"/>
                  </a:lnTo>
                  <a:lnTo>
                    <a:pt x="165170" y="81401"/>
                  </a:lnTo>
                  <a:lnTo>
                    <a:pt x="165893" y="81386"/>
                  </a:lnTo>
                  <a:lnTo>
                    <a:pt x="165653" y="79814"/>
                  </a:lnTo>
                  <a:lnTo>
                    <a:pt x="165313" y="78994"/>
                  </a:lnTo>
                  <a:lnTo>
                    <a:pt x="165885" y="78256"/>
                  </a:lnTo>
                  <a:lnTo>
                    <a:pt x="166225" y="76937"/>
                  </a:lnTo>
                  <a:lnTo>
                    <a:pt x="166053" y="76516"/>
                  </a:lnTo>
                  <a:lnTo>
                    <a:pt x="166113" y="76039"/>
                  </a:lnTo>
                  <a:lnTo>
                    <a:pt x="166485" y="75495"/>
                  </a:lnTo>
                  <a:lnTo>
                    <a:pt x="166728" y="75275"/>
                  </a:lnTo>
                  <a:lnTo>
                    <a:pt x="167366" y="75346"/>
                  </a:lnTo>
                  <a:lnTo>
                    <a:pt x="167367" y="76095"/>
                  </a:lnTo>
                  <a:lnTo>
                    <a:pt x="167336" y="81432"/>
                  </a:lnTo>
                  <a:lnTo>
                    <a:pt x="166811" y="81434"/>
                  </a:lnTo>
                  <a:lnTo>
                    <a:pt x="166804" y="82854"/>
                  </a:lnTo>
                  <a:lnTo>
                    <a:pt x="167342" y="82913"/>
                  </a:lnTo>
                  <a:lnTo>
                    <a:pt x="167359" y="84370"/>
                  </a:lnTo>
                  <a:lnTo>
                    <a:pt x="167342" y="89331"/>
                  </a:lnTo>
                  <a:lnTo>
                    <a:pt x="167339" y="89555"/>
                  </a:lnTo>
                  <a:lnTo>
                    <a:pt x="167367" y="90753"/>
                  </a:lnTo>
                  <a:lnTo>
                    <a:pt x="168028" y="91248"/>
                  </a:lnTo>
                  <a:lnTo>
                    <a:pt x="168203" y="91263"/>
                  </a:lnTo>
                  <a:lnTo>
                    <a:pt x="168680" y="91227"/>
                  </a:lnTo>
                  <a:lnTo>
                    <a:pt x="168459" y="91349"/>
                  </a:lnTo>
                  <a:lnTo>
                    <a:pt x="167668" y="91334"/>
                  </a:lnTo>
                  <a:lnTo>
                    <a:pt x="165908" y="91666"/>
                  </a:lnTo>
                  <a:lnTo>
                    <a:pt x="165788" y="91811"/>
                  </a:lnTo>
                  <a:lnTo>
                    <a:pt x="165843" y="92254"/>
                  </a:lnTo>
                  <a:lnTo>
                    <a:pt x="163549" y="92473"/>
                  </a:lnTo>
                  <a:lnTo>
                    <a:pt x="163584" y="92731"/>
                  </a:lnTo>
                  <a:lnTo>
                    <a:pt x="163282" y="93007"/>
                  </a:lnTo>
                  <a:lnTo>
                    <a:pt x="162937" y="93719"/>
                  </a:lnTo>
                  <a:lnTo>
                    <a:pt x="162954" y="93857"/>
                  </a:lnTo>
                  <a:lnTo>
                    <a:pt x="163159" y="94136"/>
                  </a:lnTo>
                  <a:lnTo>
                    <a:pt x="163464" y="94196"/>
                  </a:lnTo>
                  <a:lnTo>
                    <a:pt x="163515" y="94841"/>
                  </a:lnTo>
                  <a:lnTo>
                    <a:pt x="163382" y="95358"/>
                  </a:lnTo>
                  <a:lnTo>
                    <a:pt x="163527" y="95675"/>
                  </a:lnTo>
                  <a:lnTo>
                    <a:pt x="165179" y="96729"/>
                  </a:lnTo>
                  <a:lnTo>
                    <a:pt x="166075" y="97064"/>
                  </a:lnTo>
                  <a:lnTo>
                    <a:pt x="165553" y="97265"/>
                  </a:lnTo>
                  <a:lnTo>
                    <a:pt x="165405" y="97534"/>
                  </a:lnTo>
                  <a:lnTo>
                    <a:pt x="165388" y="98003"/>
                  </a:lnTo>
                  <a:lnTo>
                    <a:pt x="165505" y="98599"/>
                  </a:lnTo>
                  <a:lnTo>
                    <a:pt x="165464" y="99851"/>
                  </a:lnTo>
                  <a:lnTo>
                    <a:pt x="165143" y="100586"/>
                  </a:lnTo>
                  <a:lnTo>
                    <a:pt x="165283" y="101279"/>
                  </a:lnTo>
                  <a:lnTo>
                    <a:pt x="164688" y="102184"/>
                  </a:lnTo>
                  <a:lnTo>
                    <a:pt x="164226" y="102597"/>
                  </a:lnTo>
                  <a:lnTo>
                    <a:pt x="163288" y="102710"/>
                  </a:lnTo>
                  <a:lnTo>
                    <a:pt x="163199" y="102129"/>
                  </a:lnTo>
                  <a:lnTo>
                    <a:pt x="162976" y="101812"/>
                  </a:lnTo>
                  <a:lnTo>
                    <a:pt x="162641" y="101629"/>
                  </a:lnTo>
                  <a:lnTo>
                    <a:pt x="162230" y="101570"/>
                  </a:lnTo>
                  <a:lnTo>
                    <a:pt x="162202" y="99923"/>
                  </a:lnTo>
                  <a:lnTo>
                    <a:pt x="161928" y="98887"/>
                  </a:lnTo>
                  <a:lnTo>
                    <a:pt x="161675" y="98593"/>
                  </a:lnTo>
                  <a:lnTo>
                    <a:pt x="160374" y="98646"/>
                  </a:lnTo>
                  <a:lnTo>
                    <a:pt x="160090" y="98568"/>
                  </a:lnTo>
                  <a:lnTo>
                    <a:pt x="159927" y="101008"/>
                  </a:lnTo>
                  <a:lnTo>
                    <a:pt x="160499" y="102018"/>
                  </a:lnTo>
                  <a:lnTo>
                    <a:pt x="160078" y="102540"/>
                  </a:lnTo>
                  <a:lnTo>
                    <a:pt x="158809" y="103527"/>
                  </a:lnTo>
                  <a:lnTo>
                    <a:pt x="157526" y="103210"/>
                  </a:lnTo>
                  <a:lnTo>
                    <a:pt x="157191" y="103038"/>
                  </a:lnTo>
                  <a:lnTo>
                    <a:pt x="157182" y="103583"/>
                  </a:lnTo>
                  <a:lnTo>
                    <a:pt x="157619" y="103679"/>
                  </a:lnTo>
                  <a:lnTo>
                    <a:pt x="157766" y="103765"/>
                  </a:lnTo>
                  <a:lnTo>
                    <a:pt x="157878" y="103963"/>
                  </a:lnTo>
                  <a:lnTo>
                    <a:pt x="158066" y="104864"/>
                  </a:lnTo>
                  <a:lnTo>
                    <a:pt x="158572" y="106452"/>
                  </a:lnTo>
                  <a:lnTo>
                    <a:pt x="158996" y="107388"/>
                  </a:lnTo>
                  <a:lnTo>
                    <a:pt x="158366" y="108706"/>
                  </a:lnTo>
                  <a:lnTo>
                    <a:pt x="158208" y="108845"/>
                  </a:lnTo>
                  <a:lnTo>
                    <a:pt x="157719" y="108855"/>
                  </a:lnTo>
                  <a:lnTo>
                    <a:pt x="157145" y="109308"/>
                  </a:lnTo>
                  <a:lnTo>
                    <a:pt x="157073" y="109744"/>
                  </a:lnTo>
                  <a:lnTo>
                    <a:pt x="157049" y="110650"/>
                  </a:lnTo>
                  <a:lnTo>
                    <a:pt x="157189" y="111741"/>
                  </a:lnTo>
                  <a:lnTo>
                    <a:pt x="157336" y="111980"/>
                  </a:lnTo>
                  <a:lnTo>
                    <a:pt x="156877" y="112535"/>
                  </a:lnTo>
                  <a:lnTo>
                    <a:pt x="156008" y="113198"/>
                  </a:lnTo>
                  <a:lnTo>
                    <a:pt x="156206" y="114126"/>
                  </a:lnTo>
                  <a:lnTo>
                    <a:pt x="156254" y="114275"/>
                  </a:lnTo>
                  <a:lnTo>
                    <a:pt x="156709" y="114759"/>
                  </a:lnTo>
                  <a:lnTo>
                    <a:pt x="157553" y="115445"/>
                  </a:lnTo>
                  <a:lnTo>
                    <a:pt x="157902" y="115557"/>
                  </a:lnTo>
                  <a:lnTo>
                    <a:pt x="158606" y="115587"/>
                  </a:lnTo>
                  <a:lnTo>
                    <a:pt x="159143" y="115700"/>
                  </a:lnTo>
                  <a:lnTo>
                    <a:pt x="159621" y="116024"/>
                  </a:lnTo>
                  <a:lnTo>
                    <a:pt x="159783" y="116549"/>
                  </a:lnTo>
                  <a:lnTo>
                    <a:pt x="160729" y="117625"/>
                  </a:lnTo>
                  <a:lnTo>
                    <a:pt x="161259" y="118579"/>
                  </a:lnTo>
                  <a:lnTo>
                    <a:pt x="161410" y="119044"/>
                  </a:lnTo>
                  <a:lnTo>
                    <a:pt x="161274" y="119623"/>
                  </a:lnTo>
                  <a:lnTo>
                    <a:pt x="160921" y="120155"/>
                  </a:lnTo>
                  <a:lnTo>
                    <a:pt x="160856" y="120382"/>
                  </a:lnTo>
                  <a:lnTo>
                    <a:pt x="160908" y="120841"/>
                  </a:lnTo>
                  <a:lnTo>
                    <a:pt x="160740" y="120979"/>
                  </a:lnTo>
                  <a:lnTo>
                    <a:pt x="160600" y="120867"/>
                  </a:lnTo>
                  <a:lnTo>
                    <a:pt x="160720" y="120505"/>
                  </a:lnTo>
                  <a:lnTo>
                    <a:pt x="160675" y="120286"/>
                  </a:lnTo>
                  <a:lnTo>
                    <a:pt x="159671" y="119765"/>
                  </a:lnTo>
                  <a:lnTo>
                    <a:pt x="159496" y="119780"/>
                  </a:lnTo>
                  <a:lnTo>
                    <a:pt x="159301" y="119925"/>
                  </a:lnTo>
                  <a:lnTo>
                    <a:pt x="158966" y="120562"/>
                  </a:lnTo>
                  <a:lnTo>
                    <a:pt x="158706" y="120424"/>
                  </a:lnTo>
                  <a:lnTo>
                    <a:pt x="158307" y="119865"/>
                  </a:lnTo>
                  <a:lnTo>
                    <a:pt x="158074" y="120029"/>
                  </a:lnTo>
                  <a:lnTo>
                    <a:pt x="157999" y="120494"/>
                  </a:lnTo>
                  <a:lnTo>
                    <a:pt x="157899" y="120677"/>
                  </a:lnTo>
                  <a:lnTo>
                    <a:pt x="157517" y="120833"/>
                  </a:lnTo>
                  <a:lnTo>
                    <a:pt x="156806" y="120941"/>
                  </a:lnTo>
                  <a:lnTo>
                    <a:pt x="156560" y="120896"/>
                  </a:lnTo>
                  <a:lnTo>
                    <a:pt x="156143" y="120568"/>
                  </a:lnTo>
                  <a:lnTo>
                    <a:pt x="155921" y="120158"/>
                  </a:lnTo>
                  <a:lnTo>
                    <a:pt x="155466" y="120184"/>
                  </a:lnTo>
                  <a:lnTo>
                    <a:pt x="155302" y="120117"/>
                  </a:lnTo>
                  <a:lnTo>
                    <a:pt x="155145" y="119539"/>
                  </a:lnTo>
                  <a:lnTo>
                    <a:pt x="154434" y="118850"/>
                  </a:lnTo>
                  <a:lnTo>
                    <a:pt x="154414" y="118638"/>
                  </a:lnTo>
                  <a:lnTo>
                    <a:pt x="154068" y="118227"/>
                  </a:lnTo>
                  <a:lnTo>
                    <a:pt x="153884" y="117836"/>
                  </a:lnTo>
                  <a:lnTo>
                    <a:pt x="153754" y="117803"/>
                  </a:lnTo>
                  <a:lnTo>
                    <a:pt x="153364" y="117926"/>
                  </a:lnTo>
                  <a:lnTo>
                    <a:pt x="153060" y="117773"/>
                  </a:lnTo>
                  <a:lnTo>
                    <a:pt x="152659" y="117943"/>
                  </a:lnTo>
                  <a:lnTo>
                    <a:pt x="152231" y="118103"/>
                  </a:lnTo>
                  <a:lnTo>
                    <a:pt x="152168" y="117835"/>
                  </a:lnTo>
                  <a:lnTo>
                    <a:pt x="151729" y="117749"/>
                  </a:lnTo>
                  <a:lnTo>
                    <a:pt x="151480" y="117927"/>
                  </a:lnTo>
                  <a:lnTo>
                    <a:pt x="151299" y="117975"/>
                  </a:lnTo>
                  <a:lnTo>
                    <a:pt x="151020" y="118255"/>
                  </a:lnTo>
                  <a:lnTo>
                    <a:pt x="151009" y="118515"/>
                  </a:lnTo>
                  <a:lnTo>
                    <a:pt x="150681" y="118712"/>
                  </a:lnTo>
                  <a:lnTo>
                    <a:pt x="150646" y="118848"/>
                  </a:lnTo>
                  <a:lnTo>
                    <a:pt x="150685" y="119104"/>
                  </a:lnTo>
                  <a:lnTo>
                    <a:pt x="150518" y="119473"/>
                  </a:lnTo>
                  <a:lnTo>
                    <a:pt x="150672" y="119681"/>
                  </a:lnTo>
                  <a:lnTo>
                    <a:pt x="150550" y="119901"/>
                  </a:lnTo>
                  <a:lnTo>
                    <a:pt x="150422" y="119884"/>
                  </a:lnTo>
                  <a:lnTo>
                    <a:pt x="150249" y="119656"/>
                  </a:lnTo>
                  <a:lnTo>
                    <a:pt x="150008" y="119700"/>
                  </a:lnTo>
                  <a:lnTo>
                    <a:pt x="150197" y="119931"/>
                  </a:lnTo>
                  <a:lnTo>
                    <a:pt x="150121" y="120157"/>
                  </a:lnTo>
                  <a:lnTo>
                    <a:pt x="149839" y="120138"/>
                  </a:lnTo>
                  <a:lnTo>
                    <a:pt x="149785" y="120437"/>
                  </a:lnTo>
                  <a:lnTo>
                    <a:pt x="149544" y="120294"/>
                  </a:lnTo>
                  <a:lnTo>
                    <a:pt x="149365" y="120504"/>
                  </a:lnTo>
                  <a:lnTo>
                    <a:pt x="149346" y="120671"/>
                  </a:lnTo>
                  <a:lnTo>
                    <a:pt x="149526" y="121070"/>
                  </a:lnTo>
                  <a:lnTo>
                    <a:pt x="149136" y="121355"/>
                  </a:lnTo>
                  <a:lnTo>
                    <a:pt x="149122" y="121555"/>
                  </a:lnTo>
                  <a:lnTo>
                    <a:pt x="149274" y="121795"/>
                  </a:lnTo>
                  <a:lnTo>
                    <a:pt x="149259" y="121983"/>
                  </a:lnTo>
                  <a:lnTo>
                    <a:pt x="148926" y="122109"/>
                  </a:lnTo>
                  <a:lnTo>
                    <a:pt x="148847" y="122492"/>
                  </a:lnTo>
                  <a:lnTo>
                    <a:pt x="148819" y="122991"/>
                  </a:lnTo>
                  <a:lnTo>
                    <a:pt x="148879" y="123154"/>
                  </a:lnTo>
                  <a:lnTo>
                    <a:pt x="148900" y="123330"/>
                  </a:lnTo>
                  <a:lnTo>
                    <a:pt x="148646" y="123570"/>
                  </a:lnTo>
                  <a:lnTo>
                    <a:pt x="148366" y="122998"/>
                  </a:lnTo>
                  <a:lnTo>
                    <a:pt x="147972" y="122895"/>
                  </a:lnTo>
                  <a:lnTo>
                    <a:pt x="147910" y="122723"/>
                  </a:lnTo>
                  <a:lnTo>
                    <a:pt x="147587" y="122739"/>
                  </a:lnTo>
                  <a:lnTo>
                    <a:pt x="147698" y="122533"/>
                  </a:lnTo>
                  <a:lnTo>
                    <a:pt x="147313" y="122399"/>
                  </a:lnTo>
                  <a:lnTo>
                    <a:pt x="147166" y="122329"/>
                  </a:lnTo>
                  <a:lnTo>
                    <a:pt x="147095" y="122167"/>
                  </a:lnTo>
                  <a:lnTo>
                    <a:pt x="146715" y="122274"/>
                  </a:lnTo>
                  <a:lnTo>
                    <a:pt x="146157" y="123085"/>
                  </a:lnTo>
                  <a:lnTo>
                    <a:pt x="145596" y="123101"/>
                  </a:lnTo>
                  <a:lnTo>
                    <a:pt x="145124" y="123411"/>
                  </a:lnTo>
                  <a:lnTo>
                    <a:pt x="145219" y="123846"/>
                  </a:lnTo>
                  <a:lnTo>
                    <a:pt x="145527" y="123862"/>
                  </a:lnTo>
                  <a:lnTo>
                    <a:pt x="145513" y="124336"/>
                  </a:lnTo>
                  <a:lnTo>
                    <a:pt x="145663" y="124465"/>
                  </a:lnTo>
                  <a:lnTo>
                    <a:pt x="145396" y="124837"/>
                  </a:lnTo>
                  <a:lnTo>
                    <a:pt x="145155" y="125088"/>
                  </a:lnTo>
                  <a:lnTo>
                    <a:pt x="144602" y="124786"/>
                  </a:lnTo>
                  <a:lnTo>
                    <a:pt x="144307" y="124713"/>
                  </a:lnTo>
                  <a:lnTo>
                    <a:pt x="144094" y="124760"/>
                  </a:lnTo>
                  <a:lnTo>
                    <a:pt x="143831" y="124972"/>
                  </a:lnTo>
                  <a:lnTo>
                    <a:pt x="143648" y="125220"/>
                  </a:lnTo>
                  <a:lnTo>
                    <a:pt x="143434" y="125658"/>
                  </a:lnTo>
                  <a:lnTo>
                    <a:pt x="143093" y="125900"/>
                  </a:lnTo>
                  <a:lnTo>
                    <a:pt x="142816" y="125837"/>
                  </a:lnTo>
                  <a:lnTo>
                    <a:pt x="142788" y="125665"/>
                  </a:lnTo>
                  <a:lnTo>
                    <a:pt x="142917" y="125168"/>
                  </a:lnTo>
                  <a:lnTo>
                    <a:pt x="142796" y="124590"/>
                  </a:lnTo>
                  <a:lnTo>
                    <a:pt x="142636" y="124583"/>
                  </a:lnTo>
                  <a:lnTo>
                    <a:pt x="142158" y="124996"/>
                  </a:lnTo>
                  <a:lnTo>
                    <a:pt x="142154" y="125260"/>
                  </a:lnTo>
                  <a:lnTo>
                    <a:pt x="142026" y="125348"/>
                  </a:lnTo>
                  <a:lnTo>
                    <a:pt x="141585" y="125415"/>
                  </a:lnTo>
                  <a:lnTo>
                    <a:pt x="140566" y="125088"/>
                  </a:lnTo>
                  <a:lnTo>
                    <a:pt x="140151" y="125088"/>
                  </a:lnTo>
                  <a:lnTo>
                    <a:pt x="139915" y="125154"/>
                  </a:lnTo>
                  <a:lnTo>
                    <a:pt x="139660" y="125280"/>
                  </a:lnTo>
                  <a:lnTo>
                    <a:pt x="139501" y="125232"/>
                  </a:lnTo>
                  <a:lnTo>
                    <a:pt x="139459" y="125076"/>
                  </a:lnTo>
                  <a:lnTo>
                    <a:pt x="139097" y="124747"/>
                  </a:lnTo>
                  <a:lnTo>
                    <a:pt x="139098" y="124604"/>
                  </a:lnTo>
                  <a:lnTo>
                    <a:pt x="139168" y="124350"/>
                  </a:lnTo>
                  <a:lnTo>
                    <a:pt x="138768" y="124233"/>
                  </a:lnTo>
                  <a:lnTo>
                    <a:pt x="138102" y="124317"/>
                  </a:lnTo>
                  <a:lnTo>
                    <a:pt x="137929" y="124287"/>
                  </a:lnTo>
                  <a:lnTo>
                    <a:pt x="137599" y="123727"/>
                  </a:lnTo>
                  <a:lnTo>
                    <a:pt x="137384" y="123768"/>
                  </a:lnTo>
                  <a:lnTo>
                    <a:pt x="137483" y="124208"/>
                  </a:lnTo>
                  <a:lnTo>
                    <a:pt x="137442" y="124477"/>
                  </a:lnTo>
                  <a:lnTo>
                    <a:pt x="136628" y="124726"/>
                  </a:lnTo>
                  <a:lnTo>
                    <a:pt x="136430" y="124853"/>
                  </a:lnTo>
                  <a:lnTo>
                    <a:pt x="136208" y="125128"/>
                  </a:lnTo>
                  <a:lnTo>
                    <a:pt x="135870" y="125185"/>
                  </a:lnTo>
                  <a:lnTo>
                    <a:pt x="135819" y="125319"/>
                  </a:lnTo>
                  <a:lnTo>
                    <a:pt x="138674" y="127647"/>
                  </a:lnTo>
                  <a:lnTo>
                    <a:pt x="139994" y="128741"/>
                  </a:lnTo>
                  <a:lnTo>
                    <a:pt x="140485" y="129333"/>
                  </a:lnTo>
                  <a:lnTo>
                    <a:pt x="142433" y="130918"/>
                  </a:lnTo>
                  <a:lnTo>
                    <a:pt x="142651" y="130747"/>
                  </a:lnTo>
                  <a:lnTo>
                    <a:pt x="143781" y="130669"/>
                  </a:lnTo>
                  <a:lnTo>
                    <a:pt x="143987" y="131317"/>
                  </a:lnTo>
                  <a:lnTo>
                    <a:pt x="144728" y="131857"/>
                  </a:lnTo>
                  <a:lnTo>
                    <a:pt x="144691" y="132331"/>
                  </a:lnTo>
                  <a:lnTo>
                    <a:pt x="144808" y="132663"/>
                  </a:lnTo>
                  <a:lnTo>
                    <a:pt x="145168" y="133037"/>
                  </a:lnTo>
                  <a:lnTo>
                    <a:pt x="145702" y="133467"/>
                  </a:lnTo>
                  <a:lnTo>
                    <a:pt x="145677" y="133713"/>
                  </a:lnTo>
                  <a:lnTo>
                    <a:pt x="146095" y="134008"/>
                  </a:lnTo>
                  <a:lnTo>
                    <a:pt x="145962" y="134767"/>
                  </a:lnTo>
                  <a:lnTo>
                    <a:pt x="145607" y="134961"/>
                  </a:lnTo>
                  <a:lnTo>
                    <a:pt x="145570" y="135390"/>
                  </a:lnTo>
                  <a:lnTo>
                    <a:pt x="145901" y="135550"/>
                  </a:lnTo>
                  <a:lnTo>
                    <a:pt x="146064" y="135405"/>
                  </a:lnTo>
                  <a:lnTo>
                    <a:pt x="146332" y="135414"/>
                  </a:lnTo>
                  <a:lnTo>
                    <a:pt x="146496" y="135558"/>
                  </a:lnTo>
                  <a:lnTo>
                    <a:pt x="146643" y="135577"/>
                  </a:lnTo>
                  <a:lnTo>
                    <a:pt x="146862" y="135796"/>
                  </a:lnTo>
                  <a:lnTo>
                    <a:pt x="146999" y="136174"/>
                  </a:lnTo>
                  <a:lnTo>
                    <a:pt x="147203" y="136347"/>
                  </a:lnTo>
                  <a:lnTo>
                    <a:pt x="147205" y="136663"/>
                  </a:lnTo>
                  <a:lnTo>
                    <a:pt x="147142" y="136853"/>
                  </a:lnTo>
                  <a:lnTo>
                    <a:pt x="147224" y="137312"/>
                  </a:lnTo>
                  <a:lnTo>
                    <a:pt x="147662" y="137754"/>
                  </a:lnTo>
                  <a:lnTo>
                    <a:pt x="147677" y="138099"/>
                  </a:lnTo>
                  <a:lnTo>
                    <a:pt x="147620" y="138353"/>
                  </a:lnTo>
                  <a:lnTo>
                    <a:pt x="147692" y="138599"/>
                  </a:lnTo>
                  <a:lnTo>
                    <a:pt x="147617" y="139068"/>
                  </a:lnTo>
                  <a:lnTo>
                    <a:pt x="147782" y="139114"/>
                  </a:lnTo>
                  <a:lnTo>
                    <a:pt x="147846" y="139324"/>
                  </a:lnTo>
                  <a:lnTo>
                    <a:pt x="148059" y="139446"/>
                  </a:lnTo>
                  <a:lnTo>
                    <a:pt x="148091" y="139623"/>
                  </a:lnTo>
                  <a:lnTo>
                    <a:pt x="148273" y="139641"/>
                  </a:lnTo>
                  <a:lnTo>
                    <a:pt x="148898" y="139965"/>
                  </a:lnTo>
                  <a:lnTo>
                    <a:pt x="149069" y="139933"/>
                  </a:lnTo>
                  <a:lnTo>
                    <a:pt x="149191" y="139553"/>
                  </a:lnTo>
                  <a:lnTo>
                    <a:pt x="149440" y="139512"/>
                  </a:lnTo>
                  <a:lnTo>
                    <a:pt x="149603" y="139567"/>
                  </a:lnTo>
                  <a:lnTo>
                    <a:pt x="149710" y="139715"/>
                  </a:lnTo>
                  <a:lnTo>
                    <a:pt x="149896" y="140544"/>
                  </a:lnTo>
                  <a:lnTo>
                    <a:pt x="150147" y="140843"/>
                  </a:lnTo>
                  <a:lnTo>
                    <a:pt x="150384" y="141329"/>
                  </a:lnTo>
                  <a:lnTo>
                    <a:pt x="150721" y="141323"/>
                  </a:lnTo>
                  <a:lnTo>
                    <a:pt x="150892" y="141462"/>
                  </a:lnTo>
                  <a:lnTo>
                    <a:pt x="151452" y="141214"/>
                  </a:lnTo>
                  <a:lnTo>
                    <a:pt x="152283" y="140290"/>
                  </a:lnTo>
                  <a:lnTo>
                    <a:pt x="152428" y="139943"/>
                  </a:lnTo>
                  <a:lnTo>
                    <a:pt x="152415" y="139494"/>
                  </a:lnTo>
                  <a:lnTo>
                    <a:pt x="152531" y="139067"/>
                  </a:lnTo>
                  <a:lnTo>
                    <a:pt x="153029" y="138709"/>
                  </a:lnTo>
                  <a:lnTo>
                    <a:pt x="153074" y="138081"/>
                  </a:lnTo>
                  <a:lnTo>
                    <a:pt x="153231" y="137961"/>
                  </a:lnTo>
                  <a:lnTo>
                    <a:pt x="153577" y="137811"/>
                  </a:lnTo>
                  <a:lnTo>
                    <a:pt x="153507" y="137470"/>
                  </a:lnTo>
                  <a:lnTo>
                    <a:pt x="152919" y="136544"/>
                  </a:lnTo>
                  <a:lnTo>
                    <a:pt x="152857" y="136318"/>
                  </a:lnTo>
                  <a:lnTo>
                    <a:pt x="153023" y="135961"/>
                  </a:lnTo>
                  <a:lnTo>
                    <a:pt x="153466" y="135420"/>
                  </a:lnTo>
                  <a:lnTo>
                    <a:pt x="153982" y="134980"/>
                  </a:lnTo>
                  <a:lnTo>
                    <a:pt x="154179" y="134910"/>
                  </a:lnTo>
                  <a:lnTo>
                    <a:pt x="154492" y="135011"/>
                  </a:lnTo>
                  <a:lnTo>
                    <a:pt x="154861" y="135454"/>
                  </a:lnTo>
                  <a:lnTo>
                    <a:pt x="155012" y="135435"/>
                  </a:lnTo>
                  <a:lnTo>
                    <a:pt x="155080" y="135281"/>
                  </a:lnTo>
                  <a:lnTo>
                    <a:pt x="155079" y="135056"/>
                  </a:lnTo>
                  <a:lnTo>
                    <a:pt x="154864" y="134603"/>
                  </a:lnTo>
                  <a:lnTo>
                    <a:pt x="154846" y="134321"/>
                  </a:lnTo>
                  <a:lnTo>
                    <a:pt x="155258" y="133254"/>
                  </a:lnTo>
                  <a:lnTo>
                    <a:pt x="155474" y="133049"/>
                  </a:lnTo>
                  <a:lnTo>
                    <a:pt x="156091" y="132868"/>
                  </a:lnTo>
                  <a:lnTo>
                    <a:pt x="156699" y="132153"/>
                  </a:lnTo>
                  <a:lnTo>
                    <a:pt x="156883" y="132089"/>
                  </a:lnTo>
                  <a:lnTo>
                    <a:pt x="157297" y="132410"/>
                  </a:lnTo>
                  <a:lnTo>
                    <a:pt x="157570" y="132730"/>
                  </a:lnTo>
                  <a:lnTo>
                    <a:pt x="158173" y="132838"/>
                  </a:lnTo>
                  <a:lnTo>
                    <a:pt x="158520" y="133005"/>
                  </a:lnTo>
                  <a:lnTo>
                    <a:pt x="158623" y="133730"/>
                  </a:lnTo>
                  <a:lnTo>
                    <a:pt x="158868" y="134038"/>
                  </a:lnTo>
                  <a:lnTo>
                    <a:pt x="157665" y="142863"/>
                  </a:lnTo>
                  <a:lnTo>
                    <a:pt x="149065" y="144984"/>
                  </a:lnTo>
                  <a:lnTo>
                    <a:pt x="139013" y="147444"/>
                  </a:lnTo>
                  <a:lnTo>
                    <a:pt x="138688" y="147525"/>
                  </a:lnTo>
                  <a:lnTo>
                    <a:pt x="144461" y="153094"/>
                  </a:lnTo>
                  <a:lnTo>
                    <a:pt x="144106" y="153020"/>
                  </a:lnTo>
                  <a:lnTo>
                    <a:pt x="143324" y="153326"/>
                  </a:lnTo>
                  <a:lnTo>
                    <a:pt x="142802" y="153714"/>
                  </a:lnTo>
                  <a:lnTo>
                    <a:pt x="143745" y="153564"/>
                  </a:lnTo>
                  <a:lnTo>
                    <a:pt x="144525" y="153156"/>
                  </a:lnTo>
                  <a:lnTo>
                    <a:pt x="148499" y="157022"/>
                  </a:lnTo>
                  <a:lnTo>
                    <a:pt x="148555" y="157636"/>
                  </a:lnTo>
                  <a:lnTo>
                    <a:pt x="148324" y="158526"/>
                  </a:lnTo>
                  <a:lnTo>
                    <a:pt x="149241" y="160371"/>
                  </a:lnTo>
                  <a:lnTo>
                    <a:pt x="147533" y="161407"/>
                  </a:lnTo>
                  <a:lnTo>
                    <a:pt x="148266" y="162938"/>
                  </a:lnTo>
                  <a:lnTo>
                    <a:pt x="149011" y="164222"/>
                  </a:lnTo>
                  <a:lnTo>
                    <a:pt x="149865" y="164532"/>
                  </a:lnTo>
                  <a:lnTo>
                    <a:pt x="150121" y="164556"/>
                  </a:lnTo>
                  <a:lnTo>
                    <a:pt x="150654" y="164120"/>
                  </a:lnTo>
                  <a:lnTo>
                    <a:pt x="150783" y="164746"/>
                  </a:lnTo>
                  <a:lnTo>
                    <a:pt x="149275" y="166124"/>
                  </a:lnTo>
                  <a:lnTo>
                    <a:pt x="148503" y="166716"/>
                  </a:lnTo>
                  <a:lnTo>
                    <a:pt x="146987" y="167656"/>
                  </a:lnTo>
                  <a:lnTo>
                    <a:pt x="146243" y="167866"/>
                  </a:lnTo>
                  <a:lnTo>
                    <a:pt x="143648" y="167499"/>
                  </a:lnTo>
                  <a:lnTo>
                    <a:pt x="141948" y="167546"/>
                  </a:lnTo>
                  <a:lnTo>
                    <a:pt x="140834" y="167756"/>
                  </a:lnTo>
                  <a:lnTo>
                    <a:pt x="139527" y="168315"/>
                  </a:lnTo>
                  <a:lnTo>
                    <a:pt x="138977" y="168784"/>
                  </a:lnTo>
                  <a:lnTo>
                    <a:pt x="135313" y="172818"/>
                  </a:lnTo>
                  <a:lnTo>
                    <a:pt x="134864" y="173023"/>
                  </a:lnTo>
                  <a:lnTo>
                    <a:pt x="134590" y="172962"/>
                  </a:lnTo>
                  <a:lnTo>
                    <a:pt x="134006" y="172387"/>
                  </a:lnTo>
                  <a:lnTo>
                    <a:pt x="133446" y="171242"/>
                  </a:lnTo>
                  <a:lnTo>
                    <a:pt x="133054" y="169906"/>
                  </a:lnTo>
                  <a:lnTo>
                    <a:pt x="132935" y="168364"/>
                  </a:lnTo>
                  <a:lnTo>
                    <a:pt x="132402" y="165231"/>
                  </a:lnTo>
                  <a:lnTo>
                    <a:pt x="132171" y="163199"/>
                  </a:lnTo>
                  <a:lnTo>
                    <a:pt x="131650" y="161346"/>
                  </a:lnTo>
                  <a:lnTo>
                    <a:pt x="130683" y="160277"/>
                  </a:lnTo>
                  <a:lnTo>
                    <a:pt x="129677" y="159723"/>
                  </a:lnTo>
                  <a:lnTo>
                    <a:pt x="128439" y="159554"/>
                  </a:lnTo>
                  <a:lnTo>
                    <a:pt x="126492" y="159882"/>
                  </a:lnTo>
                  <a:lnTo>
                    <a:pt x="125778" y="159838"/>
                  </a:lnTo>
                  <a:lnTo>
                    <a:pt x="125121" y="159606"/>
                  </a:lnTo>
                  <a:lnTo>
                    <a:pt x="124663" y="159217"/>
                  </a:lnTo>
                  <a:lnTo>
                    <a:pt x="123630" y="157582"/>
                  </a:lnTo>
                  <a:lnTo>
                    <a:pt x="123179" y="156528"/>
                  </a:lnTo>
                  <a:lnTo>
                    <a:pt x="122638" y="153978"/>
                  </a:lnTo>
                  <a:lnTo>
                    <a:pt x="122351" y="152234"/>
                  </a:lnTo>
                  <a:lnTo>
                    <a:pt x="122235" y="151513"/>
                  </a:lnTo>
                  <a:lnTo>
                    <a:pt x="121707" y="149574"/>
                  </a:lnTo>
                  <a:lnTo>
                    <a:pt x="121240" y="148722"/>
                  </a:lnTo>
                  <a:lnTo>
                    <a:pt x="120636" y="148123"/>
                  </a:lnTo>
                  <a:lnTo>
                    <a:pt x="119973" y="147684"/>
                  </a:lnTo>
                  <a:lnTo>
                    <a:pt x="119500" y="147640"/>
                  </a:lnTo>
                  <a:lnTo>
                    <a:pt x="118947" y="147943"/>
                  </a:lnTo>
                  <a:lnTo>
                    <a:pt x="118363" y="148638"/>
                  </a:lnTo>
                  <a:lnTo>
                    <a:pt x="118141" y="149574"/>
                  </a:lnTo>
                  <a:lnTo>
                    <a:pt x="118393" y="151186"/>
                  </a:lnTo>
                  <a:lnTo>
                    <a:pt x="118359" y="151651"/>
                  </a:lnTo>
                  <a:lnTo>
                    <a:pt x="117954" y="152112"/>
                  </a:lnTo>
                  <a:lnTo>
                    <a:pt x="117205" y="152409"/>
                  </a:lnTo>
                  <a:lnTo>
                    <a:pt x="116028" y="152449"/>
                  </a:lnTo>
                  <a:lnTo>
                    <a:pt x="114791" y="152181"/>
                  </a:lnTo>
                  <a:lnTo>
                    <a:pt x="112016" y="151400"/>
                  </a:lnTo>
                  <a:lnTo>
                    <a:pt x="108311" y="151188"/>
                  </a:lnTo>
                  <a:lnTo>
                    <a:pt x="107784" y="150935"/>
                  </a:lnTo>
                  <a:lnTo>
                    <a:pt x="107524" y="150690"/>
                  </a:lnTo>
                  <a:lnTo>
                    <a:pt x="107369" y="150399"/>
                  </a:lnTo>
                  <a:lnTo>
                    <a:pt x="107339" y="150104"/>
                  </a:lnTo>
                  <a:lnTo>
                    <a:pt x="107469" y="149574"/>
                  </a:lnTo>
                  <a:lnTo>
                    <a:pt x="107909" y="149177"/>
                  </a:lnTo>
                  <a:lnTo>
                    <a:pt x="109011" y="148526"/>
                  </a:lnTo>
                  <a:lnTo>
                    <a:pt x="110137" y="147734"/>
                  </a:lnTo>
                  <a:lnTo>
                    <a:pt x="110894" y="147003"/>
                  </a:lnTo>
                  <a:lnTo>
                    <a:pt x="111397" y="145849"/>
                  </a:lnTo>
                  <a:lnTo>
                    <a:pt x="111404" y="145162"/>
                  </a:lnTo>
                  <a:lnTo>
                    <a:pt x="110311" y="142260"/>
                  </a:lnTo>
                  <a:lnTo>
                    <a:pt x="109384" y="140318"/>
                  </a:lnTo>
                  <a:lnTo>
                    <a:pt x="108290" y="138243"/>
                  </a:lnTo>
                  <a:lnTo>
                    <a:pt x="106926" y="136728"/>
                  </a:lnTo>
                  <a:lnTo>
                    <a:pt x="106128" y="136022"/>
                  </a:lnTo>
                  <a:lnTo>
                    <a:pt x="103617" y="135273"/>
                  </a:lnTo>
                  <a:lnTo>
                    <a:pt x="103578" y="135841"/>
                  </a:lnTo>
                  <a:lnTo>
                    <a:pt x="102263" y="140309"/>
                  </a:lnTo>
                  <a:lnTo>
                    <a:pt x="102212" y="140682"/>
                  </a:lnTo>
                  <a:lnTo>
                    <a:pt x="102166" y="141021"/>
                  </a:lnTo>
                  <a:lnTo>
                    <a:pt x="101784" y="143793"/>
                  </a:lnTo>
                  <a:lnTo>
                    <a:pt x="101097" y="143750"/>
                  </a:lnTo>
                  <a:lnTo>
                    <a:pt x="99625" y="144939"/>
                  </a:lnTo>
                  <a:lnTo>
                    <a:pt x="99679" y="152313"/>
                  </a:lnTo>
                  <a:lnTo>
                    <a:pt x="99460" y="152317"/>
                  </a:lnTo>
                  <a:lnTo>
                    <a:pt x="98975" y="152321"/>
                  </a:lnTo>
                  <a:lnTo>
                    <a:pt x="97512" y="152344"/>
                  </a:lnTo>
                  <a:lnTo>
                    <a:pt x="97510" y="153379"/>
                  </a:lnTo>
                  <a:lnTo>
                    <a:pt x="97513" y="153932"/>
                  </a:lnTo>
                  <a:lnTo>
                    <a:pt x="97573" y="159776"/>
                  </a:lnTo>
                  <a:lnTo>
                    <a:pt x="90544" y="162530"/>
                  </a:lnTo>
                  <a:lnTo>
                    <a:pt x="90318" y="162619"/>
                  </a:lnTo>
                  <a:lnTo>
                    <a:pt x="90094" y="162708"/>
                  </a:lnTo>
                  <a:lnTo>
                    <a:pt x="89187" y="163067"/>
                  </a:lnTo>
                  <a:lnTo>
                    <a:pt x="88841" y="163204"/>
                  </a:lnTo>
                  <a:lnTo>
                    <a:pt x="88596" y="163301"/>
                  </a:lnTo>
                  <a:lnTo>
                    <a:pt x="88407" y="163376"/>
                  </a:lnTo>
                  <a:lnTo>
                    <a:pt x="83645" y="165260"/>
                  </a:lnTo>
                  <a:lnTo>
                    <a:pt x="82568" y="165688"/>
                  </a:lnTo>
                  <a:lnTo>
                    <a:pt x="82243" y="165817"/>
                  </a:lnTo>
                  <a:lnTo>
                    <a:pt x="82518" y="165078"/>
                  </a:lnTo>
                  <a:lnTo>
                    <a:pt x="82583" y="164776"/>
                  </a:lnTo>
                  <a:lnTo>
                    <a:pt x="82517" y="163588"/>
                  </a:lnTo>
                  <a:lnTo>
                    <a:pt x="82102" y="163062"/>
                  </a:lnTo>
                  <a:lnTo>
                    <a:pt x="81914" y="163006"/>
                  </a:lnTo>
                  <a:lnTo>
                    <a:pt x="81683" y="163020"/>
                  </a:lnTo>
                  <a:lnTo>
                    <a:pt x="81508" y="163122"/>
                  </a:lnTo>
                  <a:lnTo>
                    <a:pt x="81032" y="163654"/>
                  </a:lnTo>
                  <a:lnTo>
                    <a:pt x="80278" y="165102"/>
                  </a:lnTo>
                  <a:lnTo>
                    <a:pt x="79970" y="165135"/>
                  </a:lnTo>
                  <a:lnTo>
                    <a:pt x="79605" y="164879"/>
                  </a:lnTo>
                  <a:lnTo>
                    <a:pt x="78153" y="163468"/>
                  </a:lnTo>
                  <a:lnTo>
                    <a:pt x="77101" y="161675"/>
                  </a:lnTo>
                  <a:lnTo>
                    <a:pt x="77133" y="161269"/>
                  </a:lnTo>
                  <a:lnTo>
                    <a:pt x="77058" y="160996"/>
                  </a:lnTo>
                  <a:lnTo>
                    <a:pt x="76402" y="160292"/>
                  </a:lnTo>
                  <a:lnTo>
                    <a:pt x="75671" y="160295"/>
                  </a:lnTo>
                  <a:lnTo>
                    <a:pt x="75485" y="160296"/>
                  </a:lnTo>
                  <a:lnTo>
                    <a:pt x="67748" y="160337"/>
                  </a:lnTo>
                  <a:lnTo>
                    <a:pt x="67459" y="160073"/>
                  </a:lnTo>
                  <a:lnTo>
                    <a:pt x="67186" y="159941"/>
                  </a:lnTo>
                  <a:lnTo>
                    <a:pt x="66817" y="159951"/>
                  </a:lnTo>
                  <a:lnTo>
                    <a:pt x="65826" y="160164"/>
                  </a:lnTo>
                  <a:lnTo>
                    <a:pt x="65438" y="160036"/>
                  </a:lnTo>
                  <a:lnTo>
                    <a:pt x="65268" y="160409"/>
                  </a:lnTo>
                  <a:lnTo>
                    <a:pt x="64995" y="160644"/>
                  </a:lnTo>
                  <a:lnTo>
                    <a:pt x="64507" y="160842"/>
                  </a:lnTo>
                  <a:lnTo>
                    <a:pt x="64220" y="160875"/>
                  </a:lnTo>
                  <a:lnTo>
                    <a:pt x="63777" y="160950"/>
                  </a:lnTo>
                  <a:lnTo>
                    <a:pt x="63537" y="160370"/>
                  </a:lnTo>
                  <a:lnTo>
                    <a:pt x="63432" y="160112"/>
                  </a:lnTo>
                  <a:lnTo>
                    <a:pt x="63118" y="159780"/>
                  </a:lnTo>
                  <a:lnTo>
                    <a:pt x="63128" y="159374"/>
                  </a:lnTo>
                  <a:lnTo>
                    <a:pt x="63510" y="159031"/>
                  </a:lnTo>
                  <a:lnTo>
                    <a:pt x="63547" y="158162"/>
                  </a:lnTo>
                  <a:lnTo>
                    <a:pt x="63158" y="156672"/>
                  </a:lnTo>
                  <a:lnTo>
                    <a:pt x="62554" y="155915"/>
                  </a:lnTo>
                  <a:lnTo>
                    <a:pt x="62401" y="155256"/>
                  </a:lnTo>
                  <a:lnTo>
                    <a:pt x="62347" y="154510"/>
                  </a:lnTo>
                  <a:lnTo>
                    <a:pt x="61989" y="154178"/>
                  </a:lnTo>
                  <a:lnTo>
                    <a:pt x="61320" y="153909"/>
                  </a:lnTo>
                  <a:lnTo>
                    <a:pt x="60932" y="153299"/>
                  </a:lnTo>
                  <a:lnTo>
                    <a:pt x="51237" y="153267"/>
                  </a:lnTo>
                  <a:lnTo>
                    <a:pt x="50332" y="152037"/>
                  </a:lnTo>
                  <a:lnTo>
                    <a:pt x="50172" y="151503"/>
                  </a:lnTo>
                  <a:lnTo>
                    <a:pt x="50236" y="151123"/>
                  </a:lnTo>
                  <a:lnTo>
                    <a:pt x="50602" y="150724"/>
                  </a:lnTo>
                  <a:lnTo>
                    <a:pt x="50772" y="150407"/>
                  </a:lnTo>
                  <a:lnTo>
                    <a:pt x="50734" y="150235"/>
                  </a:lnTo>
                  <a:lnTo>
                    <a:pt x="51137" y="149874"/>
                  </a:lnTo>
                  <a:lnTo>
                    <a:pt x="51563" y="148590"/>
                  </a:lnTo>
                  <a:lnTo>
                    <a:pt x="51312" y="148128"/>
                  </a:lnTo>
                  <a:lnTo>
                    <a:pt x="51004" y="147895"/>
                  </a:lnTo>
                  <a:lnTo>
                    <a:pt x="50792" y="147342"/>
                  </a:lnTo>
                  <a:lnTo>
                    <a:pt x="50204" y="146986"/>
                  </a:lnTo>
                  <a:lnTo>
                    <a:pt x="50119" y="146726"/>
                  </a:lnTo>
                  <a:lnTo>
                    <a:pt x="50279" y="146178"/>
                  </a:lnTo>
                  <a:lnTo>
                    <a:pt x="50674" y="145709"/>
                  </a:lnTo>
                  <a:lnTo>
                    <a:pt x="50677" y="145484"/>
                  </a:lnTo>
                  <a:lnTo>
                    <a:pt x="50538" y="142451"/>
                  </a:lnTo>
                  <a:lnTo>
                    <a:pt x="50437" y="141792"/>
                  </a:lnTo>
                  <a:lnTo>
                    <a:pt x="50233" y="141336"/>
                  </a:lnTo>
                  <a:lnTo>
                    <a:pt x="50083" y="140535"/>
                  </a:lnTo>
                  <a:lnTo>
                    <a:pt x="50206" y="139640"/>
                  </a:lnTo>
                  <a:lnTo>
                    <a:pt x="49967" y="139189"/>
                  </a:lnTo>
                  <a:lnTo>
                    <a:pt x="49574" y="138750"/>
                  </a:lnTo>
                  <a:lnTo>
                    <a:pt x="49273" y="138552"/>
                  </a:lnTo>
                  <a:lnTo>
                    <a:pt x="48822" y="138407"/>
                  </a:lnTo>
                  <a:lnTo>
                    <a:pt x="48009" y="137580"/>
                  </a:lnTo>
                  <a:lnTo>
                    <a:pt x="47811" y="137151"/>
                  </a:lnTo>
                  <a:lnTo>
                    <a:pt x="47869" y="136394"/>
                  </a:lnTo>
                  <a:lnTo>
                    <a:pt x="48124" y="135552"/>
                  </a:lnTo>
                  <a:lnTo>
                    <a:pt x="48906" y="134135"/>
                  </a:lnTo>
                  <a:lnTo>
                    <a:pt x="49647" y="133244"/>
                  </a:lnTo>
                  <a:lnTo>
                    <a:pt x="49750" y="132953"/>
                  </a:lnTo>
                  <a:lnTo>
                    <a:pt x="49752" y="132609"/>
                  </a:lnTo>
                  <a:lnTo>
                    <a:pt x="49330" y="132296"/>
                  </a:lnTo>
                  <a:lnTo>
                    <a:pt x="47551" y="131424"/>
                  </a:lnTo>
                  <a:lnTo>
                    <a:pt x="45484" y="130852"/>
                  </a:lnTo>
                  <a:lnTo>
                    <a:pt x="44783" y="130770"/>
                  </a:lnTo>
                  <a:lnTo>
                    <a:pt x="44323" y="130707"/>
                  </a:lnTo>
                  <a:lnTo>
                    <a:pt x="43109" y="130746"/>
                  </a:lnTo>
                  <a:lnTo>
                    <a:pt x="42507" y="130713"/>
                  </a:lnTo>
                  <a:lnTo>
                    <a:pt x="41875" y="130906"/>
                  </a:lnTo>
                  <a:lnTo>
                    <a:pt x="41079" y="130951"/>
                  </a:lnTo>
                  <a:lnTo>
                    <a:pt x="39412" y="130594"/>
                  </a:lnTo>
                  <a:lnTo>
                    <a:pt x="38428" y="130583"/>
                  </a:lnTo>
                  <a:lnTo>
                    <a:pt x="37457" y="130114"/>
                  </a:lnTo>
                  <a:lnTo>
                    <a:pt x="36759" y="129636"/>
                  </a:lnTo>
                  <a:lnTo>
                    <a:pt x="35155" y="128116"/>
                  </a:lnTo>
                  <a:lnTo>
                    <a:pt x="34862" y="127617"/>
                  </a:lnTo>
                  <a:lnTo>
                    <a:pt x="34759" y="127044"/>
                  </a:lnTo>
                  <a:lnTo>
                    <a:pt x="34793" y="126539"/>
                  </a:lnTo>
                  <a:lnTo>
                    <a:pt x="35083" y="126127"/>
                  </a:lnTo>
                  <a:lnTo>
                    <a:pt x="35195" y="125486"/>
                  </a:lnTo>
                  <a:lnTo>
                    <a:pt x="34907" y="124874"/>
                  </a:lnTo>
                  <a:lnTo>
                    <a:pt x="33092" y="122855"/>
                  </a:lnTo>
                  <a:lnTo>
                    <a:pt x="31128" y="119976"/>
                  </a:lnTo>
                  <a:lnTo>
                    <a:pt x="30881" y="119524"/>
                  </a:lnTo>
                  <a:lnTo>
                    <a:pt x="30041" y="116244"/>
                  </a:lnTo>
                  <a:lnTo>
                    <a:pt x="30198" y="115837"/>
                  </a:lnTo>
                  <a:lnTo>
                    <a:pt x="30287" y="115695"/>
                  </a:lnTo>
                  <a:lnTo>
                    <a:pt x="30423" y="114877"/>
                  </a:lnTo>
                  <a:lnTo>
                    <a:pt x="30415" y="114341"/>
                  </a:lnTo>
                  <a:lnTo>
                    <a:pt x="30297" y="113845"/>
                  </a:lnTo>
                  <a:lnTo>
                    <a:pt x="30307" y="112323"/>
                  </a:lnTo>
                  <a:lnTo>
                    <a:pt x="29195" y="111673"/>
                  </a:lnTo>
                  <a:lnTo>
                    <a:pt x="29031" y="111582"/>
                  </a:lnTo>
                  <a:lnTo>
                    <a:pt x="28706" y="111383"/>
                  </a:lnTo>
                  <a:lnTo>
                    <a:pt x="27401" y="110514"/>
                  </a:lnTo>
                  <a:lnTo>
                    <a:pt x="27999" y="109352"/>
                  </a:lnTo>
                  <a:lnTo>
                    <a:pt x="28235" y="109162"/>
                  </a:lnTo>
                  <a:lnTo>
                    <a:pt x="28926" y="109076"/>
                  </a:lnTo>
                  <a:lnTo>
                    <a:pt x="29328" y="108909"/>
                  </a:lnTo>
                  <a:lnTo>
                    <a:pt x="29848" y="108464"/>
                  </a:lnTo>
                  <a:lnTo>
                    <a:pt x="30013" y="108200"/>
                  </a:lnTo>
                  <a:lnTo>
                    <a:pt x="30415" y="105790"/>
                  </a:lnTo>
                  <a:lnTo>
                    <a:pt x="30159" y="104556"/>
                  </a:lnTo>
                  <a:lnTo>
                    <a:pt x="29720" y="103722"/>
                  </a:lnTo>
                  <a:lnTo>
                    <a:pt x="29722" y="103320"/>
                  </a:lnTo>
                  <a:lnTo>
                    <a:pt x="29722" y="103121"/>
                  </a:lnTo>
                  <a:lnTo>
                    <a:pt x="29970" y="102611"/>
                  </a:lnTo>
                  <a:lnTo>
                    <a:pt x="29807" y="102236"/>
                  </a:lnTo>
                  <a:lnTo>
                    <a:pt x="29393" y="101999"/>
                  </a:lnTo>
                  <a:lnTo>
                    <a:pt x="29112" y="101665"/>
                  </a:lnTo>
                  <a:lnTo>
                    <a:pt x="29138" y="101396"/>
                  </a:lnTo>
                  <a:lnTo>
                    <a:pt x="29083" y="101111"/>
                  </a:lnTo>
                  <a:lnTo>
                    <a:pt x="28484" y="100152"/>
                  </a:lnTo>
                  <a:lnTo>
                    <a:pt x="28794" y="99203"/>
                  </a:lnTo>
                  <a:lnTo>
                    <a:pt x="28485" y="98160"/>
                  </a:lnTo>
                  <a:lnTo>
                    <a:pt x="28415" y="97924"/>
                  </a:lnTo>
                  <a:lnTo>
                    <a:pt x="27686" y="97730"/>
                  </a:lnTo>
                  <a:lnTo>
                    <a:pt x="27427" y="96891"/>
                  </a:lnTo>
                  <a:lnTo>
                    <a:pt x="25448" y="95004"/>
                  </a:lnTo>
                  <a:lnTo>
                    <a:pt x="25726" y="94894"/>
                  </a:lnTo>
                  <a:lnTo>
                    <a:pt x="23955" y="92779"/>
                  </a:lnTo>
                  <a:lnTo>
                    <a:pt x="23577" y="92555"/>
                  </a:lnTo>
                  <a:lnTo>
                    <a:pt x="22565" y="92503"/>
                  </a:lnTo>
                  <a:lnTo>
                    <a:pt x="22081" y="91949"/>
                  </a:lnTo>
                  <a:lnTo>
                    <a:pt x="21666" y="91709"/>
                  </a:lnTo>
                  <a:lnTo>
                    <a:pt x="20502" y="89856"/>
                  </a:lnTo>
                  <a:lnTo>
                    <a:pt x="20539" y="89026"/>
                  </a:lnTo>
                  <a:lnTo>
                    <a:pt x="13697" y="88980"/>
                  </a:lnTo>
                  <a:lnTo>
                    <a:pt x="13384" y="88976"/>
                  </a:lnTo>
                  <a:lnTo>
                    <a:pt x="13647" y="90994"/>
                  </a:lnTo>
                  <a:lnTo>
                    <a:pt x="13877" y="91661"/>
                  </a:lnTo>
                  <a:lnTo>
                    <a:pt x="14102" y="92094"/>
                  </a:lnTo>
                  <a:lnTo>
                    <a:pt x="14358" y="92258"/>
                  </a:lnTo>
                  <a:lnTo>
                    <a:pt x="14983" y="93394"/>
                  </a:lnTo>
                  <a:lnTo>
                    <a:pt x="15178" y="94078"/>
                  </a:lnTo>
                  <a:lnTo>
                    <a:pt x="15212" y="95525"/>
                  </a:lnTo>
                  <a:lnTo>
                    <a:pt x="15521" y="96246"/>
                  </a:lnTo>
                  <a:lnTo>
                    <a:pt x="15928" y="96499"/>
                  </a:lnTo>
                  <a:lnTo>
                    <a:pt x="17728" y="96363"/>
                  </a:lnTo>
                  <a:lnTo>
                    <a:pt x="18241" y="96921"/>
                  </a:lnTo>
                  <a:lnTo>
                    <a:pt x="18594" y="97845"/>
                  </a:lnTo>
                  <a:lnTo>
                    <a:pt x="18684" y="98812"/>
                  </a:lnTo>
                  <a:lnTo>
                    <a:pt x="18938" y="99687"/>
                  </a:lnTo>
                  <a:lnTo>
                    <a:pt x="20199" y="101283"/>
                  </a:lnTo>
                  <a:lnTo>
                    <a:pt x="20854" y="102498"/>
                  </a:lnTo>
                  <a:lnTo>
                    <a:pt x="21397" y="104590"/>
                  </a:lnTo>
                  <a:lnTo>
                    <a:pt x="22039" y="104897"/>
                  </a:lnTo>
                  <a:lnTo>
                    <a:pt x="22656" y="105032"/>
                  </a:lnTo>
                  <a:lnTo>
                    <a:pt x="23231" y="105338"/>
                  </a:lnTo>
                  <a:lnTo>
                    <a:pt x="23392" y="105731"/>
                  </a:lnTo>
                  <a:lnTo>
                    <a:pt x="23208" y="105734"/>
                  </a:lnTo>
                  <a:lnTo>
                    <a:pt x="17355" y="105809"/>
                  </a:lnTo>
                  <a:lnTo>
                    <a:pt x="12262" y="105781"/>
                  </a:lnTo>
                  <a:lnTo>
                    <a:pt x="7093" y="105805"/>
                  </a:lnTo>
                  <a:lnTo>
                    <a:pt x="6616" y="105406"/>
                  </a:lnTo>
                  <a:lnTo>
                    <a:pt x="6452" y="104672"/>
                  </a:lnTo>
                  <a:lnTo>
                    <a:pt x="2830" y="101950"/>
                  </a:lnTo>
                  <a:lnTo>
                    <a:pt x="1571" y="101195"/>
                  </a:lnTo>
                  <a:lnTo>
                    <a:pt x="1573" y="101000"/>
                  </a:lnTo>
                  <a:lnTo>
                    <a:pt x="816" y="100557"/>
                  </a:lnTo>
                  <a:lnTo>
                    <a:pt x="638" y="100318"/>
                  </a:lnTo>
                  <a:lnTo>
                    <a:pt x="0" y="96539"/>
                  </a:lnTo>
                  <a:lnTo>
                    <a:pt x="3182" y="96023"/>
                  </a:lnTo>
                  <a:lnTo>
                    <a:pt x="3554" y="96113"/>
                  </a:lnTo>
                  <a:lnTo>
                    <a:pt x="4390" y="95857"/>
                  </a:lnTo>
                  <a:lnTo>
                    <a:pt x="4106" y="95769"/>
                  </a:lnTo>
                  <a:lnTo>
                    <a:pt x="3654" y="95356"/>
                  </a:lnTo>
                  <a:lnTo>
                    <a:pt x="3236" y="93917"/>
                  </a:lnTo>
                  <a:lnTo>
                    <a:pt x="3236" y="93574"/>
                  </a:lnTo>
                  <a:lnTo>
                    <a:pt x="3746" y="93186"/>
                  </a:lnTo>
                  <a:lnTo>
                    <a:pt x="4109" y="93294"/>
                  </a:lnTo>
                  <a:lnTo>
                    <a:pt x="4513" y="93298"/>
                  </a:lnTo>
                  <a:lnTo>
                    <a:pt x="5346" y="93167"/>
                  </a:lnTo>
                  <a:lnTo>
                    <a:pt x="5555" y="93026"/>
                  </a:lnTo>
                  <a:lnTo>
                    <a:pt x="6226" y="92157"/>
                  </a:lnTo>
                  <a:lnTo>
                    <a:pt x="6315" y="91900"/>
                  </a:lnTo>
                  <a:lnTo>
                    <a:pt x="6346" y="91035"/>
                  </a:lnTo>
                  <a:lnTo>
                    <a:pt x="6254" y="90785"/>
                  </a:lnTo>
                  <a:lnTo>
                    <a:pt x="6983" y="91311"/>
                  </a:lnTo>
                  <a:lnTo>
                    <a:pt x="7686" y="90704"/>
                  </a:lnTo>
                  <a:lnTo>
                    <a:pt x="8086" y="90290"/>
                  </a:lnTo>
                  <a:lnTo>
                    <a:pt x="7292" y="90439"/>
                  </a:lnTo>
                  <a:lnTo>
                    <a:pt x="6500" y="90021"/>
                  </a:lnTo>
                  <a:lnTo>
                    <a:pt x="6548" y="88650"/>
                  </a:lnTo>
                  <a:lnTo>
                    <a:pt x="8138" y="87869"/>
                  </a:lnTo>
                  <a:lnTo>
                    <a:pt x="7751" y="86546"/>
                  </a:lnTo>
                  <a:lnTo>
                    <a:pt x="7854" y="85268"/>
                  </a:lnTo>
                  <a:lnTo>
                    <a:pt x="7689" y="84790"/>
                  </a:lnTo>
                  <a:lnTo>
                    <a:pt x="7117" y="84205"/>
                  </a:lnTo>
                  <a:lnTo>
                    <a:pt x="6510" y="83821"/>
                  </a:lnTo>
                  <a:lnTo>
                    <a:pt x="4992" y="83363"/>
                  </a:lnTo>
                  <a:lnTo>
                    <a:pt x="4653" y="83370"/>
                  </a:lnTo>
                  <a:lnTo>
                    <a:pt x="4262" y="83489"/>
                  </a:lnTo>
                  <a:lnTo>
                    <a:pt x="3751" y="83441"/>
                  </a:lnTo>
                  <a:lnTo>
                    <a:pt x="3357" y="83165"/>
                  </a:lnTo>
                  <a:lnTo>
                    <a:pt x="2911" y="82599"/>
                  </a:lnTo>
                  <a:lnTo>
                    <a:pt x="3185" y="81782"/>
                  </a:lnTo>
                  <a:lnTo>
                    <a:pt x="3566" y="81864"/>
                  </a:lnTo>
                  <a:lnTo>
                    <a:pt x="3957" y="81473"/>
                  </a:lnTo>
                  <a:lnTo>
                    <a:pt x="4008" y="81253"/>
                  </a:lnTo>
                  <a:lnTo>
                    <a:pt x="3956" y="81011"/>
                  </a:lnTo>
                  <a:lnTo>
                    <a:pt x="4042" y="80803"/>
                  </a:lnTo>
                  <a:lnTo>
                    <a:pt x="5969" y="81159"/>
                  </a:lnTo>
                  <a:lnTo>
                    <a:pt x="6137" y="81189"/>
                  </a:lnTo>
                  <a:lnTo>
                    <a:pt x="8728" y="81678"/>
                  </a:lnTo>
                  <a:lnTo>
                    <a:pt x="9708" y="81861"/>
                  </a:lnTo>
                  <a:lnTo>
                    <a:pt x="10007" y="81610"/>
                  </a:lnTo>
                  <a:lnTo>
                    <a:pt x="10676" y="80229"/>
                  </a:lnTo>
                  <a:lnTo>
                    <a:pt x="10639" y="80075"/>
                  </a:lnTo>
                  <a:lnTo>
                    <a:pt x="10474" y="79869"/>
                  </a:lnTo>
                  <a:lnTo>
                    <a:pt x="10486" y="79625"/>
                  </a:lnTo>
                  <a:lnTo>
                    <a:pt x="10820" y="79136"/>
                  </a:lnTo>
                  <a:lnTo>
                    <a:pt x="11139" y="79107"/>
                  </a:lnTo>
                  <a:lnTo>
                    <a:pt x="11389" y="78756"/>
                  </a:lnTo>
                  <a:lnTo>
                    <a:pt x="10872" y="77712"/>
                  </a:lnTo>
                  <a:lnTo>
                    <a:pt x="10820" y="77359"/>
                  </a:lnTo>
                  <a:lnTo>
                    <a:pt x="12419" y="77370"/>
                  </a:lnTo>
                  <a:lnTo>
                    <a:pt x="12514" y="77903"/>
                  </a:lnTo>
                  <a:lnTo>
                    <a:pt x="13329" y="80450"/>
                  </a:lnTo>
                  <a:lnTo>
                    <a:pt x="13595" y="80988"/>
                  </a:lnTo>
                  <a:lnTo>
                    <a:pt x="13936" y="80987"/>
                  </a:lnTo>
                  <a:lnTo>
                    <a:pt x="13995" y="81209"/>
                  </a:lnTo>
                  <a:lnTo>
                    <a:pt x="14226" y="80993"/>
                  </a:lnTo>
                  <a:lnTo>
                    <a:pt x="13493" y="79066"/>
                  </a:lnTo>
                  <a:lnTo>
                    <a:pt x="13241" y="78158"/>
                  </a:lnTo>
                  <a:lnTo>
                    <a:pt x="13255" y="77740"/>
                  </a:lnTo>
                  <a:lnTo>
                    <a:pt x="13611" y="76023"/>
                  </a:lnTo>
                  <a:lnTo>
                    <a:pt x="13638" y="74605"/>
                  </a:lnTo>
                  <a:lnTo>
                    <a:pt x="14048" y="72525"/>
                  </a:lnTo>
                  <a:lnTo>
                    <a:pt x="14071" y="72127"/>
                  </a:lnTo>
                  <a:lnTo>
                    <a:pt x="14010" y="71741"/>
                  </a:lnTo>
                  <a:lnTo>
                    <a:pt x="13687" y="71021"/>
                  </a:lnTo>
                  <a:lnTo>
                    <a:pt x="13573" y="70317"/>
                  </a:lnTo>
                  <a:lnTo>
                    <a:pt x="13583" y="69979"/>
                  </a:lnTo>
                  <a:lnTo>
                    <a:pt x="13668" y="69508"/>
                  </a:lnTo>
                  <a:lnTo>
                    <a:pt x="13895" y="69002"/>
                  </a:lnTo>
                  <a:lnTo>
                    <a:pt x="14171" y="68647"/>
                  </a:lnTo>
                  <a:lnTo>
                    <a:pt x="14832" y="68245"/>
                  </a:lnTo>
                  <a:lnTo>
                    <a:pt x="15299" y="67326"/>
                  </a:lnTo>
                  <a:lnTo>
                    <a:pt x="15351" y="67050"/>
                  </a:lnTo>
                  <a:lnTo>
                    <a:pt x="14967" y="65872"/>
                  </a:lnTo>
                  <a:lnTo>
                    <a:pt x="14703" y="63794"/>
                  </a:lnTo>
                  <a:lnTo>
                    <a:pt x="14648" y="62781"/>
                  </a:lnTo>
                  <a:lnTo>
                    <a:pt x="14893" y="62189"/>
                  </a:lnTo>
                  <a:lnTo>
                    <a:pt x="15708" y="61850"/>
                  </a:lnTo>
                  <a:lnTo>
                    <a:pt x="16409" y="61287"/>
                  </a:lnTo>
                  <a:lnTo>
                    <a:pt x="16564" y="60923"/>
                  </a:lnTo>
                  <a:lnTo>
                    <a:pt x="16471" y="60557"/>
                  </a:lnTo>
                  <a:lnTo>
                    <a:pt x="15972" y="59451"/>
                  </a:lnTo>
                  <a:lnTo>
                    <a:pt x="15971" y="58642"/>
                  </a:lnTo>
                  <a:lnTo>
                    <a:pt x="16257" y="57350"/>
                  </a:lnTo>
                  <a:lnTo>
                    <a:pt x="16300" y="55795"/>
                  </a:lnTo>
                  <a:lnTo>
                    <a:pt x="16246" y="55460"/>
                  </a:lnTo>
                  <a:lnTo>
                    <a:pt x="15808" y="54212"/>
                  </a:lnTo>
                  <a:lnTo>
                    <a:pt x="15051" y="53067"/>
                  </a:lnTo>
                  <a:lnTo>
                    <a:pt x="14634" y="52246"/>
                  </a:lnTo>
                  <a:lnTo>
                    <a:pt x="14442" y="51477"/>
                  </a:lnTo>
                  <a:lnTo>
                    <a:pt x="13940" y="50253"/>
                  </a:lnTo>
                  <a:lnTo>
                    <a:pt x="13642" y="50006"/>
                  </a:lnTo>
                  <a:lnTo>
                    <a:pt x="13157" y="49409"/>
                  </a:lnTo>
                  <a:lnTo>
                    <a:pt x="13157" y="48664"/>
                  </a:lnTo>
                  <a:lnTo>
                    <a:pt x="13423" y="47913"/>
                  </a:lnTo>
                  <a:lnTo>
                    <a:pt x="13510" y="46875"/>
                  </a:lnTo>
                  <a:lnTo>
                    <a:pt x="13373" y="46295"/>
                  </a:lnTo>
                  <a:lnTo>
                    <a:pt x="12869" y="45376"/>
                  </a:lnTo>
                  <a:lnTo>
                    <a:pt x="12457" y="44358"/>
                  </a:lnTo>
                  <a:lnTo>
                    <a:pt x="12175" y="43068"/>
                  </a:lnTo>
                  <a:lnTo>
                    <a:pt x="11757" y="42187"/>
                  </a:lnTo>
                  <a:lnTo>
                    <a:pt x="10633" y="40857"/>
                  </a:lnTo>
                  <a:lnTo>
                    <a:pt x="10333" y="40601"/>
                  </a:lnTo>
                  <a:lnTo>
                    <a:pt x="10028" y="40403"/>
                  </a:lnTo>
                  <a:lnTo>
                    <a:pt x="9424" y="40216"/>
                  </a:lnTo>
                  <a:lnTo>
                    <a:pt x="8298" y="39283"/>
                  </a:lnTo>
                  <a:lnTo>
                    <a:pt x="7283" y="38625"/>
                  </a:lnTo>
                  <a:lnTo>
                    <a:pt x="6767" y="38010"/>
                  </a:lnTo>
                  <a:lnTo>
                    <a:pt x="6611" y="37187"/>
                  </a:lnTo>
                  <a:lnTo>
                    <a:pt x="6693" y="36639"/>
                  </a:lnTo>
                  <a:lnTo>
                    <a:pt x="7039" y="36115"/>
                  </a:lnTo>
                  <a:lnTo>
                    <a:pt x="7505" y="35827"/>
                  </a:lnTo>
                  <a:lnTo>
                    <a:pt x="7911" y="35095"/>
                  </a:lnTo>
                  <a:lnTo>
                    <a:pt x="7783" y="34234"/>
                  </a:lnTo>
                  <a:lnTo>
                    <a:pt x="7569" y="33708"/>
                  </a:lnTo>
                  <a:lnTo>
                    <a:pt x="7114" y="33185"/>
                  </a:lnTo>
                  <a:lnTo>
                    <a:pt x="5736" y="31985"/>
                  </a:lnTo>
                  <a:lnTo>
                    <a:pt x="5481" y="31774"/>
                  </a:lnTo>
                  <a:lnTo>
                    <a:pt x="4815" y="30941"/>
                  </a:lnTo>
                  <a:lnTo>
                    <a:pt x="4725" y="30644"/>
                  </a:lnTo>
                  <a:lnTo>
                    <a:pt x="4824" y="29983"/>
                  </a:lnTo>
                  <a:lnTo>
                    <a:pt x="4988" y="29838"/>
                  </a:lnTo>
                  <a:lnTo>
                    <a:pt x="5428" y="29761"/>
                  </a:lnTo>
                  <a:lnTo>
                    <a:pt x="6429" y="29749"/>
                  </a:lnTo>
                  <a:lnTo>
                    <a:pt x="7152" y="29447"/>
                  </a:lnTo>
                  <a:lnTo>
                    <a:pt x="7358" y="28799"/>
                  </a:lnTo>
                  <a:lnTo>
                    <a:pt x="7498" y="27581"/>
                  </a:lnTo>
                  <a:lnTo>
                    <a:pt x="7362" y="26265"/>
                  </a:lnTo>
                  <a:lnTo>
                    <a:pt x="7561" y="23770"/>
                  </a:lnTo>
                  <a:lnTo>
                    <a:pt x="7500" y="23383"/>
                  </a:lnTo>
                  <a:lnTo>
                    <a:pt x="7474" y="21414"/>
                  </a:lnTo>
                  <a:lnTo>
                    <a:pt x="7689" y="19540"/>
                  </a:lnTo>
                  <a:lnTo>
                    <a:pt x="7448" y="17759"/>
                  </a:lnTo>
                  <a:lnTo>
                    <a:pt x="7339" y="16390"/>
                  </a:lnTo>
                  <a:lnTo>
                    <a:pt x="7395" y="15378"/>
                  </a:lnTo>
                  <a:lnTo>
                    <a:pt x="7340" y="14254"/>
                  </a:lnTo>
                  <a:lnTo>
                    <a:pt x="6988" y="12420"/>
                  </a:lnTo>
                  <a:lnTo>
                    <a:pt x="6940" y="11743"/>
                  </a:lnTo>
                  <a:lnTo>
                    <a:pt x="6983" y="11443"/>
                  </a:lnTo>
                  <a:lnTo>
                    <a:pt x="7229" y="10871"/>
                  </a:lnTo>
                  <a:lnTo>
                    <a:pt x="8028" y="10142"/>
                  </a:lnTo>
                  <a:lnTo>
                    <a:pt x="10022" y="9584"/>
                  </a:lnTo>
                  <a:lnTo>
                    <a:pt x="10332" y="9350"/>
                  </a:lnTo>
                  <a:lnTo>
                    <a:pt x="10694" y="8756"/>
                  </a:lnTo>
                  <a:lnTo>
                    <a:pt x="10818" y="8356"/>
                  </a:lnTo>
                  <a:lnTo>
                    <a:pt x="10978" y="7249"/>
                  </a:lnTo>
                  <a:lnTo>
                    <a:pt x="11056" y="6849"/>
                  </a:lnTo>
                  <a:lnTo>
                    <a:pt x="11263" y="6507"/>
                  </a:lnTo>
                  <a:lnTo>
                    <a:pt x="11977" y="5761"/>
                  </a:lnTo>
                  <a:lnTo>
                    <a:pt x="12206" y="5599"/>
                  </a:lnTo>
                  <a:lnTo>
                    <a:pt x="13428" y="4967"/>
                  </a:lnTo>
                  <a:lnTo>
                    <a:pt x="14170" y="4218"/>
                  </a:lnTo>
                  <a:lnTo>
                    <a:pt x="14364" y="3750"/>
                  </a:lnTo>
                  <a:lnTo>
                    <a:pt x="14741" y="3174"/>
                  </a:lnTo>
                  <a:lnTo>
                    <a:pt x="16336" y="1831"/>
                  </a:lnTo>
                  <a:lnTo>
                    <a:pt x="17211" y="790"/>
                  </a:lnTo>
                  <a:lnTo>
                    <a:pt x="17577" y="80"/>
                  </a:lnTo>
                  <a:lnTo>
                    <a:pt x="17775" y="172"/>
                  </a:lnTo>
                  <a:lnTo>
                    <a:pt x="17829" y="532"/>
                  </a:lnTo>
                  <a:lnTo>
                    <a:pt x="18095" y="655"/>
                  </a:lnTo>
                  <a:lnTo>
                    <a:pt x="19559" y="607"/>
                  </a:lnTo>
                  <a:lnTo>
                    <a:pt x="20026" y="819"/>
                  </a:lnTo>
                  <a:lnTo>
                    <a:pt x="20917" y="922"/>
                  </a:lnTo>
                  <a:lnTo>
                    <a:pt x="21642" y="692"/>
                  </a:lnTo>
                  <a:lnTo>
                    <a:pt x="23003" y="193"/>
                  </a:lnTo>
                  <a:lnTo>
                    <a:pt x="24864" y="0"/>
                  </a:lnTo>
                  <a:lnTo>
                    <a:pt x="25436" y="11"/>
                  </a:lnTo>
                  <a:lnTo>
                    <a:pt x="25863" y="123"/>
                  </a:lnTo>
                  <a:lnTo>
                    <a:pt x="26628" y="626"/>
                  </a:lnTo>
                  <a:lnTo>
                    <a:pt x="27114" y="1077"/>
                  </a:lnTo>
                  <a:lnTo>
                    <a:pt x="27399" y="1495"/>
                  </a:lnTo>
                  <a:lnTo>
                    <a:pt x="27596" y="1942"/>
                  </a:lnTo>
                  <a:lnTo>
                    <a:pt x="27847" y="2796"/>
                  </a:lnTo>
                  <a:lnTo>
                    <a:pt x="27936" y="3187"/>
                  </a:lnTo>
                  <a:lnTo>
                    <a:pt x="27895" y="3616"/>
                  </a:lnTo>
                  <a:lnTo>
                    <a:pt x="26819" y="5379"/>
                  </a:lnTo>
                  <a:lnTo>
                    <a:pt x="26558" y="5923"/>
                  </a:lnTo>
                  <a:lnTo>
                    <a:pt x="26155" y="7249"/>
                  </a:lnTo>
                  <a:lnTo>
                    <a:pt x="26055" y="8207"/>
                  </a:lnTo>
                  <a:lnTo>
                    <a:pt x="26045" y="8606"/>
                  </a:lnTo>
                  <a:lnTo>
                    <a:pt x="25738" y="9088"/>
                  </a:lnTo>
                  <a:lnTo>
                    <a:pt x="25432" y="9817"/>
                  </a:lnTo>
                  <a:lnTo>
                    <a:pt x="25371" y="10642"/>
                  </a:lnTo>
                  <a:lnTo>
                    <a:pt x="25449" y="11886"/>
                  </a:lnTo>
                  <a:lnTo>
                    <a:pt x="25514" y="12099"/>
                  </a:lnTo>
                  <a:lnTo>
                    <a:pt x="25918" y="11913"/>
                  </a:lnTo>
                  <a:lnTo>
                    <a:pt x="26384" y="10915"/>
                  </a:lnTo>
                  <a:lnTo>
                    <a:pt x="27293" y="10016"/>
                  </a:lnTo>
                  <a:lnTo>
                    <a:pt x="27986" y="8778"/>
                  </a:lnTo>
                  <a:lnTo>
                    <a:pt x="28348" y="79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5" name="pg936">
              <a:extLst>
                <a:ext uri="{FF2B5EF4-FFF2-40B4-BE49-F238E27FC236}">
                  <a16:creationId xmlns:a16="http://schemas.microsoft.com/office/drawing/2014/main" id="{9F94F3D8-797A-AC49-A60F-2337678FAB5D}"/>
                </a:ext>
              </a:extLst>
            </p:cNvPr>
            <p:cNvSpPr/>
            <p:nvPr/>
          </p:nvSpPr>
          <p:spPr>
            <a:xfrm>
              <a:off x="5157867" y="4502686"/>
              <a:ext cx="55005" cy="55029"/>
            </a:xfrm>
            <a:custGeom>
              <a:avLst/>
              <a:gdLst/>
              <a:ahLst/>
              <a:cxnLst/>
              <a:rect l="0" t="0" r="0" b="0"/>
              <a:pathLst>
                <a:path w="55005" h="55029">
                  <a:moveTo>
                    <a:pt x="2585" y="0"/>
                  </a:moveTo>
                  <a:lnTo>
                    <a:pt x="2447" y="200"/>
                  </a:lnTo>
                  <a:lnTo>
                    <a:pt x="2873" y="1386"/>
                  </a:lnTo>
                  <a:lnTo>
                    <a:pt x="3029" y="2399"/>
                  </a:lnTo>
                  <a:lnTo>
                    <a:pt x="3078" y="3131"/>
                  </a:lnTo>
                  <a:lnTo>
                    <a:pt x="2843" y="4162"/>
                  </a:lnTo>
                  <a:lnTo>
                    <a:pt x="2627" y="4470"/>
                  </a:lnTo>
                  <a:lnTo>
                    <a:pt x="2230" y="5552"/>
                  </a:lnTo>
                  <a:lnTo>
                    <a:pt x="1933" y="6091"/>
                  </a:lnTo>
                  <a:lnTo>
                    <a:pt x="608" y="7769"/>
                  </a:lnTo>
                  <a:lnTo>
                    <a:pt x="388" y="8226"/>
                  </a:lnTo>
                  <a:lnTo>
                    <a:pt x="9" y="9885"/>
                  </a:lnTo>
                  <a:lnTo>
                    <a:pt x="0" y="10261"/>
                  </a:lnTo>
                  <a:lnTo>
                    <a:pt x="2" y="10659"/>
                  </a:lnTo>
                  <a:lnTo>
                    <a:pt x="137" y="11304"/>
                  </a:lnTo>
                  <a:lnTo>
                    <a:pt x="279" y="11705"/>
                  </a:lnTo>
                  <a:lnTo>
                    <a:pt x="613" y="12194"/>
                  </a:lnTo>
                  <a:lnTo>
                    <a:pt x="788" y="12378"/>
                  </a:lnTo>
                  <a:lnTo>
                    <a:pt x="1386" y="12646"/>
                  </a:lnTo>
                  <a:lnTo>
                    <a:pt x="2709" y="12776"/>
                  </a:lnTo>
                  <a:lnTo>
                    <a:pt x="4614" y="12659"/>
                  </a:lnTo>
                  <a:lnTo>
                    <a:pt x="6682" y="12785"/>
                  </a:lnTo>
                  <a:lnTo>
                    <a:pt x="7126" y="12965"/>
                  </a:lnTo>
                  <a:lnTo>
                    <a:pt x="8043" y="13701"/>
                  </a:lnTo>
                  <a:lnTo>
                    <a:pt x="8889" y="14654"/>
                  </a:lnTo>
                  <a:lnTo>
                    <a:pt x="9342" y="15434"/>
                  </a:lnTo>
                  <a:lnTo>
                    <a:pt x="9513" y="15881"/>
                  </a:lnTo>
                  <a:lnTo>
                    <a:pt x="9596" y="16411"/>
                  </a:lnTo>
                  <a:lnTo>
                    <a:pt x="9544" y="17637"/>
                  </a:lnTo>
                  <a:lnTo>
                    <a:pt x="9450" y="17912"/>
                  </a:lnTo>
                  <a:lnTo>
                    <a:pt x="9111" y="18471"/>
                  </a:lnTo>
                  <a:lnTo>
                    <a:pt x="8604" y="18911"/>
                  </a:lnTo>
                  <a:lnTo>
                    <a:pt x="7450" y="19703"/>
                  </a:lnTo>
                  <a:lnTo>
                    <a:pt x="6548" y="20202"/>
                  </a:lnTo>
                  <a:lnTo>
                    <a:pt x="5336" y="21096"/>
                  </a:lnTo>
                  <a:lnTo>
                    <a:pt x="4620" y="21504"/>
                  </a:lnTo>
                  <a:lnTo>
                    <a:pt x="4169" y="22030"/>
                  </a:lnTo>
                  <a:lnTo>
                    <a:pt x="4121" y="22639"/>
                  </a:lnTo>
                  <a:lnTo>
                    <a:pt x="4195" y="22958"/>
                  </a:lnTo>
                  <a:lnTo>
                    <a:pt x="4376" y="23335"/>
                  </a:lnTo>
                  <a:lnTo>
                    <a:pt x="4542" y="23530"/>
                  </a:lnTo>
                  <a:lnTo>
                    <a:pt x="4796" y="23655"/>
                  </a:lnTo>
                  <a:lnTo>
                    <a:pt x="5466" y="23775"/>
                  </a:lnTo>
                  <a:lnTo>
                    <a:pt x="6254" y="23756"/>
                  </a:lnTo>
                  <a:lnTo>
                    <a:pt x="7219" y="23584"/>
                  </a:lnTo>
                  <a:lnTo>
                    <a:pt x="8604" y="23010"/>
                  </a:lnTo>
                  <a:lnTo>
                    <a:pt x="13887" y="20786"/>
                  </a:lnTo>
                  <a:lnTo>
                    <a:pt x="14987" y="21648"/>
                  </a:lnTo>
                  <a:lnTo>
                    <a:pt x="15285" y="22396"/>
                  </a:lnTo>
                  <a:lnTo>
                    <a:pt x="15453" y="23372"/>
                  </a:lnTo>
                  <a:lnTo>
                    <a:pt x="15609" y="33164"/>
                  </a:lnTo>
                  <a:lnTo>
                    <a:pt x="15614" y="33628"/>
                  </a:lnTo>
                  <a:lnTo>
                    <a:pt x="15570" y="35148"/>
                  </a:lnTo>
                  <a:lnTo>
                    <a:pt x="15302" y="36669"/>
                  </a:lnTo>
                  <a:lnTo>
                    <a:pt x="15117" y="37686"/>
                  </a:lnTo>
                  <a:lnTo>
                    <a:pt x="14042" y="40191"/>
                  </a:lnTo>
                  <a:lnTo>
                    <a:pt x="13116" y="41765"/>
                  </a:lnTo>
                  <a:lnTo>
                    <a:pt x="12409" y="42690"/>
                  </a:lnTo>
                  <a:lnTo>
                    <a:pt x="12267" y="42863"/>
                  </a:lnTo>
                  <a:lnTo>
                    <a:pt x="10701" y="44810"/>
                  </a:lnTo>
                  <a:lnTo>
                    <a:pt x="9833" y="46849"/>
                  </a:lnTo>
                  <a:lnTo>
                    <a:pt x="9717" y="47689"/>
                  </a:lnTo>
                  <a:lnTo>
                    <a:pt x="9973" y="48666"/>
                  </a:lnTo>
                  <a:lnTo>
                    <a:pt x="10455" y="49820"/>
                  </a:lnTo>
                  <a:lnTo>
                    <a:pt x="11168" y="50373"/>
                  </a:lnTo>
                  <a:lnTo>
                    <a:pt x="12165" y="50454"/>
                  </a:lnTo>
                  <a:lnTo>
                    <a:pt x="14519" y="49705"/>
                  </a:lnTo>
                  <a:lnTo>
                    <a:pt x="15803" y="49413"/>
                  </a:lnTo>
                  <a:lnTo>
                    <a:pt x="16738" y="49492"/>
                  </a:lnTo>
                  <a:lnTo>
                    <a:pt x="18933" y="49972"/>
                  </a:lnTo>
                  <a:lnTo>
                    <a:pt x="20015" y="50302"/>
                  </a:lnTo>
                  <a:lnTo>
                    <a:pt x="21034" y="50682"/>
                  </a:lnTo>
                  <a:lnTo>
                    <a:pt x="21462" y="50970"/>
                  </a:lnTo>
                  <a:lnTo>
                    <a:pt x="22212" y="51967"/>
                  </a:lnTo>
                  <a:lnTo>
                    <a:pt x="22544" y="53017"/>
                  </a:lnTo>
                  <a:lnTo>
                    <a:pt x="22596" y="53362"/>
                  </a:lnTo>
                  <a:lnTo>
                    <a:pt x="22562" y="53821"/>
                  </a:lnTo>
                  <a:lnTo>
                    <a:pt x="22898" y="54098"/>
                  </a:lnTo>
                  <a:lnTo>
                    <a:pt x="23343" y="54597"/>
                  </a:lnTo>
                  <a:lnTo>
                    <a:pt x="23789" y="54863"/>
                  </a:lnTo>
                  <a:lnTo>
                    <a:pt x="24469" y="54822"/>
                  </a:lnTo>
                  <a:lnTo>
                    <a:pt x="24841" y="54895"/>
                  </a:lnTo>
                  <a:lnTo>
                    <a:pt x="25152" y="54940"/>
                  </a:lnTo>
                  <a:lnTo>
                    <a:pt x="25653" y="55029"/>
                  </a:lnTo>
                  <a:lnTo>
                    <a:pt x="26038" y="54992"/>
                  </a:lnTo>
                  <a:lnTo>
                    <a:pt x="26938" y="54553"/>
                  </a:lnTo>
                  <a:lnTo>
                    <a:pt x="27365" y="54212"/>
                  </a:lnTo>
                  <a:lnTo>
                    <a:pt x="28195" y="53879"/>
                  </a:lnTo>
                  <a:lnTo>
                    <a:pt x="28945" y="53707"/>
                  </a:lnTo>
                  <a:lnTo>
                    <a:pt x="29809" y="53926"/>
                  </a:lnTo>
                  <a:lnTo>
                    <a:pt x="31008" y="53838"/>
                  </a:lnTo>
                  <a:lnTo>
                    <a:pt x="32208" y="53903"/>
                  </a:lnTo>
                  <a:lnTo>
                    <a:pt x="33369" y="54286"/>
                  </a:lnTo>
                  <a:lnTo>
                    <a:pt x="36317" y="54679"/>
                  </a:lnTo>
                  <a:lnTo>
                    <a:pt x="36672" y="54663"/>
                  </a:lnTo>
                  <a:lnTo>
                    <a:pt x="37283" y="54488"/>
                  </a:lnTo>
                  <a:lnTo>
                    <a:pt x="38267" y="53528"/>
                  </a:lnTo>
                  <a:lnTo>
                    <a:pt x="38680" y="53110"/>
                  </a:lnTo>
                  <a:lnTo>
                    <a:pt x="39120" y="51796"/>
                  </a:lnTo>
                  <a:lnTo>
                    <a:pt x="39146" y="51395"/>
                  </a:lnTo>
                  <a:lnTo>
                    <a:pt x="39977" y="50893"/>
                  </a:lnTo>
                  <a:lnTo>
                    <a:pt x="40171" y="50942"/>
                  </a:lnTo>
                  <a:lnTo>
                    <a:pt x="40973" y="50978"/>
                  </a:lnTo>
                  <a:lnTo>
                    <a:pt x="41258" y="50360"/>
                  </a:lnTo>
                  <a:lnTo>
                    <a:pt x="42585" y="49804"/>
                  </a:lnTo>
                  <a:lnTo>
                    <a:pt x="43214" y="49898"/>
                  </a:lnTo>
                  <a:lnTo>
                    <a:pt x="43484" y="49848"/>
                  </a:lnTo>
                  <a:lnTo>
                    <a:pt x="44394" y="49423"/>
                  </a:lnTo>
                  <a:lnTo>
                    <a:pt x="46327" y="49724"/>
                  </a:lnTo>
                  <a:lnTo>
                    <a:pt x="47082" y="49601"/>
                  </a:lnTo>
                  <a:lnTo>
                    <a:pt x="48864" y="50514"/>
                  </a:lnTo>
                  <a:lnTo>
                    <a:pt x="49664" y="50298"/>
                  </a:lnTo>
                  <a:lnTo>
                    <a:pt x="49907" y="50089"/>
                  </a:lnTo>
                  <a:lnTo>
                    <a:pt x="50225" y="50287"/>
                  </a:lnTo>
                  <a:lnTo>
                    <a:pt x="50383" y="50015"/>
                  </a:lnTo>
                  <a:lnTo>
                    <a:pt x="51446" y="49635"/>
                  </a:lnTo>
                  <a:lnTo>
                    <a:pt x="51624" y="49803"/>
                  </a:lnTo>
                  <a:lnTo>
                    <a:pt x="51734" y="50023"/>
                  </a:lnTo>
                  <a:lnTo>
                    <a:pt x="51706" y="50429"/>
                  </a:lnTo>
                  <a:lnTo>
                    <a:pt x="52547" y="50641"/>
                  </a:lnTo>
                  <a:lnTo>
                    <a:pt x="52812" y="50388"/>
                  </a:lnTo>
                  <a:lnTo>
                    <a:pt x="53166" y="50276"/>
                  </a:lnTo>
                  <a:lnTo>
                    <a:pt x="53474" y="50344"/>
                  </a:lnTo>
                  <a:lnTo>
                    <a:pt x="53960" y="50117"/>
                  </a:lnTo>
                  <a:lnTo>
                    <a:pt x="54514" y="49643"/>
                  </a:lnTo>
                  <a:lnTo>
                    <a:pt x="54866" y="49647"/>
                  </a:lnTo>
                  <a:lnTo>
                    <a:pt x="55005" y="49698"/>
                  </a:lnTo>
                  <a:lnTo>
                    <a:pt x="54848" y="49500"/>
                  </a:lnTo>
                  <a:lnTo>
                    <a:pt x="54507" y="49274"/>
                  </a:lnTo>
                  <a:lnTo>
                    <a:pt x="54256" y="49252"/>
                  </a:lnTo>
                  <a:lnTo>
                    <a:pt x="53857" y="49291"/>
                  </a:lnTo>
                  <a:lnTo>
                    <a:pt x="53919" y="48985"/>
                  </a:lnTo>
                  <a:lnTo>
                    <a:pt x="53920" y="48756"/>
                  </a:lnTo>
                  <a:lnTo>
                    <a:pt x="53878" y="48577"/>
                  </a:lnTo>
                  <a:lnTo>
                    <a:pt x="53576" y="48017"/>
                  </a:lnTo>
                  <a:lnTo>
                    <a:pt x="52878" y="47874"/>
                  </a:lnTo>
                  <a:lnTo>
                    <a:pt x="52941" y="47696"/>
                  </a:lnTo>
                  <a:lnTo>
                    <a:pt x="53340" y="47744"/>
                  </a:lnTo>
                  <a:lnTo>
                    <a:pt x="53537" y="47513"/>
                  </a:lnTo>
                  <a:lnTo>
                    <a:pt x="53496" y="47334"/>
                  </a:lnTo>
                  <a:lnTo>
                    <a:pt x="53368" y="47206"/>
                  </a:lnTo>
                  <a:lnTo>
                    <a:pt x="53020" y="47103"/>
                  </a:lnTo>
                  <a:lnTo>
                    <a:pt x="52650" y="47218"/>
                  </a:lnTo>
                  <a:lnTo>
                    <a:pt x="52432" y="47437"/>
                  </a:lnTo>
                  <a:lnTo>
                    <a:pt x="52183" y="47513"/>
                  </a:lnTo>
                  <a:lnTo>
                    <a:pt x="51916" y="47379"/>
                  </a:lnTo>
                  <a:lnTo>
                    <a:pt x="51936" y="47100"/>
                  </a:lnTo>
                  <a:lnTo>
                    <a:pt x="51662" y="46870"/>
                  </a:lnTo>
                  <a:lnTo>
                    <a:pt x="51538" y="46399"/>
                  </a:lnTo>
                  <a:lnTo>
                    <a:pt x="51391" y="46328"/>
                  </a:lnTo>
                  <a:lnTo>
                    <a:pt x="51205" y="46382"/>
                  </a:lnTo>
                  <a:lnTo>
                    <a:pt x="50943" y="46547"/>
                  </a:lnTo>
                  <a:lnTo>
                    <a:pt x="50582" y="46677"/>
                  </a:lnTo>
                  <a:lnTo>
                    <a:pt x="50317" y="46641"/>
                  </a:lnTo>
                  <a:lnTo>
                    <a:pt x="49951" y="46976"/>
                  </a:lnTo>
                  <a:lnTo>
                    <a:pt x="49860" y="46515"/>
                  </a:lnTo>
                  <a:lnTo>
                    <a:pt x="49654" y="46335"/>
                  </a:lnTo>
                  <a:lnTo>
                    <a:pt x="49515" y="46347"/>
                  </a:lnTo>
                  <a:lnTo>
                    <a:pt x="49102" y="46606"/>
                  </a:lnTo>
                  <a:lnTo>
                    <a:pt x="49063" y="46365"/>
                  </a:lnTo>
                  <a:lnTo>
                    <a:pt x="49120" y="46234"/>
                  </a:lnTo>
                  <a:lnTo>
                    <a:pt x="49395" y="46055"/>
                  </a:lnTo>
                  <a:lnTo>
                    <a:pt x="49830" y="45584"/>
                  </a:lnTo>
                  <a:lnTo>
                    <a:pt x="49674" y="45224"/>
                  </a:lnTo>
                  <a:lnTo>
                    <a:pt x="48720" y="44990"/>
                  </a:lnTo>
                  <a:lnTo>
                    <a:pt x="48481" y="44739"/>
                  </a:lnTo>
                  <a:lnTo>
                    <a:pt x="48276" y="44615"/>
                  </a:lnTo>
                  <a:lnTo>
                    <a:pt x="48189" y="44253"/>
                  </a:lnTo>
                  <a:lnTo>
                    <a:pt x="47991" y="44062"/>
                  </a:lnTo>
                  <a:lnTo>
                    <a:pt x="48163" y="43678"/>
                  </a:lnTo>
                  <a:lnTo>
                    <a:pt x="48159" y="43427"/>
                  </a:lnTo>
                  <a:lnTo>
                    <a:pt x="47839" y="43140"/>
                  </a:lnTo>
                  <a:lnTo>
                    <a:pt x="48149" y="43014"/>
                  </a:lnTo>
                  <a:lnTo>
                    <a:pt x="48386" y="42507"/>
                  </a:lnTo>
                  <a:lnTo>
                    <a:pt x="48354" y="42338"/>
                  </a:lnTo>
                  <a:lnTo>
                    <a:pt x="48248" y="42136"/>
                  </a:lnTo>
                  <a:lnTo>
                    <a:pt x="47894" y="41844"/>
                  </a:lnTo>
                  <a:lnTo>
                    <a:pt x="47447" y="41752"/>
                  </a:lnTo>
                  <a:lnTo>
                    <a:pt x="47329" y="42091"/>
                  </a:lnTo>
                  <a:lnTo>
                    <a:pt x="47126" y="42331"/>
                  </a:lnTo>
                  <a:lnTo>
                    <a:pt x="46930" y="42476"/>
                  </a:lnTo>
                  <a:lnTo>
                    <a:pt x="46480" y="42643"/>
                  </a:lnTo>
                  <a:lnTo>
                    <a:pt x="45911" y="42711"/>
                  </a:lnTo>
                  <a:lnTo>
                    <a:pt x="45622" y="42354"/>
                  </a:lnTo>
                  <a:lnTo>
                    <a:pt x="45415" y="42435"/>
                  </a:lnTo>
                  <a:lnTo>
                    <a:pt x="45065" y="42468"/>
                  </a:lnTo>
                  <a:lnTo>
                    <a:pt x="45120" y="42198"/>
                  </a:lnTo>
                  <a:lnTo>
                    <a:pt x="45116" y="42057"/>
                  </a:lnTo>
                  <a:lnTo>
                    <a:pt x="45073" y="41909"/>
                  </a:lnTo>
                  <a:lnTo>
                    <a:pt x="44735" y="41495"/>
                  </a:lnTo>
                  <a:lnTo>
                    <a:pt x="44630" y="41340"/>
                  </a:lnTo>
                  <a:lnTo>
                    <a:pt x="44587" y="41195"/>
                  </a:lnTo>
                  <a:lnTo>
                    <a:pt x="44628" y="40937"/>
                  </a:lnTo>
                  <a:lnTo>
                    <a:pt x="44612" y="40418"/>
                  </a:lnTo>
                  <a:lnTo>
                    <a:pt x="44698" y="40199"/>
                  </a:lnTo>
                  <a:lnTo>
                    <a:pt x="44819" y="39979"/>
                  </a:lnTo>
                  <a:lnTo>
                    <a:pt x="44986" y="39953"/>
                  </a:lnTo>
                  <a:lnTo>
                    <a:pt x="45509" y="40248"/>
                  </a:lnTo>
                  <a:lnTo>
                    <a:pt x="45842" y="40337"/>
                  </a:lnTo>
                  <a:lnTo>
                    <a:pt x="46069" y="40232"/>
                  </a:lnTo>
                  <a:lnTo>
                    <a:pt x="46371" y="39938"/>
                  </a:lnTo>
                  <a:lnTo>
                    <a:pt x="46437" y="39800"/>
                  </a:lnTo>
                  <a:lnTo>
                    <a:pt x="46357" y="39583"/>
                  </a:lnTo>
                  <a:lnTo>
                    <a:pt x="45914" y="38963"/>
                  </a:lnTo>
                  <a:lnTo>
                    <a:pt x="45747" y="38556"/>
                  </a:lnTo>
                  <a:lnTo>
                    <a:pt x="45402" y="38320"/>
                  </a:lnTo>
                  <a:lnTo>
                    <a:pt x="45712" y="37718"/>
                  </a:lnTo>
                  <a:lnTo>
                    <a:pt x="45391" y="37795"/>
                  </a:lnTo>
                  <a:lnTo>
                    <a:pt x="45219" y="37728"/>
                  </a:lnTo>
                  <a:lnTo>
                    <a:pt x="44972" y="37455"/>
                  </a:lnTo>
                  <a:lnTo>
                    <a:pt x="44786" y="37395"/>
                  </a:lnTo>
                  <a:lnTo>
                    <a:pt x="43899" y="37392"/>
                  </a:lnTo>
                  <a:lnTo>
                    <a:pt x="43562" y="37227"/>
                  </a:lnTo>
                  <a:lnTo>
                    <a:pt x="43382" y="37039"/>
                  </a:lnTo>
                  <a:lnTo>
                    <a:pt x="43277" y="36732"/>
                  </a:lnTo>
                  <a:lnTo>
                    <a:pt x="43317" y="36563"/>
                  </a:lnTo>
                  <a:lnTo>
                    <a:pt x="43469" y="36370"/>
                  </a:lnTo>
                  <a:lnTo>
                    <a:pt x="43706" y="36195"/>
                  </a:lnTo>
                  <a:lnTo>
                    <a:pt x="43656" y="36062"/>
                  </a:lnTo>
                  <a:lnTo>
                    <a:pt x="43435" y="35857"/>
                  </a:lnTo>
                  <a:lnTo>
                    <a:pt x="43536" y="35367"/>
                  </a:lnTo>
                  <a:lnTo>
                    <a:pt x="43814" y="35253"/>
                  </a:lnTo>
                  <a:lnTo>
                    <a:pt x="44405" y="34660"/>
                  </a:lnTo>
                  <a:lnTo>
                    <a:pt x="44259" y="34271"/>
                  </a:lnTo>
                  <a:lnTo>
                    <a:pt x="44029" y="34530"/>
                  </a:lnTo>
                  <a:lnTo>
                    <a:pt x="43901" y="34490"/>
                  </a:lnTo>
                  <a:lnTo>
                    <a:pt x="43641" y="34155"/>
                  </a:lnTo>
                  <a:lnTo>
                    <a:pt x="43390" y="33996"/>
                  </a:lnTo>
                  <a:lnTo>
                    <a:pt x="43340" y="33837"/>
                  </a:lnTo>
                  <a:lnTo>
                    <a:pt x="43194" y="33606"/>
                  </a:lnTo>
                  <a:lnTo>
                    <a:pt x="43008" y="33343"/>
                  </a:lnTo>
                  <a:lnTo>
                    <a:pt x="42890" y="33148"/>
                  </a:lnTo>
                  <a:lnTo>
                    <a:pt x="42760" y="32627"/>
                  </a:lnTo>
                  <a:lnTo>
                    <a:pt x="43421" y="32318"/>
                  </a:lnTo>
                  <a:lnTo>
                    <a:pt x="42488" y="31814"/>
                  </a:lnTo>
                  <a:lnTo>
                    <a:pt x="42113" y="30594"/>
                  </a:lnTo>
                  <a:lnTo>
                    <a:pt x="42374" y="30224"/>
                  </a:lnTo>
                  <a:lnTo>
                    <a:pt x="42436" y="29960"/>
                  </a:lnTo>
                  <a:lnTo>
                    <a:pt x="42346" y="29407"/>
                  </a:lnTo>
                  <a:lnTo>
                    <a:pt x="41931" y="29000"/>
                  </a:lnTo>
                  <a:lnTo>
                    <a:pt x="41647" y="29211"/>
                  </a:lnTo>
                  <a:lnTo>
                    <a:pt x="41452" y="28691"/>
                  </a:lnTo>
                  <a:lnTo>
                    <a:pt x="41906" y="27878"/>
                  </a:lnTo>
                  <a:lnTo>
                    <a:pt x="40171" y="26023"/>
                  </a:lnTo>
                  <a:lnTo>
                    <a:pt x="38177" y="26414"/>
                  </a:lnTo>
                  <a:lnTo>
                    <a:pt x="36856" y="25112"/>
                  </a:lnTo>
                  <a:lnTo>
                    <a:pt x="36455" y="24673"/>
                  </a:lnTo>
                  <a:lnTo>
                    <a:pt x="35600" y="23339"/>
                  </a:lnTo>
                  <a:lnTo>
                    <a:pt x="34719" y="23583"/>
                  </a:lnTo>
                  <a:lnTo>
                    <a:pt x="33748" y="22868"/>
                  </a:lnTo>
                  <a:lnTo>
                    <a:pt x="34305" y="20672"/>
                  </a:lnTo>
                  <a:lnTo>
                    <a:pt x="34577" y="20314"/>
                  </a:lnTo>
                  <a:lnTo>
                    <a:pt x="35755" y="20461"/>
                  </a:lnTo>
                  <a:lnTo>
                    <a:pt x="36144" y="21290"/>
                  </a:lnTo>
                  <a:lnTo>
                    <a:pt x="37115" y="20997"/>
                  </a:lnTo>
                  <a:lnTo>
                    <a:pt x="37452" y="20818"/>
                  </a:lnTo>
                  <a:lnTo>
                    <a:pt x="38040" y="21020"/>
                  </a:lnTo>
                  <a:lnTo>
                    <a:pt x="38345" y="17533"/>
                  </a:lnTo>
                  <a:lnTo>
                    <a:pt x="38125" y="16719"/>
                  </a:lnTo>
                  <a:lnTo>
                    <a:pt x="38267" y="14621"/>
                  </a:lnTo>
                  <a:lnTo>
                    <a:pt x="37775" y="10311"/>
                  </a:lnTo>
                  <a:lnTo>
                    <a:pt x="37024" y="10441"/>
                  </a:lnTo>
                  <a:lnTo>
                    <a:pt x="36400" y="8749"/>
                  </a:lnTo>
                  <a:lnTo>
                    <a:pt x="35779" y="7309"/>
                  </a:lnTo>
                  <a:lnTo>
                    <a:pt x="35744" y="6498"/>
                  </a:lnTo>
                  <a:lnTo>
                    <a:pt x="34859" y="6211"/>
                  </a:lnTo>
                  <a:lnTo>
                    <a:pt x="34764" y="5965"/>
                  </a:lnTo>
                  <a:lnTo>
                    <a:pt x="34859" y="5506"/>
                  </a:lnTo>
                  <a:lnTo>
                    <a:pt x="34533" y="4483"/>
                  </a:lnTo>
                  <a:lnTo>
                    <a:pt x="34253" y="4113"/>
                  </a:lnTo>
                  <a:lnTo>
                    <a:pt x="34250" y="5145"/>
                  </a:lnTo>
                  <a:lnTo>
                    <a:pt x="34825" y="6645"/>
                  </a:lnTo>
                  <a:lnTo>
                    <a:pt x="34821" y="9645"/>
                  </a:lnTo>
                  <a:lnTo>
                    <a:pt x="35108" y="10376"/>
                  </a:lnTo>
                  <a:lnTo>
                    <a:pt x="34836" y="12132"/>
                  </a:lnTo>
                  <a:lnTo>
                    <a:pt x="34758" y="13385"/>
                  </a:lnTo>
                  <a:lnTo>
                    <a:pt x="34629" y="13645"/>
                  </a:lnTo>
                  <a:lnTo>
                    <a:pt x="34719" y="14605"/>
                  </a:lnTo>
                  <a:lnTo>
                    <a:pt x="33347" y="14621"/>
                  </a:lnTo>
                  <a:lnTo>
                    <a:pt x="33205" y="16085"/>
                  </a:lnTo>
                  <a:lnTo>
                    <a:pt x="32350" y="16248"/>
                  </a:lnTo>
                  <a:lnTo>
                    <a:pt x="30304" y="16329"/>
                  </a:lnTo>
                  <a:lnTo>
                    <a:pt x="30032" y="16671"/>
                  </a:lnTo>
                  <a:lnTo>
                    <a:pt x="30097" y="17272"/>
                  </a:lnTo>
                  <a:lnTo>
                    <a:pt x="30550" y="17728"/>
                  </a:lnTo>
                  <a:lnTo>
                    <a:pt x="30460" y="18769"/>
                  </a:lnTo>
                  <a:lnTo>
                    <a:pt x="28828" y="19550"/>
                  </a:lnTo>
                  <a:lnTo>
                    <a:pt x="27870" y="16963"/>
                  </a:lnTo>
                  <a:lnTo>
                    <a:pt x="27491" y="16107"/>
                  </a:lnTo>
                  <a:lnTo>
                    <a:pt x="26802" y="15864"/>
                  </a:lnTo>
                  <a:lnTo>
                    <a:pt x="26652" y="15378"/>
                  </a:lnTo>
                  <a:lnTo>
                    <a:pt x="25591" y="14881"/>
                  </a:lnTo>
                  <a:lnTo>
                    <a:pt x="22950" y="14979"/>
                  </a:lnTo>
                  <a:lnTo>
                    <a:pt x="21992" y="14979"/>
                  </a:lnTo>
                  <a:lnTo>
                    <a:pt x="21824" y="14914"/>
                  </a:lnTo>
                  <a:lnTo>
                    <a:pt x="20283" y="14946"/>
                  </a:lnTo>
                  <a:lnTo>
                    <a:pt x="19571" y="14475"/>
                  </a:lnTo>
                  <a:lnTo>
                    <a:pt x="19584" y="13759"/>
                  </a:lnTo>
                  <a:lnTo>
                    <a:pt x="18858" y="13808"/>
                  </a:lnTo>
                  <a:lnTo>
                    <a:pt x="18651" y="13629"/>
                  </a:lnTo>
                  <a:lnTo>
                    <a:pt x="18855" y="12268"/>
                  </a:lnTo>
                  <a:lnTo>
                    <a:pt x="17220" y="12165"/>
                  </a:lnTo>
                  <a:lnTo>
                    <a:pt x="17447" y="10620"/>
                  </a:lnTo>
                  <a:lnTo>
                    <a:pt x="13537" y="11401"/>
                  </a:lnTo>
                  <a:lnTo>
                    <a:pt x="13563" y="11758"/>
                  </a:lnTo>
                  <a:lnTo>
                    <a:pt x="11761" y="7618"/>
                  </a:lnTo>
                  <a:lnTo>
                    <a:pt x="10404" y="4162"/>
                  </a:lnTo>
                  <a:lnTo>
                    <a:pt x="8915" y="633"/>
                  </a:lnTo>
                  <a:lnTo>
                    <a:pt x="6623" y="602"/>
                  </a:lnTo>
                  <a:lnTo>
                    <a:pt x="6461" y="1472"/>
                  </a:lnTo>
                  <a:lnTo>
                    <a:pt x="6117" y="2344"/>
                  </a:lnTo>
                  <a:lnTo>
                    <a:pt x="6052" y="2709"/>
                  </a:lnTo>
                  <a:lnTo>
                    <a:pt x="5973" y="4663"/>
                  </a:lnTo>
                  <a:lnTo>
                    <a:pt x="5986" y="5494"/>
                  </a:lnTo>
                  <a:lnTo>
                    <a:pt x="6117" y="5617"/>
                  </a:lnTo>
                  <a:lnTo>
                    <a:pt x="6326" y="5669"/>
                  </a:lnTo>
                  <a:lnTo>
                    <a:pt x="6497" y="5927"/>
                  </a:lnTo>
                  <a:lnTo>
                    <a:pt x="6555" y="6150"/>
                  </a:lnTo>
                  <a:lnTo>
                    <a:pt x="6240" y="6862"/>
                  </a:lnTo>
                  <a:lnTo>
                    <a:pt x="6215" y="7294"/>
                  </a:lnTo>
                  <a:lnTo>
                    <a:pt x="6376" y="8055"/>
                  </a:lnTo>
                  <a:lnTo>
                    <a:pt x="6081" y="8312"/>
                  </a:lnTo>
                  <a:lnTo>
                    <a:pt x="5683" y="8192"/>
                  </a:lnTo>
                  <a:lnTo>
                    <a:pt x="5213" y="8498"/>
                  </a:lnTo>
                  <a:lnTo>
                    <a:pt x="5128" y="8732"/>
                  </a:lnTo>
                  <a:lnTo>
                    <a:pt x="3561" y="7010"/>
                  </a:lnTo>
                  <a:lnTo>
                    <a:pt x="3071" y="6574"/>
                  </a:lnTo>
                  <a:lnTo>
                    <a:pt x="2769" y="6134"/>
                  </a:lnTo>
                  <a:lnTo>
                    <a:pt x="2999" y="4900"/>
                  </a:lnTo>
                  <a:lnTo>
                    <a:pt x="3242" y="4162"/>
                  </a:lnTo>
                  <a:lnTo>
                    <a:pt x="3359" y="3990"/>
                  </a:lnTo>
                  <a:lnTo>
                    <a:pt x="3561" y="2984"/>
                  </a:lnTo>
                  <a:lnTo>
                    <a:pt x="3452" y="1825"/>
                  </a:lnTo>
                  <a:lnTo>
                    <a:pt x="3037" y="49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6" name="pg937">
              <a:extLst>
                <a:ext uri="{FF2B5EF4-FFF2-40B4-BE49-F238E27FC236}">
                  <a16:creationId xmlns:a16="http://schemas.microsoft.com/office/drawing/2014/main" id="{261E6E27-70EB-6F4F-9F89-B0CA13F277D5}"/>
                </a:ext>
              </a:extLst>
            </p:cNvPr>
            <p:cNvSpPr/>
            <p:nvPr/>
          </p:nvSpPr>
          <p:spPr>
            <a:xfrm>
              <a:off x="5239752" y="4515931"/>
              <a:ext cx="2052" cy="1773"/>
            </a:xfrm>
            <a:custGeom>
              <a:avLst/>
              <a:gdLst/>
              <a:ahLst/>
              <a:cxnLst/>
              <a:rect l="0" t="0" r="0" b="0"/>
              <a:pathLst>
                <a:path w="2052" h="1773">
                  <a:moveTo>
                    <a:pt x="766" y="13"/>
                  </a:moveTo>
                  <a:lnTo>
                    <a:pt x="58" y="0"/>
                  </a:lnTo>
                  <a:lnTo>
                    <a:pt x="195" y="596"/>
                  </a:lnTo>
                  <a:lnTo>
                    <a:pt x="0" y="1773"/>
                  </a:lnTo>
                  <a:lnTo>
                    <a:pt x="1103" y="1531"/>
                  </a:lnTo>
                  <a:lnTo>
                    <a:pt x="1504" y="1196"/>
                  </a:lnTo>
                  <a:lnTo>
                    <a:pt x="2052" y="1151"/>
                  </a:lnTo>
                  <a:lnTo>
                    <a:pt x="2049" y="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7" name="pg938">
              <a:extLst>
                <a:ext uri="{FF2B5EF4-FFF2-40B4-BE49-F238E27FC236}">
                  <a16:creationId xmlns:a16="http://schemas.microsoft.com/office/drawing/2014/main" id="{8721FA2A-28F1-A546-855D-849E1BB468E2}"/>
                </a:ext>
              </a:extLst>
            </p:cNvPr>
            <p:cNvSpPr/>
            <p:nvPr/>
          </p:nvSpPr>
          <p:spPr>
            <a:xfrm>
              <a:off x="5157867" y="4502686"/>
              <a:ext cx="55005" cy="55029"/>
            </a:xfrm>
            <a:custGeom>
              <a:avLst/>
              <a:gdLst/>
              <a:ahLst/>
              <a:cxnLst/>
              <a:rect l="0" t="0" r="0" b="0"/>
              <a:pathLst>
                <a:path w="55005" h="55029">
                  <a:moveTo>
                    <a:pt x="2585" y="0"/>
                  </a:moveTo>
                  <a:lnTo>
                    <a:pt x="3037" y="494"/>
                  </a:lnTo>
                  <a:lnTo>
                    <a:pt x="3452" y="1825"/>
                  </a:lnTo>
                  <a:lnTo>
                    <a:pt x="3561" y="2984"/>
                  </a:lnTo>
                  <a:lnTo>
                    <a:pt x="3359" y="3990"/>
                  </a:lnTo>
                  <a:lnTo>
                    <a:pt x="3242" y="4162"/>
                  </a:lnTo>
                  <a:lnTo>
                    <a:pt x="2999" y="4900"/>
                  </a:lnTo>
                  <a:lnTo>
                    <a:pt x="2769" y="6134"/>
                  </a:lnTo>
                  <a:lnTo>
                    <a:pt x="3071" y="6574"/>
                  </a:lnTo>
                  <a:lnTo>
                    <a:pt x="3561" y="7010"/>
                  </a:lnTo>
                  <a:lnTo>
                    <a:pt x="5128" y="8732"/>
                  </a:lnTo>
                  <a:lnTo>
                    <a:pt x="5213" y="8498"/>
                  </a:lnTo>
                  <a:lnTo>
                    <a:pt x="5683" y="8192"/>
                  </a:lnTo>
                  <a:lnTo>
                    <a:pt x="6081" y="8312"/>
                  </a:lnTo>
                  <a:lnTo>
                    <a:pt x="6376" y="8055"/>
                  </a:lnTo>
                  <a:lnTo>
                    <a:pt x="6215" y="7294"/>
                  </a:lnTo>
                  <a:lnTo>
                    <a:pt x="6240" y="6862"/>
                  </a:lnTo>
                  <a:lnTo>
                    <a:pt x="6555" y="6150"/>
                  </a:lnTo>
                  <a:lnTo>
                    <a:pt x="6497" y="5927"/>
                  </a:lnTo>
                  <a:lnTo>
                    <a:pt x="6326" y="5669"/>
                  </a:lnTo>
                  <a:lnTo>
                    <a:pt x="6117" y="5617"/>
                  </a:lnTo>
                  <a:lnTo>
                    <a:pt x="5986" y="5494"/>
                  </a:lnTo>
                  <a:lnTo>
                    <a:pt x="5973" y="4663"/>
                  </a:lnTo>
                  <a:lnTo>
                    <a:pt x="6052" y="2709"/>
                  </a:lnTo>
                  <a:lnTo>
                    <a:pt x="6117" y="2344"/>
                  </a:lnTo>
                  <a:lnTo>
                    <a:pt x="6461" y="1472"/>
                  </a:lnTo>
                  <a:lnTo>
                    <a:pt x="6623" y="602"/>
                  </a:lnTo>
                  <a:lnTo>
                    <a:pt x="8915" y="633"/>
                  </a:lnTo>
                  <a:lnTo>
                    <a:pt x="10404" y="4162"/>
                  </a:lnTo>
                  <a:lnTo>
                    <a:pt x="11815" y="7627"/>
                  </a:lnTo>
                  <a:lnTo>
                    <a:pt x="13563" y="11758"/>
                  </a:lnTo>
                  <a:lnTo>
                    <a:pt x="13537" y="11401"/>
                  </a:lnTo>
                  <a:lnTo>
                    <a:pt x="17447" y="10620"/>
                  </a:lnTo>
                  <a:lnTo>
                    <a:pt x="17220" y="12165"/>
                  </a:lnTo>
                  <a:lnTo>
                    <a:pt x="18855" y="12268"/>
                  </a:lnTo>
                  <a:lnTo>
                    <a:pt x="18651" y="13629"/>
                  </a:lnTo>
                  <a:lnTo>
                    <a:pt x="18858" y="13808"/>
                  </a:lnTo>
                  <a:lnTo>
                    <a:pt x="19584" y="13759"/>
                  </a:lnTo>
                  <a:lnTo>
                    <a:pt x="19571" y="14475"/>
                  </a:lnTo>
                  <a:lnTo>
                    <a:pt x="20283" y="14946"/>
                  </a:lnTo>
                  <a:lnTo>
                    <a:pt x="21824" y="14914"/>
                  </a:lnTo>
                  <a:lnTo>
                    <a:pt x="21992" y="14979"/>
                  </a:lnTo>
                  <a:lnTo>
                    <a:pt x="22950" y="14979"/>
                  </a:lnTo>
                  <a:lnTo>
                    <a:pt x="25591" y="14881"/>
                  </a:lnTo>
                  <a:lnTo>
                    <a:pt x="26652" y="15378"/>
                  </a:lnTo>
                  <a:lnTo>
                    <a:pt x="26802" y="15864"/>
                  </a:lnTo>
                  <a:lnTo>
                    <a:pt x="27491" y="16107"/>
                  </a:lnTo>
                  <a:lnTo>
                    <a:pt x="27870" y="16963"/>
                  </a:lnTo>
                  <a:lnTo>
                    <a:pt x="28828" y="19550"/>
                  </a:lnTo>
                  <a:lnTo>
                    <a:pt x="30460" y="18769"/>
                  </a:lnTo>
                  <a:lnTo>
                    <a:pt x="30550" y="17728"/>
                  </a:lnTo>
                  <a:lnTo>
                    <a:pt x="30097" y="17272"/>
                  </a:lnTo>
                  <a:lnTo>
                    <a:pt x="30032" y="16671"/>
                  </a:lnTo>
                  <a:lnTo>
                    <a:pt x="30304" y="16329"/>
                  </a:lnTo>
                  <a:lnTo>
                    <a:pt x="32350" y="16248"/>
                  </a:lnTo>
                  <a:lnTo>
                    <a:pt x="33205" y="16085"/>
                  </a:lnTo>
                  <a:lnTo>
                    <a:pt x="33347" y="14621"/>
                  </a:lnTo>
                  <a:lnTo>
                    <a:pt x="34719" y="14605"/>
                  </a:lnTo>
                  <a:lnTo>
                    <a:pt x="34629" y="13645"/>
                  </a:lnTo>
                  <a:lnTo>
                    <a:pt x="34758" y="13385"/>
                  </a:lnTo>
                  <a:lnTo>
                    <a:pt x="34836" y="12132"/>
                  </a:lnTo>
                  <a:lnTo>
                    <a:pt x="35108" y="10376"/>
                  </a:lnTo>
                  <a:lnTo>
                    <a:pt x="34821" y="9645"/>
                  </a:lnTo>
                  <a:lnTo>
                    <a:pt x="34825" y="6645"/>
                  </a:lnTo>
                  <a:lnTo>
                    <a:pt x="34250" y="5145"/>
                  </a:lnTo>
                  <a:lnTo>
                    <a:pt x="34253" y="4113"/>
                  </a:lnTo>
                  <a:lnTo>
                    <a:pt x="34533" y="4483"/>
                  </a:lnTo>
                  <a:lnTo>
                    <a:pt x="34859" y="5506"/>
                  </a:lnTo>
                  <a:lnTo>
                    <a:pt x="34764" y="5965"/>
                  </a:lnTo>
                  <a:lnTo>
                    <a:pt x="34859" y="6211"/>
                  </a:lnTo>
                  <a:lnTo>
                    <a:pt x="35744" y="6498"/>
                  </a:lnTo>
                  <a:lnTo>
                    <a:pt x="35779" y="7309"/>
                  </a:lnTo>
                  <a:lnTo>
                    <a:pt x="36400" y="8749"/>
                  </a:lnTo>
                  <a:lnTo>
                    <a:pt x="37024" y="10441"/>
                  </a:lnTo>
                  <a:lnTo>
                    <a:pt x="37775" y="10311"/>
                  </a:lnTo>
                  <a:lnTo>
                    <a:pt x="38267" y="14621"/>
                  </a:lnTo>
                  <a:lnTo>
                    <a:pt x="38125" y="16719"/>
                  </a:lnTo>
                  <a:lnTo>
                    <a:pt x="38345" y="17533"/>
                  </a:lnTo>
                  <a:lnTo>
                    <a:pt x="38040" y="21020"/>
                  </a:lnTo>
                  <a:lnTo>
                    <a:pt x="37452" y="20818"/>
                  </a:lnTo>
                  <a:lnTo>
                    <a:pt x="37115" y="20997"/>
                  </a:lnTo>
                  <a:lnTo>
                    <a:pt x="36144" y="21290"/>
                  </a:lnTo>
                  <a:lnTo>
                    <a:pt x="35755" y="20461"/>
                  </a:lnTo>
                  <a:lnTo>
                    <a:pt x="34577" y="20314"/>
                  </a:lnTo>
                  <a:lnTo>
                    <a:pt x="34305" y="20672"/>
                  </a:lnTo>
                  <a:lnTo>
                    <a:pt x="33748" y="22868"/>
                  </a:lnTo>
                  <a:lnTo>
                    <a:pt x="34719" y="23583"/>
                  </a:lnTo>
                  <a:lnTo>
                    <a:pt x="35600" y="23339"/>
                  </a:lnTo>
                  <a:lnTo>
                    <a:pt x="36455" y="24673"/>
                  </a:lnTo>
                  <a:lnTo>
                    <a:pt x="36856" y="25112"/>
                  </a:lnTo>
                  <a:lnTo>
                    <a:pt x="38177" y="26414"/>
                  </a:lnTo>
                  <a:lnTo>
                    <a:pt x="40171" y="26023"/>
                  </a:lnTo>
                  <a:lnTo>
                    <a:pt x="41906" y="27878"/>
                  </a:lnTo>
                  <a:lnTo>
                    <a:pt x="41452" y="28691"/>
                  </a:lnTo>
                  <a:lnTo>
                    <a:pt x="41647" y="29211"/>
                  </a:lnTo>
                  <a:lnTo>
                    <a:pt x="41931" y="29000"/>
                  </a:lnTo>
                  <a:lnTo>
                    <a:pt x="42346" y="29407"/>
                  </a:lnTo>
                  <a:lnTo>
                    <a:pt x="42436" y="29960"/>
                  </a:lnTo>
                  <a:lnTo>
                    <a:pt x="42359" y="30285"/>
                  </a:lnTo>
                  <a:lnTo>
                    <a:pt x="42113" y="30594"/>
                  </a:lnTo>
                  <a:lnTo>
                    <a:pt x="42488" y="31814"/>
                  </a:lnTo>
                  <a:lnTo>
                    <a:pt x="43421" y="32318"/>
                  </a:lnTo>
                  <a:lnTo>
                    <a:pt x="42760" y="32627"/>
                  </a:lnTo>
                  <a:lnTo>
                    <a:pt x="42954" y="33213"/>
                  </a:lnTo>
                  <a:lnTo>
                    <a:pt x="43008" y="33447"/>
                  </a:lnTo>
                  <a:lnTo>
                    <a:pt x="43194" y="33606"/>
                  </a:lnTo>
                  <a:lnTo>
                    <a:pt x="43340" y="33837"/>
                  </a:lnTo>
                  <a:lnTo>
                    <a:pt x="43390" y="33996"/>
                  </a:lnTo>
                  <a:lnTo>
                    <a:pt x="43641" y="34155"/>
                  </a:lnTo>
                  <a:lnTo>
                    <a:pt x="43901" y="34490"/>
                  </a:lnTo>
                  <a:lnTo>
                    <a:pt x="44029" y="34530"/>
                  </a:lnTo>
                  <a:lnTo>
                    <a:pt x="44536" y="34239"/>
                  </a:lnTo>
                  <a:lnTo>
                    <a:pt x="44338" y="34739"/>
                  </a:lnTo>
                  <a:lnTo>
                    <a:pt x="43814" y="35253"/>
                  </a:lnTo>
                  <a:lnTo>
                    <a:pt x="43435" y="35568"/>
                  </a:lnTo>
                  <a:lnTo>
                    <a:pt x="43435" y="35857"/>
                  </a:lnTo>
                  <a:lnTo>
                    <a:pt x="43656" y="36062"/>
                  </a:lnTo>
                  <a:lnTo>
                    <a:pt x="43660" y="36267"/>
                  </a:lnTo>
                  <a:lnTo>
                    <a:pt x="43469" y="36370"/>
                  </a:lnTo>
                  <a:lnTo>
                    <a:pt x="43317" y="36563"/>
                  </a:lnTo>
                  <a:lnTo>
                    <a:pt x="43295" y="36852"/>
                  </a:lnTo>
                  <a:lnTo>
                    <a:pt x="43382" y="37039"/>
                  </a:lnTo>
                  <a:lnTo>
                    <a:pt x="43562" y="37227"/>
                  </a:lnTo>
                  <a:lnTo>
                    <a:pt x="43899" y="37392"/>
                  </a:lnTo>
                  <a:lnTo>
                    <a:pt x="44786" y="37395"/>
                  </a:lnTo>
                  <a:lnTo>
                    <a:pt x="44972" y="37455"/>
                  </a:lnTo>
                  <a:lnTo>
                    <a:pt x="45219" y="37728"/>
                  </a:lnTo>
                  <a:lnTo>
                    <a:pt x="45391" y="37795"/>
                  </a:lnTo>
                  <a:lnTo>
                    <a:pt x="45758" y="37859"/>
                  </a:lnTo>
                  <a:lnTo>
                    <a:pt x="45454" y="38441"/>
                  </a:lnTo>
                  <a:lnTo>
                    <a:pt x="45747" y="38556"/>
                  </a:lnTo>
                  <a:lnTo>
                    <a:pt x="45914" y="38963"/>
                  </a:lnTo>
                  <a:lnTo>
                    <a:pt x="46357" y="39583"/>
                  </a:lnTo>
                  <a:lnTo>
                    <a:pt x="46437" y="39800"/>
                  </a:lnTo>
                  <a:lnTo>
                    <a:pt x="46371" y="39938"/>
                  </a:lnTo>
                  <a:lnTo>
                    <a:pt x="46069" y="40232"/>
                  </a:lnTo>
                  <a:lnTo>
                    <a:pt x="45842" y="40337"/>
                  </a:lnTo>
                  <a:lnTo>
                    <a:pt x="45509" y="40248"/>
                  </a:lnTo>
                  <a:lnTo>
                    <a:pt x="44986" y="39953"/>
                  </a:lnTo>
                  <a:lnTo>
                    <a:pt x="44819" y="39979"/>
                  </a:lnTo>
                  <a:lnTo>
                    <a:pt x="44698" y="40199"/>
                  </a:lnTo>
                  <a:lnTo>
                    <a:pt x="44612" y="40418"/>
                  </a:lnTo>
                  <a:lnTo>
                    <a:pt x="44628" y="40937"/>
                  </a:lnTo>
                  <a:lnTo>
                    <a:pt x="44587" y="41195"/>
                  </a:lnTo>
                  <a:lnTo>
                    <a:pt x="44630" y="41340"/>
                  </a:lnTo>
                  <a:lnTo>
                    <a:pt x="44735" y="41495"/>
                  </a:lnTo>
                  <a:lnTo>
                    <a:pt x="45073" y="41909"/>
                  </a:lnTo>
                  <a:lnTo>
                    <a:pt x="45116" y="42057"/>
                  </a:lnTo>
                  <a:lnTo>
                    <a:pt x="45120" y="42198"/>
                  </a:lnTo>
                  <a:lnTo>
                    <a:pt x="45213" y="42603"/>
                  </a:lnTo>
                  <a:lnTo>
                    <a:pt x="45415" y="42435"/>
                  </a:lnTo>
                  <a:lnTo>
                    <a:pt x="45622" y="42354"/>
                  </a:lnTo>
                  <a:lnTo>
                    <a:pt x="45911" y="42711"/>
                  </a:lnTo>
                  <a:lnTo>
                    <a:pt x="46480" y="42643"/>
                  </a:lnTo>
                  <a:lnTo>
                    <a:pt x="46930" y="42476"/>
                  </a:lnTo>
                  <a:lnTo>
                    <a:pt x="47126" y="42331"/>
                  </a:lnTo>
                  <a:lnTo>
                    <a:pt x="47329" y="42091"/>
                  </a:lnTo>
                  <a:lnTo>
                    <a:pt x="47564" y="41695"/>
                  </a:lnTo>
                  <a:lnTo>
                    <a:pt x="47894" y="41844"/>
                  </a:lnTo>
                  <a:lnTo>
                    <a:pt x="48248" y="42136"/>
                  </a:lnTo>
                  <a:lnTo>
                    <a:pt x="48354" y="42338"/>
                  </a:lnTo>
                  <a:lnTo>
                    <a:pt x="48386" y="42507"/>
                  </a:lnTo>
                  <a:lnTo>
                    <a:pt x="47975" y="43141"/>
                  </a:lnTo>
                  <a:lnTo>
                    <a:pt x="47821" y="43241"/>
                  </a:lnTo>
                  <a:lnTo>
                    <a:pt x="48159" y="43427"/>
                  </a:lnTo>
                  <a:lnTo>
                    <a:pt x="48163" y="43678"/>
                  </a:lnTo>
                  <a:lnTo>
                    <a:pt x="48033" y="44159"/>
                  </a:lnTo>
                  <a:lnTo>
                    <a:pt x="48289" y="44371"/>
                  </a:lnTo>
                  <a:lnTo>
                    <a:pt x="48276" y="44615"/>
                  </a:lnTo>
                  <a:lnTo>
                    <a:pt x="48496" y="44826"/>
                  </a:lnTo>
                  <a:lnTo>
                    <a:pt x="48720" y="44990"/>
                  </a:lnTo>
                  <a:lnTo>
                    <a:pt x="49792" y="45320"/>
                  </a:lnTo>
                  <a:lnTo>
                    <a:pt x="49830" y="45584"/>
                  </a:lnTo>
                  <a:lnTo>
                    <a:pt x="49395" y="46055"/>
                  </a:lnTo>
                  <a:lnTo>
                    <a:pt x="49120" y="46234"/>
                  </a:lnTo>
                  <a:lnTo>
                    <a:pt x="49063" y="46365"/>
                  </a:lnTo>
                  <a:lnTo>
                    <a:pt x="49398" y="46673"/>
                  </a:lnTo>
                  <a:lnTo>
                    <a:pt x="49515" y="46347"/>
                  </a:lnTo>
                  <a:lnTo>
                    <a:pt x="49654" y="46335"/>
                  </a:lnTo>
                  <a:lnTo>
                    <a:pt x="49860" y="46515"/>
                  </a:lnTo>
                  <a:lnTo>
                    <a:pt x="50131" y="47002"/>
                  </a:lnTo>
                  <a:lnTo>
                    <a:pt x="50317" y="46641"/>
                  </a:lnTo>
                  <a:lnTo>
                    <a:pt x="50582" y="46677"/>
                  </a:lnTo>
                  <a:lnTo>
                    <a:pt x="50943" y="46547"/>
                  </a:lnTo>
                  <a:lnTo>
                    <a:pt x="51205" y="46382"/>
                  </a:lnTo>
                  <a:lnTo>
                    <a:pt x="51391" y="46328"/>
                  </a:lnTo>
                  <a:lnTo>
                    <a:pt x="51594" y="46492"/>
                  </a:lnTo>
                  <a:lnTo>
                    <a:pt x="51729" y="46971"/>
                  </a:lnTo>
                  <a:lnTo>
                    <a:pt x="51936" y="47100"/>
                  </a:lnTo>
                  <a:lnTo>
                    <a:pt x="52023" y="47497"/>
                  </a:lnTo>
                  <a:lnTo>
                    <a:pt x="52183" y="47513"/>
                  </a:lnTo>
                  <a:lnTo>
                    <a:pt x="52514" y="47394"/>
                  </a:lnTo>
                  <a:lnTo>
                    <a:pt x="52650" y="47218"/>
                  </a:lnTo>
                  <a:lnTo>
                    <a:pt x="53020" y="47103"/>
                  </a:lnTo>
                  <a:lnTo>
                    <a:pt x="53368" y="47206"/>
                  </a:lnTo>
                  <a:lnTo>
                    <a:pt x="53496" y="47334"/>
                  </a:lnTo>
                  <a:lnTo>
                    <a:pt x="53537" y="47513"/>
                  </a:lnTo>
                  <a:lnTo>
                    <a:pt x="53340" y="47744"/>
                  </a:lnTo>
                  <a:lnTo>
                    <a:pt x="52941" y="47696"/>
                  </a:lnTo>
                  <a:lnTo>
                    <a:pt x="53096" y="48082"/>
                  </a:lnTo>
                  <a:lnTo>
                    <a:pt x="53680" y="48127"/>
                  </a:lnTo>
                  <a:lnTo>
                    <a:pt x="53878" y="48577"/>
                  </a:lnTo>
                  <a:lnTo>
                    <a:pt x="53920" y="48756"/>
                  </a:lnTo>
                  <a:lnTo>
                    <a:pt x="53919" y="48985"/>
                  </a:lnTo>
                  <a:lnTo>
                    <a:pt x="53883" y="49338"/>
                  </a:lnTo>
                  <a:lnTo>
                    <a:pt x="54256" y="49252"/>
                  </a:lnTo>
                  <a:lnTo>
                    <a:pt x="54507" y="49274"/>
                  </a:lnTo>
                  <a:lnTo>
                    <a:pt x="54848" y="49500"/>
                  </a:lnTo>
                  <a:lnTo>
                    <a:pt x="55005" y="49698"/>
                  </a:lnTo>
                  <a:lnTo>
                    <a:pt x="54866" y="49647"/>
                  </a:lnTo>
                  <a:lnTo>
                    <a:pt x="54514" y="49643"/>
                  </a:lnTo>
                  <a:lnTo>
                    <a:pt x="53960" y="50117"/>
                  </a:lnTo>
                  <a:lnTo>
                    <a:pt x="53474" y="50344"/>
                  </a:lnTo>
                  <a:lnTo>
                    <a:pt x="53166" y="50276"/>
                  </a:lnTo>
                  <a:lnTo>
                    <a:pt x="52812" y="50388"/>
                  </a:lnTo>
                  <a:lnTo>
                    <a:pt x="52547" y="50641"/>
                  </a:lnTo>
                  <a:lnTo>
                    <a:pt x="51706" y="50429"/>
                  </a:lnTo>
                  <a:lnTo>
                    <a:pt x="51734" y="50023"/>
                  </a:lnTo>
                  <a:lnTo>
                    <a:pt x="51624" y="49803"/>
                  </a:lnTo>
                  <a:lnTo>
                    <a:pt x="51446" y="49635"/>
                  </a:lnTo>
                  <a:lnTo>
                    <a:pt x="50383" y="50015"/>
                  </a:lnTo>
                  <a:lnTo>
                    <a:pt x="50225" y="50287"/>
                  </a:lnTo>
                  <a:lnTo>
                    <a:pt x="49907" y="50089"/>
                  </a:lnTo>
                  <a:lnTo>
                    <a:pt x="49664" y="50298"/>
                  </a:lnTo>
                  <a:lnTo>
                    <a:pt x="48864" y="50514"/>
                  </a:lnTo>
                  <a:lnTo>
                    <a:pt x="47082" y="49601"/>
                  </a:lnTo>
                  <a:lnTo>
                    <a:pt x="46327" y="49724"/>
                  </a:lnTo>
                  <a:lnTo>
                    <a:pt x="44394" y="49423"/>
                  </a:lnTo>
                  <a:lnTo>
                    <a:pt x="43484" y="49848"/>
                  </a:lnTo>
                  <a:lnTo>
                    <a:pt x="43192" y="49906"/>
                  </a:lnTo>
                  <a:lnTo>
                    <a:pt x="42585" y="49804"/>
                  </a:lnTo>
                  <a:lnTo>
                    <a:pt x="41258" y="50360"/>
                  </a:lnTo>
                  <a:lnTo>
                    <a:pt x="40973" y="50978"/>
                  </a:lnTo>
                  <a:lnTo>
                    <a:pt x="40171" y="50942"/>
                  </a:lnTo>
                  <a:lnTo>
                    <a:pt x="39977" y="50893"/>
                  </a:lnTo>
                  <a:lnTo>
                    <a:pt x="39083" y="51495"/>
                  </a:lnTo>
                  <a:lnTo>
                    <a:pt x="39120" y="51796"/>
                  </a:lnTo>
                  <a:lnTo>
                    <a:pt x="38680" y="53110"/>
                  </a:lnTo>
                  <a:lnTo>
                    <a:pt x="38267" y="53528"/>
                  </a:lnTo>
                  <a:lnTo>
                    <a:pt x="37283" y="54488"/>
                  </a:lnTo>
                  <a:lnTo>
                    <a:pt x="36672" y="54663"/>
                  </a:lnTo>
                  <a:lnTo>
                    <a:pt x="36317" y="54679"/>
                  </a:lnTo>
                  <a:lnTo>
                    <a:pt x="33369" y="54286"/>
                  </a:lnTo>
                  <a:lnTo>
                    <a:pt x="32208" y="53903"/>
                  </a:lnTo>
                  <a:lnTo>
                    <a:pt x="31008" y="53838"/>
                  </a:lnTo>
                  <a:lnTo>
                    <a:pt x="29809" y="53926"/>
                  </a:lnTo>
                  <a:lnTo>
                    <a:pt x="28945" y="53707"/>
                  </a:lnTo>
                  <a:lnTo>
                    <a:pt x="28195" y="53879"/>
                  </a:lnTo>
                  <a:lnTo>
                    <a:pt x="27365" y="54212"/>
                  </a:lnTo>
                  <a:lnTo>
                    <a:pt x="26938" y="54553"/>
                  </a:lnTo>
                  <a:lnTo>
                    <a:pt x="26038" y="54992"/>
                  </a:lnTo>
                  <a:lnTo>
                    <a:pt x="25653" y="55029"/>
                  </a:lnTo>
                  <a:lnTo>
                    <a:pt x="25152" y="54940"/>
                  </a:lnTo>
                  <a:lnTo>
                    <a:pt x="24763" y="54895"/>
                  </a:lnTo>
                  <a:lnTo>
                    <a:pt x="24469" y="54822"/>
                  </a:lnTo>
                  <a:lnTo>
                    <a:pt x="23789" y="54863"/>
                  </a:lnTo>
                  <a:lnTo>
                    <a:pt x="23343" y="54597"/>
                  </a:lnTo>
                  <a:lnTo>
                    <a:pt x="22898" y="54098"/>
                  </a:lnTo>
                  <a:lnTo>
                    <a:pt x="22562" y="53821"/>
                  </a:lnTo>
                  <a:lnTo>
                    <a:pt x="22596" y="53362"/>
                  </a:lnTo>
                  <a:lnTo>
                    <a:pt x="22544" y="53017"/>
                  </a:lnTo>
                  <a:lnTo>
                    <a:pt x="22212" y="51967"/>
                  </a:lnTo>
                  <a:lnTo>
                    <a:pt x="21462" y="50970"/>
                  </a:lnTo>
                  <a:lnTo>
                    <a:pt x="21034" y="50682"/>
                  </a:lnTo>
                  <a:lnTo>
                    <a:pt x="20015" y="50302"/>
                  </a:lnTo>
                  <a:lnTo>
                    <a:pt x="18933" y="49972"/>
                  </a:lnTo>
                  <a:lnTo>
                    <a:pt x="16738" y="49492"/>
                  </a:lnTo>
                  <a:lnTo>
                    <a:pt x="15803" y="49413"/>
                  </a:lnTo>
                  <a:lnTo>
                    <a:pt x="14519" y="49705"/>
                  </a:lnTo>
                  <a:lnTo>
                    <a:pt x="12165" y="50454"/>
                  </a:lnTo>
                  <a:lnTo>
                    <a:pt x="11168" y="50373"/>
                  </a:lnTo>
                  <a:lnTo>
                    <a:pt x="10455" y="49820"/>
                  </a:lnTo>
                  <a:lnTo>
                    <a:pt x="9973" y="48666"/>
                  </a:lnTo>
                  <a:lnTo>
                    <a:pt x="9717" y="47689"/>
                  </a:lnTo>
                  <a:lnTo>
                    <a:pt x="9833" y="46849"/>
                  </a:lnTo>
                  <a:lnTo>
                    <a:pt x="10701" y="44810"/>
                  </a:lnTo>
                  <a:lnTo>
                    <a:pt x="12267" y="42863"/>
                  </a:lnTo>
                  <a:lnTo>
                    <a:pt x="12409" y="42690"/>
                  </a:lnTo>
                  <a:lnTo>
                    <a:pt x="13116" y="41765"/>
                  </a:lnTo>
                  <a:lnTo>
                    <a:pt x="14042" y="40191"/>
                  </a:lnTo>
                  <a:lnTo>
                    <a:pt x="15117" y="37686"/>
                  </a:lnTo>
                  <a:lnTo>
                    <a:pt x="15319" y="36572"/>
                  </a:lnTo>
                  <a:lnTo>
                    <a:pt x="15570" y="35148"/>
                  </a:lnTo>
                  <a:lnTo>
                    <a:pt x="15614" y="33628"/>
                  </a:lnTo>
                  <a:lnTo>
                    <a:pt x="15609" y="33164"/>
                  </a:lnTo>
                  <a:lnTo>
                    <a:pt x="15453" y="23372"/>
                  </a:lnTo>
                  <a:lnTo>
                    <a:pt x="15285" y="22396"/>
                  </a:lnTo>
                  <a:lnTo>
                    <a:pt x="14987" y="21648"/>
                  </a:lnTo>
                  <a:lnTo>
                    <a:pt x="13887" y="20786"/>
                  </a:lnTo>
                  <a:lnTo>
                    <a:pt x="8604" y="23010"/>
                  </a:lnTo>
                  <a:lnTo>
                    <a:pt x="7219" y="23584"/>
                  </a:lnTo>
                  <a:lnTo>
                    <a:pt x="6254" y="23756"/>
                  </a:lnTo>
                  <a:lnTo>
                    <a:pt x="5466" y="23775"/>
                  </a:lnTo>
                  <a:lnTo>
                    <a:pt x="4796" y="23655"/>
                  </a:lnTo>
                  <a:lnTo>
                    <a:pt x="4542" y="23530"/>
                  </a:lnTo>
                  <a:lnTo>
                    <a:pt x="4376" y="23335"/>
                  </a:lnTo>
                  <a:lnTo>
                    <a:pt x="4195" y="22958"/>
                  </a:lnTo>
                  <a:lnTo>
                    <a:pt x="4121" y="22639"/>
                  </a:lnTo>
                  <a:lnTo>
                    <a:pt x="4169" y="22030"/>
                  </a:lnTo>
                  <a:lnTo>
                    <a:pt x="4620" y="21504"/>
                  </a:lnTo>
                  <a:lnTo>
                    <a:pt x="5336" y="21096"/>
                  </a:lnTo>
                  <a:lnTo>
                    <a:pt x="6548" y="20202"/>
                  </a:lnTo>
                  <a:lnTo>
                    <a:pt x="7450" y="19703"/>
                  </a:lnTo>
                  <a:lnTo>
                    <a:pt x="8604" y="18911"/>
                  </a:lnTo>
                  <a:lnTo>
                    <a:pt x="9111" y="18471"/>
                  </a:lnTo>
                  <a:lnTo>
                    <a:pt x="9450" y="17912"/>
                  </a:lnTo>
                  <a:lnTo>
                    <a:pt x="9544" y="17637"/>
                  </a:lnTo>
                  <a:lnTo>
                    <a:pt x="9596" y="16411"/>
                  </a:lnTo>
                  <a:lnTo>
                    <a:pt x="9513" y="15881"/>
                  </a:lnTo>
                  <a:lnTo>
                    <a:pt x="9342" y="15434"/>
                  </a:lnTo>
                  <a:lnTo>
                    <a:pt x="8889" y="14654"/>
                  </a:lnTo>
                  <a:lnTo>
                    <a:pt x="8043" y="13701"/>
                  </a:lnTo>
                  <a:lnTo>
                    <a:pt x="7126" y="12965"/>
                  </a:lnTo>
                  <a:lnTo>
                    <a:pt x="6682" y="12785"/>
                  </a:lnTo>
                  <a:lnTo>
                    <a:pt x="4614" y="12659"/>
                  </a:lnTo>
                  <a:lnTo>
                    <a:pt x="2709" y="12776"/>
                  </a:lnTo>
                  <a:lnTo>
                    <a:pt x="1386" y="12646"/>
                  </a:lnTo>
                  <a:lnTo>
                    <a:pt x="788" y="12378"/>
                  </a:lnTo>
                  <a:lnTo>
                    <a:pt x="613" y="12194"/>
                  </a:lnTo>
                  <a:lnTo>
                    <a:pt x="279" y="11705"/>
                  </a:lnTo>
                  <a:lnTo>
                    <a:pt x="137" y="11304"/>
                  </a:lnTo>
                  <a:lnTo>
                    <a:pt x="2" y="10659"/>
                  </a:lnTo>
                  <a:lnTo>
                    <a:pt x="0" y="10261"/>
                  </a:lnTo>
                  <a:lnTo>
                    <a:pt x="9" y="9885"/>
                  </a:lnTo>
                  <a:lnTo>
                    <a:pt x="388" y="8226"/>
                  </a:lnTo>
                  <a:lnTo>
                    <a:pt x="608" y="7769"/>
                  </a:lnTo>
                  <a:lnTo>
                    <a:pt x="1933" y="6091"/>
                  </a:lnTo>
                  <a:lnTo>
                    <a:pt x="2230" y="5552"/>
                  </a:lnTo>
                  <a:lnTo>
                    <a:pt x="2627" y="4470"/>
                  </a:lnTo>
                  <a:lnTo>
                    <a:pt x="2843" y="4162"/>
                  </a:lnTo>
                  <a:lnTo>
                    <a:pt x="3078" y="3131"/>
                  </a:lnTo>
                  <a:lnTo>
                    <a:pt x="3029" y="2399"/>
                  </a:lnTo>
                  <a:lnTo>
                    <a:pt x="2873" y="1386"/>
                  </a:lnTo>
                  <a:lnTo>
                    <a:pt x="2447" y="20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8" name="pg939">
              <a:extLst>
                <a:ext uri="{FF2B5EF4-FFF2-40B4-BE49-F238E27FC236}">
                  <a16:creationId xmlns:a16="http://schemas.microsoft.com/office/drawing/2014/main" id="{AB27BD9D-BFA2-2044-9191-859C29B76F79}"/>
                </a:ext>
              </a:extLst>
            </p:cNvPr>
            <p:cNvSpPr/>
            <p:nvPr/>
          </p:nvSpPr>
          <p:spPr>
            <a:xfrm>
              <a:off x="7305475" y="2764575"/>
              <a:ext cx="85126" cy="77543"/>
            </a:xfrm>
            <a:custGeom>
              <a:avLst/>
              <a:gdLst/>
              <a:ahLst/>
              <a:cxnLst/>
              <a:rect l="0" t="0" r="0" b="0"/>
              <a:pathLst>
                <a:path w="85126" h="77543">
                  <a:moveTo>
                    <a:pt x="15807" y="3016"/>
                  </a:moveTo>
                  <a:lnTo>
                    <a:pt x="24985" y="8413"/>
                  </a:lnTo>
                  <a:lnTo>
                    <a:pt x="27330" y="9792"/>
                  </a:lnTo>
                  <a:lnTo>
                    <a:pt x="29757" y="11219"/>
                  </a:lnTo>
                  <a:lnTo>
                    <a:pt x="32834" y="12978"/>
                  </a:lnTo>
                  <a:lnTo>
                    <a:pt x="33187" y="13180"/>
                  </a:lnTo>
                  <a:lnTo>
                    <a:pt x="33788" y="13524"/>
                  </a:lnTo>
                  <a:lnTo>
                    <a:pt x="35197" y="14329"/>
                  </a:lnTo>
                  <a:lnTo>
                    <a:pt x="39517" y="17035"/>
                  </a:lnTo>
                  <a:lnTo>
                    <a:pt x="40973" y="17947"/>
                  </a:lnTo>
                  <a:lnTo>
                    <a:pt x="45059" y="20506"/>
                  </a:lnTo>
                  <a:lnTo>
                    <a:pt x="45385" y="20711"/>
                  </a:lnTo>
                  <a:lnTo>
                    <a:pt x="45793" y="20946"/>
                  </a:lnTo>
                  <a:lnTo>
                    <a:pt x="45936" y="21028"/>
                  </a:lnTo>
                  <a:lnTo>
                    <a:pt x="50185" y="23481"/>
                  </a:lnTo>
                  <a:lnTo>
                    <a:pt x="51783" y="24403"/>
                  </a:lnTo>
                  <a:lnTo>
                    <a:pt x="52952" y="25083"/>
                  </a:lnTo>
                  <a:lnTo>
                    <a:pt x="53164" y="25220"/>
                  </a:lnTo>
                  <a:lnTo>
                    <a:pt x="55342" y="26631"/>
                  </a:lnTo>
                  <a:lnTo>
                    <a:pt x="58146" y="28181"/>
                  </a:lnTo>
                  <a:lnTo>
                    <a:pt x="64085" y="31464"/>
                  </a:lnTo>
                  <a:lnTo>
                    <a:pt x="66840" y="32879"/>
                  </a:lnTo>
                  <a:lnTo>
                    <a:pt x="69227" y="34105"/>
                  </a:lnTo>
                  <a:lnTo>
                    <a:pt x="70828" y="34927"/>
                  </a:lnTo>
                  <a:lnTo>
                    <a:pt x="73565" y="36445"/>
                  </a:lnTo>
                  <a:lnTo>
                    <a:pt x="73949" y="36658"/>
                  </a:lnTo>
                  <a:lnTo>
                    <a:pt x="79904" y="39962"/>
                  </a:lnTo>
                  <a:lnTo>
                    <a:pt x="81005" y="40572"/>
                  </a:lnTo>
                  <a:lnTo>
                    <a:pt x="81911" y="41075"/>
                  </a:lnTo>
                  <a:lnTo>
                    <a:pt x="82468" y="41384"/>
                  </a:lnTo>
                  <a:lnTo>
                    <a:pt x="84907" y="42743"/>
                  </a:lnTo>
                  <a:lnTo>
                    <a:pt x="85126" y="42865"/>
                  </a:lnTo>
                  <a:lnTo>
                    <a:pt x="84458" y="44774"/>
                  </a:lnTo>
                  <a:lnTo>
                    <a:pt x="84239" y="45733"/>
                  </a:lnTo>
                  <a:lnTo>
                    <a:pt x="84170" y="46794"/>
                  </a:lnTo>
                  <a:lnTo>
                    <a:pt x="83656" y="46649"/>
                  </a:lnTo>
                  <a:lnTo>
                    <a:pt x="83543" y="46929"/>
                  </a:lnTo>
                  <a:lnTo>
                    <a:pt x="83814" y="47985"/>
                  </a:lnTo>
                  <a:lnTo>
                    <a:pt x="84744" y="48540"/>
                  </a:lnTo>
                  <a:lnTo>
                    <a:pt x="84827" y="50497"/>
                  </a:lnTo>
                  <a:lnTo>
                    <a:pt x="84646" y="50802"/>
                  </a:lnTo>
                  <a:lnTo>
                    <a:pt x="84327" y="50864"/>
                  </a:lnTo>
                  <a:lnTo>
                    <a:pt x="83921" y="50764"/>
                  </a:lnTo>
                  <a:lnTo>
                    <a:pt x="83731" y="51325"/>
                  </a:lnTo>
                  <a:lnTo>
                    <a:pt x="83859" y="51985"/>
                  </a:lnTo>
                  <a:lnTo>
                    <a:pt x="84590" y="52310"/>
                  </a:lnTo>
                  <a:lnTo>
                    <a:pt x="84438" y="53971"/>
                  </a:lnTo>
                  <a:lnTo>
                    <a:pt x="84138" y="54922"/>
                  </a:lnTo>
                  <a:lnTo>
                    <a:pt x="84190" y="56177"/>
                  </a:lnTo>
                  <a:lnTo>
                    <a:pt x="84124" y="56326"/>
                  </a:lnTo>
                  <a:lnTo>
                    <a:pt x="84307" y="56463"/>
                  </a:lnTo>
                  <a:lnTo>
                    <a:pt x="84356" y="58212"/>
                  </a:lnTo>
                  <a:lnTo>
                    <a:pt x="82999" y="57910"/>
                  </a:lnTo>
                  <a:lnTo>
                    <a:pt x="82714" y="57894"/>
                  </a:lnTo>
                  <a:lnTo>
                    <a:pt x="82533" y="58024"/>
                  </a:lnTo>
                  <a:lnTo>
                    <a:pt x="82494" y="58171"/>
                  </a:lnTo>
                  <a:lnTo>
                    <a:pt x="82650" y="58772"/>
                  </a:lnTo>
                  <a:lnTo>
                    <a:pt x="82585" y="59065"/>
                  </a:lnTo>
                  <a:lnTo>
                    <a:pt x="82145" y="59521"/>
                  </a:lnTo>
                  <a:lnTo>
                    <a:pt x="81989" y="59586"/>
                  </a:lnTo>
                  <a:lnTo>
                    <a:pt x="81886" y="59911"/>
                  </a:lnTo>
                  <a:lnTo>
                    <a:pt x="81963" y="60562"/>
                  </a:lnTo>
                  <a:lnTo>
                    <a:pt x="82248" y="60643"/>
                  </a:lnTo>
                  <a:lnTo>
                    <a:pt x="82287" y="60822"/>
                  </a:lnTo>
                  <a:lnTo>
                    <a:pt x="82157" y="61326"/>
                  </a:lnTo>
                  <a:lnTo>
                    <a:pt x="81678" y="61912"/>
                  </a:lnTo>
                  <a:lnTo>
                    <a:pt x="81510" y="61993"/>
                  </a:lnTo>
                  <a:lnTo>
                    <a:pt x="81497" y="62562"/>
                  </a:lnTo>
                  <a:lnTo>
                    <a:pt x="81342" y="63164"/>
                  </a:lnTo>
                  <a:lnTo>
                    <a:pt x="82160" y="64189"/>
                  </a:lnTo>
                  <a:lnTo>
                    <a:pt x="82559" y="65441"/>
                  </a:lnTo>
                  <a:lnTo>
                    <a:pt x="82844" y="67149"/>
                  </a:lnTo>
                  <a:lnTo>
                    <a:pt x="82766" y="67279"/>
                  </a:lnTo>
                  <a:lnTo>
                    <a:pt x="82934" y="67784"/>
                  </a:lnTo>
                  <a:lnTo>
                    <a:pt x="81432" y="67540"/>
                  </a:lnTo>
                  <a:lnTo>
                    <a:pt x="79775" y="68109"/>
                  </a:lnTo>
                  <a:lnTo>
                    <a:pt x="80979" y="70939"/>
                  </a:lnTo>
                  <a:lnTo>
                    <a:pt x="81264" y="71915"/>
                  </a:lnTo>
                  <a:lnTo>
                    <a:pt x="80992" y="71996"/>
                  </a:lnTo>
                  <a:lnTo>
                    <a:pt x="77587" y="73102"/>
                  </a:lnTo>
                  <a:lnTo>
                    <a:pt x="77742" y="71980"/>
                  </a:lnTo>
                  <a:lnTo>
                    <a:pt x="77121" y="71086"/>
                  </a:lnTo>
                  <a:lnTo>
                    <a:pt x="77147" y="70663"/>
                  </a:lnTo>
                  <a:lnTo>
                    <a:pt x="77302" y="70305"/>
                  </a:lnTo>
                  <a:lnTo>
                    <a:pt x="77380" y="69752"/>
                  </a:lnTo>
                  <a:lnTo>
                    <a:pt x="77243" y="69198"/>
                  </a:lnTo>
                  <a:lnTo>
                    <a:pt x="77186" y="68841"/>
                  </a:lnTo>
                  <a:lnTo>
                    <a:pt x="77587" y="68011"/>
                  </a:lnTo>
                  <a:lnTo>
                    <a:pt x="77665" y="67707"/>
                  </a:lnTo>
                  <a:lnTo>
                    <a:pt x="77605" y="67548"/>
                  </a:lnTo>
                  <a:lnTo>
                    <a:pt x="77352" y="67363"/>
                  </a:lnTo>
                  <a:lnTo>
                    <a:pt x="77106" y="67265"/>
                  </a:lnTo>
                  <a:lnTo>
                    <a:pt x="76536" y="67249"/>
                  </a:lnTo>
                  <a:lnTo>
                    <a:pt x="76381" y="67151"/>
                  </a:lnTo>
                  <a:lnTo>
                    <a:pt x="76150" y="66840"/>
                  </a:lnTo>
                  <a:lnTo>
                    <a:pt x="76059" y="66564"/>
                  </a:lnTo>
                  <a:lnTo>
                    <a:pt x="76072" y="66076"/>
                  </a:lnTo>
                  <a:lnTo>
                    <a:pt x="76383" y="65651"/>
                  </a:lnTo>
                  <a:lnTo>
                    <a:pt x="76402" y="65521"/>
                  </a:lnTo>
                  <a:lnTo>
                    <a:pt x="76279" y="65165"/>
                  </a:lnTo>
                  <a:lnTo>
                    <a:pt x="75839" y="64400"/>
                  </a:lnTo>
                  <a:lnTo>
                    <a:pt x="75451" y="64230"/>
                  </a:lnTo>
                  <a:lnTo>
                    <a:pt x="75515" y="63132"/>
                  </a:lnTo>
                  <a:lnTo>
                    <a:pt x="75632" y="62416"/>
                  </a:lnTo>
                  <a:lnTo>
                    <a:pt x="76214" y="60204"/>
                  </a:lnTo>
                  <a:lnTo>
                    <a:pt x="75271" y="59495"/>
                  </a:lnTo>
                  <a:lnTo>
                    <a:pt x="75050" y="59330"/>
                  </a:lnTo>
                  <a:lnTo>
                    <a:pt x="72400" y="57381"/>
                  </a:lnTo>
                  <a:lnTo>
                    <a:pt x="72304" y="58447"/>
                  </a:lnTo>
                  <a:lnTo>
                    <a:pt x="70323" y="58250"/>
                  </a:lnTo>
                  <a:lnTo>
                    <a:pt x="70190" y="58236"/>
                  </a:lnTo>
                  <a:lnTo>
                    <a:pt x="69650" y="58176"/>
                  </a:lnTo>
                  <a:lnTo>
                    <a:pt x="67015" y="57910"/>
                  </a:lnTo>
                  <a:lnTo>
                    <a:pt x="68290" y="58984"/>
                  </a:lnTo>
                  <a:lnTo>
                    <a:pt x="68834" y="59651"/>
                  </a:lnTo>
                  <a:lnTo>
                    <a:pt x="69119" y="65262"/>
                  </a:lnTo>
                  <a:lnTo>
                    <a:pt x="68148" y="67019"/>
                  </a:lnTo>
                  <a:lnTo>
                    <a:pt x="66568" y="67751"/>
                  </a:lnTo>
                  <a:lnTo>
                    <a:pt x="64626" y="68792"/>
                  </a:lnTo>
                  <a:lnTo>
                    <a:pt x="64108" y="69215"/>
                  </a:lnTo>
                  <a:lnTo>
                    <a:pt x="62736" y="69443"/>
                  </a:lnTo>
                  <a:lnTo>
                    <a:pt x="62153" y="70012"/>
                  </a:lnTo>
                  <a:lnTo>
                    <a:pt x="62062" y="70256"/>
                  </a:lnTo>
                  <a:lnTo>
                    <a:pt x="61933" y="71183"/>
                  </a:lnTo>
                  <a:lnTo>
                    <a:pt x="62153" y="71330"/>
                  </a:lnTo>
                  <a:lnTo>
                    <a:pt x="62852" y="71134"/>
                  </a:lnTo>
                  <a:lnTo>
                    <a:pt x="63279" y="71378"/>
                  </a:lnTo>
                  <a:lnTo>
                    <a:pt x="63953" y="72273"/>
                  </a:lnTo>
                  <a:lnTo>
                    <a:pt x="64108" y="72598"/>
                  </a:lnTo>
                  <a:lnTo>
                    <a:pt x="64160" y="73395"/>
                  </a:lnTo>
                  <a:lnTo>
                    <a:pt x="64289" y="73623"/>
                  </a:lnTo>
                  <a:lnTo>
                    <a:pt x="64592" y="73708"/>
                  </a:lnTo>
                  <a:lnTo>
                    <a:pt x="64950" y="73834"/>
                  </a:lnTo>
                  <a:lnTo>
                    <a:pt x="65209" y="73509"/>
                  </a:lnTo>
                  <a:lnTo>
                    <a:pt x="65351" y="73363"/>
                  </a:lnTo>
                  <a:lnTo>
                    <a:pt x="66762" y="72013"/>
                  </a:lnTo>
                  <a:lnTo>
                    <a:pt x="66879" y="71655"/>
                  </a:lnTo>
                  <a:lnTo>
                    <a:pt x="67216" y="71574"/>
                  </a:lnTo>
                  <a:lnTo>
                    <a:pt x="68135" y="71932"/>
                  </a:lnTo>
                  <a:lnTo>
                    <a:pt x="68277" y="71948"/>
                  </a:lnTo>
                  <a:lnTo>
                    <a:pt x="68549" y="70890"/>
                  </a:lnTo>
                  <a:lnTo>
                    <a:pt x="68588" y="70386"/>
                  </a:lnTo>
                  <a:lnTo>
                    <a:pt x="69158" y="69784"/>
                  </a:lnTo>
                  <a:lnTo>
                    <a:pt x="71864" y="70793"/>
                  </a:lnTo>
                  <a:lnTo>
                    <a:pt x="71838" y="71069"/>
                  </a:lnTo>
                  <a:lnTo>
                    <a:pt x="71281" y="72208"/>
                  </a:lnTo>
                  <a:lnTo>
                    <a:pt x="71113" y="73412"/>
                  </a:lnTo>
                  <a:lnTo>
                    <a:pt x="69533" y="75770"/>
                  </a:lnTo>
                  <a:lnTo>
                    <a:pt x="69326" y="76160"/>
                  </a:lnTo>
                  <a:lnTo>
                    <a:pt x="69389" y="76653"/>
                  </a:lnTo>
                  <a:lnTo>
                    <a:pt x="69002" y="77511"/>
                  </a:lnTo>
                  <a:lnTo>
                    <a:pt x="68394" y="77185"/>
                  </a:lnTo>
                  <a:lnTo>
                    <a:pt x="68277" y="77543"/>
                  </a:lnTo>
                  <a:lnTo>
                    <a:pt x="67850" y="77283"/>
                  </a:lnTo>
                  <a:lnTo>
                    <a:pt x="67688" y="77169"/>
                  </a:lnTo>
                  <a:lnTo>
                    <a:pt x="67371" y="76925"/>
                  </a:lnTo>
                  <a:lnTo>
                    <a:pt x="65532" y="75673"/>
                  </a:lnTo>
                  <a:lnTo>
                    <a:pt x="65338" y="75542"/>
                  </a:lnTo>
                  <a:lnTo>
                    <a:pt x="64786" y="75179"/>
                  </a:lnTo>
                  <a:lnTo>
                    <a:pt x="64570" y="75022"/>
                  </a:lnTo>
                  <a:lnTo>
                    <a:pt x="63699" y="74444"/>
                  </a:lnTo>
                  <a:lnTo>
                    <a:pt x="63417" y="74244"/>
                  </a:lnTo>
                  <a:lnTo>
                    <a:pt x="62503" y="74095"/>
                  </a:lnTo>
                  <a:lnTo>
                    <a:pt x="61493" y="73721"/>
                  </a:lnTo>
                  <a:lnTo>
                    <a:pt x="61001" y="73721"/>
                  </a:lnTo>
                  <a:lnTo>
                    <a:pt x="60466" y="73359"/>
                  </a:lnTo>
                  <a:lnTo>
                    <a:pt x="60185" y="73070"/>
                  </a:lnTo>
                  <a:lnTo>
                    <a:pt x="60030" y="72208"/>
                  </a:lnTo>
                  <a:lnTo>
                    <a:pt x="59874" y="71834"/>
                  </a:lnTo>
                  <a:lnTo>
                    <a:pt x="59177" y="71302"/>
                  </a:lnTo>
                  <a:lnTo>
                    <a:pt x="59189" y="70930"/>
                  </a:lnTo>
                  <a:lnTo>
                    <a:pt x="59058" y="69882"/>
                  </a:lnTo>
                  <a:lnTo>
                    <a:pt x="59227" y="69410"/>
                  </a:lnTo>
                  <a:lnTo>
                    <a:pt x="59385" y="69347"/>
                  </a:lnTo>
                  <a:lnTo>
                    <a:pt x="59576" y="69686"/>
                  </a:lnTo>
                  <a:lnTo>
                    <a:pt x="59918" y="69595"/>
                  </a:lnTo>
                  <a:lnTo>
                    <a:pt x="59869" y="69332"/>
                  </a:lnTo>
                  <a:lnTo>
                    <a:pt x="59673" y="68996"/>
                  </a:lnTo>
                  <a:lnTo>
                    <a:pt x="59225" y="68440"/>
                  </a:lnTo>
                  <a:lnTo>
                    <a:pt x="58925" y="68357"/>
                  </a:lnTo>
                  <a:lnTo>
                    <a:pt x="58318" y="68339"/>
                  </a:lnTo>
                  <a:lnTo>
                    <a:pt x="58458" y="68187"/>
                  </a:lnTo>
                  <a:lnTo>
                    <a:pt x="58403" y="68051"/>
                  </a:lnTo>
                  <a:lnTo>
                    <a:pt x="58124" y="68070"/>
                  </a:lnTo>
                  <a:lnTo>
                    <a:pt x="57708" y="68176"/>
                  </a:lnTo>
                  <a:lnTo>
                    <a:pt x="57589" y="68004"/>
                  </a:lnTo>
                  <a:lnTo>
                    <a:pt x="57657" y="67646"/>
                  </a:lnTo>
                  <a:lnTo>
                    <a:pt x="57469" y="67233"/>
                  </a:lnTo>
                  <a:lnTo>
                    <a:pt x="57336" y="67052"/>
                  </a:lnTo>
                  <a:lnTo>
                    <a:pt x="57097" y="66146"/>
                  </a:lnTo>
                  <a:lnTo>
                    <a:pt x="57583" y="65828"/>
                  </a:lnTo>
                  <a:lnTo>
                    <a:pt x="57908" y="65080"/>
                  </a:lnTo>
                  <a:lnTo>
                    <a:pt x="56029" y="64270"/>
                  </a:lnTo>
                  <a:lnTo>
                    <a:pt x="54876" y="64482"/>
                  </a:lnTo>
                  <a:lnTo>
                    <a:pt x="53828" y="64400"/>
                  </a:lnTo>
                  <a:lnTo>
                    <a:pt x="53892" y="62530"/>
                  </a:lnTo>
                  <a:lnTo>
                    <a:pt x="52209" y="62335"/>
                  </a:lnTo>
                  <a:lnTo>
                    <a:pt x="51743" y="62416"/>
                  </a:lnTo>
                  <a:lnTo>
                    <a:pt x="51704" y="61635"/>
                  </a:lnTo>
                  <a:lnTo>
                    <a:pt x="51406" y="61652"/>
                  </a:lnTo>
                  <a:lnTo>
                    <a:pt x="51200" y="61864"/>
                  </a:lnTo>
                  <a:lnTo>
                    <a:pt x="51188" y="62185"/>
                  </a:lnTo>
                  <a:lnTo>
                    <a:pt x="50979" y="62953"/>
                  </a:lnTo>
                  <a:lnTo>
                    <a:pt x="50280" y="63441"/>
                  </a:lnTo>
                  <a:lnTo>
                    <a:pt x="47376" y="61573"/>
                  </a:lnTo>
                  <a:lnTo>
                    <a:pt x="47122" y="61544"/>
                  </a:lnTo>
                  <a:lnTo>
                    <a:pt x="45606" y="61456"/>
                  </a:lnTo>
                  <a:lnTo>
                    <a:pt x="42531" y="61292"/>
                  </a:lnTo>
                  <a:lnTo>
                    <a:pt x="41348" y="61422"/>
                  </a:lnTo>
                  <a:lnTo>
                    <a:pt x="38956" y="61500"/>
                  </a:lnTo>
                  <a:lnTo>
                    <a:pt x="38851" y="53688"/>
                  </a:lnTo>
                  <a:lnTo>
                    <a:pt x="38588" y="53681"/>
                  </a:lnTo>
                  <a:lnTo>
                    <a:pt x="38109" y="52900"/>
                  </a:lnTo>
                  <a:lnTo>
                    <a:pt x="37953" y="52494"/>
                  </a:lnTo>
                  <a:lnTo>
                    <a:pt x="38096" y="52038"/>
                  </a:lnTo>
                  <a:lnTo>
                    <a:pt x="37539" y="52396"/>
                  </a:lnTo>
                  <a:lnTo>
                    <a:pt x="37513" y="52250"/>
                  </a:lnTo>
                  <a:lnTo>
                    <a:pt x="38627" y="51583"/>
                  </a:lnTo>
                  <a:lnTo>
                    <a:pt x="38824" y="51630"/>
                  </a:lnTo>
                  <a:lnTo>
                    <a:pt x="38795" y="51355"/>
                  </a:lnTo>
                  <a:lnTo>
                    <a:pt x="38394" y="51534"/>
                  </a:lnTo>
                  <a:lnTo>
                    <a:pt x="38225" y="51404"/>
                  </a:lnTo>
                  <a:lnTo>
                    <a:pt x="38316" y="50574"/>
                  </a:lnTo>
                  <a:lnTo>
                    <a:pt x="38614" y="49777"/>
                  </a:lnTo>
                  <a:lnTo>
                    <a:pt x="38989" y="49452"/>
                  </a:lnTo>
                  <a:lnTo>
                    <a:pt x="39145" y="48753"/>
                  </a:lnTo>
                  <a:lnTo>
                    <a:pt x="38795" y="48492"/>
                  </a:lnTo>
                  <a:lnTo>
                    <a:pt x="38394" y="48525"/>
                  </a:lnTo>
                  <a:lnTo>
                    <a:pt x="37513" y="47663"/>
                  </a:lnTo>
                  <a:lnTo>
                    <a:pt x="37345" y="47451"/>
                  </a:lnTo>
                  <a:lnTo>
                    <a:pt x="37293" y="47240"/>
                  </a:lnTo>
                  <a:lnTo>
                    <a:pt x="36646" y="47988"/>
                  </a:lnTo>
                  <a:lnTo>
                    <a:pt x="36324" y="48098"/>
                  </a:lnTo>
                  <a:lnTo>
                    <a:pt x="36154" y="48346"/>
                  </a:lnTo>
                  <a:lnTo>
                    <a:pt x="36050" y="48671"/>
                  </a:lnTo>
                  <a:lnTo>
                    <a:pt x="35752" y="49533"/>
                  </a:lnTo>
                  <a:lnTo>
                    <a:pt x="35416" y="50883"/>
                  </a:lnTo>
                  <a:lnTo>
                    <a:pt x="32917" y="52608"/>
                  </a:lnTo>
                  <a:lnTo>
                    <a:pt x="30353" y="54673"/>
                  </a:lnTo>
                  <a:lnTo>
                    <a:pt x="29097" y="55535"/>
                  </a:lnTo>
                  <a:lnTo>
                    <a:pt x="28721" y="55975"/>
                  </a:lnTo>
                  <a:lnTo>
                    <a:pt x="28398" y="55812"/>
                  </a:lnTo>
                  <a:lnTo>
                    <a:pt x="28815" y="55354"/>
                  </a:lnTo>
                  <a:lnTo>
                    <a:pt x="28993" y="55584"/>
                  </a:lnTo>
                  <a:lnTo>
                    <a:pt x="29990" y="54836"/>
                  </a:lnTo>
                  <a:lnTo>
                    <a:pt x="32567" y="52510"/>
                  </a:lnTo>
                  <a:lnTo>
                    <a:pt x="32347" y="52185"/>
                  </a:lnTo>
                  <a:lnTo>
                    <a:pt x="31945" y="51941"/>
                  </a:lnTo>
                  <a:lnTo>
                    <a:pt x="30003" y="53519"/>
                  </a:lnTo>
                  <a:lnTo>
                    <a:pt x="29718" y="53925"/>
                  </a:lnTo>
                  <a:lnTo>
                    <a:pt x="28061" y="55666"/>
                  </a:lnTo>
                  <a:lnTo>
                    <a:pt x="27985" y="55522"/>
                  </a:lnTo>
                  <a:lnTo>
                    <a:pt x="26974" y="57032"/>
                  </a:lnTo>
                  <a:lnTo>
                    <a:pt x="26119" y="57878"/>
                  </a:lnTo>
                  <a:lnTo>
                    <a:pt x="24147" y="59928"/>
                  </a:lnTo>
                  <a:lnTo>
                    <a:pt x="22369" y="61083"/>
                  </a:lnTo>
                  <a:lnTo>
                    <a:pt x="21829" y="60900"/>
                  </a:lnTo>
                  <a:lnTo>
                    <a:pt x="21402" y="61579"/>
                  </a:lnTo>
                  <a:lnTo>
                    <a:pt x="20653" y="62390"/>
                  </a:lnTo>
                  <a:lnTo>
                    <a:pt x="19113" y="64788"/>
                  </a:lnTo>
                  <a:lnTo>
                    <a:pt x="19111" y="64639"/>
                  </a:lnTo>
                  <a:lnTo>
                    <a:pt x="19388" y="64128"/>
                  </a:lnTo>
                  <a:lnTo>
                    <a:pt x="20216" y="63044"/>
                  </a:lnTo>
                  <a:lnTo>
                    <a:pt x="20302" y="62848"/>
                  </a:lnTo>
                  <a:lnTo>
                    <a:pt x="20314" y="62557"/>
                  </a:lnTo>
                  <a:lnTo>
                    <a:pt x="21342" y="60479"/>
                  </a:lnTo>
                  <a:lnTo>
                    <a:pt x="21679" y="60048"/>
                  </a:lnTo>
                  <a:lnTo>
                    <a:pt x="22395" y="59619"/>
                  </a:lnTo>
                  <a:lnTo>
                    <a:pt x="23434" y="58335"/>
                  </a:lnTo>
                  <a:lnTo>
                    <a:pt x="23285" y="56637"/>
                  </a:lnTo>
                  <a:lnTo>
                    <a:pt x="21504" y="57061"/>
                  </a:lnTo>
                  <a:lnTo>
                    <a:pt x="21464" y="57344"/>
                  </a:lnTo>
                  <a:lnTo>
                    <a:pt x="21303" y="57687"/>
                  </a:lnTo>
                  <a:lnTo>
                    <a:pt x="21091" y="57800"/>
                  </a:lnTo>
                  <a:lnTo>
                    <a:pt x="20441" y="57900"/>
                  </a:lnTo>
                  <a:lnTo>
                    <a:pt x="19566" y="57805"/>
                  </a:lnTo>
                  <a:lnTo>
                    <a:pt x="18918" y="57244"/>
                  </a:lnTo>
                  <a:lnTo>
                    <a:pt x="18597" y="56847"/>
                  </a:lnTo>
                  <a:lnTo>
                    <a:pt x="18937" y="56427"/>
                  </a:lnTo>
                  <a:lnTo>
                    <a:pt x="19215" y="55639"/>
                  </a:lnTo>
                  <a:lnTo>
                    <a:pt x="19131" y="55507"/>
                  </a:lnTo>
                  <a:lnTo>
                    <a:pt x="18873" y="55453"/>
                  </a:lnTo>
                  <a:lnTo>
                    <a:pt x="18498" y="55063"/>
                  </a:lnTo>
                  <a:lnTo>
                    <a:pt x="18302" y="54329"/>
                  </a:lnTo>
                  <a:lnTo>
                    <a:pt x="18226" y="53431"/>
                  </a:lnTo>
                  <a:lnTo>
                    <a:pt x="17876" y="53544"/>
                  </a:lnTo>
                  <a:lnTo>
                    <a:pt x="17643" y="53364"/>
                  </a:lnTo>
                  <a:lnTo>
                    <a:pt x="18803" y="52022"/>
                  </a:lnTo>
                  <a:lnTo>
                    <a:pt x="25044" y="45190"/>
                  </a:lnTo>
                  <a:lnTo>
                    <a:pt x="20396" y="42279"/>
                  </a:lnTo>
                  <a:lnTo>
                    <a:pt x="20149" y="42646"/>
                  </a:lnTo>
                  <a:lnTo>
                    <a:pt x="18932" y="43703"/>
                  </a:lnTo>
                  <a:lnTo>
                    <a:pt x="18570" y="43857"/>
                  </a:lnTo>
                  <a:lnTo>
                    <a:pt x="18674" y="43417"/>
                  </a:lnTo>
                  <a:lnTo>
                    <a:pt x="17236" y="43942"/>
                  </a:lnTo>
                  <a:lnTo>
                    <a:pt x="17206" y="44217"/>
                  </a:lnTo>
                  <a:lnTo>
                    <a:pt x="16257" y="44183"/>
                  </a:lnTo>
                  <a:lnTo>
                    <a:pt x="15851" y="43840"/>
                  </a:lnTo>
                  <a:lnTo>
                    <a:pt x="14919" y="43385"/>
                  </a:lnTo>
                  <a:lnTo>
                    <a:pt x="14738" y="43141"/>
                  </a:lnTo>
                  <a:lnTo>
                    <a:pt x="15735" y="40945"/>
                  </a:lnTo>
                  <a:lnTo>
                    <a:pt x="16563" y="39400"/>
                  </a:lnTo>
                  <a:lnTo>
                    <a:pt x="11747" y="35398"/>
                  </a:lnTo>
                  <a:lnTo>
                    <a:pt x="12301" y="33268"/>
                  </a:lnTo>
                  <a:lnTo>
                    <a:pt x="12470" y="33033"/>
                  </a:lnTo>
                  <a:lnTo>
                    <a:pt x="12572" y="32814"/>
                  </a:lnTo>
                  <a:lnTo>
                    <a:pt x="12575" y="32240"/>
                  </a:lnTo>
                  <a:lnTo>
                    <a:pt x="13586" y="28482"/>
                  </a:lnTo>
                  <a:lnTo>
                    <a:pt x="10423" y="28414"/>
                  </a:lnTo>
                  <a:lnTo>
                    <a:pt x="9886" y="28287"/>
                  </a:lnTo>
                  <a:lnTo>
                    <a:pt x="9436" y="27449"/>
                  </a:lnTo>
                  <a:lnTo>
                    <a:pt x="9039" y="27825"/>
                  </a:lnTo>
                  <a:lnTo>
                    <a:pt x="8045" y="26631"/>
                  </a:lnTo>
                  <a:lnTo>
                    <a:pt x="8479" y="26158"/>
                  </a:lnTo>
                  <a:lnTo>
                    <a:pt x="8130" y="25681"/>
                  </a:lnTo>
                  <a:lnTo>
                    <a:pt x="5829" y="24036"/>
                  </a:lnTo>
                  <a:lnTo>
                    <a:pt x="5523" y="23567"/>
                  </a:lnTo>
                  <a:lnTo>
                    <a:pt x="5268" y="22778"/>
                  </a:lnTo>
                  <a:lnTo>
                    <a:pt x="4614" y="22370"/>
                  </a:lnTo>
                  <a:lnTo>
                    <a:pt x="1637" y="18653"/>
                  </a:lnTo>
                  <a:lnTo>
                    <a:pt x="1145" y="19120"/>
                  </a:lnTo>
                  <a:lnTo>
                    <a:pt x="223" y="19824"/>
                  </a:lnTo>
                  <a:lnTo>
                    <a:pt x="0" y="19895"/>
                  </a:lnTo>
                  <a:lnTo>
                    <a:pt x="309" y="19072"/>
                  </a:lnTo>
                  <a:lnTo>
                    <a:pt x="556" y="18767"/>
                  </a:lnTo>
                  <a:lnTo>
                    <a:pt x="1027" y="18454"/>
                  </a:lnTo>
                  <a:lnTo>
                    <a:pt x="1317" y="18011"/>
                  </a:lnTo>
                  <a:lnTo>
                    <a:pt x="1251" y="17376"/>
                  </a:lnTo>
                  <a:lnTo>
                    <a:pt x="2084" y="18075"/>
                  </a:lnTo>
                  <a:lnTo>
                    <a:pt x="2927" y="17479"/>
                  </a:lnTo>
                  <a:lnTo>
                    <a:pt x="4638" y="15247"/>
                  </a:lnTo>
                  <a:lnTo>
                    <a:pt x="5967" y="13182"/>
                  </a:lnTo>
                  <a:lnTo>
                    <a:pt x="5755" y="13216"/>
                  </a:lnTo>
                  <a:lnTo>
                    <a:pt x="5602" y="13473"/>
                  </a:lnTo>
                  <a:lnTo>
                    <a:pt x="5079" y="13752"/>
                  </a:lnTo>
                  <a:lnTo>
                    <a:pt x="3996" y="13659"/>
                  </a:lnTo>
                  <a:lnTo>
                    <a:pt x="2677" y="12772"/>
                  </a:lnTo>
                  <a:lnTo>
                    <a:pt x="2905" y="12130"/>
                  </a:lnTo>
                  <a:lnTo>
                    <a:pt x="3870" y="11225"/>
                  </a:lnTo>
                  <a:lnTo>
                    <a:pt x="4176" y="10280"/>
                  </a:lnTo>
                  <a:lnTo>
                    <a:pt x="4200" y="9796"/>
                  </a:lnTo>
                  <a:lnTo>
                    <a:pt x="4043" y="9632"/>
                  </a:lnTo>
                  <a:lnTo>
                    <a:pt x="4486" y="8311"/>
                  </a:lnTo>
                  <a:lnTo>
                    <a:pt x="4773" y="7734"/>
                  </a:lnTo>
                  <a:lnTo>
                    <a:pt x="4985" y="6915"/>
                  </a:lnTo>
                  <a:lnTo>
                    <a:pt x="4801" y="6394"/>
                  </a:lnTo>
                  <a:lnTo>
                    <a:pt x="4906" y="5579"/>
                  </a:lnTo>
                  <a:lnTo>
                    <a:pt x="5484" y="5434"/>
                  </a:lnTo>
                  <a:lnTo>
                    <a:pt x="6360" y="5032"/>
                  </a:lnTo>
                  <a:lnTo>
                    <a:pt x="7338" y="4247"/>
                  </a:lnTo>
                  <a:lnTo>
                    <a:pt x="7736" y="4030"/>
                  </a:lnTo>
                  <a:lnTo>
                    <a:pt x="7700" y="4617"/>
                  </a:lnTo>
                  <a:lnTo>
                    <a:pt x="7897" y="4566"/>
                  </a:lnTo>
                  <a:lnTo>
                    <a:pt x="8671" y="2735"/>
                  </a:lnTo>
                  <a:lnTo>
                    <a:pt x="10410" y="0"/>
                  </a:lnTo>
                  <a:lnTo>
                    <a:pt x="11379" y="55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59" name="pg940">
              <a:extLst>
                <a:ext uri="{FF2B5EF4-FFF2-40B4-BE49-F238E27FC236}">
                  <a16:creationId xmlns:a16="http://schemas.microsoft.com/office/drawing/2014/main" id="{2A6402D7-A8F0-8F46-9109-5DA94C3243BC}"/>
                </a:ext>
              </a:extLst>
            </p:cNvPr>
            <p:cNvSpPr/>
            <p:nvPr/>
          </p:nvSpPr>
          <p:spPr>
            <a:xfrm>
              <a:off x="4804845" y="4117396"/>
              <a:ext cx="170681" cy="206745"/>
            </a:xfrm>
            <a:custGeom>
              <a:avLst/>
              <a:gdLst/>
              <a:ahLst/>
              <a:cxnLst/>
              <a:rect l="0" t="0" r="0" b="0"/>
              <a:pathLst>
                <a:path w="170681" h="206745">
                  <a:moveTo>
                    <a:pt x="84288" y="188"/>
                  </a:moveTo>
                  <a:lnTo>
                    <a:pt x="86231" y="198"/>
                  </a:lnTo>
                  <a:lnTo>
                    <a:pt x="87154" y="195"/>
                  </a:lnTo>
                  <a:lnTo>
                    <a:pt x="90993" y="182"/>
                  </a:lnTo>
                  <a:lnTo>
                    <a:pt x="95159" y="211"/>
                  </a:lnTo>
                  <a:lnTo>
                    <a:pt x="104167" y="238"/>
                  </a:lnTo>
                  <a:lnTo>
                    <a:pt x="107139" y="173"/>
                  </a:lnTo>
                  <a:lnTo>
                    <a:pt x="109502" y="244"/>
                  </a:lnTo>
                  <a:lnTo>
                    <a:pt x="111058" y="249"/>
                  </a:lnTo>
                  <a:lnTo>
                    <a:pt x="115076" y="260"/>
                  </a:lnTo>
                  <a:lnTo>
                    <a:pt x="121986" y="271"/>
                  </a:lnTo>
                  <a:lnTo>
                    <a:pt x="124517" y="248"/>
                  </a:lnTo>
                  <a:lnTo>
                    <a:pt x="125587" y="253"/>
                  </a:lnTo>
                  <a:lnTo>
                    <a:pt x="125908" y="270"/>
                  </a:lnTo>
                  <a:lnTo>
                    <a:pt x="132393" y="319"/>
                  </a:lnTo>
                  <a:lnTo>
                    <a:pt x="136522" y="351"/>
                  </a:lnTo>
                  <a:lnTo>
                    <a:pt x="138797" y="368"/>
                  </a:lnTo>
                  <a:lnTo>
                    <a:pt x="141980" y="431"/>
                  </a:lnTo>
                  <a:lnTo>
                    <a:pt x="152214" y="552"/>
                  </a:lnTo>
                  <a:lnTo>
                    <a:pt x="153345" y="544"/>
                  </a:lnTo>
                  <a:lnTo>
                    <a:pt x="153942" y="540"/>
                  </a:lnTo>
                  <a:lnTo>
                    <a:pt x="155249" y="556"/>
                  </a:lnTo>
                  <a:lnTo>
                    <a:pt x="155444" y="606"/>
                  </a:lnTo>
                  <a:lnTo>
                    <a:pt x="155471" y="904"/>
                  </a:lnTo>
                  <a:lnTo>
                    <a:pt x="155327" y="986"/>
                  </a:lnTo>
                  <a:lnTo>
                    <a:pt x="155162" y="1628"/>
                  </a:lnTo>
                  <a:lnTo>
                    <a:pt x="155448" y="4298"/>
                  </a:lnTo>
                  <a:lnTo>
                    <a:pt x="156187" y="5151"/>
                  </a:lnTo>
                  <a:lnTo>
                    <a:pt x="156500" y="5296"/>
                  </a:lnTo>
                  <a:lnTo>
                    <a:pt x="156384" y="5751"/>
                  </a:lnTo>
                  <a:lnTo>
                    <a:pt x="155913" y="6940"/>
                  </a:lnTo>
                  <a:lnTo>
                    <a:pt x="155646" y="7339"/>
                  </a:lnTo>
                  <a:lnTo>
                    <a:pt x="155878" y="8028"/>
                  </a:lnTo>
                  <a:lnTo>
                    <a:pt x="156029" y="8162"/>
                  </a:lnTo>
                  <a:lnTo>
                    <a:pt x="156568" y="8606"/>
                  </a:lnTo>
                  <a:lnTo>
                    <a:pt x="156997" y="8635"/>
                  </a:lnTo>
                  <a:lnTo>
                    <a:pt x="157666" y="9023"/>
                  </a:lnTo>
                  <a:lnTo>
                    <a:pt x="157976" y="9314"/>
                  </a:lnTo>
                  <a:lnTo>
                    <a:pt x="158046" y="9519"/>
                  </a:lnTo>
                  <a:lnTo>
                    <a:pt x="158064" y="9940"/>
                  </a:lnTo>
                  <a:lnTo>
                    <a:pt x="157951" y="10141"/>
                  </a:lnTo>
                  <a:lnTo>
                    <a:pt x="158036" y="11002"/>
                  </a:lnTo>
                  <a:lnTo>
                    <a:pt x="158514" y="11255"/>
                  </a:lnTo>
                  <a:lnTo>
                    <a:pt x="158715" y="11203"/>
                  </a:lnTo>
                  <a:lnTo>
                    <a:pt x="158929" y="11367"/>
                  </a:lnTo>
                  <a:lnTo>
                    <a:pt x="158898" y="11501"/>
                  </a:lnTo>
                  <a:lnTo>
                    <a:pt x="159151" y="11263"/>
                  </a:lnTo>
                  <a:lnTo>
                    <a:pt x="159429" y="11158"/>
                  </a:lnTo>
                  <a:lnTo>
                    <a:pt x="160583" y="11442"/>
                  </a:lnTo>
                  <a:lnTo>
                    <a:pt x="161023" y="12157"/>
                  </a:lnTo>
                  <a:lnTo>
                    <a:pt x="162993" y="12959"/>
                  </a:lnTo>
                  <a:lnTo>
                    <a:pt x="163334" y="12881"/>
                  </a:lnTo>
                  <a:lnTo>
                    <a:pt x="163524" y="12657"/>
                  </a:lnTo>
                  <a:lnTo>
                    <a:pt x="163573" y="12341"/>
                  </a:lnTo>
                  <a:lnTo>
                    <a:pt x="163781" y="12206"/>
                  </a:lnTo>
                  <a:lnTo>
                    <a:pt x="164470" y="12579"/>
                  </a:lnTo>
                  <a:lnTo>
                    <a:pt x="164861" y="13016"/>
                  </a:lnTo>
                  <a:lnTo>
                    <a:pt x="164864" y="13530"/>
                  </a:lnTo>
                  <a:lnTo>
                    <a:pt x="164980" y="13785"/>
                  </a:lnTo>
                  <a:lnTo>
                    <a:pt x="165286" y="13381"/>
                  </a:lnTo>
                  <a:lnTo>
                    <a:pt x="165350" y="13116"/>
                  </a:lnTo>
                  <a:lnTo>
                    <a:pt x="165276" y="12427"/>
                  </a:lnTo>
                  <a:lnTo>
                    <a:pt x="165506" y="10619"/>
                  </a:lnTo>
                  <a:lnTo>
                    <a:pt x="164464" y="10634"/>
                  </a:lnTo>
                  <a:lnTo>
                    <a:pt x="163908" y="10418"/>
                  </a:lnTo>
                  <a:lnTo>
                    <a:pt x="163514" y="10115"/>
                  </a:lnTo>
                  <a:lnTo>
                    <a:pt x="163187" y="9579"/>
                  </a:lnTo>
                  <a:lnTo>
                    <a:pt x="162909" y="8882"/>
                  </a:lnTo>
                  <a:lnTo>
                    <a:pt x="161843" y="7827"/>
                  </a:lnTo>
                  <a:lnTo>
                    <a:pt x="161907" y="7447"/>
                  </a:lnTo>
                  <a:lnTo>
                    <a:pt x="162245" y="6496"/>
                  </a:lnTo>
                  <a:lnTo>
                    <a:pt x="163181" y="5550"/>
                  </a:lnTo>
                  <a:lnTo>
                    <a:pt x="163625" y="4842"/>
                  </a:lnTo>
                  <a:lnTo>
                    <a:pt x="164149" y="4362"/>
                  </a:lnTo>
                  <a:lnTo>
                    <a:pt x="164663" y="4086"/>
                  </a:lnTo>
                  <a:lnTo>
                    <a:pt x="165051" y="3385"/>
                  </a:lnTo>
                  <a:lnTo>
                    <a:pt x="166699" y="2978"/>
                  </a:lnTo>
                  <a:lnTo>
                    <a:pt x="167559" y="2997"/>
                  </a:lnTo>
                  <a:lnTo>
                    <a:pt x="167879" y="3356"/>
                  </a:lnTo>
                  <a:lnTo>
                    <a:pt x="167816" y="3629"/>
                  </a:lnTo>
                  <a:lnTo>
                    <a:pt x="167834" y="3953"/>
                  </a:lnTo>
                  <a:lnTo>
                    <a:pt x="168080" y="4161"/>
                  </a:lnTo>
                  <a:lnTo>
                    <a:pt x="168706" y="4128"/>
                  </a:lnTo>
                  <a:lnTo>
                    <a:pt x="168876" y="4601"/>
                  </a:lnTo>
                  <a:lnTo>
                    <a:pt x="168715" y="5566"/>
                  </a:lnTo>
                  <a:lnTo>
                    <a:pt x="168391" y="6465"/>
                  </a:lnTo>
                  <a:lnTo>
                    <a:pt x="168536" y="6789"/>
                  </a:lnTo>
                  <a:lnTo>
                    <a:pt x="169099" y="7403"/>
                  </a:lnTo>
                  <a:lnTo>
                    <a:pt x="169332" y="7508"/>
                  </a:lnTo>
                  <a:lnTo>
                    <a:pt x="169736" y="7246"/>
                  </a:lnTo>
                  <a:lnTo>
                    <a:pt x="170306" y="6520"/>
                  </a:lnTo>
                  <a:lnTo>
                    <a:pt x="170681" y="6518"/>
                  </a:lnTo>
                  <a:lnTo>
                    <a:pt x="170666" y="10041"/>
                  </a:lnTo>
                  <a:lnTo>
                    <a:pt x="169765" y="9784"/>
                  </a:lnTo>
                  <a:lnTo>
                    <a:pt x="168302" y="8899"/>
                  </a:lnTo>
                  <a:lnTo>
                    <a:pt x="168164" y="9163"/>
                  </a:lnTo>
                  <a:lnTo>
                    <a:pt x="167929" y="10042"/>
                  </a:lnTo>
                  <a:lnTo>
                    <a:pt x="167964" y="10400"/>
                  </a:lnTo>
                  <a:lnTo>
                    <a:pt x="168094" y="10642"/>
                  </a:lnTo>
                  <a:lnTo>
                    <a:pt x="167708" y="12756"/>
                  </a:lnTo>
                  <a:lnTo>
                    <a:pt x="167217" y="13922"/>
                  </a:lnTo>
                  <a:lnTo>
                    <a:pt x="167530" y="14023"/>
                  </a:lnTo>
                  <a:lnTo>
                    <a:pt x="168301" y="14962"/>
                  </a:lnTo>
                  <a:lnTo>
                    <a:pt x="169261" y="15964"/>
                  </a:lnTo>
                  <a:lnTo>
                    <a:pt x="169677" y="16843"/>
                  </a:lnTo>
                  <a:lnTo>
                    <a:pt x="169786" y="17212"/>
                  </a:lnTo>
                  <a:lnTo>
                    <a:pt x="169702" y="18461"/>
                  </a:lnTo>
                  <a:lnTo>
                    <a:pt x="168809" y="18953"/>
                  </a:lnTo>
                  <a:lnTo>
                    <a:pt x="168387" y="18786"/>
                  </a:lnTo>
                  <a:lnTo>
                    <a:pt x="168098" y="18137"/>
                  </a:lnTo>
                  <a:lnTo>
                    <a:pt x="167591" y="17448"/>
                  </a:lnTo>
                  <a:lnTo>
                    <a:pt x="166583" y="16736"/>
                  </a:lnTo>
                  <a:lnTo>
                    <a:pt x="165239" y="16057"/>
                  </a:lnTo>
                  <a:lnTo>
                    <a:pt x="165057" y="16027"/>
                  </a:lnTo>
                  <a:lnTo>
                    <a:pt x="164947" y="16224"/>
                  </a:lnTo>
                  <a:lnTo>
                    <a:pt x="164452" y="16265"/>
                  </a:lnTo>
                  <a:lnTo>
                    <a:pt x="163396" y="16050"/>
                  </a:lnTo>
                  <a:lnTo>
                    <a:pt x="162848" y="15393"/>
                  </a:lnTo>
                  <a:lnTo>
                    <a:pt x="160822" y="15735"/>
                  </a:lnTo>
                  <a:lnTo>
                    <a:pt x="160410" y="16492"/>
                  </a:lnTo>
                  <a:lnTo>
                    <a:pt x="159369" y="18053"/>
                  </a:lnTo>
                  <a:lnTo>
                    <a:pt x="158436" y="18780"/>
                  </a:lnTo>
                  <a:lnTo>
                    <a:pt x="158884" y="19261"/>
                  </a:lnTo>
                  <a:lnTo>
                    <a:pt x="159995" y="19775"/>
                  </a:lnTo>
                  <a:lnTo>
                    <a:pt x="160304" y="20163"/>
                  </a:lnTo>
                  <a:lnTo>
                    <a:pt x="160716" y="20886"/>
                  </a:lnTo>
                  <a:lnTo>
                    <a:pt x="156876" y="20874"/>
                  </a:lnTo>
                  <a:lnTo>
                    <a:pt x="157414" y="22514"/>
                  </a:lnTo>
                  <a:lnTo>
                    <a:pt x="157763" y="23345"/>
                  </a:lnTo>
                  <a:lnTo>
                    <a:pt x="157028" y="23211"/>
                  </a:lnTo>
                  <a:lnTo>
                    <a:pt x="156750" y="22988"/>
                  </a:lnTo>
                  <a:lnTo>
                    <a:pt x="156279" y="22880"/>
                  </a:lnTo>
                  <a:lnTo>
                    <a:pt x="155344" y="23279"/>
                  </a:lnTo>
                  <a:lnTo>
                    <a:pt x="155453" y="24980"/>
                  </a:lnTo>
                  <a:lnTo>
                    <a:pt x="155932" y="25472"/>
                  </a:lnTo>
                  <a:lnTo>
                    <a:pt x="156251" y="25229"/>
                  </a:lnTo>
                  <a:lnTo>
                    <a:pt x="157092" y="25796"/>
                  </a:lnTo>
                  <a:lnTo>
                    <a:pt x="156955" y="26202"/>
                  </a:lnTo>
                  <a:lnTo>
                    <a:pt x="157042" y="26392"/>
                  </a:lnTo>
                  <a:lnTo>
                    <a:pt x="158347" y="27141"/>
                  </a:lnTo>
                  <a:lnTo>
                    <a:pt x="159517" y="27461"/>
                  </a:lnTo>
                  <a:lnTo>
                    <a:pt x="160279" y="27935"/>
                  </a:lnTo>
                  <a:lnTo>
                    <a:pt x="160392" y="28304"/>
                  </a:lnTo>
                  <a:lnTo>
                    <a:pt x="160764" y="28494"/>
                  </a:lnTo>
                  <a:lnTo>
                    <a:pt x="161253" y="28636"/>
                  </a:lnTo>
                  <a:lnTo>
                    <a:pt x="161383" y="28505"/>
                  </a:lnTo>
                  <a:lnTo>
                    <a:pt x="161650" y="28583"/>
                  </a:lnTo>
                  <a:lnTo>
                    <a:pt x="161938" y="28956"/>
                  </a:lnTo>
                  <a:lnTo>
                    <a:pt x="161991" y="29307"/>
                  </a:lnTo>
                  <a:lnTo>
                    <a:pt x="161829" y="29847"/>
                  </a:lnTo>
                  <a:lnTo>
                    <a:pt x="161864" y="30212"/>
                  </a:lnTo>
                  <a:lnTo>
                    <a:pt x="162145" y="30797"/>
                  </a:lnTo>
                  <a:lnTo>
                    <a:pt x="163171" y="30995"/>
                  </a:lnTo>
                  <a:lnTo>
                    <a:pt x="163385" y="31219"/>
                  </a:lnTo>
                  <a:lnTo>
                    <a:pt x="165208" y="32386"/>
                  </a:lnTo>
                  <a:lnTo>
                    <a:pt x="165830" y="32681"/>
                  </a:lnTo>
                  <a:lnTo>
                    <a:pt x="166072" y="33292"/>
                  </a:lnTo>
                  <a:lnTo>
                    <a:pt x="166206" y="34012"/>
                  </a:lnTo>
                  <a:lnTo>
                    <a:pt x="166419" y="34199"/>
                  </a:lnTo>
                  <a:lnTo>
                    <a:pt x="166089" y="35487"/>
                  </a:lnTo>
                  <a:lnTo>
                    <a:pt x="165931" y="35707"/>
                  </a:lnTo>
                  <a:lnTo>
                    <a:pt x="165650" y="35752"/>
                  </a:lnTo>
                  <a:lnTo>
                    <a:pt x="165620" y="40451"/>
                  </a:lnTo>
                  <a:lnTo>
                    <a:pt x="164847" y="41100"/>
                  </a:lnTo>
                  <a:lnTo>
                    <a:pt x="164271" y="41461"/>
                  </a:lnTo>
                  <a:lnTo>
                    <a:pt x="163790" y="41997"/>
                  </a:lnTo>
                  <a:lnTo>
                    <a:pt x="163684" y="42310"/>
                  </a:lnTo>
                  <a:lnTo>
                    <a:pt x="159106" y="42317"/>
                  </a:lnTo>
                  <a:lnTo>
                    <a:pt x="157258" y="42396"/>
                  </a:lnTo>
                  <a:lnTo>
                    <a:pt x="157258" y="42540"/>
                  </a:lnTo>
                  <a:lnTo>
                    <a:pt x="157294" y="46808"/>
                  </a:lnTo>
                  <a:lnTo>
                    <a:pt x="157572" y="47063"/>
                  </a:lnTo>
                  <a:lnTo>
                    <a:pt x="157899" y="48036"/>
                  </a:lnTo>
                  <a:lnTo>
                    <a:pt x="158387" y="48338"/>
                  </a:lnTo>
                  <a:lnTo>
                    <a:pt x="159071" y="49336"/>
                  </a:lnTo>
                  <a:lnTo>
                    <a:pt x="159674" y="49362"/>
                  </a:lnTo>
                  <a:lnTo>
                    <a:pt x="159650" y="50078"/>
                  </a:lnTo>
                  <a:lnTo>
                    <a:pt x="160250" y="50361"/>
                  </a:lnTo>
                  <a:lnTo>
                    <a:pt x="160464" y="50872"/>
                  </a:lnTo>
                  <a:lnTo>
                    <a:pt x="160612" y="51491"/>
                  </a:lnTo>
                  <a:lnTo>
                    <a:pt x="160903" y="51886"/>
                  </a:lnTo>
                  <a:lnTo>
                    <a:pt x="161032" y="51826"/>
                  </a:lnTo>
                  <a:lnTo>
                    <a:pt x="161608" y="52106"/>
                  </a:lnTo>
                  <a:lnTo>
                    <a:pt x="161485" y="52672"/>
                  </a:lnTo>
                  <a:lnTo>
                    <a:pt x="161622" y="52788"/>
                  </a:lnTo>
                  <a:lnTo>
                    <a:pt x="162127" y="52896"/>
                  </a:lnTo>
                  <a:lnTo>
                    <a:pt x="162973" y="52598"/>
                  </a:lnTo>
                  <a:lnTo>
                    <a:pt x="163345" y="52352"/>
                  </a:lnTo>
                  <a:lnTo>
                    <a:pt x="163734" y="51912"/>
                  </a:lnTo>
                  <a:lnTo>
                    <a:pt x="164457" y="51547"/>
                  </a:lnTo>
                  <a:lnTo>
                    <a:pt x="165271" y="51730"/>
                  </a:lnTo>
                  <a:lnTo>
                    <a:pt x="166054" y="51641"/>
                  </a:lnTo>
                  <a:lnTo>
                    <a:pt x="167292" y="52231"/>
                  </a:lnTo>
                  <a:lnTo>
                    <a:pt x="167260" y="52660"/>
                  </a:lnTo>
                  <a:lnTo>
                    <a:pt x="166630" y="54102"/>
                  </a:lnTo>
                  <a:lnTo>
                    <a:pt x="166305" y="54019"/>
                  </a:lnTo>
                  <a:lnTo>
                    <a:pt x="165116" y="54075"/>
                  </a:lnTo>
                  <a:lnTo>
                    <a:pt x="164642" y="54395"/>
                  </a:lnTo>
                  <a:lnTo>
                    <a:pt x="163491" y="54555"/>
                  </a:lnTo>
                  <a:lnTo>
                    <a:pt x="161877" y="55072"/>
                  </a:lnTo>
                  <a:lnTo>
                    <a:pt x="161299" y="55713"/>
                  </a:lnTo>
                  <a:lnTo>
                    <a:pt x="161765" y="56347"/>
                  </a:lnTo>
                  <a:lnTo>
                    <a:pt x="160699" y="56377"/>
                  </a:lnTo>
                  <a:lnTo>
                    <a:pt x="159384" y="56731"/>
                  </a:lnTo>
                  <a:lnTo>
                    <a:pt x="159271" y="57059"/>
                  </a:lnTo>
                  <a:lnTo>
                    <a:pt x="159229" y="58404"/>
                  </a:lnTo>
                  <a:lnTo>
                    <a:pt x="159440" y="59220"/>
                  </a:lnTo>
                  <a:lnTo>
                    <a:pt x="159506" y="60493"/>
                  </a:lnTo>
                  <a:lnTo>
                    <a:pt x="159475" y="60946"/>
                  </a:lnTo>
                  <a:lnTo>
                    <a:pt x="159955" y="61222"/>
                  </a:lnTo>
                  <a:lnTo>
                    <a:pt x="161334" y="61259"/>
                  </a:lnTo>
                  <a:lnTo>
                    <a:pt x="161999" y="61929"/>
                  </a:lnTo>
                  <a:lnTo>
                    <a:pt x="162258" y="62299"/>
                  </a:lnTo>
                  <a:lnTo>
                    <a:pt x="162283" y="62441"/>
                  </a:lnTo>
                  <a:lnTo>
                    <a:pt x="161010" y="62456"/>
                  </a:lnTo>
                  <a:lnTo>
                    <a:pt x="160332" y="62721"/>
                  </a:lnTo>
                  <a:lnTo>
                    <a:pt x="160071" y="63095"/>
                  </a:lnTo>
                  <a:lnTo>
                    <a:pt x="160432" y="63466"/>
                  </a:lnTo>
                  <a:lnTo>
                    <a:pt x="161690" y="64361"/>
                  </a:lnTo>
                  <a:lnTo>
                    <a:pt x="162037" y="64466"/>
                  </a:lnTo>
                  <a:lnTo>
                    <a:pt x="162679" y="64943"/>
                  </a:lnTo>
                  <a:lnTo>
                    <a:pt x="162857" y="65457"/>
                  </a:lnTo>
                  <a:lnTo>
                    <a:pt x="163618" y="66091"/>
                  </a:lnTo>
                  <a:lnTo>
                    <a:pt x="163606" y="67384"/>
                  </a:lnTo>
                  <a:lnTo>
                    <a:pt x="163214" y="67403"/>
                  </a:lnTo>
                  <a:lnTo>
                    <a:pt x="162324" y="67242"/>
                  </a:lnTo>
                  <a:lnTo>
                    <a:pt x="161041" y="66631"/>
                  </a:lnTo>
                  <a:lnTo>
                    <a:pt x="160330" y="65971"/>
                  </a:lnTo>
                  <a:lnTo>
                    <a:pt x="159937" y="65744"/>
                  </a:lnTo>
                  <a:lnTo>
                    <a:pt x="158644" y="65401"/>
                  </a:lnTo>
                  <a:lnTo>
                    <a:pt x="158293" y="66165"/>
                  </a:lnTo>
                  <a:lnTo>
                    <a:pt x="158293" y="66582"/>
                  </a:lnTo>
                  <a:lnTo>
                    <a:pt x="158500" y="66847"/>
                  </a:lnTo>
                  <a:lnTo>
                    <a:pt x="158272" y="67231"/>
                  </a:lnTo>
                  <a:lnTo>
                    <a:pt x="157757" y="67619"/>
                  </a:lnTo>
                  <a:lnTo>
                    <a:pt x="156916" y="67566"/>
                  </a:lnTo>
                  <a:lnTo>
                    <a:pt x="155963" y="67350"/>
                  </a:lnTo>
                  <a:lnTo>
                    <a:pt x="155472" y="66959"/>
                  </a:lnTo>
                  <a:lnTo>
                    <a:pt x="154774" y="67202"/>
                  </a:lnTo>
                  <a:lnTo>
                    <a:pt x="153807" y="68216"/>
                  </a:lnTo>
                  <a:lnTo>
                    <a:pt x="153054" y="68570"/>
                  </a:lnTo>
                  <a:lnTo>
                    <a:pt x="153313" y="68887"/>
                  </a:lnTo>
                  <a:lnTo>
                    <a:pt x="154474" y="69494"/>
                  </a:lnTo>
                  <a:lnTo>
                    <a:pt x="154975" y="69505"/>
                  </a:lnTo>
                  <a:lnTo>
                    <a:pt x="155508" y="70042"/>
                  </a:lnTo>
                  <a:lnTo>
                    <a:pt x="156689" y="70052"/>
                  </a:lnTo>
                  <a:lnTo>
                    <a:pt x="156874" y="69948"/>
                  </a:lnTo>
                  <a:lnTo>
                    <a:pt x="157042" y="69437"/>
                  </a:lnTo>
                  <a:lnTo>
                    <a:pt x="157200" y="69363"/>
                  </a:lnTo>
                  <a:lnTo>
                    <a:pt x="157512" y="69650"/>
                  </a:lnTo>
                  <a:lnTo>
                    <a:pt x="157729" y="70015"/>
                  </a:lnTo>
                  <a:lnTo>
                    <a:pt x="157835" y="71226"/>
                  </a:lnTo>
                  <a:lnTo>
                    <a:pt x="157589" y="71238"/>
                  </a:lnTo>
                  <a:lnTo>
                    <a:pt x="157169" y="71040"/>
                  </a:lnTo>
                  <a:lnTo>
                    <a:pt x="156920" y="71021"/>
                  </a:lnTo>
                  <a:lnTo>
                    <a:pt x="156514" y="71126"/>
                  </a:lnTo>
                  <a:lnTo>
                    <a:pt x="156222" y="71331"/>
                  </a:lnTo>
                  <a:lnTo>
                    <a:pt x="156472" y="71431"/>
                  </a:lnTo>
                  <a:lnTo>
                    <a:pt x="156657" y="71845"/>
                  </a:lnTo>
                  <a:lnTo>
                    <a:pt x="156703" y="72956"/>
                  </a:lnTo>
                  <a:lnTo>
                    <a:pt x="156910" y="73344"/>
                  </a:lnTo>
                  <a:lnTo>
                    <a:pt x="156034" y="74175"/>
                  </a:lnTo>
                  <a:lnTo>
                    <a:pt x="155488" y="74939"/>
                  </a:lnTo>
                  <a:lnTo>
                    <a:pt x="155400" y="75204"/>
                  </a:lnTo>
                  <a:lnTo>
                    <a:pt x="155033" y="75781"/>
                  </a:lnTo>
                  <a:lnTo>
                    <a:pt x="154633" y="76147"/>
                  </a:lnTo>
                  <a:lnTo>
                    <a:pt x="150567" y="75201"/>
                  </a:lnTo>
                  <a:lnTo>
                    <a:pt x="150626" y="78256"/>
                  </a:lnTo>
                  <a:lnTo>
                    <a:pt x="150633" y="80334"/>
                  </a:lnTo>
                  <a:lnTo>
                    <a:pt x="150593" y="84470"/>
                  </a:lnTo>
                  <a:lnTo>
                    <a:pt x="150675" y="87298"/>
                  </a:lnTo>
                  <a:lnTo>
                    <a:pt x="150569" y="90344"/>
                  </a:lnTo>
                  <a:lnTo>
                    <a:pt x="149997" y="92604"/>
                  </a:lnTo>
                  <a:lnTo>
                    <a:pt x="150021" y="92865"/>
                  </a:lnTo>
                  <a:lnTo>
                    <a:pt x="150126" y="93025"/>
                  </a:lnTo>
                  <a:lnTo>
                    <a:pt x="150151" y="93349"/>
                  </a:lnTo>
                  <a:lnTo>
                    <a:pt x="149696" y="93435"/>
                  </a:lnTo>
                  <a:lnTo>
                    <a:pt x="149115" y="93412"/>
                  </a:lnTo>
                  <a:lnTo>
                    <a:pt x="148320" y="93728"/>
                  </a:lnTo>
                  <a:lnTo>
                    <a:pt x="147950" y="93952"/>
                  </a:lnTo>
                  <a:lnTo>
                    <a:pt x="147551" y="93918"/>
                  </a:lnTo>
                  <a:lnTo>
                    <a:pt x="146864" y="95968"/>
                  </a:lnTo>
                  <a:lnTo>
                    <a:pt x="146497" y="96344"/>
                  </a:lnTo>
                  <a:lnTo>
                    <a:pt x="146815" y="96766"/>
                  </a:lnTo>
                  <a:lnTo>
                    <a:pt x="146910" y="97027"/>
                  </a:lnTo>
                  <a:lnTo>
                    <a:pt x="147501" y="97299"/>
                  </a:lnTo>
                  <a:lnTo>
                    <a:pt x="147886" y="97269"/>
                  </a:lnTo>
                  <a:lnTo>
                    <a:pt x="148400" y="97635"/>
                  </a:lnTo>
                  <a:lnTo>
                    <a:pt x="148672" y="98380"/>
                  </a:lnTo>
                  <a:lnTo>
                    <a:pt x="149011" y="98205"/>
                  </a:lnTo>
                  <a:lnTo>
                    <a:pt x="150187" y="97349"/>
                  </a:lnTo>
                  <a:lnTo>
                    <a:pt x="150075" y="97024"/>
                  </a:lnTo>
                  <a:lnTo>
                    <a:pt x="150065" y="96651"/>
                  </a:lnTo>
                  <a:lnTo>
                    <a:pt x="150195" y="96052"/>
                  </a:lnTo>
                  <a:lnTo>
                    <a:pt x="150345" y="95802"/>
                  </a:lnTo>
                  <a:lnTo>
                    <a:pt x="150978" y="96421"/>
                  </a:lnTo>
                  <a:lnTo>
                    <a:pt x="151611" y="97364"/>
                  </a:lnTo>
                  <a:lnTo>
                    <a:pt x="151699" y="97949"/>
                  </a:lnTo>
                  <a:lnTo>
                    <a:pt x="151934" y="98590"/>
                  </a:lnTo>
                  <a:lnTo>
                    <a:pt x="152427" y="98951"/>
                  </a:lnTo>
                  <a:lnTo>
                    <a:pt x="152266" y="99734"/>
                  </a:lnTo>
                  <a:lnTo>
                    <a:pt x="152032" y="100155"/>
                  </a:lnTo>
                  <a:lnTo>
                    <a:pt x="151459" y="101035"/>
                  </a:lnTo>
                  <a:lnTo>
                    <a:pt x="150923" y="101516"/>
                  </a:lnTo>
                  <a:lnTo>
                    <a:pt x="150877" y="102123"/>
                  </a:lnTo>
                  <a:lnTo>
                    <a:pt x="151023" y="103201"/>
                  </a:lnTo>
                  <a:lnTo>
                    <a:pt x="151168" y="103540"/>
                  </a:lnTo>
                  <a:lnTo>
                    <a:pt x="151186" y="104233"/>
                  </a:lnTo>
                  <a:lnTo>
                    <a:pt x="150680" y="104196"/>
                  </a:lnTo>
                  <a:lnTo>
                    <a:pt x="150324" y="104427"/>
                  </a:lnTo>
                  <a:lnTo>
                    <a:pt x="150135" y="104650"/>
                  </a:lnTo>
                  <a:lnTo>
                    <a:pt x="150236" y="105131"/>
                  </a:lnTo>
                  <a:lnTo>
                    <a:pt x="150459" y="105399"/>
                  </a:lnTo>
                  <a:lnTo>
                    <a:pt x="150690" y="105381"/>
                  </a:lnTo>
                  <a:lnTo>
                    <a:pt x="150889" y="105806"/>
                  </a:lnTo>
                  <a:lnTo>
                    <a:pt x="150910" y="106145"/>
                  </a:lnTo>
                  <a:lnTo>
                    <a:pt x="150574" y="106443"/>
                  </a:lnTo>
                  <a:lnTo>
                    <a:pt x="150543" y="106663"/>
                  </a:lnTo>
                  <a:lnTo>
                    <a:pt x="150950" y="107473"/>
                  </a:lnTo>
                  <a:lnTo>
                    <a:pt x="149384" y="108184"/>
                  </a:lnTo>
                  <a:lnTo>
                    <a:pt x="149546" y="108616"/>
                  </a:lnTo>
                  <a:lnTo>
                    <a:pt x="149808" y="108806"/>
                  </a:lnTo>
                  <a:lnTo>
                    <a:pt x="150524" y="109071"/>
                  </a:lnTo>
                  <a:lnTo>
                    <a:pt x="151401" y="109097"/>
                  </a:lnTo>
                  <a:lnTo>
                    <a:pt x="151698" y="109481"/>
                  </a:lnTo>
                  <a:lnTo>
                    <a:pt x="151270" y="110148"/>
                  </a:lnTo>
                  <a:lnTo>
                    <a:pt x="150562" y="110342"/>
                  </a:lnTo>
                  <a:lnTo>
                    <a:pt x="150125" y="110286"/>
                  </a:lnTo>
                  <a:lnTo>
                    <a:pt x="150041" y="111336"/>
                  </a:lnTo>
                  <a:lnTo>
                    <a:pt x="150058" y="111568"/>
                  </a:lnTo>
                  <a:lnTo>
                    <a:pt x="150624" y="111997"/>
                  </a:lnTo>
                  <a:lnTo>
                    <a:pt x="151224" y="113046"/>
                  </a:lnTo>
                  <a:lnTo>
                    <a:pt x="151151" y="113365"/>
                  </a:lnTo>
                  <a:lnTo>
                    <a:pt x="151285" y="113570"/>
                  </a:lnTo>
                  <a:lnTo>
                    <a:pt x="151655" y="113674"/>
                  </a:lnTo>
                  <a:lnTo>
                    <a:pt x="152448" y="113540"/>
                  </a:lnTo>
                  <a:lnTo>
                    <a:pt x="152825" y="113610"/>
                  </a:lnTo>
                  <a:lnTo>
                    <a:pt x="153150" y="114193"/>
                  </a:lnTo>
                  <a:lnTo>
                    <a:pt x="152801" y="114956"/>
                  </a:lnTo>
                  <a:lnTo>
                    <a:pt x="152798" y="115411"/>
                  </a:lnTo>
                  <a:lnTo>
                    <a:pt x="153633" y="116718"/>
                  </a:lnTo>
                  <a:lnTo>
                    <a:pt x="153584" y="116860"/>
                  </a:lnTo>
                  <a:lnTo>
                    <a:pt x="153204" y="117173"/>
                  </a:lnTo>
                  <a:lnTo>
                    <a:pt x="152998" y="117162"/>
                  </a:lnTo>
                  <a:lnTo>
                    <a:pt x="152449" y="116704"/>
                  </a:lnTo>
                  <a:lnTo>
                    <a:pt x="152170" y="116604"/>
                  </a:lnTo>
                  <a:lnTo>
                    <a:pt x="151724" y="116837"/>
                  </a:lnTo>
                  <a:lnTo>
                    <a:pt x="151594" y="117096"/>
                  </a:lnTo>
                  <a:lnTo>
                    <a:pt x="151318" y="117976"/>
                  </a:lnTo>
                  <a:lnTo>
                    <a:pt x="151440" y="118207"/>
                  </a:lnTo>
                  <a:lnTo>
                    <a:pt x="151570" y="118207"/>
                  </a:lnTo>
                  <a:lnTo>
                    <a:pt x="151916" y="118426"/>
                  </a:lnTo>
                  <a:lnTo>
                    <a:pt x="152421" y="119480"/>
                  </a:lnTo>
                  <a:lnTo>
                    <a:pt x="152625" y="119913"/>
                  </a:lnTo>
                  <a:lnTo>
                    <a:pt x="153051" y="120155"/>
                  </a:lnTo>
                  <a:lnTo>
                    <a:pt x="153205" y="120588"/>
                  </a:lnTo>
                  <a:lnTo>
                    <a:pt x="153215" y="120846"/>
                  </a:lnTo>
                  <a:lnTo>
                    <a:pt x="153684" y="121590"/>
                  </a:lnTo>
                  <a:lnTo>
                    <a:pt x="153876" y="121802"/>
                  </a:lnTo>
                  <a:lnTo>
                    <a:pt x="154236" y="121791"/>
                  </a:lnTo>
                  <a:lnTo>
                    <a:pt x="155088" y="122793"/>
                  </a:lnTo>
                  <a:lnTo>
                    <a:pt x="155176" y="123233"/>
                  </a:lnTo>
                  <a:lnTo>
                    <a:pt x="155242" y="124392"/>
                  </a:lnTo>
                  <a:lnTo>
                    <a:pt x="155403" y="125011"/>
                  </a:lnTo>
                  <a:lnTo>
                    <a:pt x="155676" y="125435"/>
                  </a:lnTo>
                  <a:lnTo>
                    <a:pt x="156094" y="125476"/>
                  </a:lnTo>
                  <a:lnTo>
                    <a:pt x="156231" y="125618"/>
                  </a:lnTo>
                  <a:lnTo>
                    <a:pt x="156768" y="126464"/>
                  </a:lnTo>
                  <a:lnTo>
                    <a:pt x="156741" y="126689"/>
                  </a:lnTo>
                  <a:lnTo>
                    <a:pt x="156131" y="127498"/>
                  </a:lnTo>
                  <a:lnTo>
                    <a:pt x="155526" y="128001"/>
                  </a:lnTo>
                  <a:lnTo>
                    <a:pt x="154954" y="128854"/>
                  </a:lnTo>
                  <a:lnTo>
                    <a:pt x="156064" y="129908"/>
                  </a:lnTo>
                  <a:lnTo>
                    <a:pt x="156807" y="130460"/>
                  </a:lnTo>
                  <a:lnTo>
                    <a:pt x="158786" y="131484"/>
                  </a:lnTo>
                  <a:lnTo>
                    <a:pt x="158301" y="132328"/>
                  </a:lnTo>
                  <a:lnTo>
                    <a:pt x="158476" y="132565"/>
                  </a:lnTo>
                  <a:lnTo>
                    <a:pt x="159128" y="132983"/>
                  </a:lnTo>
                  <a:lnTo>
                    <a:pt x="159711" y="134731"/>
                  </a:lnTo>
                  <a:lnTo>
                    <a:pt x="159718" y="135055"/>
                  </a:lnTo>
                  <a:lnTo>
                    <a:pt x="159596" y="135506"/>
                  </a:lnTo>
                  <a:lnTo>
                    <a:pt x="158298" y="137053"/>
                  </a:lnTo>
                  <a:lnTo>
                    <a:pt x="157981" y="137575"/>
                  </a:lnTo>
                  <a:lnTo>
                    <a:pt x="157852" y="137981"/>
                  </a:lnTo>
                  <a:lnTo>
                    <a:pt x="157768" y="138574"/>
                  </a:lnTo>
                  <a:lnTo>
                    <a:pt x="158054" y="139256"/>
                  </a:lnTo>
                  <a:lnTo>
                    <a:pt x="158679" y="140650"/>
                  </a:lnTo>
                  <a:lnTo>
                    <a:pt x="158529" y="140877"/>
                  </a:lnTo>
                  <a:lnTo>
                    <a:pt x="158372" y="140829"/>
                  </a:lnTo>
                  <a:lnTo>
                    <a:pt x="158225" y="141150"/>
                  </a:lnTo>
                  <a:lnTo>
                    <a:pt x="159059" y="141928"/>
                  </a:lnTo>
                  <a:lnTo>
                    <a:pt x="160541" y="141958"/>
                  </a:lnTo>
                  <a:lnTo>
                    <a:pt x="160795" y="142380"/>
                  </a:lnTo>
                  <a:lnTo>
                    <a:pt x="161043" y="143010"/>
                  </a:lnTo>
                  <a:lnTo>
                    <a:pt x="161001" y="143494"/>
                  </a:lnTo>
                  <a:lnTo>
                    <a:pt x="160455" y="145763"/>
                  </a:lnTo>
                  <a:lnTo>
                    <a:pt x="161391" y="145655"/>
                  </a:lnTo>
                  <a:lnTo>
                    <a:pt x="162371" y="146058"/>
                  </a:lnTo>
                  <a:lnTo>
                    <a:pt x="163856" y="146092"/>
                  </a:lnTo>
                  <a:lnTo>
                    <a:pt x="165107" y="146447"/>
                  </a:lnTo>
                  <a:lnTo>
                    <a:pt x="165759" y="146965"/>
                  </a:lnTo>
                  <a:lnTo>
                    <a:pt x="165222" y="148400"/>
                  </a:lnTo>
                  <a:lnTo>
                    <a:pt x="164350" y="148828"/>
                  </a:lnTo>
                  <a:lnTo>
                    <a:pt x="163744" y="148962"/>
                  </a:lnTo>
                  <a:lnTo>
                    <a:pt x="163109" y="149387"/>
                  </a:lnTo>
                  <a:lnTo>
                    <a:pt x="162959" y="149614"/>
                  </a:lnTo>
                  <a:lnTo>
                    <a:pt x="162760" y="150222"/>
                  </a:lnTo>
                  <a:lnTo>
                    <a:pt x="162691" y="150706"/>
                  </a:lnTo>
                  <a:lnTo>
                    <a:pt x="162684" y="151038"/>
                  </a:lnTo>
                  <a:lnTo>
                    <a:pt x="163094" y="152615"/>
                  </a:lnTo>
                  <a:lnTo>
                    <a:pt x="163380" y="153390"/>
                  </a:lnTo>
                  <a:lnTo>
                    <a:pt x="163794" y="154035"/>
                  </a:lnTo>
                  <a:lnTo>
                    <a:pt x="163815" y="154904"/>
                  </a:lnTo>
                  <a:lnTo>
                    <a:pt x="163491" y="155809"/>
                  </a:lnTo>
                  <a:lnTo>
                    <a:pt x="163477" y="155999"/>
                  </a:lnTo>
                  <a:lnTo>
                    <a:pt x="163640" y="156622"/>
                  </a:lnTo>
                  <a:lnTo>
                    <a:pt x="164110" y="157755"/>
                  </a:lnTo>
                  <a:lnTo>
                    <a:pt x="164235" y="158590"/>
                  </a:lnTo>
                  <a:lnTo>
                    <a:pt x="164451" y="158844"/>
                  </a:lnTo>
                  <a:lnTo>
                    <a:pt x="164632" y="158918"/>
                  </a:lnTo>
                  <a:lnTo>
                    <a:pt x="165214" y="158930"/>
                  </a:lnTo>
                  <a:lnTo>
                    <a:pt x="164844" y="160667"/>
                  </a:lnTo>
                  <a:lnTo>
                    <a:pt x="164896" y="161099"/>
                  </a:lnTo>
                  <a:lnTo>
                    <a:pt x="164701" y="161695"/>
                  </a:lnTo>
                  <a:lnTo>
                    <a:pt x="164433" y="162210"/>
                  </a:lnTo>
                  <a:lnTo>
                    <a:pt x="164029" y="162029"/>
                  </a:lnTo>
                  <a:lnTo>
                    <a:pt x="163744" y="161764"/>
                  </a:lnTo>
                  <a:lnTo>
                    <a:pt x="163592" y="161417"/>
                  </a:lnTo>
                  <a:lnTo>
                    <a:pt x="163702" y="161186"/>
                  </a:lnTo>
                  <a:lnTo>
                    <a:pt x="163564" y="161087"/>
                  </a:lnTo>
                  <a:lnTo>
                    <a:pt x="163655" y="160724"/>
                  </a:lnTo>
                  <a:lnTo>
                    <a:pt x="163438" y="160652"/>
                  </a:lnTo>
                  <a:lnTo>
                    <a:pt x="163738" y="160210"/>
                  </a:lnTo>
                  <a:lnTo>
                    <a:pt x="163768" y="159867"/>
                  </a:lnTo>
                  <a:lnTo>
                    <a:pt x="163923" y="159687"/>
                  </a:lnTo>
                  <a:lnTo>
                    <a:pt x="163779" y="159446"/>
                  </a:lnTo>
                  <a:lnTo>
                    <a:pt x="163635" y="158746"/>
                  </a:lnTo>
                  <a:lnTo>
                    <a:pt x="163309" y="158596"/>
                  </a:lnTo>
                  <a:lnTo>
                    <a:pt x="163165" y="158617"/>
                  </a:lnTo>
                  <a:lnTo>
                    <a:pt x="163040" y="158376"/>
                  </a:lnTo>
                  <a:lnTo>
                    <a:pt x="163223" y="158151"/>
                  </a:lnTo>
                  <a:lnTo>
                    <a:pt x="162889" y="158151"/>
                  </a:lnTo>
                  <a:lnTo>
                    <a:pt x="162957" y="157924"/>
                  </a:lnTo>
                  <a:lnTo>
                    <a:pt x="162857" y="157682"/>
                  </a:lnTo>
                  <a:lnTo>
                    <a:pt x="163021" y="157397"/>
                  </a:lnTo>
                  <a:lnTo>
                    <a:pt x="162747" y="157309"/>
                  </a:lnTo>
                  <a:lnTo>
                    <a:pt x="162637" y="157088"/>
                  </a:lnTo>
                  <a:lnTo>
                    <a:pt x="162500" y="157054"/>
                  </a:lnTo>
                  <a:lnTo>
                    <a:pt x="162442" y="156898"/>
                  </a:lnTo>
                  <a:lnTo>
                    <a:pt x="162262" y="156775"/>
                  </a:lnTo>
                  <a:lnTo>
                    <a:pt x="162126" y="156809"/>
                  </a:lnTo>
                  <a:lnTo>
                    <a:pt x="161969" y="156660"/>
                  </a:lnTo>
                  <a:lnTo>
                    <a:pt x="161893" y="156803"/>
                  </a:lnTo>
                  <a:lnTo>
                    <a:pt x="161679" y="156786"/>
                  </a:lnTo>
                  <a:lnTo>
                    <a:pt x="161617" y="156456"/>
                  </a:lnTo>
                  <a:lnTo>
                    <a:pt x="161397" y="156518"/>
                  </a:lnTo>
                  <a:lnTo>
                    <a:pt x="161240" y="156429"/>
                  </a:lnTo>
                  <a:lnTo>
                    <a:pt x="160891" y="156457"/>
                  </a:lnTo>
                  <a:lnTo>
                    <a:pt x="160892" y="156935"/>
                  </a:lnTo>
                  <a:lnTo>
                    <a:pt x="161042" y="157928"/>
                  </a:lnTo>
                  <a:lnTo>
                    <a:pt x="160646" y="158980"/>
                  </a:lnTo>
                  <a:lnTo>
                    <a:pt x="160899" y="159188"/>
                  </a:lnTo>
                  <a:lnTo>
                    <a:pt x="161072" y="159444"/>
                  </a:lnTo>
                  <a:lnTo>
                    <a:pt x="161046" y="160166"/>
                  </a:lnTo>
                  <a:lnTo>
                    <a:pt x="160861" y="160584"/>
                  </a:lnTo>
                  <a:lnTo>
                    <a:pt x="160915" y="160777"/>
                  </a:lnTo>
                  <a:lnTo>
                    <a:pt x="161438" y="161269"/>
                  </a:lnTo>
                  <a:lnTo>
                    <a:pt x="161232" y="161381"/>
                  </a:lnTo>
                  <a:lnTo>
                    <a:pt x="159766" y="160930"/>
                  </a:lnTo>
                  <a:lnTo>
                    <a:pt x="159362" y="160993"/>
                  </a:lnTo>
                  <a:lnTo>
                    <a:pt x="159285" y="161553"/>
                  </a:lnTo>
                  <a:lnTo>
                    <a:pt x="158028" y="162201"/>
                  </a:lnTo>
                  <a:lnTo>
                    <a:pt x="157349" y="162760"/>
                  </a:lnTo>
                  <a:lnTo>
                    <a:pt x="156799" y="162883"/>
                  </a:lnTo>
                  <a:lnTo>
                    <a:pt x="156628" y="162772"/>
                  </a:lnTo>
                  <a:lnTo>
                    <a:pt x="156304" y="162794"/>
                  </a:lnTo>
                  <a:lnTo>
                    <a:pt x="156465" y="163189"/>
                  </a:lnTo>
                  <a:lnTo>
                    <a:pt x="157207" y="163961"/>
                  </a:lnTo>
                  <a:lnTo>
                    <a:pt x="157329" y="164382"/>
                  </a:lnTo>
                  <a:lnTo>
                    <a:pt x="157489" y="164662"/>
                  </a:lnTo>
                  <a:lnTo>
                    <a:pt x="158272" y="165165"/>
                  </a:lnTo>
                  <a:lnTo>
                    <a:pt x="158479" y="165565"/>
                  </a:lnTo>
                  <a:lnTo>
                    <a:pt x="158701" y="166408"/>
                  </a:lnTo>
                  <a:lnTo>
                    <a:pt x="158621" y="167038"/>
                  </a:lnTo>
                  <a:lnTo>
                    <a:pt x="158857" y="168455"/>
                  </a:lnTo>
                  <a:lnTo>
                    <a:pt x="158575" y="169577"/>
                  </a:lnTo>
                  <a:lnTo>
                    <a:pt x="158694" y="170315"/>
                  </a:lnTo>
                  <a:lnTo>
                    <a:pt x="158950" y="170611"/>
                  </a:lnTo>
                  <a:lnTo>
                    <a:pt x="157731" y="170779"/>
                  </a:lnTo>
                  <a:lnTo>
                    <a:pt x="156791" y="171119"/>
                  </a:lnTo>
                  <a:lnTo>
                    <a:pt x="156474" y="171123"/>
                  </a:lnTo>
                  <a:lnTo>
                    <a:pt x="155287" y="170755"/>
                  </a:lnTo>
                  <a:lnTo>
                    <a:pt x="154998" y="170561"/>
                  </a:lnTo>
                  <a:lnTo>
                    <a:pt x="154232" y="169615"/>
                  </a:lnTo>
                  <a:lnTo>
                    <a:pt x="153668" y="169227"/>
                  </a:lnTo>
                  <a:lnTo>
                    <a:pt x="153183" y="169198"/>
                  </a:lnTo>
                  <a:lnTo>
                    <a:pt x="153884" y="170368"/>
                  </a:lnTo>
                  <a:lnTo>
                    <a:pt x="155157" y="171584"/>
                  </a:lnTo>
                  <a:lnTo>
                    <a:pt x="155158" y="171993"/>
                  </a:lnTo>
                  <a:lnTo>
                    <a:pt x="155064" y="172343"/>
                  </a:lnTo>
                  <a:lnTo>
                    <a:pt x="154069" y="172664"/>
                  </a:lnTo>
                  <a:lnTo>
                    <a:pt x="153348" y="172601"/>
                  </a:lnTo>
                  <a:lnTo>
                    <a:pt x="152451" y="173108"/>
                  </a:lnTo>
                  <a:lnTo>
                    <a:pt x="151803" y="173165"/>
                  </a:lnTo>
                  <a:lnTo>
                    <a:pt x="151946" y="173709"/>
                  </a:lnTo>
                  <a:lnTo>
                    <a:pt x="152503" y="174055"/>
                  </a:lnTo>
                  <a:lnTo>
                    <a:pt x="152827" y="174144"/>
                  </a:lnTo>
                  <a:lnTo>
                    <a:pt x="153053" y="174353"/>
                  </a:lnTo>
                  <a:lnTo>
                    <a:pt x="153168" y="174774"/>
                  </a:lnTo>
                  <a:lnTo>
                    <a:pt x="153050" y="174927"/>
                  </a:lnTo>
                  <a:lnTo>
                    <a:pt x="151951" y="175271"/>
                  </a:lnTo>
                  <a:lnTo>
                    <a:pt x="151266" y="175117"/>
                  </a:lnTo>
                  <a:lnTo>
                    <a:pt x="150951" y="175367"/>
                  </a:lnTo>
                  <a:lnTo>
                    <a:pt x="150778" y="175286"/>
                  </a:lnTo>
                  <a:lnTo>
                    <a:pt x="150678" y="175488"/>
                  </a:lnTo>
                  <a:lnTo>
                    <a:pt x="149997" y="175659"/>
                  </a:lnTo>
                  <a:lnTo>
                    <a:pt x="150008" y="176042"/>
                  </a:lnTo>
                  <a:lnTo>
                    <a:pt x="149902" y="176257"/>
                  </a:lnTo>
                  <a:lnTo>
                    <a:pt x="149890" y="176454"/>
                  </a:lnTo>
                  <a:lnTo>
                    <a:pt x="149713" y="176518"/>
                  </a:lnTo>
                  <a:lnTo>
                    <a:pt x="149601" y="176680"/>
                  </a:lnTo>
                  <a:lnTo>
                    <a:pt x="149586" y="176955"/>
                  </a:lnTo>
                  <a:lnTo>
                    <a:pt x="149563" y="177316"/>
                  </a:lnTo>
                  <a:lnTo>
                    <a:pt x="149441" y="177710"/>
                  </a:lnTo>
                  <a:lnTo>
                    <a:pt x="149074" y="177834"/>
                  </a:lnTo>
                  <a:lnTo>
                    <a:pt x="149057" y="178155"/>
                  </a:lnTo>
                  <a:lnTo>
                    <a:pt x="148852" y="178640"/>
                  </a:lnTo>
                  <a:lnTo>
                    <a:pt x="148901" y="178942"/>
                  </a:lnTo>
                  <a:lnTo>
                    <a:pt x="148702" y="179299"/>
                  </a:lnTo>
                  <a:lnTo>
                    <a:pt x="148786" y="179565"/>
                  </a:lnTo>
                  <a:lnTo>
                    <a:pt x="148770" y="180304"/>
                  </a:lnTo>
                  <a:lnTo>
                    <a:pt x="148837" y="180949"/>
                  </a:lnTo>
                  <a:lnTo>
                    <a:pt x="149027" y="181310"/>
                  </a:lnTo>
                  <a:lnTo>
                    <a:pt x="148969" y="181854"/>
                  </a:lnTo>
                  <a:lnTo>
                    <a:pt x="148544" y="182515"/>
                  </a:lnTo>
                  <a:lnTo>
                    <a:pt x="148103" y="182816"/>
                  </a:lnTo>
                  <a:lnTo>
                    <a:pt x="147868" y="183080"/>
                  </a:lnTo>
                  <a:lnTo>
                    <a:pt x="147846" y="183407"/>
                  </a:lnTo>
                  <a:lnTo>
                    <a:pt x="147772" y="183578"/>
                  </a:lnTo>
                  <a:lnTo>
                    <a:pt x="147681" y="186034"/>
                  </a:lnTo>
                  <a:lnTo>
                    <a:pt x="147441" y="186545"/>
                  </a:lnTo>
                  <a:lnTo>
                    <a:pt x="147202" y="187069"/>
                  </a:lnTo>
                  <a:lnTo>
                    <a:pt x="147373" y="187592"/>
                  </a:lnTo>
                  <a:lnTo>
                    <a:pt x="147747" y="187973"/>
                  </a:lnTo>
                  <a:lnTo>
                    <a:pt x="147956" y="188398"/>
                  </a:lnTo>
                  <a:lnTo>
                    <a:pt x="148156" y="188529"/>
                  </a:lnTo>
                  <a:lnTo>
                    <a:pt x="148240" y="188692"/>
                  </a:lnTo>
                  <a:lnTo>
                    <a:pt x="148121" y="189090"/>
                  </a:lnTo>
                  <a:lnTo>
                    <a:pt x="148016" y="189224"/>
                  </a:lnTo>
                  <a:lnTo>
                    <a:pt x="147754" y="189257"/>
                  </a:lnTo>
                  <a:lnTo>
                    <a:pt x="147281" y="189851"/>
                  </a:lnTo>
                  <a:lnTo>
                    <a:pt x="146924" y="190101"/>
                  </a:lnTo>
                  <a:lnTo>
                    <a:pt x="146616" y="189942"/>
                  </a:lnTo>
                  <a:lnTo>
                    <a:pt x="146437" y="190084"/>
                  </a:lnTo>
                  <a:lnTo>
                    <a:pt x="146276" y="189969"/>
                  </a:lnTo>
                  <a:lnTo>
                    <a:pt x="145898" y="190016"/>
                  </a:lnTo>
                  <a:lnTo>
                    <a:pt x="145679" y="189723"/>
                  </a:lnTo>
                  <a:lnTo>
                    <a:pt x="145285" y="189696"/>
                  </a:lnTo>
                  <a:lnTo>
                    <a:pt x="144626" y="189469"/>
                  </a:lnTo>
                  <a:lnTo>
                    <a:pt x="144023" y="189563"/>
                  </a:lnTo>
                  <a:lnTo>
                    <a:pt x="143811" y="189510"/>
                  </a:lnTo>
                  <a:lnTo>
                    <a:pt x="143655" y="189593"/>
                  </a:lnTo>
                  <a:lnTo>
                    <a:pt x="143458" y="189564"/>
                  </a:lnTo>
                  <a:lnTo>
                    <a:pt x="143119" y="189655"/>
                  </a:lnTo>
                  <a:lnTo>
                    <a:pt x="142892" y="189542"/>
                  </a:lnTo>
                  <a:lnTo>
                    <a:pt x="142541" y="189540"/>
                  </a:lnTo>
                  <a:lnTo>
                    <a:pt x="142477" y="189334"/>
                  </a:lnTo>
                  <a:lnTo>
                    <a:pt x="142245" y="189279"/>
                  </a:lnTo>
                  <a:lnTo>
                    <a:pt x="142009" y="189044"/>
                  </a:lnTo>
                  <a:lnTo>
                    <a:pt x="141519" y="189363"/>
                  </a:lnTo>
                  <a:lnTo>
                    <a:pt x="141952" y="189751"/>
                  </a:lnTo>
                  <a:lnTo>
                    <a:pt x="142002" y="190322"/>
                  </a:lnTo>
                  <a:lnTo>
                    <a:pt x="141926" y="189789"/>
                  </a:lnTo>
                  <a:lnTo>
                    <a:pt x="141307" y="189227"/>
                  </a:lnTo>
                  <a:lnTo>
                    <a:pt x="141192" y="188951"/>
                  </a:lnTo>
                  <a:lnTo>
                    <a:pt x="141050" y="188880"/>
                  </a:lnTo>
                  <a:lnTo>
                    <a:pt x="140737" y="188914"/>
                  </a:lnTo>
                  <a:lnTo>
                    <a:pt x="140393" y="188657"/>
                  </a:lnTo>
                  <a:lnTo>
                    <a:pt x="140233" y="188448"/>
                  </a:lnTo>
                  <a:lnTo>
                    <a:pt x="139450" y="188362"/>
                  </a:lnTo>
                  <a:lnTo>
                    <a:pt x="139297" y="188195"/>
                  </a:lnTo>
                  <a:lnTo>
                    <a:pt x="139262" y="187293"/>
                  </a:lnTo>
                  <a:lnTo>
                    <a:pt x="139492" y="186856"/>
                  </a:lnTo>
                  <a:lnTo>
                    <a:pt x="139373" y="186437"/>
                  </a:lnTo>
                  <a:lnTo>
                    <a:pt x="138701" y="186052"/>
                  </a:lnTo>
                  <a:lnTo>
                    <a:pt x="138364" y="185931"/>
                  </a:lnTo>
                  <a:lnTo>
                    <a:pt x="137915" y="185992"/>
                  </a:lnTo>
                  <a:lnTo>
                    <a:pt x="137283" y="185682"/>
                  </a:lnTo>
                  <a:lnTo>
                    <a:pt x="136499" y="186002"/>
                  </a:lnTo>
                  <a:lnTo>
                    <a:pt x="135901" y="183760"/>
                  </a:lnTo>
                  <a:lnTo>
                    <a:pt x="135185" y="182632"/>
                  </a:lnTo>
                  <a:lnTo>
                    <a:pt x="134406" y="181574"/>
                  </a:lnTo>
                  <a:lnTo>
                    <a:pt x="134099" y="180966"/>
                  </a:lnTo>
                  <a:lnTo>
                    <a:pt x="133793" y="179864"/>
                  </a:lnTo>
                  <a:lnTo>
                    <a:pt x="133768" y="178506"/>
                  </a:lnTo>
                  <a:lnTo>
                    <a:pt x="133673" y="177683"/>
                  </a:lnTo>
                  <a:lnTo>
                    <a:pt x="133469" y="177037"/>
                  </a:lnTo>
                  <a:lnTo>
                    <a:pt x="132980" y="176342"/>
                  </a:lnTo>
                  <a:lnTo>
                    <a:pt x="132535" y="175847"/>
                  </a:lnTo>
                  <a:lnTo>
                    <a:pt x="132436" y="174980"/>
                  </a:lnTo>
                  <a:lnTo>
                    <a:pt x="131111" y="173988"/>
                  </a:lnTo>
                  <a:lnTo>
                    <a:pt x="130689" y="173527"/>
                  </a:lnTo>
                  <a:lnTo>
                    <a:pt x="130587" y="173137"/>
                  </a:lnTo>
                  <a:lnTo>
                    <a:pt x="130325" y="172935"/>
                  </a:lnTo>
                  <a:lnTo>
                    <a:pt x="129782" y="172752"/>
                  </a:lnTo>
                  <a:lnTo>
                    <a:pt x="129371" y="172720"/>
                  </a:lnTo>
                  <a:lnTo>
                    <a:pt x="128910" y="172901"/>
                  </a:lnTo>
                  <a:lnTo>
                    <a:pt x="128535" y="172939"/>
                  </a:lnTo>
                  <a:lnTo>
                    <a:pt x="127930" y="173292"/>
                  </a:lnTo>
                  <a:lnTo>
                    <a:pt x="126947" y="173621"/>
                  </a:lnTo>
                  <a:lnTo>
                    <a:pt x="126429" y="173390"/>
                  </a:lnTo>
                  <a:lnTo>
                    <a:pt x="124174" y="172807"/>
                  </a:lnTo>
                  <a:lnTo>
                    <a:pt x="122394" y="172008"/>
                  </a:lnTo>
                  <a:lnTo>
                    <a:pt x="121281" y="171310"/>
                  </a:lnTo>
                  <a:lnTo>
                    <a:pt x="120987" y="170849"/>
                  </a:lnTo>
                  <a:lnTo>
                    <a:pt x="120773" y="170770"/>
                  </a:lnTo>
                  <a:lnTo>
                    <a:pt x="120294" y="170248"/>
                  </a:lnTo>
                  <a:lnTo>
                    <a:pt x="119951" y="169698"/>
                  </a:lnTo>
                  <a:lnTo>
                    <a:pt x="119759" y="169538"/>
                  </a:lnTo>
                  <a:lnTo>
                    <a:pt x="119620" y="169575"/>
                  </a:lnTo>
                  <a:lnTo>
                    <a:pt x="119561" y="169795"/>
                  </a:lnTo>
                  <a:lnTo>
                    <a:pt x="119798" y="170279"/>
                  </a:lnTo>
                  <a:lnTo>
                    <a:pt x="119370" y="170280"/>
                  </a:lnTo>
                  <a:lnTo>
                    <a:pt x="112387" y="170305"/>
                  </a:lnTo>
                  <a:lnTo>
                    <a:pt x="112544" y="171526"/>
                  </a:lnTo>
                  <a:lnTo>
                    <a:pt x="113118" y="171940"/>
                  </a:lnTo>
                  <a:lnTo>
                    <a:pt x="113498" y="172637"/>
                  </a:lnTo>
                  <a:lnTo>
                    <a:pt x="112579" y="172652"/>
                  </a:lnTo>
                  <a:lnTo>
                    <a:pt x="112530" y="173517"/>
                  </a:lnTo>
                  <a:lnTo>
                    <a:pt x="112046" y="173625"/>
                  </a:lnTo>
                  <a:lnTo>
                    <a:pt x="111991" y="174147"/>
                  </a:lnTo>
                  <a:lnTo>
                    <a:pt x="111876" y="174456"/>
                  </a:lnTo>
                  <a:lnTo>
                    <a:pt x="110835" y="175175"/>
                  </a:lnTo>
                  <a:lnTo>
                    <a:pt x="108762" y="177613"/>
                  </a:lnTo>
                  <a:lnTo>
                    <a:pt x="108654" y="177930"/>
                  </a:lnTo>
                  <a:lnTo>
                    <a:pt x="108651" y="178648"/>
                  </a:lnTo>
                  <a:lnTo>
                    <a:pt x="108957" y="178635"/>
                  </a:lnTo>
                  <a:lnTo>
                    <a:pt x="109378" y="178098"/>
                  </a:lnTo>
                  <a:lnTo>
                    <a:pt x="110331" y="178247"/>
                  </a:lnTo>
                  <a:lnTo>
                    <a:pt x="111058" y="178478"/>
                  </a:lnTo>
                  <a:lnTo>
                    <a:pt x="111430" y="179145"/>
                  </a:lnTo>
                  <a:lnTo>
                    <a:pt x="112070" y="179786"/>
                  </a:lnTo>
                  <a:lnTo>
                    <a:pt x="112623" y="179596"/>
                  </a:lnTo>
                  <a:lnTo>
                    <a:pt x="112827" y="179801"/>
                  </a:lnTo>
                  <a:lnTo>
                    <a:pt x="112832" y="179958"/>
                  </a:lnTo>
                  <a:lnTo>
                    <a:pt x="112595" y="180327"/>
                  </a:lnTo>
                  <a:lnTo>
                    <a:pt x="112261" y="180577"/>
                  </a:lnTo>
                  <a:lnTo>
                    <a:pt x="111597" y="180092"/>
                  </a:lnTo>
                  <a:lnTo>
                    <a:pt x="111023" y="179846"/>
                  </a:lnTo>
                  <a:lnTo>
                    <a:pt x="107057" y="179112"/>
                  </a:lnTo>
                  <a:lnTo>
                    <a:pt x="105991" y="178381"/>
                  </a:lnTo>
                  <a:lnTo>
                    <a:pt x="104108" y="176726"/>
                  </a:lnTo>
                  <a:lnTo>
                    <a:pt x="104054" y="181248"/>
                  </a:lnTo>
                  <a:lnTo>
                    <a:pt x="104051" y="181518"/>
                  </a:lnTo>
                  <a:lnTo>
                    <a:pt x="103880" y="181316"/>
                  </a:lnTo>
                  <a:lnTo>
                    <a:pt x="103278" y="180319"/>
                  </a:lnTo>
                  <a:lnTo>
                    <a:pt x="103061" y="180426"/>
                  </a:lnTo>
                  <a:lnTo>
                    <a:pt x="103420" y="181112"/>
                  </a:lnTo>
                  <a:lnTo>
                    <a:pt x="104130" y="181892"/>
                  </a:lnTo>
                  <a:lnTo>
                    <a:pt x="102040" y="186428"/>
                  </a:lnTo>
                  <a:lnTo>
                    <a:pt x="101156" y="186070"/>
                  </a:lnTo>
                  <a:lnTo>
                    <a:pt x="100510" y="185573"/>
                  </a:lnTo>
                  <a:lnTo>
                    <a:pt x="100016" y="184980"/>
                  </a:lnTo>
                  <a:lnTo>
                    <a:pt x="99881" y="184611"/>
                  </a:lnTo>
                  <a:lnTo>
                    <a:pt x="99707" y="184428"/>
                  </a:lnTo>
                  <a:lnTo>
                    <a:pt x="99342" y="184234"/>
                  </a:lnTo>
                  <a:lnTo>
                    <a:pt x="98869" y="184193"/>
                  </a:lnTo>
                  <a:lnTo>
                    <a:pt x="98500" y="184133"/>
                  </a:lnTo>
                  <a:lnTo>
                    <a:pt x="98132" y="183790"/>
                  </a:lnTo>
                  <a:lnTo>
                    <a:pt x="97826" y="183633"/>
                  </a:lnTo>
                  <a:lnTo>
                    <a:pt x="97283" y="183823"/>
                  </a:lnTo>
                  <a:lnTo>
                    <a:pt x="96967" y="183708"/>
                  </a:lnTo>
                  <a:lnTo>
                    <a:pt x="96528" y="183313"/>
                  </a:lnTo>
                  <a:lnTo>
                    <a:pt x="96104" y="182586"/>
                  </a:lnTo>
                  <a:lnTo>
                    <a:pt x="95871" y="182478"/>
                  </a:lnTo>
                  <a:lnTo>
                    <a:pt x="95725" y="182478"/>
                  </a:lnTo>
                  <a:lnTo>
                    <a:pt x="95023" y="182902"/>
                  </a:lnTo>
                  <a:lnTo>
                    <a:pt x="94264" y="183723"/>
                  </a:lnTo>
                  <a:lnTo>
                    <a:pt x="93774" y="183976"/>
                  </a:lnTo>
                  <a:lnTo>
                    <a:pt x="93447" y="183883"/>
                  </a:lnTo>
                  <a:lnTo>
                    <a:pt x="93124" y="183361"/>
                  </a:lnTo>
                  <a:lnTo>
                    <a:pt x="92773" y="183145"/>
                  </a:lnTo>
                  <a:lnTo>
                    <a:pt x="91698" y="183063"/>
                  </a:lnTo>
                  <a:lnTo>
                    <a:pt x="90697" y="182784"/>
                  </a:lnTo>
                  <a:lnTo>
                    <a:pt x="90085" y="183965"/>
                  </a:lnTo>
                  <a:lnTo>
                    <a:pt x="89545" y="183661"/>
                  </a:lnTo>
                  <a:lnTo>
                    <a:pt x="88836" y="183485"/>
                  </a:lnTo>
                  <a:lnTo>
                    <a:pt x="88408" y="183549"/>
                  </a:lnTo>
                  <a:lnTo>
                    <a:pt x="87182" y="184284"/>
                  </a:lnTo>
                  <a:lnTo>
                    <a:pt x="85395" y="183055"/>
                  </a:lnTo>
                  <a:lnTo>
                    <a:pt x="85188" y="183433"/>
                  </a:lnTo>
                  <a:lnTo>
                    <a:pt x="84830" y="183508"/>
                  </a:lnTo>
                  <a:lnTo>
                    <a:pt x="84381" y="183504"/>
                  </a:lnTo>
                  <a:lnTo>
                    <a:pt x="84242" y="183299"/>
                  </a:lnTo>
                  <a:lnTo>
                    <a:pt x="83244" y="183171"/>
                  </a:lnTo>
                  <a:lnTo>
                    <a:pt x="82447" y="183350"/>
                  </a:lnTo>
                  <a:lnTo>
                    <a:pt x="81783" y="183361"/>
                  </a:lnTo>
                  <a:lnTo>
                    <a:pt x="81582" y="183122"/>
                  </a:lnTo>
                  <a:lnTo>
                    <a:pt x="81328" y="183081"/>
                  </a:lnTo>
                  <a:lnTo>
                    <a:pt x="80465" y="183383"/>
                  </a:lnTo>
                  <a:lnTo>
                    <a:pt x="79773" y="183748"/>
                  </a:lnTo>
                  <a:lnTo>
                    <a:pt x="79857" y="184990"/>
                  </a:lnTo>
                  <a:lnTo>
                    <a:pt x="79989" y="185564"/>
                  </a:lnTo>
                  <a:lnTo>
                    <a:pt x="80208" y="185780"/>
                  </a:lnTo>
                  <a:lnTo>
                    <a:pt x="80378" y="186614"/>
                  </a:lnTo>
                  <a:lnTo>
                    <a:pt x="80642" y="186606"/>
                  </a:lnTo>
                  <a:lnTo>
                    <a:pt x="80736" y="187247"/>
                  </a:lnTo>
                  <a:lnTo>
                    <a:pt x="80736" y="188403"/>
                  </a:lnTo>
                  <a:lnTo>
                    <a:pt x="80263" y="189241"/>
                  </a:lnTo>
                  <a:lnTo>
                    <a:pt x="79964" y="190926"/>
                  </a:lnTo>
                  <a:lnTo>
                    <a:pt x="80172" y="192335"/>
                  </a:lnTo>
                  <a:lnTo>
                    <a:pt x="80725" y="192790"/>
                  </a:lnTo>
                  <a:lnTo>
                    <a:pt x="80728" y="193331"/>
                  </a:lnTo>
                  <a:lnTo>
                    <a:pt x="81253" y="193726"/>
                  </a:lnTo>
                  <a:lnTo>
                    <a:pt x="82351" y="193685"/>
                  </a:lnTo>
                  <a:lnTo>
                    <a:pt x="82883" y="193823"/>
                  </a:lnTo>
                  <a:lnTo>
                    <a:pt x="83355" y="194327"/>
                  </a:lnTo>
                  <a:lnTo>
                    <a:pt x="83574" y="194439"/>
                  </a:lnTo>
                  <a:lnTo>
                    <a:pt x="84200" y="194465"/>
                  </a:lnTo>
                  <a:lnTo>
                    <a:pt x="84728" y="194883"/>
                  </a:lnTo>
                  <a:lnTo>
                    <a:pt x="83341" y="196004"/>
                  </a:lnTo>
                  <a:lnTo>
                    <a:pt x="82715" y="196045"/>
                  </a:lnTo>
                  <a:lnTo>
                    <a:pt x="82528" y="195940"/>
                  </a:lnTo>
                  <a:lnTo>
                    <a:pt x="82111" y="195489"/>
                  </a:lnTo>
                  <a:lnTo>
                    <a:pt x="81082" y="195444"/>
                  </a:lnTo>
                  <a:lnTo>
                    <a:pt x="79574" y="195105"/>
                  </a:lnTo>
                  <a:lnTo>
                    <a:pt x="78914" y="195276"/>
                  </a:lnTo>
                  <a:lnTo>
                    <a:pt x="78375" y="195589"/>
                  </a:lnTo>
                  <a:lnTo>
                    <a:pt x="77958" y="196148"/>
                  </a:lnTo>
                  <a:lnTo>
                    <a:pt x="77950" y="197456"/>
                  </a:lnTo>
                  <a:lnTo>
                    <a:pt x="77985" y="199089"/>
                  </a:lnTo>
                  <a:lnTo>
                    <a:pt x="77906" y="206462"/>
                  </a:lnTo>
                  <a:lnTo>
                    <a:pt x="77969" y="206733"/>
                  </a:lnTo>
                  <a:lnTo>
                    <a:pt x="77254" y="205956"/>
                  </a:lnTo>
                  <a:lnTo>
                    <a:pt x="75246" y="204353"/>
                  </a:lnTo>
                  <a:lnTo>
                    <a:pt x="75232" y="205366"/>
                  </a:lnTo>
                  <a:lnTo>
                    <a:pt x="73948" y="206551"/>
                  </a:lnTo>
                  <a:lnTo>
                    <a:pt x="73330" y="206745"/>
                  </a:lnTo>
                  <a:lnTo>
                    <a:pt x="72618" y="206356"/>
                  </a:lnTo>
                  <a:lnTo>
                    <a:pt x="71372" y="206613"/>
                  </a:lnTo>
                  <a:lnTo>
                    <a:pt x="71360" y="204019"/>
                  </a:lnTo>
                  <a:lnTo>
                    <a:pt x="69925" y="204019"/>
                  </a:lnTo>
                  <a:lnTo>
                    <a:pt x="69239" y="205054"/>
                  </a:lnTo>
                  <a:lnTo>
                    <a:pt x="69059" y="205158"/>
                  </a:lnTo>
                  <a:lnTo>
                    <a:pt x="68389" y="205189"/>
                  </a:lnTo>
                  <a:lnTo>
                    <a:pt x="67792" y="205751"/>
                  </a:lnTo>
                  <a:lnTo>
                    <a:pt x="67577" y="206050"/>
                  </a:lnTo>
                  <a:lnTo>
                    <a:pt x="66979" y="206284"/>
                  </a:lnTo>
                  <a:lnTo>
                    <a:pt x="66739" y="206127"/>
                  </a:lnTo>
                  <a:lnTo>
                    <a:pt x="66427" y="206109"/>
                  </a:lnTo>
                  <a:lnTo>
                    <a:pt x="64399" y="205288"/>
                  </a:lnTo>
                  <a:lnTo>
                    <a:pt x="63468" y="204390"/>
                  </a:lnTo>
                  <a:lnTo>
                    <a:pt x="63094" y="204207"/>
                  </a:lnTo>
                  <a:lnTo>
                    <a:pt x="62628" y="204244"/>
                  </a:lnTo>
                  <a:lnTo>
                    <a:pt x="62350" y="204345"/>
                  </a:lnTo>
                  <a:lnTo>
                    <a:pt x="62256" y="204509"/>
                  </a:lnTo>
                  <a:lnTo>
                    <a:pt x="61572" y="204337"/>
                  </a:lnTo>
                  <a:lnTo>
                    <a:pt x="61465" y="204121"/>
                  </a:lnTo>
                  <a:lnTo>
                    <a:pt x="60333" y="203797"/>
                  </a:lnTo>
                  <a:lnTo>
                    <a:pt x="60041" y="203808"/>
                  </a:lnTo>
                  <a:lnTo>
                    <a:pt x="59996" y="204088"/>
                  </a:lnTo>
                  <a:lnTo>
                    <a:pt x="59398" y="203957"/>
                  </a:lnTo>
                  <a:lnTo>
                    <a:pt x="58100" y="204058"/>
                  </a:lnTo>
                  <a:lnTo>
                    <a:pt x="57933" y="203935"/>
                  </a:lnTo>
                  <a:lnTo>
                    <a:pt x="57975" y="203742"/>
                  </a:lnTo>
                  <a:lnTo>
                    <a:pt x="58474" y="202761"/>
                  </a:lnTo>
                  <a:lnTo>
                    <a:pt x="59638" y="201285"/>
                  </a:lnTo>
                  <a:lnTo>
                    <a:pt x="59731" y="200763"/>
                  </a:lnTo>
                  <a:lnTo>
                    <a:pt x="59551" y="200222"/>
                  </a:lnTo>
                  <a:lnTo>
                    <a:pt x="59700" y="199879"/>
                  </a:lnTo>
                  <a:lnTo>
                    <a:pt x="61246" y="198660"/>
                  </a:lnTo>
                  <a:lnTo>
                    <a:pt x="61697" y="198411"/>
                  </a:lnTo>
                  <a:lnTo>
                    <a:pt x="62368" y="197743"/>
                  </a:lnTo>
                  <a:lnTo>
                    <a:pt x="62955" y="196618"/>
                  </a:lnTo>
                  <a:lnTo>
                    <a:pt x="62979" y="196390"/>
                  </a:lnTo>
                  <a:lnTo>
                    <a:pt x="62713" y="196169"/>
                  </a:lnTo>
                  <a:lnTo>
                    <a:pt x="58223" y="196216"/>
                  </a:lnTo>
                  <a:lnTo>
                    <a:pt x="57990" y="196279"/>
                  </a:lnTo>
                  <a:lnTo>
                    <a:pt x="57379" y="196847"/>
                  </a:lnTo>
                  <a:lnTo>
                    <a:pt x="57340" y="196630"/>
                  </a:lnTo>
                  <a:lnTo>
                    <a:pt x="57548" y="195977"/>
                  </a:lnTo>
                  <a:lnTo>
                    <a:pt x="57493" y="195676"/>
                  </a:lnTo>
                  <a:lnTo>
                    <a:pt x="57193" y="195019"/>
                  </a:lnTo>
                  <a:lnTo>
                    <a:pt x="56668" y="194265"/>
                  </a:lnTo>
                  <a:lnTo>
                    <a:pt x="56826" y="193944"/>
                  </a:lnTo>
                  <a:lnTo>
                    <a:pt x="57233" y="193789"/>
                  </a:lnTo>
                  <a:lnTo>
                    <a:pt x="57379" y="193104"/>
                  </a:lnTo>
                  <a:lnTo>
                    <a:pt x="57349" y="191560"/>
                  </a:lnTo>
                  <a:lnTo>
                    <a:pt x="57456" y="190938"/>
                  </a:lnTo>
                  <a:lnTo>
                    <a:pt x="56070" y="190933"/>
                  </a:lnTo>
                  <a:lnTo>
                    <a:pt x="55017" y="190933"/>
                  </a:lnTo>
                  <a:lnTo>
                    <a:pt x="51023" y="190937"/>
                  </a:lnTo>
                  <a:lnTo>
                    <a:pt x="51108" y="190144"/>
                  </a:lnTo>
                  <a:lnTo>
                    <a:pt x="51275" y="189842"/>
                  </a:lnTo>
                  <a:lnTo>
                    <a:pt x="52050" y="189809"/>
                  </a:lnTo>
                  <a:lnTo>
                    <a:pt x="51832" y="188974"/>
                  </a:lnTo>
                  <a:lnTo>
                    <a:pt x="51629" y="188707"/>
                  </a:lnTo>
                  <a:lnTo>
                    <a:pt x="51216" y="188925"/>
                  </a:lnTo>
                  <a:lnTo>
                    <a:pt x="50841" y="188929"/>
                  </a:lnTo>
                  <a:lnTo>
                    <a:pt x="50598" y="188828"/>
                  </a:lnTo>
                  <a:lnTo>
                    <a:pt x="49726" y="187359"/>
                  </a:lnTo>
                  <a:lnTo>
                    <a:pt x="49743" y="186353"/>
                  </a:lnTo>
                  <a:lnTo>
                    <a:pt x="49698" y="186204"/>
                  </a:lnTo>
                  <a:lnTo>
                    <a:pt x="47643" y="186206"/>
                  </a:lnTo>
                  <a:lnTo>
                    <a:pt x="47703" y="185652"/>
                  </a:lnTo>
                  <a:lnTo>
                    <a:pt x="48377" y="184795"/>
                  </a:lnTo>
                  <a:lnTo>
                    <a:pt x="48690" y="183923"/>
                  </a:lnTo>
                  <a:lnTo>
                    <a:pt x="48704" y="183658"/>
                  </a:lnTo>
                  <a:lnTo>
                    <a:pt x="48579" y="183174"/>
                  </a:lnTo>
                  <a:lnTo>
                    <a:pt x="48110" y="182611"/>
                  </a:lnTo>
                  <a:lnTo>
                    <a:pt x="47338" y="182268"/>
                  </a:lnTo>
                  <a:lnTo>
                    <a:pt x="47087" y="182037"/>
                  </a:lnTo>
                  <a:lnTo>
                    <a:pt x="47073" y="181772"/>
                  </a:lnTo>
                  <a:lnTo>
                    <a:pt x="46868" y="181481"/>
                  </a:lnTo>
                  <a:lnTo>
                    <a:pt x="43210" y="181511"/>
                  </a:lnTo>
                  <a:lnTo>
                    <a:pt x="43427" y="182727"/>
                  </a:lnTo>
                  <a:lnTo>
                    <a:pt x="44111" y="184132"/>
                  </a:lnTo>
                  <a:lnTo>
                    <a:pt x="43926" y="183848"/>
                  </a:lnTo>
                  <a:lnTo>
                    <a:pt x="33806" y="183890"/>
                  </a:lnTo>
                  <a:lnTo>
                    <a:pt x="33797" y="183246"/>
                  </a:lnTo>
                  <a:lnTo>
                    <a:pt x="33622" y="183289"/>
                  </a:lnTo>
                  <a:lnTo>
                    <a:pt x="33292" y="183405"/>
                  </a:lnTo>
                  <a:lnTo>
                    <a:pt x="32377" y="184090"/>
                  </a:lnTo>
                  <a:lnTo>
                    <a:pt x="31386" y="185305"/>
                  </a:lnTo>
                  <a:lnTo>
                    <a:pt x="31288" y="185566"/>
                  </a:lnTo>
                  <a:lnTo>
                    <a:pt x="31101" y="185753"/>
                  </a:lnTo>
                  <a:lnTo>
                    <a:pt x="30673" y="185868"/>
                  </a:lnTo>
                  <a:lnTo>
                    <a:pt x="30461" y="185801"/>
                  </a:lnTo>
                  <a:lnTo>
                    <a:pt x="28283" y="186497"/>
                  </a:lnTo>
                  <a:lnTo>
                    <a:pt x="29237" y="187754"/>
                  </a:lnTo>
                  <a:lnTo>
                    <a:pt x="29424" y="187825"/>
                  </a:lnTo>
                  <a:lnTo>
                    <a:pt x="30871" y="187631"/>
                  </a:lnTo>
                  <a:lnTo>
                    <a:pt x="32039" y="187161"/>
                  </a:lnTo>
                  <a:lnTo>
                    <a:pt x="32713" y="187497"/>
                  </a:lnTo>
                  <a:lnTo>
                    <a:pt x="34031" y="187493"/>
                  </a:lnTo>
                  <a:lnTo>
                    <a:pt x="34024" y="188616"/>
                  </a:lnTo>
                  <a:lnTo>
                    <a:pt x="33836" y="189391"/>
                  </a:lnTo>
                  <a:lnTo>
                    <a:pt x="33825" y="191031"/>
                  </a:lnTo>
                  <a:lnTo>
                    <a:pt x="31701" y="191053"/>
                  </a:lnTo>
                  <a:lnTo>
                    <a:pt x="25191" y="191136"/>
                  </a:lnTo>
                  <a:lnTo>
                    <a:pt x="21161" y="191153"/>
                  </a:lnTo>
                  <a:lnTo>
                    <a:pt x="20590" y="190613"/>
                  </a:lnTo>
                  <a:lnTo>
                    <a:pt x="20177" y="189415"/>
                  </a:lnTo>
                  <a:lnTo>
                    <a:pt x="20068" y="189099"/>
                  </a:lnTo>
                  <a:lnTo>
                    <a:pt x="20056" y="188944"/>
                  </a:lnTo>
                  <a:lnTo>
                    <a:pt x="19932" y="187345"/>
                  </a:lnTo>
                  <a:lnTo>
                    <a:pt x="18924" y="186420"/>
                  </a:lnTo>
                  <a:lnTo>
                    <a:pt x="18775" y="186164"/>
                  </a:lnTo>
                  <a:lnTo>
                    <a:pt x="18289" y="185333"/>
                  </a:lnTo>
                  <a:lnTo>
                    <a:pt x="18381" y="184375"/>
                  </a:lnTo>
                  <a:lnTo>
                    <a:pt x="17714" y="183485"/>
                  </a:lnTo>
                  <a:lnTo>
                    <a:pt x="17496" y="183339"/>
                  </a:lnTo>
                  <a:lnTo>
                    <a:pt x="17296" y="183206"/>
                  </a:lnTo>
                  <a:lnTo>
                    <a:pt x="16468" y="183252"/>
                  </a:lnTo>
                  <a:lnTo>
                    <a:pt x="15955" y="183606"/>
                  </a:lnTo>
                  <a:lnTo>
                    <a:pt x="15319" y="183677"/>
                  </a:lnTo>
                  <a:lnTo>
                    <a:pt x="14756" y="183267"/>
                  </a:lnTo>
                  <a:lnTo>
                    <a:pt x="14496" y="182992"/>
                  </a:lnTo>
                  <a:lnTo>
                    <a:pt x="14330" y="182816"/>
                  </a:lnTo>
                  <a:lnTo>
                    <a:pt x="14299" y="182688"/>
                  </a:lnTo>
                  <a:lnTo>
                    <a:pt x="14001" y="181477"/>
                  </a:lnTo>
                  <a:lnTo>
                    <a:pt x="13613" y="180965"/>
                  </a:lnTo>
                  <a:lnTo>
                    <a:pt x="13457" y="180907"/>
                  </a:lnTo>
                  <a:lnTo>
                    <a:pt x="12896" y="180697"/>
                  </a:lnTo>
                  <a:lnTo>
                    <a:pt x="12464" y="180589"/>
                  </a:lnTo>
                  <a:lnTo>
                    <a:pt x="12199" y="180522"/>
                  </a:lnTo>
                  <a:lnTo>
                    <a:pt x="11857" y="180437"/>
                  </a:lnTo>
                  <a:lnTo>
                    <a:pt x="11601" y="180372"/>
                  </a:lnTo>
                  <a:lnTo>
                    <a:pt x="11363" y="180211"/>
                  </a:lnTo>
                  <a:lnTo>
                    <a:pt x="9395" y="178874"/>
                  </a:lnTo>
                  <a:lnTo>
                    <a:pt x="9249" y="178775"/>
                  </a:lnTo>
                  <a:lnTo>
                    <a:pt x="8504" y="177793"/>
                  </a:lnTo>
                  <a:lnTo>
                    <a:pt x="8203" y="177201"/>
                  </a:lnTo>
                  <a:lnTo>
                    <a:pt x="6485" y="173826"/>
                  </a:lnTo>
                  <a:lnTo>
                    <a:pt x="6369" y="173598"/>
                  </a:lnTo>
                  <a:lnTo>
                    <a:pt x="5446" y="171785"/>
                  </a:lnTo>
                  <a:lnTo>
                    <a:pt x="5048" y="171004"/>
                  </a:lnTo>
                  <a:lnTo>
                    <a:pt x="4505" y="169936"/>
                  </a:lnTo>
                  <a:lnTo>
                    <a:pt x="4101" y="169144"/>
                  </a:lnTo>
                  <a:lnTo>
                    <a:pt x="3437" y="167839"/>
                  </a:lnTo>
                  <a:lnTo>
                    <a:pt x="3253" y="167477"/>
                  </a:lnTo>
                  <a:lnTo>
                    <a:pt x="3169" y="167314"/>
                  </a:lnTo>
                  <a:lnTo>
                    <a:pt x="2937" y="167176"/>
                  </a:lnTo>
                  <a:lnTo>
                    <a:pt x="2080" y="166666"/>
                  </a:lnTo>
                  <a:lnTo>
                    <a:pt x="1795" y="166497"/>
                  </a:lnTo>
                  <a:lnTo>
                    <a:pt x="613" y="167055"/>
                  </a:lnTo>
                  <a:lnTo>
                    <a:pt x="170" y="167060"/>
                  </a:lnTo>
                  <a:lnTo>
                    <a:pt x="126" y="166637"/>
                  </a:lnTo>
                  <a:lnTo>
                    <a:pt x="85" y="166233"/>
                  </a:lnTo>
                  <a:lnTo>
                    <a:pt x="55" y="165944"/>
                  </a:lnTo>
                  <a:lnTo>
                    <a:pt x="55" y="165077"/>
                  </a:lnTo>
                  <a:lnTo>
                    <a:pt x="55" y="164893"/>
                  </a:lnTo>
                  <a:lnTo>
                    <a:pt x="55" y="164692"/>
                  </a:lnTo>
                  <a:lnTo>
                    <a:pt x="57" y="158285"/>
                  </a:lnTo>
                  <a:lnTo>
                    <a:pt x="57" y="156713"/>
                  </a:lnTo>
                  <a:lnTo>
                    <a:pt x="64" y="155218"/>
                  </a:lnTo>
                  <a:lnTo>
                    <a:pt x="80" y="151787"/>
                  </a:lnTo>
                  <a:lnTo>
                    <a:pt x="104" y="146319"/>
                  </a:lnTo>
                  <a:lnTo>
                    <a:pt x="69" y="145760"/>
                  </a:lnTo>
                  <a:lnTo>
                    <a:pt x="51" y="145465"/>
                  </a:lnTo>
                  <a:lnTo>
                    <a:pt x="60" y="143384"/>
                  </a:lnTo>
                  <a:lnTo>
                    <a:pt x="71" y="140108"/>
                  </a:lnTo>
                  <a:lnTo>
                    <a:pt x="72" y="139930"/>
                  </a:lnTo>
                  <a:lnTo>
                    <a:pt x="75" y="138677"/>
                  </a:lnTo>
                  <a:lnTo>
                    <a:pt x="73" y="137828"/>
                  </a:lnTo>
                  <a:lnTo>
                    <a:pt x="70" y="135707"/>
                  </a:lnTo>
                  <a:lnTo>
                    <a:pt x="63" y="130617"/>
                  </a:lnTo>
                  <a:lnTo>
                    <a:pt x="62" y="130341"/>
                  </a:lnTo>
                  <a:lnTo>
                    <a:pt x="61" y="129210"/>
                  </a:lnTo>
                  <a:lnTo>
                    <a:pt x="53" y="121956"/>
                  </a:lnTo>
                  <a:lnTo>
                    <a:pt x="53" y="121439"/>
                  </a:lnTo>
                  <a:lnTo>
                    <a:pt x="53" y="119621"/>
                  </a:lnTo>
                  <a:lnTo>
                    <a:pt x="53" y="115014"/>
                  </a:lnTo>
                  <a:lnTo>
                    <a:pt x="2692" y="115055"/>
                  </a:lnTo>
                  <a:lnTo>
                    <a:pt x="4260" y="116215"/>
                  </a:lnTo>
                  <a:lnTo>
                    <a:pt x="4571" y="116338"/>
                  </a:lnTo>
                  <a:lnTo>
                    <a:pt x="7596" y="116324"/>
                  </a:lnTo>
                  <a:lnTo>
                    <a:pt x="7704" y="111426"/>
                  </a:lnTo>
                  <a:lnTo>
                    <a:pt x="9258" y="108995"/>
                  </a:lnTo>
                  <a:lnTo>
                    <a:pt x="13055" y="109037"/>
                  </a:lnTo>
                  <a:lnTo>
                    <a:pt x="13109" y="108649"/>
                  </a:lnTo>
                  <a:lnTo>
                    <a:pt x="13061" y="108418"/>
                  </a:lnTo>
                  <a:lnTo>
                    <a:pt x="12912" y="108150"/>
                  </a:lnTo>
                  <a:lnTo>
                    <a:pt x="12614" y="107848"/>
                  </a:lnTo>
                  <a:lnTo>
                    <a:pt x="13314" y="107330"/>
                  </a:lnTo>
                  <a:lnTo>
                    <a:pt x="14097" y="107062"/>
                  </a:lnTo>
                  <a:lnTo>
                    <a:pt x="14615" y="106419"/>
                  </a:lnTo>
                  <a:lnTo>
                    <a:pt x="15406" y="105779"/>
                  </a:lnTo>
                  <a:lnTo>
                    <a:pt x="15991" y="105620"/>
                  </a:lnTo>
                  <a:lnTo>
                    <a:pt x="16915" y="104907"/>
                  </a:lnTo>
                  <a:lnTo>
                    <a:pt x="16989" y="104696"/>
                  </a:lnTo>
                  <a:lnTo>
                    <a:pt x="16952" y="104436"/>
                  </a:lnTo>
                  <a:lnTo>
                    <a:pt x="17913" y="104066"/>
                  </a:lnTo>
                  <a:lnTo>
                    <a:pt x="18118" y="104355"/>
                  </a:lnTo>
                  <a:lnTo>
                    <a:pt x="18263" y="104654"/>
                  </a:lnTo>
                  <a:lnTo>
                    <a:pt x="19795" y="104844"/>
                  </a:lnTo>
                  <a:lnTo>
                    <a:pt x="20773" y="104800"/>
                  </a:lnTo>
                  <a:lnTo>
                    <a:pt x="21944" y="104965"/>
                  </a:lnTo>
                  <a:lnTo>
                    <a:pt x="22415" y="105134"/>
                  </a:lnTo>
                  <a:lnTo>
                    <a:pt x="22813" y="105455"/>
                  </a:lnTo>
                  <a:lnTo>
                    <a:pt x="23727" y="105585"/>
                  </a:lnTo>
                  <a:lnTo>
                    <a:pt x="24235" y="105506"/>
                  </a:lnTo>
                  <a:lnTo>
                    <a:pt x="24850" y="105827"/>
                  </a:lnTo>
                  <a:lnTo>
                    <a:pt x="25127" y="105798"/>
                  </a:lnTo>
                  <a:lnTo>
                    <a:pt x="25408" y="105583"/>
                  </a:lnTo>
                  <a:lnTo>
                    <a:pt x="25523" y="105421"/>
                  </a:lnTo>
                  <a:lnTo>
                    <a:pt x="25690" y="104865"/>
                  </a:lnTo>
                  <a:lnTo>
                    <a:pt x="26032" y="104671"/>
                  </a:lnTo>
                  <a:lnTo>
                    <a:pt x="26240" y="104411"/>
                  </a:lnTo>
                  <a:lnTo>
                    <a:pt x="28739" y="104590"/>
                  </a:lnTo>
                  <a:lnTo>
                    <a:pt x="30048" y="104995"/>
                  </a:lnTo>
                  <a:lnTo>
                    <a:pt x="30799" y="105344"/>
                  </a:lnTo>
                  <a:lnTo>
                    <a:pt x="31252" y="106099"/>
                  </a:lnTo>
                  <a:lnTo>
                    <a:pt x="31308" y="106513"/>
                  </a:lnTo>
                  <a:lnTo>
                    <a:pt x="31480" y="106997"/>
                  </a:lnTo>
                  <a:lnTo>
                    <a:pt x="31963" y="107668"/>
                  </a:lnTo>
                  <a:lnTo>
                    <a:pt x="32555" y="107765"/>
                  </a:lnTo>
                  <a:lnTo>
                    <a:pt x="33653" y="107564"/>
                  </a:lnTo>
                  <a:lnTo>
                    <a:pt x="34043" y="107408"/>
                  </a:lnTo>
                  <a:lnTo>
                    <a:pt x="34202" y="107247"/>
                  </a:lnTo>
                  <a:lnTo>
                    <a:pt x="34055" y="107049"/>
                  </a:lnTo>
                  <a:lnTo>
                    <a:pt x="34223" y="106960"/>
                  </a:lnTo>
                  <a:lnTo>
                    <a:pt x="35230" y="107551"/>
                  </a:lnTo>
                  <a:lnTo>
                    <a:pt x="36219" y="108329"/>
                  </a:lnTo>
                  <a:lnTo>
                    <a:pt x="37437" y="109477"/>
                  </a:lnTo>
                  <a:lnTo>
                    <a:pt x="37594" y="110094"/>
                  </a:lnTo>
                  <a:lnTo>
                    <a:pt x="37737" y="110518"/>
                  </a:lnTo>
                  <a:lnTo>
                    <a:pt x="37929" y="110513"/>
                  </a:lnTo>
                  <a:lnTo>
                    <a:pt x="38581" y="110681"/>
                  </a:lnTo>
                  <a:lnTo>
                    <a:pt x="38999" y="111525"/>
                  </a:lnTo>
                  <a:lnTo>
                    <a:pt x="39123" y="112085"/>
                  </a:lnTo>
                  <a:lnTo>
                    <a:pt x="39520" y="112769"/>
                  </a:lnTo>
                  <a:lnTo>
                    <a:pt x="39993" y="112847"/>
                  </a:lnTo>
                  <a:lnTo>
                    <a:pt x="40419" y="112754"/>
                  </a:lnTo>
                  <a:lnTo>
                    <a:pt x="40846" y="112374"/>
                  </a:lnTo>
                  <a:lnTo>
                    <a:pt x="41099" y="112397"/>
                  </a:lnTo>
                  <a:lnTo>
                    <a:pt x="41859" y="113337"/>
                  </a:lnTo>
                  <a:lnTo>
                    <a:pt x="41994" y="113675"/>
                  </a:lnTo>
                  <a:lnTo>
                    <a:pt x="42031" y="113961"/>
                  </a:lnTo>
                  <a:lnTo>
                    <a:pt x="42340" y="114315"/>
                  </a:lnTo>
                  <a:lnTo>
                    <a:pt x="43108" y="114424"/>
                  </a:lnTo>
                  <a:lnTo>
                    <a:pt x="43742" y="113922"/>
                  </a:lnTo>
                  <a:lnTo>
                    <a:pt x="44239" y="114000"/>
                  </a:lnTo>
                  <a:lnTo>
                    <a:pt x="44389" y="113883"/>
                  </a:lnTo>
                  <a:lnTo>
                    <a:pt x="44469" y="113685"/>
                  </a:lnTo>
                  <a:lnTo>
                    <a:pt x="44364" y="113404"/>
                  </a:lnTo>
                  <a:lnTo>
                    <a:pt x="44416" y="113238"/>
                  </a:lnTo>
                  <a:lnTo>
                    <a:pt x="44681" y="112998"/>
                  </a:lnTo>
                  <a:lnTo>
                    <a:pt x="44948" y="113128"/>
                  </a:lnTo>
                  <a:lnTo>
                    <a:pt x="45458" y="113636"/>
                  </a:lnTo>
                  <a:lnTo>
                    <a:pt x="45847" y="114284"/>
                  </a:lnTo>
                  <a:lnTo>
                    <a:pt x="46133" y="114302"/>
                  </a:lnTo>
                  <a:lnTo>
                    <a:pt x="46419" y="114206"/>
                  </a:lnTo>
                  <a:lnTo>
                    <a:pt x="46732" y="114292"/>
                  </a:lnTo>
                  <a:lnTo>
                    <a:pt x="47413" y="113972"/>
                  </a:lnTo>
                  <a:lnTo>
                    <a:pt x="47649" y="114026"/>
                  </a:lnTo>
                  <a:lnTo>
                    <a:pt x="48062" y="114333"/>
                  </a:lnTo>
                  <a:lnTo>
                    <a:pt x="48238" y="114305"/>
                  </a:lnTo>
                  <a:lnTo>
                    <a:pt x="48749" y="114190"/>
                  </a:lnTo>
                  <a:lnTo>
                    <a:pt x="49342" y="114555"/>
                  </a:lnTo>
                  <a:lnTo>
                    <a:pt x="50235" y="115595"/>
                  </a:lnTo>
                  <a:lnTo>
                    <a:pt x="51385" y="116340"/>
                  </a:lnTo>
                  <a:lnTo>
                    <a:pt x="52317" y="117935"/>
                  </a:lnTo>
                  <a:lnTo>
                    <a:pt x="52495" y="118656"/>
                  </a:lnTo>
                  <a:lnTo>
                    <a:pt x="53471" y="119403"/>
                  </a:lnTo>
                  <a:lnTo>
                    <a:pt x="54116" y="119572"/>
                  </a:lnTo>
                  <a:lnTo>
                    <a:pt x="55287" y="121422"/>
                  </a:lnTo>
                  <a:lnTo>
                    <a:pt x="55525" y="121996"/>
                  </a:lnTo>
                  <a:lnTo>
                    <a:pt x="55543" y="122716"/>
                  </a:lnTo>
                  <a:lnTo>
                    <a:pt x="55215" y="123387"/>
                  </a:lnTo>
                  <a:lnTo>
                    <a:pt x="55023" y="124087"/>
                  </a:lnTo>
                  <a:lnTo>
                    <a:pt x="54992" y="124479"/>
                  </a:lnTo>
                  <a:lnTo>
                    <a:pt x="55285" y="125344"/>
                  </a:lnTo>
                  <a:lnTo>
                    <a:pt x="55265" y="126175"/>
                  </a:lnTo>
                  <a:lnTo>
                    <a:pt x="55541" y="127476"/>
                  </a:lnTo>
                  <a:lnTo>
                    <a:pt x="55646" y="127617"/>
                  </a:lnTo>
                  <a:lnTo>
                    <a:pt x="56274" y="127855"/>
                  </a:lnTo>
                  <a:lnTo>
                    <a:pt x="56578" y="128120"/>
                  </a:lnTo>
                  <a:lnTo>
                    <a:pt x="56791" y="128921"/>
                  </a:lnTo>
                  <a:lnTo>
                    <a:pt x="56938" y="129193"/>
                  </a:lnTo>
                  <a:lnTo>
                    <a:pt x="57619" y="129912"/>
                  </a:lnTo>
                  <a:lnTo>
                    <a:pt x="57745" y="130274"/>
                  </a:lnTo>
                  <a:lnTo>
                    <a:pt x="57755" y="130885"/>
                  </a:lnTo>
                  <a:lnTo>
                    <a:pt x="57588" y="131258"/>
                  </a:lnTo>
                  <a:lnTo>
                    <a:pt x="57623" y="131467"/>
                  </a:lnTo>
                  <a:lnTo>
                    <a:pt x="58258" y="132350"/>
                  </a:lnTo>
                  <a:lnTo>
                    <a:pt x="59605" y="132897"/>
                  </a:lnTo>
                  <a:lnTo>
                    <a:pt x="62662" y="134429"/>
                  </a:lnTo>
                  <a:lnTo>
                    <a:pt x="63028" y="134563"/>
                  </a:lnTo>
                  <a:lnTo>
                    <a:pt x="63218" y="134532"/>
                  </a:lnTo>
                  <a:lnTo>
                    <a:pt x="63499" y="134350"/>
                  </a:lnTo>
                  <a:lnTo>
                    <a:pt x="63939" y="134306"/>
                  </a:lnTo>
                  <a:lnTo>
                    <a:pt x="65753" y="134426"/>
                  </a:lnTo>
                  <a:lnTo>
                    <a:pt x="65864" y="134631"/>
                  </a:lnTo>
                  <a:lnTo>
                    <a:pt x="65868" y="135145"/>
                  </a:lnTo>
                  <a:lnTo>
                    <a:pt x="66639" y="135779"/>
                  </a:lnTo>
                  <a:lnTo>
                    <a:pt x="67252" y="137035"/>
                  </a:lnTo>
                  <a:lnTo>
                    <a:pt x="67151" y="138019"/>
                  </a:lnTo>
                  <a:lnTo>
                    <a:pt x="67464" y="139842"/>
                  </a:lnTo>
                  <a:lnTo>
                    <a:pt x="67613" y="142257"/>
                  </a:lnTo>
                  <a:lnTo>
                    <a:pt x="67941" y="142811"/>
                  </a:lnTo>
                  <a:lnTo>
                    <a:pt x="68433" y="143309"/>
                  </a:lnTo>
                  <a:lnTo>
                    <a:pt x="68606" y="143647"/>
                  </a:lnTo>
                  <a:lnTo>
                    <a:pt x="71064" y="143726"/>
                  </a:lnTo>
                  <a:lnTo>
                    <a:pt x="71193" y="143466"/>
                  </a:lnTo>
                  <a:lnTo>
                    <a:pt x="71241" y="142784"/>
                  </a:lnTo>
                  <a:lnTo>
                    <a:pt x="71326" y="142482"/>
                  </a:lnTo>
                  <a:lnTo>
                    <a:pt x="72636" y="142490"/>
                  </a:lnTo>
                  <a:lnTo>
                    <a:pt x="72789" y="142553"/>
                  </a:lnTo>
                  <a:lnTo>
                    <a:pt x="72877" y="142728"/>
                  </a:lnTo>
                  <a:lnTo>
                    <a:pt x="72992" y="143733"/>
                  </a:lnTo>
                  <a:lnTo>
                    <a:pt x="73045" y="147647"/>
                  </a:lnTo>
                  <a:lnTo>
                    <a:pt x="75356" y="147735"/>
                  </a:lnTo>
                  <a:lnTo>
                    <a:pt x="75900" y="148104"/>
                  </a:lnTo>
                  <a:lnTo>
                    <a:pt x="75455" y="150445"/>
                  </a:lnTo>
                  <a:lnTo>
                    <a:pt x="74671" y="151612"/>
                  </a:lnTo>
                  <a:lnTo>
                    <a:pt x="74668" y="152357"/>
                  </a:lnTo>
                  <a:lnTo>
                    <a:pt x="79638" y="155239"/>
                  </a:lnTo>
                  <a:lnTo>
                    <a:pt x="80110" y="154790"/>
                  </a:lnTo>
                  <a:lnTo>
                    <a:pt x="79817" y="154316"/>
                  </a:lnTo>
                  <a:lnTo>
                    <a:pt x="79791" y="153160"/>
                  </a:lnTo>
                  <a:lnTo>
                    <a:pt x="79663" y="152795"/>
                  </a:lnTo>
                  <a:lnTo>
                    <a:pt x="79460" y="152489"/>
                  </a:lnTo>
                  <a:lnTo>
                    <a:pt x="78809" y="152163"/>
                  </a:lnTo>
                  <a:lnTo>
                    <a:pt x="77640" y="152297"/>
                  </a:lnTo>
                  <a:lnTo>
                    <a:pt x="77424" y="152219"/>
                  </a:lnTo>
                  <a:lnTo>
                    <a:pt x="77152" y="151906"/>
                  </a:lnTo>
                  <a:lnTo>
                    <a:pt x="76775" y="149062"/>
                  </a:lnTo>
                  <a:lnTo>
                    <a:pt x="76252" y="148018"/>
                  </a:lnTo>
                  <a:lnTo>
                    <a:pt x="75283" y="147072"/>
                  </a:lnTo>
                  <a:lnTo>
                    <a:pt x="75157" y="146490"/>
                  </a:lnTo>
                  <a:lnTo>
                    <a:pt x="75143" y="146252"/>
                  </a:lnTo>
                  <a:lnTo>
                    <a:pt x="75419" y="145145"/>
                  </a:lnTo>
                  <a:lnTo>
                    <a:pt x="76043" y="143938"/>
                  </a:lnTo>
                  <a:lnTo>
                    <a:pt x="76778" y="141843"/>
                  </a:lnTo>
                  <a:lnTo>
                    <a:pt x="77043" y="140631"/>
                  </a:lnTo>
                  <a:lnTo>
                    <a:pt x="77741" y="139222"/>
                  </a:lnTo>
                  <a:lnTo>
                    <a:pt x="77828" y="138484"/>
                  </a:lnTo>
                  <a:lnTo>
                    <a:pt x="77542" y="137288"/>
                  </a:lnTo>
                  <a:lnTo>
                    <a:pt x="77322" y="136855"/>
                  </a:lnTo>
                  <a:lnTo>
                    <a:pt x="76983" y="136412"/>
                  </a:lnTo>
                  <a:lnTo>
                    <a:pt x="75553" y="135193"/>
                  </a:lnTo>
                  <a:lnTo>
                    <a:pt x="74485" y="133930"/>
                  </a:lnTo>
                  <a:lnTo>
                    <a:pt x="74209" y="133490"/>
                  </a:lnTo>
                  <a:lnTo>
                    <a:pt x="73724" y="132108"/>
                  </a:lnTo>
                  <a:lnTo>
                    <a:pt x="73832" y="131590"/>
                  </a:lnTo>
                  <a:lnTo>
                    <a:pt x="74120" y="131314"/>
                  </a:lnTo>
                  <a:lnTo>
                    <a:pt x="74310" y="130687"/>
                  </a:lnTo>
                  <a:lnTo>
                    <a:pt x="74344" y="130357"/>
                  </a:lnTo>
                  <a:lnTo>
                    <a:pt x="74142" y="129503"/>
                  </a:lnTo>
                  <a:lnTo>
                    <a:pt x="73579" y="128674"/>
                  </a:lnTo>
                  <a:lnTo>
                    <a:pt x="72951" y="128498"/>
                  </a:lnTo>
                  <a:lnTo>
                    <a:pt x="72212" y="127957"/>
                  </a:lnTo>
                  <a:lnTo>
                    <a:pt x="71826" y="127243"/>
                  </a:lnTo>
                  <a:lnTo>
                    <a:pt x="72154" y="127244"/>
                  </a:lnTo>
                  <a:lnTo>
                    <a:pt x="74046" y="127244"/>
                  </a:lnTo>
                  <a:lnTo>
                    <a:pt x="73797" y="126906"/>
                  </a:lnTo>
                  <a:lnTo>
                    <a:pt x="73829" y="126595"/>
                  </a:lnTo>
                  <a:lnTo>
                    <a:pt x="74422" y="125994"/>
                  </a:lnTo>
                  <a:lnTo>
                    <a:pt x="75115" y="125738"/>
                  </a:lnTo>
                  <a:lnTo>
                    <a:pt x="75272" y="125332"/>
                  </a:lnTo>
                  <a:lnTo>
                    <a:pt x="75128" y="124978"/>
                  </a:lnTo>
                  <a:lnTo>
                    <a:pt x="74961" y="125005"/>
                  </a:lnTo>
                  <a:lnTo>
                    <a:pt x="74476" y="125321"/>
                  </a:lnTo>
                  <a:lnTo>
                    <a:pt x="73944" y="125394"/>
                  </a:lnTo>
                  <a:lnTo>
                    <a:pt x="73526" y="125134"/>
                  </a:lnTo>
                  <a:lnTo>
                    <a:pt x="73019" y="124278"/>
                  </a:lnTo>
                  <a:lnTo>
                    <a:pt x="72476" y="124041"/>
                  </a:lnTo>
                  <a:lnTo>
                    <a:pt x="72126" y="123995"/>
                  </a:lnTo>
                  <a:lnTo>
                    <a:pt x="72018" y="124188"/>
                  </a:lnTo>
                  <a:lnTo>
                    <a:pt x="72014" y="124410"/>
                  </a:lnTo>
                  <a:lnTo>
                    <a:pt x="72288" y="125175"/>
                  </a:lnTo>
                  <a:lnTo>
                    <a:pt x="72994" y="125705"/>
                  </a:lnTo>
                  <a:lnTo>
                    <a:pt x="73240" y="126191"/>
                  </a:lnTo>
                  <a:lnTo>
                    <a:pt x="73157" y="126380"/>
                  </a:lnTo>
                  <a:lnTo>
                    <a:pt x="72867" y="126446"/>
                  </a:lnTo>
                  <a:lnTo>
                    <a:pt x="72545" y="126335"/>
                  </a:lnTo>
                  <a:lnTo>
                    <a:pt x="71589" y="126203"/>
                  </a:lnTo>
                  <a:lnTo>
                    <a:pt x="71502" y="126030"/>
                  </a:lnTo>
                  <a:lnTo>
                    <a:pt x="71516" y="125134"/>
                  </a:lnTo>
                  <a:lnTo>
                    <a:pt x="71303" y="124504"/>
                  </a:lnTo>
                  <a:lnTo>
                    <a:pt x="71233" y="123816"/>
                  </a:lnTo>
                  <a:lnTo>
                    <a:pt x="71451" y="123126"/>
                  </a:lnTo>
                  <a:lnTo>
                    <a:pt x="71330" y="122624"/>
                  </a:lnTo>
                  <a:lnTo>
                    <a:pt x="70300" y="121949"/>
                  </a:lnTo>
                  <a:lnTo>
                    <a:pt x="69139" y="121541"/>
                  </a:lnTo>
                  <a:lnTo>
                    <a:pt x="68955" y="121300"/>
                  </a:lnTo>
                  <a:lnTo>
                    <a:pt x="68949" y="120918"/>
                  </a:lnTo>
                  <a:lnTo>
                    <a:pt x="69390" y="120427"/>
                  </a:lnTo>
                  <a:lnTo>
                    <a:pt x="70038" y="119996"/>
                  </a:lnTo>
                  <a:lnTo>
                    <a:pt x="70191" y="119736"/>
                  </a:lnTo>
                  <a:lnTo>
                    <a:pt x="70196" y="119410"/>
                  </a:lnTo>
                  <a:lnTo>
                    <a:pt x="70044" y="119328"/>
                  </a:lnTo>
                  <a:lnTo>
                    <a:pt x="69842" y="119398"/>
                  </a:lnTo>
                  <a:lnTo>
                    <a:pt x="69176" y="120222"/>
                  </a:lnTo>
                  <a:lnTo>
                    <a:pt x="67864" y="121503"/>
                  </a:lnTo>
                  <a:lnTo>
                    <a:pt x="67595" y="121617"/>
                  </a:lnTo>
                  <a:lnTo>
                    <a:pt x="67329" y="121596"/>
                  </a:lnTo>
                  <a:lnTo>
                    <a:pt x="67177" y="121470"/>
                  </a:lnTo>
                  <a:lnTo>
                    <a:pt x="67110" y="121259"/>
                  </a:lnTo>
                  <a:lnTo>
                    <a:pt x="67401" y="120492"/>
                  </a:lnTo>
                  <a:lnTo>
                    <a:pt x="67789" y="119924"/>
                  </a:lnTo>
                  <a:lnTo>
                    <a:pt x="68237" y="119234"/>
                  </a:lnTo>
                  <a:lnTo>
                    <a:pt x="68369" y="118843"/>
                  </a:lnTo>
                  <a:lnTo>
                    <a:pt x="68501" y="117661"/>
                  </a:lnTo>
                  <a:lnTo>
                    <a:pt x="68458" y="117500"/>
                  </a:lnTo>
                  <a:lnTo>
                    <a:pt x="68220" y="117289"/>
                  </a:lnTo>
                  <a:lnTo>
                    <a:pt x="67928" y="117229"/>
                  </a:lnTo>
                  <a:lnTo>
                    <a:pt x="67015" y="117378"/>
                  </a:lnTo>
                  <a:lnTo>
                    <a:pt x="66431" y="117630"/>
                  </a:lnTo>
                  <a:lnTo>
                    <a:pt x="65790" y="118489"/>
                  </a:lnTo>
                  <a:lnTo>
                    <a:pt x="65571" y="118629"/>
                  </a:lnTo>
                  <a:lnTo>
                    <a:pt x="65313" y="118670"/>
                  </a:lnTo>
                  <a:lnTo>
                    <a:pt x="63917" y="118417"/>
                  </a:lnTo>
                  <a:lnTo>
                    <a:pt x="63525" y="118159"/>
                  </a:lnTo>
                  <a:lnTo>
                    <a:pt x="63353" y="117914"/>
                  </a:lnTo>
                  <a:lnTo>
                    <a:pt x="63378" y="117645"/>
                  </a:lnTo>
                  <a:lnTo>
                    <a:pt x="63508" y="117620"/>
                  </a:lnTo>
                  <a:lnTo>
                    <a:pt x="64186" y="117939"/>
                  </a:lnTo>
                  <a:lnTo>
                    <a:pt x="64832" y="117952"/>
                  </a:lnTo>
                  <a:lnTo>
                    <a:pt x="65340" y="117842"/>
                  </a:lnTo>
                  <a:lnTo>
                    <a:pt x="65477" y="117604"/>
                  </a:lnTo>
                  <a:lnTo>
                    <a:pt x="65272" y="116858"/>
                  </a:lnTo>
                  <a:lnTo>
                    <a:pt x="65336" y="116433"/>
                  </a:lnTo>
                  <a:lnTo>
                    <a:pt x="65518" y="116236"/>
                  </a:lnTo>
                  <a:lnTo>
                    <a:pt x="66077" y="116143"/>
                  </a:lnTo>
                  <a:lnTo>
                    <a:pt x="66444" y="115931"/>
                  </a:lnTo>
                  <a:lnTo>
                    <a:pt x="66634" y="115715"/>
                  </a:lnTo>
                  <a:lnTo>
                    <a:pt x="66803" y="115238"/>
                  </a:lnTo>
                  <a:lnTo>
                    <a:pt x="66676" y="114877"/>
                  </a:lnTo>
                  <a:lnTo>
                    <a:pt x="66422" y="114627"/>
                  </a:lnTo>
                  <a:lnTo>
                    <a:pt x="65861" y="114261"/>
                  </a:lnTo>
                  <a:lnTo>
                    <a:pt x="65298" y="114030"/>
                  </a:lnTo>
                  <a:lnTo>
                    <a:pt x="64970" y="114255"/>
                  </a:lnTo>
                  <a:lnTo>
                    <a:pt x="64904" y="114627"/>
                  </a:lnTo>
                  <a:lnTo>
                    <a:pt x="64938" y="115265"/>
                  </a:lnTo>
                  <a:lnTo>
                    <a:pt x="64859" y="115628"/>
                  </a:lnTo>
                  <a:lnTo>
                    <a:pt x="64678" y="115895"/>
                  </a:lnTo>
                  <a:lnTo>
                    <a:pt x="64404" y="115952"/>
                  </a:lnTo>
                  <a:lnTo>
                    <a:pt x="64272" y="115730"/>
                  </a:lnTo>
                  <a:lnTo>
                    <a:pt x="64269" y="115297"/>
                  </a:lnTo>
                  <a:lnTo>
                    <a:pt x="64133" y="114524"/>
                  </a:lnTo>
                  <a:lnTo>
                    <a:pt x="63771" y="113850"/>
                  </a:lnTo>
                  <a:lnTo>
                    <a:pt x="63507" y="113681"/>
                  </a:lnTo>
                  <a:lnTo>
                    <a:pt x="63202" y="113636"/>
                  </a:lnTo>
                  <a:lnTo>
                    <a:pt x="62301" y="113780"/>
                  </a:lnTo>
                  <a:lnTo>
                    <a:pt x="62061" y="113589"/>
                  </a:lnTo>
                  <a:lnTo>
                    <a:pt x="61976" y="113419"/>
                  </a:lnTo>
                  <a:lnTo>
                    <a:pt x="61971" y="113050"/>
                  </a:lnTo>
                  <a:lnTo>
                    <a:pt x="62049" y="112899"/>
                  </a:lnTo>
                  <a:lnTo>
                    <a:pt x="62366" y="112685"/>
                  </a:lnTo>
                  <a:lnTo>
                    <a:pt x="62682" y="112662"/>
                  </a:lnTo>
                  <a:lnTo>
                    <a:pt x="62897" y="112752"/>
                  </a:lnTo>
                  <a:lnTo>
                    <a:pt x="63600" y="113374"/>
                  </a:lnTo>
                  <a:lnTo>
                    <a:pt x="63835" y="113486"/>
                  </a:lnTo>
                  <a:lnTo>
                    <a:pt x="64242" y="113366"/>
                  </a:lnTo>
                  <a:lnTo>
                    <a:pt x="64474" y="113101"/>
                  </a:lnTo>
                  <a:lnTo>
                    <a:pt x="64600" y="112818"/>
                  </a:lnTo>
                  <a:lnTo>
                    <a:pt x="64530" y="112558"/>
                  </a:lnTo>
                  <a:lnTo>
                    <a:pt x="63635" y="112365"/>
                  </a:lnTo>
                  <a:lnTo>
                    <a:pt x="63160" y="111916"/>
                  </a:lnTo>
                  <a:lnTo>
                    <a:pt x="62957" y="111122"/>
                  </a:lnTo>
                  <a:lnTo>
                    <a:pt x="63148" y="110366"/>
                  </a:lnTo>
                  <a:lnTo>
                    <a:pt x="63156" y="109914"/>
                  </a:lnTo>
                  <a:lnTo>
                    <a:pt x="62997" y="109610"/>
                  </a:lnTo>
                  <a:lnTo>
                    <a:pt x="62809" y="109558"/>
                  </a:lnTo>
                  <a:lnTo>
                    <a:pt x="62573" y="109632"/>
                  </a:lnTo>
                  <a:lnTo>
                    <a:pt x="62207" y="110016"/>
                  </a:lnTo>
                  <a:lnTo>
                    <a:pt x="62124" y="110509"/>
                  </a:lnTo>
                  <a:lnTo>
                    <a:pt x="62205" y="111300"/>
                  </a:lnTo>
                  <a:lnTo>
                    <a:pt x="62083" y="111779"/>
                  </a:lnTo>
                  <a:lnTo>
                    <a:pt x="61688" y="112022"/>
                  </a:lnTo>
                  <a:lnTo>
                    <a:pt x="60370" y="112503"/>
                  </a:lnTo>
                  <a:lnTo>
                    <a:pt x="60016" y="112552"/>
                  </a:lnTo>
                  <a:lnTo>
                    <a:pt x="59598" y="112323"/>
                  </a:lnTo>
                  <a:lnTo>
                    <a:pt x="59504" y="112095"/>
                  </a:lnTo>
                  <a:lnTo>
                    <a:pt x="59522" y="111927"/>
                  </a:lnTo>
                  <a:lnTo>
                    <a:pt x="59969" y="111394"/>
                  </a:lnTo>
                  <a:lnTo>
                    <a:pt x="60772" y="110821"/>
                  </a:lnTo>
                  <a:lnTo>
                    <a:pt x="60917" y="110577"/>
                  </a:lnTo>
                  <a:lnTo>
                    <a:pt x="60844" y="110345"/>
                  </a:lnTo>
                  <a:lnTo>
                    <a:pt x="60603" y="110352"/>
                  </a:lnTo>
                  <a:lnTo>
                    <a:pt x="60372" y="110576"/>
                  </a:lnTo>
                  <a:lnTo>
                    <a:pt x="59521" y="110982"/>
                  </a:lnTo>
                  <a:lnTo>
                    <a:pt x="59438" y="110794"/>
                  </a:lnTo>
                  <a:lnTo>
                    <a:pt x="59545" y="110664"/>
                  </a:lnTo>
                  <a:lnTo>
                    <a:pt x="59350" y="110687"/>
                  </a:lnTo>
                  <a:lnTo>
                    <a:pt x="59558" y="110525"/>
                  </a:lnTo>
                  <a:lnTo>
                    <a:pt x="59644" y="110360"/>
                  </a:lnTo>
                  <a:lnTo>
                    <a:pt x="59676" y="109837"/>
                  </a:lnTo>
                  <a:lnTo>
                    <a:pt x="59514" y="109412"/>
                  </a:lnTo>
                  <a:lnTo>
                    <a:pt x="59333" y="109230"/>
                  </a:lnTo>
                  <a:lnTo>
                    <a:pt x="58871" y="109067"/>
                  </a:lnTo>
                  <a:lnTo>
                    <a:pt x="58291" y="109135"/>
                  </a:lnTo>
                  <a:lnTo>
                    <a:pt x="55417" y="109165"/>
                  </a:lnTo>
                  <a:lnTo>
                    <a:pt x="54962" y="109015"/>
                  </a:lnTo>
                  <a:lnTo>
                    <a:pt x="54747" y="108835"/>
                  </a:lnTo>
                  <a:lnTo>
                    <a:pt x="54589" y="108600"/>
                  </a:lnTo>
                  <a:lnTo>
                    <a:pt x="54501" y="108288"/>
                  </a:lnTo>
                  <a:lnTo>
                    <a:pt x="54535" y="108078"/>
                  </a:lnTo>
                  <a:lnTo>
                    <a:pt x="54743" y="107964"/>
                  </a:lnTo>
                  <a:lnTo>
                    <a:pt x="55367" y="108109"/>
                  </a:lnTo>
                  <a:lnTo>
                    <a:pt x="55523" y="107977"/>
                  </a:lnTo>
                  <a:lnTo>
                    <a:pt x="55609" y="107754"/>
                  </a:lnTo>
                  <a:lnTo>
                    <a:pt x="55582" y="107206"/>
                  </a:lnTo>
                  <a:lnTo>
                    <a:pt x="56319" y="105583"/>
                  </a:lnTo>
                  <a:lnTo>
                    <a:pt x="56510" y="105664"/>
                  </a:lnTo>
                  <a:lnTo>
                    <a:pt x="57122" y="105361"/>
                  </a:lnTo>
                  <a:lnTo>
                    <a:pt x="57398" y="105018"/>
                  </a:lnTo>
                  <a:lnTo>
                    <a:pt x="57419" y="104414"/>
                  </a:lnTo>
                  <a:lnTo>
                    <a:pt x="57384" y="104272"/>
                  </a:lnTo>
                  <a:lnTo>
                    <a:pt x="57220" y="104086"/>
                  </a:lnTo>
                  <a:lnTo>
                    <a:pt x="57377" y="103508"/>
                  </a:lnTo>
                  <a:lnTo>
                    <a:pt x="57457" y="103352"/>
                  </a:lnTo>
                  <a:lnTo>
                    <a:pt x="58118" y="102725"/>
                  </a:lnTo>
                  <a:lnTo>
                    <a:pt x="59048" y="102509"/>
                  </a:lnTo>
                  <a:lnTo>
                    <a:pt x="60673" y="101432"/>
                  </a:lnTo>
                  <a:lnTo>
                    <a:pt x="61603" y="101021"/>
                  </a:lnTo>
                  <a:lnTo>
                    <a:pt x="61902" y="100918"/>
                  </a:lnTo>
                  <a:lnTo>
                    <a:pt x="62694" y="100935"/>
                  </a:lnTo>
                  <a:lnTo>
                    <a:pt x="63633" y="100619"/>
                  </a:lnTo>
                  <a:lnTo>
                    <a:pt x="63983" y="100292"/>
                  </a:lnTo>
                  <a:lnTo>
                    <a:pt x="63090" y="100175"/>
                  </a:lnTo>
                  <a:lnTo>
                    <a:pt x="62366" y="100596"/>
                  </a:lnTo>
                  <a:lnTo>
                    <a:pt x="62138" y="100537"/>
                  </a:lnTo>
                  <a:lnTo>
                    <a:pt x="61432" y="99378"/>
                  </a:lnTo>
                  <a:lnTo>
                    <a:pt x="61516" y="98662"/>
                  </a:lnTo>
                  <a:lnTo>
                    <a:pt x="61272" y="98177"/>
                  </a:lnTo>
                  <a:lnTo>
                    <a:pt x="60761" y="97853"/>
                  </a:lnTo>
                  <a:lnTo>
                    <a:pt x="59980" y="97842"/>
                  </a:lnTo>
                  <a:lnTo>
                    <a:pt x="59724" y="97704"/>
                  </a:lnTo>
                  <a:lnTo>
                    <a:pt x="59793" y="97367"/>
                  </a:lnTo>
                  <a:lnTo>
                    <a:pt x="60278" y="97322"/>
                  </a:lnTo>
                  <a:lnTo>
                    <a:pt x="60856" y="97494"/>
                  </a:lnTo>
                  <a:lnTo>
                    <a:pt x="61035" y="97449"/>
                  </a:lnTo>
                  <a:lnTo>
                    <a:pt x="61377" y="97010"/>
                  </a:lnTo>
                  <a:lnTo>
                    <a:pt x="61204" y="96812"/>
                  </a:lnTo>
                  <a:lnTo>
                    <a:pt x="60646" y="96899"/>
                  </a:lnTo>
                  <a:lnTo>
                    <a:pt x="60320" y="96471"/>
                  </a:lnTo>
                  <a:lnTo>
                    <a:pt x="60298" y="95949"/>
                  </a:lnTo>
                  <a:lnTo>
                    <a:pt x="60120" y="95781"/>
                  </a:lnTo>
                  <a:lnTo>
                    <a:pt x="59802" y="95640"/>
                  </a:lnTo>
                  <a:lnTo>
                    <a:pt x="59599" y="95666"/>
                  </a:lnTo>
                  <a:lnTo>
                    <a:pt x="59613" y="95886"/>
                  </a:lnTo>
                  <a:lnTo>
                    <a:pt x="59050" y="96422"/>
                  </a:lnTo>
                  <a:lnTo>
                    <a:pt x="58487" y="96165"/>
                  </a:lnTo>
                  <a:lnTo>
                    <a:pt x="57965" y="96333"/>
                  </a:lnTo>
                  <a:lnTo>
                    <a:pt x="57581" y="96524"/>
                  </a:lnTo>
                  <a:lnTo>
                    <a:pt x="57322" y="96203"/>
                  </a:lnTo>
                  <a:lnTo>
                    <a:pt x="57203" y="95398"/>
                  </a:lnTo>
                  <a:lnTo>
                    <a:pt x="57766" y="95059"/>
                  </a:lnTo>
                  <a:lnTo>
                    <a:pt x="58385" y="93874"/>
                  </a:lnTo>
                  <a:lnTo>
                    <a:pt x="58395" y="93657"/>
                  </a:lnTo>
                  <a:lnTo>
                    <a:pt x="58125" y="92845"/>
                  </a:lnTo>
                  <a:lnTo>
                    <a:pt x="58440" y="92293"/>
                  </a:lnTo>
                  <a:lnTo>
                    <a:pt x="58583" y="91928"/>
                  </a:lnTo>
                  <a:lnTo>
                    <a:pt x="58597" y="91682"/>
                  </a:lnTo>
                  <a:lnTo>
                    <a:pt x="58468" y="91421"/>
                  </a:lnTo>
                  <a:lnTo>
                    <a:pt x="58030" y="90903"/>
                  </a:lnTo>
                  <a:lnTo>
                    <a:pt x="57761" y="90892"/>
                  </a:lnTo>
                  <a:lnTo>
                    <a:pt x="57537" y="91265"/>
                  </a:lnTo>
                  <a:lnTo>
                    <a:pt x="57275" y="91112"/>
                  </a:lnTo>
                  <a:lnTo>
                    <a:pt x="57173" y="90894"/>
                  </a:lnTo>
                  <a:lnTo>
                    <a:pt x="57613" y="90854"/>
                  </a:lnTo>
                  <a:lnTo>
                    <a:pt x="57567" y="90478"/>
                  </a:lnTo>
                  <a:lnTo>
                    <a:pt x="58077" y="89605"/>
                  </a:lnTo>
                  <a:lnTo>
                    <a:pt x="66263" y="89661"/>
                  </a:lnTo>
                  <a:lnTo>
                    <a:pt x="66287" y="84766"/>
                  </a:lnTo>
                  <a:lnTo>
                    <a:pt x="66061" y="84740"/>
                  </a:lnTo>
                  <a:lnTo>
                    <a:pt x="65975" y="84470"/>
                  </a:lnTo>
                  <a:lnTo>
                    <a:pt x="66035" y="79535"/>
                  </a:lnTo>
                  <a:lnTo>
                    <a:pt x="65412" y="79556"/>
                  </a:lnTo>
                  <a:lnTo>
                    <a:pt x="63787" y="79034"/>
                  </a:lnTo>
                  <a:lnTo>
                    <a:pt x="57445" y="79127"/>
                  </a:lnTo>
                  <a:lnTo>
                    <a:pt x="56134" y="79408"/>
                  </a:lnTo>
                  <a:lnTo>
                    <a:pt x="56106" y="79262"/>
                  </a:lnTo>
                  <a:lnTo>
                    <a:pt x="55569" y="78304"/>
                  </a:lnTo>
                  <a:lnTo>
                    <a:pt x="55360" y="78138"/>
                  </a:lnTo>
                  <a:lnTo>
                    <a:pt x="55062" y="78083"/>
                  </a:lnTo>
                  <a:lnTo>
                    <a:pt x="54660" y="77737"/>
                  </a:lnTo>
                  <a:lnTo>
                    <a:pt x="54699" y="77581"/>
                  </a:lnTo>
                  <a:lnTo>
                    <a:pt x="55020" y="76969"/>
                  </a:lnTo>
                  <a:lnTo>
                    <a:pt x="55056" y="76766"/>
                  </a:lnTo>
                  <a:lnTo>
                    <a:pt x="54859" y="76345"/>
                  </a:lnTo>
                  <a:lnTo>
                    <a:pt x="54109" y="75616"/>
                  </a:lnTo>
                  <a:lnTo>
                    <a:pt x="53655" y="75512"/>
                  </a:lnTo>
                  <a:lnTo>
                    <a:pt x="53330" y="75699"/>
                  </a:lnTo>
                  <a:lnTo>
                    <a:pt x="52920" y="75077"/>
                  </a:lnTo>
                  <a:lnTo>
                    <a:pt x="53109" y="72290"/>
                  </a:lnTo>
                  <a:lnTo>
                    <a:pt x="53433" y="71857"/>
                  </a:lnTo>
                  <a:lnTo>
                    <a:pt x="53802" y="71567"/>
                  </a:lnTo>
                  <a:lnTo>
                    <a:pt x="53881" y="71226"/>
                  </a:lnTo>
                  <a:lnTo>
                    <a:pt x="53523" y="70203"/>
                  </a:lnTo>
                  <a:lnTo>
                    <a:pt x="53058" y="70403"/>
                  </a:lnTo>
                  <a:lnTo>
                    <a:pt x="53307" y="70599"/>
                  </a:lnTo>
                  <a:lnTo>
                    <a:pt x="53241" y="70734"/>
                  </a:lnTo>
                  <a:lnTo>
                    <a:pt x="53050" y="70674"/>
                  </a:lnTo>
                  <a:lnTo>
                    <a:pt x="52853" y="70468"/>
                  </a:lnTo>
                  <a:lnTo>
                    <a:pt x="52826" y="70190"/>
                  </a:lnTo>
                  <a:lnTo>
                    <a:pt x="52143" y="70219"/>
                  </a:lnTo>
                  <a:lnTo>
                    <a:pt x="52143" y="70568"/>
                  </a:lnTo>
                  <a:lnTo>
                    <a:pt x="51385" y="70576"/>
                  </a:lnTo>
                  <a:lnTo>
                    <a:pt x="51826" y="69734"/>
                  </a:lnTo>
                  <a:lnTo>
                    <a:pt x="51648" y="68787"/>
                  </a:lnTo>
                  <a:lnTo>
                    <a:pt x="51486" y="68503"/>
                  </a:lnTo>
                  <a:lnTo>
                    <a:pt x="49313" y="68046"/>
                  </a:lnTo>
                  <a:lnTo>
                    <a:pt x="49178" y="67960"/>
                  </a:lnTo>
                  <a:lnTo>
                    <a:pt x="48890" y="67567"/>
                  </a:lnTo>
                  <a:lnTo>
                    <a:pt x="48698" y="67028"/>
                  </a:lnTo>
                  <a:lnTo>
                    <a:pt x="48515" y="66911"/>
                  </a:lnTo>
                  <a:lnTo>
                    <a:pt x="47894" y="66749"/>
                  </a:lnTo>
                  <a:lnTo>
                    <a:pt x="47623" y="66939"/>
                  </a:lnTo>
                  <a:lnTo>
                    <a:pt x="47475" y="66906"/>
                  </a:lnTo>
                  <a:lnTo>
                    <a:pt x="46997" y="66372"/>
                  </a:lnTo>
                  <a:lnTo>
                    <a:pt x="45851" y="65362"/>
                  </a:lnTo>
                  <a:lnTo>
                    <a:pt x="45731" y="64571"/>
                  </a:lnTo>
                  <a:lnTo>
                    <a:pt x="46037" y="63392"/>
                  </a:lnTo>
                  <a:lnTo>
                    <a:pt x="43317" y="63428"/>
                  </a:lnTo>
                  <a:lnTo>
                    <a:pt x="38642" y="63331"/>
                  </a:lnTo>
                  <a:lnTo>
                    <a:pt x="38507" y="62469"/>
                  </a:lnTo>
                  <a:lnTo>
                    <a:pt x="38050" y="60602"/>
                  </a:lnTo>
                  <a:lnTo>
                    <a:pt x="37606" y="59797"/>
                  </a:lnTo>
                  <a:lnTo>
                    <a:pt x="37291" y="59863"/>
                  </a:lnTo>
                  <a:lnTo>
                    <a:pt x="37217" y="59688"/>
                  </a:lnTo>
                  <a:lnTo>
                    <a:pt x="37110" y="58879"/>
                  </a:lnTo>
                  <a:lnTo>
                    <a:pt x="37344" y="58649"/>
                  </a:lnTo>
                  <a:lnTo>
                    <a:pt x="37931" y="58630"/>
                  </a:lnTo>
                  <a:lnTo>
                    <a:pt x="38013" y="58006"/>
                  </a:lnTo>
                  <a:lnTo>
                    <a:pt x="37653" y="57821"/>
                  </a:lnTo>
                  <a:lnTo>
                    <a:pt x="37385" y="57230"/>
                  </a:lnTo>
                  <a:lnTo>
                    <a:pt x="37494" y="56758"/>
                  </a:lnTo>
                  <a:lnTo>
                    <a:pt x="37422" y="56282"/>
                  </a:lnTo>
                  <a:lnTo>
                    <a:pt x="37310" y="56036"/>
                  </a:lnTo>
                  <a:lnTo>
                    <a:pt x="36917" y="55596"/>
                  </a:lnTo>
                  <a:lnTo>
                    <a:pt x="35648" y="55234"/>
                  </a:lnTo>
                  <a:lnTo>
                    <a:pt x="34974" y="55446"/>
                  </a:lnTo>
                  <a:lnTo>
                    <a:pt x="34697" y="55726"/>
                  </a:lnTo>
                  <a:lnTo>
                    <a:pt x="35044" y="55513"/>
                  </a:lnTo>
                  <a:lnTo>
                    <a:pt x="35841" y="55346"/>
                  </a:lnTo>
                  <a:lnTo>
                    <a:pt x="37152" y="56036"/>
                  </a:lnTo>
                  <a:lnTo>
                    <a:pt x="37320" y="56323"/>
                  </a:lnTo>
                  <a:lnTo>
                    <a:pt x="37224" y="56850"/>
                  </a:lnTo>
                  <a:lnTo>
                    <a:pt x="36888" y="57896"/>
                  </a:lnTo>
                  <a:lnTo>
                    <a:pt x="36667" y="58171"/>
                  </a:lnTo>
                  <a:lnTo>
                    <a:pt x="36120" y="58327"/>
                  </a:lnTo>
                  <a:lnTo>
                    <a:pt x="35727" y="58342"/>
                  </a:lnTo>
                  <a:lnTo>
                    <a:pt x="35576" y="58208"/>
                  </a:lnTo>
                  <a:lnTo>
                    <a:pt x="35131" y="58033"/>
                  </a:lnTo>
                  <a:lnTo>
                    <a:pt x="35113" y="58233"/>
                  </a:lnTo>
                  <a:lnTo>
                    <a:pt x="34629" y="57738"/>
                  </a:lnTo>
                  <a:lnTo>
                    <a:pt x="34511" y="57398"/>
                  </a:lnTo>
                  <a:lnTo>
                    <a:pt x="34542" y="57074"/>
                  </a:lnTo>
                  <a:lnTo>
                    <a:pt x="34783" y="56349"/>
                  </a:lnTo>
                  <a:lnTo>
                    <a:pt x="34727" y="56168"/>
                  </a:lnTo>
                  <a:lnTo>
                    <a:pt x="34553" y="56166"/>
                  </a:lnTo>
                  <a:lnTo>
                    <a:pt x="34135" y="56404"/>
                  </a:lnTo>
                  <a:lnTo>
                    <a:pt x="33918" y="56740"/>
                  </a:lnTo>
                  <a:lnTo>
                    <a:pt x="33600" y="56973"/>
                  </a:lnTo>
                  <a:lnTo>
                    <a:pt x="33281" y="57057"/>
                  </a:lnTo>
                  <a:lnTo>
                    <a:pt x="33136" y="57007"/>
                  </a:lnTo>
                  <a:lnTo>
                    <a:pt x="33073" y="56828"/>
                  </a:lnTo>
                  <a:lnTo>
                    <a:pt x="32976" y="56294"/>
                  </a:lnTo>
                  <a:lnTo>
                    <a:pt x="32992" y="55495"/>
                  </a:lnTo>
                  <a:lnTo>
                    <a:pt x="33601" y="51586"/>
                  </a:lnTo>
                  <a:lnTo>
                    <a:pt x="33080" y="51595"/>
                  </a:lnTo>
                  <a:lnTo>
                    <a:pt x="33130" y="51156"/>
                  </a:lnTo>
                  <a:lnTo>
                    <a:pt x="32249" y="51011"/>
                  </a:lnTo>
                  <a:lnTo>
                    <a:pt x="31379" y="51491"/>
                  </a:lnTo>
                  <a:lnTo>
                    <a:pt x="27001" y="51529"/>
                  </a:lnTo>
                  <a:lnTo>
                    <a:pt x="27004" y="48581"/>
                  </a:lnTo>
                  <a:lnTo>
                    <a:pt x="26442" y="48417"/>
                  </a:lnTo>
                  <a:lnTo>
                    <a:pt x="26379" y="47340"/>
                  </a:lnTo>
                  <a:lnTo>
                    <a:pt x="26098" y="47370"/>
                  </a:lnTo>
                  <a:lnTo>
                    <a:pt x="25805" y="47668"/>
                  </a:lnTo>
                  <a:lnTo>
                    <a:pt x="25790" y="50303"/>
                  </a:lnTo>
                  <a:lnTo>
                    <a:pt x="25576" y="51477"/>
                  </a:lnTo>
                  <a:lnTo>
                    <a:pt x="20956" y="51575"/>
                  </a:lnTo>
                  <a:lnTo>
                    <a:pt x="20552" y="51389"/>
                  </a:lnTo>
                  <a:lnTo>
                    <a:pt x="20254" y="51008"/>
                  </a:lnTo>
                  <a:lnTo>
                    <a:pt x="19968" y="51061"/>
                  </a:lnTo>
                  <a:lnTo>
                    <a:pt x="20604" y="52119"/>
                  </a:lnTo>
                  <a:lnTo>
                    <a:pt x="20776" y="52302"/>
                  </a:lnTo>
                  <a:lnTo>
                    <a:pt x="21113" y="52522"/>
                  </a:lnTo>
                  <a:lnTo>
                    <a:pt x="22153" y="52943"/>
                  </a:lnTo>
                  <a:lnTo>
                    <a:pt x="22385" y="53185"/>
                  </a:lnTo>
                  <a:lnTo>
                    <a:pt x="22356" y="58488"/>
                  </a:lnTo>
                  <a:lnTo>
                    <a:pt x="21643" y="58969"/>
                  </a:lnTo>
                  <a:lnTo>
                    <a:pt x="21568" y="59124"/>
                  </a:lnTo>
                  <a:lnTo>
                    <a:pt x="22055" y="59499"/>
                  </a:lnTo>
                  <a:lnTo>
                    <a:pt x="21551" y="60110"/>
                  </a:lnTo>
                  <a:lnTo>
                    <a:pt x="21315" y="60065"/>
                  </a:lnTo>
                  <a:lnTo>
                    <a:pt x="20731" y="59737"/>
                  </a:lnTo>
                  <a:lnTo>
                    <a:pt x="20380" y="59308"/>
                  </a:lnTo>
                  <a:lnTo>
                    <a:pt x="19943" y="57038"/>
                  </a:lnTo>
                  <a:lnTo>
                    <a:pt x="20013" y="56356"/>
                  </a:lnTo>
                  <a:lnTo>
                    <a:pt x="19947" y="55879"/>
                  </a:lnTo>
                  <a:lnTo>
                    <a:pt x="19719" y="55450"/>
                  </a:lnTo>
                  <a:lnTo>
                    <a:pt x="18958" y="54865"/>
                  </a:lnTo>
                  <a:lnTo>
                    <a:pt x="18618" y="54697"/>
                  </a:lnTo>
                  <a:lnTo>
                    <a:pt x="18394" y="54376"/>
                  </a:lnTo>
                  <a:lnTo>
                    <a:pt x="17956" y="52718"/>
                  </a:lnTo>
                  <a:lnTo>
                    <a:pt x="17735" y="51624"/>
                  </a:lnTo>
                  <a:lnTo>
                    <a:pt x="17514" y="51678"/>
                  </a:lnTo>
                  <a:lnTo>
                    <a:pt x="17186" y="51929"/>
                  </a:lnTo>
                  <a:lnTo>
                    <a:pt x="15209" y="53422"/>
                  </a:lnTo>
                  <a:lnTo>
                    <a:pt x="12974" y="53526"/>
                  </a:lnTo>
                  <a:lnTo>
                    <a:pt x="11753" y="53750"/>
                  </a:lnTo>
                  <a:lnTo>
                    <a:pt x="11045" y="53996"/>
                  </a:lnTo>
                  <a:lnTo>
                    <a:pt x="11010" y="54160"/>
                  </a:lnTo>
                  <a:lnTo>
                    <a:pt x="11350" y="55240"/>
                  </a:lnTo>
                  <a:lnTo>
                    <a:pt x="12189" y="59150"/>
                  </a:lnTo>
                  <a:lnTo>
                    <a:pt x="12368" y="59466"/>
                  </a:lnTo>
                  <a:lnTo>
                    <a:pt x="12968" y="60115"/>
                  </a:lnTo>
                  <a:lnTo>
                    <a:pt x="13381" y="60402"/>
                  </a:lnTo>
                  <a:lnTo>
                    <a:pt x="13648" y="60800"/>
                  </a:lnTo>
                  <a:lnTo>
                    <a:pt x="13735" y="61084"/>
                  </a:lnTo>
                  <a:lnTo>
                    <a:pt x="15330" y="62921"/>
                  </a:lnTo>
                  <a:lnTo>
                    <a:pt x="8090" y="68652"/>
                  </a:lnTo>
                  <a:lnTo>
                    <a:pt x="8071" y="69232"/>
                  </a:lnTo>
                  <a:lnTo>
                    <a:pt x="11483" y="70323"/>
                  </a:lnTo>
                  <a:lnTo>
                    <a:pt x="11522" y="70559"/>
                  </a:lnTo>
                  <a:lnTo>
                    <a:pt x="11808" y="71028"/>
                  </a:lnTo>
                  <a:lnTo>
                    <a:pt x="12765" y="72069"/>
                  </a:lnTo>
                  <a:lnTo>
                    <a:pt x="12589" y="72503"/>
                  </a:lnTo>
                  <a:lnTo>
                    <a:pt x="12813" y="73643"/>
                  </a:lnTo>
                  <a:lnTo>
                    <a:pt x="13329" y="73703"/>
                  </a:lnTo>
                  <a:lnTo>
                    <a:pt x="12133" y="74817"/>
                  </a:lnTo>
                  <a:lnTo>
                    <a:pt x="8500" y="74846"/>
                  </a:lnTo>
                  <a:lnTo>
                    <a:pt x="8688" y="76199"/>
                  </a:lnTo>
                  <a:lnTo>
                    <a:pt x="9186" y="77339"/>
                  </a:lnTo>
                  <a:lnTo>
                    <a:pt x="9103" y="78718"/>
                  </a:lnTo>
                  <a:lnTo>
                    <a:pt x="8525" y="78598"/>
                  </a:lnTo>
                  <a:lnTo>
                    <a:pt x="7824" y="78010"/>
                  </a:lnTo>
                  <a:lnTo>
                    <a:pt x="7037" y="76462"/>
                  </a:lnTo>
                  <a:lnTo>
                    <a:pt x="6965" y="76085"/>
                  </a:lnTo>
                  <a:lnTo>
                    <a:pt x="7133" y="75785"/>
                  </a:lnTo>
                  <a:lnTo>
                    <a:pt x="6967" y="74872"/>
                  </a:lnTo>
                  <a:lnTo>
                    <a:pt x="6064" y="74390"/>
                  </a:lnTo>
                  <a:lnTo>
                    <a:pt x="5562" y="74408"/>
                  </a:lnTo>
                  <a:lnTo>
                    <a:pt x="4535" y="74508"/>
                  </a:lnTo>
                  <a:lnTo>
                    <a:pt x="4566" y="74985"/>
                  </a:lnTo>
                  <a:lnTo>
                    <a:pt x="4416" y="75406"/>
                  </a:lnTo>
                  <a:lnTo>
                    <a:pt x="4174" y="75726"/>
                  </a:lnTo>
                  <a:lnTo>
                    <a:pt x="3813" y="76673"/>
                  </a:lnTo>
                  <a:lnTo>
                    <a:pt x="3434" y="78081"/>
                  </a:lnTo>
                  <a:lnTo>
                    <a:pt x="3454" y="78815"/>
                  </a:lnTo>
                  <a:lnTo>
                    <a:pt x="3637" y="78849"/>
                  </a:lnTo>
                  <a:lnTo>
                    <a:pt x="3902" y="79524"/>
                  </a:lnTo>
                  <a:lnTo>
                    <a:pt x="3653" y="80232"/>
                  </a:lnTo>
                  <a:lnTo>
                    <a:pt x="2596" y="80123"/>
                  </a:lnTo>
                  <a:lnTo>
                    <a:pt x="2281" y="79437"/>
                  </a:lnTo>
                  <a:lnTo>
                    <a:pt x="5" y="79433"/>
                  </a:lnTo>
                  <a:lnTo>
                    <a:pt x="3" y="77149"/>
                  </a:lnTo>
                  <a:lnTo>
                    <a:pt x="2" y="76953"/>
                  </a:lnTo>
                  <a:lnTo>
                    <a:pt x="0" y="74816"/>
                  </a:lnTo>
                  <a:lnTo>
                    <a:pt x="8" y="74042"/>
                  </a:lnTo>
                  <a:lnTo>
                    <a:pt x="13" y="72235"/>
                  </a:lnTo>
                  <a:lnTo>
                    <a:pt x="29" y="66579"/>
                  </a:lnTo>
                  <a:lnTo>
                    <a:pt x="28" y="65258"/>
                  </a:lnTo>
                  <a:lnTo>
                    <a:pt x="28" y="64647"/>
                  </a:lnTo>
                  <a:lnTo>
                    <a:pt x="29" y="64352"/>
                  </a:lnTo>
                  <a:lnTo>
                    <a:pt x="41" y="61672"/>
                  </a:lnTo>
                  <a:lnTo>
                    <a:pt x="47" y="61158"/>
                  </a:lnTo>
                  <a:lnTo>
                    <a:pt x="30" y="59261"/>
                  </a:lnTo>
                  <a:lnTo>
                    <a:pt x="20" y="57275"/>
                  </a:lnTo>
                  <a:lnTo>
                    <a:pt x="18" y="56919"/>
                  </a:lnTo>
                  <a:lnTo>
                    <a:pt x="3" y="53835"/>
                  </a:lnTo>
                  <a:lnTo>
                    <a:pt x="2" y="53684"/>
                  </a:lnTo>
                  <a:lnTo>
                    <a:pt x="0" y="53096"/>
                  </a:lnTo>
                  <a:lnTo>
                    <a:pt x="7" y="49639"/>
                  </a:lnTo>
                  <a:lnTo>
                    <a:pt x="8" y="49002"/>
                  </a:lnTo>
                  <a:lnTo>
                    <a:pt x="9" y="48645"/>
                  </a:lnTo>
                  <a:lnTo>
                    <a:pt x="10" y="48150"/>
                  </a:lnTo>
                  <a:lnTo>
                    <a:pt x="10" y="47933"/>
                  </a:lnTo>
                  <a:lnTo>
                    <a:pt x="21" y="43158"/>
                  </a:lnTo>
                  <a:lnTo>
                    <a:pt x="21" y="42806"/>
                  </a:lnTo>
                  <a:lnTo>
                    <a:pt x="25" y="40903"/>
                  </a:lnTo>
                  <a:lnTo>
                    <a:pt x="15" y="39460"/>
                  </a:lnTo>
                  <a:lnTo>
                    <a:pt x="27" y="38859"/>
                  </a:lnTo>
                  <a:lnTo>
                    <a:pt x="41" y="38091"/>
                  </a:lnTo>
                  <a:lnTo>
                    <a:pt x="51" y="37815"/>
                  </a:lnTo>
                  <a:lnTo>
                    <a:pt x="15" y="36107"/>
                  </a:lnTo>
                  <a:lnTo>
                    <a:pt x="29" y="30847"/>
                  </a:lnTo>
                  <a:lnTo>
                    <a:pt x="29" y="30625"/>
                  </a:lnTo>
                  <a:lnTo>
                    <a:pt x="43" y="25287"/>
                  </a:lnTo>
                  <a:lnTo>
                    <a:pt x="46" y="24068"/>
                  </a:lnTo>
                  <a:lnTo>
                    <a:pt x="31" y="23331"/>
                  </a:lnTo>
                  <a:lnTo>
                    <a:pt x="33" y="22527"/>
                  </a:lnTo>
                  <a:lnTo>
                    <a:pt x="37" y="20606"/>
                  </a:lnTo>
                  <a:lnTo>
                    <a:pt x="33" y="19608"/>
                  </a:lnTo>
                  <a:lnTo>
                    <a:pt x="24" y="18996"/>
                  </a:lnTo>
                  <a:lnTo>
                    <a:pt x="7" y="17800"/>
                  </a:lnTo>
                  <a:lnTo>
                    <a:pt x="10" y="13265"/>
                  </a:lnTo>
                  <a:lnTo>
                    <a:pt x="7" y="10388"/>
                  </a:lnTo>
                  <a:lnTo>
                    <a:pt x="20" y="1945"/>
                  </a:lnTo>
                  <a:lnTo>
                    <a:pt x="23" y="38"/>
                  </a:lnTo>
                  <a:lnTo>
                    <a:pt x="220" y="43"/>
                  </a:lnTo>
                  <a:lnTo>
                    <a:pt x="946" y="50"/>
                  </a:lnTo>
                  <a:lnTo>
                    <a:pt x="1963" y="51"/>
                  </a:lnTo>
                  <a:lnTo>
                    <a:pt x="2417" y="40"/>
                  </a:lnTo>
                  <a:lnTo>
                    <a:pt x="9237" y="33"/>
                  </a:lnTo>
                  <a:lnTo>
                    <a:pt x="29597" y="13"/>
                  </a:lnTo>
                  <a:lnTo>
                    <a:pt x="30843" y="12"/>
                  </a:lnTo>
                  <a:lnTo>
                    <a:pt x="41415" y="0"/>
                  </a:lnTo>
                  <a:lnTo>
                    <a:pt x="62814" y="114"/>
                  </a:lnTo>
                  <a:lnTo>
                    <a:pt x="64487" y="123"/>
                  </a:lnTo>
                  <a:lnTo>
                    <a:pt x="66245" y="132"/>
                  </a:lnTo>
                  <a:lnTo>
                    <a:pt x="66574" y="132"/>
                  </a:lnTo>
                  <a:lnTo>
                    <a:pt x="67097" y="133"/>
                  </a:lnTo>
                  <a:lnTo>
                    <a:pt x="67608" y="136"/>
                  </a:lnTo>
                  <a:lnTo>
                    <a:pt x="71097" y="162"/>
                  </a:lnTo>
                  <a:lnTo>
                    <a:pt x="71545" y="165"/>
                  </a:lnTo>
                  <a:lnTo>
                    <a:pt x="71682" y="164"/>
                  </a:lnTo>
                  <a:lnTo>
                    <a:pt x="72918" y="153"/>
                  </a:lnTo>
                  <a:lnTo>
                    <a:pt x="74590" y="1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0" name="pg941">
              <a:extLst>
                <a:ext uri="{FF2B5EF4-FFF2-40B4-BE49-F238E27FC236}">
                  <a16:creationId xmlns:a16="http://schemas.microsoft.com/office/drawing/2014/main" id="{A78D03B6-FF4E-AD47-85D6-3F91131CEC06}"/>
                </a:ext>
              </a:extLst>
            </p:cNvPr>
            <p:cNvSpPr/>
            <p:nvPr/>
          </p:nvSpPr>
          <p:spPr>
            <a:xfrm>
              <a:off x="4817488" y="4229200"/>
              <a:ext cx="1112" cy="603"/>
            </a:xfrm>
            <a:custGeom>
              <a:avLst/>
              <a:gdLst/>
              <a:ahLst/>
              <a:cxnLst/>
              <a:rect l="0" t="0" r="0" b="0"/>
              <a:pathLst>
                <a:path w="1112" h="603">
                  <a:moveTo>
                    <a:pt x="159" y="0"/>
                  </a:moveTo>
                  <a:lnTo>
                    <a:pt x="0" y="603"/>
                  </a:lnTo>
                  <a:lnTo>
                    <a:pt x="1112" y="588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1" name="pg942">
              <a:extLst>
                <a:ext uri="{FF2B5EF4-FFF2-40B4-BE49-F238E27FC236}">
                  <a16:creationId xmlns:a16="http://schemas.microsoft.com/office/drawing/2014/main" id="{C7722A0B-2241-D14A-B163-C93D7B102B3A}"/>
                </a:ext>
              </a:extLst>
            </p:cNvPr>
            <p:cNvSpPr/>
            <p:nvPr/>
          </p:nvSpPr>
          <p:spPr>
            <a:xfrm>
              <a:off x="4804850" y="4164737"/>
              <a:ext cx="80105" cy="107899"/>
            </a:xfrm>
            <a:custGeom>
              <a:avLst/>
              <a:gdLst/>
              <a:ahLst/>
              <a:cxnLst/>
              <a:rect l="0" t="0" r="0" b="0"/>
              <a:pathLst>
                <a:path w="80105" h="107899">
                  <a:moveTo>
                    <a:pt x="0" y="32092"/>
                  </a:moveTo>
                  <a:lnTo>
                    <a:pt x="2377" y="32194"/>
                  </a:lnTo>
                  <a:lnTo>
                    <a:pt x="2591" y="32783"/>
                  </a:lnTo>
                  <a:lnTo>
                    <a:pt x="3648" y="32891"/>
                  </a:lnTo>
                  <a:lnTo>
                    <a:pt x="3897" y="32183"/>
                  </a:lnTo>
                  <a:lnTo>
                    <a:pt x="3631" y="31509"/>
                  </a:lnTo>
                  <a:lnTo>
                    <a:pt x="3403" y="31397"/>
                  </a:lnTo>
                  <a:lnTo>
                    <a:pt x="3428" y="30741"/>
                  </a:lnTo>
                  <a:lnTo>
                    <a:pt x="3807" y="29332"/>
                  </a:lnTo>
                  <a:lnTo>
                    <a:pt x="4168" y="28386"/>
                  </a:lnTo>
                  <a:lnTo>
                    <a:pt x="4410" y="28066"/>
                  </a:lnTo>
                  <a:lnTo>
                    <a:pt x="4561" y="27644"/>
                  </a:lnTo>
                  <a:lnTo>
                    <a:pt x="4530" y="27167"/>
                  </a:lnTo>
                  <a:lnTo>
                    <a:pt x="5557" y="27068"/>
                  </a:lnTo>
                  <a:lnTo>
                    <a:pt x="6058" y="27050"/>
                  </a:lnTo>
                  <a:lnTo>
                    <a:pt x="6961" y="27531"/>
                  </a:lnTo>
                  <a:lnTo>
                    <a:pt x="7127" y="28445"/>
                  </a:lnTo>
                  <a:lnTo>
                    <a:pt x="6959" y="28744"/>
                  </a:lnTo>
                  <a:lnTo>
                    <a:pt x="7032" y="29121"/>
                  </a:lnTo>
                  <a:lnTo>
                    <a:pt x="7819" y="30670"/>
                  </a:lnTo>
                  <a:lnTo>
                    <a:pt x="8519" y="31258"/>
                  </a:lnTo>
                  <a:lnTo>
                    <a:pt x="9097" y="31378"/>
                  </a:lnTo>
                  <a:lnTo>
                    <a:pt x="9180" y="29998"/>
                  </a:lnTo>
                  <a:lnTo>
                    <a:pt x="8683" y="28858"/>
                  </a:lnTo>
                  <a:lnTo>
                    <a:pt x="8494" y="27505"/>
                  </a:lnTo>
                  <a:lnTo>
                    <a:pt x="12128" y="27477"/>
                  </a:lnTo>
                  <a:lnTo>
                    <a:pt x="13323" y="26363"/>
                  </a:lnTo>
                  <a:lnTo>
                    <a:pt x="12741" y="26238"/>
                  </a:lnTo>
                  <a:lnTo>
                    <a:pt x="12584" y="25163"/>
                  </a:lnTo>
                  <a:lnTo>
                    <a:pt x="12760" y="24728"/>
                  </a:lnTo>
                  <a:lnTo>
                    <a:pt x="11803" y="23687"/>
                  </a:lnTo>
                  <a:lnTo>
                    <a:pt x="11517" y="23219"/>
                  </a:lnTo>
                  <a:lnTo>
                    <a:pt x="11477" y="22982"/>
                  </a:lnTo>
                  <a:lnTo>
                    <a:pt x="8066" y="21892"/>
                  </a:lnTo>
                  <a:lnTo>
                    <a:pt x="8084" y="21311"/>
                  </a:lnTo>
                  <a:lnTo>
                    <a:pt x="15325" y="15580"/>
                  </a:lnTo>
                  <a:lnTo>
                    <a:pt x="13730" y="13743"/>
                  </a:lnTo>
                  <a:lnTo>
                    <a:pt x="13642" y="13460"/>
                  </a:lnTo>
                  <a:lnTo>
                    <a:pt x="13376" y="13061"/>
                  </a:lnTo>
                  <a:lnTo>
                    <a:pt x="12962" y="12774"/>
                  </a:lnTo>
                  <a:lnTo>
                    <a:pt x="12362" y="12126"/>
                  </a:lnTo>
                  <a:lnTo>
                    <a:pt x="12183" y="11809"/>
                  </a:lnTo>
                  <a:lnTo>
                    <a:pt x="11344" y="7900"/>
                  </a:lnTo>
                  <a:lnTo>
                    <a:pt x="11004" y="6819"/>
                  </a:lnTo>
                  <a:lnTo>
                    <a:pt x="11039" y="6655"/>
                  </a:lnTo>
                  <a:lnTo>
                    <a:pt x="11748" y="6409"/>
                  </a:lnTo>
                  <a:lnTo>
                    <a:pt x="12969" y="6185"/>
                  </a:lnTo>
                  <a:lnTo>
                    <a:pt x="15203" y="6081"/>
                  </a:lnTo>
                  <a:lnTo>
                    <a:pt x="17180" y="4588"/>
                  </a:lnTo>
                  <a:lnTo>
                    <a:pt x="17508" y="4337"/>
                  </a:lnTo>
                  <a:lnTo>
                    <a:pt x="17730" y="4283"/>
                  </a:lnTo>
                  <a:lnTo>
                    <a:pt x="17950" y="5377"/>
                  </a:lnTo>
                  <a:lnTo>
                    <a:pt x="18388" y="7036"/>
                  </a:lnTo>
                  <a:lnTo>
                    <a:pt x="18613" y="7356"/>
                  </a:lnTo>
                  <a:lnTo>
                    <a:pt x="18953" y="7524"/>
                  </a:lnTo>
                  <a:lnTo>
                    <a:pt x="19714" y="8110"/>
                  </a:lnTo>
                  <a:lnTo>
                    <a:pt x="19941" y="8538"/>
                  </a:lnTo>
                  <a:lnTo>
                    <a:pt x="20008" y="9015"/>
                  </a:lnTo>
                  <a:lnTo>
                    <a:pt x="19937" y="9697"/>
                  </a:lnTo>
                  <a:lnTo>
                    <a:pt x="20375" y="11967"/>
                  </a:lnTo>
                  <a:lnTo>
                    <a:pt x="20725" y="12396"/>
                  </a:lnTo>
                  <a:lnTo>
                    <a:pt x="21310" y="12725"/>
                  </a:lnTo>
                  <a:lnTo>
                    <a:pt x="21545" y="12769"/>
                  </a:lnTo>
                  <a:lnTo>
                    <a:pt x="22049" y="12158"/>
                  </a:lnTo>
                  <a:lnTo>
                    <a:pt x="21562" y="11784"/>
                  </a:lnTo>
                  <a:lnTo>
                    <a:pt x="21637" y="11629"/>
                  </a:lnTo>
                  <a:lnTo>
                    <a:pt x="22350" y="11148"/>
                  </a:lnTo>
                  <a:lnTo>
                    <a:pt x="22379" y="5845"/>
                  </a:lnTo>
                  <a:lnTo>
                    <a:pt x="22147" y="5603"/>
                  </a:lnTo>
                  <a:lnTo>
                    <a:pt x="21107" y="5181"/>
                  </a:lnTo>
                  <a:lnTo>
                    <a:pt x="20771" y="4961"/>
                  </a:lnTo>
                  <a:lnTo>
                    <a:pt x="20599" y="4778"/>
                  </a:lnTo>
                  <a:lnTo>
                    <a:pt x="19962" y="3720"/>
                  </a:lnTo>
                  <a:lnTo>
                    <a:pt x="20249" y="3668"/>
                  </a:lnTo>
                  <a:lnTo>
                    <a:pt x="20547" y="4048"/>
                  </a:lnTo>
                  <a:lnTo>
                    <a:pt x="20950" y="4235"/>
                  </a:lnTo>
                  <a:lnTo>
                    <a:pt x="25571" y="4136"/>
                  </a:lnTo>
                  <a:lnTo>
                    <a:pt x="25784" y="2963"/>
                  </a:lnTo>
                  <a:lnTo>
                    <a:pt x="25800" y="327"/>
                  </a:lnTo>
                  <a:lnTo>
                    <a:pt x="26093" y="29"/>
                  </a:lnTo>
                  <a:lnTo>
                    <a:pt x="26373" y="0"/>
                  </a:lnTo>
                  <a:lnTo>
                    <a:pt x="26539" y="1170"/>
                  </a:lnTo>
                  <a:lnTo>
                    <a:pt x="26998" y="1240"/>
                  </a:lnTo>
                  <a:lnTo>
                    <a:pt x="26995" y="4188"/>
                  </a:lnTo>
                  <a:lnTo>
                    <a:pt x="31374" y="4151"/>
                  </a:lnTo>
                  <a:lnTo>
                    <a:pt x="32244" y="3670"/>
                  </a:lnTo>
                  <a:lnTo>
                    <a:pt x="33125" y="3816"/>
                  </a:lnTo>
                  <a:lnTo>
                    <a:pt x="33074" y="4255"/>
                  </a:lnTo>
                  <a:lnTo>
                    <a:pt x="33596" y="4246"/>
                  </a:lnTo>
                  <a:lnTo>
                    <a:pt x="32986" y="8155"/>
                  </a:lnTo>
                  <a:lnTo>
                    <a:pt x="32971" y="8954"/>
                  </a:lnTo>
                  <a:lnTo>
                    <a:pt x="33068" y="9488"/>
                  </a:lnTo>
                  <a:lnTo>
                    <a:pt x="33131" y="9667"/>
                  </a:lnTo>
                  <a:lnTo>
                    <a:pt x="33275" y="9717"/>
                  </a:lnTo>
                  <a:lnTo>
                    <a:pt x="33594" y="9632"/>
                  </a:lnTo>
                  <a:lnTo>
                    <a:pt x="33912" y="9400"/>
                  </a:lnTo>
                  <a:lnTo>
                    <a:pt x="34129" y="9063"/>
                  </a:lnTo>
                  <a:lnTo>
                    <a:pt x="34548" y="8826"/>
                  </a:lnTo>
                  <a:lnTo>
                    <a:pt x="34721" y="8828"/>
                  </a:lnTo>
                  <a:lnTo>
                    <a:pt x="34777" y="9008"/>
                  </a:lnTo>
                  <a:lnTo>
                    <a:pt x="34536" y="9733"/>
                  </a:lnTo>
                  <a:lnTo>
                    <a:pt x="34505" y="10058"/>
                  </a:lnTo>
                  <a:lnTo>
                    <a:pt x="34624" y="10398"/>
                  </a:lnTo>
                  <a:lnTo>
                    <a:pt x="35108" y="10892"/>
                  </a:lnTo>
                  <a:lnTo>
                    <a:pt x="35126" y="10692"/>
                  </a:lnTo>
                  <a:lnTo>
                    <a:pt x="35574" y="10949"/>
                  </a:lnTo>
                  <a:lnTo>
                    <a:pt x="35722" y="11002"/>
                  </a:lnTo>
                  <a:lnTo>
                    <a:pt x="36114" y="10987"/>
                  </a:lnTo>
                  <a:lnTo>
                    <a:pt x="36662" y="10831"/>
                  </a:lnTo>
                  <a:lnTo>
                    <a:pt x="36883" y="10555"/>
                  </a:lnTo>
                  <a:lnTo>
                    <a:pt x="37219" y="9509"/>
                  </a:lnTo>
                  <a:lnTo>
                    <a:pt x="37315" y="8982"/>
                  </a:lnTo>
                  <a:lnTo>
                    <a:pt x="37147" y="8695"/>
                  </a:lnTo>
                  <a:lnTo>
                    <a:pt x="35835" y="8005"/>
                  </a:lnTo>
                  <a:lnTo>
                    <a:pt x="35039" y="8173"/>
                  </a:lnTo>
                  <a:lnTo>
                    <a:pt x="34691" y="8325"/>
                  </a:lnTo>
                  <a:lnTo>
                    <a:pt x="34969" y="8105"/>
                  </a:lnTo>
                  <a:lnTo>
                    <a:pt x="35642" y="7894"/>
                  </a:lnTo>
                  <a:lnTo>
                    <a:pt x="36912" y="8255"/>
                  </a:lnTo>
                  <a:lnTo>
                    <a:pt x="37304" y="8695"/>
                  </a:lnTo>
                  <a:lnTo>
                    <a:pt x="37417" y="8942"/>
                  </a:lnTo>
                  <a:lnTo>
                    <a:pt x="37488" y="9417"/>
                  </a:lnTo>
                  <a:lnTo>
                    <a:pt x="37380" y="9889"/>
                  </a:lnTo>
                  <a:lnTo>
                    <a:pt x="37647" y="10481"/>
                  </a:lnTo>
                  <a:lnTo>
                    <a:pt x="38007" y="10665"/>
                  </a:lnTo>
                  <a:lnTo>
                    <a:pt x="37926" y="11290"/>
                  </a:lnTo>
                  <a:lnTo>
                    <a:pt x="37338" y="11308"/>
                  </a:lnTo>
                  <a:lnTo>
                    <a:pt x="37104" y="11539"/>
                  </a:lnTo>
                  <a:lnTo>
                    <a:pt x="37211" y="12348"/>
                  </a:lnTo>
                  <a:lnTo>
                    <a:pt x="37355" y="12545"/>
                  </a:lnTo>
                  <a:lnTo>
                    <a:pt x="37601" y="12456"/>
                  </a:lnTo>
                  <a:lnTo>
                    <a:pt x="38045" y="13261"/>
                  </a:lnTo>
                  <a:lnTo>
                    <a:pt x="38502" y="15128"/>
                  </a:lnTo>
                  <a:lnTo>
                    <a:pt x="38636" y="15990"/>
                  </a:lnTo>
                  <a:lnTo>
                    <a:pt x="43312" y="16088"/>
                  </a:lnTo>
                  <a:lnTo>
                    <a:pt x="46031" y="16052"/>
                  </a:lnTo>
                  <a:lnTo>
                    <a:pt x="45726" y="17231"/>
                  </a:lnTo>
                  <a:lnTo>
                    <a:pt x="45846" y="18022"/>
                  </a:lnTo>
                  <a:lnTo>
                    <a:pt x="46991" y="19032"/>
                  </a:lnTo>
                  <a:lnTo>
                    <a:pt x="47470" y="19565"/>
                  </a:lnTo>
                  <a:lnTo>
                    <a:pt x="47617" y="19599"/>
                  </a:lnTo>
                  <a:lnTo>
                    <a:pt x="47888" y="19409"/>
                  </a:lnTo>
                  <a:lnTo>
                    <a:pt x="48510" y="19570"/>
                  </a:lnTo>
                  <a:lnTo>
                    <a:pt x="48692" y="19687"/>
                  </a:lnTo>
                  <a:lnTo>
                    <a:pt x="48885" y="20226"/>
                  </a:lnTo>
                  <a:lnTo>
                    <a:pt x="49173" y="20619"/>
                  </a:lnTo>
                  <a:lnTo>
                    <a:pt x="49307" y="20705"/>
                  </a:lnTo>
                  <a:lnTo>
                    <a:pt x="51481" y="21163"/>
                  </a:lnTo>
                  <a:lnTo>
                    <a:pt x="51642" y="21447"/>
                  </a:lnTo>
                  <a:lnTo>
                    <a:pt x="51820" y="22394"/>
                  </a:lnTo>
                  <a:lnTo>
                    <a:pt x="51379" y="23235"/>
                  </a:lnTo>
                  <a:lnTo>
                    <a:pt x="52137" y="23227"/>
                  </a:lnTo>
                  <a:lnTo>
                    <a:pt x="52137" y="22878"/>
                  </a:lnTo>
                  <a:lnTo>
                    <a:pt x="52875" y="22891"/>
                  </a:lnTo>
                  <a:lnTo>
                    <a:pt x="52848" y="23128"/>
                  </a:lnTo>
                  <a:lnTo>
                    <a:pt x="53045" y="23333"/>
                  </a:lnTo>
                  <a:lnTo>
                    <a:pt x="53235" y="23393"/>
                  </a:lnTo>
                  <a:lnTo>
                    <a:pt x="53302" y="23258"/>
                  </a:lnTo>
                  <a:lnTo>
                    <a:pt x="53053" y="23063"/>
                  </a:lnTo>
                  <a:lnTo>
                    <a:pt x="53606" y="22938"/>
                  </a:lnTo>
                  <a:lnTo>
                    <a:pt x="53875" y="23885"/>
                  </a:lnTo>
                  <a:lnTo>
                    <a:pt x="53797" y="24226"/>
                  </a:lnTo>
                  <a:lnTo>
                    <a:pt x="53428" y="24517"/>
                  </a:lnTo>
                  <a:lnTo>
                    <a:pt x="53103" y="24950"/>
                  </a:lnTo>
                  <a:lnTo>
                    <a:pt x="52914" y="27737"/>
                  </a:lnTo>
                  <a:lnTo>
                    <a:pt x="53324" y="28359"/>
                  </a:lnTo>
                  <a:lnTo>
                    <a:pt x="53650" y="28171"/>
                  </a:lnTo>
                  <a:lnTo>
                    <a:pt x="54103" y="28276"/>
                  </a:lnTo>
                  <a:lnTo>
                    <a:pt x="54853" y="29004"/>
                  </a:lnTo>
                  <a:lnTo>
                    <a:pt x="55050" y="29426"/>
                  </a:lnTo>
                  <a:lnTo>
                    <a:pt x="55015" y="29629"/>
                  </a:lnTo>
                  <a:lnTo>
                    <a:pt x="54694" y="30240"/>
                  </a:lnTo>
                  <a:lnTo>
                    <a:pt x="54704" y="30467"/>
                  </a:lnTo>
                  <a:lnTo>
                    <a:pt x="55056" y="30743"/>
                  </a:lnTo>
                  <a:lnTo>
                    <a:pt x="55354" y="30797"/>
                  </a:lnTo>
                  <a:lnTo>
                    <a:pt x="55564" y="30964"/>
                  </a:lnTo>
                  <a:lnTo>
                    <a:pt x="56100" y="31922"/>
                  </a:lnTo>
                  <a:lnTo>
                    <a:pt x="56128" y="32067"/>
                  </a:lnTo>
                  <a:lnTo>
                    <a:pt x="57439" y="31786"/>
                  </a:lnTo>
                  <a:lnTo>
                    <a:pt x="63781" y="31693"/>
                  </a:lnTo>
                  <a:lnTo>
                    <a:pt x="65406" y="32215"/>
                  </a:lnTo>
                  <a:lnTo>
                    <a:pt x="66030" y="32194"/>
                  </a:lnTo>
                  <a:lnTo>
                    <a:pt x="65970" y="37129"/>
                  </a:lnTo>
                  <a:lnTo>
                    <a:pt x="66056" y="37399"/>
                  </a:lnTo>
                  <a:lnTo>
                    <a:pt x="66281" y="37425"/>
                  </a:lnTo>
                  <a:lnTo>
                    <a:pt x="66257" y="42320"/>
                  </a:lnTo>
                  <a:lnTo>
                    <a:pt x="58072" y="42264"/>
                  </a:lnTo>
                  <a:lnTo>
                    <a:pt x="57562" y="43138"/>
                  </a:lnTo>
                  <a:lnTo>
                    <a:pt x="57608" y="43513"/>
                  </a:lnTo>
                  <a:lnTo>
                    <a:pt x="57167" y="43554"/>
                  </a:lnTo>
                  <a:lnTo>
                    <a:pt x="57269" y="43771"/>
                  </a:lnTo>
                  <a:lnTo>
                    <a:pt x="57643" y="43835"/>
                  </a:lnTo>
                  <a:lnTo>
                    <a:pt x="57755" y="43551"/>
                  </a:lnTo>
                  <a:lnTo>
                    <a:pt x="58025" y="43562"/>
                  </a:lnTo>
                  <a:lnTo>
                    <a:pt x="58462" y="44080"/>
                  </a:lnTo>
                  <a:lnTo>
                    <a:pt x="58592" y="44341"/>
                  </a:lnTo>
                  <a:lnTo>
                    <a:pt x="58578" y="44587"/>
                  </a:lnTo>
                  <a:lnTo>
                    <a:pt x="58435" y="44953"/>
                  </a:lnTo>
                  <a:lnTo>
                    <a:pt x="58120" y="45504"/>
                  </a:lnTo>
                  <a:lnTo>
                    <a:pt x="58390" y="46317"/>
                  </a:lnTo>
                  <a:lnTo>
                    <a:pt x="58379" y="46533"/>
                  </a:lnTo>
                  <a:lnTo>
                    <a:pt x="57760" y="47718"/>
                  </a:lnTo>
                  <a:lnTo>
                    <a:pt x="57145" y="48166"/>
                  </a:lnTo>
                  <a:lnTo>
                    <a:pt x="57316" y="48863"/>
                  </a:lnTo>
                  <a:lnTo>
                    <a:pt x="57684" y="49228"/>
                  </a:lnTo>
                  <a:lnTo>
                    <a:pt x="57960" y="48993"/>
                  </a:lnTo>
                  <a:lnTo>
                    <a:pt x="58481" y="48825"/>
                  </a:lnTo>
                  <a:lnTo>
                    <a:pt x="59044" y="49082"/>
                  </a:lnTo>
                  <a:lnTo>
                    <a:pt x="59607" y="48545"/>
                  </a:lnTo>
                  <a:lnTo>
                    <a:pt x="59593" y="48325"/>
                  </a:lnTo>
                  <a:lnTo>
                    <a:pt x="59796" y="48299"/>
                  </a:lnTo>
                  <a:lnTo>
                    <a:pt x="60114" y="48441"/>
                  </a:lnTo>
                  <a:lnTo>
                    <a:pt x="60293" y="48608"/>
                  </a:lnTo>
                  <a:lnTo>
                    <a:pt x="60314" y="49130"/>
                  </a:lnTo>
                  <a:lnTo>
                    <a:pt x="60641" y="49558"/>
                  </a:lnTo>
                  <a:lnTo>
                    <a:pt x="61199" y="49471"/>
                  </a:lnTo>
                  <a:lnTo>
                    <a:pt x="61366" y="49761"/>
                  </a:lnTo>
                  <a:lnTo>
                    <a:pt x="61030" y="50109"/>
                  </a:lnTo>
                  <a:lnTo>
                    <a:pt x="60851" y="50153"/>
                  </a:lnTo>
                  <a:lnTo>
                    <a:pt x="60272" y="49982"/>
                  </a:lnTo>
                  <a:lnTo>
                    <a:pt x="59788" y="50026"/>
                  </a:lnTo>
                  <a:lnTo>
                    <a:pt x="59718" y="50364"/>
                  </a:lnTo>
                  <a:lnTo>
                    <a:pt x="59974" y="50502"/>
                  </a:lnTo>
                  <a:lnTo>
                    <a:pt x="60755" y="50513"/>
                  </a:lnTo>
                  <a:lnTo>
                    <a:pt x="61267" y="50836"/>
                  </a:lnTo>
                  <a:lnTo>
                    <a:pt x="61510" y="51322"/>
                  </a:lnTo>
                  <a:lnTo>
                    <a:pt x="61426" y="52037"/>
                  </a:lnTo>
                  <a:lnTo>
                    <a:pt x="62133" y="53196"/>
                  </a:lnTo>
                  <a:lnTo>
                    <a:pt x="62360" y="53256"/>
                  </a:lnTo>
                  <a:lnTo>
                    <a:pt x="63084" y="52835"/>
                  </a:lnTo>
                  <a:lnTo>
                    <a:pt x="63978" y="52951"/>
                  </a:lnTo>
                  <a:lnTo>
                    <a:pt x="63627" y="53279"/>
                  </a:lnTo>
                  <a:lnTo>
                    <a:pt x="62688" y="53594"/>
                  </a:lnTo>
                  <a:lnTo>
                    <a:pt x="61897" y="53577"/>
                  </a:lnTo>
                  <a:lnTo>
                    <a:pt x="61598" y="53681"/>
                  </a:lnTo>
                  <a:lnTo>
                    <a:pt x="60668" y="54091"/>
                  </a:lnTo>
                  <a:lnTo>
                    <a:pt x="59042" y="55168"/>
                  </a:lnTo>
                  <a:lnTo>
                    <a:pt x="58112" y="55385"/>
                  </a:lnTo>
                  <a:lnTo>
                    <a:pt x="57451" y="56011"/>
                  </a:lnTo>
                  <a:lnTo>
                    <a:pt x="57371" y="56168"/>
                  </a:lnTo>
                  <a:lnTo>
                    <a:pt x="57214" y="56745"/>
                  </a:lnTo>
                  <a:lnTo>
                    <a:pt x="57378" y="56932"/>
                  </a:lnTo>
                  <a:lnTo>
                    <a:pt x="57413" y="57073"/>
                  </a:lnTo>
                  <a:lnTo>
                    <a:pt x="57392" y="57678"/>
                  </a:lnTo>
                  <a:lnTo>
                    <a:pt x="57116" y="58021"/>
                  </a:lnTo>
                  <a:lnTo>
                    <a:pt x="56505" y="58323"/>
                  </a:lnTo>
                  <a:lnTo>
                    <a:pt x="56314" y="58243"/>
                  </a:lnTo>
                  <a:lnTo>
                    <a:pt x="55542" y="59984"/>
                  </a:lnTo>
                  <a:lnTo>
                    <a:pt x="55603" y="60413"/>
                  </a:lnTo>
                  <a:lnTo>
                    <a:pt x="55517" y="60637"/>
                  </a:lnTo>
                  <a:lnTo>
                    <a:pt x="55362" y="60769"/>
                  </a:lnTo>
                  <a:lnTo>
                    <a:pt x="54738" y="60624"/>
                  </a:lnTo>
                  <a:lnTo>
                    <a:pt x="54529" y="60738"/>
                  </a:lnTo>
                  <a:lnTo>
                    <a:pt x="54495" y="60947"/>
                  </a:lnTo>
                  <a:lnTo>
                    <a:pt x="54583" y="61260"/>
                  </a:lnTo>
                  <a:lnTo>
                    <a:pt x="54741" y="61494"/>
                  </a:lnTo>
                  <a:lnTo>
                    <a:pt x="54957" y="61674"/>
                  </a:lnTo>
                  <a:lnTo>
                    <a:pt x="55411" y="61824"/>
                  </a:lnTo>
                  <a:lnTo>
                    <a:pt x="58286" y="61795"/>
                  </a:lnTo>
                  <a:lnTo>
                    <a:pt x="58865" y="61726"/>
                  </a:lnTo>
                  <a:lnTo>
                    <a:pt x="59327" y="61889"/>
                  </a:lnTo>
                  <a:lnTo>
                    <a:pt x="59508" y="62071"/>
                  </a:lnTo>
                  <a:lnTo>
                    <a:pt x="59671" y="62497"/>
                  </a:lnTo>
                  <a:lnTo>
                    <a:pt x="59638" y="63020"/>
                  </a:lnTo>
                  <a:lnTo>
                    <a:pt x="59553" y="63184"/>
                  </a:lnTo>
                  <a:lnTo>
                    <a:pt x="59344" y="63346"/>
                  </a:lnTo>
                  <a:lnTo>
                    <a:pt x="59540" y="63323"/>
                  </a:lnTo>
                  <a:lnTo>
                    <a:pt x="59433" y="63454"/>
                  </a:lnTo>
                  <a:lnTo>
                    <a:pt x="59516" y="63642"/>
                  </a:lnTo>
                  <a:lnTo>
                    <a:pt x="60367" y="63235"/>
                  </a:lnTo>
                  <a:lnTo>
                    <a:pt x="60598" y="63011"/>
                  </a:lnTo>
                  <a:lnTo>
                    <a:pt x="60839" y="63005"/>
                  </a:lnTo>
                  <a:lnTo>
                    <a:pt x="60912" y="63237"/>
                  </a:lnTo>
                  <a:lnTo>
                    <a:pt x="60767" y="63480"/>
                  </a:lnTo>
                  <a:lnTo>
                    <a:pt x="59964" y="64054"/>
                  </a:lnTo>
                  <a:lnTo>
                    <a:pt x="59516" y="64586"/>
                  </a:lnTo>
                  <a:lnTo>
                    <a:pt x="59499" y="64754"/>
                  </a:lnTo>
                  <a:lnTo>
                    <a:pt x="59593" y="64983"/>
                  </a:lnTo>
                  <a:lnTo>
                    <a:pt x="60011" y="65212"/>
                  </a:lnTo>
                  <a:lnTo>
                    <a:pt x="60364" y="65163"/>
                  </a:lnTo>
                  <a:lnTo>
                    <a:pt x="61683" y="64681"/>
                  </a:lnTo>
                  <a:lnTo>
                    <a:pt x="62077" y="64438"/>
                  </a:lnTo>
                  <a:lnTo>
                    <a:pt x="62200" y="63960"/>
                  </a:lnTo>
                  <a:lnTo>
                    <a:pt x="62118" y="63169"/>
                  </a:lnTo>
                  <a:lnTo>
                    <a:pt x="62201" y="62676"/>
                  </a:lnTo>
                  <a:lnTo>
                    <a:pt x="62567" y="62292"/>
                  </a:lnTo>
                  <a:lnTo>
                    <a:pt x="62803" y="62217"/>
                  </a:lnTo>
                  <a:lnTo>
                    <a:pt x="62991" y="62269"/>
                  </a:lnTo>
                  <a:lnTo>
                    <a:pt x="63151" y="62573"/>
                  </a:lnTo>
                  <a:lnTo>
                    <a:pt x="63143" y="63025"/>
                  </a:lnTo>
                  <a:lnTo>
                    <a:pt x="62951" y="63781"/>
                  </a:lnTo>
                  <a:lnTo>
                    <a:pt x="63154" y="64575"/>
                  </a:lnTo>
                  <a:lnTo>
                    <a:pt x="63629" y="65025"/>
                  </a:lnTo>
                  <a:lnTo>
                    <a:pt x="64594" y="65319"/>
                  </a:lnTo>
                  <a:lnTo>
                    <a:pt x="64594" y="65477"/>
                  </a:lnTo>
                  <a:lnTo>
                    <a:pt x="64469" y="65760"/>
                  </a:lnTo>
                  <a:lnTo>
                    <a:pt x="64236" y="66026"/>
                  </a:lnTo>
                  <a:lnTo>
                    <a:pt x="63829" y="66145"/>
                  </a:lnTo>
                  <a:lnTo>
                    <a:pt x="63595" y="66033"/>
                  </a:lnTo>
                  <a:lnTo>
                    <a:pt x="62892" y="65411"/>
                  </a:lnTo>
                  <a:lnTo>
                    <a:pt x="62677" y="65322"/>
                  </a:lnTo>
                  <a:lnTo>
                    <a:pt x="62360" y="65344"/>
                  </a:lnTo>
                  <a:lnTo>
                    <a:pt x="62043" y="65558"/>
                  </a:lnTo>
                  <a:lnTo>
                    <a:pt x="61965" y="65710"/>
                  </a:lnTo>
                  <a:lnTo>
                    <a:pt x="61970" y="66079"/>
                  </a:lnTo>
                  <a:lnTo>
                    <a:pt x="62055" y="66249"/>
                  </a:lnTo>
                  <a:lnTo>
                    <a:pt x="62295" y="66439"/>
                  </a:lnTo>
                  <a:lnTo>
                    <a:pt x="63197" y="66295"/>
                  </a:lnTo>
                  <a:lnTo>
                    <a:pt x="63501" y="66341"/>
                  </a:lnTo>
                  <a:lnTo>
                    <a:pt x="63766" y="66509"/>
                  </a:lnTo>
                  <a:lnTo>
                    <a:pt x="64127" y="67184"/>
                  </a:lnTo>
                  <a:lnTo>
                    <a:pt x="64264" y="67957"/>
                  </a:lnTo>
                  <a:lnTo>
                    <a:pt x="64266" y="68390"/>
                  </a:lnTo>
                  <a:lnTo>
                    <a:pt x="64399" y="68611"/>
                  </a:lnTo>
                  <a:lnTo>
                    <a:pt x="64672" y="68555"/>
                  </a:lnTo>
                  <a:lnTo>
                    <a:pt x="64854" y="68287"/>
                  </a:lnTo>
                  <a:lnTo>
                    <a:pt x="64932" y="67925"/>
                  </a:lnTo>
                  <a:lnTo>
                    <a:pt x="64898" y="67287"/>
                  </a:lnTo>
                  <a:lnTo>
                    <a:pt x="65042" y="66806"/>
                  </a:lnTo>
                  <a:lnTo>
                    <a:pt x="65293" y="66689"/>
                  </a:lnTo>
                  <a:lnTo>
                    <a:pt x="65855" y="66920"/>
                  </a:lnTo>
                  <a:lnTo>
                    <a:pt x="66416" y="67287"/>
                  </a:lnTo>
                  <a:lnTo>
                    <a:pt x="66671" y="67537"/>
                  </a:lnTo>
                  <a:lnTo>
                    <a:pt x="66797" y="67897"/>
                  </a:lnTo>
                  <a:lnTo>
                    <a:pt x="66629" y="68374"/>
                  </a:lnTo>
                  <a:lnTo>
                    <a:pt x="66439" y="68591"/>
                  </a:lnTo>
                  <a:lnTo>
                    <a:pt x="66071" y="68802"/>
                  </a:lnTo>
                  <a:lnTo>
                    <a:pt x="65512" y="68895"/>
                  </a:lnTo>
                  <a:lnTo>
                    <a:pt x="65330" y="69093"/>
                  </a:lnTo>
                  <a:lnTo>
                    <a:pt x="65267" y="69517"/>
                  </a:lnTo>
                  <a:lnTo>
                    <a:pt x="65471" y="70263"/>
                  </a:lnTo>
                  <a:lnTo>
                    <a:pt x="65335" y="70502"/>
                  </a:lnTo>
                  <a:lnTo>
                    <a:pt x="64826" y="70612"/>
                  </a:lnTo>
                  <a:lnTo>
                    <a:pt x="64181" y="70599"/>
                  </a:lnTo>
                  <a:lnTo>
                    <a:pt x="63503" y="70280"/>
                  </a:lnTo>
                  <a:lnTo>
                    <a:pt x="63373" y="70305"/>
                  </a:lnTo>
                  <a:lnTo>
                    <a:pt x="63348" y="70573"/>
                  </a:lnTo>
                  <a:lnTo>
                    <a:pt x="63520" y="70819"/>
                  </a:lnTo>
                  <a:lnTo>
                    <a:pt x="63911" y="71076"/>
                  </a:lnTo>
                  <a:lnTo>
                    <a:pt x="65308" y="71330"/>
                  </a:lnTo>
                  <a:lnTo>
                    <a:pt x="65566" y="71289"/>
                  </a:lnTo>
                  <a:lnTo>
                    <a:pt x="65785" y="71148"/>
                  </a:lnTo>
                  <a:lnTo>
                    <a:pt x="66426" y="70290"/>
                  </a:lnTo>
                  <a:lnTo>
                    <a:pt x="67009" y="70038"/>
                  </a:lnTo>
                  <a:lnTo>
                    <a:pt x="67922" y="69888"/>
                  </a:lnTo>
                  <a:lnTo>
                    <a:pt x="68215" y="69949"/>
                  </a:lnTo>
                  <a:lnTo>
                    <a:pt x="68452" y="70159"/>
                  </a:lnTo>
                  <a:lnTo>
                    <a:pt x="68495" y="70321"/>
                  </a:lnTo>
                  <a:lnTo>
                    <a:pt x="68363" y="71503"/>
                  </a:lnTo>
                  <a:lnTo>
                    <a:pt x="68232" y="71893"/>
                  </a:lnTo>
                  <a:lnTo>
                    <a:pt x="67759" y="72616"/>
                  </a:lnTo>
                  <a:lnTo>
                    <a:pt x="67395" y="73152"/>
                  </a:lnTo>
                  <a:lnTo>
                    <a:pt x="67105" y="73918"/>
                  </a:lnTo>
                  <a:lnTo>
                    <a:pt x="67172" y="74130"/>
                  </a:lnTo>
                  <a:lnTo>
                    <a:pt x="67323" y="74255"/>
                  </a:lnTo>
                  <a:lnTo>
                    <a:pt x="67589" y="74276"/>
                  </a:lnTo>
                  <a:lnTo>
                    <a:pt x="67859" y="74162"/>
                  </a:lnTo>
                  <a:lnTo>
                    <a:pt x="69170" y="72882"/>
                  </a:lnTo>
                  <a:lnTo>
                    <a:pt x="69837" y="72058"/>
                  </a:lnTo>
                  <a:lnTo>
                    <a:pt x="70039" y="71987"/>
                  </a:lnTo>
                  <a:lnTo>
                    <a:pt x="70190" y="72070"/>
                  </a:lnTo>
                  <a:lnTo>
                    <a:pt x="70185" y="72395"/>
                  </a:lnTo>
                  <a:lnTo>
                    <a:pt x="70032" y="72656"/>
                  </a:lnTo>
                  <a:lnTo>
                    <a:pt x="69384" y="73086"/>
                  </a:lnTo>
                  <a:lnTo>
                    <a:pt x="68943" y="73577"/>
                  </a:lnTo>
                  <a:lnTo>
                    <a:pt x="68950" y="73960"/>
                  </a:lnTo>
                  <a:lnTo>
                    <a:pt x="69133" y="74200"/>
                  </a:lnTo>
                  <a:lnTo>
                    <a:pt x="70295" y="74608"/>
                  </a:lnTo>
                  <a:lnTo>
                    <a:pt x="71325" y="75283"/>
                  </a:lnTo>
                  <a:lnTo>
                    <a:pt x="71445" y="75785"/>
                  </a:lnTo>
                  <a:lnTo>
                    <a:pt x="71227" y="76476"/>
                  </a:lnTo>
                  <a:lnTo>
                    <a:pt x="71297" y="77163"/>
                  </a:lnTo>
                  <a:lnTo>
                    <a:pt x="71510" y="77793"/>
                  </a:lnTo>
                  <a:lnTo>
                    <a:pt x="71497" y="78690"/>
                  </a:lnTo>
                  <a:lnTo>
                    <a:pt x="71755" y="78898"/>
                  </a:lnTo>
                  <a:lnTo>
                    <a:pt x="72540" y="78994"/>
                  </a:lnTo>
                  <a:lnTo>
                    <a:pt x="72861" y="79105"/>
                  </a:lnTo>
                  <a:lnTo>
                    <a:pt x="73151" y="79040"/>
                  </a:lnTo>
                  <a:lnTo>
                    <a:pt x="73235" y="78850"/>
                  </a:lnTo>
                  <a:lnTo>
                    <a:pt x="72988" y="78364"/>
                  </a:lnTo>
                  <a:lnTo>
                    <a:pt x="72282" y="77835"/>
                  </a:lnTo>
                  <a:lnTo>
                    <a:pt x="72009" y="77069"/>
                  </a:lnTo>
                  <a:lnTo>
                    <a:pt x="72013" y="76847"/>
                  </a:lnTo>
                  <a:lnTo>
                    <a:pt x="72121" y="76654"/>
                  </a:lnTo>
                  <a:lnTo>
                    <a:pt x="72470" y="76701"/>
                  </a:lnTo>
                  <a:lnTo>
                    <a:pt x="73014" y="76938"/>
                  </a:lnTo>
                  <a:lnTo>
                    <a:pt x="73520" y="77793"/>
                  </a:lnTo>
                  <a:lnTo>
                    <a:pt x="73938" y="78054"/>
                  </a:lnTo>
                  <a:lnTo>
                    <a:pt x="74471" y="77981"/>
                  </a:lnTo>
                  <a:lnTo>
                    <a:pt x="74955" y="77665"/>
                  </a:lnTo>
                  <a:lnTo>
                    <a:pt x="75226" y="77745"/>
                  </a:lnTo>
                  <a:lnTo>
                    <a:pt x="75266" y="77991"/>
                  </a:lnTo>
                  <a:lnTo>
                    <a:pt x="75110" y="78398"/>
                  </a:lnTo>
                  <a:lnTo>
                    <a:pt x="74417" y="78653"/>
                  </a:lnTo>
                  <a:lnTo>
                    <a:pt x="73823" y="79254"/>
                  </a:lnTo>
                  <a:lnTo>
                    <a:pt x="73791" y="79566"/>
                  </a:lnTo>
                  <a:lnTo>
                    <a:pt x="74040" y="79903"/>
                  </a:lnTo>
                  <a:lnTo>
                    <a:pt x="72149" y="79903"/>
                  </a:lnTo>
                  <a:lnTo>
                    <a:pt x="71821" y="79903"/>
                  </a:lnTo>
                  <a:lnTo>
                    <a:pt x="72206" y="80617"/>
                  </a:lnTo>
                  <a:lnTo>
                    <a:pt x="72945" y="81157"/>
                  </a:lnTo>
                  <a:lnTo>
                    <a:pt x="73574" y="81334"/>
                  </a:lnTo>
                  <a:lnTo>
                    <a:pt x="74136" y="82163"/>
                  </a:lnTo>
                  <a:lnTo>
                    <a:pt x="74338" y="83016"/>
                  </a:lnTo>
                  <a:lnTo>
                    <a:pt x="74304" y="83347"/>
                  </a:lnTo>
                  <a:lnTo>
                    <a:pt x="74114" y="83973"/>
                  </a:lnTo>
                  <a:lnTo>
                    <a:pt x="73826" y="84249"/>
                  </a:lnTo>
                  <a:lnTo>
                    <a:pt x="73718" y="84767"/>
                  </a:lnTo>
                  <a:lnTo>
                    <a:pt x="74204" y="86150"/>
                  </a:lnTo>
                  <a:lnTo>
                    <a:pt x="74480" y="86589"/>
                  </a:lnTo>
                  <a:lnTo>
                    <a:pt x="75547" y="87853"/>
                  </a:lnTo>
                  <a:lnTo>
                    <a:pt x="76978" y="89071"/>
                  </a:lnTo>
                  <a:lnTo>
                    <a:pt x="77316" y="89515"/>
                  </a:lnTo>
                  <a:lnTo>
                    <a:pt x="77536" y="89947"/>
                  </a:lnTo>
                  <a:lnTo>
                    <a:pt x="77822" y="91144"/>
                  </a:lnTo>
                  <a:lnTo>
                    <a:pt x="77735" y="91882"/>
                  </a:lnTo>
                  <a:lnTo>
                    <a:pt x="77038" y="93291"/>
                  </a:lnTo>
                  <a:lnTo>
                    <a:pt x="76773" y="94502"/>
                  </a:lnTo>
                  <a:lnTo>
                    <a:pt x="76037" y="96597"/>
                  </a:lnTo>
                  <a:lnTo>
                    <a:pt x="75413" y="97805"/>
                  </a:lnTo>
                  <a:lnTo>
                    <a:pt x="75138" y="98911"/>
                  </a:lnTo>
                  <a:lnTo>
                    <a:pt x="75152" y="99150"/>
                  </a:lnTo>
                  <a:lnTo>
                    <a:pt x="75278" y="99731"/>
                  </a:lnTo>
                  <a:lnTo>
                    <a:pt x="76247" y="100678"/>
                  </a:lnTo>
                  <a:lnTo>
                    <a:pt x="76770" y="101721"/>
                  </a:lnTo>
                  <a:lnTo>
                    <a:pt x="77147" y="104565"/>
                  </a:lnTo>
                  <a:lnTo>
                    <a:pt x="77418" y="104878"/>
                  </a:lnTo>
                  <a:lnTo>
                    <a:pt x="77634" y="104957"/>
                  </a:lnTo>
                  <a:lnTo>
                    <a:pt x="78803" y="104823"/>
                  </a:lnTo>
                  <a:lnTo>
                    <a:pt x="79454" y="105149"/>
                  </a:lnTo>
                  <a:lnTo>
                    <a:pt x="79657" y="105454"/>
                  </a:lnTo>
                  <a:lnTo>
                    <a:pt x="79786" y="105819"/>
                  </a:lnTo>
                  <a:lnTo>
                    <a:pt x="79811" y="106975"/>
                  </a:lnTo>
                  <a:lnTo>
                    <a:pt x="80105" y="107449"/>
                  </a:lnTo>
                  <a:lnTo>
                    <a:pt x="79633" y="107899"/>
                  </a:lnTo>
                  <a:lnTo>
                    <a:pt x="74662" y="105017"/>
                  </a:lnTo>
                  <a:lnTo>
                    <a:pt x="74665" y="104271"/>
                  </a:lnTo>
                  <a:lnTo>
                    <a:pt x="75449" y="103104"/>
                  </a:lnTo>
                  <a:lnTo>
                    <a:pt x="75895" y="100764"/>
                  </a:lnTo>
                  <a:lnTo>
                    <a:pt x="75351" y="100395"/>
                  </a:lnTo>
                  <a:lnTo>
                    <a:pt x="73040" y="100306"/>
                  </a:lnTo>
                  <a:lnTo>
                    <a:pt x="72986" y="96393"/>
                  </a:lnTo>
                  <a:lnTo>
                    <a:pt x="72871" y="95387"/>
                  </a:lnTo>
                  <a:lnTo>
                    <a:pt x="72784" y="95212"/>
                  </a:lnTo>
                  <a:lnTo>
                    <a:pt x="72630" y="95149"/>
                  </a:lnTo>
                  <a:lnTo>
                    <a:pt x="71321" y="95141"/>
                  </a:lnTo>
                  <a:lnTo>
                    <a:pt x="71235" y="95443"/>
                  </a:lnTo>
                  <a:lnTo>
                    <a:pt x="71187" y="96125"/>
                  </a:lnTo>
                  <a:lnTo>
                    <a:pt x="71059" y="96386"/>
                  </a:lnTo>
                  <a:lnTo>
                    <a:pt x="68600" y="96306"/>
                  </a:lnTo>
                  <a:lnTo>
                    <a:pt x="68428" y="95968"/>
                  </a:lnTo>
                  <a:lnTo>
                    <a:pt x="67936" y="95470"/>
                  </a:lnTo>
                  <a:lnTo>
                    <a:pt x="67608" y="94917"/>
                  </a:lnTo>
                  <a:lnTo>
                    <a:pt x="67458" y="92501"/>
                  </a:lnTo>
                  <a:lnTo>
                    <a:pt x="67145" y="90679"/>
                  </a:lnTo>
                  <a:lnTo>
                    <a:pt x="67247" y="89694"/>
                  </a:lnTo>
                  <a:lnTo>
                    <a:pt x="66633" y="88438"/>
                  </a:lnTo>
                  <a:lnTo>
                    <a:pt x="65862" y="87804"/>
                  </a:lnTo>
                  <a:lnTo>
                    <a:pt x="65859" y="87290"/>
                  </a:lnTo>
                  <a:lnTo>
                    <a:pt x="65629" y="87029"/>
                  </a:lnTo>
                  <a:lnTo>
                    <a:pt x="63933" y="86966"/>
                  </a:lnTo>
                  <a:lnTo>
                    <a:pt x="63494" y="87010"/>
                  </a:lnTo>
                  <a:lnTo>
                    <a:pt x="63213" y="87192"/>
                  </a:lnTo>
                  <a:lnTo>
                    <a:pt x="63022" y="87222"/>
                  </a:lnTo>
                  <a:lnTo>
                    <a:pt x="62656" y="87088"/>
                  </a:lnTo>
                  <a:lnTo>
                    <a:pt x="59600" y="85557"/>
                  </a:lnTo>
                  <a:lnTo>
                    <a:pt x="58253" y="85009"/>
                  </a:lnTo>
                  <a:lnTo>
                    <a:pt x="57617" y="84126"/>
                  </a:lnTo>
                  <a:lnTo>
                    <a:pt x="57582" y="83917"/>
                  </a:lnTo>
                  <a:lnTo>
                    <a:pt x="57750" y="83544"/>
                  </a:lnTo>
                  <a:lnTo>
                    <a:pt x="57739" y="82933"/>
                  </a:lnTo>
                  <a:lnTo>
                    <a:pt x="57613" y="82572"/>
                  </a:lnTo>
                  <a:lnTo>
                    <a:pt x="56933" y="81853"/>
                  </a:lnTo>
                  <a:lnTo>
                    <a:pt x="56786" y="81581"/>
                  </a:lnTo>
                  <a:lnTo>
                    <a:pt x="56573" y="80779"/>
                  </a:lnTo>
                  <a:lnTo>
                    <a:pt x="56269" y="80515"/>
                  </a:lnTo>
                  <a:lnTo>
                    <a:pt x="55641" y="80277"/>
                  </a:lnTo>
                  <a:lnTo>
                    <a:pt x="55536" y="80135"/>
                  </a:lnTo>
                  <a:lnTo>
                    <a:pt x="55259" y="78834"/>
                  </a:lnTo>
                  <a:lnTo>
                    <a:pt x="55280" y="78003"/>
                  </a:lnTo>
                  <a:lnTo>
                    <a:pt x="54987" y="77138"/>
                  </a:lnTo>
                  <a:lnTo>
                    <a:pt x="55018" y="76747"/>
                  </a:lnTo>
                  <a:lnTo>
                    <a:pt x="55209" y="76046"/>
                  </a:lnTo>
                  <a:lnTo>
                    <a:pt x="55537" y="75375"/>
                  </a:lnTo>
                  <a:lnTo>
                    <a:pt x="55520" y="74656"/>
                  </a:lnTo>
                  <a:lnTo>
                    <a:pt x="55282" y="74082"/>
                  </a:lnTo>
                  <a:lnTo>
                    <a:pt x="54110" y="72232"/>
                  </a:lnTo>
                  <a:lnTo>
                    <a:pt x="53465" y="72062"/>
                  </a:lnTo>
                  <a:lnTo>
                    <a:pt x="52489" y="71316"/>
                  </a:lnTo>
                  <a:lnTo>
                    <a:pt x="52311" y="70595"/>
                  </a:lnTo>
                  <a:lnTo>
                    <a:pt x="51379" y="68999"/>
                  </a:lnTo>
                  <a:lnTo>
                    <a:pt x="50229" y="68255"/>
                  </a:lnTo>
                  <a:lnTo>
                    <a:pt x="49336" y="67214"/>
                  </a:lnTo>
                  <a:lnTo>
                    <a:pt x="48744" y="66850"/>
                  </a:lnTo>
                  <a:lnTo>
                    <a:pt x="48232" y="66964"/>
                  </a:lnTo>
                  <a:lnTo>
                    <a:pt x="48056" y="66993"/>
                  </a:lnTo>
                  <a:lnTo>
                    <a:pt x="47644" y="66686"/>
                  </a:lnTo>
                  <a:lnTo>
                    <a:pt x="47408" y="66631"/>
                  </a:lnTo>
                  <a:lnTo>
                    <a:pt x="46726" y="66951"/>
                  </a:lnTo>
                  <a:lnTo>
                    <a:pt x="46413" y="66865"/>
                  </a:lnTo>
                  <a:lnTo>
                    <a:pt x="46127" y="66962"/>
                  </a:lnTo>
                  <a:lnTo>
                    <a:pt x="45841" y="66943"/>
                  </a:lnTo>
                  <a:lnTo>
                    <a:pt x="45452" y="66295"/>
                  </a:lnTo>
                  <a:lnTo>
                    <a:pt x="44942" y="65788"/>
                  </a:lnTo>
                  <a:lnTo>
                    <a:pt x="44675" y="65658"/>
                  </a:lnTo>
                  <a:lnTo>
                    <a:pt x="44410" y="65897"/>
                  </a:lnTo>
                  <a:lnTo>
                    <a:pt x="44358" y="66064"/>
                  </a:lnTo>
                  <a:lnTo>
                    <a:pt x="44464" y="66345"/>
                  </a:lnTo>
                  <a:lnTo>
                    <a:pt x="44383" y="66543"/>
                  </a:lnTo>
                  <a:lnTo>
                    <a:pt x="44234" y="66660"/>
                  </a:lnTo>
                  <a:lnTo>
                    <a:pt x="43737" y="66582"/>
                  </a:lnTo>
                  <a:lnTo>
                    <a:pt x="43103" y="67084"/>
                  </a:lnTo>
                  <a:lnTo>
                    <a:pt x="42334" y="66974"/>
                  </a:lnTo>
                  <a:lnTo>
                    <a:pt x="42026" y="66621"/>
                  </a:lnTo>
                  <a:lnTo>
                    <a:pt x="41988" y="66334"/>
                  </a:lnTo>
                  <a:lnTo>
                    <a:pt x="41854" y="65996"/>
                  </a:lnTo>
                  <a:lnTo>
                    <a:pt x="41093" y="65057"/>
                  </a:lnTo>
                  <a:lnTo>
                    <a:pt x="40841" y="65033"/>
                  </a:lnTo>
                  <a:lnTo>
                    <a:pt x="40414" y="65413"/>
                  </a:lnTo>
                  <a:lnTo>
                    <a:pt x="39987" y="65507"/>
                  </a:lnTo>
                  <a:lnTo>
                    <a:pt x="39515" y="65429"/>
                  </a:lnTo>
                  <a:lnTo>
                    <a:pt x="39117" y="64744"/>
                  </a:lnTo>
                  <a:lnTo>
                    <a:pt x="38993" y="64185"/>
                  </a:lnTo>
                  <a:lnTo>
                    <a:pt x="38575" y="63340"/>
                  </a:lnTo>
                  <a:lnTo>
                    <a:pt x="37900" y="63174"/>
                  </a:lnTo>
                  <a:lnTo>
                    <a:pt x="37731" y="63178"/>
                  </a:lnTo>
                  <a:lnTo>
                    <a:pt x="37588" y="62753"/>
                  </a:lnTo>
                  <a:lnTo>
                    <a:pt x="37431" y="62136"/>
                  </a:lnTo>
                  <a:lnTo>
                    <a:pt x="36213" y="60989"/>
                  </a:lnTo>
                  <a:lnTo>
                    <a:pt x="35224" y="60211"/>
                  </a:lnTo>
                  <a:lnTo>
                    <a:pt x="34218" y="59620"/>
                  </a:lnTo>
                  <a:lnTo>
                    <a:pt x="34050" y="59708"/>
                  </a:lnTo>
                  <a:lnTo>
                    <a:pt x="34197" y="59906"/>
                  </a:lnTo>
                  <a:lnTo>
                    <a:pt x="34037" y="60067"/>
                  </a:lnTo>
                  <a:lnTo>
                    <a:pt x="33648" y="60224"/>
                  </a:lnTo>
                  <a:lnTo>
                    <a:pt x="32550" y="60424"/>
                  </a:lnTo>
                  <a:lnTo>
                    <a:pt x="31957" y="60328"/>
                  </a:lnTo>
                  <a:lnTo>
                    <a:pt x="31475" y="59656"/>
                  </a:lnTo>
                  <a:lnTo>
                    <a:pt x="31303" y="59172"/>
                  </a:lnTo>
                  <a:lnTo>
                    <a:pt x="31247" y="58758"/>
                  </a:lnTo>
                  <a:lnTo>
                    <a:pt x="30793" y="58004"/>
                  </a:lnTo>
                  <a:lnTo>
                    <a:pt x="30042" y="57654"/>
                  </a:lnTo>
                  <a:lnTo>
                    <a:pt x="28733" y="57250"/>
                  </a:lnTo>
                  <a:lnTo>
                    <a:pt x="26234" y="57071"/>
                  </a:lnTo>
                  <a:lnTo>
                    <a:pt x="26027" y="57331"/>
                  </a:lnTo>
                  <a:lnTo>
                    <a:pt x="25685" y="57525"/>
                  </a:lnTo>
                  <a:lnTo>
                    <a:pt x="25518" y="58080"/>
                  </a:lnTo>
                  <a:lnTo>
                    <a:pt x="25402" y="58243"/>
                  </a:lnTo>
                  <a:lnTo>
                    <a:pt x="25121" y="58457"/>
                  </a:lnTo>
                  <a:lnTo>
                    <a:pt x="24844" y="58487"/>
                  </a:lnTo>
                  <a:lnTo>
                    <a:pt x="24230" y="58165"/>
                  </a:lnTo>
                  <a:lnTo>
                    <a:pt x="23721" y="58244"/>
                  </a:lnTo>
                  <a:lnTo>
                    <a:pt x="22808" y="58114"/>
                  </a:lnTo>
                  <a:lnTo>
                    <a:pt x="22409" y="57793"/>
                  </a:lnTo>
                  <a:lnTo>
                    <a:pt x="21938" y="57625"/>
                  </a:lnTo>
                  <a:lnTo>
                    <a:pt x="20767" y="57459"/>
                  </a:lnTo>
                  <a:lnTo>
                    <a:pt x="19790" y="57503"/>
                  </a:lnTo>
                  <a:lnTo>
                    <a:pt x="18173" y="57277"/>
                  </a:lnTo>
                  <a:lnTo>
                    <a:pt x="18113" y="57015"/>
                  </a:lnTo>
                  <a:lnTo>
                    <a:pt x="17783" y="56702"/>
                  </a:lnTo>
                  <a:lnTo>
                    <a:pt x="16946" y="57095"/>
                  </a:lnTo>
                  <a:lnTo>
                    <a:pt x="16984" y="57356"/>
                  </a:lnTo>
                  <a:lnTo>
                    <a:pt x="16909" y="57566"/>
                  </a:lnTo>
                  <a:lnTo>
                    <a:pt x="15985" y="58279"/>
                  </a:lnTo>
                  <a:lnTo>
                    <a:pt x="15401" y="58438"/>
                  </a:lnTo>
                  <a:lnTo>
                    <a:pt x="14610" y="59078"/>
                  </a:lnTo>
                  <a:lnTo>
                    <a:pt x="14092" y="59721"/>
                  </a:lnTo>
                  <a:lnTo>
                    <a:pt x="13309" y="59989"/>
                  </a:lnTo>
                  <a:lnTo>
                    <a:pt x="12608" y="60507"/>
                  </a:lnTo>
                  <a:lnTo>
                    <a:pt x="12907" y="60809"/>
                  </a:lnTo>
                  <a:lnTo>
                    <a:pt x="13056" y="61077"/>
                  </a:lnTo>
                  <a:lnTo>
                    <a:pt x="13104" y="61309"/>
                  </a:lnTo>
                  <a:lnTo>
                    <a:pt x="13050" y="61696"/>
                  </a:lnTo>
                  <a:lnTo>
                    <a:pt x="9252" y="61655"/>
                  </a:lnTo>
                  <a:lnTo>
                    <a:pt x="9915" y="60590"/>
                  </a:lnTo>
                  <a:lnTo>
                    <a:pt x="9942" y="54048"/>
                  </a:lnTo>
                  <a:lnTo>
                    <a:pt x="9926" y="53436"/>
                  </a:lnTo>
                  <a:lnTo>
                    <a:pt x="9619" y="50696"/>
                  </a:lnTo>
                  <a:lnTo>
                    <a:pt x="9089" y="48791"/>
                  </a:lnTo>
                  <a:lnTo>
                    <a:pt x="9099" y="46321"/>
                  </a:lnTo>
                  <a:lnTo>
                    <a:pt x="9495" y="46339"/>
                  </a:lnTo>
                  <a:lnTo>
                    <a:pt x="9886" y="46467"/>
                  </a:lnTo>
                  <a:lnTo>
                    <a:pt x="11887" y="46441"/>
                  </a:lnTo>
                  <a:lnTo>
                    <a:pt x="11954" y="49228"/>
                  </a:lnTo>
                  <a:lnTo>
                    <a:pt x="12066" y="49834"/>
                  </a:lnTo>
                  <a:lnTo>
                    <a:pt x="11916" y="50402"/>
                  </a:lnTo>
                  <a:lnTo>
                    <a:pt x="11879" y="51185"/>
                  </a:lnTo>
                  <a:lnTo>
                    <a:pt x="18513" y="51234"/>
                  </a:lnTo>
                  <a:lnTo>
                    <a:pt x="18513" y="49868"/>
                  </a:lnTo>
                  <a:lnTo>
                    <a:pt x="15919" y="49853"/>
                  </a:lnTo>
                  <a:lnTo>
                    <a:pt x="15410" y="49430"/>
                  </a:lnTo>
                  <a:lnTo>
                    <a:pt x="15399" y="47190"/>
                  </a:lnTo>
                  <a:lnTo>
                    <a:pt x="13570" y="46295"/>
                  </a:lnTo>
                  <a:lnTo>
                    <a:pt x="12822" y="45923"/>
                  </a:lnTo>
                  <a:lnTo>
                    <a:pt x="12852" y="45018"/>
                  </a:lnTo>
                  <a:lnTo>
                    <a:pt x="12133" y="44711"/>
                  </a:lnTo>
                  <a:lnTo>
                    <a:pt x="11898" y="44500"/>
                  </a:lnTo>
                  <a:lnTo>
                    <a:pt x="11918" y="42979"/>
                  </a:lnTo>
                  <a:lnTo>
                    <a:pt x="12383" y="42092"/>
                  </a:lnTo>
                  <a:lnTo>
                    <a:pt x="12451" y="41845"/>
                  </a:lnTo>
                  <a:lnTo>
                    <a:pt x="12453" y="40653"/>
                  </a:lnTo>
                  <a:lnTo>
                    <a:pt x="12028" y="39671"/>
                  </a:lnTo>
                  <a:lnTo>
                    <a:pt x="11888" y="39685"/>
                  </a:lnTo>
                  <a:lnTo>
                    <a:pt x="10645" y="40645"/>
                  </a:lnTo>
                  <a:lnTo>
                    <a:pt x="9422" y="41418"/>
                  </a:lnTo>
                  <a:lnTo>
                    <a:pt x="9246" y="41678"/>
                  </a:lnTo>
                  <a:lnTo>
                    <a:pt x="8469" y="42355"/>
                  </a:lnTo>
                  <a:lnTo>
                    <a:pt x="7980" y="42370"/>
                  </a:lnTo>
                  <a:lnTo>
                    <a:pt x="7355" y="42194"/>
                  </a:lnTo>
                  <a:lnTo>
                    <a:pt x="6978" y="42225"/>
                  </a:lnTo>
                  <a:lnTo>
                    <a:pt x="6642" y="42347"/>
                  </a:lnTo>
                  <a:lnTo>
                    <a:pt x="5840" y="42917"/>
                  </a:lnTo>
                  <a:lnTo>
                    <a:pt x="5681" y="43328"/>
                  </a:lnTo>
                  <a:lnTo>
                    <a:pt x="4357" y="43918"/>
                  </a:lnTo>
                  <a:lnTo>
                    <a:pt x="4014" y="43976"/>
                  </a:lnTo>
                  <a:lnTo>
                    <a:pt x="26" y="41561"/>
                  </a:lnTo>
                  <a:lnTo>
                    <a:pt x="299" y="41695"/>
                  </a:lnTo>
                  <a:lnTo>
                    <a:pt x="1250" y="41718"/>
                  </a:lnTo>
                  <a:lnTo>
                    <a:pt x="1982" y="41617"/>
                  </a:lnTo>
                  <a:lnTo>
                    <a:pt x="3490" y="40914"/>
                  </a:lnTo>
                  <a:lnTo>
                    <a:pt x="4005" y="40403"/>
                  </a:lnTo>
                  <a:lnTo>
                    <a:pt x="4631" y="40426"/>
                  </a:lnTo>
                  <a:lnTo>
                    <a:pt x="4943" y="40199"/>
                  </a:lnTo>
                  <a:lnTo>
                    <a:pt x="4734" y="37314"/>
                  </a:lnTo>
                  <a:lnTo>
                    <a:pt x="4556" y="36998"/>
                  </a:lnTo>
                  <a:lnTo>
                    <a:pt x="4371" y="36991"/>
                  </a:lnTo>
                  <a:lnTo>
                    <a:pt x="3835" y="37188"/>
                  </a:lnTo>
                  <a:lnTo>
                    <a:pt x="3249" y="37200"/>
                  </a:lnTo>
                  <a:lnTo>
                    <a:pt x="2369" y="36789"/>
                  </a:lnTo>
                  <a:lnTo>
                    <a:pt x="2162" y="36427"/>
                  </a:lnTo>
                  <a:lnTo>
                    <a:pt x="1231" y="36054"/>
                  </a:lnTo>
                  <a:lnTo>
                    <a:pt x="1179" y="35272"/>
                  </a:lnTo>
                  <a:lnTo>
                    <a:pt x="825" y="34737"/>
                  </a:lnTo>
                  <a:lnTo>
                    <a:pt x="576" y="34751"/>
                  </a:lnTo>
                  <a:lnTo>
                    <a:pt x="489" y="34891"/>
                  </a:lnTo>
                  <a:lnTo>
                    <a:pt x="479" y="35081"/>
                  </a:lnTo>
                  <a:lnTo>
                    <a:pt x="5" y="35096"/>
                  </a:lnTo>
                  <a:lnTo>
                    <a:pt x="3" y="34940"/>
                  </a:lnTo>
                  <a:lnTo>
                    <a:pt x="2" y="3451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2" name="pg943">
              <a:extLst>
                <a:ext uri="{FF2B5EF4-FFF2-40B4-BE49-F238E27FC236}">
                  <a16:creationId xmlns:a16="http://schemas.microsoft.com/office/drawing/2014/main" id="{F8CE9C3B-E872-4B49-970C-6967982C89A4}"/>
                </a:ext>
              </a:extLst>
            </p:cNvPr>
            <p:cNvSpPr/>
            <p:nvPr/>
          </p:nvSpPr>
          <p:spPr>
            <a:xfrm>
              <a:off x="4822770" y="4187958"/>
              <a:ext cx="4581" cy="4479"/>
            </a:xfrm>
            <a:custGeom>
              <a:avLst/>
              <a:gdLst/>
              <a:ahLst/>
              <a:cxnLst/>
              <a:rect l="0" t="0" r="0" b="0"/>
              <a:pathLst>
                <a:path w="4581" h="4479">
                  <a:moveTo>
                    <a:pt x="440" y="266"/>
                  </a:moveTo>
                  <a:lnTo>
                    <a:pt x="244" y="0"/>
                  </a:lnTo>
                  <a:lnTo>
                    <a:pt x="0" y="987"/>
                  </a:lnTo>
                  <a:lnTo>
                    <a:pt x="67" y="1161"/>
                  </a:lnTo>
                  <a:lnTo>
                    <a:pt x="682" y="1333"/>
                  </a:lnTo>
                  <a:lnTo>
                    <a:pt x="871" y="1718"/>
                  </a:lnTo>
                  <a:lnTo>
                    <a:pt x="1227" y="2202"/>
                  </a:lnTo>
                  <a:lnTo>
                    <a:pt x="2957" y="3826"/>
                  </a:lnTo>
                  <a:lnTo>
                    <a:pt x="4073" y="4479"/>
                  </a:lnTo>
                  <a:lnTo>
                    <a:pt x="4326" y="4359"/>
                  </a:lnTo>
                  <a:lnTo>
                    <a:pt x="4581" y="3925"/>
                  </a:lnTo>
                  <a:lnTo>
                    <a:pt x="2623" y="1981"/>
                  </a:lnTo>
                  <a:lnTo>
                    <a:pt x="1913" y="1088"/>
                  </a:lnTo>
                  <a:lnTo>
                    <a:pt x="1467" y="664"/>
                  </a:lnTo>
                  <a:lnTo>
                    <a:pt x="891" y="91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3" name="pg944">
              <a:extLst>
                <a:ext uri="{FF2B5EF4-FFF2-40B4-BE49-F238E27FC236}">
                  <a16:creationId xmlns:a16="http://schemas.microsoft.com/office/drawing/2014/main" id="{4DACC1B4-9446-504E-A58A-65A77C967C58}"/>
                </a:ext>
              </a:extLst>
            </p:cNvPr>
            <p:cNvSpPr/>
            <p:nvPr/>
          </p:nvSpPr>
          <p:spPr>
            <a:xfrm>
              <a:off x="4960007" y="4117953"/>
              <a:ext cx="14831" cy="13228"/>
            </a:xfrm>
            <a:custGeom>
              <a:avLst/>
              <a:gdLst/>
              <a:ahLst/>
              <a:cxnLst/>
              <a:rect l="0" t="0" r="0" b="0"/>
              <a:pathLst>
                <a:path w="14831" h="13228">
                  <a:moveTo>
                    <a:pt x="87" y="0"/>
                  </a:moveTo>
                  <a:lnTo>
                    <a:pt x="1805" y="60"/>
                  </a:lnTo>
                  <a:lnTo>
                    <a:pt x="6242" y="194"/>
                  </a:lnTo>
                  <a:lnTo>
                    <a:pt x="14363" y="273"/>
                  </a:lnTo>
                  <a:lnTo>
                    <a:pt x="14469" y="538"/>
                  </a:lnTo>
                  <a:lnTo>
                    <a:pt x="14831" y="774"/>
                  </a:lnTo>
                  <a:lnTo>
                    <a:pt x="12396" y="2440"/>
                  </a:lnTo>
                  <a:lnTo>
                    <a:pt x="11536" y="2421"/>
                  </a:lnTo>
                  <a:lnTo>
                    <a:pt x="9783" y="2929"/>
                  </a:lnTo>
                  <a:lnTo>
                    <a:pt x="9501" y="3529"/>
                  </a:lnTo>
                  <a:lnTo>
                    <a:pt x="8987" y="3805"/>
                  </a:lnTo>
                  <a:lnTo>
                    <a:pt x="8462" y="4285"/>
                  </a:lnTo>
                  <a:lnTo>
                    <a:pt x="8019" y="4993"/>
                  </a:lnTo>
                  <a:lnTo>
                    <a:pt x="7082" y="5940"/>
                  </a:lnTo>
                  <a:lnTo>
                    <a:pt x="6744" y="6890"/>
                  </a:lnTo>
                  <a:lnTo>
                    <a:pt x="6681" y="7270"/>
                  </a:lnTo>
                  <a:lnTo>
                    <a:pt x="7747" y="8325"/>
                  </a:lnTo>
                  <a:lnTo>
                    <a:pt x="8025" y="9022"/>
                  </a:lnTo>
                  <a:lnTo>
                    <a:pt x="8352" y="9559"/>
                  </a:lnTo>
                  <a:lnTo>
                    <a:pt x="8746" y="9861"/>
                  </a:lnTo>
                  <a:lnTo>
                    <a:pt x="9302" y="10077"/>
                  </a:lnTo>
                  <a:lnTo>
                    <a:pt x="10343" y="10063"/>
                  </a:lnTo>
                  <a:lnTo>
                    <a:pt x="10114" y="11870"/>
                  </a:lnTo>
                  <a:lnTo>
                    <a:pt x="10187" y="12560"/>
                  </a:lnTo>
                  <a:lnTo>
                    <a:pt x="10124" y="12824"/>
                  </a:lnTo>
                  <a:lnTo>
                    <a:pt x="9817" y="13228"/>
                  </a:lnTo>
                  <a:lnTo>
                    <a:pt x="9702" y="12973"/>
                  </a:lnTo>
                  <a:lnTo>
                    <a:pt x="9698" y="12459"/>
                  </a:lnTo>
                  <a:lnTo>
                    <a:pt x="9308" y="12023"/>
                  </a:lnTo>
                  <a:lnTo>
                    <a:pt x="8619" y="11650"/>
                  </a:lnTo>
                  <a:lnTo>
                    <a:pt x="8411" y="11784"/>
                  </a:lnTo>
                  <a:lnTo>
                    <a:pt x="8362" y="12101"/>
                  </a:lnTo>
                  <a:lnTo>
                    <a:pt x="8172" y="12324"/>
                  </a:lnTo>
                  <a:lnTo>
                    <a:pt x="7830" y="12402"/>
                  </a:lnTo>
                  <a:lnTo>
                    <a:pt x="5860" y="11601"/>
                  </a:lnTo>
                  <a:lnTo>
                    <a:pt x="5421" y="10885"/>
                  </a:lnTo>
                  <a:lnTo>
                    <a:pt x="4267" y="10602"/>
                  </a:lnTo>
                  <a:lnTo>
                    <a:pt x="3989" y="10706"/>
                  </a:lnTo>
                  <a:lnTo>
                    <a:pt x="3735" y="10944"/>
                  </a:lnTo>
                  <a:lnTo>
                    <a:pt x="3711" y="10695"/>
                  </a:lnTo>
                  <a:lnTo>
                    <a:pt x="3552" y="10646"/>
                  </a:lnTo>
                  <a:lnTo>
                    <a:pt x="3352" y="10698"/>
                  </a:lnTo>
                  <a:lnTo>
                    <a:pt x="2873" y="10445"/>
                  </a:lnTo>
                  <a:lnTo>
                    <a:pt x="2789" y="9584"/>
                  </a:lnTo>
                  <a:lnTo>
                    <a:pt x="2901" y="9383"/>
                  </a:lnTo>
                  <a:lnTo>
                    <a:pt x="2884" y="8962"/>
                  </a:lnTo>
                  <a:lnTo>
                    <a:pt x="2813" y="8757"/>
                  </a:lnTo>
                  <a:lnTo>
                    <a:pt x="2504" y="8466"/>
                  </a:lnTo>
                  <a:lnTo>
                    <a:pt x="1835" y="8079"/>
                  </a:lnTo>
                  <a:lnTo>
                    <a:pt x="1406" y="8049"/>
                  </a:lnTo>
                  <a:lnTo>
                    <a:pt x="867" y="7605"/>
                  </a:lnTo>
                  <a:lnTo>
                    <a:pt x="716" y="7471"/>
                  </a:lnTo>
                  <a:lnTo>
                    <a:pt x="483" y="6782"/>
                  </a:lnTo>
                  <a:lnTo>
                    <a:pt x="751" y="6383"/>
                  </a:lnTo>
                  <a:lnTo>
                    <a:pt x="1222" y="5194"/>
                  </a:lnTo>
                  <a:lnTo>
                    <a:pt x="1338" y="4740"/>
                  </a:lnTo>
                  <a:lnTo>
                    <a:pt x="1025" y="4594"/>
                  </a:lnTo>
                  <a:lnTo>
                    <a:pt x="285" y="3741"/>
                  </a:lnTo>
                  <a:lnTo>
                    <a:pt x="0" y="1071"/>
                  </a:lnTo>
                  <a:lnTo>
                    <a:pt x="165" y="430"/>
                  </a:lnTo>
                  <a:lnTo>
                    <a:pt x="309" y="348"/>
                  </a:lnTo>
                  <a:lnTo>
                    <a:pt x="282" y="4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4" name="pg945">
              <a:extLst>
                <a:ext uri="{FF2B5EF4-FFF2-40B4-BE49-F238E27FC236}">
                  <a16:creationId xmlns:a16="http://schemas.microsoft.com/office/drawing/2014/main" id="{E54657A2-DA88-5743-8606-B26CF7985DAE}"/>
                </a:ext>
              </a:extLst>
            </p:cNvPr>
            <p:cNvSpPr/>
            <p:nvPr/>
          </p:nvSpPr>
          <p:spPr>
            <a:xfrm>
              <a:off x="4987233" y="4244369"/>
              <a:ext cx="207671" cy="276094"/>
            </a:xfrm>
            <a:custGeom>
              <a:avLst/>
              <a:gdLst/>
              <a:ahLst/>
              <a:cxnLst/>
              <a:rect l="0" t="0" r="0" b="0"/>
              <a:pathLst>
                <a:path w="207671" h="276094">
                  <a:moveTo>
                    <a:pt x="96531" y="43602"/>
                  </a:moveTo>
                  <a:lnTo>
                    <a:pt x="96697" y="43652"/>
                  </a:lnTo>
                  <a:lnTo>
                    <a:pt x="97123" y="43582"/>
                  </a:lnTo>
                  <a:lnTo>
                    <a:pt x="97669" y="43909"/>
                  </a:lnTo>
                  <a:lnTo>
                    <a:pt x="97928" y="43998"/>
                  </a:lnTo>
                  <a:lnTo>
                    <a:pt x="98314" y="44196"/>
                  </a:lnTo>
                  <a:lnTo>
                    <a:pt x="99243" y="45008"/>
                  </a:lnTo>
                  <a:lnTo>
                    <a:pt x="99471" y="45286"/>
                  </a:lnTo>
                  <a:lnTo>
                    <a:pt x="99896" y="45505"/>
                  </a:lnTo>
                  <a:lnTo>
                    <a:pt x="99928" y="44423"/>
                  </a:lnTo>
                  <a:lnTo>
                    <a:pt x="100110" y="44414"/>
                  </a:lnTo>
                  <a:lnTo>
                    <a:pt x="100287" y="44511"/>
                  </a:lnTo>
                  <a:lnTo>
                    <a:pt x="100354" y="44659"/>
                  </a:lnTo>
                  <a:lnTo>
                    <a:pt x="100364" y="44787"/>
                  </a:lnTo>
                  <a:lnTo>
                    <a:pt x="100352" y="44917"/>
                  </a:lnTo>
                  <a:lnTo>
                    <a:pt x="100230" y="45228"/>
                  </a:lnTo>
                  <a:lnTo>
                    <a:pt x="100194" y="45502"/>
                  </a:lnTo>
                  <a:lnTo>
                    <a:pt x="100261" y="45807"/>
                  </a:lnTo>
                  <a:lnTo>
                    <a:pt x="100409" y="45904"/>
                  </a:lnTo>
                  <a:lnTo>
                    <a:pt x="101070" y="45619"/>
                  </a:lnTo>
                  <a:lnTo>
                    <a:pt x="101306" y="45722"/>
                  </a:lnTo>
                  <a:lnTo>
                    <a:pt x="101364" y="45867"/>
                  </a:lnTo>
                  <a:lnTo>
                    <a:pt x="101318" y="46138"/>
                  </a:lnTo>
                  <a:lnTo>
                    <a:pt x="101717" y="46507"/>
                  </a:lnTo>
                  <a:lnTo>
                    <a:pt x="102037" y="46208"/>
                  </a:lnTo>
                  <a:lnTo>
                    <a:pt x="102121" y="46060"/>
                  </a:lnTo>
                  <a:lnTo>
                    <a:pt x="102134" y="45912"/>
                  </a:lnTo>
                  <a:lnTo>
                    <a:pt x="102303" y="45527"/>
                  </a:lnTo>
                  <a:lnTo>
                    <a:pt x="102398" y="45924"/>
                  </a:lnTo>
                  <a:lnTo>
                    <a:pt x="102396" y="46084"/>
                  </a:lnTo>
                  <a:lnTo>
                    <a:pt x="102333" y="46345"/>
                  </a:lnTo>
                  <a:lnTo>
                    <a:pt x="102196" y="46569"/>
                  </a:lnTo>
                  <a:lnTo>
                    <a:pt x="101759" y="47123"/>
                  </a:lnTo>
                  <a:lnTo>
                    <a:pt x="102177" y="47535"/>
                  </a:lnTo>
                  <a:lnTo>
                    <a:pt x="102003" y="47786"/>
                  </a:lnTo>
                  <a:lnTo>
                    <a:pt x="101540" y="47671"/>
                  </a:lnTo>
                  <a:lnTo>
                    <a:pt x="101536" y="47823"/>
                  </a:lnTo>
                  <a:lnTo>
                    <a:pt x="101609" y="47958"/>
                  </a:lnTo>
                  <a:lnTo>
                    <a:pt x="101797" y="48140"/>
                  </a:lnTo>
                  <a:lnTo>
                    <a:pt x="102647" y="48805"/>
                  </a:lnTo>
                  <a:lnTo>
                    <a:pt x="102508" y="49172"/>
                  </a:lnTo>
                  <a:lnTo>
                    <a:pt x="102591" y="49348"/>
                  </a:lnTo>
                  <a:lnTo>
                    <a:pt x="102880" y="49442"/>
                  </a:lnTo>
                  <a:lnTo>
                    <a:pt x="103643" y="49514"/>
                  </a:lnTo>
                  <a:lnTo>
                    <a:pt x="103822" y="49442"/>
                  </a:lnTo>
                  <a:lnTo>
                    <a:pt x="104035" y="49254"/>
                  </a:lnTo>
                  <a:lnTo>
                    <a:pt x="104369" y="49333"/>
                  </a:lnTo>
                  <a:lnTo>
                    <a:pt x="104381" y="49490"/>
                  </a:lnTo>
                  <a:lnTo>
                    <a:pt x="104184" y="49811"/>
                  </a:lnTo>
                  <a:lnTo>
                    <a:pt x="103972" y="49961"/>
                  </a:lnTo>
                  <a:lnTo>
                    <a:pt x="103607" y="50252"/>
                  </a:lnTo>
                  <a:lnTo>
                    <a:pt x="103622" y="50455"/>
                  </a:lnTo>
                  <a:lnTo>
                    <a:pt x="103726" y="50729"/>
                  </a:lnTo>
                  <a:lnTo>
                    <a:pt x="103946" y="50911"/>
                  </a:lnTo>
                  <a:lnTo>
                    <a:pt x="104717" y="51232"/>
                  </a:lnTo>
                  <a:lnTo>
                    <a:pt x="104881" y="51572"/>
                  </a:lnTo>
                  <a:lnTo>
                    <a:pt x="104941" y="51775"/>
                  </a:lnTo>
                  <a:lnTo>
                    <a:pt x="104946" y="52027"/>
                  </a:lnTo>
                  <a:lnTo>
                    <a:pt x="105105" y="52325"/>
                  </a:lnTo>
                  <a:lnTo>
                    <a:pt x="105241" y="52353"/>
                  </a:lnTo>
                  <a:lnTo>
                    <a:pt x="105502" y="52270"/>
                  </a:lnTo>
                  <a:lnTo>
                    <a:pt x="105699" y="52145"/>
                  </a:lnTo>
                  <a:lnTo>
                    <a:pt x="106103" y="51488"/>
                  </a:lnTo>
                  <a:lnTo>
                    <a:pt x="106351" y="51542"/>
                  </a:lnTo>
                  <a:lnTo>
                    <a:pt x="106452" y="51676"/>
                  </a:lnTo>
                  <a:lnTo>
                    <a:pt x="106885" y="52605"/>
                  </a:lnTo>
                  <a:lnTo>
                    <a:pt x="107017" y="52641"/>
                  </a:lnTo>
                  <a:lnTo>
                    <a:pt x="107168" y="52546"/>
                  </a:lnTo>
                  <a:lnTo>
                    <a:pt x="107204" y="52379"/>
                  </a:lnTo>
                  <a:lnTo>
                    <a:pt x="107412" y="52124"/>
                  </a:lnTo>
                  <a:lnTo>
                    <a:pt x="107562" y="52110"/>
                  </a:lnTo>
                  <a:lnTo>
                    <a:pt x="107860" y="52272"/>
                  </a:lnTo>
                  <a:lnTo>
                    <a:pt x="107865" y="52479"/>
                  </a:lnTo>
                  <a:lnTo>
                    <a:pt x="107697" y="52823"/>
                  </a:lnTo>
                  <a:lnTo>
                    <a:pt x="107695" y="52972"/>
                  </a:lnTo>
                  <a:lnTo>
                    <a:pt x="107849" y="53166"/>
                  </a:lnTo>
                  <a:lnTo>
                    <a:pt x="108183" y="53451"/>
                  </a:lnTo>
                  <a:lnTo>
                    <a:pt x="108133" y="53581"/>
                  </a:lnTo>
                  <a:lnTo>
                    <a:pt x="107862" y="53827"/>
                  </a:lnTo>
                  <a:lnTo>
                    <a:pt x="107809" y="53993"/>
                  </a:lnTo>
                  <a:lnTo>
                    <a:pt x="107852" y="54130"/>
                  </a:lnTo>
                  <a:lnTo>
                    <a:pt x="108024" y="54240"/>
                  </a:lnTo>
                  <a:lnTo>
                    <a:pt x="108700" y="54363"/>
                  </a:lnTo>
                  <a:lnTo>
                    <a:pt x="108660" y="54661"/>
                  </a:lnTo>
                  <a:lnTo>
                    <a:pt x="108495" y="54796"/>
                  </a:lnTo>
                  <a:lnTo>
                    <a:pt x="108309" y="54911"/>
                  </a:lnTo>
                  <a:lnTo>
                    <a:pt x="107770" y="55139"/>
                  </a:lnTo>
                  <a:lnTo>
                    <a:pt x="107743" y="55347"/>
                  </a:lnTo>
                  <a:lnTo>
                    <a:pt x="107779" y="55697"/>
                  </a:lnTo>
                  <a:lnTo>
                    <a:pt x="107420" y="55923"/>
                  </a:lnTo>
                  <a:lnTo>
                    <a:pt x="107387" y="56077"/>
                  </a:lnTo>
                  <a:lnTo>
                    <a:pt x="107410" y="56220"/>
                  </a:lnTo>
                  <a:lnTo>
                    <a:pt x="108082" y="56422"/>
                  </a:lnTo>
                  <a:lnTo>
                    <a:pt x="108394" y="56629"/>
                  </a:lnTo>
                  <a:lnTo>
                    <a:pt x="108566" y="56866"/>
                  </a:lnTo>
                  <a:lnTo>
                    <a:pt x="108770" y="56972"/>
                  </a:lnTo>
                  <a:lnTo>
                    <a:pt x="109037" y="56835"/>
                  </a:lnTo>
                  <a:lnTo>
                    <a:pt x="109215" y="56199"/>
                  </a:lnTo>
                  <a:lnTo>
                    <a:pt x="109478" y="56293"/>
                  </a:lnTo>
                  <a:lnTo>
                    <a:pt x="109477" y="57098"/>
                  </a:lnTo>
                  <a:lnTo>
                    <a:pt x="109600" y="57247"/>
                  </a:lnTo>
                  <a:lnTo>
                    <a:pt x="109802" y="57299"/>
                  </a:lnTo>
                  <a:lnTo>
                    <a:pt x="110033" y="57126"/>
                  </a:lnTo>
                  <a:lnTo>
                    <a:pt x="110438" y="56923"/>
                  </a:lnTo>
                  <a:lnTo>
                    <a:pt x="110669" y="56984"/>
                  </a:lnTo>
                  <a:lnTo>
                    <a:pt x="111235" y="55979"/>
                  </a:lnTo>
                  <a:lnTo>
                    <a:pt x="111619" y="55757"/>
                  </a:lnTo>
                  <a:lnTo>
                    <a:pt x="111421" y="55371"/>
                  </a:lnTo>
                  <a:lnTo>
                    <a:pt x="111771" y="54597"/>
                  </a:lnTo>
                  <a:lnTo>
                    <a:pt x="111890" y="54685"/>
                  </a:lnTo>
                  <a:lnTo>
                    <a:pt x="111442" y="55412"/>
                  </a:lnTo>
                  <a:lnTo>
                    <a:pt x="111682" y="55602"/>
                  </a:lnTo>
                  <a:lnTo>
                    <a:pt x="112168" y="55568"/>
                  </a:lnTo>
                  <a:lnTo>
                    <a:pt x="112516" y="54771"/>
                  </a:lnTo>
                  <a:lnTo>
                    <a:pt x="112544" y="54365"/>
                  </a:lnTo>
                  <a:lnTo>
                    <a:pt x="111753" y="54353"/>
                  </a:lnTo>
                  <a:lnTo>
                    <a:pt x="111643" y="53756"/>
                  </a:lnTo>
                  <a:lnTo>
                    <a:pt x="112270" y="53283"/>
                  </a:lnTo>
                  <a:lnTo>
                    <a:pt x="112213" y="53004"/>
                  </a:lnTo>
                  <a:lnTo>
                    <a:pt x="112418" y="52760"/>
                  </a:lnTo>
                  <a:lnTo>
                    <a:pt x="112300" y="52463"/>
                  </a:lnTo>
                  <a:lnTo>
                    <a:pt x="112432" y="51490"/>
                  </a:lnTo>
                  <a:lnTo>
                    <a:pt x="112339" y="50265"/>
                  </a:lnTo>
                  <a:lnTo>
                    <a:pt x="112232" y="49141"/>
                  </a:lnTo>
                  <a:lnTo>
                    <a:pt x="112163" y="47201"/>
                  </a:lnTo>
                  <a:lnTo>
                    <a:pt x="112247" y="46133"/>
                  </a:lnTo>
                  <a:lnTo>
                    <a:pt x="112398" y="45361"/>
                  </a:lnTo>
                  <a:lnTo>
                    <a:pt x="112578" y="44855"/>
                  </a:lnTo>
                  <a:lnTo>
                    <a:pt x="113216" y="43981"/>
                  </a:lnTo>
                  <a:lnTo>
                    <a:pt x="113821" y="43528"/>
                  </a:lnTo>
                  <a:lnTo>
                    <a:pt x="114499" y="43239"/>
                  </a:lnTo>
                  <a:lnTo>
                    <a:pt x="114993" y="42891"/>
                  </a:lnTo>
                  <a:lnTo>
                    <a:pt x="115385" y="42501"/>
                  </a:lnTo>
                  <a:lnTo>
                    <a:pt x="115543" y="42167"/>
                  </a:lnTo>
                  <a:lnTo>
                    <a:pt x="115633" y="41596"/>
                  </a:lnTo>
                  <a:lnTo>
                    <a:pt x="115649" y="40969"/>
                  </a:lnTo>
                  <a:lnTo>
                    <a:pt x="115448" y="38862"/>
                  </a:lnTo>
                  <a:lnTo>
                    <a:pt x="115441" y="37903"/>
                  </a:lnTo>
                  <a:lnTo>
                    <a:pt x="115735" y="36897"/>
                  </a:lnTo>
                  <a:lnTo>
                    <a:pt x="116531" y="34973"/>
                  </a:lnTo>
                  <a:lnTo>
                    <a:pt x="116442" y="33443"/>
                  </a:lnTo>
                  <a:lnTo>
                    <a:pt x="116616" y="32418"/>
                  </a:lnTo>
                  <a:lnTo>
                    <a:pt x="116906" y="31731"/>
                  </a:lnTo>
                  <a:lnTo>
                    <a:pt x="117447" y="31108"/>
                  </a:lnTo>
                  <a:lnTo>
                    <a:pt x="117745" y="30904"/>
                  </a:lnTo>
                  <a:lnTo>
                    <a:pt x="118521" y="30574"/>
                  </a:lnTo>
                  <a:lnTo>
                    <a:pt x="118626" y="30280"/>
                  </a:lnTo>
                  <a:lnTo>
                    <a:pt x="118744" y="29292"/>
                  </a:lnTo>
                  <a:lnTo>
                    <a:pt x="118774" y="28332"/>
                  </a:lnTo>
                  <a:lnTo>
                    <a:pt x="118716" y="27938"/>
                  </a:lnTo>
                  <a:lnTo>
                    <a:pt x="118529" y="27481"/>
                  </a:lnTo>
                  <a:lnTo>
                    <a:pt x="118362" y="26616"/>
                  </a:lnTo>
                  <a:lnTo>
                    <a:pt x="118560" y="25397"/>
                  </a:lnTo>
                  <a:lnTo>
                    <a:pt x="118860" y="24301"/>
                  </a:lnTo>
                  <a:lnTo>
                    <a:pt x="119034" y="23943"/>
                  </a:lnTo>
                  <a:lnTo>
                    <a:pt x="119640" y="23504"/>
                  </a:lnTo>
                  <a:lnTo>
                    <a:pt x="120516" y="23519"/>
                  </a:lnTo>
                  <a:lnTo>
                    <a:pt x="121341" y="24744"/>
                  </a:lnTo>
                  <a:lnTo>
                    <a:pt x="122636" y="24743"/>
                  </a:lnTo>
                  <a:lnTo>
                    <a:pt x="122794" y="23649"/>
                  </a:lnTo>
                  <a:lnTo>
                    <a:pt x="122792" y="22404"/>
                  </a:lnTo>
                  <a:lnTo>
                    <a:pt x="127826" y="22424"/>
                  </a:lnTo>
                  <a:lnTo>
                    <a:pt x="127833" y="21243"/>
                  </a:lnTo>
                  <a:lnTo>
                    <a:pt x="131137" y="21180"/>
                  </a:lnTo>
                  <a:lnTo>
                    <a:pt x="131163" y="24694"/>
                  </a:lnTo>
                  <a:lnTo>
                    <a:pt x="132330" y="24705"/>
                  </a:lnTo>
                  <a:lnTo>
                    <a:pt x="133685" y="22867"/>
                  </a:lnTo>
                  <a:lnTo>
                    <a:pt x="134246" y="23567"/>
                  </a:lnTo>
                  <a:lnTo>
                    <a:pt x="135379" y="23880"/>
                  </a:lnTo>
                  <a:lnTo>
                    <a:pt x="137518" y="23854"/>
                  </a:lnTo>
                  <a:lnTo>
                    <a:pt x="138797" y="23504"/>
                  </a:lnTo>
                  <a:lnTo>
                    <a:pt x="139529" y="23463"/>
                  </a:lnTo>
                  <a:lnTo>
                    <a:pt x="147006" y="23983"/>
                  </a:lnTo>
                  <a:lnTo>
                    <a:pt x="148118" y="24309"/>
                  </a:lnTo>
                  <a:lnTo>
                    <a:pt x="148191" y="24079"/>
                  </a:lnTo>
                  <a:lnTo>
                    <a:pt x="148149" y="23826"/>
                  </a:lnTo>
                  <a:lnTo>
                    <a:pt x="147919" y="23688"/>
                  </a:lnTo>
                  <a:lnTo>
                    <a:pt x="147470" y="23625"/>
                  </a:lnTo>
                  <a:lnTo>
                    <a:pt x="147355" y="23483"/>
                  </a:lnTo>
                  <a:lnTo>
                    <a:pt x="147334" y="23234"/>
                  </a:lnTo>
                  <a:lnTo>
                    <a:pt x="146871" y="22968"/>
                  </a:lnTo>
                  <a:lnTo>
                    <a:pt x="145662" y="22965"/>
                  </a:lnTo>
                  <a:lnTo>
                    <a:pt x="145533" y="22485"/>
                  </a:lnTo>
                  <a:lnTo>
                    <a:pt x="145770" y="21848"/>
                  </a:lnTo>
                  <a:lnTo>
                    <a:pt x="145945" y="21746"/>
                  </a:lnTo>
                  <a:lnTo>
                    <a:pt x="146356" y="21803"/>
                  </a:lnTo>
                  <a:lnTo>
                    <a:pt x="146622" y="21743"/>
                  </a:lnTo>
                  <a:lnTo>
                    <a:pt x="146736" y="21595"/>
                  </a:lnTo>
                  <a:lnTo>
                    <a:pt x="146580" y="20797"/>
                  </a:lnTo>
                  <a:lnTo>
                    <a:pt x="146165" y="19981"/>
                  </a:lnTo>
                  <a:lnTo>
                    <a:pt x="146197" y="18658"/>
                  </a:lnTo>
                  <a:lnTo>
                    <a:pt x="146456" y="16422"/>
                  </a:lnTo>
                  <a:lnTo>
                    <a:pt x="146289" y="15770"/>
                  </a:lnTo>
                  <a:lnTo>
                    <a:pt x="146397" y="15289"/>
                  </a:lnTo>
                  <a:lnTo>
                    <a:pt x="146820" y="15181"/>
                  </a:lnTo>
                  <a:lnTo>
                    <a:pt x="147486" y="14752"/>
                  </a:lnTo>
                  <a:lnTo>
                    <a:pt x="147521" y="14588"/>
                  </a:lnTo>
                  <a:lnTo>
                    <a:pt x="147440" y="14379"/>
                  </a:lnTo>
                  <a:lnTo>
                    <a:pt x="147517" y="13716"/>
                  </a:lnTo>
                  <a:lnTo>
                    <a:pt x="147607" y="13533"/>
                  </a:lnTo>
                  <a:lnTo>
                    <a:pt x="147865" y="13403"/>
                  </a:lnTo>
                  <a:lnTo>
                    <a:pt x="147930" y="12362"/>
                  </a:lnTo>
                  <a:lnTo>
                    <a:pt x="147827" y="5775"/>
                  </a:lnTo>
                  <a:lnTo>
                    <a:pt x="149111" y="5783"/>
                  </a:lnTo>
                  <a:lnTo>
                    <a:pt x="166425" y="5896"/>
                  </a:lnTo>
                  <a:lnTo>
                    <a:pt x="170093" y="5920"/>
                  </a:lnTo>
                  <a:lnTo>
                    <a:pt x="170786" y="4678"/>
                  </a:lnTo>
                  <a:lnTo>
                    <a:pt x="172234" y="3877"/>
                  </a:lnTo>
                  <a:lnTo>
                    <a:pt x="172489" y="3660"/>
                  </a:lnTo>
                  <a:lnTo>
                    <a:pt x="172618" y="3418"/>
                  </a:lnTo>
                  <a:lnTo>
                    <a:pt x="173100" y="3109"/>
                  </a:lnTo>
                  <a:lnTo>
                    <a:pt x="173672" y="3109"/>
                  </a:lnTo>
                  <a:lnTo>
                    <a:pt x="173982" y="3217"/>
                  </a:lnTo>
                  <a:lnTo>
                    <a:pt x="174540" y="3134"/>
                  </a:lnTo>
                  <a:lnTo>
                    <a:pt x="175238" y="2916"/>
                  </a:lnTo>
                  <a:lnTo>
                    <a:pt x="175685" y="2435"/>
                  </a:lnTo>
                  <a:lnTo>
                    <a:pt x="175856" y="1735"/>
                  </a:lnTo>
                  <a:lnTo>
                    <a:pt x="176376" y="1292"/>
                  </a:lnTo>
                  <a:lnTo>
                    <a:pt x="176582" y="1240"/>
                  </a:lnTo>
                  <a:lnTo>
                    <a:pt x="176743" y="1434"/>
                  </a:lnTo>
                  <a:lnTo>
                    <a:pt x="176753" y="1870"/>
                  </a:lnTo>
                  <a:lnTo>
                    <a:pt x="176896" y="2212"/>
                  </a:lnTo>
                  <a:lnTo>
                    <a:pt x="177572" y="2947"/>
                  </a:lnTo>
                  <a:lnTo>
                    <a:pt x="178458" y="3506"/>
                  </a:lnTo>
                  <a:lnTo>
                    <a:pt x="179051" y="3760"/>
                  </a:lnTo>
                  <a:lnTo>
                    <a:pt x="179139" y="3499"/>
                  </a:lnTo>
                  <a:lnTo>
                    <a:pt x="179446" y="3514"/>
                  </a:lnTo>
                  <a:lnTo>
                    <a:pt x="180022" y="3931"/>
                  </a:lnTo>
                  <a:lnTo>
                    <a:pt x="180334" y="4373"/>
                  </a:lnTo>
                  <a:lnTo>
                    <a:pt x="180762" y="4594"/>
                  </a:lnTo>
                  <a:lnTo>
                    <a:pt x="181219" y="4686"/>
                  </a:lnTo>
                  <a:lnTo>
                    <a:pt x="181483" y="3963"/>
                  </a:lnTo>
                  <a:lnTo>
                    <a:pt x="182122" y="2726"/>
                  </a:lnTo>
                  <a:lnTo>
                    <a:pt x="182948" y="1645"/>
                  </a:lnTo>
                  <a:lnTo>
                    <a:pt x="183751" y="914"/>
                  </a:lnTo>
                  <a:lnTo>
                    <a:pt x="183765" y="1042"/>
                  </a:lnTo>
                  <a:lnTo>
                    <a:pt x="184469" y="1399"/>
                  </a:lnTo>
                  <a:lnTo>
                    <a:pt x="185066" y="1444"/>
                  </a:lnTo>
                  <a:lnTo>
                    <a:pt x="185289" y="1533"/>
                  </a:lnTo>
                  <a:lnTo>
                    <a:pt x="186041" y="1349"/>
                  </a:lnTo>
                  <a:lnTo>
                    <a:pt x="185680" y="1305"/>
                  </a:lnTo>
                  <a:lnTo>
                    <a:pt x="185704" y="926"/>
                  </a:lnTo>
                  <a:lnTo>
                    <a:pt x="186374" y="496"/>
                  </a:lnTo>
                  <a:lnTo>
                    <a:pt x="188023" y="0"/>
                  </a:lnTo>
                  <a:lnTo>
                    <a:pt x="189099" y="182"/>
                  </a:lnTo>
                  <a:lnTo>
                    <a:pt x="189104" y="357"/>
                  </a:lnTo>
                  <a:lnTo>
                    <a:pt x="188866" y="332"/>
                  </a:lnTo>
                  <a:lnTo>
                    <a:pt x="187876" y="587"/>
                  </a:lnTo>
                  <a:lnTo>
                    <a:pt x="187464" y="860"/>
                  </a:lnTo>
                  <a:lnTo>
                    <a:pt x="188761" y="582"/>
                  </a:lnTo>
                  <a:lnTo>
                    <a:pt x="186717" y="1133"/>
                  </a:lnTo>
                  <a:lnTo>
                    <a:pt x="187604" y="1157"/>
                  </a:lnTo>
                  <a:lnTo>
                    <a:pt x="189827" y="695"/>
                  </a:lnTo>
                  <a:lnTo>
                    <a:pt x="190288" y="420"/>
                  </a:lnTo>
                  <a:lnTo>
                    <a:pt x="190279" y="585"/>
                  </a:lnTo>
                  <a:lnTo>
                    <a:pt x="190018" y="752"/>
                  </a:lnTo>
                  <a:lnTo>
                    <a:pt x="188633" y="1130"/>
                  </a:lnTo>
                  <a:lnTo>
                    <a:pt x="189913" y="1309"/>
                  </a:lnTo>
                  <a:lnTo>
                    <a:pt x="190577" y="1164"/>
                  </a:lnTo>
                  <a:lnTo>
                    <a:pt x="191078" y="725"/>
                  </a:lnTo>
                  <a:lnTo>
                    <a:pt x="190761" y="1163"/>
                  </a:lnTo>
                  <a:lnTo>
                    <a:pt x="189947" y="1428"/>
                  </a:lnTo>
                  <a:lnTo>
                    <a:pt x="188803" y="1259"/>
                  </a:lnTo>
                  <a:lnTo>
                    <a:pt x="188484" y="1114"/>
                  </a:lnTo>
                  <a:lnTo>
                    <a:pt x="187631" y="1302"/>
                  </a:lnTo>
                  <a:lnTo>
                    <a:pt x="187536" y="1928"/>
                  </a:lnTo>
                  <a:lnTo>
                    <a:pt x="187508" y="3370"/>
                  </a:lnTo>
                  <a:lnTo>
                    <a:pt x="187306" y="4093"/>
                  </a:lnTo>
                  <a:lnTo>
                    <a:pt x="187292" y="4436"/>
                  </a:lnTo>
                  <a:lnTo>
                    <a:pt x="187428" y="4860"/>
                  </a:lnTo>
                  <a:lnTo>
                    <a:pt x="187735" y="5330"/>
                  </a:lnTo>
                  <a:lnTo>
                    <a:pt x="188478" y="6060"/>
                  </a:lnTo>
                  <a:lnTo>
                    <a:pt x="189298" y="4890"/>
                  </a:lnTo>
                  <a:lnTo>
                    <a:pt x="189458" y="4264"/>
                  </a:lnTo>
                  <a:lnTo>
                    <a:pt x="189511" y="3605"/>
                  </a:lnTo>
                  <a:lnTo>
                    <a:pt x="189856" y="2733"/>
                  </a:lnTo>
                  <a:lnTo>
                    <a:pt x="190348" y="2845"/>
                  </a:lnTo>
                  <a:lnTo>
                    <a:pt x="190313" y="3817"/>
                  </a:lnTo>
                  <a:lnTo>
                    <a:pt x="190624" y="4350"/>
                  </a:lnTo>
                  <a:lnTo>
                    <a:pt x="191028" y="4846"/>
                  </a:lnTo>
                  <a:lnTo>
                    <a:pt x="191161" y="5323"/>
                  </a:lnTo>
                  <a:lnTo>
                    <a:pt x="190477" y="5889"/>
                  </a:lnTo>
                  <a:lnTo>
                    <a:pt x="189859" y="6660"/>
                  </a:lnTo>
                  <a:lnTo>
                    <a:pt x="189503" y="7849"/>
                  </a:lnTo>
                  <a:lnTo>
                    <a:pt x="189737" y="7983"/>
                  </a:lnTo>
                  <a:lnTo>
                    <a:pt x="188662" y="11936"/>
                  </a:lnTo>
                  <a:lnTo>
                    <a:pt x="188665" y="13792"/>
                  </a:lnTo>
                  <a:lnTo>
                    <a:pt x="189056" y="13892"/>
                  </a:lnTo>
                  <a:lnTo>
                    <a:pt x="189126" y="14386"/>
                  </a:lnTo>
                  <a:lnTo>
                    <a:pt x="189158" y="14614"/>
                  </a:lnTo>
                  <a:lnTo>
                    <a:pt x="189204" y="14768"/>
                  </a:lnTo>
                  <a:lnTo>
                    <a:pt x="189350" y="15255"/>
                  </a:lnTo>
                  <a:lnTo>
                    <a:pt x="189390" y="15388"/>
                  </a:lnTo>
                  <a:lnTo>
                    <a:pt x="189466" y="15539"/>
                  </a:lnTo>
                  <a:lnTo>
                    <a:pt x="190199" y="17008"/>
                  </a:lnTo>
                  <a:lnTo>
                    <a:pt x="190540" y="17267"/>
                  </a:lnTo>
                  <a:lnTo>
                    <a:pt x="191547" y="17341"/>
                  </a:lnTo>
                  <a:lnTo>
                    <a:pt x="192925" y="17642"/>
                  </a:lnTo>
                  <a:lnTo>
                    <a:pt x="193939" y="18133"/>
                  </a:lnTo>
                  <a:lnTo>
                    <a:pt x="194608" y="18322"/>
                  </a:lnTo>
                  <a:lnTo>
                    <a:pt x="196981" y="18435"/>
                  </a:lnTo>
                  <a:lnTo>
                    <a:pt x="197211" y="18513"/>
                  </a:lnTo>
                  <a:lnTo>
                    <a:pt x="197605" y="18190"/>
                  </a:lnTo>
                  <a:lnTo>
                    <a:pt x="198195" y="17704"/>
                  </a:lnTo>
                  <a:lnTo>
                    <a:pt x="198521" y="17521"/>
                  </a:lnTo>
                  <a:lnTo>
                    <a:pt x="199391" y="17238"/>
                  </a:lnTo>
                  <a:lnTo>
                    <a:pt x="199754" y="17119"/>
                  </a:lnTo>
                  <a:lnTo>
                    <a:pt x="199946" y="17110"/>
                  </a:lnTo>
                  <a:lnTo>
                    <a:pt x="201052" y="17056"/>
                  </a:lnTo>
                  <a:lnTo>
                    <a:pt x="201646" y="17137"/>
                  </a:lnTo>
                  <a:lnTo>
                    <a:pt x="201900" y="17218"/>
                  </a:lnTo>
                  <a:lnTo>
                    <a:pt x="202677" y="17465"/>
                  </a:lnTo>
                  <a:lnTo>
                    <a:pt x="203651" y="18209"/>
                  </a:lnTo>
                  <a:lnTo>
                    <a:pt x="204736" y="18643"/>
                  </a:lnTo>
                  <a:lnTo>
                    <a:pt x="206221" y="19210"/>
                  </a:lnTo>
                  <a:lnTo>
                    <a:pt x="206571" y="19275"/>
                  </a:lnTo>
                  <a:lnTo>
                    <a:pt x="207619" y="19242"/>
                  </a:lnTo>
                  <a:lnTo>
                    <a:pt x="207634" y="19797"/>
                  </a:lnTo>
                  <a:lnTo>
                    <a:pt x="207644" y="20189"/>
                  </a:lnTo>
                  <a:lnTo>
                    <a:pt x="207671" y="21259"/>
                  </a:lnTo>
                  <a:lnTo>
                    <a:pt x="207097" y="22442"/>
                  </a:lnTo>
                  <a:lnTo>
                    <a:pt x="206622" y="22869"/>
                  </a:lnTo>
                  <a:lnTo>
                    <a:pt x="202988" y="24972"/>
                  </a:lnTo>
                  <a:lnTo>
                    <a:pt x="202313" y="25364"/>
                  </a:lnTo>
                  <a:lnTo>
                    <a:pt x="201068" y="26204"/>
                  </a:lnTo>
                  <a:lnTo>
                    <a:pt x="201042" y="26529"/>
                  </a:lnTo>
                  <a:lnTo>
                    <a:pt x="201379" y="30677"/>
                  </a:lnTo>
                  <a:lnTo>
                    <a:pt x="200964" y="31116"/>
                  </a:lnTo>
                  <a:lnTo>
                    <a:pt x="200594" y="31093"/>
                  </a:lnTo>
                  <a:lnTo>
                    <a:pt x="199824" y="31046"/>
                  </a:lnTo>
                  <a:lnTo>
                    <a:pt x="198783" y="30958"/>
                  </a:lnTo>
                  <a:lnTo>
                    <a:pt x="198194" y="30677"/>
                  </a:lnTo>
                  <a:lnTo>
                    <a:pt x="197374" y="29900"/>
                  </a:lnTo>
                  <a:lnTo>
                    <a:pt x="196821" y="29376"/>
                  </a:lnTo>
                  <a:lnTo>
                    <a:pt x="195552" y="27164"/>
                  </a:lnTo>
                  <a:lnTo>
                    <a:pt x="194970" y="26399"/>
                  </a:lnTo>
                  <a:lnTo>
                    <a:pt x="194073" y="25749"/>
                  </a:lnTo>
                  <a:lnTo>
                    <a:pt x="193584" y="25553"/>
                  </a:lnTo>
                  <a:lnTo>
                    <a:pt x="193001" y="25604"/>
                  </a:lnTo>
                  <a:lnTo>
                    <a:pt x="192833" y="25618"/>
                  </a:lnTo>
                  <a:lnTo>
                    <a:pt x="192354" y="25813"/>
                  </a:lnTo>
                  <a:lnTo>
                    <a:pt x="191586" y="26448"/>
                  </a:lnTo>
                  <a:lnTo>
                    <a:pt x="191399" y="26633"/>
                  </a:lnTo>
                  <a:lnTo>
                    <a:pt x="191022" y="27180"/>
                  </a:lnTo>
                  <a:lnTo>
                    <a:pt x="190865" y="27408"/>
                  </a:lnTo>
                  <a:lnTo>
                    <a:pt x="190793" y="27588"/>
                  </a:lnTo>
                  <a:lnTo>
                    <a:pt x="190697" y="27830"/>
                  </a:lnTo>
                  <a:lnTo>
                    <a:pt x="190645" y="28221"/>
                  </a:lnTo>
                  <a:lnTo>
                    <a:pt x="190645" y="28709"/>
                  </a:lnTo>
                  <a:lnTo>
                    <a:pt x="190736" y="29132"/>
                  </a:lnTo>
                  <a:lnTo>
                    <a:pt x="191033" y="29750"/>
                  </a:lnTo>
                  <a:lnTo>
                    <a:pt x="191412" y="30312"/>
                  </a:lnTo>
                  <a:lnTo>
                    <a:pt x="192017" y="30840"/>
                  </a:lnTo>
                  <a:lnTo>
                    <a:pt x="192833" y="31279"/>
                  </a:lnTo>
                  <a:lnTo>
                    <a:pt x="195423" y="31881"/>
                  </a:lnTo>
                  <a:lnTo>
                    <a:pt x="199255" y="32759"/>
                  </a:lnTo>
                  <a:lnTo>
                    <a:pt x="200062" y="33170"/>
                  </a:lnTo>
                  <a:lnTo>
                    <a:pt x="200213" y="33247"/>
                  </a:lnTo>
                  <a:lnTo>
                    <a:pt x="200410" y="33447"/>
                  </a:lnTo>
                  <a:lnTo>
                    <a:pt x="200692" y="33735"/>
                  </a:lnTo>
                  <a:lnTo>
                    <a:pt x="200925" y="34190"/>
                  </a:lnTo>
                  <a:lnTo>
                    <a:pt x="201159" y="35036"/>
                  </a:lnTo>
                  <a:lnTo>
                    <a:pt x="201178" y="35177"/>
                  </a:lnTo>
                  <a:lnTo>
                    <a:pt x="201322" y="35895"/>
                  </a:lnTo>
                  <a:lnTo>
                    <a:pt x="201793" y="36114"/>
                  </a:lnTo>
                  <a:lnTo>
                    <a:pt x="199955" y="38826"/>
                  </a:lnTo>
                  <a:lnTo>
                    <a:pt x="199178" y="39688"/>
                  </a:lnTo>
                  <a:lnTo>
                    <a:pt x="198105" y="40431"/>
                  </a:lnTo>
                  <a:lnTo>
                    <a:pt x="196420" y="40957"/>
                  </a:lnTo>
                  <a:lnTo>
                    <a:pt x="190224" y="41772"/>
                  </a:lnTo>
                  <a:lnTo>
                    <a:pt x="189836" y="42066"/>
                  </a:lnTo>
                  <a:lnTo>
                    <a:pt x="189583" y="42258"/>
                  </a:lnTo>
                  <a:lnTo>
                    <a:pt x="189285" y="42560"/>
                  </a:lnTo>
                  <a:lnTo>
                    <a:pt x="188789" y="43062"/>
                  </a:lnTo>
                  <a:lnTo>
                    <a:pt x="188651" y="43201"/>
                  </a:lnTo>
                  <a:lnTo>
                    <a:pt x="187693" y="44454"/>
                  </a:lnTo>
                  <a:lnTo>
                    <a:pt x="187240" y="45202"/>
                  </a:lnTo>
                  <a:lnTo>
                    <a:pt x="187136" y="45771"/>
                  </a:lnTo>
                  <a:lnTo>
                    <a:pt x="187175" y="46471"/>
                  </a:lnTo>
                  <a:lnTo>
                    <a:pt x="187084" y="47577"/>
                  </a:lnTo>
                  <a:lnTo>
                    <a:pt x="186644" y="49431"/>
                  </a:lnTo>
                  <a:lnTo>
                    <a:pt x="186877" y="49561"/>
                  </a:lnTo>
                  <a:lnTo>
                    <a:pt x="187134" y="49516"/>
                  </a:lnTo>
                  <a:lnTo>
                    <a:pt x="187706" y="49415"/>
                  </a:lnTo>
                  <a:lnTo>
                    <a:pt x="187835" y="49724"/>
                  </a:lnTo>
                  <a:lnTo>
                    <a:pt x="187765" y="50417"/>
                  </a:lnTo>
                  <a:lnTo>
                    <a:pt x="187722" y="50842"/>
                  </a:lnTo>
                  <a:lnTo>
                    <a:pt x="187735" y="51320"/>
                  </a:lnTo>
                  <a:lnTo>
                    <a:pt x="188172" y="51855"/>
                  </a:lnTo>
                  <a:lnTo>
                    <a:pt x="188237" y="52196"/>
                  </a:lnTo>
                  <a:lnTo>
                    <a:pt x="187900" y="52489"/>
                  </a:lnTo>
                  <a:lnTo>
                    <a:pt x="187123" y="52798"/>
                  </a:lnTo>
                  <a:lnTo>
                    <a:pt x="186916" y="53009"/>
                  </a:lnTo>
                  <a:lnTo>
                    <a:pt x="186683" y="53465"/>
                  </a:lnTo>
                  <a:lnTo>
                    <a:pt x="186528" y="53562"/>
                  </a:lnTo>
                  <a:lnTo>
                    <a:pt x="186049" y="53709"/>
                  </a:lnTo>
                  <a:lnTo>
                    <a:pt x="185595" y="53628"/>
                  </a:lnTo>
                  <a:lnTo>
                    <a:pt x="185362" y="53823"/>
                  </a:lnTo>
                  <a:lnTo>
                    <a:pt x="185065" y="54441"/>
                  </a:lnTo>
                  <a:lnTo>
                    <a:pt x="184586" y="55043"/>
                  </a:lnTo>
                  <a:lnTo>
                    <a:pt x="184120" y="55538"/>
                  </a:lnTo>
                  <a:lnTo>
                    <a:pt x="182237" y="57540"/>
                  </a:lnTo>
                  <a:lnTo>
                    <a:pt x="181357" y="58686"/>
                  </a:lnTo>
                  <a:lnTo>
                    <a:pt x="181208" y="58881"/>
                  </a:lnTo>
                  <a:lnTo>
                    <a:pt x="179431" y="60043"/>
                  </a:lnTo>
                  <a:lnTo>
                    <a:pt x="177294" y="60802"/>
                  </a:lnTo>
                  <a:lnTo>
                    <a:pt x="176959" y="61191"/>
                  </a:lnTo>
                  <a:lnTo>
                    <a:pt x="176791" y="61842"/>
                  </a:lnTo>
                  <a:lnTo>
                    <a:pt x="176817" y="62411"/>
                  </a:lnTo>
                  <a:lnTo>
                    <a:pt x="177001" y="62901"/>
                  </a:lnTo>
                  <a:lnTo>
                    <a:pt x="177102" y="63061"/>
                  </a:lnTo>
                  <a:lnTo>
                    <a:pt x="177810" y="63882"/>
                  </a:lnTo>
                  <a:lnTo>
                    <a:pt x="179819" y="65989"/>
                  </a:lnTo>
                  <a:lnTo>
                    <a:pt x="179894" y="66268"/>
                  </a:lnTo>
                  <a:lnTo>
                    <a:pt x="179593" y="67752"/>
                  </a:lnTo>
                  <a:lnTo>
                    <a:pt x="179238" y="68494"/>
                  </a:lnTo>
                  <a:lnTo>
                    <a:pt x="178471" y="69360"/>
                  </a:lnTo>
                  <a:lnTo>
                    <a:pt x="177697" y="69861"/>
                  </a:lnTo>
                  <a:lnTo>
                    <a:pt x="176765" y="69893"/>
                  </a:lnTo>
                  <a:lnTo>
                    <a:pt x="175794" y="69535"/>
                  </a:lnTo>
                  <a:lnTo>
                    <a:pt x="175341" y="69242"/>
                  </a:lnTo>
                  <a:lnTo>
                    <a:pt x="175045" y="68920"/>
                  </a:lnTo>
                  <a:lnTo>
                    <a:pt x="174865" y="68618"/>
                  </a:lnTo>
                  <a:lnTo>
                    <a:pt x="174732" y="68397"/>
                  </a:lnTo>
                  <a:lnTo>
                    <a:pt x="174357" y="67453"/>
                  </a:lnTo>
                  <a:lnTo>
                    <a:pt x="174150" y="66721"/>
                  </a:lnTo>
                  <a:lnTo>
                    <a:pt x="174056" y="65909"/>
                  </a:lnTo>
                  <a:lnTo>
                    <a:pt x="174163" y="63761"/>
                  </a:lnTo>
                  <a:lnTo>
                    <a:pt x="173945" y="62875"/>
                  </a:lnTo>
                  <a:lnTo>
                    <a:pt x="173694" y="61853"/>
                  </a:lnTo>
                  <a:lnTo>
                    <a:pt x="173632" y="61598"/>
                  </a:lnTo>
                  <a:lnTo>
                    <a:pt x="173463" y="61549"/>
                  </a:lnTo>
                  <a:lnTo>
                    <a:pt x="169294" y="62443"/>
                  </a:lnTo>
                  <a:lnTo>
                    <a:pt x="168401" y="62720"/>
                  </a:lnTo>
                  <a:lnTo>
                    <a:pt x="167756" y="63105"/>
                  </a:lnTo>
                  <a:lnTo>
                    <a:pt x="167210" y="63761"/>
                  </a:lnTo>
                  <a:lnTo>
                    <a:pt x="166860" y="64412"/>
                  </a:lnTo>
                  <a:lnTo>
                    <a:pt x="165073" y="71487"/>
                  </a:lnTo>
                  <a:lnTo>
                    <a:pt x="164571" y="74342"/>
                  </a:lnTo>
                  <a:lnTo>
                    <a:pt x="164529" y="74577"/>
                  </a:lnTo>
                  <a:lnTo>
                    <a:pt x="164486" y="75352"/>
                  </a:lnTo>
                  <a:lnTo>
                    <a:pt x="164388" y="77111"/>
                  </a:lnTo>
                  <a:lnTo>
                    <a:pt x="164852" y="77583"/>
                  </a:lnTo>
                  <a:lnTo>
                    <a:pt x="165038" y="77688"/>
                  </a:lnTo>
                  <a:lnTo>
                    <a:pt x="165492" y="77944"/>
                  </a:lnTo>
                  <a:lnTo>
                    <a:pt x="166420" y="77971"/>
                  </a:lnTo>
                  <a:lnTo>
                    <a:pt x="166796" y="78221"/>
                  </a:lnTo>
                  <a:lnTo>
                    <a:pt x="166818" y="78832"/>
                  </a:lnTo>
                  <a:lnTo>
                    <a:pt x="166508" y="79387"/>
                  </a:lnTo>
                  <a:lnTo>
                    <a:pt x="166223" y="79525"/>
                  </a:lnTo>
                  <a:lnTo>
                    <a:pt x="165934" y="79664"/>
                  </a:lnTo>
                  <a:lnTo>
                    <a:pt x="165492" y="79775"/>
                  </a:lnTo>
                  <a:lnTo>
                    <a:pt x="164388" y="79970"/>
                  </a:lnTo>
                  <a:lnTo>
                    <a:pt x="163482" y="80663"/>
                  </a:lnTo>
                  <a:lnTo>
                    <a:pt x="162302" y="82369"/>
                  </a:lnTo>
                  <a:lnTo>
                    <a:pt x="160205" y="85801"/>
                  </a:lnTo>
                  <a:lnTo>
                    <a:pt x="160095" y="86168"/>
                  </a:lnTo>
                  <a:lnTo>
                    <a:pt x="159829" y="87997"/>
                  </a:lnTo>
                  <a:lnTo>
                    <a:pt x="159816" y="89575"/>
                  </a:lnTo>
                  <a:lnTo>
                    <a:pt x="160088" y="93722"/>
                  </a:lnTo>
                  <a:lnTo>
                    <a:pt x="160386" y="96731"/>
                  </a:lnTo>
                  <a:lnTo>
                    <a:pt x="160334" y="97528"/>
                  </a:lnTo>
                  <a:lnTo>
                    <a:pt x="160050" y="99643"/>
                  </a:lnTo>
                  <a:lnTo>
                    <a:pt x="159700" y="100603"/>
                  </a:lnTo>
                  <a:lnTo>
                    <a:pt x="158603" y="101246"/>
                  </a:lnTo>
                  <a:lnTo>
                    <a:pt x="158468" y="101325"/>
                  </a:lnTo>
                  <a:lnTo>
                    <a:pt x="157695" y="101779"/>
                  </a:lnTo>
                  <a:lnTo>
                    <a:pt x="157097" y="102034"/>
                  </a:lnTo>
                  <a:lnTo>
                    <a:pt x="155997" y="102067"/>
                  </a:lnTo>
                  <a:lnTo>
                    <a:pt x="155078" y="101855"/>
                  </a:lnTo>
                  <a:lnTo>
                    <a:pt x="151569" y="100603"/>
                  </a:lnTo>
                  <a:lnTo>
                    <a:pt x="150209" y="99789"/>
                  </a:lnTo>
                  <a:lnTo>
                    <a:pt x="149497" y="99204"/>
                  </a:lnTo>
                  <a:lnTo>
                    <a:pt x="149099" y="98731"/>
                  </a:lnTo>
                  <a:lnTo>
                    <a:pt x="148500" y="97886"/>
                  </a:lnTo>
                  <a:lnTo>
                    <a:pt x="148175" y="97246"/>
                  </a:lnTo>
                  <a:lnTo>
                    <a:pt x="148083" y="97107"/>
                  </a:lnTo>
                  <a:lnTo>
                    <a:pt x="147818" y="96710"/>
                  </a:lnTo>
                  <a:lnTo>
                    <a:pt x="147599" y="96594"/>
                  </a:lnTo>
                  <a:lnTo>
                    <a:pt x="147186" y="96535"/>
                  </a:lnTo>
                  <a:lnTo>
                    <a:pt x="146977" y="96651"/>
                  </a:lnTo>
                  <a:lnTo>
                    <a:pt x="146588" y="96992"/>
                  </a:lnTo>
                  <a:lnTo>
                    <a:pt x="146274" y="97266"/>
                  </a:lnTo>
                  <a:lnTo>
                    <a:pt x="145937" y="97561"/>
                  </a:lnTo>
                  <a:lnTo>
                    <a:pt x="145719" y="97798"/>
                  </a:lnTo>
                  <a:lnTo>
                    <a:pt x="145287" y="98267"/>
                  </a:lnTo>
                  <a:lnTo>
                    <a:pt x="144882" y="98975"/>
                  </a:lnTo>
                  <a:lnTo>
                    <a:pt x="144727" y="99470"/>
                  </a:lnTo>
                  <a:lnTo>
                    <a:pt x="144578" y="100756"/>
                  </a:lnTo>
                  <a:lnTo>
                    <a:pt x="144564" y="100883"/>
                  </a:lnTo>
                  <a:lnTo>
                    <a:pt x="144653" y="101726"/>
                  </a:lnTo>
                  <a:lnTo>
                    <a:pt x="144739" y="101993"/>
                  </a:lnTo>
                  <a:lnTo>
                    <a:pt x="145199" y="102795"/>
                  </a:lnTo>
                  <a:lnTo>
                    <a:pt x="146524" y="104610"/>
                  </a:lnTo>
                  <a:lnTo>
                    <a:pt x="147645" y="105515"/>
                  </a:lnTo>
                  <a:lnTo>
                    <a:pt x="148358" y="105954"/>
                  </a:lnTo>
                  <a:lnTo>
                    <a:pt x="148492" y="106019"/>
                  </a:lnTo>
                  <a:lnTo>
                    <a:pt x="148888" y="106179"/>
                  </a:lnTo>
                  <a:lnTo>
                    <a:pt x="149256" y="106235"/>
                  </a:lnTo>
                  <a:lnTo>
                    <a:pt x="149549" y="106279"/>
                  </a:lnTo>
                  <a:lnTo>
                    <a:pt x="150021" y="106252"/>
                  </a:lnTo>
                  <a:lnTo>
                    <a:pt x="150989" y="106197"/>
                  </a:lnTo>
                  <a:lnTo>
                    <a:pt x="151245" y="106182"/>
                  </a:lnTo>
                  <a:lnTo>
                    <a:pt x="151517" y="106124"/>
                  </a:lnTo>
                  <a:lnTo>
                    <a:pt x="152124" y="105994"/>
                  </a:lnTo>
                  <a:lnTo>
                    <a:pt x="152496" y="105889"/>
                  </a:lnTo>
                  <a:lnTo>
                    <a:pt x="153047" y="105647"/>
                  </a:lnTo>
                  <a:lnTo>
                    <a:pt x="155129" y="104734"/>
                  </a:lnTo>
                  <a:lnTo>
                    <a:pt x="155432" y="104632"/>
                  </a:lnTo>
                  <a:lnTo>
                    <a:pt x="155854" y="104490"/>
                  </a:lnTo>
                  <a:lnTo>
                    <a:pt x="156038" y="104473"/>
                  </a:lnTo>
                  <a:lnTo>
                    <a:pt x="156890" y="104393"/>
                  </a:lnTo>
                  <a:lnTo>
                    <a:pt x="157615" y="104523"/>
                  </a:lnTo>
                  <a:lnTo>
                    <a:pt x="158146" y="104669"/>
                  </a:lnTo>
                  <a:lnTo>
                    <a:pt x="158398" y="104864"/>
                  </a:lnTo>
                  <a:lnTo>
                    <a:pt x="158912" y="105261"/>
                  </a:lnTo>
                  <a:lnTo>
                    <a:pt x="159324" y="105580"/>
                  </a:lnTo>
                  <a:lnTo>
                    <a:pt x="159173" y="107269"/>
                  </a:lnTo>
                  <a:lnTo>
                    <a:pt x="159146" y="107568"/>
                  </a:lnTo>
                  <a:lnTo>
                    <a:pt x="159130" y="107743"/>
                  </a:lnTo>
                  <a:lnTo>
                    <a:pt x="159093" y="107918"/>
                  </a:lnTo>
                  <a:lnTo>
                    <a:pt x="159033" y="108201"/>
                  </a:lnTo>
                  <a:lnTo>
                    <a:pt x="158975" y="108475"/>
                  </a:lnTo>
                  <a:lnTo>
                    <a:pt x="158807" y="108898"/>
                  </a:lnTo>
                  <a:lnTo>
                    <a:pt x="157900" y="110069"/>
                  </a:lnTo>
                  <a:lnTo>
                    <a:pt x="156411" y="111306"/>
                  </a:lnTo>
                  <a:lnTo>
                    <a:pt x="154961" y="112672"/>
                  </a:lnTo>
                  <a:lnTo>
                    <a:pt x="154649" y="112902"/>
                  </a:lnTo>
                  <a:lnTo>
                    <a:pt x="154145" y="113274"/>
                  </a:lnTo>
                  <a:lnTo>
                    <a:pt x="153355" y="113729"/>
                  </a:lnTo>
                  <a:lnTo>
                    <a:pt x="150424" y="114882"/>
                  </a:lnTo>
                  <a:lnTo>
                    <a:pt x="149303" y="115193"/>
                  </a:lnTo>
                  <a:lnTo>
                    <a:pt x="148966" y="114884"/>
                  </a:lnTo>
                  <a:lnTo>
                    <a:pt x="148201" y="114613"/>
                  </a:lnTo>
                  <a:lnTo>
                    <a:pt x="146869" y="114876"/>
                  </a:lnTo>
                  <a:lnTo>
                    <a:pt x="145997" y="114821"/>
                  </a:lnTo>
                  <a:lnTo>
                    <a:pt x="145672" y="114853"/>
                  </a:lnTo>
                  <a:lnTo>
                    <a:pt x="145432" y="114877"/>
                  </a:lnTo>
                  <a:lnTo>
                    <a:pt x="144837" y="115156"/>
                  </a:lnTo>
                  <a:lnTo>
                    <a:pt x="144428" y="115792"/>
                  </a:lnTo>
                  <a:lnTo>
                    <a:pt x="144107" y="116292"/>
                  </a:lnTo>
                  <a:lnTo>
                    <a:pt x="143966" y="116590"/>
                  </a:lnTo>
                  <a:lnTo>
                    <a:pt x="143916" y="116954"/>
                  </a:lnTo>
                  <a:lnTo>
                    <a:pt x="143924" y="117336"/>
                  </a:lnTo>
                  <a:lnTo>
                    <a:pt x="144219" y="118033"/>
                  </a:lnTo>
                  <a:lnTo>
                    <a:pt x="144714" y="118267"/>
                  </a:lnTo>
                  <a:lnTo>
                    <a:pt x="144953" y="118536"/>
                  </a:lnTo>
                  <a:lnTo>
                    <a:pt x="144921" y="119632"/>
                  </a:lnTo>
                  <a:lnTo>
                    <a:pt x="144665" y="120443"/>
                  </a:lnTo>
                  <a:lnTo>
                    <a:pt x="144534" y="122868"/>
                  </a:lnTo>
                  <a:lnTo>
                    <a:pt x="144625" y="125142"/>
                  </a:lnTo>
                  <a:lnTo>
                    <a:pt x="144683" y="126594"/>
                  </a:lnTo>
                  <a:lnTo>
                    <a:pt x="144762" y="127201"/>
                  </a:lnTo>
                  <a:lnTo>
                    <a:pt x="144925" y="128443"/>
                  </a:lnTo>
                  <a:lnTo>
                    <a:pt x="145153" y="129226"/>
                  </a:lnTo>
                  <a:lnTo>
                    <a:pt x="145543" y="130115"/>
                  </a:lnTo>
                  <a:lnTo>
                    <a:pt x="146198" y="131089"/>
                  </a:lnTo>
                  <a:lnTo>
                    <a:pt x="146697" y="131771"/>
                  </a:lnTo>
                  <a:lnTo>
                    <a:pt x="148271" y="133371"/>
                  </a:lnTo>
                  <a:lnTo>
                    <a:pt x="149110" y="134363"/>
                  </a:lnTo>
                  <a:lnTo>
                    <a:pt x="149454" y="134771"/>
                  </a:lnTo>
                  <a:lnTo>
                    <a:pt x="149872" y="135436"/>
                  </a:lnTo>
                  <a:lnTo>
                    <a:pt x="150669" y="136705"/>
                  </a:lnTo>
                  <a:lnTo>
                    <a:pt x="151195" y="137969"/>
                  </a:lnTo>
                  <a:lnTo>
                    <a:pt x="151350" y="138580"/>
                  </a:lnTo>
                  <a:lnTo>
                    <a:pt x="151410" y="139045"/>
                  </a:lnTo>
                  <a:lnTo>
                    <a:pt x="151358" y="139530"/>
                  </a:lnTo>
                  <a:lnTo>
                    <a:pt x="151039" y="140486"/>
                  </a:lnTo>
                  <a:lnTo>
                    <a:pt x="149620" y="142148"/>
                  </a:lnTo>
                  <a:lnTo>
                    <a:pt x="148907" y="142148"/>
                  </a:lnTo>
                  <a:lnTo>
                    <a:pt x="146332" y="142143"/>
                  </a:lnTo>
                  <a:lnTo>
                    <a:pt x="146011" y="142007"/>
                  </a:lnTo>
                  <a:lnTo>
                    <a:pt x="145838" y="141933"/>
                  </a:lnTo>
                  <a:lnTo>
                    <a:pt x="145660" y="141819"/>
                  </a:lnTo>
                  <a:lnTo>
                    <a:pt x="145211" y="141533"/>
                  </a:lnTo>
                  <a:lnTo>
                    <a:pt x="144697" y="141157"/>
                  </a:lnTo>
                  <a:lnTo>
                    <a:pt x="144186" y="140622"/>
                  </a:lnTo>
                  <a:lnTo>
                    <a:pt x="144057" y="140486"/>
                  </a:lnTo>
                  <a:lnTo>
                    <a:pt x="143852" y="140201"/>
                  </a:lnTo>
                  <a:lnTo>
                    <a:pt x="143501" y="139710"/>
                  </a:lnTo>
                  <a:lnTo>
                    <a:pt x="143395" y="139561"/>
                  </a:lnTo>
                  <a:lnTo>
                    <a:pt x="143308" y="139371"/>
                  </a:lnTo>
                  <a:lnTo>
                    <a:pt x="142697" y="138029"/>
                  </a:lnTo>
                  <a:lnTo>
                    <a:pt x="141775" y="134167"/>
                  </a:lnTo>
                  <a:lnTo>
                    <a:pt x="141769" y="133534"/>
                  </a:lnTo>
                  <a:lnTo>
                    <a:pt x="142093" y="132676"/>
                  </a:lnTo>
                  <a:lnTo>
                    <a:pt x="142076" y="132517"/>
                  </a:lnTo>
                  <a:lnTo>
                    <a:pt x="141621" y="131444"/>
                  </a:lnTo>
                  <a:lnTo>
                    <a:pt x="141369" y="131229"/>
                  </a:lnTo>
                  <a:lnTo>
                    <a:pt x="141056" y="131075"/>
                  </a:lnTo>
                  <a:lnTo>
                    <a:pt x="140609" y="131134"/>
                  </a:lnTo>
                  <a:lnTo>
                    <a:pt x="140054" y="131455"/>
                  </a:lnTo>
                  <a:lnTo>
                    <a:pt x="139788" y="131800"/>
                  </a:lnTo>
                  <a:lnTo>
                    <a:pt x="138445" y="132633"/>
                  </a:lnTo>
                  <a:lnTo>
                    <a:pt x="137809" y="133278"/>
                  </a:lnTo>
                  <a:lnTo>
                    <a:pt x="137010" y="134740"/>
                  </a:lnTo>
                  <a:lnTo>
                    <a:pt x="136753" y="135820"/>
                  </a:lnTo>
                  <a:lnTo>
                    <a:pt x="136742" y="136599"/>
                  </a:lnTo>
                  <a:lnTo>
                    <a:pt x="137312" y="137930"/>
                  </a:lnTo>
                  <a:lnTo>
                    <a:pt x="137661" y="138942"/>
                  </a:lnTo>
                  <a:lnTo>
                    <a:pt x="137956" y="140086"/>
                  </a:lnTo>
                  <a:lnTo>
                    <a:pt x="138785" y="139177"/>
                  </a:lnTo>
                  <a:lnTo>
                    <a:pt x="139048" y="138959"/>
                  </a:lnTo>
                  <a:lnTo>
                    <a:pt x="139675" y="138657"/>
                  </a:lnTo>
                  <a:lnTo>
                    <a:pt x="140095" y="138780"/>
                  </a:lnTo>
                  <a:lnTo>
                    <a:pt x="140901" y="139298"/>
                  </a:lnTo>
                  <a:lnTo>
                    <a:pt x="140850" y="139506"/>
                  </a:lnTo>
                  <a:lnTo>
                    <a:pt x="140421" y="140300"/>
                  </a:lnTo>
                  <a:lnTo>
                    <a:pt x="140280" y="142361"/>
                  </a:lnTo>
                  <a:lnTo>
                    <a:pt x="140298" y="142860"/>
                  </a:lnTo>
                  <a:lnTo>
                    <a:pt x="140553" y="143930"/>
                  </a:lnTo>
                  <a:lnTo>
                    <a:pt x="140544" y="145027"/>
                  </a:lnTo>
                  <a:lnTo>
                    <a:pt x="140817" y="145384"/>
                  </a:lnTo>
                  <a:lnTo>
                    <a:pt x="140978" y="145595"/>
                  </a:lnTo>
                  <a:lnTo>
                    <a:pt x="141215" y="145763"/>
                  </a:lnTo>
                  <a:lnTo>
                    <a:pt x="142215" y="146475"/>
                  </a:lnTo>
                  <a:lnTo>
                    <a:pt x="142585" y="147309"/>
                  </a:lnTo>
                  <a:lnTo>
                    <a:pt x="142785" y="147541"/>
                  </a:lnTo>
                  <a:lnTo>
                    <a:pt x="144191" y="148678"/>
                  </a:lnTo>
                  <a:lnTo>
                    <a:pt x="144487" y="148918"/>
                  </a:lnTo>
                  <a:lnTo>
                    <a:pt x="145272" y="149677"/>
                  </a:lnTo>
                  <a:lnTo>
                    <a:pt x="145583" y="149977"/>
                  </a:lnTo>
                  <a:lnTo>
                    <a:pt x="145763" y="150252"/>
                  </a:lnTo>
                  <a:lnTo>
                    <a:pt x="145851" y="150608"/>
                  </a:lnTo>
                  <a:lnTo>
                    <a:pt x="145810" y="153392"/>
                  </a:lnTo>
                  <a:lnTo>
                    <a:pt x="145737" y="154073"/>
                  </a:lnTo>
                  <a:lnTo>
                    <a:pt x="145319" y="155287"/>
                  </a:lnTo>
                  <a:lnTo>
                    <a:pt x="144862" y="156258"/>
                  </a:lnTo>
                  <a:lnTo>
                    <a:pt x="144479" y="156734"/>
                  </a:lnTo>
                  <a:lnTo>
                    <a:pt x="142177" y="157928"/>
                  </a:lnTo>
                  <a:lnTo>
                    <a:pt x="141998" y="158021"/>
                  </a:lnTo>
                  <a:lnTo>
                    <a:pt x="141584" y="158160"/>
                  </a:lnTo>
                  <a:lnTo>
                    <a:pt x="140117" y="158652"/>
                  </a:lnTo>
                  <a:lnTo>
                    <a:pt x="139905" y="158724"/>
                  </a:lnTo>
                  <a:lnTo>
                    <a:pt x="139705" y="158758"/>
                  </a:lnTo>
                  <a:lnTo>
                    <a:pt x="138782" y="158918"/>
                  </a:lnTo>
                  <a:lnTo>
                    <a:pt x="138573" y="158954"/>
                  </a:lnTo>
                  <a:lnTo>
                    <a:pt x="138335" y="158964"/>
                  </a:lnTo>
                  <a:lnTo>
                    <a:pt x="137239" y="159010"/>
                  </a:lnTo>
                  <a:lnTo>
                    <a:pt x="135523" y="158803"/>
                  </a:lnTo>
                  <a:lnTo>
                    <a:pt x="133073" y="158260"/>
                  </a:lnTo>
                  <a:lnTo>
                    <a:pt x="131171" y="157949"/>
                  </a:lnTo>
                  <a:lnTo>
                    <a:pt x="129059" y="157971"/>
                  </a:lnTo>
                  <a:lnTo>
                    <a:pt x="128595" y="158095"/>
                  </a:lnTo>
                  <a:lnTo>
                    <a:pt x="127635" y="158856"/>
                  </a:lnTo>
                  <a:lnTo>
                    <a:pt x="127286" y="159297"/>
                  </a:lnTo>
                  <a:lnTo>
                    <a:pt x="126941" y="159911"/>
                  </a:lnTo>
                  <a:lnTo>
                    <a:pt x="126814" y="160551"/>
                  </a:lnTo>
                  <a:lnTo>
                    <a:pt x="126827" y="160818"/>
                  </a:lnTo>
                  <a:lnTo>
                    <a:pt x="127201" y="162035"/>
                  </a:lnTo>
                  <a:lnTo>
                    <a:pt x="128194" y="163382"/>
                  </a:lnTo>
                  <a:lnTo>
                    <a:pt x="130684" y="164739"/>
                  </a:lnTo>
                  <a:lnTo>
                    <a:pt x="132172" y="166131"/>
                  </a:lnTo>
                  <a:lnTo>
                    <a:pt x="133727" y="167585"/>
                  </a:lnTo>
                  <a:lnTo>
                    <a:pt x="134580" y="168659"/>
                  </a:lnTo>
                  <a:lnTo>
                    <a:pt x="135225" y="170005"/>
                  </a:lnTo>
                  <a:lnTo>
                    <a:pt x="135302" y="170421"/>
                  </a:lnTo>
                  <a:lnTo>
                    <a:pt x="135369" y="170775"/>
                  </a:lnTo>
                  <a:lnTo>
                    <a:pt x="135400" y="172066"/>
                  </a:lnTo>
                  <a:lnTo>
                    <a:pt x="135355" y="172463"/>
                  </a:lnTo>
                  <a:lnTo>
                    <a:pt x="135106" y="173158"/>
                  </a:lnTo>
                  <a:lnTo>
                    <a:pt x="135037" y="173352"/>
                  </a:lnTo>
                  <a:lnTo>
                    <a:pt x="134317" y="174918"/>
                  </a:lnTo>
                  <a:lnTo>
                    <a:pt x="133971" y="175552"/>
                  </a:lnTo>
                  <a:lnTo>
                    <a:pt x="133393" y="176373"/>
                  </a:lnTo>
                  <a:lnTo>
                    <a:pt x="133263" y="176538"/>
                  </a:lnTo>
                  <a:lnTo>
                    <a:pt x="131131" y="179248"/>
                  </a:lnTo>
                  <a:lnTo>
                    <a:pt x="130801" y="179759"/>
                  </a:lnTo>
                  <a:lnTo>
                    <a:pt x="130684" y="180060"/>
                  </a:lnTo>
                  <a:lnTo>
                    <a:pt x="130608" y="180567"/>
                  </a:lnTo>
                  <a:lnTo>
                    <a:pt x="130509" y="182134"/>
                  </a:lnTo>
                  <a:lnTo>
                    <a:pt x="130571" y="182497"/>
                  </a:lnTo>
                  <a:lnTo>
                    <a:pt x="131148" y="183577"/>
                  </a:lnTo>
                  <a:lnTo>
                    <a:pt x="131532" y="184053"/>
                  </a:lnTo>
                  <a:lnTo>
                    <a:pt x="132025" y="184537"/>
                  </a:lnTo>
                  <a:lnTo>
                    <a:pt x="132703" y="184992"/>
                  </a:lnTo>
                  <a:lnTo>
                    <a:pt x="134624" y="186637"/>
                  </a:lnTo>
                  <a:lnTo>
                    <a:pt x="136314" y="188306"/>
                  </a:lnTo>
                  <a:lnTo>
                    <a:pt x="137491" y="189469"/>
                  </a:lnTo>
                  <a:lnTo>
                    <a:pt x="138125" y="190095"/>
                  </a:lnTo>
                  <a:lnTo>
                    <a:pt x="138578" y="190641"/>
                  </a:lnTo>
                  <a:lnTo>
                    <a:pt x="138949" y="191604"/>
                  </a:lnTo>
                  <a:lnTo>
                    <a:pt x="139127" y="192708"/>
                  </a:lnTo>
                  <a:lnTo>
                    <a:pt x="139068" y="193458"/>
                  </a:lnTo>
                  <a:lnTo>
                    <a:pt x="138956" y="193992"/>
                  </a:lnTo>
                  <a:lnTo>
                    <a:pt x="138829" y="194359"/>
                  </a:lnTo>
                  <a:lnTo>
                    <a:pt x="138546" y="195173"/>
                  </a:lnTo>
                  <a:lnTo>
                    <a:pt x="137601" y="196667"/>
                  </a:lnTo>
                  <a:lnTo>
                    <a:pt x="136731" y="197603"/>
                  </a:lnTo>
                  <a:lnTo>
                    <a:pt x="135171" y="198702"/>
                  </a:lnTo>
                  <a:lnTo>
                    <a:pt x="133096" y="199687"/>
                  </a:lnTo>
                  <a:lnTo>
                    <a:pt x="130684" y="200637"/>
                  </a:lnTo>
                  <a:lnTo>
                    <a:pt x="129153" y="201606"/>
                  </a:lnTo>
                  <a:lnTo>
                    <a:pt x="128678" y="202142"/>
                  </a:lnTo>
                  <a:lnTo>
                    <a:pt x="128316" y="203011"/>
                  </a:lnTo>
                  <a:lnTo>
                    <a:pt x="127623" y="204249"/>
                  </a:lnTo>
                  <a:lnTo>
                    <a:pt x="126714" y="205148"/>
                  </a:lnTo>
                  <a:lnTo>
                    <a:pt x="126247" y="206146"/>
                  </a:lnTo>
                  <a:lnTo>
                    <a:pt x="125844" y="206332"/>
                  </a:lnTo>
                  <a:lnTo>
                    <a:pt x="125779" y="206119"/>
                  </a:lnTo>
                  <a:lnTo>
                    <a:pt x="125701" y="204875"/>
                  </a:lnTo>
                  <a:lnTo>
                    <a:pt x="125761" y="204050"/>
                  </a:lnTo>
                  <a:lnTo>
                    <a:pt x="126068" y="203321"/>
                  </a:lnTo>
                  <a:lnTo>
                    <a:pt x="126375" y="202839"/>
                  </a:lnTo>
                  <a:lnTo>
                    <a:pt x="126385" y="202428"/>
                  </a:lnTo>
                  <a:lnTo>
                    <a:pt x="126484" y="201482"/>
                  </a:lnTo>
                  <a:lnTo>
                    <a:pt x="126887" y="200156"/>
                  </a:lnTo>
                  <a:lnTo>
                    <a:pt x="127149" y="199612"/>
                  </a:lnTo>
                  <a:lnTo>
                    <a:pt x="128224" y="197849"/>
                  </a:lnTo>
                  <a:lnTo>
                    <a:pt x="128266" y="197420"/>
                  </a:lnTo>
                  <a:lnTo>
                    <a:pt x="128177" y="197029"/>
                  </a:lnTo>
                  <a:lnTo>
                    <a:pt x="127925" y="196175"/>
                  </a:lnTo>
                  <a:lnTo>
                    <a:pt x="127729" y="195728"/>
                  </a:lnTo>
                  <a:lnTo>
                    <a:pt x="127443" y="195310"/>
                  </a:lnTo>
                  <a:lnTo>
                    <a:pt x="126958" y="194859"/>
                  </a:lnTo>
                  <a:lnTo>
                    <a:pt x="126193" y="194356"/>
                  </a:lnTo>
                  <a:lnTo>
                    <a:pt x="125766" y="194244"/>
                  </a:lnTo>
                  <a:lnTo>
                    <a:pt x="125194" y="194232"/>
                  </a:lnTo>
                  <a:lnTo>
                    <a:pt x="123333" y="194426"/>
                  </a:lnTo>
                  <a:lnTo>
                    <a:pt x="121972" y="194925"/>
                  </a:lnTo>
                  <a:lnTo>
                    <a:pt x="121246" y="195155"/>
                  </a:lnTo>
                  <a:lnTo>
                    <a:pt x="120356" y="195052"/>
                  </a:lnTo>
                  <a:lnTo>
                    <a:pt x="119889" y="194840"/>
                  </a:lnTo>
                  <a:lnTo>
                    <a:pt x="118424" y="194888"/>
                  </a:lnTo>
                  <a:lnTo>
                    <a:pt x="118159" y="194765"/>
                  </a:lnTo>
                  <a:lnTo>
                    <a:pt x="118104" y="194405"/>
                  </a:lnTo>
                  <a:lnTo>
                    <a:pt x="117907" y="194313"/>
                  </a:lnTo>
                  <a:lnTo>
                    <a:pt x="117541" y="195023"/>
                  </a:lnTo>
                  <a:lnTo>
                    <a:pt x="116666" y="196064"/>
                  </a:lnTo>
                  <a:lnTo>
                    <a:pt x="115071" y="197407"/>
                  </a:lnTo>
                  <a:lnTo>
                    <a:pt x="114694" y="197983"/>
                  </a:lnTo>
                  <a:lnTo>
                    <a:pt x="114500" y="198451"/>
                  </a:lnTo>
                  <a:lnTo>
                    <a:pt x="113757" y="199200"/>
                  </a:lnTo>
                  <a:lnTo>
                    <a:pt x="112535" y="199832"/>
                  </a:lnTo>
                  <a:lnTo>
                    <a:pt x="112307" y="199994"/>
                  </a:lnTo>
                  <a:lnTo>
                    <a:pt x="111593" y="200740"/>
                  </a:lnTo>
                  <a:lnTo>
                    <a:pt x="111385" y="201082"/>
                  </a:lnTo>
                  <a:lnTo>
                    <a:pt x="111307" y="201482"/>
                  </a:lnTo>
                  <a:lnTo>
                    <a:pt x="111148" y="202589"/>
                  </a:lnTo>
                  <a:lnTo>
                    <a:pt x="111024" y="202989"/>
                  </a:lnTo>
                  <a:lnTo>
                    <a:pt x="110661" y="203583"/>
                  </a:lnTo>
                  <a:lnTo>
                    <a:pt x="110351" y="203817"/>
                  </a:lnTo>
                  <a:lnTo>
                    <a:pt x="108358" y="204375"/>
                  </a:lnTo>
                  <a:lnTo>
                    <a:pt x="107559" y="205104"/>
                  </a:lnTo>
                  <a:lnTo>
                    <a:pt x="107313" y="205676"/>
                  </a:lnTo>
                  <a:lnTo>
                    <a:pt x="107269" y="205976"/>
                  </a:lnTo>
                  <a:lnTo>
                    <a:pt x="107318" y="206653"/>
                  </a:lnTo>
                  <a:lnTo>
                    <a:pt x="107670" y="208487"/>
                  </a:lnTo>
                  <a:lnTo>
                    <a:pt x="107724" y="209611"/>
                  </a:lnTo>
                  <a:lnTo>
                    <a:pt x="107669" y="210623"/>
                  </a:lnTo>
                  <a:lnTo>
                    <a:pt x="107778" y="211992"/>
                  </a:lnTo>
                  <a:lnTo>
                    <a:pt x="108018" y="213772"/>
                  </a:lnTo>
                  <a:lnTo>
                    <a:pt x="107804" y="215647"/>
                  </a:lnTo>
                  <a:lnTo>
                    <a:pt x="107830" y="217616"/>
                  </a:lnTo>
                  <a:lnTo>
                    <a:pt x="107891" y="218003"/>
                  </a:lnTo>
                  <a:lnTo>
                    <a:pt x="107691" y="220498"/>
                  </a:lnTo>
                  <a:lnTo>
                    <a:pt x="107828" y="221814"/>
                  </a:lnTo>
                  <a:lnTo>
                    <a:pt x="107688" y="223032"/>
                  </a:lnTo>
                  <a:lnTo>
                    <a:pt x="107482" y="223680"/>
                  </a:lnTo>
                  <a:lnTo>
                    <a:pt x="106759" y="223982"/>
                  </a:lnTo>
                  <a:lnTo>
                    <a:pt x="105758" y="223994"/>
                  </a:lnTo>
                  <a:lnTo>
                    <a:pt x="105317" y="224071"/>
                  </a:lnTo>
                  <a:lnTo>
                    <a:pt x="105154" y="224216"/>
                  </a:lnTo>
                  <a:lnTo>
                    <a:pt x="105054" y="224877"/>
                  </a:lnTo>
                  <a:lnTo>
                    <a:pt x="105145" y="225174"/>
                  </a:lnTo>
                  <a:lnTo>
                    <a:pt x="105811" y="226007"/>
                  </a:lnTo>
                  <a:lnTo>
                    <a:pt x="106066" y="226218"/>
                  </a:lnTo>
                  <a:lnTo>
                    <a:pt x="107444" y="227418"/>
                  </a:lnTo>
                  <a:lnTo>
                    <a:pt x="107898" y="227941"/>
                  </a:lnTo>
                  <a:lnTo>
                    <a:pt x="108112" y="228467"/>
                  </a:lnTo>
                  <a:lnTo>
                    <a:pt x="108241" y="229328"/>
                  </a:lnTo>
                  <a:lnTo>
                    <a:pt x="107835" y="230060"/>
                  </a:lnTo>
                  <a:lnTo>
                    <a:pt x="107368" y="230348"/>
                  </a:lnTo>
                  <a:lnTo>
                    <a:pt x="107023" y="230872"/>
                  </a:lnTo>
                  <a:lnTo>
                    <a:pt x="106941" y="231420"/>
                  </a:lnTo>
                  <a:lnTo>
                    <a:pt x="107097" y="232243"/>
                  </a:lnTo>
                  <a:lnTo>
                    <a:pt x="107613" y="232858"/>
                  </a:lnTo>
                  <a:lnTo>
                    <a:pt x="108627" y="233516"/>
                  </a:lnTo>
                  <a:lnTo>
                    <a:pt x="109754" y="234449"/>
                  </a:lnTo>
                  <a:lnTo>
                    <a:pt x="110358" y="234636"/>
                  </a:lnTo>
                  <a:lnTo>
                    <a:pt x="110663" y="234834"/>
                  </a:lnTo>
                  <a:lnTo>
                    <a:pt x="110963" y="235090"/>
                  </a:lnTo>
                  <a:lnTo>
                    <a:pt x="112087" y="236420"/>
                  </a:lnTo>
                  <a:lnTo>
                    <a:pt x="112505" y="237301"/>
                  </a:lnTo>
                  <a:lnTo>
                    <a:pt x="112787" y="238591"/>
                  </a:lnTo>
                  <a:lnTo>
                    <a:pt x="113198" y="239609"/>
                  </a:lnTo>
                  <a:lnTo>
                    <a:pt x="113702" y="240528"/>
                  </a:lnTo>
                  <a:lnTo>
                    <a:pt x="113839" y="241108"/>
                  </a:lnTo>
                  <a:lnTo>
                    <a:pt x="113753" y="242146"/>
                  </a:lnTo>
                  <a:lnTo>
                    <a:pt x="113486" y="242897"/>
                  </a:lnTo>
                  <a:lnTo>
                    <a:pt x="113487" y="243642"/>
                  </a:lnTo>
                  <a:lnTo>
                    <a:pt x="113971" y="244239"/>
                  </a:lnTo>
                  <a:lnTo>
                    <a:pt x="114270" y="244486"/>
                  </a:lnTo>
                  <a:lnTo>
                    <a:pt x="114771" y="245710"/>
                  </a:lnTo>
                  <a:lnTo>
                    <a:pt x="114964" y="246479"/>
                  </a:lnTo>
                  <a:lnTo>
                    <a:pt x="115380" y="247300"/>
                  </a:lnTo>
                  <a:lnTo>
                    <a:pt x="116138" y="248445"/>
                  </a:lnTo>
                  <a:lnTo>
                    <a:pt x="116576" y="249693"/>
                  </a:lnTo>
                  <a:lnTo>
                    <a:pt x="116629" y="250028"/>
                  </a:lnTo>
                  <a:lnTo>
                    <a:pt x="116587" y="251583"/>
                  </a:lnTo>
                  <a:lnTo>
                    <a:pt x="116301" y="252875"/>
                  </a:lnTo>
                  <a:lnTo>
                    <a:pt x="116302" y="253684"/>
                  </a:lnTo>
                  <a:lnTo>
                    <a:pt x="116801" y="254790"/>
                  </a:lnTo>
                  <a:lnTo>
                    <a:pt x="116912" y="255226"/>
                  </a:lnTo>
                  <a:lnTo>
                    <a:pt x="116739" y="255520"/>
                  </a:lnTo>
                  <a:lnTo>
                    <a:pt x="116037" y="256083"/>
                  </a:lnTo>
                  <a:lnTo>
                    <a:pt x="115222" y="256422"/>
                  </a:lnTo>
                  <a:lnTo>
                    <a:pt x="114978" y="257014"/>
                  </a:lnTo>
                  <a:lnTo>
                    <a:pt x="115033" y="258027"/>
                  </a:lnTo>
                  <a:lnTo>
                    <a:pt x="115297" y="260105"/>
                  </a:lnTo>
                  <a:lnTo>
                    <a:pt x="115681" y="261283"/>
                  </a:lnTo>
                  <a:lnTo>
                    <a:pt x="115629" y="261559"/>
                  </a:lnTo>
                  <a:lnTo>
                    <a:pt x="115161" y="262478"/>
                  </a:lnTo>
                  <a:lnTo>
                    <a:pt x="114500" y="262880"/>
                  </a:lnTo>
                  <a:lnTo>
                    <a:pt x="114224" y="263235"/>
                  </a:lnTo>
                  <a:lnTo>
                    <a:pt x="113997" y="263741"/>
                  </a:lnTo>
                  <a:lnTo>
                    <a:pt x="113913" y="264212"/>
                  </a:lnTo>
                  <a:lnTo>
                    <a:pt x="113903" y="264550"/>
                  </a:lnTo>
                  <a:lnTo>
                    <a:pt x="114017" y="265254"/>
                  </a:lnTo>
                  <a:lnTo>
                    <a:pt x="114340" y="265974"/>
                  </a:lnTo>
                  <a:lnTo>
                    <a:pt x="114400" y="266360"/>
                  </a:lnTo>
                  <a:lnTo>
                    <a:pt x="114377" y="266758"/>
                  </a:lnTo>
                  <a:lnTo>
                    <a:pt x="113968" y="268838"/>
                  </a:lnTo>
                  <a:lnTo>
                    <a:pt x="113941" y="270256"/>
                  </a:lnTo>
                  <a:lnTo>
                    <a:pt x="113585" y="271973"/>
                  </a:lnTo>
                  <a:lnTo>
                    <a:pt x="113570" y="272391"/>
                  </a:lnTo>
                  <a:lnTo>
                    <a:pt x="113823" y="273299"/>
                  </a:lnTo>
                  <a:lnTo>
                    <a:pt x="114586" y="275296"/>
                  </a:lnTo>
                  <a:lnTo>
                    <a:pt x="114325" y="275442"/>
                  </a:lnTo>
                  <a:lnTo>
                    <a:pt x="114265" y="275220"/>
                  </a:lnTo>
                  <a:lnTo>
                    <a:pt x="113924" y="275221"/>
                  </a:lnTo>
                  <a:lnTo>
                    <a:pt x="113659" y="274683"/>
                  </a:lnTo>
                  <a:lnTo>
                    <a:pt x="112844" y="272136"/>
                  </a:lnTo>
                  <a:lnTo>
                    <a:pt x="112748" y="271603"/>
                  </a:lnTo>
                  <a:lnTo>
                    <a:pt x="111149" y="271592"/>
                  </a:lnTo>
                  <a:lnTo>
                    <a:pt x="111347" y="271994"/>
                  </a:lnTo>
                  <a:lnTo>
                    <a:pt x="111719" y="272989"/>
                  </a:lnTo>
                  <a:lnTo>
                    <a:pt x="111469" y="273340"/>
                  </a:lnTo>
                  <a:lnTo>
                    <a:pt x="111150" y="273369"/>
                  </a:lnTo>
                  <a:lnTo>
                    <a:pt x="110816" y="273858"/>
                  </a:lnTo>
                  <a:lnTo>
                    <a:pt x="110804" y="274102"/>
                  </a:lnTo>
                  <a:lnTo>
                    <a:pt x="110969" y="274308"/>
                  </a:lnTo>
                  <a:lnTo>
                    <a:pt x="111006" y="274462"/>
                  </a:lnTo>
                  <a:lnTo>
                    <a:pt x="110337" y="275843"/>
                  </a:lnTo>
                  <a:lnTo>
                    <a:pt x="110038" y="276094"/>
                  </a:lnTo>
                  <a:lnTo>
                    <a:pt x="109058" y="275911"/>
                  </a:lnTo>
                  <a:lnTo>
                    <a:pt x="106467" y="275422"/>
                  </a:lnTo>
                  <a:lnTo>
                    <a:pt x="106298" y="275392"/>
                  </a:lnTo>
                  <a:lnTo>
                    <a:pt x="106155" y="275184"/>
                  </a:lnTo>
                  <a:lnTo>
                    <a:pt x="104570" y="272893"/>
                  </a:lnTo>
                  <a:lnTo>
                    <a:pt x="97811" y="263255"/>
                  </a:lnTo>
                  <a:lnTo>
                    <a:pt x="97684" y="263072"/>
                  </a:lnTo>
                  <a:lnTo>
                    <a:pt x="97586" y="264733"/>
                  </a:lnTo>
                  <a:lnTo>
                    <a:pt x="97407" y="264722"/>
                  </a:lnTo>
                  <a:lnTo>
                    <a:pt x="97099" y="264088"/>
                  </a:lnTo>
                  <a:lnTo>
                    <a:pt x="96602" y="264117"/>
                  </a:lnTo>
                  <a:lnTo>
                    <a:pt x="96409" y="264214"/>
                  </a:lnTo>
                  <a:lnTo>
                    <a:pt x="96269" y="264188"/>
                  </a:lnTo>
                  <a:lnTo>
                    <a:pt x="95984" y="263971"/>
                  </a:lnTo>
                  <a:lnTo>
                    <a:pt x="95741" y="263625"/>
                  </a:lnTo>
                  <a:lnTo>
                    <a:pt x="95786" y="263263"/>
                  </a:lnTo>
                  <a:lnTo>
                    <a:pt x="95597" y="262745"/>
                  </a:lnTo>
                  <a:lnTo>
                    <a:pt x="94369" y="261789"/>
                  </a:lnTo>
                  <a:lnTo>
                    <a:pt x="93833" y="262005"/>
                  </a:lnTo>
                  <a:lnTo>
                    <a:pt x="93456" y="262043"/>
                  </a:lnTo>
                  <a:lnTo>
                    <a:pt x="92907" y="261681"/>
                  </a:lnTo>
                  <a:lnTo>
                    <a:pt x="92962" y="261233"/>
                  </a:lnTo>
                  <a:lnTo>
                    <a:pt x="92938" y="260656"/>
                  </a:lnTo>
                  <a:lnTo>
                    <a:pt x="92472" y="259809"/>
                  </a:lnTo>
                  <a:lnTo>
                    <a:pt x="91943" y="259735"/>
                  </a:lnTo>
                  <a:lnTo>
                    <a:pt x="90828" y="258486"/>
                  </a:lnTo>
                  <a:lnTo>
                    <a:pt x="90684" y="257032"/>
                  </a:lnTo>
                  <a:lnTo>
                    <a:pt x="90725" y="256320"/>
                  </a:lnTo>
                  <a:lnTo>
                    <a:pt x="90849" y="255984"/>
                  </a:lnTo>
                  <a:lnTo>
                    <a:pt x="91336" y="255325"/>
                  </a:lnTo>
                  <a:lnTo>
                    <a:pt x="91515" y="254833"/>
                  </a:lnTo>
                  <a:lnTo>
                    <a:pt x="90825" y="254519"/>
                  </a:lnTo>
                  <a:lnTo>
                    <a:pt x="90365" y="254631"/>
                  </a:lnTo>
                  <a:lnTo>
                    <a:pt x="89228" y="254657"/>
                  </a:lnTo>
                  <a:lnTo>
                    <a:pt x="89222" y="254053"/>
                  </a:lnTo>
                  <a:lnTo>
                    <a:pt x="89620" y="253248"/>
                  </a:lnTo>
                  <a:lnTo>
                    <a:pt x="89534" y="253602"/>
                  </a:lnTo>
                  <a:lnTo>
                    <a:pt x="89839" y="253841"/>
                  </a:lnTo>
                  <a:lnTo>
                    <a:pt x="91120" y="254173"/>
                  </a:lnTo>
                  <a:lnTo>
                    <a:pt x="91343" y="254035"/>
                  </a:lnTo>
                  <a:lnTo>
                    <a:pt x="88933" y="250587"/>
                  </a:lnTo>
                  <a:lnTo>
                    <a:pt x="89860" y="249744"/>
                  </a:lnTo>
                  <a:lnTo>
                    <a:pt x="90650" y="248775"/>
                  </a:lnTo>
                  <a:lnTo>
                    <a:pt x="90492" y="248626"/>
                  </a:lnTo>
                  <a:lnTo>
                    <a:pt x="89798" y="248693"/>
                  </a:lnTo>
                  <a:lnTo>
                    <a:pt x="89352" y="248626"/>
                  </a:lnTo>
                  <a:lnTo>
                    <a:pt x="88857" y="247962"/>
                  </a:lnTo>
                  <a:lnTo>
                    <a:pt x="88727" y="247183"/>
                  </a:lnTo>
                  <a:lnTo>
                    <a:pt x="88576" y="246806"/>
                  </a:lnTo>
                  <a:lnTo>
                    <a:pt x="88342" y="246475"/>
                  </a:lnTo>
                  <a:lnTo>
                    <a:pt x="87669" y="247135"/>
                  </a:lnTo>
                  <a:lnTo>
                    <a:pt x="87507" y="247172"/>
                  </a:lnTo>
                  <a:lnTo>
                    <a:pt x="86996" y="246579"/>
                  </a:lnTo>
                  <a:lnTo>
                    <a:pt x="86243" y="246248"/>
                  </a:lnTo>
                  <a:lnTo>
                    <a:pt x="85055" y="245905"/>
                  </a:lnTo>
                  <a:lnTo>
                    <a:pt x="84581" y="245629"/>
                  </a:lnTo>
                  <a:lnTo>
                    <a:pt x="80512" y="249708"/>
                  </a:lnTo>
                  <a:lnTo>
                    <a:pt x="80337" y="250226"/>
                  </a:lnTo>
                  <a:lnTo>
                    <a:pt x="79269" y="251873"/>
                  </a:lnTo>
                  <a:lnTo>
                    <a:pt x="78808" y="252209"/>
                  </a:lnTo>
                  <a:lnTo>
                    <a:pt x="77766" y="252709"/>
                  </a:lnTo>
                  <a:lnTo>
                    <a:pt x="76580" y="251820"/>
                  </a:lnTo>
                  <a:lnTo>
                    <a:pt x="75857" y="249188"/>
                  </a:lnTo>
                  <a:lnTo>
                    <a:pt x="73905" y="249214"/>
                  </a:lnTo>
                  <a:lnTo>
                    <a:pt x="74688" y="251432"/>
                  </a:lnTo>
                  <a:lnTo>
                    <a:pt x="74898" y="252517"/>
                  </a:lnTo>
                  <a:lnTo>
                    <a:pt x="75244" y="253345"/>
                  </a:lnTo>
                  <a:lnTo>
                    <a:pt x="75251" y="253505"/>
                  </a:lnTo>
                  <a:lnTo>
                    <a:pt x="72477" y="253542"/>
                  </a:lnTo>
                  <a:lnTo>
                    <a:pt x="72453" y="253915"/>
                  </a:lnTo>
                  <a:lnTo>
                    <a:pt x="71910" y="252126"/>
                  </a:lnTo>
                  <a:lnTo>
                    <a:pt x="71512" y="251239"/>
                  </a:lnTo>
                  <a:lnTo>
                    <a:pt x="68967" y="248141"/>
                  </a:lnTo>
                  <a:lnTo>
                    <a:pt x="68627" y="247795"/>
                  </a:lnTo>
                  <a:lnTo>
                    <a:pt x="65803" y="245526"/>
                  </a:lnTo>
                  <a:lnTo>
                    <a:pt x="59824" y="239804"/>
                  </a:lnTo>
                  <a:lnTo>
                    <a:pt x="59826" y="239251"/>
                  </a:lnTo>
                  <a:lnTo>
                    <a:pt x="59167" y="239186"/>
                  </a:lnTo>
                  <a:lnTo>
                    <a:pt x="58617" y="238977"/>
                  </a:lnTo>
                  <a:lnTo>
                    <a:pt x="58112" y="238209"/>
                  </a:lnTo>
                  <a:lnTo>
                    <a:pt x="57751" y="237792"/>
                  </a:lnTo>
                  <a:lnTo>
                    <a:pt x="57335" y="237519"/>
                  </a:lnTo>
                  <a:lnTo>
                    <a:pt x="56655" y="237393"/>
                  </a:lnTo>
                  <a:lnTo>
                    <a:pt x="55844" y="236919"/>
                  </a:lnTo>
                  <a:lnTo>
                    <a:pt x="55383" y="236532"/>
                  </a:lnTo>
                  <a:lnTo>
                    <a:pt x="55242" y="236200"/>
                  </a:lnTo>
                  <a:lnTo>
                    <a:pt x="55235" y="235857"/>
                  </a:lnTo>
                  <a:lnTo>
                    <a:pt x="54783" y="235153"/>
                  </a:lnTo>
                  <a:lnTo>
                    <a:pt x="54448" y="234813"/>
                  </a:lnTo>
                  <a:lnTo>
                    <a:pt x="54341" y="234325"/>
                  </a:lnTo>
                  <a:lnTo>
                    <a:pt x="54437" y="233711"/>
                  </a:lnTo>
                  <a:lnTo>
                    <a:pt x="54069" y="232905"/>
                  </a:lnTo>
                  <a:lnTo>
                    <a:pt x="53244" y="231738"/>
                  </a:lnTo>
                  <a:lnTo>
                    <a:pt x="52566" y="231306"/>
                  </a:lnTo>
                  <a:lnTo>
                    <a:pt x="51858" y="231481"/>
                  </a:lnTo>
                  <a:lnTo>
                    <a:pt x="51191" y="231169"/>
                  </a:lnTo>
                  <a:lnTo>
                    <a:pt x="50947" y="230971"/>
                  </a:lnTo>
                  <a:lnTo>
                    <a:pt x="50720" y="230971"/>
                  </a:lnTo>
                  <a:lnTo>
                    <a:pt x="49312" y="231713"/>
                  </a:lnTo>
                  <a:lnTo>
                    <a:pt x="48855" y="231754"/>
                  </a:lnTo>
                  <a:lnTo>
                    <a:pt x="47628" y="231287"/>
                  </a:lnTo>
                  <a:lnTo>
                    <a:pt x="47384" y="230881"/>
                  </a:lnTo>
                  <a:lnTo>
                    <a:pt x="47553" y="229480"/>
                  </a:lnTo>
                  <a:lnTo>
                    <a:pt x="47599" y="226493"/>
                  </a:lnTo>
                  <a:lnTo>
                    <a:pt x="46082" y="226377"/>
                  </a:lnTo>
                  <a:lnTo>
                    <a:pt x="43901" y="227987"/>
                  </a:lnTo>
                  <a:lnTo>
                    <a:pt x="42230" y="228408"/>
                  </a:lnTo>
                  <a:lnTo>
                    <a:pt x="41277" y="229027"/>
                  </a:lnTo>
                  <a:lnTo>
                    <a:pt x="40401" y="229277"/>
                  </a:lnTo>
                  <a:lnTo>
                    <a:pt x="39575" y="228763"/>
                  </a:lnTo>
                  <a:lnTo>
                    <a:pt x="39087" y="228062"/>
                  </a:lnTo>
                  <a:lnTo>
                    <a:pt x="38646" y="227592"/>
                  </a:lnTo>
                  <a:lnTo>
                    <a:pt x="38296" y="227342"/>
                  </a:lnTo>
                  <a:lnTo>
                    <a:pt x="37862" y="227354"/>
                  </a:lnTo>
                  <a:lnTo>
                    <a:pt x="35562" y="227839"/>
                  </a:lnTo>
                  <a:lnTo>
                    <a:pt x="34402" y="226412"/>
                  </a:lnTo>
                  <a:lnTo>
                    <a:pt x="33577" y="225661"/>
                  </a:lnTo>
                  <a:lnTo>
                    <a:pt x="32498" y="225059"/>
                  </a:lnTo>
                  <a:lnTo>
                    <a:pt x="31686" y="224421"/>
                  </a:lnTo>
                  <a:lnTo>
                    <a:pt x="30964" y="223656"/>
                  </a:lnTo>
                  <a:lnTo>
                    <a:pt x="31061" y="223500"/>
                  </a:lnTo>
                  <a:lnTo>
                    <a:pt x="31075" y="222873"/>
                  </a:lnTo>
                  <a:lnTo>
                    <a:pt x="30884" y="221422"/>
                  </a:lnTo>
                  <a:lnTo>
                    <a:pt x="30661" y="221402"/>
                  </a:lnTo>
                  <a:lnTo>
                    <a:pt x="29819" y="221676"/>
                  </a:lnTo>
                  <a:lnTo>
                    <a:pt x="29343" y="221666"/>
                  </a:lnTo>
                  <a:lnTo>
                    <a:pt x="29068" y="221540"/>
                  </a:lnTo>
                  <a:lnTo>
                    <a:pt x="28657" y="221552"/>
                  </a:lnTo>
                  <a:lnTo>
                    <a:pt x="28881" y="220415"/>
                  </a:lnTo>
                  <a:lnTo>
                    <a:pt x="29058" y="218380"/>
                  </a:lnTo>
                  <a:lnTo>
                    <a:pt x="28406" y="219259"/>
                  </a:lnTo>
                  <a:lnTo>
                    <a:pt x="27608" y="219447"/>
                  </a:lnTo>
                  <a:lnTo>
                    <a:pt x="27025" y="219129"/>
                  </a:lnTo>
                  <a:lnTo>
                    <a:pt x="26145" y="219112"/>
                  </a:lnTo>
                  <a:lnTo>
                    <a:pt x="25989" y="218689"/>
                  </a:lnTo>
                  <a:lnTo>
                    <a:pt x="25368" y="217583"/>
                  </a:lnTo>
                  <a:lnTo>
                    <a:pt x="24397" y="217274"/>
                  </a:lnTo>
                  <a:lnTo>
                    <a:pt x="23683" y="215736"/>
                  </a:lnTo>
                  <a:lnTo>
                    <a:pt x="23633" y="214607"/>
                  </a:lnTo>
                  <a:lnTo>
                    <a:pt x="23382" y="213347"/>
                  </a:lnTo>
                  <a:lnTo>
                    <a:pt x="23582" y="212620"/>
                  </a:lnTo>
                  <a:lnTo>
                    <a:pt x="24048" y="211772"/>
                  </a:lnTo>
                  <a:lnTo>
                    <a:pt x="24720" y="211484"/>
                  </a:lnTo>
                  <a:lnTo>
                    <a:pt x="25528" y="211300"/>
                  </a:lnTo>
                  <a:lnTo>
                    <a:pt x="26245" y="210789"/>
                  </a:lnTo>
                  <a:lnTo>
                    <a:pt x="27310" y="210947"/>
                  </a:lnTo>
                  <a:lnTo>
                    <a:pt x="28507" y="209243"/>
                  </a:lnTo>
                  <a:lnTo>
                    <a:pt x="28665" y="207637"/>
                  </a:lnTo>
                  <a:lnTo>
                    <a:pt x="28337" y="207309"/>
                  </a:lnTo>
                  <a:lnTo>
                    <a:pt x="27854" y="206441"/>
                  </a:lnTo>
                  <a:lnTo>
                    <a:pt x="26780" y="206639"/>
                  </a:lnTo>
                  <a:lnTo>
                    <a:pt x="26253" y="206898"/>
                  </a:lnTo>
                  <a:lnTo>
                    <a:pt x="25836" y="206826"/>
                  </a:lnTo>
                  <a:lnTo>
                    <a:pt x="26324" y="206238"/>
                  </a:lnTo>
                  <a:lnTo>
                    <a:pt x="26927" y="205878"/>
                  </a:lnTo>
                  <a:lnTo>
                    <a:pt x="27944" y="205539"/>
                  </a:lnTo>
                  <a:lnTo>
                    <a:pt x="28541" y="205002"/>
                  </a:lnTo>
                  <a:lnTo>
                    <a:pt x="29234" y="203078"/>
                  </a:lnTo>
                  <a:lnTo>
                    <a:pt x="29141" y="202951"/>
                  </a:lnTo>
                  <a:lnTo>
                    <a:pt x="29135" y="202771"/>
                  </a:lnTo>
                  <a:lnTo>
                    <a:pt x="29224" y="202615"/>
                  </a:lnTo>
                  <a:lnTo>
                    <a:pt x="29395" y="202505"/>
                  </a:lnTo>
                  <a:lnTo>
                    <a:pt x="30249" y="202196"/>
                  </a:lnTo>
                  <a:lnTo>
                    <a:pt x="30378" y="202285"/>
                  </a:lnTo>
                  <a:lnTo>
                    <a:pt x="30599" y="202082"/>
                  </a:lnTo>
                  <a:lnTo>
                    <a:pt x="31363" y="201822"/>
                  </a:lnTo>
                  <a:lnTo>
                    <a:pt x="31712" y="201480"/>
                  </a:lnTo>
                  <a:lnTo>
                    <a:pt x="31194" y="201838"/>
                  </a:lnTo>
                  <a:lnTo>
                    <a:pt x="31514" y="197125"/>
                  </a:lnTo>
                  <a:lnTo>
                    <a:pt x="31403" y="196182"/>
                  </a:lnTo>
                  <a:lnTo>
                    <a:pt x="31109" y="195550"/>
                  </a:lnTo>
                  <a:lnTo>
                    <a:pt x="30998" y="194736"/>
                  </a:lnTo>
                  <a:lnTo>
                    <a:pt x="30547" y="193852"/>
                  </a:lnTo>
                  <a:lnTo>
                    <a:pt x="30171" y="193234"/>
                  </a:lnTo>
                  <a:lnTo>
                    <a:pt x="29940" y="191999"/>
                  </a:lnTo>
                  <a:lnTo>
                    <a:pt x="29313" y="191386"/>
                  </a:lnTo>
                  <a:lnTo>
                    <a:pt x="29161" y="191119"/>
                  </a:lnTo>
                  <a:lnTo>
                    <a:pt x="29147" y="190861"/>
                  </a:lnTo>
                  <a:lnTo>
                    <a:pt x="29317" y="190355"/>
                  </a:lnTo>
                  <a:lnTo>
                    <a:pt x="29412" y="189630"/>
                  </a:lnTo>
                  <a:lnTo>
                    <a:pt x="29244" y="188661"/>
                  </a:lnTo>
                  <a:lnTo>
                    <a:pt x="29032" y="188338"/>
                  </a:lnTo>
                  <a:lnTo>
                    <a:pt x="28695" y="188500"/>
                  </a:lnTo>
                  <a:lnTo>
                    <a:pt x="28331" y="188999"/>
                  </a:lnTo>
                  <a:lnTo>
                    <a:pt x="27090" y="189459"/>
                  </a:lnTo>
                  <a:lnTo>
                    <a:pt x="26352" y="189542"/>
                  </a:lnTo>
                  <a:lnTo>
                    <a:pt x="25368" y="190612"/>
                  </a:lnTo>
                  <a:lnTo>
                    <a:pt x="24860" y="190966"/>
                  </a:lnTo>
                  <a:lnTo>
                    <a:pt x="23145" y="191732"/>
                  </a:lnTo>
                  <a:lnTo>
                    <a:pt x="20383" y="191640"/>
                  </a:lnTo>
                  <a:lnTo>
                    <a:pt x="19575" y="190354"/>
                  </a:lnTo>
                  <a:lnTo>
                    <a:pt x="19555" y="189227"/>
                  </a:lnTo>
                  <a:lnTo>
                    <a:pt x="19943" y="188419"/>
                  </a:lnTo>
                  <a:lnTo>
                    <a:pt x="20292" y="187247"/>
                  </a:lnTo>
                  <a:lnTo>
                    <a:pt x="21535" y="186581"/>
                  </a:lnTo>
                  <a:lnTo>
                    <a:pt x="21314" y="186369"/>
                  </a:lnTo>
                  <a:lnTo>
                    <a:pt x="21744" y="185295"/>
                  </a:lnTo>
                  <a:lnTo>
                    <a:pt x="21742" y="184356"/>
                  </a:lnTo>
                  <a:lnTo>
                    <a:pt x="21432" y="184629"/>
                  </a:lnTo>
                  <a:lnTo>
                    <a:pt x="20538" y="184581"/>
                  </a:lnTo>
                  <a:lnTo>
                    <a:pt x="20561" y="184345"/>
                  </a:lnTo>
                  <a:lnTo>
                    <a:pt x="20438" y="184014"/>
                  </a:lnTo>
                  <a:lnTo>
                    <a:pt x="19812" y="183931"/>
                  </a:lnTo>
                  <a:lnTo>
                    <a:pt x="19412" y="183637"/>
                  </a:lnTo>
                  <a:lnTo>
                    <a:pt x="19722" y="183003"/>
                  </a:lnTo>
                  <a:lnTo>
                    <a:pt x="19826" y="182791"/>
                  </a:lnTo>
                  <a:lnTo>
                    <a:pt x="19917" y="181555"/>
                  </a:lnTo>
                  <a:lnTo>
                    <a:pt x="19321" y="181815"/>
                  </a:lnTo>
                  <a:lnTo>
                    <a:pt x="18512" y="181179"/>
                  </a:lnTo>
                  <a:lnTo>
                    <a:pt x="18479" y="180986"/>
                  </a:lnTo>
                  <a:lnTo>
                    <a:pt x="18690" y="180059"/>
                  </a:lnTo>
                  <a:lnTo>
                    <a:pt x="18648" y="179597"/>
                  </a:lnTo>
                  <a:lnTo>
                    <a:pt x="19140" y="178442"/>
                  </a:lnTo>
                  <a:lnTo>
                    <a:pt x="19296" y="178280"/>
                  </a:lnTo>
                  <a:lnTo>
                    <a:pt x="21483" y="178595"/>
                  </a:lnTo>
                  <a:lnTo>
                    <a:pt x="21782" y="178810"/>
                  </a:lnTo>
                  <a:lnTo>
                    <a:pt x="22221" y="179489"/>
                  </a:lnTo>
                  <a:lnTo>
                    <a:pt x="23542" y="179945"/>
                  </a:lnTo>
                  <a:lnTo>
                    <a:pt x="23758" y="179947"/>
                  </a:lnTo>
                  <a:lnTo>
                    <a:pt x="23263" y="179278"/>
                  </a:lnTo>
                  <a:lnTo>
                    <a:pt x="23194" y="178967"/>
                  </a:lnTo>
                  <a:lnTo>
                    <a:pt x="23205" y="178660"/>
                  </a:lnTo>
                  <a:lnTo>
                    <a:pt x="23066" y="178561"/>
                  </a:lnTo>
                  <a:lnTo>
                    <a:pt x="22708" y="177620"/>
                  </a:lnTo>
                  <a:lnTo>
                    <a:pt x="22596" y="176791"/>
                  </a:lnTo>
                  <a:lnTo>
                    <a:pt x="22793" y="176039"/>
                  </a:lnTo>
                  <a:lnTo>
                    <a:pt x="22629" y="175708"/>
                  </a:lnTo>
                  <a:lnTo>
                    <a:pt x="22108" y="175174"/>
                  </a:lnTo>
                  <a:lnTo>
                    <a:pt x="22044" y="174855"/>
                  </a:lnTo>
                  <a:lnTo>
                    <a:pt x="21757" y="174264"/>
                  </a:lnTo>
                  <a:lnTo>
                    <a:pt x="21630" y="173458"/>
                  </a:lnTo>
                  <a:lnTo>
                    <a:pt x="21788" y="172824"/>
                  </a:lnTo>
                  <a:lnTo>
                    <a:pt x="22480" y="171454"/>
                  </a:lnTo>
                  <a:lnTo>
                    <a:pt x="22455" y="171254"/>
                  </a:lnTo>
                  <a:lnTo>
                    <a:pt x="22276" y="170347"/>
                  </a:lnTo>
                  <a:lnTo>
                    <a:pt x="22043" y="169884"/>
                  </a:lnTo>
                  <a:lnTo>
                    <a:pt x="21547" y="169411"/>
                  </a:lnTo>
                  <a:lnTo>
                    <a:pt x="21198" y="169291"/>
                  </a:lnTo>
                  <a:lnTo>
                    <a:pt x="20486" y="169128"/>
                  </a:lnTo>
                  <a:lnTo>
                    <a:pt x="18104" y="165029"/>
                  </a:lnTo>
                  <a:lnTo>
                    <a:pt x="17767" y="164460"/>
                  </a:lnTo>
                  <a:lnTo>
                    <a:pt x="16021" y="167815"/>
                  </a:lnTo>
                  <a:lnTo>
                    <a:pt x="15943" y="168128"/>
                  </a:lnTo>
                  <a:lnTo>
                    <a:pt x="15980" y="168624"/>
                  </a:lnTo>
                  <a:lnTo>
                    <a:pt x="14945" y="169161"/>
                  </a:lnTo>
                  <a:lnTo>
                    <a:pt x="14493" y="168996"/>
                  </a:lnTo>
                  <a:lnTo>
                    <a:pt x="14211" y="168794"/>
                  </a:lnTo>
                  <a:lnTo>
                    <a:pt x="13264" y="167762"/>
                  </a:lnTo>
                  <a:lnTo>
                    <a:pt x="12308" y="167218"/>
                  </a:lnTo>
                  <a:lnTo>
                    <a:pt x="11749" y="167019"/>
                  </a:lnTo>
                  <a:lnTo>
                    <a:pt x="11141" y="166521"/>
                  </a:lnTo>
                  <a:lnTo>
                    <a:pt x="11002" y="165981"/>
                  </a:lnTo>
                  <a:lnTo>
                    <a:pt x="10426" y="165550"/>
                  </a:lnTo>
                  <a:lnTo>
                    <a:pt x="10060" y="165787"/>
                  </a:lnTo>
                  <a:lnTo>
                    <a:pt x="9519" y="165647"/>
                  </a:lnTo>
                  <a:lnTo>
                    <a:pt x="9443" y="164379"/>
                  </a:lnTo>
                  <a:lnTo>
                    <a:pt x="9588" y="163481"/>
                  </a:lnTo>
                  <a:lnTo>
                    <a:pt x="9811" y="162996"/>
                  </a:lnTo>
                  <a:lnTo>
                    <a:pt x="9781" y="162197"/>
                  </a:lnTo>
                  <a:lnTo>
                    <a:pt x="9151" y="162233"/>
                  </a:lnTo>
                  <a:lnTo>
                    <a:pt x="8222" y="162913"/>
                  </a:lnTo>
                  <a:lnTo>
                    <a:pt x="7728" y="163402"/>
                  </a:lnTo>
                  <a:lnTo>
                    <a:pt x="7622" y="164016"/>
                  </a:lnTo>
                  <a:lnTo>
                    <a:pt x="7171" y="164409"/>
                  </a:lnTo>
                  <a:lnTo>
                    <a:pt x="6541" y="164669"/>
                  </a:lnTo>
                  <a:lnTo>
                    <a:pt x="5587" y="164700"/>
                  </a:lnTo>
                  <a:lnTo>
                    <a:pt x="4601" y="165642"/>
                  </a:lnTo>
                  <a:lnTo>
                    <a:pt x="4463" y="166184"/>
                  </a:lnTo>
                  <a:lnTo>
                    <a:pt x="4334" y="166330"/>
                  </a:lnTo>
                  <a:lnTo>
                    <a:pt x="2696" y="166412"/>
                  </a:lnTo>
                  <a:lnTo>
                    <a:pt x="2546" y="166035"/>
                  </a:lnTo>
                  <a:lnTo>
                    <a:pt x="2892" y="165126"/>
                  </a:lnTo>
                  <a:lnTo>
                    <a:pt x="3137" y="164923"/>
                  </a:lnTo>
                  <a:lnTo>
                    <a:pt x="3204" y="164777"/>
                  </a:lnTo>
                  <a:lnTo>
                    <a:pt x="3406" y="163023"/>
                  </a:lnTo>
                  <a:lnTo>
                    <a:pt x="3422" y="162328"/>
                  </a:lnTo>
                  <a:lnTo>
                    <a:pt x="3589" y="161462"/>
                  </a:lnTo>
                  <a:lnTo>
                    <a:pt x="4052" y="160769"/>
                  </a:lnTo>
                  <a:lnTo>
                    <a:pt x="4332" y="160177"/>
                  </a:lnTo>
                  <a:lnTo>
                    <a:pt x="4445" y="159614"/>
                  </a:lnTo>
                  <a:lnTo>
                    <a:pt x="4475" y="158814"/>
                  </a:lnTo>
                  <a:lnTo>
                    <a:pt x="4356" y="156990"/>
                  </a:lnTo>
                  <a:lnTo>
                    <a:pt x="4184" y="156480"/>
                  </a:lnTo>
                  <a:lnTo>
                    <a:pt x="3926" y="156197"/>
                  </a:lnTo>
                  <a:lnTo>
                    <a:pt x="3706" y="155547"/>
                  </a:lnTo>
                  <a:lnTo>
                    <a:pt x="4042" y="155609"/>
                  </a:lnTo>
                  <a:lnTo>
                    <a:pt x="4636" y="155932"/>
                  </a:lnTo>
                  <a:lnTo>
                    <a:pt x="5075" y="156341"/>
                  </a:lnTo>
                  <a:lnTo>
                    <a:pt x="6021" y="156745"/>
                  </a:lnTo>
                  <a:lnTo>
                    <a:pt x="6359" y="157348"/>
                  </a:lnTo>
                  <a:lnTo>
                    <a:pt x="6867" y="157481"/>
                  </a:lnTo>
                  <a:lnTo>
                    <a:pt x="7636" y="157398"/>
                  </a:lnTo>
                  <a:lnTo>
                    <a:pt x="8333" y="156996"/>
                  </a:lnTo>
                  <a:lnTo>
                    <a:pt x="8582" y="156173"/>
                  </a:lnTo>
                  <a:lnTo>
                    <a:pt x="7940" y="155995"/>
                  </a:lnTo>
                  <a:lnTo>
                    <a:pt x="7691" y="155574"/>
                  </a:lnTo>
                  <a:lnTo>
                    <a:pt x="7395" y="154796"/>
                  </a:lnTo>
                  <a:lnTo>
                    <a:pt x="6873" y="154650"/>
                  </a:lnTo>
                  <a:lnTo>
                    <a:pt x="6185" y="153918"/>
                  </a:lnTo>
                  <a:lnTo>
                    <a:pt x="6021" y="153360"/>
                  </a:lnTo>
                  <a:lnTo>
                    <a:pt x="6166" y="153221"/>
                  </a:lnTo>
                  <a:lnTo>
                    <a:pt x="7485" y="153133"/>
                  </a:lnTo>
                  <a:lnTo>
                    <a:pt x="7387" y="152953"/>
                  </a:lnTo>
                  <a:lnTo>
                    <a:pt x="5661" y="151139"/>
                  </a:lnTo>
                  <a:lnTo>
                    <a:pt x="5002" y="151189"/>
                  </a:lnTo>
                  <a:lnTo>
                    <a:pt x="4747" y="151292"/>
                  </a:lnTo>
                  <a:lnTo>
                    <a:pt x="3380" y="151192"/>
                  </a:lnTo>
                  <a:lnTo>
                    <a:pt x="2450" y="150862"/>
                  </a:lnTo>
                  <a:lnTo>
                    <a:pt x="2627" y="150684"/>
                  </a:lnTo>
                  <a:lnTo>
                    <a:pt x="3019" y="150667"/>
                  </a:lnTo>
                  <a:lnTo>
                    <a:pt x="3660" y="150962"/>
                  </a:lnTo>
                  <a:lnTo>
                    <a:pt x="4949" y="150928"/>
                  </a:lnTo>
                  <a:lnTo>
                    <a:pt x="6411" y="148565"/>
                  </a:lnTo>
                  <a:lnTo>
                    <a:pt x="6571" y="148435"/>
                  </a:lnTo>
                  <a:lnTo>
                    <a:pt x="6960" y="148329"/>
                  </a:lnTo>
                  <a:lnTo>
                    <a:pt x="7545" y="148445"/>
                  </a:lnTo>
                  <a:lnTo>
                    <a:pt x="7914" y="148422"/>
                  </a:lnTo>
                  <a:lnTo>
                    <a:pt x="8820" y="148194"/>
                  </a:lnTo>
                  <a:lnTo>
                    <a:pt x="8030" y="145039"/>
                  </a:lnTo>
                  <a:lnTo>
                    <a:pt x="8450" y="144758"/>
                  </a:lnTo>
                  <a:lnTo>
                    <a:pt x="8957" y="144654"/>
                  </a:lnTo>
                  <a:lnTo>
                    <a:pt x="9273" y="145009"/>
                  </a:lnTo>
                  <a:lnTo>
                    <a:pt x="9273" y="145495"/>
                  </a:lnTo>
                  <a:lnTo>
                    <a:pt x="9347" y="145658"/>
                  </a:lnTo>
                  <a:lnTo>
                    <a:pt x="9591" y="145823"/>
                  </a:lnTo>
                  <a:lnTo>
                    <a:pt x="10594" y="145251"/>
                  </a:lnTo>
                  <a:lnTo>
                    <a:pt x="10879" y="144974"/>
                  </a:lnTo>
                  <a:lnTo>
                    <a:pt x="11251" y="145007"/>
                  </a:lnTo>
                  <a:lnTo>
                    <a:pt x="12161" y="145332"/>
                  </a:lnTo>
                  <a:lnTo>
                    <a:pt x="12536" y="145673"/>
                  </a:lnTo>
                  <a:lnTo>
                    <a:pt x="12821" y="145169"/>
                  </a:lnTo>
                  <a:lnTo>
                    <a:pt x="12821" y="144974"/>
                  </a:lnTo>
                  <a:lnTo>
                    <a:pt x="11607" y="144693"/>
                  </a:lnTo>
                  <a:lnTo>
                    <a:pt x="15113" y="144714"/>
                  </a:lnTo>
                  <a:lnTo>
                    <a:pt x="15617" y="144812"/>
                  </a:lnTo>
                  <a:lnTo>
                    <a:pt x="16708" y="145342"/>
                  </a:lnTo>
                  <a:lnTo>
                    <a:pt x="17087" y="145600"/>
                  </a:lnTo>
                  <a:lnTo>
                    <a:pt x="18028" y="146906"/>
                  </a:lnTo>
                  <a:lnTo>
                    <a:pt x="18729" y="147436"/>
                  </a:lnTo>
                  <a:lnTo>
                    <a:pt x="21548" y="148308"/>
                  </a:lnTo>
                  <a:lnTo>
                    <a:pt x="21703" y="148422"/>
                  </a:lnTo>
                  <a:lnTo>
                    <a:pt x="21677" y="148959"/>
                  </a:lnTo>
                  <a:lnTo>
                    <a:pt x="21885" y="149268"/>
                  </a:lnTo>
                  <a:lnTo>
                    <a:pt x="22752" y="148373"/>
                  </a:lnTo>
                  <a:lnTo>
                    <a:pt x="22985" y="148324"/>
                  </a:lnTo>
                  <a:lnTo>
                    <a:pt x="23011" y="147772"/>
                  </a:lnTo>
                  <a:lnTo>
                    <a:pt x="22390" y="148097"/>
                  </a:lnTo>
                  <a:lnTo>
                    <a:pt x="22131" y="148113"/>
                  </a:lnTo>
                  <a:lnTo>
                    <a:pt x="21949" y="148016"/>
                  </a:lnTo>
                  <a:lnTo>
                    <a:pt x="23257" y="147316"/>
                  </a:lnTo>
                  <a:lnTo>
                    <a:pt x="23252" y="146835"/>
                  </a:lnTo>
                  <a:lnTo>
                    <a:pt x="23425" y="145803"/>
                  </a:lnTo>
                  <a:lnTo>
                    <a:pt x="23224" y="145574"/>
                  </a:lnTo>
                  <a:lnTo>
                    <a:pt x="22977" y="145442"/>
                  </a:lnTo>
                  <a:lnTo>
                    <a:pt x="21146" y="145218"/>
                  </a:lnTo>
                  <a:lnTo>
                    <a:pt x="20926" y="145299"/>
                  </a:lnTo>
                  <a:lnTo>
                    <a:pt x="20693" y="145657"/>
                  </a:lnTo>
                  <a:lnTo>
                    <a:pt x="20654" y="146763"/>
                  </a:lnTo>
                  <a:lnTo>
                    <a:pt x="20370" y="147170"/>
                  </a:lnTo>
                  <a:lnTo>
                    <a:pt x="19670" y="147137"/>
                  </a:lnTo>
                  <a:lnTo>
                    <a:pt x="18658" y="146494"/>
                  </a:lnTo>
                  <a:lnTo>
                    <a:pt x="18689" y="146190"/>
                  </a:lnTo>
                  <a:lnTo>
                    <a:pt x="18115" y="145614"/>
                  </a:lnTo>
                  <a:lnTo>
                    <a:pt x="16645" y="144936"/>
                  </a:lnTo>
                  <a:lnTo>
                    <a:pt x="14880" y="143543"/>
                  </a:lnTo>
                  <a:lnTo>
                    <a:pt x="14439" y="143315"/>
                  </a:lnTo>
                  <a:lnTo>
                    <a:pt x="13650" y="143087"/>
                  </a:lnTo>
                  <a:lnTo>
                    <a:pt x="12458" y="143331"/>
                  </a:lnTo>
                  <a:lnTo>
                    <a:pt x="11306" y="142941"/>
                  </a:lnTo>
                  <a:lnTo>
                    <a:pt x="10749" y="142420"/>
                  </a:lnTo>
                  <a:lnTo>
                    <a:pt x="9934" y="141168"/>
                  </a:lnTo>
                  <a:lnTo>
                    <a:pt x="9390" y="140078"/>
                  </a:lnTo>
                  <a:lnTo>
                    <a:pt x="9182" y="139037"/>
                  </a:lnTo>
                  <a:lnTo>
                    <a:pt x="8872" y="138647"/>
                  </a:lnTo>
                  <a:lnTo>
                    <a:pt x="8276" y="138386"/>
                  </a:lnTo>
                  <a:lnTo>
                    <a:pt x="7111" y="138273"/>
                  </a:lnTo>
                  <a:lnTo>
                    <a:pt x="6878" y="138565"/>
                  </a:lnTo>
                  <a:lnTo>
                    <a:pt x="7046" y="139330"/>
                  </a:lnTo>
                  <a:lnTo>
                    <a:pt x="7033" y="139802"/>
                  </a:lnTo>
                  <a:lnTo>
                    <a:pt x="6709" y="140022"/>
                  </a:lnTo>
                  <a:lnTo>
                    <a:pt x="4966" y="140390"/>
                  </a:lnTo>
                  <a:lnTo>
                    <a:pt x="4516" y="140363"/>
                  </a:lnTo>
                  <a:lnTo>
                    <a:pt x="3911" y="139520"/>
                  </a:lnTo>
                  <a:lnTo>
                    <a:pt x="3716" y="139350"/>
                  </a:lnTo>
                  <a:lnTo>
                    <a:pt x="3471" y="139332"/>
                  </a:lnTo>
                  <a:lnTo>
                    <a:pt x="3172" y="139609"/>
                  </a:lnTo>
                  <a:lnTo>
                    <a:pt x="2777" y="140284"/>
                  </a:lnTo>
                  <a:lnTo>
                    <a:pt x="2556" y="140516"/>
                  </a:lnTo>
                  <a:lnTo>
                    <a:pt x="1750" y="140733"/>
                  </a:lnTo>
                  <a:lnTo>
                    <a:pt x="1216" y="140598"/>
                  </a:lnTo>
                  <a:lnTo>
                    <a:pt x="859" y="140406"/>
                  </a:lnTo>
                  <a:lnTo>
                    <a:pt x="183" y="139758"/>
                  </a:lnTo>
                  <a:lnTo>
                    <a:pt x="0" y="139184"/>
                  </a:lnTo>
                  <a:lnTo>
                    <a:pt x="25" y="138941"/>
                  </a:lnTo>
                  <a:lnTo>
                    <a:pt x="430" y="137964"/>
                  </a:lnTo>
                  <a:lnTo>
                    <a:pt x="8859" y="135654"/>
                  </a:lnTo>
                  <a:lnTo>
                    <a:pt x="14012" y="134369"/>
                  </a:lnTo>
                  <a:lnTo>
                    <a:pt x="14661" y="134197"/>
                  </a:lnTo>
                  <a:lnTo>
                    <a:pt x="15242" y="134043"/>
                  </a:lnTo>
                  <a:lnTo>
                    <a:pt x="15305" y="134472"/>
                  </a:lnTo>
                  <a:lnTo>
                    <a:pt x="15283" y="135186"/>
                  </a:lnTo>
                  <a:lnTo>
                    <a:pt x="15449" y="135485"/>
                  </a:lnTo>
                  <a:lnTo>
                    <a:pt x="16722" y="135835"/>
                  </a:lnTo>
                  <a:lnTo>
                    <a:pt x="16870" y="135811"/>
                  </a:lnTo>
                  <a:lnTo>
                    <a:pt x="17077" y="135678"/>
                  </a:lnTo>
                  <a:lnTo>
                    <a:pt x="16921" y="135098"/>
                  </a:lnTo>
                  <a:lnTo>
                    <a:pt x="16955" y="134540"/>
                  </a:lnTo>
                  <a:lnTo>
                    <a:pt x="17042" y="134369"/>
                  </a:lnTo>
                  <a:lnTo>
                    <a:pt x="18992" y="134703"/>
                  </a:lnTo>
                  <a:lnTo>
                    <a:pt x="19476" y="134694"/>
                  </a:lnTo>
                  <a:lnTo>
                    <a:pt x="20016" y="133753"/>
                  </a:lnTo>
                  <a:lnTo>
                    <a:pt x="19888" y="133397"/>
                  </a:lnTo>
                  <a:lnTo>
                    <a:pt x="19590" y="133296"/>
                  </a:lnTo>
                  <a:lnTo>
                    <a:pt x="19471" y="132930"/>
                  </a:lnTo>
                  <a:lnTo>
                    <a:pt x="20188" y="132742"/>
                  </a:lnTo>
                  <a:lnTo>
                    <a:pt x="21729" y="132352"/>
                  </a:lnTo>
                  <a:lnTo>
                    <a:pt x="21827" y="131983"/>
                  </a:lnTo>
                  <a:lnTo>
                    <a:pt x="21691" y="131540"/>
                  </a:lnTo>
                  <a:lnTo>
                    <a:pt x="21163" y="130965"/>
                  </a:lnTo>
                  <a:lnTo>
                    <a:pt x="20497" y="130456"/>
                  </a:lnTo>
                  <a:lnTo>
                    <a:pt x="20157" y="130075"/>
                  </a:lnTo>
                  <a:lnTo>
                    <a:pt x="19938" y="129594"/>
                  </a:lnTo>
                  <a:lnTo>
                    <a:pt x="19922" y="129366"/>
                  </a:lnTo>
                  <a:lnTo>
                    <a:pt x="20616" y="127399"/>
                  </a:lnTo>
                  <a:lnTo>
                    <a:pt x="20786" y="127186"/>
                  </a:lnTo>
                  <a:lnTo>
                    <a:pt x="21095" y="126919"/>
                  </a:lnTo>
                  <a:lnTo>
                    <a:pt x="21564" y="126948"/>
                  </a:lnTo>
                  <a:lnTo>
                    <a:pt x="21949" y="127082"/>
                  </a:lnTo>
                  <a:lnTo>
                    <a:pt x="23852" y="131799"/>
                  </a:lnTo>
                  <a:lnTo>
                    <a:pt x="25519" y="131359"/>
                  </a:lnTo>
                  <a:lnTo>
                    <a:pt x="25769" y="131294"/>
                  </a:lnTo>
                  <a:lnTo>
                    <a:pt x="27996" y="130725"/>
                  </a:lnTo>
                  <a:lnTo>
                    <a:pt x="28384" y="130628"/>
                  </a:lnTo>
                  <a:lnTo>
                    <a:pt x="29150" y="130430"/>
                  </a:lnTo>
                  <a:lnTo>
                    <a:pt x="29977" y="130205"/>
                  </a:lnTo>
                  <a:lnTo>
                    <a:pt x="30431" y="130081"/>
                  </a:lnTo>
                  <a:lnTo>
                    <a:pt x="32670" y="129473"/>
                  </a:lnTo>
                  <a:lnTo>
                    <a:pt x="34638" y="129001"/>
                  </a:lnTo>
                  <a:lnTo>
                    <a:pt x="42860" y="126903"/>
                  </a:lnTo>
                  <a:lnTo>
                    <a:pt x="45941" y="126464"/>
                  </a:lnTo>
                  <a:lnTo>
                    <a:pt x="46809" y="126236"/>
                  </a:lnTo>
                  <a:lnTo>
                    <a:pt x="56753" y="123780"/>
                  </a:lnTo>
                  <a:lnTo>
                    <a:pt x="56433" y="123402"/>
                  </a:lnTo>
                  <a:lnTo>
                    <a:pt x="56125" y="123315"/>
                  </a:lnTo>
                  <a:lnTo>
                    <a:pt x="55093" y="123471"/>
                  </a:lnTo>
                  <a:lnTo>
                    <a:pt x="54781" y="123355"/>
                  </a:lnTo>
                  <a:lnTo>
                    <a:pt x="54603" y="123167"/>
                  </a:lnTo>
                  <a:lnTo>
                    <a:pt x="54491" y="122766"/>
                  </a:lnTo>
                  <a:lnTo>
                    <a:pt x="54597" y="122010"/>
                  </a:lnTo>
                  <a:lnTo>
                    <a:pt x="54532" y="121679"/>
                  </a:lnTo>
                  <a:lnTo>
                    <a:pt x="54307" y="121467"/>
                  </a:lnTo>
                  <a:lnTo>
                    <a:pt x="54145" y="121459"/>
                  </a:lnTo>
                  <a:lnTo>
                    <a:pt x="53843" y="121634"/>
                  </a:lnTo>
                  <a:lnTo>
                    <a:pt x="53529" y="122227"/>
                  </a:lnTo>
                  <a:lnTo>
                    <a:pt x="53228" y="122342"/>
                  </a:lnTo>
                  <a:lnTo>
                    <a:pt x="53033" y="122228"/>
                  </a:lnTo>
                  <a:lnTo>
                    <a:pt x="52568" y="121711"/>
                  </a:lnTo>
                  <a:lnTo>
                    <a:pt x="52294" y="121629"/>
                  </a:lnTo>
                  <a:lnTo>
                    <a:pt x="51377" y="121688"/>
                  </a:lnTo>
                  <a:lnTo>
                    <a:pt x="51199" y="121759"/>
                  </a:lnTo>
                  <a:lnTo>
                    <a:pt x="51029" y="122127"/>
                  </a:lnTo>
                  <a:lnTo>
                    <a:pt x="51037" y="122336"/>
                  </a:lnTo>
                  <a:lnTo>
                    <a:pt x="51118" y="122497"/>
                  </a:lnTo>
                  <a:lnTo>
                    <a:pt x="51903" y="122883"/>
                  </a:lnTo>
                  <a:lnTo>
                    <a:pt x="52118" y="123060"/>
                  </a:lnTo>
                  <a:lnTo>
                    <a:pt x="52306" y="123457"/>
                  </a:lnTo>
                  <a:lnTo>
                    <a:pt x="52355" y="123862"/>
                  </a:lnTo>
                  <a:lnTo>
                    <a:pt x="52276" y="124050"/>
                  </a:lnTo>
                  <a:lnTo>
                    <a:pt x="51960" y="124165"/>
                  </a:lnTo>
                  <a:lnTo>
                    <a:pt x="51490" y="124080"/>
                  </a:lnTo>
                  <a:lnTo>
                    <a:pt x="50919" y="123822"/>
                  </a:lnTo>
                  <a:lnTo>
                    <a:pt x="50180" y="123249"/>
                  </a:lnTo>
                  <a:lnTo>
                    <a:pt x="50073" y="123078"/>
                  </a:lnTo>
                  <a:lnTo>
                    <a:pt x="50002" y="122706"/>
                  </a:lnTo>
                  <a:lnTo>
                    <a:pt x="50759" y="121018"/>
                  </a:lnTo>
                  <a:lnTo>
                    <a:pt x="51277" y="120153"/>
                  </a:lnTo>
                  <a:lnTo>
                    <a:pt x="50894" y="119771"/>
                  </a:lnTo>
                  <a:lnTo>
                    <a:pt x="49900" y="119218"/>
                  </a:lnTo>
                  <a:lnTo>
                    <a:pt x="49694" y="119173"/>
                  </a:lnTo>
                  <a:lnTo>
                    <a:pt x="49550" y="119352"/>
                  </a:lnTo>
                  <a:lnTo>
                    <a:pt x="49523" y="119499"/>
                  </a:lnTo>
                  <a:lnTo>
                    <a:pt x="49587" y="120290"/>
                  </a:lnTo>
                  <a:lnTo>
                    <a:pt x="49386" y="120604"/>
                  </a:lnTo>
                  <a:lnTo>
                    <a:pt x="49129" y="120776"/>
                  </a:lnTo>
                  <a:lnTo>
                    <a:pt x="47680" y="121354"/>
                  </a:lnTo>
                  <a:lnTo>
                    <a:pt x="47185" y="121287"/>
                  </a:lnTo>
                  <a:lnTo>
                    <a:pt x="46548" y="121023"/>
                  </a:lnTo>
                  <a:lnTo>
                    <a:pt x="46203" y="120794"/>
                  </a:lnTo>
                  <a:lnTo>
                    <a:pt x="45816" y="120153"/>
                  </a:lnTo>
                  <a:lnTo>
                    <a:pt x="45570" y="119947"/>
                  </a:lnTo>
                  <a:lnTo>
                    <a:pt x="45624" y="119614"/>
                  </a:lnTo>
                  <a:lnTo>
                    <a:pt x="46329" y="119397"/>
                  </a:lnTo>
                  <a:lnTo>
                    <a:pt x="46519" y="119203"/>
                  </a:lnTo>
                  <a:lnTo>
                    <a:pt x="46552" y="118919"/>
                  </a:lnTo>
                  <a:lnTo>
                    <a:pt x="46132" y="118642"/>
                  </a:lnTo>
                  <a:lnTo>
                    <a:pt x="45912" y="118323"/>
                  </a:lnTo>
                  <a:lnTo>
                    <a:pt x="45911" y="117865"/>
                  </a:lnTo>
                  <a:lnTo>
                    <a:pt x="46127" y="117627"/>
                  </a:lnTo>
                  <a:lnTo>
                    <a:pt x="46498" y="117690"/>
                  </a:lnTo>
                  <a:lnTo>
                    <a:pt x="46707" y="117572"/>
                  </a:lnTo>
                  <a:lnTo>
                    <a:pt x="46792" y="117229"/>
                  </a:lnTo>
                  <a:lnTo>
                    <a:pt x="46785" y="116427"/>
                  </a:lnTo>
                  <a:lnTo>
                    <a:pt x="46658" y="115841"/>
                  </a:lnTo>
                  <a:lnTo>
                    <a:pt x="46766" y="115695"/>
                  </a:lnTo>
                  <a:lnTo>
                    <a:pt x="47232" y="115377"/>
                  </a:lnTo>
                  <a:lnTo>
                    <a:pt x="46974" y="115227"/>
                  </a:lnTo>
                  <a:lnTo>
                    <a:pt x="46868" y="114659"/>
                  </a:lnTo>
                  <a:lnTo>
                    <a:pt x="46530" y="114311"/>
                  </a:lnTo>
                  <a:lnTo>
                    <a:pt x="46341" y="114403"/>
                  </a:lnTo>
                  <a:lnTo>
                    <a:pt x="46600" y="114978"/>
                  </a:lnTo>
                  <a:lnTo>
                    <a:pt x="46604" y="115126"/>
                  </a:lnTo>
                  <a:lnTo>
                    <a:pt x="46470" y="115201"/>
                  </a:lnTo>
                  <a:lnTo>
                    <a:pt x="46295" y="114899"/>
                  </a:lnTo>
                  <a:lnTo>
                    <a:pt x="45997" y="114661"/>
                  </a:lnTo>
                  <a:lnTo>
                    <a:pt x="44782" y="114491"/>
                  </a:lnTo>
                  <a:lnTo>
                    <a:pt x="43617" y="114475"/>
                  </a:lnTo>
                  <a:lnTo>
                    <a:pt x="43532" y="114283"/>
                  </a:lnTo>
                  <a:lnTo>
                    <a:pt x="43565" y="114076"/>
                  </a:lnTo>
                  <a:lnTo>
                    <a:pt x="43887" y="113877"/>
                  </a:lnTo>
                  <a:lnTo>
                    <a:pt x="44239" y="113809"/>
                  </a:lnTo>
                  <a:lnTo>
                    <a:pt x="44763" y="113847"/>
                  </a:lnTo>
                  <a:lnTo>
                    <a:pt x="44915" y="113936"/>
                  </a:lnTo>
                  <a:lnTo>
                    <a:pt x="44999" y="114231"/>
                  </a:lnTo>
                  <a:lnTo>
                    <a:pt x="45849" y="113666"/>
                  </a:lnTo>
                  <a:lnTo>
                    <a:pt x="45882" y="113426"/>
                  </a:lnTo>
                  <a:lnTo>
                    <a:pt x="45797" y="113278"/>
                  </a:lnTo>
                  <a:lnTo>
                    <a:pt x="45665" y="113211"/>
                  </a:lnTo>
                  <a:lnTo>
                    <a:pt x="44484" y="113189"/>
                  </a:lnTo>
                  <a:lnTo>
                    <a:pt x="43865" y="112976"/>
                  </a:lnTo>
                  <a:lnTo>
                    <a:pt x="43177" y="112516"/>
                  </a:lnTo>
                  <a:lnTo>
                    <a:pt x="42954" y="112266"/>
                  </a:lnTo>
                  <a:lnTo>
                    <a:pt x="42700" y="111824"/>
                  </a:lnTo>
                  <a:lnTo>
                    <a:pt x="42713" y="111535"/>
                  </a:lnTo>
                  <a:lnTo>
                    <a:pt x="43190" y="111130"/>
                  </a:lnTo>
                  <a:lnTo>
                    <a:pt x="43450" y="110515"/>
                  </a:lnTo>
                  <a:lnTo>
                    <a:pt x="43472" y="109893"/>
                  </a:lnTo>
                  <a:lnTo>
                    <a:pt x="43309" y="109280"/>
                  </a:lnTo>
                  <a:lnTo>
                    <a:pt x="42986" y="108966"/>
                  </a:lnTo>
                  <a:lnTo>
                    <a:pt x="41827" y="108218"/>
                  </a:lnTo>
                  <a:lnTo>
                    <a:pt x="41450" y="108313"/>
                  </a:lnTo>
                  <a:lnTo>
                    <a:pt x="41090" y="108637"/>
                  </a:lnTo>
                  <a:lnTo>
                    <a:pt x="40806" y="108597"/>
                  </a:lnTo>
                  <a:lnTo>
                    <a:pt x="40655" y="108409"/>
                  </a:lnTo>
                  <a:lnTo>
                    <a:pt x="40413" y="107501"/>
                  </a:lnTo>
                  <a:lnTo>
                    <a:pt x="41100" y="107546"/>
                  </a:lnTo>
                  <a:lnTo>
                    <a:pt x="41325" y="107521"/>
                  </a:lnTo>
                  <a:lnTo>
                    <a:pt x="41457" y="107484"/>
                  </a:lnTo>
                  <a:lnTo>
                    <a:pt x="42032" y="107080"/>
                  </a:lnTo>
                  <a:lnTo>
                    <a:pt x="42621" y="106173"/>
                  </a:lnTo>
                  <a:lnTo>
                    <a:pt x="42653" y="105923"/>
                  </a:lnTo>
                  <a:lnTo>
                    <a:pt x="42417" y="105620"/>
                  </a:lnTo>
                  <a:lnTo>
                    <a:pt x="41543" y="105432"/>
                  </a:lnTo>
                  <a:lnTo>
                    <a:pt x="40590" y="105412"/>
                  </a:lnTo>
                  <a:lnTo>
                    <a:pt x="40127" y="105364"/>
                  </a:lnTo>
                  <a:lnTo>
                    <a:pt x="39767" y="105268"/>
                  </a:lnTo>
                  <a:lnTo>
                    <a:pt x="38457" y="104798"/>
                  </a:lnTo>
                  <a:lnTo>
                    <a:pt x="37741" y="104595"/>
                  </a:lnTo>
                  <a:lnTo>
                    <a:pt x="37017" y="104059"/>
                  </a:lnTo>
                  <a:lnTo>
                    <a:pt x="36408" y="103802"/>
                  </a:lnTo>
                  <a:lnTo>
                    <a:pt x="35547" y="103303"/>
                  </a:lnTo>
                  <a:lnTo>
                    <a:pt x="35036" y="102955"/>
                  </a:lnTo>
                  <a:lnTo>
                    <a:pt x="34120" y="102259"/>
                  </a:lnTo>
                  <a:lnTo>
                    <a:pt x="33576" y="101680"/>
                  </a:lnTo>
                  <a:lnTo>
                    <a:pt x="33102" y="101238"/>
                  </a:lnTo>
                  <a:lnTo>
                    <a:pt x="32600" y="100996"/>
                  </a:lnTo>
                  <a:lnTo>
                    <a:pt x="32391" y="100730"/>
                  </a:lnTo>
                  <a:lnTo>
                    <a:pt x="32428" y="100542"/>
                  </a:lnTo>
                  <a:lnTo>
                    <a:pt x="32591" y="100426"/>
                  </a:lnTo>
                  <a:lnTo>
                    <a:pt x="32853" y="100493"/>
                  </a:lnTo>
                  <a:lnTo>
                    <a:pt x="32946" y="100678"/>
                  </a:lnTo>
                  <a:lnTo>
                    <a:pt x="33319" y="100722"/>
                  </a:lnTo>
                  <a:lnTo>
                    <a:pt x="33576" y="100736"/>
                  </a:lnTo>
                  <a:lnTo>
                    <a:pt x="33987" y="101161"/>
                  </a:lnTo>
                  <a:lnTo>
                    <a:pt x="34190" y="101201"/>
                  </a:lnTo>
                  <a:lnTo>
                    <a:pt x="34394" y="101164"/>
                  </a:lnTo>
                  <a:lnTo>
                    <a:pt x="34533" y="101062"/>
                  </a:lnTo>
                  <a:lnTo>
                    <a:pt x="34560" y="100909"/>
                  </a:lnTo>
                  <a:lnTo>
                    <a:pt x="34503" y="100428"/>
                  </a:lnTo>
                  <a:lnTo>
                    <a:pt x="34532" y="99702"/>
                  </a:lnTo>
                  <a:lnTo>
                    <a:pt x="34576" y="99572"/>
                  </a:lnTo>
                  <a:lnTo>
                    <a:pt x="34994" y="99334"/>
                  </a:lnTo>
                  <a:lnTo>
                    <a:pt x="35116" y="99471"/>
                  </a:lnTo>
                  <a:lnTo>
                    <a:pt x="35224" y="99667"/>
                  </a:lnTo>
                  <a:lnTo>
                    <a:pt x="35448" y="100095"/>
                  </a:lnTo>
                  <a:lnTo>
                    <a:pt x="35727" y="99879"/>
                  </a:lnTo>
                  <a:lnTo>
                    <a:pt x="35861" y="99850"/>
                  </a:lnTo>
                  <a:lnTo>
                    <a:pt x="36038" y="99886"/>
                  </a:lnTo>
                  <a:lnTo>
                    <a:pt x="36355" y="100058"/>
                  </a:lnTo>
                  <a:lnTo>
                    <a:pt x="36666" y="99922"/>
                  </a:lnTo>
                  <a:lnTo>
                    <a:pt x="36653" y="99483"/>
                  </a:lnTo>
                  <a:lnTo>
                    <a:pt x="37115" y="99385"/>
                  </a:lnTo>
                  <a:lnTo>
                    <a:pt x="37250" y="99267"/>
                  </a:lnTo>
                  <a:lnTo>
                    <a:pt x="37291" y="98899"/>
                  </a:lnTo>
                  <a:lnTo>
                    <a:pt x="36959" y="99024"/>
                  </a:lnTo>
                  <a:lnTo>
                    <a:pt x="36695" y="99056"/>
                  </a:lnTo>
                  <a:lnTo>
                    <a:pt x="36464" y="99135"/>
                  </a:lnTo>
                  <a:lnTo>
                    <a:pt x="36255" y="98985"/>
                  </a:lnTo>
                  <a:lnTo>
                    <a:pt x="36258" y="98847"/>
                  </a:lnTo>
                  <a:lnTo>
                    <a:pt x="36396" y="98400"/>
                  </a:lnTo>
                  <a:lnTo>
                    <a:pt x="36408" y="98137"/>
                  </a:lnTo>
                  <a:lnTo>
                    <a:pt x="36346" y="97916"/>
                  </a:lnTo>
                  <a:lnTo>
                    <a:pt x="36218" y="97819"/>
                  </a:lnTo>
                  <a:lnTo>
                    <a:pt x="36083" y="97823"/>
                  </a:lnTo>
                  <a:lnTo>
                    <a:pt x="35931" y="98012"/>
                  </a:lnTo>
                  <a:lnTo>
                    <a:pt x="35551" y="98265"/>
                  </a:lnTo>
                  <a:lnTo>
                    <a:pt x="35222" y="98645"/>
                  </a:lnTo>
                  <a:lnTo>
                    <a:pt x="34346" y="98742"/>
                  </a:lnTo>
                  <a:lnTo>
                    <a:pt x="34422" y="98535"/>
                  </a:lnTo>
                  <a:lnTo>
                    <a:pt x="34468" y="98146"/>
                  </a:lnTo>
                  <a:lnTo>
                    <a:pt x="34740" y="97837"/>
                  </a:lnTo>
                  <a:lnTo>
                    <a:pt x="34624" y="97655"/>
                  </a:lnTo>
                  <a:lnTo>
                    <a:pt x="34744" y="97409"/>
                  </a:lnTo>
                  <a:lnTo>
                    <a:pt x="35161" y="97299"/>
                  </a:lnTo>
                  <a:lnTo>
                    <a:pt x="35342" y="97182"/>
                  </a:lnTo>
                  <a:lnTo>
                    <a:pt x="35462" y="96936"/>
                  </a:lnTo>
                  <a:lnTo>
                    <a:pt x="35458" y="96702"/>
                  </a:lnTo>
                  <a:lnTo>
                    <a:pt x="35409" y="96451"/>
                  </a:lnTo>
                  <a:lnTo>
                    <a:pt x="35212" y="96148"/>
                  </a:lnTo>
                  <a:lnTo>
                    <a:pt x="34636" y="95890"/>
                  </a:lnTo>
                  <a:lnTo>
                    <a:pt x="34690" y="95687"/>
                  </a:lnTo>
                  <a:lnTo>
                    <a:pt x="34875" y="95490"/>
                  </a:lnTo>
                  <a:lnTo>
                    <a:pt x="35278" y="95050"/>
                  </a:lnTo>
                  <a:lnTo>
                    <a:pt x="35213" y="94916"/>
                  </a:lnTo>
                  <a:lnTo>
                    <a:pt x="34871" y="94713"/>
                  </a:lnTo>
                  <a:lnTo>
                    <a:pt x="34439" y="94165"/>
                  </a:lnTo>
                  <a:lnTo>
                    <a:pt x="34823" y="94354"/>
                  </a:lnTo>
                  <a:lnTo>
                    <a:pt x="35025" y="94359"/>
                  </a:lnTo>
                  <a:lnTo>
                    <a:pt x="35297" y="94057"/>
                  </a:lnTo>
                  <a:lnTo>
                    <a:pt x="35255" y="93899"/>
                  </a:lnTo>
                  <a:lnTo>
                    <a:pt x="35011" y="93530"/>
                  </a:lnTo>
                  <a:lnTo>
                    <a:pt x="34898" y="93195"/>
                  </a:lnTo>
                  <a:lnTo>
                    <a:pt x="34868" y="92950"/>
                  </a:lnTo>
                  <a:lnTo>
                    <a:pt x="34904" y="92503"/>
                  </a:lnTo>
                  <a:lnTo>
                    <a:pt x="34794" y="92158"/>
                  </a:lnTo>
                  <a:lnTo>
                    <a:pt x="35009" y="92060"/>
                  </a:lnTo>
                  <a:lnTo>
                    <a:pt x="35280" y="91802"/>
                  </a:lnTo>
                  <a:lnTo>
                    <a:pt x="35474" y="91867"/>
                  </a:lnTo>
                  <a:lnTo>
                    <a:pt x="35504" y="92160"/>
                  </a:lnTo>
                  <a:lnTo>
                    <a:pt x="35602" y="92398"/>
                  </a:lnTo>
                  <a:lnTo>
                    <a:pt x="35806" y="92576"/>
                  </a:lnTo>
                  <a:lnTo>
                    <a:pt x="36016" y="92473"/>
                  </a:lnTo>
                  <a:lnTo>
                    <a:pt x="36105" y="92221"/>
                  </a:lnTo>
                  <a:lnTo>
                    <a:pt x="36457" y="91791"/>
                  </a:lnTo>
                  <a:lnTo>
                    <a:pt x="36786" y="91010"/>
                  </a:lnTo>
                  <a:lnTo>
                    <a:pt x="36737" y="90721"/>
                  </a:lnTo>
                  <a:lnTo>
                    <a:pt x="36411" y="90786"/>
                  </a:lnTo>
                  <a:lnTo>
                    <a:pt x="36233" y="91155"/>
                  </a:lnTo>
                  <a:lnTo>
                    <a:pt x="35838" y="91068"/>
                  </a:lnTo>
                  <a:lnTo>
                    <a:pt x="35580" y="90595"/>
                  </a:lnTo>
                  <a:lnTo>
                    <a:pt x="35610" y="90412"/>
                  </a:lnTo>
                  <a:lnTo>
                    <a:pt x="35753" y="90332"/>
                  </a:lnTo>
                  <a:lnTo>
                    <a:pt x="35936" y="90329"/>
                  </a:lnTo>
                  <a:lnTo>
                    <a:pt x="36223" y="90181"/>
                  </a:lnTo>
                  <a:lnTo>
                    <a:pt x="36375" y="89879"/>
                  </a:lnTo>
                  <a:lnTo>
                    <a:pt x="36601" y="89774"/>
                  </a:lnTo>
                  <a:lnTo>
                    <a:pt x="36859" y="89904"/>
                  </a:lnTo>
                  <a:lnTo>
                    <a:pt x="37015" y="89498"/>
                  </a:lnTo>
                  <a:lnTo>
                    <a:pt x="37231" y="89050"/>
                  </a:lnTo>
                  <a:lnTo>
                    <a:pt x="37123" y="88205"/>
                  </a:lnTo>
                  <a:lnTo>
                    <a:pt x="36959" y="88012"/>
                  </a:lnTo>
                  <a:lnTo>
                    <a:pt x="36429" y="87739"/>
                  </a:lnTo>
                  <a:lnTo>
                    <a:pt x="36130" y="87583"/>
                  </a:lnTo>
                  <a:lnTo>
                    <a:pt x="35731" y="87853"/>
                  </a:lnTo>
                  <a:lnTo>
                    <a:pt x="35591" y="88298"/>
                  </a:lnTo>
                  <a:lnTo>
                    <a:pt x="35088" y="88187"/>
                  </a:lnTo>
                  <a:lnTo>
                    <a:pt x="35030" y="88035"/>
                  </a:lnTo>
                  <a:lnTo>
                    <a:pt x="35028" y="87827"/>
                  </a:lnTo>
                  <a:lnTo>
                    <a:pt x="35150" y="87403"/>
                  </a:lnTo>
                  <a:lnTo>
                    <a:pt x="34919" y="87181"/>
                  </a:lnTo>
                  <a:lnTo>
                    <a:pt x="34139" y="87611"/>
                  </a:lnTo>
                  <a:lnTo>
                    <a:pt x="33845" y="87187"/>
                  </a:lnTo>
                  <a:lnTo>
                    <a:pt x="34017" y="86931"/>
                  </a:lnTo>
                  <a:lnTo>
                    <a:pt x="34013" y="86776"/>
                  </a:lnTo>
                  <a:lnTo>
                    <a:pt x="34085" y="86518"/>
                  </a:lnTo>
                  <a:lnTo>
                    <a:pt x="34326" y="86438"/>
                  </a:lnTo>
                  <a:lnTo>
                    <a:pt x="34320" y="86292"/>
                  </a:lnTo>
                  <a:lnTo>
                    <a:pt x="34263" y="85948"/>
                  </a:lnTo>
                  <a:lnTo>
                    <a:pt x="34462" y="85829"/>
                  </a:lnTo>
                  <a:lnTo>
                    <a:pt x="34552" y="85661"/>
                  </a:lnTo>
                  <a:lnTo>
                    <a:pt x="34485" y="85450"/>
                  </a:lnTo>
                  <a:lnTo>
                    <a:pt x="34195" y="85272"/>
                  </a:lnTo>
                  <a:lnTo>
                    <a:pt x="34223" y="85106"/>
                  </a:lnTo>
                  <a:lnTo>
                    <a:pt x="34520" y="84665"/>
                  </a:lnTo>
                  <a:lnTo>
                    <a:pt x="34388" y="84435"/>
                  </a:lnTo>
                  <a:lnTo>
                    <a:pt x="34364" y="84269"/>
                  </a:lnTo>
                  <a:lnTo>
                    <a:pt x="34615" y="83877"/>
                  </a:lnTo>
                  <a:lnTo>
                    <a:pt x="34681" y="84161"/>
                  </a:lnTo>
                  <a:lnTo>
                    <a:pt x="34935" y="84171"/>
                  </a:lnTo>
                  <a:lnTo>
                    <a:pt x="34910" y="83672"/>
                  </a:lnTo>
                  <a:lnTo>
                    <a:pt x="35119" y="83652"/>
                  </a:lnTo>
                  <a:lnTo>
                    <a:pt x="35125" y="83918"/>
                  </a:lnTo>
                  <a:lnTo>
                    <a:pt x="35193" y="84062"/>
                  </a:lnTo>
                  <a:lnTo>
                    <a:pt x="35566" y="84054"/>
                  </a:lnTo>
                  <a:lnTo>
                    <a:pt x="35875" y="83663"/>
                  </a:lnTo>
                  <a:lnTo>
                    <a:pt x="36184" y="83115"/>
                  </a:lnTo>
                  <a:lnTo>
                    <a:pt x="36232" y="82810"/>
                  </a:lnTo>
                  <a:lnTo>
                    <a:pt x="35736" y="82489"/>
                  </a:lnTo>
                  <a:lnTo>
                    <a:pt x="35767" y="82165"/>
                  </a:lnTo>
                  <a:lnTo>
                    <a:pt x="36145" y="81729"/>
                  </a:lnTo>
                  <a:lnTo>
                    <a:pt x="36718" y="81810"/>
                  </a:lnTo>
                  <a:lnTo>
                    <a:pt x="36815" y="81400"/>
                  </a:lnTo>
                  <a:lnTo>
                    <a:pt x="36200" y="81177"/>
                  </a:lnTo>
                  <a:lnTo>
                    <a:pt x="35811" y="80708"/>
                  </a:lnTo>
                  <a:lnTo>
                    <a:pt x="35860" y="80395"/>
                  </a:lnTo>
                  <a:lnTo>
                    <a:pt x="36575" y="79816"/>
                  </a:lnTo>
                  <a:lnTo>
                    <a:pt x="36887" y="79195"/>
                  </a:lnTo>
                  <a:lnTo>
                    <a:pt x="37324" y="79050"/>
                  </a:lnTo>
                  <a:lnTo>
                    <a:pt x="37484" y="78756"/>
                  </a:lnTo>
                  <a:lnTo>
                    <a:pt x="38863" y="80531"/>
                  </a:lnTo>
                  <a:lnTo>
                    <a:pt x="39162" y="80453"/>
                  </a:lnTo>
                  <a:lnTo>
                    <a:pt x="39644" y="78531"/>
                  </a:lnTo>
                  <a:lnTo>
                    <a:pt x="39296" y="77524"/>
                  </a:lnTo>
                  <a:lnTo>
                    <a:pt x="39435" y="76965"/>
                  </a:lnTo>
                  <a:lnTo>
                    <a:pt x="39480" y="76481"/>
                  </a:lnTo>
                  <a:lnTo>
                    <a:pt x="39200" y="75920"/>
                  </a:lnTo>
                  <a:lnTo>
                    <a:pt x="39957" y="75858"/>
                  </a:lnTo>
                  <a:lnTo>
                    <a:pt x="40306" y="76558"/>
                  </a:lnTo>
                  <a:lnTo>
                    <a:pt x="40465" y="76688"/>
                  </a:lnTo>
                  <a:lnTo>
                    <a:pt x="41288" y="76786"/>
                  </a:lnTo>
                  <a:lnTo>
                    <a:pt x="42710" y="77707"/>
                  </a:lnTo>
                  <a:lnTo>
                    <a:pt x="43446" y="77483"/>
                  </a:lnTo>
                  <a:lnTo>
                    <a:pt x="43398" y="75996"/>
                  </a:lnTo>
                  <a:lnTo>
                    <a:pt x="43495" y="75537"/>
                  </a:lnTo>
                  <a:lnTo>
                    <a:pt x="44562" y="75925"/>
                  </a:lnTo>
                  <a:lnTo>
                    <a:pt x="44906" y="76126"/>
                  </a:lnTo>
                  <a:lnTo>
                    <a:pt x="45192" y="76630"/>
                  </a:lnTo>
                  <a:lnTo>
                    <a:pt x="45246" y="77109"/>
                  </a:lnTo>
                  <a:lnTo>
                    <a:pt x="45697" y="76737"/>
                  </a:lnTo>
                  <a:lnTo>
                    <a:pt x="45664" y="76397"/>
                  </a:lnTo>
                  <a:lnTo>
                    <a:pt x="45942" y="76333"/>
                  </a:lnTo>
                  <a:lnTo>
                    <a:pt x="45953" y="74693"/>
                  </a:lnTo>
                  <a:lnTo>
                    <a:pt x="46597" y="73060"/>
                  </a:lnTo>
                  <a:lnTo>
                    <a:pt x="48570" y="72975"/>
                  </a:lnTo>
                  <a:lnTo>
                    <a:pt x="49122" y="72759"/>
                  </a:lnTo>
                  <a:lnTo>
                    <a:pt x="51017" y="72773"/>
                  </a:lnTo>
                  <a:lnTo>
                    <a:pt x="51020" y="72524"/>
                  </a:lnTo>
                  <a:lnTo>
                    <a:pt x="52100" y="72538"/>
                  </a:lnTo>
                  <a:lnTo>
                    <a:pt x="52622" y="72985"/>
                  </a:lnTo>
                  <a:lnTo>
                    <a:pt x="53546" y="73473"/>
                  </a:lnTo>
                  <a:lnTo>
                    <a:pt x="54275" y="72918"/>
                  </a:lnTo>
                  <a:lnTo>
                    <a:pt x="54789" y="72265"/>
                  </a:lnTo>
                  <a:lnTo>
                    <a:pt x="55174" y="71643"/>
                  </a:lnTo>
                  <a:lnTo>
                    <a:pt x="55185" y="70655"/>
                  </a:lnTo>
                  <a:lnTo>
                    <a:pt x="56095" y="71721"/>
                  </a:lnTo>
                  <a:lnTo>
                    <a:pt x="57109" y="73089"/>
                  </a:lnTo>
                  <a:lnTo>
                    <a:pt x="57488" y="73838"/>
                  </a:lnTo>
                  <a:lnTo>
                    <a:pt x="57887" y="75142"/>
                  </a:lnTo>
                  <a:lnTo>
                    <a:pt x="59558" y="76816"/>
                  </a:lnTo>
                  <a:lnTo>
                    <a:pt x="60047" y="77133"/>
                  </a:lnTo>
                  <a:lnTo>
                    <a:pt x="60287" y="77588"/>
                  </a:lnTo>
                  <a:lnTo>
                    <a:pt x="60294" y="77901"/>
                  </a:lnTo>
                  <a:lnTo>
                    <a:pt x="60415" y="78221"/>
                  </a:lnTo>
                  <a:lnTo>
                    <a:pt x="61193" y="78639"/>
                  </a:lnTo>
                  <a:lnTo>
                    <a:pt x="61244" y="79177"/>
                  </a:lnTo>
                  <a:lnTo>
                    <a:pt x="61741" y="80390"/>
                  </a:lnTo>
                  <a:lnTo>
                    <a:pt x="61934" y="81368"/>
                  </a:lnTo>
                  <a:lnTo>
                    <a:pt x="62251" y="82717"/>
                  </a:lnTo>
                  <a:lnTo>
                    <a:pt x="63725" y="85028"/>
                  </a:lnTo>
                  <a:lnTo>
                    <a:pt x="64892" y="84876"/>
                  </a:lnTo>
                  <a:lnTo>
                    <a:pt x="64958" y="84544"/>
                  </a:lnTo>
                  <a:lnTo>
                    <a:pt x="65323" y="83851"/>
                  </a:lnTo>
                  <a:lnTo>
                    <a:pt x="66238" y="83180"/>
                  </a:lnTo>
                  <a:lnTo>
                    <a:pt x="67754" y="82464"/>
                  </a:lnTo>
                  <a:lnTo>
                    <a:pt x="68265" y="81986"/>
                  </a:lnTo>
                  <a:lnTo>
                    <a:pt x="68355" y="81610"/>
                  </a:lnTo>
                  <a:lnTo>
                    <a:pt x="68552" y="81200"/>
                  </a:lnTo>
                  <a:lnTo>
                    <a:pt x="69760" y="80320"/>
                  </a:lnTo>
                  <a:lnTo>
                    <a:pt x="69806" y="80581"/>
                  </a:lnTo>
                  <a:lnTo>
                    <a:pt x="69934" y="80700"/>
                  </a:lnTo>
                  <a:lnTo>
                    <a:pt x="70649" y="80566"/>
                  </a:lnTo>
                  <a:lnTo>
                    <a:pt x="71187" y="79809"/>
                  </a:lnTo>
                  <a:lnTo>
                    <a:pt x="71305" y="79489"/>
                  </a:lnTo>
                  <a:lnTo>
                    <a:pt x="72426" y="79168"/>
                  </a:lnTo>
                  <a:lnTo>
                    <a:pt x="72829" y="79950"/>
                  </a:lnTo>
                  <a:lnTo>
                    <a:pt x="72937" y="80476"/>
                  </a:lnTo>
                  <a:lnTo>
                    <a:pt x="73135" y="80748"/>
                  </a:lnTo>
                  <a:lnTo>
                    <a:pt x="73263" y="80737"/>
                  </a:lnTo>
                  <a:lnTo>
                    <a:pt x="73819" y="80356"/>
                  </a:lnTo>
                  <a:lnTo>
                    <a:pt x="74044" y="79734"/>
                  </a:lnTo>
                  <a:lnTo>
                    <a:pt x="74426" y="79227"/>
                  </a:lnTo>
                  <a:lnTo>
                    <a:pt x="75798" y="78914"/>
                  </a:lnTo>
                  <a:lnTo>
                    <a:pt x="76794" y="79336"/>
                  </a:lnTo>
                  <a:lnTo>
                    <a:pt x="77588" y="79489"/>
                  </a:lnTo>
                  <a:lnTo>
                    <a:pt x="77980" y="79308"/>
                  </a:lnTo>
                  <a:lnTo>
                    <a:pt x="78155" y="79057"/>
                  </a:lnTo>
                  <a:lnTo>
                    <a:pt x="78208" y="78824"/>
                  </a:lnTo>
                  <a:lnTo>
                    <a:pt x="78656" y="78454"/>
                  </a:lnTo>
                  <a:lnTo>
                    <a:pt x="79589" y="78300"/>
                  </a:lnTo>
                  <a:lnTo>
                    <a:pt x="80075" y="78856"/>
                  </a:lnTo>
                  <a:lnTo>
                    <a:pt x="80085" y="79095"/>
                  </a:lnTo>
                  <a:lnTo>
                    <a:pt x="79732" y="78866"/>
                  </a:lnTo>
                  <a:lnTo>
                    <a:pt x="79353" y="78885"/>
                  </a:lnTo>
                  <a:lnTo>
                    <a:pt x="79002" y="79303"/>
                  </a:lnTo>
                  <a:lnTo>
                    <a:pt x="78943" y="79881"/>
                  </a:lnTo>
                  <a:lnTo>
                    <a:pt x="77947" y="80395"/>
                  </a:lnTo>
                  <a:lnTo>
                    <a:pt x="77113" y="81408"/>
                  </a:lnTo>
                  <a:lnTo>
                    <a:pt x="77384" y="81807"/>
                  </a:lnTo>
                  <a:lnTo>
                    <a:pt x="78026" y="82068"/>
                  </a:lnTo>
                  <a:lnTo>
                    <a:pt x="78508" y="82609"/>
                  </a:lnTo>
                  <a:lnTo>
                    <a:pt x="79008" y="82806"/>
                  </a:lnTo>
                  <a:lnTo>
                    <a:pt x="80084" y="82613"/>
                  </a:lnTo>
                  <a:lnTo>
                    <a:pt x="80512" y="82144"/>
                  </a:lnTo>
                  <a:lnTo>
                    <a:pt x="80893" y="82058"/>
                  </a:lnTo>
                  <a:lnTo>
                    <a:pt x="81070" y="82144"/>
                  </a:lnTo>
                  <a:lnTo>
                    <a:pt x="81039" y="79247"/>
                  </a:lnTo>
                  <a:lnTo>
                    <a:pt x="81266" y="79085"/>
                  </a:lnTo>
                  <a:lnTo>
                    <a:pt x="83018" y="80071"/>
                  </a:lnTo>
                  <a:lnTo>
                    <a:pt x="83508" y="79922"/>
                  </a:lnTo>
                  <a:lnTo>
                    <a:pt x="84067" y="79877"/>
                  </a:lnTo>
                  <a:lnTo>
                    <a:pt x="84556" y="80205"/>
                  </a:lnTo>
                  <a:lnTo>
                    <a:pt x="85206" y="80048"/>
                  </a:lnTo>
                  <a:lnTo>
                    <a:pt x="85733" y="80216"/>
                  </a:lnTo>
                  <a:lnTo>
                    <a:pt x="86306" y="80894"/>
                  </a:lnTo>
                  <a:lnTo>
                    <a:pt x="86379" y="81472"/>
                  </a:lnTo>
                  <a:lnTo>
                    <a:pt x="86230" y="81565"/>
                  </a:lnTo>
                  <a:lnTo>
                    <a:pt x="86279" y="81781"/>
                  </a:lnTo>
                  <a:lnTo>
                    <a:pt x="86407" y="81967"/>
                  </a:lnTo>
                  <a:lnTo>
                    <a:pt x="87646" y="82478"/>
                  </a:lnTo>
                  <a:lnTo>
                    <a:pt x="87719" y="82180"/>
                  </a:lnTo>
                  <a:lnTo>
                    <a:pt x="87940" y="81910"/>
                  </a:lnTo>
                  <a:lnTo>
                    <a:pt x="89066" y="82384"/>
                  </a:lnTo>
                  <a:lnTo>
                    <a:pt x="89104" y="82645"/>
                  </a:lnTo>
                  <a:lnTo>
                    <a:pt x="89566" y="82280"/>
                  </a:lnTo>
                  <a:lnTo>
                    <a:pt x="89760" y="81904"/>
                  </a:lnTo>
                  <a:lnTo>
                    <a:pt x="89986" y="80271"/>
                  </a:lnTo>
                  <a:lnTo>
                    <a:pt x="90409" y="78292"/>
                  </a:lnTo>
                  <a:lnTo>
                    <a:pt x="90534" y="76510"/>
                  </a:lnTo>
                  <a:lnTo>
                    <a:pt x="91076" y="76533"/>
                  </a:lnTo>
                  <a:lnTo>
                    <a:pt x="91448" y="76790"/>
                  </a:lnTo>
                  <a:lnTo>
                    <a:pt x="91618" y="76816"/>
                  </a:lnTo>
                  <a:lnTo>
                    <a:pt x="92031" y="76391"/>
                  </a:lnTo>
                  <a:lnTo>
                    <a:pt x="92028" y="76149"/>
                  </a:lnTo>
                  <a:lnTo>
                    <a:pt x="91760" y="75847"/>
                  </a:lnTo>
                  <a:lnTo>
                    <a:pt x="91653" y="75575"/>
                  </a:lnTo>
                  <a:lnTo>
                    <a:pt x="91729" y="73868"/>
                  </a:lnTo>
                  <a:lnTo>
                    <a:pt x="92743" y="74062"/>
                  </a:lnTo>
                  <a:lnTo>
                    <a:pt x="93719" y="74550"/>
                  </a:lnTo>
                  <a:lnTo>
                    <a:pt x="94170" y="75020"/>
                  </a:lnTo>
                  <a:lnTo>
                    <a:pt x="94313" y="75259"/>
                  </a:lnTo>
                  <a:lnTo>
                    <a:pt x="94386" y="75050"/>
                  </a:lnTo>
                  <a:lnTo>
                    <a:pt x="95133" y="74290"/>
                  </a:lnTo>
                  <a:lnTo>
                    <a:pt x="95574" y="74003"/>
                  </a:lnTo>
                  <a:lnTo>
                    <a:pt x="96085" y="73154"/>
                  </a:lnTo>
                  <a:lnTo>
                    <a:pt x="96728" y="72356"/>
                  </a:lnTo>
                  <a:lnTo>
                    <a:pt x="96940" y="71887"/>
                  </a:lnTo>
                  <a:lnTo>
                    <a:pt x="96631" y="71913"/>
                  </a:lnTo>
                  <a:lnTo>
                    <a:pt x="96082" y="71648"/>
                  </a:lnTo>
                  <a:lnTo>
                    <a:pt x="95804" y="71044"/>
                  </a:lnTo>
                  <a:lnTo>
                    <a:pt x="95624" y="70335"/>
                  </a:lnTo>
                  <a:lnTo>
                    <a:pt x="90674" y="67979"/>
                  </a:lnTo>
                  <a:lnTo>
                    <a:pt x="90858" y="67912"/>
                  </a:lnTo>
                  <a:lnTo>
                    <a:pt x="91355" y="67465"/>
                  </a:lnTo>
                  <a:lnTo>
                    <a:pt x="91497" y="67163"/>
                  </a:lnTo>
                  <a:lnTo>
                    <a:pt x="91872" y="66719"/>
                  </a:lnTo>
                  <a:lnTo>
                    <a:pt x="92060" y="66686"/>
                  </a:lnTo>
                  <a:lnTo>
                    <a:pt x="93127" y="66910"/>
                  </a:lnTo>
                  <a:lnTo>
                    <a:pt x="94010" y="66567"/>
                  </a:lnTo>
                  <a:lnTo>
                    <a:pt x="94152" y="66347"/>
                  </a:lnTo>
                  <a:lnTo>
                    <a:pt x="94239" y="66041"/>
                  </a:lnTo>
                  <a:lnTo>
                    <a:pt x="94104" y="64920"/>
                  </a:lnTo>
                  <a:lnTo>
                    <a:pt x="93833" y="64435"/>
                  </a:lnTo>
                  <a:lnTo>
                    <a:pt x="93632" y="63582"/>
                  </a:lnTo>
                  <a:lnTo>
                    <a:pt x="94911" y="63560"/>
                  </a:lnTo>
                  <a:lnTo>
                    <a:pt x="95887" y="63154"/>
                  </a:lnTo>
                  <a:lnTo>
                    <a:pt x="96336" y="62617"/>
                  </a:lnTo>
                  <a:lnTo>
                    <a:pt x="97514" y="61970"/>
                  </a:lnTo>
                  <a:lnTo>
                    <a:pt x="98314" y="61867"/>
                  </a:lnTo>
                  <a:lnTo>
                    <a:pt x="99309" y="61936"/>
                  </a:lnTo>
                  <a:lnTo>
                    <a:pt x="99497" y="62040"/>
                  </a:lnTo>
                  <a:lnTo>
                    <a:pt x="99890" y="62543"/>
                  </a:lnTo>
                  <a:lnTo>
                    <a:pt x="101218" y="62967"/>
                  </a:lnTo>
                  <a:lnTo>
                    <a:pt x="102038" y="63000"/>
                  </a:lnTo>
                  <a:lnTo>
                    <a:pt x="102267" y="63258"/>
                  </a:lnTo>
                  <a:lnTo>
                    <a:pt x="102313" y="63675"/>
                  </a:lnTo>
                  <a:lnTo>
                    <a:pt x="102413" y="63839"/>
                  </a:lnTo>
                  <a:lnTo>
                    <a:pt x="102751" y="63902"/>
                  </a:lnTo>
                  <a:lnTo>
                    <a:pt x="103258" y="63816"/>
                  </a:lnTo>
                  <a:lnTo>
                    <a:pt x="103758" y="63973"/>
                  </a:lnTo>
                  <a:lnTo>
                    <a:pt x="103870" y="64334"/>
                  </a:lnTo>
                  <a:lnTo>
                    <a:pt x="104103" y="64573"/>
                  </a:lnTo>
                  <a:lnTo>
                    <a:pt x="104568" y="64781"/>
                  </a:lnTo>
                  <a:lnTo>
                    <a:pt x="104975" y="64707"/>
                  </a:lnTo>
                  <a:lnTo>
                    <a:pt x="105253" y="65098"/>
                  </a:lnTo>
                  <a:lnTo>
                    <a:pt x="105364" y="65419"/>
                  </a:lnTo>
                  <a:lnTo>
                    <a:pt x="105420" y="66242"/>
                  </a:lnTo>
                  <a:lnTo>
                    <a:pt x="105709" y="66520"/>
                  </a:lnTo>
                  <a:lnTo>
                    <a:pt x="105913" y="66518"/>
                  </a:lnTo>
                  <a:lnTo>
                    <a:pt x="106028" y="66179"/>
                  </a:lnTo>
                  <a:lnTo>
                    <a:pt x="106018" y="66019"/>
                  </a:lnTo>
                  <a:lnTo>
                    <a:pt x="105715" y="65754"/>
                  </a:lnTo>
                  <a:lnTo>
                    <a:pt x="105055" y="63902"/>
                  </a:lnTo>
                  <a:lnTo>
                    <a:pt x="104818" y="63727"/>
                  </a:lnTo>
                  <a:lnTo>
                    <a:pt x="104575" y="63369"/>
                  </a:lnTo>
                  <a:lnTo>
                    <a:pt x="104401" y="62948"/>
                  </a:lnTo>
                  <a:lnTo>
                    <a:pt x="103748" y="62348"/>
                  </a:lnTo>
                  <a:lnTo>
                    <a:pt x="103345" y="61815"/>
                  </a:lnTo>
                  <a:lnTo>
                    <a:pt x="103313" y="61681"/>
                  </a:lnTo>
                  <a:lnTo>
                    <a:pt x="103901" y="62415"/>
                  </a:lnTo>
                  <a:lnTo>
                    <a:pt x="104502" y="62955"/>
                  </a:lnTo>
                  <a:lnTo>
                    <a:pt x="104655" y="63354"/>
                  </a:lnTo>
                  <a:lnTo>
                    <a:pt x="105183" y="64058"/>
                  </a:lnTo>
                  <a:lnTo>
                    <a:pt x="105436" y="64826"/>
                  </a:lnTo>
                  <a:lnTo>
                    <a:pt x="105592" y="64890"/>
                  </a:lnTo>
                  <a:lnTo>
                    <a:pt x="106047" y="64873"/>
                  </a:lnTo>
                  <a:lnTo>
                    <a:pt x="106622" y="65838"/>
                  </a:lnTo>
                  <a:lnTo>
                    <a:pt x="107526" y="65117"/>
                  </a:lnTo>
                  <a:lnTo>
                    <a:pt x="108249" y="63992"/>
                  </a:lnTo>
                  <a:lnTo>
                    <a:pt x="109007" y="61920"/>
                  </a:lnTo>
                  <a:lnTo>
                    <a:pt x="108951" y="61621"/>
                  </a:lnTo>
                  <a:lnTo>
                    <a:pt x="108451" y="60473"/>
                  </a:lnTo>
                  <a:lnTo>
                    <a:pt x="108173" y="60019"/>
                  </a:lnTo>
                  <a:lnTo>
                    <a:pt x="105607" y="59157"/>
                  </a:lnTo>
                  <a:lnTo>
                    <a:pt x="105256" y="58951"/>
                  </a:lnTo>
                  <a:lnTo>
                    <a:pt x="105165" y="58709"/>
                  </a:lnTo>
                  <a:lnTo>
                    <a:pt x="105169" y="57714"/>
                  </a:lnTo>
                  <a:lnTo>
                    <a:pt x="105645" y="57747"/>
                  </a:lnTo>
                  <a:lnTo>
                    <a:pt x="105899" y="56364"/>
                  </a:lnTo>
                  <a:lnTo>
                    <a:pt x="105899" y="55865"/>
                  </a:lnTo>
                  <a:lnTo>
                    <a:pt x="105634" y="55548"/>
                  </a:lnTo>
                  <a:lnTo>
                    <a:pt x="105565" y="55865"/>
                  </a:lnTo>
                  <a:lnTo>
                    <a:pt x="105551" y="56610"/>
                  </a:lnTo>
                  <a:lnTo>
                    <a:pt x="105245" y="56935"/>
                  </a:lnTo>
                  <a:lnTo>
                    <a:pt x="105057" y="56890"/>
                  </a:lnTo>
                  <a:lnTo>
                    <a:pt x="104665" y="56622"/>
                  </a:lnTo>
                  <a:lnTo>
                    <a:pt x="104435" y="56577"/>
                  </a:lnTo>
                  <a:lnTo>
                    <a:pt x="103340" y="56603"/>
                  </a:lnTo>
                  <a:lnTo>
                    <a:pt x="103169" y="56272"/>
                  </a:lnTo>
                  <a:lnTo>
                    <a:pt x="103086" y="55608"/>
                  </a:lnTo>
                  <a:lnTo>
                    <a:pt x="102839" y="54770"/>
                  </a:lnTo>
                  <a:lnTo>
                    <a:pt x="101812" y="52426"/>
                  </a:lnTo>
                  <a:lnTo>
                    <a:pt x="101454" y="52523"/>
                  </a:lnTo>
                  <a:lnTo>
                    <a:pt x="100362" y="53683"/>
                  </a:lnTo>
                  <a:lnTo>
                    <a:pt x="99935" y="53865"/>
                  </a:lnTo>
                  <a:lnTo>
                    <a:pt x="99799" y="53802"/>
                  </a:lnTo>
                  <a:lnTo>
                    <a:pt x="99555" y="53385"/>
                  </a:lnTo>
                  <a:lnTo>
                    <a:pt x="99089" y="52975"/>
                  </a:lnTo>
                  <a:lnTo>
                    <a:pt x="97463" y="52088"/>
                  </a:lnTo>
                  <a:lnTo>
                    <a:pt x="97105" y="52125"/>
                  </a:lnTo>
                  <a:lnTo>
                    <a:pt x="96844" y="52386"/>
                  </a:lnTo>
                  <a:lnTo>
                    <a:pt x="96680" y="52703"/>
                  </a:lnTo>
                  <a:lnTo>
                    <a:pt x="96701" y="53105"/>
                  </a:lnTo>
                  <a:lnTo>
                    <a:pt x="97139" y="53884"/>
                  </a:lnTo>
                  <a:lnTo>
                    <a:pt x="97222" y="54246"/>
                  </a:lnTo>
                  <a:lnTo>
                    <a:pt x="97167" y="54469"/>
                  </a:lnTo>
                  <a:lnTo>
                    <a:pt x="96972" y="54563"/>
                  </a:lnTo>
                  <a:lnTo>
                    <a:pt x="96144" y="54461"/>
                  </a:lnTo>
                  <a:lnTo>
                    <a:pt x="95157" y="54517"/>
                  </a:lnTo>
                  <a:lnTo>
                    <a:pt x="94965" y="54081"/>
                  </a:lnTo>
                  <a:lnTo>
                    <a:pt x="94593" y="53667"/>
                  </a:lnTo>
                  <a:lnTo>
                    <a:pt x="93251" y="52690"/>
                  </a:lnTo>
                  <a:lnTo>
                    <a:pt x="92465" y="52438"/>
                  </a:lnTo>
                  <a:lnTo>
                    <a:pt x="92470" y="52248"/>
                  </a:lnTo>
                  <a:lnTo>
                    <a:pt x="93008" y="52377"/>
                  </a:lnTo>
                  <a:lnTo>
                    <a:pt x="93491" y="52634"/>
                  </a:lnTo>
                  <a:lnTo>
                    <a:pt x="94802" y="53578"/>
                  </a:lnTo>
                  <a:lnTo>
                    <a:pt x="95049" y="53853"/>
                  </a:lnTo>
                  <a:lnTo>
                    <a:pt x="95185" y="54152"/>
                  </a:lnTo>
                  <a:lnTo>
                    <a:pt x="95797" y="54379"/>
                  </a:lnTo>
                  <a:lnTo>
                    <a:pt x="96562" y="54257"/>
                  </a:lnTo>
                  <a:lnTo>
                    <a:pt x="96816" y="53735"/>
                  </a:lnTo>
                  <a:lnTo>
                    <a:pt x="96579" y="53325"/>
                  </a:lnTo>
                  <a:lnTo>
                    <a:pt x="96493" y="52934"/>
                  </a:lnTo>
                  <a:lnTo>
                    <a:pt x="96521" y="52699"/>
                  </a:lnTo>
                  <a:lnTo>
                    <a:pt x="96841" y="52129"/>
                  </a:lnTo>
                  <a:lnTo>
                    <a:pt x="97210" y="51909"/>
                  </a:lnTo>
                  <a:lnTo>
                    <a:pt x="97693" y="52018"/>
                  </a:lnTo>
                  <a:lnTo>
                    <a:pt x="99005" y="52718"/>
                  </a:lnTo>
                  <a:lnTo>
                    <a:pt x="99496" y="53057"/>
                  </a:lnTo>
                  <a:lnTo>
                    <a:pt x="99948" y="53515"/>
                  </a:lnTo>
                  <a:lnTo>
                    <a:pt x="100821" y="52873"/>
                  </a:lnTo>
                  <a:lnTo>
                    <a:pt x="101329" y="52378"/>
                  </a:lnTo>
                  <a:lnTo>
                    <a:pt x="101815" y="52187"/>
                  </a:lnTo>
                  <a:lnTo>
                    <a:pt x="102021" y="52377"/>
                  </a:lnTo>
                  <a:lnTo>
                    <a:pt x="102932" y="54509"/>
                  </a:lnTo>
                  <a:lnTo>
                    <a:pt x="103218" y="55493"/>
                  </a:lnTo>
                  <a:lnTo>
                    <a:pt x="103426" y="56421"/>
                  </a:lnTo>
                  <a:lnTo>
                    <a:pt x="105294" y="56551"/>
                  </a:lnTo>
                  <a:lnTo>
                    <a:pt x="105367" y="56420"/>
                  </a:lnTo>
                  <a:lnTo>
                    <a:pt x="105332" y="55899"/>
                  </a:lnTo>
                  <a:lnTo>
                    <a:pt x="105593" y="55209"/>
                  </a:lnTo>
                  <a:lnTo>
                    <a:pt x="105794" y="55056"/>
                  </a:lnTo>
                  <a:lnTo>
                    <a:pt x="106111" y="55097"/>
                  </a:lnTo>
                  <a:lnTo>
                    <a:pt x="106208" y="55437"/>
                  </a:lnTo>
                  <a:lnTo>
                    <a:pt x="106271" y="57352"/>
                  </a:lnTo>
                  <a:lnTo>
                    <a:pt x="106226" y="57710"/>
                  </a:lnTo>
                  <a:lnTo>
                    <a:pt x="105805" y="58541"/>
                  </a:lnTo>
                  <a:lnTo>
                    <a:pt x="105857" y="58776"/>
                  </a:lnTo>
                  <a:lnTo>
                    <a:pt x="106201" y="59044"/>
                  </a:lnTo>
                  <a:lnTo>
                    <a:pt x="106664" y="59103"/>
                  </a:lnTo>
                  <a:lnTo>
                    <a:pt x="106931" y="59033"/>
                  </a:lnTo>
                  <a:lnTo>
                    <a:pt x="107422" y="58645"/>
                  </a:lnTo>
                  <a:lnTo>
                    <a:pt x="107978" y="58545"/>
                  </a:lnTo>
                  <a:lnTo>
                    <a:pt x="108576" y="58776"/>
                  </a:lnTo>
                  <a:lnTo>
                    <a:pt x="109553" y="59438"/>
                  </a:lnTo>
                  <a:lnTo>
                    <a:pt x="109692" y="59624"/>
                  </a:lnTo>
                  <a:lnTo>
                    <a:pt x="109706" y="60019"/>
                  </a:lnTo>
                  <a:lnTo>
                    <a:pt x="109132" y="60951"/>
                  </a:lnTo>
                  <a:lnTo>
                    <a:pt x="109104" y="61215"/>
                  </a:lnTo>
                  <a:lnTo>
                    <a:pt x="109292" y="61644"/>
                  </a:lnTo>
                  <a:lnTo>
                    <a:pt x="109691" y="62069"/>
                  </a:lnTo>
                  <a:lnTo>
                    <a:pt x="109928" y="60996"/>
                  </a:lnTo>
                  <a:lnTo>
                    <a:pt x="110050" y="60705"/>
                  </a:lnTo>
                  <a:lnTo>
                    <a:pt x="110237" y="60612"/>
                  </a:lnTo>
                  <a:lnTo>
                    <a:pt x="110578" y="60679"/>
                  </a:lnTo>
                  <a:lnTo>
                    <a:pt x="110783" y="60631"/>
                  </a:lnTo>
                  <a:lnTo>
                    <a:pt x="110967" y="60459"/>
                  </a:lnTo>
                  <a:lnTo>
                    <a:pt x="111190" y="59982"/>
                  </a:lnTo>
                  <a:lnTo>
                    <a:pt x="111131" y="59710"/>
                  </a:lnTo>
                  <a:lnTo>
                    <a:pt x="110985" y="59621"/>
                  </a:lnTo>
                  <a:lnTo>
                    <a:pt x="110585" y="59807"/>
                  </a:lnTo>
                  <a:lnTo>
                    <a:pt x="110290" y="59814"/>
                  </a:lnTo>
                  <a:lnTo>
                    <a:pt x="110130" y="59576"/>
                  </a:lnTo>
                  <a:lnTo>
                    <a:pt x="110231" y="59333"/>
                  </a:lnTo>
                  <a:lnTo>
                    <a:pt x="109960" y="58966"/>
                  </a:lnTo>
                  <a:lnTo>
                    <a:pt x="109859" y="58709"/>
                  </a:lnTo>
                  <a:lnTo>
                    <a:pt x="110054" y="58329"/>
                  </a:lnTo>
                  <a:lnTo>
                    <a:pt x="110377" y="58352"/>
                  </a:lnTo>
                  <a:lnTo>
                    <a:pt x="110505" y="58229"/>
                  </a:lnTo>
                  <a:lnTo>
                    <a:pt x="110617" y="57994"/>
                  </a:lnTo>
                  <a:lnTo>
                    <a:pt x="110721" y="57200"/>
                  </a:lnTo>
                  <a:lnTo>
                    <a:pt x="110502" y="56999"/>
                  </a:lnTo>
                  <a:lnTo>
                    <a:pt x="110179" y="57107"/>
                  </a:lnTo>
                  <a:lnTo>
                    <a:pt x="109769" y="57383"/>
                  </a:lnTo>
                  <a:lnTo>
                    <a:pt x="109504" y="57297"/>
                  </a:lnTo>
                  <a:lnTo>
                    <a:pt x="109386" y="57095"/>
                  </a:lnTo>
                  <a:lnTo>
                    <a:pt x="109334" y="56257"/>
                  </a:lnTo>
                  <a:lnTo>
                    <a:pt x="109132" y="56391"/>
                  </a:lnTo>
                  <a:lnTo>
                    <a:pt x="109018" y="56965"/>
                  </a:lnTo>
                  <a:lnTo>
                    <a:pt x="108823" y="57058"/>
                  </a:lnTo>
                  <a:lnTo>
                    <a:pt x="108618" y="57025"/>
                  </a:lnTo>
                  <a:lnTo>
                    <a:pt x="108287" y="56641"/>
                  </a:lnTo>
                  <a:lnTo>
                    <a:pt x="107926" y="56424"/>
                  </a:lnTo>
                  <a:lnTo>
                    <a:pt x="107359" y="56271"/>
                  </a:lnTo>
                  <a:lnTo>
                    <a:pt x="107151" y="56007"/>
                  </a:lnTo>
                  <a:lnTo>
                    <a:pt x="107290" y="55817"/>
                  </a:lnTo>
                  <a:lnTo>
                    <a:pt x="107665" y="55657"/>
                  </a:lnTo>
                  <a:lnTo>
                    <a:pt x="107679" y="55138"/>
                  </a:lnTo>
                  <a:lnTo>
                    <a:pt x="107790" y="54952"/>
                  </a:lnTo>
                  <a:lnTo>
                    <a:pt x="108218" y="54874"/>
                  </a:lnTo>
                  <a:lnTo>
                    <a:pt x="108604" y="54427"/>
                  </a:lnTo>
                  <a:lnTo>
                    <a:pt x="108455" y="54345"/>
                  </a:lnTo>
                  <a:lnTo>
                    <a:pt x="107971" y="54281"/>
                  </a:lnTo>
                  <a:lnTo>
                    <a:pt x="107725" y="53998"/>
                  </a:lnTo>
                  <a:lnTo>
                    <a:pt x="107825" y="53711"/>
                  </a:lnTo>
                  <a:lnTo>
                    <a:pt x="108086" y="53398"/>
                  </a:lnTo>
                  <a:lnTo>
                    <a:pt x="107672" y="53159"/>
                  </a:lnTo>
                  <a:lnTo>
                    <a:pt x="107220" y="53223"/>
                  </a:lnTo>
                  <a:lnTo>
                    <a:pt x="107074" y="53111"/>
                  </a:lnTo>
                  <a:lnTo>
                    <a:pt x="107415" y="52764"/>
                  </a:lnTo>
                  <a:lnTo>
                    <a:pt x="107359" y="53044"/>
                  </a:lnTo>
                  <a:lnTo>
                    <a:pt x="107624" y="53018"/>
                  </a:lnTo>
                  <a:lnTo>
                    <a:pt x="107645" y="52776"/>
                  </a:lnTo>
                  <a:lnTo>
                    <a:pt x="107805" y="52485"/>
                  </a:lnTo>
                  <a:lnTo>
                    <a:pt x="107773" y="52254"/>
                  </a:lnTo>
                  <a:lnTo>
                    <a:pt x="107617" y="52168"/>
                  </a:lnTo>
                  <a:lnTo>
                    <a:pt x="107443" y="52183"/>
                  </a:lnTo>
                  <a:lnTo>
                    <a:pt x="107293" y="52325"/>
                  </a:lnTo>
                  <a:lnTo>
                    <a:pt x="107186" y="52645"/>
                  </a:lnTo>
                  <a:lnTo>
                    <a:pt x="106838" y="52653"/>
                  </a:lnTo>
                  <a:lnTo>
                    <a:pt x="106664" y="52414"/>
                  </a:lnTo>
                  <a:lnTo>
                    <a:pt x="106375" y="51646"/>
                  </a:lnTo>
                  <a:lnTo>
                    <a:pt x="106233" y="51516"/>
                  </a:lnTo>
                  <a:lnTo>
                    <a:pt x="106010" y="51646"/>
                  </a:lnTo>
                  <a:lnTo>
                    <a:pt x="105808" y="52112"/>
                  </a:lnTo>
                  <a:lnTo>
                    <a:pt x="105680" y="52239"/>
                  </a:lnTo>
                  <a:lnTo>
                    <a:pt x="105353" y="52388"/>
                  </a:lnTo>
                  <a:lnTo>
                    <a:pt x="105054" y="52369"/>
                  </a:lnTo>
                  <a:lnTo>
                    <a:pt x="104862" y="52175"/>
                  </a:lnTo>
                  <a:lnTo>
                    <a:pt x="104873" y="51754"/>
                  </a:lnTo>
                  <a:lnTo>
                    <a:pt x="104671" y="51367"/>
                  </a:lnTo>
                  <a:lnTo>
                    <a:pt x="104337" y="51084"/>
                  </a:lnTo>
                  <a:lnTo>
                    <a:pt x="103968" y="50979"/>
                  </a:lnTo>
                  <a:lnTo>
                    <a:pt x="103742" y="50827"/>
                  </a:lnTo>
                  <a:lnTo>
                    <a:pt x="103540" y="50383"/>
                  </a:lnTo>
                  <a:lnTo>
                    <a:pt x="103575" y="50115"/>
                  </a:lnTo>
                  <a:lnTo>
                    <a:pt x="104229" y="49671"/>
                  </a:lnTo>
                  <a:lnTo>
                    <a:pt x="104278" y="49321"/>
                  </a:lnTo>
                  <a:lnTo>
                    <a:pt x="104086" y="49291"/>
                  </a:lnTo>
                  <a:lnTo>
                    <a:pt x="103794" y="49563"/>
                  </a:lnTo>
                  <a:lnTo>
                    <a:pt x="103377" y="49593"/>
                  </a:lnTo>
                  <a:lnTo>
                    <a:pt x="102482" y="49336"/>
                  </a:lnTo>
                  <a:lnTo>
                    <a:pt x="102416" y="49161"/>
                  </a:lnTo>
                  <a:lnTo>
                    <a:pt x="102590" y="48874"/>
                  </a:lnTo>
                  <a:lnTo>
                    <a:pt x="102552" y="48717"/>
                  </a:lnTo>
                  <a:lnTo>
                    <a:pt x="101842" y="48259"/>
                  </a:lnTo>
                  <a:lnTo>
                    <a:pt x="101553" y="47972"/>
                  </a:lnTo>
                  <a:lnTo>
                    <a:pt x="101473" y="47771"/>
                  </a:lnTo>
                  <a:lnTo>
                    <a:pt x="101644" y="47514"/>
                  </a:lnTo>
                  <a:lnTo>
                    <a:pt x="101821" y="47551"/>
                  </a:lnTo>
                  <a:lnTo>
                    <a:pt x="102103" y="47711"/>
                  </a:lnTo>
                  <a:lnTo>
                    <a:pt x="102068" y="47521"/>
                  </a:lnTo>
                  <a:lnTo>
                    <a:pt x="101737" y="47219"/>
                  </a:lnTo>
                  <a:lnTo>
                    <a:pt x="101685" y="47022"/>
                  </a:lnTo>
                  <a:lnTo>
                    <a:pt x="102301" y="46347"/>
                  </a:lnTo>
                  <a:lnTo>
                    <a:pt x="102363" y="45881"/>
                  </a:lnTo>
                  <a:lnTo>
                    <a:pt x="102141" y="45583"/>
                  </a:lnTo>
                  <a:lnTo>
                    <a:pt x="102182" y="46023"/>
                  </a:lnTo>
                  <a:lnTo>
                    <a:pt x="102109" y="46191"/>
                  </a:lnTo>
                  <a:lnTo>
                    <a:pt x="101692" y="46582"/>
                  </a:lnTo>
                  <a:lnTo>
                    <a:pt x="101403" y="46575"/>
                  </a:lnTo>
                  <a:lnTo>
                    <a:pt x="101274" y="46329"/>
                  </a:lnTo>
                  <a:lnTo>
                    <a:pt x="101316" y="45908"/>
                  </a:lnTo>
                  <a:lnTo>
                    <a:pt x="101239" y="45733"/>
                  </a:lnTo>
                  <a:lnTo>
                    <a:pt x="100916" y="45718"/>
                  </a:lnTo>
                  <a:lnTo>
                    <a:pt x="100457" y="45964"/>
                  </a:lnTo>
                  <a:lnTo>
                    <a:pt x="100321" y="45930"/>
                  </a:lnTo>
                  <a:lnTo>
                    <a:pt x="100133" y="45629"/>
                  </a:lnTo>
                  <a:lnTo>
                    <a:pt x="100178" y="45241"/>
                  </a:lnTo>
                  <a:lnTo>
                    <a:pt x="100321" y="44794"/>
                  </a:lnTo>
                  <a:lnTo>
                    <a:pt x="100230" y="44503"/>
                  </a:lnTo>
                  <a:lnTo>
                    <a:pt x="99833" y="44548"/>
                  </a:lnTo>
                  <a:lnTo>
                    <a:pt x="99823" y="44779"/>
                  </a:lnTo>
                  <a:lnTo>
                    <a:pt x="99962" y="45498"/>
                  </a:lnTo>
                  <a:lnTo>
                    <a:pt x="99764" y="45673"/>
                  </a:lnTo>
                  <a:lnTo>
                    <a:pt x="99555" y="45577"/>
                  </a:lnTo>
                  <a:lnTo>
                    <a:pt x="99437" y="45320"/>
                  </a:lnTo>
                  <a:lnTo>
                    <a:pt x="99009" y="44861"/>
                  </a:lnTo>
                  <a:lnTo>
                    <a:pt x="98188" y="44184"/>
                  </a:lnTo>
                  <a:lnTo>
                    <a:pt x="97474" y="43863"/>
                  </a:lnTo>
                  <a:lnTo>
                    <a:pt x="97224" y="43669"/>
                  </a:lnTo>
                  <a:lnTo>
                    <a:pt x="96716" y="4371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5" name="pg946">
              <a:extLst>
                <a:ext uri="{FF2B5EF4-FFF2-40B4-BE49-F238E27FC236}">
                  <a16:creationId xmlns:a16="http://schemas.microsoft.com/office/drawing/2014/main" id="{E1B29BB5-9BFE-C348-93F4-C188295732AF}"/>
                </a:ext>
              </a:extLst>
            </p:cNvPr>
            <p:cNvSpPr/>
            <p:nvPr/>
          </p:nvSpPr>
          <p:spPr>
            <a:xfrm>
              <a:off x="5061829" y="4474360"/>
              <a:ext cx="20035" cy="17406"/>
            </a:xfrm>
            <a:custGeom>
              <a:avLst/>
              <a:gdLst/>
              <a:ahLst/>
              <a:cxnLst/>
              <a:rect l="0" t="0" r="0" b="0"/>
              <a:pathLst>
                <a:path w="20035" h="17406">
                  <a:moveTo>
                    <a:pt x="10035" y="4484"/>
                  </a:moveTo>
                  <a:lnTo>
                    <a:pt x="9536" y="4156"/>
                  </a:lnTo>
                  <a:lnTo>
                    <a:pt x="8546" y="3281"/>
                  </a:lnTo>
                  <a:lnTo>
                    <a:pt x="8415" y="3106"/>
                  </a:lnTo>
                  <a:lnTo>
                    <a:pt x="8233" y="2614"/>
                  </a:lnTo>
                  <a:lnTo>
                    <a:pt x="7285" y="1164"/>
                  </a:lnTo>
                  <a:lnTo>
                    <a:pt x="6893" y="817"/>
                  </a:lnTo>
                  <a:lnTo>
                    <a:pt x="6443" y="683"/>
                  </a:lnTo>
                  <a:lnTo>
                    <a:pt x="6315" y="824"/>
                  </a:lnTo>
                  <a:lnTo>
                    <a:pt x="5487" y="869"/>
                  </a:lnTo>
                  <a:lnTo>
                    <a:pt x="4926" y="593"/>
                  </a:lnTo>
                  <a:lnTo>
                    <a:pt x="4841" y="458"/>
                  </a:lnTo>
                  <a:lnTo>
                    <a:pt x="4851" y="235"/>
                  </a:lnTo>
                  <a:lnTo>
                    <a:pt x="4057" y="0"/>
                  </a:lnTo>
                  <a:lnTo>
                    <a:pt x="3304" y="100"/>
                  </a:lnTo>
                  <a:lnTo>
                    <a:pt x="1117" y="70"/>
                  </a:lnTo>
                  <a:lnTo>
                    <a:pt x="498" y="275"/>
                  </a:lnTo>
                  <a:lnTo>
                    <a:pt x="140" y="1564"/>
                  </a:lnTo>
                  <a:lnTo>
                    <a:pt x="0" y="2358"/>
                  </a:lnTo>
                  <a:lnTo>
                    <a:pt x="494" y="2493"/>
                  </a:lnTo>
                  <a:lnTo>
                    <a:pt x="1179" y="2426"/>
                  </a:lnTo>
                  <a:lnTo>
                    <a:pt x="1378" y="2496"/>
                  </a:lnTo>
                  <a:lnTo>
                    <a:pt x="1612" y="2746"/>
                  </a:lnTo>
                  <a:lnTo>
                    <a:pt x="1673" y="3130"/>
                  </a:lnTo>
                  <a:lnTo>
                    <a:pt x="1240" y="3805"/>
                  </a:lnTo>
                  <a:lnTo>
                    <a:pt x="1213" y="4301"/>
                  </a:lnTo>
                  <a:lnTo>
                    <a:pt x="2038" y="4819"/>
                  </a:lnTo>
                  <a:lnTo>
                    <a:pt x="2268" y="5045"/>
                  </a:lnTo>
                  <a:lnTo>
                    <a:pt x="2247" y="6511"/>
                  </a:lnTo>
                  <a:lnTo>
                    <a:pt x="7535" y="12452"/>
                  </a:lnTo>
                  <a:lnTo>
                    <a:pt x="9342" y="14435"/>
                  </a:lnTo>
                  <a:lnTo>
                    <a:pt x="9722" y="14630"/>
                  </a:lnTo>
                  <a:lnTo>
                    <a:pt x="10757" y="15241"/>
                  </a:lnTo>
                  <a:lnTo>
                    <a:pt x="13851" y="16267"/>
                  </a:lnTo>
                  <a:lnTo>
                    <a:pt x="16969" y="17276"/>
                  </a:lnTo>
                  <a:lnTo>
                    <a:pt x="18392" y="17406"/>
                  </a:lnTo>
                  <a:lnTo>
                    <a:pt x="18415" y="16328"/>
                  </a:lnTo>
                  <a:lnTo>
                    <a:pt x="19339" y="16329"/>
                  </a:lnTo>
                  <a:lnTo>
                    <a:pt x="20003" y="15984"/>
                  </a:lnTo>
                  <a:lnTo>
                    <a:pt x="20035" y="13627"/>
                  </a:lnTo>
                  <a:lnTo>
                    <a:pt x="19401" y="12155"/>
                  </a:lnTo>
                  <a:lnTo>
                    <a:pt x="18846" y="11104"/>
                  </a:lnTo>
                  <a:lnTo>
                    <a:pt x="18767" y="10761"/>
                  </a:lnTo>
                  <a:lnTo>
                    <a:pt x="17912" y="8924"/>
                  </a:lnTo>
                  <a:lnTo>
                    <a:pt x="16170" y="5986"/>
                  </a:lnTo>
                  <a:lnTo>
                    <a:pt x="15517" y="4633"/>
                  </a:lnTo>
                  <a:lnTo>
                    <a:pt x="15349" y="4062"/>
                  </a:lnTo>
                  <a:lnTo>
                    <a:pt x="15222" y="3835"/>
                  </a:lnTo>
                  <a:lnTo>
                    <a:pt x="14173" y="3697"/>
                  </a:lnTo>
                  <a:lnTo>
                    <a:pt x="13424" y="3812"/>
                  </a:lnTo>
                  <a:lnTo>
                    <a:pt x="13139" y="4379"/>
                  </a:lnTo>
                  <a:lnTo>
                    <a:pt x="13114" y="4929"/>
                  </a:lnTo>
                  <a:lnTo>
                    <a:pt x="10849" y="4701"/>
                  </a:lnTo>
                  <a:lnTo>
                    <a:pt x="10036" y="488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6" name="pg947">
              <a:extLst>
                <a:ext uri="{FF2B5EF4-FFF2-40B4-BE49-F238E27FC236}">
                  <a16:creationId xmlns:a16="http://schemas.microsoft.com/office/drawing/2014/main" id="{5EEDF2C0-ACC3-104C-978C-C275949D1E70}"/>
                </a:ext>
              </a:extLst>
            </p:cNvPr>
            <p:cNvSpPr/>
            <p:nvPr/>
          </p:nvSpPr>
          <p:spPr>
            <a:xfrm>
              <a:off x="5099980" y="4511745"/>
              <a:ext cx="735" cy="1468"/>
            </a:xfrm>
            <a:custGeom>
              <a:avLst/>
              <a:gdLst/>
              <a:ahLst/>
              <a:cxnLst/>
              <a:rect l="0" t="0" r="0" b="0"/>
              <a:pathLst>
                <a:path w="735" h="1468">
                  <a:moveTo>
                    <a:pt x="244" y="0"/>
                  </a:moveTo>
                  <a:lnTo>
                    <a:pt x="0" y="90"/>
                  </a:lnTo>
                  <a:lnTo>
                    <a:pt x="144" y="1468"/>
                  </a:lnTo>
                  <a:lnTo>
                    <a:pt x="685" y="1149"/>
                  </a:lnTo>
                  <a:lnTo>
                    <a:pt x="735" y="30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7" name="pg948">
              <a:extLst>
                <a:ext uri="{FF2B5EF4-FFF2-40B4-BE49-F238E27FC236}">
                  <a16:creationId xmlns:a16="http://schemas.microsoft.com/office/drawing/2014/main" id="{1B417848-29A7-F14A-9360-BFD42B8CC0C9}"/>
                </a:ext>
              </a:extLst>
            </p:cNvPr>
            <p:cNvSpPr/>
            <p:nvPr/>
          </p:nvSpPr>
          <p:spPr>
            <a:xfrm>
              <a:off x="4826006" y="4224587"/>
              <a:ext cx="272416" cy="286221"/>
            </a:xfrm>
            <a:custGeom>
              <a:avLst/>
              <a:gdLst/>
              <a:ahLst/>
              <a:cxnLst/>
              <a:rect l="0" t="0" r="0" b="0"/>
              <a:pathLst>
                <a:path w="272416" h="286221">
                  <a:moveTo>
                    <a:pt x="139379" y="34768"/>
                  </a:moveTo>
                  <a:lnTo>
                    <a:pt x="146248" y="34772"/>
                  </a:lnTo>
                  <a:lnTo>
                    <a:pt x="146476" y="34693"/>
                  </a:lnTo>
                  <a:lnTo>
                    <a:pt x="147713" y="34701"/>
                  </a:lnTo>
                  <a:lnTo>
                    <a:pt x="166537" y="34763"/>
                  </a:lnTo>
                  <a:lnTo>
                    <a:pt x="172769" y="34793"/>
                  </a:lnTo>
                  <a:lnTo>
                    <a:pt x="178452" y="34820"/>
                  </a:lnTo>
                  <a:lnTo>
                    <a:pt x="184553" y="34810"/>
                  </a:lnTo>
                  <a:lnTo>
                    <a:pt x="188393" y="34918"/>
                  </a:lnTo>
                  <a:lnTo>
                    <a:pt x="190456" y="34832"/>
                  </a:lnTo>
                  <a:lnTo>
                    <a:pt x="194802" y="34823"/>
                  </a:lnTo>
                  <a:lnTo>
                    <a:pt x="199420" y="34947"/>
                  </a:lnTo>
                  <a:lnTo>
                    <a:pt x="202949" y="34866"/>
                  </a:lnTo>
                  <a:lnTo>
                    <a:pt x="202988" y="24161"/>
                  </a:lnTo>
                  <a:lnTo>
                    <a:pt x="202978" y="24030"/>
                  </a:lnTo>
                  <a:lnTo>
                    <a:pt x="203029" y="22270"/>
                  </a:lnTo>
                  <a:lnTo>
                    <a:pt x="202977" y="18505"/>
                  </a:lnTo>
                  <a:lnTo>
                    <a:pt x="202996" y="13505"/>
                  </a:lnTo>
                  <a:lnTo>
                    <a:pt x="204351" y="13531"/>
                  </a:lnTo>
                  <a:lnTo>
                    <a:pt x="208972" y="13618"/>
                  </a:lnTo>
                  <a:lnTo>
                    <a:pt x="211738" y="13660"/>
                  </a:lnTo>
                  <a:lnTo>
                    <a:pt x="211867" y="13271"/>
                  </a:lnTo>
                  <a:lnTo>
                    <a:pt x="211902" y="12410"/>
                  </a:lnTo>
                  <a:lnTo>
                    <a:pt x="211843" y="12228"/>
                  </a:lnTo>
                  <a:lnTo>
                    <a:pt x="211594" y="11684"/>
                  </a:lnTo>
                  <a:lnTo>
                    <a:pt x="210843" y="10928"/>
                  </a:lnTo>
                  <a:lnTo>
                    <a:pt x="210704" y="10674"/>
                  </a:lnTo>
                  <a:lnTo>
                    <a:pt x="210704" y="10510"/>
                  </a:lnTo>
                  <a:lnTo>
                    <a:pt x="211149" y="9112"/>
                  </a:lnTo>
                  <a:lnTo>
                    <a:pt x="211488" y="8292"/>
                  </a:lnTo>
                  <a:lnTo>
                    <a:pt x="211617" y="7502"/>
                  </a:lnTo>
                  <a:lnTo>
                    <a:pt x="211854" y="6596"/>
                  </a:lnTo>
                  <a:lnTo>
                    <a:pt x="212011" y="6462"/>
                  </a:lnTo>
                  <a:lnTo>
                    <a:pt x="213112" y="6517"/>
                  </a:lnTo>
                  <a:lnTo>
                    <a:pt x="213716" y="6413"/>
                  </a:lnTo>
                  <a:lnTo>
                    <a:pt x="214215" y="6222"/>
                  </a:lnTo>
                  <a:lnTo>
                    <a:pt x="214572" y="6342"/>
                  </a:lnTo>
                  <a:lnTo>
                    <a:pt x="214799" y="8000"/>
                  </a:lnTo>
                  <a:lnTo>
                    <a:pt x="214702" y="8932"/>
                  </a:lnTo>
                  <a:lnTo>
                    <a:pt x="214845" y="9558"/>
                  </a:lnTo>
                  <a:lnTo>
                    <a:pt x="215701" y="10206"/>
                  </a:lnTo>
                  <a:lnTo>
                    <a:pt x="216480" y="10508"/>
                  </a:lnTo>
                  <a:lnTo>
                    <a:pt x="217434" y="10470"/>
                  </a:lnTo>
                  <a:lnTo>
                    <a:pt x="217703" y="10400"/>
                  </a:lnTo>
                  <a:lnTo>
                    <a:pt x="218174" y="10087"/>
                  </a:lnTo>
                  <a:lnTo>
                    <a:pt x="218963" y="9710"/>
                  </a:lnTo>
                  <a:lnTo>
                    <a:pt x="219641" y="9751"/>
                  </a:lnTo>
                  <a:lnTo>
                    <a:pt x="221597" y="9192"/>
                  </a:lnTo>
                  <a:lnTo>
                    <a:pt x="222093" y="8909"/>
                  </a:lnTo>
                  <a:lnTo>
                    <a:pt x="222285" y="8693"/>
                  </a:lnTo>
                  <a:lnTo>
                    <a:pt x="222554" y="8958"/>
                  </a:lnTo>
                  <a:lnTo>
                    <a:pt x="222816" y="9073"/>
                  </a:lnTo>
                  <a:lnTo>
                    <a:pt x="223022" y="9025"/>
                  </a:lnTo>
                  <a:lnTo>
                    <a:pt x="223260" y="8716"/>
                  </a:lnTo>
                  <a:lnTo>
                    <a:pt x="223564" y="8850"/>
                  </a:lnTo>
                  <a:lnTo>
                    <a:pt x="223882" y="9029"/>
                  </a:lnTo>
                  <a:lnTo>
                    <a:pt x="224413" y="9018"/>
                  </a:lnTo>
                  <a:lnTo>
                    <a:pt x="225074" y="9350"/>
                  </a:lnTo>
                  <a:lnTo>
                    <a:pt x="225184" y="9540"/>
                  </a:lnTo>
                  <a:lnTo>
                    <a:pt x="225520" y="9976"/>
                  </a:lnTo>
                  <a:lnTo>
                    <a:pt x="226036" y="10294"/>
                  </a:lnTo>
                  <a:lnTo>
                    <a:pt x="226724" y="11006"/>
                  </a:lnTo>
                  <a:lnTo>
                    <a:pt x="226811" y="11449"/>
                  </a:lnTo>
                  <a:lnTo>
                    <a:pt x="226417" y="10950"/>
                  </a:lnTo>
                  <a:lnTo>
                    <a:pt x="226232" y="10875"/>
                  </a:lnTo>
                  <a:lnTo>
                    <a:pt x="226577" y="11520"/>
                  </a:lnTo>
                  <a:lnTo>
                    <a:pt x="226923" y="11628"/>
                  </a:lnTo>
                  <a:lnTo>
                    <a:pt x="227031" y="11487"/>
                  </a:lnTo>
                  <a:lnTo>
                    <a:pt x="227171" y="11144"/>
                  </a:lnTo>
                  <a:lnTo>
                    <a:pt x="227761" y="10271"/>
                  </a:lnTo>
                  <a:lnTo>
                    <a:pt x="228523" y="10237"/>
                  </a:lnTo>
                  <a:lnTo>
                    <a:pt x="229155" y="10338"/>
                  </a:lnTo>
                  <a:lnTo>
                    <a:pt x="229577" y="10613"/>
                  </a:lnTo>
                  <a:lnTo>
                    <a:pt x="229759" y="10982"/>
                  </a:lnTo>
                  <a:lnTo>
                    <a:pt x="229791" y="11832"/>
                  </a:lnTo>
                  <a:lnTo>
                    <a:pt x="229976" y="12156"/>
                  </a:lnTo>
                  <a:lnTo>
                    <a:pt x="230249" y="12279"/>
                  </a:lnTo>
                  <a:lnTo>
                    <a:pt x="230545" y="12245"/>
                  </a:lnTo>
                  <a:lnTo>
                    <a:pt x="230964" y="11828"/>
                  </a:lnTo>
                  <a:lnTo>
                    <a:pt x="231080" y="11541"/>
                  </a:lnTo>
                  <a:lnTo>
                    <a:pt x="231104" y="11202"/>
                  </a:lnTo>
                  <a:lnTo>
                    <a:pt x="230992" y="10326"/>
                  </a:lnTo>
                  <a:lnTo>
                    <a:pt x="231222" y="9759"/>
                  </a:lnTo>
                  <a:lnTo>
                    <a:pt x="231201" y="9446"/>
                  </a:lnTo>
                  <a:lnTo>
                    <a:pt x="230925" y="9360"/>
                  </a:lnTo>
                  <a:lnTo>
                    <a:pt x="230359" y="9536"/>
                  </a:lnTo>
                  <a:lnTo>
                    <a:pt x="229870" y="9566"/>
                  </a:lnTo>
                  <a:lnTo>
                    <a:pt x="229563" y="9439"/>
                  </a:lnTo>
                  <a:lnTo>
                    <a:pt x="229416" y="9186"/>
                  </a:lnTo>
                  <a:lnTo>
                    <a:pt x="229549" y="8713"/>
                  </a:lnTo>
                  <a:lnTo>
                    <a:pt x="229901" y="8269"/>
                  </a:lnTo>
                  <a:lnTo>
                    <a:pt x="230223" y="8213"/>
                  </a:lnTo>
                  <a:lnTo>
                    <a:pt x="229982" y="8463"/>
                  </a:lnTo>
                  <a:lnTo>
                    <a:pt x="230198" y="8395"/>
                  </a:lnTo>
                  <a:lnTo>
                    <a:pt x="230471" y="8164"/>
                  </a:lnTo>
                  <a:lnTo>
                    <a:pt x="230687" y="7758"/>
                  </a:lnTo>
                  <a:lnTo>
                    <a:pt x="230778" y="6968"/>
                  </a:lnTo>
                  <a:lnTo>
                    <a:pt x="231033" y="6606"/>
                  </a:lnTo>
                  <a:lnTo>
                    <a:pt x="231529" y="6278"/>
                  </a:lnTo>
                  <a:lnTo>
                    <a:pt x="231752" y="5969"/>
                  </a:lnTo>
                  <a:lnTo>
                    <a:pt x="231875" y="5484"/>
                  </a:lnTo>
                  <a:lnTo>
                    <a:pt x="231784" y="4754"/>
                  </a:lnTo>
                  <a:lnTo>
                    <a:pt x="231448" y="4232"/>
                  </a:lnTo>
                  <a:lnTo>
                    <a:pt x="231064" y="3934"/>
                  </a:lnTo>
                  <a:lnTo>
                    <a:pt x="229774" y="3882"/>
                  </a:lnTo>
                  <a:lnTo>
                    <a:pt x="229225" y="3666"/>
                  </a:lnTo>
                  <a:lnTo>
                    <a:pt x="229082" y="3525"/>
                  </a:lnTo>
                  <a:lnTo>
                    <a:pt x="228481" y="2586"/>
                  </a:lnTo>
                  <a:lnTo>
                    <a:pt x="228061" y="1785"/>
                  </a:lnTo>
                  <a:lnTo>
                    <a:pt x="227907" y="1408"/>
                  </a:lnTo>
                  <a:lnTo>
                    <a:pt x="227677" y="0"/>
                  </a:lnTo>
                  <a:lnTo>
                    <a:pt x="227959" y="1223"/>
                  </a:lnTo>
                  <a:lnTo>
                    <a:pt x="228163" y="1763"/>
                  </a:lnTo>
                  <a:lnTo>
                    <a:pt x="228729" y="2859"/>
                  </a:lnTo>
                  <a:lnTo>
                    <a:pt x="229037" y="3309"/>
                  </a:lnTo>
                  <a:lnTo>
                    <a:pt x="229414" y="3663"/>
                  </a:lnTo>
                  <a:lnTo>
                    <a:pt x="229682" y="3785"/>
                  </a:lnTo>
                  <a:lnTo>
                    <a:pt x="231111" y="3833"/>
                  </a:lnTo>
                  <a:lnTo>
                    <a:pt x="231680" y="4396"/>
                  </a:lnTo>
                  <a:lnTo>
                    <a:pt x="231902" y="4809"/>
                  </a:lnTo>
                  <a:lnTo>
                    <a:pt x="231969" y="5332"/>
                  </a:lnTo>
                  <a:lnTo>
                    <a:pt x="231945" y="5729"/>
                  </a:lnTo>
                  <a:lnTo>
                    <a:pt x="231861" y="5946"/>
                  </a:lnTo>
                  <a:lnTo>
                    <a:pt x="231704" y="6216"/>
                  </a:lnTo>
                  <a:lnTo>
                    <a:pt x="231063" y="6816"/>
                  </a:lnTo>
                  <a:lnTo>
                    <a:pt x="230939" y="7021"/>
                  </a:lnTo>
                  <a:lnTo>
                    <a:pt x="230744" y="7857"/>
                  </a:lnTo>
                  <a:lnTo>
                    <a:pt x="230597" y="8168"/>
                  </a:lnTo>
                  <a:lnTo>
                    <a:pt x="229705" y="8871"/>
                  </a:lnTo>
                  <a:lnTo>
                    <a:pt x="229548" y="9206"/>
                  </a:lnTo>
                  <a:lnTo>
                    <a:pt x="229724" y="9383"/>
                  </a:lnTo>
                  <a:lnTo>
                    <a:pt x="230119" y="9430"/>
                  </a:lnTo>
                  <a:lnTo>
                    <a:pt x="230896" y="9260"/>
                  </a:lnTo>
                  <a:lnTo>
                    <a:pt x="231248" y="9399"/>
                  </a:lnTo>
                  <a:lnTo>
                    <a:pt x="231308" y="9618"/>
                  </a:lnTo>
                  <a:lnTo>
                    <a:pt x="231136" y="10236"/>
                  </a:lnTo>
                  <a:lnTo>
                    <a:pt x="231186" y="11200"/>
                  </a:lnTo>
                  <a:lnTo>
                    <a:pt x="231173" y="11520"/>
                  </a:lnTo>
                  <a:lnTo>
                    <a:pt x="231088" y="11783"/>
                  </a:lnTo>
                  <a:lnTo>
                    <a:pt x="230798" y="12160"/>
                  </a:lnTo>
                  <a:lnTo>
                    <a:pt x="230601" y="12278"/>
                  </a:lnTo>
                  <a:lnTo>
                    <a:pt x="230348" y="12341"/>
                  </a:lnTo>
                  <a:lnTo>
                    <a:pt x="230046" y="12280"/>
                  </a:lnTo>
                  <a:lnTo>
                    <a:pt x="229782" y="12017"/>
                  </a:lnTo>
                  <a:lnTo>
                    <a:pt x="229583" y="10957"/>
                  </a:lnTo>
                  <a:lnTo>
                    <a:pt x="229434" y="10694"/>
                  </a:lnTo>
                  <a:lnTo>
                    <a:pt x="229048" y="10429"/>
                  </a:lnTo>
                  <a:lnTo>
                    <a:pt x="228611" y="10336"/>
                  </a:lnTo>
                  <a:lnTo>
                    <a:pt x="228017" y="10401"/>
                  </a:lnTo>
                  <a:lnTo>
                    <a:pt x="227745" y="10544"/>
                  </a:lnTo>
                  <a:lnTo>
                    <a:pt x="227442" y="10900"/>
                  </a:lnTo>
                  <a:lnTo>
                    <a:pt x="227103" y="11644"/>
                  </a:lnTo>
                  <a:lnTo>
                    <a:pt x="226910" y="11769"/>
                  </a:lnTo>
                  <a:lnTo>
                    <a:pt x="226783" y="11744"/>
                  </a:lnTo>
                  <a:lnTo>
                    <a:pt x="226446" y="11469"/>
                  </a:lnTo>
                  <a:lnTo>
                    <a:pt x="226270" y="11193"/>
                  </a:lnTo>
                  <a:lnTo>
                    <a:pt x="226067" y="10644"/>
                  </a:lnTo>
                  <a:lnTo>
                    <a:pt x="225677" y="10166"/>
                  </a:lnTo>
                  <a:lnTo>
                    <a:pt x="224573" y="9221"/>
                  </a:lnTo>
                  <a:lnTo>
                    <a:pt x="224410" y="9127"/>
                  </a:lnTo>
                  <a:lnTo>
                    <a:pt x="223960" y="9126"/>
                  </a:lnTo>
                  <a:lnTo>
                    <a:pt x="223712" y="9299"/>
                  </a:lnTo>
                  <a:lnTo>
                    <a:pt x="223580" y="9715"/>
                  </a:lnTo>
                  <a:lnTo>
                    <a:pt x="223603" y="9866"/>
                  </a:lnTo>
                  <a:lnTo>
                    <a:pt x="224204" y="12098"/>
                  </a:lnTo>
                  <a:lnTo>
                    <a:pt x="224692" y="12753"/>
                  </a:lnTo>
                  <a:lnTo>
                    <a:pt x="224749" y="12973"/>
                  </a:lnTo>
                  <a:lnTo>
                    <a:pt x="224490" y="13207"/>
                  </a:lnTo>
                  <a:lnTo>
                    <a:pt x="224078" y="13361"/>
                  </a:lnTo>
                  <a:lnTo>
                    <a:pt x="223605" y="13367"/>
                  </a:lnTo>
                  <a:lnTo>
                    <a:pt x="222513" y="13126"/>
                  </a:lnTo>
                  <a:lnTo>
                    <a:pt x="222212" y="13128"/>
                  </a:lnTo>
                  <a:lnTo>
                    <a:pt x="222043" y="13627"/>
                  </a:lnTo>
                  <a:lnTo>
                    <a:pt x="222184" y="14419"/>
                  </a:lnTo>
                  <a:lnTo>
                    <a:pt x="222325" y="14649"/>
                  </a:lnTo>
                  <a:lnTo>
                    <a:pt x="222780" y="15097"/>
                  </a:lnTo>
                  <a:lnTo>
                    <a:pt x="223600" y="15583"/>
                  </a:lnTo>
                  <a:lnTo>
                    <a:pt x="223650" y="15734"/>
                  </a:lnTo>
                  <a:lnTo>
                    <a:pt x="223729" y="16563"/>
                  </a:lnTo>
                  <a:lnTo>
                    <a:pt x="229634" y="16578"/>
                  </a:lnTo>
                  <a:lnTo>
                    <a:pt x="229599" y="13637"/>
                  </a:lnTo>
                  <a:lnTo>
                    <a:pt x="236299" y="13536"/>
                  </a:lnTo>
                  <a:lnTo>
                    <a:pt x="238996" y="13561"/>
                  </a:lnTo>
                  <a:lnTo>
                    <a:pt x="244232" y="13610"/>
                  </a:lnTo>
                  <a:lnTo>
                    <a:pt x="244302" y="13796"/>
                  </a:lnTo>
                  <a:lnTo>
                    <a:pt x="244469" y="15407"/>
                  </a:lnTo>
                  <a:lnTo>
                    <a:pt x="244443" y="15602"/>
                  </a:lnTo>
                  <a:lnTo>
                    <a:pt x="244301" y="15814"/>
                  </a:lnTo>
                  <a:lnTo>
                    <a:pt x="243262" y="16657"/>
                  </a:lnTo>
                  <a:lnTo>
                    <a:pt x="243187" y="16965"/>
                  </a:lnTo>
                  <a:lnTo>
                    <a:pt x="243356" y="17505"/>
                  </a:lnTo>
                  <a:lnTo>
                    <a:pt x="243521" y="17613"/>
                  </a:lnTo>
                  <a:lnTo>
                    <a:pt x="244042" y="17715"/>
                  </a:lnTo>
                  <a:lnTo>
                    <a:pt x="244221" y="17678"/>
                  </a:lnTo>
                  <a:lnTo>
                    <a:pt x="244662" y="17423"/>
                  </a:lnTo>
                  <a:lnTo>
                    <a:pt x="245164" y="17553"/>
                  </a:lnTo>
                  <a:lnTo>
                    <a:pt x="245056" y="17945"/>
                  </a:lnTo>
                  <a:lnTo>
                    <a:pt x="244608" y="18094"/>
                  </a:lnTo>
                  <a:lnTo>
                    <a:pt x="243763" y="18557"/>
                  </a:lnTo>
                  <a:lnTo>
                    <a:pt x="243663" y="18686"/>
                  </a:lnTo>
                  <a:lnTo>
                    <a:pt x="243623" y="18857"/>
                  </a:lnTo>
                  <a:lnTo>
                    <a:pt x="243622" y="19877"/>
                  </a:lnTo>
                  <a:lnTo>
                    <a:pt x="243557" y="20271"/>
                  </a:lnTo>
                  <a:lnTo>
                    <a:pt x="243491" y="20415"/>
                  </a:lnTo>
                  <a:lnTo>
                    <a:pt x="243234" y="20712"/>
                  </a:lnTo>
                  <a:lnTo>
                    <a:pt x="242465" y="20848"/>
                  </a:lnTo>
                  <a:lnTo>
                    <a:pt x="242405" y="21051"/>
                  </a:lnTo>
                  <a:lnTo>
                    <a:pt x="242674" y="21400"/>
                  </a:lnTo>
                  <a:lnTo>
                    <a:pt x="243621" y="21421"/>
                  </a:lnTo>
                  <a:lnTo>
                    <a:pt x="243943" y="21484"/>
                  </a:lnTo>
                  <a:lnTo>
                    <a:pt x="244333" y="21695"/>
                  </a:lnTo>
                  <a:lnTo>
                    <a:pt x="244515" y="21954"/>
                  </a:lnTo>
                  <a:lnTo>
                    <a:pt x="244554" y="22248"/>
                  </a:lnTo>
                  <a:lnTo>
                    <a:pt x="244534" y="22399"/>
                  </a:lnTo>
                  <a:lnTo>
                    <a:pt x="244484" y="22571"/>
                  </a:lnTo>
                  <a:lnTo>
                    <a:pt x="244163" y="23087"/>
                  </a:lnTo>
                  <a:lnTo>
                    <a:pt x="243869" y="23267"/>
                  </a:lnTo>
                  <a:lnTo>
                    <a:pt x="243558" y="23344"/>
                  </a:lnTo>
                  <a:lnTo>
                    <a:pt x="243285" y="23596"/>
                  </a:lnTo>
                  <a:lnTo>
                    <a:pt x="243171" y="23950"/>
                  </a:lnTo>
                  <a:lnTo>
                    <a:pt x="243356" y="24201"/>
                  </a:lnTo>
                  <a:lnTo>
                    <a:pt x="243602" y="24226"/>
                  </a:lnTo>
                  <a:lnTo>
                    <a:pt x="243856" y="24182"/>
                  </a:lnTo>
                  <a:lnTo>
                    <a:pt x="244277" y="24058"/>
                  </a:lnTo>
                  <a:lnTo>
                    <a:pt x="244647" y="23854"/>
                  </a:lnTo>
                  <a:lnTo>
                    <a:pt x="244874" y="23630"/>
                  </a:lnTo>
                  <a:lnTo>
                    <a:pt x="245002" y="23399"/>
                  </a:lnTo>
                  <a:lnTo>
                    <a:pt x="245121" y="23119"/>
                  </a:lnTo>
                  <a:lnTo>
                    <a:pt x="245336" y="22346"/>
                  </a:lnTo>
                  <a:lnTo>
                    <a:pt x="245563" y="22150"/>
                  </a:lnTo>
                  <a:lnTo>
                    <a:pt x="245799" y="22190"/>
                  </a:lnTo>
                  <a:lnTo>
                    <a:pt x="245929" y="22296"/>
                  </a:lnTo>
                  <a:lnTo>
                    <a:pt x="246089" y="22554"/>
                  </a:lnTo>
                  <a:lnTo>
                    <a:pt x="246207" y="22813"/>
                  </a:lnTo>
                  <a:lnTo>
                    <a:pt x="246255" y="23069"/>
                  </a:lnTo>
                  <a:lnTo>
                    <a:pt x="246257" y="23295"/>
                  </a:lnTo>
                  <a:lnTo>
                    <a:pt x="246224" y="23471"/>
                  </a:lnTo>
                  <a:lnTo>
                    <a:pt x="246141" y="23666"/>
                  </a:lnTo>
                  <a:lnTo>
                    <a:pt x="245914" y="23933"/>
                  </a:lnTo>
                  <a:lnTo>
                    <a:pt x="245054" y="24085"/>
                  </a:lnTo>
                  <a:lnTo>
                    <a:pt x="244613" y="24223"/>
                  </a:lnTo>
                  <a:lnTo>
                    <a:pt x="244461" y="24342"/>
                  </a:lnTo>
                  <a:lnTo>
                    <a:pt x="243811" y="25107"/>
                  </a:lnTo>
                  <a:lnTo>
                    <a:pt x="243553" y="25341"/>
                  </a:lnTo>
                  <a:lnTo>
                    <a:pt x="242975" y="25588"/>
                  </a:lnTo>
                  <a:lnTo>
                    <a:pt x="242495" y="25908"/>
                  </a:lnTo>
                  <a:lnTo>
                    <a:pt x="242393" y="26062"/>
                  </a:lnTo>
                  <a:lnTo>
                    <a:pt x="242232" y="26523"/>
                  </a:lnTo>
                  <a:lnTo>
                    <a:pt x="242193" y="26977"/>
                  </a:lnTo>
                  <a:lnTo>
                    <a:pt x="242231" y="27321"/>
                  </a:lnTo>
                  <a:lnTo>
                    <a:pt x="242324" y="27469"/>
                  </a:lnTo>
                  <a:lnTo>
                    <a:pt x="242515" y="27664"/>
                  </a:lnTo>
                  <a:lnTo>
                    <a:pt x="242828" y="27712"/>
                  </a:lnTo>
                  <a:lnTo>
                    <a:pt x="243167" y="27680"/>
                  </a:lnTo>
                  <a:lnTo>
                    <a:pt x="243356" y="27588"/>
                  </a:lnTo>
                  <a:lnTo>
                    <a:pt x="243489" y="27493"/>
                  </a:lnTo>
                  <a:lnTo>
                    <a:pt x="244602" y="26523"/>
                  </a:lnTo>
                  <a:lnTo>
                    <a:pt x="245549" y="25932"/>
                  </a:lnTo>
                  <a:lnTo>
                    <a:pt x="245986" y="25551"/>
                  </a:lnTo>
                  <a:lnTo>
                    <a:pt x="246234" y="25418"/>
                  </a:lnTo>
                  <a:lnTo>
                    <a:pt x="246577" y="25404"/>
                  </a:lnTo>
                  <a:lnTo>
                    <a:pt x="246830" y="25615"/>
                  </a:lnTo>
                  <a:lnTo>
                    <a:pt x="246910" y="26327"/>
                  </a:lnTo>
                  <a:lnTo>
                    <a:pt x="246802" y="26529"/>
                  </a:lnTo>
                  <a:lnTo>
                    <a:pt x="246506" y="26816"/>
                  </a:lnTo>
                  <a:lnTo>
                    <a:pt x="245853" y="27077"/>
                  </a:lnTo>
                  <a:lnTo>
                    <a:pt x="245521" y="27342"/>
                  </a:lnTo>
                  <a:lnTo>
                    <a:pt x="245482" y="27649"/>
                  </a:lnTo>
                  <a:lnTo>
                    <a:pt x="245611" y="27846"/>
                  </a:lnTo>
                  <a:lnTo>
                    <a:pt x="245972" y="28061"/>
                  </a:lnTo>
                  <a:lnTo>
                    <a:pt x="246312" y="28947"/>
                  </a:lnTo>
                  <a:lnTo>
                    <a:pt x="246073" y="28068"/>
                  </a:lnTo>
                  <a:lnTo>
                    <a:pt x="245943" y="27897"/>
                  </a:lnTo>
                  <a:lnTo>
                    <a:pt x="245566" y="27505"/>
                  </a:lnTo>
                  <a:lnTo>
                    <a:pt x="245640" y="27327"/>
                  </a:lnTo>
                  <a:lnTo>
                    <a:pt x="245957" y="27129"/>
                  </a:lnTo>
                  <a:lnTo>
                    <a:pt x="246480" y="26916"/>
                  </a:lnTo>
                  <a:lnTo>
                    <a:pt x="246857" y="26573"/>
                  </a:lnTo>
                  <a:lnTo>
                    <a:pt x="246962" y="26350"/>
                  </a:lnTo>
                  <a:lnTo>
                    <a:pt x="247035" y="25772"/>
                  </a:lnTo>
                  <a:lnTo>
                    <a:pt x="246867" y="25481"/>
                  </a:lnTo>
                  <a:lnTo>
                    <a:pt x="246658" y="25355"/>
                  </a:lnTo>
                  <a:lnTo>
                    <a:pt x="246246" y="25336"/>
                  </a:lnTo>
                  <a:lnTo>
                    <a:pt x="246012" y="25441"/>
                  </a:lnTo>
                  <a:lnTo>
                    <a:pt x="245214" y="26119"/>
                  </a:lnTo>
                  <a:lnTo>
                    <a:pt x="244579" y="26466"/>
                  </a:lnTo>
                  <a:lnTo>
                    <a:pt x="243927" y="27052"/>
                  </a:lnTo>
                  <a:lnTo>
                    <a:pt x="243101" y="27567"/>
                  </a:lnTo>
                  <a:lnTo>
                    <a:pt x="242751" y="27646"/>
                  </a:lnTo>
                  <a:lnTo>
                    <a:pt x="242499" y="27577"/>
                  </a:lnTo>
                  <a:lnTo>
                    <a:pt x="242307" y="27364"/>
                  </a:lnTo>
                  <a:lnTo>
                    <a:pt x="242241" y="27115"/>
                  </a:lnTo>
                  <a:lnTo>
                    <a:pt x="242241" y="26727"/>
                  </a:lnTo>
                  <a:lnTo>
                    <a:pt x="242339" y="26336"/>
                  </a:lnTo>
                  <a:lnTo>
                    <a:pt x="242423" y="26105"/>
                  </a:lnTo>
                  <a:lnTo>
                    <a:pt x="242569" y="25893"/>
                  </a:lnTo>
                  <a:lnTo>
                    <a:pt x="242915" y="25669"/>
                  </a:lnTo>
                  <a:lnTo>
                    <a:pt x="243240" y="25558"/>
                  </a:lnTo>
                  <a:lnTo>
                    <a:pt x="243689" y="25322"/>
                  </a:lnTo>
                  <a:lnTo>
                    <a:pt x="243947" y="25069"/>
                  </a:lnTo>
                  <a:lnTo>
                    <a:pt x="244344" y="24547"/>
                  </a:lnTo>
                  <a:lnTo>
                    <a:pt x="244662" y="24256"/>
                  </a:lnTo>
                  <a:lnTo>
                    <a:pt x="244955" y="24163"/>
                  </a:lnTo>
                  <a:lnTo>
                    <a:pt x="245925" y="24050"/>
                  </a:lnTo>
                  <a:lnTo>
                    <a:pt x="246120" y="23842"/>
                  </a:lnTo>
                  <a:lnTo>
                    <a:pt x="246287" y="23513"/>
                  </a:lnTo>
                  <a:lnTo>
                    <a:pt x="246315" y="23350"/>
                  </a:lnTo>
                  <a:lnTo>
                    <a:pt x="246308" y="22873"/>
                  </a:lnTo>
                  <a:lnTo>
                    <a:pt x="246238" y="22638"/>
                  </a:lnTo>
                  <a:lnTo>
                    <a:pt x="246091" y="22340"/>
                  </a:lnTo>
                  <a:lnTo>
                    <a:pt x="245872" y="22124"/>
                  </a:lnTo>
                  <a:lnTo>
                    <a:pt x="245404" y="22139"/>
                  </a:lnTo>
                  <a:lnTo>
                    <a:pt x="245209" y="22422"/>
                  </a:lnTo>
                  <a:lnTo>
                    <a:pt x="245055" y="23074"/>
                  </a:lnTo>
                  <a:lnTo>
                    <a:pt x="244797" y="23533"/>
                  </a:lnTo>
                  <a:lnTo>
                    <a:pt x="244571" y="23734"/>
                  </a:lnTo>
                  <a:lnTo>
                    <a:pt x="244291" y="23902"/>
                  </a:lnTo>
                  <a:lnTo>
                    <a:pt x="243573" y="24145"/>
                  </a:lnTo>
                  <a:lnTo>
                    <a:pt x="243309" y="24108"/>
                  </a:lnTo>
                  <a:lnTo>
                    <a:pt x="243202" y="23888"/>
                  </a:lnTo>
                  <a:lnTo>
                    <a:pt x="243356" y="23526"/>
                  </a:lnTo>
                  <a:lnTo>
                    <a:pt x="243590" y="23451"/>
                  </a:lnTo>
                  <a:lnTo>
                    <a:pt x="244148" y="23164"/>
                  </a:lnTo>
                  <a:lnTo>
                    <a:pt x="244347" y="22967"/>
                  </a:lnTo>
                  <a:lnTo>
                    <a:pt x="244476" y="22761"/>
                  </a:lnTo>
                  <a:lnTo>
                    <a:pt x="244587" y="22299"/>
                  </a:lnTo>
                  <a:lnTo>
                    <a:pt x="244549" y="21882"/>
                  </a:lnTo>
                  <a:lnTo>
                    <a:pt x="244434" y="21692"/>
                  </a:lnTo>
                  <a:lnTo>
                    <a:pt x="244025" y="21439"/>
                  </a:lnTo>
                  <a:lnTo>
                    <a:pt x="243425" y="21260"/>
                  </a:lnTo>
                  <a:lnTo>
                    <a:pt x="243186" y="21365"/>
                  </a:lnTo>
                  <a:lnTo>
                    <a:pt x="242673" y="21327"/>
                  </a:lnTo>
                  <a:lnTo>
                    <a:pt x="242527" y="20854"/>
                  </a:lnTo>
                  <a:lnTo>
                    <a:pt x="243277" y="20739"/>
                  </a:lnTo>
                  <a:lnTo>
                    <a:pt x="243536" y="20492"/>
                  </a:lnTo>
                  <a:lnTo>
                    <a:pt x="243606" y="20340"/>
                  </a:lnTo>
                  <a:lnTo>
                    <a:pt x="243658" y="19997"/>
                  </a:lnTo>
                  <a:lnTo>
                    <a:pt x="243682" y="19128"/>
                  </a:lnTo>
                  <a:lnTo>
                    <a:pt x="243657" y="18830"/>
                  </a:lnTo>
                  <a:lnTo>
                    <a:pt x="243734" y="18644"/>
                  </a:lnTo>
                  <a:lnTo>
                    <a:pt x="244128" y="18371"/>
                  </a:lnTo>
                  <a:lnTo>
                    <a:pt x="245120" y="18003"/>
                  </a:lnTo>
                  <a:lnTo>
                    <a:pt x="245154" y="17426"/>
                  </a:lnTo>
                  <a:lnTo>
                    <a:pt x="244707" y="17345"/>
                  </a:lnTo>
                  <a:lnTo>
                    <a:pt x="244561" y="17352"/>
                  </a:lnTo>
                  <a:lnTo>
                    <a:pt x="244302" y="17565"/>
                  </a:lnTo>
                  <a:lnTo>
                    <a:pt x="244135" y="17621"/>
                  </a:lnTo>
                  <a:lnTo>
                    <a:pt x="243985" y="17621"/>
                  </a:lnTo>
                  <a:lnTo>
                    <a:pt x="243407" y="17470"/>
                  </a:lnTo>
                  <a:lnTo>
                    <a:pt x="243227" y="16976"/>
                  </a:lnTo>
                  <a:lnTo>
                    <a:pt x="243294" y="16734"/>
                  </a:lnTo>
                  <a:lnTo>
                    <a:pt x="243792" y="16264"/>
                  </a:lnTo>
                  <a:lnTo>
                    <a:pt x="244364" y="15809"/>
                  </a:lnTo>
                  <a:lnTo>
                    <a:pt x="244490" y="15586"/>
                  </a:lnTo>
                  <a:lnTo>
                    <a:pt x="244486" y="14825"/>
                  </a:lnTo>
                  <a:lnTo>
                    <a:pt x="244392" y="14385"/>
                  </a:lnTo>
                  <a:lnTo>
                    <a:pt x="244272" y="13431"/>
                  </a:lnTo>
                  <a:lnTo>
                    <a:pt x="244227" y="12697"/>
                  </a:lnTo>
                  <a:lnTo>
                    <a:pt x="244024" y="12109"/>
                  </a:lnTo>
                  <a:lnTo>
                    <a:pt x="243992" y="11881"/>
                  </a:lnTo>
                  <a:lnTo>
                    <a:pt x="243992" y="11479"/>
                  </a:lnTo>
                  <a:lnTo>
                    <a:pt x="243939" y="11073"/>
                  </a:lnTo>
                  <a:lnTo>
                    <a:pt x="243960" y="10745"/>
                  </a:lnTo>
                  <a:lnTo>
                    <a:pt x="244187" y="10432"/>
                  </a:lnTo>
                  <a:lnTo>
                    <a:pt x="244432" y="10443"/>
                  </a:lnTo>
                  <a:lnTo>
                    <a:pt x="244610" y="10502"/>
                  </a:lnTo>
                  <a:lnTo>
                    <a:pt x="244770" y="10614"/>
                  </a:lnTo>
                  <a:lnTo>
                    <a:pt x="244886" y="10770"/>
                  </a:lnTo>
                  <a:lnTo>
                    <a:pt x="244956" y="11102"/>
                  </a:lnTo>
                  <a:lnTo>
                    <a:pt x="244963" y="11709"/>
                  </a:lnTo>
                  <a:lnTo>
                    <a:pt x="245103" y="12265"/>
                  </a:lnTo>
                  <a:lnTo>
                    <a:pt x="245100" y="12440"/>
                  </a:lnTo>
                  <a:lnTo>
                    <a:pt x="245019" y="12730"/>
                  </a:lnTo>
                  <a:lnTo>
                    <a:pt x="245023" y="12868"/>
                  </a:lnTo>
                  <a:lnTo>
                    <a:pt x="245163" y="13129"/>
                  </a:lnTo>
                  <a:lnTo>
                    <a:pt x="245474" y="13766"/>
                  </a:lnTo>
                  <a:lnTo>
                    <a:pt x="244875" y="13983"/>
                  </a:lnTo>
                  <a:lnTo>
                    <a:pt x="244912" y="14691"/>
                  </a:lnTo>
                  <a:lnTo>
                    <a:pt x="244825" y="14896"/>
                  </a:lnTo>
                  <a:lnTo>
                    <a:pt x="244898" y="15418"/>
                  </a:lnTo>
                  <a:lnTo>
                    <a:pt x="245378" y="17635"/>
                  </a:lnTo>
                  <a:lnTo>
                    <a:pt x="245395" y="17795"/>
                  </a:lnTo>
                  <a:lnTo>
                    <a:pt x="245238" y="18397"/>
                  </a:lnTo>
                  <a:lnTo>
                    <a:pt x="253463" y="18393"/>
                  </a:lnTo>
                  <a:lnTo>
                    <a:pt x="253511" y="18650"/>
                  </a:lnTo>
                  <a:lnTo>
                    <a:pt x="253316" y="19071"/>
                  </a:lnTo>
                  <a:lnTo>
                    <a:pt x="253270" y="19682"/>
                  </a:lnTo>
                  <a:lnTo>
                    <a:pt x="253724" y="21083"/>
                  </a:lnTo>
                  <a:lnTo>
                    <a:pt x="253825" y="23308"/>
                  </a:lnTo>
                  <a:lnTo>
                    <a:pt x="255869" y="25481"/>
                  </a:lnTo>
                  <a:lnTo>
                    <a:pt x="256291" y="26249"/>
                  </a:lnTo>
                  <a:lnTo>
                    <a:pt x="256231" y="26719"/>
                  </a:lnTo>
                  <a:lnTo>
                    <a:pt x="256346" y="28299"/>
                  </a:lnTo>
                  <a:lnTo>
                    <a:pt x="256583" y="28571"/>
                  </a:lnTo>
                  <a:lnTo>
                    <a:pt x="256851" y="29108"/>
                  </a:lnTo>
                  <a:lnTo>
                    <a:pt x="256848" y="29608"/>
                  </a:lnTo>
                  <a:lnTo>
                    <a:pt x="256708" y="30088"/>
                  </a:lnTo>
                  <a:lnTo>
                    <a:pt x="257032" y="31180"/>
                  </a:lnTo>
                  <a:lnTo>
                    <a:pt x="256983" y="32026"/>
                  </a:lnTo>
                  <a:lnTo>
                    <a:pt x="257297" y="32201"/>
                  </a:lnTo>
                  <a:lnTo>
                    <a:pt x="257380" y="32436"/>
                  </a:lnTo>
                  <a:lnTo>
                    <a:pt x="256850" y="32880"/>
                  </a:lnTo>
                  <a:lnTo>
                    <a:pt x="256808" y="33815"/>
                  </a:lnTo>
                  <a:lnTo>
                    <a:pt x="257003" y="33983"/>
                  </a:lnTo>
                  <a:lnTo>
                    <a:pt x="256567" y="34650"/>
                  </a:lnTo>
                  <a:lnTo>
                    <a:pt x="256612" y="35428"/>
                  </a:lnTo>
                  <a:lnTo>
                    <a:pt x="256842" y="36040"/>
                  </a:lnTo>
                  <a:lnTo>
                    <a:pt x="257204" y="36223"/>
                  </a:lnTo>
                  <a:lnTo>
                    <a:pt x="257476" y="36130"/>
                  </a:lnTo>
                  <a:lnTo>
                    <a:pt x="257647" y="36163"/>
                  </a:lnTo>
                  <a:lnTo>
                    <a:pt x="258541" y="37197"/>
                  </a:lnTo>
                  <a:lnTo>
                    <a:pt x="258212" y="38933"/>
                  </a:lnTo>
                  <a:lnTo>
                    <a:pt x="258242" y="39142"/>
                  </a:lnTo>
                  <a:lnTo>
                    <a:pt x="258487" y="39207"/>
                  </a:lnTo>
                  <a:lnTo>
                    <a:pt x="258707" y="39041"/>
                  </a:lnTo>
                  <a:lnTo>
                    <a:pt x="258948" y="38276"/>
                  </a:lnTo>
                  <a:lnTo>
                    <a:pt x="259207" y="38012"/>
                  </a:lnTo>
                  <a:lnTo>
                    <a:pt x="259433" y="37934"/>
                  </a:lnTo>
                  <a:lnTo>
                    <a:pt x="259673" y="38145"/>
                  </a:lnTo>
                  <a:lnTo>
                    <a:pt x="260298" y="39541"/>
                  </a:lnTo>
                  <a:lnTo>
                    <a:pt x="260272" y="39871"/>
                  </a:lnTo>
                  <a:lnTo>
                    <a:pt x="259665" y="40583"/>
                  </a:lnTo>
                  <a:lnTo>
                    <a:pt x="259471" y="41093"/>
                  </a:lnTo>
                  <a:lnTo>
                    <a:pt x="259449" y="41413"/>
                  </a:lnTo>
                  <a:lnTo>
                    <a:pt x="259626" y="41707"/>
                  </a:lnTo>
                  <a:lnTo>
                    <a:pt x="260478" y="42554"/>
                  </a:lnTo>
                  <a:lnTo>
                    <a:pt x="260268" y="42631"/>
                  </a:lnTo>
                  <a:lnTo>
                    <a:pt x="260092" y="42849"/>
                  </a:lnTo>
                  <a:lnTo>
                    <a:pt x="260119" y="43079"/>
                  </a:lnTo>
                  <a:lnTo>
                    <a:pt x="260451" y="43532"/>
                  </a:lnTo>
                  <a:lnTo>
                    <a:pt x="260437" y="43742"/>
                  </a:lnTo>
                  <a:lnTo>
                    <a:pt x="259645" y="44230"/>
                  </a:lnTo>
                  <a:lnTo>
                    <a:pt x="259174" y="44335"/>
                  </a:lnTo>
                  <a:lnTo>
                    <a:pt x="258633" y="44280"/>
                  </a:lnTo>
                  <a:lnTo>
                    <a:pt x="257937" y="43985"/>
                  </a:lnTo>
                  <a:lnTo>
                    <a:pt x="257715" y="43962"/>
                  </a:lnTo>
                  <a:lnTo>
                    <a:pt x="256577" y="44716"/>
                  </a:lnTo>
                  <a:lnTo>
                    <a:pt x="256320" y="45972"/>
                  </a:lnTo>
                  <a:lnTo>
                    <a:pt x="255784" y="45988"/>
                  </a:lnTo>
                  <a:lnTo>
                    <a:pt x="254886" y="44801"/>
                  </a:lnTo>
                  <a:lnTo>
                    <a:pt x="254670" y="44769"/>
                  </a:lnTo>
                  <a:lnTo>
                    <a:pt x="254516" y="44973"/>
                  </a:lnTo>
                  <a:lnTo>
                    <a:pt x="254748" y="45466"/>
                  </a:lnTo>
                  <a:lnTo>
                    <a:pt x="254401" y="46040"/>
                  </a:lnTo>
                  <a:lnTo>
                    <a:pt x="254216" y="46037"/>
                  </a:lnTo>
                  <a:lnTo>
                    <a:pt x="253964" y="45857"/>
                  </a:lnTo>
                  <a:lnTo>
                    <a:pt x="252944" y="46355"/>
                  </a:lnTo>
                  <a:lnTo>
                    <a:pt x="252018" y="47755"/>
                  </a:lnTo>
                  <a:lnTo>
                    <a:pt x="252118" y="48012"/>
                  </a:lnTo>
                  <a:lnTo>
                    <a:pt x="252291" y="48032"/>
                  </a:lnTo>
                  <a:lnTo>
                    <a:pt x="252960" y="47785"/>
                  </a:lnTo>
                  <a:lnTo>
                    <a:pt x="253210" y="47752"/>
                  </a:lnTo>
                  <a:lnTo>
                    <a:pt x="253458" y="47850"/>
                  </a:lnTo>
                  <a:lnTo>
                    <a:pt x="253762" y="48934"/>
                  </a:lnTo>
                  <a:lnTo>
                    <a:pt x="253929" y="49224"/>
                  </a:lnTo>
                  <a:lnTo>
                    <a:pt x="254114" y="49340"/>
                  </a:lnTo>
                  <a:lnTo>
                    <a:pt x="254899" y="48579"/>
                  </a:lnTo>
                  <a:lnTo>
                    <a:pt x="255184" y="48695"/>
                  </a:lnTo>
                  <a:lnTo>
                    <a:pt x="255155" y="48931"/>
                  </a:lnTo>
                  <a:lnTo>
                    <a:pt x="254851" y="49102"/>
                  </a:lnTo>
                  <a:lnTo>
                    <a:pt x="254624" y="49389"/>
                  </a:lnTo>
                  <a:lnTo>
                    <a:pt x="254553" y="49721"/>
                  </a:lnTo>
                  <a:lnTo>
                    <a:pt x="254606" y="49971"/>
                  </a:lnTo>
                  <a:lnTo>
                    <a:pt x="255069" y="51039"/>
                  </a:lnTo>
                  <a:lnTo>
                    <a:pt x="255863" y="51334"/>
                  </a:lnTo>
                  <a:lnTo>
                    <a:pt x="256244" y="51855"/>
                  </a:lnTo>
                  <a:lnTo>
                    <a:pt x="256448" y="52336"/>
                  </a:lnTo>
                  <a:lnTo>
                    <a:pt x="256250" y="52320"/>
                  </a:lnTo>
                  <a:lnTo>
                    <a:pt x="255897" y="52124"/>
                  </a:lnTo>
                  <a:lnTo>
                    <a:pt x="255771" y="52294"/>
                  </a:lnTo>
                  <a:lnTo>
                    <a:pt x="255774" y="52587"/>
                  </a:lnTo>
                  <a:lnTo>
                    <a:pt x="255995" y="52949"/>
                  </a:lnTo>
                  <a:lnTo>
                    <a:pt x="256481" y="53090"/>
                  </a:lnTo>
                  <a:lnTo>
                    <a:pt x="256497" y="53370"/>
                  </a:lnTo>
                  <a:lnTo>
                    <a:pt x="256275" y="53696"/>
                  </a:lnTo>
                  <a:lnTo>
                    <a:pt x="256096" y="54098"/>
                  </a:lnTo>
                  <a:lnTo>
                    <a:pt x="255988" y="54666"/>
                  </a:lnTo>
                  <a:lnTo>
                    <a:pt x="256269" y="54970"/>
                  </a:lnTo>
                  <a:lnTo>
                    <a:pt x="256358" y="55342"/>
                  </a:lnTo>
                  <a:lnTo>
                    <a:pt x="256306" y="55675"/>
                  </a:lnTo>
                  <a:lnTo>
                    <a:pt x="256589" y="55717"/>
                  </a:lnTo>
                  <a:lnTo>
                    <a:pt x="256651" y="55916"/>
                  </a:lnTo>
                  <a:lnTo>
                    <a:pt x="256859" y="56348"/>
                  </a:lnTo>
                  <a:lnTo>
                    <a:pt x="256904" y="56574"/>
                  </a:lnTo>
                  <a:lnTo>
                    <a:pt x="257048" y="56918"/>
                  </a:lnTo>
                  <a:lnTo>
                    <a:pt x="256985" y="57089"/>
                  </a:lnTo>
                  <a:lnTo>
                    <a:pt x="256418" y="57269"/>
                  </a:lnTo>
                  <a:lnTo>
                    <a:pt x="256566" y="57615"/>
                  </a:lnTo>
                  <a:lnTo>
                    <a:pt x="256290" y="57685"/>
                  </a:lnTo>
                  <a:lnTo>
                    <a:pt x="256261" y="57821"/>
                  </a:lnTo>
                  <a:lnTo>
                    <a:pt x="256430" y="58162"/>
                  </a:lnTo>
                  <a:lnTo>
                    <a:pt x="256670" y="58457"/>
                  </a:lnTo>
                  <a:lnTo>
                    <a:pt x="256752" y="58608"/>
                  </a:lnTo>
                  <a:lnTo>
                    <a:pt x="256656" y="58825"/>
                  </a:lnTo>
                  <a:lnTo>
                    <a:pt x="256055" y="59316"/>
                  </a:lnTo>
                  <a:lnTo>
                    <a:pt x="256070" y="59477"/>
                  </a:lnTo>
                  <a:lnTo>
                    <a:pt x="256293" y="59796"/>
                  </a:lnTo>
                  <a:lnTo>
                    <a:pt x="256670" y="59853"/>
                  </a:lnTo>
                  <a:lnTo>
                    <a:pt x="256632" y="60006"/>
                  </a:lnTo>
                  <a:lnTo>
                    <a:pt x="256373" y="60429"/>
                  </a:lnTo>
                  <a:lnTo>
                    <a:pt x="256770" y="61145"/>
                  </a:lnTo>
                  <a:lnTo>
                    <a:pt x="257004" y="61179"/>
                  </a:lnTo>
                  <a:lnTo>
                    <a:pt x="257134" y="61238"/>
                  </a:lnTo>
                  <a:lnTo>
                    <a:pt x="257240" y="61405"/>
                  </a:lnTo>
                  <a:lnTo>
                    <a:pt x="257310" y="61957"/>
                  </a:lnTo>
                  <a:lnTo>
                    <a:pt x="257526" y="62252"/>
                  </a:lnTo>
                  <a:lnTo>
                    <a:pt x="257564" y="62394"/>
                  </a:lnTo>
                  <a:lnTo>
                    <a:pt x="257507" y="62817"/>
                  </a:lnTo>
                  <a:lnTo>
                    <a:pt x="257549" y="63061"/>
                  </a:lnTo>
                  <a:lnTo>
                    <a:pt x="257692" y="63399"/>
                  </a:lnTo>
                  <a:lnTo>
                    <a:pt x="257942" y="63492"/>
                  </a:lnTo>
                  <a:lnTo>
                    <a:pt x="258450" y="63452"/>
                  </a:lnTo>
                  <a:lnTo>
                    <a:pt x="258701" y="63646"/>
                  </a:lnTo>
                  <a:lnTo>
                    <a:pt x="259414" y="63967"/>
                  </a:lnTo>
                  <a:lnTo>
                    <a:pt x="260235" y="64644"/>
                  </a:lnTo>
                  <a:lnTo>
                    <a:pt x="260663" y="65102"/>
                  </a:lnTo>
                  <a:lnTo>
                    <a:pt x="260782" y="65359"/>
                  </a:lnTo>
                  <a:lnTo>
                    <a:pt x="260990" y="65456"/>
                  </a:lnTo>
                  <a:lnTo>
                    <a:pt x="261189" y="65281"/>
                  </a:lnTo>
                  <a:lnTo>
                    <a:pt x="261049" y="64562"/>
                  </a:lnTo>
                  <a:lnTo>
                    <a:pt x="261153" y="64252"/>
                  </a:lnTo>
                  <a:lnTo>
                    <a:pt x="261536" y="64383"/>
                  </a:lnTo>
                  <a:lnTo>
                    <a:pt x="261547" y="64577"/>
                  </a:lnTo>
                  <a:lnTo>
                    <a:pt x="261404" y="65024"/>
                  </a:lnTo>
                  <a:lnTo>
                    <a:pt x="261401" y="65534"/>
                  </a:lnTo>
                  <a:lnTo>
                    <a:pt x="261547" y="65713"/>
                  </a:lnTo>
                  <a:lnTo>
                    <a:pt x="261683" y="65747"/>
                  </a:lnTo>
                  <a:lnTo>
                    <a:pt x="262142" y="65500"/>
                  </a:lnTo>
                  <a:lnTo>
                    <a:pt x="262466" y="65515"/>
                  </a:lnTo>
                  <a:lnTo>
                    <a:pt x="262542" y="65690"/>
                  </a:lnTo>
                  <a:lnTo>
                    <a:pt x="262501" y="66112"/>
                  </a:lnTo>
                  <a:lnTo>
                    <a:pt x="262629" y="66357"/>
                  </a:lnTo>
                  <a:lnTo>
                    <a:pt x="262918" y="66365"/>
                  </a:lnTo>
                  <a:lnTo>
                    <a:pt x="263336" y="65973"/>
                  </a:lnTo>
                  <a:lnTo>
                    <a:pt x="263409" y="65806"/>
                  </a:lnTo>
                  <a:lnTo>
                    <a:pt x="263454" y="65295"/>
                  </a:lnTo>
                  <a:lnTo>
                    <a:pt x="263590" y="65664"/>
                  </a:lnTo>
                  <a:lnTo>
                    <a:pt x="263527" y="66130"/>
                  </a:lnTo>
                  <a:lnTo>
                    <a:pt x="262911" y="66805"/>
                  </a:lnTo>
                  <a:lnTo>
                    <a:pt x="262964" y="67002"/>
                  </a:lnTo>
                  <a:lnTo>
                    <a:pt x="263294" y="67304"/>
                  </a:lnTo>
                  <a:lnTo>
                    <a:pt x="263270" y="67539"/>
                  </a:lnTo>
                  <a:lnTo>
                    <a:pt x="263047" y="67334"/>
                  </a:lnTo>
                  <a:lnTo>
                    <a:pt x="262745" y="67386"/>
                  </a:lnTo>
                  <a:lnTo>
                    <a:pt x="262700" y="67554"/>
                  </a:lnTo>
                  <a:lnTo>
                    <a:pt x="262780" y="67755"/>
                  </a:lnTo>
                  <a:lnTo>
                    <a:pt x="263068" y="68042"/>
                  </a:lnTo>
                  <a:lnTo>
                    <a:pt x="263778" y="68500"/>
                  </a:lnTo>
                  <a:lnTo>
                    <a:pt x="263816" y="68657"/>
                  </a:lnTo>
                  <a:lnTo>
                    <a:pt x="263643" y="68944"/>
                  </a:lnTo>
                  <a:lnTo>
                    <a:pt x="263709" y="69119"/>
                  </a:lnTo>
                  <a:lnTo>
                    <a:pt x="264603" y="69376"/>
                  </a:lnTo>
                  <a:lnTo>
                    <a:pt x="265020" y="69346"/>
                  </a:lnTo>
                  <a:lnTo>
                    <a:pt x="265313" y="69074"/>
                  </a:lnTo>
                  <a:lnTo>
                    <a:pt x="265560" y="69219"/>
                  </a:lnTo>
                  <a:lnTo>
                    <a:pt x="265455" y="69454"/>
                  </a:lnTo>
                  <a:lnTo>
                    <a:pt x="264801" y="69898"/>
                  </a:lnTo>
                  <a:lnTo>
                    <a:pt x="264766" y="70166"/>
                  </a:lnTo>
                  <a:lnTo>
                    <a:pt x="264968" y="70609"/>
                  </a:lnTo>
                  <a:lnTo>
                    <a:pt x="265194" y="70762"/>
                  </a:lnTo>
                  <a:lnTo>
                    <a:pt x="265563" y="70866"/>
                  </a:lnTo>
                  <a:lnTo>
                    <a:pt x="265897" y="71149"/>
                  </a:lnTo>
                  <a:lnTo>
                    <a:pt x="266099" y="71537"/>
                  </a:lnTo>
                  <a:lnTo>
                    <a:pt x="266089" y="71958"/>
                  </a:lnTo>
                  <a:lnTo>
                    <a:pt x="266280" y="72152"/>
                  </a:lnTo>
                  <a:lnTo>
                    <a:pt x="266579" y="72171"/>
                  </a:lnTo>
                  <a:lnTo>
                    <a:pt x="266906" y="72021"/>
                  </a:lnTo>
                  <a:lnTo>
                    <a:pt x="267035" y="71895"/>
                  </a:lnTo>
                  <a:lnTo>
                    <a:pt x="267236" y="71429"/>
                  </a:lnTo>
                  <a:lnTo>
                    <a:pt x="267459" y="71299"/>
                  </a:lnTo>
                  <a:lnTo>
                    <a:pt x="267602" y="71429"/>
                  </a:lnTo>
                  <a:lnTo>
                    <a:pt x="267890" y="72197"/>
                  </a:lnTo>
                  <a:lnTo>
                    <a:pt x="268064" y="72435"/>
                  </a:lnTo>
                  <a:lnTo>
                    <a:pt x="268412" y="72428"/>
                  </a:lnTo>
                  <a:lnTo>
                    <a:pt x="268520" y="72107"/>
                  </a:lnTo>
                  <a:lnTo>
                    <a:pt x="268669" y="71966"/>
                  </a:lnTo>
                  <a:lnTo>
                    <a:pt x="268843" y="71951"/>
                  </a:lnTo>
                  <a:lnTo>
                    <a:pt x="269000" y="72037"/>
                  </a:lnTo>
                  <a:lnTo>
                    <a:pt x="269031" y="72268"/>
                  </a:lnTo>
                  <a:lnTo>
                    <a:pt x="268871" y="72558"/>
                  </a:lnTo>
                  <a:lnTo>
                    <a:pt x="268850" y="72801"/>
                  </a:lnTo>
                  <a:lnTo>
                    <a:pt x="268586" y="72827"/>
                  </a:lnTo>
                  <a:lnTo>
                    <a:pt x="268586" y="72547"/>
                  </a:lnTo>
                  <a:lnTo>
                    <a:pt x="268301" y="72894"/>
                  </a:lnTo>
                  <a:lnTo>
                    <a:pt x="268447" y="73006"/>
                  </a:lnTo>
                  <a:lnTo>
                    <a:pt x="268999" y="73054"/>
                  </a:lnTo>
                  <a:lnTo>
                    <a:pt x="269333" y="73304"/>
                  </a:lnTo>
                  <a:lnTo>
                    <a:pt x="269052" y="73494"/>
                  </a:lnTo>
                  <a:lnTo>
                    <a:pt x="268982" y="73896"/>
                  </a:lnTo>
                  <a:lnTo>
                    <a:pt x="269198" y="74064"/>
                  </a:lnTo>
                  <a:lnTo>
                    <a:pt x="269681" y="74127"/>
                  </a:lnTo>
                  <a:lnTo>
                    <a:pt x="269869" y="74314"/>
                  </a:lnTo>
                  <a:lnTo>
                    <a:pt x="269444" y="74657"/>
                  </a:lnTo>
                  <a:lnTo>
                    <a:pt x="269017" y="74735"/>
                  </a:lnTo>
                  <a:lnTo>
                    <a:pt x="268905" y="74921"/>
                  </a:lnTo>
                  <a:lnTo>
                    <a:pt x="268891" y="75439"/>
                  </a:lnTo>
                  <a:lnTo>
                    <a:pt x="268516" y="75599"/>
                  </a:lnTo>
                  <a:lnTo>
                    <a:pt x="268377" y="75790"/>
                  </a:lnTo>
                  <a:lnTo>
                    <a:pt x="268585" y="76054"/>
                  </a:lnTo>
                  <a:lnTo>
                    <a:pt x="269152" y="76207"/>
                  </a:lnTo>
                  <a:lnTo>
                    <a:pt x="269514" y="76423"/>
                  </a:lnTo>
                  <a:lnTo>
                    <a:pt x="269844" y="76807"/>
                  </a:lnTo>
                  <a:lnTo>
                    <a:pt x="270049" y="76841"/>
                  </a:lnTo>
                  <a:lnTo>
                    <a:pt x="270317" y="76640"/>
                  </a:lnTo>
                  <a:lnTo>
                    <a:pt x="270359" y="76174"/>
                  </a:lnTo>
                  <a:lnTo>
                    <a:pt x="270654" y="76133"/>
                  </a:lnTo>
                  <a:lnTo>
                    <a:pt x="270612" y="76878"/>
                  </a:lnTo>
                  <a:lnTo>
                    <a:pt x="270731" y="77080"/>
                  </a:lnTo>
                  <a:lnTo>
                    <a:pt x="270995" y="77165"/>
                  </a:lnTo>
                  <a:lnTo>
                    <a:pt x="271405" y="76890"/>
                  </a:lnTo>
                  <a:lnTo>
                    <a:pt x="271729" y="76782"/>
                  </a:lnTo>
                  <a:lnTo>
                    <a:pt x="271948" y="76983"/>
                  </a:lnTo>
                  <a:lnTo>
                    <a:pt x="271843" y="77777"/>
                  </a:lnTo>
                  <a:lnTo>
                    <a:pt x="271732" y="78011"/>
                  </a:lnTo>
                  <a:lnTo>
                    <a:pt x="271603" y="78134"/>
                  </a:lnTo>
                  <a:lnTo>
                    <a:pt x="271158" y="78175"/>
                  </a:lnTo>
                  <a:lnTo>
                    <a:pt x="271085" y="78492"/>
                  </a:lnTo>
                  <a:lnTo>
                    <a:pt x="271186" y="78749"/>
                  </a:lnTo>
                  <a:lnTo>
                    <a:pt x="271457" y="79116"/>
                  </a:lnTo>
                  <a:lnTo>
                    <a:pt x="271356" y="79358"/>
                  </a:lnTo>
                  <a:lnTo>
                    <a:pt x="271516" y="79597"/>
                  </a:lnTo>
                  <a:lnTo>
                    <a:pt x="271812" y="79590"/>
                  </a:lnTo>
                  <a:lnTo>
                    <a:pt x="272211" y="79403"/>
                  </a:lnTo>
                  <a:lnTo>
                    <a:pt x="272357" y="79493"/>
                  </a:lnTo>
                  <a:lnTo>
                    <a:pt x="272416" y="79765"/>
                  </a:lnTo>
                  <a:lnTo>
                    <a:pt x="272194" y="80242"/>
                  </a:lnTo>
                  <a:lnTo>
                    <a:pt x="272009" y="80413"/>
                  </a:lnTo>
                  <a:lnTo>
                    <a:pt x="271804" y="80462"/>
                  </a:lnTo>
                  <a:lnTo>
                    <a:pt x="271464" y="80395"/>
                  </a:lnTo>
                  <a:lnTo>
                    <a:pt x="271276" y="80488"/>
                  </a:lnTo>
                  <a:lnTo>
                    <a:pt x="271154" y="80778"/>
                  </a:lnTo>
                  <a:lnTo>
                    <a:pt x="270918" y="81851"/>
                  </a:lnTo>
                  <a:lnTo>
                    <a:pt x="270518" y="81427"/>
                  </a:lnTo>
                  <a:lnTo>
                    <a:pt x="270330" y="80998"/>
                  </a:lnTo>
                  <a:lnTo>
                    <a:pt x="270358" y="80733"/>
                  </a:lnTo>
                  <a:lnTo>
                    <a:pt x="270932" y="79802"/>
                  </a:lnTo>
                  <a:lnTo>
                    <a:pt x="270918" y="79407"/>
                  </a:lnTo>
                  <a:lnTo>
                    <a:pt x="270779" y="79220"/>
                  </a:lnTo>
                  <a:lnTo>
                    <a:pt x="269802" y="78559"/>
                  </a:lnTo>
                  <a:lnTo>
                    <a:pt x="269204" y="78328"/>
                  </a:lnTo>
                  <a:lnTo>
                    <a:pt x="268648" y="78428"/>
                  </a:lnTo>
                  <a:lnTo>
                    <a:pt x="268158" y="78816"/>
                  </a:lnTo>
                  <a:lnTo>
                    <a:pt x="267890" y="78886"/>
                  </a:lnTo>
                  <a:lnTo>
                    <a:pt x="267428" y="78827"/>
                  </a:lnTo>
                  <a:lnTo>
                    <a:pt x="267084" y="78559"/>
                  </a:lnTo>
                  <a:lnTo>
                    <a:pt x="267031" y="78324"/>
                  </a:lnTo>
                  <a:lnTo>
                    <a:pt x="267452" y="77493"/>
                  </a:lnTo>
                  <a:lnTo>
                    <a:pt x="267497" y="77135"/>
                  </a:lnTo>
                  <a:lnTo>
                    <a:pt x="267435" y="75219"/>
                  </a:lnTo>
                  <a:lnTo>
                    <a:pt x="267337" y="74880"/>
                  </a:lnTo>
                  <a:lnTo>
                    <a:pt x="267021" y="74839"/>
                  </a:lnTo>
                  <a:lnTo>
                    <a:pt x="266819" y="74992"/>
                  </a:lnTo>
                  <a:lnTo>
                    <a:pt x="266558" y="75681"/>
                  </a:lnTo>
                  <a:lnTo>
                    <a:pt x="266593" y="76203"/>
                  </a:lnTo>
                  <a:lnTo>
                    <a:pt x="266520" y="76334"/>
                  </a:lnTo>
                  <a:lnTo>
                    <a:pt x="264573" y="76095"/>
                  </a:lnTo>
                  <a:lnTo>
                    <a:pt x="264444" y="75275"/>
                  </a:lnTo>
                  <a:lnTo>
                    <a:pt x="264159" y="74292"/>
                  </a:lnTo>
                  <a:lnTo>
                    <a:pt x="263247" y="72160"/>
                  </a:lnTo>
                  <a:lnTo>
                    <a:pt x="263042" y="71970"/>
                  </a:lnTo>
                  <a:lnTo>
                    <a:pt x="262555" y="72160"/>
                  </a:lnTo>
                  <a:lnTo>
                    <a:pt x="262047" y="72656"/>
                  </a:lnTo>
                  <a:lnTo>
                    <a:pt x="261175" y="73298"/>
                  </a:lnTo>
                  <a:lnTo>
                    <a:pt x="260722" y="72839"/>
                  </a:lnTo>
                  <a:lnTo>
                    <a:pt x="260232" y="72501"/>
                  </a:lnTo>
                  <a:lnTo>
                    <a:pt x="258919" y="71800"/>
                  </a:lnTo>
                  <a:lnTo>
                    <a:pt x="258436" y="71692"/>
                  </a:lnTo>
                  <a:lnTo>
                    <a:pt x="258067" y="71911"/>
                  </a:lnTo>
                  <a:lnTo>
                    <a:pt x="257747" y="72482"/>
                  </a:lnTo>
                  <a:lnTo>
                    <a:pt x="257719" y="72716"/>
                  </a:lnTo>
                  <a:lnTo>
                    <a:pt x="257806" y="73108"/>
                  </a:lnTo>
                  <a:lnTo>
                    <a:pt x="258042" y="73518"/>
                  </a:lnTo>
                  <a:lnTo>
                    <a:pt x="257788" y="74039"/>
                  </a:lnTo>
                  <a:lnTo>
                    <a:pt x="257023" y="74162"/>
                  </a:lnTo>
                  <a:lnTo>
                    <a:pt x="256411" y="73934"/>
                  </a:lnTo>
                  <a:lnTo>
                    <a:pt x="256275" y="73636"/>
                  </a:lnTo>
                  <a:lnTo>
                    <a:pt x="256028" y="73360"/>
                  </a:lnTo>
                  <a:lnTo>
                    <a:pt x="254718" y="72417"/>
                  </a:lnTo>
                  <a:lnTo>
                    <a:pt x="254234" y="72160"/>
                  </a:lnTo>
                  <a:lnTo>
                    <a:pt x="253696" y="72031"/>
                  </a:lnTo>
                  <a:lnTo>
                    <a:pt x="253691" y="72221"/>
                  </a:lnTo>
                  <a:lnTo>
                    <a:pt x="254477" y="72473"/>
                  </a:lnTo>
                  <a:lnTo>
                    <a:pt x="255820" y="73450"/>
                  </a:lnTo>
                  <a:lnTo>
                    <a:pt x="256192" y="73864"/>
                  </a:lnTo>
                  <a:lnTo>
                    <a:pt x="256383" y="74300"/>
                  </a:lnTo>
                  <a:lnTo>
                    <a:pt x="257370" y="74244"/>
                  </a:lnTo>
                  <a:lnTo>
                    <a:pt x="258198" y="74345"/>
                  </a:lnTo>
                  <a:lnTo>
                    <a:pt x="258393" y="74252"/>
                  </a:lnTo>
                  <a:lnTo>
                    <a:pt x="258449" y="74029"/>
                  </a:lnTo>
                  <a:lnTo>
                    <a:pt x="258365" y="73667"/>
                  </a:lnTo>
                  <a:lnTo>
                    <a:pt x="257927" y="72888"/>
                  </a:lnTo>
                  <a:lnTo>
                    <a:pt x="257907" y="72486"/>
                  </a:lnTo>
                  <a:lnTo>
                    <a:pt x="258070" y="72169"/>
                  </a:lnTo>
                  <a:lnTo>
                    <a:pt x="258331" y="71908"/>
                  </a:lnTo>
                  <a:lnTo>
                    <a:pt x="258690" y="71871"/>
                  </a:lnTo>
                  <a:lnTo>
                    <a:pt x="260315" y="72758"/>
                  </a:lnTo>
                  <a:lnTo>
                    <a:pt x="260781" y="73167"/>
                  </a:lnTo>
                  <a:lnTo>
                    <a:pt x="261025" y="73585"/>
                  </a:lnTo>
                  <a:lnTo>
                    <a:pt x="261161" y="73648"/>
                  </a:lnTo>
                  <a:lnTo>
                    <a:pt x="261588" y="73465"/>
                  </a:lnTo>
                  <a:lnTo>
                    <a:pt x="262680" y="72306"/>
                  </a:lnTo>
                  <a:lnTo>
                    <a:pt x="263038" y="72209"/>
                  </a:lnTo>
                  <a:lnTo>
                    <a:pt x="264065" y="74553"/>
                  </a:lnTo>
                  <a:lnTo>
                    <a:pt x="264312" y="75391"/>
                  </a:lnTo>
                  <a:lnTo>
                    <a:pt x="264395" y="76054"/>
                  </a:lnTo>
                  <a:lnTo>
                    <a:pt x="264566" y="76386"/>
                  </a:lnTo>
                  <a:lnTo>
                    <a:pt x="265661" y="76360"/>
                  </a:lnTo>
                  <a:lnTo>
                    <a:pt x="265891" y="76404"/>
                  </a:lnTo>
                  <a:lnTo>
                    <a:pt x="266284" y="76673"/>
                  </a:lnTo>
                  <a:lnTo>
                    <a:pt x="266471" y="76717"/>
                  </a:lnTo>
                  <a:lnTo>
                    <a:pt x="266777" y="76393"/>
                  </a:lnTo>
                  <a:lnTo>
                    <a:pt x="266791" y="75648"/>
                  </a:lnTo>
                  <a:lnTo>
                    <a:pt x="266972" y="75365"/>
                  </a:lnTo>
                  <a:lnTo>
                    <a:pt x="267125" y="75648"/>
                  </a:lnTo>
                  <a:lnTo>
                    <a:pt x="267125" y="76147"/>
                  </a:lnTo>
                  <a:lnTo>
                    <a:pt x="266871" y="77530"/>
                  </a:lnTo>
                  <a:lnTo>
                    <a:pt x="266395" y="77496"/>
                  </a:lnTo>
                  <a:lnTo>
                    <a:pt x="266392" y="78492"/>
                  </a:lnTo>
                  <a:lnTo>
                    <a:pt x="266482" y="78734"/>
                  </a:lnTo>
                  <a:lnTo>
                    <a:pt x="266833" y="78940"/>
                  </a:lnTo>
                  <a:lnTo>
                    <a:pt x="269399" y="79801"/>
                  </a:lnTo>
                  <a:lnTo>
                    <a:pt x="269677" y="80256"/>
                  </a:lnTo>
                  <a:lnTo>
                    <a:pt x="270177" y="81404"/>
                  </a:lnTo>
                  <a:lnTo>
                    <a:pt x="270233" y="81702"/>
                  </a:lnTo>
                  <a:lnTo>
                    <a:pt x="269475" y="83774"/>
                  </a:lnTo>
                  <a:lnTo>
                    <a:pt x="268752" y="84900"/>
                  </a:lnTo>
                  <a:lnTo>
                    <a:pt x="267848" y="85621"/>
                  </a:lnTo>
                  <a:lnTo>
                    <a:pt x="267273" y="84656"/>
                  </a:lnTo>
                  <a:lnTo>
                    <a:pt x="266819" y="84673"/>
                  </a:lnTo>
                  <a:lnTo>
                    <a:pt x="266662" y="84609"/>
                  </a:lnTo>
                  <a:lnTo>
                    <a:pt x="266410" y="83841"/>
                  </a:lnTo>
                  <a:lnTo>
                    <a:pt x="265881" y="83137"/>
                  </a:lnTo>
                  <a:lnTo>
                    <a:pt x="265728" y="82738"/>
                  </a:lnTo>
                  <a:lnTo>
                    <a:pt x="265127" y="82198"/>
                  </a:lnTo>
                  <a:lnTo>
                    <a:pt x="264539" y="81464"/>
                  </a:lnTo>
                  <a:lnTo>
                    <a:pt x="264571" y="81598"/>
                  </a:lnTo>
                  <a:lnTo>
                    <a:pt x="264974" y="82131"/>
                  </a:lnTo>
                  <a:lnTo>
                    <a:pt x="265628" y="82730"/>
                  </a:lnTo>
                  <a:lnTo>
                    <a:pt x="265801" y="83152"/>
                  </a:lnTo>
                  <a:lnTo>
                    <a:pt x="266045" y="83509"/>
                  </a:lnTo>
                  <a:lnTo>
                    <a:pt x="266281" y="83685"/>
                  </a:lnTo>
                  <a:lnTo>
                    <a:pt x="266941" y="85537"/>
                  </a:lnTo>
                  <a:lnTo>
                    <a:pt x="267244" y="85801"/>
                  </a:lnTo>
                  <a:lnTo>
                    <a:pt x="267254" y="85962"/>
                  </a:lnTo>
                  <a:lnTo>
                    <a:pt x="267139" y="86301"/>
                  </a:lnTo>
                  <a:lnTo>
                    <a:pt x="266935" y="86303"/>
                  </a:lnTo>
                  <a:lnTo>
                    <a:pt x="266646" y="86025"/>
                  </a:lnTo>
                  <a:lnTo>
                    <a:pt x="266590" y="85201"/>
                  </a:lnTo>
                  <a:lnTo>
                    <a:pt x="266479" y="84881"/>
                  </a:lnTo>
                  <a:lnTo>
                    <a:pt x="266087" y="84456"/>
                  </a:lnTo>
                  <a:lnTo>
                    <a:pt x="265795" y="84564"/>
                  </a:lnTo>
                  <a:lnTo>
                    <a:pt x="265329" y="84356"/>
                  </a:lnTo>
                  <a:lnTo>
                    <a:pt x="265096" y="84117"/>
                  </a:lnTo>
                  <a:lnTo>
                    <a:pt x="264985" y="83756"/>
                  </a:lnTo>
                  <a:lnTo>
                    <a:pt x="264484" y="83599"/>
                  </a:lnTo>
                  <a:lnTo>
                    <a:pt x="263977" y="83685"/>
                  </a:lnTo>
                  <a:lnTo>
                    <a:pt x="263640" y="83622"/>
                  </a:lnTo>
                  <a:lnTo>
                    <a:pt x="263539" y="83458"/>
                  </a:lnTo>
                  <a:lnTo>
                    <a:pt x="263494" y="83040"/>
                  </a:lnTo>
                  <a:lnTo>
                    <a:pt x="263264" y="82783"/>
                  </a:lnTo>
                  <a:lnTo>
                    <a:pt x="262444" y="82750"/>
                  </a:lnTo>
                  <a:lnTo>
                    <a:pt x="261116" y="82326"/>
                  </a:lnTo>
                  <a:lnTo>
                    <a:pt x="260723" y="81823"/>
                  </a:lnTo>
                  <a:lnTo>
                    <a:pt x="260535" y="81718"/>
                  </a:lnTo>
                  <a:lnTo>
                    <a:pt x="259541" y="81650"/>
                  </a:lnTo>
                  <a:lnTo>
                    <a:pt x="258741" y="81752"/>
                  </a:lnTo>
                  <a:lnTo>
                    <a:pt x="257562" y="82400"/>
                  </a:lnTo>
                  <a:lnTo>
                    <a:pt x="257114" y="82936"/>
                  </a:lnTo>
                  <a:lnTo>
                    <a:pt x="256137" y="83342"/>
                  </a:lnTo>
                  <a:lnTo>
                    <a:pt x="254858" y="83365"/>
                  </a:lnTo>
                  <a:lnTo>
                    <a:pt x="255059" y="84218"/>
                  </a:lnTo>
                  <a:lnTo>
                    <a:pt x="255330" y="84702"/>
                  </a:lnTo>
                  <a:lnTo>
                    <a:pt x="255465" y="85824"/>
                  </a:lnTo>
                  <a:lnTo>
                    <a:pt x="255378" y="86130"/>
                  </a:lnTo>
                  <a:lnTo>
                    <a:pt x="255236" y="86350"/>
                  </a:lnTo>
                  <a:lnTo>
                    <a:pt x="254353" y="86692"/>
                  </a:lnTo>
                  <a:lnTo>
                    <a:pt x="253286" y="86468"/>
                  </a:lnTo>
                  <a:lnTo>
                    <a:pt x="253099" y="86502"/>
                  </a:lnTo>
                  <a:lnTo>
                    <a:pt x="252723" y="86946"/>
                  </a:lnTo>
                  <a:lnTo>
                    <a:pt x="252581" y="87247"/>
                  </a:lnTo>
                  <a:lnTo>
                    <a:pt x="252084" y="87695"/>
                  </a:lnTo>
                  <a:lnTo>
                    <a:pt x="251885" y="87810"/>
                  </a:lnTo>
                  <a:lnTo>
                    <a:pt x="256851" y="90118"/>
                  </a:lnTo>
                  <a:lnTo>
                    <a:pt x="257031" y="90827"/>
                  </a:lnTo>
                  <a:lnTo>
                    <a:pt x="257308" y="91430"/>
                  </a:lnTo>
                  <a:lnTo>
                    <a:pt x="257857" y="91695"/>
                  </a:lnTo>
                  <a:lnTo>
                    <a:pt x="258166" y="91669"/>
                  </a:lnTo>
                  <a:lnTo>
                    <a:pt x="257954" y="92139"/>
                  </a:lnTo>
                  <a:lnTo>
                    <a:pt x="257311" y="92936"/>
                  </a:lnTo>
                  <a:lnTo>
                    <a:pt x="256800" y="93786"/>
                  </a:lnTo>
                  <a:lnTo>
                    <a:pt x="256359" y="94073"/>
                  </a:lnTo>
                  <a:lnTo>
                    <a:pt x="255612" y="94833"/>
                  </a:lnTo>
                  <a:lnTo>
                    <a:pt x="255539" y="95041"/>
                  </a:lnTo>
                  <a:lnTo>
                    <a:pt x="255397" y="94803"/>
                  </a:lnTo>
                  <a:lnTo>
                    <a:pt x="254945" y="94333"/>
                  </a:lnTo>
                  <a:lnTo>
                    <a:pt x="253970" y="93845"/>
                  </a:lnTo>
                  <a:lnTo>
                    <a:pt x="252956" y="93650"/>
                  </a:lnTo>
                  <a:lnTo>
                    <a:pt x="252879" y="95357"/>
                  </a:lnTo>
                  <a:lnTo>
                    <a:pt x="252987" y="95630"/>
                  </a:lnTo>
                  <a:lnTo>
                    <a:pt x="253254" y="95931"/>
                  </a:lnTo>
                  <a:lnTo>
                    <a:pt x="253257" y="96174"/>
                  </a:lnTo>
                  <a:lnTo>
                    <a:pt x="252844" y="96599"/>
                  </a:lnTo>
                  <a:lnTo>
                    <a:pt x="252674" y="96573"/>
                  </a:lnTo>
                  <a:lnTo>
                    <a:pt x="252302" y="96315"/>
                  </a:lnTo>
                  <a:lnTo>
                    <a:pt x="251761" y="96293"/>
                  </a:lnTo>
                  <a:lnTo>
                    <a:pt x="251636" y="98074"/>
                  </a:lnTo>
                  <a:lnTo>
                    <a:pt x="251212" y="100054"/>
                  </a:lnTo>
                  <a:lnTo>
                    <a:pt x="250987" y="101686"/>
                  </a:lnTo>
                  <a:lnTo>
                    <a:pt x="250792" y="102063"/>
                  </a:lnTo>
                  <a:lnTo>
                    <a:pt x="250331" y="102428"/>
                  </a:lnTo>
                  <a:lnTo>
                    <a:pt x="250213" y="102085"/>
                  </a:lnTo>
                  <a:lnTo>
                    <a:pt x="249167" y="101693"/>
                  </a:lnTo>
                  <a:lnTo>
                    <a:pt x="248946" y="101962"/>
                  </a:lnTo>
                  <a:lnTo>
                    <a:pt x="248873" y="102260"/>
                  </a:lnTo>
                  <a:lnTo>
                    <a:pt x="247633" y="101750"/>
                  </a:lnTo>
                  <a:lnTo>
                    <a:pt x="247505" y="101564"/>
                  </a:lnTo>
                  <a:lnTo>
                    <a:pt x="247456" y="101348"/>
                  </a:lnTo>
                  <a:lnTo>
                    <a:pt x="247606" y="101254"/>
                  </a:lnTo>
                  <a:lnTo>
                    <a:pt x="247532" y="100677"/>
                  </a:lnTo>
                  <a:lnTo>
                    <a:pt x="246960" y="99999"/>
                  </a:lnTo>
                  <a:lnTo>
                    <a:pt x="246314" y="99913"/>
                  </a:lnTo>
                  <a:lnTo>
                    <a:pt x="245783" y="99988"/>
                  </a:lnTo>
                  <a:lnTo>
                    <a:pt x="245293" y="99660"/>
                  </a:lnTo>
                  <a:lnTo>
                    <a:pt x="244734" y="99705"/>
                  </a:lnTo>
                  <a:lnTo>
                    <a:pt x="244244" y="99854"/>
                  </a:lnTo>
                  <a:lnTo>
                    <a:pt x="242493" y="98867"/>
                  </a:lnTo>
                  <a:lnTo>
                    <a:pt x="242265" y="99030"/>
                  </a:lnTo>
                  <a:lnTo>
                    <a:pt x="242297" y="101927"/>
                  </a:lnTo>
                  <a:lnTo>
                    <a:pt x="242120" y="101841"/>
                  </a:lnTo>
                  <a:lnTo>
                    <a:pt x="241738" y="101926"/>
                  </a:lnTo>
                  <a:lnTo>
                    <a:pt x="241311" y="102396"/>
                  </a:lnTo>
                  <a:lnTo>
                    <a:pt x="240235" y="102589"/>
                  </a:lnTo>
                  <a:lnTo>
                    <a:pt x="239735" y="102391"/>
                  </a:lnTo>
                  <a:lnTo>
                    <a:pt x="239252" y="101851"/>
                  </a:lnTo>
                  <a:lnTo>
                    <a:pt x="238610" y="101590"/>
                  </a:lnTo>
                  <a:lnTo>
                    <a:pt x="238340" y="101191"/>
                  </a:lnTo>
                  <a:lnTo>
                    <a:pt x="239173" y="100177"/>
                  </a:lnTo>
                  <a:lnTo>
                    <a:pt x="240170" y="99663"/>
                  </a:lnTo>
                  <a:lnTo>
                    <a:pt x="240229" y="99085"/>
                  </a:lnTo>
                  <a:lnTo>
                    <a:pt x="240579" y="98668"/>
                  </a:lnTo>
                  <a:lnTo>
                    <a:pt x="240959" y="98648"/>
                  </a:lnTo>
                  <a:lnTo>
                    <a:pt x="241311" y="98877"/>
                  </a:lnTo>
                  <a:lnTo>
                    <a:pt x="241302" y="98639"/>
                  </a:lnTo>
                  <a:lnTo>
                    <a:pt x="240816" y="98083"/>
                  </a:lnTo>
                  <a:lnTo>
                    <a:pt x="239882" y="98237"/>
                  </a:lnTo>
                  <a:lnTo>
                    <a:pt x="239434" y="98607"/>
                  </a:lnTo>
                  <a:lnTo>
                    <a:pt x="239381" y="98840"/>
                  </a:lnTo>
                  <a:lnTo>
                    <a:pt x="239206" y="99091"/>
                  </a:lnTo>
                  <a:lnTo>
                    <a:pt x="238814" y="99272"/>
                  </a:lnTo>
                  <a:lnTo>
                    <a:pt x="238020" y="99118"/>
                  </a:lnTo>
                  <a:lnTo>
                    <a:pt x="237024" y="98697"/>
                  </a:lnTo>
                  <a:lnTo>
                    <a:pt x="235652" y="99010"/>
                  </a:lnTo>
                  <a:lnTo>
                    <a:pt x="235271" y="99517"/>
                  </a:lnTo>
                  <a:lnTo>
                    <a:pt x="235045" y="100139"/>
                  </a:lnTo>
                  <a:lnTo>
                    <a:pt x="234490" y="100519"/>
                  </a:lnTo>
                  <a:lnTo>
                    <a:pt x="234361" y="100531"/>
                  </a:lnTo>
                  <a:lnTo>
                    <a:pt x="234163" y="100259"/>
                  </a:lnTo>
                  <a:lnTo>
                    <a:pt x="234056" y="99733"/>
                  </a:lnTo>
                  <a:lnTo>
                    <a:pt x="233653" y="98950"/>
                  </a:lnTo>
                  <a:lnTo>
                    <a:pt x="232531" y="99272"/>
                  </a:lnTo>
                  <a:lnTo>
                    <a:pt x="232413" y="99592"/>
                  </a:lnTo>
                  <a:lnTo>
                    <a:pt x="231875" y="100348"/>
                  </a:lnTo>
                  <a:lnTo>
                    <a:pt x="231160" y="100483"/>
                  </a:lnTo>
                  <a:lnTo>
                    <a:pt x="231032" y="100363"/>
                  </a:lnTo>
                  <a:lnTo>
                    <a:pt x="230893" y="100110"/>
                  </a:lnTo>
                  <a:lnTo>
                    <a:pt x="229779" y="100983"/>
                  </a:lnTo>
                  <a:lnTo>
                    <a:pt x="229581" y="101393"/>
                  </a:lnTo>
                  <a:lnTo>
                    <a:pt x="229491" y="101769"/>
                  </a:lnTo>
                  <a:lnTo>
                    <a:pt x="228981" y="102246"/>
                  </a:lnTo>
                  <a:lnTo>
                    <a:pt x="227464" y="102963"/>
                  </a:lnTo>
                  <a:lnTo>
                    <a:pt x="226549" y="103634"/>
                  </a:lnTo>
                  <a:lnTo>
                    <a:pt x="226184" y="104327"/>
                  </a:lnTo>
                  <a:lnTo>
                    <a:pt x="226042" y="104752"/>
                  </a:lnTo>
                  <a:lnTo>
                    <a:pt x="224952" y="104811"/>
                  </a:lnTo>
                  <a:lnTo>
                    <a:pt x="223477" y="102499"/>
                  </a:lnTo>
                  <a:lnTo>
                    <a:pt x="223160" y="101150"/>
                  </a:lnTo>
                  <a:lnTo>
                    <a:pt x="222968" y="100173"/>
                  </a:lnTo>
                  <a:lnTo>
                    <a:pt x="222471" y="98959"/>
                  </a:lnTo>
                  <a:lnTo>
                    <a:pt x="222419" y="98422"/>
                  </a:lnTo>
                  <a:lnTo>
                    <a:pt x="221641" y="98004"/>
                  </a:lnTo>
                  <a:lnTo>
                    <a:pt x="221520" y="97684"/>
                  </a:lnTo>
                  <a:lnTo>
                    <a:pt x="221513" y="97370"/>
                  </a:lnTo>
                  <a:lnTo>
                    <a:pt x="221274" y="96916"/>
                  </a:lnTo>
                  <a:lnTo>
                    <a:pt x="220784" y="96599"/>
                  </a:lnTo>
                  <a:lnTo>
                    <a:pt x="219114" y="94925"/>
                  </a:lnTo>
                  <a:lnTo>
                    <a:pt x="218714" y="93621"/>
                  </a:lnTo>
                  <a:lnTo>
                    <a:pt x="218336" y="92871"/>
                  </a:lnTo>
                  <a:lnTo>
                    <a:pt x="217321" y="91503"/>
                  </a:lnTo>
                  <a:lnTo>
                    <a:pt x="216411" y="90438"/>
                  </a:lnTo>
                  <a:lnTo>
                    <a:pt x="216401" y="91425"/>
                  </a:lnTo>
                  <a:lnTo>
                    <a:pt x="216015" y="92048"/>
                  </a:lnTo>
                  <a:lnTo>
                    <a:pt x="215501" y="92700"/>
                  </a:lnTo>
                  <a:lnTo>
                    <a:pt x="214772" y="93256"/>
                  </a:lnTo>
                  <a:lnTo>
                    <a:pt x="213848" y="92768"/>
                  </a:lnTo>
                  <a:lnTo>
                    <a:pt x="213327" y="92321"/>
                  </a:lnTo>
                  <a:lnTo>
                    <a:pt x="212246" y="92306"/>
                  </a:lnTo>
                  <a:lnTo>
                    <a:pt x="212243" y="92556"/>
                  </a:lnTo>
                  <a:lnTo>
                    <a:pt x="210349" y="92542"/>
                  </a:lnTo>
                  <a:lnTo>
                    <a:pt x="209796" y="92758"/>
                  </a:lnTo>
                  <a:lnTo>
                    <a:pt x="207823" y="92843"/>
                  </a:lnTo>
                  <a:lnTo>
                    <a:pt x="207179" y="94475"/>
                  </a:lnTo>
                  <a:lnTo>
                    <a:pt x="207169" y="96115"/>
                  </a:lnTo>
                  <a:lnTo>
                    <a:pt x="206890" y="96180"/>
                  </a:lnTo>
                  <a:lnTo>
                    <a:pt x="206924" y="96520"/>
                  </a:lnTo>
                  <a:lnTo>
                    <a:pt x="206472" y="96891"/>
                  </a:lnTo>
                  <a:lnTo>
                    <a:pt x="206418" y="96412"/>
                  </a:lnTo>
                  <a:lnTo>
                    <a:pt x="206132" y="95909"/>
                  </a:lnTo>
                  <a:lnTo>
                    <a:pt x="205789" y="95708"/>
                  </a:lnTo>
                  <a:lnTo>
                    <a:pt x="204721" y="95320"/>
                  </a:lnTo>
                  <a:lnTo>
                    <a:pt x="204624" y="95779"/>
                  </a:lnTo>
                  <a:lnTo>
                    <a:pt x="204672" y="97266"/>
                  </a:lnTo>
                  <a:lnTo>
                    <a:pt x="203936" y="97490"/>
                  </a:lnTo>
                  <a:lnTo>
                    <a:pt x="202514" y="96569"/>
                  </a:lnTo>
                  <a:lnTo>
                    <a:pt x="201691" y="96470"/>
                  </a:lnTo>
                  <a:lnTo>
                    <a:pt x="201532" y="96340"/>
                  </a:lnTo>
                  <a:lnTo>
                    <a:pt x="201183" y="95640"/>
                  </a:lnTo>
                  <a:lnTo>
                    <a:pt x="200426" y="95702"/>
                  </a:lnTo>
                  <a:lnTo>
                    <a:pt x="200707" y="96263"/>
                  </a:lnTo>
                  <a:lnTo>
                    <a:pt x="200661" y="96748"/>
                  </a:lnTo>
                  <a:lnTo>
                    <a:pt x="200523" y="97307"/>
                  </a:lnTo>
                  <a:lnTo>
                    <a:pt x="200870" y="98313"/>
                  </a:lnTo>
                  <a:lnTo>
                    <a:pt x="200388" y="100236"/>
                  </a:lnTo>
                  <a:lnTo>
                    <a:pt x="200089" y="100314"/>
                  </a:lnTo>
                  <a:lnTo>
                    <a:pt x="198710" y="98538"/>
                  </a:lnTo>
                  <a:lnTo>
                    <a:pt x="198551" y="98832"/>
                  </a:lnTo>
                  <a:lnTo>
                    <a:pt x="198113" y="98978"/>
                  </a:lnTo>
                  <a:lnTo>
                    <a:pt x="197801" y="99599"/>
                  </a:lnTo>
                  <a:lnTo>
                    <a:pt x="197020" y="100300"/>
                  </a:lnTo>
                  <a:lnTo>
                    <a:pt x="197037" y="100490"/>
                  </a:lnTo>
                  <a:lnTo>
                    <a:pt x="197427" y="100960"/>
                  </a:lnTo>
                  <a:lnTo>
                    <a:pt x="198072" y="101265"/>
                  </a:lnTo>
                  <a:lnTo>
                    <a:pt x="197944" y="101593"/>
                  </a:lnTo>
                  <a:lnTo>
                    <a:pt x="197371" y="101511"/>
                  </a:lnTo>
                  <a:lnTo>
                    <a:pt x="196993" y="101948"/>
                  </a:lnTo>
                  <a:lnTo>
                    <a:pt x="196962" y="102272"/>
                  </a:lnTo>
                  <a:lnTo>
                    <a:pt x="197458" y="102592"/>
                  </a:lnTo>
                  <a:lnTo>
                    <a:pt x="197410" y="102898"/>
                  </a:lnTo>
                  <a:lnTo>
                    <a:pt x="197101" y="103446"/>
                  </a:lnTo>
                  <a:lnTo>
                    <a:pt x="196617" y="103931"/>
                  </a:lnTo>
                  <a:lnTo>
                    <a:pt x="196419" y="103845"/>
                  </a:lnTo>
                  <a:lnTo>
                    <a:pt x="196351" y="103701"/>
                  </a:lnTo>
                  <a:lnTo>
                    <a:pt x="196184" y="103322"/>
                  </a:lnTo>
                  <a:lnTo>
                    <a:pt x="196137" y="103455"/>
                  </a:lnTo>
                  <a:lnTo>
                    <a:pt x="196044" y="104050"/>
                  </a:lnTo>
                  <a:lnTo>
                    <a:pt x="195907" y="103944"/>
                  </a:lnTo>
                  <a:lnTo>
                    <a:pt x="195679" y="103687"/>
                  </a:lnTo>
                  <a:lnTo>
                    <a:pt x="195590" y="104051"/>
                  </a:lnTo>
                  <a:lnTo>
                    <a:pt x="195614" y="104218"/>
                  </a:lnTo>
                  <a:lnTo>
                    <a:pt x="195676" y="104686"/>
                  </a:lnTo>
                  <a:lnTo>
                    <a:pt x="195449" y="104889"/>
                  </a:lnTo>
                  <a:lnTo>
                    <a:pt x="195474" y="105118"/>
                  </a:lnTo>
                  <a:lnTo>
                    <a:pt x="195748" y="105279"/>
                  </a:lnTo>
                  <a:lnTo>
                    <a:pt x="195778" y="105444"/>
                  </a:lnTo>
                  <a:lnTo>
                    <a:pt x="195688" y="105611"/>
                  </a:lnTo>
                  <a:lnTo>
                    <a:pt x="195472" y="105789"/>
                  </a:lnTo>
                  <a:lnTo>
                    <a:pt x="195546" y="106074"/>
                  </a:lnTo>
                  <a:lnTo>
                    <a:pt x="195528" y="106262"/>
                  </a:lnTo>
                  <a:lnTo>
                    <a:pt x="195191" y="106387"/>
                  </a:lnTo>
                  <a:lnTo>
                    <a:pt x="195239" y="106559"/>
                  </a:lnTo>
                  <a:lnTo>
                    <a:pt x="195243" y="106713"/>
                  </a:lnTo>
                  <a:lnTo>
                    <a:pt x="195063" y="107034"/>
                  </a:lnTo>
                  <a:lnTo>
                    <a:pt x="195492" y="107419"/>
                  </a:lnTo>
                  <a:lnTo>
                    <a:pt x="196258" y="106969"/>
                  </a:lnTo>
                  <a:lnTo>
                    <a:pt x="196376" y="107186"/>
                  </a:lnTo>
                  <a:lnTo>
                    <a:pt x="196254" y="107610"/>
                  </a:lnTo>
                  <a:lnTo>
                    <a:pt x="196256" y="107818"/>
                  </a:lnTo>
                  <a:lnTo>
                    <a:pt x="196430" y="108028"/>
                  </a:lnTo>
                  <a:lnTo>
                    <a:pt x="196879" y="108002"/>
                  </a:lnTo>
                  <a:lnTo>
                    <a:pt x="196957" y="107635"/>
                  </a:lnTo>
                  <a:lnTo>
                    <a:pt x="197432" y="107365"/>
                  </a:lnTo>
                  <a:lnTo>
                    <a:pt x="197656" y="107522"/>
                  </a:lnTo>
                  <a:lnTo>
                    <a:pt x="198185" y="107795"/>
                  </a:lnTo>
                  <a:lnTo>
                    <a:pt x="198350" y="107988"/>
                  </a:lnTo>
                  <a:lnTo>
                    <a:pt x="198435" y="108958"/>
                  </a:lnTo>
                  <a:lnTo>
                    <a:pt x="198241" y="109280"/>
                  </a:lnTo>
                  <a:lnTo>
                    <a:pt x="198001" y="109710"/>
                  </a:lnTo>
                  <a:lnTo>
                    <a:pt x="197750" y="109564"/>
                  </a:lnTo>
                  <a:lnTo>
                    <a:pt x="197601" y="109662"/>
                  </a:lnTo>
                  <a:lnTo>
                    <a:pt x="197332" y="110046"/>
                  </a:lnTo>
                  <a:lnTo>
                    <a:pt x="197162" y="110112"/>
                  </a:lnTo>
                  <a:lnTo>
                    <a:pt x="196979" y="110115"/>
                  </a:lnTo>
                  <a:lnTo>
                    <a:pt x="196837" y="110195"/>
                  </a:lnTo>
                  <a:lnTo>
                    <a:pt x="196824" y="110488"/>
                  </a:lnTo>
                  <a:lnTo>
                    <a:pt x="197181" y="110928"/>
                  </a:lnTo>
                  <a:lnTo>
                    <a:pt x="197519" y="110872"/>
                  </a:lnTo>
                  <a:lnTo>
                    <a:pt x="197688" y="110511"/>
                  </a:lnTo>
                  <a:lnTo>
                    <a:pt x="198038" y="110566"/>
                  </a:lnTo>
                  <a:lnTo>
                    <a:pt x="198012" y="110793"/>
                  </a:lnTo>
                  <a:lnTo>
                    <a:pt x="197683" y="111574"/>
                  </a:lnTo>
                  <a:lnTo>
                    <a:pt x="197332" y="112003"/>
                  </a:lnTo>
                  <a:lnTo>
                    <a:pt x="197185" y="112303"/>
                  </a:lnTo>
                  <a:lnTo>
                    <a:pt x="197033" y="112359"/>
                  </a:lnTo>
                  <a:lnTo>
                    <a:pt x="196828" y="112181"/>
                  </a:lnTo>
                  <a:lnTo>
                    <a:pt x="196731" y="111943"/>
                  </a:lnTo>
                  <a:lnTo>
                    <a:pt x="196651" y="111578"/>
                  </a:lnTo>
                  <a:lnTo>
                    <a:pt x="196507" y="111585"/>
                  </a:lnTo>
                  <a:lnTo>
                    <a:pt x="196235" y="111843"/>
                  </a:lnTo>
                  <a:lnTo>
                    <a:pt x="196021" y="111940"/>
                  </a:lnTo>
                  <a:lnTo>
                    <a:pt x="196130" y="112286"/>
                  </a:lnTo>
                  <a:lnTo>
                    <a:pt x="196095" y="112733"/>
                  </a:lnTo>
                  <a:lnTo>
                    <a:pt x="196124" y="112978"/>
                  </a:lnTo>
                  <a:lnTo>
                    <a:pt x="196238" y="113313"/>
                  </a:lnTo>
                  <a:lnTo>
                    <a:pt x="196481" y="113681"/>
                  </a:lnTo>
                  <a:lnTo>
                    <a:pt x="196451" y="114074"/>
                  </a:lnTo>
                  <a:lnTo>
                    <a:pt x="196251" y="114141"/>
                  </a:lnTo>
                  <a:lnTo>
                    <a:pt x="196049" y="114136"/>
                  </a:lnTo>
                  <a:lnTo>
                    <a:pt x="195667" y="114151"/>
                  </a:lnTo>
                  <a:lnTo>
                    <a:pt x="196097" y="114496"/>
                  </a:lnTo>
                  <a:lnTo>
                    <a:pt x="196439" y="114699"/>
                  </a:lnTo>
                  <a:lnTo>
                    <a:pt x="196441" y="115032"/>
                  </a:lnTo>
                  <a:lnTo>
                    <a:pt x="196102" y="115273"/>
                  </a:lnTo>
                  <a:lnTo>
                    <a:pt x="195916" y="115470"/>
                  </a:lnTo>
                  <a:lnTo>
                    <a:pt x="196010" y="115851"/>
                  </a:lnTo>
                  <a:lnTo>
                    <a:pt x="196549" y="116044"/>
                  </a:lnTo>
                  <a:lnTo>
                    <a:pt x="196635" y="116233"/>
                  </a:lnTo>
                  <a:lnTo>
                    <a:pt x="196685" y="116485"/>
                  </a:lnTo>
                  <a:lnTo>
                    <a:pt x="196689" y="116718"/>
                  </a:lnTo>
                  <a:lnTo>
                    <a:pt x="196568" y="116965"/>
                  </a:lnTo>
                  <a:lnTo>
                    <a:pt x="196388" y="117082"/>
                  </a:lnTo>
                  <a:lnTo>
                    <a:pt x="195882" y="117281"/>
                  </a:lnTo>
                  <a:lnTo>
                    <a:pt x="195851" y="117438"/>
                  </a:lnTo>
                  <a:lnTo>
                    <a:pt x="195974" y="117690"/>
                  </a:lnTo>
                  <a:lnTo>
                    <a:pt x="195651" y="118020"/>
                  </a:lnTo>
                  <a:lnTo>
                    <a:pt x="195648" y="118318"/>
                  </a:lnTo>
                  <a:lnTo>
                    <a:pt x="195719" y="118626"/>
                  </a:lnTo>
                  <a:lnTo>
                    <a:pt x="196449" y="118428"/>
                  </a:lnTo>
                  <a:lnTo>
                    <a:pt x="196778" y="118047"/>
                  </a:lnTo>
                  <a:lnTo>
                    <a:pt x="197157" y="117795"/>
                  </a:lnTo>
                  <a:lnTo>
                    <a:pt x="197309" y="117606"/>
                  </a:lnTo>
                  <a:lnTo>
                    <a:pt x="197444" y="117602"/>
                  </a:lnTo>
                  <a:lnTo>
                    <a:pt x="197572" y="117698"/>
                  </a:lnTo>
                  <a:lnTo>
                    <a:pt x="197635" y="117920"/>
                  </a:lnTo>
                  <a:lnTo>
                    <a:pt x="197622" y="118182"/>
                  </a:lnTo>
                  <a:lnTo>
                    <a:pt x="197484" y="118630"/>
                  </a:lnTo>
                  <a:lnTo>
                    <a:pt x="197518" y="118862"/>
                  </a:lnTo>
                  <a:lnTo>
                    <a:pt x="197691" y="118918"/>
                  </a:lnTo>
                  <a:lnTo>
                    <a:pt x="197921" y="118839"/>
                  </a:lnTo>
                  <a:lnTo>
                    <a:pt x="198186" y="118807"/>
                  </a:lnTo>
                  <a:lnTo>
                    <a:pt x="198576" y="118889"/>
                  </a:lnTo>
                  <a:lnTo>
                    <a:pt x="198476" y="119050"/>
                  </a:lnTo>
                  <a:lnTo>
                    <a:pt x="198341" y="119168"/>
                  </a:lnTo>
                  <a:lnTo>
                    <a:pt x="197804" y="119442"/>
                  </a:lnTo>
                  <a:lnTo>
                    <a:pt x="197721" y="119855"/>
                  </a:lnTo>
                  <a:lnTo>
                    <a:pt x="197582" y="119841"/>
                  </a:lnTo>
                  <a:lnTo>
                    <a:pt x="197264" y="119669"/>
                  </a:lnTo>
                  <a:lnTo>
                    <a:pt x="197087" y="119633"/>
                  </a:lnTo>
                  <a:lnTo>
                    <a:pt x="196954" y="119662"/>
                  </a:lnTo>
                  <a:lnTo>
                    <a:pt x="196497" y="119821"/>
                  </a:lnTo>
                  <a:lnTo>
                    <a:pt x="196450" y="119449"/>
                  </a:lnTo>
                  <a:lnTo>
                    <a:pt x="196342" y="119253"/>
                  </a:lnTo>
                  <a:lnTo>
                    <a:pt x="195949" y="119140"/>
                  </a:lnTo>
                  <a:lnTo>
                    <a:pt x="195802" y="119355"/>
                  </a:lnTo>
                  <a:lnTo>
                    <a:pt x="195758" y="119485"/>
                  </a:lnTo>
                  <a:lnTo>
                    <a:pt x="195729" y="120211"/>
                  </a:lnTo>
                  <a:lnTo>
                    <a:pt x="195786" y="120692"/>
                  </a:lnTo>
                  <a:lnTo>
                    <a:pt x="195759" y="120844"/>
                  </a:lnTo>
                  <a:lnTo>
                    <a:pt x="195621" y="120947"/>
                  </a:lnTo>
                  <a:lnTo>
                    <a:pt x="195417" y="120983"/>
                  </a:lnTo>
                  <a:lnTo>
                    <a:pt x="195213" y="120943"/>
                  </a:lnTo>
                  <a:lnTo>
                    <a:pt x="194724" y="120490"/>
                  </a:lnTo>
                  <a:lnTo>
                    <a:pt x="194312" y="120600"/>
                  </a:lnTo>
                  <a:lnTo>
                    <a:pt x="194172" y="120460"/>
                  </a:lnTo>
                  <a:lnTo>
                    <a:pt x="193979" y="120214"/>
                  </a:lnTo>
                  <a:lnTo>
                    <a:pt x="193817" y="120208"/>
                  </a:lnTo>
                  <a:lnTo>
                    <a:pt x="193598" y="120374"/>
                  </a:lnTo>
                  <a:lnTo>
                    <a:pt x="193617" y="120513"/>
                  </a:lnTo>
                  <a:lnTo>
                    <a:pt x="193827" y="120779"/>
                  </a:lnTo>
                  <a:lnTo>
                    <a:pt x="194328" y="121020"/>
                  </a:lnTo>
                  <a:lnTo>
                    <a:pt x="194802" y="121463"/>
                  </a:lnTo>
                  <a:lnTo>
                    <a:pt x="195346" y="122042"/>
                  </a:lnTo>
                  <a:lnTo>
                    <a:pt x="196262" y="122737"/>
                  </a:lnTo>
                  <a:lnTo>
                    <a:pt x="196773" y="123086"/>
                  </a:lnTo>
                  <a:lnTo>
                    <a:pt x="197635" y="123585"/>
                  </a:lnTo>
                  <a:lnTo>
                    <a:pt x="198244" y="123841"/>
                  </a:lnTo>
                  <a:lnTo>
                    <a:pt x="198967" y="124377"/>
                  </a:lnTo>
                  <a:lnTo>
                    <a:pt x="199683" y="124580"/>
                  </a:lnTo>
                  <a:lnTo>
                    <a:pt x="200993" y="125051"/>
                  </a:lnTo>
                  <a:lnTo>
                    <a:pt x="201354" y="125147"/>
                  </a:lnTo>
                  <a:lnTo>
                    <a:pt x="201817" y="125195"/>
                  </a:lnTo>
                  <a:lnTo>
                    <a:pt x="202769" y="125215"/>
                  </a:lnTo>
                  <a:lnTo>
                    <a:pt x="203754" y="125486"/>
                  </a:lnTo>
                  <a:lnTo>
                    <a:pt x="203880" y="125705"/>
                  </a:lnTo>
                  <a:lnTo>
                    <a:pt x="203847" y="125956"/>
                  </a:lnTo>
                  <a:lnTo>
                    <a:pt x="203140" y="126970"/>
                  </a:lnTo>
                  <a:lnTo>
                    <a:pt x="202684" y="127266"/>
                  </a:lnTo>
                  <a:lnTo>
                    <a:pt x="202551" y="127303"/>
                  </a:lnTo>
                  <a:lnTo>
                    <a:pt x="202327" y="127328"/>
                  </a:lnTo>
                  <a:lnTo>
                    <a:pt x="201586" y="127545"/>
                  </a:lnTo>
                  <a:lnTo>
                    <a:pt x="201881" y="128192"/>
                  </a:lnTo>
                  <a:lnTo>
                    <a:pt x="202032" y="128379"/>
                  </a:lnTo>
                  <a:lnTo>
                    <a:pt x="202317" y="128420"/>
                  </a:lnTo>
                  <a:lnTo>
                    <a:pt x="202676" y="128096"/>
                  </a:lnTo>
                  <a:lnTo>
                    <a:pt x="203054" y="128001"/>
                  </a:lnTo>
                  <a:lnTo>
                    <a:pt x="204213" y="128749"/>
                  </a:lnTo>
                  <a:lnTo>
                    <a:pt x="204536" y="129063"/>
                  </a:lnTo>
                  <a:lnTo>
                    <a:pt x="204698" y="129676"/>
                  </a:lnTo>
                  <a:lnTo>
                    <a:pt x="204677" y="130298"/>
                  </a:lnTo>
                  <a:lnTo>
                    <a:pt x="204416" y="130913"/>
                  </a:lnTo>
                  <a:lnTo>
                    <a:pt x="203903" y="131427"/>
                  </a:lnTo>
                  <a:lnTo>
                    <a:pt x="203926" y="131607"/>
                  </a:lnTo>
                  <a:lnTo>
                    <a:pt x="204180" y="132049"/>
                  </a:lnTo>
                  <a:lnTo>
                    <a:pt x="204404" y="132299"/>
                  </a:lnTo>
                  <a:lnTo>
                    <a:pt x="205092" y="132759"/>
                  </a:lnTo>
                  <a:lnTo>
                    <a:pt x="205711" y="132972"/>
                  </a:lnTo>
                  <a:lnTo>
                    <a:pt x="206891" y="132994"/>
                  </a:lnTo>
                  <a:lnTo>
                    <a:pt x="207023" y="133061"/>
                  </a:lnTo>
                  <a:lnTo>
                    <a:pt x="207108" y="133209"/>
                  </a:lnTo>
                  <a:lnTo>
                    <a:pt x="206972" y="133568"/>
                  </a:lnTo>
                  <a:lnTo>
                    <a:pt x="206225" y="134014"/>
                  </a:lnTo>
                  <a:lnTo>
                    <a:pt x="206141" y="133718"/>
                  </a:lnTo>
                  <a:lnTo>
                    <a:pt x="205989" y="133630"/>
                  </a:lnTo>
                  <a:lnTo>
                    <a:pt x="205465" y="133592"/>
                  </a:lnTo>
                  <a:lnTo>
                    <a:pt x="205114" y="133660"/>
                  </a:lnTo>
                  <a:lnTo>
                    <a:pt x="204791" y="133858"/>
                  </a:lnTo>
                  <a:lnTo>
                    <a:pt x="204759" y="134066"/>
                  </a:lnTo>
                  <a:lnTo>
                    <a:pt x="204843" y="134257"/>
                  </a:lnTo>
                  <a:lnTo>
                    <a:pt x="206009" y="134274"/>
                  </a:lnTo>
                  <a:lnTo>
                    <a:pt x="207223" y="134444"/>
                  </a:lnTo>
                  <a:lnTo>
                    <a:pt x="207522" y="134682"/>
                  </a:lnTo>
                  <a:lnTo>
                    <a:pt x="207697" y="134983"/>
                  </a:lnTo>
                  <a:lnTo>
                    <a:pt x="207830" y="134908"/>
                  </a:lnTo>
                  <a:lnTo>
                    <a:pt x="207826" y="134761"/>
                  </a:lnTo>
                  <a:lnTo>
                    <a:pt x="207609" y="134093"/>
                  </a:lnTo>
                  <a:lnTo>
                    <a:pt x="207756" y="134094"/>
                  </a:lnTo>
                  <a:lnTo>
                    <a:pt x="208094" y="134441"/>
                  </a:lnTo>
                  <a:lnTo>
                    <a:pt x="208200" y="135010"/>
                  </a:lnTo>
                  <a:lnTo>
                    <a:pt x="208396" y="135274"/>
                  </a:lnTo>
                  <a:lnTo>
                    <a:pt x="207992" y="135478"/>
                  </a:lnTo>
                  <a:lnTo>
                    <a:pt x="207884" y="135624"/>
                  </a:lnTo>
                  <a:lnTo>
                    <a:pt x="208011" y="136209"/>
                  </a:lnTo>
                  <a:lnTo>
                    <a:pt x="208018" y="137012"/>
                  </a:lnTo>
                  <a:lnTo>
                    <a:pt x="207934" y="137355"/>
                  </a:lnTo>
                  <a:lnTo>
                    <a:pt x="207724" y="137473"/>
                  </a:lnTo>
                  <a:lnTo>
                    <a:pt x="207353" y="137409"/>
                  </a:lnTo>
                  <a:lnTo>
                    <a:pt x="207137" y="137648"/>
                  </a:lnTo>
                  <a:lnTo>
                    <a:pt x="207138" y="138106"/>
                  </a:lnTo>
                  <a:lnTo>
                    <a:pt x="207359" y="138425"/>
                  </a:lnTo>
                  <a:lnTo>
                    <a:pt x="207778" y="138702"/>
                  </a:lnTo>
                  <a:lnTo>
                    <a:pt x="207745" y="138985"/>
                  </a:lnTo>
                  <a:lnTo>
                    <a:pt x="207555" y="139180"/>
                  </a:lnTo>
                  <a:lnTo>
                    <a:pt x="206733" y="139511"/>
                  </a:lnTo>
                  <a:lnTo>
                    <a:pt x="206797" y="139729"/>
                  </a:lnTo>
                  <a:lnTo>
                    <a:pt x="207043" y="139935"/>
                  </a:lnTo>
                  <a:lnTo>
                    <a:pt x="207429" y="140576"/>
                  </a:lnTo>
                  <a:lnTo>
                    <a:pt x="207775" y="140806"/>
                  </a:lnTo>
                  <a:lnTo>
                    <a:pt x="208411" y="141070"/>
                  </a:lnTo>
                  <a:lnTo>
                    <a:pt x="208907" y="141137"/>
                  </a:lnTo>
                  <a:lnTo>
                    <a:pt x="210355" y="140559"/>
                  </a:lnTo>
                  <a:lnTo>
                    <a:pt x="210612" y="140387"/>
                  </a:lnTo>
                  <a:lnTo>
                    <a:pt x="210813" y="140073"/>
                  </a:lnTo>
                  <a:lnTo>
                    <a:pt x="210749" y="139282"/>
                  </a:lnTo>
                  <a:lnTo>
                    <a:pt x="210776" y="139135"/>
                  </a:lnTo>
                  <a:lnTo>
                    <a:pt x="210920" y="138956"/>
                  </a:lnTo>
                  <a:lnTo>
                    <a:pt x="211127" y="139001"/>
                  </a:lnTo>
                  <a:lnTo>
                    <a:pt x="212121" y="139554"/>
                  </a:lnTo>
                  <a:lnTo>
                    <a:pt x="212503" y="139935"/>
                  </a:lnTo>
                  <a:lnTo>
                    <a:pt x="211985" y="140800"/>
                  </a:lnTo>
                  <a:lnTo>
                    <a:pt x="211228" y="142489"/>
                  </a:lnTo>
                  <a:lnTo>
                    <a:pt x="211299" y="142861"/>
                  </a:lnTo>
                  <a:lnTo>
                    <a:pt x="211406" y="143031"/>
                  </a:lnTo>
                  <a:lnTo>
                    <a:pt x="212145" y="143604"/>
                  </a:lnTo>
                  <a:lnTo>
                    <a:pt x="212716" y="143863"/>
                  </a:lnTo>
                  <a:lnTo>
                    <a:pt x="213186" y="143947"/>
                  </a:lnTo>
                  <a:lnTo>
                    <a:pt x="213502" y="143833"/>
                  </a:lnTo>
                  <a:lnTo>
                    <a:pt x="213581" y="143645"/>
                  </a:lnTo>
                  <a:lnTo>
                    <a:pt x="213532" y="143239"/>
                  </a:lnTo>
                  <a:lnTo>
                    <a:pt x="213344" y="142842"/>
                  </a:lnTo>
                  <a:lnTo>
                    <a:pt x="213129" y="142666"/>
                  </a:lnTo>
                  <a:lnTo>
                    <a:pt x="212345" y="142280"/>
                  </a:lnTo>
                  <a:lnTo>
                    <a:pt x="212264" y="142119"/>
                  </a:lnTo>
                  <a:lnTo>
                    <a:pt x="212256" y="141910"/>
                  </a:lnTo>
                  <a:lnTo>
                    <a:pt x="212426" y="141542"/>
                  </a:lnTo>
                  <a:lnTo>
                    <a:pt x="212603" y="141471"/>
                  </a:lnTo>
                  <a:lnTo>
                    <a:pt x="213520" y="141411"/>
                  </a:lnTo>
                  <a:lnTo>
                    <a:pt x="213795" y="141494"/>
                  </a:lnTo>
                  <a:lnTo>
                    <a:pt x="214259" y="142011"/>
                  </a:lnTo>
                  <a:lnTo>
                    <a:pt x="214454" y="142124"/>
                  </a:lnTo>
                  <a:lnTo>
                    <a:pt x="214755" y="142010"/>
                  </a:lnTo>
                  <a:lnTo>
                    <a:pt x="215069" y="141417"/>
                  </a:lnTo>
                  <a:lnTo>
                    <a:pt x="215371" y="141242"/>
                  </a:lnTo>
                  <a:lnTo>
                    <a:pt x="215533" y="141250"/>
                  </a:lnTo>
                  <a:lnTo>
                    <a:pt x="215758" y="141462"/>
                  </a:lnTo>
                  <a:lnTo>
                    <a:pt x="215824" y="141792"/>
                  </a:lnTo>
                  <a:lnTo>
                    <a:pt x="215717" y="142549"/>
                  </a:lnTo>
                  <a:lnTo>
                    <a:pt x="215830" y="142950"/>
                  </a:lnTo>
                  <a:lnTo>
                    <a:pt x="216007" y="143138"/>
                  </a:lnTo>
                  <a:lnTo>
                    <a:pt x="216319" y="143254"/>
                  </a:lnTo>
                  <a:lnTo>
                    <a:pt x="217351" y="143098"/>
                  </a:lnTo>
                  <a:lnTo>
                    <a:pt x="217659" y="143185"/>
                  </a:lnTo>
                  <a:lnTo>
                    <a:pt x="217914" y="143579"/>
                  </a:lnTo>
                  <a:lnTo>
                    <a:pt x="208035" y="146019"/>
                  </a:lnTo>
                  <a:lnTo>
                    <a:pt x="207168" y="146246"/>
                  </a:lnTo>
                  <a:lnTo>
                    <a:pt x="204086" y="146685"/>
                  </a:lnTo>
                  <a:lnTo>
                    <a:pt x="195864" y="148784"/>
                  </a:lnTo>
                  <a:lnTo>
                    <a:pt x="193896" y="149256"/>
                  </a:lnTo>
                  <a:lnTo>
                    <a:pt x="191658" y="149864"/>
                  </a:lnTo>
                  <a:lnTo>
                    <a:pt x="191203" y="149987"/>
                  </a:lnTo>
                  <a:lnTo>
                    <a:pt x="190271" y="150241"/>
                  </a:lnTo>
                  <a:lnTo>
                    <a:pt x="189610" y="150410"/>
                  </a:lnTo>
                  <a:lnTo>
                    <a:pt x="189222" y="150508"/>
                  </a:lnTo>
                  <a:lnTo>
                    <a:pt x="186995" y="151077"/>
                  </a:lnTo>
                  <a:lnTo>
                    <a:pt x="186745" y="151142"/>
                  </a:lnTo>
                  <a:lnTo>
                    <a:pt x="185079" y="151581"/>
                  </a:lnTo>
                  <a:lnTo>
                    <a:pt x="183175" y="146864"/>
                  </a:lnTo>
                  <a:lnTo>
                    <a:pt x="182790" y="146731"/>
                  </a:lnTo>
                  <a:lnTo>
                    <a:pt x="182321" y="146702"/>
                  </a:lnTo>
                  <a:lnTo>
                    <a:pt x="182012" y="146969"/>
                  </a:lnTo>
                  <a:lnTo>
                    <a:pt x="181842" y="147181"/>
                  </a:lnTo>
                  <a:lnTo>
                    <a:pt x="181149" y="149148"/>
                  </a:lnTo>
                  <a:lnTo>
                    <a:pt x="181164" y="149377"/>
                  </a:lnTo>
                  <a:lnTo>
                    <a:pt x="181384" y="149858"/>
                  </a:lnTo>
                  <a:lnTo>
                    <a:pt x="181724" y="150238"/>
                  </a:lnTo>
                  <a:lnTo>
                    <a:pt x="182389" y="150748"/>
                  </a:lnTo>
                  <a:lnTo>
                    <a:pt x="182917" y="151322"/>
                  </a:lnTo>
                  <a:lnTo>
                    <a:pt x="183053" y="151765"/>
                  </a:lnTo>
                  <a:lnTo>
                    <a:pt x="182955" y="152134"/>
                  </a:lnTo>
                  <a:lnTo>
                    <a:pt x="181414" y="152525"/>
                  </a:lnTo>
                  <a:lnTo>
                    <a:pt x="180697" y="152713"/>
                  </a:lnTo>
                  <a:lnTo>
                    <a:pt x="180816" y="153079"/>
                  </a:lnTo>
                  <a:lnTo>
                    <a:pt x="181114" y="153180"/>
                  </a:lnTo>
                  <a:lnTo>
                    <a:pt x="181243" y="153536"/>
                  </a:lnTo>
                  <a:lnTo>
                    <a:pt x="180702" y="154477"/>
                  </a:lnTo>
                  <a:lnTo>
                    <a:pt x="180218" y="154486"/>
                  </a:lnTo>
                  <a:lnTo>
                    <a:pt x="178268" y="154151"/>
                  </a:lnTo>
                  <a:lnTo>
                    <a:pt x="178181" y="154323"/>
                  </a:lnTo>
                  <a:lnTo>
                    <a:pt x="178148" y="154881"/>
                  </a:lnTo>
                  <a:lnTo>
                    <a:pt x="178304" y="155461"/>
                  </a:lnTo>
                  <a:lnTo>
                    <a:pt x="178096" y="155594"/>
                  </a:lnTo>
                  <a:lnTo>
                    <a:pt x="177948" y="155617"/>
                  </a:lnTo>
                  <a:lnTo>
                    <a:pt x="176676" y="155267"/>
                  </a:lnTo>
                  <a:lnTo>
                    <a:pt x="176510" y="154969"/>
                  </a:lnTo>
                  <a:lnTo>
                    <a:pt x="176531" y="154254"/>
                  </a:lnTo>
                  <a:lnTo>
                    <a:pt x="176468" y="153826"/>
                  </a:lnTo>
                  <a:lnTo>
                    <a:pt x="175888" y="153980"/>
                  </a:lnTo>
                  <a:lnTo>
                    <a:pt x="175238" y="154151"/>
                  </a:lnTo>
                  <a:lnTo>
                    <a:pt x="170085" y="155437"/>
                  </a:lnTo>
                  <a:lnTo>
                    <a:pt x="161552" y="157779"/>
                  </a:lnTo>
                  <a:lnTo>
                    <a:pt x="161251" y="158724"/>
                  </a:lnTo>
                  <a:lnTo>
                    <a:pt x="161226" y="158967"/>
                  </a:lnTo>
                  <a:lnTo>
                    <a:pt x="161409" y="159540"/>
                  </a:lnTo>
                  <a:lnTo>
                    <a:pt x="162085" y="160188"/>
                  </a:lnTo>
                  <a:lnTo>
                    <a:pt x="162443" y="160381"/>
                  </a:lnTo>
                  <a:lnTo>
                    <a:pt x="162976" y="160516"/>
                  </a:lnTo>
                  <a:lnTo>
                    <a:pt x="163782" y="160299"/>
                  </a:lnTo>
                  <a:lnTo>
                    <a:pt x="164004" y="160067"/>
                  </a:lnTo>
                  <a:lnTo>
                    <a:pt x="164399" y="159392"/>
                  </a:lnTo>
                  <a:lnTo>
                    <a:pt x="164697" y="159115"/>
                  </a:lnTo>
                  <a:lnTo>
                    <a:pt x="164942" y="159133"/>
                  </a:lnTo>
                  <a:lnTo>
                    <a:pt x="165138" y="159303"/>
                  </a:lnTo>
                  <a:lnTo>
                    <a:pt x="165742" y="160145"/>
                  </a:lnTo>
                  <a:lnTo>
                    <a:pt x="166193" y="160173"/>
                  </a:lnTo>
                  <a:lnTo>
                    <a:pt x="167935" y="159805"/>
                  </a:lnTo>
                  <a:lnTo>
                    <a:pt x="168259" y="159584"/>
                  </a:lnTo>
                  <a:lnTo>
                    <a:pt x="168272" y="159113"/>
                  </a:lnTo>
                  <a:lnTo>
                    <a:pt x="168104" y="158348"/>
                  </a:lnTo>
                  <a:lnTo>
                    <a:pt x="168337" y="158055"/>
                  </a:lnTo>
                  <a:lnTo>
                    <a:pt x="169502" y="158169"/>
                  </a:lnTo>
                  <a:lnTo>
                    <a:pt x="170098" y="158429"/>
                  </a:lnTo>
                  <a:lnTo>
                    <a:pt x="170409" y="158820"/>
                  </a:lnTo>
                  <a:lnTo>
                    <a:pt x="170616" y="159861"/>
                  </a:lnTo>
                  <a:lnTo>
                    <a:pt x="171160" y="160950"/>
                  </a:lnTo>
                  <a:lnTo>
                    <a:pt x="171976" y="162203"/>
                  </a:lnTo>
                  <a:lnTo>
                    <a:pt x="172532" y="162723"/>
                  </a:lnTo>
                  <a:lnTo>
                    <a:pt x="173685" y="163114"/>
                  </a:lnTo>
                  <a:lnTo>
                    <a:pt x="174876" y="162870"/>
                  </a:lnTo>
                  <a:lnTo>
                    <a:pt x="175666" y="163098"/>
                  </a:lnTo>
                  <a:lnTo>
                    <a:pt x="176106" y="163325"/>
                  </a:lnTo>
                  <a:lnTo>
                    <a:pt x="177871" y="164718"/>
                  </a:lnTo>
                  <a:lnTo>
                    <a:pt x="179341" y="165396"/>
                  </a:lnTo>
                  <a:lnTo>
                    <a:pt x="179916" y="165973"/>
                  </a:lnTo>
                  <a:lnTo>
                    <a:pt x="179884" y="166277"/>
                  </a:lnTo>
                  <a:lnTo>
                    <a:pt x="180897" y="166920"/>
                  </a:lnTo>
                  <a:lnTo>
                    <a:pt x="181596" y="166952"/>
                  </a:lnTo>
                  <a:lnTo>
                    <a:pt x="181881" y="166546"/>
                  </a:lnTo>
                  <a:lnTo>
                    <a:pt x="181920" y="165440"/>
                  </a:lnTo>
                  <a:lnTo>
                    <a:pt x="182153" y="165082"/>
                  </a:lnTo>
                  <a:lnTo>
                    <a:pt x="182373" y="165001"/>
                  </a:lnTo>
                  <a:lnTo>
                    <a:pt x="184203" y="165224"/>
                  </a:lnTo>
                  <a:lnTo>
                    <a:pt x="184450" y="165357"/>
                  </a:lnTo>
                  <a:lnTo>
                    <a:pt x="184652" y="165586"/>
                  </a:lnTo>
                  <a:lnTo>
                    <a:pt x="184478" y="166618"/>
                  </a:lnTo>
                  <a:lnTo>
                    <a:pt x="184483" y="167099"/>
                  </a:lnTo>
                  <a:lnTo>
                    <a:pt x="183176" y="167798"/>
                  </a:lnTo>
                  <a:lnTo>
                    <a:pt x="183357" y="167896"/>
                  </a:lnTo>
                  <a:lnTo>
                    <a:pt x="183616" y="167880"/>
                  </a:lnTo>
                  <a:lnTo>
                    <a:pt x="184237" y="167554"/>
                  </a:lnTo>
                  <a:lnTo>
                    <a:pt x="184211" y="168107"/>
                  </a:lnTo>
                  <a:lnTo>
                    <a:pt x="183978" y="168156"/>
                  </a:lnTo>
                  <a:lnTo>
                    <a:pt x="183111" y="169051"/>
                  </a:lnTo>
                  <a:lnTo>
                    <a:pt x="182904" y="168742"/>
                  </a:lnTo>
                  <a:lnTo>
                    <a:pt x="182930" y="168205"/>
                  </a:lnTo>
                  <a:lnTo>
                    <a:pt x="182774" y="168091"/>
                  </a:lnTo>
                  <a:lnTo>
                    <a:pt x="179955" y="167219"/>
                  </a:lnTo>
                  <a:lnTo>
                    <a:pt x="179254" y="166689"/>
                  </a:lnTo>
                  <a:lnTo>
                    <a:pt x="178314" y="165382"/>
                  </a:lnTo>
                  <a:lnTo>
                    <a:pt x="177934" y="165125"/>
                  </a:lnTo>
                  <a:lnTo>
                    <a:pt x="176844" y="164595"/>
                  </a:lnTo>
                  <a:lnTo>
                    <a:pt x="176339" y="164496"/>
                  </a:lnTo>
                  <a:lnTo>
                    <a:pt x="172833" y="164476"/>
                  </a:lnTo>
                  <a:lnTo>
                    <a:pt x="174047" y="164757"/>
                  </a:lnTo>
                  <a:lnTo>
                    <a:pt x="174047" y="164952"/>
                  </a:lnTo>
                  <a:lnTo>
                    <a:pt x="173762" y="165456"/>
                  </a:lnTo>
                  <a:lnTo>
                    <a:pt x="173387" y="165115"/>
                  </a:lnTo>
                  <a:lnTo>
                    <a:pt x="172478" y="164789"/>
                  </a:lnTo>
                  <a:lnTo>
                    <a:pt x="172105" y="164757"/>
                  </a:lnTo>
                  <a:lnTo>
                    <a:pt x="171820" y="165033"/>
                  </a:lnTo>
                  <a:lnTo>
                    <a:pt x="170818" y="165605"/>
                  </a:lnTo>
                  <a:lnTo>
                    <a:pt x="170573" y="165441"/>
                  </a:lnTo>
                  <a:lnTo>
                    <a:pt x="170500" y="165278"/>
                  </a:lnTo>
                  <a:lnTo>
                    <a:pt x="170500" y="164791"/>
                  </a:lnTo>
                  <a:lnTo>
                    <a:pt x="170057" y="164409"/>
                  </a:lnTo>
                  <a:lnTo>
                    <a:pt x="169676" y="164541"/>
                  </a:lnTo>
                  <a:lnTo>
                    <a:pt x="169256" y="164822"/>
                  </a:lnTo>
                  <a:lnTo>
                    <a:pt x="170046" y="167977"/>
                  </a:lnTo>
                  <a:lnTo>
                    <a:pt x="169140" y="168205"/>
                  </a:lnTo>
                  <a:lnTo>
                    <a:pt x="168771" y="168228"/>
                  </a:lnTo>
                  <a:lnTo>
                    <a:pt x="168186" y="168112"/>
                  </a:lnTo>
                  <a:lnTo>
                    <a:pt x="167797" y="168218"/>
                  </a:lnTo>
                  <a:lnTo>
                    <a:pt x="167637" y="168347"/>
                  </a:lnTo>
                  <a:lnTo>
                    <a:pt x="166175" y="170711"/>
                  </a:lnTo>
                  <a:lnTo>
                    <a:pt x="164887" y="170745"/>
                  </a:lnTo>
                  <a:lnTo>
                    <a:pt x="164246" y="170450"/>
                  </a:lnTo>
                  <a:lnTo>
                    <a:pt x="163853" y="170467"/>
                  </a:lnTo>
                  <a:lnTo>
                    <a:pt x="163676" y="170645"/>
                  </a:lnTo>
                  <a:lnTo>
                    <a:pt x="164606" y="170975"/>
                  </a:lnTo>
                  <a:lnTo>
                    <a:pt x="165973" y="171074"/>
                  </a:lnTo>
                  <a:lnTo>
                    <a:pt x="166228" y="170972"/>
                  </a:lnTo>
                  <a:lnTo>
                    <a:pt x="166887" y="170921"/>
                  </a:lnTo>
                  <a:lnTo>
                    <a:pt x="168613" y="172736"/>
                  </a:lnTo>
                  <a:lnTo>
                    <a:pt x="168713" y="173020"/>
                  </a:lnTo>
                  <a:lnTo>
                    <a:pt x="167392" y="173003"/>
                  </a:lnTo>
                  <a:lnTo>
                    <a:pt x="167248" y="173142"/>
                  </a:lnTo>
                  <a:lnTo>
                    <a:pt x="167412" y="173700"/>
                  </a:lnTo>
                  <a:lnTo>
                    <a:pt x="168099" y="174432"/>
                  </a:lnTo>
                  <a:lnTo>
                    <a:pt x="168621" y="174579"/>
                  </a:lnTo>
                  <a:lnTo>
                    <a:pt x="168917" y="175356"/>
                  </a:lnTo>
                  <a:lnTo>
                    <a:pt x="169166" y="175778"/>
                  </a:lnTo>
                  <a:lnTo>
                    <a:pt x="169808" y="175956"/>
                  </a:lnTo>
                  <a:lnTo>
                    <a:pt x="169559" y="176778"/>
                  </a:lnTo>
                  <a:lnTo>
                    <a:pt x="168862" y="177181"/>
                  </a:lnTo>
                  <a:lnTo>
                    <a:pt x="168093" y="177264"/>
                  </a:lnTo>
                  <a:lnTo>
                    <a:pt x="167586" y="177131"/>
                  </a:lnTo>
                  <a:lnTo>
                    <a:pt x="167248" y="176528"/>
                  </a:lnTo>
                  <a:lnTo>
                    <a:pt x="166301" y="176124"/>
                  </a:lnTo>
                  <a:lnTo>
                    <a:pt x="165863" y="175714"/>
                  </a:lnTo>
                  <a:lnTo>
                    <a:pt x="165268" y="175392"/>
                  </a:lnTo>
                  <a:lnTo>
                    <a:pt x="164932" y="175329"/>
                  </a:lnTo>
                  <a:lnTo>
                    <a:pt x="165152" y="175980"/>
                  </a:lnTo>
                  <a:lnTo>
                    <a:pt x="165410" y="176263"/>
                  </a:lnTo>
                  <a:lnTo>
                    <a:pt x="165582" y="176772"/>
                  </a:lnTo>
                  <a:lnTo>
                    <a:pt x="165701" y="178597"/>
                  </a:lnTo>
                  <a:lnTo>
                    <a:pt x="165671" y="179396"/>
                  </a:lnTo>
                  <a:lnTo>
                    <a:pt x="165558" y="179960"/>
                  </a:lnTo>
                  <a:lnTo>
                    <a:pt x="165278" y="180552"/>
                  </a:lnTo>
                  <a:lnTo>
                    <a:pt x="164816" y="181245"/>
                  </a:lnTo>
                  <a:lnTo>
                    <a:pt x="164648" y="182110"/>
                  </a:lnTo>
                  <a:lnTo>
                    <a:pt x="164632" y="182806"/>
                  </a:lnTo>
                  <a:lnTo>
                    <a:pt x="164431" y="184559"/>
                  </a:lnTo>
                  <a:lnTo>
                    <a:pt x="164363" y="184706"/>
                  </a:lnTo>
                  <a:lnTo>
                    <a:pt x="164118" y="184909"/>
                  </a:lnTo>
                  <a:lnTo>
                    <a:pt x="163773" y="185818"/>
                  </a:lnTo>
                  <a:lnTo>
                    <a:pt x="163922" y="186195"/>
                  </a:lnTo>
                  <a:lnTo>
                    <a:pt x="165561" y="186113"/>
                  </a:lnTo>
                  <a:lnTo>
                    <a:pt x="165689" y="185966"/>
                  </a:lnTo>
                  <a:lnTo>
                    <a:pt x="165827" y="185424"/>
                  </a:lnTo>
                  <a:lnTo>
                    <a:pt x="166813" y="184482"/>
                  </a:lnTo>
                  <a:lnTo>
                    <a:pt x="167767" y="184452"/>
                  </a:lnTo>
                  <a:lnTo>
                    <a:pt x="168398" y="184192"/>
                  </a:lnTo>
                  <a:lnTo>
                    <a:pt x="168848" y="183799"/>
                  </a:lnTo>
                  <a:lnTo>
                    <a:pt x="168955" y="183184"/>
                  </a:lnTo>
                  <a:lnTo>
                    <a:pt x="169449" y="182696"/>
                  </a:lnTo>
                  <a:lnTo>
                    <a:pt x="170377" y="182016"/>
                  </a:lnTo>
                  <a:lnTo>
                    <a:pt x="171008" y="181979"/>
                  </a:lnTo>
                  <a:lnTo>
                    <a:pt x="171037" y="182778"/>
                  </a:lnTo>
                  <a:lnTo>
                    <a:pt x="170814" y="183264"/>
                  </a:lnTo>
                  <a:lnTo>
                    <a:pt x="170670" y="184162"/>
                  </a:lnTo>
                  <a:lnTo>
                    <a:pt x="170746" y="185430"/>
                  </a:lnTo>
                  <a:lnTo>
                    <a:pt x="171286" y="185569"/>
                  </a:lnTo>
                  <a:lnTo>
                    <a:pt x="171652" y="185333"/>
                  </a:lnTo>
                  <a:lnTo>
                    <a:pt x="172228" y="185764"/>
                  </a:lnTo>
                  <a:lnTo>
                    <a:pt x="172367" y="186303"/>
                  </a:lnTo>
                  <a:lnTo>
                    <a:pt x="172975" y="186802"/>
                  </a:lnTo>
                  <a:lnTo>
                    <a:pt x="173535" y="187001"/>
                  </a:lnTo>
                  <a:lnTo>
                    <a:pt x="174491" y="187545"/>
                  </a:lnTo>
                  <a:lnTo>
                    <a:pt x="175437" y="188577"/>
                  </a:lnTo>
                  <a:lnTo>
                    <a:pt x="175720" y="188778"/>
                  </a:lnTo>
                  <a:lnTo>
                    <a:pt x="176171" y="188943"/>
                  </a:lnTo>
                  <a:lnTo>
                    <a:pt x="177207" y="188407"/>
                  </a:lnTo>
                  <a:lnTo>
                    <a:pt x="177170" y="187910"/>
                  </a:lnTo>
                  <a:lnTo>
                    <a:pt x="177247" y="187598"/>
                  </a:lnTo>
                  <a:lnTo>
                    <a:pt x="178993" y="184243"/>
                  </a:lnTo>
                  <a:lnTo>
                    <a:pt x="179330" y="184812"/>
                  </a:lnTo>
                  <a:lnTo>
                    <a:pt x="181712" y="188911"/>
                  </a:lnTo>
                  <a:lnTo>
                    <a:pt x="182425" y="189139"/>
                  </a:lnTo>
                  <a:lnTo>
                    <a:pt x="182773" y="189194"/>
                  </a:lnTo>
                  <a:lnTo>
                    <a:pt x="183269" y="189666"/>
                  </a:lnTo>
                  <a:lnTo>
                    <a:pt x="183502" y="190130"/>
                  </a:lnTo>
                  <a:lnTo>
                    <a:pt x="183682" y="191037"/>
                  </a:lnTo>
                  <a:lnTo>
                    <a:pt x="183707" y="191237"/>
                  </a:lnTo>
                  <a:lnTo>
                    <a:pt x="183014" y="192607"/>
                  </a:lnTo>
                  <a:lnTo>
                    <a:pt x="182856" y="193241"/>
                  </a:lnTo>
                  <a:lnTo>
                    <a:pt x="182983" y="194047"/>
                  </a:lnTo>
                  <a:lnTo>
                    <a:pt x="183221" y="194711"/>
                  </a:lnTo>
                  <a:lnTo>
                    <a:pt x="183334" y="194956"/>
                  </a:lnTo>
                  <a:lnTo>
                    <a:pt x="183856" y="195491"/>
                  </a:lnTo>
                  <a:lnTo>
                    <a:pt x="184020" y="195822"/>
                  </a:lnTo>
                  <a:lnTo>
                    <a:pt x="183822" y="196573"/>
                  </a:lnTo>
                  <a:lnTo>
                    <a:pt x="183935" y="197403"/>
                  </a:lnTo>
                  <a:lnTo>
                    <a:pt x="184292" y="198344"/>
                  </a:lnTo>
                  <a:lnTo>
                    <a:pt x="184432" y="198442"/>
                  </a:lnTo>
                  <a:lnTo>
                    <a:pt x="184421" y="198750"/>
                  </a:lnTo>
                  <a:lnTo>
                    <a:pt x="184490" y="199061"/>
                  </a:lnTo>
                  <a:lnTo>
                    <a:pt x="184984" y="199729"/>
                  </a:lnTo>
                  <a:lnTo>
                    <a:pt x="184768" y="199727"/>
                  </a:lnTo>
                  <a:lnTo>
                    <a:pt x="183448" y="199272"/>
                  </a:lnTo>
                  <a:lnTo>
                    <a:pt x="183008" y="198592"/>
                  </a:lnTo>
                  <a:lnTo>
                    <a:pt x="182710" y="198378"/>
                  </a:lnTo>
                  <a:lnTo>
                    <a:pt x="180522" y="198063"/>
                  </a:lnTo>
                  <a:lnTo>
                    <a:pt x="180366" y="198225"/>
                  </a:lnTo>
                  <a:lnTo>
                    <a:pt x="179875" y="199380"/>
                  </a:lnTo>
                  <a:lnTo>
                    <a:pt x="179916" y="199841"/>
                  </a:lnTo>
                  <a:lnTo>
                    <a:pt x="179706" y="200768"/>
                  </a:lnTo>
                  <a:lnTo>
                    <a:pt x="179738" y="200962"/>
                  </a:lnTo>
                  <a:lnTo>
                    <a:pt x="180547" y="201598"/>
                  </a:lnTo>
                  <a:lnTo>
                    <a:pt x="181143" y="201338"/>
                  </a:lnTo>
                  <a:lnTo>
                    <a:pt x="181052" y="202574"/>
                  </a:lnTo>
                  <a:lnTo>
                    <a:pt x="180949" y="202785"/>
                  </a:lnTo>
                  <a:lnTo>
                    <a:pt x="180638" y="203420"/>
                  </a:lnTo>
                  <a:lnTo>
                    <a:pt x="181038" y="203713"/>
                  </a:lnTo>
                  <a:lnTo>
                    <a:pt x="181665" y="203797"/>
                  </a:lnTo>
                  <a:lnTo>
                    <a:pt x="181787" y="204127"/>
                  </a:lnTo>
                  <a:lnTo>
                    <a:pt x="181764" y="204363"/>
                  </a:lnTo>
                  <a:lnTo>
                    <a:pt x="182658" y="204412"/>
                  </a:lnTo>
                  <a:lnTo>
                    <a:pt x="183032" y="204176"/>
                  </a:lnTo>
                  <a:lnTo>
                    <a:pt x="182970" y="205078"/>
                  </a:lnTo>
                  <a:lnTo>
                    <a:pt x="182540" y="206152"/>
                  </a:lnTo>
                  <a:lnTo>
                    <a:pt x="182658" y="206364"/>
                  </a:lnTo>
                  <a:lnTo>
                    <a:pt x="181518" y="207030"/>
                  </a:lnTo>
                  <a:lnTo>
                    <a:pt x="181169" y="208202"/>
                  </a:lnTo>
                  <a:lnTo>
                    <a:pt x="180677" y="209097"/>
                  </a:lnTo>
                  <a:lnTo>
                    <a:pt x="180801" y="210137"/>
                  </a:lnTo>
                  <a:lnTo>
                    <a:pt x="181609" y="211422"/>
                  </a:lnTo>
                  <a:lnTo>
                    <a:pt x="184371" y="211515"/>
                  </a:lnTo>
                  <a:lnTo>
                    <a:pt x="186086" y="210748"/>
                  </a:lnTo>
                  <a:lnTo>
                    <a:pt x="186594" y="210394"/>
                  </a:lnTo>
                  <a:lnTo>
                    <a:pt x="187578" y="209324"/>
                  </a:lnTo>
                  <a:lnTo>
                    <a:pt x="188317" y="209242"/>
                  </a:lnTo>
                  <a:lnTo>
                    <a:pt x="189557" y="208782"/>
                  </a:lnTo>
                  <a:lnTo>
                    <a:pt x="189922" y="208283"/>
                  </a:lnTo>
                  <a:lnTo>
                    <a:pt x="190258" y="208121"/>
                  </a:lnTo>
                  <a:lnTo>
                    <a:pt x="190470" y="208444"/>
                  </a:lnTo>
                  <a:lnTo>
                    <a:pt x="190638" y="209413"/>
                  </a:lnTo>
                  <a:lnTo>
                    <a:pt x="190543" y="210137"/>
                  </a:lnTo>
                  <a:lnTo>
                    <a:pt x="190373" y="210643"/>
                  </a:lnTo>
                  <a:lnTo>
                    <a:pt x="190388" y="210902"/>
                  </a:lnTo>
                  <a:lnTo>
                    <a:pt x="190539" y="211168"/>
                  </a:lnTo>
                  <a:lnTo>
                    <a:pt x="191166" y="211782"/>
                  </a:lnTo>
                  <a:lnTo>
                    <a:pt x="191397" y="213017"/>
                  </a:lnTo>
                  <a:lnTo>
                    <a:pt x="191773" y="213635"/>
                  </a:lnTo>
                  <a:lnTo>
                    <a:pt x="192225" y="214518"/>
                  </a:lnTo>
                  <a:lnTo>
                    <a:pt x="192335" y="215333"/>
                  </a:lnTo>
                  <a:lnTo>
                    <a:pt x="192630" y="215965"/>
                  </a:lnTo>
                  <a:lnTo>
                    <a:pt x="192835" y="216953"/>
                  </a:lnTo>
                  <a:lnTo>
                    <a:pt x="192421" y="221621"/>
                  </a:lnTo>
                  <a:lnTo>
                    <a:pt x="192938" y="221263"/>
                  </a:lnTo>
                  <a:lnTo>
                    <a:pt x="192589" y="221605"/>
                  </a:lnTo>
                  <a:lnTo>
                    <a:pt x="191799" y="221865"/>
                  </a:lnTo>
                  <a:lnTo>
                    <a:pt x="191604" y="222068"/>
                  </a:lnTo>
                  <a:lnTo>
                    <a:pt x="191475" y="221979"/>
                  </a:lnTo>
                  <a:lnTo>
                    <a:pt x="190621" y="222288"/>
                  </a:lnTo>
                  <a:lnTo>
                    <a:pt x="190451" y="222397"/>
                  </a:lnTo>
                  <a:lnTo>
                    <a:pt x="190362" y="222554"/>
                  </a:lnTo>
                  <a:lnTo>
                    <a:pt x="190368" y="222734"/>
                  </a:lnTo>
                  <a:lnTo>
                    <a:pt x="190460" y="222861"/>
                  </a:lnTo>
                  <a:lnTo>
                    <a:pt x="189767" y="224785"/>
                  </a:lnTo>
                  <a:lnTo>
                    <a:pt x="189170" y="225322"/>
                  </a:lnTo>
                  <a:lnTo>
                    <a:pt x="188153" y="225661"/>
                  </a:lnTo>
                  <a:lnTo>
                    <a:pt x="187550" y="226021"/>
                  </a:lnTo>
                  <a:lnTo>
                    <a:pt x="187199" y="226013"/>
                  </a:lnTo>
                  <a:lnTo>
                    <a:pt x="186503" y="226220"/>
                  </a:lnTo>
                  <a:lnTo>
                    <a:pt x="186302" y="226402"/>
                  </a:lnTo>
                  <a:lnTo>
                    <a:pt x="186272" y="226740"/>
                  </a:lnTo>
                  <a:lnTo>
                    <a:pt x="186132" y="226875"/>
                  </a:lnTo>
                  <a:lnTo>
                    <a:pt x="185654" y="227053"/>
                  </a:lnTo>
                  <a:lnTo>
                    <a:pt x="185027" y="227128"/>
                  </a:lnTo>
                  <a:lnTo>
                    <a:pt x="184622" y="227734"/>
                  </a:lnTo>
                  <a:lnTo>
                    <a:pt x="183739" y="228519"/>
                  </a:lnTo>
                  <a:lnTo>
                    <a:pt x="183305" y="228355"/>
                  </a:lnTo>
                  <a:lnTo>
                    <a:pt x="182609" y="228410"/>
                  </a:lnTo>
                  <a:lnTo>
                    <a:pt x="182520" y="228746"/>
                  </a:lnTo>
                  <a:lnTo>
                    <a:pt x="182129" y="229109"/>
                  </a:lnTo>
                  <a:lnTo>
                    <a:pt x="181856" y="229240"/>
                  </a:lnTo>
                  <a:lnTo>
                    <a:pt x="181590" y="229227"/>
                  </a:lnTo>
                  <a:lnTo>
                    <a:pt x="181337" y="229038"/>
                  </a:lnTo>
                  <a:lnTo>
                    <a:pt x="181183" y="229058"/>
                  </a:lnTo>
                  <a:lnTo>
                    <a:pt x="181026" y="229590"/>
                  </a:lnTo>
                  <a:lnTo>
                    <a:pt x="180908" y="230542"/>
                  </a:lnTo>
                  <a:lnTo>
                    <a:pt x="180912" y="231790"/>
                  </a:lnTo>
                  <a:lnTo>
                    <a:pt x="181078" y="232259"/>
                  </a:lnTo>
                  <a:lnTo>
                    <a:pt x="181091" y="232519"/>
                  </a:lnTo>
                  <a:lnTo>
                    <a:pt x="181139" y="232907"/>
                  </a:lnTo>
                  <a:lnTo>
                    <a:pt x="181359" y="233519"/>
                  </a:lnTo>
                  <a:lnTo>
                    <a:pt x="181247" y="233706"/>
                  </a:lnTo>
                  <a:lnTo>
                    <a:pt x="181115" y="234619"/>
                  </a:lnTo>
                  <a:lnTo>
                    <a:pt x="180886" y="234796"/>
                  </a:lnTo>
                  <a:lnTo>
                    <a:pt x="180910" y="235284"/>
                  </a:lnTo>
                  <a:lnTo>
                    <a:pt x="180337" y="235710"/>
                  </a:lnTo>
                  <a:lnTo>
                    <a:pt x="180262" y="235995"/>
                  </a:lnTo>
                  <a:lnTo>
                    <a:pt x="179699" y="236546"/>
                  </a:lnTo>
                  <a:lnTo>
                    <a:pt x="179391" y="236760"/>
                  </a:lnTo>
                  <a:lnTo>
                    <a:pt x="179237" y="236785"/>
                  </a:lnTo>
                  <a:lnTo>
                    <a:pt x="179023" y="237078"/>
                  </a:lnTo>
                  <a:lnTo>
                    <a:pt x="179171" y="237115"/>
                  </a:lnTo>
                  <a:lnTo>
                    <a:pt x="179102" y="237354"/>
                  </a:lnTo>
                  <a:lnTo>
                    <a:pt x="178480" y="237720"/>
                  </a:lnTo>
                  <a:lnTo>
                    <a:pt x="178320" y="237675"/>
                  </a:lnTo>
                  <a:lnTo>
                    <a:pt x="178492" y="238568"/>
                  </a:lnTo>
                  <a:lnTo>
                    <a:pt x="178393" y="240244"/>
                  </a:lnTo>
                  <a:lnTo>
                    <a:pt x="178031" y="241397"/>
                  </a:lnTo>
                  <a:lnTo>
                    <a:pt x="177258" y="242056"/>
                  </a:lnTo>
                  <a:lnTo>
                    <a:pt x="176663" y="242705"/>
                  </a:lnTo>
                  <a:lnTo>
                    <a:pt x="176443" y="243111"/>
                  </a:lnTo>
                  <a:lnTo>
                    <a:pt x="177372" y="245165"/>
                  </a:lnTo>
                  <a:lnTo>
                    <a:pt x="177561" y="245264"/>
                  </a:lnTo>
                  <a:lnTo>
                    <a:pt x="177708" y="245574"/>
                  </a:lnTo>
                  <a:lnTo>
                    <a:pt x="177264" y="246534"/>
                  </a:lnTo>
                  <a:lnTo>
                    <a:pt x="176935" y="246782"/>
                  </a:lnTo>
                  <a:lnTo>
                    <a:pt x="176925" y="247396"/>
                  </a:lnTo>
                  <a:lnTo>
                    <a:pt x="177345" y="248058"/>
                  </a:lnTo>
                  <a:lnTo>
                    <a:pt x="177697" y="248374"/>
                  </a:lnTo>
                  <a:lnTo>
                    <a:pt x="177949" y="248161"/>
                  </a:lnTo>
                  <a:lnTo>
                    <a:pt x="178232" y="248086"/>
                  </a:lnTo>
                  <a:lnTo>
                    <a:pt x="178887" y="248223"/>
                  </a:lnTo>
                  <a:lnTo>
                    <a:pt x="179771" y="248774"/>
                  </a:lnTo>
                  <a:lnTo>
                    <a:pt x="180160" y="249426"/>
                  </a:lnTo>
                  <a:lnTo>
                    <a:pt x="180676" y="250709"/>
                  </a:lnTo>
                  <a:lnTo>
                    <a:pt x="180560" y="252461"/>
                  </a:lnTo>
                  <a:lnTo>
                    <a:pt x="180399" y="253348"/>
                  </a:lnTo>
                  <a:lnTo>
                    <a:pt x="181077" y="254056"/>
                  </a:lnTo>
                  <a:lnTo>
                    <a:pt x="182211" y="254492"/>
                  </a:lnTo>
                  <a:lnTo>
                    <a:pt x="182589" y="254429"/>
                  </a:lnTo>
                  <a:lnTo>
                    <a:pt x="182813" y="255498"/>
                  </a:lnTo>
                  <a:lnTo>
                    <a:pt x="182885" y="256520"/>
                  </a:lnTo>
                  <a:lnTo>
                    <a:pt x="182801" y="256890"/>
                  </a:lnTo>
                  <a:lnTo>
                    <a:pt x="181799" y="256915"/>
                  </a:lnTo>
                  <a:lnTo>
                    <a:pt x="181724" y="256781"/>
                  </a:lnTo>
                  <a:lnTo>
                    <a:pt x="179692" y="255761"/>
                  </a:lnTo>
                  <a:lnTo>
                    <a:pt x="177879" y="254930"/>
                  </a:lnTo>
                  <a:lnTo>
                    <a:pt x="177651" y="255381"/>
                  </a:lnTo>
                  <a:lnTo>
                    <a:pt x="177637" y="255586"/>
                  </a:lnTo>
                  <a:lnTo>
                    <a:pt x="177892" y="255944"/>
                  </a:lnTo>
                  <a:lnTo>
                    <a:pt x="178221" y="256250"/>
                  </a:lnTo>
                  <a:lnTo>
                    <a:pt x="178231" y="257491"/>
                  </a:lnTo>
                  <a:lnTo>
                    <a:pt x="177946" y="258065"/>
                  </a:lnTo>
                  <a:lnTo>
                    <a:pt x="178059" y="258225"/>
                  </a:lnTo>
                  <a:lnTo>
                    <a:pt x="178220" y="258240"/>
                  </a:lnTo>
                  <a:lnTo>
                    <a:pt x="179078" y="259381"/>
                  </a:lnTo>
                  <a:lnTo>
                    <a:pt x="179250" y="259743"/>
                  </a:lnTo>
                  <a:lnTo>
                    <a:pt x="179209" y="260548"/>
                  </a:lnTo>
                  <a:lnTo>
                    <a:pt x="179306" y="260749"/>
                  </a:lnTo>
                  <a:lnTo>
                    <a:pt x="179784" y="261006"/>
                  </a:lnTo>
                  <a:lnTo>
                    <a:pt x="180448" y="262835"/>
                  </a:lnTo>
                  <a:lnTo>
                    <a:pt x="180740" y="263961"/>
                  </a:lnTo>
                  <a:lnTo>
                    <a:pt x="180448" y="264688"/>
                  </a:lnTo>
                  <a:lnTo>
                    <a:pt x="180325" y="264968"/>
                  </a:lnTo>
                  <a:lnTo>
                    <a:pt x="180727" y="265818"/>
                  </a:lnTo>
                  <a:lnTo>
                    <a:pt x="181078" y="266313"/>
                  </a:lnTo>
                  <a:lnTo>
                    <a:pt x="181391" y="269001"/>
                  </a:lnTo>
                  <a:lnTo>
                    <a:pt x="181244" y="269788"/>
                  </a:lnTo>
                  <a:lnTo>
                    <a:pt x="180866" y="269628"/>
                  </a:lnTo>
                  <a:lnTo>
                    <a:pt x="180045" y="269874"/>
                  </a:lnTo>
                  <a:lnTo>
                    <a:pt x="179413" y="270359"/>
                  </a:lnTo>
                  <a:lnTo>
                    <a:pt x="179351" y="270487"/>
                  </a:lnTo>
                  <a:lnTo>
                    <a:pt x="180262" y="271384"/>
                  </a:lnTo>
                  <a:lnTo>
                    <a:pt x="180709" y="272129"/>
                  </a:lnTo>
                  <a:lnTo>
                    <a:pt x="180737" y="274866"/>
                  </a:lnTo>
                  <a:lnTo>
                    <a:pt x="179354" y="274889"/>
                  </a:lnTo>
                  <a:lnTo>
                    <a:pt x="179333" y="275489"/>
                  </a:lnTo>
                  <a:lnTo>
                    <a:pt x="179618" y="275489"/>
                  </a:lnTo>
                  <a:lnTo>
                    <a:pt x="179658" y="279690"/>
                  </a:lnTo>
                  <a:lnTo>
                    <a:pt x="175252" y="279619"/>
                  </a:lnTo>
                  <a:lnTo>
                    <a:pt x="175142" y="280234"/>
                  </a:lnTo>
                  <a:lnTo>
                    <a:pt x="172956" y="280259"/>
                  </a:lnTo>
                  <a:lnTo>
                    <a:pt x="172606" y="280345"/>
                  </a:lnTo>
                  <a:lnTo>
                    <a:pt x="172227" y="280627"/>
                  </a:lnTo>
                  <a:lnTo>
                    <a:pt x="171308" y="281422"/>
                  </a:lnTo>
                  <a:lnTo>
                    <a:pt x="171435" y="285112"/>
                  </a:lnTo>
                  <a:lnTo>
                    <a:pt x="171596" y="285999"/>
                  </a:lnTo>
                  <a:lnTo>
                    <a:pt x="169977" y="285779"/>
                  </a:lnTo>
                  <a:lnTo>
                    <a:pt x="168944" y="285813"/>
                  </a:lnTo>
                  <a:lnTo>
                    <a:pt x="168114" y="286158"/>
                  </a:lnTo>
                  <a:lnTo>
                    <a:pt x="167594" y="286221"/>
                  </a:lnTo>
                  <a:lnTo>
                    <a:pt x="165981" y="286192"/>
                  </a:lnTo>
                  <a:lnTo>
                    <a:pt x="165955" y="284225"/>
                  </a:lnTo>
                  <a:lnTo>
                    <a:pt x="165918" y="279736"/>
                  </a:lnTo>
                  <a:lnTo>
                    <a:pt x="165904" y="275166"/>
                  </a:lnTo>
                  <a:lnTo>
                    <a:pt x="165899" y="273772"/>
                  </a:lnTo>
                  <a:lnTo>
                    <a:pt x="164253" y="273744"/>
                  </a:lnTo>
                  <a:lnTo>
                    <a:pt x="164242" y="272629"/>
                  </a:lnTo>
                  <a:lnTo>
                    <a:pt x="163109" y="272607"/>
                  </a:lnTo>
                  <a:lnTo>
                    <a:pt x="163102" y="271821"/>
                  </a:lnTo>
                  <a:lnTo>
                    <a:pt x="162063" y="272805"/>
                  </a:lnTo>
                  <a:lnTo>
                    <a:pt x="161393" y="273185"/>
                  </a:lnTo>
                  <a:lnTo>
                    <a:pt x="159333" y="273132"/>
                  </a:lnTo>
                  <a:lnTo>
                    <a:pt x="157585" y="273832"/>
                  </a:lnTo>
                  <a:lnTo>
                    <a:pt x="157586" y="272546"/>
                  </a:lnTo>
                  <a:lnTo>
                    <a:pt x="157249" y="272214"/>
                  </a:lnTo>
                  <a:lnTo>
                    <a:pt x="157157" y="271979"/>
                  </a:lnTo>
                  <a:lnTo>
                    <a:pt x="156988" y="271245"/>
                  </a:lnTo>
                  <a:lnTo>
                    <a:pt x="157013" y="270216"/>
                  </a:lnTo>
                  <a:lnTo>
                    <a:pt x="156622" y="270215"/>
                  </a:lnTo>
                  <a:lnTo>
                    <a:pt x="156150" y="270876"/>
                  </a:lnTo>
                  <a:lnTo>
                    <a:pt x="156020" y="271655"/>
                  </a:lnTo>
                  <a:lnTo>
                    <a:pt x="156065" y="272091"/>
                  </a:lnTo>
                  <a:lnTo>
                    <a:pt x="155625" y="272538"/>
                  </a:lnTo>
                  <a:lnTo>
                    <a:pt x="154231" y="273709"/>
                  </a:lnTo>
                  <a:lnTo>
                    <a:pt x="154258" y="273921"/>
                  </a:lnTo>
                  <a:lnTo>
                    <a:pt x="153805" y="274410"/>
                  </a:lnTo>
                  <a:lnTo>
                    <a:pt x="151512" y="275398"/>
                  </a:lnTo>
                  <a:lnTo>
                    <a:pt x="151440" y="274884"/>
                  </a:lnTo>
                  <a:lnTo>
                    <a:pt x="149987" y="274496"/>
                  </a:lnTo>
                  <a:lnTo>
                    <a:pt x="148985" y="274362"/>
                  </a:lnTo>
                  <a:lnTo>
                    <a:pt x="148195" y="273919"/>
                  </a:lnTo>
                  <a:lnTo>
                    <a:pt x="150590" y="267811"/>
                  </a:lnTo>
                  <a:lnTo>
                    <a:pt x="148845" y="267883"/>
                  </a:lnTo>
                  <a:lnTo>
                    <a:pt x="148808" y="269598"/>
                  </a:lnTo>
                  <a:lnTo>
                    <a:pt x="146919" y="269587"/>
                  </a:lnTo>
                  <a:lnTo>
                    <a:pt x="145821" y="269222"/>
                  </a:lnTo>
                  <a:lnTo>
                    <a:pt x="144967" y="268021"/>
                  </a:lnTo>
                  <a:lnTo>
                    <a:pt x="145012" y="267287"/>
                  </a:lnTo>
                  <a:lnTo>
                    <a:pt x="146677" y="265789"/>
                  </a:lnTo>
                  <a:lnTo>
                    <a:pt x="146794" y="265498"/>
                  </a:lnTo>
                  <a:lnTo>
                    <a:pt x="146488" y="265330"/>
                  </a:lnTo>
                  <a:lnTo>
                    <a:pt x="146248" y="265351"/>
                  </a:lnTo>
                  <a:lnTo>
                    <a:pt x="145338" y="265971"/>
                  </a:lnTo>
                  <a:lnTo>
                    <a:pt x="144751" y="266004"/>
                  </a:lnTo>
                  <a:lnTo>
                    <a:pt x="144693" y="265855"/>
                  </a:lnTo>
                  <a:lnTo>
                    <a:pt x="144625" y="263134"/>
                  </a:lnTo>
                  <a:lnTo>
                    <a:pt x="144460" y="262794"/>
                  </a:lnTo>
                  <a:lnTo>
                    <a:pt x="146145" y="260377"/>
                  </a:lnTo>
                  <a:lnTo>
                    <a:pt x="147199" y="258017"/>
                  </a:lnTo>
                  <a:lnTo>
                    <a:pt x="150075" y="254973"/>
                  </a:lnTo>
                  <a:lnTo>
                    <a:pt x="149985" y="253892"/>
                  </a:lnTo>
                  <a:lnTo>
                    <a:pt x="149987" y="249605"/>
                  </a:lnTo>
                  <a:lnTo>
                    <a:pt x="150049" y="249433"/>
                  </a:lnTo>
                  <a:lnTo>
                    <a:pt x="150218" y="249269"/>
                  </a:lnTo>
                  <a:lnTo>
                    <a:pt x="151266" y="249291"/>
                  </a:lnTo>
                  <a:lnTo>
                    <a:pt x="152319" y="249955"/>
                  </a:lnTo>
                  <a:lnTo>
                    <a:pt x="152436" y="250160"/>
                  </a:lnTo>
                  <a:lnTo>
                    <a:pt x="152474" y="251036"/>
                  </a:lnTo>
                  <a:lnTo>
                    <a:pt x="152759" y="251036"/>
                  </a:lnTo>
                  <a:lnTo>
                    <a:pt x="152757" y="250144"/>
                  </a:lnTo>
                  <a:lnTo>
                    <a:pt x="144631" y="245040"/>
                  </a:lnTo>
                  <a:lnTo>
                    <a:pt x="145104" y="244174"/>
                  </a:lnTo>
                  <a:lnTo>
                    <a:pt x="141708" y="242043"/>
                  </a:lnTo>
                  <a:lnTo>
                    <a:pt x="141713" y="241473"/>
                  </a:lnTo>
                  <a:lnTo>
                    <a:pt x="141121" y="241351"/>
                  </a:lnTo>
                  <a:lnTo>
                    <a:pt x="142243" y="241351"/>
                  </a:lnTo>
                  <a:lnTo>
                    <a:pt x="142244" y="242043"/>
                  </a:lnTo>
                  <a:lnTo>
                    <a:pt x="143348" y="242072"/>
                  </a:lnTo>
                  <a:lnTo>
                    <a:pt x="143349" y="241353"/>
                  </a:lnTo>
                  <a:lnTo>
                    <a:pt x="145586" y="241357"/>
                  </a:lnTo>
                  <a:lnTo>
                    <a:pt x="145594" y="241024"/>
                  </a:lnTo>
                  <a:lnTo>
                    <a:pt x="147673" y="241026"/>
                  </a:lnTo>
                  <a:lnTo>
                    <a:pt x="150003" y="239318"/>
                  </a:lnTo>
                  <a:lnTo>
                    <a:pt x="150016" y="238879"/>
                  </a:lnTo>
                  <a:lnTo>
                    <a:pt x="150038" y="238145"/>
                  </a:lnTo>
                  <a:lnTo>
                    <a:pt x="150249" y="237691"/>
                  </a:lnTo>
                  <a:lnTo>
                    <a:pt x="152010" y="237691"/>
                  </a:lnTo>
                  <a:lnTo>
                    <a:pt x="151628" y="236210"/>
                  </a:lnTo>
                  <a:lnTo>
                    <a:pt x="151622" y="234926"/>
                  </a:lnTo>
                  <a:lnTo>
                    <a:pt x="150864" y="234379"/>
                  </a:lnTo>
                  <a:lnTo>
                    <a:pt x="150172" y="234224"/>
                  </a:lnTo>
                  <a:lnTo>
                    <a:pt x="150006" y="234029"/>
                  </a:lnTo>
                  <a:lnTo>
                    <a:pt x="149909" y="233710"/>
                  </a:lnTo>
                  <a:lnTo>
                    <a:pt x="149607" y="233502"/>
                  </a:lnTo>
                  <a:lnTo>
                    <a:pt x="149113" y="233232"/>
                  </a:lnTo>
                  <a:lnTo>
                    <a:pt x="147452" y="232617"/>
                  </a:lnTo>
                  <a:lnTo>
                    <a:pt x="143206" y="232617"/>
                  </a:lnTo>
                  <a:lnTo>
                    <a:pt x="144177" y="230909"/>
                  </a:lnTo>
                  <a:lnTo>
                    <a:pt x="143814" y="228176"/>
                  </a:lnTo>
                  <a:lnTo>
                    <a:pt x="143717" y="225988"/>
                  </a:lnTo>
                  <a:lnTo>
                    <a:pt x="143749" y="223931"/>
                  </a:lnTo>
                  <a:lnTo>
                    <a:pt x="146689" y="223134"/>
                  </a:lnTo>
                  <a:lnTo>
                    <a:pt x="148721" y="222727"/>
                  </a:lnTo>
                  <a:lnTo>
                    <a:pt x="149496" y="220052"/>
                  </a:lnTo>
                  <a:lnTo>
                    <a:pt x="149358" y="218984"/>
                  </a:lnTo>
                  <a:lnTo>
                    <a:pt x="149077" y="214392"/>
                  </a:lnTo>
                  <a:lnTo>
                    <a:pt x="148441" y="214413"/>
                  </a:lnTo>
                  <a:lnTo>
                    <a:pt x="147696" y="214295"/>
                  </a:lnTo>
                  <a:lnTo>
                    <a:pt x="147369" y="213414"/>
                  </a:lnTo>
                  <a:lnTo>
                    <a:pt x="147084" y="212962"/>
                  </a:lnTo>
                  <a:lnTo>
                    <a:pt x="146661" y="212563"/>
                  </a:lnTo>
                  <a:lnTo>
                    <a:pt x="146390" y="212469"/>
                  </a:lnTo>
                  <a:lnTo>
                    <a:pt x="144863" y="212610"/>
                  </a:lnTo>
                  <a:lnTo>
                    <a:pt x="144689" y="212227"/>
                  </a:lnTo>
                  <a:lnTo>
                    <a:pt x="144288" y="211775"/>
                  </a:lnTo>
                  <a:lnTo>
                    <a:pt x="142571" y="210479"/>
                  </a:lnTo>
                  <a:lnTo>
                    <a:pt x="142076" y="210334"/>
                  </a:lnTo>
                  <a:lnTo>
                    <a:pt x="141963" y="210687"/>
                  </a:lnTo>
                  <a:lnTo>
                    <a:pt x="142018" y="211818"/>
                  </a:lnTo>
                  <a:lnTo>
                    <a:pt x="142090" y="212033"/>
                  </a:lnTo>
                  <a:lnTo>
                    <a:pt x="142543" y="212540"/>
                  </a:lnTo>
                  <a:lnTo>
                    <a:pt x="142561" y="212715"/>
                  </a:lnTo>
                  <a:lnTo>
                    <a:pt x="142308" y="213262"/>
                  </a:lnTo>
                  <a:lnTo>
                    <a:pt x="142271" y="213496"/>
                  </a:lnTo>
                  <a:lnTo>
                    <a:pt x="142579" y="214101"/>
                  </a:lnTo>
                  <a:lnTo>
                    <a:pt x="142344" y="214432"/>
                  </a:lnTo>
                  <a:lnTo>
                    <a:pt x="142199" y="214491"/>
                  </a:lnTo>
                  <a:lnTo>
                    <a:pt x="141311" y="214471"/>
                  </a:lnTo>
                  <a:lnTo>
                    <a:pt x="140822" y="214218"/>
                  </a:lnTo>
                  <a:lnTo>
                    <a:pt x="140641" y="214198"/>
                  </a:lnTo>
                  <a:lnTo>
                    <a:pt x="140061" y="214374"/>
                  </a:lnTo>
                  <a:lnTo>
                    <a:pt x="139672" y="214237"/>
                  </a:lnTo>
                  <a:lnTo>
                    <a:pt x="139543" y="212793"/>
                  </a:lnTo>
                  <a:lnTo>
                    <a:pt x="139655" y="211869"/>
                  </a:lnTo>
                  <a:lnTo>
                    <a:pt x="140298" y="211157"/>
                  </a:lnTo>
                  <a:lnTo>
                    <a:pt x="140681" y="210593"/>
                  </a:lnTo>
                  <a:lnTo>
                    <a:pt x="140517" y="210458"/>
                  </a:lnTo>
                  <a:lnTo>
                    <a:pt x="137531" y="210473"/>
                  </a:lnTo>
                  <a:lnTo>
                    <a:pt x="137383" y="210381"/>
                  </a:lnTo>
                  <a:lnTo>
                    <a:pt x="137340" y="210252"/>
                  </a:lnTo>
                  <a:lnTo>
                    <a:pt x="137051" y="210209"/>
                  </a:lnTo>
                  <a:lnTo>
                    <a:pt x="136806" y="210399"/>
                  </a:lnTo>
                  <a:lnTo>
                    <a:pt x="136364" y="211081"/>
                  </a:lnTo>
                  <a:lnTo>
                    <a:pt x="136162" y="211114"/>
                  </a:lnTo>
                  <a:lnTo>
                    <a:pt x="136188" y="214286"/>
                  </a:lnTo>
                  <a:lnTo>
                    <a:pt x="136201" y="217069"/>
                  </a:lnTo>
                  <a:lnTo>
                    <a:pt x="133950" y="217020"/>
                  </a:lnTo>
                  <a:lnTo>
                    <a:pt x="133949" y="215724"/>
                  </a:lnTo>
                  <a:lnTo>
                    <a:pt x="132826" y="215675"/>
                  </a:lnTo>
                  <a:lnTo>
                    <a:pt x="132834" y="213574"/>
                  </a:lnTo>
                  <a:lnTo>
                    <a:pt x="132664" y="213568"/>
                  </a:lnTo>
                  <a:lnTo>
                    <a:pt x="131525" y="214004"/>
                  </a:lnTo>
                  <a:lnTo>
                    <a:pt x="130973" y="213466"/>
                  </a:lnTo>
                  <a:lnTo>
                    <a:pt x="129064" y="213386"/>
                  </a:lnTo>
                  <a:lnTo>
                    <a:pt x="129069" y="215477"/>
                  </a:lnTo>
                  <a:lnTo>
                    <a:pt x="128922" y="215507"/>
                  </a:lnTo>
                  <a:lnTo>
                    <a:pt x="128233" y="214884"/>
                  </a:lnTo>
                  <a:lnTo>
                    <a:pt x="128183" y="214720"/>
                  </a:lnTo>
                  <a:lnTo>
                    <a:pt x="128492" y="214030"/>
                  </a:lnTo>
                  <a:lnTo>
                    <a:pt x="129013" y="213173"/>
                  </a:lnTo>
                  <a:lnTo>
                    <a:pt x="130063" y="211623"/>
                  </a:lnTo>
                  <a:lnTo>
                    <a:pt x="131023" y="210355"/>
                  </a:lnTo>
                  <a:lnTo>
                    <a:pt x="121398" y="200038"/>
                  </a:lnTo>
                  <a:lnTo>
                    <a:pt x="120967" y="199774"/>
                  </a:lnTo>
                  <a:lnTo>
                    <a:pt x="120843" y="199587"/>
                  </a:lnTo>
                  <a:lnTo>
                    <a:pt x="120812" y="199151"/>
                  </a:lnTo>
                  <a:lnTo>
                    <a:pt x="120568" y="198881"/>
                  </a:lnTo>
                  <a:lnTo>
                    <a:pt x="119352" y="197977"/>
                  </a:lnTo>
                  <a:lnTo>
                    <a:pt x="118666" y="197813"/>
                  </a:lnTo>
                  <a:lnTo>
                    <a:pt x="117889" y="197217"/>
                  </a:lnTo>
                  <a:lnTo>
                    <a:pt x="117151" y="197150"/>
                  </a:lnTo>
                  <a:lnTo>
                    <a:pt x="117171" y="195648"/>
                  </a:lnTo>
                  <a:lnTo>
                    <a:pt x="117246" y="195429"/>
                  </a:lnTo>
                  <a:lnTo>
                    <a:pt x="116636" y="195514"/>
                  </a:lnTo>
                  <a:lnTo>
                    <a:pt x="112402" y="195501"/>
                  </a:lnTo>
                  <a:lnTo>
                    <a:pt x="112157" y="195358"/>
                  </a:lnTo>
                  <a:lnTo>
                    <a:pt x="111788" y="195348"/>
                  </a:lnTo>
                  <a:lnTo>
                    <a:pt x="111502" y="195693"/>
                  </a:lnTo>
                  <a:lnTo>
                    <a:pt x="111607" y="195976"/>
                  </a:lnTo>
                  <a:lnTo>
                    <a:pt x="111472" y="196151"/>
                  </a:lnTo>
                  <a:lnTo>
                    <a:pt x="109707" y="197685"/>
                  </a:lnTo>
                  <a:lnTo>
                    <a:pt x="108537" y="197847"/>
                  </a:lnTo>
                  <a:lnTo>
                    <a:pt x="107046" y="198291"/>
                  </a:lnTo>
                  <a:lnTo>
                    <a:pt x="96215" y="204564"/>
                  </a:lnTo>
                  <a:lnTo>
                    <a:pt x="96164" y="204811"/>
                  </a:lnTo>
                  <a:lnTo>
                    <a:pt x="95864" y="205035"/>
                  </a:lnTo>
                  <a:lnTo>
                    <a:pt x="95701" y="205251"/>
                  </a:lnTo>
                  <a:lnTo>
                    <a:pt x="95201" y="206373"/>
                  </a:lnTo>
                  <a:lnTo>
                    <a:pt x="94966" y="207021"/>
                  </a:lnTo>
                  <a:lnTo>
                    <a:pt x="94956" y="207312"/>
                  </a:lnTo>
                  <a:lnTo>
                    <a:pt x="94753" y="207932"/>
                  </a:lnTo>
                  <a:lnTo>
                    <a:pt x="94542" y="208259"/>
                  </a:lnTo>
                  <a:lnTo>
                    <a:pt x="93883" y="208799"/>
                  </a:lnTo>
                  <a:lnTo>
                    <a:pt x="92632" y="208773"/>
                  </a:lnTo>
                  <a:lnTo>
                    <a:pt x="90684" y="208344"/>
                  </a:lnTo>
                  <a:lnTo>
                    <a:pt x="90177" y="208318"/>
                  </a:lnTo>
                  <a:lnTo>
                    <a:pt x="89450" y="208493"/>
                  </a:lnTo>
                  <a:lnTo>
                    <a:pt x="89091" y="208575"/>
                  </a:lnTo>
                  <a:lnTo>
                    <a:pt x="88639" y="208511"/>
                  </a:lnTo>
                  <a:lnTo>
                    <a:pt x="88111" y="209120"/>
                  </a:lnTo>
                  <a:lnTo>
                    <a:pt x="87728" y="209843"/>
                  </a:lnTo>
                  <a:lnTo>
                    <a:pt x="87787" y="211059"/>
                  </a:lnTo>
                  <a:lnTo>
                    <a:pt x="88052" y="211525"/>
                  </a:lnTo>
                  <a:lnTo>
                    <a:pt x="88217" y="212349"/>
                  </a:lnTo>
                  <a:lnTo>
                    <a:pt x="88204" y="213234"/>
                  </a:lnTo>
                  <a:lnTo>
                    <a:pt x="88857" y="213935"/>
                  </a:lnTo>
                  <a:lnTo>
                    <a:pt x="89160" y="214592"/>
                  </a:lnTo>
                  <a:lnTo>
                    <a:pt x="89036" y="215196"/>
                  </a:lnTo>
                  <a:lnTo>
                    <a:pt x="88330" y="215915"/>
                  </a:lnTo>
                  <a:lnTo>
                    <a:pt x="88221" y="216622"/>
                  </a:lnTo>
                  <a:lnTo>
                    <a:pt x="89288" y="216620"/>
                  </a:lnTo>
                  <a:lnTo>
                    <a:pt x="89429" y="217671"/>
                  </a:lnTo>
                  <a:lnTo>
                    <a:pt x="89360" y="218465"/>
                  </a:lnTo>
                  <a:lnTo>
                    <a:pt x="90807" y="221957"/>
                  </a:lnTo>
                  <a:lnTo>
                    <a:pt x="91796" y="223162"/>
                  </a:lnTo>
                  <a:lnTo>
                    <a:pt x="93263" y="224381"/>
                  </a:lnTo>
                  <a:lnTo>
                    <a:pt x="91144" y="226759"/>
                  </a:lnTo>
                  <a:lnTo>
                    <a:pt x="92205" y="227818"/>
                  </a:lnTo>
                  <a:lnTo>
                    <a:pt x="92215" y="229007"/>
                  </a:lnTo>
                  <a:lnTo>
                    <a:pt x="92490" y="228993"/>
                  </a:lnTo>
                  <a:lnTo>
                    <a:pt x="92914" y="229727"/>
                  </a:lnTo>
                  <a:lnTo>
                    <a:pt x="93068" y="230398"/>
                  </a:lnTo>
                  <a:lnTo>
                    <a:pt x="92993" y="230767"/>
                  </a:lnTo>
                  <a:lnTo>
                    <a:pt x="90411" y="230759"/>
                  </a:lnTo>
                  <a:lnTo>
                    <a:pt x="89605" y="230181"/>
                  </a:lnTo>
                  <a:lnTo>
                    <a:pt x="88224" y="230890"/>
                  </a:lnTo>
                  <a:lnTo>
                    <a:pt x="83511" y="230798"/>
                  </a:lnTo>
                  <a:lnTo>
                    <a:pt x="83508" y="231999"/>
                  </a:lnTo>
                  <a:lnTo>
                    <a:pt x="81420" y="232010"/>
                  </a:lnTo>
                  <a:lnTo>
                    <a:pt x="80597" y="232573"/>
                  </a:lnTo>
                  <a:lnTo>
                    <a:pt x="80177" y="233009"/>
                  </a:lnTo>
                  <a:lnTo>
                    <a:pt x="79943" y="232934"/>
                  </a:lnTo>
                  <a:lnTo>
                    <a:pt x="78598" y="233399"/>
                  </a:lnTo>
                  <a:lnTo>
                    <a:pt x="78542" y="233814"/>
                  </a:lnTo>
                  <a:lnTo>
                    <a:pt x="77585" y="233828"/>
                  </a:lnTo>
                  <a:lnTo>
                    <a:pt x="77430" y="232620"/>
                  </a:lnTo>
                  <a:lnTo>
                    <a:pt x="77420" y="232020"/>
                  </a:lnTo>
                  <a:lnTo>
                    <a:pt x="77393" y="230827"/>
                  </a:lnTo>
                  <a:lnTo>
                    <a:pt x="74369" y="230826"/>
                  </a:lnTo>
                  <a:lnTo>
                    <a:pt x="74394" y="231151"/>
                  </a:lnTo>
                  <a:lnTo>
                    <a:pt x="74738" y="232224"/>
                  </a:lnTo>
                  <a:lnTo>
                    <a:pt x="75196" y="233302"/>
                  </a:lnTo>
                  <a:lnTo>
                    <a:pt x="75198" y="233820"/>
                  </a:lnTo>
                  <a:lnTo>
                    <a:pt x="71551" y="233861"/>
                  </a:lnTo>
                  <a:lnTo>
                    <a:pt x="71396" y="233686"/>
                  </a:lnTo>
                  <a:lnTo>
                    <a:pt x="71389" y="233377"/>
                  </a:lnTo>
                  <a:lnTo>
                    <a:pt x="71327" y="233242"/>
                  </a:lnTo>
                  <a:lnTo>
                    <a:pt x="67658" y="233232"/>
                  </a:lnTo>
                  <a:lnTo>
                    <a:pt x="65651" y="233330"/>
                  </a:lnTo>
                  <a:lnTo>
                    <a:pt x="64549" y="234210"/>
                  </a:lnTo>
                  <a:lnTo>
                    <a:pt x="63757" y="235264"/>
                  </a:lnTo>
                  <a:lnTo>
                    <a:pt x="63196" y="236188"/>
                  </a:lnTo>
                  <a:lnTo>
                    <a:pt x="62584" y="236838"/>
                  </a:lnTo>
                  <a:lnTo>
                    <a:pt x="62552" y="236621"/>
                  </a:lnTo>
                  <a:lnTo>
                    <a:pt x="62869" y="236076"/>
                  </a:lnTo>
                  <a:lnTo>
                    <a:pt x="62350" y="235405"/>
                  </a:lnTo>
                  <a:lnTo>
                    <a:pt x="62030" y="234164"/>
                  </a:lnTo>
                  <a:lnTo>
                    <a:pt x="61438" y="232713"/>
                  </a:lnTo>
                  <a:lnTo>
                    <a:pt x="61183" y="232534"/>
                  </a:lnTo>
                  <a:lnTo>
                    <a:pt x="60777" y="231856"/>
                  </a:lnTo>
                  <a:lnTo>
                    <a:pt x="60716" y="231486"/>
                  </a:lnTo>
                  <a:lnTo>
                    <a:pt x="60798" y="231229"/>
                  </a:lnTo>
                  <a:lnTo>
                    <a:pt x="60743" y="231047"/>
                  </a:lnTo>
                  <a:lnTo>
                    <a:pt x="59869" y="229559"/>
                  </a:lnTo>
                  <a:lnTo>
                    <a:pt x="59652" y="229373"/>
                  </a:lnTo>
                  <a:lnTo>
                    <a:pt x="59435" y="229674"/>
                  </a:lnTo>
                  <a:lnTo>
                    <a:pt x="59146" y="229883"/>
                  </a:lnTo>
                  <a:lnTo>
                    <a:pt x="58798" y="229156"/>
                  </a:lnTo>
                  <a:lnTo>
                    <a:pt x="58378" y="228705"/>
                  </a:lnTo>
                  <a:lnTo>
                    <a:pt x="58179" y="228604"/>
                  </a:lnTo>
                  <a:lnTo>
                    <a:pt x="57883" y="228146"/>
                  </a:lnTo>
                  <a:lnTo>
                    <a:pt x="57497" y="226789"/>
                  </a:lnTo>
                  <a:lnTo>
                    <a:pt x="57469" y="226505"/>
                  </a:lnTo>
                  <a:lnTo>
                    <a:pt x="57576" y="225089"/>
                  </a:lnTo>
                  <a:lnTo>
                    <a:pt x="57841" y="224306"/>
                  </a:lnTo>
                  <a:lnTo>
                    <a:pt x="58644" y="223627"/>
                  </a:lnTo>
                  <a:lnTo>
                    <a:pt x="58850" y="223799"/>
                  </a:lnTo>
                  <a:lnTo>
                    <a:pt x="59061" y="223825"/>
                  </a:lnTo>
                  <a:lnTo>
                    <a:pt x="60046" y="223747"/>
                  </a:lnTo>
                  <a:lnTo>
                    <a:pt x="60404" y="223527"/>
                  </a:lnTo>
                  <a:lnTo>
                    <a:pt x="61655" y="222476"/>
                  </a:lnTo>
                  <a:lnTo>
                    <a:pt x="61551" y="222226"/>
                  </a:lnTo>
                  <a:lnTo>
                    <a:pt x="60057" y="220664"/>
                  </a:lnTo>
                  <a:lnTo>
                    <a:pt x="60053" y="220232"/>
                  </a:lnTo>
                  <a:lnTo>
                    <a:pt x="60384" y="219468"/>
                  </a:lnTo>
                  <a:lnTo>
                    <a:pt x="60536" y="218446"/>
                  </a:lnTo>
                  <a:lnTo>
                    <a:pt x="61115" y="217783"/>
                  </a:lnTo>
                  <a:lnTo>
                    <a:pt x="60691" y="217354"/>
                  </a:lnTo>
                  <a:lnTo>
                    <a:pt x="60595" y="217492"/>
                  </a:lnTo>
                  <a:lnTo>
                    <a:pt x="60608" y="217760"/>
                  </a:lnTo>
                  <a:lnTo>
                    <a:pt x="60126" y="217935"/>
                  </a:lnTo>
                  <a:lnTo>
                    <a:pt x="59027" y="217577"/>
                  </a:lnTo>
                  <a:lnTo>
                    <a:pt x="58817" y="216780"/>
                  </a:lnTo>
                  <a:lnTo>
                    <a:pt x="58796" y="215348"/>
                  </a:lnTo>
                  <a:lnTo>
                    <a:pt x="59258" y="214632"/>
                  </a:lnTo>
                  <a:lnTo>
                    <a:pt x="59313" y="214226"/>
                  </a:lnTo>
                  <a:lnTo>
                    <a:pt x="58479" y="214207"/>
                  </a:lnTo>
                  <a:lnTo>
                    <a:pt x="58115" y="213952"/>
                  </a:lnTo>
                  <a:lnTo>
                    <a:pt x="57566" y="213719"/>
                  </a:lnTo>
                  <a:lnTo>
                    <a:pt x="56870" y="213708"/>
                  </a:lnTo>
                  <a:lnTo>
                    <a:pt x="56225" y="213443"/>
                  </a:lnTo>
                  <a:lnTo>
                    <a:pt x="56077" y="213197"/>
                  </a:lnTo>
                  <a:lnTo>
                    <a:pt x="56036" y="212779"/>
                  </a:lnTo>
                  <a:lnTo>
                    <a:pt x="56277" y="212064"/>
                  </a:lnTo>
                  <a:lnTo>
                    <a:pt x="56456" y="211810"/>
                  </a:lnTo>
                  <a:lnTo>
                    <a:pt x="56584" y="211464"/>
                  </a:lnTo>
                  <a:lnTo>
                    <a:pt x="56777" y="210710"/>
                  </a:lnTo>
                  <a:lnTo>
                    <a:pt x="56687" y="210565"/>
                  </a:lnTo>
                  <a:lnTo>
                    <a:pt x="56039" y="210409"/>
                  </a:lnTo>
                  <a:lnTo>
                    <a:pt x="55839" y="211225"/>
                  </a:lnTo>
                  <a:lnTo>
                    <a:pt x="55350" y="210718"/>
                  </a:lnTo>
                  <a:lnTo>
                    <a:pt x="55219" y="210491"/>
                  </a:lnTo>
                  <a:lnTo>
                    <a:pt x="54770" y="210662"/>
                  </a:lnTo>
                  <a:lnTo>
                    <a:pt x="54315" y="211050"/>
                  </a:lnTo>
                  <a:lnTo>
                    <a:pt x="53891" y="210935"/>
                  </a:lnTo>
                  <a:lnTo>
                    <a:pt x="53271" y="211136"/>
                  </a:lnTo>
                  <a:lnTo>
                    <a:pt x="53302" y="211274"/>
                  </a:lnTo>
                  <a:lnTo>
                    <a:pt x="52416" y="211677"/>
                  </a:lnTo>
                  <a:lnTo>
                    <a:pt x="51586" y="211554"/>
                  </a:lnTo>
                  <a:lnTo>
                    <a:pt x="51351" y="211334"/>
                  </a:lnTo>
                  <a:lnTo>
                    <a:pt x="51037" y="211208"/>
                  </a:lnTo>
                  <a:lnTo>
                    <a:pt x="49769" y="210869"/>
                  </a:lnTo>
                  <a:lnTo>
                    <a:pt x="49907" y="211682"/>
                  </a:lnTo>
                  <a:lnTo>
                    <a:pt x="49959" y="212438"/>
                  </a:lnTo>
                  <a:lnTo>
                    <a:pt x="49930" y="213131"/>
                  </a:lnTo>
                  <a:lnTo>
                    <a:pt x="49442" y="213125"/>
                  </a:lnTo>
                  <a:lnTo>
                    <a:pt x="49459" y="212763"/>
                  </a:lnTo>
                  <a:lnTo>
                    <a:pt x="48964" y="212748"/>
                  </a:lnTo>
                  <a:lnTo>
                    <a:pt x="48847" y="212942"/>
                  </a:lnTo>
                  <a:lnTo>
                    <a:pt x="48826" y="213177"/>
                  </a:lnTo>
                  <a:lnTo>
                    <a:pt x="48222" y="213672"/>
                  </a:lnTo>
                  <a:lnTo>
                    <a:pt x="47757" y="213881"/>
                  </a:lnTo>
                  <a:lnTo>
                    <a:pt x="47623" y="214067"/>
                  </a:lnTo>
                  <a:lnTo>
                    <a:pt x="47626" y="214470"/>
                  </a:lnTo>
                  <a:lnTo>
                    <a:pt x="47833" y="214578"/>
                  </a:lnTo>
                  <a:lnTo>
                    <a:pt x="48259" y="215465"/>
                  </a:lnTo>
                  <a:lnTo>
                    <a:pt x="48029" y="215894"/>
                  </a:lnTo>
                  <a:lnTo>
                    <a:pt x="46986" y="217200"/>
                  </a:lnTo>
                  <a:lnTo>
                    <a:pt x="47037" y="216487"/>
                  </a:lnTo>
                  <a:lnTo>
                    <a:pt x="46968" y="215994"/>
                  </a:lnTo>
                  <a:lnTo>
                    <a:pt x="46366" y="215363"/>
                  </a:lnTo>
                  <a:lnTo>
                    <a:pt x="46151" y="215139"/>
                  </a:lnTo>
                  <a:lnTo>
                    <a:pt x="45921" y="214637"/>
                  </a:lnTo>
                  <a:lnTo>
                    <a:pt x="45119" y="212888"/>
                  </a:lnTo>
                  <a:lnTo>
                    <a:pt x="45089" y="212729"/>
                  </a:lnTo>
                  <a:lnTo>
                    <a:pt x="45009" y="212305"/>
                  </a:lnTo>
                  <a:lnTo>
                    <a:pt x="45374" y="211930"/>
                  </a:lnTo>
                  <a:lnTo>
                    <a:pt x="45882" y="211437"/>
                  </a:lnTo>
                  <a:lnTo>
                    <a:pt x="46182" y="210682"/>
                  </a:lnTo>
                  <a:lnTo>
                    <a:pt x="46030" y="210334"/>
                  </a:lnTo>
                  <a:lnTo>
                    <a:pt x="45789" y="209782"/>
                  </a:lnTo>
                  <a:lnTo>
                    <a:pt x="45503" y="209500"/>
                  </a:lnTo>
                  <a:lnTo>
                    <a:pt x="45142" y="209144"/>
                  </a:lnTo>
                  <a:lnTo>
                    <a:pt x="44989" y="209074"/>
                  </a:lnTo>
                  <a:lnTo>
                    <a:pt x="43966" y="208606"/>
                  </a:lnTo>
                  <a:lnTo>
                    <a:pt x="43835" y="208481"/>
                  </a:lnTo>
                  <a:lnTo>
                    <a:pt x="43122" y="207795"/>
                  </a:lnTo>
                  <a:lnTo>
                    <a:pt x="42811" y="207072"/>
                  </a:lnTo>
                  <a:lnTo>
                    <a:pt x="42714" y="206845"/>
                  </a:lnTo>
                  <a:lnTo>
                    <a:pt x="42549" y="206418"/>
                  </a:lnTo>
                  <a:lnTo>
                    <a:pt x="42526" y="206147"/>
                  </a:lnTo>
                  <a:lnTo>
                    <a:pt x="42469" y="205474"/>
                  </a:lnTo>
                  <a:lnTo>
                    <a:pt x="42542" y="205103"/>
                  </a:lnTo>
                  <a:lnTo>
                    <a:pt x="42724" y="204189"/>
                  </a:lnTo>
                  <a:lnTo>
                    <a:pt x="42886" y="203986"/>
                  </a:lnTo>
                  <a:lnTo>
                    <a:pt x="43027" y="203808"/>
                  </a:lnTo>
                  <a:lnTo>
                    <a:pt x="43804" y="202832"/>
                  </a:lnTo>
                  <a:lnTo>
                    <a:pt x="44032" y="201475"/>
                  </a:lnTo>
                  <a:lnTo>
                    <a:pt x="43946" y="200332"/>
                  </a:lnTo>
                  <a:lnTo>
                    <a:pt x="43374" y="199190"/>
                  </a:lnTo>
                  <a:lnTo>
                    <a:pt x="43361" y="198555"/>
                  </a:lnTo>
                  <a:lnTo>
                    <a:pt x="43350" y="198011"/>
                  </a:lnTo>
                  <a:lnTo>
                    <a:pt x="43350" y="197083"/>
                  </a:lnTo>
                  <a:lnTo>
                    <a:pt x="43463" y="196405"/>
                  </a:lnTo>
                  <a:lnTo>
                    <a:pt x="43950" y="195825"/>
                  </a:lnTo>
                  <a:lnTo>
                    <a:pt x="44393" y="195493"/>
                  </a:lnTo>
                  <a:lnTo>
                    <a:pt x="44457" y="195141"/>
                  </a:lnTo>
                  <a:lnTo>
                    <a:pt x="44837" y="193056"/>
                  </a:lnTo>
                  <a:lnTo>
                    <a:pt x="44863" y="192918"/>
                  </a:lnTo>
                  <a:lnTo>
                    <a:pt x="45051" y="191882"/>
                  </a:lnTo>
                  <a:lnTo>
                    <a:pt x="44791" y="191242"/>
                  </a:lnTo>
                  <a:lnTo>
                    <a:pt x="44617" y="191102"/>
                  </a:lnTo>
                  <a:lnTo>
                    <a:pt x="44340" y="191077"/>
                  </a:lnTo>
                  <a:lnTo>
                    <a:pt x="43026" y="190959"/>
                  </a:lnTo>
                  <a:lnTo>
                    <a:pt x="42826" y="190942"/>
                  </a:lnTo>
                  <a:lnTo>
                    <a:pt x="42345" y="191108"/>
                  </a:lnTo>
                  <a:lnTo>
                    <a:pt x="41271" y="191612"/>
                  </a:lnTo>
                  <a:lnTo>
                    <a:pt x="40448" y="192200"/>
                  </a:lnTo>
                  <a:lnTo>
                    <a:pt x="40155" y="192410"/>
                  </a:lnTo>
                  <a:lnTo>
                    <a:pt x="39640" y="193091"/>
                  </a:lnTo>
                  <a:lnTo>
                    <a:pt x="38905" y="194061"/>
                  </a:lnTo>
                  <a:lnTo>
                    <a:pt x="38308" y="194210"/>
                  </a:lnTo>
                  <a:lnTo>
                    <a:pt x="37678" y="194334"/>
                  </a:lnTo>
                  <a:lnTo>
                    <a:pt x="36793" y="193353"/>
                  </a:lnTo>
                  <a:lnTo>
                    <a:pt x="36366" y="192881"/>
                  </a:lnTo>
                  <a:lnTo>
                    <a:pt x="36174" y="192640"/>
                  </a:lnTo>
                  <a:lnTo>
                    <a:pt x="35898" y="191602"/>
                  </a:lnTo>
                  <a:lnTo>
                    <a:pt x="35270" y="187883"/>
                  </a:lnTo>
                  <a:lnTo>
                    <a:pt x="35655" y="186276"/>
                  </a:lnTo>
                  <a:lnTo>
                    <a:pt x="35655" y="185380"/>
                  </a:lnTo>
                  <a:lnTo>
                    <a:pt x="35533" y="184833"/>
                  </a:lnTo>
                  <a:lnTo>
                    <a:pt x="35174" y="184229"/>
                  </a:lnTo>
                  <a:lnTo>
                    <a:pt x="34922" y="183920"/>
                  </a:lnTo>
                  <a:lnTo>
                    <a:pt x="34423" y="183484"/>
                  </a:lnTo>
                  <a:lnTo>
                    <a:pt x="34141" y="183238"/>
                  </a:lnTo>
                  <a:lnTo>
                    <a:pt x="34103" y="181508"/>
                  </a:lnTo>
                  <a:lnTo>
                    <a:pt x="34364" y="180364"/>
                  </a:lnTo>
                  <a:lnTo>
                    <a:pt x="34373" y="180124"/>
                  </a:lnTo>
                  <a:lnTo>
                    <a:pt x="34409" y="179104"/>
                  </a:lnTo>
                  <a:lnTo>
                    <a:pt x="34239" y="178715"/>
                  </a:lnTo>
                  <a:lnTo>
                    <a:pt x="33580" y="177209"/>
                  </a:lnTo>
                  <a:lnTo>
                    <a:pt x="32227" y="177325"/>
                  </a:lnTo>
                  <a:lnTo>
                    <a:pt x="31987" y="177346"/>
                  </a:lnTo>
                  <a:lnTo>
                    <a:pt x="30709" y="177456"/>
                  </a:lnTo>
                  <a:lnTo>
                    <a:pt x="28833" y="175467"/>
                  </a:lnTo>
                  <a:lnTo>
                    <a:pt x="27290" y="172825"/>
                  </a:lnTo>
                  <a:lnTo>
                    <a:pt x="26446" y="172327"/>
                  </a:lnTo>
                  <a:lnTo>
                    <a:pt x="25333" y="172208"/>
                  </a:lnTo>
                  <a:lnTo>
                    <a:pt x="25243" y="172072"/>
                  </a:lnTo>
                  <a:lnTo>
                    <a:pt x="24965" y="171656"/>
                  </a:lnTo>
                  <a:lnTo>
                    <a:pt x="24840" y="170896"/>
                  </a:lnTo>
                  <a:lnTo>
                    <a:pt x="24959" y="170603"/>
                  </a:lnTo>
                  <a:lnTo>
                    <a:pt x="26209" y="167538"/>
                  </a:lnTo>
                  <a:lnTo>
                    <a:pt x="27214" y="164317"/>
                  </a:lnTo>
                  <a:lnTo>
                    <a:pt x="27353" y="163873"/>
                  </a:lnTo>
                  <a:lnTo>
                    <a:pt x="27691" y="163520"/>
                  </a:lnTo>
                  <a:lnTo>
                    <a:pt x="27841" y="163111"/>
                  </a:lnTo>
                  <a:lnTo>
                    <a:pt x="27967" y="162733"/>
                  </a:lnTo>
                  <a:lnTo>
                    <a:pt x="27942" y="162419"/>
                  </a:lnTo>
                  <a:lnTo>
                    <a:pt x="27791" y="162104"/>
                  </a:lnTo>
                  <a:lnTo>
                    <a:pt x="27487" y="161856"/>
                  </a:lnTo>
                  <a:lnTo>
                    <a:pt x="27291" y="161695"/>
                  </a:lnTo>
                  <a:lnTo>
                    <a:pt x="27214" y="161020"/>
                  </a:lnTo>
                  <a:lnTo>
                    <a:pt x="27191" y="160815"/>
                  </a:lnTo>
                  <a:lnTo>
                    <a:pt x="27263" y="160622"/>
                  </a:lnTo>
                  <a:lnTo>
                    <a:pt x="27391" y="160280"/>
                  </a:lnTo>
                  <a:lnTo>
                    <a:pt x="27341" y="159588"/>
                  </a:lnTo>
                  <a:lnTo>
                    <a:pt x="27127" y="158315"/>
                  </a:lnTo>
                  <a:lnTo>
                    <a:pt x="26938" y="157311"/>
                  </a:lnTo>
                  <a:lnTo>
                    <a:pt x="26618" y="156607"/>
                  </a:lnTo>
                  <a:lnTo>
                    <a:pt x="24570" y="155222"/>
                  </a:lnTo>
                  <a:lnTo>
                    <a:pt x="23802" y="154702"/>
                  </a:lnTo>
                  <a:lnTo>
                    <a:pt x="23058" y="154712"/>
                  </a:lnTo>
                  <a:lnTo>
                    <a:pt x="22635" y="154460"/>
                  </a:lnTo>
                  <a:lnTo>
                    <a:pt x="22661" y="153156"/>
                  </a:lnTo>
                  <a:lnTo>
                    <a:pt x="23000" y="152583"/>
                  </a:lnTo>
                  <a:lnTo>
                    <a:pt x="23577" y="151609"/>
                  </a:lnTo>
                  <a:lnTo>
                    <a:pt x="23536" y="151464"/>
                  </a:lnTo>
                  <a:lnTo>
                    <a:pt x="23146" y="150084"/>
                  </a:lnTo>
                  <a:lnTo>
                    <a:pt x="22379" y="149492"/>
                  </a:lnTo>
                  <a:lnTo>
                    <a:pt x="22047" y="149236"/>
                  </a:lnTo>
                  <a:lnTo>
                    <a:pt x="16861" y="145057"/>
                  </a:lnTo>
                  <a:lnTo>
                    <a:pt x="16841" y="144647"/>
                  </a:lnTo>
                  <a:lnTo>
                    <a:pt x="16810" y="143986"/>
                  </a:lnTo>
                  <a:lnTo>
                    <a:pt x="16810" y="143391"/>
                  </a:lnTo>
                  <a:lnTo>
                    <a:pt x="17072" y="143061"/>
                  </a:lnTo>
                  <a:lnTo>
                    <a:pt x="17361" y="142896"/>
                  </a:lnTo>
                  <a:lnTo>
                    <a:pt x="17843" y="142642"/>
                  </a:lnTo>
                  <a:lnTo>
                    <a:pt x="18454" y="142465"/>
                  </a:lnTo>
                  <a:lnTo>
                    <a:pt x="18865" y="141839"/>
                  </a:lnTo>
                  <a:lnTo>
                    <a:pt x="19253" y="141246"/>
                  </a:lnTo>
                  <a:lnTo>
                    <a:pt x="19542" y="140487"/>
                  </a:lnTo>
                  <a:lnTo>
                    <a:pt x="19910" y="139299"/>
                  </a:lnTo>
                  <a:lnTo>
                    <a:pt x="19805" y="138077"/>
                  </a:lnTo>
                  <a:lnTo>
                    <a:pt x="18796" y="137758"/>
                  </a:lnTo>
                  <a:lnTo>
                    <a:pt x="18176" y="137516"/>
                  </a:lnTo>
                  <a:lnTo>
                    <a:pt x="18045" y="137186"/>
                  </a:lnTo>
                  <a:lnTo>
                    <a:pt x="17987" y="136907"/>
                  </a:lnTo>
                  <a:lnTo>
                    <a:pt x="17944" y="136694"/>
                  </a:lnTo>
                  <a:lnTo>
                    <a:pt x="17887" y="136295"/>
                  </a:lnTo>
                  <a:lnTo>
                    <a:pt x="17774" y="136091"/>
                  </a:lnTo>
                  <a:lnTo>
                    <a:pt x="17650" y="135866"/>
                  </a:lnTo>
                  <a:lnTo>
                    <a:pt x="17204" y="135734"/>
                  </a:lnTo>
                  <a:lnTo>
                    <a:pt x="16810" y="135701"/>
                  </a:lnTo>
                  <a:lnTo>
                    <a:pt x="16547" y="135800"/>
                  </a:lnTo>
                  <a:lnTo>
                    <a:pt x="16293" y="135844"/>
                  </a:lnTo>
                  <a:lnTo>
                    <a:pt x="15490" y="136071"/>
                  </a:lnTo>
                  <a:lnTo>
                    <a:pt x="13907" y="135932"/>
                  </a:lnTo>
                  <a:lnTo>
                    <a:pt x="12800" y="135835"/>
                  </a:lnTo>
                  <a:lnTo>
                    <a:pt x="12627" y="135773"/>
                  </a:lnTo>
                  <a:lnTo>
                    <a:pt x="11913" y="135516"/>
                  </a:lnTo>
                  <a:lnTo>
                    <a:pt x="11473" y="135160"/>
                  </a:lnTo>
                  <a:lnTo>
                    <a:pt x="11193" y="134934"/>
                  </a:lnTo>
                  <a:lnTo>
                    <a:pt x="10567" y="134426"/>
                  </a:lnTo>
                  <a:lnTo>
                    <a:pt x="9895" y="133570"/>
                  </a:lnTo>
                  <a:lnTo>
                    <a:pt x="8693" y="132040"/>
                  </a:lnTo>
                  <a:lnTo>
                    <a:pt x="7913" y="131046"/>
                  </a:lnTo>
                  <a:lnTo>
                    <a:pt x="7631" y="130494"/>
                  </a:lnTo>
                  <a:lnTo>
                    <a:pt x="7442" y="129425"/>
                  </a:lnTo>
                  <a:lnTo>
                    <a:pt x="7347" y="128882"/>
                  </a:lnTo>
                  <a:lnTo>
                    <a:pt x="7019" y="128260"/>
                  </a:lnTo>
                  <a:lnTo>
                    <a:pt x="6404" y="127092"/>
                  </a:lnTo>
                  <a:lnTo>
                    <a:pt x="5797" y="125941"/>
                  </a:lnTo>
                  <a:lnTo>
                    <a:pt x="5459" y="124716"/>
                  </a:lnTo>
                  <a:lnTo>
                    <a:pt x="5220" y="123849"/>
                  </a:lnTo>
                  <a:lnTo>
                    <a:pt x="5241" y="123693"/>
                  </a:lnTo>
                  <a:lnTo>
                    <a:pt x="5309" y="123201"/>
                  </a:lnTo>
                  <a:lnTo>
                    <a:pt x="5392" y="122593"/>
                  </a:lnTo>
                  <a:lnTo>
                    <a:pt x="6713" y="121006"/>
                  </a:lnTo>
                  <a:lnTo>
                    <a:pt x="6947" y="121182"/>
                  </a:lnTo>
                  <a:lnTo>
                    <a:pt x="7298" y="121377"/>
                  </a:lnTo>
                  <a:lnTo>
                    <a:pt x="7532" y="121359"/>
                  </a:lnTo>
                  <a:lnTo>
                    <a:pt x="7896" y="121330"/>
                  </a:lnTo>
                  <a:lnTo>
                    <a:pt x="8139" y="120037"/>
                  </a:lnTo>
                  <a:lnTo>
                    <a:pt x="8083" y="118535"/>
                  </a:lnTo>
                  <a:lnTo>
                    <a:pt x="8065" y="118079"/>
                  </a:lnTo>
                  <a:lnTo>
                    <a:pt x="8047" y="117578"/>
                  </a:lnTo>
                  <a:lnTo>
                    <a:pt x="7984" y="115908"/>
                  </a:lnTo>
                  <a:lnTo>
                    <a:pt x="7779" y="115466"/>
                  </a:lnTo>
                  <a:lnTo>
                    <a:pt x="7647" y="115180"/>
                  </a:lnTo>
                  <a:lnTo>
                    <a:pt x="6997" y="113772"/>
                  </a:lnTo>
                  <a:lnTo>
                    <a:pt x="6893" y="112813"/>
                  </a:lnTo>
                  <a:lnTo>
                    <a:pt x="7464" y="111667"/>
                  </a:lnTo>
                  <a:lnTo>
                    <a:pt x="8063" y="111963"/>
                  </a:lnTo>
                  <a:lnTo>
                    <a:pt x="8297" y="111656"/>
                  </a:lnTo>
                  <a:lnTo>
                    <a:pt x="8743" y="111070"/>
                  </a:lnTo>
                  <a:lnTo>
                    <a:pt x="9099" y="110604"/>
                  </a:lnTo>
                  <a:lnTo>
                    <a:pt x="9739" y="109764"/>
                  </a:lnTo>
                  <a:lnTo>
                    <a:pt x="10002" y="108540"/>
                  </a:lnTo>
                  <a:lnTo>
                    <a:pt x="9970" y="107793"/>
                  </a:lnTo>
                  <a:lnTo>
                    <a:pt x="9876" y="107320"/>
                  </a:lnTo>
                  <a:lnTo>
                    <a:pt x="9536" y="106927"/>
                  </a:lnTo>
                  <a:lnTo>
                    <a:pt x="9378" y="106744"/>
                  </a:lnTo>
                  <a:lnTo>
                    <a:pt x="8887" y="106484"/>
                  </a:lnTo>
                  <a:lnTo>
                    <a:pt x="8429" y="106213"/>
                  </a:lnTo>
                  <a:lnTo>
                    <a:pt x="8309" y="105676"/>
                  </a:lnTo>
                  <a:lnTo>
                    <a:pt x="8269" y="105496"/>
                  </a:lnTo>
                  <a:lnTo>
                    <a:pt x="8292" y="104334"/>
                  </a:lnTo>
                  <a:lnTo>
                    <a:pt x="7853" y="102738"/>
                  </a:lnTo>
                  <a:lnTo>
                    <a:pt x="7137" y="101837"/>
                  </a:lnTo>
                  <a:lnTo>
                    <a:pt x="6351" y="99980"/>
                  </a:lnTo>
                  <a:lnTo>
                    <a:pt x="6420" y="98558"/>
                  </a:lnTo>
                  <a:lnTo>
                    <a:pt x="6779" y="97775"/>
                  </a:lnTo>
                  <a:lnTo>
                    <a:pt x="6917" y="97256"/>
                  </a:lnTo>
                  <a:lnTo>
                    <a:pt x="7393" y="95467"/>
                  </a:lnTo>
                  <a:lnTo>
                    <a:pt x="7284" y="95217"/>
                  </a:lnTo>
                  <a:lnTo>
                    <a:pt x="6765" y="94787"/>
                  </a:lnTo>
                  <a:lnTo>
                    <a:pt x="6280" y="94382"/>
                  </a:lnTo>
                  <a:lnTo>
                    <a:pt x="6159" y="94247"/>
                  </a:lnTo>
                  <a:lnTo>
                    <a:pt x="5833" y="93881"/>
                  </a:lnTo>
                  <a:lnTo>
                    <a:pt x="5546" y="92999"/>
                  </a:lnTo>
                  <a:lnTo>
                    <a:pt x="5546" y="92556"/>
                  </a:lnTo>
                  <a:lnTo>
                    <a:pt x="5546" y="92116"/>
                  </a:lnTo>
                  <a:lnTo>
                    <a:pt x="5146" y="91394"/>
                  </a:lnTo>
                  <a:lnTo>
                    <a:pt x="4339" y="90837"/>
                  </a:lnTo>
                  <a:lnTo>
                    <a:pt x="3406" y="90277"/>
                  </a:lnTo>
                  <a:lnTo>
                    <a:pt x="2836" y="89812"/>
                  </a:lnTo>
                  <a:lnTo>
                    <a:pt x="2621" y="89637"/>
                  </a:lnTo>
                  <a:lnTo>
                    <a:pt x="1454" y="88685"/>
                  </a:lnTo>
                  <a:lnTo>
                    <a:pt x="1137" y="88427"/>
                  </a:lnTo>
                  <a:lnTo>
                    <a:pt x="639" y="87643"/>
                  </a:lnTo>
                  <a:lnTo>
                    <a:pt x="636" y="86287"/>
                  </a:lnTo>
                  <a:lnTo>
                    <a:pt x="634" y="85443"/>
                  </a:lnTo>
                  <a:lnTo>
                    <a:pt x="632" y="84560"/>
                  </a:lnTo>
                  <a:lnTo>
                    <a:pt x="0" y="83963"/>
                  </a:lnTo>
                  <a:lnTo>
                    <a:pt x="4029" y="83945"/>
                  </a:lnTo>
                  <a:lnTo>
                    <a:pt x="10536" y="83851"/>
                  </a:lnTo>
                  <a:lnTo>
                    <a:pt x="12663" y="83840"/>
                  </a:lnTo>
                  <a:lnTo>
                    <a:pt x="12674" y="82200"/>
                  </a:lnTo>
                  <a:lnTo>
                    <a:pt x="12862" y="81425"/>
                  </a:lnTo>
                  <a:lnTo>
                    <a:pt x="12869" y="80303"/>
                  </a:lnTo>
                  <a:lnTo>
                    <a:pt x="11552" y="80307"/>
                  </a:lnTo>
                  <a:lnTo>
                    <a:pt x="10877" y="79971"/>
                  </a:lnTo>
                  <a:lnTo>
                    <a:pt x="9709" y="80441"/>
                  </a:lnTo>
                  <a:lnTo>
                    <a:pt x="8263" y="80634"/>
                  </a:lnTo>
                  <a:lnTo>
                    <a:pt x="8075" y="80564"/>
                  </a:lnTo>
                  <a:lnTo>
                    <a:pt x="7122" y="79307"/>
                  </a:lnTo>
                  <a:lnTo>
                    <a:pt x="9299" y="78611"/>
                  </a:lnTo>
                  <a:lnTo>
                    <a:pt x="9511" y="78678"/>
                  </a:lnTo>
                  <a:lnTo>
                    <a:pt x="9939" y="78562"/>
                  </a:lnTo>
                  <a:lnTo>
                    <a:pt x="10127" y="78376"/>
                  </a:lnTo>
                  <a:lnTo>
                    <a:pt x="10224" y="78115"/>
                  </a:lnTo>
                  <a:lnTo>
                    <a:pt x="11215" y="76900"/>
                  </a:lnTo>
                  <a:lnTo>
                    <a:pt x="12130" y="76215"/>
                  </a:lnTo>
                  <a:lnTo>
                    <a:pt x="12460" y="76099"/>
                  </a:lnTo>
                  <a:lnTo>
                    <a:pt x="12636" y="76056"/>
                  </a:lnTo>
                  <a:lnTo>
                    <a:pt x="12644" y="76699"/>
                  </a:lnTo>
                  <a:lnTo>
                    <a:pt x="22765" y="76658"/>
                  </a:lnTo>
                  <a:lnTo>
                    <a:pt x="23039" y="76837"/>
                  </a:lnTo>
                  <a:lnTo>
                    <a:pt x="22266" y="75537"/>
                  </a:lnTo>
                  <a:lnTo>
                    <a:pt x="22048" y="74321"/>
                  </a:lnTo>
                  <a:lnTo>
                    <a:pt x="25707" y="74291"/>
                  </a:lnTo>
                  <a:lnTo>
                    <a:pt x="25912" y="74582"/>
                  </a:lnTo>
                  <a:lnTo>
                    <a:pt x="25926" y="74847"/>
                  </a:lnTo>
                  <a:lnTo>
                    <a:pt x="26176" y="75078"/>
                  </a:lnTo>
                  <a:lnTo>
                    <a:pt x="26948" y="75421"/>
                  </a:lnTo>
                  <a:lnTo>
                    <a:pt x="27417" y="75984"/>
                  </a:lnTo>
                  <a:lnTo>
                    <a:pt x="27543" y="76468"/>
                  </a:lnTo>
                  <a:lnTo>
                    <a:pt x="27529" y="76733"/>
                  </a:lnTo>
                  <a:lnTo>
                    <a:pt x="27216" y="77605"/>
                  </a:lnTo>
                  <a:lnTo>
                    <a:pt x="26541" y="78462"/>
                  </a:lnTo>
                  <a:lnTo>
                    <a:pt x="26481" y="79015"/>
                  </a:lnTo>
                  <a:lnTo>
                    <a:pt x="28537" y="79013"/>
                  </a:lnTo>
                  <a:lnTo>
                    <a:pt x="28581" y="79163"/>
                  </a:lnTo>
                  <a:lnTo>
                    <a:pt x="28564" y="80169"/>
                  </a:lnTo>
                  <a:lnTo>
                    <a:pt x="29436" y="81638"/>
                  </a:lnTo>
                  <a:lnTo>
                    <a:pt x="29679" y="81738"/>
                  </a:lnTo>
                  <a:lnTo>
                    <a:pt x="30055" y="81735"/>
                  </a:lnTo>
                  <a:lnTo>
                    <a:pt x="30467" y="81517"/>
                  </a:lnTo>
                  <a:lnTo>
                    <a:pt x="30670" y="81783"/>
                  </a:lnTo>
                  <a:lnTo>
                    <a:pt x="30889" y="82619"/>
                  </a:lnTo>
                  <a:lnTo>
                    <a:pt x="30114" y="82652"/>
                  </a:lnTo>
                  <a:lnTo>
                    <a:pt x="29947" y="82954"/>
                  </a:lnTo>
                  <a:lnTo>
                    <a:pt x="29862" y="83746"/>
                  </a:lnTo>
                  <a:lnTo>
                    <a:pt x="33855" y="83743"/>
                  </a:lnTo>
                  <a:lnTo>
                    <a:pt x="34909" y="83743"/>
                  </a:lnTo>
                  <a:lnTo>
                    <a:pt x="36294" y="83748"/>
                  </a:lnTo>
                  <a:lnTo>
                    <a:pt x="36187" y="84370"/>
                  </a:lnTo>
                  <a:lnTo>
                    <a:pt x="36217" y="85913"/>
                  </a:lnTo>
                  <a:lnTo>
                    <a:pt x="36071" y="86599"/>
                  </a:lnTo>
                  <a:lnTo>
                    <a:pt x="35664" y="86754"/>
                  </a:lnTo>
                  <a:lnTo>
                    <a:pt x="35506" y="87075"/>
                  </a:lnTo>
                  <a:lnTo>
                    <a:pt x="36032" y="87828"/>
                  </a:lnTo>
                  <a:lnTo>
                    <a:pt x="36331" y="88485"/>
                  </a:lnTo>
                  <a:lnTo>
                    <a:pt x="36387" y="88787"/>
                  </a:lnTo>
                  <a:lnTo>
                    <a:pt x="36178" y="89440"/>
                  </a:lnTo>
                  <a:lnTo>
                    <a:pt x="36217" y="89657"/>
                  </a:lnTo>
                  <a:lnTo>
                    <a:pt x="36828" y="89089"/>
                  </a:lnTo>
                  <a:lnTo>
                    <a:pt x="37061" y="89025"/>
                  </a:lnTo>
                  <a:lnTo>
                    <a:pt x="41552" y="88978"/>
                  </a:lnTo>
                  <a:lnTo>
                    <a:pt x="41817" y="89200"/>
                  </a:lnTo>
                  <a:lnTo>
                    <a:pt x="41793" y="89427"/>
                  </a:lnTo>
                  <a:lnTo>
                    <a:pt x="41206" y="90553"/>
                  </a:lnTo>
                  <a:lnTo>
                    <a:pt x="40535" y="91220"/>
                  </a:lnTo>
                  <a:lnTo>
                    <a:pt x="40084" y="91470"/>
                  </a:lnTo>
                  <a:lnTo>
                    <a:pt x="38538" y="92689"/>
                  </a:lnTo>
                  <a:lnTo>
                    <a:pt x="38389" y="93032"/>
                  </a:lnTo>
                  <a:lnTo>
                    <a:pt x="38570" y="93572"/>
                  </a:lnTo>
                  <a:lnTo>
                    <a:pt x="38476" y="94094"/>
                  </a:lnTo>
                  <a:lnTo>
                    <a:pt x="37313" y="95571"/>
                  </a:lnTo>
                  <a:lnTo>
                    <a:pt x="36813" y="96551"/>
                  </a:lnTo>
                  <a:lnTo>
                    <a:pt x="36771" y="96745"/>
                  </a:lnTo>
                  <a:lnTo>
                    <a:pt x="36938" y="96868"/>
                  </a:lnTo>
                  <a:lnTo>
                    <a:pt x="38237" y="96767"/>
                  </a:lnTo>
                  <a:lnTo>
                    <a:pt x="38834" y="96897"/>
                  </a:lnTo>
                  <a:lnTo>
                    <a:pt x="38879" y="96618"/>
                  </a:lnTo>
                  <a:lnTo>
                    <a:pt x="39171" y="96607"/>
                  </a:lnTo>
                  <a:lnTo>
                    <a:pt x="40303" y="96931"/>
                  </a:lnTo>
                  <a:lnTo>
                    <a:pt x="40411" y="97147"/>
                  </a:lnTo>
                  <a:lnTo>
                    <a:pt x="41095" y="97318"/>
                  </a:lnTo>
                  <a:lnTo>
                    <a:pt x="41189" y="97154"/>
                  </a:lnTo>
                  <a:lnTo>
                    <a:pt x="41466" y="97054"/>
                  </a:lnTo>
                  <a:lnTo>
                    <a:pt x="41932" y="97017"/>
                  </a:lnTo>
                  <a:lnTo>
                    <a:pt x="42307" y="97199"/>
                  </a:lnTo>
                  <a:lnTo>
                    <a:pt x="43237" y="98098"/>
                  </a:lnTo>
                  <a:lnTo>
                    <a:pt x="45265" y="98918"/>
                  </a:lnTo>
                  <a:lnTo>
                    <a:pt x="45578" y="98937"/>
                  </a:lnTo>
                  <a:lnTo>
                    <a:pt x="45817" y="99094"/>
                  </a:lnTo>
                  <a:lnTo>
                    <a:pt x="46416" y="98860"/>
                  </a:lnTo>
                  <a:lnTo>
                    <a:pt x="46630" y="98561"/>
                  </a:lnTo>
                  <a:lnTo>
                    <a:pt x="47227" y="97999"/>
                  </a:lnTo>
                  <a:lnTo>
                    <a:pt x="47898" y="97968"/>
                  </a:lnTo>
                  <a:lnTo>
                    <a:pt x="48077" y="97863"/>
                  </a:lnTo>
                  <a:lnTo>
                    <a:pt x="48764" y="96829"/>
                  </a:lnTo>
                  <a:lnTo>
                    <a:pt x="50198" y="96829"/>
                  </a:lnTo>
                  <a:lnTo>
                    <a:pt x="50210" y="99422"/>
                  </a:lnTo>
                  <a:lnTo>
                    <a:pt x="51457" y="99165"/>
                  </a:lnTo>
                  <a:lnTo>
                    <a:pt x="52168" y="99555"/>
                  </a:lnTo>
                  <a:lnTo>
                    <a:pt x="52786" y="99361"/>
                  </a:lnTo>
                  <a:lnTo>
                    <a:pt x="54071" y="98175"/>
                  </a:lnTo>
                  <a:lnTo>
                    <a:pt x="54085" y="97163"/>
                  </a:lnTo>
                  <a:lnTo>
                    <a:pt x="56092" y="98765"/>
                  </a:lnTo>
                  <a:lnTo>
                    <a:pt x="56807" y="99543"/>
                  </a:lnTo>
                  <a:lnTo>
                    <a:pt x="56744" y="99272"/>
                  </a:lnTo>
                  <a:lnTo>
                    <a:pt x="56823" y="91898"/>
                  </a:lnTo>
                  <a:lnTo>
                    <a:pt x="56789" y="90265"/>
                  </a:lnTo>
                  <a:lnTo>
                    <a:pt x="56797" y="88958"/>
                  </a:lnTo>
                  <a:lnTo>
                    <a:pt x="57214" y="88399"/>
                  </a:lnTo>
                  <a:lnTo>
                    <a:pt x="57752" y="88086"/>
                  </a:lnTo>
                  <a:lnTo>
                    <a:pt x="58412" y="87914"/>
                  </a:lnTo>
                  <a:lnTo>
                    <a:pt x="59920" y="88254"/>
                  </a:lnTo>
                  <a:lnTo>
                    <a:pt x="60949" y="88299"/>
                  </a:lnTo>
                  <a:lnTo>
                    <a:pt x="61366" y="88750"/>
                  </a:lnTo>
                  <a:lnTo>
                    <a:pt x="61553" y="88854"/>
                  </a:lnTo>
                  <a:lnTo>
                    <a:pt x="62179" y="88813"/>
                  </a:lnTo>
                  <a:lnTo>
                    <a:pt x="63566" y="87692"/>
                  </a:lnTo>
                  <a:lnTo>
                    <a:pt x="63038" y="87275"/>
                  </a:lnTo>
                  <a:lnTo>
                    <a:pt x="62412" y="87248"/>
                  </a:lnTo>
                  <a:lnTo>
                    <a:pt x="62193" y="87136"/>
                  </a:lnTo>
                  <a:lnTo>
                    <a:pt x="61721" y="86633"/>
                  </a:lnTo>
                  <a:lnTo>
                    <a:pt x="61189" y="86495"/>
                  </a:lnTo>
                  <a:lnTo>
                    <a:pt x="60091" y="86535"/>
                  </a:lnTo>
                  <a:lnTo>
                    <a:pt x="59566" y="86140"/>
                  </a:lnTo>
                  <a:lnTo>
                    <a:pt x="59563" y="85600"/>
                  </a:lnTo>
                  <a:lnTo>
                    <a:pt x="59010" y="85145"/>
                  </a:lnTo>
                  <a:lnTo>
                    <a:pt x="58802" y="83736"/>
                  </a:lnTo>
                  <a:lnTo>
                    <a:pt x="59101" y="82051"/>
                  </a:lnTo>
                  <a:lnTo>
                    <a:pt x="59574" y="81213"/>
                  </a:lnTo>
                  <a:lnTo>
                    <a:pt x="59574" y="80057"/>
                  </a:lnTo>
                  <a:lnTo>
                    <a:pt x="59480" y="79416"/>
                  </a:lnTo>
                  <a:lnTo>
                    <a:pt x="59216" y="79423"/>
                  </a:lnTo>
                  <a:lnTo>
                    <a:pt x="59046" y="78590"/>
                  </a:lnTo>
                  <a:lnTo>
                    <a:pt x="58827" y="78373"/>
                  </a:lnTo>
                  <a:lnTo>
                    <a:pt x="58695" y="77799"/>
                  </a:lnTo>
                  <a:lnTo>
                    <a:pt x="58612" y="76558"/>
                  </a:lnTo>
                  <a:lnTo>
                    <a:pt x="59304" y="76193"/>
                  </a:lnTo>
                  <a:lnTo>
                    <a:pt x="60166" y="75891"/>
                  </a:lnTo>
                  <a:lnTo>
                    <a:pt x="60420" y="75932"/>
                  </a:lnTo>
                  <a:lnTo>
                    <a:pt x="60622" y="76171"/>
                  </a:lnTo>
                  <a:lnTo>
                    <a:pt x="61286" y="76160"/>
                  </a:lnTo>
                  <a:lnTo>
                    <a:pt x="62082" y="75981"/>
                  </a:lnTo>
                  <a:lnTo>
                    <a:pt x="63080" y="76108"/>
                  </a:lnTo>
                  <a:lnTo>
                    <a:pt x="63219" y="76313"/>
                  </a:lnTo>
                  <a:lnTo>
                    <a:pt x="63668" y="76317"/>
                  </a:lnTo>
                  <a:lnTo>
                    <a:pt x="64026" y="76243"/>
                  </a:lnTo>
                  <a:lnTo>
                    <a:pt x="64233" y="75864"/>
                  </a:lnTo>
                  <a:lnTo>
                    <a:pt x="66021" y="77093"/>
                  </a:lnTo>
                  <a:lnTo>
                    <a:pt x="67246" y="76359"/>
                  </a:lnTo>
                  <a:lnTo>
                    <a:pt x="67675" y="76295"/>
                  </a:lnTo>
                  <a:lnTo>
                    <a:pt x="68383" y="76471"/>
                  </a:lnTo>
                  <a:lnTo>
                    <a:pt x="68923" y="76775"/>
                  </a:lnTo>
                  <a:lnTo>
                    <a:pt x="69535" y="75593"/>
                  </a:lnTo>
                  <a:lnTo>
                    <a:pt x="70536" y="75873"/>
                  </a:lnTo>
                  <a:lnTo>
                    <a:pt x="71611" y="75955"/>
                  </a:lnTo>
                  <a:lnTo>
                    <a:pt x="71962" y="76171"/>
                  </a:lnTo>
                  <a:lnTo>
                    <a:pt x="72286" y="76693"/>
                  </a:lnTo>
                  <a:lnTo>
                    <a:pt x="72612" y="76786"/>
                  </a:lnTo>
                  <a:lnTo>
                    <a:pt x="73103" y="76532"/>
                  </a:lnTo>
                  <a:lnTo>
                    <a:pt x="73861" y="75712"/>
                  </a:lnTo>
                  <a:lnTo>
                    <a:pt x="74564" y="75287"/>
                  </a:lnTo>
                  <a:lnTo>
                    <a:pt x="74710" y="75287"/>
                  </a:lnTo>
                  <a:lnTo>
                    <a:pt x="74943" y="75395"/>
                  </a:lnTo>
                  <a:lnTo>
                    <a:pt x="75367" y="76122"/>
                  </a:lnTo>
                  <a:lnTo>
                    <a:pt x="75805" y="76518"/>
                  </a:lnTo>
                  <a:lnTo>
                    <a:pt x="76121" y="76633"/>
                  </a:lnTo>
                  <a:lnTo>
                    <a:pt x="76664" y="76443"/>
                  </a:lnTo>
                  <a:lnTo>
                    <a:pt x="76970" y="76600"/>
                  </a:lnTo>
                  <a:lnTo>
                    <a:pt x="77338" y="76943"/>
                  </a:lnTo>
                  <a:lnTo>
                    <a:pt x="77707" y="77003"/>
                  </a:lnTo>
                  <a:lnTo>
                    <a:pt x="78180" y="77044"/>
                  </a:lnTo>
                  <a:lnTo>
                    <a:pt x="78545" y="77238"/>
                  </a:lnTo>
                  <a:lnTo>
                    <a:pt x="78719" y="77420"/>
                  </a:lnTo>
                  <a:lnTo>
                    <a:pt x="78854" y="77790"/>
                  </a:lnTo>
                  <a:lnTo>
                    <a:pt x="79348" y="78382"/>
                  </a:lnTo>
                  <a:lnTo>
                    <a:pt x="79994" y="78880"/>
                  </a:lnTo>
                  <a:lnTo>
                    <a:pt x="80879" y="79237"/>
                  </a:lnTo>
                  <a:lnTo>
                    <a:pt x="82969" y="74702"/>
                  </a:lnTo>
                  <a:lnTo>
                    <a:pt x="82258" y="73921"/>
                  </a:lnTo>
                  <a:lnTo>
                    <a:pt x="81900" y="73236"/>
                  </a:lnTo>
                  <a:lnTo>
                    <a:pt x="82116" y="73129"/>
                  </a:lnTo>
                  <a:lnTo>
                    <a:pt x="82719" y="74126"/>
                  </a:lnTo>
                  <a:lnTo>
                    <a:pt x="82889" y="74327"/>
                  </a:lnTo>
                  <a:lnTo>
                    <a:pt x="82893" y="74058"/>
                  </a:lnTo>
                  <a:lnTo>
                    <a:pt x="82946" y="69536"/>
                  </a:lnTo>
                  <a:lnTo>
                    <a:pt x="84829" y="71190"/>
                  </a:lnTo>
                  <a:lnTo>
                    <a:pt x="85896" y="71922"/>
                  </a:lnTo>
                  <a:lnTo>
                    <a:pt x="89862" y="72656"/>
                  </a:lnTo>
                  <a:lnTo>
                    <a:pt x="90436" y="72902"/>
                  </a:lnTo>
                  <a:lnTo>
                    <a:pt x="91100" y="73386"/>
                  </a:lnTo>
                  <a:lnTo>
                    <a:pt x="91434" y="73137"/>
                  </a:lnTo>
                  <a:lnTo>
                    <a:pt x="91670" y="72768"/>
                  </a:lnTo>
                  <a:lnTo>
                    <a:pt x="91665" y="72611"/>
                  </a:lnTo>
                  <a:lnTo>
                    <a:pt x="91462" y="72406"/>
                  </a:lnTo>
                  <a:lnTo>
                    <a:pt x="90908" y="72596"/>
                  </a:lnTo>
                  <a:lnTo>
                    <a:pt x="90268" y="71955"/>
                  </a:lnTo>
                  <a:lnTo>
                    <a:pt x="89896" y="71288"/>
                  </a:lnTo>
                  <a:lnTo>
                    <a:pt x="89169" y="71057"/>
                  </a:lnTo>
                  <a:lnTo>
                    <a:pt x="88216" y="70908"/>
                  </a:lnTo>
                  <a:lnTo>
                    <a:pt x="87795" y="71444"/>
                  </a:lnTo>
                  <a:lnTo>
                    <a:pt x="87489" y="71458"/>
                  </a:lnTo>
                  <a:lnTo>
                    <a:pt x="87492" y="70740"/>
                  </a:lnTo>
                  <a:lnTo>
                    <a:pt x="87600" y="70423"/>
                  </a:lnTo>
                  <a:lnTo>
                    <a:pt x="89674" y="67985"/>
                  </a:lnTo>
                  <a:lnTo>
                    <a:pt x="90714" y="67266"/>
                  </a:lnTo>
                  <a:lnTo>
                    <a:pt x="90829" y="66956"/>
                  </a:lnTo>
                  <a:lnTo>
                    <a:pt x="90885" y="66434"/>
                  </a:lnTo>
                  <a:lnTo>
                    <a:pt x="91368" y="66326"/>
                  </a:lnTo>
                  <a:lnTo>
                    <a:pt x="91417" y="65462"/>
                  </a:lnTo>
                  <a:lnTo>
                    <a:pt x="92336" y="65447"/>
                  </a:lnTo>
                  <a:lnTo>
                    <a:pt x="91957" y="64750"/>
                  </a:lnTo>
                  <a:lnTo>
                    <a:pt x="91383" y="64336"/>
                  </a:lnTo>
                  <a:lnTo>
                    <a:pt x="91226" y="63115"/>
                  </a:lnTo>
                  <a:lnTo>
                    <a:pt x="98208" y="63089"/>
                  </a:lnTo>
                  <a:lnTo>
                    <a:pt x="98546" y="63037"/>
                  </a:lnTo>
                  <a:lnTo>
                    <a:pt x="98399" y="62605"/>
                  </a:lnTo>
                  <a:lnTo>
                    <a:pt x="98458" y="62385"/>
                  </a:lnTo>
                  <a:lnTo>
                    <a:pt x="98597" y="62347"/>
                  </a:lnTo>
                  <a:lnTo>
                    <a:pt x="98789" y="62508"/>
                  </a:lnTo>
                  <a:lnTo>
                    <a:pt x="99132" y="63058"/>
                  </a:lnTo>
                  <a:lnTo>
                    <a:pt x="99611" y="63580"/>
                  </a:lnTo>
                  <a:lnTo>
                    <a:pt x="99825" y="63659"/>
                  </a:lnTo>
                  <a:lnTo>
                    <a:pt x="100119" y="64120"/>
                  </a:lnTo>
                  <a:lnTo>
                    <a:pt x="101233" y="64817"/>
                  </a:lnTo>
                  <a:lnTo>
                    <a:pt x="103012" y="65617"/>
                  </a:lnTo>
                  <a:lnTo>
                    <a:pt x="105267" y="66200"/>
                  </a:lnTo>
                  <a:lnTo>
                    <a:pt x="105785" y="66431"/>
                  </a:lnTo>
                  <a:lnTo>
                    <a:pt x="106768" y="66102"/>
                  </a:lnTo>
                  <a:lnTo>
                    <a:pt x="107373" y="65749"/>
                  </a:lnTo>
                  <a:lnTo>
                    <a:pt x="107748" y="65710"/>
                  </a:lnTo>
                  <a:lnTo>
                    <a:pt x="108209" y="65530"/>
                  </a:lnTo>
                  <a:lnTo>
                    <a:pt x="108621" y="65562"/>
                  </a:lnTo>
                  <a:lnTo>
                    <a:pt x="109164" y="65744"/>
                  </a:lnTo>
                  <a:lnTo>
                    <a:pt x="109426" y="65947"/>
                  </a:lnTo>
                  <a:lnTo>
                    <a:pt x="109527" y="66336"/>
                  </a:lnTo>
                  <a:lnTo>
                    <a:pt x="109949" y="66798"/>
                  </a:lnTo>
                  <a:lnTo>
                    <a:pt x="111274" y="67790"/>
                  </a:lnTo>
                  <a:lnTo>
                    <a:pt x="111373" y="68657"/>
                  </a:lnTo>
                  <a:lnTo>
                    <a:pt x="111818" y="69151"/>
                  </a:lnTo>
                  <a:lnTo>
                    <a:pt x="112307" y="69847"/>
                  </a:lnTo>
                  <a:lnTo>
                    <a:pt x="112511" y="70493"/>
                  </a:lnTo>
                  <a:lnTo>
                    <a:pt x="112607" y="71316"/>
                  </a:lnTo>
                  <a:lnTo>
                    <a:pt x="112632" y="72674"/>
                  </a:lnTo>
                  <a:lnTo>
                    <a:pt x="112938" y="73776"/>
                  </a:lnTo>
                  <a:lnTo>
                    <a:pt x="113245" y="74383"/>
                  </a:lnTo>
                  <a:lnTo>
                    <a:pt x="114024" y="75442"/>
                  </a:lnTo>
                  <a:lnTo>
                    <a:pt x="114739" y="76570"/>
                  </a:lnTo>
                  <a:lnTo>
                    <a:pt x="115337" y="78812"/>
                  </a:lnTo>
                  <a:lnTo>
                    <a:pt x="116121" y="78492"/>
                  </a:lnTo>
                  <a:lnTo>
                    <a:pt x="116754" y="78802"/>
                  </a:lnTo>
                  <a:lnTo>
                    <a:pt x="117202" y="78741"/>
                  </a:lnTo>
                  <a:lnTo>
                    <a:pt x="117539" y="78862"/>
                  </a:lnTo>
                  <a:lnTo>
                    <a:pt x="118306" y="79360"/>
                  </a:lnTo>
                  <a:lnTo>
                    <a:pt x="118330" y="79666"/>
                  </a:lnTo>
                  <a:lnTo>
                    <a:pt x="118101" y="80102"/>
                  </a:lnTo>
                  <a:lnTo>
                    <a:pt x="118136" y="81004"/>
                  </a:lnTo>
                  <a:lnTo>
                    <a:pt x="118289" y="81172"/>
                  </a:lnTo>
                  <a:lnTo>
                    <a:pt x="119071" y="81257"/>
                  </a:lnTo>
                  <a:lnTo>
                    <a:pt x="119231" y="81466"/>
                  </a:lnTo>
                  <a:lnTo>
                    <a:pt x="119575" y="81723"/>
                  </a:lnTo>
                  <a:lnTo>
                    <a:pt x="119888" y="81690"/>
                  </a:lnTo>
                  <a:lnTo>
                    <a:pt x="120031" y="81761"/>
                  </a:lnTo>
                  <a:lnTo>
                    <a:pt x="120145" y="82036"/>
                  </a:lnTo>
                  <a:lnTo>
                    <a:pt x="120764" y="82599"/>
                  </a:lnTo>
                  <a:lnTo>
                    <a:pt x="120841" y="83132"/>
                  </a:lnTo>
                  <a:lnTo>
                    <a:pt x="120790" y="82561"/>
                  </a:lnTo>
                  <a:lnTo>
                    <a:pt x="120449" y="81967"/>
                  </a:lnTo>
                  <a:lnTo>
                    <a:pt x="120847" y="81853"/>
                  </a:lnTo>
                  <a:lnTo>
                    <a:pt x="121083" y="82088"/>
                  </a:lnTo>
                  <a:lnTo>
                    <a:pt x="121315" y="82143"/>
                  </a:lnTo>
                  <a:lnTo>
                    <a:pt x="121379" y="82350"/>
                  </a:lnTo>
                  <a:lnTo>
                    <a:pt x="121731" y="82352"/>
                  </a:lnTo>
                  <a:lnTo>
                    <a:pt x="121957" y="82464"/>
                  </a:lnTo>
                  <a:lnTo>
                    <a:pt x="122296" y="82374"/>
                  </a:lnTo>
                  <a:lnTo>
                    <a:pt x="122494" y="82403"/>
                  </a:lnTo>
                  <a:lnTo>
                    <a:pt x="122649" y="82319"/>
                  </a:lnTo>
                  <a:lnTo>
                    <a:pt x="122951" y="82371"/>
                  </a:lnTo>
                  <a:lnTo>
                    <a:pt x="123464" y="82279"/>
                  </a:lnTo>
                  <a:lnTo>
                    <a:pt x="124123" y="82506"/>
                  </a:lnTo>
                  <a:lnTo>
                    <a:pt x="124517" y="82533"/>
                  </a:lnTo>
                  <a:lnTo>
                    <a:pt x="124736" y="82825"/>
                  </a:lnTo>
                  <a:lnTo>
                    <a:pt x="125115" y="82779"/>
                  </a:lnTo>
                  <a:lnTo>
                    <a:pt x="125275" y="82894"/>
                  </a:lnTo>
                  <a:lnTo>
                    <a:pt x="125454" y="82752"/>
                  </a:lnTo>
                  <a:lnTo>
                    <a:pt x="125763" y="82911"/>
                  </a:lnTo>
                  <a:lnTo>
                    <a:pt x="126119" y="82661"/>
                  </a:lnTo>
                  <a:lnTo>
                    <a:pt x="126592" y="82067"/>
                  </a:lnTo>
                  <a:lnTo>
                    <a:pt x="126854" y="82034"/>
                  </a:lnTo>
                  <a:lnTo>
                    <a:pt x="126959" y="81899"/>
                  </a:lnTo>
                  <a:lnTo>
                    <a:pt x="127079" y="81502"/>
                  </a:lnTo>
                  <a:lnTo>
                    <a:pt x="126994" y="81339"/>
                  </a:lnTo>
                  <a:lnTo>
                    <a:pt x="126794" y="81208"/>
                  </a:lnTo>
                  <a:lnTo>
                    <a:pt x="126585" y="80782"/>
                  </a:lnTo>
                  <a:lnTo>
                    <a:pt x="126212" y="80402"/>
                  </a:lnTo>
                  <a:lnTo>
                    <a:pt x="126167" y="79757"/>
                  </a:lnTo>
                  <a:lnTo>
                    <a:pt x="126279" y="79354"/>
                  </a:lnTo>
                  <a:lnTo>
                    <a:pt x="126519" y="78844"/>
                  </a:lnTo>
                  <a:lnTo>
                    <a:pt x="126610" y="76388"/>
                  </a:lnTo>
                  <a:lnTo>
                    <a:pt x="126685" y="76217"/>
                  </a:lnTo>
                  <a:lnTo>
                    <a:pt x="126706" y="75889"/>
                  </a:lnTo>
                  <a:lnTo>
                    <a:pt x="126941" y="75626"/>
                  </a:lnTo>
                  <a:lnTo>
                    <a:pt x="127382" y="75325"/>
                  </a:lnTo>
                  <a:lnTo>
                    <a:pt x="127807" y="74664"/>
                  </a:lnTo>
                  <a:lnTo>
                    <a:pt x="127866" y="74119"/>
                  </a:lnTo>
                  <a:lnTo>
                    <a:pt x="127675" y="73759"/>
                  </a:lnTo>
                  <a:lnTo>
                    <a:pt x="127608" y="73114"/>
                  </a:lnTo>
                  <a:lnTo>
                    <a:pt x="127624" y="72374"/>
                  </a:lnTo>
                  <a:lnTo>
                    <a:pt x="127540" y="72109"/>
                  </a:lnTo>
                  <a:lnTo>
                    <a:pt x="127739" y="71752"/>
                  </a:lnTo>
                  <a:lnTo>
                    <a:pt x="127690" y="71450"/>
                  </a:lnTo>
                  <a:lnTo>
                    <a:pt x="127895" y="70965"/>
                  </a:lnTo>
                  <a:lnTo>
                    <a:pt x="128022" y="70531"/>
                  </a:lnTo>
                  <a:lnTo>
                    <a:pt x="128279" y="70520"/>
                  </a:lnTo>
                  <a:lnTo>
                    <a:pt x="128513" y="70014"/>
                  </a:lnTo>
                  <a:lnTo>
                    <a:pt x="128424" y="69764"/>
                  </a:lnTo>
                  <a:lnTo>
                    <a:pt x="128440" y="69489"/>
                  </a:lnTo>
                  <a:lnTo>
                    <a:pt x="128551" y="69328"/>
                  </a:lnTo>
                  <a:lnTo>
                    <a:pt x="128729" y="69263"/>
                  </a:lnTo>
                  <a:lnTo>
                    <a:pt x="128740" y="69067"/>
                  </a:lnTo>
                  <a:lnTo>
                    <a:pt x="128846" y="68852"/>
                  </a:lnTo>
                  <a:lnTo>
                    <a:pt x="128835" y="68469"/>
                  </a:lnTo>
                  <a:lnTo>
                    <a:pt x="129517" y="68298"/>
                  </a:lnTo>
                  <a:lnTo>
                    <a:pt x="129616" y="68096"/>
                  </a:lnTo>
                  <a:lnTo>
                    <a:pt x="129789" y="68176"/>
                  </a:lnTo>
                  <a:lnTo>
                    <a:pt x="130104" y="67927"/>
                  </a:lnTo>
                  <a:lnTo>
                    <a:pt x="130789" y="68080"/>
                  </a:lnTo>
                  <a:lnTo>
                    <a:pt x="131888" y="67737"/>
                  </a:lnTo>
                  <a:lnTo>
                    <a:pt x="132007" y="67584"/>
                  </a:lnTo>
                  <a:lnTo>
                    <a:pt x="131892" y="67163"/>
                  </a:lnTo>
                  <a:lnTo>
                    <a:pt x="131665" y="66954"/>
                  </a:lnTo>
                  <a:lnTo>
                    <a:pt x="131342" y="66865"/>
                  </a:lnTo>
                  <a:lnTo>
                    <a:pt x="130785" y="66519"/>
                  </a:lnTo>
                  <a:lnTo>
                    <a:pt x="130642" y="65974"/>
                  </a:lnTo>
                  <a:lnTo>
                    <a:pt x="131289" y="65918"/>
                  </a:lnTo>
                  <a:lnTo>
                    <a:pt x="132187" y="65411"/>
                  </a:lnTo>
                  <a:lnTo>
                    <a:pt x="132907" y="65474"/>
                  </a:lnTo>
                  <a:lnTo>
                    <a:pt x="133902" y="65153"/>
                  </a:lnTo>
                  <a:lnTo>
                    <a:pt x="133996" y="64802"/>
                  </a:lnTo>
                  <a:lnTo>
                    <a:pt x="133995" y="64394"/>
                  </a:lnTo>
                  <a:lnTo>
                    <a:pt x="132722" y="63178"/>
                  </a:lnTo>
                  <a:lnTo>
                    <a:pt x="132022" y="62007"/>
                  </a:lnTo>
                  <a:lnTo>
                    <a:pt x="132506" y="62037"/>
                  </a:lnTo>
                  <a:lnTo>
                    <a:pt x="133070" y="62425"/>
                  </a:lnTo>
                  <a:lnTo>
                    <a:pt x="133836" y="63371"/>
                  </a:lnTo>
                  <a:lnTo>
                    <a:pt x="134125" y="63564"/>
                  </a:lnTo>
                  <a:lnTo>
                    <a:pt x="135313" y="63932"/>
                  </a:lnTo>
                  <a:lnTo>
                    <a:pt x="135629" y="63928"/>
                  </a:lnTo>
                  <a:lnTo>
                    <a:pt x="136569" y="63588"/>
                  </a:lnTo>
                  <a:lnTo>
                    <a:pt x="137788" y="63420"/>
                  </a:lnTo>
                  <a:lnTo>
                    <a:pt x="137532" y="63124"/>
                  </a:lnTo>
                  <a:lnTo>
                    <a:pt x="137414" y="62386"/>
                  </a:lnTo>
                  <a:lnTo>
                    <a:pt x="137696" y="61264"/>
                  </a:lnTo>
                  <a:lnTo>
                    <a:pt x="137459" y="59848"/>
                  </a:lnTo>
                  <a:lnTo>
                    <a:pt x="137539" y="59218"/>
                  </a:lnTo>
                  <a:lnTo>
                    <a:pt x="137318" y="58375"/>
                  </a:lnTo>
                  <a:lnTo>
                    <a:pt x="137111" y="57974"/>
                  </a:lnTo>
                  <a:lnTo>
                    <a:pt x="136327" y="57471"/>
                  </a:lnTo>
                  <a:lnTo>
                    <a:pt x="136167" y="57192"/>
                  </a:lnTo>
                  <a:lnTo>
                    <a:pt x="136045" y="56770"/>
                  </a:lnTo>
                  <a:lnTo>
                    <a:pt x="135303" y="55999"/>
                  </a:lnTo>
                  <a:lnTo>
                    <a:pt x="135143" y="55604"/>
                  </a:lnTo>
                  <a:lnTo>
                    <a:pt x="135467" y="55581"/>
                  </a:lnTo>
                  <a:lnTo>
                    <a:pt x="135637" y="55693"/>
                  </a:lnTo>
                  <a:lnTo>
                    <a:pt x="136188" y="55570"/>
                  </a:lnTo>
                  <a:lnTo>
                    <a:pt x="136867" y="55011"/>
                  </a:lnTo>
                  <a:lnTo>
                    <a:pt x="138124" y="54362"/>
                  </a:lnTo>
                  <a:lnTo>
                    <a:pt x="138200" y="53803"/>
                  </a:lnTo>
                  <a:lnTo>
                    <a:pt x="138604" y="53740"/>
                  </a:lnTo>
                  <a:lnTo>
                    <a:pt x="140071" y="54191"/>
                  </a:lnTo>
                  <a:lnTo>
                    <a:pt x="140276" y="54079"/>
                  </a:lnTo>
                  <a:lnTo>
                    <a:pt x="139754" y="53587"/>
                  </a:lnTo>
                  <a:lnTo>
                    <a:pt x="139699" y="53393"/>
                  </a:lnTo>
                  <a:lnTo>
                    <a:pt x="139884" y="52976"/>
                  </a:lnTo>
                  <a:lnTo>
                    <a:pt x="139910" y="52254"/>
                  </a:lnTo>
                  <a:lnTo>
                    <a:pt x="139737" y="51998"/>
                  </a:lnTo>
                  <a:lnTo>
                    <a:pt x="139464" y="51665"/>
                  </a:lnTo>
                  <a:lnTo>
                    <a:pt x="139880" y="50738"/>
                  </a:lnTo>
                  <a:lnTo>
                    <a:pt x="139730" y="49745"/>
                  </a:lnTo>
                  <a:lnTo>
                    <a:pt x="139730" y="49267"/>
                  </a:lnTo>
                  <a:lnTo>
                    <a:pt x="140079" y="49239"/>
                  </a:lnTo>
                  <a:lnTo>
                    <a:pt x="140236" y="49327"/>
                  </a:lnTo>
                  <a:lnTo>
                    <a:pt x="140455" y="49266"/>
                  </a:lnTo>
                  <a:lnTo>
                    <a:pt x="140518" y="49596"/>
                  </a:lnTo>
                  <a:lnTo>
                    <a:pt x="140731" y="49613"/>
                  </a:lnTo>
                  <a:lnTo>
                    <a:pt x="140807" y="49470"/>
                  </a:lnTo>
                  <a:lnTo>
                    <a:pt x="140964" y="49619"/>
                  </a:lnTo>
                  <a:lnTo>
                    <a:pt x="141111" y="49677"/>
                  </a:lnTo>
                  <a:lnTo>
                    <a:pt x="141280" y="49707"/>
                  </a:lnTo>
                  <a:lnTo>
                    <a:pt x="141338" y="49864"/>
                  </a:lnTo>
                  <a:lnTo>
                    <a:pt x="141475" y="49897"/>
                  </a:lnTo>
                  <a:lnTo>
                    <a:pt x="141585" y="50118"/>
                  </a:lnTo>
                  <a:lnTo>
                    <a:pt x="141873" y="50295"/>
                  </a:lnTo>
                  <a:lnTo>
                    <a:pt x="141696" y="50492"/>
                  </a:lnTo>
                  <a:lnTo>
                    <a:pt x="141796" y="50733"/>
                  </a:lnTo>
                  <a:lnTo>
                    <a:pt x="141727" y="50961"/>
                  </a:lnTo>
                  <a:lnTo>
                    <a:pt x="142043" y="51056"/>
                  </a:lnTo>
                  <a:lnTo>
                    <a:pt x="141878" y="51185"/>
                  </a:lnTo>
                  <a:lnTo>
                    <a:pt x="142004" y="51426"/>
                  </a:lnTo>
                  <a:lnTo>
                    <a:pt x="142147" y="51406"/>
                  </a:lnTo>
                  <a:lnTo>
                    <a:pt x="142558" y="51953"/>
                  </a:lnTo>
                  <a:lnTo>
                    <a:pt x="142617" y="52255"/>
                  </a:lnTo>
                  <a:lnTo>
                    <a:pt x="142762" y="52497"/>
                  </a:lnTo>
                  <a:lnTo>
                    <a:pt x="142606" y="52677"/>
                  </a:lnTo>
                  <a:lnTo>
                    <a:pt x="142576" y="53020"/>
                  </a:lnTo>
                  <a:lnTo>
                    <a:pt x="142276" y="53462"/>
                  </a:lnTo>
                  <a:lnTo>
                    <a:pt x="142493" y="53533"/>
                  </a:lnTo>
                  <a:lnTo>
                    <a:pt x="142403" y="53897"/>
                  </a:lnTo>
                  <a:lnTo>
                    <a:pt x="142540" y="53995"/>
                  </a:lnTo>
                  <a:lnTo>
                    <a:pt x="142430" y="54227"/>
                  </a:lnTo>
                  <a:lnTo>
                    <a:pt x="142582" y="54573"/>
                  </a:lnTo>
                  <a:lnTo>
                    <a:pt x="142867" y="54838"/>
                  </a:lnTo>
                  <a:lnTo>
                    <a:pt x="143298" y="54967"/>
                  </a:lnTo>
                  <a:lnTo>
                    <a:pt x="143539" y="54505"/>
                  </a:lnTo>
                  <a:lnTo>
                    <a:pt x="143735" y="53909"/>
                  </a:lnTo>
                  <a:lnTo>
                    <a:pt x="143683" y="53476"/>
                  </a:lnTo>
                  <a:lnTo>
                    <a:pt x="144052" y="51739"/>
                  </a:lnTo>
                  <a:lnTo>
                    <a:pt x="143471" y="51728"/>
                  </a:lnTo>
                  <a:lnTo>
                    <a:pt x="143290" y="51653"/>
                  </a:lnTo>
                  <a:lnTo>
                    <a:pt x="143074" y="51400"/>
                  </a:lnTo>
                  <a:lnTo>
                    <a:pt x="142949" y="50565"/>
                  </a:lnTo>
                  <a:lnTo>
                    <a:pt x="142479" y="49432"/>
                  </a:lnTo>
                  <a:lnTo>
                    <a:pt x="142315" y="48809"/>
                  </a:lnTo>
                  <a:lnTo>
                    <a:pt x="142444" y="48500"/>
                  </a:lnTo>
                  <a:lnTo>
                    <a:pt x="142653" y="47713"/>
                  </a:lnTo>
                  <a:lnTo>
                    <a:pt x="142633" y="46845"/>
                  </a:lnTo>
                  <a:lnTo>
                    <a:pt x="142218" y="46200"/>
                  </a:lnTo>
                  <a:lnTo>
                    <a:pt x="141933" y="45424"/>
                  </a:lnTo>
                  <a:lnTo>
                    <a:pt x="141522" y="43848"/>
                  </a:lnTo>
                  <a:lnTo>
                    <a:pt x="141529" y="43516"/>
                  </a:lnTo>
                  <a:lnTo>
                    <a:pt x="141599" y="43031"/>
                  </a:lnTo>
                  <a:lnTo>
                    <a:pt x="141797" y="42424"/>
                  </a:lnTo>
                  <a:lnTo>
                    <a:pt x="141947" y="42197"/>
                  </a:lnTo>
                  <a:lnTo>
                    <a:pt x="142582" y="41772"/>
                  </a:lnTo>
                  <a:lnTo>
                    <a:pt x="143188" y="41638"/>
                  </a:lnTo>
                  <a:lnTo>
                    <a:pt x="144060" y="41210"/>
                  </a:lnTo>
                  <a:lnTo>
                    <a:pt x="144597" y="39775"/>
                  </a:lnTo>
                  <a:lnTo>
                    <a:pt x="143946" y="39256"/>
                  </a:lnTo>
                  <a:lnTo>
                    <a:pt x="142694" y="38902"/>
                  </a:lnTo>
                  <a:lnTo>
                    <a:pt x="141209" y="38868"/>
                  </a:lnTo>
                  <a:lnTo>
                    <a:pt x="140230" y="38465"/>
                  </a:lnTo>
                  <a:lnTo>
                    <a:pt x="139278" y="38465"/>
                  </a:lnTo>
                  <a:lnTo>
                    <a:pt x="139839" y="36304"/>
                  </a:lnTo>
                  <a:lnTo>
                    <a:pt x="139881" y="35819"/>
                  </a:lnTo>
                  <a:lnTo>
                    <a:pt x="139634" y="3518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8" name="pg949">
              <a:extLst>
                <a:ext uri="{FF2B5EF4-FFF2-40B4-BE49-F238E27FC236}">
                  <a16:creationId xmlns:a16="http://schemas.microsoft.com/office/drawing/2014/main" id="{D5315353-58C9-7240-8F8B-461E78FF6B26}"/>
                </a:ext>
              </a:extLst>
            </p:cNvPr>
            <p:cNvSpPr/>
            <p:nvPr/>
          </p:nvSpPr>
          <p:spPr>
            <a:xfrm>
              <a:off x="4913831" y="4303470"/>
              <a:ext cx="1623" cy="1200"/>
            </a:xfrm>
            <a:custGeom>
              <a:avLst/>
              <a:gdLst/>
              <a:ahLst/>
              <a:cxnLst/>
              <a:rect l="0" t="0" r="0" b="0"/>
              <a:pathLst>
                <a:path w="1623" h="1200">
                  <a:moveTo>
                    <a:pt x="375" y="0"/>
                  </a:moveTo>
                  <a:lnTo>
                    <a:pt x="0" y="383"/>
                  </a:lnTo>
                  <a:lnTo>
                    <a:pt x="1477" y="1200"/>
                  </a:lnTo>
                  <a:lnTo>
                    <a:pt x="1623" y="123"/>
                  </a:lnTo>
                  <a:lnTo>
                    <a:pt x="806" y="18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69" name="pg950">
              <a:extLst>
                <a:ext uri="{FF2B5EF4-FFF2-40B4-BE49-F238E27FC236}">
                  <a16:creationId xmlns:a16="http://schemas.microsoft.com/office/drawing/2014/main" id="{9481264D-0450-9B4C-A7B3-FDBB50263ECC}"/>
                </a:ext>
              </a:extLst>
            </p:cNvPr>
            <p:cNvSpPr/>
            <p:nvPr/>
          </p:nvSpPr>
          <p:spPr>
            <a:xfrm>
              <a:off x="5007802" y="3894860"/>
              <a:ext cx="192546" cy="225032"/>
            </a:xfrm>
            <a:custGeom>
              <a:avLst/>
              <a:gdLst/>
              <a:ahLst/>
              <a:cxnLst/>
              <a:rect l="0" t="0" r="0" b="0"/>
              <a:pathLst>
                <a:path w="192546" h="225032">
                  <a:moveTo>
                    <a:pt x="41578" y="4261"/>
                  </a:moveTo>
                  <a:lnTo>
                    <a:pt x="41231" y="3302"/>
                  </a:lnTo>
                  <a:lnTo>
                    <a:pt x="41235" y="2325"/>
                  </a:lnTo>
                  <a:lnTo>
                    <a:pt x="41442" y="2210"/>
                  </a:lnTo>
                  <a:lnTo>
                    <a:pt x="42079" y="2274"/>
                  </a:lnTo>
                  <a:lnTo>
                    <a:pt x="42565" y="2438"/>
                  </a:lnTo>
                  <a:lnTo>
                    <a:pt x="42869" y="2259"/>
                  </a:lnTo>
                  <a:lnTo>
                    <a:pt x="42934" y="1979"/>
                  </a:lnTo>
                  <a:lnTo>
                    <a:pt x="43513" y="1977"/>
                  </a:lnTo>
                  <a:lnTo>
                    <a:pt x="43490" y="5788"/>
                  </a:lnTo>
                  <a:lnTo>
                    <a:pt x="43726" y="5818"/>
                  </a:lnTo>
                  <a:lnTo>
                    <a:pt x="44008" y="5777"/>
                  </a:lnTo>
                  <a:lnTo>
                    <a:pt x="45375" y="4383"/>
                  </a:lnTo>
                  <a:lnTo>
                    <a:pt x="46287" y="3327"/>
                  </a:lnTo>
                  <a:lnTo>
                    <a:pt x="47131" y="3013"/>
                  </a:lnTo>
                  <a:lnTo>
                    <a:pt x="47297" y="2027"/>
                  </a:lnTo>
                  <a:lnTo>
                    <a:pt x="47655" y="1770"/>
                  </a:lnTo>
                  <a:lnTo>
                    <a:pt x="48249" y="1658"/>
                  </a:lnTo>
                  <a:lnTo>
                    <a:pt x="50534" y="1695"/>
                  </a:lnTo>
                  <a:lnTo>
                    <a:pt x="50539" y="2569"/>
                  </a:lnTo>
                  <a:lnTo>
                    <a:pt x="51201" y="2616"/>
                  </a:lnTo>
                  <a:lnTo>
                    <a:pt x="52511" y="2936"/>
                  </a:lnTo>
                  <a:lnTo>
                    <a:pt x="52819" y="3018"/>
                  </a:lnTo>
                  <a:lnTo>
                    <a:pt x="52673" y="5428"/>
                  </a:lnTo>
                  <a:lnTo>
                    <a:pt x="53870" y="8727"/>
                  </a:lnTo>
                  <a:lnTo>
                    <a:pt x="54480" y="9610"/>
                  </a:lnTo>
                  <a:lnTo>
                    <a:pt x="55288" y="10669"/>
                  </a:lnTo>
                  <a:lnTo>
                    <a:pt x="56217" y="11685"/>
                  </a:lnTo>
                  <a:lnTo>
                    <a:pt x="57167" y="12541"/>
                  </a:lnTo>
                  <a:lnTo>
                    <a:pt x="58898" y="13079"/>
                  </a:lnTo>
                  <a:lnTo>
                    <a:pt x="59738" y="13493"/>
                  </a:lnTo>
                  <a:lnTo>
                    <a:pt x="60413" y="14022"/>
                  </a:lnTo>
                  <a:lnTo>
                    <a:pt x="61668" y="15511"/>
                  </a:lnTo>
                  <a:lnTo>
                    <a:pt x="62440" y="16823"/>
                  </a:lnTo>
                  <a:lnTo>
                    <a:pt x="63081" y="17550"/>
                  </a:lnTo>
                  <a:lnTo>
                    <a:pt x="64155" y="18086"/>
                  </a:lnTo>
                  <a:lnTo>
                    <a:pt x="65044" y="18234"/>
                  </a:lnTo>
                  <a:lnTo>
                    <a:pt x="65649" y="18161"/>
                  </a:lnTo>
                  <a:lnTo>
                    <a:pt x="66621" y="17857"/>
                  </a:lnTo>
                  <a:lnTo>
                    <a:pt x="67247" y="17376"/>
                  </a:lnTo>
                  <a:lnTo>
                    <a:pt x="67765" y="16725"/>
                  </a:lnTo>
                  <a:lnTo>
                    <a:pt x="69075" y="14662"/>
                  </a:lnTo>
                  <a:lnTo>
                    <a:pt x="69563" y="14289"/>
                  </a:lnTo>
                  <a:lnTo>
                    <a:pt x="69881" y="14161"/>
                  </a:lnTo>
                  <a:lnTo>
                    <a:pt x="70136" y="14161"/>
                  </a:lnTo>
                  <a:lnTo>
                    <a:pt x="71450" y="14997"/>
                  </a:lnTo>
                  <a:lnTo>
                    <a:pt x="71930" y="15399"/>
                  </a:lnTo>
                  <a:lnTo>
                    <a:pt x="72394" y="16102"/>
                  </a:lnTo>
                  <a:lnTo>
                    <a:pt x="72736" y="16972"/>
                  </a:lnTo>
                  <a:lnTo>
                    <a:pt x="72805" y="17459"/>
                  </a:lnTo>
                  <a:lnTo>
                    <a:pt x="72795" y="19065"/>
                  </a:lnTo>
                  <a:lnTo>
                    <a:pt x="72892" y="19623"/>
                  </a:lnTo>
                  <a:lnTo>
                    <a:pt x="73044" y="20665"/>
                  </a:lnTo>
                  <a:lnTo>
                    <a:pt x="73706" y="22200"/>
                  </a:lnTo>
                  <a:lnTo>
                    <a:pt x="74992" y="24404"/>
                  </a:lnTo>
                  <a:lnTo>
                    <a:pt x="75464" y="25041"/>
                  </a:lnTo>
                  <a:lnTo>
                    <a:pt x="75772" y="25258"/>
                  </a:lnTo>
                  <a:lnTo>
                    <a:pt x="77745" y="25608"/>
                  </a:lnTo>
                  <a:lnTo>
                    <a:pt x="78478" y="25609"/>
                  </a:lnTo>
                  <a:lnTo>
                    <a:pt x="79623" y="25926"/>
                  </a:lnTo>
                  <a:lnTo>
                    <a:pt x="81732" y="26919"/>
                  </a:lnTo>
                  <a:lnTo>
                    <a:pt x="83103" y="27991"/>
                  </a:lnTo>
                  <a:lnTo>
                    <a:pt x="84736" y="28903"/>
                  </a:lnTo>
                  <a:lnTo>
                    <a:pt x="85517" y="29193"/>
                  </a:lnTo>
                  <a:lnTo>
                    <a:pt x="86346" y="29246"/>
                  </a:lnTo>
                  <a:lnTo>
                    <a:pt x="87088" y="29414"/>
                  </a:lnTo>
                  <a:lnTo>
                    <a:pt x="88767" y="30013"/>
                  </a:lnTo>
                  <a:lnTo>
                    <a:pt x="89443" y="30430"/>
                  </a:lnTo>
                  <a:lnTo>
                    <a:pt x="89973" y="31200"/>
                  </a:lnTo>
                  <a:lnTo>
                    <a:pt x="90297" y="31978"/>
                  </a:lnTo>
                  <a:lnTo>
                    <a:pt x="91027" y="34855"/>
                  </a:lnTo>
                  <a:lnTo>
                    <a:pt x="91592" y="35804"/>
                  </a:lnTo>
                  <a:lnTo>
                    <a:pt x="91877" y="35978"/>
                  </a:lnTo>
                  <a:lnTo>
                    <a:pt x="92282" y="36063"/>
                  </a:lnTo>
                  <a:lnTo>
                    <a:pt x="92553" y="36036"/>
                  </a:lnTo>
                  <a:lnTo>
                    <a:pt x="93930" y="35463"/>
                  </a:lnTo>
                  <a:lnTo>
                    <a:pt x="95931" y="34913"/>
                  </a:lnTo>
                  <a:lnTo>
                    <a:pt x="96889" y="34722"/>
                  </a:lnTo>
                  <a:lnTo>
                    <a:pt x="99418" y="34867"/>
                  </a:lnTo>
                  <a:lnTo>
                    <a:pt x="101018" y="35154"/>
                  </a:lnTo>
                  <a:lnTo>
                    <a:pt x="103443" y="37043"/>
                  </a:lnTo>
                  <a:lnTo>
                    <a:pt x="104954" y="38234"/>
                  </a:lnTo>
                  <a:lnTo>
                    <a:pt x="106018" y="39095"/>
                  </a:lnTo>
                  <a:lnTo>
                    <a:pt x="107860" y="40584"/>
                  </a:lnTo>
                  <a:lnTo>
                    <a:pt x="110114" y="42034"/>
                  </a:lnTo>
                  <a:lnTo>
                    <a:pt x="110897" y="42222"/>
                  </a:lnTo>
                  <a:lnTo>
                    <a:pt x="111631" y="42170"/>
                  </a:lnTo>
                  <a:lnTo>
                    <a:pt x="111953" y="42032"/>
                  </a:lnTo>
                  <a:lnTo>
                    <a:pt x="113582" y="41434"/>
                  </a:lnTo>
                  <a:lnTo>
                    <a:pt x="113725" y="41404"/>
                  </a:lnTo>
                  <a:lnTo>
                    <a:pt x="113910" y="41509"/>
                  </a:lnTo>
                  <a:lnTo>
                    <a:pt x="114416" y="41528"/>
                  </a:lnTo>
                  <a:lnTo>
                    <a:pt x="115368" y="41884"/>
                  </a:lnTo>
                  <a:lnTo>
                    <a:pt x="115661" y="42377"/>
                  </a:lnTo>
                  <a:lnTo>
                    <a:pt x="115657" y="42692"/>
                  </a:lnTo>
                  <a:lnTo>
                    <a:pt x="115228" y="43136"/>
                  </a:lnTo>
                  <a:lnTo>
                    <a:pt x="114520" y="43523"/>
                  </a:lnTo>
                  <a:lnTo>
                    <a:pt x="113700" y="43525"/>
                  </a:lnTo>
                  <a:lnTo>
                    <a:pt x="113148" y="43773"/>
                  </a:lnTo>
                  <a:lnTo>
                    <a:pt x="112847" y="44095"/>
                  </a:lnTo>
                  <a:lnTo>
                    <a:pt x="112493" y="44706"/>
                  </a:lnTo>
                  <a:lnTo>
                    <a:pt x="112245" y="45502"/>
                  </a:lnTo>
                  <a:lnTo>
                    <a:pt x="112103" y="46266"/>
                  </a:lnTo>
                  <a:lnTo>
                    <a:pt x="112149" y="47111"/>
                  </a:lnTo>
                  <a:lnTo>
                    <a:pt x="112283" y="47708"/>
                  </a:lnTo>
                  <a:lnTo>
                    <a:pt x="112294" y="47861"/>
                  </a:lnTo>
                  <a:lnTo>
                    <a:pt x="112664" y="48460"/>
                  </a:lnTo>
                  <a:lnTo>
                    <a:pt x="113067" y="48758"/>
                  </a:lnTo>
                  <a:lnTo>
                    <a:pt x="113506" y="48866"/>
                  </a:lnTo>
                  <a:lnTo>
                    <a:pt x="114541" y="48936"/>
                  </a:lnTo>
                  <a:lnTo>
                    <a:pt x="115338" y="48666"/>
                  </a:lnTo>
                  <a:lnTo>
                    <a:pt x="115645" y="48429"/>
                  </a:lnTo>
                  <a:lnTo>
                    <a:pt x="116595" y="47237"/>
                  </a:lnTo>
                  <a:lnTo>
                    <a:pt x="117255" y="46540"/>
                  </a:lnTo>
                  <a:lnTo>
                    <a:pt x="117825" y="46206"/>
                  </a:lnTo>
                  <a:lnTo>
                    <a:pt x="118442" y="46058"/>
                  </a:lnTo>
                  <a:lnTo>
                    <a:pt x="118698" y="46027"/>
                  </a:lnTo>
                  <a:lnTo>
                    <a:pt x="119051" y="45929"/>
                  </a:lnTo>
                  <a:lnTo>
                    <a:pt x="119588" y="45804"/>
                  </a:lnTo>
                  <a:lnTo>
                    <a:pt x="119970" y="45853"/>
                  </a:lnTo>
                  <a:lnTo>
                    <a:pt x="120974" y="46226"/>
                  </a:lnTo>
                  <a:lnTo>
                    <a:pt x="121834" y="46755"/>
                  </a:lnTo>
                  <a:lnTo>
                    <a:pt x="122227" y="47121"/>
                  </a:lnTo>
                  <a:lnTo>
                    <a:pt x="122797" y="47925"/>
                  </a:lnTo>
                  <a:lnTo>
                    <a:pt x="124656" y="50179"/>
                  </a:lnTo>
                  <a:lnTo>
                    <a:pt x="125450" y="50937"/>
                  </a:lnTo>
                  <a:lnTo>
                    <a:pt x="125896" y="51108"/>
                  </a:lnTo>
                  <a:lnTo>
                    <a:pt x="126398" y="51140"/>
                  </a:lnTo>
                  <a:lnTo>
                    <a:pt x="127304" y="50879"/>
                  </a:lnTo>
                  <a:lnTo>
                    <a:pt x="130242" y="49260"/>
                  </a:lnTo>
                  <a:lnTo>
                    <a:pt x="131234" y="49093"/>
                  </a:lnTo>
                  <a:lnTo>
                    <a:pt x="131896" y="49221"/>
                  </a:lnTo>
                  <a:lnTo>
                    <a:pt x="132846" y="49556"/>
                  </a:lnTo>
                  <a:lnTo>
                    <a:pt x="133357" y="50004"/>
                  </a:lnTo>
                  <a:lnTo>
                    <a:pt x="134012" y="50645"/>
                  </a:lnTo>
                  <a:lnTo>
                    <a:pt x="134291" y="51041"/>
                  </a:lnTo>
                  <a:lnTo>
                    <a:pt x="134616" y="51908"/>
                  </a:lnTo>
                  <a:lnTo>
                    <a:pt x="134787" y="54229"/>
                  </a:lnTo>
                  <a:lnTo>
                    <a:pt x="134459" y="57090"/>
                  </a:lnTo>
                  <a:lnTo>
                    <a:pt x="134516" y="57970"/>
                  </a:lnTo>
                  <a:lnTo>
                    <a:pt x="134554" y="58335"/>
                  </a:lnTo>
                  <a:lnTo>
                    <a:pt x="134591" y="58617"/>
                  </a:lnTo>
                  <a:lnTo>
                    <a:pt x="134747" y="59079"/>
                  </a:lnTo>
                  <a:lnTo>
                    <a:pt x="134994" y="59463"/>
                  </a:lnTo>
                  <a:lnTo>
                    <a:pt x="135218" y="59728"/>
                  </a:lnTo>
                  <a:lnTo>
                    <a:pt x="135626" y="60102"/>
                  </a:lnTo>
                  <a:lnTo>
                    <a:pt x="136451" y="60686"/>
                  </a:lnTo>
                  <a:lnTo>
                    <a:pt x="137302" y="61412"/>
                  </a:lnTo>
                  <a:lnTo>
                    <a:pt x="138174" y="62301"/>
                  </a:lnTo>
                  <a:lnTo>
                    <a:pt x="138799" y="63265"/>
                  </a:lnTo>
                  <a:lnTo>
                    <a:pt x="139428" y="64914"/>
                  </a:lnTo>
                  <a:lnTo>
                    <a:pt x="139709" y="65383"/>
                  </a:lnTo>
                  <a:lnTo>
                    <a:pt x="140014" y="65736"/>
                  </a:lnTo>
                  <a:lnTo>
                    <a:pt x="140387" y="65982"/>
                  </a:lnTo>
                  <a:lnTo>
                    <a:pt x="141443" y="66294"/>
                  </a:lnTo>
                  <a:lnTo>
                    <a:pt x="142079" y="66255"/>
                  </a:lnTo>
                  <a:lnTo>
                    <a:pt x="142705" y="65933"/>
                  </a:lnTo>
                  <a:lnTo>
                    <a:pt x="145035" y="63225"/>
                  </a:lnTo>
                  <a:lnTo>
                    <a:pt x="145396" y="62861"/>
                  </a:lnTo>
                  <a:lnTo>
                    <a:pt x="145695" y="62666"/>
                  </a:lnTo>
                  <a:lnTo>
                    <a:pt x="146526" y="62328"/>
                  </a:lnTo>
                  <a:lnTo>
                    <a:pt x="147505" y="62119"/>
                  </a:lnTo>
                  <a:lnTo>
                    <a:pt x="148054" y="62166"/>
                  </a:lnTo>
                  <a:lnTo>
                    <a:pt x="148403" y="62302"/>
                  </a:lnTo>
                  <a:lnTo>
                    <a:pt x="149035" y="62659"/>
                  </a:lnTo>
                  <a:lnTo>
                    <a:pt x="149360" y="63024"/>
                  </a:lnTo>
                  <a:lnTo>
                    <a:pt x="149614" y="63767"/>
                  </a:lnTo>
                  <a:lnTo>
                    <a:pt x="149722" y="64807"/>
                  </a:lnTo>
                  <a:lnTo>
                    <a:pt x="149693" y="64941"/>
                  </a:lnTo>
                  <a:lnTo>
                    <a:pt x="149564" y="65325"/>
                  </a:lnTo>
                  <a:lnTo>
                    <a:pt x="149286" y="65833"/>
                  </a:lnTo>
                  <a:lnTo>
                    <a:pt x="148914" y="66377"/>
                  </a:lnTo>
                  <a:lnTo>
                    <a:pt x="148374" y="66849"/>
                  </a:lnTo>
                  <a:lnTo>
                    <a:pt x="147887" y="67138"/>
                  </a:lnTo>
                  <a:lnTo>
                    <a:pt x="146040" y="67716"/>
                  </a:lnTo>
                  <a:lnTo>
                    <a:pt x="144808" y="68875"/>
                  </a:lnTo>
                  <a:lnTo>
                    <a:pt x="144753" y="69097"/>
                  </a:lnTo>
                  <a:lnTo>
                    <a:pt x="144787" y="69334"/>
                  </a:lnTo>
                  <a:lnTo>
                    <a:pt x="144907" y="69631"/>
                  </a:lnTo>
                  <a:lnTo>
                    <a:pt x="145036" y="69810"/>
                  </a:lnTo>
                  <a:lnTo>
                    <a:pt x="145304" y="70041"/>
                  </a:lnTo>
                  <a:lnTo>
                    <a:pt x="145771" y="70319"/>
                  </a:lnTo>
                  <a:lnTo>
                    <a:pt x="146043" y="70370"/>
                  </a:lnTo>
                  <a:lnTo>
                    <a:pt x="147346" y="69992"/>
                  </a:lnTo>
                  <a:lnTo>
                    <a:pt x="148041" y="69859"/>
                  </a:lnTo>
                  <a:lnTo>
                    <a:pt x="150049" y="69772"/>
                  </a:lnTo>
                  <a:lnTo>
                    <a:pt x="151015" y="69536"/>
                  </a:lnTo>
                  <a:lnTo>
                    <a:pt x="151487" y="69333"/>
                  </a:lnTo>
                  <a:lnTo>
                    <a:pt x="152914" y="68420"/>
                  </a:lnTo>
                  <a:lnTo>
                    <a:pt x="153266" y="68183"/>
                  </a:lnTo>
                  <a:lnTo>
                    <a:pt x="154158" y="67447"/>
                  </a:lnTo>
                  <a:lnTo>
                    <a:pt x="154895" y="67290"/>
                  </a:lnTo>
                  <a:lnTo>
                    <a:pt x="155467" y="67302"/>
                  </a:lnTo>
                  <a:lnTo>
                    <a:pt x="155929" y="67562"/>
                  </a:lnTo>
                  <a:lnTo>
                    <a:pt x="156277" y="68140"/>
                  </a:lnTo>
                  <a:lnTo>
                    <a:pt x="156739" y="69060"/>
                  </a:lnTo>
                  <a:lnTo>
                    <a:pt x="156903" y="69451"/>
                  </a:lnTo>
                  <a:lnTo>
                    <a:pt x="157068" y="69989"/>
                  </a:lnTo>
                  <a:lnTo>
                    <a:pt x="157556" y="70191"/>
                  </a:lnTo>
                  <a:lnTo>
                    <a:pt x="157794" y="70214"/>
                  </a:lnTo>
                  <a:lnTo>
                    <a:pt x="158148" y="70161"/>
                  </a:lnTo>
                  <a:lnTo>
                    <a:pt x="158485" y="70038"/>
                  </a:lnTo>
                  <a:lnTo>
                    <a:pt x="158669" y="69824"/>
                  </a:lnTo>
                  <a:lnTo>
                    <a:pt x="159152" y="69006"/>
                  </a:lnTo>
                  <a:lnTo>
                    <a:pt x="159655" y="67894"/>
                  </a:lnTo>
                  <a:lnTo>
                    <a:pt x="160158" y="67182"/>
                  </a:lnTo>
                  <a:lnTo>
                    <a:pt x="160440" y="66935"/>
                  </a:lnTo>
                  <a:lnTo>
                    <a:pt x="160893" y="66662"/>
                  </a:lnTo>
                  <a:lnTo>
                    <a:pt x="161195" y="66601"/>
                  </a:lnTo>
                  <a:lnTo>
                    <a:pt x="161510" y="66616"/>
                  </a:lnTo>
                  <a:lnTo>
                    <a:pt x="162491" y="66830"/>
                  </a:lnTo>
                  <a:lnTo>
                    <a:pt x="162973" y="67160"/>
                  </a:lnTo>
                  <a:lnTo>
                    <a:pt x="163301" y="67529"/>
                  </a:lnTo>
                  <a:lnTo>
                    <a:pt x="163500" y="67977"/>
                  </a:lnTo>
                  <a:lnTo>
                    <a:pt x="163600" y="68500"/>
                  </a:lnTo>
                  <a:lnTo>
                    <a:pt x="163618" y="68885"/>
                  </a:lnTo>
                  <a:lnTo>
                    <a:pt x="163574" y="69977"/>
                  </a:lnTo>
                  <a:lnTo>
                    <a:pt x="163636" y="70204"/>
                  </a:lnTo>
                  <a:lnTo>
                    <a:pt x="163812" y="70345"/>
                  </a:lnTo>
                  <a:lnTo>
                    <a:pt x="164808" y="70652"/>
                  </a:lnTo>
                  <a:lnTo>
                    <a:pt x="165166" y="70686"/>
                  </a:lnTo>
                  <a:lnTo>
                    <a:pt x="165504" y="70651"/>
                  </a:lnTo>
                  <a:lnTo>
                    <a:pt x="166362" y="70472"/>
                  </a:lnTo>
                  <a:lnTo>
                    <a:pt x="167679" y="69848"/>
                  </a:lnTo>
                  <a:lnTo>
                    <a:pt x="168000" y="69728"/>
                  </a:lnTo>
                  <a:lnTo>
                    <a:pt x="168402" y="69689"/>
                  </a:lnTo>
                  <a:lnTo>
                    <a:pt x="169026" y="69751"/>
                  </a:lnTo>
                  <a:lnTo>
                    <a:pt x="169293" y="69904"/>
                  </a:lnTo>
                  <a:lnTo>
                    <a:pt x="169786" y="70587"/>
                  </a:lnTo>
                  <a:lnTo>
                    <a:pt x="170026" y="71238"/>
                  </a:lnTo>
                  <a:lnTo>
                    <a:pt x="170137" y="72119"/>
                  </a:lnTo>
                  <a:lnTo>
                    <a:pt x="170237" y="72378"/>
                  </a:lnTo>
                  <a:lnTo>
                    <a:pt x="170523" y="72712"/>
                  </a:lnTo>
                  <a:lnTo>
                    <a:pt x="170873" y="73021"/>
                  </a:lnTo>
                  <a:lnTo>
                    <a:pt x="171323" y="73199"/>
                  </a:lnTo>
                  <a:lnTo>
                    <a:pt x="171456" y="73192"/>
                  </a:lnTo>
                  <a:lnTo>
                    <a:pt x="171463" y="72900"/>
                  </a:lnTo>
                  <a:lnTo>
                    <a:pt x="171758" y="72254"/>
                  </a:lnTo>
                  <a:lnTo>
                    <a:pt x="172399" y="72143"/>
                  </a:lnTo>
                  <a:lnTo>
                    <a:pt x="172825" y="71916"/>
                  </a:lnTo>
                  <a:lnTo>
                    <a:pt x="172930" y="71722"/>
                  </a:lnTo>
                  <a:lnTo>
                    <a:pt x="173035" y="70841"/>
                  </a:lnTo>
                  <a:lnTo>
                    <a:pt x="173339" y="70641"/>
                  </a:lnTo>
                  <a:lnTo>
                    <a:pt x="173489" y="70708"/>
                  </a:lnTo>
                  <a:lnTo>
                    <a:pt x="174589" y="70556"/>
                  </a:lnTo>
                  <a:lnTo>
                    <a:pt x="175691" y="70741"/>
                  </a:lnTo>
                  <a:lnTo>
                    <a:pt x="176304" y="71281"/>
                  </a:lnTo>
                  <a:lnTo>
                    <a:pt x="176428" y="71557"/>
                  </a:lnTo>
                  <a:lnTo>
                    <a:pt x="176485" y="71989"/>
                  </a:lnTo>
                  <a:lnTo>
                    <a:pt x="176963" y="72603"/>
                  </a:lnTo>
                  <a:lnTo>
                    <a:pt x="177063" y="72452"/>
                  </a:lnTo>
                  <a:lnTo>
                    <a:pt x="176164" y="70380"/>
                  </a:lnTo>
                  <a:lnTo>
                    <a:pt x="175741" y="69710"/>
                  </a:lnTo>
                  <a:lnTo>
                    <a:pt x="175346" y="69456"/>
                  </a:lnTo>
                  <a:lnTo>
                    <a:pt x="175100" y="69408"/>
                  </a:lnTo>
                  <a:lnTo>
                    <a:pt x="173721" y="69716"/>
                  </a:lnTo>
                  <a:lnTo>
                    <a:pt x="173499" y="69214"/>
                  </a:lnTo>
                  <a:lnTo>
                    <a:pt x="173961" y="69460"/>
                  </a:lnTo>
                  <a:lnTo>
                    <a:pt x="174367" y="69472"/>
                  </a:lnTo>
                  <a:lnTo>
                    <a:pt x="175018" y="69271"/>
                  </a:lnTo>
                  <a:lnTo>
                    <a:pt x="175207" y="69286"/>
                  </a:lnTo>
                  <a:lnTo>
                    <a:pt x="175835" y="69594"/>
                  </a:lnTo>
                  <a:lnTo>
                    <a:pt x="176111" y="70041"/>
                  </a:lnTo>
                  <a:lnTo>
                    <a:pt x="176899" y="71915"/>
                  </a:lnTo>
                  <a:lnTo>
                    <a:pt x="177213" y="72456"/>
                  </a:lnTo>
                  <a:lnTo>
                    <a:pt x="177519" y="72695"/>
                  </a:lnTo>
                  <a:lnTo>
                    <a:pt x="178220" y="72678"/>
                  </a:lnTo>
                  <a:lnTo>
                    <a:pt x="178856" y="72449"/>
                  </a:lnTo>
                  <a:lnTo>
                    <a:pt x="179503" y="71969"/>
                  </a:lnTo>
                  <a:lnTo>
                    <a:pt x="180272" y="71204"/>
                  </a:lnTo>
                  <a:lnTo>
                    <a:pt x="180889" y="70513"/>
                  </a:lnTo>
                  <a:lnTo>
                    <a:pt x="185002" y="71595"/>
                  </a:lnTo>
                  <a:lnTo>
                    <a:pt x="186396" y="72189"/>
                  </a:lnTo>
                  <a:lnTo>
                    <a:pt x="188450" y="73267"/>
                  </a:lnTo>
                  <a:lnTo>
                    <a:pt x="189370" y="74056"/>
                  </a:lnTo>
                  <a:lnTo>
                    <a:pt x="189716" y="74532"/>
                  </a:lnTo>
                  <a:lnTo>
                    <a:pt x="189733" y="74706"/>
                  </a:lnTo>
                  <a:lnTo>
                    <a:pt x="189752" y="74914"/>
                  </a:lnTo>
                  <a:lnTo>
                    <a:pt x="189650" y="75150"/>
                  </a:lnTo>
                  <a:lnTo>
                    <a:pt x="188789" y="76202"/>
                  </a:lnTo>
                  <a:lnTo>
                    <a:pt x="187636" y="78008"/>
                  </a:lnTo>
                  <a:lnTo>
                    <a:pt x="186304" y="79545"/>
                  </a:lnTo>
                  <a:lnTo>
                    <a:pt x="184154" y="81791"/>
                  </a:lnTo>
                  <a:lnTo>
                    <a:pt x="183891" y="82066"/>
                  </a:lnTo>
                  <a:lnTo>
                    <a:pt x="183122" y="82965"/>
                  </a:lnTo>
                  <a:lnTo>
                    <a:pt x="181875" y="84721"/>
                  </a:lnTo>
                  <a:lnTo>
                    <a:pt x="181627" y="85423"/>
                  </a:lnTo>
                  <a:lnTo>
                    <a:pt x="181599" y="86228"/>
                  </a:lnTo>
                  <a:lnTo>
                    <a:pt x="181834" y="87514"/>
                  </a:lnTo>
                  <a:lnTo>
                    <a:pt x="182311" y="88994"/>
                  </a:lnTo>
                  <a:lnTo>
                    <a:pt x="182639" y="89533"/>
                  </a:lnTo>
                  <a:lnTo>
                    <a:pt x="183712" y="90866"/>
                  </a:lnTo>
                  <a:lnTo>
                    <a:pt x="184213" y="91639"/>
                  </a:lnTo>
                  <a:lnTo>
                    <a:pt x="184620" y="92526"/>
                  </a:lnTo>
                  <a:lnTo>
                    <a:pt x="185069" y="93133"/>
                  </a:lnTo>
                  <a:lnTo>
                    <a:pt x="185295" y="93294"/>
                  </a:lnTo>
                  <a:lnTo>
                    <a:pt x="185556" y="93481"/>
                  </a:lnTo>
                  <a:lnTo>
                    <a:pt x="187793" y="94604"/>
                  </a:lnTo>
                  <a:lnTo>
                    <a:pt x="188450" y="94849"/>
                  </a:lnTo>
                  <a:lnTo>
                    <a:pt x="190047" y="95151"/>
                  </a:lnTo>
                  <a:lnTo>
                    <a:pt x="191038" y="95646"/>
                  </a:lnTo>
                  <a:lnTo>
                    <a:pt x="192121" y="96777"/>
                  </a:lnTo>
                  <a:lnTo>
                    <a:pt x="192438" y="97522"/>
                  </a:lnTo>
                  <a:lnTo>
                    <a:pt x="192546" y="98089"/>
                  </a:lnTo>
                  <a:lnTo>
                    <a:pt x="192419" y="98732"/>
                  </a:lnTo>
                  <a:lnTo>
                    <a:pt x="192189" y="99348"/>
                  </a:lnTo>
                  <a:lnTo>
                    <a:pt x="191849" y="99866"/>
                  </a:lnTo>
                  <a:lnTo>
                    <a:pt x="191038" y="100588"/>
                  </a:lnTo>
                  <a:lnTo>
                    <a:pt x="189399" y="101318"/>
                  </a:lnTo>
                  <a:lnTo>
                    <a:pt x="188037" y="101592"/>
                  </a:lnTo>
                  <a:lnTo>
                    <a:pt x="187585" y="101486"/>
                  </a:lnTo>
                  <a:lnTo>
                    <a:pt x="184075" y="99037"/>
                  </a:lnTo>
                  <a:lnTo>
                    <a:pt x="183216" y="99209"/>
                  </a:lnTo>
                  <a:lnTo>
                    <a:pt x="179981" y="99409"/>
                  </a:lnTo>
                  <a:lnTo>
                    <a:pt x="179529" y="99509"/>
                  </a:lnTo>
                  <a:lnTo>
                    <a:pt x="177157" y="100351"/>
                  </a:lnTo>
                  <a:lnTo>
                    <a:pt x="176617" y="99709"/>
                  </a:lnTo>
                  <a:lnTo>
                    <a:pt x="176306" y="99434"/>
                  </a:lnTo>
                  <a:lnTo>
                    <a:pt x="175975" y="99143"/>
                  </a:lnTo>
                  <a:lnTo>
                    <a:pt x="175795" y="98984"/>
                  </a:lnTo>
                  <a:lnTo>
                    <a:pt x="175066" y="98483"/>
                  </a:lnTo>
                  <a:lnTo>
                    <a:pt x="174342" y="98266"/>
                  </a:lnTo>
                  <a:lnTo>
                    <a:pt x="174140" y="98268"/>
                  </a:lnTo>
                  <a:lnTo>
                    <a:pt x="173938" y="98269"/>
                  </a:lnTo>
                  <a:lnTo>
                    <a:pt x="173676" y="98415"/>
                  </a:lnTo>
                  <a:lnTo>
                    <a:pt x="173459" y="98641"/>
                  </a:lnTo>
                  <a:lnTo>
                    <a:pt x="173269" y="98838"/>
                  </a:lnTo>
                  <a:lnTo>
                    <a:pt x="172943" y="99294"/>
                  </a:lnTo>
                  <a:lnTo>
                    <a:pt x="172666" y="99831"/>
                  </a:lnTo>
                  <a:lnTo>
                    <a:pt x="172503" y="100258"/>
                  </a:lnTo>
                  <a:lnTo>
                    <a:pt x="172268" y="100943"/>
                  </a:lnTo>
                  <a:lnTo>
                    <a:pt x="172303" y="101429"/>
                  </a:lnTo>
                  <a:lnTo>
                    <a:pt x="172455" y="101738"/>
                  </a:lnTo>
                  <a:lnTo>
                    <a:pt x="172757" y="101943"/>
                  </a:lnTo>
                  <a:lnTo>
                    <a:pt x="172828" y="102122"/>
                  </a:lnTo>
                  <a:lnTo>
                    <a:pt x="172725" y="102736"/>
                  </a:lnTo>
                  <a:lnTo>
                    <a:pt x="172334" y="103474"/>
                  </a:lnTo>
                  <a:lnTo>
                    <a:pt x="172338" y="103813"/>
                  </a:lnTo>
                  <a:lnTo>
                    <a:pt x="172493" y="104201"/>
                  </a:lnTo>
                  <a:lnTo>
                    <a:pt x="172337" y="104844"/>
                  </a:lnTo>
                  <a:lnTo>
                    <a:pt x="172079" y="106010"/>
                  </a:lnTo>
                  <a:lnTo>
                    <a:pt x="172073" y="106331"/>
                  </a:lnTo>
                  <a:lnTo>
                    <a:pt x="172069" y="106559"/>
                  </a:lnTo>
                  <a:lnTo>
                    <a:pt x="172094" y="106694"/>
                  </a:lnTo>
                  <a:lnTo>
                    <a:pt x="172176" y="107134"/>
                  </a:lnTo>
                  <a:lnTo>
                    <a:pt x="172368" y="107549"/>
                  </a:lnTo>
                  <a:lnTo>
                    <a:pt x="172971" y="108316"/>
                  </a:lnTo>
                  <a:lnTo>
                    <a:pt x="173940" y="109544"/>
                  </a:lnTo>
                  <a:lnTo>
                    <a:pt x="174800" y="110410"/>
                  </a:lnTo>
                  <a:lnTo>
                    <a:pt x="175898" y="110977"/>
                  </a:lnTo>
                  <a:lnTo>
                    <a:pt x="176377" y="111016"/>
                  </a:lnTo>
                  <a:lnTo>
                    <a:pt x="177115" y="111077"/>
                  </a:lnTo>
                  <a:lnTo>
                    <a:pt x="177346" y="111063"/>
                  </a:lnTo>
                  <a:lnTo>
                    <a:pt x="177565" y="111049"/>
                  </a:lnTo>
                  <a:lnTo>
                    <a:pt x="177962" y="111024"/>
                  </a:lnTo>
                  <a:lnTo>
                    <a:pt x="178550" y="110869"/>
                  </a:lnTo>
                  <a:lnTo>
                    <a:pt x="179451" y="110619"/>
                  </a:lnTo>
                  <a:lnTo>
                    <a:pt x="181291" y="109496"/>
                  </a:lnTo>
                  <a:lnTo>
                    <a:pt x="182210" y="109158"/>
                  </a:lnTo>
                  <a:lnTo>
                    <a:pt x="182798" y="109253"/>
                  </a:lnTo>
                  <a:lnTo>
                    <a:pt x="183298" y="109428"/>
                  </a:lnTo>
                  <a:lnTo>
                    <a:pt x="183858" y="109807"/>
                  </a:lnTo>
                  <a:lnTo>
                    <a:pt x="184996" y="110811"/>
                  </a:lnTo>
                  <a:lnTo>
                    <a:pt x="185710" y="111849"/>
                  </a:lnTo>
                  <a:lnTo>
                    <a:pt x="185999" y="112392"/>
                  </a:lnTo>
                  <a:lnTo>
                    <a:pt x="186242" y="112992"/>
                  </a:lnTo>
                  <a:lnTo>
                    <a:pt x="186376" y="113609"/>
                  </a:lnTo>
                  <a:lnTo>
                    <a:pt x="186732" y="113665"/>
                  </a:lnTo>
                  <a:lnTo>
                    <a:pt x="187116" y="113828"/>
                  </a:lnTo>
                  <a:lnTo>
                    <a:pt x="187125" y="114828"/>
                  </a:lnTo>
                  <a:lnTo>
                    <a:pt x="186979" y="115394"/>
                  </a:lnTo>
                  <a:lnTo>
                    <a:pt x="186873" y="115614"/>
                  </a:lnTo>
                  <a:lnTo>
                    <a:pt x="186577" y="116227"/>
                  </a:lnTo>
                  <a:lnTo>
                    <a:pt x="186282" y="116504"/>
                  </a:lnTo>
                  <a:lnTo>
                    <a:pt x="185043" y="116999"/>
                  </a:lnTo>
                  <a:lnTo>
                    <a:pt x="184511" y="117033"/>
                  </a:lnTo>
                  <a:lnTo>
                    <a:pt x="183390" y="117304"/>
                  </a:lnTo>
                  <a:lnTo>
                    <a:pt x="182363" y="117907"/>
                  </a:lnTo>
                  <a:lnTo>
                    <a:pt x="180888" y="118624"/>
                  </a:lnTo>
                  <a:lnTo>
                    <a:pt x="180160" y="118780"/>
                  </a:lnTo>
                  <a:lnTo>
                    <a:pt x="179916" y="118775"/>
                  </a:lnTo>
                  <a:lnTo>
                    <a:pt x="179521" y="118747"/>
                  </a:lnTo>
                  <a:lnTo>
                    <a:pt x="179122" y="118664"/>
                  </a:lnTo>
                  <a:lnTo>
                    <a:pt x="178876" y="118613"/>
                  </a:lnTo>
                  <a:lnTo>
                    <a:pt x="177978" y="118255"/>
                  </a:lnTo>
                  <a:lnTo>
                    <a:pt x="175492" y="116775"/>
                  </a:lnTo>
                  <a:lnTo>
                    <a:pt x="174365" y="116103"/>
                  </a:lnTo>
                  <a:lnTo>
                    <a:pt x="174162" y="115983"/>
                  </a:lnTo>
                  <a:lnTo>
                    <a:pt x="173914" y="115744"/>
                  </a:lnTo>
                  <a:lnTo>
                    <a:pt x="173778" y="115614"/>
                  </a:lnTo>
                  <a:lnTo>
                    <a:pt x="172384" y="113531"/>
                  </a:lnTo>
                  <a:lnTo>
                    <a:pt x="170402" y="110919"/>
                  </a:lnTo>
                  <a:lnTo>
                    <a:pt x="170017" y="110726"/>
                  </a:lnTo>
                  <a:lnTo>
                    <a:pt x="169579" y="111003"/>
                  </a:lnTo>
                  <a:lnTo>
                    <a:pt x="168300" y="111331"/>
                  </a:lnTo>
                  <a:lnTo>
                    <a:pt x="166437" y="111536"/>
                  </a:lnTo>
                  <a:lnTo>
                    <a:pt x="165065" y="111589"/>
                  </a:lnTo>
                  <a:lnTo>
                    <a:pt x="164461" y="111705"/>
                  </a:lnTo>
                  <a:lnTo>
                    <a:pt x="164296" y="111785"/>
                  </a:lnTo>
                  <a:lnTo>
                    <a:pt x="163817" y="112016"/>
                  </a:lnTo>
                  <a:lnTo>
                    <a:pt x="163449" y="112237"/>
                  </a:lnTo>
                  <a:lnTo>
                    <a:pt x="162494" y="112989"/>
                  </a:lnTo>
                  <a:lnTo>
                    <a:pt x="161884" y="113831"/>
                  </a:lnTo>
                  <a:lnTo>
                    <a:pt x="161551" y="114592"/>
                  </a:lnTo>
                  <a:lnTo>
                    <a:pt x="161401" y="115491"/>
                  </a:lnTo>
                  <a:lnTo>
                    <a:pt x="161502" y="116502"/>
                  </a:lnTo>
                  <a:lnTo>
                    <a:pt x="161721" y="116935"/>
                  </a:lnTo>
                  <a:lnTo>
                    <a:pt x="162280" y="117670"/>
                  </a:lnTo>
                  <a:lnTo>
                    <a:pt x="162537" y="117939"/>
                  </a:lnTo>
                  <a:lnTo>
                    <a:pt x="162691" y="118100"/>
                  </a:lnTo>
                  <a:lnTo>
                    <a:pt x="162925" y="118213"/>
                  </a:lnTo>
                  <a:lnTo>
                    <a:pt x="163410" y="118446"/>
                  </a:lnTo>
                  <a:lnTo>
                    <a:pt x="163696" y="118585"/>
                  </a:lnTo>
                  <a:lnTo>
                    <a:pt x="163945" y="118644"/>
                  </a:lnTo>
                  <a:lnTo>
                    <a:pt x="164745" y="118836"/>
                  </a:lnTo>
                  <a:lnTo>
                    <a:pt x="166812" y="119330"/>
                  </a:lnTo>
                  <a:lnTo>
                    <a:pt x="167167" y="119441"/>
                  </a:lnTo>
                  <a:lnTo>
                    <a:pt x="167721" y="119684"/>
                  </a:lnTo>
                  <a:lnTo>
                    <a:pt x="167965" y="119791"/>
                  </a:lnTo>
                  <a:lnTo>
                    <a:pt x="168890" y="120335"/>
                  </a:lnTo>
                  <a:lnTo>
                    <a:pt x="169791" y="121065"/>
                  </a:lnTo>
                  <a:lnTo>
                    <a:pt x="171566" y="122734"/>
                  </a:lnTo>
                  <a:lnTo>
                    <a:pt x="173028" y="123931"/>
                  </a:lnTo>
                  <a:lnTo>
                    <a:pt x="173215" y="124229"/>
                  </a:lnTo>
                  <a:lnTo>
                    <a:pt x="173652" y="124931"/>
                  </a:lnTo>
                  <a:lnTo>
                    <a:pt x="174104" y="126328"/>
                  </a:lnTo>
                  <a:lnTo>
                    <a:pt x="174163" y="127123"/>
                  </a:lnTo>
                  <a:lnTo>
                    <a:pt x="174132" y="127345"/>
                  </a:lnTo>
                  <a:lnTo>
                    <a:pt x="174058" y="127885"/>
                  </a:lnTo>
                  <a:lnTo>
                    <a:pt x="174015" y="128194"/>
                  </a:lnTo>
                  <a:lnTo>
                    <a:pt x="173903" y="128594"/>
                  </a:lnTo>
                  <a:lnTo>
                    <a:pt x="173697" y="129001"/>
                  </a:lnTo>
                  <a:lnTo>
                    <a:pt x="173131" y="129585"/>
                  </a:lnTo>
                  <a:lnTo>
                    <a:pt x="171353" y="130915"/>
                  </a:lnTo>
                  <a:lnTo>
                    <a:pt x="170669" y="131134"/>
                  </a:lnTo>
                  <a:lnTo>
                    <a:pt x="170239" y="131138"/>
                  </a:lnTo>
                  <a:lnTo>
                    <a:pt x="168267" y="130875"/>
                  </a:lnTo>
                  <a:lnTo>
                    <a:pt x="167977" y="130933"/>
                  </a:lnTo>
                  <a:lnTo>
                    <a:pt x="167608" y="131110"/>
                  </a:lnTo>
                  <a:lnTo>
                    <a:pt x="166589" y="131972"/>
                  </a:lnTo>
                  <a:lnTo>
                    <a:pt x="165379" y="132649"/>
                  </a:lnTo>
                  <a:lnTo>
                    <a:pt x="164749" y="132861"/>
                  </a:lnTo>
                  <a:lnTo>
                    <a:pt x="162541" y="133253"/>
                  </a:lnTo>
                  <a:lnTo>
                    <a:pt x="162378" y="133282"/>
                  </a:lnTo>
                  <a:lnTo>
                    <a:pt x="162034" y="133412"/>
                  </a:lnTo>
                  <a:lnTo>
                    <a:pt x="161469" y="133852"/>
                  </a:lnTo>
                  <a:lnTo>
                    <a:pt x="161089" y="134514"/>
                  </a:lnTo>
                  <a:lnTo>
                    <a:pt x="160945" y="135025"/>
                  </a:lnTo>
                  <a:lnTo>
                    <a:pt x="160976" y="135784"/>
                  </a:lnTo>
                  <a:lnTo>
                    <a:pt x="161221" y="136503"/>
                  </a:lnTo>
                  <a:lnTo>
                    <a:pt x="161295" y="136718"/>
                  </a:lnTo>
                  <a:lnTo>
                    <a:pt x="161749" y="137669"/>
                  </a:lnTo>
                  <a:lnTo>
                    <a:pt x="162659" y="139106"/>
                  </a:lnTo>
                  <a:lnTo>
                    <a:pt x="163128" y="139584"/>
                  </a:lnTo>
                  <a:lnTo>
                    <a:pt x="166793" y="142654"/>
                  </a:lnTo>
                  <a:lnTo>
                    <a:pt x="166905" y="143192"/>
                  </a:lnTo>
                  <a:lnTo>
                    <a:pt x="167073" y="143616"/>
                  </a:lnTo>
                  <a:lnTo>
                    <a:pt x="167073" y="143829"/>
                  </a:lnTo>
                  <a:lnTo>
                    <a:pt x="167073" y="144251"/>
                  </a:lnTo>
                  <a:lnTo>
                    <a:pt x="167017" y="144956"/>
                  </a:lnTo>
                  <a:lnTo>
                    <a:pt x="166533" y="145508"/>
                  </a:lnTo>
                  <a:lnTo>
                    <a:pt x="165723" y="146246"/>
                  </a:lnTo>
                  <a:lnTo>
                    <a:pt x="165210" y="147115"/>
                  </a:lnTo>
                  <a:lnTo>
                    <a:pt x="164424" y="148672"/>
                  </a:lnTo>
                  <a:lnTo>
                    <a:pt x="164283" y="149200"/>
                  </a:lnTo>
                  <a:lnTo>
                    <a:pt x="164052" y="149477"/>
                  </a:lnTo>
                  <a:lnTo>
                    <a:pt x="163149" y="150099"/>
                  </a:lnTo>
                  <a:lnTo>
                    <a:pt x="162543" y="150381"/>
                  </a:lnTo>
                  <a:lnTo>
                    <a:pt x="162136" y="150427"/>
                  </a:lnTo>
                  <a:lnTo>
                    <a:pt x="161058" y="151348"/>
                  </a:lnTo>
                  <a:lnTo>
                    <a:pt x="160938" y="151860"/>
                  </a:lnTo>
                  <a:lnTo>
                    <a:pt x="160830" y="153473"/>
                  </a:lnTo>
                  <a:lnTo>
                    <a:pt x="160715" y="153756"/>
                  </a:lnTo>
                  <a:lnTo>
                    <a:pt x="160602" y="154297"/>
                  </a:lnTo>
                  <a:lnTo>
                    <a:pt x="160859" y="154375"/>
                  </a:lnTo>
                  <a:lnTo>
                    <a:pt x="162908" y="154992"/>
                  </a:lnTo>
                  <a:lnTo>
                    <a:pt x="163827" y="155139"/>
                  </a:lnTo>
                  <a:lnTo>
                    <a:pt x="164276" y="155131"/>
                  </a:lnTo>
                  <a:lnTo>
                    <a:pt x="164569" y="155055"/>
                  </a:lnTo>
                  <a:lnTo>
                    <a:pt x="165275" y="154871"/>
                  </a:lnTo>
                  <a:lnTo>
                    <a:pt x="165849" y="154722"/>
                  </a:lnTo>
                  <a:lnTo>
                    <a:pt x="166843" y="154359"/>
                  </a:lnTo>
                  <a:lnTo>
                    <a:pt x="167515" y="154003"/>
                  </a:lnTo>
                  <a:lnTo>
                    <a:pt x="168097" y="153538"/>
                  </a:lnTo>
                  <a:lnTo>
                    <a:pt x="169124" y="152076"/>
                  </a:lnTo>
                  <a:lnTo>
                    <a:pt x="168809" y="150496"/>
                  </a:lnTo>
                  <a:lnTo>
                    <a:pt x="168312" y="148964"/>
                  </a:lnTo>
                  <a:lnTo>
                    <a:pt x="168533" y="147707"/>
                  </a:lnTo>
                  <a:lnTo>
                    <a:pt x="168645" y="146931"/>
                  </a:lnTo>
                  <a:lnTo>
                    <a:pt x="168645" y="146155"/>
                  </a:lnTo>
                  <a:lnTo>
                    <a:pt x="168926" y="145591"/>
                  </a:lnTo>
                  <a:lnTo>
                    <a:pt x="169151" y="145591"/>
                  </a:lnTo>
                  <a:lnTo>
                    <a:pt x="169600" y="145591"/>
                  </a:lnTo>
                  <a:lnTo>
                    <a:pt x="170161" y="145591"/>
                  </a:lnTo>
                  <a:lnTo>
                    <a:pt x="170683" y="145521"/>
                  </a:lnTo>
                  <a:lnTo>
                    <a:pt x="173359" y="147408"/>
                  </a:lnTo>
                  <a:lnTo>
                    <a:pt x="174854" y="148788"/>
                  </a:lnTo>
                  <a:lnTo>
                    <a:pt x="175558" y="150839"/>
                  </a:lnTo>
                  <a:lnTo>
                    <a:pt x="175777" y="151884"/>
                  </a:lnTo>
                  <a:lnTo>
                    <a:pt x="175710" y="152647"/>
                  </a:lnTo>
                  <a:lnTo>
                    <a:pt x="175373" y="153550"/>
                  </a:lnTo>
                  <a:lnTo>
                    <a:pt x="174403" y="154734"/>
                  </a:lnTo>
                  <a:lnTo>
                    <a:pt x="174149" y="155226"/>
                  </a:lnTo>
                  <a:lnTo>
                    <a:pt x="174148" y="155447"/>
                  </a:lnTo>
                  <a:lnTo>
                    <a:pt x="173976" y="155746"/>
                  </a:lnTo>
                  <a:lnTo>
                    <a:pt x="173036" y="156252"/>
                  </a:lnTo>
                  <a:lnTo>
                    <a:pt x="172294" y="156130"/>
                  </a:lnTo>
                  <a:lnTo>
                    <a:pt x="171934" y="156217"/>
                  </a:lnTo>
                  <a:lnTo>
                    <a:pt x="169898" y="157032"/>
                  </a:lnTo>
                  <a:lnTo>
                    <a:pt x="168666" y="157654"/>
                  </a:lnTo>
                  <a:lnTo>
                    <a:pt x="168228" y="157875"/>
                  </a:lnTo>
                  <a:lnTo>
                    <a:pt x="167829" y="157847"/>
                  </a:lnTo>
                  <a:lnTo>
                    <a:pt x="167485" y="157640"/>
                  </a:lnTo>
                  <a:lnTo>
                    <a:pt x="167174" y="157452"/>
                  </a:lnTo>
                  <a:lnTo>
                    <a:pt x="166197" y="157753"/>
                  </a:lnTo>
                  <a:lnTo>
                    <a:pt x="165186" y="157688"/>
                  </a:lnTo>
                  <a:lnTo>
                    <a:pt x="164823" y="157898"/>
                  </a:lnTo>
                  <a:lnTo>
                    <a:pt x="164475" y="158322"/>
                  </a:lnTo>
                  <a:lnTo>
                    <a:pt x="164031" y="159218"/>
                  </a:lnTo>
                  <a:lnTo>
                    <a:pt x="163969" y="159715"/>
                  </a:lnTo>
                  <a:lnTo>
                    <a:pt x="163988" y="160045"/>
                  </a:lnTo>
                  <a:lnTo>
                    <a:pt x="164107" y="160310"/>
                  </a:lnTo>
                  <a:lnTo>
                    <a:pt x="164541" y="160828"/>
                  </a:lnTo>
                  <a:lnTo>
                    <a:pt x="165667" y="161781"/>
                  </a:lnTo>
                  <a:lnTo>
                    <a:pt x="166306" y="162322"/>
                  </a:lnTo>
                  <a:lnTo>
                    <a:pt x="168143" y="163427"/>
                  </a:lnTo>
                  <a:lnTo>
                    <a:pt x="168787" y="163722"/>
                  </a:lnTo>
                  <a:lnTo>
                    <a:pt x="169520" y="163937"/>
                  </a:lnTo>
                  <a:lnTo>
                    <a:pt x="171021" y="163787"/>
                  </a:lnTo>
                  <a:lnTo>
                    <a:pt x="172581" y="163533"/>
                  </a:lnTo>
                  <a:lnTo>
                    <a:pt x="174603" y="162154"/>
                  </a:lnTo>
                  <a:lnTo>
                    <a:pt x="175729" y="161065"/>
                  </a:lnTo>
                  <a:lnTo>
                    <a:pt x="176035" y="160824"/>
                  </a:lnTo>
                  <a:lnTo>
                    <a:pt x="176740" y="160267"/>
                  </a:lnTo>
                  <a:lnTo>
                    <a:pt x="177241" y="159655"/>
                  </a:lnTo>
                  <a:lnTo>
                    <a:pt x="177696" y="159098"/>
                  </a:lnTo>
                  <a:lnTo>
                    <a:pt x="177838" y="158925"/>
                  </a:lnTo>
                  <a:lnTo>
                    <a:pt x="178213" y="157654"/>
                  </a:lnTo>
                  <a:lnTo>
                    <a:pt x="178387" y="156457"/>
                  </a:lnTo>
                  <a:lnTo>
                    <a:pt x="178432" y="155475"/>
                  </a:lnTo>
                  <a:lnTo>
                    <a:pt x="178424" y="155151"/>
                  </a:lnTo>
                  <a:lnTo>
                    <a:pt x="178529" y="154520"/>
                  </a:lnTo>
                  <a:lnTo>
                    <a:pt x="178845" y="153695"/>
                  </a:lnTo>
                  <a:lnTo>
                    <a:pt x="179197" y="153102"/>
                  </a:lnTo>
                  <a:lnTo>
                    <a:pt x="179853" y="152247"/>
                  </a:lnTo>
                  <a:lnTo>
                    <a:pt x="180457" y="151822"/>
                  </a:lnTo>
                  <a:lnTo>
                    <a:pt x="180608" y="151753"/>
                  </a:lnTo>
                  <a:lnTo>
                    <a:pt x="180977" y="151585"/>
                  </a:lnTo>
                  <a:lnTo>
                    <a:pt x="181399" y="151558"/>
                  </a:lnTo>
                  <a:lnTo>
                    <a:pt x="182297" y="151673"/>
                  </a:lnTo>
                  <a:lnTo>
                    <a:pt x="182675" y="151889"/>
                  </a:lnTo>
                  <a:lnTo>
                    <a:pt x="183306" y="152462"/>
                  </a:lnTo>
                  <a:lnTo>
                    <a:pt x="183592" y="153261"/>
                  </a:lnTo>
                  <a:lnTo>
                    <a:pt x="183523" y="155967"/>
                  </a:lnTo>
                  <a:lnTo>
                    <a:pt x="182988" y="157182"/>
                  </a:lnTo>
                  <a:lnTo>
                    <a:pt x="181304" y="159666"/>
                  </a:lnTo>
                  <a:lnTo>
                    <a:pt x="179369" y="161755"/>
                  </a:lnTo>
                  <a:lnTo>
                    <a:pt x="179115" y="162028"/>
                  </a:lnTo>
                  <a:lnTo>
                    <a:pt x="178156" y="163061"/>
                  </a:lnTo>
                  <a:lnTo>
                    <a:pt x="177840" y="163410"/>
                  </a:lnTo>
                  <a:lnTo>
                    <a:pt x="177433" y="163859"/>
                  </a:lnTo>
                  <a:lnTo>
                    <a:pt x="175462" y="166523"/>
                  </a:lnTo>
                  <a:lnTo>
                    <a:pt x="174854" y="167127"/>
                  </a:lnTo>
                  <a:lnTo>
                    <a:pt x="172901" y="168533"/>
                  </a:lnTo>
                  <a:lnTo>
                    <a:pt x="172694" y="168757"/>
                  </a:lnTo>
                  <a:lnTo>
                    <a:pt x="172638" y="168934"/>
                  </a:lnTo>
                  <a:lnTo>
                    <a:pt x="172756" y="170411"/>
                  </a:lnTo>
                  <a:lnTo>
                    <a:pt x="172778" y="170681"/>
                  </a:lnTo>
                  <a:lnTo>
                    <a:pt x="172785" y="171040"/>
                  </a:lnTo>
                  <a:lnTo>
                    <a:pt x="172681" y="171541"/>
                  </a:lnTo>
                  <a:lnTo>
                    <a:pt x="172492" y="171938"/>
                  </a:lnTo>
                  <a:lnTo>
                    <a:pt x="172451" y="172283"/>
                  </a:lnTo>
                  <a:lnTo>
                    <a:pt x="172735" y="174573"/>
                  </a:lnTo>
                  <a:lnTo>
                    <a:pt x="172739" y="177030"/>
                  </a:lnTo>
                  <a:lnTo>
                    <a:pt x="172918" y="177452"/>
                  </a:lnTo>
                  <a:lnTo>
                    <a:pt x="174798" y="180114"/>
                  </a:lnTo>
                  <a:lnTo>
                    <a:pt x="174739" y="181198"/>
                  </a:lnTo>
                  <a:lnTo>
                    <a:pt x="174469" y="182026"/>
                  </a:lnTo>
                  <a:lnTo>
                    <a:pt x="175338" y="182737"/>
                  </a:lnTo>
                  <a:lnTo>
                    <a:pt x="175493" y="182864"/>
                  </a:lnTo>
                  <a:lnTo>
                    <a:pt x="175875" y="183297"/>
                  </a:lnTo>
                  <a:lnTo>
                    <a:pt x="176250" y="184555"/>
                  </a:lnTo>
                  <a:lnTo>
                    <a:pt x="176737" y="185697"/>
                  </a:lnTo>
                  <a:lnTo>
                    <a:pt x="177309" y="186369"/>
                  </a:lnTo>
                  <a:lnTo>
                    <a:pt x="178092" y="186967"/>
                  </a:lnTo>
                  <a:lnTo>
                    <a:pt x="178222" y="186959"/>
                  </a:lnTo>
                  <a:lnTo>
                    <a:pt x="178502" y="186397"/>
                  </a:lnTo>
                  <a:lnTo>
                    <a:pt x="178785" y="184954"/>
                  </a:lnTo>
                  <a:lnTo>
                    <a:pt x="179207" y="184248"/>
                  </a:lnTo>
                  <a:lnTo>
                    <a:pt x="179288" y="184026"/>
                  </a:lnTo>
                  <a:lnTo>
                    <a:pt x="179355" y="183844"/>
                  </a:lnTo>
                  <a:lnTo>
                    <a:pt x="179415" y="183550"/>
                  </a:lnTo>
                  <a:lnTo>
                    <a:pt x="179900" y="181188"/>
                  </a:lnTo>
                  <a:lnTo>
                    <a:pt x="180082" y="180729"/>
                  </a:lnTo>
                  <a:lnTo>
                    <a:pt x="180282" y="180299"/>
                  </a:lnTo>
                  <a:lnTo>
                    <a:pt x="180421" y="180106"/>
                  </a:lnTo>
                  <a:lnTo>
                    <a:pt x="180533" y="179952"/>
                  </a:lnTo>
                  <a:lnTo>
                    <a:pt x="181008" y="179550"/>
                  </a:lnTo>
                  <a:lnTo>
                    <a:pt x="181657" y="179198"/>
                  </a:lnTo>
                  <a:lnTo>
                    <a:pt x="182373" y="178988"/>
                  </a:lnTo>
                  <a:lnTo>
                    <a:pt x="183250" y="179025"/>
                  </a:lnTo>
                  <a:lnTo>
                    <a:pt x="183448" y="179033"/>
                  </a:lnTo>
                  <a:lnTo>
                    <a:pt x="184272" y="179275"/>
                  </a:lnTo>
                  <a:lnTo>
                    <a:pt x="184818" y="179701"/>
                  </a:lnTo>
                  <a:lnTo>
                    <a:pt x="185232" y="180405"/>
                  </a:lnTo>
                  <a:lnTo>
                    <a:pt x="185330" y="180761"/>
                  </a:lnTo>
                  <a:lnTo>
                    <a:pt x="185397" y="181149"/>
                  </a:lnTo>
                  <a:lnTo>
                    <a:pt x="185381" y="181418"/>
                  </a:lnTo>
                  <a:lnTo>
                    <a:pt x="185357" y="181809"/>
                  </a:lnTo>
                  <a:lnTo>
                    <a:pt x="185301" y="182070"/>
                  </a:lnTo>
                  <a:lnTo>
                    <a:pt x="185243" y="182335"/>
                  </a:lnTo>
                  <a:lnTo>
                    <a:pt x="185201" y="182530"/>
                  </a:lnTo>
                  <a:lnTo>
                    <a:pt x="185138" y="182705"/>
                  </a:lnTo>
                  <a:lnTo>
                    <a:pt x="184883" y="183411"/>
                  </a:lnTo>
                  <a:lnTo>
                    <a:pt x="184526" y="184840"/>
                  </a:lnTo>
                  <a:lnTo>
                    <a:pt x="184044" y="185669"/>
                  </a:lnTo>
                  <a:lnTo>
                    <a:pt x="182770" y="187114"/>
                  </a:lnTo>
                  <a:lnTo>
                    <a:pt x="182555" y="187804"/>
                  </a:lnTo>
                  <a:lnTo>
                    <a:pt x="182156" y="187811"/>
                  </a:lnTo>
                  <a:lnTo>
                    <a:pt x="181849" y="188273"/>
                  </a:lnTo>
                  <a:lnTo>
                    <a:pt x="181899" y="188727"/>
                  </a:lnTo>
                  <a:lnTo>
                    <a:pt x="181458" y="188806"/>
                  </a:lnTo>
                  <a:lnTo>
                    <a:pt x="180984" y="188707"/>
                  </a:lnTo>
                  <a:lnTo>
                    <a:pt x="180794" y="188858"/>
                  </a:lnTo>
                  <a:lnTo>
                    <a:pt x="180650" y="189447"/>
                  </a:lnTo>
                  <a:lnTo>
                    <a:pt x="180322" y="189651"/>
                  </a:lnTo>
                  <a:lnTo>
                    <a:pt x="179919" y="189648"/>
                  </a:lnTo>
                  <a:lnTo>
                    <a:pt x="179178" y="189783"/>
                  </a:lnTo>
                  <a:lnTo>
                    <a:pt x="179411" y="191510"/>
                  </a:lnTo>
                  <a:lnTo>
                    <a:pt x="179793" y="193411"/>
                  </a:lnTo>
                  <a:lnTo>
                    <a:pt x="180129" y="196282"/>
                  </a:lnTo>
                  <a:lnTo>
                    <a:pt x="180061" y="199382"/>
                  </a:lnTo>
                  <a:lnTo>
                    <a:pt x="180048" y="199524"/>
                  </a:lnTo>
                  <a:lnTo>
                    <a:pt x="179998" y="200093"/>
                  </a:lnTo>
                  <a:lnTo>
                    <a:pt x="179974" y="200354"/>
                  </a:lnTo>
                  <a:lnTo>
                    <a:pt x="179712" y="202086"/>
                  </a:lnTo>
                  <a:lnTo>
                    <a:pt x="179417" y="202984"/>
                  </a:lnTo>
                  <a:lnTo>
                    <a:pt x="178985" y="203461"/>
                  </a:lnTo>
                  <a:lnTo>
                    <a:pt x="178389" y="203806"/>
                  </a:lnTo>
                  <a:lnTo>
                    <a:pt x="177546" y="204295"/>
                  </a:lnTo>
                  <a:lnTo>
                    <a:pt x="176281" y="204582"/>
                  </a:lnTo>
                  <a:lnTo>
                    <a:pt x="174260" y="204687"/>
                  </a:lnTo>
                  <a:lnTo>
                    <a:pt x="174006" y="204701"/>
                  </a:lnTo>
                  <a:lnTo>
                    <a:pt x="172494" y="204590"/>
                  </a:lnTo>
                  <a:lnTo>
                    <a:pt x="171584" y="204442"/>
                  </a:lnTo>
                  <a:lnTo>
                    <a:pt x="171326" y="204029"/>
                  </a:lnTo>
                  <a:lnTo>
                    <a:pt x="171241" y="203726"/>
                  </a:lnTo>
                  <a:lnTo>
                    <a:pt x="170122" y="202638"/>
                  </a:lnTo>
                  <a:lnTo>
                    <a:pt x="169992" y="202620"/>
                  </a:lnTo>
                  <a:lnTo>
                    <a:pt x="169118" y="202499"/>
                  </a:lnTo>
                  <a:lnTo>
                    <a:pt x="167273" y="202653"/>
                  </a:lnTo>
                  <a:lnTo>
                    <a:pt x="166564" y="203006"/>
                  </a:lnTo>
                  <a:lnTo>
                    <a:pt x="166041" y="203459"/>
                  </a:lnTo>
                  <a:lnTo>
                    <a:pt x="165766" y="203785"/>
                  </a:lnTo>
                  <a:lnTo>
                    <a:pt x="164927" y="205348"/>
                  </a:lnTo>
                  <a:lnTo>
                    <a:pt x="164887" y="205978"/>
                  </a:lnTo>
                  <a:lnTo>
                    <a:pt x="164968" y="207867"/>
                  </a:lnTo>
                  <a:lnTo>
                    <a:pt x="165012" y="208103"/>
                  </a:lnTo>
                  <a:lnTo>
                    <a:pt x="165136" y="208307"/>
                  </a:lnTo>
                  <a:lnTo>
                    <a:pt x="165681" y="208692"/>
                  </a:lnTo>
                  <a:lnTo>
                    <a:pt x="167639" y="209700"/>
                  </a:lnTo>
                  <a:lnTo>
                    <a:pt x="168430" y="210794"/>
                  </a:lnTo>
                  <a:lnTo>
                    <a:pt x="168582" y="211172"/>
                  </a:lnTo>
                  <a:lnTo>
                    <a:pt x="168845" y="211416"/>
                  </a:lnTo>
                  <a:lnTo>
                    <a:pt x="169570" y="211683"/>
                  </a:lnTo>
                  <a:lnTo>
                    <a:pt x="170251" y="211777"/>
                  </a:lnTo>
                  <a:lnTo>
                    <a:pt x="171716" y="212481"/>
                  </a:lnTo>
                  <a:lnTo>
                    <a:pt x="174915" y="215269"/>
                  </a:lnTo>
                  <a:lnTo>
                    <a:pt x="175361" y="216076"/>
                  </a:lnTo>
                  <a:lnTo>
                    <a:pt x="175477" y="216604"/>
                  </a:lnTo>
                  <a:lnTo>
                    <a:pt x="175466" y="216831"/>
                  </a:lnTo>
                  <a:lnTo>
                    <a:pt x="175070" y="218124"/>
                  </a:lnTo>
                  <a:lnTo>
                    <a:pt x="174783" y="219474"/>
                  </a:lnTo>
                  <a:lnTo>
                    <a:pt x="174339" y="220242"/>
                  </a:lnTo>
                  <a:lnTo>
                    <a:pt x="173257" y="221026"/>
                  </a:lnTo>
                  <a:lnTo>
                    <a:pt x="172612" y="221271"/>
                  </a:lnTo>
                  <a:lnTo>
                    <a:pt x="171662" y="221420"/>
                  </a:lnTo>
                  <a:lnTo>
                    <a:pt x="170833" y="221865"/>
                  </a:lnTo>
                  <a:lnTo>
                    <a:pt x="170030" y="222499"/>
                  </a:lnTo>
                  <a:lnTo>
                    <a:pt x="169523" y="223857"/>
                  </a:lnTo>
                  <a:lnTo>
                    <a:pt x="169550" y="225032"/>
                  </a:lnTo>
                  <a:lnTo>
                    <a:pt x="156739" y="224873"/>
                  </a:lnTo>
                  <a:lnTo>
                    <a:pt x="154230" y="224886"/>
                  </a:lnTo>
                  <a:lnTo>
                    <a:pt x="150654" y="224844"/>
                  </a:lnTo>
                  <a:lnTo>
                    <a:pt x="149296" y="224832"/>
                  </a:lnTo>
                  <a:lnTo>
                    <a:pt x="148968" y="224828"/>
                  </a:lnTo>
                  <a:lnTo>
                    <a:pt x="148792" y="224826"/>
                  </a:lnTo>
                  <a:lnTo>
                    <a:pt x="148356" y="224819"/>
                  </a:lnTo>
                  <a:lnTo>
                    <a:pt x="148129" y="224809"/>
                  </a:lnTo>
                  <a:lnTo>
                    <a:pt x="147936" y="224801"/>
                  </a:lnTo>
                  <a:lnTo>
                    <a:pt x="142368" y="224758"/>
                  </a:lnTo>
                  <a:lnTo>
                    <a:pt x="137895" y="224733"/>
                  </a:lnTo>
                  <a:lnTo>
                    <a:pt x="135965" y="224722"/>
                  </a:lnTo>
                  <a:lnTo>
                    <a:pt x="134574" y="224709"/>
                  </a:lnTo>
                  <a:lnTo>
                    <a:pt x="132352" y="224750"/>
                  </a:lnTo>
                  <a:lnTo>
                    <a:pt x="127716" y="224695"/>
                  </a:lnTo>
                  <a:lnTo>
                    <a:pt x="126300" y="224597"/>
                  </a:lnTo>
                  <a:lnTo>
                    <a:pt x="118612" y="224588"/>
                  </a:lnTo>
                  <a:lnTo>
                    <a:pt x="116951" y="224577"/>
                  </a:lnTo>
                  <a:lnTo>
                    <a:pt x="115983" y="224640"/>
                  </a:lnTo>
                  <a:lnTo>
                    <a:pt x="115700" y="224640"/>
                  </a:lnTo>
                  <a:lnTo>
                    <a:pt x="112202" y="224634"/>
                  </a:lnTo>
                  <a:lnTo>
                    <a:pt x="111087" y="224608"/>
                  </a:lnTo>
                  <a:lnTo>
                    <a:pt x="110357" y="224616"/>
                  </a:lnTo>
                  <a:lnTo>
                    <a:pt x="109914" y="224620"/>
                  </a:lnTo>
                  <a:lnTo>
                    <a:pt x="100904" y="224524"/>
                  </a:lnTo>
                  <a:lnTo>
                    <a:pt x="96446" y="224476"/>
                  </a:lnTo>
                  <a:lnTo>
                    <a:pt x="95820" y="224469"/>
                  </a:lnTo>
                  <a:lnTo>
                    <a:pt x="93290" y="224560"/>
                  </a:lnTo>
                  <a:lnTo>
                    <a:pt x="78428" y="224448"/>
                  </a:lnTo>
                  <a:lnTo>
                    <a:pt x="77746" y="224443"/>
                  </a:lnTo>
                  <a:lnTo>
                    <a:pt x="72181" y="224463"/>
                  </a:lnTo>
                  <a:lnTo>
                    <a:pt x="68051" y="224477"/>
                  </a:lnTo>
                  <a:lnTo>
                    <a:pt x="67798" y="224492"/>
                  </a:lnTo>
                  <a:lnTo>
                    <a:pt x="52630" y="224373"/>
                  </a:lnTo>
                  <a:lnTo>
                    <a:pt x="52566" y="223998"/>
                  </a:lnTo>
                  <a:lnTo>
                    <a:pt x="52005" y="223675"/>
                  </a:lnTo>
                  <a:lnTo>
                    <a:pt x="51504" y="223067"/>
                  </a:lnTo>
                  <a:lnTo>
                    <a:pt x="51366" y="222647"/>
                  </a:lnTo>
                  <a:lnTo>
                    <a:pt x="51377" y="222105"/>
                  </a:lnTo>
                  <a:lnTo>
                    <a:pt x="51038" y="221670"/>
                  </a:lnTo>
                  <a:lnTo>
                    <a:pt x="50874" y="220616"/>
                  </a:lnTo>
                  <a:lnTo>
                    <a:pt x="50635" y="220498"/>
                  </a:lnTo>
                  <a:lnTo>
                    <a:pt x="49180" y="220205"/>
                  </a:lnTo>
                  <a:lnTo>
                    <a:pt x="48942" y="220218"/>
                  </a:lnTo>
                  <a:lnTo>
                    <a:pt x="48239" y="220799"/>
                  </a:lnTo>
                  <a:lnTo>
                    <a:pt x="48038" y="220828"/>
                  </a:lnTo>
                  <a:lnTo>
                    <a:pt x="47773" y="220748"/>
                  </a:lnTo>
                  <a:lnTo>
                    <a:pt x="47534" y="220499"/>
                  </a:lnTo>
                  <a:lnTo>
                    <a:pt x="47386" y="220161"/>
                  </a:lnTo>
                  <a:lnTo>
                    <a:pt x="47438" y="219575"/>
                  </a:lnTo>
                  <a:lnTo>
                    <a:pt x="47328" y="218789"/>
                  </a:lnTo>
                  <a:lnTo>
                    <a:pt x="47134" y="218457"/>
                  </a:lnTo>
                  <a:lnTo>
                    <a:pt x="46650" y="218117"/>
                  </a:lnTo>
                  <a:lnTo>
                    <a:pt x="46658" y="217892"/>
                  </a:lnTo>
                  <a:lnTo>
                    <a:pt x="46745" y="217733"/>
                  </a:lnTo>
                  <a:lnTo>
                    <a:pt x="47399" y="217437"/>
                  </a:lnTo>
                  <a:lnTo>
                    <a:pt x="47469" y="217229"/>
                  </a:lnTo>
                  <a:lnTo>
                    <a:pt x="47310" y="216765"/>
                  </a:lnTo>
                  <a:lnTo>
                    <a:pt x="46896" y="216096"/>
                  </a:lnTo>
                  <a:lnTo>
                    <a:pt x="46687" y="215195"/>
                  </a:lnTo>
                  <a:lnTo>
                    <a:pt x="46810" y="214510"/>
                  </a:lnTo>
                  <a:lnTo>
                    <a:pt x="46767" y="214287"/>
                  </a:lnTo>
                  <a:lnTo>
                    <a:pt x="46346" y="214028"/>
                  </a:lnTo>
                  <a:lnTo>
                    <a:pt x="45968" y="213955"/>
                  </a:lnTo>
                  <a:lnTo>
                    <a:pt x="45376" y="214019"/>
                  </a:lnTo>
                  <a:lnTo>
                    <a:pt x="45016" y="214298"/>
                  </a:lnTo>
                  <a:lnTo>
                    <a:pt x="44826" y="214275"/>
                  </a:lnTo>
                  <a:lnTo>
                    <a:pt x="44781" y="213247"/>
                  </a:lnTo>
                  <a:lnTo>
                    <a:pt x="44606" y="212643"/>
                  </a:lnTo>
                  <a:lnTo>
                    <a:pt x="44564" y="212203"/>
                  </a:lnTo>
                  <a:lnTo>
                    <a:pt x="44073" y="211201"/>
                  </a:lnTo>
                  <a:lnTo>
                    <a:pt x="44066" y="210935"/>
                  </a:lnTo>
                  <a:lnTo>
                    <a:pt x="44428" y="210019"/>
                  </a:lnTo>
                  <a:lnTo>
                    <a:pt x="44235" y="209814"/>
                  </a:lnTo>
                  <a:lnTo>
                    <a:pt x="43403" y="209909"/>
                  </a:lnTo>
                  <a:lnTo>
                    <a:pt x="43085" y="209548"/>
                  </a:lnTo>
                  <a:lnTo>
                    <a:pt x="43433" y="209511"/>
                  </a:lnTo>
                  <a:lnTo>
                    <a:pt x="43623" y="209408"/>
                  </a:lnTo>
                  <a:lnTo>
                    <a:pt x="43879" y="209077"/>
                  </a:lnTo>
                  <a:lnTo>
                    <a:pt x="43871" y="208336"/>
                  </a:lnTo>
                  <a:lnTo>
                    <a:pt x="43968" y="208142"/>
                  </a:lnTo>
                  <a:lnTo>
                    <a:pt x="44599" y="207541"/>
                  </a:lnTo>
                  <a:lnTo>
                    <a:pt x="44831" y="207182"/>
                  </a:lnTo>
                  <a:lnTo>
                    <a:pt x="44896" y="206963"/>
                  </a:lnTo>
                  <a:lnTo>
                    <a:pt x="44865" y="206472"/>
                  </a:lnTo>
                  <a:lnTo>
                    <a:pt x="45038" y="206169"/>
                  </a:lnTo>
                  <a:lnTo>
                    <a:pt x="45225" y="206160"/>
                  </a:lnTo>
                  <a:lnTo>
                    <a:pt x="45680" y="206491"/>
                  </a:lnTo>
                  <a:lnTo>
                    <a:pt x="46062" y="206307"/>
                  </a:lnTo>
                  <a:lnTo>
                    <a:pt x="46271" y="205933"/>
                  </a:lnTo>
                  <a:lnTo>
                    <a:pt x="46536" y="204895"/>
                  </a:lnTo>
                  <a:lnTo>
                    <a:pt x="46816" y="204493"/>
                  </a:lnTo>
                  <a:lnTo>
                    <a:pt x="46921" y="204217"/>
                  </a:lnTo>
                  <a:lnTo>
                    <a:pt x="46930" y="203776"/>
                  </a:lnTo>
                  <a:lnTo>
                    <a:pt x="46770" y="203316"/>
                  </a:lnTo>
                  <a:lnTo>
                    <a:pt x="46152" y="202494"/>
                  </a:lnTo>
                  <a:lnTo>
                    <a:pt x="46108" y="202321"/>
                  </a:lnTo>
                  <a:lnTo>
                    <a:pt x="46151" y="202100"/>
                  </a:lnTo>
                  <a:lnTo>
                    <a:pt x="46337" y="202019"/>
                  </a:lnTo>
                  <a:lnTo>
                    <a:pt x="47149" y="202285"/>
                  </a:lnTo>
                  <a:lnTo>
                    <a:pt x="47304" y="202268"/>
                  </a:lnTo>
                  <a:lnTo>
                    <a:pt x="47517" y="202133"/>
                  </a:lnTo>
                  <a:lnTo>
                    <a:pt x="47571" y="201938"/>
                  </a:lnTo>
                  <a:lnTo>
                    <a:pt x="47495" y="201079"/>
                  </a:lnTo>
                  <a:lnTo>
                    <a:pt x="47235" y="200097"/>
                  </a:lnTo>
                  <a:lnTo>
                    <a:pt x="47047" y="199817"/>
                  </a:lnTo>
                  <a:lnTo>
                    <a:pt x="45702" y="199387"/>
                  </a:lnTo>
                  <a:lnTo>
                    <a:pt x="43968" y="199636"/>
                  </a:lnTo>
                  <a:lnTo>
                    <a:pt x="43835" y="199504"/>
                  </a:lnTo>
                  <a:lnTo>
                    <a:pt x="43771" y="199194"/>
                  </a:lnTo>
                  <a:lnTo>
                    <a:pt x="43637" y="199035"/>
                  </a:lnTo>
                  <a:lnTo>
                    <a:pt x="42827" y="199414"/>
                  </a:lnTo>
                  <a:lnTo>
                    <a:pt x="42474" y="199429"/>
                  </a:lnTo>
                  <a:lnTo>
                    <a:pt x="42315" y="199133"/>
                  </a:lnTo>
                  <a:lnTo>
                    <a:pt x="42783" y="198476"/>
                  </a:lnTo>
                  <a:lnTo>
                    <a:pt x="42806" y="198335"/>
                  </a:lnTo>
                  <a:lnTo>
                    <a:pt x="42519" y="198092"/>
                  </a:lnTo>
                  <a:lnTo>
                    <a:pt x="42131" y="197987"/>
                  </a:lnTo>
                  <a:lnTo>
                    <a:pt x="41578" y="198376"/>
                  </a:lnTo>
                  <a:lnTo>
                    <a:pt x="40831" y="198235"/>
                  </a:lnTo>
                  <a:lnTo>
                    <a:pt x="40645" y="198385"/>
                  </a:lnTo>
                  <a:lnTo>
                    <a:pt x="40967" y="199274"/>
                  </a:lnTo>
                  <a:lnTo>
                    <a:pt x="40715" y="199437"/>
                  </a:lnTo>
                  <a:lnTo>
                    <a:pt x="40307" y="199485"/>
                  </a:lnTo>
                  <a:lnTo>
                    <a:pt x="39496" y="199241"/>
                  </a:lnTo>
                  <a:lnTo>
                    <a:pt x="39303" y="199027"/>
                  </a:lnTo>
                  <a:lnTo>
                    <a:pt x="39282" y="198855"/>
                  </a:lnTo>
                  <a:lnTo>
                    <a:pt x="39422" y="198689"/>
                  </a:lnTo>
                  <a:lnTo>
                    <a:pt x="39792" y="198543"/>
                  </a:lnTo>
                  <a:lnTo>
                    <a:pt x="40371" y="198060"/>
                  </a:lnTo>
                  <a:lnTo>
                    <a:pt x="40511" y="197843"/>
                  </a:lnTo>
                  <a:lnTo>
                    <a:pt x="40501" y="197512"/>
                  </a:lnTo>
                  <a:lnTo>
                    <a:pt x="40125" y="196828"/>
                  </a:lnTo>
                  <a:lnTo>
                    <a:pt x="39731" y="196616"/>
                  </a:lnTo>
                  <a:lnTo>
                    <a:pt x="39721" y="196316"/>
                  </a:lnTo>
                  <a:lnTo>
                    <a:pt x="39896" y="195848"/>
                  </a:lnTo>
                  <a:lnTo>
                    <a:pt x="39859" y="195635"/>
                  </a:lnTo>
                  <a:lnTo>
                    <a:pt x="39664" y="195616"/>
                  </a:lnTo>
                  <a:lnTo>
                    <a:pt x="39339" y="196109"/>
                  </a:lnTo>
                  <a:lnTo>
                    <a:pt x="38988" y="195986"/>
                  </a:lnTo>
                  <a:lnTo>
                    <a:pt x="39022" y="195664"/>
                  </a:lnTo>
                  <a:lnTo>
                    <a:pt x="39243" y="195092"/>
                  </a:lnTo>
                  <a:lnTo>
                    <a:pt x="39043" y="194825"/>
                  </a:lnTo>
                  <a:lnTo>
                    <a:pt x="38550" y="195388"/>
                  </a:lnTo>
                  <a:lnTo>
                    <a:pt x="38264" y="195377"/>
                  </a:lnTo>
                  <a:lnTo>
                    <a:pt x="38022" y="195076"/>
                  </a:lnTo>
                  <a:lnTo>
                    <a:pt x="38101" y="194668"/>
                  </a:lnTo>
                  <a:lnTo>
                    <a:pt x="38286" y="194354"/>
                  </a:lnTo>
                  <a:lnTo>
                    <a:pt x="38556" y="194190"/>
                  </a:lnTo>
                  <a:lnTo>
                    <a:pt x="38955" y="193946"/>
                  </a:lnTo>
                  <a:lnTo>
                    <a:pt x="38534" y="193736"/>
                  </a:lnTo>
                  <a:lnTo>
                    <a:pt x="38394" y="193582"/>
                  </a:lnTo>
                  <a:lnTo>
                    <a:pt x="38362" y="193175"/>
                  </a:lnTo>
                  <a:lnTo>
                    <a:pt x="38532" y="192356"/>
                  </a:lnTo>
                  <a:lnTo>
                    <a:pt x="38538" y="192036"/>
                  </a:lnTo>
                  <a:lnTo>
                    <a:pt x="38408" y="191508"/>
                  </a:lnTo>
                  <a:lnTo>
                    <a:pt x="38406" y="191103"/>
                  </a:lnTo>
                  <a:lnTo>
                    <a:pt x="38216" y="190874"/>
                  </a:lnTo>
                  <a:lnTo>
                    <a:pt x="37995" y="191002"/>
                  </a:lnTo>
                  <a:lnTo>
                    <a:pt x="37521" y="192141"/>
                  </a:lnTo>
                  <a:lnTo>
                    <a:pt x="37407" y="192320"/>
                  </a:lnTo>
                  <a:lnTo>
                    <a:pt x="37012" y="192570"/>
                  </a:lnTo>
                  <a:lnTo>
                    <a:pt x="36608" y="192693"/>
                  </a:lnTo>
                  <a:lnTo>
                    <a:pt x="36263" y="192910"/>
                  </a:lnTo>
                  <a:lnTo>
                    <a:pt x="36101" y="192909"/>
                  </a:lnTo>
                  <a:lnTo>
                    <a:pt x="35969" y="192871"/>
                  </a:lnTo>
                  <a:lnTo>
                    <a:pt x="35769" y="192558"/>
                  </a:lnTo>
                  <a:lnTo>
                    <a:pt x="35467" y="192356"/>
                  </a:lnTo>
                  <a:lnTo>
                    <a:pt x="35254" y="192426"/>
                  </a:lnTo>
                  <a:lnTo>
                    <a:pt x="34642" y="192889"/>
                  </a:lnTo>
                  <a:lnTo>
                    <a:pt x="34325" y="192755"/>
                  </a:lnTo>
                  <a:lnTo>
                    <a:pt x="34115" y="192216"/>
                  </a:lnTo>
                  <a:lnTo>
                    <a:pt x="33676" y="191612"/>
                  </a:lnTo>
                  <a:lnTo>
                    <a:pt x="33506" y="191554"/>
                  </a:lnTo>
                  <a:lnTo>
                    <a:pt x="33170" y="191662"/>
                  </a:lnTo>
                  <a:lnTo>
                    <a:pt x="32884" y="191694"/>
                  </a:lnTo>
                  <a:lnTo>
                    <a:pt x="32707" y="191594"/>
                  </a:lnTo>
                  <a:lnTo>
                    <a:pt x="32586" y="191430"/>
                  </a:lnTo>
                  <a:lnTo>
                    <a:pt x="32483" y="190972"/>
                  </a:lnTo>
                  <a:lnTo>
                    <a:pt x="32493" y="190565"/>
                  </a:lnTo>
                  <a:lnTo>
                    <a:pt x="32722" y="190059"/>
                  </a:lnTo>
                  <a:lnTo>
                    <a:pt x="32775" y="189587"/>
                  </a:lnTo>
                  <a:lnTo>
                    <a:pt x="33463" y="189544"/>
                  </a:lnTo>
                  <a:lnTo>
                    <a:pt x="33739" y="189488"/>
                  </a:lnTo>
                  <a:lnTo>
                    <a:pt x="34139" y="189324"/>
                  </a:lnTo>
                  <a:lnTo>
                    <a:pt x="34260" y="189148"/>
                  </a:lnTo>
                  <a:lnTo>
                    <a:pt x="34246" y="189009"/>
                  </a:lnTo>
                  <a:lnTo>
                    <a:pt x="34084" y="188818"/>
                  </a:lnTo>
                  <a:lnTo>
                    <a:pt x="33011" y="188764"/>
                  </a:lnTo>
                  <a:lnTo>
                    <a:pt x="32769" y="188703"/>
                  </a:lnTo>
                  <a:lnTo>
                    <a:pt x="32568" y="188604"/>
                  </a:lnTo>
                  <a:lnTo>
                    <a:pt x="32300" y="188409"/>
                  </a:lnTo>
                  <a:lnTo>
                    <a:pt x="31503" y="188069"/>
                  </a:lnTo>
                  <a:lnTo>
                    <a:pt x="31280" y="187812"/>
                  </a:lnTo>
                  <a:lnTo>
                    <a:pt x="31250" y="187560"/>
                  </a:lnTo>
                  <a:lnTo>
                    <a:pt x="31343" y="187370"/>
                  </a:lnTo>
                  <a:lnTo>
                    <a:pt x="31917" y="186977"/>
                  </a:lnTo>
                  <a:lnTo>
                    <a:pt x="32168" y="186677"/>
                  </a:lnTo>
                  <a:lnTo>
                    <a:pt x="32390" y="186243"/>
                  </a:lnTo>
                  <a:lnTo>
                    <a:pt x="32568" y="184745"/>
                  </a:lnTo>
                  <a:lnTo>
                    <a:pt x="32432" y="184441"/>
                  </a:lnTo>
                  <a:lnTo>
                    <a:pt x="31784" y="184213"/>
                  </a:lnTo>
                  <a:lnTo>
                    <a:pt x="31034" y="183678"/>
                  </a:lnTo>
                  <a:lnTo>
                    <a:pt x="30812" y="183650"/>
                  </a:lnTo>
                  <a:lnTo>
                    <a:pt x="30668" y="183774"/>
                  </a:lnTo>
                  <a:lnTo>
                    <a:pt x="30647" y="184305"/>
                  </a:lnTo>
                  <a:lnTo>
                    <a:pt x="30573" y="184617"/>
                  </a:lnTo>
                  <a:lnTo>
                    <a:pt x="30467" y="184768"/>
                  </a:lnTo>
                  <a:lnTo>
                    <a:pt x="30015" y="184992"/>
                  </a:lnTo>
                  <a:lnTo>
                    <a:pt x="29633" y="184932"/>
                  </a:lnTo>
                  <a:lnTo>
                    <a:pt x="29084" y="184631"/>
                  </a:lnTo>
                  <a:lnTo>
                    <a:pt x="28474" y="183888"/>
                  </a:lnTo>
                  <a:lnTo>
                    <a:pt x="28306" y="183895"/>
                  </a:lnTo>
                  <a:lnTo>
                    <a:pt x="27687" y="184157"/>
                  </a:lnTo>
                  <a:lnTo>
                    <a:pt x="27170" y="184324"/>
                  </a:lnTo>
                  <a:lnTo>
                    <a:pt x="26863" y="184249"/>
                  </a:lnTo>
                  <a:lnTo>
                    <a:pt x="26777" y="183949"/>
                  </a:lnTo>
                  <a:lnTo>
                    <a:pt x="26874" y="183184"/>
                  </a:lnTo>
                  <a:lnTo>
                    <a:pt x="26826" y="182880"/>
                  </a:lnTo>
                  <a:lnTo>
                    <a:pt x="26783" y="182681"/>
                  </a:lnTo>
                  <a:lnTo>
                    <a:pt x="26652" y="182502"/>
                  </a:lnTo>
                  <a:lnTo>
                    <a:pt x="26494" y="182379"/>
                  </a:lnTo>
                  <a:lnTo>
                    <a:pt x="26251" y="182263"/>
                  </a:lnTo>
                  <a:lnTo>
                    <a:pt x="25697" y="182091"/>
                  </a:lnTo>
                  <a:lnTo>
                    <a:pt x="25379" y="182055"/>
                  </a:lnTo>
                  <a:lnTo>
                    <a:pt x="25097" y="182176"/>
                  </a:lnTo>
                  <a:lnTo>
                    <a:pt x="24728" y="182628"/>
                  </a:lnTo>
                  <a:lnTo>
                    <a:pt x="24461" y="182827"/>
                  </a:lnTo>
                  <a:lnTo>
                    <a:pt x="24299" y="182860"/>
                  </a:lnTo>
                  <a:lnTo>
                    <a:pt x="24013" y="182838"/>
                  </a:lnTo>
                  <a:lnTo>
                    <a:pt x="23520" y="182497"/>
                  </a:lnTo>
                  <a:lnTo>
                    <a:pt x="23547" y="182299"/>
                  </a:lnTo>
                  <a:lnTo>
                    <a:pt x="23835" y="181409"/>
                  </a:lnTo>
                  <a:lnTo>
                    <a:pt x="23878" y="181137"/>
                  </a:lnTo>
                  <a:lnTo>
                    <a:pt x="23857" y="180997"/>
                  </a:lnTo>
                  <a:lnTo>
                    <a:pt x="23516" y="180212"/>
                  </a:lnTo>
                  <a:lnTo>
                    <a:pt x="23185" y="180020"/>
                  </a:lnTo>
                  <a:lnTo>
                    <a:pt x="23041" y="180012"/>
                  </a:lnTo>
                  <a:lnTo>
                    <a:pt x="22788" y="180135"/>
                  </a:lnTo>
                  <a:lnTo>
                    <a:pt x="22584" y="180399"/>
                  </a:lnTo>
                  <a:lnTo>
                    <a:pt x="22460" y="181141"/>
                  </a:lnTo>
                  <a:lnTo>
                    <a:pt x="22215" y="181415"/>
                  </a:lnTo>
                  <a:lnTo>
                    <a:pt x="21616" y="181166"/>
                  </a:lnTo>
                  <a:lnTo>
                    <a:pt x="21280" y="181209"/>
                  </a:lnTo>
                  <a:lnTo>
                    <a:pt x="21098" y="181319"/>
                  </a:lnTo>
                  <a:lnTo>
                    <a:pt x="21122" y="181644"/>
                  </a:lnTo>
                  <a:lnTo>
                    <a:pt x="21499" y="182028"/>
                  </a:lnTo>
                  <a:lnTo>
                    <a:pt x="21634" y="182327"/>
                  </a:lnTo>
                  <a:lnTo>
                    <a:pt x="21555" y="182594"/>
                  </a:lnTo>
                  <a:lnTo>
                    <a:pt x="21003" y="183023"/>
                  </a:lnTo>
                  <a:lnTo>
                    <a:pt x="20753" y="183137"/>
                  </a:lnTo>
                  <a:lnTo>
                    <a:pt x="20045" y="183059"/>
                  </a:lnTo>
                  <a:lnTo>
                    <a:pt x="19643" y="183074"/>
                  </a:lnTo>
                  <a:lnTo>
                    <a:pt x="19310" y="182947"/>
                  </a:lnTo>
                  <a:lnTo>
                    <a:pt x="19294" y="182753"/>
                  </a:lnTo>
                  <a:lnTo>
                    <a:pt x="19479" y="182406"/>
                  </a:lnTo>
                  <a:lnTo>
                    <a:pt x="19495" y="182256"/>
                  </a:lnTo>
                  <a:lnTo>
                    <a:pt x="19447" y="182007"/>
                  </a:lnTo>
                  <a:lnTo>
                    <a:pt x="19171" y="181461"/>
                  </a:lnTo>
                  <a:lnTo>
                    <a:pt x="19220" y="180430"/>
                  </a:lnTo>
                  <a:lnTo>
                    <a:pt x="19101" y="180201"/>
                  </a:lnTo>
                  <a:lnTo>
                    <a:pt x="18772" y="180336"/>
                  </a:lnTo>
                  <a:lnTo>
                    <a:pt x="18257" y="180834"/>
                  </a:lnTo>
                  <a:lnTo>
                    <a:pt x="18030" y="180887"/>
                  </a:lnTo>
                  <a:lnTo>
                    <a:pt x="17710" y="180738"/>
                  </a:lnTo>
                  <a:lnTo>
                    <a:pt x="17294" y="180220"/>
                  </a:lnTo>
                  <a:lnTo>
                    <a:pt x="16844" y="179934"/>
                  </a:lnTo>
                  <a:lnTo>
                    <a:pt x="16324" y="179854"/>
                  </a:lnTo>
                  <a:lnTo>
                    <a:pt x="15340" y="179985"/>
                  </a:lnTo>
                  <a:lnTo>
                    <a:pt x="15144" y="179901"/>
                  </a:lnTo>
                  <a:lnTo>
                    <a:pt x="15089" y="179592"/>
                  </a:lnTo>
                  <a:lnTo>
                    <a:pt x="15124" y="179210"/>
                  </a:lnTo>
                  <a:lnTo>
                    <a:pt x="15266" y="178666"/>
                  </a:lnTo>
                  <a:lnTo>
                    <a:pt x="15580" y="178201"/>
                  </a:lnTo>
                  <a:lnTo>
                    <a:pt x="15952" y="178020"/>
                  </a:lnTo>
                  <a:lnTo>
                    <a:pt x="16101" y="177846"/>
                  </a:lnTo>
                  <a:lnTo>
                    <a:pt x="16218" y="177502"/>
                  </a:lnTo>
                  <a:lnTo>
                    <a:pt x="16206" y="177075"/>
                  </a:lnTo>
                  <a:lnTo>
                    <a:pt x="16109" y="176679"/>
                  </a:lnTo>
                  <a:lnTo>
                    <a:pt x="15946" y="176350"/>
                  </a:lnTo>
                  <a:lnTo>
                    <a:pt x="15587" y="175895"/>
                  </a:lnTo>
                  <a:lnTo>
                    <a:pt x="15036" y="175713"/>
                  </a:lnTo>
                  <a:lnTo>
                    <a:pt x="14644" y="175774"/>
                  </a:lnTo>
                  <a:lnTo>
                    <a:pt x="14228" y="175949"/>
                  </a:lnTo>
                  <a:lnTo>
                    <a:pt x="14143" y="175784"/>
                  </a:lnTo>
                  <a:lnTo>
                    <a:pt x="14108" y="175642"/>
                  </a:lnTo>
                  <a:lnTo>
                    <a:pt x="13722" y="175113"/>
                  </a:lnTo>
                  <a:lnTo>
                    <a:pt x="13429" y="174924"/>
                  </a:lnTo>
                  <a:lnTo>
                    <a:pt x="13006" y="174814"/>
                  </a:lnTo>
                  <a:lnTo>
                    <a:pt x="12647" y="174495"/>
                  </a:lnTo>
                  <a:lnTo>
                    <a:pt x="12334" y="172714"/>
                  </a:lnTo>
                  <a:lnTo>
                    <a:pt x="12412" y="171883"/>
                  </a:lnTo>
                  <a:lnTo>
                    <a:pt x="12667" y="171301"/>
                  </a:lnTo>
                  <a:lnTo>
                    <a:pt x="12678" y="170728"/>
                  </a:lnTo>
                  <a:lnTo>
                    <a:pt x="12413" y="170757"/>
                  </a:lnTo>
                  <a:lnTo>
                    <a:pt x="12130" y="170374"/>
                  </a:lnTo>
                  <a:lnTo>
                    <a:pt x="12109" y="169419"/>
                  </a:lnTo>
                  <a:lnTo>
                    <a:pt x="12651" y="166979"/>
                  </a:lnTo>
                  <a:lnTo>
                    <a:pt x="12913" y="166361"/>
                  </a:lnTo>
                  <a:lnTo>
                    <a:pt x="13102" y="166099"/>
                  </a:lnTo>
                  <a:lnTo>
                    <a:pt x="13435" y="165995"/>
                  </a:lnTo>
                  <a:lnTo>
                    <a:pt x="13042" y="165224"/>
                  </a:lnTo>
                  <a:lnTo>
                    <a:pt x="12762" y="164967"/>
                  </a:lnTo>
                  <a:lnTo>
                    <a:pt x="12833" y="164422"/>
                  </a:lnTo>
                  <a:lnTo>
                    <a:pt x="13094" y="164109"/>
                  </a:lnTo>
                  <a:lnTo>
                    <a:pt x="13949" y="163773"/>
                  </a:lnTo>
                  <a:lnTo>
                    <a:pt x="14193" y="163833"/>
                  </a:lnTo>
                  <a:lnTo>
                    <a:pt x="14540" y="164161"/>
                  </a:lnTo>
                  <a:lnTo>
                    <a:pt x="14787" y="164086"/>
                  </a:lnTo>
                  <a:lnTo>
                    <a:pt x="14968" y="163922"/>
                  </a:lnTo>
                  <a:lnTo>
                    <a:pt x="15116" y="163553"/>
                  </a:lnTo>
                  <a:lnTo>
                    <a:pt x="15426" y="161377"/>
                  </a:lnTo>
                  <a:lnTo>
                    <a:pt x="15419" y="160799"/>
                  </a:lnTo>
                  <a:lnTo>
                    <a:pt x="15571" y="160356"/>
                  </a:lnTo>
                  <a:lnTo>
                    <a:pt x="16451" y="158831"/>
                  </a:lnTo>
                  <a:lnTo>
                    <a:pt x="16833" y="158428"/>
                  </a:lnTo>
                  <a:lnTo>
                    <a:pt x="17208" y="158268"/>
                  </a:lnTo>
                  <a:lnTo>
                    <a:pt x="17738" y="157139"/>
                  </a:lnTo>
                  <a:lnTo>
                    <a:pt x="17766" y="156774"/>
                  </a:lnTo>
                  <a:lnTo>
                    <a:pt x="17476" y="156029"/>
                  </a:lnTo>
                  <a:lnTo>
                    <a:pt x="17522" y="155593"/>
                  </a:lnTo>
                  <a:lnTo>
                    <a:pt x="17605" y="155444"/>
                  </a:lnTo>
                  <a:lnTo>
                    <a:pt x="17783" y="154903"/>
                  </a:lnTo>
                  <a:lnTo>
                    <a:pt x="18321" y="153975"/>
                  </a:lnTo>
                  <a:lnTo>
                    <a:pt x="18989" y="153252"/>
                  </a:lnTo>
                  <a:lnTo>
                    <a:pt x="19120" y="152652"/>
                  </a:lnTo>
                  <a:lnTo>
                    <a:pt x="19124" y="152026"/>
                  </a:lnTo>
                  <a:lnTo>
                    <a:pt x="19003" y="151527"/>
                  </a:lnTo>
                  <a:lnTo>
                    <a:pt x="19046" y="151005"/>
                  </a:lnTo>
                  <a:lnTo>
                    <a:pt x="19803" y="149775"/>
                  </a:lnTo>
                  <a:lnTo>
                    <a:pt x="19937" y="149727"/>
                  </a:lnTo>
                  <a:lnTo>
                    <a:pt x="20125" y="149403"/>
                  </a:lnTo>
                  <a:lnTo>
                    <a:pt x="20267" y="148464"/>
                  </a:lnTo>
                  <a:lnTo>
                    <a:pt x="20043" y="148054"/>
                  </a:lnTo>
                  <a:lnTo>
                    <a:pt x="19820" y="147390"/>
                  </a:lnTo>
                  <a:lnTo>
                    <a:pt x="19976" y="146519"/>
                  </a:lnTo>
                  <a:lnTo>
                    <a:pt x="20220" y="146660"/>
                  </a:lnTo>
                  <a:lnTo>
                    <a:pt x="20627" y="146153"/>
                  </a:lnTo>
                  <a:lnTo>
                    <a:pt x="20960" y="145449"/>
                  </a:lnTo>
                  <a:lnTo>
                    <a:pt x="21300" y="144412"/>
                  </a:lnTo>
                  <a:lnTo>
                    <a:pt x="20878" y="143313"/>
                  </a:lnTo>
                  <a:lnTo>
                    <a:pt x="20758" y="142355"/>
                  </a:lnTo>
                  <a:lnTo>
                    <a:pt x="20804" y="142005"/>
                  </a:lnTo>
                  <a:lnTo>
                    <a:pt x="20411" y="140906"/>
                  </a:lnTo>
                  <a:lnTo>
                    <a:pt x="20174" y="140958"/>
                  </a:lnTo>
                  <a:lnTo>
                    <a:pt x="19788" y="140459"/>
                  </a:lnTo>
                  <a:lnTo>
                    <a:pt x="19710" y="140123"/>
                  </a:lnTo>
                  <a:lnTo>
                    <a:pt x="19664" y="139244"/>
                  </a:lnTo>
                  <a:lnTo>
                    <a:pt x="19958" y="139043"/>
                  </a:lnTo>
                  <a:lnTo>
                    <a:pt x="19862" y="138912"/>
                  </a:lnTo>
                  <a:lnTo>
                    <a:pt x="19982" y="138409"/>
                  </a:lnTo>
                  <a:lnTo>
                    <a:pt x="20283" y="137891"/>
                  </a:lnTo>
                  <a:lnTo>
                    <a:pt x="20457" y="137720"/>
                  </a:lnTo>
                  <a:lnTo>
                    <a:pt x="20432" y="136844"/>
                  </a:lnTo>
                  <a:lnTo>
                    <a:pt x="20609" y="135633"/>
                  </a:lnTo>
                  <a:lnTo>
                    <a:pt x="20216" y="134109"/>
                  </a:lnTo>
                  <a:lnTo>
                    <a:pt x="19567" y="132659"/>
                  </a:lnTo>
                  <a:lnTo>
                    <a:pt x="19794" y="131709"/>
                  </a:lnTo>
                  <a:lnTo>
                    <a:pt x="20021" y="130494"/>
                  </a:lnTo>
                  <a:lnTo>
                    <a:pt x="19939" y="130107"/>
                  </a:lnTo>
                  <a:lnTo>
                    <a:pt x="19439" y="129019"/>
                  </a:lnTo>
                  <a:lnTo>
                    <a:pt x="18904" y="127547"/>
                  </a:lnTo>
                  <a:lnTo>
                    <a:pt x="18833" y="127245"/>
                  </a:lnTo>
                  <a:lnTo>
                    <a:pt x="19054" y="126692"/>
                  </a:lnTo>
                  <a:lnTo>
                    <a:pt x="19017" y="125337"/>
                  </a:lnTo>
                  <a:lnTo>
                    <a:pt x="19255" y="124875"/>
                  </a:lnTo>
                  <a:lnTo>
                    <a:pt x="19556" y="124484"/>
                  </a:lnTo>
                  <a:lnTo>
                    <a:pt x="19999" y="123190"/>
                  </a:lnTo>
                  <a:lnTo>
                    <a:pt x="20052" y="122817"/>
                  </a:lnTo>
                  <a:lnTo>
                    <a:pt x="19956" y="122321"/>
                  </a:lnTo>
                  <a:lnTo>
                    <a:pt x="19825" y="122131"/>
                  </a:lnTo>
                  <a:lnTo>
                    <a:pt x="19811" y="121375"/>
                  </a:lnTo>
                  <a:lnTo>
                    <a:pt x="20027" y="120596"/>
                  </a:lnTo>
                  <a:lnTo>
                    <a:pt x="19630" y="119847"/>
                  </a:lnTo>
                  <a:lnTo>
                    <a:pt x="19229" y="118588"/>
                  </a:lnTo>
                  <a:lnTo>
                    <a:pt x="19232" y="118092"/>
                  </a:lnTo>
                  <a:lnTo>
                    <a:pt x="19409" y="117205"/>
                  </a:lnTo>
                  <a:lnTo>
                    <a:pt x="20083" y="115480"/>
                  </a:lnTo>
                  <a:lnTo>
                    <a:pt x="20133" y="114712"/>
                  </a:lnTo>
                  <a:lnTo>
                    <a:pt x="19640" y="113561"/>
                  </a:lnTo>
                  <a:lnTo>
                    <a:pt x="19228" y="113162"/>
                  </a:lnTo>
                  <a:lnTo>
                    <a:pt x="18987" y="112708"/>
                  </a:lnTo>
                  <a:lnTo>
                    <a:pt x="18660" y="111068"/>
                  </a:lnTo>
                  <a:lnTo>
                    <a:pt x="18731" y="110569"/>
                  </a:lnTo>
                  <a:lnTo>
                    <a:pt x="18443" y="110025"/>
                  </a:lnTo>
                  <a:lnTo>
                    <a:pt x="18574" y="109000"/>
                  </a:lnTo>
                  <a:lnTo>
                    <a:pt x="18805" y="108348"/>
                  </a:lnTo>
                  <a:lnTo>
                    <a:pt x="18787" y="108087"/>
                  </a:lnTo>
                  <a:lnTo>
                    <a:pt x="18471" y="107871"/>
                  </a:lnTo>
                  <a:lnTo>
                    <a:pt x="18251" y="107920"/>
                  </a:lnTo>
                  <a:lnTo>
                    <a:pt x="18006" y="107387"/>
                  </a:lnTo>
                  <a:lnTo>
                    <a:pt x="18216" y="107074"/>
                  </a:lnTo>
                  <a:lnTo>
                    <a:pt x="17455" y="104961"/>
                  </a:lnTo>
                  <a:lnTo>
                    <a:pt x="17342" y="104428"/>
                  </a:lnTo>
                  <a:lnTo>
                    <a:pt x="17632" y="103268"/>
                  </a:lnTo>
                  <a:lnTo>
                    <a:pt x="18335" y="102239"/>
                  </a:lnTo>
                  <a:lnTo>
                    <a:pt x="18317" y="101676"/>
                  </a:lnTo>
                  <a:lnTo>
                    <a:pt x="18619" y="100302"/>
                  </a:lnTo>
                  <a:lnTo>
                    <a:pt x="19048" y="99970"/>
                  </a:lnTo>
                  <a:lnTo>
                    <a:pt x="19162" y="99441"/>
                  </a:lnTo>
                  <a:lnTo>
                    <a:pt x="19166" y="99221"/>
                  </a:lnTo>
                  <a:lnTo>
                    <a:pt x="18974" y="98744"/>
                  </a:lnTo>
                  <a:lnTo>
                    <a:pt x="18604" y="98584"/>
                  </a:lnTo>
                  <a:lnTo>
                    <a:pt x="18409" y="96787"/>
                  </a:lnTo>
                  <a:lnTo>
                    <a:pt x="18305" y="96375"/>
                  </a:lnTo>
                  <a:lnTo>
                    <a:pt x="18064" y="95927"/>
                  </a:lnTo>
                  <a:lnTo>
                    <a:pt x="17495" y="95309"/>
                  </a:lnTo>
                  <a:lnTo>
                    <a:pt x="17396" y="94813"/>
                  </a:lnTo>
                  <a:lnTo>
                    <a:pt x="18138" y="93833"/>
                  </a:lnTo>
                  <a:lnTo>
                    <a:pt x="18053" y="93594"/>
                  </a:lnTo>
                  <a:lnTo>
                    <a:pt x="17847" y="93427"/>
                  </a:lnTo>
                  <a:lnTo>
                    <a:pt x="17989" y="93345"/>
                  </a:lnTo>
                  <a:lnTo>
                    <a:pt x="17974" y="93181"/>
                  </a:lnTo>
                  <a:lnTo>
                    <a:pt x="17878" y="92846"/>
                  </a:lnTo>
                  <a:lnTo>
                    <a:pt x="17729" y="92816"/>
                  </a:lnTo>
                  <a:lnTo>
                    <a:pt x="17637" y="92600"/>
                  </a:lnTo>
                  <a:lnTo>
                    <a:pt x="17825" y="91743"/>
                  </a:lnTo>
                  <a:lnTo>
                    <a:pt x="17906" y="90945"/>
                  </a:lnTo>
                  <a:lnTo>
                    <a:pt x="17320" y="89034"/>
                  </a:lnTo>
                  <a:lnTo>
                    <a:pt x="16978" y="88754"/>
                  </a:lnTo>
                  <a:lnTo>
                    <a:pt x="16445" y="88132"/>
                  </a:lnTo>
                  <a:lnTo>
                    <a:pt x="15819" y="86903"/>
                  </a:lnTo>
                  <a:lnTo>
                    <a:pt x="14727" y="86371"/>
                  </a:lnTo>
                  <a:lnTo>
                    <a:pt x="14500" y="86158"/>
                  </a:lnTo>
                  <a:lnTo>
                    <a:pt x="14464" y="85920"/>
                  </a:lnTo>
                  <a:lnTo>
                    <a:pt x="14183" y="85611"/>
                  </a:lnTo>
                  <a:lnTo>
                    <a:pt x="13397" y="85130"/>
                  </a:lnTo>
                  <a:lnTo>
                    <a:pt x="13173" y="85134"/>
                  </a:lnTo>
                  <a:lnTo>
                    <a:pt x="13005" y="85049"/>
                  </a:lnTo>
                  <a:lnTo>
                    <a:pt x="12405" y="84586"/>
                  </a:lnTo>
                  <a:lnTo>
                    <a:pt x="12191" y="84329"/>
                  </a:lnTo>
                  <a:lnTo>
                    <a:pt x="11879" y="83438"/>
                  </a:lnTo>
                  <a:lnTo>
                    <a:pt x="11904" y="83123"/>
                  </a:lnTo>
                  <a:lnTo>
                    <a:pt x="11101" y="82121"/>
                  </a:lnTo>
                  <a:lnTo>
                    <a:pt x="10333" y="81416"/>
                  </a:lnTo>
                  <a:lnTo>
                    <a:pt x="10400" y="81174"/>
                  </a:lnTo>
                  <a:lnTo>
                    <a:pt x="10376" y="80511"/>
                  </a:lnTo>
                  <a:lnTo>
                    <a:pt x="10180" y="79847"/>
                  </a:lnTo>
                  <a:lnTo>
                    <a:pt x="9942" y="79303"/>
                  </a:lnTo>
                  <a:lnTo>
                    <a:pt x="9711" y="79254"/>
                  </a:lnTo>
                  <a:lnTo>
                    <a:pt x="9960" y="79083"/>
                  </a:lnTo>
                  <a:lnTo>
                    <a:pt x="9999" y="78588"/>
                  </a:lnTo>
                  <a:lnTo>
                    <a:pt x="9701" y="77146"/>
                  </a:lnTo>
                  <a:lnTo>
                    <a:pt x="8819" y="76769"/>
                  </a:lnTo>
                  <a:lnTo>
                    <a:pt x="8527" y="76568"/>
                  </a:lnTo>
                  <a:lnTo>
                    <a:pt x="8314" y="76143"/>
                  </a:lnTo>
                  <a:lnTo>
                    <a:pt x="8485" y="75692"/>
                  </a:lnTo>
                  <a:lnTo>
                    <a:pt x="8336" y="75111"/>
                  </a:lnTo>
                  <a:lnTo>
                    <a:pt x="7930" y="74224"/>
                  </a:lnTo>
                  <a:lnTo>
                    <a:pt x="7489" y="74004"/>
                  </a:lnTo>
                  <a:lnTo>
                    <a:pt x="7194" y="73672"/>
                  </a:lnTo>
                  <a:lnTo>
                    <a:pt x="6802" y="72591"/>
                  </a:lnTo>
                  <a:lnTo>
                    <a:pt x="5785" y="72215"/>
                  </a:lnTo>
                  <a:lnTo>
                    <a:pt x="5037" y="71727"/>
                  </a:lnTo>
                  <a:lnTo>
                    <a:pt x="4436" y="70262"/>
                  </a:lnTo>
                  <a:lnTo>
                    <a:pt x="3567" y="69618"/>
                  </a:lnTo>
                  <a:lnTo>
                    <a:pt x="3051" y="69342"/>
                  </a:lnTo>
                  <a:lnTo>
                    <a:pt x="2343" y="68027"/>
                  </a:lnTo>
                  <a:lnTo>
                    <a:pt x="2517" y="67516"/>
                  </a:lnTo>
                  <a:lnTo>
                    <a:pt x="0" y="67482"/>
                  </a:lnTo>
                  <a:lnTo>
                    <a:pt x="18" y="66939"/>
                  </a:lnTo>
                  <a:lnTo>
                    <a:pt x="364" y="58807"/>
                  </a:lnTo>
                  <a:lnTo>
                    <a:pt x="509" y="53760"/>
                  </a:lnTo>
                  <a:lnTo>
                    <a:pt x="17998" y="53340"/>
                  </a:lnTo>
                  <a:lnTo>
                    <a:pt x="31362" y="52905"/>
                  </a:lnTo>
                  <a:lnTo>
                    <a:pt x="31475" y="40955"/>
                  </a:lnTo>
                  <a:lnTo>
                    <a:pt x="31326" y="40982"/>
                  </a:lnTo>
                  <a:lnTo>
                    <a:pt x="29948" y="39370"/>
                  </a:lnTo>
                  <a:lnTo>
                    <a:pt x="29791" y="38923"/>
                  </a:lnTo>
                  <a:lnTo>
                    <a:pt x="30016" y="38740"/>
                  </a:lnTo>
                  <a:lnTo>
                    <a:pt x="30102" y="38444"/>
                  </a:lnTo>
                  <a:lnTo>
                    <a:pt x="29709" y="37689"/>
                  </a:lnTo>
                  <a:lnTo>
                    <a:pt x="29430" y="37381"/>
                  </a:lnTo>
                  <a:lnTo>
                    <a:pt x="29295" y="37600"/>
                  </a:lnTo>
                  <a:lnTo>
                    <a:pt x="28836" y="37276"/>
                  </a:lnTo>
                  <a:lnTo>
                    <a:pt x="28704" y="36453"/>
                  </a:lnTo>
                  <a:lnTo>
                    <a:pt x="28790" y="35778"/>
                  </a:lnTo>
                  <a:lnTo>
                    <a:pt x="28734" y="34686"/>
                  </a:lnTo>
                  <a:lnTo>
                    <a:pt x="28595" y="34459"/>
                  </a:lnTo>
                  <a:lnTo>
                    <a:pt x="28309" y="34250"/>
                  </a:lnTo>
                  <a:lnTo>
                    <a:pt x="28145" y="33788"/>
                  </a:lnTo>
                  <a:lnTo>
                    <a:pt x="27901" y="31979"/>
                  </a:lnTo>
                  <a:lnTo>
                    <a:pt x="26765" y="32625"/>
                  </a:lnTo>
                  <a:lnTo>
                    <a:pt x="25594" y="32952"/>
                  </a:lnTo>
                  <a:lnTo>
                    <a:pt x="23952" y="33261"/>
                  </a:lnTo>
                  <a:lnTo>
                    <a:pt x="23935" y="32680"/>
                  </a:lnTo>
                  <a:lnTo>
                    <a:pt x="23664" y="31678"/>
                  </a:lnTo>
                  <a:lnTo>
                    <a:pt x="23146" y="31018"/>
                  </a:lnTo>
                  <a:lnTo>
                    <a:pt x="23096" y="30478"/>
                  </a:lnTo>
                  <a:lnTo>
                    <a:pt x="22536" y="30165"/>
                  </a:lnTo>
                  <a:lnTo>
                    <a:pt x="21926" y="30027"/>
                  </a:lnTo>
                  <a:lnTo>
                    <a:pt x="21551" y="29561"/>
                  </a:lnTo>
                  <a:lnTo>
                    <a:pt x="21433" y="28961"/>
                  </a:lnTo>
                  <a:lnTo>
                    <a:pt x="21162" y="29010"/>
                  </a:lnTo>
                  <a:lnTo>
                    <a:pt x="20815" y="28950"/>
                  </a:lnTo>
                  <a:lnTo>
                    <a:pt x="20766" y="27538"/>
                  </a:lnTo>
                  <a:lnTo>
                    <a:pt x="21305" y="27650"/>
                  </a:lnTo>
                  <a:lnTo>
                    <a:pt x="21619" y="27616"/>
                  </a:lnTo>
                  <a:lnTo>
                    <a:pt x="22354" y="26826"/>
                  </a:lnTo>
                  <a:lnTo>
                    <a:pt x="22322" y="26580"/>
                  </a:lnTo>
                  <a:lnTo>
                    <a:pt x="22005" y="25954"/>
                  </a:lnTo>
                  <a:lnTo>
                    <a:pt x="21908" y="25049"/>
                  </a:lnTo>
                  <a:lnTo>
                    <a:pt x="21944" y="24795"/>
                  </a:lnTo>
                  <a:lnTo>
                    <a:pt x="22087" y="24557"/>
                  </a:lnTo>
                  <a:lnTo>
                    <a:pt x="22515" y="24304"/>
                  </a:lnTo>
                  <a:lnTo>
                    <a:pt x="22862" y="24375"/>
                  </a:lnTo>
                  <a:lnTo>
                    <a:pt x="23276" y="24326"/>
                  </a:lnTo>
                  <a:lnTo>
                    <a:pt x="23991" y="20593"/>
                  </a:lnTo>
                  <a:lnTo>
                    <a:pt x="24366" y="20634"/>
                  </a:lnTo>
                  <a:lnTo>
                    <a:pt x="25523" y="21462"/>
                  </a:lnTo>
                  <a:lnTo>
                    <a:pt x="25830" y="21939"/>
                  </a:lnTo>
                  <a:lnTo>
                    <a:pt x="26119" y="21671"/>
                  </a:lnTo>
                  <a:lnTo>
                    <a:pt x="27524" y="19521"/>
                  </a:lnTo>
                  <a:lnTo>
                    <a:pt x="27628" y="18929"/>
                  </a:lnTo>
                  <a:lnTo>
                    <a:pt x="27724" y="18724"/>
                  </a:lnTo>
                  <a:lnTo>
                    <a:pt x="28411" y="17853"/>
                  </a:lnTo>
                  <a:lnTo>
                    <a:pt x="32374" y="18589"/>
                  </a:lnTo>
                  <a:lnTo>
                    <a:pt x="32442" y="18421"/>
                  </a:lnTo>
                  <a:lnTo>
                    <a:pt x="32516" y="16052"/>
                  </a:lnTo>
                  <a:lnTo>
                    <a:pt x="34183" y="16061"/>
                  </a:lnTo>
                  <a:lnTo>
                    <a:pt x="34212" y="13220"/>
                  </a:lnTo>
                  <a:lnTo>
                    <a:pt x="34806" y="13473"/>
                  </a:lnTo>
                  <a:lnTo>
                    <a:pt x="35892" y="14117"/>
                  </a:lnTo>
                  <a:lnTo>
                    <a:pt x="35987" y="11264"/>
                  </a:lnTo>
                  <a:lnTo>
                    <a:pt x="34323" y="11194"/>
                  </a:lnTo>
                  <a:lnTo>
                    <a:pt x="34334" y="10081"/>
                  </a:lnTo>
                  <a:lnTo>
                    <a:pt x="34348" y="8676"/>
                  </a:lnTo>
                  <a:lnTo>
                    <a:pt x="34369" y="6581"/>
                  </a:lnTo>
                  <a:lnTo>
                    <a:pt x="35784" y="6598"/>
                  </a:lnTo>
                  <a:lnTo>
                    <a:pt x="36063" y="4788"/>
                  </a:lnTo>
                  <a:lnTo>
                    <a:pt x="36067" y="4493"/>
                  </a:lnTo>
                  <a:lnTo>
                    <a:pt x="35952" y="4109"/>
                  </a:lnTo>
                  <a:lnTo>
                    <a:pt x="36167" y="4001"/>
                  </a:lnTo>
                  <a:lnTo>
                    <a:pt x="36649" y="3934"/>
                  </a:lnTo>
                  <a:lnTo>
                    <a:pt x="38084" y="3983"/>
                  </a:lnTo>
                  <a:lnTo>
                    <a:pt x="38073" y="1024"/>
                  </a:lnTo>
                  <a:lnTo>
                    <a:pt x="38009" y="577"/>
                  </a:lnTo>
                  <a:lnTo>
                    <a:pt x="37708" y="0"/>
                  </a:lnTo>
                  <a:lnTo>
                    <a:pt x="38273" y="223"/>
                  </a:lnTo>
                  <a:lnTo>
                    <a:pt x="38745" y="588"/>
                  </a:lnTo>
                  <a:lnTo>
                    <a:pt x="38917" y="830"/>
                  </a:lnTo>
                  <a:lnTo>
                    <a:pt x="38924" y="1225"/>
                  </a:lnTo>
                  <a:lnTo>
                    <a:pt x="40072" y="1162"/>
                  </a:lnTo>
                  <a:lnTo>
                    <a:pt x="40076" y="2388"/>
                  </a:lnTo>
                  <a:lnTo>
                    <a:pt x="40151" y="2578"/>
                  </a:lnTo>
                  <a:lnTo>
                    <a:pt x="41449" y="434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0" name="pg951">
              <a:extLst>
                <a:ext uri="{FF2B5EF4-FFF2-40B4-BE49-F238E27FC236}">
                  <a16:creationId xmlns:a16="http://schemas.microsoft.com/office/drawing/2014/main" id="{74DECA31-367E-064B-BCFF-C56680A9131B}"/>
                </a:ext>
              </a:extLst>
            </p:cNvPr>
            <p:cNvSpPr/>
            <p:nvPr/>
          </p:nvSpPr>
          <p:spPr>
            <a:xfrm>
              <a:off x="4882673" y="3933891"/>
              <a:ext cx="177694" cy="185341"/>
            </a:xfrm>
            <a:custGeom>
              <a:avLst/>
              <a:gdLst/>
              <a:ahLst/>
              <a:cxnLst/>
              <a:rect l="0" t="0" r="0" b="0"/>
              <a:pathLst>
                <a:path w="177694" h="185341">
                  <a:moveTo>
                    <a:pt x="135675" y="7082"/>
                  </a:moveTo>
                  <a:lnTo>
                    <a:pt x="135760" y="7242"/>
                  </a:lnTo>
                  <a:lnTo>
                    <a:pt x="137175" y="8476"/>
                  </a:lnTo>
                  <a:lnTo>
                    <a:pt x="138231" y="10097"/>
                  </a:lnTo>
                  <a:lnTo>
                    <a:pt x="138413" y="11051"/>
                  </a:lnTo>
                  <a:lnTo>
                    <a:pt x="138203" y="11659"/>
                  </a:lnTo>
                  <a:lnTo>
                    <a:pt x="138299" y="11893"/>
                  </a:lnTo>
                  <a:lnTo>
                    <a:pt x="139633" y="12593"/>
                  </a:lnTo>
                  <a:lnTo>
                    <a:pt x="140745" y="13073"/>
                  </a:lnTo>
                  <a:lnTo>
                    <a:pt x="140966" y="12961"/>
                  </a:lnTo>
                  <a:lnTo>
                    <a:pt x="140927" y="12775"/>
                  </a:lnTo>
                  <a:lnTo>
                    <a:pt x="140766" y="12611"/>
                  </a:lnTo>
                  <a:lnTo>
                    <a:pt x="140819" y="12380"/>
                  </a:lnTo>
                  <a:lnTo>
                    <a:pt x="141700" y="12521"/>
                  </a:lnTo>
                  <a:lnTo>
                    <a:pt x="141992" y="12939"/>
                  </a:lnTo>
                  <a:lnTo>
                    <a:pt x="142758" y="13266"/>
                  </a:lnTo>
                  <a:lnTo>
                    <a:pt x="143040" y="13605"/>
                  </a:lnTo>
                  <a:lnTo>
                    <a:pt x="143127" y="14309"/>
                  </a:lnTo>
                  <a:lnTo>
                    <a:pt x="125637" y="14729"/>
                  </a:lnTo>
                  <a:lnTo>
                    <a:pt x="125492" y="19776"/>
                  </a:lnTo>
                  <a:lnTo>
                    <a:pt x="125146" y="27908"/>
                  </a:lnTo>
                  <a:lnTo>
                    <a:pt x="125128" y="28451"/>
                  </a:lnTo>
                  <a:lnTo>
                    <a:pt x="127670" y="28572"/>
                  </a:lnTo>
                  <a:lnTo>
                    <a:pt x="127471" y="28996"/>
                  </a:lnTo>
                  <a:lnTo>
                    <a:pt x="128180" y="30312"/>
                  </a:lnTo>
                  <a:lnTo>
                    <a:pt x="128696" y="30587"/>
                  </a:lnTo>
                  <a:lnTo>
                    <a:pt x="129565" y="31232"/>
                  </a:lnTo>
                  <a:lnTo>
                    <a:pt x="130166" y="32696"/>
                  </a:lnTo>
                  <a:lnTo>
                    <a:pt x="130913" y="33184"/>
                  </a:lnTo>
                  <a:lnTo>
                    <a:pt x="131931" y="33561"/>
                  </a:lnTo>
                  <a:lnTo>
                    <a:pt x="132322" y="34641"/>
                  </a:lnTo>
                  <a:lnTo>
                    <a:pt x="132617" y="34973"/>
                  </a:lnTo>
                  <a:lnTo>
                    <a:pt x="133059" y="35193"/>
                  </a:lnTo>
                  <a:lnTo>
                    <a:pt x="133464" y="36080"/>
                  </a:lnTo>
                  <a:lnTo>
                    <a:pt x="133613" y="36661"/>
                  </a:lnTo>
                  <a:lnTo>
                    <a:pt x="133443" y="37112"/>
                  </a:lnTo>
                  <a:lnTo>
                    <a:pt x="133656" y="37537"/>
                  </a:lnTo>
                  <a:lnTo>
                    <a:pt x="133947" y="37738"/>
                  </a:lnTo>
                  <a:lnTo>
                    <a:pt x="134830" y="38115"/>
                  </a:lnTo>
                  <a:lnTo>
                    <a:pt x="135128" y="39557"/>
                  </a:lnTo>
                  <a:lnTo>
                    <a:pt x="135089" y="40053"/>
                  </a:lnTo>
                  <a:lnTo>
                    <a:pt x="134840" y="40224"/>
                  </a:lnTo>
                  <a:lnTo>
                    <a:pt x="135071" y="40272"/>
                  </a:lnTo>
                  <a:lnTo>
                    <a:pt x="135309" y="40817"/>
                  </a:lnTo>
                  <a:lnTo>
                    <a:pt x="135504" y="41480"/>
                  </a:lnTo>
                  <a:lnTo>
                    <a:pt x="135529" y="42143"/>
                  </a:lnTo>
                  <a:lnTo>
                    <a:pt x="135461" y="42385"/>
                  </a:lnTo>
                  <a:lnTo>
                    <a:pt x="136229" y="43090"/>
                  </a:lnTo>
                  <a:lnTo>
                    <a:pt x="137032" y="44093"/>
                  </a:lnTo>
                  <a:lnTo>
                    <a:pt x="137007" y="44408"/>
                  </a:lnTo>
                  <a:lnTo>
                    <a:pt x="137320" y="45299"/>
                  </a:lnTo>
                  <a:lnTo>
                    <a:pt x="137533" y="45556"/>
                  </a:lnTo>
                  <a:lnTo>
                    <a:pt x="138134" y="46018"/>
                  </a:lnTo>
                  <a:lnTo>
                    <a:pt x="138301" y="46104"/>
                  </a:lnTo>
                  <a:lnTo>
                    <a:pt x="138525" y="46100"/>
                  </a:lnTo>
                  <a:lnTo>
                    <a:pt x="139311" y="46580"/>
                  </a:lnTo>
                  <a:lnTo>
                    <a:pt x="139592" y="46889"/>
                  </a:lnTo>
                  <a:lnTo>
                    <a:pt x="139628" y="47128"/>
                  </a:lnTo>
                  <a:lnTo>
                    <a:pt x="139856" y="47340"/>
                  </a:lnTo>
                  <a:lnTo>
                    <a:pt x="140947" y="47872"/>
                  </a:lnTo>
                  <a:lnTo>
                    <a:pt x="141573" y="49102"/>
                  </a:lnTo>
                  <a:lnTo>
                    <a:pt x="142107" y="49724"/>
                  </a:lnTo>
                  <a:lnTo>
                    <a:pt x="142448" y="50003"/>
                  </a:lnTo>
                  <a:lnTo>
                    <a:pt x="143035" y="51914"/>
                  </a:lnTo>
                  <a:lnTo>
                    <a:pt x="142953" y="52712"/>
                  </a:lnTo>
                  <a:lnTo>
                    <a:pt x="142765" y="53569"/>
                  </a:lnTo>
                  <a:lnTo>
                    <a:pt x="142858" y="53785"/>
                  </a:lnTo>
                  <a:lnTo>
                    <a:pt x="143007" y="53815"/>
                  </a:lnTo>
                  <a:lnTo>
                    <a:pt x="143103" y="54150"/>
                  </a:lnTo>
                  <a:lnTo>
                    <a:pt x="143117" y="54314"/>
                  </a:lnTo>
                  <a:lnTo>
                    <a:pt x="142975" y="54396"/>
                  </a:lnTo>
                  <a:lnTo>
                    <a:pt x="143181" y="54564"/>
                  </a:lnTo>
                  <a:lnTo>
                    <a:pt x="143267" y="54802"/>
                  </a:lnTo>
                  <a:lnTo>
                    <a:pt x="142524" y="55782"/>
                  </a:lnTo>
                  <a:lnTo>
                    <a:pt x="142624" y="56278"/>
                  </a:lnTo>
                  <a:lnTo>
                    <a:pt x="143192" y="56897"/>
                  </a:lnTo>
                  <a:lnTo>
                    <a:pt x="143434" y="57345"/>
                  </a:lnTo>
                  <a:lnTo>
                    <a:pt x="143537" y="57757"/>
                  </a:lnTo>
                  <a:lnTo>
                    <a:pt x="143733" y="59553"/>
                  </a:lnTo>
                  <a:lnTo>
                    <a:pt x="144102" y="59713"/>
                  </a:lnTo>
                  <a:lnTo>
                    <a:pt x="144294" y="60190"/>
                  </a:lnTo>
                  <a:lnTo>
                    <a:pt x="144291" y="60410"/>
                  </a:lnTo>
                  <a:lnTo>
                    <a:pt x="144177" y="60939"/>
                  </a:lnTo>
                  <a:lnTo>
                    <a:pt x="143698" y="61386"/>
                  </a:lnTo>
                  <a:lnTo>
                    <a:pt x="143446" y="62646"/>
                  </a:lnTo>
                  <a:lnTo>
                    <a:pt x="143463" y="63209"/>
                  </a:lnTo>
                  <a:lnTo>
                    <a:pt x="142761" y="64237"/>
                  </a:lnTo>
                  <a:lnTo>
                    <a:pt x="142470" y="65398"/>
                  </a:lnTo>
                  <a:lnTo>
                    <a:pt x="142584" y="65931"/>
                  </a:lnTo>
                  <a:lnTo>
                    <a:pt x="143344" y="68043"/>
                  </a:lnTo>
                  <a:lnTo>
                    <a:pt x="143135" y="68356"/>
                  </a:lnTo>
                  <a:lnTo>
                    <a:pt x="143380" y="68889"/>
                  </a:lnTo>
                  <a:lnTo>
                    <a:pt x="143600" y="68841"/>
                  </a:lnTo>
                  <a:lnTo>
                    <a:pt x="143916" y="69057"/>
                  </a:lnTo>
                  <a:lnTo>
                    <a:pt x="143933" y="69318"/>
                  </a:lnTo>
                  <a:lnTo>
                    <a:pt x="143703" y="69970"/>
                  </a:lnTo>
                  <a:lnTo>
                    <a:pt x="143572" y="70994"/>
                  </a:lnTo>
                  <a:lnTo>
                    <a:pt x="143859" y="71538"/>
                  </a:lnTo>
                  <a:lnTo>
                    <a:pt x="143788" y="72038"/>
                  </a:lnTo>
                  <a:lnTo>
                    <a:pt x="144115" y="73677"/>
                  </a:lnTo>
                  <a:lnTo>
                    <a:pt x="144356" y="74132"/>
                  </a:lnTo>
                  <a:lnTo>
                    <a:pt x="144768" y="74530"/>
                  </a:lnTo>
                  <a:lnTo>
                    <a:pt x="145261" y="75682"/>
                  </a:lnTo>
                  <a:lnTo>
                    <a:pt x="145212" y="76449"/>
                  </a:lnTo>
                  <a:lnTo>
                    <a:pt x="144538" y="78175"/>
                  </a:lnTo>
                  <a:lnTo>
                    <a:pt x="144361" y="79062"/>
                  </a:lnTo>
                  <a:lnTo>
                    <a:pt x="144357" y="79557"/>
                  </a:lnTo>
                  <a:lnTo>
                    <a:pt x="144758" y="80817"/>
                  </a:lnTo>
                  <a:lnTo>
                    <a:pt x="145155" y="81566"/>
                  </a:lnTo>
                  <a:lnTo>
                    <a:pt x="144939" y="82344"/>
                  </a:lnTo>
                  <a:lnTo>
                    <a:pt x="144953" y="83101"/>
                  </a:lnTo>
                  <a:lnTo>
                    <a:pt x="145084" y="83291"/>
                  </a:lnTo>
                  <a:lnTo>
                    <a:pt x="145180" y="83786"/>
                  </a:lnTo>
                  <a:lnTo>
                    <a:pt x="145127" y="84159"/>
                  </a:lnTo>
                  <a:lnTo>
                    <a:pt x="144684" y="85453"/>
                  </a:lnTo>
                  <a:lnTo>
                    <a:pt x="144383" y="85845"/>
                  </a:lnTo>
                  <a:lnTo>
                    <a:pt x="144146" y="86307"/>
                  </a:lnTo>
                  <a:lnTo>
                    <a:pt x="144183" y="87661"/>
                  </a:lnTo>
                  <a:lnTo>
                    <a:pt x="143961" y="88215"/>
                  </a:lnTo>
                  <a:lnTo>
                    <a:pt x="144032" y="88516"/>
                  </a:lnTo>
                  <a:lnTo>
                    <a:pt x="144568" y="89988"/>
                  </a:lnTo>
                  <a:lnTo>
                    <a:pt x="145068" y="91076"/>
                  </a:lnTo>
                  <a:lnTo>
                    <a:pt x="145149" y="91464"/>
                  </a:lnTo>
                  <a:lnTo>
                    <a:pt x="144820" y="92802"/>
                  </a:lnTo>
                  <a:lnTo>
                    <a:pt x="144696" y="93629"/>
                  </a:lnTo>
                  <a:lnTo>
                    <a:pt x="145344" y="95078"/>
                  </a:lnTo>
                  <a:lnTo>
                    <a:pt x="145738" y="96602"/>
                  </a:lnTo>
                  <a:lnTo>
                    <a:pt x="145560" y="97813"/>
                  </a:lnTo>
                  <a:lnTo>
                    <a:pt x="145585" y="98689"/>
                  </a:lnTo>
                  <a:lnTo>
                    <a:pt x="145412" y="98861"/>
                  </a:lnTo>
                  <a:lnTo>
                    <a:pt x="145111" y="99378"/>
                  </a:lnTo>
                  <a:lnTo>
                    <a:pt x="144990" y="99882"/>
                  </a:lnTo>
                  <a:lnTo>
                    <a:pt x="145086" y="100012"/>
                  </a:lnTo>
                  <a:lnTo>
                    <a:pt x="144792" y="100213"/>
                  </a:lnTo>
                  <a:lnTo>
                    <a:pt x="144838" y="101093"/>
                  </a:lnTo>
                  <a:lnTo>
                    <a:pt x="144916" y="101428"/>
                  </a:lnTo>
                  <a:lnTo>
                    <a:pt x="145302" y="101927"/>
                  </a:lnTo>
                  <a:lnTo>
                    <a:pt x="145639" y="101980"/>
                  </a:lnTo>
                  <a:lnTo>
                    <a:pt x="145933" y="102975"/>
                  </a:lnTo>
                  <a:lnTo>
                    <a:pt x="145886" y="103325"/>
                  </a:lnTo>
                  <a:lnTo>
                    <a:pt x="146007" y="104282"/>
                  </a:lnTo>
                  <a:lnTo>
                    <a:pt x="146429" y="105382"/>
                  </a:lnTo>
                  <a:lnTo>
                    <a:pt x="146089" y="106419"/>
                  </a:lnTo>
                  <a:lnTo>
                    <a:pt x="145756" y="107123"/>
                  </a:lnTo>
                  <a:lnTo>
                    <a:pt x="145349" y="107630"/>
                  </a:lnTo>
                  <a:lnTo>
                    <a:pt x="144984" y="107611"/>
                  </a:lnTo>
                  <a:lnTo>
                    <a:pt x="144949" y="108360"/>
                  </a:lnTo>
                  <a:lnTo>
                    <a:pt x="145172" y="109023"/>
                  </a:lnTo>
                  <a:lnTo>
                    <a:pt x="145395" y="109433"/>
                  </a:lnTo>
                  <a:lnTo>
                    <a:pt x="145253" y="110372"/>
                  </a:lnTo>
                  <a:lnTo>
                    <a:pt x="145066" y="110696"/>
                  </a:lnTo>
                  <a:lnTo>
                    <a:pt x="144931" y="110745"/>
                  </a:lnTo>
                  <a:lnTo>
                    <a:pt x="144174" y="111974"/>
                  </a:lnTo>
                  <a:lnTo>
                    <a:pt x="144132" y="112496"/>
                  </a:lnTo>
                  <a:lnTo>
                    <a:pt x="144252" y="112996"/>
                  </a:lnTo>
                  <a:lnTo>
                    <a:pt x="144249" y="113622"/>
                  </a:lnTo>
                  <a:lnTo>
                    <a:pt x="144118" y="114222"/>
                  </a:lnTo>
                  <a:lnTo>
                    <a:pt x="143449" y="114945"/>
                  </a:lnTo>
                  <a:lnTo>
                    <a:pt x="142912" y="115872"/>
                  </a:lnTo>
                  <a:lnTo>
                    <a:pt x="142733" y="116413"/>
                  </a:lnTo>
                  <a:lnTo>
                    <a:pt x="142650" y="116562"/>
                  </a:lnTo>
                  <a:lnTo>
                    <a:pt x="142604" y="116998"/>
                  </a:lnTo>
                  <a:lnTo>
                    <a:pt x="142895" y="117743"/>
                  </a:lnTo>
                  <a:lnTo>
                    <a:pt x="142866" y="118108"/>
                  </a:lnTo>
                  <a:lnTo>
                    <a:pt x="142336" y="119238"/>
                  </a:lnTo>
                  <a:lnTo>
                    <a:pt x="141961" y="119398"/>
                  </a:lnTo>
                  <a:lnTo>
                    <a:pt x="141579" y="119801"/>
                  </a:lnTo>
                  <a:lnTo>
                    <a:pt x="140699" y="121325"/>
                  </a:lnTo>
                  <a:lnTo>
                    <a:pt x="140547" y="121768"/>
                  </a:lnTo>
                  <a:lnTo>
                    <a:pt x="140555" y="122346"/>
                  </a:lnTo>
                  <a:lnTo>
                    <a:pt x="140244" y="124522"/>
                  </a:lnTo>
                  <a:lnTo>
                    <a:pt x="140096" y="124891"/>
                  </a:lnTo>
                  <a:lnTo>
                    <a:pt x="139916" y="125055"/>
                  </a:lnTo>
                  <a:lnTo>
                    <a:pt x="139668" y="125130"/>
                  </a:lnTo>
                  <a:lnTo>
                    <a:pt x="139322" y="124802"/>
                  </a:lnTo>
                  <a:lnTo>
                    <a:pt x="139078" y="124743"/>
                  </a:lnTo>
                  <a:lnTo>
                    <a:pt x="138222" y="125079"/>
                  </a:lnTo>
                  <a:lnTo>
                    <a:pt x="137961" y="125392"/>
                  </a:lnTo>
                  <a:lnTo>
                    <a:pt x="137890" y="125936"/>
                  </a:lnTo>
                  <a:lnTo>
                    <a:pt x="138171" y="126193"/>
                  </a:lnTo>
                  <a:lnTo>
                    <a:pt x="138563" y="126964"/>
                  </a:lnTo>
                  <a:lnTo>
                    <a:pt x="138231" y="127069"/>
                  </a:lnTo>
                  <a:lnTo>
                    <a:pt x="138042" y="127330"/>
                  </a:lnTo>
                  <a:lnTo>
                    <a:pt x="137780" y="127948"/>
                  </a:lnTo>
                  <a:lnTo>
                    <a:pt x="137238" y="130389"/>
                  </a:lnTo>
                  <a:lnTo>
                    <a:pt x="137259" y="131343"/>
                  </a:lnTo>
                  <a:lnTo>
                    <a:pt x="137541" y="131727"/>
                  </a:lnTo>
                  <a:lnTo>
                    <a:pt x="137877" y="131753"/>
                  </a:lnTo>
                  <a:lnTo>
                    <a:pt x="137795" y="132271"/>
                  </a:lnTo>
                  <a:lnTo>
                    <a:pt x="137541" y="132852"/>
                  </a:lnTo>
                  <a:lnTo>
                    <a:pt x="137462" y="133683"/>
                  </a:lnTo>
                  <a:lnTo>
                    <a:pt x="137776" y="135465"/>
                  </a:lnTo>
                  <a:lnTo>
                    <a:pt x="138135" y="135783"/>
                  </a:lnTo>
                  <a:lnTo>
                    <a:pt x="138557" y="135893"/>
                  </a:lnTo>
                  <a:lnTo>
                    <a:pt x="138851" y="136083"/>
                  </a:lnTo>
                  <a:lnTo>
                    <a:pt x="139236" y="136612"/>
                  </a:lnTo>
                  <a:lnTo>
                    <a:pt x="139271" y="136753"/>
                  </a:lnTo>
                  <a:lnTo>
                    <a:pt x="139356" y="136919"/>
                  </a:lnTo>
                  <a:lnTo>
                    <a:pt x="139772" y="136743"/>
                  </a:lnTo>
                  <a:lnTo>
                    <a:pt x="140164" y="136682"/>
                  </a:lnTo>
                  <a:lnTo>
                    <a:pt x="140716" y="136865"/>
                  </a:lnTo>
                  <a:lnTo>
                    <a:pt x="141074" y="137319"/>
                  </a:lnTo>
                  <a:lnTo>
                    <a:pt x="141237" y="137648"/>
                  </a:lnTo>
                  <a:lnTo>
                    <a:pt x="141337" y="138062"/>
                  </a:lnTo>
                  <a:lnTo>
                    <a:pt x="141347" y="138472"/>
                  </a:lnTo>
                  <a:lnTo>
                    <a:pt x="141230" y="138815"/>
                  </a:lnTo>
                  <a:lnTo>
                    <a:pt x="141081" y="138989"/>
                  </a:lnTo>
                  <a:lnTo>
                    <a:pt x="140708" y="139170"/>
                  </a:lnTo>
                  <a:lnTo>
                    <a:pt x="140394" y="139636"/>
                  </a:lnTo>
                  <a:lnTo>
                    <a:pt x="140253" y="140180"/>
                  </a:lnTo>
                  <a:lnTo>
                    <a:pt x="140218" y="140562"/>
                  </a:lnTo>
                  <a:lnTo>
                    <a:pt x="140272" y="140871"/>
                  </a:lnTo>
                  <a:lnTo>
                    <a:pt x="140468" y="140954"/>
                  </a:lnTo>
                  <a:lnTo>
                    <a:pt x="141452" y="140824"/>
                  </a:lnTo>
                  <a:lnTo>
                    <a:pt x="141973" y="140904"/>
                  </a:lnTo>
                  <a:lnTo>
                    <a:pt x="142423" y="141189"/>
                  </a:lnTo>
                  <a:lnTo>
                    <a:pt x="142838" y="141707"/>
                  </a:lnTo>
                  <a:lnTo>
                    <a:pt x="143158" y="141856"/>
                  </a:lnTo>
                  <a:lnTo>
                    <a:pt x="143386" y="141803"/>
                  </a:lnTo>
                  <a:lnTo>
                    <a:pt x="143900" y="141306"/>
                  </a:lnTo>
                  <a:lnTo>
                    <a:pt x="144229" y="141171"/>
                  </a:lnTo>
                  <a:lnTo>
                    <a:pt x="144349" y="141400"/>
                  </a:lnTo>
                  <a:lnTo>
                    <a:pt x="144299" y="142430"/>
                  </a:lnTo>
                  <a:lnTo>
                    <a:pt x="144575" y="142976"/>
                  </a:lnTo>
                  <a:lnTo>
                    <a:pt x="144624" y="143226"/>
                  </a:lnTo>
                  <a:lnTo>
                    <a:pt x="144607" y="143376"/>
                  </a:lnTo>
                  <a:lnTo>
                    <a:pt x="144423" y="143722"/>
                  </a:lnTo>
                  <a:lnTo>
                    <a:pt x="144438" y="143917"/>
                  </a:lnTo>
                  <a:lnTo>
                    <a:pt x="144772" y="144043"/>
                  </a:lnTo>
                  <a:lnTo>
                    <a:pt x="145173" y="144028"/>
                  </a:lnTo>
                  <a:lnTo>
                    <a:pt x="145881" y="144107"/>
                  </a:lnTo>
                  <a:lnTo>
                    <a:pt x="146132" y="143992"/>
                  </a:lnTo>
                  <a:lnTo>
                    <a:pt x="146683" y="143563"/>
                  </a:lnTo>
                  <a:lnTo>
                    <a:pt x="146763" y="143296"/>
                  </a:lnTo>
                  <a:lnTo>
                    <a:pt x="146627" y="142997"/>
                  </a:lnTo>
                  <a:lnTo>
                    <a:pt x="146250" y="142613"/>
                  </a:lnTo>
                  <a:lnTo>
                    <a:pt x="146227" y="142289"/>
                  </a:lnTo>
                  <a:lnTo>
                    <a:pt x="146409" y="142178"/>
                  </a:lnTo>
                  <a:lnTo>
                    <a:pt x="146744" y="142135"/>
                  </a:lnTo>
                  <a:lnTo>
                    <a:pt x="147344" y="142384"/>
                  </a:lnTo>
                  <a:lnTo>
                    <a:pt x="147589" y="142111"/>
                  </a:lnTo>
                  <a:lnTo>
                    <a:pt x="147713" y="141368"/>
                  </a:lnTo>
                  <a:lnTo>
                    <a:pt x="147917" y="141104"/>
                  </a:lnTo>
                  <a:lnTo>
                    <a:pt x="148169" y="140981"/>
                  </a:lnTo>
                  <a:lnTo>
                    <a:pt x="148314" y="140990"/>
                  </a:lnTo>
                  <a:lnTo>
                    <a:pt x="148737" y="141300"/>
                  </a:lnTo>
                  <a:lnTo>
                    <a:pt x="148985" y="141966"/>
                  </a:lnTo>
                  <a:lnTo>
                    <a:pt x="149007" y="142106"/>
                  </a:lnTo>
                  <a:lnTo>
                    <a:pt x="148963" y="142378"/>
                  </a:lnTo>
                  <a:lnTo>
                    <a:pt x="148676" y="143268"/>
                  </a:lnTo>
                  <a:lnTo>
                    <a:pt x="148721" y="143579"/>
                  </a:lnTo>
                  <a:lnTo>
                    <a:pt x="149142" y="143807"/>
                  </a:lnTo>
                  <a:lnTo>
                    <a:pt x="149427" y="143830"/>
                  </a:lnTo>
                  <a:lnTo>
                    <a:pt x="149589" y="143797"/>
                  </a:lnTo>
                  <a:lnTo>
                    <a:pt x="149856" y="143597"/>
                  </a:lnTo>
                  <a:lnTo>
                    <a:pt x="150225" y="143145"/>
                  </a:lnTo>
                  <a:lnTo>
                    <a:pt x="150508" y="143025"/>
                  </a:lnTo>
                  <a:lnTo>
                    <a:pt x="150826" y="143060"/>
                  </a:lnTo>
                  <a:lnTo>
                    <a:pt x="151379" y="143233"/>
                  </a:lnTo>
                  <a:lnTo>
                    <a:pt x="151622" y="143349"/>
                  </a:lnTo>
                  <a:lnTo>
                    <a:pt x="151781" y="143471"/>
                  </a:lnTo>
                  <a:lnTo>
                    <a:pt x="151912" y="143651"/>
                  </a:lnTo>
                  <a:lnTo>
                    <a:pt x="151954" y="143849"/>
                  </a:lnTo>
                  <a:lnTo>
                    <a:pt x="152002" y="144154"/>
                  </a:lnTo>
                  <a:lnTo>
                    <a:pt x="151905" y="144919"/>
                  </a:lnTo>
                  <a:lnTo>
                    <a:pt x="151992" y="145219"/>
                  </a:lnTo>
                  <a:lnTo>
                    <a:pt x="152299" y="145294"/>
                  </a:lnTo>
                  <a:lnTo>
                    <a:pt x="152815" y="145126"/>
                  </a:lnTo>
                  <a:lnTo>
                    <a:pt x="153434" y="144864"/>
                  </a:lnTo>
                  <a:lnTo>
                    <a:pt x="153708" y="144950"/>
                  </a:lnTo>
                  <a:lnTo>
                    <a:pt x="154320" y="145685"/>
                  </a:lnTo>
                  <a:lnTo>
                    <a:pt x="154762" y="145902"/>
                  </a:lnTo>
                  <a:lnTo>
                    <a:pt x="155370" y="145914"/>
                  </a:lnTo>
                  <a:lnTo>
                    <a:pt x="155595" y="145738"/>
                  </a:lnTo>
                  <a:lnTo>
                    <a:pt x="155702" y="145586"/>
                  </a:lnTo>
                  <a:lnTo>
                    <a:pt x="155776" y="145274"/>
                  </a:lnTo>
                  <a:lnTo>
                    <a:pt x="155797" y="144743"/>
                  </a:lnTo>
                  <a:lnTo>
                    <a:pt x="156028" y="144613"/>
                  </a:lnTo>
                  <a:lnTo>
                    <a:pt x="156162" y="144648"/>
                  </a:lnTo>
                  <a:lnTo>
                    <a:pt x="156912" y="145183"/>
                  </a:lnTo>
                  <a:lnTo>
                    <a:pt x="157684" y="145577"/>
                  </a:lnTo>
                  <a:lnTo>
                    <a:pt x="157696" y="145715"/>
                  </a:lnTo>
                  <a:lnTo>
                    <a:pt x="157518" y="147212"/>
                  </a:lnTo>
                  <a:lnTo>
                    <a:pt x="157296" y="147646"/>
                  </a:lnTo>
                  <a:lnTo>
                    <a:pt x="157046" y="147946"/>
                  </a:lnTo>
                  <a:lnTo>
                    <a:pt x="156471" y="148339"/>
                  </a:lnTo>
                  <a:lnTo>
                    <a:pt x="156378" y="148529"/>
                  </a:lnTo>
                  <a:lnTo>
                    <a:pt x="156409" y="148782"/>
                  </a:lnTo>
                  <a:lnTo>
                    <a:pt x="156632" y="149038"/>
                  </a:lnTo>
                  <a:lnTo>
                    <a:pt x="157428" y="149379"/>
                  </a:lnTo>
                  <a:lnTo>
                    <a:pt x="157696" y="149574"/>
                  </a:lnTo>
                  <a:lnTo>
                    <a:pt x="157897" y="149672"/>
                  </a:lnTo>
                  <a:lnTo>
                    <a:pt x="158140" y="149734"/>
                  </a:lnTo>
                  <a:lnTo>
                    <a:pt x="159314" y="149851"/>
                  </a:lnTo>
                  <a:lnTo>
                    <a:pt x="159374" y="149979"/>
                  </a:lnTo>
                  <a:lnTo>
                    <a:pt x="159389" y="150117"/>
                  </a:lnTo>
                  <a:lnTo>
                    <a:pt x="159267" y="150294"/>
                  </a:lnTo>
                  <a:lnTo>
                    <a:pt x="158868" y="150458"/>
                  </a:lnTo>
                  <a:lnTo>
                    <a:pt x="158592" y="150513"/>
                  </a:lnTo>
                  <a:lnTo>
                    <a:pt x="157845" y="150635"/>
                  </a:lnTo>
                  <a:lnTo>
                    <a:pt x="157851" y="151028"/>
                  </a:lnTo>
                  <a:lnTo>
                    <a:pt x="157621" y="151534"/>
                  </a:lnTo>
                  <a:lnTo>
                    <a:pt x="157612" y="151941"/>
                  </a:lnTo>
                  <a:lnTo>
                    <a:pt x="157714" y="152399"/>
                  </a:lnTo>
                  <a:lnTo>
                    <a:pt x="157835" y="152564"/>
                  </a:lnTo>
                  <a:lnTo>
                    <a:pt x="158012" y="152663"/>
                  </a:lnTo>
                  <a:lnTo>
                    <a:pt x="158298" y="152632"/>
                  </a:lnTo>
                  <a:lnTo>
                    <a:pt x="158634" y="152524"/>
                  </a:lnTo>
                  <a:lnTo>
                    <a:pt x="158804" y="152581"/>
                  </a:lnTo>
                  <a:lnTo>
                    <a:pt x="159243" y="153186"/>
                  </a:lnTo>
                  <a:lnTo>
                    <a:pt x="159625" y="153859"/>
                  </a:lnTo>
                  <a:lnTo>
                    <a:pt x="159876" y="153813"/>
                  </a:lnTo>
                  <a:lnTo>
                    <a:pt x="160382" y="153396"/>
                  </a:lnTo>
                  <a:lnTo>
                    <a:pt x="160596" y="153326"/>
                  </a:lnTo>
                  <a:lnTo>
                    <a:pt x="160898" y="153527"/>
                  </a:lnTo>
                  <a:lnTo>
                    <a:pt x="161097" y="153840"/>
                  </a:lnTo>
                  <a:lnTo>
                    <a:pt x="161229" y="153879"/>
                  </a:lnTo>
                  <a:lnTo>
                    <a:pt x="161392" y="153880"/>
                  </a:lnTo>
                  <a:lnTo>
                    <a:pt x="161736" y="153663"/>
                  </a:lnTo>
                  <a:lnTo>
                    <a:pt x="162141" y="153539"/>
                  </a:lnTo>
                  <a:lnTo>
                    <a:pt x="162535" y="153289"/>
                  </a:lnTo>
                  <a:lnTo>
                    <a:pt x="162649" y="153111"/>
                  </a:lnTo>
                  <a:lnTo>
                    <a:pt x="163124" y="151971"/>
                  </a:lnTo>
                  <a:lnTo>
                    <a:pt x="163399" y="151879"/>
                  </a:lnTo>
                  <a:lnTo>
                    <a:pt x="163534" y="152073"/>
                  </a:lnTo>
                  <a:lnTo>
                    <a:pt x="163537" y="152477"/>
                  </a:lnTo>
                  <a:lnTo>
                    <a:pt x="163667" y="153005"/>
                  </a:lnTo>
                  <a:lnTo>
                    <a:pt x="163660" y="153326"/>
                  </a:lnTo>
                  <a:lnTo>
                    <a:pt x="163491" y="154144"/>
                  </a:lnTo>
                  <a:lnTo>
                    <a:pt x="163523" y="154551"/>
                  </a:lnTo>
                  <a:lnTo>
                    <a:pt x="163662" y="154706"/>
                  </a:lnTo>
                  <a:lnTo>
                    <a:pt x="164120" y="155102"/>
                  </a:lnTo>
                  <a:lnTo>
                    <a:pt x="163684" y="155159"/>
                  </a:lnTo>
                  <a:lnTo>
                    <a:pt x="163414" y="155323"/>
                  </a:lnTo>
                  <a:lnTo>
                    <a:pt x="163230" y="155637"/>
                  </a:lnTo>
                  <a:lnTo>
                    <a:pt x="163150" y="156045"/>
                  </a:lnTo>
                  <a:lnTo>
                    <a:pt x="163392" y="156347"/>
                  </a:lnTo>
                  <a:lnTo>
                    <a:pt x="163678" y="156357"/>
                  </a:lnTo>
                  <a:lnTo>
                    <a:pt x="164291" y="155800"/>
                  </a:lnTo>
                  <a:lnTo>
                    <a:pt x="164371" y="156061"/>
                  </a:lnTo>
                  <a:lnTo>
                    <a:pt x="164151" y="156633"/>
                  </a:lnTo>
                  <a:lnTo>
                    <a:pt x="164225" y="157069"/>
                  </a:lnTo>
                  <a:lnTo>
                    <a:pt x="164468" y="157079"/>
                  </a:lnTo>
                  <a:lnTo>
                    <a:pt x="164792" y="156586"/>
                  </a:lnTo>
                  <a:lnTo>
                    <a:pt x="164988" y="156604"/>
                  </a:lnTo>
                  <a:lnTo>
                    <a:pt x="165025" y="156818"/>
                  </a:lnTo>
                  <a:lnTo>
                    <a:pt x="164849" y="157285"/>
                  </a:lnTo>
                  <a:lnTo>
                    <a:pt x="164859" y="157586"/>
                  </a:lnTo>
                  <a:lnTo>
                    <a:pt x="165253" y="157797"/>
                  </a:lnTo>
                  <a:lnTo>
                    <a:pt x="165629" y="158482"/>
                  </a:lnTo>
                  <a:lnTo>
                    <a:pt x="165640" y="158813"/>
                  </a:lnTo>
                  <a:lnTo>
                    <a:pt x="165500" y="159030"/>
                  </a:lnTo>
                  <a:lnTo>
                    <a:pt x="164920" y="159513"/>
                  </a:lnTo>
                  <a:lnTo>
                    <a:pt x="164550" y="159658"/>
                  </a:lnTo>
                  <a:lnTo>
                    <a:pt x="164411" y="159824"/>
                  </a:lnTo>
                  <a:lnTo>
                    <a:pt x="164431" y="159997"/>
                  </a:lnTo>
                  <a:lnTo>
                    <a:pt x="164624" y="160211"/>
                  </a:lnTo>
                  <a:lnTo>
                    <a:pt x="165435" y="160455"/>
                  </a:lnTo>
                  <a:lnTo>
                    <a:pt x="165843" y="160407"/>
                  </a:lnTo>
                  <a:lnTo>
                    <a:pt x="166096" y="160244"/>
                  </a:lnTo>
                  <a:lnTo>
                    <a:pt x="165790" y="159274"/>
                  </a:lnTo>
                  <a:lnTo>
                    <a:pt x="165960" y="159204"/>
                  </a:lnTo>
                  <a:lnTo>
                    <a:pt x="166706" y="159345"/>
                  </a:lnTo>
                  <a:lnTo>
                    <a:pt x="167260" y="158956"/>
                  </a:lnTo>
                  <a:lnTo>
                    <a:pt x="167647" y="159062"/>
                  </a:lnTo>
                  <a:lnTo>
                    <a:pt x="167934" y="159305"/>
                  </a:lnTo>
                  <a:lnTo>
                    <a:pt x="167912" y="159445"/>
                  </a:lnTo>
                  <a:lnTo>
                    <a:pt x="167444" y="160103"/>
                  </a:lnTo>
                  <a:lnTo>
                    <a:pt x="167603" y="160399"/>
                  </a:lnTo>
                  <a:lnTo>
                    <a:pt x="167956" y="160383"/>
                  </a:lnTo>
                  <a:lnTo>
                    <a:pt x="168766" y="160005"/>
                  </a:lnTo>
                  <a:lnTo>
                    <a:pt x="168899" y="160163"/>
                  </a:lnTo>
                  <a:lnTo>
                    <a:pt x="168963" y="160474"/>
                  </a:lnTo>
                  <a:lnTo>
                    <a:pt x="169097" y="160606"/>
                  </a:lnTo>
                  <a:lnTo>
                    <a:pt x="170831" y="160356"/>
                  </a:lnTo>
                  <a:lnTo>
                    <a:pt x="172176" y="160786"/>
                  </a:lnTo>
                  <a:lnTo>
                    <a:pt x="172364" y="161066"/>
                  </a:lnTo>
                  <a:lnTo>
                    <a:pt x="172623" y="162049"/>
                  </a:lnTo>
                  <a:lnTo>
                    <a:pt x="172700" y="162908"/>
                  </a:lnTo>
                  <a:lnTo>
                    <a:pt x="172645" y="163102"/>
                  </a:lnTo>
                  <a:lnTo>
                    <a:pt x="172432" y="163237"/>
                  </a:lnTo>
                  <a:lnTo>
                    <a:pt x="172277" y="163254"/>
                  </a:lnTo>
                  <a:lnTo>
                    <a:pt x="171465" y="162988"/>
                  </a:lnTo>
                  <a:lnTo>
                    <a:pt x="171280" y="163070"/>
                  </a:lnTo>
                  <a:lnTo>
                    <a:pt x="171236" y="163291"/>
                  </a:lnTo>
                  <a:lnTo>
                    <a:pt x="171281" y="163463"/>
                  </a:lnTo>
                  <a:lnTo>
                    <a:pt x="171899" y="164285"/>
                  </a:lnTo>
                  <a:lnTo>
                    <a:pt x="172059" y="164745"/>
                  </a:lnTo>
                  <a:lnTo>
                    <a:pt x="172049" y="165186"/>
                  </a:lnTo>
                  <a:lnTo>
                    <a:pt x="171944" y="165462"/>
                  </a:lnTo>
                  <a:lnTo>
                    <a:pt x="171664" y="165865"/>
                  </a:lnTo>
                  <a:lnTo>
                    <a:pt x="171399" y="166902"/>
                  </a:lnTo>
                  <a:lnTo>
                    <a:pt x="171190" y="167276"/>
                  </a:lnTo>
                  <a:lnTo>
                    <a:pt x="170809" y="167460"/>
                  </a:lnTo>
                  <a:lnTo>
                    <a:pt x="170353" y="167130"/>
                  </a:lnTo>
                  <a:lnTo>
                    <a:pt x="170097" y="167218"/>
                  </a:lnTo>
                  <a:lnTo>
                    <a:pt x="169993" y="167442"/>
                  </a:lnTo>
                  <a:lnTo>
                    <a:pt x="170024" y="167933"/>
                  </a:lnTo>
                  <a:lnTo>
                    <a:pt x="169959" y="168151"/>
                  </a:lnTo>
                  <a:lnTo>
                    <a:pt x="169728" y="168510"/>
                  </a:lnTo>
                  <a:lnTo>
                    <a:pt x="169097" y="169111"/>
                  </a:lnTo>
                  <a:lnTo>
                    <a:pt x="169000" y="169305"/>
                  </a:lnTo>
                  <a:lnTo>
                    <a:pt x="169007" y="170046"/>
                  </a:lnTo>
                  <a:lnTo>
                    <a:pt x="168751" y="170377"/>
                  </a:lnTo>
                  <a:lnTo>
                    <a:pt x="168562" y="170480"/>
                  </a:lnTo>
                  <a:lnTo>
                    <a:pt x="168184" y="170809"/>
                  </a:lnTo>
                  <a:lnTo>
                    <a:pt x="168532" y="170879"/>
                  </a:lnTo>
                  <a:lnTo>
                    <a:pt x="169474" y="170828"/>
                  </a:lnTo>
                  <a:lnTo>
                    <a:pt x="169556" y="170989"/>
                  </a:lnTo>
                  <a:lnTo>
                    <a:pt x="169195" y="171904"/>
                  </a:lnTo>
                  <a:lnTo>
                    <a:pt x="169201" y="172171"/>
                  </a:lnTo>
                  <a:lnTo>
                    <a:pt x="169693" y="173172"/>
                  </a:lnTo>
                  <a:lnTo>
                    <a:pt x="169735" y="173612"/>
                  </a:lnTo>
                  <a:lnTo>
                    <a:pt x="169910" y="174216"/>
                  </a:lnTo>
                  <a:lnTo>
                    <a:pt x="169955" y="175245"/>
                  </a:lnTo>
                  <a:lnTo>
                    <a:pt x="170144" y="175268"/>
                  </a:lnTo>
                  <a:lnTo>
                    <a:pt x="170504" y="174988"/>
                  </a:lnTo>
                  <a:lnTo>
                    <a:pt x="171096" y="174924"/>
                  </a:lnTo>
                  <a:lnTo>
                    <a:pt x="171474" y="174997"/>
                  </a:lnTo>
                  <a:lnTo>
                    <a:pt x="171895" y="175256"/>
                  </a:lnTo>
                  <a:lnTo>
                    <a:pt x="171939" y="175480"/>
                  </a:lnTo>
                  <a:lnTo>
                    <a:pt x="171815" y="176165"/>
                  </a:lnTo>
                  <a:lnTo>
                    <a:pt x="172025" y="177065"/>
                  </a:lnTo>
                  <a:lnTo>
                    <a:pt x="172439" y="177734"/>
                  </a:lnTo>
                  <a:lnTo>
                    <a:pt x="172598" y="178198"/>
                  </a:lnTo>
                  <a:lnTo>
                    <a:pt x="172527" y="178406"/>
                  </a:lnTo>
                  <a:lnTo>
                    <a:pt x="171873" y="178702"/>
                  </a:lnTo>
                  <a:lnTo>
                    <a:pt x="171787" y="178862"/>
                  </a:lnTo>
                  <a:lnTo>
                    <a:pt x="171778" y="179086"/>
                  </a:lnTo>
                  <a:lnTo>
                    <a:pt x="172262" y="179426"/>
                  </a:lnTo>
                  <a:lnTo>
                    <a:pt x="172456" y="179758"/>
                  </a:lnTo>
                  <a:lnTo>
                    <a:pt x="172566" y="180545"/>
                  </a:lnTo>
                  <a:lnTo>
                    <a:pt x="172514" y="181131"/>
                  </a:lnTo>
                  <a:lnTo>
                    <a:pt x="172662" y="181468"/>
                  </a:lnTo>
                  <a:lnTo>
                    <a:pt x="172902" y="181718"/>
                  </a:lnTo>
                  <a:lnTo>
                    <a:pt x="173166" y="181797"/>
                  </a:lnTo>
                  <a:lnTo>
                    <a:pt x="173368" y="181768"/>
                  </a:lnTo>
                  <a:lnTo>
                    <a:pt x="174071" y="181187"/>
                  </a:lnTo>
                  <a:lnTo>
                    <a:pt x="174309" y="181174"/>
                  </a:lnTo>
                  <a:lnTo>
                    <a:pt x="175764" y="181467"/>
                  </a:lnTo>
                  <a:lnTo>
                    <a:pt x="176091" y="181705"/>
                  </a:lnTo>
                  <a:lnTo>
                    <a:pt x="176166" y="182640"/>
                  </a:lnTo>
                  <a:lnTo>
                    <a:pt x="176506" y="183074"/>
                  </a:lnTo>
                  <a:lnTo>
                    <a:pt x="176495" y="183616"/>
                  </a:lnTo>
                  <a:lnTo>
                    <a:pt x="176632" y="184036"/>
                  </a:lnTo>
                  <a:lnTo>
                    <a:pt x="177134" y="184644"/>
                  </a:lnTo>
                  <a:lnTo>
                    <a:pt x="177694" y="184967"/>
                  </a:lnTo>
                  <a:lnTo>
                    <a:pt x="177691" y="185341"/>
                  </a:lnTo>
                  <a:lnTo>
                    <a:pt x="177389" y="185339"/>
                  </a:lnTo>
                  <a:lnTo>
                    <a:pt x="176176" y="185330"/>
                  </a:lnTo>
                  <a:lnTo>
                    <a:pt x="160690" y="185214"/>
                  </a:lnTo>
                  <a:lnTo>
                    <a:pt x="157856" y="185193"/>
                  </a:lnTo>
                  <a:lnTo>
                    <a:pt x="150093" y="185050"/>
                  </a:lnTo>
                  <a:lnTo>
                    <a:pt x="148814" y="185026"/>
                  </a:lnTo>
                  <a:lnTo>
                    <a:pt x="147574" y="185018"/>
                  </a:lnTo>
                  <a:lnTo>
                    <a:pt x="143217" y="184986"/>
                  </a:lnTo>
                  <a:lnTo>
                    <a:pt x="142082" y="184972"/>
                  </a:lnTo>
                  <a:lnTo>
                    <a:pt x="139725" y="184941"/>
                  </a:lnTo>
                  <a:lnTo>
                    <a:pt x="138763" y="184927"/>
                  </a:lnTo>
                  <a:lnTo>
                    <a:pt x="132317" y="184821"/>
                  </a:lnTo>
                  <a:lnTo>
                    <a:pt x="131661" y="184811"/>
                  </a:lnTo>
                  <a:lnTo>
                    <a:pt x="131472" y="184807"/>
                  </a:lnTo>
                  <a:lnTo>
                    <a:pt x="125884" y="184716"/>
                  </a:lnTo>
                  <a:lnTo>
                    <a:pt x="124067" y="184705"/>
                  </a:lnTo>
                  <a:lnTo>
                    <a:pt x="123754" y="184704"/>
                  </a:lnTo>
                  <a:lnTo>
                    <a:pt x="122268" y="184695"/>
                  </a:lnTo>
                  <a:lnTo>
                    <a:pt x="121790" y="184692"/>
                  </a:lnTo>
                  <a:lnTo>
                    <a:pt x="121480" y="184692"/>
                  </a:lnTo>
                  <a:lnTo>
                    <a:pt x="118701" y="184656"/>
                  </a:lnTo>
                  <a:lnTo>
                    <a:pt x="97111" y="184375"/>
                  </a:lnTo>
                  <a:lnTo>
                    <a:pt x="94613" y="184343"/>
                  </a:lnTo>
                  <a:lnTo>
                    <a:pt x="94326" y="184335"/>
                  </a:lnTo>
                  <a:lnTo>
                    <a:pt x="94018" y="184328"/>
                  </a:lnTo>
                  <a:lnTo>
                    <a:pt x="93328" y="184336"/>
                  </a:lnTo>
                  <a:lnTo>
                    <a:pt x="93025" y="184339"/>
                  </a:lnTo>
                  <a:lnTo>
                    <a:pt x="92838" y="184335"/>
                  </a:lnTo>
                  <a:lnTo>
                    <a:pt x="91696" y="184335"/>
                  </a:lnTo>
                  <a:lnTo>
                    <a:pt x="83576" y="184257"/>
                  </a:lnTo>
                  <a:lnTo>
                    <a:pt x="79139" y="184122"/>
                  </a:lnTo>
                  <a:lnTo>
                    <a:pt x="77393" y="184056"/>
                  </a:lnTo>
                  <a:lnTo>
                    <a:pt x="76110" y="184046"/>
                  </a:lnTo>
                  <a:lnTo>
                    <a:pt x="75517" y="184050"/>
                  </a:lnTo>
                  <a:lnTo>
                    <a:pt x="74386" y="184057"/>
                  </a:lnTo>
                  <a:lnTo>
                    <a:pt x="64152" y="183936"/>
                  </a:lnTo>
                  <a:lnTo>
                    <a:pt x="60969" y="183873"/>
                  </a:lnTo>
                  <a:lnTo>
                    <a:pt x="58694" y="183856"/>
                  </a:lnTo>
                  <a:lnTo>
                    <a:pt x="54565" y="183825"/>
                  </a:lnTo>
                  <a:lnTo>
                    <a:pt x="48080" y="183776"/>
                  </a:lnTo>
                  <a:lnTo>
                    <a:pt x="47759" y="183758"/>
                  </a:lnTo>
                  <a:lnTo>
                    <a:pt x="46689" y="183754"/>
                  </a:lnTo>
                  <a:lnTo>
                    <a:pt x="44098" y="183784"/>
                  </a:lnTo>
                  <a:lnTo>
                    <a:pt x="37247" y="183765"/>
                  </a:lnTo>
                  <a:lnTo>
                    <a:pt x="33229" y="183754"/>
                  </a:lnTo>
                  <a:lnTo>
                    <a:pt x="31673" y="183750"/>
                  </a:lnTo>
                  <a:lnTo>
                    <a:pt x="29310" y="183678"/>
                  </a:lnTo>
                  <a:lnTo>
                    <a:pt x="26338" y="183743"/>
                  </a:lnTo>
                  <a:lnTo>
                    <a:pt x="17302" y="183713"/>
                  </a:lnTo>
                  <a:lnTo>
                    <a:pt x="13165" y="183687"/>
                  </a:lnTo>
                  <a:lnTo>
                    <a:pt x="9299" y="183701"/>
                  </a:lnTo>
                  <a:lnTo>
                    <a:pt x="8403" y="183704"/>
                  </a:lnTo>
                  <a:lnTo>
                    <a:pt x="6455" y="183694"/>
                  </a:lnTo>
                  <a:lnTo>
                    <a:pt x="6547" y="183248"/>
                  </a:lnTo>
                  <a:lnTo>
                    <a:pt x="6744" y="182999"/>
                  </a:lnTo>
                  <a:lnTo>
                    <a:pt x="7005" y="182048"/>
                  </a:lnTo>
                  <a:lnTo>
                    <a:pt x="7041" y="181631"/>
                  </a:lnTo>
                  <a:lnTo>
                    <a:pt x="7672" y="181017"/>
                  </a:lnTo>
                  <a:lnTo>
                    <a:pt x="8013" y="181050"/>
                  </a:lnTo>
                  <a:lnTo>
                    <a:pt x="8457" y="180763"/>
                  </a:lnTo>
                  <a:lnTo>
                    <a:pt x="8503" y="180484"/>
                  </a:lnTo>
                  <a:lnTo>
                    <a:pt x="8783" y="180037"/>
                  </a:lnTo>
                  <a:lnTo>
                    <a:pt x="9289" y="179586"/>
                  </a:lnTo>
                  <a:lnTo>
                    <a:pt x="9592" y="179079"/>
                  </a:lnTo>
                  <a:lnTo>
                    <a:pt x="9564" y="178892"/>
                  </a:lnTo>
                  <a:lnTo>
                    <a:pt x="9158" y="178207"/>
                  </a:lnTo>
                  <a:lnTo>
                    <a:pt x="8971" y="177395"/>
                  </a:lnTo>
                  <a:lnTo>
                    <a:pt x="8982" y="177175"/>
                  </a:lnTo>
                  <a:lnTo>
                    <a:pt x="9263" y="176947"/>
                  </a:lnTo>
                  <a:lnTo>
                    <a:pt x="10192" y="174465"/>
                  </a:lnTo>
                  <a:lnTo>
                    <a:pt x="10280" y="172959"/>
                  </a:lnTo>
                  <a:lnTo>
                    <a:pt x="9969" y="172538"/>
                  </a:lnTo>
                  <a:lnTo>
                    <a:pt x="9997" y="171931"/>
                  </a:lnTo>
                  <a:lnTo>
                    <a:pt x="10177" y="171849"/>
                  </a:lnTo>
                  <a:lnTo>
                    <a:pt x="10424" y="171867"/>
                  </a:lnTo>
                  <a:lnTo>
                    <a:pt x="9856" y="171074"/>
                  </a:lnTo>
                  <a:lnTo>
                    <a:pt x="8894" y="170705"/>
                  </a:lnTo>
                  <a:lnTo>
                    <a:pt x="8487" y="170623"/>
                  </a:lnTo>
                  <a:lnTo>
                    <a:pt x="8025" y="170880"/>
                  </a:lnTo>
                  <a:lnTo>
                    <a:pt x="7423" y="170760"/>
                  </a:lnTo>
                  <a:lnTo>
                    <a:pt x="6556" y="170074"/>
                  </a:lnTo>
                  <a:lnTo>
                    <a:pt x="6158" y="169399"/>
                  </a:lnTo>
                  <a:lnTo>
                    <a:pt x="6183" y="168852"/>
                  </a:lnTo>
                  <a:lnTo>
                    <a:pt x="6035" y="167775"/>
                  </a:lnTo>
                  <a:lnTo>
                    <a:pt x="5821" y="167074"/>
                  </a:lnTo>
                  <a:lnTo>
                    <a:pt x="6230" y="166448"/>
                  </a:lnTo>
                  <a:lnTo>
                    <a:pt x="6156" y="165406"/>
                  </a:lnTo>
                  <a:lnTo>
                    <a:pt x="6436" y="162659"/>
                  </a:lnTo>
                  <a:lnTo>
                    <a:pt x="7099" y="161321"/>
                  </a:lnTo>
                  <a:lnTo>
                    <a:pt x="6998" y="159283"/>
                  </a:lnTo>
                  <a:lnTo>
                    <a:pt x="6801" y="158932"/>
                  </a:lnTo>
                  <a:lnTo>
                    <a:pt x="6530" y="157777"/>
                  </a:lnTo>
                  <a:lnTo>
                    <a:pt x="6590" y="156749"/>
                  </a:lnTo>
                  <a:lnTo>
                    <a:pt x="6301" y="155183"/>
                  </a:lnTo>
                  <a:lnTo>
                    <a:pt x="6347" y="154617"/>
                  </a:lnTo>
                  <a:lnTo>
                    <a:pt x="6503" y="154121"/>
                  </a:lnTo>
                  <a:lnTo>
                    <a:pt x="6567" y="153294"/>
                  </a:lnTo>
                  <a:lnTo>
                    <a:pt x="6350" y="153069"/>
                  </a:lnTo>
                  <a:lnTo>
                    <a:pt x="6083" y="153007"/>
                  </a:lnTo>
                  <a:lnTo>
                    <a:pt x="5794" y="152712"/>
                  </a:lnTo>
                  <a:lnTo>
                    <a:pt x="5865" y="152105"/>
                  </a:lnTo>
                  <a:lnTo>
                    <a:pt x="5671" y="151822"/>
                  </a:lnTo>
                  <a:lnTo>
                    <a:pt x="5374" y="151780"/>
                  </a:lnTo>
                  <a:lnTo>
                    <a:pt x="4947" y="151922"/>
                  </a:lnTo>
                  <a:lnTo>
                    <a:pt x="4665" y="151885"/>
                  </a:lnTo>
                  <a:lnTo>
                    <a:pt x="3991" y="151012"/>
                  </a:lnTo>
                  <a:lnTo>
                    <a:pt x="3938" y="150703"/>
                  </a:lnTo>
                  <a:lnTo>
                    <a:pt x="4118" y="150245"/>
                  </a:lnTo>
                  <a:lnTo>
                    <a:pt x="4059" y="149950"/>
                  </a:lnTo>
                  <a:lnTo>
                    <a:pt x="3900" y="149716"/>
                  </a:lnTo>
                  <a:lnTo>
                    <a:pt x="2060" y="148742"/>
                  </a:lnTo>
                  <a:lnTo>
                    <a:pt x="1849" y="147893"/>
                  </a:lnTo>
                  <a:lnTo>
                    <a:pt x="1260" y="147263"/>
                  </a:lnTo>
                  <a:lnTo>
                    <a:pt x="742" y="146189"/>
                  </a:lnTo>
                  <a:lnTo>
                    <a:pt x="843" y="145984"/>
                  </a:lnTo>
                  <a:lnTo>
                    <a:pt x="692" y="145646"/>
                  </a:lnTo>
                  <a:lnTo>
                    <a:pt x="367" y="145109"/>
                  </a:lnTo>
                  <a:lnTo>
                    <a:pt x="158" y="144994"/>
                  </a:lnTo>
                  <a:lnTo>
                    <a:pt x="10" y="144677"/>
                  </a:lnTo>
                  <a:lnTo>
                    <a:pt x="0" y="144476"/>
                  </a:lnTo>
                  <a:lnTo>
                    <a:pt x="317" y="143738"/>
                  </a:lnTo>
                  <a:lnTo>
                    <a:pt x="557" y="143537"/>
                  </a:lnTo>
                  <a:lnTo>
                    <a:pt x="812" y="142989"/>
                  </a:lnTo>
                  <a:lnTo>
                    <a:pt x="1175" y="141838"/>
                  </a:lnTo>
                  <a:lnTo>
                    <a:pt x="1186" y="141431"/>
                  </a:lnTo>
                  <a:lnTo>
                    <a:pt x="829" y="140131"/>
                  </a:lnTo>
                  <a:lnTo>
                    <a:pt x="762" y="139587"/>
                  </a:lnTo>
                  <a:lnTo>
                    <a:pt x="932" y="139363"/>
                  </a:lnTo>
                  <a:lnTo>
                    <a:pt x="1334" y="139087"/>
                  </a:lnTo>
                  <a:lnTo>
                    <a:pt x="2196" y="137936"/>
                  </a:lnTo>
                  <a:lnTo>
                    <a:pt x="2479" y="137474"/>
                  </a:lnTo>
                  <a:lnTo>
                    <a:pt x="2486" y="137317"/>
                  </a:lnTo>
                  <a:lnTo>
                    <a:pt x="2196" y="136811"/>
                  </a:lnTo>
                  <a:lnTo>
                    <a:pt x="1670" y="135309"/>
                  </a:lnTo>
                  <a:lnTo>
                    <a:pt x="2356" y="134303"/>
                  </a:lnTo>
                  <a:lnTo>
                    <a:pt x="2649" y="133710"/>
                  </a:lnTo>
                  <a:lnTo>
                    <a:pt x="2651" y="133534"/>
                  </a:lnTo>
                  <a:lnTo>
                    <a:pt x="2735" y="133183"/>
                  </a:lnTo>
                  <a:lnTo>
                    <a:pt x="3172" y="131933"/>
                  </a:lnTo>
                  <a:lnTo>
                    <a:pt x="3222" y="131068"/>
                  </a:lnTo>
                  <a:lnTo>
                    <a:pt x="3342" y="130669"/>
                  </a:lnTo>
                  <a:lnTo>
                    <a:pt x="3798" y="129630"/>
                  </a:lnTo>
                  <a:lnTo>
                    <a:pt x="3926" y="129522"/>
                  </a:lnTo>
                  <a:lnTo>
                    <a:pt x="3890" y="128575"/>
                  </a:lnTo>
                  <a:lnTo>
                    <a:pt x="3753" y="128288"/>
                  </a:lnTo>
                  <a:lnTo>
                    <a:pt x="3756" y="127763"/>
                  </a:lnTo>
                  <a:lnTo>
                    <a:pt x="3983" y="127375"/>
                  </a:lnTo>
                  <a:lnTo>
                    <a:pt x="4792" y="126623"/>
                  </a:lnTo>
                  <a:lnTo>
                    <a:pt x="4796" y="126239"/>
                  </a:lnTo>
                  <a:lnTo>
                    <a:pt x="5221" y="125132"/>
                  </a:lnTo>
                  <a:lnTo>
                    <a:pt x="5964" y="122766"/>
                  </a:lnTo>
                  <a:lnTo>
                    <a:pt x="5968" y="122591"/>
                  </a:lnTo>
                  <a:lnTo>
                    <a:pt x="5848" y="122286"/>
                  </a:lnTo>
                  <a:lnTo>
                    <a:pt x="5865" y="121842"/>
                  </a:lnTo>
                  <a:lnTo>
                    <a:pt x="5965" y="121652"/>
                  </a:lnTo>
                  <a:lnTo>
                    <a:pt x="6103" y="121552"/>
                  </a:lnTo>
                  <a:lnTo>
                    <a:pt x="6484" y="121414"/>
                  </a:lnTo>
                  <a:lnTo>
                    <a:pt x="6856" y="120974"/>
                  </a:lnTo>
                  <a:lnTo>
                    <a:pt x="7065" y="120385"/>
                  </a:lnTo>
                  <a:lnTo>
                    <a:pt x="7062" y="119711"/>
                  </a:lnTo>
                  <a:lnTo>
                    <a:pt x="7143" y="119394"/>
                  </a:lnTo>
                  <a:lnTo>
                    <a:pt x="7373" y="118847"/>
                  </a:lnTo>
                  <a:lnTo>
                    <a:pt x="7819" y="118076"/>
                  </a:lnTo>
                  <a:lnTo>
                    <a:pt x="8064" y="117852"/>
                  </a:lnTo>
                  <a:lnTo>
                    <a:pt x="8096" y="117520"/>
                  </a:lnTo>
                  <a:lnTo>
                    <a:pt x="8457" y="116228"/>
                  </a:lnTo>
                  <a:lnTo>
                    <a:pt x="8716" y="115930"/>
                  </a:lnTo>
                  <a:lnTo>
                    <a:pt x="9040" y="115851"/>
                  </a:lnTo>
                  <a:lnTo>
                    <a:pt x="9906" y="114375"/>
                  </a:lnTo>
                  <a:lnTo>
                    <a:pt x="20585" y="114623"/>
                  </a:lnTo>
                  <a:lnTo>
                    <a:pt x="22076" y="114664"/>
                  </a:lnTo>
                  <a:lnTo>
                    <a:pt x="22927" y="114688"/>
                  </a:lnTo>
                  <a:lnTo>
                    <a:pt x="23583" y="114701"/>
                  </a:lnTo>
                  <a:lnTo>
                    <a:pt x="24745" y="114726"/>
                  </a:lnTo>
                  <a:lnTo>
                    <a:pt x="25422" y="114767"/>
                  </a:lnTo>
                  <a:lnTo>
                    <a:pt x="26284" y="114790"/>
                  </a:lnTo>
                  <a:lnTo>
                    <a:pt x="26338" y="112385"/>
                  </a:lnTo>
                  <a:lnTo>
                    <a:pt x="26061" y="111584"/>
                  </a:lnTo>
                  <a:lnTo>
                    <a:pt x="25976" y="110242"/>
                  </a:lnTo>
                  <a:lnTo>
                    <a:pt x="27784" y="109269"/>
                  </a:lnTo>
                  <a:lnTo>
                    <a:pt x="28519" y="108013"/>
                  </a:lnTo>
                  <a:lnTo>
                    <a:pt x="30817" y="107233"/>
                  </a:lnTo>
                  <a:lnTo>
                    <a:pt x="30969" y="107058"/>
                  </a:lnTo>
                  <a:lnTo>
                    <a:pt x="31068" y="106775"/>
                  </a:lnTo>
                  <a:lnTo>
                    <a:pt x="31620" y="106548"/>
                  </a:lnTo>
                  <a:lnTo>
                    <a:pt x="31818" y="106659"/>
                  </a:lnTo>
                  <a:lnTo>
                    <a:pt x="32144" y="106652"/>
                  </a:lnTo>
                  <a:lnTo>
                    <a:pt x="32764" y="106175"/>
                  </a:lnTo>
                  <a:lnTo>
                    <a:pt x="33412" y="106126"/>
                  </a:lnTo>
                  <a:lnTo>
                    <a:pt x="33490" y="105150"/>
                  </a:lnTo>
                  <a:lnTo>
                    <a:pt x="34453" y="105079"/>
                  </a:lnTo>
                  <a:lnTo>
                    <a:pt x="35001" y="105202"/>
                  </a:lnTo>
                  <a:lnTo>
                    <a:pt x="35933" y="104487"/>
                  </a:lnTo>
                  <a:lnTo>
                    <a:pt x="36624" y="103161"/>
                  </a:lnTo>
                  <a:lnTo>
                    <a:pt x="36889" y="102829"/>
                  </a:lnTo>
                  <a:lnTo>
                    <a:pt x="37467" y="102315"/>
                  </a:lnTo>
                  <a:lnTo>
                    <a:pt x="37492" y="101708"/>
                  </a:lnTo>
                  <a:lnTo>
                    <a:pt x="38115" y="100545"/>
                  </a:lnTo>
                  <a:lnTo>
                    <a:pt x="39355" y="100456"/>
                  </a:lnTo>
                  <a:lnTo>
                    <a:pt x="39713" y="100326"/>
                  </a:lnTo>
                  <a:lnTo>
                    <a:pt x="40155" y="100039"/>
                  </a:lnTo>
                  <a:lnTo>
                    <a:pt x="40485" y="99589"/>
                  </a:lnTo>
                  <a:lnTo>
                    <a:pt x="40581" y="99328"/>
                  </a:lnTo>
                  <a:lnTo>
                    <a:pt x="41269" y="98609"/>
                  </a:lnTo>
                  <a:lnTo>
                    <a:pt x="42122" y="98083"/>
                  </a:lnTo>
                  <a:lnTo>
                    <a:pt x="42466" y="98854"/>
                  </a:lnTo>
                  <a:lnTo>
                    <a:pt x="42594" y="99010"/>
                  </a:lnTo>
                  <a:lnTo>
                    <a:pt x="43221" y="77934"/>
                  </a:lnTo>
                  <a:lnTo>
                    <a:pt x="41843" y="78139"/>
                  </a:lnTo>
                  <a:lnTo>
                    <a:pt x="40977" y="78579"/>
                  </a:lnTo>
                  <a:lnTo>
                    <a:pt x="40699" y="78799"/>
                  </a:lnTo>
                  <a:lnTo>
                    <a:pt x="40674" y="79142"/>
                  </a:lnTo>
                  <a:lnTo>
                    <a:pt x="40194" y="79588"/>
                  </a:lnTo>
                  <a:lnTo>
                    <a:pt x="39836" y="79719"/>
                  </a:lnTo>
                  <a:lnTo>
                    <a:pt x="39102" y="79700"/>
                  </a:lnTo>
                  <a:lnTo>
                    <a:pt x="38662" y="79222"/>
                  </a:lnTo>
                  <a:lnTo>
                    <a:pt x="38159" y="78440"/>
                  </a:lnTo>
                  <a:lnTo>
                    <a:pt x="38159" y="77896"/>
                  </a:lnTo>
                  <a:lnTo>
                    <a:pt x="38085" y="77493"/>
                  </a:lnTo>
                  <a:lnTo>
                    <a:pt x="37599" y="77612"/>
                  </a:lnTo>
                  <a:lnTo>
                    <a:pt x="37024" y="77314"/>
                  </a:lnTo>
                  <a:lnTo>
                    <a:pt x="36790" y="76423"/>
                  </a:lnTo>
                  <a:lnTo>
                    <a:pt x="35882" y="76199"/>
                  </a:lnTo>
                  <a:lnTo>
                    <a:pt x="35627" y="75551"/>
                  </a:lnTo>
                  <a:lnTo>
                    <a:pt x="35843" y="74795"/>
                  </a:lnTo>
                  <a:lnTo>
                    <a:pt x="35684" y="73569"/>
                  </a:lnTo>
                  <a:lnTo>
                    <a:pt x="35116" y="72939"/>
                  </a:lnTo>
                  <a:lnTo>
                    <a:pt x="34658" y="72801"/>
                  </a:lnTo>
                  <a:lnTo>
                    <a:pt x="34098" y="72502"/>
                  </a:lnTo>
                  <a:lnTo>
                    <a:pt x="33747" y="70811"/>
                  </a:lnTo>
                  <a:lnTo>
                    <a:pt x="33193" y="70561"/>
                  </a:lnTo>
                  <a:lnTo>
                    <a:pt x="33015" y="70267"/>
                  </a:lnTo>
                  <a:lnTo>
                    <a:pt x="32906" y="69898"/>
                  </a:lnTo>
                  <a:lnTo>
                    <a:pt x="32611" y="69622"/>
                  </a:lnTo>
                  <a:lnTo>
                    <a:pt x="32270" y="69506"/>
                  </a:lnTo>
                  <a:lnTo>
                    <a:pt x="31734" y="69592"/>
                  </a:lnTo>
                  <a:lnTo>
                    <a:pt x="31227" y="69536"/>
                  </a:lnTo>
                  <a:lnTo>
                    <a:pt x="30801" y="69141"/>
                  </a:lnTo>
                  <a:lnTo>
                    <a:pt x="29910" y="68563"/>
                  </a:lnTo>
                  <a:lnTo>
                    <a:pt x="29949" y="67066"/>
                  </a:lnTo>
                  <a:lnTo>
                    <a:pt x="30417" y="66943"/>
                  </a:lnTo>
                  <a:lnTo>
                    <a:pt x="31152" y="66529"/>
                  </a:lnTo>
                  <a:lnTo>
                    <a:pt x="31155" y="66291"/>
                  </a:lnTo>
                  <a:lnTo>
                    <a:pt x="31205" y="65974"/>
                  </a:lnTo>
                  <a:lnTo>
                    <a:pt x="31585" y="65553"/>
                  </a:lnTo>
                  <a:lnTo>
                    <a:pt x="32117" y="65221"/>
                  </a:lnTo>
                  <a:lnTo>
                    <a:pt x="32678" y="65489"/>
                  </a:lnTo>
                  <a:lnTo>
                    <a:pt x="33807" y="65203"/>
                  </a:lnTo>
                  <a:lnTo>
                    <a:pt x="34031" y="65054"/>
                  </a:lnTo>
                  <a:lnTo>
                    <a:pt x="34113" y="64826"/>
                  </a:lnTo>
                  <a:lnTo>
                    <a:pt x="34457" y="64593"/>
                  </a:lnTo>
                  <a:lnTo>
                    <a:pt x="36891" y="64832"/>
                  </a:lnTo>
                  <a:lnTo>
                    <a:pt x="36903" y="65363"/>
                  </a:lnTo>
                  <a:lnTo>
                    <a:pt x="36846" y="65591"/>
                  </a:lnTo>
                  <a:lnTo>
                    <a:pt x="37094" y="65836"/>
                  </a:lnTo>
                  <a:lnTo>
                    <a:pt x="38345" y="65822"/>
                  </a:lnTo>
                  <a:lnTo>
                    <a:pt x="38742" y="66102"/>
                  </a:lnTo>
                  <a:lnTo>
                    <a:pt x="38856" y="66247"/>
                  </a:lnTo>
                  <a:lnTo>
                    <a:pt x="38990" y="67403"/>
                  </a:lnTo>
                  <a:lnTo>
                    <a:pt x="38844" y="68408"/>
                  </a:lnTo>
                  <a:lnTo>
                    <a:pt x="39124" y="69310"/>
                  </a:lnTo>
                  <a:lnTo>
                    <a:pt x="39412" y="69586"/>
                  </a:lnTo>
                  <a:lnTo>
                    <a:pt x="39774" y="69728"/>
                  </a:lnTo>
                  <a:lnTo>
                    <a:pt x="41164" y="69882"/>
                  </a:lnTo>
                  <a:lnTo>
                    <a:pt x="41912" y="69817"/>
                  </a:lnTo>
                  <a:lnTo>
                    <a:pt x="42289" y="69542"/>
                  </a:lnTo>
                  <a:lnTo>
                    <a:pt x="42523" y="69110"/>
                  </a:lnTo>
                  <a:lnTo>
                    <a:pt x="42770" y="68996"/>
                  </a:lnTo>
                  <a:lnTo>
                    <a:pt x="43052" y="69139"/>
                  </a:lnTo>
                  <a:lnTo>
                    <a:pt x="43437" y="69693"/>
                  </a:lnTo>
                  <a:lnTo>
                    <a:pt x="43731" y="60241"/>
                  </a:lnTo>
                  <a:lnTo>
                    <a:pt x="42717" y="59711"/>
                  </a:lnTo>
                  <a:lnTo>
                    <a:pt x="42235" y="58687"/>
                  </a:lnTo>
                  <a:lnTo>
                    <a:pt x="41676" y="58307"/>
                  </a:lnTo>
                  <a:lnTo>
                    <a:pt x="41264" y="58124"/>
                  </a:lnTo>
                  <a:lnTo>
                    <a:pt x="40643" y="57438"/>
                  </a:lnTo>
                  <a:lnTo>
                    <a:pt x="40767" y="57286"/>
                  </a:lnTo>
                  <a:lnTo>
                    <a:pt x="40771" y="57021"/>
                  </a:lnTo>
                  <a:lnTo>
                    <a:pt x="40494" y="56309"/>
                  </a:lnTo>
                  <a:lnTo>
                    <a:pt x="39870" y="54912"/>
                  </a:lnTo>
                  <a:lnTo>
                    <a:pt x="39280" y="54360"/>
                  </a:lnTo>
                  <a:lnTo>
                    <a:pt x="38758" y="54170"/>
                  </a:lnTo>
                  <a:lnTo>
                    <a:pt x="38402" y="54352"/>
                  </a:lnTo>
                  <a:lnTo>
                    <a:pt x="38139" y="54594"/>
                  </a:lnTo>
                  <a:lnTo>
                    <a:pt x="38217" y="55041"/>
                  </a:lnTo>
                  <a:lnTo>
                    <a:pt x="37123" y="54933"/>
                  </a:lnTo>
                  <a:lnTo>
                    <a:pt x="36988" y="54802"/>
                  </a:lnTo>
                  <a:lnTo>
                    <a:pt x="36860" y="54340"/>
                  </a:lnTo>
                  <a:lnTo>
                    <a:pt x="36394" y="55152"/>
                  </a:lnTo>
                  <a:lnTo>
                    <a:pt x="35606" y="55778"/>
                  </a:lnTo>
                  <a:lnTo>
                    <a:pt x="34618" y="55524"/>
                  </a:lnTo>
                  <a:lnTo>
                    <a:pt x="34149" y="56367"/>
                  </a:lnTo>
                  <a:lnTo>
                    <a:pt x="33968" y="56464"/>
                  </a:lnTo>
                  <a:lnTo>
                    <a:pt x="33211" y="55673"/>
                  </a:lnTo>
                  <a:lnTo>
                    <a:pt x="33360" y="55513"/>
                  </a:lnTo>
                  <a:lnTo>
                    <a:pt x="33392" y="55346"/>
                  </a:lnTo>
                  <a:lnTo>
                    <a:pt x="33293" y="54936"/>
                  </a:lnTo>
                  <a:lnTo>
                    <a:pt x="33026" y="54407"/>
                  </a:lnTo>
                  <a:lnTo>
                    <a:pt x="31438" y="53184"/>
                  </a:lnTo>
                  <a:lnTo>
                    <a:pt x="30244" y="53322"/>
                  </a:lnTo>
                  <a:lnTo>
                    <a:pt x="28985" y="52503"/>
                  </a:lnTo>
                  <a:lnTo>
                    <a:pt x="28989" y="52033"/>
                  </a:lnTo>
                  <a:lnTo>
                    <a:pt x="28740" y="51825"/>
                  </a:lnTo>
                  <a:lnTo>
                    <a:pt x="27542" y="51736"/>
                  </a:lnTo>
                  <a:lnTo>
                    <a:pt x="26728" y="51431"/>
                  </a:lnTo>
                  <a:lnTo>
                    <a:pt x="26032" y="51740"/>
                  </a:lnTo>
                  <a:lnTo>
                    <a:pt x="24689" y="51741"/>
                  </a:lnTo>
                  <a:lnTo>
                    <a:pt x="23857" y="51878"/>
                  </a:lnTo>
                  <a:lnTo>
                    <a:pt x="23690" y="51736"/>
                  </a:lnTo>
                  <a:lnTo>
                    <a:pt x="23505" y="51304"/>
                  </a:lnTo>
                  <a:lnTo>
                    <a:pt x="23126" y="51338"/>
                  </a:lnTo>
                  <a:lnTo>
                    <a:pt x="22827" y="50864"/>
                  </a:lnTo>
                  <a:lnTo>
                    <a:pt x="23157" y="50842"/>
                  </a:lnTo>
                  <a:lnTo>
                    <a:pt x="23520" y="50607"/>
                  </a:lnTo>
                  <a:lnTo>
                    <a:pt x="23485" y="50432"/>
                  </a:lnTo>
                  <a:lnTo>
                    <a:pt x="22763" y="50190"/>
                  </a:lnTo>
                  <a:lnTo>
                    <a:pt x="22454" y="50204"/>
                  </a:lnTo>
                  <a:lnTo>
                    <a:pt x="21643" y="50640"/>
                  </a:lnTo>
                  <a:lnTo>
                    <a:pt x="21341" y="50331"/>
                  </a:lnTo>
                  <a:lnTo>
                    <a:pt x="21238" y="49909"/>
                  </a:lnTo>
                  <a:lnTo>
                    <a:pt x="20627" y="49537"/>
                  </a:lnTo>
                  <a:lnTo>
                    <a:pt x="19973" y="49492"/>
                  </a:lnTo>
                  <a:lnTo>
                    <a:pt x="19760" y="49365"/>
                  </a:lnTo>
                  <a:lnTo>
                    <a:pt x="18871" y="47986"/>
                  </a:lnTo>
                  <a:lnTo>
                    <a:pt x="18626" y="47449"/>
                  </a:lnTo>
                  <a:lnTo>
                    <a:pt x="18790" y="46753"/>
                  </a:lnTo>
                  <a:lnTo>
                    <a:pt x="18466" y="46015"/>
                  </a:lnTo>
                  <a:lnTo>
                    <a:pt x="18082" y="45616"/>
                  </a:lnTo>
                  <a:lnTo>
                    <a:pt x="17922" y="45329"/>
                  </a:lnTo>
                  <a:lnTo>
                    <a:pt x="17606" y="43491"/>
                  </a:lnTo>
                  <a:lnTo>
                    <a:pt x="17574" y="43155"/>
                  </a:lnTo>
                  <a:lnTo>
                    <a:pt x="17841" y="42827"/>
                  </a:lnTo>
                  <a:lnTo>
                    <a:pt x="18385" y="42671"/>
                  </a:lnTo>
                  <a:lnTo>
                    <a:pt x="18605" y="42399"/>
                  </a:lnTo>
                  <a:lnTo>
                    <a:pt x="18605" y="41695"/>
                  </a:lnTo>
                  <a:lnTo>
                    <a:pt x="18524" y="41382"/>
                  </a:lnTo>
                  <a:lnTo>
                    <a:pt x="18207" y="40763"/>
                  </a:lnTo>
                  <a:lnTo>
                    <a:pt x="17841" y="40592"/>
                  </a:lnTo>
                  <a:lnTo>
                    <a:pt x="20552" y="38077"/>
                  </a:lnTo>
                  <a:lnTo>
                    <a:pt x="21904" y="36706"/>
                  </a:lnTo>
                  <a:lnTo>
                    <a:pt x="23737" y="35299"/>
                  </a:lnTo>
                  <a:lnTo>
                    <a:pt x="24549" y="34539"/>
                  </a:lnTo>
                  <a:lnTo>
                    <a:pt x="25827" y="33268"/>
                  </a:lnTo>
                  <a:lnTo>
                    <a:pt x="27007" y="31952"/>
                  </a:lnTo>
                  <a:lnTo>
                    <a:pt x="26541" y="31762"/>
                  </a:lnTo>
                  <a:lnTo>
                    <a:pt x="25697" y="30991"/>
                  </a:lnTo>
                  <a:lnTo>
                    <a:pt x="25466" y="30301"/>
                  </a:lnTo>
                  <a:lnTo>
                    <a:pt x="26127" y="29571"/>
                  </a:lnTo>
                  <a:lnTo>
                    <a:pt x="26351" y="29430"/>
                  </a:lnTo>
                  <a:lnTo>
                    <a:pt x="26754" y="29426"/>
                  </a:lnTo>
                  <a:lnTo>
                    <a:pt x="27156" y="29608"/>
                  </a:lnTo>
                  <a:lnTo>
                    <a:pt x="27423" y="29426"/>
                  </a:lnTo>
                  <a:lnTo>
                    <a:pt x="28229" y="28531"/>
                  </a:lnTo>
                  <a:lnTo>
                    <a:pt x="25368" y="28338"/>
                  </a:lnTo>
                  <a:lnTo>
                    <a:pt x="25471" y="27973"/>
                  </a:lnTo>
                  <a:lnTo>
                    <a:pt x="25734" y="27634"/>
                  </a:lnTo>
                  <a:lnTo>
                    <a:pt x="25891" y="27537"/>
                  </a:lnTo>
                  <a:lnTo>
                    <a:pt x="26834" y="27321"/>
                  </a:lnTo>
                  <a:lnTo>
                    <a:pt x="27490" y="27238"/>
                  </a:lnTo>
                  <a:lnTo>
                    <a:pt x="27988" y="26660"/>
                  </a:lnTo>
                  <a:lnTo>
                    <a:pt x="29319" y="25915"/>
                  </a:lnTo>
                  <a:lnTo>
                    <a:pt x="31900" y="25139"/>
                  </a:lnTo>
                  <a:lnTo>
                    <a:pt x="30882" y="24107"/>
                  </a:lnTo>
                  <a:lnTo>
                    <a:pt x="29172" y="22895"/>
                  </a:lnTo>
                  <a:lnTo>
                    <a:pt x="28154" y="22418"/>
                  </a:lnTo>
                  <a:lnTo>
                    <a:pt x="27769" y="22474"/>
                  </a:lnTo>
                  <a:lnTo>
                    <a:pt x="26879" y="22251"/>
                  </a:lnTo>
                  <a:lnTo>
                    <a:pt x="26853" y="21685"/>
                  </a:lnTo>
                  <a:lnTo>
                    <a:pt x="27188" y="21021"/>
                  </a:lnTo>
                  <a:lnTo>
                    <a:pt x="27646" y="18946"/>
                  </a:lnTo>
                  <a:lnTo>
                    <a:pt x="27906" y="18491"/>
                  </a:lnTo>
                  <a:lnTo>
                    <a:pt x="28131" y="18383"/>
                  </a:lnTo>
                  <a:lnTo>
                    <a:pt x="28815" y="18304"/>
                  </a:lnTo>
                  <a:lnTo>
                    <a:pt x="29185" y="17984"/>
                  </a:lnTo>
                  <a:lnTo>
                    <a:pt x="30336" y="17935"/>
                  </a:lnTo>
                  <a:lnTo>
                    <a:pt x="31668" y="17946"/>
                  </a:lnTo>
                  <a:lnTo>
                    <a:pt x="31757" y="17104"/>
                  </a:lnTo>
                  <a:lnTo>
                    <a:pt x="31971" y="16567"/>
                  </a:lnTo>
                  <a:lnTo>
                    <a:pt x="32584" y="16437"/>
                  </a:lnTo>
                  <a:lnTo>
                    <a:pt x="32903" y="16463"/>
                  </a:lnTo>
                  <a:lnTo>
                    <a:pt x="32962" y="16705"/>
                  </a:lnTo>
                  <a:lnTo>
                    <a:pt x="33001" y="19179"/>
                  </a:lnTo>
                  <a:lnTo>
                    <a:pt x="33161" y="19403"/>
                  </a:lnTo>
                  <a:lnTo>
                    <a:pt x="33727" y="19802"/>
                  </a:lnTo>
                  <a:lnTo>
                    <a:pt x="35644" y="21829"/>
                  </a:lnTo>
                  <a:lnTo>
                    <a:pt x="38598" y="18257"/>
                  </a:lnTo>
                  <a:lnTo>
                    <a:pt x="39188" y="17113"/>
                  </a:lnTo>
                  <a:lnTo>
                    <a:pt x="39388" y="19233"/>
                  </a:lnTo>
                  <a:lnTo>
                    <a:pt x="39644" y="20623"/>
                  </a:lnTo>
                  <a:lnTo>
                    <a:pt x="40149" y="21946"/>
                  </a:lnTo>
                  <a:lnTo>
                    <a:pt x="40273" y="22431"/>
                  </a:lnTo>
                  <a:lnTo>
                    <a:pt x="40273" y="22669"/>
                  </a:lnTo>
                  <a:lnTo>
                    <a:pt x="40034" y="23757"/>
                  </a:lnTo>
                  <a:lnTo>
                    <a:pt x="40069" y="24191"/>
                  </a:lnTo>
                  <a:lnTo>
                    <a:pt x="42241" y="24266"/>
                  </a:lnTo>
                  <a:lnTo>
                    <a:pt x="42856" y="22304"/>
                  </a:lnTo>
                  <a:lnTo>
                    <a:pt x="43354" y="20194"/>
                  </a:lnTo>
                  <a:lnTo>
                    <a:pt x="44733" y="20238"/>
                  </a:lnTo>
                  <a:lnTo>
                    <a:pt x="44663" y="23887"/>
                  </a:lnTo>
                  <a:lnTo>
                    <a:pt x="44592" y="24398"/>
                  </a:lnTo>
                  <a:lnTo>
                    <a:pt x="44274" y="25660"/>
                  </a:lnTo>
                  <a:lnTo>
                    <a:pt x="43937" y="26548"/>
                  </a:lnTo>
                  <a:lnTo>
                    <a:pt x="44934" y="26944"/>
                  </a:lnTo>
                  <a:lnTo>
                    <a:pt x="45322" y="27241"/>
                  </a:lnTo>
                  <a:lnTo>
                    <a:pt x="47616" y="29943"/>
                  </a:lnTo>
                  <a:lnTo>
                    <a:pt x="47737" y="30283"/>
                  </a:lnTo>
                  <a:lnTo>
                    <a:pt x="47206" y="30356"/>
                  </a:lnTo>
                  <a:lnTo>
                    <a:pt x="45953" y="30357"/>
                  </a:lnTo>
                  <a:lnTo>
                    <a:pt x="46420" y="30733"/>
                  </a:lnTo>
                  <a:lnTo>
                    <a:pt x="46630" y="30807"/>
                  </a:lnTo>
                  <a:lnTo>
                    <a:pt x="48151" y="31093"/>
                  </a:lnTo>
                  <a:lnTo>
                    <a:pt x="48269" y="30841"/>
                  </a:lnTo>
                  <a:lnTo>
                    <a:pt x="49128" y="31776"/>
                  </a:lnTo>
                  <a:lnTo>
                    <a:pt x="51431" y="34701"/>
                  </a:lnTo>
                  <a:lnTo>
                    <a:pt x="51537" y="35217"/>
                  </a:lnTo>
                  <a:lnTo>
                    <a:pt x="52651" y="35275"/>
                  </a:lnTo>
                  <a:lnTo>
                    <a:pt x="52943" y="35656"/>
                  </a:lnTo>
                  <a:lnTo>
                    <a:pt x="52921" y="35834"/>
                  </a:lnTo>
                  <a:lnTo>
                    <a:pt x="53081" y="36006"/>
                  </a:lnTo>
                  <a:lnTo>
                    <a:pt x="53736" y="36110"/>
                  </a:lnTo>
                  <a:lnTo>
                    <a:pt x="54195" y="36304"/>
                  </a:lnTo>
                  <a:lnTo>
                    <a:pt x="53320" y="37116"/>
                  </a:lnTo>
                  <a:lnTo>
                    <a:pt x="54895" y="38283"/>
                  </a:lnTo>
                  <a:lnTo>
                    <a:pt x="55670" y="39461"/>
                  </a:lnTo>
                  <a:lnTo>
                    <a:pt x="56183" y="40104"/>
                  </a:lnTo>
                  <a:lnTo>
                    <a:pt x="56015" y="40330"/>
                  </a:lnTo>
                  <a:lnTo>
                    <a:pt x="55904" y="41134"/>
                  </a:lnTo>
                  <a:lnTo>
                    <a:pt x="56060" y="41716"/>
                  </a:lnTo>
                  <a:lnTo>
                    <a:pt x="55936" y="42073"/>
                  </a:lnTo>
                  <a:lnTo>
                    <a:pt x="55214" y="42066"/>
                  </a:lnTo>
                  <a:lnTo>
                    <a:pt x="55068" y="42520"/>
                  </a:lnTo>
                  <a:lnTo>
                    <a:pt x="55608" y="43333"/>
                  </a:lnTo>
                  <a:lnTo>
                    <a:pt x="56177" y="43635"/>
                  </a:lnTo>
                  <a:lnTo>
                    <a:pt x="56554" y="43598"/>
                  </a:lnTo>
                  <a:lnTo>
                    <a:pt x="57069" y="44008"/>
                  </a:lnTo>
                  <a:lnTo>
                    <a:pt x="57287" y="44202"/>
                  </a:lnTo>
                  <a:lnTo>
                    <a:pt x="57952" y="44434"/>
                  </a:lnTo>
                  <a:lnTo>
                    <a:pt x="58532" y="44256"/>
                  </a:lnTo>
                  <a:lnTo>
                    <a:pt x="60210" y="44526"/>
                  </a:lnTo>
                  <a:lnTo>
                    <a:pt x="60851" y="44950"/>
                  </a:lnTo>
                  <a:lnTo>
                    <a:pt x="61085" y="45245"/>
                  </a:lnTo>
                  <a:lnTo>
                    <a:pt x="61640" y="45464"/>
                  </a:lnTo>
                  <a:lnTo>
                    <a:pt x="61999" y="45438"/>
                  </a:lnTo>
                  <a:lnTo>
                    <a:pt x="62934" y="46172"/>
                  </a:lnTo>
                  <a:lnTo>
                    <a:pt x="63205" y="45967"/>
                  </a:lnTo>
                  <a:lnTo>
                    <a:pt x="63411" y="45926"/>
                  </a:lnTo>
                  <a:lnTo>
                    <a:pt x="64392" y="46932"/>
                  </a:lnTo>
                  <a:lnTo>
                    <a:pt x="65093" y="48307"/>
                  </a:lnTo>
                  <a:lnTo>
                    <a:pt x="65271" y="48348"/>
                  </a:lnTo>
                  <a:lnTo>
                    <a:pt x="65686" y="49171"/>
                  </a:lnTo>
                  <a:lnTo>
                    <a:pt x="66244" y="49999"/>
                  </a:lnTo>
                  <a:lnTo>
                    <a:pt x="65946" y="50263"/>
                  </a:lnTo>
                  <a:lnTo>
                    <a:pt x="65896" y="50416"/>
                  </a:lnTo>
                  <a:lnTo>
                    <a:pt x="66493" y="51105"/>
                  </a:lnTo>
                  <a:lnTo>
                    <a:pt x="66859" y="51176"/>
                  </a:lnTo>
                  <a:lnTo>
                    <a:pt x="66856" y="51556"/>
                  </a:lnTo>
                  <a:lnTo>
                    <a:pt x="66635" y="52000"/>
                  </a:lnTo>
                  <a:lnTo>
                    <a:pt x="66699" y="52406"/>
                  </a:lnTo>
                  <a:lnTo>
                    <a:pt x="67502" y="53304"/>
                  </a:lnTo>
                  <a:lnTo>
                    <a:pt x="67989" y="53170"/>
                  </a:lnTo>
                  <a:lnTo>
                    <a:pt x="68115" y="53344"/>
                  </a:lnTo>
                  <a:lnTo>
                    <a:pt x="68477" y="53582"/>
                  </a:lnTo>
                  <a:lnTo>
                    <a:pt x="68509" y="53917"/>
                  </a:lnTo>
                  <a:lnTo>
                    <a:pt x="68859" y="54156"/>
                  </a:lnTo>
                  <a:lnTo>
                    <a:pt x="69204" y="54578"/>
                  </a:lnTo>
                  <a:lnTo>
                    <a:pt x="70271" y="55048"/>
                  </a:lnTo>
                  <a:lnTo>
                    <a:pt x="70464" y="55190"/>
                  </a:lnTo>
                  <a:lnTo>
                    <a:pt x="70647" y="55549"/>
                  </a:lnTo>
                  <a:lnTo>
                    <a:pt x="70727" y="55305"/>
                  </a:lnTo>
                  <a:lnTo>
                    <a:pt x="70946" y="55149"/>
                  </a:lnTo>
                  <a:lnTo>
                    <a:pt x="71006" y="54924"/>
                  </a:lnTo>
                  <a:lnTo>
                    <a:pt x="70882" y="54544"/>
                  </a:lnTo>
                  <a:lnTo>
                    <a:pt x="70692" y="54337"/>
                  </a:lnTo>
                  <a:lnTo>
                    <a:pt x="70268" y="54114"/>
                  </a:lnTo>
                  <a:lnTo>
                    <a:pt x="70180" y="53963"/>
                  </a:lnTo>
                  <a:lnTo>
                    <a:pt x="70249" y="53727"/>
                  </a:lnTo>
                  <a:lnTo>
                    <a:pt x="70748" y="52878"/>
                  </a:lnTo>
                  <a:lnTo>
                    <a:pt x="71600" y="52730"/>
                  </a:lnTo>
                  <a:lnTo>
                    <a:pt x="71716" y="52601"/>
                  </a:lnTo>
                  <a:lnTo>
                    <a:pt x="71660" y="52328"/>
                  </a:lnTo>
                  <a:lnTo>
                    <a:pt x="71078" y="51473"/>
                  </a:lnTo>
                  <a:lnTo>
                    <a:pt x="70996" y="51027"/>
                  </a:lnTo>
                  <a:lnTo>
                    <a:pt x="71210" y="50854"/>
                  </a:lnTo>
                  <a:lnTo>
                    <a:pt x="71624" y="50988"/>
                  </a:lnTo>
                  <a:lnTo>
                    <a:pt x="71883" y="50943"/>
                  </a:lnTo>
                  <a:lnTo>
                    <a:pt x="72920" y="50495"/>
                  </a:lnTo>
                  <a:lnTo>
                    <a:pt x="73055" y="50251"/>
                  </a:lnTo>
                  <a:lnTo>
                    <a:pt x="73206" y="49685"/>
                  </a:lnTo>
                  <a:lnTo>
                    <a:pt x="73171" y="49177"/>
                  </a:lnTo>
                  <a:lnTo>
                    <a:pt x="73012" y="48984"/>
                  </a:lnTo>
                  <a:lnTo>
                    <a:pt x="72796" y="48970"/>
                  </a:lnTo>
                  <a:lnTo>
                    <a:pt x="72639" y="48841"/>
                  </a:lnTo>
                  <a:lnTo>
                    <a:pt x="72556" y="48640"/>
                  </a:lnTo>
                  <a:lnTo>
                    <a:pt x="72425" y="47745"/>
                  </a:lnTo>
                  <a:lnTo>
                    <a:pt x="72159" y="47377"/>
                  </a:lnTo>
                  <a:lnTo>
                    <a:pt x="71498" y="46997"/>
                  </a:lnTo>
                  <a:lnTo>
                    <a:pt x="71090" y="47331"/>
                  </a:lnTo>
                  <a:lnTo>
                    <a:pt x="70203" y="47307"/>
                  </a:lnTo>
                  <a:lnTo>
                    <a:pt x="69953" y="47123"/>
                  </a:lnTo>
                  <a:lnTo>
                    <a:pt x="69353" y="46329"/>
                  </a:lnTo>
                  <a:lnTo>
                    <a:pt x="69541" y="45889"/>
                  </a:lnTo>
                  <a:lnTo>
                    <a:pt x="70111" y="45776"/>
                  </a:lnTo>
                  <a:lnTo>
                    <a:pt x="70115" y="45548"/>
                  </a:lnTo>
                  <a:lnTo>
                    <a:pt x="69423" y="44722"/>
                  </a:lnTo>
                  <a:lnTo>
                    <a:pt x="69326" y="44466"/>
                  </a:lnTo>
                  <a:lnTo>
                    <a:pt x="69332" y="43931"/>
                  </a:lnTo>
                  <a:lnTo>
                    <a:pt x="69613" y="43644"/>
                  </a:lnTo>
                  <a:lnTo>
                    <a:pt x="69479" y="42757"/>
                  </a:lnTo>
                  <a:lnTo>
                    <a:pt x="68688" y="41736"/>
                  </a:lnTo>
                  <a:lnTo>
                    <a:pt x="68522" y="41273"/>
                  </a:lnTo>
                  <a:lnTo>
                    <a:pt x="68906" y="40583"/>
                  </a:lnTo>
                  <a:lnTo>
                    <a:pt x="69897" y="40075"/>
                  </a:lnTo>
                  <a:lnTo>
                    <a:pt x="70592" y="40087"/>
                  </a:lnTo>
                  <a:lnTo>
                    <a:pt x="71007" y="39893"/>
                  </a:lnTo>
                  <a:lnTo>
                    <a:pt x="71031" y="39707"/>
                  </a:lnTo>
                  <a:lnTo>
                    <a:pt x="70905" y="39450"/>
                  </a:lnTo>
                  <a:lnTo>
                    <a:pt x="70723" y="39315"/>
                  </a:lnTo>
                  <a:lnTo>
                    <a:pt x="69885" y="38988"/>
                  </a:lnTo>
                  <a:lnTo>
                    <a:pt x="69181" y="38956"/>
                  </a:lnTo>
                  <a:lnTo>
                    <a:pt x="68924" y="38693"/>
                  </a:lnTo>
                  <a:lnTo>
                    <a:pt x="68818" y="38030"/>
                  </a:lnTo>
                  <a:lnTo>
                    <a:pt x="69024" y="38145"/>
                  </a:lnTo>
                  <a:lnTo>
                    <a:pt x="69239" y="38102"/>
                  </a:lnTo>
                  <a:lnTo>
                    <a:pt x="69102" y="37445"/>
                  </a:lnTo>
                  <a:lnTo>
                    <a:pt x="67628" y="36159"/>
                  </a:lnTo>
                  <a:lnTo>
                    <a:pt x="67555" y="36011"/>
                  </a:lnTo>
                  <a:lnTo>
                    <a:pt x="67631" y="35701"/>
                  </a:lnTo>
                  <a:lnTo>
                    <a:pt x="67803" y="35524"/>
                  </a:lnTo>
                  <a:lnTo>
                    <a:pt x="68271" y="35543"/>
                  </a:lnTo>
                  <a:lnTo>
                    <a:pt x="68468" y="35332"/>
                  </a:lnTo>
                  <a:lnTo>
                    <a:pt x="68369" y="34822"/>
                  </a:lnTo>
                  <a:lnTo>
                    <a:pt x="67852" y="34412"/>
                  </a:lnTo>
                  <a:lnTo>
                    <a:pt x="67656" y="34413"/>
                  </a:lnTo>
                  <a:lnTo>
                    <a:pt x="67460" y="35134"/>
                  </a:lnTo>
                  <a:lnTo>
                    <a:pt x="66967" y="35534"/>
                  </a:lnTo>
                  <a:lnTo>
                    <a:pt x="66740" y="35522"/>
                  </a:lnTo>
                  <a:lnTo>
                    <a:pt x="65985" y="35224"/>
                  </a:lnTo>
                  <a:lnTo>
                    <a:pt x="65822" y="35074"/>
                  </a:lnTo>
                  <a:lnTo>
                    <a:pt x="65720" y="34840"/>
                  </a:lnTo>
                  <a:lnTo>
                    <a:pt x="65637" y="34017"/>
                  </a:lnTo>
                  <a:lnTo>
                    <a:pt x="66383" y="33015"/>
                  </a:lnTo>
                  <a:lnTo>
                    <a:pt x="66505" y="32637"/>
                  </a:lnTo>
                  <a:lnTo>
                    <a:pt x="66419" y="32488"/>
                  </a:lnTo>
                  <a:lnTo>
                    <a:pt x="66193" y="32362"/>
                  </a:lnTo>
                  <a:lnTo>
                    <a:pt x="65516" y="32512"/>
                  </a:lnTo>
                  <a:lnTo>
                    <a:pt x="65351" y="32477"/>
                  </a:lnTo>
                  <a:lnTo>
                    <a:pt x="65147" y="32154"/>
                  </a:lnTo>
                  <a:lnTo>
                    <a:pt x="65186" y="31977"/>
                  </a:lnTo>
                  <a:lnTo>
                    <a:pt x="65328" y="31790"/>
                  </a:lnTo>
                  <a:lnTo>
                    <a:pt x="65324" y="31403"/>
                  </a:lnTo>
                  <a:lnTo>
                    <a:pt x="65036" y="30032"/>
                  </a:lnTo>
                  <a:lnTo>
                    <a:pt x="65214" y="29493"/>
                  </a:lnTo>
                  <a:lnTo>
                    <a:pt x="65164" y="29201"/>
                  </a:lnTo>
                  <a:lnTo>
                    <a:pt x="64937" y="29114"/>
                  </a:lnTo>
                  <a:lnTo>
                    <a:pt x="64577" y="29138"/>
                  </a:lnTo>
                  <a:lnTo>
                    <a:pt x="64160" y="29558"/>
                  </a:lnTo>
                  <a:lnTo>
                    <a:pt x="64271" y="29960"/>
                  </a:lnTo>
                  <a:lnTo>
                    <a:pt x="64107" y="30176"/>
                  </a:lnTo>
                  <a:lnTo>
                    <a:pt x="63840" y="30126"/>
                  </a:lnTo>
                  <a:lnTo>
                    <a:pt x="63578" y="29816"/>
                  </a:lnTo>
                  <a:lnTo>
                    <a:pt x="63484" y="29046"/>
                  </a:lnTo>
                  <a:lnTo>
                    <a:pt x="63239" y="28895"/>
                  </a:lnTo>
                  <a:lnTo>
                    <a:pt x="62758" y="28919"/>
                  </a:lnTo>
                  <a:lnTo>
                    <a:pt x="62466" y="28767"/>
                  </a:lnTo>
                  <a:lnTo>
                    <a:pt x="62234" y="28357"/>
                  </a:lnTo>
                  <a:lnTo>
                    <a:pt x="62257" y="28106"/>
                  </a:lnTo>
                  <a:lnTo>
                    <a:pt x="62740" y="27751"/>
                  </a:lnTo>
                  <a:lnTo>
                    <a:pt x="63033" y="27808"/>
                  </a:lnTo>
                  <a:lnTo>
                    <a:pt x="63268" y="27648"/>
                  </a:lnTo>
                  <a:lnTo>
                    <a:pt x="63491" y="27043"/>
                  </a:lnTo>
                  <a:lnTo>
                    <a:pt x="63591" y="26527"/>
                  </a:lnTo>
                  <a:lnTo>
                    <a:pt x="63816" y="26227"/>
                  </a:lnTo>
                  <a:lnTo>
                    <a:pt x="71071" y="26729"/>
                  </a:lnTo>
                  <a:lnTo>
                    <a:pt x="71224" y="22009"/>
                  </a:lnTo>
                  <a:lnTo>
                    <a:pt x="71296" y="19368"/>
                  </a:lnTo>
                  <a:lnTo>
                    <a:pt x="71337" y="18760"/>
                  </a:lnTo>
                  <a:lnTo>
                    <a:pt x="71972" y="17985"/>
                  </a:lnTo>
                  <a:lnTo>
                    <a:pt x="72282" y="17993"/>
                  </a:lnTo>
                  <a:lnTo>
                    <a:pt x="72410" y="18429"/>
                  </a:lnTo>
                  <a:lnTo>
                    <a:pt x="72556" y="18530"/>
                  </a:lnTo>
                  <a:lnTo>
                    <a:pt x="74650" y="18641"/>
                  </a:lnTo>
                  <a:lnTo>
                    <a:pt x="75627" y="18480"/>
                  </a:lnTo>
                  <a:lnTo>
                    <a:pt x="76795" y="18603"/>
                  </a:lnTo>
                  <a:lnTo>
                    <a:pt x="76952" y="17936"/>
                  </a:lnTo>
                  <a:lnTo>
                    <a:pt x="76959" y="17355"/>
                  </a:lnTo>
                  <a:lnTo>
                    <a:pt x="77503" y="16661"/>
                  </a:lnTo>
                  <a:lnTo>
                    <a:pt x="78451" y="14615"/>
                  </a:lnTo>
                  <a:lnTo>
                    <a:pt x="78486" y="14064"/>
                  </a:lnTo>
                  <a:lnTo>
                    <a:pt x="78098" y="13956"/>
                  </a:lnTo>
                  <a:lnTo>
                    <a:pt x="78711" y="13568"/>
                  </a:lnTo>
                  <a:lnTo>
                    <a:pt x="79651" y="13382"/>
                  </a:lnTo>
                  <a:lnTo>
                    <a:pt x="80197" y="13162"/>
                  </a:lnTo>
                  <a:lnTo>
                    <a:pt x="80068" y="12785"/>
                  </a:lnTo>
                  <a:lnTo>
                    <a:pt x="80147" y="12308"/>
                  </a:lnTo>
                  <a:lnTo>
                    <a:pt x="80246" y="12174"/>
                  </a:lnTo>
                  <a:lnTo>
                    <a:pt x="80571" y="12118"/>
                  </a:lnTo>
                  <a:lnTo>
                    <a:pt x="80746" y="11839"/>
                  </a:lnTo>
                  <a:lnTo>
                    <a:pt x="80724" y="11291"/>
                  </a:lnTo>
                  <a:lnTo>
                    <a:pt x="80549" y="11083"/>
                  </a:lnTo>
                  <a:lnTo>
                    <a:pt x="80589" y="10568"/>
                  </a:lnTo>
                  <a:lnTo>
                    <a:pt x="80785" y="9819"/>
                  </a:lnTo>
                  <a:lnTo>
                    <a:pt x="80977" y="9737"/>
                  </a:lnTo>
                  <a:lnTo>
                    <a:pt x="81398" y="9946"/>
                  </a:lnTo>
                  <a:lnTo>
                    <a:pt x="82132" y="10069"/>
                  </a:lnTo>
                  <a:lnTo>
                    <a:pt x="82902" y="10680"/>
                  </a:lnTo>
                  <a:lnTo>
                    <a:pt x="83119" y="11045"/>
                  </a:lnTo>
                  <a:lnTo>
                    <a:pt x="83921" y="11258"/>
                  </a:lnTo>
                  <a:lnTo>
                    <a:pt x="85058" y="11959"/>
                  </a:lnTo>
                  <a:lnTo>
                    <a:pt x="86445" y="11970"/>
                  </a:lnTo>
                  <a:lnTo>
                    <a:pt x="87457" y="11125"/>
                  </a:lnTo>
                  <a:lnTo>
                    <a:pt x="87721" y="11486"/>
                  </a:lnTo>
                  <a:lnTo>
                    <a:pt x="87906" y="11956"/>
                  </a:lnTo>
                  <a:lnTo>
                    <a:pt x="87938" y="12817"/>
                  </a:lnTo>
                  <a:lnTo>
                    <a:pt x="88512" y="12966"/>
                  </a:lnTo>
                  <a:lnTo>
                    <a:pt x="88347" y="14106"/>
                  </a:lnTo>
                  <a:lnTo>
                    <a:pt x="88019" y="14542"/>
                  </a:lnTo>
                  <a:lnTo>
                    <a:pt x="88026" y="14993"/>
                  </a:lnTo>
                  <a:lnTo>
                    <a:pt x="88681" y="15659"/>
                  </a:lnTo>
                  <a:lnTo>
                    <a:pt x="89415" y="15655"/>
                  </a:lnTo>
                  <a:lnTo>
                    <a:pt x="89414" y="17390"/>
                  </a:lnTo>
                  <a:lnTo>
                    <a:pt x="89304" y="17773"/>
                  </a:lnTo>
                  <a:lnTo>
                    <a:pt x="89406" y="19290"/>
                  </a:lnTo>
                  <a:lnTo>
                    <a:pt x="90543" y="18689"/>
                  </a:lnTo>
                  <a:lnTo>
                    <a:pt x="91170" y="18179"/>
                  </a:lnTo>
                  <a:lnTo>
                    <a:pt x="92128" y="17653"/>
                  </a:lnTo>
                  <a:lnTo>
                    <a:pt x="93318" y="17470"/>
                  </a:lnTo>
                  <a:lnTo>
                    <a:pt x="94009" y="17551"/>
                  </a:lnTo>
                  <a:lnTo>
                    <a:pt x="94590" y="16135"/>
                  </a:lnTo>
                  <a:lnTo>
                    <a:pt x="94579" y="15841"/>
                  </a:lnTo>
                  <a:lnTo>
                    <a:pt x="94447" y="15558"/>
                  </a:lnTo>
                  <a:lnTo>
                    <a:pt x="94165" y="15200"/>
                  </a:lnTo>
                  <a:lnTo>
                    <a:pt x="93991" y="14667"/>
                  </a:lnTo>
                  <a:lnTo>
                    <a:pt x="94012" y="13661"/>
                  </a:lnTo>
                  <a:lnTo>
                    <a:pt x="94097" y="12976"/>
                  </a:lnTo>
                  <a:lnTo>
                    <a:pt x="94036" y="12458"/>
                  </a:lnTo>
                  <a:lnTo>
                    <a:pt x="93220" y="11396"/>
                  </a:lnTo>
                  <a:lnTo>
                    <a:pt x="94047" y="11243"/>
                  </a:lnTo>
                  <a:lnTo>
                    <a:pt x="94727" y="11213"/>
                  </a:lnTo>
                  <a:lnTo>
                    <a:pt x="95055" y="11295"/>
                  </a:lnTo>
                  <a:lnTo>
                    <a:pt x="95358" y="11649"/>
                  </a:lnTo>
                  <a:lnTo>
                    <a:pt x="95572" y="12055"/>
                  </a:lnTo>
                  <a:lnTo>
                    <a:pt x="96118" y="12141"/>
                  </a:lnTo>
                  <a:lnTo>
                    <a:pt x="98046" y="12130"/>
                  </a:lnTo>
                  <a:lnTo>
                    <a:pt x="98263" y="11578"/>
                  </a:lnTo>
                  <a:lnTo>
                    <a:pt x="99547" y="10606"/>
                  </a:lnTo>
                  <a:lnTo>
                    <a:pt x="99853" y="10498"/>
                  </a:lnTo>
                  <a:lnTo>
                    <a:pt x="100420" y="10792"/>
                  </a:lnTo>
                  <a:lnTo>
                    <a:pt x="100976" y="10938"/>
                  </a:lnTo>
                  <a:lnTo>
                    <a:pt x="101675" y="10949"/>
                  </a:lnTo>
                  <a:lnTo>
                    <a:pt x="101831" y="10859"/>
                  </a:lnTo>
                  <a:lnTo>
                    <a:pt x="102373" y="11150"/>
                  </a:lnTo>
                  <a:lnTo>
                    <a:pt x="102997" y="11765"/>
                  </a:lnTo>
                  <a:lnTo>
                    <a:pt x="103802" y="12351"/>
                  </a:lnTo>
                  <a:lnTo>
                    <a:pt x="104166" y="12481"/>
                  </a:lnTo>
                  <a:lnTo>
                    <a:pt x="104312" y="12515"/>
                  </a:lnTo>
                  <a:lnTo>
                    <a:pt x="105035" y="12076"/>
                  </a:lnTo>
                  <a:lnTo>
                    <a:pt x="106917" y="12392"/>
                  </a:lnTo>
                  <a:lnTo>
                    <a:pt x="107041" y="10261"/>
                  </a:lnTo>
                  <a:lnTo>
                    <a:pt x="107133" y="9676"/>
                  </a:lnTo>
                  <a:lnTo>
                    <a:pt x="107315" y="9422"/>
                  </a:lnTo>
                  <a:lnTo>
                    <a:pt x="108003" y="9034"/>
                  </a:lnTo>
                  <a:lnTo>
                    <a:pt x="108174" y="8867"/>
                  </a:lnTo>
                  <a:lnTo>
                    <a:pt x="108609" y="8170"/>
                  </a:lnTo>
                  <a:lnTo>
                    <a:pt x="109581" y="5591"/>
                  </a:lnTo>
                  <a:lnTo>
                    <a:pt x="111349" y="2014"/>
                  </a:lnTo>
                  <a:lnTo>
                    <a:pt x="110895" y="0"/>
                  </a:lnTo>
                  <a:lnTo>
                    <a:pt x="116499" y="185"/>
                  </a:lnTo>
                  <a:lnTo>
                    <a:pt x="122551" y="549"/>
                  </a:lnTo>
                  <a:lnTo>
                    <a:pt x="122928" y="693"/>
                  </a:lnTo>
                  <a:lnTo>
                    <a:pt x="122843" y="984"/>
                  </a:lnTo>
                  <a:lnTo>
                    <a:pt x="123090" y="2385"/>
                  </a:lnTo>
                  <a:lnTo>
                    <a:pt x="123432" y="2396"/>
                  </a:lnTo>
                  <a:lnTo>
                    <a:pt x="124021" y="2232"/>
                  </a:lnTo>
                  <a:lnTo>
                    <a:pt x="124652" y="2455"/>
                  </a:lnTo>
                  <a:lnTo>
                    <a:pt x="125939" y="1888"/>
                  </a:lnTo>
                  <a:lnTo>
                    <a:pt x="126503" y="2182"/>
                  </a:lnTo>
                  <a:lnTo>
                    <a:pt x="127619" y="2674"/>
                  </a:lnTo>
                  <a:lnTo>
                    <a:pt x="127751" y="3184"/>
                  </a:lnTo>
                  <a:lnTo>
                    <a:pt x="128722" y="3992"/>
                  </a:lnTo>
                  <a:lnTo>
                    <a:pt x="128978" y="3710"/>
                  </a:lnTo>
                  <a:lnTo>
                    <a:pt x="129592" y="3504"/>
                  </a:lnTo>
                  <a:lnTo>
                    <a:pt x="130869" y="3452"/>
                  </a:lnTo>
                  <a:lnTo>
                    <a:pt x="131682" y="4260"/>
                  </a:lnTo>
                  <a:lnTo>
                    <a:pt x="133276" y="5494"/>
                  </a:lnTo>
                  <a:lnTo>
                    <a:pt x="133932" y="5397"/>
                  </a:lnTo>
                  <a:lnTo>
                    <a:pt x="133996" y="5200"/>
                  </a:lnTo>
                  <a:lnTo>
                    <a:pt x="134146" y="5211"/>
                  </a:lnTo>
                  <a:lnTo>
                    <a:pt x="134249" y="5363"/>
                  </a:lnTo>
                  <a:lnTo>
                    <a:pt x="134441" y="6064"/>
                  </a:lnTo>
                  <a:lnTo>
                    <a:pt x="134167" y="6511"/>
                  </a:lnTo>
                  <a:lnTo>
                    <a:pt x="134523" y="7025"/>
                  </a:lnTo>
                  <a:lnTo>
                    <a:pt x="135404" y="716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1" name="pg952">
              <a:extLst>
                <a:ext uri="{FF2B5EF4-FFF2-40B4-BE49-F238E27FC236}">
                  <a16:creationId xmlns:a16="http://schemas.microsoft.com/office/drawing/2014/main" id="{CFB5A99D-8A41-6F46-9603-ABA93EAD83BA}"/>
                </a:ext>
              </a:extLst>
            </p:cNvPr>
            <p:cNvSpPr/>
            <p:nvPr/>
          </p:nvSpPr>
          <p:spPr>
            <a:xfrm>
              <a:off x="4747523" y="3900054"/>
              <a:ext cx="178881" cy="217530"/>
            </a:xfrm>
            <a:custGeom>
              <a:avLst/>
              <a:gdLst/>
              <a:ahLst/>
              <a:cxnLst/>
              <a:rect l="0" t="0" r="0" b="0"/>
              <a:pathLst>
                <a:path w="178881" h="217530">
                  <a:moveTo>
                    <a:pt x="2017" y="26963"/>
                  </a:moveTo>
                  <a:lnTo>
                    <a:pt x="14328" y="26899"/>
                  </a:lnTo>
                  <a:lnTo>
                    <a:pt x="19712" y="26772"/>
                  </a:lnTo>
                  <a:lnTo>
                    <a:pt x="19641" y="26545"/>
                  </a:lnTo>
                  <a:lnTo>
                    <a:pt x="20561" y="25208"/>
                  </a:lnTo>
                  <a:lnTo>
                    <a:pt x="20875" y="24891"/>
                  </a:lnTo>
                  <a:lnTo>
                    <a:pt x="21667" y="24820"/>
                  </a:lnTo>
                  <a:lnTo>
                    <a:pt x="22431" y="24444"/>
                  </a:lnTo>
                  <a:lnTo>
                    <a:pt x="22963" y="23881"/>
                  </a:lnTo>
                  <a:lnTo>
                    <a:pt x="23038" y="23725"/>
                  </a:lnTo>
                  <a:lnTo>
                    <a:pt x="23023" y="23501"/>
                  </a:lnTo>
                  <a:lnTo>
                    <a:pt x="22413" y="22737"/>
                  </a:lnTo>
                  <a:lnTo>
                    <a:pt x="23409" y="22853"/>
                  </a:lnTo>
                  <a:lnTo>
                    <a:pt x="24787" y="23207"/>
                  </a:lnTo>
                  <a:lnTo>
                    <a:pt x="25758" y="23594"/>
                  </a:lnTo>
                  <a:lnTo>
                    <a:pt x="26286" y="23356"/>
                  </a:lnTo>
                  <a:lnTo>
                    <a:pt x="26953" y="23304"/>
                  </a:lnTo>
                  <a:lnTo>
                    <a:pt x="28409" y="23365"/>
                  </a:lnTo>
                  <a:lnTo>
                    <a:pt x="28628" y="23104"/>
                  </a:lnTo>
                  <a:lnTo>
                    <a:pt x="28763" y="23059"/>
                  </a:lnTo>
                  <a:lnTo>
                    <a:pt x="29020" y="23215"/>
                  </a:lnTo>
                  <a:lnTo>
                    <a:pt x="29252" y="23700"/>
                  </a:lnTo>
                  <a:lnTo>
                    <a:pt x="29452" y="23938"/>
                  </a:lnTo>
                  <a:lnTo>
                    <a:pt x="30315" y="24218"/>
                  </a:lnTo>
                  <a:lnTo>
                    <a:pt x="31010" y="23916"/>
                  </a:lnTo>
                  <a:lnTo>
                    <a:pt x="31311" y="23500"/>
                  </a:lnTo>
                  <a:lnTo>
                    <a:pt x="31268" y="20075"/>
                  </a:lnTo>
                  <a:lnTo>
                    <a:pt x="31331" y="14017"/>
                  </a:lnTo>
                  <a:lnTo>
                    <a:pt x="29746" y="14041"/>
                  </a:lnTo>
                  <a:lnTo>
                    <a:pt x="29765" y="13596"/>
                  </a:lnTo>
                  <a:lnTo>
                    <a:pt x="29904" y="1564"/>
                  </a:lnTo>
                  <a:lnTo>
                    <a:pt x="29935" y="24"/>
                  </a:lnTo>
                  <a:lnTo>
                    <a:pt x="31460" y="0"/>
                  </a:lnTo>
                  <a:lnTo>
                    <a:pt x="37938" y="190"/>
                  </a:lnTo>
                  <a:lnTo>
                    <a:pt x="41334" y="360"/>
                  </a:lnTo>
                  <a:lnTo>
                    <a:pt x="41401" y="732"/>
                  </a:lnTo>
                  <a:lnTo>
                    <a:pt x="42116" y="2633"/>
                  </a:lnTo>
                  <a:lnTo>
                    <a:pt x="42641" y="3367"/>
                  </a:lnTo>
                  <a:lnTo>
                    <a:pt x="42601" y="4522"/>
                  </a:lnTo>
                  <a:lnTo>
                    <a:pt x="42136" y="5136"/>
                  </a:lnTo>
                  <a:lnTo>
                    <a:pt x="42000" y="6593"/>
                  </a:lnTo>
                  <a:lnTo>
                    <a:pt x="41132" y="7025"/>
                  </a:lnTo>
                  <a:lnTo>
                    <a:pt x="40413" y="7747"/>
                  </a:lnTo>
                  <a:lnTo>
                    <a:pt x="40630" y="8681"/>
                  </a:lnTo>
                  <a:lnTo>
                    <a:pt x="41289" y="9081"/>
                  </a:lnTo>
                  <a:lnTo>
                    <a:pt x="41921" y="9234"/>
                  </a:lnTo>
                  <a:lnTo>
                    <a:pt x="42144" y="9493"/>
                  </a:lnTo>
                  <a:lnTo>
                    <a:pt x="41953" y="9603"/>
                  </a:lnTo>
                  <a:lnTo>
                    <a:pt x="40360" y="9566"/>
                  </a:lnTo>
                  <a:lnTo>
                    <a:pt x="40367" y="9767"/>
                  </a:lnTo>
                  <a:lnTo>
                    <a:pt x="40624" y="9931"/>
                  </a:lnTo>
                  <a:lnTo>
                    <a:pt x="40828" y="10456"/>
                  </a:lnTo>
                  <a:lnTo>
                    <a:pt x="40803" y="10806"/>
                  </a:lnTo>
                  <a:lnTo>
                    <a:pt x="40588" y="11328"/>
                  </a:lnTo>
                  <a:lnTo>
                    <a:pt x="41099" y="11823"/>
                  </a:lnTo>
                  <a:lnTo>
                    <a:pt x="41395" y="11864"/>
                  </a:lnTo>
                  <a:lnTo>
                    <a:pt x="41738" y="12975"/>
                  </a:lnTo>
                  <a:lnTo>
                    <a:pt x="41720" y="13724"/>
                  </a:lnTo>
                  <a:lnTo>
                    <a:pt x="41495" y="14260"/>
                  </a:lnTo>
                  <a:lnTo>
                    <a:pt x="41438" y="14592"/>
                  </a:lnTo>
                  <a:lnTo>
                    <a:pt x="41702" y="14700"/>
                  </a:lnTo>
                  <a:lnTo>
                    <a:pt x="41938" y="14674"/>
                  </a:lnTo>
                  <a:lnTo>
                    <a:pt x="42495" y="14506"/>
                  </a:lnTo>
                  <a:lnTo>
                    <a:pt x="42713" y="14368"/>
                  </a:lnTo>
                  <a:lnTo>
                    <a:pt x="43070" y="14510"/>
                  </a:lnTo>
                  <a:lnTo>
                    <a:pt x="43602" y="15159"/>
                  </a:lnTo>
                  <a:lnTo>
                    <a:pt x="44959" y="15331"/>
                  </a:lnTo>
                  <a:lnTo>
                    <a:pt x="45447" y="15103"/>
                  </a:lnTo>
                  <a:lnTo>
                    <a:pt x="46020" y="15182"/>
                  </a:lnTo>
                  <a:lnTo>
                    <a:pt x="46698" y="15499"/>
                  </a:lnTo>
                  <a:lnTo>
                    <a:pt x="46797" y="15630"/>
                  </a:lnTo>
                  <a:lnTo>
                    <a:pt x="46351" y="17094"/>
                  </a:lnTo>
                  <a:lnTo>
                    <a:pt x="47098" y="16911"/>
                  </a:lnTo>
                  <a:lnTo>
                    <a:pt x="48162" y="17004"/>
                  </a:lnTo>
                  <a:lnTo>
                    <a:pt x="48013" y="17847"/>
                  </a:lnTo>
                  <a:lnTo>
                    <a:pt x="47148" y="18615"/>
                  </a:lnTo>
                  <a:lnTo>
                    <a:pt x="47563" y="18786"/>
                  </a:lnTo>
                  <a:lnTo>
                    <a:pt x="49402" y="19028"/>
                  </a:lnTo>
                  <a:lnTo>
                    <a:pt x="50834" y="18908"/>
                  </a:lnTo>
                  <a:lnTo>
                    <a:pt x="51484" y="19139"/>
                  </a:lnTo>
                  <a:lnTo>
                    <a:pt x="51976" y="18937"/>
                  </a:lnTo>
                  <a:lnTo>
                    <a:pt x="52141" y="18766"/>
                  </a:lnTo>
                  <a:lnTo>
                    <a:pt x="52215" y="18464"/>
                  </a:lnTo>
                  <a:lnTo>
                    <a:pt x="52205" y="18021"/>
                  </a:lnTo>
                  <a:lnTo>
                    <a:pt x="52133" y="17823"/>
                  </a:lnTo>
                  <a:lnTo>
                    <a:pt x="51651" y="17432"/>
                  </a:lnTo>
                  <a:lnTo>
                    <a:pt x="52115" y="17261"/>
                  </a:lnTo>
                  <a:lnTo>
                    <a:pt x="53047" y="17469"/>
                  </a:lnTo>
                  <a:lnTo>
                    <a:pt x="53665" y="17462"/>
                  </a:lnTo>
                  <a:lnTo>
                    <a:pt x="54615" y="17047"/>
                  </a:lnTo>
                  <a:lnTo>
                    <a:pt x="54633" y="16328"/>
                  </a:lnTo>
                  <a:lnTo>
                    <a:pt x="54772" y="15896"/>
                  </a:lnTo>
                  <a:lnTo>
                    <a:pt x="55012" y="15560"/>
                  </a:lnTo>
                  <a:lnTo>
                    <a:pt x="55090" y="14741"/>
                  </a:lnTo>
                  <a:lnTo>
                    <a:pt x="54830" y="14432"/>
                  </a:lnTo>
                  <a:lnTo>
                    <a:pt x="54794" y="13429"/>
                  </a:lnTo>
                  <a:lnTo>
                    <a:pt x="54837" y="13183"/>
                  </a:lnTo>
                  <a:lnTo>
                    <a:pt x="55287" y="12688"/>
                  </a:lnTo>
                  <a:lnTo>
                    <a:pt x="55498" y="12606"/>
                  </a:lnTo>
                  <a:lnTo>
                    <a:pt x="57212" y="12710"/>
                  </a:lnTo>
                  <a:lnTo>
                    <a:pt x="57266" y="13057"/>
                  </a:lnTo>
                  <a:lnTo>
                    <a:pt x="57655" y="13143"/>
                  </a:lnTo>
                  <a:lnTo>
                    <a:pt x="58856" y="12991"/>
                  </a:lnTo>
                  <a:lnTo>
                    <a:pt x="59070" y="13285"/>
                  </a:lnTo>
                  <a:lnTo>
                    <a:pt x="59402" y="14630"/>
                  </a:lnTo>
                  <a:lnTo>
                    <a:pt x="60709" y="15025"/>
                  </a:lnTo>
                  <a:lnTo>
                    <a:pt x="61230" y="15257"/>
                  </a:lnTo>
                  <a:lnTo>
                    <a:pt x="61555" y="15883"/>
                  </a:lnTo>
                  <a:lnTo>
                    <a:pt x="61459" y="16356"/>
                  </a:lnTo>
                  <a:lnTo>
                    <a:pt x="62008" y="17689"/>
                  </a:lnTo>
                  <a:lnTo>
                    <a:pt x="62810" y="17164"/>
                  </a:lnTo>
                  <a:lnTo>
                    <a:pt x="63175" y="16763"/>
                  </a:lnTo>
                  <a:lnTo>
                    <a:pt x="63618" y="16617"/>
                  </a:lnTo>
                  <a:lnTo>
                    <a:pt x="64772" y="16516"/>
                  </a:lnTo>
                  <a:lnTo>
                    <a:pt x="64961" y="16669"/>
                  </a:lnTo>
                  <a:lnTo>
                    <a:pt x="65193" y="17045"/>
                  </a:lnTo>
                  <a:lnTo>
                    <a:pt x="64979" y="17344"/>
                  </a:lnTo>
                  <a:lnTo>
                    <a:pt x="65136" y="18301"/>
                  </a:lnTo>
                  <a:lnTo>
                    <a:pt x="64669" y="20069"/>
                  </a:lnTo>
                  <a:lnTo>
                    <a:pt x="63694" y="20198"/>
                  </a:lnTo>
                  <a:lnTo>
                    <a:pt x="63193" y="20144"/>
                  </a:lnTo>
                  <a:lnTo>
                    <a:pt x="61578" y="20448"/>
                  </a:lnTo>
                  <a:lnTo>
                    <a:pt x="61399" y="20705"/>
                  </a:lnTo>
                  <a:lnTo>
                    <a:pt x="61578" y="20857"/>
                  </a:lnTo>
                  <a:lnTo>
                    <a:pt x="62113" y="21070"/>
                  </a:lnTo>
                  <a:lnTo>
                    <a:pt x="62430" y="21935"/>
                  </a:lnTo>
                  <a:lnTo>
                    <a:pt x="62209" y="21961"/>
                  </a:lnTo>
                  <a:lnTo>
                    <a:pt x="61267" y="21632"/>
                  </a:lnTo>
                  <a:lnTo>
                    <a:pt x="60867" y="21688"/>
                  </a:lnTo>
                  <a:lnTo>
                    <a:pt x="60350" y="22380"/>
                  </a:lnTo>
                  <a:lnTo>
                    <a:pt x="62883" y="22444"/>
                  </a:lnTo>
                  <a:lnTo>
                    <a:pt x="63335" y="22375"/>
                  </a:lnTo>
                  <a:lnTo>
                    <a:pt x="65569" y="22508"/>
                  </a:lnTo>
                  <a:lnTo>
                    <a:pt x="65670" y="22336"/>
                  </a:lnTo>
                  <a:lnTo>
                    <a:pt x="66984" y="21140"/>
                  </a:lnTo>
                  <a:lnTo>
                    <a:pt x="67580" y="22235"/>
                  </a:lnTo>
                  <a:lnTo>
                    <a:pt x="68427" y="25545"/>
                  </a:lnTo>
                  <a:lnTo>
                    <a:pt x="68712" y="25994"/>
                  </a:lnTo>
                  <a:lnTo>
                    <a:pt x="69187" y="27498"/>
                  </a:lnTo>
                  <a:lnTo>
                    <a:pt x="67622" y="27520"/>
                  </a:lnTo>
                  <a:lnTo>
                    <a:pt x="67559" y="27884"/>
                  </a:lnTo>
                  <a:lnTo>
                    <a:pt x="67349" y="28344"/>
                  </a:lnTo>
                  <a:lnTo>
                    <a:pt x="66398" y="28602"/>
                  </a:lnTo>
                  <a:lnTo>
                    <a:pt x="66513" y="29155"/>
                  </a:lnTo>
                  <a:lnTo>
                    <a:pt x="67086" y="28822"/>
                  </a:lnTo>
                  <a:lnTo>
                    <a:pt x="69377" y="28110"/>
                  </a:lnTo>
                  <a:lnTo>
                    <a:pt x="70046" y="27507"/>
                  </a:lnTo>
                  <a:lnTo>
                    <a:pt x="70743" y="27514"/>
                  </a:lnTo>
                  <a:lnTo>
                    <a:pt x="71040" y="27871"/>
                  </a:lnTo>
                  <a:lnTo>
                    <a:pt x="71029" y="28292"/>
                  </a:lnTo>
                  <a:lnTo>
                    <a:pt x="70582" y="28326"/>
                  </a:lnTo>
                  <a:lnTo>
                    <a:pt x="70382" y="28419"/>
                  </a:lnTo>
                  <a:lnTo>
                    <a:pt x="70561" y="29326"/>
                  </a:lnTo>
                  <a:lnTo>
                    <a:pt x="71532" y="29172"/>
                  </a:lnTo>
                  <a:lnTo>
                    <a:pt x="72474" y="28214"/>
                  </a:lnTo>
                  <a:lnTo>
                    <a:pt x="72492" y="27510"/>
                  </a:lnTo>
                  <a:lnTo>
                    <a:pt x="79791" y="27708"/>
                  </a:lnTo>
                  <a:lnTo>
                    <a:pt x="82501" y="27810"/>
                  </a:lnTo>
                  <a:lnTo>
                    <a:pt x="86120" y="27949"/>
                  </a:lnTo>
                  <a:lnTo>
                    <a:pt x="86009" y="33796"/>
                  </a:lnTo>
                  <a:lnTo>
                    <a:pt x="86293" y="33688"/>
                  </a:lnTo>
                  <a:lnTo>
                    <a:pt x="86532" y="33699"/>
                  </a:lnTo>
                  <a:lnTo>
                    <a:pt x="86561" y="34716"/>
                  </a:lnTo>
                  <a:lnTo>
                    <a:pt x="87110" y="35402"/>
                  </a:lnTo>
                  <a:lnTo>
                    <a:pt x="87089" y="35968"/>
                  </a:lnTo>
                  <a:lnTo>
                    <a:pt x="87021" y="36136"/>
                  </a:lnTo>
                  <a:lnTo>
                    <a:pt x="88512" y="37347"/>
                  </a:lnTo>
                  <a:lnTo>
                    <a:pt x="89001" y="37189"/>
                  </a:lnTo>
                  <a:lnTo>
                    <a:pt x="89400" y="37325"/>
                  </a:lnTo>
                  <a:lnTo>
                    <a:pt x="89966" y="38602"/>
                  </a:lnTo>
                  <a:lnTo>
                    <a:pt x="90879" y="40003"/>
                  </a:lnTo>
                  <a:lnTo>
                    <a:pt x="91374" y="40134"/>
                  </a:lnTo>
                  <a:lnTo>
                    <a:pt x="91806" y="40037"/>
                  </a:lnTo>
                  <a:lnTo>
                    <a:pt x="91888" y="39430"/>
                  </a:lnTo>
                  <a:lnTo>
                    <a:pt x="92117" y="39274"/>
                  </a:lnTo>
                  <a:lnTo>
                    <a:pt x="92348" y="39520"/>
                  </a:lnTo>
                  <a:lnTo>
                    <a:pt x="92761" y="40243"/>
                  </a:lnTo>
                  <a:lnTo>
                    <a:pt x="92854" y="40753"/>
                  </a:lnTo>
                  <a:lnTo>
                    <a:pt x="92861" y="41118"/>
                  </a:lnTo>
                  <a:lnTo>
                    <a:pt x="92693" y="41290"/>
                  </a:lnTo>
                  <a:lnTo>
                    <a:pt x="92658" y="41759"/>
                  </a:lnTo>
                  <a:lnTo>
                    <a:pt x="92978" y="42385"/>
                  </a:lnTo>
                  <a:lnTo>
                    <a:pt x="93466" y="43857"/>
                  </a:lnTo>
                  <a:lnTo>
                    <a:pt x="93730" y="43880"/>
                  </a:lnTo>
                  <a:lnTo>
                    <a:pt x="94211" y="43589"/>
                  </a:lnTo>
                  <a:lnTo>
                    <a:pt x="94903" y="43467"/>
                  </a:lnTo>
                  <a:lnTo>
                    <a:pt x="95088" y="43571"/>
                  </a:lnTo>
                  <a:lnTo>
                    <a:pt x="95390" y="45461"/>
                  </a:lnTo>
                  <a:lnTo>
                    <a:pt x="95144" y="45777"/>
                  </a:lnTo>
                  <a:lnTo>
                    <a:pt x="94958" y="46246"/>
                  </a:lnTo>
                  <a:lnTo>
                    <a:pt x="95054" y="46433"/>
                  </a:lnTo>
                  <a:lnTo>
                    <a:pt x="95619" y="46559"/>
                  </a:lnTo>
                  <a:lnTo>
                    <a:pt x="95669" y="46846"/>
                  </a:lnTo>
                  <a:lnTo>
                    <a:pt x="95526" y="47297"/>
                  </a:lnTo>
                  <a:lnTo>
                    <a:pt x="96247" y="47696"/>
                  </a:lnTo>
                  <a:lnTo>
                    <a:pt x="96860" y="47684"/>
                  </a:lnTo>
                  <a:lnTo>
                    <a:pt x="97637" y="48261"/>
                  </a:lnTo>
                  <a:lnTo>
                    <a:pt x="98471" y="49241"/>
                  </a:lnTo>
                  <a:lnTo>
                    <a:pt x="98777" y="49371"/>
                  </a:lnTo>
                  <a:lnTo>
                    <a:pt x="99023" y="49587"/>
                  </a:lnTo>
                  <a:lnTo>
                    <a:pt x="99141" y="49928"/>
                  </a:lnTo>
                  <a:lnTo>
                    <a:pt x="99169" y="50325"/>
                  </a:lnTo>
                  <a:lnTo>
                    <a:pt x="99134" y="51096"/>
                  </a:lnTo>
                  <a:lnTo>
                    <a:pt x="98960" y="51480"/>
                  </a:lnTo>
                  <a:lnTo>
                    <a:pt x="99131" y="51830"/>
                  </a:lnTo>
                  <a:lnTo>
                    <a:pt x="99491" y="52080"/>
                  </a:lnTo>
                  <a:lnTo>
                    <a:pt x="99630" y="52259"/>
                  </a:lnTo>
                  <a:lnTo>
                    <a:pt x="99665" y="52572"/>
                  </a:lnTo>
                  <a:lnTo>
                    <a:pt x="99509" y="52866"/>
                  </a:lnTo>
                  <a:lnTo>
                    <a:pt x="99477" y="53194"/>
                  </a:lnTo>
                  <a:lnTo>
                    <a:pt x="99570" y="53663"/>
                  </a:lnTo>
                  <a:lnTo>
                    <a:pt x="99680" y="53831"/>
                  </a:lnTo>
                  <a:lnTo>
                    <a:pt x="100211" y="54326"/>
                  </a:lnTo>
                  <a:lnTo>
                    <a:pt x="100546" y="54393"/>
                  </a:lnTo>
                  <a:lnTo>
                    <a:pt x="102134" y="53622"/>
                  </a:lnTo>
                  <a:lnTo>
                    <a:pt x="102362" y="53380"/>
                  </a:lnTo>
                  <a:lnTo>
                    <a:pt x="104246" y="52582"/>
                  </a:lnTo>
                  <a:lnTo>
                    <a:pt x="104158" y="51788"/>
                  </a:lnTo>
                  <a:lnTo>
                    <a:pt x="103851" y="51625"/>
                  </a:lnTo>
                  <a:lnTo>
                    <a:pt x="103833" y="50900"/>
                  </a:lnTo>
                  <a:lnTo>
                    <a:pt x="105066" y="51140"/>
                  </a:lnTo>
                  <a:lnTo>
                    <a:pt x="105889" y="51543"/>
                  </a:lnTo>
                  <a:lnTo>
                    <a:pt x="106070" y="51778"/>
                  </a:lnTo>
                  <a:lnTo>
                    <a:pt x="106452" y="52553"/>
                  </a:lnTo>
                  <a:lnTo>
                    <a:pt x="106425" y="52990"/>
                  </a:lnTo>
                  <a:lnTo>
                    <a:pt x="106330" y="53708"/>
                  </a:lnTo>
                  <a:lnTo>
                    <a:pt x="106045" y="54256"/>
                  </a:lnTo>
                  <a:lnTo>
                    <a:pt x="106458" y="54524"/>
                  </a:lnTo>
                  <a:lnTo>
                    <a:pt x="106911" y="54449"/>
                  </a:lnTo>
                  <a:lnTo>
                    <a:pt x="107936" y="54920"/>
                  </a:lnTo>
                  <a:lnTo>
                    <a:pt x="108189" y="55218"/>
                  </a:lnTo>
                  <a:lnTo>
                    <a:pt x="108264" y="55408"/>
                  </a:lnTo>
                  <a:lnTo>
                    <a:pt x="108296" y="55825"/>
                  </a:lnTo>
                  <a:lnTo>
                    <a:pt x="108085" y="56149"/>
                  </a:lnTo>
                  <a:lnTo>
                    <a:pt x="107540" y="56499"/>
                  </a:lnTo>
                  <a:lnTo>
                    <a:pt x="107587" y="56842"/>
                  </a:lnTo>
                  <a:lnTo>
                    <a:pt x="108131" y="57829"/>
                  </a:lnTo>
                  <a:lnTo>
                    <a:pt x="108170" y="58309"/>
                  </a:lnTo>
                  <a:lnTo>
                    <a:pt x="107953" y="58764"/>
                  </a:lnTo>
                  <a:lnTo>
                    <a:pt x="107992" y="58954"/>
                  </a:lnTo>
                  <a:lnTo>
                    <a:pt x="108739" y="59434"/>
                  </a:lnTo>
                  <a:lnTo>
                    <a:pt x="108889" y="59427"/>
                  </a:lnTo>
                  <a:lnTo>
                    <a:pt x="109765" y="59178"/>
                  </a:lnTo>
                  <a:lnTo>
                    <a:pt x="109961" y="59055"/>
                  </a:lnTo>
                  <a:lnTo>
                    <a:pt x="110054" y="58761"/>
                  </a:lnTo>
                  <a:lnTo>
                    <a:pt x="110289" y="58742"/>
                  </a:lnTo>
                  <a:lnTo>
                    <a:pt x="110637" y="59182"/>
                  </a:lnTo>
                  <a:lnTo>
                    <a:pt x="110779" y="59521"/>
                  </a:lnTo>
                  <a:lnTo>
                    <a:pt x="110918" y="59641"/>
                  </a:lnTo>
                  <a:lnTo>
                    <a:pt x="111242" y="59577"/>
                  </a:lnTo>
                  <a:lnTo>
                    <a:pt x="111554" y="59257"/>
                  </a:lnTo>
                  <a:lnTo>
                    <a:pt x="111824" y="59287"/>
                  </a:lnTo>
                  <a:lnTo>
                    <a:pt x="111928" y="59603"/>
                  </a:lnTo>
                  <a:lnTo>
                    <a:pt x="111882" y="60088"/>
                  </a:lnTo>
                  <a:lnTo>
                    <a:pt x="112035" y="60196"/>
                  </a:lnTo>
                  <a:lnTo>
                    <a:pt x="112386" y="60152"/>
                  </a:lnTo>
                  <a:lnTo>
                    <a:pt x="112800" y="59886"/>
                  </a:lnTo>
                  <a:lnTo>
                    <a:pt x="113149" y="59927"/>
                  </a:lnTo>
                  <a:lnTo>
                    <a:pt x="113523" y="60352"/>
                  </a:lnTo>
                  <a:lnTo>
                    <a:pt x="113563" y="60717"/>
                  </a:lnTo>
                  <a:lnTo>
                    <a:pt x="113709" y="61171"/>
                  </a:lnTo>
                  <a:lnTo>
                    <a:pt x="114108" y="61339"/>
                  </a:lnTo>
                  <a:lnTo>
                    <a:pt x="114481" y="60787"/>
                  </a:lnTo>
                  <a:lnTo>
                    <a:pt x="115706" y="60720"/>
                  </a:lnTo>
                  <a:lnTo>
                    <a:pt x="115674" y="61357"/>
                  </a:lnTo>
                  <a:lnTo>
                    <a:pt x="115507" y="62065"/>
                  </a:lnTo>
                  <a:lnTo>
                    <a:pt x="115543" y="62400"/>
                  </a:lnTo>
                  <a:lnTo>
                    <a:pt x="115671" y="62620"/>
                  </a:lnTo>
                  <a:lnTo>
                    <a:pt x="116215" y="62828"/>
                  </a:lnTo>
                  <a:lnTo>
                    <a:pt x="118348" y="62720"/>
                  </a:lnTo>
                  <a:lnTo>
                    <a:pt x="119722" y="63741"/>
                  </a:lnTo>
                  <a:lnTo>
                    <a:pt x="119964" y="64512"/>
                  </a:lnTo>
                  <a:lnTo>
                    <a:pt x="119626" y="64650"/>
                  </a:lnTo>
                  <a:lnTo>
                    <a:pt x="119768" y="64844"/>
                  </a:lnTo>
                  <a:lnTo>
                    <a:pt x="121035" y="65340"/>
                  </a:lnTo>
                  <a:lnTo>
                    <a:pt x="121686" y="65757"/>
                  </a:lnTo>
                  <a:lnTo>
                    <a:pt x="122060" y="65865"/>
                  </a:lnTo>
                  <a:lnTo>
                    <a:pt x="122736" y="65705"/>
                  </a:lnTo>
                  <a:lnTo>
                    <a:pt x="122904" y="65359"/>
                  </a:lnTo>
                  <a:lnTo>
                    <a:pt x="123099" y="65206"/>
                  </a:lnTo>
                  <a:lnTo>
                    <a:pt x="123640" y="65292"/>
                  </a:lnTo>
                  <a:lnTo>
                    <a:pt x="123946" y="66272"/>
                  </a:lnTo>
                  <a:lnTo>
                    <a:pt x="123900" y="67021"/>
                  </a:lnTo>
                  <a:lnTo>
                    <a:pt x="124063" y="67077"/>
                  </a:lnTo>
                  <a:lnTo>
                    <a:pt x="124233" y="67010"/>
                  </a:lnTo>
                  <a:lnTo>
                    <a:pt x="124579" y="66835"/>
                  </a:lnTo>
                  <a:lnTo>
                    <a:pt x="125295" y="66906"/>
                  </a:lnTo>
                  <a:lnTo>
                    <a:pt x="126380" y="66612"/>
                  </a:lnTo>
                  <a:lnTo>
                    <a:pt x="127516" y="66192"/>
                  </a:lnTo>
                  <a:lnTo>
                    <a:pt x="128041" y="66367"/>
                  </a:lnTo>
                  <a:lnTo>
                    <a:pt x="128443" y="66150"/>
                  </a:lnTo>
                  <a:lnTo>
                    <a:pt x="128411" y="66005"/>
                  </a:lnTo>
                  <a:lnTo>
                    <a:pt x="128080" y="65729"/>
                  </a:lnTo>
                  <a:lnTo>
                    <a:pt x="128240" y="65297"/>
                  </a:lnTo>
                  <a:lnTo>
                    <a:pt x="128856" y="64913"/>
                  </a:lnTo>
                  <a:lnTo>
                    <a:pt x="129891" y="65024"/>
                  </a:lnTo>
                  <a:lnTo>
                    <a:pt x="130383" y="64882"/>
                  </a:lnTo>
                  <a:lnTo>
                    <a:pt x="130365" y="64711"/>
                  </a:lnTo>
                  <a:lnTo>
                    <a:pt x="130617" y="64022"/>
                  </a:lnTo>
                  <a:lnTo>
                    <a:pt x="131788" y="63660"/>
                  </a:lnTo>
                  <a:lnTo>
                    <a:pt x="131977" y="63738"/>
                  </a:lnTo>
                  <a:lnTo>
                    <a:pt x="131913" y="64286"/>
                  </a:lnTo>
                  <a:lnTo>
                    <a:pt x="132123" y="64554"/>
                  </a:lnTo>
                  <a:lnTo>
                    <a:pt x="132870" y="64215"/>
                  </a:lnTo>
                  <a:lnTo>
                    <a:pt x="132870" y="63842"/>
                  </a:lnTo>
                  <a:lnTo>
                    <a:pt x="133251" y="64192"/>
                  </a:lnTo>
                  <a:lnTo>
                    <a:pt x="133251" y="64827"/>
                  </a:lnTo>
                  <a:lnTo>
                    <a:pt x="133479" y="64643"/>
                  </a:lnTo>
                  <a:lnTo>
                    <a:pt x="134123" y="64520"/>
                  </a:lnTo>
                  <a:lnTo>
                    <a:pt x="135010" y="65034"/>
                  </a:lnTo>
                  <a:lnTo>
                    <a:pt x="136205" y="65198"/>
                  </a:lnTo>
                  <a:lnTo>
                    <a:pt x="136405" y="65109"/>
                  </a:lnTo>
                  <a:lnTo>
                    <a:pt x="136501" y="64967"/>
                  </a:lnTo>
                  <a:lnTo>
                    <a:pt x="137099" y="65042"/>
                  </a:lnTo>
                  <a:lnTo>
                    <a:pt x="137981" y="65292"/>
                  </a:lnTo>
                  <a:lnTo>
                    <a:pt x="139960" y="65545"/>
                  </a:lnTo>
                  <a:lnTo>
                    <a:pt x="140380" y="65505"/>
                  </a:lnTo>
                  <a:lnTo>
                    <a:pt x="140843" y="65017"/>
                  </a:lnTo>
                  <a:lnTo>
                    <a:pt x="141580" y="65337"/>
                  </a:lnTo>
                  <a:lnTo>
                    <a:pt x="141640" y="65718"/>
                  </a:lnTo>
                  <a:lnTo>
                    <a:pt x="141775" y="65662"/>
                  </a:lnTo>
                  <a:lnTo>
                    <a:pt x="142100" y="65043"/>
                  </a:lnTo>
                  <a:lnTo>
                    <a:pt x="141733" y="64835"/>
                  </a:lnTo>
                  <a:lnTo>
                    <a:pt x="141758" y="64600"/>
                  </a:lnTo>
                  <a:lnTo>
                    <a:pt x="143146" y="64545"/>
                  </a:lnTo>
                  <a:lnTo>
                    <a:pt x="144022" y="64854"/>
                  </a:lnTo>
                  <a:lnTo>
                    <a:pt x="144090" y="65197"/>
                  </a:lnTo>
                  <a:lnTo>
                    <a:pt x="145433" y="66761"/>
                  </a:lnTo>
                  <a:lnTo>
                    <a:pt x="145636" y="66795"/>
                  </a:lnTo>
                  <a:lnTo>
                    <a:pt x="145867" y="66489"/>
                  </a:lnTo>
                  <a:lnTo>
                    <a:pt x="145678" y="66258"/>
                  </a:lnTo>
                  <a:lnTo>
                    <a:pt x="145927" y="66247"/>
                  </a:lnTo>
                  <a:lnTo>
                    <a:pt x="146105" y="66411"/>
                  </a:lnTo>
                  <a:lnTo>
                    <a:pt x="146287" y="66709"/>
                  </a:lnTo>
                  <a:lnTo>
                    <a:pt x="146283" y="67573"/>
                  </a:lnTo>
                  <a:lnTo>
                    <a:pt x="146932" y="68583"/>
                  </a:lnTo>
                  <a:lnTo>
                    <a:pt x="147529" y="68586"/>
                  </a:lnTo>
                  <a:lnTo>
                    <a:pt x="147650" y="68434"/>
                  </a:lnTo>
                  <a:lnTo>
                    <a:pt x="147618" y="68188"/>
                  </a:lnTo>
                  <a:lnTo>
                    <a:pt x="147832" y="68109"/>
                  </a:lnTo>
                  <a:lnTo>
                    <a:pt x="148038" y="68184"/>
                  </a:lnTo>
                  <a:lnTo>
                    <a:pt x="148373" y="68478"/>
                  </a:lnTo>
                  <a:lnTo>
                    <a:pt x="148415" y="68627"/>
                  </a:lnTo>
                  <a:lnTo>
                    <a:pt x="148117" y="68992"/>
                  </a:lnTo>
                  <a:lnTo>
                    <a:pt x="148113" y="69231"/>
                  </a:lnTo>
                  <a:lnTo>
                    <a:pt x="148427" y="70222"/>
                  </a:lnTo>
                  <a:lnTo>
                    <a:pt x="148651" y="71463"/>
                  </a:lnTo>
                  <a:lnTo>
                    <a:pt x="148808" y="71519"/>
                  </a:lnTo>
                  <a:lnTo>
                    <a:pt x="149633" y="71425"/>
                  </a:lnTo>
                  <a:lnTo>
                    <a:pt x="150163" y="71172"/>
                  </a:lnTo>
                  <a:lnTo>
                    <a:pt x="150345" y="71217"/>
                  </a:lnTo>
                  <a:lnTo>
                    <a:pt x="150882" y="71869"/>
                  </a:lnTo>
                  <a:lnTo>
                    <a:pt x="150821" y="72096"/>
                  </a:lnTo>
                  <a:lnTo>
                    <a:pt x="150587" y="72256"/>
                  </a:lnTo>
                  <a:lnTo>
                    <a:pt x="150512" y="72416"/>
                  </a:lnTo>
                  <a:lnTo>
                    <a:pt x="150516" y="72621"/>
                  </a:lnTo>
                  <a:lnTo>
                    <a:pt x="150604" y="72793"/>
                  </a:lnTo>
                  <a:lnTo>
                    <a:pt x="151163" y="73158"/>
                  </a:lnTo>
                  <a:lnTo>
                    <a:pt x="151494" y="73161"/>
                  </a:lnTo>
                  <a:lnTo>
                    <a:pt x="151704" y="73020"/>
                  </a:lnTo>
                  <a:lnTo>
                    <a:pt x="152102" y="73258"/>
                  </a:lnTo>
                  <a:lnTo>
                    <a:pt x="152991" y="74429"/>
                  </a:lnTo>
                  <a:lnTo>
                    <a:pt x="153358" y="74600"/>
                  </a:lnTo>
                  <a:lnTo>
                    <a:pt x="153674" y="75219"/>
                  </a:lnTo>
                  <a:lnTo>
                    <a:pt x="153756" y="75531"/>
                  </a:lnTo>
                  <a:lnTo>
                    <a:pt x="153756" y="76236"/>
                  </a:lnTo>
                  <a:lnTo>
                    <a:pt x="153535" y="76508"/>
                  </a:lnTo>
                  <a:lnTo>
                    <a:pt x="152991" y="76664"/>
                  </a:lnTo>
                  <a:lnTo>
                    <a:pt x="152724" y="76992"/>
                  </a:lnTo>
                  <a:lnTo>
                    <a:pt x="152756" y="77328"/>
                  </a:lnTo>
                  <a:lnTo>
                    <a:pt x="153073" y="79166"/>
                  </a:lnTo>
                  <a:lnTo>
                    <a:pt x="153233" y="79453"/>
                  </a:lnTo>
                  <a:lnTo>
                    <a:pt x="153617" y="79852"/>
                  </a:lnTo>
                  <a:lnTo>
                    <a:pt x="153940" y="80589"/>
                  </a:lnTo>
                  <a:lnTo>
                    <a:pt x="153776" y="81286"/>
                  </a:lnTo>
                  <a:lnTo>
                    <a:pt x="154022" y="81823"/>
                  </a:lnTo>
                  <a:lnTo>
                    <a:pt x="154910" y="83202"/>
                  </a:lnTo>
                  <a:lnTo>
                    <a:pt x="155123" y="83329"/>
                  </a:lnTo>
                  <a:lnTo>
                    <a:pt x="155778" y="83373"/>
                  </a:lnTo>
                  <a:lnTo>
                    <a:pt x="156389" y="83746"/>
                  </a:lnTo>
                  <a:lnTo>
                    <a:pt x="156492" y="84167"/>
                  </a:lnTo>
                  <a:lnTo>
                    <a:pt x="156794" y="84477"/>
                  </a:lnTo>
                  <a:lnTo>
                    <a:pt x="157604" y="84041"/>
                  </a:lnTo>
                  <a:lnTo>
                    <a:pt x="157914" y="84026"/>
                  </a:lnTo>
                  <a:lnTo>
                    <a:pt x="158635" y="84269"/>
                  </a:lnTo>
                  <a:lnTo>
                    <a:pt x="158603" y="84556"/>
                  </a:lnTo>
                  <a:lnTo>
                    <a:pt x="158308" y="84679"/>
                  </a:lnTo>
                  <a:lnTo>
                    <a:pt x="157977" y="84701"/>
                  </a:lnTo>
                  <a:lnTo>
                    <a:pt x="158276" y="85175"/>
                  </a:lnTo>
                  <a:lnTo>
                    <a:pt x="158734" y="85212"/>
                  </a:lnTo>
                  <a:lnTo>
                    <a:pt x="158840" y="85573"/>
                  </a:lnTo>
                  <a:lnTo>
                    <a:pt x="159008" y="85715"/>
                  </a:lnTo>
                  <a:lnTo>
                    <a:pt x="159839" y="85578"/>
                  </a:lnTo>
                  <a:lnTo>
                    <a:pt x="161182" y="85577"/>
                  </a:lnTo>
                  <a:lnTo>
                    <a:pt x="161879" y="85268"/>
                  </a:lnTo>
                  <a:lnTo>
                    <a:pt x="162693" y="85573"/>
                  </a:lnTo>
                  <a:lnTo>
                    <a:pt x="163890" y="85662"/>
                  </a:lnTo>
                  <a:lnTo>
                    <a:pt x="164139" y="85870"/>
                  </a:lnTo>
                  <a:lnTo>
                    <a:pt x="164136" y="86340"/>
                  </a:lnTo>
                  <a:lnTo>
                    <a:pt x="165394" y="87159"/>
                  </a:lnTo>
                  <a:lnTo>
                    <a:pt x="166588" y="87021"/>
                  </a:lnTo>
                  <a:lnTo>
                    <a:pt x="168176" y="88243"/>
                  </a:lnTo>
                  <a:lnTo>
                    <a:pt x="168443" y="88773"/>
                  </a:lnTo>
                  <a:lnTo>
                    <a:pt x="168543" y="89182"/>
                  </a:lnTo>
                  <a:lnTo>
                    <a:pt x="168511" y="89350"/>
                  </a:lnTo>
                  <a:lnTo>
                    <a:pt x="168361" y="89510"/>
                  </a:lnTo>
                  <a:lnTo>
                    <a:pt x="169118" y="90300"/>
                  </a:lnTo>
                  <a:lnTo>
                    <a:pt x="169299" y="90204"/>
                  </a:lnTo>
                  <a:lnTo>
                    <a:pt x="169769" y="89361"/>
                  </a:lnTo>
                  <a:lnTo>
                    <a:pt x="170756" y="89615"/>
                  </a:lnTo>
                  <a:lnTo>
                    <a:pt x="171545" y="88989"/>
                  </a:lnTo>
                  <a:lnTo>
                    <a:pt x="172011" y="88177"/>
                  </a:lnTo>
                  <a:lnTo>
                    <a:pt x="172138" y="88639"/>
                  </a:lnTo>
                  <a:lnTo>
                    <a:pt x="172273" y="88769"/>
                  </a:lnTo>
                  <a:lnTo>
                    <a:pt x="173442" y="88766"/>
                  </a:lnTo>
                  <a:lnTo>
                    <a:pt x="173290" y="88431"/>
                  </a:lnTo>
                  <a:lnTo>
                    <a:pt x="173553" y="88189"/>
                  </a:lnTo>
                  <a:lnTo>
                    <a:pt x="173908" y="88006"/>
                  </a:lnTo>
                  <a:lnTo>
                    <a:pt x="174430" y="88197"/>
                  </a:lnTo>
                  <a:lnTo>
                    <a:pt x="175020" y="88748"/>
                  </a:lnTo>
                  <a:lnTo>
                    <a:pt x="175645" y="90146"/>
                  </a:lnTo>
                  <a:lnTo>
                    <a:pt x="175921" y="90858"/>
                  </a:lnTo>
                  <a:lnTo>
                    <a:pt x="175918" y="91123"/>
                  </a:lnTo>
                  <a:lnTo>
                    <a:pt x="175793" y="91275"/>
                  </a:lnTo>
                  <a:lnTo>
                    <a:pt x="176414" y="91961"/>
                  </a:lnTo>
                  <a:lnTo>
                    <a:pt x="176826" y="92143"/>
                  </a:lnTo>
                  <a:lnTo>
                    <a:pt x="177386" y="92523"/>
                  </a:lnTo>
                  <a:lnTo>
                    <a:pt x="177868" y="93548"/>
                  </a:lnTo>
                  <a:lnTo>
                    <a:pt x="178881" y="94078"/>
                  </a:lnTo>
                  <a:lnTo>
                    <a:pt x="178588" y="103530"/>
                  </a:lnTo>
                  <a:lnTo>
                    <a:pt x="178202" y="102976"/>
                  </a:lnTo>
                  <a:lnTo>
                    <a:pt x="177921" y="102833"/>
                  </a:lnTo>
                  <a:lnTo>
                    <a:pt x="177673" y="102947"/>
                  </a:lnTo>
                  <a:lnTo>
                    <a:pt x="177439" y="103379"/>
                  </a:lnTo>
                  <a:lnTo>
                    <a:pt x="177062" y="103654"/>
                  </a:lnTo>
                  <a:lnTo>
                    <a:pt x="176314" y="103719"/>
                  </a:lnTo>
                  <a:lnTo>
                    <a:pt x="174924" y="103565"/>
                  </a:lnTo>
                  <a:lnTo>
                    <a:pt x="174562" y="103423"/>
                  </a:lnTo>
                  <a:lnTo>
                    <a:pt x="174275" y="103147"/>
                  </a:lnTo>
                  <a:lnTo>
                    <a:pt x="173995" y="102245"/>
                  </a:lnTo>
                  <a:lnTo>
                    <a:pt x="174141" y="101239"/>
                  </a:lnTo>
                  <a:lnTo>
                    <a:pt x="174006" y="100084"/>
                  </a:lnTo>
                  <a:lnTo>
                    <a:pt x="173893" y="99939"/>
                  </a:lnTo>
                  <a:lnTo>
                    <a:pt x="173495" y="99659"/>
                  </a:lnTo>
                  <a:lnTo>
                    <a:pt x="172245" y="99673"/>
                  </a:lnTo>
                  <a:lnTo>
                    <a:pt x="171997" y="99428"/>
                  </a:lnTo>
                  <a:lnTo>
                    <a:pt x="172054" y="99200"/>
                  </a:lnTo>
                  <a:lnTo>
                    <a:pt x="172041" y="98669"/>
                  </a:lnTo>
                  <a:lnTo>
                    <a:pt x="169608" y="98429"/>
                  </a:lnTo>
                  <a:lnTo>
                    <a:pt x="169263" y="98663"/>
                  </a:lnTo>
                  <a:lnTo>
                    <a:pt x="169181" y="98890"/>
                  </a:lnTo>
                  <a:lnTo>
                    <a:pt x="168958" y="99039"/>
                  </a:lnTo>
                  <a:lnTo>
                    <a:pt x="167829" y="99326"/>
                  </a:lnTo>
                  <a:lnTo>
                    <a:pt x="167268" y="99058"/>
                  </a:lnTo>
                  <a:lnTo>
                    <a:pt x="166735" y="99390"/>
                  </a:lnTo>
                  <a:lnTo>
                    <a:pt x="166355" y="99811"/>
                  </a:lnTo>
                  <a:lnTo>
                    <a:pt x="166362" y="100232"/>
                  </a:lnTo>
                  <a:lnTo>
                    <a:pt x="166302" y="100366"/>
                  </a:lnTo>
                  <a:lnTo>
                    <a:pt x="165567" y="100780"/>
                  </a:lnTo>
                  <a:lnTo>
                    <a:pt x="165099" y="100903"/>
                  </a:lnTo>
                  <a:lnTo>
                    <a:pt x="165061" y="102400"/>
                  </a:lnTo>
                  <a:lnTo>
                    <a:pt x="165951" y="102978"/>
                  </a:lnTo>
                  <a:lnTo>
                    <a:pt x="166377" y="103373"/>
                  </a:lnTo>
                  <a:lnTo>
                    <a:pt x="166885" y="103429"/>
                  </a:lnTo>
                  <a:lnTo>
                    <a:pt x="167420" y="103343"/>
                  </a:lnTo>
                  <a:lnTo>
                    <a:pt x="167761" y="103459"/>
                  </a:lnTo>
                  <a:lnTo>
                    <a:pt x="168056" y="103734"/>
                  </a:lnTo>
                  <a:lnTo>
                    <a:pt x="168166" y="104103"/>
                  </a:lnTo>
                  <a:lnTo>
                    <a:pt x="168343" y="104398"/>
                  </a:lnTo>
                  <a:lnTo>
                    <a:pt x="168897" y="104647"/>
                  </a:lnTo>
                  <a:lnTo>
                    <a:pt x="169248" y="106339"/>
                  </a:lnTo>
                  <a:lnTo>
                    <a:pt x="169809" y="106637"/>
                  </a:lnTo>
                  <a:lnTo>
                    <a:pt x="170267" y="106776"/>
                  </a:lnTo>
                  <a:lnTo>
                    <a:pt x="170834" y="107405"/>
                  </a:lnTo>
                  <a:lnTo>
                    <a:pt x="170994" y="108632"/>
                  </a:lnTo>
                  <a:lnTo>
                    <a:pt x="170777" y="109388"/>
                  </a:lnTo>
                  <a:lnTo>
                    <a:pt x="171033" y="110036"/>
                  </a:lnTo>
                  <a:lnTo>
                    <a:pt x="171941" y="110260"/>
                  </a:lnTo>
                  <a:lnTo>
                    <a:pt x="172175" y="111151"/>
                  </a:lnTo>
                  <a:lnTo>
                    <a:pt x="172749" y="111449"/>
                  </a:lnTo>
                  <a:lnTo>
                    <a:pt x="173235" y="111330"/>
                  </a:lnTo>
                  <a:lnTo>
                    <a:pt x="173310" y="111732"/>
                  </a:lnTo>
                  <a:lnTo>
                    <a:pt x="173309" y="112277"/>
                  </a:lnTo>
                  <a:lnTo>
                    <a:pt x="173813" y="113059"/>
                  </a:lnTo>
                  <a:lnTo>
                    <a:pt x="174252" y="113537"/>
                  </a:lnTo>
                  <a:lnTo>
                    <a:pt x="174987" y="113556"/>
                  </a:lnTo>
                  <a:lnTo>
                    <a:pt x="175345" y="113425"/>
                  </a:lnTo>
                  <a:lnTo>
                    <a:pt x="175824" y="112978"/>
                  </a:lnTo>
                  <a:lnTo>
                    <a:pt x="175849" y="112636"/>
                  </a:lnTo>
                  <a:lnTo>
                    <a:pt x="176128" y="112416"/>
                  </a:lnTo>
                  <a:lnTo>
                    <a:pt x="176993" y="111976"/>
                  </a:lnTo>
                  <a:lnTo>
                    <a:pt x="178372" y="111771"/>
                  </a:lnTo>
                  <a:lnTo>
                    <a:pt x="177745" y="132847"/>
                  </a:lnTo>
                  <a:lnTo>
                    <a:pt x="177617" y="132691"/>
                  </a:lnTo>
                  <a:lnTo>
                    <a:pt x="177273" y="131920"/>
                  </a:lnTo>
                  <a:lnTo>
                    <a:pt x="176419" y="132446"/>
                  </a:lnTo>
                  <a:lnTo>
                    <a:pt x="175731" y="133165"/>
                  </a:lnTo>
                  <a:lnTo>
                    <a:pt x="175636" y="133426"/>
                  </a:lnTo>
                  <a:lnTo>
                    <a:pt x="175306" y="133876"/>
                  </a:lnTo>
                  <a:lnTo>
                    <a:pt x="174863" y="134163"/>
                  </a:lnTo>
                  <a:lnTo>
                    <a:pt x="174505" y="134293"/>
                  </a:lnTo>
                  <a:lnTo>
                    <a:pt x="173170" y="134445"/>
                  </a:lnTo>
                  <a:lnTo>
                    <a:pt x="172642" y="135545"/>
                  </a:lnTo>
                  <a:lnTo>
                    <a:pt x="172617" y="136152"/>
                  </a:lnTo>
                  <a:lnTo>
                    <a:pt x="172040" y="136666"/>
                  </a:lnTo>
                  <a:lnTo>
                    <a:pt x="171774" y="136998"/>
                  </a:lnTo>
                  <a:lnTo>
                    <a:pt x="171083" y="138324"/>
                  </a:lnTo>
                  <a:lnTo>
                    <a:pt x="170152" y="139039"/>
                  </a:lnTo>
                  <a:lnTo>
                    <a:pt x="169603" y="138916"/>
                  </a:lnTo>
                  <a:lnTo>
                    <a:pt x="168640" y="138987"/>
                  </a:lnTo>
                  <a:lnTo>
                    <a:pt x="168562" y="139963"/>
                  </a:lnTo>
                  <a:lnTo>
                    <a:pt x="167914" y="140012"/>
                  </a:lnTo>
                  <a:lnTo>
                    <a:pt x="167295" y="140489"/>
                  </a:lnTo>
                  <a:lnTo>
                    <a:pt x="166969" y="140496"/>
                  </a:lnTo>
                  <a:lnTo>
                    <a:pt x="166771" y="140385"/>
                  </a:lnTo>
                  <a:lnTo>
                    <a:pt x="166218" y="140612"/>
                  </a:lnTo>
                  <a:lnTo>
                    <a:pt x="166119" y="140895"/>
                  </a:lnTo>
                  <a:lnTo>
                    <a:pt x="165967" y="141070"/>
                  </a:lnTo>
                  <a:lnTo>
                    <a:pt x="163670" y="141850"/>
                  </a:lnTo>
                  <a:lnTo>
                    <a:pt x="162934" y="143106"/>
                  </a:lnTo>
                  <a:lnTo>
                    <a:pt x="161126" y="144079"/>
                  </a:lnTo>
                  <a:lnTo>
                    <a:pt x="161212" y="145421"/>
                  </a:lnTo>
                  <a:lnTo>
                    <a:pt x="161488" y="146222"/>
                  </a:lnTo>
                  <a:lnTo>
                    <a:pt x="161435" y="148627"/>
                  </a:lnTo>
                  <a:lnTo>
                    <a:pt x="160572" y="148604"/>
                  </a:lnTo>
                  <a:lnTo>
                    <a:pt x="159896" y="148563"/>
                  </a:lnTo>
                  <a:lnTo>
                    <a:pt x="158734" y="148538"/>
                  </a:lnTo>
                  <a:lnTo>
                    <a:pt x="158077" y="148525"/>
                  </a:lnTo>
                  <a:lnTo>
                    <a:pt x="157226" y="148501"/>
                  </a:lnTo>
                  <a:lnTo>
                    <a:pt x="155735" y="148460"/>
                  </a:lnTo>
                  <a:lnTo>
                    <a:pt x="145056" y="148212"/>
                  </a:lnTo>
                  <a:lnTo>
                    <a:pt x="144190" y="149688"/>
                  </a:lnTo>
                  <a:lnTo>
                    <a:pt x="143867" y="149766"/>
                  </a:lnTo>
                  <a:lnTo>
                    <a:pt x="143608" y="150064"/>
                  </a:lnTo>
                  <a:lnTo>
                    <a:pt x="143246" y="151357"/>
                  </a:lnTo>
                  <a:lnTo>
                    <a:pt x="143214" y="151689"/>
                  </a:lnTo>
                  <a:lnTo>
                    <a:pt x="142970" y="151912"/>
                  </a:lnTo>
                  <a:lnTo>
                    <a:pt x="142524" y="152684"/>
                  </a:lnTo>
                  <a:lnTo>
                    <a:pt x="142294" y="153231"/>
                  </a:lnTo>
                  <a:lnTo>
                    <a:pt x="142212" y="153548"/>
                  </a:lnTo>
                  <a:lnTo>
                    <a:pt x="142215" y="154222"/>
                  </a:lnTo>
                  <a:lnTo>
                    <a:pt x="142006" y="154811"/>
                  </a:lnTo>
                  <a:lnTo>
                    <a:pt x="141635" y="155251"/>
                  </a:lnTo>
                  <a:lnTo>
                    <a:pt x="141253" y="155388"/>
                  </a:lnTo>
                  <a:lnTo>
                    <a:pt x="141115" y="155489"/>
                  </a:lnTo>
                  <a:lnTo>
                    <a:pt x="141016" y="155679"/>
                  </a:lnTo>
                  <a:lnTo>
                    <a:pt x="140998" y="156122"/>
                  </a:lnTo>
                  <a:lnTo>
                    <a:pt x="141118" y="156428"/>
                  </a:lnTo>
                  <a:lnTo>
                    <a:pt x="141115" y="156603"/>
                  </a:lnTo>
                  <a:lnTo>
                    <a:pt x="140371" y="158969"/>
                  </a:lnTo>
                  <a:lnTo>
                    <a:pt x="139946" y="160076"/>
                  </a:lnTo>
                  <a:lnTo>
                    <a:pt x="139943" y="160460"/>
                  </a:lnTo>
                  <a:lnTo>
                    <a:pt x="139133" y="161212"/>
                  </a:lnTo>
                  <a:lnTo>
                    <a:pt x="138907" y="161600"/>
                  </a:lnTo>
                  <a:lnTo>
                    <a:pt x="138903" y="162125"/>
                  </a:lnTo>
                  <a:lnTo>
                    <a:pt x="139041" y="162412"/>
                  </a:lnTo>
                  <a:lnTo>
                    <a:pt x="139076" y="163358"/>
                  </a:lnTo>
                  <a:lnTo>
                    <a:pt x="138949" y="163466"/>
                  </a:lnTo>
                  <a:lnTo>
                    <a:pt x="138493" y="164506"/>
                  </a:lnTo>
                  <a:lnTo>
                    <a:pt x="138372" y="164905"/>
                  </a:lnTo>
                  <a:lnTo>
                    <a:pt x="138323" y="165769"/>
                  </a:lnTo>
                  <a:lnTo>
                    <a:pt x="137886" y="167020"/>
                  </a:lnTo>
                  <a:lnTo>
                    <a:pt x="137802" y="167371"/>
                  </a:lnTo>
                  <a:lnTo>
                    <a:pt x="137799" y="167547"/>
                  </a:lnTo>
                  <a:lnTo>
                    <a:pt x="137506" y="168139"/>
                  </a:lnTo>
                  <a:lnTo>
                    <a:pt x="136821" y="169145"/>
                  </a:lnTo>
                  <a:lnTo>
                    <a:pt x="137347" y="170647"/>
                  </a:lnTo>
                  <a:lnTo>
                    <a:pt x="137636" y="171154"/>
                  </a:lnTo>
                  <a:lnTo>
                    <a:pt x="137629" y="171311"/>
                  </a:lnTo>
                  <a:lnTo>
                    <a:pt x="137347" y="171773"/>
                  </a:lnTo>
                  <a:lnTo>
                    <a:pt x="136485" y="172924"/>
                  </a:lnTo>
                  <a:lnTo>
                    <a:pt x="136082" y="173200"/>
                  </a:lnTo>
                  <a:lnTo>
                    <a:pt x="135913" y="173424"/>
                  </a:lnTo>
                  <a:lnTo>
                    <a:pt x="135980" y="173968"/>
                  </a:lnTo>
                  <a:lnTo>
                    <a:pt x="136336" y="175268"/>
                  </a:lnTo>
                  <a:lnTo>
                    <a:pt x="136326" y="175674"/>
                  </a:lnTo>
                  <a:lnTo>
                    <a:pt x="135962" y="176826"/>
                  </a:lnTo>
                  <a:lnTo>
                    <a:pt x="135708" y="177374"/>
                  </a:lnTo>
                  <a:lnTo>
                    <a:pt x="135468" y="177575"/>
                  </a:lnTo>
                  <a:lnTo>
                    <a:pt x="135150" y="178313"/>
                  </a:lnTo>
                  <a:lnTo>
                    <a:pt x="135161" y="178514"/>
                  </a:lnTo>
                  <a:lnTo>
                    <a:pt x="135309" y="178831"/>
                  </a:lnTo>
                  <a:lnTo>
                    <a:pt x="135517" y="178946"/>
                  </a:lnTo>
                  <a:lnTo>
                    <a:pt x="135842" y="179483"/>
                  </a:lnTo>
                  <a:lnTo>
                    <a:pt x="135994" y="179821"/>
                  </a:lnTo>
                  <a:lnTo>
                    <a:pt x="135888" y="180138"/>
                  </a:lnTo>
                  <a:lnTo>
                    <a:pt x="136410" y="181100"/>
                  </a:lnTo>
                  <a:lnTo>
                    <a:pt x="137000" y="181730"/>
                  </a:lnTo>
                  <a:lnTo>
                    <a:pt x="137210" y="182578"/>
                  </a:lnTo>
                  <a:lnTo>
                    <a:pt x="139050" y="183552"/>
                  </a:lnTo>
                  <a:lnTo>
                    <a:pt x="139209" y="183787"/>
                  </a:lnTo>
                  <a:lnTo>
                    <a:pt x="139269" y="184082"/>
                  </a:lnTo>
                  <a:lnTo>
                    <a:pt x="139089" y="184540"/>
                  </a:lnTo>
                  <a:lnTo>
                    <a:pt x="139142" y="184849"/>
                  </a:lnTo>
                  <a:lnTo>
                    <a:pt x="139815" y="185721"/>
                  </a:lnTo>
                  <a:lnTo>
                    <a:pt x="140098" y="185759"/>
                  </a:lnTo>
                  <a:lnTo>
                    <a:pt x="140525" y="185617"/>
                  </a:lnTo>
                  <a:lnTo>
                    <a:pt x="140821" y="185659"/>
                  </a:lnTo>
                  <a:lnTo>
                    <a:pt x="141015" y="185942"/>
                  </a:lnTo>
                  <a:lnTo>
                    <a:pt x="140945" y="186549"/>
                  </a:lnTo>
                  <a:lnTo>
                    <a:pt x="141234" y="186844"/>
                  </a:lnTo>
                  <a:lnTo>
                    <a:pt x="141500" y="186906"/>
                  </a:lnTo>
                  <a:lnTo>
                    <a:pt x="141717" y="187131"/>
                  </a:lnTo>
                  <a:lnTo>
                    <a:pt x="141653" y="187958"/>
                  </a:lnTo>
                  <a:lnTo>
                    <a:pt x="141498" y="188454"/>
                  </a:lnTo>
                  <a:lnTo>
                    <a:pt x="141452" y="189020"/>
                  </a:lnTo>
                  <a:lnTo>
                    <a:pt x="141740" y="190585"/>
                  </a:lnTo>
                  <a:lnTo>
                    <a:pt x="141680" y="191614"/>
                  </a:lnTo>
                  <a:lnTo>
                    <a:pt x="141951" y="192769"/>
                  </a:lnTo>
                  <a:lnTo>
                    <a:pt x="142148" y="193120"/>
                  </a:lnTo>
                  <a:lnTo>
                    <a:pt x="142250" y="195158"/>
                  </a:lnTo>
                  <a:lnTo>
                    <a:pt x="141586" y="196496"/>
                  </a:lnTo>
                  <a:lnTo>
                    <a:pt x="141307" y="199242"/>
                  </a:lnTo>
                  <a:lnTo>
                    <a:pt x="141380" y="200285"/>
                  </a:lnTo>
                  <a:lnTo>
                    <a:pt x="140971" y="200911"/>
                  </a:lnTo>
                  <a:lnTo>
                    <a:pt x="141186" y="201612"/>
                  </a:lnTo>
                  <a:lnTo>
                    <a:pt x="141333" y="202689"/>
                  </a:lnTo>
                  <a:lnTo>
                    <a:pt x="141308" y="203236"/>
                  </a:lnTo>
                  <a:lnTo>
                    <a:pt x="141706" y="203911"/>
                  </a:lnTo>
                  <a:lnTo>
                    <a:pt x="142573" y="204597"/>
                  </a:lnTo>
                  <a:lnTo>
                    <a:pt x="143176" y="204717"/>
                  </a:lnTo>
                  <a:lnTo>
                    <a:pt x="143638" y="204460"/>
                  </a:lnTo>
                  <a:lnTo>
                    <a:pt x="144044" y="204542"/>
                  </a:lnTo>
                  <a:lnTo>
                    <a:pt x="145006" y="204910"/>
                  </a:lnTo>
                  <a:lnTo>
                    <a:pt x="145532" y="205771"/>
                  </a:lnTo>
                  <a:lnTo>
                    <a:pt x="145327" y="205686"/>
                  </a:lnTo>
                  <a:lnTo>
                    <a:pt x="145148" y="205768"/>
                  </a:lnTo>
                  <a:lnTo>
                    <a:pt x="145120" y="206375"/>
                  </a:lnTo>
                  <a:lnTo>
                    <a:pt x="145444" y="206915"/>
                  </a:lnTo>
                  <a:lnTo>
                    <a:pt x="145343" y="208301"/>
                  </a:lnTo>
                  <a:lnTo>
                    <a:pt x="144414" y="210784"/>
                  </a:lnTo>
                  <a:lnTo>
                    <a:pt x="144132" y="211012"/>
                  </a:lnTo>
                  <a:lnTo>
                    <a:pt x="144122" y="211231"/>
                  </a:lnTo>
                  <a:lnTo>
                    <a:pt x="144309" y="212044"/>
                  </a:lnTo>
                  <a:lnTo>
                    <a:pt x="144714" y="212729"/>
                  </a:lnTo>
                  <a:lnTo>
                    <a:pt x="144742" y="212915"/>
                  </a:lnTo>
                  <a:lnTo>
                    <a:pt x="144440" y="213422"/>
                  </a:lnTo>
                  <a:lnTo>
                    <a:pt x="143933" y="213874"/>
                  </a:lnTo>
                  <a:lnTo>
                    <a:pt x="143653" y="214321"/>
                  </a:lnTo>
                  <a:lnTo>
                    <a:pt x="143607" y="214600"/>
                  </a:lnTo>
                  <a:lnTo>
                    <a:pt x="143164" y="214887"/>
                  </a:lnTo>
                  <a:lnTo>
                    <a:pt x="142822" y="214853"/>
                  </a:lnTo>
                  <a:lnTo>
                    <a:pt x="142191" y="215468"/>
                  </a:lnTo>
                  <a:lnTo>
                    <a:pt x="142156" y="215885"/>
                  </a:lnTo>
                  <a:lnTo>
                    <a:pt x="141895" y="216835"/>
                  </a:lnTo>
                  <a:lnTo>
                    <a:pt x="141698" y="217085"/>
                  </a:lnTo>
                  <a:lnTo>
                    <a:pt x="141486" y="217530"/>
                  </a:lnTo>
                  <a:lnTo>
                    <a:pt x="131912" y="217479"/>
                  </a:lnTo>
                  <a:lnTo>
                    <a:pt x="130240" y="217495"/>
                  </a:lnTo>
                  <a:lnTo>
                    <a:pt x="129004" y="217507"/>
                  </a:lnTo>
                  <a:lnTo>
                    <a:pt x="128824" y="217507"/>
                  </a:lnTo>
                  <a:lnTo>
                    <a:pt x="128419" y="217504"/>
                  </a:lnTo>
                  <a:lnTo>
                    <a:pt x="124930" y="217479"/>
                  </a:lnTo>
                  <a:lnTo>
                    <a:pt x="124298" y="217475"/>
                  </a:lnTo>
                  <a:lnTo>
                    <a:pt x="123895" y="217475"/>
                  </a:lnTo>
                  <a:lnTo>
                    <a:pt x="123567" y="217474"/>
                  </a:lnTo>
                  <a:lnTo>
                    <a:pt x="121808" y="217465"/>
                  </a:lnTo>
                  <a:lnTo>
                    <a:pt x="120136" y="217456"/>
                  </a:lnTo>
                  <a:lnTo>
                    <a:pt x="98737" y="217342"/>
                  </a:lnTo>
                  <a:lnTo>
                    <a:pt x="88081" y="217354"/>
                  </a:lnTo>
                  <a:lnTo>
                    <a:pt x="86919" y="217356"/>
                  </a:lnTo>
                  <a:lnTo>
                    <a:pt x="66559" y="217376"/>
                  </a:lnTo>
                  <a:lnTo>
                    <a:pt x="59739" y="217382"/>
                  </a:lnTo>
                  <a:lnTo>
                    <a:pt x="59285" y="217393"/>
                  </a:lnTo>
                  <a:lnTo>
                    <a:pt x="58268" y="217392"/>
                  </a:lnTo>
                  <a:lnTo>
                    <a:pt x="57542" y="217386"/>
                  </a:lnTo>
                  <a:lnTo>
                    <a:pt x="57345" y="217380"/>
                  </a:lnTo>
                  <a:lnTo>
                    <a:pt x="57340" y="211567"/>
                  </a:lnTo>
                  <a:lnTo>
                    <a:pt x="57337" y="209149"/>
                  </a:lnTo>
                  <a:lnTo>
                    <a:pt x="57336" y="207578"/>
                  </a:lnTo>
                  <a:lnTo>
                    <a:pt x="57338" y="207404"/>
                  </a:lnTo>
                  <a:lnTo>
                    <a:pt x="57344" y="206731"/>
                  </a:lnTo>
                  <a:lnTo>
                    <a:pt x="57357" y="205424"/>
                  </a:lnTo>
                  <a:lnTo>
                    <a:pt x="57344" y="200299"/>
                  </a:lnTo>
                  <a:lnTo>
                    <a:pt x="57339" y="198664"/>
                  </a:lnTo>
                  <a:lnTo>
                    <a:pt x="57330" y="198033"/>
                  </a:lnTo>
                  <a:lnTo>
                    <a:pt x="57317" y="197169"/>
                  </a:lnTo>
                  <a:lnTo>
                    <a:pt x="57339" y="196146"/>
                  </a:lnTo>
                  <a:lnTo>
                    <a:pt x="57343" y="195952"/>
                  </a:lnTo>
                  <a:lnTo>
                    <a:pt x="57377" y="194434"/>
                  </a:lnTo>
                  <a:lnTo>
                    <a:pt x="57357" y="188010"/>
                  </a:lnTo>
                  <a:lnTo>
                    <a:pt x="57354" y="187541"/>
                  </a:lnTo>
                  <a:lnTo>
                    <a:pt x="57357" y="185499"/>
                  </a:lnTo>
                  <a:lnTo>
                    <a:pt x="57375" y="181172"/>
                  </a:lnTo>
                  <a:lnTo>
                    <a:pt x="57340" y="179821"/>
                  </a:lnTo>
                  <a:lnTo>
                    <a:pt x="57334" y="178068"/>
                  </a:lnTo>
                  <a:lnTo>
                    <a:pt x="57342" y="176322"/>
                  </a:lnTo>
                  <a:lnTo>
                    <a:pt x="57332" y="166748"/>
                  </a:lnTo>
                  <a:lnTo>
                    <a:pt x="57332" y="164007"/>
                  </a:lnTo>
                  <a:lnTo>
                    <a:pt x="57332" y="163235"/>
                  </a:lnTo>
                  <a:lnTo>
                    <a:pt x="57324" y="162151"/>
                  </a:lnTo>
                  <a:lnTo>
                    <a:pt x="57335" y="161491"/>
                  </a:lnTo>
                  <a:lnTo>
                    <a:pt x="57354" y="160353"/>
                  </a:lnTo>
                  <a:lnTo>
                    <a:pt x="57357" y="160132"/>
                  </a:lnTo>
                  <a:lnTo>
                    <a:pt x="57354" y="159970"/>
                  </a:lnTo>
                  <a:lnTo>
                    <a:pt x="57334" y="159030"/>
                  </a:lnTo>
                  <a:lnTo>
                    <a:pt x="57355" y="152113"/>
                  </a:lnTo>
                  <a:lnTo>
                    <a:pt x="57342" y="150396"/>
                  </a:lnTo>
                  <a:lnTo>
                    <a:pt x="57342" y="149615"/>
                  </a:lnTo>
                  <a:lnTo>
                    <a:pt x="57339" y="149001"/>
                  </a:lnTo>
                  <a:lnTo>
                    <a:pt x="57316" y="144004"/>
                  </a:lnTo>
                  <a:lnTo>
                    <a:pt x="57318" y="140510"/>
                  </a:lnTo>
                  <a:lnTo>
                    <a:pt x="57339" y="140309"/>
                  </a:lnTo>
                  <a:lnTo>
                    <a:pt x="57292" y="132294"/>
                  </a:lnTo>
                  <a:lnTo>
                    <a:pt x="57285" y="130812"/>
                  </a:lnTo>
                  <a:lnTo>
                    <a:pt x="57282" y="130677"/>
                  </a:lnTo>
                  <a:lnTo>
                    <a:pt x="56947" y="130829"/>
                  </a:lnTo>
                  <a:lnTo>
                    <a:pt x="56367" y="130823"/>
                  </a:lnTo>
                  <a:lnTo>
                    <a:pt x="56190" y="130623"/>
                  </a:lnTo>
                  <a:lnTo>
                    <a:pt x="55645" y="130926"/>
                  </a:lnTo>
                  <a:lnTo>
                    <a:pt x="54894" y="131082"/>
                  </a:lnTo>
                  <a:lnTo>
                    <a:pt x="54430" y="130896"/>
                  </a:lnTo>
                  <a:lnTo>
                    <a:pt x="54302" y="130785"/>
                  </a:lnTo>
                  <a:lnTo>
                    <a:pt x="53962" y="130490"/>
                  </a:lnTo>
                  <a:lnTo>
                    <a:pt x="53566" y="130415"/>
                  </a:lnTo>
                  <a:lnTo>
                    <a:pt x="53349" y="130095"/>
                  </a:lnTo>
                  <a:lnTo>
                    <a:pt x="53360" y="129696"/>
                  </a:lnTo>
                  <a:lnTo>
                    <a:pt x="53641" y="129461"/>
                  </a:lnTo>
                  <a:lnTo>
                    <a:pt x="53889" y="129354"/>
                  </a:lnTo>
                  <a:lnTo>
                    <a:pt x="54106" y="129261"/>
                  </a:lnTo>
                  <a:lnTo>
                    <a:pt x="54274" y="129262"/>
                  </a:lnTo>
                  <a:lnTo>
                    <a:pt x="54987" y="129554"/>
                  </a:lnTo>
                  <a:lnTo>
                    <a:pt x="55159" y="129539"/>
                  </a:lnTo>
                  <a:lnTo>
                    <a:pt x="55600" y="129255"/>
                  </a:lnTo>
                  <a:lnTo>
                    <a:pt x="55701" y="129110"/>
                  </a:lnTo>
                  <a:lnTo>
                    <a:pt x="55680" y="128789"/>
                  </a:lnTo>
                  <a:lnTo>
                    <a:pt x="55666" y="128567"/>
                  </a:lnTo>
                  <a:lnTo>
                    <a:pt x="55580" y="128144"/>
                  </a:lnTo>
                  <a:lnTo>
                    <a:pt x="54973" y="127985"/>
                  </a:lnTo>
                  <a:lnTo>
                    <a:pt x="54253" y="127968"/>
                  </a:lnTo>
                  <a:lnTo>
                    <a:pt x="54126" y="127755"/>
                  </a:lnTo>
                  <a:lnTo>
                    <a:pt x="54067" y="127471"/>
                  </a:lnTo>
                  <a:lnTo>
                    <a:pt x="53582" y="127217"/>
                  </a:lnTo>
                  <a:lnTo>
                    <a:pt x="53499" y="127427"/>
                  </a:lnTo>
                  <a:lnTo>
                    <a:pt x="52208" y="126897"/>
                  </a:lnTo>
                  <a:lnTo>
                    <a:pt x="51392" y="126925"/>
                  </a:lnTo>
                  <a:lnTo>
                    <a:pt x="50292" y="127185"/>
                  </a:lnTo>
                  <a:lnTo>
                    <a:pt x="49947" y="127373"/>
                  </a:lnTo>
                  <a:lnTo>
                    <a:pt x="49549" y="127733"/>
                  </a:lnTo>
                  <a:lnTo>
                    <a:pt x="48298" y="128280"/>
                  </a:lnTo>
                  <a:lnTo>
                    <a:pt x="47384" y="128279"/>
                  </a:lnTo>
                  <a:lnTo>
                    <a:pt x="47325" y="128522"/>
                  </a:lnTo>
                  <a:lnTo>
                    <a:pt x="47278" y="129327"/>
                  </a:lnTo>
                  <a:lnTo>
                    <a:pt x="46998" y="130537"/>
                  </a:lnTo>
                  <a:lnTo>
                    <a:pt x="46866" y="130702"/>
                  </a:lnTo>
                  <a:lnTo>
                    <a:pt x="46478" y="130938"/>
                  </a:lnTo>
                  <a:lnTo>
                    <a:pt x="46250" y="130889"/>
                  </a:lnTo>
                  <a:lnTo>
                    <a:pt x="45897" y="130566"/>
                  </a:lnTo>
                  <a:lnTo>
                    <a:pt x="45682" y="129750"/>
                  </a:lnTo>
                  <a:lnTo>
                    <a:pt x="45518" y="127919"/>
                  </a:lnTo>
                  <a:lnTo>
                    <a:pt x="45187" y="127628"/>
                  </a:lnTo>
                  <a:lnTo>
                    <a:pt x="44341" y="128522"/>
                  </a:lnTo>
                  <a:lnTo>
                    <a:pt x="44103" y="128606"/>
                  </a:lnTo>
                  <a:lnTo>
                    <a:pt x="43678" y="128493"/>
                  </a:lnTo>
                  <a:lnTo>
                    <a:pt x="43298" y="128053"/>
                  </a:lnTo>
                  <a:lnTo>
                    <a:pt x="43259" y="127876"/>
                  </a:lnTo>
                  <a:lnTo>
                    <a:pt x="43324" y="127499"/>
                  </a:lnTo>
                  <a:lnTo>
                    <a:pt x="43551" y="127205"/>
                  </a:lnTo>
                  <a:lnTo>
                    <a:pt x="44047" y="126880"/>
                  </a:lnTo>
                  <a:lnTo>
                    <a:pt x="44390" y="126534"/>
                  </a:lnTo>
                  <a:lnTo>
                    <a:pt x="44542" y="126231"/>
                  </a:lnTo>
                  <a:lnTo>
                    <a:pt x="44502" y="125938"/>
                  </a:lnTo>
                  <a:lnTo>
                    <a:pt x="44214" y="125823"/>
                  </a:lnTo>
                  <a:lnTo>
                    <a:pt x="43998" y="125843"/>
                  </a:lnTo>
                  <a:lnTo>
                    <a:pt x="43651" y="126132"/>
                  </a:lnTo>
                  <a:lnTo>
                    <a:pt x="43147" y="126827"/>
                  </a:lnTo>
                  <a:lnTo>
                    <a:pt x="42609" y="126855"/>
                  </a:lnTo>
                  <a:lnTo>
                    <a:pt x="42027" y="126282"/>
                  </a:lnTo>
                  <a:lnTo>
                    <a:pt x="41932" y="126021"/>
                  </a:lnTo>
                  <a:lnTo>
                    <a:pt x="42052" y="124867"/>
                  </a:lnTo>
                  <a:lnTo>
                    <a:pt x="41899" y="124715"/>
                  </a:lnTo>
                  <a:lnTo>
                    <a:pt x="40078" y="124362"/>
                  </a:lnTo>
                  <a:lnTo>
                    <a:pt x="39489" y="124112"/>
                  </a:lnTo>
                  <a:lnTo>
                    <a:pt x="39096" y="123776"/>
                  </a:lnTo>
                  <a:lnTo>
                    <a:pt x="38192" y="124948"/>
                  </a:lnTo>
                  <a:lnTo>
                    <a:pt x="37730" y="125694"/>
                  </a:lnTo>
                  <a:lnTo>
                    <a:pt x="37461" y="125884"/>
                  </a:lnTo>
                  <a:lnTo>
                    <a:pt x="37045" y="125985"/>
                  </a:lnTo>
                  <a:lnTo>
                    <a:pt x="36548" y="126031"/>
                  </a:lnTo>
                  <a:lnTo>
                    <a:pt x="36264" y="125939"/>
                  </a:lnTo>
                  <a:lnTo>
                    <a:pt x="35593" y="125653"/>
                  </a:lnTo>
                  <a:lnTo>
                    <a:pt x="35330" y="125597"/>
                  </a:lnTo>
                  <a:lnTo>
                    <a:pt x="35145" y="125645"/>
                  </a:lnTo>
                  <a:lnTo>
                    <a:pt x="34786" y="126044"/>
                  </a:lnTo>
                  <a:lnTo>
                    <a:pt x="34759" y="126284"/>
                  </a:lnTo>
                  <a:lnTo>
                    <a:pt x="34923" y="126751"/>
                  </a:lnTo>
                  <a:lnTo>
                    <a:pt x="35546" y="127177"/>
                  </a:lnTo>
                  <a:lnTo>
                    <a:pt x="35762" y="127219"/>
                  </a:lnTo>
                  <a:lnTo>
                    <a:pt x="36054" y="127082"/>
                  </a:lnTo>
                  <a:lnTo>
                    <a:pt x="36461" y="126976"/>
                  </a:lnTo>
                  <a:lnTo>
                    <a:pt x="36870" y="126839"/>
                  </a:lnTo>
                  <a:lnTo>
                    <a:pt x="37483" y="127013"/>
                  </a:lnTo>
                  <a:lnTo>
                    <a:pt x="37738" y="127192"/>
                  </a:lnTo>
                  <a:lnTo>
                    <a:pt x="37986" y="127721"/>
                  </a:lnTo>
                  <a:lnTo>
                    <a:pt x="38313" y="129057"/>
                  </a:lnTo>
                  <a:lnTo>
                    <a:pt x="38186" y="129586"/>
                  </a:lnTo>
                  <a:lnTo>
                    <a:pt x="37887" y="130043"/>
                  </a:lnTo>
                  <a:lnTo>
                    <a:pt x="37480" y="130210"/>
                  </a:lnTo>
                  <a:lnTo>
                    <a:pt x="37296" y="130192"/>
                  </a:lnTo>
                  <a:lnTo>
                    <a:pt x="36825" y="129642"/>
                  </a:lnTo>
                  <a:lnTo>
                    <a:pt x="36689" y="129010"/>
                  </a:lnTo>
                  <a:lnTo>
                    <a:pt x="36548" y="128352"/>
                  </a:lnTo>
                  <a:lnTo>
                    <a:pt x="36284" y="128241"/>
                  </a:lnTo>
                  <a:lnTo>
                    <a:pt x="35967" y="128293"/>
                  </a:lnTo>
                  <a:lnTo>
                    <a:pt x="35252" y="128907"/>
                  </a:lnTo>
                  <a:lnTo>
                    <a:pt x="34687" y="129796"/>
                  </a:lnTo>
                  <a:lnTo>
                    <a:pt x="34524" y="130052"/>
                  </a:lnTo>
                  <a:lnTo>
                    <a:pt x="34045" y="130379"/>
                  </a:lnTo>
                  <a:lnTo>
                    <a:pt x="33596" y="130570"/>
                  </a:lnTo>
                  <a:lnTo>
                    <a:pt x="32890" y="130704"/>
                  </a:lnTo>
                  <a:lnTo>
                    <a:pt x="32105" y="130608"/>
                  </a:lnTo>
                  <a:lnTo>
                    <a:pt x="30645" y="129998"/>
                  </a:lnTo>
                  <a:lnTo>
                    <a:pt x="30304" y="129585"/>
                  </a:lnTo>
                  <a:lnTo>
                    <a:pt x="30244" y="129345"/>
                  </a:lnTo>
                  <a:lnTo>
                    <a:pt x="30237" y="129115"/>
                  </a:lnTo>
                  <a:lnTo>
                    <a:pt x="30396" y="128558"/>
                  </a:lnTo>
                  <a:lnTo>
                    <a:pt x="31269" y="127213"/>
                  </a:lnTo>
                  <a:lnTo>
                    <a:pt x="31981" y="126697"/>
                  </a:lnTo>
                  <a:lnTo>
                    <a:pt x="32096" y="126529"/>
                  </a:lnTo>
                  <a:lnTo>
                    <a:pt x="32244" y="126015"/>
                  </a:lnTo>
                  <a:lnTo>
                    <a:pt x="32305" y="125189"/>
                  </a:lnTo>
                  <a:lnTo>
                    <a:pt x="32226" y="124958"/>
                  </a:lnTo>
                  <a:lnTo>
                    <a:pt x="31811" y="124613"/>
                  </a:lnTo>
                  <a:lnTo>
                    <a:pt x="31474" y="124585"/>
                  </a:lnTo>
                  <a:lnTo>
                    <a:pt x="31066" y="124681"/>
                  </a:lnTo>
                  <a:lnTo>
                    <a:pt x="30195" y="125164"/>
                  </a:lnTo>
                  <a:lnTo>
                    <a:pt x="29529" y="125756"/>
                  </a:lnTo>
                  <a:lnTo>
                    <a:pt x="28888" y="126594"/>
                  </a:lnTo>
                  <a:lnTo>
                    <a:pt x="28511" y="127207"/>
                  </a:lnTo>
                  <a:lnTo>
                    <a:pt x="27839" y="128639"/>
                  </a:lnTo>
                  <a:lnTo>
                    <a:pt x="27823" y="128893"/>
                  </a:lnTo>
                  <a:lnTo>
                    <a:pt x="27691" y="129170"/>
                  </a:lnTo>
                  <a:lnTo>
                    <a:pt x="27371" y="129636"/>
                  </a:lnTo>
                  <a:lnTo>
                    <a:pt x="27112" y="129786"/>
                  </a:lnTo>
                  <a:lnTo>
                    <a:pt x="26920" y="129851"/>
                  </a:lnTo>
                  <a:lnTo>
                    <a:pt x="26773" y="129901"/>
                  </a:lnTo>
                  <a:lnTo>
                    <a:pt x="25675" y="129876"/>
                  </a:lnTo>
                  <a:lnTo>
                    <a:pt x="25433" y="129802"/>
                  </a:lnTo>
                  <a:lnTo>
                    <a:pt x="25244" y="129600"/>
                  </a:lnTo>
                  <a:lnTo>
                    <a:pt x="25142" y="128851"/>
                  </a:lnTo>
                  <a:lnTo>
                    <a:pt x="25197" y="128617"/>
                  </a:lnTo>
                  <a:lnTo>
                    <a:pt x="25312" y="128131"/>
                  </a:lnTo>
                  <a:lnTo>
                    <a:pt x="26374" y="127304"/>
                  </a:lnTo>
                  <a:lnTo>
                    <a:pt x="26577" y="126992"/>
                  </a:lnTo>
                  <a:lnTo>
                    <a:pt x="26507" y="126522"/>
                  </a:lnTo>
                  <a:lnTo>
                    <a:pt x="26439" y="126340"/>
                  </a:lnTo>
                  <a:lnTo>
                    <a:pt x="26312" y="126005"/>
                  </a:lnTo>
                  <a:lnTo>
                    <a:pt x="26191" y="125856"/>
                  </a:lnTo>
                  <a:lnTo>
                    <a:pt x="25745" y="125772"/>
                  </a:lnTo>
                  <a:lnTo>
                    <a:pt x="25473" y="125815"/>
                  </a:lnTo>
                  <a:lnTo>
                    <a:pt x="25322" y="125895"/>
                  </a:lnTo>
                  <a:lnTo>
                    <a:pt x="24938" y="126096"/>
                  </a:lnTo>
                  <a:lnTo>
                    <a:pt x="24621" y="126422"/>
                  </a:lnTo>
                  <a:lnTo>
                    <a:pt x="24274" y="126779"/>
                  </a:lnTo>
                  <a:lnTo>
                    <a:pt x="23933" y="127299"/>
                  </a:lnTo>
                  <a:lnTo>
                    <a:pt x="23602" y="128070"/>
                  </a:lnTo>
                  <a:lnTo>
                    <a:pt x="23514" y="128331"/>
                  </a:lnTo>
                  <a:lnTo>
                    <a:pt x="23459" y="128494"/>
                  </a:lnTo>
                  <a:lnTo>
                    <a:pt x="23136" y="129450"/>
                  </a:lnTo>
                  <a:lnTo>
                    <a:pt x="23261" y="129795"/>
                  </a:lnTo>
                  <a:lnTo>
                    <a:pt x="23158" y="130251"/>
                  </a:lnTo>
                  <a:lnTo>
                    <a:pt x="22825" y="130771"/>
                  </a:lnTo>
                  <a:lnTo>
                    <a:pt x="21688" y="131176"/>
                  </a:lnTo>
                  <a:lnTo>
                    <a:pt x="21424" y="131194"/>
                  </a:lnTo>
                  <a:lnTo>
                    <a:pt x="21130" y="131108"/>
                  </a:lnTo>
                  <a:lnTo>
                    <a:pt x="21002" y="131070"/>
                  </a:lnTo>
                  <a:lnTo>
                    <a:pt x="19944" y="130499"/>
                  </a:lnTo>
                  <a:lnTo>
                    <a:pt x="19767" y="130171"/>
                  </a:lnTo>
                  <a:lnTo>
                    <a:pt x="19677" y="129830"/>
                  </a:lnTo>
                  <a:lnTo>
                    <a:pt x="19614" y="129005"/>
                  </a:lnTo>
                  <a:lnTo>
                    <a:pt x="19520" y="128806"/>
                  </a:lnTo>
                  <a:lnTo>
                    <a:pt x="19281" y="128504"/>
                  </a:lnTo>
                  <a:lnTo>
                    <a:pt x="18586" y="128140"/>
                  </a:lnTo>
                  <a:lnTo>
                    <a:pt x="18366" y="128144"/>
                  </a:lnTo>
                  <a:lnTo>
                    <a:pt x="18173" y="128227"/>
                  </a:lnTo>
                  <a:lnTo>
                    <a:pt x="17277" y="129064"/>
                  </a:lnTo>
                  <a:lnTo>
                    <a:pt x="17248" y="129318"/>
                  </a:lnTo>
                  <a:lnTo>
                    <a:pt x="17943" y="130686"/>
                  </a:lnTo>
                  <a:lnTo>
                    <a:pt x="17931" y="130868"/>
                  </a:lnTo>
                  <a:lnTo>
                    <a:pt x="17728" y="131311"/>
                  </a:lnTo>
                  <a:lnTo>
                    <a:pt x="16822" y="132153"/>
                  </a:lnTo>
                  <a:lnTo>
                    <a:pt x="16668" y="132150"/>
                  </a:lnTo>
                  <a:lnTo>
                    <a:pt x="16430" y="132145"/>
                  </a:lnTo>
                  <a:lnTo>
                    <a:pt x="16122" y="131920"/>
                  </a:lnTo>
                  <a:lnTo>
                    <a:pt x="15870" y="131864"/>
                  </a:lnTo>
                  <a:lnTo>
                    <a:pt x="15722" y="131863"/>
                  </a:lnTo>
                  <a:lnTo>
                    <a:pt x="15588" y="131862"/>
                  </a:lnTo>
                  <a:lnTo>
                    <a:pt x="15261" y="131860"/>
                  </a:lnTo>
                  <a:lnTo>
                    <a:pt x="14795" y="131857"/>
                  </a:lnTo>
                  <a:lnTo>
                    <a:pt x="14563" y="131943"/>
                  </a:lnTo>
                  <a:lnTo>
                    <a:pt x="13492" y="132014"/>
                  </a:lnTo>
                  <a:lnTo>
                    <a:pt x="12814" y="131798"/>
                  </a:lnTo>
                  <a:lnTo>
                    <a:pt x="12476" y="131568"/>
                  </a:lnTo>
                  <a:lnTo>
                    <a:pt x="12080" y="130858"/>
                  </a:lnTo>
                  <a:lnTo>
                    <a:pt x="11383" y="130330"/>
                  </a:lnTo>
                  <a:lnTo>
                    <a:pt x="11229" y="130149"/>
                  </a:lnTo>
                  <a:lnTo>
                    <a:pt x="11197" y="129892"/>
                  </a:lnTo>
                  <a:lnTo>
                    <a:pt x="11218" y="129433"/>
                  </a:lnTo>
                  <a:lnTo>
                    <a:pt x="11455" y="129041"/>
                  </a:lnTo>
                  <a:lnTo>
                    <a:pt x="11810" y="128757"/>
                  </a:lnTo>
                  <a:lnTo>
                    <a:pt x="12108" y="128557"/>
                  </a:lnTo>
                  <a:lnTo>
                    <a:pt x="12665" y="128521"/>
                  </a:lnTo>
                  <a:lnTo>
                    <a:pt x="13380" y="128269"/>
                  </a:lnTo>
                  <a:lnTo>
                    <a:pt x="13696" y="127962"/>
                  </a:lnTo>
                  <a:lnTo>
                    <a:pt x="13894" y="127574"/>
                  </a:lnTo>
                  <a:lnTo>
                    <a:pt x="13998" y="127041"/>
                  </a:lnTo>
                  <a:lnTo>
                    <a:pt x="13957" y="126649"/>
                  </a:lnTo>
                  <a:lnTo>
                    <a:pt x="13905" y="126502"/>
                  </a:lnTo>
                  <a:lnTo>
                    <a:pt x="13753" y="126065"/>
                  </a:lnTo>
                  <a:lnTo>
                    <a:pt x="13334" y="125632"/>
                  </a:lnTo>
                  <a:lnTo>
                    <a:pt x="12917" y="125883"/>
                  </a:lnTo>
                  <a:lnTo>
                    <a:pt x="11462" y="127529"/>
                  </a:lnTo>
                  <a:lnTo>
                    <a:pt x="10685" y="128047"/>
                  </a:lnTo>
                  <a:lnTo>
                    <a:pt x="9966" y="128084"/>
                  </a:lnTo>
                  <a:lnTo>
                    <a:pt x="9415" y="127893"/>
                  </a:lnTo>
                  <a:lnTo>
                    <a:pt x="7754" y="125119"/>
                  </a:lnTo>
                  <a:lnTo>
                    <a:pt x="7503" y="124607"/>
                  </a:lnTo>
                  <a:lnTo>
                    <a:pt x="7188" y="124338"/>
                  </a:lnTo>
                  <a:lnTo>
                    <a:pt x="7017" y="124269"/>
                  </a:lnTo>
                  <a:lnTo>
                    <a:pt x="6857" y="124205"/>
                  </a:lnTo>
                  <a:lnTo>
                    <a:pt x="6286" y="123976"/>
                  </a:lnTo>
                  <a:lnTo>
                    <a:pt x="5949" y="123948"/>
                  </a:lnTo>
                  <a:lnTo>
                    <a:pt x="5633" y="124335"/>
                  </a:lnTo>
                  <a:lnTo>
                    <a:pt x="5386" y="124351"/>
                  </a:lnTo>
                  <a:lnTo>
                    <a:pt x="4759" y="124392"/>
                  </a:lnTo>
                  <a:lnTo>
                    <a:pt x="4366" y="124285"/>
                  </a:lnTo>
                  <a:lnTo>
                    <a:pt x="4127" y="124176"/>
                  </a:lnTo>
                  <a:lnTo>
                    <a:pt x="4015" y="123975"/>
                  </a:lnTo>
                  <a:lnTo>
                    <a:pt x="3790" y="123571"/>
                  </a:lnTo>
                  <a:lnTo>
                    <a:pt x="3504" y="123181"/>
                  </a:lnTo>
                  <a:lnTo>
                    <a:pt x="3117" y="123123"/>
                  </a:lnTo>
                  <a:lnTo>
                    <a:pt x="2303" y="123002"/>
                  </a:lnTo>
                  <a:lnTo>
                    <a:pt x="1799" y="122477"/>
                  </a:lnTo>
                  <a:lnTo>
                    <a:pt x="1814" y="122171"/>
                  </a:lnTo>
                  <a:lnTo>
                    <a:pt x="2126" y="121721"/>
                  </a:lnTo>
                  <a:lnTo>
                    <a:pt x="3047" y="121192"/>
                  </a:lnTo>
                  <a:lnTo>
                    <a:pt x="4027" y="120445"/>
                  </a:lnTo>
                  <a:lnTo>
                    <a:pt x="4269" y="120120"/>
                  </a:lnTo>
                  <a:lnTo>
                    <a:pt x="4343" y="119850"/>
                  </a:lnTo>
                  <a:lnTo>
                    <a:pt x="4293" y="119231"/>
                  </a:lnTo>
                  <a:lnTo>
                    <a:pt x="3929" y="119170"/>
                  </a:lnTo>
                  <a:lnTo>
                    <a:pt x="3313" y="118938"/>
                  </a:lnTo>
                  <a:lnTo>
                    <a:pt x="3203" y="118777"/>
                  </a:lnTo>
                  <a:lnTo>
                    <a:pt x="2995" y="117883"/>
                  </a:lnTo>
                  <a:lnTo>
                    <a:pt x="3503" y="117633"/>
                  </a:lnTo>
                  <a:lnTo>
                    <a:pt x="4845" y="117299"/>
                  </a:lnTo>
                  <a:lnTo>
                    <a:pt x="4966" y="117013"/>
                  </a:lnTo>
                  <a:lnTo>
                    <a:pt x="4987" y="116851"/>
                  </a:lnTo>
                  <a:lnTo>
                    <a:pt x="5050" y="116375"/>
                  </a:lnTo>
                  <a:lnTo>
                    <a:pt x="4821" y="115954"/>
                  </a:lnTo>
                  <a:lnTo>
                    <a:pt x="4020" y="115607"/>
                  </a:lnTo>
                  <a:lnTo>
                    <a:pt x="3418" y="115597"/>
                  </a:lnTo>
                  <a:lnTo>
                    <a:pt x="3162" y="115816"/>
                  </a:lnTo>
                  <a:lnTo>
                    <a:pt x="2808" y="116786"/>
                  </a:lnTo>
                  <a:lnTo>
                    <a:pt x="2563" y="117012"/>
                  </a:lnTo>
                  <a:lnTo>
                    <a:pt x="1224" y="116575"/>
                  </a:lnTo>
                  <a:lnTo>
                    <a:pt x="590" y="116596"/>
                  </a:lnTo>
                  <a:lnTo>
                    <a:pt x="0" y="116751"/>
                  </a:lnTo>
                  <a:lnTo>
                    <a:pt x="38" y="114239"/>
                  </a:lnTo>
                  <a:lnTo>
                    <a:pt x="44" y="112600"/>
                  </a:lnTo>
                  <a:lnTo>
                    <a:pt x="175" y="108611"/>
                  </a:lnTo>
                  <a:lnTo>
                    <a:pt x="163" y="108012"/>
                  </a:lnTo>
                  <a:lnTo>
                    <a:pt x="263" y="104801"/>
                  </a:lnTo>
                  <a:lnTo>
                    <a:pt x="259" y="103923"/>
                  </a:lnTo>
                  <a:lnTo>
                    <a:pt x="332" y="100824"/>
                  </a:lnTo>
                  <a:lnTo>
                    <a:pt x="390" y="98385"/>
                  </a:lnTo>
                  <a:lnTo>
                    <a:pt x="401" y="97920"/>
                  </a:lnTo>
                  <a:lnTo>
                    <a:pt x="413" y="97489"/>
                  </a:lnTo>
                  <a:lnTo>
                    <a:pt x="483" y="94047"/>
                  </a:lnTo>
                  <a:lnTo>
                    <a:pt x="522" y="92167"/>
                  </a:lnTo>
                  <a:lnTo>
                    <a:pt x="540" y="91654"/>
                  </a:lnTo>
                  <a:lnTo>
                    <a:pt x="560" y="91075"/>
                  </a:lnTo>
                  <a:lnTo>
                    <a:pt x="585" y="89909"/>
                  </a:lnTo>
                  <a:lnTo>
                    <a:pt x="680" y="85731"/>
                  </a:lnTo>
                  <a:lnTo>
                    <a:pt x="686" y="85472"/>
                  </a:lnTo>
                  <a:lnTo>
                    <a:pt x="766" y="82029"/>
                  </a:lnTo>
                  <a:lnTo>
                    <a:pt x="784" y="81319"/>
                  </a:lnTo>
                  <a:lnTo>
                    <a:pt x="910" y="77124"/>
                  </a:lnTo>
                  <a:lnTo>
                    <a:pt x="1088" y="68468"/>
                  </a:lnTo>
                  <a:lnTo>
                    <a:pt x="1098" y="67971"/>
                  </a:lnTo>
                  <a:lnTo>
                    <a:pt x="1104" y="67642"/>
                  </a:lnTo>
                  <a:lnTo>
                    <a:pt x="1109" y="67385"/>
                  </a:lnTo>
                  <a:lnTo>
                    <a:pt x="1144" y="65355"/>
                  </a:lnTo>
                  <a:lnTo>
                    <a:pt x="1154" y="64782"/>
                  </a:lnTo>
                  <a:lnTo>
                    <a:pt x="1249" y="61194"/>
                  </a:lnTo>
                  <a:lnTo>
                    <a:pt x="1273" y="60261"/>
                  </a:lnTo>
                  <a:lnTo>
                    <a:pt x="1421" y="54650"/>
                  </a:lnTo>
                  <a:lnTo>
                    <a:pt x="1421" y="54288"/>
                  </a:lnTo>
                  <a:lnTo>
                    <a:pt x="1676" y="42595"/>
                  </a:lnTo>
                  <a:lnTo>
                    <a:pt x="1805" y="36675"/>
                  </a:lnTo>
                  <a:lnTo>
                    <a:pt x="1908" y="3195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2" name="pg953">
              <a:extLst>
                <a:ext uri="{FF2B5EF4-FFF2-40B4-BE49-F238E27FC236}">
                  <a16:creationId xmlns:a16="http://schemas.microsoft.com/office/drawing/2014/main" id="{F0637C6F-E03D-3B4C-A6DC-BCE2E6A65C7C}"/>
                </a:ext>
              </a:extLst>
            </p:cNvPr>
            <p:cNvSpPr/>
            <p:nvPr/>
          </p:nvSpPr>
          <p:spPr>
            <a:xfrm>
              <a:off x="4749540" y="3819067"/>
              <a:ext cx="214110" cy="170373"/>
            </a:xfrm>
            <a:custGeom>
              <a:avLst/>
              <a:gdLst/>
              <a:ahLst/>
              <a:cxnLst/>
              <a:rect l="0" t="0" r="0" b="0"/>
              <a:pathLst>
                <a:path w="214110" h="170373">
                  <a:moveTo>
                    <a:pt x="98399" y="17604"/>
                  </a:moveTo>
                  <a:lnTo>
                    <a:pt x="100931" y="17681"/>
                  </a:lnTo>
                  <a:lnTo>
                    <a:pt x="116676" y="17832"/>
                  </a:lnTo>
                  <a:lnTo>
                    <a:pt x="121152" y="17832"/>
                  </a:lnTo>
                  <a:lnTo>
                    <a:pt x="139314" y="17913"/>
                  </a:lnTo>
                  <a:lnTo>
                    <a:pt x="139293" y="13202"/>
                  </a:lnTo>
                  <a:lnTo>
                    <a:pt x="140581" y="13140"/>
                  </a:lnTo>
                  <a:lnTo>
                    <a:pt x="144115" y="13047"/>
                  </a:lnTo>
                  <a:lnTo>
                    <a:pt x="153104" y="13066"/>
                  </a:lnTo>
                  <a:lnTo>
                    <a:pt x="155421" y="13261"/>
                  </a:lnTo>
                  <a:lnTo>
                    <a:pt x="176105" y="13294"/>
                  </a:lnTo>
                  <a:lnTo>
                    <a:pt x="180631" y="13278"/>
                  </a:lnTo>
                  <a:lnTo>
                    <a:pt x="194346" y="13217"/>
                  </a:lnTo>
                  <a:lnTo>
                    <a:pt x="194353" y="19160"/>
                  </a:lnTo>
                  <a:lnTo>
                    <a:pt x="194723" y="19167"/>
                  </a:lnTo>
                  <a:lnTo>
                    <a:pt x="195352" y="19469"/>
                  </a:lnTo>
                  <a:lnTo>
                    <a:pt x="196365" y="19249"/>
                  </a:lnTo>
                  <a:lnTo>
                    <a:pt x="198226" y="19230"/>
                  </a:lnTo>
                  <a:lnTo>
                    <a:pt x="199088" y="19618"/>
                  </a:lnTo>
                  <a:lnTo>
                    <a:pt x="200521" y="20464"/>
                  </a:lnTo>
                  <a:lnTo>
                    <a:pt x="200830" y="20531"/>
                  </a:lnTo>
                  <a:lnTo>
                    <a:pt x="201577" y="20933"/>
                  </a:lnTo>
                  <a:lnTo>
                    <a:pt x="203617" y="22506"/>
                  </a:lnTo>
                  <a:lnTo>
                    <a:pt x="204044" y="22898"/>
                  </a:lnTo>
                  <a:lnTo>
                    <a:pt x="204902" y="24254"/>
                  </a:lnTo>
                  <a:lnTo>
                    <a:pt x="205203" y="24784"/>
                  </a:lnTo>
                  <a:lnTo>
                    <a:pt x="205113" y="25555"/>
                  </a:lnTo>
                  <a:lnTo>
                    <a:pt x="204811" y="26509"/>
                  </a:lnTo>
                  <a:lnTo>
                    <a:pt x="204387" y="26993"/>
                  </a:lnTo>
                  <a:lnTo>
                    <a:pt x="204592" y="27235"/>
                  </a:lnTo>
                  <a:lnTo>
                    <a:pt x="205238" y="27567"/>
                  </a:lnTo>
                  <a:lnTo>
                    <a:pt x="205144" y="27787"/>
                  </a:lnTo>
                  <a:lnTo>
                    <a:pt x="204940" y="27936"/>
                  </a:lnTo>
                  <a:lnTo>
                    <a:pt x="204778" y="28323"/>
                  </a:lnTo>
                  <a:lnTo>
                    <a:pt x="204594" y="29653"/>
                  </a:lnTo>
                  <a:lnTo>
                    <a:pt x="205563" y="30812"/>
                  </a:lnTo>
                  <a:lnTo>
                    <a:pt x="205860" y="31342"/>
                  </a:lnTo>
                  <a:lnTo>
                    <a:pt x="206698" y="31618"/>
                  </a:lnTo>
                  <a:lnTo>
                    <a:pt x="207588" y="31729"/>
                  </a:lnTo>
                  <a:lnTo>
                    <a:pt x="207847" y="31677"/>
                  </a:lnTo>
                  <a:lnTo>
                    <a:pt x="208055" y="31516"/>
                  </a:lnTo>
                  <a:lnTo>
                    <a:pt x="208176" y="31304"/>
                  </a:lnTo>
                  <a:lnTo>
                    <a:pt x="208000" y="30793"/>
                  </a:lnTo>
                  <a:lnTo>
                    <a:pt x="208018" y="30395"/>
                  </a:lnTo>
                  <a:lnTo>
                    <a:pt x="209019" y="30234"/>
                  </a:lnTo>
                  <a:lnTo>
                    <a:pt x="209242" y="30301"/>
                  </a:lnTo>
                  <a:lnTo>
                    <a:pt x="209687" y="30923"/>
                  </a:lnTo>
                  <a:lnTo>
                    <a:pt x="209681" y="31881"/>
                  </a:lnTo>
                  <a:lnTo>
                    <a:pt x="209828" y="32350"/>
                  </a:lnTo>
                  <a:lnTo>
                    <a:pt x="210700" y="33080"/>
                  </a:lnTo>
                  <a:lnTo>
                    <a:pt x="211304" y="34186"/>
                  </a:lnTo>
                  <a:lnTo>
                    <a:pt x="211192" y="34499"/>
                  </a:lnTo>
                  <a:lnTo>
                    <a:pt x="210780" y="35148"/>
                  </a:lnTo>
                  <a:lnTo>
                    <a:pt x="210594" y="35804"/>
                  </a:lnTo>
                  <a:lnTo>
                    <a:pt x="210612" y="36620"/>
                  </a:lnTo>
                  <a:lnTo>
                    <a:pt x="211218" y="38002"/>
                  </a:lnTo>
                  <a:lnTo>
                    <a:pt x="211172" y="38274"/>
                  </a:lnTo>
                  <a:lnTo>
                    <a:pt x="211054" y="38479"/>
                  </a:lnTo>
                  <a:lnTo>
                    <a:pt x="209267" y="37798"/>
                  </a:lnTo>
                  <a:lnTo>
                    <a:pt x="209220" y="37440"/>
                  </a:lnTo>
                  <a:lnTo>
                    <a:pt x="209076" y="37227"/>
                  </a:lnTo>
                  <a:lnTo>
                    <a:pt x="207425" y="36873"/>
                  </a:lnTo>
                  <a:lnTo>
                    <a:pt x="206781" y="36884"/>
                  </a:lnTo>
                  <a:lnTo>
                    <a:pt x="206662" y="37261"/>
                  </a:lnTo>
                  <a:lnTo>
                    <a:pt x="206438" y="37672"/>
                  </a:lnTo>
                  <a:lnTo>
                    <a:pt x="206451" y="37042"/>
                  </a:lnTo>
                  <a:lnTo>
                    <a:pt x="206490" y="35524"/>
                  </a:lnTo>
                  <a:lnTo>
                    <a:pt x="205044" y="35462"/>
                  </a:lnTo>
                  <a:lnTo>
                    <a:pt x="205054" y="35712"/>
                  </a:lnTo>
                  <a:lnTo>
                    <a:pt x="205574" y="37437"/>
                  </a:lnTo>
                  <a:lnTo>
                    <a:pt x="205861" y="37743"/>
                  </a:lnTo>
                  <a:lnTo>
                    <a:pt x="206432" y="37921"/>
                  </a:lnTo>
                  <a:lnTo>
                    <a:pt x="206415" y="38517"/>
                  </a:lnTo>
                  <a:lnTo>
                    <a:pt x="206215" y="38891"/>
                  </a:lnTo>
                  <a:lnTo>
                    <a:pt x="205860" y="39103"/>
                  </a:lnTo>
                  <a:lnTo>
                    <a:pt x="205695" y="39524"/>
                  </a:lnTo>
                  <a:lnTo>
                    <a:pt x="205745" y="39963"/>
                  </a:lnTo>
                  <a:lnTo>
                    <a:pt x="205375" y="40466"/>
                  </a:lnTo>
                  <a:lnTo>
                    <a:pt x="205081" y="40202"/>
                  </a:lnTo>
                  <a:lnTo>
                    <a:pt x="203976" y="39877"/>
                  </a:lnTo>
                  <a:lnTo>
                    <a:pt x="202785" y="40316"/>
                  </a:lnTo>
                  <a:lnTo>
                    <a:pt x="201942" y="40916"/>
                  </a:lnTo>
                  <a:lnTo>
                    <a:pt x="202064" y="41162"/>
                  </a:lnTo>
                  <a:lnTo>
                    <a:pt x="202989" y="41579"/>
                  </a:lnTo>
                  <a:lnTo>
                    <a:pt x="203509" y="41613"/>
                  </a:lnTo>
                  <a:lnTo>
                    <a:pt x="204513" y="41848"/>
                  </a:lnTo>
                  <a:lnTo>
                    <a:pt x="205065" y="42471"/>
                  </a:lnTo>
                  <a:lnTo>
                    <a:pt x="205155" y="43305"/>
                  </a:lnTo>
                  <a:lnTo>
                    <a:pt x="204570" y="43245"/>
                  </a:lnTo>
                  <a:lnTo>
                    <a:pt x="203969" y="43396"/>
                  </a:lnTo>
                  <a:lnTo>
                    <a:pt x="202483" y="44314"/>
                  </a:lnTo>
                  <a:lnTo>
                    <a:pt x="202698" y="45167"/>
                  </a:lnTo>
                  <a:lnTo>
                    <a:pt x="203049" y="45715"/>
                  </a:lnTo>
                  <a:lnTo>
                    <a:pt x="203368" y="46010"/>
                  </a:lnTo>
                  <a:lnTo>
                    <a:pt x="203084" y="46233"/>
                  </a:lnTo>
                  <a:lnTo>
                    <a:pt x="202561" y="46117"/>
                  </a:lnTo>
                  <a:lnTo>
                    <a:pt x="201840" y="46467"/>
                  </a:lnTo>
                  <a:lnTo>
                    <a:pt x="201919" y="46848"/>
                  </a:lnTo>
                  <a:lnTo>
                    <a:pt x="202148" y="47067"/>
                  </a:lnTo>
                  <a:lnTo>
                    <a:pt x="202199" y="47667"/>
                  </a:lnTo>
                  <a:lnTo>
                    <a:pt x="201901" y="48368"/>
                  </a:lnTo>
                  <a:lnTo>
                    <a:pt x="201653" y="48610"/>
                  </a:lnTo>
                  <a:lnTo>
                    <a:pt x="201564" y="48792"/>
                  </a:lnTo>
                  <a:lnTo>
                    <a:pt x="201818" y="49336"/>
                  </a:lnTo>
                  <a:lnTo>
                    <a:pt x="202022" y="49497"/>
                  </a:lnTo>
                  <a:lnTo>
                    <a:pt x="202223" y="49493"/>
                  </a:lnTo>
                  <a:lnTo>
                    <a:pt x="202707" y="49132"/>
                  </a:lnTo>
                  <a:lnTo>
                    <a:pt x="202782" y="48878"/>
                  </a:lnTo>
                  <a:lnTo>
                    <a:pt x="202983" y="48625"/>
                  </a:lnTo>
                  <a:lnTo>
                    <a:pt x="204167" y="47553"/>
                  </a:lnTo>
                  <a:lnTo>
                    <a:pt x="204669" y="47370"/>
                  </a:lnTo>
                  <a:lnTo>
                    <a:pt x="206110" y="47326"/>
                  </a:lnTo>
                  <a:lnTo>
                    <a:pt x="206740" y="47520"/>
                  </a:lnTo>
                  <a:lnTo>
                    <a:pt x="207794" y="48384"/>
                  </a:lnTo>
                  <a:lnTo>
                    <a:pt x="208981" y="48922"/>
                  </a:lnTo>
                  <a:lnTo>
                    <a:pt x="209902" y="49199"/>
                  </a:lnTo>
                  <a:lnTo>
                    <a:pt x="211024" y="50316"/>
                  </a:lnTo>
                  <a:lnTo>
                    <a:pt x="211289" y="50245"/>
                  </a:lnTo>
                  <a:lnTo>
                    <a:pt x="211795" y="50376"/>
                  </a:lnTo>
                  <a:lnTo>
                    <a:pt x="211573" y="50510"/>
                  </a:lnTo>
                  <a:lnTo>
                    <a:pt x="210727" y="50700"/>
                  </a:lnTo>
                  <a:lnTo>
                    <a:pt x="210390" y="50913"/>
                  </a:lnTo>
                  <a:lnTo>
                    <a:pt x="209312" y="51871"/>
                  </a:lnTo>
                  <a:lnTo>
                    <a:pt x="209261" y="52053"/>
                  </a:lnTo>
                  <a:lnTo>
                    <a:pt x="208996" y="52381"/>
                  </a:lnTo>
                  <a:lnTo>
                    <a:pt x="208416" y="52844"/>
                  </a:lnTo>
                  <a:lnTo>
                    <a:pt x="208054" y="53019"/>
                  </a:lnTo>
                  <a:lnTo>
                    <a:pt x="207083" y="53291"/>
                  </a:lnTo>
                  <a:lnTo>
                    <a:pt x="206650" y="53165"/>
                  </a:lnTo>
                  <a:lnTo>
                    <a:pt x="206025" y="52816"/>
                  </a:lnTo>
                  <a:lnTo>
                    <a:pt x="205915" y="56620"/>
                  </a:lnTo>
                  <a:lnTo>
                    <a:pt x="201360" y="56509"/>
                  </a:lnTo>
                  <a:lnTo>
                    <a:pt x="201324" y="59751"/>
                  </a:lnTo>
                  <a:lnTo>
                    <a:pt x="201569" y="65903"/>
                  </a:lnTo>
                  <a:lnTo>
                    <a:pt x="200370" y="65876"/>
                  </a:lnTo>
                  <a:lnTo>
                    <a:pt x="199930" y="65866"/>
                  </a:lnTo>
                  <a:lnTo>
                    <a:pt x="200366" y="66086"/>
                  </a:lnTo>
                  <a:lnTo>
                    <a:pt x="201367" y="66407"/>
                  </a:lnTo>
                  <a:lnTo>
                    <a:pt x="201640" y="66670"/>
                  </a:lnTo>
                  <a:lnTo>
                    <a:pt x="201962" y="67422"/>
                  </a:lnTo>
                  <a:lnTo>
                    <a:pt x="202092" y="67965"/>
                  </a:lnTo>
                  <a:lnTo>
                    <a:pt x="202336" y="68585"/>
                  </a:lnTo>
                  <a:lnTo>
                    <a:pt x="202810" y="69174"/>
                  </a:lnTo>
                  <a:lnTo>
                    <a:pt x="203213" y="69381"/>
                  </a:lnTo>
                  <a:lnTo>
                    <a:pt x="204693" y="69448"/>
                  </a:lnTo>
                  <a:lnTo>
                    <a:pt x="206418" y="68716"/>
                  </a:lnTo>
                  <a:lnTo>
                    <a:pt x="208145" y="68764"/>
                  </a:lnTo>
                  <a:lnTo>
                    <a:pt x="208382" y="68898"/>
                  </a:lnTo>
                  <a:lnTo>
                    <a:pt x="208584" y="69241"/>
                  </a:lnTo>
                  <a:lnTo>
                    <a:pt x="208586" y="69417"/>
                  </a:lnTo>
                  <a:lnTo>
                    <a:pt x="208497" y="69548"/>
                  </a:lnTo>
                  <a:lnTo>
                    <a:pt x="207960" y="69888"/>
                  </a:lnTo>
                  <a:lnTo>
                    <a:pt x="207662" y="70239"/>
                  </a:lnTo>
                  <a:lnTo>
                    <a:pt x="207680" y="70646"/>
                  </a:lnTo>
                  <a:lnTo>
                    <a:pt x="207925" y="70812"/>
                  </a:lnTo>
                  <a:lnTo>
                    <a:pt x="208696" y="70869"/>
                  </a:lnTo>
                  <a:lnTo>
                    <a:pt x="209156" y="71166"/>
                  </a:lnTo>
                  <a:lnTo>
                    <a:pt x="209302" y="71341"/>
                  </a:lnTo>
                  <a:lnTo>
                    <a:pt x="209645" y="72542"/>
                  </a:lnTo>
                  <a:lnTo>
                    <a:pt x="208477" y="72227"/>
                  </a:lnTo>
                  <a:lnTo>
                    <a:pt x="208077" y="71748"/>
                  </a:lnTo>
                  <a:lnTo>
                    <a:pt x="207691" y="71831"/>
                  </a:lnTo>
                  <a:lnTo>
                    <a:pt x="207520" y="72066"/>
                  </a:lnTo>
                  <a:lnTo>
                    <a:pt x="207358" y="72107"/>
                  </a:lnTo>
                  <a:lnTo>
                    <a:pt x="206014" y="71903"/>
                  </a:lnTo>
                  <a:lnTo>
                    <a:pt x="204475" y="71850"/>
                  </a:lnTo>
                  <a:lnTo>
                    <a:pt x="204110" y="72006"/>
                  </a:lnTo>
                  <a:lnTo>
                    <a:pt x="203269" y="72035"/>
                  </a:lnTo>
                  <a:lnTo>
                    <a:pt x="202510" y="71920"/>
                  </a:lnTo>
                  <a:lnTo>
                    <a:pt x="199565" y="72023"/>
                  </a:lnTo>
                  <a:lnTo>
                    <a:pt x="198925" y="73518"/>
                  </a:lnTo>
                  <a:lnTo>
                    <a:pt x="198263" y="73760"/>
                  </a:lnTo>
                  <a:lnTo>
                    <a:pt x="197826" y="74565"/>
                  </a:lnTo>
                  <a:lnTo>
                    <a:pt x="199826" y="74751"/>
                  </a:lnTo>
                  <a:lnTo>
                    <a:pt x="200832" y="74766"/>
                  </a:lnTo>
                  <a:lnTo>
                    <a:pt x="201590" y="75362"/>
                  </a:lnTo>
                  <a:lnTo>
                    <a:pt x="202584" y="75500"/>
                  </a:lnTo>
                  <a:lnTo>
                    <a:pt x="204276" y="76228"/>
                  </a:lnTo>
                  <a:lnTo>
                    <a:pt x="204877" y="76984"/>
                  </a:lnTo>
                  <a:lnTo>
                    <a:pt x="203993" y="77498"/>
                  </a:lnTo>
                  <a:lnTo>
                    <a:pt x="203839" y="77742"/>
                  </a:lnTo>
                  <a:lnTo>
                    <a:pt x="202795" y="77635"/>
                  </a:lnTo>
                  <a:lnTo>
                    <a:pt x="202169" y="76901"/>
                  </a:lnTo>
                  <a:lnTo>
                    <a:pt x="201343" y="77393"/>
                  </a:lnTo>
                  <a:lnTo>
                    <a:pt x="200513" y="78118"/>
                  </a:lnTo>
                  <a:lnTo>
                    <a:pt x="200945" y="80268"/>
                  </a:lnTo>
                  <a:lnTo>
                    <a:pt x="200677" y="80168"/>
                  </a:lnTo>
                  <a:lnTo>
                    <a:pt x="199962" y="79381"/>
                  </a:lnTo>
                  <a:lnTo>
                    <a:pt x="199321" y="79247"/>
                  </a:lnTo>
                  <a:lnTo>
                    <a:pt x="198989" y="79091"/>
                  </a:lnTo>
                  <a:lnTo>
                    <a:pt x="198381" y="78535"/>
                  </a:lnTo>
                  <a:lnTo>
                    <a:pt x="198045" y="78029"/>
                  </a:lnTo>
                  <a:lnTo>
                    <a:pt x="197794" y="77962"/>
                  </a:lnTo>
                  <a:lnTo>
                    <a:pt x="197379" y="77995"/>
                  </a:lnTo>
                  <a:lnTo>
                    <a:pt x="196900" y="78640"/>
                  </a:lnTo>
                  <a:lnTo>
                    <a:pt x="195727" y="79110"/>
                  </a:lnTo>
                  <a:lnTo>
                    <a:pt x="195226" y="78964"/>
                  </a:lnTo>
                  <a:lnTo>
                    <a:pt x="194686" y="78928"/>
                  </a:lnTo>
                  <a:lnTo>
                    <a:pt x="194564" y="79103"/>
                  </a:lnTo>
                  <a:lnTo>
                    <a:pt x="194465" y="79468"/>
                  </a:lnTo>
                  <a:lnTo>
                    <a:pt x="194164" y="79684"/>
                  </a:lnTo>
                  <a:lnTo>
                    <a:pt x="192737" y="79320"/>
                  </a:lnTo>
                  <a:lnTo>
                    <a:pt x="192404" y="79018"/>
                  </a:lnTo>
                  <a:lnTo>
                    <a:pt x="192143" y="78627"/>
                  </a:lnTo>
                  <a:lnTo>
                    <a:pt x="191663" y="78411"/>
                  </a:lnTo>
                  <a:lnTo>
                    <a:pt x="191131" y="78556"/>
                  </a:lnTo>
                  <a:lnTo>
                    <a:pt x="188931" y="78213"/>
                  </a:lnTo>
                  <a:lnTo>
                    <a:pt x="188362" y="78507"/>
                  </a:lnTo>
                  <a:lnTo>
                    <a:pt x="187694" y="78548"/>
                  </a:lnTo>
                  <a:lnTo>
                    <a:pt x="186839" y="78369"/>
                  </a:lnTo>
                  <a:lnTo>
                    <a:pt x="185312" y="77684"/>
                  </a:lnTo>
                  <a:lnTo>
                    <a:pt x="183137" y="77154"/>
                  </a:lnTo>
                  <a:lnTo>
                    <a:pt x="182754" y="77124"/>
                  </a:lnTo>
                  <a:lnTo>
                    <a:pt x="182958" y="77742"/>
                  </a:lnTo>
                  <a:lnTo>
                    <a:pt x="184049" y="78167"/>
                  </a:lnTo>
                  <a:lnTo>
                    <a:pt x="184500" y="78380"/>
                  </a:lnTo>
                  <a:lnTo>
                    <a:pt x="184186" y="78593"/>
                  </a:lnTo>
                  <a:lnTo>
                    <a:pt x="183934" y="78633"/>
                  </a:lnTo>
                  <a:lnTo>
                    <a:pt x="183190" y="78670"/>
                  </a:lnTo>
                  <a:lnTo>
                    <a:pt x="182600" y="78562"/>
                  </a:lnTo>
                  <a:lnTo>
                    <a:pt x="181051" y="78625"/>
                  </a:lnTo>
                  <a:lnTo>
                    <a:pt x="180672" y="78696"/>
                  </a:lnTo>
                  <a:lnTo>
                    <a:pt x="180594" y="78927"/>
                  </a:lnTo>
                  <a:lnTo>
                    <a:pt x="180615" y="79098"/>
                  </a:lnTo>
                  <a:lnTo>
                    <a:pt x="179471" y="79072"/>
                  </a:lnTo>
                  <a:lnTo>
                    <a:pt x="178848" y="78722"/>
                  </a:lnTo>
                  <a:lnTo>
                    <a:pt x="177857" y="78827"/>
                  </a:lnTo>
                  <a:lnTo>
                    <a:pt x="177911" y="79468"/>
                  </a:lnTo>
                  <a:lnTo>
                    <a:pt x="178233" y="80016"/>
                  </a:lnTo>
                  <a:lnTo>
                    <a:pt x="178216" y="80172"/>
                  </a:lnTo>
                  <a:lnTo>
                    <a:pt x="177733" y="80783"/>
                  </a:lnTo>
                  <a:lnTo>
                    <a:pt x="177218" y="80914"/>
                  </a:lnTo>
                  <a:lnTo>
                    <a:pt x="177107" y="81298"/>
                  </a:lnTo>
                  <a:lnTo>
                    <a:pt x="177476" y="81324"/>
                  </a:lnTo>
                  <a:lnTo>
                    <a:pt x="177647" y="81461"/>
                  </a:lnTo>
                  <a:lnTo>
                    <a:pt x="177676" y="82147"/>
                  </a:lnTo>
                  <a:lnTo>
                    <a:pt x="177619" y="82385"/>
                  </a:lnTo>
                  <a:lnTo>
                    <a:pt x="177712" y="82628"/>
                  </a:lnTo>
                  <a:lnTo>
                    <a:pt x="178521" y="82733"/>
                  </a:lnTo>
                  <a:lnTo>
                    <a:pt x="180687" y="83536"/>
                  </a:lnTo>
                  <a:lnTo>
                    <a:pt x="183012" y="83855"/>
                  </a:lnTo>
                  <a:lnTo>
                    <a:pt x="183648" y="83980"/>
                  </a:lnTo>
                  <a:lnTo>
                    <a:pt x="183894" y="83991"/>
                  </a:lnTo>
                  <a:lnTo>
                    <a:pt x="184241" y="83853"/>
                  </a:lnTo>
                  <a:lnTo>
                    <a:pt x="184813" y="83894"/>
                  </a:lnTo>
                  <a:lnTo>
                    <a:pt x="184960" y="83935"/>
                  </a:lnTo>
                  <a:lnTo>
                    <a:pt x="184849" y="84416"/>
                  </a:lnTo>
                  <a:lnTo>
                    <a:pt x="184613" y="84554"/>
                  </a:lnTo>
                  <a:lnTo>
                    <a:pt x="185135" y="84844"/>
                  </a:lnTo>
                  <a:lnTo>
                    <a:pt x="185753" y="85008"/>
                  </a:lnTo>
                  <a:lnTo>
                    <a:pt x="186240" y="84837"/>
                  </a:lnTo>
                  <a:lnTo>
                    <a:pt x="186933" y="84822"/>
                  </a:lnTo>
                  <a:lnTo>
                    <a:pt x="187684" y="84938"/>
                  </a:lnTo>
                  <a:lnTo>
                    <a:pt x="187684" y="84772"/>
                  </a:lnTo>
                  <a:lnTo>
                    <a:pt x="192317" y="84871"/>
                  </a:lnTo>
                  <a:lnTo>
                    <a:pt x="192421" y="85073"/>
                  </a:lnTo>
                  <a:lnTo>
                    <a:pt x="193025" y="85162"/>
                  </a:lnTo>
                  <a:lnTo>
                    <a:pt x="193333" y="84998"/>
                  </a:lnTo>
                  <a:lnTo>
                    <a:pt x="193630" y="85258"/>
                  </a:lnTo>
                  <a:lnTo>
                    <a:pt x="195053" y="85627"/>
                  </a:lnTo>
                  <a:lnTo>
                    <a:pt x="195410" y="85478"/>
                  </a:lnTo>
                  <a:lnTo>
                    <a:pt x="196172" y="85854"/>
                  </a:lnTo>
                  <a:lnTo>
                    <a:pt x="196897" y="85887"/>
                  </a:lnTo>
                  <a:lnTo>
                    <a:pt x="197359" y="86003"/>
                  </a:lnTo>
                  <a:lnTo>
                    <a:pt x="198109" y="86383"/>
                  </a:lnTo>
                  <a:lnTo>
                    <a:pt x="198196" y="86704"/>
                  </a:lnTo>
                  <a:lnTo>
                    <a:pt x="198399" y="86726"/>
                  </a:lnTo>
                  <a:lnTo>
                    <a:pt x="198528" y="86707"/>
                  </a:lnTo>
                  <a:lnTo>
                    <a:pt x="198881" y="86394"/>
                  </a:lnTo>
                  <a:lnTo>
                    <a:pt x="199232" y="86364"/>
                  </a:lnTo>
                  <a:lnTo>
                    <a:pt x="200046" y="85389"/>
                  </a:lnTo>
                  <a:lnTo>
                    <a:pt x="200465" y="86081"/>
                  </a:lnTo>
                  <a:lnTo>
                    <a:pt x="200501" y="86875"/>
                  </a:lnTo>
                  <a:lnTo>
                    <a:pt x="200786" y="87970"/>
                  </a:lnTo>
                  <a:lnTo>
                    <a:pt x="201303" y="88655"/>
                  </a:lnTo>
                  <a:lnTo>
                    <a:pt x="201595" y="88469"/>
                  </a:lnTo>
                  <a:lnTo>
                    <a:pt x="201796" y="88442"/>
                  </a:lnTo>
                  <a:lnTo>
                    <a:pt x="201511" y="88546"/>
                  </a:lnTo>
                  <a:lnTo>
                    <a:pt x="202263" y="88817"/>
                  </a:lnTo>
                  <a:lnTo>
                    <a:pt x="202715" y="88642"/>
                  </a:lnTo>
                  <a:lnTo>
                    <a:pt x="202834" y="88402"/>
                  </a:lnTo>
                  <a:lnTo>
                    <a:pt x="202858" y="88130"/>
                  </a:lnTo>
                  <a:lnTo>
                    <a:pt x="202779" y="87707"/>
                  </a:lnTo>
                  <a:lnTo>
                    <a:pt x="202857" y="87061"/>
                  </a:lnTo>
                  <a:lnTo>
                    <a:pt x="203041" y="86246"/>
                  </a:lnTo>
                  <a:lnTo>
                    <a:pt x="203296" y="85591"/>
                  </a:lnTo>
                  <a:lnTo>
                    <a:pt x="203282" y="85356"/>
                  </a:lnTo>
                  <a:lnTo>
                    <a:pt x="203086" y="84705"/>
                  </a:lnTo>
                  <a:lnTo>
                    <a:pt x="203040" y="84129"/>
                  </a:lnTo>
                  <a:lnTo>
                    <a:pt x="203213" y="83754"/>
                  </a:lnTo>
                  <a:lnTo>
                    <a:pt x="203630" y="83166"/>
                  </a:lnTo>
                  <a:lnTo>
                    <a:pt x="204103" y="83020"/>
                  </a:lnTo>
                  <a:lnTo>
                    <a:pt x="204942" y="83381"/>
                  </a:lnTo>
                  <a:lnTo>
                    <a:pt x="205277" y="83672"/>
                  </a:lnTo>
                  <a:lnTo>
                    <a:pt x="204921" y="83415"/>
                  </a:lnTo>
                  <a:lnTo>
                    <a:pt x="204060" y="83088"/>
                  </a:lnTo>
                  <a:lnTo>
                    <a:pt x="203639" y="83215"/>
                  </a:lnTo>
                  <a:lnTo>
                    <a:pt x="203117" y="84050"/>
                  </a:lnTo>
                  <a:lnTo>
                    <a:pt x="203132" y="84713"/>
                  </a:lnTo>
                  <a:lnTo>
                    <a:pt x="203241" y="85057"/>
                  </a:lnTo>
                  <a:lnTo>
                    <a:pt x="203160" y="84035"/>
                  </a:lnTo>
                  <a:lnTo>
                    <a:pt x="203680" y="83248"/>
                  </a:lnTo>
                  <a:lnTo>
                    <a:pt x="204034" y="83134"/>
                  </a:lnTo>
                  <a:lnTo>
                    <a:pt x="204913" y="83448"/>
                  </a:lnTo>
                  <a:lnTo>
                    <a:pt x="205207" y="83712"/>
                  </a:lnTo>
                  <a:lnTo>
                    <a:pt x="205455" y="83730"/>
                  </a:lnTo>
                  <a:lnTo>
                    <a:pt x="205646" y="83540"/>
                  </a:lnTo>
                  <a:lnTo>
                    <a:pt x="205771" y="82880"/>
                  </a:lnTo>
                  <a:lnTo>
                    <a:pt x="206008" y="82838"/>
                  </a:lnTo>
                  <a:lnTo>
                    <a:pt x="206083" y="83091"/>
                  </a:lnTo>
                  <a:lnTo>
                    <a:pt x="205582" y="84168"/>
                  </a:lnTo>
                  <a:lnTo>
                    <a:pt x="205742" y="84794"/>
                  </a:lnTo>
                  <a:lnTo>
                    <a:pt x="205595" y="85062"/>
                  </a:lnTo>
                  <a:lnTo>
                    <a:pt x="205838" y="85063"/>
                  </a:lnTo>
                  <a:lnTo>
                    <a:pt x="205738" y="85260"/>
                  </a:lnTo>
                  <a:lnTo>
                    <a:pt x="205281" y="85583"/>
                  </a:lnTo>
                  <a:lnTo>
                    <a:pt x="204744" y="86597"/>
                  </a:lnTo>
                  <a:lnTo>
                    <a:pt x="204704" y="87003"/>
                  </a:lnTo>
                  <a:lnTo>
                    <a:pt x="204443" y="87334"/>
                  </a:lnTo>
                  <a:lnTo>
                    <a:pt x="204407" y="87480"/>
                  </a:lnTo>
                  <a:lnTo>
                    <a:pt x="206237" y="87461"/>
                  </a:lnTo>
                  <a:lnTo>
                    <a:pt x="206234" y="87607"/>
                  </a:lnTo>
                  <a:lnTo>
                    <a:pt x="205840" y="88445"/>
                  </a:lnTo>
                  <a:lnTo>
                    <a:pt x="205658" y="88680"/>
                  </a:lnTo>
                  <a:lnTo>
                    <a:pt x="205401" y="88915"/>
                  </a:lnTo>
                  <a:lnTo>
                    <a:pt x="204836" y="89075"/>
                  </a:lnTo>
                  <a:lnTo>
                    <a:pt x="204786" y="89514"/>
                  </a:lnTo>
                  <a:lnTo>
                    <a:pt x="204599" y="89961"/>
                  </a:lnTo>
                  <a:lnTo>
                    <a:pt x="204417" y="90390"/>
                  </a:lnTo>
                  <a:lnTo>
                    <a:pt x="203913" y="91161"/>
                  </a:lnTo>
                  <a:lnTo>
                    <a:pt x="203541" y="91421"/>
                  </a:lnTo>
                  <a:lnTo>
                    <a:pt x="202919" y="91589"/>
                  </a:lnTo>
                  <a:lnTo>
                    <a:pt x="202744" y="92107"/>
                  </a:lnTo>
                  <a:lnTo>
                    <a:pt x="202869" y="92248"/>
                  </a:lnTo>
                  <a:lnTo>
                    <a:pt x="204188" y="92230"/>
                  </a:lnTo>
                  <a:lnTo>
                    <a:pt x="204891" y="92719"/>
                  </a:lnTo>
                  <a:lnTo>
                    <a:pt x="205062" y="92961"/>
                  </a:lnTo>
                  <a:lnTo>
                    <a:pt x="204630" y="93605"/>
                  </a:lnTo>
                  <a:lnTo>
                    <a:pt x="204155" y="93516"/>
                  </a:lnTo>
                  <a:lnTo>
                    <a:pt x="203923" y="93095"/>
                  </a:lnTo>
                  <a:lnTo>
                    <a:pt x="203498" y="92979"/>
                  </a:lnTo>
                  <a:lnTo>
                    <a:pt x="203255" y="93188"/>
                  </a:lnTo>
                  <a:lnTo>
                    <a:pt x="203158" y="93705"/>
                  </a:lnTo>
                  <a:lnTo>
                    <a:pt x="202104" y="93873"/>
                  </a:lnTo>
                  <a:lnTo>
                    <a:pt x="201409" y="94266"/>
                  </a:lnTo>
                  <a:lnTo>
                    <a:pt x="201914" y="94581"/>
                  </a:lnTo>
                  <a:lnTo>
                    <a:pt x="202357" y="94547"/>
                  </a:lnTo>
                  <a:lnTo>
                    <a:pt x="202550" y="94607"/>
                  </a:lnTo>
                  <a:lnTo>
                    <a:pt x="202975" y="94916"/>
                  </a:lnTo>
                  <a:lnTo>
                    <a:pt x="203329" y="95442"/>
                  </a:lnTo>
                  <a:lnTo>
                    <a:pt x="203914" y="95945"/>
                  </a:lnTo>
                  <a:lnTo>
                    <a:pt x="204247" y="96173"/>
                  </a:lnTo>
                  <a:lnTo>
                    <a:pt x="205079" y="96408"/>
                  </a:lnTo>
                  <a:lnTo>
                    <a:pt x="203671" y="98102"/>
                  </a:lnTo>
                  <a:lnTo>
                    <a:pt x="203645" y="99010"/>
                  </a:lnTo>
                  <a:lnTo>
                    <a:pt x="203795" y="100091"/>
                  </a:lnTo>
                  <a:lnTo>
                    <a:pt x="203752" y="101511"/>
                  </a:lnTo>
                  <a:lnTo>
                    <a:pt x="203177" y="101611"/>
                  </a:lnTo>
                  <a:lnTo>
                    <a:pt x="203177" y="102125"/>
                  </a:lnTo>
                  <a:lnTo>
                    <a:pt x="203530" y="101947"/>
                  </a:lnTo>
                  <a:lnTo>
                    <a:pt x="204587" y="101917"/>
                  </a:lnTo>
                  <a:lnTo>
                    <a:pt x="204887" y="101969"/>
                  </a:lnTo>
                  <a:lnTo>
                    <a:pt x="205326" y="102286"/>
                  </a:lnTo>
                  <a:lnTo>
                    <a:pt x="205568" y="103117"/>
                  </a:lnTo>
                  <a:lnTo>
                    <a:pt x="206114" y="104142"/>
                  </a:lnTo>
                  <a:lnTo>
                    <a:pt x="206687" y="104608"/>
                  </a:lnTo>
                  <a:lnTo>
                    <a:pt x="207226" y="104563"/>
                  </a:lnTo>
                  <a:lnTo>
                    <a:pt x="207451" y="104742"/>
                  </a:lnTo>
                  <a:lnTo>
                    <a:pt x="207608" y="105435"/>
                  </a:lnTo>
                  <a:lnTo>
                    <a:pt x="207580" y="105983"/>
                  </a:lnTo>
                  <a:lnTo>
                    <a:pt x="207452" y="106616"/>
                  </a:lnTo>
                  <a:lnTo>
                    <a:pt x="207013" y="106583"/>
                  </a:lnTo>
                  <a:lnTo>
                    <a:pt x="206241" y="106814"/>
                  </a:lnTo>
                  <a:lnTo>
                    <a:pt x="205623" y="107112"/>
                  </a:lnTo>
                  <a:lnTo>
                    <a:pt x="204595" y="107823"/>
                  </a:lnTo>
                  <a:lnTo>
                    <a:pt x="204084" y="108710"/>
                  </a:lnTo>
                  <a:lnTo>
                    <a:pt x="203670" y="108963"/>
                  </a:lnTo>
                  <a:lnTo>
                    <a:pt x="202385" y="109469"/>
                  </a:lnTo>
                  <a:lnTo>
                    <a:pt x="202406" y="110226"/>
                  </a:lnTo>
                  <a:lnTo>
                    <a:pt x="202203" y="111131"/>
                  </a:lnTo>
                  <a:lnTo>
                    <a:pt x="202071" y="111395"/>
                  </a:lnTo>
                  <a:lnTo>
                    <a:pt x="201847" y="111611"/>
                  </a:lnTo>
                  <a:lnTo>
                    <a:pt x="201942" y="112338"/>
                  </a:lnTo>
                  <a:lnTo>
                    <a:pt x="203323" y="113140"/>
                  </a:lnTo>
                  <a:lnTo>
                    <a:pt x="204636" y="113170"/>
                  </a:lnTo>
                  <a:lnTo>
                    <a:pt x="204414" y="113464"/>
                  </a:lnTo>
                  <a:lnTo>
                    <a:pt x="211034" y="113795"/>
                  </a:lnTo>
                  <a:lnTo>
                    <a:pt x="211198" y="113839"/>
                  </a:lnTo>
                  <a:lnTo>
                    <a:pt x="212055" y="114681"/>
                  </a:lnTo>
                  <a:lnTo>
                    <a:pt x="212097" y="115039"/>
                  </a:lnTo>
                  <a:lnTo>
                    <a:pt x="211373" y="115460"/>
                  </a:lnTo>
                  <a:lnTo>
                    <a:pt x="210696" y="116061"/>
                  </a:lnTo>
                  <a:lnTo>
                    <a:pt x="210878" y="116683"/>
                  </a:lnTo>
                  <a:lnTo>
                    <a:pt x="211085" y="117029"/>
                  </a:lnTo>
                  <a:lnTo>
                    <a:pt x="211381" y="117297"/>
                  </a:lnTo>
                  <a:lnTo>
                    <a:pt x="211645" y="117931"/>
                  </a:lnTo>
                  <a:lnTo>
                    <a:pt x="211606" y="118169"/>
                  </a:lnTo>
                  <a:lnTo>
                    <a:pt x="211356" y="118486"/>
                  </a:lnTo>
                  <a:lnTo>
                    <a:pt x="211207" y="118980"/>
                  </a:lnTo>
                  <a:lnTo>
                    <a:pt x="211399" y="119282"/>
                  </a:lnTo>
                  <a:lnTo>
                    <a:pt x="211895" y="119643"/>
                  </a:lnTo>
                  <a:lnTo>
                    <a:pt x="212138" y="119997"/>
                  </a:lnTo>
                  <a:lnTo>
                    <a:pt x="212248" y="120433"/>
                  </a:lnTo>
                  <a:lnTo>
                    <a:pt x="212142" y="120753"/>
                  </a:lnTo>
                  <a:lnTo>
                    <a:pt x="212142" y="120996"/>
                  </a:lnTo>
                  <a:lnTo>
                    <a:pt x="212338" y="121353"/>
                  </a:lnTo>
                  <a:lnTo>
                    <a:pt x="212812" y="121405"/>
                  </a:lnTo>
                  <a:lnTo>
                    <a:pt x="213133" y="121349"/>
                  </a:lnTo>
                  <a:lnTo>
                    <a:pt x="213514" y="121729"/>
                  </a:lnTo>
                  <a:lnTo>
                    <a:pt x="213782" y="124043"/>
                  </a:lnTo>
                  <a:lnTo>
                    <a:pt x="214110" y="124561"/>
                  </a:lnTo>
                  <a:lnTo>
                    <a:pt x="213917" y="124643"/>
                  </a:lnTo>
                  <a:lnTo>
                    <a:pt x="213721" y="125392"/>
                  </a:lnTo>
                  <a:lnTo>
                    <a:pt x="213682" y="125906"/>
                  </a:lnTo>
                  <a:lnTo>
                    <a:pt x="213857" y="126115"/>
                  </a:lnTo>
                  <a:lnTo>
                    <a:pt x="213878" y="126663"/>
                  </a:lnTo>
                  <a:lnTo>
                    <a:pt x="213704" y="126942"/>
                  </a:lnTo>
                  <a:lnTo>
                    <a:pt x="213379" y="126998"/>
                  </a:lnTo>
                  <a:lnTo>
                    <a:pt x="213280" y="127132"/>
                  </a:lnTo>
                  <a:lnTo>
                    <a:pt x="213201" y="127609"/>
                  </a:lnTo>
                  <a:lnTo>
                    <a:pt x="213330" y="127986"/>
                  </a:lnTo>
                  <a:lnTo>
                    <a:pt x="212784" y="128206"/>
                  </a:lnTo>
                  <a:lnTo>
                    <a:pt x="211843" y="128392"/>
                  </a:lnTo>
                  <a:lnTo>
                    <a:pt x="211231" y="128780"/>
                  </a:lnTo>
                  <a:lnTo>
                    <a:pt x="211619" y="128888"/>
                  </a:lnTo>
                  <a:lnTo>
                    <a:pt x="211584" y="129439"/>
                  </a:lnTo>
                  <a:lnTo>
                    <a:pt x="210636" y="131485"/>
                  </a:lnTo>
                  <a:lnTo>
                    <a:pt x="210091" y="132178"/>
                  </a:lnTo>
                  <a:lnTo>
                    <a:pt x="210084" y="132760"/>
                  </a:lnTo>
                  <a:lnTo>
                    <a:pt x="209928" y="133427"/>
                  </a:lnTo>
                  <a:lnTo>
                    <a:pt x="208759" y="133304"/>
                  </a:lnTo>
                  <a:lnTo>
                    <a:pt x="207783" y="133465"/>
                  </a:lnTo>
                  <a:lnTo>
                    <a:pt x="205688" y="133354"/>
                  </a:lnTo>
                  <a:lnTo>
                    <a:pt x="205542" y="133253"/>
                  </a:lnTo>
                  <a:lnTo>
                    <a:pt x="205414" y="132817"/>
                  </a:lnTo>
                  <a:lnTo>
                    <a:pt x="205104" y="132809"/>
                  </a:lnTo>
                  <a:lnTo>
                    <a:pt x="204470" y="133584"/>
                  </a:lnTo>
                  <a:lnTo>
                    <a:pt x="204429" y="134192"/>
                  </a:lnTo>
                  <a:lnTo>
                    <a:pt x="204356" y="136833"/>
                  </a:lnTo>
                  <a:lnTo>
                    <a:pt x="204204" y="141553"/>
                  </a:lnTo>
                  <a:lnTo>
                    <a:pt x="196949" y="141051"/>
                  </a:lnTo>
                  <a:lnTo>
                    <a:pt x="196724" y="141351"/>
                  </a:lnTo>
                  <a:lnTo>
                    <a:pt x="196624" y="141867"/>
                  </a:lnTo>
                  <a:lnTo>
                    <a:pt x="196401" y="142472"/>
                  </a:lnTo>
                  <a:lnTo>
                    <a:pt x="196166" y="142632"/>
                  </a:lnTo>
                  <a:lnTo>
                    <a:pt x="195873" y="142575"/>
                  </a:lnTo>
                  <a:lnTo>
                    <a:pt x="195390" y="142930"/>
                  </a:lnTo>
                  <a:lnTo>
                    <a:pt x="195367" y="143181"/>
                  </a:lnTo>
                  <a:lnTo>
                    <a:pt x="195599" y="143591"/>
                  </a:lnTo>
                  <a:lnTo>
                    <a:pt x="195891" y="143743"/>
                  </a:lnTo>
                  <a:lnTo>
                    <a:pt x="196372" y="143719"/>
                  </a:lnTo>
                  <a:lnTo>
                    <a:pt x="196675" y="143994"/>
                  </a:lnTo>
                  <a:lnTo>
                    <a:pt x="196711" y="144640"/>
                  </a:lnTo>
                  <a:lnTo>
                    <a:pt x="196973" y="144950"/>
                  </a:lnTo>
                  <a:lnTo>
                    <a:pt x="197356" y="144940"/>
                  </a:lnTo>
                  <a:lnTo>
                    <a:pt x="197404" y="144784"/>
                  </a:lnTo>
                  <a:lnTo>
                    <a:pt x="197292" y="144382"/>
                  </a:lnTo>
                  <a:lnTo>
                    <a:pt x="197710" y="143962"/>
                  </a:lnTo>
                  <a:lnTo>
                    <a:pt x="198070" y="143938"/>
                  </a:lnTo>
                  <a:lnTo>
                    <a:pt x="198297" y="144025"/>
                  </a:lnTo>
                  <a:lnTo>
                    <a:pt x="198347" y="144317"/>
                  </a:lnTo>
                  <a:lnTo>
                    <a:pt x="198169" y="144856"/>
                  </a:lnTo>
                  <a:lnTo>
                    <a:pt x="198457" y="146227"/>
                  </a:lnTo>
                  <a:lnTo>
                    <a:pt x="198461" y="146614"/>
                  </a:lnTo>
                  <a:lnTo>
                    <a:pt x="198319" y="146801"/>
                  </a:lnTo>
                  <a:lnTo>
                    <a:pt x="198280" y="146978"/>
                  </a:lnTo>
                  <a:lnTo>
                    <a:pt x="198484" y="147301"/>
                  </a:lnTo>
                  <a:lnTo>
                    <a:pt x="198649" y="147336"/>
                  </a:lnTo>
                  <a:lnTo>
                    <a:pt x="199326" y="147186"/>
                  </a:lnTo>
                  <a:lnTo>
                    <a:pt x="199552" y="147312"/>
                  </a:lnTo>
                  <a:lnTo>
                    <a:pt x="199638" y="147461"/>
                  </a:lnTo>
                  <a:lnTo>
                    <a:pt x="199516" y="147839"/>
                  </a:lnTo>
                  <a:lnTo>
                    <a:pt x="198770" y="148841"/>
                  </a:lnTo>
                  <a:lnTo>
                    <a:pt x="198853" y="149664"/>
                  </a:lnTo>
                  <a:lnTo>
                    <a:pt x="198955" y="149898"/>
                  </a:lnTo>
                  <a:lnTo>
                    <a:pt x="199118" y="150048"/>
                  </a:lnTo>
                  <a:lnTo>
                    <a:pt x="199873" y="150346"/>
                  </a:lnTo>
                  <a:lnTo>
                    <a:pt x="200100" y="150358"/>
                  </a:lnTo>
                  <a:lnTo>
                    <a:pt x="200593" y="149958"/>
                  </a:lnTo>
                  <a:lnTo>
                    <a:pt x="200789" y="149236"/>
                  </a:lnTo>
                  <a:lnTo>
                    <a:pt x="200985" y="149236"/>
                  </a:lnTo>
                  <a:lnTo>
                    <a:pt x="201621" y="149769"/>
                  </a:lnTo>
                  <a:lnTo>
                    <a:pt x="201601" y="150156"/>
                  </a:lnTo>
                  <a:lnTo>
                    <a:pt x="201404" y="150366"/>
                  </a:lnTo>
                  <a:lnTo>
                    <a:pt x="200936" y="150348"/>
                  </a:lnTo>
                  <a:lnTo>
                    <a:pt x="200764" y="150525"/>
                  </a:lnTo>
                  <a:lnTo>
                    <a:pt x="200688" y="150835"/>
                  </a:lnTo>
                  <a:lnTo>
                    <a:pt x="200760" y="150983"/>
                  </a:lnTo>
                  <a:lnTo>
                    <a:pt x="202235" y="152269"/>
                  </a:lnTo>
                  <a:lnTo>
                    <a:pt x="202372" y="152926"/>
                  </a:lnTo>
                  <a:lnTo>
                    <a:pt x="202157" y="152969"/>
                  </a:lnTo>
                  <a:lnTo>
                    <a:pt x="201869" y="152913"/>
                  </a:lnTo>
                  <a:lnTo>
                    <a:pt x="202056" y="153517"/>
                  </a:lnTo>
                  <a:lnTo>
                    <a:pt x="202314" y="153780"/>
                  </a:lnTo>
                  <a:lnTo>
                    <a:pt x="203018" y="153812"/>
                  </a:lnTo>
                  <a:lnTo>
                    <a:pt x="203856" y="154139"/>
                  </a:lnTo>
                  <a:lnTo>
                    <a:pt x="204038" y="154274"/>
                  </a:lnTo>
                  <a:lnTo>
                    <a:pt x="204164" y="154531"/>
                  </a:lnTo>
                  <a:lnTo>
                    <a:pt x="204140" y="154717"/>
                  </a:lnTo>
                  <a:lnTo>
                    <a:pt x="203725" y="154911"/>
                  </a:lnTo>
                  <a:lnTo>
                    <a:pt x="203030" y="154899"/>
                  </a:lnTo>
                  <a:lnTo>
                    <a:pt x="202039" y="155407"/>
                  </a:lnTo>
                  <a:lnTo>
                    <a:pt x="201655" y="156097"/>
                  </a:lnTo>
                  <a:lnTo>
                    <a:pt x="201821" y="156560"/>
                  </a:lnTo>
                  <a:lnTo>
                    <a:pt x="202612" y="157581"/>
                  </a:lnTo>
                  <a:lnTo>
                    <a:pt x="202746" y="158468"/>
                  </a:lnTo>
                  <a:lnTo>
                    <a:pt x="202464" y="158755"/>
                  </a:lnTo>
                  <a:lnTo>
                    <a:pt x="202459" y="159290"/>
                  </a:lnTo>
                  <a:lnTo>
                    <a:pt x="202556" y="159546"/>
                  </a:lnTo>
                  <a:lnTo>
                    <a:pt x="203248" y="160372"/>
                  </a:lnTo>
                  <a:lnTo>
                    <a:pt x="203169" y="160698"/>
                  </a:lnTo>
                  <a:lnTo>
                    <a:pt x="202673" y="160713"/>
                  </a:lnTo>
                  <a:lnTo>
                    <a:pt x="202486" y="161153"/>
                  </a:lnTo>
                  <a:lnTo>
                    <a:pt x="203086" y="161947"/>
                  </a:lnTo>
                  <a:lnTo>
                    <a:pt x="203336" y="162131"/>
                  </a:lnTo>
                  <a:lnTo>
                    <a:pt x="204223" y="162155"/>
                  </a:lnTo>
                  <a:lnTo>
                    <a:pt x="204631" y="161821"/>
                  </a:lnTo>
                  <a:lnTo>
                    <a:pt x="205292" y="162201"/>
                  </a:lnTo>
                  <a:lnTo>
                    <a:pt x="205558" y="162569"/>
                  </a:lnTo>
                  <a:lnTo>
                    <a:pt x="205689" y="163464"/>
                  </a:lnTo>
                  <a:lnTo>
                    <a:pt x="205772" y="163665"/>
                  </a:lnTo>
                  <a:lnTo>
                    <a:pt x="205929" y="163794"/>
                  </a:lnTo>
                  <a:lnTo>
                    <a:pt x="206145" y="163808"/>
                  </a:lnTo>
                  <a:lnTo>
                    <a:pt x="206304" y="164000"/>
                  </a:lnTo>
                  <a:lnTo>
                    <a:pt x="206339" y="164509"/>
                  </a:lnTo>
                  <a:lnTo>
                    <a:pt x="206188" y="165075"/>
                  </a:lnTo>
                  <a:lnTo>
                    <a:pt x="206053" y="165319"/>
                  </a:lnTo>
                  <a:lnTo>
                    <a:pt x="205016" y="165767"/>
                  </a:lnTo>
                  <a:lnTo>
                    <a:pt x="204757" y="165812"/>
                  </a:lnTo>
                  <a:lnTo>
                    <a:pt x="204343" y="165678"/>
                  </a:lnTo>
                  <a:lnTo>
                    <a:pt x="204129" y="165851"/>
                  </a:lnTo>
                  <a:lnTo>
                    <a:pt x="204211" y="166297"/>
                  </a:lnTo>
                  <a:lnTo>
                    <a:pt x="204793" y="167152"/>
                  </a:lnTo>
                  <a:lnTo>
                    <a:pt x="204848" y="167425"/>
                  </a:lnTo>
                  <a:lnTo>
                    <a:pt x="204733" y="167554"/>
                  </a:lnTo>
                  <a:lnTo>
                    <a:pt x="203881" y="167702"/>
                  </a:lnTo>
                  <a:lnTo>
                    <a:pt x="203382" y="168551"/>
                  </a:lnTo>
                  <a:lnTo>
                    <a:pt x="203312" y="168787"/>
                  </a:lnTo>
                  <a:lnTo>
                    <a:pt x="203401" y="168938"/>
                  </a:lnTo>
                  <a:lnTo>
                    <a:pt x="203824" y="169161"/>
                  </a:lnTo>
                  <a:lnTo>
                    <a:pt x="204015" y="169368"/>
                  </a:lnTo>
                  <a:lnTo>
                    <a:pt x="204139" y="169748"/>
                  </a:lnTo>
                  <a:lnTo>
                    <a:pt x="204079" y="169973"/>
                  </a:lnTo>
                  <a:lnTo>
                    <a:pt x="203860" y="170129"/>
                  </a:lnTo>
                  <a:lnTo>
                    <a:pt x="203780" y="170373"/>
                  </a:lnTo>
                  <a:lnTo>
                    <a:pt x="203597" y="170014"/>
                  </a:lnTo>
                  <a:lnTo>
                    <a:pt x="203404" y="169872"/>
                  </a:lnTo>
                  <a:lnTo>
                    <a:pt x="202337" y="169402"/>
                  </a:lnTo>
                  <a:lnTo>
                    <a:pt x="201992" y="168980"/>
                  </a:lnTo>
                  <a:lnTo>
                    <a:pt x="201564" y="168615"/>
                  </a:lnTo>
                  <a:lnTo>
                    <a:pt x="201609" y="168406"/>
                  </a:lnTo>
                  <a:lnTo>
                    <a:pt x="201248" y="168168"/>
                  </a:lnTo>
                  <a:lnTo>
                    <a:pt x="201122" y="167994"/>
                  </a:lnTo>
                  <a:lnTo>
                    <a:pt x="200518" y="168150"/>
                  </a:lnTo>
                  <a:lnTo>
                    <a:pt x="199832" y="167230"/>
                  </a:lnTo>
                  <a:lnTo>
                    <a:pt x="199768" y="166824"/>
                  </a:lnTo>
                  <a:lnTo>
                    <a:pt x="199989" y="166380"/>
                  </a:lnTo>
                  <a:lnTo>
                    <a:pt x="199992" y="166000"/>
                  </a:lnTo>
                  <a:lnTo>
                    <a:pt x="199626" y="165929"/>
                  </a:lnTo>
                  <a:lnTo>
                    <a:pt x="199029" y="165240"/>
                  </a:lnTo>
                  <a:lnTo>
                    <a:pt x="199079" y="165087"/>
                  </a:lnTo>
                  <a:lnTo>
                    <a:pt x="199377" y="164823"/>
                  </a:lnTo>
                  <a:lnTo>
                    <a:pt x="198819" y="163995"/>
                  </a:lnTo>
                  <a:lnTo>
                    <a:pt x="198403" y="163172"/>
                  </a:lnTo>
                  <a:lnTo>
                    <a:pt x="198226" y="163131"/>
                  </a:lnTo>
                  <a:lnTo>
                    <a:pt x="197525" y="161756"/>
                  </a:lnTo>
                  <a:lnTo>
                    <a:pt x="196544" y="160750"/>
                  </a:lnTo>
                  <a:lnTo>
                    <a:pt x="196337" y="160791"/>
                  </a:lnTo>
                  <a:lnTo>
                    <a:pt x="196067" y="160996"/>
                  </a:lnTo>
                  <a:lnTo>
                    <a:pt x="195132" y="160262"/>
                  </a:lnTo>
                  <a:lnTo>
                    <a:pt x="194773" y="160288"/>
                  </a:lnTo>
                  <a:lnTo>
                    <a:pt x="194218" y="160069"/>
                  </a:lnTo>
                  <a:lnTo>
                    <a:pt x="193984" y="159774"/>
                  </a:lnTo>
                  <a:lnTo>
                    <a:pt x="193343" y="159350"/>
                  </a:lnTo>
                  <a:lnTo>
                    <a:pt x="191665" y="159080"/>
                  </a:lnTo>
                  <a:lnTo>
                    <a:pt x="191085" y="159258"/>
                  </a:lnTo>
                  <a:lnTo>
                    <a:pt x="190420" y="159026"/>
                  </a:lnTo>
                  <a:lnTo>
                    <a:pt x="190202" y="158832"/>
                  </a:lnTo>
                  <a:lnTo>
                    <a:pt x="189687" y="158422"/>
                  </a:lnTo>
                  <a:lnTo>
                    <a:pt x="189310" y="158459"/>
                  </a:lnTo>
                  <a:lnTo>
                    <a:pt x="188741" y="158157"/>
                  </a:lnTo>
                  <a:lnTo>
                    <a:pt x="188201" y="157344"/>
                  </a:lnTo>
                  <a:lnTo>
                    <a:pt x="188347" y="156890"/>
                  </a:lnTo>
                  <a:lnTo>
                    <a:pt x="189179" y="156786"/>
                  </a:lnTo>
                  <a:lnTo>
                    <a:pt x="189193" y="156540"/>
                  </a:lnTo>
                  <a:lnTo>
                    <a:pt x="189037" y="155958"/>
                  </a:lnTo>
                  <a:lnTo>
                    <a:pt x="189148" y="155154"/>
                  </a:lnTo>
                  <a:lnTo>
                    <a:pt x="189316" y="154928"/>
                  </a:lnTo>
                  <a:lnTo>
                    <a:pt x="188803" y="154285"/>
                  </a:lnTo>
                  <a:lnTo>
                    <a:pt x="188028" y="153107"/>
                  </a:lnTo>
                  <a:lnTo>
                    <a:pt x="186452" y="151940"/>
                  </a:lnTo>
                  <a:lnTo>
                    <a:pt x="187328" y="151128"/>
                  </a:lnTo>
                  <a:lnTo>
                    <a:pt x="186869" y="150934"/>
                  </a:lnTo>
                  <a:lnTo>
                    <a:pt x="186214" y="150830"/>
                  </a:lnTo>
                  <a:lnTo>
                    <a:pt x="186054" y="150658"/>
                  </a:lnTo>
                  <a:lnTo>
                    <a:pt x="186076" y="150480"/>
                  </a:lnTo>
                  <a:lnTo>
                    <a:pt x="185784" y="150099"/>
                  </a:lnTo>
                  <a:lnTo>
                    <a:pt x="184670" y="150041"/>
                  </a:lnTo>
                  <a:lnTo>
                    <a:pt x="184564" y="149525"/>
                  </a:lnTo>
                  <a:lnTo>
                    <a:pt x="182261" y="146600"/>
                  </a:lnTo>
                  <a:lnTo>
                    <a:pt x="181402" y="145665"/>
                  </a:lnTo>
                  <a:lnTo>
                    <a:pt x="181284" y="145917"/>
                  </a:lnTo>
                  <a:lnTo>
                    <a:pt x="179763" y="145631"/>
                  </a:lnTo>
                  <a:lnTo>
                    <a:pt x="179553" y="145557"/>
                  </a:lnTo>
                  <a:lnTo>
                    <a:pt x="179086" y="145181"/>
                  </a:lnTo>
                  <a:lnTo>
                    <a:pt x="180339" y="145180"/>
                  </a:lnTo>
                  <a:lnTo>
                    <a:pt x="180869" y="145107"/>
                  </a:lnTo>
                  <a:lnTo>
                    <a:pt x="180748" y="144767"/>
                  </a:lnTo>
                  <a:lnTo>
                    <a:pt x="178455" y="142065"/>
                  </a:lnTo>
                  <a:lnTo>
                    <a:pt x="178067" y="141768"/>
                  </a:lnTo>
                  <a:lnTo>
                    <a:pt x="177070" y="141372"/>
                  </a:lnTo>
                  <a:lnTo>
                    <a:pt x="177407" y="140484"/>
                  </a:lnTo>
                  <a:lnTo>
                    <a:pt x="177725" y="139222"/>
                  </a:lnTo>
                  <a:lnTo>
                    <a:pt x="177795" y="138711"/>
                  </a:lnTo>
                  <a:lnTo>
                    <a:pt x="177865" y="135062"/>
                  </a:lnTo>
                  <a:lnTo>
                    <a:pt x="176487" y="135018"/>
                  </a:lnTo>
                  <a:lnTo>
                    <a:pt x="175989" y="137128"/>
                  </a:lnTo>
                  <a:lnTo>
                    <a:pt x="175374" y="139090"/>
                  </a:lnTo>
                  <a:lnTo>
                    <a:pt x="173202" y="139015"/>
                  </a:lnTo>
                  <a:lnTo>
                    <a:pt x="173167" y="138581"/>
                  </a:lnTo>
                  <a:lnTo>
                    <a:pt x="173406" y="137493"/>
                  </a:lnTo>
                  <a:lnTo>
                    <a:pt x="173406" y="137255"/>
                  </a:lnTo>
                  <a:lnTo>
                    <a:pt x="173282" y="136770"/>
                  </a:lnTo>
                  <a:lnTo>
                    <a:pt x="172777" y="135447"/>
                  </a:lnTo>
                  <a:lnTo>
                    <a:pt x="172521" y="134057"/>
                  </a:lnTo>
                  <a:lnTo>
                    <a:pt x="172321" y="131937"/>
                  </a:lnTo>
                  <a:lnTo>
                    <a:pt x="171730" y="133081"/>
                  </a:lnTo>
                  <a:lnTo>
                    <a:pt x="168777" y="136653"/>
                  </a:lnTo>
                  <a:lnTo>
                    <a:pt x="166860" y="134626"/>
                  </a:lnTo>
                  <a:lnTo>
                    <a:pt x="166294" y="134227"/>
                  </a:lnTo>
                  <a:lnTo>
                    <a:pt x="166134" y="134003"/>
                  </a:lnTo>
                  <a:lnTo>
                    <a:pt x="166094" y="131529"/>
                  </a:lnTo>
                  <a:lnTo>
                    <a:pt x="166036" y="131287"/>
                  </a:lnTo>
                  <a:lnTo>
                    <a:pt x="165717" y="131261"/>
                  </a:lnTo>
                  <a:lnTo>
                    <a:pt x="165104" y="131391"/>
                  </a:lnTo>
                  <a:lnTo>
                    <a:pt x="164890" y="131928"/>
                  </a:lnTo>
                  <a:lnTo>
                    <a:pt x="164677" y="132893"/>
                  </a:lnTo>
                  <a:lnTo>
                    <a:pt x="163469" y="132759"/>
                  </a:lnTo>
                  <a:lnTo>
                    <a:pt x="162318" y="132808"/>
                  </a:lnTo>
                  <a:lnTo>
                    <a:pt x="161948" y="133128"/>
                  </a:lnTo>
                  <a:lnTo>
                    <a:pt x="161264" y="133207"/>
                  </a:lnTo>
                  <a:lnTo>
                    <a:pt x="161039" y="133315"/>
                  </a:lnTo>
                  <a:lnTo>
                    <a:pt x="160779" y="133770"/>
                  </a:lnTo>
                  <a:lnTo>
                    <a:pt x="160321" y="135845"/>
                  </a:lnTo>
                  <a:lnTo>
                    <a:pt x="159986" y="136509"/>
                  </a:lnTo>
                  <a:lnTo>
                    <a:pt x="160011" y="137075"/>
                  </a:lnTo>
                  <a:lnTo>
                    <a:pt x="160902" y="137298"/>
                  </a:lnTo>
                  <a:lnTo>
                    <a:pt x="161287" y="137242"/>
                  </a:lnTo>
                  <a:lnTo>
                    <a:pt x="162305" y="137719"/>
                  </a:lnTo>
                  <a:lnTo>
                    <a:pt x="164015" y="138931"/>
                  </a:lnTo>
                  <a:lnTo>
                    <a:pt x="165033" y="139963"/>
                  </a:lnTo>
                  <a:lnTo>
                    <a:pt x="162452" y="140739"/>
                  </a:lnTo>
                  <a:lnTo>
                    <a:pt x="161121" y="141484"/>
                  </a:lnTo>
                  <a:lnTo>
                    <a:pt x="160622" y="142062"/>
                  </a:lnTo>
                  <a:lnTo>
                    <a:pt x="159967" y="142145"/>
                  </a:lnTo>
                  <a:lnTo>
                    <a:pt x="159024" y="142361"/>
                  </a:lnTo>
                  <a:lnTo>
                    <a:pt x="158867" y="142458"/>
                  </a:lnTo>
                  <a:lnTo>
                    <a:pt x="158604" y="142797"/>
                  </a:lnTo>
                  <a:lnTo>
                    <a:pt x="158594" y="143218"/>
                  </a:lnTo>
                  <a:lnTo>
                    <a:pt x="161362" y="143355"/>
                  </a:lnTo>
                  <a:lnTo>
                    <a:pt x="160556" y="144249"/>
                  </a:lnTo>
                  <a:lnTo>
                    <a:pt x="160171" y="144432"/>
                  </a:lnTo>
                  <a:lnTo>
                    <a:pt x="159887" y="144250"/>
                  </a:lnTo>
                  <a:lnTo>
                    <a:pt x="159484" y="144254"/>
                  </a:lnTo>
                  <a:lnTo>
                    <a:pt x="159260" y="144395"/>
                  </a:lnTo>
                  <a:lnTo>
                    <a:pt x="158599" y="145125"/>
                  </a:lnTo>
                  <a:lnTo>
                    <a:pt x="158830" y="145815"/>
                  </a:lnTo>
                  <a:lnTo>
                    <a:pt x="159674" y="146586"/>
                  </a:lnTo>
                  <a:lnTo>
                    <a:pt x="160140" y="146776"/>
                  </a:lnTo>
                  <a:lnTo>
                    <a:pt x="158959" y="148092"/>
                  </a:lnTo>
                  <a:lnTo>
                    <a:pt x="157682" y="149363"/>
                  </a:lnTo>
                  <a:lnTo>
                    <a:pt x="156870" y="150123"/>
                  </a:lnTo>
                  <a:lnTo>
                    <a:pt x="155037" y="151530"/>
                  </a:lnTo>
                  <a:lnTo>
                    <a:pt x="153685" y="152901"/>
                  </a:lnTo>
                  <a:lnTo>
                    <a:pt x="150974" y="155416"/>
                  </a:lnTo>
                  <a:lnTo>
                    <a:pt x="150084" y="154245"/>
                  </a:lnTo>
                  <a:lnTo>
                    <a:pt x="149686" y="154007"/>
                  </a:lnTo>
                  <a:lnTo>
                    <a:pt x="149476" y="154148"/>
                  </a:lnTo>
                  <a:lnTo>
                    <a:pt x="149145" y="154145"/>
                  </a:lnTo>
                  <a:lnTo>
                    <a:pt x="148587" y="153780"/>
                  </a:lnTo>
                  <a:lnTo>
                    <a:pt x="148498" y="153608"/>
                  </a:lnTo>
                  <a:lnTo>
                    <a:pt x="148494" y="153403"/>
                  </a:lnTo>
                  <a:lnTo>
                    <a:pt x="148569" y="153243"/>
                  </a:lnTo>
                  <a:lnTo>
                    <a:pt x="148804" y="153083"/>
                  </a:lnTo>
                  <a:lnTo>
                    <a:pt x="148864" y="152856"/>
                  </a:lnTo>
                  <a:lnTo>
                    <a:pt x="148327" y="152204"/>
                  </a:lnTo>
                  <a:lnTo>
                    <a:pt x="148145" y="152159"/>
                  </a:lnTo>
                  <a:lnTo>
                    <a:pt x="147615" y="152412"/>
                  </a:lnTo>
                  <a:lnTo>
                    <a:pt x="146790" y="152506"/>
                  </a:lnTo>
                  <a:lnTo>
                    <a:pt x="146566" y="152342"/>
                  </a:lnTo>
                  <a:lnTo>
                    <a:pt x="146409" y="151209"/>
                  </a:lnTo>
                  <a:lnTo>
                    <a:pt x="146096" y="150218"/>
                  </a:lnTo>
                  <a:lnTo>
                    <a:pt x="146099" y="149980"/>
                  </a:lnTo>
                  <a:lnTo>
                    <a:pt x="146398" y="149614"/>
                  </a:lnTo>
                  <a:lnTo>
                    <a:pt x="146355" y="149465"/>
                  </a:lnTo>
                  <a:lnTo>
                    <a:pt x="146021" y="149171"/>
                  </a:lnTo>
                  <a:lnTo>
                    <a:pt x="145814" y="149096"/>
                  </a:lnTo>
                  <a:lnTo>
                    <a:pt x="145601" y="149175"/>
                  </a:lnTo>
                  <a:lnTo>
                    <a:pt x="145633" y="149421"/>
                  </a:lnTo>
                  <a:lnTo>
                    <a:pt x="145512" y="149574"/>
                  </a:lnTo>
                  <a:lnTo>
                    <a:pt x="144914" y="149570"/>
                  </a:lnTo>
                  <a:lnTo>
                    <a:pt x="144266" y="148560"/>
                  </a:lnTo>
                  <a:lnTo>
                    <a:pt x="144269" y="147696"/>
                  </a:lnTo>
                  <a:lnTo>
                    <a:pt x="144088" y="147398"/>
                  </a:lnTo>
                  <a:lnTo>
                    <a:pt x="143910" y="147234"/>
                  </a:lnTo>
                  <a:lnTo>
                    <a:pt x="143614" y="147354"/>
                  </a:lnTo>
                  <a:lnTo>
                    <a:pt x="143910" y="147599"/>
                  </a:lnTo>
                  <a:lnTo>
                    <a:pt x="143618" y="147782"/>
                  </a:lnTo>
                  <a:lnTo>
                    <a:pt x="143415" y="147748"/>
                  </a:lnTo>
                  <a:lnTo>
                    <a:pt x="142073" y="146184"/>
                  </a:lnTo>
                  <a:lnTo>
                    <a:pt x="142005" y="145841"/>
                  </a:lnTo>
                  <a:lnTo>
                    <a:pt x="141129" y="145532"/>
                  </a:lnTo>
                  <a:lnTo>
                    <a:pt x="139666" y="145676"/>
                  </a:lnTo>
                  <a:lnTo>
                    <a:pt x="139833" y="145826"/>
                  </a:lnTo>
                  <a:lnTo>
                    <a:pt x="140082" y="146031"/>
                  </a:lnTo>
                  <a:lnTo>
                    <a:pt x="139758" y="146649"/>
                  </a:lnTo>
                  <a:lnTo>
                    <a:pt x="139559" y="146626"/>
                  </a:lnTo>
                  <a:lnTo>
                    <a:pt x="139498" y="146239"/>
                  </a:lnTo>
                  <a:lnTo>
                    <a:pt x="138826" y="146004"/>
                  </a:lnTo>
                  <a:lnTo>
                    <a:pt x="138363" y="146492"/>
                  </a:lnTo>
                  <a:lnTo>
                    <a:pt x="137943" y="146533"/>
                  </a:lnTo>
                  <a:lnTo>
                    <a:pt x="135964" y="146279"/>
                  </a:lnTo>
                  <a:lnTo>
                    <a:pt x="135081" y="146029"/>
                  </a:lnTo>
                  <a:lnTo>
                    <a:pt x="134483" y="145954"/>
                  </a:lnTo>
                  <a:lnTo>
                    <a:pt x="134387" y="146096"/>
                  </a:lnTo>
                  <a:lnTo>
                    <a:pt x="134188" y="146185"/>
                  </a:lnTo>
                  <a:lnTo>
                    <a:pt x="132992" y="146021"/>
                  </a:lnTo>
                  <a:lnTo>
                    <a:pt x="132106" y="145507"/>
                  </a:lnTo>
                  <a:lnTo>
                    <a:pt x="131461" y="145630"/>
                  </a:lnTo>
                  <a:lnTo>
                    <a:pt x="131233" y="145814"/>
                  </a:lnTo>
                  <a:lnTo>
                    <a:pt x="131233" y="145179"/>
                  </a:lnTo>
                  <a:lnTo>
                    <a:pt x="130682" y="144878"/>
                  </a:lnTo>
                  <a:lnTo>
                    <a:pt x="130838" y="145280"/>
                  </a:lnTo>
                  <a:lnTo>
                    <a:pt x="130105" y="145541"/>
                  </a:lnTo>
                  <a:lnTo>
                    <a:pt x="129895" y="145273"/>
                  </a:lnTo>
                  <a:lnTo>
                    <a:pt x="129959" y="144725"/>
                  </a:lnTo>
                  <a:lnTo>
                    <a:pt x="129770" y="144647"/>
                  </a:lnTo>
                  <a:lnTo>
                    <a:pt x="128514" y="145102"/>
                  </a:lnTo>
                  <a:lnTo>
                    <a:pt x="128347" y="145698"/>
                  </a:lnTo>
                  <a:lnTo>
                    <a:pt x="128365" y="145870"/>
                  </a:lnTo>
                  <a:lnTo>
                    <a:pt x="127874" y="146011"/>
                  </a:lnTo>
                  <a:lnTo>
                    <a:pt x="126838" y="145900"/>
                  </a:lnTo>
                  <a:lnTo>
                    <a:pt x="126222" y="146284"/>
                  </a:lnTo>
                  <a:lnTo>
                    <a:pt x="126062" y="146717"/>
                  </a:lnTo>
                  <a:lnTo>
                    <a:pt x="126394" y="146992"/>
                  </a:lnTo>
                  <a:lnTo>
                    <a:pt x="126323" y="147264"/>
                  </a:lnTo>
                  <a:lnTo>
                    <a:pt x="126024" y="147354"/>
                  </a:lnTo>
                  <a:lnTo>
                    <a:pt x="125498" y="147179"/>
                  </a:lnTo>
                  <a:lnTo>
                    <a:pt x="124363" y="147599"/>
                  </a:lnTo>
                  <a:lnTo>
                    <a:pt x="123277" y="147893"/>
                  </a:lnTo>
                  <a:lnTo>
                    <a:pt x="122562" y="147822"/>
                  </a:lnTo>
                  <a:lnTo>
                    <a:pt x="122215" y="147998"/>
                  </a:lnTo>
                  <a:lnTo>
                    <a:pt x="122046" y="148064"/>
                  </a:lnTo>
                  <a:lnTo>
                    <a:pt x="121882" y="148008"/>
                  </a:lnTo>
                  <a:lnTo>
                    <a:pt x="121929" y="147259"/>
                  </a:lnTo>
                  <a:lnTo>
                    <a:pt x="121527" y="146163"/>
                  </a:lnTo>
                  <a:lnTo>
                    <a:pt x="121082" y="146193"/>
                  </a:lnTo>
                  <a:lnTo>
                    <a:pt x="120886" y="146346"/>
                  </a:lnTo>
                  <a:lnTo>
                    <a:pt x="120719" y="146692"/>
                  </a:lnTo>
                  <a:lnTo>
                    <a:pt x="120042" y="146852"/>
                  </a:lnTo>
                  <a:lnTo>
                    <a:pt x="119669" y="146744"/>
                  </a:lnTo>
                  <a:lnTo>
                    <a:pt x="119018" y="146327"/>
                  </a:lnTo>
                  <a:lnTo>
                    <a:pt x="117751" y="145831"/>
                  </a:lnTo>
                  <a:lnTo>
                    <a:pt x="117608" y="145637"/>
                  </a:lnTo>
                  <a:lnTo>
                    <a:pt x="118007" y="145402"/>
                  </a:lnTo>
                  <a:lnTo>
                    <a:pt x="117704" y="144728"/>
                  </a:lnTo>
                  <a:lnTo>
                    <a:pt x="116330" y="143707"/>
                  </a:lnTo>
                  <a:lnTo>
                    <a:pt x="114198" y="143816"/>
                  </a:lnTo>
                  <a:lnTo>
                    <a:pt x="113653" y="143607"/>
                  </a:lnTo>
                  <a:lnTo>
                    <a:pt x="113525" y="143387"/>
                  </a:lnTo>
                  <a:lnTo>
                    <a:pt x="113489" y="143052"/>
                  </a:lnTo>
                  <a:lnTo>
                    <a:pt x="113656" y="142344"/>
                  </a:lnTo>
                  <a:lnTo>
                    <a:pt x="113610" y="141614"/>
                  </a:lnTo>
                  <a:lnTo>
                    <a:pt x="112464" y="141774"/>
                  </a:lnTo>
                  <a:lnTo>
                    <a:pt x="111969" y="142352"/>
                  </a:lnTo>
                  <a:lnTo>
                    <a:pt x="111691" y="142158"/>
                  </a:lnTo>
                  <a:lnTo>
                    <a:pt x="111545" y="141704"/>
                  </a:lnTo>
                  <a:lnTo>
                    <a:pt x="111506" y="141339"/>
                  </a:lnTo>
                  <a:lnTo>
                    <a:pt x="111132" y="140914"/>
                  </a:lnTo>
                  <a:lnTo>
                    <a:pt x="110783" y="140873"/>
                  </a:lnTo>
                  <a:lnTo>
                    <a:pt x="110368" y="141139"/>
                  </a:lnTo>
                  <a:lnTo>
                    <a:pt x="110017" y="141183"/>
                  </a:lnTo>
                  <a:lnTo>
                    <a:pt x="109864" y="141075"/>
                  </a:lnTo>
                  <a:lnTo>
                    <a:pt x="109910" y="140591"/>
                  </a:lnTo>
                  <a:lnTo>
                    <a:pt x="109807" y="140274"/>
                  </a:lnTo>
                  <a:lnTo>
                    <a:pt x="109536" y="140244"/>
                  </a:lnTo>
                  <a:lnTo>
                    <a:pt x="109225" y="140564"/>
                  </a:lnTo>
                  <a:lnTo>
                    <a:pt x="108901" y="140628"/>
                  </a:lnTo>
                  <a:lnTo>
                    <a:pt x="108762" y="140508"/>
                  </a:lnTo>
                  <a:lnTo>
                    <a:pt x="108620" y="140169"/>
                  </a:lnTo>
                  <a:lnTo>
                    <a:pt x="108271" y="139729"/>
                  </a:lnTo>
                  <a:lnTo>
                    <a:pt x="108036" y="139748"/>
                  </a:lnTo>
                  <a:lnTo>
                    <a:pt x="107943" y="140042"/>
                  </a:lnTo>
                  <a:lnTo>
                    <a:pt x="107747" y="140165"/>
                  </a:lnTo>
                  <a:lnTo>
                    <a:pt x="106871" y="140414"/>
                  </a:lnTo>
                  <a:lnTo>
                    <a:pt x="106722" y="140422"/>
                  </a:lnTo>
                  <a:lnTo>
                    <a:pt x="105974" y="139941"/>
                  </a:lnTo>
                  <a:lnTo>
                    <a:pt x="105935" y="139751"/>
                  </a:lnTo>
                  <a:lnTo>
                    <a:pt x="106152" y="139296"/>
                  </a:lnTo>
                  <a:lnTo>
                    <a:pt x="106114" y="138816"/>
                  </a:lnTo>
                  <a:lnTo>
                    <a:pt x="105569" y="137829"/>
                  </a:lnTo>
                  <a:lnTo>
                    <a:pt x="105623" y="137363"/>
                  </a:lnTo>
                  <a:lnTo>
                    <a:pt x="106068" y="137136"/>
                  </a:lnTo>
                  <a:lnTo>
                    <a:pt x="106278" y="136812"/>
                  </a:lnTo>
                  <a:lnTo>
                    <a:pt x="106246" y="136395"/>
                  </a:lnTo>
                  <a:lnTo>
                    <a:pt x="106171" y="136205"/>
                  </a:lnTo>
                  <a:lnTo>
                    <a:pt x="105919" y="135907"/>
                  </a:lnTo>
                  <a:lnTo>
                    <a:pt x="104893" y="135437"/>
                  </a:lnTo>
                  <a:lnTo>
                    <a:pt x="104441" y="135511"/>
                  </a:lnTo>
                  <a:lnTo>
                    <a:pt x="104027" y="135243"/>
                  </a:lnTo>
                  <a:lnTo>
                    <a:pt x="104370" y="134684"/>
                  </a:lnTo>
                  <a:lnTo>
                    <a:pt x="104408" y="133977"/>
                  </a:lnTo>
                  <a:lnTo>
                    <a:pt x="104434" y="133540"/>
                  </a:lnTo>
                  <a:lnTo>
                    <a:pt x="104053" y="132765"/>
                  </a:lnTo>
                  <a:lnTo>
                    <a:pt x="103871" y="132530"/>
                  </a:lnTo>
                  <a:lnTo>
                    <a:pt x="103048" y="132128"/>
                  </a:lnTo>
                  <a:lnTo>
                    <a:pt x="101816" y="131887"/>
                  </a:lnTo>
                  <a:lnTo>
                    <a:pt x="101833" y="132612"/>
                  </a:lnTo>
                  <a:lnTo>
                    <a:pt x="102140" y="132776"/>
                  </a:lnTo>
                  <a:lnTo>
                    <a:pt x="102229" y="133569"/>
                  </a:lnTo>
                  <a:lnTo>
                    <a:pt x="100345" y="134367"/>
                  </a:lnTo>
                  <a:lnTo>
                    <a:pt x="100117" y="134609"/>
                  </a:lnTo>
                  <a:lnTo>
                    <a:pt x="98528" y="135381"/>
                  </a:lnTo>
                  <a:lnTo>
                    <a:pt x="98193" y="135314"/>
                  </a:lnTo>
                  <a:lnTo>
                    <a:pt x="97662" y="134818"/>
                  </a:lnTo>
                  <a:lnTo>
                    <a:pt x="97552" y="134650"/>
                  </a:lnTo>
                  <a:lnTo>
                    <a:pt x="97459" y="134181"/>
                  </a:lnTo>
                  <a:lnTo>
                    <a:pt x="97491" y="133853"/>
                  </a:lnTo>
                  <a:lnTo>
                    <a:pt x="97648" y="133559"/>
                  </a:lnTo>
                  <a:lnTo>
                    <a:pt x="97612" y="133246"/>
                  </a:lnTo>
                  <a:lnTo>
                    <a:pt x="97473" y="133067"/>
                  </a:lnTo>
                  <a:lnTo>
                    <a:pt x="97113" y="132817"/>
                  </a:lnTo>
                  <a:lnTo>
                    <a:pt x="96942" y="132467"/>
                  </a:lnTo>
                  <a:lnTo>
                    <a:pt x="97116" y="132083"/>
                  </a:lnTo>
                  <a:lnTo>
                    <a:pt x="97152" y="131312"/>
                  </a:lnTo>
                  <a:lnTo>
                    <a:pt x="97123" y="130915"/>
                  </a:lnTo>
                  <a:lnTo>
                    <a:pt x="97006" y="130574"/>
                  </a:lnTo>
                  <a:lnTo>
                    <a:pt x="96760" y="130358"/>
                  </a:lnTo>
                  <a:lnTo>
                    <a:pt x="96453" y="130228"/>
                  </a:lnTo>
                  <a:lnTo>
                    <a:pt x="95619" y="129248"/>
                  </a:lnTo>
                  <a:lnTo>
                    <a:pt x="94842" y="128671"/>
                  </a:lnTo>
                  <a:lnTo>
                    <a:pt x="94229" y="128683"/>
                  </a:lnTo>
                  <a:lnTo>
                    <a:pt x="93487" y="128173"/>
                  </a:lnTo>
                  <a:lnTo>
                    <a:pt x="93651" y="127834"/>
                  </a:lnTo>
                  <a:lnTo>
                    <a:pt x="93601" y="127547"/>
                  </a:lnTo>
                  <a:lnTo>
                    <a:pt x="93037" y="127420"/>
                  </a:lnTo>
                  <a:lnTo>
                    <a:pt x="92941" y="127233"/>
                  </a:lnTo>
                  <a:lnTo>
                    <a:pt x="93126" y="126764"/>
                  </a:lnTo>
                  <a:lnTo>
                    <a:pt x="93372" y="126448"/>
                  </a:lnTo>
                  <a:lnTo>
                    <a:pt x="93071" y="124558"/>
                  </a:lnTo>
                  <a:lnTo>
                    <a:pt x="92885" y="124454"/>
                  </a:lnTo>
                  <a:lnTo>
                    <a:pt x="92193" y="124576"/>
                  </a:lnTo>
                  <a:lnTo>
                    <a:pt x="91712" y="124867"/>
                  </a:lnTo>
                  <a:lnTo>
                    <a:pt x="91448" y="124844"/>
                  </a:lnTo>
                  <a:lnTo>
                    <a:pt x="90961" y="123372"/>
                  </a:lnTo>
                  <a:lnTo>
                    <a:pt x="90640" y="122746"/>
                  </a:lnTo>
                  <a:lnTo>
                    <a:pt x="90676" y="122277"/>
                  </a:lnTo>
                  <a:lnTo>
                    <a:pt x="90844" y="122105"/>
                  </a:lnTo>
                  <a:lnTo>
                    <a:pt x="90837" y="121740"/>
                  </a:lnTo>
                  <a:lnTo>
                    <a:pt x="90744" y="121230"/>
                  </a:lnTo>
                  <a:lnTo>
                    <a:pt x="90331" y="120507"/>
                  </a:lnTo>
                  <a:lnTo>
                    <a:pt x="89996" y="120238"/>
                  </a:lnTo>
                  <a:lnTo>
                    <a:pt x="89871" y="120417"/>
                  </a:lnTo>
                  <a:lnTo>
                    <a:pt x="89788" y="121024"/>
                  </a:lnTo>
                  <a:lnTo>
                    <a:pt x="89357" y="121121"/>
                  </a:lnTo>
                  <a:lnTo>
                    <a:pt x="88861" y="120991"/>
                  </a:lnTo>
                  <a:lnTo>
                    <a:pt x="87949" y="119589"/>
                  </a:lnTo>
                  <a:lnTo>
                    <a:pt x="87382" y="118312"/>
                  </a:lnTo>
                  <a:lnTo>
                    <a:pt x="86984" y="118176"/>
                  </a:lnTo>
                  <a:lnTo>
                    <a:pt x="86494" y="118334"/>
                  </a:lnTo>
                  <a:lnTo>
                    <a:pt x="85003" y="117123"/>
                  </a:lnTo>
                  <a:lnTo>
                    <a:pt x="85071" y="116955"/>
                  </a:lnTo>
                  <a:lnTo>
                    <a:pt x="85093" y="116389"/>
                  </a:lnTo>
                  <a:lnTo>
                    <a:pt x="84543" y="115703"/>
                  </a:lnTo>
                  <a:lnTo>
                    <a:pt x="84515" y="114686"/>
                  </a:lnTo>
                  <a:lnTo>
                    <a:pt x="84276" y="114675"/>
                  </a:lnTo>
                  <a:lnTo>
                    <a:pt x="83991" y="114783"/>
                  </a:lnTo>
                  <a:lnTo>
                    <a:pt x="84102" y="108936"/>
                  </a:lnTo>
                  <a:lnTo>
                    <a:pt x="80484" y="108797"/>
                  </a:lnTo>
                  <a:lnTo>
                    <a:pt x="77652" y="108693"/>
                  </a:lnTo>
                  <a:lnTo>
                    <a:pt x="70474" y="108497"/>
                  </a:lnTo>
                  <a:lnTo>
                    <a:pt x="70457" y="109201"/>
                  </a:lnTo>
                  <a:lnTo>
                    <a:pt x="69514" y="110159"/>
                  </a:lnTo>
                  <a:lnTo>
                    <a:pt x="68543" y="110314"/>
                  </a:lnTo>
                  <a:lnTo>
                    <a:pt x="68364" y="109406"/>
                  </a:lnTo>
                  <a:lnTo>
                    <a:pt x="68564" y="109314"/>
                  </a:lnTo>
                  <a:lnTo>
                    <a:pt x="69011" y="109279"/>
                  </a:lnTo>
                  <a:lnTo>
                    <a:pt x="69022" y="108859"/>
                  </a:lnTo>
                  <a:lnTo>
                    <a:pt x="68726" y="108501"/>
                  </a:lnTo>
                  <a:lnTo>
                    <a:pt x="68028" y="108494"/>
                  </a:lnTo>
                  <a:lnTo>
                    <a:pt x="67359" y="109097"/>
                  </a:lnTo>
                  <a:lnTo>
                    <a:pt x="65068" y="109809"/>
                  </a:lnTo>
                  <a:lnTo>
                    <a:pt x="64495" y="110142"/>
                  </a:lnTo>
                  <a:lnTo>
                    <a:pt x="64380" y="109589"/>
                  </a:lnTo>
                  <a:lnTo>
                    <a:pt x="65331" y="109331"/>
                  </a:lnTo>
                  <a:lnTo>
                    <a:pt x="65541" y="108871"/>
                  </a:lnTo>
                  <a:lnTo>
                    <a:pt x="65604" y="108507"/>
                  </a:lnTo>
                  <a:lnTo>
                    <a:pt x="67169" y="108485"/>
                  </a:lnTo>
                  <a:lnTo>
                    <a:pt x="66695" y="106981"/>
                  </a:lnTo>
                  <a:lnTo>
                    <a:pt x="66409" y="106532"/>
                  </a:lnTo>
                  <a:lnTo>
                    <a:pt x="65563" y="103222"/>
                  </a:lnTo>
                  <a:lnTo>
                    <a:pt x="64966" y="102127"/>
                  </a:lnTo>
                  <a:lnTo>
                    <a:pt x="63653" y="103323"/>
                  </a:lnTo>
                  <a:lnTo>
                    <a:pt x="63552" y="103495"/>
                  </a:lnTo>
                  <a:lnTo>
                    <a:pt x="61317" y="103362"/>
                  </a:lnTo>
                  <a:lnTo>
                    <a:pt x="60865" y="103431"/>
                  </a:lnTo>
                  <a:lnTo>
                    <a:pt x="58332" y="103367"/>
                  </a:lnTo>
                  <a:lnTo>
                    <a:pt x="58849" y="102675"/>
                  </a:lnTo>
                  <a:lnTo>
                    <a:pt x="59249" y="102619"/>
                  </a:lnTo>
                  <a:lnTo>
                    <a:pt x="60191" y="102948"/>
                  </a:lnTo>
                  <a:lnTo>
                    <a:pt x="60434" y="102862"/>
                  </a:lnTo>
                  <a:lnTo>
                    <a:pt x="60095" y="102057"/>
                  </a:lnTo>
                  <a:lnTo>
                    <a:pt x="59560" y="101845"/>
                  </a:lnTo>
                  <a:lnTo>
                    <a:pt x="59381" y="101692"/>
                  </a:lnTo>
                  <a:lnTo>
                    <a:pt x="59560" y="101435"/>
                  </a:lnTo>
                  <a:lnTo>
                    <a:pt x="61176" y="101131"/>
                  </a:lnTo>
                  <a:lnTo>
                    <a:pt x="61677" y="101185"/>
                  </a:lnTo>
                  <a:lnTo>
                    <a:pt x="62651" y="101056"/>
                  </a:lnTo>
                  <a:lnTo>
                    <a:pt x="63119" y="99288"/>
                  </a:lnTo>
                  <a:lnTo>
                    <a:pt x="62961" y="98331"/>
                  </a:lnTo>
                  <a:lnTo>
                    <a:pt x="63176" y="98032"/>
                  </a:lnTo>
                  <a:lnTo>
                    <a:pt x="62943" y="97656"/>
                  </a:lnTo>
                  <a:lnTo>
                    <a:pt x="62754" y="97503"/>
                  </a:lnTo>
                  <a:lnTo>
                    <a:pt x="61600" y="97604"/>
                  </a:lnTo>
                  <a:lnTo>
                    <a:pt x="61158" y="97750"/>
                  </a:lnTo>
                  <a:lnTo>
                    <a:pt x="60792" y="98151"/>
                  </a:lnTo>
                  <a:lnTo>
                    <a:pt x="59990" y="98677"/>
                  </a:lnTo>
                  <a:lnTo>
                    <a:pt x="59441" y="97343"/>
                  </a:lnTo>
                  <a:lnTo>
                    <a:pt x="59609" y="96643"/>
                  </a:lnTo>
                  <a:lnTo>
                    <a:pt x="59213" y="96244"/>
                  </a:lnTo>
                  <a:lnTo>
                    <a:pt x="58691" y="96013"/>
                  </a:lnTo>
                  <a:lnTo>
                    <a:pt x="57384" y="95617"/>
                  </a:lnTo>
                  <a:lnTo>
                    <a:pt x="57052" y="94272"/>
                  </a:lnTo>
                  <a:lnTo>
                    <a:pt x="56839" y="93978"/>
                  </a:lnTo>
                  <a:lnTo>
                    <a:pt x="55638" y="94130"/>
                  </a:lnTo>
                  <a:lnTo>
                    <a:pt x="55248" y="94044"/>
                  </a:lnTo>
                  <a:lnTo>
                    <a:pt x="55134" y="93664"/>
                  </a:lnTo>
                  <a:lnTo>
                    <a:pt x="53480" y="93593"/>
                  </a:lnTo>
                  <a:lnTo>
                    <a:pt x="53269" y="93675"/>
                  </a:lnTo>
                  <a:lnTo>
                    <a:pt x="52819" y="94171"/>
                  </a:lnTo>
                  <a:lnTo>
                    <a:pt x="52776" y="94416"/>
                  </a:lnTo>
                  <a:lnTo>
                    <a:pt x="52812" y="95419"/>
                  </a:lnTo>
                  <a:lnTo>
                    <a:pt x="53073" y="95728"/>
                  </a:lnTo>
                  <a:lnTo>
                    <a:pt x="52994" y="96547"/>
                  </a:lnTo>
                  <a:lnTo>
                    <a:pt x="52755" y="96883"/>
                  </a:lnTo>
                  <a:lnTo>
                    <a:pt x="52616" y="97315"/>
                  </a:lnTo>
                  <a:lnTo>
                    <a:pt x="52598" y="98034"/>
                  </a:lnTo>
                  <a:lnTo>
                    <a:pt x="51648" y="98449"/>
                  </a:lnTo>
                  <a:lnTo>
                    <a:pt x="51030" y="98456"/>
                  </a:lnTo>
                  <a:lnTo>
                    <a:pt x="50098" y="98248"/>
                  </a:lnTo>
                  <a:lnTo>
                    <a:pt x="49669" y="98520"/>
                  </a:lnTo>
                  <a:lnTo>
                    <a:pt x="50116" y="98811"/>
                  </a:lnTo>
                  <a:lnTo>
                    <a:pt x="50187" y="99008"/>
                  </a:lnTo>
                  <a:lnTo>
                    <a:pt x="50198" y="99451"/>
                  </a:lnTo>
                  <a:lnTo>
                    <a:pt x="50123" y="99753"/>
                  </a:lnTo>
                  <a:lnTo>
                    <a:pt x="49959" y="99924"/>
                  </a:lnTo>
                  <a:lnTo>
                    <a:pt x="49466" y="100126"/>
                  </a:lnTo>
                  <a:lnTo>
                    <a:pt x="48816" y="99895"/>
                  </a:lnTo>
                  <a:lnTo>
                    <a:pt x="47384" y="100015"/>
                  </a:lnTo>
                  <a:lnTo>
                    <a:pt x="45545" y="99774"/>
                  </a:lnTo>
                  <a:lnTo>
                    <a:pt x="45131" y="99602"/>
                  </a:lnTo>
                  <a:lnTo>
                    <a:pt x="45996" y="98834"/>
                  </a:lnTo>
                  <a:lnTo>
                    <a:pt x="46144" y="97991"/>
                  </a:lnTo>
                  <a:lnTo>
                    <a:pt x="45080" y="97898"/>
                  </a:lnTo>
                  <a:lnTo>
                    <a:pt x="44334" y="98081"/>
                  </a:lnTo>
                  <a:lnTo>
                    <a:pt x="44779" y="96617"/>
                  </a:lnTo>
                  <a:lnTo>
                    <a:pt x="44680" y="96486"/>
                  </a:lnTo>
                  <a:lnTo>
                    <a:pt x="44003" y="96169"/>
                  </a:lnTo>
                  <a:lnTo>
                    <a:pt x="43429" y="96091"/>
                  </a:lnTo>
                  <a:lnTo>
                    <a:pt x="42942" y="96318"/>
                  </a:lnTo>
                  <a:lnTo>
                    <a:pt x="41467" y="96097"/>
                  </a:lnTo>
                  <a:lnTo>
                    <a:pt x="41053" y="95497"/>
                  </a:lnTo>
                  <a:lnTo>
                    <a:pt x="40696" y="95356"/>
                  </a:lnTo>
                  <a:lnTo>
                    <a:pt x="40478" y="95493"/>
                  </a:lnTo>
                  <a:lnTo>
                    <a:pt x="39920" y="95661"/>
                  </a:lnTo>
                  <a:lnTo>
                    <a:pt x="39685" y="95687"/>
                  </a:lnTo>
                  <a:lnTo>
                    <a:pt x="39420" y="95579"/>
                  </a:lnTo>
                  <a:lnTo>
                    <a:pt x="39477" y="95247"/>
                  </a:lnTo>
                  <a:lnTo>
                    <a:pt x="39703" y="94711"/>
                  </a:lnTo>
                  <a:lnTo>
                    <a:pt x="39721" y="93962"/>
                  </a:lnTo>
                  <a:lnTo>
                    <a:pt x="39378" y="92852"/>
                  </a:lnTo>
                  <a:lnTo>
                    <a:pt x="39081" y="92811"/>
                  </a:lnTo>
                  <a:lnTo>
                    <a:pt x="38571" y="92315"/>
                  </a:lnTo>
                  <a:lnTo>
                    <a:pt x="38785" y="91793"/>
                  </a:lnTo>
                  <a:lnTo>
                    <a:pt x="38810" y="91443"/>
                  </a:lnTo>
                  <a:lnTo>
                    <a:pt x="38606" y="90918"/>
                  </a:lnTo>
                  <a:lnTo>
                    <a:pt x="38349" y="90754"/>
                  </a:lnTo>
                  <a:lnTo>
                    <a:pt x="38342" y="90553"/>
                  </a:lnTo>
                  <a:lnTo>
                    <a:pt x="39936" y="90590"/>
                  </a:lnTo>
                  <a:lnTo>
                    <a:pt x="40126" y="90480"/>
                  </a:lnTo>
                  <a:lnTo>
                    <a:pt x="39904" y="90221"/>
                  </a:lnTo>
                  <a:lnTo>
                    <a:pt x="39271" y="90069"/>
                  </a:lnTo>
                  <a:lnTo>
                    <a:pt x="38613" y="89668"/>
                  </a:lnTo>
                  <a:lnTo>
                    <a:pt x="38396" y="88735"/>
                  </a:lnTo>
                  <a:lnTo>
                    <a:pt x="39114" y="88012"/>
                  </a:lnTo>
                  <a:lnTo>
                    <a:pt x="39983" y="87580"/>
                  </a:lnTo>
                  <a:lnTo>
                    <a:pt x="40119" y="86123"/>
                  </a:lnTo>
                  <a:lnTo>
                    <a:pt x="40584" y="85509"/>
                  </a:lnTo>
                  <a:lnTo>
                    <a:pt x="40623" y="84354"/>
                  </a:lnTo>
                  <a:lnTo>
                    <a:pt x="40098" y="83620"/>
                  </a:lnTo>
                  <a:lnTo>
                    <a:pt x="39383" y="81720"/>
                  </a:lnTo>
                  <a:lnTo>
                    <a:pt x="39316" y="81347"/>
                  </a:lnTo>
                  <a:lnTo>
                    <a:pt x="35920" y="81177"/>
                  </a:lnTo>
                  <a:lnTo>
                    <a:pt x="29442" y="80987"/>
                  </a:lnTo>
                  <a:lnTo>
                    <a:pt x="27917" y="81011"/>
                  </a:lnTo>
                  <a:lnTo>
                    <a:pt x="27887" y="82551"/>
                  </a:lnTo>
                  <a:lnTo>
                    <a:pt x="27747" y="94583"/>
                  </a:lnTo>
                  <a:lnTo>
                    <a:pt x="27729" y="95028"/>
                  </a:lnTo>
                  <a:lnTo>
                    <a:pt x="29313" y="95004"/>
                  </a:lnTo>
                  <a:lnTo>
                    <a:pt x="29250" y="101063"/>
                  </a:lnTo>
                  <a:lnTo>
                    <a:pt x="29294" y="104487"/>
                  </a:lnTo>
                  <a:lnTo>
                    <a:pt x="28992" y="104903"/>
                  </a:lnTo>
                  <a:lnTo>
                    <a:pt x="28298" y="105206"/>
                  </a:lnTo>
                  <a:lnTo>
                    <a:pt x="27434" y="104926"/>
                  </a:lnTo>
                  <a:lnTo>
                    <a:pt x="27234" y="104687"/>
                  </a:lnTo>
                  <a:lnTo>
                    <a:pt x="27003" y="104203"/>
                  </a:lnTo>
                  <a:lnTo>
                    <a:pt x="26746" y="104046"/>
                  </a:lnTo>
                  <a:lnTo>
                    <a:pt x="26610" y="104091"/>
                  </a:lnTo>
                  <a:lnTo>
                    <a:pt x="26392" y="104352"/>
                  </a:lnTo>
                  <a:lnTo>
                    <a:pt x="24936" y="104291"/>
                  </a:lnTo>
                  <a:lnTo>
                    <a:pt x="24268" y="104343"/>
                  </a:lnTo>
                  <a:lnTo>
                    <a:pt x="23740" y="104581"/>
                  </a:lnTo>
                  <a:lnTo>
                    <a:pt x="22769" y="104194"/>
                  </a:lnTo>
                  <a:lnTo>
                    <a:pt x="21391" y="103840"/>
                  </a:lnTo>
                  <a:lnTo>
                    <a:pt x="20396" y="103724"/>
                  </a:lnTo>
                  <a:lnTo>
                    <a:pt x="21006" y="104488"/>
                  </a:lnTo>
                  <a:lnTo>
                    <a:pt x="21020" y="104712"/>
                  </a:lnTo>
                  <a:lnTo>
                    <a:pt x="20945" y="104868"/>
                  </a:lnTo>
                  <a:lnTo>
                    <a:pt x="20413" y="105431"/>
                  </a:lnTo>
                  <a:lnTo>
                    <a:pt x="19650" y="105807"/>
                  </a:lnTo>
                  <a:lnTo>
                    <a:pt x="18857" y="105878"/>
                  </a:lnTo>
                  <a:lnTo>
                    <a:pt x="18543" y="106195"/>
                  </a:lnTo>
                  <a:lnTo>
                    <a:pt x="17623" y="107532"/>
                  </a:lnTo>
                  <a:lnTo>
                    <a:pt x="17694" y="107759"/>
                  </a:lnTo>
                  <a:lnTo>
                    <a:pt x="12310" y="107886"/>
                  </a:lnTo>
                  <a:lnTo>
                    <a:pt x="0" y="107950"/>
                  </a:lnTo>
                  <a:lnTo>
                    <a:pt x="342" y="92266"/>
                  </a:lnTo>
                  <a:lnTo>
                    <a:pt x="452" y="87185"/>
                  </a:lnTo>
                  <a:lnTo>
                    <a:pt x="495" y="85216"/>
                  </a:lnTo>
                  <a:lnTo>
                    <a:pt x="507" y="84680"/>
                  </a:lnTo>
                  <a:lnTo>
                    <a:pt x="575" y="81566"/>
                  </a:lnTo>
                  <a:lnTo>
                    <a:pt x="597" y="81085"/>
                  </a:lnTo>
                  <a:lnTo>
                    <a:pt x="630" y="80350"/>
                  </a:lnTo>
                  <a:lnTo>
                    <a:pt x="791" y="73328"/>
                  </a:lnTo>
                  <a:lnTo>
                    <a:pt x="838" y="71417"/>
                  </a:lnTo>
                  <a:lnTo>
                    <a:pt x="857" y="70584"/>
                  </a:lnTo>
                  <a:lnTo>
                    <a:pt x="867" y="70139"/>
                  </a:lnTo>
                  <a:lnTo>
                    <a:pt x="1018" y="63523"/>
                  </a:lnTo>
                  <a:lnTo>
                    <a:pt x="1183" y="56291"/>
                  </a:lnTo>
                  <a:lnTo>
                    <a:pt x="1281" y="52020"/>
                  </a:lnTo>
                  <a:lnTo>
                    <a:pt x="1325" y="50034"/>
                  </a:lnTo>
                  <a:lnTo>
                    <a:pt x="1325" y="49717"/>
                  </a:lnTo>
                  <a:lnTo>
                    <a:pt x="1331" y="49485"/>
                  </a:lnTo>
                  <a:lnTo>
                    <a:pt x="1336" y="49278"/>
                  </a:lnTo>
                  <a:lnTo>
                    <a:pt x="1424" y="45500"/>
                  </a:lnTo>
                  <a:lnTo>
                    <a:pt x="1523" y="41266"/>
                  </a:lnTo>
                  <a:lnTo>
                    <a:pt x="1635" y="36434"/>
                  </a:lnTo>
                  <a:lnTo>
                    <a:pt x="1656" y="35554"/>
                  </a:lnTo>
                  <a:lnTo>
                    <a:pt x="1652" y="34250"/>
                  </a:lnTo>
                  <a:lnTo>
                    <a:pt x="1937" y="23821"/>
                  </a:lnTo>
                  <a:lnTo>
                    <a:pt x="2079" y="18640"/>
                  </a:lnTo>
                  <a:lnTo>
                    <a:pt x="2474" y="4176"/>
                  </a:lnTo>
                  <a:lnTo>
                    <a:pt x="2983" y="4310"/>
                  </a:lnTo>
                  <a:lnTo>
                    <a:pt x="3588" y="4638"/>
                  </a:lnTo>
                  <a:lnTo>
                    <a:pt x="4130" y="4809"/>
                  </a:lnTo>
                  <a:lnTo>
                    <a:pt x="5637" y="4493"/>
                  </a:lnTo>
                  <a:lnTo>
                    <a:pt x="6335" y="4187"/>
                  </a:lnTo>
                  <a:lnTo>
                    <a:pt x="7385" y="2973"/>
                  </a:lnTo>
                  <a:lnTo>
                    <a:pt x="7597" y="2832"/>
                  </a:lnTo>
                  <a:lnTo>
                    <a:pt x="9111" y="2609"/>
                  </a:lnTo>
                  <a:lnTo>
                    <a:pt x="9406" y="2475"/>
                  </a:lnTo>
                  <a:lnTo>
                    <a:pt x="9536" y="2326"/>
                  </a:lnTo>
                  <a:lnTo>
                    <a:pt x="10309" y="2162"/>
                  </a:lnTo>
                  <a:lnTo>
                    <a:pt x="11176" y="2207"/>
                  </a:lnTo>
                  <a:lnTo>
                    <a:pt x="11880" y="2007"/>
                  </a:lnTo>
                  <a:lnTo>
                    <a:pt x="12853" y="2037"/>
                  </a:lnTo>
                  <a:lnTo>
                    <a:pt x="13054" y="2115"/>
                  </a:lnTo>
                  <a:lnTo>
                    <a:pt x="13551" y="2588"/>
                  </a:lnTo>
                  <a:lnTo>
                    <a:pt x="14637" y="2863"/>
                  </a:lnTo>
                  <a:lnTo>
                    <a:pt x="15381" y="2691"/>
                  </a:lnTo>
                  <a:lnTo>
                    <a:pt x="15870" y="2255"/>
                  </a:lnTo>
                  <a:lnTo>
                    <a:pt x="16482" y="2262"/>
                  </a:lnTo>
                  <a:lnTo>
                    <a:pt x="16618" y="2433"/>
                  </a:lnTo>
                  <a:lnTo>
                    <a:pt x="17118" y="2389"/>
                  </a:lnTo>
                  <a:lnTo>
                    <a:pt x="17399" y="2307"/>
                  </a:lnTo>
                  <a:lnTo>
                    <a:pt x="17618" y="2139"/>
                  </a:lnTo>
                  <a:lnTo>
                    <a:pt x="17823" y="1718"/>
                  </a:lnTo>
                  <a:lnTo>
                    <a:pt x="18050" y="1498"/>
                  </a:lnTo>
                  <a:lnTo>
                    <a:pt x="18722" y="1144"/>
                  </a:lnTo>
                  <a:lnTo>
                    <a:pt x="18969" y="1247"/>
                  </a:lnTo>
                  <a:lnTo>
                    <a:pt x="18989" y="1550"/>
                  </a:lnTo>
                  <a:lnTo>
                    <a:pt x="19075" y="1756"/>
                  </a:lnTo>
                  <a:lnTo>
                    <a:pt x="21001" y="1184"/>
                  </a:lnTo>
                  <a:lnTo>
                    <a:pt x="21176" y="530"/>
                  </a:lnTo>
                  <a:lnTo>
                    <a:pt x="21404" y="124"/>
                  </a:lnTo>
                  <a:lnTo>
                    <a:pt x="21793" y="0"/>
                  </a:lnTo>
                  <a:lnTo>
                    <a:pt x="22606" y="274"/>
                  </a:lnTo>
                  <a:lnTo>
                    <a:pt x="23447" y="135"/>
                  </a:lnTo>
                  <a:lnTo>
                    <a:pt x="23850" y="185"/>
                  </a:lnTo>
                  <a:lnTo>
                    <a:pt x="24397" y="384"/>
                  </a:lnTo>
                  <a:lnTo>
                    <a:pt x="25074" y="1726"/>
                  </a:lnTo>
                  <a:lnTo>
                    <a:pt x="25167" y="2795"/>
                  </a:lnTo>
                  <a:lnTo>
                    <a:pt x="25084" y="2996"/>
                  </a:lnTo>
                  <a:lnTo>
                    <a:pt x="24845" y="3229"/>
                  </a:lnTo>
                  <a:lnTo>
                    <a:pt x="24828" y="3563"/>
                  </a:lnTo>
                  <a:lnTo>
                    <a:pt x="26148" y="4205"/>
                  </a:lnTo>
                  <a:lnTo>
                    <a:pt x="27410" y="4564"/>
                  </a:lnTo>
                  <a:lnTo>
                    <a:pt x="28213" y="4612"/>
                  </a:lnTo>
                  <a:lnTo>
                    <a:pt x="29515" y="4402"/>
                  </a:lnTo>
                  <a:lnTo>
                    <a:pt x="29482" y="3966"/>
                  </a:lnTo>
                  <a:lnTo>
                    <a:pt x="29781" y="3670"/>
                  </a:lnTo>
                  <a:lnTo>
                    <a:pt x="31387" y="3850"/>
                  </a:lnTo>
                  <a:lnTo>
                    <a:pt x="31675" y="3905"/>
                  </a:lnTo>
                  <a:lnTo>
                    <a:pt x="31972" y="4073"/>
                  </a:lnTo>
                  <a:lnTo>
                    <a:pt x="33825" y="4151"/>
                  </a:lnTo>
                  <a:lnTo>
                    <a:pt x="33839" y="4449"/>
                  </a:lnTo>
                  <a:lnTo>
                    <a:pt x="33577" y="5261"/>
                  </a:lnTo>
                  <a:lnTo>
                    <a:pt x="33131" y="5667"/>
                  </a:lnTo>
                  <a:lnTo>
                    <a:pt x="32660" y="5883"/>
                  </a:lnTo>
                  <a:lnTo>
                    <a:pt x="32581" y="6118"/>
                  </a:lnTo>
                  <a:lnTo>
                    <a:pt x="33646" y="6278"/>
                  </a:lnTo>
                  <a:lnTo>
                    <a:pt x="33966" y="6188"/>
                  </a:lnTo>
                  <a:lnTo>
                    <a:pt x="34142" y="5890"/>
                  </a:lnTo>
                  <a:lnTo>
                    <a:pt x="34278" y="5834"/>
                  </a:lnTo>
                  <a:lnTo>
                    <a:pt x="34584" y="5830"/>
                  </a:lnTo>
                  <a:lnTo>
                    <a:pt x="34936" y="5957"/>
                  </a:lnTo>
                  <a:lnTo>
                    <a:pt x="36357" y="5726"/>
                  </a:lnTo>
                  <a:lnTo>
                    <a:pt x="36615" y="5625"/>
                  </a:lnTo>
                  <a:lnTo>
                    <a:pt x="37054" y="5245"/>
                  </a:lnTo>
                  <a:lnTo>
                    <a:pt x="37748" y="5059"/>
                  </a:lnTo>
                  <a:lnTo>
                    <a:pt x="38223" y="5592"/>
                  </a:lnTo>
                  <a:lnTo>
                    <a:pt x="38776" y="6009"/>
                  </a:lnTo>
                  <a:lnTo>
                    <a:pt x="39919" y="6590"/>
                  </a:lnTo>
                  <a:lnTo>
                    <a:pt x="40257" y="6982"/>
                  </a:lnTo>
                  <a:lnTo>
                    <a:pt x="40293" y="7324"/>
                  </a:lnTo>
                  <a:lnTo>
                    <a:pt x="40387" y="7459"/>
                  </a:lnTo>
                  <a:lnTo>
                    <a:pt x="43974" y="8432"/>
                  </a:lnTo>
                  <a:lnTo>
                    <a:pt x="43858" y="14234"/>
                  </a:lnTo>
                  <a:lnTo>
                    <a:pt x="42454" y="14433"/>
                  </a:lnTo>
                  <a:lnTo>
                    <a:pt x="41930" y="14206"/>
                  </a:lnTo>
                  <a:lnTo>
                    <a:pt x="41359" y="13792"/>
                  </a:lnTo>
                  <a:lnTo>
                    <a:pt x="41053" y="13699"/>
                  </a:lnTo>
                  <a:lnTo>
                    <a:pt x="40601" y="13714"/>
                  </a:lnTo>
                  <a:lnTo>
                    <a:pt x="39318" y="14432"/>
                  </a:lnTo>
                  <a:lnTo>
                    <a:pt x="39174" y="14607"/>
                  </a:lnTo>
                  <a:lnTo>
                    <a:pt x="39065" y="15254"/>
                  </a:lnTo>
                  <a:lnTo>
                    <a:pt x="39759" y="15177"/>
                  </a:lnTo>
                  <a:lnTo>
                    <a:pt x="39806" y="15960"/>
                  </a:lnTo>
                  <a:lnTo>
                    <a:pt x="39564" y="16314"/>
                  </a:lnTo>
                  <a:lnTo>
                    <a:pt x="39453" y="16957"/>
                  </a:lnTo>
                  <a:lnTo>
                    <a:pt x="39579" y="17367"/>
                  </a:lnTo>
                  <a:lnTo>
                    <a:pt x="39503" y="17728"/>
                  </a:lnTo>
                  <a:lnTo>
                    <a:pt x="38997" y="18026"/>
                  </a:lnTo>
                  <a:lnTo>
                    <a:pt x="38778" y="18298"/>
                  </a:lnTo>
                  <a:lnTo>
                    <a:pt x="38835" y="18790"/>
                  </a:lnTo>
                  <a:lnTo>
                    <a:pt x="39033" y="19233"/>
                  </a:lnTo>
                  <a:lnTo>
                    <a:pt x="39111" y="20034"/>
                  </a:lnTo>
                  <a:lnTo>
                    <a:pt x="38899" y="20344"/>
                  </a:lnTo>
                  <a:lnTo>
                    <a:pt x="37818" y="20671"/>
                  </a:lnTo>
                  <a:lnTo>
                    <a:pt x="37380" y="20981"/>
                  </a:lnTo>
                  <a:lnTo>
                    <a:pt x="37398" y="21115"/>
                  </a:lnTo>
                  <a:lnTo>
                    <a:pt x="38249" y="21655"/>
                  </a:lnTo>
                  <a:lnTo>
                    <a:pt x="38734" y="21785"/>
                  </a:lnTo>
                  <a:lnTo>
                    <a:pt x="39100" y="21748"/>
                  </a:lnTo>
                  <a:lnTo>
                    <a:pt x="39190" y="22392"/>
                  </a:lnTo>
                  <a:lnTo>
                    <a:pt x="38773" y="22906"/>
                  </a:lnTo>
                  <a:lnTo>
                    <a:pt x="38490" y="23111"/>
                  </a:lnTo>
                  <a:lnTo>
                    <a:pt x="37955" y="24158"/>
                  </a:lnTo>
                  <a:lnTo>
                    <a:pt x="38170" y="24546"/>
                  </a:lnTo>
                  <a:lnTo>
                    <a:pt x="38181" y="24963"/>
                  </a:lnTo>
                  <a:lnTo>
                    <a:pt x="38156" y="25261"/>
                  </a:lnTo>
                  <a:lnTo>
                    <a:pt x="37986" y="25787"/>
                  </a:lnTo>
                  <a:lnTo>
                    <a:pt x="58538" y="26195"/>
                  </a:lnTo>
                  <a:lnTo>
                    <a:pt x="58534" y="27684"/>
                  </a:lnTo>
                  <a:lnTo>
                    <a:pt x="58930" y="27692"/>
                  </a:lnTo>
                  <a:lnTo>
                    <a:pt x="59762" y="27707"/>
                  </a:lnTo>
                  <a:lnTo>
                    <a:pt x="59906" y="27710"/>
                  </a:lnTo>
                  <a:lnTo>
                    <a:pt x="67675" y="28029"/>
                  </a:lnTo>
                  <a:lnTo>
                    <a:pt x="69940" y="28208"/>
                  </a:lnTo>
                  <a:lnTo>
                    <a:pt x="69888" y="30566"/>
                  </a:lnTo>
                  <a:lnTo>
                    <a:pt x="76667" y="30621"/>
                  </a:lnTo>
                  <a:lnTo>
                    <a:pt x="76679" y="28521"/>
                  </a:lnTo>
                  <a:lnTo>
                    <a:pt x="76687" y="27058"/>
                  </a:lnTo>
                  <a:lnTo>
                    <a:pt x="76689" y="26469"/>
                  </a:lnTo>
                  <a:lnTo>
                    <a:pt x="77657" y="26468"/>
                  </a:lnTo>
                  <a:lnTo>
                    <a:pt x="77675" y="24835"/>
                  </a:lnTo>
                  <a:lnTo>
                    <a:pt x="77691" y="23394"/>
                  </a:lnTo>
                  <a:lnTo>
                    <a:pt x="77696" y="22906"/>
                  </a:lnTo>
                  <a:lnTo>
                    <a:pt x="84584" y="23134"/>
                  </a:lnTo>
                  <a:lnTo>
                    <a:pt x="84571" y="21963"/>
                  </a:lnTo>
                  <a:lnTo>
                    <a:pt x="89168" y="21979"/>
                  </a:lnTo>
                  <a:lnTo>
                    <a:pt x="89180" y="19637"/>
                  </a:lnTo>
                  <a:lnTo>
                    <a:pt x="89660" y="19646"/>
                  </a:lnTo>
                  <a:lnTo>
                    <a:pt x="93233" y="19710"/>
                  </a:lnTo>
                  <a:lnTo>
                    <a:pt x="93816" y="19784"/>
                  </a:lnTo>
                  <a:lnTo>
                    <a:pt x="93878" y="1741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3" name="pg954">
              <a:extLst>
                <a:ext uri="{FF2B5EF4-FFF2-40B4-BE49-F238E27FC236}">
                  <a16:creationId xmlns:a16="http://schemas.microsoft.com/office/drawing/2014/main" id="{48389EE5-64F6-0D43-9D74-B584F23AE581}"/>
                </a:ext>
              </a:extLst>
            </p:cNvPr>
            <p:cNvSpPr/>
            <p:nvPr/>
          </p:nvSpPr>
          <p:spPr>
            <a:xfrm>
              <a:off x="4806530" y="3907050"/>
              <a:ext cx="3857" cy="4467"/>
            </a:xfrm>
            <a:custGeom>
              <a:avLst/>
              <a:gdLst/>
              <a:ahLst/>
              <a:cxnLst/>
              <a:rect l="0" t="0" r="0" b="0"/>
              <a:pathLst>
                <a:path w="3857" h="4467">
                  <a:moveTo>
                    <a:pt x="3856" y="2731"/>
                  </a:moveTo>
                  <a:lnTo>
                    <a:pt x="3857" y="2527"/>
                  </a:lnTo>
                  <a:lnTo>
                    <a:pt x="3584" y="1907"/>
                  </a:lnTo>
                  <a:lnTo>
                    <a:pt x="2390" y="305"/>
                  </a:lnTo>
                  <a:lnTo>
                    <a:pt x="1126" y="7"/>
                  </a:lnTo>
                  <a:lnTo>
                    <a:pt x="336" y="0"/>
                  </a:lnTo>
                  <a:lnTo>
                    <a:pt x="236" y="163"/>
                  </a:lnTo>
                  <a:lnTo>
                    <a:pt x="43" y="1002"/>
                  </a:lnTo>
                  <a:lnTo>
                    <a:pt x="0" y="2104"/>
                  </a:lnTo>
                  <a:lnTo>
                    <a:pt x="89" y="2391"/>
                  </a:lnTo>
                  <a:lnTo>
                    <a:pt x="924" y="3599"/>
                  </a:lnTo>
                  <a:lnTo>
                    <a:pt x="1700" y="4255"/>
                  </a:lnTo>
                  <a:lnTo>
                    <a:pt x="2085" y="4467"/>
                  </a:lnTo>
                  <a:lnTo>
                    <a:pt x="2913" y="4353"/>
                  </a:lnTo>
                  <a:lnTo>
                    <a:pt x="2972" y="4166"/>
                  </a:lnTo>
                  <a:lnTo>
                    <a:pt x="3436" y="3771"/>
                  </a:lnTo>
                  <a:lnTo>
                    <a:pt x="3622" y="3455"/>
                  </a:lnTo>
                  <a:lnTo>
                    <a:pt x="3708" y="264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4" name="pg955">
              <a:extLst>
                <a:ext uri="{FF2B5EF4-FFF2-40B4-BE49-F238E27FC236}">
                  <a16:creationId xmlns:a16="http://schemas.microsoft.com/office/drawing/2014/main" id="{8D1F6FB9-0311-6749-AF9F-E6AC178688B5}"/>
                </a:ext>
              </a:extLst>
            </p:cNvPr>
            <p:cNvSpPr/>
            <p:nvPr/>
          </p:nvSpPr>
          <p:spPr>
            <a:xfrm>
              <a:off x="4948273" y="3650349"/>
              <a:ext cx="250334" cy="310805"/>
            </a:xfrm>
            <a:custGeom>
              <a:avLst/>
              <a:gdLst/>
              <a:ahLst/>
              <a:cxnLst/>
              <a:rect l="0" t="0" r="0" b="0"/>
              <a:pathLst>
                <a:path w="250334" h="310805">
                  <a:moveTo>
                    <a:pt x="79464" y="5642"/>
                  </a:moveTo>
                  <a:lnTo>
                    <a:pt x="79832" y="6945"/>
                  </a:lnTo>
                  <a:lnTo>
                    <a:pt x="79950" y="7867"/>
                  </a:lnTo>
                  <a:lnTo>
                    <a:pt x="80352" y="7727"/>
                  </a:lnTo>
                  <a:lnTo>
                    <a:pt x="82719" y="9046"/>
                  </a:lnTo>
                  <a:lnTo>
                    <a:pt x="82865" y="9184"/>
                  </a:lnTo>
                  <a:lnTo>
                    <a:pt x="82974" y="9452"/>
                  </a:lnTo>
                  <a:lnTo>
                    <a:pt x="83906" y="10045"/>
                  </a:lnTo>
                  <a:lnTo>
                    <a:pt x="84547" y="10354"/>
                  </a:lnTo>
                  <a:lnTo>
                    <a:pt x="85300" y="11640"/>
                  </a:lnTo>
                  <a:lnTo>
                    <a:pt x="85875" y="11752"/>
                  </a:lnTo>
                  <a:lnTo>
                    <a:pt x="86963" y="12240"/>
                  </a:lnTo>
                  <a:lnTo>
                    <a:pt x="87225" y="12564"/>
                  </a:lnTo>
                  <a:lnTo>
                    <a:pt x="87953" y="13038"/>
                  </a:lnTo>
                  <a:lnTo>
                    <a:pt x="88528" y="13266"/>
                  </a:lnTo>
                  <a:lnTo>
                    <a:pt x="88843" y="13738"/>
                  </a:lnTo>
                  <a:lnTo>
                    <a:pt x="89036" y="15154"/>
                  </a:lnTo>
                  <a:lnTo>
                    <a:pt x="89299" y="16372"/>
                  </a:lnTo>
                  <a:lnTo>
                    <a:pt x="89569" y="16703"/>
                  </a:lnTo>
                  <a:lnTo>
                    <a:pt x="90369" y="17373"/>
                  </a:lnTo>
                  <a:lnTo>
                    <a:pt x="90443" y="18286"/>
                  </a:lnTo>
                  <a:lnTo>
                    <a:pt x="90552" y="18483"/>
                  </a:lnTo>
                  <a:lnTo>
                    <a:pt x="91476" y="19239"/>
                  </a:lnTo>
                  <a:lnTo>
                    <a:pt x="92106" y="19566"/>
                  </a:lnTo>
                  <a:lnTo>
                    <a:pt x="92605" y="20613"/>
                  </a:lnTo>
                  <a:lnTo>
                    <a:pt x="92681" y="21090"/>
                  </a:lnTo>
                  <a:lnTo>
                    <a:pt x="92536" y="21220"/>
                  </a:lnTo>
                  <a:lnTo>
                    <a:pt x="91332" y="21515"/>
                  </a:lnTo>
                  <a:lnTo>
                    <a:pt x="90543" y="22290"/>
                  </a:lnTo>
                  <a:lnTo>
                    <a:pt x="90139" y="22424"/>
                  </a:lnTo>
                  <a:lnTo>
                    <a:pt x="89754" y="22756"/>
                  </a:lnTo>
                  <a:lnTo>
                    <a:pt x="89409" y="23361"/>
                  </a:lnTo>
                  <a:lnTo>
                    <a:pt x="89402" y="23692"/>
                  </a:lnTo>
                  <a:lnTo>
                    <a:pt x="88488" y="24732"/>
                  </a:lnTo>
                  <a:lnTo>
                    <a:pt x="88223" y="24829"/>
                  </a:lnTo>
                  <a:lnTo>
                    <a:pt x="87579" y="24855"/>
                  </a:lnTo>
                  <a:lnTo>
                    <a:pt x="86910" y="25067"/>
                  </a:lnTo>
                  <a:lnTo>
                    <a:pt x="86444" y="26143"/>
                  </a:lnTo>
                  <a:lnTo>
                    <a:pt x="86367" y="26631"/>
                  </a:lnTo>
                  <a:lnTo>
                    <a:pt x="87563" y="26635"/>
                  </a:lnTo>
                  <a:lnTo>
                    <a:pt x="87573" y="28647"/>
                  </a:lnTo>
                  <a:lnTo>
                    <a:pt x="87871" y="28978"/>
                  </a:lnTo>
                  <a:lnTo>
                    <a:pt x="83875" y="28877"/>
                  </a:lnTo>
                  <a:lnTo>
                    <a:pt x="82704" y="28847"/>
                  </a:lnTo>
                  <a:lnTo>
                    <a:pt x="78622" y="28738"/>
                  </a:lnTo>
                  <a:lnTo>
                    <a:pt x="78356" y="26804"/>
                  </a:lnTo>
                  <a:lnTo>
                    <a:pt x="78767" y="26078"/>
                  </a:lnTo>
                  <a:lnTo>
                    <a:pt x="78847" y="25717"/>
                  </a:lnTo>
                  <a:lnTo>
                    <a:pt x="78527" y="24681"/>
                  </a:lnTo>
                  <a:lnTo>
                    <a:pt x="78309" y="24446"/>
                  </a:lnTo>
                  <a:lnTo>
                    <a:pt x="77883" y="24206"/>
                  </a:lnTo>
                  <a:lnTo>
                    <a:pt x="77047" y="24201"/>
                  </a:lnTo>
                  <a:lnTo>
                    <a:pt x="76949" y="24004"/>
                  </a:lnTo>
                  <a:lnTo>
                    <a:pt x="76872" y="23165"/>
                  </a:lnTo>
                  <a:lnTo>
                    <a:pt x="76475" y="22494"/>
                  </a:lnTo>
                  <a:lnTo>
                    <a:pt x="75580" y="21719"/>
                  </a:lnTo>
                  <a:lnTo>
                    <a:pt x="75416" y="20997"/>
                  </a:lnTo>
                  <a:lnTo>
                    <a:pt x="74699" y="20953"/>
                  </a:lnTo>
                  <a:lnTo>
                    <a:pt x="74445" y="21765"/>
                  </a:lnTo>
                  <a:lnTo>
                    <a:pt x="74453" y="22256"/>
                  </a:lnTo>
                  <a:lnTo>
                    <a:pt x="74380" y="22685"/>
                  </a:lnTo>
                  <a:lnTo>
                    <a:pt x="73849" y="23237"/>
                  </a:lnTo>
                  <a:lnTo>
                    <a:pt x="73049" y="23290"/>
                  </a:lnTo>
                  <a:lnTo>
                    <a:pt x="72751" y="23570"/>
                  </a:lnTo>
                  <a:lnTo>
                    <a:pt x="72682" y="23733"/>
                  </a:lnTo>
                  <a:lnTo>
                    <a:pt x="72628" y="24736"/>
                  </a:lnTo>
                  <a:lnTo>
                    <a:pt x="72394" y="25008"/>
                  </a:lnTo>
                  <a:lnTo>
                    <a:pt x="71445" y="25383"/>
                  </a:lnTo>
                  <a:lnTo>
                    <a:pt x="69855" y="26198"/>
                  </a:lnTo>
                  <a:lnTo>
                    <a:pt x="69616" y="26001"/>
                  </a:lnTo>
                  <a:lnTo>
                    <a:pt x="68550" y="26093"/>
                  </a:lnTo>
                  <a:lnTo>
                    <a:pt x="68346" y="26227"/>
                  </a:lnTo>
                  <a:lnTo>
                    <a:pt x="68030" y="26782"/>
                  </a:lnTo>
                  <a:lnTo>
                    <a:pt x="67800" y="27807"/>
                  </a:lnTo>
                  <a:lnTo>
                    <a:pt x="67222" y="27855"/>
                  </a:lnTo>
                  <a:lnTo>
                    <a:pt x="67072" y="28416"/>
                  </a:lnTo>
                  <a:lnTo>
                    <a:pt x="69222" y="28500"/>
                  </a:lnTo>
                  <a:lnTo>
                    <a:pt x="70523" y="29194"/>
                  </a:lnTo>
                  <a:lnTo>
                    <a:pt x="71417" y="29399"/>
                  </a:lnTo>
                  <a:lnTo>
                    <a:pt x="71515" y="29585"/>
                  </a:lnTo>
                  <a:lnTo>
                    <a:pt x="71497" y="30736"/>
                  </a:lnTo>
                  <a:lnTo>
                    <a:pt x="71278" y="31444"/>
                  </a:lnTo>
                  <a:lnTo>
                    <a:pt x="71263" y="31917"/>
                  </a:lnTo>
                  <a:lnTo>
                    <a:pt x="71456" y="32610"/>
                  </a:lnTo>
                  <a:lnTo>
                    <a:pt x="71630" y="32849"/>
                  </a:lnTo>
                  <a:lnTo>
                    <a:pt x="71713" y="33243"/>
                  </a:lnTo>
                  <a:lnTo>
                    <a:pt x="71138" y="34566"/>
                  </a:lnTo>
                  <a:lnTo>
                    <a:pt x="70738" y="35053"/>
                  </a:lnTo>
                  <a:lnTo>
                    <a:pt x="70751" y="37970"/>
                  </a:lnTo>
                  <a:lnTo>
                    <a:pt x="71420" y="38149"/>
                  </a:lnTo>
                  <a:lnTo>
                    <a:pt x="71783" y="38544"/>
                  </a:lnTo>
                  <a:lnTo>
                    <a:pt x="71826" y="38708"/>
                  </a:lnTo>
                  <a:lnTo>
                    <a:pt x="71761" y="39114"/>
                  </a:lnTo>
                  <a:lnTo>
                    <a:pt x="72119" y="40970"/>
                  </a:lnTo>
                  <a:lnTo>
                    <a:pt x="72593" y="41368"/>
                  </a:lnTo>
                  <a:lnTo>
                    <a:pt x="72860" y="41424"/>
                  </a:lnTo>
                  <a:lnTo>
                    <a:pt x="73100" y="41584"/>
                  </a:lnTo>
                  <a:lnTo>
                    <a:pt x="73017" y="42270"/>
                  </a:lnTo>
                  <a:lnTo>
                    <a:pt x="72955" y="42482"/>
                  </a:lnTo>
                  <a:lnTo>
                    <a:pt x="72839" y="42616"/>
                  </a:lnTo>
                  <a:lnTo>
                    <a:pt x="72413" y="42747"/>
                  </a:lnTo>
                  <a:lnTo>
                    <a:pt x="71385" y="42836"/>
                  </a:lnTo>
                  <a:lnTo>
                    <a:pt x="71185" y="42966"/>
                  </a:lnTo>
                  <a:lnTo>
                    <a:pt x="71091" y="43138"/>
                  </a:lnTo>
                  <a:lnTo>
                    <a:pt x="71776" y="44222"/>
                  </a:lnTo>
                  <a:lnTo>
                    <a:pt x="72001" y="44490"/>
                  </a:lnTo>
                  <a:lnTo>
                    <a:pt x="72168" y="44572"/>
                  </a:lnTo>
                  <a:lnTo>
                    <a:pt x="72339" y="45265"/>
                  </a:lnTo>
                  <a:lnTo>
                    <a:pt x="71203" y="45339"/>
                  </a:lnTo>
                  <a:lnTo>
                    <a:pt x="71160" y="48449"/>
                  </a:lnTo>
                  <a:lnTo>
                    <a:pt x="70405" y="48617"/>
                  </a:lnTo>
                  <a:lnTo>
                    <a:pt x="69933" y="48606"/>
                  </a:lnTo>
                  <a:lnTo>
                    <a:pt x="69204" y="48289"/>
                  </a:lnTo>
                  <a:lnTo>
                    <a:pt x="68732" y="48400"/>
                  </a:lnTo>
                  <a:lnTo>
                    <a:pt x="68481" y="48586"/>
                  </a:lnTo>
                  <a:lnTo>
                    <a:pt x="67958" y="49443"/>
                  </a:lnTo>
                  <a:lnTo>
                    <a:pt x="67407" y="49275"/>
                  </a:lnTo>
                  <a:lnTo>
                    <a:pt x="67490" y="49897"/>
                  </a:lnTo>
                  <a:lnTo>
                    <a:pt x="67664" y="50251"/>
                  </a:lnTo>
                  <a:lnTo>
                    <a:pt x="68288" y="50523"/>
                  </a:lnTo>
                  <a:lnTo>
                    <a:pt x="69936" y="50792"/>
                  </a:lnTo>
                  <a:lnTo>
                    <a:pt x="70266" y="50982"/>
                  </a:lnTo>
                  <a:lnTo>
                    <a:pt x="70629" y="51322"/>
                  </a:lnTo>
                  <a:lnTo>
                    <a:pt x="70879" y="51702"/>
                  </a:lnTo>
                  <a:lnTo>
                    <a:pt x="71104" y="52883"/>
                  </a:lnTo>
                  <a:lnTo>
                    <a:pt x="71354" y="53315"/>
                  </a:lnTo>
                  <a:lnTo>
                    <a:pt x="71641" y="53211"/>
                  </a:lnTo>
                  <a:lnTo>
                    <a:pt x="71804" y="52902"/>
                  </a:lnTo>
                  <a:lnTo>
                    <a:pt x="72334" y="52779"/>
                  </a:lnTo>
                  <a:lnTo>
                    <a:pt x="72929" y="52987"/>
                  </a:lnTo>
                  <a:lnTo>
                    <a:pt x="73001" y="53233"/>
                  </a:lnTo>
                  <a:lnTo>
                    <a:pt x="72962" y="53516"/>
                  </a:lnTo>
                  <a:lnTo>
                    <a:pt x="72599" y="54351"/>
                  </a:lnTo>
                  <a:lnTo>
                    <a:pt x="72621" y="54813"/>
                  </a:lnTo>
                  <a:lnTo>
                    <a:pt x="72952" y="55614"/>
                  </a:lnTo>
                  <a:lnTo>
                    <a:pt x="73115" y="55796"/>
                  </a:lnTo>
                  <a:lnTo>
                    <a:pt x="73257" y="55800"/>
                  </a:lnTo>
                  <a:lnTo>
                    <a:pt x="73551" y="55632"/>
                  </a:lnTo>
                  <a:lnTo>
                    <a:pt x="73808" y="54555"/>
                  </a:lnTo>
                  <a:lnTo>
                    <a:pt x="74065" y="54257"/>
                  </a:lnTo>
                  <a:lnTo>
                    <a:pt x="74243" y="54265"/>
                  </a:lnTo>
                  <a:lnTo>
                    <a:pt x="75085" y="54979"/>
                  </a:lnTo>
                  <a:lnTo>
                    <a:pt x="75082" y="55214"/>
                  </a:lnTo>
                  <a:lnTo>
                    <a:pt x="74933" y="55378"/>
                  </a:lnTo>
                  <a:lnTo>
                    <a:pt x="74432" y="55587"/>
                  </a:lnTo>
                  <a:lnTo>
                    <a:pt x="74411" y="55844"/>
                  </a:lnTo>
                  <a:lnTo>
                    <a:pt x="75097" y="57092"/>
                  </a:lnTo>
                  <a:lnTo>
                    <a:pt x="75471" y="57453"/>
                  </a:lnTo>
                  <a:lnTo>
                    <a:pt x="75681" y="57400"/>
                  </a:lnTo>
                  <a:lnTo>
                    <a:pt x="75775" y="56957"/>
                  </a:lnTo>
                  <a:lnTo>
                    <a:pt x="75764" y="56715"/>
                  </a:lnTo>
                  <a:lnTo>
                    <a:pt x="75615" y="56398"/>
                  </a:lnTo>
                  <a:lnTo>
                    <a:pt x="75670" y="55732"/>
                  </a:lnTo>
                  <a:lnTo>
                    <a:pt x="75815" y="55311"/>
                  </a:lnTo>
                  <a:lnTo>
                    <a:pt x="75963" y="55337"/>
                  </a:lnTo>
                  <a:lnTo>
                    <a:pt x="76185" y="55612"/>
                  </a:lnTo>
                  <a:lnTo>
                    <a:pt x="77233" y="55686"/>
                  </a:lnTo>
                  <a:lnTo>
                    <a:pt x="77436" y="55370"/>
                  </a:lnTo>
                  <a:lnTo>
                    <a:pt x="77306" y="55157"/>
                  </a:lnTo>
                  <a:lnTo>
                    <a:pt x="78020" y="54885"/>
                  </a:lnTo>
                  <a:lnTo>
                    <a:pt x="78703" y="55310"/>
                  </a:lnTo>
                  <a:lnTo>
                    <a:pt x="78917" y="55217"/>
                  </a:lnTo>
                  <a:lnTo>
                    <a:pt x="79037" y="54618"/>
                  </a:lnTo>
                  <a:lnTo>
                    <a:pt x="78961" y="54452"/>
                  </a:lnTo>
                  <a:lnTo>
                    <a:pt x="78311" y="53976"/>
                  </a:lnTo>
                  <a:lnTo>
                    <a:pt x="77733" y="53764"/>
                  </a:lnTo>
                  <a:lnTo>
                    <a:pt x="77770" y="53634"/>
                  </a:lnTo>
                  <a:lnTo>
                    <a:pt x="78042" y="53578"/>
                  </a:lnTo>
                  <a:lnTo>
                    <a:pt x="78880" y="53883"/>
                  </a:lnTo>
                  <a:lnTo>
                    <a:pt x="79653" y="54446"/>
                  </a:lnTo>
                  <a:lnTo>
                    <a:pt x="79878" y="54334"/>
                  </a:lnTo>
                  <a:lnTo>
                    <a:pt x="79894" y="53854"/>
                  </a:lnTo>
                  <a:lnTo>
                    <a:pt x="79979" y="54430"/>
                  </a:lnTo>
                  <a:lnTo>
                    <a:pt x="79944" y="54989"/>
                  </a:lnTo>
                  <a:lnTo>
                    <a:pt x="80067" y="55287"/>
                  </a:lnTo>
                  <a:lnTo>
                    <a:pt x="83353" y="53793"/>
                  </a:lnTo>
                  <a:lnTo>
                    <a:pt x="84326" y="53520"/>
                  </a:lnTo>
                  <a:lnTo>
                    <a:pt x="85010" y="52830"/>
                  </a:lnTo>
                  <a:lnTo>
                    <a:pt x="84513" y="51795"/>
                  </a:lnTo>
                  <a:lnTo>
                    <a:pt x="84369" y="51140"/>
                  </a:lnTo>
                  <a:lnTo>
                    <a:pt x="84279" y="50975"/>
                  </a:lnTo>
                  <a:lnTo>
                    <a:pt x="83670" y="50464"/>
                  </a:lnTo>
                  <a:lnTo>
                    <a:pt x="83562" y="49871"/>
                  </a:lnTo>
                  <a:lnTo>
                    <a:pt x="83086" y="49376"/>
                  </a:lnTo>
                  <a:lnTo>
                    <a:pt x="82927" y="49115"/>
                  </a:lnTo>
                  <a:lnTo>
                    <a:pt x="83569" y="50609"/>
                  </a:lnTo>
                  <a:lnTo>
                    <a:pt x="84161" y="51004"/>
                  </a:lnTo>
                  <a:lnTo>
                    <a:pt x="84277" y="51276"/>
                  </a:lnTo>
                  <a:lnTo>
                    <a:pt x="84335" y="51723"/>
                  </a:lnTo>
                  <a:lnTo>
                    <a:pt x="84273" y="51905"/>
                  </a:lnTo>
                  <a:lnTo>
                    <a:pt x="83563" y="52279"/>
                  </a:lnTo>
                  <a:lnTo>
                    <a:pt x="83275" y="52214"/>
                  </a:lnTo>
                  <a:lnTo>
                    <a:pt x="82810" y="51831"/>
                  </a:lnTo>
                  <a:lnTo>
                    <a:pt x="82007" y="51589"/>
                  </a:lnTo>
                  <a:lnTo>
                    <a:pt x="81399" y="51275"/>
                  </a:lnTo>
                  <a:lnTo>
                    <a:pt x="81515" y="50899"/>
                  </a:lnTo>
                  <a:lnTo>
                    <a:pt x="81613" y="49413"/>
                  </a:lnTo>
                  <a:lnTo>
                    <a:pt x="81569" y="48876"/>
                  </a:lnTo>
                  <a:lnTo>
                    <a:pt x="80807" y="46705"/>
                  </a:lnTo>
                  <a:lnTo>
                    <a:pt x="80223" y="45475"/>
                  </a:lnTo>
                  <a:lnTo>
                    <a:pt x="80273" y="45233"/>
                  </a:lnTo>
                  <a:lnTo>
                    <a:pt x="80401" y="45065"/>
                  </a:lnTo>
                  <a:lnTo>
                    <a:pt x="81036" y="44525"/>
                  </a:lnTo>
                  <a:lnTo>
                    <a:pt x="81003" y="43333"/>
                  </a:lnTo>
                  <a:lnTo>
                    <a:pt x="81150" y="43216"/>
                  </a:lnTo>
                  <a:lnTo>
                    <a:pt x="81853" y="42968"/>
                  </a:lnTo>
                  <a:lnTo>
                    <a:pt x="82153" y="43216"/>
                  </a:lnTo>
                  <a:lnTo>
                    <a:pt x="82300" y="43464"/>
                  </a:lnTo>
                  <a:lnTo>
                    <a:pt x="82641" y="43613"/>
                  </a:lnTo>
                  <a:lnTo>
                    <a:pt x="83702" y="42998"/>
                  </a:lnTo>
                  <a:lnTo>
                    <a:pt x="85154" y="42756"/>
                  </a:lnTo>
                  <a:lnTo>
                    <a:pt x="85859" y="42939"/>
                  </a:lnTo>
                  <a:lnTo>
                    <a:pt x="87144" y="42835"/>
                  </a:lnTo>
                  <a:lnTo>
                    <a:pt x="87751" y="42251"/>
                  </a:lnTo>
                  <a:lnTo>
                    <a:pt x="88354" y="42173"/>
                  </a:lnTo>
                  <a:lnTo>
                    <a:pt x="89060" y="42422"/>
                  </a:lnTo>
                  <a:lnTo>
                    <a:pt x="89362" y="42739"/>
                  </a:lnTo>
                  <a:lnTo>
                    <a:pt x="89641" y="42781"/>
                  </a:lnTo>
                  <a:lnTo>
                    <a:pt x="89626" y="43283"/>
                  </a:lnTo>
                  <a:lnTo>
                    <a:pt x="90251" y="43290"/>
                  </a:lnTo>
                  <a:lnTo>
                    <a:pt x="91174" y="44004"/>
                  </a:lnTo>
                  <a:lnTo>
                    <a:pt x="91093" y="44432"/>
                  </a:lnTo>
                  <a:lnTo>
                    <a:pt x="90862" y="44431"/>
                  </a:lnTo>
                  <a:lnTo>
                    <a:pt x="90858" y="45022"/>
                  </a:lnTo>
                  <a:lnTo>
                    <a:pt x="91227" y="46162"/>
                  </a:lnTo>
                  <a:lnTo>
                    <a:pt x="91929" y="46171"/>
                  </a:lnTo>
                  <a:lnTo>
                    <a:pt x="91929" y="46795"/>
                  </a:lnTo>
                  <a:lnTo>
                    <a:pt x="93006" y="46803"/>
                  </a:lnTo>
                  <a:lnTo>
                    <a:pt x="93003" y="47671"/>
                  </a:lnTo>
                  <a:lnTo>
                    <a:pt x="92918" y="48050"/>
                  </a:lnTo>
                  <a:lnTo>
                    <a:pt x="92547" y="48098"/>
                  </a:lnTo>
                  <a:lnTo>
                    <a:pt x="92114" y="47997"/>
                  </a:lnTo>
                  <a:lnTo>
                    <a:pt x="92200" y="48482"/>
                  </a:lnTo>
                  <a:lnTo>
                    <a:pt x="92788" y="49078"/>
                  </a:lnTo>
                  <a:lnTo>
                    <a:pt x="92941" y="49082"/>
                  </a:lnTo>
                  <a:lnTo>
                    <a:pt x="93823" y="48556"/>
                  </a:lnTo>
                  <a:lnTo>
                    <a:pt x="93822" y="47785"/>
                  </a:lnTo>
                  <a:lnTo>
                    <a:pt x="93274" y="47234"/>
                  </a:lnTo>
                  <a:lnTo>
                    <a:pt x="93576" y="47305"/>
                  </a:lnTo>
                  <a:lnTo>
                    <a:pt x="93808" y="47469"/>
                  </a:lnTo>
                  <a:lnTo>
                    <a:pt x="94016" y="47756"/>
                  </a:lnTo>
                  <a:lnTo>
                    <a:pt x="93782" y="47059"/>
                  </a:lnTo>
                  <a:lnTo>
                    <a:pt x="93401" y="46694"/>
                  </a:lnTo>
                  <a:lnTo>
                    <a:pt x="93169" y="46642"/>
                  </a:lnTo>
                  <a:lnTo>
                    <a:pt x="92911" y="46321"/>
                  </a:lnTo>
                  <a:lnTo>
                    <a:pt x="92911" y="45826"/>
                  </a:lnTo>
                  <a:lnTo>
                    <a:pt x="93052" y="45744"/>
                  </a:lnTo>
                  <a:lnTo>
                    <a:pt x="93292" y="45748"/>
                  </a:lnTo>
                  <a:lnTo>
                    <a:pt x="93299" y="45491"/>
                  </a:lnTo>
                  <a:lnTo>
                    <a:pt x="93183" y="45141"/>
                  </a:lnTo>
                  <a:lnTo>
                    <a:pt x="93012" y="44872"/>
                  </a:lnTo>
                  <a:lnTo>
                    <a:pt x="92500" y="44485"/>
                  </a:lnTo>
                  <a:lnTo>
                    <a:pt x="91650" y="44444"/>
                  </a:lnTo>
                  <a:lnTo>
                    <a:pt x="91425" y="44348"/>
                  </a:lnTo>
                  <a:lnTo>
                    <a:pt x="91345" y="44195"/>
                  </a:lnTo>
                  <a:lnTo>
                    <a:pt x="91361" y="43267"/>
                  </a:lnTo>
                  <a:lnTo>
                    <a:pt x="93611" y="43315"/>
                  </a:lnTo>
                  <a:lnTo>
                    <a:pt x="93919" y="42923"/>
                  </a:lnTo>
                  <a:lnTo>
                    <a:pt x="94508" y="42543"/>
                  </a:lnTo>
                  <a:lnTo>
                    <a:pt x="94569" y="42342"/>
                  </a:lnTo>
                  <a:lnTo>
                    <a:pt x="94551" y="42107"/>
                  </a:lnTo>
                  <a:lnTo>
                    <a:pt x="94380" y="41790"/>
                  </a:lnTo>
                  <a:lnTo>
                    <a:pt x="93973" y="41429"/>
                  </a:lnTo>
                  <a:lnTo>
                    <a:pt x="93487" y="41120"/>
                  </a:lnTo>
                  <a:lnTo>
                    <a:pt x="92818" y="40893"/>
                  </a:lnTo>
                  <a:lnTo>
                    <a:pt x="92633" y="40752"/>
                  </a:lnTo>
                  <a:lnTo>
                    <a:pt x="92357" y="40301"/>
                  </a:lnTo>
                  <a:lnTo>
                    <a:pt x="92484" y="40081"/>
                  </a:lnTo>
                  <a:lnTo>
                    <a:pt x="92487" y="39910"/>
                  </a:lnTo>
                  <a:lnTo>
                    <a:pt x="92422" y="39396"/>
                  </a:lnTo>
                  <a:lnTo>
                    <a:pt x="92306" y="39172"/>
                  </a:lnTo>
                  <a:lnTo>
                    <a:pt x="92062" y="39049"/>
                  </a:lnTo>
                  <a:lnTo>
                    <a:pt x="91812" y="39184"/>
                  </a:lnTo>
                  <a:lnTo>
                    <a:pt x="91663" y="40145"/>
                  </a:lnTo>
                  <a:lnTo>
                    <a:pt x="91423" y="40428"/>
                  </a:lnTo>
                  <a:lnTo>
                    <a:pt x="91184" y="40544"/>
                  </a:lnTo>
                  <a:lnTo>
                    <a:pt x="90860" y="40346"/>
                  </a:lnTo>
                  <a:lnTo>
                    <a:pt x="90759" y="40209"/>
                  </a:lnTo>
                  <a:lnTo>
                    <a:pt x="90155" y="39713"/>
                  </a:lnTo>
                  <a:lnTo>
                    <a:pt x="89819" y="39675"/>
                  </a:lnTo>
                  <a:lnTo>
                    <a:pt x="89821" y="39542"/>
                  </a:lnTo>
                  <a:lnTo>
                    <a:pt x="89965" y="29047"/>
                  </a:lnTo>
                  <a:lnTo>
                    <a:pt x="97345" y="29247"/>
                  </a:lnTo>
                  <a:lnTo>
                    <a:pt x="97345" y="28809"/>
                  </a:lnTo>
                  <a:lnTo>
                    <a:pt x="95807" y="28604"/>
                  </a:lnTo>
                  <a:lnTo>
                    <a:pt x="95574" y="27784"/>
                  </a:lnTo>
                  <a:lnTo>
                    <a:pt x="95265" y="27326"/>
                  </a:lnTo>
                  <a:lnTo>
                    <a:pt x="94567" y="27345"/>
                  </a:lnTo>
                  <a:lnTo>
                    <a:pt x="94421" y="27170"/>
                  </a:lnTo>
                  <a:lnTo>
                    <a:pt x="94327" y="26782"/>
                  </a:lnTo>
                  <a:lnTo>
                    <a:pt x="94203" y="26592"/>
                  </a:lnTo>
                  <a:lnTo>
                    <a:pt x="93676" y="26388"/>
                  </a:lnTo>
                  <a:lnTo>
                    <a:pt x="93072" y="26027"/>
                  </a:lnTo>
                  <a:lnTo>
                    <a:pt x="92297" y="25006"/>
                  </a:lnTo>
                  <a:lnTo>
                    <a:pt x="92708" y="24868"/>
                  </a:lnTo>
                  <a:lnTo>
                    <a:pt x="93119" y="24451"/>
                  </a:lnTo>
                  <a:lnTo>
                    <a:pt x="93421" y="23799"/>
                  </a:lnTo>
                  <a:lnTo>
                    <a:pt x="94577" y="22669"/>
                  </a:lnTo>
                  <a:lnTo>
                    <a:pt x="94622" y="20960"/>
                  </a:lnTo>
                  <a:lnTo>
                    <a:pt x="96243" y="21435"/>
                  </a:lnTo>
                  <a:lnTo>
                    <a:pt x="97236" y="21242"/>
                  </a:lnTo>
                  <a:lnTo>
                    <a:pt x="97909" y="21298"/>
                  </a:lnTo>
                  <a:lnTo>
                    <a:pt x="98116" y="21383"/>
                  </a:lnTo>
                  <a:lnTo>
                    <a:pt x="98349" y="21700"/>
                  </a:lnTo>
                  <a:lnTo>
                    <a:pt x="98596" y="22288"/>
                  </a:lnTo>
                  <a:lnTo>
                    <a:pt x="98709" y="22935"/>
                  </a:lnTo>
                  <a:lnTo>
                    <a:pt x="99993" y="23870"/>
                  </a:lnTo>
                  <a:lnTo>
                    <a:pt x="100447" y="23792"/>
                  </a:lnTo>
                  <a:lnTo>
                    <a:pt x="100364" y="23579"/>
                  </a:lnTo>
                  <a:lnTo>
                    <a:pt x="100356" y="23322"/>
                  </a:lnTo>
                  <a:lnTo>
                    <a:pt x="100687" y="22445"/>
                  </a:lnTo>
                  <a:lnTo>
                    <a:pt x="101022" y="21935"/>
                  </a:lnTo>
                  <a:lnTo>
                    <a:pt x="101655" y="21805"/>
                  </a:lnTo>
                  <a:lnTo>
                    <a:pt x="102121" y="21910"/>
                  </a:lnTo>
                  <a:lnTo>
                    <a:pt x="102531" y="23670"/>
                  </a:lnTo>
                  <a:lnTo>
                    <a:pt x="102600" y="24646"/>
                  </a:lnTo>
                  <a:lnTo>
                    <a:pt x="102996" y="25245"/>
                  </a:lnTo>
                  <a:lnTo>
                    <a:pt x="103709" y="25536"/>
                  </a:lnTo>
                  <a:lnTo>
                    <a:pt x="103720" y="25313"/>
                  </a:lnTo>
                  <a:lnTo>
                    <a:pt x="103531" y="24613"/>
                  </a:lnTo>
                  <a:lnTo>
                    <a:pt x="103990" y="23443"/>
                  </a:lnTo>
                  <a:lnTo>
                    <a:pt x="104543" y="23205"/>
                  </a:lnTo>
                  <a:lnTo>
                    <a:pt x="105328" y="23201"/>
                  </a:lnTo>
                  <a:lnTo>
                    <a:pt x="105557" y="23238"/>
                  </a:lnTo>
                  <a:lnTo>
                    <a:pt x="105765" y="23454"/>
                  </a:lnTo>
                  <a:lnTo>
                    <a:pt x="105747" y="23618"/>
                  </a:lnTo>
                  <a:lnTo>
                    <a:pt x="105438" y="24311"/>
                  </a:lnTo>
                  <a:lnTo>
                    <a:pt x="106129" y="24952"/>
                  </a:lnTo>
                  <a:lnTo>
                    <a:pt x="107802" y="25666"/>
                  </a:lnTo>
                  <a:lnTo>
                    <a:pt x="109242" y="26045"/>
                  </a:lnTo>
                  <a:lnTo>
                    <a:pt x="110086" y="26429"/>
                  </a:lnTo>
                  <a:lnTo>
                    <a:pt x="110253" y="26679"/>
                  </a:lnTo>
                  <a:lnTo>
                    <a:pt x="111130" y="27330"/>
                  </a:lnTo>
                  <a:lnTo>
                    <a:pt x="111268" y="27334"/>
                  </a:lnTo>
                  <a:lnTo>
                    <a:pt x="111395" y="27114"/>
                  </a:lnTo>
                  <a:lnTo>
                    <a:pt x="111326" y="26786"/>
                  </a:lnTo>
                  <a:lnTo>
                    <a:pt x="111599" y="26581"/>
                  </a:lnTo>
                  <a:lnTo>
                    <a:pt x="112286" y="26350"/>
                  </a:lnTo>
                  <a:lnTo>
                    <a:pt x="113009" y="26842"/>
                  </a:lnTo>
                  <a:lnTo>
                    <a:pt x="113660" y="27423"/>
                  </a:lnTo>
                  <a:lnTo>
                    <a:pt x="113966" y="27811"/>
                  </a:lnTo>
                  <a:lnTo>
                    <a:pt x="114126" y="28153"/>
                  </a:lnTo>
                  <a:lnTo>
                    <a:pt x="114158" y="28507"/>
                  </a:lnTo>
                  <a:lnTo>
                    <a:pt x="113489" y="29524"/>
                  </a:lnTo>
                  <a:lnTo>
                    <a:pt x="113444" y="29697"/>
                  </a:lnTo>
                  <a:lnTo>
                    <a:pt x="106822" y="29555"/>
                  </a:lnTo>
                  <a:lnTo>
                    <a:pt x="106990" y="30270"/>
                  </a:lnTo>
                  <a:lnTo>
                    <a:pt x="106787" y="31295"/>
                  </a:lnTo>
                  <a:lnTo>
                    <a:pt x="107024" y="31946"/>
                  </a:lnTo>
                  <a:lnTo>
                    <a:pt x="105744" y="31955"/>
                  </a:lnTo>
                  <a:lnTo>
                    <a:pt x="105366" y="32417"/>
                  </a:lnTo>
                  <a:lnTo>
                    <a:pt x="105225" y="33072"/>
                  </a:lnTo>
                  <a:lnTo>
                    <a:pt x="105399" y="33661"/>
                  </a:lnTo>
                  <a:lnTo>
                    <a:pt x="105484" y="35110"/>
                  </a:lnTo>
                  <a:lnTo>
                    <a:pt x="105451" y="35363"/>
                  </a:lnTo>
                  <a:lnTo>
                    <a:pt x="104963" y="36891"/>
                  </a:lnTo>
                  <a:lnTo>
                    <a:pt x="104669" y="37472"/>
                  </a:lnTo>
                  <a:lnTo>
                    <a:pt x="104123" y="38310"/>
                  </a:lnTo>
                  <a:lnTo>
                    <a:pt x="104042" y="39632"/>
                  </a:lnTo>
                  <a:lnTo>
                    <a:pt x="104231" y="39666"/>
                  </a:lnTo>
                  <a:lnTo>
                    <a:pt x="104772" y="40085"/>
                  </a:lnTo>
                  <a:lnTo>
                    <a:pt x="104852" y="40642"/>
                  </a:lnTo>
                  <a:lnTo>
                    <a:pt x="105375" y="41092"/>
                  </a:lnTo>
                  <a:lnTo>
                    <a:pt x="105664" y="41258"/>
                  </a:lnTo>
                  <a:lnTo>
                    <a:pt x="106501" y="41527"/>
                  </a:lnTo>
                  <a:lnTo>
                    <a:pt x="107396" y="42005"/>
                  </a:lnTo>
                  <a:lnTo>
                    <a:pt x="107624" y="42413"/>
                  </a:lnTo>
                  <a:lnTo>
                    <a:pt x="108001" y="42886"/>
                  </a:lnTo>
                  <a:lnTo>
                    <a:pt x="108717" y="43461"/>
                  </a:lnTo>
                  <a:lnTo>
                    <a:pt x="108739" y="43617"/>
                  </a:lnTo>
                  <a:lnTo>
                    <a:pt x="108643" y="43772"/>
                  </a:lnTo>
                  <a:lnTo>
                    <a:pt x="108306" y="43649"/>
                  </a:lnTo>
                  <a:lnTo>
                    <a:pt x="108638" y="43908"/>
                  </a:lnTo>
                  <a:lnTo>
                    <a:pt x="108569" y="44176"/>
                  </a:lnTo>
                  <a:lnTo>
                    <a:pt x="108108" y="44433"/>
                  </a:lnTo>
                  <a:lnTo>
                    <a:pt x="107454" y="44359"/>
                  </a:lnTo>
                  <a:lnTo>
                    <a:pt x="107444" y="44647"/>
                  </a:lnTo>
                  <a:lnTo>
                    <a:pt x="108918" y="44645"/>
                  </a:lnTo>
                  <a:lnTo>
                    <a:pt x="109632" y="44135"/>
                  </a:lnTo>
                  <a:lnTo>
                    <a:pt x="109938" y="44053"/>
                  </a:lnTo>
                  <a:lnTo>
                    <a:pt x="111488" y="44504"/>
                  </a:lnTo>
                  <a:lnTo>
                    <a:pt x="112864" y="44480"/>
                  </a:lnTo>
                  <a:lnTo>
                    <a:pt x="113051" y="44422"/>
                  </a:lnTo>
                  <a:lnTo>
                    <a:pt x="113341" y="44021"/>
                  </a:lnTo>
                  <a:lnTo>
                    <a:pt x="113417" y="43755"/>
                  </a:lnTo>
                  <a:lnTo>
                    <a:pt x="113370" y="43248"/>
                  </a:lnTo>
                  <a:lnTo>
                    <a:pt x="113509" y="43237"/>
                  </a:lnTo>
                  <a:lnTo>
                    <a:pt x="113558" y="43848"/>
                  </a:lnTo>
                  <a:lnTo>
                    <a:pt x="113202" y="44492"/>
                  </a:lnTo>
                  <a:lnTo>
                    <a:pt x="112759" y="44664"/>
                  </a:lnTo>
                  <a:lnTo>
                    <a:pt x="112065" y="44645"/>
                  </a:lnTo>
                  <a:lnTo>
                    <a:pt x="111794" y="44747"/>
                  </a:lnTo>
                  <a:lnTo>
                    <a:pt x="111949" y="45129"/>
                  </a:lnTo>
                  <a:lnTo>
                    <a:pt x="112345" y="45483"/>
                  </a:lnTo>
                  <a:lnTo>
                    <a:pt x="112686" y="45658"/>
                  </a:lnTo>
                  <a:lnTo>
                    <a:pt x="112890" y="45606"/>
                  </a:lnTo>
                  <a:lnTo>
                    <a:pt x="112879" y="46992"/>
                  </a:lnTo>
                  <a:lnTo>
                    <a:pt x="112726" y="47781"/>
                  </a:lnTo>
                  <a:lnTo>
                    <a:pt x="112857" y="48139"/>
                  </a:lnTo>
                  <a:lnTo>
                    <a:pt x="113460" y="48139"/>
                  </a:lnTo>
                  <a:lnTo>
                    <a:pt x="113662" y="48080"/>
                  </a:lnTo>
                  <a:lnTo>
                    <a:pt x="113703" y="47930"/>
                  </a:lnTo>
                  <a:lnTo>
                    <a:pt x="114136" y="47904"/>
                  </a:lnTo>
                  <a:lnTo>
                    <a:pt x="114512" y="49469"/>
                  </a:lnTo>
                  <a:lnTo>
                    <a:pt x="114091" y="50355"/>
                  </a:lnTo>
                  <a:lnTo>
                    <a:pt x="113710" y="50728"/>
                  </a:lnTo>
                  <a:lnTo>
                    <a:pt x="112901" y="51704"/>
                  </a:lnTo>
                  <a:lnTo>
                    <a:pt x="112824" y="51883"/>
                  </a:lnTo>
                  <a:lnTo>
                    <a:pt x="112792" y="52568"/>
                  </a:lnTo>
                  <a:lnTo>
                    <a:pt x="112374" y="53838"/>
                  </a:lnTo>
                  <a:lnTo>
                    <a:pt x="111068" y="55116"/>
                  </a:lnTo>
                  <a:lnTo>
                    <a:pt x="110959" y="54870"/>
                  </a:lnTo>
                  <a:lnTo>
                    <a:pt x="110879" y="54293"/>
                  </a:lnTo>
                  <a:lnTo>
                    <a:pt x="109413" y="52952"/>
                  </a:lnTo>
                  <a:lnTo>
                    <a:pt x="109410" y="53258"/>
                  </a:lnTo>
                  <a:lnTo>
                    <a:pt x="110041" y="54330"/>
                  </a:lnTo>
                  <a:lnTo>
                    <a:pt x="110578" y="54572"/>
                  </a:lnTo>
                  <a:lnTo>
                    <a:pt x="110582" y="55001"/>
                  </a:lnTo>
                  <a:lnTo>
                    <a:pt x="110263" y="55410"/>
                  </a:lnTo>
                  <a:lnTo>
                    <a:pt x="109443" y="56014"/>
                  </a:lnTo>
                  <a:lnTo>
                    <a:pt x="108315" y="55985"/>
                  </a:lnTo>
                  <a:lnTo>
                    <a:pt x="108057" y="56231"/>
                  </a:lnTo>
                  <a:lnTo>
                    <a:pt x="108072" y="56510"/>
                  </a:lnTo>
                  <a:lnTo>
                    <a:pt x="107887" y="57054"/>
                  </a:lnTo>
                  <a:lnTo>
                    <a:pt x="107669" y="57214"/>
                  </a:lnTo>
                  <a:lnTo>
                    <a:pt x="107249" y="57293"/>
                  </a:lnTo>
                  <a:lnTo>
                    <a:pt x="107184" y="59844"/>
                  </a:lnTo>
                  <a:lnTo>
                    <a:pt x="105770" y="59877"/>
                  </a:lnTo>
                  <a:lnTo>
                    <a:pt x="97597" y="59873"/>
                  </a:lnTo>
                  <a:lnTo>
                    <a:pt x="97604" y="59672"/>
                  </a:lnTo>
                  <a:lnTo>
                    <a:pt x="97470" y="59549"/>
                  </a:lnTo>
                  <a:lnTo>
                    <a:pt x="96850" y="59493"/>
                  </a:lnTo>
                  <a:lnTo>
                    <a:pt x="94797" y="59590"/>
                  </a:lnTo>
                  <a:lnTo>
                    <a:pt x="94010" y="60309"/>
                  </a:lnTo>
                  <a:lnTo>
                    <a:pt x="93760" y="60443"/>
                  </a:lnTo>
                  <a:lnTo>
                    <a:pt x="93332" y="60537"/>
                  </a:lnTo>
                  <a:lnTo>
                    <a:pt x="93129" y="60429"/>
                  </a:lnTo>
                  <a:lnTo>
                    <a:pt x="93100" y="61326"/>
                  </a:lnTo>
                  <a:lnTo>
                    <a:pt x="92893" y="61636"/>
                  </a:lnTo>
                  <a:lnTo>
                    <a:pt x="92350" y="61725"/>
                  </a:lnTo>
                  <a:lnTo>
                    <a:pt x="92099" y="61319"/>
                  </a:lnTo>
                  <a:lnTo>
                    <a:pt x="90714" y="60876"/>
                  </a:lnTo>
                  <a:lnTo>
                    <a:pt x="90231" y="60400"/>
                  </a:lnTo>
                  <a:lnTo>
                    <a:pt x="90177" y="60247"/>
                  </a:lnTo>
                  <a:lnTo>
                    <a:pt x="90198" y="59983"/>
                  </a:lnTo>
                  <a:lnTo>
                    <a:pt x="90597" y="58597"/>
                  </a:lnTo>
                  <a:lnTo>
                    <a:pt x="89461" y="58262"/>
                  </a:lnTo>
                  <a:lnTo>
                    <a:pt x="88914" y="58338"/>
                  </a:lnTo>
                  <a:lnTo>
                    <a:pt x="88658" y="71563"/>
                  </a:lnTo>
                  <a:lnTo>
                    <a:pt x="86358" y="71516"/>
                  </a:lnTo>
                  <a:lnTo>
                    <a:pt x="86010" y="72052"/>
                  </a:lnTo>
                  <a:lnTo>
                    <a:pt x="85727" y="73896"/>
                  </a:lnTo>
                  <a:lnTo>
                    <a:pt x="85690" y="75867"/>
                  </a:lnTo>
                  <a:lnTo>
                    <a:pt x="85088" y="76656"/>
                  </a:lnTo>
                  <a:lnTo>
                    <a:pt x="85106" y="78921"/>
                  </a:lnTo>
                  <a:lnTo>
                    <a:pt x="84409" y="78891"/>
                  </a:lnTo>
                  <a:lnTo>
                    <a:pt x="84497" y="79319"/>
                  </a:lnTo>
                  <a:lnTo>
                    <a:pt x="84674" y="79662"/>
                  </a:lnTo>
                  <a:lnTo>
                    <a:pt x="84890" y="79760"/>
                  </a:lnTo>
                  <a:lnTo>
                    <a:pt x="86072" y="79894"/>
                  </a:lnTo>
                  <a:lnTo>
                    <a:pt x="85942" y="80147"/>
                  </a:lnTo>
                  <a:lnTo>
                    <a:pt x="85959" y="81019"/>
                  </a:lnTo>
                  <a:lnTo>
                    <a:pt x="86115" y="81235"/>
                  </a:lnTo>
                  <a:lnTo>
                    <a:pt x="86448" y="81201"/>
                  </a:lnTo>
                  <a:lnTo>
                    <a:pt x="86651" y="81313"/>
                  </a:lnTo>
                  <a:lnTo>
                    <a:pt x="86832" y="81913"/>
                  </a:lnTo>
                  <a:lnTo>
                    <a:pt x="86890" y="82435"/>
                  </a:lnTo>
                  <a:lnTo>
                    <a:pt x="85959" y="82520"/>
                  </a:lnTo>
                  <a:lnTo>
                    <a:pt x="84956" y="82486"/>
                  </a:lnTo>
                  <a:lnTo>
                    <a:pt x="84380" y="82672"/>
                  </a:lnTo>
                  <a:lnTo>
                    <a:pt x="84134" y="83477"/>
                  </a:lnTo>
                  <a:lnTo>
                    <a:pt x="83616" y="83696"/>
                  </a:lnTo>
                  <a:lnTo>
                    <a:pt x="83377" y="84102"/>
                  </a:lnTo>
                  <a:lnTo>
                    <a:pt x="83826" y="84326"/>
                  </a:lnTo>
                  <a:lnTo>
                    <a:pt x="84014" y="84504"/>
                  </a:lnTo>
                  <a:lnTo>
                    <a:pt x="84821" y="85704"/>
                  </a:lnTo>
                  <a:lnTo>
                    <a:pt x="83181" y="85629"/>
                  </a:lnTo>
                  <a:lnTo>
                    <a:pt x="83210" y="86147"/>
                  </a:lnTo>
                  <a:lnTo>
                    <a:pt x="82642" y="86188"/>
                  </a:lnTo>
                  <a:lnTo>
                    <a:pt x="82606" y="86959"/>
                  </a:lnTo>
                  <a:lnTo>
                    <a:pt x="82175" y="88077"/>
                  </a:lnTo>
                  <a:lnTo>
                    <a:pt x="82186" y="88416"/>
                  </a:lnTo>
                  <a:lnTo>
                    <a:pt x="84158" y="88811"/>
                  </a:lnTo>
                  <a:lnTo>
                    <a:pt x="84411" y="88722"/>
                  </a:lnTo>
                  <a:lnTo>
                    <a:pt x="86011" y="88689"/>
                  </a:lnTo>
                  <a:lnTo>
                    <a:pt x="85959" y="91583"/>
                  </a:lnTo>
                  <a:lnTo>
                    <a:pt x="85358" y="91918"/>
                  </a:lnTo>
                  <a:lnTo>
                    <a:pt x="85271" y="93084"/>
                  </a:lnTo>
                  <a:lnTo>
                    <a:pt x="85495" y="93908"/>
                  </a:lnTo>
                  <a:lnTo>
                    <a:pt x="85911" y="94549"/>
                  </a:lnTo>
                  <a:lnTo>
                    <a:pt x="86435" y="94683"/>
                  </a:lnTo>
                  <a:lnTo>
                    <a:pt x="86891" y="95123"/>
                  </a:lnTo>
                  <a:lnTo>
                    <a:pt x="87535" y="95198"/>
                  </a:lnTo>
                  <a:lnTo>
                    <a:pt x="87650" y="95779"/>
                  </a:lnTo>
                  <a:lnTo>
                    <a:pt x="87408" y="96345"/>
                  </a:lnTo>
                  <a:lnTo>
                    <a:pt x="88279" y="96397"/>
                  </a:lnTo>
                  <a:lnTo>
                    <a:pt x="88276" y="95802"/>
                  </a:lnTo>
                  <a:lnTo>
                    <a:pt x="89214" y="95444"/>
                  </a:lnTo>
                  <a:lnTo>
                    <a:pt x="91547" y="95517"/>
                  </a:lnTo>
                  <a:lnTo>
                    <a:pt x="91783" y="95748"/>
                  </a:lnTo>
                  <a:lnTo>
                    <a:pt x="91688" y="94105"/>
                  </a:lnTo>
                  <a:lnTo>
                    <a:pt x="91923" y="92943"/>
                  </a:lnTo>
                  <a:lnTo>
                    <a:pt x="92570" y="92931"/>
                  </a:lnTo>
                  <a:lnTo>
                    <a:pt x="93468" y="93125"/>
                  </a:lnTo>
                  <a:lnTo>
                    <a:pt x="93909" y="93113"/>
                  </a:lnTo>
                  <a:lnTo>
                    <a:pt x="96398" y="92782"/>
                  </a:lnTo>
                  <a:lnTo>
                    <a:pt x="97078" y="92796"/>
                  </a:lnTo>
                  <a:lnTo>
                    <a:pt x="97372" y="92992"/>
                  </a:lnTo>
                  <a:lnTo>
                    <a:pt x="97071" y="104280"/>
                  </a:lnTo>
                  <a:lnTo>
                    <a:pt x="97584" y="104065"/>
                  </a:lnTo>
                  <a:lnTo>
                    <a:pt x="97873" y="103745"/>
                  </a:lnTo>
                  <a:lnTo>
                    <a:pt x="99410" y="103760"/>
                  </a:lnTo>
                  <a:lnTo>
                    <a:pt x="99413" y="105194"/>
                  </a:lnTo>
                  <a:lnTo>
                    <a:pt x="99565" y="106829"/>
                  </a:lnTo>
                  <a:lnTo>
                    <a:pt x="99539" y="107314"/>
                  </a:lnTo>
                  <a:lnTo>
                    <a:pt x="101238" y="107348"/>
                  </a:lnTo>
                  <a:lnTo>
                    <a:pt x="101632" y="107980"/>
                  </a:lnTo>
                  <a:lnTo>
                    <a:pt x="101599" y="110912"/>
                  </a:lnTo>
                  <a:lnTo>
                    <a:pt x="101460" y="111244"/>
                  </a:lnTo>
                  <a:lnTo>
                    <a:pt x="101280" y="111393"/>
                  </a:lnTo>
                  <a:lnTo>
                    <a:pt x="100398" y="111393"/>
                  </a:lnTo>
                  <a:lnTo>
                    <a:pt x="99090" y="111616"/>
                  </a:lnTo>
                  <a:lnTo>
                    <a:pt x="98176" y="112473"/>
                  </a:lnTo>
                  <a:lnTo>
                    <a:pt x="97157" y="113102"/>
                  </a:lnTo>
                  <a:lnTo>
                    <a:pt x="96049" y="113149"/>
                  </a:lnTo>
                  <a:lnTo>
                    <a:pt x="95237" y="113413"/>
                  </a:lnTo>
                  <a:lnTo>
                    <a:pt x="95225" y="114566"/>
                  </a:lnTo>
                  <a:lnTo>
                    <a:pt x="94616" y="114560"/>
                  </a:lnTo>
                  <a:lnTo>
                    <a:pt x="94625" y="114976"/>
                  </a:lnTo>
                  <a:lnTo>
                    <a:pt x="96270" y="115455"/>
                  </a:lnTo>
                  <a:lnTo>
                    <a:pt x="96287" y="115766"/>
                  </a:lnTo>
                  <a:lnTo>
                    <a:pt x="96103" y="115993"/>
                  </a:lnTo>
                  <a:lnTo>
                    <a:pt x="95265" y="116113"/>
                  </a:lnTo>
                  <a:lnTo>
                    <a:pt x="94886" y="116347"/>
                  </a:lnTo>
                  <a:lnTo>
                    <a:pt x="94579" y="116645"/>
                  </a:lnTo>
                  <a:lnTo>
                    <a:pt x="93986" y="116400"/>
                  </a:lnTo>
                  <a:lnTo>
                    <a:pt x="93752" y="116154"/>
                  </a:lnTo>
                  <a:lnTo>
                    <a:pt x="93734" y="115867"/>
                  </a:lnTo>
                  <a:lnTo>
                    <a:pt x="93079" y="115433"/>
                  </a:lnTo>
                  <a:lnTo>
                    <a:pt x="92683" y="116560"/>
                  </a:lnTo>
                  <a:lnTo>
                    <a:pt x="92315" y="118073"/>
                  </a:lnTo>
                  <a:lnTo>
                    <a:pt x="91809" y="117950"/>
                  </a:lnTo>
                  <a:lnTo>
                    <a:pt x="90441" y="118010"/>
                  </a:lnTo>
                  <a:lnTo>
                    <a:pt x="89497" y="117695"/>
                  </a:lnTo>
                  <a:lnTo>
                    <a:pt x="89533" y="115147"/>
                  </a:lnTo>
                  <a:lnTo>
                    <a:pt x="88193" y="115154"/>
                  </a:lnTo>
                  <a:lnTo>
                    <a:pt x="87655" y="114930"/>
                  </a:lnTo>
                  <a:lnTo>
                    <a:pt x="87640" y="114788"/>
                  </a:lnTo>
                  <a:lnTo>
                    <a:pt x="87236" y="114267"/>
                  </a:lnTo>
                  <a:lnTo>
                    <a:pt x="86929" y="114128"/>
                  </a:lnTo>
                  <a:lnTo>
                    <a:pt x="86705" y="114136"/>
                  </a:lnTo>
                  <a:lnTo>
                    <a:pt x="86170" y="114419"/>
                  </a:lnTo>
                  <a:lnTo>
                    <a:pt x="85541" y="114232"/>
                  </a:lnTo>
                  <a:lnTo>
                    <a:pt x="85563" y="113950"/>
                  </a:lnTo>
                  <a:lnTo>
                    <a:pt x="83909" y="113943"/>
                  </a:lnTo>
                  <a:lnTo>
                    <a:pt x="81699" y="113889"/>
                  </a:lnTo>
                  <a:lnTo>
                    <a:pt x="80626" y="113706"/>
                  </a:lnTo>
                  <a:lnTo>
                    <a:pt x="80380" y="113769"/>
                  </a:lnTo>
                  <a:lnTo>
                    <a:pt x="80254" y="113907"/>
                  </a:lnTo>
                  <a:lnTo>
                    <a:pt x="80163" y="114198"/>
                  </a:lnTo>
                  <a:lnTo>
                    <a:pt x="80163" y="114671"/>
                  </a:lnTo>
                  <a:lnTo>
                    <a:pt x="80409" y="115297"/>
                  </a:lnTo>
                  <a:lnTo>
                    <a:pt x="80221" y="116683"/>
                  </a:lnTo>
                  <a:lnTo>
                    <a:pt x="80012" y="117252"/>
                  </a:lnTo>
                  <a:lnTo>
                    <a:pt x="80178" y="117722"/>
                  </a:lnTo>
                  <a:lnTo>
                    <a:pt x="81012" y="118743"/>
                  </a:lnTo>
                  <a:lnTo>
                    <a:pt x="80778" y="119387"/>
                  </a:lnTo>
                  <a:lnTo>
                    <a:pt x="81193" y="119775"/>
                  </a:lnTo>
                  <a:lnTo>
                    <a:pt x="81384" y="120184"/>
                  </a:lnTo>
                  <a:lnTo>
                    <a:pt x="81658" y="120456"/>
                  </a:lnTo>
                  <a:lnTo>
                    <a:pt x="81619" y="120792"/>
                  </a:lnTo>
                  <a:lnTo>
                    <a:pt x="81785" y="121172"/>
                  </a:lnTo>
                  <a:lnTo>
                    <a:pt x="82128" y="121552"/>
                  </a:lnTo>
                  <a:lnTo>
                    <a:pt x="82637" y="121865"/>
                  </a:lnTo>
                  <a:lnTo>
                    <a:pt x="83056" y="121942"/>
                  </a:lnTo>
                  <a:lnTo>
                    <a:pt x="83597" y="121165"/>
                  </a:lnTo>
                  <a:lnTo>
                    <a:pt x="84189" y="120978"/>
                  </a:lnTo>
                  <a:lnTo>
                    <a:pt x="84427" y="120815"/>
                  </a:lnTo>
                  <a:lnTo>
                    <a:pt x="84608" y="120595"/>
                  </a:lnTo>
                  <a:lnTo>
                    <a:pt x="84778" y="119846"/>
                  </a:lnTo>
                  <a:lnTo>
                    <a:pt x="87002" y="119981"/>
                  </a:lnTo>
                  <a:lnTo>
                    <a:pt x="87165" y="119650"/>
                  </a:lnTo>
                  <a:lnTo>
                    <a:pt x="88219" y="119445"/>
                  </a:lnTo>
                  <a:lnTo>
                    <a:pt x="88776" y="119427"/>
                  </a:lnTo>
                  <a:lnTo>
                    <a:pt x="88785" y="120213"/>
                  </a:lnTo>
                  <a:lnTo>
                    <a:pt x="89139" y="121062"/>
                  </a:lnTo>
                  <a:lnTo>
                    <a:pt x="89338" y="121870"/>
                  </a:lnTo>
                  <a:lnTo>
                    <a:pt x="88466" y="122582"/>
                  </a:lnTo>
                  <a:lnTo>
                    <a:pt x="87470" y="123092"/>
                  </a:lnTo>
                  <a:lnTo>
                    <a:pt x="87116" y="123494"/>
                  </a:lnTo>
                  <a:lnTo>
                    <a:pt x="87083" y="123842"/>
                  </a:lnTo>
                  <a:lnTo>
                    <a:pt x="86841" y="124172"/>
                  </a:lnTo>
                  <a:lnTo>
                    <a:pt x="86141" y="124332"/>
                  </a:lnTo>
                  <a:lnTo>
                    <a:pt x="85650" y="124224"/>
                  </a:lnTo>
                  <a:lnTo>
                    <a:pt x="84704" y="124264"/>
                  </a:lnTo>
                  <a:lnTo>
                    <a:pt x="84416" y="124342"/>
                  </a:lnTo>
                  <a:lnTo>
                    <a:pt x="84224" y="125310"/>
                  </a:lnTo>
                  <a:lnTo>
                    <a:pt x="84257" y="125921"/>
                  </a:lnTo>
                  <a:lnTo>
                    <a:pt x="83412" y="126595"/>
                  </a:lnTo>
                  <a:lnTo>
                    <a:pt x="82766" y="126777"/>
                  </a:lnTo>
                  <a:lnTo>
                    <a:pt x="82167" y="127087"/>
                  </a:lnTo>
                  <a:lnTo>
                    <a:pt x="81445" y="127634"/>
                  </a:lnTo>
                  <a:lnTo>
                    <a:pt x="81275" y="128078"/>
                  </a:lnTo>
                  <a:lnTo>
                    <a:pt x="81819" y="129191"/>
                  </a:lnTo>
                  <a:lnTo>
                    <a:pt x="82412" y="129173"/>
                  </a:lnTo>
                  <a:lnTo>
                    <a:pt x="84544" y="129501"/>
                  </a:lnTo>
                  <a:lnTo>
                    <a:pt x="85093" y="129419"/>
                  </a:lnTo>
                  <a:lnTo>
                    <a:pt x="85122" y="128924"/>
                  </a:lnTo>
                  <a:lnTo>
                    <a:pt x="87391" y="129357"/>
                  </a:lnTo>
                  <a:lnTo>
                    <a:pt x="87357" y="131332"/>
                  </a:lnTo>
                  <a:lnTo>
                    <a:pt x="89294" y="131499"/>
                  </a:lnTo>
                  <a:lnTo>
                    <a:pt x="89231" y="135877"/>
                  </a:lnTo>
                  <a:lnTo>
                    <a:pt x="87254" y="135813"/>
                  </a:lnTo>
                  <a:lnTo>
                    <a:pt x="87136" y="141319"/>
                  </a:lnTo>
                  <a:lnTo>
                    <a:pt x="87348" y="141629"/>
                  </a:lnTo>
                  <a:lnTo>
                    <a:pt x="87619" y="141845"/>
                  </a:lnTo>
                  <a:lnTo>
                    <a:pt x="87831" y="142206"/>
                  </a:lnTo>
                  <a:lnTo>
                    <a:pt x="87860" y="142355"/>
                  </a:lnTo>
                  <a:lnTo>
                    <a:pt x="87607" y="143000"/>
                  </a:lnTo>
                  <a:lnTo>
                    <a:pt x="87780" y="143909"/>
                  </a:lnTo>
                  <a:lnTo>
                    <a:pt x="88718" y="143807"/>
                  </a:lnTo>
                  <a:lnTo>
                    <a:pt x="89123" y="143618"/>
                  </a:lnTo>
                  <a:lnTo>
                    <a:pt x="89140" y="142462"/>
                  </a:lnTo>
                  <a:lnTo>
                    <a:pt x="90168" y="142329"/>
                  </a:lnTo>
                  <a:lnTo>
                    <a:pt x="91162" y="142228"/>
                  </a:lnTo>
                  <a:lnTo>
                    <a:pt x="91083" y="142664"/>
                  </a:lnTo>
                  <a:lnTo>
                    <a:pt x="91066" y="143454"/>
                  </a:lnTo>
                  <a:lnTo>
                    <a:pt x="91639" y="143569"/>
                  </a:lnTo>
                  <a:lnTo>
                    <a:pt x="91646" y="142536"/>
                  </a:lnTo>
                  <a:lnTo>
                    <a:pt x="105396" y="142905"/>
                  </a:lnTo>
                  <a:lnTo>
                    <a:pt x="105496" y="138680"/>
                  </a:lnTo>
                  <a:lnTo>
                    <a:pt x="105606" y="134085"/>
                  </a:lnTo>
                  <a:lnTo>
                    <a:pt x="105676" y="130864"/>
                  </a:lnTo>
                  <a:lnTo>
                    <a:pt x="105708" y="129797"/>
                  </a:lnTo>
                  <a:lnTo>
                    <a:pt x="105734" y="129115"/>
                  </a:lnTo>
                  <a:lnTo>
                    <a:pt x="105743" y="128866"/>
                  </a:lnTo>
                  <a:lnTo>
                    <a:pt x="105743" y="128712"/>
                  </a:lnTo>
                  <a:lnTo>
                    <a:pt x="105743" y="127722"/>
                  </a:lnTo>
                  <a:lnTo>
                    <a:pt x="105777" y="126645"/>
                  </a:lnTo>
                  <a:lnTo>
                    <a:pt x="105812" y="125170"/>
                  </a:lnTo>
                  <a:lnTo>
                    <a:pt x="105873" y="123166"/>
                  </a:lnTo>
                  <a:lnTo>
                    <a:pt x="105918" y="122358"/>
                  </a:lnTo>
                  <a:lnTo>
                    <a:pt x="107306" y="121720"/>
                  </a:lnTo>
                  <a:lnTo>
                    <a:pt x="107768" y="121686"/>
                  </a:lnTo>
                  <a:lnTo>
                    <a:pt x="108302" y="121794"/>
                  </a:lnTo>
                  <a:lnTo>
                    <a:pt x="109354" y="121686"/>
                  </a:lnTo>
                  <a:lnTo>
                    <a:pt x="109196" y="119922"/>
                  </a:lnTo>
                  <a:lnTo>
                    <a:pt x="108306" y="119894"/>
                  </a:lnTo>
                  <a:lnTo>
                    <a:pt x="108282" y="117012"/>
                  </a:lnTo>
                  <a:lnTo>
                    <a:pt x="110688" y="116992"/>
                  </a:lnTo>
                  <a:lnTo>
                    <a:pt x="111072" y="116857"/>
                  </a:lnTo>
                  <a:lnTo>
                    <a:pt x="111821" y="117070"/>
                  </a:lnTo>
                  <a:lnTo>
                    <a:pt x="112334" y="116559"/>
                  </a:lnTo>
                  <a:lnTo>
                    <a:pt x="112435" y="116369"/>
                  </a:lnTo>
                  <a:lnTo>
                    <a:pt x="112461" y="116094"/>
                  </a:lnTo>
                  <a:lnTo>
                    <a:pt x="112576" y="115948"/>
                  </a:lnTo>
                  <a:lnTo>
                    <a:pt x="113591" y="115922"/>
                  </a:lnTo>
                  <a:lnTo>
                    <a:pt x="113638" y="113538"/>
                  </a:lnTo>
                  <a:lnTo>
                    <a:pt x="116524" y="113610"/>
                  </a:lnTo>
                  <a:lnTo>
                    <a:pt x="118027" y="114117"/>
                  </a:lnTo>
                  <a:lnTo>
                    <a:pt x="118500" y="114363"/>
                  </a:lnTo>
                  <a:lnTo>
                    <a:pt x="118915" y="114762"/>
                  </a:lnTo>
                  <a:lnTo>
                    <a:pt x="118929" y="115507"/>
                  </a:lnTo>
                  <a:lnTo>
                    <a:pt x="118781" y="115894"/>
                  </a:lnTo>
                  <a:lnTo>
                    <a:pt x="119351" y="116095"/>
                  </a:lnTo>
                  <a:lnTo>
                    <a:pt x="120543" y="115668"/>
                  </a:lnTo>
                  <a:lnTo>
                    <a:pt x="122340" y="115261"/>
                  </a:lnTo>
                  <a:lnTo>
                    <a:pt x="122791" y="114952"/>
                  </a:lnTo>
                  <a:lnTo>
                    <a:pt x="124373" y="114955"/>
                  </a:lnTo>
                  <a:lnTo>
                    <a:pt x="124640" y="114385"/>
                  </a:lnTo>
                  <a:lnTo>
                    <a:pt x="125030" y="113919"/>
                  </a:lnTo>
                  <a:lnTo>
                    <a:pt x="125275" y="113766"/>
                  </a:lnTo>
                  <a:lnTo>
                    <a:pt x="125600" y="113528"/>
                  </a:lnTo>
                  <a:lnTo>
                    <a:pt x="127706" y="111471"/>
                  </a:lnTo>
                  <a:lnTo>
                    <a:pt x="131542" y="111549"/>
                  </a:lnTo>
                  <a:lnTo>
                    <a:pt x="131875" y="111784"/>
                  </a:lnTo>
                  <a:lnTo>
                    <a:pt x="132196" y="111833"/>
                  </a:lnTo>
                  <a:lnTo>
                    <a:pt x="133035" y="111647"/>
                  </a:lnTo>
                  <a:lnTo>
                    <a:pt x="134243" y="111618"/>
                  </a:lnTo>
                  <a:lnTo>
                    <a:pt x="134635" y="111625"/>
                  </a:lnTo>
                  <a:lnTo>
                    <a:pt x="133735" y="113945"/>
                  </a:lnTo>
                  <a:lnTo>
                    <a:pt x="134623" y="113975"/>
                  </a:lnTo>
                  <a:lnTo>
                    <a:pt x="134612" y="115108"/>
                  </a:lnTo>
                  <a:lnTo>
                    <a:pt x="135067" y="115745"/>
                  </a:lnTo>
                  <a:lnTo>
                    <a:pt x="135597" y="116330"/>
                  </a:lnTo>
                  <a:lnTo>
                    <a:pt x="135918" y="116572"/>
                  </a:lnTo>
                  <a:lnTo>
                    <a:pt x="136435" y="116681"/>
                  </a:lnTo>
                  <a:lnTo>
                    <a:pt x="136615" y="117176"/>
                  </a:lnTo>
                  <a:lnTo>
                    <a:pt x="136600" y="117873"/>
                  </a:lnTo>
                  <a:lnTo>
                    <a:pt x="136810" y="118089"/>
                  </a:lnTo>
                  <a:lnTo>
                    <a:pt x="137349" y="118275"/>
                  </a:lnTo>
                  <a:lnTo>
                    <a:pt x="137602" y="118278"/>
                  </a:lnTo>
                  <a:lnTo>
                    <a:pt x="137836" y="118074"/>
                  </a:lnTo>
                  <a:lnTo>
                    <a:pt x="139707" y="118144"/>
                  </a:lnTo>
                  <a:lnTo>
                    <a:pt x="138960" y="119939"/>
                  </a:lnTo>
                  <a:lnTo>
                    <a:pt x="138347" y="121095"/>
                  </a:lnTo>
                  <a:lnTo>
                    <a:pt x="137165" y="121975"/>
                  </a:lnTo>
                  <a:lnTo>
                    <a:pt x="136753" y="122809"/>
                  </a:lnTo>
                  <a:lnTo>
                    <a:pt x="136593" y="123736"/>
                  </a:lnTo>
                  <a:lnTo>
                    <a:pt x="136229" y="124589"/>
                  </a:lnTo>
                  <a:lnTo>
                    <a:pt x="139346" y="124684"/>
                  </a:lnTo>
                  <a:lnTo>
                    <a:pt x="139555" y="125535"/>
                  </a:lnTo>
                  <a:lnTo>
                    <a:pt x="139292" y="126097"/>
                  </a:lnTo>
                  <a:lnTo>
                    <a:pt x="138870" y="127308"/>
                  </a:lnTo>
                  <a:lnTo>
                    <a:pt x="138910" y="127677"/>
                  </a:lnTo>
                  <a:lnTo>
                    <a:pt x="139065" y="127718"/>
                  </a:lnTo>
                  <a:lnTo>
                    <a:pt x="139347" y="128031"/>
                  </a:lnTo>
                  <a:lnTo>
                    <a:pt x="139578" y="128682"/>
                  </a:lnTo>
                  <a:lnTo>
                    <a:pt x="139575" y="129562"/>
                  </a:lnTo>
                  <a:lnTo>
                    <a:pt x="139705" y="130385"/>
                  </a:lnTo>
                  <a:lnTo>
                    <a:pt x="139976" y="130966"/>
                  </a:lnTo>
                  <a:lnTo>
                    <a:pt x="140474" y="131293"/>
                  </a:lnTo>
                  <a:lnTo>
                    <a:pt x="140769" y="131364"/>
                  </a:lnTo>
                  <a:lnTo>
                    <a:pt x="141758" y="132031"/>
                  </a:lnTo>
                  <a:lnTo>
                    <a:pt x="141603" y="132161"/>
                  </a:lnTo>
                  <a:lnTo>
                    <a:pt x="141834" y="132411"/>
                  </a:lnTo>
                  <a:lnTo>
                    <a:pt x="142158" y="132567"/>
                  </a:lnTo>
                  <a:lnTo>
                    <a:pt x="143572" y="132753"/>
                  </a:lnTo>
                  <a:lnTo>
                    <a:pt x="143666" y="132589"/>
                  </a:lnTo>
                  <a:lnTo>
                    <a:pt x="144171" y="132582"/>
                  </a:lnTo>
                  <a:lnTo>
                    <a:pt x="144589" y="132753"/>
                  </a:lnTo>
                  <a:lnTo>
                    <a:pt x="144730" y="132969"/>
                  </a:lnTo>
                  <a:lnTo>
                    <a:pt x="145433" y="133487"/>
                  </a:lnTo>
                  <a:lnTo>
                    <a:pt x="145884" y="133405"/>
                  </a:lnTo>
                  <a:lnTo>
                    <a:pt x="146418" y="133889"/>
                  </a:lnTo>
                  <a:lnTo>
                    <a:pt x="147291" y="134008"/>
                  </a:lnTo>
                  <a:lnTo>
                    <a:pt x="147788" y="133904"/>
                  </a:lnTo>
                  <a:lnTo>
                    <a:pt x="148978" y="134385"/>
                  </a:lnTo>
                  <a:lnTo>
                    <a:pt x="150399" y="134147"/>
                  </a:lnTo>
                  <a:lnTo>
                    <a:pt x="151222" y="133592"/>
                  </a:lnTo>
                  <a:lnTo>
                    <a:pt x="151727" y="133600"/>
                  </a:lnTo>
                  <a:lnTo>
                    <a:pt x="152242" y="134003"/>
                  </a:lnTo>
                  <a:lnTo>
                    <a:pt x="153143" y="135165"/>
                  </a:lnTo>
                  <a:lnTo>
                    <a:pt x="153320" y="135218"/>
                  </a:lnTo>
                  <a:lnTo>
                    <a:pt x="153869" y="136398"/>
                  </a:lnTo>
                  <a:lnTo>
                    <a:pt x="154436" y="136457"/>
                  </a:lnTo>
                  <a:lnTo>
                    <a:pt x="154674" y="136662"/>
                  </a:lnTo>
                  <a:lnTo>
                    <a:pt x="154951" y="136759"/>
                  </a:lnTo>
                  <a:lnTo>
                    <a:pt x="155586" y="136502"/>
                  </a:lnTo>
                  <a:lnTo>
                    <a:pt x="155979" y="135991"/>
                  </a:lnTo>
                  <a:lnTo>
                    <a:pt x="157136" y="135383"/>
                  </a:lnTo>
                  <a:lnTo>
                    <a:pt x="160284" y="134936"/>
                  </a:lnTo>
                  <a:lnTo>
                    <a:pt x="160378" y="134761"/>
                  </a:lnTo>
                  <a:lnTo>
                    <a:pt x="160273" y="134586"/>
                  </a:lnTo>
                  <a:lnTo>
                    <a:pt x="160111" y="133621"/>
                  </a:lnTo>
                  <a:lnTo>
                    <a:pt x="159984" y="133334"/>
                  </a:lnTo>
                  <a:lnTo>
                    <a:pt x="159108" y="132392"/>
                  </a:lnTo>
                  <a:lnTo>
                    <a:pt x="158924" y="132455"/>
                  </a:lnTo>
                  <a:lnTo>
                    <a:pt x="158726" y="132165"/>
                  </a:lnTo>
                  <a:lnTo>
                    <a:pt x="158777" y="131932"/>
                  </a:lnTo>
                  <a:lnTo>
                    <a:pt x="161189" y="131959"/>
                  </a:lnTo>
                  <a:lnTo>
                    <a:pt x="161211" y="129799"/>
                  </a:lnTo>
                  <a:lnTo>
                    <a:pt x="164713" y="129829"/>
                  </a:lnTo>
                  <a:lnTo>
                    <a:pt x="164809" y="122705"/>
                  </a:lnTo>
                  <a:lnTo>
                    <a:pt x="167086" y="122751"/>
                  </a:lnTo>
                  <a:lnTo>
                    <a:pt x="167102" y="120378"/>
                  </a:lnTo>
                  <a:lnTo>
                    <a:pt x="173998" y="120489"/>
                  </a:lnTo>
                  <a:lnTo>
                    <a:pt x="173966" y="122884"/>
                  </a:lnTo>
                  <a:lnTo>
                    <a:pt x="176514" y="122910"/>
                  </a:lnTo>
                  <a:lnTo>
                    <a:pt x="176608" y="122638"/>
                  </a:lnTo>
                  <a:lnTo>
                    <a:pt x="177196" y="122265"/>
                  </a:lnTo>
                  <a:lnTo>
                    <a:pt x="177550" y="122151"/>
                  </a:lnTo>
                  <a:lnTo>
                    <a:pt x="178144" y="122203"/>
                  </a:lnTo>
                  <a:lnTo>
                    <a:pt x="178411" y="122435"/>
                  </a:lnTo>
                  <a:lnTo>
                    <a:pt x="179552" y="122204"/>
                  </a:lnTo>
                  <a:lnTo>
                    <a:pt x="179865" y="122072"/>
                  </a:lnTo>
                  <a:lnTo>
                    <a:pt x="180724" y="123517"/>
                  </a:lnTo>
                  <a:lnTo>
                    <a:pt x="180593" y="123962"/>
                  </a:lnTo>
                  <a:lnTo>
                    <a:pt x="180442" y="124173"/>
                  </a:lnTo>
                  <a:lnTo>
                    <a:pt x="179745" y="124663"/>
                  </a:lnTo>
                  <a:lnTo>
                    <a:pt x="179431" y="125287"/>
                  </a:lnTo>
                  <a:lnTo>
                    <a:pt x="187114" y="125499"/>
                  </a:lnTo>
                  <a:lnTo>
                    <a:pt x="187047" y="128277"/>
                  </a:lnTo>
                  <a:lnTo>
                    <a:pt x="186045" y="129915"/>
                  </a:lnTo>
                  <a:lnTo>
                    <a:pt x="185713" y="130196"/>
                  </a:lnTo>
                  <a:lnTo>
                    <a:pt x="185563" y="130227"/>
                  </a:lnTo>
                  <a:lnTo>
                    <a:pt x="190208" y="130337"/>
                  </a:lnTo>
                  <a:lnTo>
                    <a:pt x="190359" y="130341"/>
                  </a:lnTo>
                  <a:lnTo>
                    <a:pt x="190529" y="129942"/>
                  </a:lnTo>
                  <a:lnTo>
                    <a:pt x="190540" y="128813"/>
                  </a:lnTo>
                  <a:lnTo>
                    <a:pt x="190697" y="128273"/>
                  </a:lnTo>
                  <a:lnTo>
                    <a:pt x="190914" y="128288"/>
                  </a:lnTo>
                  <a:lnTo>
                    <a:pt x="191001" y="128419"/>
                  </a:lnTo>
                  <a:lnTo>
                    <a:pt x="190902" y="129088"/>
                  </a:lnTo>
                  <a:lnTo>
                    <a:pt x="190907" y="129452"/>
                  </a:lnTo>
                  <a:lnTo>
                    <a:pt x="190987" y="129756"/>
                  </a:lnTo>
                  <a:lnTo>
                    <a:pt x="191390" y="130336"/>
                  </a:lnTo>
                  <a:lnTo>
                    <a:pt x="191893" y="130551"/>
                  </a:lnTo>
                  <a:lnTo>
                    <a:pt x="192132" y="130527"/>
                  </a:lnTo>
                  <a:lnTo>
                    <a:pt x="192283" y="130429"/>
                  </a:lnTo>
                  <a:lnTo>
                    <a:pt x="192369" y="130175"/>
                  </a:lnTo>
                  <a:lnTo>
                    <a:pt x="191880" y="129338"/>
                  </a:lnTo>
                  <a:lnTo>
                    <a:pt x="191820" y="128979"/>
                  </a:lnTo>
                  <a:lnTo>
                    <a:pt x="191949" y="128480"/>
                  </a:lnTo>
                  <a:lnTo>
                    <a:pt x="192263" y="128251"/>
                  </a:lnTo>
                  <a:lnTo>
                    <a:pt x="192674" y="128370"/>
                  </a:lnTo>
                  <a:lnTo>
                    <a:pt x="193053" y="128376"/>
                  </a:lnTo>
                  <a:lnTo>
                    <a:pt x="193692" y="128391"/>
                  </a:lnTo>
                  <a:lnTo>
                    <a:pt x="195345" y="128196"/>
                  </a:lnTo>
                  <a:lnTo>
                    <a:pt x="195582" y="128010"/>
                  </a:lnTo>
                  <a:lnTo>
                    <a:pt x="195637" y="127851"/>
                  </a:lnTo>
                  <a:lnTo>
                    <a:pt x="195594" y="127403"/>
                  </a:lnTo>
                  <a:lnTo>
                    <a:pt x="195478" y="127108"/>
                  </a:lnTo>
                  <a:lnTo>
                    <a:pt x="195236" y="126824"/>
                  </a:lnTo>
                  <a:lnTo>
                    <a:pt x="194974" y="126803"/>
                  </a:lnTo>
                  <a:lnTo>
                    <a:pt x="194651" y="127051"/>
                  </a:lnTo>
                  <a:lnTo>
                    <a:pt x="194328" y="127636"/>
                  </a:lnTo>
                  <a:lnTo>
                    <a:pt x="194143" y="127810"/>
                  </a:lnTo>
                  <a:lnTo>
                    <a:pt x="193734" y="127995"/>
                  </a:lnTo>
                  <a:lnTo>
                    <a:pt x="193164" y="127940"/>
                  </a:lnTo>
                  <a:lnTo>
                    <a:pt x="193030" y="127738"/>
                  </a:lnTo>
                  <a:lnTo>
                    <a:pt x="192965" y="127336"/>
                  </a:lnTo>
                  <a:lnTo>
                    <a:pt x="193608" y="126176"/>
                  </a:lnTo>
                  <a:lnTo>
                    <a:pt x="193744" y="125725"/>
                  </a:lnTo>
                  <a:lnTo>
                    <a:pt x="193551" y="125388"/>
                  </a:lnTo>
                  <a:lnTo>
                    <a:pt x="192816" y="124545"/>
                  </a:lnTo>
                  <a:lnTo>
                    <a:pt x="192168" y="123035"/>
                  </a:lnTo>
                  <a:lnTo>
                    <a:pt x="192062" y="122378"/>
                  </a:lnTo>
                  <a:lnTo>
                    <a:pt x="192212" y="122021"/>
                  </a:lnTo>
                  <a:lnTo>
                    <a:pt x="192510" y="121871"/>
                  </a:lnTo>
                  <a:lnTo>
                    <a:pt x="192666" y="121870"/>
                  </a:lnTo>
                  <a:lnTo>
                    <a:pt x="193059" y="122139"/>
                  </a:lnTo>
                  <a:lnTo>
                    <a:pt x="193481" y="122661"/>
                  </a:lnTo>
                  <a:lnTo>
                    <a:pt x="193828" y="122907"/>
                  </a:lnTo>
                  <a:lnTo>
                    <a:pt x="194380" y="122913"/>
                  </a:lnTo>
                  <a:lnTo>
                    <a:pt x="195054" y="122693"/>
                  </a:lnTo>
                  <a:lnTo>
                    <a:pt x="195180" y="122491"/>
                  </a:lnTo>
                  <a:lnTo>
                    <a:pt x="195144" y="122336"/>
                  </a:lnTo>
                  <a:lnTo>
                    <a:pt x="194477" y="121876"/>
                  </a:lnTo>
                  <a:lnTo>
                    <a:pt x="194295" y="121593"/>
                  </a:lnTo>
                  <a:lnTo>
                    <a:pt x="194236" y="121182"/>
                  </a:lnTo>
                  <a:lnTo>
                    <a:pt x="194402" y="120659"/>
                  </a:lnTo>
                  <a:lnTo>
                    <a:pt x="194444" y="120169"/>
                  </a:lnTo>
                  <a:lnTo>
                    <a:pt x="194251" y="119862"/>
                  </a:lnTo>
                  <a:lnTo>
                    <a:pt x="193931" y="119770"/>
                  </a:lnTo>
                  <a:lnTo>
                    <a:pt x="192741" y="119856"/>
                  </a:lnTo>
                  <a:lnTo>
                    <a:pt x="191072" y="119658"/>
                  </a:lnTo>
                  <a:lnTo>
                    <a:pt x="190736" y="119428"/>
                  </a:lnTo>
                  <a:lnTo>
                    <a:pt x="190617" y="119264"/>
                  </a:lnTo>
                  <a:lnTo>
                    <a:pt x="190585" y="118934"/>
                  </a:lnTo>
                  <a:lnTo>
                    <a:pt x="191032" y="117798"/>
                  </a:lnTo>
                  <a:lnTo>
                    <a:pt x="191411" y="117410"/>
                  </a:lnTo>
                  <a:lnTo>
                    <a:pt x="191964" y="117278"/>
                  </a:lnTo>
                  <a:lnTo>
                    <a:pt x="193078" y="117900"/>
                  </a:lnTo>
                  <a:lnTo>
                    <a:pt x="193558" y="118027"/>
                  </a:lnTo>
                  <a:lnTo>
                    <a:pt x="193877" y="118003"/>
                  </a:lnTo>
                  <a:lnTo>
                    <a:pt x="194152" y="117878"/>
                  </a:lnTo>
                  <a:lnTo>
                    <a:pt x="194453" y="117573"/>
                  </a:lnTo>
                  <a:lnTo>
                    <a:pt x="194697" y="116877"/>
                  </a:lnTo>
                  <a:lnTo>
                    <a:pt x="194981" y="116419"/>
                  </a:lnTo>
                  <a:lnTo>
                    <a:pt x="195322" y="116189"/>
                  </a:lnTo>
                  <a:lnTo>
                    <a:pt x="195859" y="116121"/>
                  </a:lnTo>
                  <a:lnTo>
                    <a:pt x="196038" y="116031"/>
                  </a:lnTo>
                  <a:lnTo>
                    <a:pt x="196044" y="115822"/>
                  </a:lnTo>
                  <a:lnTo>
                    <a:pt x="195885" y="115694"/>
                  </a:lnTo>
                  <a:lnTo>
                    <a:pt x="195543" y="115617"/>
                  </a:lnTo>
                  <a:lnTo>
                    <a:pt x="194869" y="115643"/>
                  </a:lnTo>
                  <a:lnTo>
                    <a:pt x="194255" y="115504"/>
                  </a:lnTo>
                  <a:lnTo>
                    <a:pt x="194130" y="115308"/>
                  </a:lnTo>
                  <a:lnTo>
                    <a:pt x="192860" y="115230"/>
                  </a:lnTo>
                  <a:lnTo>
                    <a:pt x="192719" y="115100"/>
                  </a:lnTo>
                  <a:lnTo>
                    <a:pt x="192714" y="114785"/>
                  </a:lnTo>
                  <a:lnTo>
                    <a:pt x="192653" y="114398"/>
                  </a:lnTo>
                  <a:lnTo>
                    <a:pt x="192558" y="114115"/>
                  </a:lnTo>
                  <a:lnTo>
                    <a:pt x="192373" y="113692"/>
                  </a:lnTo>
                  <a:lnTo>
                    <a:pt x="192016" y="113093"/>
                  </a:lnTo>
                  <a:lnTo>
                    <a:pt x="191817" y="113127"/>
                  </a:lnTo>
                  <a:lnTo>
                    <a:pt x="191738" y="113358"/>
                  </a:lnTo>
                  <a:lnTo>
                    <a:pt x="191654" y="114141"/>
                  </a:lnTo>
                  <a:lnTo>
                    <a:pt x="191543" y="114317"/>
                  </a:lnTo>
                  <a:lnTo>
                    <a:pt x="191402" y="114440"/>
                  </a:lnTo>
                  <a:lnTo>
                    <a:pt x="190565" y="114670"/>
                  </a:lnTo>
                  <a:lnTo>
                    <a:pt x="190303" y="115041"/>
                  </a:lnTo>
                  <a:lnTo>
                    <a:pt x="190110" y="114874"/>
                  </a:lnTo>
                  <a:lnTo>
                    <a:pt x="189826" y="114523"/>
                  </a:lnTo>
                  <a:lnTo>
                    <a:pt x="189023" y="114781"/>
                  </a:lnTo>
                  <a:lnTo>
                    <a:pt x="188886" y="114806"/>
                  </a:lnTo>
                  <a:lnTo>
                    <a:pt x="188748" y="114732"/>
                  </a:lnTo>
                  <a:lnTo>
                    <a:pt x="188779" y="114601"/>
                  </a:lnTo>
                  <a:lnTo>
                    <a:pt x="188948" y="114467"/>
                  </a:lnTo>
                  <a:lnTo>
                    <a:pt x="189336" y="114285"/>
                  </a:lnTo>
                  <a:lnTo>
                    <a:pt x="189407" y="114149"/>
                  </a:lnTo>
                  <a:lnTo>
                    <a:pt x="189381" y="113413"/>
                  </a:lnTo>
                  <a:lnTo>
                    <a:pt x="189191" y="113389"/>
                  </a:lnTo>
                  <a:lnTo>
                    <a:pt x="188942" y="113458"/>
                  </a:lnTo>
                  <a:lnTo>
                    <a:pt x="188348" y="113729"/>
                  </a:lnTo>
                  <a:lnTo>
                    <a:pt x="188163" y="113749"/>
                  </a:lnTo>
                  <a:lnTo>
                    <a:pt x="188054" y="113594"/>
                  </a:lnTo>
                  <a:lnTo>
                    <a:pt x="187969" y="112681"/>
                  </a:lnTo>
                  <a:lnTo>
                    <a:pt x="187643" y="111861"/>
                  </a:lnTo>
                  <a:lnTo>
                    <a:pt x="186636" y="114024"/>
                  </a:lnTo>
                  <a:lnTo>
                    <a:pt x="186406" y="114058"/>
                  </a:lnTo>
                  <a:lnTo>
                    <a:pt x="185747" y="113680"/>
                  </a:lnTo>
                  <a:lnTo>
                    <a:pt x="185617" y="113549"/>
                  </a:lnTo>
                  <a:lnTo>
                    <a:pt x="185611" y="113386"/>
                  </a:lnTo>
                  <a:lnTo>
                    <a:pt x="185689" y="113200"/>
                  </a:lnTo>
                  <a:lnTo>
                    <a:pt x="185981" y="112880"/>
                  </a:lnTo>
                  <a:lnTo>
                    <a:pt x="186067" y="112700"/>
                  </a:lnTo>
                  <a:lnTo>
                    <a:pt x="186081" y="112428"/>
                  </a:lnTo>
                  <a:lnTo>
                    <a:pt x="186028" y="112149"/>
                  </a:lnTo>
                  <a:lnTo>
                    <a:pt x="185887" y="111886"/>
                  </a:lnTo>
                  <a:lnTo>
                    <a:pt x="185678" y="111727"/>
                  </a:lnTo>
                  <a:lnTo>
                    <a:pt x="185471" y="111688"/>
                  </a:lnTo>
                  <a:lnTo>
                    <a:pt x="185312" y="111824"/>
                  </a:lnTo>
                  <a:lnTo>
                    <a:pt x="185262" y="112142"/>
                  </a:lnTo>
                  <a:lnTo>
                    <a:pt x="185125" y="112295"/>
                  </a:lnTo>
                  <a:lnTo>
                    <a:pt x="184979" y="112541"/>
                  </a:lnTo>
                  <a:lnTo>
                    <a:pt x="185016" y="112773"/>
                  </a:lnTo>
                  <a:lnTo>
                    <a:pt x="185161" y="113042"/>
                  </a:lnTo>
                  <a:lnTo>
                    <a:pt x="185279" y="113564"/>
                  </a:lnTo>
                  <a:lnTo>
                    <a:pt x="185187" y="113984"/>
                  </a:lnTo>
                  <a:lnTo>
                    <a:pt x="184935" y="114145"/>
                  </a:lnTo>
                  <a:lnTo>
                    <a:pt x="184574" y="114183"/>
                  </a:lnTo>
                  <a:lnTo>
                    <a:pt x="184300" y="114066"/>
                  </a:lnTo>
                  <a:lnTo>
                    <a:pt x="184125" y="113685"/>
                  </a:lnTo>
                  <a:lnTo>
                    <a:pt x="183954" y="113430"/>
                  </a:lnTo>
                  <a:lnTo>
                    <a:pt x="183637" y="113287"/>
                  </a:lnTo>
                  <a:lnTo>
                    <a:pt x="183476" y="113276"/>
                  </a:lnTo>
                  <a:lnTo>
                    <a:pt x="182243" y="113464"/>
                  </a:lnTo>
                  <a:lnTo>
                    <a:pt x="181867" y="113979"/>
                  </a:lnTo>
                  <a:lnTo>
                    <a:pt x="181599" y="114254"/>
                  </a:lnTo>
                  <a:lnTo>
                    <a:pt x="181437" y="114299"/>
                  </a:lnTo>
                  <a:lnTo>
                    <a:pt x="180979" y="114209"/>
                  </a:lnTo>
                  <a:lnTo>
                    <a:pt x="180602" y="114341"/>
                  </a:lnTo>
                  <a:lnTo>
                    <a:pt x="180362" y="114339"/>
                  </a:lnTo>
                  <a:lnTo>
                    <a:pt x="180161" y="114060"/>
                  </a:lnTo>
                  <a:lnTo>
                    <a:pt x="180115" y="113601"/>
                  </a:lnTo>
                  <a:lnTo>
                    <a:pt x="180260" y="113373"/>
                  </a:lnTo>
                  <a:lnTo>
                    <a:pt x="180822" y="113083"/>
                  </a:lnTo>
                  <a:lnTo>
                    <a:pt x="181063" y="112873"/>
                  </a:lnTo>
                  <a:lnTo>
                    <a:pt x="181174" y="112699"/>
                  </a:lnTo>
                  <a:lnTo>
                    <a:pt x="181235" y="112271"/>
                  </a:lnTo>
                  <a:lnTo>
                    <a:pt x="181080" y="111670"/>
                  </a:lnTo>
                  <a:lnTo>
                    <a:pt x="180566" y="111053"/>
                  </a:lnTo>
                  <a:lnTo>
                    <a:pt x="180298" y="111020"/>
                  </a:lnTo>
                  <a:lnTo>
                    <a:pt x="179795" y="111040"/>
                  </a:lnTo>
                  <a:lnTo>
                    <a:pt x="178120" y="111345"/>
                  </a:lnTo>
                  <a:lnTo>
                    <a:pt x="177826" y="111465"/>
                  </a:lnTo>
                  <a:lnTo>
                    <a:pt x="177626" y="111843"/>
                  </a:lnTo>
                  <a:lnTo>
                    <a:pt x="177415" y="112040"/>
                  </a:lnTo>
                  <a:lnTo>
                    <a:pt x="177048" y="112104"/>
                  </a:lnTo>
                  <a:lnTo>
                    <a:pt x="176288" y="111907"/>
                  </a:lnTo>
                  <a:lnTo>
                    <a:pt x="176032" y="112260"/>
                  </a:lnTo>
                  <a:lnTo>
                    <a:pt x="175743" y="112577"/>
                  </a:lnTo>
                  <a:lnTo>
                    <a:pt x="175292" y="112717"/>
                  </a:lnTo>
                  <a:lnTo>
                    <a:pt x="174660" y="113001"/>
                  </a:lnTo>
                  <a:lnTo>
                    <a:pt x="174403" y="113017"/>
                  </a:lnTo>
                  <a:lnTo>
                    <a:pt x="174234" y="112868"/>
                  </a:lnTo>
                  <a:lnTo>
                    <a:pt x="174216" y="112486"/>
                  </a:lnTo>
                  <a:lnTo>
                    <a:pt x="174129" y="112049"/>
                  </a:lnTo>
                  <a:lnTo>
                    <a:pt x="173792" y="111771"/>
                  </a:lnTo>
                  <a:lnTo>
                    <a:pt x="173254" y="111588"/>
                  </a:lnTo>
                  <a:lnTo>
                    <a:pt x="172599" y="111697"/>
                  </a:lnTo>
                  <a:lnTo>
                    <a:pt x="172135" y="111692"/>
                  </a:lnTo>
                  <a:lnTo>
                    <a:pt x="171917" y="111612"/>
                  </a:lnTo>
                  <a:lnTo>
                    <a:pt x="171704" y="111466"/>
                  </a:lnTo>
                  <a:lnTo>
                    <a:pt x="171358" y="111051"/>
                  </a:lnTo>
                  <a:lnTo>
                    <a:pt x="170865" y="110242"/>
                  </a:lnTo>
                  <a:lnTo>
                    <a:pt x="170305" y="108953"/>
                  </a:lnTo>
                  <a:lnTo>
                    <a:pt x="170293" y="107609"/>
                  </a:lnTo>
                  <a:lnTo>
                    <a:pt x="170331" y="107403"/>
                  </a:lnTo>
                  <a:lnTo>
                    <a:pt x="170731" y="106600"/>
                  </a:lnTo>
                  <a:lnTo>
                    <a:pt x="170784" y="106287"/>
                  </a:lnTo>
                  <a:lnTo>
                    <a:pt x="170765" y="105966"/>
                  </a:lnTo>
                  <a:lnTo>
                    <a:pt x="170581" y="105708"/>
                  </a:lnTo>
                  <a:lnTo>
                    <a:pt x="170436" y="105589"/>
                  </a:lnTo>
                  <a:lnTo>
                    <a:pt x="169888" y="105427"/>
                  </a:lnTo>
                  <a:lnTo>
                    <a:pt x="169536" y="105168"/>
                  </a:lnTo>
                  <a:lnTo>
                    <a:pt x="169315" y="104760"/>
                  </a:lnTo>
                  <a:lnTo>
                    <a:pt x="168823" y="104213"/>
                  </a:lnTo>
                  <a:lnTo>
                    <a:pt x="168707" y="103792"/>
                  </a:lnTo>
                  <a:lnTo>
                    <a:pt x="168977" y="103414"/>
                  </a:lnTo>
                  <a:lnTo>
                    <a:pt x="169561" y="103551"/>
                  </a:lnTo>
                  <a:lnTo>
                    <a:pt x="169642" y="103414"/>
                  </a:lnTo>
                  <a:lnTo>
                    <a:pt x="169774" y="102995"/>
                  </a:lnTo>
                  <a:lnTo>
                    <a:pt x="169996" y="102777"/>
                  </a:lnTo>
                  <a:lnTo>
                    <a:pt x="170205" y="102763"/>
                  </a:lnTo>
                  <a:lnTo>
                    <a:pt x="170731" y="102992"/>
                  </a:lnTo>
                  <a:lnTo>
                    <a:pt x="170981" y="102991"/>
                  </a:lnTo>
                  <a:lnTo>
                    <a:pt x="171246" y="102764"/>
                  </a:lnTo>
                  <a:lnTo>
                    <a:pt x="171304" y="102617"/>
                  </a:lnTo>
                  <a:lnTo>
                    <a:pt x="171321" y="102474"/>
                  </a:lnTo>
                  <a:lnTo>
                    <a:pt x="171253" y="102132"/>
                  </a:lnTo>
                  <a:lnTo>
                    <a:pt x="171101" y="101961"/>
                  </a:lnTo>
                  <a:lnTo>
                    <a:pt x="170833" y="101827"/>
                  </a:lnTo>
                  <a:lnTo>
                    <a:pt x="170052" y="101768"/>
                  </a:lnTo>
                  <a:lnTo>
                    <a:pt x="169695" y="101647"/>
                  </a:lnTo>
                  <a:lnTo>
                    <a:pt x="169003" y="101506"/>
                  </a:lnTo>
                  <a:lnTo>
                    <a:pt x="168359" y="101572"/>
                  </a:lnTo>
                  <a:lnTo>
                    <a:pt x="168105" y="101554"/>
                  </a:lnTo>
                  <a:lnTo>
                    <a:pt x="167568" y="103594"/>
                  </a:lnTo>
                  <a:lnTo>
                    <a:pt x="167437" y="103907"/>
                  </a:lnTo>
                  <a:lnTo>
                    <a:pt x="165550" y="105765"/>
                  </a:lnTo>
                  <a:lnTo>
                    <a:pt x="165763" y="106406"/>
                  </a:lnTo>
                  <a:lnTo>
                    <a:pt x="165828" y="107419"/>
                  </a:lnTo>
                  <a:lnTo>
                    <a:pt x="165701" y="107795"/>
                  </a:lnTo>
                  <a:lnTo>
                    <a:pt x="165568" y="107918"/>
                  </a:lnTo>
                  <a:lnTo>
                    <a:pt x="165369" y="107937"/>
                  </a:lnTo>
                  <a:lnTo>
                    <a:pt x="164758" y="107847"/>
                  </a:lnTo>
                  <a:lnTo>
                    <a:pt x="163967" y="107582"/>
                  </a:lnTo>
                  <a:lnTo>
                    <a:pt x="163888" y="107452"/>
                  </a:lnTo>
                  <a:lnTo>
                    <a:pt x="163374" y="107768"/>
                  </a:lnTo>
                  <a:lnTo>
                    <a:pt x="161824" y="109280"/>
                  </a:lnTo>
                  <a:lnTo>
                    <a:pt x="162619" y="108636"/>
                  </a:lnTo>
                  <a:lnTo>
                    <a:pt x="162601" y="110871"/>
                  </a:lnTo>
                  <a:lnTo>
                    <a:pt x="160398" y="110864"/>
                  </a:lnTo>
                  <a:lnTo>
                    <a:pt x="160572" y="110407"/>
                  </a:lnTo>
                  <a:lnTo>
                    <a:pt x="161057" y="109915"/>
                  </a:lnTo>
                  <a:lnTo>
                    <a:pt x="160790" y="109913"/>
                  </a:lnTo>
                  <a:lnTo>
                    <a:pt x="160749" y="109674"/>
                  </a:lnTo>
                  <a:lnTo>
                    <a:pt x="159190" y="109664"/>
                  </a:lnTo>
                  <a:lnTo>
                    <a:pt x="159194" y="108502"/>
                  </a:lnTo>
                  <a:lnTo>
                    <a:pt x="158749" y="108502"/>
                  </a:lnTo>
                  <a:lnTo>
                    <a:pt x="161416" y="105656"/>
                  </a:lnTo>
                  <a:lnTo>
                    <a:pt x="162370" y="104442"/>
                  </a:lnTo>
                  <a:lnTo>
                    <a:pt x="162658" y="104459"/>
                  </a:lnTo>
                  <a:lnTo>
                    <a:pt x="162937" y="103948"/>
                  </a:lnTo>
                  <a:lnTo>
                    <a:pt x="162973" y="103613"/>
                  </a:lnTo>
                  <a:lnTo>
                    <a:pt x="163382" y="103631"/>
                  </a:lnTo>
                  <a:lnTo>
                    <a:pt x="163017" y="103390"/>
                  </a:lnTo>
                  <a:lnTo>
                    <a:pt x="162181" y="102902"/>
                  </a:lnTo>
                  <a:lnTo>
                    <a:pt x="161616" y="102714"/>
                  </a:lnTo>
                  <a:lnTo>
                    <a:pt x="160541" y="101991"/>
                  </a:lnTo>
                  <a:lnTo>
                    <a:pt x="159759" y="101773"/>
                  </a:lnTo>
                  <a:lnTo>
                    <a:pt x="159460" y="101589"/>
                  </a:lnTo>
                  <a:lnTo>
                    <a:pt x="159356" y="101377"/>
                  </a:lnTo>
                  <a:lnTo>
                    <a:pt x="159038" y="101068"/>
                  </a:lnTo>
                  <a:lnTo>
                    <a:pt x="158670" y="100279"/>
                  </a:lnTo>
                  <a:lnTo>
                    <a:pt x="158134" y="99486"/>
                  </a:lnTo>
                  <a:lnTo>
                    <a:pt x="157449" y="98743"/>
                  </a:lnTo>
                  <a:lnTo>
                    <a:pt x="157294" y="98313"/>
                  </a:lnTo>
                  <a:lnTo>
                    <a:pt x="157385" y="97867"/>
                  </a:lnTo>
                  <a:lnTo>
                    <a:pt x="157703" y="97417"/>
                  </a:lnTo>
                  <a:lnTo>
                    <a:pt x="158383" y="96700"/>
                  </a:lnTo>
                  <a:lnTo>
                    <a:pt x="158491" y="96372"/>
                  </a:lnTo>
                  <a:lnTo>
                    <a:pt x="158477" y="95959"/>
                  </a:lnTo>
                  <a:lnTo>
                    <a:pt x="158332" y="95783"/>
                  </a:lnTo>
                  <a:lnTo>
                    <a:pt x="157854" y="95679"/>
                  </a:lnTo>
                  <a:lnTo>
                    <a:pt x="157227" y="95773"/>
                  </a:lnTo>
                  <a:lnTo>
                    <a:pt x="156113" y="95679"/>
                  </a:lnTo>
                  <a:lnTo>
                    <a:pt x="155629" y="95653"/>
                  </a:lnTo>
                  <a:lnTo>
                    <a:pt x="155876" y="95154"/>
                  </a:lnTo>
                  <a:lnTo>
                    <a:pt x="155859" y="95011"/>
                  </a:lnTo>
                  <a:lnTo>
                    <a:pt x="155391" y="94378"/>
                  </a:lnTo>
                  <a:lnTo>
                    <a:pt x="154738" y="93789"/>
                  </a:lnTo>
                  <a:lnTo>
                    <a:pt x="154448" y="93338"/>
                  </a:lnTo>
                  <a:lnTo>
                    <a:pt x="154496" y="93013"/>
                  </a:lnTo>
                  <a:lnTo>
                    <a:pt x="154839" y="92694"/>
                  </a:lnTo>
                  <a:lnTo>
                    <a:pt x="155309" y="92451"/>
                  </a:lnTo>
                  <a:lnTo>
                    <a:pt x="156788" y="91158"/>
                  </a:lnTo>
                  <a:lnTo>
                    <a:pt x="158673" y="90033"/>
                  </a:lnTo>
                  <a:lnTo>
                    <a:pt x="159056" y="89571"/>
                  </a:lnTo>
                  <a:lnTo>
                    <a:pt x="159089" y="89373"/>
                  </a:lnTo>
                  <a:lnTo>
                    <a:pt x="159009" y="89243"/>
                  </a:lnTo>
                  <a:lnTo>
                    <a:pt x="158524" y="88863"/>
                  </a:lnTo>
                  <a:lnTo>
                    <a:pt x="157819" y="88569"/>
                  </a:lnTo>
                  <a:lnTo>
                    <a:pt x="157652" y="88293"/>
                  </a:lnTo>
                  <a:lnTo>
                    <a:pt x="157793" y="87329"/>
                  </a:lnTo>
                  <a:lnTo>
                    <a:pt x="158068" y="86569"/>
                  </a:lnTo>
                  <a:lnTo>
                    <a:pt x="158075" y="85913"/>
                  </a:lnTo>
                  <a:lnTo>
                    <a:pt x="158031" y="85440"/>
                  </a:lnTo>
                  <a:lnTo>
                    <a:pt x="157386" y="82805"/>
                  </a:lnTo>
                  <a:lnTo>
                    <a:pt x="157277" y="81553"/>
                  </a:lnTo>
                  <a:lnTo>
                    <a:pt x="157302" y="81047"/>
                  </a:lnTo>
                  <a:lnTo>
                    <a:pt x="157476" y="80689"/>
                  </a:lnTo>
                  <a:lnTo>
                    <a:pt x="157787" y="80428"/>
                  </a:lnTo>
                  <a:lnTo>
                    <a:pt x="157968" y="80443"/>
                  </a:lnTo>
                  <a:lnTo>
                    <a:pt x="158707" y="80886"/>
                  </a:lnTo>
                  <a:lnTo>
                    <a:pt x="159044" y="80908"/>
                  </a:lnTo>
                  <a:lnTo>
                    <a:pt x="159446" y="80718"/>
                  </a:lnTo>
                  <a:lnTo>
                    <a:pt x="159847" y="80405"/>
                  </a:lnTo>
                  <a:lnTo>
                    <a:pt x="160021" y="80186"/>
                  </a:lnTo>
                  <a:lnTo>
                    <a:pt x="160057" y="80029"/>
                  </a:lnTo>
                  <a:lnTo>
                    <a:pt x="159999" y="79411"/>
                  </a:lnTo>
                  <a:lnTo>
                    <a:pt x="159883" y="79251"/>
                  </a:lnTo>
                  <a:lnTo>
                    <a:pt x="159677" y="79173"/>
                  </a:lnTo>
                  <a:lnTo>
                    <a:pt x="159069" y="79217"/>
                  </a:lnTo>
                  <a:lnTo>
                    <a:pt x="158565" y="79478"/>
                  </a:lnTo>
                  <a:lnTo>
                    <a:pt x="158370" y="79456"/>
                  </a:lnTo>
                  <a:lnTo>
                    <a:pt x="158210" y="79341"/>
                  </a:lnTo>
                  <a:lnTo>
                    <a:pt x="158131" y="79199"/>
                  </a:lnTo>
                  <a:lnTo>
                    <a:pt x="158131" y="79043"/>
                  </a:lnTo>
                  <a:lnTo>
                    <a:pt x="158391" y="78041"/>
                  </a:lnTo>
                  <a:lnTo>
                    <a:pt x="158789" y="77228"/>
                  </a:lnTo>
                  <a:lnTo>
                    <a:pt x="158775" y="77083"/>
                  </a:lnTo>
                  <a:lnTo>
                    <a:pt x="158532" y="76849"/>
                  </a:lnTo>
                  <a:lnTo>
                    <a:pt x="157819" y="76726"/>
                  </a:lnTo>
                  <a:lnTo>
                    <a:pt x="157000" y="76871"/>
                  </a:lnTo>
                  <a:lnTo>
                    <a:pt x="156511" y="76745"/>
                  </a:lnTo>
                  <a:lnTo>
                    <a:pt x="156424" y="76316"/>
                  </a:lnTo>
                  <a:lnTo>
                    <a:pt x="156464" y="75639"/>
                  </a:lnTo>
                  <a:lnTo>
                    <a:pt x="156112" y="74775"/>
                  </a:lnTo>
                  <a:lnTo>
                    <a:pt x="156550" y="74730"/>
                  </a:lnTo>
                  <a:lnTo>
                    <a:pt x="157010" y="74271"/>
                  </a:lnTo>
                  <a:lnTo>
                    <a:pt x="157086" y="74104"/>
                  </a:lnTo>
                  <a:lnTo>
                    <a:pt x="157090" y="73709"/>
                  </a:lnTo>
                  <a:lnTo>
                    <a:pt x="156988" y="73046"/>
                  </a:lnTo>
                  <a:lnTo>
                    <a:pt x="156825" y="72629"/>
                  </a:lnTo>
                  <a:lnTo>
                    <a:pt x="156683" y="72506"/>
                  </a:lnTo>
                  <a:lnTo>
                    <a:pt x="156629" y="71441"/>
                  </a:lnTo>
                  <a:lnTo>
                    <a:pt x="156752" y="71191"/>
                  </a:lnTo>
                  <a:lnTo>
                    <a:pt x="157295" y="70554"/>
                  </a:lnTo>
                  <a:lnTo>
                    <a:pt x="157588" y="69995"/>
                  </a:lnTo>
                  <a:lnTo>
                    <a:pt x="157646" y="69671"/>
                  </a:lnTo>
                  <a:lnTo>
                    <a:pt x="157418" y="69045"/>
                  </a:lnTo>
                  <a:lnTo>
                    <a:pt x="157610" y="68844"/>
                  </a:lnTo>
                  <a:lnTo>
                    <a:pt x="158251" y="68483"/>
                  </a:lnTo>
                  <a:lnTo>
                    <a:pt x="158400" y="68755"/>
                  </a:lnTo>
                  <a:lnTo>
                    <a:pt x="158367" y="69083"/>
                  </a:lnTo>
                  <a:lnTo>
                    <a:pt x="158505" y="69146"/>
                  </a:lnTo>
                  <a:lnTo>
                    <a:pt x="158715" y="69038"/>
                  </a:lnTo>
                  <a:lnTo>
                    <a:pt x="158889" y="68650"/>
                  </a:lnTo>
                  <a:lnTo>
                    <a:pt x="159005" y="68017"/>
                  </a:lnTo>
                  <a:lnTo>
                    <a:pt x="158983" y="66862"/>
                  </a:lnTo>
                  <a:lnTo>
                    <a:pt x="158726" y="66412"/>
                  </a:lnTo>
                  <a:lnTo>
                    <a:pt x="158298" y="66326"/>
                  </a:lnTo>
                  <a:lnTo>
                    <a:pt x="158218" y="66106"/>
                  </a:lnTo>
                  <a:lnTo>
                    <a:pt x="158312" y="65943"/>
                  </a:lnTo>
                  <a:lnTo>
                    <a:pt x="158544" y="65805"/>
                  </a:lnTo>
                  <a:lnTo>
                    <a:pt x="159501" y="65633"/>
                  </a:lnTo>
                  <a:lnTo>
                    <a:pt x="159835" y="65715"/>
                  </a:lnTo>
                  <a:lnTo>
                    <a:pt x="160270" y="65186"/>
                  </a:lnTo>
                  <a:lnTo>
                    <a:pt x="160121" y="64713"/>
                  </a:lnTo>
                  <a:lnTo>
                    <a:pt x="160096" y="63894"/>
                  </a:lnTo>
                  <a:lnTo>
                    <a:pt x="160197" y="63678"/>
                  </a:lnTo>
                  <a:lnTo>
                    <a:pt x="160893" y="63005"/>
                  </a:lnTo>
                  <a:lnTo>
                    <a:pt x="160846" y="62792"/>
                  </a:lnTo>
                  <a:lnTo>
                    <a:pt x="160585" y="62330"/>
                  </a:lnTo>
                  <a:lnTo>
                    <a:pt x="160037" y="62245"/>
                  </a:lnTo>
                  <a:lnTo>
                    <a:pt x="159511" y="62319"/>
                  </a:lnTo>
                  <a:lnTo>
                    <a:pt x="159247" y="62193"/>
                  </a:lnTo>
                  <a:lnTo>
                    <a:pt x="158750" y="61161"/>
                  </a:lnTo>
                  <a:lnTo>
                    <a:pt x="158572" y="60088"/>
                  </a:lnTo>
                  <a:lnTo>
                    <a:pt x="158680" y="59813"/>
                  </a:lnTo>
                  <a:lnTo>
                    <a:pt x="158462" y="58158"/>
                  </a:lnTo>
                  <a:lnTo>
                    <a:pt x="166723" y="58308"/>
                  </a:lnTo>
                  <a:lnTo>
                    <a:pt x="179159" y="58769"/>
                  </a:lnTo>
                  <a:lnTo>
                    <a:pt x="178611" y="58214"/>
                  </a:lnTo>
                  <a:lnTo>
                    <a:pt x="178434" y="57618"/>
                  </a:lnTo>
                  <a:lnTo>
                    <a:pt x="177901" y="56669"/>
                  </a:lnTo>
                  <a:lnTo>
                    <a:pt x="177741" y="56557"/>
                  </a:lnTo>
                  <a:lnTo>
                    <a:pt x="177534" y="56546"/>
                  </a:lnTo>
                  <a:lnTo>
                    <a:pt x="177335" y="56192"/>
                  </a:lnTo>
                  <a:lnTo>
                    <a:pt x="177269" y="55916"/>
                  </a:lnTo>
                  <a:lnTo>
                    <a:pt x="177545" y="54277"/>
                  </a:lnTo>
                  <a:lnTo>
                    <a:pt x="178049" y="53909"/>
                  </a:lnTo>
                  <a:lnTo>
                    <a:pt x="179127" y="53477"/>
                  </a:lnTo>
                  <a:lnTo>
                    <a:pt x="179900" y="53559"/>
                  </a:lnTo>
                  <a:lnTo>
                    <a:pt x="180390" y="53380"/>
                  </a:lnTo>
                  <a:lnTo>
                    <a:pt x="181159" y="52948"/>
                  </a:lnTo>
                  <a:lnTo>
                    <a:pt x="181341" y="52665"/>
                  </a:lnTo>
                  <a:lnTo>
                    <a:pt x="181341" y="52092"/>
                  </a:lnTo>
                  <a:lnTo>
                    <a:pt x="182023" y="51246"/>
                  </a:lnTo>
                  <a:lnTo>
                    <a:pt x="182332" y="50967"/>
                  </a:lnTo>
                  <a:lnTo>
                    <a:pt x="183170" y="51135"/>
                  </a:lnTo>
                  <a:lnTo>
                    <a:pt x="185093" y="51051"/>
                  </a:lnTo>
                  <a:lnTo>
                    <a:pt x="185405" y="50905"/>
                  </a:lnTo>
                  <a:lnTo>
                    <a:pt x="185511" y="50678"/>
                  </a:lnTo>
                  <a:lnTo>
                    <a:pt x="186018" y="50332"/>
                  </a:lnTo>
                  <a:lnTo>
                    <a:pt x="186766" y="50137"/>
                  </a:lnTo>
                  <a:lnTo>
                    <a:pt x="188424" y="50025"/>
                  </a:lnTo>
                  <a:lnTo>
                    <a:pt x="189077" y="49265"/>
                  </a:lnTo>
                  <a:lnTo>
                    <a:pt x="189315" y="48838"/>
                  </a:lnTo>
                  <a:lnTo>
                    <a:pt x="189444" y="50874"/>
                  </a:lnTo>
                  <a:lnTo>
                    <a:pt x="189245" y="51265"/>
                  </a:lnTo>
                  <a:lnTo>
                    <a:pt x="188882" y="51500"/>
                  </a:lnTo>
                  <a:lnTo>
                    <a:pt x="188581" y="52032"/>
                  </a:lnTo>
                  <a:lnTo>
                    <a:pt x="196633" y="52181"/>
                  </a:lnTo>
                  <a:lnTo>
                    <a:pt x="198222" y="52174"/>
                  </a:lnTo>
                  <a:lnTo>
                    <a:pt x="198254" y="53295"/>
                  </a:lnTo>
                  <a:lnTo>
                    <a:pt x="198403" y="53362"/>
                  </a:lnTo>
                  <a:lnTo>
                    <a:pt x="199379" y="53373"/>
                  </a:lnTo>
                  <a:lnTo>
                    <a:pt x="199371" y="55724"/>
                  </a:lnTo>
                  <a:lnTo>
                    <a:pt x="202754" y="55758"/>
                  </a:lnTo>
                  <a:lnTo>
                    <a:pt x="202731" y="59273"/>
                  </a:lnTo>
                  <a:lnTo>
                    <a:pt x="201806" y="59283"/>
                  </a:lnTo>
                  <a:lnTo>
                    <a:pt x="201617" y="59706"/>
                  </a:lnTo>
                  <a:lnTo>
                    <a:pt x="201733" y="59919"/>
                  </a:lnTo>
                  <a:lnTo>
                    <a:pt x="204805" y="59880"/>
                  </a:lnTo>
                  <a:lnTo>
                    <a:pt x="205382" y="60292"/>
                  </a:lnTo>
                  <a:lnTo>
                    <a:pt x="205892" y="60425"/>
                  </a:lnTo>
                  <a:lnTo>
                    <a:pt x="206345" y="60383"/>
                  </a:lnTo>
                  <a:lnTo>
                    <a:pt x="206292" y="59913"/>
                  </a:lnTo>
                  <a:lnTo>
                    <a:pt x="206451" y="58579"/>
                  </a:lnTo>
                  <a:lnTo>
                    <a:pt x="206774" y="57927"/>
                  </a:lnTo>
                  <a:lnTo>
                    <a:pt x="206918" y="57925"/>
                  </a:lnTo>
                  <a:lnTo>
                    <a:pt x="206606" y="58624"/>
                  </a:lnTo>
                  <a:lnTo>
                    <a:pt x="206592" y="59167"/>
                  </a:lnTo>
                  <a:lnTo>
                    <a:pt x="206807" y="61421"/>
                  </a:lnTo>
                  <a:lnTo>
                    <a:pt x="206979" y="61833"/>
                  </a:lnTo>
                  <a:lnTo>
                    <a:pt x="207813" y="62678"/>
                  </a:lnTo>
                  <a:lnTo>
                    <a:pt x="207889" y="62943"/>
                  </a:lnTo>
                  <a:lnTo>
                    <a:pt x="207852" y="63166"/>
                  </a:lnTo>
                  <a:lnTo>
                    <a:pt x="207660" y="63548"/>
                  </a:lnTo>
                  <a:lnTo>
                    <a:pt x="207287" y="64130"/>
                  </a:lnTo>
                  <a:lnTo>
                    <a:pt x="206083" y="65449"/>
                  </a:lnTo>
                  <a:lnTo>
                    <a:pt x="205573" y="65816"/>
                  </a:lnTo>
                  <a:lnTo>
                    <a:pt x="205307" y="65894"/>
                  </a:lnTo>
                  <a:lnTo>
                    <a:pt x="204952" y="65832"/>
                  </a:lnTo>
                  <a:lnTo>
                    <a:pt x="204486" y="65507"/>
                  </a:lnTo>
                  <a:lnTo>
                    <a:pt x="204285" y="65125"/>
                  </a:lnTo>
                  <a:lnTo>
                    <a:pt x="203865" y="63548"/>
                  </a:lnTo>
                  <a:lnTo>
                    <a:pt x="203758" y="63322"/>
                  </a:lnTo>
                  <a:lnTo>
                    <a:pt x="203560" y="63277"/>
                  </a:lnTo>
                  <a:lnTo>
                    <a:pt x="203153" y="63548"/>
                  </a:lnTo>
                  <a:lnTo>
                    <a:pt x="202639" y="64245"/>
                  </a:lnTo>
                  <a:lnTo>
                    <a:pt x="202241" y="65064"/>
                  </a:lnTo>
                  <a:lnTo>
                    <a:pt x="202166" y="65567"/>
                  </a:lnTo>
                  <a:lnTo>
                    <a:pt x="202176" y="66017"/>
                  </a:lnTo>
                  <a:lnTo>
                    <a:pt x="202321" y="66512"/>
                  </a:lnTo>
                  <a:lnTo>
                    <a:pt x="202628" y="66931"/>
                  </a:lnTo>
                  <a:lnTo>
                    <a:pt x="204091" y="67796"/>
                  </a:lnTo>
                  <a:lnTo>
                    <a:pt x="204941" y="68458"/>
                  </a:lnTo>
                  <a:lnTo>
                    <a:pt x="205799" y="69474"/>
                  </a:lnTo>
                  <a:lnTo>
                    <a:pt x="206366" y="69776"/>
                  </a:lnTo>
                  <a:lnTo>
                    <a:pt x="206951" y="69929"/>
                  </a:lnTo>
                  <a:lnTo>
                    <a:pt x="207757" y="69803"/>
                  </a:lnTo>
                  <a:lnTo>
                    <a:pt x="208022" y="69927"/>
                  </a:lnTo>
                  <a:lnTo>
                    <a:pt x="208134" y="70224"/>
                  </a:lnTo>
                  <a:lnTo>
                    <a:pt x="208217" y="70790"/>
                  </a:lnTo>
                  <a:lnTo>
                    <a:pt x="208130" y="71286"/>
                  </a:lnTo>
                  <a:lnTo>
                    <a:pt x="207886" y="71763"/>
                  </a:lnTo>
                  <a:lnTo>
                    <a:pt x="207530" y="72086"/>
                  </a:lnTo>
                  <a:lnTo>
                    <a:pt x="207232" y="72215"/>
                  </a:lnTo>
                  <a:lnTo>
                    <a:pt x="206859" y="72186"/>
                  </a:lnTo>
                  <a:lnTo>
                    <a:pt x="206309" y="71809"/>
                  </a:lnTo>
                  <a:lnTo>
                    <a:pt x="204974" y="70597"/>
                  </a:lnTo>
                  <a:lnTo>
                    <a:pt x="204795" y="70569"/>
                  </a:lnTo>
                  <a:lnTo>
                    <a:pt x="204646" y="70638"/>
                  </a:lnTo>
                  <a:lnTo>
                    <a:pt x="204585" y="70870"/>
                  </a:lnTo>
                  <a:lnTo>
                    <a:pt x="204650" y="71338"/>
                  </a:lnTo>
                  <a:lnTo>
                    <a:pt x="204900" y="71926"/>
                  </a:lnTo>
                  <a:lnTo>
                    <a:pt x="205271" y="72513"/>
                  </a:lnTo>
                  <a:lnTo>
                    <a:pt x="205445" y="72509"/>
                  </a:lnTo>
                  <a:lnTo>
                    <a:pt x="210427" y="72542"/>
                  </a:lnTo>
                  <a:lnTo>
                    <a:pt x="210382" y="73008"/>
                  </a:lnTo>
                  <a:lnTo>
                    <a:pt x="210324" y="74870"/>
                  </a:lnTo>
                  <a:lnTo>
                    <a:pt x="210933" y="74959"/>
                  </a:lnTo>
                  <a:lnTo>
                    <a:pt x="210929" y="77957"/>
                  </a:lnTo>
                  <a:lnTo>
                    <a:pt x="211009" y="79581"/>
                  </a:lnTo>
                  <a:lnTo>
                    <a:pt x="213300" y="79533"/>
                  </a:lnTo>
                  <a:lnTo>
                    <a:pt x="213368" y="82151"/>
                  </a:lnTo>
                  <a:lnTo>
                    <a:pt x="213539" y="81954"/>
                  </a:lnTo>
                  <a:lnTo>
                    <a:pt x="216728" y="81937"/>
                  </a:lnTo>
                  <a:lnTo>
                    <a:pt x="216814" y="82585"/>
                  </a:lnTo>
                  <a:lnTo>
                    <a:pt x="217375" y="83512"/>
                  </a:lnTo>
                  <a:lnTo>
                    <a:pt x="217435" y="84270"/>
                  </a:lnTo>
                  <a:lnTo>
                    <a:pt x="215954" y="84283"/>
                  </a:lnTo>
                  <a:lnTo>
                    <a:pt x="215970" y="86686"/>
                  </a:lnTo>
                  <a:lnTo>
                    <a:pt x="217057" y="86729"/>
                  </a:lnTo>
                  <a:lnTo>
                    <a:pt x="217341" y="87432"/>
                  </a:lnTo>
                  <a:lnTo>
                    <a:pt x="217438" y="87886"/>
                  </a:lnTo>
                  <a:lnTo>
                    <a:pt x="217315" y="88337"/>
                  </a:lnTo>
                  <a:lnTo>
                    <a:pt x="216851" y="89111"/>
                  </a:lnTo>
                  <a:lnTo>
                    <a:pt x="216843" y="91409"/>
                  </a:lnTo>
                  <a:lnTo>
                    <a:pt x="215721" y="91438"/>
                  </a:lnTo>
                  <a:lnTo>
                    <a:pt x="215710" y="91822"/>
                  </a:lnTo>
                  <a:lnTo>
                    <a:pt x="215707" y="92369"/>
                  </a:lnTo>
                  <a:lnTo>
                    <a:pt x="215996" y="92742"/>
                  </a:lnTo>
                  <a:lnTo>
                    <a:pt x="216021" y="93848"/>
                  </a:lnTo>
                  <a:lnTo>
                    <a:pt x="215994" y="95148"/>
                  </a:lnTo>
                  <a:lnTo>
                    <a:pt x="215683" y="95986"/>
                  </a:lnTo>
                  <a:lnTo>
                    <a:pt x="215675" y="98600"/>
                  </a:lnTo>
                  <a:lnTo>
                    <a:pt x="216166" y="98619"/>
                  </a:lnTo>
                  <a:lnTo>
                    <a:pt x="216315" y="98734"/>
                  </a:lnTo>
                  <a:lnTo>
                    <a:pt x="216835" y="99688"/>
                  </a:lnTo>
                  <a:lnTo>
                    <a:pt x="216744" y="104530"/>
                  </a:lnTo>
                  <a:lnTo>
                    <a:pt x="216955" y="105186"/>
                  </a:lnTo>
                  <a:lnTo>
                    <a:pt x="217865" y="107384"/>
                  </a:lnTo>
                  <a:lnTo>
                    <a:pt x="217868" y="108036"/>
                  </a:lnTo>
                  <a:lnTo>
                    <a:pt x="217351" y="108110"/>
                  </a:lnTo>
                  <a:lnTo>
                    <a:pt x="215404" y="108075"/>
                  </a:lnTo>
                  <a:lnTo>
                    <a:pt x="214132" y="107475"/>
                  </a:lnTo>
                  <a:lnTo>
                    <a:pt x="213948" y="108038"/>
                  </a:lnTo>
                  <a:lnTo>
                    <a:pt x="213846" y="110615"/>
                  </a:lnTo>
                  <a:lnTo>
                    <a:pt x="214037" y="110652"/>
                  </a:lnTo>
                  <a:lnTo>
                    <a:pt x="214521" y="110939"/>
                  </a:lnTo>
                  <a:lnTo>
                    <a:pt x="215542" y="112169"/>
                  </a:lnTo>
                  <a:lnTo>
                    <a:pt x="215662" y="112422"/>
                  </a:lnTo>
                  <a:lnTo>
                    <a:pt x="215701" y="112806"/>
                  </a:lnTo>
                  <a:lnTo>
                    <a:pt x="215072" y="114634"/>
                  </a:lnTo>
                  <a:lnTo>
                    <a:pt x="214704" y="115464"/>
                  </a:lnTo>
                  <a:lnTo>
                    <a:pt x="214660" y="115826"/>
                  </a:lnTo>
                  <a:lnTo>
                    <a:pt x="214794" y="116027"/>
                  </a:lnTo>
                  <a:lnTo>
                    <a:pt x="214436" y="116801"/>
                  </a:lnTo>
                  <a:lnTo>
                    <a:pt x="214255" y="117006"/>
                  </a:lnTo>
                  <a:lnTo>
                    <a:pt x="214115" y="117014"/>
                  </a:lnTo>
                  <a:lnTo>
                    <a:pt x="213902" y="117364"/>
                  </a:lnTo>
                  <a:lnTo>
                    <a:pt x="214107" y="117833"/>
                  </a:lnTo>
                  <a:lnTo>
                    <a:pt x="214529" y="118027"/>
                  </a:lnTo>
                  <a:lnTo>
                    <a:pt x="214750" y="117949"/>
                  </a:lnTo>
                  <a:lnTo>
                    <a:pt x="214905" y="118142"/>
                  </a:lnTo>
                  <a:lnTo>
                    <a:pt x="215034" y="119628"/>
                  </a:lnTo>
                  <a:lnTo>
                    <a:pt x="214626" y="119863"/>
                  </a:lnTo>
                  <a:lnTo>
                    <a:pt x="214467" y="119900"/>
                  </a:lnTo>
                  <a:lnTo>
                    <a:pt x="214226" y="119785"/>
                  </a:lnTo>
                  <a:lnTo>
                    <a:pt x="213670" y="120012"/>
                  </a:lnTo>
                  <a:lnTo>
                    <a:pt x="212966" y="120909"/>
                  </a:lnTo>
                  <a:lnTo>
                    <a:pt x="212825" y="121564"/>
                  </a:lnTo>
                  <a:lnTo>
                    <a:pt x="212850" y="121810"/>
                  </a:lnTo>
                  <a:lnTo>
                    <a:pt x="211987" y="122581"/>
                  </a:lnTo>
                  <a:lnTo>
                    <a:pt x="211742" y="123631"/>
                  </a:lnTo>
                  <a:lnTo>
                    <a:pt x="211525" y="124037"/>
                  </a:lnTo>
                  <a:lnTo>
                    <a:pt x="211226" y="124253"/>
                  </a:lnTo>
                  <a:lnTo>
                    <a:pt x="210793" y="125192"/>
                  </a:lnTo>
                  <a:lnTo>
                    <a:pt x="210371" y="126775"/>
                  </a:lnTo>
                  <a:lnTo>
                    <a:pt x="210385" y="126980"/>
                  </a:lnTo>
                  <a:lnTo>
                    <a:pt x="210584" y="127285"/>
                  </a:lnTo>
                  <a:lnTo>
                    <a:pt x="210694" y="126865"/>
                  </a:lnTo>
                  <a:lnTo>
                    <a:pt x="211025" y="126644"/>
                  </a:lnTo>
                  <a:lnTo>
                    <a:pt x="211551" y="125895"/>
                  </a:lnTo>
                  <a:lnTo>
                    <a:pt x="211822" y="124922"/>
                  </a:lnTo>
                  <a:lnTo>
                    <a:pt x="211934" y="124743"/>
                  </a:lnTo>
                  <a:lnTo>
                    <a:pt x="212728" y="123970"/>
                  </a:lnTo>
                  <a:lnTo>
                    <a:pt x="213222" y="124047"/>
                  </a:lnTo>
                  <a:lnTo>
                    <a:pt x="213687" y="125010"/>
                  </a:lnTo>
                  <a:lnTo>
                    <a:pt x="213860" y="125707"/>
                  </a:lnTo>
                  <a:lnTo>
                    <a:pt x="214358" y="126020"/>
                  </a:lnTo>
                  <a:lnTo>
                    <a:pt x="215281" y="126322"/>
                  </a:lnTo>
                  <a:lnTo>
                    <a:pt x="218846" y="126412"/>
                  </a:lnTo>
                  <a:lnTo>
                    <a:pt x="218774" y="126609"/>
                  </a:lnTo>
                  <a:lnTo>
                    <a:pt x="218695" y="127444"/>
                  </a:lnTo>
                  <a:lnTo>
                    <a:pt x="218976" y="127611"/>
                  </a:lnTo>
                  <a:lnTo>
                    <a:pt x="220116" y="127633"/>
                  </a:lnTo>
                  <a:lnTo>
                    <a:pt x="220257" y="127823"/>
                  </a:lnTo>
                  <a:lnTo>
                    <a:pt x="220297" y="128813"/>
                  </a:lnTo>
                  <a:lnTo>
                    <a:pt x="222523" y="128842"/>
                  </a:lnTo>
                  <a:lnTo>
                    <a:pt x="222523" y="130019"/>
                  </a:lnTo>
                  <a:lnTo>
                    <a:pt x="223652" y="130071"/>
                  </a:lnTo>
                  <a:lnTo>
                    <a:pt x="223652" y="133572"/>
                  </a:lnTo>
                  <a:lnTo>
                    <a:pt x="223364" y="134205"/>
                  </a:lnTo>
                  <a:lnTo>
                    <a:pt x="223317" y="134850"/>
                  </a:lnTo>
                  <a:lnTo>
                    <a:pt x="231022" y="135037"/>
                  </a:lnTo>
                  <a:lnTo>
                    <a:pt x="231053" y="130340"/>
                  </a:lnTo>
                  <a:lnTo>
                    <a:pt x="237958" y="130347"/>
                  </a:lnTo>
                  <a:lnTo>
                    <a:pt x="239069" y="130377"/>
                  </a:lnTo>
                  <a:lnTo>
                    <a:pt x="239213" y="130455"/>
                  </a:lnTo>
                  <a:lnTo>
                    <a:pt x="239346" y="131375"/>
                  </a:lnTo>
                  <a:lnTo>
                    <a:pt x="239127" y="131632"/>
                  </a:lnTo>
                  <a:lnTo>
                    <a:pt x="239105" y="132805"/>
                  </a:lnTo>
                  <a:lnTo>
                    <a:pt x="241431" y="132861"/>
                  </a:lnTo>
                  <a:lnTo>
                    <a:pt x="241431" y="133974"/>
                  </a:lnTo>
                  <a:lnTo>
                    <a:pt x="242570" y="134041"/>
                  </a:lnTo>
                  <a:lnTo>
                    <a:pt x="242567" y="135199"/>
                  </a:lnTo>
                  <a:lnTo>
                    <a:pt x="244806" y="135125"/>
                  </a:lnTo>
                  <a:lnTo>
                    <a:pt x="244877" y="135338"/>
                  </a:lnTo>
                  <a:lnTo>
                    <a:pt x="244852" y="137159"/>
                  </a:lnTo>
                  <a:lnTo>
                    <a:pt x="244721" y="144745"/>
                  </a:lnTo>
                  <a:lnTo>
                    <a:pt x="242422" y="144696"/>
                  </a:lnTo>
                  <a:lnTo>
                    <a:pt x="231180" y="144490"/>
                  </a:lnTo>
                  <a:lnTo>
                    <a:pt x="231155" y="147544"/>
                  </a:lnTo>
                  <a:lnTo>
                    <a:pt x="230958" y="153965"/>
                  </a:lnTo>
                  <a:lnTo>
                    <a:pt x="230917" y="155098"/>
                  </a:lnTo>
                  <a:lnTo>
                    <a:pt x="230910" y="155567"/>
                  </a:lnTo>
                  <a:lnTo>
                    <a:pt x="230896" y="156442"/>
                  </a:lnTo>
                  <a:lnTo>
                    <a:pt x="230851" y="159227"/>
                  </a:lnTo>
                  <a:lnTo>
                    <a:pt x="232061" y="159295"/>
                  </a:lnTo>
                  <a:lnTo>
                    <a:pt x="235483" y="159239"/>
                  </a:lnTo>
                  <a:lnTo>
                    <a:pt x="235432" y="162847"/>
                  </a:lnTo>
                  <a:lnTo>
                    <a:pt x="235417" y="163920"/>
                  </a:lnTo>
                  <a:lnTo>
                    <a:pt x="235332" y="166467"/>
                  </a:lnTo>
                  <a:lnTo>
                    <a:pt x="236600" y="166476"/>
                  </a:lnTo>
                  <a:lnTo>
                    <a:pt x="237127" y="166479"/>
                  </a:lnTo>
                  <a:lnTo>
                    <a:pt x="237661" y="166483"/>
                  </a:lnTo>
                  <a:lnTo>
                    <a:pt x="237419" y="181915"/>
                  </a:lnTo>
                  <a:lnTo>
                    <a:pt x="237400" y="183114"/>
                  </a:lnTo>
                  <a:lnTo>
                    <a:pt x="237398" y="183248"/>
                  </a:lnTo>
                  <a:lnTo>
                    <a:pt x="235127" y="183207"/>
                  </a:lnTo>
                  <a:lnTo>
                    <a:pt x="235242" y="184626"/>
                  </a:lnTo>
                  <a:lnTo>
                    <a:pt x="235587" y="184626"/>
                  </a:lnTo>
                  <a:lnTo>
                    <a:pt x="235702" y="184475"/>
                  </a:lnTo>
                  <a:lnTo>
                    <a:pt x="236248" y="184588"/>
                  </a:lnTo>
                  <a:lnTo>
                    <a:pt x="236230" y="185508"/>
                  </a:lnTo>
                  <a:lnTo>
                    <a:pt x="235530" y="185744"/>
                  </a:lnTo>
                  <a:lnTo>
                    <a:pt x="236196" y="186689"/>
                  </a:lnTo>
                  <a:lnTo>
                    <a:pt x="236175" y="188004"/>
                  </a:lnTo>
                  <a:lnTo>
                    <a:pt x="231496" y="187951"/>
                  </a:lnTo>
                  <a:lnTo>
                    <a:pt x="231398" y="189847"/>
                  </a:lnTo>
                  <a:lnTo>
                    <a:pt x="231354" y="193411"/>
                  </a:lnTo>
                  <a:lnTo>
                    <a:pt x="231465" y="193795"/>
                  </a:lnTo>
                  <a:lnTo>
                    <a:pt x="231579" y="193966"/>
                  </a:lnTo>
                  <a:lnTo>
                    <a:pt x="231698" y="194097"/>
                  </a:lnTo>
                  <a:lnTo>
                    <a:pt x="234686" y="190325"/>
                  </a:lnTo>
                  <a:lnTo>
                    <a:pt x="235878" y="190484"/>
                  </a:lnTo>
                  <a:lnTo>
                    <a:pt x="236384" y="190987"/>
                  </a:lnTo>
                  <a:lnTo>
                    <a:pt x="237128" y="191999"/>
                  </a:lnTo>
                  <a:lnTo>
                    <a:pt x="237110" y="192890"/>
                  </a:lnTo>
                  <a:lnTo>
                    <a:pt x="244110" y="193123"/>
                  </a:lnTo>
                  <a:lnTo>
                    <a:pt x="243994" y="197805"/>
                  </a:lnTo>
                  <a:lnTo>
                    <a:pt x="243859" y="202519"/>
                  </a:lnTo>
                  <a:lnTo>
                    <a:pt x="243787" y="207292"/>
                  </a:lnTo>
                  <a:lnTo>
                    <a:pt x="243829" y="210841"/>
                  </a:lnTo>
                  <a:lnTo>
                    <a:pt x="243684" y="219173"/>
                  </a:lnTo>
                  <a:lnTo>
                    <a:pt x="243532" y="228141"/>
                  </a:lnTo>
                  <a:lnTo>
                    <a:pt x="243527" y="228466"/>
                  </a:lnTo>
                  <a:lnTo>
                    <a:pt x="243489" y="230958"/>
                  </a:lnTo>
                  <a:lnTo>
                    <a:pt x="244503" y="230994"/>
                  </a:lnTo>
                  <a:lnTo>
                    <a:pt x="244556" y="233717"/>
                  </a:lnTo>
                  <a:lnTo>
                    <a:pt x="245415" y="233729"/>
                  </a:lnTo>
                  <a:lnTo>
                    <a:pt x="245401" y="234887"/>
                  </a:lnTo>
                  <a:lnTo>
                    <a:pt x="245723" y="234950"/>
                  </a:lnTo>
                  <a:lnTo>
                    <a:pt x="247577" y="232698"/>
                  </a:lnTo>
                  <a:lnTo>
                    <a:pt x="248197" y="232411"/>
                  </a:lnTo>
                  <a:lnTo>
                    <a:pt x="249320" y="233596"/>
                  </a:lnTo>
                  <a:lnTo>
                    <a:pt x="249728" y="234274"/>
                  </a:lnTo>
                  <a:lnTo>
                    <a:pt x="249878" y="234792"/>
                  </a:lnTo>
                  <a:lnTo>
                    <a:pt x="249852" y="235369"/>
                  </a:lnTo>
                  <a:lnTo>
                    <a:pt x="249709" y="236077"/>
                  </a:lnTo>
                  <a:lnTo>
                    <a:pt x="249679" y="237109"/>
                  </a:lnTo>
                  <a:lnTo>
                    <a:pt x="249497" y="237704"/>
                  </a:lnTo>
                  <a:lnTo>
                    <a:pt x="249396" y="237849"/>
                  </a:lnTo>
                  <a:lnTo>
                    <a:pt x="249110" y="238013"/>
                  </a:lnTo>
                  <a:lnTo>
                    <a:pt x="247868" y="239487"/>
                  </a:lnTo>
                  <a:lnTo>
                    <a:pt x="247628" y="240251"/>
                  </a:lnTo>
                  <a:lnTo>
                    <a:pt x="247621" y="240865"/>
                  </a:lnTo>
                  <a:lnTo>
                    <a:pt x="247803" y="240959"/>
                  </a:lnTo>
                  <a:lnTo>
                    <a:pt x="247900" y="241115"/>
                  </a:lnTo>
                  <a:lnTo>
                    <a:pt x="247871" y="241949"/>
                  </a:lnTo>
                  <a:lnTo>
                    <a:pt x="247763" y="242206"/>
                  </a:lnTo>
                  <a:lnTo>
                    <a:pt x="247856" y="242881"/>
                  </a:lnTo>
                  <a:lnTo>
                    <a:pt x="248081" y="243409"/>
                  </a:lnTo>
                  <a:lnTo>
                    <a:pt x="248299" y="243551"/>
                  </a:lnTo>
                  <a:lnTo>
                    <a:pt x="248442" y="243503"/>
                  </a:lnTo>
                  <a:lnTo>
                    <a:pt x="248635" y="243939"/>
                  </a:lnTo>
                  <a:lnTo>
                    <a:pt x="248714" y="244498"/>
                  </a:lnTo>
                  <a:lnTo>
                    <a:pt x="248656" y="244818"/>
                  </a:lnTo>
                  <a:lnTo>
                    <a:pt x="248803" y="245477"/>
                  </a:lnTo>
                  <a:lnTo>
                    <a:pt x="249249" y="246002"/>
                  </a:lnTo>
                  <a:lnTo>
                    <a:pt x="249503" y="246155"/>
                  </a:lnTo>
                  <a:lnTo>
                    <a:pt x="250007" y="246066"/>
                  </a:lnTo>
                  <a:lnTo>
                    <a:pt x="250150" y="245992"/>
                  </a:lnTo>
                  <a:lnTo>
                    <a:pt x="250229" y="245269"/>
                  </a:lnTo>
                  <a:lnTo>
                    <a:pt x="250334" y="244947"/>
                  </a:lnTo>
                  <a:lnTo>
                    <a:pt x="250265" y="245649"/>
                  </a:lnTo>
                  <a:lnTo>
                    <a:pt x="250260" y="246631"/>
                  </a:lnTo>
                  <a:lnTo>
                    <a:pt x="250284" y="250584"/>
                  </a:lnTo>
                  <a:lnTo>
                    <a:pt x="250254" y="252856"/>
                  </a:lnTo>
                  <a:lnTo>
                    <a:pt x="243490" y="252801"/>
                  </a:lnTo>
                  <a:lnTo>
                    <a:pt x="243294" y="252799"/>
                  </a:lnTo>
                  <a:lnTo>
                    <a:pt x="243517" y="253033"/>
                  </a:lnTo>
                  <a:lnTo>
                    <a:pt x="243697" y="253439"/>
                  </a:lnTo>
                  <a:lnTo>
                    <a:pt x="243667" y="253673"/>
                  </a:lnTo>
                  <a:lnTo>
                    <a:pt x="243265" y="254445"/>
                  </a:lnTo>
                  <a:lnTo>
                    <a:pt x="243446" y="255185"/>
                  </a:lnTo>
                  <a:lnTo>
                    <a:pt x="242961" y="255196"/>
                  </a:lnTo>
                  <a:lnTo>
                    <a:pt x="242433" y="255389"/>
                  </a:lnTo>
                  <a:lnTo>
                    <a:pt x="242251" y="255588"/>
                  </a:lnTo>
                  <a:lnTo>
                    <a:pt x="242245" y="255720"/>
                  </a:lnTo>
                  <a:lnTo>
                    <a:pt x="242472" y="255896"/>
                  </a:lnTo>
                  <a:lnTo>
                    <a:pt x="243114" y="255744"/>
                  </a:lnTo>
                  <a:lnTo>
                    <a:pt x="243506" y="255861"/>
                  </a:lnTo>
                  <a:lnTo>
                    <a:pt x="243704" y="256119"/>
                  </a:lnTo>
                  <a:lnTo>
                    <a:pt x="243832" y="256456"/>
                  </a:lnTo>
                  <a:lnTo>
                    <a:pt x="243782" y="256889"/>
                  </a:lnTo>
                  <a:lnTo>
                    <a:pt x="243551" y="257184"/>
                  </a:lnTo>
                  <a:lnTo>
                    <a:pt x="243340" y="257231"/>
                  </a:lnTo>
                  <a:lnTo>
                    <a:pt x="243111" y="257181"/>
                  </a:lnTo>
                  <a:lnTo>
                    <a:pt x="242514" y="256788"/>
                  </a:lnTo>
                  <a:lnTo>
                    <a:pt x="242194" y="256905"/>
                  </a:lnTo>
                  <a:lnTo>
                    <a:pt x="242200" y="257061"/>
                  </a:lnTo>
                  <a:lnTo>
                    <a:pt x="242605" y="257620"/>
                  </a:lnTo>
                  <a:lnTo>
                    <a:pt x="242723" y="257922"/>
                  </a:lnTo>
                  <a:lnTo>
                    <a:pt x="242752" y="258238"/>
                  </a:lnTo>
                  <a:lnTo>
                    <a:pt x="242619" y="259130"/>
                  </a:lnTo>
                  <a:lnTo>
                    <a:pt x="243013" y="260052"/>
                  </a:lnTo>
                  <a:lnTo>
                    <a:pt x="243050" y="260350"/>
                  </a:lnTo>
                  <a:lnTo>
                    <a:pt x="243000" y="260587"/>
                  </a:lnTo>
                  <a:lnTo>
                    <a:pt x="242828" y="260805"/>
                  </a:lnTo>
                  <a:lnTo>
                    <a:pt x="242678" y="260860"/>
                  </a:lnTo>
                  <a:lnTo>
                    <a:pt x="242217" y="260760"/>
                  </a:lnTo>
                  <a:lnTo>
                    <a:pt x="242025" y="260395"/>
                  </a:lnTo>
                  <a:lnTo>
                    <a:pt x="242215" y="259798"/>
                  </a:lnTo>
                  <a:lnTo>
                    <a:pt x="242185" y="259474"/>
                  </a:lnTo>
                  <a:lnTo>
                    <a:pt x="241936" y="259118"/>
                  </a:lnTo>
                  <a:lnTo>
                    <a:pt x="241550" y="259048"/>
                  </a:lnTo>
                  <a:lnTo>
                    <a:pt x="241237" y="259263"/>
                  </a:lnTo>
                  <a:lnTo>
                    <a:pt x="241118" y="259437"/>
                  </a:lnTo>
                  <a:lnTo>
                    <a:pt x="241038" y="260855"/>
                  </a:lnTo>
                  <a:lnTo>
                    <a:pt x="240525" y="261466"/>
                  </a:lnTo>
                  <a:lnTo>
                    <a:pt x="240488" y="261633"/>
                  </a:lnTo>
                  <a:lnTo>
                    <a:pt x="240532" y="261809"/>
                  </a:lnTo>
                  <a:lnTo>
                    <a:pt x="240996" y="262030"/>
                  </a:lnTo>
                  <a:lnTo>
                    <a:pt x="241070" y="262314"/>
                  </a:lnTo>
                  <a:lnTo>
                    <a:pt x="241046" y="262714"/>
                  </a:lnTo>
                  <a:lnTo>
                    <a:pt x="240783" y="263707"/>
                  </a:lnTo>
                  <a:lnTo>
                    <a:pt x="240848" y="264016"/>
                  </a:lnTo>
                  <a:lnTo>
                    <a:pt x="240998" y="264249"/>
                  </a:lnTo>
                  <a:lnTo>
                    <a:pt x="241177" y="264361"/>
                  </a:lnTo>
                  <a:lnTo>
                    <a:pt x="242053" y="264367"/>
                  </a:lnTo>
                  <a:lnTo>
                    <a:pt x="242224" y="264457"/>
                  </a:lnTo>
                  <a:lnTo>
                    <a:pt x="242228" y="264617"/>
                  </a:lnTo>
                  <a:lnTo>
                    <a:pt x="241868" y="264888"/>
                  </a:lnTo>
                  <a:lnTo>
                    <a:pt x="241735" y="265051"/>
                  </a:lnTo>
                  <a:lnTo>
                    <a:pt x="241701" y="265207"/>
                  </a:lnTo>
                  <a:lnTo>
                    <a:pt x="241834" y="265491"/>
                  </a:lnTo>
                  <a:lnTo>
                    <a:pt x="242404" y="265788"/>
                  </a:lnTo>
                  <a:lnTo>
                    <a:pt x="242486" y="265979"/>
                  </a:lnTo>
                  <a:lnTo>
                    <a:pt x="242417" y="266201"/>
                  </a:lnTo>
                  <a:lnTo>
                    <a:pt x="241965" y="266673"/>
                  </a:lnTo>
                  <a:lnTo>
                    <a:pt x="241677" y="266870"/>
                  </a:lnTo>
                  <a:lnTo>
                    <a:pt x="241349" y="266985"/>
                  </a:lnTo>
                  <a:lnTo>
                    <a:pt x="241132" y="266953"/>
                  </a:lnTo>
                  <a:lnTo>
                    <a:pt x="240953" y="266870"/>
                  </a:lnTo>
                  <a:lnTo>
                    <a:pt x="240568" y="266497"/>
                  </a:lnTo>
                  <a:lnTo>
                    <a:pt x="240335" y="266680"/>
                  </a:lnTo>
                  <a:lnTo>
                    <a:pt x="240340" y="267005"/>
                  </a:lnTo>
                  <a:lnTo>
                    <a:pt x="240531" y="267476"/>
                  </a:lnTo>
                  <a:lnTo>
                    <a:pt x="240833" y="267890"/>
                  </a:lnTo>
                  <a:lnTo>
                    <a:pt x="241307" y="268157"/>
                  </a:lnTo>
                  <a:lnTo>
                    <a:pt x="241907" y="268356"/>
                  </a:lnTo>
                  <a:lnTo>
                    <a:pt x="242029" y="268484"/>
                  </a:lnTo>
                  <a:lnTo>
                    <a:pt x="242118" y="268741"/>
                  </a:lnTo>
                  <a:lnTo>
                    <a:pt x="242000" y="269329"/>
                  </a:lnTo>
                  <a:lnTo>
                    <a:pt x="241857" y="269719"/>
                  </a:lnTo>
                  <a:lnTo>
                    <a:pt x="241936" y="270925"/>
                  </a:lnTo>
                  <a:lnTo>
                    <a:pt x="242110" y="271313"/>
                  </a:lnTo>
                  <a:lnTo>
                    <a:pt x="242660" y="271840"/>
                  </a:lnTo>
                  <a:lnTo>
                    <a:pt x="242753" y="272060"/>
                  </a:lnTo>
                  <a:lnTo>
                    <a:pt x="242731" y="272292"/>
                  </a:lnTo>
                  <a:lnTo>
                    <a:pt x="242498" y="272553"/>
                  </a:lnTo>
                  <a:lnTo>
                    <a:pt x="241839" y="272785"/>
                  </a:lnTo>
                  <a:lnTo>
                    <a:pt x="241617" y="273101"/>
                  </a:lnTo>
                  <a:lnTo>
                    <a:pt x="241480" y="273478"/>
                  </a:lnTo>
                  <a:lnTo>
                    <a:pt x="241505" y="274355"/>
                  </a:lnTo>
                  <a:lnTo>
                    <a:pt x="241459" y="274794"/>
                  </a:lnTo>
                  <a:lnTo>
                    <a:pt x="241198" y="275281"/>
                  </a:lnTo>
                  <a:lnTo>
                    <a:pt x="240829" y="275518"/>
                  </a:lnTo>
                  <a:lnTo>
                    <a:pt x="240423" y="275565"/>
                  </a:lnTo>
                  <a:lnTo>
                    <a:pt x="239965" y="275272"/>
                  </a:lnTo>
                  <a:lnTo>
                    <a:pt x="239528" y="274658"/>
                  </a:lnTo>
                  <a:lnTo>
                    <a:pt x="239178" y="274792"/>
                  </a:lnTo>
                  <a:lnTo>
                    <a:pt x="239143" y="275424"/>
                  </a:lnTo>
                  <a:lnTo>
                    <a:pt x="238605" y="276266"/>
                  </a:lnTo>
                  <a:lnTo>
                    <a:pt x="238368" y="276922"/>
                  </a:lnTo>
                  <a:lnTo>
                    <a:pt x="238374" y="277114"/>
                  </a:lnTo>
                  <a:lnTo>
                    <a:pt x="238481" y="277374"/>
                  </a:lnTo>
                  <a:lnTo>
                    <a:pt x="238687" y="277597"/>
                  </a:lnTo>
                  <a:lnTo>
                    <a:pt x="239193" y="277857"/>
                  </a:lnTo>
                  <a:lnTo>
                    <a:pt x="239317" y="278119"/>
                  </a:lnTo>
                  <a:lnTo>
                    <a:pt x="239153" y="278356"/>
                  </a:lnTo>
                  <a:lnTo>
                    <a:pt x="238442" y="278645"/>
                  </a:lnTo>
                  <a:lnTo>
                    <a:pt x="238372" y="278784"/>
                  </a:lnTo>
                  <a:lnTo>
                    <a:pt x="238392" y="278952"/>
                  </a:lnTo>
                  <a:lnTo>
                    <a:pt x="238576" y="279279"/>
                  </a:lnTo>
                  <a:lnTo>
                    <a:pt x="239201" y="279807"/>
                  </a:lnTo>
                  <a:lnTo>
                    <a:pt x="239459" y="280705"/>
                  </a:lnTo>
                  <a:lnTo>
                    <a:pt x="239692" y="281032"/>
                  </a:lnTo>
                  <a:lnTo>
                    <a:pt x="239799" y="281332"/>
                  </a:lnTo>
                  <a:lnTo>
                    <a:pt x="239616" y="281757"/>
                  </a:lnTo>
                  <a:lnTo>
                    <a:pt x="238880" y="282146"/>
                  </a:lnTo>
                  <a:lnTo>
                    <a:pt x="238890" y="282445"/>
                  </a:lnTo>
                  <a:lnTo>
                    <a:pt x="239474" y="283285"/>
                  </a:lnTo>
                  <a:lnTo>
                    <a:pt x="239631" y="283750"/>
                  </a:lnTo>
                  <a:lnTo>
                    <a:pt x="239933" y="283888"/>
                  </a:lnTo>
                  <a:lnTo>
                    <a:pt x="240378" y="283941"/>
                  </a:lnTo>
                  <a:lnTo>
                    <a:pt x="240430" y="284103"/>
                  </a:lnTo>
                  <a:lnTo>
                    <a:pt x="239938" y="284507"/>
                  </a:lnTo>
                  <a:lnTo>
                    <a:pt x="239618" y="284615"/>
                  </a:lnTo>
                  <a:lnTo>
                    <a:pt x="238902" y="284482"/>
                  </a:lnTo>
                  <a:lnTo>
                    <a:pt x="238606" y="284493"/>
                  </a:lnTo>
                  <a:lnTo>
                    <a:pt x="238192" y="284649"/>
                  </a:lnTo>
                  <a:lnTo>
                    <a:pt x="237953" y="284884"/>
                  </a:lnTo>
                  <a:lnTo>
                    <a:pt x="237857" y="285076"/>
                  </a:lnTo>
                  <a:lnTo>
                    <a:pt x="237830" y="286192"/>
                  </a:lnTo>
                  <a:lnTo>
                    <a:pt x="237616" y="286499"/>
                  </a:lnTo>
                  <a:lnTo>
                    <a:pt x="237387" y="286551"/>
                  </a:lnTo>
                  <a:lnTo>
                    <a:pt x="237235" y="286489"/>
                  </a:lnTo>
                  <a:lnTo>
                    <a:pt x="236761" y="286069"/>
                  </a:lnTo>
                  <a:lnTo>
                    <a:pt x="236513" y="286032"/>
                  </a:lnTo>
                  <a:lnTo>
                    <a:pt x="236349" y="286096"/>
                  </a:lnTo>
                  <a:lnTo>
                    <a:pt x="236147" y="286356"/>
                  </a:lnTo>
                  <a:lnTo>
                    <a:pt x="235909" y="287202"/>
                  </a:lnTo>
                  <a:lnTo>
                    <a:pt x="235413" y="287760"/>
                  </a:lnTo>
                  <a:lnTo>
                    <a:pt x="235315" y="288178"/>
                  </a:lnTo>
                  <a:lnTo>
                    <a:pt x="235216" y="288658"/>
                  </a:lnTo>
                  <a:lnTo>
                    <a:pt x="234720" y="289998"/>
                  </a:lnTo>
                  <a:lnTo>
                    <a:pt x="234617" y="290208"/>
                  </a:lnTo>
                  <a:lnTo>
                    <a:pt x="234483" y="290295"/>
                  </a:lnTo>
                  <a:lnTo>
                    <a:pt x="233523" y="290209"/>
                  </a:lnTo>
                  <a:lnTo>
                    <a:pt x="232857" y="289647"/>
                  </a:lnTo>
                  <a:lnTo>
                    <a:pt x="232520" y="289450"/>
                  </a:lnTo>
                  <a:lnTo>
                    <a:pt x="232291" y="289400"/>
                  </a:lnTo>
                  <a:lnTo>
                    <a:pt x="232082" y="289518"/>
                  </a:lnTo>
                  <a:lnTo>
                    <a:pt x="231989" y="290559"/>
                  </a:lnTo>
                  <a:lnTo>
                    <a:pt x="232227" y="290720"/>
                  </a:lnTo>
                  <a:lnTo>
                    <a:pt x="232291" y="291016"/>
                  </a:lnTo>
                  <a:lnTo>
                    <a:pt x="232048" y="291119"/>
                  </a:lnTo>
                  <a:lnTo>
                    <a:pt x="231663" y="290958"/>
                  </a:lnTo>
                  <a:lnTo>
                    <a:pt x="231327" y="291322"/>
                  </a:lnTo>
                  <a:lnTo>
                    <a:pt x="231425" y="293105"/>
                  </a:lnTo>
                  <a:lnTo>
                    <a:pt x="231330" y="293498"/>
                  </a:lnTo>
                  <a:lnTo>
                    <a:pt x="231176" y="293676"/>
                  </a:lnTo>
                  <a:lnTo>
                    <a:pt x="230875" y="293775"/>
                  </a:lnTo>
                  <a:lnTo>
                    <a:pt x="230549" y="293741"/>
                  </a:lnTo>
                  <a:lnTo>
                    <a:pt x="230135" y="293578"/>
                  </a:lnTo>
                  <a:lnTo>
                    <a:pt x="229905" y="293322"/>
                  </a:lnTo>
                  <a:lnTo>
                    <a:pt x="229534" y="292617"/>
                  </a:lnTo>
                  <a:lnTo>
                    <a:pt x="229199" y="292334"/>
                  </a:lnTo>
                  <a:lnTo>
                    <a:pt x="228868" y="292217"/>
                  </a:lnTo>
                  <a:lnTo>
                    <a:pt x="229116" y="291489"/>
                  </a:lnTo>
                  <a:lnTo>
                    <a:pt x="229203" y="291343"/>
                  </a:lnTo>
                  <a:lnTo>
                    <a:pt x="229438" y="291268"/>
                  </a:lnTo>
                  <a:lnTo>
                    <a:pt x="229632" y="291055"/>
                  </a:lnTo>
                  <a:lnTo>
                    <a:pt x="229576" y="290836"/>
                  </a:lnTo>
                  <a:lnTo>
                    <a:pt x="229426" y="290816"/>
                  </a:lnTo>
                  <a:lnTo>
                    <a:pt x="229134" y="290967"/>
                  </a:lnTo>
                  <a:lnTo>
                    <a:pt x="228848" y="290955"/>
                  </a:lnTo>
                  <a:lnTo>
                    <a:pt x="228756" y="290826"/>
                  </a:lnTo>
                  <a:lnTo>
                    <a:pt x="228895" y="290541"/>
                  </a:lnTo>
                  <a:lnTo>
                    <a:pt x="229451" y="290404"/>
                  </a:lnTo>
                  <a:lnTo>
                    <a:pt x="229441" y="290196"/>
                  </a:lnTo>
                  <a:lnTo>
                    <a:pt x="229312" y="289969"/>
                  </a:lnTo>
                  <a:lnTo>
                    <a:pt x="229318" y="289725"/>
                  </a:lnTo>
                  <a:lnTo>
                    <a:pt x="229527" y="289504"/>
                  </a:lnTo>
                  <a:lnTo>
                    <a:pt x="229446" y="289285"/>
                  </a:lnTo>
                  <a:lnTo>
                    <a:pt x="229456" y="289075"/>
                  </a:lnTo>
                  <a:lnTo>
                    <a:pt x="229527" y="288861"/>
                  </a:lnTo>
                  <a:lnTo>
                    <a:pt x="229695" y="288666"/>
                  </a:lnTo>
                  <a:lnTo>
                    <a:pt x="230207" y="288394"/>
                  </a:lnTo>
                  <a:lnTo>
                    <a:pt x="230468" y="287854"/>
                  </a:lnTo>
                  <a:lnTo>
                    <a:pt x="230322" y="287393"/>
                  </a:lnTo>
                  <a:lnTo>
                    <a:pt x="230453" y="286988"/>
                  </a:lnTo>
                  <a:lnTo>
                    <a:pt x="230221" y="287171"/>
                  </a:lnTo>
                  <a:lnTo>
                    <a:pt x="230090" y="287196"/>
                  </a:lnTo>
                  <a:lnTo>
                    <a:pt x="229949" y="287002"/>
                  </a:lnTo>
                  <a:lnTo>
                    <a:pt x="230378" y="286692"/>
                  </a:lnTo>
                  <a:lnTo>
                    <a:pt x="229975" y="286708"/>
                  </a:lnTo>
                  <a:lnTo>
                    <a:pt x="229623" y="286670"/>
                  </a:lnTo>
                  <a:lnTo>
                    <a:pt x="229626" y="286431"/>
                  </a:lnTo>
                  <a:lnTo>
                    <a:pt x="229418" y="286163"/>
                  </a:lnTo>
                  <a:lnTo>
                    <a:pt x="229635" y="285845"/>
                  </a:lnTo>
                  <a:lnTo>
                    <a:pt x="229220" y="285454"/>
                  </a:lnTo>
                  <a:lnTo>
                    <a:pt x="229887" y="285008"/>
                  </a:lnTo>
                  <a:lnTo>
                    <a:pt x="229663" y="284756"/>
                  </a:lnTo>
                  <a:lnTo>
                    <a:pt x="229438" y="284856"/>
                  </a:lnTo>
                  <a:lnTo>
                    <a:pt x="229274" y="284709"/>
                  </a:lnTo>
                  <a:lnTo>
                    <a:pt x="228834" y="284646"/>
                  </a:lnTo>
                  <a:lnTo>
                    <a:pt x="228630" y="284879"/>
                  </a:lnTo>
                  <a:lnTo>
                    <a:pt x="228146" y="284773"/>
                  </a:lnTo>
                  <a:lnTo>
                    <a:pt x="228117" y="284644"/>
                  </a:lnTo>
                  <a:lnTo>
                    <a:pt x="228326" y="284424"/>
                  </a:lnTo>
                  <a:lnTo>
                    <a:pt x="228107" y="283977"/>
                  </a:lnTo>
                  <a:lnTo>
                    <a:pt x="228130" y="283526"/>
                  </a:lnTo>
                  <a:lnTo>
                    <a:pt x="228570" y="283602"/>
                  </a:lnTo>
                  <a:lnTo>
                    <a:pt x="228450" y="283296"/>
                  </a:lnTo>
                  <a:lnTo>
                    <a:pt x="228179" y="283245"/>
                  </a:lnTo>
                  <a:lnTo>
                    <a:pt x="228049" y="283136"/>
                  </a:lnTo>
                  <a:lnTo>
                    <a:pt x="228185" y="282705"/>
                  </a:lnTo>
                  <a:lnTo>
                    <a:pt x="228108" y="282465"/>
                  </a:lnTo>
                  <a:lnTo>
                    <a:pt x="227804" y="282571"/>
                  </a:lnTo>
                  <a:lnTo>
                    <a:pt x="227626" y="282537"/>
                  </a:lnTo>
                  <a:lnTo>
                    <a:pt x="227440" y="282104"/>
                  </a:lnTo>
                  <a:lnTo>
                    <a:pt x="227254" y="281437"/>
                  </a:lnTo>
                  <a:lnTo>
                    <a:pt x="227175" y="281305"/>
                  </a:lnTo>
                  <a:lnTo>
                    <a:pt x="226478" y="280671"/>
                  </a:lnTo>
                  <a:lnTo>
                    <a:pt x="226632" y="280595"/>
                  </a:lnTo>
                  <a:lnTo>
                    <a:pt x="226739" y="280454"/>
                  </a:lnTo>
                  <a:lnTo>
                    <a:pt x="226546" y="280438"/>
                  </a:lnTo>
                  <a:lnTo>
                    <a:pt x="226385" y="280382"/>
                  </a:lnTo>
                  <a:lnTo>
                    <a:pt x="225879" y="280066"/>
                  </a:lnTo>
                  <a:lnTo>
                    <a:pt x="225758" y="279891"/>
                  </a:lnTo>
                  <a:lnTo>
                    <a:pt x="225619" y="279243"/>
                  </a:lnTo>
                  <a:lnTo>
                    <a:pt x="225736" y="278863"/>
                  </a:lnTo>
                  <a:lnTo>
                    <a:pt x="225982" y="278807"/>
                  </a:lnTo>
                  <a:lnTo>
                    <a:pt x="224832" y="278789"/>
                  </a:lnTo>
                  <a:lnTo>
                    <a:pt x="224827" y="279994"/>
                  </a:lnTo>
                  <a:lnTo>
                    <a:pt x="221766" y="279959"/>
                  </a:lnTo>
                  <a:lnTo>
                    <a:pt x="221609" y="280208"/>
                  </a:lnTo>
                  <a:lnTo>
                    <a:pt x="221449" y="280543"/>
                  </a:lnTo>
                  <a:lnTo>
                    <a:pt x="221178" y="280633"/>
                  </a:lnTo>
                  <a:lnTo>
                    <a:pt x="221049" y="280801"/>
                  </a:lnTo>
                  <a:lnTo>
                    <a:pt x="221139" y="281233"/>
                  </a:lnTo>
                  <a:lnTo>
                    <a:pt x="220975" y="281404"/>
                  </a:lnTo>
                  <a:lnTo>
                    <a:pt x="220761" y="281471"/>
                  </a:lnTo>
                  <a:lnTo>
                    <a:pt x="220622" y="281807"/>
                  </a:lnTo>
                  <a:lnTo>
                    <a:pt x="219926" y="281844"/>
                  </a:lnTo>
                  <a:lnTo>
                    <a:pt x="219320" y="282243"/>
                  </a:lnTo>
                  <a:lnTo>
                    <a:pt x="215688" y="282245"/>
                  </a:lnTo>
                  <a:lnTo>
                    <a:pt x="214790" y="282252"/>
                  </a:lnTo>
                  <a:lnTo>
                    <a:pt x="214523" y="282592"/>
                  </a:lnTo>
                  <a:lnTo>
                    <a:pt x="214391" y="282898"/>
                  </a:lnTo>
                  <a:lnTo>
                    <a:pt x="214362" y="284045"/>
                  </a:lnTo>
                  <a:lnTo>
                    <a:pt x="214202" y="284473"/>
                  </a:lnTo>
                  <a:lnTo>
                    <a:pt x="213874" y="284786"/>
                  </a:lnTo>
                  <a:lnTo>
                    <a:pt x="213851" y="287711"/>
                  </a:lnTo>
                  <a:lnTo>
                    <a:pt x="211552" y="287812"/>
                  </a:lnTo>
                  <a:lnTo>
                    <a:pt x="211496" y="290150"/>
                  </a:lnTo>
                  <a:lnTo>
                    <a:pt x="210385" y="290178"/>
                  </a:lnTo>
                  <a:lnTo>
                    <a:pt x="210567" y="299071"/>
                  </a:lnTo>
                  <a:lnTo>
                    <a:pt x="211326" y="299078"/>
                  </a:lnTo>
                  <a:lnTo>
                    <a:pt x="211320" y="300333"/>
                  </a:lnTo>
                  <a:lnTo>
                    <a:pt x="210101" y="300323"/>
                  </a:lnTo>
                  <a:lnTo>
                    <a:pt x="209617" y="300470"/>
                  </a:lnTo>
                  <a:lnTo>
                    <a:pt x="209618" y="300908"/>
                  </a:lnTo>
                  <a:lnTo>
                    <a:pt x="209906" y="301125"/>
                  </a:lnTo>
                  <a:lnTo>
                    <a:pt x="210314" y="301708"/>
                  </a:lnTo>
                  <a:lnTo>
                    <a:pt x="210355" y="301914"/>
                  </a:lnTo>
                  <a:lnTo>
                    <a:pt x="210318" y="302174"/>
                  </a:lnTo>
                  <a:lnTo>
                    <a:pt x="210216" y="302393"/>
                  </a:lnTo>
                  <a:lnTo>
                    <a:pt x="210075" y="302512"/>
                  </a:lnTo>
                  <a:lnTo>
                    <a:pt x="209600" y="302620"/>
                  </a:lnTo>
                  <a:lnTo>
                    <a:pt x="209231" y="302891"/>
                  </a:lnTo>
                  <a:lnTo>
                    <a:pt x="209012" y="303339"/>
                  </a:lnTo>
                  <a:lnTo>
                    <a:pt x="208476" y="303482"/>
                  </a:lnTo>
                  <a:lnTo>
                    <a:pt x="208260" y="303628"/>
                  </a:lnTo>
                  <a:lnTo>
                    <a:pt x="208253" y="303777"/>
                  </a:lnTo>
                  <a:lnTo>
                    <a:pt x="211956" y="303261"/>
                  </a:lnTo>
                  <a:lnTo>
                    <a:pt x="212031" y="303431"/>
                  </a:lnTo>
                  <a:lnTo>
                    <a:pt x="209959" y="303733"/>
                  </a:lnTo>
                  <a:lnTo>
                    <a:pt x="209065" y="304113"/>
                  </a:lnTo>
                  <a:lnTo>
                    <a:pt x="209186" y="304351"/>
                  </a:lnTo>
                  <a:lnTo>
                    <a:pt x="209292" y="305089"/>
                  </a:lnTo>
                  <a:lnTo>
                    <a:pt x="208879" y="305612"/>
                  </a:lnTo>
                  <a:lnTo>
                    <a:pt x="208929" y="304779"/>
                  </a:lnTo>
                  <a:lnTo>
                    <a:pt x="208897" y="304303"/>
                  </a:lnTo>
                  <a:lnTo>
                    <a:pt x="208602" y="304411"/>
                  </a:lnTo>
                  <a:lnTo>
                    <a:pt x="207391" y="305447"/>
                  </a:lnTo>
                  <a:lnTo>
                    <a:pt x="207427" y="305882"/>
                  </a:lnTo>
                  <a:lnTo>
                    <a:pt x="208079" y="306013"/>
                  </a:lnTo>
                  <a:lnTo>
                    <a:pt x="208358" y="306273"/>
                  </a:lnTo>
                  <a:lnTo>
                    <a:pt x="207931" y="306813"/>
                  </a:lnTo>
                  <a:lnTo>
                    <a:pt x="207583" y="306677"/>
                  </a:lnTo>
                  <a:lnTo>
                    <a:pt x="207034" y="306630"/>
                  </a:lnTo>
                  <a:lnTo>
                    <a:pt x="206054" y="306839"/>
                  </a:lnTo>
                  <a:lnTo>
                    <a:pt x="205223" y="307178"/>
                  </a:lnTo>
                  <a:lnTo>
                    <a:pt x="204924" y="307372"/>
                  </a:lnTo>
                  <a:lnTo>
                    <a:pt x="204564" y="307737"/>
                  </a:lnTo>
                  <a:lnTo>
                    <a:pt x="202234" y="310445"/>
                  </a:lnTo>
                  <a:lnTo>
                    <a:pt x="201607" y="310766"/>
                  </a:lnTo>
                  <a:lnTo>
                    <a:pt x="200972" y="310805"/>
                  </a:lnTo>
                  <a:lnTo>
                    <a:pt x="199915" y="310493"/>
                  </a:lnTo>
                  <a:lnTo>
                    <a:pt x="199543" y="310247"/>
                  </a:lnTo>
                  <a:lnTo>
                    <a:pt x="199238" y="309894"/>
                  </a:lnTo>
                  <a:lnTo>
                    <a:pt x="198957" y="309426"/>
                  </a:lnTo>
                  <a:lnTo>
                    <a:pt x="198327" y="307776"/>
                  </a:lnTo>
                  <a:lnTo>
                    <a:pt x="197702" y="306812"/>
                  </a:lnTo>
                  <a:lnTo>
                    <a:pt x="196830" y="305923"/>
                  </a:lnTo>
                  <a:lnTo>
                    <a:pt x="195979" y="305198"/>
                  </a:lnTo>
                  <a:lnTo>
                    <a:pt x="195154" y="304613"/>
                  </a:lnTo>
                  <a:lnTo>
                    <a:pt x="194746" y="304239"/>
                  </a:lnTo>
                  <a:lnTo>
                    <a:pt x="194522" y="303974"/>
                  </a:lnTo>
                  <a:lnTo>
                    <a:pt x="194276" y="303590"/>
                  </a:lnTo>
                  <a:lnTo>
                    <a:pt x="194119" y="303128"/>
                  </a:lnTo>
                  <a:lnTo>
                    <a:pt x="194083" y="302847"/>
                  </a:lnTo>
                  <a:lnTo>
                    <a:pt x="194045" y="302481"/>
                  </a:lnTo>
                  <a:lnTo>
                    <a:pt x="193987" y="301601"/>
                  </a:lnTo>
                  <a:lnTo>
                    <a:pt x="194316" y="298740"/>
                  </a:lnTo>
                  <a:lnTo>
                    <a:pt x="194145" y="296419"/>
                  </a:lnTo>
                  <a:lnTo>
                    <a:pt x="193820" y="295552"/>
                  </a:lnTo>
                  <a:lnTo>
                    <a:pt x="193541" y="295156"/>
                  </a:lnTo>
                  <a:lnTo>
                    <a:pt x="192885" y="294515"/>
                  </a:lnTo>
                  <a:lnTo>
                    <a:pt x="192375" y="294068"/>
                  </a:lnTo>
                  <a:lnTo>
                    <a:pt x="191425" y="293733"/>
                  </a:lnTo>
                  <a:lnTo>
                    <a:pt x="190763" y="293604"/>
                  </a:lnTo>
                  <a:lnTo>
                    <a:pt x="189770" y="293772"/>
                  </a:lnTo>
                  <a:lnTo>
                    <a:pt x="186832" y="295391"/>
                  </a:lnTo>
                  <a:lnTo>
                    <a:pt x="185927" y="295651"/>
                  </a:lnTo>
                  <a:lnTo>
                    <a:pt x="185425" y="295620"/>
                  </a:lnTo>
                  <a:lnTo>
                    <a:pt x="184979" y="295448"/>
                  </a:lnTo>
                  <a:lnTo>
                    <a:pt x="184184" y="294691"/>
                  </a:lnTo>
                  <a:lnTo>
                    <a:pt x="182325" y="292437"/>
                  </a:lnTo>
                  <a:lnTo>
                    <a:pt x="181756" y="291632"/>
                  </a:lnTo>
                  <a:lnTo>
                    <a:pt x="181362" y="291266"/>
                  </a:lnTo>
                  <a:lnTo>
                    <a:pt x="180502" y="290738"/>
                  </a:lnTo>
                  <a:lnTo>
                    <a:pt x="179498" y="290364"/>
                  </a:lnTo>
                  <a:lnTo>
                    <a:pt x="179116" y="290315"/>
                  </a:lnTo>
                  <a:lnTo>
                    <a:pt x="178579" y="290441"/>
                  </a:lnTo>
                  <a:lnTo>
                    <a:pt x="178227" y="290538"/>
                  </a:lnTo>
                  <a:lnTo>
                    <a:pt x="177971" y="290570"/>
                  </a:lnTo>
                  <a:lnTo>
                    <a:pt x="177353" y="290717"/>
                  </a:lnTo>
                  <a:lnTo>
                    <a:pt x="176784" y="291052"/>
                  </a:lnTo>
                  <a:lnTo>
                    <a:pt x="176124" y="291748"/>
                  </a:lnTo>
                  <a:lnTo>
                    <a:pt x="175173" y="292940"/>
                  </a:lnTo>
                  <a:lnTo>
                    <a:pt x="174867" y="293177"/>
                  </a:lnTo>
                  <a:lnTo>
                    <a:pt x="174070" y="293448"/>
                  </a:lnTo>
                  <a:lnTo>
                    <a:pt x="173034" y="293377"/>
                  </a:lnTo>
                  <a:lnTo>
                    <a:pt x="171986" y="292167"/>
                  </a:lnTo>
                  <a:lnTo>
                    <a:pt x="171868" y="291821"/>
                  </a:lnTo>
                  <a:lnTo>
                    <a:pt x="171957" y="291515"/>
                  </a:lnTo>
                  <a:lnTo>
                    <a:pt x="171982" y="291999"/>
                  </a:lnTo>
                  <a:lnTo>
                    <a:pt x="172395" y="292493"/>
                  </a:lnTo>
                  <a:lnTo>
                    <a:pt x="173273" y="293329"/>
                  </a:lnTo>
                  <a:lnTo>
                    <a:pt x="173704" y="293370"/>
                  </a:lnTo>
                  <a:lnTo>
                    <a:pt x="174310" y="293243"/>
                  </a:lnTo>
                  <a:lnTo>
                    <a:pt x="175055" y="292687"/>
                  </a:lnTo>
                  <a:lnTo>
                    <a:pt x="176491" y="290933"/>
                  </a:lnTo>
                  <a:lnTo>
                    <a:pt x="176363" y="290989"/>
                  </a:lnTo>
                  <a:lnTo>
                    <a:pt x="176035" y="291413"/>
                  </a:lnTo>
                  <a:lnTo>
                    <a:pt x="176124" y="291205"/>
                  </a:lnTo>
                  <a:lnTo>
                    <a:pt x="176666" y="290434"/>
                  </a:lnTo>
                  <a:lnTo>
                    <a:pt x="177001" y="290150"/>
                  </a:lnTo>
                  <a:lnTo>
                    <a:pt x="177953" y="290020"/>
                  </a:lnTo>
                  <a:lnTo>
                    <a:pt x="179240" y="290028"/>
                  </a:lnTo>
                  <a:lnTo>
                    <a:pt x="179841" y="290261"/>
                  </a:lnTo>
                  <a:lnTo>
                    <a:pt x="179896" y="289785"/>
                  </a:lnTo>
                  <a:lnTo>
                    <a:pt x="181208" y="290106"/>
                  </a:lnTo>
                  <a:lnTo>
                    <a:pt x="181838" y="290673"/>
                  </a:lnTo>
                  <a:lnTo>
                    <a:pt x="184259" y="290558"/>
                  </a:lnTo>
                  <a:lnTo>
                    <a:pt x="184599" y="290611"/>
                  </a:lnTo>
                  <a:lnTo>
                    <a:pt x="184933" y="290525"/>
                  </a:lnTo>
                  <a:lnTo>
                    <a:pt x="185735" y="289978"/>
                  </a:lnTo>
                  <a:lnTo>
                    <a:pt x="186402" y="289679"/>
                  </a:lnTo>
                  <a:lnTo>
                    <a:pt x="186587" y="289672"/>
                  </a:lnTo>
                  <a:lnTo>
                    <a:pt x="187079" y="289709"/>
                  </a:lnTo>
                  <a:lnTo>
                    <a:pt x="187318" y="289936"/>
                  </a:lnTo>
                  <a:lnTo>
                    <a:pt x="187489" y="290301"/>
                  </a:lnTo>
                  <a:lnTo>
                    <a:pt x="188466" y="290330"/>
                  </a:lnTo>
                  <a:lnTo>
                    <a:pt x="188495" y="290144"/>
                  </a:lnTo>
                  <a:lnTo>
                    <a:pt x="189045" y="285545"/>
                  </a:lnTo>
                  <a:lnTo>
                    <a:pt x="188664" y="285633"/>
                  </a:lnTo>
                  <a:lnTo>
                    <a:pt x="188329" y="286225"/>
                  </a:lnTo>
                  <a:lnTo>
                    <a:pt x="186963" y="286871"/>
                  </a:lnTo>
                  <a:lnTo>
                    <a:pt x="186728" y="286867"/>
                  </a:lnTo>
                  <a:lnTo>
                    <a:pt x="186250" y="286309"/>
                  </a:lnTo>
                  <a:lnTo>
                    <a:pt x="186243" y="286081"/>
                  </a:lnTo>
                  <a:lnTo>
                    <a:pt x="186388" y="285429"/>
                  </a:lnTo>
                  <a:lnTo>
                    <a:pt x="186386" y="284918"/>
                  </a:lnTo>
                  <a:lnTo>
                    <a:pt x="186402" y="283999"/>
                  </a:lnTo>
                  <a:lnTo>
                    <a:pt x="186548" y="283574"/>
                  </a:lnTo>
                  <a:lnTo>
                    <a:pt x="186548" y="283399"/>
                  </a:lnTo>
                  <a:lnTo>
                    <a:pt x="186419" y="283228"/>
                  </a:lnTo>
                  <a:lnTo>
                    <a:pt x="186091" y="283135"/>
                  </a:lnTo>
                  <a:lnTo>
                    <a:pt x="185763" y="283184"/>
                  </a:lnTo>
                  <a:lnTo>
                    <a:pt x="185396" y="283373"/>
                  </a:lnTo>
                  <a:lnTo>
                    <a:pt x="184972" y="283839"/>
                  </a:lnTo>
                  <a:lnTo>
                    <a:pt x="184875" y="284301"/>
                  </a:lnTo>
                  <a:lnTo>
                    <a:pt x="184144" y="284449"/>
                  </a:lnTo>
                  <a:lnTo>
                    <a:pt x="183844" y="284293"/>
                  </a:lnTo>
                  <a:lnTo>
                    <a:pt x="183773" y="283913"/>
                  </a:lnTo>
                  <a:lnTo>
                    <a:pt x="184005" y="283358"/>
                  </a:lnTo>
                  <a:lnTo>
                    <a:pt x="184034" y="283127"/>
                  </a:lnTo>
                  <a:lnTo>
                    <a:pt x="183863" y="282024"/>
                  </a:lnTo>
                  <a:lnTo>
                    <a:pt x="183453" y="281525"/>
                  </a:lnTo>
                  <a:lnTo>
                    <a:pt x="183129" y="280940"/>
                  </a:lnTo>
                  <a:lnTo>
                    <a:pt x="183375" y="280202"/>
                  </a:lnTo>
                  <a:lnTo>
                    <a:pt x="183743" y="279915"/>
                  </a:lnTo>
                  <a:lnTo>
                    <a:pt x="183925" y="279591"/>
                  </a:lnTo>
                  <a:lnTo>
                    <a:pt x="183722" y="279338"/>
                  </a:lnTo>
                  <a:lnTo>
                    <a:pt x="183579" y="279327"/>
                  </a:lnTo>
                  <a:lnTo>
                    <a:pt x="183269" y="279066"/>
                  </a:lnTo>
                  <a:lnTo>
                    <a:pt x="182805" y="278138"/>
                  </a:lnTo>
                  <a:lnTo>
                    <a:pt x="182256" y="277635"/>
                  </a:lnTo>
                  <a:lnTo>
                    <a:pt x="182738" y="276447"/>
                  </a:lnTo>
                  <a:lnTo>
                    <a:pt x="182724" y="276085"/>
                  </a:lnTo>
                  <a:lnTo>
                    <a:pt x="182467" y="275400"/>
                  </a:lnTo>
                  <a:lnTo>
                    <a:pt x="181852" y="274678"/>
                  </a:lnTo>
                  <a:lnTo>
                    <a:pt x="182161" y="274345"/>
                  </a:lnTo>
                  <a:lnTo>
                    <a:pt x="182357" y="273749"/>
                  </a:lnTo>
                  <a:lnTo>
                    <a:pt x="182493" y="273653"/>
                  </a:lnTo>
                  <a:lnTo>
                    <a:pt x="184267" y="273758"/>
                  </a:lnTo>
                  <a:lnTo>
                    <a:pt x="184275" y="271299"/>
                  </a:lnTo>
                  <a:lnTo>
                    <a:pt x="186599" y="271582"/>
                  </a:lnTo>
                  <a:lnTo>
                    <a:pt x="187213" y="271527"/>
                  </a:lnTo>
                  <a:lnTo>
                    <a:pt x="187291" y="271396"/>
                  </a:lnTo>
                  <a:lnTo>
                    <a:pt x="187295" y="271187"/>
                  </a:lnTo>
                  <a:lnTo>
                    <a:pt x="187112" y="270498"/>
                  </a:lnTo>
                  <a:lnTo>
                    <a:pt x="186640" y="269571"/>
                  </a:lnTo>
                  <a:lnTo>
                    <a:pt x="186651" y="269138"/>
                  </a:lnTo>
                  <a:lnTo>
                    <a:pt x="189068" y="269175"/>
                  </a:lnTo>
                  <a:lnTo>
                    <a:pt x="189117" y="266801"/>
                  </a:lnTo>
                  <a:lnTo>
                    <a:pt x="189254" y="259154"/>
                  </a:lnTo>
                  <a:lnTo>
                    <a:pt x="186846" y="259181"/>
                  </a:lnTo>
                  <a:lnTo>
                    <a:pt x="186991" y="257836"/>
                  </a:lnTo>
                  <a:lnTo>
                    <a:pt x="187042" y="257996"/>
                  </a:lnTo>
                  <a:lnTo>
                    <a:pt x="189303" y="257950"/>
                  </a:lnTo>
                  <a:lnTo>
                    <a:pt x="189318" y="257630"/>
                  </a:lnTo>
                  <a:lnTo>
                    <a:pt x="189393" y="248298"/>
                  </a:lnTo>
                  <a:lnTo>
                    <a:pt x="188260" y="248246"/>
                  </a:lnTo>
                  <a:lnTo>
                    <a:pt x="188301" y="245769"/>
                  </a:lnTo>
                  <a:lnTo>
                    <a:pt x="187153" y="245695"/>
                  </a:lnTo>
                  <a:lnTo>
                    <a:pt x="187265" y="239619"/>
                  </a:lnTo>
                  <a:lnTo>
                    <a:pt x="191987" y="239707"/>
                  </a:lnTo>
                  <a:lnTo>
                    <a:pt x="192013" y="238469"/>
                  </a:lnTo>
                  <a:lnTo>
                    <a:pt x="191941" y="237930"/>
                  </a:lnTo>
                  <a:lnTo>
                    <a:pt x="191819" y="237547"/>
                  </a:lnTo>
                  <a:lnTo>
                    <a:pt x="191965" y="237301"/>
                  </a:lnTo>
                  <a:lnTo>
                    <a:pt x="193179" y="237301"/>
                  </a:lnTo>
                  <a:lnTo>
                    <a:pt x="193174" y="236888"/>
                  </a:lnTo>
                  <a:lnTo>
                    <a:pt x="192037" y="236253"/>
                  </a:lnTo>
                  <a:lnTo>
                    <a:pt x="192033" y="234883"/>
                  </a:lnTo>
                  <a:lnTo>
                    <a:pt x="192534" y="234306"/>
                  </a:lnTo>
                  <a:lnTo>
                    <a:pt x="193350" y="234287"/>
                  </a:lnTo>
                  <a:lnTo>
                    <a:pt x="193375" y="232484"/>
                  </a:lnTo>
                  <a:lnTo>
                    <a:pt x="196182" y="232499"/>
                  </a:lnTo>
                  <a:lnTo>
                    <a:pt x="196103" y="231296"/>
                  </a:lnTo>
                  <a:lnTo>
                    <a:pt x="196118" y="230071"/>
                  </a:lnTo>
                  <a:lnTo>
                    <a:pt x="196748" y="230071"/>
                  </a:lnTo>
                  <a:lnTo>
                    <a:pt x="196784" y="227768"/>
                  </a:lnTo>
                  <a:lnTo>
                    <a:pt x="197279" y="227188"/>
                  </a:lnTo>
                  <a:lnTo>
                    <a:pt x="197568" y="227090"/>
                  </a:lnTo>
                  <a:lnTo>
                    <a:pt x="199105" y="227151"/>
                  </a:lnTo>
                  <a:lnTo>
                    <a:pt x="199141" y="226006"/>
                  </a:lnTo>
                  <a:lnTo>
                    <a:pt x="201455" y="226048"/>
                  </a:lnTo>
                  <a:lnTo>
                    <a:pt x="201648" y="225639"/>
                  </a:lnTo>
                  <a:lnTo>
                    <a:pt x="201648" y="225397"/>
                  </a:lnTo>
                  <a:lnTo>
                    <a:pt x="203729" y="225459"/>
                  </a:lnTo>
                  <a:lnTo>
                    <a:pt x="203802" y="220955"/>
                  </a:lnTo>
                  <a:lnTo>
                    <a:pt x="204218" y="221052"/>
                  </a:lnTo>
                  <a:lnTo>
                    <a:pt x="205138" y="220869"/>
                  </a:lnTo>
                  <a:lnTo>
                    <a:pt x="205500" y="220668"/>
                  </a:lnTo>
                  <a:lnTo>
                    <a:pt x="206138" y="220660"/>
                  </a:lnTo>
                  <a:lnTo>
                    <a:pt x="206184" y="218425"/>
                  </a:lnTo>
                  <a:lnTo>
                    <a:pt x="206055" y="218291"/>
                  </a:lnTo>
                  <a:lnTo>
                    <a:pt x="205650" y="218138"/>
                  </a:lnTo>
                  <a:lnTo>
                    <a:pt x="205635" y="217609"/>
                  </a:lnTo>
                  <a:lnTo>
                    <a:pt x="205105" y="216973"/>
                  </a:lnTo>
                  <a:lnTo>
                    <a:pt x="205051" y="216824"/>
                  </a:lnTo>
                  <a:lnTo>
                    <a:pt x="204975" y="216000"/>
                  </a:lnTo>
                  <a:lnTo>
                    <a:pt x="212671" y="216174"/>
                  </a:lnTo>
                  <a:lnTo>
                    <a:pt x="212841" y="216175"/>
                  </a:lnTo>
                  <a:lnTo>
                    <a:pt x="212687" y="213779"/>
                  </a:lnTo>
                  <a:lnTo>
                    <a:pt x="212779" y="213496"/>
                  </a:lnTo>
                  <a:lnTo>
                    <a:pt x="213291" y="212819"/>
                  </a:lnTo>
                  <a:lnTo>
                    <a:pt x="213443" y="212445"/>
                  </a:lnTo>
                  <a:lnTo>
                    <a:pt x="213486" y="212044"/>
                  </a:lnTo>
                  <a:lnTo>
                    <a:pt x="213331" y="211581"/>
                  </a:lnTo>
                  <a:lnTo>
                    <a:pt x="212877" y="211338"/>
                  </a:lnTo>
                  <a:lnTo>
                    <a:pt x="212367" y="211429"/>
                  </a:lnTo>
                  <a:lnTo>
                    <a:pt x="212231" y="211778"/>
                  </a:lnTo>
                  <a:lnTo>
                    <a:pt x="212088" y="212925"/>
                  </a:lnTo>
                  <a:lnTo>
                    <a:pt x="211893" y="213267"/>
                  </a:lnTo>
                  <a:lnTo>
                    <a:pt x="211717" y="213386"/>
                  </a:lnTo>
                  <a:lnTo>
                    <a:pt x="211434" y="213415"/>
                  </a:lnTo>
                  <a:lnTo>
                    <a:pt x="210883" y="213184"/>
                  </a:lnTo>
                  <a:lnTo>
                    <a:pt x="210694" y="212888"/>
                  </a:lnTo>
                  <a:lnTo>
                    <a:pt x="210617" y="212419"/>
                  </a:lnTo>
                  <a:lnTo>
                    <a:pt x="210708" y="211614"/>
                  </a:lnTo>
                  <a:lnTo>
                    <a:pt x="211037" y="210529"/>
                  </a:lnTo>
                  <a:lnTo>
                    <a:pt x="210949" y="210204"/>
                  </a:lnTo>
                  <a:lnTo>
                    <a:pt x="210645" y="210005"/>
                  </a:lnTo>
                  <a:lnTo>
                    <a:pt x="209378" y="209904"/>
                  </a:lnTo>
                  <a:lnTo>
                    <a:pt x="208856" y="209678"/>
                  </a:lnTo>
                  <a:lnTo>
                    <a:pt x="207884" y="209032"/>
                  </a:lnTo>
                  <a:lnTo>
                    <a:pt x="207490" y="208611"/>
                  </a:lnTo>
                  <a:lnTo>
                    <a:pt x="207290" y="207916"/>
                  </a:lnTo>
                  <a:lnTo>
                    <a:pt x="207139" y="207665"/>
                  </a:lnTo>
                  <a:lnTo>
                    <a:pt x="206565" y="207290"/>
                  </a:lnTo>
                  <a:lnTo>
                    <a:pt x="206359" y="206986"/>
                  </a:lnTo>
                  <a:lnTo>
                    <a:pt x="206329" y="206744"/>
                  </a:lnTo>
                  <a:lnTo>
                    <a:pt x="206391" y="206587"/>
                  </a:lnTo>
                  <a:lnTo>
                    <a:pt x="206975" y="205873"/>
                  </a:lnTo>
                  <a:lnTo>
                    <a:pt x="207076" y="205614"/>
                  </a:lnTo>
                  <a:lnTo>
                    <a:pt x="207167" y="204465"/>
                  </a:lnTo>
                  <a:lnTo>
                    <a:pt x="207413" y="203944"/>
                  </a:lnTo>
                  <a:lnTo>
                    <a:pt x="207684" y="203673"/>
                  </a:lnTo>
                  <a:lnTo>
                    <a:pt x="207952" y="203524"/>
                  </a:lnTo>
                  <a:lnTo>
                    <a:pt x="208192" y="203437"/>
                  </a:lnTo>
                  <a:lnTo>
                    <a:pt x="209318" y="203310"/>
                  </a:lnTo>
                  <a:lnTo>
                    <a:pt x="209775" y="203039"/>
                  </a:lnTo>
                  <a:lnTo>
                    <a:pt x="209938" y="202738"/>
                  </a:lnTo>
                  <a:lnTo>
                    <a:pt x="209946" y="202571"/>
                  </a:lnTo>
                  <a:lnTo>
                    <a:pt x="209652" y="201587"/>
                  </a:lnTo>
                  <a:lnTo>
                    <a:pt x="209688" y="201204"/>
                  </a:lnTo>
                  <a:lnTo>
                    <a:pt x="209771" y="200988"/>
                  </a:lnTo>
                  <a:lnTo>
                    <a:pt x="210042" y="200770"/>
                  </a:lnTo>
                  <a:lnTo>
                    <a:pt x="210792" y="200790"/>
                  </a:lnTo>
                  <a:lnTo>
                    <a:pt x="210878" y="200644"/>
                  </a:lnTo>
                  <a:lnTo>
                    <a:pt x="210818" y="200346"/>
                  </a:lnTo>
                  <a:lnTo>
                    <a:pt x="209551" y="199903"/>
                  </a:lnTo>
                  <a:lnTo>
                    <a:pt x="209269" y="199537"/>
                  </a:lnTo>
                  <a:lnTo>
                    <a:pt x="209290" y="199111"/>
                  </a:lnTo>
                  <a:lnTo>
                    <a:pt x="209789" y="197168"/>
                  </a:lnTo>
                  <a:lnTo>
                    <a:pt x="209529" y="195520"/>
                  </a:lnTo>
                  <a:lnTo>
                    <a:pt x="209332" y="194598"/>
                  </a:lnTo>
                  <a:lnTo>
                    <a:pt x="209095" y="194174"/>
                  </a:lnTo>
                  <a:lnTo>
                    <a:pt x="208793" y="193824"/>
                  </a:lnTo>
                  <a:lnTo>
                    <a:pt x="208984" y="193753"/>
                  </a:lnTo>
                  <a:lnTo>
                    <a:pt x="208574" y="193362"/>
                  </a:lnTo>
                  <a:lnTo>
                    <a:pt x="208258" y="192412"/>
                  </a:lnTo>
                  <a:lnTo>
                    <a:pt x="208241" y="192617"/>
                  </a:lnTo>
                  <a:lnTo>
                    <a:pt x="208032" y="191596"/>
                  </a:lnTo>
                  <a:lnTo>
                    <a:pt x="208147" y="191339"/>
                  </a:lnTo>
                  <a:lnTo>
                    <a:pt x="208628" y="190982"/>
                  </a:lnTo>
                  <a:lnTo>
                    <a:pt x="208696" y="191339"/>
                  </a:lnTo>
                  <a:lnTo>
                    <a:pt x="208833" y="191462"/>
                  </a:lnTo>
                  <a:lnTo>
                    <a:pt x="209037" y="191399"/>
                  </a:lnTo>
                  <a:lnTo>
                    <a:pt x="209235" y="191205"/>
                  </a:lnTo>
                  <a:lnTo>
                    <a:pt x="209328" y="190993"/>
                  </a:lnTo>
                  <a:lnTo>
                    <a:pt x="209206" y="190725"/>
                  </a:lnTo>
                  <a:lnTo>
                    <a:pt x="208944" y="190721"/>
                  </a:lnTo>
                  <a:lnTo>
                    <a:pt x="209199" y="190825"/>
                  </a:lnTo>
                  <a:lnTo>
                    <a:pt x="209246" y="191004"/>
                  </a:lnTo>
                  <a:lnTo>
                    <a:pt x="209127" y="191239"/>
                  </a:lnTo>
                  <a:lnTo>
                    <a:pt x="208922" y="191380"/>
                  </a:lnTo>
                  <a:lnTo>
                    <a:pt x="208790" y="191332"/>
                  </a:lnTo>
                  <a:lnTo>
                    <a:pt x="208625" y="190859"/>
                  </a:lnTo>
                  <a:lnTo>
                    <a:pt x="209274" y="190360"/>
                  </a:lnTo>
                  <a:lnTo>
                    <a:pt x="209630" y="189875"/>
                  </a:lnTo>
                  <a:lnTo>
                    <a:pt x="209838" y="189455"/>
                  </a:lnTo>
                  <a:lnTo>
                    <a:pt x="210244" y="189577"/>
                  </a:lnTo>
                  <a:lnTo>
                    <a:pt x="210402" y="189983"/>
                  </a:lnTo>
                  <a:lnTo>
                    <a:pt x="210573" y="189968"/>
                  </a:lnTo>
                  <a:lnTo>
                    <a:pt x="210714" y="190257"/>
                  </a:lnTo>
                  <a:lnTo>
                    <a:pt x="210240" y="190337"/>
                  </a:lnTo>
                  <a:lnTo>
                    <a:pt x="209662" y="190617"/>
                  </a:lnTo>
                  <a:lnTo>
                    <a:pt x="209878" y="190483"/>
                  </a:lnTo>
                  <a:lnTo>
                    <a:pt x="209964" y="190345"/>
                  </a:lnTo>
                  <a:lnTo>
                    <a:pt x="209881" y="189991"/>
                  </a:lnTo>
                  <a:lnTo>
                    <a:pt x="209821" y="189771"/>
                  </a:lnTo>
                  <a:lnTo>
                    <a:pt x="209781" y="189950"/>
                  </a:lnTo>
                  <a:lnTo>
                    <a:pt x="209885" y="190348"/>
                  </a:lnTo>
                  <a:lnTo>
                    <a:pt x="209605" y="190568"/>
                  </a:lnTo>
                  <a:lnTo>
                    <a:pt x="209594" y="190721"/>
                  </a:lnTo>
                  <a:lnTo>
                    <a:pt x="209827" y="190784"/>
                  </a:lnTo>
                  <a:lnTo>
                    <a:pt x="210208" y="190427"/>
                  </a:lnTo>
                  <a:lnTo>
                    <a:pt x="210777" y="190303"/>
                  </a:lnTo>
                  <a:lnTo>
                    <a:pt x="210760" y="190113"/>
                  </a:lnTo>
                  <a:lnTo>
                    <a:pt x="210614" y="189911"/>
                  </a:lnTo>
                  <a:lnTo>
                    <a:pt x="210786" y="189600"/>
                  </a:lnTo>
                  <a:lnTo>
                    <a:pt x="210804" y="189283"/>
                  </a:lnTo>
                  <a:lnTo>
                    <a:pt x="210339" y="188737"/>
                  </a:lnTo>
                  <a:lnTo>
                    <a:pt x="210295" y="188864"/>
                  </a:lnTo>
                  <a:lnTo>
                    <a:pt x="210657" y="189168"/>
                  </a:lnTo>
                  <a:lnTo>
                    <a:pt x="210718" y="189328"/>
                  </a:lnTo>
                  <a:lnTo>
                    <a:pt x="210682" y="189633"/>
                  </a:lnTo>
                  <a:lnTo>
                    <a:pt x="210434" y="189890"/>
                  </a:lnTo>
                  <a:lnTo>
                    <a:pt x="210248" y="189473"/>
                  </a:lnTo>
                  <a:lnTo>
                    <a:pt x="209881" y="189361"/>
                  </a:lnTo>
                  <a:lnTo>
                    <a:pt x="210341" y="188192"/>
                  </a:lnTo>
                  <a:lnTo>
                    <a:pt x="210736" y="187763"/>
                  </a:lnTo>
                  <a:lnTo>
                    <a:pt x="211020" y="187048"/>
                  </a:lnTo>
                  <a:lnTo>
                    <a:pt x="211009" y="186624"/>
                  </a:lnTo>
                  <a:lnTo>
                    <a:pt x="210923" y="186840"/>
                  </a:lnTo>
                  <a:lnTo>
                    <a:pt x="210830" y="185964"/>
                  </a:lnTo>
                  <a:lnTo>
                    <a:pt x="210585" y="185373"/>
                  </a:lnTo>
                  <a:lnTo>
                    <a:pt x="210592" y="184967"/>
                  </a:lnTo>
                  <a:lnTo>
                    <a:pt x="210750" y="184785"/>
                  </a:lnTo>
                  <a:lnTo>
                    <a:pt x="211235" y="184494"/>
                  </a:lnTo>
                  <a:lnTo>
                    <a:pt x="211515" y="183801"/>
                  </a:lnTo>
                  <a:lnTo>
                    <a:pt x="211533" y="183325"/>
                  </a:lnTo>
                  <a:lnTo>
                    <a:pt x="211781" y="182978"/>
                  </a:lnTo>
                  <a:lnTo>
                    <a:pt x="211558" y="183112"/>
                  </a:lnTo>
                  <a:lnTo>
                    <a:pt x="211469" y="183302"/>
                  </a:lnTo>
                  <a:lnTo>
                    <a:pt x="211278" y="183239"/>
                  </a:lnTo>
                  <a:lnTo>
                    <a:pt x="210951" y="183470"/>
                  </a:lnTo>
                  <a:lnTo>
                    <a:pt x="210524" y="182825"/>
                  </a:lnTo>
                  <a:lnTo>
                    <a:pt x="210696" y="183231"/>
                  </a:lnTo>
                  <a:lnTo>
                    <a:pt x="211023" y="183611"/>
                  </a:lnTo>
                  <a:lnTo>
                    <a:pt x="210689" y="183611"/>
                  </a:lnTo>
                  <a:lnTo>
                    <a:pt x="210578" y="183757"/>
                  </a:lnTo>
                  <a:lnTo>
                    <a:pt x="211203" y="183898"/>
                  </a:lnTo>
                  <a:lnTo>
                    <a:pt x="211429" y="183820"/>
                  </a:lnTo>
                  <a:lnTo>
                    <a:pt x="211131" y="184475"/>
                  </a:lnTo>
                  <a:lnTo>
                    <a:pt x="210825" y="184528"/>
                  </a:lnTo>
                  <a:lnTo>
                    <a:pt x="210570" y="184755"/>
                  </a:lnTo>
                  <a:lnTo>
                    <a:pt x="210412" y="182810"/>
                  </a:lnTo>
                  <a:lnTo>
                    <a:pt x="210524" y="182434"/>
                  </a:lnTo>
                  <a:lnTo>
                    <a:pt x="210858" y="182218"/>
                  </a:lnTo>
                  <a:lnTo>
                    <a:pt x="211131" y="181928"/>
                  </a:lnTo>
                  <a:lnTo>
                    <a:pt x="211113" y="181689"/>
                  </a:lnTo>
                  <a:lnTo>
                    <a:pt x="210869" y="181514"/>
                  </a:lnTo>
                  <a:lnTo>
                    <a:pt x="211081" y="181179"/>
                  </a:lnTo>
                  <a:lnTo>
                    <a:pt x="211325" y="181652"/>
                  </a:lnTo>
                  <a:lnTo>
                    <a:pt x="211505" y="181641"/>
                  </a:lnTo>
                  <a:lnTo>
                    <a:pt x="211605" y="181481"/>
                  </a:lnTo>
                  <a:lnTo>
                    <a:pt x="211566" y="181201"/>
                  </a:lnTo>
                  <a:lnTo>
                    <a:pt x="211354" y="181011"/>
                  </a:lnTo>
                  <a:lnTo>
                    <a:pt x="211167" y="181060"/>
                  </a:lnTo>
                  <a:lnTo>
                    <a:pt x="211415" y="181142"/>
                  </a:lnTo>
                  <a:lnTo>
                    <a:pt x="211555" y="181362"/>
                  </a:lnTo>
                  <a:lnTo>
                    <a:pt x="211350" y="181593"/>
                  </a:lnTo>
                  <a:lnTo>
                    <a:pt x="211243" y="181451"/>
                  </a:lnTo>
                  <a:lnTo>
                    <a:pt x="211110" y="181000"/>
                  </a:lnTo>
                  <a:lnTo>
                    <a:pt x="211386" y="180083"/>
                  </a:lnTo>
                  <a:lnTo>
                    <a:pt x="211212" y="180083"/>
                  </a:lnTo>
                  <a:lnTo>
                    <a:pt x="210326" y="182434"/>
                  </a:lnTo>
                  <a:lnTo>
                    <a:pt x="210355" y="183749"/>
                  </a:lnTo>
                  <a:lnTo>
                    <a:pt x="210466" y="184960"/>
                  </a:lnTo>
                  <a:lnTo>
                    <a:pt x="210765" y="186229"/>
                  </a:lnTo>
                  <a:lnTo>
                    <a:pt x="210837" y="187283"/>
                  </a:lnTo>
                  <a:lnTo>
                    <a:pt x="209996" y="188512"/>
                  </a:lnTo>
                  <a:lnTo>
                    <a:pt x="209784" y="188155"/>
                  </a:lnTo>
                  <a:lnTo>
                    <a:pt x="209781" y="187827"/>
                  </a:lnTo>
                  <a:lnTo>
                    <a:pt x="209931" y="187786"/>
                  </a:lnTo>
                  <a:lnTo>
                    <a:pt x="210143" y="187350"/>
                  </a:lnTo>
                  <a:lnTo>
                    <a:pt x="209921" y="187447"/>
                  </a:lnTo>
                  <a:lnTo>
                    <a:pt x="209687" y="187931"/>
                  </a:lnTo>
                  <a:lnTo>
                    <a:pt x="209698" y="188117"/>
                  </a:lnTo>
                  <a:lnTo>
                    <a:pt x="209964" y="188564"/>
                  </a:lnTo>
                  <a:lnTo>
                    <a:pt x="209558" y="189674"/>
                  </a:lnTo>
                  <a:lnTo>
                    <a:pt x="209285" y="190065"/>
                  </a:lnTo>
                  <a:lnTo>
                    <a:pt x="208319" y="190881"/>
                  </a:lnTo>
                  <a:lnTo>
                    <a:pt x="207993" y="191417"/>
                  </a:lnTo>
                  <a:lnTo>
                    <a:pt x="207928" y="191749"/>
                  </a:lnTo>
                  <a:lnTo>
                    <a:pt x="208007" y="192259"/>
                  </a:lnTo>
                  <a:lnTo>
                    <a:pt x="208384" y="193395"/>
                  </a:lnTo>
                  <a:lnTo>
                    <a:pt x="208086" y="194524"/>
                  </a:lnTo>
                  <a:lnTo>
                    <a:pt x="207584" y="194532"/>
                  </a:lnTo>
                  <a:lnTo>
                    <a:pt x="207333" y="194744"/>
                  </a:lnTo>
                  <a:lnTo>
                    <a:pt x="207203" y="194979"/>
                  </a:lnTo>
                  <a:lnTo>
                    <a:pt x="207211" y="195426"/>
                  </a:lnTo>
                  <a:lnTo>
                    <a:pt x="207473" y="195857"/>
                  </a:lnTo>
                  <a:lnTo>
                    <a:pt x="207541" y="196107"/>
                  </a:lnTo>
                  <a:lnTo>
                    <a:pt x="207433" y="196446"/>
                  </a:lnTo>
                  <a:lnTo>
                    <a:pt x="207218" y="196617"/>
                  </a:lnTo>
                  <a:lnTo>
                    <a:pt x="206766" y="196752"/>
                  </a:lnTo>
                  <a:lnTo>
                    <a:pt x="205969" y="196722"/>
                  </a:lnTo>
                  <a:lnTo>
                    <a:pt x="205424" y="196644"/>
                  </a:lnTo>
                  <a:lnTo>
                    <a:pt x="204921" y="196279"/>
                  </a:lnTo>
                  <a:lnTo>
                    <a:pt x="204806" y="196082"/>
                  </a:lnTo>
                  <a:lnTo>
                    <a:pt x="204849" y="195929"/>
                  </a:lnTo>
                  <a:lnTo>
                    <a:pt x="205772" y="196044"/>
                  </a:lnTo>
                  <a:lnTo>
                    <a:pt x="205980" y="195925"/>
                  </a:lnTo>
                  <a:lnTo>
                    <a:pt x="206145" y="195720"/>
                  </a:lnTo>
                  <a:lnTo>
                    <a:pt x="206274" y="195307"/>
                  </a:lnTo>
                  <a:lnTo>
                    <a:pt x="206216" y="194383"/>
                  </a:lnTo>
                  <a:lnTo>
                    <a:pt x="206482" y="193493"/>
                  </a:lnTo>
                  <a:lnTo>
                    <a:pt x="206474" y="193049"/>
                  </a:lnTo>
                  <a:lnTo>
                    <a:pt x="206201" y="192800"/>
                  </a:lnTo>
                  <a:lnTo>
                    <a:pt x="205925" y="192874"/>
                  </a:lnTo>
                  <a:lnTo>
                    <a:pt x="205825" y="193075"/>
                  </a:lnTo>
                  <a:lnTo>
                    <a:pt x="205832" y="193809"/>
                  </a:lnTo>
                  <a:lnTo>
                    <a:pt x="205739" y="194133"/>
                  </a:lnTo>
                  <a:lnTo>
                    <a:pt x="205452" y="194361"/>
                  </a:lnTo>
                  <a:lnTo>
                    <a:pt x="205172" y="194298"/>
                  </a:lnTo>
                  <a:lnTo>
                    <a:pt x="204809" y="194059"/>
                  </a:lnTo>
                  <a:lnTo>
                    <a:pt x="205117" y="193646"/>
                  </a:lnTo>
                  <a:lnTo>
                    <a:pt x="205153" y="193348"/>
                  </a:lnTo>
                  <a:lnTo>
                    <a:pt x="205099" y="193176"/>
                  </a:lnTo>
                  <a:lnTo>
                    <a:pt x="204949" y="193035"/>
                  </a:lnTo>
                  <a:lnTo>
                    <a:pt x="204557" y="192905"/>
                  </a:lnTo>
                  <a:lnTo>
                    <a:pt x="204378" y="192681"/>
                  </a:lnTo>
                  <a:lnTo>
                    <a:pt x="204370" y="192525"/>
                  </a:lnTo>
                  <a:lnTo>
                    <a:pt x="204607" y="191914"/>
                  </a:lnTo>
                  <a:lnTo>
                    <a:pt x="204442" y="191444"/>
                  </a:lnTo>
                  <a:lnTo>
                    <a:pt x="204262" y="191270"/>
                  </a:lnTo>
                  <a:lnTo>
                    <a:pt x="204061" y="191229"/>
                  </a:lnTo>
                  <a:lnTo>
                    <a:pt x="203483" y="191482"/>
                  </a:lnTo>
                  <a:lnTo>
                    <a:pt x="202869" y="190983"/>
                  </a:lnTo>
                  <a:lnTo>
                    <a:pt x="202182" y="190576"/>
                  </a:lnTo>
                  <a:lnTo>
                    <a:pt x="202182" y="194060"/>
                  </a:lnTo>
                  <a:lnTo>
                    <a:pt x="202058" y="199226"/>
                  </a:lnTo>
                  <a:lnTo>
                    <a:pt x="192699" y="198990"/>
                  </a:lnTo>
                  <a:lnTo>
                    <a:pt x="192634" y="201341"/>
                  </a:lnTo>
                  <a:lnTo>
                    <a:pt x="192715" y="202202"/>
                  </a:lnTo>
                  <a:lnTo>
                    <a:pt x="192639" y="206092"/>
                  </a:lnTo>
                  <a:lnTo>
                    <a:pt x="181009" y="205819"/>
                  </a:lnTo>
                  <a:lnTo>
                    <a:pt x="181071" y="204228"/>
                  </a:lnTo>
                  <a:lnTo>
                    <a:pt x="181153" y="204046"/>
                  </a:lnTo>
                  <a:lnTo>
                    <a:pt x="181979" y="203779"/>
                  </a:lnTo>
                  <a:lnTo>
                    <a:pt x="181913" y="203473"/>
                  </a:lnTo>
                  <a:lnTo>
                    <a:pt x="181089" y="203446"/>
                  </a:lnTo>
                  <a:lnTo>
                    <a:pt x="181136" y="201088"/>
                  </a:lnTo>
                  <a:lnTo>
                    <a:pt x="179819" y="201058"/>
                  </a:lnTo>
                  <a:lnTo>
                    <a:pt x="179726" y="200715"/>
                  </a:lnTo>
                  <a:lnTo>
                    <a:pt x="179941" y="200548"/>
                  </a:lnTo>
                  <a:lnTo>
                    <a:pt x="180591" y="199721"/>
                  </a:lnTo>
                  <a:lnTo>
                    <a:pt x="180269" y="199008"/>
                  </a:lnTo>
                  <a:lnTo>
                    <a:pt x="179446" y="197921"/>
                  </a:lnTo>
                  <a:lnTo>
                    <a:pt x="178768" y="197661"/>
                  </a:lnTo>
                  <a:lnTo>
                    <a:pt x="178761" y="197500"/>
                  </a:lnTo>
                  <a:lnTo>
                    <a:pt x="178976" y="197500"/>
                  </a:lnTo>
                  <a:lnTo>
                    <a:pt x="179744" y="197843"/>
                  </a:lnTo>
                  <a:lnTo>
                    <a:pt x="180656" y="198674"/>
                  </a:lnTo>
                  <a:lnTo>
                    <a:pt x="179856" y="197493"/>
                  </a:lnTo>
                  <a:lnTo>
                    <a:pt x="178700" y="197430"/>
                  </a:lnTo>
                  <a:lnTo>
                    <a:pt x="178603" y="199974"/>
                  </a:lnTo>
                  <a:lnTo>
                    <a:pt x="178617" y="200674"/>
                  </a:lnTo>
                  <a:lnTo>
                    <a:pt x="178696" y="201039"/>
                  </a:lnTo>
                  <a:lnTo>
                    <a:pt x="176479" y="200983"/>
                  </a:lnTo>
                  <a:lnTo>
                    <a:pt x="176425" y="203341"/>
                  </a:lnTo>
                  <a:lnTo>
                    <a:pt x="170003" y="203210"/>
                  </a:lnTo>
                  <a:lnTo>
                    <a:pt x="169248" y="204983"/>
                  </a:lnTo>
                  <a:lnTo>
                    <a:pt x="169197" y="206756"/>
                  </a:lnTo>
                  <a:lnTo>
                    <a:pt x="168085" y="206752"/>
                  </a:lnTo>
                  <a:lnTo>
                    <a:pt x="168002" y="207896"/>
                  </a:lnTo>
                  <a:lnTo>
                    <a:pt x="167755" y="207992"/>
                  </a:lnTo>
                  <a:lnTo>
                    <a:pt x="167400" y="208350"/>
                  </a:lnTo>
                  <a:lnTo>
                    <a:pt x="166861" y="209389"/>
                  </a:lnTo>
                  <a:lnTo>
                    <a:pt x="166763" y="213814"/>
                  </a:lnTo>
                  <a:lnTo>
                    <a:pt x="166797" y="214999"/>
                  </a:lnTo>
                  <a:lnTo>
                    <a:pt x="166536" y="214913"/>
                  </a:lnTo>
                  <a:lnTo>
                    <a:pt x="166389" y="215293"/>
                  </a:lnTo>
                  <a:lnTo>
                    <a:pt x="166153" y="215379"/>
                  </a:lnTo>
                  <a:lnTo>
                    <a:pt x="165328" y="214391"/>
                  </a:lnTo>
                  <a:lnTo>
                    <a:pt x="165379" y="213784"/>
                  </a:lnTo>
                  <a:lnTo>
                    <a:pt x="165207" y="213661"/>
                  </a:lnTo>
                  <a:lnTo>
                    <a:pt x="164802" y="213620"/>
                  </a:lnTo>
                  <a:lnTo>
                    <a:pt x="164744" y="214272"/>
                  </a:lnTo>
                  <a:lnTo>
                    <a:pt x="164393" y="214376"/>
                  </a:lnTo>
                  <a:lnTo>
                    <a:pt x="163909" y="214246"/>
                  </a:lnTo>
                  <a:lnTo>
                    <a:pt x="163762" y="213903"/>
                  </a:lnTo>
                  <a:lnTo>
                    <a:pt x="163622" y="213825"/>
                  </a:lnTo>
                  <a:lnTo>
                    <a:pt x="162048" y="214111"/>
                  </a:lnTo>
                  <a:lnTo>
                    <a:pt x="161679" y="214320"/>
                  </a:lnTo>
                  <a:lnTo>
                    <a:pt x="161346" y="214182"/>
                  </a:lnTo>
                  <a:lnTo>
                    <a:pt x="161192" y="213839"/>
                  </a:lnTo>
                  <a:lnTo>
                    <a:pt x="159962" y="213240"/>
                  </a:lnTo>
                  <a:lnTo>
                    <a:pt x="159551" y="213168"/>
                  </a:lnTo>
                  <a:lnTo>
                    <a:pt x="159514" y="215680"/>
                  </a:lnTo>
                  <a:lnTo>
                    <a:pt x="159456" y="215826"/>
                  </a:lnTo>
                  <a:lnTo>
                    <a:pt x="161428" y="219543"/>
                  </a:lnTo>
                  <a:lnTo>
                    <a:pt x="161515" y="219842"/>
                  </a:lnTo>
                  <a:lnTo>
                    <a:pt x="163997" y="219886"/>
                  </a:lnTo>
                  <a:lnTo>
                    <a:pt x="164237" y="219983"/>
                  </a:lnTo>
                  <a:lnTo>
                    <a:pt x="163660" y="220459"/>
                  </a:lnTo>
                  <a:lnTo>
                    <a:pt x="163606" y="222594"/>
                  </a:lnTo>
                  <a:lnTo>
                    <a:pt x="163811" y="223000"/>
                  </a:lnTo>
                  <a:lnTo>
                    <a:pt x="164377" y="222624"/>
                  </a:lnTo>
                  <a:lnTo>
                    <a:pt x="164724" y="222214"/>
                  </a:lnTo>
                  <a:lnTo>
                    <a:pt x="163926" y="223589"/>
                  </a:lnTo>
                  <a:lnTo>
                    <a:pt x="163632" y="223837"/>
                  </a:lnTo>
                  <a:lnTo>
                    <a:pt x="163170" y="224061"/>
                  </a:lnTo>
                  <a:lnTo>
                    <a:pt x="162703" y="225099"/>
                  </a:lnTo>
                  <a:lnTo>
                    <a:pt x="162904" y="225274"/>
                  </a:lnTo>
                  <a:lnTo>
                    <a:pt x="163027" y="225647"/>
                  </a:lnTo>
                  <a:lnTo>
                    <a:pt x="162239" y="227282"/>
                  </a:lnTo>
                  <a:lnTo>
                    <a:pt x="162413" y="227708"/>
                  </a:lnTo>
                  <a:lnTo>
                    <a:pt x="162731" y="228024"/>
                  </a:lnTo>
                  <a:lnTo>
                    <a:pt x="162931" y="228899"/>
                  </a:lnTo>
                  <a:lnTo>
                    <a:pt x="162792" y="229162"/>
                  </a:lnTo>
                  <a:lnTo>
                    <a:pt x="164451" y="229321"/>
                  </a:lnTo>
                  <a:lnTo>
                    <a:pt x="164290" y="229504"/>
                  </a:lnTo>
                  <a:lnTo>
                    <a:pt x="163602" y="229958"/>
                  </a:lnTo>
                  <a:lnTo>
                    <a:pt x="163598" y="230133"/>
                  </a:lnTo>
                  <a:lnTo>
                    <a:pt x="164311" y="230302"/>
                  </a:lnTo>
                  <a:lnTo>
                    <a:pt x="164371" y="233296"/>
                  </a:lnTo>
                  <a:lnTo>
                    <a:pt x="164285" y="235126"/>
                  </a:lnTo>
                  <a:lnTo>
                    <a:pt x="166536" y="235190"/>
                  </a:lnTo>
                  <a:lnTo>
                    <a:pt x="166543" y="236706"/>
                  </a:lnTo>
                  <a:lnTo>
                    <a:pt x="169385" y="235031"/>
                  </a:lnTo>
                  <a:lnTo>
                    <a:pt x="170242" y="234232"/>
                  </a:lnTo>
                  <a:lnTo>
                    <a:pt x="171122" y="234255"/>
                  </a:lnTo>
                  <a:lnTo>
                    <a:pt x="171107" y="237216"/>
                  </a:lnTo>
                  <a:lnTo>
                    <a:pt x="171397" y="237388"/>
                  </a:lnTo>
                  <a:lnTo>
                    <a:pt x="171676" y="237258"/>
                  </a:lnTo>
                  <a:lnTo>
                    <a:pt x="172070" y="237376"/>
                  </a:lnTo>
                  <a:lnTo>
                    <a:pt x="172235" y="237786"/>
                  </a:lnTo>
                  <a:lnTo>
                    <a:pt x="171477" y="238852"/>
                  </a:lnTo>
                  <a:lnTo>
                    <a:pt x="170851" y="239165"/>
                  </a:lnTo>
                  <a:lnTo>
                    <a:pt x="170568" y="238957"/>
                  </a:lnTo>
                  <a:lnTo>
                    <a:pt x="170389" y="239177"/>
                  </a:lnTo>
                  <a:lnTo>
                    <a:pt x="170343" y="239363"/>
                  </a:lnTo>
                  <a:lnTo>
                    <a:pt x="170729" y="240212"/>
                  </a:lnTo>
                  <a:lnTo>
                    <a:pt x="171438" y="240171"/>
                  </a:lnTo>
                  <a:lnTo>
                    <a:pt x="171735" y="240379"/>
                  </a:lnTo>
                  <a:lnTo>
                    <a:pt x="171860" y="240699"/>
                  </a:lnTo>
                  <a:lnTo>
                    <a:pt x="171545" y="241277"/>
                  </a:lnTo>
                  <a:lnTo>
                    <a:pt x="172207" y="241347"/>
                  </a:lnTo>
                  <a:lnTo>
                    <a:pt x="175756" y="241410"/>
                  </a:lnTo>
                  <a:lnTo>
                    <a:pt x="175735" y="243794"/>
                  </a:lnTo>
                  <a:lnTo>
                    <a:pt x="175589" y="243809"/>
                  </a:lnTo>
                  <a:lnTo>
                    <a:pt x="175571" y="245012"/>
                  </a:lnTo>
                  <a:lnTo>
                    <a:pt x="177967" y="245157"/>
                  </a:lnTo>
                  <a:lnTo>
                    <a:pt x="177975" y="245336"/>
                  </a:lnTo>
                  <a:lnTo>
                    <a:pt x="179015" y="245452"/>
                  </a:lnTo>
                  <a:lnTo>
                    <a:pt x="179047" y="246327"/>
                  </a:lnTo>
                  <a:lnTo>
                    <a:pt x="179209" y="246601"/>
                  </a:lnTo>
                  <a:lnTo>
                    <a:pt x="179520" y="246834"/>
                  </a:lnTo>
                  <a:lnTo>
                    <a:pt x="179684" y="247191"/>
                  </a:lnTo>
                  <a:lnTo>
                    <a:pt x="179634" y="247556"/>
                  </a:lnTo>
                  <a:lnTo>
                    <a:pt x="179241" y="247925"/>
                  </a:lnTo>
                  <a:lnTo>
                    <a:pt x="178597" y="248253"/>
                  </a:lnTo>
                  <a:lnTo>
                    <a:pt x="177875" y="248286"/>
                  </a:lnTo>
                  <a:lnTo>
                    <a:pt x="177374" y="248707"/>
                  </a:lnTo>
                  <a:lnTo>
                    <a:pt x="177228" y="249303"/>
                  </a:lnTo>
                  <a:lnTo>
                    <a:pt x="176309" y="250663"/>
                  </a:lnTo>
                  <a:lnTo>
                    <a:pt x="176248" y="250950"/>
                  </a:lnTo>
                  <a:lnTo>
                    <a:pt x="175980" y="251047"/>
                  </a:lnTo>
                  <a:lnTo>
                    <a:pt x="175499" y="250606"/>
                  </a:lnTo>
                  <a:lnTo>
                    <a:pt x="175490" y="251151"/>
                  </a:lnTo>
                  <a:lnTo>
                    <a:pt x="177203" y="251237"/>
                  </a:lnTo>
                  <a:lnTo>
                    <a:pt x="177117" y="252001"/>
                  </a:lnTo>
                  <a:lnTo>
                    <a:pt x="177835" y="252045"/>
                  </a:lnTo>
                  <a:lnTo>
                    <a:pt x="177771" y="254951"/>
                  </a:lnTo>
                  <a:lnTo>
                    <a:pt x="181202" y="255261"/>
                  </a:lnTo>
                  <a:lnTo>
                    <a:pt x="181155" y="257716"/>
                  </a:lnTo>
                  <a:lnTo>
                    <a:pt x="181197" y="258103"/>
                  </a:lnTo>
                  <a:lnTo>
                    <a:pt x="181469" y="258561"/>
                  </a:lnTo>
                  <a:lnTo>
                    <a:pt x="181919" y="258871"/>
                  </a:lnTo>
                  <a:lnTo>
                    <a:pt x="174894" y="258442"/>
                  </a:lnTo>
                  <a:lnTo>
                    <a:pt x="174927" y="258878"/>
                  </a:lnTo>
                  <a:lnTo>
                    <a:pt x="174827" y="259608"/>
                  </a:lnTo>
                  <a:lnTo>
                    <a:pt x="174016" y="260018"/>
                  </a:lnTo>
                  <a:lnTo>
                    <a:pt x="173164" y="260135"/>
                  </a:lnTo>
                  <a:lnTo>
                    <a:pt x="172245" y="261792"/>
                  </a:lnTo>
                  <a:lnTo>
                    <a:pt x="171720" y="263759"/>
                  </a:lnTo>
                  <a:lnTo>
                    <a:pt x="171660" y="265480"/>
                  </a:lnTo>
                  <a:lnTo>
                    <a:pt x="171814" y="266117"/>
                  </a:lnTo>
                  <a:lnTo>
                    <a:pt x="171790" y="267219"/>
                  </a:lnTo>
                  <a:lnTo>
                    <a:pt x="171969" y="267092"/>
                  </a:lnTo>
                  <a:lnTo>
                    <a:pt x="172065" y="267383"/>
                  </a:lnTo>
                  <a:lnTo>
                    <a:pt x="171926" y="268061"/>
                  </a:lnTo>
                  <a:lnTo>
                    <a:pt x="171491" y="268177"/>
                  </a:lnTo>
                  <a:lnTo>
                    <a:pt x="170576" y="267890"/>
                  </a:lnTo>
                  <a:lnTo>
                    <a:pt x="170562" y="267719"/>
                  </a:lnTo>
                  <a:lnTo>
                    <a:pt x="170009" y="267857"/>
                  </a:lnTo>
                  <a:lnTo>
                    <a:pt x="170141" y="268166"/>
                  </a:lnTo>
                  <a:lnTo>
                    <a:pt x="170970" y="268732"/>
                  </a:lnTo>
                  <a:lnTo>
                    <a:pt x="172180" y="268675"/>
                  </a:lnTo>
                  <a:lnTo>
                    <a:pt x="172130" y="268295"/>
                  </a:lnTo>
                  <a:lnTo>
                    <a:pt x="172697" y="267956"/>
                  </a:lnTo>
                  <a:lnTo>
                    <a:pt x="172997" y="267904"/>
                  </a:lnTo>
                  <a:lnTo>
                    <a:pt x="173533" y="268157"/>
                  </a:lnTo>
                  <a:lnTo>
                    <a:pt x="173919" y="268582"/>
                  </a:lnTo>
                  <a:lnTo>
                    <a:pt x="174362" y="269468"/>
                  </a:lnTo>
                  <a:lnTo>
                    <a:pt x="174365" y="269938"/>
                  </a:lnTo>
                  <a:lnTo>
                    <a:pt x="173973" y="270150"/>
                  </a:lnTo>
                  <a:lnTo>
                    <a:pt x="173842" y="270342"/>
                  </a:lnTo>
                  <a:lnTo>
                    <a:pt x="173598" y="270974"/>
                  </a:lnTo>
                  <a:lnTo>
                    <a:pt x="173245" y="272330"/>
                  </a:lnTo>
                  <a:lnTo>
                    <a:pt x="173388" y="272915"/>
                  </a:lnTo>
                  <a:lnTo>
                    <a:pt x="173570" y="273030"/>
                  </a:lnTo>
                  <a:lnTo>
                    <a:pt x="174105" y="273022"/>
                  </a:lnTo>
                  <a:lnTo>
                    <a:pt x="175444" y="272340"/>
                  </a:lnTo>
                  <a:lnTo>
                    <a:pt x="175429" y="271975"/>
                  </a:lnTo>
                  <a:lnTo>
                    <a:pt x="175893" y="271446"/>
                  </a:lnTo>
                  <a:lnTo>
                    <a:pt x="176986" y="271211"/>
                  </a:lnTo>
                  <a:lnTo>
                    <a:pt x="177393" y="270943"/>
                  </a:lnTo>
                  <a:lnTo>
                    <a:pt x="178567" y="270873"/>
                  </a:lnTo>
                  <a:lnTo>
                    <a:pt x="179228" y="271349"/>
                  </a:lnTo>
                  <a:lnTo>
                    <a:pt x="179174" y="271886"/>
                  </a:lnTo>
                  <a:lnTo>
                    <a:pt x="178153" y="273603"/>
                  </a:lnTo>
                  <a:lnTo>
                    <a:pt x="177289" y="273577"/>
                  </a:lnTo>
                  <a:lnTo>
                    <a:pt x="176932" y="273398"/>
                  </a:lnTo>
                  <a:lnTo>
                    <a:pt x="176543" y="273391"/>
                  </a:lnTo>
                  <a:lnTo>
                    <a:pt x="176300" y="273491"/>
                  </a:lnTo>
                  <a:lnTo>
                    <a:pt x="175890" y="273897"/>
                  </a:lnTo>
                  <a:lnTo>
                    <a:pt x="175687" y="274248"/>
                  </a:lnTo>
                  <a:lnTo>
                    <a:pt x="175150" y="274262"/>
                  </a:lnTo>
                  <a:lnTo>
                    <a:pt x="175131" y="275340"/>
                  </a:lnTo>
                  <a:lnTo>
                    <a:pt x="175555" y="276680"/>
                  </a:lnTo>
                  <a:lnTo>
                    <a:pt x="175088" y="277883"/>
                  </a:lnTo>
                  <a:lnTo>
                    <a:pt x="175063" y="279318"/>
                  </a:lnTo>
                  <a:lnTo>
                    <a:pt x="175648" y="279568"/>
                  </a:lnTo>
                  <a:lnTo>
                    <a:pt x="175909" y="280700"/>
                  </a:lnTo>
                  <a:lnTo>
                    <a:pt x="175666" y="280488"/>
                  </a:lnTo>
                  <a:lnTo>
                    <a:pt x="175366" y="280391"/>
                  </a:lnTo>
                  <a:lnTo>
                    <a:pt x="173654" y="280261"/>
                  </a:lnTo>
                  <a:lnTo>
                    <a:pt x="173743" y="280682"/>
                  </a:lnTo>
                  <a:lnTo>
                    <a:pt x="174182" y="281051"/>
                  </a:lnTo>
                  <a:lnTo>
                    <a:pt x="174478" y="281624"/>
                  </a:lnTo>
                  <a:lnTo>
                    <a:pt x="174507" y="282172"/>
                  </a:lnTo>
                  <a:lnTo>
                    <a:pt x="174186" y="282500"/>
                  </a:lnTo>
                  <a:lnTo>
                    <a:pt x="175934" y="284887"/>
                  </a:lnTo>
                  <a:lnTo>
                    <a:pt x="175490" y="285453"/>
                  </a:lnTo>
                  <a:lnTo>
                    <a:pt x="175389" y="285308"/>
                  </a:lnTo>
                  <a:lnTo>
                    <a:pt x="175114" y="285163"/>
                  </a:lnTo>
                  <a:lnTo>
                    <a:pt x="174440" y="285134"/>
                  </a:lnTo>
                  <a:lnTo>
                    <a:pt x="173527" y="285395"/>
                  </a:lnTo>
                  <a:lnTo>
                    <a:pt x="172953" y="285473"/>
                  </a:lnTo>
                  <a:lnTo>
                    <a:pt x="172482" y="285663"/>
                  </a:lnTo>
                  <a:lnTo>
                    <a:pt x="172628" y="285693"/>
                  </a:lnTo>
                  <a:lnTo>
                    <a:pt x="173598" y="285473"/>
                  </a:lnTo>
                  <a:lnTo>
                    <a:pt x="174501" y="285823"/>
                  </a:lnTo>
                  <a:lnTo>
                    <a:pt x="174469" y="285569"/>
                  </a:lnTo>
                  <a:lnTo>
                    <a:pt x="174130" y="285458"/>
                  </a:lnTo>
                  <a:lnTo>
                    <a:pt x="174486" y="285275"/>
                  </a:lnTo>
                  <a:lnTo>
                    <a:pt x="175071" y="285286"/>
                  </a:lnTo>
                  <a:lnTo>
                    <a:pt x="175289" y="285387"/>
                  </a:lnTo>
                  <a:lnTo>
                    <a:pt x="175414" y="285554"/>
                  </a:lnTo>
                  <a:lnTo>
                    <a:pt x="175535" y="286370"/>
                  </a:lnTo>
                  <a:lnTo>
                    <a:pt x="175410" y="286687"/>
                  </a:lnTo>
                  <a:lnTo>
                    <a:pt x="175275" y="285729"/>
                  </a:lnTo>
                  <a:lnTo>
                    <a:pt x="175214" y="286132"/>
                  </a:lnTo>
                  <a:lnTo>
                    <a:pt x="175260" y="286385"/>
                  </a:lnTo>
                  <a:lnTo>
                    <a:pt x="175114" y="286527"/>
                  </a:lnTo>
                  <a:lnTo>
                    <a:pt x="174897" y="286395"/>
                  </a:lnTo>
                  <a:lnTo>
                    <a:pt x="173945" y="286039"/>
                  </a:lnTo>
                  <a:lnTo>
                    <a:pt x="173438" y="286021"/>
                  </a:lnTo>
                  <a:lnTo>
                    <a:pt x="173253" y="285915"/>
                  </a:lnTo>
                  <a:lnTo>
                    <a:pt x="173110" y="285945"/>
                  </a:lnTo>
                  <a:lnTo>
                    <a:pt x="171482" y="286544"/>
                  </a:lnTo>
                  <a:lnTo>
                    <a:pt x="171160" y="286681"/>
                  </a:lnTo>
                  <a:lnTo>
                    <a:pt x="170425" y="286733"/>
                  </a:lnTo>
                  <a:lnTo>
                    <a:pt x="169643" y="286546"/>
                  </a:lnTo>
                  <a:lnTo>
                    <a:pt x="167388" y="285095"/>
                  </a:lnTo>
                  <a:lnTo>
                    <a:pt x="165547" y="283606"/>
                  </a:lnTo>
                  <a:lnTo>
                    <a:pt x="164482" y="282745"/>
                  </a:lnTo>
                  <a:lnTo>
                    <a:pt x="162972" y="281554"/>
                  </a:lnTo>
                  <a:lnTo>
                    <a:pt x="160547" y="279665"/>
                  </a:lnTo>
                  <a:lnTo>
                    <a:pt x="158946" y="279378"/>
                  </a:lnTo>
                  <a:lnTo>
                    <a:pt x="156412" y="279291"/>
                  </a:lnTo>
                  <a:lnTo>
                    <a:pt x="155459" y="279424"/>
                  </a:lnTo>
                  <a:lnTo>
                    <a:pt x="153458" y="279974"/>
                  </a:lnTo>
                  <a:lnTo>
                    <a:pt x="152082" y="280547"/>
                  </a:lnTo>
                  <a:lnTo>
                    <a:pt x="151811" y="280574"/>
                  </a:lnTo>
                  <a:lnTo>
                    <a:pt x="151406" y="280489"/>
                  </a:lnTo>
                  <a:lnTo>
                    <a:pt x="151121" y="280315"/>
                  </a:lnTo>
                  <a:lnTo>
                    <a:pt x="150555" y="279367"/>
                  </a:lnTo>
                  <a:lnTo>
                    <a:pt x="149825" y="276489"/>
                  </a:lnTo>
                  <a:lnTo>
                    <a:pt x="149502" y="275711"/>
                  </a:lnTo>
                  <a:lnTo>
                    <a:pt x="148972" y="274941"/>
                  </a:lnTo>
                  <a:lnTo>
                    <a:pt x="148296" y="274524"/>
                  </a:lnTo>
                  <a:lnTo>
                    <a:pt x="146617" y="273925"/>
                  </a:lnTo>
                  <a:lnTo>
                    <a:pt x="145875" y="273757"/>
                  </a:lnTo>
                  <a:lnTo>
                    <a:pt x="145046" y="273704"/>
                  </a:lnTo>
                  <a:lnTo>
                    <a:pt x="144265" y="273414"/>
                  </a:lnTo>
                  <a:lnTo>
                    <a:pt x="142632" y="272503"/>
                  </a:lnTo>
                  <a:lnTo>
                    <a:pt x="141260" y="271430"/>
                  </a:lnTo>
                  <a:lnTo>
                    <a:pt x="139152" y="270438"/>
                  </a:lnTo>
                  <a:lnTo>
                    <a:pt x="138007" y="270120"/>
                  </a:lnTo>
                  <a:lnTo>
                    <a:pt x="137273" y="270119"/>
                  </a:lnTo>
                  <a:lnTo>
                    <a:pt x="135301" y="269769"/>
                  </a:lnTo>
                  <a:lnTo>
                    <a:pt x="134993" y="269552"/>
                  </a:lnTo>
                  <a:lnTo>
                    <a:pt x="134521" y="268915"/>
                  </a:lnTo>
                  <a:lnTo>
                    <a:pt x="133234" y="266711"/>
                  </a:lnTo>
                  <a:lnTo>
                    <a:pt x="132573" y="265176"/>
                  </a:lnTo>
                  <a:lnTo>
                    <a:pt x="132420" y="264134"/>
                  </a:lnTo>
                  <a:lnTo>
                    <a:pt x="132719" y="263990"/>
                  </a:lnTo>
                  <a:lnTo>
                    <a:pt x="133209" y="263730"/>
                  </a:lnTo>
                  <a:lnTo>
                    <a:pt x="133473" y="263487"/>
                  </a:lnTo>
                  <a:lnTo>
                    <a:pt x="134204" y="262111"/>
                  </a:lnTo>
                  <a:lnTo>
                    <a:pt x="134058" y="262049"/>
                  </a:lnTo>
                  <a:lnTo>
                    <a:pt x="134017" y="261700"/>
                  </a:lnTo>
                  <a:lnTo>
                    <a:pt x="133475" y="261591"/>
                  </a:lnTo>
                  <a:lnTo>
                    <a:pt x="133406" y="261278"/>
                  </a:lnTo>
                  <a:lnTo>
                    <a:pt x="133011" y="260917"/>
                  </a:lnTo>
                  <a:lnTo>
                    <a:pt x="132806" y="260927"/>
                  </a:lnTo>
                  <a:lnTo>
                    <a:pt x="132541" y="260169"/>
                  </a:lnTo>
                  <a:lnTo>
                    <a:pt x="132120" y="259929"/>
                  </a:lnTo>
                  <a:lnTo>
                    <a:pt x="131990" y="259721"/>
                  </a:lnTo>
                  <a:lnTo>
                    <a:pt x="131990" y="259470"/>
                  </a:lnTo>
                  <a:lnTo>
                    <a:pt x="132136" y="259245"/>
                  </a:lnTo>
                  <a:lnTo>
                    <a:pt x="132179" y="258941"/>
                  </a:lnTo>
                  <a:lnTo>
                    <a:pt x="132420" y="258726"/>
                  </a:lnTo>
                  <a:lnTo>
                    <a:pt x="132901" y="258625"/>
                  </a:lnTo>
                  <a:lnTo>
                    <a:pt x="133596" y="258152"/>
                  </a:lnTo>
                  <a:lnTo>
                    <a:pt x="134137" y="257264"/>
                  </a:lnTo>
                  <a:lnTo>
                    <a:pt x="134688" y="256668"/>
                  </a:lnTo>
                  <a:lnTo>
                    <a:pt x="134724" y="254217"/>
                  </a:lnTo>
                  <a:lnTo>
                    <a:pt x="134844" y="253398"/>
                  </a:lnTo>
                  <a:lnTo>
                    <a:pt x="135848" y="252833"/>
                  </a:lnTo>
                  <a:lnTo>
                    <a:pt x="135876" y="251592"/>
                  </a:lnTo>
                  <a:lnTo>
                    <a:pt x="135825" y="251358"/>
                  </a:lnTo>
                  <a:lnTo>
                    <a:pt x="134236" y="249499"/>
                  </a:lnTo>
                  <a:lnTo>
                    <a:pt x="134208" y="250988"/>
                  </a:lnTo>
                  <a:lnTo>
                    <a:pt x="134098" y="251395"/>
                  </a:lnTo>
                  <a:lnTo>
                    <a:pt x="133770" y="251754"/>
                  </a:lnTo>
                  <a:lnTo>
                    <a:pt x="133479" y="251628"/>
                  </a:lnTo>
                  <a:lnTo>
                    <a:pt x="133495" y="251466"/>
                  </a:lnTo>
                  <a:lnTo>
                    <a:pt x="133392" y="251312"/>
                  </a:lnTo>
                  <a:lnTo>
                    <a:pt x="130842" y="248600"/>
                  </a:lnTo>
                  <a:lnTo>
                    <a:pt x="130549" y="248815"/>
                  </a:lnTo>
                  <a:lnTo>
                    <a:pt x="129467" y="247790"/>
                  </a:lnTo>
                  <a:lnTo>
                    <a:pt x="129828" y="247512"/>
                  </a:lnTo>
                  <a:lnTo>
                    <a:pt x="128340" y="245945"/>
                  </a:lnTo>
                  <a:lnTo>
                    <a:pt x="128483" y="245218"/>
                  </a:lnTo>
                  <a:lnTo>
                    <a:pt x="130057" y="243649"/>
                  </a:lnTo>
                  <a:lnTo>
                    <a:pt x="130994" y="243549"/>
                  </a:lnTo>
                  <a:lnTo>
                    <a:pt x="131753" y="243143"/>
                  </a:lnTo>
                  <a:lnTo>
                    <a:pt x="131846" y="242949"/>
                  </a:lnTo>
                  <a:lnTo>
                    <a:pt x="131842" y="242525"/>
                  </a:lnTo>
                  <a:lnTo>
                    <a:pt x="132197" y="241377"/>
                  </a:lnTo>
                  <a:lnTo>
                    <a:pt x="132594" y="240755"/>
                  </a:lnTo>
                  <a:lnTo>
                    <a:pt x="133721" y="240793"/>
                  </a:lnTo>
                  <a:lnTo>
                    <a:pt x="133721" y="241072"/>
                  </a:lnTo>
                  <a:lnTo>
                    <a:pt x="134240" y="241002"/>
                  </a:lnTo>
                  <a:lnTo>
                    <a:pt x="134365" y="240673"/>
                  </a:lnTo>
                  <a:lnTo>
                    <a:pt x="133757" y="240498"/>
                  </a:lnTo>
                  <a:lnTo>
                    <a:pt x="133067" y="239999"/>
                  </a:lnTo>
                  <a:lnTo>
                    <a:pt x="133414" y="239474"/>
                  </a:lnTo>
                  <a:lnTo>
                    <a:pt x="133679" y="239273"/>
                  </a:lnTo>
                  <a:lnTo>
                    <a:pt x="134278" y="239053"/>
                  </a:lnTo>
                  <a:lnTo>
                    <a:pt x="134552" y="238986"/>
                  </a:lnTo>
                  <a:lnTo>
                    <a:pt x="135196" y="239028"/>
                  </a:lnTo>
                  <a:lnTo>
                    <a:pt x="135482" y="239154"/>
                  </a:lnTo>
                  <a:lnTo>
                    <a:pt x="135708" y="239121"/>
                  </a:lnTo>
                  <a:lnTo>
                    <a:pt x="136338" y="238700"/>
                  </a:lnTo>
                  <a:lnTo>
                    <a:pt x="136202" y="238201"/>
                  </a:lnTo>
                  <a:lnTo>
                    <a:pt x="135665" y="237757"/>
                  </a:lnTo>
                  <a:lnTo>
                    <a:pt x="135243" y="237541"/>
                  </a:lnTo>
                  <a:lnTo>
                    <a:pt x="132731" y="236556"/>
                  </a:lnTo>
                  <a:lnTo>
                    <a:pt x="131847" y="235267"/>
                  </a:lnTo>
                  <a:lnTo>
                    <a:pt x="131909" y="234254"/>
                  </a:lnTo>
                  <a:lnTo>
                    <a:pt x="131525" y="234246"/>
                  </a:lnTo>
                  <a:lnTo>
                    <a:pt x="131540" y="233352"/>
                  </a:lnTo>
                  <a:lnTo>
                    <a:pt x="129932" y="232886"/>
                  </a:lnTo>
                  <a:lnTo>
                    <a:pt x="126893" y="232872"/>
                  </a:lnTo>
                  <a:lnTo>
                    <a:pt x="126926" y="235014"/>
                  </a:lnTo>
                  <a:lnTo>
                    <a:pt x="126762" y="235240"/>
                  </a:lnTo>
                  <a:lnTo>
                    <a:pt x="124384" y="235197"/>
                  </a:lnTo>
                  <a:lnTo>
                    <a:pt x="124286" y="234968"/>
                  </a:lnTo>
                  <a:lnTo>
                    <a:pt x="124308" y="233099"/>
                  </a:lnTo>
                  <a:lnTo>
                    <a:pt x="123932" y="233029"/>
                  </a:lnTo>
                  <a:lnTo>
                    <a:pt x="123266" y="233308"/>
                  </a:lnTo>
                  <a:lnTo>
                    <a:pt x="122773" y="233704"/>
                  </a:lnTo>
                  <a:lnTo>
                    <a:pt x="122447" y="234207"/>
                  </a:lnTo>
                  <a:lnTo>
                    <a:pt x="121789" y="234837"/>
                  </a:lnTo>
                  <a:lnTo>
                    <a:pt x="121088" y="235109"/>
                  </a:lnTo>
                  <a:lnTo>
                    <a:pt x="120399" y="235176"/>
                  </a:lnTo>
                  <a:lnTo>
                    <a:pt x="119786" y="234881"/>
                  </a:lnTo>
                  <a:lnTo>
                    <a:pt x="119597" y="234531"/>
                  </a:lnTo>
                  <a:lnTo>
                    <a:pt x="119597" y="234240"/>
                  </a:lnTo>
                  <a:lnTo>
                    <a:pt x="119766" y="233734"/>
                  </a:lnTo>
                  <a:lnTo>
                    <a:pt x="120113" y="233529"/>
                  </a:lnTo>
                  <a:lnTo>
                    <a:pt x="120346" y="232650"/>
                  </a:lnTo>
                  <a:lnTo>
                    <a:pt x="120379" y="231849"/>
                  </a:lnTo>
                  <a:lnTo>
                    <a:pt x="118897" y="231561"/>
                  </a:lnTo>
                  <a:lnTo>
                    <a:pt x="117135" y="231534"/>
                  </a:lnTo>
                  <a:lnTo>
                    <a:pt x="117120" y="233885"/>
                  </a:lnTo>
                  <a:lnTo>
                    <a:pt x="114252" y="233829"/>
                  </a:lnTo>
                  <a:lnTo>
                    <a:pt x="114209" y="234462"/>
                  </a:lnTo>
                  <a:lnTo>
                    <a:pt x="112659" y="234525"/>
                  </a:lnTo>
                  <a:lnTo>
                    <a:pt x="112538" y="235211"/>
                  </a:lnTo>
                  <a:lnTo>
                    <a:pt x="112495" y="238806"/>
                  </a:lnTo>
                  <a:lnTo>
                    <a:pt x="111060" y="239973"/>
                  </a:lnTo>
                  <a:lnTo>
                    <a:pt x="108405" y="239981"/>
                  </a:lnTo>
                  <a:lnTo>
                    <a:pt x="108369" y="240119"/>
                  </a:lnTo>
                  <a:lnTo>
                    <a:pt x="108169" y="240178"/>
                  </a:lnTo>
                  <a:lnTo>
                    <a:pt x="107599" y="240068"/>
                  </a:lnTo>
                  <a:lnTo>
                    <a:pt x="110661" y="241997"/>
                  </a:lnTo>
                  <a:lnTo>
                    <a:pt x="110182" y="241978"/>
                  </a:lnTo>
                  <a:lnTo>
                    <a:pt x="109109" y="241319"/>
                  </a:lnTo>
                  <a:lnTo>
                    <a:pt x="108375" y="240962"/>
                  </a:lnTo>
                  <a:lnTo>
                    <a:pt x="106450" y="239377"/>
                  </a:lnTo>
                  <a:lnTo>
                    <a:pt x="106021" y="238974"/>
                  </a:lnTo>
                  <a:lnTo>
                    <a:pt x="105492" y="238302"/>
                  </a:lnTo>
                  <a:lnTo>
                    <a:pt x="105321" y="237942"/>
                  </a:lnTo>
                  <a:lnTo>
                    <a:pt x="105217" y="237416"/>
                  </a:lnTo>
                  <a:lnTo>
                    <a:pt x="105249" y="236937"/>
                  </a:lnTo>
                  <a:lnTo>
                    <a:pt x="105434" y="236295"/>
                  </a:lnTo>
                  <a:lnTo>
                    <a:pt x="106811" y="234786"/>
                  </a:lnTo>
                  <a:lnTo>
                    <a:pt x="107223" y="234075"/>
                  </a:lnTo>
                  <a:lnTo>
                    <a:pt x="107392" y="233593"/>
                  </a:lnTo>
                  <a:lnTo>
                    <a:pt x="107419" y="232722"/>
                  </a:lnTo>
                  <a:lnTo>
                    <a:pt x="107278" y="231649"/>
                  </a:lnTo>
                  <a:lnTo>
                    <a:pt x="106963" y="230974"/>
                  </a:lnTo>
                  <a:lnTo>
                    <a:pt x="106762" y="230702"/>
                  </a:lnTo>
                  <a:lnTo>
                    <a:pt x="106202" y="230197"/>
                  </a:lnTo>
                  <a:lnTo>
                    <a:pt x="105433" y="229668"/>
                  </a:lnTo>
                  <a:lnTo>
                    <a:pt x="103609" y="228611"/>
                  </a:lnTo>
                  <a:lnTo>
                    <a:pt x="102815" y="227985"/>
                  </a:lnTo>
                  <a:lnTo>
                    <a:pt x="102499" y="227603"/>
                  </a:lnTo>
                  <a:lnTo>
                    <a:pt x="102160" y="227188"/>
                  </a:lnTo>
                  <a:lnTo>
                    <a:pt x="101877" y="226416"/>
                  </a:lnTo>
                  <a:lnTo>
                    <a:pt x="101987" y="224932"/>
                  </a:lnTo>
                  <a:lnTo>
                    <a:pt x="102256" y="223738"/>
                  </a:lnTo>
                  <a:lnTo>
                    <a:pt x="102674" y="223100"/>
                  </a:lnTo>
                  <a:lnTo>
                    <a:pt x="103358" y="221523"/>
                  </a:lnTo>
                  <a:lnTo>
                    <a:pt x="103609" y="219809"/>
                  </a:lnTo>
                  <a:lnTo>
                    <a:pt x="103501" y="219062"/>
                  </a:lnTo>
                  <a:lnTo>
                    <a:pt x="103210" y="218337"/>
                  </a:lnTo>
                  <a:lnTo>
                    <a:pt x="102740" y="217587"/>
                  </a:lnTo>
                  <a:lnTo>
                    <a:pt x="101931" y="217061"/>
                  </a:lnTo>
                  <a:lnTo>
                    <a:pt x="100750" y="216429"/>
                  </a:lnTo>
                  <a:lnTo>
                    <a:pt x="99881" y="215683"/>
                  </a:lnTo>
                  <a:lnTo>
                    <a:pt x="99592" y="215057"/>
                  </a:lnTo>
                  <a:lnTo>
                    <a:pt x="99391" y="214050"/>
                  </a:lnTo>
                  <a:lnTo>
                    <a:pt x="99461" y="213326"/>
                  </a:lnTo>
                  <a:lnTo>
                    <a:pt x="99831" y="212507"/>
                  </a:lnTo>
                  <a:lnTo>
                    <a:pt x="101182" y="210992"/>
                  </a:lnTo>
                  <a:lnTo>
                    <a:pt x="101496" y="210523"/>
                  </a:lnTo>
                  <a:lnTo>
                    <a:pt x="101660" y="209936"/>
                  </a:lnTo>
                  <a:lnTo>
                    <a:pt x="101640" y="209639"/>
                  </a:lnTo>
                  <a:lnTo>
                    <a:pt x="101485" y="209165"/>
                  </a:lnTo>
                  <a:lnTo>
                    <a:pt x="101110" y="208319"/>
                  </a:lnTo>
                  <a:lnTo>
                    <a:pt x="99058" y="205238"/>
                  </a:lnTo>
                  <a:lnTo>
                    <a:pt x="98739" y="204439"/>
                  </a:lnTo>
                  <a:lnTo>
                    <a:pt x="98681" y="204064"/>
                  </a:lnTo>
                  <a:lnTo>
                    <a:pt x="98677" y="203296"/>
                  </a:lnTo>
                  <a:lnTo>
                    <a:pt x="98957" y="202305"/>
                  </a:lnTo>
                  <a:lnTo>
                    <a:pt x="100218" y="200327"/>
                  </a:lnTo>
                  <a:lnTo>
                    <a:pt x="100463" y="199611"/>
                  </a:lnTo>
                  <a:lnTo>
                    <a:pt x="100780" y="198968"/>
                  </a:lnTo>
                  <a:lnTo>
                    <a:pt x="101032" y="199067"/>
                  </a:lnTo>
                  <a:lnTo>
                    <a:pt x="102621" y="199676"/>
                  </a:lnTo>
                  <a:lnTo>
                    <a:pt x="102756" y="199634"/>
                  </a:lnTo>
                  <a:lnTo>
                    <a:pt x="102916" y="199429"/>
                  </a:lnTo>
                  <a:lnTo>
                    <a:pt x="102864" y="199601"/>
                  </a:lnTo>
                  <a:lnTo>
                    <a:pt x="102698" y="199707"/>
                  </a:lnTo>
                  <a:lnTo>
                    <a:pt x="101963" y="199897"/>
                  </a:lnTo>
                  <a:lnTo>
                    <a:pt x="101472" y="200657"/>
                  </a:lnTo>
                  <a:lnTo>
                    <a:pt x="102008" y="201266"/>
                  </a:lnTo>
                  <a:lnTo>
                    <a:pt x="102663" y="202232"/>
                  </a:lnTo>
                  <a:lnTo>
                    <a:pt x="103156" y="203348"/>
                  </a:lnTo>
                  <a:lnTo>
                    <a:pt x="103170" y="204303"/>
                  </a:lnTo>
                  <a:lnTo>
                    <a:pt x="103798" y="204402"/>
                  </a:lnTo>
                  <a:lnTo>
                    <a:pt x="104076" y="204964"/>
                  </a:lnTo>
                  <a:lnTo>
                    <a:pt x="104337" y="206349"/>
                  </a:lnTo>
                  <a:lnTo>
                    <a:pt x="104269" y="206688"/>
                  </a:lnTo>
                  <a:lnTo>
                    <a:pt x="104050" y="206990"/>
                  </a:lnTo>
                  <a:lnTo>
                    <a:pt x="104035" y="207478"/>
                  </a:lnTo>
                  <a:lnTo>
                    <a:pt x="104164" y="208577"/>
                  </a:lnTo>
                  <a:lnTo>
                    <a:pt x="104601" y="208589"/>
                  </a:lnTo>
                  <a:lnTo>
                    <a:pt x="104608" y="209792"/>
                  </a:lnTo>
                  <a:lnTo>
                    <a:pt x="105719" y="209818"/>
                  </a:lnTo>
                  <a:lnTo>
                    <a:pt x="105883" y="208223"/>
                  </a:lnTo>
                  <a:lnTo>
                    <a:pt x="106470" y="206232"/>
                  </a:lnTo>
                  <a:lnTo>
                    <a:pt x="112458" y="206332"/>
                  </a:lnTo>
                  <a:lnTo>
                    <a:pt x="112045" y="205522"/>
                  </a:lnTo>
                  <a:lnTo>
                    <a:pt x="111683" y="205217"/>
                  </a:lnTo>
                  <a:lnTo>
                    <a:pt x="111288" y="204747"/>
                  </a:lnTo>
                  <a:lnTo>
                    <a:pt x="111029" y="203320"/>
                  </a:lnTo>
                  <a:lnTo>
                    <a:pt x="111889" y="203006"/>
                  </a:lnTo>
                  <a:lnTo>
                    <a:pt x="112177" y="203127"/>
                  </a:lnTo>
                  <a:lnTo>
                    <a:pt x="112738" y="203151"/>
                  </a:lnTo>
                  <a:lnTo>
                    <a:pt x="113232" y="202806"/>
                  </a:lnTo>
                  <a:lnTo>
                    <a:pt x="113817" y="201640"/>
                  </a:lnTo>
                  <a:lnTo>
                    <a:pt x="114015" y="201655"/>
                  </a:lnTo>
                  <a:lnTo>
                    <a:pt x="116738" y="201708"/>
                  </a:lnTo>
                  <a:lnTo>
                    <a:pt x="116745" y="202859"/>
                  </a:lnTo>
                  <a:lnTo>
                    <a:pt x="118259" y="202953"/>
                  </a:lnTo>
                  <a:lnTo>
                    <a:pt x="118230" y="204141"/>
                  </a:lnTo>
                  <a:lnTo>
                    <a:pt x="119967" y="204172"/>
                  </a:lnTo>
                  <a:lnTo>
                    <a:pt x="119952" y="205342"/>
                  </a:lnTo>
                  <a:lnTo>
                    <a:pt x="121112" y="205368"/>
                  </a:lnTo>
                  <a:lnTo>
                    <a:pt x="121131" y="204198"/>
                  </a:lnTo>
                  <a:lnTo>
                    <a:pt x="123368" y="204245"/>
                  </a:lnTo>
                  <a:lnTo>
                    <a:pt x="123374" y="201861"/>
                  </a:lnTo>
                  <a:lnTo>
                    <a:pt x="124540" y="201878"/>
                  </a:lnTo>
                  <a:lnTo>
                    <a:pt x="124483" y="201570"/>
                  </a:lnTo>
                  <a:lnTo>
                    <a:pt x="124594" y="201026"/>
                  </a:lnTo>
                  <a:lnTo>
                    <a:pt x="124562" y="200884"/>
                  </a:lnTo>
                  <a:lnTo>
                    <a:pt x="124174" y="200661"/>
                  </a:lnTo>
                  <a:lnTo>
                    <a:pt x="123665" y="200538"/>
                  </a:lnTo>
                  <a:lnTo>
                    <a:pt x="122918" y="200028"/>
                  </a:lnTo>
                  <a:lnTo>
                    <a:pt x="122588" y="199697"/>
                  </a:lnTo>
                  <a:lnTo>
                    <a:pt x="122630" y="198713"/>
                  </a:lnTo>
                  <a:lnTo>
                    <a:pt x="122097" y="193941"/>
                  </a:lnTo>
                  <a:lnTo>
                    <a:pt x="121788" y="193528"/>
                  </a:lnTo>
                  <a:lnTo>
                    <a:pt x="121206" y="193055"/>
                  </a:lnTo>
                  <a:lnTo>
                    <a:pt x="120666" y="192906"/>
                  </a:lnTo>
                  <a:lnTo>
                    <a:pt x="120122" y="192913"/>
                  </a:lnTo>
                  <a:lnTo>
                    <a:pt x="120168" y="190361"/>
                  </a:lnTo>
                  <a:lnTo>
                    <a:pt x="124092" y="190416"/>
                  </a:lnTo>
                  <a:lnTo>
                    <a:pt x="124063" y="190666"/>
                  </a:lnTo>
                  <a:lnTo>
                    <a:pt x="123665" y="191776"/>
                  </a:lnTo>
                  <a:lnTo>
                    <a:pt x="124092" y="192271"/>
                  </a:lnTo>
                  <a:lnTo>
                    <a:pt x="124846" y="192219"/>
                  </a:lnTo>
                  <a:lnTo>
                    <a:pt x="124832" y="191466"/>
                  </a:lnTo>
                  <a:lnTo>
                    <a:pt x="124580" y="191228"/>
                  </a:lnTo>
                  <a:lnTo>
                    <a:pt x="124573" y="190416"/>
                  </a:lnTo>
                  <a:lnTo>
                    <a:pt x="124831" y="190408"/>
                  </a:lnTo>
                  <a:lnTo>
                    <a:pt x="124910" y="189373"/>
                  </a:lnTo>
                  <a:lnTo>
                    <a:pt x="124880" y="187491"/>
                  </a:lnTo>
                  <a:lnTo>
                    <a:pt x="124545" y="186521"/>
                  </a:lnTo>
                  <a:lnTo>
                    <a:pt x="124012" y="186106"/>
                  </a:lnTo>
                  <a:lnTo>
                    <a:pt x="123652" y="185932"/>
                  </a:lnTo>
                  <a:lnTo>
                    <a:pt x="123718" y="185771"/>
                  </a:lnTo>
                  <a:lnTo>
                    <a:pt x="125109" y="185784"/>
                  </a:lnTo>
                  <a:lnTo>
                    <a:pt x="125128" y="185119"/>
                  </a:lnTo>
                  <a:lnTo>
                    <a:pt x="124571" y="185075"/>
                  </a:lnTo>
                  <a:lnTo>
                    <a:pt x="124571" y="184855"/>
                  </a:lnTo>
                  <a:lnTo>
                    <a:pt x="124603" y="183544"/>
                  </a:lnTo>
                  <a:lnTo>
                    <a:pt x="125134" y="183435"/>
                  </a:lnTo>
                  <a:lnTo>
                    <a:pt x="122820" y="183325"/>
                  </a:lnTo>
                  <a:lnTo>
                    <a:pt x="120610" y="183317"/>
                  </a:lnTo>
                  <a:lnTo>
                    <a:pt x="120365" y="182234"/>
                  </a:lnTo>
                  <a:lnTo>
                    <a:pt x="120048" y="181734"/>
                  </a:lnTo>
                  <a:lnTo>
                    <a:pt x="119942" y="180904"/>
                  </a:lnTo>
                  <a:lnTo>
                    <a:pt x="120019" y="180769"/>
                  </a:lnTo>
                  <a:lnTo>
                    <a:pt x="120545" y="180230"/>
                  </a:lnTo>
                  <a:lnTo>
                    <a:pt x="120361" y="179832"/>
                  </a:lnTo>
                  <a:lnTo>
                    <a:pt x="120193" y="179637"/>
                  </a:lnTo>
                  <a:lnTo>
                    <a:pt x="120052" y="179585"/>
                  </a:lnTo>
                  <a:lnTo>
                    <a:pt x="119153" y="179585"/>
                  </a:lnTo>
                  <a:lnTo>
                    <a:pt x="118277" y="179426"/>
                  </a:lnTo>
                  <a:lnTo>
                    <a:pt x="117755" y="179082"/>
                  </a:lnTo>
                  <a:lnTo>
                    <a:pt x="117765" y="178653"/>
                  </a:lnTo>
                  <a:lnTo>
                    <a:pt x="117894" y="178309"/>
                  </a:lnTo>
                  <a:lnTo>
                    <a:pt x="117894" y="177929"/>
                  </a:lnTo>
                  <a:lnTo>
                    <a:pt x="117836" y="177750"/>
                  </a:lnTo>
                  <a:lnTo>
                    <a:pt x="116220" y="178419"/>
                  </a:lnTo>
                  <a:lnTo>
                    <a:pt x="115449" y="178632"/>
                  </a:lnTo>
                  <a:lnTo>
                    <a:pt x="113452" y="178819"/>
                  </a:lnTo>
                  <a:lnTo>
                    <a:pt x="113208" y="178320"/>
                  </a:lnTo>
                  <a:lnTo>
                    <a:pt x="112364" y="177994"/>
                  </a:lnTo>
                  <a:lnTo>
                    <a:pt x="111210" y="177828"/>
                  </a:lnTo>
                  <a:lnTo>
                    <a:pt x="111291" y="171353"/>
                  </a:lnTo>
                  <a:lnTo>
                    <a:pt x="111324" y="170426"/>
                  </a:lnTo>
                  <a:lnTo>
                    <a:pt x="111299" y="170291"/>
                  </a:lnTo>
                  <a:lnTo>
                    <a:pt x="110889" y="170140"/>
                  </a:lnTo>
                  <a:lnTo>
                    <a:pt x="109943" y="170010"/>
                  </a:lnTo>
                  <a:lnTo>
                    <a:pt x="109684" y="170085"/>
                  </a:lnTo>
                  <a:lnTo>
                    <a:pt x="109435" y="170377"/>
                  </a:lnTo>
                  <a:lnTo>
                    <a:pt x="108702" y="170570"/>
                  </a:lnTo>
                  <a:lnTo>
                    <a:pt x="108318" y="170460"/>
                  </a:lnTo>
                  <a:lnTo>
                    <a:pt x="108136" y="170174"/>
                  </a:lnTo>
                  <a:lnTo>
                    <a:pt x="107918" y="170033"/>
                  </a:lnTo>
                  <a:lnTo>
                    <a:pt x="107210" y="169903"/>
                  </a:lnTo>
                  <a:lnTo>
                    <a:pt x="105281" y="170197"/>
                  </a:lnTo>
                  <a:lnTo>
                    <a:pt x="104722" y="170936"/>
                  </a:lnTo>
                  <a:lnTo>
                    <a:pt x="104656" y="171098"/>
                  </a:lnTo>
                  <a:lnTo>
                    <a:pt x="104678" y="171249"/>
                  </a:lnTo>
                  <a:lnTo>
                    <a:pt x="106864" y="171288"/>
                  </a:lnTo>
                  <a:lnTo>
                    <a:pt x="106831" y="173271"/>
                  </a:lnTo>
                  <a:lnTo>
                    <a:pt x="106390" y="173003"/>
                  </a:lnTo>
                  <a:lnTo>
                    <a:pt x="105325" y="171733"/>
                  </a:lnTo>
                  <a:lnTo>
                    <a:pt x="104169" y="171449"/>
                  </a:lnTo>
                  <a:lnTo>
                    <a:pt x="102406" y="172724"/>
                  </a:lnTo>
                  <a:lnTo>
                    <a:pt x="102021" y="173156"/>
                  </a:lnTo>
                  <a:lnTo>
                    <a:pt x="101387" y="173495"/>
                  </a:lnTo>
                  <a:lnTo>
                    <a:pt x="100405" y="173724"/>
                  </a:lnTo>
                  <a:lnTo>
                    <a:pt x="99501" y="173432"/>
                  </a:lnTo>
                  <a:lnTo>
                    <a:pt x="99510" y="172909"/>
                  </a:lnTo>
                  <a:lnTo>
                    <a:pt x="99650" y="172516"/>
                  </a:lnTo>
                  <a:lnTo>
                    <a:pt x="99839" y="172230"/>
                  </a:lnTo>
                  <a:lnTo>
                    <a:pt x="100380" y="171733"/>
                  </a:lnTo>
                  <a:lnTo>
                    <a:pt x="100492" y="171392"/>
                  </a:lnTo>
                  <a:lnTo>
                    <a:pt x="100407" y="171163"/>
                  </a:lnTo>
                  <a:lnTo>
                    <a:pt x="100233" y="171082"/>
                  </a:lnTo>
                  <a:lnTo>
                    <a:pt x="102404" y="169294"/>
                  </a:lnTo>
                  <a:lnTo>
                    <a:pt x="102389" y="169133"/>
                  </a:lnTo>
                  <a:lnTo>
                    <a:pt x="101925" y="168266"/>
                  </a:lnTo>
                  <a:lnTo>
                    <a:pt x="101563" y="167863"/>
                  </a:lnTo>
                  <a:lnTo>
                    <a:pt x="100081" y="168912"/>
                  </a:lnTo>
                  <a:lnTo>
                    <a:pt x="100119" y="169122"/>
                  </a:lnTo>
                  <a:lnTo>
                    <a:pt x="99804" y="169208"/>
                  </a:lnTo>
                  <a:lnTo>
                    <a:pt x="98669" y="169058"/>
                  </a:lnTo>
                  <a:lnTo>
                    <a:pt x="98727" y="168707"/>
                  </a:lnTo>
                  <a:lnTo>
                    <a:pt x="97924" y="168593"/>
                  </a:lnTo>
                  <a:lnTo>
                    <a:pt x="96837" y="168300"/>
                  </a:lnTo>
                  <a:lnTo>
                    <a:pt x="96002" y="167816"/>
                  </a:lnTo>
                  <a:lnTo>
                    <a:pt x="95588" y="167374"/>
                  </a:lnTo>
                  <a:lnTo>
                    <a:pt x="95364" y="167020"/>
                  </a:lnTo>
                  <a:lnTo>
                    <a:pt x="95553" y="166096"/>
                  </a:lnTo>
                  <a:lnTo>
                    <a:pt x="95872" y="165169"/>
                  </a:lnTo>
                  <a:lnTo>
                    <a:pt x="96220" y="164440"/>
                  </a:lnTo>
                  <a:lnTo>
                    <a:pt x="97036" y="163995"/>
                  </a:lnTo>
                  <a:lnTo>
                    <a:pt x="96835" y="163376"/>
                  </a:lnTo>
                  <a:lnTo>
                    <a:pt x="96850" y="163207"/>
                  </a:lnTo>
                  <a:lnTo>
                    <a:pt x="97496" y="162975"/>
                  </a:lnTo>
                  <a:lnTo>
                    <a:pt x="97602" y="162712"/>
                  </a:lnTo>
                  <a:lnTo>
                    <a:pt x="97581" y="162371"/>
                  </a:lnTo>
                  <a:lnTo>
                    <a:pt x="97326" y="162189"/>
                  </a:lnTo>
                  <a:lnTo>
                    <a:pt x="96655" y="162304"/>
                  </a:lnTo>
                  <a:lnTo>
                    <a:pt x="96265" y="161973"/>
                  </a:lnTo>
                  <a:lnTo>
                    <a:pt x="95770" y="159634"/>
                  </a:lnTo>
                  <a:lnTo>
                    <a:pt x="95768" y="158926"/>
                  </a:lnTo>
                  <a:lnTo>
                    <a:pt x="95607" y="158007"/>
                  </a:lnTo>
                  <a:lnTo>
                    <a:pt x="95196" y="157411"/>
                  </a:lnTo>
                  <a:lnTo>
                    <a:pt x="94538" y="157042"/>
                  </a:lnTo>
                  <a:lnTo>
                    <a:pt x="94175" y="157003"/>
                  </a:lnTo>
                  <a:lnTo>
                    <a:pt x="93433" y="155975"/>
                  </a:lnTo>
                  <a:lnTo>
                    <a:pt x="94231" y="155756"/>
                  </a:lnTo>
                  <a:lnTo>
                    <a:pt x="94488" y="155584"/>
                  </a:lnTo>
                  <a:lnTo>
                    <a:pt x="94129" y="154348"/>
                  </a:lnTo>
                  <a:lnTo>
                    <a:pt x="93734" y="154106"/>
                  </a:lnTo>
                  <a:lnTo>
                    <a:pt x="93444" y="153601"/>
                  </a:lnTo>
                  <a:lnTo>
                    <a:pt x="93129" y="151954"/>
                  </a:lnTo>
                  <a:lnTo>
                    <a:pt x="91443" y="151902"/>
                  </a:lnTo>
                  <a:lnTo>
                    <a:pt x="91633" y="144829"/>
                  </a:lnTo>
                  <a:lnTo>
                    <a:pt x="89109" y="144790"/>
                  </a:lnTo>
                  <a:lnTo>
                    <a:pt x="89097" y="145666"/>
                  </a:lnTo>
                  <a:lnTo>
                    <a:pt x="89002" y="145528"/>
                  </a:lnTo>
                  <a:lnTo>
                    <a:pt x="89023" y="144789"/>
                  </a:lnTo>
                  <a:lnTo>
                    <a:pt x="87252" y="144757"/>
                  </a:lnTo>
                  <a:lnTo>
                    <a:pt x="86921" y="144877"/>
                  </a:lnTo>
                  <a:lnTo>
                    <a:pt x="86919" y="145932"/>
                  </a:lnTo>
                  <a:lnTo>
                    <a:pt x="84864" y="146354"/>
                  </a:lnTo>
                  <a:lnTo>
                    <a:pt x="84759" y="146085"/>
                  </a:lnTo>
                  <a:lnTo>
                    <a:pt x="84529" y="146007"/>
                  </a:lnTo>
                  <a:lnTo>
                    <a:pt x="83498" y="145936"/>
                  </a:lnTo>
                  <a:lnTo>
                    <a:pt x="82932" y="145995"/>
                  </a:lnTo>
                  <a:lnTo>
                    <a:pt x="82103" y="146239"/>
                  </a:lnTo>
                  <a:lnTo>
                    <a:pt x="81915" y="146513"/>
                  </a:lnTo>
                  <a:lnTo>
                    <a:pt x="82139" y="146714"/>
                  </a:lnTo>
                  <a:lnTo>
                    <a:pt x="82687" y="146636"/>
                  </a:lnTo>
                  <a:lnTo>
                    <a:pt x="82774" y="146856"/>
                  </a:lnTo>
                  <a:lnTo>
                    <a:pt x="82637" y="146986"/>
                  </a:lnTo>
                  <a:lnTo>
                    <a:pt x="80123" y="146886"/>
                  </a:lnTo>
                  <a:lnTo>
                    <a:pt x="80018" y="151304"/>
                  </a:lnTo>
                  <a:lnTo>
                    <a:pt x="77701" y="151215"/>
                  </a:lnTo>
                  <a:lnTo>
                    <a:pt x="77013" y="151278"/>
                  </a:lnTo>
                  <a:lnTo>
                    <a:pt x="76761" y="151442"/>
                  </a:lnTo>
                  <a:lnTo>
                    <a:pt x="76465" y="151350"/>
                  </a:lnTo>
                  <a:lnTo>
                    <a:pt x="76235" y="150779"/>
                  </a:lnTo>
                  <a:lnTo>
                    <a:pt x="75255" y="150821"/>
                  </a:lnTo>
                  <a:lnTo>
                    <a:pt x="74938" y="150955"/>
                  </a:lnTo>
                  <a:lnTo>
                    <a:pt x="75003" y="151164"/>
                  </a:lnTo>
                  <a:lnTo>
                    <a:pt x="74574" y="151231"/>
                  </a:lnTo>
                  <a:lnTo>
                    <a:pt x="74421" y="151186"/>
                  </a:lnTo>
                  <a:lnTo>
                    <a:pt x="74447" y="150833"/>
                  </a:lnTo>
                  <a:lnTo>
                    <a:pt x="73486" y="150445"/>
                  </a:lnTo>
                  <a:lnTo>
                    <a:pt x="73133" y="150501"/>
                  </a:lnTo>
                  <a:lnTo>
                    <a:pt x="72676" y="150435"/>
                  </a:lnTo>
                  <a:lnTo>
                    <a:pt x="72107" y="150096"/>
                  </a:lnTo>
                  <a:lnTo>
                    <a:pt x="71218" y="149384"/>
                  </a:lnTo>
                  <a:lnTo>
                    <a:pt x="70746" y="148728"/>
                  </a:lnTo>
                  <a:lnTo>
                    <a:pt x="70778" y="148553"/>
                  </a:lnTo>
                  <a:lnTo>
                    <a:pt x="71107" y="148448"/>
                  </a:lnTo>
                  <a:lnTo>
                    <a:pt x="71208" y="148266"/>
                  </a:lnTo>
                  <a:lnTo>
                    <a:pt x="70952" y="147416"/>
                  </a:lnTo>
                  <a:lnTo>
                    <a:pt x="70668" y="147044"/>
                  </a:lnTo>
                  <a:lnTo>
                    <a:pt x="70599" y="146657"/>
                  </a:lnTo>
                  <a:lnTo>
                    <a:pt x="68738" y="146550"/>
                  </a:lnTo>
                  <a:lnTo>
                    <a:pt x="68815" y="146232"/>
                  </a:lnTo>
                  <a:lnTo>
                    <a:pt x="68693" y="145908"/>
                  </a:lnTo>
                  <a:lnTo>
                    <a:pt x="68546" y="145962"/>
                  </a:lnTo>
                  <a:lnTo>
                    <a:pt x="67973" y="146663"/>
                  </a:lnTo>
                  <a:lnTo>
                    <a:pt x="67897" y="146894"/>
                  </a:lnTo>
                  <a:lnTo>
                    <a:pt x="68008" y="147452"/>
                  </a:lnTo>
                  <a:lnTo>
                    <a:pt x="67929" y="147709"/>
                  </a:lnTo>
                  <a:lnTo>
                    <a:pt x="66884" y="147642"/>
                  </a:lnTo>
                  <a:lnTo>
                    <a:pt x="66923" y="146597"/>
                  </a:lnTo>
                  <a:lnTo>
                    <a:pt x="66789" y="146594"/>
                  </a:lnTo>
                  <a:lnTo>
                    <a:pt x="66632" y="149170"/>
                  </a:lnTo>
                  <a:lnTo>
                    <a:pt x="66206" y="148749"/>
                  </a:lnTo>
                  <a:lnTo>
                    <a:pt x="65929" y="147977"/>
                  </a:lnTo>
                  <a:lnTo>
                    <a:pt x="66009" y="147541"/>
                  </a:lnTo>
                  <a:lnTo>
                    <a:pt x="65612" y="147132"/>
                  </a:lnTo>
                  <a:lnTo>
                    <a:pt x="64427" y="146964"/>
                  </a:lnTo>
                  <a:lnTo>
                    <a:pt x="63850" y="146975"/>
                  </a:lnTo>
                  <a:lnTo>
                    <a:pt x="63778" y="147109"/>
                  </a:lnTo>
                  <a:lnTo>
                    <a:pt x="63775" y="147392"/>
                  </a:lnTo>
                  <a:lnTo>
                    <a:pt x="63584" y="147493"/>
                  </a:lnTo>
                  <a:lnTo>
                    <a:pt x="62928" y="147359"/>
                  </a:lnTo>
                  <a:lnTo>
                    <a:pt x="63202" y="147064"/>
                  </a:lnTo>
                  <a:lnTo>
                    <a:pt x="63032" y="146744"/>
                  </a:lnTo>
                  <a:lnTo>
                    <a:pt x="62766" y="146468"/>
                  </a:lnTo>
                  <a:lnTo>
                    <a:pt x="59414" y="146419"/>
                  </a:lnTo>
                  <a:lnTo>
                    <a:pt x="57961" y="144486"/>
                  </a:lnTo>
                  <a:lnTo>
                    <a:pt x="57507" y="144289"/>
                  </a:lnTo>
                  <a:lnTo>
                    <a:pt x="57371" y="144073"/>
                  </a:lnTo>
                  <a:lnTo>
                    <a:pt x="57301" y="142784"/>
                  </a:lnTo>
                  <a:lnTo>
                    <a:pt x="57470" y="142210"/>
                  </a:lnTo>
                  <a:lnTo>
                    <a:pt x="57177" y="141536"/>
                  </a:lnTo>
                  <a:lnTo>
                    <a:pt x="56349" y="140734"/>
                  </a:lnTo>
                  <a:lnTo>
                    <a:pt x="55618" y="139834"/>
                  </a:lnTo>
                  <a:lnTo>
                    <a:pt x="55586" y="139405"/>
                  </a:lnTo>
                  <a:lnTo>
                    <a:pt x="54952" y="138589"/>
                  </a:lnTo>
                  <a:lnTo>
                    <a:pt x="54415" y="138302"/>
                  </a:lnTo>
                  <a:lnTo>
                    <a:pt x="53877" y="138380"/>
                  </a:lnTo>
                  <a:lnTo>
                    <a:pt x="53416" y="137521"/>
                  </a:lnTo>
                  <a:lnTo>
                    <a:pt x="52984" y="137616"/>
                  </a:lnTo>
                  <a:lnTo>
                    <a:pt x="52965" y="137947"/>
                  </a:lnTo>
                  <a:lnTo>
                    <a:pt x="51826" y="137950"/>
                  </a:lnTo>
                  <a:lnTo>
                    <a:pt x="51808" y="138554"/>
                  </a:lnTo>
                  <a:lnTo>
                    <a:pt x="53238" y="138572"/>
                  </a:lnTo>
                  <a:lnTo>
                    <a:pt x="53222" y="139160"/>
                  </a:lnTo>
                  <a:lnTo>
                    <a:pt x="50639" y="139124"/>
                  </a:lnTo>
                  <a:lnTo>
                    <a:pt x="50611" y="140256"/>
                  </a:lnTo>
                  <a:lnTo>
                    <a:pt x="50037" y="140297"/>
                  </a:lnTo>
                  <a:lnTo>
                    <a:pt x="50015" y="142018"/>
                  </a:lnTo>
                  <a:lnTo>
                    <a:pt x="49435" y="142030"/>
                  </a:lnTo>
                  <a:lnTo>
                    <a:pt x="49226" y="142335"/>
                  </a:lnTo>
                  <a:lnTo>
                    <a:pt x="49118" y="143117"/>
                  </a:lnTo>
                  <a:lnTo>
                    <a:pt x="49183" y="143799"/>
                  </a:lnTo>
                  <a:lnTo>
                    <a:pt x="46451" y="143732"/>
                  </a:lnTo>
                  <a:lnTo>
                    <a:pt x="45680" y="145589"/>
                  </a:lnTo>
                  <a:lnTo>
                    <a:pt x="44977" y="146759"/>
                  </a:lnTo>
                  <a:lnTo>
                    <a:pt x="45644" y="148305"/>
                  </a:lnTo>
                  <a:lnTo>
                    <a:pt x="45342" y="148566"/>
                  </a:lnTo>
                  <a:lnTo>
                    <a:pt x="44999" y="148834"/>
                  </a:lnTo>
                  <a:lnTo>
                    <a:pt x="45849" y="149872"/>
                  </a:lnTo>
                  <a:lnTo>
                    <a:pt x="47050" y="150929"/>
                  </a:lnTo>
                  <a:lnTo>
                    <a:pt x="48983" y="152011"/>
                  </a:lnTo>
                  <a:lnTo>
                    <a:pt x="50628" y="152485"/>
                  </a:lnTo>
                  <a:lnTo>
                    <a:pt x="50626" y="152683"/>
                  </a:lnTo>
                  <a:lnTo>
                    <a:pt x="50593" y="155260"/>
                  </a:lnTo>
                  <a:lnTo>
                    <a:pt x="37092" y="154771"/>
                  </a:lnTo>
                  <a:lnTo>
                    <a:pt x="37045" y="156082"/>
                  </a:lnTo>
                  <a:lnTo>
                    <a:pt x="37185" y="156130"/>
                  </a:lnTo>
                  <a:lnTo>
                    <a:pt x="38312" y="156022"/>
                  </a:lnTo>
                  <a:lnTo>
                    <a:pt x="39536" y="156269"/>
                  </a:lnTo>
                  <a:lnTo>
                    <a:pt x="39543" y="156634"/>
                  </a:lnTo>
                  <a:lnTo>
                    <a:pt x="39705" y="156753"/>
                  </a:lnTo>
                  <a:lnTo>
                    <a:pt x="41883" y="156287"/>
                  </a:lnTo>
                  <a:lnTo>
                    <a:pt x="42257" y="156380"/>
                  </a:lnTo>
                  <a:lnTo>
                    <a:pt x="42304" y="157403"/>
                  </a:lnTo>
                  <a:lnTo>
                    <a:pt x="43568" y="157420"/>
                  </a:lnTo>
                  <a:lnTo>
                    <a:pt x="44242" y="159132"/>
                  </a:lnTo>
                  <a:lnTo>
                    <a:pt x="44224" y="159594"/>
                  </a:lnTo>
                  <a:lnTo>
                    <a:pt x="44347" y="160701"/>
                  </a:lnTo>
                  <a:lnTo>
                    <a:pt x="44346" y="163391"/>
                  </a:lnTo>
                  <a:lnTo>
                    <a:pt x="42936" y="163292"/>
                  </a:lnTo>
                  <a:lnTo>
                    <a:pt x="41067" y="163339"/>
                  </a:lnTo>
                  <a:lnTo>
                    <a:pt x="39116" y="164091"/>
                  </a:lnTo>
                  <a:lnTo>
                    <a:pt x="38726" y="164440"/>
                  </a:lnTo>
                  <a:lnTo>
                    <a:pt x="37745" y="165076"/>
                  </a:lnTo>
                  <a:lnTo>
                    <a:pt x="37120" y="165208"/>
                  </a:lnTo>
                  <a:lnTo>
                    <a:pt x="36418" y="165319"/>
                  </a:lnTo>
                  <a:lnTo>
                    <a:pt x="36339" y="165594"/>
                  </a:lnTo>
                  <a:lnTo>
                    <a:pt x="36120" y="165724"/>
                  </a:lnTo>
                  <a:lnTo>
                    <a:pt x="35112" y="165727"/>
                  </a:lnTo>
                  <a:lnTo>
                    <a:pt x="34957" y="165463"/>
                  </a:lnTo>
                  <a:lnTo>
                    <a:pt x="34709" y="164579"/>
                  </a:lnTo>
                  <a:lnTo>
                    <a:pt x="35346" y="165129"/>
                  </a:lnTo>
                  <a:lnTo>
                    <a:pt x="36098" y="164829"/>
                  </a:lnTo>
                  <a:lnTo>
                    <a:pt x="36387" y="165149"/>
                  </a:lnTo>
                  <a:lnTo>
                    <a:pt x="36303" y="164870"/>
                  </a:lnTo>
                  <a:lnTo>
                    <a:pt x="36732" y="163518"/>
                  </a:lnTo>
                  <a:lnTo>
                    <a:pt x="37189" y="163268"/>
                  </a:lnTo>
                  <a:lnTo>
                    <a:pt x="37319" y="163052"/>
                  </a:lnTo>
                  <a:lnTo>
                    <a:pt x="37283" y="162437"/>
                  </a:lnTo>
                  <a:lnTo>
                    <a:pt x="36546" y="161457"/>
                  </a:lnTo>
                  <a:lnTo>
                    <a:pt x="35829" y="161122"/>
                  </a:lnTo>
                  <a:lnTo>
                    <a:pt x="35732" y="160924"/>
                  </a:lnTo>
                  <a:lnTo>
                    <a:pt x="36420" y="160097"/>
                  </a:lnTo>
                  <a:lnTo>
                    <a:pt x="36971" y="160015"/>
                  </a:lnTo>
                  <a:lnTo>
                    <a:pt x="37090" y="159360"/>
                  </a:lnTo>
                  <a:lnTo>
                    <a:pt x="36975" y="159151"/>
                  </a:lnTo>
                  <a:lnTo>
                    <a:pt x="36962" y="159526"/>
                  </a:lnTo>
                  <a:lnTo>
                    <a:pt x="32952" y="159466"/>
                  </a:lnTo>
                  <a:lnTo>
                    <a:pt x="32817" y="160327"/>
                  </a:lnTo>
                  <a:lnTo>
                    <a:pt x="33047" y="160670"/>
                  </a:lnTo>
                  <a:lnTo>
                    <a:pt x="33425" y="160950"/>
                  </a:lnTo>
                  <a:lnTo>
                    <a:pt x="33547" y="161274"/>
                  </a:lnTo>
                  <a:lnTo>
                    <a:pt x="33540" y="162082"/>
                  </a:lnTo>
                  <a:lnTo>
                    <a:pt x="33191" y="162518"/>
                  </a:lnTo>
                  <a:lnTo>
                    <a:pt x="33000" y="163520"/>
                  </a:lnTo>
                  <a:lnTo>
                    <a:pt x="33036" y="164702"/>
                  </a:lnTo>
                  <a:lnTo>
                    <a:pt x="33313" y="164817"/>
                  </a:lnTo>
                  <a:lnTo>
                    <a:pt x="33525" y="165210"/>
                  </a:lnTo>
                  <a:lnTo>
                    <a:pt x="33457" y="166063"/>
                  </a:lnTo>
                  <a:lnTo>
                    <a:pt x="32291" y="165932"/>
                  </a:lnTo>
                  <a:lnTo>
                    <a:pt x="32061" y="166051"/>
                  </a:lnTo>
                  <a:lnTo>
                    <a:pt x="31877" y="166361"/>
                  </a:lnTo>
                  <a:lnTo>
                    <a:pt x="31679" y="166398"/>
                  </a:lnTo>
                  <a:lnTo>
                    <a:pt x="31402" y="166331"/>
                  </a:lnTo>
                  <a:lnTo>
                    <a:pt x="31089" y="165992"/>
                  </a:lnTo>
                  <a:lnTo>
                    <a:pt x="30697" y="165712"/>
                  </a:lnTo>
                  <a:lnTo>
                    <a:pt x="30089" y="165977"/>
                  </a:lnTo>
                  <a:lnTo>
                    <a:pt x="29891" y="166286"/>
                  </a:lnTo>
                  <a:lnTo>
                    <a:pt x="29387" y="166450"/>
                  </a:lnTo>
                  <a:lnTo>
                    <a:pt x="28934" y="166815"/>
                  </a:lnTo>
                  <a:lnTo>
                    <a:pt x="28327" y="167140"/>
                  </a:lnTo>
                  <a:lnTo>
                    <a:pt x="28196" y="166786"/>
                  </a:lnTo>
                  <a:lnTo>
                    <a:pt x="28373" y="166618"/>
                  </a:lnTo>
                  <a:lnTo>
                    <a:pt x="28761" y="165754"/>
                  </a:lnTo>
                  <a:lnTo>
                    <a:pt x="28411" y="164210"/>
                  </a:lnTo>
                  <a:lnTo>
                    <a:pt x="29192" y="163618"/>
                  </a:lnTo>
                  <a:lnTo>
                    <a:pt x="29112" y="163282"/>
                  </a:lnTo>
                  <a:lnTo>
                    <a:pt x="28609" y="163107"/>
                  </a:lnTo>
                  <a:lnTo>
                    <a:pt x="28415" y="163066"/>
                  </a:lnTo>
                  <a:lnTo>
                    <a:pt x="28221" y="163160"/>
                  </a:lnTo>
                  <a:lnTo>
                    <a:pt x="27666" y="164114"/>
                  </a:lnTo>
                  <a:lnTo>
                    <a:pt x="27465" y="164326"/>
                  </a:lnTo>
                  <a:lnTo>
                    <a:pt x="26314" y="164882"/>
                  </a:lnTo>
                  <a:lnTo>
                    <a:pt x="25641" y="165124"/>
                  </a:lnTo>
                  <a:lnTo>
                    <a:pt x="25252" y="165210"/>
                  </a:lnTo>
                  <a:lnTo>
                    <a:pt x="24511" y="165117"/>
                  </a:lnTo>
                  <a:lnTo>
                    <a:pt x="23685" y="164644"/>
                  </a:lnTo>
                  <a:lnTo>
                    <a:pt x="23358" y="164623"/>
                  </a:lnTo>
                  <a:lnTo>
                    <a:pt x="23531" y="159328"/>
                  </a:lnTo>
                  <a:lnTo>
                    <a:pt x="23605" y="157099"/>
                  </a:lnTo>
                  <a:lnTo>
                    <a:pt x="23196" y="157111"/>
                  </a:lnTo>
                  <a:lnTo>
                    <a:pt x="23063" y="157357"/>
                  </a:lnTo>
                  <a:lnTo>
                    <a:pt x="22688" y="157509"/>
                  </a:lnTo>
                  <a:lnTo>
                    <a:pt x="22148" y="157397"/>
                  </a:lnTo>
                  <a:lnTo>
                    <a:pt x="19289" y="157370"/>
                  </a:lnTo>
                  <a:lnTo>
                    <a:pt x="18911" y="156733"/>
                  </a:lnTo>
                  <a:lnTo>
                    <a:pt x="18811" y="156014"/>
                  </a:lnTo>
                  <a:lnTo>
                    <a:pt x="18721" y="155824"/>
                  </a:lnTo>
                  <a:lnTo>
                    <a:pt x="16665" y="155622"/>
                  </a:lnTo>
                  <a:lnTo>
                    <a:pt x="16661" y="155365"/>
                  </a:lnTo>
                  <a:lnTo>
                    <a:pt x="16571" y="155231"/>
                  </a:lnTo>
                  <a:lnTo>
                    <a:pt x="15732" y="154914"/>
                  </a:lnTo>
                  <a:lnTo>
                    <a:pt x="15530" y="154713"/>
                  </a:lnTo>
                  <a:lnTo>
                    <a:pt x="15523" y="154482"/>
                  </a:lnTo>
                  <a:lnTo>
                    <a:pt x="15645" y="154102"/>
                  </a:lnTo>
                  <a:lnTo>
                    <a:pt x="16006" y="153670"/>
                  </a:lnTo>
                  <a:lnTo>
                    <a:pt x="18095" y="151721"/>
                  </a:lnTo>
                  <a:lnTo>
                    <a:pt x="18156" y="151345"/>
                  </a:lnTo>
                  <a:lnTo>
                    <a:pt x="17954" y="150850"/>
                  </a:lnTo>
                  <a:lnTo>
                    <a:pt x="19665" y="150880"/>
                  </a:lnTo>
                  <a:lnTo>
                    <a:pt x="19349" y="150511"/>
                  </a:lnTo>
                  <a:lnTo>
                    <a:pt x="19107" y="149292"/>
                  </a:lnTo>
                  <a:lnTo>
                    <a:pt x="19226" y="149434"/>
                  </a:lnTo>
                  <a:lnTo>
                    <a:pt x="20026" y="149751"/>
                  </a:lnTo>
                  <a:lnTo>
                    <a:pt x="20358" y="149840"/>
                  </a:lnTo>
                  <a:lnTo>
                    <a:pt x="21053" y="149841"/>
                  </a:lnTo>
                  <a:lnTo>
                    <a:pt x="21178" y="150209"/>
                  </a:lnTo>
                  <a:lnTo>
                    <a:pt x="20981" y="150563"/>
                  </a:lnTo>
                  <a:lnTo>
                    <a:pt x="21006" y="150787"/>
                  </a:lnTo>
                  <a:lnTo>
                    <a:pt x="21247" y="151085"/>
                  </a:lnTo>
                  <a:lnTo>
                    <a:pt x="21665" y="149707"/>
                  </a:lnTo>
                  <a:lnTo>
                    <a:pt x="22422" y="149726"/>
                  </a:lnTo>
                  <a:lnTo>
                    <a:pt x="22933" y="149901"/>
                  </a:lnTo>
                  <a:lnTo>
                    <a:pt x="23124" y="150147"/>
                  </a:lnTo>
                  <a:lnTo>
                    <a:pt x="23110" y="150419"/>
                  </a:lnTo>
                  <a:lnTo>
                    <a:pt x="23387" y="150691"/>
                  </a:lnTo>
                  <a:lnTo>
                    <a:pt x="23639" y="150785"/>
                  </a:lnTo>
                  <a:lnTo>
                    <a:pt x="24582" y="150527"/>
                  </a:lnTo>
                  <a:lnTo>
                    <a:pt x="24722" y="150073"/>
                  </a:lnTo>
                  <a:lnTo>
                    <a:pt x="24621" y="149760"/>
                  </a:lnTo>
                  <a:lnTo>
                    <a:pt x="24610" y="149261"/>
                  </a:lnTo>
                  <a:lnTo>
                    <a:pt x="24681" y="146563"/>
                  </a:lnTo>
                  <a:lnTo>
                    <a:pt x="25737" y="146870"/>
                  </a:lnTo>
                  <a:lnTo>
                    <a:pt x="25828" y="147152"/>
                  </a:lnTo>
                  <a:lnTo>
                    <a:pt x="25774" y="147416"/>
                  </a:lnTo>
                  <a:lnTo>
                    <a:pt x="26065" y="147870"/>
                  </a:lnTo>
                  <a:lnTo>
                    <a:pt x="26920" y="148493"/>
                  </a:lnTo>
                  <a:lnTo>
                    <a:pt x="27042" y="148086"/>
                  </a:lnTo>
                  <a:lnTo>
                    <a:pt x="26901" y="147866"/>
                  </a:lnTo>
                  <a:lnTo>
                    <a:pt x="26674" y="147773"/>
                  </a:lnTo>
                  <a:lnTo>
                    <a:pt x="26357" y="147989"/>
                  </a:lnTo>
                  <a:lnTo>
                    <a:pt x="26130" y="147855"/>
                  </a:lnTo>
                  <a:lnTo>
                    <a:pt x="26224" y="147229"/>
                  </a:lnTo>
                  <a:lnTo>
                    <a:pt x="26418" y="147125"/>
                  </a:lnTo>
                  <a:lnTo>
                    <a:pt x="26594" y="147155"/>
                  </a:lnTo>
                  <a:lnTo>
                    <a:pt x="26739" y="147013"/>
                  </a:lnTo>
                  <a:lnTo>
                    <a:pt x="26681" y="146752"/>
                  </a:lnTo>
                  <a:lnTo>
                    <a:pt x="26097" y="146112"/>
                  </a:lnTo>
                  <a:lnTo>
                    <a:pt x="26082" y="145851"/>
                  </a:lnTo>
                  <a:lnTo>
                    <a:pt x="26226" y="145687"/>
                  </a:lnTo>
                  <a:lnTo>
                    <a:pt x="26623" y="145594"/>
                  </a:lnTo>
                  <a:lnTo>
                    <a:pt x="26814" y="145676"/>
                  </a:lnTo>
                  <a:lnTo>
                    <a:pt x="27297" y="146059"/>
                  </a:lnTo>
                  <a:lnTo>
                    <a:pt x="27455" y="146011"/>
                  </a:lnTo>
                  <a:lnTo>
                    <a:pt x="27567" y="145638"/>
                  </a:lnTo>
                  <a:lnTo>
                    <a:pt x="27808" y="145433"/>
                  </a:lnTo>
                  <a:lnTo>
                    <a:pt x="27855" y="145120"/>
                  </a:lnTo>
                  <a:lnTo>
                    <a:pt x="27285" y="144355"/>
                  </a:lnTo>
                  <a:lnTo>
                    <a:pt x="27181" y="144091"/>
                  </a:lnTo>
                  <a:lnTo>
                    <a:pt x="27195" y="143606"/>
                  </a:lnTo>
                  <a:lnTo>
                    <a:pt x="27418" y="142861"/>
                  </a:lnTo>
                  <a:lnTo>
                    <a:pt x="27432" y="142563"/>
                  </a:lnTo>
                  <a:lnTo>
                    <a:pt x="26884" y="142399"/>
                  </a:lnTo>
                  <a:lnTo>
                    <a:pt x="26528" y="142358"/>
                  </a:lnTo>
                  <a:lnTo>
                    <a:pt x="25666" y="142679"/>
                  </a:lnTo>
                  <a:lnTo>
                    <a:pt x="25219" y="143004"/>
                  </a:lnTo>
                  <a:lnTo>
                    <a:pt x="25065" y="143484"/>
                  </a:lnTo>
                  <a:lnTo>
                    <a:pt x="24431" y="144137"/>
                  </a:lnTo>
                  <a:lnTo>
                    <a:pt x="24229" y="144196"/>
                  </a:lnTo>
                  <a:lnTo>
                    <a:pt x="24063" y="144088"/>
                  </a:lnTo>
                  <a:lnTo>
                    <a:pt x="23235" y="144178"/>
                  </a:lnTo>
                  <a:lnTo>
                    <a:pt x="23044" y="144636"/>
                  </a:lnTo>
                  <a:lnTo>
                    <a:pt x="22857" y="144803"/>
                  </a:lnTo>
                  <a:lnTo>
                    <a:pt x="22626" y="144784"/>
                  </a:lnTo>
                  <a:lnTo>
                    <a:pt x="22341" y="144583"/>
                  </a:lnTo>
                  <a:lnTo>
                    <a:pt x="22381" y="144181"/>
                  </a:lnTo>
                  <a:lnTo>
                    <a:pt x="22270" y="144028"/>
                  </a:lnTo>
                  <a:lnTo>
                    <a:pt x="20800" y="143137"/>
                  </a:lnTo>
                  <a:lnTo>
                    <a:pt x="20439" y="143167"/>
                  </a:lnTo>
                  <a:lnTo>
                    <a:pt x="20115" y="143435"/>
                  </a:lnTo>
                  <a:lnTo>
                    <a:pt x="19469" y="143680"/>
                  </a:lnTo>
                  <a:lnTo>
                    <a:pt x="19026" y="142904"/>
                  </a:lnTo>
                  <a:lnTo>
                    <a:pt x="18212" y="142577"/>
                  </a:lnTo>
                  <a:lnTo>
                    <a:pt x="18006" y="142350"/>
                  </a:lnTo>
                  <a:lnTo>
                    <a:pt x="18198" y="140603"/>
                  </a:lnTo>
                  <a:lnTo>
                    <a:pt x="18424" y="140155"/>
                  </a:lnTo>
                  <a:lnTo>
                    <a:pt x="18529" y="139917"/>
                  </a:lnTo>
                  <a:lnTo>
                    <a:pt x="18540" y="139507"/>
                  </a:lnTo>
                  <a:lnTo>
                    <a:pt x="18461" y="139202"/>
                  </a:lnTo>
                  <a:lnTo>
                    <a:pt x="18335" y="139008"/>
                  </a:lnTo>
                  <a:lnTo>
                    <a:pt x="18252" y="138182"/>
                  </a:lnTo>
                  <a:lnTo>
                    <a:pt x="18509" y="136505"/>
                  </a:lnTo>
                  <a:lnTo>
                    <a:pt x="18693" y="136148"/>
                  </a:lnTo>
                  <a:lnTo>
                    <a:pt x="20442" y="136230"/>
                  </a:lnTo>
                  <a:lnTo>
                    <a:pt x="21588" y="136431"/>
                  </a:lnTo>
                  <a:lnTo>
                    <a:pt x="23759" y="135877"/>
                  </a:lnTo>
                  <a:lnTo>
                    <a:pt x="23840" y="136241"/>
                  </a:lnTo>
                  <a:lnTo>
                    <a:pt x="25284" y="135545"/>
                  </a:lnTo>
                  <a:lnTo>
                    <a:pt x="24269" y="135529"/>
                  </a:lnTo>
                  <a:lnTo>
                    <a:pt x="24260" y="134983"/>
                  </a:lnTo>
                  <a:lnTo>
                    <a:pt x="24934" y="134018"/>
                  </a:lnTo>
                  <a:lnTo>
                    <a:pt x="25442" y="133671"/>
                  </a:lnTo>
                  <a:lnTo>
                    <a:pt x="26765" y="133534"/>
                  </a:lnTo>
                  <a:lnTo>
                    <a:pt x="26777" y="133179"/>
                  </a:lnTo>
                  <a:lnTo>
                    <a:pt x="28023" y="132977"/>
                  </a:lnTo>
                  <a:lnTo>
                    <a:pt x="28286" y="133166"/>
                  </a:lnTo>
                  <a:lnTo>
                    <a:pt x="28937" y="133204"/>
                  </a:lnTo>
                  <a:lnTo>
                    <a:pt x="31243" y="132978"/>
                  </a:lnTo>
                  <a:lnTo>
                    <a:pt x="33298" y="132321"/>
                  </a:lnTo>
                  <a:lnTo>
                    <a:pt x="33662" y="132131"/>
                  </a:lnTo>
                  <a:lnTo>
                    <a:pt x="33821" y="131967"/>
                  </a:lnTo>
                  <a:lnTo>
                    <a:pt x="35658" y="129762"/>
                  </a:lnTo>
                  <a:lnTo>
                    <a:pt x="37048" y="127872"/>
                  </a:lnTo>
                  <a:lnTo>
                    <a:pt x="38204" y="127043"/>
                  </a:lnTo>
                  <a:lnTo>
                    <a:pt x="38684" y="126862"/>
                  </a:lnTo>
                  <a:lnTo>
                    <a:pt x="39264" y="126761"/>
                  </a:lnTo>
                  <a:lnTo>
                    <a:pt x="39883" y="126876"/>
                  </a:lnTo>
                  <a:lnTo>
                    <a:pt x="40376" y="127185"/>
                  </a:lnTo>
                  <a:lnTo>
                    <a:pt x="40690" y="127869"/>
                  </a:lnTo>
                  <a:lnTo>
                    <a:pt x="40761" y="128462"/>
                  </a:lnTo>
                  <a:lnTo>
                    <a:pt x="40680" y="128953"/>
                  </a:lnTo>
                  <a:lnTo>
                    <a:pt x="40164" y="129773"/>
                  </a:lnTo>
                  <a:lnTo>
                    <a:pt x="39444" y="130187"/>
                  </a:lnTo>
                  <a:lnTo>
                    <a:pt x="38263" y="130683"/>
                  </a:lnTo>
                  <a:lnTo>
                    <a:pt x="37979" y="130925"/>
                  </a:lnTo>
                  <a:lnTo>
                    <a:pt x="37621" y="131400"/>
                  </a:lnTo>
                  <a:lnTo>
                    <a:pt x="37537" y="131794"/>
                  </a:lnTo>
                  <a:lnTo>
                    <a:pt x="37542" y="132111"/>
                  </a:lnTo>
                  <a:lnTo>
                    <a:pt x="37633" y="132469"/>
                  </a:lnTo>
                  <a:lnTo>
                    <a:pt x="38924" y="132500"/>
                  </a:lnTo>
                  <a:lnTo>
                    <a:pt x="40984" y="132202"/>
                  </a:lnTo>
                  <a:lnTo>
                    <a:pt x="42163" y="131881"/>
                  </a:lnTo>
                  <a:lnTo>
                    <a:pt x="42654" y="131617"/>
                  </a:lnTo>
                  <a:lnTo>
                    <a:pt x="43461" y="131006"/>
                  </a:lnTo>
                  <a:lnTo>
                    <a:pt x="44109" y="130376"/>
                  </a:lnTo>
                  <a:lnTo>
                    <a:pt x="44859" y="129400"/>
                  </a:lnTo>
                  <a:lnTo>
                    <a:pt x="45046" y="128842"/>
                  </a:lnTo>
                  <a:lnTo>
                    <a:pt x="46689" y="127246"/>
                  </a:lnTo>
                  <a:lnTo>
                    <a:pt x="47300" y="126486"/>
                  </a:lnTo>
                  <a:lnTo>
                    <a:pt x="47650" y="126211"/>
                  </a:lnTo>
                  <a:lnTo>
                    <a:pt x="48162" y="126051"/>
                  </a:lnTo>
                  <a:lnTo>
                    <a:pt x="48478" y="126113"/>
                  </a:lnTo>
                  <a:lnTo>
                    <a:pt x="49289" y="126466"/>
                  </a:lnTo>
                  <a:lnTo>
                    <a:pt x="49292" y="126017"/>
                  </a:lnTo>
                  <a:lnTo>
                    <a:pt x="49339" y="125824"/>
                  </a:lnTo>
                  <a:lnTo>
                    <a:pt x="50162" y="124888"/>
                  </a:lnTo>
                  <a:lnTo>
                    <a:pt x="50566" y="124469"/>
                  </a:lnTo>
                  <a:lnTo>
                    <a:pt x="50768" y="124383"/>
                  </a:lnTo>
                  <a:lnTo>
                    <a:pt x="50898" y="124482"/>
                  </a:lnTo>
                  <a:lnTo>
                    <a:pt x="51901" y="126223"/>
                  </a:lnTo>
                  <a:lnTo>
                    <a:pt x="52140" y="126271"/>
                  </a:lnTo>
                  <a:lnTo>
                    <a:pt x="52623" y="126201"/>
                  </a:lnTo>
                  <a:lnTo>
                    <a:pt x="52847" y="126286"/>
                  </a:lnTo>
                  <a:lnTo>
                    <a:pt x="53086" y="126316"/>
                  </a:lnTo>
                  <a:lnTo>
                    <a:pt x="53534" y="126266"/>
                  </a:lnTo>
                  <a:lnTo>
                    <a:pt x="53714" y="125807"/>
                  </a:lnTo>
                  <a:lnTo>
                    <a:pt x="54161" y="124269"/>
                  </a:lnTo>
                  <a:lnTo>
                    <a:pt x="54338" y="123900"/>
                  </a:lnTo>
                  <a:lnTo>
                    <a:pt x="54458" y="123647"/>
                  </a:lnTo>
                  <a:lnTo>
                    <a:pt x="54906" y="122899"/>
                  </a:lnTo>
                  <a:lnTo>
                    <a:pt x="55385" y="122654"/>
                  </a:lnTo>
                  <a:lnTo>
                    <a:pt x="55610" y="122363"/>
                  </a:lnTo>
                  <a:lnTo>
                    <a:pt x="55538" y="121986"/>
                  </a:lnTo>
                  <a:lnTo>
                    <a:pt x="55860" y="120854"/>
                  </a:lnTo>
                  <a:lnTo>
                    <a:pt x="56081" y="118596"/>
                  </a:lnTo>
                  <a:lnTo>
                    <a:pt x="55468" y="117989"/>
                  </a:lnTo>
                  <a:lnTo>
                    <a:pt x="55443" y="117668"/>
                  </a:lnTo>
                  <a:lnTo>
                    <a:pt x="55591" y="117393"/>
                  </a:lnTo>
                  <a:lnTo>
                    <a:pt x="55901" y="117549"/>
                  </a:lnTo>
                  <a:lnTo>
                    <a:pt x="56100" y="117550"/>
                  </a:lnTo>
                  <a:lnTo>
                    <a:pt x="56252" y="117501"/>
                  </a:lnTo>
                  <a:lnTo>
                    <a:pt x="56401" y="117311"/>
                  </a:lnTo>
                  <a:lnTo>
                    <a:pt x="55963" y="117039"/>
                  </a:lnTo>
                  <a:lnTo>
                    <a:pt x="54942" y="115474"/>
                  </a:lnTo>
                  <a:lnTo>
                    <a:pt x="54062" y="114998"/>
                  </a:lnTo>
                  <a:lnTo>
                    <a:pt x="53888" y="114956"/>
                  </a:lnTo>
                  <a:lnTo>
                    <a:pt x="52833" y="113249"/>
                  </a:lnTo>
                  <a:lnTo>
                    <a:pt x="52675" y="113158"/>
                  </a:lnTo>
                  <a:lnTo>
                    <a:pt x="52848" y="112612"/>
                  </a:lnTo>
                  <a:lnTo>
                    <a:pt x="52964" y="111729"/>
                  </a:lnTo>
                  <a:lnTo>
                    <a:pt x="52798" y="110809"/>
                  </a:lnTo>
                  <a:lnTo>
                    <a:pt x="53109" y="110090"/>
                  </a:lnTo>
                  <a:lnTo>
                    <a:pt x="53409" y="109796"/>
                  </a:lnTo>
                  <a:lnTo>
                    <a:pt x="53535" y="110056"/>
                  </a:lnTo>
                  <a:lnTo>
                    <a:pt x="53691" y="110105"/>
                  </a:lnTo>
                  <a:lnTo>
                    <a:pt x="53792" y="109964"/>
                  </a:lnTo>
                  <a:lnTo>
                    <a:pt x="53901" y="109584"/>
                  </a:lnTo>
                  <a:lnTo>
                    <a:pt x="53409" y="108790"/>
                  </a:lnTo>
                  <a:lnTo>
                    <a:pt x="52987" y="108987"/>
                  </a:lnTo>
                  <a:lnTo>
                    <a:pt x="52820" y="109289"/>
                  </a:lnTo>
                  <a:lnTo>
                    <a:pt x="52604" y="109274"/>
                  </a:lnTo>
                  <a:lnTo>
                    <a:pt x="52286" y="108584"/>
                  </a:lnTo>
                  <a:lnTo>
                    <a:pt x="52293" y="108279"/>
                  </a:lnTo>
                  <a:lnTo>
                    <a:pt x="52763" y="107363"/>
                  </a:lnTo>
                  <a:lnTo>
                    <a:pt x="54422" y="106961"/>
                  </a:lnTo>
                  <a:lnTo>
                    <a:pt x="54603" y="106592"/>
                  </a:lnTo>
                  <a:lnTo>
                    <a:pt x="54726" y="105963"/>
                  </a:lnTo>
                  <a:lnTo>
                    <a:pt x="54593" y="105739"/>
                  </a:lnTo>
                  <a:lnTo>
                    <a:pt x="54596" y="105542"/>
                  </a:lnTo>
                  <a:lnTo>
                    <a:pt x="54933" y="104972"/>
                  </a:lnTo>
                  <a:lnTo>
                    <a:pt x="55096" y="104961"/>
                  </a:lnTo>
                  <a:lnTo>
                    <a:pt x="55099" y="105318"/>
                  </a:lnTo>
                  <a:lnTo>
                    <a:pt x="55200" y="105594"/>
                  </a:lnTo>
                  <a:lnTo>
                    <a:pt x="55550" y="105933"/>
                  </a:lnTo>
                  <a:lnTo>
                    <a:pt x="55691" y="105948"/>
                  </a:lnTo>
                  <a:lnTo>
                    <a:pt x="55832" y="105602"/>
                  </a:lnTo>
                  <a:lnTo>
                    <a:pt x="55851" y="105174"/>
                  </a:lnTo>
                  <a:lnTo>
                    <a:pt x="55948" y="104954"/>
                  </a:lnTo>
                  <a:lnTo>
                    <a:pt x="55884" y="104712"/>
                  </a:lnTo>
                  <a:lnTo>
                    <a:pt x="55772" y="104581"/>
                  </a:lnTo>
                  <a:lnTo>
                    <a:pt x="55526" y="104488"/>
                  </a:lnTo>
                  <a:lnTo>
                    <a:pt x="55060" y="104413"/>
                  </a:lnTo>
                  <a:lnTo>
                    <a:pt x="54507" y="103587"/>
                  </a:lnTo>
                  <a:lnTo>
                    <a:pt x="54503" y="103088"/>
                  </a:lnTo>
                  <a:lnTo>
                    <a:pt x="54851" y="102857"/>
                  </a:lnTo>
                  <a:lnTo>
                    <a:pt x="55534" y="102913"/>
                  </a:lnTo>
                  <a:lnTo>
                    <a:pt x="56650" y="101870"/>
                  </a:lnTo>
                  <a:lnTo>
                    <a:pt x="56762" y="101494"/>
                  </a:lnTo>
                  <a:lnTo>
                    <a:pt x="56700" y="101282"/>
                  </a:lnTo>
                  <a:lnTo>
                    <a:pt x="57133" y="100410"/>
                  </a:lnTo>
                  <a:lnTo>
                    <a:pt x="57404" y="100235"/>
                  </a:lnTo>
                  <a:lnTo>
                    <a:pt x="57871" y="100443"/>
                  </a:lnTo>
                  <a:lnTo>
                    <a:pt x="58095" y="100368"/>
                  </a:lnTo>
                  <a:lnTo>
                    <a:pt x="58258" y="100208"/>
                  </a:lnTo>
                  <a:lnTo>
                    <a:pt x="58316" y="100025"/>
                  </a:lnTo>
                  <a:lnTo>
                    <a:pt x="58240" y="99835"/>
                  </a:lnTo>
                  <a:lnTo>
                    <a:pt x="58232" y="99508"/>
                  </a:lnTo>
                  <a:lnTo>
                    <a:pt x="58407" y="99232"/>
                  </a:lnTo>
                  <a:lnTo>
                    <a:pt x="58436" y="97574"/>
                  </a:lnTo>
                  <a:lnTo>
                    <a:pt x="58526" y="91417"/>
                  </a:lnTo>
                  <a:lnTo>
                    <a:pt x="58745" y="85014"/>
                  </a:lnTo>
                  <a:lnTo>
                    <a:pt x="57136" y="85192"/>
                  </a:lnTo>
                  <a:lnTo>
                    <a:pt x="55151" y="87594"/>
                  </a:lnTo>
                  <a:lnTo>
                    <a:pt x="54163" y="87929"/>
                  </a:lnTo>
                  <a:lnTo>
                    <a:pt x="53421" y="88834"/>
                  </a:lnTo>
                  <a:lnTo>
                    <a:pt x="53232" y="89814"/>
                  </a:lnTo>
                  <a:lnTo>
                    <a:pt x="53247" y="90134"/>
                  </a:lnTo>
                  <a:lnTo>
                    <a:pt x="52581" y="90663"/>
                  </a:lnTo>
                  <a:lnTo>
                    <a:pt x="51893" y="90718"/>
                  </a:lnTo>
                  <a:lnTo>
                    <a:pt x="51683" y="91061"/>
                  </a:lnTo>
                  <a:lnTo>
                    <a:pt x="51477" y="91869"/>
                  </a:lnTo>
                  <a:lnTo>
                    <a:pt x="49396" y="91770"/>
                  </a:lnTo>
                  <a:lnTo>
                    <a:pt x="49376" y="92956"/>
                  </a:lnTo>
                  <a:lnTo>
                    <a:pt x="47659" y="92896"/>
                  </a:lnTo>
                  <a:lnTo>
                    <a:pt x="47649" y="91716"/>
                  </a:lnTo>
                  <a:lnTo>
                    <a:pt x="46838" y="91690"/>
                  </a:lnTo>
                  <a:lnTo>
                    <a:pt x="46136" y="91765"/>
                  </a:lnTo>
                  <a:lnTo>
                    <a:pt x="44569" y="92175"/>
                  </a:lnTo>
                  <a:lnTo>
                    <a:pt x="44005" y="92171"/>
                  </a:lnTo>
                  <a:lnTo>
                    <a:pt x="43698" y="92715"/>
                  </a:lnTo>
                  <a:lnTo>
                    <a:pt x="43072" y="92749"/>
                  </a:lnTo>
                  <a:lnTo>
                    <a:pt x="42443" y="93536"/>
                  </a:lnTo>
                  <a:lnTo>
                    <a:pt x="42458" y="95082"/>
                  </a:lnTo>
                  <a:lnTo>
                    <a:pt x="42060" y="95086"/>
                  </a:lnTo>
                  <a:lnTo>
                    <a:pt x="41890" y="95249"/>
                  </a:lnTo>
                  <a:lnTo>
                    <a:pt x="41840" y="97440"/>
                  </a:lnTo>
                  <a:lnTo>
                    <a:pt x="41387" y="97439"/>
                  </a:lnTo>
                  <a:lnTo>
                    <a:pt x="40777" y="97415"/>
                  </a:lnTo>
                  <a:lnTo>
                    <a:pt x="40007" y="97210"/>
                  </a:lnTo>
                  <a:lnTo>
                    <a:pt x="39707" y="96626"/>
                  </a:lnTo>
                  <a:lnTo>
                    <a:pt x="38478" y="96162"/>
                  </a:lnTo>
                  <a:lnTo>
                    <a:pt x="36521" y="94939"/>
                  </a:lnTo>
                  <a:lnTo>
                    <a:pt x="35946" y="94444"/>
                  </a:lnTo>
                  <a:lnTo>
                    <a:pt x="34459" y="92994"/>
                  </a:lnTo>
                  <a:lnTo>
                    <a:pt x="33841" y="92569"/>
                  </a:lnTo>
                  <a:lnTo>
                    <a:pt x="33352" y="92547"/>
                  </a:lnTo>
                  <a:lnTo>
                    <a:pt x="33273" y="93527"/>
                  </a:lnTo>
                  <a:lnTo>
                    <a:pt x="33294" y="94320"/>
                  </a:lnTo>
                  <a:lnTo>
                    <a:pt x="32734" y="94298"/>
                  </a:lnTo>
                  <a:lnTo>
                    <a:pt x="32723" y="93739"/>
                  </a:lnTo>
                  <a:lnTo>
                    <a:pt x="28743" y="93628"/>
                  </a:lnTo>
                  <a:lnTo>
                    <a:pt x="28693" y="95979"/>
                  </a:lnTo>
                  <a:lnTo>
                    <a:pt x="26396" y="95920"/>
                  </a:lnTo>
                  <a:lnTo>
                    <a:pt x="26249" y="102048"/>
                  </a:lnTo>
                  <a:lnTo>
                    <a:pt x="25629" y="102641"/>
                  </a:lnTo>
                  <a:lnTo>
                    <a:pt x="25105" y="102459"/>
                  </a:lnTo>
                  <a:lnTo>
                    <a:pt x="24483" y="101975"/>
                  </a:lnTo>
                  <a:lnTo>
                    <a:pt x="23707" y="101979"/>
                  </a:lnTo>
                  <a:lnTo>
                    <a:pt x="23389" y="102306"/>
                  </a:lnTo>
                  <a:lnTo>
                    <a:pt x="23309" y="102541"/>
                  </a:lnTo>
                  <a:lnTo>
                    <a:pt x="22333" y="102578"/>
                  </a:lnTo>
                  <a:lnTo>
                    <a:pt x="21932" y="102928"/>
                  </a:lnTo>
                  <a:lnTo>
                    <a:pt x="20930" y="103415"/>
                  </a:lnTo>
                  <a:lnTo>
                    <a:pt x="19284" y="105037"/>
                  </a:lnTo>
                  <a:lnTo>
                    <a:pt x="19184" y="105246"/>
                  </a:lnTo>
                  <a:lnTo>
                    <a:pt x="18927" y="105506"/>
                  </a:lnTo>
                  <a:lnTo>
                    <a:pt x="18486" y="105935"/>
                  </a:lnTo>
                  <a:lnTo>
                    <a:pt x="18023" y="106255"/>
                  </a:lnTo>
                  <a:lnTo>
                    <a:pt x="17579" y="105268"/>
                  </a:lnTo>
                  <a:lnTo>
                    <a:pt x="17199" y="104862"/>
                  </a:lnTo>
                  <a:lnTo>
                    <a:pt x="16859" y="104813"/>
                  </a:lnTo>
                  <a:lnTo>
                    <a:pt x="16292" y="104888"/>
                  </a:lnTo>
                  <a:lnTo>
                    <a:pt x="16013" y="105089"/>
                  </a:lnTo>
                  <a:lnTo>
                    <a:pt x="15150" y="104709"/>
                  </a:lnTo>
                  <a:lnTo>
                    <a:pt x="14770" y="104340"/>
                  </a:lnTo>
                  <a:lnTo>
                    <a:pt x="14365" y="103738"/>
                  </a:lnTo>
                  <a:lnTo>
                    <a:pt x="14752" y="103150"/>
                  </a:lnTo>
                  <a:lnTo>
                    <a:pt x="15008" y="102978"/>
                  </a:lnTo>
                  <a:lnTo>
                    <a:pt x="14965" y="102509"/>
                  </a:lnTo>
                  <a:lnTo>
                    <a:pt x="14726" y="102207"/>
                  </a:lnTo>
                  <a:lnTo>
                    <a:pt x="14390" y="102092"/>
                  </a:lnTo>
                  <a:lnTo>
                    <a:pt x="14267" y="102349"/>
                  </a:lnTo>
                  <a:lnTo>
                    <a:pt x="14083" y="102420"/>
                  </a:lnTo>
                  <a:lnTo>
                    <a:pt x="13906" y="102364"/>
                  </a:lnTo>
                  <a:lnTo>
                    <a:pt x="13580" y="101842"/>
                  </a:lnTo>
                  <a:lnTo>
                    <a:pt x="13569" y="101645"/>
                  </a:lnTo>
                  <a:lnTo>
                    <a:pt x="13660" y="101373"/>
                  </a:lnTo>
                  <a:lnTo>
                    <a:pt x="13519" y="101149"/>
                  </a:lnTo>
                  <a:lnTo>
                    <a:pt x="13135" y="100866"/>
                  </a:lnTo>
                  <a:lnTo>
                    <a:pt x="12839" y="100933"/>
                  </a:lnTo>
                  <a:lnTo>
                    <a:pt x="12629" y="101108"/>
                  </a:lnTo>
                  <a:lnTo>
                    <a:pt x="11953" y="100878"/>
                  </a:lnTo>
                  <a:lnTo>
                    <a:pt x="11135" y="100367"/>
                  </a:lnTo>
                  <a:lnTo>
                    <a:pt x="10545" y="100223"/>
                  </a:lnTo>
                  <a:lnTo>
                    <a:pt x="10564" y="99148"/>
                  </a:lnTo>
                  <a:lnTo>
                    <a:pt x="10598" y="96372"/>
                  </a:lnTo>
                  <a:lnTo>
                    <a:pt x="10691" y="88392"/>
                  </a:lnTo>
                  <a:lnTo>
                    <a:pt x="12894" y="88449"/>
                  </a:lnTo>
                  <a:lnTo>
                    <a:pt x="13245" y="88829"/>
                  </a:lnTo>
                  <a:lnTo>
                    <a:pt x="14352" y="88851"/>
                  </a:lnTo>
                  <a:lnTo>
                    <a:pt x="14501" y="88017"/>
                  </a:lnTo>
                  <a:lnTo>
                    <a:pt x="14414" y="86851"/>
                  </a:lnTo>
                  <a:lnTo>
                    <a:pt x="14468" y="84649"/>
                  </a:lnTo>
                  <a:lnTo>
                    <a:pt x="15098" y="84530"/>
                  </a:lnTo>
                  <a:lnTo>
                    <a:pt x="15199" y="82009"/>
                  </a:lnTo>
                  <a:lnTo>
                    <a:pt x="14634" y="81949"/>
                  </a:lnTo>
                  <a:lnTo>
                    <a:pt x="14641" y="81688"/>
                  </a:lnTo>
                  <a:lnTo>
                    <a:pt x="14735" y="81200"/>
                  </a:lnTo>
                  <a:lnTo>
                    <a:pt x="15286" y="80045"/>
                  </a:lnTo>
                  <a:lnTo>
                    <a:pt x="15601" y="80109"/>
                  </a:lnTo>
                  <a:lnTo>
                    <a:pt x="15909" y="80280"/>
                  </a:lnTo>
                  <a:lnTo>
                    <a:pt x="16691" y="80988"/>
                  </a:lnTo>
                  <a:lnTo>
                    <a:pt x="17332" y="81707"/>
                  </a:lnTo>
                  <a:lnTo>
                    <a:pt x="17484" y="81755"/>
                  </a:lnTo>
                  <a:lnTo>
                    <a:pt x="18023" y="81703"/>
                  </a:lnTo>
                  <a:lnTo>
                    <a:pt x="18744" y="81182"/>
                  </a:lnTo>
                  <a:lnTo>
                    <a:pt x="20750" y="80773"/>
                  </a:lnTo>
                  <a:lnTo>
                    <a:pt x="20982" y="81016"/>
                  </a:lnTo>
                  <a:lnTo>
                    <a:pt x="21119" y="81544"/>
                  </a:lnTo>
                  <a:lnTo>
                    <a:pt x="21047" y="81742"/>
                  </a:lnTo>
                  <a:lnTo>
                    <a:pt x="20736" y="81994"/>
                  </a:lnTo>
                  <a:lnTo>
                    <a:pt x="21043" y="81932"/>
                  </a:lnTo>
                  <a:lnTo>
                    <a:pt x="21543" y="81388"/>
                  </a:lnTo>
                  <a:lnTo>
                    <a:pt x="21953" y="80892"/>
                  </a:lnTo>
                  <a:lnTo>
                    <a:pt x="22388" y="80021"/>
                  </a:lnTo>
                  <a:lnTo>
                    <a:pt x="22345" y="79205"/>
                  </a:lnTo>
                  <a:lnTo>
                    <a:pt x="21925" y="78240"/>
                  </a:lnTo>
                  <a:lnTo>
                    <a:pt x="21987" y="77946"/>
                  </a:lnTo>
                  <a:lnTo>
                    <a:pt x="22197" y="77808"/>
                  </a:lnTo>
                  <a:lnTo>
                    <a:pt x="22824" y="77853"/>
                  </a:lnTo>
                  <a:lnTo>
                    <a:pt x="22990" y="77961"/>
                  </a:lnTo>
                  <a:lnTo>
                    <a:pt x="23298" y="77835"/>
                  </a:lnTo>
                  <a:lnTo>
                    <a:pt x="23439" y="77418"/>
                  </a:lnTo>
                  <a:lnTo>
                    <a:pt x="23346" y="76449"/>
                  </a:lnTo>
                  <a:lnTo>
                    <a:pt x="23465" y="76255"/>
                  </a:lnTo>
                  <a:lnTo>
                    <a:pt x="23831" y="76304"/>
                  </a:lnTo>
                  <a:lnTo>
                    <a:pt x="24080" y="76635"/>
                  </a:lnTo>
                  <a:lnTo>
                    <a:pt x="24486" y="76449"/>
                  </a:lnTo>
                  <a:lnTo>
                    <a:pt x="24552" y="74071"/>
                  </a:lnTo>
                  <a:lnTo>
                    <a:pt x="24329" y="74259"/>
                  </a:lnTo>
                  <a:lnTo>
                    <a:pt x="23979" y="74296"/>
                  </a:lnTo>
                  <a:lnTo>
                    <a:pt x="23677" y="74229"/>
                  </a:lnTo>
                  <a:lnTo>
                    <a:pt x="23340" y="73916"/>
                  </a:lnTo>
                  <a:lnTo>
                    <a:pt x="22478" y="73785"/>
                  </a:lnTo>
                  <a:lnTo>
                    <a:pt x="22297" y="73595"/>
                  </a:lnTo>
                  <a:lnTo>
                    <a:pt x="22188" y="73025"/>
                  </a:lnTo>
                  <a:lnTo>
                    <a:pt x="21902" y="72745"/>
                  </a:lnTo>
                  <a:lnTo>
                    <a:pt x="20159" y="71906"/>
                  </a:lnTo>
                  <a:lnTo>
                    <a:pt x="19837" y="71817"/>
                  </a:lnTo>
                  <a:lnTo>
                    <a:pt x="19533" y="72018"/>
                  </a:lnTo>
                  <a:lnTo>
                    <a:pt x="18225" y="70653"/>
                  </a:lnTo>
                  <a:lnTo>
                    <a:pt x="18066" y="70145"/>
                  </a:lnTo>
                  <a:lnTo>
                    <a:pt x="18102" y="69759"/>
                  </a:lnTo>
                  <a:lnTo>
                    <a:pt x="12998" y="69637"/>
                  </a:lnTo>
                  <a:lnTo>
                    <a:pt x="10972" y="69588"/>
                  </a:lnTo>
                  <a:lnTo>
                    <a:pt x="11046" y="64849"/>
                  </a:lnTo>
                  <a:lnTo>
                    <a:pt x="11089" y="61204"/>
                  </a:lnTo>
                  <a:lnTo>
                    <a:pt x="11101" y="59635"/>
                  </a:lnTo>
                  <a:lnTo>
                    <a:pt x="11116" y="57760"/>
                  </a:lnTo>
                  <a:lnTo>
                    <a:pt x="10601" y="57725"/>
                  </a:lnTo>
                  <a:lnTo>
                    <a:pt x="9157" y="57889"/>
                  </a:lnTo>
                  <a:lnTo>
                    <a:pt x="8156" y="57812"/>
                  </a:lnTo>
                  <a:lnTo>
                    <a:pt x="7654" y="57644"/>
                  </a:lnTo>
                  <a:lnTo>
                    <a:pt x="7092" y="57126"/>
                  </a:lnTo>
                  <a:lnTo>
                    <a:pt x="6081" y="55814"/>
                  </a:lnTo>
                  <a:lnTo>
                    <a:pt x="5533" y="55546"/>
                  </a:lnTo>
                  <a:lnTo>
                    <a:pt x="4524" y="55862"/>
                  </a:lnTo>
                  <a:lnTo>
                    <a:pt x="3675" y="56905"/>
                  </a:lnTo>
                  <a:lnTo>
                    <a:pt x="1846" y="57504"/>
                  </a:lnTo>
                  <a:lnTo>
                    <a:pt x="1277" y="57865"/>
                  </a:lnTo>
                  <a:lnTo>
                    <a:pt x="174" y="58357"/>
                  </a:lnTo>
                  <a:lnTo>
                    <a:pt x="0" y="58372"/>
                  </a:lnTo>
                  <a:lnTo>
                    <a:pt x="54" y="57783"/>
                  </a:lnTo>
                  <a:lnTo>
                    <a:pt x="196" y="57567"/>
                  </a:lnTo>
                  <a:lnTo>
                    <a:pt x="867" y="57396"/>
                  </a:lnTo>
                  <a:lnTo>
                    <a:pt x="961" y="57250"/>
                  </a:lnTo>
                  <a:lnTo>
                    <a:pt x="1034" y="56450"/>
                  </a:lnTo>
                  <a:lnTo>
                    <a:pt x="540" y="55816"/>
                  </a:lnTo>
                  <a:lnTo>
                    <a:pt x="460" y="55429"/>
                  </a:lnTo>
                  <a:lnTo>
                    <a:pt x="577" y="55149"/>
                  </a:lnTo>
                  <a:lnTo>
                    <a:pt x="1422" y="54687"/>
                  </a:lnTo>
                  <a:lnTo>
                    <a:pt x="2257" y="53410"/>
                  </a:lnTo>
                  <a:lnTo>
                    <a:pt x="2264" y="52773"/>
                  </a:lnTo>
                  <a:lnTo>
                    <a:pt x="2747" y="50694"/>
                  </a:lnTo>
                  <a:lnTo>
                    <a:pt x="2718" y="50549"/>
                  </a:lnTo>
                  <a:lnTo>
                    <a:pt x="2377" y="50139"/>
                  </a:lnTo>
                  <a:lnTo>
                    <a:pt x="2334" y="49807"/>
                  </a:lnTo>
                  <a:lnTo>
                    <a:pt x="2988" y="48537"/>
                  </a:lnTo>
                  <a:lnTo>
                    <a:pt x="3943" y="47763"/>
                  </a:lnTo>
                  <a:lnTo>
                    <a:pt x="3965" y="47237"/>
                  </a:lnTo>
                  <a:lnTo>
                    <a:pt x="4088" y="46928"/>
                  </a:lnTo>
                  <a:lnTo>
                    <a:pt x="4313" y="46619"/>
                  </a:lnTo>
                  <a:lnTo>
                    <a:pt x="5283" y="45867"/>
                  </a:lnTo>
                  <a:lnTo>
                    <a:pt x="5283" y="44630"/>
                  </a:lnTo>
                  <a:lnTo>
                    <a:pt x="5374" y="44399"/>
                  </a:lnTo>
                  <a:lnTo>
                    <a:pt x="6446" y="43714"/>
                  </a:lnTo>
                  <a:lnTo>
                    <a:pt x="7416" y="43864"/>
                  </a:lnTo>
                  <a:lnTo>
                    <a:pt x="7586" y="43790"/>
                  </a:lnTo>
                  <a:lnTo>
                    <a:pt x="7833" y="43376"/>
                  </a:lnTo>
                  <a:lnTo>
                    <a:pt x="8136" y="42531"/>
                  </a:lnTo>
                  <a:lnTo>
                    <a:pt x="8136" y="42393"/>
                  </a:lnTo>
                  <a:lnTo>
                    <a:pt x="7795" y="41666"/>
                  </a:lnTo>
                  <a:lnTo>
                    <a:pt x="7363" y="41540"/>
                  </a:lnTo>
                  <a:lnTo>
                    <a:pt x="7228" y="41424"/>
                  </a:lnTo>
                  <a:lnTo>
                    <a:pt x="7192" y="41037"/>
                  </a:lnTo>
                  <a:lnTo>
                    <a:pt x="7835" y="39502"/>
                  </a:lnTo>
                  <a:lnTo>
                    <a:pt x="8233" y="38877"/>
                  </a:lnTo>
                  <a:lnTo>
                    <a:pt x="8087" y="38504"/>
                  </a:lnTo>
                  <a:lnTo>
                    <a:pt x="8075" y="37751"/>
                  </a:lnTo>
                  <a:lnTo>
                    <a:pt x="8264" y="37330"/>
                  </a:lnTo>
                  <a:lnTo>
                    <a:pt x="8929" y="36771"/>
                  </a:lnTo>
                  <a:lnTo>
                    <a:pt x="9927" y="36234"/>
                  </a:lnTo>
                  <a:lnTo>
                    <a:pt x="10185" y="35858"/>
                  </a:lnTo>
                  <a:lnTo>
                    <a:pt x="11486" y="36069"/>
                  </a:lnTo>
                  <a:lnTo>
                    <a:pt x="12544" y="36393"/>
                  </a:lnTo>
                  <a:lnTo>
                    <a:pt x="13096" y="36214"/>
                  </a:lnTo>
                  <a:lnTo>
                    <a:pt x="13659" y="36337"/>
                  </a:lnTo>
                  <a:lnTo>
                    <a:pt x="14335" y="36601"/>
                  </a:lnTo>
                  <a:lnTo>
                    <a:pt x="14793" y="36955"/>
                  </a:lnTo>
                  <a:lnTo>
                    <a:pt x="15811" y="37518"/>
                  </a:lnTo>
                  <a:lnTo>
                    <a:pt x="16031" y="36982"/>
                  </a:lnTo>
                  <a:lnTo>
                    <a:pt x="16126" y="34413"/>
                  </a:lnTo>
                  <a:lnTo>
                    <a:pt x="16588" y="34500"/>
                  </a:lnTo>
                  <a:lnTo>
                    <a:pt x="16868" y="34895"/>
                  </a:lnTo>
                  <a:lnTo>
                    <a:pt x="17181" y="35175"/>
                  </a:lnTo>
                  <a:lnTo>
                    <a:pt x="17511" y="35264"/>
                  </a:lnTo>
                  <a:lnTo>
                    <a:pt x="17849" y="35204"/>
                  </a:lnTo>
                  <a:lnTo>
                    <a:pt x="18318" y="35283"/>
                  </a:lnTo>
                  <a:lnTo>
                    <a:pt x="19245" y="35522"/>
                  </a:lnTo>
                  <a:lnTo>
                    <a:pt x="20167" y="35917"/>
                  </a:lnTo>
                  <a:lnTo>
                    <a:pt x="20574" y="35894"/>
                  </a:lnTo>
                  <a:lnTo>
                    <a:pt x="21207" y="35597"/>
                  </a:lnTo>
                  <a:lnTo>
                    <a:pt x="21599" y="35370"/>
                  </a:lnTo>
                  <a:lnTo>
                    <a:pt x="21843" y="34982"/>
                  </a:lnTo>
                  <a:lnTo>
                    <a:pt x="22290" y="34830"/>
                  </a:lnTo>
                  <a:lnTo>
                    <a:pt x="23064" y="35057"/>
                  </a:lnTo>
                  <a:lnTo>
                    <a:pt x="23979" y="35533"/>
                  </a:lnTo>
                  <a:lnTo>
                    <a:pt x="26090" y="35414"/>
                  </a:lnTo>
                  <a:lnTo>
                    <a:pt x="26722" y="35570"/>
                  </a:lnTo>
                  <a:lnTo>
                    <a:pt x="27010" y="35529"/>
                  </a:lnTo>
                  <a:lnTo>
                    <a:pt x="27529" y="35198"/>
                  </a:lnTo>
                  <a:lnTo>
                    <a:pt x="28304" y="35889"/>
                  </a:lnTo>
                  <a:lnTo>
                    <a:pt x="29106" y="36136"/>
                  </a:lnTo>
                  <a:lnTo>
                    <a:pt x="29310" y="36121"/>
                  </a:lnTo>
                  <a:lnTo>
                    <a:pt x="30629" y="35357"/>
                  </a:lnTo>
                  <a:lnTo>
                    <a:pt x="31348" y="34809"/>
                  </a:lnTo>
                  <a:lnTo>
                    <a:pt x="32303" y="34843"/>
                  </a:lnTo>
                  <a:lnTo>
                    <a:pt x="32330" y="33587"/>
                  </a:lnTo>
                  <a:lnTo>
                    <a:pt x="33431" y="33290"/>
                  </a:lnTo>
                  <a:lnTo>
                    <a:pt x="33856" y="33331"/>
                  </a:lnTo>
                  <a:lnTo>
                    <a:pt x="34815" y="33793"/>
                  </a:lnTo>
                  <a:lnTo>
                    <a:pt x="35052" y="34057"/>
                  </a:lnTo>
                  <a:lnTo>
                    <a:pt x="35299" y="34147"/>
                  </a:lnTo>
                  <a:lnTo>
                    <a:pt x="35750" y="33633"/>
                  </a:lnTo>
                  <a:lnTo>
                    <a:pt x="36135" y="33022"/>
                  </a:lnTo>
                  <a:lnTo>
                    <a:pt x="36433" y="32907"/>
                  </a:lnTo>
                  <a:lnTo>
                    <a:pt x="37240" y="32982"/>
                  </a:lnTo>
                  <a:lnTo>
                    <a:pt x="37665" y="32542"/>
                  </a:lnTo>
                  <a:lnTo>
                    <a:pt x="37720" y="32181"/>
                  </a:lnTo>
                  <a:lnTo>
                    <a:pt x="37865" y="31790"/>
                  </a:lnTo>
                  <a:lnTo>
                    <a:pt x="38662" y="29898"/>
                  </a:lnTo>
                  <a:lnTo>
                    <a:pt x="39026" y="29905"/>
                  </a:lnTo>
                  <a:lnTo>
                    <a:pt x="39557" y="30133"/>
                  </a:lnTo>
                  <a:lnTo>
                    <a:pt x="39825" y="30707"/>
                  </a:lnTo>
                  <a:lnTo>
                    <a:pt x="40051" y="30819"/>
                  </a:lnTo>
                  <a:lnTo>
                    <a:pt x="41165" y="30447"/>
                  </a:lnTo>
                  <a:lnTo>
                    <a:pt x="41244" y="30170"/>
                  </a:lnTo>
                  <a:lnTo>
                    <a:pt x="41596" y="29872"/>
                  </a:lnTo>
                  <a:lnTo>
                    <a:pt x="42359" y="29510"/>
                  </a:lnTo>
                  <a:lnTo>
                    <a:pt x="43225" y="30858"/>
                  </a:lnTo>
                  <a:lnTo>
                    <a:pt x="44360" y="33056"/>
                  </a:lnTo>
                  <a:lnTo>
                    <a:pt x="44440" y="33316"/>
                  </a:lnTo>
                  <a:lnTo>
                    <a:pt x="44771" y="33696"/>
                  </a:lnTo>
                  <a:lnTo>
                    <a:pt x="45014" y="33879"/>
                  </a:lnTo>
                  <a:lnTo>
                    <a:pt x="45211" y="33916"/>
                  </a:lnTo>
                  <a:lnTo>
                    <a:pt x="46112" y="33912"/>
                  </a:lnTo>
                  <a:lnTo>
                    <a:pt x="46890" y="33811"/>
                  </a:lnTo>
                  <a:lnTo>
                    <a:pt x="47366" y="33862"/>
                  </a:lnTo>
                  <a:lnTo>
                    <a:pt x="47471" y="34281"/>
                  </a:lnTo>
                  <a:lnTo>
                    <a:pt x="47555" y="35212"/>
                  </a:lnTo>
                  <a:lnTo>
                    <a:pt x="47820" y="35540"/>
                  </a:lnTo>
                  <a:lnTo>
                    <a:pt x="48173" y="35663"/>
                  </a:lnTo>
                  <a:lnTo>
                    <a:pt x="48899" y="35663"/>
                  </a:lnTo>
                  <a:lnTo>
                    <a:pt x="49666" y="35964"/>
                  </a:lnTo>
                  <a:lnTo>
                    <a:pt x="50233" y="36415"/>
                  </a:lnTo>
                  <a:lnTo>
                    <a:pt x="50785" y="36222"/>
                  </a:lnTo>
                  <a:lnTo>
                    <a:pt x="51083" y="36196"/>
                  </a:lnTo>
                  <a:lnTo>
                    <a:pt x="51563" y="36643"/>
                  </a:lnTo>
                  <a:lnTo>
                    <a:pt x="51868" y="36725"/>
                  </a:lnTo>
                  <a:lnTo>
                    <a:pt x="52159" y="36628"/>
                  </a:lnTo>
                  <a:lnTo>
                    <a:pt x="52082" y="36393"/>
                  </a:lnTo>
                  <a:lnTo>
                    <a:pt x="52133" y="36155"/>
                  </a:lnTo>
                  <a:lnTo>
                    <a:pt x="52282" y="35999"/>
                  </a:lnTo>
                  <a:lnTo>
                    <a:pt x="53205" y="35660"/>
                  </a:lnTo>
                  <a:lnTo>
                    <a:pt x="53580" y="35619"/>
                  </a:lnTo>
                  <a:lnTo>
                    <a:pt x="54146" y="35720"/>
                  </a:lnTo>
                  <a:lnTo>
                    <a:pt x="54368" y="35254"/>
                  </a:lnTo>
                  <a:lnTo>
                    <a:pt x="54441" y="34930"/>
                  </a:lnTo>
                  <a:lnTo>
                    <a:pt x="54950" y="34078"/>
                  </a:lnTo>
                  <a:lnTo>
                    <a:pt x="55187" y="33862"/>
                  </a:lnTo>
                  <a:lnTo>
                    <a:pt x="55547" y="33791"/>
                  </a:lnTo>
                  <a:lnTo>
                    <a:pt x="54959" y="32423"/>
                  </a:lnTo>
                  <a:lnTo>
                    <a:pt x="54112" y="31391"/>
                  </a:lnTo>
                  <a:lnTo>
                    <a:pt x="54112" y="31145"/>
                  </a:lnTo>
                  <a:lnTo>
                    <a:pt x="54381" y="29782"/>
                  </a:lnTo>
                  <a:lnTo>
                    <a:pt x="54750" y="28691"/>
                  </a:lnTo>
                  <a:lnTo>
                    <a:pt x="54488" y="28221"/>
                  </a:lnTo>
                  <a:lnTo>
                    <a:pt x="54448" y="27566"/>
                  </a:lnTo>
                  <a:lnTo>
                    <a:pt x="54543" y="26672"/>
                  </a:lnTo>
                  <a:lnTo>
                    <a:pt x="54514" y="26400"/>
                  </a:lnTo>
                  <a:lnTo>
                    <a:pt x="54238" y="25763"/>
                  </a:lnTo>
                  <a:lnTo>
                    <a:pt x="53671" y="25252"/>
                  </a:lnTo>
                  <a:lnTo>
                    <a:pt x="53112" y="24376"/>
                  </a:lnTo>
                  <a:lnTo>
                    <a:pt x="53450" y="23542"/>
                  </a:lnTo>
                  <a:lnTo>
                    <a:pt x="55578" y="23606"/>
                  </a:lnTo>
                  <a:lnTo>
                    <a:pt x="56348" y="23499"/>
                  </a:lnTo>
                  <a:lnTo>
                    <a:pt x="57573" y="22801"/>
                  </a:lnTo>
                  <a:lnTo>
                    <a:pt x="57741" y="22626"/>
                  </a:lnTo>
                  <a:lnTo>
                    <a:pt x="58060" y="21936"/>
                  </a:lnTo>
                  <a:lnTo>
                    <a:pt x="58082" y="21646"/>
                  </a:lnTo>
                  <a:lnTo>
                    <a:pt x="58031" y="21482"/>
                  </a:lnTo>
                  <a:lnTo>
                    <a:pt x="58187" y="21035"/>
                  </a:lnTo>
                  <a:lnTo>
                    <a:pt x="58562" y="20900"/>
                  </a:lnTo>
                  <a:lnTo>
                    <a:pt x="59053" y="20874"/>
                  </a:lnTo>
                  <a:lnTo>
                    <a:pt x="60032" y="21112"/>
                  </a:lnTo>
                  <a:lnTo>
                    <a:pt x="61087" y="21157"/>
                  </a:lnTo>
                  <a:lnTo>
                    <a:pt x="61789" y="20739"/>
                  </a:lnTo>
                  <a:lnTo>
                    <a:pt x="62087" y="20270"/>
                  </a:lnTo>
                  <a:lnTo>
                    <a:pt x="63316" y="19744"/>
                  </a:lnTo>
                  <a:lnTo>
                    <a:pt x="64150" y="19458"/>
                  </a:lnTo>
                  <a:lnTo>
                    <a:pt x="65099" y="19528"/>
                  </a:lnTo>
                  <a:lnTo>
                    <a:pt x="65353" y="19384"/>
                  </a:lnTo>
                  <a:lnTo>
                    <a:pt x="65412" y="18422"/>
                  </a:lnTo>
                  <a:lnTo>
                    <a:pt x="65369" y="17951"/>
                  </a:lnTo>
                  <a:lnTo>
                    <a:pt x="65171" y="17955"/>
                  </a:lnTo>
                  <a:lnTo>
                    <a:pt x="65195" y="16597"/>
                  </a:lnTo>
                  <a:lnTo>
                    <a:pt x="67152" y="16619"/>
                  </a:lnTo>
                  <a:lnTo>
                    <a:pt x="67139" y="17227"/>
                  </a:lnTo>
                  <a:lnTo>
                    <a:pt x="67457" y="17588"/>
                  </a:lnTo>
                  <a:lnTo>
                    <a:pt x="67872" y="17685"/>
                  </a:lnTo>
                  <a:lnTo>
                    <a:pt x="68924" y="17246"/>
                  </a:lnTo>
                  <a:lnTo>
                    <a:pt x="69058" y="17268"/>
                  </a:lnTo>
                  <a:lnTo>
                    <a:pt x="69324" y="17596"/>
                  </a:lnTo>
                  <a:lnTo>
                    <a:pt x="69371" y="18356"/>
                  </a:lnTo>
                  <a:lnTo>
                    <a:pt x="68705" y="19268"/>
                  </a:lnTo>
                  <a:lnTo>
                    <a:pt x="67940" y="20631"/>
                  </a:lnTo>
                  <a:lnTo>
                    <a:pt x="67948" y="20780"/>
                  </a:lnTo>
                  <a:lnTo>
                    <a:pt x="68046" y="20941"/>
                  </a:lnTo>
                  <a:lnTo>
                    <a:pt x="69038" y="22181"/>
                  </a:lnTo>
                  <a:lnTo>
                    <a:pt x="69253" y="22330"/>
                  </a:lnTo>
                  <a:lnTo>
                    <a:pt x="69475" y="22189"/>
                  </a:lnTo>
                  <a:lnTo>
                    <a:pt x="69744" y="21791"/>
                  </a:lnTo>
                  <a:lnTo>
                    <a:pt x="70050" y="20975"/>
                  </a:lnTo>
                  <a:lnTo>
                    <a:pt x="70236" y="20744"/>
                  </a:lnTo>
                  <a:lnTo>
                    <a:pt x="70927" y="20920"/>
                  </a:lnTo>
                  <a:lnTo>
                    <a:pt x="71167" y="21057"/>
                  </a:lnTo>
                  <a:lnTo>
                    <a:pt x="71265" y="21232"/>
                  </a:lnTo>
                  <a:lnTo>
                    <a:pt x="71265" y="21542"/>
                  </a:lnTo>
                  <a:lnTo>
                    <a:pt x="70697" y="22540"/>
                  </a:lnTo>
                  <a:lnTo>
                    <a:pt x="69984" y="24284"/>
                  </a:lnTo>
                  <a:lnTo>
                    <a:pt x="69871" y="24440"/>
                  </a:lnTo>
                  <a:lnTo>
                    <a:pt x="69587" y="24611"/>
                  </a:lnTo>
                  <a:lnTo>
                    <a:pt x="69652" y="24906"/>
                  </a:lnTo>
                  <a:lnTo>
                    <a:pt x="70448" y="25246"/>
                  </a:lnTo>
                  <a:lnTo>
                    <a:pt x="71602" y="25014"/>
                  </a:lnTo>
                  <a:lnTo>
                    <a:pt x="72278" y="24516"/>
                  </a:lnTo>
                  <a:lnTo>
                    <a:pt x="72533" y="23784"/>
                  </a:lnTo>
                  <a:lnTo>
                    <a:pt x="72762" y="23376"/>
                  </a:lnTo>
                  <a:lnTo>
                    <a:pt x="73798" y="22809"/>
                  </a:lnTo>
                  <a:lnTo>
                    <a:pt x="73849" y="21888"/>
                  </a:lnTo>
                  <a:lnTo>
                    <a:pt x="74347" y="21076"/>
                  </a:lnTo>
                  <a:lnTo>
                    <a:pt x="74626" y="20815"/>
                  </a:lnTo>
                  <a:lnTo>
                    <a:pt x="74947" y="20800"/>
                  </a:lnTo>
                  <a:lnTo>
                    <a:pt x="75354" y="20542"/>
                  </a:lnTo>
                  <a:lnTo>
                    <a:pt x="76059" y="19701"/>
                  </a:lnTo>
                  <a:lnTo>
                    <a:pt x="76085" y="19268"/>
                  </a:lnTo>
                  <a:lnTo>
                    <a:pt x="75917" y="17261"/>
                  </a:lnTo>
                  <a:lnTo>
                    <a:pt x="75680" y="16389"/>
                  </a:lnTo>
                  <a:lnTo>
                    <a:pt x="75654" y="16057"/>
                  </a:lnTo>
                  <a:lnTo>
                    <a:pt x="75814" y="15521"/>
                  </a:lnTo>
                  <a:lnTo>
                    <a:pt x="76116" y="15335"/>
                  </a:lnTo>
                  <a:lnTo>
                    <a:pt x="75872" y="14798"/>
                  </a:lnTo>
                  <a:lnTo>
                    <a:pt x="75020" y="14139"/>
                  </a:lnTo>
                  <a:lnTo>
                    <a:pt x="74263" y="14330"/>
                  </a:lnTo>
                  <a:lnTo>
                    <a:pt x="74249" y="14501"/>
                  </a:lnTo>
                  <a:lnTo>
                    <a:pt x="73630" y="14520"/>
                  </a:lnTo>
                  <a:lnTo>
                    <a:pt x="73051" y="14427"/>
                  </a:lnTo>
                  <a:lnTo>
                    <a:pt x="72533" y="14072"/>
                  </a:lnTo>
                  <a:lnTo>
                    <a:pt x="71615" y="13805"/>
                  </a:lnTo>
                  <a:lnTo>
                    <a:pt x="71255" y="13444"/>
                  </a:lnTo>
                  <a:lnTo>
                    <a:pt x="69840" y="11256"/>
                  </a:lnTo>
                  <a:lnTo>
                    <a:pt x="69596" y="11204"/>
                  </a:lnTo>
                  <a:lnTo>
                    <a:pt x="68733" y="10384"/>
                  </a:lnTo>
                  <a:lnTo>
                    <a:pt x="68624" y="10000"/>
                  </a:lnTo>
                  <a:lnTo>
                    <a:pt x="68825" y="9043"/>
                  </a:lnTo>
                  <a:lnTo>
                    <a:pt x="68410" y="8835"/>
                  </a:lnTo>
                  <a:lnTo>
                    <a:pt x="68417" y="7851"/>
                  </a:lnTo>
                  <a:lnTo>
                    <a:pt x="68928" y="6276"/>
                  </a:lnTo>
                  <a:lnTo>
                    <a:pt x="69434" y="5482"/>
                  </a:lnTo>
                  <a:lnTo>
                    <a:pt x="69602" y="5140"/>
                  </a:lnTo>
                  <a:lnTo>
                    <a:pt x="69693" y="4719"/>
                  </a:lnTo>
                  <a:lnTo>
                    <a:pt x="70790" y="3434"/>
                  </a:lnTo>
                  <a:lnTo>
                    <a:pt x="71504" y="3085"/>
                  </a:lnTo>
                  <a:lnTo>
                    <a:pt x="72051" y="1564"/>
                  </a:lnTo>
                  <a:lnTo>
                    <a:pt x="72114" y="301"/>
                  </a:lnTo>
                  <a:lnTo>
                    <a:pt x="72238" y="0"/>
                  </a:lnTo>
                  <a:lnTo>
                    <a:pt x="73561" y="465"/>
                  </a:lnTo>
                  <a:lnTo>
                    <a:pt x="74082" y="885"/>
                  </a:lnTo>
                  <a:lnTo>
                    <a:pt x="75729" y="1410"/>
                  </a:lnTo>
                  <a:lnTo>
                    <a:pt x="77088" y="2677"/>
                  </a:lnTo>
                  <a:lnTo>
                    <a:pt x="77886" y="2844"/>
                  </a:lnTo>
                  <a:lnTo>
                    <a:pt x="77883" y="3802"/>
                  </a:lnTo>
                  <a:lnTo>
                    <a:pt x="78477" y="4539"/>
                  </a:lnTo>
                  <a:lnTo>
                    <a:pt x="79446" y="550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5" name="pg956">
              <a:extLst>
                <a:ext uri="{FF2B5EF4-FFF2-40B4-BE49-F238E27FC236}">
                  <a16:creationId xmlns:a16="http://schemas.microsoft.com/office/drawing/2014/main" id="{0976FC5E-E188-3543-A07B-29FF3EAC8A1B}"/>
                </a:ext>
              </a:extLst>
            </p:cNvPr>
            <p:cNvSpPr/>
            <p:nvPr/>
          </p:nvSpPr>
          <p:spPr>
            <a:xfrm>
              <a:off x="5071572" y="3787380"/>
              <a:ext cx="31862" cy="17710"/>
            </a:xfrm>
            <a:custGeom>
              <a:avLst/>
              <a:gdLst/>
              <a:ahLst/>
              <a:cxnLst/>
              <a:rect l="0" t="0" r="0" b="0"/>
              <a:pathLst>
                <a:path w="31862" h="17710">
                  <a:moveTo>
                    <a:pt x="4124" y="520"/>
                  </a:moveTo>
                  <a:lnTo>
                    <a:pt x="1242" y="5202"/>
                  </a:lnTo>
                  <a:lnTo>
                    <a:pt x="1372" y="5475"/>
                  </a:lnTo>
                  <a:lnTo>
                    <a:pt x="1372" y="6142"/>
                  </a:lnTo>
                  <a:lnTo>
                    <a:pt x="1097" y="6941"/>
                  </a:lnTo>
                  <a:lnTo>
                    <a:pt x="0" y="8136"/>
                  </a:lnTo>
                  <a:lnTo>
                    <a:pt x="499" y="9196"/>
                  </a:lnTo>
                  <a:lnTo>
                    <a:pt x="1186" y="10094"/>
                  </a:lnTo>
                  <a:lnTo>
                    <a:pt x="4418" y="9894"/>
                  </a:lnTo>
                  <a:lnTo>
                    <a:pt x="4512" y="10302"/>
                  </a:lnTo>
                  <a:lnTo>
                    <a:pt x="4479" y="10671"/>
                  </a:lnTo>
                  <a:lnTo>
                    <a:pt x="4202" y="11189"/>
                  </a:lnTo>
                  <a:lnTo>
                    <a:pt x="3944" y="12029"/>
                  </a:lnTo>
                  <a:lnTo>
                    <a:pt x="9318" y="12095"/>
                  </a:lnTo>
                  <a:lnTo>
                    <a:pt x="9321" y="13279"/>
                  </a:lnTo>
                  <a:lnTo>
                    <a:pt x="9667" y="13324"/>
                  </a:lnTo>
                  <a:lnTo>
                    <a:pt x="9753" y="13898"/>
                  </a:lnTo>
                  <a:lnTo>
                    <a:pt x="9763" y="15380"/>
                  </a:lnTo>
                  <a:lnTo>
                    <a:pt x="9709" y="15704"/>
                  </a:lnTo>
                  <a:lnTo>
                    <a:pt x="14063" y="15777"/>
                  </a:lnTo>
                  <a:lnTo>
                    <a:pt x="14068" y="17710"/>
                  </a:lnTo>
                  <a:lnTo>
                    <a:pt x="18638" y="17518"/>
                  </a:lnTo>
                  <a:lnTo>
                    <a:pt x="18659" y="15812"/>
                  </a:lnTo>
                  <a:lnTo>
                    <a:pt x="19811" y="15834"/>
                  </a:lnTo>
                  <a:lnTo>
                    <a:pt x="19815" y="17194"/>
                  </a:lnTo>
                  <a:lnTo>
                    <a:pt x="21079" y="16486"/>
                  </a:lnTo>
                  <a:lnTo>
                    <a:pt x="21839" y="15797"/>
                  </a:lnTo>
                  <a:lnTo>
                    <a:pt x="22620" y="15279"/>
                  </a:lnTo>
                  <a:lnTo>
                    <a:pt x="23247" y="15287"/>
                  </a:lnTo>
                  <a:lnTo>
                    <a:pt x="23251" y="14784"/>
                  </a:lnTo>
                  <a:lnTo>
                    <a:pt x="24252" y="14016"/>
                  </a:lnTo>
                  <a:lnTo>
                    <a:pt x="27941" y="12241"/>
                  </a:lnTo>
                  <a:lnTo>
                    <a:pt x="28348" y="11924"/>
                  </a:lnTo>
                  <a:lnTo>
                    <a:pt x="28370" y="11258"/>
                  </a:lnTo>
                  <a:lnTo>
                    <a:pt x="28986" y="11225"/>
                  </a:lnTo>
                  <a:lnTo>
                    <a:pt x="29480" y="10826"/>
                  </a:lnTo>
                  <a:lnTo>
                    <a:pt x="31862" y="9495"/>
                  </a:lnTo>
                  <a:lnTo>
                    <a:pt x="31847" y="7490"/>
                  </a:lnTo>
                  <a:lnTo>
                    <a:pt x="30834" y="6224"/>
                  </a:lnTo>
                  <a:lnTo>
                    <a:pt x="30958" y="536"/>
                  </a:lnTo>
                  <a:lnTo>
                    <a:pt x="30841" y="224"/>
                  </a:lnTo>
                  <a:lnTo>
                    <a:pt x="27888" y="0"/>
                  </a:lnTo>
                  <a:lnTo>
                    <a:pt x="27394" y="230"/>
                  </a:lnTo>
                  <a:lnTo>
                    <a:pt x="26576" y="223"/>
                  </a:lnTo>
                  <a:lnTo>
                    <a:pt x="26432" y="312"/>
                  </a:lnTo>
                  <a:lnTo>
                    <a:pt x="26197" y="751"/>
                  </a:lnTo>
                  <a:lnTo>
                    <a:pt x="26060" y="863"/>
                  </a:lnTo>
                  <a:lnTo>
                    <a:pt x="25036" y="1470"/>
                  </a:lnTo>
                  <a:lnTo>
                    <a:pt x="24506" y="1276"/>
                  </a:lnTo>
                  <a:lnTo>
                    <a:pt x="24427" y="997"/>
                  </a:lnTo>
                  <a:lnTo>
                    <a:pt x="23706" y="1030"/>
                  </a:lnTo>
                  <a:lnTo>
                    <a:pt x="23479" y="1142"/>
                  </a:lnTo>
                  <a:lnTo>
                    <a:pt x="23367" y="1284"/>
                  </a:lnTo>
                  <a:lnTo>
                    <a:pt x="23378" y="2911"/>
                  </a:lnTo>
                  <a:lnTo>
                    <a:pt x="20003" y="2803"/>
                  </a:lnTo>
                  <a:lnTo>
                    <a:pt x="19665" y="3086"/>
                  </a:lnTo>
                  <a:lnTo>
                    <a:pt x="19174" y="2997"/>
                  </a:lnTo>
                  <a:lnTo>
                    <a:pt x="18414" y="3046"/>
                  </a:lnTo>
                  <a:lnTo>
                    <a:pt x="17253" y="3501"/>
                  </a:lnTo>
                  <a:lnTo>
                    <a:pt x="16824" y="3817"/>
                  </a:lnTo>
                  <a:lnTo>
                    <a:pt x="16576" y="3683"/>
                  </a:lnTo>
                  <a:lnTo>
                    <a:pt x="16165" y="3646"/>
                  </a:lnTo>
                  <a:lnTo>
                    <a:pt x="13501" y="3901"/>
                  </a:lnTo>
                  <a:lnTo>
                    <a:pt x="11447" y="2521"/>
                  </a:lnTo>
                  <a:lnTo>
                    <a:pt x="10751" y="2916"/>
                  </a:lnTo>
                  <a:lnTo>
                    <a:pt x="10650" y="3046"/>
                  </a:lnTo>
                  <a:lnTo>
                    <a:pt x="10160" y="3016"/>
                  </a:lnTo>
                  <a:lnTo>
                    <a:pt x="9489" y="2249"/>
                  </a:lnTo>
                  <a:lnTo>
                    <a:pt x="9132" y="2178"/>
                  </a:lnTo>
                  <a:lnTo>
                    <a:pt x="8271" y="1403"/>
                  </a:lnTo>
                  <a:lnTo>
                    <a:pt x="8379" y="1135"/>
                  </a:lnTo>
                  <a:lnTo>
                    <a:pt x="8210" y="770"/>
                  </a:lnTo>
                  <a:lnTo>
                    <a:pt x="7781" y="583"/>
                  </a:lnTo>
                  <a:lnTo>
                    <a:pt x="7204" y="460"/>
                  </a:lnTo>
                  <a:lnTo>
                    <a:pt x="6043" y="546"/>
                  </a:lnTo>
                  <a:lnTo>
                    <a:pt x="5715" y="762"/>
                  </a:lnTo>
                  <a:lnTo>
                    <a:pt x="5365" y="624"/>
                  </a:lnTo>
                  <a:lnTo>
                    <a:pt x="5012" y="352"/>
                  </a:lnTo>
                  <a:lnTo>
                    <a:pt x="4348" y="60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6" name="pg957">
              <a:extLst>
                <a:ext uri="{FF2B5EF4-FFF2-40B4-BE49-F238E27FC236}">
                  <a16:creationId xmlns:a16="http://schemas.microsoft.com/office/drawing/2014/main" id="{96695670-E006-CA4B-8B25-69B02B1ABD17}"/>
                </a:ext>
              </a:extLst>
            </p:cNvPr>
            <p:cNvSpPr/>
            <p:nvPr/>
          </p:nvSpPr>
          <p:spPr>
            <a:xfrm>
              <a:off x="4973907" y="3699491"/>
              <a:ext cx="23319" cy="21425"/>
            </a:xfrm>
            <a:custGeom>
              <a:avLst/>
              <a:gdLst/>
              <a:ahLst/>
              <a:cxnLst/>
              <a:rect l="0" t="0" r="0" b="0"/>
              <a:pathLst>
                <a:path w="23319" h="21425">
                  <a:moveTo>
                    <a:pt x="1021" y="7359"/>
                  </a:moveTo>
                  <a:lnTo>
                    <a:pt x="1311" y="8442"/>
                  </a:lnTo>
                  <a:lnTo>
                    <a:pt x="1065" y="10107"/>
                  </a:lnTo>
                  <a:lnTo>
                    <a:pt x="206" y="10275"/>
                  </a:lnTo>
                  <a:lnTo>
                    <a:pt x="119" y="10428"/>
                  </a:lnTo>
                  <a:lnTo>
                    <a:pt x="0" y="11080"/>
                  </a:lnTo>
                  <a:lnTo>
                    <a:pt x="743" y="11553"/>
                  </a:lnTo>
                  <a:lnTo>
                    <a:pt x="830" y="11735"/>
                  </a:lnTo>
                  <a:lnTo>
                    <a:pt x="755" y="12666"/>
                  </a:lnTo>
                  <a:lnTo>
                    <a:pt x="378" y="13319"/>
                  </a:lnTo>
                  <a:lnTo>
                    <a:pt x="378" y="13777"/>
                  </a:lnTo>
                  <a:lnTo>
                    <a:pt x="690" y="13948"/>
                  </a:lnTo>
                  <a:lnTo>
                    <a:pt x="933" y="14313"/>
                  </a:lnTo>
                  <a:lnTo>
                    <a:pt x="756" y="14629"/>
                  </a:lnTo>
                  <a:lnTo>
                    <a:pt x="691" y="15259"/>
                  </a:lnTo>
                  <a:lnTo>
                    <a:pt x="756" y="15616"/>
                  </a:lnTo>
                  <a:lnTo>
                    <a:pt x="959" y="16156"/>
                  </a:lnTo>
                  <a:lnTo>
                    <a:pt x="1159" y="16506"/>
                  </a:lnTo>
                  <a:lnTo>
                    <a:pt x="1420" y="16529"/>
                  </a:lnTo>
                  <a:lnTo>
                    <a:pt x="1677" y="16659"/>
                  </a:lnTo>
                  <a:lnTo>
                    <a:pt x="1855" y="17210"/>
                  </a:lnTo>
                  <a:lnTo>
                    <a:pt x="1797" y="17635"/>
                  </a:lnTo>
                  <a:lnTo>
                    <a:pt x="1623" y="17955"/>
                  </a:lnTo>
                  <a:lnTo>
                    <a:pt x="1116" y="18224"/>
                  </a:lnTo>
                  <a:lnTo>
                    <a:pt x="939" y="19953"/>
                  </a:lnTo>
                  <a:lnTo>
                    <a:pt x="952" y="20832"/>
                  </a:lnTo>
                  <a:lnTo>
                    <a:pt x="8126" y="20961"/>
                  </a:lnTo>
                  <a:lnTo>
                    <a:pt x="7478" y="20533"/>
                  </a:lnTo>
                  <a:lnTo>
                    <a:pt x="7293" y="20298"/>
                  </a:lnTo>
                  <a:lnTo>
                    <a:pt x="7953" y="18298"/>
                  </a:lnTo>
                  <a:lnTo>
                    <a:pt x="8323" y="16897"/>
                  </a:lnTo>
                  <a:lnTo>
                    <a:pt x="8348" y="16275"/>
                  </a:lnTo>
                  <a:lnTo>
                    <a:pt x="8221" y="16007"/>
                  </a:lnTo>
                  <a:lnTo>
                    <a:pt x="8171" y="15597"/>
                  </a:lnTo>
                  <a:lnTo>
                    <a:pt x="8392" y="15235"/>
                  </a:lnTo>
                  <a:lnTo>
                    <a:pt x="8921" y="15135"/>
                  </a:lnTo>
                  <a:lnTo>
                    <a:pt x="9070" y="14781"/>
                  </a:lnTo>
                  <a:lnTo>
                    <a:pt x="9135" y="14407"/>
                  </a:lnTo>
                  <a:lnTo>
                    <a:pt x="9429" y="14305"/>
                  </a:lnTo>
                  <a:lnTo>
                    <a:pt x="10611" y="14477"/>
                  </a:lnTo>
                  <a:lnTo>
                    <a:pt x="10785" y="14707"/>
                  </a:lnTo>
                  <a:lnTo>
                    <a:pt x="10680" y="15337"/>
                  </a:lnTo>
                  <a:lnTo>
                    <a:pt x="10752" y="15676"/>
                  </a:lnTo>
                  <a:lnTo>
                    <a:pt x="12402" y="15743"/>
                  </a:lnTo>
                  <a:lnTo>
                    <a:pt x="12394" y="16798"/>
                  </a:lnTo>
                  <a:lnTo>
                    <a:pt x="12935" y="17605"/>
                  </a:lnTo>
                  <a:lnTo>
                    <a:pt x="15234" y="17577"/>
                  </a:lnTo>
                  <a:lnTo>
                    <a:pt x="15441" y="17569"/>
                  </a:lnTo>
                  <a:lnTo>
                    <a:pt x="15796" y="17402"/>
                  </a:lnTo>
                  <a:lnTo>
                    <a:pt x="15874" y="14302"/>
                  </a:lnTo>
                  <a:lnTo>
                    <a:pt x="17571" y="14882"/>
                  </a:lnTo>
                  <a:lnTo>
                    <a:pt x="18152" y="14972"/>
                  </a:lnTo>
                  <a:lnTo>
                    <a:pt x="18102" y="17613"/>
                  </a:lnTo>
                  <a:lnTo>
                    <a:pt x="17732" y="17665"/>
                  </a:lnTo>
                  <a:lnTo>
                    <a:pt x="17504" y="18839"/>
                  </a:lnTo>
                  <a:lnTo>
                    <a:pt x="17407" y="20944"/>
                  </a:lnTo>
                  <a:lnTo>
                    <a:pt x="17467" y="21178"/>
                  </a:lnTo>
                  <a:lnTo>
                    <a:pt x="17820" y="21196"/>
                  </a:lnTo>
                  <a:lnTo>
                    <a:pt x="18120" y="21212"/>
                  </a:lnTo>
                  <a:lnTo>
                    <a:pt x="18976" y="21256"/>
                  </a:lnTo>
                  <a:lnTo>
                    <a:pt x="19654" y="21293"/>
                  </a:lnTo>
                  <a:lnTo>
                    <a:pt x="20111" y="21323"/>
                  </a:lnTo>
                  <a:lnTo>
                    <a:pt x="22031" y="21425"/>
                  </a:lnTo>
                  <a:lnTo>
                    <a:pt x="22009" y="20423"/>
                  </a:lnTo>
                  <a:lnTo>
                    <a:pt x="22111" y="18737"/>
                  </a:lnTo>
                  <a:lnTo>
                    <a:pt x="22300" y="18152"/>
                  </a:lnTo>
                  <a:lnTo>
                    <a:pt x="22378" y="13924"/>
                  </a:lnTo>
                  <a:lnTo>
                    <a:pt x="22636" y="13931"/>
                  </a:lnTo>
                  <a:lnTo>
                    <a:pt x="22742" y="12885"/>
                  </a:lnTo>
                  <a:lnTo>
                    <a:pt x="22684" y="12445"/>
                  </a:lnTo>
                  <a:lnTo>
                    <a:pt x="22830" y="11499"/>
                  </a:lnTo>
                  <a:lnTo>
                    <a:pt x="22970" y="10747"/>
                  </a:lnTo>
                  <a:lnTo>
                    <a:pt x="23315" y="9570"/>
                  </a:lnTo>
                  <a:lnTo>
                    <a:pt x="22952" y="9536"/>
                  </a:lnTo>
                  <a:lnTo>
                    <a:pt x="22865" y="8407"/>
                  </a:lnTo>
                  <a:lnTo>
                    <a:pt x="23047" y="7878"/>
                  </a:lnTo>
                  <a:lnTo>
                    <a:pt x="23319" y="7551"/>
                  </a:lnTo>
                  <a:lnTo>
                    <a:pt x="22909" y="7107"/>
                  </a:lnTo>
                  <a:lnTo>
                    <a:pt x="21886" y="6544"/>
                  </a:lnTo>
                  <a:lnTo>
                    <a:pt x="21425" y="6615"/>
                  </a:lnTo>
                  <a:lnTo>
                    <a:pt x="20576" y="7219"/>
                  </a:lnTo>
                  <a:lnTo>
                    <a:pt x="20344" y="7297"/>
                  </a:lnTo>
                  <a:lnTo>
                    <a:pt x="19549" y="7171"/>
                  </a:lnTo>
                  <a:lnTo>
                    <a:pt x="19603" y="6161"/>
                  </a:lnTo>
                  <a:lnTo>
                    <a:pt x="20093" y="5647"/>
                  </a:lnTo>
                  <a:lnTo>
                    <a:pt x="20587" y="5267"/>
                  </a:lnTo>
                  <a:lnTo>
                    <a:pt x="20245" y="4727"/>
                  </a:lnTo>
                  <a:lnTo>
                    <a:pt x="19588" y="2719"/>
                  </a:lnTo>
                  <a:lnTo>
                    <a:pt x="19744" y="1843"/>
                  </a:lnTo>
                  <a:lnTo>
                    <a:pt x="19740" y="1076"/>
                  </a:lnTo>
                  <a:lnTo>
                    <a:pt x="18749" y="85"/>
                  </a:lnTo>
                  <a:lnTo>
                    <a:pt x="13999" y="0"/>
                  </a:lnTo>
                  <a:lnTo>
                    <a:pt x="13955" y="277"/>
                  </a:lnTo>
                  <a:lnTo>
                    <a:pt x="13998" y="1018"/>
                  </a:lnTo>
                  <a:lnTo>
                    <a:pt x="14281" y="2123"/>
                  </a:lnTo>
                  <a:lnTo>
                    <a:pt x="15316" y="2125"/>
                  </a:lnTo>
                  <a:lnTo>
                    <a:pt x="15429" y="2497"/>
                  </a:lnTo>
                  <a:lnTo>
                    <a:pt x="14733" y="3474"/>
                  </a:lnTo>
                  <a:lnTo>
                    <a:pt x="14414" y="3824"/>
                  </a:lnTo>
                  <a:lnTo>
                    <a:pt x="14142" y="3902"/>
                  </a:lnTo>
                  <a:lnTo>
                    <a:pt x="13634" y="3272"/>
                  </a:lnTo>
                  <a:lnTo>
                    <a:pt x="13348" y="2676"/>
                  </a:lnTo>
                  <a:lnTo>
                    <a:pt x="13275" y="2303"/>
                  </a:lnTo>
                  <a:lnTo>
                    <a:pt x="13134" y="2121"/>
                  </a:lnTo>
                  <a:lnTo>
                    <a:pt x="11399" y="2075"/>
                  </a:lnTo>
                  <a:lnTo>
                    <a:pt x="10906" y="1915"/>
                  </a:lnTo>
                  <a:lnTo>
                    <a:pt x="10535" y="1985"/>
                  </a:lnTo>
                  <a:lnTo>
                    <a:pt x="10365" y="2093"/>
                  </a:lnTo>
                  <a:lnTo>
                    <a:pt x="10328" y="2607"/>
                  </a:lnTo>
                  <a:lnTo>
                    <a:pt x="10513" y="2734"/>
                  </a:lnTo>
                  <a:lnTo>
                    <a:pt x="10513" y="2980"/>
                  </a:lnTo>
                  <a:lnTo>
                    <a:pt x="10390" y="3170"/>
                  </a:lnTo>
                  <a:lnTo>
                    <a:pt x="10248" y="3174"/>
                  </a:lnTo>
                  <a:lnTo>
                    <a:pt x="9551" y="2756"/>
                  </a:lnTo>
                  <a:lnTo>
                    <a:pt x="9272" y="2883"/>
                  </a:lnTo>
                  <a:lnTo>
                    <a:pt x="9014" y="3423"/>
                  </a:lnTo>
                  <a:lnTo>
                    <a:pt x="8757" y="3583"/>
                  </a:lnTo>
                  <a:lnTo>
                    <a:pt x="7925" y="3643"/>
                  </a:lnTo>
                  <a:lnTo>
                    <a:pt x="7421" y="3285"/>
                  </a:lnTo>
                  <a:lnTo>
                    <a:pt x="7004" y="3102"/>
                  </a:lnTo>
                  <a:lnTo>
                    <a:pt x="6423" y="3508"/>
                  </a:lnTo>
                  <a:lnTo>
                    <a:pt x="6169" y="3795"/>
                  </a:lnTo>
                  <a:lnTo>
                    <a:pt x="6075" y="4022"/>
                  </a:lnTo>
                  <a:lnTo>
                    <a:pt x="5585" y="4049"/>
                  </a:lnTo>
                  <a:lnTo>
                    <a:pt x="4765" y="3814"/>
                  </a:lnTo>
                  <a:lnTo>
                    <a:pt x="4148" y="3859"/>
                  </a:lnTo>
                  <a:lnTo>
                    <a:pt x="3182" y="4660"/>
                  </a:lnTo>
                  <a:lnTo>
                    <a:pt x="3230" y="5066"/>
                  </a:lnTo>
                  <a:lnTo>
                    <a:pt x="3346" y="5237"/>
                  </a:lnTo>
                  <a:lnTo>
                    <a:pt x="4413" y="5960"/>
                  </a:lnTo>
                  <a:lnTo>
                    <a:pt x="4322" y="6273"/>
                  </a:lnTo>
                  <a:lnTo>
                    <a:pt x="3669" y="7081"/>
                  </a:lnTo>
                  <a:lnTo>
                    <a:pt x="2461" y="7458"/>
                  </a:lnTo>
                  <a:lnTo>
                    <a:pt x="1427" y="744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7" name="pg958">
              <a:extLst>
                <a:ext uri="{FF2B5EF4-FFF2-40B4-BE49-F238E27FC236}">
                  <a16:creationId xmlns:a16="http://schemas.microsoft.com/office/drawing/2014/main" id="{B5437AE4-C1DB-C348-81F1-F2D9B2DDC4D2}"/>
                </a:ext>
              </a:extLst>
            </p:cNvPr>
            <p:cNvSpPr/>
            <p:nvPr/>
          </p:nvSpPr>
          <p:spPr>
            <a:xfrm>
              <a:off x="5091043" y="3893421"/>
              <a:ext cx="16087" cy="22659"/>
            </a:xfrm>
            <a:custGeom>
              <a:avLst/>
              <a:gdLst/>
              <a:ahLst/>
              <a:cxnLst/>
              <a:rect l="0" t="0" r="0" b="0"/>
              <a:pathLst>
                <a:path w="16087" h="22659">
                  <a:moveTo>
                    <a:pt x="2316" y="0"/>
                  </a:moveTo>
                  <a:lnTo>
                    <a:pt x="2302" y="1236"/>
                  </a:lnTo>
                  <a:lnTo>
                    <a:pt x="2452" y="1385"/>
                  </a:lnTo>
                  <a:lnTo>
                    <a:pt x="2352" y="2354"/>
                  </a:lnTo>
                  <a:lnTo>
                    <a:pt x="1326" y="2343"/>
                  </a:lnTo>
                  <a:lnTo>
                    <a:pt x="1198" y="2768"/>
                  </a:lnTo>
                  <a:lnTo>
                    <a:pt x="743" y="2581"/>
                  </a:lnTo>
                  <a:lnTo>
                    <a:pt x="442" y="2313"/>
                  </a:lnTo>
                  <a:lnTo>
                    <a:pt x="9" y="2302"/>
                  </a:lnTo>
                  <a:lnTo>
                    <a:pt x="0" y="3398"/>
                  </a:lnTo>
                  <a:lnTo>
                    <a:pt x="1290" y="4692"/>
                  </a:lnTo>
                  <a:lnTo>
                    <a:pt x="2722" y="4796"/>
                  </a:lnTo>
                  <a:lnTo>
                    <a:pt x="2985" y="5217"/>
                  </a:lnTo>
                  <a:lnTo>
                    <a:pt x="2978" y="5512"/>
                  </a:lnTo>
                  <a:lnTo>
                    <a:pt x="3257" y="5731"/>
                  </a:lnTo>
                  <a:lnTo>
                    <a:pt x="3754" y="5948"/>
                  </a:lnTo>
                  <a:lnTo>
                    <a:pt x="4148" y="5937"/>
                  </a:lnTo>
                  <a:lnTo>
                    <a:pt x="4317" y="6070"/>
                  </a:lnTo>
                  <a:lnTo>
                    <a:pt x="3865" y="6529"/>
                  </a:lnTo>
                  <a:lnTo>
                    <a:pt x="2220" y="7344"/>
                  </a:lnTo>
                  <a:lnTo>
                    <a:pt x="2213" y="8377"/>
                  </a:lnTo>
                  <a:lnTo>
                    <a:pt x="2792" y="8112"/>
                  </a:lnTo>
                  <a:lnTo>
                    <a:pt x="3097" y="7742"/>
                  </a:lnTo>
                  <a:lnTo>
                    <a:pt x="4004" y="9144"/>
                  </a:lnTo>
                  <a:lnTo>
                    <a:pt x="4269" y="9707"/>
                  </a:lnTo>
                  <a:lnTo>
                    <a:pt x="4572" y="10512"/>
                  </a:lnTo>
                  <a:lnTo>
                    <a:pt x="4468" y="14237"/>
                  </a:lnTo>
                  <a:lnTo>
                    <a:pt x="5958" y="14319"/>
                  </a:lnTo>
                  <a:lnTo>
                    <a:pt x="5969" y="15985"/>
                  </a:lnTo>
                  <a:lnTo>
                    <a:pt x="6397" y="17829"/>
                  </a:lnTo>
                  <a:lnTo>
                    <a:pt x="6414" y="19003"/>
                  </a:lnTo>
                  <a:lnTo>
                    <a:pt x="6497" y="19148"/>
                  </a:lnTo>
                  <a:lnTo>
                    <a:pt x="7085" y="19473"/>
                  </a:lnTo>
                  <a:lnTo>
                    <a:pt x="7840" y="19597"/>
                  </a:lnTo>
                  <a:lnTo>
                    <a:pt x="8107" y="19780"/>
                  </a:lnTo>
                  <a:lnTo>
                    <a:pt x="8383" y="20145"/>
                  </a:lnTo>
                  <a:lnTo>
                    <a:pt x="9189" y="21566"/>
                  </a:lnTo>
                  <a:lnTo>
                    <a:pt x="9397" y="22090"/>
                  </a:lnTo>
                  <a:lnTo>
                    <a:pt x="9886" y="22549"/>
                  </a:lnTo>
                  <a:lnTo>
                    <a:pt x="10160" y="22659"/>
                  </a:lnTo>
                  <a:lnTo>
                    <a:pt x="10688" y="22559"/>
                  </a:lnTo>
                  <a:lnTo>
                    <a:pt x="10955" y="22428"/>
                  </a:lnTo>
                  <a:lnTo>
                    <a:pt x="11855" y="21421"/>
                  </a:lnTo>
                  <a:lnTo>
                    <a:pt x="11969" y="20412"/>
                  </a:lnTo>
                  <a:lnTo>
                    <a:pt x="12426" y="20333"/>
                  </a:lnTo>
                  <a:lnTo>
                    <a:pt x="13560" y="20393"/>
                  </a:lnTo>
                  <a:lnTo>
                    <a:pt x="13541" y="21517"/>
                  </a:lnTo>
                  <a:lnTo>
                    <a:pt x="15768" y="21487"/>
                  </a:lnTo>
                  <a:lnTo>
                    <a:pt x="16087" y="7038"/>
                  </a:lnTo>
                  <a:lnTo>
                    <a:pt x="15119" y="4864"/>
                  </a:lnTo>
                  <a:lnTo>
                    <a:pt x="15078" y="3181"/>
                  </a:lnTo>
                  <a:lnTo>
                    <a:pt x="15121" y="1140"/>
                  </a:lnTo>
                  <a:lnTo>
                    <a:pt x="14502" y="130"/>
                  </a:lnTo>
                  <a:lnTo>
                    <a:pt x="10688" y="161"/>
                  </a:lnTo>
                  <a:lnTo>
                    <a:pt x="10047" y="15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8" name="pg959">
              <a:extLst>
                <a:ext uri="{FF2B5EF4-FFF2-40B4-BE49-F238E27FC236}">
                  <a16:creationId xmlns:a16="http://schemas.microsoft.com/office/drawing/2014/main" id="{CC1729AE-6B50-624F-9401-6B53EB236402}"/>
                </a:ext>
              </a:extLst>
            </p:cNvPr>
            <p:cNvSpPr/>
            <p:nvPr/>
          </p:nvSpPr>
          <p:spPr>
            <a:xfrm>
              <a:off x="5169934" y="3880988"/>
              <a:ext cx="16417" cy="24179"/>
            </a:xfrm>
            <a:custGeom>
              <a:avLst/>
              <a:gdLst/>
              <a:ahLst/>
              <a:cxnLst/>
              <a:rect l="0" t="0" r="0" b="0"/>
              <a:pathLst>
                <a:path w="16417" h="24179">
                  <a:moveTo>
                    <a:pt x="971" y="0"/>
                  </a:moveTo>
                  <a:lnTo>
                    <a:pt x="704" y="702"/>
                  </a:lnTo>
                  <a:lnTo>
                    <a:pt x="46" y="1366"/>
                  </a:lnTo>
                  <a:lnTo>
                    <a:pt x="0" y="1570"/>
                  </a:lnTo>
                  <a:lnTo>
                    <a:pt x="67" y="1801"/>
                  </a:lnTo>
                  <a:lnTo>
                    <a:pt x="290" y="2043"/>
                  </a:lnTo>
                  <a:lnTo>
                    <a:pt x="569" y="2155"/>
                  </a:lnTo>
                  <a:lnTo>
                    <a:pt x="1267" y="2062"/>
                  </a:lnTo>
                  <a:lnTo>
                    <a:pt x="1542" y="2162"/>
                  </a:lnTo>
                  <a:lnTo>
                    <a:pt x="2058" y="2713"/>
                  </a:lnTo>
                  <a:lnTo>
                    <a:pt x="2119" y="3101"/>
                  </a:lnTo>
                  <a:lnTo>
                    <a:pt x="1897" y="3432"/>
                  </a:lnTo>
                  <a:lnTo>
                    <a:pt x="1596" y="3518"/>
                  </a:lnTo>
                  <a:lnTo>
                    <a:pt x="1410" y="3466"/>
                  </a:lnTo>
                  <a:lnTo>
                    <a:pt x="823" y="2989"/>
                  </a:lnTo>
                  <a:lnTo>
                    <a:pt x="547" y="2948"/>
                  </a:lnTo>
                  <a:lnTo>
                    <a:pt x="361" y="3023"/>
                  </a:lnTo>
                  <a:lnTo>
                    <a:pt x="319" y="3228"/>
                  </a:lnTo>
                  <a:lnTo>
                    <a:pt x="433" y="4386"/>
                  </a:lnTo>
                  <a:lnTo>
                    <a:pt x="595" y="4900"/>
                  </a:lnTo>
                  <a:lnTo>
                    <a:pt x="798" y="5090"/>
                  </a:lnTo>
                  <a:lnTo>
                    <a:pt x="1403" y="5131"/>
                  </a:lnTo>
                  <a:lnTo>
                    <a:pt x="2259" y="4576"/>
                  </a:lnTo>
                  <a:lnTo>
                    <a:pt x="2548" y="4531"/>
                  </a:lnTo>
                  <a:lnTo>
                    <a:pt x="3007" y="4643"/>
                  </a:lnTo>
                  <a:lnTo>
                    <a:pt x="3619" y="5242"/>
                  </a:lnTo>
                  <a:lnTo>
                    <a:pt x="3946" y="5429"/>
                  </a:lnTo>
                  <a:lnTo>
                    <a:pt x="3676" y="5611"/>
                  </a:lnTo>
                  <a:lnTo>
                    <a:pt x="3533" y="5946"/>
                  </a:lnTo>
                  <a:lnTo>
                    <a:pt x="3547" y="6114"/>
                  </a:lnTo>
                  <a:lnTo>
                    <a:pt x="3794" y="6371"/>
                  </a:lnTo>
                  <a:lnTo>
                    <a:pt x="4080" y="6468"/>
                  </a:lnTo>
                  <a:lnTo>
                    <a:pt x="4399" y="6419"/>
                  </a:lnTo>
                  <a:lnTo>
                    <a:pt x="4560" y="6538"/>
                  </a:lnTo>
                  <a:lnTo>
                    <a:pt x="4685" y="6788"/>
                  </a:lnTo>
                  <a:lnTo>
                    <a:pt x="4717" y="7060"/>
                  </a:lnTo>
                  <a:lnTo>
                    <a:pt x="4509" y="8241"/>
                  </a:lnTo>
                  <a:lnTo>
                    <a:pt x="4814" y="8628"/>
                  </a:lnTo>
                  <a:lnTo>
                    <a:pt x="5257" y="8829"/>
                  </a:lnTo>
                  <a:lnTo>
                    <a:pt x="5340" y="9015"/>
                  </a:lnTo>
                  <a:lnTo>
                    <a:pt x="5322" y="9246"/>
                  </a:lnTo>
                  <a:lnTo>
                    <a:pt x="5100" y="9481"/>
                  </a:lnTo>
                  <a:lnTo>
                    <a:pt x="4391" y="9570"/>
                  </a:lnTo>
                  <a:lnTo>
                    <a:pt x="4263" y="9779"/>
                  </a:lnTo>
                  <a:lnTo>
                    <a:pt x="4238" y="9965"/>
                  </a:lnTo>
                  <a:lnTo>
                    <a:pt x="4256" y="10148"/>
                  </a:lnTo>
                  <a:lnTo>
                    <a:pt x="4824" y="11556"/>
                  </a:lnTo>
                  <a:lnTo>
                    <a:pt x="4982" y="11638"/>
                  </a:lnTo>
                  <a:lnTo>
                    <a:pt x="5211" y="11612"/>
                  </a:lnTo>
                  <a:lnTo>
                    <a:pt x="5211" y="12044"/>
                  </a:lnTo>
                  <a:lnTo>
                    <a:pt x="4502" y="12040"/>
                  </a:lnTo>
                  <a:lnTo>
                    <a:pt x="4381" y="19190"/>
                  </a:lnTo>
                  <a:lnTo>
                    <a:pt x="6637" y="19202"/>
                  </a:lnTo>
                  <a:lnTo>
                    <a:pt x="11170" y="19293"/>
                  </a:lnTo>
                  <a:lnTo>
                    <a:pt x="11096" y="24008"/>
                  </a:lnTo>
                  <a:lnTo>
                    <a:pt x="12436" y="24031"/>
                  </a:lnTo>
                  <a:lnTo>
                    <a:pt x="12815" y="23711"/>
                  </a:lnTo>
                  <a:lnTo>
                    <a:pt x="13644" y="23520"/>
                  </a:lnTo>
                  <a:lnTo>
                    <a:pt x="13537" y="23792"/>
                  </a:lnTo>
                  <a:lnTo>
                    <a:pt x="13891" y="24079"/>
                  </a:lnTo>
                  <a:lnTo>
                    <a:pt x="14430" y="24179"/>
                  </a:lnTo>
                  <a:lnTo>
                    <a:pt x="14934" y="24000"/>
                  </a:lnTo>
                  <a:lnTo>
                    <a:pt x="15177" y="23754"/>
                  </a:lnTo>
                  <a:lnTo>
                    <a:pt x="15174" y="23411"/>
                  </a:lnTo>
                  <a:lnTo>
                    <a:pt x="15277" y="23169"/>
                  </a:lnTo>
                  <a:lnTo>
                    <a:pt x="16252" y="22465"/>
                  </a:lnTo>
                  <a:lnTo>
                    <a:pt x="16417" y="22025"/>
                  </a:lnTo>
                  <a:lnTo>
                    <a:pt x="15991" y="21854"/>
                  </a:lnTo>
                  <a:lnTo>
                    <a:pt x="15698" y="21646"/>
                  </a:lnTo>
                  <a:lnTo>
                    <a:pt x="15505" y="21419"/>
                  </a:lnTo>
                  <a:lnTo>
                    <a:pt x="15412" y="20979"/>
                  </a:lnTo>
                  <a:lnTo>
                    <a:pt x="14476" y="20973"/>
                  </a:lnTo>
                  <a:lnTo>
                    <a:pt x="13964" y="20764"/>
                  </a:lnTo>
                  <a:lnTo>
                    <a:pt x="13324" y="20336"/>
                  </a:lnTo>
                  <a:lnTo>
                    <a:pt x="13049" y="20064"/>
                  </a:lnTo>
                  <a:lnTo>
                    <a:pt x="12956" y="19450"/>
                  </a:lnTo>
                  <a:lnTo>
                    <a:pt x="11560" y="18168"/>
                  </a:lnTo>
                  <a:lnTo>
                    <a:pt x="11328" y="18120"/>
                  </a:lnTo>
                  <a:lnTo>
                    <a:pt x="11077" y="17714"/>
                  </a:lnTo>
                  <a:lnTo>
                    <a:pt x="11318" y="17010"/>
                  </a:lnTo>
                  <a:lnTo>
                    <a:pt x="12293" y="16448"/>
                  </a:lnTo>
                  <a:lnTo>
                    <a:pt x="13036" y="15799"/>
                  </a:lnTo>
                  <a:lnTo>
                    <a:pt x="12720" y="15455"/>
                  </a:lnTo>
                  <a:lnTo>
                    <a:pt x="12080" y="15062"/>
                  </a:lnTo>
                  <a:lnTo>
                    <a:pt x="11999" y="14927"/>
                  </a:lnTo>
                  <a:lnTo>
                    <a:pt x="12135" y="14185"/>
                  </a:lnTo>
                  <a:lnTo>
                    <a:pt x="11364" y="12702"/>
                  </a:lnTo>
                  <a:lnTo>
                    <a:pt x="11327" y="12527"/>
                  </a:lnTo>
                  <a:lnTo>
                    <a:pt x="11430" y="11954"/>
                  </a:lnTo>
                  <a:lnTo>
                    <a:pt x="11295" y="11593"/>
                  </a:lnTo>
                  <a:lnTo>
                    <a:pt x="11000" y="11396"/>
                  </a:lnTo>
                  <a:lnTo>
                    <a:pt x="10044" y="11617"/>
                  </a:lnTo>
                  <a:lnTo>
                    <a:pt x="9504" y="11474"/>
                  </a:lnTo>
                  <a:lnTo>
                    <a:pt x="9180" y="11240"/>
                  </a:lnTo>
                  <a:lnTo>
                    <a:pt x="8694" y="10538"/>
                  </a:lnTo>
                  <a:lnTo>
                    <a:pt x="7805" y="10159"/>
                  </a:lnTo>
                  <a:lnTo>
                    <a:pt x="7442" y="9886"/>
                  </a:lnTo>
                  <a:lnTo>
                    <a:pt x="7341" y="9603"/>
                  </a:lnTo>
                  <a:lnTo>
                    <a:pt x="7326" y="9206"/>
                  </a:lnTo>
                  <a:lnTo>
                    <a:pt x="7504" y="8868"/>
                  </a:lnTo>
                  <a:lnTo>
                    <a:pt x="7720" y="8816"/>
                  </a:lnTo>
                  <a:lnTo>
                    <a:pt x="8315" y="9016"/>
                  </a:lnTo>
                  <a:lnTo>
                    <a:pt x="8644" y="9024"/>
                  </a:lnTo>
                  <a:lnTo>
                    <a:pt x="8854" y="8942"/>
                  </a:lnTo>
                  <a:lnTo>
                    <a:pt x="9043" y="8759"/>
                  </a:lnTo>
                  <a:lnTo>
                    <a:pt x="9079" y="8407"/>
                  </a:lnTo>
                  <a:lnTo>
                    <a:pt x="8583" y="7977"/>
                  </a:lnTo>
                  <a:lnTo>
                    <a:pt x="8345" y="7599"/>
                  </a:lnTo>
                  <a:lnTo>
                    <a:pt x="8284" y="6579"/>
                  </a:lnTo>
                  <a:lnTo>
                    <a:pt x="8213" y="6331"/>
                  </a:lnTo>
                  <a:lnTo>
                    <a:pt x="8045" y="6125"/>
                  </a:lnTo>
                  <a:lnTo>
                    <a:pt x="7871" y="6039"/>
                  </a:lnTo>
                  <a:lnTo>
                    <a:pt x="7587" y="6049"/>
                  </a:lnTo>
                  <a:lnTo>
                    <a:pt x="7127" y="6475"/>
                  </a:lnTo>
                  <a:lnTo>
                    <a:pt x="6887" y="6387"/>
                  </a:lnTo>
                  <a:lnTo>
                    <a:pt x="6865" y="6220"/>
                  </a:lnTo>
                  <a:lnTo>
                    <a:pt x="6994" y="5482"/>
                  </a:lnTo>
                  <a:lnTo>
                    <a:pt x="6881" y="5220"/>
                  </a:lnTo>
                  <a:lnTo>
                    <a:pt x="6480" y="4672"/>
                  </a:lnTo>
                  <a:lnTo>
                    <a:pt x="6391" y="3866"/>
                  </a:lnTo>
                  <a:lnTo>
                    <a:pt x="6208" y="3552"/>
                  </a:lnTo>
                  <a:lnTo>
                    <a:pt x="5836" y="3371"/>
                  </a:lnTo>
                  <a:lnTo>
                    <a:pt x="5482" y="3527"/>
                  </a:lnTo>
                  <a:lnTo>
                    <a:pt x="5197" y="3919"/>
                  </a:lnTo>
                  <a:lnTo>
                    <a:pt x="4607" y="5061"/>
                  </a:lnTo>
                  <a:lnTo>
                    <a:pt x="4200" y="5366"/>
                  </a:lnTo>
                  <a:lnTo>
                    <a:pt x="3757" y="5261"/>
                  </a:lnTo>
                  <a:lnTo>
                    <a:pt x="3224" y="4711"/>
                  </a:lnTo>
                  <a:lnTo>
                    <a:pt x="2763" y="4471"/>
                  </a:lnTo>
                  <a:lnTo>
                    <a:pt x="2273" y="4477"/>
                  </a:lnTo>
                  <a:lnTo>
                    <a:pt x="1261" y="5071"/>
                  </a:lnTo>
                  <a:lnTo>
                    <a:pt x="939" y="5095"/>
                  </a:lnTo>
                  <a:lnTo>
                    <a:pt x="759" y="4985"/>
                  </a:lnTo>
                  <a:lnTo>
                    <a:pt x="542" y="4492"/>
                  </a:lnTo>
                  <a:lnTo>
                    <a:pt x="384" y="3431"/>
                  </a:lnTo>
                  <a:lnTo>
                    <a:pt x="400" y="3162"/>
                  </a:lnTo>
                  <a:lnTo>
                    <a:pt x="600" y="3054"/>
                  </a:lnTo>
                  <a:lnTo>
                    <a:pt x="727" y="3076"/>
                  </a:lnTo>
                  <a:lnTo>
                    <a:pt x="1341" y="3539"/>
                  </a:lnTo>
                  <a:lnTo>
                    <a:pt x="1712" y="3607"/>
                  </a:lnTo>
                  <a:lnTo>
                    <a:pt x="2044" y="3425"/>
                  </a:lnTo>
                  <a:lnTo>
                    <a:pt x="2194" y="3111"/>
                  </a:lnTo>
                  <a:lnTo>
                    <a:pt x="2208" y="2900"/>
                  </a:lnTo>
                  <a:lnTo>
                    <a:pt x="2085" y="2538"/>
                  </a:lnTo>
                  <a:lnTo>
                    <a:pt x="1618" y="2130"/>
                  </a:lnTo>
                  <a:lnTo>
                    <a:pt x="1302" y="2000"/>
                  </a:lnTo>
                  <a:lnTo>
                    <a:pt x="611" y="2083"/>
                  </a:lnTo>
                  <a:lnTo>
                    <a:pt x="335" y="1991"/>
                  </a:lnTo>
                  <a:lnTo>
                    <a:pt x="152" y="1834"/>
                  </a:lnTo>
                  <a:lnTo>
                    <a:pt x="76" y="1555"/>
                  </a:lnTo>
                  <a:lnTo>
                    <a:pt x="135" y="1352"/>
                  </a:lnTo>
                  <a:lnTo>
                    <a:pt x="783" y="76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79" name="pg960">
              <a:extLst>
                <a:ext uri="{FF2B5EF4-FFF2-40B4-BE49-F238E27FC236}">
                  <a16:creationId xmlns:a16="http://schemas.microsoft.com/office/drawing/2014/main" id="{7A11D43A-88A2-044F-A089-8F2218495044}"/>
                </a:ext>
              </a:extLst>
            </p:cNvPr>
            <p:cNvSpPr/>
            <p:nvPr/>
          </p:nvSpPr>
          <p:spPr>
            <a:xfrm>
              <a:off x="5180237" y="3810077"/>
              <a:ext cx="2962" cy="4191"/>
            </a:xfrm>
            <a:custGeom>
              <a:avLst/>
              <a:gdLst/>
              <a:ahLst/>
              <a:cxnLst/>
              <a:rect l="0" t="0" r="0" b="0"/>
              <a:pathLst>
                <a:path w="2962" h="4191">
                  <a:moveTo>
                    <a:pt x="2725" y="88"/>
                  </a:moveTo>
                  <a:lnTo>
                    <a:pt x="1135" y="693"/>
                  </a:lnTo>
                  <a:lnTo>
                    <a:pt x="1222" y="957"/>
                  </a:lnTo>
                  <a:lnTo>
                    <a:pt x="1081" y="2074"/>
                  </a:lnTo>
                  <a:lnTo>
                    <a:pt x="959" y="2238"/>
                  </a:lnTo>
                  <a:lnTo>
                    <a:pt x="516" y="2547"/>
                  </a:lnTo>
                  <a:lnTo>
                    <a:pt x="16" y="3180"/>
                  </a:lnTo>
                  <a:lnTo>
                    <a:pt x="0" y="4186"/>
                  </a:lnTo>
                  <a:lnTo>
                    <a:pt x="2726" y="4191"/>
                  </a:lnTo>
                  <a:lnTo>
                    <a:pt x="2889" y="3947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0" name="pg961">
              <a:extLst>
                <a:ext uri="{FF2B5EF4-FFF2-40B4-BE49-F238E27FC236}">
                  <a16:creationId xmlns:a16="http://schemas.microsoft.com/office/drawing/2014/main" id="{EB45AA85-7471-744C-BF2E-0EF562EE9E53}"/>
                </a:ext>
              </a:extLst>
            </p:cNvPr>
            <p:cNvSpPr/>
            <p:nvPr/>
          </p:nvSpPr>
          <p:spPr>
            <a:xfrm>
              <a:off x="5009266" y="3767375"/>
              <a:ext cx="2932" cy="2220"/>
            </a:xfrm>
            <a:custGeom>
              <a:avLst/>
              <a:gdLst/>
              <a:ahLst/>
              <a:cxnLst/>
              <a:rect l="0" t="0" r="0" b="0"/>
              <a:pathLst>
                <a:path w="2932" h="2220">
                  <a:moveTo>
                    <a:pt x="104" y="1773"/>
                  </a:moveTo>
                  <a:lnTo>
                    <a:pt x="336" y="2153"/>
                  </a:lnTo>
                  <a:lnTo>
                    <a:pt x="541" y="2220"/>
                  </a:lnTo>
                  <a:lnTo>
                    <a:pt x="693" y="2145"/>
                  </a:lnTo>
                  <a:lnTo>
                    <a:pt x="845" y="1870"/>
                  </a:lnTo>
                  <a:lnTo>
                    <a:pt x="989" y="1818"/>
                  </a:lnTo>
                  <a:lnTo>
                    <a:pt x="1563" y="1806"/>
                  </a:lnTo>
                  <a:lnTo>
                    <a:pt x="2134" y="1970"/>
                  </a:lnTo>
                  <a:lnTo>
                    <a:pt x="2919" y="1984"/>
                  </a:lnTo>
                  <a:lnTo>
                    <a:pt x="2932" y="1221"/>
                  </a:lnTo>
                  <a:lnTo>
                    <a:pt x="2820" y="864"/>
                  </a:lnTo>
                  <a:lnTo>
                    <a:pt x="2271" y="70"/>
                  </a:lnTo>
                  <a:lnTo>
                    <a:pt x="1747" y="0"/>
                  </a:lnTo>
                  <a:lnTo>
                    <a:pt x="819" y="223"/>
                  </a:lnTo>
                  <a:lnTo>
                    <a:pt x="277" y="626"/>
                  </a:lnTo>
                  <a:lnTo>
                    <a:pt x="0" y="111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1" name="pg962">
              <a:extLst>
                <a:ext uri="{FF2B5EF4-FFF2-40B4-BE49-F238E27FC236}">
                  <a16:creationId xmlns:a16="http://schemas.microsoft.com/office/drawing/2014/main" id="{60A62E3C-847F-6B49-85E5-2D20FFC4980D}"/>
                </a:ext>
              </a:extLst>
            </p:cNvPr>
            <p:cNvSpPr/>
            <p:nvPr/>
          </p:nvSpPr>
          <p:spPr>
            <a:xfrm>
              <a:off x="5132141" y="3735327"/>
              <a:ext cx="2161" cy="2416"/>
            </a:xfrm>
            <a:custGeom>
              <a:avLst/>
              <a:gdLst/>
              <a:ahLst/>
              <a:cxnLst/>
              <a:rect l="0" t="0" r="0" b="0"/>
              <a:pathLst>
                <a:path w="2161" h="2416">
                  <a:moveTo>
                    <a:pt x="1510" y="177"/>
                  </a:moveTo>
                  <a:lnTo>
                    <a:pt x="0" y="1824"/>
                  </a:lnTo>
                  <a:lnTo>
                    <a:pt x="536" y="2416"/>
                  </a:lnTo>
                  <a:lnTo>
                    <a:pt x="703" y="2398"/>
                  </a:lnTo>
                  <a:lnTo>
                    <a:pt x="2161" y="276"/>
                  </a:lnTo>
                  <a:lnTo>
                    <a:pt x="2018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2" name="pg963">
              <a:extLst>
                <a:ext uri="{FF2B5EF4-FFF2-40B4-BE49-F238E27FC236}">
                  <a16:creationId xmlns:a16="http://schemas.microsoft.com/office/drawing/2014/main" id="{C8C800A3-15ED-A147-8320-2A74E73CE29A}"/>
                </a:ext>
              </a:extLst>
            </p:cNvPr>
            <p:cNvSpPr/>
            <p:nvPr/>
          </p:nvSpPr>
          <p:spPr>
            <a:xfrm>
              <a:off x="7367409" y="2821956"/>
              <a:ext cx="16935" cy="16876"/>
            </a:xfrm>
            <a:custGeom>
              <a:avLst/>
              <a:gdLst/>
              <a:ahLst/>
              <a:cxnLst/>
              <a:rect l="0" t="0" r="0" b="0"/>
              <a:pathLst>
                <a:path w="16935" h="16876">
                  <a:moveTo>
                    <a:pt x="15653" y="15721"/>
                  </a:moveTo>
                  <a:lnTo>
                    <a:pt x="15794" y="15985"/>
                  </a:lnTo>
                  <a:lnTo>
                    <a:pt x="16120" y="16258"/>
                  </a:lnTo>
                  <a:lnTo>
                    <a:pt x="16935" y="16876"/>
                  </a:lnTo>
                  <a:lnTo>
                    <a:pt x="15433" y="15803"/>
                  </a:lnTo>
                  <a:lnTo>
                    <a:pt x="15731" y="14550"/>
                  </a:lnTo>
                  <a:lnTo>
                    <a:pt x="15395" y="14631"/>
                  </a:lnTo>
                  <a:lnTo>
                    <a:pt x="11821" y="15445"/>
                  </a:lnTo>
                  <a:lnTo>
                    <a:pt x="11653" y="14989"/>
                  </a:lnTo>
                  <a:lnTo>
                    <a:pt x="10966" y="14485"/>
                  </a:lnTo>
                  <a:lnTo>
                    <a:pt x="10928" y="16014"/>
                  </a:lnTo>
                  <a:lnTo>
                    <a:pt x="10824" y="15054"/>
                  </a:lnTo>
                  <a:lnTo>
                    <a:pt x="10720" y="14648"/>
                  </a:lnTo>
                  <a:lnTo>
                    <a:pt x="10513" y="14144"/>
                  </a:lnTo>
                  <a:lnTo>
                    <a:pt x="10358" y="13786"/>
                  </a:lnTo>
                  <a:lnTo>
                    <a:pt x="9905" y="13688"/>
                  </a:lnTo>
                  <a:lnTo>
                    <a:pt x="9931" y="13412"/>
                  </a:lnTo>
                  <a:lnTo>
                    <a:pt x="7186" y="12436"/>
                  </a:lnTo>
                  <a:lnTo>
                    <a:pt x="6655" y="13005"/>
                  </a:lnTo>
                  <a:lnTo>
                    <a:pt x="6616" y="13509"/>
                  </a:lnTo>
                  <a:lnTo>
                    <a:pt x="6344" y="14567"/>
                  </a:lnTo>
                  <a:lnTo>
                    <a:pt x="6202" y="14550"/>
                  </a:lnTo>
                  <a:lnTo>
                    <a:pt x="5282" y="14192"/>
                  </a:lnTo>
                  <a:lnTo>
                    <a:pt x="4946" y="14274"/>
                  </a:lnTo>
                  <a:lnTo>
                    <a:pt x="4829" y="14632"/>
                  </a:lnTo>
                  <a:lnTo>
                    <a:pt x="3418" y="15981"/>
                  </a:lnTo>
                  <a:lnTo>
                    <a:pt x="3275" y="16128"/>
                  </a:lnTo>
                  <a:lnTo>
                    <a:pt x="3016" y="16453"/>
                  </a:lnTo>
                  <a:lnTo>
                    <a:pt x="2658" y="16326"/>
                  </a:lnTo>
                  <a:lnTo>
                    <a:pt x="2356" y="16242"/>
                  </a:lnTo>
                  <a:lnTo>
                    <a:pt x="2227" y="16014"/>
                  </a:lnTo>
                  <a:lnTo>
                    <a:pt x="2175" y="15217"/>
                  </a:lnTo>
                  <a:lnTo>
                    <a:pt x="2019" y="14892"/>
                  </a:lnTo>
                  <a:lnTo>
                    <a:pt x="1346" y="13997"/>
                  </a:lnTo>
                  <a:lnTo>
                    <a:pt x="919" y="13753"/>
                  </a:lnTo>
                  <a:lnTo>
                    <a:pt x="220" y="13948"/>
                  </a:lnTo>
                  <a:lnTo>
                    <a:pt x="0" y="13802"/>
                  </a:lnTo>
                  <a:lnTo>
                    <a:pt x="129" y="12875"/>
                  </a:lnTo>
                  <a:lnTo>
                    <a:pt x="220" y="12631"/>
                  </a:lnTo>
                  <a:lnTo>
                    <a:pt x="802" y="12062"/>
                  </a:lnTo>
                  <a:lnTo>
                    <a:pt x="2175" y="11834"/>
                  </a:lnTo>
                  <a:lnTo>
                    <a:pt x="2693" y="11411"/>
                  </a:lnTo>
                  <a:lnTo>
                    <a:pt x="4635" y="10370"/>
                  </a:lnTo>
                  <a:lnTo>
                    <a:pt x="6215" y="9638"/>
                  </a:lnTo>
                  <a:lnTo>
                    <a:pt x="7186" y="7881"/>
                  </a:lnTo>
                  <a:lnTo>
                    <a:pt x="6901" y="2270"/>
                  </a:lnTo>
                  <a:lnTo>
                    <a:pt x="6357" y="1603"/>
                  </a:lnTo>
                  <a:lnTo>
                    <a:pt x="5081" y="528"/>
                  </a:lnTo>
                  <a:lnTo>
                    <a:pt x="7717" y="795"/>
                  </a:lnTo>
                  <a:lnTo>
                    <a:pt x="8257" y="855"/>
                  </a:lnTo>
                  <a:lnTo>
                    <a:pt x="8390" y="869"/>
                  </a:lnTo>
                  <a:lnTo>
                    <a:pt x="10371" y="1066"/>
                  </a:lnTo>
                  <a:lnTo>
                    <a:pt x="10467" y="0"/>
                  </a:lnTo>
                  <a:lnTo>
                    <a:pt x="13116" y="1949"/>
                  </a:lnTo>
                  <a:lnTo>
                    <a:pt x="13448" y="2194"/>
                  </a:lnTo>
                  <a:lnTo>
                    <a:pt x="14281" y="2823"/>
                  </a:lnTo>
                  <a:lnTo>
                    <a:pt x="13698" y="5035"/>
                  </a:lnTo>
                  <a:lnTo>
                    <a:pt x="13582" y="5750"/>
                  </a:lnTo>
                  <a:lnTo>
                    <a:pt x="13518" y="6848"/>
                  </a:lnTo>
                  <a:lnTo>
                    <a:pt x="13906" y="7019"/>
                  </a:lnTo>
                  <a:lnTo>
                    <a:pt x="14346" y="7784"/>
                  </a:lnTo>
                  <a:lnTo>
                    <a:pt x="14468" y="8140"/>
                  </a:lnTo>
                  <a:lnTo>
                    <a:pt x="14450" y="8269"/>
                  </a:lnTo>
                  <a:lnTo>
                    <a:pt x="14139" y="8694"/>
                  </a:lnTo>
                  <a:lnTo>
                    <a:pt x="14126" y="9182"/>
                  </a:lnTo>
                  <a:lnTo>
                    <a:pt x="14216" y="9459"/>
                  </a:lnTo>
                  <a:lnTo>
                    <a:pt x="14447" y="9770"/>
                  </a:lnTo>
                  <a:lnTo>
                    <a:pt x="14603" y="9868"/>
                  </a:lnTo>
                  <a:lnTo>
                    <a:pt x="15172" y="9884"/>
                  </a:lnTo>
                  <a:lnTo>
                    <a:pt x="15418" y="9981"/>
                  </a:lnTo>
                  <a:lnTo>
                    <a:pt x="15671" y="10167"/>
                  </a:lnTo>
                  <a:lnTo>
                    <a:pt x="15732" y="10325"/>
                  </a:lnTo>
                  <a:lnTo>
                    <a:pt x="15653" y="10630"/>
                  </a:lnTo>
                  <a:lnTo>
                    <a:pt x="15252" y="11573"/>
                  </a:lnTo>
                  <a:lnTo>
                    <a:pt x="15310" y="11816"/>
                  </a:lnTo>
                  <a:lnTo>
                    <a:pt x="15446" y="12371"/>
                  </a:lnTo>
                  <a:lnTo>
                    <a:pt x="15369" y="12924"/>
                  </a:lnTo>
                  <a:lnTo>
                    <a:pt x="15213" y="13282"/>
                  </a:lnTo>
                  <a:lnTo>
                    <a:pt x="15187" y="13704"/>
                  </a:lnTo>
                  <a:lnTo>
                    <a:pt x="15809" y="1459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3" name="pg964">
              <a:extLst>
                <a:ext uri="{FF2B5EF4-FFF2-40B4-BE49-F238E27FC236}">
                  <a16:creationId xmlns:a16="http://schemas.microsoft.com/office/drawing/2014/main" id="{49BB666B-97C0-2340-BB4B-916436EFFB34}"/>
                </a:ext>
              </a:extLst>
            </p:cNvPr>
            <p:cNvSpPr/>
            <p:nvPr/>
          </p:nvSpPr>
          <p:spPr>
            <a:xfrm>
              <a:off x="5141824" y="3670593"/>
              <a:ext cx="52291" cy="115094"/>
            </a:xfrm>
            <a:custGeom>
              <a:avLst/>
              <a:gdLst/>
              <a:ahLst/>
              <a:cxnLst/>
              <a:rect l="0" t="0" r="0" b="0"/>
              <a:pathLst>
                <a:path w="52291" h="115094">
                  <a:moveTo>
                    <a:pt x="9203" y="35514"/>
                  </a:moveTo>
                  <a:lnTo>
                    <a:pt x="9255" y="25082"/>
                  </a:lnTo>
                  <a:lnTo>
                    <a:pt x="8460" y="24558"/>
                  </a:lnTo>
                  <a:lnTo>
                    <a:pt x="7712" y="24498"/>
                  </a:lnTo>
                  <a:lnTo>
                    <a:pt x="7516" y="24442"/>
                  </a:lnTo>
                  <a:lnTo>
                    <a:pt x="6975" y="24069"/>
                  </a:lnTo>
                  <a:lnTo>
                    <a:pt x="5821" y="23853"/>
                  </a:lnTo>
                  <a:lnTo>
                    <a:pt x="5454" y="23473"/>
                  </a:lnTo>
                  <a:lnTo>
                    <a:pt x="2375" y="23401"/>
                  </a:lnTo>
                  <a:lnTo>
                    <a:pt x="843" y="22737"/>
                  </a:lnTo>
                  <a:lnTo>
                    <a:pt x="487" y="22398"/>
                  </a:lnTo>
                  <a:lnTo>
                    <a:pt x="0" y="20526"/>
                  </a:lnTo>
                  <a:lnTo>
                    <a:pt x="731" y="20581"/>
                  </a:lnTo>
                  <a:lnTo>
                    <a:pt x="1919" y="20442"/>
                  </a:lnTo>
                  <a:lnTo>
                    <a:pt x="2231" y="20356"/>
                  </a:lnTo>
                  <a:lnTo>
                    <a:pt x="2408" y="20124"/>
                  </a:lnTo>
                  <a:lnTo>
                    <a:pt x="2431" y="19857"/>
                  </a:lnTo>
                  <a:lnTo>
                    <a:pt x="2334" y="19666"/>
                  </a:lnTo>
                  <a:lnTo>
                    <a:pt x="2147" y="19540"/>
                  </a:lnTo>
                  <a:lnTo>
                    <a:pt x="987" y="19641"/>
                  </a:lnTo>
                  <a:lnTo>
                    <a:pt x="618" y="19382"/>
                  </a:lnTo>
                  <a:lnTo>
                    <a:pt x="441" y="18990"/>
                  </a:lnTo>
                  <a:lnTo>
                    <a:pt x="512" y="18752"/>
                  </a:lnTo>
                  <a:lnTo>
                    <a:pt x="1004" y="18400"/>
                  </a:lnTo>
                  <a:lnTo>
                    <a:pt x="1437" y="18362"/>
                  </a:lnTo>
                  <a:lnTo>
                    <a:pt x="2775" y="18965"/>
                  </a:lnTo>
                  <a:lnTo>
                    <a:pt x="3093" y="18960"/>
                  </a:lnTo>
                  <a:lnTo>
                    <a:pt x="4292" y="18452"/>
                  </a:lnTo>
                  <a:lnTo>
                    <a:pt x="4613" y="18510"/>
                  </a:lnTo>
                  <a:lnTo>
                    <a:pt x="4895" y="18965"/>
                  </a:lnTo>
                  <a:lnTo>
                    <a:pt x="4909" y="19198"/>
                  </a:lnTo>
                  <a:lnTo>
                    <a:pt x="4776" y="19657"/>
                  </a:lnTo>
                  <a:lnTo>
                    <a:pt x="4588" y="19940"/>
                  </a:lnTo>
                  <a:lnTo>
                    <a:pt x="3743" y="20515"/>
                  </a:lnTo>
                  <a:lnTo>
                    <a:pt x="3637" y="20827"/>
                  </a:lnTo>
                  <a:lnTo>
                    <a:pt x="3648" y="20971"/>
                  </a:lnTo>
                  <a:lnTo>
                    <a:pt x="3811" y="21203"/>
                  </a:lnTo>
                  <a:lnTo>
                    <a:pt x="4845" y="21889"/>
                  </a:lnTo>
                  <a:lnTo>
                    <a:pt x="6132" y="22973"/>
                  </a:lnTo>
                  <a:lnTo>
                    <a:pt x="6992" y="23247"/>
                  </a:lnTo>
                  <a:lnTo>
                    <a:pt x="7518" y="23079"/>
                  </a:lnTo>
                  <a:lnTo>
                    <a:pt x="7998" y="22598"/>
                  </a:lnTo>
                  <a:lnTo>
                    <a:pt x="8234" y="22044"/>
                  </a:lnTo>
                  <a:lnTo>
                    <a:pt x="8188" y="21391"/>
                  </a:lnTo>
                  <a:lnTo>
                    <a:pt x="8353" y="20988"/>
                  </a:lnTo>
                  <a:lnTo>
                    <a:pt x="8689" y="20741"/>
                  </a:lnTo>
                  <a:lnTo>
                    <a:pt x="9282" y="20544"/>
                  </a:lnTo>
                  <a:lnTo>
                    <a:pt x="10076" y="20215"/>
                  </a:lnTo>
                  <a:lnTo>
                    <a:pt x="10524" y="20193"/>
                  </a:lnTo>
                  <a:lnTo>
                    <a:pt x="10961" y="20337"/>
                  </a:lnTo>
                  <a:lnTo>
                    <a:pt x="11614" y="20984"/>
                  </a:lnTo>
                  <a:lnTo>
                    <a:pt x="11940" y="21117"/>
                  </a:lnTo>
                  <a:lnTo>
                    <a:pt x="12429" y="21076"/>
                  </a:lnTo>
                  <a:lnTo>
                    <a:pt x="13301" y="20611"/>
                  </a:lnTo>
                  <a:lnTo>
                    <a:pt x="14938" y="21027"/>
                  </a:lnTo>
                  <a:lnTo>
                    <a:pt x="15287" y="20854"/>
                  </a:lnTo>
                  <a:lnTo>
                    <a:pt x="15440" y="20635"/>
                  </a:lnTo>
                  <a:lnTo>
                    <a:pt x="15162" y="20352"/>
                  </a:lnTo>
                  <a:lnTo>
                    <a:pt x="15193" y="20025"/>
                  </a:lnTo>
                  <a:lnTo>
                    <a:pt x="15292" y="19623"/>
                  </a:lnTo>
                  <a:lnTo>
                    <a:pt x="15262" y="19373"/>
                  </a:lnTo>
                  <a:lnTo>
                    <a:pt x="14765" y="19425"/>
                  </a:lnTo>
                  <a:lnTo>
                    <a:pt x="14428" y="19440"/>
                  </a:lnTo>
                  <a:lnTo>
                    <a:pt x="13277" y="18820"/>
                  </a:lnTo>
                  <a:lnTo>
                    <a:pt x="12913" y="18448"/>
                  </a:lnTo>
                  <a:lnTo>
                    <a:pt x="12854" y="18233"/>
                  </a:lnTo>
                  <a:lnTo>
                    <a:pt x="12867" y="17952"/>
                  </a:lnTo>
                  <a:lnTo>
                    <a:pt x="13205" y="17400"/>
                  </a:lnTo>
                  <a:lnTo>
                    <a:pt x="13323" y="16928"/>
                  </a:lnTo>
                  <a:lnTo>
                    <a:pt x="13193" y="16561"/>
                  </a:lnTo>
                  <a:lnTo>
                    <a:pt x="13039" y="16423"/>
                  </a:lnTo>
                  <a:lnTo>
                    <a:pt x="12889" y="16401"/>
                  </a:lnTo>
                  <a:lnTo>
                    <a:pt x="12331" y="16570"/>
                  </a:lnTo>
                  <a:lnTo>
                    <a:pt x="12108" y="16434"/>
                  </a:lnTo>
                  <a:lnTo>
                    <a:pt x="12056" y="16174"/>
                  </a:lnTo>
                  <a:lnTo>
                    <a:pt x="12517" y="15728"/>
                  </a:lnTo>
                  <a:lnTo>
                    <a:pt x="12666" y="15477"/>
                  </a:lnTo>
                  <a:lnTo>
                    <a:pt x="12637" y="15257"/>
                  </a:lnTo>
                  <a:lnTo>
                    <a:pt x="11953" y="15014"/>
                  </a:lnTo>
                  <a:lnTo>
                    <a:pt x="11284" y="14276"/>
                  </a:lnTo>
                  <a:lnTo>
                    <a:pt x="11377" y="14093"/>
                  </a:lnTo>
                  <a:lnTo>
                    <a:pt x="11835" y="14202"/>
                  </a:lnTo>
                  <a:lnTo>
                    <a:pt x="12054" y="14083"/>
                  </a:lnTo>
                  <a:lnTo>
                    <a:pt x="12118" y="12753"/>
                  </a:lnTo>
                  <a:lnTo>
                    <a:pt x="11845" y="12168"/>
                  </a:lnTo>
                  <a:lnTo>
                    <a:pt x="11024" y="11617"/>
                  </a:lnTo>
                  <a:lnTo>
                    <a:pt x="10918" y="10492"/>
                  </a:lnTo>
                  <a:lnTo>
                    <a:pt x="11256" y="9572"/>
                  </a:lnTo>
                  <a:lnTo>
                    <a:pt x="11664" y="9044"/>
                  </a:lnTo>
                  <a:lnTo>
                    <a:pt x="11829" y="8949"/>
                  </a:lnTo>
                  <a:lnTo>
                    <a:pt x="11999" y="8651"/>
                  </a:lnTo>
                  <a:lnTo>
                    <a:pt x="12032" y="8463"/>
                  </a:lnTo>
                  <a:lnTo>
                    <a:pt x="11936" y="7675"/>
                  </a:lnTo>
                  <a:lnTo>
                    <a:pt x="12035" y="7450"/>
                  </a:lnTo>
                  <a:lnTo>
                    <a:pt x="12321" y="7325"/>
                  </a:lnTo>
                  <a:lnTo>
                    <a:pt x="12666" y="7444"/>
                  </a:lnTo>
                  <a:lnTo>
                    <a:pt x="12706" y="7612"/>
                  </a:lnTo>
                  <a:lnTo>
                    <a:pt x="12593" y="8175"/>
                  </a:lnTo>
                  <a:lnTo>
                    <a:pt x="12633" y="8470"/>
                  </a:lnTo>
                  <a:lnTo>
                    <a:pt x="12831" y="8727"/>
                  </a:lnTo>
                  <a:lnTo>
                    <a:pt x="13067" y="8783"/>
                  </a:lnTo>
                  <a:lnTo>
                    <a:pt x="13282" y="8642"/>
                  </a:lnTo>
                  <a:lnTo>
                    <a:pt x="14015" y="7816"/>
                  </a:lnTo>
                  <a:lnTo>
                    <a:pt x="14027" y="7615"/>
                  </a:lnTo>
                  <a:lnTo>
                    <a:pt x="13916" y="7116"/>
                  </a:lnTo>
                  <a:lnTo>
                    <a:pt x="13869" y="6925"/>
                  </a:lnTo>
                  <a:lnTo>
                    <a:pt x="13908" y="6626"/>
                  </a:lnTo>
                  <a:lnTo>
                    <a:pt x="14050" y="6467"/>
                  </a:lnTo>
                  <a:lnTo>
                    <a:pt x="14474" y="6224"/>
                  </a:lnTo>
                  <a:lnTo>
                    <a:pt x="14613" y="5837"/>
                  </a:lnTo>
                  <a:lnTo>
                    <a:pt x="14554" y="5162"/>
                  </a:lnTo>
                  <a:lnTo>
                    <a:pt x="14472" y="4916"/>
                  </a:lnTo>
                  <a:lnTo>
                    <a:pt x="13923" y="4607"/>
                  </a:lnTo>
                  <a:lnTo>
                    <a:pt x="13847" y="4350"/>
                  </a:lnTo>
                  <a:lnTo>
                    <a:pt x="13938" y="4113"/>
                  </a:lnTo>
                  <a:lnTo>
                    <a:pt x="14803" y="3084"/>
                  </a:lnTo>
                  <a:lnTo>
                    <a:pt x="15165" y="2909"/>
                  </a:lnTo>
                  <a:lnTo>
                    <a:pt x="15606" y="2902"/>
                  </a:lnTo>
                  <a:lnTo>
                    <a:pt x="15902" y="2671"/>
                  </a:lnTo>
                  <a:lnTo>
                    <a:pt x="15834" y="2225"/>
                  </a:lnTo>
                  <a:lnTo>
                    <a:pt x="15716" y="1917"/>
                  </a:lnTo>
                  <a:lnTo>
                    <a:pt x="15740" y="1669"/>
                  </a:lnTo>
                  <a:lnTo>
                    <a:pt x="15953" y="1562"/>
                  </a:lnTo>
                  <a:lnTo>
                    <a:pt x="16620" y="1652"/>
                  </a:lnTo>
                  <a:lnTo>
                    <a:pt x="16814" y="1493"/>
                  </a:lnTo>
                  <a:lnTo>
                    <a:pt x="16823" y="1165"/>
                  </a:lnTo>
                  <a:lnTo>
                    <a:pt x="16475" y="580"/>
                  </a:lnTo>
                  <a:lnTo>
                    <a:pt x="16511" y="316"/>
                  </a:lnTo>
                  <a:lnTo>
                    <a:pt x="16684" y="111"/>
                  </a:lnTo>
                  <a:lnTo>
                    <a:pt x="16845" y="22"/>
                  </a:lnTo>
                  <a:lnTo>
                    <a:pt x="18142" y="0"/>
                  </a:lnTo>
                  <a:lnTo>
                    <a:pt x="19094" y="337"/>
                  </a:lnTo>
                  <a:lnTo>
                    <a:pt x="19079" y="2296"/>
                  </a:lnTo>
                  <a:lnTo>
                    <a:pt x="19127" y="2734"/>
                  </a:lnTo>
                  <a:lnTo>
                    <a:pt x="22421" y="2721"/>
                  </a:lnTo>
                  <a:lnTo>
                    <a:pt x="25304" y="2855"/>
                  </a:lnTo>
                  <a:lnTo>
                    <a:pt x="25130" y="3857"/>
                  </a:lnTo>
                  <a:lnTo>
                    <a:pt x="25208" y="6415"/>
                  </a:lnTo>
                  <a:lnTo>
                    <a:pt x="26320" y="6444"/>
                  </a:lnTo>
                  <a:lnTo>
                    <a:pt x="25983" y="7514"/>
                  </a:lnTo>
                  <a:lnTo>
                    <a:pt x="25845" y="9403"/>
                  </a:lnTo>
                  <a:lnTo>
                    <a:pt x="24886" y="9440"/>
                  </a:lnTo>
                  <a:lnTo>
                    <a:pt x="23225" y="9816"/>
                  </a:lnTo>
                  <a:lnTo>
                    <a:pt x="23043" y="10203"/>
                  </a:lnTo>
                  <a:lnTo>
                    <a:pt x="22955" y="10620"/>
                  </a:lnTo>
                  <a:lnTo>
                    <a:pt x="22915" y="11324"/>
                  </a:lnTo>
                  <a:lnTo>
                    <a:pt x="24437" y="11336"/>
                  </a:lnTo>
                  <a:lnTo>
                    <a:pt x="24477" y="11470"/>
                  </a:lnTo>
                  <a:lnTo>
                    <a:pt x="24584" y="13563"/>
                  </a:lnTo>
                  <a:lnTo>
                    <a:pt x="24127" y="13700"/>
                  </a:lnTo>
                  <a:lnTo>
                    <a:pt x="22975" y="13700"/>
                  </a:lnTo>
                  <a:lnTo>
                    <a:pt x="22855" y="14474"/>
                  </a:lnTo>
                  <a:lnTo>
                    <a:pt x="22855" y="14735"/>
                  </a:lnTo>
                  <a:lnTo>
                    <a:pt x="23345" y="16012"/>
                  </a:lnTo>
                  <a:lnTo>
                    <a:pt x="23831" y="16340"/>
                  </a:lnTo>
                  <a:lnTo>
                    <a:pt x="23903" y="17972"/>
                  </a:lnTo>
                  <a:lnTo>
                    <a:pt x="23630" y="18451"/>
                  </a:lnTo>
                  <a:lnTo>
                    <a:pt x="24222" y="18449"/>
                  </a:lnTo>
                  <a:lnTo>
                    <a:pt x="24693" y="17923"/>
                  </a:lnTo>
                  <a:lnTo>
                    <a:pt x="26426" y="14737"/>
                  </a:lnTo>
                  <a:lnTo>
                    <a:pt x="26826" y="15133"/>
                  </a:lnTo>
                  <a:lnTo>
                    <a:pt x="28148" y="13546"/>
                  </a:lnTo>
                  <a:lnTo>
                    <a:pt x="30386" y="12223"/>
                  </a:lnTo>
                  <a:lnTo>
                    <a:pt x="30578" y="11720"/>
                  </a:lnTo>
                  <a:lnTo>
                    <a:pt x="31923" y="10894"/>
                  </a:lnTo>
                  <a:lnTo>
                    <a:pt x="32689" y="10331"/>
                  </a:lnTo>
                  <a:lnTo>
                    <a:pt x="33122" y="10249"/>
                  </a:lnTo>
                  <a:lnTo>
                    <a:pt x="33409" y="10428"/>
                  </a:lnTo>
                  <a:lnTo>
                    <a:pt x="33918" y="10529"/>
                  </a:lnTo>
                  <a:lnTo>
                    <a:pt x="35034" y="9274"/>
                  </a:lnTo>
                  <a:lnTo>
                    <a:pt x="35343" y="9159"/>
                  </a:lnTo>
                  <a:lnTo>
                    <a:pt x="35888" y="9121"/>
                  </a:lnTo>
                  <a:lnTo>
                    <a:pt x="36062" y="9352"/>
                  </a:lnTo>
                  <a:lnTo>
                    <a:pt x="36509" y="9647"/>
                  </a:lnTo>
                  <a:lnTo>
                    <a:pt x="37305" y="9502"/>
                  </a:lnTo>
                  <a:lnTo>
                    <a:pt x="37927" y="9078"/>
                  </a:lnTo>
                  <a:lnTo>
                    <a:pt x="38614" y="7596"/>
                  </a:lnTo>
                  <a:lnTo>
                    <a:pt x="38658" y="7164"/>
                  </a:lnTo>
                  <a:lnTo>
                    <a:pt x="39112" y="6661"/>
                  </a:lnTo>
                  <a:lnTo>
                    <a:pt x="49245" y="6943"/>
                  </a:lnTo>
                  <a:lnTo>
                    <a:pt x="52291" y="7033"/>
                  </a:lnTo>
                  <a:lnTo>
                    <a:pt x="52243" y="9394"/>
                  </a:lnTo>
                  <a:lnTo>
                    <a:pt x="52098" y="18109"/>
                  </a:lnTo>
                  <a:lnTo>
                    <a:pt x="51703" y="18494"/>
                  </a:lnTo>
                  <a:lnTo>
                    <a:pt x="50900" y="18200"/>
                  </a:lnTo>
                  <a:lnTo>
                    <a:pt x="50494" y="18237"/>
                  </a:lnTo>
                  <a:lnTo>
                    <a:pt x="49767" y="19015"/>
                  </a:lnTo>
                  <a:lnTo>
                    <a:pt x="49756" y="20485"/>
                  </a:lnTo>
                  <a:lnTo>
                    <a:pt x="49546" y="20576"/>
                  </a:lnTo>
                  <a:lnTo>
                    <a:pt x="49143" y="20445"/>
                  </a:lnTo>
                  <a:lnTo>
                    <a:pt x="49027" y="20259"/>
                  </a:lnTo>
                  <a:lnTo>
                    <a:pt x="48780" y="20244"/>
                  </a:lnTo>
                  <a:lnTo>
                    <a:pt x="48079" y="20818"/>
                  </a:lnTo>
                  <a:lnTo>
                    <a:pt x="47723" y="21298"/>
                  </a:lnTo>
                  <a:lnTo>
                    <a:pt x="47117" y="21574"/>
                  </a:lnTo>
                  <a:lnTo>
                    <a:pt x="46975" y="21402"/>
                  </a:lnTo>
                  <a:lnTo>
                    <a:pt x="46666" y="21220"/>
                  </a:lnTo>
                  <a:lnTo>
                    <a:pt x="46303" y="21201"/>
                  </a:lnTo>
                  <a:lnTo>
                    <a:pt x="46224" y="21335"/>
                  </a:lnTo>
                  <a:lnTo>
                    <a:pt x="46195" y="21678"/>
                  </a:lnTo>
                  <a:lnTo>
                    <a:pt x="46351" y="22434"/>
                  </a:lnTo>
                  <a:lnTo>
                    <a:pt x="45447" y="22781"/>
                  </a:lnTo>
                  <a:lnTo>
                    <a:pt x="45117" y="23515"/>
                  </a:lnTo>
                  <a:lnTo>
                    <a:pt x="45125" y="25260"/>
                  </a:lnTo>
                  <a:lnTo>
                    <a:pt x="44145" y="25246"/>
                  </a:lnTo>
                  <a:lnTo>
                    <a:pt x="43209" y="26084"/>
                  </a:lnTo>
                  <a:lnTo>
                    <a:pt x="42668" y="26393"/>
                  </a:lnTo>
                  <a:lnTo>
                    <a:pt x="42523" y="26371"/>
                  </a:lnTo>
                  <a:lnTo>
                    <a:pt x="41910" y="26781"/>
                  </a:lnTo>
                  <a:lnTo>
                    <a:pt x="41246" y="27411"/>
                  </a:lnTo>
                  <a:lnTo>
                    <a:pt x="41206" y="27638"/>
                  </a:lnTo>
                  <a:lnTo>
                    <a:pt x="41377" y="27995"/>
                  </a:lnTo>
                  <a:lnTo>
                    <a:pt x="41642" y="27816"/>
                  </a:lnTo>
                  <a:lnTo>
                    <a:pt x="41718" y="28133"/>
                  </a:lnTo>
                  <a:lnTo>
                    <a:pt x="41406" y="29038"/>
                  </a:lnTo>
                  <a:lnTo>
                    <a:pt x="41113" y="29098"/>
                  </a:lnTo>
                  <a:lnTo>
                    <a:pt x="40964" y="29157"/>
                  </a:lnTo>
                  <a:lnTo>
                    <a:pt x="40867" y="29802"/>
                  </a:lnTo>
                  <a:lnTo>
                    <a:pt x="41041" y="30207"/>
                  </a:lnTo>
                  <a:lnTo>
                    <a:pt x="40893" y="30785"/>
                  </a:lnTo>
                  <a:lnTo>
                    <a:pt x="40712" y="30852"/>
                  </a:lnTo>
                  <a:lnTo>
                    <a:pt x="40044" y="30602"/>
                  </a:lnTo>
                  <a:lnTo>
                    <a:pt x="39598" y="30956"/>
                  </a:lnTo>
                  <a:lnTo>
                    <a:pt x="38806" y="32251"/>
                  </a:lnTo>
                  <a:lnTo>
                    <a:pt x="38704" y="32911"/>
                  </a:lnTo>
                  <a:lnTo>
                    <a:pt x="38984" y="33082"/>
                  </a:lnTo>
                  <a:lnTo>
                    <a:pt x="40829" y="33109"/>
                  </a:lnTo>
                  <a:lnTo>
                    <a:pt x="45156" y="33352"/>
                  </a:lnTo>
                  <a:lnTo>
                    <a:pt x="45183" y="40786"/>
                  </a:lnTo>
                  <a:lnTo>
                    <a:pt x="46175" y="40780"/>
                  </a:lnTo>
                  <a:lnTo>
                    <a:pt x="46224" y="41303"/>
                  </a:lnTo>
                  <a:lnTo>
                    <a:pt x="46985" y="42215"/>
                  </a:lnTo>
                  <a:lnTo>
                    <a:pt x="47461" y="42430"/>
                  </a:lnTo>
                  <a:lnTo>
                    <a:pt x="47447" y="44263"/>
                  </a:lnTo>
                  <a:lnTo>
                    <a:pt x="47465" y="50124"/>
                  </a:lnTo>
                  <a:lnTo>
                    <a:pt x="42002" y="49992"/>
                  </a:lnTo>
                  <a:lnTo>
                    <a:pt x="42060" y="50416"/>
                  </a:lnTo>
                  <a:lnTo>
                    <a:pt x="42822" y="53160"/>
                  </a:lnTo>
                  <a:lnTo>
                    <a:pt x="42800" y="53629"/>
                  </a:lnTo>
                  <a:lnTo>
                    <a:pt x="42829" y="54539"/>
                  </a:lnTo>
                  <a:lnTo>
                    <a:pt x="42837" y="55164"/>
                  </a:lnTo>
                  <a:lnTo>
                    <a:pt x="42604" y="56060"/>
                  </a:lnTo>
                  <a:lnTo>
                    <a:pt x="44085" y="56074"/>
                  </a:lnTo>
                  <a:lnTo>
                    <a:pt x="44085" y="54842"/>
                  </a:lnTo>
                  <a:lnTo>
                    <a:pt x="45155" y="54914"/>
                  </a:lnTo>
                  <a:lnTo>
                    <a:pt x="45091" y="59695"/>
                  </a:lnTo>
                  <a:lnTo>
                    <a:pt x="48635" y="59793"/>
                  </a:lnTo>
                  <a:lnTo>
                    <a:pt x="48885" y="60097"/>
                  </a:lnTo>
                  <a:lnTo>
                    <a:pt x="49182" y="60693"/>
                  </a:lnTo>
                  <a:lnTo>
                    <a:pt x="48856" y="62398"/>
                  </a:lnTo>
                  <a:lnTo>
                    <a:pt x="49157" y="64758"/>
                  </a:lnTo>
                  <a:lnTo>
                    <a:pt x="49110" y="65060"/>
                  </a:lnTo>
                  <a:lnTo>
                    <a:pt x="49150" y="65321"/>
                  </a:lnTo>
                  <a:lnTo>
                    <a:pt x="49273" y="65890"/>
                  </a:lnTo>
                  <a:lnTo>
                    <a:pt x="49428" y="66095"/>
                  </a:lnTo>
                  <a:lnTo>
                    <a:pt x="49450" y="66974"/>
                  </a:lnTo>
                  <a:lnTo>
                    <a:pt x="51879" y="67012"/>
                  </a:lnTo>
                  <a:lnTo>
                    <a:pt x="51829" y="76471"/>
                  </a:lnTo>
                  <a:lnTo>
                    <a:pt x="51828" y="76616"/>
                  </a:lnTo>
                  <a:lnTo>
                    <a:pt x="51822" y="77791"/>
                  </a:lnTo>
                  <a:lnTo>
                    <a:pt x="51660" y="88802"/>
                  </a:lnTo>
                  <a:lnTo>
                    <a:pt x="51642" y="90153"/>
                  </a:lnTo>
                  <a:lnTo>
                    <a:pt x="51567" y="95706"/>
                  </a:lnTo>
                  <a:lnTo>
                    <a:pt x="51505" y="100544"/>
                  </a:lnTo>
                  <a:lnTo>
                    <a:pt x="51407" y="106618"/>
                  </a:lnTo>
                  <a:lnTo>
                    <a:pt x="51391" y="107736"/>
                  </a:lnTo>
                  <a:lnTo>
                    <a:pt x="51407" y="108662"/>
                  </a:lnTo>
                  <a:lnTo>
                    <a:pt x="51390" y="109403"/>
                  </a:lnTo>
                  <a:lnTo>
                    <a:pt x="51358" y="112681"/>
                  </a:lnTo>
                  <a:lnTo>
                    <a:pt x="51326" y="115094"/>
                  </a:lnTo>
                  <a:lnTo>
                    <a:pt x="51153" y="114859"/>
                  </a:lnTo>
                  <a:lnTo>
                    <a:pt x="49015" y="114956"/>
                  </a:lnTo>
                  <a:lnTo>
                    <a:pt x="49019" y="113798"/>
                  </a:lnTo>
                  <a:lnTo>
                    <a:pt x="47880" y="113731"/>
                  </a:lnTo>
                  <a:lnTo>
                    <a:pt x="47880" y="112617"/>
                  </a:lnTo>
                  <a:lnTo>
                    <a:pt x="45554" y="112562"/>
                  </a:lnTo>
                  <a:lnTo>
                    <a:pt x="45575" y="111389"/>
                  </a:lnTo>
                  <a:lnTo>
                    <a:pt x="45795" y="111131"/>
                  </a:lnTo>
                  <a:lnTo>
                    <a:pt x="45661" y="110212"/>
                  </a:lnTo>
                  <a:lnTo>
                    <a:pt x="45517" y="110134"/>
                  </a:lnTo>
                  <a:lnTo>
                    <a:pt x="44406" y="110104"/>
                  </a:lnTo>
                  <a:lnTo>
                    <a:pt x="37501" y="110097"/>
                  </a:lnTo>
                  <a:lnTo>
                    <a:pt x="37471" y="114793"/>
                  </a:lnTo>
                  <a:lnTo>
                    <a:pt x="29766" y="114606"/>
                  </a:lnTo>
                  <a:lnTo>
                    <a:pt x="29813" y="113962"/>
                  </a:lnTo>
                  <a:lnTo>
                    <a:pt x="30101" y="113329"/>
                  </a:lnTo>
                  <a:lnTo>
                    <a:pt x="30100" y="109828"/>
                  </a:lnTo>
                  <a:lnTo>
                    <a:pt x="28971" y="109776"/>
                  </a:lnTo>
                  <a:lnTo>
                    <a:pt x="28971" y="108599"/>
                  </a:lnTo>
                  <a:lnTo>
                    <a:pt x="26746" y="108570"/>
                  </a:lnTo>
                  <a:lnTo>
                    <a:pt x="26706" y="107579"/>
                  </a:lnTo>
                  <a:lnTo>
                    <a:pt x="26565" y="107389"/>
                  </a:lnTo>
                  <a:lnTo>
                    <a:pt x="25425" y="107368"/>
                  </a:lnTo>
                  <a:lnTo>
                    <a:pt x="25143" y="107200"/>
                  </a:lnTo>
                  <a:lnTo>
                    <a:pt x="25222" y="106366"/>
                  </a:lnTo>
                  <a:lnTo>
                    <a:pt x="25294" y="106169"/>
                  </a:lnTo>
                  <a:lnTo>
                    <a:pt x="21730" y="106078"/>
                  </a:lnTo>
                  <a:lnTo>
                    <a:pt x="20806" y="105776"/>
                  </a:lnTo>
                  <a:lnTo>
                    <a:pt x="20308" y="105463"/>
                  </a:lnTo>
                  <a:lnTo>
                    <a:pt x="20135" y="104766"/>
                  </a:lnTo>
                  <a:lnTo>
                    <a:pt x="19671" y="103803"/>
                  </a:lnTo>
                  <a:lnTo>
                    <a:pt x="19176" y="103727"/>
                  </a:lnTo>
                  <a:lnTo>
                    <a:pt x="18383" y="104500"/>
                  </a:lnTo>
                  <a:lnTo>
                    <a:pt x="18270" y="104678"/>
                  </a:lnTo>
                  <a:lnTo>
                    <a:pt x="18000" y="105651"/>
                  </a:lnTo>
                  <a:lnTo>
                    <a:pt x="17474" y="106401"/>
                  </a:lnTo>
                  <a:lnTo>
                    <a:pt x="17142" y="106622"/>
                  </a:lnTo>
                  <a:lnTo>
                    <a:pt x="17032" y="107042"/>
                  </a:lnTo>
                  <a:lnTo>
                    <a:pt x="16834" y="106736"/>
                  </a:lnTo>
                  <a:lnTo>
                    <a:pt x="16819" y="106531"/>
                  </a:lnTo>
                  <a:lnTo>
                    <a:pt x="17242" y="104948"/>
                  </a:lnTo>
                  <a:lnTo>
                    <a:pt x="17674" y="104010"/>
                  </a:lnTo>
                  <a:lnTo>
                    <a:pt x="17974" y="103794"/>
                  </a:lnTo>
                  <a:lnTo>
                    <a:pt x="18190" y="103388"/>
                  </a:lnTo>
                  <a:lnTo>
                    <a:pt x="18436" y="102338"/>
                  </a:lnTo>
                  <a:lnTo>
                    <a:pt x="19299" y="101567"/>
                  </a:lnTo>
                  <a:lnTo>
                    <a:pt x="19273" y="101321"/>
                  </a:lnTo>
                  <a:lnTo>
                    <a:pt x="19414" y="100665"/>
                  </a:lnTo>
                  <a:lnTo>
                    <a:pt x="20118" y="99768"/>
                  </a:lnTo>
                  <a:lnTo>
                    <a:pt x="20674" y="99541"/>
                  </a:lnTo>
                  <a:lnTo>
                    <a:pt x="20916" y="99657"/>
                  </a:lnTo>
                  <a:lnTo>
                    <a:pt x="21075" y="99619"/>
                  </a:lnTo>
                  <a:lnTo>
                    <a:pt x="21483" y="99385"/>
                  </a:lnTo>
                  <a:lnTo>
                    <a:pt x="21353" y="97899"/>
                  </a:lnTo>
                  <a:lnTo>
                    <a:pt x="21198" y="97705"/>
                  </a:lnTo>
                  <a:lnTo>
                    <a:pt x="20978" y="97783"/>
                  </a:lnTo>
                  <a:lnTo>
                    <a:pt x="20556" y="97589"/>
                  </a:lnTo>
                  <a:lnTo>
                    <a:pt x="20350" y="97120"/>
                  </a:lnTo>
                  <a:lnTo>
                    <a:pt x="20563" y="96770"/>
                  </a:lnTo>
                  <a:lnTo>
                    <a:pt x="20704" y="96763"/>
                  </a:lnTo>
                  <a:lnTo>
                    <a:pt x="20885" y="96558"/>
                  </a:lnTo>
                  <a:lnTo>
                    <a:pt x="21242" y="95783"/>
                  </a:lnTo>
                  <a:lnTo>
                    <a:pt x="21109" y="95582"/>
                  </a:lnTo>
                  <a:lnTo>
                    <a:pt x="21152" y="95221"/>
                  </a:lnTo>
                  <a:lnTo>
                    <a:pt x="21521" y="94390"/>
                  </a:lnTo>
                  <a:lnTo>
                    <a:pt x="22150" y="92562"/>
                  </a:lnTo>
                  <a:lnTo>
                    <a:pt x="22110" y="92178"/>
                  </a:lnTo>
                  <a:lnTo>
                    <a:pt x="21991" y="91925"/>
                  </a:lnTo>
                  <a:lnTo>
                    <a:pt x="20970" y="90696"/>
                  </a:lnTo>
                  <a:lnTo>
                    <a:pt x="20486" y="90409"/>
                  </a:lnTo>
                  <a:lnTo>
                    <a:pt x="20294" y="90371"/>
                  </a:lnTo>
                  <a:lnTo>
                    <a:pt x="20397" y="87794"/>
                  </a:lnTo>
                  <a:lnTo>
                    <a:pt x="20581" y="87232"/>
                  </a:lnTo>
                  <a:lnTo>
                    <a:pt x="21852" y="87832"/>
                  </a:lnTo>
                  <a:lnTo>
                    <a:pt x="23800" y="87866"/>
                  </a:lnTo>
                  <a:lnTo>
                    <a:pt x="24316" y="87792"/>
                  </a:lnTo>
                  <a:lnTo>
                    <a:pt x="24313" y="87141"/>
                  </a:lnTo>
                  <a:lnTo>
                    <a:pt x="23404" y="84943"/>
                  </a:lnTo>
                  <a:lnTo>
                    <a:pt x="23192" y="84287"/>
                  </a:lnTo>
                  <a:lnTo>
                    <a:pt x="23283" y="79445"/>
                  </a:lnTo>
                  <a:lnTo>
                    <a:pt x="22763" y="78491"/>
                  </a:lnTo>
                  <a:lnTo>
                    <a:pt x="22615" y="78375"/>
                  </a:lnTo>
                  <a:lnTo>
                    <a:pt x="22123" y="78356"/>
                  </a:lnTo>
                  <a:lnTo>
                    <a:pt x="22132" y="75742"/>
                  </a:lnTo>
                  <a:lnTo>
                    <a:pt x="22443" y="74904"/>
                  </a:lnTo>
                  <a:lnTo>
                    <a:pt x="22469" y="73604"/>
                  </a:lnTo>
                  <a:lnTo>
                    <a:pt x="22444" y="72498"/>
                  </a:lnTo>
                  <a:lnTo>
                    <a:pt x="22155" y="72126"/>
                  </a:lnTo>
                  <a:lnTo>
                    <a:pt x="22159" y="71578"/>
                  </a:lnTo>
                  <a:lnTo>
                    <a:pt x="22170" y="71195"/>
                  </a:lnTo>
                  <a:lnTo>
                    <a:pt x="23291" y="71165"/>
                  </a:lnTo>
                  <a:lnTo>
                    <a:pt x="23300" y="68868"/>
                  </a:lnTo>
                  <a:lnTo>
                    <a:pt x="23763" y="68093"/>
                  </a:lnTo>
                  <a:lnTo>
                    <a:pt x="23887" y="67643"/>
                  </a:lnTo>
                  <a:lnTo>
                    <a:pt x="23789" y="67188"/>
                  </a:lnTo>
                  <a:lnTo>
                    <a:pt x="23505" y="66486"/>
                  </a:lnTo>
                  <a:lnTo>
                    <a:pt x="22418" y="66443"/>
                  </a:lnTo>
                  <a:lnTo>
                    <a:pt x="22403" y="64040"/>
                  </a:lnTo>
                  <a:lnTo>
                    <a:pt x="23883" y="64027"/>
                  </a:lnTo>
                  <a:lnTo>
                    <a:pt x="23824" y="63269"/>
                  </a:lnTo>
                  <a:lnTo>
                    <a:pt x="23263" y="62341"/>
                  </a:lnTo>
                  <a:lnTo>
                    <a:pt x="23177" y="61693"/>
                  </a:lnTo>
                  <a:lnTo>
                    <a:pt x="19987" y="61711"/>
                  </a:lnTo>
                  <a:lnTo>
                    <a:pt x="19817" y="61908"/>
                  </a:lnTo>
                  <a:lnTo>
                    <a:pt x="19749" y="59290"/>
                  </a:lnTo>
                  <a:lnTo>
                    <a:pt x="17457" y="59338"/>
                  </a:lnTo>
                  <a:lnTo>
                    <a:pt x="17378" y="57714"/>
                  </a:lnTo>
                  <a:lnTo>
                    <a:pt x="17381" y="54716"/>
                  </a:lnTo>
                  <a:lnTo>
                    <a:pt x="16773" y="54627"/>
                  </a:lnTo>
                  <a:lnTo>
                    <a:pt x="16831" y="52764"/>
                  </a:lnTo>
                  <a:lnTo>
                    <a:pt x="16954" y="52188"/>
                  </a:lnTo>
                  <a:lnTo>
                    <a:pt x="11893" y="52266"/>
                  </a:lnTo>
                  <a:lnTo>
                    <a:pt x="11720" y="52269"/>
                  </a:lnTo>
                  <a:lnTo>
                    <a:pt x="11349" y="51683"/>
                  </a:lnTo>
                  <a:lnTo>
                    <a:pt x="11099" y="51095"/>
                  </a:lnTo>
                  <a:lnTo>
                    <a:pt x="11033" y="50626"/>
                  </a:lnTo>
                  <a:lnTo>
                    <a:pt x="11095" y="50395"/>
                  </a:lnTo>
                  <a:lnTo>
                    <a:pt x="11244" y="50325"/>
                  </a:lnTo>
                  <a:lnTo>
                    <a:pt x="11422" y="50354"/>
                  </a:lnTo>
                  <a:lnTo>
                    <a:pt x="12757" y="51565"/>
                  </a:lnTo>
                  <a:lnTo>
                    <a:pt x="13307" y="51943"/>
                  </a:lnTo>
                  <a:lnTo>
                    <a:pt x="13680" y="51971"/>
                  </a:lnTo>
                  <a:lnTo>
                    <a:pt x="13978" y="51842"/>
                  </a:lnTo>
                  <a:lnTo>
                    <a:pt x="14334" y="51520"/>
                  </a:lnTo>
                  <a:lnTo>
                    <a:pt x="14579" y="51043"/>
                  </a:lnTo>
                  <a:lnTo>
                    <a:pt x="14666" y="50546"/>
                  </a:lnTo>
                  <a:lnTo>
                    <a:pt x="14582" y="49980"/>
                  </a:lnTo>
                  <a:lnTo>
                    <a:pt x="14471" y="49684"/>
                  </a:lnTo>
                  <a:lnTo>
                    <a:pt x="14206" y="49559"/>
                  </a:lnTo>
                  <a:lnTo>
                    <a:pt x="13399" y="49685"/>
                  </a:lnTo>
                  <a:lnTo>
                    <a:pt x="12814" y="49532"/>
                  </a:lnTo>
                  <a:lnTo>
                    <a:pt x="12248" y="49231"/>
                  </a:lnTo>
                  <a:lnTo>
                    <a:pt x="11390" y="48214"/>
                  </a:lnTo>
                  <a:lnTo>
                    <a:pt x="10540" y="47552"/>
                  </a:lnTo>
                  <a:lnTo>
                    <a:pt x="9076" y="46688"/>
                  </a:lnTo>
                  <a:lnTo>
                    <a:pt x="8770" y="46268"/>
                  </a:lnTo>
                  <a:lnTo>
                    <a:pt x="8624" y="45773"/>
                  </a:lnTo>
                  <a:lnTo>
                    <a:pt x="8614" y="45324"/>
                  </a:lnTo>
                  <a:lnTo>
                    <a:pt x="8690" y="44821"/>
                  </a:lnTo>
                  <a:lnTo>
                    <a:pt x="9088" y="44002"/>
                  </a:lnTo>
                  <a:lnTo>
                    <a:pt x="9602" y="43305"/>
                  </a:lnTo>
                  <a:lnTo>
                    <a:pt x="10009" y="43034"/>
                  </a:lnTo>
                  <a:lnTo>
                    <a:pt x="10207" y="43079"/>
                  </a:lnTo>
                  <a:lnTo>
                    <a:pt x="10314" y="43305"/>
                  </a:lnTo>
                  <a:lnTo>
                    <a:pt x="10734" y="44882"/>
                  </a:lnTo>
                  <a:lnTo>
                    <a:pt x="10935" y="45264"/>
                  </a:lnTo>
                  <a:lnTo>
                    <a:pt x="11401" y="45589"/>
                  </a:lnTo>
                  <a:lnTo>
                    <a:pt x="11755" y="45650"/>
                  </a:lnTo>
                  <a:lnTo>
                    <a:pt x="12021" y="45572"/>
                  </a:lnTo>
                  <a:lnTo>
                    <a:pt x="12532" y="45205"/>
                  </a:lnTo>
                  <a:lnTo>
                    <a:pt x="13736" y="43886"/>
                  </a:lnTo>
                  <a:lnTo>
                    <a:pt x="14109" y="43305"/>
                  </a:lnTo>
                  <a:lnTo>
                    <a:pt x="14301" y="42923"/>
                  </a:lnTo>
                  <a:lnTo>
                    <a:pt x="14338" y="42700"/>
                  </a:lnTo>
                  <a:lnTo>
                    <a:pt x="14261" y="42434"/>
                  </a:lnTo>
                  <a:lnTo>
                    <a:pt x="13428" y="41590"/>
                  </a:lnTo>
                  <a:lnTo>
                    <a:pt x="13256" y="41177"/>
                  </a:lnTo>
                  <a:lnTo>
                    <a:pt x="13041" y="38923"/>
                  </a:lnTo>
                  <a:lnTo>
                    <a:pt x="13055" y="38381"/>
                  </a:lnTo>
                  <a:lnTo>
                    <a:pt x="13367" y="37682"/>
                  </a:lnTo>
                  <a:lnTo>
                    <a:pt x="13132" y="37714"/>
                  </a:lnTo>
                  <a:lnTo>
                    <a:pt x="12900" y="38336"/>
                  </a:lnTo>
                  <a:lnTo>
                    <a:pt x="12741" y="39669"/>
                  </a:lnTo>
                  <a:lnTo>
                    <a:pt x="12794" y="40139"/>
                  </a:lnTo>
                  <a:lnTo>
                    <a:pt x="12340" y="40181"/>
                  </a:lnTo>
                  <a:lnTo>
                    <a:pt x="11831" y="40048"/>
                  </a:lnTo>
                  <a:lnTo>
                    <a:pt x="11254" y="39636"/>
                  </a:lnTo>
                  <a:lnTo>
                    <a:pt x="8182" y="39675"/>
                  </a:lnTo>
                  <a:lnTo>
                    <a:pt x="8065" y="39463"/>
                  </a:lnTo>
                  <a:lnTo>
                    <a:pt x="8255" y="39040"/>
                  </a:lnTo>
                  <a:lnTo>
                    <a:pt x="9179" y="3903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4" name="pg965">
              <a:extLst>
                <a:ext uri="{FF2B5EF4-FFF2-40B4-BE49-F238E27FC236}">
                  <a16:creationId xmlns:a16="http://schemas.microsoft.com/office/drawing/2014/main" id="{4373AC6B-9267-1D45-9632-1D99B090C029}"/>
                </a:ext>
              </a:extLst>
            </p:cNvPr>
            <p:cNvSpPr/>
            <p:nvPr/>
          </p:nvSpPr>
          <p:spPr>
            <a:xfrm>
              <a:off x="5157109" y="3690132"/>
              <a:ext cx="5692" cy="6055"/>
            </a:xfrm>
            <a:custGeom>
              <a:avLst/>
              <a:gdLst/>
              <a:ahLst/>
              <a:cxnLst/>
              <a:rect l="0" t="0" r="0" b="0"/>
              <a:pathLst>
                <a:path w="5692" h="6055">
                  <a:moveTo>
                    <a:pt x="4875" y="6055"/>
                  </a:moveTo>
                  <a:lnTo>
                    <a:pt x="5177" y="6011"/>
                  </a:lnTo>
                  <a:lnTo>
                    <a:pt x="5649" y="5616"/>
                  </a:lnTo>
                  <a:lnTo>
                    <a:pt x="5692" y="5382"/>
                  </a:lnTo>
                  <a:lnTo>
                    <a:pt x="5602" y="4481"/>
                  </a:lnTo>
                  <a:lnTo>
                    <a:pt x="5301" y="3433"/>
                  </a:lnTo>
                  <a:lnTo>
                    <a:pt x="4074" y="914"/>
                  </a:lnTo>
                  <a:lnTo>
                    <a:pt x="3058" y="0"/>
                  </a:lnTo>
                  <a:lnTo>
                    <a:pt x="1005" y="0"/>
                  </a:lnTo>
                  <a:lnTo>
                    <a:pt x="2" y="434"/>
                  </a:lnTo>
                  <a:lnTo>
                    <a:pt x="0" y="769"/>
                  </a:lnTo>
                  <a:lnTo>
                    <a:pt x="90" y="940"/>
                  </a:lnTo>
                  <a:lnTo>
                    <a:pt x="780" y="880"/>
                  </a:lnTo>
                  <a:lnTo>
                    <a:pt x="1071" y="1033"/>
                  </a:lnTo>
                  <a:lnTo>
                    <a:pt x="1310" y="1417"/>
                  </a:lnTo>
                  <a:lnTo>
                    <a:pt x="1332" y="1763"/>
                  </a:lnTo>
                  <a:lnTo>
                    <a:pt x="1227" y="2292"/>
                  </a:lnTo>
                  <a:lnTo>
                    <a:pt x="944" y="2992"/>
                  </a:lnTo>
                  <a:lnTo>
                    <a:pt x="886" y="3308"/>
                  </a:lnTo>
                  <a:lnTo>
                    <a:pt x="999" y="3556"/>
                  </a:lnTo>
                  <a:lnTo>
                    <a:pt x="1144" y="3679"/>
                  </a:lnTo>
                  <a:lnTo>
                    <a:pt x="1616" y="3757"/>
                  </a:lnTo>
                  <a:lnTo>
                    <a:pt x="2099" y="3575"/>
                  </a:lnTo>
                  <a:lnTo>
                    <a:pt x="2498" y="3560"/>
                  </a:lnTo>
                  <a:lnTo>
                    <a:pt x="2858" y="3619"/>
                  </a:lnTo>
                  <a:lnTo>
                    <a:pt x="3348" y="3821"/>
                  </a:lnTo>
                  <a:lnTo>
                    <a:pt x="3573" y="3780"/>
                  </a:lnTo>
                  <a:lnTo>
                    <a:pt x="3854" y="3433"/>
                  </a:lnTo>
                  <a:lnTo>
                    <a:pt x="4066" y="2668"/>
                  </a:lnTo>
                  <a:lnTo>
                    <a:pt x="4517" y="2348"/>
                  </a:lnTo>
                  <a:lnTo>
                    <a:pt x="4644" y="2415"/>
                  </a:lnTo>
                  <a:lnTo>
                    <a:pt x="4999" y="3208"/>
                  </a:lnTo>
                  <a:lnTo>
                    <a:pt x="5112" y="3683"/>
                  </a:lnTo>
                  <a:lnTo>
                    <a:pt x="5109" y="4086"/>
                  </a:lnTo>
                  <a:lnTo>
                    <a:pt x="4818" y="498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5" name="pg966">
              <a:extLst>
                <a:ext uri="{FF2B5EF4-FFF2-40B4-BE49-F238E27FC236}">
                  <a16:creationId xmlns:a16="http://schemas.microsoft.com/office/drawing/2014/main" id="{3C8FF157-47B8-864B-B7AF-0B4D0ACDB104}"/>
                </a:ext>
              </a:extLst>
            </p:cNvPr>
            <p:cNvSpPr/>
            <p:nvPr/>
          </p:nvSpPr>
          <p:spPr>
            <a:xfrm>
              <a:off x="5184860" y="3686857"/>
              <a:ext cx="4956" cy="4818"/>
            </a:xfrm>
            <a:custGeom>
              <a:avLst/>
              <a:gdLst/>
              <a:ahLst/>
              <a:cxnLst/>
              <a:rect l="0" t="0" r="0" b="0"/>
              <a:pathLst>
                <a:path w="4956" h="4818">
                  <a:moveTo>
                    <a:pt x="2592" y="42"/>
                  </a:moveTo>
                  <a:lnTo>
                    <a:pt x="2239" y="0"/>
                  </a:lnTo>
                  <a:lnTo>
                    <a:pt x="2210" y="2428"/>
                  </a:lnTo>
                  <a:lnTo>
                    <a:pt x="35" y="2287"/>
                  </a:lnTo>
                  <a:lnTo>
                    <a:pt x="0" y="4715"/>
                  </a:lnTo>
                  <a:lnTo>
                    <a:pt x="2200" y="4818"/>
                  </a:lnTo>
                  <a:lnTo>
                    <a:pt x="2210" y="3653"/>
                  </a:lnTo>
                  <a:lnTo>
                    <a:pt x="3202" y="3790"/>
                  </a:lnTo>
                  <a:lnTo>
                    <a:pt x="3805" y="3686"/>
                  </a:lnTo>
                  <a:lnTo>
                    <a:pt x="4073" y="3313"/>
                  </a:lnTo>
                  <a:lnTo>
                    <a:pt x="4349" y="2721"/>
                  </a:lnTo>
                  <a:lnTo>
                    <a:pt x="4952" y="2732"/>
                  </a:lnTo>
                  <a:lnTo>
                    <a:pt x="4956" y="2129"/>
                  </a:lnTo>
                  <a:lnTo>
                    <a:pt x="4346" y="2114"/>
                  </a:lnTo>
                  <a:lnTo>
                    <a:pt x="4371" y="25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6" name="pg967">
              <a:extLst>
                <a:ext uri="{FF2B5EF4-FFF2-40B4-BE49-F238E27FC236}">
                  <a16:creationId xmlns:a16="http://schemas.microsoft.com/office/drawing/2014/main" id="{A1E41D25-30B8-5C44-8770-DF5EC485C949}"/>
                </a:ext>
              </a:extLst>
            </p:cNvPr>
            <p:cNvSpPr/>
            <p:nvPr/>
          </p:nvSpPr>
          <p:spPr>
            <a:xfrm>
              <a:off x="5164854" y="3691771"/>
              <a:ext cx="879" cy="827"/>
            </a:xfrm>
            <a:custGeom>
              <a:avLst/>
              <a:gdLst/>
              <a:ahLst/>
              <a:cxnLst/>
              <a:rect l="0" t="0" r="0" b="0"/>
              <a:pathLst>
                <a:path w="879" h="827">
                  <a:moveTo>
                    <a:pt x="661" y="566"/>
                  </a:moveTo>
                  <a:lnTo>
                    <a:pt x="668" y="4"/>
                  </a:lnTo>
                  <a:lnTo>
                    <a:pt x="91" y="0"/>
                  </a:lnTo>
                  <a:lnTo>
                    <a:pt x="0" y="785"/>
                  </a:lnTo>
                  <a:lnTo>
                    <a:pt x="759" y="827"/>
                  </a:lnTo>
                  <a:lnTo>
                    <a:pt x="879" y="54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7" name="pg968">
              <a:extLst>
                <a:ext uri="{FF2B5EF4-FFF2-40B4-BE49-F238E27FC236}">
                  <a16:creationId xmlns:a16="http://schemas.microsoft.com/office/drawing/2014/main" id="{75B25DF9-22C1-B749-AB66-64DCB49EA0D8}"/>
                </a:ext>
              </a:extLst>
            </p:cNvPr>
            <p:cNvSpPr/>
            <p:nvPr/>
          </p:nvSpPr>
          <p:spPr>
            <a:xfrm>
              <a:off x="4984625" y="3819340"/>
              <a:ext cx="67257" cy="58611"/>
            </a:xfrm>
            <a:custGeom>
              <a:avLst/>
              <a:gdLst/>
              <a:ahLst/>
              <a:cxnLst/>
              <a:rect l="0" t="0" r="0" b="0"/>
              <a:pathLst>
                <a:path w="67257" h="58611">
                  <a:moveTo>
                    <a:pt x="0" y="15356"/>
                  </a:moveTo>
                  <a:lnTo>
                    <a:pt x="122" y="14203"/>
                  </a:lnTo>
                  <a:lnTo>
                    <a:pt x="10168" y="14546"/>
                  </a:lnTo>
                  <a:lnTo>
                    <a:pt x="10254" y="14377"/>
                  </a:lnTo>
                  <a:lnTo>
                    <a:pt x="10463" y="14209"/>
                  </a:lnTo>
                  <a:lnTo>
                    <a:pt x="10641" y="14219"/>
                  </a:lnTo>
                  <a:lnTo>
                    <a:pt x="10772" y="14135"/>
                  </a:lnTo>
                  <a:lnTo>
                    <a:pt x="11261" y="13557"/>
                  </a:lnTo>
                  <a:lnTo>
                    <a:pt x="11379" y="13300"/>
                  </a:lnTo>
                  <a:lnTo>
                    <a:pt x="11394" y="13002"/>
                  </a:lnTo>
                  <a:lnTo>
                    <a:pt x="11555" y="12652"/>
                  </a:lnTo>
                  <a:lnTo>
                    <a:pt x="11951" y="12224"/>
                  </a:lnTo>
                  <a:lnTo>
                    <a:pt x="12522" y="11881"/>
                  </a:lnTo>
                  <a:lnTo>
                    <a:pt x="12145" y="11493"/>
                  </a:lnTo>
                  <a:lnTo>
                    <a:pt x="11721" y="11244"/>
                  </a:lnTo>
                  <a:lnTo>
                    <a:pt x="9233" y="10890"/>
                  </a:lnTo>
                  <a:lnTo>
                    <a:pt x="7326" y="10304"/>
                  </a:lnTo>
                  <a:lnTo>
                    <a:pt x="6616" y="9851"/>
                  </a:lnTo>
                  <a:lnTo>
                    <a:pt x="5961" y="8987"/>
                  </a:lnTo>
                  <a:lnTo>
                    <a:pt x="6048" y="8779"/>
                  </a:lnTo>
                  <a:lnTo>
                    <a:pt x="6418" y="8462"/>
                  </a:lnTo>
                  <a:lnTo>
                    <a:pt x="6482" y="7717"/>
                  </a:lnTo>
                  <a:lnTo>
                    <a:pt x="5997" y="7575"/>
                  </a:lnTo>
                  <a:lnTo>
                    <a:pt x="5490" y="7840"/>
                  </a:lnTo>
                  <a:lnTo>
                    <a:pt x="4760" y="7673"/>
                  </a:lnTo>
                  <a:lnTo>
                    <a:pt x="4903" y="7192"/>
                  </a:lnTo>
                  <a:lnTo>
                    <a:pt x="5129" y="6779"/>
                  </a:lnTo>
                  <a:lnTo>
                    <a:pt x="6809" y="6163"/>
                  </a:lnTo>
                  <a:lnTo>
                    <a:pt x="7985" y="6341"/>
                  </a:lnTo>
                  <a:lnTo>
                    <a:pt x="8513" y="6140"/>
                  </a:lnTo>
                  <a:lnTo>
                    <a:pt x="8869" y="5894"/>
                  </a:lnTo>
                  <a:lnTo>
                    <a:pt x="9710" y="5968"/>
                  </a:lnTo>
                  <a:lnTo>
                    <a:pt x="9844" y="6069"/>
                  </a:lnTo>
                  <a:lnTo>
                    <a:pt x="9480" y="6333"/>
                  </a:lnTo>
                  <a:lnTo>
                    <a:pt x="10103" y="6404"/>
                  </a:lnTo>
                  <a:lnTo>
                    <a:pt x="10520" y="5778"/>
                  </a:lnTo>
                  <a:lnTo>
                    <a:pt x="11070" y="5570"/>
                  </a:lnTo>
                  <a:lnTo>
                    <a:pt x="11580" y="5499"/>
                  </a:lnTo>
                  <a:lnTo>
                    <a:pt x="12271" y="4854"/>
                  </a:lnTo>
                  <a:lnTo>
                    <a:pt x="12400" y="4497"/>
                  </a:lnTo>
                  <a:lnTo>
                    <a:pt x="12655" y="4184"/>
                  </a:lnTo>
                  <a:lnTo>
                    <a:pt x="13828" y="4109"/>
                  </a:lnTo>
                  <a:lnTo>
                    <a:pt x="14569" y="3923"/>
                  </a:lnTo>
                  <a:lnTo>
                    <a:pt x="15021" y="3360"/>
                  </a:lnTo>
                  <a:lnTo>
                    <a:pt x="16460" y="4497"/>
                  </a:lnTo>
                  <a:lnTo>
                    <a:pt x="17290" y="5322"/>
                  </a:lnTo>
                  <a:lnTo>
                    <a:pt x="17629" y="5176"/>
                  </a:lnTo>
                  <a:lnTo>
                    <a:pt x="18809" y="4167"/>
                  </a:lnTo>
                  <a:lnTo>
                    <a:pt x="18946" y="3716"/>
                  </a:lnTo>
                  <a:lnTo>
                    <a:pt x="19151" y="3444"/>
                  </a:lnTo>
                  <a:lnTo>
                    <a:pt x="19460" y="3463"/>
                  </a:lnTo>
                  <a:lnTo>
                    <a:pt x="19622" y="3642"/>
                  </a:lnTo>
                  <a:lnTo>
                    <a:pt x="19769" y="4246"/>
                  </a:lnTo>
                  <a:lnTo>
                    <a:pt x="22399" y="4324"/>
                  </a:lnTo>
                  <a:lnTo>
                    <a:pt x="22145" y="3707"/>
                  </a:lnTo>
                  <a:lnTo>
                    <a:pt x="21832" y="3350"/>
                  </a:lnTo>
                  <a:lnTo>
                    <a:pt x="21813" y="3085"/>
                  </a:lnTo>
                  <a:lnTo>
                    <a:pt x="22060" y="2531"/>
                  </a:lnTo>
                  <a:lnTo>
                    <a:pt x="22513" y="2270"/>
                  </a:lnTo>
                  <a:lnTo>
                    <a:pt x="22886" y="1536"/>
                  </a:lnTo>
                  <a:lnTo>
                    <a:pt x="23116" y="397"/>
                  </a:lnTo>
                  <a:lnTo>
                    <a:pt x="23566" y="0"/>
                  </a:lnTo>
                  <a:lnTo>
                    <a:pt x="23672" y="275"/>
                  </a:lnTo>
                  <a:lnTo>
                    <a:pt x="23981" y="26"/>
                  </a:lnTo>
                  <a:lnTo>
                    <a:pt x="24391" y="147"/>
                  </a:lnTo>
                  <a:lnTo>
                    <a:pt x="24251" y="483"/>
                  </a:lnTo>
                  <a:lnTo>
                    <a:pt x="24251" y="825"/>
                  </a:lnTo>
                  <a:lnTo>
                    <a:pt x="24384" y="823"/>
                  </a:lnTo>
                  <a:lnTo>
                    <a:pt x="24642" y="697"/>
                  </a:lnTo>
                  <a:lnTo>
                    <a:pt x="24951" y="845"/>
                  </a:lnTo>
                  <a:lnTo>
                    <a:pt x="25244" y="880"/>
                  </a:lnTo>
                  <a:lnTo>
                    <a:pt x="25737" y="1387"/>
                  </a:lnTo>
                  <a:lnTo>
                    <a:pt x="26038" y="1454"/>
                  </a:lnTo>
                  <a:lnTo>
                    <a:pt x="26523" y="1280"/>
                  </a:lnTo>
                  <a:lnTo>
                    <a:pt x="26697" y="1412"/>
                  </a:lnTo>
                  <a:lnTo>
                    <a:pt x="26961" y="1341"/>
                  </a:lnTo>
                  <a:lnTo>
                    <a:pt x="26818" y="1069"/>
                  </a:lnTo>
                  <a:lnTo>
                    <a:pt x="27005" y="717"/>
                  </a:lnTo>
                  <a:lnTo>
                    <a:pt x="28289" y="1565"/>
                  </a:lnTo>
                  <a:lnTo>
                    <a:pt x="29706" y="2991"/>
                  </a:lnTo>
                  <a:lnTo>
                    <a:pt x="30230" y="3983"/>
                  </a:lnTo>
                  <a:lnTo>
                    <a:pt x="30703" y="4649"/>
                  </a:lnTo>
                  <a:lnTo>
                    <a:pt x="31542" y="5300"/>
                  </a:lnTo>
                  <a:lnTo>
                    <a:pt x="32074" y="5344"/>
                  </a:lnTo>
                  <a:lnTo>
                    <a:pt x="32992" y="5050"/>
                  </a:lnTo>
                  <a:lnTo>
                    <a:pt x="33591" y="5016"/>
                  </a:lnTo>
                  <a:lnTo>
                    <a:pt x="34125" y="5068"/>
                  </a:lnTo>
                  <a:lnTo>
                    <a:pt x="34720" y="5375"/>
                  </a:lnTo>
                  <a:lnTo>
                    <a:pt x="35364" y="6255"/>
                  </a:lnTo>
                  <a:lnTo>
                    <a:pt x="35772" y="6976"/>
                  </a:lnTo>
                  <a:lnTo>
                    <a:pt x="35927" y="7397"/>
                  </a:lnTo>
                  <a:lnTo>
                    <a:pt x="36019" y="8347"/>
                  </a:lnTo>
                  <a:lnTo>
                    <a:pt x="36142" y="8710"/>
                  </a:lnTo>
                  <a:lnTo>
                    <a:pt x="36803" y="9280"/>
                  </a:lnTo>
                  <a:lnTo>
                    <a:pt x="37424" y="9605"/>
                  </a:lnTo>
                  <a:lnTo>
                    <a:pt x="39601" y="9963"/>
                  </a:lnTo>
                  <a:lnTo>
                    <a:pt x="40739" y="10516"/>
                  </a:lnTo>
                  <a:lnTo>
                    <a:pt x="42849" y="10597"/>
                  </a:lnTo>
                  <a:lnTo>
                    <a:pt x="43769" y="10548"/>
                  </a:lnTo>
                  <a:lnTo>
                    <a:pt x="44222" y="10630"/>
                  </a:lnTo>
                  <a:lnTo>
                    <a:pt x="44507" y="10809"/>
                  </a:lnTo>
                  <a:lnTo>
                    <a:pt x="44843" y="11264"/>
                  </a:lnTo>
                  <a:lnTo>
                    <a:pt x="45517" y="13053"/>
                  </a:lnTo>
                  <a:lnTo>
                    <a:pt x="46319" y="14680"/>
                  </a:lnTo>
                  <a:lnTo>
                    <a:pt x="46708" y="15119"/>
                  </a:lnTo>
                  <a:lnTo>
                    <a:pt x="47187" y="15509"/>
                  </a:lnTo>
                  <a:lnTo>
                    <a:pt x="48275" y="15884"/>
                  </a:lnTo>
                  <a:lnTo>
                    <a:pt x="49077" y="16274"/>
                  </a:lnTo>
                  <a:lnTo>
                    <a:pt x="51304" y="16827"/>
                  </a:lnTo>
                  <a:lnTo>
                    <a:pt x="53635" y="17120"/>
                  </a:lnTo>
                  <a:lnTo>
                    <a:pt x="57014" y="17396"/>
                  </a:lnTo>
                  <a:lnTo>
                    <a:pt x="57752" y="17608"/>
                  </a:lnTo>
                  <a:lnTo>
                    <a:pt x="58918" y="18112"/>
                  </a:lnTo>
                  <a:lnTo>
                    <a:pt x="59759" y="18763"/>
                  </a:lnTo>
                  <a:lnTo>
                    <a:pt x="60464" y="19424"/>
                  </a:lnTo>
                  <a:lnTo>
                    <a:pt x="61533" y="20944"/>
                  </a:lnTo>
                  <a:lnTo>
                    <a:pt x="62148" y="21334"/>
                  </a:lnTo>
                  <a:lnTo>
                    <a:pt x="63085" y="21542"/>
                  </a:lnTo>
                  <a:lnTo>
                    <a:pt x="64152" y="22450"/>
                  </a:lnTo>
                  <a:lnTo>
                    <a:pt x="64786" y="23302"/>
                  </a:lnTo>
                  <a:lnTo>
                    <a:pt x="65256" y="24251"/>
                  </a:lnTo>
                  <a:lnTo>
                    <a:pt x="65416" y="25360"/>
                  </a:lnTo>
                  <a:lnTo>
                    <a:pt x="65333" y="26409"/>
                  </a:lnTo>
                  <a:lnTo>
                    <a:pt x="64792" y="29017"/>
                  </a:lnTo>
                  <a:lnTo>
                    <a:pt x="64427" y="29977"/>
                  </a:lnTo>
                  <a:lnTo>
                    <a:pt x="64110" y="30620"/>
                  </a:lnTo>
                  <a:lnTo>
                    <a:pt x="63866" y="31335"/>
                  </a:lnTo>
                  <a:lnTo>
                    <a:pt x="62604" y="33313"/>
                  </a:lnTo>
                  <a:lnTo>
                    <a:pt x="62325" y="34305"/>
                  </a:lnTo>
                  <a:lnTo>
                    <a:pt x="62329" y="35073"/>
                  </a:lnTo>
                  <a:lnTo>
                    <a:pt x="62387" y="35448"/>
                  </a:lnTo>
                  <a:lnTo>
                    <a:pt x="62706" y="36246"/>
                  </a:lnTo>
                  <a:lnTo>
                    <a:pt x="64758" y="39328"/>
                  </a:lnTo>
                  <a:lnTo>
                    <a:pt x="65133" y="40174"/>
                  </a:lnTo>
                  <a:lnTo>
                    <a:pt x="65287" y="40648"/>
                  </a:lnTo>
                  <a:lnTo>
                    <a:pt x="65308" y="40945"/>
                  </a:lnTo>
                  <a:lnTo>
                    <a:pt x="65144" y="41532"/>
                  </a:lnTo>
                  <a:lnTo>
                    <a:pt x="64747" y="42099"/>
                  </a:lnTo>
                  <a:lnTo>
                    <a:pt x="63479" y="43516"/>
                  </a:lnTo>
                  <a:lnTo>
                    <a:pt x="63108" y="44335"/>
                  </a:lnTo>
                  <a:lnTo>
                    <a:pt x="63038" y="45059"/>
                  </a:lnTo>
                  <a:lnTo>
                    <a:pt x="63239" y="46066"/>
                  </a:lnTo>
                  <a:lnTo>
                    <a:pt x="63528" y="46691"/>
                  </a:lnTo>
                  <a:lnTo>
                    <a:pt x="64398" y="47438"/>
                  </a:lnTo>
                  <a:lnTo>
                    <a:pt x="65578" y="48070"/>
                  </a:lnTo>
                  <a:lnTo>
                    <a:pt x="66387" y="48596"/>
                  </a:lnTo>
                  <a:lnTo>
                    <a:pt x="66858" y="49346"/>
                  </a:lnTo>
                  <a:lnTo>
                    <a:pt x="67148" y="50071"/>
                  </a:lnTo>
                  <a:lnTo>
                    <a:pt x="67257" y="50818"/>
                  </a:lnTo>
                  <a:lnTo>
                    <a:pt x="67005" y="52532"/>
                  </a:lnTo>
                  <a:lnTo>
                    <a:pt x="66321" y="54108"/>
                  </a:lnTo>
                  <a:lnTo>
                    <a:pt x="65904" y="54746"/>
                  </a:lnTo>
                  <a:lnTo>
                    <a:pt x="65635" y="55941"/>
                  </a:lnTo>
                  <a:lnTo>
                    <a:pt x="65525" y="57425"/>
                  </a:lnTo>
                  <a:lnTo>
                    <a:pt x="65807" y="58197"/>
                  </a:lnTo>
                  <a:lnTo>
                    <a:pt x="66147" y="58611"/>
                  </a:lnTo>
                  <a:lnTo>
                    <a:pt x="65688" y="58600"/>
                  </a:lnTo>
                  <a:lnTo>
                    <a:pt x="65295" y="57896"/>
                  </a:lnTo>
                  <a:lnTo>
                    <a:pt x="65164" y="57215"/>
                  </a:lnTo>
                  <a:lnTo>
                    <a:pt x="65201" y="56633"/>
                  </a:lnTo>
                  <a:lnTo>
                    <a:pt x="65417" y="55642"/>
                  </a:lnTo>
                  <a:lnTo>
                    <a:pt x="64431" y="56238"/>
                  </a:lnTo>
                  <a:lnTo>
                    <a:pt x="63475" y="56052"/>
                  </a:lnTo>
                  <a:lnTo>
                    <a:pt x="59473" y="53995"/>
                  </a:lnTo>
                  <a:lnTo>
                    <a:pt x="58911" y="53317"/>
                  </a:lnTo>
                  <a:lnTo>
                    <a:pt x="58767" y="53145"/>
                  </a:lnTo>
                  <a:lnTo>
                    <a:pt x="58688" y="52769"/>
                  </a:lnTo>
                  <a:lnTo>
                    <a:pt x="58756" y="51845"/>
                  </a:lnTo>
                  <a:lnTo>
                    <a:pt x="58846" y="51461"/>
                  </a:lnTo>
                  <a:lnTo>
                    <a:pt x="59165" y="50805"/>
                  </a:lnTo>
                  <a:lnTo>
                    <a:pt x="57618" y="49278"/>
                  </a:lnTo>
                  <a:lnTo>
                    <a:pt x="57910" y="48099"/>
                  </a:lnTo>
                  <a:lnTo>
                    <a:pt x="57939" y="47365"/>
                  </a:lnTo>
                  <a:lnTo>
                    <a:pt x="57843" y="46769"/>
                  </a:lnTo>
                  <a:lnTo>
                    <a:pt x="57485" y="45603"/>
                  </a:lnTo>
                  <a:lnTo>
                    <a:pt x="57232" y="45743"/>
                  </a:lnTo>
                  <a:lnTo>
                    <a:pt x="56738" y="46252"/>
                  </a:lnTo>
                  <a:lnTo>
                    <a:pt x="56967" y="46764"/>
                  </a:lnTo>
                  <a:lnTo>
                    <a:pt x="57096" y="46372"/>
                  </a:lnTo>
                  <a:lnTo>
                    <a:pt x="57325" y="46592"/>
                  </a:lnTo>
                  <a:lnTo>
                    <a:pt x="57182" y="47076"/>
                  </a:lnTo>
                  <a:lnTo>
                    <a:pt x="56286" y="46607"/>
                  </a:lnTo>
                  <a:lnTo>
                    <a:pt x="56250" y="45873"/>
                  </a:lnTo>
                  <a:lnTo>
                    <a:pt x="56328" y="45314"/>
                  </a:lnTo>
                  <a:lnTo>
                    <a:pt x="56450" y="44975"/>
                  </a:lnTo>
                  <a:lnTo>
                    <a:pt x="56357" y="44662"/>
                  </a:lnTo>
                  <a:lnTo>
                    <a:pt x="56102" y="44405"/>
                  </a:lnTo>
                  <a:lnTo>
                    <a:pt x="55485" y="44014"/>
                  </a:lnTo>
                  <a:lnTo>
                    <a:pt x="54072" y="43479"/>
                  </a:lnTo>
                  <a:lnTo>
                    <a:pt x="53900" y="43482"/>
                  </a:lnTo>
                  <a:lnTo>
                    <a:pt x="52635" y="44057"/>
                  </a:lnTo>
                  <a:lnTo>
                    <a:pt x="46081" y="43954"/>
                  </a:lnTo>
                  <a:lnTo>
                    <a:pt x="45837" y="44200"/>
                  </a:lnTo>
                  <a:lnTo>
                    <a:pt x="45536" y="45147"/>
                  </a:lnTo>
                  <a:lnTo>
                    <a:pt x="44686" y="45165"/>
                  </a:lnTo>
                  <a:lnTo>
                    <a:pt x="44618" y="46912"/>
                  </a:lnTo>
                  <a:lnTo>
                    <a:pt x="43822" y="47534"/>
                  </a:lnTo>
                  <a:lnTo>
                    <a:pt x="43277" y="47531"/>
                  </a:lnTo>
                  <a:lnTo>
                    <a:pt x="42933" y="46909"/>
                  </a:lnTo>
                  <a:lnTo>
                    <a:pt x="41660" y="46880"/>
                  </a:lnTo>
                  <a:lnTo>
                    <a:pt x="41205" y="47017"/>
                  </a:lnTo>
                  <a:lnTo>
                    <a:pt x="41130" y="48638"/>
                  </a:lnTo>
                  <a:lnTo>
                    <a:pt x="40621" y="49040"/>
                  </a:lnTo>
                  <a:lnTo>
                    <a:pt x="39743" y="49387"/>
                  </a:lnTo>
                  <a:lnTo>
                    <a:pt x="38543" y="50360"/>
                  </a:lnTo>
                  <a:lnTo>
                    <a:pt x="38535" y="50099"/>
                  </a:lnTo>
                  <a:lnTo>
                    <a:pt x="38378" y="50140"/>
                  </a:lnTo>
                  <a:lnTo>
                    <a:pt x="38364" y="50371"/>
                  </a:lnTo>
                  <a:lnTo>
                    <a:pt x="38034" y="50356"/>
                  </a:lnTo>
                  <a:lnTo>
                    <a:pt x="37744" y="49548"/>
                  </a:lnTo>
                  <a:lnTo>
                    <a:pt x="37899" y="49082"/>
                  </a:lnTo>
                  <a:lnTo>
                    <a:pt x="38267" y="48949"/>
                  </a:lnTo>
                  <a:lnTo>
                    <a:pt x="38316" y="48035"/>
                  </a:lnTo>
                  <a:lnTo>
                    <a:pt x="37825" y="48095"/>
                  </a:lnTo>
                  <a:lnTo>
                    <a:pt x="37144" y="47767"/>
                  </a:lnTo>
                  <a:lnTo>
                    <a:pt x="37346" y="44258"/>
                  </a:lnTo>
                  <a:lnTo>
                    <a:pt x="37680" y="44026"/>
                  </a:lnTo>
                  <a:lnTo>
                    <a:pt x="38742" y="43789"/>
                  </a:lnTo>
                  <a:lnTo>
                    <a:pt x="39602" y="43799"/>
                  </a:lnTo>
                  <a:lnTo>
                    <a:pt x="39723" y="40932"/>
                  </a:lnTo>
                  <a:lnTo>
                    <a:pt x="39731" y="40747"/>
                  </a:lnTo>
                  <a:lnTo>
                    <a:pt x="39851" y="37875"/>
                  </a:lnTo>
                  <a:lnTo>
                    <a:pt x="39879" y="37256"/>
                  </a:lnTo>
                  <a:lnTo>
                    <a:pt x="39851" y="36798"/>
                  </a:lnTo>
                  <a:lnTo>
                    <a:pt x="37583" y="36741"/>
                  </a:lnTo>
                  <a:lnTo>
                    <a:pt x="37628" y="35501"/>
                  </a:lnTo>
                  <a:lnTo>
                    <a:pt x="37748" y="32068"/>
                  </a:lnTo>
                  <a:lnTo>
                    <a:pt x="36725" y="32019"/>
                  </a:lnTo>
                  <a:lnTo>
                    <a:pt x="36725" y="30604"/>
                  </a:lnTo>
                  <a:lnTo>
                    <a:pt x="36673" y="30393"/>
                  </a:lnTo>
                  <a:lnTo>
                    <a:pt x="34614" y="31905"/>
                  </a:lnTo>
                  <a:lnTo>
                    <a:pt x="34731" y="30799"/>
                  </a:lnTo>
                  <a:lnTo>
                    <a:pt x="34951" y="29888"/>
                  </a:lnTo>
                  <a:lnTo>
                    <a:pt x="34691" y="29995"/>
                  </a:lnTo>
                  <a:lnTo>
                    <a:pt x="32556" y="31060"/>
                  </a:lnTo>
                  <a:lnTo>
                    <a:pt x="30732" y="32967"/>
                  </a:lnTo>
                  <a:lnTo>
                    <a:pt x="30280" y="33220"/>
                  </a:lnTo>
                  <a:lnTo>
                    <a:pt x="28746" y="33632"/>
                  </a:lnTo>
                  <a:lnTo>
                    <a:pt x="27193" y="34383"/>
                  </a:lnTo>
                  <a:lnTo>
                    <a:pt x="27218" y="33418"/>
                  </a:lnTo>
                  <a:lnTo>
                    <a:pt x="27310" y="30749"/>
                  </a:lnTo>
                  <a:lnTo>
                    <a:pt x="25948" y="31235"/>
                  </a:lnTo>
                  <a:lnTo>
                    <a:pt x="26008" y="31099"/>
                  </a:lnTo>
                  <a:lnTo>
                    <a:pt x="25921" y="30594"/>
                  </a:lnTo>
                  <a:lnTo>
                    <a:pt x="25637" y="30045"/>
                  </a:lnTo>
                  <a:lnTo>
                    <a:pt x="25225" y="29852"/>
                  </a:lnTo>
                  <a:lnTo>
                    <a:pt x="24960" y="29303"/>
                  </a:lnTo>
                  <a:lnTo>
                    <a:pt x="24964" y="29162"/>
                  </a:lnTo>
                  <a:lnTo>
                    <a:pt x="19959" y="28970"/>
                  </a:lnTo>
                  <a:lnTo>
                    <a:pt x="20137" y="26666"/>
                  </a:lnTo>
                  <a:lnTo>
                    <a:pt x="13289" y="26418"/>
                  </a:lnTo>
                  <a:lnTo>
                    <a:pt x="13405" y="20518"/>
                  </a:lnTo>
                  <a:lnTo>
                    <a:pt x="13021" y="20552"/>
                  </a:lnTo>
                  <a:lnTo>
                    <a:pt x="12127" y="20857"/>
                  </a:lnTo>
                  <a:lnTo>
                    <a:pt x="11926" y="21319"/>
                  </a:lnTo>
                  <a:lnTo>
                    <a:pt x="10327" y="22374"/>
                  </a:lnTo>
                  <a:lnTo>
                    <a:pt x="9957" y="22482"/>
                  </a:lnTo>
                  <a:lnTo>
                    <a:pt x="10025" y="21930"/>
                  </a:lnTo>
                  <a:lnTo>
                    <a:pt x="10765" y="20760"/>
                  </a:lnTo>
                  <a:lnTo>
                    <a:pt x="11009" y="19691"/>
                  </a:lnTo>
                  <a:lnTo>
                    <a:pt x="11063" y="18476"/>
                  </a:lnTo>
                  <a:lnTo>
                    <a:pt x="10783" y="18532"/>
                  </a:lnTo>
                  <a:lnTo>
                    <a:pt x="10596" y="18487"/>
                  </a:lnTo>
                  <a:lnTo>
                    <a:pt x="9030" y="17549"/>
                  </a:lnTo>
                  <a:lnTo>
                    <a:pt x="7575" y="16849"/>
                  </a:lnTo>
                  <a:lnTo>
                    <a:pt x="7406" y="16700"/>
                  </a:lnTo>
                  <a:lnTo>
                    <a:pt x="7154" y="16252"/>
                  </a:lnTo>
                  <a:lnTo>
                    <a:pt x="6784" y="16107"/>
                  </a:lnTo>
                  <a:lnTo>
                    <a:pt x="5745" y="16215"/>
                  </a:lnTo>
                  <a:lnTo>
                    <a:pt x="3945" y="15620"/>
                  </a:lnTo>
                  <a:lnTo>
                    <a:pt x="2512" y="154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8" name="pg969">
              <a:extLst>
                <a:ext uri="{FF2B5EF4-FFF2-40B4-BE49-F238E27FC236}">
                  <a16:creationId xmlns:a16="http://schemas.microsoft.com/office/drawing/2014/main" id="{87AAFD16-E110-844C-BD09-D41DECC78DAD}"/>
                </a:ext>
              </a:extLst>
            </p:cNvPr>
            <p:cNvSpPr/>
            <p:nvPr/>
          </p:nvSpPr>
          <p:spPr>
            <a:xfrm>
              <a:off x="5042879" y="3858940"/>
              <a:ext cx="3301" cy="2320"/>
            </a:xfrm>
            <a:custGeom>
              <a:avLst/>
              <a:gdLst/>
              <a:ahLst/>
              <a:cxnLst/>
              <a:rect l="0" t="0" r="0" b="0"/>
              <a:pathLst>
                <a:path w="3301" h="2320">
                  <a:moveTo>
                    <a:pt x="3301" y="829"/>
                  </a:moveTo>
                  <a:lnTo>
                    <a:pt x="1760" y="297"/>
                  </a:lnTo>
                  <a:lnTo>
                    <a:pt x="0" y="0"/>
                  </a:lnTo>
                  <a:lnTo>
                    <a:pt x="35" y="1005"/>
                  </a:lnTo>
                  <a:lnTo>
                    <a:pt x="254" y="1650"/>
                  </a:lnTo>
                  <a:lnTo>
                    <a:pt x="585" y="2291"/>
                  </a:lnTo>
                  <a:lnTo>
                    <a:pt x="1861" y="232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89" name="pg970">
              <a:extLst>
                <a:ext uri="{FF2B5EF4-FFF2-40B4-BE49-F238E27FC236}">
                  <a16:creationId xmlns:a16="http://schemas.microsoft.com/office/drawing/2014/main" id="{8B4ACEB1-A41E-AD4A-94B0-C7448A902F26}"/>
                </a:ext>
              </a:extLst>
            </p:cNvPr>
            <p:cNvSpPr/>
            <p:nvPr/>
          </p:nvSpPr>
          <p:spPr>
            <a:xfrm>
              <a:off x="5038882" y="3842023"/>
              <a:ext cx="1553" cy="1350"/>
            </a:xfrm>
            <a:custGeom>
              <a:avLst/>
              <a:gdLst/>
              <a:ahLst/>
              <a:cxnLst/>
              <a:rect l="0" t="0" r="0" b="0"/>
              <a:pathLst>
                <a:path w="1553" h="1350">
                  <a:moveTo>
                    <a:pt x="1126" y="0"/>
                  </a:moveTo>
                  <a:lnTo>
                    <a:pt x="1113" y="276"/>
                  </a:lnTo>
                  <a:lnTo>
                    <a:pt x="867" y="357"/>
                  </a:lnTo>
                  <a:lnTo>
                    <a:pt x="427" y="325"/>
                  </a:lnTo>
                  <a:lnTo>
                    <a:pt x="0" y="569"/>
                  </a:lnTo>
                  <a:lnTo>
                    <a:pt x="0" y="715"/>
                  </a:lnTo>
                  <a:lnTo>
                    <a:pt x="945" y="1333"/>
                  </a:lnTo>
                  <a:lnTo>
                    <a:pt x="1372" y="1350"/>
                  </a:lnTo>
                  <a:lnTo>
                    <a:pt x="1553" y="618"/>
                  </a:lnTo>
                  <a:lnTo>
                    <a:pt x="1553" y="162"/>
                  </a:lnTo>
                  <a:lnTo>
                    <a:pt x="1489" y="1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0" name="pg971">
              <a:extLst>
                <a:ext uri="{FF2B5EF4-FFF2-40B4-BE49-F238E27FC236}">
                  <a16:creationId xmlns:a16="http://schemas.microsoft.com/office/drawing/2014/main" id="{7EEFB1EC-52FA-0F43-8B27-F499C653F545}"/>
                </a:ext>
              </a:extLst>
            </p:cNvPr>
            <p:cNvSpPr/>
            <p:nvPr/>
          </p:nvSpPr>
          <p:spPr>
            <a:xfrm>
              <a:off x="5173355" y="3632482"/>
              <a:ext cx="200958" cy="335073"/>
            </a:xfrm>
            <a:custGeom>
              <a:avLst/>
              <a:gdLst/>
              <a:ahLst/>
              <a:cxnLst/>
              <a:rect l="0" t="0" r="0" b="0"/>
              <a:pathLst>
                <a:path w="200958" h="335073">
                  <a:moveTo>
                    <a:pt x="145382" y="25022"/>
                  </a:moveTo>
                  <a:lnTo>
                    <a:pt x="141831" y="25062"/>
                  </a:lnTo>
                  <a:lnTo>
                    <a:pt x="142048" y="24539"/>
                  </a:lnTo>
                  <a:lnTo>
                    <a:pt x="142561" y="24159"/>
                  </a:lnTo>
                  <a:lnTo>
                    <a:pt x="145309" y="20835"/>
                  </a:lnTo>
                  <a:lnTo>
                    <a:pt x="144202" y="20786"/>
                  </a:lnTo>
                  <a:lnTo>
                    <a:pt x="144241" y="19537"/>
                  </a:lnTo>
                  <a:lnTo>
                    <a:pt x="144736" y="18662"/>
                  </a:lnTo>
                  <a:lnTo>
                    <a:pt x="144215" y="18599"/>
                  </a:lnTo>
                  <a:lnTo>
                    <a:pt x="143995" y="19013"/>
                  </a:lnTo>
                  <a:lnTo>
                    <a:pt x="143055" y="20419"/>
                  </a:lnTo>
                  <a:lnTo>
                    <a:pt x="142124" y="22086"/>
                  </a:lnTo>
                  <a:lnTo>
                    <a:pt x="140702" y="23638"/>
                  </a:lnTo>
                  <a:lnTo>
                    <a:pt x="139712" y="24458"/>
                  </a:lnTo>
                  <a:lnTo>
                    <a:pt x="138579" y="24672"/>
                  </a:lnTo>
                  <a:lnTo>
                    <a:pt x="138433" y="24584"/>
                  </a:lnTo>
                  <a:lnTo>
                    <a:pt x="138374" y="24250"/>
                  </a:lnTo>
                  <a:lnTo>
                    <a:pt x="138302" y="24075"/>
                  </a:lnTo>
                  <a:lnTo>
                    <a:pt x="137790" y="23830"/>
                  </a:lnTo>
                  <a:lnTo>
                    <a:pt x="137880" y="23694"/>
                  </a:lnTo>
                  <a:lnTo>
                    <a:pt x="138213" y="23436"/>
                  </a:lnTo>
                  <a:lnTo>
                    <a:pt x="138417" y="23042"/>
                  </a:lnTo>
                  <a:lnTo>
                    <a:pt x="138095" y="22813"/>
                  </a:lnTo>
                  <a:lnTo>
                    <a:pt x="137378" y="23044"/>
                  </a:lnTo>
                  <a:lnTo>
                    <a:pt x="137294" y="23431"/>
                  </a:lnTo>
                  <a:lnTo>
                    <a:pt x="137185" y="23155"/>
                  </a:lnTo>
                  <a:lnTo>
                    <a:pt x="137196" y="22697"/>
                  </a:lnTo>
                  <a:lnTo>
                    <a:pt x="137662" y="22448"/>
                  </a:lnTo>
                  <a:lnTo>
                    <a:pt x="138376" y="22519"/>
                  </a:lnTo>
                  <a:lnTo>
                    <a:pt x="138448" y="23033"/>
                  </a:lnTo>
                  <a:lnTo>
                    <a:pt x="138777" y="22722"/>
                  </a:lnTo>
                  <a:lnTo>
                    <a:pt x="139001" y="21826"/>
                  </a:lnTo>
                  <a:lnTo>
                    <a:pt x="139115" y="21564"/>
                  </a:lnTo>
                  <a:lnTo>
                    <a:pt x="139215" y="21134"/>
                  </a:lnTo>
                  <a:lnTo>
                    <a:pt x="139346" y="20829"/>
                  </a:lnTo>
                  <a:lnTo>
                    <a:pt x="139331" y="20294"/>
                  </a:lnTo>
                  <a:lnTo>
                    <a:pt x="138857" y="19327"/>
                  </a:lnTo>
                  <a:lnTo>
                    <a:pt x="138501" y="19041"/>
                  </a:lnTo>
                  <a:lnTo>
                    <a:pt x="138567" y="18609"/>
                  </a:lnTo>
                  <a:lnTo>
                    <a:pt x="138814" y="18292"/>
                  </a:lnTo>
                  <a:lnTo>
                    <a:pt x="138820" y="18069"/>
                  </a:lnTo>
                  <a:lnTo>
                    <a:pt x="138192" y="17831"/>
                  </a:lnTo>
                  <a:lnTo>
                    <a:pt x="138057" y="17852"/>
                  </a:lnTo>
                  <a:lnTo>
                    <a:pt x="137889" y="17670"/>
                  </a:lnTo>
                  <a:lnTo>
                    <a:pt x="137610" y="17294"/>
                  </a:lnTo>
                  <a:lnTo>
                    <a:pt x="137800" y="16632"/>
                  </a:lnTo>
                  <a:lnTo>
                    <a:pt x="137808" y="15504"/>
                  </a:lnTo>
                  <a:lnTo>
                    <a:pt x="138318" y="15189"/>
                  </a:lnTo>
                  <a:lnTo>
                    <a:pt x="138495" y="14936"/>
                  </a:lnTo>
                  <a:lnTo>
                    <a:pt x="138363" y="14110"/>
                  </a:lnTo>
                  <a:lnTo>
                    <a:pt x="138272" y="13907"/>
                  </a:lnTo>
                  <a:lnTo>
                    <a:pt x="138099" y="13752"/>
                  </a:lnTo>
                  <a:lnTo>
                    <a:pt x="137894" y="13766"/>
                  </a:lnTo>
                  <a:lnTo>
                    <a:pt x="137078" y="13766"/>
                  </a:lnTo>
                  <a:lnTo>
                    <a:pt x="136643" y="13281"/>
                  </a:lnTo>
                  <a:lnTo>
                    <a:pt x="136612" y="13547"/>
                  </a:lnTo>
                  <a:lnTo>
                    <a:pt x="136137" y="13222"/>
                  </a:lnTo>
                  <a:lnTo>
                    <a:pt x="135824" y="12727"/>
                  </a:lnTo>
                  <a:lnTo>
                    <a:pt x="135722" y="12418"/>
                  </a:lnTo>
                  <a:lnTo>
                    <a:pt x="136098" y="11603"/>
                  </a:lnTo>
                  <a:lnTo>
                    <a:pt x="136160" y="10683"/>
                  </a:lnTo>
                  <a:lnTo>
                    <a:pt x="136084" y="9898"/>
                  </a:lnTo>
                  <a:lnTo>
                    <a:pt x="136150" y="8990"/>
                  </a:lnTo>
                  <a:lnTo>
                    <a:pt x="136573" y="7539"/>
                  </a:lnTo>
                  <a:lnTo>
                    <a:pt x="137120" y="6609"/>
                  </a:lnTo>
                  <a:lnTo>
                    <a:pt x="137117" y="6032"/>
                  </a:lnTo>
                  <a:lnTo>
                    <a:pt x="136946" y="5782"/>
                  </a:lnTo>
                  <a:lnTo>
                    <a:pt x="136928" y="5551"/>
                  </a:lnTo>
                  <a:lnTo>
                    <a:pt x="136921" y="4178"/>
                  </a:lnTo>
                  <a:lnTo>
                    <a:pt x="136980" y="3590"/>
                  </a:lnTo>
                  <a:lnTo>
                    <a:pt x="137060" y="3430"/>
                  </a:lnTo>
                  <a:lnTo>
                    <a:pt x="137381" y="3199"/>
                  </a:lnTo>
                  <a:lnTo>
                    <a:pt x="138589" y="1719"/>
                  </a:lnTo>
                  <a:lnTo>
                    <a:pt x="138614" y="489"/>
                  </a:lnTo>
                  <a:lnTo>
                    <a:pt x="138758" y="485"/>
                  </a:lnTo>
                  <a:lnTo>
                    <a:pt x="139621" y="459"/>
                  </a:lnTo>
                  <a:lnTo>
                    <a:pt x="141529" y="400"/>
                  </a:lnTo>
                  <a:lnTo>
                    <a:pt x="148908" y="340"/>
                  </a:lnTo>
                  <a:lnTo>
                    <a:pt x="155532" y="286"/>
                  </a:lnTo>
                  <a:lnTo>
                    <a:pt x="158526" y="262"/>
                  </a:lnTo>
                  <a:lnTo>
                    <a:pt x="159463" y="291"/>
                  </a:lnTo>
                  <a:lnTo>
                    <a:pt x="159855" y="254"/>
                  </a:lnTo>
                  <a:lnTo>
                    <a:pt x="160233" y="258"/>
                  </a:lnTo>
                  <a:lnTo>
                    <a:pt x="160748" y="254"/>
                  </a:lnTo>
                  <a:lnTo>
                    <a:pt x="165810" y="216"/>
                  </a:lnTo>
                  <a:lnTo>
                    <a:pt x="167768" y="202"/>
                  </a:lnTo>
                  <a:lnTo>
                    <a:pt x="168373" y="191"/>
                  </a:lnTo>
                  <a:lnTo>
                    <a:pt x="171211" y="168"/>
                  </a:lnTo>
                  <a:lnTo>
                    <a:pt x="171345" y="166"/>
                  </a:lnTo>
                  <a:lnTo>
                    <a:pt x="171933" y="157"/>
                  </a:lnTo>
                  <a:lnTo>
                    <a:pt x="174831" y="124"/>
                  </a:lnTo>
                  <a:lnTo>
                    <a:pt x="184033" y="21"/>
                  </a:lnTo>
                  <a:lnTo>
                    <a:pt x="184322" y="18"/>
                  </a:lnTo>
                  <a:lnTo>
                    <a:pt x="184756" y="11"/>
                  </a:lnTo>
                  <a:lnTo>
                    <a:pt x="186913" y="9"/>
                  </a:lnTo>
                  <a:lnTo>
                    <a:pt x="188219" y="7"/>
                  </a:lnTo>
                  <a:lnTo>
                    <a:pt x="188421" y="7"/>
                  </a:lnTo>
                  <a:lnTo>
                    <a:pt x="188952" y="13"/>
                  </a:lnTo>
                  <a:lnTo>
                    <a:pt x="189531" y="0"/>
                  </a:lnTo>
                  <a:lnTo>
                    <a:pt x="189774" y="606"/>
                  </a:lnTo>
                  <a:lnTo>
                    <a:pt x="189883" y="769"/>
                  </a:lnTo>
                  <a:lnTo>
                    <a:pt x="190004" y="951"/>
                  </a:lnTo>
                  <a:lnTo>
                    <a:pt x="190133" y="1145"/>
                  </a:lnTo>
                  <a:lnTo>
                    <a:pt x="190471" y="1492"/>
                  </a:lnTo>
                  <a:lnTo>
                    <a:pt x="190630" y="1655"/>
                  </a:lnTo>
                  <a:lnTo>
                    <a:pt x="191334" y="2380"/>
                  </a:lnTo>
                  <a:lnTo>
                    <a:pt x="191382" y="2536"/>
                  </a:lnTo>
                  <a:lnTo>
                    <a:pt x="191230" y="4227"/>
                  </a:lnTo>
                  <a:lnTo>
                    <a:pt x="191268" y="4825"/>
                  </a:lnTo>
                  <a:lnTo>
                    <a:pt x="191382" y="5257"/>
                  </a:lnTo>
                  <a:lnTo>
                    <a:pt x="191930" y="6111"/>
                  </a:lnTo>
                  <a:lnTo>
                    <a:pt x="192492" y="6633"/>
                  </a:lnTo>
                  <a:lnTo>
                    <a:pt x="193832" y="7571"/>
                  </a:lnTo>
                  <a:lnTo>
                    <a:pt x="195509" y="8603"/>
                  </a:lnTo>
                  <a:lnTo>
                    <a:pt x="196843" y="9770"/>
                  </a:lnTo>
                  <a:lnTo>
                    <a:pt x="197555" y="10542"/>
                  </a:lnTo>
                  <a:lnTo>
                    <a:pt x="199494" y="12166"/>
                  </a:lnTo>
                  <a:lnTo>
                    <a:pt x="199994" y="12873"/>
                  </a:lnTo>
                  <a:lnTo>
                    <a:pt x="200245" y="13470"/>
                  </a:lnTo>
                  <a:lnTo>
                    <a:pt x="200715" y="15062"/>
                  </a:lnTo>
                  <a:lnTo>
                    <a:pt x="200958" y="15657"/>
                  </a:lnTo>
                  <a:lnTo>
                    <a:pt x="200748" y="16680"/>
                  </a:lnTo>
                  <a:lnTo>
                    <a:pt x="200696" y="16935"/>
                  </a:lnTo>
                  <a:lnTo>
                    <a:pt x="200593" y="17265"/>
                  </a:lnTo>
                  <a:lnTo>
                    <a:pt x="200395" y="17559"/>
                  </a:lnTo>
                  <a:lnTo>
                    <a:pt x="200126" y="17927"/>
                  </a:lnTo>
                  <a:lnTo>
                    <a:pt x="199584" y="18493"/>
                  </a:lnTo>
                  <a:lnTo>
                    <a:pt x="199283" y="18682"/>
                  </a:lnTo>
                  <a:lnTo>
                    <a:pt x="198260" y="19081"/>
                  </a:lnTo>
                  <a:lnTo>
                    <a:pt x="198011" y="19082"/>
                  </a:lnTo>
                  <a:lnTo>
                    <a:pt x="197758" y="19084"/>
                  </a:lnTo>
                  <a:lnTo>
                    <a:pt x="196792" y="18687"/>
                  </a:lnTo>
                  <a:lnTo>
                    <a:pt x="196487" y="18347"/>
                  </a:lnTo>
                  <a:lnTo>
                    <a:pt x="196170" y="17993"/>
                  </a:lnTo>
                  <a:lnTo>
                    <a:pt x="195446" y="16992"/>
                  </a:lnTo>
                  <a:lnTo>
                    <a:pt x="195351" y="16861"/>
                  </a:lnTo>
                  <a:lnTo>
                    <a:pt x="194234" y="16374"/>
                  </a:lnTo>
                  <a:lnTo>
                    <a:pt x="194079" y="16306"/>
                  </a:lnTo>
                  <a:lnTo>
                    <a:pt x="191882" y="15348"/>
                  </a:lnTo>
                  <a:lnTo>
                    <a:pt x="189464" y="15600"/>
                  </a:lnTo>
                  <a:lnTo>
                    <a:pt x="186561" y="16882"/>
                  </a:lnTo>
                  <a:lnTo>
                    <a:pt x="185311" y="17780"/>
                  </a:lnTo>
                  <a:lnTo>
                    <a:pt x="184915" y="18534"/>
                  </a:lnTo>
                  <a:lnTo>
                    <a:pt x="184529" y="19662"/>
                  </a:lnTo>
                  <a:lnTo>
                    <a:pt x="184383" y="20229"/>
                  </a:lnTo>
                  <a:lnTo>
                    <a:pt x="184291" y="20968"/>
                  </a:lnTo>
                  <a:lnTo>
                    <a:pt x="184326" y="21663"/>
                  </a:lnTo>
                  <a:lnTo>
                    <a:pt x="184433" y="22042"/>
                  </a:lnTo>
                  <a:lnTo>
                    <a:pt x="184909" y="22682"/>
                  </a:lnTo>
                  <a:lnTo>
                    <a:pt x="185485" y="23145"/>
                  </a:lnTo>
                  <a:lnTo>
                    <a:pt x="187511" y="24048"/>
                  </a:lnTo>
                  <a:lnTo>
                    <a:pt x="188191" y="24277"/>
                  </a:lnTo>
                  <a:lnTo>
                    <a:pt x="189994" y="24883"/>
                  </a:lnTo>
                  <a:lnTo>
                    <a:pt x="192617" y="26301"/>
                  </a:lnTo>
                  <a:lnTo>
                    <a:pt x="193252" y="26819"/>
                  </a:lnTo>
                  <a:lnTo>
                    <a:pt x="193443" y="27075"/>
                  </a:lnTo>
                  <a:lnTo>
                    <a:pt x="193634" y="27590"/>
                  </a:lnTo>
                  <a:lnTo>
                    <a:pt x="193680" y="28039"/>
                  </a:lnTo>
                  <a:lnTo>
                    <a:pt x="193547" y="28786"/>
                  </a:lnTo>
                  <a:lnTo>
                    <a:pt x="193404" y="29121"/>
                  </a:lnTo>
                  <a:lnTo>
                    <a:pt x="193285" y="29365"/>
                  </a:lnTo>
                  <a:lnTo>
                    <a:pt x="193028" y="29660"/>
                  </a:lnTo>
                  <a:lnTo>
                    <a:pt x="191237" y="30751"/>
                  </a:lnTo>
                  <a:lnTo>
                    <a:pt x="190783" y="31104"/>
                  </a:lnTo>
                  <a:lnTo>
                    <a:pt x="189385" y="31627"/>
                  </a:lnTo>
                  <a:lnTo>
                    <a:pt x="188245" y="31684"/>
                  </a:lnTo>
                  <a:lnTo>
                    <a:pt x="186323" y="30936"/>
                  </a:lnTo>
                  <a:lnTo>
                    <a:pt x="185804" y="30868"/>
                  </a:lnTo>
                  <a:lnTo>
                    <a:pt x="185342" y="30881"/>
                  </a:lnTo>
                  <a:lnTo>
                    <a:pt x="185341" y="31083"/>
                  </a:lnTo>
                  <a:lnTo>
                    <a:pt x="183226" y="31803"/>
                  </a:lnTo>
                  <a:lnTo>
                    <a:pt x="181344" y="33800"/>
                  </a:lnTo>
                  <a:lnTo>
                    <a:pt x="180955" y="34501"/>
                  </a:lnTo>
                  <a:lnTo>
                    <a:pt x="181250" y="35453"/>
                  </a:lnTo>
                  <a:lnTo>
                    <a:pt x="181227" y="35865"/>
                  </a:lnTo>
                  <a:lnTo>
                    <a:pt x="180966" y="36625"/>
                  </a:lnTo>
                  <a:lnTo>
                    <a:pt x="180414" y="37390"/>
                  </a:lnTo>
                  <a:lnTo>
                    <a:pt x="180217" y="37663"/>
                  </a:lnTo>
                  <a:lnTo>
                    <a:pt x="179667" y="38425"/>
                  </a:lnTo>
                  <a:lnTo>
                    <a:pt x="179442" y="38677"/>
                  </a:lnTo>
                  <a:lnTo>
                    <a:pt x="179199" y="38949"/>
                  </a:lnTo>
                  <a:lnTo>
                    <a:pt x="178997" y="39146"/>
                  </a:lnTo>
                  <a:lnTo>
                    <a:pt x="178121" y="39671"/>
                  </a:lnTo>
                  <a:lnTo>
                    <a:pt x="177641" y="39834"/>
                  </a:lnTo>
                  <a:lnTo>
                    <a:pt x="177232" y="39886"/>
                  </a:lnTo>
                  <a:lnTo>
                    <a:pt x="176913" y="39927"/>
                  </a:lnTo>
                  <a:lnTo>
                    <a:pt x="176609" y="39966"/>
                  </a:lnTo>
                  <a:lnTo>
                    <a:pt x="176384" y="39948"/>
                  </a:lnTo>
                  <a:lnTo>
                    <a:pt x="176179" y="39932"/>
                  </a:lnTo>
                  <a:lnTo>
                    <a:pt x="175729" y="39898"/>
                  </a:lnTo>
                  <a:lnTo>
                    <a:pt x="174868" y="39831"/>
                  </a:lnTo>
                  <a:lnTo>
                    <a:pt x="173397" y="40751"/>
                  </a:lnTo>
                  <a:lnTo>
                    <a:pt x="172598" y="41155"/>
                  </a:lnTo>
                  <a:lnTo>
                    <a:pt x="171437" y="42179"/>
                  </a:lnTo>
                  <a:lnTo>
                    <a:pt x="170866" y="42167"/>
                  </a:lnTo>
                  <a:lnTo>
                    <a:pt x="170198" y="41685"/>
                  </a:lnTo>
                  <a:lnTo>
                    <a:pt x="170047" y="41571"/>
                  </a:lnTo>
                  <a:lnTo>
                    <a:pt x="169334" y="40673"/>
                  </a:lnTo>
                  <a:lnTo>
                    <a:pt x="169125" y="40538"/>
                  </a:lnTo>
                  <a:lnTo>
                    <a:pt x="167204" y="39289"/>
                  </a:lnTo>
                  <a:lnTo>
                    <a:pt x="166627" y="39235"/>
                  </a:lnTo>
                  <a:lnTo>
                    <a:pt x="166221" y="39576"/>
                  </a:lnTo>
                  <a:lnTo>
                    <a:pt x="165915" y="39964"/>
                  </a:lnTo>
                  <a:lnTo>
                    <a:pt x="162868" y="41771"/>
                  </a:lnTo>
                  <a:lnTo>
                    <a:pt x="161411" y="42635"/>
                  </a:lnTo>
                  <a:lnTo>
                    <a:pt x="160932" y="43015"/>
                  </a:lnTo>
                  <a:lnTo>
                    <a:pt x="160602" y="43570"/>
                  </a:lnTo>
                  <a:lnTo>
                    <a:pt x="160415" y="44120"/>
                  </a:lnTo>
                  <a:lnTo>
                    <a:pt x="160318" y="44490"/>
                  </a:lnTo>
                  <a:lnTo>
                    <a:pt x="160297" y="45020"/>
                  </a:lnTo>
                  <a:lnTo>
                    <a:pt x="160320" y="45197"/>
                  </a:lnTo>
                  <a:lnTo>
                    <a:pt x="160550" y="46997"/>
                  </a:lnTo>
                  <a:lnTo>
                    <a:pt x="160594" y="49631"/>
                  </a:lnTo>
                  <a:lnTo>
                    <a:pt x="160702" y="50422"/>
                  </a:lnTo>
                  <a:lnTo>
                    <a:pt x="161020" y="51106"/>
                  </a:lnTo>
                  <a:lnTo>
                    <a:pt x="161426" y="51754"/>
                  </a:lnTo>
                  <a:lnTo>
                    <a:pt x="162392" y="52943"/>
                  </a:lnTo>
                  <a:lnTo>
                    <a:pt x="163081" y="54474"/>
                  </a:lnTo>
                  <a:lnTo>
                    <a:pt x="163903" y="55396"/>
                  </a:lnTo>
                  <a:lnTo>
                    <a:pt x="164038" y="55493"/>
                  </a:lnTo>
                  <a:lnTo>
                    <a:pt x="164976" y="56168"/>
                  </a:lnTo>
                  <a:lnTo>
                    <a:pt x="165924" y="56577"/>
                  </a:lnTo>
                  <a:lnTo>
                    <a:pt x="167125" y="56843"/>
                  </a:lnTo>
                  <a:lnTo>
                    <a:pt x="168061" y="56882"/>
                  </a:lnTo>
                  <a:lnTo>
                    <a:pt x="169150" y="56638"/>
                  </a:lnTo>
                  <a:lnTo>
                    <a:pt x="169620" y="56426"/>
                  </a:lnTo>
                  <a:lnTo>
                    <a:pt x="170536" y="57080"/>
                  </a:lnTo>
                  <a:lnTo>
                    <a:pt x="171040" y="57695"/>
                  </a:lnTo>
                  <a:lnTo>
                    <a:pt x="171323" y="58280"/>
                  </a:lnTo>
                  <a:lnTo>
                    <a:pt x="171426" y="59076"/>
                  </a:lnTo>
                  <a:lnTo>
                    <a:pt x="171589" y="59374"/>
                  </a:lnTo>
                  <a:lnTo>
                    <a:pt x="171963" y="59675"/>
                  </a:lnTo>
                  <a:lnTo>
                    <a:pt x="171913" y="60435"/>
                  </a:lnTo>
                  <a:lnTo>
                    <a:pt x="171829" y="60047"/>
                  </a:lnTo>
                  <a:lnTo>
                    <a:pt x="171791" y="60485"/>
                  </a:lnTo>
                  <a:lnTo>
                    <a:pt x="170865" y="60900"/>
                  </a:lnTo>
                  <a:lnTo>
                    <a:pt x="168653" y="62635"/>
                  </a:lnTo>
                  <a:lnTo>
                    <a:pt x="168309" y="62742"/>
                  </a:lnTo>
                  <a:lnTo>
                    <a:pt x="167948" y="62713"/>
                  </a:lnTo>
                  <a:lnTo>
                    <a:pt x="167140" y="62536"/>
                  </a:lnTo>
                  <a:lnTo>
                    <a:pt x="166695" y="62369"/>
                  </a:lnTo>
                  <a:lnTo>
                    <a:pt x="166345" y="62388"/>
                  </a:lnTo>
                  <a:lnTo>
                    <a:pt x="165381" y="63172"/>
                  </a:lnTo>
                  <a:lnTo>
                    <a:pt x="163713" y="63883"/>
                  </a:lnTo>
                  <a:lnTo>
                    <a:pt x="162727" y="64483"/>
                  </a:lnTo>
                  <a:lnTo>
                    <a:pt x="162042" y="64900"/>
                  </a:lnTo>
                  <a:lnTo>
                    <a:pt x="161217" y="65681"/>
                  </a:lnTo>
                  <a:lnTo>
                    <a:pt x="161092" y="65850"/>
                  </a:lnTo>
                  <a:lnTo>
                    <a:pt x="160911" y="66095"/>
                  </a:lnTo>
                  <a:lnTo>
                    <a:pt x="160573" y="66706"/>
                  </a:lnTo>
                  <a:lnTo>
                    <a:pt x="160425" y="67235"/>
                  </a:lnTo>
                  <a:lnTo>
                    <a:pt x="160421" y="67521"/>
                  </a:lnTo>
                  <a:lnTo>
                    <a:pt x="160581" y="68184"/>
                  </a:lnTo>
                  <a:lnTo>
                    <a:pt x="160904" y="69058"/>
                  </a:lnTo>
                  <a:lnTo>
                    <a:pt x="161024" y="69316"/>
                  </a:lnTo>
                  <a:lnTo>
                    <a:pt x="161847" y="71086"/>
                  </a:lnTo>
                  <a:lnTo>
                    <a:pt x="162126" y="71619"/>
                  </a:lnTo>
                  <a:lnTo>
                    <a:pt x="162254" y="71798"/>
                  </a:lnTo>
                  <a:lnTo>
                    <a:pt x="162596" y="72247"/>
                  </a:lnTo>
                  <a:lnTo>
                    <a:pt x="164153" y="73044"/>
                  </a:lnTo>
                  <a:lnTo>
                    <a:pt x="164795" y="73204"/>
                  </a:lnTo>
                  <a:lnTo>
                    <a:pt x="165722" y="73259"/>
                  </a:lnTo>
                  <a:lnTo>
                    <a:pt x="165878" y="73294"/>
                  </a:lnTo>
                  <a:lnTo>
                    <a:pt x="166085" y="73342"/>
                  </a:lnTo>
                  <a:lnTo>
                    <a:pt x="166232" y="73461"/>
                  </a:lnTo>
                  <a:lnTo>
                    <a:pt x="166524" y="73700"/>
                  </a:lnTo>
                  <a:lnTo>
                    <a:pt x="166636" y="74265"/>
                  </a:lnTo>
                  <a:lnTo>
                    <a:pt x="166595" y="74425"/>
                  </a:lnTo>
                  <a:lnTo>
                    <a:pt x="166512" y="74748"/>
                  </a:lnTo>
                  <a:lnTo>
                    <a:pt x="166524" y="75131"/>
                  </a:lnTo>
                  <a:lnTo>
                    <a:pt x="166778" y="75242"/>
                  </a:lnTo>
                  <a:lnTo>
                    <a:pt x="167198" y="75447"/>
                  </a:lnTo>
                  <a:lnTo>
                    <a:pt x="167352" y="75621"/>
                  </a:lnTo>
                  <a:lnTo>
                    <a:pt x="167418" y="75869"/>
                  </a:lnTo>
                  <a:lnTo>
                    <a:pt x="166929" y="77696"/>
                  </a:lnTo>
                  <a:lnTo>
                    <a:pt x="166753" y="78086"/>
                  </a:lnTo>
                  <a:lnTo>
                    <a:pt x="166376" y="78596"/>
                  </a:lnTo>
                  <a:lnTo>
                    <a:pt x="165927" y="78969"/>
                  </a:lnTo>
                  <a:lnTo>
                    <a:pt x="165418" y="79172"/>
                  </a:lnTo>
                  <a:lnTo>
                    <a:pt x="164922" y="79082"/>
                  </a:lnTo>
                  <a:lnTo>
                    <a:pt x="163569" y="78413"/>
                  </a:lnTo>
                  <a:lnTo>
                    <a:pt x="162091" y="78275"/>
                  </a:lnTo>
                  <a:lnTo>
                    <a:pt x="161705" y="78161"/>
                  </a:lnTo>
                  <a:lnTo>
                    <a:pt x="161286" y="77872"/>
                  </a:lnTo>
                  <a:lnTo>
                    <a:pt x="160625" y="77265"/>
                  </a:lnTo>
                  <a:lnTo>
                    <a:pt x="160448" y="77005"/>
                  </a:lnTo>
                  <a:lnTo>
                    <a:pt x="160447" y="76733"/>
                  </a:lnTo>
                  <a:lnTo>
                    <a:pt x="160445" y="76528"/>
                  </a:lnTo>
                  <a:lnTo>
                    <a:pt x="160699" y="76026"/>
                  </a:lnTo>
                  <a:lnTo>
                    <a:pt x="160717" y="75814"/>
                  </a:lnTo>
                  <a:lnTo>
                    <a:pt x="160579" y="75025"/>
                  </a:lnTo>
                  <a:lnTo>
                    <a:pt x="160347" y="74645"/>
                  </a:lnTo>
                  <a:lnTo>
                    <a:pt x="158041" y="72666"/>
                  </a:lnTo>
                  <a:lnTo>
                    <a:pt x="156351" y="71662"/>
                  </a:lnTo>
                  <a:lnTo>
                    <a:pt x="155883" y="71543"/>
                  </a:lnTo>
                  <a:lnTo>
                    <a:pt x="154992" y="71497"/>
                  </a:lnTo>
                  <a:lnTo>
                    <a:pt x="153900" y="71658"/>
                  </a:lnTo>
                  <a:lnTo>
                    <a:pt x="153391" y="71895"/>
                  </a:lnTo>
                  <a:lnTo>
                    <a:pt x="152732" y="72320"/>
                  </a:lnTo>
                  <a:lnTo>
                    <a:pt x="152505" y="72305"/>
                  </a:lnTo>
                  <a:lnTo>
                    <a:pt x="151879" y="72265"/>
                  </a:lnTo>
                  <a:lnTo>
                    <a:pt x="151104" y="72528"/>
                  </a:lnTo>
                  <a:lnTo>
                    <a:pt x="150676" y="72764"/>
                  </a:lnTo>
                  <a:lnTo>
                    <a:pt x="150103" y="73242"/>
                  </a:lnTo>
                  <a:lnTo>
                    <a:pt x="149828" y="73614"/>
                  </a:lnTo>
                  <a:lnTo>
                    <a:pt x="149540" y="75334"/>
                  </a:lnTo>
                  <a:lnTo>
                    <a:pt x="149180" y="76279"/>
                  </a:lnTo>
                  <a:lnTo>
                    <a:pt x="148988" y="76615"/>
                  </a:lnTo>
                  <a:lnTo>
                    <a:pt x="148616" y="77822"/>
                  </a:lnTo>
                  <a:lnTo>
                    <a:pt x="148464" y="78944"/>
                  </a:lnTo>
                  <a:lnTo>
                    <a:pt x="148692" y="80720"/>
                  </a:lnTo>
                  <a:lnTo>
                    <a:pt x="149043" y="81992"/>
                  </a:lnTo>
                  <a:lnTo>
                    <a:pt x="149339" y="82681"/>
                  </a:lnTo>
                  <a:lnTo>
                    <a:pt x="150445" y="84567"/>
                  </a:lnTo>
                  <a:lnTo>
                    <a:pt x="151415" y="85439"/>
                  </a:lnTo>
                  <a:lnTo>
                    <a:pt x="152334" y="86266"/>
                  </a:lnTo>
                  <a:lnTo>
                    <a:pt x="152514" y="86666"/>
                  </a:lnTo>
                  <a:lnTo>
                    <a:pt x="152534" y="87151"/>
                  </a:lnTo>
                  <a:lnTo>
                    <a:pt x="152117" y="88362"/>
                  </a:lnTo>
                  <a:lnTo>
                    <a:pt x="151834" y="88868"/>
                  </a:lnTo>
                  <a:lnTo>
                    <a:pt x="151529" y="89921"/>
                  </a:lnTo>
                  <a:lnTo>
                    <a:pt x="151491" y="90396"/>
                  </a:lnTo>
                  <a:lnTo>
                    <a:pt x="151532" y="91171"/>
                  </a:lnTo>
                  <a:lnTo>
                    <a:pt x="151430" y="91531"/>
                  </a:lnTo>
                  <a:lnTo>
                    <a:pt x="151161" y="92037"/>
                  </a:lnTo>
                  <a:lnTo>
                    <a:pt x="150957" y="92891"/>
                  </a:lnTo>
                  <a:lnTo>
                    <a:pt x="150884" y="93195"/>
                  </a:lnTo>
                  <a:lnTo>
                    <a:pt x="149721" y="93965"/>
                  </a:lnTo>
                  <a:lnTo>
                    <a:pt x="149453" y="94240"/>
                  </a:lnTo>
                  <a:lnTo>
                    <a:pt x="149249" y="94566"/>
                  </a:lnTo>
                  <a:lnTo>
                    <a:pt x="149108" y="95184"/>
                  </a:lnTo>
                  <a:lnTo>
                    <a:pt x="148940" y="95585"/>
                  </a:lnTo>
                  <a:lnTo>
                    <a:pt x="148630" y="95999"/>
                  </a:lnTo>
                  <a:lnTo>
                    <a:pt x="148300" y="96399"/>
                  </a:lnTo>
                  <a:lnTo>
                    <a:pt x="148164" y="96457"/>
                  </a:lnTo>
                  <a:lnTo>
                    <a:pt x="147798" y="96614"/>
                  </a:lnTo>
                  <a:lnTo>
                    <a:pt x="147356" y="96509"/>
                  </a:lnTo>
                  <a:lnTo>
                    <a:pt x="147149" y="96384"/>
                  </a:lnTo>
                  <a:lnTo>
                    <a:pt x="146916" y="95876"/>
                  </a:lnTo>
                  <a:lnTo>
                    <a:pt x="146944" y="95225"/>
                  </a:lnTo>
                  <a:lnTo>
                    <a:pt x="145839" y="93906"/>
                  </a:lnTo>
                  <a:lnTo>
                    <a:pt x="145382" y="92167"/>
                  </a:lnTo>
                  <a:lnTo>
                    <a:pt x="145384" y="91251"/>
                  </a:lnTo>
                  <a:lnTo>
                    <a:pt x="145738" y="89506"/>
                  </a:lnTo>
                  <a:lnTo>
                    <a:pt x="146272" y="87779"/>
                  </a:lnTo>
                  <a:lnTo>
                    <a:pt x="146281" y="87149"/>
                  </a:lnTo>
                  <a:lnTo>
                    <a:pt x="146195" y="86922"/>
                  </a:lnTo>
                  <a:lnTo>
                    <a:pt x="145624" y="86178"/>
                  </a:lnTo>
                  <a:lnTo>
                    <a:pt x="144988" y="85568"/>
                  </a:lnTo>
                  <a:lnTo>
                    <a:pt x="144599" y="85195"/>
                  </a:lnTo>
                  <a:lnTo>
                    <a:pt x="144458" y="85123"/>
                  </a:lnTo>
                  <a:lnTo>
                    <a:pt x="143967" y="84871"/>
                  </a:lnTo>
                  <a:lnTo>
                    <a:pt x="142192" y="84910"/>
                  </a:lnTo>
                  <a:lnTo>
                    <a:pt x="141798" y="85188"/>
                  </a:lnTo>
                  <a:lnTo>
                    <a:pt x="141026" y="85180"/>
                  </a:lnTo>
                  <a:lnTo>
                    <a:pt x="140397" y="85708"/>
                  </a:lnTo>
                  <a:lnTo>
                    <a:pt x="140160" y="85907"/>
                  </a:lnTo>
                  <a:lnTo>
                    <a:pt x="139645" y="86505"/>
                  </a:lnTo>
                  <a:lnTo>
                    <a:pt x="139356" y="87001"/>
                  </a:lnTo>
                  <a:lnTo>
                    <a:pt x="139030" y="87959"/>
                  </a:lnTo>
                  <a:lnTo>
                    <a:pt x="138213" y="90874"/>
                  </a:lnTo>
                  <a:lnTo>
                    <a:pt x="136861" y="91736"/>
                  </a:lnTo>
                  <a:lnTo>
                    <a:pt x="133092" y="94140"/>
                  </a:lnTo>
                  <a:lnTo>
                    <a:pt x="132885" y="94709"/>
                  </a:lnTo>
                  <a:lnTo>
                    <a:pt x="132872" y="96057"/>
                  </a:lnTo>
                  <a:lnTo>
                    <a:pt x="131763" y="100103"/>
                  </a:lnTo>
                  <a:lnTo>
                    <a:pt x="131883" y="100607"/>
                  </a:lnTo>
                  <a:lnTo>
                    <a:pt x="132654" y="101325"/>
                  </a:lnTo>
                  <a:lnTo>
                    <a:pt x="133449" y="101802"/>
                  </a:lnTo>
                  <a:lnTo>
                    <a:pt x="136210" y="101821"/>
                  </a:lnTo>
                  <a:lnTo>
                    <a:pt x="137428" y="101490"/>
                  </a:lnTo>
                  <a:lnTo>
                    <a:pt x="136397" y="99711"/>
                  </a:lnTo>
                  <a:lnTo>
                    <a:pt x="136087" y="98495"/>
                  </a:lnTo>
                  <a:lnTo>
                    <a:pt x="136045" y="97781"/>
                  </a:lnTo>
                  <a:lnTo>
                    <a:pt x="136189" y="97083"/>
                  </a:lnTo>
                  <a:lnTo>
                    <a:pt x="136401" y="96609"/>
                  </a:lnTo>
                  <a:lnTo>
                    <a:pt x="136632" y="96302"/>
                  </a:lnTo>
                  <a:lnTo>
                    <a:pt x="137121" y="95822"/>
                  </a:lnTo>
                  <a:lnTo>
                    <a:pt x="137478" y="95584"/>
                  </a:lnTo>
                  <a:lnTo>
                    <a:pt x="138080" y="95459"/>
                  </a:lnTo>
                  <a:lnTo>
                    <a:pt x="139838" y="95793"/>
                  </a:lnTo>
                  <a:lnTo>
                    <a:pt x="140407" y="96043"/>
                  </a:lnTo>
                  <a:lnTo>
                    <a:pt x="140661" y="96296"/>
                  </a:lnTo>
                  <a:lnTo>
                    <a:pt x="141149" y="97151"/>
                  </a:lnTo>
                  <a:lnTo>
                    <a:pt x="141399" y="97453"/>
                  </a:lnTo>
                  <a:lnTo>
                    <a:pt x="142460" y="98466"/>
                  </a:lnTo>
                  <a:lnTo>
                    <a:pt x="142856" y="98779"/>
                  </a:lnTo>
                  <a:lnTo>
                    <a:pt x="143613" y="99185"/>
                  </a:lnTo>
                  <a:lnTo>
                    <a:pt x="144189" y="99700"/>
                  </a:lnTo>
                  <a:lnTo>
                    <a:pt x="144625" y="100090"/>
                  </a:lnTo>
                  <a:lnTo>
                    <a:pt x="144878" y="100215"/>
                  </a:lnTo>
                  <a:lnTo>
                    <a:pt x="145264" y="100272"/>
                  </a:lnTo>
                  <a:lnTo>
                    <a:pt x="144120" y="102770"/>
                  </a:lnTo>
                  <a:lnTo>
                    <a:pt x="143592" y="103669"/>
                  </a:lnTo>
                  <a:lnTo>
                    <a:pt x="143257" y="104057"/>
                  </a:lnTo>
                  <a:lnTo>
                    <a:pt x="142869" y="104122"/>
                  </a:lnTo>
                  <a:lnTo>
                    <a:pt x="142437" y="104654"/>
                  </a:lnTo>
                  <a:lnTo>
                    <a:pt x="141988" y="105564"/>
                  </a:lnTo>
                  <a:lnTo>
                    <a:pt x="141079" y="106943"/>
                  </a:lnTo>
                  <a:lnTo>
                    <a:pt x="140884" y="107033"/>
                  </a:lnTo>
                  <a:lnTo>
                    <a:pt x="140693" y="107001"/>
                  </a:lnTo>
                  <a:lnTo>
                    <a:pt x="141396" y="108426"/>
                  </a:lnTo>
                  <a:lnTo>
                    <a:pt x="141526" y="108689"/>
                  </a:lnTo>
                  <a:lnTo>
                    <a:pt x="141228" y="109674"/>
                  </a:lnTo>
                  <a:lnTo>
                    <a:pt x="141143" y="109956"/>
                  </a:lnTo>
                  <a:lnTo>
                    <a:pt x="141095" y="110476"/>
                  </a:lnTo>
                  <a:lnTo>
                    <a:pt x="140849" y="113149"/>
                  </a:lnTo>
                  <a:lnTo>
                    <a:pt x="140021" y="113354"/>
                  </a:lnTo>
                  <a:lnTo>
                    <a:pt x="139797" y="113410"/>
                  </a:lnTo>
                  <a:lnTo>
                    <a:pt x="139551" y="113334"/>
                  </a:lnTo>
                  <a:lnTo>
                    <a:pt x="139195" y="113223"/>
                  </a:lnTo>
                  <a:lnTo>
                    <a:pt x="138957" y="113224"/>
                  </a:lnTo>
                  <a:lnTo>
                    <a:pt x="137832" y="113881"/>
                  </a:lnTo>
                  <a:lnTo>
                    <a:pt x="136911" y="114151"/>
                  </a:lnTo>
                  <a:lnTo>
                    <a:pt x="135579" y="113426"/>
                  </a:lnTo>
                  <a:lnTo>
                    <a:pt x="135052" y="113567"/>
                  </a:lnTo>
                  <a:lnTo>
                    <a:pt x="134398" y="113857"/>
                  </a:lnTo>
                  <a:lnTo>
                    <a:pt x="134099" y="114131"/>
                  </a:lnTo>
                  <a:lnTo>
                    <a:pt x="133764" y="114592"/>
                  </a:lnTo>
                  <a:lnTo>
                    <a:pt x="133585" y="115068"/>
                  </a:lnTo>
                  <a:lnTo>
                    <a:pt x="133109" y="116889"/>
                  </a:lnTo>
                  <a:lnTo>
                    <a:pt x="133119" y="117362"/>
                  </a:lnTo>
                  <a:lnTo>
                    <a:pt x="133404" y="118094"/>
                  </a:lnTo>
                  <a:lnTo>
                    <a:pt x="134405" y="120048"/>
                  </a:lnTo>
                  <a:lnTo>
                    <a:pt x="135281" y="121119"/>
                  </a:lnTo>
                  <a:lnTo>
                    <a:pt x="136796" y="121721"/>
                  </a:lnTo>
                  <a:lnTo>
                    <a:pt x="137868" y="121576"/>
                  </a:lnTo>
                  <a:lnTo>
                    <a:pt x="138971" y="121282"/>
                  </a:lnTo>
                  <a:lnTo>
                    <a:pt x="139891" y="121152"/>
                  </a:lnTo>
                  <a:lnTo>
                    <a:pt x="140718" y="121206"/>
                  </a:lnTo>
                  <a:lnTo>
                    <a:pt x="141367" y="121396"/>
                  </a:lnTo>
                  <a:lnTo>
                    <a:pt x="141928" y="121760"/>
                  </a:lnTo>
                  <a:lnTo>
                    <a:pt x="142092" y="121867"/>
                  </a:lnTo>
                  <a:lnTo>
                    <a:pt x="142292" y="122096"/>
                  </a:lnTo>
                  <a:lnTo>
                    <a:pt x="143205" y="123364"/>
                  </a:lnTo>
                  <a:lnTo>
                    <a:pt x="143797" y="124416"/>
                  </a:lnTo>
                  <a:lnTo>
                    <a:pt x="144235" y="125050"/>
                  </a:lnTo>
                  <a:lnTo>
                    <a:pt x="144503" y="125687"/>
                  </a:lnTo>
                  <a:lnTo>
                    <a:pt x="144686" y="126415"/>
                  </a:lnTo>
                  <a:lnTo>
                    <a:pt x="144838" y="126990"/>
                  </a:lnTo>
                  <a:lnTo>
                    <a:pt x="144838" y="127392"/>
                  </a:lnTo>
                  <a:lnTo>
                    <a:pt x="144762" y="127680"/>
                  </a:lnTo>
                  <a:lnTo>
                    <a:pt x="144564" y="127814"/>
                  </a:lnTo>
                  <a:lnTo>
                    <a:pt x="144350" y="127948"/>
                  </a:lnTo>
                  <a:lnTo>
                    <a:pt x="144045" y="127909"/>
                  </a:lnTo>
                  <a:lnTo>
                    <a:pt x="143725" y="127986"/>
                  </a:lnTo>
                  <a:lnTo>
                    <a:pt x="143502" y="128213"/>
                  </a:lnTo>
                  <a:lnTo>
                    <a:pt x="143398" y="128468"/>
                  </a:lnTo>
                  <a:lnTo>
                    <a:pt x="143109" y="129171"/>
                  </a:lnTo>
                  <a:lnTo>
                    <a:pt x="142895" y="129693"/>
                  </a:lnTo>
                  <a:lnTo>
                    <a:pt x="142836" y="129892"/>
                  </a:lnTo>
                  <a:lnTo>
                    <a:pt x="142362" y="131073"/>
                  </a:lnTo>
                  <a:lnTo>
                    <a:pt x="140851" y="130372"/>
                  </a:lnTo>
                  <a:lnTo>
                    <a:pt x="140113" y="130451"/>
                  </a:lnTo>
                  <a:lnTo>
                    <a:pt x="139931" y="130471"/>
                  </a:lnTo>
                  <a:lnTo>
                    <a:pt x="139911" y="130619"/>
                  </a:lnTo>
                  <a:lnTo>
                    <a:pt x="139755" y="131760"/>
                  </a:lnTo>
                  <a:lnTo>
                    <a:pt x="139774" y="132196"/>
                  </a:lnTo>
                  <a:lnTo>
                    <a:pt x="140186" y="133205"/>
                  </a:lnTo>
                  <a:lnTo>
                    <a:pt x="140590" y="133701"/>
                  </a:lnTo>
                  <a:lnTo>
                    <a:pt x="140838" y="133732"/>
                  </a:lnTo>
                  <a:lnTo>
                    <a:pt x="140824" y="134330"/>
                  </a:lnTo>
                  <a:lnTo>
                    <a:pt x="140866" y="134772"/>
                  </a:lnTo>
                  <a:lnTo>
                    <a:pt x="140944" y="135312"/>
                  </a:lnTo>
                  <a:lnTo>
                    <a:pt x="141048" y="135514"/>
                  </a:lnTo>
                  <a:lnTo>
                    <a:pt x="141116" y="135645"/>
                  </a:lnTo>
                  <a:lnTo>
                    <a:pt x="141243" y="135780"/>
                  </a:lnTo>
                  <a:lnTo>
                    <a:pt x="141416" y="135963"/>
                  </a:lnTo>
                  <a:lnTo>
                    <a:pt x="141661" y="136224"/>
                  </a:lnTo>
                  <a:lnTo>
                    <a:pt x="142221" y="136686"/>
                  </a:lnTo>
                  <a:lnTo>
                    <a:pt x="142733" y="136981"/>
                  </a:lnTo>
                  <a:lnTo>
                    <a:pt x="142954" y="137108"/>
                  </a:lnTo>
                  <a:lnTo>
                    <a:pt x="143491" y="137282"/>
                  </a:lnTo>
                  <a:lnTo>
                    <a:pt x="144060" y="137393"/>
                  </a:lnTo>
                  <a:lnTo>
                    <a:pt x="144793" y="137535"/>
                  </a:lnTo>
                  <a:lnTo>
                    <a:pt x="145163" y="137607"/>
                  </a:lnTo>
                  <a:lnTo>
                    <a:pt x="145988" y="137766"/>
                  </a:lnTo>
                  <a:lnTo>
                    <a:pt x="146366" y="138185"/>
                  </a:lnTo>
                  <a:lnTo>
                    <a:pt x="146608" y="139885"/>
                  </a:lnTo>
                  <a:lnTo>
                    <a:pt x="146507" y="140362"/>
                  </a:lnTo>
                  <a:lnTo>
                    <a:pt x="146352" y="140638"/>
                  </a:lnTo>
                  <a:lnTo>
                    <a:pt x="145756" y="141354"/>
                  </a:lnTo>
                  <a:lnTo>
                    <a:pt x="144173" y="142968"/>
                  </a:lnTo>
                  <a:lnTo>
                    <a:pt x="143747" y="143275"/>
                  </a:lnTo>
                  <a:lnTo>
                    <a:pt x="143242" y="143518"/>
                  </a:lnTo>
                  <a:lnTo>
                    <a:pt x="141949" y="143777"/>
                  </a:lnTo>
                  <a:lnTo>
                    <a:pt x="140810" y="143420"/>
                  </a:lnTo>
                  <a:lnTo>
                    <a:pt x="136973" y="140963"/>
                  </a:lnTo>
                  <a:lnTo>
                    <a:pt x="136240" y="140802"/>
                  </a:lnTo>
                  <a:lnTo>
                    <a:pt x="134776" y="141451"/>
                  </a:lnTo>
                  <a:lnTo>
                    <a:pt x="134250" y="141803"/>
                  </a:lnTo>
                  <a:lnTo>
                    <a:pt x="133568" y="142389"/>
                  </a:lnTo>
                  <a:lnTo>
                    <a:pt x="132496" y="143553"/>
                  </a:lnTo>
                  <a:lnTo>
                    <a:pt x="132077" y="144526"/>
                  </a:lnTo>
                  <a:lnTo>
                    <a:pt x="131489" y="147891"/>
                  </a:lnTo>
                  <a:lnTo>
                    <a:pt x="129874" y="152731"/>
                  </a:lnTo>
                  <a:lnTo>
                    <a:pt x="129821" y="153636"/>
                  </a:lnTo>
                  <a:lnTo>
                    <a:pt x="129931" y="154439"/>
                  </a:lnTo>
                  <a:lnTo>
                    <a:pt x="129934" y="155886"/>
                  </a:lnTo>
                  <a:lnTo>
                    <a:pt x="129584" y="156675"/>
                  </a:lnTo>
                  <a:lnTo>
                    <a:pt x="129051" y="157431"/>
                  </a:lnTo>
                  <a:lnTo>
                    <a:pt x="127862" y="158440"/>
                  </a:lnTo>
                  <a:lnTo>
                    <a:pt x="127216" y="158563"/>
                  </a:lnTo>
                  <a:lnTo>
                    <a:pt x="126974" y="158521"/>
                  </a:lnTo>
                  <a:lnTo>
                    <a:pt x="125869" y="157885"/>
                  </a:lnTo>
                  <a:lnTo>
                    <a:pt x="125115" y="157664"/>
                  </a:lnTo>
                  <a:lnTo>
                    <a:pt x="123241" y="157375"/>
                  </a:lnTo>
                  <a:lnTo>
                    <a:pt x="122561" y="157271"/>
                  </a:lnTo>
                  <a:lnTo>
                    <a:pt x="121764" y="157148"/>
                  </a:lnTo>
                  <a:lnTo>
                    <a:pt x="121000" y="156839"/>
                  </a:lnTo>
                  <a:lnTo>
                    <a:pt x="120870" y="156660"/>
                  </a:lnTo>
                  <a:lnTo>
                    <a:pt x="120819" y="156318"/>
                  </a:lnTo>
                  <a:lnTo>
                    <a:pt x="120624" y="156204"/>
                  </a:lnTo>
                  <a:lnTo>
                    <a:pt x="117167" y="155960"/>
                  </a:lnTo>
                  <a:lnTo>
                    <a:pt x="116701" y="156237"/>
                  </a:lnTo>
                  <a:lnTo>
                    <a:pt x="116481" y="156595"/>
                  </a:lnTo>
                  <a:lnTo>
                    <a:pt x="116041" y="158075"/>
                  </a:lnTo>
                  <a:lnTo>
                    <a:pt x="115875" y="158432"/>
                  </a:lnTo>
                  <a:lnTo>
                    <a:pt x="115238" y="159799"/>
                  </a:lnTo>
                  <a:lnTo>
                    <a:pt x="114852" y="161172"/>
                  </a:lnTo>
                  <a:lnTo>
                    <a:pt x="114798" y="162060"/>
                  </a:lnTo>
                  <a:lnTo>
                    <a:pt x="114927" y="163459"/>
                  </a:lnTo>
                  <a:lnTo>
                    <a:pt x="115558" y="165208"/>
                  </a:lnTo>
                  <a:lnTo>
                    <a:pt x="115811" y="165674"/>
                  </a:lnTo>
                  <a:lnTo>
                    <a:pt x="116594" y="166606"/>
                  </a:lnTo>
                  <a:lnTo>
                    <a:pt x="117027" y="166894"/>
                  </a:lnTo>
                  <a:lnTo>
                    <a:pt x="117783" y="167227"/>
                  </a:lnTo>
                  <a:lnTo>
                    <a:pt x="118431" y="168019"/>
                  </a:lnTo>
                  <a:lnTo>
                    <a:pt x="118949" y="168439"/>
                  </a:lnTo>
                  <a:lnTo>
                    <a:pt x="121354" y="169624"/>
                  </a:lnTo>
                  <a:lnTo>
                    <a:pt x="121700" y="169838"/>
                  </a:lnTo>
                  <a:lnTo>
                    <a:pt x="122091" y="170080"/>
                  </a:lnTo>
                  <a:lnTo>
                    <a:pt x="122598" y="170697"/>
                  </a:lnTo>
                  <a:lnTo>
                    <a:pt x="122886" y="171230"/>
                  </a:lnTo>
                  <a:lnTo>
                    <a:pt x="122978" y="171474"/>
                  </a:lnTo>
                  <a:lnTo>
                    <a:pt x="123052" y="171670"/>
                  </a:lnTo>
                  <a:lnTo>
                    <a:pt x="123108" y="171816"/>
                  </a:lnTo>
                  <a:lnTo>
                    <a:pt x="123320" y="172909"/>
                  </a:lnTo>
                  <a:lnTo>
                    <a:pt x="123288" y="175604"/>
                  </a:lnTo>
                  <a:lnTo>
                    <a:pt x="123052" y="176720"/>
                  </a:lnTo>
                  <a:lnTo>
                    <a:pt x="122824" y="177440"/>
                  </a:lnTo>
                  <a:lnTo>
                    <a:pt x="122593" y="177834"/>
                  </a:lnTo>
                  <a:lnTo>
                    <a:pt x="118803" y="180638"/>
                  </a:lnTo>
                  <a:lnTo>
                    <a:pt x="115878" y="182269"/>
                  </a:lnTo>
                  <a:lnTo>
                    <a:pt x="114836" y="183075"/>
                  </a:lnTo>
                  <a:lnTo>
                    <a:pt x="114386" y="183628"/>
                  </a:lnTo>
                  <a:lnTo>
                    <a:pt x="115457" y="185279"/>
                  </a:lnTo>
                  <a:lnTo>
                    <a:pt x="115559" y="185435"/>
                  </a:lnTo>
                  <a:lnTo>
                    <a:pt x="115652" y="185579"/>
                  </a:lnTo>
                  <a:lnTo>
                    <a:pt x="115804" y="186105"/>
                  </a:lnTo>
                  <a:lnTo>
                    <a:pt x="115786" y="186447"/>
                  </a:lnTo>
                  <a:lnTo>
                    <a:pt x="115621" y="187073"/>
                  </a:lnTo>
                  <a:lnTo>
                    <a:pt x="115175" y="187776"/>
                  </a:lnTo>
                  <a:lnTo>
                    <a:pt x="114667" y="188097"/>
                  </a:lnTo>
                  <a:lnTo>
                    <a:pt x="113646" y="187994"/>
                  </a:lnTo>
                  <a:lnTo>
                    <a:pt x="113145" y="187744"/>
                  </a:lnTo>
                  <a:lnTo>
                    <a:pt x="111949" y="186746"/>
                  </a:lnTo>
                  <a:lnTo>
                    <a:pt x="111790" y="186552"/>
                  </a:lnTo>
                  <a:lnTo>
                    <a:pt x="111559" y="186271"/>
                  </a:lnTo>
                  <a:lnTo>
                    <a:pt x="110903" y="185473"/>
                  </a:lnTo>
                  <a:lnTo>
                    <a:pt x="109888" y="186326"/>
                  </a:lnTo>
                  <a:lnTo>
                    <a:pt x="109376" y="186638"/>
                  </a:lnTo>
                  <a:lnTo>
                    <a:pt x="105794" y="187819"/>
                  </a:lnTo>
                  <a:lnTo>
                    <a:pt x="103222" y="189395"/>
                  </a:lnTo>
                  <a:lnTo>
                    <a:pt x="102972" y="189548"/>
                  </a:lnTo>
                  <a:lnTo>
                    <a:pt x="102263" y="189871"/>
                  </a:lnTo>
                  <a:lnTo>
                    <a:pt x="101803" y="190081"/>
                  </a:lnTo>
                  <a:lnTo>
                    <a:pt x="101259" y="190110"/>
                  </a:lnTo>
                  <a:lnTo>
                    <a:pt x="100289" y="189813"/>
                  </a:lnTo>
                  <a:lnTo>
                    <a:pt x="100092" y="189661"/>
                  </a:lnTo>
                  <a:lnTo>
                    <a:pt x="99961" y="189432"/>
                  </a:lnTo>
                  <a:lnTo>
                    <a:pt x="99461" y="188556"/>
                  </a:lnTo>
                  <a:lnTo>
                    <a:pt x="99305" y="187843"/>
                  </a:lnTo>
                  <a:lnTo>
                    <a:pt x="99192" y="187323"/>
                  </a:lnTo>
                  <a:lnTo>
                    <a:pt x="99074" y="186336"/>
                  </a:lnTo>
                  <a:lnTo>
                    <a:pt x="99077" y="185708"/>
                  </a:lnTo>
                  <a:lnTo>
                    <a:pt x="99414" y="184703"/>
                  </a:lnTo>
                  <a:lnTo>
                    <a:pt x="99432" y="184365"/>
                  </a:lnTo>
                  <a:lnTo>
                    <a:pt x="99394" y="184192"/>
                  </a:lnTo>
                  <a:lnTo>
                    <a:pt x="99287" y="183707"/>
                  </a:lnTo>
                  <a:lnTo>
                    <a:pt x="98450" y="181833"/>
                  </a:lnTo>
                  <a:lnTo>
                    <a:pt x="98223" y="181532"/>
                  </a:lnTo>
                  <a:lnTo>
                    <a:pt x="97842" y="181251"/>
                  </a:lnTo>
                  <a:lnTo>
                    <a:pt x="97382" y="180977"/>
                  </a:lnTo>
                  <a:lnTo>
                    <a:pt x="97044" y="180831"/>
                  </a:lnTo>
                  <a:lnTo>
                    <a:pt x="96203" y="180469"/>
                  </a:lnTo>
                  <a:lnTo>
                    <a:pt x="95317" y="180357"/>
                  </a:lnTo>
                  <a:lnTo>
                    <a:pt x="94618" y="180490"/>
                  </a:lnTo>
                  <a:lnTo>
                    <a:pt x="93384" y="181251"/>
                  </a:lnTo>
                  <a:lnTo>
                    <a:pt x="92842" y="181747"/>
                  </a:lnTo>
                  <a:lnTo>
                    <a:pt x="92312" y="182737"/>
                  </a:lnTo>
                  <a:lnTo>
                    <a:pt x="92236" y="183075"/>
                  </a:lnTo>
                  <a:lnTo>
                    <a:pt x="92215" y="183396"/>
                  </a:lnTo>
                  <a:lnTo>
                    <a:pt x="92198" y="183644"/>
                  </a:lnTo>
                  <a:lnTo>
                    <a:pt x="92173" y="184026"/>
                  </a:lnTo>
                  <a:lnTo>
                    <a:pt x="92205" y="184294"/>
                  </a:lnTo>
                  <a:lnTo>
                    <a:pt x="92324" y="185314"/>
                  </a:lnTo>
                  <a:lnTo>
                    <a:pt x="92475" y="185662"/>
                  </a:lnTo>
                  <a:lnTo>
                    <a:pt x="92649" y="185994"/>
                  </a:lnTo>
                  <a:lnTo>
                    <a:pt x="93550" y="187240"/>
                  </a:lnTo>
                  <a:lnTo>
                    <a:pt x="94675" y="189181"/>
                  </a:lnTo>
                  <a:lnTo>
                    <a:pt x="94944" y="189652"/>
                  </a:lnTo>
                  <a:lnTo>
                    <a:pt x="95818" y="191610"/>
                  </a:lnTo>
                  <a:lnTo>
                    <a:pt x="95835" y="191973"/>
                  </a:lnTo>
                  <a:lnTo>
                    <a:pt x="95542" y="192942"/>
                  </a:lnTo>
                  <a:lnTo>
                    <a:pt x="94720" y="193568"/>
                  </a:lnTo>
                  <a:lnTo>
                    <a:pt x="94198" y="194272"/>
                  </a:lnTo>
                  <a:lnTo>
                    <a:pt x="94050" y="194471"/>
                  </a:lnTo>
                  <a:lnTo>
                    <a:pt x="93825" y="194889"/>
                  </a:lnTo>
                  <a:lnTo>
                    <a:pt x="93609" y="195637"/>
                  </a:lnTo>
                  <a:lnTo>
                    <a:pt x="93526" y="196397"/>
                  </a:lnTo>
                  <a:lnTo>
                    <a:pt x="93664" y="197107"/>
                  </a:lnTo>
                  <a:lnTo>
                    <a:pt x="94067" y="198401"/>
                  </a:lnTo>
                  <a:lnTo>
                    <a:pt x="95560" y="201103"/>
                  </a:lnTo>
                  <a:lnTo>
                    <a:pt x="95665" y="201350"/>
                  </a:lnTo>
                  <a:lnTo>
                    <a:pt x="96091" y="202349"/>
                  </a:lnTo>
                  <a:lnTo>
                    <a:pt x="96317" y="202878"/>
                  </a:lnTo>
                  <a:lnTo>
                    <a:pt x="96393" y="203163"/>
                  </a:lnTo>
                  <a:lnTo>
                    <a:pt x="96502" y="203571"/>
                  </a:lnTo>
                  <a:lnTo>
                    <a:pt x="96559" y="203783"/>
                  </a:lnTo>
                  <a:lnTo>
                    <a:pt x="96553" y="204027"/>
                  </a:lnTo>
                  <a:lnTo>
                    <a:pt x="96550" y="204169"/>
                  </a:lnTo>
                  <a:lnTo>
                    <a:pt x="96547" y="204320"/>
                  </a:lnTo>
                  <a:lnTo>
                    <a:pt x="96513" y="204481"/>
                  </a:lnTo>
                  <a:lnTo>
                    <a:pt x="96332" y="205191"/>
                  </a:lnTo>
                  <a:lnTo>
                    <a:pt x="96067" y="205773"/>
                  </a:lnTo>
                  <a:lnTo>
                    <a:pt x="95681" y="206197"/>
                  </a:lnTo>
                  <a:lnTo>
                    <a:pt x="94400" y="206994"/>
                  </a:lnTo>
                  <a:lnTo>
                    <a:pt x="94134" y="207160"/>
                  </a:lnTo>
                  <a:lnTo>
                    <a:pt x="93920" y="207221"/>
                  </a:lnTo>
                  <a:lnTo>
                    <a:pt x="93262" y="207410"/>
                  </a:lnTo>
                  <a:lnTo>
                    <a:pt x="92864" y="207524"/>
                  </a:lnTo>
                  <a:lnTo>
                    <a:pt x="91678" y="207696"/>
                  </a:lnTo>
                  <a:lnTo>
                    <a:pt x="90020" y="207614"/>
                  </a:lnTo>
                  <a:lnTo>
                    <a:pt x="88328" y="206733"/>
                  </a:lnTo>
                  <a:lnTo>
                    <a:pt x="87865" y="206223"/>
                  </a:lnTo>
                  <a:lnTo>
                    <a:pt x="87688" y="205741"/>
                  </a:lnTo>
                  <a:lnTo>
                    <a:pt x="87517" y="205276"/>
                  </a:lnTo>
                  <a:lnTo>
                    <a:pt x="87401" y="204475"/>
                  </a:lnTo>
                  <a:lnTo>
                    <a:pt x="87401" y="203673"/>
                  </a:lnTo>
                  <a:lnTo>
                    <a:pt x="87575" y="202872"/>
                  </a:lnTo>
                  <a:lnTo>
                    <a:pt x="88097" y="202068"/>
                  </a:lnTo>
                  <a:lnTo>
                    <a:pt x="89525" y="201054"/>
                  </a:lnTo>
                  <a:lnTo>
                    <a:pt x="90065" y="200181"/>
                  </a:lnTo>
                  <a:lnTo>
                    <a:pt x="90108" y="199977"/>
                  </a:lnTo>
                  <a:lnTo>
                    <a:pt x="90039" y="199390"/>
                  </a:lnTo>
                  <a:lnTo>
                    <a:pt x="89760" y="198521"/>
                  </a:lnTo>
                  <a:lnTo>
                    <a:pt x="88584" y="195862"/>
                  </a:lnTo>
                  <a:lnTo>
                    <a:pt x="88332" y="195003"/>
                  </a:lnTo>
                  <a:lnTo>
                    <a:pt x="87272" y="194922"/>
                  </a:lnTo>
                  <a:lnTo>
                    <a:pt x="86180" y="195195"/>
                  </a:lnTo>
                  <a:lnTo>
                    <a:pt x="85645" y="195457"/>
                  </a:lnTo>
                  <a:lnTo>
                    <a:pt x="85509" y="195523"/>
                  </a:lnTo>
                  <a:lnTo>
                    <a:pt x="85371" y="195654"/>
                  </a:lnTo>
                  <a:lnTo>
                    <a:pt x="85029" y="195979"/>
                  </a:lnTo>
                  <a:lnTo>
                    <a:pt x="84879" y="196203"/>
                  </a:lnTo>
                  <a:lnTo>
                    <a:pt x="84625" y="196586"/>
                  </a:lnTo>
                  <a:lnTo>
                    <a:pt x="84531" y="196728"/>
                  </a:lnTo>
                  <a:lnTo>
                    <a:pt x="84461" y="196891"/>
                  </a:lnTo>
                  <a:lnTo>
                    <a:pt x="84072" y="197797"/>
                  </a:lnTo>
                  <a:lnTo>
                    <a:pt x="84000" y="198236"/>
                  </a:lnTo>
                  <a:lnTo>
                    <a:pt x="84040" y="198675"/>
                  </a:lnTo>
                  <a:lnTo>
                    <a:pt x="84098" y="198933"/>
                  </a:lnTo>
                  <a:lnTo>
                    <a:pt x="84172" y="199259"/>
                  </a:lnTo>
                  <a:lnTo>
                    <a:pt x="84251" y="199610"/>
                  </a:lnTo>
                  <a:lnTo>
                    <a:pt x="84717" y="201082"/>
                  </a:lnTo>
                  <a:lnTo>
                    <a:pt x="84708" y="202996"/>
                  </a:lnTo>
                  <a:lnTo>
                    <a:pt x="84564" y="203541"/>
                  </a:lnTo>
                  <a:lnTo>
                    <a:pt x="84462" y="203753"/>
                  </a:lnTo>
                  <a:lnTo>
                    <a:pt x="84304" y="204086"/>
                  </a:lnTo>
                  <a:lnTo>
                    <a:pt x="84073" y="204340"/>
                  </a:lnTo>
                  <a:lnTo>
                    <a:pt x="83726" y="204594"/>
                  </a:lnTo>
                  <a:lnTo>
                    <a:pt x="83350" y="204739"/>
                  </a:lnTo>
                  <a:lnTo>
                    <a:pt x="82946" y="204799"/>
                  </a:lnTo>
                  <a:lnTo>
                    <a:pt x="82481" y="204922"/>
                  </a:lnTo>
                  <a:lnTo>
                    <a:pt x="82009" y="205266"/>
                  </a:lnTo>
                  <a:lnTo>
                    <a:pt x="81764" y="205613"/>
                  </a:lnTo>
                  <a:lnTo>
                    <a:pt x="81530" y="206113"/>
                  </a:lnTo>
                  <a:lnTo>
                    <a:pt x="81410" y="207102"/>
                  </a:lnTo>
                  <a:lnTo>
                    <a:pt x="81422" y="207522"/>
                  </a:lnTo>
                  <a:lnTo>
                    <a:pt x="81499" y="207768"/>
                  </a:lnTo>
                  <a:lnTo>
                    <a:pt x="81737" y="208132"/>
                  </a:lnTo>
                  <a:lnTo>
                    <a:pt x="81934" y="208372"/>
                  </a:lnTo>
                  <a:lnTo>
                    <a:pt x="84274" y="211219"/>
                  </a:lnTo>
                  <a:lnTo>
                    <a:pt x="85190" y="211754"/>
                  </a:lnTo>
                  <a:lnTo>
                    <a:pt x="86454" y="212074"/>
                  </a:lnTo>
                  <a:lnTo>
                    <a:pt x="87377" y="212109"/>
                  </a:lnTo>
                  <a:lnTo>
                    <a:pt x="88961" y="211881"/>
                  </a:lnTo>
                  <a:lnTo>
                    <a:pt x="90021" y="211623"/>
                  </a:lnTo>
                  <a:lnTo>
                    <a:pt x="90552" y="211494"/>
                  </a:lnTo>
                  <a:lnTo>
                    <a:pt x="90683" y="211462"/>
                  </a:lnTo>
                  <a:lnTo>
                    <a:pt x="90921" y="211434"/>
                  </a:lnTo>
                  <a:lnTo>
                    <a:pt x="91050" y="211419"/>
                  </a:lnTo>
                  <a:lnTo>
                    <a:pt x="91417" y="211376"/>
                  </a:lnTo>
                  <a:lnTo>
                    <a:pt x="91924" y="211316"/>
                  </a:lnTo>
                  <a:lnTo>
                    <a:pt x="92145" y="211315"/>
                  </a:lnTo>
                  <a:lnTo>
                    <a:pt x="92484" y="211312"/>
                  </a:lnTo>
                  <a:lnTo>
                    <a:pt x="92820" y="211310"/>
                  </a:lnTo>
                  <a:lnTo>
                    <a:pt x="93103" y="211360"/>
                  </a:lnTo>
                  <a:lnTo>
                    <a:pt x="93317" y="211399"/>
                  </a:lnTo>
                  <a:lnTo>
                    <a:pt x="93653" y="211535"/>
                  </a:lnTo>
                  <a:lnTo>
                    <a:pt x="94107" y="211854"/>
                  </a:lnTo>
                  <a:lnTo>
                    <a:pt x="94501" y="212265"/>
                  </a:lnTo>
                  <a:lnTo>
                    <a:pt x="94649" y="212519"/>
                  </a:lnTo>
                  <a:lnTo>
                    <a:pt x="94932" y="213005"/>
                  </a:lnTo>
                  <a:lnTo>
                    <a:pt x="94966" y="213133"/>
                  </a:lnTo>
                  <a:lnTo>
                    <a:pt x="95050" y="213448"/>
                  </a:lnTo>
                  <a:lnTo>
                    <a:pt x="95085" y="213577"/>
                  </a:lnTo>
                  <a:lnTo>
                    <a:pt x="95063" y="213942"/>
                  </a:lnTo>
                  <a:lnTo>
                    <a:pt x="95051" y="214147"/>
                  </a:lnTo>
                  <a:lnTo>
                    <a:pt x="95006" y="214315"/>
                  </a:lnTo>
                  <a:lnTo>
                    <a:pt x="94633" y="215735"/>
                  </a:lnTo>
                  <a:lnTo>
                    <a:pt x="94144" y="216528"/>
                  </a:lnTo>
                  <a:lnTo>
                    <a:pt x="92862" y="218074"/>
                  </a:lnTo>
                  <a:lnTo>
                    <a:pt x="91804" y="218895"/>
                  </a:lnTo>
                  <a:lnTo>
                    <a:pt x="91557" y="219135"/>
                  </a:lnTo>
                  <a:lnTo>
                    <a:pt x="90671" y="219996"/>
                  </a:lnTo>
                  <a:lnTo>
                    <a:pt x="89840" y="221188"/>
                  </a:lnTo>
                  <a:lnTo>
                    <a:pt x="89653" y="221379"/>
                  </a:lnTo>
                  <a:lnTo>
                    <a:pt x="89459" y="221577"/>
                  </a:lnTo>
                  <a:lnTo>
                    <a:pt x="89188" y="221856"/>
                  </a:lnTo>
                  <a:lnTo>
                    <a:pt x="88296" y="222566"/>
                  </a:lnTo>
                  <a:lnTo>
                    <a:pt x="87916" y="222832"/>
                  </a:lnTo>
                  <a:lnTo>
                    <a:pt x="87356" y="223065"/>
                  </a:lnTo>
                  <a:lnTo>
                    <a:pt x="87067" y="223186"/>
                  </a:lnTo>
                  <a:lnTo>
                    <a:pt x="86807" y="223229"/>
                  </a:lnTo>
                  <a:lnTo>
                    <a:pt x="86630" y="223258"/>
                  </a:lnTo>
                  <a:lnTo>
                    <a:pt x="86420" y="223293"/>
                  </a:lnTo>
                  <a:lnTo>
                    <a:pt x="86069" y="223351"/>
                  </a:lnTo>
                  <a:lnTo>
                    <a:pt x="85747" y="223329"/>
                  </a:lnTo>
                  <a:lnTo>
                    <a:pt x="85299" y="223263"/>
                  </a:lnTo>
                  <a:lnTo>
                    <a:pt x="84708" y="223059"/>
                  </a:lnTo>
                  <a:lnTo>
                    <a:pt x="84579" y="223014"/>
                  </a:lnTo>
                  <a:lnTo>
                    <a:pt x="84364" y="222870"/>
                  </a:lnTo>
                  <a:lnTo>
                    <a:pt x="84071" y="222673"/>
                  </a:lnTo>
                  <a:lnTo>
                    <a:pt x="83898" y="222419"/>
                  </a:lnTo>
                  <a:lnTo>
                    <a:pt x="83641" y="222043"/>
                  </a:lnTo>
                  <a:lnTo>
                    <a:pt x="83535" y="221888"/>
                  </a:lnTo>
                  <a:lnTo>
                    <a:pt x="83436" y="221658"/>
                  </a:lnTo>
                  <a:lnTo>
                    <a:pt x="83218" y="221105"/>
                  </a:lnTo>
                  <a:lnTo>
                    <a:pt x="83102" y="220302"/>
                  </a:lnTo>
                  <a:lnTo>
                    <a:pt x="83250" y="218873"/>
                  </a:lnTo>
                  <a:lnTo>
                    <a:pt x="83420" y="218110"/>
                  </a:lnTo>
                  <a:lnTo>
                    <a:pt x="83742" y="217502"/>
                  </a:lnTo>
                  <a:lnTo>
                    <a:pt x="85134" y="216289"/>
                  </a:lnTo>
                  <a:lnTo>
                    <a:pt x="85226" y="216090"/>
                  </a:lnTo>
                  <a:lnTo>
                    <a:pt x="85300" y="215793"/>
                  </a:lnTo>
                  <a:lnTo>
                    <a:pt x="85224" y="214683"/>
                  </a:lnTo>
                  <a:lnTo>
                    <a:pt x="85182" y="214349"/>
                  </a:lnTo>
                  <a:lnTo>
                    <a:pt x="85132" y="214217"/>
                  </a:lnTo>
                  <a:lnTo>
                    <a:pt x="85002" y="213919"/>
                  </a:lnTo>
                  <a:lnTo>
                    <a:pt x="84700" y="213381"/>
                  </a:lnTo>
                  <a:lnTo>
                    <a:pt x="84012" y="212668"/>
                  </a:lnTo>
                  <a:lnTo>
                    <a:pt x="83781" y="212292"/>
                  </a:lnTo>
                  <a:lnTo>
                    <a:pt x="83463" y="212030"/>
                  </a:lnTo>
                  <a:lnTo>
                    <a:pt x="83034" y="211891"/>
                  </a:lnTo>
                  <a:lnTo>
                    <a:pt x="82174" y="212179"/>
                  </a:lnTo>
                  <a:lnTo>
                    <a:pt x="82029" y="212227"/>
                  </a:lnTo>
                  <a:lnTo>
                    <a:pt x="81518" y="212635"/>
                  </a:lnTo>
                  <a:lnTo>
                    <a:pt x="80771" y="213765"/>
                  </a:lnTo>
                  <a:lnTo>
                    <a:pt x="80041" y="214184"/>
                  </a:lnTo>
                  <a:lnTo>
                    <a:pt x="79619" y="214771"/>
                  </a:lnTo>
                  <a:lnTo>
                    <a:pt x="78788" y="216280"/>
                  </a:lnTo>
                  <a:lnTo>
                    <a:pt x="78773" y="216656"/>
                  </a:lnTo>
                  <a:lnTo>
                    <a:pt x="78930" y="217183"/>
                  </a:lnTo>
                  <a:lnTo>
                    <a:pt x="79058" y="219415"/>
                  </a:lnTo>
                  <a:lnTo>
                    <a:pt x="79227" y="220166"/>
                  </a:lnTo>
                  <a:lnTo>
                    <a:pt x="79479" y="220729"/>
                  </a:lnTo>
                  <a:lnTo>
                    <a:pt x="79467" y="220957"/>
                  </a:lnTo>
                  <a:lnTo>
                    <a:pt x="79433" y="221090"/>
                  </a:lnTo>
                  <a:lnTo>
                    <a:pt x="79221" y="221908"/>
                  </a:lnTo>
                  <a:lnTo>
                    <a:pt x="78810" y="223493"/>
                  </a:lnTo>
                  <a:lnTo>
                    <a:pt x="78943" y="225263"/>
                  </a:lnTo>
                  <a:lnTo>
                    <a:pt x="79659" y="227135"/>
                  </a:lnTo>
                  <a:lnTo>
                    <a:pt x="80553" y="228596"/>
                  </a:lnTo>
                  <a:lnTo>
                    <a:pt x="81156" y="229863"/>
                  </a:lnTo>
                  <a:lnTo>
                    <a:pt x="81838" y="230652"/>
                  </a:lnTo>
                  <a:lnTo>
                    <a:pt x="82770" y="231575"/>
                  </a:lnTo>
                  <a:lnTo>
                    <a:pt x="83860" y="233011"/>
                  </a:lnTo>
                  <a:lnTo>
                    <a:pt x="84295" y="233799"/>
                  </a:lnTo>
                  <a:lnTo>
                    <a:pt x="84934" y="235817"/>
                  </a:lnTo>
                  <a:lnTo>
                    <a:pt x="84962" y="236267"/>
                  </a:lnTo>
                  <a:lnTo>
                    <a:pt x="84891" y="236715"/>
                  </a:lnTo>
                  <a:lnTo>
                    <a:pt x="84587" y="237521"/>
                  </a:lnTo>
                  <a:lnTo>
                    <a:pt x="84316" y="237948"/>
                  </a:lnTo>
                  <a:lnTo>
                    <a:pt x="83079" y="239044"/>
                  </a:lnTo>
                  <a:lnTo>
                    <a:pt x="81258" y="240044"/>
                  </a:lnTo>
                  <a:lnTo>
                    <a:pt x="80007" y="241550"/>
                  </a:lnTo>
                  <a:lnTo>
                    <a:pt x="79910" y="241715"/>
                  </a:lnTo>
                  <a:lnTo>
                    <a:pt x="79718" y="242106"/>
                  </a:lnTo>
                  <a:lnTo>
                    <a:pt x="79421" y="243424"/>
                  </a:lnTo>
                  <a:lnTo>
                    <a:pt x="79034" y="244072"/>
                  </a:lnTo>
                  <a:lnTo>
                    <a:pt x="78721" y="245537"/>
                  </a:lnTo>
                  <a:lnTo>
                    <a:pt x="78668" y="245960"/>
                  </a:lnTo>
                  <a:lnTo>
                    <a:pt x="78629" y="246281"/>
                  </a:lnTo>
                  <a:lnTo>
                    <a:pt x="78594" y="246562"/>
                  </a:lnTo>
                  <a:lnTo>
                    <a:pt x="78628" y="246949"/>
                  </a:lnTo>
                  <a:lnTo>
                    <a:pt x="78798" y="248877"/>
                  </a:lnTo>
                  <a:lnTo>
                    <a:pt x="79169" y="250392"/>
                  </a:lnTo>
                  <a:lnTo>
                    <a:pt x="79397" y="250785"/>
                  </a:lnTo>
                  <a:lnTo>
                    <a:pt x="80407" y="251648"/>
                  </a:lnTo>
                  <a:lnTo>
                    <a:pt x="80701" y="252005"/>
                  </a:lnTo>
                  <a:lnTo>
                    <a:pt x="81519" y="253786"/>
                  </a:lnTo>
                  <a:lnTo>
                    <a:pt x="81574" y="254063"/>
                  </a:lnTo>
                  <a:lnTo>
                    <a:pt x="81652" y="254453"/>
                  </a:lnTo>
                  <a:lnTo>
                    <a:pt x="81714" y="254762"/>
                  </a:lnTo>
                  <a:lnTo>
                    <a:pt x="81626" y="255551"/>
                  </a:lnTo>
                  <a:lnTo>
                    <a:pt x="81381" y="256320"/>
                  </a:lnTo>
                  <a:lnTo>
                    <a:pt x="81025" y="257049"/>
                  </a:lnTo>
                  <a:lnTo>
                    <a:pt x="80482" y="257890"/>
                  </a:lnTo>
                  <a:lnTo>
                    <a:pt x="80296" y="258092"/>
                  </a:lnTo>
                  <a:lnTo>
                    <a:pt x="79791" y="258638"/>
                  </a:lnTo>
                  <a:lnTo>
                    <a:pt x="75483" y="261863"/>
                  </a:lnTo>
                  <a:lnTo>
                    <a:pt x="74896" y="262182"/>
                  </a:lnTo>
                  <a:lnTo>
                    <a:pt x="73199" y="262438"/>
                  </a:lnTo>
                  <a:lnTo>
                    <a:pt x="72765" y="262573"/>
                  </a:lnTo>
                  <a:lnTo>
                    <a:pt x="71929" y="262978"/>
                  </a:lnTo>
                  <a:lnTo>
                    <a:pt x="69709" y="264306"/>
                  </a:lnTo>
                  <a:lnTo>
                    <a:pt x="70123" y="264934"/>
                  </a:lnTo>
                  <a:lnTo>
                    <a:pt x="69809" y="265486"/>
                  </a:lnTo>
                  <a:lnTo>
                    <a:pt x="68642" y="267541"/>
                  </a:lnTo>
                  <a:lnTo>
                    <a:pt x="68632" y="268720"/>
                  </a:lnTo>
                  <a:lnTo>
                    <a:pt x="69468" y="270804"/>
                  </a:lnTo>
                  <a:lnTo>
                    <a:pt x="69861" y="272182"/>
                  </a:lnTo>
                  <a:lnTo>
                    <a:pt x="69846" y="273004"/>
                  </a:lnTo>
                  <a:lnTo>
                    <a:pt x="69340" y="274116"/>
                  </a:lnTo>
                  <a:lnTo>
                    <a:pt x="68311" y="274503"/>
                  </a:lnTo>
                  <a:lnTo>
                    <a:pt x="67177" y="274501"/>
                  </a:lnTo>
                  <a:lnTo>
                    <a:pt x="66154" y="274055"/>
                  </a:lnTo>
                  <a:lnTo>
                    <a:pt x="65636" y="273598"/>
                  </a:lnTo>
                  <a:lnTo>
                    <a:pt x="65231" y="272949"/>
                  </a:lnTo>
                  <a:lnTo>
                    <a:pt x="65159" y="271793"/>
                  </a:lnTo>
                  <a:lnTo>
                    <a:pt x="65435" y="270339"/>
                  </a:lnTo>
                  <a:lnTo>
                    <a:pt x="66721" y="268014"/>
                  </a:lnTo>
                  <a:lnTo>
                    <a:pt x="66865" y="266450"/>
                  </a:lnTo>
                  <a:lnTo>
                    <a:pt x="66755" y="266110"/>
                  </a:lnTo>
                  <a:lnTo>
                    <a:pt x="66682" y="265885"/>
                  </a:lnTo>
                  <a:lnTo>
                    <a:pt x="66514" y="265427"/>
                  </a:lnTo>
                  <a:lnTo>
                    <a:pt x="65572" y="265461"/>
                  </a:lnTo>
                  <a:lnTo>
                    <a:pt x="64322" y="265908"/>
                  </a:lnTo>
                  <a:lnTo>
                    <a:pt x="64149" y="265946"/>
                  </a:lnTo>
                  <a:lnTo>
                    <a:pt x="62776" y="266242"/>
                  </a:lnTo>
                  <a:lnTo>
                    <a:pt x="61116" y="266266"/>
                  </a:lnTo>
                  <a:lnTo>
                    <a:pt x="60570" y="266177"/>
                  </a:lnTo>
                  <a:lnTo>
                    <a:pt x="58953" y="265686"/>
                  </a:lnTo>
                  <a:lnTo>
                    <a:pt x="57854" y="265573"/>
                  </a:lnTo>
                  <a:lnTo>
                    <a:pt x="57065" y="265681"/>
                  </a:lnTo>
                  <a:lnTo>
                    <a:pt x="56303" y="266088"/>
                  </a:lnTo>
                  <a:lnTo>
                    <a:pt x="55827" y="266518"/>
                  </a:lnTo>
                  <a:lnTo>
                    <a:pt x="55659" y="266817"/>
                  </a:lnTo>
                  <a:lnTo>
                    <a:pt x="55480" y="267923"/>
                  </a:lnTo>
                  <a:lnTo>
                    <a:pt x="55572" y="268996"/>
                  </a:lnTo>
                  <a:lnTo>
                    <a:pt x="55653" y="269258"/>
                  </a:lnTo>
                  <a:lnTo>
                    <a:pt x="55903" y="269656"/>
                  </a:lnTo>
                  <a:lnTo>
                    <a:pt x="57605" y="271207"/>
                  </a:lnTo>
                  <a:lnTo>
                    <a:pt x="58005" y="271571"/>
                  </a:lnTo>
                  <a:lnTo>
                    <a:pt x="58260" y="272039"/>
                  </a:lnTo>
                  <a:lnTo>
                    <a:pt x="58461" y="272407"/>
                  </a:lnTo>
                  <a:lnTo>
                    <a:pt x="58552" y="272575"/>
                  </a:lnTo>
                  <a:lnTo>
                    <a:pt x="58814" y="273324"/>
                  </a:lnTo>
                  <a:lnTo>
                    <a:pt x="59046" y="274274"/>
                  </a:lnTo>
                  <a:lnTo>
                    <a:pt x="59083" y="274430"/>
                  </a:lnTo>
                  <a:lnTo>
                    <a:pt x="59047" y="275557"/>
                  </a:lnTo>
                  <a:lnTo>
                    <a:pt x="58696" y="276368"/>
                  </a:lnTo>
                  <a:lnTo>
                    <a:pt x="57521" y="278366"/>
                  </a:lnTo>
                  <a:lnTo>
                    <a:pt x="57185" y="278760"/>
                  </a:lnTo>
                  <a:lnTo>
                    <a:pt x="56879" y="279005"/>
                  </a:lnTo>
                  <a:lnTo>
                    <a:pt x="55885" y="279790"/>
                  </a:lnTo>
                  <a:lnTo>
                    <a:pt x="54985" y="279883"/>
                  </a:lnTo>
                  <a:lnTo>
                    <a:pt x="54006" y="279763"/>
                  </a:lnTo>
                  <a:lnTo>
                    <a:pt x="53768" y="279734"/>
                  </a:lnTo>
                  <a:lnTo>
                    <a:pt x="53563" y="279709"/>
                  </a:lnTo>
                  <a:lnTo>
                    <a:pt x="51709" y="279483"/>
                  </a:lnTo>
                  <a:lnTo>
                    <a:pt x="51512" y="279480"/>
                  </a:lnTo>
                  <a:lnTo>
                    <a:pt x="51301" y="279477"/>
                  </a:lnTo>
                  <a:lnTo>
                    <a:pt x="51159" y="279475"/>
                  </a:lnTo>
                  <a:lnTo>
                    <a:pt x="51015" y="279473"/>
                  </a:lnTo>
                  <a:lnTo>
                    <a:pt x="49733" y="279965"/>
                  </a:lnTo>
                  <a:lnTo>
                    <a:pt x="48606" y="280270"/>
                  </a:lnTo>
                  <a:lnTo>
                    <a:pt x="48454" y="280356"/>
                  </a:lnTo>
                  <a:lnTo>
                    <a:pt x="48225" y="280485"/>
                  </a:lnTo>
                  <a:lnTo>
                    <a:pt x="47953" y="280719"/>
                  </a:lnTo>
                  <a:lnTo>
                    <a:pt x="47734" y="280907"/>
                  </a:lnTo>
                  <a:lnTo>
                    <a:pt x="47430" y="281298"/>
                  </a:lnTo>
                  <a:lnTo>
                    <a:pt x="47198" y="281908"/>
                  </a:lnTo>
                  <a:lnTo>
                    <a:pt x="47133" y="282218"/>
                  </a:lnTo>
                  <a:lnTo>
                    <a:pt x="46974" y="282980"/>
                  </a:lnTo>
                  <a:lnTo>
                    <a:pt x="46778" y="283920"/>
                  </a:lnTo>
                  <a:lnTo>
                    <a:pt x="46607" y="284737"/>
                  </a:lnTo>
                  <a:lnTo>
                    <a:pt x="46575" y="284923"/>
                  </a:lnTo>
                  <a:lnTo>
                    <a:pt x="46479" y="285484"/>
                  </a:lnTo>
                  <a:lnTo>
                    <a:pt x="46314" y="286447"/>
                  </a:lnTo>
                  <a:lnTo>
                    <a:pt x="46217" y="287012"/>
                  </a:lnTo>
                  <a:lnTo>
                    <a:pt x="46214" y="287188"/>
                  </a:lnTo>
                  <a:lnTo>
                    <a:pt x="46205" y="287635"/>
                  </a:lnTo>
                  <a:lnTo>
                    <a:pt x="46198" y="287990"/>
                  </a:lnTo>
                  <a:lnTo>
                    <a:pt x="46279" y="288625"/>
                  </a:lnTo>
                  <a:lnTo>
                    <a:pt x="46214" y="289133"/>
                  </a:lnTo>
                  <a:lnTo>
                    <a:pt x="46090" y="289584"/>
                  </a:lnTo>
                  <a:lnTo>
                    <a:pt x="46025" y="289819"/>
                  </a:lnTo>
                  <a:lnTo>
                    <a:pt x="45936" y="290141"/>
                  </a:lnTo>
                  <a:lnTo>
                    <a:pt x="45590" y="291097"/>
                  </a:lnTo>
                  <a:lnTo>
                    <a:pt x="45204" y="291824"/>
                  </a:lnTo>
                  <a:lnTo>
                    <a:pt x="44562" y="291357"/>
                  </a:lnTo>
                  <a:lnTo>
                    <a:pt x="44052" y="291000"/>
                  </a:lnTo>
                  <a:lnTo>
                    <a:pt x="43454" y="290961"/>
                  </a:lnTo>
                  <a:lnTo>
                    <a:pt x="42711" y="290912"/>
                  </a:lnTo>
                  <a:lnTo>
                    <a:pt x="41150" y="290373"/>
                  </a:lnTo>
                  <a:lnTo>
                    <a:pt x="39151" y="288921"/>
                  </a:lnTo>
                  <a:lnTo>
                    <a:pt x="38668" y="288453"/>
                  </a:lnTo>
                  <a:lnTo>
                    <a:pt x="38436" y="288068"/>
                  </a:lnTo>
                  <a:lnTo>
                    <a:pt x="38095" y="286910"/>
                  </a:lnTo>
                  <a:lnTo>
                    <a:pt x="37962" y="286461"/>
                  </a:lnTo>
                  <a:lnTo>
                    <a:pt x="37893" y="286224"/>
                  </a:lnTo>
                  <a:lnTo>
                    <a:pt x="37658" y="285785"/>
                  </a:lnTo>
                  <a:lnTo>
                    <a:pt x="37439" y="285619"/>
                  </a:lnTo>
                  <a:lnTo>
                    <a:pt x="37188" y="285533"/>
                  </a:lnTo>
                  <a:lnTo>
                    <a:pt x="36842" y="285415"/>
                  </a:lnTo>
                  <a:lnTo>
                    <a:pt x="36531" y="285393"/>
                  </a:lnTo>
                  <a:lnTo>
                    <a:pt x="35449" y="285318"/>
                  </a:lnTo>
                  <a:lnTo>
                    <a:pt x="34690" y="285641"/>
                  </a:lnTo>
                  <a:lnTo>
                    <a:pt x="34108" y="286345"/>
                  </a:lnTo>
                  <a:lnTo>
                    <a:pt x="33733" y="286917"/>
                  </a:lnTo>
                  <a:lnTo>
                    <a:pt x="33704" y="287046"/>
                  </a:lnTo>
                  <a:lnTo>
                    <a:pt x="33636" y="287338"/>
                  </a:lnTo>
                  <a:lnTo>
                    <a:pt x="33658" y="288488"/>
                  </a:lnTo>
                  <a:lnTo>
                    <a:pt x="33886" y="289788"/>
                  </a:lnTo>
                  <a:lnTo>
                    <a:pt x="34215" y="290475"/>
                  </a:lnTo>
                  <a:lnTo>
                    <a:pt x="36369" y="293388"/>
                  </a:lnTo>
                  <a:lnTo>
                    <a:pt x="36919" y="293879"/>
                  </a:lnTo>
                  <a:lnTo>
                    <a:pt x="37120" y="293995"/>
                  </a:lnTo>
                  <a:lnTo>
                    <a:pt x="38950" y="295049"/>
                  </a:lnTo>
                  <a:lnTo>
                    <a:pt x="39172" y="295176"/>
                  </a:lnTo>
                  <a:lnTo>
                    <a:pt x="39499" y="295364"/>
                  </a:lnTo>
                  <a:lnTo>
                    <a:pt x="40015" y="295818"/>
                  </a:lnTo>
                  <a:lnTo>
                    <a:pt x="40686" y="295430"/>
                  </a:lnTo>
                  <a:lnTo>
                    <a:pt x="41363" y="295223"/>
                  </a:lnTo>
                  <a:lnTo>
                    <a:pt x="41835" y="295616"/>
                  </a:lnTo>
                  <a:lnTo>
                    <a:pt x="42376" y="295657"/>
                  </a:lnTo>
                  <a:lnTo>
                    <a:pt x="42657" y="295594"/>
                  </a:lnTo>
                  <a:lnTo>
                    <a:pt x="43034" y="295508"/>
                  </a:lnTo>
                  <a:lnTo>
                    <a:pt x="43744" y="295117"/>
                  </a:lnTo>
                  <a:lnTo>
                    <a:pt x="44195" y="295021"/>
                  </a:lnTo>
                  <a:lnTo>
                    <a:pt x="45052" y="295125"/>
                  </a:lnTo>
                  <a:lnTo>
                    <a:pt x="45295" y="295155"/>
                  </a:lnTo>
                  <a:lnTo>
                    <a:pt x="46447" y="295521"/>
                  </a:lnTo>
                  <a:lnTo>
                    <a:pt x="47718" y="295361"/>
                  </a:lnTo>
                  <a:lnTo>
                    <a:pt x="49248" y="295648"/>
                  </a:lnTo>
                  <a:lnTo>
                    <a:pt x="49792" y="296015"/>
                  </a:lnTo>
                  <a:lnTo>
                    <a:pt x="50097" y="296394"/>
                  </a:lnTo>
                  <a:lnTo>
                    <a:pt x="50269" y="296810"/>
                  </a:lnTo>
                  <a:lnTo>
                    <a:pt x="50296" y="296993"/>
                  </a:lnTo>
                  <a:lnTo>
                    <a:pt x="50446" y="298035"/>
                  </a:lnTo>
                  <a:lnTo>
                    <a:pt x="50466" y="298179"/>
                  </a:lnTo>
                  <a:lnTo>
                    <a:pt x="50451" y="298355"/>
                  </a:lnTo>
                  <a:lnTo>
                    <a:pt x="50377" y="299165"/>
                  </a:lnTo>
                  <a:lnTo>
                    <a:pt x="49985" y="300059"/>
                  </a:lnTo>
                  <a:lnTo>
                    <a:pt x="49338" y="301039"/>
                  </a:lnTo>
                  <a:lnTo>
                    <a:pt x="48469" y="301987"/>
                  </a:lnTo>
                  <a:lnTo>
                    <a:pt x="48065" y="302319"/>
                  </a:lnTo>
                  <a:lnTo>
                    <a:pt x="47473" y="302676"/>
                  </a:lnTo>
                  <a:lnTo>
                    <a:pt x="46720" y="302992"/>
                  </a:lnTo>
                  <a:lnTo>
                    <a:pt x="45287" y="303153"/>
                  </a:lnTo>
                  <a:lnTo>
                    <a:pt x="44471" y="303051"/>
                  </a:lnTo>
                  <a:lnTo>
                    <a:pt x="43322" y="302655"/>
                  </a:lnTo>
                  <a:lnTo>
                    <a:pt x="43033" y="302556"/>
                  </a:lnTo>
                  <a:lnTo>
                    <a:pt x="42605" y="302297"/>
                  </a:lnTo>
                  <a:lnTo>
                    <a:pt x="41446" y="301324"/>
                  </a:lnTo>
                  <a:lnTo>
                    <a:pt x="40638" y="300775"/>
                  </a:lnTo>
                  <a:lnTo>
                    <a:pt x="39174" y="299238"/>
                  </a:lnTo>
                  <a:lnTo>
                    <a:pt x="37983" y="298688"/>
                  </a:lnTo>
                  <a:lnTo>
                    <a:pt x="37150" y="298497"/>
                  </a:lnTo>
                  <a:lnTo>
                    <a:pt x="33518" y="301222"/>
                  </a:lnTo>
                  <a:lnTo>
                    <a:pt x="31416" y="302890"/>
                  </a:lnTo>
                  <a:lnTo>
                    <a:pt x="30766" y="304216"/>
                  </a:lnTo>
                  <a:lnTo>
                    <a:pt x="30877" y="305069"/>
                  </a:lnTo>
                  <a:lnTo>
                    <a:pt x="31199" y="305879"/>
                  </a:lnTo>
                  <a:lnTo>
                    <a:pt x="31340" y="306089"/>
                  </a:lnTo>
                  <a:lnTo>
                    <a:pt x="32165" y="307319"/>
                  </a:lnTo>
                  <a:lnTo>
                    <a:pt x="32449" y="307628"/>
                  </a:lnTo>
                  <a:lnTo>
                    <a:pt x="35692" y="310135"/>
                  </a:lnTo>
                  <a:lnTo>
                    <a:pt x="36065" y="310282"/>
                  </a:lnTo>
                  <a:lnTo>
                    <a:pt x="36625" y="310331"/>
                  </a:lnTo>
                  <a:lnTo>
                    <a:pt x="38300" y="310020"/>
                  </a:lnTo>
                  <a:lnTo>
                    <a:pt x="39285" y="309511"/>
                  </a:lnTo>
                  <a:lnTo>
                    <a:pt x="39989" y="309509"/>
                  </a:lnTo>
                  <a:lnTo>
                    <a:pt x="40696" y="309703"/>
                  </a:lnTo>
                  <a:lnTo>
                    <a:pt x="41177" y="310035"/>
                  </a:lnTo>
                  <a:lnTo>
                    <a:pt x="41475" y="310306"/>
                  </a:lnTo>
                  <a:lnTo>
                    <a:pt x="42082" y="311324"/>
                  </a:lnTo>
                  <a:lnTo>
                    <a:pt x="42122" y="311460"/>
                  </a:lnTo>
                  <a:lnTo>
                    <a:pt x="42271" y="311960"/>
                  </a:lnTo>
                  <a:lnTo>
                    <a:pt x="42262" y="312322"/>
                  </a:lnTo>
                  <a:lnTo>
                    <a:pt x="42080" y="312997"/>
                  </a:lnTo>
                  <a:lnTo>
                    <a:pt x="41743" y="313700"/>
                  </a:lnTo>
                  <a:lnTo>
                    <a:pt x="40762" y="315024"/>
                  </a:lnTo>
                  <a:lnTo>
                    <a:pt x="40214" y="315892"/>
                  </a:lnTo>
                  <a:lnTo>
                    <a:pt x="40021" y="316407"/>
                  </a:lnTo>
                  <a:lnTo>
                    <a:pt x="39919" y="316892"/>
                  </a:lnTo>
                  <a:lnTo>
                    <a:pt x="39863" y="317877"/>
                  </a:lnTo>
                  <a:lnTo>
                    <a:pt x="40079" y="318937"/>
                  </a:lnTo>
                  <a:lnTo>
                    <a:pt x="40091" y="319127"/>
                  </a:lnTo>
                  <a:lnTo>
                    <a:pt x="40121" y="319570"/>
                  </a:lnTo>
                  <a:lnTo>
                    <a:pt x="40120" y="319793"/>
                  </a:lnTo>
                  <a:lnTo>
                    <a:pt x="40076" y="320131"/>
                  </a:lnTo>
                  <a:lnTo>
                    <a:pt x="39876" y="320573"/>
                  </a:lnTo>
                  <a:lnTo>
                    <a:pt x="39325" y="321106"/>
                  </a:lnTo>
                  <a:lnTo>
                    <a:pt x="38516" y="321548"/>
                  </a:lnTo>
                  <a:lnTo>
                    <a:pt x="36551" y="321859"/>
                  </a:lnTo>
                  <a:lnTo>
                    <a:pt x="35596" y="321642"/>
                  </a:lnTo>
                  <a:lnTo>
                    <a:pt x="35372" y="321654"/>
                  </a:lnTo>
                  <a:lnTo>
                    <a:pt x="33928" y="322285"/>
                  </a:lnTo>
                  <a:lnTo>
                    <a:pt x="32923" y="322482"/>
                  </a:lnTo>
                  <a:lnTo>
                    <a:pt x="31933" y="322520"/>
                  </a:lnTo>
                  <a:lnTo>
                    <a:pt x="30878" y="322124"/>
                  </a:lnTo>
                  <a:lnTo>
                    <a:pt x="29289" y="321902"/>
                  </a:lnTo>
                  <a:lnTo>
                    <a:pt x="28488" y="321948"/>
                  </a:lnTo>
                  <a:lnTo>
                    <a:pt x="27734" y="322089"/>
                  </a:lnTo>
                  <a:lnTo>
                    <a:pt x="27060" y="322322"/>
                  </a:lnTo>
                  <a:lnTo>
                    <a:pt x="28096" y="325401"/>
                  </a:lnTo>
                  <a:lnTo>
                    <a:pt x="28414" y="325979"/>
                  </a:lnTo>
                  <a:lnTo>
                    <a:pt x="29261" y="326738"/>
                  </a:lnTo>
                  <a:lnTo>
                    <a:pt x="30478" y="328681"/>
                  </a:lnTo>
                  <a:lnTo>
                    <a:pt x="30498" y="328982"/>
                  </a:lnTo>
                  <a:lnTo>
                    <a:pt x="30520" y="329298"/>
                  </a:lnTo>
                  <a:lnTo>
                    <a:pt x="30480" y="329467"/>
                  </a:lnTo>
                  <a:lnTo>
                    <a:pt x="30196" y="330674"/>
                  </a:lnTo>
                  <a:lnTo>
                    <a:pt x="30006" y="331037"/>
                  </a:lnTo>
                  <a:lnTo>
                    <a:pt x="29690" y="331384"/>
                  </a:lnTo>
                  <a:lnTo>
                    <a:pt x="29272" y="331621"/>
                  </a:lnTo>
                  <a:lnTo>
                    <a:pt x="28495" y="331843"/>
                  </a:lnTo>
                  <a:lnTo>
                    <a:pt x="27654" y="331895"/>
                  </a:lnTo>
                  <a:lnTo>
                    <a:pt x="27098" y="331796"/>
                  </a:lnTo>
                  <a:lnTo>
                    <a:pt x="26822" y="331684"/>
                  </a:lnTo>
                  <a:lnTo>
                    <a:pt x="26165" y="331418"/>
                  </a:lnTo>
                  <a:lnTo>
                    <a:pt x="26012" y="331296"/>
                  </a:lnTo>
                  <a:lnTo>
                    <a:pt x="25485" y="330879"/>
                  </a:lnTo>
                  <a:lnTo>
                    <a:pt x="25112" y="330152"/>
                  </a:lnTo>
                  <a:lnTo>
                    <a:pt x="24854" y="329158"/>
                  </a:lnTo>
                  <a:lnTo>
                    <a:pt x="23737" y="326314"/>
                  </a:lnTo>
                  <a:lnTo>
                    <a:pt x="23053" y="324906"/>
                  </a:lnTo>
                  <a:lnTo>
                    <a:pt x="21127" y="326179"/>
                  </a:lnTo>
                  <a:lnTo>
                    <a:pt x="20373" y="327159"/>
                  </a:lnTo>
                  <a:lnTo>
                    <a:pt x="19964" y="327564"/>
                  </a:lnTo>
                  <a:lnTo>
                    <a:pt x="19237" y="327846"/>
                  </a:lnTo>
                  <a:lnTo>
                    <a:pt x="17437" y="327845"/>
                  </a:lnTo>
                  <a:lnTo>
                    <a:pt x="16280" y="327944"/>
                  </a:lnTo>
                  <a:lnTo>
                    <a:pt x="15740" y="328088"/>
                  </a:lnTo>
                  <a:lnTo>
                    <a:pt x="15238" y="328330"/>
                  </a:lnTo>
                  <a:lnTo>
                    <a:pt x="14729" y="328694"/>
                  </a:lnTo>
                  <a:lnTo>
                    <a:pt x="14116" y="329430"/>
                  </a:lnTo>
                  <a:lnTo>
                    <a:pt x="13960" y="329867"/>
                  </a:lnTo>
                  <a:lnTo>
                    <a:pt x="13878" y="330344"/>
                  </a:lnTo>
                  <a:lnTo>
                    <a:pt x="13877" y="330534"/>
                  </a:lnTo>
                  <a:lnTo>
                    <a:pt x="13893" y="331052"/>
                  </a:lnTo>
                  <a:lnTo>
                    <a:pt x="13969" y="331461"/>
                  </a:lnTo>
                  <a:lnTo>
                    <a:pt x="14049" y="331776"/>
                  </a:lnTo>
                  <a:lnTo>
                    <a:pt x="14266" y="332206"/>
                  </a:lnTo>
                  <a:lnTo>
                    <a:pt x="14611" y="332546"/>
                  </a:lnTo>
                  <a:lnTo>
                    <a:pt x="15271" y="332860"/>
                  </a:lnTo>
                  <a:lnTo>
                    <a:pt x="14719" y="333582"/>
                  </a:lnTo>
                  <a:lnTo>
                    <a:pt x="13950" y="334347"/>
                  </a:lnTo>
                  <a:lnTo>
                    <a:pt x="13303" y="334827"/>
                  </a:lnTo>
                  <a:lnTo>
                    <a:pt x="12667" y="335056"/>
                  </a:lnTo>
                  <a:lnTo>
                    <a:pt x="11966" y="335073"/>
                  </a:lnTo>
                  <a:lnTo>
                    <a:pt x="11660" y="334834"/>
                  </a:lnTo>
                  <a:lnTo>
                    <a:pt x="11346" y="334293"/>
                  </a:lnTo>
                  <a:lnTo>
                    <a:pt x="10558" y="332419"/>
                  </a:lnTo>
                  <a:lnTo>
                    <a:pt x="10282" y="331972"/>
                  </a:lnTo>
                  <a:lnTo>
                    <a:pt x="9654" y="331664"/>
                  </a:lnTo>
                  <a:lnTo>
                    <a:pt x="9465" y="331649"/>
                  </a:lnTo>
                  <a:lnTo>
                    <a:pt x="8814" y="331850"/>
                  </a:lnTo>
                  <a:lnTo>
                    <a:pt x="8408" y="331838"/>
                  </a:lnTo>
                  <a:lnTo>
                    <a:pt x="7945" y="331593"/>
                  </a:lnTo>
                  <a:lnTo>
                    <a:pt x="7126" y="330882"/>
                  </a:lnTo>
                  <a:lnTo>
                    <a:pt x="6971" y="330626"/>
                  </a:lnTo>
                  <a:lnTo>
                    <a:pt x="6735" y="329914"/>
                  </a:lnTo>
                  <a:lnTo>
                    <a:pt x="6527" y="329685"/>
                  </a:lnTo>
                  <a:lnTo>
                    <a:pt x="6152" y="329449"/>
                  </a:lnTo>
                  <a:lnTo>
                    <a:pt x="5710" y="329402"/>
                  </a:lnTo>
                  <a:lnTo>
                    <a:pt x="5332" y="329260"/>
                  </a:lnTo>
                  <a:lnTo>
                    <a:pt x="4998" y="328930"/>
                  </a:lnTo>
                  <a:lnTo>
                    <a:pt x="4910" y="328663"/>
                  </a:lnTo>
                  <a:lnTo>
                    <a:pt x="4882" y="328254"/>
                  </a:lnTo>
                  <a:lnTo>
                    <a:pt x="5140" y="327660"/>
                  </a:lnTo>
                  <a:lnTo>
                    <a:pt x="5233" y="327149"/>
                  </a:lnTo>
                  <a:lnTo>
                    <a:pt x="5230" y="326716"/>
                  </a:lnTo>
                  <a:lnTo>
                    <a:pt x="4492" y="324468"/>
                  </a:lnTo>
                  <a:lnTo>
                    <a:pt x="3833" y="323417"/>
                  </a:lnTo>
                  <a:lnTo>
                    <a:pt x="3312" y="322897"/>
                  </a:lnTo>
                  <a:lnTo>
                    <a:pt x="3088" y="322783"/>
                  </a:lnTo>
                  <a:lnTo>
                    <a:pt x="1809" y="322708"/>
                  </a:lnTo>
                  <a:lnTo>
                    <a:pt x="1628" y="322567"/>
                  </a:lnTo>
                  <a:lnTo>
                    <a:pt x="1536" y="322278"/>
                  </a:lnTo>
                  <a:lnTo>
                    <a:pt x="1543" y="322000"/>
                  </a:lnTo>
                  <a:lnTo>
                    <a:pt x="1734" y="321486"/>
                  </a:lnTo>
                  <a:lnTo>
                    <a:pt x="1766" y="321211"/>
                  </a:lnTo>
                  <a:lnTo>
                    <a:pt x="1600" y="320511"/>
                  </a:lnTo>
                  <a:lnTo>
                    <a:pt x="1415" y="320272"/>
                  </a:lnTo>
                  <a:lnTo>
                    <a:pt x="587" y="320126"/>
                  </a:lnTo>
                  <a:lnTo>
                    <a:pt x="276" y="319811"/>
                  </a:lnTo>
                  <a:lnTo>
                    <a:pt x="186" y="319547"/>
                  </a:lnTo>
                  <a:lnTo>
                    <a:pt x="0" y="317391"/>
                  </a:lnTo>
                  <a:lnTo>
                    <a:pt x="57" y="317001"/>
                  </a:lnTo>
                  <a:lnTo>
                    <a:pt x="261" y="316532"/>
                  </a:lnTo>
                  <a:lnTo>
                    <a:pt x="949" y="315810"/>
                  </a:lnTo>
                  <a:lnTo>
                    <a:pt x="1178" y="315341"/>
                  </a:lnTo>
                  <a:lnTo>
                    <a:pt x="1171" y="315147"/>
                  </a:lnTo>
                  <a:lnTo>
                    <a:pt x="1025" y="314862"/>
                  </a:lnTo>
                  <a:lnTo>
                    <a:pt x="459" y="314225"/>
                  </a:lnTo>
                  <a:lnTo>
                    <a:pt x="345" y="313880"/>
                  </a:lnTo>
                  <a:lnTo>
                    <a:pt x="382" y="313608"/>
                  </a:lnTo>
                  <a:lnTo>
                    <a:pt x="519" y="313500"/>
                  </a:lnTo>
                  <a:lnTo>
                    <a:pt x="769" y="313465"/>
                  </a:lnTo>
                  <a:lnTo>
                    <a:pt x="1342" y="313723"/>
                  </a:lnTo>
                  <a:lnTo>
                    <a:pt x="1723" y="313610"/>
                  </a:lnTo>
                  <a:lnTo>
                    <a:pt x="1762" y="313350"/>
                  </a:lnTo>
                  <a:lnTo>
                    <a:pt x="1340" y="312695"/>
                  </a:lnTo>
                  <a:lnTo>
                    <a:pt x="1322" y="312337"/>
                  </a:lnTo>
                  <a:lnTo>
                    <a:pt x="1383" y="312199"/>
                  </a:lnTo>
                  <a:lnTo>
                    <a:pt x="1709" y="311801"/>
                  </a:lnTo>
                  <a:lnTo>
                    <a:pt x="2918" y="311012"/>
                  </a:lnTo>
                  <a:lnTo>
                    <a:pt x="3149" y="310786"/>
                  </a:lnTo>
                  <a:lnTo>
                    <a:pt x="3600" y="310139"/>
                  </a:lnTo>
                  <a:lnTo>
                    <a:pt x="3786" y="310084"/>
                  </a:lnTo>
                  <a:lnTo>
                    <a:pt x="4117" y="310200"/>
                  </a:lnTo>
                  <a:lnTo>
                    <a:pt x="4453" y="310484"/>
                  </a:lnTo>
                  <a:lnTo>
                    <a:pt x="4823" y="311189"/>
                  </a:lnTo>
                  <a:lnTo>
                    <a:pt x="5053" y="311445"/>
                  </a:lnTo>
                  <a:lnTo>
                    <a:pt x="5467" y="311608"/>
                  </a:lnTo>
                  <a:lnTo>
                    <a:pt x="5793" y="311642"/>
                  </a:lnTo>
                  <a:lnTo>
                    <a:pt x="6095" y="311543"/>
                  </a:lnTo>
                  <a:lnTo>
                    <a:pt x="6248" y="311365"/>
                  </a:lnTo>
                  <a:lnTo>
                    <a:pt x="6343" y="310972"/>
                  </a:lnTo>
                  <a:lnTo>
                    <a:pt x="6245" y="309189"/>
                  </a:lnTo>
                  <a:lnTo>
                    <a:pt x="6581" y="308825"/>
                  </a:lnTo>
                  <a:lnTo>
                    <a:pt x="6966" y="308986"/>
                  </a:lnTo>
                  <a:lnTo>
                    <a:pt x="7209" y="308883"/>
                  </a:lnTo>
                  <a:lnTo>
                    <a:pt x="7145" y="308587"/>
                  </a:lnTo>
                  <a:lnTo>
                    <a:pt x="6869" y="308320"/>
                  </a:lnTo>
                  <a:lnTo>
                    <a:pt x="7000" y="307385"/>
                  </a:lnTo>
                  <a:lnTo>
                    <a:pt x="7209" y="307267"/>
                  </a:lnTo>
                  <a:lnTo>
                    <a:pt x="7439" y="307317"/>
                  </a:lnTo>
                  <a:lnTo>
                    <a:pt x="7775" y="307514"/>
                  </a:lnTo>
                  <a:lnTo>
                    <a:pt x="8441" y="308075"/>
                  </a:lnTo>
                  <a:lnTo>
                    <a:pt x="9402" y="308162"/>
                  </a:lnTo>
                  <a:lnTo>
                    <a:pt x="9536" y="308075"/>
                  </a:lnTo>
                  <a:lnTo>
                    <a:pt x="9638" y="307865"/>
                  </a:lnTo>
                  <a:lnTo>
                    <a:pt x="10135" y="306525"/>
                  </a:lnTo>
                  <a:lnTo>
                    <a:pt x="10233" y="306045"/>
                  </a:lnTo>
                  <a:lnTo>
                    <a:pt x="10331" y="305626"/>
                  </a:lnTo>
                  <a:lnTo>
                    <a:pt x="10827" y="305069"/>
                  </a:lnTo>
                  <a:lnTo>
                    <a:pt x="11066" y="304223"/>
                  </a:lnTo>
                  <a:lnTo>
                    <a:pt x="11267" y="303963"/>
                  </a:lnTo>
                  <a:lnTo>
                    <a:pt x="11431" y="303899"/>
                  </a:lnTo>
                  <a:lnTo>
                    <a:pt x="11679" y="303936"/>
                  </a:lnTo>
                  <a:lnTo>
                    <a:pt x="12153" y="304356"/>
                  </a:lnTo>
                  <a:lnTo>
                    <a:pt x="12305" y="304418"/>
                  </a:lnTo>
                  <a:lnTo>
                    <a:pt x="12534" y="304366"/>
                  </a:lnTo>
                  <a:lnTo>
                    <a:pt x="12749" y="304059"/>
                  </a:lnTo>
                  <a:lnTo>
                    <a:pt x="12775" y="302943"/>
                  </a:lnTo>
                  <a:lnTo>
                    <a:pt x="12871" y="302751"/>
                  </a:lnTo>
                  <a:lnTo>
                    <a:pt x="13110" y="302515"/>
                  </a:lnTo>
                  <a:lnTo>
                    <a:pt x="13525" y="302360"/>
                  </a:lnTo>
                  <a:lnTo>
                    <a:pt x="13820" y="302349"/>
                  </a:lnTo>
                  <a:lnTo>
                    <a:pt x="14536" y="302482"/>
                  </a:lnTo>
                  <a:lnTo>
                    <a:pt x="14857" y="302373"/>
                  </a:lnTo>
                  <a:lnTo>
                    <a:pt x="15349" y="301970"/>
                  </a:lnTo>
                  <a:lnTo>
                    <a:pt x="15297" y="301808"/>
                  </a:lnTo>
                  <a:lnTo>
                    <a:pt x="14852" y="301754"/>
                  </a:lnTo>
                  <a:lnTo>
                    <a:pt x="14549" y="301617"/>
                  </a:lnTo>
                  <a:lnTo>
                    <a:pt x="14392" y="301152"/>
                  </a:lnTo>
                  <a:lnTo>
                    <a:pt x="13808" y="300312"/>
                  </a:lnTo>
                  <a:lnTo>
                    <a:pt x="13798" y="300013"/>
                  </a:lnTo>
                  <a:lnTo>
                    <a:pt x="14653" y="299498"/>
                  </a:lnTo>
                  <a:lnTo>
                    <a:pt x="14717" y="299198"/>
                  </a:lnTo>
                  <a:lnTo>
                    <a:pt x="14611" y="298899"/>
                  </a:lnTo>
                  <a:lnTo>
                    <a:pt x="14378" y="298572"/>
                  </a:lnTo>
                  <a:lnTo>
                    <a:pt x="14120" y="297674"/>
                  </a:lnTo>
                  <a:lnTo>
                    <a:pt x="13494" y="297146"/>
                  </a:lnTo>
                  <a:lnTo>
                    <a:pt x="13310" y="296819"/>
                  </a:lnTo>
                  <a:lnTo>
                    <a:pt x="13291" y="296651"/>
                  </a:lnTo>
                  <a:lnTo>
                    <a:pt x="13360" y="296512"/>
                  </a:lnTo>
                  <a:lnTo>
                    <a:pt x="14071" y="296222"/>
                  </a:lnTo>
                  <a:lnTo>
                    <a:pt x="14236" y="295986"/>
                  </a:lnTo>
                  <a:lnTo>
                    <a:pt x="14112" y="295724"/>
                  </a:lnTo>
                  <a:lnTo>
                    <a:pt x="13605" y="295464"/>
                  </a:lnTo>
                  <a:lnTo>
                    <a:pt x="13399" y="295241"/>
                  </a:lnTo>
                  <a:lnTo>
                    <a:pt x="13293" y="294981"/>
                  </a:lnTo>
                  <a:lnTo>
                    <a:pt x="13287" y="294789"/>
                  </a:lnTo>
                  <a:lnTo>
                    <a:pt x="13523" y="294133"/>
                  </a:lnTo>
                  <a:lnTo>
                    <a:pt x="14062" y="293291"/>
                  </a:lnTo>
                  <a:lnTo>
                    <a:pt x="14174" y="292559"/>
                  </a:lnTo>
                  <a:lnTo>
                    <a:pt x="14446" y="292525"/>
                  </a:lnTo>
                  <a:lnTo>
                    <a:pt x="14884" y="293139"/>
                  </a:lnTo>
                  <a:lnTo>
                    <a:pt x="15341" y="293432"/>
                  </a:lnTo>
                  <a:lnTo>
                    <a:pt x="15747" y="293385"/>
                  </a:lnTo>
                  <a:lnTo>
                    <a:pt x="16116" y="293148"/>
                  </a:lnTo>
                  <a:lnTo>
                    <a:pt x="16377" y="292661"/>
                  </a:lnTo>
                  <a:lnTo>
                    <a:pt x="16423" y="292222"/>
                  </a:lnTo>
                  <a:lnTo>
                    <a:pt x="16399" y="291345"/>
                  </a:lnTo>
                  <a:lnTo>
                    <a:pt x="16535" y="290968"/>
                  </a:lnTo>
                  <a:lnTo>
                    <a:pt x="16757" y="290652"/>
                  </a:lnTo>
                  <a:lnTo>
                    <a:pt x="17416" y="290420"/>
                  </a:lnTo>
                  <a:lnTo>
                    <a:pt x="17650" y="290159"/>
                  </a:lnTo>
                  <a:lnTo>
                    <a:pt x="17671" y="289927"/>
                  </a:lnTo>
                  <a:lnTo>
                    <a:pt x="17579" y="289707"/>
                  </a:lnTo>
                  <a:lnTo>
                    <a:pt x="17029" y="289180"/>
                  </a:lnTo>
                  <a:lnTo>
                    <a:pt x="16854" y="288791"/>
                  </a:lnTo>
                  <a:lnTo>
                    <a:pt x="16776" y="287586"/>
                  </a:lnTo>
                  <a:lnTo>
                    <a:pt x="16918" y="287196"/>
                  </a:lnTo>
                  <a:lnTo>
                    <a:pt x="17037" y="286608"/>
                  </a:lnTo>
                  <a:lnTo>
                    <a:pt x="16948" y="286351"/>
                  </a:lnTo>
                  <a:lnTo>
                    <a:pt x="16826" y="286223"/>
                  </a:lnTo>
                  <a:lnTo>
                    <a:pt x="16225" y="286024"/>
                  </a:lnTo>
                  <a:lnTo>
                    <a:pt x="15751" y="285757"/>
                  </a:lnTo>
                  <a:lnTo>
                    <a:pt x="15450" y="285343"/>
                  </a:lnTo>
                  <a:lnTo>
                    <a:pt x="15259" y="284872"/>
                  </a:lnTo>
                  <a:lnTo>
                    <a:pt x="15317" y="284439"/>
                  </a:lnTo>
                  <a:lnTo>
                    <a:pt x="15487" y="284364"/>
                  </a:lnTo>
                  <a:lnTo>
                    <a:pt x="15872" y="284737"/>
                  </a:lnTo>
                  <a:lnTo>
                    <a:pt x="16050" y="284820"/>
                  </a:lnTo>
                  <a:lnTo>
                    <a:pt x="16267" y="284852"/>
                  </a:lnTo>
                  <a:lnTo>
                    <a:pt x="16596" y="284737"/>
                  </a:lnTo>
                  <a:lnTo>
                    <a:pt x="16883" y="284540"/>
                  </a:lnTo>
                  <a:lnTo>
                    <a:pt x="17335" y="284068"/>
                  </a:lnTo>
                  <a:lnTo>
                    <a:pt x="17404" y="283846"/>
                  </a:lnTo>
                  <a:lnTo>
                    <a:pt x="17322" y="283655"/>
                  </a:lnTo>
                  <a:lnTo>
                    <a:pt x="16752" y="283358"/>
                  </a:lnTo>
                  <a:lnTo>
                    <a:pt x="16620" y="283074"/>
                  </a:lnTo>
                  <a:lnTo>
                    <a:pt x="16653" y="282918"/>
                  </a:lnTo>
                  <a:lnTo>
                    <a:pt x="16786" y="282754"/>
                  </a:lnTo>
                  <a:lnTo>
                    <a:pt x="17146" y="282484"/>
                  </a:lnTo>
                  <a:lnTo>
                    <a:pt x="17142" y="282324"/>
                  </a:lnTo>
                  <a:lnTo>
                    <a:pt x="16971" y="282234"/>
                  </a:lnTo>
                  <a:lnTo>
                    <a:pt x="16095" y="282227"/>
                  </a:lnTo>
                  <a:lnTo>
                    <a:pt x="15917" y="282115"/>
                  </a:lnTo>
                  <a:lnTo>
                    <a:pt x="15767" y="281882"/>
                  </a:lnTo>
                  <a:lnTo>
                    <a:pt x="15702" y="281574"/>
                  </a:lnTo>
                  <a:lnTo>
                    <a:pt x="15965" y="280581"/>
                  </a:lnTo>
                  <a:lnTo>
                    <a:pt x="15988" y="280181"/>
                  </a:lnTo>
                  <a:lnTo>
                    <a:pt x="15915" y="279897"/>
                  </a:lnTo>
                  <a:lnTo>
                    <a:pt x="15450" y="279676"/>
                  </a:lnTo>
                  <a:lnTo>
                    <a:pt x="15407" y="279500"/>
                  </a:lnTo>
                  <a:lnTo>
                    <a:pt x="15444" y="279333"/>
                  </a:lnTo>
                  <a:lnTo>
                    <a:pt x="15957" y="278722"/>
                  </a:lnTo>
                  <a:lnTo>
                    <a:pt x="16036" y="277304"/>
                  </a:lnTo>
                  <a:lnTo>
                    <a:pt x="16155" y="277130"/>
                  </a:lnTo>
                  <a:lnTo>
                    <a:pt x="16469" y="276915"/>
                  </a:lnTo>
                  <a:lnTo>
                    <a:pt x="16854" y="276985"/>
                  </a:lnTo>
                  <a:lnTo>
                    <a:pt x="17103" y="277341"/>
                  </a:lnTo>
                  <a:lnTo>
                    <a:pt x="17133" y="277665"/>
                  </a:lnTo>
                  <a:lnTo>
                    <a:pt x="16944" y="278262"/>
                  </a:lnTo>
                  <a:lnTo>
                    <a:pt x="17136" y="278627"/>
                  </a:lnTo>
                  <a:lnTo>
                    <a:pt x="17596" y="278727"/>
                  </a:lnTo>
                  <a:lnTo>
                    <a:pt x="17746" y="278671"/>
                  </a:lnTo>
                  <a:lnTo>
                    <a:pt x="17919" y="278454"/>
                  </a:lnTo>
                  <a:lnTo>
                    <a:pt x="17968" y="278216"/>
                  </a:lnTo>
                  <a:lnTo>
                    <a:pt x="17932" y="277919"/>
                  </a:lnTo>
                  <a:lnTo>
                    <a:pt x="17537" y="276997"/>
                  </a:lnTo>
                  <a:lnTo>
                    <a:pt x="17671" y="276105"/>
                  </a:lnTo>
                  <a:lnTo>
                    <a:pt x="17642" y="275789"/>
                  </a:lnTo>
                  <a:lnTo>
                    <a:pt x="17523" y="275487"/>
                  </a:lnTo>
                  <a:lnTo>
                    <a:pt x="17118" y="274928"/>
                  </a:lnTo>
                  <a:lnTo>
                    <a:pt x="17220" y="274660"/>
                  </a:lnTo>
                  <a:lnTo>
                    <a:pt x="17432" y="274655"/>
                  </a:lnTo>
                  <a:lnTo>
                    <a:pt x="18029" y="275048"/>
                  </a:lnTo>
                  <a:lnTo>
                    <a:pt x="18259" y="275098"/>
                  </a:lnTo>
                  <a:lnTo>
                    <a:pt x="18469" y="275051"/>
                  </a:lnTo>
                  <a:lnTo>
                    <a:pt x="18700" y="274756"/>
                  </a:lnTo>
                  <a:lnTo>
                    <a:pt x="18750" y="274323"/>
                  </a:lnTo>
                  <a:lnTo>
                    <a:pt x="18622" y="273986"/>
                  </a:lnTo>
                  <a:lnTo>
                    <a:pt x="18424" y="273728"/>
                  </a:lnTo>
                  <a:lnTo>
                    <a:pt x="18033" y="273611"/>
                  </a:lnTo>
                  <a:lnTo>
                    <a:pt x="17273" y="273736"/>
                  </a:lnTo>
                  <a:lnTo>
                    <a:pt x="17164" y="273587"/>
                  </a:lnTo>
                  <a:lnTo>
                    <a:pt x="17169" y="273455"/>
                  </a:lnTo>
                  <a:lnTo>
                    <a:pt x="17352" y="273256"/>
                  </a:lnTo>
                  <a:lnTo>
                    <a:pt x="17879" y="273063"/>
                  </a:lnTo>
                  <a:lnTo>
                    <a:pt x="18480" y="272898"/>
                  </a:lnTo>
                  <a:lnTo>
                    <a:pt x="18184" y="272312"/>
                  </a:lnTo>
                  <a:lnTo>
                    <a:pt x="18586" y="271540"/>
                  </a:lnTo>
                  <a:lnTo>
                    <a:pt x="18615" y="271306"/>
                  </a:lnTo>
                  <a:lnTo>
                    <a:pt x="18436" y="270900"/>
                  </a:lnTo>
                  <a:lnTo>
                    <a:pt x="18213" y="270666"/>
                  </a:lnTo>
                  <a:lnTo>
                    <a:pt x="18408" y="270668"/>
                  </a:lnTo>
                  <a:lnTo>
                    <a:pt x="25173" y="270723"/>
                  </a:lnTo>
                  <a:lnTo>
                    <a:pt x="25202" y="268451"/>
                  </a:lnTo>
                  <a:lnTo>
                    <a:pt x="25186" y="264404"/>
                  </a:lnTo>
                  <a:lnTo>
                    <a:pt x="25184" y="263516"/>
                  </a:lnTo>
                  <a:lnTo>
                    <a:pt x="25252" y="262814"/>
                  </a:lnTo>
                  <a:lnTo>
                    <a:pt x="25148" y="263136"/>
                  </a:lnTo>
                  <a:lnTo>
                    <a:pt x="25069" y="263859"/>
                  </a:lnTo>
                  <a:lnTo>
                    <a:pt x="24926" y="263933"/>
                  </a:lnTo>
                  <a:lnTo>
                    <a:pt x="24421" y="264022"/>
                  </a:lnTo>
                  <a:lnTo>
                    <a:pt x="24168" y="263869"/>
                  </a:lnTo>
                  <a:lnTo>
                    <a:pt x="23721" y="263344"/>
                  </a:lnTo>
                  <a:lnTo>
                    <a:pt x="23575" y="262685"/>
                  </a:lnTo>
                  <a:lnTo>
                    <a:pt x="23632" y="262364"/>
                  </a:lnTo>
                  <a:lnTo>
                    <a:pt x="23554" y="261806"/>
                  </a:lnTo>
                  <a:lnTo>
                    <a:pt x="23361" y="261370"/>
                  </a:lnTo>
                  <a:lnTo>
                    <a:pt x="23218" y="261418"/>
                  </a:lnTo>
                  <a:lnTo>
                    <a:pt x="23000" y="261276"/>
                  </a:lnTo>
                  <a:lnTo>
                    <a:pt x="22774" y="260747"/>
                  </a:lnTo>
                  <a:lnTo>
                    <a:pt x="22682" y="260073"/>
                  </a:lnTo>
                  <a:lnTo>
                    <a:pt x="22789" y="259816"/>
                  </a:lnTo>
                  <a:lnTo>
                    <a:pt x="22818" y="258982"/>
                  </a:lnTo>
                  <a:lnTo>
                    <a:pt x="22721" y="258826"/>
                  </a:lnTo>
                  <a:lnTo>
                    <a:pt x="22539" y="258732"/>
                  </a:lnTo>
                  <a:lnTo>
                    <a:pt x="22547" y="258118"/>
                  </a:lnTo>
                  <a:lnTo>
                    <a:pt x="22786" y="257354"/>
                  </a:lnTo>
                  <a:lnTo>
                    <a:pt x="24029" y="255880"/>
                  </a:lnTo>
                  <a:lnTo>
                    <a:pt x="24315" y="255716"/>
                  </a:lnTo>
                  <a:lnTo>
                    <a:pt x="24415" y="255571"/>
                  </a:lnTo>
                  <a:lnTo>
                    <a:pt x="24598" y="254976"/>
                  </a:lnTo>
                  <a:lnTo>
                    <a:pt x="24627" y="253944"/>
                  </a:lnTo>
                  <a:lnTo>
                    <a:pt x="24771" y="253236"/>
                  </a:lnTo>
                  <a:lnTo>
                    <a:pt x="24796" y="252659"/>
                  </a:lnTo>
                  <a:lnTo>
                    <a:pt x="24646" y="252141"/>
                  </a:lnTo>
                  <a:lnTo>
                    <a:pt x="24238" y="251463"/>
                  </a:lnTo>
                  <a:lnTo>
                    <a:pt x="23116" y="250278"/>
                  </a:lnTo>
                  <a:lnTo>
                    <a:pt x="22496" y="250565"/>
                  </a:lnTo>
                  <a:lnTo>
                    <a:pt x="20641" y="252817"/>
                  </a:lnTo>
                  <a:lnTo>
                    <a:pt x="20319" y="252754"/>
                  </a:lnTo>
                  <a:lnTo>
                    <a:pt x="20334" y="251596"/>
                  </a:lnTo>
                  <a:lnTo>
                    <a:pt x="19475" y="251584"/>
                  </a:lnTo>
                  <a:lnTo>
                    <a:pt x="19422" y="248861"/>
                  </a:lnTo>
                  <a:lnTo>
                    <a:pt x="18407" y="248825"/>
                  </a:lnTo>
                  <a:lnTo>
                    <a:pt x="18445" y="246333"/>
                  </a:lnTo>
                  <a:lnTo>
                    <a:pt x="18450" y="246007"/>
                  </a:lnTo>
                  <a:lnTo>
                    <a:pt x="18603" y="237040"/>
                  </a:lnTo>
                  <a:lnTo>
                    <a:pt x="18747" y="228708"/>
                  </a:lnTo>
                  <a:lnTo>
                    <a:pt x="18705" y="225159"/>
                  </a:lnTo>
                  <a:lnTo>
                    <a:pt x="18777" y="220385"/>
                  </a:lnTo>
                  <a:lnTo>
                    <a:pt x="18913" y="215672"/>
                  </a:lnTo>
                  <a:lnTo>
                    <a:pt x="19025" y="210905"/>
                  </a:lnTo>
                  <a:lnTo>
                    <a:pt x="19115" y="206003"/>
                  </a:lnTo>
                  <a:lnTo>
                    <a:pt x="12235" y="205874"/>
                  </a:lnTo>
                  <a:lnTo>
                    <a:pt x="12317" y="201115"/>
                  </a:lnTo>
                  <a:lnTo>
                    <a:pt x="12319" y="200980"/>
                  </a:lnTo>
                  <a:lnTo>
                    <a:pt x="12337" y="199781"/>
                  </a:lnTo>
                  <a:lnTo>
                    <a:pt x="12579" y="184350"/>
                  </a:lnTo>
                  <a:lnTo>
                    <a:pt x="12045" y="184346"/>
                  </a:lnTo>
                  <a:lnTo>
                    <a:pt x="11518" y="184343"/>
                  </a:lnTo>
                  <a:lnTo>
                    <a:pt x="10250" y="184333"/>
                  </a:lnTo>
                  <a:lnTo>
                    <a:pt x="10336" y="181787"/>
                  </a:lnTo>
                  <a:lnTo>
                    <a:pt x="10351" y="180714"/>
                  </a:lnTo>
                  <a:lnTo>
                    <a:pt x="10401" y="177106"/>
                  </a:lnTo>
                  <a:lnTo>
                    <a:pt x="6979" y="177162"/>
                  </a:lnTo>
                  <a:lnTo>
                    <a:pt x="5770" y="177094"/>
                  </a:lnTo>
                  <a:lnTo>
                    <a:pt x="5814" y="174309"/>
                  </a:lnTo>
                  <a:lnTo>
                    <a:pt x="5828" y="173433"/>
                  </a:lnTo>
                  <a:lnTo>
                    <a:pt x="5835" y="172965"/>
                  </a:lnTo>
                  <a:lnTo>
                    <a:pt x="5876" y="171832"/>
                  </a:lnTo>
                  <a:lnTo>
                    <a:pt x="6073" y="165411"/>
                  </a:lnTo>
                  <a:lnTo>
                    <a:pt x="6098" y="162357"/>
                  </a:lnTo>
                  <a:lnTo>
                    <a:pt x="17410" y="162566"/>
                  </a:lnTo>
                  <a:lnTo>
                    <a:pt x="19639" y="162612"/>
                  </a:lnTo>
                  <a:lnTo>
                    <a:pt x="19770" y="155026"/>
                  </a:lnTo>
                  <a:lnTo>
                    <a:pt x="19795" y="153205"/>
                  </a:lnTo>
                  <a:lnTo>
                    <a:pt x="19829" y="150743"/>
                  </a:lnTo>
                  <a:lnTo>
                    <a:pt x="19860" y="147513"/>
                  </a:lnTo>
                  <a:lnTo>
                    <a:pt x="19877" y="146773"/>
                  </a:lnTo>
                  <a:lnTo>
                    <a:pt x="19861" y="145846"/>
                  </a:lnTo>
                  <a:lnTo>
                    <a:pt x="19877" y="144728"/>
                  </a:lnTo>
                  <a:lnTo>
                    <a:pt x="19974" y="138654"/>
                  </a:lnTo>
                  <a:lnTo>
                    <a:pt x="20038" y="133747"/>
                  </a:lnTo>
                  <a:lnTo>
                    <a:pt x="20112" y="128263"/>
                  </a:lnTo>
                  <a:lnTo>
                    <a:pt x="20130" y="126912"/>
                  </a:lnTo>
                  <a:lnTo>
                    <a:pt x="20292" y="115902"/>
                  </a:lnTo>
                  <a:lnTo>
                    <a:pt x="20298" y="114727"/>
                  </a:lnTo>
                  <a:lnTo>
                    <a:pt x="20299" y="114581"/>
                  </a:lnTo>
                  <a:lnTo>
                    <a:pt x="20348" y="105122"/>
                  </a:lnTo>
                  <a:lnTo>
                    <a:pt x="17920" y="105085"/>
                  </a:lnTo>
                  <a:lnTo>
                    <a:pt x="17898" y="104206"/>
                  </a:lnTo>
                  <a:lnTo>
                    <a:pt x="17743" y="104001"/>
                  </a:lnTo>
                  <a:lnTo>
                    <a:pt x="17620" y="103431"/>
                  </a:lnTo>
                  <a:lnTo>
                    <a:pt x="17580" y="103170"/>
                  </a:lnTo>
                  <a:lnTo>
                    <a:pt x="17627" y="102869"/>
                  </a:lnTo>
                  <a:lnTo>
                    <a:pt x="17326" y="100509"/>
                  </a:lnTo>
                  <a:lnTo>
                    <a:pt x="17652" y="98803"/>
                  </a:lnTo>
                  <a:lnTo>
                    <a:pt x="17355" y="98207"/>
                  </a:lnTo>
                  <a:lnTo>
                    <a:pt x="17105" y="97903"/>
                  </a:lnTo>
                  <a:lnTo>
                    <a:pt x="13561" y="97806"/>
                  </a:lnTo>
                  <a:lnTo>
                    <a:pt x="13625" y="93024"/>
                  </a:lnTo>
                  <a:lnTo>
                    <a:pt x="12554" y="92953"/>
                  </a:lnTo>
                  <a:lnTo>
                    <a:pt x="12555" y="91791"/>
                  </a:lnTo>
                  <a:lnTo>
                    <a:pt x="11270" y="91740"/>
                  </a:lnTo>
                  <a:lnTo>
                    <a:pt x="11292" y="91271"/>
                  </a:lnTo>
                  <a:lnTo>
                    <a:pt x="10530" y="88527"/>
                  </a:lnTo>
                  <a:lnTo>
                    <a:pt x="10471" y="88102"/>
                  </a:lnTo>
                  <a:lnTo>
                    <a:pt x="15935" y="88234"/>
                  </a:lnTo>
                  <a:lnTo>
                    <a:pt x="15916" y="82373"/>
                  </a:lnTo>
                  <a:lnTo>
                    <a:pt x="20422" y="82359"/>
                  </a:lnTo>
                  <a:lnTo>
                    <a:pt x="20401" y="90704"/>
                  </a:lnTo>
                  <a:lnTo>
                    <a:pt x="34402" y="90878"/>
                  </a:lnTo>
                  <a:lnTo>
                    <a:pt x="39092" y="90682"/>
                  </a:lnTo>
                  <a:lnTo>
                    <a:pt x="48305" y="90249"/>
                  </a:lnTo>
                  <a:lnTo>
                    <a:pt x="53647" y="90227"/>
                  </a:lnTo>
                  <a:lnTo>
                    <a:pt x="53702" y="87889"/>
                  </a:lnTo>
                  <a:lnTo>
                    <a:pt x="57683" y="87865"/>
                  </a:lnTo>
                  <a:lnTo>
                    <a:pt x="59146" y="87864"/>
                  </a:lnTo>
                  <a:lnTo>
                    <a:pt x="58785" y="89841"/>
                  </a:lnTo>
                  <a:lnTo>
                    <a:pt x="58553" y="90214"/>
                  </a:lnTo>
                  <a:lnTo>
                    <a:pt x="58787" y="90219"/>
                  </a:lnTo>
                  <a:lnTo>
                    <a:pt x="59879" y="90242"/>
                  </a:lnTo>
                  <a:lnTo>
                    <a:pt x="62253" y="90249"/>
                  </a:lnTo>
                  <a:lnTo>
                    <a:pt x="62254" y="89608"/>
                  </a:lnTo>
                  <a:lnTo>
                    <a:pt x="72792" y="89716"/>
                  </a:lnTo>
                  <a:lnTo>
                    <a:pt x="75541" y="89757"/>
                  </a:lnTo>
                  <a:lnTo>
                    <a:pt x="75673" y="89763"/>
                  </a:lnTo>
                  <a:lnTo>
                    <a:pt x="75163" y="91104"/>
                  </a:lnTo>
                  <a:lnTo>
                    <a:pt x="75326" y="91010"/>
                  </a:lnTo>
                  <a:lnTo>
                    <a:pt x="75384" y="90668"/>
                  </a:lnTo>
                  <a:lnTo>
                    <a:pt x="75492" y="90515"/>
                  </a:lnTo>
                  <a:lnTo>
                    <a:pt x="75881" y="90654"/>
                  </a:lnTo>
                  <a:lnTo>
                    <a:pt x="75876" y="90918"/>
                  </a:lnTo>
                  <a:lnTo>
                    <a:pt x="77378" y="90905"/>
                  </a:lnTo>
                  <a:lnTo>
                    <a:pt x="80906" y="89427"/>
                  </a:lnTo>
                  <a:lnTo>
                    <a:pt x="81080" y="89434"/>
                  </a:lnTo>
                  <a:lnTo>
                    <a:pt x="81598" y="89218"/>
                  </a:lnTo>
                  <a:lnTo>
                    <a:pt x="82217" y="88879"/>
                  </a:lnTo>
                  <a:lnTo>
                    <a:pt x="87854" y="86506"/>
                  </a:lnTo>
                  <a:lnTo>
                    <a:pt x="88655" y="86286"/>
                  </a:lnTo>
                  <a:lnTo>
                    <a:pt x="88989" y="85773"/>
                  </a:lnTo>
                  <a:lnTo>
                    <a:pt x="91596" y="79572"/>
                  </a:lnTo>
                  <a:lnTo>
                    <a:pt x="95607" y="77505"/>
                  </a:lnTo>
                  <a:lnTo>
                    <a:pt x="96390" y="76704"/>
                  </a:lnTo>
                  <a:lnTo>
                    <a:pt x="96444" y="75692"/>
                  </a:lnTo>
                  <a:lnTo>
                    <a:pt x="98131" y="71613"/>
                  </a:lnTo>
                  <a:lnTo>
                    <a:pt x="97224" y="69747"/>
                  </a:lnTo>
                  <a:lnTo>
                    <a:pt x="94660" y="69708"/>
                  </a:lnTo>
                  <a:lnTo>
                    <a:pt x="94661" y="69462"/>
                  </a:lnTo>
                  <a:lnTo>
                    <a:pt x="95500" y="67810"/>
                  </a:lnTo>
                  <a:lnTo>
                    <a:pt x="96694" y="66772"/>
                  </a:lnTo>
                  <a:lnTo>
                    <a:pt x="96715" y="66332"/>
                  </a:lnTo>
                  <a:lnTo>
                    <a:pt x="97481" y="65885"/>
                  </a:lnTo>
                  <a:lnTo>
                    <a:pt x="97296" y="65256"/>
                  </a:lnTo>
                  <a:lnTo>
                    <a:pt x="97045" y="64940"/>
                  </a:lnTo>
                  <a:lnTo>
                    <a:pt x="96694" y="64676"/>
                  </a:lnTo>
                  <a:lnTo>
                    <a:pt x="96465" y="64196"/>
                  </a:lnTo>
                  <a:lnTo>
                    <a:pt x="96200" y="62137"/>
                  </a:lnTo>
                  <a:lnTo>
                    <a:pt x="97114" y="62337"/>
                  </a:lnTo>
                  <a:lnTo>
                    <a:pt x="97240" y="58568"/>
                  </a:lnTo>
                  <a:lnTo>
                    <a:pt x="97622" y="58810"/>
                  </a:lnTo>
                  <a:lnTo>
                    <a:pt x="98115" y="58855"/>
                  </a:lnTo>
                  <a:lnTo>
                    <a:pt x="98845" y="58650"/>
                  </a:lnTo>
                  <a:lnTo>
                    <a:pt x="99059" y="58416"/>
                  </a:lnTo>
                  <a:lnTo>
                    <a:pt x="98979" y="57656"/>
                  </a:lnTo>
                  <a:lnTo>
                    <a:pt x="99161" y="57251"/>
                  </a:lnTo>
                  <a:lnTo>
                    <a:pt x="99531" y="56927"/>
                  </a:lnTo>
                  <a:lnTo>
                    <a:pt x="100261" y="56644"/>
                  </a:lnTo>
                  <a:lnTo>
                    <a:pt x="100333" y="58248"/>
                  </a:lnTo>
                  <a:lnTo>
                    <a:pt x="100747" y="57932"/>
                  </a:lnTo>
                  <a:lnTo>
                    <a:pt x="100954" y="57884"/>
                  </a:lnTo>
                  <a:lnTo>
                    <a:pt x="101731" y="58167"/>
                  </a:lnTo>
                  <a:lnTo>
                    <a:pt x="101909" y="57787"/>
                  </a:lnTo>
                  <a:lnTo>
                    <a:pt x="103387" y="55710"/>
                  </a:lnTo>
                  <a:lnTo>
                    <a:pt x="103376" y="48779"/>
                  </a:lnTo>
                  <a:lnTo>
                    <a:pt x="103524" y="48652"/>
                  </a:lnTo>
                  <a:lnTo>
                    <a:pt x="117849" y="48910"/>
                  </a:lnTo>
                  <a:lnTo>
                    <a:pt x="117874" y="49716"/>
                  </a:lnTo>
                  <a:lnTo>
                    <a:pt x="119371" y="49535"/>
                  </a:lnTo>
                  <a:lnTo>
                    <a:pt x="120330" y="48362"/>
                  </a:lnTo>
                  <a:lnTo>
                    <a:pt x="120374" y="48195"/>
                  </a:lnTo>
                  <a:lnTo>
                    <a:pt x="120279" y="47763"/>
                  </a:lnTo>
                  <a:lnTo>
                    <a:pt x="119896" y="47493"/>
                  </a:lnTo>
                  <a:lnTo>
                    <a:pt x="119421" y="46603"/>
                  </a:lnTo>
                  <a:lnTo>
                    <a:pt x="119342" y="45394"/>
                  </a:lnTo>
                  <a:lnTo>
                    <a:pt x="119428" y="44616"/>
                  </a:lnTo>
                  <a:lnTo>
                    <a:pt x="120082" y="43490"/>
                  </a:lnTo>
                  <a:lnTo>
                    <a:pt x="121449" y="41890"/>
                  </a:lnTo>
                  <a:lnTo>
                    <a:pt x="121635" y="41894"/>
                  </a:lnTo>
                  <a:lnTo>
                    <a:pt x="123803" y="41924"/>
                  </a:lnTo>
                  <a:lnTo>
                    <a:pt x="122639" y="42977"/>
                  </a:lnTo>
                  <a:lnTo>
                    <a:pt x="122636" y="44317"/>
                  </a:lnTo>
                  <a:lnTo>
                    <a:pt x="124424" y="44491"/>
                  </a:lnTo>
                  <a:lnTo>
                    <a:pt x="125256" y="44096"/>
                  </a:lnTo>
                  <a:lnTo>
                    <a:pt x="125471" y="44081"/>
                  </a:lnTo>
                  <a:lnTo>
                    <a:pt x="126194" y="44275"/>
                  </a:lnTo>
                  <a:lnTo>
                    <a:pt x="131982" y="44203"/>
                  </a:lnTo>
                  <a:lnTo>
                    <a:pt x="131968" y="43466"/>
                  </a:lnTo>
                  <a:lnTo>
                    <a:pt x="131954" y="42041"/>
                  </a:lnTo>
                  <a:lnTo>
                    <a:pt x="132377" y="42044"/>
                  </a:lnTo>
                  <a:lnTo>
                    <a:pt x="132630" y="42238"/>
                  </a:lnTo>
                  <a:lnTo>
                    <a:pt x="132862" y="42651"/>
                  </a:lnTo>
                  <a:lnTo>
                    <a:pt x="132720" y="43426"/>
                  </a:lnTo>
                  <a:lnTo>
                    <a:pt x="133512" y="43839"/>
                  </a:lnTo>
                  <a:lnTo>
                    <a:pt x="134217" y="43958"/>
                  </a:lnTo>
                  <a:lnTo>
                    <a:pt x="134642" y="43880"/>
                  </a:lnTo>
                  <a:lnTo>
                    <a:pt x="134904" y="43493"/>
                  </a:lnTo>
                  <a:lnTo>
                    <a:pt x="134915" y="43017"/>
                  </a:lnTo>
                  <a:lnTo>
                    <a:pt x="134199" y="42600"/>
                  </a:lnTo>
                  <a:lnTo>
                    <a:pt x="134036" y="42362"/>
                  </a:lnTo>
                  <a:lnTo>
                    <a:pt x="133912" y="41971"/>
                  </a:lnTo>
                  <a:lnTo>
                    <a:pt x="133982" y="41569"/>
                  </a:lnTo>
                  <a:lnTo>
                    <a:pt x="134331" y="40992"/>
                  </a:lnTo>
                  <a:lnTo>
                    <a:pt x="134831" y="40694"/>
                  </a:lnTo>
                  <a:lnTo>
                    <a:pt x="135298" y="40814"/>
                  </a:lnTo>
                  <a:lnTo>
                    <a:pt x="136205" y="40799"/>
                  </a:lnTo>
                  <a:lnTo>
                    <a:pt x="137292" y="40400"/>
                  </a:lnTo>
                  <a:lnTo>
                    <a:pt x="137394" y="40236"/>
                  </a:lnTo>
                  <a:lnTo>
                    <a:pt x="137391" y="40016"/>
                  </a:lnTo>
                  <a:lnTo>
                    <a:pt x="137285" y="39738"/>
                  </a:lnTo>
                  <a:lnTo>
                    <a:pt x="142206" y="39719"/>
                  </a:lnTo>
                  <a:lnTo>
                    <a:pt x="145444" y="3501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1" name="pg972">
              <a:extLst>
                <a:ext uri="{FF2B5EF4-FFF2-40B4-BE49-F238E27FC236}">
                  <a16:creationId xmlns:a16="http://schemas.microsoft.com/office/drawing/2014/main" id="{FD49B9BB-0423-5447-B402-2D3BE8B32860}"/>
                </a:ext>
              </a:extLst>
            </p:cNvPr>
            <p:cNvSpPr/>
            <p:nvPr/>
          </p:nvSpPr>
          <p:spPr>
            <a:xfrm>
              <a:off x="5318737" y="3655168"/>
              <a:ext cx="4796" cy="2336"/>
            </a:xfrm>
            <a:custGeom>
              <a:avLst/>
              <a:gdLst/>
              <a:ahLst/>
              <a:cxnLst/>
              <a:rect l="0" t="0" r="0" b="0"/>
              <a:pathLst>
                <a:path w="4796" h="2336">
                  <a:moveTo>
                    <a:pt x="0" y="2336"/>
                  </a:moveTo>
                  <a:lnTo>
                    <a:pt x="2892" y="2199"/>
                  </a:lnTo>
                  <a:lnTo>
                    <a:pt x="4290" y="1183"/>
                  </a:lnTo>
                  <a:lnTo>
                    <a:pt x="4796" y="562"/>
                  </a:lnTo>
                  <a:lnTo>
                    <a:pt x="3857" y="0"/>
                  </a:lnTo>
                  <a:lnTo>
                    <a:pt x="3250" y="546"/>
                  </a:lnTo>
                  <a:lnTo>
                    <a:pt x="10" y="54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2" name="pg973">
              <a:extLst>
                <a:ext uri="{FF2B5EF4-FFF2-40B4-BE49-F238E27FC236}">
                  <a16:creationId xmlns:a16="http://schemas.microsoft.com/office/drawing/2014/main" id="{9BFF7FA0-E01C-E745-871B-C33E3AF57E7A}"/>
                </a:ext>
              </a:extLst>
            </p:cNvPr>
            <p:cNvSpPr/>
            <p:nvPr/>
          </p:nvSpPr>
          <p:spPr>
            <a:xfrm>
              <a:off x="5138445" y="3551486"/>
              <a:ext cx="181611" cy="172100"/>
            </a:xfrm>
            <a:custGeom>
              <a:avLst/>
              <a:gdLst/>
              <a:ahLst/>
              <a:cxnLst/>
              <a:rect l="0" t="0" r="0" b="0"/>
              <a:pathLst>
                <a:path w="181611" h="172100">
                  <a:moveTo>
                    <a:pt x="68128" y="23"/>
                  </a:moveTo>
                  <a:lnTo>
                    <a:pt x="69368" y="24"/>
                  </a:lnTo>
                  <a:lnTo>
                    <a:pt x="76047" y="29"/>
                  </a:lnTo>
                  <a:lnTo>
                    <a:pt x="76390" y="40"/>
                  </a:lnTo>
                  <a:lnTo>
                    <a:pt x="76622" y="64"/>
                  </a:lnTo>
                  <a:lnTo>
                    <a:pt x="76752" y="78"/>
                  </a:lnTo>
                  <a:lnTo>
                    <a:pt x="77446" y="61"/>
                  </a:lnTo>
                  <a:lnTo>
                    <a:pt x="79774" y="1"/>
                  </a:lnTo>
                  <a:lnTo>
                    <a:pt x="83714" y="3"/>
                  </a:lnTo>
                  <a:lnTo>
                    <a:pt x="85907" y="4"/>
                  </a:lnTo>
                  <a:lnTo>
                    <a:pt x="86076" y="4"/>
                  </a:lnTo>
                  <a:lnTo>
                    <a:pt x="87466" y="5"/>
                  </a:lnTo>
                  <a:lnTo>
                    <a:pt x="88062" y="5"/>
                  </a:lnTo>
                  <a:lnTo>
                    <a:pt x="88323" y="5"/>
                  </a:lnTo>
                  <a:lnTo>
                    <a:pt x="88576" y="5"/>
                  </a:lnTo>
                  <a:lnTo>
                    <a:pt x="90748" y="10"/>
                  </a:lnTo>
                  <a:lnTo>
                    <a:pt x="97798" y="39"/>
                  </a:lnTo>
                  <a:lnTo>
                    <a:pt x="100157" y="7"/>
                  </a:lnTo>
                  <a:lnTo>
                    <a:pt x="105305" y="11"/>
                  </a:lnTo>
                  <a:lnTo>
                    <a:pt x="105920" y="18"/>
                  </a:lnTo>
                  <a:lnTo>
                    <a:pt x="108346" y="8"/>
                  </a:lnTo>
                  <a:lnTo>
                    <a:pt x="110573" y="0"/>
                  </a:lnTo>
                  <a:lnTo>
                    <a:pt x="111103" y="9"/>
                  </a:lnTo>
                  <a:lnTo>
                    <a:pt x="111493" y="16"/>
                  </a:lnTo>
                  <a:lnTo>
                    <a:pt x="112937" y="16"/>
                  </a:lnTo>
                  <a:lnTo>
                    <a:pt x="114221" y="10"/>
                  </a:lnTo>
                  <a:lnTo>
                    <a:pt x="115292" y="18"/>
                  </a:lnTo>
                  <a:lnTo>
                    <a:pt x="120036" y="22"/>
                  </a:lnTo>
                  <a:lnTo>
                    <a:pt x="125125" y="26"/>
                  </a:lnTo>
                  <a:lnTo>
                    <a:pt x="125849" y="31"/>
                  </a:lnTo>
                  <a:lnTo>
                    <a:pt x="133935" y="41"/>
                  </a:lnTo>
                  <a:lnTo>
                    <a:pt x="134169" y="41"/>
                  </a:lnTo>
                  <a:lnTo>
                    <a:pt x="139570" y="48"/>
                  </a:lnTo>
                  <a:lnTo>
                    <a:pt x="141787" y="51"/>
                  </a:lnTo>
                  <a:lnTo>
                    <a:pt x="145876" y="56"/>
                  </a:lnTo>
                  <a:lnTo>
                    <a:pt x="150377" y="78"/>
                  </a:lnTo>
                  <a:lnTo>
                    <a:pt x="155549" y="104"/>
                  </a:lnTo>
                  <a:lnTo>
                    <a:pt x="157392" y="113"/>
                  </a:lnTo>
                  <a:lnTo>
                    <a:pt x="160241" y="128"/>
                  </a:lnTo>
                  <a:lnTo>
                    <a:pt x="161308" y="114"/>
                  </a:lnTo>
                  <a:lnTo>
                    <a:pt x="161746" y="123"/>
                  </a:lnTo>
                  <a:lnTo>
                    <a:pt x="164773" y="119"/>
                  </a:lnTo>
                  <a:lnTo>
                    <a:pt x="167371" y="109"/>
                  </a:lnTo>
                  <a:lnTo>
                    <a:pt x="170141" y="98"/>
                  </a:lnTo>
                  <a:lnTo>
                    <a:pt x="169891" y="280"/>
                  </a:lnTo>
                  <a:lnTo>
                    <a:pt x="169961" y="522"/>
                  </a:lnTo>
                  <a:lnTo>
                    <a:pt x="169813" y="798"/>
                  </a:lnTo>
                  <a:lnTo>
                    <a:pt x="169510" y="705"/>
                  </a:lnTo>
                  <a:lnTo>
                    <a:pt x="169291" y="784"/>
                  </a:lnTo>
                  <a:lnTo>
                    <a:pt x="169257" y="994"/>
                  </a:lnTo>
                  <a:lnTo>
                    <a:pt x="169353" y="1136"/>
                  </a:lnTo>
                  <a:lnTo>
                    <a:pt x="169686" y="1329"/>
                  </a:lnTo>
                  <a:lnTo>
                    <a:pt x="169638" y="1758"/>
                  </a:lnTo>
                  <a:lnTo>
                    <a:pt x="169237" y="1781"/>
                  </a:lnTo>
                  <a:lnTo>
                    <a:pt x="169257" y="2069"/>
                  </a:lnTo>
                  <a:lnTo>
                    <a:pt x="169538" y="2316"/>
                  </a:lnTo>
                  <a:lnTo>
                    <a:pt x="169237" y="2800"/>
                  </a:lnTo>
                  <a:lnTo>
                    <a:pt x="169420" y="3132"/>
                  </a:lnTo>
                  <a:lnTo>
                    <a:pt x="170679" y="3642"/>
                  </a:lnTo>
                  <a:lnTo>
                    <a:pt x="171060" y="3586"/>
                  </a:lnTo>
                  <a:lnTo>
                    <a:pt x="171280" y="3664"/>
                  </a:lnTo>
                  <a:lnTo>
                    <a:pt x="171465" y="4368"/>
                  </a:lnTo>
                  <a:lnTo>
                    <a:pt x="171469" y="4555"/>
                  </a:lnTo>
                  <a:lnTo>
                    <a:pt x="170938" y="4723"/>
                  </a:lnTo>
                  <a:lnTo>
                    <a:pt x="170606" y="4634"/>
                  </a:lnTo>
                  <a:lnTo>
                    <a:pt x="170088" y="4494"/>
                  </a:lnTo>
                  <a:lnTo>
                    <a:pt x="169724" y="5279"/>
                  </a:lnTo>
                  <a:lnTo>
                    <a:pt x="169711" y="5693"/>
                  </a:lnTo>
                  <a:lnTo>
                    <a:pt x="171559" y="5785"/>
                  </a:lnTo>
                  <a:lnTo>
                    <a:pt x="171614" y="5980"/>
                  </a:lnTo>
                  <a:lnTo>
                    <a:pt x="171554" y="6147"/>
                  </a:lnTo>
                  <a:lnTo>
                    <a:pt x="171576" y="6292"/>
                  </a:lnTo>
                  <a:lnTo>
                    <a:pt x="171752" y="6616"/>
                  </a:lnTo>
                  <a:lnTo>
                    <a:pt x="172104" y="7018"/>
                  </a:lnTo>
                  <a:lnTo>
                    <a:pt x="172162" y="7723"/>
                  </a:lnTo>
                  <a:lnTo>
                    <a:pt x="172258" y="8886"/>
                  </a:lnTo>
                  <a:lnTo>
                    <a:pt x="172285" y="9090"/>
                  </a:lnTo>
                  <a:lnTo>
                    <a:pt x="172357" y="9312"/>
                  </a:lnTo>
                  <a:lnTo>
                    <a:pt x="172535" y="9865"/>
                  </a:lnTo>
                  <a:lnTo>
                    <a:pt x="172516" y="10077"/>
                  </a:lnTo>
                  <a:lnTo>
                    <a:pt x="171881" y="10944"/>
                  </a:lnTo>
                  <a:lnTo>
                    <a:pt x="171393" y="10999"/>
                  </a:lnTo>
                  <a:lnTo>
                    <a:pt x="171326" y="11209"/>
                  </a:lnTo>
                  <a:lnTo>
                    <a:pt x="171265" y="11398"/>
                  </a:lnTo>
                  <a:lnTo>
                    <a:pt x="171272" y="12057"/>
                  </a:lnTo>
                  <a:lnTo>
                    <a:pt x="172084" y="12544"/>
                  </a:lnTo>
                  <a:lnTo>
                    <a:pt x="172504" y="12318"/>
                  </a:lnTo>
                  <a:lnTo>
                    <a:pt x="172415" y="13282"/>
                  </a:lnTo>
                  <a:lnTo>
                    <a:pt x="172247" y="13535"/>
                  </a:lnTo>
                  <a:lnTo>
                    <a:pt x="171950" y="13762"/>
                  </a:lnTo>
                  <a:lnTo>
                    <a:pt x="172404" y="13799"/>
                  </a:lnTo>
                  <a:lnTo>
                    <a:pt x="172917" y="13580"/>
                  </a:lnTo>
                  <a:lnTo>
                    <a:pt x="173218" y="14135"/>
                  </a:lnTo>
                  <a:lnTo>
                    <a:pt x="173683" y="14193"/>
                  </a:lnTo>
                  <a:lnTo>
                    <a:pt x="174159" y="14253"/>
                  </a:lnTo>
                  <a:lnTo>
                    <a:pt x="174885" y="14692"/>
                  </a:lnTo>
                  <a:lnTo>
                    <a:pt x="175036" y="15049"/>
                  </a:lnTo>
                  <a:lnTo>
                    <a:pt x="175707" y="15369"/>
                  </a:lnTo>
                  <a:lnTo>
                    <a:pt x="176464" y="15263"/>
                  </a:lnTo>
                  <a:lnTo>
                    <a:pt x="177667" y="15386"/>
                  </a:lnTo>
                  <a:lnTo>
                    <a:pt x="179503" y="15945"/>
                  </a:lnTo>
                  <a:lnTo>
                    <a:pt x="179698" y="16175"/>
                  </a:lnTo>
                  <a:lnTo>
                    <a:pt x="179954" y="16703"/>
                  </a:lnTo>
                  <a:lnTo>
                    <a:pt x="180273" y="17120"/>
                  </a:lnTo>
                  <a:lnTo>
                    <a:pt x="180445" y="17169"/>
                  </a:lnTo>
                  <a:lnTo>
                    <a:pt x="180962" y="17876"/>
                  </a:lnTo>
                  <a:lnTo>
                    <a:pt x="181530" y="18945"/>
                  </a:lnTo>
                  <a:lnTo>
                    <a:pt x="181611" y="20426"/>
                  </a:lnTo>
                  <a:lnTo>
                    <a:pt x="181449" y="21584"/>
                  </a:lnTo>
                  <a:lnTo>
                    <a:pt x="181269" y="22680"/>
                  </a:lnTo>
                  <a:lnTo>
                    <a:pt x="180736" y="23172"/>
                  </a:lnTo>
                  <a:lnTo>
                    <a:pt x="180124" y="24140"/>
                  </a:lnTo>
                  <a:lnTo>
                    <a:pt x="179820" y="24248"/>
                  </a:lnTo>
                  <a:lnTo>
                    <a:pt x="179824" y="24412"/>
                  </a:lnTo>
                  <a:lnTo>
                    <a:pt x="180216" y="25011"/>
                  </a:lnTo>
                  <a:lnTo>
                    <a:pt x="180293" y="25320"/>
                  </a:lnTo>
                  <a:lnTo>
                    <a:pt x="180165" y="25502"/>
                  </a:lnTo>
                  <a:lnTo>
                    <a:pt x="179890" y="25573"/>
                  </a:lnTo>
                  <a:lnTo>
                    <a:pt x="179754" y="26358"/>
                  </a:lnTo>
                  <a:lnTo>
                    <a:pt x="180058" y="26574"/>
                  </a:lnTo>
                  <a:lnTo>
                    <a:pt x="180099" y="26760"/>
                  </a:lnTo>
                  <a:lnTo>
                    <a:pt x="179916" y="27289"/>
                  </a:lnTo>
                  <a:lnTo>
                    <a:pt x="179670" y="27746"/>
                  </a:lnTo>
                  <a:lnTo>
                    <a:pt x="179341" y="28126"/>
                  </a:lnTo>
                  <a:lnTo>
                    <a:pt x="179272" y="28703"/>
                  </a:lnTo>
                  <a:lnTo>
                    <a:pt x="179645" y="29302"/>
                  </a:lnTo>
                  <a:lnTo>
                    <a:pt x="179978" y="29168"/>
                  </a:lnTo>
                  <a:lnTo>
                    <a:pt x="180915" y="30158"/>
                  </a:lnTo>
                  <a:lnTo>
                    <a:pt x="181600" y="31803"/>
                  </a:lnTo>
                  <a:lnTo>
                    <a:pt x="180809" y="33158"/>
                  </a:lnTo>
                  <a:lnTo>
                    <a:pt x="179810" y="34192"/>
                  </a:lnTo>
                  <a:lnTo>
                    <a:pt x="180016" y="35362"/>
                  </a:lnTo>
                  <a:lnTo>
                    <a:pt x="179540" y="36063"/>
                  </a:lnTo>
                  <a:lnTo>
                    <a:pt x="178981" y="36820"/>
                  </a:lnTo>
                  <a:lnTo>
                    <a:pt x="178827" y="36877"/>
                  </a:lnTo>
                  <a:lnTo>
                    <a:pt x="178688" y="36928"/>
                  </a:lnTo>
                  <a:lnTo>
                    <a:pt x="178069" y="36973"/>
                  </a:lnTo>
                  <a:lnTo>
                    <a:pt x="176913" y="37342"/>
                  </a:lnTo>
                  <a:lnTo>
                    <a:pt x="176259" y="37692"/>
                  </a:lnTo>
                  <a:lnTo>
                    <a:pt x="175600" y="37670"/>
                  </a:lnTo>
                  <a:lnTo>
                    <a:pt x="175260" y="37737"/>
                  </a:lnTo>
                  <a:lnTo>
                    <a:pt x="175004" y="37893"/>
                  </a:lnTo>
                  <a:lnTo>
                    <a:pt x="174577" y="39862"/>
                  </a:lnTo>
                  <a:lnTo>
                    <a:pt x="173767" y="41374"/>
                  </a:lnTo>
                  <a:lnTo>
                    <a:pt x="173575" y="41501"/>
                  </a:lnTo>
                  <a:lnTo>
                    <a:pt x="173088" y="41531"/>
                  </a:lnTo>
                  <a:lnTo>
                    <a:pt x="172979" y="41716"/>
                  </a:lnTo>
                  <a:lnTo>
                    <a:pt x="173037" y="42007"/>
                  </a:lnTo>
                  <a:lnTo>
                    <a:pt x="173406" y="42651"/>
                  </a:lnTo>
                  <a:lnTo>
                    <a:pt x="173743" y="42781"/>
                  </a:lnTo>
                  <a:lnTo>
                    <a:pt x="173741" y="43067"/>
                  </a:lnTo>
                  <a:lnTo>
                    <a:pt x="173522" y="43786"/>
                  </a:lnTo>
                  <a:lnTo>
                    <a:pt x="172747" y="44262"/>
                  </a:lnTo>
                  <a:lnTo>
                    <a:pt x="172432" y="44269"/>
                  </a:lnTo>
                  <a:lnTo>
                    <a:pt x="172004" y="44131"/>
                  </a:lnTo>
                  <a:lnTo>
                    <a:pt x="171467" y="44086"/>
                  </a:lnTo>
                  <a:lnTo>
                    <a:pt x="170278" y="45444"/>
                  </a:lnTo>
                  <a:lnTo>
                    <a:pt x="170139" y="46029"/>
                  </a:lnTo>
                  <a:lnTo>
                    <a:pt x="169506" y="46315"/>
                  </a:lnTo>
                  <a:lnTo>
                    <a:pt x="169243" y="46054"/>
                  </a:lnTo>
                  <a:lnTo>
                    <a:pt x="169017" y="45998"/>
                  </a:lnTo>
                  <a:lnTo>
                    <a:pt x="168165" y="46396"/>
                  </a:lnTo>
                  <a:lnTo>
                    <a:pt x="167448" y="46888"/>
                  </a:lnTo>
                  <a:lnTo>
                    <a:pt x="166617" y="47219"/>
                  </a:lnTo>
                  <a:lnTo>
                    <a:pt x="166209" y="47732"/>
                  </a:lnTo>
                  <a:lnTo>
                    <a:pt x="165715" y="47762"/>
                  </a:lnTo>
                  <a:lnTo>
                    <a:pt x="165518" y="47691"/>
                  </a:lnTo>
                  <a:lnTo>
                    <a:pt x="165413" y="47963"/>
                  </a:lnTo>
                  <a:lnTo>
                    <a:pt x="165276" y="48320"/>
                  </a:lnTo>
                  <a:lnTo>
                    <a:pt x="164604" y="48521"/>
                  </a:lnTo>
                  <a:lnTo>
                    <a:pt x="164313" y="49197"/>
                  </a:lnTo>
                  <a:lnTo>
                    <a:pt x="164001" y="49076"/>
                  </a:lnTo>
                  <a:lnTo>
                    <a:pt x="163774" y="49202"/>
                  </a:lnTo>
                  <a:lnTo>
                    <a:pt x="163767" y="49671"/>
                  </a:lnTo>
                  <a:lnTo>
                    <a:pt x="163913" y="49835"/>
                  </a:lnTo>
                  <a:lnTo>
                    <a:pt x="163412" y="50687"/>
                  </a:lnTo>
                  <a:lnTo>
                    <a:pt x="162936" y="50999"/>
                  </a:lnTo>
                  <a:lnTo>
                    <a:pt x="162431" y="51273"/>
                  </a:lnTo>
                  <a:lnTo>
                    <a:pt x="162239" y="51291"/>
                  </a:lnTo>
                  <a:lnTo>
                    <a:pt x="161951" y="51071"/>
                  </a:lnTo>
                  <a:lnTo>
                    <a:pt x="161344" y="51041"/>
                  </a:lnTo>
                  <a:lnTo>
                    <a:pt x="160759" y="51959"/>
                  </a:lnTo>
                  <a:lnTo>
                    <a:pt x="160190" y="52851"/>
                  </a:lnTo>
                  <a:lnTo>
                    <a:pt x="159938" y="53566"/>
                  </a:lnTo>
                  <a:lnTo>
                    <a:pt x="160062" y="53919"/>
                  </a:lnTo>
                  <a:lnTo>
                    <a:pt x="159409" y="55207"/>
                  </a:lnTo>
                  <a:lnTo>
                    <a:pt x="159726" y="55744"/>
                  </a:lnTo>
                  <a:lnTo>
                    <a:pt x="159917" y="56067"/>
                  </a:lnTo>
                  <a:lnTo>
                    <a:pt x="159925" y="57127"/>
                  </a:lnTo>
                  <a:lnTo>
                    <a:pt x="159381" y="58408"/>
                  </a:lnTo>
                  <a:lnTo>
                    <a:pt x="158695" y="58758"/>
                  </a:lnTo>
                  <a:lnTo>
                    <a:pt x="158251" y="58892"/>
                  </a:lnTo>
                  <a:lnTo>
                    <a:pt x="158038" y="59485"/>
                  </a:lnTo>
                  <a:lnTo>
                    <a:pt x="157669" y="59976"/>
                  </a:lnTo>
                  <a:lnTo>
                    <a:pt x="157101" y="60375"/>
                  </a:lnTo>
                  <a:lnTo>
                    <a:pt x="156790" y="60423"/>
                  </a:lnTo>
                  <a:lnTo>
                    <a:pt x="156381" y="60341"/>
                  </a:lnTo>
                  <a:lnTo>
                    <a:pt x="156137" y="60371"/>
                  </a:lnTo>
                  <a:lnTo>
                    <a:pt x="155410" y="61485"/>
                  </a:lnTo>
                  <a:lnTo>
                    <a:pt x="154617" y="61887"/>
                  </a:lnTo>
                  <a:lnTo>
                    <a:pt x="153796" y="61998"/>
                  </a:lnTo>
                  <a:lnTo>
                    <a:pt x="151933" y="62492"/>
                  </a:lnTo>
                  <a:lnTo>
                    <a:pt x="151754" y="62723"/>
                  </a:lnTo>
                  <a:lnTo>
                    <a:pt x="151247" y="63731"/>
                  </a:lnTo>
                  <a:lnTo>
                    <a:pt x="151316" y="64044"/>
                  </a:lnTo>
                  <a:lnTo>
                    <a:pt x="151301" y="64308"/>
                  </a:lnTo>
                  <a:lnTo>
                    <a:pt x="151053" y="65116"/>
                  </a:lnTo>
                  <a:lnTo>
                    <a:pt x="150917" y="65210"/>
                  </a:lnTo>
                  <a:lnTo>
                    <a:pt x="150632" y="65406"/>
                  </a:lnTo>
                  <a:lnTo>
                    <a:pt x="150231" y="65682"/>
                  </a:lnTo>
                  <a:lnTo>
                    <a:pt x="149439" y="65723"/>
                  </a:lnTo>
                  <a:lnTo>
                    <a:pt x="148535" y="66518"/>
                  </a:lnTo>
                  <a:lnTo>
                    <a:pt x="148366" y="66921"/>
                  </a:lnTo>
                  <a:lnTo>
                    <a:pt x="148443" y="67882"/>
                  </a:lnTo>
                  <a:lnTo>
                    <a:pt x="148614" y="68194"/>
                  </a:lnTo>
                  <a:lnTo>
                    <a:pt x="148662" y="68626"/>
                  </a:lnTo>
                  <a:lnTo>
                    <a:pt x="148647" y="68812"/>
                  </a:lnTo>
                  <a:lnTo>
                    <a:pt x="148355" y="69493"/>
                  </a:lnTo>
                  <a:lnTo>
                    <a:pt x="147619" y="69776"/>
                  </a:lnTo>
                  <a:lnTo>
                    <a:pt x="147153" y="69954"/>
                  </a:lnTo>
                  <a:lnTo>
                    <a:pt x="146735" y="70115"/>
                  </a:lnTo>
                  <a:lnTo>
                    <a:pt x="146449" y="71057"/>
                  </a:lnTo>
                  <a:lnTo>
                    <a:pt x="146232" y="73327"/>
                  </a:lnTo>
                  <a:lnTo>
                    <a:pt x="145947" y="73432"/>
                  </a:lnTo>
                  <a:lnTo>
                    <a:pt x="145145" y="74041"/>
                  </a:lnTo>
                  <a:lnTo>
                    <a:pt x="144803" y="74341"/>
                  </a:lnTo>
                  <a:lnTo>
                    <a:pt x="144691" y="74611"/>
                  </a:lnTo>
                  <a:lnTo>
                    <a:pt x="144788" y="75390"/>
                  </a:lnTo>
                  <a:lnTo>
                    <a:pt x="144441" y="75960"/>
                  </a:lnTo>
                  <a:lnTo>
                    <a:pt x="144332" y="76470"/>
                  </a:lnTo>
                  <a:lnTo>
                    <a:pt x="144398" y="76723"/>
                  </a:lnTo>
                  <a:lnTo>
                    <a:pt x="144343" y="76972"/>
                  </a:lnTo>
                  <a:lnTo>
                    <a:pt x="143611" y="78127"/>
                  </a:lnTo>
                  <a:lnTo>
                    <a:pt x="142838" y="78764"/>
                  </a:lnTo>
                  <a:lnTo>
                    <a:pt x="142699" y="78879"/>
                  </a:lnTo>
                  <a:lnTo>
                    <a:pt x="142569" y="79096"/>
                  </a:lnTo>
                  <a:lnTo>
                    <a:pt x="141765" y="80443"/>
                  </a:lnTo>
                  <a:lnTo>
                    <a:pt x="140956" y="81797"/>
                  </a:lnTo>
                  <a:lnTo>
                    <a:pt x="142144" y="81776"/>
                  </a:lnTo>
                  <a:lnTo>
                    <a:pt x="142544" y="81775"/>
                  </a:lnTo>
                  <a:lnTo>
                    <a:pt x="143608" y="81770"/>
                  </a:lnTo>
                  <a:lnTo>
                    <a:pt x="145523" y="81763"/>
                  </a:lnTo>
                  <a:lnTo>
                    <a:pt x="145806" y="81747"/>
                  </a:lnTo>
                  <a:lnTo>
                    <a:pt x="145935" y="81740"/>
                  </a:lnTo>
                  <a:lnTo>
                    <a:pt x="151359" y="81688"/>
                  </a:lnTo>
                  <a:lnTo>
                    <a:pt x="152028" y="81681"/>
                  </a:lnTo>
                  <a:lnTo>
                    <a:pt x="152491" y="81678"/>
                  </a:lnTo>
                  <a:lnTo>
                    <a:pt x="169321" y="81522"/>
                  </a:lnTo>
                  <a:lnTo>
                    <a:pt x="173486" y="81484"/>
                  </a:lnTo>
                  <a:lnTo>
                    <a:pt x="173499" y="82716"/>
                  </a:lnTo>
                  <a:lnTo>
                    <a:pt x="172291" y="84196"/>
                  </a:lnTo>
                  <a:lnTo>
                    <a:pt x="171970" y="84427"/>
                  </a:lnTo>
                  <a:lnTo>
                    <a:pt x="171890" y="84586"/>
                  </a:lnTo>
                  <a:lnTo>
                    <a:pt x="171831" y="85175"/>
                  </a:lnTo>
                  <a:lnTo>
                    <a:pt x="171838" y="86548"/>
                  </a:lnTo>
                  <a:lnTo>
                    <a:pt x="171856" y="86779"/>
                  </a:lnTo>
                  <a:lnTo>
                    <a:pt x="172027" y="87028"/>
                  </a:lnTo>
                  <a:lnTo>
                    <a:pt x="172030" y="87605"/>
                  </a:lnTo>
                  <a:lnTo>
                    <a:pt x="171483" y="88535"/>
                  </a:lnTo>
                  <a:lnTo>
                    <a:pt x="171060" y="89987"/>
                  </a:lnTo>
                  <a:lnTo>
                    <a:pt x="170994" y="90895"/>
                  </a:lnTo>
                  <a:lnTo>
                    <a:pt x="171070" y="91680"/>
                  </a:lnTo>
                  <a:lnTo>
                    <a:pt x="171008" y="92600"/>
                  </a:lnTo>
                  <a:lnTo>
                    <a:pt x="170632" y="93414"/>
                  </a:lnTo>
                  <a:lnTo>
                    <a:pt x="170734" y="93724"/>
                  </a:lnTo>
                  <a:lnTo>
                    <a:pt x="171047" y="94219"/>
                  </a:lnTo>
                  <a:lnTo>
                    <a:pt x="171522" y="94544"/>
                  </a:lnTo>
                  <a:lnTo>
                    <a:pt x="171676" y="94172"/>
                  </a:lnTo>
                  <a:lnTo>
                    <a:pt x="171988" y="94762"/>
                  </a:lnTo>
                  <a:lnTo>
                    <a:pt x="172804" y="94762"/>
                  </a:lnTo>
                  <a:lnTo>
                    <a:pt x="173009" y="94749"/>
                  </a:lnTo>
                  <a:lnTo>
                    <a:pt x="173182" y="94903"/>
                  </a:lnTo>
                  <a:lnTo>
                    <a:pt x="173273" y="95107"/>
                  </a:lnTo>
                  <a:lnTo>
                    <a:pt x="173405" y="95933"/>
                  </a:lnTo>
                  <a:lnTo>
                    <a:pt x="173228" y="96185"/>
                  </a:lnTo>
                  <a:lnTo>
                    <a:pt x="172717" y="96501"/>
                  </a:lnTo>
                  <a:lnTo>
                    <a:pt x="172710" y="97629"/>
                  </a:lnTo>
                  <a:lnTo>
                    <a:pt x="172520" y="98291"/>
                  </a:lnTo>
                  <a:lnTo>
                    <a:pt x="172799" y="98666"/>
                  </a:lnTo>
                  <a:lnTo>
                    <a:pt x="172967" y="98849"/>
                  </a:lnTo>
                  <a:lnTo>
                    <a:pt x="173102" y="98827"/>
                  </a:lnTo>
                  <a:lnTo>
                    <a:pt x="173730" y="99065"/>
                  </a:lnTo>
                  <a:lnTo>
                    <a:pt x="173724" y="99289"/>
                  </a:lnTo>
                  <a:lnTo>
                    <a:pt x="173477" y="99606"/>
                  </a:lnTo>
                  <a:lnTo>
                    <a:pt x="173411" y="100037"/>
                  </a:lnTo>
                  <a:lnTo>
                    <a:pt x="173767" y="100323"/>
                  </a:lnTo>
                  <a:lnTo>
                    <a:pt x="174240" y="101291"/>
                  </a:lnTo>
                  <a:lnTo>
                    <a:pt x="174256" y="101826"/>
                  </a:lnTo>
                  <a:lnTo>
                    <a:pt x="174125" y="102131"/>
                  </a:lnTo>
                  <a:lnTo>
                    <a:pt x="174025" y="102561"/>
                  </a:lnTo>
                  <a:lnTo>
                    <a:pt x="173911" y="102822"/>
                  </a:lnTo>
                  <a:lnTo>
                    <a:pt x="173687" y="103719"/>
                  </a:lnTo>
                  <a:lnTo>
                    <a:pt x="173358" y="104030"/>
                  </a:lnTo>
                  <a:lnTo>
                    <a:pt x="173286" y="103516"/>
                  </a:lnTo>
                  <a:lnTo>
                    <a:pt x="172572" y="103445"/>
                  </a:lnTo>
                  <a:lnTo>
                    <a:pt x="172106" y="103694"/>
                  </a:lnTo>
                  <a:lnTo>
                    <a:pt x="172095" y="104152"/>
                  </a:lnTo>
                  <a:lnTo>
                    <a:pt x="172251" y="104401"/>
                  </a:lnTo>
                  <a:lnTo>
                    <a:pt x="172379" y="103925"/>
                  </a:lnTo>
                  <a:lnTo>
                    <a:pt x="173005" y="103810"/>
                  </a:lnTo>
                  <a:lnTo>
                    <a:pt x="173214" y="104219"/>
                  </a:lnTo>
                  <a:lnTo>
                    <a:pt x="173087" y="104538"/>
                  </a:lnTo>
                  <a:lnTo>
                    <a:pt x="172790" y="104691"/>
                  </a:lnTo>
                  <a:lnTo>
                    <a:pt x="172758" y="104924"/>
                  </a:lnTo>
                  <a:lnTo>
                    <a:pt x="173212" y="105072"/>
                  </a:lnTo>
                  <a:lnTo>
                    <a:pt x="173283" y="105246"/>
                  </a:lnTo>
                  <a:lnTo>
                    <a:pt x="173343" y="105581"/>
                  </a:lnTo>
                  <a:lnTo>
                    <a:pt x="173488" y="105669"/>
                  </a:lnTo>
                  <a:lnTo>
                    <a:pt x="174622" y="105454"/>
                  </a:lnTo>
                  <a:lnTo>
                    <a:pt x="175611" y="104635"/>
                  </a:lnTo>
                  <a:lnTo>
                    <a:pt x="177034" y="103083"/>
                  </a:lnTo>
                  <a:lnTo>
                    <a:pt x="177965" y="101416"/>
                  </a:lnTo>
                  <a:lnTo>
                    <a:pt x="178905" y="100009"/>
                  </a:lnTo>
                  <a:lnTo>
                    <a:pt x="179100" y="99491"/>
                  </a:lnTo>
                  <a:lnTo>
                    <a:pt x="179646" y="99659"/>
                  </a:lnTo>
                  <a:lnTo>
                    <a:pt x="179151" y="100533"/>
                  </a:lnTo>
                  <a:lnTo>
                    <a:pt x="179152" y="101835"/>
                  </a:lnTo>
                  <a:lnTo>
                    <a:pt x="180197" y="101920"/>
                  </a:lnTo>
                  <a:lnTo>
                    <a:pt x="177471" y="105155"/>
                  </a:lnTo>
                  <a:lnTo>
                    <a:pt x="176958" y="105535"/>
                  </a:lnTo>
                  <a:lnTo>
                    <a:pt x="176761" y="106122"/>
                  </a:lnTo>
                  <a:lnTo>
                    <a:pt x="180292" y="106019"/>
                  </a:lnTo>
                  <a:lnTo>
                    <a:pt x="180302" y="116011"/>
                  </a:lnTo>
                  <a:lnTo>
                    <a:pt x="177116" y="120716"/>
                  </a:lnTo>
                  <a:lnTo>
                    <a:pt x="172195" y="120735"/>
                  </a:lnTo>
                  <a:lnTo>
                    <a:pt x="172301" y="121013"/>
                  </a:lnTo>
                  <a:lnTo>
                    <a:pt x="172304" y="121232"/>
                  </a:lnTo>
                  <a:lnTo>
                    <a:pt x="172202" y="121396"/>
                  </a:lnTo>
                  <a:lnTo>
                    <a:pt x="171115" y="121796"/>
                  </a:lnTo>
                  <a:lnTo>
                    <a:pt x="170208" y="121810"/>
                  </a:lnTo>
                  <a:lnTo>
                    <a:pt x="169741" y="121691"/>
                  </a:lnTo>
                  <a:lnTo>
                    <a:pt x="169241" y="121988"/>
                  </a:lnTo>
                  <a:lnTo>
                    <a:pt x="168891" y="122565"/>
                  </a:lnTo>
                  <a:lnTo>
                    <a:pt x="168822" y="122967"/>
                  </a:lnTo>
                  <a:lnTo>
                    <a:pt x="168946" y="123358"/>
                  </a:lnTo>
                  <a:lnTo>
                    <a:pt x="169109" y="123597"/>
                  </a:lnTo>
                  <a:lnTo>
                    <a:pt x="169825" y="124014"/>
                  </a:lnTo>
                  <a:lnTo>
                    <a:pt x="169814" y="124490"/>
                  </a:lnTo>
                  <a:lnTo>
                    <a:pt x="169552" y="124877"/>
                  </a:lnTo>
                  <a:lnTo>
                    <a:pt x="169127" y="124955"/>
                  </a:lnTo>
                  <a:lnTo>
                    <a:pt x="168422" y="124836"/>
                  </a:lnTo>
                  <a:lnTo>
                    <a:pt x="167630" y="124422"/>
                  </a:lnTo>
                  <a:lnTo>
                    <a:pt x="167772" y="123648"/>
                  </a:lnTo>
                  <a:lnTo>
                    <a:pt x="167539" y="123235"/>
                  </a:lnTo>
                  <a:lnTo>
                    <a:pt x="167287" y="123040"/>
                  </a:lnTo>
                  <a:lnTo>
                    <a:pt x="166863" y="123037"/>
                  </a:lnTo>
                  <a:lnTo>
                    <a:pt x="166878" y="124463"/>
                  </a:lnTo>
                  <a:lnTo>
                    <a:pt x="166834" y="125252"/>
                  </a:lnTo>
                  <a:lnTo>
                    <a:pt x="161104" y="125271"/>
                  </a:lnTo>
                  <a:lnTo>
                    <a:pt x="160381" y="125078"/>
                  </a:lnTo>
                  <a:lnTo>
                    <a:pt x="160166" y="125093"/>
                  </a:lnTo>
                  <a:lnTo>
                    <a:pt x="159334" y="125488"/>
                  </a:lnTo>
                  <a:lnTo>
                    <a:pt x="157546" y="125314"/>
                  </a:lnTo>
                  <a:lnTo>
                    <a:pt x="157549" y="123974"/>
                  </a:lnTo>
                  <a:lnTo>
                    <a:pt x="158713" y="122920"/>
                  </a:lnTo>
                  <a:lnTo>
                    <a:pt x="156545" y="122890"/>
                  </a:lnTo>
                  <a:lnTo>
                    <a:pt x="156359" y="122887"/>
                  </a:lnTo>
                  <a:lnTo>
                    <a:pt x="154992" y="124486"/>
                  </a:lnTo>
                  <a:lnTo>
                    <a:pt x="154338" y="125612"/>
                  </a:lnTo>
                  <a:lnTo>
                    <a:pt x="154252" y="126390"/>
                  </a:lnTo>
                  <a:lnTo>
                    <a:pt x="154331" y="127599"/>
                  </a:lnTo>
                  <a:lnTo>
                    <a:pt x="154806" y="128490"/>
                  </a:lnTo>
                  <a:lnTo>
                    <a:pt x="155189" y="128760"/>
                  </a:lnTo>
                  <a:lnTo>
                    <a:pt x="155284" y="129192"/>
                  </a:lnTo>
                  <a:lnTo>
                    <a:pt x="155240" y="129359"/>
                  </a:lnTo>
                  <a:lnTo>
                    <a:pt x="154281" y="130531"/>
                  </a:lnTo>
                  <a:lnTo>
                    <a:pt x="152784" y="130713"/>
                  </a:lnTo>
                  <a:lnTo>
                    <a:pt x="152758" y="129906"/>
                  </a:lnTo>
                  <a:lnTo>
                    <a:pt x="138434" y="129649"/>
                  </a:lnTo>
                  <a:lnTo>
                    <a:pt x="138286" y="129776"/>
                  </a:lnTo>
                  <a:lnTo>
                    <a:pt x="138297" y="136707"/>
                  </a:lnTo>
                  <a:lnTo>
                    <a:pt x="136819" y="138784"/>
                  </a:lnTo>
                  <a:lnTo>
                    <a:pt x="136641" y="139163"/>
                  </a:lnTo>
                  <a:lnTo>
                    <a:pt x="135864" y="138880"/>
                  </a:lnTo>
                  <a:lnTo>
                    <a:pt x="135657" y="138929"/>
                  </a:lnTo>
                  <a:lnTo>
                    <a:pt x="135243" y="139245"/>
                  </a:lnTo>
                  <a:lnTo>
                    <a:pt x="135062" y="137644"/>
                  </a:lnTo>
                  <a:lnTo>
                    <a:pt x="134441" y="137923"/>
                  </a:lnTo>
                  <a:lnTo>
                    <a:pt x="134071" y="138247"/>
                  </a:lnTo>
                  <a:lnTo>
                    <a:pt x="133889" y="138653"/>
                  </a:lnTo>
                  <a:lnTo>
                    <a:pt x="133969" y="139412"/>
                  </a:lnTo>
                  <a:lnTo>
                    <a:pt x="133755" y="139647"/>
                  </a:lnTo>
                  <a:lnTo>
                    <a:pt x="133025" y="139852"/>
                  </a:lnTo>
                  <a:lnTo>
                    <a:pt x="132531" y="139807"/>
                  </a:lnTo>
                  <a:lnTo>
                    <a:pt x="132041" y="139580"/>
                  </a:lnTo>
                  <a:lnTo>
                    <a:pt x="132024" y="143334"/>
                  </a:lnTo>
                  <a:lnTo>
                    <a:pt x="131110" y="143133"/>
                  </a:lnTo>
                  <a:lnTo>
                    <a:pt x="131375" y="145192"/>
                  </a:lnTo>
                  <a:lnTo>
                    <a:pt x="131603" y="145672"/>
                  </a:lnTo>
                  <a:lnTo>
                    <a:pt x="131955" y="145937"/>
                  </a:lnTo>
                  <a:lnTo>
                    <a:pt x="132206" y="146253"/>
                  </a:lnTo>
                  <a:lnTo>
                    <a:pt x="132391" y="146882"/>
                  </a:lnTo>
                  <a:lnTo>
                    <a:pt x="131625" y="147329"/>
                  </a:lnTo>
                  <a:lnTo>
                    <a:pt x="131604" y="147768"/>
                  </a:lnTo>
                  <a:lnTo>
                    <a:pt x="130410" y="148807"/>
                  </a:lnTo>
                  <a:lnTo>
                    <a:pt x="129571" y="150459"/>
                  </a:lnTo>
                  <a:lnTo>
                    <a:pt x="129570" y="150704"/>
                  </a:lnTo>
                  <a:lnTo>
                    <a:pt x="132134" y="150744"/>
                  </a:lnTo>
                  <a:lnTo>
                    <a:pt x="133041" y="152610"/>
                  </a:lnTo>
                  <a:lnTo>
                    <a:pt x="131354" y="156688"/>
                  </a:lnTo>
                  <a:lnTo>
                    <a:pt x="131300" y="157701"/>
                  </a:lnTo>
                  <a:lnTo>
                    <a:pt x="130517" y="158501"/>
                  </a:lnTo>
                  <a:lnTo>
                    <a:pt x="126505" y="160569"/>
                  </a:lnTo>
                  <a:lnTo>
                    <a:pt x="123898" y="166769"/>
                  </a:lnTo>
                  <a:lnTo>
                    <a:pt x="123565" y="167283"/>
                  </a:lnTo>
                  <a:lnTo>
                    <a:pt x="122764" y="167502"/>
                  </a:lnTo>
                  <a:lnTo>
                    <a:pt x="117127" y="169876"/>
                  </a:lnTo>
                  <a:lnTo>
                    <a:pt x="116508" y="170215"/>
                  </a:lnTo>
                  <a:lnTo>
                    <a:pt x="115990" y="170431"/>
                  </a:lnTo>
                  <a:lnTo>
                    <a:pt x="115816" y="170423"/>
                  </a:lnTo>
                  <a:lnTo>
                    <a:pt x="112288" y="171902"/>
                  </a:lnTo>
                  <a:lnTo>
                    <a:pt x="110786" y="171914"/>
                  </a:lnTo>
                  <a:lnTo>
                    <a:pt x="110793" y="171532"/>
                  </a:lnTo>
                  <a:lnTo>
                    <a:pt x="110402" y="171512"/>
                  </a:lnTo>
                  <a:lnTo>
                    <a:pt x="110293" y="171665"/>
                  </a:lnTo>
                  <a:lnTo>
                    <a:pt x="110236" y="172007"/>
                  </a:lnTo>
                  <a:lnTo>
                    <a:pt x="110073" y="172100"/>
                  </a:lnTo>
                  <a:lnTo>
                    <a:pt x="110583" y="170760"/>
                  </a:lnTo>
                  <a:lnTo>
                    <a:pt x="110451" y="170754"/>
                  </a:lnTo>
                  <a:lnTo>
                    <a:pt x="107702" y="170712"/>
                  </a:lnTo>
                  <a:lnTo>
                    <a:pt x="97164" y="170605"/>
                  </a:lnTo>
                  <a:lnTo>
                    <a:pt x="97163" y="171246"/>
                  </a:lnTo>
                  <a:lnTo>
                    <a:pt x="94789" y="171238"/>
                  </a:lnTo>
                  <a:lnTo>
                    <a:pt x="93697" y="171215"/>
                  </a:lnTo>
                  <a:lnTo>
                    <a:pt x="93463" y="171211"/>
                  </a:lnTo>
                  <a:lnTo>
                    <a:pt x="93695" y="170838"/>
                  </a:lnTo>
                  <a:lnTo>
                    <a:pt x="94056" y="168861"/>
                  </a:lnTo>
                  <a:lnTo>
                    <a:pt x="92593" y="168862"/>
                  </a:lnTo>
                  <a:lnTo>
                    <a:pt x="88612" y="168886"/>
                  </a:lnTo>
                  <a:lnTo>
                    <a:pt x="88557" y="171224"/>
                  </a:lnTo>
                  <a:lnTo>
                    <a:pt x="83215" y="171246"/>
                  </a:lnTo>
                  <a:lnTo>
                    <a:pt x="73937" y="171668"/>
                  </a:lnTo>
                  <a:lnTo>
                    <a:pt x="69312" y="171875"/>
                  </a:lnTo>
                  <a:lnTo>
                    <a:pt x="55311" y="171700"/>
                  </a:lnTo>
                  <a:lnTo>
                    <a:pt x="55332" y="163355"/>
                  </a:lnTo>
                  <a:lnTo>
                    <a:pt x="55376" y="154977"/>
                  </a:lnTo>
                  <a:lnTo>
                    <a:pt x="53095" y="154932"/>
                  </a:lnTo>
                  <a:lnTo>
                    <a:pt x="53114" y="152627"/>
                  </a:lnTo>
                  <a:lnTo>
                    <a:pt x="50796" y="152508"/>
                  </a:lnTo>
                  <a:lnTo>
                    <a:pt x="50770" y="147827"/>
                  </a:lnTo>
                  <a:lnTo>
                    <a:pt x="52797" y="147909"/>
                  </a:lnTo>
                  <a:lnTo>
                    <a:pt x="51982" y="146717"/>
                  </a:lnTo>
                  <a:lnTo>
                    <a:pt x="50763" y="146620"/>
                  </a:lnTo>
                  <a:lnTo>
                    <a:pt x="50530" y="145347"/>
                  </a:lnTo>
                  <a:lnTo>
                    <a:pt x="50791" y="144494"/>
                  </a:lnTo>
                  <a:lnTo>
                    <a:pt x="50817" y="142904"/>
                  </a:lnTo>
                  <a:lnTo>
                    <a:pt x="53111" y="142956"/>
                  </a:lnTo>
                  <a:lnTo>
                    <a:pt x="53136" y="139592"/>
                  </a:lnTo>
                  <a:lnTo>
                    <a:pt x="53147" y="138123"/>
                  </a:lnTo>
                  <a:lnTo>
                    <a:pt x="53873" y="137344"/>
                  </a:lnTo>
                  <a:lnTo>
                    <a:pt x="54280" y="137307"/>
                  </a:lnTo>
                  <a:lnTo>
                    <a:pt x="55083" y="137601"/>
                  </a:lnTo>
                  <a:lnTo>
                    <a:pt x="55478" y="137216"/>
                  </a:lnTo>
                  <a:lnTo>
                    <a:pt x="55623" y="128502"/>
                  </a:lnTo>
                  <a:lnTo>
                    <a:pt x="55671" y="126140"/>
                  </a:lnTo>
                  <a:lnTo>
                    <a:pt x="52625" y="126050"/>
                  </a:lnTo>
                  <a:lnTo>
                    <a:pt x="42492" y="125768"/>
                  </a:lnTo>
                  <a:lnTo>
                    <a:pt x="42038" y="126271"/>
                  </a:lnTo>
                  <a:lnTo>
                    <a:pt x="41994" y="126703"/>
                  </a:lnTo>
                  <a:lnTo>
                    <a:pt x="41306" y="128185"/>
                  </a:lnTo>
                  <a:lnTo>
                    <a:pt x="40685" y="128609"/>
                  </a:lnTo>
                  <a:lnTo>
                    <a:pt x="39889" y="128754"/>
                  </a:lnTo>
                  <a:lnTo>
                    <a:pt x="39442" y="128460"/>
                  </a:lnTo>
                  <a:lnTo>
                    <a:pt x="39267" y="128229"/>
                  </a:lnTo>
                  <a:lnTo>
                    <a:pt x="38722" y="128266"/>
                  </a:lnTo>
                  <a:lnTo>
                    <a:pt x="38413" y="128381"/>
                  </a:lnTo>
                  <a:lnTo>
                    <a:pt x="37297" y="129636"/>
                  </a:lnTo>
                  <a:lnTo>
                    <a:pt x="36789" y="129535"/>
                  </a:lnTo>
                  <a:lnTo>
                    <a:pt x="36501" y="129357"/>
                  </a:lnTo>
                  <a:lnTo>
                    <a:pt x="36069" y="129438"/>
                  </a:lnTo>
                  <a:lnTo>
                    <a:pt x="35302" y="130001"/>
                  </a:lnTo>
                  <a:lnTo>
                    <a:pt x="33958" y="130828"/>
                  </a:lnTo>
                  <a:lnTo>
                    <a:pt x="33765" y="131330"/>
                  </a:lnTo>
                  <a:lnTo>
                    <a:pt x="31527" y="132653"/>
                  </a:lnTo>
                  <a:lnTo>
                    <a:pt x="30206" y="134240"/>
                  </a:lnTo>
                  <a:lnTo>
                    <a:pt x="29805" y="133845"/>
                  </a:lnTo>
                  <a:lnTo>
                    <a:pt x="28073" y="137030"/>
                  </a:lnTo>
                  <a:lnTo>
                    <a:pt x="27602" y="137556"/>
                  </a:lnTo>
                  <a:lnTo>
                    <a:pt x="27009" y="137558"/>
                  </a:lnTo>
                  <a:lnTo>
                    <a:pt x="27283" y="137079"/>
                  </a:lnTo>
                  <a:lnTo>
                    <a:pt x="27211" y="135448"/>
                  </a:lnTo>
                  <a:lnTo>
                    <a:pt x="26724" y="135120"/>
                  </a:lnTo>
                  <a:lnTo>
                    <a:pt x="26235" y="133842"/>
                  </a:lnTo>
                  <a:lnTo>
                    <a:pt x="26235" y="133581"/>
                  </a:lnTo>
                  <a:lnTo>
                    <a:pt x="26355" y="132807"/>
                  </a:lnTo>
                  <a:lnTo>
                    <a:pt x="27507" y="132807"/>
                  </a:lnTo>
                  <a:lnTo>
                    <a:pt x="27964" y="132670"/>
                  </a:lnTo>
                  <a:lnTo>
                    <a:pt x="27857" y="130577"/>
                  </a:lnTo>
                  <a:lnTo>
                    <a:pt x="27817" y="130443"/>
                  </a:lnTo>
                  <a:lnTo>
                    <a:pt x="26295" y="130431"/>
                  </a:lnTo>
                  <a:lnTo>
                    <a:pt x="26335" y="129727"/>
                  </a:lnTo>
                  <a:lnTo>
                    <a:pt x="26422" y="129310"/>
                  </a:lnTo>
                  <a:lnTo>
                    <a:pt x="26604" y="128923"/>
                  </a:lnTo>
                  <a:lnTo>
                    <a:pt x="28266" y="128547"/>
                  </a:lnTo>
                  <a:lnTo>
                    <a:pt x="29224" y="128511"/>
                  </a:lnTo>
                  <a:lnTo>
                    <a:pt x="29363" y="126621"/>
                  </a:lnTo>
                  <a:lnTo>
                    <a:pt x="29700" y="125551"/>
                  </a:lnTo>
                  <a:lnTo>
                    <a:pt x="28588" y="125523"/>
                  </a:lnTo>
                  <a:lnTo>
                    <a:pt x="28510" y="122964"/>
                  </a:lnTo>
                  <a:lnTo>
                    <a:pt x="28684" y="121962"/>
                  </a:lnTo>
                  <a:lnTo>
                    <a:pt x="25801" y="121829"/>
                  </a:lnTo>
                  <a:lnTo>
                    <a:pt x="22506" y="121841"/>
                  </a:lnTo>
                  <a:lnTo>
                    <a:pt x="22459" y="121403"/>
                  </a:lnTo>
                  <a:lnTo>
                    <a:pt x="22380" y="119323"/>
                  </a:lnTo>
                  <a:lnTo>
                    <a:pt x="21499" y="119028"/>
                  </a:lnTo>
                  <a:lnTo>
                    <a:pt x="22369" y="119242"/>
                  </a:lnTo>
                  <a:lnTo>
                    <a:pt x="22733" y="119223"/>
                  </a:lnTo>
                  <a:lnTo>
                    <a:pt x="22875" y="119099"/>
                  </a:lnTo>
                  <a:lnTo>
                    <a:pt x="22896" y="118886"/>
                  </a:lnTo>
                  <a:lnTo>
                    <a:pt x="22657" y="118593"/>
                  </a:lnTo>
                  <a:lnTo>
                    <a:pt x="22560" y="118294"/>
                  </a:lnTo>
                  <a:lnTo>
                    <a:pt x="22791" y="117982"/>
                  </a:lnTo>
                  <a:lnTo>
                    <a:pt x="23068" y="117932"/>
                  </a:lnTo>
                  <a:lnTo>
                    <a:pt x="23746" y="118007"/>
                  </a:lnTo>
                  <a:lnTo>
                    <a:pt x="24069" y="117618"/>
                  </a:lnTo>
                  <a:lnTo>
                    <a:pt x="23691" y="117633"/>
                  </a:lnTo>
                  <a:lnTo>
                    <a:pt x="23563" y="117640"/>
                  </a:lnTo>
                  <a:lnTo>
                    <a:pt x="23398" y="117461"/>
                  </a:lnTo>
                  <a:lnTo>
                    <a:pt x="23113" y="116913"/>
                  </a:lnTo>
                  <a:lnTo>
                    <a:pt x="23054" y="116673"/>
                  </a:lnTo>
                  <a:lnTo>
                    <a:pt x="23142" y="116442"/>
                  </a:lnTo>
                  <a:lnTo>
                    <a:pt x="23789" y="116243"/>
                  </a:lnTo>
                  <a:lnTo>
                    <a:pt x="23948" y="116053"/>
                  </a:lnTo>
                  <a:lnTo>
                    <a:pt x="23823" y="115441"/>
                  </a:lnTo>
                  <a:lnTo>
                    <a:pt x="23873" y="115166"/>
                  </a:lnTo>
                  <a:lnTo>
                    <a:pt x="24034" y="114939"/>
                  </a:lnTo>
                  <a:lnTo>
                    <a:pt x="24476" y="114824"/>
                  </a:lnTo>
                  <a:lnTo>
                    <a:pt x="25104" y="115395"/>
                  </a:lnTo>
                  <a:lnTo>
                    <a:pt x="25233" y="115582"/>
                  </a:lnTo>
                  <a:lnTo>
                    <a:pt x="25459" y="115231"/>
                  </a:lnTo>
                  <a:lnTo>
                    <a:pt x="25704" y="114922"/>
                  </a:lnTo>
                  <a:lnTo>
                    <a:pt x="26512" y="114678"/>
                  </a:lnTo>
                  <a:lnTo>
                    <a:pt x="26695" y="114413"/>
                  </a:lnTo>
                  <a:lnTo>
                    <a:pt x="27049" y="114137"/>
                  </a:lnTo>
                  <a:lnTo>
                    <a:pt x="28142" y="113936"/>
                  </a:lnTo>
                  <a:lnTo>
                    <a:pt x="28402" y="113679"/>
                  </a:lnTo>
                  <a:lnTo>
                    <a:pt x="28410" y="113405"/>
                  </a:lnTo>
                  <a:lnTo>
                    <a:pt x="28322" y="113244"/>
                  </a:lnTo>
                  <a:lnTo>
                    <a:pt x="28140" y="113132"/>
                  </a:lnTo>
                  <a:lnTo>
                    <a:pt x="27819" y="113058"/>
                  </a:lnTo>
                  <a:lnTo>
                    <a:pt x="27125" y="113030"/>
                  </a:lnTo>
                  <a:lnTo>
                    <a:pt x="26786" y="113094"/>
                  </a:lnTo>
                  <a:lnTo>
                    <a:pt x="26639" y="113041"/>
                  </a:lnTo>
                  <a:lnTo>
                    <a:pt x="26533" y="112787"/>
                  </a:lnTo>
                  <a:lnTo>
                    <a:pt x="26556" y="112590"/>
                  </a:lnTo>
                  <a:lnTo>
                    <a:pt x="26812" y="111812"/>
                  </a:lnTo>
                  <a:lnTo>
                    <a:pt x="26961" y="111798"/>
                  </a:lnTo>
                  <a:lnTo>
                    <a:pt x="27188" y="112227"/>
                  </a:lnTo>
                  <a:lnTo>
                    <a:pt x="27364" y="112328"/>
                  </a:lnTo>
                  <a:lnTo>
                    <a:pt x="27734" y="112173"/>
                  </a:lnTo>
                  <a:lnTo>
                    <a:pt x="28154" y="111722"/>
                  </a:lnTo>
                  <a:lnTo>
                    <a:pt x="28452" y="111569"/>
                  </a:lnTo>
                  <a:lnTo>
                    <a:pt x="29080" y="111517"/>
                  </a:lnTo>
                  <a:lnTo>
                    <a:pt x="30053" y="111607"/>
                  </a:lnTo>
                  <a:lnTo>
                    <a:pt x="30320" y="111567"/>
                  </a:lnTo>
                  <a:lnTo>
                    <a:pt x="30561" y="111346"/>
                  </a:lnTo>
                  <a:lnTo>
                    <a:pt x="30594" y="111148"/>
                  </a:lnTo>
                  <a:lnTo>
                    <a:pt x="30487" y="110971"/>
                  </a:lnTo>
                  <a:lnTo>
                    <a:pt x="29899" y="110928"/>
                  </a:lnTo>
                  <a:lnTo>
                    <a:pt x="29600" y="110786"/>
                  </a:lnTo>
                  <a:lnTo>
                    <a:pt x="29477" y="110525"/>
                  </a:lnTo>
                  <a:lnTo>
                    <a:pt x="29459" y="110087"/>
                  </a:lnTo>
                  <a:lnTo>
                    <a:pt x="29543" y="109891"/>
                  </a:lnTo>
                  <a:lnTo>
                    <a:pt x="30233" y="109913"/>
                  </a:lnTo>
                  <a:lnTo>
                    <a:pt x="30334" y="109766"/>
                  </a:lnTo>
                  <a:lnTo>
                    <a:pt x="30334" y="109604"/>
                  </a:lnTo>
                  <a:lnTo>
                    <a:pt x="29881" y="109516"/>
                  </a:lnTo>
                  <a:lnTo>
                    <a:pt x="29484" y="109276"/>
                  </a:lnTo>
                  <a:lnTo>
                    <a:pt x="29294" y="109022"/>
                  </a:lnTo>
                  <a:lnTo>
                    <a:pt x="29093" y="108952"/>
                  </a:lnTo>
                  <a:lnTo>
                    <a:pt x="28549" y="109030"/>
                  </a:lnTo>
                  <a:lnTo>
                    <a:pt x="28420" y="108943"/>
                  </a:lnTo>
                  <a:lnTo>
                    <a:pt x="28255" y="108191"/>
                  </a:lnTo>
                  <a:lnTo>
                    <a:pt x="28472" y="107992"/>
                  </a:lnTo>
                  <a:lnTo>
                    <a:pt x="29066" y="107944"/>
                  </a:lnTo>
                  <a:lnTo>
                    <a:pt x="29312" y="108005"/>
                  </a:lnTo>
                  <a:lnTo>
                    <a:pt x="29637" y="108248"/>
                  </a:lnTo>
                  <a:lnTo>
                    <a:pt x="29869" y="108253"/>
                  </a:lnTo>
                  <a:lnTo>
                    <a:pt x="30262" y="107890"/>
                  </a:lnTo>
                  <a:lnTo>
                    <a:pt x="30510" y="107530"/>
                  </a:lnTo>
                  <a:lnTo>
                    <a:pt x="30620" y="106865"/>
                  </a:lnTo>
                  <a:lnTo>
                    <a:pt x="30708" y="106677"/>
                  </a:lnTo>
                  <a:lnTo>
                    <a:pt x="30903" y="106476"/>
                  </a:lnTo>
                  <a:lnTo>
                    <a:pt x="31135" y="106380"/>
                  </a:lnTo>
                  <a:lnTo>
                    <a:pt x="32320" y="105813"/>
                  </a:lnTo>
                  <a:lnTo>
                    <a:pt x="32230" y="105600"/>
                  </a:lnTo>
                  <a:lnTo>
                    <a:pt x="32084" y="105580"/>
                  </a:lnTo>
                  <a:lnTo>
                    <a:pt x="31715" y="105172"/>
                  </a:lnTo>
                  <a:lnTo>
                    <a:pt x="31916" y="104528"/>
                  </a:lnTo>
                  <a:lnTo>
                    <a:pt x="32051" y="104325"/>
                  </a:lnTo>
                  <a:lnTo>
                    <a:pt x="32753" y="104183"/>
                  </a:lnTo>
                  <a:lnTo>
                    <a:pt x="32968" y="104004"/>
                  </a:lnTo>
                  <a:lnTo>
                    <a:pt x="33213" y="103533"/>
                  </a:lnTo>
                  <a:lnTo>
                    <a:pt x="33241" y="103266"/>
                  </a:lnTo>
                  <a:lnTo>
                    <a:pt x="32675" y="102653"/>
                  </a:lnTo>
                  <a:lnTo>
                    <a:pt x="32567" y="101659"/>
                  </a:lnTo>
                  <a:lnTo>
                    <a:pt x="32389" y="101243"/>
                  </a:lnTo>
                  <a:lnTo>
                    <a:pt x="32106" y="100855"/>
                  </a:lnTo>
                  <a:lnTo>
                    <a:pt x="32157" y="100399"/>
                  </a:lnTo>
                  <a:lnTo>
                    <a:pt x="32389" y="100227"/>
                  </a:lnTo>
                  <a:lnTo>
                    <a:pt x="32816" y="100305"/>
                  </a:lnTo>
                  <a:lnTo>
                    <a:pt x="33050" y="100648"/>
                  </a:lnTo>
                  <a:lnTo>
                    <a:pt x="33112" y="101610"/>
                  </a:lnTo>
                  <a:lnTo>
                    <a:pt x="33209" y="101789"/>
                  </a:lnTo>
                  <a:lnTo>
                    <a:pt x="33510" y="101948"/>
                  </a:lnTo>
                  <a:lnTo>
                    <a:pt x="33837" y="101804"/>
                  </a:lnTo>
                  <a:lnTo>
                    <a:pt x="33413" y="100780"/>
                  </a:lnTo>
                  <a:lnTo>
                    <a:pt x="33059" y="100254"/>
                  </a:lnTo>
                  <a:lnTo>
                    <a:pt x="33100" y="100092"/>
                  </a:lnTo>
                  <a:lnTo>
                    <a:pt x="33810" y="99854"/>
                  </a:lnTo>
                  <a:lnTo>
                    <a:pt x="34036" y="99836"/>
                  </a:lnTo>
                  <a:lnTo>
                    <a:pt x="34232" y="99872"/>
                  </a:lnTo>
                  <a:lnTo>
                    <a:pt x="34673" y="99583"/>
                  </a:lnTo>
                  <a:lnTo>
                    <a:pt x="34658" y="98982"/>
                  </a:lnTo>
                  <a:lnTo>
                    <a:pt x="34783" y="98259"/>
                  </a:lnTo>
                  <a:lnTo>
                    <a:pt x="35059" y="97808"/>
                  </a:lnTo>
                  <a:lnTo>
                    <a:pt x="35212" y="97209"/>
                  </a:lnTo>
                  <a:lnTo>
                    <a:pt x="34814" y="97198"/>
                  </a:lnTo>
                  <a:lnTo>
                    <a:pt x="34906" y="96643"/>
                  </a:lnTo>
                  <a:lnTo>
                    <a:pt x="34826" y="95183"/>
                  </a:lnTo>
                  <a:lnTo>
                    <a:pt x="34673" y="94762"/>
                  </a:lnTo>
                  <a:lnTo>
                    <a:pt x="34101" y="94233"/>
                  </a:lnTo>
                  <a:lnTo>
                    <a:pt x="31557" y="94197"/>
                  </a:lnTo>
                  <a:lnTo>
                    <a:pt x="30858" y="94529"/>
                  </a:lnTo>
                  <a:lnTo>
                    <a:pt x="30041" y="94224"/>
                  </a:lnTo>
                  <a:lnTo>
                    <a:pt x="28074" y="94247"/>
                  </a:lnTo>
                  <a:lnTo>
                    <a:pt x="27810" y="94128"/>
                  </a:lnTo>
                  <a:lnTo>
                    <a:pt x="26225" y="94108"/>
                  </a:lnTo>
                  <a:lnTo>
                    <a:pt x="24822" y="94890"/>
                  </a:lnTo>
                  <a:lnTo>
                    <a:pt x="24521" y="95343"/>
                  </a:lnTo>
                  <a:lnTo>
                    <a:pt x="24260" y="95437"/>
                  </a:lnTo>
                  <a:lnTo>
                    <a:pt x="23888" y="95202"/>
                  </a:lnTo>
                  <a:lnTo>
                    <a:pt x="23488" y="95068"/>
                  </a:lnTo>
                  <a:lnTo>
                    <a:pt x="21677" y="95086"/>
                  </a:lnTo>
                  <a:lnTo>
                    <a:pt x="21731" y="95720"/>
                  </a:lnTo>
                  <a:lnTo>
                    <a:pt x="21986" y="95910"/>
                  </a:lnTo>
                  <a:lnTo>
                    <a:pt x="22730" y="95992"/>
                  </a:lnTo>
                  <a:lnTo>
                    <a:pt x="22814" y="96150"/>
                  </a:lnTo>
                  <a:lnTo>
                    <a:pt x="22812" y="96293"/>
                  </a:lnTo>
                  <a:lnTo>
                    <a:pt x="21990" y="96148"/>
                  </a:lnTo>
                  <a:lnTo>
                    <a:pt x="21549" y="96345"/>
                  </a:lnTo>
                  <a:lnTo>
                    <a:pt x="20966" y="96446"/>
                  </a:lnTo>
                  <a:lnTo>
                    <a:pt x="20030" y="96345"/>
                  </a:lnTo>
                  <a:lnTo>
                    <a:pt x="18915" y="96416"/>
                  </a:lnTo>
                  <a:lnTo>
                    <a:pt x="18568" y="96338"/>
                  </a:lnTo>
                  <a:lnTo>
                    <a:pt x="18047" y="95559"/>
                  </a:lnTo>
                  <a:lnTo>
                    <a:pt x="17763" y="95340"/>
                  </a:lnTo>
                  <a:lnTo>
                    <a:pt x="17617" y="95343"/>
                  </a:lnTo>
                  <a:lnTo>
                    <a:pt x="16113" y="95485"/>
                  </a:lnTo>
                  <a:lnTo>
                    <a:pt x="15715" y="95903"/>
                  </a:lnTo>
                  <a:lnTo>
                    <a:pt x="15537" y="95999"/>
                  </a:lnTo>
                  <a:lnTo>
                    <a:pt x="14637" y="96033"/>
                  </a:lnTo>
                  <a:lnTo>
                    <a:pt x="14193" y="96543"/>
                  </a:lnTo>
                  <a:lnTo>
                    <a:pt x="14157" y="98887"/>
                  </a:lnTo>
                  <a:lnTo>
                    <a:pt x="7932" y="98774"/>
                  </a:lnTo>
                  <a:lnTo>
                    <a:pt x="6946" y="98750"/>
                  </a:lnTo>
                  <a:lnTo>
                    <a:pt x="7156" y="98491"/>
                  </a:lnTo>
                  <a:lnTo>
                    <a:pt x="7285" y="96651"/>
                  </a:lnTo>
                  <a:lnTo>
                    <a:pt x="7237" y="96361"/>
                  </a:lnTo>
                  <a:lnTo>
                    <a:pt x="6807" y="96297"/>
                  </a:lnTo>
                  <a:lnTo>
                    <a:pt x="6417" y="95917"/>
                  </a:lnTo>
                  <a:lnTo>
                    <a:pt x="6432" y="95642"/>
                  </a:lnTo>
                  <a:lnTo>
                    <a:pt x="5500" y="93955"/>
                  </a:lnTo>
                  <a:lnTo>
                    <a:pt x="4884" y="93865"/>
                  </a:lnTo>
                  <a:lnTo>
                    <a:pt x="3736" y="93865"/>
                  </a:lnTo>
                  <a:lnTo>
                    <a:pt x="3812" y="94792"/>
                  </a:lnTo>
                  <a:lnTo>
                    <a:pt x="3750" y="95027"/>
                  </a:lnTo>
                  <a:lnTo>
                    <a:pt x="3306" y="95075"/>
                  </a:lnTo>
                  <a:lnTo>
                    <a:pt x="2857" y="95336"/>
                  </a:lnTo>
                  <a:lnTo>
                    <a:pt x="2606" y="95649"/>
                  </a:lnTo>
                  <a:lnTo>
                    <a:pt x="2708" y="96040"/>
                  </a:lnTo>
                  <a:lnTo>
                    <a:pt x="3265" y="96554"/>
                  </a:lnTo>
                  <a:lnTo>
                    <a:pt x="4431" y="97105"/>
                  </a:lnTo>
                  <a:lnTo>
                    <a:pt x="4752" y="97105"/>
                  </a:lnTo>
                  <a:lnTo>
                    <a:pt x="4891" y="97787"/>
                  </a:lnTo>
                  <a:lnTo>
                    <a:pt x="4719" y="98401"/>
                  </a:lnTo>
                  <a:lnTo>
                    <a:pt x="5138" y="98708"/>
                  </a:lnTo>
                  <a:lnTo>
                    <a:pt x="4934" y="98703"/>
                  </a:lnTo>
                  <a:lnTo>
                    <a:pt x="4617" y="98695"/>
                  </a:lnTo>
                  <a:lnTo>
                    <a:pt x="2261" y="98634"/>
                  </a:lnTo>
                  <a:lnTo>
                    <a:pt x="245" y="98582"/>
                  </a:lnTo>
                  <a:lnTo>
                    <a:pt x="437" y="91362"/>
                  </a:lnTo>
                  <a:lnTo>
                    <a:pt x="3007" y="91366"/>
                  </a:lnTo>
                  <a:lnTo>
                    <a:pt x="7505" y="91694"/>
                  </a:lnTo>
                  <a:lnTo>
                    <a:pt x="8299" y="91669"/>
                  </a:lnTo>
                  <a:lnTo>
                    <a:pt x="9134" y="91460"/>
                  </a:lnTo>
                  <a:lnTo>
                    <a:pt x="10177" y="90601"/>
                  </a:lnTo>
                  <a:lnTo>
                    <a:pt x="10793" y="89968"/>
                  </a:lnTo>
                  <a:lnTo>
                    <a:pt x="10666" y="89647"/>
                  </a:lnTo>
                  <a:lnTo>
                    <a:pt x="10302" y="89253"/>
                  </a:lnTo>
                  <a:lnTo>
                    <a:pt x="9707" y="89063"/>
                  </a:lnTo>
                  <a:lnTo>
                    <a:pt x="8654" y="87852"/>
                  </a:lnTo>
                  <a:lnTo>
                    <a:pt x="8377" y="87274"/>
                  </a:lnTo>
                  <a:lnTo>
                    <a:pt x="8385" y="87073"/>
                  </a:lnTo>
                  <a:lnTo>
                    <a:pt x="9709" y="86098"/>
                  </a:lnTo>
                  <a:lnTo>
                    <a:pt x="9666" y="84489"/>
                  </a:lnTo>
                  <a:lnTo>
                    <a:pt x="9454" y="84124"/>
                  </a:lnTo>
                  <a:lnTo>
                    <a:pt x="9535" y="83050"/>
                  </a:lnTo>
                  <a:lnTo>
                    <a:pt x="9933" y="82337"/>
                  </a:lnTo>
                  <a:lnTo>
                    <a:pt x="9915" y="81376"/>
                  </a:lnTo>
                  <a:lnTo>
                    <a:pt x="9806" y="80975"/>
                  </a:lnTo>
                  <a:lnTo>
                    <a:pt x="8738" y="79198"/>
                  </a:lnTo>
                  <a:lnTo>
                    <a:pt x="8333" y="79451"/>
                  </a:lnTo>
                  <a:lnTo>
                    <a:pt x="7821" y="80017"/>
                  </a:lnTo>
                  <a:lnTo>
                    <a:pt x="7420" y="80121"/>
                  </a:lnTo>
                  <a:lnTo>
                    <a:pt x="6526" y="80039"/>
                  </a:lnTo>
                  <a:lnTo>
                    <a:pt x="5954" y="79551"/>
                  </a:lnTo>
                  <a:lnTo>
                    <a:pt x="5490" y="79458"/>
                  </a:lnTo>
                  <a:lnTo>
                    <a:pt x="6731" y="76848"/>
                  </a:lnTo>
                  <a:lnTo>
                    <a:pt x="6991" y="76706"/>
                  </a:lnTo>
                  <a:lnTo>
                    <a:pt x="8115" y="76606"/>
                  </a:lnTo>
                  <a:lnTo>
                    <a:pt x="8731" y="76360"/>
                  </a:lnTo>
                  <a:lnTo>
                    <a:pt x="9144" y="76133"/>
                  </a:lnTo>
                  <a:lnTo>
                    <a:pt x="9210" y="75623"/>
                  </a:lnTo>
                  <a:lnTo>
                    <a:pt x="8805" y="74148"/>
                  </a:lnTo>
                  <a:lnTo>
                    <a:pt x="8080" y="72100"/>
                  </a:lnTo>
                  <a:lnTo>
                    <a:pt x="7222" y="71366"/>
                  </a:lnTo>
                  <a:lnTo>
                    <a:pt x="7007" y="70919"/>
                  </a:lnTo>
                  <a:lnTo>
                    <a:pt x="5955" y="70315"/>
                  </a:lnTo>
                  <a:lnTo>
                    <a:pt x="5211" y="70088"/>
                  </a:lnTo>
                  <a:lnTo>
                    <a:pt x="5295" y="68967"/>
                  </a:lnTo>
                  <a:lnTo>
                    <a:pt x="5593" y="68114"/>
                  </a:lnTo>
                  <a:lnTo>
                    <a:pt x="5434" y="67884"/>
                  </a:lnTo>
                  <a:lnTo>
                    <a:pt x="5430" y="67444"/>
                  </a:lnTo>
                  <a:lnTo>
                    <a:pt x="5492" y="67303"/>
                  </a:lnTo>
                  <a:lnTo>
                    <a:pt x="5660" y="67195"/>
                  </a:lnTo>
                  <a:lnTo>
                    <a:pt x="5985" y="67169"/>
                  </a:lnTo>
                  <a:lnTo>
                    <a:pt x="6120" y="67720"/>
                  </a:lnTo>
                  <a:lnTo>
                    <a:pt x="6493" y="67701"/>
                  </a:lnTo>
                  <a:lnTo>
                    <a:pt x="6752" y="67590"/>
                  </a:lnTo>
                  <a:lnTo>
                    <a:pt x="7227" y="66688"/>
                  </a:lnTo>
                  <a:lnTo>
                    <a:pt x="7549" y="65724"/>
                  </a:lnTo>
                  <a:lnTo>
                    <a:pt x="7932" y="65486"/>
                  </a:lnTo>
                  <a:lnTo>
                    <a:pt x="8159" y="65166"/>
                  </a:lnTo>
                  <a:lnTo>
                    <a:pt x="8152" y="64782"/>
                  </a:lnTo>
                  <a:lnTo>
                    <a:pt x="7597" y="64361"/>
                  </a:lnTo>
                  <a:lnTo>
                    <a:pt x="7257" y="63363"/>
                  </a:lnTo>
                  <a:lnTo>
                    <a:pt x="7298" y="62495"/>
                  </a:lnTo>
                  <a:lnTo>
                    <a:pt x="7360" y="62305"/>
                  </a:lnTo>
                  <a:lnTo>
                    <a:pt x="7725" y="61777"/>
                  </a:lnTo>
                  <a:lnTo>
                    <a:pt x="8143" y="61549"/>
                  </a:lnTo>
                  <a:lnTo>
                    <a:pt x="7927" y="61084"/>
                  </a:lnTo>
                  <a:lnTo>
                    <a:pt x="7251" y="60939"/>
                  </a:lnTo>
                  <a:lnTo>
                    <a:pt x="7466" y="60247"/>
                  </a:lnTo>
                  <a:lnTo>
                    <a:pt x="7466" y="60046"/>
                  </a:lnTo>
                  <a:lnTo>
                    <a:pt x="7353" y="59714"/>
                  </a:lnTo>
                  <a:lnTo>
                    <a:pt x="7079" y="59431"/>
                  </a:lnTo>
                  <a:lnTo>
                    <a:pt x="7013" y="58545"/>
                  </a:lnTo>
                  <a:lnTo>
                    <a:pt x="7046" y="58094"/>
                  </a:lnTo>
                  <a:lnTo>
                    <a:pt x="7503" y="57111"/>
                  </a:lnTo>
                  <a:lnTo>
                    <a:pt x="7420" y="55927"/>
                  </a:lnTo>
                  <a:lnTo>
                    <a:pt x="7135" y="55152"/>
                  </a:lnTo>
                  <a:lnTo>
                    <a:pt x="6163" y="53763"/>
                  </a:lnTo>
                  <a:lnTo>
                    <a:pt x="6229" y="52624"/>
                  </a:lnTo>
                  <a:lnTo>
                    <a:pt x="6021" y="51689"/>
                  </a:lnTo>
                  <a:lnTo>
                    <a:pt x="5820" y="50467"/>
                  </a:lnTo>
                  <a:lnTo>
                    <a:pt x="5728" y="50315"/>
                  </a:lnTo>
                  <a:lnTo>
                    <a:pt x="4997" y="49804"/>
                  </a:lnTo>
                  <a:lnTo>
                    <a:pt x="4448" y="49529"/>
                  </a:lnTo>
                  <a:lnTo>
                    <a:pt x="3750" y="48322"/>
                  </a:lnTo>
                  <a:lnTo>
                    <a:pt x="3205" y="47559"/>
                  </a:lnTo>
                  <a:lnTo>
                    <a:pt x="3117" y="47183"/>
                  </a:lnTo>
                  <a:lnTo>
                    <a:pt x="3271" y="46646"/>
                  </a:lnTo>
                  <a:lnTo>
                    <a:pt x="3088" y="44583"/>
                  </a:lnTo>
                  <a:lnTo>
                    <a:pt x="3147" y="44393"/>
                  </a:lnTo>
                  <a:lnTo>
                    <a:pt x="3305" y="44229"/>
                  </a:lnTo>
                  <a:lnTo>
                    <a:pt x="4819" y="43745"/>
                  </a:lnTo>
                  <a:lnTo>
                    <a:pt x="7003" y="43172"/>
                  </a:lnTo>
                  <a:lnTo>
                    <a:pt x="8631" y="42298"/>
                  </a:lnTo>
                  <a:lnTo>
                    <a:pt x="9144" y="41784"/>
                  </a:lnTo>
                  <a:lnTo>
                    <a:pt x="8566" y="41687"/>
                  </a:lnTo>
                  <a:lnTo>
                    <a:pt x="8068" y="41411"/>
                  </a:lnTo>
                  <a:lnTo>
                    <a:pt x="7937" y="41281"/>
                  </a:lnTo>
                  <a:lnTo>
                    <a:pt x="7754" y="40838"/>
                  </a:lnTo>
                  <a:lnTo>
                    <a:pt x="7545" y="39580"/>
                  </a:lnTo>
                  <a:lnTo>
                    <a:pt x="7516" y="38846"/>
                  </a:lnTo>
                  <a:lnTo>
                    <a:pt x="7714" y="37989"/>
                  </a:lnTo>
                  <a:lnTo>
                    <a:pt x="7985" y="37397"/>
                  </a:lnTo>
                  <a:lnTo>
                    <a:pt x="7959" y="37081"/>
                  </a:lnTo>
                  <a:lnTo>
                    <a:pt x="7798" y="36705"/>
                  </a:lnTo>
                  <a:lnTo>
                    <a:pt x="7341" y="36183"/>
                  </a:lnTo>
                  <a:lnTo>
                    <a:pt x="7173" y="36072"/>
                  </a:lnTo>
                  <a:lnTo>
                    <a:pt x="6880" y="36109"/>
                  </a:lnTo>
                  <a:lnTo>
                    <a:pt x="6148" y="35572"/>
                  </a:lnTo>
                  <a:lnTo>
                    <a:pt x="5529" y="34459"/>
                  </a:lnTo>
                  <a:lnTo>
                    <a:pt x="4896" y="34127"/>
                  </a:lnTo>
                  <a:lnTo>
                    <a:pt x="4057" y="33840"/>
                  </a:lnTo>
                  <a:lnTo>
                    <a:pt x="3563" y="33524"/>
                  </a:lnTo>
                  <a:lnTo>
                    <a:pt x="1824" y="32008"/>
                  </a:lnTo>
                  <a:lnTo>
                    <a:pt x="1553" y="31476"/>
                  </a:lnTo>
                  <a:lnTo>
                    <a:pt x="1227" y="31137"/>
                  </a:lnTo>
                  <a:lnTo>
                    <a:pt x="860" y="30932"/>
                  </a:lnTo>
                  <a:lnTo>
                    <a:pt x="0" y="30776"/>
                  </a:lnTo>
                  <a:lnTo>
                    <a:pt x="389" y="30362"/>
                  </a:lnTo>
                  <a:lnTo>
                    <a:pt x="589" y="30444"/>
                  </a:lnTo>
                  <a:lnTo>
                    <a:pt x="4043" y="32742"/>
                  </a:lnTo>
                  <a:lnTo>
                    <a:pt x="4284" y="32641"/>
                  </a:lnTo>
                  <a:lnTo>
                    <a:pt x="4922" y="31926"/>
                  </a:lnTo>
                  <a:lnTo>
                    <a:pt x="5585" y="31710"/>
                  </a:lnTo>
                  <a:lnTo>
                    <a:pt x="6215" y="31670"/>
                  </a:lnTo>
                  <a:lnTo>
                    <a:pt x="6496" y="31707"/>
                  </a:lnTo>
                  <a:lnTo>
                    <a:pt x="8192" y="32489"/>
                  </a:lnTo>
                  <a:lnTo>
                    <a:pt x="8547" y="32497"/>
                  </a:lnTo>
                  <a:lnTo>
                    <a:pt x="8774" y="31581"/>
                  </a:lnTo>
                  <a:lnTo>
                    <a:pt x="9673" y="29202"/>
                  </a:lnTo>
                  <a:lnTo>
                    <a:pt x="9703" y="26644"/>
                  </a:lnTo>
                  <a:lnTo>
                    <a:pt x="9825" y="25873"/>
                  </a:lnTo>
                  <a:lnTo>
                    <a:pt x="10118" y="25206"/>
                  </a:lnTo>
                  <a:lnTo>
                    <a:pt x="9778" y="24421"/>
                  </a:lnTo>
                  <a:lnTo>
                    <a:pt x="9826" y="22696"/>
                  </a:lnTo>
                  <a:lnTo>
                    <a:pt x="10666" y="22403"/>
                  </a:lnTo>
                  <a:lnTo>
                    <a:pt x="11839" y="22357"/>
                  </a:lnTo>
                  <a:lnTo>
                    <a:pt x="12616" y="22216"/>
                  </a:lnTo>
                  <a:lnTo>
                    <a:pt x="13427" y="22689"/>
                  </a:lnTo>
                  <a:lnTo>
                    <a:pt x="14233" y="22271"/>
                  </a:lnTo>
                  <a:lnTo>
                    <a:pt x="14566" y="22282"/>
                  </a:lnTo>
                  <a:lnTo>
                    <a:pt x="16223" y="23321"/>
                  </a:lnTo>
                  <a:lnTo>
                    <a:pt x="16252" y="23559"/>
                  </a:lnTo>
                  <a:lnTo>
                    <a:pt x="16424" y="23775"/>
                  </a:lnTo>
                  <a:lnTo>
                    <a:pt x="17993" y="24881"/>
                  </a:lnTo>
                  <a:lnTo>
                    <a:pt x="18935" y="24568"/>
                  </a:lnTo>
                  <a:lnTo>
                    <a:pt x="19004" y="24397"/>
                  </a:lnTo>
                  <a:lnTo>
                    <a:pt x="19396" y="24114"/>
                  </a:lnTo>
                  <a:lnTo>
                    <a:pt x="19836" y="23950"/>
                  </a:lnTo>
                  <a:lnTo>
                    <a:pt x="20008" y="23652"/>
                  </a:lnTo>
                  <a:lnTo>
                    <a:pt x="20045" y="22498"/>
                  </a:lnTo>
                  <a:lnTo>
                    <a:pt x="19923" y="22313"/>
                  </a:lnTo>
                  <a:lnTo>
                    <a:pt x="19213" y="21786"/>
                  </a:lnTo>
                  <a:lnTo>
                    <a:pt x="19022" y="21470"/>
                  </a:lnTo>
                  <a:lnTo>
                    <a:pt x="19033" y="20398"/>
                  </a:lnTo>
                  <a:lnTo>
                    <a:pt x="19212" y="19879"/>
                  </a:lnTo>
                  <a:lnTo>
                    <a:pt x="19117" y="18081"/>
                  </a:lnTo>
                  <a:lnTo>
                    <a:pt x="18677" y="17388"/>
                  </a:lnTo>
                  <a:lnTo>
                    <a:pt x="18406" y="16789"/>
                  </a:lnTo>
                  <a:lnTo>
                    <a:pt x="18527" y="16360"/>
                  </a:lnTo>
                  <a:lnTo>
                    <a:pt x="18303" y="15850"/>
                  </a:lnTo>
                  <a:lnTo>
                    <a:pt x="18057" y="15538"/>
                  </a:lnTo>
                  <a:lnTo>
                    <a:pt x="17687" y="14689"/>
                  </a:lnTo>
                  <a:lnTo>
                    <a:pt x="17617" y="14264"/>
                  </a:lnTo>
                  <a:lnTo>
                    <a:pt x="16964" y="13114"/>
                  </a:lnTo>
                  <a:lnTo>
                    <a:pt x="16693" y="12935"/>
                  </a:lnTo>
                  <a:lnTo>
                    <a:pt x="16832" y="12663"/>
                  </a:lnTo>
                  <a:lnTo>
                    <a:pt x="15205" y="12638"/>
                  </a:lnTo>
                  <a:lnTo>
                    <a:pt x="15207" y="12405"/>
                  </a:lnTo>
                  <a:lnTo>
                    <a:pt x="15231" y="10230"/>
                  </a:lnTo>
                  <a:lnTo>
                    <a:pt x="14635" y="10246"/>
                  </a:lnTo>
                  <a:lnTo>
                    <a:pt x="14638" y="9698"/>
                  </a:lnTo>
                  <a:lnTo>
                    <a:pt x="14647" y="8020"/>
                  </a:lnTo>
                  <a:lnTo>
                    <a:pt x="14648" y="7841"/>
                  </a:lnTo>
                  <a:lnTo>
                    <a:pt x="14078" y="7838"/>
                  </a:lnTo>
                  <a:lnTo>
                    <a:pt x="14107" y="5465"/>
                  </a:lnTo>
                  <a:lnTo>
                    <a:pt x="13522" y="5464"/>
                  </a:lnTo>
                  <a:lnTo>
                    <a:pt x="13535" y="4277"/>
                  </a:lnTo>
                  <a:lnTo>
                    <a:pt x="11088" y="4244"/>
                  </a:lnTo>
                  <a:lnTo>
                    <a:pt x="11113" y="3090"/>
                  </a:lnTo>
                  <a:lnTo>
                    <a:pt x="8796" y="3057"/>
                  </a:lnTo>
                  <a:lnTo>
                    <a:pt x="8848" y="1853"/>
                  </a:lnTo>
                  <a:lnTo>
                    <a:pt x="7656" y="1853"/>
                  </a:lnTo>
                  <a:lnTo>
                    <a:pt x="7695" y="235"/>
                  </a:lnTo>
                  <a:lnTo>
                    <a:pt x="7983" y="234"/>
                  </a:lnTo>
                  <a:lnTo>
                    <a:pt x="13596" y="214"/>
                  </a:lnTo>
                  <a:lnTo>
                    <a:pt x="18161" y="198"/>
                  </a:lnTo>
                  <a:lnTo>
                    <a:pt x="30967" y="153"/>
                  </a:lnTo>
                  <a:lnTo>
                    <a:pt x="32100" y="161"/>
                  </a:lnTo>
                  <a:lnTo>
                    <a:pt x="32266" y="170"/>
                  </a:lnTo>
                  <a:lnTo>
                    <a:pt x="38078" y="154"/>
                  </a:lnTo>
                  <a:lnTo>
                    <a:pt x="44027" y="137"/>
                  </a:lnTo>
                  <a:lnTo>
                    <a:pt x="47995" y="112"/>
                  </a:lnTo>
                  <a:lnTo>
                    <a:pt x="51116" y="102"/>
                  </a:lnTo>
                  <a:lnTo>
                    <a:pt x="51798" y="100"/>
                  </a:lnTo>
                  <a:lnTo>
                    <a:pt x="58082" y="80"/>
                  </a:lnTo>
                  <a:lnTo>
                    <a:pt x="58661" y="64"/>
                  </a:lnTo>
                  <a:lnTo>
                    <a:pt x="59301" y="47"/>
                  </a:lnTo>
                  <a:lnTo>
                    <a:pt x="65191" y="22"/>
                  </a:lnTo>
                  <a:lnTo>
                    <a:pt x="65504" y="21"/>
                  </a:lnTo>
                  <a:lnTo>
                    <a:pt x="67090" y="2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3" name="pg974">
              <a:extLst>
                <a:ext uri="{FF2B5EF4-FFF2-40B4-BE49-F238E27FC236}">
                  <a16:creationId xmlns:a16="http://schemas.microsoft.com/office/drawing/2014/main" id="{236138B2-F316-9E4D-80EB-0454F1249CFA}"/>
                </a:ext>
              </a:extLst>
            </p:cNvPr>
            <p:cNvSpPr/>
            <p:nvPr/>
          </p:nvSpPr>
          <p:spPr>
            <a:xfrm>
              <a:off x="5021342" y="3551338"/>
              <a:ext cx="152315" cy="185410"/>
            </a:xfrm>
            <a:custGeom>
              <a:avLst/>
              <a:gdLst/>
              <a:ahLst/>
              <a:cxnLst/>
              <a:rect l="0" t="0" r="0" b="0"/>
              <a:pathLst>
                <a:path w="152315" h="185410">
                  <a:moveTo>
                    <a:pt x="94362" y="21"/>
                  </a:moveTo>
                  <a:lnTo>
                    <a:pt x="95757" y="43"/>
                  </a:lnTo>
                  <a:lnTo>
                    <a:pt x="97795" y="30"/>
                  </a:lnTo>
                  <a:lnTo>
                    <a:pt x="98433" y="26"/>
                  </a:lnTo>
                  <a:lnTo>
                    <a:pt x="99657" y="19"/>
                  </a:lnTo>
                  <a:lnTo>
                    <a:pt x="100054" y="37"/>
                  </a:lnTo>
                  <a:lnTo>
                    <a:pt x="100318" y="48"/>
                  </a:lnTo>
                  <a:lnTo>
                    <a:pt x="104206" y="49"/>
                  </a:lnTo>
                  <a:lnTo>
                    <a:pt x="104995" y="49"/>
                  </a:lnTo>
                  <a:lnTo>
                    <a:pt x="106409" y="49"/>
                  </a:lnTo>
                  <a:lnTo>
                    <a:pt x="107679" y="56"/>
                  </a:lnTo>
                  <a:lnTo>
                    <a:pt x="108001" y="49"/>
                  </a:lnTo>
                  <a:lnTo>
                    <a:pt x="108478" y="61"/>
                  </a:lnTo>
                  <a:lnTo>
                    <a:pt x="108920" y="71"/>
                  </a:lnTo>
                  <a:lnTo>
                    <a:pt x="110030" y="81"/>
                  </a:lnTo>
                  <a:lnTo>
                    <a:pt x="110208" y="83"/>
                  </a:lnTo>
                  <a:lnTo>
                    <a:pt x="112757" y="105"/>
                  </a:lnTo>
                  <a:lnTo>
                    <a:pt x="115490" y="191"/>
                  </a:lnTo>
                  <a:lnTo>
                    <a:pt x="117495" y="254"/>
                  </a:lnTo>
                  <a:lnTo>
                    <a:pt x="119730" y="324"/>
                  </a:lnTo>
                  <a:lnTo>
                    <a:pt x="120996" y="339"/>
                  </a:lnTo>
                  <a:lnTo>
                    <a:pt x="121411" y="358"/>
                  </a:lnTo>
                  <a:lnTo>
                    <a:pt x="124798" y="382"/>
                  </a:lnTo>
                  <a:lnTo>
                    <a:pt x="124759" y="2000"/>
                  </a:lnTo>
                  <a:lnTo>
                    <a:pt x="125950" y="2000"/>
                  </a:lnTo>
                  <a:lnTo>
                    <a:pt x="125899" y="3204"/>
                  </a:lnTo>
                  <a:lnTo>
                    <a:pt x="128216" y="3237"/>
                  </a:lnTo>
                  <a:lnTo>
                    <a:pt x="128191" y="4391"/>
                  </a:lnTo>
                  <a:lnTo>
                    <a:pt x="130638" y="4424"/>
                  </a:lnTo>
                  <a:lnTo>
                    <a:pt x="130625" y="5611"/>
                  </a:lnTo>
                  <a:lnTo>
                    <a:pt x="131210" y="5612"/>
                  </a:lnTo>
                  <a:lnTo>
                    <a:pt x="131180" y="7985"/>
                  </a:lnTo>
                  <a:lnTo>
                    <a:pt x="131751" y="7988"/>
                  </a:lnTo>
                  <a:lnTo>
                    <a:pt x="131750" y="8167"/>
                  </a:lnTo>
                  <a:lnTo>
                    <a:pt x="131741" y="9845"/>
                  </a:lnTo>
                  <a:lnTo>
                    <a:pt x="131738" y="10393"/>
                  </a:lnTo>
                  <a:lnTo>
                    <a:pt x="132334" y="10377"/>
                  </a:lnTo>
                  <a:lnTo>
                    <a:pt x="132310" y="12626"/>
                  </a:lnTo>
                  <a:lnTo>
                    <a:pt x="132308" y="12785"/>
                  </a:lnTo>
                  <a:lnTo>
                    <a:pt x="133817" y="12892"/>
                  </a:lnTo>
                  <a:lnTo>
                    <a:pt x="133796" y="13082"/>
                  </a:lnTo>
                  <a:lnTo>
                    <a:pt x="134067" y="13261"/>
                  </a:lnTo>
                  <a:lnTo>
                    <a:pt x="134720" y="14411"/>
                  </a:lnTo>
                  <a:lnTo>
                    <a:pt x="134790" y="14836"/>
                  </a:lnTo>
                  <a:lnTo>
                    <a:pt x="135160" y="15685"/>
                  </a:lnTo>
                  <a:lnTo>
                    <a:pt x="135406" y="15997"/>
                  </a:lnTo>
                  <a:lnTo>
                    <a:pt x="135630" y="16508"/>
                  </a:lnTo>
                  <a:lnTo>
                    <a:pt x="135509" y="16936"/>
                  </a:lnTo>
                  <a:lnTo>
                    <a:pt x="135780" y="17535"/>
                  </a:lnTo>
                  <a:lnTo>
                    <a:pt x="136220" y="18228"/>
                  </a:lnTo>
                  <a:lnTo>
                    <a:pt x="136315" y="20027"/>
                  </a:lnTo>
                  <a:lnTo>
                    <a:pt x="136136" y="20545"/>
                  </a:lnTo>
                  <a:lnTo>
                    <a:pt x="136125" y="21617"/>
                  </a:lnTo>
                  <a:lnTo>
                    <a:pt x="136316" y="21933"/>
                  </a:lnTo>
                  <a:lnTo>
                    <a:pt x="137026" y="22460"/>
                  </a:lnTo>
                  <a:lnTo>
                    <a:pt x="137148" y="22645"/>
                  </a:lnTo>
                  <a:lnTo>
                    <a:pt x="137111" y="23799"/>
                  </a:lnTo>
                  <a:lnTo>
                    <a:pt x="136939" y="24097"/>
                  </a:lnTo>
                  <a:lnTo>
                    <a:pt x="136499" y="24261"/>
                  </a:lnTo>
                  <a:lnTo>
                    <a:pt x="136107" y="24544"/>
                  </a:lnTo>
                  <a:lnTo>
                    <a:pt x="136038" y="24715"/>
                  </a:lnTo>
                  <a:lnTo>
                    <a:pt x="135096" y="25028"/>
                  </a:lnTo>
                  <a:lnTo>
                    <a:pt x="133527" y="23922"/>
                  </a:lnTo>
                  <a:lnTo>
                    <a:pt x="133355" y="23706"/>
                  </a:lnTo>
                  <a:lnTo>
                    <a:pt x="133249" y="23408"/>
                  </a:lnTo>
                  <a:lnTo>
                    <a:pt x="131669" y="22430"/>
                  </a:lnTo>
                  <a:lnTo>
                    <a:pt x="131336" y="22418"/>
                  </a:lnTo>
                  <a:lnTo>
                    <a:pt x="130529" y="22836"/>
                  </a:lnTo>
                  <a:lnTo>
                    <a:pt x="129719" y="22363"/>
                  </a:lnTo>
                  <a:lnTo>
                    <a:pt x="128942" y="22504"/>
                  </a:lnTo>
                  <a:lnTo>
                    <a:pt x="127769" y="22550"/>
                  </a:lnTo>
                  <a:lnTo>
                    <a:pt x="126929" y="22843"/>
                  </a:lnTo>
                  <a:lnTo>
                    <a:pt x="126881" y="24568"/>
                  </a:lnTo>
                  <a:lnTo>
                    <a:pt x="127221" y="25353"/>
                  </a:lnTo>
                  <a:lnTo>
                    <a:pt x="126928" y="26020"/>
                  </a:lnTo>
                  <a:lnTo>
                    <a:pt x="126806" y="26791"/>
                  </a:lnTo>
                  <a:lnTo>
                    <a:pt x="126776" y="29349"/>
                  </a:lnTo>
                  <a:lnTo>
                    <a:pt x="125877" y="31728"/>
                  </a:lnTo>
                  <a:lnTo>
                    <a:pt x="125650" y="32644"/>
                  </a:lnTo>
                  <a:lnTo>
                    <a:pt x="125295" y="32636"/>
                  </a:lnTo>
                  <a:lnTo>
                    <a:pt x="123599" y="31854"/>
                  </a:lnTo>
                  <a:lnTo>
                    <a:pt x="123318" y="31817"/>
                  </a:lnTo>
                  <a:lnTo>
                    <a:pt x="122688" y="31857"/>
                  </a:lnTo>
                  <a:lnTo>
                    <a:pt x="122025" y="32073"/>
                  </a:lnTo>
                  <a:lnTo>
                    <a:pt x="121387" y="32788"/>
                  </a:lnTo>
                  <a:lnTo>
                    <a:pt x="121146" y="32889"/>
                  </a:lnTo>
                  <a:lnTo>
                    <a:pt x="117692" y="30591"/>
                  </a:lnTo>
                  <a:lnTo>
                    <a:pt x="117492" y="30509"/>
                  </a:lnTo>
                  <a:lnTo>
                    <a:pt x="117102" y="30923"/>
                  </a:lnTo>
                  <a:lnTo>
                    <a:pt x="117963" y="31079"/>
                  </a:lnTo>
                  <a:lnTo>
                    <a:pt x="118330" y="31284"/>
                  </a:lnTo>
                  <a:lnTo>
                    <a:pt x="118656" y="31623"/>
                  </a:lnTo>
                  <a:lnTo>
                    <a:pt x="118927" y="32155"/>
                  </a:lnTo>
                  <a:lnTo>
                    <a:pt x="120666" y="33671"/>
                  </a:lnTo>
                  <a:lnTo>
                    <a:pt x="121160" y="33987"/>
                  </a:lnTo>
                  <a:lnTo>
                    <a:pt x="121999" y="34274"/>
                  </a:lnTo>
                  <a:lnTo>
                    <a:pt x="122632" y="34606"/>
                  </a:lnTo>
                  <a:lnTo>
                    <a:pt x="123251" y="35719"/>
                  </a:lnTo>
                  <a:lnTo>
                    <a:pt x="123983" y="36256"/>
                  </a:lnTo>
                  <a:lnTo>
                    <a:pt x="124276" y="36219"/>
                  </a:lnTo>
                  <a:lnTo>
                    <a:pt x="124444" y="36330"/>
                  </a:lnTo>
                  <a:lnTo>
                    <a:pt x="124901" y="36852"/>
                  </a:lnTo>
                  <a:lnTo>
                    <a:pt x="125062" y="37228"/>
                  </a:lnTo>
                  <a:lnTo>
                    <a:pt x="125088" y="37545"/>
                  </a:lnTo>
                  <a:lnTo>
                    <a:pt x="124817" y="38136"/>
                  </a:lnTo>
                  <a:lnTo>
                    <a:pt x="124619" y="38993"/>
                  </a:lnTo>
                  <a:lnTo>
                    <a:pt x="124648" y="39727"/>
                  </a:lnTo>
                  <a:lnTo>
                    <a:pt x="124857" y="40985"/>
                  </a:lnTo>
                  <a:lnTo>
                    <a:pt x="125040" y="41428"/>
                  </a:lnTo>
                  <a:lnTo>
                    <a:pt x="125171" y="41558"/>
                  </a:lnTo>
                  <a:lnTo>
                    <a:pt x="125669" y="41834"/>
                  </a:lnTo>
                  <a:lnTo>
                    <a:pt x="126247" y="41931"/>
                  </a:lnTo>
                  <a:lnTo>
                    <a:pt x="125734" y="42445"/>
                  </a:lnTo>
                  <a:lnTo>
                    <a:pt x="124106" y="43319"/>
                  </a:lnTo>
                  <a:lnTo>
                    <a:pt x="121922" y="43892"/>
                  </a:lnTo>
                  <a:lnTo>
                    <a:pt x="120408" y="44376"/>
                  </a:lnTo>
                  <a:lnTo>
                    <a:pt x="120249" y="44540"/>
                  </a:lnTo>
                  <a:lnTo>
                    <a:pt x="120191" y="44730"/>
                  </a:lnTo>
                  <a:lnTo>
                    <a:pt x="120374" y="46793"/>
                  </a:lnTo>
                  <a:lnTo>
                    <a:pt x="120220" y="47330"/>
                  </a:lnTo>
                  <a:lnTo>
                    <a:pt x="120308" y="47706"/>
                  </a:lnTo>
                  <a:lnTo>
                    <a:pt x="120853" y="48469"/>
                  </a:lnTo>
                  <a:lnTo>
                    <a:pt x="121551" y="49676"/>
                  </a:lnTo>
                  <a:lnTo>
                    <a:pt x="122100" y="49951"/>
                  </a:lnTo>
                  <a:lnTo>
                    <a:pt x="122831" y="50462"/>
                  </a:lnTo>
                  <a:lnTo>
                    <a:pt x="122923" y="50614"/>
                  </a:lnTo>
                  <a:lnTo>
                    <a:pt x="123226" y="51948"/>
                  </a:lnTo>
                  <a:lnTo>
                    <a:pt x="123332" y="52771"/>
                  </a:lnTo>
                  <a:lnTo>
                    <a:pt x="123266" y="53910"/>
                  </a:lnTo>
                  <a:lnTo>
                    <a:pt x="124238" y="55300"/>
                  </a:lnTo>
                  <a:lnTo>
                    <a:pt x="124523" y="56074"/>
                  </a:lnTo>
                  <a:lnTo>
                    <a:pt x="124606" y="57258"/>
                  </a:lnTo>
                  <a:lnTo>
                    <a:pt x="124149" y="58241"/>
                  </a:lnTo>
                  <a:lnTo>
                    <a:pt x="124116" y="58692"/>
                  </a:lnTo>
                  <a:lnTo>
                    <a:pt x="124182" y="59578"/>
                  </a:lnTo>
                  <a:lnTo>
                    <a:pt x="124456" y="59861"/>
                  </a:lnTo>
                  <a:lnTo>
                    <a:pt x="124569" y="60193"/>
                  </a:lnTo>
                  <a:lnTo>
                    <a:pt x="124569" y="60394"/>
                  </a:lnTo>
                  <a:lnTo>
                    <a:pt x="124354" y="61086"/>
                  </a:lnTo>
                  <a:lnTo>
                    <a:pt x="125030" y="61231"/>
                  </a:lnTo>
                  <a:lnTo>
                    <a:pt x="125246" y="61696"/>
                  </a:lnTo>
                  <a:lnTo>
                    <a:pt x="124828" y="61924"/>
                  </a:lnTo>
                  <a:lnTo>
                    <a:pt x="124463" y="62452"/>
                  </a:lnTo>
                  <a:lnTo>
                    <a:pt x="124401" y="62642"/>
                  </a:lnTo>
                  <a:lnTo>
                    <a:pt x="124360" y="63510"/>
                  </a:lnTo>
                  <a:lnTo>
                    <a:pt x="124780" y="64631"/>
                  </a:lnTo>
                  <a:lnTo>
                    <a:pt x="125255" y="64929"/>
                  </a:lnTo>
                  <a:lnTo>
                    <a:pt x="125262" y="65313"/>
                  </a:lnTo>
                  <a:lnTo>
                    <a:pt x="125035" y="65633"/>
                  </a:lnTo>
                  <a:lnTo>
                    <a:pt x="124652" y="65871"/>
                  </a:lnTo>
                  <a:lnTo>
                    <a:pt x="124330" y="66836"/>
                  </a:lnTo>
                  <a:lnTo>
                    <a:pt x="123855" y="67737"/>
                  </a:lnTo>
                  <a:lnTo>
                    <a:pt x="123596" y="67848"/>
                  </a:lnTo>
                  <a:lnTo>
                    <a:pt x="123223" y="67867"/>
                  </a:lnTo>
                  <a:lnTo>
                    <a:pt x="123088" y="67316"/>
                  </a:lnTo>
                  <a:lnTo>
                    <a:pt x="122763" y="67342"/>
                  </a:lnTo>
                  <a:lnTo>
                    <a:pt x="122595" y="67450"/>
                  </a:lnTo>
                  <a:lnTo>
                    <a:pt x="122533" y="67591"/>
                  </a:lnTo>
                  <a:lnTo>
                    <a:pt x="122651" y="68115"/>
                  </a:lnTo>
                  <a:lnTo>
                    <a:pt x="122696" y="68261"/>
                  </a:lnTo>
                  <a:lnTo>
                    <a:pt x="122288" y="69204"/>
                  </a:lnTo>
                  <a:lnTo>
                    <a:pt x="122314" y="70235"/>
                  </a:lnTo>
                  <a:lnTo>
                    <a:pt x="123058" y="70463"/>
                  </a:lnTo>
                  <a:lnTo>
                    <a:pt x="124194" y="71137"/>
                  </a:lnTo>
                  <a:lnTo>
                    <a:pt x="124325" y="71513"/>
                  </a:lnTo>
                  <a:lnTo>
                    <a:pt x="125183" y="72247"/>
                  </a:lnTo>
                  <a:lnTo>
                    <a:pt x="125908" y="74295"/>
                  </a:lnTo>
                  <a:lnTo>
                    <a:pt x="126313" y="75770"/>
                  </a:lnTo>
                  <a:lnTo>
                    <a:pt x="126247" y="76281"/>
                  </a:lnTo>
                  <a:lnTo>
                    <a:pt x="125834" y="76507"/>
                  </a:lnTo>
                  <a:lnTo>
                    <a:pt x="125218" y="76753"/>
                  </a:lnTo>
                  <a:lnTo>
                    <a:pt x="124094" y="76853"/>
                  </a:lnTo>
                  <a:lnTo>
                    <a:pt x="123834" y="76995"/>
                  </a:lnTo>
                  <a:lnTo>
                    <a:pt x="122593" y="79605"/>
                  </a:lnTo>
                  <a:lnTo>
                    <a:pt x="123057" y="79698"/>
                  </a:lnTo>
                  <a:lnTo>
                    <a:pt x="123629" y="80186"/>
                  </a:lnTo>
                  <a:lnTo>
                    <a:pt x="124523" y="80268"/>
                  </a:lnTo>
                  <a:lnTo>
                    <a:pt x="124924" y="80164"/>
                  </a:lnTo>
                  <a:lnTo>
                    <a:pt x="125436" y="79598"/>
                  </a:lnTo>
                  <a:lnTo>
                    <a:pt x="125841" y="79345"/>
                  </a:lnTo>
                  <a:lnTo>
                    <a:pt x="126909" y="81122"/>
                  </a:lnTo>
                  <a:lnTo>
                    <a:pt x="127018" y="81523"/>
                  </a:lnTo>
                  <a:lnTo>
                    <a:pt x="127036" y="82484"/>
                  </a:lnTo>
                  <a:lnTo>
                    <a:pt x="126638" y="83197"/>
                  </a:lnTo>
                  <a:lnTo>
                    <a:pt x="126557" y="84271"/>
                  </a:lnTo>
                  <a:lnTo>
                    <a:pt x="126769" y="84636"/>
                  </a:lnTo>
                  <a:lnTo>
                    <a:pt x="126812" y="86245"/>
                  </a:lnTo>
                  <a:lnTo>
                    <a:pt x="125488" y="87220"/>
                  </a:lnTo>
                  <a:lnTo>
                    <a:pt x="125480" y="87421"/>
                  </a:lnTo>
                  <a:lnTo>
                    <a:pt x="125757" y="87999"/>
                  </a:lnTo>
                  <a:lnTo>
                    <a:pt x="126934" y="89306"/>
                  </a:lnTo>
                  <a:lnTo>
                    <a:pt x="127404" y="89400"/>
                  </a:lnTo>
                  <a:lnTo>
                    <a:pt x="127769" y="89794"/>
                  </a:lnTo>
                  <a:lnTo>
                    <a:pt x="127896" y="90115"/>
                  </a:lnTo>
                  <a:lnTo>
                    <a:pt x="127280" y="90748"/>
                  </a:lnTo>
                  <a:lnTo>
                    <a:pt x="126237" y="91608"/>
                  </a:lnTo>
                  <a:lnTo>
                    <a:pt x="125402" y="91816"/>
                  </a:lnTo>
                  <a:lnTo>
                    <a:pt x="124608" y="91841"/>
                  </a:lnTo>
                  <a:lnTo>
                    <a:pt x="120110" y="91513"/>
                  </a:lnTo>
                  <a:lnTo>
                    <a:pt x="117540" y="91509"/>
                  </a:lnTo>
                  <a:lnTo>
                    <a:pt x="117348" y="98729"/>
                  </a:lnTo>
                  <a:lnTo>
                    <a:pt x="119364" y="98781"/>
                  </a:lnTo>
                  <a:lnTo>
                    <a:pt x="121720" y="98842"/>
                  </a:lnTo>
                  <a:lnTo>
                    <a:pt x="122037" y="98850"/>
                  </a:lnTo>
                  <a:lnTo>
                    <a:pt x="122241" y="98855"/>
                  </a:lnTo>
                  <a:lnTo>
                    <a:pt x="121822" y="98548"/>
                  </a:lnTo>
                  <a:lnTo>
                    <a:pt x="121994" y="97934"/>
                  </a:lnTo>
                  <a:lnTo>
                    <a:pt x="121855" y="97252"/>
                  </a:lnTo>
                  <a:lnTo>
                    <a:pt x="121534" y="97252"/>
                  </a:lnTo>
                  <a:lnTo>
                    <a:pt x="120368" y="96701"/>
                  </a:lnTo>
                  <a:lnTo>
                    <a:pt x="119811" y="96187"/>
                  </a:lnTo>
                  <a:lnTo>
                    <a:pt x="119709" y="95796"/>
                  </a:lnTo>
                  <a:lnTo>
                    <a:pt x="119960" y="95483"/>
                  </a:lnTo>
                  <a:lnTo>
                    <a:pt x="120409" y="95222"/>
                  </a:lnTo>
                  <a:lnTo>
                    <a:pt x="120853" y="95174"/>
                  </a:lnTo>
                  <a:lnTo>
                    <a:pt x="120915" y="94939"/>
                  </a:lnTo>
                  <a:lnTo>
                    <a:pt x="120839" y="94012"/>
                  </a:lnTo>
                  <a:lnTo>
                    <a:pt x="121987" y="94012"/>
                  </a:lnTo>
                  <a:lnTo>
                    <a:pt x="122603" y="94102"/>
                  </a:lnTo>
                  <a:lnTo>
                    <a:pt x="123535" y="95789"/>
                  </a:lnTo>
                  <a:lnTo>
                    <a:pt x="123520" y="96064"/>
                  </a:lnTo>
                  <a:lnTo>
                    <a:pt x="123910" y="96444"/>
                  </a:lnTo>
                  <a:lnTo>
                    <a:pt x="124340" y="96508"/>
                  </a:lnTo>
                  <a:lnTo>
                    <a:pt x="124387" y="96798"/>
                  </a:lnTo>
                  <a:lnTo>
                    <a:pt x="124259" y="98638"/>
                  </a:lnTo>
                  <a:lnTo>
                    <a:pt x="124049" y="98897"/>
                  </a:lnTo>
                  <a:lnTo>
                    <a:pt x="125035" y="98921"/>
                  </a:lnTo>
                  <a:lnTo>
                    <a:pt x="131260" y="99034"/>
                  </a:lnTo>
                  <a:lnTo>
                    <a:pt x="131296" y="96690"/>
                  </a:lnTo>
                  <a:lnTo>
                    <a:pt x="131740" y="96180"/>
                  </a:lnTo>
                  <a:lnTo>
                    <a:pt x="132640" y="96147"/>
                  </a:lnTo>
                  <a:lnTo>
                    <a:pt x="132818" y="96050"/>
                  </a:lnTo>
                  <a:lnTo>
                    <a:pt x="133216" y="95632"/>
                  </a:lnTo>
                  <a:lnTo>
                    <a:pt x="134720" y="95491"/>
                  </a:lnTo>
                  <a:lnTo>
                    <a:pt x="134866" y="95487"/>
                  </a:lnTo>
                  <a:lnTo>
                    <a:pt x="135150" y="95706"/>
                  </a:lnTo>
                  <a:lnTo>
                    <a:pt x="135671" y="96485"/>
                  </a:lnTo>
                  <a:lnTo>
                    <a:pt x="136018" y="96563"/>
                  </a:lnTo>
                  <a:lnTo>
                    <a:pt x="137133" y="96492"/>
                  </a:lnTo>
                  <a:lnTo>
                    <a:pt x="138069" y="96593"/>
                  </a:lnTo>
                  <a:lnTo>
                    <a:pt x="138652" y="96492"/>
                  </a:lnTo>
                  <a:lnTo>
                    <a:pt x="139093" y="96295"/>
                  </a:lnTo>
                  <a:lnTo>
                    <a:pt x="139915" y="96440"/>
                  </a:lnTo>
                  <a:lnTo>
                    <a:pt x="139917" y="96297"/>
                  </a:lnTo>
                  <a:lnTo>
                    <a:pt x="139832" y="96139"/>
                  </a:lnTo>
                  <a:lnTo>
                    <a:pt x="139089" y="96057"/>
                  </a:lnTo>
                  <a:lnTo>
                    <a:pt x="138834" y="95867"/>
                  </a:lnTo>
                  <a:lnTo>
                    <a:pt x="138780" y="95234"/>
                  </a:lnTo>
                  <a:lnTo>
                    <a:pt x="140591" y="95215"/>
                  </a:lnTo>
                  <a:lnTo>
                    <a:pt x="140991" y="95350"/>
                  </a:lnTo>
                  <a:lnTo>
                    <a:pt x="141363" y="95584"/>
                  </a:lnTo>
                  <a:lnTo>
                    <a:pt x="141624" y="95490"/>
                  </a:lnTo>
                  <a:lnTo>
                    <a:pt x="141925" y="95038"/>
                  </a:lnTo>
                  <a:lnTo>
                    <a:pt x="143328" y="94255"/>
                  </a:lnTo>
                  <a:lnTo>
                    <a:pt x="144913" y="94275"/>
                  </a:lnTo>
                  <a:lnTo>
                    <a:pt x="145177" y="94394"/>
                  </a:lnTo>
                  <a:lnTo>
                    <a:pt x="147144" y="94371"/>
                  </a:lnTo>
                  <a:lnTo>
                    <a:pt x="147961" y="94676"/>
                  </a:lnTo>
                  <a:lnTo>
                    <a:pt x="148660" y="94344"/>
                  </a:lnTo>
                  <a:lnTo>
                    <a:pt x="151204" y="94381"/>
                  </a:lnTo>
                  <a:lnTo>
                    <a:pt x="151776" y="94909"/>
                  </a:lnTo>
                  <a:lnTo>
                    <a:pt x="151929" y="95330"/>
                  </a:lnTo>
                  <a:lnTo>
                    <a:pt x="152009" y="96790"/>
                  </a:lnTo>
                  <a:lnTo>
                    <a:pt x="151917" y="97345"/>
                  </a:lnTo>
                  <a:lnTo>
                    <a:pt x="152315" y="97356"/>
                  </a:lnTo>
                  <a:lnTo>
                    <a:pt x="152162" y="97955"/>
                  </a:lnTo>
                  <a:lnTo>
                    <a:pt x="151886" y="98406"/>
                  </a:lnTo>
                  <a:lnTo>
                    <a:pt x="151804" y="99131"/>
                  </a:lnTo>
                  <a:lnTo>
                    <a:pt x="151776" y="99730"/>
                  </a:lnTo>
                  <a:lnTo>
                    <a:pt x="151335" y="100019"/>
                  </a:lnTo>
                  <a:lnTo>
                    <a:pt x="151139" y="99983"/>
                  </a:lnTo>
                  <a:lnTo>
                    <a:pt x="150913" y="100001"/>
                  </a:lnTo>
                  <a:lnTo>
                    <a:pt x="150203" y="100239"/>
                  </a:lnTo>
                  <a:lnTo>
                    <a:pt x="150192" y="100468"/>
                  </a:lnTo>
                  <a:lnTo>
                    <a:pt x="150516" y="100927"/>
                  </a:lnTo>
                  <a:lnTo>
                    <a:pt x="150940" y="101951"/>
                  </a:lnTo>
                  <a:lnTo>
                    <a:pt x="150613" y="102095"/>
                  </a:lnTo>
                  <a:lnTo>
                    <a:pt x="150311" y="101936"/>
                  </a:lnTo>
                  <a:lnTo>
                    <a:pt x="150215" y="101757"/>
                  </a:lnTo>
                  <a:lnTo>
                    <a:pt x="150152" y="100795"/>
                  </a:lnTo>
                  <a:lnTo>
                    <a:pt x="149919" y="100452"/>
                  </a:lnTo>
                  <a:lnTo>
                    <a:pt x="149492" y="100374"/>
                  </a:lnTo>
                  <a:lnTo>
                    <a:pt x="149260" y="100546"/>
                  </a:lnTo>
                  <a:lnTo>
                    <a:pt x="149209" y="101002"/>
                  </a:lnTo>
                  <a:lnTo>
                    <a:pt x="149492" y="101390"/>
                  </a:lnTo>
                  <a:lnTo>
                    <a:pt x="149670" y="101806"/>
                  </a:lnTo>
                  <a:lnTo>
                    <a:pt x="149778" y="102800"/>
                  </a:lnTo>
                  <a:lnTo>
                    <a:pt x="150344" y="103414"/>
                  </a:lnTo>
                  <a:lnTo>
                    <a:pt x="150316" y="103680"/>
                  </a:lnTo>
                  <a:lnTo>
                    <a:pt x="150071" y="104151"/>
                  </a:lnTo>
                  <a:lnTo>
                    <a:pt x="149856" y="104330"/>
                  </a:lnTo>
                  <a:lnTo>
                    <a:pt x="149154" y="104472"/>
                  </a:lnTo>
                  <a:lnTo>
                    <a:pt x="149019" y="104675"/>
                  </a:lnTo>
                  <a:lnTo>
                    <a:pt x="148850" y="105443"/>
                  </a:lnTo>
                  <a:lnTo>
                    <a:pt x="149187" y="105727"/>
                  </a:lnTo>
                  <a:lnTo>
                    <a:pt x="149333" y="105747"/>
                  </a:lnTo>
                  <a:lnTo>
                    <a:pt x="149423" y="105960"/>
                  </a:lnTo>
                  <a:lnTo>
                    <a:pt x="148238" y="106527"/>
                  </a:lnTo>
                  <a:lnTo>
                    <a:pt x="148006" y="106623"/>
                  </a:lnTo>
                  <a:lnTo>
                    <a:pt x="147811" y="106824"/>
                  </a:lnTo>
                  <a:lnTo>
                    <a:pt x="147723" y="107012"/>
                  </a:lnTo>
                  <a:lnTo>
                    <a:pt x="147613" y="107677"/>
                  </a:lnTo>
                  <a:lnTo>
                    <a:pt x="147365" y="108037"/>
                  </a:lnTo>
                  <a:lnTo>
                    <a:pt x="146972" y="108400"/>
                  </a:lnTo>
                  <a:lnTo>
                    <a:pt x="146740" y="108395"/>
                  </a:lnTo>
                  <a:lnTo>
                    <a:pt x="146415" y="108152"/>
                  </a:lnTo>
                  <a:lnTo>
                    <a:pt x="146169" y="108091"/>
                  </a:lnTo>
                  <a:lnTo>
                    <a:pt x="145575" y="108139"/>
                  </a:lnTo>
                  <a:lnTo>
                    <a:pt x="145358" y="108338"/>
                  </a:lnTo>
                  <a:lnTo>
                    <a:pt x="145522" y="109090"/>
                  </a:lnTo>
                  <a:lnTo>
                    <a:pt x="145652" y="109177"/>
                  </a:lnTo>
                  <a:lnTo>
                    <a:pt x="146196" y="109099"/>
                  </a:lnTo>
                  <a:lnTo>
                    <a:pt x="146397" y="109169"/>
                  </a:lnTo>
                  <a:lnTo>
                    <a:pt x="146587" y="109423"/>
                  </a:lnTo>
                  <a:lnTo>
                    <a:pt x="146984" y="109663"/>
                  </a:lnTo>
                  <a:lnTo>
                    <a:pt x="147437" y="109751"/>
                  </a:lnTo>
                  <a:lnTo>
                    <a:pt x="147437" y="109913"/>
                  </a:lnTo>
                  <a:lnTo>
                    <a:pt x="147336" y="110060"/>
                  </a:lnTo>
                  <a:lnTo>
                    <a:pt x="146646" y="110038"/>
                  </a:lnTo>
                  <a:lnTo>
                    <a:pt x="146562" y="110234"/>
                  </a:lnTo>
                  <a:lnTo>
                    <a:pt x="146580" y="110672"/>
                  </a:lnTo>
                  <a:lnTo>
                    <a:pt x="146703" y="110933"/>
                  </a:lnTo>
                  <a:lnTo>
                    <a:pt x="147001" y="111075"/>
                  </a:lnTo>
                  <a:lnTo>
                    <a:pt x="147590" y="111118"/>
                  </a:lnTo>
                  <a:lnTo>
                    <a:pt x="147697" y="111295"/>
                  </a:lnTo>
                  <a:lnTo>
                    <a:pt x="147664" y="111493"/>
                  </a:lnTo>
                  <a:lnTo>
                    <a:pt x="147423" y="111714"/>
                  </a:lnTo>
                  <a:lnTo>
                    <a:pt x="147156" y="111754"/>
                  </a:lnTo>
                  <a:lnTo>
                    <a:pt x="146183" y="111664"/>
                  </a:lnTo>
                  <a:lnTo>
                    <a:pt x="145555" y="111716"/>
                  </a:lnTo>
                  <a:lnTo>
                    <a:pt x="145257" y="111869"/>
                  </a:lnTo>
                  <a:lnTo>
                    <a:pt x="144837" y="112320"/>
                  </a:lnTo>
                  <a:lnTo>
                    <a:pt x="144467" y="112475"/>
                  </a:lnTo>
                  <a:lnTo>
                    <a:pt x="144291" y="112374"/>
                  </a:lnTo>
                  <a:lnTo>
                    <a:pt x="144064" y="111945"/>
                  </a:lnTo>
                  <a:lnTo>
                    <a:pt x="143915" y="111959"/>
                  </a:lnTo>
                  <a:lnTo>
                    <a:pt x="143659" y="112737"/>
                  </a:lnTo>
                  <a:lnTo>
                    <a:pt x="143636" y="112934"/>
                  </a:lnTo>
                  <a:lnTo>
                    <a:pt x="143742" y="113188"/>
                  </a:lnTo>
                  <a:lnTo>
                    <a:pt x="143889" y="113241"/>
                  </a:lnTo>
                  <a:lnTo>
                    <a:pt x="144228" y="113177"/>
                  </a:lnTo>
                  <a:lnTo>
                    <a:pt x="144922" y="113205"/>
                  </a:lnTo>
                  <a:lnTo>
                    <a:pt x="145243" y="113279"/>
                  </a:lnTo>
                  <a:lnTo>
                    <a:pt x="145425" y="113391"/>
                  </a:lnTo>
                  <a:lnTo>
                    <a:pt x="145513" y="113552"/>
                  </a:lnTo>
                  <a:lnTo>
                    <a:pt x="145505" y="113826"/>
                  </a:lnTo>
                  <a:lnTo>
                    <a:pt x="145245" y="114083"/>
                  </a:lnTo>
                  <a:lnTo>
                    <a:pt x="144152" y="114284"/>
                  </a:lnTo>
                  <a:lnTo>
                    <a:pt x="143798" y="114560"/>
                  </a:lnTo>
                  <a:lnTo>
                    <a:pt x="143615" y="114825"/>
                  </a:lnTo>
                  <a:lnTo>
                    <a:pt x="142807" y="115069"/>
                  </a:lnTo>
                  <a:lnTo>
                    <a:pt x="142562" y="115378"/>
                  </a:lnTo>
                  <a:lnTo>
                    <a:pt x="142336" y="115729"/>
                  </a:lnTo>
                  <a:lnTo>
                    <a:pt x="142131" y="115448"/>
                  </a:lnTo>
                  <a:lnTo>
                    <a:pt x="141463" y="114944"/>
                  </a:lnTo>
                  <a:lnTo>
                    <a:pt x="141137" y="115086"/>
                  </a:lnTo>
                  <a:lnTo>
                    <a:pt x="140976" y="115313"/>
                  </a:lnTo>
                  <a:lnTo>
                    <a:pt x="140926" y="115588"/>
                  </a:lnTo>
                  <a:lnTo>
                    <a:pt x="141051" y="116200"/>
                  </a:lnTo>
                  <a:lnTo>
                    <a:pt x="140892" y="116390"/>
                  </a:lnTo>
                  <a:lnTo>
                    <a:pt x="140245" y="116589"/>
                  </a:lnTo>
                  <a:lnTo>
                    <a:pt x="140157" y="116820"/>
                  </a:lnTo>
                  <a:lnTo>
                    <a:pt x="140216" y="117060"/>
                  </a:lnTo>
                  <a:lnTo>
                    <a:pt x="140501" y="117608"/>
                  </a:lnTo>
                  <a:lnTo>
                    <a:pt x="140666" y="117787"/>
                  </a:lnTo>
                  <a:lnTo>
                    <a:pt x="140794" y="117780"/>
                  </a:lnTo>
                  <a:lnTo>
                    <a:pt x="141210" y="117987"/>
                  </a:lnTo>
                  <a:lnTo>
                    <a:pt x="140849" y="118154"/>
                  </a:lnTo>
                  <a:lnTo>
                    <a:pt x="140171" y="118079"/>
                  </a:lnTo>
                  <a:lnTo>
                    <a:pt x="139894" y="118129"/>
                  </a:lnTo>
                  <a:lnTo>
                    <a:pt x="139663" y="118441"/>
                  </a:lnTo>
                  <a:lnTo>
                    <a:pt x="139760" y="118740"/>
                  </a:lnTo>
                  <a:lnTo>
                    <a:pt x="139999" y="119033"/>
                  </a:lnTo>
                  <a:lnTo>
                    <a:pt x="139978" y="119246"/>
                  </a:lnTo>
                  <a:lnTo>
                    <a:pt x="139836" y="119370"/>
                  </a:lnTo>
                  <a:lnTo>
                    <a:pt x="139472" y="119389"/>
                  </a:lnTo>
                  <a:lnTo>
                    <a:pt x="138602" y="119175"/>
                  </a:lnTo>
                  <a:lnTo>
                    <a:pt x="137328" y="119276"/>
                  </a:lnTo>
                  <a:lnTo>
                    <a:pt x="137167" y="119365"/>
                  </a:lnTo>
                  <a:lnTo>
                    <a:pt x="136993" y="119570"/>
                  </a:lnTo>
                  <a:lnTo>
                    <a:pt x="136958" y="119834"/>
                  </a:lnTo>
                  <a:lnTo>
                    <a:pt x="137306" y="120419"/>
                  </a:lnTo>
                  <a:lnTo>
                    <a:pt x="137297" y="120747"/>
                  </a:lnTo>
                  <a:lnTo>
                    <a:pt x="137102" y="120906"/>
                  </a:lnTo>
                  <a:lnTo>
                    <a:pt x="136435" y="120816"/>
                  </a:lnTo>
                  <a:lnTo>
                    <a:pt x="136222" y="120923"/>
                  </a:lnTo>
                  <a:lnTo>
                    <a:pt x="136199" y="121171"/>
                  </a:lnTo>
                  <a:lnTo>
                    <a:pt x="136317" y="121479"/>
                  </a:lnTo>
                  <a:lnTo>
                    <a:pt x="136328" y="122038"/>
                  </a:lnTo>
                  <a:lnTo>
                    <a:pt x="136089" y="122156"/>
                  </a:lnTo>
                  <a:lnTo>
                    <a:pt x="135647" y="122164"/>
                  </a:lnTo>
                  <a:lnTo>
                    <a:pt x="135286" y="122339"/>
                  </a:lnTo>
                  <a:lnTo>
                    <a:pt x="134421" y="123367"/>
                  </a:lnTo>
                  <a:lnTo>
                    <a:pt x="134330" y="123604"/>
                  </a:lnTo>
                  <a:lnTo>
                    <a:pt x="134517" y="123978"/>
                  </a:lnTo>
                  <a:lnTo>
                    <a:pt x="134955" y="124170"/>
                  </a:lnTo>
                  <a:lnTo>
                    <a:pt x="135036" y="124416"/>
                  </a:lnTo>
                  <a:lnTo>
                    <a:pt x="135096" y="125092"/>
                  </a:lnTo>
                  <a:lnTo>
                    <a:pt x="134956" y="125478"/>
                  </a:lnTo>
                  <a:lnTo>
                    <a:pt x="134533" y="125721"/>
                  </a:lnTo>
                  <a:lnTo>
                    <a:pt x="134391" y="125881"/>
                  </a:lnTo>
                  <a:lnTo>
                    <a:pt x="134352" y="126179"/>
                  </a:lnTo>
                  <a:lnTo>
                    <a:pt x="134399" y="126370"/>
                  </a:lnTo>
                  <a:lnTo>
                    <a:pt x="134510" y="126869"/>
                  </a:lnTo>
                  <a:lnTo>
                    <a:pt x="134498" y="127070"/>
                  </a:lnTo>
                  <a:lnTo>
                    <a:pt x="133765" y="127896"/>
                  </a:lnTo>
                  <a:lnTo>
                    <a:pt x="133550" y="128037"/>
                  </a:lnTo>
                  <a:lnTo>
                    <a:pt x="133314" y="127981"/>
                  </a:lnTo>
                  <a:lnTo>
                    <a:pt x="133116" y="127724"/>
                  </a:lnTo>
                  <a:lnTo>
                    <a:pt x="133076" y="127429"/>
                  </a:lnTo>
                  <a:lnTo>
                    <a:pt x="133189" y="126867"/>
                  </a:lnTo>
                  <a:lnTo>
                    <a:pt x="133047" y="126612"/>
                  </a:lnTo>
                  <a:lnTo>
                    <a:pt x="132803" y="126579"/>
                  </a:lnTo>
                  <a:lnTo>
                    <a:pt x="132518" y="126704"/>
                  </a:lnTo>
                  <a:lnTo>
                    <a:pt x="132419" y="126929"/>
                  </a:lnTo>
                  <a:lnTo>
                    <a:pt x="132515" y="127717"/>
                  </a:lnTo>
                  <a:lnTo>
                    <a:pt x="132481" y="127905"/>
                  </a:lnTo>
                  <a:lnTo>
                    <a:pt x="132312" y="128203"/>
                  </a:lnTo>
                  <a:lnTo>
                    <a:pt x="132147" y="128299"/>
                  </a:lnTo>
                  <a:lnTo>
                    <a:pt x="131739" y="128827"/>
                  </a:lnTo>
                  <a:lnTo>
                    <a:pt x="131401" y="129746"/>
                  </a:lnTo>
                  <a:lnTo>
                    <a:pt x="131507" y="130871"/>
                  </a:lnTo>
                  <a:lnTo>
                    <a:pt x="132433" y="131543"/>
                  </a:lnTo>
                  <a:lnTo>
                    <a:pt x="132601" y="132008"/>
                  </a:lnTo>
                  <a:lnTo>
                    <a:pt x="132537" y="133337"/>
                  </a:lnTo>
                  <a:lnTo>
                    <a:pt x="132318" y="133456"/>
                  </a:lnTo>
                  <a:lnTo>
                    <a:pt x="131860" y="133347"/>
                  </a:lnTo>
                  <a:lnTo>
                    <a:pt x="131766" y="133530"/>
                  </a:lnTo>
                  <a:lnTo>
                    <a:pt x="132436" y="134268"/>
                  </a:lnTo>
                  <a:lnTo>
                    <a:pt x="133120" y="134512"/>
                  </a:lnTo>
                  <a:lnTo>
                    <a:pt x="133149" y="134732"/>
                  </a:lnTo>
                  <a:lnTo>
                    <a:pt x="133000" y="134982"/>
                  </a:lnTo>
                  <a:lnTo>
                    <a:pt x="132538" y="135428"/>
                  </a:lnTo>
                  <a:lnTo>
                    <a:pt x="132591" y="135688"/>
                  </a:lnTo>
                  <a:lnTo>
                    <a:pt x="132813" y="135824"/>
                  </a:lnTo>
                  <a:lnTo>
                    <a:pt x="133372" y="135656"/>
                  </a:lnTo>
                  <a:lnTo>
                    <a:pt x="133521" y="135677"/>
                  </a:lnTo>
                  <a:lnTo>
                    <a:pt x="133675" y="135815"/>
                  </a:lnTo>
                  <a:lnTo>
                    <a:pt x="133806" y="136183"/>
                  </a:lnTo>
                  <a:lnTo>
                    <a:pt x="133687" y="136654"/>
                  </a:lnTo>
                  <a:lnTo>
                    <a:pt x="133350" y="137206"/>
                  </a:lnTo>
                  <a:lnTo>
                    <a:pt x="133336" y="137487"/>
                  </a:lnTo>
                  <a:lnTo>
                    <a:pt x="133396" y="137703"/>
                  </a:lnTo>
                  <a:lnTo>
                    <a:pt x="133760" y="138074"/>
                  </a:lnTo>
                  <a:lnTo>
                    <a:pt x="134911" y="138694"/>
                  </a:lnTo>
                  <a:lnTo>
                    <a:pt x="135247" y="138679"/>
                  </a:lnTo>
                  <a:lnTo>
                    <a:pt x="135745" y="138628"/>
                  </a:lnTo>
                  <a:lnTo>
                    <a:pt x="135738" y="139000"/>
                  </a:lnTo>
                  <a:lnTo>
                    <a:pt x="135676" y="139279"/>
                  </a:lnTo>
                  <a:lnTo>
                    <a:pt x="135645" y="139606"/>
                  </a:lnTo>
                  <a:lnTo>
                    <a:pt x="135923" y="139889"/>
                  </a:lnTo>
                  <a:lnTo>
                    <a:pt x="135770" y="140108"/>
                  </a:lnTo>
                  <a:lnTo>
                    <a:pt x="135421" y="140281"/>
                  </a:lnTo>
                  <a:lnTo>
                    <a:pt x="133784" y="139865"/>
                  </a:lnTo>
                  <a:lnTo>
                    <a:pt x="132912" y="140331"/>
                  </a:lnTo>
                  <a:lnTo>
                    <a:pt x="132423" y="140372"/>
                  </a:lnTo>
                  <a:lnTo>
                    <a:pt x="132097" y="140238"/>
                  </a:lnTo>
                  <a:lnTo>
                    <a:pt x="131443" y="139591"/>
                  </a:lnTo>
                  <a:lnTo>
                    <a:pt x="131006" y="139447"/>
                  </a:lnTo>
                  <a:lnTo>
                    <a:pt x="130559" y="139469"/>
                  </a:lnTo>
                  <a:lnTo>
                    <a:pt x="129764" y="139798"/>
                  </a:lnTo>
                  <a:lnTo>
                    <a:pt x="129172" y="139995"/>
                  </a:lnTo>
                  <a:lnTo>
                    <a:pt x="128835" y="140242"/>
                  </a:lnTo>
                  <a:lnTo>
                    <a:pt x="128671" y="140645"/>
                  </a:lnTo>
                  <a:lnTo>
                    <a:pt x="128716" y="141299"/>
                  </a:lnTo>
                  <a:lnTo>
                    <a:pt x="128481" y="141852"/>
                  </a:lnTo>
                  <a:lnTo>
                    <a:pt x="128001" y="142334"/>
                  </a:lnTo>
                  <a:lnTo>
                    <a:pt x="127475" y="142501"/>
                  </a:lnTo>
                  <a:lnTo>
                    <a:pt x="126614" y="142227"/>
                  </a:lnTo>
                  <a:lnTo>
                    <a:pt x="125328" y="141143"/>
                  </a:lnTo>
                  <a:lnTo>
                    <a:pt x="124294" y="140457"/>
                  </a:lnTo>
                  <a:lnTo>
                    <a:pt x="124131" y="140225"/>
                  </a:lnTo>
                  <a:lnTo>
                    <a:pt x="124119" y="140081"/>
                  </a:lnTo>
                  <a:lnTo>
                    <a:pt x="124225" y="139769"/>
                  </a:lnTo>
                  <a:lnTo>
                    <a:pt x="125070" y="139195"/>
                  </a:lnTo>
                  <a:lnTo>
                    <a:pt x="125259" y="138911"/>
                  </a:lnTo>
                  <a:lnTo>
                    <a:pt x="125392" y="138452"/>
                  </a:lnTo>
                  <a:lnTo>
                    <a:pt x="125378" y="138219"/>
                  </a:lnTo>
                  <a:lnTo>
                    <a:pt x="125096" y="137764"/>
                  </a:lnTo>
                  <a:lnTo>
                    <a:pt x="124775" y="137706"/>
                  </a:lnTo>
                  <a:lnTo>
                    <a:pt x="123575" y="138214"/>
                  </a:lnTo>
                  <a:lnTo>
                    <a:pt x="123257" y="138219"/>
                  </a:lnTo>
                  <a:lnTo>
                    <a:pt x="121920" y="137616"/>
                  </a:lnTo>
                  <a:lnTo>
                    <a:pt x="121486" y="137654"/>
                  </a:lnTo>
                  <a:lnTo>
                    <a:pt x="120994" y="138006"/>
                  </a:lnTo>
                  <a:lnTo>
                    <a:pt x="120924" y="138244"/>
                  </a:lnTo>
                  <a:lnTo>
                    <a:pt x="121101" y="138636"/>
                  </a:lnTo>
                  <a:lnTo>
                    <a:pt x="121470" y="138895"/>
                  </a:lnTo>
                  <a:lnTo>
                    <a:pt x="122629" y="138795"/>
                  </a:lnTo>
                  <a:lnTo>
                    <a:pt x="122817" y="138921"/>
                  </a:lnTo>
                  <a:lnTo>
                    <a:pt x="122913" y="139111"/>
                  </a:lnTo>
                  <a:lnTo>
                    <a:pt x="122891" y="139379"/>
                  </a:lnTo>
                  <a:lnTo>
                    <a:pt x="122713" y="139610"/>
                  </a:lnTo>
                  <a:lnTo>
                    <a:pt x="122402" y="139696"/>
                  </a:lnTo>
                  <a:lnTo>
                    <a:pt x="121213" y="139835"/>
                  </a:lnTo>
                  <a:lnTo>
                    <a:pt x="120434" y="139894"/>
                  </a:lnTo>
                  <a:lnTo>
                    <a:pt x="120969" y="141652"/>
                  </a:lnTo>
                  <a:lnTo>
                    <a:pt x="121325" y="141991"/>
                  </a:lnTo>
                  <a:lnTo>
                    <a:pt x="122858" y="142655"/>
                  </a:lnTo>
                  <a:lnTo>
                    <a:pt x="125937" y="142727"/>
                  </a:lnTo>
                  <a:lnTo>
                    <a:pt x="126303" y="143107"/>
                  </a:lnTo>
                  <a:lnTo>
                    <a:pt x="127458" y="143323"/>
                  </a:lnTo>
                  <a:lnTo>
                    <a:pt x="127998" y="143696"/>
                  </a:lnTo>
                  <a:lnTo>
                    <a:pt x="128195" y="143752"/>
                  </a:lnTo>
                  <a:lnTo>
                    <a:pt x="128942" y="143812"/>
                  </a:lnTo>
                  <a:lnTo>
                    <a:pt x="129738" y="144337"/>
                  </a:lnTo>
                  <a:lnTo>
                    <a:pt x="129686" y="154768"/>
                  </a:lnTo>
                  <a:lnTo>
                    <a:pt x="126302" y="154734"/>
                  </a:lnTo>
                  <a:lnTo>
                    <a:pt x="126310" y="152384"/>
                  </a:lnTo>
                  <a:lnTo>
                    <a:pt x="125334" y="152373"/>
                  </a:lnTo>
                  <a:lnTo>
                    <a:pt x="125185" y="152305"/>
                  </a:lnTo>
                  <a:lnTo>
                    <a:pt x="125153" y="151185"/>
                  </a:lnTo>
                  <a:lnTo>
                    <a:pt x="123511" y="151256"/>
                  </a:lnTo>
                  <a:lnTo>
                    <a:pt x="123270" y="151087"/>
                  </a:lnTo>
                  <a:lnTo>
                    <a:pt x="123187" y="150614"/>
                  </a:lnTo>
                  <a:lnTo>
                    <a:pt x="123227" y="150458"/>
                  </a:lnTo>
                  <a:lnTo>
                    <a:pt x="123539" y="150346"/>
                  </a:lnTo>
                  <a:lnTo>
                    <a:pt x="123590" y="150048"/>
                  </a:lnTo>
                  <a:lnTo>
                    <a:pt x="123568" y="149527"/>
                  </a:lnTo>
                  <a:lnTo>
                    <a:pt x="123528" y="149359"/>
                  </a:lnTo>
                  <a:lnTo>
                    <a:pt x="123176" y="149001"/>
                  </a:lnTo>
                  <a:lnTo>
                    <a:pt x="122915" y="148856"/>
                  </a:lnTo>
                  <a:lnTo>
                    <a:pt x="122581" y="148834"/>
                  </a:lnTo>
                  <a:lnTo>
                    <a:pt x="122338" y="148998"/>
                  </a:lnTo>
                  <a:lnTo>
                    <a:pt x="122225" y="149132"/>
                  </a:lnTo>
                  <a:lnTo>
                    <a:pt x="122207" y="149266"/>
                  </a:lnTo>
                  <a:lnTo>
                    <a:pt x="122047" y="149411"/>
                  </a:lnTo>
                  <a:lnTo>
                    <a:pt x="120520" y="149891"/>
                  </a:lnTo>
                  <a:lnTo>
                    <a:pt x="119805" y="149511"/>
                  </a:lnTo>
                  <a:lnTo>
                    <a:pt x="119137" y="148502"/>
                  </a:lnTo>
                  <a:lnTo>
                    <a:pt x="119045" y="148106"/>
                  </a:lnTo>
                  <a:lnTo>
                    <a:pt x="123094" y="148143"/>
                  </a:lnTo>
                  <a:lnTo>
                    <a:pt x="122501" y="147679"/>
                  </a:lnTo>
                  <a:lnTo>
                    <a:pt x="121757" y="147627"/>
                  </a:lnTo>
                  <a:lnTo>
                    <a:pt x="121827" y="143996"/>
                  </a:lnTo>
                  <a:lnTo>
                    <a:pt x="118443" y="143955"/>
                  </a:lnTo>
                  <a:lnTo>
                    <a:pt x="118393" y="146361"/>
                  </a:lnTo>
                  <a:lnTo>
                    <a:pt x="117914" y="146420"/>
                  </a:lnTo>
                  <a:lnTo>
                    <a:pt x="116320" y="146283"/>
                  </a:lnTo>
                  <a:lnTo>
                    <a:pt x="116246" y="147849"/>
                  </a:lnTo>
                  <a:lnTo>
                    <a:pt x="116009" y="148276"/>
                  </a:lnTo>
                  <a:lnTo>
                    <a:pt x="115356" y="149036"/>
                  </a:lnTo>
                  <a:lnTo>
                    <a:pt x="113697" y="149148"/>
                  </a:lnTo>
                  <a:lnTo>
                    <a:pt x="112950" y="149342"/>
                  </a:lnTo>
                  <a:lnTo>
                    <a:pt x="112442" y="149689"/>
                  </a:lnTo>
                  <a:lnTo>
                    <a:pt x="112337" y="149916"/>
                  </a:lnTo>
                  <a:lnTo>
                    <a:pt x="112024" y="150061"/>
                  </a:lnTo>
                  <a:lnTo>
                    <a:pt x="110101" y="150146"/>
                  </a:lnTo>
                  <a:lnTo>
                    <a:pt x="109263" y="149978"/>
                  </a:lnTo>
                  <a:lnTo>
                    <a:pt x="108954" y="150257"/>
                  </a:lnTo>
                  <a:lnTo>
                    <a:pt x="108272" y="151102"/>
                  </a:lnTo>
                  <a:lnTo>
                    <a:pt x="108272" y="151676"/>
                  </a:lnTo>
                  <a:lnTo>
                    <a:pt x="108090" y="151959"/>
                  </a:lnTo>
                  <a:lnTo>
                    <a:pt x="107321" y="152391"/>
                  </a:lnTo>
                  <a:lnTo>
                    <a:pt x="106831" y="152569"/>
                  </a:lnTo>
                  <a:lnTo>
                    <a:pt x="106058" y="152487"/>
                  </a:lnTo>
                  <a:lnTo>
                    <a:pt x="104981" y="152919"/>
                  </a:lnTo>
                  <a:lnTo>
                    <a:pt x="104477" y="153288"/>
                  </a:lnTo>
                  <a:lnTo>
                    <a:pt x="104201" y="154927"/>
                  </a:lnTo>
                  <a:lnTo>
                    <a:pt x="104266" y="155203"/>
                  </a:lnTo>
                  <a:lnTo>
                    <a:pt x="104466" y="155556"/>
                  </a:lnTo>
                  <a:lnTo>
                    <a:pt x="104672" y="155568"/>
                  </a:lnTo>
                  <a:lnTo>
                    <a:pt x="104832" y="155679"/>
                  </a:lnTo>
                  <a:lnTo>
                    <a:pt x="105365" y="156629"/>
                  </a:lnTo>
                  <a:lnTo>
                    <a:pt x="105543" y="157225"/>
                  </a:lnTo>
                  <a:lnTo>
                    <a:pt x="106090" y="157780"/>
                  </a:lnTo>
                  <a:lnTo>
                    <a:pt x="93654" y="157318"/>
                  </a:lnTo>
                  <a:lnTo>
                    <a:pt x="85394" y="157168"/>
                  </a:lnTo>
                  <a:lnTo>
                    <a:pt x="81041" y="157011"/>
                  </a:lnTo>
                  <a:lnTo>
                    <a:pt x="76184" y="157077"/>
                  </a:lnTo>
                  <a:lnTo>
                    <a:pt x="74715" y="157023"/>
                  </a:lnTo>
                  <a:lnTo>
                    <a:pt x="74733" y="156183"/>
                  </a:lnTo>
                  <a:lnTo>
                    <a:pt x="74388" y="156168"/>
                  </a:lnTo>
                  <a:lnTo>
                    <a:pt x="74374" y="155892"/>
                  </a:lnTo>
                  <a:lnTo>
                    <a:pt x="74454" y="155452"/>
                  </a:lnTo>
                  <a:lnTo>
                    <a:pt x="73692" y="154614"/>
                  </a:lnTo>
                  <a:lnTo>
                    <a:pt x="73246" y="154543"/>
                  </a:lnTo>
                  <a:lnTo>
                    <a:pt x="72451" y="154849"/>
                  </a:lnTo>
                  <a:lnTo>
                    <a:pt x="72339" y="155039"/>
                  </a:lnTo>
                  <a:lnTo>
                    <a:pt x="72078" y="155206"/>
                  </a:lnTo>
                  <a:lnTo>
                    <a:pt x="71650" y="155311"/>
                  </a:lnTo>
                  <a:lnTo>
                    <a:pt x="71113" y="155233"/>
                  </a:lnTo>
                  <a:lnTo>
                    <a:pt x="70964" y="154965"/>
                  </a:lnTo>
                  <a:lnTo>
                    <a:pt x="71000" y="154722"/>
                  </a:lnTo>
                  <a:lnTo>
                    <a:pt x="70507" y="154521"/>
                  </a:lnTo>
                  <a:lnTo>
                    <a:pt x="69604" y="154913"/>
                  </a:lnTo>
                  <a:lnTo>
                    <a:pt x="69401" y="155177"/>
                  </a:lnTo>
                  <a:lnTo>
                    <a:pt x="69005" y="155211"/>
                  </a:lnTo>
                  <a:lnTo>
                    <a:pt x="68751" y="155349"/>
                  </a:lnTo>
                  <a:lnTo>
                    <a:pt x="68402" y="155724"/>
                  </a:lnTo>
                  <a:lnTo>
                    <a:pt x="68501" y="156302"/>
                  </a:lnTo>
                  <a:lnTo>
                    <a:pt x="67087" y="157618"/>
                  </a:lnTo>
                  <a:lnTo>
                    <a:pt x="66717" y="157580"/>
                  </a:lnTo>
                  <a:lnTo>
                    <a:pt x="65472" y="156370"/>
                  </a:lnTo>
                  <a:lnTo>
                    <a:pt x="65128" y="155939"/>
                  </a:lnTo>
                  <a:lnTo>
                    <a:pt x="64515" y="155876"/>
                  </a:lnTo>
                  <a:lnTo>
                    <a:pt x="63319" y="156103"/>
                  </a:lnTo>
                  <a:lnTo>
                    <a:pt x="62832" y="156300"/>
                  </a:lnTo>
                  <a:lnTo>
                    <a:pt x="62644" y="156680"/>
                  </a:lnTo>
                  <a:lnTo>
                    <a:pt x="62346" y="156702"/>
                  </a:lnTo>
                  <a:lnTo>
                    <a:pt x="61632" y="156128"/>
                  </a:lnTo>
                  <a:lnTo>
                    <a:pt x="61403" y="156042"/>
                  </a:lnTo>
                  <a:lnTo>
                    <a:pt x="61167" y="156210"/>
                  </a:lnTo>
                  <a:lnTo>
                    <a:pt x="61867" y="156724"/>
                  </a:lnTo>
                  <a:lnTo>
                    <a:pt x="61936" y="157018"/>
                  </a:lnTo>
                  <a:lnTo>
                    <a:pt x="60384" y="156984"/>
                  </a:lnTo>
                  <a:lnTo>
                    <a:pt x="60471" y="157379"/>
                  </a:lnTo>
                  <a:lnTo>
                    <a:pt x="60735" y="157688"/>
                  </a:lnTo>
                  <a:lnTo>
                    <a:pt x="60960" y="157774"/>
                  </a:lnTo>
                  <a:lnTo>
                    <a:pt x="61913" y="159045"/>
                  </a:lnTo>
                  <a:lnTo>
                    <a:pt x="62043" y="161145"/>
                  </a:lnTo>
                  <a:lnTo>
                    <a:pt x="61999" y="161376"/>
                  </a:lnTo>
                  <a:lnTo>
                    <a:pt x="60904" y="161372"/>
                  </a:lnTo>
                  <a:lnTo>
                    <a:pt x="59940" y="162057"/>
                  </a:lnTo>
                  <a:lnTo>
                    <a:pt x="58993" y="163854"/>
                  </a:lnTo>
                  <a:lnTo>
                    <a:pt x="58105" y="163969"/>
                  </a:lnTo>
                  <a:lnTo>
                    <a:pt x="57249" y="164915"/>
                  </a:lnTo>
                  <a:lnTo>
                    <a:pt x="57648" y="165578"/>
                  </a:lnTo>
                  <a:lnTo>
                    <a:pt x="57637" y="166331"/>
                  </a:lnTo>
                  <a:lnTo>
                    <a:pt x="58145" y="166353"/>
                  </a:lnTo>
                  <a:lnTo>
                    <a:pt x="59413" y="166804"/>
                  </a:lnTo>
                  <a:lnTo>
                    <a:pt x="59920" y="167106"/>
                  </a:lnTo>
                  <a:lnTo>
                    <a:pt x="60366" y="167512"/>
                  </a:lnTo>
                  <a:lnTo>
                    <a:pt x="60703" y="167542"/>
                  </a:lnTo>
                  <a:lnTo>
                    <a:pt x="60670" y="169919"/>
                  </a:lnTo>
                  <a:lnTo>
                    <a:pt x="60201" y="169826"/>
                  </a:lnTo>
                  <a:lnTo>
                    <a:pt x="59974" y="169930"/>
                  </a:lnTo>
                  <a:lnTo>
                    <a:pt x="61829" y="170277"/>
                  </a:lnTo>
                  <a:lnTo>
                    <a:pt x="62101" y="170139"/>
                  </a:lnTo>
                  <a:lnTo>
                    <a:pt x="62616" y="169532"/>
                  </a:lnTo>
                  <a:lnTo>
                    <a:pt x="62942" y="169365"/>
                  </a:lnTo>
                  <a:lnTo>
                    <a:pt x="63148" y="169413"/>
                  </a:lnTo>
                  <a:lnTo>
                    <a:pt x="63453" y="169819"/>
                  </a:lnTo>
                  <a:lnTo>
                    <a:pt x="64097" y="169883"/>
                  </a:lnTo>
                  <a:lnTo>
                    <a:pt x="64367" y="169805"/>
                  </a:lnTo>
                  <a:lnTo>
                    <a:pt x="64570" y="169872"/>
                  </a:lnTo>
                  <a:lnTo>
                    <a:pt x="65009" y="170266"/>
                  </a:lnTo>
                  <a:lnTo>
                    <a:pt x="64995" y="170974"/>
                  </a:lnTo>
                  <a:lnTo>
                    <a:pt x="65078" y="171235"/>
                  </a:lnTo>
                  <a:lnTo>
                    <a:pt x="65281" y="171469"/>
                  </a:lnTo>
                  <a:lnTo>
                    <a:pt x="65676" y="171670"/>
                  </a:lnTo>
                  <a:lnTo>
                    <a:pt x="65850" y="171931"/>
                  </a:lnTo>
                  <a:lnTo>
                    <a:pt x="65829" y="172259"/>
                  </a:lnTo>
                  <a:lnTo>
                    <a:pt x="65720" y="172519"/>
                  </a:lnTo>
                  <a:lnTo>
                    <a:pt x="65249" y="172680"/>
                  </a:lnTo>
                  <a:lnTo>
                    <a:pt x="67014" y="173137"/>
                  </a:lnTo>
                  <a:lnTo>
                    <a:pt x="67195" y="173100"/>
                  </a:lnTo>
                  <a:lnTo>
                    <a:pt x="67441" y="172884"/>
                  </a:lnTo>
                  <a:lnTo>
                    <a:pt x="67412" y="173796"/>
                  </a:lnTo>
                  <a:lnTo>
                    <a:pt x="67354" y="175614"/>
                  </a:lnTo>
                  <a:lnTo>
                    <a:pt x="67243" y="175756"/>
                  </a:lnTo>
                  <a:lnTo>
                    <a:pt x="66714" y="175964"/>
                  </a:lnTo>
                  <a:lnTo>
                    <a:pt x="66399" y="175767"/>
                  </a:lnTo>
                  <a:lnTo>
                    <a:pt x="65838" y="175704"/>
                  </a:lnTo>
                  <a:lnTo>
                    <a:pt x="65642" y="176103"/>
                  </a:lnTo>
                  <a:lnTo>
                    <a:pt x="65074" y="176111"/>
                  </a:lnTo>
                  <a:lnTo>
                    <a:pt x="64758" y="176196"/>
                  </a:lnTo>
                  <a:lnTo>
                    <a:pt x="64334" y="176733"/>
                  </a:lnTo>
                  <a:lnTo>
                    <a:pt x="64539" y="178662"/>
                  </a:lnTo>
                  <a:lnTo>
                    <a:pt x="65213" y="179183"/>
                  </a:lnTo>
                  <a:lnTo>
                    <a:pt x="65271" y="179351"/>
                  </a:lnTo>
                  <a:lnTo>
                    <a:pt x="65046" y="179549"/>
                  </a:lnTo>
                  <a:lnTo>
                    <a:pt x="65105" y="179854"/>
                  </a:lnTo>
                  <a:lnTo>
                    <a:pt x="64613" y="180503"/>
                  </a:lnTo>
                  <a:lnTo>
                    <a:pt x="64041" y="180306"/>
                  </a:lnTo>
                  <a:lnTo>
                    <a:pt x="63722" y="180369"/>
                  </a:lnTo>
                  <a:lnTo>
                    <a:pt x="63475" y="181114"/>
                  </a:lnTo>
                  <a:lnTo>
                    <a:pt x="63464" y="181911"/>
                  </a:lnTo>
                  <a:lnTo>
                    <a:pt x="62548" y="182167"/>
                  </a:lnTo>
                  <a:lnTo>
                    <a:pt x="61440" y="182614"/>
                  </a:lnTo>
                  <a:lnTo>
                    <a:pt x="60962" y="182714"/>
                  </a:lnTo>
                  <a:lnTo>
                    <a:pt x="60792" y="182662"/>
                  </a:lnTo>
                  <a:lnTo>
                    <a:pt x="60814" y="182327"/>
                  </a:lnTo>
                  <a:lnTo>
                    <a:pt x="59529" y="181510"/>
                  </a:lnTo>
                  <a:lnTo>
                    <a:pt x="59431" y="181246"/>
                  </a:lnTo>
                  <a:lnTo>
                    <a:pt x="58258" y="181261"/>
                  </a:lnTo>
                  <a:lnTo>
                    <a:pt x="58236" y="182128"/>
                  </a:lnTo>
                  <a:lnTo>
                    <a:pt x="58037" y="182445"/>
                  </a:lnTo>
                  <a:lnTo>
                    <a:pt x="57726" y="182464"/>
                  </a:lnTo>
                  <a:lnTo>
                    <a:pt x="57537" y="182348"/>
                  </a:lnTo>
                  <a:lnTo>
                    <a:pt x="57306" y="182020"/>
                  </a:lnTo>
                  <a:lnTo>
                    <a:pt x="56100" y="181406"/>
                  </a:lnTo>
                  <a:lnTo>
                    <a:pt x="55919" y="181376"/>
                  </a:lnTo>
                  <a:lnTo>
                    <a:pt x="55090" y="181562"/>
                  </a:lnTo>
                  <a:lnTo>
                    <a:pt x="54265" y="183020"/>
                  </a:lnTo>
                  <a:lnTo>
                    <a:pt x="53396" y="183255"/>
                  </a:lnTo>
                  <a:lnTo>
                    <a:pt x="53450" y="182702"/>
                  </a:lnTo>
                  <a:lnTo>
                    <a:pt x="53294" y="181749"/>
                  </a:lnTo>
                  <a:lnTo>
                    <a:pt x="52823" y="181421"/>
                  </a:lnTo>
                  <a:lnTo>
                    <a:pt x="52613" y="181406"/>
                  </a:lnTo>
                  <a:lnTo>
                    <a:pt x="51430" y="182222"/>
                  </a:lnTo>
                  <a:lnTo>
                    <a:pt x="50815" y="184023"/>
                  </a:lnTo>
                  <a:lnTo>
                    <a:pt x="50725" y="184820"/>
                  </a:lnTo>
                  <a:lnTo>
                    <a:pt x="50772" y="185058"/>
                  </a:lnTo>
                  <a:lnTo>
                    <a:pt x="50604" y="185402"/>
                  </a:lnTo>
                  <a:lnTo>
                    <a:pt x="48510" y="185408"/>
                  </a:lnTo>
                  <a:lnTo>
                    <a:pt x="47104" y="185410"/>
                  </a:lnTo>
                  <a:lnTo>
                    <a:pt x="45497" y="185338"/>
                  </a:lnTo>
                  <a:lnTo>
                    <a:pt x="44588" y="185248"/>
                  </a:lnTo>
                  <a:lnTo>
                    <a:pt x="43847" y="185245"/>
                  </a:lnTo>
                  <a:lnTo>
                    <a:pt x="43401" y="185233"/>
                  </a:lnTo>
                  <a:lnTo>
                    <a:pt x="43453" y="181704"/>
                  </a:lnTo>
                  <a:lnTo>
                    <a:pt x="42330" y="181637"/>
                  </a:lnTo>
                  <a:lnTo>
                    <a:pt x="42334" y="180442"/>
                  </a:lnTo>
                  <a:lnTo>
                    <a:pt x="41175" y="180430"/>
                  </a:lnTo>
                  <a:lnTo>
                    <a:pt x="41179" y="180162"/>
                  </a:lnTo>
                  <a:lnTo>
                    <a:pt x="41523" y="179424"/>
                  </a:lnTo>
                  <a:lnTo>
                    <a:pt x="41773" y="178497"/>
                  </a:lnTo>
                  <a:lnTo>
                    <a:pt x="41980" y="177074"/>
                  </a:lnTo>
                  <a:lnTo>
                    <a:pt x="41255" y="177737"/>
                  </a:lnTo>
                  <a:lnTo>
                    <a:pt x="40727" y="178035"/>
                  </a:lnTo>
                  <a:lnTo>
                    <a:pt x="37387" y="177871"/>
                  </a:lnTo>
                  <a:lnTo>
                    <a:pt x="35884" y="176337"/>
                  </a:lnTo>
                  <a:lnTo>
                    <a:pt x="34275" y="174557"/>
                  </a:lnTo>
                  <a:lnTo>
                    <a:pt x="34228" y="173600"/>
                  </a:lnTo>
                  <a:lnTo>
                    <a:pt x="34811" y="173238"/>
                  </a:lnTo>
                  <a:lnTo>
                    <a:pt x="35046" y="172891"/>
                  </a:lnTo>
                  <a:lnTo>
                    <a:pt x="35401" y="171919"/>
                  </a:lnTo>
                  <a:lnTo>
                    <a:pt x="34575" y="172087"/>
                  </a:lnTo>
                  <a:lnTo>
                    <a:pt x="33586" y="171950"/>
                  </a:lnTo>
                  <a:lnTo>
                    <a:pt x="32469" y="171034"/>
                  </a:lnTo>
                  <a:lnTo>
                    <a:pt x="32871" y="170303"/>
                  </a:lnTo>
                  <a:lnTo>
                    <a:pt x="33363" y="169685"/>
                  </a:lnTo>
                  <a:lnTo>
                    <a:pt x="33628" y="169487"/>
                  </a:lnTo>
                  <a:lnTo>
                    <a:pt x="33911" y="169450"/>
                  </a:lnTo>
                  <a:lnTo>
                    <a:pt x="33979" y="168250"/>
                  </a:lnTo>
                  <a:lnTo>
                    <a:pt x="29217" y="168311"/>
                  </a:lnTo>
                  <a:lnTo>
                    <a:pt x="29225" y="168019"/>
                  </a:lnTo>
                  <a:lnTo>
                    <a:pt x="30367" y="167685"/>
                  </a:lnTo>
                  <a:lnTo>
                    <a:pt x="30650" y="167704"/>
                  </a:lnTo>
                  <a:lnTo>
                    <a:pt x="31092" y="167894"/>
                  </a:lnTo>
                  <a:lnTo>
                    <a:pt x="32123" y="167797"/>
                  </a:lnTo>
                  <a:lnTo>
                    <a:pt x="32706" y="167551"/>
                  </a:lnTo>
                  <a:lnTo>
                    <a:pt x="32913" y="167532"/>
                  </a:lnTo>
                  <a:lnTo>
                    <a:pt x="34609" y="167718"/>
                  </a:lnTo>
                  <a:lnTo>
                    <a:pt x="34611" y="166717"/>
                  </a:lnTo>
                  <a:lnTo>
                    <a:pt x="34048" y="166635"/>
                  </a:lnTo>
                  <a:lnTo>
                    <a:pt x="33278" y="166208"/>
                  </a:lnTo>
                  <a:lnTo>
                    <a:pt x="33092" y="165970"/>
                  </a:lnTo>
                  <a:lnTo>
                    <a:pt x="32723" y="164729"/>
                  </a:lnTo>
                  <a:lnTo>
                    <a:pt x="32548" y="162686"/>
                  </a:lnTo>
                  <a:lnTo>
                    <a:pt x="32701" y="158888"/>
                  </a:lnTo>
                  <a:lnTo>
                    <a:pt x="34115" y="158855"/>
                  </a:lnTo>
                  <a:lnTo>
                    <a:pt x="34180" y="156303"/>
                  </a:lnTo>
                  <a:lnTo>
                    <a:pt x="34601" y="156225"/>
                  </a:lnTo>
                  <a:lnTo>
                    <a:pt x="34818" y="156065"/>
                  </a:lnTo>
                  <a:lnTo>
                    <a:pt x="35003" y="155521"/>
                  </a:lnTo>
                  <a:lnTo>
                    <a:pt x="34916" y="155144"/>
                  </a:lnTo>
                  <a:lnTo>
                    <a:pt x="35246" y="154995"/>
                  </a:lnTo>
                  <a:lnTo>
                    <a:pt x="36374" y="155025"/>
                  </a:lnTo>
                  <a:lnTo>
                    <a:pt x="37194" y="154421"/>
                  </a:lnTo>
                  <a:lnTo>
                    <a:pt x="37513" y="154011"/>
                  </a:lnTo>
                  <a:lnTo>
                    <a:pt x="37510" y="153583"/>
                  </a:lnTo>
                  <a:lnTo>
                    <a:pt x="36973" y="153341"/>
                  </a:lnTo>
                  <a:lnTo>
                    <a:pt x="36341" y="152268"/>
                  </a:lnTo>
                  <a:lnTo>
                    <a:pt x="36345" y="151963"/>
                  </a:lnTo>
                  <a:lnTo>
                    <a:pt x="37869" y="153426"/>
                  </a:lnTo>
                  <a:lnTo>
                    <a:pt x="37891" y="153881"/>
                  </a:lnTo>
                  <a:lnTo>
                    <a:pt x="38068" y="154149"/>
                  </a:lnTo>
                  <a:lnTo>
                    <a:pt x="39306" y="152849"/>
                  </a:lnTo>
                  <a:lnTo>
                    <a:pt x="39723" y="151579"/>
                  </a:lnTo>
                  <a:lnTo>
                    <a:pt x="39756" y="150893"/>
                  </a:lnTo>
                  <a:lnTo>
                    <a:pt x="39832" y="150714"/>
                  </a:lnTo>
                  <a:lnTo>
                    <a:pt x="40641" y="149738"/>
                  </a:lnTo>
                  <a:lnTo>
                    <a:pt x="41022" y="149366"/>
                  </a:lnTo>
                  <a:lnTo>
                    <a:pt x="41443" y="148480"/>
                  </a:lnTo>
                  <a:lnTo>
                    <a:pt x="41067" y="146914"/>
                  </a:lnTo>
                  <a:lnTo>
                    <a:pt x="40634" y="146941"/>
                  </a:lnTo>
                  <a:lnTo>
                    <a:pt x="40593" y="147090"/>
                  </a:lnTo>
                  <a:lnTo>
                    <a:pt x="40391" y="147150"/>
                  </a:lnTo>
                  <a:lnTo>
                    <a:pt x="39788" y="147150"/>
                  </a:lnTo>
                  <a:lnTo>
                    <a:pt x="39658" y="146792"/>
                  </a:lnTo>
                  <a:lnTo>
                    <a:pt x="39810" y="146002"/>
                  </a:lnTo>
                  <a:lnTo>
                    <a:pt x="39821" y="144617"/>
                  </a:lnTo>
                  <a:lnTo>
                    <a:pt x="39618" y="144669"/>
                  </a:lnTo>
                  <a:lnTo>
                    <a:pt x="39276" y="144494"/>
                  </a:lnTo>
                  <a:lnTo>
                    <a:pt x="38881" y="144140"/>
                  </a:lnTo>
                  <a:lnTo>
                    <a:pt x="38726" y="143758"/>
                  </a:lnTo>
                  <a:lnTo>
                    <a:pt x="38997" y="143656"/>
                  </a:lnTo>
                  <a:lnTo>
                    <a:pt x="39690" y="143674"/>
                  </a:lnTo>
                  <a:lnTo>
                    <a:pt x="40133" y="143503"/>
                  </a:lnTo>
                  <a:lnTo>
                    <a:pt x="40489" y="142858"/>
                  </a:lnTo>
                  <a:lnTo>
                    <a:pt x="40440" y="142248"/>
                  </a:lnTo>
                  <a:lnTo>
                    <a:pt x="40302" y="142259"/>
                  </a:lnTo>
                  <a:lnTo>
                    <a:pt x="40168" y="141896"/>
                  </a:lnTo>
                  <a:lnTo>
                    <a:pt x="39838" y="141443"/>
                  </a:lnTo>
                  <a:lnTo>
                    <a:pt x="39771" y="141112"/>
                  </a:lnTo>
                  <a:lnTo>
                    <a:pt x="40615" y="140801"/>
                  </a:lnTo>
                  <a:lnTo>
                    <a:pt x="40929" y="140782"/>
                  </a:lnTo>
                  <a:lnTo>
                    <a:pt x="41161" y="140923"/>
                  </a:lnTo>
                  <a:lnTo>
                    <a:pt x="41018" y="140961"/>
                  </a:lnTo>
                  <a:lnTo>
                    <a:pt x="41306" y="141460"/>
                  </a:lnTo>
                  <a:lnTo>
                    <a:pt x="41600" y="141628"/>
                  </a:lnTo>
                  <a:lnTo>
                    <a:pt x="42021" y="141393"/>
                  </a:lnTo>
                  <a:lnTo>
                    <a:pt x="42243" y="140902"/>
                  </a:lnTo>
                  <a:lnTo>
                    <a:pt x="42385" y="140812"/>
                  </a:lnTo>
                  <a:lnTo>
                    <a:pt x="42777" y="140660"/>
                  </a:lnTo>
                  <a:lnTo>
                    <a:pt x="43028" y="140809"/>
                  </a:lnTo>
                  <a:lnTo>
                    <a:pt x="43507" y="140723"/>
                  </a:lnTo>
                  <a:lnTo>
                    <a:pt x="43641" y="140626"/>
                  </a:lnTo>
                  <a:lnTo>
                    <a:pt x="43812" y="140246"/>
                  </a:lnTo>
                  <a:lnTo>
                    <a:pt x="43809" y="139937"/>
                  </a:lnTo>
                  <a:lnTo>
                    <a:pt x="43802" y="139230"/>
                  </a:lnTo>
                  <a:lnTo>
                    <a:pt x="44009" y="138719"/>
                  </a:lnTo>
                  <a:lnTo>
                    <a:pt x="44238" y="138686"/>
                  </a:lnTo>
                  <a:lnTo>
                    <a:pt x="44623" y="139062"/>
                  </a:lnTo>
                  <a:lnTo>
                    <a:pt x="44869" y="139353"/>
                  </a:lnTo>
                  <a:lnTo>
                    <a:pt x="45138" y="139457"/>
                  </a:lnTo>
                  <a:lnTo>
                    <a:pt x="45748" y="139495"/>
                  </a:lnTo>
                  <a:lnTo>
                    <a:pt x="46025" y="139387"/>
                  </a:lnTo>
                  <a:lnTo>
                    <a:pt x="46395" y="138903"/>
                  </a:lnTo>
                  <a:lnTo>
                    <a:pt x="46523" y="137692"/>
                  </a:lnTo>
                  <a:lnTo>
                    <a:pt x="46469" y="137309"/>
                  </a:lnTo>
                  <a:lnTo>
                    <a:pt x="46342" y="137096"/>
                  </a:lnTo>
                  <a:lnTo>
                    <a:pt x="46004" y="136850"/>
                  </a:lnTo>
                  <a:lnTo>
                    <a:pt x="45732" y="136794"/>
                  </a:lnTo>
                  <a:lnTo>
                    <a:pt x="45484" y="136924"/>
                  </a:lnTo>
                  <a:lnTo>
                    <a:pt x="45149" y="137538"/>
                  </a:lnTo>
                  <a:lnTo>
                    <a:pt x="45300" y="128822"/>
                  </a:lnTo>
                  <a:lnTo>
                    <a:pt x="40375" y="128708"/>
                  </a:lnTo>
                  <a:lnTo>
                    <a:pt x="40421" y="128535"/>
                  </a:lnTo>
                  <a:lnTo>
                    <a:pt x="41090" y="127518"/>
                  </a:lnTo>
                  <a:lnTo>
                    <a:pt x="41057" y="127164"/>
                  </a:lnTo>
                  <a:lnTo>
                    <a:pt x="40897" y="126821"/>
                  </a:lnTo>
                  <a:lnTo>
                    <a:pt x="40592" y="126434"/>
                  </a:lnTo>
                  <a:lnTo>
                    <a:pt x="39941" y="125853"/>
                  </a:lnTo>
                  <a:lnTo>
                    <a:pt x="39217" y="125361"/>
                  </a:lnTo>
                  <a:lnTo>
                    <a:pt x="38530" y="125592"/>
                  </a:lnTo>
                  <a:lnTo>
                    <a:pt x="38257" y="125797"/>
                  </a:lnTo>
                  <a:lnTo>
                    <a:pt x="38326" y="126125"/>
                  </a:lnTo>
                  <a:lnTo>
                    <a:pt x="38199" y="126345"/>
                  </a:lnTo>
                  <a:lnTo>
                    <a:pt x="38061" y="126341"/>
                  </a:lnTo>
                  <a:lnTo>
                    <a:pt x="37185" y="125689"/>
                  </a:lnTo>
                  <a:lnTo>
                    <a:pt x="37017" y="125440"/>
                  </a:lnTo>
                  <a:lnTo>
                    <a:pt x="36174" y="125056"/>
                  </a:lnTo>
                  <a:lnTo>
                    <a:pt x="34733" y="124677"/>
                  </a:lnTo>
                  <a:lnTo>
                    <a:pt x="33060" y="123962"/>
                  </a:lnTo>
                  <a:lnTo>
                    <a:pt x="32365" y="123225"/>
                  </a:lnTo>
                  <a:lnTo>
                    <a:pt x="32678" y="122629"/>
                  </a:lnTo>
                  <a:lnTo>
                    <a:pt x="32696" y="122465"/>
                  </a:lnTo>
                  <a:lnTo>
                    <a:pt x="32489" y="122249"/>
                  </a:lnTo>
                  <a:lnTo>
                    <a:pt x="32259" y="122212"/>
                  </a:lnTo>
                  <a:lnTo>
                    <a:pt x="31474" y="122216"/>
                  </a:lnTo>
                  <a:lnTo>
                    <a:pt x="30921" y="122454"/>
                  </a:lnTo>
                  <a:lnTo>
                    <a:pt x="30462" y="123623"/>
                  </a:lnTo>
                  <a:lnTo>
                    <a:pt x="30651" y="124324"/>
                  </a:lnTo>
                  <a:lnTo>
                    <a:pt x="30534" y="124629"/>
                  </a:lnTo>
                  <a:lnTo>
                    <a:pt x="29927" y="124256"/>
                  </a:lnTo>
                  <a:lnTo>
                    <a:pt x="29531" y="123656"/>
                  </a:lnTo>
                  <a:lnTo>
                    <a:pt x="29462" y="122680"/>
                  </a:lnTo>
                  <a:lnTo>
                    <a:pt x="29052" y="120920"/>
                  </a:lnTo>
                  <a:lnTo>
                    <a:pt x="28586" y="120816"/>
                  </a:lnTo>
                  <a:lnTo>
                    <a:pt x="27953" y="120946"/>
                  </a:lnTo>
                  <a:lnTo>
                    <a:pt x="27619" y="121456"/>
                  </a:lnTo>
                  <a:lnTo>
                    <a:pt x="27288" y="122333"/>
                  </a:lnTo>
                  <a:lnTo>
                    <a:pt x="27295" y="122590"/>
                  </a:lnTo>
                  <a:lnTo>
                    <a:pt x="27378" y="122802"/>
                  </a:lnTo>
                  <a:lnTo>
                    <a:pt x="26924" y="122880"/>
                  </a:lnTo>
                  <a:lnTo>
                    <a:pt x="25640" y="121946"/>
                  </a:lnTo>
                  <a:lnTo>
                    <a:pt x="25527" y="121299"/>
                  </a:lnTo>
                  <a:lnTo>
                    <a:pt x="25280" y="120711"/>
                  </a:lnTo>
                  <a:lnTo>
                    <a:pt x="25047" y="120394"/>
                  </a:lnTo>
                  <a:lnTo>
                    <a:pt x="24840" y="120308"/>
                  </a:lnTo>
                  <a:lnTo>
                    <a:pt x="24167" y="120252"/>
                  </a:lnTo>
                  <a:lnTo>
                    <a:pt x="23174" y="120446"/>
                  </a:lnTo>
                  <a:lnTo>
                    <a:pt x="21553" y="119970"/>
                  </a:lnTo>
                  <a:lnTo>
                    <a:pt x="21508" y="121679"/>
                  </a:lnTo>
                  <a:lnTo>
                    <a:pt x="20352" y="122809"/>
                  </a:lnTo>
                  <a:lnTo>
                    <a:pt x="20050" y="123462"/>
                  </a:lnTo>
                  <a:lnTo>
                    <a:pt x="19639" y="123879"/>
                  </a:lnTo>
                  <a:lnTo>
                    <a:pt x="19229" y="124017"/>
                  </a:lnTo>
                  <a:lnTo>
                    <a:pt x="20003" y="125037"/>
                  </a:lnTo>
                  <a:lnTo>
                    <a:pt x="20607" y="125398"/>
                  </a:lnTo>
                  <a:lnTo>
                    <a:pt x="21134" y="125603"/>
                  </a:lnTo>
                  <a:lnTo>
                    <a:pt x="21258" y="125793"/>
                  </a:lnTo>
                  <a:lnTo>
                    <a:pt x="21353" y="126180"/>
                  </a:lnTo>
                  <a:lnTo>
                    <a:pt x="21498" y="126356"/>
                  </a:lnTo>
                  <a:lnTo>
                    <a:pt x="22196" y="126337"/>
                  </a:lnTo>
                  <a:lnTo>
                    <a:pt x="22505" y="126795"/>
                  </a:lnTo>
                  <a:lnTo>
                    <a:pt x="22738" y="127614"/>
                  </a:lnTo>
                  <a:lnTo>
                    <a:pt x="24276" y="127819"/>
                  </a:lnTo>
                  <a:lnTo>
                    <a:pt x="24276" y="128258"/>
                  </a:lnTo>
                  <a:lnTo>
                    <a:pt x="16896" y="128057"/>
                  </a:lnTo>
                  <a:lnTo>
                    <a:pt x="15184" y="128012"/>
                  </a:lnTo>
                  <a:lnTo>
                    <a:pt x="14802" y="127989"/>
                  </a:lnTo>
                  <a:lnTo>
                    <a:pt x="14505" y="127657"/>
                  </a:lnTo>
                  <a:lnTo>
                    <a:pt x="14495" y="125646"/>
                  </a:lnTo>
                  <a:lnTo>
                    <a:pt x="13298" y="125642"/>
                  </a:lnTo>
                  <a:lnTo>
                    <a:pt x="13375" y="125154"/>
                  </a:lnTo>
                  <a:lnTo>
                    <a:pt x="13841" y="124077"/>
                  </a:lnTo>
                  <a:lnTo>
                    <a:pt x="14510" y="123865"/>
                  </a:lnTo>
                  <a:lnTo>
                    <a:pt x="15154" y="123840"/>
                  </a:lnTo>
                  <a:lnTo>
                    <a:pt x="15420" y="123743"/>
                  </a:lnTo>
                  <a:lnTo>
                    <a:pt x="16333" y="122703"/>
                  </a:lnTo>
                  <a:lnTo>
                    <a:pt x="16340" y="122372"/>
                  </a:lnTo>
                  <a:lnTo>
                    <a:pt x="16685" y="121767"/>
                  </a:lnTo>
                  <a:lnTo>
                    <a:pt x="17070" y="121435"/>
                  </a:lnTo>
                  <a:lnTo>
                    <a:pt x="17474" y="121301"/>
                  </a:lnTo>
                  <a:lnTo>
                    <a:pt x="18263" y="120526"/>
                  </a:lnTo>
                  <a:lnTo>
                    <a:pt x="19467" y="120231"/>
                  </a:lnTo>
                  <a:lnTo>
                    <a:pt x="19613" y="120100"/>
                  </a:lnTo>
                  <a:lnTo>
                    <a:pt x="19536" y="119624"/>
                  </a:lnTo>
                  <a:lnTo>
                    <a:pt x="19037" y="118577"/>
                  </a:lnTo>
                  <a:lnTo>
                    <a:pt x="18408" y="118249"/>
                  </a:lnTo>
                  <a:lnTo>
                    <a:pt x="17483" y="117494"/>
                  </a:lnTo>
                  <a:lnTo>
                    <a:pt x="17374" y="117296"/>
                  </a:lnTo>
                  <a:lnTo>
                    <a:pt x="17301" y="116384"/>
                  </a:lnTo>
                  <a:lnTo>
                    <a:pt x="16500" y="115714"/>
                  </a:lnTo>
                  <a:lnTo>
                    <a:pt x="16230" y="115382"/>
                  </a:lnTo>
                  <a:lnTo>
                    <a:pt x="15968" y="114164"/>
                  </a:lnTo>
                  <a:lnTo>
                    <a:pt x="15774" y="112749"/>
                  </a:lnTo>
                  <a:lnTo>
                    <a:pt x="15459" y="112276"/>
                  </a:lnTo>
                  <a:lnTo>
                    <a:pt x="14884" y="112049"/>
                  </a:lnTo>
                  <a:lnTo>
                    <a:pt x="14156" y="111575"/>
                  </a:lnTo>
                  <a:lnTo>
                    <a:pt x="13894" y="111251"/>
                  </a:lnTo>
                  <a:lnTo>
                    <a:pt x="12806" y="110762"/>
                  </a:lnTo>
                  <a:lnTo>
                    <a:pt x="12231" y="110650"/>
                  </a:lnTo>
                  <a:lnTo>
                    <a:pt x="11478" y="109365"/>
                  </a:lnTo>
                  <a:lnTo>
                    <a:pt x="10837" y="109056"/>
                  </a:lnTo>
                  <a:lnTo>
                    <a:pt x="9905" y="108463"/>
                  </a:lnTo>
                  <a:lnTo>
                    <a:pt x="9796" y="108195"/>
                  </a:lnTo>
                  <a:lnTo>
                    <a:pt x="9650" y="108057"/>
                  </a:lnTo>
                  <a:lnTo>
                    <a:pt x="7284" y="106738"/>
                  </a:lnTo>
                  <a:lnTo>
                    <a:pt x="6881" y="106878"/>
                  </a:lnTo>
                  <a:lnTo>
                    <a:pt x="6763" y="105956"/>
                  </a:lnTo>
                  <a:lnTo>
                    <a:pt x="6395" y="104652"/>
                  </a:lnTo>
                  <a:lnTo>
                    <a:pt x="6624" y="104250"/>
                  </a:lnTo>
                  <a:lnTo>
                    <a:pt x="7491" y="104298"/>
                  </a:lnTo>
                  <a:lnTo>
                    <a:pt x="8008" y="105073"/>
                  </a:lnTo>
                  <a:lnTo>
                    <a:pt x="8201" y="105207"/>
                  </a:lnTo>
                  <a:lnTo>
                    <a:pt x="8944" y="105185"/>
                  </a:lnTo>
                  <a:lnTo>
                    <a:pt x="9917" y="105457"/>
                  </a:lnTo>
                  <a:lnTo>
                    <a:pt x="10779" y="106122"/>
                  </a:lnTo>
                  <a:lnTo>
                    <a:pt x="12076" y="106132"/>
                  </a:lnTo>
                  <a:lnTo>
                    <a:pt x="12688" y="105752"/>
                  </a:lnTo>
                  <a:lnTo>
                    <a:pt x="12553" y="105439"/>
                  </a:lnTo>
                  <a:lnTo>
                    <a:pt x="12692" y="105108"/>
                  </a:lnTo>
                  <a:lnTo>
                    <a:pt x="13071" y="104754"/>
                  </a:lnTo>
                  <a:lnTo>
                    <a:pt x="13278" y="104721"/>
                  </a:lnTo>
                  <a:lnTo>
                    <a:pt x="13566" y="104468"/>
                  </a:lnTo>
                  <a:lnTo>
                    <a:pt x="13767" y="103782"/>
                  </a:lnTo>
                  <a:lnTo>
                    <a:pt x="13796" y="103034"/>
                  </a:lnTo>
                  <a:lnTo>
                    <a:pt x="13924" y="102795"/>
                  </a:lnTo>
                  <a:lnTo>
                    <a:pt x="14456" y="102405"/>
                  </a:lnTo>
                  <a:lnTo>
                    <a:pt x="15232" y="102189"/>
                  </a:lnTo>
                  <a:lnTo>
                    <a:pt x="15418" y="102059"/>
                  </a:lnTo>
                  <a:lnTo>
                    <a:pt x="15462" y="101880"/>
                  </a:lnTo>
                  <a:lnTo>
                    <a:pt x="15411" y="101738"/>
                  </a:lnTo>
                  <a:lnTo>
                    <a:pt x="14912" y="101435"/>
                  </a:lnTo>
                  <a:lnTo>
                    <a:pt x="14894" y="101301"/>
                  </a:lnTo>
                  <a:lnTo>
                    <a:pt x="15003" y="101051"/>
                  </a:lnTo>
                  <a:lnTo>
                    <a:pt x="15273" y="100776"/>
                  </a:lnTo>
                  <a:lnTo>
                    <a:pt x="15851" y="101290"/>
                  </a:lnTo>
                  <a:lnTo>
                    <a:pt x="16903" y="100946"/>
                  </a:lnTo>
                  <a:lnTo>
                    <a:pt x="17056" y="100596"/>
                  </a:lnTo>
                  <a:lnTo>
                    <a:pt x="17030" y="99657"/>
                  </a:lnTo>
                  <a:lnTo>
                    <a:pt x="16786" y="99151"/>
                  </a:lnTo>
                  <a:lnTo>
                    <a:pt x="16851" y="98886"/>
                  </a:lnTo>
                  <a:lnTo>
                    <a:pt x="17033" y="98745"/>
                  </a:lnTo>
                  <a:lnTo>
                    <a:pt x="17255" y="98700"/>
                  </a:lnTo>
                  <a:lnTo>
                    <a:pt x="17430" y="98819"/>
                  </a:lnTo>
                  <a:lnTo>
                    <a:pt x="17729" y="98826"/>
                  </a:lnTo>
                  <a:lnTo>
                    <a:pt x="18268" y="98103"/>
                  </a:lnTo>
                  <a:lnTo>
                    <a:pt x="19051" y="96684"/>
                  </a:lnTo>
                  <a:lnTo>
                    <a:pt x="19237" y="95827"/>
                  </a:lnTo>
                  <a:lnTo>
                    <a:pt x="19670" y="95700"/>
                  </a:lnTo>
                  <a:lnTo>
                    <a:pt x="20119" y="95961"/>
                  </a:lnTo>
                  <a:lnTo>
                    <a:pt x="20155" y="95667"/>
                  </a:lnTo>
                  <a:lnTo>
                    <a:pt x="20005" y="95313"/>
                  </a:lnTo>
                  <a:lnTo>
                    <a:pt x="19535" y="95183"/>
                  </a:lnTo>
                  <a:lnTo>
                    <a:pt x="18934" y="95295"/>
                  </a:lnTo>
                  <a:lnTo>
                    <a:pt x="18376" y="94423"/>
                  </a:lnTo>
                  <a:lnTo>
                    <a:pt x="17975" y="94528"/>
                  </a:lnTo>
                  <a:lnTo>
                    <a:pt x="17330" y="95157"/>
                  </a:lnTo>
                  <a:lnTo>
                    <a:pt x="17002" y="95236"/>
                  </a:lnTo>
                  <a:lnTo>
                    <a:pt x="16754" y="95165"/>
                  </a:lnTo>
                  <a:lnTo>
                    <a:pt x="16206" y="95379"/>
                  </a:lnTo>
                  <a:lnTo>
                    <a:pt x="15713" y="95058"/>
                  </a:lnTo>
                  <a:lnTo>
                    <a:pt x="15854" y="94883"/>
                  </a:lnTo>
                  <a:lnTo>
                    <a:pt x="15865" y="94708"/>
                  </a:lnTo>
                  <a:lnTo>
                    <a:pt x="15488" y="94019"/>
                  </a:lnTo>
                  <a:lnTo>
                    <a:pt x="14387" y="93951"/>
                  </a:lnTo>
                  <a:lnTo>
                    <a:pt x="13783" y="93649"/>
                  </a:lnTo>
                  <a:lnTo>
                    <a:pt x="13448" y="92662"/>
                  </a:lnTo>
                  <a:lnTo>
                    <a:pt x="13000" y="92311"/>
                  </a:lnTo>
                  <a:lnTo>
                    <a:pt x="11783" y="90232"/>
                  </a:lnTo>
                  <a:lnTo>
                    <a:pt x="11772" y="89990"/>
                  </a:lnTo>
                  <a:lnTo>
                    <a:pt x="11394" y="89468"/>
                  </a:lnTo>
                  <a:lnTo>
                    <a:pt x="10842" y="89539"/>
                  </a:lnTo>
                  <a:lnTo>
                    <a:pt x="10007" y="88597"/>
                  </a:lnTo>
                  <a:lnTo>
                    <a:pt x="9613" y="87636"/>
                  </a:lnTo>
                  <a:lnTo>
                    <a:pt x="9504" y="86987"/>
                  </a:lnTo>
                  <a:lnTo>
                    <a:pt x="8702" y="86391"/>
                  </a:lnTo>
                  <a:lnTo>
                    <a:pt x="8429" y="85158"/>
                  </a:lnTo>
                  <a:lnTo>
                    <a:pt x="8273" y="84733"/>
                  </a:lnTo>
                  <a:lnTo>
                    <a:pt x="8425" y="76221"/>
                  </a:lnTo>
                  <a:lnTo>
                    <a:pt x="8432" y="75799"/>
                  </a:lnTo>
                  <a:lnTo>
                    <a:pt x="8473" y="73207"/>
                  </a:lnTo>
                  <a:lnTo>
                    <a:pt x="7319" y="73062"/>
                  </a:lnTo>
                  <a:lnTo>
                    <a:pt x="6998" y="73118"/>
                  </a:lnTo>
                  <a:lnTo>
                    <a:pt x="6797" y="73244"/>
                  </a:lnTo>
                  <a:lnTo>
                    <a:pt x="6490" y="73762"/>
                  </a:lnTo>
                  <a:lnTo>
                    <a:pt x="5706" y="73848"/>
                  </a:lnTo>
                  <a:lnTo>
                    <a:pt x="5523" y="73785"/>
                  </a:lnTo>
                  <a:lnTo>
                    <a:pt x="5289" y="73386"/>
                  </a:lnTo>
                  <a:lnTo>
                    <a:pt x="4238" y="73219"/>
                  </a:lnTo>
                  <a:lnTo>
                    <a:pt x="3303" y="72493"/>
                  </a:lnTo>
                  <a:lnTo>
                    <a:pt x="3153" y="72169"/>
                  </a:lnTo>
                  <a:lnTo>
                    <a:pt x="3160" y="71925"/>
                  </a:lnTo>
                  <a:lnTo>
                    <a:pt x="2317" y="71223"/>
                  </a:lnTo>
                  <a:lnTo>
                    <a:pt x="2145" y="70988"/>
                  </a:lnTo>
                  <a:lnTo>
                    <a:pt x="2214" y="70366"/>
                  </a:lnTo>
                  <a:lnTo>
                    <a:pt x="2459" y="70139"/>
                  </a:lnTo>
                  <a:lnTo>
                    <a:pt x="2473" y="69662"/>
                  </a:lnTo>
                  <a:lnTo>
                    <a:pt x="1527" y="69242"/>
                  </a:lnTo>
                  <a:lnTo>
                    <a:pt x="1220" y="69197"/>
                  </a:lnTo>
                  <a:lnTo>
                    <a:pt x="29" y="68535"/>
                  </a:lnTo>
                  <a:lnTo>
                    <a:pt x="0" y="67726"/>
                  </a:lnTo>
                  <a:lnTo>
                    <a:pt x="459" y="67227"/>
                  </a:lnTo>
                  <a:lnTo>
                    <a:pt x="1394" y="66690"/>
                  </a:lnTo>
                  <a:lnTo>
                    <a:pt x="1858" y="66839"/>
                  </a:lnTo>
                  <a:lnTo>
                    <a:pt x="2187" y="67088"/>
                  </a:lnTo>
                  <a:lnTo>
                    <a:pt x="3356" y="66753"/>
                  </a:lnTo>
                  <a:lnTo>
                    <a:pt x="3670" y="66034"/>
                  </a:lnTo>
                  <a:lnTo>
                    <a:pt x="3878" y="65870"/>
                  </a:lnTo>
                  <a:lnTo>
                    <a:pt x="4316" y="65560"/>
                  </a:lnTo>
                  <a:lnTo>
                    <a:pt x="4937" y="65583"/>
                  </a:lnTo>
                  <a:lnTo>
                    <a:pt x="5325" y="65404"/>
                  </a:lnTo>
                  <a:lnTo>
                    <a:pt x="5339" y="65102"/>
                  </a:lnTo>
                  <a:lnTo>
                    <a:pt x="5460" y="64972"/>
                  </a:lnTo>
                  <a:lnTo>
                    <a:pt x="5934" y="64770"/>
                  </a:lnTo>
                  <a:lnTo>
                    <a:pt x="7166" y="63869"/>
                  </a:lnTo>
                  <a:lnTo>
                    <a:pt x="7612" y="63396"/>
                  </a:lnTo>
                  <a:lnTo>
                    <a:pt x="7677" y="63150"/>
                  </a:lnTo>
                  <a:lnTo>
                    <a:pt x="7517" y="62971"/>
                  </a:lnTo>
                  <a:lnTo>
                    <a:pt x="7520" y="62711"/>
                  </a:lnTo>
                  <a:lnTo>
                    <a:pt x="7929" y="62368"/>
                  </a:lnTo>
                  <a:lnTo>
                    <a:pt x="8733" y="62230"/>
                  </a:lnTo>
                  <a:lnTo>
                    <a:pt x="9132" y="62040"/>
                  </a:lnTo>
                  <a:lnTo>
                    <a:pt x="9373" y="61854"/>
                  </a:lnTo>
                  <a:lnTo>
                    <a:pt x="9636" y="61392"/>
                  </a:lnTo>
                  <a:lnTo>
                    <a:pt x="9717" y="61046"/>
                  </a:lnTo>
                  <a:lnTo>
                    <a:pt x="9263" y="60634"/>
                  </a:lnTo>
                  <a:lnTo>
                    <a:pt x="9106" y="60317"/>
                  </a:lnTo>
                  <a:lnTo>
                    <a:pt x="9026" y="59937"/>
                  </a:lnTo>
                  <a:lnTo>
                    <a:pt x="8876" y="59732"/>
                  </a:lnTo>
                  <a:lnTo>
                    <a:pt x="7454" y="58771"/>
                  </a:lnTo>
                  <a:lnTo>
                    <a:pt x="6931" y="58592"/>
                  </a:lnTo>
                  <a:lnTo>
                    <a:pt x="7067" y="58183"/>
                  </a:lnTo>
                  <a:lnTo>
                    <a:pt x="7571" y="57475"/>
                  </a:lnTo>
                  <a:lnTo>
                    <a:pt x="7688" y="57117"/>
                  </a:lnTo>
                  <a:lnTo>
                    <a:pt x="7783" y="56447"/>
                  </a:lnTo>
                  <a:lnTo>
                    <a:pt x="7813" y="55944"/>
                  </a:lnTo>
                  <a:lnTo>
                    <a:pt x="7611" y="55047"/>
                  </a:lnTo>
                  <a:lnTo>
                    <a:pt x="7461" y="55047"/>
                  </a:lnTo>
                  <a:lnTo>
                    <a:pt x="7297" y="54931"/>
                  </a:lnTo>
                  <a:lnTo>
                    <a:pt x="7173" y="54644"/>
                  </a:lnTo>
                  <a:lnTo>
                    <a:pt x="7279" y="53843"/>
                  </a:lnTo>
                  <a:lnTo>
                    <a:pt x="7761" y="53519"/>
                  </a:lnTo>
                  <a:lnTo>
                    <a:pt x="8017" y="53423"/>
                  </a:lnTo>
                  <a:lnTo>
                    <a:pt x="8054" y="53210"/>
                  </a:lnTo>
                  <a:lnTo>
                    <a:pt x="8255" y="53408"/>
                  </a:lnTo>
                  <a:lnTo>
                    <a:pt x="8262" y="53698"/>
                  </a:lnTo>
                  <a:lnTo>
                    <a:pt x="8229" y="53847"/>
                  </a:lnTo>
                  <a:lnTo>
                    <a:pt x="8493" y="54588"/>
                  </a:lnTo>
                  <a:lnTo>
                    <a:pt x="8635" y="54831"/>
                  </a:lnTo>
                  <a:lnTo>
                    <a:pt x="8972" y="55058"/>
                  </a:lnTo>
                  <a:lnTo>
                    <a:pt x="9210" y="55045"/>
                  </a:lnTo>
                  <a:lnTo>
                    <a:pt x="9581" y="55220"/>
                  </a:lnTo>
                  <a:lnTo>
                    <a:pt x="10582" y="55352"/>
                  </a:lnTo>
                  <a:lnTo>
                    <a:pt x="12412" y="55360"/>
                  </a:lnTo>
                  <a:lnTo>
                    <a:pt x="13732" y="55476"/>
                  </a:lnTo>
                  <a:lnTo>
                    <a:pt x="14580" y="55419"/>
                  </a:lnTo>
                  <a:lnTo>
                    <a:pt x="16432" y="54545"/>
                  </a:lnTo>
                  <a:lnTo>
                    <a:pt x="17032" y="54583"/>
                  </a:lnTo>
                  <a:lnTo>
                    <a:pt x="17319" y="54677"/>
                  </a:lnTo>
                  <a:lnTo>
                    <a:pt x="17842" y="55095"/>
                  </a:lnTo>
                  <a:lnTo>
                    <a:pt x="18584" y="56096"/>
                  </a:lnTo>
                  <a:lnTo>
                    <a:pt x="18811" y="56956"/>
                  </a:lnTo>
                  <a:lnTo>
                    <a:pt x="18872" y="57815"/>
                  </a:lnTo>
                  <a:lnTo>
                    <a:pt x="18949" y="58284"/>
                  </a:lnTo>
                  <a:lnTo>
                    <a:pt x="19143" y="58844"/>
                  </a:lnTo>
                  <a:lnTo>
                    <a:pt x="19437" y="59173"/>
                  </a:lnTo>
                  <a:lnTo>
                    <a:pt x="19769" y="59431"/>
                  </a:lnTo>
                  <a:lnTo>
                    <a:pt x="20177" y="59448"/>
                  </a:lnTo>
                  <a:lnTo>
                    <a:pt x="20252" y="56509"/>
                  </a:lnTo>
                  <a:lnTo>
                    <a:pt x="19917" y="56276"/>
                  </a:lnTo>
                  <a:lnTo>
                    <a:pt x="19866" y="55978"/>
                  </a:lnTo>
                  <a:lnTo>
                    <a:pt x="19921" y="55472"/>
                  </a:lnTo>
                  <a:lnTo>
                    <a:pt x="19281" y="54623"/>
                  </a:lnTo>
                  <a:lnTo>
                    <a:pt x="19068" y="53747"/>
                  </a:lnTo>
                  <a:lnTo>
                    <a:pt x="17810" y="52597"/>
                  </a:lnTo>
                  <a:lnTo>
                    <a:pt x="17649" y="52102"/>
                  </a:lnTo>
                  <a:lnTo>
                    <a:pt x="17638" y="51565"/>
                  </a:lnTo>
                  <a:lnTo>
                    <a:pt x="17462" y="51439"/>
                  </a:lnTo>
                  <a:lnTo>
                    <a:pt x="16961" y="51294"/>
                  </a:lnTo>
                  <a:lnTo>
                    <a:pt x="16858" y="50940"/>
                  </a:lnTo>
                  <a:lnTo>
                    <a:pt x="16902" y="50415"/>
                  </a:lnTo>
                  <a:lnTo>
                    <a:pt x="17783" y="49908"/>
                  </a:lnTo>
                  <a:lnTo>
                    <a:pt x="18452" y="50004"/>
                  </a:lnTo>
                  <a:lnTo>
                    <a:pt x="18895" y="50224"/>
                  </a:lnTo>
                  <a:lnTo>
                    <a:pt x="19052" y="50392"/>
                  </a:lnTo>
                  <a:lnTo>
                    <a:pt x="19547" y="50583"/>
                  </a:lnTo>
                  <a:lnTo>
                    <a:pt x="19674" y="49807"/>
                  </a:lnTo>
                  <a:lnTo>
                    <a:pt x="20248" y="50183"/>
                  </a:lnTo>
                  <a:lnTo>
                    <a:pt x="21141" y="50100"/>
                  </a:lnTo>
                  <a:lnTo>
                    <a:pt x="21254" y="49873"/>
                  </a:lnTo>
                  <a:lnTo>
                    <a:pt x="21159" y="49594"/>
                  </a:lnTo>
                  <a:lnTo>
                    <a:pt x="21265" y="47977"/>
                  </a:lnTo>
                  <a:lnTo>
                    <a:pt x="21166" y="47284"/>
                  </a:lnTo>
                  <a:lnTo>
                    <a:pt x="21034" y="46983"/>
                  </a:lnTo>
                  <a:lnTo>
                    <a:pt x="21151" y="46564"/>
                  </a:lnTo>
                  <a:lnTo>
                    <a:pt x="22823" y="46770"/>
                  </a:lnTo>
                  <a:lnTo>
                    <a:pt x="23167" y="47109"/>
                  </a:lnTo>
                  <a:lnTo>
                    <a:pt x="24517" y="46942"/>
                  </a:lnTo>
                  <a:lnTo>
                    <a:pt x="25417" y="46714"/>
                  </a:lnTo>
                  <a:lnTo>
                    <a:pt x="26353" y="46141"/>
                  </a:lnTo>
                  <a:lnTo>
                    <a:pt x="26558" y="45910"/>
                  </a:lnTo>
                  <a:lnTo>
                    <a:pt x="26452" y="45206"/>
                  </a:lnTo>
                  <a:lnTo>
                    <a:pt x="26270" y="44789"/>
                  </a:lnTo>
                  <a:lnTo>
                    <a:pt x="26087" y="44558"/>
                  </a:lnTo>
                  <a:lnTo>
                    <a:pt x="25384" y="43932"/>
                  </a:lnTo>
                  <a:lnTo>
                    <a:pt x="24510" y="43407"/>
                  </a:lnTo>
                  <a:lnTo>
                    <a:pt x="24261" y="43411"/>
                  </a:lnTo>
                  <a:lnTo>
                    <a:pt x="23621" y="43947"/>
                  </a:lnTo>
                  <a:lnTo>
                    <a:pt x="23438" y="44606"/>
                  </a:lnTo>
                  <a:lnTo>
                    <a:pt x="22666" y="44815"/>
                  </a:lnTo>
                  <a:lnTo>
                    <a:pt x="22340" y="44576"/>
                  </a:lnTo>
                  <a:lnTo>
                    <a:pt x="22325" y="44427"/>
                  </a:lnTo>
                  <a:lnTo>
                    <a:pt x="21981" y="44189"/>
                  </a:lnTo>
                  <a:lnTo>
                    <a:pt x="21293" y="44040"/>
                  </a:lnTo>
                  <a:lnTo>
                    <a:pt x="20364" y="44316"/>
                  </a:lnTo>
                  <a:lnTo>
                    <a:pt x="20357" y="44603"/>
                  </a:lnTo>
                  <a:lnTo>
                    <a:pt x="20006" y="45024"/>
                  </a:lnTo>
                  <a:lnTo>
                    <a:pt x="18330" y="45088"/>
                  </a:lnTo>
                  <a:lnTo>
                    <a:pt x="17598" y="44675"/>
                  </a:lnTo>
                  <a:lnTo>
                    <a:pt x="17755" y="44392"/>
                  </a:lnTo>
                  <a:lnTo>
                    <a:pt x="17718" y="44217"/>
                  </a:lnTo>
                  <a:lnTo>
                    <a:pt x="16778" y="43826"/>
                  </a:lnTo>
                  <a:lnTo>
                    <a:pt x="16591" y="44083"/>
                  </a:lnTo>
                  <a:lnTo>
                    <a:pt x="15995" y="44534"/>
                  </a:lnTo>
                  <a:lnTo>
                    <a:pt x="15421" y="44773"/>
                  </a:lnTo>
                  <a:lnTo>
                    <a:pt x="15596" y="44229"/>
                  </a:lnTo>
                  <a:lnTo>
                    <a:pt x="15845" y="43882"/>
                  </a:lnTo>
                  <a:lnTo>
                    <a:pt x="16009" y="43767"/>
                  </a:lnTo>
                  <a:lnTo>
                    <a:pt x="15527" y="42322"/>
                  </a:lnTo>
                  <a:lnTo>
                    <a:pt x="15507" y="42138"/>
                  </a:lnTo>
                  <a:lnTo>
                    <a:pt x="15637" y="41387"/>
                  </a:lnTo>
                  <a:lnTo>
                    <a:pt x="16665" y="41248"/>
                  </a:lnTo>
                  <a:lnTo>
                    <a:pt x="16901" y="41602"/>
                  </a:lnTo>
                  <a:lnTo>
                    <a:pt x="17733" y="41568"/>
                  </a:lnTo>
                  <a:lnTo>
                    <a:pt x="18054" y="41687"/>
                  </a:lnTo>
                  <a:lnTo>
                    <a:pt x="18631" y="42332"/>
                  </a:lnTo>
                  <a:lnTo>
                    <a:pt x="18649" y="41995"/>
                  </a:lnTo>
                  <a:lnTo>
                    <a:pt x="18592" y="41781"/>
                  </a:lnTo>
                  <a:lnTo>
                    <a:pt x="17885" y="41013"/>
                  </a:lnTo>
                  <a:lnTo>
                    <a:pt x="17360" y="40841"/>
                  </a:lnTo>
                  <a:lnTo>
                    <a:pt x="18037" y="40566"/>
                  </a:lnTo>
                  <a:lnTo>
                    <a:pt x="17903" y="37981"/>
                  </a:lnTo>
                  <a:lnTo>
                    <a:pt x="17046" y="37549"/>
                  </a:lnTo>
                  <a:lnTo>
                    <a:pt x="16587" y="36786"/>
                  </a:lnTo>
                  <a:lnTo>
                    <a:pt x="16409" y="36184"/>
                  </a:lnTo>
                  <a:lnTo>
                    <a:pt x="16449" y="35286"/>
                  </a:lnTo>
                  <a:lnTo>
                    <a:pt x="16738" y="34541"/>
                  </a:lnTo>
                  <a:lnTo>
                    <a:pt x="17204" y="33710"/>
                  </a:lnTo>
                  <a:lnTo>
                    <a:pt x="18462" y="32236"/>
                  </a:lnTo>
                  <a:lnTo>
                    <a:pt x="18613" y="31670"/>
                  </a:lnTo>
                  <a:lnTo>
                    <a:pt x="18401" y="31434"/>
                  </a:lnTo>
                  <a:lnTo>
                    <a:pt x="18017" y="31323"/>
                  </a:lnTo>
                  <a:lnTo>
                    <a:pt x="16962" y="31374"/>
                  </a:lnTo>
                  <a:lnTo>
                    <a:pt x="15536" y="31643"/>
                  </a:lnTo>
                  <a:lnTo>
                    <a:pt x="14861" y="31124"/>
                  </a:lnTo>
                  <a:lnTo>
                    <a:pt x="14321" y="30329"/>
                  </a:lnTo>
                  <a:lnTo>
                    <a:pt x="14210" y="29926"/>
                  </a:lnTo>
                  <a:lnTo>
                    <a:pt x="14270" y="29422"/>
                  </a:lnTo>
                  <a:lnTo>
                    <a:pt x="14613" y="28470"/>
                  </a:lnTo>
                  <a:lnTo>
                    <a:pt x="15042" y="27900"/>
                  </a:lnTo>
                  <a:lnTo>
                    <a:pt x="15730" y="26563"/>
                  </a:lnTo>
                  <a:lnTo>
                    <a:pt x="16433" y="25563"/>
                  </a:lnTo>
                  <a:lnTo>
                    <a:pt x="16728" y="25312"/>
                  </a:lnTo>
                  <a:lnTo>
                    <a:pt x="17124" y="25210"/>
                  </a:lnTo>
                  <a:lnTo>
                    <a:pt x="17511" y="25215"/>
                  </a:lnTo>
                  <a:lnTo>
                    <a:pt x="17711" y="25334"/>
                  </a:lnTo>
                  <a:lnTo>
                    <a:pt x="18703" y="25300"/>
                  </a:lnTo>
                  <a:lnTo>
                    <a:pt x="19106" y="24827"/>
                  </a:lnTo>
                  <a:lnTo>
                    <a:pt x="19110" y="24567"/>
                  </a:lnTo>
                  <a:lnTo>
                    <a:pt x="18658" y="23868"/>
                  </a:lnTo>
                  <a:lnTo>
                    <a:pt x="18447" y="22921"/>
                  </a:lnTo>
                  <a:lnTo>
                    <a:pt x="18085" y="21922"/>
                  </a:lnTo>
                  <a:lnTo>
                    <a:pt x="17692" y="21793"/>
                  </a:lnTo>
                  <a:lnTo>
                    <a:pt x="17516" y="21449"/>
                  </a:lnTo>
                  <a:lnTo>
                    <a:pt x="17403" y="20997"/>
                  </a:lnTo>
                  <a:lnTo>
                    <a:pt x="17405" y="20718"/>
                  </a:lnTo>
                  <a:lnTo>
                    <a:pt x="17560" y="19811"/>
                  </a:lnTo>
                  <a:lnTo>
                    <a:pt x="15976" y="18796"/>
                  </a:lnTo>
                  <a:lnTo>
                    <a:pt x="15923" y="18614"/>
                  </a:lnTo>
                  <a:lnTo>
                    <a:pt x="15475" y="18713"/>
                  </a:lnTo>
                  <a:lnTo>
                    <a:pt x="14563" y="18732"/>
                  </a:lnTo>
                  <a:lnTo>
                    <a:pt x="13673" y="18535"/>
                  </a:lnTo>
                  <a:lnTo>
                    <a:pt x="13109" y="18183"/>
                  </a:lnTo>
                  <a:lnTo>
                    <a:pt x="12692" y="17529"/>
                  </a:lnTo>
                  <a:lnTo>
                    <a:pt x="12504" y="16346"/>
                  </a:lnTo>
                  <a:lnTo>
                    <a:pt x="11945" y="15465"/>
                  </a:lnTo>
                  <a:lnTo>
                    <a:pt x="11740" y="15357"/>
                  </a:lnTo>
                  <a:lnTo>
                    <a:pt x="11221" y="15192"/>
                  </a:lnTo>
                  <a:lnTo>
                    <a:pt x="9429" y="15615"/>
                  </a:lnTo>
                  <a:lnTo>
                    <a:pt x="7952" y="16620"/>
                  </a:lnTo>
                  <a:lnTo>
                    <a:pt x="7344" y="16127"/>
                  </a:lnTo>
                  <a:lnTo>
                    <a:pt x="7565" y="15672"/>
                  </a:lnTo>
                  <a:lnTo>
                    <a:pt x="7939" y="15247"/>
                  </a:lnTo>
                  <a:lnTo>
                    <a:pt x="9561" y="14301"/>
                  </a:lnTo>
                  <a:lnTo>
                    <a:pt x="10014" y="13920"/>
                  </a:lnTo>
                  <a:lnTo>
                    <a:pt x="10326" y="13532"/>
                  </a:lnTo>
                  <a:lnTo>
                    <a:pt x="10421" y="13012"/>
                  </a:lnTo>
                  <a:lnTo>
                    <a:pt x="10287" y="12320"/>
                  </a:lnTo>
                  <a:lnTo>
                    <a:pt x="9966" y="11670"/>
                  </a:lnTo>
                  <a:lnTo>
                    <a:pt x="9351" y="10744"/>
                  </a:lnTo>
                  <a:lnTo>
                    <a:pt x="9312" y="10430"/>
                  </a:lnTo>
                  <a:lnTo>
                    <a:pt x="9480" y="10098"/>
                  </a:lnTo>
                  <a:lnTo>
                    <a:pt x="9902" y="9857"/>
                  </a:lnTo>
                  <a:lnTo>
                    <a:pt x="10236" y="9875"/>
                  </a:lnTo>
                  <a:lnTo>
                    <a:pt x="10690" y="10059"/>
                  </a:lnTo>
                  <a:lnTo>
                    <a:pt x="11077" y="10390"/>
                  </a:lnTo>
                  <a:lnTo>
                    <a:pt x="11748" y="10783"/>
                  </a:lnTo>
                  <a:lnTo>
                    <a:pt x="12353" y="10894"/>
                  </a:lnTo>
                  <a:lnTo>
                    <a:pt x="13100" y="10719"/>
                  </a:lnTo>
                  <a:lnTo>
                    <a:pt x="13519" y="10384"/>
                  </a:lnTo>
                  <a:lnTo>
                    <a:pt x="13759" y="10053"/>
                  </a:lnTo>
                  <a:lnTo>
                    <a:pt x="13863" y="9658"/>
                  </a:lnTo>
                  <a:lnTo>
                    <a:pt x="13762" y="9136"/>
                  </a:lnTo>
                  <a:lnTo>
                    <a:pt x="13516" y="8770"/>
                  </a:lnTo>
                  <a:lnTo>
                    <a:pt x="12535" y="8006"/>
                  </a:lnTo>
                  <a:lnTo>
                    <a:pt x="12141" y="7091"/>
                  </a:lnTo>
                  <a:lnTo>
                    <a:pt x="12020" y="6396"/>
                  </a:lnTo>
                  <a:lnTo>
                    <a:pt x="12154" y="5680"/>
                  </a:lnTo>
                  <a:lnTo>
                    <a:pt x="12403" y="5073"/>
                  </a:lnTo>
                  <a:lnTo>
                    <a:pt x="12803" y="4473"/>
                  </a:lnTo>
                  <a:lnTo>
                    <a:pt x="13125" y="4175"/>
                  </a:lnTo>
                  <a:lnTo>
                    <a:pt x="13413" y="4107"/>
                  </a:lnTo>
                  <a:lnTo>
                    <a:pt x="14216" y="4388"/>
                  </a:lnTo>
                  <a:lnTo>
                    <a:pt x="14581" y="4413"/>
                  </a:lnTo>
                  <a:lnTo>
                    <a:pt x="14992" y="4188"/>
                  </a:lnTo>
                  <a:lnTo>
                    <a:pt x="15325" y="3705"/>
                  </a:lnTo>
                  <a:lnTo>
                    <a:pt x="15348" y="3476"/>
                  </a:lnTo>
                  <a:lnTo>
                    <a:pt x="15257" y="3058"/>
                  </a:lnTo>
                  <a:lnTo>
                    <a:pt x="14682" y="1846"/>
                  </a:lnTo>
                  <a:lnTo>
                    <a:pt x="14501" y="1318"/>
                  </a:lnTo>
                  <a:lnTo>
                    <a:pt x="14420" y="877"/>
                  </a:lnTo>
                  <a:lnTo>
                    <a:pt x="14445" y="209"/>
                  </a:lnTo>
                  <a:lnTo>
                    <a:pt x="14732" y="207"/>
                  </a:lnTo>
                  <a:lnTo>
                    <a:pt x="15342" y="203"/>
                  </a:lnTo>
                  <a:lnTo>
                    <a:pt x="20018" y="170"/>
                  </a:lnTo>
                  <a:lnTo>
                    <a:pt x="20312" y="177"/>
                  </a:lnTo>
                  <a:lnTo>
                    <a:pt x="20660" y="173"/>
                  </a:lnTo>
                  <a:lnTo>
                    <a:pt x="21625" y="178"/>
                  </a:lnTo>
                  <a:lnTo>
                    <a:pt x="22046" y="180"/>
                  </a:lnTo>
                  <a:lnTo>
                    <a:pt x="22221" y="180"/>
                  </a:lnTo>
                  <a:lnTo>
                    <a:pt x="24325" y="165"/>
                  </a:lnTo>
                  <a:lnTo>
                    <a:pt x="26118" y="152"/>
                  </a:lnTo>
                  <a:lnTo>
                    <a:pt x="28578" y="134"/>
                  </a:lnTo>
                  <a:lnTo>
                    <a:pt x="29711" y="126"/>
                  </a:lnTo>
                  <a:lnTo>
                    <a:pt x="30204" y="123"/>
                  </a:lnTo>
                  <a:lnTo>
                    <a:pt x="32461" y="97"/>
                  </a:lnTo>
                  <a:lnTo>
                    <a:pt x="34703" y="105"/>
                  </a:lnTo>
                  <a:lnTo>
                    <a:pt x="35303" y="107"/>
                  </a:lnTo>
                  <a:lnTo>
                    <a:pt x="35509" y="107"/>
                  </a:lnTo>
                  <a:lnTo>
                    <a:pt x="37793" y="112"/>
                  </a:lnTo>
                  <a:lnTo>
                    <a:pt x="38336" y="114"/>
                  </a:lnTo>
                  <a:lnTo>
                    <a:pt x="39794" y="123"/>
                  </a:lnTo>
                  <a:lnTo>
                    <a:pt x="40635" y="128"/>
                  </a:lnTo>
                  <a:lnTo>
                    <a:pt x="40814" y="128"/>
                  </a:lnTo>
                  <a:lnTo>
                    <a:pt x="41239" y="129"/>
                  </a:lnTo>
                  <a:lnTo>
                    <a:pt x="44303" y="133"/>
                  </a:lnTo>
                  <a:lnTo>
                    <a:pt x="45529" y="152"/>
                  </a:lnTo>
                  <a:lnTo>
                    <a:pt x="49494" y="156"/>
                  </a:lnTo>
                  <a:lnTo>
                    <a:pt x="49876" y="167"/>
                  </a:lnTo>
                  <a:lnTo>
                    <a:pt x="56473" y="143"/>
                  </a:lnTo>
                  <a:lnTo>
                    <a:pt x="56640" y="142"/>
                  </a:lnTo>
                  <a:lnTo>
                    <a:pt x="56774" y="142"/>
                  </a:lnTo>
                  <a:lnTo>
                    <a:pt x="56918" y="141"/>
                  </a:lnTo>
                  <a:lnTo>
                    <a:pt x="60763" y="127"/>
                  </a:lnTo>
                  <a:lnTo>
                    <a:pt x="65388" y="110"/>
                  </a:lnTo>
                  <a:lnTo>
                    <a:pt x="65596" y="109"/>
                  </a:lnTo>
                  <a:lnTo>
                    <a:pt x="66490" y="105"/>
                  </a:lnTo>
                  <a:lnTo>
                    <a:pt x="71445" y="84"/>
                  </a:lnTo>
                  <a:lnTo>
                    <a:pt x="73275" y="78"/>
                  </a:lnTo>
                  <a:lnTo>
                    <a:pt x="73668" y="81"/>
                  </a:lnTo>
                  <a:lnTo>
                    <a:pt x="73997" y="83"/>
                  </a:lnTo>
                  <a:lnTo>
                    <a:pt x="75362" y="68"/>
                  </a:lnTo>
                  <a:lnTo>
                    <a:pt x="75912" y="63"/>
                  </a:lnTo>
                  <a:lnTo>
                    <a:pt x="78320" y="56"/>
                  </a:lnTo>
                  <a:lnTo>
                    <a:pt x="78708" y="55"/>
                  </a:lnTo>
                  <a:lnTo>
                    <a:pt x="79205" y="54"/>
                  </a:lnTo>
                  <a:lnTo>
                    <a:pt x="79860" y="52"/>
                  </a:lnTo>
                  <a:lnTo>
                    <a:pt x="83428" y="41"/>
                  </a:lnTo>
                  <a:lnTo>
                    <a:pt x="88483" y="10"/>
                  </a:lnTo>
                  <a:lnTo>
                    <a:pt x="88689" y="14"/>
                  </a:lnTo>
                  <a:lnTo>
                    <a:pt x="90461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4" name="pg975">
              <a:extLst>
                <a:ext uri="{FF2B5EF4-FFF2-40B4-BE49-F238E27FC236}">
                  <a16:creationId xmlns:a16="http://schemas.microsoft.com/office/drawing/2014/main" id="{73D8823A-1A2A-4842-897D-E0E2602DB25B}"/>
                </a:ext>
              </a:extLst>
            </p:cNvPr>
            <p:cNvSpPr/>
            <p:nvPr/>
          </p:nvSpPr>
          <p:spPr>
            <a:xfrm>
              <a:off x="4940839" y="3548631"/>
              <a:ext cx="2971" cy="2940"/>
            </a:xfrm>
            <a:custGeom>
              <a:avLst/>
              <a:gdLst/>
              <a:ahLst/>
              <a:cxnLst/>
              <a:rect l="0" t="0" r="0" b="0"/>
              <a:pathLst>
                <a:path w="2971" h="2940">
                  <a:moveTo>
                    <a:pt x="2939" y="2940"/>
                  </a:moveTo>
                  <a:lnTo>
                    <a:pt x="1113" y="2935"/>
                  </a:lnTo>
                  <a:lnTo>
                    <a:pt x="478" y="2059"/>
                  </a:lnTo>
                  <a:lnTo>
                    <a:pt x="158" y="1486"/>
                  </a:lnTo>
                  <a:lnTo>
                    <a:pt x="25" y="1136"/>
                  </a:lnTo>
                  <a:lnTo>
                    <a:pt x="0" y="849"/>
                  </a:lnTo>
                  <a:lnTo>
                    <a:pt x="29" y="555"/>
                  </a:lnTo>
                  <a:lnTo>
                    <a:pt x="154" y="335"/>
                  </a:lnTo>
                  <a:lnTo>
                    <a:pt x="521" y="93"/>
                  </a:lnTo>
                  <a:lnTo>
                    <a:pt x="1017" y="0"/>
                  </a:lnTo>
                  <a:lnTo>
                    <a:pt x="1483" y="51"/>
                  </a:lnTo>
                  <a:lnTo>
                    <a:pt x="1854" y="252"/>
                  </a:lnTo>
                  <a:lnTo>
                    <a:pt x="2784" y="1220"/>
                  </a:lnTo>
                  <a:lnTo>
                    <a:pt x="2971" y="170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5" name="pg976">
              <a:extLst>
                <a:ext uri="{FF2B5EF4-FFF2-40B4-BE49-F238E27FC236}">
                  <a16:creationId xmlns:a16="http://schemas.microsoft.com/office/drawing/2014/main" id="{B6234802-7DD2-3248-80E8-5B27559A5970}"/>
                </a:ext>
              </a:extLst>
            </p:cNvPr>
            <p:cNvSpPr/>
            <p:nvPr/>
          </p:nvSpPr>
          <p:spPr>
            <a:xfrm>
              <a:off x="4730426" y="3551316"/>
              <a:ext cx="158035" cy="132293"/>
            </a:xfrm>
            <a:custGeom>
              <a:avLst/>
              <a:gdLst/>
              <a:ahLst/>
              <a:cxnLst/>
              <a:rect l="0" t="0" r="0" b="0"/>
              <a:pathLst>
                <a:path w="158035" h="132293">
                  <a:moveTo>
                    <a:pt x="0" y="30"/>
                  </a:moveTo>
                  <a:lnTo>
                    <a:pt x="7590" y="16"/>
                  </a:lnTo>
                  <a:lnTo>
                    <a:pt x="11607" y="52"/>
                  </a:lnTo>
                  <a:lnTo>
                    <a:pt x="12570" y="61"/>
                  </a:lnTo>
                  <a:lnTo>
                    <a:pt x="12745" y="62"/>
                  </a:lnTo>
                  <a:lnTo>
                    <a:pt x="13561" y="60"/>
                  </a:lnTo>
                  <a:lnTo>
                    <a:pt x="30331" y="8"/>
                  </a:lnTo>
                  <a:lnTo>
                    <a:pt x="33238" y="0"/>
                  </a:lnTo>
                  <a:lnTo>
                    <a:pt x="39449" y="31"/>
                  </a:lnTo>
                  <a:lnTo>
                    <a:pt x="43757" y="53"/>
                  </a:lnTo>
                  <a:lnTo>
                    <a:pt x="44893" y="58"/>
                  </a:lnTo>
                  <a:lnTo>
                    <a:pt x="56509" y="117"/>
                  </a:lnTo>
                  <a:lnTo>
                    <a:pt x="59799" y="134"/>
                  </a:lnTo>
                  <a:lnTo>
                    <a:pt x="65675" y="164"/>
                  </a:lnTo>
                  <a:lnTo>
                    <a:pt x="67024" y="151"/>
                  </a:lnTo>
                  <a:lnTo>
                    <a:pt x="67240" y="150"/>
                  </a:lnTo>
                  <a:lnTo>
                    <a:pt x="67740" y="148"/>
                  </a:lnTo>
                  <a:lnTo>
                    <a:pt x="70023" y="141"/>
                  </a:lnTo>
                  <a:lnTo>
                    <a:pt x="84676" y="143"/>
                  </a:lnTo>
                  <a:lnTo>
                    <a:pt x="85288" y="143"/>
                  </a:lnTo>
                  <a:lnTo>
                    <a:pt x="90124" y="143"/>
                  </a:lnTo>
                  <a:lnTo>
                    <a:pt x="92158" y="143"/>
                  </a:lnTo>
                  <a:lnTo>
                    <a:pt x="93335" y="140"/>
                  </a:lnTo>
                  <a:lnTo>
                    <a:pt x="97256" y="131"/>
                  </a:lnTo>
                  <a:lnTo>
                    <a:pt x="97255" y="922"/>
                  </a:lnTo>
                  <a:lnTo>
                    <a:pt x="97265" y="9934"/>
                  </a:lnTo>
                  <a:lnTo>
                    <a:pt x="97263" y="10741"/>
                  </a:lnTo>
                  <a:lnTo>
                    <a:pt x="97254" y="15819"/>
                  </a:lnTo>
                  <a:lnTo>
                    <a:pt x="97252" y="17092"/>
                  </a:lnTo>
                  <a:lnTo>
                    <a:pt x="96900" y="17620"/>
                  </a:lnTo>
                  <a:lnTo>
                    <a:pt x="96908" y="18413"/>
                  </a:lnTo>
                  <a:lnTo>
                    <a:pt x="96618" y="18428"/>
                  </a:lnTo>
                  <a:lnTo>
                    <a:pt x="96563" y="17970"/>
                  </a:lnTo>
                  <a:lnTo>
                    <a:pt x="96614" y="17441"/>
                  </a:lnTo>
                  <a:lnTo>
                    <a:pt x="96548" y="17281"/>
                  </a:lnTo>
                  <a:lnTo>
                    <a:pt x="96208" y="17136"/>
                  </a:lnTo>
                  <a:lnTo>
                    <a:pt x="95269" y="17150"/>
                  </a:lnTo>
                  <a:lnTo>
                    <a:pt x="94928" y="17377"/>
                  </a:lnTo>
                  <a:lnTo>
                    <a:pt x="95067" y="17783"/>
                  </a:lnTo>
                  <a:lnTo>
                    <a:pt x="95144" y="18364"/>
                  </a:lnTo>
                  <a:lnTo>
                    <a:pt x="94986" y="18774"/>
                  </a:lnTo>
                  <a:lnTo>
                    <a:pt x="94813" y="18841"/>
                  </a:lnTo>
                  <a:lnTo>
                    <a:pt x="94630" y="19042"/>
                  </a:lnTo>
                  <a:lnTo>
                    <a:pt x="94531" y="19420"/>
                  </a:lnTo>
                  <a:lnTo>
                    <a:pt x="94164" y="19716"/>
                  </a:lnTo>
                  <a:lnTo>
                    <a:pt x="94350" y="20322"/>
                  </a:lnTo>
                  <a:lnTo>
                    <a:pt x="94643" y="20666"/>
                  </a:lnTo>
                  <a:lnTo>
                    <a:pt x="94838" y="20711"/>
                  </a:lnTo>
                  <a:lnTo>
                    <a:pt x="94973" y="20580"/>
                  </a:lnTo>
                  <a:lnTo>
                    <a:pt x="95150" y="20159"/>
                  </a:lnTo>
                  <a:lnTo>
                    <a:pt x="95623" y="19743"/>
                  </a:lnTo>
                  <a:lnTo>
                    <a:pt x="96099" y="19685"/>
                  </a:lnTo>
                  <a:lnTo>
                    <a:pt x="95329" y="20837"/>
                  </a:lnTo>
                  <a:lnTo>
                    <a:pt x="95439" y="21206"/>
                  </a:lnTo>
                  <a:lnTo>
                    <a:pt x="95846" y="21359"/>
                  </a:lnTo>
                  <a:lnTo>
                    <a:pt x="96989" y="20722"/>
                  </a:lnTo>
                  <a:lnTo>
                    <a:pt x="97246" y="20025"/>
                  </a:lnTo>
                  <a:lnTo>
                    <a:pt x="97219" y="21202"/>
                  </a:lnTo>
                  <a:lnTo>
                    <a:pt x="97192" y="23129"/>
                  </a:lnTo>
                  <a:lnTo>
                    <a:pt x="97130" y="25314"/>
                  </a:lnTo>
                  <a:lnTo>
                    <a:pt x="97124" y="25582"/>
                  </a:lnTo>
                  <a:lnTo>
                    <a:pt x="97107" y="26252"/>
                  </a:lnTo>
                  <a:lnTo>
                    <a:pt x="97092" y="26633"/>
                  </a:lnTo>
                  <a:lnTo>
                    <a:pt x="96957" y="31255"/>
                  </a:lnTo>
                  <a:lnTo>
                    <a:pt x="103879" y="31399"/>
                  </a:lnTo>
                  <a:lnTo>
                    <a:pt x="106278" y="31455"/>
                  </a:lnTo>
                  <a:lnTo>
                    <a:pt x="109902" y="31664"/>
                  </a:lnTo>
                  <a:lnTo>
                    <a:pt x="110499" y="31691"/>
                  </a:lnTo>
                  <a:lnTo>
                    <a:pt x="110887" y="31709"/>
                  </a:lnTo>
                  <a:lnTo>
                    <a:pt x="112348" y="31780"/>
                  </a:lnTo>
                  <a:lnTo>
                    <a:pt x="115408" y="31771"/>
                  </a:lnTo>
                  <a:lnTo>
                    <a:pt x="120009" y="31911"/>
                  </a:lnTo>
                  <a:lnTo>
                    <a:pt x="124330" y="31965"/>
                  </a:lnTo>
                  <a:lnTo>
                    <a:pt x="124630" y="32427"/>
                  </a:lnTo>
                  <a:lnTo>
                    <a:pt x="124689" y="32781"/>
                  </a:lnTo>
                  <a:lnTo>
                    <a:pt x="124147" y="33071"/>
                  </a:lnTo>
                  <a:lnTo>
                    <a:pt x="124026" y="33239"/>
                  </a:lnTo>
                  <a:lnTo>
                    <a:pt x="124007" y="33388"/>
                  </a:lnTo>
                  <a:lnTo>
                    <a:pt x="124037" y="33585"/>
                  </a:lnTo>
                  <a:lnTo>
                    <a:pt x="124333" y="33906"/>
                  </a:lnTo>
                  <a:lnTo>
                    <a:pt x="124457" y="34528"/>
                  </a:lnTo>
                  <a:lnTo>
                    <a:pt x="124289" y="34818"/>
                  </a:lnTo>
                  <a:lnTo>
                    <a:pt x="123685" y="34893"/>
                  </a:lnTo>
                  <a:lnTo>
                    <a:pt x="123487" y="35027"/>
                  </a:lnTo>
                  <a:lnTo>
                    <a:pt x="123538" y="36271"/>
                  </a:lnTo>
                  <a:lnTo>
                    <a:pt x="123798" y="36558"/>
                  </a:lnTo>
                  <a:lnTo>
                    <a:pt x="125131" y="36107"/>
                  </a:lnTo>
                  <a:lnTo>
                    <a:pt x="125120" y="35720"/>
                  </a:lnTo>
                  <a:lnTo>
                    <a:pt x="125201" y="35504"/>
                  </a:lnTo>
                  <a:lnTo>
                    <a:pt x="125490" y="35269"/>
                  </a:lnTo>
                  <a:lnTo>
                    <a:pt x="126643" y="35218"/>
                  </a:lnTo>
                  <a:lnTo>
                    <a:pt x="127745" y="36071"/>
                  </a:lnTo>
                  <a:lnTo>
                    <a:pt x="127675" y="36228"/>
                  </a:lnTo>
                  <a:lnTo>
                    <a:pt x="126595" y="37304"/>
                  </a:lnTo>
                  <a:lnTo>
                    <a:pt x="126375" y="37717"/>
                  </a:lnTo>
                  <a:lnTo>
                    <a:pt x="126543" y="37877"/>
                  </a:lnTo>
                  <a:lnTo>
                    <a:pt x="126946" y="37743"/>
                  </a:lnTo>
                  <a:lnTo>
                    <a:pt x="127180" y="37792"/>
                  </a:lnTo>
                  <a:lnTo>
                    <a:pt x="127729" y="38507"/>
                  </a:lnTo>
                  <a:lnTo>
                    <a:pt x="127853" y="38764"/>
                  </a:lnTo>
                  <a:lnTo>
                    <a:pt x="128113" y="38955"/>
                  </a:lnTo>
                  <a:lnTo>
                    <a:pt x="128532" y="39145"/>
                  </a:lnTo>
                  <a:lnTo>
                    <a:pt x="129440" y="39156"/>
                  </a:lnTo>
                  <a:lnTo>
                    <a:pt x="129336" y="42848"/>
                  </a:lnTo>
                  <a:lnTo>
                    <a:pt x="130519" y="42819"/>
                  </a:lnTo>
                  <a:lnTo>
                    <a:pt x="130483" y="41463"/>
                  </a:lnTo>
                  <a:lnTo>
                    <a:pt x="131721" y="43165"/>
                  </a:lnTo>
                  <a:lnTo>
                    <a:pt x="131772" y="43709"/>
                  </a:lnTo>
                  <a:lnTo>
                    <a:pt x="131637" y="44010"/>
                  </a:lnTo>
                  <a:lnTo>
                    <a:pt x="131729" y="44156"/>
                  </a:lnTo>
                  <a:lnTo>
                    <a:pt x="132797" y="45228"/>
                  </a:lnTo>
                  <a:lnTo>
                    <a:pt x="134799" y="45883"/>
                  </a:lnTo>
                  <a:lnTo>
                    <a:pt x="134920" y="46498"/>
                  </a:lnTo>
                  <a:lnTo>
                    <a:pt x="134635" y="47086"/>
                  </a:lnTo>
                  <a:lnTo>
                    <a:pt x="133519" y="47716"/>
                  </a:lnTo>
                  <a:lnTo>
                    <a:pt x="132337" y="48022"/>
                  </a:lnTo>
                  <a:lnTo>
                    <a:pt x="131456" y="47783"/>
                  </a:lnTo>
                  <a:lnTo>
                    <a:pt x="130636" y="48022"/>
                  </a:lnTo>
                  <a:lnTo>
                    <a:pt x="130080" y="48011"/>
                  </a:lnTo>
                  <a:lnTo>
                    <a:pt x="129846" y="47732"/>
                  </a:lnTo>
                  <a:lnTo>
                    <a:pt x="129414" y="47494"/>
                  </a:lnTo>
                  <a:lnTo>
                    <a:pt x="129224" y="47504"/>
                  </a:lnTo>
                  <a:lnTo>
                    <a:pt x="129199" y="48531"/>
                  </a:lnTo>
                  <a:lnTo>
                    <a:pt x="130353" y="48547"/>
                  </a:lnTo>
                  <a:lnTo>
                    <a:pt x="130277" y="50917"/>
                  </a:lnTo>
                  <a:lnTo>
                    <a:pt x="133753" y="51052"/>
                  </a:lnTo>
                  <a:lnTo>
                    <a:pt x="133674" y="55938"/>
                  </a:lnTo>
                  <a:lnTo>
                    <a:pt x="138174" y="56047"/>
                  </a:lnTo>
                  <a:lnTo>
                    <a:pt x="138159" y="59328"/>
                  </a:lnTo>
                  <a:lnTo>
                    <a:pt x="138152" y="60045"/>
                  </a:lnTo>
                  <a:lnTo>
                    <a:pt x="138149" y="60383"/>
                  </a:lnTo>
                  <a:lnTo>
                    <a:pt x="138142" y="60745"/>
                  </a:lnTo>
                  <a:lnTo>
                    <a:pt x="152263" y="61056"/>
                  </a:lnTo>
                  <a:lnTo>
                    <a:pt x="152436" y="61061"/>
                  </a:lnTo>
                  <a:lnTo>
                    <a:pt x="152214" y="62222"/>
                  </a:lnTo>
                  <a:lnTo>
                    <a:pt x="152284" y="63935"/>
                  </a:lnTo>
                  <a:lnTo>
                    <a:pt x="152568" y="65138"/>
                  </a:lnTo>
                  <a:lnTo>
                    <a:pt x="153065" y="65738"/>
                  </a:lnTo>
                  <a:lnTo>
                    <a:pt x="153043" y="66323"/>
                  </a:lnTo>
                  <a:lnTo>
                    <a:pt x="152886" y="66911"/>
                  </a:lnTo>
                  <a:lnTo>
                    <a:pt x="152930" y="67206"/>
                  </a:lnTo>
                  <a:lnTo>
                    <a:pt x="153106" y="67530"/>
                  </a:lnTo>
                  <a:lnTo>
                    <a:pt x="152923" y="67560"/>
                  </a:lnTo>
                  <a:lnTo>
                    <a:pt x="152397" y="68115"/>
                  </a:lnTo>
                  <a:lnTo>
                    <a:pt x="151908" y="69083"/>
                  </a:lnTo>
                  <a:lnTo>
                    <a:pt x="151857" y="70204"/>
                  </a:lnTo>
                  <a:lnTo>
                    <a:pt x="151959" y="70852"/>
                  </a:lnTo>
                  <a:lnTo>
                    <a:pt x="151534" y="71356"/>
                  </a:lnTo>
                  <a:lnTo>
                    <a:pt x="151450" y="72561"/>
                  </a:lnTo>
                  <a:lnTo>
                    <a:pt x="151409" y="75224"/>
                  </a:lnTo>
                  <a:lnTo>
                    <a:pt x="151649" y="75479"/>
                  </a:lnTo>
                  <a:lnTo>
                    <a:pt x="151937" y="76004"/>
                  </a:lnTo>
                  <a:lnTo>
                    <a:pt x="152364" y="76436"/>
                  </a:lnTo>
                  <a:lnTo>
                    <a:pt x="152963" y="76525"/>
                  </a:lnTo>
                  <a:lnTo>
                    <a:pt x="153149" y="76816"/>
                  </a:lnTo>
                  <a:lnTo>
                    <a:pt x="153204" y="77028"/>
                  </a:lnTo>
                  <a:lnTo>
                    <a:pt x="153127" y="77464"/>
                  </a:lnTo>
                  <a:lnTo>
                    <a:pt x="152872" y="78217"/>
                  </a:lnTo>
                  <a:lnTo>
                    <a:pt x="152197" y="79278"/>
                  </a:lnTo>
                  <a:lnTo>
                    <a:pt x="153372" y="80727"/>
                  </a:lnTo>
                  <a:lnTo>
                    <a:pt x="154211" y="81032"/>
                  </a:lnTo>
                  <a:lnTo>
                    <a:pt x="154893" y="81529"/>
                  </a:lnTo>
                  <a:lnTo>
                    <a:pt x="155199" y="82468"/>
                  </a:lnTo>
                  <a:lnTo>
                    <a:pt x="155471" y="83649"/>
                  </a:lnTo>
                  <a:lnTo>
                    <a:pt x="156009" y="84487"/>
                  </a:lnTo>
                  <a:lnTo>
                    <a:pt x="157185" y="85107"/>
                  </a:lnTo>
                  <a:lnTo>
                    <a:pt x="157425" y="85091"/>
                  </a:lnTo>
                  <a:lnTo>
                    <a:pt x="157194" y="85832"/>
                  </a:lnTo>
                  <a:lnTo>
                    <a:pt x="157059" y="86667"/>
                  </a:lnTo>
                  <a:lnTo>
                    <a:pt x="156997" y="87296"/>
                  </a:lnTo>
                  <a:lnTo>
                    <a:pt x="157081" y="87591"/>
                  </a:lnTo>
                  <a:lnTo>
                    <a:pt x="157328" y="87810"/>
                  </a:lnTo>
                  <a:lnTo>
                    <a:pt x="157984" y="89021"/>
                  </a:lnTo>
                  <a:lnTo>
                    <a:pt x="158035" y="89304"/>
                  </a:lnTo>
                  <a:lnTo>
                    <a:pt x="157910" y="89816"/>
                  </a:lnTo>
                  <a:lnTo>
                    <a:pt x="157638" y="89539"/>
                  </a:lnTo>
                  <a:lnTo>
                    <a:pt x="157320" y="89666"/>
                  </a:lnTo>
                  <a:lnTo>
                    <a:pt x="157014" y="91058"/>
                  </a:lnTo>
                  <a:lnTo>
                    <a:pt x="156879" y="91401"/>
                  </a:lnTo>
                  <a:lnTo>
                    <a:pt x="156711" y="91561"/>
                  </a:lnTo>
                  <a:lnTo>
                    <a:pt x="156295" y="91706"/>
                  </a:lnTo>
                  <a:lnTo>
                    <a:pt x="156131" y="91594"/>
                  </a:lnTo>
                  <a:lnTo>
                    <a:pt x="155431" y="91606"/>
                  </a:lnTo>
                  <a:lnTo>
                    <a:pt x="154968" y="92790"/>
                  </a:lnTo>
                  <a:lnTo>
                    <a:pt x="154355" y="93982"/>
                  </a:lnTo>
                  <a:lnTo>
                    <a:pt x="154406" y="94988"/>
                  </a:lnTo>
                  <a:lnTo>
                    <a:pt x="154570" y="95233"/>
                  </a:lnTo>
                  <a:lnTo>
                    <a:pt x="154836" y="95953"/>
                  </a:lnTo>
                  <a:lnTo>
                    <a:pt x="154843" y="97122"/>
                  </a:lnTo>
                  <a:lnTo>
                    <a:pt x="155000" y="97461"/>
                  </a:lnTo>
                  <a:lnTo>
                    <a:pt x="154563" y="98471"/>
                  </a:lnTo>
                  <a:lnTo>
                    <a:pt x="153950" y="100810"/>
                  </a:lnTo>
                  <a:lnTo>
                    <a:pt x="154398" y="101757"/>
                  </a:lnTo>
                  <a:lnTo>
                    <a:pt x="154704" y="101727"/>
                  </a:lnTo>
                  <a:lnTo>
                    <a:pt x="154941" y="101518"/>
                  </a:lnTo>
                  <a:lnTo>
                    <a:pt x="155288" y="101406"/>
                  </a:lnTo>
                  <a:lnTo>
                    <a:pt x="155320" y="103176"/>
                  </a:lnTo>
                  <a:lnTo>
                    <a:pt x="155058" y="107879"/>
                  </a:lnTo>
                  <a:lnTo>
                    <a:pt x="155069" y="109094"/>
                  </a:lnTo>
                  <a:lnTo>
                    <a:pt x="151782" y="109004"/>
                  </a:lnTo>
                  <a:lnTo>
                    <a:pt x="151754" y="109159"/>
                  </a:lnTo>
                  <a:lnTo>
                    <a:pt x="151568" y="109330"/>
                  </a:lnTo>
                  <a:lnTo>
                    <a:pt x="150130" y="110280"/>
                  </a:lnTo>
                  <a:lnTo>
                    <a:pt x="149562" y="110325"/>
                  </a:lnTo>
                  <a:lnTo>
                    <a:pt x="151048" y="110712"/>
                  </a:lnTo>
                  <a:lnTo>
                    <a:pt x="151161" y="111364"/>
                  </a:lnTo>
                  <a:lnTo>
                    <a:pt x="151114" y="111740"/>
                  </a:lnTo>
                  <a:lnTo>
                    <a:pt x="150350" y="112691"/>
                  </a:lnTo>
                  <a:lnTo>
                    <a:pt x="149742" y="113082"/>
                  </a:lnTo>
                  <a:lnTo>
                    <a:pt x="149643" y="113402"/>
                  </a:lnTo>
                  <a:lnTo>
                    <a:pt x="150055" y="114590"/>
                  </a:lnTo>
                  <a:lnTo>
                    <a:pt x="150393" y="114933"/>
                  </a:lnTo>
                  <a:lnTo>
                    <a:pt x="150037" y="115354"/>
                  </a:lnTo>
                  <a:lnTo>
                    <a:pt x="149677" y="116468"/>
                  </a:lnTo>
                  <a:lnTo>
                    <a:pt x="149579" y="117157"/>
                  </a:lnTo>
                  <a:lnTo>
                    <a:pt x="149131" y="117734"/>
                  </a:lnTo>
                  <a:lnTo>
                    <a:pt x="148786" y="117790"/>
                  </a:lnTo>
                  <a:lnTo>
                    <a:pt x="148364" y="118003"/>
                  </a:lnTo>
                  <a:lnTo>
                    <a:pt x="147949" y="117679"/>
                  </a:lnTo>
                  <a:lnTo>
                    <a:pt x="147890" y="117239"/>
                  </a:lnTo>
                  <a:lnTo>
                    <a:pt x="147752" y="116930"/>
                  </a:lnTo>
                  <a:lnTo>
                    <a:pt x="147112" y="116890"/>
                  </a:lnTo>
                  <a:lnTo>
                    <a:pt x="146831" y="116577"/>
                  </a:lnTo>
                  <a:lnTo>
                    <a:pt x="146478" y="116633"/>
                  </a:lnTo>
                  <a:lnTo>
                    <a:pt x="146147" y="116812"/>
                  </a:lnTo>
                  <a:lnTo>
                    <a:pt x="145802" y="117218"/>
                  </a:lnTo>
                  <a:lnTo>
                    <a:pt x="145434" y="117479"/>
                  </a:lnTo>
                  <a:lnTo>
                    <a:pt x="144892" y="117349"/>
                  </a:lnTo>
                  <a:lnTo>
                    <a:pt x="144638" y="117062"/>
                  </a:lnTo>
                  <a:lnTo>
                    <a:pt x="144536" y="116842"/>
                  </a:lnTo>
                  <a:lnTo>
                    <a:pt x="144525" y="116127"/>
                  </a:lnTo>
                  <a:lnTo>
                    <a:pt x="144395" y="115088"/>
                  </a:lnTo>
                  <a:lnTo>
                    <a:pt x="144428" y="114630"/>
                  </a:lnTo>
                  <a:lnTo>
                    <a:pt x="144771" y="114328"/>
                  </a:lnTo>
                  <a:lnTo>
                    <a:pt x="144865" y="114011"/>
                  </a:lnTo>
                  <a:lnTo>
                    <a:pt x="144872" y="113803"/>
                  </a:lnTo>
                  <a:lnTo>
                    <a:pt x="144545" y="113594"/>
                  </a:lnTo>
                  <a:lnTo>
                    <a:pt x="144523" y="113412"/>
                  </a:lnTo>
                  <a:lnTo>
                    <a:pt x="144593" y="113222"/>
                  </a:lnTo>
                  <a:lnTo>
                    <a:pt x="144824" y="112961"/>
                  </a:lnTo>
                  <a:lnTo>
                    <a:pt x="144849" y="112089"/>
                  </a:lnTo>
                  <a:lnTo>
                    <a:pt x="144302" y="112003"/>
                  </a:lnTo>
                  <a:lnTo>
                    <a:pt x="143752" y="112077"/>
                  </a:lnTo>
                  <a:lnTo>
                    <a:pt x="143585" y="112033"/>
                  </a:lnTo>
                  <a:lnTo>
                    <a:pt x="143112" y="110960"/>
                  </a:lnTo>
                  <a:lnTo>
                    <a:pt x="142708" y="110892"/>
                  </a:lnTo>
                  <a:lnTo>
                    <a:pt x="142497" y="111012"/>
                  </a:lnTo>
                  <a:lnTo>
                    <a:pt x="142255" y="119730"/>
                  </a:lnTo>
                  <a:lnTo>
                    <a:pt x="138524" y="119613"/>
                  </a:lnTo>
                  <a:lnTo>
                    <a:pt x="138365" y="119608"/>
                  </a:lnTo>
                  <a:lnTo>
                    <a:pt x="138255" y="120010"/>
                  </a:lnTo>
                  <a:lnTo>
                    <a:pt x="138393" y="120703"/>
                  </a:lnTo>
                  <a:lnTo>
                    <a:pt x="138877" y="121426"/>
                  </a:lnTo>
                  <a:lnTo>
                    <a:pt x="138917" y="122574"/>
                  </a:lnTo>
                  <a:lnTo>
                    <a:pt x="138436" y="123337"/>
                  </a:lnTo>
                  <a:lnTo>
                    <a:pt x="138109" y="124458"/>
                  </a:lnTo>
                  <a:lnTo>
                    <a:pt x="138032" y="125323"/>
                  </a:lnTo>
                  <a:lnTo>
                    <a:pt x="137745" y="124961"/>
                  </a:lnTo>
                  <a:lnTo>
                    <a:pt x="137425" y="124369"/>
                  </a:lnTo>
                  <a:lnTo>
                    <a:pt x="136934" y="123892"/>
                  </a:lnTo>
                  <a:lnTo>
                    <a:pt x="136458" y="123698"/>
                  </a:lnTo>
                  <a:lnTo>
                    <a:pt x="136138" y="123829"/>
                  </a:lnTo>
                  <a:lnTo>
                    <a:pt x="135949" y="124410"/>
                  </a:lnTo>
                  <a:lnTo>
                    <a:pt x="135941" y="124768"/>
                  </a:lnTo>
                  <a:lnTo>
                    <a:pt x="135829" y="125203"/>
                  </a:lnTo>
                  <a:lnTo>
                    <a:pt x="133883" y="125923"/>
                  </a:lnTo>
                  <a:lnTo>
                    <a:pt x="132447" y="126121"/>
                  </a:lnTo>
                  <a:lnTo>
                    <a:pt x="131306" y="127093"/>
                  </a:lnTo>
                  <a:lnTo>
                    <a:pt x="131030" y="127108"/>
                  </a:lnTo>
                  <a:lnTo>
                    <a:pt x="130622" y="127272"/>
                  </a:lnTo>
                  <a:lnTo>
                    <a:pt x="129729" y="129340"/>
                  </a:lnTo>
                  <a:lnTo>
                    <a:pt x="129736" y="129616"/>
                  </a:lnTo>
                  <a:lnTo>
                    <a:pt x="129558" y="129944"/>
                  </a:lnTo>
                  <a:lnTo>
                    <a:pt x="128416" y="129922"/>
                  </a:lnTo>
                  <a:lnTo>
                    <a:pt x="128019" y="130145"/>
                  </a:lnTo>
                  <a:lnTo>
                    <a:pt x="126852" y="131158"/>
                  </a:lnTo>
                  <a:lnTo>
                    <a:pt x="126485" y="131563"/>
                  </a:lnTo>
                  <a:lnTo>
                    <a:pt x="125507" y="131645"/>
                  </a:lnTo>
                  <a:lnTo>
                    <a:pt x="124856" y="131734"/>
                  </a:lnTo>
                  <a:lnTo>
                    <a:pt x="124508" y="131652"/>
                  </a:lnTo>
                  <a:lnTo>
                    <a:pt x="124413" y="132013"/>
                  </a:lnTo>
                  <a:lnTo>
                    <a:pt x="124100" y="132293"/>
                  </a:lnTo>
                  <a:lnTo>
                    <a:pt x="123653" y="132114"/>
                  </a:lnTo>
                  <a:lnTo>
                    <a:pt x="123595" y="131968"/>
                  </a:lnTo>
                  <a:lnTo>
                    <a:pt x="123657" y="131410"/>
                  </a:lnTo>
                  <a:lnTo>
                    <a:pt x="123752" y="131179"/>
                  </a:lnTo>
                  <a:lnTo>
                    <a:pt x="124133" y="130743"/>
                  </a:lnTo>
                  <a:lnTo>
                    <a:pt x="124621" y="130419"/>
                  </a:lnTo>
                  <a:lnTo>
                    <a:pt x="124573" y="130151"/>
                  </a:lnTo>
                  <a:lnTo>
                    <a:pt x="123999" y="128989"/>
                  </a:lnTo>
                  <a:lnTo>
                    <a:pt x="123709" y="128184"/>
                  </a:lnTo>
                  <a:lnTo>
                    <a:pt x="123720" y="127782"/>
                  </a:lnTo>
                  <a:lnTo>
                    <a:pt x="123593" y="126910"/>
                  </a:lnTo>
                  <a:lnTo>
                    <a:pt x="123353" y="126701"/>
                  </a:lnTo>
                  <a:lnTo>
                    <a:pt x="122818" y="126440"/>
                  </a:lnTo>
                  <a:lnTo>
                    <a:pt x="121749" y="126016"/>
                  </a:lnTo>
                  <a:lnTo>
                    <a:pt x="121047" y="126053"/>
                  </a:lnTo>
                  <a:lnTo>
                    <a:pt x="119924" y="125516"/>
                  </a:lnTo>
                  <a:lnTo>
                    <a:pt x="119187" y="125901"/>
                  </a:lnTo>
                  <a:lnTo>
                    <a:pt x="119263" y="123444"/>
                  </a:lnTo>
                  <a:lnTo>
                    <a:pt x="119367" y="118896"/>
                  </a:lnTo>
                  <a:lnTo>
                    <a:pt x="109937" y="118547"/>
                  </a:lnTo>
                  <a:lnTo>
                    <a:pt x="102834" y="118291"/>
                  </a:lnTo>
                  <a:lnTo>
                    <a:pt x="98532" y="118176"/>
                  </a:lnTo>
                  <a:lnTo>
                    <a:pt x="98368" y="118170"/>
                  </a:lnTo>
                  <a:lnTo>
                    <a:pt x="98108" y="119382"/>
                  </a:lnTo>
                  <a:lnTo>
                    <a:pt x="97886" y="119888"/>
                  </a:lnTo>
                  <a:lnTo>
                    <a:pt x="97639" y="121203"/>
                  </a:lnTo>
                  <a:lnTo>
                    <a:pt x="97203" y="122807"/>
                  </a:lnTo>
                  <a:lnTo>
                    <a:pt x="97218" y="123537"/>
                  </a:lnTo>
                  <a:lnTo>
                    <a:pt x="97030" y="124103"/>
                  </a:lnTo>
                  <a:lnTo>
                    <a:pt x="96808" y="124614"/>
                  </a:lnTo>
                  <a:lnTo>
                    <a:pt x="96278" y="125407"/>
                  </a:lnTo>
                  <a:lnTo>
                    <a:pt x="95783" y="125679"/>
                  </a:lnTo>
                  <a:lnTo>
                    <a:pt x="95350" y="126048"/>
                  </a:lnTo>
                  <a:lnTo>
                    <a:pt x="95233" y="126636"/>
                  </a:lnTo>
                  <a:lnTo>
                    <a:pt x="95095" y="126826"/>
                  </a:lnTo>
                  <a:lnTo>
                    <a:pt x="93826" y="127045"/>
                  </a:lnTo>
                  <a:lnTo>
                    <a:pt x="93052" y="126721"/>
                  </a:lnTo>
                  <a:lnTo>
                    <a:pt x="92594" y="125026"/>
                  </a:lnTo>
                  <a:lnTo>
                    <a:pt x="92598" y="124441"/>
                  </a:lnTo>
                  <a:lnTo>
                    <a:pt x="92806" y="123949"/>
                  </a:lnTo>
                  <a:lnTo>
                    <a:pt x="92642" y="123338"/>
                  </a:lnTo>
                  <a:lnTo>
                    <a:pt x="92209" y="123208"/>
                  </a:lnTo>
                  <a:lnTo>
                    <a:pt x="91908" y="123215"/>
                  </a:lnTo>
                  <a:lnTo>
                    <a:pt x="91500" y="123064"/>
                  </a:lnTo>
                  <a:lnTo>
                    <a:pt x="91507" y="122678"/>
                  </a:lnTo>
                  <a:lnTo>
                    <a:pt x="93900" y="122735"/>
                  </a:lnTo>
                  <a:lnTo>
                    <a:pt x="93946" y="120646"/>
                  </a:lnTo>
                  <a:lnTo>
                    <a:pt x="93955" y="120399"/>
                  </a:lnTo>
                  <a:lnTo>
                    <a:pt x="91549" y="120343"/>
                  </a:lnTo>
                  <a:lnTo>
                    <a:pt x="84809" y="120152"/>
                  </a:lnTo>
                  <a:lnTo>
                    <a:pt x="84909" y="115556"/>
                  </a:lnTo>
                  <a:lnTo>
                    <a:pt x="84141" y="115812"/>
                  </a:lnTo>
                  <a:lnTo>
                    <a:pt x="83283" y="116260"/>
                  </a:lnTo>
                  <a:lnTo>
                    <a:pt x="83035" y="115570"/>
                  </a:lnTo>
                  <a:lnTo>
                    <a:pt x="82096" y="115433"/>
                  </a:lnTo>
                  <a:lnTo>
                    <a:pt x="81888" y="114926"/>
                  </a:lnTo>
                  <a:lnTo>
                    <a:pt x="81892" y="114628"/>
                  </a:lnTo>
                  <a:lnTo>
                    <a:pt x="82237" y="113746"/>
                  </a:lnTo>
                  <a:lnTo>
                    <a:pt x="82193" y="113068"/>
                  </a:lnTo>
                  <a:lnTo>
                    <a:pt x="82073" y="112680"/>
                  </a:lnTo>
                  <a:lnTo>
                    <a:pt x="81832" y="112282"/>
                  </a:lnTo>
                  <a:lnTo>
                    <a:pt x="81668" y="112166"/>
                  </a:lnTo>
                  <a:lnTo>
                    <a:pt x="80096" y="111869"/>
                  </a:lnTo>
                  <a:lnTo>
                    <a:pt x="79395" y="112182"/>
                  </a:lnTo>
                  <a:lnTo>
                    <a:pt x="78747" y="112233"/>
                  </a:lnTo>
                  <a:lnTo>
                    <a:pt x="78336" y="112148"/>
                  </a:lnTo>
                  <a:lnTo>
                    <a:pt x="78238" y="111570"/>
                  </a:lnTo>
                  <a:lnTo>
                    <a:pt x="78304" y="109585"/>
                  </a:lnTo>
                  <a:lnTo>
                    <a:pt x="78673" y="108505"/>
                  </a:lnTo>
                  <a:lnTo>
                    <a:pt x="78989" y="108166"/>
                  </a:lnTo>
                  <a:lnTo>
                    <a:pt x="79882" y="108118"/>
                  </a:lnTo>
                  <a:lnTo>
                    <a:pt x="80036" y="108037"/>
                  </a:lnTo>
                  <a:lnTo>
                    <a:pt x="80141" y="107791"/>
                  </a:lnTo>
                  <a:lnTo>
                    <a:pt x="79712" y="105306"/>
                  </a:lnTo>
                  <a:lnTo>
                    <a:pt x="79479" y="104732"/>
                  </a:lnTo>
                  <a:lnTo>
                    <a:pt x="79290" y="104870"/>
                  </a:lnTo>
                  <a:lnTo>
                    <a:pt x="78616" y="105719"/>
                  </a:lnTo>
                  <a:lnTo>
                    <a:pt x="77763" y="107130"/>
                  </a:lnTo>
                  <a:lnTo>
                    <a:pt x="77616" y="107403"/>
                  </a:lnTo>
                  <a:lnTo>
                    <a:pt x="77570" y="107938"/>
                  </a:lnTo>
                  <a:lnTo>
                    <a:pt x="77455" y="108153"/>
                  </a:lnTo>
                  <a:lnTo>
                    <a:pt x="76989" y="108196"/>
                  </a:lnTo>
                  <a:lnTo>
                    <a:pt x="76996" y="105904"/>
                  </a:lnTo>
                  <a:lnTo>
                    <a:pt x="73496" y="105791"/>
                  </a:lnTo>
                  <a:lnTo>
                    <a:pt x="72756" y="105501"/>
                  </a:lnTo>
                  <a:lnTo>
                    <a:pt x="72643" y="104920"/>
                  </a:lnTo>
                  <a:lnTo>
                    <a:pt x="72698" y="104380"/>
                  </a:lnTo>
                  <a:lnTo>
                    <a:pt x="72509" y="104283"/>
                  </a:lnTo>
                  <a:lnTo>
                    <a:pt x="72542" y="103758"/>
                  </a:lnTo>
                  <a:lnTo>
                    <a:pt x="72764" y="103464"/>
                  </a:lnTo>
                  <a:lnTo>
                    <a:pt x="72589" y="101641"/>
                  </a:lnTo>
                  <a:lnTo>
                    <a:pt x="72425" y="101319"/>
                  </a:lnTo>
                  <a:lnTo>
                    <a:pt x="71245" y="100436"/>
                  </a:lnTo>
                  <a:lnTo>
                    <a:pt x="70407" y="100414"/>
                  </a:lnTo>
                  <a:lnTo>
                    <a:pt x="69955" y="100746"/>
                  </a:lnTo>
                  <a:lnTo>
                    <a:pt x="69675" y="100802"/>
                  </a:lnTo>
                  <a:lnTo>
                    <a:pt x="69325" y="100649"/>
                  </a:lnTo>
                  <a:lnTo>
                    <a:pt x="68826" y="100619"/>
                  </a:lnTo>
                  <a:lnTo>
                    <a:pt x="68156" y="101011"/>
                  </a:lnTo>
                  <a:lnTo>
                    <a:pt x="67697" y="101934"/>
                  </a:lnTo>
                  <a:lnTo>
                    <a:pt x="67730" y="103107"/>
                  </a:lnTo>
                  <a:lnTo>
                    <a:pt x="67261" y="104057"/>
                  </a:lnTo>
                  <a:lnTo>
                    <a:pt x="66780" y="104556"/>
                  </a:lnTo>
                  <a:lnTo>
                    <a:pt x="63945" y="102118"/>
                  </a:lnTo>
                  <a:lnTo>
                    <a:pt x="63642" y="102092"/>
                  </a:lnTo>
                  <a:lnTo>
                    <a:pt x="62335" y="102292"/>
                  </a:lnTo>
                  <a:lnTo>
                    <a:pt x="61064" y="102147"/>
                  </a:lnTo>
                  <a:lnTo>
                    <a:pt x="60247" y="101788"/>
                  </a:lnTo>
                  <a:lnTo>
                    <a:pt x="59013" y="100909"/>
                  </a:lnTo>
                  <a:lnTo>
                    <a:pt x="58468" y="100236"/>
                  </a:lnTo>
                  <a:lnTo>
                    <a:pt x="49558" y="100193"/>
                  </a:lnTo>
                  <a:lnTo>
                    <a:pt x="49562" y="107255"/>
                  </a:lnTo>
                  <a:lnTo>
                    <a:pt x="49912" y="107248"/>
                  </a:lnTo>
                  <a:lnTo>
                    <a:pt x="49974" y="108840"/>
                  </a:lnTo>
                  <a:lnTo>
                    <a:pt x="49789" y="109864"/>
                  </a:lnTo>
                  <a:lnTo>
                    <a:pt x="49506" y="110334"/>
                  </a:lnTo>
                  <a:lnTo>
                    <a:pt x="49153" y="110449"/>
                  </a:lnTo>
                  <a:lnTo>
                    <a:pt x="48571" y="111455"/>
                  </a:lnTo>
                  <a:lnTo>
                    <a:pt x="48397" y="112755"/>
                  </a:lnTo>
                  <a:lnTo>
                    <a:pt x="48743" y="114032"/>
                  </a:lnTo>
                  <a:lnTo>
                    <a:pt x="48296" y="114808"/>
                  </a:lnTo>
                  <a:lnTo>
                    <a:pt x="48147" y="115772"/>
                  </a:lnTo>
                  <a:lnTo>
                    <a:pt x="48199" y="116089"/>
                  </a:lnTo>
                  <a:lnTo>
                    <a:pt x="48475" y="116379"/>
                  </a:lnTo>
                  <a:lnTo>
                    <a:pt x="48483" y="116591"/>
                  </a:lnTo>
                  <a:lnTo>
                    <a:pt x="48301" y="116811"/>
                  </a:lnTo>
                  <a:lnTo>
                    <a:pt x="47901" y="116853"/>
                  </a:lnTo>
                  <a:lnTo>
                    <a:pt x="47609" y="117057"/>
                  </a:lnTo>
                  <a:lnTo>
                    <a:pt x="47609" y="117858"/>
                  </a:lnTo>
                  <a:lnTo>
                    <a:pt x="47814" y="117866"/>
                  </a:lnTo>
                  <a:lnTo>
                    <a:pt x="48167" y="117646"/>
                  </a:lnTo>
                  <a:lnTo>
                    <a:pt x="48491" y="117645"/>
                  </a:lnTo>
                  <a:lnTo>
                    <a:pt x="48549" y="117973"/>
                  </a:lnTo>
                  <a:lnTo>
                    <a:pt x="47490" y="118871"/>
                  </a:lnTo>
                  <a:lnTo>
                    <a:pt x="46937" y="118994"/>
                  </a:lnTo>
                  <a:lnTo>
                    <a:pt x="46453" y="119224"/>
                  </a:lnTo>
                  <a:lnTo>
                    <a:pt x="45678" y="119976"/>
                  </a:lnTo>
                  <a:lnTo>
                    <a:pt x="45227" y="120565"/>
                  </a:lnTo>
                  <a:lnTo>
                    <a:pt x="45169" y="120695"/>
                  </a:lnTo>
                  <a:lnTo>
                    <a:pt x="45152" y="121217"/>
                  </a:lnTo>
                  <a:lnTo>
                    <a:pt x="42819" y="121131"/>
                  </a:lnTo>
                  <a:lnTo>
                    <a:pt x="36141" y="120995"/>
                  </a:lnTo>
                  <a:lnTo>
                    <a:pt x="35780" y="120866"/>
                  </a:lnTo>
                  <a:lnTo>
                    <a:pt x="29894" y="120750"/>
                  </a:lnTo>
                  <a:lnTo>
                    <a:pt x="24143" y="120622"/>
                  </a:lnTo>
                  <a:lnTo>
                    <a:pt x="16182" y="120439"/>
                  </a:lnTo>
                  <a:lnTo>
                    <a:pt x="16126" y="119995"/>
                  </a:lnTo>
                  <a:lnTo>
                    <a:pt x="15973" y="118952"/>
                  </a:lnTo>
                  <a:lnTo>
                    <a:pt x="15721" y="117184"/>
                  </a:lnTo>
                  <a:lnTo>
                    <a:pt x="15557" y="116029"/>
                  </a:lnTo>
                  <a:lnTo>
                    <a:pt x="15391" y="114860"/>
                  </a:lnTo>
                  <a:lnTo>
                    <a:pt x="15313" y="114299"/>
                  </a:lnTo>
                  <a:lnTo>
                    <a:pt x="15234" y="113654"/>
                  </a:lnTo>
                  <a:lnTo>
                    <a:pt x="15199" y="113367"/>
                  </a:lnTo>
                  <a:lnTo>
                    <a:pt x="15162" y="113123"/>
                  </a:lnTo>
                  <a:lnTo>
                    <a:pt x="15117" y="112751"/>
                  </a:lnTo>
                  <a:lnTo>
                    <a:pt x="14877" y="110997"/>
                  </a:lnTo>
                  <a:lnTo>
                    <a:pt x="14692" y="109507"/>
                  </a:lnTo>
                  <a:lnTo>
                    <a:pt x="14536" y="108327"/>
                  </a:lnTo>
                  <a:lnTo>
                    <a:pt x="14279" y="106330"/>
                  </a:lnTo>
                  <a:lnTo>
                    <a:pt x="13207" y="98750"/>
                  </a:lnTo>
                  <a:lnTo>
                    <a:pt x="12992" y="97227"/>
                  </a:lnTo>
                  <a:lnTo>
                    <a:pt x="12907" y="96545"/>
                  </a:lnTo>
                  <a:lnTo>
                    <a:pt x="12811" y="95781"/>
                  </a:lnTo>
                  <a:lnTo>
                    <a:pt x="12336" y="91855"/>
                  </a:lnTo>
                  <a:lnTo>
                    <a:pt x="12301" y="91654"/>
                  </a:lnTo>
                  <a:lnTo>
                    <a:pt x="12194" y="90916"/>
                  </a:lnTo>
                  <a:lnTo>
                    <a:pt x="12115" y="90365"/>
                  </a:lnTo>
                  <a:lnTo>
                    <a:pt x="12077" y="90092"/>
                  </a:lnTo>
                  <a:lnTo>
                    <a:pt x="11602" y="86786"/>
                  </a:lnTo>
                  <a:lnTo>
                    <a:pt x="11115" y="83240"/>
                  </a:lnTo>
                  <a:lnTo>
                    <a:pt x="10911" y="81784"/>
                  </a:lnTo>
                  <a:lnTo>
                    <a:pt x="10755" y="80829"/>
                  </a:lnTo>
                  <a:lnTo>
                    <a:pt x="10642" y="79995"/>
                  </a:lnTo>
                  <a:lnTo>
                    <a:pt x="9532" y="71919"/>
                  </a:lnTo>
                  <a:lnTo>
                    <a:pt x="9500" y="71684"/>
                  </a:lnTo>
                  <a:lnTo>
                    <a:pt x="9089" y="68696"/>
                  </a:lnTo>
                  <a:lnTo>
                    <a:pt x="9069" y="68531"/>
                  </a:lnTo>
                  <a:lnTo>
                    <a:pt x="8510" y="64635"/>
                  </a:lnTo>
                  <a:lnTo>
                    <a:pt x="8476" y="64391"/>
                  </a:lnTo>
                  <a:lnTo>
                    <a:pt x="8263" y="62907"/>
                  </a:lnTo>
                  <a:lnTo>
                    <a:pt x="8175" y="62292"/>
                  </a:lnTo>
                  <a:lnTo>
                    <a:pt x="8135" y="62012"/>
                  </a:lnTo>
                  <a:lnTo>
                    <a:pt x="8014" y="61172"/>
                  </a:lnTo>
                  <a:lnTo>
                    <a:pt x="7348" y="56522"/>
                  </a:lnTo>
                  <a:lnTo>
                    <a:pt x="7136" y="54954"/>
                  </a:lnTo>
                  <a:lnTo>
                    <a:pt x="6810" y="52560"/>
                  </a:lnTo>
                  <a:lnTo>
                    <a:pt x="6766" y="52240"/>
                  </a:lnTo>
                  <a:lnTo>
                    <a:pt x="6646" y="51372"/>
                  </a:lnTo>
                  <a:lnTo>
                    <a:pt x="6042" y="46959"/>
                  </a:lnTo>
                  <a:lnTo>
                    <a:pt x="5992" y="46640"/>
                  </a:lnTo>
                  <a:lnTo>
                    <a:pt x="5970" y="46496"/>
                  </a:lnTo>
                  <a:lnTo>
                    <a:pt x="5941" y="46266"/>
                  </a:lnTo>
                  <a:lnTo>
                    <a:pt x="5727" y="44582"/>
                  </a:lnTo>
                  <a:lnTo>
                    <a:pt x="5635" y="43853"/>
                  </a:lnTo>
                  <a:lnTo>
                    <a:pt x="5572" y="43407"/>
                  </a:lnTo>
                  <a:lnTo>
                    <a:pt x="5547" y="43254"/>
                  </a:lnTo>
                  <a:lnTo>
                    <a:pt x="5427" y="42215"/>
                  </a:lnTo>
                  <a:lnTo>
                    <a:pt x="5286" y="41329"/>
                  </a:lnTo>
                  <a:lnTo>
                    <a:pt x="5183" y="40586"/>
                  </a:lnTo>
                  <a:lnTo>
                    <a:pt x="5115" y="40071"/>
                  </a:lnTo>
                  <a:lnTo>
                    <a:pt x="4735" y="37206"/>
                  </a:lnTo>
                  <a:lnTo>
                    <a:pt x="4106" y="32471"/>
                  </a:lnTo>
                  <a:lnTo>
                    <a:pt x="3216" y="25356"/>
                  </a:lnTo>
                  <a:lnTo>
                    <a:pt x="3174" y="25026"/>
                  </a:lnTo>
                  <a:lnTo>
                    <a:pt x="3152" y="24842"/>
                  </a:lnTo>
                  <a:lnTo>
                    <a:pt x="2355" y="18220"/>
                  </a:lnTo>
                  <a:lnTo>
                    <a:pt x="2044" y="15742"/>
                  </a:lnTo>
                  <a:lnTo>
                    <a:pt x="1980" y="15341"/>
                  </a:lnTo>
                  <a:lnTo>
                    <a:pt x="1619" y="12630"/>
                  </a:lnTo>
                  <a:lnTo>
                    <a:pt x="1159" y="8941"/>
                  </a:lnTo>
                  <a:lnTo>
                    <a:pt x="816" y="6192"/>
                  </a:lnTo>
                  <a:lnTo>
                    <a:pt x="529" y="3798"/>
                  </a:lnTo>
                  <a:lnTo>
                    <a:pt x="337" y="237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6" name="pg977">
              <a:extLst>
                <a:ext uri="{FF2B5EF4-FFF2-40B4-BE49-F238E27FC236}">
                  <a16:creationId xmlns:a16="http://schemas.microsoft.com/office/drawing/2014/main" id="{6538E6AD-9CEC-D144-B0B4-9CC08EAAC0B9}"/>
                </a:ext>
              </a:extLst>
            </p:cNvPr>
            <p:cNvSpPr/>
            <p:nvPr/>
          </p:nvSpPr>
          <p:spPr>
            <a:xfrm>
              <a:off x="4818707" y="3644116"/>
              <a:ext cx="154118" cy="192864"/>
            </a:xfrm>
            <a:custGeom>
              <a:avLst/>
              <a:gdLst/>
              <a:ahLst/>
              <a:cxnLst/>
              <a:rect l="0" t="0" r="0" b="0"/>
              <a:pathLst>
                <a:path w="154118" h="192864">
                  <a:moveTo>
                    <a:pt x="62113" y="22133"/>
                  </a:moveTo>
                  <a:lnTo>
                    <a:pt x="62498" y="21615"/>
                  </a:lnTo>
                  <a:lnTo>
                    <a:pt x="62724" y="21544"/>
                  </a:lnTo>
                  <a:lnTo>
                    <a:pt x="63186" y="21719"/>
                  </a:lnTo>
                  <a:lnTo>
                    <a:pt x="64118" y="21820"/>
                  </a:lnTo>
                  <a:lnTo>
                    <a:pt x="64358" y="21746"/>
                  </a:lnTo>
                  <a:lnTo>
                    <a:pt x="65392" y="20196"/>
                  </a:lnTo>
                  <a:lnTo>
                    <a:pt x="66448" y="19887"/>
                  </a:lnTo>
                  <a:lnTo>
                    <a:pt x="67438" y="19313"/>
                  </a:lnTo>
                  <a:lnTo>
                    <a:pt x="68188" y="18319"/>
                  </a:lnTo>
                  <a:lnTo>
                    <a:pt x="68348" y="17831"/>
                  </a:lnTo>
                  <a:lnTo>
                    <a:pt x="68545" y="17440"/>
                  </a:lnTo>
                  <a:lnTo>
                    <a:pt x="68712" y="17257"/>
                  </a:lnTo>
                  <a:lnTo>
                    <a:pt x="70133" y="16498"/>
                  </a:lnTo>
                  <a:lnTo>
                    <a:pt x="71025" y="16293"/>
                  </a:lnTo>
                  <a:lnTo>
                    <a:pt x="71364" y="16078"/>
                  </a:lnTo>
                  <a:lnTo>
                    <a:pt x="71590" y="15798"/>
                  </a:lnTo>
                  <a:lnTo>
                    <a:pt x="71703" y="15202"/>
                  </a:lnTo>
                  <a:lnTo>
                    <a:pt x="72377" y="14685"/>
                  </a:lnTo>
                  <a:lnTo>
                    <a:pt x="72965" y="13959"/>
                  </a:lnTo>
                  <a:lnTo>
                    <a:pt x="73977" y="13608"/>
                  </a:lnTo>
                  <a:lnTo>
                    <a:pt x="74264" y="13261"/>
                  </a:lnTo>
                  <a:lnTo>
                    <a:pt x="74421" y="13179"/>
                  </a:lnTo>
                  <a:lnTo>
                    <a:pt x="74840" y="13224"/>
                  </a:lnTo>
                  <a:lnTo>
                    <a:pt x="75612" y="13793"/>
                  </a:lnTo>
                  <a:lnTo>
                    <a:pt x="75816" y="13749"/>
                  </a:lnTo>
                  <a:lnTo>
                    <a:pt x="75754" y="14352"/>
                  </a:lnTo>
                  <a:lnTo>
                    <a:pt x="75587" y="14758"/>
                  </a:lnTo>
                  <a:lnTo>
                    <a:pt x="75365" y="14740"/>
                  </a:lnTo>
                  <a:lnTo>
                    <a:pt x="74903" y="16550"/>
                  </a:lnTo>
                  <a:lnTo>
                    <a:pt x="74958" y="17996"/>
                  </a:lnTo>
                  <a:lnTo>
                    <a:pt x="75115" y="18465"/>
                  </a:lnTo>
                  <a:lnTo>
                    <a:pt x="75534" y="18822"/>
                  </a:lnTo>
                  <a:lnTo>
                    <a:pt x="75589" y="19295"/>
                  </a:lnTo>
                  <a:lnTo>
                    <a:pt x="75153" y="20592"/>
                  </a:lnTo>
                  <a:lnTo>
                    <a:pt x="75146" y="21501"/>
                  </a:lnTo>
                  <a:lnTo>
                    <a:pt x="74989" y="21884"/>
                  </a:lnTo>
                  <a:lnTo>
                    <a:pt x="74716" y="22160"/>
                  </a:lnTo>
                  <a:lnTo>
                    <a:pt x="74535" y="22566"/>
                  </a:lnTo>
                  <a:lnTo>
                    <a:pt x="74458" y="22890"/>
                  </a:lnTo>
                  <a:lnTo>
                    <a:pt x="74477" y="23408"/>
                  </a:lnTo>
                  <a:lnTo>
                    <a:pt x="74564" y="23598"/>
                  </a:lnTo>
                  <a:lnTo>
                    <a:pt x="74874" y="23721"/>
                  </a:lnTo>
                  <a:lnTo>
                    <a:pt x="76264" y="23609"/>
                  </a:lnTo>
                  <a:lnTo>
                    <a:pt x="76999" y="24126"/>
                  </a:lnTo>
                  <a:lnTo>
                    <a:pt x="77807" y="24007"/>
                  </a:lnTo>
                  <a:lnTo>
                    <a:pt x="78997" y="24193"/>
                  </a:lnTo>
                  <a:lnTo>
                    <a:pt x="79470" y="24584"/>
                  </a:lnTo>
                  <a:lnTo>
                    <a:pt x="79477" y="24766"/>
                  </a:lnTo>
                  <a:lnTo>
                    <a:pt x="79353" y="24916"/>
                  </a:lnTo>
                  <a:lnTo>
                    <a:pt x="79448" y="25135"/>
                  </a:lnTo>
                  <a:lnTo>
                    <a:pt x="80187" y="25258"/>
                  </a:lnTo>
                  <a:lnTo>
                    <a:pt x="81205" y="24498"/>
                  </a:lnTo>
                  <a:lnTo>
                    <a:pt x="81521" y="24419"/>
                  </a:lnTo>
                  <a:lnTo>
                    <a:pt x="81499" y="28240"/>
                  </a:lnTo>
                  <a:lnTo>
                    <a:pt x="81274" y="28316"/>
                  </a:lnTo>
                  <a:lnTo>
                    <a:pt x="79586" y="28097"/>
                  </a:lnTo>
                  <a:lnTo>
                    <a:pt x="79143" y="28488"/>
                  </a:lnTo>
                  <a:lnTo>
                    <a:pt x="78630" y="28741"/>
                  </a:lnTo>
                  <a:lnTo>
                    <a:pt x="77371" y="28876"/>
                  </a:lnTo>
                  <a:lnTo>
                    <a:pt x="77084" y="29319"/>
                  </a:lnTo>
                  <a:lnTo>
                    <a:pt x="76775" y="30702"/>
                  </a:lnTo>
                  <a:lnTo>
                    <a:pt x="76797" y="31909"/>
                  </a:lnTo>
                  <a:lnTo>
                    <a:pt x="76892" y="32324"/>
                  </a:lnTo>
                  <a:lnTo>
                    <a:pt x="89934" y="32363"/>
                  </a:lnTo>
                  <a:lnTo>
                    <a:pt x="90557" y="32126"/>
                  </a:lnTo>
                  <a:lnTo>
                    <a:pt x="90837" y="31797"/>
                  </a:lnTo>
                  <a:lnTo>
                    <a:pt x="91214" y="31082"/>
                  </a:lnTo>
                  <a:lnTo>
                    <a:pt x="91523" y="30780"/>
                  </a:lnTo>
                  <a:lnTo>
                    <a:pt x="91887" y="30609"/>
                  </a:lnTo>
                  <a:lnTo>
                    <a:pt x="92043" y="30400"/>
                  </a:lnTo>
                  <a:lnTo>
                    <a:pt x="92090" y="30028"/>
                  </a:lnTo>
                  <a:lnTo>
                    <a:pt x="91737" y="29353"/>
                  </a:lnTo>
                  <a:lnTo>
                    <a:pt x="91716" y="28951"/>
                  </a:lnTo>
                  <a:lnTo>
                    <a:pt x="92377" y="28411"/>
                  </a:lnTo>
                  <a:lnTo>
                    <a:pt x="92759" y="28295"/>
                  </a:lnTo>
                  <a:lnTo>
                    <a:pt x="93519" y="28313"/>
                  </a:lnTo>
                  <a:lnTo>
                    <a:pt x="93770" y="27594"/>
                  </a:lnTo>
                  <a:lnTo>
                    <a:pt x="93563" y="27412"/>
                  </a:lnTo>
                  <a:lnTo>
                    <a:pt x="93792" y="26697"/>
                  </a:lnTo>
                  <a:lnTo>
                    <a:pt x="94341" y="26309"/>
                  </a:lnTo>
                  <a:lnTo>
                    <a:pt x="94614" y="26283"/>
                  </a:lnTo>
                  <a:lnTo>
                    <a:pt x="94614" y="25244"/>
                  </a:lnTo>
                  <a:lnTo>
                    <a:pt x="94523" y="24655"/>
                  </a:lnTo>
                  <a:lnTo>
                    <a:pt x="95079" y="23180"/>
                  </a:lnTo>
                  <a:lnTo>
                    <a:pt x="95199" y="21317"/>
                  </a:lnTo>
                  <a:lnTo>
                    <a:pt x="95094" y="20449"/>
                  </a:lnTo>
                  <a:lnTo>
                    <a:pt x="95213" y="19324"/>
                  </a:lnTo>
                  <a:lnTo>
                    <a:pt x="95060" y="18192"/>
                  </a:lnTo>
                  <a:lnTo>
                    <a:pt x="95286" y="17707"/>
                  </a:lnTo>
                  <a:lnTo>
                    <a:pt x="95297" y="17514"/>
                  </a:lnTo>
                  <a:lnTo>
                    <a:pt x="95162" y="17223"/>
                  </a:lnTo>
                  <a:lnTo>
                    <a:pt x="94488" y="16549"/>
                  </a:lnTo>
                  <a:lnTo>
                    <a:pt x="94154" y="16549"/>
                  </a:lnTo>
                  <a:lnTo>
                    <a:pt x="94204" y="15424"/>
                  </a:lnTo>
                  <a:lnTo>
                    <a:pt x="94408" y="15089"/>
                  </a:lnTo>
                  <a:lnTo>
                    <a:pt x="94980" y="14534"/>
                  </a:lnTo>
                  <a:lnTo>
                    <a:pt x="95457" y="14269"/>
                  </a:lnTo>
                  <a:lnTo>
                    <a:pt x="95671" y="14005"/>
                  </a:lnTo>
                  <a:lnTo>
                    <a:pt x="95806" y="13532"/>
                  </a:lnTo>
                  <a:lnTo>
                    <a:pt x="95766" y="13159"/>
                  </a:lnTo>
                  <a:lnTo>
                    <a:pt x="96014" y="12038"/>
                  </a:lnTo>
                  <a:lnTo>
                    <a:pt x="96254" y="11524"/>
                  </a:lnTo>
                  <a:lnTo>
                    <a:pt x="96636" y="10957"/>
                  </a:lnTo>
                  <a:lnTo>
                    <a:pt x="96301" y="9482"/>
                  </a:lnTo>
                  <a:lnTo>
                    <a:pt x="96531" y="9512"/>
                  </a:lnTo>
                  <a:lnTo>
                    <a:pt x="96888" y="9419"/>
                  </a:lnTo>
                  <a:lnTo>
                    <a:pt x="97445" y="8424"/>
                  </a:lnTo>
                  <a:lnTo>
                    <a:pt x="97974" y="8063"/>
                  </a:lnTo>
                  <a:lnTo>
                    <a:pt x="98302" y="8089"/>
                  </a:lnTo>
                  <a:lnTo>
                    <a:pt x="98254" y="8394"/>
                  </a:lnTo>
                  <a:lnTo>
                    <a:pt x="99580" y="8875"/>
                  </a:lnTo>
                  <a:lnTo>
                    <a:pt x="100267" y="8784"/>
                  </a:lnTo>
                  <a:lnTo>
                    <a:pt x="100750" y="8443"/>
                  </a:lnTo>
                  <a:lnTo>
                    <a:pt x="100612" y="7240"/>
                  </a:lnTo>
                  <a:lnTo>
                    <a:pt x="100837" y="8126"/>
                  </a:lnTo>
                  <a:lnTo>
                    <a:pt x="100724" y="8728"/>
                  </a:lnTo>
                  <a:lnTo>
                    <a:pt x="100760" y="9397"/>
                  </a:lnTo>
                  <a:lnTo>
                    <a:pt x="100968" y="9993"/>
                  </a:lnTo>
                  <a:lnTo>
                    <a:pt x="101295" y="10433"/>
                  </a:lnTo>
                  <a:lnTo>
                    <a:pt x="101434" y="11044"/>
                  </a:lnTo>
                  <a:lnTo>
                    <a:pt x="101361" y="11323"/>
                  </a:lnTo>
                  <a:lnTo>
                    <a:pt x="101171" y="11603"/>
                  </a:lnTo>
                  <a:lnTo>
                    <a:pt x="100763" y="11759"/>
                  </a:lnTo>
                  <a:lnTo>
                    <a:pt x="100516" y="12102"/>
                  </a:lnTo>
                  <a:lnTo>
                    <a:pt x="100373" y="12362"/>
                  </a:lnTo>
                  <a:lnTo>
                    <a:pt x="100297" y="12776"/>
                  </a:lnTo>
                  <a:lnTo>
                    <a:pt x="100559" y="13137"/>
                  </a:lnTo>
                  <a:lnTo>
                    <a:pt x="101102" y="13301"/>
                  </a:lnTo>
                  <a:lnTo>
                    <a:pt x="101458" y="13637"/>
                  </a:lnTo>
                  <a:lnTo>
                    <a:pt x="101542" y="13994"/>
                  </a:lnTo>
                  <a:lnTo>
                    <a:pt x="101534" y="14333"/>
                  </a:lnTo>
                  <a:lnTo>
                    <a:pt x="101301" y="15268"/>
                  </a:lnTo>
                  <a:lnTo>
                    <a:pt x="101152" y="15458"/>
                  </a:lnTo>
                  <a:lnTo>
                    <a:pt x="101141" y="15594"/>
                  </a:lnTo>
                  <a:lnTo>
                    <a:pt x="101541" y="15369"/>
                  </a:lnTo>
                  <a:lnTo>
                    <a:pt x="101680" y="15201"/>
                  </a:lnTo>
                  <a:lnTo>
                    <a:pt x="101837" y="14825"/>
                  </a:lnTo>
                  <a:lnTo>
                    <a:pt x="102034" y="13842"/>
                  </a:lnTo>
                  <a:lnTo>
                    <a:pt x="102828" y="13395"/>
                  </a:lnTo>
                  <a:lnTo>
                    <a:pt x="103188" y="13351"/>
                  </a:lnTo>
                  <a:lnTo>
                    <a:pt x="103618" y="13839"/>
                  </a:lnTo>
                  <a:lnTo>
                    <a:pt x="104077" y="13899"/>
                  </a:lnTo>
                  <a:lnTo>
                    <a:pt x="104689" y="12953"/>
                  </a:lnTo>
                  <a:lnTo>
                    <a:pt x="104762" y="12774"/>
                  </a:lnTo>
                  <a:lnTo>
                    <a:pt x="104811" y="11190"/>
                  </a:lnTo>
                  <a:lnTo>
                    <a:pt x="104406" y="10164"/>
                  </a:lnTo>
                  <a:lnTo>
                    <a:pt x="104317" y="9756"/>
                  </a:lnTo>
                  <a:lnTo>
                    <a:pt x="104531" y="9284"/>
                  </a:lnTo>
                  <a:lnTo>
                    <a:pt x="105116" y="9049"/>
                  </a:lnTo>
                  <a:lnTo>
                    <a:pt x="105524" y="9038"/>
                  </a:lnTo>
                  <a:lnTo>
                    <a:pt x="105855" y="8933"/>
                  </a:lnTo>
                  <a:lnTo>
                    <a:pt x="105972" y="8784"/>
                  </a:lnTo>
                  <a:lnTo>
                    <a:pt x="106037" y="8344"/>
                  </a:lnTo>
                  <a:lnTo>
                    <a:pt x="106343" y="8157"/>
                  </a:lnTo>
                  <a:lnTo>
                    <a:pt x="107320" y="7885"/>
                  </a:lnTo>
                  <a:lnTo>
                    <a:pt x="107954" y="7926"/>
                  </a:lnTo>
                  <a:lnTo>
                    <a:pt x="108150" y="7792"/>
                  </a:lnTo>
                  <a:lnTo>
                    <a:pt x="108369" y="7326"/>
                  </a:lnTo>
                  <a:lnTo>
                    <a:pt x="108562" y="6525"/>
                  </a:lnTo>
                  <a:lnTo>
                    <a:pt x="108703" y="6257"/>
                  </a:lnTo>
                  <a:lnTo>
                    <a:pt x="108937" y="6171"/>
                  </a:lnTo>
                  <a:lnTo>
                    <a:pt x="109706" y="6294"/>
                  </a:lnTo>
                  <a:lnTo>
                    <a:pt x="110307" y="5787"/>
                  </a:lnTo>
                  <a:lnTo>
                    <a:pt x="110263" y="4979"/>
                  </a:lnTo>
                  <a:lnTo>
                    <a:pt x="110561" y="4271"/>
                  </a:lnTo>
                  <a:lnTo>
                    <a:pt x="111261" y="3518"/>
                  </a:lnTo>
                  <a:lnTo>
                    <a:pt x="111768" y="3272"/>
                  </a:lnTo>
                  <a:lnTo>
                    <a:pt x="111888" y="3045"/>
                  </a:lnTo>
                  <a:lnTo>
                    <a:pt x="112092" y="5548"/>
                  </a:lnTo>
                  <a:lnTo>
                    <a:pt x="112376" y="6029"/>
                  </a:lnTo>
                  <a:lnTo>
                    <a:pt x="114505" y="5720"/>
                  </a:lnTo>
                  <a:lnTo>
                    <a:pt x="114687" y="5556"/>
                  </a:lnTo>
                  <a:lnTo>
                    <a:pt x="114793" y="5317"/>
                  </a:lnTo>
                  <a:lnTo>
                    <a:pt x="115452" y="5355"/>
                  </a:lnTo>
                  <a:lnTo>
                    <a:pt x="115758" y="5608"/>
                  </a:lnTo>
                  <a:lnTo>
                    <a:pt x="115853" y="6118"/>
                  </a:lnTo>
                  <a:lnTo>
                    <a:pt x="116166" y="6819"/>
                  </a:lnTo>
                  <a:lnTo>
                    <a:pt x="116388" y="7132"/>
                  </a:lnTo>
                  <a:lnTo>
                    <a:pt x="116643" y="6916"/>
                  </a:lnTo>
                  <a:lnTo>
                    <a:pt x="117204" y="7417"/>
                  </a:lnTo>
                  <a:lnTo>
                    <a:pt x="117070" y="9371"/>
                  </a:lnTo>
                  <a:lnTo>
                    <a:pt x="116996" y="13905"/>
                  </a:lnTo>
                  <a:lnTo>
                    <a:pt x="117140" y="13886"/>
                  </a:lnTo>
                  <a:lnTo>
                    <a:pt x="117341" y="13570"/>
                  </a:lnTo>
                  <a:lnTo>
                    <a:pt x="117362" y="13424"/>
                  </a:lnTo>
                  <a:lnTo>
                    <a:pt x="117701" y="12974"/>
                  </a:lnTo>
                  <a:lnTo>
                    <a:pt x="118630" y="12628"/>
                  </a:lnTo>
                  <a:lnTo>
                    <a:pt x="118754" y="12497"/>
                  </a:lnTo>
                  <a:lnTo>
                    <a:pt x="118766" y="11223"/>
                  </a:lnTo>
                  <a:lnTo>
                    <a:pt x="118872" y="9864"/>
                  </a:lnTo>
                  <a:lnTo>
                    <a:pt x="118625" y="8660"/>
                  </a:lnTo>
                  <a:lnTo>
                    <a:pt x="118599" y="8112"/>
                  </a:lnTo>
                  <a:lnTo>
                    <a:pt x="119205" y="6891"/>
                  </a:lnTo>
                  <a:lnTo>
                    <a:pt x="119587" y="6619"/>
                  </a:lnTo>
                  <a:lnTo>
                    <a:pt x="120174" y="6649"/>
                  </a:lnTo>
                  <a:lnTo>
                    <a:pt x="121234" y="7346"/>
                  </a:lnTo>
                  <a:lnTo>
                    <a:pt x="121398" y="7830"/>
                  </a:lnTo>
                  <a:lnTo>
                    <a:pt x="121767" y="8274"/>
                  </a:lnTo>
                  <a:lnTo>
                    <a:pt x="122164" y="8404"/>
                  </a:lnTo>
                  <a:lnTo>
                    <a:pt x="122652" y="8307"/>
                  </a:lnTo>
                  <a:lnTo>
                    <a:pt x="123380" y="7584"/>
                  </a:lnTo>
                  <a:lnTo>
                    <a:pt x="123249" y="7111"/>
                  </a:lnTo>
                  <a:lnTo>
                    <a:pt x="123941" y="6298"/>
                  </a:lnTo>
                  <a:lnTo>
                    <a:pt x="124166" y="5765"/>
                  </a:lnTo>
                  <a:lnTo>
                    <a:pt x="124089" y="4406"/>
                  </a:lnTo>
                  <a:lnTo>
                    <a:pt x="123633" y="3605"/>
                  </a:lnTo>
                  <a:lnTo>
                    <a:pt x="124184" y="3121"/>
                  </a:lnTo>
                  <a:lnTo>
                    <a:pt x="124402" y="3035"/>
                  </a:lnTo>
                  <a:lnTo>
                    <a:pt x="125055" y="3307"/>
                  </a:lnTo>
                  <a:lnTo>
                    <a:pt x="126218" y="3556"/>
                  </a:lnTo>
                  <a:lnTo>
                    <a:pt x="126637" y="3053"/>
                  </a:lnTo>
                  <a:lnTo>
                    <a:pt x="126622" y="2136"/>
                  </a:lnTo>
                  <a:lnTo>
                    <a:pt x="126829" y="1429"/>
                  </a:lnTo>
                  <a:lnTo>
                    <a:pt x="127292" y="1086"/>
                  </a:lnTo>
                  <a:lnTo>
                    <a:pt x="128142" y="736"/>
                  </a:lnTo>
                  <a:lnTo>
                    <a:pt x="128583" y="192"/>
                  </a:lnTo>
                  <a:lnTo>
                    <a:pt x="128617" y="0"/>
                  </a:lnTo>
                  <a:lnTo>
                    <a:pt x="128330" y="9409"/>
                  </a:lnTo>
                  <a:lnTo>
                    <a:pt x="128333" y="9657"/>
                  </a:lnTo>
                  <a:lnTo>
                    <a:pt x="128226" y="14154"/>
                  </a:lnTo>
                  <a:lnTo>
                    <a:pt x="128113" y="18876"/>
                  </a:lnTo>
                  <a:lnTo>
                    <a:pt x="127721" y="18879"/>
                  </a:lnTo>
                  <a:lnTo>
                    <a:pt x="127549" y="30695"/>
                  </a:lnTo>
                  <a:lnTo>
                    <a:pt x="127501" y="33251"/>
                  </a:lnTo>
                  <a:lnTo>
                    <a:pt x="131653" y="33320"/>
                  </a:lnTo>
                  <a:lnTo>
                    <a:pt x="138233" y="33458"/>
                  </a:lnTo>
                  <a:lnTo>
                    <a:pt x="142613" y="33678"/>
                  </a:lnTo>
                  <a:lnTo>
                    <a:pt x="142846" y="33782"/>
                  </a:lnTo>
                  <a:lnTo>
                    <a:pt x="143264" y="33764"/>
                  </a:lnTo>
                  <a:lnTo>
                    <a:pt x="144104" y="33994"/>
                  </a:lnTo>
                  <a:lnTo>
                    <a:pt x="144220" y="34289"/>
                  </a:lnTo>
                  <a:lnTo>
                    <a:pt x="144155" y="34706"/>
                  </a:lnTo>
                  <a:lnTo>
                    <a:pt x="144184" y="35023"/>
                  </a:lnTo>
                  <a:lnTo>
                    <a:pt x="144951" y="35905"/>
                  </a:lnTo>
                  <a:lnTo>
                    <a:pt x="145500" y="36107"/>
                  </a:lnTo>
                  <a:lnTo>
                    <a:pt x="145758" y="36125"/>
                  </a:lnTo>
                  <a:lnTo>
                    <a:pt x="145706" y="40006"/>
                  </a:lnTo>
                  <a:lnTo>
                    <a:pt x="145697" y="40480"/>
                  </a:lnTo>
                  <a:lnTo>
                    <a:pt x="145692" y="40647"/>
                  </a:lnTo>
                  <a:lnTo>
                    <a:pt x="145597" y="43215"/>
                  </a:lnTo>
                  <a:lnTo>
                    <a:pt x="145377" y="43751"/>
                  </a:lnTo>
                  <a:lnTo>
                    <a:pt x="144359" y="43188"/>
                  </a:lnTo>
                  <a:lnTo>
                    <a:pt x="143901" y="42835"/>
                  </a:lnTo>
                  <a:lnTo>
                    <a:pt x="143225" y="42570"/>
                  </a:lnTo>
                  <a:lnTo>
                    <a:pt x="142662" y="42447"/>
                  </a:lnTo>
                  <a:lnTo>
                    <a:pt x="142110" y="42626"/>
                  </a:lnTo>
                  <a:lnTo>
                    <a:pt x="141052" y="42302"/>
                  </a:lnTo>
                  <a:lnTo>
                    <a:pt x="139642" y="42147"/>
                  </a:lnTo>
                  <a:lnTo>
                    <a:pt x="139494" y="42467"/>
                  </a:lnTo>
                  <a:lnTo>
                    <a:pt x="138495" y="43004"/>
                  </a:lnTo>
                  <a:lnTo>
                    <a:pt x="137830" y="43563"/>
                  </a:lnTo>
                  <a:lnTo>
                    <a:pt x="137641" y="43984"/>
                  </a:lnTo>
                  <a:lnTo>
                    <a:pt x="137653" y="44737"/>
                  </a:lnTo>
                  <a:lnTo>
                    <a:pt x="137799" y="45110"/>
                  </a:lnTo>
                  <a:lnTo>
                    <a:pt x="137401" y="45735"/>
                  </a:lnTo>
                  <a:lnTo>
                    <a:pt x="136758" y="47270"/>
                  </a:lnTo>
                  <a:lnTo>
                    <a:pt x="136794" y="47657"/>
                  </a:lnTo>
                  <a:lnTo>
                    <a:pt x="136929" y="47773"/>
                  </a:lnTo>
                  <a:lnTo>
                    <a:pt x="137361" y="47900"/>
                  </a:lnTo>
                  <a:lnTo>
                    <a:pt x="137702" y="48626"/>
                  </a:lnTo>
                  <a:lnTo>
                    <a:pt x="137702" y="48764"/>
                  </a:lnTo>
                  <a:lnTo>
                    <a:pt x="137399" y="49609"/>
                  </a:lnTo>
                  <a:lnTo>
                    <a:pt x="137152" y="50023"/>
                  </a:lnTo>
                  <a:lnTo>
                    <a:pt x="136982" y="50097"/>
                  </a:lnTo>
                  <a:lnTo>
                    <a:pt x="136012" y="49947"/>
                  </a:lnTo>
                  <a:lnTo>
                    <a:pt x="134940" y="50632"/>
                  </a:lnTo>
                  <a:lnTo>
                    <a:pt x="134850" y="50863"/>
                  </a:lnTo>
                  <a:lnTo>
                    <a:pt x="134849" y="52100"/>
                  </a:lnTo>
                  <a:lnTo>
                    <a:pt x="133879" y="52852"/>
                  </a:lnTo>
                  <a:lnTo>
                    <a:pt x="133654" y="53161"/>
                  </a:lnTo>
                  <a:lnTo>
                    <a:pt x="133531" y="53471"/>
                  </a:lnTo>
                  <a:lnTo>
                    <a:pt x="133509" y="53996"/>
                  </a:lnTo>
                  <a:lnTo>
                    <a:pt x="132554" y="54770"/>
                  </a:lnTo>
                  <a:lnTo>
                    <a:pt x="131900" y="56041"/>
                  </a:lnTo>
                  <a:lnTo>
                    <a:pt x="131943" y="56372"/>
                  </a:lnTo>
                  <a:lnTo>
                    <a:pt x="132285" y="56782"/>
                  </a:lnTo>
                  <a:lnTo>
                    <a:pt x="132314" y="56927"/>
                  </a:lnTo>
                  <a:lnTo>
                    <a:pt x="131830" y="59006"/>
                  </a:lnTo>
                  <a:lnTo>
                    <a:pt x="131823" y="59643"/>
                  </a:lnTo>
                  <a:lnTo>
                    <a:pt x="130988" y="60921"/>
                  </a:lnTo>
                  <a:lnTo>
                    <a:pt x="130143" y="61383"/>
                  </a:lnTo>
                  <a:lnTo>
                    <a:pt x="130026" y="61662"/>
                  </a:lnTo>
                  <a:lnTo>
                    <a:pt x="130106" y="62049"/>
                  </a:lnTo>
                  <a:lnTo>
                    <a:pt x="130600" y="62683"/>
                  </a:lnTo>
                  <a:lnTo>
                    <a:pt x="130527" y="63483"/>
                  </a:lnTo>
                  <a:lnTo>
                    <a:pt x="130433" y="63629"/>
                  </a:lnTo>
                  <a:lnTo>
                    <a:pt x="129762" y="63800"/>
                  </a:lnTo>
                  <a:lnTo>
                    <a:pt x="129620" y="64016"/>
                  </a:lnTo>
                  <a:lnTo>
                    <a:pt x="129566" y="64605"/>
                  </a:lnTo>
                  <a:lnTo>
                    <a:pt x="129740" y="64590"/>
                  </a:lnTo>
                  <a:lnTo>
                    <a:pt x="130843" y="64098"/>
                  </a:lnTo>
                  <a:lnTo>
                    <a:pt x="131412" y="63737"/>
                  </a:lnTo>
                  <a:lnTo>
                    <a:pt x="133241" y="63138"/>
                  </a:lnTo>
                  <a:lnTo>
                    <a:pt x="134090" y="62095"/>
                  </a:lnTo>
                  <a:lnTo>
                    <a:pt x="135099" y="61779"/>
                  </a:lnTo>
                  <a:lnTo>
                    <a:pt x="135647" y="62047"/>
                  </a:lnTo>
                  <a:lnTo>
                    <a:pt x="136658" y="63359"/>
                  </a:lnTo>
                  <a:lnTo>
                    <a:pt x="137220" y="63877"/>
                  </a:lnTo>
                  <a:lnTo>
                    <a:pt x="137722" y="64045"/>
                  </a:lnTo>
                  <a:lnTo>
                    <a:pt x="138724" y="64122"/>
                  </a:lnTo>
                  <a:lnTo>
                    <a:pt x="140167" y="63958"/>
                  </a:lnTo>
                  <a:lnTo>
                    <a:pt x="140682" y="63994"/>
                  </a:lnTo>
                  <a:lnTo>
                    <a:pt x="140667" y="65868"/>
                  </a:lnTo>
                  <a:lnTo>
                    <a:pt x="140655" y="67437"/>
                  </a:lnTo>
                  <a:lnTo>
                    <a:pt x="140612" y="71082"/>
                  </a:lnTo>
                  <a:lnTo>
                    <a:pt x="140538" y="75821"/>
                  </a:lnTo>
                  <a:lnTo>
                    <a:pt x="142613" y="75871"/>
                  </a:lnTo>
                  <a:lnTo>
                    <a:pt x="147668" y="75992"/>
                  </a:lnTo>
                  <a:lnTo>
                    <a:pt x="147632" y="76378"/>
                  </a:lnTo>
                  <a:lnTo>
                    <a:pt x="147791" y="76887"/>
                  </a:lnTo>
                  <a:lnTo>
                    <a:pt x="149099" y="78251"/>
                  </a:lnTo>
                  <a:lnTo>
                    <a:pt x="149403" y="78050"/>
                  </a:lnTo>
                  <a:lnTo>
                    <a:pt x="149725" y="78139"/>
                  </a:lnTo>
                  <a:lnTo>
                    <a:pt x="151468" y="78978"/>
                  </a:lnTo>
                  <a:lnTo>
                    <a:pt x="151754" y="79258"/>
                  </a:lnTo>
                  <a:lnTo>
                    <a:pt x="151863" y="79828"/>
                  </a:lnTo>
                  <a:lnTo>
                    <a:pt x="152044" y="80018"/>
                  </a:lnTo>
                  <a:lnTo>
                    <a:pt x="152906" y="80149"/>
                  </a:lnTo>
                  <a:lnTo>
                    <a:pt x="153243" y="80462"/>
                  </a:lnTo>
                  <a:lnTo>
                    <a:pt x="153545" y="80529"/>
                  </a:lnTo>
                  <a:lnTo>
                    <a:pt x="153895" y="80492"/>
                  </a:lnTo>
                  <a:lnTo>
                    <a:pt x="154118" y="80304"/>
                  </a:lnTo>
                  <a:lnTo>
                    <a:pt x="154052" y="82682"/>
                  </a:lnTo>
                  <a:lnTo>
                    <a:pt x="153646" y="82869"/>
                  </a:lnTo>
                  <a:lnTo>
                    <a:pt x="153397" y="82537"/>
                  </a:lnTo>
                  <a:lnTo>
                    <a:pt x="153031" y="82488"/>
                  </a:lnTo>
                  <a:lnTo>
                    <a:pt x="152912" y="82682"/>
                  </a:lnTo>
                  <a:lnTo>
                    <a:pt x="153005" y="83651"/>
                  </a:lnTo>
                  <a:lnTo>
                    <a:pt x="152864" y="84068"/>
                  </a:lnTo>
                  <a:lnTo>
                    <a:pt x="152556" y="84194"/>
                  </a:lnTo>
                  <a:lnTo>
                    <a:pt x="152390" y="84086"/>
                  </a:lnTo>
                  <a:lnTo>
                    <a:pt x="151763" y="84041"/>
                  </a:lnTo>
                  <a:lnTo>
                    <a:pt x="151553" y="84179"/>
                  </a:lnTo>
                  <a:lnTo>
                    <a:pt x="151491" y="84473"/>
                  </a:lnTo>
                  <a:lnTo>
                    <a:pt x="151911" y="85438"/>
                  </a:lnTo>
                  <a:lnTo>
                    <a:pt x="151954" y="86254"/>
                  </a:lnTo>
                  <a:lnTo>
                    <a:pt x="151519" y="87126"/>
                  </a:lnTo>
                  <a:lnTo>
                    <a:pt x="151109" y="87621"/>
                  </a:lnTo>
                  <a:lnTo>
                    <a:pt x="150609" y="88165"/>
                  </a:lnTo>
                  <a:lnTo>
                    <a:pt x="150302" y="88227"/>
                  </a:lnTo>
                  <a:lnTo>
                    <a:pt x="150613" y="87975"/>
                  </a:lnTo>
                  <a:lnTo>
                    <a:pt x="150685" y="87777"/>
                  </a:lnTo>
                  <a:lnTo>
                    <a:pt x="150548" y="87249"/>
                  </a:lnTo>
                  <a:lnTo>
                    <a:pt x="150316" y="87006"/>
                  </a:lnTo>
                  <a:lnTo>
                    <a:pt x="148310" y="87415"/>
                  </a:lnTo>
                  <a:lnTo>
                    <a:pt x="147590" y="87936"/>
                  </a:lnTo>
                  <a:lnTo>
                    <a:pt x="147050" y="87988"/>
                  </a:lnTo>
                  <a:lnTo>
                    <a:pt x="146898" y="87940"/>
                  </a:lnTo>
                  <a:lnTo>
                    <a:pt x="146257" y="87221"/>
                  </a:lnTo>
                  <a:lnTo>
                    <a:pt x="145475" y="86513"/>
                  </a:lnTo>
                  <a:lnTo>
                    <a:pt x="145167" y="86342"/>
                  </a:lnTo>
                  <a:lnTo>
                    <a:pt x="144852" y="86278"/>
                  </a:lnTo>
                  <a:lnTo>
                    <a:pt x="144301" y="87433"/>
                  </a:lnTo>
                  <a:lnTo>
                    <a:pt x="144207" y="87921"/>
                  </a:lnTo>
                  <a:lnTo>
                    <a:pt x="144200" y="88182"/>
                  </a:lnTo>
                  <a:lnTo>
                    <a:pt x="144794" y="88365"/>
                  </a:lnTo>
                  <a:lnTo>
                    <a:pt x="144664" y="90763"/>
                  </a:lnTo>
                  <a:lnTo>
                    <a:pt x="144034" y="90882"/>
                  </a:lnTo>
                  <a:lnTo>
                    <a:pt x="143980" y="93084"/>
                  </a:lnTo>
                  <a:lnTo>
                    <a:pt x="144067" y="94250"/>
                  </a:lnTo>
                  <a:lnTo>
                    <a:pt x="143918" y="95084"/>
                  </a:lnTo>
                  <a:lnTo>
                    <a:pt x="142811" y="95062"/>
                  </a:lnTo>
                  <a:lnTo>
                    <a:pt x="142460" y="94682"/>
                  </a:lnTo>
                  <a:lnTo>
                    <a:pt x="140257" y="94625"/>
                  </a:lnTo>
                  <a:lnTo>
                    <a:pt x="140164" y="102605"/>
                  </a:lnTo>
                  <a:lnTo>
                    <a:pt x="140131" y="105381"/>
                  </a:lnTo>
                  <a:lnTo>
                    <a:pt x="140112" y="106457"/>
                  </a:lnTo>
                  <a:lnTo>
                    <a:pt x="140702" y="106601"/>
                  </a:lnTo>
                  <a:lnTo>
                    <a:pt x="141519" y="107111"/>
                  </a:lnTo>
                  <a:lnTo>
                    <a:pt x="142289" y="107327"/>
                  </a:lnTo>
                  <a:lnTo>
                    <a:pt x="142405" y="107166"/>
                  </a:lnTo>
                  <a:lnTo>
                    <a:pt x="142701" y="107099"/>
                  </a:lnTo>
                  <a:lnTo>
                    <a:pt x="143085" y="107382"/>
                  </a:lnTo>
                  <a:lnTo>
                    <a:pt x="143226" y="107606"/>
                  </a:lnTo>
                  <a:lnTo>
                    <a:pt x="143135" y="107878"/>
                  </a:lnTo>
                  <a:lnTo>
                    <a:pt x="143146" y="108075"/>
                  </a:lnTo>
                  <a:lnTo>
                    <a:pt x="143472" y="108597"/>
                  </a:lnTo>
                  <a:lnTo>
                    <a:pt x="143649" y="108653"/>
                  </a:lnTo>
                  <a:lnTo>
                    <a:pt x="143833" y="108582"/>
                  </a:lnTo>
                  <a:lnTo>
                    <a:pt x="144050" y="108280"/>
                  </a:lnTo>
                  <a:lnTo>
                    <a:pt x="144292" y="108440"/>
                  </a:lnTo>
                  <a:lnTo>
                    <a:pt x="144531" y="108742"/>
                  </a:lnTo>
                  <a:lnTo>
                    <a:pt x="144574" y="109211"/>
                  </a:lnTo>
                  <a:lnTo>
                    <a:pt x="144318" y="109383"/>
                  </a:lnTo>
                  <a:lnTo>
                    <a:pt x="143931" y="109971"/>
                  </a:lnTo>
                  <a:lnTo>
                    <a:pt x="144336" y="110573"/>
                  </a:lnTo>
                  <a:lnTo>
                    <a:pt x="144716" y="110942"/>
                  </a:lnTo>
                  <a:lnTo>
                    <a:pt x="145663" y="111326"/>
                  </a:lnTo>
                  <a:lnTo>
                    <a:pt x="145858" y="111121"/>
                  </a:lnTo>
                  <a:lnTo>
                    <a:pt x="146425" y="111046"/>
                  </a:lnTo>
                  <a:lnTo>
                    <a:pt x="146765" y="111095"/>
                  </a:lnTo>
                  <a:lnTo>
                    <a:pt x="147145" y="111501"/>
                  </a:lnTo>
                  <a:lnTo>
                    <a:pt x="147589" y="112488"/>
                  </a:lnTo>
                  <a:lnTo>
                    <a:pt x="147596" y="113062"/>
                  </a:lnTo>
                  <a:lnTo>
                    <a:pt x="147560" y="113733"/>
                  </a:lnTo>
                  <a:lnTo>
                    <a:pt x="147072" y="113721"/>
                  </a:lnTo>
                  <a:lnTo>
                    <a:pt x="147007" y="114258"/>
                  </a:lnTo>
                  <a:lnTo>
                    <a:pt x="147105" y="115066"/>
                  </a:lnTo>
                  <a:lnTo>
                    <a:pt x="147032" y="116035"/>
                  </a:lnTo>
                  <a:lnTo>
                    <a:pt x="147545" y="116001"/>
                  </a:lnTo>
                  <a:lnTo>
                    <a:pt x="147512" y="119926"/>
                  </a:lnTo>
                  <a:lnTo>
                    <a:pt x="146262" y="119403"/>
                  </a:lnTo>
                  <a:lnTo>
                    <a:pt x="145807" y="119157"/>
                  </a:lnTo>
                  <a:lnTo>
                    <a:pt x="147828" y="121605"/>
                  </a:lnTo>
                  <a:lnTo>
                    <a:pt x="147891" y="122361"/>
                  </a:lnTo>
                  <a:lnTo>
                    <a:pt x="147150" y="124026"/>
                  </a:lnTo>
                  <a:lnTo>
                    <a:pt x="146616" y="124590"/>
                  </a:lnTo>
                  <a:lnTo>
                    <a:pt x="146453" y="124153"/>
                  </a:lnTo>
                  <a:lnTo>
                    <a:pt x="146385" y="123743"/>
                  </a:lnTo>
                  <a:lnTo>
                    <a:pt x="145908" y="123024"/>
                  </a:lnTo>
                  <a:lnTo>
                    <a:pt x="144781" y="122249"/>
                  </a:lnTo>
                  <a:lnTo>
                    <a:pt x="144312" y="121716"/>
                  </a:lnTo>
                  <a:lnTo>
                    <a:pt x="143477" y="120327"/>
                  </a:lnTo>
                  <a:lnTo>
                    <a:pt x="143365" y="119500"/>
                  </a:lnTo>
                  <a:lnTo>
                    <a:pt x="140003" y="119411"/>
                  </a:lnTo>
                  <a:lnTo>
                    <a:pt x="139986" y="122728"/>
                  </a:lnTo>
                  <a:lnTo>
                    <a:pt x="139828" y="122948"/>
                  </a:lnTo>
                  <a:lnTo>
                    <a:pt x="138917" y="122903"/>
                  </a:lnTo>
                  <a:lnTo>
                    <a:pt x="137549" y="123258"/>
                  </a:lnTo>
                  <a:lnTo>
                    <a:pt x="134649" y="123362"/>
                  </a:lnTo>
                  <a:lnTo>
                    <a:pt x="133821" y="123558"/>
                  </a:lnTo>
                  <a:lnTo>
                    <a:pt x="131622" y="123643"/>
                  </a:lnTo>
                  <a:lnTo>
                    <a:pt x="130872" y="123843"/>
                  </a:lnTo>
                  <a:lnTo>
                    <a:pt x="130037" y="124533"/>
                  </a:lnTo>
                  <a:lnTo>
                    <a:pt x="129164" y="125762"/>
                  </a:lnTo>
                  <a:lnTo>
                    <a:pt x="128232" y="126306"/>
                  </a:lnTo>
                  <a:lnTo>
                    <a:pt x="127925" y="126608"/>
                  </a:lnTo>
                  <a:lnTo>
                    <a:pt x="127206" y="127738"/>
                  </a:lnTo>
                  <a:lnTo>
                    <a:pt x="126714" y="128393"/>
                  </a:lnTo>
                  <a:lnTo>
                    <a:pt x="124597" y="129295"/>
                  </a:lnTo>
                  <a:lnTo>
                    <a:pt x="123955" y="129731"/>
                  </a:lnTo>
                  <a:lnTo>
                    <a:pt x="123958" y="130066"/>
                  </a:lnTo>
                  <a:lnTo>
                    <a:pt x="124381" y="130628"/>
                  </a:lnTo>
                  <a:lnTo>
                    <a:pt x="124403" y="130845"/>
                  </a:lnTo>
                  <a:lnTo>
                    <a:pt x="123966" y="131789"/>
                  </a:lnTo>
                  <a:lnTo>
                    <a:pt x="123802" y="131960"/>
                  </a:lnTo>
                  <a:lnTo>
                    <a:pt x="123375" y="132229"/>
                  </a:lnTo>
                  <a:lnTo>
                    <a:pt x="122498" y="132460"/>
                  </a:lnTo>
                  <a:lnTo>
                    <a:pt x="122288" y="132460"/>
                  </a:lnTo>
                  <a:lnTo>
                    <a:pt x="121833" y="132166"/>
                  </a:lnTo>
                  <a:lnTo>
                    <a:pt x="121592" y="132129"/>
                  </a:lnTo>
                  <a:lnTo>
                    <a:pt x="120725" y="132379"/>
                  </a:lnTo>
                  <a:lnTo>
                    <a:pt x="119567" y="132542"/>
                  </a:lnTo>
                  <a:lnTo>
                    <a:pt x="119242" y="132158"/>
                  </a:lnTo>
                  <a:lnTo>
                    <a:pt x="118705" y="131919"/>
                  </a:lnTo>
                  <a:lnTo>
                    <a:pt x="118278" y="132391"/>
                  </a:lnTo>
                  <a:lnTo>
                    <a:pt x="117952" y="132968"/>
                  </a:lnTo>
                  <a:lnTo>
                    <a:pt x="117007" y="132916"/>
                  </a:lnTo>
                  <a:lnTo>
                    <a:pt x="116544" y="133037"/>
                  </a:lnTo>
                  <a:lnTo>
                    <a:pt x="115956" y="133370"/>
                  </a:lnTo>
                  <a:lnTo>
                    <a:pt x="115848" y="133595"/>
                  </a:lnTo>
                  <a:lnTo>
                    <a:pt x="116072" y="134303"/>
                  </a:lnTo>
                  <a:lnTo>
                    <a:pt x="117380" y="134855"/>
                  </a:lnTo>
                  <a:lnTo>
                    <a:pt x="117565" y="135017"/>
                  </a:lnTo>
                  <a:lnTo>
                    <a:pt x="117868" y="136333"/>
                  </a:lnTo>
                  <a:lnTo>
                    <a:pt x="117747" y="136801"/>
                  </a:lnTo>
                  <a:lnTo>
                    <a:pt x="116794" y="137515"/>
                  </a:lnTo>
                  <a:lnTo>
                    <a:pt x="115926" y="138613"/>
                  </a:lnTo>
                  <a:lnTo>
                    <a:pt x="115604" y="138611"/>
                  </a:lnTo>
                  <a:lnTo>
                    <a:pt x="114562" y="138603"/>
                  </a:lnTo>
                  <a:lnTo>
                    <a:pt x="114555" y="139288"/>
                  </a:lnTo>
                  <a:lnTo>
                    <a:pt x="114531" y="140982"/>
                  </a:lnTo>
                  <a:lnTo>
                    <a:pt x="112226" y="140938"/>
                  </a:lnTo>
                  <a:lnTo>
                    <a:pt x="112196" y="143302"/>
                  </a:lnTo>
                  <a:lnTo>
                    <a:pt x="109895" y="143266"/>
                  </a:lnTo>
                  <a:lnTo>
                    <a:pt x="109891" y="145594"/>
                  </a:lnTo>
                  <a:lnTo>
                    <a:pt x="107520" y="145540"/>
                  </a:lnTo>
                  <a:lnTo>
                    <a:pt x="107505" y="146962"/>
                  </a:lnTo>
                  <a:lnTo>
                    <a:pt x="108101" y="146721"/>
                  </a:lnTo>
                  <a:lnTo>
                    <a:pt x="109726" y="146969"/>
                  </a:lnTo>
                  <a:lnTo>
                    <a:pt x="108296" y="147405"/>
                  </a:lnTo>
                  <a:lnTo>
                    <a:pt x="111645" y="146727"/>
                  </a:lnTo>
                  <a:lnTo>
                    <a:pt x="113015" y="147275"/>
                  </a:lnTo>
                  <a:lnTo>
                    <a:pt x="114230" y="147391"/>
                  </a:lnTo>
                  <a:lnTo>
                    <a:pt x="114197" y="150025"/>
                  </a:lnTo>
                  <a:lnTo>
                    <a:pt x="113829" y="150867"/>
                  </a:lnTo>
                  <a:lnTo>
                    <a:pt x="113916" y="151307"/>
                  </a:lnTo>
                  <a:lnTo>
                    <a:pt x="114110" y="151728"/>
                  </a:lnTo>
                  <a:lnTo>
                    <a:pt x="112892" y="151926"/>
                  </a:lnTo>
                  <a:lnTo>
                    <a:pt x="112975" y="152347"/>
                  </a:lnTo>
                  <a:lnTo>
                    <a:pt x="112399" y="152354"/>
                  </a:lnTo>
                  <a:lnTo>
                    <a:pt x="111948" y="152231"/>
                  </a:lnTo>
                  <a:lnTo>
                    <a:pt x="109519" y="152705"/>
                  </a:lnTo>
                  <a:lnTo>
                    <a:pt x="107419" y="152833"/>
                  </a:lnTo>
                  <a:lnTo>
                    <a:pt x="106900" y="152736"/>
                  </a:lnTo>
                  <a:lnTo>
                    <a:pt x="106514" y="152550"/>
                  </a:lnTo>
                  <a:lnTo>
                    <a:pt x="105151" y="151522"/>
                  </a:lnTo>
                  <a:lnTo>
                    <a:pt x="105097" y="151273"/>
                  </a:lnTo>
                  <a:lnTo>
                    <a:pt x="104669" y="151110"/>
                  </a:lnTo>
                  <a:lnTo>
                    <a:pt x="104286" y="151078"/>
                  </a:lnTo>
                  <a:lnTo>
                    <a:pt x="104059" y="151548"/>
                  </a:lnTo>
                  <a:lnTo>
                    <a:pt x="103746" y="151797"/>
                  </a:lnTo>
                  <a:lnTo>
                    <a:pt x="102801" y="151961"/>
                  </a:lnTo>
                  <a:lnTo>
                    <a:pt x="102777" y="152704"/>
                  </a:lnTo>
                  <a:lnTo>
                    <a:pt x="101924" y="152686"/>
                  </a:lnTo>
                  <a:lnTo>
                    <a:pt x="102145" y="152884"/>
                  </a:lnTo>
                  <a:lnTo>
                    <a:pt x="102159" y="153384"/>
                  </a:lnTo>
                  <a:lnTo>
                    <a:pt x="104644" y="155598"/>
                  </a:lnTo>
                  <a:lnTo>
                    <a:pt x="104935" y="155971"/>
                  </a:lnTo>
                  <a:lnTo>
                    <a:pt x="104938" y="156131"/>
                  </a:lnTo>
                  <a:lnTo>
                    <a:pt x="104817" y="156328"/>
                  </a:lnTo>
                  <a:lnTo>
                    <a:pt x="104622" y="156660"/>
                  </a:lnTo>
                  <a:lnTo>
                    <a:pt x="105237" y="157222"/>
                  </a:lnTo>
                  <a:lnTo>
                    <a:pt x="106084" y="157244"/>
                  </a:lnTo>
                  <a:lnTo>
                    <a:pt x="106862" y="158250"/>
                  </a:lnTo>
                  <a:lnTo>
                    <a:pt x="105346" y="158813"/>
                  </a:lnTo>
                  <a:lnTo>
                    <a:pt x="103418" y="158637"/>
                  </a:lnTo>
                  <a:lnTo>
                    <a:pt x="100879" y="158258"/>
                  </a:lnTo>
                  <a:lnTo>
                    <a:pt x="101869" y="159315"/>
                  </a:lnTo>
                  <a:lnTo>
                    <a:pt x="103568" y="160195"/>
                  </a:lnTo>
                  <a:lnTo>
                    <a:pt x="104609" y="160907"/>
                  </a:lnTo>
                  <a:lnTo>
                    <a:pt x="104573" y="161201"/>
                  </a:lnTo>
                  <a:lnTo>
                    <a:pt x="104418" y="161391"/>
                  </a:lnTo>
                  <a:lnTo>
                    <a:pt x="103341" y="161860"/>
                  </a:lnTo>
                  <a:lnTo>
                    <a:pt x="102584" y="162027"/>
                  </a:lnTo>
                  <a:lnTo>
                    <a:pt x="102390" y="162206"/>
                  </a:lnTo>
                  <a:lnTo>
                    <a:pt x="102386" y="162433"/>
                  </a:lnTo>
                  <a:lnTo>
                    <a:pt x="102631" y="163287"/>
                  </a:lnTo>
                  <a:lnTo>
                    <a:pt x="102893" y="163648"/>
                  </a:lnTo>
                  <a:lnTo>
                    <a:pt x="103153" y="163801"/>
                  </a:lnTo>
                  <a:lnTo>
                    <a:pt x="103869" y="163958"/>
                  </a:lnTo>
                  <a:lnTo>
                    <a:pt x="104326" y="164171"/>
                  </a:lnTo>
                  <a:lnTo>
                    <a:pt x="104941" y="164704"/>
                  </a:lnTo>
                  <a:lnTo>
                    <a:pt x="105667" y="165005"/>
                  </a:lnTo>
                  <a:lnTo>
                    <a:pt x="105699" y="165337"/>
                  </a:lnTo>
                  <a:lnTo>
                    <a:pt x="105215" y="165874"/>
                  </a:lnTo>
                  <a:lnTo>
                    <a:pt x="106315" y="165594"/>
                  </a:lnTo>
                  <a:lnTo>
                    <a:pt x="107201" y="166219"/>
                  </a:lnTo>
                  <a:lnTo>
                    <a:pt x="107975" y="166099"/>
                  </a:lnTo>
                  <a:lnTo>
                    <a:pt x="108760" y="166375"/>
                  </a:lnTo>
                  <a:lnTo>
                    <a:pt x="109249" y="166419"/>
                  </a:lnTo>
                  <a:lnTo>
                    <a:pt x="110790" y="166210"/>
                  </a:lnTo>
                  <a:lnTo>
                    <a:pt x="111218" y="166065"/>
                  </a:lnTo>
                  <a:lnTo>
                    <a:pt x="111809" y="165551"/>
                  </a:lnTo>
                  <a:lnTo>
                    <a:pt x="112251" y="164686"/>
                  </a:lnTo>
                  <a:lnTo>
                    <a:pt x="112467" y="164616"/>
                  </a:lnTo>
                  <a:lnTo>
                    <a:pt x="113133" y="164634"/>
                  </a:lnTo>
                  <a:lnTo>
                    <a:pt x="113612" y="164653"/>
                  </a:lnTo>
                  <a:lnTo>
                    <a:pt x="114214" y="164914"/>
                  </a:lnTo>
                  <a:lnTo>
                    <a:pt x="114301" y="165138"/>
                  </a:lnTo>
                  <a:lnTo>
                    <a:pt x="114258" y="165294"/>
                  </a:lnTo>
                  <a:lnTo>
                    <a:pt x="113760" y="166348"/>
                  </a:lnTo>
                  <a:lnTo>
                    <a:pt x="114192" y="166624"/>
                  </a:lnTo>
                  <a:lnTo>
                    <a:pt x="115315" y="166673"/>
                  </a:lnTo>
                  <a:lnTo>
                    <a:pt x="117781" y="166535"/>
                  </a:lnTo>
                  <a:lnTo>
                    <a:pt x="118540" y="166640"/>
                  </a:lnTo>
                  <a:lnTo>
                    <a:pt x="119645" y="166629"/>
                  </a:lnTo>
                  <a:lnTo>
                    <a:pt x="122515" y="166525"/>
                  </a:lnTo>
                  <a:lnTo>
                    <a:pt x="123717" y="167309"/>
                  </a:lnTo>
                  <a:lnTo>
                    <a:pt x="123789" y="167538"/>
                  </a:lnTo>
                  <a:lnTo>
                    <a:pt x="123725" y="168030"/>
                  </a:lnTo>
                  <a:lnTo>
                    <a:pt x="124009" y="168451"/>
                  </a:lnTo>
                  <a:lnTo>
                    <a:pt x="125010" y="168450"/>
                  </a:lnTo>
                  <a:lnTo>
                    <a:pt x="125370" y="168674"/>
                  </a:lnTo>
                  <a:lnTo>
                    <a:pt x="125402" y="168998"/>
                  </a:lnTo>
                  <a:lnTo>
                    <a:pt x="125572" y="169054"/>
                  </a:lnTo>
                  <a:lnTo>
                    <a:pt x="127195" y="169195"/>
                  </a:lnTo>
                  <a:lnTo>
                    <a:pt x="127371" y="169355"/>
                  </a:lnTo>
                  <a:lnTo>
                    <a:pt x="127213" y="169810"/>
                  </a:lnTo>
                  <a:lnTo>
                    <a:pt x="126943" y="170018"/>
                  </a:lnTo>
                  <a:lnTo>
                    <a:pt x="130948" y="170648"/>
                  </a:lnTo>
                  <a:lnTo>
                    <a:pt x="132086" y="170693"/>
                  </a:lnTo>
                  <a:lnTo>
                    <a:pt x="132453" y="170849"/>
                  </a:lnTo>
                  <a:lnTo>
                    <a:pt x="132665" y="172303"/>
                  </a:lnTo>
                  <a:lnTo>
                    <a:pt x="133139" y="173052"/>
                  </a:lnTo>
                  <a:lnTo>
                    <a:pt x="132988" y="173775"/>
                  </a:lnTo>
                  <a:lnTo>
                    <a:pt x="132632" y="174032"/>
                  </a:lnTo>
                  <a:lnTo>
                    <a:pt x="132748" y="174271"/>
                  </a:lnTo>
                  <a:lnTo>
                    <a:pt x="126574" y="174073"/>
                  </a:lnTo>
                  <a:lnTo>
                    <a:pt x="125480" y="174049"/>
                  </a:lnTo>
                  <a:lnTo>
                    <a:pt x="121175" y="174039"/>
                  </a:lnTo>
                  <a:lnTo>
                    <a:pt x="111633" y="174208"/>
                  </a:lnTo>
                  <a:lnTo>
                    <a:pt x="111593" y="176002"/>
                  </a:lnTo>
                  <a:lnTo>
                    <a:pt x="111464" y="188229"/>
                  </a:lnTo>
                  <a:lnTo>
                    <a:pt x="106939" y="188245"/>
                  </a:lnTo>
                  <a:lnTo>
                    <a:pt x="86255" y="188212"/>
                  </a:lnTo>
                  <a:lnTo>
                    <a:pt x="83937" y="188017"/>
                  </a:lnTo>
                  <a:lnTo>
                    <a:pt x="74948" y="187998"/>
                  </a:lnTo>
                  <a:lnTo>
                    <a:pt x="71415" y="188091"/>
                  </a:lnTo>
                  <a:lnTo>
                    <a:pt x="70126" y="188153"/>
                  </a:lnTo>
                  <a:lnTo>
                    <a:pt x="70148" y="192864"/>
                  </a:lnTo>
                  <a:lnTo>
                    <a:pt x="51986" y="192783"/>
                  </a:lnTo>
                  <a:lnTo>
                    <a:pt x="47391" y="192783"/>
                  </a:lnTo>
                  <a:lnTo>
                    <a:pt x="31764" y="192632"/>
                  </a:lnTo>
                  <a:lnTo>
                    <a:pt x="29233" y="192555"/>
                  </a:lnTo>
                  <a:lnTo>
                    <a:pt x="29269" y="190258"/>
                  </a:lnTo>
                  <a:lnTo>
                    <a:pt x="29292" y="188743"/>
                  </a:lnTo>
                  <a:lnTo>
                    <a:pt x="27239" y="189311"/>
                  </a:lnTo>
                  <a:lnTo>
                    <a:pt x="26575" y="189240"/>
                  </a:lnTo>
                  <a:lnTo>
                    <a:pt x="25270" y="188902"/>
                  </a:lnTo>
                  <a:lnTo>
                    <a:pt x="24619" y="188466"/>
                  </a:lnTo>
                  <a:lnTo>
                    <a:pt x="24332" y="188377"/>
                  </a:lnTo>
                  <a:lnTo>
                    <a:pt x="23618" y="188332"/>
                  </a:lnTo>
                  <a:lnTo>
                    <a:pt x="21314" y="189404"/>
                  </a:lnTo>
                  <a:lnTo>
                    <a:pt x="20329" y="189322"/>
                  </a:lnTo>
                  <a:lnTo>
                    <a:pt x="20229" y="189519"/>
                  </a:lnTo>
                  <a:lnTo>
                    <a:pt x="20423" y="189694"/>
                  </a:lnTo>
                  <a:lnTo>
                    <a:pt x="20336" y="190000"/>
                  </a:lnTo>
                  <a:lnTo>
                    <a:pt x="19826" y="190331"/>
                  </a:lnTo>
                  <a:lnTo>
                    <a:pt x="19129" y="190450"/>
                  </a:lnTo>
                  <a:lnTo>
                    <a:pt x="18992" y="190420"/>
                  </a:lnTo>
                  <a:lnTo>
                    <a:pt x="18719" y="190144"/>
                  </a:lnTo>
                  <a:lnTo>
                    <a:pt x="18450" y="190085"/>
                  </a:lnTo>
                  <a:lnTo>
                    <a:pt x="17731" y="190148"/>
                  </a:lnTo>
                  <a:lnTo>
                    <a:pt x="17469" y="190274"/>
                  </a:lnTo>
                  <a:lnTo>
                    <a:pt x="16919" y="190111"/>
                  </a:lnTo>
                  <a:lnTo>
                    <a:pt x="15841" y="189384"/>
                  </a:lnTo>
                  <a:lnTo>
                    <a:pt x="15748" y="189175"/>
                  </a:lnTo>
                  <a:lnTo>
                    <a:pt x="15618" y="188348"/>
                  </a:lnTo>
                  <a:lnTo>
                    <a:pt x="15331" y="187641"/>
                  </a:lnTo>
                  <a:lnTo>
                    <a:pt x="14400" y="186426"/>
                  </a:lnTo>
                  <a:lnTo>
                    <a:pt x="14317" y="185871"/>
                  </a:lnTo>
                  <a:lnTo>
                    <a:pt x="14863" y="185264"/>
                  </a:lnTo>
                  <a:lnTo>
                    <a:pt x="15392" y="184537"/>
                  </a:lnTo>
                  <a:lnTo>
                    <a:pt x="15395" y="184332"/>
                  </a:lnTo>
                  <a:lnTo>
                    <a:pt x="15205" y="184023"/>
                  </a:lnTo>
                  <a:lnTo>
                    <a:pt x="15208" y="183844"/>
                  </a:lnTo>
                  <a:lnTo>
                    <a:pt x="15953" y="182521"/>
                  </a:lnTo>
                  <a:lnTo>
                    <a:pt x="16226" y="182112"/>
                  </a:lnTo>
                  <a:lnTo>
                    <a:pt x="17024" y="181545"/>
                  </a:lnTo>
                  <a:lnTo>
                    <a:pt x="17434" y="180722"/>
                  </a:lnTo>
                  <a:lnTo>
                    <a:pt x="17920" y="180141"/>
                  </a:lnTo>
                  <a:lnTo>
                    <a:pt x="17262" y="180074"/>
                  </a:lnTo>
                  <a:lnTo>
                    <a:pt x="17143" y="179869"/>
                  </a:lnTo>
                  <a:lnTo>
                    <a:pt x="17200" y="179657"/>
                  </a:lnTo>
                  <a:lnTo>
                    <a:pt x="17821" y="179311"/>
                  </a:lnTo>
                  <a:lnTo>
                    <a:pt x="18160" y="179817"/>
                  </a:lnTo>
                  <a:lnTo>
                    <a:pt x="18297" y="179884"/>
                  </a:lnTo>
                  <a:lnTo>
                    <a:pt x="18912" y="179884"/>
                  </a:lnTo>
                  <a:lnTo>
                    <a:pt x="19160" y="179813"/>
                  </a:lnTo>
                  <a:lnTo>
                    <a:pt x="19959" y="179229"/>
                  </a:lnTo>
                  <a:lnTo>
                    <a:pt x="20502" y="178406"/>
                  </a:lnTo>
                  <a:lnTo>
                    <a:pt x="19822" y="177910"/>
                  </a:lnTo>
                  <a:lnTo>
                    <a:pt x="19607" y="177533"/>
                  </a:lnTo>
                  <a:lnTo>
                    <a:pt x="18492" y="176978"/>
                  </a:lnTo>
                  <a:lnTo>
                    <a:pt x="17661" y="176699"/>
                  </a:lnTo>
                  <a:lnTo>
                    <a:pt x="17107" y="176613"/>
                  </a:lnTo>
                  <a:lnTo>
                    <a:pt x="16263" y="176641"/>
                  </a:lnTo>
                  <a:lnTo>
                    <a:pt x="16305" y="176512"/>
                  </a:lnTo>
                  <a:lnTo>
                    <a:pt x="16201" y="176143"/>
                  </a:lnTo>
                  <a:lnTo>
                    <a:pt x="15971" y="175741"/>
                  </a:lnTo>
                  <a:lnTo>
                    <a:pt x="15600" y="175499"/>
                  </a:lnTo>
                  <a:lnTo>
                    <a:pt x="15118" y="175339"/>
                  </a:lnTo>
                  <a:lnTo>
                    <a:pt x="14276" y="174534"/>
                  </a:lnTo>
                  <a:lnTo>
                    <a:pt x="14190" y="174206"/>
                  </a:lnTo>
                  <a:lnTo>
                    <a:pt x="14661" y="173852"/>
                  </a:lnTo>
                  <a:lnTo>
                    <a:pt x="14765" y="173513"/>
                  </a:lnTo>
                  <a:lnTo>
                    <a:pt x="14783" y="172407"/>
                  </a:lnTo>
                  <a:lnTo>
                    <a:pt x="14398" y="169622"/>
                  </a:lnTo>
                  <a:lnTo>
                    <a:pt x="14272" y="169473"/>
                  </a:lnTo>
                  <a:lnTo>
                    <a:pt x="13495" y="169115"/>
                  </a:lnTo>
                  <a:lnTo>
                    <a:pt x="13117" y="169100"/>
                  </a:lnTo>
                  <a:lnTo>
                    <a:pt x="12015" y="169220"/>
                  </a:lnTo>
                  <a:lnTo>
                    <a:pt x="11057" y="169094"/>
                  </a:lnTo>
                  <a:lnTo>
                    <a:pt x="9989" y="167401"/>
                  </a:lnTo>
                  <a:lnTo>
                    <a:pt x="9918" y="166969"/>
                  </a:lnTo>
                  <a:lnTo>
                    <a:pt x="10232" y="166376"/>
                  </a:lnTo>
                  <a:lnTo>
                    <a:pt x="10636" y="166378"/>
                  </a:lnTo>
                  <a:lnTo>
                    <a:pt x="11298" y="166001"/>
                  </a:lnTo>
                  <a:lnTo>
                    <a:pt x="11755" y="165617"/>
                  </a:lnTo>
                  <a:lnTo>
                    <a:pt x="12230" y="165412"/>
                  </a:lnTo>
                  <a:lnTo>
                    <a:pt x="12360" y="165528"/>
                  </a:lnTo>
                  <a:lnTo>
                    <a:pt x="12544" y="165528"/>
                  </a:lnTo>
                  <a:lnTo>
                    <a:pt x="13076" y="165297"/>
                  </a:lnTo>
                  <a:lnTo>
                    <a:pt x="13318" y="165151"/>
                  </a:lnTo>
                  <a:lnTo>
                    <a:pt x="13415" y="164939"/>
                  </a:lnTo>
                  <a:lnTo>
                    <a:pt x="13868" y="164555"/>
                  </a:lnTo>
                  <a:lnTo>
                    <a:pt x="14131" y="164622"/>
                  </a:lnTo>
                  <a:lnTo>
                    <a:pt x="14365" y="164872"/>
                  </a:lnTo>
                  <a:lnTo>
                    <a:pt x="14509" y="164905"/>
                  </a:lnTo>
                  <a:lnTo>
                    <a:pt x="15488" y="164551"/>
                  </a:lnTo>
                  <a:lnTo>
                    <a:pt x="16359" y="164115"/>
                  </a:lnTo>
                  <a:lnTo>
                    <a:pt x="16896" y="163661"/>
                  </a:lnTo>
                  <a:lnTo>
                    <a:pt x="17155" y="163240"/>
                  </a:lnTo>
                  <a:lnTo>
                    <a:pt x="17991" y="163102"/>
                  </a:lnTo>
                  <a:lnTo>
                    <a:pt x="18275" y="163158"/>
                  </a:lnTo>
                  <a:lnTo>
                    <a:pt x="21217" y="162243"/>
                  </a:lnTo>
                  <a:lnTo>
                    <a:pt x="22496" y="161595"/>
                  </a:lnTo>
                  <a:lnTo>
                    <a:pt x="23976" y="160568"/>
                  </a:lnTo>
                  <a:lnTo>
                    <a:pt x="24474" y="159919"/>
                  </a:lnTo>
                  <a:lnTo>
                    <a:pt x="24963" y="159509"/>
                  </a:lnTo>
                  <a:lnTo>
                    <a:pt x="25989" y="159110"/>
                  </a:lnTo>
                  <a:lnTo>
                    <a:pt x="26465" y="158670"/>
                  </a:lnTo>
                  <a:lnTo>
                    <a:pt x="27670" y="158149"/>
                  </a:lnTo>
                  <a:lnTo>
                    <a:pt x="28247" y="158181"/>
                  </a:lnTo>
                  <a:lnTo>
                    <a:pt x="28489" y="158125"/>
                  </a:lnTo>
                  <a:lnTo>
                    <a:pt x="29303" y="157444"/>
                  </a:lnTo>
                  <a:lnTo>
                    <a:pt x="29775" y="157143"/>
                  </a:lnTo>
                  <a:lnTo>
                    <a:pt x="29901" y="150014"/>
                  </a:lnTo>
                  <a:lnTo>
                    <a:pt x="29933" y="147918"/>
                  </a:lnTo>
                  <a:lnTo>
                    <a:pt x="29998" y="143541"/>
                  </a:lnTo>
                  <a:lnTo>
                    <a:pt x="29393" y="143514"/>
                  </a:lnTo>
                  <a:lnTo>
                    <a:pt x="29466" y="138001"/>
                  </a:lnTo>
                  <a:lnTo>
                    <a:pt x="29594" y="133896"/>
                  </a:lnTo>
                  <a:lnTo>
                    <a:pt x="29625" y="132724"/>
                  </a:lnTo>
                  <a:lnTo>
                    <a:pt x="29272" y="132656"/>
                  </a:lnTo>
                  <a:lnTo>
                    <a:pt x="29016" y="132429"/>
                  </a:lnTo>
                  <a:lnTo>
                    <a:pt x="29001" y="132008"/>
                  </a:lnTo>
                  <a:lnTo>
                    <a:pt x="29113" y="131132"/>
                  </a:lnTo>
                  <a:lnTo>
                    <a:pt x="29059" y="130127"/>
                  </a:lnTo>
                  <a:lnTo>
                    <a:pt x="28556" y="128250"/>
                  </a:lnTo>
                  <a:lnTo>
                    <a:pt x="28004" y="127844"/>
                  </a:lnTo>
                  <a:lnTo>
                    <a:pt x="27423" y="127565"/>
                  </a:lnTo>
                  <a:lnTo>
                    <a:pt x="27213" y="127256"/>
                  </a:lnTo>
                  <a:lnTo>
                    <a:pt x="26985" y="126477"/>
                  </a:lnTo>
                  <a:lnTo>
                    <a:pt x="27003" y="125725"/>
                  </a:lnTo>
                  <a:lnTo>
                    <a:pt x="27404" y="125352"/>
                  </a:lnTo>
                  <a:lnTo>
                    <a:pt x="27498" y="125076"/>
                  </a:lnTo>
                  <a:lnTo>
                    <a:pt x="27768" y="123351"/>
                  </a:lnTo>
                  <a:lnTo>
                    <a:pt x="27508" y="122755"/>
                  </a:lnTo>
                  <a:lnTo>
                    <a:pt x="27836" y="121120"/>
                  </a:lnTo>
                  <a:lnTo>
                    <a:pt x="28074" y="120617"/>
                  </a:lnTo>
                  <a:lnTo>
                    <a:pt x="28273" y="120531"/>
                  </a:lnTo>
                  <a:lnTo>
                    <a:pt x="28728" y="120073"/>
                  </a:lnTo>
                  <a:lnTo>
                    <a:pt x="29768" y="117979"/>
                  </a:lnTo>
                  <a:lnTo>
                    <a:pt x="29952" y="117279"/>
                  </a:lnTo>
                  <a:lnTo>
                    <a:pt x="30407" y="117535"/>
                  </a:lnTo>
                  <a:lnTo>
                    <a:pt x="30454" y="118258"/>
                  </a:lnTo>
                  <a:lnTo>
                    <a:pt x="30396" y="118895"/>
                  </a:lnTo>
                  <a:lnTo>
                    <a:pt x="30118" y="119212"/>
                  </a:lnTo>
                  <a:lnTo>
                    <a:pt x="30035" y="119428"/>
                  </a:lnTo>
                  <a:lnTo>
                    <a:pt x="30046" y="120091"/>
                  </a:lnTo>
                  <a:lnTo>
                    <a:pt x="30140" y="120318"/>
                  </a:lnTo>
                  <a:lnTo>
                    <a:pt x="31130" y="120866"/>
                  </a:lnTo>
                  <a:lnTo>
                    <a:pt x="32398" y="121328"/>
                  </a:lnTo>
                  <a:lnTo>
                    <a:pt x="32650" y="121160"/>
                  </a:lnTo>
                  <a:lnTo>
                    <a:pt x="32669" y="120028"/>
                  </a:lnTo>
                  <a:lnTo>
                    <a:pt x="33182" y="118664"/>
                  </a:lnTo>
                  <a:lnTo>
                    <a:pt x="34262" y="117722"/>
                  </a:lnTo>
                  <a:lnTo>
                    <a:pt x="34450" y="117718"/>
                  </a:lnTo>
                  <a:lnTo>
                    <a:pt x="34363" y="117081"/>
                  </a:lnTo>
                  <a:lnTo>
                    <a:pt x="34486" y="116399"/>
                  </a:lnTo>
                  <a:lnTo>
                    <a:pt x="34374" y="115639"/>
                  </a:lnTo>
                  <a:lnTo>
                    <a:pt x="34035" y="115166"/>
                  </a:lnTo>
                  <a:lnTo>
                    <a:pt x="33561" y="114745"/>
                  </a:lnTo>
                  <a:lnTo>
                    <a:pt x="33554" y="113993"/>
                  </a:lnTo>
                  <a:lnTo>
                    <a:pt x="33630" y="113851"/>
                  </a:lnTo>
                  <a:lnTo>
                    <a:pt x="33630" y="113654"/>
                  </a:lnTo>
                  <a:lnTo>
                    <a:pt x="33551" y="113262"/>
                  </a:lnTo>
                  <a:lnTo>
                    <a:pt x="33316" y="112733"/>
                  </a:lnTo>
                  <a:lnTo>
                    <a:pt x="33019" y="112368"/>
                  </a:lnTo>
                  <a:lnTo>
                    <a:pt x="32716" y="112543"/>
                  </a:lnTo>
                  <a:lnTo>
                    <a:pt x="32672" y="112942"/>
                  </a:lnTo>
                  <a:lnTo>
                    <a:pt x="32499" y="113061"/>
                  </a:lnTo>
                  <a:lnTo>
                    <a:pt x="32029" y="112815"/>
                  </a:lnTo>
                  <a:lnTo>
                    <a:pt x="31107" y="112640"/>
                  </a:lnTo>
                  <a:lnTo>
                    <a:pt x="30826" y="112283"/>
                  </a:lnTo>
                  <a:lnTo>
                    <a:pt x="30681" y="112074"/>
                  </a:lnTo>
                  <a:lnTo>
                    <a:pt x="30305" y="112070"/>
                  </a:lnTo>
                  <a:lnTo>
                    <a:pt x="29665" y="111881"/>
                  </a:lnTo>
                  <a:lnTo>
                    <a:pt x="29412" y="111352"/>
                  </a:lnTo>
                  <a:lnTo>
                    <a:pt x="28324" y="111307"/>
                  </a:lnTo>
                  <a:lnTo>
                    <a:pt x="27171" y="110928"/>
                  </a:lnTo>
                  <a:lnTo>
                    <a:pt x="27109" y="110782"/>
                  </a:lnTo>
                  <a:lnTo>
                    <a:pt x="27134" y="109878"/>
                  </a:lnTo>
                  <a:lnTo>
                    <a:pt x="26997" y="109695"/>
                  </a:lnTo>
                  <a:lnTo>
                    <a:pt x="25598" y="109431"/>
                  </a:lnTo>
                  <a:lnTo>
                    <a:pt x="24067" y="109415"/>
                  </a:lnTo>
                  <a:lnTo>
                    <a:pt x="23436" y="109353"/>
                  </a:lnTo>
                  <a:lnTo>
                    <a:pt x="23125" y="109249"/>
                  </a:lnTo>
                  <a:lnTo>
                    <a:pt x="23097" y="108359"/>
                  </a:lnTo>
                  <a:lnTo>
                    <a:pt x="23176" y="108202"/>
                  </a:lnTo>
                  <a:lnTo>
                    <a:pt x="24436" y="108298"/>
                  </a:lnTo>
                  <a:lnTo>
                    <a:pt x="25221" y="108113"/>
                  </a:lnTo>
                  <a:lnTo>
                    <a:pt x="25470" y="107688"/>
                  </a:lnTo>
                  <a:lnTo>
                    <a:pt x="25472" y="106978"/>
                  </a:lnTo>
                  <a:lnTo>
                    <a:pt x="16137" y="106590"/>
                  </a:lnTo>
                  <a:lnTo>
                    <a:pt x="16188" y="104549"/>
                  </a:lnTo>
                  <a:lnTo>
                    <a:pt x="15410" y="104538"/>
                  </a:lnTo>
                  <a:lnTo>
                    <a:pt x="14564" y="104635"/>
                  </a:lnTo>
                  <a:lnTo>
                    <a:pt x="13660" y="105019"/>
                  </a:lnTo>
                  <a:lnTo>
                    <a:pt x="13653" y="105250"/>
                  </a:lnTo>
                  <a:lnTo>
                    <a:pt x="13512" y="105596"/>
                  </a:lnTo>
                  <a:lnTo>
                    <a:pt x="11715" y="107165"/>
                  </a:lnTo>
                  <a:lnTo>
                    <a:pt x="10989" y="107210"/>
                  </a:lnTo>
                  <a:lnTo>
                    <a:pt x="10432" y="107575"/>
                  </a:lnTo>
                  <a:lnTo>
                    <a:pt x="9854" y="107792"/>
                  </a:lnTo>
                  <a:lnTo>
                    <a:pt x="8885" y="107844"/>
                  </a:lnTo>
                  <a:lnTo>
                    <a:pt x="8306" y="108210"/>
                  </a:lnTo>
                  <a:lnTo>
                    <a:pt x="7516" y="108224"/>
                  </a:lnTo>
                  <a:lnTo>
                    <a:pt x="7075" y="108079"/>
                  </a:lnTo>
                  <a:lnTo>
                    <a:pt x="5563" y="108372"/>
                  </a:lnTo>
                  <a:lnTo>
                    <a:pt x="5321" y="108599"/>
                  </a:lnTo>
                  <a:lnTo>
                    <a:pt x="4793" y="109780"/>
                  </a:lnTo>
                  <a:lnTo>
                    <a:pt x="2747" y="109742"/>
                  </a:lnTo>
                  <a:lnTo>
                    <a:pt x="2638" y="110361"/>
                  </a:lnTo>
                  <a:lnTo>
                    <a:pt x="2175" y="110315"/>
                  </a:lnTo>
                  <a:lnTo>
                    <a:pt x="2208" y="109045"/>
                  </a:lnTo>
                  <a:lnTo>
                    <a:pt x="343" y="109034"/>
                  </a:lnTo>
                  <a:lnTo>
                    <a:pt x="246" y="108103"/>
                  </a:lnTo>
                  <a:lnTo>
                    <a:pt x="0" y="107563"/>
                  </a:lnTo>
                  <a:lnTo>
                    <a:pt x="166" y="107454"/>
                  </a:lnTo>
                  <a:lnTo>
                    <a:pt x="1149" y="107287"/>
                  </a:lnTo>
                  <a:lnTo>
                    <a:pt x="2248" y="107615"/>
                  </a:lnTo>
                  <a:lnTo>
                    <a:pt x="2335" y="107786"/>
                  </a:lnTo>
                  <a:lnTo>
                    <a:pt x="3611" y="107314"/>
                  </a:lnTo>
                  <a:lnTo>
                    <a:pt x="6979" y="105590"/>
                  </a:lnTo>
                  <a:lnTo>
                    <a:pt x="7590" y="105404"/>
                  </a:lnTo>
                  <a:lnTo>
                    <a:pt x="8927" y="105233"/>
                  </a:lnTo>
                  <a:lnTo>
                    <a:pt x="9176" y="105136"/>
                  </a:lnTo>
                  <a:lnTo>
                    <a:pt x="10315" y="104454"/>
                  </a:lnTo>
                  <a:lnTo>
                    <a:pt x="10557" y="103921"/>
                  </a:lnTo>
                  <a:lnTo>
                    <a:pt x="10647" y="103142"/>
                  </a:lnTo>
                  <a:lnTo>
                    <a:pt x="10408" y="102583"/>
                  </a:lnTo>
                  <a:lnTo>
                    <a:pt x="10436" y="99836"/>
                  </a:lnTo>
                  <a:lnTo>
                    <a:pt x="16312" y="100197"/>
                  </a:lnTo>
                  <a:lnTo>
                    <a:pt x="16384" y="96273"/>
                  </a:lnTo>
                  <a:lnTo>
                    <a:pt x="16387" y="96139"/>
                  </a:lnTo>
                  <a:lnTo>
                    <a:pt x="16408" y="94959"/>
                  </a:lnTo>
                  <a:lnTo>
                    <a:pt x="17639" y="95002"/>
                  </a:lnTo>
                  <a:lnTo>
                    <a:pt x="17404" y="94309"/>
                  </a:lnTo>
                  <a:lnTo>
                    <a:pt x="17028" y="93698"/>
                  </a:lnTo>
                  <a:lnTo>
                    <a:pt x="16452" y="93277"/>
                  </a:lnTo>
                  <a:lnTo>
                    <a:pt x="16443" y="92812"/>
                  </a:lnTo>
                  <a:lnTo>
                    <a:pt x="16452" y="92107"/>
                  </a:lnTo>
                  <a:lnTo>
                    <a:pt x="17314" y="91459"/>
                  </a:lnTo>
                  <a:lnTo>
                    <a:pt x="18052" y="91381"/>
                  </a:lnTo>
                  <a:lnTo>
                    <a:pt x="19392" y="89850"/>
                  </a:lnTo>
                  <a:lnTo>
                    <a:pt x="19566" y="89720"/>
                  </a:lnTo>
                  <a:lnTo>
                    <a:pt x="20033" y="89660"/>
                  </a:lnTo>
                  <a:lnTo>
                    <a:pt x="20011" y="90863"/>
                  </a:lnTo>
                  <a:lnTo>
                    <a:pt x="19754" y="90863"/>
                  </a:lnTo>
                  <a:lnTo>
                    <a:pt x="19479" y="91392"/>
                  </a:lnTo>
                  <a:lnTo>
                    <a:pt x="19431" y="92067"/>
                  </a:lnTo>
                  <a:lnTo>
                    <a:pt x="20224" y="92421"/>
                  </a:lnTo>
                  <a:lnTo>
                    <a:pt x="20847" y="92440"/>
                  </a:lnTo>
                  <a:lnTo>
                    <a:pt x="21339" y="92011"/>
                  </a:lnTo>
                  <a:lnTo>
                    <a:pt x="20740" y="88867"/>
                  </a:lnTo>
                  <a:lnTo>
                    <a:pt x="20904" y="88625"/>
                  </a:lnTo>
                  <a:lnTo>
                    <a:pt x="19473" y="87440"/>
                  </a:lnTo>
                  <a:lnTo>
                    <a:pt x="18445" y="86222"/>
                  </a:lnTo>
                  <a:lnTo>
                    <a:pt x="17691" y="85014"/>
                  </a:lnTo>
                  <a:lnTo>
                    <a:pt x="17003" y="83729"/>
                  </a:lnTo>
                  <a:lnTo>
                    <a:pt x="16692" y="82766"/>
                  </a:lnTo>
                  <a:lnTo>
                    <a:pt x="16732" y="81179"/>
                  </a:lnTo>
                  <a:lnTo>
                    <a:pt x="17341" y="83257"/>
                  </a:lnTo>
                  <a:lnTo>
                    <a:pt x="18079" y="85095"/>
                  </a:lnTo>
                  <a:lnTo>
                    <a:pt x="18522" y="85920"/>
                  </a:lnTo>
                  <a:lnTo>
                    <a:pt x="19432" y="87094"/>
                  </a:lnTo>
                  <a:lnTo>
                    <a:pt x="20941" y="88259"/>
                  </a:lnTo>
                  <a:lnTo>
                    <a:pt x="22120" y="89326"/>
                  </a:lnTo>
                  <a:lnTo>
                    <a:pt x="22766" y="89743"/>
                  </a:lnTo>
                  <a:lnTo>
                    <a:pt x="23010" y="90146"/>
                  </a:lnTo>
                  <a:lnTo>
                    <a:pt x="23226" y="91028"/>
                  </a:lnTo>
                  <a:lnTo>
                    <a:pt x="23793" y="91676"/>
                  </a:lnTo>
                  <a:lnTo>
                    <a:pt x="24574" y="91779"/>
                  </a:lnTo>
                  <a:lnTo>
                    <a:pt x="25159" y="91544"/>
                  </a:lnTo>
                  <a:lnTo>
                    <a:pt x="26175" y="91078"/>
                  </a:lnTo>
                  <a:lnTo>
                    <a:pt x="26471" y="91025"/>
                  </a:lnTo>
                  <a:lnTo>
                    <a:pt x="27145" y="91021"/>
                  </a:lnTo>
                  <a:lnTo>
                    <a:pt x="27949" y="91123"/>
                  </a:lnTo>
                  <a:lnTo>
                    <a:pt x="28308" y="90962"/>
                  </a:lnTo>
                  <a:lnTo>
                    <a:pt x="28705" y="90347"/>
                  </a:lnTo>
                  <a:lnTo>
                    <a:pt x="29261" y="90074"/>
                  </a:lnTo>
                  <a:lnTo>
                    <a:pt x="29265" y="89732"/>
                  </a:lnTo>
                  <a:lnTo>
                    <a:pt x="29274" y="89291"/>
                  </a:lnTo>
                  <a:lnTo>
                    <a:pt x="29274" y="88948"/>
                  </a:lnTo>
                  <a:lnTo>
                    <a:pt x="29310" y="87436"/>
                  </a:lnTo>
                  <a:lnTo>
                    <a:pt x="24714" y="87270"/>
                  </a:lnTo>
                  <a:lnTo>
                    <a:pt x="24813" y="82230"/>
                  </a:lnTo>
                  <a:lnTo>
                    <a:pt x="24622" y="82100"/>
                  </a:lnTo>
                  <a:lnTo>
                    <a:pt x="23676" y="81958"/>
                  </a:lnTo>
                  <a:lnTo>
                    <a:pt x="22508" y="82477"/>
                  </a:lnTo>
                  <a:lnTo>
                    <a:pt x="22488" y="83072"/>
                  </a:lnTo>
                  <a:lnTo>
                    <a:pt x="21918" y="83050"/>
                  </a:lnTo>
                  <a:lnTo>
                    <a:pt x="21918" y="82459"/>
                  </a:lnTo>
                  <a:lnTo>
                    <a:pt x="21369" y="82045"/>
                  </a:lnTo>
                  <a:lnTo>
                    <a:pt x="20205" y="82135"/>
                  </a:lnTo>
                  <a:lnTo>
                    <a:pt x="20279" y="80031"/>
                  </a:lnTo>
                  <a:lnTo>
                    <a:pt x="19160" y="79986"/>
                  </a:lnTo>
                  <a:lnTo>
                    <a:pt x="19197" y="77667"/>
                  </a:lnTo>
                  <a:lnTo>
                    <a:pt x="21535" y="77688"/>
                  </a:lnTo>
                  <a:lnTo>
                    <a:pt x="21392" y="77520"/>
                  </a:lnTo>
                  <a:lnTo>
                    <a:pt x="20522" y="75306"/>
                  </a:lnTo>
                  <a:lnTo>
                    <a:pt x="21585" y="75252"/>
                  </a:lnTo>
                  <a:lnTo>
                    <a:pt x="21607" y="74756"/>
                  </a:lnTo>
                  <a:lnTo>
                    <a:pt x="20313" y="74722"/>
                  </a:lnTo>
                  <a:lnTo>
                    <a:pt x="20063" y="74126"/>
                  </a:lnTo>
                  <a:lnTo>
                    <a:pt x="20125" y="73273"/>
                  </a:lnTo>
                  <a:lnTo>
                    <a:pt x="20506" y="72517"/>
                  </a:lnTo>
                  <a:lnTo>
                    <a:pt x="20303" y="71783"/>
                  </a:lnTo>
                  <a:lnTo>
                    <a:pt x="20343" y="71549"/>
                  </a:lnTo>
                  <a:lnTo>
                    <a:pt x="20575" y="71493"/>
                  </a:lnTo>
                  <a:lnTo>
                    <a:pt x="20804" y="71608"/>
                  </a:lnTo>
                  <a:lnTo>
                    <a:pt x="20938" y="71970"/>
                  </a:lnTo>
                  <a:lnTo>
                    <a:pt x="21927" y="72101"/>
                  </a:lnTo>
                  <a:lnTo>
                    <a:pt x="22280" y="72043"/>
                  </a:lnTo>
                  <a:lnTo>
                    <a:pt x="22293" y="71681"/>
                  </a:lnTo>
                  <a:lnTo>
                    <a:pt x="22845" y="71788"/>
                  </a:lnTo>
                  <a:lnTo>
                    <a:pt x="23947" y="71850"/>
                  </a:lnTo>
                  <a:lnTo>
                    <a:pt x="23914" y="71491"/>
                  </a:lnTo>
                  <a:lnTo>
                    <a:pt x="24067" y="71290"/>
                  </a:lnTo>
                  <a:lnTo>
                    <a:pt x="24459" y="71096"/>
                  </a:lnTo>
                  <a:lnTo>
                    <a:pt x="24894" y="71044"/>
                  </a:lnTo>
                  <a:lnTo>
                    <a:pt x="25274" y="70961"/>
                  </a:lnTo>
                  <a:lnTo>
                    <a:pt x="25122" y="70745"/>
                  </a:lnTo>
                  <a:lnTo>
                    <a:pt x="24806" y="70459"/>
                  </a:lnTo>
                  <a:lnTo>
                    <a:pt x="23693" y="69775"/>
                  </a:lnTo>
                  <a:lnTo>
                    <a:pt x="23087" y="69512"/>
                  </a:lnTo>
                  <a:lnTo>
                    <a:pt x="23038" y="69326"/>
                  </a:lnTo>
                  <a:lnTo>
                    <a:pt x="23095" y="68934"/>
                  </a:lnTo>
                  <a:lnTo>
                    <a:pt x="24719" y="69173"/>
                  </a:lnTo>
                  <a:lnTo>
                    <a:pt x="26653" y="69187"/>
                  </a:lnTo>
                  <a:lnTo>
                    <a:pt x="27835" y="69675"/>
                  </a:lnTo>
                  <a:lnTo>
                    <a:pt x="28259" y="69748"/>
                  </a:lnTo>
                  <a:lnTo>
                    <a:pt x="29791" y="69609"/>
                  </a:lnTo>
                  <a:lnTo>
                    <a:pt x="31137" y="69804"/>
                  </a:lnTo>
                  <a:lnTo>
                    <a:pt x="31959" y="69830"/>
                  </a:lnTo>
                  <a:lnTo>
                    <a:pt x="32582" y="69664"/>
                  </a:lnTo>
                  <a:lnTo>
                    <a:pt x="34087" y="69675"/>
                  </a:lnTo>
                  <a:lnTo>
                    <a:pt x="34273" y="69739"/>
                  </a:lnTo>
                  <a:lnTo>
                    <a:pt x="34408" y="69890"/>
                  </a:lnTo>
                  <a:lnTo>
                    <a:pt x="35133" y="70181"/>
                  </a:lnTo>
                  <a:lnTo>
                    <a:pt x="35655" y="70204"/>
                  </a:lnTo>
                  <a:lnTo>
                    <a:pt x="35818" y="69276"/>
                  </a:lnTo>
                  <a:lnTo>
                    <a:pt x="36142" y="68002"/>
                  </a:lnTo>
                  <a:lnTo>
                    <a:pt x="35960" y="67726"/>
                  </a:lnTo>
                  <a:lnTo>
                    <a:pt x="35416" y="67376"/>
                  </a:lnTo>
                  <a:lnTo>
                    <a:pt x="35271" y="67175"/>
                  </a:lnTo>
                  <a:lnTo>
                    <a:pt x="35540" y="66067"/>
                  </a:lnTo>
                  <a:lnTo>
                    <a:pt x="35892" y="65081"/>
                  </a:lnTo>
                  <a:lnTo>
                    <a:pt x="36262" y="64396"/>
                  </a:lnTo>
                  <a:lnTo>
                    <a:pt x="36354" y="62828"/>
                  </a:lnTo>
                  <a:lnTo>
                    <a:pt x="36825" y="62787"/>
                  </a:lnTo>
                  <a:lnTo>
                    <a:pt x="37464" y="62404"/>
                  </a:lnTo>
                  <a:lnTo>
                    <a:pt x="38716" y="60791"/>
                  </a:lnTo>
                  <a:lnTo>
                    <a:pt x="38847" y="60713"/>
                  </a:lnTo>
                  <a:lnTo>
                    <a:pt x="39391" y="60773"/>
                  </a:lnTo>
                  <a:lnTo>
                    <a:pt x="39602" y="60617"/>
                  </a:lnTo>
                  <a:lnTo>
                    <a:pt x="39276" y="60166"/>
                  </a:lnTo>
                  <a:lnTo>
                    <a:pt x="39247" y="60028"/>
                  </a:lnTo>
                  <a:lnTo>
                    <a:pt x="39388" y="59830"/>
                  </a:lnTo>
                  <a:lnTo>
                    <a:pt x="39435" y="59302"/>
                  </a:lnTo>
                  <a:lnTo>
                    <a:pt x="39494" y="57008"/>
                  </a:lnTo>
                  <a:lnTo>
                    <a:pt x="44074" y="57161"/>
                  </a:lnTo>
                  <a:lnTo>
                    <a:pt x="44249" y="51086"/>
                  </a:lnTo>
                  <a:lnTo>
                    <a:pt x="43918" y="51138"/>
                  </a:lnTo>
                  <a:lnTo>
                    <a:pt x="43569" y="50908"/>
                  </a:lnTo>
                  <a:lnTo>
                    <a:pt x="43446" y="50394"/>
                  </a:lnTo>
                  <a:lnTo>
                    <a:pt x="41865" y="48513"/>
                  </a:lnTo>
                  <a:lnTo>
                    <a:pt x="41273" y="48513"/>
                  </a:lnTo>
                  <a:lnTo>
                    <a:pt x="40376" y="48767"/>
                  </a:lnTo>
                  <a:lnTo>
                    <a:pt x="40192" y="48249"/>
                  </a:lnTo>
                  <a:lnTo>
                    <a:pt x="40209" y="47534"/>
                  </a:lnTo>
                  <a:lnTo>
                    <a:pt x="40568" y="47392"/>
                  </a:lnTo>
                  <a:lnTo>
                    <a:pt x="40870" y="47403"/>
                  </a:lnTo>
                  <a:lnTo>
                    <a:pt x="41247" y="46956"/>
                  </a:lnTo>
                  <a:lnTo>
                    <a:pt x="41544" y="46412"/>
                  </a:lnTo>
                  <a:lnTo>
                    <a:pt x="41352" y="45481"/>
                  </a:lnTo>
                  <a:lnTo>
                    <a:pt x="41438" y="44833"/>
                  </a:lnTo>
                  <a:lnTo>
                    <a:pt x="41020" y="43834"/>
                  </a:lnTo>
                  <a:lnTo>
                    <a:pt x="40515" y="43108"/>
                  </a:lnTo>
                  <a:lnTo>
                    <a:pt x="40095" y="42967"/>
                  </a:lnTo>
                  <a:lnTo>
                    <a:pt x="39325" y="42542"/>
                  </a:lnTo>
                  <a:lnTo>
                    <a:pt x="38966" y="41882"/>
                  </a:lnTo>
                  <a:lnTo>
                    <a:pt x="38603" y="41468"/>
                  </a:lnTo>
                  <a:lnTo>
                    <a:pt x="37970" y="41747"/>
                  </a:lnTo>
                  <a:lnTo>
                    <a:pt x="37218" y="41933"/>
                  </a:lnTo>
                  <a:lnTo>
                    <a:pt x="36408" y="41829"/>
                  </a:lnTo>
                  <a:lnTo>
                    <a:pt x="36255" y="40864"/>
                  </a:lnTo>
                  <a:lnTo>
                    <a:pt x="36295" y="40491"/>
                  </a:lnTo>
                  <a:lnTo>
                    <a:pt x="36423" y="40175"/>
                  </a:lnTo>
                  <a:lnTo>
                    <a:pt x="36667" y="39054"/>
                  </a:lnTo>
                  <a:lnTo>
                    <a:pt x="37226" y="38845"/>
                  </a:lnTo>
                  <a:lnTo>
                    <a:pt x="38204" y="38764"/>
                  </a:lnTo>
                  <a:lnTo>
                    <a:pt x="38571" y="38358"/>
                  </a:lnTo>
                  <a:lnTo>
                    <a:pt x="39739" y="37345"/>
                  </a:lnTo>
                  <a:lnTo>
                    <a:pt x="40135" y="37122"/>
                  </a:lnTo>
                  <a:lnTo>
                    <a:pt x="41278" y="37144"/>
                  </a:lnTo>
                  <a:lnTo>
                    <a:pt x="41456" y="36816"/>
                  </a:lnTo>
                  <a:lnTo>
                    <a:pt x="41448" y="36540"/>
                  </a:lnTo>
                  <a:lnTo>
                    <a:pt x="42342" y="34473"/>
                  </a:lnTo>
                  <a:lnTo>
                    <a:pt x="42749" y="34308"/>
                  </a:lnTo>
                  <a:lnTo>
                    <a:pt x="43025" y="34293"/>
                  </a:lnTo>
                  <a:lnTo>
                    <a:pt x="44167" y="33321"/>
                  </a:lnTo>
                  <a:lnTo>
                    <a:pt x="45603" y="33123"/>
                  </a:lnTo>
                  <a:lnTo>
                    <a:pt x="47548" y="32404"/>
                  </a:lnTo>
                  <a:lnTo>
                    <a:pt x="47661" y="31968"/>
                  </a:lnTo>
                  <a:lnTo>
                    <a:pt x="47603" y="31495"/>
                  </a:lnTo>
                  <a:lnTo>
                    <a:pt x="47857" y="31029"/>
                  </a:lnTo>
                  <a:lnTo>
                    <a:pt x="48177" y="30899"/>
                  </a:lnTo>
                  <a:lnTo>
                    <a:pt x="48654" y="31092"/>
                  </a:lnTo>
                  <a:lnTo>
                    <a:pt x="49145" y="31569"/>
                  </a:lnTo>
                  <a:lnTo>
                    <a:pt x="49465" y="32161"/>
                  </a:lnTo>
                  <a:lnTo>
                    <a:pt x="49752" y="32523"/>
                  </a:lnTo>
                  <a:lnTo>
                    <a:pt x="49828" y="31659"/>
                  </a:lnTo>
                  <a:lnTo>
                    <a:pt x="50156" y="30537"/>
                  </a:lnTo>
                  <a:lnTo>
                    <a:pt x="50636" y="29774"/>
                  </a:lnTo>
                  <a:lnTo>
                    <a:pt x="50596" y="28626"/>
                  </a:lnTo>
                  <a:lnTo>
                    <a:pt x="50113" y="27903"/>
                  </a:lnTo>
                  <a:lnTo>
                    <a:pt x="49974" y="27210"/>
                  </a:lnTo>
                  <a:lnTo>
                    <a:pt x="50084" y="26809"/>
                  </a:lnTo>
                  <a:lnTo>
                    <a:pt x="50244" y="26813"/>
                  </a:lnTo>
                  <a:lnTo>
                    <a:pt x="53974" y="26930"/>
                  </a:lnTo>
                  <a:lnTo>
                    <a:pt x="54216" y="18213"/>
                  </a:lnTo>
                  <a:lnTo>
                    <a:pt x="54428" y="18092"/>
                  </a:lnTo>
                  <a:lnTo>
                    <a:pt x="54832" y="18160"/>
                  </a:lnTo>
                  <a:lnTo>
                    <a:pt x="55304" y="19233"/>
                  </a:lnTo>
                  <a:lnTo>
                    <a:pt x="55472" y="19278"/>
                  </a:lnTo>
                  <a:lnTo>
                    <a:pt x="56022" y="19203"/>
                  </a:lnTo>
                  <a:lnTo>
                    <a:pt x="56649" y="19379"/>
                  </a:lnTo>
                  <a:lnTo>
                    <a:pt x="56543" y="20161"/>
                  </a:lnTo>
                  <a:lnTo>
                    <a:pt x="56312" y="20422"/>
                  </a:lnTo>
                  <a:lnTo>
                    <a:pt x="56243" y="20612"/>
                  </a:lnTo>
                  <a:lnTo>
                    <a:pt x="56265" y="20794"/>
                  </a:lnTo>
                  <a:lnTo>
                    <a:pt x="56591" y="21003"/>
                  </a:lnTo>
                  <a:lnTo>
                    <a:pt x="56584" y="21212"/>
                  </a:lnTo>
                  <a:lnTo>
                    <a:pt x="56490" y="21528"/>
                  </a:lnTo>
                  <a:lnTo>
                    <a:pt x="56147" y="21830"/>
                  </a:lnTo>
                  <a:lnTo>
                    <a:pt x="56114" y="22288"/>
                  </a:lnTo>
                  <a:lnTo>
                    <a:pt x="56245" y="23327"/>
                  </a:lnTo>
                  <a:lnTo>
                    <a:pt x="56255" y="24042"/>
                  </a:lnTo>
                  <a:lnTo>
                    <a:pt x="56357" y="24262"/>
                  </a:lnTo>
                  <a:lnTo>
                    <a:pt x="56612" y="24549"/>
                  </a:lnTo>
                  <a:lnTo>
                    <a:pt x="57154" y="24679"/>
                  </a:lnTo>
                  <a:lnTo>
                    <a:pt x="57521" y="24418"/>
                  </a:lnTo>
                  <a:lnTo>
                    <a:pt x="57867" y="24012"/>
                  </a:lnTo>
                  <a:lnTo>
                    <a:pt x="58198" y="23833"/>
                  </a:lnTo>
                  <a:lnTo>
                    <a:pt x="58551" y="23777"/>
                  </a:lnTo>
                  <a:lnTo>
                    <a:pt x="58831" y="24090"/>
                  </a:lnTo>
                  <a:lnTo>
                    <a:pt x="59471" y="24130"/>
                  </a:lnTo>
                  <a:lnTo>
                    <a:pt x="59610" y="24439"/>
                  </a:lnTo>
                  <a:lnTo>
                    <a:pt x="59668" y="24879"/>
                  </a:lnTo>
                  <a:lnTo>
                    <a:pt x="60207" y="25207"/>
                  </a:lnTo>
                  <a:lnTo>
                    <a:pt x="60505" y="24991"/>
                  </a:lnTo>
                  <a:lnTo>
                    <a:pt x="60851" y="24935"/>
                  </a:lnTo>
                  <a:lnTo>
                    <a:pt x="61298" y="24357"/>
                  </a:lnTo>
                  <a:lnTo>
                    <a:pt x="61396" y="23668"/>
                  </a:lnTo>
                  <a:lnTo>
                    <a:pt x="61756" y="2255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7" name="pg978">
              <a:extLst>
                <a:ext uri="{FF2B5EF4-FFF2-40B4-BE49-F238E27FC236}">
                  <a16:creationId xmlns:a16="http://schemas.microsoft.com/office/drawing/2014/main" id="{12E9B5EC-B5C4-F34B-90A3-1B580B9C3757}"/>
                </a:ext>
              </a:extLst>
            </p:cNvPr>
            <p:cNvSpPr/>
            <p:nvPr/>
          </p:nvSpPr>
          <p:spPr>
            <a:xfrm>
              <a:off x="4746609" y="3651510"/>
              <a:ext cx="116347" cy="198178"/>
            </a:xfrm>
            <a:custGeom>
              <a:avLst/>
              <a:gdLst/>
              <a:ahLst/>
              <a:cxnLst/>
              <a:rect l="0" t="0" r="0" b="0"/>
              <a:pathLst>
                <a:path w="116347" h="198178">
                  <a:moveTo>
                    <a:pt x="108765" y="31660"/>
                  </a:moveTo>
                  <a:lnTo>
                    <a:pt x="108521" y="32781"/>
                  </a:lnTo>
                  <a:lnTo>
                    <a:pt x="108393" y="33098"/>
                  </a:lnTo>
                  <a:lnTo>
                    <a:pt x="108353" y="33470"/>
                  </a:lnTo>
                  <a:lnTo>
                    <a:pt x="108506" y="34435"/>
                  </a:lnTo>
                  <a:lnTo>
                    <a:pt x="109316" y="34540"/>
                  </a:lnTo>
                  <a:lnTo>
                    <a:pt x="110068" y="34354"/>
                  </a:lnTo>
                  <a:lnTo>
                    <a:pt x="110700" y="34075"/>
                  </a:lnTo>
                  <a:lnTo>
                    <a:pt x="111064" y="34488"/>
                  </a:lnTo>
                  <a:lnTo>
                    <a:pt x="111423" y="35148"/>
                  </a:lnTo>
                  <a:lnTo>
                    <a:pt x="112193" y="35573"/>
                  </a:lnTo>
                  <a:lnTo>
                    <a:pt x="112612" y="35715"/>
                  </a:lnTo>
                  <a:lnTo>
                    <a:pt x="113118" y="36441"/>
                  </a:lnTo>
                  <a:lnTo>
                    <a:pt x="113536" y="37439"/>
                  </a:lnTo>
                  <a:lnTo>
                    <a:pt x="113449" y="38087"/>
                  </a:lnTo>
                  <a:lnTo>
                    <a:pt x="113642" y="39018"/>
                  </a:lnTo>
                  <a:lnTo>
                    <a:pt x="113345" y="39562"/>
                  </a:lnTo>
                  <a:lnTo>
                    <a:pt x="112967" y="40009"/>
                  </a:lnTo>
                  <a:lnTo>
                    <a:pt x="112666" y="39999"/>
                  </a:lnTo>
                  <a:lnTo>
                    <a:pt x="112307" y="40140"/>
                  </a:lnTo>
                  <a:lnTo>
                    <a:pt x="112290" y="40855"/>
                  </a:lnTo>
                  <a:lnTo>
                    <a:pt x="112474" y="41373"/>
                  </a:lnTo>
                  <a:lnTo>
                    <a:pt x="113371" y="41119"/>
                  </a:lnTo>
                  <a:lnTo>
                    <a:pt x="113963" y="41119"/>
                  </a:lnTo>
                  <a:lnTo>
                    <a:pt x="115544" y="43000"/>
                  </a:lnTo>
                  <a:lnTo>
                    <a:pt x="115667" y="43514"/>
                  </a:lnTo>
                  <a:lnTo>
                    <a:pt x="116016" y="43745"/>
                  </a:lnTo>
                  <a:lnTo>
                    <a:pt x="116347" y="43692"/>
                  </a:lnTo>
                  <a:lnTo>
                    <a:pt x="116172" y="49768"/>
                  </a:lnTo>
                  <a:lnTo>
                    <a:pt x="111592" y="49614"/>
                  </a:lnTo>
                  <a:lnTo>
                    <a:pt x="111533" y="51908"/>
                  </a:lnTo>
                  <a:lnTo>
                    <a:pt x="111486" y="52437"/>
                  </a:lnTo>
                  <a:lnTo>
                    <a:pt x="111344" y="52634"/>
                  </a:lnTo>
                  <a:lnTo>
                    <a:pt x="111373" y="52772"/>
                  </a:lnTo>
                  <a:lnTo>
                    <a:pt x="111700" y="53223"/>
                  </a:lnTo>
                  <a:lnTo>
                    <a:pt x="111489" y="53379"/>
                  </a:lnTo>
                  <a:lnTo>
                    <a:pt x="110945" y="53319"/>
                  </a:lnTo>
                  <a:lnTo>
                    <a:pt x="110814" y="53397"/>
                  </a:lnTo>
                  <a:lnTo>
                    <a:pt x="109562" y="55010"/>
                  </a:lnTo>
                  <a:lnTo>
                    <a:pt x="108923" y="55393"/>
                  </a:lnTo>
                  <a:lnTo>
                    <a:pt x="108451" y="55434"/>
                  </a:lnTo>
                  <a:lnTo>
                    <a:pt x="108360" y="57002"/>
                  </a:lnTo>
                  <a:lnTo>
                    <a:pt x="107990" y="57688"/>
                  </a:lnTo>
                  <a:lnTo>
                    <a:pt x="107638" y="58673"/>
                  </a:lnTo>
                  <a:lnTo>
                    <a:pt x="107369" y="59781"/>
                  </a:lnTo>
                  <a:lnTo>
                    <a:pt x="107514" y="59982"/>
                  </a:lnTo>
                  <a:lnTo>
                    <a:pt x="108058" y="60333"/>
                  </a:lnTo>
                  <a:lnTo>
                    <a:pt x="108239" y="60608"/>
                  </a:lnTo>
                  <a:lnTo>
                    <a:pt x="107916" y="61882"/>
                  </a:lnTo>
                  <a:lnTo>
                    <a:pt x="107753" y="62810"/>
                  </a:lnTo>
                  <a:lnTo>
                    <a:pt x="107231" y="62787"/>
                  </a:lnTo>
                  <a:lnTo>
                    <a:pt x="106505" y="62497"/>
                  </a:lnTo>
                  <a:lnTo>
                    <a:pt x="106371" y="62345"/>
                  </a:lnTo>
                  <a:lnTo>
                    <a:pt x="106185" y="62281"/>
                  </a:lnTo>
                  <a:lnTo>
                    <a:pt x="104680" y="62270"/>
                  </a:lnTo>
                  <a:lnTo>
                    <a:pt x="104057" y="62437"/>
                  </a:lnTo>
                  <a:lnTo>
                    <a:pt x="103235" y="62411"/>
                  </a:lnTo>
                  <a:lnTo>
                    <a:pt x="101889" y="62216"/>
                  </a:lnTo>
                  <a:lnTo>
                    <a:pt x="100357" y="62354"/>
                  </a:lnTo>
                  <a:lnTo>
                    <a:pt x="99933" y="62282"/>
                  </a:lnTo>
                  <a:lnTo>
                    <a:pt x="98750" y="61793"/>
                  </a:lnTo>
                  <a:lnTo>
                    <a:pt x="96817" y="61779"/>
                  </a:lnTo>
                  <a:lnTo>
                    <a:pt x="95193" y="61540"/>
                  </a:lnTo>
                  <a:lnTo>
                    <a:pt x="95136" y="61932"/>
                  </a:lnTo>
                  <a:lnTo>
                    <a:pt x="95185" y="62118"/>
                  </a:lnTo>
                  <a:lnTo>
                    <a:pt x="95791" y="62381"/>
                  </a:lnTo>
                  <a:lnTo>
                    <a:pt x="96904" y="63065"/>
                  </a:lnTo>
                  <a:lnTo>
                    <a:pt x="97220" y="63352"/>
                  </a:lnTo>
                  <a:lnTo>
                    <a:pt x="97245" y="63739"/>
                  </a:lnTo>
                  <a:lnTo>
                    <a:pt x="96992" y="63650"/>
                  </a:lnTo>
                  <a:lnTo>
                    <a:pt x="96557" y="63702"/>
                  </a:lnTo>
                  <a:lnTo>
                    <a:pt x="96165" y="63896"/>
                  </a:lnTo>
                  <a:lnTo>
                    <a:pt x="96012" y="64097"/>
                  </a:lnTo>
                  <a:lnTo>
                    <a:pt x="96045" y="64456"/>
                  </a:lnTo>
                  <a:lnTo>
                    <a:pt x="94943" y="64394"/>
                  </a:lnTo>
                  <a:lnTo>
                    <a:pt x="94391" y="64287"/>
                  </a:lnTo>
                  <a:lnTo>
                    <a:pt x="94378" y="64650"/>
                  </a:lnTo>
                  <a:lnTo>
                    <a:pt x="94025" y="64707"/>
                  </a:lnTo>
                  <a:lnTo>
                    <a:pt x="92952" y="64472"/>
                  </a:lnTo>
                  <a:lnTo>
                    <a:pt x="92901" y="64215"/>
                  </a:lnTo>
                  <a:lnTo>
                    <a:pt x="92673" y="64099"/>
                  </a:lnTo>
                  <a:lnTo>
                    <a:pt x="92441" y="64155"/>
                  </a:lnTo>
                  <a:lnTo>
                    <a:pt x="92401" y="64390"/>
                  </a:lnTo>
                  <a:lnTo>
                    <a:pt x="92604" y="65124"/>
                  </a:lnTo>
                  <a:lnTo>
                    <a:pt x="92223" y="65880"/>
                  </a:lnTo>
                  <a:lnTo>
                    <a:pt x="92161" y="66733"/>
                  </a:lnTo>
                  <a:lnTo>
                    <a:pt x="92411" y="67329"/>
                  </a:lnTo>
                  <a:lnTo>
                    <a:pt x="93705" y="67363"/>
                  </a:lnTo>
                  <a:lnTo>
                    <a:pt x="93600" y="67936"/>
                  </a:lnTo>
                  <a:lnTo>
                    <a:pt x="92620" y="67912"/>
                  </a:lnTo>
                  <a:lnTo>
                    <a:pt x="93490" y="70127"/>
                  </a:lnTo>
                  <a:lnTo>
                    <a:pt x="93633" y="70294"/>
                  </a:lnTo>
                  <a:lnTo>
                    <a:pt x="91295" y="70273"/>
                  </a:lnTo>
                  <a:lnTo>
                    <a:pt x="91257" y="72592"/>
                  </a:lnTo>
                  <a:lnTo>
                    <a:pt x="92377" y="72637"/>
                  </a:lnTo>
                  <a:lnTo>
                    <a:pt x="92303" y="74741"/>
                  </a:lnTo>
                  <a:lnTo>
                    <a:pt x="93467" y="74651"/>
                  </a:lnTo>
                  <a:lnTo>
                    <a:pt x="94016" y="75065"/>
                  </a:lnTo>
                  <a:lnTo>
                    <a:pt x="94016" y="75656"/>
                  </a:lnTo>
                  <a:lnTo>
                    <a:pt x="94585" y="75678"/>
                  </a:lnTo>
                  <a:lnTo>
                    <a:pt x="94606" y="75084"/>
                  </a:lnTo>
                  <a:lnTo>
                    <a:pt x="95774" y="74564"/>
                  </a:lnTo>
                  <a:lnTo>
                    <a:pt x="96720" y="74706"/>
                  </a:lnTo>
                  <a:lnTo>
                    <a:pt x="96951" y="74944"/>
                  </a:lnTo>
                  <a:lnTo>
                    <a:pt x="96812" y="79877"/>
                  </a:lnTo>
                  <a:lnTo>
                    <a:pt x="101408" y="80042"/>
                  </a:lnTo>
                  <a:lnTo>
                    <a:pt x="101372" y="81554"/>
                  </a:lnTo>
                  <a:lnTo>
                    <a:pt x="101372" y="81898"/>
                  </a:lnTo>
                  <a:lnTo>
                    <a:pt x="101362" y="82339"/>
                  </a:lnTo>
                  <a:lnTo>
                    <a:pt x="101359" y="82681"/>
                  </a:lnTo>
                  <a:lnTo>
                    <a:pt x="100803" y="82953"/>
                  </a:lnTo>
                  <a:lnTo>
                    <a:pt x="100246" y="83713"/>
                  </a:lnTo>
                  <a:lnTo>
                    <a:pt x="100047" y="83729"/>
                  </a:lnTo>
                  <a:lnTo>
                    <a:pt x="99242" y="83627"/>
                  </a:lnTo>
                  <a:lnTo>
                    <a:pt x="98569" y="83631"/>
                  </a:lnTo>
                  <a:lnTo>
                    <a:pt x="98273" y="83685"/>
                  </a:lnTo>
                  <a:lnTo>
                    <a:pt x="97257" y="84151"/>
                  </a:lnTo>
                  <a:lnTo>
                    <a:pt x="96672" y="84386"/>
                  </a:lnTo>
                  <a:lnTo>
                    <a:pt x="95891" y="84282"/>
                  </a:lnTo>
                  <a:lnTo>
                    <a:pt x="95324" y="83634"/>
                  </a:lnTo>
                  <a:lnTo>
                    <a:pt x="95108" y="82752"/>
                  </a:lnTo>
                  <a:lnTo>
                    <a:pt x="94864" y="82349"/>
                  </a:lnTo>
                  <a:lnTo>
                    <a:pt x="94218" y="81932"/>
                  </a:lnTo>
                  <a:lnTo>
                    <a:pt x="93038" y="80865"/>
                  </a:lnTo>
                  <a:lnTo>
                    <a:pt x="91530" y="79700"/>
                  </a:lnTo>
                  <a:lnTo>
                    <a:pt x="90620" y="78526"/>
                  </a:lnTo>
                  <a:lnTo>
                    <a:pt x="90177" y="77701"/>
                  </a:lnTo>
                  <a:lnTo>
                    <a:pt x="89439" y="75863"/>
                  </a:lnTo>
                  <a:lnTo>
                    <a:pt x="88830" y="73785"/>
                  </a:lnTo>
                  <a:lnTo>
                    <a:pt x="88790" y="75372"/>
                  </a:lnTo>
                  <a:lnTo>
                    <a:pt x="89101" y="76335"/>
                  </a:lnTo>
                  <a:lnTo>
                    <a:pt x="89789" y="77621"/>
                  </a:lnTo>
                  <a:lnTo>
                    <a:pt x="90542" y="78828"/>
                  </a:lnTo>
                  <a:lnTo>
                    <a:pt x="91570" y="80046"/>
                  </a:lnTo>
                  <a:lnTo>
                    <a:pt x="93002" y="81231"/>
                  </a:lnTo>
                  <a:lnTo>
                    <a:pt x="92837" y="81473"/>
                  </a:lnTo>
                  <a:lnTo>
                    <a:pt x="93437" y="84618"/>
                  </a:lnTo>
                  <a:lnTo>
                    <a:pt x="92872" y="85098"/>
                  </a:lnTo>
                  <a:lnTo>
                    <a:pt x="92322" y="85027"/>
                  </a:lnTo>
                  <a:lnTo>
                    <a:pt x="91529" y="84673"/>
                  </a:lnTo>
                  <a:lnTo>
                    <a:pt x="91576" y="83999"/>
                  </a:lnTo>
                  <a:lnTo>
                    <a:pt x="91852" y="83470"/>
                  </a:lnTo>
                  <a:lnTo>
                    <a:pt x="92109" y="83470"/>
                  </a:lnTo>
                  <a:lnTo>
                    <a:pt x="92080" y="82207"/>
                  </a:lnTo>
                  <a:lnTo>
                    <a:pt x="91664" y="82326"/>
                  </a:lnTo>
                  <a:lnTo>
                    <a:pt x="91490" y="82456"/>
                  </a:lnTo>
                  <a:lnTo>
                    <a:pt x="90150" y="83987"/>
                  </a:lnTo>
                  <a:lnTo>
                    <a:pt x="89412" y="84065"/>
                  </a:lnTo>
                  <a:lnTo>
                    <a:pt x="88550" y="84713"/>
                  </a:lnTo>
                  <a:lnTo>
                    <a:pt x="88541" y="85419"/>
                  </a:lnTo>
                  <a:lnTo>
                    <a:pt x="88550" y="85883"/>
                  </a:lnTo>
                  <a:lnTo>
                    <a:pt x="89126" y="86304"/>
                  </a:lnTo>
                  <a:lnTo>
                    <a:pt x="89502" y="86915"/>
                  </a:lnTo>
                  <a:lnTo>
                    <a:pt x="89737" y="87608"/>
                  </a:lnTo>
                  <a:lnTo>
                    <a:pt x="88506" y="87565"/>
                  </a:lnTo>
                  <a:lnTo>
                    <a:pt x="88485" y="88745"/>
                  </a:lnTo>
                  <a:lnTo>
                    <a:pt x="88482" y="88880"/>
                  </a:lnTo>
                  <a:lnTo>
                    <a:pt x="88410" y="92803"/>
                  </a:lnTo>
                  <a:lnTo>
                    <a:pt x="82534" y="92442"/>
                  </a:lnTo>
                  <a:lnTo>
                    <a:pt x="82506" y="95190"/>
                  </a:lnTo>
                  <a:lnTo>
                    <a:pt x="82745" y="95749"/>
                  </a:lnTo>
                  <a:lnTo>
                    <a:pt x="82655" y="96527"/>
                  </a:lnTo>
                  <a:lnTo>
                    <a:pt x="82413" y="97060"/>
                  </a:lnTo>
                  <a:lnTo>
                    <a:pt x="81274" y="97742"/>
                  </a:lnTo>
                  <a:lnTo>
                    <a:pt x="81025" y="97839"/>
                  </a:lnTo>
                  <a:lnTo>
                    <a:pt x="79688" y="98011"/>
                  </a:lnTo>
                  <a:lnTo>
                    <a:pt x="79076" y="98197"/>
                  </a:lnTo>
                  <a:lnTo>
                    <a:pt x="75709" y="99920"/>
                  </a:lnTo>
                  <a:lnTo>
                    <a:pt x="74433" y="100393"/>
                  </a:lnTo>
                  <a:lnTo>
                    <a:pt x="74285" y="100143"/>
                  </a:lnTo>
                  <a:lnTo>
                    <a:pt x="73247" y="99893"/>
                  </a:lnTo>
                  <a:lnTo>
                    <a:pt x="72264" y="100061"/>
                  </a:lnTo>
                  <a:lnTo>
                    <a:pt x="72097" y="100169"/>
                  </a:lnTo>
                  <a:lnTo>
                    <a:pt x="72344" y="100709"/>
                  </a:lnTo>
                  <a:lnTo>
                    <a:pt x="72441" y="101640"/>
                  </a:lnTo>
                  <a:lnTo>
                    <a:pt x="74306" y="101652"/>
                  </a:lnTo>
                  <a:lnTo>
                    <a:pt x="74273" y="102921"/>
                  </a:lnTo>
                  <a:lnTo>
                    <a:pt x="74736" y="102967"/>
                  </a:lnTo>
                  <a:lnTo>
                    <a:pt x="74845" y="102348"/>
                  </a:lnTo>
                  <a:lnTo>
                    <a:pt x="76891" y="102386"/>
                  </a:lnTo>
                  <a:lnTo>
                    <a:pt x="77419" y="101206"/>
                  </a:lnTo>
                  <a:lnTo>
                    <a:pt x="77661" y="100979"/>
                  </a:lnTo>
                  <a:lnTo>
                    <a:pt x="79173" y="100685"/>
                  </a:lnTo>
                  <a:lnTo>
                    <a:pt x="79614" y="100831"/>
                  </a:lnTo>
                  <a:lnTo>
                    <a:pt x="80404" y="100816"/>
                  </a:lnTo>
                  <a:lnTo>
                    <a:pt x="80983" y="100451"/>
                  </a:lnTo>
                  <a:lnTo>
                    <a:pt x="81951" y="100398"/>
                  </a:lnTo>
                  <a:lnTo>
                    <a:pt x="82530" y="100182"/>
                  </a:lnTo>
                  <a:lnTo>
                    <a:pt x="83087" y="99816"/>
                  </a:lnTo>
                  <a:lnTo>
                    <a:pt x="83813" y="99771"/>
                  </a:lnTo>
                  <a:lnTo>
                    <a:pt x="85610" y="98203"/>
                  </a:lnTo>
                  <a:lnTo>
                    <a:pt x="85751" y="97856"/>
                  </a:lnTo>
                  <a:lnTo>
                    <a:pt x="85758" y="97625"/>
                  </a:lnTo>
                  <a:lnTo>
                    <a:pt x="86662" y="97241"/>
                  </a:lnTo>
                  <a:lnTo>
                    <a:pt x="87508" y="97144"/>
                  </a:lnTo>
                  <a:lnTo>
                    <a:pt x="88286" y="97156"/>
                  </a:lnTo>
                  <a:lnTo>
                    <a:pt x="88235" y="99197"/>
                  </a:lnTo>
                  <a:lnTo>
                    <a:pt x="97570" y="99585"/>
                  </a:lnTo>
                  <a:lnTo>
                    <a:pt x="97568" y="100294"/>
                  </a:lnTo>
                  <a:lnTo>
                    <a:pt x="97319" y="100719"/>
                  </a:lnTo>
                  <a:lnTo>
                    <a:pt x="96533" y="100904"/>
                  </a:lnTo>
                  <a:lnTo>
                    <a:pt x="95274" y="100809"/>
                  </a:lnTo>
                  <a:lnTo>
                    <a:pt x="95195" y="100965"/>
                  </a:lnTo>
                  <a:lnTo>
                    <a:pt x="95223" y="101855"/>
                  </a:lnTo>
                  <a:lnTo>
                    <a:pt x="95534" y="101960"/>
                  </a:lnTo>
                  <a:lnTo>
                    <a:pt x="96165" y="102022"/>
                  </a:lnTo>
                  <a:lnTo>
                    <a:pt x="97696" y="102038"/>
                  </a:lnTo>
                  <a:lnTo>
                    <a:pt x="99095" y="102301"/>
                  </a:lnTo>
                  <a:lnTo>
                    <a:pt x="99232" y="102484"/>
                  </a:lnTo>
                  <a:lnTo>
                    <a:pt x="99207" y="103389"/>
                  </a:lnTo>
                  <a:lnTo>
                    <a:pt x="99269" y="103534"/>
                  </a:lnTo>
                  <a:lnTo>
                    <a:pt x="100422" y="103914"/>
                  </a:lnTo>
                  <a:lnTo>
                    <a:pt x="101510" y="103958"/>
                  </a:lnTo>
                  <a:lnTo>
                    <a:pt x="101763" y="104487"/>
                  </a:lnTo>
                  <a:lnTo>
                    <a:pt x="102403" y="104677"/>
                  </a:lnTo>
                  <a:lnTo>
                    <a:pt x="102779" y="104680"/>
                  </a:lnTo>
                  <a:lnTo>
                    <a:pt x="102916" y="104997"/>
                  </a:lnTo>
                  <a:lnTo>
                    <a:pt x="103205" y="105247"/>
                  </a:lnTo>
                  <a:lnTo>
                    <a:pt x="104127" y="105422"/>
                  </a:lnTo>
                  <a:lnTo>
                    <a:pt x="104597" y="105668"/>
                  </a:lnTo>
                  <a:lnTo>
                    <a:pt x="104770" y="105548"/>
                  </a:lnTo>
                  <a:lnTo>
                    <a:pt x="104814" y="105150"/>
                  </a:lnTo>
                  <a:lnTo>
                    <a:pt x="105117" y="104975"/>
                  </a:lnTo>
                  <a:lnTo>
                    <a:pt x="105414" y="105340"/>
                  </a:lnTo>
                  <a:lnTo>
                    <a:pt x="105649" y="105869"/>
                  </a:lnTo>
                  <a:lnTo>
                    <a:pt x="105728" y="106260"/>
                  </a:lnTo>
                  <a:lnTo>
                    <a:pt x="105728" y="106457"/>
                  </a:lnTo>
                  <a:lnTo>
                    <a:pt x="105652" y="106599"/>
                  </a:lnTo>
                  <a:lnTo>
                    <a:pt x="105659" y="107351"/>
                  </a:lnTo>
                  <a:lnTo>
                    <a:pt x="106133" y="107772"/>
                  </a:lnTo>
                  <a:lnTo>
                    <a:pt x="106472" y="108246"/>
                  </a:lnTo>
                  <a:lnTo>
                    <a:pt x="106584" y="109005"/>
                  </a:lnTo>
                  <a:lnTo>
                    <a:pt x="106461" y="109687"/>
                  </a:lnTo>
                  <a:lnTo>
                    <a:pt x="106548" y="110324"/>
                  </a:lnTo>
                  <a:lnTo>
                    <a:pt x="106360" y="110328"/>
                  </a:lnTo>
                  <a:lnTo>
                    <a:pt x="105280" y="111270"/>
                  </a:lnTo>
                  <a:lnTo>
                    <a:pt x="104766" y="112634"/>
                  </a:lnTo>
                  <a:lnTo>
                    <a:pt x="104748" y="113766"/>
                  </a:lnTo>
                  <a:lnTo>
                    <a:pt x="104495" y="113934"/>
                  </a:lnTo>
                  <a:lnTo>
                    <a:pt x="103228" y="113472"/>
                  </a:lnTo>
                  <a:lnTo>
                    <a:pt x="102238" y="112925"/>
                  </a:lnTo>
                  <a:lnTo>
                    <a:pt x="102144" y="112697"/>
                  </a:lnTo>
                  <a:lnTo>
                    <a:pt x="102133" y="112034"/>
                  </a:lnTo>
                  <a:lnTo>
                    <a:pt x="102216" y="111818"/>
                  </a:lnTo>
                  <a:lnTo>
                    <a:pt x="102494" y="111501"/>
                  </a:lnTo>
                  <a:lnTo>
                    <a:pt x="102552" y="110865"/>
                  </a:lnTo>
                  <a:lnTo>
                    <a:pt x="102422" y="110041"/>
                  </a:lnTo>
                  <a:lnTo>
                    <a:pt x="102050" y="109885"/>
                  </a:lnTo>
                  <a:lnTo>
                    <a:pt x="101865" y="110585"/>
                  </a:lnTo>
                  <a:lnTo>
                    <a:pt x="100826" y="112679"/>
                  </a:lnTo>
                  <a:lnTo>
                    <a:pt x="100371" y="113137"/>
                  </a:lnTo>
                  <a:lnTo>
                    <a:pt x="100172" y="113223"/>
                  </a:lnTo>
                  <a:lnTo>
                    <a:pt x="99934" y="113726"/>
                  </a:lnTo>
                  <a:lnTo>
                    <a:pt x="99606" y="115362"/>
                  </a:lnTo>
                  <a:lnTo>
                    <a:pt x="99866" y="115958"/>
                  </a:lnTo>
                  <a:lnTo>
                    <a:pt x="99596" y="117683"/>
                  </a:lnTo>
                  <a:lnTo>
                    <a:pt x="99502" y="117958"/>
                  </a:lnTo>
                  <a:lnTo>
                    <a:pt x="99101" y="118331"/>
                  </a:lnTo>
                  <a:lnTo>
                    <a:pt x="99083" y="119084"/>
                  </a:lnTo>
                  <a:lnTo>
                    <a:pt x="99311" y="119862"/>
                  </a:lnTo>
                  <a:lnTo>
                    <a:pt x="99521" y="120171"/>
                  </a:lnTo>
                  <a:lnTo>
                    <a:pt x="100102" y="120450"/>
                  </a:lnTo>
                  <a:lnTo>
                    <a:pt x="100654" y="120856"/>
                  </a:lnTo>
                  <a:lnTo>
                    <a:pt x="101157" y="122734"/>
                  </a:lnTo>
                  <a:lnTo>
                    <a:pt x="101211" y="123738"/>
                  </a:lnTo>
                  <a:lnTo>
                    <a:pt x="101099" y="124614"/>
                  </a:lnTo>
                  <a:lnTo>
                    <a:pt x="101114" y="125035"/>
                  </a:lnTo>
                  <a:lnTo>
                    <a:pt x="101370" y="125262"/>
                  </a:lnTo>
                  <a:lnTo>
                    <a:pt x="101723" y="125330"/>
                  </a:lnTo>
                  <a:lnTo>
                    <a:pt x="101692" y="126502"/>
                  </a:lnTo>
                  <a:lnTo>
                    <a:pt x="101564" y="130608"/>
                  </a:lnTo>
                  <a:lnTo>
                    <a:pt x="101491" y="136121"/>
                  </a:lnTo>
                  <a:lnTo>
                    <a:pt x="102096" y="136147"/>
                  </a:lnTo>
                  <a:lnTo>
                    <a:pt x="102031" y="140524"/>
                  </a:lnTo>
                  <a:lnTo>
                    <a:pt x="101998" y="142621"/>
                  </a:lnTo>
                  <a:lnTo>
                    <a:pt x="101873" y="149750"/>
                  </a:lnTo>
                  <a:lnTo>
                    <a:pt x="101401" y="150050"/>
                  </a:lnTo>
                  <a:lnTo>
                    <a:pt x="100587" y="150732"/>
                  </a:lnTo>
                  <a:lnTo>
                    <a:pt x="100345" y="150788"/>
                  </a:lnTo>
                  <a:lnTo>
                    <a:pt x="99768" y="150755"/>
                  </a:lnTo>
                  <a:lnTo>
                    <a:pt x="98563" y="151276"/>
                  </a:lnTo>
                  <a:lnTo>
                    <a:pt x="98087" y="151716"/>
                  </a:lnTo>
                  <a:lnTo>
                    <a:pt x="97061" y="152115"/>
                  </a:lnTo>
                  <a:lnTo>
                    <a:pt x="96571" y="152526"/>
                  </a:lnTo>
                  <a:lnTo>
                    <a:pt x="96074" y="153174"/>
                  </a:lnTo>
                  <a:lnTo>
                    <a:pt x="94593" y="154201"/>
                  </a:lnTo>
                  <a:lnTo>
                    <a:pt x="93315" y="154849"/>
                  </a:lnTo>
                  <a:lnTo>
                    <a:pt x="90373" y="155764"/>
                  </a:lnTo>
                  <a:lnTo>
                    <a:pt x="90088" y="155708"/>
                  </a:lnTo>
                  <a:lnTo>
                    <a:pt x="89142" y="155947"/>
                  </a:lnTo>
                  <a:lnTo>
                    <a:pt x="88994" y="156267"/>
                  </a:lnTo>
                  <a:lnTo>
                    <a:pt x="88457" y="156722"/>
                  </a:lnTo>
                  <a:lnTo>
                    <a:pt x="87586" y="157158"/>
                  </a:lnTo>
                  <a:lnTo>
                    <a:pt x="86607" y="157511"/>
                  </a:lnTo>
                  <a:lnTo>
                    <a:pt x="86463" y="157478"/>
                  </a:lnTo>
                  <a:lnTo>
                    <a:pt x="86229" y="157228"/>
                  </a:lnTo>
                  <a:lnTo>
                    <a:pt x="85966" y="157161"/>
                  </a:lnTo>
                  <a:lnTo>
                    <a:pt x="85513" y="157545"/>
                  </a:lnTo>
                  <a:lnTo>
                    <a:pt x="85415" y="157758"/>
                  </a:lnTo>
                  <a:lnTo>
                    <a:pt x="85174" y="157903"/>
                  </a:lnTo>
                  <a:lnTo>
                    <a:pt x="84641" y="158134"/>
                  </a:lnTo>
                  <a:lnTo>
                    <a:pt x="84458" y="158134"/>
                  </a:lnTo>
                  <a:lnTo>
                    <a:pt x="84328" y="158019"/>
                  </a:lnTo>
                  <a:lnTo>
                    <a:pt x="83853" y="158224"/>
                  </a:lnTo>
                  <a:lnTo>
                    <a:pt x="83396" y="158607"/>
                  </a:lnTo>
                  <a:lnTo>
                    <a:pt x="82734" y="158984"/>
                  </a:lnTo>
                  <a:lnTo>
                    <a:pt x="82330" y="158982"/>
                  </a:lnTo>
                  <a:lnTo>
                    <a:pt x="82016" y="159575"/>
                  </a:lnTo>
                  <a:lnTo>
                    <a:pt x="82087" y="160008"/>
                  </a:lnTo>
                  <a:lnTo>
                    <a:pt x="83155" y="161700"/>
                  </a:lnTo>
                  <a:lnTo>
                    <a:pt x="84113" y="161826"/>
                  </a:lnTo>
                  <a:lnTo>
                    <a:pt x="85215" y="161707"/>
                  </a:lnTo>
                  <a:lnTo>
                    <a:pt x="85593" y="161721"/>
                  </a:lnTo>
                  <a:lnTo>
                    <a:pt x="86370" y="162079"/>
                  </a:lnTo>
                  <a:lnTo>
                    <a:pt x="86496" y="162228"/>
                  </a:lnTo>
                  <a:lnTo>
                    <a:pt x="86881" y="165013"/>
                  </a:lnTo>
                  <a:lnTo>
                    <a:pt x="86863" y="166120"/>
                  </a:lnTo>
                  <a:lnTo>
                    <a:pt x="86759" y="166459"/>
                  </a:lnTo>
                  <a:lnTo>
                    <a:pt x="86288" y="166813"/>
                  </a:lnTo>
                  <a:lnTo>
                    <a:pt x="86374" y="167140"/>
                  </a:lnTo>
                  <a:lnTo>
                    <a:pt x="87216" y="167945"/>
                  </a:lnTo>
                  <a:lnTo>
                    <a:pt x="87698" y="168105"/>
                  </a:lnTo>
                  <a:lnTo>
                    <a:pt x="88068" y="168347"/>
                  </a:lnTo>
                  <a:lnTo>
                    <a:pt x="88299" y="168750"/>
                  </a:lnTo>
                  <a:lnTo>
                    <a:pt x="88403" y="169119"/>
                  </a:lnTo>
                  <a:lnTo>
                    <a:pt x="88361" y="169248"/>
                  </a:lnTo>
                  <a:lnTo>
                    <a:pt x="89205" y="169219"/>
                  </a:lnTo>
                  <a:lnTo>
                    <a:pt x="89759" y="169305"/>
                  </a:lnTo>
                  <a:lnTo>
                    <a:pt x="90590" y="169584"/>
                  </a:lnTo>
                  <a:lnTo>
                    <a:pt x="91704" y="170140"/>
                  </a:lnTo>
                  <a:lnTo>
                    <a:pt x="91920" y="170516"/>
                  </a:lnTo>
                  <a:lnTo>
                    <a:pt x="92600" y="171012"/>
                  </a:lnTo>
                  <a:lnTo>
                    <a:pt x="92056" y="171835"/>
                  </a:lnTo>
                  <a:lnTo>
                    <a:pt x="91258" y="172420"/>
                  </a:lnTo>
                  <a:lnTo>
                    <a:pt x="91010" y="172491"/>
                  </a:lnTo>
                  <a:lnTo>
                    <a:pt x="90395" y="172490"/>
                  </a:lnTo>
                  <a:lnTo>
                    <a:pt x="90258" y="172423"/>
                  </a:lnTo>
                  <a:lnTo>
                    <a:pt x="89918" y="171917"/>
                  </a:lnTo>
                  <a:lnTo>
                    <a:pt x="89297" y="172263"/>
                  </a:lnTo>
                  <a:lnTo>
                    <a:pt x="89241" y="172475"/>
                  </a:lnTo>
                  <a:lnTo>
                    <a:pt x="89359" y="172680"/>
                  </a:lnTo>
                  <a:lnTo>
                    <a:pt x="90079" y="172874"/>
                  </a:lnTo>
                  <a:lnTo>
                    <a:pt x="89532" y="173329"/>
                  </a:lnTo>
                  <a:lnTo>
                    <a:pt x="89122" y="174152"/>
                  </a:lnTo>
                  <a:lnTo>
                    <a:pt x="88324" y="174718"/>
                  </a:lnTo>
                  <a:lnTo>
                    <a:pt x="88051" y="175128"/>
                  </a:lnTo>
                  <a:lnTo>
                    <a:pt x="87306" y="176450"/>
                  </a:lnTo>
                  <a:lnTo>
                    <a:pt x="87303" y="176629"/>
                  </a:lnTo>
                  <a:lnTo>
                    <a:pt x="87493" y="176938"/>
                  </a:lnTo>
                  <a:lnTo>
                    <a:pt x="87490" y="177143"/>
                  </a:lnTo>
                  <a:lnTo>
                    <a:pt x="86961" y="177870"/>
                  </a:lnTo>
                  <a:lnTo>
                    <a:pt x="86415" y="178477"/>
                  </a:lnTo>
                  <a:lnTo>
                    <a:pt x="86498" y="179032"/>
                  </a:lnTo>
                  <a:lnTo>
                    <a:pt x="87429" y="180247"/>
                  </a:lnTo>
                  <a:lnTo>
                    <a:pt x="87716" y="180955"/>
                  </a:lnTo>
                  <a:lnTo>
                    <a:pt x="87846" y="181782"/>
                  </a:lnTo>
                  <a:lnTo>
                    <a:pt x="87939" y="181990"/>
                  </a:lnTo>
                  <a:lnTo>
                    <a:pt x="89017" y="182717"/>
                  </a:lnTo>
                  <a:lnTo>
                    <a:pt x="89567" y="182881"/>
                  </a:lnTo>
                  <a:lnTo>
                    <a:pt x="89829" y="182754"/>
                  </a:lnTo>
                  <a:lnTo>
                    <a:pt x="90548" y="182691"/>
                  </a:lnTo>
                  <a:lnTo>
                    <a:pt x="90817" y="182751"/>
                  </a:lnTo>
                  <a:lnTo>
                    <a:pt x="91090" y="183026"/>
                  </a:lnTo>
                  <a:lnTo>
                    <a:pt x="91227" y="183056"/>
                  </a:lnTo>
                  <a:lnTo>
                    <a:pt x="91924" y="182937"/>
                  </a:lnTo>
                  <a:lnTo>
                    <a:pt x="92434" y="182606"/>
                  </a:lnTo>
                  <a:lnTo>
                    <a:pt x="92521" y="182301"/>
                  </a:lnTo>
                  <a:lnTo>
                    <a:pt x="92327" y="182125"/>
                  </a:lnTo>
                  <a:lnTo>
                    <a:pt x="92427" y="181928"/>
                  </a:lnTo>
                  <a:lnTo>
                    <a:pt x="93412" y="182010"/>
                  </a:lnTo>
                  <a:lnTo>
                    <a:pt x="95716" y="180938"/>
                  </a:lnTo>
                  <a:lnTo>
                    <a:pt x="96429" y="180983"/>
                  </a:lnTo>
                  <a:lnTo>
                    <a:pt x="96717" y="181073"/>
                  </a:lnTo>
                  <a:lnTo>
                    <a:pt x="97368" y="181508"/>
                  </a:lnTo>
                  <a:lnTo>
                    <a:pt x="98672" y="181847"/>
                  </a:lnTo>
                  <a:lnTo>
                    <a:pt x="99337" y="181917"/>
                  </a:lnTo>
                  <a:lnTo>
                    <a:pt x="101390" y="181350"/>
                  </a:lnTo>
                  <a:lnTo>
                    <a:pt x="101367" y="182864"/>
                  </a:lnTo>
                  <a:lnTo>
                    <a:pt x="101331" y="185161"/>
                  </a:lnTo>
                  <a:lnTo>
                    <a:pt x="96809" y="184971"/>
                  </a:lnTo>
                  <a:lnTo>
                    <a:pt x="96747" y="187341"/>
                  </a:lnTo>
                  <a:lnTo>
                    <a:pt x="96164" y="187268"/>
                  </a:lnTo>
                  <a:lnTo>
                    <a:pt x="92591" y="187203"/>
                  </a:lnTo>
                  <a:lnTo>
                    <a:pt x="92112" y="187194"/>
                  </a:lnTo>
                  <a:lnTo>
                    <a:pt x="92099" y="189536"/>
                  </a:lnTo>
                  <a:lnTo>
                    <a:pt x="87502" y="189520"/>
                  </a:lnTo>
                  <a:lnTo>
                    <a:pt x="87515" y="190691"/>
                  </a:lnTo>
                  <a:lnTo>
                    <a:pt x="80627" y="190463"/>
                  </a:lnTo>
                  <a:lnTo>
                    <a:pt x="80622" y="190951"/>
                  </a:lnTo>
                  <a:lnTo>
                    <a:pt x="80606" y="192392"/>
                  </a:lnTo>
                  <a:lnTo>
                    <a:pt x="80588" y="194025"/>
                  </a:lnTo>
                  <a:lnTo>
                    <a:pt x="79621" y="194027"/>
                  </a:lnTo>
                  <a:lnTo>
                    <a:pt x="79618" y="194615"/>
                  </a:lnTo>
                  <a:lnTo>
                    <a:pt x="79610" y="196079"/>
                  </a:lnTo>
                  <a:lnTo>
                    <a:pt x="79598" y="198178"/>
                  </a:lnTo>
                  <a:lnTo>
                    <a:pt x="72819" y="198123"/>
                  </a:lnTo>
                  <a:lnTo>
                    <a:pt x="72871" y="195766"/>
                  </a:lnTo>
                  <a:lnTo>
                    <a:pt x="70606" y="195587"/>
                  </a:lnTo>
                  <a:lnTo>
                    <a:pt x="62837" y="195267"/>
                  </a:lnTo>
                  <a:lnTo>
                    <a:pt x="62693" y="195265"/>
                  </a:lnTo>
                  <a:lnTo>
                    <a:pt x="61861" y="195249"/>
                  </a:lnTo>
                  <a:lnTo>
                    <a:pt x="61465" y="195241"/>
                  </a:lnTo>
                  <a:lnTo>
                    <a:pt x="61469" y="193752"/>
                  </a:lnTo>
                  <a:lnTo>
                    <a:pt x="40917" y="193344"/>
                  </a:lnTo>
                  <a:lnTo>
                    <a:pt x="41087" y="192818"/>
                  </a:lnTo>
                  <a:lnTo>
                    <a:pt x="41112" y="192520"/>
                  </a:lnTo>
                  <a:lnTo>
                    <a:pt x="41101" y="192103"/>
                  </a:lnTo>
                  <a:lnTo>
                    <a:pt x="40886" y="191715"/>
                  </a:lnTo>
                  <a:lnTo>
                    <a:pt x="41421" y="190668"/>
                  </a:lnTo>
                  <a:lnTo>
                    <a:pt x="41705" y="190464"/>
                  </a:lnTo>
                  <a:lnTo>
                    <a:pt x="42146" y="189830"/>
                  </a:lnTo>
                  <a:lnTo>
                    <a:pt x="42032" y="189305"/>
                  </a:lnTo>
                  <a:lnTo>
                    <a:pt x="41665" y="189342"/>
                  </a:lnTo>
                  <a:lnTo>
                    <a:pt x="41180" y="189212"/>
                  </a:lnTo>
                  <a:lnTo>
                    <a:pt x="40329" y="188672"/>
                  </a:lnTo>
                  <a:lnTo>
                    <a:pt x="40311" y="188538"/>
                  </a:lnTo>
                  <a:lnTo>
                    <a:pt x="40750" y="188229"/>
                  </a:lnTo>
                  <a:lnTo>
                    <a:pt x="41831" y="187901"/>
                  </a:lnTo>
                  <a:lnTo>
                    <a:pt x="42043" y="187592"/>
                  </a:lnTo>
                  <a:lnTo>
                    <a:pt x="41964" y="186791"/>
                  </a:lnTo>
                  <a:lnTo>
                    <a:pt x="41766" y="186347"/>
                  </a:lnTo>
                  <a:lnTo>
                    <a:pt x="41709" y="185855"/>
                  </a:lnTo>
                  <a:lnTo>
                    <a:pt x="41928" y="185584"/>
                  </a:lnTo>
                  <a:lnTo>
                    <a:pt x="42435" y="185286"/>
                  </a:lnTo>
                  <a:lnTo>
                    <a:pt x="42510" y="184924"/>
                  </a:lnTo>
                  <a:lnTo>
                    <a:pt x="42384" y="184515"/>
                  </a:lnTo>
                  <a:lnTo>
                    <a:pt x="42495" y="183871"/>
                  </a:lnTo>
                  <a:lnTo>
                    <a:pt x="42755" y="183394"/>
                  </a:lnTo>
                  <a:lnTo>
                    <a:pt x="42691" y="182734"/>
                  </a:lnTo>
                  <a:lnTo>
                    <a:pt x="41996" y="182811"/>
                  </a:lnTo>
                  <a:lnTo>
                    <a:pt x="42105" y="182164"/>
                  </a:lnTo>
                  <a:lnTo>
                    <a:pt x="42249" y="181989"/>
                  </a:lnTo>
                  <a:lnTo>
                    <a:pt x="43532" y="181271"/>
                  </a:lnTo>
                  <a:lnTo>
                    <a:pt x="43984" y="181256"/>
                  </a:lnTo>
                  <a:lnTo>
                    <a:pt x="44290" y="181349"/>
                  </a:lnTo>
                  <a:lnTo>
                    <a:pt x="44861" y="181763"/>
                  </a:lnTo>
                  <a:lnTo>
                    <a:pt x="45386" y="181990"/>
                  </a:lnTo>
                  <a:lnTo>
                    <a:pt x="46790" y="181792"/>
                  </a:lnTo>
                  <a:lnTo>
                    <a:pt x="46905" y="175990"/>
                  </a:lnTo>
                  <a:lnTo>
                    <a:pt x="43318" y="175016"/>
                  </a:lnTo>
                  <a:lnTo>
                    <a:pt x="43224" y="174882"/>
                  </a:lnTo>
                  <a:lnTo>
                    <a:pt x="43188" y="174539"/>
                  </a:lnTo>
                  <a:lnTo>
                    <a:pt x="42851" y="174148"/>
                  </a:lnTo>
                  <a:lnTo>
                    <a:pt x="41707" y="173566"/>
                  </a:lnTo>
                  <a:lnTo>
                    <a:pt x="41154" y="173149"/>
                  </a:lnTo>
                  <a:lnTo>
                    <a:pt x="40679" y="172616"/>
                  </a:lnTo>
                  <a:lnTo>
                    <a:pt x="39985" y="172803"/>
                  </a:lnTo>
                  <a:lnTo>
                    <a:pt x="39547" y="173182"/>
                  </a:lnTo>
                  <a:lnTo>
                    <a:pt x="39288" y="173283"/>
                  </a:lnTo>
                  <a:lnTo>
                    <a:pt x="37867" y="173514"/>
                  </a:lnTo>
                  <a:lnTo>
                    <a:pt x="37515" y="173388"/>
                  </a:lnTo>
                  <a:lnTo>
                    <a:pt x="37209" y="173391"/>
                  </a:lnTo>
                  <a:lnTo>
                    <a:pt x="37073" y="173447"/>
                  </a:lnTo>
                  <a:lnTo>
                    <a:pt x="36897" y="173745"/>
                  </a:lnTo>
                  <a:lnTo>
                    <a:pt x="36577" y="173835"/>
                  </a:lnTo>
                  <a:lnTo>
                    <a:pt x="35513" y="173675"/>
                  </a:lnTo>
                  <a:lnTo>
                    <a:pt x="35592" y="173440"/>
                  </a:lnTo>
                  <a:lnTo>
                    <a:pt x="36063" y="173224"/>
                  </a:lnTo>
                  <a:lnTo>
                    <a:pt x="36508" y="172818"/>
                  </a:lnTo>
                  <a:lnTo>
                    <a:pt x="36771" y="172006"/>
                  </a:lnTo>
                  <a:lnTo>
                    <a:pt x="36756" y="171708"/>
                  </a:lnTo>
                  <a:lnTo>
                    <a:pt x="34904" y="171630"/>
                  </a:lnTo>
                  <a:lnTo>
                    <a:pt x="34606" y="171463"/>
                  </a:lnTo>
                  <a:lnTo>
                    <a:pt x="34318" y="171408"/>
                  </a:lnTo>
                  <a:lnTo>
                    <a:pt x="32712" y="171228"/>
                  </a:lnTo>
                  <a:lnTo>
                    <a:pt x="32413" y="171523"/>
                  </a:lnTo>
                  <a:lnTo>
                    <a:pt x="32446" y="171960"/>
                  </a:lnTo>
                  <a:lnTo>
                    <a:pt x="31144" y="172169"/>
                  </a:lnTo>
                  <a:lnTo>
                    <a:pt x="30341" y="172121"/>
                  </a:lnTo>
                  <a:lnTo>
                    <a:pt x="29079" y="171762"/>
                  </a:lnTo>
                  <a:lnTo>
                    <a:pt x="27759" y="171120"/>
                  </a:lnTo>
                  <a:lnTo>
                    <a:pt x="27776" y="170786"/>
                  </a:lnTo>
                  <a:lnTo>
                    <a:pt x="28015" y="170553"/>
                  </a:lnTo>
                  <a:lnTo>
                    <a:pt x="28098" y="170352"/>
                  </a:lnTo>
                  <a:lnTo>
                    <a:pt x="28005" y="169283"/>
                  </a:lnTo>
                  <a:lnTo>
                    <a:pt x="27328" y="167941"/>
                  </a:lnTo>
                  <a:lnTo>
                    <a:pt x="26781" y="167742"/>
                  </a:lnTo>
                  <a:lnTo>
                    <a:pt x="26379" y="167692"/>
                  </a:lnTo>
                  <a:lnTo>
                    <a:pt x="25538" y="167831"/>
                  </a:lnTo>
                  <a:lnTo>
                    <a:pt x="24724" y="167557"/>
                  </a:lnTo>
                  <a:lnTo>
                    <a:pt x="24335" y="167681"/>
                  </a:lnTo>
                  <a:lnTo>
                    <a:pt x="24107" y="168087"/>
                  </a:lnTo>
                  <a:lnTo>
                    <a:pt x="23932" y="168742"/>
                  </a:lnTo>
                  <a:lnTo>
                    <a:pt x="22006" y="169313"/>
                  </a:lnTo>
                  <a:lnTo>
                    <a:pt x="21921" y="169107"/>
                  </a:lnTo>
                  <a:lnTo>
                    <a:pt x="21900" y="168804"/>
                  </a:lnTo>
                  <a:lnTo>
                    <a:pt x="21653" y="168701"/>
                  </a:lnTo>
                  <a:lnTo>
                    <a:pt x="20981" y="169055"/>
                  </a:lnTo>
                  <a:lnTo>
                    <a:pt x="20754" y="169275"/>
                  </a:lnTo>
                  <a:lnTo>
                    <a:pt x="20549" y="169696"/>
                  </a:lnTo>
                  <a:lnTo>
                    <a:pt x="20330" y="169864"/>
                  </a:lnTo>
                  <a:lnTo>
                    <a:pt x="20049" y="169946"/>
                  </a:lnTo>
                  <a:lnTo>
                    <a:pt x="19550" y="169991"/>
                  </a:lnTo>
                  <a:lnTo>
                    <a:pt x="19413" y="169819"/>
                  </a:lnTo>
                  <a:lnTo>
                    <a:pt x="18801" y="169812"/>
                  </a:lnTo>
                  <a:lnTo>
                    <a:pt x="18313" y="170248"/>
                  </a:lnTo>
                  <a:lnTo>
                    <a:pt x="17568" y="170420"/>
                  </a:lnTo>
                  <a:lnTo>
                    <a:pt x="16482" y="170145"/>
                  </a:lnTo>
                  <a:lnTo>
                    <a:pt x="15986" y="169672"/>
                  </a:lnTo>
                  <a:lnTo>
                    <a:pt x="15784" y="169594"/>
                  </a:lnTo>
                  <a:lnTo>
                    <a:pt x="14812" y="169564"/>
                  </a:lnTo>
                  <a:lnTo>
                    <a:pt x="14107" y="169765"/>
                  </a:lnTo>
                  <a:lnTo>
                    <a:pt x="13240" y="169719"/>
                  </a:lnTo>
                  <a:lnTo>
                    <a:pt x="12467" y="169883"/>
                  </a:lnTo>
                  <a:lnTo>
                    <a:pt x="12337" y="170032"/>
                  </a:lnTo>
                  <a:lnTo>
                    <a:pt x="12042" y="170166"/>
                  </a:lnTo>
                  <a:lnTo>
                    <a:pt x="10528" y="170389"/>
                  </a:lnTo>
                  <a:lnTo>
                    <a:pt x="10316" y="170530"/>
                  </a:lnTo>
                  <a:lnTo>
                    <a:pt x="9266" y="171745"/>
                  </a:lnTo>
                  <a:lnTo>
                    <a:pt x="8568" y="172050"/>
                  </a:lnTo>
                  <a:lnTo>
                    <a:pt x="7062" y="172367"/>
                  </a:lnTo>
                  <a:lnTo>
                    <a:pt x="6519" y="172195"/>
                  </a:lnTo>
                  <a:lnTo>
                    <a:pt x="5915" y="171868"/>
                  </a:lnTo>
                  <a:lnTo>
                    <a:pt x="5405" y="171733"/>
                  </a:lnTo>
                  <a:lnTo>
                    <a:pt x="5528" y="167249"/>
                  </a:lnTo>
                  <a:lnTo>
                    <a:pt x="5540" y="166716"/>
                  </a:lnTo>
                  <a:lnTo>
                    <a:pt x="5550" y="166286"/>
                  </a:lnTo>
                  <a:lnTo>
                    <a:pt x="5606" y="164022"/>
                  </a:lnTo>
                  <a:lnTo>
                    <a:pt x="5634" y="163090"/>
                  </a:lnTo>
                  <a:lnTo>
                    <a:pt x="5680" y="161533"/>
                  </a:lnTo>
                  <a:lnTo>
                    <a:pt x="5678" y="161277"/>
                  </a:lnTo>
                  <a:lnTo>
                    <a:pt x="5676" y="160941"/>
                  </a:lnTo>
                  <a:lnTo>
                    <a:pt x="5655" y="160669"/>
                  </a:lnTo>
                  <a:lnTo>
                    <a:pt x="5831" y="154479"/>
                  </a:lnTo>
                  <a:lnTo>
                    <a:pt x="6038" y="147244"/>
                  </a:lnTo>
                  <a:lnTo>
                    <a:pt x="6482" y="131655"/>
                  </a:lnTo>
                  <a:lnTo>
                    <a:pt x="6509" y="130713"/>
                  </a:lnTo>
                  <a:lnTo>
                    <a:pt x="6693" y="124257"/>
                  </a:lnTo>
                  <a:lnTo>
                    <a:pt x="6712" y="123801"/>
                  </a:lnTo>
                  <a:lnTo>
                    <a:pt x="6721" y="123600"/>
                  </a:lnTo>
                  <a:lnTo>
                    <a:pt x="6755" y="122779"/>
                  </a:lnTo>
                  <a:lnTo>
                    <a:pt x="6843" y="119081"/>
                  </a:lnTo>
                  <a:lnTo>
                    <a:pt x="6854" y="118620"/>
                  </a:lnTo>
                  <a:lnTo>
                    <a:pt x="6911" y="116235"/>
                  </a:lnTo>
                  <a:lnTo>
                    <a:pt x="6916" y="115785"/>
                  </a:lnTo>
                  <a:lnTo>
                    <a:pt x="7000" y="113284"/>
                  </a:lnTo>
                  <a:lnTo>
                    <a:pt x="6975" y="112242"/>
                  </a:lnTo>
                  <a:lnTo>
                    <a:pt x="6971" y="111638"/>
                  </a:lnTo>
                  <a:lnTo>
                    <a:pt x="7051" y="109802"/>
                  </a:lnTo>
                  <a:lnTo>
                    <a:pt x="7080" y="109411"/>
                  </a:lnTo>
                  <a:lnTo>
                    <a:pt x="7118" y="107989"/>
                  </a:lnTo>
                  <a:lnTo>
                    <a:pt x="7124" y="107767"/>
                  </a:lnTo>
                  <a:lnTo>
                    <a:pt x="7166" y="106167"/>
                  </a:lnTo>
                  <a:lnTo>
                    <a:pt x="7143" y="104774"/>
                  </a:lnTo>
                  <a:lnTo>
                    <a:pt x="7166" y="104334"/>
                  </a:lnTo>
                  <a:lnTo>
                    <a:pt x="7294" y="103051"/>
                  </a:lnTo>
                  <a:lnTo>
                    <a:pt x="7395" y="99601"/>
                  </a:lnTo>
                  <a:lnTo>
                    <a:pt x="7409" y="99119"/>
                  </a:lnTo>
                  <a:lnTo>
                    <a:pt x="7459" y="98854"/>
                  </a:lnTo>
                  <a:lnTo>
                    <a:pt x="7464" y="96969"/>
                  </a:lnTo>
                  <a:lnTo>
                    <a:pt x="7478" y="96317"/>
                  </a:lnTo>
                  <a:lnTo>
                    <a:pt x="7494" y="96030"/>
                  </a:lnTo>
                  <a:lnTo>
                    <a:pt x="7605" y="94050"/>
                  </a:lnTo>
                  <a:lnTo>
                    <a:pt x="7615" y="93877"/>
                  </a:lnTo>
                  <a:lnTo>
                    <a:pt x="7659" y="92509"/>
                  </a:lnTo>
                  <a:lnTo>
                    <a:pt x="7730" y="90316"/>
                  </a:lnTo>
                  <a:lnTo>
                    <a:pt x="7839" y="86981"/>
                  </a:lnTo>
                  <a:lnTo>
                    <a:pt x="7888" y="85461"/>
                  </a:lnTo>
                  <a:lnTo>
                    <a:pt x="7913" y="84703"/>
                  </a:lnTo>
                  <a:lnTo>
                    <a:pt x="7906" y="84520"/>
                  </a:lnTo>
                  <a:lnTo>
                    <a:pt x="7898" y="84293"/>
                  </a:lnTo>
                  <a:lnTo>
                    <a:pt x="7887" y="83971"/>
                  </a:lnTo>
                  <a:lnTo>
                    <a:pt x="7951" y="83613"/>
                  </a:lnTo>
                  <a:lnTo>
                    <a:pt x="7705" y="82523"/>
                  </a:lnTo>
                  <a:lnTo>
                    <a:pt x="7789" y="81718"/>
                  </a:lnTo>
                  <a:lnTo>
                    <a:pt x="7641" y="80718"/>
                  </a:lnTo>
                  <a:lnTo>
                    <a:pt x="7990" y="79596"/>
                  </a:lnTo>
                  <a:lnTo>
                    <a:pt x="7942" y="79257"/>
                  </a:lnTo>
                  <a:lnTo>
                    <a:pt x="7904" y="78997"/>
                  </a:lnTo>
                  <a:lnTo>
                    <a:pt x="7764" y="78017"/>
                  </a:lnTo>
                  <a:lnTo>
                    <a:pt x="7736" y="77823"/>
                  </a:lnTo>
                  <a:lnTo>
                    <a:pt x="7355" y="75172"/>
                  </a:lnTo>
                  <a:lnTo>
                    <a:pt x="6810" y="71378"/>
                  </a:lnTo>
                  <a:lnTo>
                    <a:pt x="6786" y="71209"/>
                  </a:lnTo>
                  <a:lnTo>
                    <a:pt x="6755" y="70996"/>
                  </a:lnTo>
                  <a:lnTo>
                    <a:pt x="6626" y="70097"/>
                  </a:lnTo>
                  <a:lnTo>
                    <a:pt x="5597" y="62935"/>
                  </a:lnTo>
                  <a:lnTo>
                    <a:pt x="4673" y="55606"/>
                  </a:lnTo>
                  <a:lnTo>
                    <a:pt x="4652" y="55438"/>
                  </a:lnTo>
                  <a:lnTo>
                    <a:pt x="3834" y="48955"/>
                  </a:lnTo>
                  <a:lnTo>
                    <a:pt x="3733" y="48206"/>
                  </a:lnTo>
                  <a:lnTo>
                    <a:pt x="3686" y="47939"/>
                  </a:lnTo>
                  <a:lnTo>
                    <a:pt x="3581" y="47105"/>
                  </a:lnTo>
                  <a:lnTo>
                    <a:pt x="3368" y="45495"/>
                  </a:lnTo>
                  <a:lnTo>
                    <a:pt x="3237" y="44498"/>
                  </a:lnTo>
                  <a:lnTo>
                    <a:pt x="3178" y="44054"/>
                  </a:lnTo>
                  <a:lnTo>
                    <a:pt x="2626" y="39863"/>
                  </a:lnTo>
                  <a:lnTo>
                    <a:pt x="1954" y="34912"/>
                  </a:lnTo>
                  <a:lnTo>
                    <a:pt x="1111" y="28708"/>
                  </a:lnTo>
                  <a:lnTo>
                    <a:pt x="692" y="25616"/>
                  </a:lnTo>
                  <a:lnTo>
                    <a:pt x="611" y="25113"/>
                  </a:lnTo>
                  <a:lnTo>
                    <a:pt x="364" y="23146"/>
                  </a:lnTo>
                  <a:lnTo>
                    <a:pt x="335" y="22919"/>
                  </a:lnTo>
                  <a:lnTo>
                    <a:pt x="0" y="20245"/>
                  </a:lnTo>
                  <a:lnTo>
                    <a:pt x="7960" y="20428"/>
                  </a:lnTo>
                  <a:lnTo>
                    <a:pt x="13711" y="20557"/>
                  </a:lnTo>
                  <a:lnTo>
                    <a:pt x="19597" y="20672"/>
                  </a:lnTo>
                  <a:lnTo>
                    <a:pt x="19958" y="20802"/>
                  </a:lnTo>
                  <a:lnTo>
                    <a:pt x="26636" y="20937"/>
                  </a:lnTo>
                  <a:lnTo>
                    <a:pt x="28969" y="21023"/>
                  </a:lnTo>
                  <a:lnTo>
                    <a:pt x="28986" y="20501"/>
                  </a:lnTo>
                  <a:lnTo>
                    <a:pt x="29044" y="20371"/>
                  </a:lnTo>
                  <a:lnTo>
                    <a:pt x="29496" y="19783"/>
                  </a:lnTo>
                  <a:lnTo>
                    <a:pt x="30271" y="19031"/>
                  </a:lnTo>
                  <a:lnTo>
                    <a:pt x="30755" y="18800"/>
                  </a:lnTo>
                  <a:lnTo>
                    <a:pt x="31308" y="18678"/>
                  </a:lnTo>
                  <a:lnTo>
                    <a:pt x="32366" y="17780"/>
                  </a:lnTo>
                  <a:lnTo>
                    <a:pt x="32210" y="17400"/>
                  </a:lnTo>
                  <a:lnTo>
                    <a:pt x="31984" y="17452"/>
                  </a:lnTo>
                  <a:lnTo>
                    <a:pt x="31631" y="17672"/>
                  </a:lnTo>
                  <a:lnTo>
                    <a:pt x="31426" y="17665"/>
                  </a:lnTo>
                  <a:lnTo>
                    <a:pt x="31426" y="16864"/>
                  </a:lnTo>
                  <a:lnTo>
                    <a:pt x="31718" y="16659"/>
                  </a:lnTo>
                  <a:lnTo>
                    <a:pt x="32118" y="16618"/>
                  </a:lnTo>
                  <a:lnTo>
                    <a:pt x="32300" y="16398"/>
                  </a:lnTo>
                  <a:lnTo>
                    <a:pt x="32293" y="16186"/>
                  </a:lnTo>
                  <a:lnTo>
                    <a:pt x="32016" y="15895"/>
                  </a:lnTo>
                  <a:lnTo>
                    <a:pt x="31965" y="15579"/>
                  </a:lnTo>
                  <a:lnTo>
                    <a:pt x="32113" y="14614"/>
                  </a:lnTo>
                  <a:lnTo>
                    <a:pt x="32561" y="13839"/>
                  </a:lnTo>
                  <a:lnTo>
                    <a:pt x="32214" y="12562"/>
                  </a:lnTo>
                  <a:lnTo>
                    <a:pt x="32388" y="11262"/>
                  </a:lnTo>
                  <a:lnTo>
                    <a:pt x="32970" y="10256"/>
                  </a:lnTo>
                  <a:lnTo>
                    <a:pt x="33323" y="10140"/>
                  </a:lnTo>
                  <a:lnTo>
                    <a:pt x="33607" y="9671"/>
                  </a:lnTo>
                  <a:lnTo>
                    <a:pt x="33792" y="8646"/>
                  </a:lnTo>
                  <a:lnTo>
                    <a:pt x="33729" y="7055"/>
                  </a:lnTo>
                  <a:lnTo>
                    <a:pt x="33379" y="7062"/>
                  </a:lnTo>
                  <a:lnTo>
                    <a:pt x="33375" y="0"/>
                  </a:lnTo>
                  <a:lnTo>
                    <a:pt x="42286" y="43"/>
                  </a:lnTo>
                  <a:lnTo>
                    <a:pt x="42830" y="716"/>
                  </a:lnTo>
                  <a:lnTo>
                    <a:pt x="44064" y="1595"/>
                  </a:lnTo>
                  <a:lnTo>
                    <a:pt x="44882" y="1954"/>
                  </a:lnTo>
                  <a:lnTo>
                    <a:pt x="46153" y="2098"/>
                  </a:lnTo>
                  <a:lnTo>
                    <a:pt x="47459" y="1898"/>
                  </a:lnTo>
                  <a:lnTo>
                    <a:pt x="47762" y="1925"/>
                  </a:lnTo>
                  <a:lnTo>
                    <a:pt x="50597" y="4363"/>
                  </a:lnTo>
                  <a:lnTo>
                    <a:pt x="51078" y="3863"/>
                  </a:lnTo>
                  <a:lnTo>
                    <a:pt x="51547" y="2913"/>
                  </a:lnTo>
                  <a:lnTo>
                    <a:pt x="51514" y="1740"/>
                  </a:lnTo>
                  <a:lnTo>
                    <a:pt x="51973" y="817"/>
                  </a:lnTo>
                  <a:lnTo>
                    <a:pt x="52643" y="426"/>
                  </a:lnTo>
                  <a:lnTo>
                    <a:pt x="53142" y="455"/>
                  </a:lnTo>
                  <a:lnTo>
                    <a:pt x="53492" y="608"/>
                  </a:lnTo>
                  <a:lnTo>
                    <a:pt x="53773" y="552"/>
                  </a:lnTo>
                  <a:lnTo>
                    <a:pt x="54224" y="221"/>
                  </a:lnTo>
                  <a:lnTo>
                    <a:pt x="55062" y="243"/>
                  </a:lnTo>
                  <a:lnTo>
                    <a:pt x="56243" y="1126"/>
                  </a:lnTo>
                  <a:lnTo>
                    <a:pt x="56406" y="1447"/>
                  </a:lnTo>
                  <a:lnTo>
                    <a:pt x="56581" y="3270"/>
                  </a:lnTo>
                  <a:lnTo>
                    <a:pt x="56359" y="3564"/>
                  </a:lnTo>
                  <a:lnTo>
                    <a:pt x="56326" y="4090"/>
                  </a:lnTo>
                  <a:lnTo>
                    <a:pt x="56516" y="4186"/>
                  </a:lnTo>
                  <a:lnTo>
                    <a:pt x="56461" y="4726"/>
                  </a:lnTo>
                  <a:lnTo>
                    <a:pt x="56574" y="5308"/>
                  </a:lnTo>
                  <a:lnTo>
                    <a:pt x="57313" y="5597"/>
                  </a:lnTo>
                  <a:lnTo>
                    <a:pt x="60813" y="5710"/>
                  </a:lnTo>
                  <a:lnTo>
                    <a:pt x="60806" y="8002"/>
                  </a:lnTo>
                  <a:lnTo>
                    <a:pt x="61272" y="7959"/>
                  </a:lnTo>
                  <a:lnTo>
                    <a:pt x="61387" y="7745"/>
                  </a:lnTo>
                  <a:lnTo>
                    <a:pt x="61433" y="7209"/>
                  </a:lnTo>
                  <a:lnTo>
                    <a:pt x="61580" y="6936"/>
                  </a:lnTo>
                  <a:lnTo>
                    <a:pt x="62433" y="5525"/>
                  </a:lnTo>
                  <a:lnTo>
                    <a:pt x="63107" y="4676"/>
                  </a:lnTo>
                  <a:lnTo>
                    <a:pt x="63297" y="4539"/>
                  </a:lnTo>
                  <a:lnTo>
                    <a:pt x="63529" y="5113"/>
                  </a:lnTo>
                  <a:lnTo>
                    <a:pt x="63958" y="7597"/>
                  </a:lnTo>
                  <a:lnTo>
                    <a:pt x="63853" y="7843"/>
                  </a:lnTo>
                  <a:lnTo>
                    <a:pt x="63699" y="7925"/>
                  </a:lnTo>
                  <a:lnTo>
                    <a:pt x="62763" y="7883"/>
                  </a:lnTo>
                  <a:lnTo>
                    <a:pt x="62490" y="8311"/>
                  </a:lnTo>
                  <a:lnTo>
                    <a:pt x="62122" y="9391"/>
                  </a:lnTo>
                  <a:lnTo>
                    <a:pt x="62055" y="11377"/>
                  </a:lnTo>
                  <a:lnTo>
                    <a:pt x="62153" y="11954"/>
                  </a:lnTo>
                  <a:lnTo>
                    <a:pt x="62564" y="12040"/>
                  </a:lnTo>
                  <a:lnTo>
                    <a:pt x="63212" y="11988"/>
                  </a:lnTo>
                  <a:lnTo>
                    <a:pt x="63913" y="11676"/>
                  </a:lnTo>
                  <a:lnTo>
                    <a:pt x="65486" y="11973"/>
                  </a:lnTo>
                  <a:lnTo>
                    <a:pt x="65650" y="12088"/>
                  </a:lnTo>
                  <a:lnTo>
                    <a:pt x="65890" y="12487"/>
                  </a:lnTo>
                  <a:lnTo>
                    <a:pt x="66010" y="12874"/>
                  </a:lnTo>
                  <a:lnTo>
                    <a:pt x="66054" y="13552"/>
                  </a:lnTo>
                  <a:lnTo>
                    <a:pt x="65709" y="14435"/>
                  </a:lnTo>
                  <a:lnTo>
                    <a:pt x="65705" y="14733"/>
                  </a:lnTo>
                  <a:lnTo>
                    <a:pt x="65913" y="15239"/>
                  </a:lnTo>
                  <a:lnTo>
                    <a:pt x="66852" y="15377"/>
                  </a:lnTo>
                  <a:lnTo>
                    <a:pt x="67100" y="16066"/>
                  </a:lnTo>
                  <a:lnTo>
                    <a:pt x="67958" y="15618"/>
                  </a:lnTo>
                  <a:lnTo>
                    <a:pt x="68726" y="15363"/>
                  </a:lnTo>
                  <a:lnTo>
                    <a:pt x="68626" y="19958"/>
                  </a:lnTo>
                  <a:lnTo>
                    <a:pt x="75366" y="20150"/>
                  </a:lnTo>
                  <a:lnTo>
                    <a:pt x="77773" y="20205"/>
                  </a:lnTo>
                  <a:lnTo>
                    <a:pt x="77763" y="20453"/>
                  </a:lnTo>
                  <a:lnTo>
                    <a:pt x="77717" y="22542"/>
                  </a:lnTo>
                  <a:lnTo>
                    <a:pt x="75324" y="22484"/>
                  </a:lnTo>
                  <a:lnTo>
                    <a:pt x="75317" y="22871"/>
                  </a:lnTo>
                  <a:lnTo>
                    <a:pt x="75725" y="23022"/>
                  </a:lnTo>
                  <a:lnTo>
                    <a:pt x="76027" y="23014"/>
                  </a:lnTo>
                  <a:lnTo>
                    <a:pt x="76459" y="23145"/>
                  </a:lnTo>
                  <a:lnTo>
                    <a:pt x="76623" y="23756"/>
                  </a:lnTo>
                  <a:lnTo>
                    <a:pt x="76415" y="24247"/>
                  </a:lnTo>
                  <a:lnTo>
                    <a:pt x="76412" y="24832"/>
                  </a:lnTo>
                  <a:lnTo>
                    <a:pt x="76869" y="26527"/>
                  </a:lnTo>
                  <a:lnTo>
                    <a:pt x="77643" y="26852"/>
                  </a:lnTo>
                  <a:lnTo>
                    <a:pt x="78912" y="26632"/>
                  </a:lnTo>
                  <a:lnTo>
                    <a:pt x="79051" y="26442"/>
                  </a:lnTo>
                  <a:lnTo>
                    <a:pt x="79167" y="25854"/>
                  </a:lnTo>
                  <a:lnTo>
                    <a:pt x="79600" y="25486"/>
                  </a:lnTo>
                  <a:lnTo>
                    <a:pt x="80095" y="25214"/>
                  </a:lnTo>
                  <a:lnTo>
                    <a:pt x="80625" y="24420"/>
                  </a:lnTo>
                  <a:lnTo>
                    <a:pt x="80847" y="23910"/>
                  </a:lnTo>
                  <a:lnTo>
                    <a:pt x="81036" y="23343"/>
                  </a:lnTo>
                  <a:lnTo>
                    <a:pt x="81021" y="22613"/>
                  </a:lnTo>
                  <a:lnTo>
                    <a:pt x="81457" y="21010"/>
                  </a:lnTo>
                  <a:lnTo>
                    <a:pt x="81703" y="19695"/>
                  </a:lnTo>
                  <a:lnTo>
                    <a:pt x="81925" y="19188"/>
                  </a:lnTo>
                  <a:lnTo>
                    <a:pt x="82185" y="17977"/>
                  </a:lnTo>
                  <a:lnTo>
                    <a:pt x="82350" y="17982"/>
                  </a:lnTo>
                  <a:lnTo>
                    <a:pt x="86651" y="18098"/>
                  </a:lnTo>
                  <a:lnTo>
                    <a:pt x="93755" y="18354"/>
                  </a:lnTo>
                  <a:lnTo>
                    <a:pt x="103183" y="18734"/>
                  </a:lnTo>
                  <a:lnTo>
                    <a:pt x="103080" y="23251"/>
                  </a:lnTo>
                  <a:lnTo>
                    <a:pt x="103004" y="25707"/>
                  </a:lnTo>
                  <a:lnTo>
                    <a:pt x="103741" y="25323"/>
                  </a:lnTo>
                  <a:lnTo>
                    <a:pt x="104865" y="25859"/>
                  </a:lnTo>
                  <a:lnTo>
                    <a:pt x="105566" y="25822"/>
                  </a:lnTo>
                  <a:lnTo>
                    <a:pt x="106636" y="26247"/>
                  </a:lnTo>
                  <a:lnTo>
                    <a:pt x="107170" y="26508"/>
                  </a:lnTo>
                  <a:lnTo>
                    <a:pt x="107410" y="26716"/>
                  </a:lnTo>
                  <a:lnTo>
                    <a:pt x="107537" y="27588"/>
                  </a:lnTo>
                  <a:lnTo>
                    <a:pt x="107526" y="27990"/>
                  </a:lnTo>
                  <a:lnTo>
                    <a:pt x="107817" y="28795"/>
                  </a:lnTo>
                  <a:lnTo>
                    <a:pt x="108391" y="29958"/>
                  </a:lnTo>
                  <a:lnTo>
                    <a:pt x="108438" y="30226"/>
                  </a:lnTo>
                  <a:lnTo>
                    <a:pt x="107951" y="30550"/>
                  </a:lnTo>
                  <a:lnTo>
                    <a:pt x="107569" y="30985"/>
                  </a:lnTo>
                  <a:lnTo>
                    <a:pt x="107474" y="31216"/>
                  </a:lnTo>
                  <a:lnTo>
                    <a:pt x="107412" y="31775"/>
                  </a:lnTo>
                  <a:lnTo>
                    <a:pt x="107471" y="31920"/>
                  </a:lnTo>
                  <a:lnTo>
                    <a:pt x="107917" y="32099"/>
                  </a:lnTo>
                  <a:lnTo>
                    <a:pt x="108230" y="31820"/>
                  </a:lnTo>
                  <a:lnTo>
                    <a:pt x="108325" y="3145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8" name="pg979">
              <a:extLst>
                <a:ext uri="{FF2B5EF4-FFF2-40B4-BE49-F238E27FC236}">
                  <a16:creationId xmlns:a16="http://schemas.microsoft.com/office/drawing/2014/main" id="{61918A09-22B3-484E-9497-EC5879AAFBFC}"/>
                </a:ext>
              </a:extLst>
            </p:cNvPr>
            <p:cNvSpPr/>
            <p:nvPr/>
          </p:nvSpPr>
          <p:spPr>
            <a:xfrm>
              <a:off x="4159718" y="3553354"/>
              <a:ext cx="284651" cy="350475"/>
            </a:xfrm>
            <a:custGeom>
              <a:avLst/>
              <a:gdLst/>
              <a:ahLst/>
              <a:cxnLst/>
              <a:rect l="0" t="0" r="0" b="0"/>
              <a:pathLst>
                <a:path w="284651" h="350475">
                  <a:moveTo>
                    <a:pt x="278355" y="2652"/>
                  </a:moveTo>
                  <a:lnTo>
                    <a:pt x="278222" y="2821"/>
                  </a:lnTo>
                  <a:lnTo>
                    <a:pt x="277940" y="2716"/>
                  </a:lnTo>
                  <a:lnTo>
                    <a:pt x="277591" y="2560"/>
                  </a:lnTo>
                  <a:lnTo>
                    <a:pt x="276663" y="2436"/>
                  </a:lnTo>
                  <a:lnTo>
                    <a:pt x="276329" y="2741"/>
                  </a:lnTo>
                  <a:lnTo>
                    <a:pt x="275129" y="2990"/>
                  </a:lnTo>
                  <a:lnTo>
                    <a:pt x="274880" y="3005"/>
                  </a:lnTo>
                  <a:lnTo>
                    <a:pt x="273724" y="3161"/>
                  </a:lnTo>
                  <a:lnTo>
                    <a:pt x="273511" y="3429"/>
                  </a:lnTo>
                  <a:lnTo>
                    <a:pt x="273382" y="3544"/>
                  </a:lnTo>
                  <a:lnTo>
                    <a:pt x="273148" y="3719"/>
                  </a:lnTo>
                  <a:lnTo>
                    <a:pt x="272950" y="3823"/>
                  </a:lnTo>
                  <a:lnTo>
                    <a:pt x="272715" y="3917"/>
                  </a:lnTo>
                  <a:lnTo>
                    <a:pt x="272432" y="3969"/>
                  </a:lnTo>
                  <a:lnTo>
                    <a:pt x="272234" y="3879"/>
                  </a:lnTo>
                  <a:lnTo>
                    <a:pt x="272021" y="3991"/>
                  </a:lnTo>
                  <a:lnTo>
                    <a:pt x="271885" y="4430"/>
                  </a:lnTo>
                  <a:lnTo>
                    <a:pt x="271570" y="4579"/>
                  </a:lnTo>
                  <a:lnTo>
                    <a:pt x="271262" y="4672"/>
                  </a:lnTo>
                  <a:lnTo>
                    <a:pt x="271196" y="4851"/>
                  </a:lnTo>
                  <a:lnTo>
                    <a:pt x="271320" y="5022"/>
                  </a:lnTo>
                  <a:lnTo>
                    <a:pt x="271599" y="4899"/>
                  </a:lnTo>
                  <a:lnTo>
                    <a:pt x="272047" y="4452"/>
                  </a:lnTo>
                  <a:lnTo>
                    <a:pt x="272421" y="4281"/>
                  </a:lnTo>
                  <a:lnTo>
                    <a:pt x="272535" y="4270"/>
                  </a:lnTo>
                  <a:lnTo>
                    <a:pt x="271691" y="4929"/>
                  </a:lnTo>
                  <a:lnTo>
                    <a:pt x="271394" y="5067"/>
                  </a:lnTo>
                  <a:lnTo>
                    <a:pt x="270836" y="5160"/>
                  </a:lnTo>
                  <a:lnTo>
                    <a:pt x="270572" y="5171"/>
                  </a:lnTo>
                  <a:lnTo>
                    <a:pt x="270051" y="5272"/>
                  </a:lnTo>
                  <a:lnTo>
                    <a:pt x="269846" y="5380"/>
                  </a:lnTo>
                  <a:lnTo>
                    <a:pt x="269605" y="5416"/>
                  </a:lnTo>
                  <a:lnTo>
                    <a:pt x="269490" y="5785"/>
                  </a:lnTo>
                  <a:lnTo>
                    <a:pt x="269670" y="6158"/>
                  </a:lnTo>
                  <a:lnTo>
                    <a:pt x="273585" y="6155"/>
                  </a:lnTo>
                  <a:lnTo>
                    <a:pt x="273657" y="6370"/>
                  </a:lnTo>
                  <a:lnTo>
                    <a:pt x="273253" y="6918"/>
                  </a:lnTo>
                  <a:lnTo>
                    <a:pt x="272597" y="7554"/>
                  </a:lnTo>
                  <a:lnTo>
                    <a:pt x="271188" y="8656"/>
                  </a:lnTo>
                  <a:lnTo>
                    <a:pt x="270994" y="8686"/>
                  </a:lnTo>
                  <a:lnTo>
                    <a:pt x="270535" y="8958"/>
                  </a:lnTo>
                  <a:lnTo>
                    <a:pt x="269692" y="9696"/>
                  </a:lnTo>
                  <a:lnTo>
                    <a:pt x="269703" y="13228"/>
                  </a:lnTo>
                  <a:lnTo>
                    <a:pt x="267397" y="13225"/>
                  </a:lnTo>
                  <a:lnTo>
                    <a:pt x="267363" y="25012"/>
                  </a:lnTo>
                  <a:lnTo>
                    <a:pt x="269674" y="25019"/>
                  </a:lnTo>
                  <a:lnTo>
                    <a:pt x="270786" y="25019"/>
                  </a:lnTo>
                  <a:lnTo>
                    <a:pt x="272008" y="25019"/>
                  </a:lnTo>
                  <a:lnTo>
                    <a:pt x="271996" y="25893"/>
                  </a:lnTo>
                  <a:lnTo>
                    <a:pt x="272002" y="30404"/>
                  </a:lnTo>
                  <a:lnTo>
                    <a:pt x="272001" y="30862"/>
                  </a:lnTo>
                  <a:lnTo>
                    <a:pt x="271999" y="32067"/>
                  </a:lnTo>
                  <a:lnTo>
                    <a:pt x="270842" y="32086"/>
                  </a:lnTo>
                  <a:lnTo>
                    <a:pt x="270853" y="29729"/>
                  </a:lnTo>
                  <a:lnTo>
                    <a:pt x="269748" y="29710"/>
                  </a:lnTo>
                  <a:lnTo>
                    <a:pt x="269682" y="29301"/>
                  </a:lnTo>
                  <a:lnTo>
                    <a:pt x="269155" y="29513"/>
                  </a:lnTo>
                  <a:lnTo>
                    <a:pt x="269008" y="29800"/>
                  </a:lnTo>
                  <a:lnTo>
                    <a:pt x="269254" y="29978"/>
                  </a:lnTo>
                  <a:lnTo>
                    <a:pt x="269312" y="30157"/>
                  </a:lnTo>
                  <a:lnTo>
                    <a:pt x="268942" y="31520"/>
                  </a:lnTo>
                  <a:lnTo>
                    <a:pt x="268657" y="31956"/>
                  </a:lnTo>
                  <a:lnTo>
                    <a:pt x="268375" y="31997"/>
                  </a:lnTo>
                  <a:lnTo>
                    <a:pt x="268221" y="32116"/>
                  </a:lnTo>
                  <a:lnTo>
                    <a:pt x="267606" y="32913"/>
                  </a:lnTo>
                  <a:lnTo>
                    <a:pt x="267460" y="33326"/>
                  </a:lnTo>
                  <a:lnTo>
                    <a:pt x="267555" y="33534"/>
                  </a:lnTo>
                  <a:lnTo>
                    <a:pt x="267768" y="33646"/>
                  </a:lnTo>
                  <a:lnTo>
                    <a:pt x="267493" y="34376"/>
                  </a:lnTo>
                  <a:lnTo>
                    <a:pt x="267061" y="34428"/>
                  </a:lnTo>
                  <a:lnTo>
                    <a:pt x="264942" y="34444"/>
                  </a:lnTo>
                  <a:lnTo>
                    <a:pt x="265064" y="36786"/>
                  </a:lnTo>
                  <a:lnTo>
                    <a:pt x="266890" y="36791"/>
                  </a:lnTo>
                  <a:lnTo>
                    <a:pt x="266941" y="36986"/>
                  </a:lnTo>
                  <a:lnTo>
                    <a:pt x="266795" y="37418"/>
                  </a:lnTo>
                  <a:lnTo>
                    <a:pt x="266510" y="37668"/>
                  </a:lnTo>
                  <a:lnTo>
                    <a:pt x="266329" y="38017"/>
                  </a:lnTo>
                  <a:lnTo>
                    <a:pt x="266888" y="38743"/>
                  </a:lnTo>
                  <a:lnTo>
                    <a:pt x="267309" y="39144"/>
                  </a:lnTo>
                  <a:lnTo>
                    <a:pt x="262249" y="39117"/>
                  </a:lnTo>
                  <a:lnTo>
                    <a:pt x="258556" y="39110"/>
                  </a:lnTo>
                  <a:lnTo>
                    <a:pt x="257867" y="39112"/>
                  </a:lnTo>
                  <a:lnTo>
                    <a:pt x="253352" y="39118"/>
                  </a:lnTo>
                  <a:lnTo>
                    <a:pt x="253502" y="38668"/>
                  </a:lnTo>
                  <a:lnTo>
                    <a:pt x="253498" y="36759"/>
                  </a:lnTo>
                  <a:lnTo>
                    <a:pt x="248857" y="36768"/>
                  </a:lnTo>
                  <a:lnTo>
                    <a:pt x="241932" y="36787"/>
                  </a:lnTo>
                  <a:lnTo>
                    <a:pt x="241931" y="39145"/>
                  </a:lnTo>
                  <a:lnTo>
                    <a:pt x="241715" y="39149"/>
                  </a:lnTo>
                  <a:lnTo>
                    <a:pt x="241725" y="43882"/>
                  </a:lnTo>
                  <a:lnTo>
                    <a:pt x="238316" y="43799"/>
                  </a:lnTo>
                  <a:lnTo>
                    <a:pt x="237120" y="43888"/>
                  </a:lnTo>
                  <a:lnTo>
                    <a:pt x="234845" y="43907"/>
                  </a:lnTo>
                  <a:lnTo>
                    <a:pt x="234856" y="46253"/>
                  </a:lnTo>
                  <a:lnTo>
                    <a:pt x="235776" y="46245"/>
                  </a:lnTo>
                  <a:lnTo>
                    <a:pt x="235877" y="47396"/>
                  </a:lnTo>
                  <a:lnTo>
                    <a:pt x="236198" y="47448"/>
                  </a:lnTo>
                  <a:lnTo>
                    <a:pt x="237873" y="48591"/>
                  </a:lnTo>
                  <a:lnTo>
                    <a:pt x="238056" y="48785"/>
                  </a:lnTo>
                  <a:lnTo>
                    <a:pt x="238312" y="49950"/>
                  </a:lnTo>
                  <a:lnTo>
                    <a:pt x="238272" y="50431"/>
                  </a:lnTo>
                  <a:lnTo>
                    <a:pt x="238162" y="50699"/>
                  </a:lnTo>
                  <a:lnTo>
                    <a:pt x="237438" y="50170"/>
                  </a:lnTo>
                  <a:lnTo>
                    <a:pt x="237606" y="50513"/>
                  </a:lnTo>
                  <a:lnTo>
                    <a:pt x="238217" y="51365"/>
                  </a:lnTo>
                  <a:lnTo>
                    <a:pt x="238093" y="51846"/>
                  </a:lnTo>
                  <a:lnTo>
                    <a:pt x="238041" y="52114"/>
                  </a:lnTo>
                  <a:lnTo>
                    <a:pt x="238506" y="52706"/>
                  </a:lnTo>
                  <a:lnTo>
                    <a:pt x="239909" y="52364"/>
                  </a:lnTo>
                  <a:lnTo>
                    <a:pt x="240136" y="51690"/>
                  </a:lnTo>
                  <a:lnTo>
                    <a:pt x="240092" y="51396"/>
                  </a:lnTo>
                  <a:lnTo>
                    <a:pt x="239657" y="51492"/>
                  </a:lnTo>
                  <a:lnTo>
                    <a:pt x="239544" y="50950"/>
                  </a:lnTo>
                  <a:lnTo>
                    <a:pt x="241763" y="50968"/>
                  </a:lnTo>
                  <a:lnTo>
                    <a:pt x="241755" y="53336"/>
                  </a:lnTo>
                  <a:lnTo>
                    <a:pt x="238981" y="53335"/>
                  </a:lnTo>
                  <a:lnTo>
                    <a:pt x="237954" y="53335"/>
                  </a:lnTo>
                  <a:lnTo>
                    <a:pt x="234379" y="53336"/>
                  </a:lnTo>
                  <a:lnTo>
                    <a:pt x="234060" y="53337"/>
                  </a:lnTo>
                  <a:lnTo>
                    <a:pt x="233893" y="53586"/>
                  </a:lnTo>
                  <a:lnTo>
                    <a:pt x="234592" y="55835"/>
                  </a:lnTo>
                  <a:lnTo>
                    <a:pt x="234164" y="56516"/>
                  </a:lnTo>
                  <a:lnTo>
                    <a:pt x="233214" y="56807"/>
                  </a:lnTo>
                  <a:lnTo>
                    <a:pt x="232944" y="56773"/>
                  </a:lnTo>
                  <a:lnTo>
                    <a:pt x="232801" y="56539"/>
                  </a:lnTo>
                  <a:lnTo>
                    <a:pt x="232845" y="56319"/>
                  </a:lnTo>
                  <a:lnTo>
                    <a:pt x="232812" y="56040"/>
                  </a:lnTo>
                  <a:lnTo>
                    <a:pt x="232315" y="55009"/>
                  </a:lnTo>
                  <a:lnTo>
                    <a:pt x="231934" y="54592"/>
                  </a:lnTo>
                  <a:lnTo>
                    <a:pt x="231494" y="54277"/>
                  </a:lnTo>
                  <a:lnTo>
                    <a:pt x="231491" y="54795"/>
                  </a:lnTo>
                  <a:lnTo>
                    <a:pt x="232056" y="56379"/>
                  </a:lnTo>
                  <a:lnTo>
                    <a:pt x="231946" y="56584"/>
                  </a:lnTo>
                  <a:lnTo>
                    <a:pt x="231702" y="56606"/>
                  </a:lnTo>
                  <a:lnTo>
                    <a:pt x="231483" y="56332"/>
                  </a:lnTo>
                  <a:lnTo>
                    <a:pt x="231479" y="57735"/>
                  </a:lnTo>
                  <a:lnTo>
                    <a:pt x="231688" y="57906"/>
                  </a:lnTo>
                  <a:lnTo>
                    <a:pt x="232254" y="58032"/>
                  </a:lnTo>
                  <a:lnTo>
                    <a:pt x="232305" y="58263"/>
                  </a:lnTo>
                  <a:lnTo>
                    <a:pt x="232031" y="58718"/>
                  </a:lnTo>
                  <a:lnTo>
                    <a:pt x="231432" y="58707"/>
                  </a:lnTo>
                  <a:lnTo>
                    <a:pt x="231415" y="58983"/>
                  </a:lnTo>
                  <a:lnTo>
                    <a:pt x="231473" y="59165"/>
                  </a:lnTo>
                  <a:lnTo>
                    <a:pt x="232227" y="59280"/>
                  </a:lnTo>
                  <a:lnTo>
                    <a:pt x="230550" y="61147"/>
                  </a:lnTo>
                  <a:lnTo>
                    <a:pt x="230594" y="61448"/>
                  </a:lnTo>
                  <a:lnTo>
                    <a:pt x="230769" y="61686"/>
                  </a:lnTo>
                  <a:lnTo>
                    <a:pt x="230872" y="62209"/>
                  </a:lnTo>
                  <a:lnTo>
                    <a:pt x="230339" y="62052"/>
                  </a:lnTo>
                  <a:lnTo>
                    <a:pt x="230326" y="65083"/>
                  </a:lnTo>
                  <a:lnTo>
                    <a:pt x="227992" y="65082"/>
                  </a:lnTo>
                  <a:lnTo>
                    <a:pt x="227997" y="69786"/>
                  </a:lnTo>
                  <a:lnTo>
                    <a:pt x="230310" y="69805"/>
                  </a:lnTo>
                  <a:lnTo>
                    <a:pt x="234972" y="69795"/>
                  </a:lnTo>
                  <a:lnTo>
                    <a:pt x="234976" y="72156"/>
                  </a:lnTo>
                  <a:lnTo>
                    <a:pt x="239520" y="72189"/>
                  </a:lnTo>
                  <a:lnTo>
                    <a:pt x="239512" y="74539"/>
                  </a:lnTo>
                  <a:lnTo>
                    <a:pt x="241826" y="74513"/>
                  </a:lnTo>
                  <a:lnTo>
                    <a:pt x="241829" y="76878"/>
                  </a:lnTo>
                  <a:lnTo>
                    <a:pt x="241861" y="80386"/>
                  </a:lnTo>
                  <a:lnTo>
                    <a:pt x="241769" y="81592"/>
                  </a:lnTo>
                  <a:lnTo>
                    <a:pt x="239457" y="81596"/>
                  </a:lnTo>
                  <a:lnTo>
                    <a:pt x="239526" y="83964"/>
                  </a:lnTo>
                  <a:lnTo>
                    <a:pt x="244080" y="83950"/>
                  </a:lnTo>
                  <a:lnTo>
                    <a:pt x="244093" y="81616"/>
                  </a:lnTo>
                  <a:lnTo>
                    <a:pt x="246854" y="81614"/>
                  </a:lnTo>
                  <a:lnTo>
                    <a:pt x="247156" y="82524"/>
                  </a:lnTo>
                  <a:lnTo>
                    <a:pt x="247029" y="82818"/>
                  </a:lnTo>
                  <a:lnTo>
                    <a:pt x="246821" y="82856"/>
                  </a:lnTo>
                  <a:lnTo>
                    <a:pt x="246985" y="83679"/>
                  </a:lnTo>
                  <a:lnTo>
                    <a:pt x="247095" y="83906"/>
                  </a:lnTo>
                  <a:lnTo>
                    <a:pt x="247299" y="83928"/>
                  </a:lnTo>
                  <a:lnTo>
                    <a:pt x="248706" y="83365"/>
                  </a:lnTo>
                  <a:lnTo>
                    <a:pt x="249238" y="82940"/>
                  </a:lnTo>
                  <a:lnTo>
                    <a:pt x="250113" y="82672"/>
                  </a:lnTo>
                  <a:lnTo>
                    <a:pt x="250427" y="82649"/>
                  </a:lnTo>
                  <a:lnTo>
                    <a:pt x="251175" y="82936"/>
                  </a:lnTo>
                  <a:lnTo>
                    <a:pt x="251448" y="83260"/>
                  </a:lnTo>
                  <a:lnTo>
                    <a:pt x="251547" y="84020"/>
                  </a:lnTo>
                  <a:lnTo>
                    <a:pt x="251376" y="84407"/>
                  </a:lnTo>
                  <a:lnTo>
                    <a:pt x="251285" y="84869"/>
                  </a:lnTo>
                  <a:lnTo>
                    <a:pt x="251110" y="85193"/>
                  </a:lnTo>
                  <a:lnTo>
                    <a:pt x="250807" y="85543"/>
                  </a:lnTo>
                  <a:lnTo>
                    <a:pt x="249823" y="86116"/>
                  </a:lnTo>
                  <a:lnTo>
                    <a:pt x="249305" y="86221"/>
                  </a:lnTo>
                  <a:lnTo>
                    <a:pt x="248732" y="86241"/>
                  </a:lnTo>
                  <a:lnTo>
                    <a:pt x="248412" y="86131"/>
                  </a:lnTo>
                  <a:lnTo>
                    <a:pt x="248144" y="85842"/>
                  </a:lnTo>
                  <a:lnTo>
                    <a:pt x="248025" y="85608"/>
                  </a:lnTo>
                  <a:lnTo>
                    <a:pt x="247703" y="85321"/>
                  </a:lnTo>
                  <a:lnTo>
                    <a:pt x="247053" y="85114"/>
                  </a:lnTo>
                  <a:lnTo>
                    <a:pt x="245911" y="84394"/>
                  </a:lnTo>
                  <a:lnTo>
                    <a:pt x="245556" y="84300"/>
                  </a:lnTo>
                  <a:lnTo>
                    <a:pt x="245200" y="84337"/>
                  </a:lnTo>
                  <a:lnTo>
                    <a:pt x="244584" y="84803"/>
                  </a:lnTo>
                  <a:lnTo>
                    <a:pt x="244259" y="85213"/>
                  </a:lnTo>
                  <a:lnTo>
                    <a:pt x="244100" y="85906"/>
                  </a:lnTo>
                  <a:lnTo>
                    <a:pt x="243789" y="86674"/>
                  </a:lnTo>
                  <a:lnTo>
                    <a:pt x="243144" y="87222"/>
                  </a:lnTo>
                  <a:lnTo>
                    <a:pt x="241778" y="88252"/>
                  </a:lnTo>
                  <a:lnTo>
                    <a:pt x="241253" y="88496"/>
                  </a:lnTo>
                  <a:lnTo>
                    <a:pt x="239748" y="88939"/>
                  </a:lnTo>
                  <a:lnTo>
                    <a:pt x="238738" y="88980"/>
                  </a:lnTo>
                  <a:lnTo>
                    <a:pt x="238330" y="89341"/>
                  </a:lnTo>
                  <a:lnTo>
                    <a:pt x="238465" y="89594"/>
                  </a:lnTo>
                  <a:lnTo>
                    <a:pt x="238362" y="89937"/>
                  </a:lnTo>
                  <a:lnTo>
                    <a:pt x="238064" y="90320"/>
                  </a:lnTo>
                  <a:lnTo>
                    <a:pt x="237320" y="90711"/>
                  </a:lnTo>
                  <a:lnTo>
                    <a:pt x="237189" y="91058"/>
                  </a:lnTo>
                  <a:lnTo>
                    <a:pt x="237167" y="95750"/>
                  </a:lnTo>
                  <a:lnTo>
                    <a:pt x="238639" y="95746"/>
                  </a:lnTo>
                  <a:lnTo>
                    <a:pt x="239131" y="95053"/>
                  </a:lnTo>
                  <a:lnTo>
                    <a:pt x="239324" y="94361"/>
                  </a:lnTo>
                  <a:lnTo>
                    <a:pt x="239481" y="94249"/>
                  </a:lnTo>
                  <a:lnTo>
                    <a:pt x="239386" y="95746"/>
                  </a:lnTo>
                  <a:lnTo>
                    <a:pt x="239378" y="98185"/>
                  </a:lnTo>
                  <a:lnTo>
                    <a:pt x="239371" y="100512"/>
                  </a:lnTo>
                  <a:lnTo>
                    <a:pt x="237092" y="100527"/>
                  </a:lnTo>
                  <a:lnTo>
                    <a:pt x="237096" y="114551"/>
                  </a:lnTo>
                  <a:lnTo>
                    <a:pt x="239413" y="114603"/>
                  </a:lnTo>
                  <a:lnTo>
                    <a:pt x="239405" y="119314"/>
                  </a:lnTo>
                  <a:lnTo>
                    <a:pt x="244009" y="119353"/>
                  </a:lnTo>
                  <a:lnTo>
                    <a:pt x="244010" y="119649"/>
                  </a:lnTo>
                  <a:lnTo>
                    <a:pt x="244034" y="124049"/>
                  </a:lnTo>
                  <a:lnTo>
                    <a:pt x="244034" y="127497"/>
                  </a:lnTo>
                  <a:lnTo>
                    <a:pt x="247381" y="127629"/>
                  </a:lnTo>
                  <a:lnTo>
                    <a:pt x="251151" y="128994"/>
                  </a:lnTo>
                  <a:lnTo>
                    <a:pt x="252280" y="129298"/>
                  </a:lnTo>
                  <a:lnTo>
                    <a:pt x="252363" y="129565"/>
                  </a:lnTo>
                  <a:lnTo>
                    <a:pt x="250870" y="130921"/>
                  </a:lnTo>
                  <a:lnTo>
                    <a:pt x="250205" y="131394"/>
                  </a:lnTo>
                  <a:lnTo>
                    <a:pt x="247949" y="132244"/>
                  </a:lnTo>
                  <a:lnTo>
                    <a:pt x="246065" y="132344"/>
                  </a:lnTo>
                  <a:lnTo>
                    <a:pt x="245176" y="133470"/>
                  </a:lnTo>
                  <a:lnTo>
                    <a:pt x="245798" y="133468"/>
                  </a:lnTo>
                  <a:lnTo>
                    <a:pt x="246260" y="134027"/>
                  </a:lnTo>
                  <a:lnTo>
                    <a:pt x="246258" y="135012"/>
                  </a:lnTo>
                  <a:lnTo>
                    <a:pt x="248579" y="134098"/>
                  </a:lnTo>
                  <a:lnTo>
                    <a:pt x="248555" y="141234"/>
                  </a:lnTo>
                  <a:lnTo>
                    <a:pt x="248270" y="141788"/>
                  </a:lnTo>
                  <a:lnTo>
                    <a:pt x="248093" y="142447"/>
                  </a:lnTo>
                  <a:lnTo>
                    <a:pt x="248205" y="142622"/>
                  </a:lnTo>
                  <a:lnTo>
                    <a:pt x="248605" y="142942"/>
                  </a:lnTo>
                  <a:lnTo>
                    <a:pt x="248768" y="143452"/>
                  </a:lnTo>
                  <a:lnTo>
                    <a:pt x="248775" y="143854"/>
                  </a:lnTo>
                  <a:lnTo>
                    <a:pt x="248279" y="145035"/>
                  </a:lnTo>
                  <a:lnTo>
                    <a:pt x="246399" y="144928"/>
                  </a:lnTo>
                  <a:lnTo>
                    <a:pt x="244654" y="145866"/>
                  </a:lnTo>
                  <a:lnTo>
                    <a:pt x="244245" y="145850"/>
                  </a:lnTo>
                  <a:lnTo>
                    <a:pt x="244024" y="145762"/>
                  </a:lnTo>
                  <a:lnTo>
                    <a:pt x="244022" y="146454"/>
                  </a:lnTo>
                  <a:lnTo>
                    <a:pt x="244038" y="147617"/>
                  </a:lnTo>
                  <a:lnTo>
                    <a:pt x="246302" y="147606"/>
                  </a:lnTo>
                  <a:lnTo>
                    <a:pt x="246311" y="149967"/>
                  </a:lnTo>
                  <a:lnTo>
                    <a:pt x="250905" y="150002"/>
                  </a:lnTo>
                  <a:lnTo>
                    <a:pt x="250907" y="151403"/>
                  </a:lnTo>
                  <a:lnTo>
                    <a:pt x="251375" y="150996"/>
                  </a:lnTo>
                  <a:lnTo>
                    <a:pt x="252184" y="150005"/>
                  </a:lnTo>
                  <a:lnTo>
                    <a:pt x="252374" y="149333"/>
                  </a:lnTo>
                  <a:lnTo>
                    <a:pt x="253184" y="148737"/>
                  </a:lnTo>
                  <a:lnTo>
                    <a:pt x="253239" y="149998"/>
                  </a:lnTo>
                  <a:lnTo>
                    <a:pt x="255507" y="149975"/>
                  </a:lnTo>
                  <a:lnTo>
                    <a:pt x="255471" y="147637"/>
                  </a:lnTo>
                  <a:lnTo>
                    <a:pt x="257779" y="147622"/>
                  </a:lnTo>
                  <a:lnTo>
                    <a:pt x="257774" y="152337"/>
                  </a:lnTo>
                  <a:lnTo>
                    <a:pt x="255402" y="152415"/>
                  </a:lnTo>
                  <a:lnTo>
                    <a:pt x="255372" y="154671"/>
                  </a:lnTo>
                  <a:lnTo>
                    <a:pt x="248529" y="154684"/>
                  </a:lnTo>
                  <a:lnTo>
                    <a:pt x="248525" y="157952"/>
                  </a:lnTo>
                  <a:lnTo>
                    <a:pt x="249672" y="157947"/>
                  </a:lnTo>
                  <a:lnTo>
                    <a:pt x="250032" y="157819"/>
                  </a:lnTo>
                  <a:lnTo>
                    <a:pt x="251221" y="157755"/>
                  </a:lnTo>
                  <a:lnTo>
                    <a:pt x="252251" y="157837"/>
                  </a:lnTo>
                  <a:lnTo>
                    <a:pt x="253614" y="157245"/>
                  </a:lnTo>
                  <a:lnTo>
                    <a:pt x="255173" y="156284"/>
                  </a:lnTo>
                  <a:lnTo>
                    <a:pt x="255372" y="156246"/>
                  </a:lnTo>
                  <a:lnTo>
                    <a:pt x="255394" y="159367"/>
                  </a:lnTo>
                  <a:lnTo>
                    <a:pt x="254937" y="159166"/>
                  </a:lnTo>
                  <a:lnTo>
                    <a:pt x="254687" y="159140"/>
                  </a:lnTo>
                  <a:lnTo>
                    <a:pt x="254208" y="159367"/>
                  </a:lnTo>
                  <a:lnTo>
                    <a:pt x="253922" y="159777"/>
                  </a:lnTo>
                  <a:lnTo>
                    <a:pt x="253550" y="159950"/>
                  </a:lnTo>
                  <a:lnTo>
                    <a:pt x="251672" y="157956"/>
                  </a:lnTo>
                  <a:lnTo>
                    <a:pt x="250813" y="157952"/>
                  </a:lnTo>
                  <a:lnTo>
                    <a:pt x="250788" y="161750"/>
                  </a:lnTo>
                  <a:lnTo>
                    <a:pt x="248490" y="161751"/>
                  </a:lnTo>
                  <a:lnTo>
                    <a:pt x="248490" y="164056"/>
                  </a:lnTo>
                  <a:lnTo>
                    <a:pt x="246007" y="164122"/>
                  </a:lnTo>
                  <a:lnTo>
                    <a:pt x="245159" y="163984"/>
                  </a:lnTo>
                  <a:lnTo>
                    <a:pt x="244173" y="163982"/>
                  </a:lnTo>
                  <a:lnTo>
                    <a:pt x="243970" y="163896"/>
                  </a:lnTo>
                  <a:lnTo>
                    <a:pt x="243985" y="164908"/>
                  </a:lnTo>
                  <a:lnTo>
                    <a:pt x="243988" y="165253"/>
                  </a:lnTo>
                  <a:lnTo>
                    <a:pt x="244003" y="166402"/>
                  </a:lnTo>
                  <a:lnTo>
                    <a:pt x="243995" y="167284"/>
                  </a:lnTo>
                  <a:lnTo>
                    <a:pt x="243987" y="167650"/>
                  </a:lnTo>
                  <a:lnTo>
                    <a:pt x="243982" y="167915"/>
                  </a:lnTo>
                  <a:lnTo>
                    <a:pt x="243987" y="171546"/>
                  </a:lnTo>
                  <a:lnTo>
                    <a:pt x="243932" y="172070"/>
                  </a:lnTo>
                  <a:lnTo>
                    <a:pt x="243932" y="173242"/>
                  </a:lnTo>
                  <a:lnTo>
                    <a:pt x="243943" y="173512"/>
                  </a:lnTo>
                  <a:lnTo>
                    <a:pt x="241617" y="173478"/>
                  </a:lnTo>
                  <a:lnTo>
                    <a:pt x="241596" y="175834"/>
                  </a:lnTo>
                  <a:lnTo>
                    <a:pt x="239752" y="175810"/>
                  </a:lnTo>
                  <a:lnTo>
                    <a:pt x="239334" y="175407"/>
                  </a:lnTo>
                  <a:lnTo>
                    <a:pt x="239338" y="173471"/>
                  </a:lnTo>
                  <a:lnTo>
                    <a:pt x="237604" y="173445"/>
                  </a:lnTo>
                  <a:lnTo>
                    <a:pt x="237612" y="172592"/>
                  </a:lnTo>
                  <a:lnTo>
                    <a:pt x="237058" y="172012"/>
                  </a:lnTo>
                  <a:lnTo>
                    <a:pt x="237056" y="169332"/>
                  </a:lnTo>
                  <a:lnTo>
                    <a:pt x="236393" y="169334"/>
                  </a:lnTo>
                  <a:lnTo>
                    <a:pt x="235641" y="169336"/>
                  </a:lnTo>
                  <a:lnTo>
                    <a:pt x="235641" y="168736"/>
                  </a:lnTo>
                  <a:lnTo>
                    <a:pt x="234780" y="168729"/>
                  </a:lnTo>
                  <a:lnTo>
                    <a:pt x="234745" y="173450"/>
                  </a:lnTo>
                  <a:lnTo>
                    <a:pt x="232432" y="173445"/>
                  </a:lnTo>
                  <a:lnTo>
                    <a:pt x="232445" y="175787"/>
                  </a:lnTo>
                  <a:lnTo>
                    <a:pt x="234714" y="175818"/>
                  </a:lnTo>
                  <a:lnTo>
                    <a:pt x="234731" y="180529"/>
                  </a:lnTo>
                  <a:lnTo>
                    <a:pt x="232458" y="180505"/>
                  </a:lnTo>
                  <a:lnTo>
                    <a:pt x="232406" y="182912"/>
                  </a:lnTo>
                  <a:lnTo>
                    <a:pt x="231080" y="182922"/>
                  </a:lnTo>
                  <a:lnTo>
                    <a:pt x="231064" y="180494"/>
                  </a:lnTo>
                  <a:lnTo>
                    <a:pt x="230257" y="180488"/>
                  </a:lnTo>
                  <a:lnTo>
                    <a:pt x="230218" y="182928"/>
                  </a:lnTo>
                  <a:lnTo>
                    <a:pt x="227965" y="182912"/>
                  </a:lnTo>
                  <a:lnTo>
                    <a:pt x="227991" y="180505"/>
                  </a:lnTo>
                  <a:lnTo>
                    <a:pt x="227343" y="180505"/>
                  </a:lnTo>
                  <a:lnTo>
                    <a:pt x="227253" y="180228"/>
                  </a:lnTo>
                  <a:lnTo>
                    <a:pt x="227369" y="179919"/>
                  </a:lnTo>
                  <a:lnTo>
                    <a:pt x="226618" y="177740"/>
                  </a:lnTo>
                  <a:lnTo>
                    <a:pt x="226411" y="177561"/>
                  </a:lnTo>
                  <a:lnTo>
                    <a:pt x="225880" y="176568"/>
                  </a:lnTo>
                  <a:lnTo>
                    <a:pt x="225556" y="175788"/>
                  </a:lnTo>
                  <a:lnTo>
                    <a:pt x="224262" y="175804"/>
                  </a:lnTo>
                  <a:lnTo>
                    <a:pt x="223433" y="175446"/>
                  </a:lnTo>
                  <a:lnTo>
                    <a:pt x="223407" y="173462"/>
                  </a:lnTo>
                  <a:lnTo>
                    <a:pt x="221115" y="173462"/>
                  </a:lnTo>
                  <a:lnTo>
                    <a:pt x="221102" y="171119"/>
                  </a:lnTo>
                  <a:lnTo>
                    <a:pt x="221102" y="168696"/>
                  </a:lnTo>
                  <a:lnTo>
                    <a:pt x="219958" y="168708"/>
                  </a:lnTo>
                  <a:lnTo>
                    <a:pt x="219964" y="167592"/>
                  </a:lnTo>
                  <a:lnTo>
                    <a:pt x="221102" y="167590"/>
                  </a:lnTo>
                  <a:lnTo>
                    <a:pt x="221115" y="166435"/>
                  </a:lnTo>
                  <a:lnTo>
                    <a:pt x="222338" y="166418"/>
                  </a:lnTo>
                  <a:lnTo>
                    <a:pt x="222344" y="165281"/>
                  </a:lnTo>
                  <a:lnTo>
                    <a:pt x="218849" y="165240"/>
                  </a:lnTo>
                  <a:lnTo>
                    <a:pt x="218836" y="163100"/>
                  </a:lnTo>
                  <a:lnTo>
                    <a:pt x="218836" y="162775"/>
                  </a:lnTo>
                  <a:lnTo>
                    <a:pt x="219367" y="162678"/>
                  </a:lnTo>
                  <a:lnTo>
                    <a:pt x="219354" y="162206"/>
                  </a:lnTo>
                  <a:lnTo>
                    <a:pt x="218836" y="161702"/>
                  </a:lnTo>
                  <a:lnTo>
                    <a:pt x="216596" y="161702"/>
                  </a:lnTo>
                  <a:lnTo>
                    <a:pt x="216583" y="160514"/>
                  </a:lnTo>
                  <a:lnTo>
                    <a:pt x="215703" y="160514"/>
                  </a:lnTo>
                  <a:lnTo>
                    <a:pt x="215004" y="161132"/>
                  </a:lnTo>
                  <a:lnTo>
                    <a:pt x="214991" y="161702"/>
                  </a:lnTo>
                  <a:lnTo>
                    <a:pt x="211987" y="161686"/>
                  </a:lnTo>
                  <a:lnTo>
                    <a:pt x="211987" y="154610"/>
                  </a:lnTo>
                  <a:lnTo>
                    <a:pt x="211922" y="152268"/>
                  </a:lnTo>
                  <a:lnTo>
                    <a:pt x="211870" y="147535"/>
                  </a:lnTo>
                  <a:lnTo>
                    <a:pt x="209566" y="147502"/>
                  </a:lnTo>
                  <a:lnTo>
                    <a:pt x="207261" y="147567"/>
                  </a:lnTo>
                  <a:lnTo>
                    <a:pt x="207248" y="145192"/>
                  </a:lnTo>
                  <a:lnTo>
                    <a:pt x="200412" y="145209"/>
                  </a:lnTo>
                  <a:lnTo>
                    <a:pt x="200373" y="142850"/>
                  </a:lnTo>
                  <a:lnTo>
                    <a:pt x="198107" y="142834"/>
                  </a:lnTo>
                  <a:lnTo>
                    <a:pt x="197835" y="142834"/>
                  </a:lnTo>
                  <a:lnTo>
                    <a:pt x="197874" y="142639"/>
                  </a:lnTo>
                  <a:lnTo>
                    <a:pt x="198094" y="142314"/>
                  </a:lnTo>
                  <a:lnTo>
                    <a:pt x="198094" y="141923"/>
                  </a:lnTo>
                  <a:lnTo>
                    <a:pt x="197485" y="142834"/>
                  </a:lnTo>
                  <a:lnTo>
                    <a:pt x="194719" y="142783"/>
                  </a:lnTo>
                  <a:lnTo>
                    <a:pt x="191413" y="142834"/>
                  </a:lnTo>
                  <a:lnTo>
                    <a:pt x="191762" y="142590"/>
                  </a:lnTo>
                  <a:lnTo>
                    <a:pt x="191944" y="142753"/>
                  </a:lnTo>
                  <a:lnTo>
                    <a:pt x="192086" y="142672"/>
                  </a:lnTo>
                  <a:lnTo>
                    <a:pt x="192746" y="141598"/>
                  </a:lnTo>
                  <a:lnTo>
                    <a:pt x="193238" y="140476"/>
                  </a:lnTo>
                  <a:lnTo>
                    <a:pt x="193019" y="140479"/>
                  </a:lnTo>
                  <a:lnTo>
                    <a:pt x="192734" y="140690"/>
                  </a:lnTo>
                  <a:lnTo>
                    <a:pt x="192773" y="140993"/>
                  </a:lnTo>
                  <a:lnTo>
                    <a:pt x="192760" y="141169"/>
                  </a:lnTo>
                  <a:lnTo>
                    <a:pt x="192647" y="141553"/>
                  </a:lnTo>
                  <a:lnTo>
                    <a:pt x="192293" y="141560"/>
                  </a:lnTo>
                  <a:lnTo>
                    <a:pt x="192301" y="140902"/>
                  </a:lnTo>
                  <a:lnTo>
                    <a:pt x="192468" y="140805"/>
                  </a:lnTo>
                  <a:lnTo>
                    <a:pt x="192491" y="140475"/>
                  </a:lnTo>
                  <a:lnTo>
                    <a:pt x="188862" y="140427"/>
                  </a:lnTo>
                  <a:lnTo>
                    <a:pt x="188862" y="138020"/>
                  </a:lnTo>
                  <a:lnTo>
                    <a:pt x="184861" y="138036"/>
                  </a:lnTo>
                  <a:lnTo>
                    <a:pt x="184222" y="138044"/>
                  </a:lnTo>
                  <a:lnTo>
                    <a:pt x="184228" y="135665"/>
                  </a:lnTo>
                  <a:lnTo>
                    <a:pt x="181908" y="135673"/>
                  </a:lnTo>
                  <a:lnTo>
                    <a:pt x="181909" y="138036"/>
                  </a:lnTo>
                  <a:lnTo>
                    <a:pt x="175358" y="138052"/>
                  </a:lnTo>
                  <a:lnTo>
                    <a:pt x="175241" y="138362"/>
                  </a:lnTo>
                  <a:lnTo>
                    <a:pt x="175500" y="138443"/>
                  </a:lnTo>
                  <a:lnTo>
                    <a:pt x="175176" y="138817"/>
                  </a:lnTo>
                  <a:lnTo>
                    <a:pt x="175021" y="138589"/>
                  </a:lnTo>
                  <a:lnTo>
                    <a:pt x="175008" y="145161"/>
                  </a:lnTo>
                  <a:lnTo>
                    <a:pt x="175013" y="145839"/>
                  </a:lnTo>
                  <a:lnTo>
                    <a:pt x="175007" y="146423"/>
                  </a:lnTo>
                  <a:lnTo>
                    <a:pt x="174995" y="147503"/>
                  </a:lnTo>
                  <a:lnTo>
                    <a:pt x="175024" y="148336"/>
                  </a:lnTo>
                  <a:lnTo>
                    <a:pt x="175034" y="148902"/>
                  </a:lnTo>
                  <a:lnTo>
                    <a:pt x="175000" y="149541"/>
                  </a:lnTo>
                  <a:lnTo>
                    <a:pt x="174982" y="149878"/>
                  </a:lnTo>
                  <a:lnTo>
                    <a:pt x="175008" y="150675"/>
                  </a:lnTo>
                  <a:lnTo>
                    <a:pt x="175001" y="151236"/>
                  </a:lnTo>
                  <a:lnTo>
                    <a:pt x="174997" y="151651"/>
                  </a:lnTo>
                  <a:lnTo>
                    <a:pt x="175021" y="152252"/>
                  </a:lnTo>
                  <a:lnTo>
                    <a:pt x="175371" y="152252"/>
                  </a:lnTo>
                  <a:lnTo>
                    <a:pt x="175384" y="158449"/>
                  </a:lnTo>
                  <a:lnTo>
                    <a:pt x="175371" y="162841"/>
                  </a:lnTo>
                  <a:lnTo>
                    <a:pt x="174672" y="162841"/>
                  </a:lnTo>
                  <a:lnTo>
                    <a:pt x="174503" y="163183"/>
                  </a:lnTo>
                  <a:lnTo>
                    <a:pt x="174024" y="163199"/>
                  </a:lnTo>
                  <a:lnTo>
                    <a:pt x="173170" y="162174"/>
                  </a:lnTo>
                  <a:lnTo>
                    <a:pt x="173131" y="161784"/>
                  </a:lnTo>
                  <a:lnTo>
                    <a:pt x="173209" y="161654"/>
                  </a:lnTo>
                  <a:lnTo>
                    <a:pt x="173196" y="161166"/>
                  </a:lnTo>
                  <a:lnTo>
                    <a:pt x="172988" y="160906"/>
                  </a:lnTo>
                  <a:lnTo>
                    <a:pt x="172911" y="159962"/>
                  </a:lnTo>
                  <a:lnTo>
                    <a:pt x="172447" y="159444"/>
                  </a:lnTo>
                  <a:lnTo>
                    <a:pt x="172496" y="159604"/>
                  </a:lnTo>
                  <a:lnTo>
                    <a:pt x="172846" y="159962"/>
                  </a:lnTo>
                  <a:lnTo>
                    <a:pt x="172975" y="160987"/>
                  </a:lnTo>
                  <a:lnTo>
                    <a:pt x="173105" y="161198"/>
                  </a:lnTo>
                  <a:lnTo>
                    <a:pt x="173118" y="161670"/>
                  </a:lnTo>
                  <a:lnTo>
                    <a:pt x="170774" y="161670"/>
                  </a:lnTo>
                  <a:lnTo>
                    <a:pt x="170774" y="162857"/>
                  </a:lnTo>
                  <a:lnTo>
                    <a:pt x="171318" y="162841"/>
                  </a:lnTo>
                  <a:lnTo>
                    <a:pt x="171163" y="163069"/>
                  </a:lnTo>
                  <a:lnTo>
                    <a:pt x="170774" y="163085"/>
                  </a:lnTo>
                  <a:lnTo>
                    <a:pt x="170761" y="166956"/>
                  </a:lnTo>
                  <a:lnTo>
                    <a:pt x="173066" y="167021"/>
                  </a:lnTo>
                  <a:lnTo>
                    <a:pt x="173040" y="168778"/>
                  </a:lnTo>
                  <a:lnTo>
                    <a:pt x="174429" y="168767"/>
                  </a:lnTo>
                  <a:lnTo>
                    <a:pt x="174125" y="169098"/>
                  </a:lnTo>
                  <a:lnTo>
                    <a:pt x="173848" y="169540"/>
                  </a:lnTo>
                  <a:lnTo>
                    <a:pt x="173877" y="169843"/>
                  </a:lnTo>
                  <a:lnTo>
                    <a:pt x="173739" y="170128"/>
                  </a:lnTo>
                  <a:lnTo>
                    <a:pt x="173040" y="170486"/>
                  </a:lnTo>
                  <a:lnTo>
                    <a:pt x="173027" y="171137"/>
                  </a:lnTo>
                  <a:lnTo>
                    <a:pt x="175358" y="171088"/>
                  </a:lnTo>
                  <a:lnTo>
                    <a:pt x="175342" y="172273"/>
                  </a:lnTo>
                  <a:lnTo>
                    <a:pt x="175371" y="178196"/>
                  </a:lnTo>
                  <a:lnTo>
                    <a:pt x="175384" y="180522"/>
                  </a:lnTo>
                  <a:lnTo>
                    <a:pt x="175353" y="184061"/>
                  </a:lnTo>
                  <a:lnTo>
                    <a:pt x="175345" y="184860"/>
                  </a:lnTo>
                  <a:lnTo>
                    <a:pt x="175348" y="185663"/>
                  </a:lnTo>
                  <a:lnTo>
                    <a:pt x="175343" y="185792"/>
                  </a:lnTo>
                  <a:lnTo>
                    <a:pt x="175341" y="187070"/>
                  </a:lnTo>
                  <a:lnTo>
                    <a:pt x="175902" y="187312"/>
                  </a:lnTo>
                  <a:lnTo>
                    <a:pt x="176076" y="187499"/>
                  </a:lnTo>
                  <a:lnTo>
                    <a:pt x="176213" y="187772"/>
                  </a:lnTo>
                  <a:lnTo>
                    <a:pt x="176429" y="188672"/>
                  </a:lnTo>
                  <a:lnTo>
                    <a:pt x="176623" y="188897"/>
                  </a:lnTo>
                  <a:lnTo>
                    <a:pt x="177083" y="188977"/>
                  </a:lnTo>
                  <a:lnTo>
                    <a:pt x="177647" y="189261"/>
                  </a:lnTo>
                  <a:lnTo>
                    <a:pt x="178780" y="190523"/>
                  </a:lnTo>
                  <a:lnTo>
                    <a:pt x="179234" y="190762"/>
                  </a:lnTo>
                  <a:lnTo>
                    <a:pt x="179967" y="190942"/>
                  </a:lnTo>
                  <a:lnTo>
                    <a:pt x="180631" y="191272"/>
                  </a:lnTo>
                  <a:lnTo>
                    <a:pt x="180904" y="191557"/>
                  </a:lnTo>
                  <a:lnTo>
                    <a:pt x="181114" y="191671"/>
                  </a:lnTo>
                  <a:lnTo>
                    <a:pt x="182200" y="191769"/>
                  </a:lnTo>
                  <a:lnTo>
                    <a:pt x="183418" y="191941"/>
                  </a:lnTo>
                  <a:lnTo>
                    <a:pt x="184810" y="192314"/>
                  </a:lnTo>
                  <a:lnTo>
                    <a:pt x="186856" y="192607"/>
                  </a:lnTo>
                  <a:lnTo>
                    <a:pt x="188293" y="193420"/>
                  </a:lnTo>
                  <a:lnTo>
                    <a:pt x="189040" y="194562"/>
                  </a:lnTo>
                  <a:lnTo>
                    <a:pt x="189510" y="194608"/>
                  </a:lnTo>
                  <a:lnTo>
                    <a:pt x="195945" y="194607"/>
                  </a:lnTo>
                  <a:lnTo>
                    <a:pt x="198858" y="194624"/>
                  </a:lnTo>
                  <a:lnTo>
                    <a:pt x="199027" y="194494"/>
                  </a:lnTo>
                  <a:lnTo>
                    <a:pt x="198781" y="193127"/>
                  </a:lnTo>
                  <a:lnTo>
                    <a:pt x="198781" y="192233"/>
                  </a:lnTo>
                  <a:lnTo>
                    <a:pt x="201564" y="192233"/>
                  </a:lnTo>
                  <a:lnTo>
                    <a:pt x="202885" y="193794"/>
                  </a:lnTo>
                  <a:lnTo>
                    <a:pt x="202833" y="192233"/>
                  </a:lnTo>
                  <a:lnTo>
                    <a:pt x="205151" y="192233"/>
                  </a:lnTo>
                  <a:lnTo>
                    <a:pt x="205099" y="193143"/>
                  </a:lnTo>
                  <a:lnTo>
                    <a:pt x="205617" y="193599"/>
                  </a:lnTo>
                  <a:lnTo>
                    <a:pt x="205669" y="193843"/>
                  </a:lnTo>
                  <a:lnTo>
                    <a:pt x="205889" y="194282"/>
                  </a:lnTo>
                  <a:lnTo>
                    <a:pt x="206187" y="194624"/>
                  </a:lnTo>
                  <a:lnTo>
                    <a:pt x="207469" y="194607"/>
                  </a:lnTo>
                  <a:lnTo>
                    <a:pt x="207482" y="193404"/>
                  </a:lnTo>
                  <a:lnTo>
                    <a:pt x="208634" y="193387"/>
                  </a:lnTo>
                  <a:lnTo>
                    <a:pt x="208589" y="192238"/>
                  </a:lnTo>
                  <a:lnTo>
                    <a:pt x="209734" y="192216"/>
                  </a:lnTo>
                  <a:lnTo>
                    <a:pt x="209747" y="194624"/>
                  </a:lnTo>
                  <a:lnTo>
                    <a:pt x="212039" y="194624"/>
                  </a:lnTo>
                  <a:lnTo>
                    <a:pt x="214292" y="194640"/>
                  </a:lnTo>
                  <a:lnTo>
                    <a:pt x="214292" y="190102"/>
                  </a:lnTo>
                  <a:lnTo>
                    <a:pt x="214668" y="190215"/>
                  </a:lnTo>
                  <a:lnTo>
                    <a:pt x="214706" y="190687"/>
                  </a:lnTo>
                  <a:lnTo>
                    <a:pt x="215302" y="191224"/>
                  </a:lnTo>
                  <a:lnTo>
                    <a:pt x="216079" y="192232"/>
                  </a:lnTo>
                  <a:lnTo>
                    <a:pt x="223407" y="192281"/>
                  </a:lnTo>
                  <a:lnTo>
                    <a:pt x="223407" y="189922"/>
                  </a:lnTo>
                  <a:lnTo>
                    <a:pt x="227978" y="189922"/>
                  </a:lnTo>
                  <a:lnTo>
                    <a:pt x="227977" y="195382"/>
                  </a:lnTo>
                  <a:lnTo>
                    <a:pt x="229593" y="195391"/>
                  </a:lnTo>
                  <a:lnTo>
                    <a:pt x="230088" y="195192"/>
                  </a:lnTo>
                  <a:lnTo>
                    <a:pt x="229286" y="193875"/>
                  </a:lnTo>
                  <a:lnTo>
                    <a:pt x="229247" y="193533"/>
                  </a:lnTo>
                  <a:lnTo>
                    <a:pt x="229881" y="193306"/>
                  </a:lnTo>
                  <a:lnTo>
                    <a:pt x="230438" y="193696"/>
                  </a:lnTo>
                  <a:lnTo>
                    <a:pt x="230658" y="194119"/>
                  </a:lnTo>
                  <a:lnTo>
                    <a:pt x="230807" y="195061"/>
                  </a:lnTo>
                  <a:lnTo>
                    <a:pt x="231988" y="197075"/>
                  </a:lnTo>
                  <a:lnTo>
                    <a:pt x="231943" y="197921"/>
                  </a:lnTo>
                  <a:lnTo>
                    <a:pt x="231820" y="198179"/>
                  </a:lnTo>
                  <a:lnTo>
                    <a:pt x="231884" y="198707"/>
                  </a:lnTo>
                  <a:lnTo>
                    <a:pt x="232436" y="198678"/>
                  </a:lnTo>
                  <a:lnTo>
                    <a:pt x="232949" y="198163"/>
                  </a:lnTo>
                  <a:lnTo>
                    <a:pt x="234072" y="197421"/>
                  </a:lnTo>
                  <a:lnTo>
                    <a:pt x="234431" y="197575"/>
                  </a:lnTo>
                  <a:lnTo>
                    <a:pt x="234549" y="197835"/>
                  </a:lnTo>
                  <a:lnTo>
                    <a:pt x="234296" y="198158"/>
                  </a:lnTo>
                  <a:lnTo>
                    <a:pt x="233542" y="198356"/>
                  </a:lnTo>
                  <a:lnTo>
                    <a:pt x="233421" y="198541"/>
                  </a:lnTo>
                  <a:lnTo>
                    <a:pt x="233421" y="199416"/>
                  </a:lnTo>
                  <a:lnTo>
                    <a:pt x="234808" y="199418"/>
                  </a:lnTo>
                  <a:lnTo>
                    <a:pt x="234799" y="197096"/>
                  </a:lnTo>
                  <a:lnTo>
                    <a:pt x="237084" y="197078"/>
                  </a:lnTo>
                  <a:lnTo>
                    <a:pt x="237103" y="199436"/>
                  </a:lnTo>
                  <a:lnTo>
                    <a:pt x="239367" y="199449"/>
                  </a:lnTo>
                  <a:lnTo>
                    <a:pt x="239354" y="200512"/>
                  </a:lnTo>
                  <a:lnTo>
                    <a:pt x="241621" y="200358"/>
                  </a:lnTo>
                  <a:lnTo>
                    <a:pt x="242285" y="200452"/>
                  </a:lnTo>
                  <a:lnTo>
                    <a:pt x="243718" y="200375"/>
                  </a:lnTo>
                  <a:lnTo>
                    <a:pt x="243786" y="200669"/>
                  </a:lnTo>
                  <a:lnTo>
                    <a:pt x="243736" y="201783"/>
                  </a:lnTo>
                  <a:lnTo>
                    <a:pt x="243910" y="201606"/>
                  </a:lnTo>
                  <a:lnTo>
                    <a:pt x="243931" y="205288"/>
                  </a:lnTo>
                  <a:lnTo>
                    <a:pt x="243954" y="206517"/>
                  </a:lnTo>
                  <a:lnTo>
                    <a:pt x="243902" y="208880"/>
                  </a:lnTo>
                  <a:lnTo>
                    <a:pt x="243877" y="210540"/>
                  </a:lnTo>
                  <a:lnTo>
                    <a:pt x="243875" y="210944"/>
                  </a:lnTo>
                  <a:lnTo>
                    <a:pt x="243876" y="211158"/>
                  </a:lnTo>
                  <a:lnTo>
                    <a:pt x="243886" y="212987"/>
                  </a:lnTo>
                  <a:lnTo>
                    <a:pt x="243880" y="214779"/>
                  </a:lnTo>
                  <a:lnTo>
                    <a:pt x="243884" y="216812"/>
                  </a:lnTo>
                  <a:lnTo>
                    <a:pt x="243879" y="217195"/>
                  </a:lnTo>
                  <a:lnTo>
                    <a:pt x="243867" y="218267"/>
                  </a:lnTo>
                  <a:lnTo>
                    <a:pt x="243865" y="219392"/>
                  </a:lnTo>
                  <a:lnTo>
                    <a:pt x="243865" y="219522"/>
                  </a:lnTo>
                  <a:lnTo>
                    <a:pt x="243867" y="219939"/>
                  </a:lnTo>
                  <a:lnTo>
                    <a:pt x="243871" y="220628"/>
                  </a:lnTo>
                  <a:lnTo>
                    <a:pt x="243930" y="223000"/>
                  </a:lnTo>
                  <a:lnTo>
                    <a:pt x="243925" y="223373"/>
                  </a:lnTo>
                  <a:lnTo>
                    <a:pt x="243908" y="224508"/>
                  </a:lnTo>
                  <a:lnTo>
                    <a:pt x="243910" y="224930"/>
                  </a:lnTo>
                  <a:lnTo>
                    <a:pt x="243889" y="226018"/>
                  </a:lnTo>
                  <a:lnTo>
                    <a:pt x="243912" y="237466"/>
                  </a:lnTo>
                  <a:lnTo>
                    <a:pt x="243174" y="238392"/>
                  </a:lnTo>
                  <a:lnTo>
                    <a:pt x="243101" y="239040"/>
                  </a:lnTo>
                  <a:lnTo>
                    <a:pt x="243263" y="239477"/>
                  </a:lnTo>
                  <a:lnTo>
                    <a:pt x="241609" y="239479"/>
                  </a:lnTo>
                  <a:lnTo>
                    <a:pt x="241605" y="241785"/>
                  </a:lnTo>
                  <a:lnTo>
                    <a:pt x="239339" y="241808"/>
                  </a:lnTo>
                  <a:lnTo>
                    <a:pt x="239314" y="242452"/>
                  </a:lnTo>
                  <a:lnTo>
                    <a:pt x="239332" y="246541"/>
                  </a:lnTo>
                  <a:lnTo>
                    <a:pt x="241612" y="246523"/>
                  </a:lnTo>
                  <a:lnTo>
                    <a:pt x="241614" y="248891"/>
                  </a:lnTo>
                  <a:lnTo>
                    <a:pt x="243905" y="248904"/>
                  </a:lnTo>
                  <a:lnTo>
                    <a:pt x="243904" y="250235"/>
                  </a:lnTo>
                  <a:lnTo>
                    <a:pt x="243869" y="252989"/>
                  </a:lnTo>
                  <a:lnTo>
                    <a:pt x="243680" y="253110"/>
                  </a:lnTo>
                  <a:lnTo>
                    <a:pt x="243491" y="253133"/>
                  </a:lnTo>
                  <a:lnTo>
                    <a:pt x="243106" y="253034"/>
                  </a:lnTo>
                  <a:lnTo>
                    <a:pt x="242707" y="252866"/>
                  </a:lnTo>
                  <a:lnTo>
                    <a:pt x="242413" y="252815"/>
                  </a:lnTo>
                  <a:lnTo>
                    <a:pt x="242058" y="252844"/>
                  </a:lnTo>
                  <a:lnTo>
                    <a:pt x="240763" y="252827"/>
                  </a:lnTo>
                  <a:lnTo>
                    <a:pt x="240095" y="253163"/>
                  </a:lnTo>
                  <a:lnTo>
                    <a:pt x="239610" y="253311"/>
                  </a:lnTo>
                  <a:lnTo>
                    <a:pt x="238043" y="253323"/>
                  </a:lnTo>
                  <a:lnTo>
                    <a:pt x="237852" y="253388"/>
                  </a:lnTo>
                  <a:lnTo>
                    <a:pt x="237429" y="253418"/>
                  </a:lnTo>
                  <a:lnTo>
                    <a:pt x="237143" y="253493"/>
                  </a:lnTo>
                  <a:lnTo>
                    <a:pt x="236831" y="253521"/>
                  </a:lnTo>
                  <a:lnTo>
                    <a:pt x="236647" y="253401"/>
                  </a:lnTo>
                  <a:lnTo>
                    <a:pt x="236521" y="253123"/>
                  </a:lnTo>
                  <a:lnTo>
                    <a:pt x="235998" y="252331"/>
                  </a:lnTo>
                  <a:lnTo>
                    <a:pt x="235807" y="251976"/>
                  </a:lnTo>
                  <a:lnTo>
                    <a:pt x="235387" y="251409"/>
                  </a:lnTo>
                  <a:lnTo>
                    <a:pt x="235118" y="251129"/>
                  </a:lnTo>
                  <a:lnTo>
                    <a:pt x="234716" y="250830"/>
                  </a:lnTo>
                  <a:lnTo>
                    <a:pt x="234474" y="250730"/>
                  </a:lnTo>
                  <a:lnTo>
                    <a:pt x="234095" y="250721"/>
                  </a:lnTo>
                  <a:lnTo>
                    <a:pt x="233808" y="251235"/>
                  </a:lnTo>
                  <a:lnTo>
                    <a:pt x="233521" y="251487"/>
                  </a:lnTo>
                  <a:lnTo>
                    <a:pt x="233089" y="251811"/>
                  </a:lnTo>
                  <a:lnTo>
                    <a:pt x="232792" y="251966"/>
                  </a:lnTo>
                  <a:lnTo>
                    <a:pt x="232581" y="251975"/>
                  </a:lnTo>
                  <a:lnTo>
                    <a:pt x="232271" y="251768"/>
                  </a:lnTo>
                  <a:lnTo>
                    <a:pt x="231922" y="251381"/>
                  </a:lnTo>
                  <a:lnTo>
                    <a:pt x="231305" y="250897"/>
                  </a:lnTo>
                  <a:lnTo>
                    <a:pt x="230875" y="250163"/>
                  </a:lnTo>
                  <a:lnTo>
                    <a:pt x="230478" y="249947"/>
                  </a:lnTo>
                  <a:lnTo>
                    <a:pt x="230048" y="250051"/>
                  </a:lnTo>
                  <a:lnTo>
                    <a:pt x="229910" y="250139"/>
                  </a:lnTo>
                  <a:lnTo>
                    <a:pt x="229620" y="250425"/>
                  </a:lnTo>
                  <a:lnTo>
                    <a:pt x="229557" y="250711"/>
                  </a:lnTo>
                  <a:lnTo>
                    <a:pt x="229306" y="250912"/>
                  </a:lnTo>
                  <a:lnTo>
                    <a:pt x="229620" y="250797"/>
                  </a:lnTo>
                  <a:lnTo>
                    <a:pt x="229621" y="250529"/>
                  </a:lnTo>
                  <a:lnTo>
                    <a:pt x="230125" y="250085"/>
                  </a:lnTo>
                  <a:lnTo>
                    <a:pt x="230539" y="250055"/>
                  </a:lnTo>
                  <a:lnTo>
                    <a:pt x="230863" y="250275"/>
                  </a:lnTo>
                  <a:lnTo>
                    <a:pt x="231022" y="250677"/>
                  </a:lnTo>
                  <a:lnTo>
                    <a:pt x="231267" y="251030"/>
                  </a:lnTo>
                  <a:lnTo>
                    <a:pt x="232387" y="252144"/>
                  </a:lnTo>
                  <a:lnTo>
                    <a:pt x="232527" y="252173"/>
                  </a:lnTo>
                  <a:lnTo>
                    <a:pt x="233546" y="251700"/>
                  </a:lnTo>
                  <a:lnTo>
                    <a:pt x="234118" y="250873"/>
                  </a:lnTo>
                  <a:lnTo>
                    <a:pt x="234331" y="250795"/>
                  </a:lnTo>
                  <a:lnTo>
                    <a:pt x="234943" y="251044"/>
                  </a:lnTo>
                  <a:lnTo>
                    <a:pt x="235774" y="252005"/>
                  </a:lnTo>
                  <a:lnTo>
                    <a:pt x="235980" y="252392"/>
                  </a:lnTo>
                  <a:lnTo>
                    <a:pt x="235980" y="252578"/>
                  </a:lnTo>
                  <a:lnTo>
                    <a:pt x="236430" y="253327"/>
                  </a:lnTo>
                  <a:lnTo>
                    <a:pt x="236797" y="253573"/>
                  </a:lnTo>
                  <a:lnTo>
                    <a:pt x="237037" y="253575"/>
                  </a:lnTo>
                  <a:lnTo>
                    <a:pt x="237042" y="256008"/>
                  </a:lnTo>
                  <a:lnTo>
                    <a:pt x="239345" y="256016"/>
                  </a:lnTo>
                  <a:lnTo>
                    <a:pt x="239334" y="263085"/>
                  </a:lnTo>
                  <a:lnTo>
                    <a:pt x="241607" y="263086"/>
                  </a:lnTo>
                  <a:lnTo>
                    <a:pt x="241611" y="261998"/>
                  </a:lnTo>
                  <a:lnTo>
                    <a:pt x="241848" y="262065"/>
                  </a:lnTo>
                  <a:lnTo>
                    <a:pt x="242237" y="262334"/>
                  </a:lnTo>
                  <a:lnTo>
                    <a:pt x="242597" y="262315"/>
                  </a:lnTo>
                  <a:lnTo>
                    <a:pt x="243208" y="262207"/>
                  </a:lnTo>
                  <a:lnTo>
                    <a:pt x="244557" y="261764"/>
                  </a:lnTo>
                  <a:lnTo>
                    <a:pt x="244931" y="261571"/>
                  </a:lnTo>
                  <a:lnTo>
                    <a:pt x="245086" y="261012"/>
                  </a:lnTo>
                  <a:lnTo>
                    <a:pt x="245425" y="260728"/>
                  </a:lnTo>
                  <a:lnTo>
                    <a:pt x="248456" y="260735"/>
                  </a:lnTo>
                  <a:lnTo>
                    <a:pt x="248462" y="265328"/>
                  </a:lnTo>
                  <a:lnTo>
                    <a:pt x="248398" y="265481"/>
                  </a:lnTo>
                  <a:lnTo>
                    <a:pt x="248308" y="265716"/>
                  </a:lnTo>
                  <a:lnTo>
                    <a:pt x="248327" y="267909"/>
                  </a:lnTo>
                  <a:lnTo>
                    <a:pt x="249915" y="267901"/>
                  </a:lnTo>
                  <a:lnTo>
                    <a:pt x="249657" y="268892"/>
                  </a:lnTo>
                  <a:lnTo>
                    <a:pt x="249496" y="269145"/>
                  </a:lnTo>
                  <a:lnTo>
                    <a:pt x="248913" y="269615"/>
                  </a:lnTo>
                  <a:lnTo>
                    <a:pt x="248446" y="270107"/>
                  </a:lnTo>
                  <a:lnTo>
                    <a:pt x="248249" y="270423"/>
                  </a:lnTo>
                  <a:lnTo>
                    <a:pt x="248432" y="270587"/>
                  </a:lnTo>
                  <a:lnTo>
                    <a:pt x="248482" y="270732"/>
                  </a:lnTo>
                  <a:lnTo>
                    <a:pt x="248519" y="271526"/>
                  </a:lnTo>
                  <a:lnTo>
                    <a:pt x="247294" y="274394"/>
                  </a:lnTo>
                  <a:lnTo>
                    <a:pt x="247118" y="274305"/>
                  </a:lnTo>
                  <a:lnTo>
                    <a:pt x="246784" y="274588"/>
                  </a:lnTo>
                  <a:lnTo>
                    <a:pt x="246666" y="274949"/>
                  </a:lnTo>
                  <a:lnTo>
                    <a:pt x="246451" y="276514"/>
                  </a:lnTo>
                  <a:lnTo>
                    <a:pt x="248397" y="277148"/>
                  </a:lnTo>
                  <a:lnTo>
                    <a:pt x="248629" y="276706"/>
                  </a:lnTo>
                  <a:lnTo>
                    <a:pt x="249415" y="276356"/>
                  </a:lnTo>
                  <a:lnTo>
                    <a:pt x="249466" y="276542"/>
                  </a:lnTo>
                  <a:lnTo>
                    <a:pt x="250666" y="277793"/>
                  </a:lnTo>
                  <a:lnTo>
                    <a:pt x="250875" y="277945"/>
                  </a:lnTo>
                  <a:lnTo>
                    <a:pt x="252159" y="278357"/>
                  </a:lnTo>
                  <a:lnTo>
                    <a:pt x="251737" y="279040"/>
                  </a:lnTo>
                  <a:lnTo>
                    <a:pt x="251856" y="280016"/>
                  </a:lnTo>
                  <a:lnTo>
                    <a:pt x="251170" y="280191"/>
                  </a:lnTo>
                  <a:lnTo>
                    <a:pt x="250602" y="280441"/>
                  </a:lnTo>
                  <a:lnTo>
                    <a:pt x="250035" y="280921"/>
                  </a:lnTo>
                  <a:lnTo>
                    <a:pt x="249845" y="281313"/>
                  </a:lnTo>
                  <a:lnTo>
                    <a:pt x="249349" y="281812"/>
                  </a:lnTo>
                  <a:lnTo>
                    <a:pt x="248994" y="282043"/>
                  </a:lnTo>
                  <a:lnTo>
                    <a:pt x="250610" y="282065"/>
                  </a:lnTo>
                  <a:lnTo>
                    <a:pt x="250597" y="284419"/>
                  </a:lnTo>
                  <a:lnTo>
                    <a:pt x="252895" y="284426"/>
                  </a:lnTo>
                  <a:lnTo>
                    <a:pt x="252889" y="284718"/>
                  </a:lnTo>
                  <a:lnTo>
                    <a:pt x="253355" y="284847"/>
                  </a:lnTo>
                  <a:lnTo>
                    <a:pt x="253965" y="284557"/>
                  </a:lnTo>
                  <a:lnTo>
                    <a:pt x="254446" y="284616"/>
                  </a:lnTo>
                  <a:lnTo>
                    <a:pt x="255211" y="284840"/>
                  </a:lnTo>
                  <a:lnTo>
                    <a:pt x="255254" y="285056"/>
                  </a:lnTo>
                  <a:lnTo>
                    <a:pt x="255531" y="285331"/>
                  </a:lnTo>
                  <a:lnTo>
                    <a:pt x="256651" y="285805"/>
                  </a:lnTo>
                  <a:lnTo>
                    <a:pt x="257071" y="286576"/>
                  </a:lnTo>
                  <a:lnTo>
                    <a:pt x="257771" y="287492"/>
                  </a:lnTo>
                  <a:lnTo>
                    <a:pt x="257918" y="287760"/>
                  </a:lnTo>
                  <a:lnTo>
                    <a:pt x="257828" y="287950"/>
                  </a:lnTo>
                  <a:lnTo>
                    <a:pt x="258223" y="288472"/>
                  </a:lnTo>
                  <a:lnTo>
                    <a:pt x="259128" y="289146"/>
                  </a:lnTo>
                  <a:lnTo>
                    <a:pt x="259669" y="289143"/>
                  </a:lnTo>
                  <a:lnTo>
                    <a:pt x="259701" y="298591"/>
                  </a:lnTo>
                  <a:lnTo>
                    <a:pt x="257441" y="298590"/>
                  </a:lnTo>
                  <a:lnTo>
                    <a:pt x="257462" y="300922"/>
                  </a:lnTo>
                  <a:lnTo>
                    <a:pt x="257738" y="300922"/>
                  </a:lnTo>
                  <a:lnTo>
                    <a:pt x="261425" y="300916"/>
                  </a:lnTo>
                  <a:lnTo>
                    <a:pt x="261981" y="300950"/>
                  </a:lnTo>
                  <a:lnTo>
                    <a:pt x="264938" y="300970"/>
                  </a:lnTo>
                  <a:lnTo>
                    <a:pt x="265396" y="300970"/>
                  </a:lnTo>
                  <a:lnTo>
                    <a:pt x="266495" y="300970"/>
                  </a:lnTo>
                  <a:lnTo>
                    <a:pt x="268323" y="300973"/>
                  </a:lnTo>
                  <a:lnTo>
                    <a:pt x="269949" y="300975"/>
                  </a:lnTo>
                  <a:lnTo>
                    <a:pt x="271036" y="300977"/>
                  </a:lnTo>
                  <a:lnTo>
                    <a:pt x="271039" y="308073"/>
                  </a:lnTo>
                  <a:lnTo>
                    <a:pt x="277836" y="308079"/>
                  </a:lnTo>
                  <a:lnTo>
                    <a:pt x="277867" y="310433"/>
                  </a:lnTo>
                  <a:lnTo>
                    <a:pt x="280099" y="310432"/>
                  </a:lnTo>
                  <a:lnTo>
                    <a:pt x="280114" y="312797"/>
                  </a:lnTo>
                  <a:lnTo>
                    <a:pt x="276726" y="312782"/>
                  </a:lnTo>
                  <a:lnTo>
                    <a:pt x="276739" y="315151"/>
                  </a:lnTo>
                  <a:lnTo>
                    <a:pt x="278679" y="315132"/>
                  </a:lnTo>
                  <a:lnTo>
                    <a:pt x="278987" y="315084"/>
                  </a:lnTo>
                  <a:lnTo>
                    <a:pt x="279055" y="314883"/>
                  </a:lnTo>
                  <a:lnTo>
                    <a:pt x="280145" y="314874"/>
                  </a:lnTo>
                  <a:lnTo>
                    <a:pt x="280113" y="320364"/>
                  </a:lnTo>
                  <a:lnTo>
                    <a:pt x="280505" y="320358"/>
                  </a:lnTo>
                  <a:lnTo>
                    <a:pt x="280601" y="319880"/>
                  </a:lnTo>
                  <a:lnTo>
                    <a:pt x="284651" y="319882"/>
                  </a:lnTo>
                  <a:lnTo>
                    <a:pt x="284651" y="322243"/>
                  </a:lnTo>
                  <a:lnTo>
                    <a:pt x="279732" y="322200"/>
                  </a:lnTo>
                  <a:lnTo>
                    <a:pt x="277721" y="322259"/>
                  </a:lnTo>
                  <a:lnTo>
                    <a:pt x="277712" y="323202"/>
                  </a:lnTo>
                  <a:lnTo>
                    <a:pt x="277704" y="326895"/>
                  </a:lnTo>
                  <a:lnTo>
                    <a:pt x="270953" y="326934"/>
                  </a:lnTo>
                  <a:lnTo>
                    <a:pt x="270891" y="338587"/>
                  </a:lnTo>
                  <a:lnTo>
                    <a:pt x="271785" y="338669"/>
                  </a:lnTo>
                  <a:lnTo>
                    <a:pt x="277719" y="338688"/>
                  </a:lnTo>
                  <a:lnTo>
                    <a:pt x="277727" y="343371"/>
                  </a:lnTo>
                  <a:lnTo>
                    <a:pt x="277696" y="350385"/>
                  </a:lnTo>
                  <a:lnTo>
                    <a:pt x="270905" y="350436"/>
                  </a:lnTo>
                  <a:lnTo>
                    <a:pt x="265828" y="350475"/>
                  </a:lnTo>
                  <a:lnTo>
                    <a:pt x="258573" y="350440"/>
                  </a:lnTo>
                  <a:lnTo>
                    <a:pt x="258309" y="350076"/>
                  </a:lnTo>
                  <a:lnTo>
                    <a:pt x="257173" y="349643"/>
                  </a:lnTo>
                  <a:lnTo>
                    <a:pt x="257027" y="349486"/>
                  </a:lnTo>
                  <a:lnTo>
                    <a:pt x="256769" y="348952"/>
                  </a:lnTo>
                  <a:lnTo>
                    <a:pt x="256772" y="348493"/>
                  </a:lnTo>
                  <a:lnTo>
                    <a:pt x="257673" y="347974"/>
                  </a:lnTo>
                  <a:lnTo>
                    <a:pt x="258034" y="347722"/>
                  </a:lnTo>
                  <a:lnTo>
                    <a:pt x="258229" y="347410"/>
                  </a:lnTo>
                  <a:lnTo>
                    <a:pt x="258190" y="347268"/>
                  </a:lnTo>
                  <a:lnTo>
                    <a:pt x="257730" y="346741"/>
                  </a:lnTo>
                  <a:lnTo>
                    <a:pt x="257777" y="345890"/>
                  </a:lnTo>
                  <a:lnTo>
                    <a:pt x="257276" y="345007"/>
                  </a:lnTo>
                  <a:lnTo>
                    <a:pt x="257261" y="344865"/>
                  </a:lnTo>
                  <a:lnTo>
                    <a:pt x="257408" y="344546"/>
                  </a:lnTo>
                  <a:lnTo>
                    <a:pt x="257697" y="344285"/>
                  </a:lnTo>
                  <a:lnTo>
                    <a:pt x="257865" y="343780"/>
                  </a:lnTo>
                  <a:lnTo>
                    <a:pt x="257637" y="343674"/>
                  </a:lnTo>
                  <a:lnTo>
                    <a:pt x="257519" y="343481"/>
                  </a:lnTo>
                  <a:lnTo>
                    <a:pt x="254686" y="343441"/>
                  </a:lnTo>
                  <a:lnTo>
                    <a:pt x="251731" y="343419"/>
                  </a:lnTo>
                  <a:lnTo>
                    <a:pt x="247853" y="343378"/>
                  </a:lnTo>
                  <a:lnTo>
                    <a:pt x="247391" y="343372"/>
                  </a:lnTo>
                  <a:lnTo>
                    <a:pt x="245634" y="343381"/>
                  </a:lnTo>
                  <a:lnTo>
                    <a:pt x="244815" y="343365"/>
                  </a:lnTo>
                  <a:lnTo>
                    <a:pt x="244647" y="343365"/>
                  </a:lnTo>
                  <a:lnTo>
                    <a:pt x="241231" y="343364"/>
                  </a:lnTo>
                  <a:lnTo>
                    <a:pt x="241032" y="343364"/>
                  </a:lnTo>
                  <a:lnTo>
                    <a:pt x="239269" y="343356"/>
                  </a:lnTo>
                  <a:lnTo>
                    <a:pt x="238522" y="343348"/>
                  </a:lnTo>
                  <a:lnTo>
                    <a:pt x="232528" y="343355"/>
                  </a:lnTo>
                  <a:lnTo>
                    <a:pt x="219345" y="343351"/>
                  </a:lnTo>
                  <a:lnTo>
                    <a:pt x="218885" y="343351"/>
                  </a:lnTo>
                  <a:lnTo>
                    <a:pt x="216694" y="343350"/>
                  </a:lnTo>
                  <a:lnTo>
                    <a:pt x="216694" y="324397"/>
                  </a:lnTo>
                  <a:lnTo>
                    <a:pt x="216917" y="324402"/>
                  </a:lnTo>
                  <a:lnTo>
                    <a:pt x="216856" y="324703"/>
                  </a:lnTo>
                  <a:lnTo>
                    <a:pt x="217769" y="325321"/>
                  </a:lnTo>
                  <a:lnTo>
                    <a:pt x="217770" y="324422"/>
                  </a:lnTo>
                  <a:lnTo>
                    <a:pt x="220751" y="324411"/>
                  </a:lnTo>
                  <a:lnTo>
                    <a:pt x="220641" y="324144"/>
                  </a:lnTo>
                  <a:lnTo>
                    <a:pt x="220894" y="322719"/>
                  </a:lnTo>
                  <a:lnTo>
                    <a:pt x="220945" y="322109"/>
                  </a:lnTo>
                  <a:lnTo>
                    <a:pt x="218917" y="322120"/>
                  </a:lnTo>
                  <a:lnTo>
                    <a:pt x="218899" y="320995"/>
                  </a:lnTo>
                  <a:lnTo>
                    <a:pt x="217503" y="321721"/>
                  </a:lnTo>
                  <a:lnTo>
                    <a:pt x="217180" y="321561"/>
                  </a:lnTo>
                  <a:lnTo>
                    <a:pt x="216650" y="320932"/>
                  </a:lnTo>
                  <a:lnTo>
                    <a:pt x="216653" y="319748"/>
                  </a:lnTo>
                  <a:lnTo>
                    <a:pt x="221264" y="319754"/>
                  </a:lnTo>
                  <a:lnTo>
                    <a:pt x="220830" y="319288"/>
                  </a:lnTo>
                  <a:lnTo>
                    <a:pt x="220242" y="318819"/>
                  </a:lnTo>
                  <a:lnTo>
                    <a:pt x="220235" y="318525"/>
                  </a:lnTo>
                  <a:lnTo>
                    <a:pt x="221392" y="317947"/>
                  </a:lnTo>
                  <a:lnTo>
                    <a:pt x="222685" y="317716"/>
                  </a:lnTo>
                  <a:lnTo>
                    <a:pt x="224373" y="317758"/>
                  </a:lnTo>
                  <a:lnTo>
                    <a:pt x="226340" y="317438"/>
                  </a:lnTo>
                  <a:lnTo>
                    <a:pt x="226881" y="316947"/>
                  </a:lnTo>
                  <a:lnTo>
                    <a:pt x="226322" y="316473"/>
                  </a:lnTo>
                  <a:lnTo>
                    <a:pt x="225943" y="315955"/>
                  </a:lnTo>
                  <a:lnTo>
                    <a:pt x="225707" y="315119"/>
                  </a:lnTo>
                  <a:lnTo>
                    <a:pt x="225751" y="310301"/>
                  </a:lnTo>
                  <a:lnTo>
                    <a:pt x="223467" y="310297"/>
                  </a:lnTo>
                  <a:lnTo>
                    <a:pt x="223454" y="305607"/>
                  </a:lnTo>
                  <a:lnTo>
                    <a:pt x="225727" y="305604"/>
                  </a:lnTo>
                  <a:lnTo>
                    <a:pt x="225746" y="303243"/>
                  </a:lnTo>
                  <a:lnTo>
                    <a:pt x="228002" y="303240"/>
                  </a:lnTo>
                  <a:lnTo>
                    <a:pt x="228010" y="300895"/>
                  </a:lnTo>
                  <a:lnTo>
                    <a:pt x="225728" y="300868"/>
                  </a:lnTo>
                  <a:lnTo>
                    <a:pt x="225722" y="298521"/>
                  </a:lnTo>
                  <a:lnTo>
                    <a:pt x="225719" y="294025"/>
                  </a:lnTo>
                  <a:lnTo>
                    <a:pt x="225479" y="293772"/>
                  </a:lnTo>
                  <a:lnTo>
                    <a:pt x="224280" y="293760"/>
                  </a:lnTo>
                  <a:lnTo>
                    <a:pt x="224065" y="294025"/>
                  </a:lnTo>
                  <a:lnTo>
                    <a:pt x="221155" y="295563"/>
                  </a:lnTo>
                  <a:lnTo>
                    <a:pt x="221165" y="293775"/>
                  </a:lnTo>
                  <a:lnTo>
                    <a:pt x="214382" y="293762"/>
                  </a:lnTo>
                  <a:lnTo>
                    <a:pt x="214377" y="291401"/>
                  </a:lnTo>
                  <a:lnTo>
                    <a:pt x="211893" y="291402"/>
                  </a:lnTo>
                  <a:lnTo>
                    <a:pt x="212211" y="289605"/>
                  </a:lnTo>
                  <a:lnTo>
                    <a:pt x="212277" y="287683"/>
                  </a:lnTo>
                  <a:lnTo>
                    <a:pt x="212417" y="286853"/>
                  </a:lnTo>
                  <a:lnTo>
                    <a:pt x="212806" y="285490"/>
                  </a:lnTo>
                  <a:lnTo>
                    <a:pt x="213572" y="284336"/>
                  </a:lnTo>
                  <a:lnTo>
                    <a:pt x="211704" y="284275"/>
                  </a:lnTo>
                  <a:lnTo>
                    <a:pt x="205828" y="284318"/>
                  </a:lnTo>
                  <a:lnTo>
                    <a:pt x="205993" y="285871"/>
                  </a:lnTo>
                  <a:lnTo>
                    <a:pt x="206119" y="286139"/>
                  </a:lnTo>
                  <a:lnTo>
                    <a:pt x="206133" y="286683"/>
                  </a:lnTo>
                  <a:lnTo>
                    <a:pt x="205289" y="286683"/>
                  </a:lnTo>
                  <a:lnTo>
                    <a:pt x="205286" y="287644"/>
                  </a:lnTo>
                  <a:lnTo>
                    <a:pt x="204578" y="287849"/>
                  </a:lnTo>
                  <a:lnTo>
                    <a:pt x="204033" y="286687"/>
                  </a:lnTo>
                  <a:lnTo>
                    <a:pt x="203063" y="286687"/>
                  </a:lnTo>
                  <a:lnTo>
                    <a:pt x="203025" y="283208"/>
                  </a:lnTo>
                  <a:lnTo>
                    <a:pt x="202477" y="283815"/>
                  </a:lnTo>
                  <a:lnTo>
                    <a:pt x="201478" y="284277"/>
                  </a:lnTo>
                  <a:lnTo>
                    <a:pt x="198508" y="284342"/>
                  </a:lnTo>
                  <a:lnTo>
                    <a:pt x="198217" y="284070"/>
                  </a:lnTo>
                  <a:lnTo>
                    <a:pt x="197998" y="284033"/>
                  </a:lnTo>
                  <a:lnTo>
                    <a:pt x="197060" y="284387"/>
                  </a:lnTo>
                  <a:lnTo>
                    <a:pt x="196748" y="284838"/>
                  </a:lnTo>
                  <a:lnTo>
                    <a:pt x="196428" y="285225"/>
                  </a:lnTo>
                  <a:lnTo>
                    <a:pt x="196165" y="285411"/>
                  </a:lnTo>
                  <a:lnTo>
                    <a:pt x="193944" y="286462"/>
                  </a:lnTo>
                  <a:lnTo>
                    <a:pt x="193960" y="286677"/>
                  </a:lnTo>
                  <a:lnTo>
                    <a:pt x="199658" y="286696"/>
                  </a:lnTo>
                  <a:lnTo>
                    <a:pt x="199849" y="287809"/>
                  </a:lnTo>
                  <a:lnTo>
                    <a:pt x="199652" y="287947"/>
                  </a:lnTo>
                  <a:lnTo>
                    <a:pt x="199660" y="290908"/>
                  </a:lnTo>
                  <a:lnTo>
                    <a:pt x="200163" y="290912"/>
                  </a:lnTo>
                  <a:lnTo>
                    <a:pt x="200777" y="291236"/>
                  </a:lnTo>
                  <a:lnTo>
                    <a:pt x="200792" y="293776"/>
                  </a:lnTo>
                  <a:lnTo>
                    <a:pt x="200261" y="293959"/>
                  </a:lnTo>
                  <a:lnTo>
                    <a:pt x="199863" y="293803"/>
                  </a:lnTo>
                  <a:lnTo>
                    <a:pt x="197442" y="293782"/>
                  </a:lnTo>
                  <a:lnTo>
                    <a:pt x="197356" y="293506"/>
                  </a:lnTo>
                  <a:lnTo>
                    <a:pt x="197346" y="292895"/>
                  </a:lnTo>
                  <a:lnTo>
                    <a:pt x="196230" y="292895"/>
                  </a:lnTo>
                  <a:lnTo>
                    <a:pt x="196223" y="292027"/>
                  </a:lnTo>
                  <a:lnTo>
                    <a:pt x="195653" y="291408"/>
                  </a:lnTo>
                  <a:lnTo>
                    <a:pt x="193969" y="291415"/>
                  </a:lnTo>
                  <a:lnTo>
                    <a:pt x="193923" y="289277"/>
                  </a:lnTo>
                  <a:lnTo>
                    <a:pt x="192925" y="289258"/>
                  </a:lnTo>
                  <a:lnTo>
                    <a:pt x="192505" y="289056"/>
                  </a:lnTo>
                  <a:lnTo>
                    <a:pt x="190810" y="289015"/>
                  </a:lnTo>
                  <a:lnTo>
                    <a:pt x="189443" y="289028"/>
                  </a:lnTo>
                  <a:lnTo>
                    <a:pt x="189441" y="289663"/>
                  </a:lnTo>
                  <a:lnTo>
                    <a:pt x="187848" y="289600"/>
                  </a:lnTo>
                  <a:lnTo>
                    <a:pt x="187327" y="289444"/>
                  </a:lnTo>
                  <a:lnTo>
                    <a:pt x="186466" y="289786"/>
                  </a:lnTo>
                  <a:lnTo>
                    <a:pt x="186301" y="290047"/>
                  </a:lnTo>
                  <a:lnTo>
                    <a:pt x="186283" y="290684"/>
                  </a:lnTo>
                  <a:lnTo>
                    <a:pt x="185662" y="291832"/>
                  </a:lnTo>
                  <a:lnTo>
                    <a:pt x="185486" y="291951"/>
                  </a:lnTo>
                  <a:lnTo>
                    <a:pt x="184603" y="292041"/>
                  </a:lnTo>
                  <a:lnTo>
                    <a:pt x="184632" y="292346"/>
                  </a:lnTo>
                  <a:lnTo>
                    <a:pt x="184865" y="293084"/>
                  </a:lnTo>
                  <a:lnTo>
                    <a:pt x="184873" y="293739"/>
                  </a:lnTo>
                  <a:lnTo>
                    <a:pt x="180307" y="293741"/>
                  </a:lnTo>
                  <a:lnTo>
                    <a:pt x="180210" y="294329"/>
                  </a:lnTo>
                  <a:lnTo>
                    <a:pt x="180274" y="294564"/>
                  </a:lnTo>
                  <a:lnTo>
                    <a:pt x="180330" y="296079"/>
                  </a:lnTo>
                  <a:lnTo>
                    <a:pt x="180339" y="300815"/>
                  </a:lnTo>
                  <a:lnTo>
                    <a:pt x="180330" y="305523"/>
                  </a:lnTo>
                  <a:lnTo>
                    <a:pt x="175750" y="305525"/>
                  </a:lnTo>
                  <a:lnTo>
                    <a:pt x="175741" y="303706"/>
                  </a:lnTo>
                  <a:lnTo>
                    <a:pt x="175480" y="303925"/>
                  </a:lnTo>
                  <a:lnTo>
                    <a:pt x="175251" y="304301"/>
                  </a:lnTo>
                  <a:lnTo>
                    <a:pt x="175133" y="305726"/>
                  </a:lnTo>
                  <a:lnTo>
                    <a:pt x="175305" y="306125"/>
                  </a:lnTo>
                  <a:lnTo>
                    <a:pt x="175635" y="306010"/>
                  </a:lnTo>
                  <a:lnTo>
                    <a:pt x="175804" y="305846"/>
                  </a:lnTo>
                  <a:lnTo>
                    <a:pt x="176012" y="305916"/>
                  </a:lnTo>
                  <a:lnTo>
                    <a:pt x="176148" y="306300"/>
                  </a:lnTo>
                  <a:lnTo>
                    <a:pt x="176144" y="306601"/>
                  </a:lnTo>
                  <a:lnTo>
                    <a:pt x="175739" y="307392"/>
                  </a:lnTo>
                  <a:lnTo>
                    <a:pt x="175294" y="307645"/>
                  </a:lnTo>
                  <a:lnTo>
                    <a:pt x="174599" y="307663"/>
                  </a:lnTo>
                  <a:lnTo>
                    <a:pt x="173698" y="307995"/>
                  </a:lnTo>
                  <a:lnTo>
                    <a:pt x="173014" y="308550"/>
                  </a:lnTo>
                  <a:lnTo>
                    <a:pt x="172375" y="308572"/>
                  </a:lnTo>
                  <a:lnTo>
                    <a:pt x="172175" y="308431"/>
                  </a:lnTo>
                  <a:lnTo>
                    <a:pt x="171970" y="307950"/>
                  </a:lnTo>
                  <a:lnTo>
                    <a:pt x="171483" y="307872"/>
                  </a:lnTo>
                  <a:lnTo>
                    <a:pt x="171192" y="308315"/>
                  </a:lnTo>
                  <a:lnTo>
                    <a:pt x="171192" y="310256"/>
                  </a:lnTo>
                  <a:lnTo>
                    <a:pt x="161120" y="310239"/>
                  </a:lnTo>
                  <a:lnTo>
                    <a:pt x="161077" y="310726"/>
                  </a:lnTo>
                  <a:lnTo>
                    <a:pt x="161249" y="311702"/>
                  </a:lnTo>
                  <a:lnTo>
                    <a:pt x="161198" y="313017"/>
                  </a:lnTo>
                  <a:lnTo>
                    <a:pt x="160915" y="313654"/>
                  </a:lnTo>
                  <a:lnTo>
                    <a:pt x="160861" y="314757"/>
                  </a:lnTo>
                  <a:lnTo>
                    <a:pt x="160908" y="314917"/>
                  </a:lnTo>
                  <a:lnTo>
                    <a:pt x="161273" y="315118"/>
                  </a:lnTo>
                  <a:lnTo>
                    <a:pt x="161717" y="316027"/>
                  </a:lnTo>
                  <a:lnTo>
                    <a:pt x="161799" y="316322"/>
                  </a:lnTo>
                  <a:lnTo>
                    <a:pt x="161789" y="316661"/>
                  </a:lnTo>
                  <a:lnTo>
                    <a:pt x="161401" y="317510"/>
                  </a:lnTo>
                  <a:lnTo>
                    <a:pt x="161395" y="318542"/>
                  </a:lnTo>
                  <a:lnTo>
                    <a:pt x="158434" y="318418"/>
                  </a:lnTo>
                  <a:lnTo>
                    <a:pt x="158635" y="318199"/>
                  </a:lnTo>
                  <a:lnTo>
                    <a:pt x="158771" y="317893"/>
                  </a:lnTo>
                  <a:lnTo>
                    <a:pt x="158453" y="317349"/>
                  </a:lnTo>
                  <a:lnTo>
                    <a:pt x="157535" y="317353"/>
                  </a:lnTo>
                  <a:lnTo>
                    <a:pt x="157517" y="315844"/>
                  </a:lnTo>
                  <a:lnTo>
                    <a:pt x="156876" y="314995"/>
                  </a:lnTo>
                  <a:lnTo>
                    <a:pt x="156575" y="314968"/>
                  </a:lnTo>
                  <a:lnTo>
                    <a:pt x="153001" y="314984"/>
                  </a:lnTo>
                  <a:lnTo>
                    <a:pt x="153002" y="317353"/>
                  </a:lnTo>
                  <a:lnTo>
                    <a:pt x="143058" y="317338"/>
                  </a:lnTo>
                  <a:lnTo>
                    <a:pt x="143177" y="314960"/>
                  </a:lnTo>
                  <a:lnTo>
                    <a:pt x="143899" y="314954"/>
                  </a:lnTo>
                  <a:lnTo>
                    <a:pt x="143906" y="312600"/>
                  </a:lnTo>
                  <a:lnTo>
                    <a:pt x="139343" y="312596"/>
                  </a:lnTo>
                  <a:lnTo>
                    <a:pt x="139278" y="310245"/>
                  </a:lnTo>
                  <a:lnTo>
                    <a:pt x="138987" y="311719"/>
                  </a:lnTo>
                  <a:lnTo>
                    <a:pt x="139040" y="312570"/>
                  </a:lnTo>
                  <a:lnTo>
                    <a:pt x="137074" y="312592"/>
                  </a:lnTo>
                  <a:lnTo>
                    <a:pt x="137011" y="307865"/>
                  </a:lnTo>
                  <a:lnTo>
                    <a:pt x="132578" y="307882"/>
                  </a:lnTo>
                  <a:lnTo>
                    <a:pt x="132552" y="310247"/>
                  </a:lnTo>
                  <a:lnTo>
                    <a:pt x="130411" y="310276"/>
                  </a:lnTo>
                  <a:lnTo>
                    <a:pt x="130254" y="310060"/>
                  </a:lnTo>
                  <a:lnTo>
                    <a:pt x="130316" y="307866"/>
                  </a:lnTo>
                  <a:lnTo>
                    <a:pt x="129552" y="307862"/>
                  </a:lnTo>
                  <a:lnTo>
                    <a:pt x="123513" y="307913"/>
                  </a:lnTo>
                  <a:lnTo>
                    <a:pt x="123481" y="310249"/>
                  </a:lnTo>
                  <a:lnTo>
                    <a:pt x="118978" y="310272"/>
                  </a:lnTo>
                  <a:lnTo>
                    <a:pt x="118966" y="307921"/>
                  </a:lnTo>
                  <a:lnTo>
                    <a:pt x="116692" y="307930"/>
                  </a:lnTo>
                  <a:lnTo>
                    <a:pt x="116694" y="305575"/>
                  </a:lnTo>
                  <a:lnTo>
                    <a:pt x="114440" y="305567"/>
                  </a:lnTo>
                  <a:lnTo>
                    <a:pt x="114447" y="298476"/>
                  </a:lnTo>
                  <a:lnTo>
                    <a:pt x="114462" y="296129"/>
                  </a:lnTo>
                  <a:lnTo>
                    <a:pt x="114485" y="293759"/>
                  </a:lnTo>
                  <a:lnTo>
                    <a:pt x="116716" y="293771"/>
                  </a:lnTo>
                  <a:lnTo>
                    <a:pt x="116750" y="291413"/>
                  </a:lnTo>
                  <a:lnTo>
                    <a:pt x="118998" y="291405"/>
                  </a:lnTo>
                  <a:lnTo>
                    <a:pt x="119007" y="286684"/>
                  </a:lnTo>
                  <a:lnTo>
                    <a:pt x="121280" y="286695"/>
                  </a:lnTo>
                  <a:lnTo>
                    <a:pt x="121282" y="285043"/>
                  </a:lnTo>
                  <a:lnTo>
                    <a:pt x="121283" y="284348"/>
                  </a:lnTo>
                  <a:lnTo>
                    <a:pt x="121297" y="281976"/>
                  </a:lnTo>
                  <a:lnTo>
                    <a:pt x="121252" y="274972"/>
                  </a:lnTo>
                  <a:lnTo>
                    <a:pt x="121280" y="272558"/>
                  </a:lnTo>
                  <a:lnTo>
                    <a:pt x="121291" y="268757"/>
                  </a:lnTo>
                  <a:lnTo>
                    <a:pt x="120815" y="269019"/>
                  </a:lnTo>
                  <a:lnTo>
                    <a:pt x="120722" y="269228"/>
                  </a:lnTo>
                  <a:lnTo>
                    <a:pt x="120294" y="269463"/>
                  </a:lnTo>
                  <a:lnTo>
                    <a:pt x="119848" y="269508"/>
                  </a:lnTo>
                  <a:lnTo>
                    <a:pt x="118560" y="268834"/>
                  </a:lnTo>
                  <a:lnTo>
                    <a:pt x="116733" y="268233"/>
                  </a:lnTo>
                  <a:lnTo>
                    <a:pt x="116643" y="265502"/>
                  </a:lnTo>
                  <a:lnTo>
                    <a:pt x="114555" y="265500"/>
                  </a:lnTo>
                  <a:lnTo>
                    <a:pt x="95740" y="265461"/>
                  </a:lnTo>
                  <a:lnTo>
                    <a:pt x="94100" y="265476"/>
                  </a:lnTo>
                  <a:lnTo>
                    <a:pt x="94090" y="268588"/>
                  </a:lnTo>
                  <a:lnTo>
                    <a:pt x="93909" y="268769"/>
                  </a:lnTo>
                  <a:lnTo>
                    <a:pt x="93765" y="268699"/>
                  </a:lnTo>
                  <a:lnTo>
                    <a:pt x="93283" y="268818"/>
                  </a:lnTo>
                  <a:lnTo>
                    <a:pt x="92197" y="269757"/>
                  </a:lnTo>
                  <a:lnTo>
                    <a:pt x="91740" y="269932"/>
                  </a:lnTo>
                  <a:lnTo>
                    <a:pt x="91467" y="270218"/>
                  </a:lnTo>
                  <a:lnTo>
                    <a:pt x="91186" y="270640"/>
                  </a:lnTo>
                  <a:lnTo>
                    <a:pt x="90916" y="270852"/>
                  </a:lnTo>
                  <a:lnTo>
                    <a:pt x="90532" y="271072"/>
                  </a:lnTo>
                  <a:lnTo>
                    <a:pt x="89388" y="271657"/>
                  </a:lnTo>
                  <a:lnTo>
                    <a:pt x="89752" y="271717"/>
                  </a:lnTo>
                  <a:lnTo>
                    <a:pt x="90463" y="271687"/>
                  </a:lnTo>
                  <a:lnTo>
                    <a:pt x="90701" y="271575"/>
                  </a:lnTo>
                  <a:lnTo>
                    <a:pt x="90999" y="271720"/>
                  </a:lnTo>
                  <a:lnTo>
                    <a:pt x="91050" y="272208"/>
                  </a:lnTo>
                  <a:lnTo>
                    <a:pt x="90945" y="272354"/>
                  </a:lnTo>
                  <a:lnTo>
                    <a:pt x="90194" y="272398"/>
                  </a:lnTo>
                  <a:lnTo>
                    <a:pt x="90309" y="273043"/>
                  </a:lnTo>
                  <a:lnTo>
                    <a:pt x="89989" y="273151"/>
                  </a:lnTo>
                  <a:lnTo>
                    <a:pt x="89403" y="273046"/>
                  </a:lnTo>
                  <a:lnTo>
                    <a:pt x="88792" y="272786"/>
                  </a:lnTo>
                  <a:lnTo>
                    <a:pt x="88015" y="272604"/>
                  </a:lnTo>
                  <a:lnTo>
                    <a:pt x="87645" y="272637"/>
                  </a:lnTo>
                  <a:lnTo>
                    <a:pt x="87674" y="273092"/>
                  </a:lnTo>
                  <a:lnTo>
                    <a:pt x="87853" y="273159"/>
                  </a:lnTo>
                  <a:lnTo>
                    <a:pt x="88738" y="274418"/>
                  </a:lnTo>
                  <a:lnTo>
                    <a:pt x="90155" y="275520"/>
                  </a:lnTo>
                  <a:lnTo>
                    <a:pt x="90917" y="275557"/>
                  </a:lnTo>
                  <a:lnTo>
                    <a:pt x="91284" y="275665"/>
                  </a:lnTo>
                  <a:lnTo>
                    <a:pt x="91269" y="275852"/>
                  </a:lnTo>
                  <a:lnTo>
                    <a:pt x="91061" y="275948"/>
                  </a:lnTo>
                  <a:lnTo>
                    <a:pt x="90015" y="275923"/>
                  </a:lnTo>
                  <a:lnTo>
                    <a:pt x="89479" y="275591"/>
                  </a:lnTo>
                  <a:lnTo>
                    <a:pt x="89022" y="275263"/>
                  </a:lnTo>
                  <a:lnTo>
                    <a:pt x="88530" y="275643"/>
                  </a:lnTo>
                  <a:lnTo>
                    <a:pt x="88235" y="275696"/>
                  </a:lnTo>
                  <a:lnTo>
                    <a:pt x="87922" y="275126"/>
                  </a:lnTo>
                  <a:lnTo>
                    <a:pt x="87470" y="275447"/>
                  </a:lnTo>
                  <a:lnTo>
                    <a:pt x="86952" y="275301"/>
                  </a:lnTo>
                  <a:lnTo>
                    <a:pt x="86039" y="275328"/>
                  </a:lnTo>
                  <a:lnTo>
                    <a:pt x="85054" y="275328"/>
                  </a:lnTo>
                  <a:lnTo>
                    <a:pt x="84219" y="274422"/>
                  </a:lnTo>
                  <a:lnTo>
                    <a:pt x="83062" y="273980"/>
                  </a:lnTo>
                  <a:lnTo>
                    <a:pt x="82778" y="273950"/>
                  </a:lnTo>
                  <a:lnTo>
                    <a:pt x="82775" y="273667"/>
                  </a:lnTo>
                  <a:lnTo>
                    <a:pt x="82976" y="273227"/>
                  </a:lnTo>
                  <a:lnTo>
                    <a:pt x="83163" y="273227"/>
                  </a:lnTo>
                  <a:lnTo>
                    <a:pt x="84004" y="273328"/>
                  </a:lnTo>
                  <a:lnTo>
                    <a:pt x="84629" y="273887"/>
                  </a:lnTo>
                  <a:lnTo>
                    <a:pt x="85056" y="273458"/>
                  </a:lnTo>
                  <a:lnTo>
                    <a:pt x="85283" y="273074"/>
                  </a:lnTo>
                  <a:lnTo>
                    <a:pt x="85300" y="272463"/>
                  </a:lnTo>
                  <a:lnTo>
                    <a:pt x="85217" y="272247"/>
                  </a:lnTo>
                  <a:lnTo>
                    <a:pt x="85079" y="272107"/>
                  </a:lnTo>
                  <a:lnTo>
                    <a:pt x="85191" y="272370"/>
                  </a:lnTo>
                  <a:lnTo>
                    <a:pt x="85108" y="272579"/>
                  </a:lnTo>
                  <a:lnTo>
                    <a:pt x="78151" y="272525"/>
                  </a:lnTo>
                  <a:lnTo>
                    <a:pt x="78165" y="276880"/>
                  </a:lnTo>
                  <a:lnTo>
                    <a:pt x="78445" y="277096"/>
                  </a:lnTo>
                  <a:lnTo>
                    <a:pt x="78485" y="277353"/>
                  </a:lnTo>
                  <a:lnTo>
                    <a:pt x="78147" y="277804"/>
                  </a:lnTo>
                  <a:lnTo>
                    <a:pt x="77259" y="277826"/>
                  </a:lnTo>
                  <a:lnTo>
                    <a:pt x="76511" y="277242"/>
                  </a:lnTo>
                  <a:lnTo>
                    <a:pt x="73589" y="277260"/>
                  </a:lnTo>
                  <a:lnTo>
                    <a:pt x="73571" y="274895"/>
                  </a:lnTo>
                  <a:lnTo>
                    <a:pt x="69034" y="274900"/>
                  </a:lnTo>
                  <a:lnTo>
                    <a:pt x="69000" y="272534"/>
                  </a:lnTo>
                  <a:lnTo>
                    <a:pt x="64714" y="272511"/>
                  </a:lnTo>
                  <a:lnTo>
                    <a:pt x="64584" y="271408"/>
                  </a:lnTo>
                  <a:lnTo>
                    <a:pt x="64278" y="270345"/>
                  </a:lnTo>
                  <a:lnTo>
                    <a:pt x="63451" y="268768"/>
                  </a:lnTo>
                  <a:lnTo>
                    <a:pt x="63066" y="267127"/>
                  </a:lnTo>
                  <a:lnTo>
                    <a:pt x="62203" y="265456"/>
                  </a:lnTo>
                  <a:lnTo>
                    <a:pt x="59642" y="265431"/>
                  </a:lnTo>
                  <a:lnTo>
                    <a:pt x="52565" y="265480"/>
                  </a:lnTo>
                  <a:lnTo>
                    <a:pt x="45732" y="265394"/>
                  </a:lnTo>
                  <a:lnTo>
                    <a:pt x="37015" y="265462"/>
                  </a:lnTo>
                  <a:lnTo>
                    <a:pt x="30893" y="265350"/>
                  </a:lnTo>
                  <a:lnTo>
                    <a:pt x="29622" y="265396"/>
                  </a:lnTo>
                  <a:lnTo>
                    <a:pt x="25831" y="265406"/>
                  </a:lnTo>
                  <a:lnTo>
                    <a:pt x="25176" y="265365"/>
                  </a:lnTo>
                  <a:lnTo>
                    <a:pt x="25180" y="262999"/>
                  </a:lnTo>
                  <a:lnTo>
                    <a:pt x="20603" y="262993"/>
                  </a:lnTo>
                  <a:lnTo>
                    <a:pt x="20396" y="263075"/>
                  </a:lnTo>
                  <a:lnTo>
                    <a:pt x="18339" y="263095"/>
                  </a:lnTo>
                  <a:lnTo>
                    <a:pt x="18350" y="255943"/>
                  </a:lnTo>
                  <a:lnTo>
                    <a:pt x="11510" y="255934"/>
                  </a:lnTo>
                  <a:lnTo>
                    <a:pt x="11510" y="253579"/>
                  </a:lnTo>
                  <a:lnTo>
                    <a:pt x="6940" y="253573"/>
                  </a:lnTo>
                  <a:lnTo>
                    <a:pt x="6920" y="255570"/>
                  </a:lnTo>
                  <a:lnTo>
                    <a:pt x="5343" y="255917"/>
                  </a:lnTo>
                  <a:lnTo>
                    <a:pt x="2371" y="255873"/>
                  </a:lnTo>
                  <a:lnTo>
                    <a:pt x="2355" y="258231"/>
                  </a:lnTo>
                  <a:lnTo>
                    <a:pt x="55" y="258223"/>
                  </a:lnTo>
                  <a:lnTo>
                    <a:pt x="119" y="251148"/>
                  </a:lnTo>
                  <a:lnTo>
                    <a:pt x="0" y="232410"/>
                  </a:lnTo>
                  <a:lnTo>
                    <a:pt x="42" y="222932"/>
                  </a:lnTo>
                  <a:lnTo>
                    <a:pt x="2302" y="222952"/>
                  </a:lnTo>
                  <a:lnTo>
                    <a:pt x="2896" y="222943"/>
                  </a:lnTo>
                  <a:lnTo>
                    <a:pt x="7233" y="222944"/>
                  </a:lnTo>
                  <a:lnTo>
                    <a:pt x="9152" y="222948"/>
                  </a:lnTo>
                  <a:lnTo>
                    <a:pt x="9163" y="213497"/>
                  </a:lnTo>
                  <a:lnTo>
                    <a:pt x="11908" y="213329"/>
                  </a:lnTo>
                  <a:lnTo>
                    <a:pt x="11926" y="211023"/>
                  </a:lnTo>
                  <a:lnTo>
                    <a:pt x="14158" y="211008"/>
                  </a:lnTo>
                  <a:lnTo>
                    <a:pt x="14151" y="209859"/>
                  </a:lnTo>
                  <a:lnTo>
                    <a:pt x="18718" y="209856"/>
                  </a:lnTo>
                  <a:lnTo>
                    <a:pt x="18715" y="208655"/>
                  </a:lnTo>
                  <a:lnTo>
                    <a:pt x="20111" y="208644"/>
                  </a:lnTo>
                  <a:lnTo>
                    <a:pt x="21015" y="208644"/>
                  </a:lnTo>
                  <a:lnTo>
                    <a:pt x="21009" y="211017"/>
                  </a:lnTo>
                  <a:lnTo>
                    <a:pt x="22855" y="211005"/>
                  </a:lnTo>
                  <a:lnTo>
                    <a:pt x="23274" y="211388"/>
                  </a:lnTo>
                  <a:lnTo>
                    <a:pt x="23285" y="213374"/>
                  </a:lnTo>
                  <a:lnTo>
                    <a:pt x="24795" y="213375"/>
                  </a:lnTo>
                  <a:lnTo>
                    <a:pt x="24564" y="213582"/>
                  </a:lnTo>
                  <a:lnTo>
                    <a:pt x="25196" y="214014"/>
                  </a:lnTo>
                  <a:lnTo>
                    <a:pt x="25564" y="214447"/>
                  </a:lnTo>
                  <a:lnTo>
                    <a:pt x="25676" y="214789"/>
                  </a:lnTo>
                  <a:lnTo>
                    <a:pt x="25644" y="214976"/>
                  </a:lnTo>
                  <a:lnTo>
                    <a:pt x="25723" y="215244"/>
                  </a:lnTo>
                  <a:lnTo>
                    <a:pt x="26038" y="215460"/>
                  </a:lnTo>
                  <a:lnTo>
                    <a:pt x="26222" y="215419"/>
                  </a:lnTo>
                  <a:lnTo>
                    <a:pt x="26471" y="215944"/>
                  </a:lnTo>
                  <a:lnTo>
                    <a:pt x="26558" y="217658"/>
                  </a:lnTo>
                  <a:lnTo>
                    <a:pt x="26471" y="218738"/>
                  </a:lnTo>
                  <a:lnTo>
                    <a:pt x="26294" y="219047"/>
                  </a:lnTo>
                  <a:lnTo>
                    <a:pt x="25937" y="219442"/>
                  </a:lnTo>
                  <a:lnTo>
                    <a:pt x="25572" y="219217"/>
                  </a:lnTo>
                  <a:lnTo>
                    <a:pt x="25566" y="222101"/>
                  </a:lnTo>
                  <a:lnTo>
                    <a:pt x="25122" y="222134"/>
                  </a:lnTo>
                  <a:lnTo>
                    <a:pt x="25104" y="222946"/>
                  </a:lnTo>
                  <a:lnTo>
                    <a:pt x="25861" y="222949"/>
                  </a:lnTo>
                  <a:lnTo>
                    <a:pt x="29615" y="222957"/>
                  </a:lnTo>
                  <a:lnTo>
                    <a:pt x="29640" y="222115"/>
                  </a:lnTo>
                  <a:lnTo>
                    <a:pt x="30236" y="220970"/>
                  </a:lnTo>
                  <a:lnTo>
                    <a:pt x="31160" y="220978"/>
                  </a:lnTo>
                  <a:lnTo>
                    <a:pt x="31521" y="221265"/>
                  </a:lnTo>
                  <a:lnTo>
                    <a:pt x="32330" y="221038"/>
                  </a:lnTo>
                  <a:lnTo>
                    <a:pt x="32322" y="211042"/>
                  </a:lnTo>
                  <a:lnTo>
                    <a:pt x="34609" y="211002"/>
                  </a:lnTo>
                  <a:lnTo>
                    <a:pt x="34614" y="208655"/>
                  </a:lnTo>
                  <a:lnTo>
                    <a:pt x="33877" y="208647"/>
                  </a:lnTo>
                  <a:lnTo>
                    <a:pt x="33812" y="208308"/>
                  </a:lnTo>
                  <a:lnTo>
                    <a:pt x="33796" y="203957"/>
                  </a:lnTo>
                  <a:lnTo>
                    <a:pt x="37060" y="203972"/>
                  </a:lnTo>
                  <a:lnTo>
                    <a:pt x="37660" y="203778"/>
                  </a:lnTo>
                  <a:lnTo>
                    <a:pt x="37660" y="203502"/>
                  </a:lnTo>
                  <a:lnTo>
                    <a:pt x="37475" y="203290"/>
                  </a:lnTo>
                  <a:lnTo>
                    <a:pt x="37641" y="202694"/>
                  </a:lnTo>
                  <a:lnTo>
                    <a:pt x="38089" y="202205"/>
                  </a:lnTo>
                  <a:lnTo>
                    <a:pt x="39354" y="202138"/>
                  </a:lnTo>
                  <a:lnTo>
                    <a:pt x="40019" y="201925"/>
                  </a:lnTo>
                  <a:lnTo>
                    <a:pt x="39998" y="201795"/>
                  </a:lnTo>
                  <a:lnTo>
                    <a:pt x="40204" y="201664"/>
                  </a:lnTo>
                  <a:lnTo>
                    <a:pt x="40648" y="201605"/>
                  </a:lnTo>
                  <a:lnTo>
                    <a:pt x="40649" y="203963"/>
                  </a:lnTo>
                  <a:lnTo>
                    <a:pt x="42922" y="203959"/>
                  </a:lnTo>
                  <a:lnTo>
                    <a:pt x="42930" y="206302"/>
                  </a:lnTo>
                  <a:lnTo>
                    <a:pt x="43728" y="206306"/>
                  </a:lnTo>
                  <a:lnTo>
                    <a:pt x="44083" y="206243"/>
                  </a:lnTo>
                  <a:lnTo>
                    <a:pt x="44277" y="205881"/>
                  </a:lnTo>
                  <a:lnTo>
                    <a:pt x="44220" y="205635"/>
                  </a:lnTo>
                  <a:lnTo>
                    <a:pt x="44639" y="204510"/>
                  </a:lnTo>
                  <a:lnTo>
                    <a:pt x="45608" y="202566"/>
                  </a:lnTo>
                  <a:lnTo>
                    <a:pt x="46151" y="201617"/>
                  </a:lnTo>
                  <a:lnTo>
                    <a:pt x="47469" y="201612"/>
                  </a:lnTo>
                  <a:lnTo>
                    <a:pt x="47490" y="198066"/>
                  </a:lnTo>
                  <a:lnTo>
                    <a:pt x="47897" y="197236"/>
                  </a:lnTo>
                  <a:lnTo>
                    <a:pt x="48263" y="196927"/>
                  </a:lnTo>
                  <a:lnTo>
                    <a:pt x="47492" y="196931"/>
                  </a:lnTo>
                  <a:lnTo>
                    <a:pt x="42922" y="196930"/>
                  </a:lnTo>
                  <a:lnTo>
                    <a:pt x="42918" y="199105"/>
                  </a:lnTo>
                  <a:lnTo>
                    <a:pt x="42673" y="199257"/>
                  </a:lnTo>
                  <a:lnTo>
                    <a:pt x="40647" y="199244"/>
                  </a:lnTo>
                  <a:lnTo>
                    <a:pt x="40643" y="196919"/>
                  </a:lnTo>
                  <a:lnTo>
                    <a:pt x="38390" y="196924"/>
                  </a:lnTo>
                  <a:lnTo>
                    <a:pt x="36094" y="196937"/>
                  </a:lnTo>
                  <a:lnTo>
                    <a:pt x="36088" y="192220"/>
                  </a:lnTo>
                  <a:lnTo>
                    <a:pt x="24725" y="192151"/>
                  </a:lnTo>
                  <a:lnTo>
                    <a:pt x="24695" y="187431"/>
                  </a:lnTo>
                  <a:lnTo>
                    <a:pt x="22437" y="187428"/>
                  </a:lnTo>
                  <a:lnTo>
                    <a:pt x="22002" y="186735"/>
                  </a:lnTo>
                  <a:lnTo>
                    <a:pt x="21079" y="186650"/>
                  </a:lnTo>
                  <a:lnTo>
                    <a:pt x="21036" y="186344"/>
                  </a:lnTo>
                  <a:lnTo>
                    <a:pt x="21162" y="185957"/>
                  </a:lnTo>
                  <a:lnTo>
                    <a:pt x="21528" y="185498"/>
                  </a:lnTo>
                  <a:lnTo>
                    <a:pt x="21701" y="185115"/>
                  </a:lnTo>
                  <a:lnTo>
                    <a:pt x="20127" y="185056"/>
                  </a:lnTo>
                  <a:lnTo>
                    <a:pt x="15535" y="185077"/>
                  </a:lnTo>
                  <a:lnTo>
                    <a:pt x="15525" y="180399"/>
                  </a:lnTo>
                  <a:lnTo>
                    <a:pt x="19662" y="180384"/>
                  </a:lnTo>
                  <a:lnTo>
                    <a:pt x="19609" y="179939"/>
                  </a:lnTo>
                  <a:lnTo>
                    <a:pt x="19479" y="179678"/>
                  </a:lnTo>
                  <a:lnTo>
                    <a:pt x="18908" y="178970"/>
                  </a:lnTo>
                  <a:lnTo>
                    <a:pt x="18756" y="178575"/>
                  </a:lnTo>
                  <a:lnTo>
                    <a:pt x="18756" y="177640"/>
                  </a:lnTo>
                  <a:lnTo>
                    <a:pt x="19191" y="177420"/>
                  </a:lnTo>
                  <a:lnTo>
                    <a:pt x="19821" y="176697"/>
                  </a:lnTo>
                  <a:lnTo>
                    <a:pt x="20042" y="176053"/>
                  </a:lnTo>
                  <a:lnTo>
                    <a:pt x="20120" y="174782"/>
                  </a:lnTo>
                  <a:lnTo>
                    <a:pt x="20080" y="174361"/>
                  </a:lnTo>
                  <a:lnTo>
                    <a:pt x="20909" y="172014"/>
                  </a:lnTo>
                  <a:lnTo>
                    <a:pt x="21121" y="169369"/>
                  </a:lnTo>
                  <a:lnTo>
                    <a:pt x="20936" y="169231"/>
                  </a:lnTo>
                  <a:lnTo>
                    <a:pt x="20886" y="169093"/>
                  </a:lnTo>
                  <a:lnTo>
                    <a:pt x="21204" y="167558"/>
                  </a:lnTo>
                  <a:lnTo>
                    <a:pt x="21555" y="166242"/>
                  </a:lnTo>
                  <a:lnTo>
                    <a:pt x="22302" y="166244"/>
                  </a:lnTo>
                  <a:lnTo>
                    <a:pt x="26901" y="166271"/>
                  </a:lnTo>
                  <a:lnTo>
                    <a:pt x="26919" y="163920"/>
                  </a:lnTo>
                  <a:lnTo>
                    <a:pt x="24700" y="163895"/>
                  </a:lnTo>
                  <a:lnTo>
                    <a:pt x="24718" y="159758"/>
                  </a:lnTo>
                  <a:lnTo>
                    <a:pt x="23869" y="159999"/>
                  </a:lnTo>
                  <a:lnTo>
                    <a:pt x="23252" y="160490"/>
                  </a:lnTo>
                  <a:lnTo>
                    <a:pt x="23155" y="160721"/>
                  </a:lnTo>
                  <a:lnTo>
                    <a:pt x="22861" y="160762"/>
                  </a:lnTo>
                  <a:lnTo>
                    <a:pt x="22556" y="160612"/>
                  </a:lnTo>
                  <a:lnTo>
                    <a:pt x="22777" y="159217"/>
                  </a:lnTo>
                  <a:lnTo>
                    <a:pt x="23586" y="159213"/>
                  </a:lnTo>
                  <a:lnTo>
                    <a:pt x="23633" y="157635"/>
                  </a:lnTo>
                  <a:lnTo>
                    <a:pt x="23429" y="157559"/>
                  </a:lnTo>
                  <a:lnTo>
                    <a:pt x="23364" y="157101"/>
                  </a:lnTo>
                  <a:lnTo>
                    <a:pt x="23686" y="156792"/>
                  </a:lnTo>
                  <a:lnTo>
                    <a:pt x="24716" y="156828"/>
                  </a:lnTo>
                  <a:lnTo>
                    <a:pt x="24728" y="154299"/>
                  </a:lnTo>
                  <a:lnTo>
                    <a:pt x="23421" y="154365"/>
                  </a:lnTo>
                  <a:lnTo>
                    <a:pt x="23479" y="153339"/>
                  </a:lnTo>
                  <a:lnTo>
                    <a:pt x="23090" y="153197"/>
                  </a:lnTo>
                  <a:lnTo>
                    <a:pt x="23318" y="152310"/>
                  </a:lnTo>
                  <a:lnTo>
                    <a:pt x="24011" y="151129"/>
                  </a:lnTo>
                  <a:lnTo>
                    <a:pt x="24430" y="149856"/>
                  </a:lnTo>
                  <a:lnTo>
                    <a:pt x="23412" y="149848"/>
                  </a:lnTo>
                  <a:lnTo>
                    <a:pt x="23417" y="142747"/>
                  </a:lnTo>
                  <a:lnTo>
                    <a:pt x="23405" y="140371"/>
                  </a:lnTo>
                  <a:lnTo>
                    <a:pt x="28003" y="140377"/>
                  </a:lnTo>
                  <a:lnTo>
                    <a:pt x="27992" y="138027"/>
                  </a:lnTo>
                  <a:lnTo>
                    <a:pt x="25689" y="138046"/>
                  </a:lnTo>
                  <a:lnTo>
                    <a:pt x="25707" y="134920"/>
                  </a:lnTo>
                  <a:lnTo>
                    <a:pt x="26262" y="134723"/>
                  </a:lnTo>
                  <a:lnTo>
                    <a:pt x="26706" y="134402"/>
                  </a:lnTo>
                  <a:lnTo>
                    <a:pt x="27378" y="134205"/>
                  </a:lnTo>
                  <a:lnTo>
                    <a:pt x="28548" y="134063"/>
                  </a:lnTo>
                  <a:lnTo>
                    <a:pt x="29656" y="134529"/>
                  </a:lnTo>
                  <a:lnTo>
                    <a:pt x="29943" y="134503"/>
                  </a:lnTo>
                  <a:lnTo>
                    <a:pt x="30365" y="134120"/>
                  </a:lnTo>
                  <a:lnTo>
                    <a:pt x="31974" y="133371"/>
                  </a:lnTo>
                  <a:lnTo>
                    <a:pt x="32952" y="134064"/>
                  </a:lnTo>
                  <a:lnTo>
                    <a:pt x="34096" y="134624"/>
                  </a:lnTo>
                  <a:lnTo>
                    <a:pt x="34427" y="134590"/>
                  </a:lnTo>
                  <a:lnTo>
                    <a:pt x="35328" y="134915"/>
                  </a:lnTo>
                  <a:lnTo>
                    <a:pt x="37203" y="136132"/>
                  </a:lnTo>
                  <a:lnTo>
                    <a:pt x="37210" y="138055"/>
                  </a:lnTo>
                  <a:lnTo>
                    <a:pt x="39469" y="138054"/>
                  </a:lnTo>
                  <a:lnTo>
                    <a:pt x="39486" y="133330"/>
                  </a:lnTo>
                  <a:lnTo>
                    <a:pt x="41749" y="133318"/>
                  </a:lnTo>
                  <a:lnTo>
                    <a:pt x="46343" y="133307"/>
                  </a:lnTo>
                  <a:lnTo>
                    <a:pt x="46353" y="135676"/>
                  </a:lnTo>
                  <a:lnTo>
                    <a:pt x="50963" y="135686"/>
                  </a:lnTo>
                  <a:lnTo>
                    <a:pt x="50966" y="138022"/>
                  </a:lnTo>
                  <a:lnTo>
                    <a:pt x="52095" y="138026"/>
                  </a:lnTo>
                  <a:lnTo>
                    <a:pt x="52085" y="134744"/>
                  </a:lnTo>
                  <a:lnTo>
                    <a:pt x="52481" y="133808"/>
                  </a:lnTo>
                  <a:lnTo>
                    <a:pt x="52745" y="132780"/>
                  </a:lnTo>
                  <a:lnTo>
                    <a:pt x="53806" y="131714"/>
                  </a:lnTo>
                  <a:lnTo>
                    <a:pt x="53885" y="130217"/>
                  </a:lnTo>
                  <a:lnTo>
                    <a:pt x="53958" y="130051"/>
                  </a:lnTo>
                  <a:lnTo>
                    <a:pt x="53380" y="129997"/>
                  </a:lnTo>
                  <a:lnTo>
                    <a:pt x="52893" y="129785"/>
                  </a:lnTo>
                  <a:lnTo>
                    <a:pt x="51770" y="129514"/>
                  </a:lnTo>
                  <a:lnTo>
                    <a:pt x="51483" y="129256"/>
                  </a:lnTo>
                  <a:lnTo>
                    <a:pt x="51003" y="129070"/>
                  </a:lnTo>
                  <a:lnTo>
                    <a:pt x="50962" y="125129"/>
                  </a:lnTo>
                  <a:lnTo>
                    <a:pt x="51013" y="120924"/>
                  </a:lnTo>
                  <a:lnTo>
                    <a:pt x="51006" y="120644"/>
                  </a:lnTo>
                  <a:lnTo>
                    <a:pt x="51848" y="120979"/>
                  </a:lnTo>
                  <a:lnTo>
                    <a:pt x="52801" y="121642"/>
                  </a:lnTo>
                  <a:lnTo>
                    <a:pt x="53034" y="121951"/>
                  </a:lnTo>
                  <a:lnTo>
                    <a:pt x="53278" y="122662"/>
                  </a:lnTo>
                  <a:lnTo>
                    <a:pt x="53645" y="123109"/>
                  </a:lnTo>
                  <a:lnTo>
                    <a:pt x="55551" y="122510"/>
                  </a:lnTo>
                  <a:lnTo>
                    <a:pt x="55577" y="123932"/>
                  </a:lnTo>
                  <a:lnTo>
                    <a:pt x="57853" y="123950"/>
                  </a:lnTo>
                  <a:lnTo>
                    <a:pt x="57846" y="126274"/>
                  </a:lnTo>
                  <a:lnTo>
                    <a:pt x="60136" y="126274"/>
                  </a:lnTo>
                  <a:lnTo>
                    <a:pt x="60144" y="123953"/>
                  </a:lnTo>
                  <a:lnTo>
                    <a:pt x="62456" y="123954"/>
                  </a:lnTo>
                  <a:lnTo>
                    <a:pt x="71616" y="123947"/>
                  </a:lnTo>
                  <a:lnTo>
                    <a:pt x="71637" y="121593"/>
                  </a:lnTo>
                  <a:lnTo>
                    <a:pt x="86161" y="121577"/>
                  </a:lnTo>
                  <a:lnTo>
                    <a:pt x="86258" y="121925"/>
                  </a:lnTo>
                  <a:lnTo>
                    <a:pt x="86241" y="123367"/>
                  </a:lnTo>
                  <a:lnTo>
                    <a:pt x="86838" y="124923"/>
                  </a:lnTo>
                  <a:lnTo>
                    <a:pt x="87638" y="125087"/>
                  </a:lnTo>
                  <a:lnTo>
                    <a:pt x="87929" y="125038"/>
                  </a:lnTo>
                  <a:lnTo>
                    <a:pt x="88434" y="124580"/>
                  </a:lnTo>
                  <a:lnTo>
                    <a:pt x="88867" y="124364"/>
                  </a:lnTo>
                  <a:lnTo>
                    <a:pt x="89150" y="124420"/>
                  </a:lnTo>
                  <a:lnTo>
                    <a:pt x="89387" y="124688"/>
                  </a:lnTo>
                  <a:lnTo>
                    <a:pt x="89325" y="124930"/>
                  </a:lnTo>
                  <a:lnTo>
                    <a:pt x="89111" y="125291"/>
                  </a:lnTo>
                  <a:lnTo>
                    <a:pt x="89955" y="124836"/>
                  </a:lnTo>
                  <a:lnTo>
                    <a:pt x="89964" y="121592"/>
                  </a:lnTo>
                  <a:lnTo>
                    <a:pt x="99104" y="121553"/>
                  </a:lnTo>
                  <a:lnTo>
                    <a:pt x="99087" y="119205"/>
                  </a:lnTo>
                  <a:lnTo>
                    <a:pt x="100243" y="119199"/>
                  </a:lnTo>
                  <a:lnTo>
                    <a:pt x="103704" y="119081"/>
                  </a:lnTo>
                  <a:lnTo>
                    <a:pt x="103715" y="118847"/>
                  </a:lnTo>
                  <a:lnTo>
                    <a:pt x="103760" y="115729"/>
                  </a:lnTo>
                  <a:lnTo>
                    <a:pt x="104910" y="115740"/>
                  </a:lnTo>
                  <a:lnTo>
                    <a:pt x="104920" y="114498"/>
                  </a:lnTo>
                  <a:lnTo>
                    <a:pt x="106006" y="114506"/>
                  </a:lnTo>
                  <a:lnTo>
                    <a:pt x="105993" y="123936"/>
                  </a:lnTo>
                  <a:lnTo>
                    <a:pt x="106023" y="126282"/>
                  </a:lnTo>
                  <a:lnTo>
                    <a:pt x="117471" y="126239"/>
                  </a:lnTo>
                  <a:lnTo>
                    <a:pt x="117443" y="128634"/>
                  </a:lnTo>
                  <a:lnTo>
                    <a:pt x="121979" y="128599"/>
                  </a:lnTo>
                  <a:lnTo>
                    <a:pt x="121991" y="133333"/>
                  </a:lnTo>
                  <a:lnTo>
                    <a:pt x="124288" y="133329"/>
                  </a:lnTo>
                  <a:lnTo>
                    <a:pt x="124302" y="135669"/>
                  </a:lnTo>
                  <a:lnTo>
                    <a:pt x="119768" y="135673"/>
                  </a:lnTo>
                  <a:lnTo>
                    <a:pt x="119780" y="138046"/>
                  </a:lnTo>
                  <a:lnTo>
                    <a:pt x="126616" y="138023"/>
                  </a:lnTo>
                  <a:lnTo>
                    <a:pt x="126612" y="140393"/>
                  </a:lnTo>
                  <a:lnTo>
                    <a:pt x="133268" y="140427"/>
                  </a:lnTo>
                  <a:lnTo>
                    <a:pt x="133246" y="139986"/>
                  </a:lnTo>
                  <a:lnTo>
                    <a:pt x="132844" y="138027"/>
                  </a:lnTo>
                  <a:lnTo>
                    <a:pt x="138075" y="138008"/>
                  </a:lnTo>
                  <a:lnTo>
                    <a:pt x="140393" y="138008"/>
                  </a:lnTo>
                  <a:lnTo>
                    <a:pt x="140415" y="140393"/>
                  </a:lnTo>
                  <a:lnTo>
                    <a:pt x="147340" y="140384"/>
                  </a:lnTo>
                  <a:lnTo>
                    <a:pt x="147341" y="145111"/>
                  </a:lnTo>
                  <a:lnTo>
                    <a:pt x="149690" y="145123"/>
                  </a:lnTo>
                  <a:lnTo>
                    <a:pt x="149712" y="142750"/>
                  </a:lnTo>
                  <a:lnTo>
                    <a:pt x="149698" y="140407"/>
                  </a:lnTo>
                  <a:lnTo>
                    <a:pt x="152012" y="140394"/>
                  </a:lnTo>
                  <a:lnTo>
                    <a:pt x="152010" y="133323"/>
                  </a:lnTo>
                  <a:lnTo>
                    <a:pt x="152003" y="130984"/>
                  </a:lnTo>
                  <a:lnTo>
                    <a:pt x="154318" y="130982"/>
                  </a:lnTo>
                  <a:lnTo>
                    <a:pt x="154310" y="126214"/>
                  </a:lnTo>
                  <a:lnTo>
                    <a:pt x="149685" y="126211"/>
                  </a:lnTo>
                  <a:lnTo>
                    <a:pt x="149660" y="123806"/>
                  </a:lnTo>
                  <a:lnTo>
                    <a:pt x="157426" y="123833"/>
                  </a:lnTo>
                  <a:lnTo>
                    <a:pt x="157874" y="123835"/>
                  </a:lnTo>
                  <a:lnTo>
                    <a:pt x="158910" y="123840"/>
                  </a:lnTo>
                  <a:lnTo>
                    <a:pt x="163447" y="123848"/>
                  </a:lnTo>
                  <a:lnTo>
                    <a:pt x="163429" y="119129"/>
                  </a:lnTo>
                  <a:lnTo>
                    <a:pt x="165763" y="119089"/>
                  </a:lnTo>
                  <a:lnTo>
                    <a:pt x="165748" y="112038"/>
                  </a:lnTo>
                  <a:lnTo>
                    <a:pt x="163687" y="112079"/>
                  </a:lnTo>
                  <a:lnTo>
                    <a:pt x="163443" y="111699"/>
                  </a:lnTo>
                  <a:lnTo>
                    <a:pt x="163471" y="107326"/>
                  </a:lnTo>
                  <a:lnTo>
                    <a:pt x="165786" y="107293"/>
                  </a:lnTo>
                  <a:lnTo>
                    <a:pt x="165757" y="96701"/>
                  </a:lnTo>
                  <a:lnTo>
                    <a:pt x="165582" y="95829"/>
                  </a:lnTo>
                  <a:lnTo>
                    <a:pt x="165577" y="93479"/>
                  </a:lnTo>
                  <a:lnTo>
                    <a:pt x="164435" y="93475"/>
                  </a:lnTo>
                  <a:lnTo>
                    <a:pt x="164463" y="92819"/>
                  </a:lnTo>
                  <a:lnTo>
                    <a:pt x="164906" y="92738"/>
                  </a:lnTo>
                  <a:lnTo>
                    <a:pt x="165310" y="92447"/>
                  </a:lnTo>
                  <a:lnTo>
                    <a:pt x="165733" y="92563"/>
                  </a:lnTo>
                  <a:lnTo>
                    <a:pt x="166404" y="92305"/>
                  </a:lnTo>
                  <a:lnTo>
                    <a:pt x="166582" y="92562"/>
                  </a:lnTo>
                  <a:lnTo>
                    <a:pt x="166907" y="92767"/>
                  </a:lnTo>
                  <a:lnTo>
                    <a:pt x="167687" y="94335"/>
                  </a:lnTo>
                  <a:lnTo>
                    <a:pt x="167870" y="94394"/>
                  </a:lnTo>
                  <a:lnTo>
                    <a:pt x="168209" y="94312"/>
                  </a:lnTo>
                  <a:lnTo>
                    <a:pt x="168536" y="94047"/>
                  </a:lnTo>
                  <a:lnTo>
                    <a:pt x="168831" y="93593"/>
                  </a:lnTo>
                  <a:lnTo>
                    <a:pt x="169068" y="93600"/>
                  </a:lnTo>
                  <a:lnTo>
                    <a:pt x="169378" y="93824"/>
                  </a:lnTo>
                  <a:lnTo>
                    <a:pt x="169776" y="94326"/>
                  </a:lnTo>
                  <a:lnTo>
                    <a:pt x="169983" y="95153"/>
                  </a:lnTo>
                  <a:lnTo>
                    <a:pt x="169900" y="95891"/>
                  </a:lnTo>
                  <a:lnTo>
                    <a:pt x="169758" y="96162"/>
                  </a:lnTo>
                  <a:lnTo>
                    <a:pt x="169747" y="96364"/>
                  </a:lnTo>
                  <a:lnTo>
                    <a:pt x="169568" y="96602"/>
                  </a:lnTo>
                  <a:lnTo>
                    <a:pt x="169430" y="97056"/>
                  </a:lnTo>
                  <a:lnTo>
                    <a:pt x="169478" y="97492"/>
                  </a:lnTo>
                  <a:lnTo>
                    <a:pt x="169684" y="97819"/>
                  </a:lnTo>
                  <a:lnTo>
                    <a:pt x="169910" y="97815"/>
                  </a:lnTo>
                  <a:lnTo>
                    <a:pt x="169758" y="97333"/>
                  </a:lnTo>
                  <a:lnTo>
                    <a:pt x="170023" y="95479"/>
                  </a:lnTo>
                  <a:lnTo>
                    <a:pt x="170020" y="95160"/>
                  </a:lnTo>
                  <a:lnTo>
                    <a:pt x="169911" y="94611"/>
                  </a:lnTo>
                  <a:lnTo>
                    <a:pt x="169823" y="94337"/>
                  </a:lnTo>
                  <a:lnTo>
                    <a:pt x="169599" y="93993"/>
                  </a:lnTo>
                  <a:lnTo>
                    <a:pt x="169154" y="93614"/>
                  </a:lnTo>
                  <a:lnTo>
                    <a:pt x="168951" y="93532"/>
                  </a:lnTo>
                  <a:lnTo>
                    <a:pt x="168772" y="93594"/>
                  </a:lnTo>
                  <a:lnTo>
                    <a:pt x="168629" y="93855"/>
                  </a:lnTo>
                  <a:lnTo>
                    <a:pt x="168375" y="94130"/>
                  </a:lnTo>
                  <a:lnTo>
                    <a:pt x="168119" y="94286"/>
                  </a:lnTo>
                  <a:lnTo>
                    <a:pt x="167841" y="94324"/>
                  </a:lnTo>
                  <a:lnTo>
                    <a:pt x="167707" y="94266"/>
                  </a:lnTo>
                  <a:lnTo>
                    <a:pt x="167414" y="93620"/>
                  </a:lnTo>
                  <a:lnTo>
                    <a:pt x="166800" y="92612"/>
                  </a:lnTo>
                  <a:lnTo>
                    <a:pt x="166348" y="92275"/>
                  </a:lnTo>
                  <a:lnTo>
                    <a:pt x="166016" y="92425"/>
                  </a:lnTo>
                  <a:lnTo>
                    <a:pt x="165677" y="92527"/>
                  </a:lnTo>
                  <a:lnTo>
                    <a:pt x="165381" y="92402"/>
                  </a:lnTo>
                  <a:lnTo>
                    <a:pt x="165251" y="92430"/>
                  </a:lnTo>
                  <a:lnTo>
                    <a:pt x="164934" y="92675"/>
                  </a:lnTo>
                  <a:lnTo>
                    <a:pt x="164555" y="92799"/>
                  </a:lnTo>
                  <a:lnTo>
                    <a:pt x="164387" y="92744"/>
                  </a:lnTo>
                  <a:lnTo>
                    <a:pt x="164166" y="92748"/>
                  </a:lnTo>
                  <a:lnTo>
                    <a:pt x="163778" y="92901"/>
                  </a:lnTo>
                  <a:lnTo>
                    <a:pt x="163311" y="92809"/>
                  </a:lnTo>
                  <a:lnTo>
                    <a:pt x="162824" y="92825"/>
                  </a:lnTo>
                  <a:lnTo>
                    <a:pt x="162440" y="92879"/>
                  </a:lnTo>
                  <a:lnTo>
                    <a:pt x="161947" y="93036"/>
                  </a:lnTo>
                  <a:lnTo>
                    <a:pt x="161597" y="93067"/>
                  </a:lnTo>
                  <a:lnTo>
                    <a:pt x="161385" y="93066"/>
                  </a:lnTo>
                  <a:lnTo>
                    <a:pt x="160940" y="92946"/>
                  </a:lnTo>
                  <a:lnTo>
                    <a:pt x="160765" y="92840"/>
                  </a:lnTo>
                  <a:lnTo>
                    <a:pt x="160254" y="92339"/>
                  </a:lnTo>
                  <a:lnTo>
                    <a:pt x="160185" y="92013"/>
                  </a:lnTo>
                  <a:lnTo>
                    <a:pt x="160254" y="91676"/>
                  </a:lnTo>
                  <a:lnTo>
                    <a:pt x="160329" y="91521"/>
                  </a:lnTo>
                  <a:lnTo>
                    <a:pt x="160575" y="91303"/>
                  </a:lnTo>
                  <a:lnTo>
                    <a:pt x="161036" y="91221"/>
                  </a:lnTo>
                  <a:lnTo>
                    <a:pt x="161390" y="91413"/>
                  </a:lnTo>
                  <a:lnTo>
                    <a:pt x="161849" y="91497"/>
                  </a:lnTo>
                  <a:lnTo>
                    <a:pt x="162077" y="91499"/>
                  </a:lnTo>
                  <a:lnTo>
                    <a:pt x="162423" y="91432"/>
                  </a:lnTo>
                  <a:lnTo>
                    <a:pt x="162762" y="91153"/>
                  </a:lnTo>
                  <a:lnTo>
                    <a:pt x="162870" y="90762"/>
                  </a:lnTo>
                  <a:lnTo>
                    <a:pt x="162874" y="90430"/>
                  </a:lnTo>
                  <a:lnTo>
                    <a:pt x="162812" y="90135"/>
                  </a:lnTo>
                  <a:lnTo>
                    <a:pt x="162759" y="89991"/>
                  </a:lnTo>
                  <a:lnTo>
                    <a:pt x="162548" y="89709"/>
                  </a:lnTo>
                  <a:lnTo>
                    <a:pt x="162383" y="89552"/>
                  </a:lnTo>
                  <a:lnTo>
                    <a:pt x="162244" y="89460"/>
                  </a:lnTo>
                  <a:lnTo>
                    <a:pt x="162437" y="89560"/>
                  </a:lnTo>
                  <a:lnTo>
                    <a:pt x="162688" y="89806"/>
                  </a:lnTo>
                  <a:lnTo>
                    <a:pt x="162863" y="90134"/>
                  </a:lnTo>
                  <a:lnTo>
                    <a:pt x="162910" y="90286"/>
                  </a:lnTo>
                  <a:lnTo>
                    <a:pt x="162947" y="90473"/>
                  </a:lnTo>
                  <a:lnTo>
                    <a:pt x="162936" y="90666"/>
                  </a:lnTo>
                  <a:lnTo>
                    <a:pt x="162775" y="91221"/>
                  </a:lnTo>
                  <a:lnTo>
                    <a:pt x="162535" y="91422"/>
                  </a:lnTo>
                  <a:lnTo>
                    <a:pt x="162239" y="91530"/>
                  </a:lnTo>
                  <a:lnTo>
                    <a:pt x="161991" y="91549"/>
                  </a:lnTo>
                  <a:lnTo>
                    <a:pt x="161434" y="91478"/>
                  </a:lnTo>
                  <a:lnTo>
                    <a:pt x="161234" y="91406"/>
                  </a:lnTo>
                  <a:lnTo>
                    <a:pt x="161334" y="91994"/>
                  </a:lnTo>
                  <a:lnTo>
                    <a:pt x="162046" y="91984"/>
                  </a:lnTo>
                  <a:lnTo>
                    <a:pt x="162104" y="92323"/>
                  </a:lnTo>
                  <a:lnTo>
                    <a:pt x="163197" y="92231"/>
                  </a:lnTo>
                  <a:lnTo>
                    <a:pt x="163209" y="91125"/>
                  </a:lnTo>
                  <a:lnTo>
                    <a:pt x="165503" y="91133"/>
                  </a:lnTo>
                  <a:lnTo>
                    <a:pt x="165520" y="88794"/>
                  </a:lnTo>
                  <a:lnTo>
                    <a:pt x="170138" y="88758"/>
                  </a:lnTo>
                  <a:lnTo>
                    <a:pt x="170120" y="86408"/>
                  </a:lnTo>
                  <a:lnTo>
                    <a:pt x="172461" y="86352"/>
                  </a:lnTo>
                  <a:lnTo>
                    <a:pt x="172490" y="83972"/>
                  </a:lnTo>
                  <a:lnTo>
                    <a:pt x="169019" y="84040"/>
                  </a:lnTo>
                  <a:lnTo>
                    <a:pt x="169014" y="85356"/>
                  </a:lnTo>
                  <a:lnTo>
                    <a:pt x="167818" y="85368"/>
                  </a:lnTo>
                  <a:lnTo>
                    <a:pt x="167897" y="81571"/>
                  </a:lnTo>
                  <a:lnTo>
                    <a:pt x="165588" y="81576"/>
                  </a:lnTo>
                  <a:lnTo>
                    <a:pt x="165521" y="73020"/>
                  </a:lnTo>
                  <a:lnTo>
                    <a:pt x="165906" y="73226"/>
                  </a:lnTo>
                  <a:lnTo>
                    <a:pt x="168271" y="73226"/>
                  </a:lnTo>
                  <a:lnTo>
                    <a:pt x="168561" y="73283"/>
                  </a:lnTo>
                  <a:lnTo>
                    <a:pt x="169173" y="73084"/>
                  </a:lnTo>
                  <a:lnTo>
                    <a:pt x="169254" y="72114"/>
                  </a:lnTo>
                  <a:lnTo>
                    <a:pt x="174785" y="72095"/>
                  </a:lnTo>
                  <a:lnTo>
                    <a:pt x="174787" y="71539"/>
                  </a:lnTo>
                  <a:lnTo>
                    <a:pt x="174811" y="67391"/>
                  </a:lnTo>
                  <a:lnTo>
                    <a:pt x="174808" y="62672"/>
                  </a:lnTo>
                  <a:lnTo>
                    <a:pt x="174181" y="62681"/>
                  </a:lnTo>
                  <a:lnTo>
                    <a:pt x="173822" y="62348"/>
                  </a:lnTo>
                  <a:lnTo>
                    <a:pt x="172689" y="60847"/>
                  </a:lnTo>
                  <a:lnTo>
                    <a:pt x="172466" y="60273"/>
                  </a:lnTo>
                  <a:lnTo>
                    <a:pt x="171955" y="59834"/>
                  </a:lnTo>
                  <a:lnTo>
                    <a:pt x="170793" y="59953"/>
                  </a:lnTo>
                  <a:lnTo>
                    <a:pt x="170278" y="59774"/>
                  </a:lnTo>
                  <a:lnTo>
                    <a:pt x="170208" y="59141"/>
                  </a:lnTo>
                  <a:lnTo>
                    <a:pt x="169908" y="58693"/>
                  </a:lnTo>
                  <a:lnTo>
                    <a:pt x="169272" y="58511"/>
                  </a:lnTo>
                  <a:lnTo>
                    <a:pt x="168545" y="58791"/>
                  </a:lnTo>
                  <a:lnTo>
                    <a:pt x="167050" y="58628"/>
                  </a:lnTo>
                  <a:lnTo>
                    <a:pt x="167032" y="58467"/>
                  </a:lnTo>
                  <a:lnTo>
                    <a:pt x="166915" y="58296"/>
                  </a:lnTo>
                  <a:lnTo>
                    <a:pt x="166438" y="58002"/>
                  </a:lnTo>
                  <a:lnTo>
                    <a:pt x="165884" y="58010"/>
                  </a:lnTo>
                  <a:lnTo>
                    <a:pt x="165587" y="57130"/>
                  </a:lnTo>
                  <a:lnTo>
                    <a:pt x="164698" y="56942"/>
                  </a:lnTo>
                  <a:lnTo>
                    <a:pt x="164625" y="56130"/>
                  </a:lnTo>
                  <a:lnTo>
                    <a:pt x="164443" y="55798"/>
                  </a:lnTo>
                  <a:lnTo>
                    <a:pt x="164189" y="55655"/>
                  </a:lnTo>
                  <a:lnTo>
                    <a:pt x="163266" y="55648"/>
                  </a:lnTo>
                  <a:lnTo>
                    <a:pt x="163230" y="52446"/>
                  </a:lnTo>
                  <a:lnTo>
                    <a:pt x="167600" y="52431"/>
                  </a:lnTo>
                  <a:lnTo>
                    <a:pt x="168091" y="52431"/>
                  </a:lnTo>
                  <a:lnTo>
                    <a:pt x="181781" y="52424"/>
                  </a:lnTo>
                  <a:lnTo>
                    <a:pt x="181782" y="41470"/>
                  </a:lnTo>
                  <a:lnTo>
                    <a:pt x="184124" y="41507"/>
                  </a:lnTo>
                  <a:lnTo>
                    <a:pt x="184059" y="36846"/>
                  </a:lnTo>
                  <a:lnTo>
                    <a:pt x="186362" y="36837"/>
                  </a:lnTo>
                  <a:lnTo>
                    <a:pt x="186433" y="41510"/>
                  </a:lnTo>
                  <a:lnTo>
                    <a:pt x="191090" y="41513"/>
                  </a:lnTo>
                  <a:lnTo>
                    <a:pt x="191091" y="39219"/>
                  </a:lnTo>
                  <a:lnTo>
                    <a:pt x="194863" y="39210"/>
                  </a:lnTo>
                  <a:lnTo>
                    <a:pt x="194307" y="39723"/>
                  </a:lnTo>
                  <a:lnTo>
                    <a:pt x="193941" y="39872"/>
                  </a:lnTo>
                  <a:lnTo>
                    <a:pt x="193535" y="40304"/>
                  </a:lnTo>
                  <a:lnTo>
                    <a:pt x="193652" y="40587"/>
                  </a:lnTo>
                  <a:lnTo>
                    <a:pt x="193838" y="40706"/>
                  </a:lnTo>
                  <a:lnTo>
                    <a:pt x="193633" y="41920"/>
                  </a:lnTo>
                  <a:lnTo>
                    <a:pt x="193432" y="42370"/>
                  </a:lnTo>
                  <a:lnTo>
                    <a:pt x="193318" y="43603"/>
                  </a:lnTo>
                  <a:lnTo>
                    <a:pt x="193420" y="44180"/>
                  </a:lnTo>
                  <a:lnTo>
                    <a:pt x="193467" y="45145"/>
                  </a:lnTo>
                  <a:lnTo>
                    <a:pt x="193262" y="45923"/>
                  </a:lnTo>
                  <a:lnTo>
                    <a:pt x="192944" y="45964"/>
                  </a:lnTo>
                  <a:lnTo>
                    <a:pt x="192930" y="46215"/>
                  </a:lnTo>
                  <a:lnTo>
                    <a:pt x="195702" y="46215"/>
                  </a:lnTo>
                  <a:lnTo>
                    <a:pt x="195707" y="43880"/>
                  </a:lnTo>
                  <a:lnTo>
                    <a:pt x="197510" y="43871"/>
                  </a:lnTo>
                  <a:lnTo>
                    <a:pt x="197994" y="43873"/>
                  </a:lnTo>
                  <a:lnTo>
                    <a:pt x="198006" y="46211"/>
                  </a:lnTo>
                  <a:lnTo>
                    <a:pt x="202640" y="46209"/>
                  </a:lnTo>
                  <a:lnTo>
                    <a:pt x="202651" y="43863"/>
                  </a:lnTo>
                  <a:lnTo>
                    <a:pt x="202661" y="41491"/>
                  </a:lnTo>
                  <a:lnTo>
                    <a:pt x="207216" y="41521"/>
                  </a:lnTo>
                  <a:lnTo>
                    <a:pt x="207210" y="39197"/>
                  </a:lnTo>
                  <a:lnTo>
                    <a:pt x="209420" y="39160"/>
                  </a:lnTo>
                  <a:lnTo>
                    <a:pt x="209493" y="39011"/>
                  </a:lnTo>
                  <a:lnTo>
                    <a:pt x="209486" y="36845"/>
                  </a:lnTo>
                  <a:lnTo>
                    <a:pt x="204852" y="36851"/>
                  </a:lnTo>
                  <a:lnTo>
                    <a:pt x="204862" y="34820"/>
                  </a:lnTo>
                  <a:lnTo>
                    <a:pt x="205405" y="34788"/>
                  </a:lnTo>
                  <a:lnTo>
                    <a:pt x="206001" y="34495"/>
                  </a:lnTo>
                  <a:lnTo>
                    <a:pt x="206788" y="34442"/>
                  </a:lnTo>
                  <a:lnTo>
                    <a:pt x="207181" y="34334"/>
                  </a:lnTo>
                  <a:lnTo>
                    <a:pt x="209497" y="34384"/>
                  </a:lnTo>
                  <a:lnTo>
                    <a:pt x="209478" y="27442"/>
                  </a:lnTo>
                  <a:lnTo>
                    <a:pt x="202585" y="27452"/>
                  </a:lnTo>
                  <a:lnTo>
                    <a:pt x="202580" y="23766"/>
                  </a:lnTo>
                  <a:lnTo>
                    <a:pt x="202547" y="16868"/>
                  </a:lnTo>
                  <a:lnTo>
                    <a:pt x="202545" y="15704"/>
                  </a:lnTo>
                  <a:lnTo>
                    <a:pt x="202537" y="13354"/>
                  </a:lnTo>
                  <a:lnTo>
                    <a:pt x="204777" y="13309"/>
                  </a:lnTo>
                  <a:lnTo>
                    <a:pt x="204821" y="8654"/>
                  </a:lnTo>
                  <a:lnTo>
                    <a:pt x="205522" y="8643"/>
                  </a:lnTo>
                  <a:lnTo>
                    <a:pt x="207128" y="8647"/>
                  </a:lnTo>
                  <a:lnTo>
                    <a:pt x="207091" y="13298"/>
                  </a:lnTo>
                  <a:lnTo>
                    <a:pt x="211726" y="13284"/>
                  </a:lnTo>
                  <a:lnTo>
                    <a:pt x="211766" y="6269"/>
                  </a:lnTo>
                  <a:lnTo>
                    <a:pt x="214068" y="6262"/>
                  </a:lnTo>
                  <a:lnTo>
                    <a:pt x="225672" y="6215"/>
                  </a:lnTo>
                  <a:lnTo>
                    <a:pt x="225655" y="4679"/>
                  </a:lnTo>
                  <a:lnTo>
                    <a:pt x="226138" y="5020"/>
                  </a:lnTo>
                  <a:lnTo>
                    <a:pt x="226135" y="5311"/>
                  </a:lnTo>
                  <a:lnTo>
                    <a:pt x="226725" y="5683"/>
                  </a:lnTo>
                  <a:lnTo>
                    <a:pt x="228112" y="5755"/>
                  </a:lnTo>
                  <a:lnTo>
                    <a:pt x="228802" y="5528"/>
                  </a:lnTo>
                  <a:lnTo>
                    <a:pt x="228707" y="5397"/>
                  </a:lnTo>
                  <a:lnTo>
                    <a:pt x="228751" y="4988"/>
                  </a:lnTo>
                  <a:lnTo>
                    <a:pt x="229540" y="5003"/>
                  </a:lnTo>
                  <a:lnTo>
                    <a:pt x="230138" y="4794"/>
                  </a:lnTo>
                  <a:lnTo>
                    <a:pt x="230358" y="4962"/>
                  </a:lnTo>
                  <a:lnTo>
                    <a:pt x="230469" y="5431"/>
                  </a:lnTo>
                  <a:lnTo>
                    <a:pt x="232336" y="5281"/>
                  </a:lnTo>
                  <a:lnTo>
                    <a:pt x="232473" y="5098"/>
                  </a:lnTo>
                  <a:lnTo>
                    <a:pt x="232630" y="6174"/>
                  </a:lnTo>
                  <a:lnTo>
                    <a:pt x="232657" y="8535"/>
                  </a:lnTo>
                  <a:lnTo>
                    <a:pt x="234964" y="8531"/>
                  </a:lnTo>
                  <a:lnTo>
                    <a:pt x="234963" y="6177"/>
                  </a:lnTo>
                  <a:lnTo>
                    <a:pt x="238434" y="6181"/>
                  </a:lnTo>
                  <a:lnTo>
                    <a:pt x="238324" y="6717"/>
                  </a:lnTo>
                  <a:lnTo>
                    <a:pt x="238349" y="7059"/>
                  </a:lnTo>
                  <a:lnTo>
                    <a:pt x="238855" y="9033"/>
                  </a:lnTo>
                  <a:lnTo>
                    <a:pt x="238987" y="9361"/>
                  </a:lnTo>
                  <a:lnTo>
                    <a:pt x="239592" y="9908"/>
                  </a:lnTo>
                  <a:lnTo>
                    <a:pt x="239603" y="15594"/>
                  </a:lnTo>
                  <a:lnTo>
                    <a:pt x="246583" y="15577"/>
                  </a:lnTo>
                  <a:lnTo>
                    <a:pt x="248493" y="15568"/>
                  </a:lnTo>
                  <a:lnTo>
                    <a:pt x="248896" y="15725"/>
                  </a:lnTo>
                  <a:lnTo>
                    <a:pt x="248882" y="17940"/>
                  </a:lnTo>
                  <a:lnTo>
                    <a:pt x="253526" y="17950"/>
                  </a:lnTo>
                  <a:lnTo>
                    <a:pt x="253518" y="13311"/>
                  </a:lnTo>
                  <a:lnTo>
                    <a:pt x="254016" y="13309"/>
                  </a:lnTo>
                  <a:lnTo>
                    <a:pt x="254600" y="12929"/>
                  </a:lnTo>
                  <a:lnTo>
                    <a:pt x="255208" y="12296"/>
                  </a:lnTo>
                  <a:lnTo>
                    <a:pt x="255566" y="11733"/>
                  </a:lnTo>
                  <a:lnTo>
                    <a:pt x="255771" y="11763"/>
                  </a:lnTo>
                  <a:lnTo>
                    <a:pt x="255869" y="12668"/>
                  </a:lnTo>
                  <a:lnTo>
                    <a:pt x="255703" y="12628"/>
                  </a:lnTo>
                  <a:lnTo>
                    <a:pt x="255371" y="12878"/>
                  </a:lnTo>
                  <a:lnTo>
                    <a:pt x="255359" y="13147"/>
                  </a:lnTo>
                  <a:lnTo>
                    <a:pt x="255776" y="13215"/>
                  </a:lnTo>
                  <a:lnTo>
                    <a:pt x="257260" y="13074"/>
                  </a:lnTo>
                  <a:lnTo>
                    <a:pt x="257563" y="12625"/>
                  </a:lnTo>
                  <a:lnTo>
                    <a:pt x="258133" y="12593"/>
                  </a:lnTo>
                  <a:lnTo>
                    <a:pt x="258135" y="11201"/>
                  </a:lnTo>
                  <a:lnTo>
                    <a:pt x="258135" y="10580"/>
                  </a:lnTo>
                  <a:lnTo>
                    <a:pt x="258141" y="6254"/>
                  </a:lnTo>
                  <a:lnTo>
                    <a:pt x="261668" y="6240"/>
                  </a:lnTo>
                  <a:lnTo>
                    <a:pt x="261665" y="4949"/>
                  </a:lnTo>
                  <a:lnTo>
                    <a:pt x="262771" y="4943"/>
                  </a:lnTo>
                  <a:lnTo>
                    <a:pt x="262772" y="4464"/>
                  </a:lnTo>
                  <a:lnTo>
                    <a:pt x="262950" y="4643"/>
                  </a:lnTo>
                  <a:lnTo>
                    <a:pt x="263553" y="3791"/>
                  </a:lnTo>
                  <a:lnTo>
                    <a:pt x="264782" y="3791"/>
                  </a:lnTo>
                  <a:lnTo>
                    <a:pt x="264970" y="3719"/>
                  </a:lnTo>
                  <a:lnTo>
                    <a:pt x="264390" y="3356"/>
                  </a:lnTo>
                  <a:lnTo>
                    <a:pt x="264276" y="2912"/>
                  </a:lnTo>
                  <a:lnTo>
                    <a:pt x="263725" y="2321"/>
                  </a:lnTo>
                  <a:lnTo>
                    <a:pt x="262021" y="967"/>
                  </a:lnTo>
                  <a:lnTo>
                    <a:pt x="261543" y="389"/>
                  </a:lnTo>
                  <a:lnTo>
                    <a:pt x="261539" y="0"/>
                  </a:lnTo>
                  <a:lnTo>
                    <a:pt x="261727" y="417"/>
                  </a:lnTo>
                  <a:lnTo>
                    <a:pt x="262191" y="954"/>
                  </a:lnTo>
                  <a:lnTo>
                    <a:pt x="263130" y="1415"/>
                  </a:lnTo>
                  <a:lnTo>
                    <a:pt x="263292" y="1550"/>
                  </a:lnTo>
                  <a:lnTo>
                    <a:pt x="263748" y="1969"/>
                  </a:lnTo>
                  <a:lnTo>
                    <a:pt x="264442" y="2816"/>
                  </a:lnTo>
                  <a:lnTo>
                    <a:pt x="264487" y="2962"/>
                  </a:lnTo>
                  <a:lnTo>
                    <a:pt x="264625" y="3418"/>
                  </a:lnTo>
                  <a:lnTo>
                    <a:pt x="265581" y="3980"/>
                  </a:lnTo>
                  <a:lnTo>
                    <a:pt x="266382" y="4340"/>
                  </a:lnTo>
                  <a:lnTo>
                    <a:pt x="266530" y="4384"/>
                  </a:lnTo>
                  <a:lnTo>
                    <a:pt x="266905" y="4402"/>
                  </a:lnTo>
                  <a:lnTo>
                    <a:pt x="268198" y="4393"/>
                  </a:lnTo>
                  <a:lnTo>
                    <a:pt x="268453" y="4489"/>
                  </a:lnTo>
                  <a:lnTo>
                    <a:pt x="269078" y="4816"/>
                  </a:lnTo>
                  <a:lnTo>
                    <a:pt x="270028" y="5131"/>
                  </a:lnTo>
                  <a:lnTo>
                    <a:pt x="270171" y="5138"/>
                  </a:lnTo>
                  <a:lnTo>
                    <a:pt x="270350" y="5116"/>
                  </a:lnTo>
                  <a:lnTo>
                    <a:pt x="270669" y="5064"/>
                  </a:lnTo>
                  <a:lnTo>
                    <a:pt x="270858" y="5008"/>
                  </a:lnTo>
                  <a:lnTo>
                    <a:pt x="271294" y="4567"/>
                  </a:lnTo>
                  <a:lnTo>
                    <a:pt x="271451" y="4493"/>
                  </a:lnTo>
                  <a:lnTo>
                    <a:pt x="271880" y="4215"/>
                  </a:lnTo>
                  <a:lnTo>
                    <a:pt x="272011" y="3859"/>
                  </a:lnTo>
                  <a:lnTo>
                    <a:pt x="272191" y="3832"/>
                  </a:lnTo>
                  <a:lnTo>
                    <a:pt x="272490" y="3878"/>
                  </a:lnTo>
                  <a:lnTo>
                    <a:pt x="272656" y="3883"/>
                  </a:lnTo>
                  <a:lnTo>
                    <a:pt x="273071" y="3670"/>
                  </a:lnTo>
                  <a:lnTo>
                    <a:pt x="273336" y="3393"/>
                  </a:lnTo>
                  <a:lnTo>
                    <a:pt x="273724" y="3096"/>
                  </a:lnTo>
                  <a:lnTo>
                    <a:pt x="274305" y="2991"/>
                  </a:lnTo>
                  <a:lnTo>
                    <a:pt x="275010" y="2917"/>
                  </a:lnTo>
                  <a:lnTo>
                    <a:pt x="275213" y="2940"/>
                  </a:lnTo>
                  <a:lnTo>
                    <a:pt x="275531" y="3017"/>
                  </a:lnTo>
                  <a:lnTo>
                    <a:pt x="275868" y="2896"/>
                  </a:lnTo>
                  <a:lnTo>
                    <a:pt x="276117" y="2745"/>
                  </a:lnTo>
                  <a:lnTo>
                    <a:pt x="276239" y="2617"/>
                  </a:lnTo>
                  <a:lnTo>
                    <a:pt x="276474" y="2448"/>
                  </a:lnTo>
                  <a:lnTo>
                    <a:pt x="276643" y="2374"/>
                  </a:lnTo>
                  <a:lnTo>
                    <a:pt x="276847" y="2324"/>
                  </a:lnTo>
                  <a:lnTo>
                    <a:pt x="277089" y="2326"/>
                  </a:lnTo>
                  <a:lnTo>
                    <a:pt x="277311" y="2372"/>
                  </a:lnTo>
                  <a:lnTo>
                    <a:pt x="278167" y="266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99" name="pg980">
              <a:extLst>
                <a:ext uri="{FF2B5EF4-FFF2-40B4-BE49-F238E27FC236}">
                  <a16:creationId xmlns:a16="http://schemas.microsoft.com/office/drawing/2014/main" id="{17B11AFA-B075-8D4F-8146-EF1892FBF8C8}"/>
                </a:ext>
              </a:extLst>
            </p:cNvPr>
            <p:cNvSpPr/>
            <p:nvPr/>
          </p:nvSpPr>
          <p:spPr>
            <a:xfrm>
              <a:off x="7385251" y="2807441"/>
              <a:ext cx="28394" cy="42290"/>
            </a:xfrm>
            <a:custGeom>
              <a:avLst/>
              <a:gdLst/>
              <a:ahLst/>
              <a:cxnLst/>
              <a:rect l="0" t="0" r="0" b="0"/>
              <a:pathLst>
                <a:path w="28394" h="42290">
                  <a:moveTo>
                    <a:pt x="5351" y="0"/>
                  </a:moveTo>
                  <a:lnTo>
                    <a:pt x="8036" y="1496"/>
                  </a:lnTo>
                  <a:lnTo>
                    <a:pt x="9352" y="2229"/>
                  </a:lnTo>
                  <a:lnTo>
                    <a:pt x="13038" y="4300"/>
                  </a:lnTo>
                  <a:lnTo>
                    <a:pt x="14679" y="5222"/>
                  </a:lnTo>
                  <a:lnTo>
                    <a:pt x="18935" y="7615"/>
                  </a:lnTo>
                  <a:lnTo>
                    <a:pt x="19943" y="8182"/>
                  </a:lnTo>
                  <a:lnTo>
                    <a:pt x="22560" y="9652"/>
                  </a:lnTo>
                  <a:lnTo>
                    <a:pt x="24754" y="10886"/>
                  </a:lnTo>
                  <a:lnTo>
                    <a:pt x="26076" y="11629"/>
                  </a:lnTo>
                  <a:lnTo>
                    <a:pt x="26701" y="12088"/>
                  </a:lnTo>
                  <a:lnTo>
                    <a:pt x="26966" y="12232"/>
                  </a:lnTo>
                  <a:lnTo>
                    <a:pt x="27268" y="12279"/>
                  </a:lnTo>
                  <a:lnTo>
                    <a:pt x="28394" y="12296"/>
                  </a:lnTo>
                  <a:lnTo>
                    <a:pt x="28070" y="14817"/>
                  </a:lnTo>
                  <a:lnTo>
                    <a:pt x="26672" y="19729"/>
                  </a:lnTo>
                  <a:lnTo>
                    <a:pt x="25597" y="24056"/>
                  </a:lnTo>
                  <a:lnTo>
                    <a:pt x="25325" y="24934"/>
                  </a:lnTo>
                  <a:lnTo>
                    <a:pt x="25232" y="25263"/>
                  </a:lnTo>
                  <a:lnTo>
                    <a:pt x="25063" y="25913"/>
                  </a:lnTo>
                  <a:lnTo>
                    <a:pt x="23859" y="29801"/>
                  </a:lnTo>
                  <a:lnTo>
                    <a:pt x="23289" y="31021"/>
                  </a:lnTo>
                  <a:lnTo>
                    <a:pt x="22684" y="32221"/>
                  </a:lnTo>
                  <a:lnTo>
                    <a:pt x="21363" y="34873"/>
                  </a:lnTo>
                  <a:lnTo>
                    <a:pt x="20431" y="34238"/>
                  </a:lnTo>
                  <a:lnTo>
                    <a:pt x="18981" y="33230"/>
                  </a:lnTo>
                  <a:lnTo>
                    <a:pt x="18580" y="33701"/>
                  </a:lnTo>
                  <a:lnTo>
                    <a:pt x="17815" y="33164"/>
                  </a:lnTo>
                  <a:lnTo>
                    <a:pt x="17725" y="33978"/>
                  </a:lnTo>
                  <a:lnTo>
                    <a:pt x="17557" y="34531"/>
                  </a:lnTo>
                  <a:lnTo>
                    <a:pt x="17233" y="34791"/>
                  </a:lnTo>
                  <a:lnTo>
                    <a:pt x="16236" y="36076"/>
                  </a:lnTo>
                  <a:lnTo>
                    <a:pt x="17207" y="36743"/>
                  </a:lnTo>
                  <a:lnTo>
                    <a:pt x="15783" y="38516"/>
                  </a:lnTo>
                  <a:lnTo>
                    <a:pt x="16107" y="38776"/>
                  </a:lnTo>
                  <a:lnTo>
                    <a:pt x="15161" y="40387"/>
                  </a:lnTo>
                  <a:lnTo>
                    <a:pt x="14980" y="40728"/>
                  </a:lnTo>
                  <a:lnTo>
                    <a:pt x="13959" y="40015"/>
                  </a:lnTo>
                  <a:lnTo>
                    <a:pt x="13336" y="40582"/>
                  </a:lnTo>
                  <a:lnTo>
                    <a:pt x="13103" y="40582"/>
                  </a:lnTo>
                  <a:lnTo>
                    <a:pt x="12906" y="40690"/>
                  </a:lnTo>
                  <a:lnTo>
                    <a:pt x="12513" y="40530"/>
                  </a:lnTo>
                  <a:lnTo>
                    <a:pt x="11707" y="41374"/>
                  </a:lnTo>
                  <a:lnTo>
                    <a:pt x="11117" y="41670"/>
                  </a:lnTo>
                  <a:lnTo>
                    <a:pt x="10940" y="41964"/>
                  </a:lnTo>
                  <a:lnTo>
                    <a:pt x="10953" y="42290"/>
                  </a:lnTo>
                  <a:lnTo>
                    <a:pt x="10513" y="42273"/>
                  </a:lnTo>
                  <a:lnTo>
                    <a:pt x="10733" y="41314"/>
                  </a:lnTo>
                  <a:lnTo>
                    <a:pt x="10254" y="40631"/>
                  </a:lnTo>
                  <a:lnTo>
                    <a:pt x="10138" y="40256"/>
                  </a:lnTo>
                  <a:lnTo>
                    <a:pt x="9892" y="40143"/>
                  </a:lnTo>
                  <a:lnTo>
                    <a:pt x="7807" y="38890"/>
                  </a:lnTo>
                  <a:lnTo>
                    <a:pt x="9568" y="39378"/>
                  </a:lnTo>
                  <a:lnTo>
                    <a:pt x="9503" y="38825"/>
                  </a:lnTo>
                  <a:lnTo>
                    <a:pt x="9076" y="37296"/>
                  </a:lnTo>
                  <a:lnTo>
                    <a:pt x="8741" y="36847"/>
                  </a:lnTo>
                  <a:lnTo>
                    <a:pt x="7988" y="36581"/>
                  </a:lnTo>
                  <a:lnTo>
                    <a:pt x="7859" y="36418"/>
                  </a:lnTo>
                  <a:lnTo>
                    <a:pt x="7665" y="35637"/>
                  </a:lnTo>
                  <a:lnTo>
                    <a:pt x="6991" y="37003"/>
                  </a:lnTo>
                  <a:lnTo>
                    <a:pt x="5697" y="36076"/>
                  </a:lnTo>
                  <a:lnTo>
                    <a:pt x="4958" y="36450"/>
                  </a:lnTo>
                  <a:lnTo>
                    <a:pt x="3094" y="35100"/>
                  </a:lnTo>
                  <a:lnTo>
                    <a:pt x="3508" y="34482"/>
                  </a:lnTo>
                  <a:lnTo>
                    <a:pt x="3340" y="34336"/>
                  </a:lnTo>
                  <a:lnTo>
                    <a:pt x="2589" y="33783"/>
                  </a:lnTo>
                  <a:lnTo>
                    <a:pt x="2136" y="33457"/>
                  </a:lnTo>
                  <a:lnTo>
                    <a:pt x="2265" y="33165"/>
                  </a:lnTo>
                  <a:lnTo>
                    <a:pt x="2395" y="33230"/>
                  </a:lnTo>
                  <a:lnTo>
                    <a:pt x="2537" y="33002"/>
                  </a:lnTo>
                  <a:lnTo>
                    <a:pt x="2239" y="32677"/>
                  </a:lnTo>
                  <a:lnTo>
                    <a:pt x="1929" y="32481"/>
                  </a:lnTo>
                  <a:lnTo>
                    <a:pt x="2356" y="31815"/>
                  </a:lnTo>
                  <a:lnTo>
                    <a:pt x="2783" y="30269"/>
                  </a:lnTo>
                  <a:lnTo>
                    <a:pt x="1631" y="30627"/>
                  </a:lnTo>
                  <a:lnTo>
                    <a:pt x="1385" y="30221"/>
                  </a:lnTo>
                  <a:lnTo>
                    <a:pt x="1191" y="29489"/>
                  </a:lnTo>
                  <a:lnTo>
                    <a:pt x="1217" y="29131"/>
                  </a:lnTo>
                  <a:lnTo>
                    <a:pt x="1488" y="29049"/>
                  </a:lnTo>
                  <a:lnTo>
                    <a:pt x="1204" y="28073"/>
                  </a:lnTo>
                  <a:lnTo>
                    <a:pt x="0" y="25243"/>
                  </a:lnTo>
                  <a:lnTo>
                    <a:pt x="1657" y="24674"/>
                  </a:lnTo>
                  <a:lnTo>
                    <a:pt x="3159" y="24918"/>
                  </a:lnTo>
                  <a:lnTo>
                    <a:pt x="2990" y="24414"/>
                  </a:lnTo>
                  <a:lnTo>
                    <a:pt x="3068" y="24284"/>
                  </a:lnTo>
                  <a:lnTo>
                    <a:pt x="2783" y="22576"/>
                  </a:lnTo>
                  <a:lnTo>
                    <a:pt x="2384" y="21323"/>
                  </a:lnTo>
                  <a:lnTo>
                    <a:pt x="1566" y="20298"/>
                  </a:lnTo>
                  <a:lnTo>
                    <a:pt x="1722" y="19697"/>
                  </a:lnTo>
                  <a:lnTo>
                    <a:pt x="1734" y="19127"/>
                  </a:lnTo>
                  <a:lnTo>
                    <a:pt x="1903" y="19046"/>
                  </a:lnTo>
                  <a:lnTo>
                    <a:pt x="2382" y="18460"/>
                  </a:lnTo>
                  <a:lnTo>
                    <a:pt x="2511" y="17956"/>
                  </a:lnTo>
                  <a:lnTo>
                    <a:pt x="2472" y="17777"/>
                  </a:lnTo>
                  <a:lnTo>
                    <a:pt x="2188" y="17696"/>
                  </a:lnTo>
                  <a:lnTo>
                    <a:pt x="2110" y="17045"/>
                  </a:lnTo>
                  <a:lnTo>
                    <a:pt x="2214" y="16720"/>
                  </a:lnTo>
                  <a:lnTo>
                    <a:pt x="2369" y="16655"/>
                  </a:lnTo>
                  <a:lnTo>
                    <a:pt x="2809" y="16200"/>
                  </a:lnTo>
                  <a:lnTo>
                    <a:pt x="2874" y="15907"/>
                  </a:lnTo>
                  <a:lnTo>
                    <a:pt x="2718" y="15305"/>
                  </a:lnTo>
                  <a:lnTo>
                    <a:pt x="2757" y="15159"/>
                  </a:lnTo>
                  <a:lnTo>
                    <a:pt x="2939" y="15028"/>
                  </a:lnTo>
                  <a:lnTo>
                    <a:pt x="3224" y="15045"/>
                  </a:lnTo>
                  <a:lnTo>
                    <a:pt x="4581" y="15347"/>
                  </a:lnTo>
                  <a:lnTo>
                    <a:pt x="4531" y="13597"/>
                  </a:lnTo>
                  <a:lnTo>
                    <a:pt x="4349" y="13460"/>
                  </a:lnTo>
                  <a:lnTo>
                    <a:pt x="4414" y="13311"/>
                  </a:lnTo>
                  <a:lnTo>
                    <a:pt x="4362" y="12057"/>
                  </a:lnTo>
                  <a:lnTo>
                    <a:pt x="4663" y="11105"/>
                  </a:lnTo>
                  <a:lnTo>
                    <a:pt x="4815" y="9444"/>
                  </a:lnTo>
                  <a:lnTo>
                    <a:pt x="4084" y="9119"/>
                  </a:lnTo>
                  <a:lnTo>
                    <a:pt x="3955" y="8459"/>
                  </a:lnTo>
                  <a:lnTo>
                    <a:pt x="4145" y="7898"/>
                  </a:lnTo>
                  <a:lnTo>
                    <a:pt x="4552" y="7999"/>
                  </a:lnTo>
                  <a:lnTo>
                    <a:pt x="4870" y="7937"/>
                  </a:lnTo>
                  <a:lnTo>
                    <a:pt x="5052" y="7631"/>
                  </a:lnTo>
                  <a:lnTo>
                    <a:pt x="4969" y="5674"/>
                  </a:lnTo>
                  <a:lnTo>
                    <a:pt x="4038" y="5120"/>
                  </a:lnTo>
                  <a:lnTo>
                    <a:pt x="3767" y="4064"/>
                  </a:lnTo>
                  <a:lnTo>
                    <a:pt x="3880" y="3783"/>
                  </a:lnTo>
                  <a:lnTo>
                    <a:pt x="4394" y="3928"/>
                  </a:lnTo>
                  <a:lnTo>
                    <a:pt x="4463" y="2867"/>
                  </a:lnTo>
                  <a:lnTo>
                    <a:pt x="4682" y="190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0" name="pg981">
              <a:extLst>
                <a:ext uri="{FF2B5EF4-FFF2-40B4-BE49-F238E27FC236}">
                  <a16:creationId xmlns:a16="http://schemas.microsoft.com/office/drawing/2014/main" id="{7B442753-4B4C-9444-8F82-175382710FC4}"/>
                </a:ext>
              </a:extLst>
            </p:cNvPr>
            <p:cNvSpPr/>
            <p:nvPr/>
          </p:nvSpPr>
          <p:spPr>
            <a:xfrm>
              <a:off x="4330480" y="3689020"/>
              <a:ext cx="57229" cy="58974"/>
            </a:xfrm>
            <a:custGeom>
              <a:avLst/>
              <a:gdLst/>
              <a:ahLst/>
              <a:cxnLst/>
              <a:rect l="0" t="0" r="0" b="0"/>
              <a:pathLst>
                <a:path w="57229" h="58974">
                  <a:moveTo>
                    <a:pt x="57203" y="47246"/>
                  </a:moveTo>
                  <a:lnTo>
                    <a:pt x="57216" y="54257"/>
                  </a:lnTo>
                  <a:lnTo>
                    <a:pt x="52645" y="54257"/>
                  </a:lnTo>
                  <a:lnTo>
                    <a:pt x="52645" y="56615"/>
                  </a:lnTo>
                  <a:lnTo>
                    <a:pt x="45317" y="56566"/>
                  </a:lnTo>
                  <a:lnTo>
                    <a:pt x="44540" y="55558"/>
                  </a:lnTo>
                  <a:lnTo>
                    <a:pt x="43944" y="55021"/>
                  </a:lnTo>
                  <a:lnTo>
                    <a:pt x="43906" y="54550"/>
                  </a:lnTo>
                  <a:lnTo>
                    <a:pt x="43530" y="54436"/>
                  </a:lnTo>
                  <a:lnTo>
                    <a:pt x="43530" y="58974"/>
                  </a:lnTo>
                  <a:lnTo>
                    <a:pt x="41277" y="58958"/>
                  </a:lnTo>
                  <a:lnTo>
                    <a:pt x="38985" y="58958"/>
                  </a:lnTo>
                  <a:lnTo>
                    <a:pt x="38972" y="56550"/>
                  </a:lnTo>
                  <a:lnTo>
                    <a:pt x="37827" y="56572"/>
                  </a:lnTo>
                  <a:lnTo>
                    <a:pt x="37872" y="57722"/>
                  </a:lnTo>
                  <a:lnTo>
                    <a:pt x="36720" y="57738"/>
                  </a:lnTo>
                  <a:lnTo>
                    <a:pt x="36707" y="58941"/>
                  </a:lnTo>
                  <a:lnTo>
                    <a:pt x="35425" y="58958"/>
                  </a:lnTo>
                  <a:lnTo>
                    <a:pt x="35127" y="58616"/>
                  </a:lnTo>
                  <a:lnTo>
                    <a:pt x="34907" y="58177"/>
                  </a:lnTo>
                  <a:lnTo>
                    <a:pt x="34855" y="57933"/>
                  </a:lnTo>
                  <a:lnTo>
                    <a:pt x="34337" y="57478"/>
                  </a:lnTo>
                  <a:lnTo>
                    <a:pt x="34389" y="56567"/>
                  </a:lnTo>
                  <a:lnTo>
                    <a:pt x="32071" y="56567"/>
                  </a:lnTo>
                  <a:lnTo>
                    <a:pt x="32123" y="58128"/>
                  </a:lnTo>
                  <a:lnTo>
                    <a:pt x="30802" y="56567"/>
                  </a:lnTo>
                  <a:lnTo>
                    <a:pt x="28019" y="56567"/>
                  </a:lnTo>
                  <a:lnTo>
                    <a:pt x="28019" y="57461"/>
                  </a:lnTo>
                  <a:lnTo>
                    <a:pt x="28265" y="58828"/>
                  </a:lnTo>
                  <a:lnTo>
                    <a:pt x="28096" y="58958"/>
                  </a:lnTo>
                  <a:lnTo>
                    <a:pt x="25183" y="58942"/>
                  </a:lnTo>
                  <a:lnTo>
                    <a:pt x="18722" y="58899"/>
                  </a:lnTo>
                  <a:lnTo>
                    <a:pt x="18278" y="58896"/>
                  </a:lnTo>
                  <a:lnTo>
                    <a:pt x="17531" y="57754"/>
                  </a:lnTo>
                  <a:lnTo>
                    <a:pt x="16094" y="56941"/>
                  </a:lnTo>
                  <a:lnTo>
                    <a:pt x="14048" y="56648"/>
                  </a:lnTo>
                  <a:lnTo>
                    <a:pt x="12656" y="56276"/>
                  </a:lnTo>
                  <a:lnTo>
                    <a:pt x="11438" y="56103"/>
                  </a:lnTo>
                  <a:lnTo>
                    <a:pt x="10352" y="56006"/>
                  </a:lnTo>
                  <a:lnTo>
                    <a:pt x="10142" y="55891"/>
                  </a:lnTo>
                  <a:lnTo>
                    <a:pt x="9855" y="55599"/>
                  </a:lnTo>
                  <a:lnTo>
                    <a:pt x="9205" y="55276"/>
                  </a:lnTo>
                  <a:lnTo>
                    <a:pt x="8472" y="55097"/>
                  </a:lnTo>
                  <a:lnTo>
                    <a:pt x="8018" y="54857"/>
                  </a:lnTo>
                  <a:lnTo>
                    <a:pt x="6885" y="53595"/>
                  </a:lnTo>
                  <a:lnTo>
                    <a:pt x="6321" y="53311"/>
                  </a:lnTo>
                  <a:lnTo>
                    <a:pt x="5861" y="53231"/>
                  </a:lnTo>
                  <a:lnTo>
                    <a:pt x="5667" y="53006"/>
                  </a:lnTo>
                  <a:lnTo>
                    <a:pt x="5451" y="52106"/>
                  </a:lnTo>
                  <a:lnTo>
                    <a:pt x="5314" y="51833"/>
                  </a:lnTo>
                  <a:lnTo>
                    <a:pt x="5140" y="51646"/>
                  </a:lnTo>
                  <a:lnTo>
                    <a:pt x="4579" y="51404"/>
                  </a:lnTo>
                  <a:lnTo>
                    <a:pt x="4581" y="50126"/>
                  </a:lnTo>
                  <a:lnTo>
                    <a:pt x="4586" y="49997"/>
                  </a:lnTo>
                  <a:lnTo>
                    <a:pt x="4583" y="49194"/>
                  </a:lnTo>
                  <a:lnTo>
                    <a:pt x="4591" y="48395"/>
                  </a:lnTo>
                  <a:lnTo>
                    <a:pt x="4622" y="44856"/>
                  </a:lnTo>
                  <a:lnTo>
                    <a:pt x="4609" y="42530"/>
                  </a:lnTo>
                  <a:lnTo>
                    <a:pt x="4580" y="36607"/>
                  </a:lnTo>
                  <a:lnTo>
                    <a:pt x="4596" y="35422"/>
                  </a:lnTo>
                  <a:lnTo>
                    <a:pt x="2265" y="35471"/>
                  </a:lnTo>
                  <a:lnTo>
                    <a:pt x="2278" y="34820"/>
                  </a:lnTo>
                  <a:lnTo>
                    <a:pt x="2978" y="34462"/>
                  </a:lnTo>
                  <a:lnTo>
                    <a:pt x="3115" y="34177"/>
                  </a:lnTo>
                  <a:lnTo>
                    <a:pt x="3086" y="33874"/>
                  </a:lnTo>
                  <a:lnTo>
                    <a:pt x="3363" y="33432"/>
                  </a:lnTo>
                  <a:lnTo>
                    <a:pt x="3667" y="33102"/>
                  </a:lnTo>
                  <a:lnTo>
                    <a:pt x="2278" y="33112"/>
                  </a:lnTo>
                  <a:lnTo>
                    <a:pt x="2304" y="31356"/>
                  </a:lnTo>
                  <a:lnTo>
                    <a:pt x="0" y="31291"/>
                  </a:lnTo>
                  <a:lnTo>
                    <a:pt x="12" y="27419"/>
                  </a:lnTo>
                  <a:lnTo>
                    <a:pt x="401" y="27403"/>
                  </a:lnTo>
                  <a:lnTo>
                    <a:pt x="556" y="27175"/>
                  </a:lnTo>
                  <a:lnTo>
                    <a:pt x="12" y="27192"/>
                  </a:lnTo>
                  <a:lnTo>
                    <a:pt x="12" y="26004"/>
                  </a:lnTo>
                  <a:lnTo>
                    <a:pt x="2356" y="26004"/>
                  </a:lnTo>
                  <a:lnTo>
                    <a:pt x="2343" y="25533"/>
                  </a:lnTo>
                  <a:lnTo>
                    <a:pt x="2214" y="25321"/>
                  </a:lnTo>
                  <a:lnTo>
                    <a:pt x="2084" y="24296"/>
                  </a:lnTo>
                  <a:lnTo>
                    <a:pt x="1734" y="23938"/>
                  </a:lnTo>
                  <a:lnTo>
                    <a:pt x="1685" y="23778"/>
                  </a:lnTo>
                  <a:lnTo>
                    <a:pt x="2149" y="24296"/>
                  </a:lnTo>
                  <a:lnTo>
                    <a:pt x="2226" y="25240"/>
                  </a:lnTo>
                  <a:lnTo>
                    <a:pt x="2434" y="25500"/>
                  </a:lnTo>
                  <a:lnTo>
                    <a:pt x="2447" y="25988"/>
                  </a:lnTo>
                  <a:lnTo>
                    <a:pt x="2369" y="26118"/>
                  </a:lnTo>
                  <a:lnTo>
                    <a:pt x="2408" y="26509"/>
                  </a:lnTo>
                  <a:lnTo>
                    <a:pt x="3262" y="27533"/>
                  </a:lnTo>
                  <a:lnTo>
                    <a:pt x="3741" y="27517"/>
                  </a:lnTo>
                  <a:lnTo>
                    <a:pt x="3910" y="27175"/>
                  </a:lnTo>
                  <a:lnTo>
                    <a:pt x="4609" y="27175"/>
                  </a:lnTo>
                  <a:lnTo>
                    <a:pt x="4622" y="22784"/>
                  </a:lnTo>
                  <a:lnTo>
                    <a:pt x="4609" y="16587"/>
                  </a:lnTo>
                  <a:lnTo>
                    <a:pt x="4259" y="16587"/>
                  </a:lnTo>
                  <a:lnTo>
                    <a:pt x="4233" y="15952"/>
                  </a:lnTo>
                  <a:lnTo>
                    <a:pt x="4239" y="15570"/>
                  </a:lnTo>
                  <a:lnTo>
                    <a:pt x="4246" y="15009"/>
                  </a:lnTo>
                  <a:lnTo>
                    <a:pt x="4220" y="14212"/>
                  </a:lnTo>
                  <a:lnTo>
                    <a:pt x="4238" y="13875"/>
                  </a:lnTo>
                  <a:lnTo>
                    <a:pt x="4272" y="13236"/>
                  </a:lnTo>
                  <a:lnTo>
                    <a:pt x="4262" y="12670"/>
                  </a:lnTo>
                  <a:lnTo>
                    <a:pt x="4233" y="11837"/>
                  </a:lnTo>
                  <a:lnTo>
                    <a:pt x="4245" y="10757"/>
                  </a:lnTo>
                  <a:lnTo>
                    <a:pt x="4251" y="10173"/>
                  </a:lnTo>
                  <a:lnTo>
                    <a:pt x="4246" y="9495"/>
                  </a:lnTo>
                  <a:lnTo>
                    <a:pt x="4259" y="2923"/>
                  </a:lnTo>
                  <a:lnTo>
                    <a:pt x="4531" y="3151"/>
                  </a:lnTo>
                  <a:lnTo>
                    <a:pt x="4738" y="2777"/>
                  </a:lnTo>
                  <a:lnTo>
                    <a:pt x="4479" y="2696"/>
                  </a:lnTo>
                  <a:lnTo>
                    <a:pt x="4596" y="2387"/>
                  </a:lnTo>
                  <a:lnTo>
                    <a:pt x="11147" y="2370"/>
                  </a:lnTo>
                  <a:lnTo>
                    <a:pt x="11146" y="7"/>
                  </a:lnTo>
                  <a:lnTo>
                    <a:pt x="13466" y="0"/>
                  </a:lnTo>
                  <a:lnTo>
                    <a:pt x="13460" y="2378"/>
                  </a:lnTo>
                  <a:lnTo>
                    <a:pt x="14099" y="2370"/>
                  </a:lnTo>
                  <a:lnTo>
                    <a:pt x="18100" y="2354"/>
                  </a:lnTo>
                  <a:lnTo>
                    <a:pt x="18100" y="4761"/>
                  </a:lnTo>
                  <a:lnTo>
                    <a:pt x="21729" y="4809"/>
                  </a:lnTo>
                  <a:lnTo>
                    <a:pt x="21706" y="5139"/>
                  </a:lnTo>
                  <a:lnTo>
                    <a:pt x="21539" y="5236"/>
                  </a:lnTo>
                  <a:lnTo>
                    <a:pt x="21531" y="5895"/>
                  </a:lnTo>
                  <a:lnTo>
                    <a:pt x="21885" y="5887"/>
                  </a:lnTo>
                  <a:lnTo>
                    <a:pt x="21998" y="5503"/>
                  </a:lnTo>
                  <a:lnTo>
                    <a:pt x="21901" y="5274"/>
                  </a:lnTo>
                  <a:lnTo>
                    <a:pt x="21972" y="5024"/>
                  </a:lnTo>
                  <a:lnTo>
                    <a:pt x="22257" y="4813"/>
                  </a:lnTo>
                  <a:lnTo>
                    <a:pt x="22477" y="4810"/>
                  </a:lnTo>
                  <a:lnTo>
                    <a:pt x="21985" y="5932"/>
                  </a:lnTo>
                  <a:lnTo>
                    <a:pt x="21324" y="7006"/>
                  </a:lnTo>
                  <a:lnTo>
                    <a:pt x="21182" y="7087"/>
                  </a:lnTo>
                  <a:lnTo>
                    <a:pt x="21001" y="6925"/>
                  </a:lnTo>
                  <a:lnTo>
                    <a:pt x="20651" y="7169"/>
                  </a:lnTo>
                  <a:lnTo>
                    <a:pt x="23957" y="7117"/>
                  </a:lnTo>
                  <a:lnTo>
                    <a:pt x="26723" y="7168"/>
                  </a:lnTo>
                  <a:lnTo>
                    <a:pt x="27332" y="6258"/>
                  </a:lnTo>
                  <a:lnTo>
                    <a:pt x="27332" y="6648"/>
                  </a:lnTo>
                  <a:lnTo>
                    <a:pt x="27112" y="6973"/>
                  </a:lnTo>
                  <a:lnTo>
                    <a:pt x="27073" y="7168"/>
                  </a:lnTo>
                  <a:lnTo>
                    <a:pt x="27345" y="7168"/>
                  </a:lnTo>
                  <a:lnTo>
                    <a:pt x="29611" y="7185"/>
                  </a:lnTo>
                  <a:lnTo>
                    <a:pt x="29650" y="9543"/>
                  </a:lnTo>
                  <a:lnTo>
                    <a:pt x="36486" y="9527"/>
                  </a:lnTo>
                  <a:lnTo>
                    <a:pt x="36499" y="11901"/>
                  </a:lnTo>
                  <a:lnTo>
                    <a:pt x="38804" y="11836"/>
                  </a:lnTo>
                  <a:lnTo>
                    <a:pt x="41108" y="11869"/>
                  </a:lnTo>
                  <a:lnTo>
                    <a:pt x="41212" y="16700"/>
                  </a:lnTo>
                  <a:lnTo>
                    <a:pt x="41225" y="18944"/>
                  </a:lnTo>
                  <a:lnTo>
                    <a:pt x="41225" y="26020"/>
                  </a:lnTo>
                  <a:lnTo>
                    <a:pt x="44229" y="26036"/>
                  </a:lnTo>
                  <a:lnTo>
                    <a:pt x="44242" y="25467"/>
                  </a:lnTo>
                  <a:lnTo>
                    <a:pt x="44941" y="24849"/>
                  </a:lnTo>
                  <a:lnTo>
                    <a:pt x="45822" y="24849"/>
                  </a:lnTo>
                  <a:lnTo>
                    <a:pt x="45834" y="26036"/>
                  </a:lnTo>
                  <a:lnTo>
                    <a:pt x="48075" y="26036"/>
                  </a:lnTo>
                  <a:lnTo>
                    <a:pt x="48592" y="26540"/>
                  </a:lnTo>
                  <a:lnTo>
                    <a:pt x="48605" y="27012"/>
                  </a:lnTo>
                  <a:lnTo>
                    <a:pt x="48075" y="27110"/>
                  </a:lnTo>
                  <a:lnTo>
                    <a:pt x="48075" y="27435"/>
                  </a:lnTo>
                  <a:lnTo>
                    <a:pt x="48087" y="29575"/>
                  </a:lnTo>
                  <a:lnTo>
                    <a:pt x="51582" y="29615"/>
                  </a:lnTo>
                  <a:lnTo>
                    <a:pt x="51576" y="30752"/>
                  </a:lnTo>
                  <a:lnTo>
                    <a:pt x="50353" y="30769"/>
                  </a:lnTo>
                  <a:lnTo>
                    <a:pt x="50340" y="31924"/>
                  </a:lnTo>
                  <a:lnTo>
                    <a:pt x="49202" y="31926"/>
                  </a:lnTo>
                  <a:lnTo>
                    <a:pt x="49196" y="33043"/>
                  </a:lnTo>
                  <a:lnTo>
                    <a:pt x="50340" y="33030"/>
                  </a:lnTo>
                  <a:lnTo>
                    <a:pt x="50340" y="35454"/>
                  </a:lnTo>
                  <a:lnTo>
                    <a:pt x="50353" y="37796"/>
                  </a:lnTo>
                  <a:lnTo>
                    <a:pt x="52645" y="37796"/>
                  </a:lnTo>
                  <a:lnTo>
                    <a:pt x="52671" y="39780"/>
                  </a:lnTo>
                  <a:lnTo>
                    <a:pt x="53500" y="40138"/>
                  </a:lnTo>
                  <a:lnTo>
                    <a:pt x="54794" y="40122"/>
                  </a:lnTo>
                  <a:lnTo>
                    <a:pt x="55118" y="40903"/>
                  </a:lnTo>
                  <a:lnTo>
                    <a:pt x="55649" y="41895"/>
                  </a:lnTo>
                  <a:lnTo>
                    <a:pt x="55856" y="42074"/>
                  </a:lnTo>
                  <a:lnTo>
                    <a:pt x="56607" y="44253"/>
                  </a:lnTo>
                  <a:lnTo>
                    <a:pt x="56491" y="44562"/>
                  </a:lnTo>
                  <a:lnTo>
                    <a:pt x="56581" y="44839"/>
                  </a:lnTo>
                  <a:lnTo>
                    <a:pt x="57229" y="4483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1" name="pg982">
              <a:extLst>
                <a:ext uri="{FF2B5EF4-FFF2-40B4-BE49-F238E27FC236}">
                  <a16:creationId xmlns:a16="http://schemas.microsoft.com/office/drawing/2014/main" id="{F671BB0B-B712-F943-B272-F6046BFBE6BB}"/>
                </a:ext>
              </a:extLst>
            </p:cNvPr>
            <p:cNvSpPr/>
            <p:nvPr/>
          </p:nvSpPr>
          <p:spPr>
            <a:xfrm>
              <a:off x="4335180" y="3705607"/>
              <a:ext cx="6189" cy="10588"/>
            </a:xfrm>
            <a:custGeom>
              <a:avLst/>
              <a:gdLst/>
              <a:ahLst/>
              <a:cxnLst/>
              <a:rect l="0" t="0" r="0" b="0"/>
              <a:pathLst>
                <a:path w="6189" h="10588">
                  <a:moveTo>
                    <a:pt x="893" y="4716"/>
                  </a:moveTo>
                  <a:lnTo>
                    <a:pt x="530" y="4294"/>
                  </a:lnTo>
                  <a:lnTo>
                    <a:pt x="530" y="4554"/>
                  </a:lnTo>
                  <a:lnTo>
                    <a:pt x="284" y="4798"/>
                  </a:lnTo>
                  <a:lnTo>
                    <a:pt x="0" y="5595"/>
                  </a:lnTo>
                  <a:lnTo>
                    <a:pt x="38" y="5855"/>
                  </a:lnTo>
                  <a:lnTo>
                    <a:pt x="984" y="5936"/>
                  </a:lnTo>
                  <a:lnTo>
                    <a:pt x="966" y="7058"/>
                  </a:lnTo>
                  <a:lnTo>
                    <a:pt x="582" y="8230"/>
                  </a:lnTo>
                  <a:lnTo>
                    <a:pt x="971" y="9060"/>
                  </a:lnTo>
                  <a:lnTo>
                    <a:pt x="2123" y="9124"/>
                  </a:lnTo>
                  <a:lnTo>
                    <a:pt x="2123" y="10279"/>
                  </a:lnTo>
                  <a:lnTo>
                    <a:pt x="3146" y="10279"/>
                  </a:lnTo>
                  <a:lnTo>
                    <a:pt x="3149" y="10588"/>
                  </a:lnTo>
                  <a:lnTo>
                    <a:pt x="5541" y="10588"/>
                  </a:lnTo>
                  <a:lnTo>
                    <a:pt x="6046" y="9986"/>
                  </a:lnTo>
                  <a:lnTo>
                    <a:pt x="6033" y="9401"/>
                  </a:lnTo>
                  <a:lnTo>
                    <a:pt x="5243" y="9401"/>
                  </a:lnTo>
                  <a:lnTo>
                    <a:pt x="5243" y="9092"/>
                  </a:lnTo>
                  <a:lnTo>
                    <a:pt x="5541" y="8214"/>
                  </a:lnTo>
                  <a:lnTo>
                    <a:pt x="6150" y="8214"/>
                  </a:lnTo>
                  <a:lnTo>
                    <a:pt x="6189" y="6473"/>
                  </a:lnTo>
                  <a:lnTo>
                    <a:pt x="6137" y="5270"/>
                  </a:lnTo>
                  <a:lnTo>
                    <a:pt x="5865" y="4977"/>
                  </a:lnTo>
                  <a:lnTo>
                    <a:pt x="5269" y="4668"/>
                  </a:lnTo>
                  <a:lnTo>
                    <a:pt x="4984" y="3187"/>
                  </a:lnTo>
                  <a:lnTo>
                    <a:pt x="4958" y="2277"/>
                  </a:lnTo>
                  <a:lnTo>
                    <a:pt x="4415" y="2293"/>
                  </a:lnTo>
                  <a:lnTo>
                    <a:pt x="4402" y="309"/>
                  </a:lnTo>
                  <a:lnTo>
                    <a:pt x="4208" y="0"/>
                  </a:lnTo>
                  <a:lnTo>
                    <a:pt x="3146" y="0"/>
                  </a:lnTo>
                  <a:lnTo>
                    <a:pt x="3016" y="113"/>
                  </a:lnTo>
                  <a:lnTo>
                    <a:pt x="1980" y="2277"/>
                  </a:lnTo>
                  <a:lnTo>
                    <a:pt x="2110" y="2358"/>
                  </a:lnTo>
                  <a:lnTo>
                    <a:pt x="2136" y="468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2" name="pg983">
              <a:extLst>
                <a:ext uri="{FF2B5EF4-FFF2-40B4-BE49-F238E27FC236}">
                  <a16:creationId xmlns:a16="http://schemas.microsoft.com/office/drawing/2014/main" id="{518E87F5-4CA6-EC49-8ABC-63E083BFB7C9}"/>
                </a:ext>
              </a:extLst>
            </p:cNvPr>
            <p:cNvSpPr/>
            <p:nvPr/>
          </p:nvSpPr>
          <p:spPr>
            <a:xfrm>
              <a:off x="4337355" y="3730509"/>
              <a:ext cx="492" cy="487"/>
            </a:xfrm>
            <a:custGeom>
              <a:avLst/>
              <a:gdLst/>
              <a:ahLst/>
              <a:cxnLst/>
              <a:rect l="0" t="0" r="0" b="0"/>
              <a:pathLst>
                <a:path w="492" h="487">
                  <a:moveTo>
                    <a:pt x="479" y="0"/>
                  </a:moveTo>
                  <a:lnTo>
                    <a:pt x="168" y="16"/>
                  </a:lnTo>
                  <a:lnTo>
                    <a:pt x="0" y="211"/>
                  </a:lnTo>
                  <a:lnTo>
                    <a:pt x="0" y="487"/>
                  </a:lnTo>
                  <a:lnTo>
                    <a:pt x="323" y="422"/>
                  </a:lnTo>
                  <a:lnTo>
                    <a:pt x="492" y="21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3" name="pg984">
              <a:extLst>
                <a:ext uri="{FF2B5EF4-FFF2-40B4-BE49-F238E27FC236}">
                  <a16:creationId xmlns:a16="http://schemas.microsoft.com/office/drawing/2014/main" id="{87159973-07A8-6C4F-957D-2F91E44C169D}"/>
                </a:ext>
              </a:extLst>
            </p:cNvPr>
            <p:cNvSpPr/>
            <p:nvPr/>
          </p:nvSpPr>
          <p:spPr>
            <a:xfrm>
              <a:off x="4310659" y="3836562"/>
              <a:ext cx="197075" cy="167381"/>
            </a:xfrm>
            <a:custGeom>
              <a:avLst/>
              <a:gdLst/>
              <a:ahLst/>
              <a:cxnLst/>
              <a:rect l="0" t="0" r="0" b="0"/>
              <a:pathLst>
                <a:path w="197075" h="167381">
                  <a:moveTo>
                    <a:pt x="126778" y="55480"/>
                  </a:moveTo>
                  <a:lnTo>
                    <a:pt x="128986" y="55489"/>
                  </a:lnTo>
                  <a:lnTo>
                    <a:pt x="129544" y="56058"/>
                  </a:lnTo>
                  <a:lnTo>
                    <a:pt x="130460" y="57279"/>
                  </a:lnTo>
                  <a:lnTo>
                    <a:pt x="131339" y="58058"/>
                  </a:lnTo>
                  <a:lnTo>
                    <a:pt x="131519" y="59052"/>
                  </a:lnTo>
                  <a:lnTo>
                    <a:pt x="131473" y="59517"/>
                  </a:lnTo>
                  <a:lnTo>
                    <a:pt x="131287" y="59934"/>
                  </a:lnTo>
                  <a:lnTo>
                    <a:pt x="131033" y="60232"/>
                  </a:lnTo>
                  <a:lnTo>
                    <a:pt x="130551" y="60580"/>
                  </a:lnTo>
                  <a:lnTo>
                    <a:pt x="130416" y="61288"/>
                  </a:lnTo>
                  <a:lnTo>
                    <a:pt x="130552" y="61795"/>
                  </a:lnTo>
                  <a:lnTo>
                    <a:pt x="131049" y="62316"/>
                  </a:lnTo>
                  <a:lnTo>
                    <a:pt x="131617" y="63142"/>
                  </a:lnTo>
                  <a:lnTo>
                    <a:pt x="131578" y="63515"/>
                  </a:lnTo>
                  <a:lnTo>
                    <a:pt x="131635" y="63686"/>
                  </a:lnTo>
                  <a:lnTo>
                    <a:pt x="132604" y="64330"/>
                  </a:lnTo>
                  <a:lnTo>
                    <a:pt x="132668" y="64833"/>
                  </a:lnTo>
                  <a:lnTo>
                    <a:pt x="132969" y="65757"/>
                  </a:lnTo>
                  <a:lnTo>
                    <a:pt x="133637" y="66390"/>
                  </a:lnTo>
                  <a:lnTo>
                    <a:pt x="133859" y="66889"/>
                  </a:lnTo>
                  <a:lnTo>
                    <a:pt x="133898" y="67086"/>
                  </a:lnTo>
                  <a:lnTo>
                    <a:pt x="133805" y="67511"/>
                  </a:lnTo>
                  <a:lnTo>
                    <a:pt x="133523" y="68304"/>
                  </a:lnTo>
                  <a:lnTo>
                    <a:pt x="133673" y="70036"/>
                  </a:lnTo>
                  <a:lnTo>
                    <a:pt x="133738" y="70248"/>
                  </a:lnTo>
                  <a:lnTo>
                    <a:pt x="134863" y="71220"/>
                  </a:lnTo>
                  <a:lnTo>
                    <a:pt x="135052" y="71194"/>
                  </a:lnTo>
                  <a:lnTo>
                    <a:pt x="135553" y="70721"/>
                  </a:lnTo>
                  <a:lnTo>
                    <a:pt x="135731" y="70661"/>
                  </a:lnTo>
                  <a:lnTo>
                    <a:pt x="135981" y="70665"/>
                  </a:lnTo>
                  <a:lnTo>
                    <a:pt x="136278" y="71015"/>
                  </a:lnTo>
                  <a:lnTo>
                    <a:pt x="135892" y="71942"/>
                  </a:lnTo>
                  <a:lnTo>
                    <a:pt x="135738" y="72102"/>
                  </a:lnTo>
                  <a:lnTo>
                    <a:pt x="135267" y="72289"/>
                  </a:lnTo>
                  <a:lnTo>
                    <a:pt x="135124" y="72505"/>
                  </a:lnTo>
                  <a:lnTo>
                    <a:pt x="135006" y="72933"/>
                  </a:lnTo>
                  <a:lnTo>
                    <a:pt x="134999" y="73071"/>
                  </a:lnTo>
                  <a:lnTo>
                    <a:pt x="135128" y="73264"/>
                  </a:lnTo>
                  <a:lnTo>
                    <a:pt x="135535" y="73335"/>
                  </a:lnTo>
                  <a:lnTo>
                    <a:pt x="136063" y="73104"/>
                  </a:lnTo>
                  <a:lnTo>
                    <a:pt x="136331" y="72844"/>
                  </a:lnTo>
                  <a:lnTo>
                    <a:pt x="136403" y="73518"/>
                  </a:lnTo>
                  <a:lnTo>
                    <a:pt x="136081" y="73965"/>
                  </a:lnTo>
                  <a:lnTo>
                    <a:pt x="136142" y="74564"/>
                  </a:lnTo>
                  <a:lnTo>
                    <a:pt x="136288" y="74732"/>
                  </a:lnTo>
                  <a:lnTo>
                    <a:pt x="136785" y="74836"/>
                  </a:lnTo>
                  <a:lnTo>
                    <a:pt x="136906" y="75019"/>
                  </a:lnTo>
                  <a:lnTo>
                    <a:pt x="136910" y="75149"/>
                  </a:lnTo>
                  <a:lnTo>
                    <a:pt x="136760" y="75261"/>
                  </a:lnTo>
                  <a:lnTo>
                    <a:pt x="136088" y="75313"/>
                  </a:lnTo>
                  <a:lnTo>
                    <a:pt x="136013" y="75588"/>
                  </a:lnTo>
                  <a:lnTo>
                    <a:pt x="136060" y="75912"/>
                  </a:lnTo>
                  <a:lnTo>
                    <a:pt x="136360" y="75998"/>
                  </a:lnTo>
                  <a:lnTo>
                    <a:pt x="136481" y="76140"/>
                  </a:lnTo>
                  <a:lnTo>
                    <a:pt x="136684" y="76803"/>
                  </a:lnTo>
                  <a:lnTo>
                    <a:pt x="136456" y="77145"/>
                  </a:lnTo>
                  <a:lnTo>
                    <a:pt x="136095" y="77209"/>
                  </a:lnTo>
                  <a:lnTo>
                    <a:pt x="135827" y="78151"/>
                  </a:lnTo>
                  <a:lnTo>
                    <a:pt x="135852" y="79033"/>
                  </a:lnTo>
                  <a:lnTo>
                    <a:pt x="136349" y="79231"/>
                  </a:lnTo>
                  <a:lnTo>
                    <a:pt x="136509" y="79715"/>
                  </a:lnTo>
                  <a:lnTo>
                    <a:pt x="135910" y="80867"/>
                  </a:lnTo>
                  <a:lnTo>
                    <a:pt x="135971" y="81412"/>
                  </a:lnTo>
                  <a:lnTo>
                    <a:pt x="135600" y="81988"/>
                  </a:lnTo>
                  <a:lnTo>
                    <a:pt x="135207" y="82077"/>
                  </a:lnTo>
                  <a:lnTo>
                    <a:pt x="135082" y="82725"/>
                  </a:lnTo>
                  <a:lnTo>
                    <a:pt x="135264" y="83262"/>
                  </a:lnTo>
                  <a:lnTo>
                    <a:pt x="135410" y="83284"/>
                  </a:lnTo>
                  <a:lnTo>
                    <a:pt x="135564" y="83779"/>
                  </a:lnTo>
                  <a:lnTo>
                    <a:pt x="136663" y="83709"/>
                  </a:lnTo>
                  <a:lnTo>
                    <a:pt x="136720" y="83459"/>
                  </a:lnTo>
                  <a:lnTo>
                    <a:pt x="137937" y="83534"/>
                  </a:lnTo>
                  <a:lnTo>
                    <a:pt x="138083" y="83451"/>
                  </a:lnTo>
                  <a:lnTo>
                    <a:pt x="138080" y="78973"/>
                  </a:lnTo>
                  <a:lnTo>
                    <a:pt x="138316" y="78963"/>
                  </a:lnTo>
                  <a:lnTo>
                    <a:pt x="138677" y="79075"/>
                  </a:lnTo>
                  <a:lnTo>
                    <a:pt x="140884" y="79095"/>
                  </a:lnTo>
                  <a:lnTo>
                    <a:pt x="142633" y="77314"/>
                  </a:lnTo>
                  <a:lnTo>
                    <a:pt x="142631" y="75598"/>
                  </a:lnTo>
                  <a:lnTo>
                    <a:pt x="141517" y="75523"/>
                  </a:lnTo>
                  <a:lnTo>
                    <a:pt x="141474" y="74361"/>
                  </a:lnTo>
                  <a:lnTo>
                    <a:pt x="144257" y="74356"/>
                  </a:lnTo>
                  <a:lnTo>
                    <a:pt x="144384" y="73985"/>
                  </a:lnTo>
                  <a:lnTo>
                    <a:pt x="144351" y="73706"/>
                  </a:lnTo>
                  <a:lnTo>
                    <a:pt x="144005" y="73304"/>
                  </a:lnTo>
                  <a:lnTo>
                    <a:pt x="143840" y="72879"/>
                  </a:lnTo>
                  <a:lnTo>
                    <a:pt x="143883" y="72324"/>
                  </a:lnTo>
                  <a:lnTo>
                    <a:pt x="143826" y="72172"/>
                  </a:lnTo>
                  <a:lnTo>
                    <a:pt x="143554" y="71617"/>
                  </a:lnTo>
                  <a:lnTo>
                    <a:pt x="143062" y="70861"/>
                  </a:lnTo>
                  <a:lnTo>
                    <a:pt x="143069" y="70261"/>
                  </a:lnTo>
                  <a:lnTo>
                    <a:pt x="142462" y="69494"/>
                  </a:lnTo>
                  <a:lnTo>
                    <a:pt x="142402" y="68369"/>
                  </a:lnTo>
                  <a:lnTo>
                    <a:pt x="142106" y="68168"/>
                  </a:lnTo>
                  <a:lnTo>
                    <a:pt x="141891" y="67912"/>
                  </a:lnTo>
                  <a:lnTo>
                    <a:pt x="142285" y="67576"/>
                  </a:lnTo>
                  <a:lnTo>
                    <a:pt x="142521" y="67490"/>
                  </a:lnTo>
                  <a:lnTo>
                    <a:pt x="142639" y="67282"/>
                  </a:lnTo>
                  <a:lnTo>
                    <a:pt x="142633" y="64924"/>
                  </a:lnTo>
                  <a:lnTo>
                    <a:pt x="144919" y="64901"/>
                  </a:lnTo>
                  <a:lnTo>
                    <a:pt x="144910" y="63430"/>
                  </a:lnTo>
                  <a:lnTo>
                    <a:pt x="144678" y="63319"/>
                  </a:lnTo>
                  <a:lnTo>
                    <a:pt x="144282" y="62954"/>
                  </a:lnTo>
                  <a:lnTo>
                    <a:pt x="143960" y="62531"/>
                  </a:lnTo>
                  <a:lnTo>
                    <a:pt x="147084" y="62547"/>
                  </a:lnTo>
                  <a:lnTo>
                    <a:pt x="147530" y="61121"/>
                  </a:lnTo>
                  <a:lnTo>
                    <a:pt x="148006" y="60737"/>
                  </a:lnTo>
                  <a:lnTo>
                    <a:pt x="148537" y="59859"/>
                  </a:lnTo>
                  <a:lnTo>
                    <a:pt x="148208" y="59326"/>
                  </a:lnTo>
                  <a:lnTo>
                    <a:pt x="148205" y="59092"/>
                  </a:lnTo>
                  <a:lnTo>
                    <a:pt x="148344" y="58671"/>
                  </a:lnTo>
                  <a:lnTo>
                    <a:pt x="148355" y="58448"/>
                  </a:lnTo>
                  <a:lnTo>
                    <a:pt x="148179" y="58053"/>
                  </a:lnTo>
                  <a:lnTo>
                    <a:pt x="148050" y="57982"/>
                  </a:lnTo>
                  <a:lnTo>
                    <a:pt x="147729" y="58068"/>
                  </a:lnTo>
                  <a:lnTo>
                    <a:pt x="147461" y="57971"/>
                  </a:lnTo>
                  <a:lnTo>
                    <a:pt x="147399" y="57226"/>
                  </a:lnTo>
                  <a:lnTo>
                    <a:pt x="147560" y="56120"/>
                  </a:lnTo>
                  <a:lnTo>
                    <a:pt x="147639" y="55975"/>
                  </a:lnTo>
                  <a:lnTo>
                    <a:pt x="148161" y="55777"/>
                  </a:lnTo>
                  <a:lnTo>
                    <a:pt x="148089" y="55588"/>
                  </a:lnTo>
                  <a:lnTo>
                    <a:pt x="147510" y="55092"/>
                  </a:lnTo>
                  <a:lnTo>
                    <a:pt x="147424" y="54843"/>
                  </a:lnTo>
                  <a:lnTo>
                    <a:pt x="147449" y="54690"/>
                  </a:lnTo>
                  <a:lnTo>
                    <a:pt x="147774" y="54381"/>
                  </a:lnTo>
                  <a:lnTo>
                    <a:pt x="148207" y="53800"/>
                  </a:lnTo>
                  <a:lnTo>
                    <a:pt x="147963" y="53368"/>
                  </a:lnTo>
                  <a:lnTo>
                    <a:pt x="148432" y="52739"/>
                  </a:lnTo>
                  <a:lnTo>
                    <a:pt x="148224" y="52072"/>
                  </a:lnTo>
                  <a:lnTo>
                    <a:pt x="147756" y="51365"/>
                  </a:lnTo>
                  <a:lnTo>
                    <a:pt x="147678" y="50737"/>
                  </a:lnTo>
                  <a:lnTo>
                    <a:pt x="156234" y="50702"/>
                  </a:lnTo>
                  <a:lnTo>
                    <a:pt x="156463" y="50583"/>
                  </a:lnTo>
                  <a:lnTo>
                    <a:pt x="156892" y="50177"/>
                  </a:lnTo>
                  <a:lnTo>
                    <a:pt x="157168" y="50178"/>
                  </a:lnTo>
                  <a:lnTo>
                    <a:pt x="158477" y="50186"/>
                  </a:lnTo>
                  <a:lnTo>
                    <a:pt x="158478" y="55448"/>
                  </a:lnTo>
                  <a:lnTo>
                    <a:pt x="165211" y="55460"/>
                  </a:lnTo>
                  <a:lnTo>
                    <a:pt x="165192" y="48366"/>
                  </a:lnTo>
                  <a:lnTo>
                    <a:pt x="171797" y="48360"/>
                  </a:lnTo>
                  <a:lnTo>
                    <a:pt x="172361" y="49443"/>
                  </a:lnTo>
                  <a:lnTo>
                    <a:pt x="172712" y="50371"/>
                  </a:lnTo>
                  <a:lnTo>
                    <a:pt x="173101" y="51105"/>
                  </a:lnTo>
                  <a:lnTo>
                    <a:pt x="173259" y="51246"/>
                  </a:lnTo>
                  <a:lnTo>
                    <a:pt x="173391" y="52326"/>
                  </a:lnTo>
                  <a:lnTo>
                    <a:pt x="173248" y="52542"/>
                  </a:lnTo>
                  <a:lnTo>
                    <a:pt x="173208" y="52780"/>
                  </a:lnTo>
                  <a:lnTo>
                    <a:pt x="173427" y="53072"/>
                  </a:lnTo>
                  <a:lnTo>
                    <a:pt x="173786" y="55320"/>
                  </a:lnTo>
                  <a:lnTo>
                    <a:pt x="173697" y="55733"/>
                  </a:lnTo>
                  <a:lnTo>
                    <a:pt x="173014" y="55726"/>
                  </a:lnTo>
                  <a:lnTo>
                    <a:pt x="172789" y="55428"/>
                  </a:lnTo>
                  <a:lnTo>
                    <a:pt x="172048" y="55412"/>
                  </a:lnTo>
                  <a:lnTo>
                    <a:pt x="172041" y="57237"/>
                  </a:lnTo>
                  <a:lnTo>
                    <a:pt x="172591" y="57271"/>
                  </a:lnTo>
                  <a:lnTo>
                    <a:pt x="172577" y="58600"/>
                  </a:lnTo>
                  <a:lnTo>
                    <a:pt x="172716" y="58851"/>
                  </a:lnTo>
                  <a:lnTo>
                    <a:pt x="172913" y="58682"/>
                  </a:lnTo>
                  <a:lnTo>
                    <a:pt x="173384" y="58686"/>
                  </a:lnTo>
                  <a:lnTo>
                    <a:pt x="174332" y="58251"/>
                  </a:lnTo>
                  <a:lnTo>
                    <a:pt x="174354" y="58117"/>
                  </a:lnTo>
                  <a:lnTo>
                    <a:pt x="174186" y="57800"/>
                  </a:lnTo>
                  <a:lnTo>
                    <a:pt x="174272" y="57651"/>
                  </a:lnTo>
                  <a:lnTo>
                    <a:pt x="174468" y="57547"/>
                  </a:lnTo>
                  <a:lnTo>
                    <a:pt x="174815" y="57525"/>
                  </a:lnTo>
                  <a:lnTo>
                    <a:pt x="175233" y="57931"/>
                  </a:lnTo>
                  <a:lnTo>
                    <a:pt x="175823" y="58259"/>
                  </a:lnTo>
                  <a:lnTo>
                    <a:pt x="176656" y="57867"/>
                  </a:lnTo>
                  <a:lnTo>
                    <a:pt x="177131" y="57472"/>
                  </a:lnTo>
                  <a:lnTo>
                    <a:pt x="178743" y="56600"/>
                  </a:lnTo>
                  <a:lnTo>
                    <a:pt x="179118" y="55926"/>
                  </a:lnTo>
                  <a:lnTo>
                    <a:pt x="179515" y="55520"/>
                  </a:lnTo>
                  <a:lnTo>
                    <a:pt x="180774" y="55408"/>
                  </a:lnTo>
                  <a:lnTo>
                    <a:pt x="182125" y="55400"/>
                  </a:lnTo>
                  <a:lnTo>
                    <a:pt x="182161" y="55062"/>
                  </a:lnTo>
                  <a:lnTo>
                    <a:pt x="183577" y="55039"/>
                  </a:lnTo>
                  <a:lnTo>
                    <a:pt x="183588" y="53270"/>
                  </a:lnTo>
                  <a:lnTo>
                    <a:pt x="188084" y="53259"/>
                  </a:lnTo>
                  <a:lnTo>
                    <a:pt x="188132" y="58164"/>
                  </a:lnTo>
                  <a:lnTo>
                    <a:pt x="188133" y="58332"/>
                  </a:lnTo>
                  <a:lnTo>
                    <a:pt x="188134" y="59199"/>
                  </a:lnTo>
                  <a:lnTo>
                    <a:pt x="188135" y="60217"/>
                  </a:lnTo>
                  <a:lnTo>
                    <a:pt x="188129" y="60384"/>
                  </a:lnTo>
                  <a:lnTo>
                    <a:pt x="190220" y="60397"/>
                  </a:lnTo>
                  <a:lnTo>
                    <a:pt x="190434" y="60506"/>
                  </a:lnTo>
                  <a:lnTo>
                    <a:pt x="191106" y="61150"/>
                  </a:lnTo>
                  <a:lnTo>
                    <a:pt x="191456" y="61225"/>
                  </a:lnTo>
                  <a:lnTo>
                    <a:pt x="191795" y="61121"/>
                  </a:lnTo>
                  <a:lnTo>
                    <a:pt x="192382" y="60647"/>
                  </a:lnTo>
                  <a:lnTo>
                    <a:pt x="192986" y="60465"/>
                  </a:lnTo>
                  <a:lnTo>
                    <a:pt x="193926" y="60464"/>
                  </a:lnTo>
                  <a:lnTo>
                    <a:pt x="194920" y="60788"/>
                  </a:lnTo>
                  <a:lnTo>
                    <a:pt x="194868" y="65092"/>
                  </a:lnTo>
                  <a:lnTo>
                    <a:pt x="188109" y="65062"/>
                  </a:lnTo>
                  <a:lnTo>
                    <a:pt x="188114" y="70420"/>
                  </a:lnTo>
                  <a:lnTo>
                    <a:pt x="188112" y="70905"/>
                  </a:lnTo>
                  <a:lnTo>
                    <a:pt x="188113" y="74501"/>
                  </a:lnTo>
                  <a:lnTo>
                    <a:pt x="197074" y="74523"/>
                  </a:lnTo>
                  <a:lnTo>
                    <a:pt x="197075" y="78660"/>
                  </a:lnTo>
                  <a:lnTo>
                    <a:pt x="196940" y="79263"/>
                  </a:lnTo>
                  <a:lnTo>
                    <a:pt x="189982" y="79223"/>
                  </a:lnTo>
                  <a:lnTo>
                    <a:pt x="189650" y="79130"/>
                  </a:lnTo>
                  <a:lnTo>
                    <a:pt x="189061" y="79223"/>
                  </a:lnTo>
                  <a:lnTo>
                    <a:pt x="188087" y="79230"/>
                  </a:lnTo>
                  <a:lnTo>
                    <a:pt x="188064" y="86307"/>
                  </a:lnTo>
                  <a:lnTo>
                    <a:pt x="188057" y="87386"/>
                  </a:lnTo>
                  <a:lnTo>
                    <a:pt x="188043" y="89791"/>
                  </a:lnTo>
                  <a:lnTo>
                    <a:pt x="188044" y="95750"/>
                  </a:lnTo>
                  <a:lnTo>
                    <a:pt x="187274" y="95747"/>
                  </a:lnTo>
                  <a:lnTo>
                    <a:pt x="187021" y="95746"/>
                  </a:lnTo>
                  <a:lnTo>
                    <a:pt x="182055" y="95745"/>
                  </a:lnTo>
                  <a:lnTo>
                    <a:pt x="182057" y="98045"/>
                  </a:lnTo>
                  <a:lnTo>
                    <a:pt x="180966" y="98039"/>
                  </a:lnTo>
                  <a:lnTo>
                    <a:pt x="180984" y="97529"/>
                  </a:lnTo>
                  <a:lnTo>
                    <a:pt x="181073" y="97361"/>
                  </a:lnTo>
                  <a:lnTo>
                    <a:pt x="181094" y="93299"/>
                  </a:lnTo>
                  <a:lnTo>
                    <a:pt x="176561" y="93282"/>
                  </a:lnTo>
                  <a:lnTo>
                    <a:pt x="176550" y="98026"/>
                  </a:lnTo>
                  <a:lnTo>
                    <a:pt x="170093" y="97983"/>
                  </a:lnTo>
                  <a:lnTo>
                    <a:pt x="169698" y="97741"/>
                  </a:lnTo>
                  <a:lnTo>
                    <a:pt x="167776" y="95663"/>
                  </a:lnTo>
                  <a:lnTo>
                    <a:pt x="167512" y="95149"/>
                  </a:lnTo>
                  <a:lnTo>
                    <a:pt x="166970" y="94565"/>
                  </a:lnTo>
                  <a:lnTo>
                    <a:pt x="165226" y="93891"/>
                  </a:lnTo>
                  <a:lnTo>
                    <a:pt x="164927" y="93813"/>
                  </a:lnTo>
                  <a:lnTo>
                    <a:pt x="164581" y="93861"/>
                  </a:lnTo>
                  <a:lnTo>
                    <a:pt x="164431" y="93969"/>
                  </a:lnTo>
                  <a:lnTo>
                    <a:pt x="163982" y="94587"/>
                  </a:lnTo>
                  <a:lnTo>
                    <a:pt x="163765" y="94692"/>
                  </a:lnTo>
                  <a:lnTo>
                    <a:pt x="163593" y="94675"/>
                  </a:lnTo>
                  <a:lnTo>
                    <a:pt x="163469" y="94993"/>
                  </a:lnTo>
                  <a:lnTo>
                    <a:pt x="163501" y="95262"/>
                  </a:lnTo>
                  <a:lnTo>
                    <a:pt x="163886" y="96423"/>
                  </a:lnTo>
                  <a:lnTo>
                    <a:pt x="164389" y="97540"/>
                  </a:lnTo>
                  <a:lnTo>
                    <a:pt x="164778" y="97909"/>
                  </a:lnTo>
                  <a:lnTo>
                    <a:pt x="164724" y="97686"/>
                  </a:lnTo>
                  <a:lnTo>
                    <a:pt x="165110" y="97905"/>
                  </a:lnTo>
                  <a:lnTo>
                    <a:pt x="165242" y="98073"/>
                  </a:lnTo>
                  <a:lnTo>
                    <a:pt x="165509" y="99175"/>
                  </a:lnTo>
                  <a:lnTo>
                    <a:pt x="165331" y="99946"/>
                  </a:lnTo>
                  <a:lnTo>
                    <a:pt x="165374" y="100523"/>
                  </a:lnTo>
                  <a:lnTo>
                    <a:pt x="165653" y="100452"/>
                  </a:lnTo>
                  <a:lnTo>
                    <a:pt x="165689" y="100164"/>
                  </a:lnTo>
                  <a:lnTo>
                    <a:pt x="165976" y="99499"/>
                  </a:lnTo>
                  <a:lnTo>
                    <a:pt x="166389" y="99138"/>
                  </a:lnTo>
                  <a:lnTo>
                    <a:pt x="166607" y="99242"/>
                  </a:lnTo>
                  <a:lnTo>
                    <a:pt x="166557" y="99409"/>
                  </a:lnTo>
                  <a:lnTo>
                    <a:pt x="166301" y="99648"/>
                  </a:lnTo>
                  <a:lnTo>
                    <a:pt x="165908" y="100251"/>
                  </a:lnTo>
                  <a:lnTo>
                    <a:pt x="165852" y="100854"/>
                  </a:lnTo>
                  <a:lnTo>
                    <a:pt x="166366" y="102142"/>
                  </a:lnTo>
                  <a:lnTo>
                    <a:pt x="166788" y="102726"/>
                  </a:lnTo>
                  <a:lnTo>
                    <a:pt x="166342" y="102724"/>
                  </a:lnTo>
                  <a:lnTo>
                    <a:pt x="165907" y="102721"/>
                  </a:lnTo>
                  <a:lnTo>
                    <a:pt x="165035" y="102721"/>
                  </a:lnTo>
                  <a:lnTo>
                    <a:pt x="165548" y="104291"/>
                  </a:lnTo>
                  <a:lnTo>
                    <a:pt x="166387" y="105294"/>
                  </a:lnTo>
                  <a:lnTo>
                    <a:pt x="166808" y="105610"/>
                  </a:lnTo>
                  <a:lnTo>
                    <a:pt x="167601" y="106799"/>
                  </a:lnTo>
                  <a:lnTo>
                    <a:pt x="167571" y="106960"/>
                  </a:lnTo>
                  <a:lnTo>
                    <a:pt x="167157" y="107349"/>
                  </a:lnTo>
                  <a:lnTo>
                    <a:pt x="167198" y="107553"/>
                  </a:lnTo>
                  <a:lnTo>
                    <a:pt x="167874" y="108071"/>
                  </a:lnTo>
                  <a:lnTo>
                    <a:pt x="168239" y="108119"/>
                  </a:lnTo>
                  <a:lnTo>
                    <a:pt x="168632" y="108056"/>
                  </a:lnTo>
                  <a:lnTo>
                    <a:pt x="168849" y="108134"/>
                  </a:lnTo>
                  <a:lnTo>
                    <a:pt x="168829" y="108509"/>
                  </a:lnTo>
                  <a:lnTo>
                    <a:pt x="168707" y="108637"/>
                  </a:lnTo>
                  <a:lnTo>
                    <a:pt x="168480" y="108626"/>
                  </a:lnTo>
                  <a:lnTo>
                    <a:pt x="168149" y="108410"/>
                  </a:lnTo>
                  <a:lnTo>
                    <a:pt x="167750" y="108536"/>
                  </a:lnTo>
                  <a:lnTo>
                    <a:pt x="167763" y="108788"/>
                  </a:lnTo>
                  <a:lnTo>
                    <a:pt x="168311" y="109401"/>
                  </a:lnTo>
                  <a:lnTo>
                    <a:pt x="168850" y="109324"/>
                  </a:lnTo>
                  <a:lnTo>
                    <a:pt x="169515" y="109668"/>
                  </a:lnTo>
                  <a:lnTo>
                    <a:pt x="169918" y="110985"/>
                  </a:lnTo>
                  <a:lnTo>
                    <a:pt x="169709" y="111182"/>
                  </a:lnTo>
                  <a:lnTo>
                    <a:pt x="172727" y="111155"/>
                  </a:lnTo>
                  <a:lnTo>
                    <a:pt x="173380" y="111204"/>
                  </a:lnTo>
                  <a:lnTo>
                    <a:pt x="173600" y="111565"/>
                  </a:lnTo>
                  <a:lnTo>
                    <a:pt x="173617" y="111919"/>
                  </a:lnTo>
                  <a:lnTo>
                    <a:pt x="173539" y="112310"/>
                  </a:lnTo>
                  <a:lnTo>
                    <a:pt x="173375" y="112612"/>
                  </a:lnTo>
                  <a:lnTo>
                    <a:pt x="173375" y="112973"/>
                  </a:lnTo>
                  <a:lnTo>
                    <a:pt x="173485" y="113341"/>
                  </a:lnTo>
                  <a:lnTo>
                    <a:pt x="173766" y="113625"/>
                  </a:lnTo>
                  <a:lnTo>
                    <a:pt x="173812" y="113759"/>
                  </a:lnTo>
                  <a:lnTo>
                    <a:pt x="173815" y="115751"/>
                  </a:lnTo>
                  <a:lnTo>
                    <a:pt x="176087" y="115767"/>
                  </a:lnTo>
                  <a:lnTo>
                    <a:pt x="176009" y="120243"/>
                  </a:lnTo>
                  <a:lnTo>
                    <a:pt x="180537" y="119910"/>
                  </a:lnTo>
                  <a:lnTo>
                    <a:pt x="180540" y="126389"/>
                  </a:lnTo>
                  <a:lnTo>
                    <a:pt x="176007" y="126395"/>
                  </a:lnTo>
                  <a:lnTo>
                    <a:pt x="176007" y="127575"/>
                  </a:lnTo>
                  <a:lnTo>
                    <a:pt x="175770" y="128253"/>
                  </a:lnTo>
                  <a:lnTo>
                    <a:pt x="175254" y="128089"/>
                  </a:lnTo>
                  <a:lnTo>
                    <a:pt x="174617" y="128372"/>
                  </a:lnTo>
                  <a:lnTo>
                    <a:pt x="174105" y="128673"/>
                  </a:lnTo>
                  <a:lnTo>
                    <a:pt x="173682" y="129280"/>
                  </a:lnTo>
                  <a:lnTo>
                    <a:pt x="173066" y="129778"/>
                  </a:lnTo>
                  <a:lnTo>
                    <a:pt x="172885" y="129730"/>
                  </a:lnTo>
                  <a:lnTo>
                    <a:pt x="172892" y="129402"/>
                  </a:lnTo>
                  <a:lnTo>
                    <a:pt x="172689" y="129372"/>
                  </a:lnTo>
                  <a:lnTo>
                    <a:pt x="172440" y="129532"/>
                  </a:lnTo>
                  <a:lnTo>
                    <a:pt x="172202" y="129715"/>
                  </a:lnTo>
                  <a:lnTo>
                    <a:pt x="171527" y="130181"/>
                  </a:lnTo>
                  <a:lnTo>
                    <a:pt x="170942" y="130746"/>
                  </a:lnTo>
                  <a:lnTo>
                    <a:pt x="170264" y="131829"/>
                  </a:lnTo>
                  <a:lnTo>
                    <a:pt x="170029" y="132347"/>
                  </a:lnTo>
                  <a:lnTo>
                    <a:pt x="169535" y="132503"/>
                  </a:lnTo>
                  <a:lnTo>
                    <a:pt x="168706" y="132516"/>
                  </a:lnTo>
                  <a:lnTo>
                    <a:pt x="167467" y="132908"/>
                  </a:lnTo>
                  <a:lnTo>
                    <a:pt x="167326" y="132976"/>
                  </a:lnTo>
                  <a:lnTo>
                    <a:pt x="165651" y="133813"/>
                  </a:lnTo>
                  <a:lnTo>
                    <a:pt x="165652" y="133992"/>
                  </a:lnTo>
                  <a:lnTo>
                    <a:pt x="165525" y="134304"/>
                  </a:lnTo>
                  <a:lnTo>
                    <a:pt x="165317" y="134495"/>
                  </a:lnTo>
                  <a:lnTo>
                    <a:pt x="164770" y="134535"/>
                  </a:lnTo>
                  <a:lnTo>
                    <a:pt x="164381" y="134390"/>
                  </a:lnTo>
                  <a:lnTo>
                    <a:pt x="164307" y="134587"/>
                  </a:lnTo>
                  <a:lnTo>
                    <a:pt x="164829" y="135056"/>
                  </a:lnTo>
                  <a:lnTo>
                    <a:pt x="165605" y="135096"/>
                  </a:lnTo>
                  <a:lnTo>
                    <a:pt x="165602" y="135354"/>
                  </a:lnTo>
                  <a:lnTo>
                    <a:pt x="165499" y="136003"/>
                  </a:lnTo>
                  <a:lnTo>
                    <a:pt x="165400" y="136255"/>
                  </a:lnTo>
                  <a:lnTo>
                    <a:pt x="165083" y="136514"/>
                  </a:lnTo>
                  <a:lnTo>
                    <a:pt x="164597" y="136740"/>
                  </a:lnTo>
                  <a:lnTo>
                    <a:pt x="164390" y="136895"/>
                  </a:lnTo>
                  <a:lnTo>
                    <a:pt x="164290" y="137080"/>
                  </a:lnTo>
                  <a:lnTo>
                    <a:pt x="164305" y="137280"/>
                  </a:lnTo>
                  <a:lnTo>
                    <a:pt x="164805" y="138096"/>
                  </a:lnTo>
                  <a:lnTo>
                    <a:pt x="164619" y="138436"/>
                  </a:lnTo>
                  <a:lnTo>
                    <a:pt x="164052" y="138318"/>
                  </a:lnTo>
                  <a:lnTo>
                    <a:pt x="162159" y="138461"/>
                  </a:lnTo>
                  <a:lnTo>
                    <a:pt x="159475" y="138503"/>
                  </a:lnTo>
                  <a:lnTo>
                    <a:pt x="159239" y="138349"/>
                  </a:lnTo>
                  <a:lnTo>
                    <a:pt x="157435" y="136635"/>
                  </a:lnTo>
                  <a:lnTo>
                    <a:pt x="156142" y="135537"/>
                  </a:lnTo>
                  <a:lnTo>
                    <a:pt x="155384" y="134894"/>
                  </a:lnTo>
                  <a:lnTo>
                    <a:pt x="154799" y="134796"/>
                  </a:lnTo>
                  <a:lnTo>
                    <a:pt x="154440" y="134849"/>
                  </a:lnTo>
                  <a:lnTo>
                    <a:pt x="153995" y="135179"/>
                  </a:lnTo>
                  <a:lnTo>
                    <a:pt x="153629" y="135608"/>
                  </a:lnTo>
                  <a:lnTo>
                    <a:pt x="153388" y="136122"/>
                  </a:lnTo>
                  <a:lnTo>
                    <a:pt x="152658" y="138222"/>
                  </a:lnTo>
                  <a:lnTo>
                    <a:pt x="152332" y="140172"/>
                  </a:lnTo>
                  <a:lnTo>
                    <a:pt x="152508" y="141404"/>
                  </a:lnTo>
                  <a:lnTo>
                    <a:pt x="152495" y="141854"/>
                  </a:lnTo>
                  <a:lnTo>
                    <a:pt x="152169" y="143639"/>
                  </a:lnTo>
                  <a:lnTo>
                    <a:pt x="151720" y="144987"/>
                  </a:lnTo>
                  <a:lnTo>
                    <a:pt x="151394" y="145745"/>
                  </a:lnTo>
                  <a:lnTo>
                    <a:pt x="150368" y="147331"/>
                  </a:lnTo>
                  <a:lnTo>
                    <a:pt x="150246" y="147519"/>
                  </a:lnTo>
                  <a:lnTo>
                    <a:pt x="149614" y="148174"/>
                  </a:lnTo>
                  <a:lnTo>
                    <a:pt x="149138" y="148493"/>
                  </a:lnTo>
                  <a:lnTo>
                    <a:pt x="148750" y="148656"/>
                  </a:lnTo>
                  <a:lnTo>
                    <a:pt x="148583" y="148725"/>
                  </a:lnTo>
                  <a:lnTo>
                    <a:pt x="144230" y="149691"/>
                  </a:lnTo>
                  <a:lnTo>
                    <a:pt x="143194" y="149860"/>
                  </a:lnTo>
                  <a:lnTo>
                    <a:pt x="142217" y="149901"/>
                  </a:lnTo>
                  <a:lnTo>
                    <a:pt x="141615" y="149730"/>
                  </a:lnTo>
                  <a:lnTo>
                    <a:pt x="141208" y="149401"/>
                  </a:lnTo>
                  <a:lnTo>
                    <a:pt x="141040" y="149053"/>
                  </a:lnTo>
                  <a:lnTo>
                    <a:pt x="140252" y="147043"/>
                  </a:lnTo>
                  <a:lnTo>
                    <a:pt x="140195" y="146037"/>
                  </a:lnTo>
                  <a:lnTo>
                    <a:pt x="139886" y="144446"/>
                  </a:lnTo>
                  <a:lnTo>
                    <a:pt x="139759" y="144095"/>
                  </a:lnTo>
                  <a:lnTo>
                    <a:pt x="139382" y="143536"/>
                  </a:lnTo>
                  <a:lnTo>
                    <a:pt x="138945" y="143264"/>
                  </a:lnTo>
                  <a:lnTo>
                    <a:pt x="137985" y="142666"/>
                  </a:lnTo>
                  <a:lnTo>
                    <a:pt x="135589" y="142054"/>
                  </a:lnTo>
                  <a:lnTo>
                    <a:pt x="133080" y="141698"/>
                  </a:lnTo>
                  <a:lnTo>
                    <a:pt x="132400" y="142265"/>
                  </a:lnTo>
                  <a:lnTo>
                    <a:pt x="132093" y="142746"/>
                  </a:lnTo>
                  <a:lnTo>
                    <a:pt x="131959" y="143518"/>
                  </a:lnTo>
                  <a:lnTo>
                    <a:pt x="131859" y="145267"/>
                  </a:lnTo>
                  <a:lnTo>
                    <a:pt x="131301" y="145905"/>
                  </a:lnTo>
                  <a:lnTo>
                    <a:pt x="130693" y="146191"/>
                  </a:lnTo>
                  <a:lnTo>
                    <a:pt x="129981" y="146146"/>
                  </a:lnTo>
                  <a:lnTo>
                    <a:pt x="128642" y="145226"/>
                  </a:lnTo>
                  <a:lnTo>
                    <a:pt x="127497" y="144029"/>
                  </a:lnTo>
                  <a:lnTo>
                    <a:pt x="126496" y="142807"/>
                  </a:lnTo>
                  <a:lnTo>
                    <a:pt x="125841" y="140971"/>
                  </a:lnTo>
                  <a:lnTo>
                    <a:pt x="125592" y="140271"/>
                  </a:lnTo>
                  <a:lnTo>
                    <a:pt x="124849" y="138188"/>
                  </a:lnTo>
                  <a:lnTo>
                    <a:pt x="124660" y="137124"/>
                  </a:lnTo>
                  <a:lnTo>
                    <a:pt x="124753" y="135439"/>
                  </a:lnTo>
                  <a:lnTo>
                    <a:pt x="124368" y="132119"/>
                  </a:lnTo>
                  <a:lnTo>
                    <a:pt x="124044" y="130990"/>
                  </a:lnTo>
                  <a:lnTo>
                    <a:pt x="123981" y="130770"/>
                  </a:lnTo>
                  <a:lnTo>
                    <a:pt x="123616" y="129924"/>
                  </a:lnTo>
                  <a:lnTo>
                    <a:pt x="123340" y="129468"/>
                  </a:lnTo>
                  <a:lnTo>
                    <a:pt x="123206" y="129300"/>
                  </a:lnTo>
                  <a:lnTo>
                    <a:pt x="122777" y="128778"/>
                  </a:lnTo>
                  <a:lnTo>
                    <a:pt x="122461" y="128470"/>
                  </a:lnTo>
                  <a:lnTo>
                    <a:pt x="122087" y="128143"/>
                  </a:lnTo>
                  <a:lnTo>
                    <a:pt x="121831" y="128007"/>
                  </a:lnTo>
                  <a:lnTo>
                    <a:pt x="121433" y="127914"/>
                  </a:lnTo>
                  <a:lnTo>
                    <a:pt x="121154" y="127982"/>
                  </a:lnTo>
                  <a:lnTo>
                    <a:pt x="120120" y="128547"/>
                  </a:lnTo>
                  <a:lnTo>
                    <a:pt x="119983" y="128637"/>
                  </a:lnTo>
                  <a:lnTo>
                    <a:pt x="119785" y="128767"/>
                  </a:lnTo>
                  <a:lnTo>
                    <a:pt x="118520" y="129599"/>
                  </a:lnTo>
                  <a:lnTo>
                    <a:pt x="117523" y="130353"/>
                  </a:lnTo>
                  <a:lnTo>
                    <a:pt x="114904" y="131782"/>
                  </a:lnTo>
                  <a:lnTo>
                    <a:pt x="114740" y="131798"/>
                  </a:lnTo>
                  <a:lnTo>
                    <a:pt x="114333" y="131513"/>
                  </a:lnTo>
                  <a:lnTo>
                    <a:pt x="113962" y="130840"/>
                  </a:lnTo>
                  <a:lnTo>
                    <a:pt x="113805" y="129608"/>
                  </a:lnTo>
                  <a:lnTo>
                    <a:pt x="113851" y="129177"/>
                  </a:lnTo>
                  <a:lnTo>
                    <a:pt x="114023" y="128637"/>
                  </a:lnTo>
                  <a:lnTo>
                    <a:pt x="114014" y="128467"/>
                  </a:lnTo>
                  <a:lnTo>
                    <a:pt x="113739" y="128443"/>
                  </a:lnTo>
                  <a:lnTo>
                    <a:pt x="113586" y="128493"/>
                  </a:lnTo>
                  <a:lnTo>
                    <a:pt x="112886" y="128738"/>
                  </a:lnTo>
                  <a:lnTo>
                    <a:pt x="112758" y="128845"/>
                  </a:lnTo>
                  <a:lnTo>
                    <a:pt x="112535" y="129032"/>
                  </a:lnTo>
                  <a:lnTo>
                    <a:pt x="112066" y="129649"/>
                  </a:lnTo>
                  <a:lnTo>
                    <a:pt x="111939" y="129991"/>
                  </a:lnTo>
                  <a:lnTo>
                    <a:pt x="111843" y="130817"/>
                  </a:lnTo>
                  <a:lnTo>
                    <a:pt x="111863" y="131033"/>
                  </a:lnTo>
                  <a:lnTo>
                    <a:pt x="111978" y="132235"/>
                  </a:lnTo>
                  <a:lnTo>
                    <a:pt x="111993" y="132394"/>
                  </a:lnTo>
                  <a:lnTo>
                    <a:pt x="112126" y="132891"/>
                  </a:lnTo>
                  <a:lnTo>
                    <a:pt x="112549" y="133954"/>
                  </a:lnTo>
                  <a:lnTo>
                    <a:pt x="112667" y="134252"/>
                  </a:lnTo>
                  <a:lnTo>
                    <a:pt x="112806" y="134601"/>
                  </a:lnTo>
                  <a:lnTo>
                    <a:pt x="112952" y="135256"/>
                  </a:lnTo>
                  <a:lnTo>
                    <a:pt x="113255" y="136617"/>
                  </a:lnTo>
                  <a:lnTo>
                    <a:pt x="113299" y="136813"/>
                  </a:lnTo>
                  <a:lnTo>
                    <a:pt x="113424" y="138893"/>
                  </a:lnTo>
                  <a:lnTo>
                    <a:pt x="113217" y="139797"/>
                  </a:lnTo>
                  <a:lnTo>
                    <a:pt x="111392" y="142381"/>
                  </a:lnTo>
                  <a:lnTo>
                    <a:pt x="111218" y="142627"/>
                  </a:lnTo>
                  <a:lnTo>
                    <a:pt x="110005" y="144345"/>
                  </a:lnTo>
                  <a:lnTo>
                    <a:pt x="109037" y="145715"/>
                  </a:lnTo>
                  <a:lnTo>
                    <a:pt x="108254" y="146679"/>
                  </a:lnTo>
                  <a:lnTo>
                    <a:pt x="106318" y="147647"/>
                  </a:lnTo>
                  <a:lnTo>
                    <a:pt x="106009" y="147729"/>
                  </a:lnTo>
                  <a:lnTo>
                    <a:pt x="105478" y="147446"/>
                  </a:lnTo>
                  <a:lnTo>
                    <a:pt x="105039" y="147212"/>
                  </a:lnTo>
                  <a:lnTo>
                    <a:pt x="104589" y="147082"/>
                  </a:lnTo>
                  <a:lnTo>
                    <a:pt x="104174" y="147169"/>
                  </a:lnTo>
                  <a:lnTo>
                    <a:pt x="103897" y="147343"/>
                  </a:lnTo>
                  <a:lnTo>
                    <a:pt x="103759" y="147734"/>
                  </a:lnTo>
                  <a:lnTo>
                    <a:pt x="103803" y="147955"/>
                  </a:lnTo>
                  <a:lnTo>
                    <a:pt x="103862" y="148256"/>
                  </a:lnTo>
                  <a:lnTo>
                    <a:pt x="104139" y="148864"/>
                  </a:lnTo>
                  <a:lnTo>
                    <a:pt x="104208" y="149690"/>
                  </a:lnTo>
                  <a:lnTo>
                    <a:pt x="104174" y="149995"/>
                  </a:lnTo>
                  <a:lnTo>
                    <a:pt x="104035" y="150271"/>
                  </a:lnTo>
                  <a:lnTo>
                    <a:pt x="103759" y="150821"/>
                  </a:lnTo>
                  <a:lnTo>
                    <a:pt x="103419" y="151105"/>
                  </a:lnTo>
                  <a:lnTo>
                    <a:pt x="103240" y="151255"/>
                  </a:lnTo>
                  <a:lnTo>
                    <a:pt x="102984" y="151352"/>
                  </a:lnTo>
                  <a:lnTo>
                    <a:pt x="102547" y="151516"/>
                  </a:lnTo>
                  <a:lnTo>
                    <a:pt x="101173" y="151796"/>
                  </a:lnTo>
                  <a:lnTo>
                    <a:pt x="99955" y="152448"/>
                  </a:lnTo>
                  <a:lnTo>
                    <a:pt x="99423" y="153204"/>
                  </a:lnTo>
                  <a:lnTo>
                    <a:pt x="99351" y="153392"/>
                  </a:lnTo>
                  <a:lnTo>
                    <a:pt x="99078" y="154110"/>
                  </a:lnTo>
                  <a:lnTo>
                    <a:pt x="99018" y="154825"/>
                  </a:lnTo>
                  <a:lnTo>
                    <a:pt x="99189" y="155652"/>
                  </a:lnTo>
                  <a:lnTo>
                    <a:pt x="99974" y="158084"/>
                  </a:lnTo>
                  <a:lnTo>
                    <a:pt x="100270" y="159296"/>
                  </a:lnTo>
                  <a:lnTo>
                    <a:pt x="100315" y="159481"/>
                  </a:lnTo>
                  <a:lnTo>
                    <a:pt x="100394" y="160378"/>
                  </a:lnTo>
                  <a:lnTo>
                    <a:pt x="100383" y="161492"/>
                  </a:lnTo>
                  <a:lnTo>
                    <a:pt x="100189" y="162991"/>
                  </a:lnTo>
                  <a:lnTo>
                    <a:pt x="99557" y="164425"/>
                  </a:lnTo>
                  <a:lnTo>
                    <a:pt x="99083" y="165205"/>
                  </a:lnTo>
                  <a:lnTo>
                    <a:pt x="98770" y="165613"/>
                  </a:lnTo>
                  <a:lnTo>
                    <a:pt x="97815" y="166459"/>
                  </a:lnTo>
                  <a:lnTo>
                    <a:pt x="97244" y="166836"/>
                  </a:lnTo>
                  <a:lnTo>
                    <a:pt x="96684" y="167078"/>
                  </a:lnTo>
                  <a:lnTo>
                    <a:pt x="95669" y="167343"/>
                  </a:lnTo>
                  <a:lnTo>
                    <a:pt x="95022" y="167381"/>
                  </a:lnTo>
                  <a:lnTo>
                    <a:pt x="93542" y="167101"/>
                  </a:lnTo>
                  <a:lnTo>
                    <a:pt x="91914" y="166513"/>
                  </a:lnTo>
                  <a:lnTo>
                    <a:pt x="91591" y="166336"/>
                  </a:lnTo>
                  <a:lnTo>
                    <a:pt x="91272" y="166161"/>
                  </a:lnTo>
                  <a:lnTo>
                    <a:pt x="90225" y="165367"/>
                  </a:lnTo>
                  <a:lnTo>
                    <a:pt x="89054" y="164030"/>
                  </a:lnTo>
                  <a:lnTo>
                    <a:pt x="89000" y="163900"/>
                  </a:lnTo>
                  <a:lnTo>
                    <a:pt x="88846" y="163532"/>
                  </a:lnTo>
                  <a:lnTo>
                    <a:pt x="87786" y="160995"/>
                  </a:lnTo>
                  <a:lnTo>
                    <a:pt x="87114" y="159033"/>
                  </a:lnTo>
                  <a:lnTo>
                    <a:pt x="87035" y="158799"/>
                  </a:lnTo>
                  <a:lnTo>
                    <a:pt x="86697" y="156936"/>
                  </a:lnTo>
                  <a:lnTo>
                    <a:pt x="86129" y="156255"/>
                  </a:lnTo>
                  <a:lnTo>
                    <a:pt x="85035" y="154303"/>
                  </a:lnTo>
                  <a:lnTo>
                    <a:pt x="84751" y="153629"/>
                  </a:lnTo>
                  <a:lnTo>
                    <a:pt x="84722" y="152273"/>
                  </a:lnTo>
                  <a:lnTo>
                    <a:pt x="84807" y="150801"/>
                  </a:lnTo>
                  <a:lnTo>
                    <a:pt x="84999" y="150321"/>
                  </a:lnTo>
                  <a:lnTo>
                    <a:pt x="85493" y="149427"/>
                  </a:lnTo>
                  <a:lnTo>
                    <a:pt x="85781" y="149024"/>
                  </a:lnTo>
                  <a:lnTo>
                    <a:pt x="85994" y="148860"/>
                  </a:lnTo>
                  <a:lnTo>
                    <a:pt x="86271" y="148778"/>
                  </a:lnTo>
                  <a:lnTo>
                    <a:pt x="87234" y="148846"/>
                  </a:lnTo>
                  <a:lnTo>
                    <a:pt x="87922" y="148739"/>
                  </a:lnTo>
                  <a:lnTo>
                    <a:pt x="89127" y="148123"/>
                  </a:lnTo>
                  <a:lnTo>
                    <a:pt x="89749" y="147300"/>
                  </a:lnTo>
                  <a:lnTo>
                    <a:pt x="89775" y="146175"/>
                  </a:lnTo>
                  <a:lnTo>
                    <a:pt x="89238" y="143841"/>
                  </a:lnTo>
                  <a:lnTo>
                    <a:pt x="88829" y="142063"/>
                  </a:lnTo>
                  <a:lnTo>
                    <a:pt x="88653" y="141295"/>
                  </a:lnTo>
                  <a:lnTo>
                    <a:pt x="88094" y="138865"/>
                  </a:lnTo>
                  <a:lnTo>
                    <a:pt x="87934" y="138385"/>
                  </a:lnTo>
                  <a:lnTo>
                    <a:pt x="87337" y="137491"/>
                  </a:lnTo>
                  <a:lnTo>
                    <a:pt x="86242" y="136588"/>
                  </a:lnTo>
                  <a:lnTo>
                    <a:pt x="85342" y="135846"/>
                  </a:lnTo>
                  <a:lnTo>
                    <a:pt x="84659" y="135282"/>
                  </a:lnTo>
                  <a:lnTo>
                    <a:pt x="84040" y="134992"/>
                  </a:lnTo>
                  <a:lnTo>
                    <a:pt x="82020" y="135223"/>
                  </a:lnTo>
                  <a:lnTo>
                    <a:pt x="80436" y="136292"/>
                  </a:lnTo>
                  <a:lnTo>
                    <a:pt x="80004" y="136584"/>
                  </a:lnTo>
                  <a:lnTo>
                    <a:pt x="79576" y="137266"/>
                  </a:lnTo>
                  <a:lnTo>
                    <a:pt x="79475" y="137549"/>
                  </a:lnTo>
                  <a:lnTo>
                    <a:pt x="79444" y="137872"/>
                  </a:lnTo>
                  <a:lnTo>
                    <a:pt x="79083" y="141655"/>
                  </a:lnTo>
                  <a:lnTo>
                    <a:pt x="78432" y="143245"/>
                  </a:lnTo>
                  <a:lnTo>
                    <a:pt x="78250" y="143510"/>
                  </a:lnTo>
                  <a:lnTo>
                    <a:pt x="78122" y="143577"/>
                  </a:lnTo>
                  <a:lnTo>
                    <a:pt x="77948" y="143587"/>
                  </a:lnTo>
                  <a:lnTo>
                    <a:pt x="76192" y="143695"/>
                  </a:lnTo>
                  <a:lnTo>
                    <a:pt x="75698" y="143587"/>
                  </a:lnTo>
                  <a:lnTo>
                    <a:pt x="75211" y="143370"/>
                  </a:lnTo>
                  <a:lnTo>
                    <a:pt x="74545" y="142887"/>
                  </a:lnTo>
                  <a:lnTo>
                    <a:pt x="74321" y="142724"/>
                  </a:lnTo>
                  <a:lnTo>
                    <a:pt x="74200" y="142578"/>
                  </a:lnTo>
                  <a:lnTo>
                    <a:pt x="73132" y="141327"/>
                  </a:lnTo>
                  <a:lnTo>
                    <a:pt x="72604" y="140829"/>
                  </a:lnTo>
                  <a:lnTo>
                    <a:pt x="72186" y="140829"/>
                  </a:lnTo>
                  <a:lnTo>
                    <a:pt x="71771" y="141035"/>
                  </a:lnTo>
                  <a:lnTo>
                    <a:pt x="71537" y="141150"/>
                  </a:lnTo>
                  <a:lnTo>
                    <a:pt x="71264" y="141706"/>
                  </a:lnTo>
                  <a:lnTo>
                    <a:pt x="71150" y="141938"/>
                  </a:lnTo>
                  <a:lnTo>
                    <a:pt x="71045" y="142152"/>
                  </a:lnTo>
                  <a:lnTo>
                    <a:pt x="70640" y="142974"/>
                  </a:lnTo>
                  <a:lnTo>
                    <a:pt x="70364" y="143193"/>
                  </a:lnTo>
                  <a:lnTo>
                    <a:pt x="70126" y="143279"/>
                  </a:lnTo>
                  <a:lnTo>
                    <a:pt x="69611" y="143307"/>
                  </a:lnTo>
                  <a:lnTo>
                    <a:pt x="69379" y="143133"/>
                  </a:lnTo>
                  <a:lnTo>
                    <a:pt x="69134" y="142259"/>
                  </a:lnTo>
                  <a:lnTo>
                    <a:pt x="69067" y="142039"/>
                  </a:lnTo>
                  <a:lnTo>
                    <a:pt x="68938" y="141850"/>
                  </a:lnTo>
                  <a:lnTo>
                    <a:pt x="68729" y="141762"/>
                  </a:lnTo>
                  <a:lnTo>
                    <a:pt x="68242" y="141762"/>
                  </a:lnTo>
                  <a:lnTo>
                    <a:pt x="67778" y="142025"/>
                  </a:lnTo>
                  <a:lnTo>
                    <a:pt x="67606" y="142415"/>
                  </a:lnTo>
                  <a:lnTo>
                    <a:pt x="67406" y="142870"/>
                  </a:lnTo>
                  <a:lnTo>
                    <a:pt x="67211" y="144073"/>
                  </a:lnTo>
                  <a:lnTo>
                    <a:pt x="66311" y="146560"/>
                  </a:lnTo>
                  <a:lnTo>
                    <a:pt x="66248" y="146734"/>
                  </a:lnTo>
                  <a:lnTo>
                    <a:pt x="64931" y="148988"/>
                  </a:lnTo>
                  <a:lnTo>
                    <a:pt x="64025" y="150006"/>
                  </a:lnTo>
                  <a:lnTo>
                    <a:pt x="63606" y="150378"/>
                  </a:lnTo>
                  <a:lnTo>
                    <a:pt x="63062" y="150706"/>
                  </a:lnTo>
                  <a:lnTo>
                    <a:pt x="62646" y="150715"/>
                  </a:lnTo>
                  <a:lnTo>
                    <a:pt x="61751" y="150733"/>
                  </a:lnTo>
                  <a:lnTo>
                    <a:pt x="61514" y="150738"/>
                  </a:lnTo>
                  <a:lnTo>
                    <a:pt x="61064" y="150747"/>
                  </a:lnTo>
                  <a:lnTo>
                    <a:pt x="60618" y="150756"/>
                  </a:lnTo>
                  <a:lnTo>
                    <a:pt x="59112" y="150787"/>
                  </a:lnTo>
                  <a:lnTo>
                    <a:pt x="58214" y="150806"/>
                  </a:lnTo>
                  <a:lnTo>
                    <a:pt x="56129" y="150716"/>
                  </a:lnTo>
                  <a:lnTo>
                    <a:pt x="53738" y="149937"/>
                  </a:lnTo>
                  <a:lnTo>
                    <a:pt x="52689" y="149229"/>
                  </a:lnTo>
                  <a:lnTo>
                    <a:pt x="51878" y="148168"/>
                  </a:lnTo>
                  <a:lnTo>
                    <a:pt x="51432" y="146995"/>
                  </a:lnTo>
                  <a:lnTo>
                    <a:pt x="51649" y="145684"/>
                  </a:lnTo>
                  <a:lnTo>
                    <a:pt x="51781" y="145360"/>
                  </a:lnTo>
                  <a:lnTo>
                    <a:pt x="51847" y="145198"/>
                  </a:lnTo>
                  <a:lnTo>
                    <a:pt x="52099" y="144904"/>
                  </a:lnTo>
                  <a:lnTo>
                    <a:pt x="52352" y="144088"/>
                  </a:lnTo>
                  <a:lnTo>
                    <a:pt x="52629" y="143192"/>
                  </a:lnTo>
                  <a:lnTo>
                    <a:pt x="52730" y="142866"/>
                  </a:lnTo>
                  <a:lnTo>
                    <a:pt x="52789" y="142676"/>
                  </a:lnTo>
                  <a:lnTo>
                    <a:pt x="52895" y="142333"/>
                  </a:lnTo>
                  <a:lnTo>
                    <a:pt x="52920" y="141080"/>
                  </a:lnTo>
                  <a:lnTo>
                    <a:pt x="52946" y="139815"/>
                  </a:lnTo>
                  <a:lnTo>
                    <a:pt x="52962" y="139004"/>
                  </a:lnTo>
                  <a:lnTo>
                    <a:pt x="52041" y="137339"/>
                  </a:lnTo>
                  <a:lnTo>
                    <a:pt x="51742" y="136963"/>
                  </a:lnTo>
                  <a:lnTo>
                    <a:pt x="51481" y="136799"/>
                  </a:lnTo>
                  <a:lnTo>
                    <a:pt x="51329" y="136703"/>
                  </a:lnTo>
                  <a:lnTo>
                    <a:pt x="51106" y="136564"/>
                  </a:lnTo>
                  <a:lnTo>
                    <a:pt x="50858" y="136408"/>
                  </a:lnTo>
                  <a:lnTo>
                    <a:pt x="49819" y="135757"/>
                  </a:lnTo>
                  <a:lnTo>
                    <a:pt x="48283" y="134815"/>
                  </a:lnTo>
                  <a:lnTo>
                    <a:pt x="47204" y="134467"/>
                  </a:lnTo>
                  <a:lnTo>
                    <a:pt x="46487" y="134410"/>
                  </a:lnTo>
                  <a:lnTo>
                    <a:pt x="44965" y="135040"/>
                  </a:lnTo>
                  <a:lnTo>
                    <a:pt x="44129" y="135386"/>
                  </a:lnTo>
                  <a:lnTo>
                    <a:pt x="43339" y="135693"/>
                  </a:lnTo>
                  <a:lnTo>
                    <a:pt x="42259" y="136608"/>
                  </a:lnTo>
                  <a:lnTo>
                    <a:pt x="41012" y="137395"/>
                  </a:lnTo>
                  <a:lnTo>
                    <a:pt x="39938" y="137939"/>
                  </a:lnTo>
                  <a:lnTo>
                    <a:pt x="39490" y="138047"/>
                  </a:lnTo>
                  <a:lnTo>
                    <a:pt x="39067" y="138077"/>
                  </a:lnTo>
                  <a:lnTo>
                    <a:pt x="36395" y="137571"/>
                  </a:lnTo>
                  <a:lnTo>
                    <a:pt x="35898" y="137477"/>
                  </a:lnTo>
                  <a:lnTo>
                    <a:pt x="35290" y="137202"/>
                  </a:lnTo>
                  <a:lnTo>
                    <a:pt x="35055" y="136967"/>
                  </a:lnTo>
                  <a:lnTo>
                    <a:pt x="34468" y="135935"/>
                  </a:lnTo>
                  <a:lnTo>
                    <a:pt x="34145" y="135365"/>
                  </a:lnTo>
                  <a:lnTo>
                    <a:pt x="34058" y="134827"/>
                  </a:lnTo>
                  <a:lnTo>
                    <a:pt x="34038" y="134698"/>
                  </a:lnTo>
                  <a:lnTo>
                    <a:pt x="34055" y="134315"/>
                  </a:lnTo>
                  <a:lnTo>
                    <a:pt x="34162" y="134009"/>
                  </a:lnTo>
                  <a:lnTo>
                    <a:pt x="34301" y="133871"/>
                  </a:lnTo>
                  <a:lnTo>
                    <a:pt x="34763" y="133018"/>
                  </a:lnTo>
                  <a:lnTo>
                    <a:pt x="34794" y="132669"/>
                  </a:lnTo>
                  <a:lnTo>
                    <a:pt x="34830" y="132276"/>
                  </a:lnTo>
                  <a:lnTo>
                    <a:pt x="35086" y="129438"/>
                  </a:lnTo>
                  <a:lnTo>
                    <a:pt x="35111" y="129166"/>
                  </a:lnTo>
                  <a:lnTo>
                    <a:pt x="35011" y="128894"/>
                  </a:lnTo>
                  <a:lnTo>
                    <a:pt x="34798" y="128694"/>
                  </a:lnTo>
                  <a:lnTo>
                    <a:pt x="32910" y="126925"/>
                  </a:lnTo>
                  <a:lnTo>
                    <a:pt x="32487" y="126529"/>
                  </a:lnTo>
                  <a:lnTo>
                    <a:pt x="32069" y="126249"/>
                  </a:lnTo>
                  <a:lnTo>
                    <a:pt x="30940" y="125492"/>
                  </a:lnTo>
                  <a:lnTo>
                    <a:pt x="29291" y="124388"/>
                  </a:lnTo>
                  <a:lnTo>
                    <a:pt x="27064" y="123361"/>
                  </a:lnTo>
                  <a:lnTo>
                    <a:pt x="26766" y="123224"/>
                  </a:lnTo>
                  <a:lnTo>
                    <a:pt x="26386" y="123049"/>
                  </a:lnTo>
                  <a:lnTo>
                    <a:pt x="25898" y="122894"/>
                  </a:lnTo>
                  <a:lnTo>
                    <a:pt x="25703" y="122832"/>
                  </a:lnTo>
                  <a:lnTo>
                    <a:pt x="25182" y="122797"/>
                  </a:lnTo>
                  <a:lnTo>
                    <a:pt x="24371" y="122743"/>
                  </a:lnTo>
                  <a:lnTo>
                    <a:pt x="24217" y="122800"/>
                  </a:lnTo>
                  <a:lnTo>
                    <a:pt x="24176" y="122608"/>
                  </a:lnTo>
                  <a:lnTo>
                    <a:pt x="24019" y="121897"/>
                  </a:lnTo>
                  <a:lnTo>
                    <a:pt x="24197" y="120752"/>
                  </a:lnTo>
                  <a:lnTo>
                    <a:pt x="24560" y="119492"/>
                  </a:lnTo>
                  <a:lnTo>
                    <a:pt x="25198" y="119202"/>
                  </a:lnTo>
                  <a:lnTo>
                    <a:pt x="25198" y="118006"/>
                  </a:lnTo>
                  <a:lnTo>
                    <a:pt x="29682" y="118030"/>
                  </a:lnTo>
                  <a:lnTo>
                    <a:pt x="29673" y="114521"/>
                  </a:lnTo>
                  <a:lnTo>
                    <a:pt x="25202" y="114489"/>
                  </a:lnTo>
                  <a:lnTo>
                    <a:pt x="23696" y="114485"/>
                  </a:lnTo>
                  <a:lnTo>
                    <a:pt x="23539" y="115353"/>
                  </a:lnTo>
                  <a:lnTo>
                    <a:pt x="23332" y="115498"/>
                  </a:lnTo>
                  <a:lnTo>
                    <a:pt x="23788" y="116862"/>
                  </a:lnTo>
                  <a:lnTo>
                    <a:pt x="16137" y="116837"/>
                  </a:lnTo>
                  <a:lnTo>
                    <a:pt x="16156" y="109766"/>
                  </a:lnTo>
                  <a:lnTo>
                    <a:pt x="16050" y="100210"/>
                  </a:lnTo>
                  <a:lnTo>
                    <a:pt x="15416" y="100216"/>
                  </a:lnTo>
                  <a:lnTo>
                    <a:pt x="15442" y="100052"/>
                  </a:lnTo>
                  <a:lnTo>
                    <a:pt x="15195" y="99676"/>
                  </a:lnTo>
                  <a:lnTo>
                    <a:pt x="14821" y="99457"/>
                  </a:lnTo>
                  <a:lnTo>
                    <a:pt x="14835" y="98983"/>
                  </a:lnTo>
                  <a:lnTo>
                    <a:pt x="15158" y="97199"/>
                  </a:lnTo>
                  <a:lnTo>
                    <a:pt x="15333" y="96737"/>
                  </a:lnTo>
                  <a:lnTo>
                    <a:pt x="15286" y="95839"/>
                  </a:lnTo>
                  <a:lnTo>
                    <a:pt x="14690" y="95571"/>
                  </a:lnTo>
                  <a:lnTo>
                    <a:pt x="11340" y="95570"/>
                  </a:lnTo>
                  <a:lnTo>
                    <a:pt x="11334" y="93216"/>
                  </a:lnTo>
                  <a:lnTo>
                    <a:pt x="8790" y="93189"/>
                  </a:lnTo>
                  <a:lnTo>
                    <a:pt x="8809" y="90856"/>
                  </a:lnTo>
                  <a:lnTo>
                    <a:pt x="6810" y="90834"/>
                  </a:lnTo>
                  <a:lnTo>
                    <a:pt x="6803" y="88464"/>
                  </a:lnTo>
                  <a:lnTo>
                    <a:pt x="29" y="88477"/>
                  </a:lnTo>
                  <a:lnTo>
                    <a:pt x="0" y="86107"/>
                  </a:lnTo>
                  <a:lnTo>
                    <a:pt x="1" y="81368"/>
                  </a:lnTo>
                  <a:lnTo>
                    <a:pt x="11515" y="81364"/>
                  </a:lnTo>
                  <a:lnTo>
                    <a:pt x="11667" y="81279"/>
                  </a:lnTo>
                  <a:lnTo>
                    <a:pt x="11825" y="81093"/>
                  </a:lnTo>
                  <a:lnTo>
                    <a:pt x="11960" y="80589"/>
                  </a:lnTo>
                  <a:lnTo>
                    <a:pt x="11867" y="80458"/>
                  </a:lnTo>
                  <a:lnTo>
                    <a:pt x="11732" y="80409"/>
                  </a:lnTo>
                  <a:lnTo>
                    <a:pt x="11464" y="80044"/>
                  </a:lnTo>
                  <a:lnTo>
                    <a:pt x="11345" y="79478"/>
                  </a:lnTo>
                  <a:lnTo>
                    <a:pt x="11368" y="74292"/>
                  </a:lnTo>
                  <a:lnTo>
                    <a:pt x="9254" y="74288"/>
                  </a:lnTo>
                  <a:lnTo>
                    <a:pt x="9123" y="73691"/>
                  </a:lnTo>
                  <a:lnTo>
                    <a:pt x="9137" y="73520"/>
                  </a:lnTo>
                  <a:lnTo>
                    <a:pt x="9848" y="71926"/>
                  </a:lnTo>
                  <a:lnTo>
                    <a:pt x="10217" y="71516"/>
                  </a:lnTo>
                  <a:lnTo>
                    <a:pt x="10431" y="71482"/>
                  </a:lnTo>
                  <a:lnTo>
                    <a:pt x="10406" y="70823"/>
                  </a:lnTo>
                  <a:lnTo>
                    <a:pt x="10074" y="69947"/>
                  </a:lnTo>
                  <a:lnTo>
                    <a:pt x="10289" y="69217"/>
                  </a:lnTo>
                  <a:lnTo>
                    <a:pt x="10861" y="68394"/>
                  </a:lnTo>
                  <a:lnTo>
                    <a:pt x="10675" y="67188"/>
                  </a:lnTo>
                  <a:lnTo>
                    <a:pt x="2300" y="67202"/>
                  </a:lnTo>
                  <a:lnTo>
                    <a:pt x="2296" y="64821"/>
                  </a:lnTo>
                  <a:lnTo>
                    <a:pt x="13604" y="64827"/>
                  </a:lnTo>
                  <a:lnTo>
                    <a:pt x="13607" y="60164"/>
                  </a:lnTo>
                  <a:lnTo>
                    <a:pt x="15872" y="60114"/>
                  </a:lnTo>
                  <a:lnTo>
                    <a:pt x="16531" y="60118"/>
                  </a:lnTo>
                  <a:lnTo>
                    <a:pt x="16856" y="59957"/>
                  </a:lnTo>
                  <a:lnTo>
                    <a:pt x="16988" y="59685"/>
                  </a:lnTo>
                  <a:lnTo>
                    <a:pt x="16959" y="59224"/>
                  </a:lnTo>
                  <a:lnTo>
                    <a:pt x="17134" y="59011"/>
                  </a:lnTo>
                  <a:lnTo>
                    <a:pt x="17699" y="58713"/>
                  </a:lnTo>
                  <a:lnTo>
                    <a:pt x="18003" y="58728"/>
                  </a:lnTo>
                  <a:lnTo>
                    <a:pt x="18368" y="58977"/>
                  </a:lnTo>
                  <a:lnTo>
                    <a:pt x="18543" y="58962"/>
                  </a:lnTo>
                  <a:lnTo>
                    <a:pt x="18879" y="58761"/>
                  </a:lnTo>
                  <a:lnTo>
                    <a:pt x="20085" y="57520"/>
                  </a:lnTo>
                  <a:lnTo>
                    <a:pt x="20203" y="57300"/>
                  </a:lnTo>
                  <a:lnTo>
                    <a:pt x="20503" y="56008"/>
                  </a:lnTo>
                  <a:lnTo>
                    <a:pt x="21075" y="56164"/>
                  </a:lnTo>
                  <a:lnTo>
                    <a:pt x="21387" y="56447"/>
                  </a:lnTo>
                  <a:lnTo>
                    <a:pt x="21562" y="56771"/>
                  </a:lnTo>
                  <a:lnTo>
                    <a:pt x="21590" y="54201"/>
                  </a:lnTo>
                  <a:lnTo>
                    <a:pt x="21630" y="53873"/>
                  </a:lnTo>
                  <a:lnTo>
                    <a:pt x="21787" y="53530"/>
                  </a:lnTo>
                  <a:lnTo>
                    <a:pt x="21776" y="53061"/>
                  </a:lnTo>
                  <a:lnTo>
                    <a:pt x="20760" y="53061"/>
                  </a:lnTo>
                  <a:lnTo>
                    <a:pt x="20724" y="50680"/>
                  </a:lnTo>
                  <a:lnTo>
                    <a:pt x="21343" y="50010"/>
                  </a:lnTo>
                  <a:lnTo>
                    <a:pt x="21651" y="49932"/>
                  </a:lnTo>
                  <a:lnTo>
                    <a:pt x="21629" y="49335"/>
                  </a:lnTo>
                  <a:lnTo>
                    <a:pt x="21433" y="48270"/>
                  </a:lnTo>
                  <a:lnTo>
                    <a:pt x="18419" y="48315"/>
                  </a:lnTo>
                  <a:lnTo>
                    <a:pt x="18236" y="47716"/>
                  </a:lnTo>
                  <a:lnTo>
                    <a:pt x="18182" y="45935"/>
                  </a:lnTo>
                  <a:lnTo>
                    <a:pt x="19045" y="45793"/>
                  </a:lnTo>
                  <a:lnTo>
                    <a:pt x="19671" y="45946"/>
                  </a:lnTo>
                  <a:lnTo>
                    <a:pt x="20115" y="45942"/>
                  </a:lnTo>
                  <a:lnTo>
                    <a:pt x="20362" y="45301"/>
                  </a:lnTo>
                  <a:lnTo>
                    <a:pt x="20544" y="44519"/>
                  </a:lnTo>
                  <a:lnTo>
                    <a:pt x="21407" y="44448"/>
                  </a:lnTo>
                  <a:lnTo>
                    <a:pt x="21604" y="44023"/>
                  </a:lnTo>
                  <a:lnTo>
                    <a:pt x="21236" y="43572"/>
                  </a:lnTo>
                  <a:lnTo>
                    <a:pt x="20464" y="43625"/>
                  </a:lnTo>
                  <a:lnTo>
                    <a:pt x="19717" y="42906"/>
                  </a:lnTo>
                  <a:lnTo>
                    <a:pt x="19524" y="42358"/>
                  </a:lnTo>
                  <a:lnTo>
                    <a:pt x="19635" y="41937"/>
                  </a:lnTo>
                  <a:lnTo>
                    <a:pt x="19037" y="41300"/>
                  </a:lnTo>
                  <a:lnTo>
                    <a:pt x="18994" y="41125"/>
                  </a:lnTo>
                  <a:lnTo>
                    <a:pt x="18753" y="39647"/>
                  </a:lnTo>
                  <a:lnTo>
                    <a:pt x="18900" y="38868"/>
                  </a:lnTo>
                  <a:lnTo>
                    <a:pt x="25017" y="38879"/>
                  </a:lnTo>
                  <a:lnTo>
                    <a:pt x="25028" y="43591"/>
                  </a:lnTo>
                  <a:lnTo>
                    <a:pt x="31144" y="43642"/>
                  </a:lnTo>
                  <a:lnTo>
                    <a:pt x="31691" y="43563"/>
                  </a:lnTo>
                  <a:lnTo>
                    <a:pt x="31734" y="43395"/>
                  </a:lnTo>
                  <a:lnTo>
                    <a:pt x="31717" y="38884"/>
                  </a:lnTo>
                  <a:lnTo>
                    <a:pt x="30341" y="38804"/>
                  </a:lnTo>
                  <a:lnTo>
                    <a:pt x="29932" y="38099"/>
                  </a:lnTo>
                  <a:lnTo>
                    <a:pt x="29675" y="37220"/>
                  </a:lnTo>
                  <a:lnTo>
                    <a:pt x="29700" y="36620"/>
                  </a:lnTo>
                  <a:lnTo>
                    <a:pt x="29579" y="36192"/>
                  </a:lnTo>
                  <a:lnTo>
                    <a:pt x="29156" y="35264"/>
                  </a:lnTo>
                  <a:lnTo>
                    <a:pt x="28716" y="34802"/>
                  </a:lnTo>
                  <a:lnTo>
                    <a:pt x="28687" y="34381"/>
                  </a:lnTo>
                  <a:lnTo>
                    <a:pt x="28895" y="34198"/>
                  </a:lnTo>
                  <a:lnTo>
                    <a:pt x="28910" y="33856"/>
                  </a:lnTo>
                  <a:lnTo>
                    <a:pt x="28792" y="33491"/>
                  </a:lnTo>
                  <a:lnTo>
                    <a:pt x="28394" y="33103"/>
                  </a:lnTo>
                  <a:lnTo>
                    <a:pt x="28187" y="32145"/>
                  </a:lnTo>
                  <a:lnTo>
                    <a:pt x="28213" y="31780"/>
                  </a:lnTo>
                  <a:lnTo>
                    <a:pt x="29198" y="31762"/>
                  </a:lnTo>
                  <a:lnTo>
                    <a:pt x="31628" y="31795"/>
                  </a:lnTo>
                  <a:lnTo>
                    <a:pt x="31608" y="35317"/>
                  </a:lnTo>
                  <a:lnTo>
                    <a:pt x="33890" y="35328"/>
                  </a:lnTo>
                  <a:lnTo>
                    <a:pt x="33870" y="38887"/>
                  </a:lnTo>
                  <a:lnTo>
                    <a:pt x="36270" y="38890"/>
                  </a:lnTo>
                  <a:lnTo>
                    <a:pt x="36262" y="44973"/>
                  </a:lnTo>
                  <a:lnTo>
                    <a:pt x="36132" y="45141"/>
                  </a:lnTo>
                  <a:lnTo>
                    <a:pt x="35756" y="45160"/>
                  </a:lnTo>
                  <a:lnTo>
                    <a:pt x="35602" y="44959"/>
                  </a:lnTo>
                  <a:lnTo>
                    <a:pt x="35032" y="44966"/>
                  </a:lnTo>
                  <a:lnTo>
                    <a:pt x="33758" y="45820"/>
                  </a:lnTo>
                  <a:lnTo>
                    <a:pt x="33640" y="46047"/>
                  </a:lnTo>
                  <a:lnTo>
                    <a:pt x="33278" y="46140"/>
                  </a:lnTo>
                  <a:lnTo>
                    <a:pt x="32870" y="46107"/>
                  </a:lnTo>
                  <a:lnTo>
                    <a:pt x="31843" y="45787"/>
                  </a:lnTo>
                  <a:lnTo>
                    <a:pt x="31714" y="46253"/>
                  </a:lnTo>
                  <a:lnTo>
                    <a:pt x="30451" y="46272"/>
                  </a:lnTo>
                  <a:lnTo>
                    <a:pt x="30197" y="45974"/>
                  </a:lnTo>
                  <a:lnTo>
                    <a:pt x="29477" y="45963"/>
                  </a:lnTo>
                  <a:lnTo>
                    <a:pt x="29466" y="47307"/>
                  </a:lnTo>
                  <a:lnTo>
                    <a:pt x="29068" y="48007"/>
                  </a:lnTo>
                  <a:lnTo>
                    <a:pt x="29075" y="48305"/>
                  </a:lnTo>
                  <a:lnTo>
                    <a:pt x="33988" y="48334"/>
                  </a:lnTo>
                  <a:lnTo>
                    <a:pt x="33989" y="53035"/>
                  </a:lnTo>
                  <a:lnTo>
                    <a:pt x="38541" y="53131"/>
                  </a:lnTo>
                  <a:lnTo>
                    <a:pt x="38537" y="48926"/>
                  </a:lnTo>
                  <a:lnTo>
                    <a:pt x="35126" y="48922"/>
                  </a:lnTo>
                  <a:lnTo>
                    <a:pt x="35133" y="48326"/>
                  </a:lnTo>
                  <a:lnTo>
                    <a:pt x="38537" y="48337"/>
                  </a:lnTo>
                  <a:lnTo>
                    <a:pt x="38537" y="45990"/>
                  </a:lnTo>
                  <a:lnTo>
                    <a:pt x="38534" y="39931"/>
                  </a:lnTo>
                  <a:lnTo>
                    <a:pt x="38451" y="38879"/>
                  </a:lnTo>
                  <a:lnTo>
                    <a:pt x="38444" y="38372"/>
                  </a:lnTo>
                  <a:lnTo>
                    <a:pt x="38480" y="29417"/>
                  </a:lnTo>
                  <a:lnTo>
                    <a:pt x="38486" y="11126"/>
                  </a:lnTo>
                  <a:lnTo>
                    <a:pt x="36538" y="11119"/>
                  </a:lnTo>
                  <a:lnTo>
                    <a:pt x="36280" y="11261"/>
                  </a:lnTo>
                  <a:lnTo>
                    <a:pt x="36215" y="11413"/>
                  </a:lnTo>
                  <a:lnTo>
                    <a:pt x="36208" y="12896"/>
                  </a:lnTo>
                  <a:lnTo>
                    <a:pt x="33933" y="12889"/>
                  </a:lnTo>
                  <a:lnTo>
                    <a:pt x="33931" y="17605"/>
                  </a:lnTo>
                  <a:lnTo>
                    <a:pt x="29398" y="17607"/>
                  </a:lnTo>
                  <a:lnTo>
                    <a:pt x="29389" y="12871"/>
                  </a:lnTo>
                  <a:lnTo>
                    <a:pt x="29333" y="11356"/>
                  </a:lnTo>
                  <a:lnTo>
                    <a:pt x="29269" y="11121"/>
                  </a:lnTo>
                  <a:lnTo>
                    <a:pt x="29366" y="10533"/>
                  </a:lnTo>
                  <a:lnTo>
                    <a:pt x="33932" y="10531"/>
                  </a:lnTo>
                  <a:lnTo>
                    <a:pt x="33925" y="9876"/>
                  </a:lnTo>
                  <a:lnTo>
                    <a:pt x="33691" y="9138"/>
                  </a:lnTo>
                  <a:lnTo>
                    <a:pt x="33662" y="8833"/>
                  </a:lnTo>
                  <a:lnTo>
                    <a:pt x="34545" y="8743"/>
                  </a:lnTo>
                  <a:lnTo>
                    <a:pt x="34721" y="8624"/>
                  </a:lnTo>
                  <a:lnTo>
                    <a:pt x="35342" y="7476"/>
                  </a:lnTo>
                  <a:lnTo>
                    <a:pt x="35360" y="6839"/>
                  </a:lnTo>
                  <a:lnTo>
                    <a:pt x="35525" y="6578"/>
                  </a:lnTo>
                  <a:lnTo>
                    <a:pt x="36387" y="6236"/>
                  </a:lnTo>
                  <a:lnTo>
                    <a:pt x="36907" y="6392"/>
                  </a:lnTo>
                  <a:lnTo>
                    <a:pt x="38500" y="6455"/>
                  </a:lnTo>
                  <a:lnTo>
                    <a:pt x="38502" y="5820"/>
                  </a:lnTo>
                  <a:lnTo>
                    <a:pt x="39869" y="5807"/>
                  </a:lnTo>
                  <a:lnTo>
                    <a:pt x="41564" y="5848"/>
                  </a:lnTo>
                  <a:lnTo>
                    <a:pt x="41984" y="6050"/>
                  </a:lnTo>
                  <a:lnTo>
                    <a:pt x="42982" y="6069"/>
                  </a:lnTo>
                  <a:lnTo>
                    <a:pt x="43028" y="8207"/>
                  </a:lnTo>
                  <a:lnTo>
                    <a:pt x="44712" y="8200"/>
                  </a:lnTo>
                  <a:lnTo>
                    <a:pt x="45282" y="8819"/>
                  </a:lnTo>
                  <a:lnTo>
                    <a:pt x="45289" y="9687"/>
                  </a:lnTo>
                  <a:lnTo>
                    <a:pt x="46405" y="9687"/>
                  </a:lnTo>
                  <a:lnTo>
                    <a:pt x="46416" y="10298"/>
                  </a:lnTo>
                  <a:lnTo>
                    <a:pt x="46502" y="10574"/>
                  </a:lnTo>
                  <a:lnTo>
                    <a:pt x="48922" y="10595"/>
                  </a:lnTo>
                  <a:lnTo>
                    <a:pt x="49320" y="10751"/>
                  </a:lnTo>
                  <a:lnTo>
                    <a:pt x="49851" y="10568"/>
                  </a:lnTo>
                  <a:lnTo>
                    <a:pt x="49836" y="8028"/>
                  </a:lnTo>
                  <a:lnTo>
                    <a:pt x="49222" y="7704"/>
                  </a:lnTo>
                  <a:lnTo>
                    <a:pt x="48720" y="7700"/>
                  </a:lnTo>
                  <a:lnTo>
                    <a:pt x="48711" y="4739"/>
                  </a:lnTo>
                  <a:lnTo>
                    <a:pt x="48908" y="4601"/>
                  </a:lnTo>
                  <a:lnTo>
                    <a:pt x="48718" y="3488"/>
                  </a:lnTo>
                  <a:lnTo>
                    <a:pt x="43019" y="3469"/>
                  </a:lnTo>
                  <a:lnTo>
                    <a:pt x="43003" y="3254"/>
                  </a:lnTo>
                  <a:lnTo>
                    <a:pt x="45225" y="2203"/>
                  </a:lnTo>
                  <a:lnTo>
                    <a:pt x="45487" y="2017"/>
                  </a:lnTo>
                  <a:lnTo>
                    <a:pt x="45807" y="1630"/>
                  </a:lnTo>
                  <a:lnTo>
                    <a:pt x="46120" y="1179"/>
                  </a:lnTo>
                  <a:lnTo>
                    <a:pt x="47057" y="825"/>
                  </a:lnTo>
                  <a:lnTo>
                    <a:pt x="47276" y="862"/>
                  </a:lnTo>
                  <a:lnTo>
                    <a:pt x="47567" y="1134"/>
                  </a:lnTo>
                  <a:lnTo>
                    <a:pt x="50538" y="1069"/>
                  </a:lnTo>
                  <a:lnTo>
                    <a:pt x="51536" y="607"/>
                  </a:lnTo>
                  <a:lnTo>
                    <a:pt x="52084" y="0"/>
                  </a:lnTo>
                  <a:lnTo>
                    <a:pt x="52122" y="3479"/>
                  </a:lnTo>
                  <a:lnTo>
                    <a:pt x="53092" y="3479"/>
                  </a:lnTo>
                  <a:lnTo>
                    <a:pt x="53638" y="4641"/>
                  </a:lnTo>
                  <a:lnTo>
                    <a:pt x="54345" y="4436"/>
                  </a:lnTo>
                  <a:lnTo>
                    <a:pt x="54348" y="3475"/>
                  </a:lnTo>
                  <a:lnTo>
                    <a:pt x="55192" y="3475"/>
                  </a:lnTo>
                  <a:lnTo>
                    <a:pt x="55178" y="2931"/>
                  </a:lnTo>
                  <a:lnTo>
                    <a:pt x="55052" y="2663"/>
                  </a:lnTo>
                  <a:lnTo>
                    <a:pt x="54887" y="1110"/>
                  </a:lnTo>
                  <a:lnTo>
                    <a:pt x="60763" y="1067"/>
                  </a:lnTo>
                  <a:lnTo>
                    <a:pt x="62631" y="1128"/>
                  </a:lnTo>
                  <a:lnTo>
                    <a:pt x="61865" y="2282"/>
                  </a:lnTo>
                  <a:lnTo>
                    <a:pt x="61477" y="3645"/>
                  </a:lnTo>
                  <a:lnTo>
                    <a:pt x="61336" y="4475"/>
                  </a:lnTo>
                  <a:lnTo>
                    <a:pt x="61270" y="6397"/>
                  </a:lnTo>
                  <a:lnTo>
                    <a:pt x="60952" y="8193"/>
                  </a:lnTo>
                  <a:lnTo>
                    <a:pt x="63436" y="8193"/>
                  </a:lnTo>
                  <a:lnTo>
                    <a:pt x="63441" y="10554"/>
                  </a:lnTo>
                  <a:lnTo>
                    <a:pt x="70224" y="10567"/>
                  </a:lnTo>
                  <a:lnTo>
                    <a:pt x="70214" y="12355"/>
                  </a:lnTo>
                  <a:lnTo>
                    <a:pt x="73124" y="10817"/>
                  </a:lnTo>
                  <a:lnTo>
                    <a:pt x="73340" y="10552"/>
                  </a:lnTo>
                  <a:lnTo>
                    <a:pt x="74538" y="10564"/>
                  </a:lnTo>
                  <a:lnTo>
                    <a:pt x="74779" y="10817"/>
                  </a:lnTo>
                  <a:lnTo>
                    <a:pt x="74781" y="15313"/>
                  </a:lnTo>
                  <a:lnTo>
                    <a:pt x="74788" y="17659"/>
                  </a:lnTo>
                  <a:lnTo>
                    <a:pt x="77069" y="17686"/>
                  </a:lnTo>
                  <a:lnTo>
                    <a:pt x="77061" y="20032"/>
                  </a:lnTo>
                  <a:lnTo>
                    <a:pt x="74805" y="20035"/>
                  </a:lnTo>
                  <a:lnTo>
                    <a:pt x="74787" y="22396"/>
                  </a:lnTo>
                  <a:lnTo>
                    <a:pt x="72513" y="22399"/>
                  </a:lnTo>
                  <a:lnTo>
                    <a:pt x="72527" y="27089"/>
                  </a:lnTo>
                  <a:lnTo>
                    <a:pt x="74810" y="27093"/>
                  </a:lnTo>
                  <a:lnTo>
                    <a:pt x="74767" y="31911"/>
                  </a:lnTo>
                  <a:lnTo>
                    <a:pt x="75002" y="32747"/>
                  </a:lnTo>
                  <a:lnTo>
                    <a:pt x="75382" y="33265"/>
                  </a:lnTo>
                  <a:lnTo>
                    <a:pt x="75929" y="33858"/>
                  </a:lnTo>
                  <a:lnTo>
                    <a:pt x="75399" y="34230"/>
                  </a:lnTo>
                  <a:lnTo>
                    <a:pt x="73432" y="34550"/>
                  </a:lnTo>
                  <a:lnTo>
                    <a:pt x="71745" y="34508"/>
                  </a:lnTo>
                  <a:lnTo>
                    <a:pt x="70451" y="34739"/>
                  </a:lnTo>
                  <a:lnTo>
                    <a:pt x="69294" y="35317"/>
                  </a:lnTo>
                  <a:lnTo>
                    <a:pt x="69301" y="35611"/>
                  </a:lnTo>
                  <a:lnTo>
                    <a:pt x="69889" y="36080"/>
                  </a:lnTo>
                  <a:lnTo>
                    <a:pt x="70323" y="36546"/>
                  </a:lnTo>
                  <a:lnTo>
                    <a:pt x="65712" y="36540"/>
                  </a:lnTo>
                  <a:lnTo>
                    <a:pt x="65709" y="37724"/>
                  </a:lnTo>
                  <a:lnTo>
                    <a:pt x="66240" y="38353"/>
                  </a:lnTo>
                  <a:lnTo>
                    <a:pt x="66562" y="38513"/>
                  </a:lnTo>
                  <a:lnTo>
                    <a:pt x="67959" y="37787"/>
                  </a:lnTo>
                  <a:lnTo>
                    <a:pt x="67977" y="38912"/>
                  </a:lnTo>
                  <a:lnTo>
                    <a:pt x="70005" y="38901"/>
                  </a:lnTo>
                  <a:lnTo>
                    <a:pt x="69954" y="39511"/>
                  </a:lnTo>
                  <a:lnTo>
                    <a:pt x="69700" y="40936"/>
                  </a:lnTo>
                  <a:lnTo>
                    <a:pt x="69810" y="41203"/>
                  </a:lnTo>
                  <a:lnTo>
                    <a:pt x="66829" y="41214"/>
                  </a:lnTo>
                  <a:lnTo>
                    <a:pt x="66671" y="42177"/>
                  </a:lnTo>
                  <a:lnTo>
                    <a:pt x="66019" y="41436"/>
                  </a:lnTo>
                  <a:lnTo>
                    <a:pt x="65976" y="41194"/>
                  </a:lnTo>
                  <a:lnTo>
                    <a:pt x="65753" y="41189"/>
                  </a:lnTo>
                  <a:lnTo>
                    <a:pt x="65753" y="60142"/>
                  </a:lnTo>
                  <a:lnTo>
                    <a:pt x="67944" y="60143"/>
                  </a:lnTo>
                  <a:lnTo>
                    <a:pt x="68404" y="60143"/>
                  </a:lnTo>
                  <a:lnTo>
                    <a:pt x="81587" y="60147"/>
                  </a:lnTo>
                  <a:lnTo>
                    <a:pt x="87581" y="60140"/>
                  </a:lnTo>
                  <a:lnTo>
                    <a:pt x="88328" y="60148"/>
                  </a:lnTo>
                  <a:lnTo>
                    <a:pt x="90091" y="60156"/>
                  </a:lnTo>
                  <a:lnTo>
                    <a:pt x="90290" y="60156"/>
                  </a:lnTo>
                  <a:lnTo>
                    <a:pt x="93706" y="60157"/>
                  </a:lnTo>
                  <a:lnTo>
                    <a:pt x="93913" y="60158"/>
                  </a:lnTo>
                  <a:lnTo>
                    <a:pt x="94693" y="60173"/>
                  </a:lnTo>
                  <a:lnTo>
                    <a:pt x="96450" y="60164"/>
                  </a:lnTo>
                  <a:lnTo>
                    <a:pt x="96913" y="60170"/>
                  </a:lnTo>
                  <a:lnTo>
                    <a:pt x="100869" y="60212"/>
                  </a:lnTo>
                  <a:lnTo>
                    <a:pt x="103745" y="60233"/>
                  </a:lnTo>
                  <a:lnTo>
                    <a:pt x="106634" y="60327"/>
                  </a:lnTo>
                  <a:lnTo>
                    <a:pt x="106696" y="60466"/>
                  </a:lnTo>
                  <a:lnTo>
                    <a:pt x="106984" y="60675"/>
                  </a:lnTo>
                  <a:lnTo>
                    <a:pt x="106756" y="61077"/>
                  </a:lnTo>
                  <a:lnTo>
                    <a:pt x="106468" y="61338"/>
                  </a:lnTo>
                  <a:lnTo>
                    <a:pt x="106320" y="61657"/>
                  </a:lnTo>
                  <a:lnTo>
                    <a:pt x="106335" y="61799"/>
                  </a:lnTo>
                  <a:lnTo>
                    <a:pt x="106836" y="62682"/>
                  </a:lnTo>
                  <a:lnTo>
                    <a:pt x="106789" y="63533"/>
                  </a:lnTo>
                  <a:lnTo>
                    <a:pt x="107249" y="64060"/>
                  </a:lnTo>
                  <a:lnTo>
                    <a:pt x="107264" y="64323"/>
                  </a:lnTo>
                  <a:lnTo>
                    <a:pt x="107093" y="64514"/>
                  </a:lnTo>
                  <a:lnTo>
                    <a:pt x="106732" y="64766"/>
                  </a:lnTo>
                  <a:lnTo>
                    <a:pt x="105832" y="65285"/>
                  </a:lnTo>
                  <a:lnTo>
                    <a:pt x="105828" y="65744"/>
                  </a:lnTo>
                  <a:lnTo>
                    <a:pt x="106086" y="66278"/>
                  </a:lnTo>
                  <a:lnTo>
                    <a:pt x="106233" y="66435"/>
                  </a:lnTo>
                  <a:lnTo>
                    <a:pt x="107368" y="66868"/>
                  </a:lnTo>
                  <a:lnTo>
                    <a:pt x="107632" y="67232"/>
                  </a:lnTo>
                  <a:lnTo>
                    <a:pt x="114887" y="67267"/>
                  </a:lnTo>
                  <a:lnTo>
                    <a:pt x="119964" y="67228"/>
                  </a:lnTo>
                  <a:lnTo>
                    <a:pt x="126756" y="67177"/>
                  </a:lnTo>
                  <a:lnTo>
                    <a:pt x="126787" y="6016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4" name="pg985">
              <a:extLst>
                <a:ext uri="{FF2B5EF4-FFF2-40B4-BE49-F238E27FC236}">
                  <a16:creationId xmlns:a16="http://schemas.microsoft.com/office/drawing/2014/main" id="{80924597-2D54-DB44-829F-7B216A70AA84}"/>
                </a:ext>
              </a:extLst>
            </p:cNvPr>
            <p:cNvSpPr/>
            <p:nvPr/>
          </p:nvSpPr>
          <p:spPr>
            <a:xfrm>
              <a:off x="4468427" y="3930331"/>
              <a:ext cx="5219" cy="2609"/>
            </a:xfrm>
            <a:custGeom>
              <a:avLst/>
              <a:gdLst/>
              <a:ahLst/>
              <a:cxnLst/>
              <a:rect l="0" t="0" r="0" b="0"/>
              <a:pathLst>
                <a:path w="5219" h="2609">
                  <a:moveTo>
                    <a:pt x="513" y="395"/>
                  </a:moveTo>
                  <a:lnTo>
                    <a:pt x="655" y="584"/>
                  </a:lnTo>
                  <a:lnTo>
                    <a:pt x="607" y="814"/>
                  </a:lnTo>
                  <a:lnTo>
                    <a:pt x="156" y="1047"/>
                  </a:lnTo>
                  <a:lnTo>
                    <a:pt x="0" y="1590"/>
                  </a:lnTo>
                  <a:lnTo>
                    <a:pt x="41" y="1805"/>
                  </a:lnTo>
                  <a:lnTo>
                    <a:pt x="498" y="2112"/>
                  </a:lnTo>
                  <a:lnTo>
                    <a:pt x="1639" y="2563"/>
                  </a:lnTo>
                  <a:lnTo>
                    <a:pt x="1803" y="2448"/>
                  </a:lnTo>
                  <a:lnTo>
                    <a:pt x="1844" y="1786"/>
                  </a:lnTo>
                  <a:lnTo>
                    <a:pt x="1975" y="1598"/>
                  </a:lnTo>
                  <a:lnTo>
                    <a:pt x="2524" y="1179"/>
                  </a:lnTo>
                  <a:lnTo>
                    <a:pt x="2679" y="1212"/>
                  </a:lnTo>
                  <a:lnTo>
                    <a:pt x="2809" y="1350"/>
                  </a:lnTo>
                  <a:lnTo>
                    <a:pt x="2853" y="1523"/>
                  </a:lnTo>
                  <a:lnTo>
                    <a:pt x="2852" y="2014"/>
                  </a:lnTo>
                  <a:lnTo>
                    <a:pt x="2758" y="2300"/>
                  </a:lnTo>
                  <a:lnTo>
                    <a:pt x="2886" y="2513"/>
                  </a:lnTo>
                  <a:lnTo>
                    <a:pt x="3141" y="2609"/>
                  </a:lnTo>
                  <a:lnTo>
                    <a:pt x="4467" y="2327"/>
                  </a:lnTo>
                  <a:lnTo>
                    <a:pt x="5219" y="2379"/>
                  </a:lnTo>
                  <a:lnTo>
                    <a:pt x="5094" y="1787"/>
                  </a:lnTo>
                  <a:lnTo>
                    <a:pt x="5201" y="815"/>
                  </a:lnTo>
                  <a:lnTo>
                    <a:pt x="5062" y="130"/>
                  </a:lnTo>
                  <a:lnTo>
                    <a:pt x="4291" y="0"/>
                  </a:lnTo>
                  <a:lnTo>
                    <a:pt x="4106" y="59"/>
                  </a:lnTo>
                  <a:lnTo>
                    <a:pt x="4042" y="201"/>
                  </a:lnTo>
                  <a:lnTo>
                    <a:pt x="4031" y="744"/>
                  </a:lnTo>
                  <a:lnTo>
                    <a:pt x="4178" y="1135"/>
                  </a:lnTo>
                  <a:lnTo>
                    <a:pt x="3564" y="1307"/>
                  </a:lnTo>
                  <a:lnTo>
                    <a:pt x="2097" y="887"/>
                  </a:lnTo>
                  <a:lnTo>
                    <a:pt x="1155" y="74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5" name="pg986">
              <a:extLst>
                <a:ext uri="{FF2B5EF4-FFF2-40B4-BE49-F238E27FC236}">
                  <a16:creationId xmlns:a16="http://schemas.microsoft.com/office/drawing/2014/main" id="{720794B8-CCAB-D54D-9741-230C64C9916D}"/>
                </a:ext>
              </a:extLst>
            </p:cNvPr>
            <p:cNvSpPr/>
            <p:nvPr/>
          </p:nvSpPr>
          <p:spPr>
            <a:xfrm>
              <a:off x="4471843" y="3932871"/>
              <a:ext cx="3244" cy="1734"/>
            </a:xfrm>
            <a:custGeom>
              <a:avLst/>
              <a:gdLst/>
              <a:ahLst/>
              <a:cxnLst/>
              <a:rect l="0" t="0" r="0" b="0"/>
              <a:pathLst>
                <a:path w="3244" h="1734">
                  <a:moveTo>
                    <a:pt x="946" y="1253"/>
                  </a:moveTo>
                  <a:lnTo>
                    <a:pt x="752" y="968"/>
                  </a:lnTo>
                  <a:lnTo>
                    <a:pt x="1019" y="629"/>
                  </a:lnTo>
                  <a:lnTo>
                    <a:pt x="1550" y="249"/>
                  </a:lnTo>
                  <a:lnTo>
                    <a:pt x="2242" y="249"/>
                  </a:lnTo>
                  <a:lnTo>
                    <a:pt x="2702" y="1530"/>
                  </a:lnTo>
                  <a:lnTo>
                    <a:pt x="3052" y="1734"/>
                  </a:lnTo>
                  <a:lnTo>
                    <a:pt x="3244" y="1723"/>
                  </a:lnTo>
                  <a:lnTo>
                    <a:pt x="3141" y="1373"/>
                  </a:lnTo>
                  <a:lnTo>
                    <a:pt x="2499" y="185"/>
                  </a:lnTo>
                  <a:lnTo>
                    <a:pt x="1750" y="0"/>
                  </a:lnTo>
                  <a:lnTo>
                    <a:pt x="1130" y="30"/>
                  </a:lnTo>
                  <a:lnTo>
                    <a:pt x="663" y="231"/>
                  </a:lnTo>
                  <a:lnTo>
                    <a:pt x="0" y="194"/>
                  </a:lnTo>
                  <a:lnTo>
                    <a:pt x="254" y="309"/>
                  </a:lnTo>
                  <a:lnTo>
                    <a:pt x="688" y="11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6" name="pg987">
              <a:extLst>
                <a:ext uri="{FF2B5EF4-FFF2-40B4-BE49-F238E27FC236}">
                  <a16:creationId xmlns:a16="http://schemas.microsoft.com/office/drawing/2014/main" id="{FFDBA171-5AA2-0647-9F60-EAD4449759C0}"/>
                </a:ext>
              </a:extLst>
            </p:cNvPr>
            <p:cNvSpPr/>
            <p:nvPr/>
          </p:nvSpPr>
          <p:spPr>
            <a:xfrm>
              <a:off x="4033535" y="3776264"/>
              <a:ext cx="315661" cy="206198"/>
            </a:xfrm>
            <a:custGeom>
              <a:avLst/>
              <a:gdLst/>
              <a:ahLst/>
              <a:cxnLst/>
              <a:rect l="0" t="0" r="0" b="0"/>
              <a:pathLst>
                <a:path w="315661" h="206198">
                  <a:moveTo>
                    <a:pt x="0" y="14034"/>
                  </a:moveTo>
                  <a:lnTo>
                    <a:pt x="6600" y="14107"/>
                  </a:lnTo>
                  <a:lnTo>
                    <a:pt x="8274" y="14103"/>
                  </a:lnTo>
                  <a:lnTo>
                    <a:pt x="14476" y="14054"/>
                  </a:lnTo>
                  <a:lnTo>
                    <a:pt x="14479" y="14397"/>
                  </a:lnTo>
                  <a:lnTo>
                    <a:pt x="14489" y="15918"/>
                  </a:lnTo>
                  <a:lnTo>
                    <a:pt x="14510" y="18968"/>
                  </a:lnTo>
                  <a:lnTo>
                    <a:pt x="14495" y="28094"/>
                  </a:lnTo>
                  <a:lnTo>
                    <a:pt x="21257" y="28079"/>
                  </a:lnTo>
                  <a:lnTo>
                    <a:pt x="22493" y="28063"/>
                  </a:lnTo>
                  <a:lnTo>
                    <a:pt x="25759" y="28061"/>
                  </a:lnTo>
                  <a:lnTo>
                    <a:pt x="25901" y="25704"/>
                  </a:lnTo>
                  <a:lnTo>
                    <a:pt x="26899" y="25711"/>
                  </a:lnTo>
                  <a:lnTo>
                    <a:pt x="26967" y="25156"/>
                  </a:lnTo>
                  <a:lnTo>
                    <a:pt x="26932" y="24355"/>
                  </a:lnTo>
                  <a:lnTo>
                    <a:pt x="27161" y="24162"/>
                  </a:lnTo>
                  <a:lnTo>
                    <a:pt x="27335" y="24132"/>
                  </a:lnTo>
                  <a:lnTo>
                    <a:pt x="27566" y="24210"/>
                  </a:lnTo>
                  <a:lnTo>
                    <a:pt x="28059" y="24531"/>
                  </a:lnTo>
                  <a:lnTo>
                    <a:pt x="28398" y="25089"/>
                  </a:lnTo>
                  <a:lnTo>
                    <a:pt x="28531" y="25731"/>
                  </a:lnTo>
                  <a:lnTo>
                    <a:pt x="28649" y="26148"/>
                  </a:lnTo>
                  <a:lnTo>
                    <a:pt x="28869" y="26330"/>
                  </a:lnTo>
                  <a:lnTo>
                    <a:pt x="29777" y="26010"/>
                  </a:lnTo>
                  <a:lnTo>
                    <a:pt x="30198" y="25738"/>
                  </a:lnTo>
                  <a:lnTo>
                    <a:pt x="30317" y="25496"/>
                  </a:lnTo>
                  <a:lnTo>
                    <a:pt x="30307" y="25344"/>
                  </a:lnTo>
                  <a:lnTo>
                    <a:pt x="29860" y="24933"/>
                  </a:lnTo>
                  <a:lnTo>
                    <a:pt x="29691" y="24669"/>
                  </a:lnTo>
                  <a:lnTo>
                    <a:pt x="29741" y="24274"/>
                  </a:lnTo>
                  <a:lnTo>
                    <a:pt x="29889" y="24092"/>
                  </a:lnTo>
                  <a:lnTo>
                    <a:pt x="31204" y="23411"/>
                  </a:lnTo>
                  <a:lnTo>
                    <a:pt x="31395" y="23388"/>
                  </a:lnTo>
                  <a:lnTo>
                    <a:pt x="31655" y="23493"/>
                  </a:lnTo>
                  <a:lnTo>
                    <a:pt x="32471" y="24086"/>
                  </a:lnTo>
                  <a:lnTo>
                    <a:pt x="33254" y="24931"/>
                  </a:lnTo>
                  <a:lnTo>
                    <a:pt x="33437" y="24908"/>
                  </a:lnTo>
                  <a:lnTo>
                    <a:pt x="34510" y="24159"/>
                  </a:lnTo>
                  <a:lnTo>
                    <a:pt x="35260" y="24591"/>
                  </a:lnTo>
                  <a:lnTo>
                    <a:pt x="35869" y="24773"/>
                  </a:lnTo>
                  <a:lnTo>
                    <a:pt x="36261" y="24687"/>
                  </a:lnTo>
                  <a:lnTo>
                    <a:pt x="36571" y="24311"/>
                  </a:lnTo>
                  <a:lnTo>
                    <a:pt x="37360" y="24154"/>
                  </a:lnTo>
                  <a:lnTo>
                    <a:pt x="37835" y="24411"/>
                  </a:lnTo>
                  <a:lnTo>
                    <a:pt x="38639" y="25309"/>
                  </a:lnTo>
                  <a:lnTo>
                    <a:pt x="38934" y="25454"/>
                  </a:lnTo>
                  <a:lnTo>
                    <a:pt x="39892" y="24895"/>
                  </a:lnTo>
                  <a:lnTo>
                    <a:pt x="40570" y="24016"/>
                  </a:lnTo>
                  <a:lnTo>
                    <a:pt x="40905" y="23267"/>
                  </a:lnTo>
                  <a:lnTo>
                    <a:pt x="41384" y="23181"/>
                  </a:lnTo>
                  <a:lnTo>
                    <a:pt x="42050" y="23338"/>
                  </a:lnTo>
                  <a:lnTo>
                    <a:pt x="42338" y="23494"/>
                  </a:lnTo>
                  <a:lnTo>
                    <a:pt x="42692" y="23979"/>
                  </a:lnTo>
                  <a:lnTo>
                    <a:pt x="43109" y="24810"/>
                  </a:lnTo>
                  <a:lnTo>
                    <a:pt x="43686" y="25149"/>
                  </a:lnTo>
                  <a:lnTo>
                    <a:pt x="44586" y="25339"/>
                  </a:lnTo>
                  <a:lnTo>
                    <a:pt x="45036" y="25551"/>
                  </a:lnTo>
                  <a:lnTo>
                    <a:pt x="45119" y="25704"/>
                  </a:lnTo>
                  <a:lnTo>
                    <a:pt x="45259" y="26811"/>
                  </a:lnTo>
                  <a:lnTo>
                    <a:pt x="45176" y="27351"/>
                  </a:lnTo>
                  <a:lnTo>
                    <a:pt x="45273" y="27507"/>
                  </a:lnTo>
                  <a:lnTo>
                    <a:pt x="45432" y="27578"/>
                  </a:lnTo>
                  <a:lnTo>
                    <a:pt x="45983" y="27530"/>
                  </a:lnTo>
                  <a:lnTo>
                    <a:pt x="46307" y="27284"/>
                  </a:lnTo>
                  <a:lnTo>
                    <a:pt x="46891" y="26230"/>
                  </a:lnTo>
                  <a:lnTo>
                    <a:pt x="47003" y="25433"/>
                  </a:lnTo>
                  <a:lnTo>
                    <a:pt x="47230" y="25303"/>
                  </a:lnTo>
                  <a:lnTo>
                    <a:pt x="47698" y="25363"/>
                  </a:lnTo>
                  <a:lnTo>
                    <a:pt x="48382" y="25616"/>
                  </a:lnTo>
                  <a:lnTo>
                    <a:pt x="49140" y="26101"/>
                  </a:lnTo>
                  <a:lnTo>
                    <a:pt x="49597" y="26212"/>
                  </a:lnTo>
                  <a:lnTo>
                    <a:pt x="49745" y="26138"/>
                  </a:lnTo>
                  <a:lnTo>
                    <a:pt x="50307" y="25183"/>
                  </a:lnTo>
                  <a:lnTo>
                    <a:pt x="51492" y="25127"/>
                  </a:lnTo>
                  <a:lnTo>
                    <a:pt x="51773" y="25190"/>
                  </a:lnTo>
                  <a:lnTo>
                    <a:pt x="52367" y="25540"/>
                  </a:lnTo>
                  <a:lnTo>
                    <a:pt x="52569" y="25782"/>
                  </a:lnTo>
                  <a:lnTo>
                    <a:pt x="52594" y="26226"/>
                  </a:lnTo>
                  <a:lnTo>
                    <a:pt x="52490" y="26498"/>
                  </a:lnTo>
                  <a:lnTo>
                    <a:pt x="52259" y="26740"/>
                  </a:lnTo>
                  <a:lnTo>
                    <a:pt x="51827" y="26967"/>
                  </a:lnTo>
                  <a:lnTo>
                    <a:pt x="51867" y="27101"/>
                  </a:lnTo>
                  <a:lnTo>
                    <a:pt x="52173" y="27310"/>
                  </a:lnTo>
                  <a:lnTo>
                    <a:pt x="52303" y="27310"/>
                  </a:lnTo>
                  <a:lnTo>
                    <a:pt x="53362" y="26788"/>
                  </a:lnTo>
                  <a:lnTo>
                    <a:pt x="53643" y="26516"/>
                  </a:lnTo>
                  <a:lnTo>
                    <a:pt x="53902" y="25983"/>
                  </a:lnTo>
                  <a:lnTo>
                    <a:pt x="54201" y="25592"/>
                  </a:lnTo>
                  <a:lnTo>
                    <a:pt x="54554" y="25517"/>
                  </a:lnTo>
                  <a:lnTo>
                    <a:pt x="55029" y="25849"/>
                  </a:lnTo>
                  <a:lnTo>
                    <a:pt x="55285" y="26285"/>
                  </a:lnTo>
                  <a:lnTo>
                    <a:pt x="55508" y="27298"/>
                  </a:lnTo>
                  <a:lnTo>
                    <a:pt x="55519" y="27950"/>
                  </a:lnTo>
                  <a:lnTo>
                    <a:pt x="55436" y="28561"/>
                  </a:lnTo>
                  <a:lnTo>
                    <a:pt x="55807" y="28732"/>
                  </a:lnTo>
                  <a:lnTo>
                    <a:pt x="56520" y="28713"/>
                  </a:lnTo>
                  <a:lnTo>
                    <a:pt x="57082" y="27868"/>
                  </a:lnTo>
                  <a:lnTo>
                    <a:pt x="57244" y="26948"/>
                  </a:lnTo>
                  <a:lnTo>
                    <a:pt x="57248" y="26180"/>
                  </a:lnTo>
                  <a:lnTo>
                    <a:pt x="57479" y="26121"/>
                  </a:lnTo>
                  <a:lnTo>
                    <a:pt x="57814" y="26184"/>
                  </a:lnTo>
                  <a:lnTo>
                    <a:pt x="59261" y="26750"/>
                  </a:lnTo>
                  <a:lnTo>
                    <a:pt x="59258" y="27730"/>
                  </a:lnTo>
                  <a:lnTo>
                    <a:pt x="59103" y="28285"/>
                  </a:lnTo>
                  <a:lnTo>
                    <a:pt x="58703" y="29257"/>
                  </a:lnTo>
                  <a:lnTo>
                    <a:pt x="58980" y="29887"/>
                  </a:lnTo>
                  <a:lnTo>
                    <a:pt x="59700" y="30834"/>
                  </a:lnTo>
                  <a:lnTo>
                    <a:pt x="60157" y="31277"/>
                  </a:lnTo>
                  <a:lnTo>
                    <a:pt x="61021" y="31389"/>
                  </a:lnTo>
                  <a:lnTo>
                    <a:pt x="63173" y="31197"/>
                  </a:lnTo>
                  <a:lnTo>
                    <a:pt x="62818" y="30466"/>
                  </a:lnTo>
                  <a:lnTo>
                    <a:pt x="62206" y="30462"/>
                  </a:lnTo>
                  <a:lnTo>
                    <a:pt x="62219" y="25734"/>
                  </a:lnTo>
                  <a:lnTo>
                    <a:pt x="64499" y="25724"/>
                  </a:lnTo>
                  <a:lnTo>
                    <a:pt x="64566" y="16315"/>
                  </a:lnTo>
                  <a:lnTo>
                    <a:pt x="64643" y="14162"/>
                  </a:lnTo>
                  <a:lnTo>
                    <a:pt x="66944" y="14172"/>
                  </a:lnTo>
                  <a:lnTo>
                    <a:pt x="66953" y="9437"/>
                  </a:lnTo>
                  <a:lnTo>
                    <a:pt x="69239" y="9436"/>
                  </a:lnTo>
                  <a:lnTo>
                    <a:pt x="69255" y="0"/>
                  </a:lnTo>
                  <a:lnTo>
                    <a:pt x="72414" y="20"/>
                  </a:lnTo>
                  <a:lnTo>
                    <a:pt x="72043" y="523"/>
                  </a:lnTo>
                  <a:lnTo>
                    <a:pt x="72118" y="713"/>
                  </a:lnTo>
                  <a:lnTo>
                    <a:pt x="72555" y="1230"/>
                  </a:lnTo>
                  <a:lnTo>
                    <a:pt x="73764" y="1374"/>
                  </a:lnTo>
                  <a:lnTo>
                    <a:pt x="74086" y="1199"/>
                  </a:lnTo>
                  <a:lnTo>
                    <a:pt x="74360" y="888"/>
                  </a:lnTo>
                  <a:lnTo>
                    <a:pt x="74760" y="353"/>
                  </a:lnTo>
                  <a:lnTo>
                    <a:pt x="74967" y="412"/>
                  </a:lnTo>
                  <a:lnTo>
                    <a:pt x="75170" y="684"/>
                  </a:lnTo>
                  <a:lnTo>
                    <a:pt x="75498" y="767"/>
                  </a:lnTo>
                  <a:lnTo>
                    <a:pt x="75830" y="778"/>
                  </a:lnTo>
                  <a:lnTo>
                    <a:pt x="76531" y="350"/>
                  </a:lnTo>
                  <a:lnTo>
                    <a:pt x="76729" y="372"/>
                  </a:lnTo>
                  <a:lnTo>
                    <a:pt x="77112" y="1153"/>
                  </a:lnTo>
                  <a:lnTo>
                    <a:pt x="77815" y="1591"/>
                  </a:lnTo>
                  <a:lnTo>
                    <a:pt x="78028" y="1945"/>
                  </a:lnTo>
                  <a:lnTo>
                    <a:pt x="77995" y="2273"/>
                  </a:lnTo>
                  <a:lnTo>
                    <a:pt x="77641" y="2578"/>
                  </a:lnTo>
                  <a:lnTo>
                    <a:pt x="77555" y="2790"/>
                  </a:lnTo>
                  <a:lnTo>
                    <a:pt x="77969" y="3655"/>
                  </a:lnTo>
                  <a:lnTo>
                    <a:pt x="79232" y="4538"/>
                  </a:lnTo>
                  <a:lnTo>
                    <a:pt x="79444" y="4523"/>
                  </a:lnTo>
                  <a:lnTo>
                    <a:pt x="79600" y="4378"/>
                  </a:lnTo>
                  <a:lnTo>
                    <a:pt x="79618" y="3778"/>
                  </a:lnTo>
                  <a:lnTo>
                    <a:pt x="80033" y="3741"/>
                  </a:lnTo>
                  <a:lnTo>
                    <a:pt x="80668" y="3976"/>
                  </a:lnTo>
                  <a:lnTo>
                    <a:pt x="80861" y="4152"/>
                  </a:lnTo>
                  <a:lnTo>
                    <a:pt x="80852" y="4555"/>
                  </a:lnTo>
                  <a:lnTo>
                    <a:pt x="80548" y="5210"/>
                  </a:lnTo>
                  <a:lnTo>
                    <a:pt x="80924" y="5495"/>
                  </a:lnTo>
                  <a:lnTo>
                    <a:pt x="81116" y="5418"/>
                  </a:lnTo>
                  <a:lnTo>
                    <a:pt x="81220" y="4736"/>
                  </a:lnTo>
                  <a:lnTo>
                    <a:pt x="81375" y="4543"/>
                  </a:lnTo>
                  <a:lnTo>
                    <a:pt x="81533" y="4509"/>
                  </a:lnTo>
                  <a:lnTo>
                    <a:pt x="81829" y="4684"/>
                  </a:lnTo>
                  <a:lnTo>
                    <a:pt x="81858" y="4874"/>
                  </a:lnTo>
                  <a:lnTo>
                    <a:pt x="81622" y="6089"/>
                  </a:lnTo>
                  <a:lnTo>
                    <a:pt x="81655" y="6405"/>
                  </a:lnTo>
                  <a:lnTo>
                    <a:pt x="81810" y="7206"/>
                  </a:lnTo>
                  <a:lnTo>
                    <a:pt x="82228" y="8264"/>
                  </a:lnTo>
                  <a:lnTo>
                    <a:pt x="82275" y="8949"/>
                  </a:lnTo>
                  <a:lnTo>
                    <a:pt x="82232" y="9192"/>
                  </a:lnTo>
                  <a:lnTo>
                    <a:pt x="81915" y="9292"/>
                  </a:lnTo>
                  <a:lnTo>
                    <a:pt x="81821" y="9024"/>
                  </a:lnTo>
                  <a:lnTo>
                    <a:pt x="81275" y="9171"/>
                  </a:lnTo>
                  <a:lnTo>
                    <a:pt x="81277" y="9558"/>
                  </a:lnTo>
                  <a:lnTo>
                    <a:pt x="81501" y="10287"/>
                  </a:lnTo>
                  <a:lnTo>
                    <a:pt x="81933" y="10531"/>
                  </a:lnTo>
                  <a:lnTo>
                    <a:pt x="82582" y="10691"/>
                  </a:lnTo>
                  <a:lnTo>
                    <a:pt x="83303" y="10672"/>
                  </a:lnTo>
                  <a:lnTo>
                    <a:pt x="83928" y="10386"/>
                  </a:lnTo>
                  <a:lnTo>
                    <a:pt x="84087" y="10461"/>
                  </a:lnTo>
                  <a:lnTo>
                    <a:pt x="84225" y="10712"/>
                  </a:lnTo>
                  <a:lnTo>
                    <a:pt x="84181" y="11868"/>
                  </a:lnTo>
                  <a:lnTo>
                    <a:pt x="84335" y="12014"/>
                  </a:lnTo>
                  <a:lnTo>
                    <a:pt x="85183" y="12300"/>
                  </a:lnTo>
                  <a:lnTo>
                    <a:pt x="85847" y="12373"/>
                  </a:lnTo>
                  <a:lnTo>
                    <a:pt x="86363" y="12377"/>
                  </a:lnTo>
                  <a:lnTo>
                    <a:pt x="86831" y="12195"/>
                  </a:lnTo>
                  <a:lnTo>
                    <a:pt x="87083" y="12194"/>
                  </a:lnTo>
                  <a:lnTo>
                    <a:pt x="87627" y="12715"/>
                  </a:lnTo>
                  <a:lnTo>
                    <a:pt x="87666" y="13266"/>
                  </a:lnTo>
                  <a:lnTo>
                    <a:pt x="87474" y="13986"/>
                  </a:lnTo>
                  <a:lnTo>
                    <a:pt x="87348" y="14144"/>
                  </a:lnTo>
                  <a:lnTo>
                    <a:pt x="85982" y="14946"/>
                  </a:lnTo>
                  <a:lnTo>
                    <a:pt x="86020" y="15202"/>
                  </a:lnTo>
                  <a:lnTo>
                    <a:pt x="86236" y="15310"/>
                  </a:lnTo>
                  <a:lnTo>
                    <a:pt x="86862" y="15307"/>
                  </a:lnTo>
                  <a:lnTo>
                    <a:pt x="87058" y="15508"/>
                  </a:lnTo>
                  <a:lnTo>
                    <a:pt x="87217" y="15900"/>
                  </a:lnTo>
                  <a:lnTo>
                    <a:pt x="87239" y="16194"/>
                  </a:lnTo>
                  <a:lnTo>
                    <a:pt x="87203" y="16440"/>
                  </a:lnTo>
                  <a:lnTo>
                    <a:pt x="86952" y="17051"/>
                  </a:lnTo>
                  <a:lnTo>
                    <a:pt x="86412" y="17408"/>
                  </a:lnTo>
                  <a:lnTo>
                    <a:pt x="86091" y="18967"/>
                  </a:lnTo>
                  <a:lnTo>
                    <a:pt x="86224" y="20399"/>
                  </a:lnTo>
                  <a:lnTo>
                    <a:pt x="86143" y="20855"/>
                  </a:lnTo>
                  <a:lnTo>
                    <a:pt x="84988" y="21598"/>
                  </a:lnTo>
                  <a:lnTo>
                    <a:pt x="84455" y="21695"/>
                  </a:lnTo>
                  <a:lnTo>
                    <a:pt x="85035" y="23681"/>
                  </a:lnTo>
                  <a:lnTo>
                    <a:pt x="85302" y="23606"/>
                  </a:lnTo>
                  <a:lnTo>
                    <a:pt x="85760" y="23338"/>
                  </a:lnTo>
                  <a:lnTo>
                    <a:pt x="86074" y="23279"/>
                  </a:lnTo>
                  <a:lnTo>
                    <a:pt x="86222" y="23389"/>
                  </a:lnTo>
                  <a:lnTo>
                    <a:pt x="86885" y="26086"/>
                  </a:lnTo>
                  <a:lnTo>
                    <a:pt x="86938" y="26779"/>
                  </a:lnTo>
                  <a:lnTo>
                    <a:pt x="86669" y="27778"/>
                  </a:lnTo>
                  <a:lnTo>
                    <a:pt x="86691" y="27962"/>
                  </a:lnTo>
                  <a:lnTo>
                    <a:pt x="87644" y="28623"/>
                  </a:lnTo>
                  <a:lnTo>
                    <a:pt x="87991" y="28465"/>
                  </a:lnTo>
                  <a:lnTo>
                    <a:pt x="89368" y="29697"/>
                  </a:lnTo>
                  <a:lnTo>
                    <a:pt x="89362" y="29931"/>
                  </a:lnTo>
                  <a:lnTo>
                    <a:pt x="88690" y="30728"/>
                  </a:lnTo>
                  <a:lnTo>
                    <a:pt x="88676" y="30884"/>
                  </a:lnTo>
                  <a:lnTo>
                    <a:pt x="88772" y="31032"/>
                  </a:lnTo>
                  <a:lnTo>
                    <a:pt x="89004" y="31134"/>
                  </a:lnTo>
                  <a:lnTo>
                    <a:pt x="89853" y="31262"/>
                  </a:lnTo>
                  <a:lnTo>
                    <a:pt x="90461" y="31072"/>
                  </a:lnTo>
                  <a:lnTo>
                    <a:pt x="90639" y="31098"/>
                  </a:lnTo>
                  <a:lnTo>
                    <a:pt x="90890" y="31328"/>
                  </a:lnTo>
                  <a:lnTo>
                    <a:pt x="91029" y="32023"/>
                  </a:lnTo>
                  <a:lnTo>
                    <a:pt x="91053" y="32531"/>
                  </a:lnTo>
                  <a:lnTo>
                    <a:pt x="91915" y="34352"/>
                  </a:lnTo>
                  <a:lnTo>
                    <a:pt x="92052" y="34824"/>
                  </a:lnTo>
                  <a:lnTo>
                    <a:pt x="91171" y="35055"/>
                  </a:lnTo>
                  <a:lnTo>
                    <a:pt x="90949" y="35229"/>
                  </a:lnTo>
                  <a:lnTo>
                    <a:pt x="90881" y="35386"/>
                  </a:lnTo>
                  <a:lnTo>
                    <a:pt x="91033" y="35736"/>
                  </a:lnTo>
                  <a:lnTo>
                    <a:pt x="91486" y="35819"/>
                  </a:lnTo>
                  <a:lnTo>
                    <a:pt x="91611" y="35949"/>
                  </a:lnTo>
                  <a:lnTo>
                    <a:pt x="91623" y="36550"/>
                  </a:lnTo>
                  <a:lnTo>
                    <a:pt x="91859" y="37253"/>
                  </a:lnTo>
                  <a:lnTo>
                    <a:pt x="91808" y="37482"/>
                  </a:lnTo>
                  <a:lnTo>
                    <a:pt x="91656" y="37511"/>
                  </a:lnTo>
                  <a:lnTo>
                    <a:pt x="91183" y="37401"/>
                  </a:lnTo>
                  <a:lnTo>
                    <a:pt x="90373" y="37122"/>
                  </a:lnTo>
                  <a:lnTo>
                    <a:pt x="89671" y="37006"/>
                  </a:lnTo>
                  <a:lnTo>
                    <a:pt x="89261" y="37073"/>
                  </a:lnTo>
                  <a:lnTo>
                    <a:pt x="88627" y="37580"/>
                  </a:lnTo>
                  <a:lnTo>
                    <a:pt x="88386" y="38132"/>
                  </a:lnTo>
                  <a:lnTo>
                    <a:pt x="88343" y="38530"/>
                  </a:lnTo>
                  <a:lnTo>
                    <a:pt x="88444" y="39880"/>
                  </a:lnTo>
                  <a:lnTo>
                    <a:pt x="89261" y="40860"/>
                  </a:lnTo>
                  <a:lnTo>
                    <a:pt x="89464" y="41200"/>
                  </a:lnTo>
                  <a:lnTo>
                    <a:pt x="89991" y="42298"/>
                  </a:lnTo>
                  <a:lnTo>
                    <a:pt x="91041" y="43080"/>
                  </a:lnTo>
                  <a:lnTo>
                    <a:pt x="91361" y="43188"/>
                  </a:lnTo>
                  <a:lnTo>
                    <a:pt x="92300" y="43040"/>
                  </a:lnTo>
                  <a:lnTo>
                    <a:pt x="92926" y="43476"/>
                  </a:lnTo>
                  <a:lnTo>
                    <a:pt x="93077" y="43774"/>
                  </a:lnTo>
                  <a:lnTo>
                    <a:pt x="93142" y="44321"/>
                  </a:lnTo>
                  <a:lnTo>
                    <a:pt x="93537" y="45104"/>
                  </a:lnTo>
                  <a:lnTo>
                    <a:pt x="93746" y="45123"/>
                  </a:lnTo>
                  <a:lnTo>
                    <a:pt x="94188" y="44847"/>
                  </a:lnTo>
                  <a:lnTo>
                    <a:pt x="94548" y="44825"/>
                  </a:lnTo>
                  <a:lnTo>
                    <a:pt x="96321" y="45556"/>
                  </a:lnTo>
                  <a:lnTo>
                    <a:pt x="96723" y="46335"/>
                  </a:lnTo>
                  <a:lnTo>
                    <a:pt x="97191" y="46794"/>
                  </a:lnTo>
                  <a:lnTo>
                    <a:pt x="97350" y="47121"/>
                  </a:lnTo>
                  <a:lnTo>
                    <a:pt x="97469" y="47673"/>
                  </a:lnTo>
                  <a:lnTo>
                    <a:pt x="98063" y="48537"/>
                  </a:lnTo>
                  <a:lnTo>
                    <a:pt x="98509" y="48857"/>
                  </a:lnTo>
                  <a:lnTo>
                    <a:pt x="99001" y="48927"/>
                  </a:lnTo>
                  <a:lnTo>
                    <a:pt x="99293" y="48838"/>
                  </a:lnTo>
                  <a:lnTo>
                    <a:pt x="99404" y="48707"/>
                  </a:lnTo>
                  <a:lnTo>
                    <a:pt x="99523" y="48368"/>
                  </a:lnTo>
                  <a:lnTo>
                    <a:pt x="99569" y="47534"/>
                  </a:lnTo>
                  <a:lnTo>
                    <a:pt x="99637" y="47373"/>
                  </a:lnTo>
                  <a:lnTo>
                    <a:pt x="100130" y="46882"/>
                  </a:lnTo>
                  <a:lnTo>
                    <a:pt x="100946" y="46702"/>
                  </a:lnTo>
                  <a:lnTo>
                    <a:pt x="101324" y="46821"/>
                  </a:lnTo>
                  <a:lnTo>
                    <a:pt x="101842" y="47239"/>
                  </a:lnTo>
                  <a:lnTo>
                    <a:pt x="102025" y="47212"/>
                  </a:lnTo>
                  <a:lnTo>
                    <a:pt x="102176" y="46914"/>
                  </a:lnTo>
                  <a:lnTo>
                    <a:pt x="102198" y="46706"/>
                  </a:lnTo>
                  <a:lnTo>
                    <a:pt x="102122" y="46426"/>
                  </a:lnTo>
                  <a:lnTo>
                    <a:pt x="101777" y="46031"/>
                  </a:lnTo>
                  <a:lnTo>
                    <a:pt x="101690" y="45815"/>
                  </a:lnTo>
                  <a:lnTo>
                    <a:pt x="101769" y="45398"/>
                  </a:lnTo>
                  <a:lnTo>
                    <a:pt x="102043" y="45145"/>
                  </a:lnTo>
                  <a:lnTo>
                    <a:pt x="102442" y="45036"/>
                  </a:lnTo>
                  <a:lnTo>
                    <a:pt x="103222" y="45401"/>
                  </a:lnTo>
                  <a:lnTo>
                    <a:pt x="103546" y="45390"/>
                  </a:lnTo>
                  <a:lnTo>
                    <a:pt x="104507" y="44392"/>
                  </a:lnTo>
                  <a:lnTo>
                    <a:pt x="104636" y="44183"/>
                  </a:lnTo>
                  <a:lnTo>
                    <a:pt x="104701" y="43907"/>
                  </a:lnTo>
                  <a:lnTo>
                    <a:pt x="104514" y="43393"/>
                  </a:lnTo>
                  <a:lnTo>
                    <a:pt x="104366" y="42521"/>
                  </a:lnTo>
                  <a:lnTo>
                    <a:pt x="103884" y="42533"/>
                  </a:lnTo>
                  <a:lnTo>
                    <a:pt x="103334" y="42358"/>
                  </a:lnTo>
                  <a:lnTo>
                    <a:pt x="103405" y="42119"/>
                  </a:lnTo>
                  <a:lnTo>
                    <a:pt x="104485" y="42086"/>
                  </a:lnTo>
                  <a:lnTo>
                    <a:pt x="104528" y="41188"/>
                  </a:lnTo>
                  <a:lnTo>
                    <a:pt x="105668" y="41139"/>
                  </a:lnTo>
                  <a:lnTo>
                    <a:pt x="105669" y="35293"/>
                  </a:lnTo>
                  <a:lnTo>
                    <a:pt x="107951" y="35289"/>
                  </a:lnTo>
                  <a:lnTo>
                    <a:pt x="107954" y="37659"/>
                  </a:lnTo>
                  <a:lnTo>
                    <a:pt x="110236" y="37652"/>
                  </a:lnTo>
                  <a:lnTo>
                    <a:pt x="110255" y="42332"/>
                  </a:lnTo>
                  <a:lnTo>
                    <a:pt x="113460" y="42371"/>
                  </a:lnTo>
                  <a:lnTo>
                    <a:pt x="114432" y="42370"/>
                  </a:lnTo>
                  <a:lnTo>
                    <a:pt x="114179" y="42136"/>
                  </a:lnTo>
                  <a:lnTo>
                    <a:pt x="113765" y="41518"/>
                  </a:lnTo>
                  <a:lnTo>
                    <a:pt x="113675" y="41272"/>
                  </a:lnTo>
                  <a:lnTo>
                    <a:pt x="113782" y="39121"/>
                  </a:lnTo>
                  <a:lnTo>
                    <a:pt x="115065" y="36367"/>
                  </a:lnTo>
                  <a:lnTo>
                    <a:pt x="115069" y="35812"/>
                  </a:lnTo>
                  <a:lnTo>
                    <a:pt x="115176" y="35566"/>
                  </a:lnTo>
                  <a:lnTo>
                    <a:pt x="115511" y="35294"/>
                  </a:lnTo>
                  <a:lnTo>
                    <a:pt x="126238" y="35312"/>
                  </a:lnTo>
                  <a:lnTo>
                    <a:pt x="128538" y="35321"/>
                  </a:lnTo>
                  <a:lnTo>
                    <a:pt x="128554" y="32962"/>
                  </a:lnTo>
                  <a:lnTo>
                    <a:pt x="131526" y="33006"/>
                  </a:lnTo>
                  <a:lnTo>
                    <a:pt x="133102" y="32659"/>
                  </a:lnTo>
                  <a:lnTo>
                    <a:pt x="133123" y="30663"/>
                  </a:lnTo>
                  <a:lnTo>
                    <a:pt x="137693" y="30669"/>
                  </a:lnTo>
                  <a:lnTo>
                    <a:pt x="137693" y="33024"/>
                  </a:lnTo>
                  <a:lnTo>
                    <a:pt x="144533" y="33033"/>
                  </a:lnTo>
                  <a:lnTo>
                    <a:pt x="144522" y="40184"/>
                  </a:lnTo>
                  <a:lnTo>
                    <a:pt x="146579" y="40165"/>
                  </a:lnTo>
                  <a:lnTo>
                    <a:pt x="146785" y="40083"/>
                  </a:lnTo>
                  <a:lnTo>
                    <a:pt x="151362" y="40089"/>
                  </a:lnTo>
                  <a:lnTo>
                    <a:pt x="151359" y="42454"/>
                  </a:lnTo>
                  <a:lnTo>
                    <a:pt x="152014" y="42495"/>
                  </a:lnTo>
                  <a:lnTo>
                    <a:pt x="155805" y="42485"/>
                  </a:lnTo>
                  <a:lnTo>
                    <a:pt x="157076" y="42440"/>
                  </a:lnTo>
                  <a:lnTo>
                    <a:pt x="163197" y="42552"/>
                  </a:lnTo>
                  <a:lnTo>
                    <a:pt x="171915" y="42484"/>
                  </a:lnTo>
                  <a:lnTo>
                    <a:pt x="178748" y="42570"/>
                  </a:lnTo>
                  <a:lnTo>
                    <a:pt x="185824" y="42520"/>
                  </a:lnTo>
                  <a:lnTo>
                    <a:pt x="188386" y="42545"/>
                  </a:lnTo>
                  <a:lnTo>
                    <a:pt x="189249" y="44217"/>
                  </a:lnTo>
                  <a:lnTo>
                    <a:pt x="189634" y="45857"/>
                  </a:lnTo>
                  <a:lnTo>
                    <a:pt x="190461" y="47435"/>
                  </a:lnTo>
                  <a:lnTo>
                    <a:pt x="190767" y="48498"/>
                  </a:lnTo>
                  <a:lnTo>
                    <a:pt x="190896" y="49601"/>
                  </a:lnTo>
                  <a:lnTo>
                    <a:pt x="195183" y="49624"/>
                  </a:lnTo>
                  <a:lnTo>
                    <a:pt x="195217" y="51990"/>
                  </a:lnTo>
                  <a:lnTo>
                    <a:pt x="199754" y="51984"/>
                  </a:lnTo>
                  <a:lnTo>
                    <a:pt x="199772" y="54350"/>
                  </a:lnTo>
                  <a:lnTo>
                    <a:pt x="202694" y="54331"/>
                  </a:lnTo>
                  <a:lnTo>
                    <a:pt x="203442" y="54916"/>
                  </a:lnTo>
                  <a:lnTo>
                    <a:pt x="204330" y="54894"/>
                  </a:lnTo>
                  <a:lnTo>
                    <a:pt x="204668" y="54443"/>
                  </a:lnTo>
                  <a:lnTo>
                    <a:pt x="204628" y="54186"/>
                  </a:lnTo>
                  <a:lnTo>
                    <a:pt x="204348" y="53970"/>
                  </a:lnTo>
                  <a:lnTo>
                    <a:pt x="204334" y="49615"/>
                  </a:lnTo>
                  <a:lnTo>
                    <a:pt x="211291" y="49668"/>
                  </a:lnTo>
                  <a:lnTo>
                    <a:pt x="211374" y="49460"/>
                  </a:lnTo>
                  <a:lnTo>
                    <a:pt x="211262" y="49196"/>
                  </a:lnTo>
                  <a:lnTo>
                    <a:pt x="211400" y="49337"/>
                  </a:lnTo>
                  <a:lnTo>
                    <a:pt x="211483" y="49553"/>
                  </a:lnTo>
                  <a:lnTo>
                    <a:pt x="211465" y="50164"/>
                  </a:lnTo>
                  <a:lnTo>
                    <a:pt x="211239" y="50548"/>
                  </a:lnTo>
                  <a:lnTo>
                    <a:pt x="210812" y="50976"/>
                  </a:lnTo>
                  <a:lnTo>
                    <a:pt x="210187" y="50418"/>
                  </a:lnTo>
                  <a:lnTo>
                    <a:pt x="209346" y="50317"/>
                  </a:lnTo>
                  <a:lnTo>
                    <a:pt x="209159" y="50317"/>
                  </a:lnTo>
                  <a:lnTo>
                    <a:pt x="208957" y="50756"/>
                  </a:lnTo>
                  <a:lnTo>
                    <a:pt x="208961" y="51039"/>
                  </a:lnTo>
                  <a:lnTo>
                    <a:pt x="209245" y="51069"/>
                  </a:lnTo>
                  <a:lnTo>
                    <a:pt x="210402" y="51511"/>
                  </a:lnTo>
                  <a:lnTo>
                    <a:pt x="211237" y="52418"/>
                  </a:lnTo>
                  <a:lnTo>
                    <a:pt x="212275" y="52298"/>
                  </a:lnTo>
                  <a:lnTo>
                    <a:pt x="213135" y="52391"/>
                  </a:lnTo>
                  <a:lnTo>
                    <a:pt x="213652" y="52536"/>
                  </a:lnTo>
                  <a:lnTo>
                    <a:pt x="214105" y="52215"/>
                  </a:lnTo>
                  <a:lnTo>
                    <a:pt x="214418" y="52785"/>
                  </a:lnTo>
                  <a:lnTo>
                    <a:pt x="214713" y="52733"/>
                  </a:lnTo>
                  <a:lnTo>
                    <a:pt x="215205" y="52353"/>
                  </a:lnTo>
                  <a:lnTo>
                    <a:pt x="215680" y="52766"/>
                  </a:lnTo>
                  <a:lnTo>
                    <a:pt x="216197" y="53012"/>
                  </a:lnTo>
                  <a:lnTo>
                    <a:pt x="217244" y="53038"/>
                  </a:lnTo>
                  <a:lnTo>
                    <a:pt x="217452" y="52941"/>
                  </a:lnTo>
                  <a:lnTo>
                    <a:pt x="217466" y="52755"/>
                  </a:lnTo>
                  <a:lnTo>
                    <a:pt x="217100" y="52647"/>
                  </a:lnTo>
                  <a:lnTo>
                    <a:pt x="216338" y="52610"/>
                  </a:lnTo>
                  <a:lnTo>
                    <a:pt x="214921" y="51507"/>
                  </a:lnTo>
                  <a:lnTo>
                    <a:pt x="214036" y="50248"/>
                  </a:lnTo>
                  <a:lnTo>
                    <a:pt x="213856" y="50181"/>
                  </a:lnTo>
                  <a:lnTo>
                    <a:pt x="213828" y="49727"/>
                  </a:lnTo>
                  <a:lnTo>
                    <a:pt x="214198" y="49693"/>
                  </a:lnTo>
                  <a:lnTo>
                    <a:pt x="214975" y="49876"/>
                  </a:lnTo>
                  <a:lnTo>
                    <a:pt x="215586" y="50136"/>
                  </a:lnTo>
                  <a:lnTo>
                    <a:pt x="216172" y="50240"/>
                  </a:lnTo>
                  <a:lnTo>
                    <a:pt x="216492" y="50132"/>
                  </a:lnTo>
                  <a:lnTo>
                    <a:pt x="216377" y="49488"/>
                  </a:lnTo>
                  <a:lnTo>
                    <a:pt x="217128" y="49443"/>
                  </a:lnTo>
                  <a:lnTo>
                    <a:pt x="217232" y="49298"/>
                  </a:lnTo>
                  <a:lnTo>
                    <a:pt x="217182" y="48810"/>
                  </a:lnTo>
                  <a:lnTo>
                    <a:pt x="216884" y="48664"/>
                  </a:lnTo>
                  <a:lnTo>
                    <a:pt x="216646" y="48776"/>
                  </a:lnTo>
                  <a:lnTo>
                    <a:pt x="215934" y="48806"/>
                  </a:lnTo>
                  <a:lnTo>
                    <a:pt x="215510" y="48631"/>
                  </a:lnTo>
                  <a:lnTo>
                    <a:pt x="216715" y="48162"/>
                  </a:lnTo>
                  <a:lnTo>
                    <a:pt x="217099" y="47942"/>
                  </a:lnTo>
                  <a:lnTo>
                    <a:pt x="217369" y="47729"/>
                  </a:lnTo>
                  <a:lnTo>
                    <a:pt x="217650" y="47307"/>
                  </a:lnTo>
                  <a:lnTo>
                    <a:pt x="217923" y="47021"/>
                  </a:lnTo>
                  <a:lnTo>
                    <a:pt x="218379" y="46846"/>
                  </a:lnTo>
                  <a:lnTo>
                    <a:pt x="219466" y="45907"/>
                  </a:lnTo>
                  <a:lnTo>
                    <a:pt x="219948" y="45788"/>
                  </a:lnTo>
                  <a:lnTo>
                    <a:pt x="220091" y="45859"/>
                  </a:lnTo>
                  <a:lnTo>
                    <a:pt x="220273" y="45678"/>
                  </a:lnTo>
                  <a:lnTo>
                    <a:pt x="220283" y="42566"/>
                  </a:lnTo>
                  <a:lnTo>
                    <a:pt x="221923" y="42551"/>
                  </a:lnTo>
                  <a:lnTo>
                    <a:pt x="240737" y="42589"/>
                  </a:lnTo>
                  <a:lnTo>
                    <a:pt x="242921" y="42594"/>
                  </a:lnTo>
                  <a:lnTo>
                    <a:pt x="242916" y="45322"/>
                  </a:lnTo>
                  <a:lnTo>
                    <a:pt x="244743" y="45923"/>
                  </a:lnTo>
                  <a:lnTo>
                    <a:pt x="246031" y="46597"/>
                  </a:lnTo>
                  <a:lnTo>
                    <a:pt x="246477" y="46552"/>
                  </a:lnTo>
                  <a:lnTo>
                    <a:pt x="246905" y="46317"/>
                  </a:lnTo>
                  <a:lnTo>
                    <a:pt x="246998" y="46109"/>
                  </a:lnTo>
                  <a:lnTo>
                    <a:pt x="247473" y="45847"/>
                  </a:lnTo>
                  <a:lnTo>
                    <a:pt x="247463" y="49648"/>
                  </a:lnTo>
                  <a:lnTo>
                    <a:pt x="247435" y="52062"/>
                  </a:lnTo>
                  <a:lnTo>
                    <a:pt x="247480" y="59066"/>
                  </a:lnTo>
                  <a:lnTo>
                    <a:pt x="247466" y="61437"/>
                  </a:lnTo>
                  <a:lnTo>
                    <a:pt x="247465" y="62133"/>
                  </a:lnTo>
                  <a:lnTo>
                    <a:pt x="247463" y="63784"/>
                  </a:lnTo>
                  <a:lnTo>
                    <a:pt x="245190" y="63774"/>
                  </a:lnTo>
                  <a:lnTo>
                    <a:pt x="245181" y="68494"/>
                  </a:lnTo>
                  <a:lnTo>
                    <a:pt x="242933" y="68503"/>
                  </a:lnTo>
                  <a:lnTo>
                    <a:pt x="242899" y="70861"/>
                  </a:lnTo>
                  <a:lnTo>
                    <a:pt x="240667" y="70849"/>
                  </a:lnTo>
                  <a:lnTo>
                    <a:pt x="240645" y="73218"/>
                  </a:lnTo>
                  <a:lnTo>
                    <a:pt x="240630" y="75565"/>
                  </a:lnTo>
                  <a:lnTo>
                    <a:pt x="240623" y="82657"/>
                  </a:lnTo>
                  <a:lnTo>
                    <a:pt x="242877" y="82665"/>
                  </a:lnTo>
                  <a:lnTo>
                    <a:pt x="242875" y="85020"/>
                  </a:lnTo>
                  <a:lnTo>
                    <a:pt x="245149" y="85011"/>
                  </a:lnTo>
                  <a:lnTo>
                    <a:pt x="245160" y="87362"/>
                  </a:lnTo>
                  <a:lnTo>
                    <a:pt x="249664" y="87338"/>
                  </a:lnTo>
                  <a:lnTo>
                    <a:pt x="249696" y="85002"/>
                  </a:lnTo>
                  <a:lnTo>
                    <a:pt x="255735" y="84951"/>
                  </a:lnTo>
                  <a:lnTo>
                    <a:pt x="256499" y="84955"/>
                  </a:lnTo>
                  <a:lnTo>
                    <a:pt x="256437" y="87149"/>
                  </a:lnTo>
                  <a:lnTo>
                    <a:pt x="256594" y="87366"/>
                  </a:lnTo>
                  <a:lnTo>
                    <a:pt x="258735" y="87337"/>
                  </a:lnTo>
                  <a:lnTo>
                    <a:pt x="258761" y="84971"/>
                  </a:lnTo>
                  <a:lnTo>
                    <a:pt x="263250" y="85059"/>
                  </a:lnTo>
                  <a:lnTo>
                    <a:pt x="263257" y="89682"/>
                  </a:lnTo>
                  <a:lnTo>
                    <a:pt x="265223" y="89659"/>
                  </a:lnTo>
                  <a:lnTo>
                    <a:pt x="265170" y="88808"/>
                  </a:lnTo>
                  <a:lnTo>
                    <a:pt x="265533" y="87334"/>
                  </a:lnTo>
                  <a:lnTo>
                    <a:pt x="265526" y="89685"/>
                  </a:lnTo>
                  <a:lnTo>
                    <a:pt x="270089" y="89689"/>
                  </a:lnTo>
                  <a:lnTo>
                    <a:pt x="270082" y="92044"/>
                  </a:lnTo>
                  <a:lnTo>
                    <a:pt x="269360" y="92050"/>
                  </a:lnTo>
                  <a:lnTo>
                    <a:pt x="269240" y="94427"/>
                  </a:lnTo>
                  <a:lnTo>
                    <a:pt x="279185" y="94443"/>
                  </a:lnTo>
                  <a:lnTo>
                    <a:pt x="279184" y="92074"/>
                  </a:lnTo>
                  <a:lnTo>
                    <a:pt x="282757" y="92058"/>
                  </a:lnTo>
                  <a:lnTo>
                    <a:pt x="283058" y="92084"/>
                  </a:lnTo>
                  <a:lnTo>
                    <a:pt x="283700" y="92934"/>
                  </a:lnTo>
                  <a:lnTo>
                    <a:pt x="283718" y="94442"/>
                  </a:lnTo>
                  <a:lnTo>
                    <a:pt x="284636" y="94439"/>
                  </a:lnTo>
                  <a:lnTo>
                    <a:pt x="284954" y="94983"/>
                  </a:lnTo>
                  <a:lnTo>
                    <a:pt x="284818" y="95288"/>
                  </a:lnTo>
                  <a:lnTo>
                    <a:pt x="284707" y="95630"/>
                  </a:lnTo>
                  <a:lnTo>
                    <a:pt x="287577" y="95632"/>
                  </a:lnTo>
                  <a:lnTo>
                    <a:pt x="287584" y="94600"/>
                  </a:lnTo>
                  <a:lnTo>
                    <a:pt x="287971" y="93750"/>
                  </a:lnTo>
                  <a:lnTo>
                    <a:pt x="287982" y="93411"/>
                  </a:lnTo>
                  <a:lnTo>
                    <a:pt x="287900" y="93117"/>
                  </a:lnTo>
                  <a:lnTo>
                    <a:pt x="287456" y="92208"/>
                  </a:lnTo>
                  <a:lnTo>
                    <a:pt x="287090" y="92007"/>
                  </a:lnTo>
                  <a:lnTo>
                    <a:pt x="287044" y="91846"/>
                  </a:lnTo>
                  <a:lnTo>
                    <a:pt x="287098" y="90744"/>
                  </a:lnTo>
                  <a:lnTo>
                    <a:pt x="287381" y="90107"/>
                  </a:lnTo>
                  <a:lnTo>
                    <a:pt x="287432" y="88792"/>
                  </a:lnTo>
                  <a:lnTo>
                    <a:pt x="287260" y="87816"/>
                  </a:lnTo>
                  <a:lnTo>
                    <a:pt x="287303" y="87329"/>
                  </a:lnTo>
                  <a:lnTo>
                    <a:pt x="297375" y="87346"/>
                  </a:lnTo>
                  <a:lnTo>
                    <a:pt x="297375" y="85405"/>
                  </a:lnTo>
                  <a:lnTo>
                    <a:pt x="297665" y="84961"/>
                  </a:lnTo>
                  <a:lnTo>
                    <a:pt x="298153" y="85040"/>
                  </a:lnTo>
                  <a:lnTo>
                    <a:pt x="298358" y="85520"/>
                  </a:lnTo>
                  <a:lnTo>
                    <a:pt x="298558" y="85662"/>
                  </a:lnTo>
                  <a:lnTo>
                    <a:pt x="299196" y="85639"/>
                  </a:lnTo>
                  <a:lnTo>
                    <a:pt x="299881" y="85084"/>
                  </a:lnTo>
                  <a:lnTo>
                    <a:pt x="300781" y="84753"/>
                  </a:lnTo>
                  <a:lnTo>
                    <a:pt x="301477" y="84734"/>
                  </a:lnTo>
                  <a:lnTo>
                    <a:pt x="301922" y="84481"/>
                  </a:lnTo>
                  <a:lnTo>
                    <a:pt x="302326" y="83691"/>
                  </a:lnTo>
                  <a:lnTo>
                    <a:pt x="302331" y="83390"/>
                  </a:lnTo>
                  <a:lnTo>
                    <a:pt x="302195" y="83006"/>
                  </a:lnTo>
                  <a:lnTo>
                    <a:pt x="301987" y="82935"/>
                  </a:lnTo>
                  <a:lnTo>
                    <a:pt x="301818" y="83099"/>
                  </a:lnTo>
                  <a:lnTo>
                    <a:pt x="301409" y="83140"/>
                  </a:lnTo>
                  <a:lnTo>
                    <a:pt x="301316" y="82816"/>
                  </a:lnTo>
                  <a:lnTo>
                    <a:pt x="301434" y="81391"/>
                  </a:lnTo>
                  <a:lnTo>
                    <a:pt x="301662" y="81014"/>
                  </a:lnTo>
                  <a:lnTo>
                    <a:pt x="301924" y="80796"/>
                  </a:lnTo>
                  <a:lnTo>
                    <a:pt x="301933" y="82615"/>
                  </a:lnTo>
                  <a:lnTo>
                    <a:pt x="306513" y="82613"/>
                  </a:lnTo>
                  <a:lnTo>
                    <a:pt x="306522" y="77904"/>
                  </a:lnTo>
                  <a:lnTo>
                    <a:pt x="311054" y="77903"/>
                  </a:lnTo>
                  <a:lnTo>
                    <a:pt x="311056" y="73187"/>
                  </a:lnTo>
                  <a:lnTo>
                    <a:pt x="313332" y="73194"/>
                  </a:lnTo>
                  <a:lnTo>
                    <a:pt x="313338" y="71711"/>
                  </a:lnTo>
                  <a:lnTo>
                    <a:pt x="313403" y="71558"/>
                  </a:lnTo>
                  <a:lnTo>
                    <a:pt x="313662" y="71417"/>
                  </a:lnTo>
                  <a:lnTo>
                    <a:pt x="315610" y="71424"/>
                  </a:lnTo>
                  <a:lnTo>
                    <a:pt x="315603" y="89715"/>
                  </a:lnTo>
                  <a:lnTo>
                    <a:pt x="315567" y="98670"/>
                  </a:lnTo>
                  <a:lnTo>
                    <a:pt x="315661" y="99180"/>
                  </a:lnTo>
                  <a:lnTo>
                    <a:pt x="315657" y="100228"/>
                  </a:lnTo>
                  <a:lnTo>
                    <a:pt x="315661" y="106288"/>
                  </a:lnTo>
                  <a:lnTo>
                    <a:pt x="315661" y="108635"/>
                  </a:lnTo>
                  <a:lnTo>
                    <a:pt x="312257" y="108624"/>
                  </a:lnTo>
                  <a:lnTo>
                    <a:pt x="312250" y="109220"/>
                  </a:lnTo>
                  <a:lnTo>
                    <a:pt x="315661" y="109223"/>
                  </a:lnTo>
                  <a:lnTo>
                    <a:pt x="315557" y="113366"/>
                  </a:lnTo>
                  <a:lnTo>
                    <a:pt x="311113" y="113333"/>
                  </a:lnTo>
                  <a:lnTo>
                    <a:pt x="311112" y="108632"/>
                  </a:lnTo>
                  <a:lnTo>
                    <a:pt x="306198" y="108603"/>
                  </a:lnTo>
                  <a:lnTo>
                    <a:pt x="306191" y="108305"/>
                  </a:lnTo>
                  <a:lnTo>
                    <a:pt x="306589" y="107605"/>
                  </a:lnTo>
                  <a:lnTo>
                    <a:pt x="306600" y="106260"/>
                  </a:lnTo>
                  <a:lnTo>
                    <a:pt x="307320" y="106272"/>
                  </a:lnTo>
                  <a:lnTo>
                    <a:pt x="307575" y="106569"/>
                  </a:lnTo>
                  <a:lnTo>
                    <a:pt x="308838" y="106550"/>
                  </a:lnTo>
                  <a:lnTo>
                    <a:pt x="308966" y="106084"/>
                  </a:lnTo>
                  <a:lnTo>
                    <a:pt x="309994" y="106404"/>
                  </a:lnTo>
                  <a:lnTo>
                    <a:pt x="310402" y="106438"/>
                  </a:lnTo>
                  <a:lnTo>
                    <a:pt x="310753" y="106263"/>
                  </a:lnTo>
                  <a:lnTo>
                    <a:pt x="310882" y="106117"/>
                  </a:lnTo>
                  <a:lnTo>
                    <a:pt x="312156" y="105264"/>
                  </a:lnTo>
                  <a:lnTo>
                    <a:pt x="312725" y="105256"/>
                  </a:lnTo>
                  <a:lnTo>
                    <a:pt x="312879" y="105457"/>
                  </a:lnTo>
                  <a:lnTo>
                    <a:pt x="313255" y="105438"/>
                  </a:lnTo>
                  <a:lnTo>
                    <a:pt x="313386" y="105270"/>
                  </a:lnTo>
                  <a:lnTo>
                    <a:pt x="313393" y="99188"/>
                  </a:lnTo>
                  <a:lnTo>
                    <a:pt x="310994" y="99185"/>
                  </a:lnTo>
                  <a:lnTo>
                    <a:pt x="311014" y="95626"/>
                  </a:lnTo>
                  <a:lnTo>
                    <a:pt x="308732" y="95614"/>
                  </a:lnTo>
                  <a:lnTo>
                    <a:pt x="308751" y="92093"/>
                  </a:lnTo>
                  <a:lnTo>
                    <a:pt x="306321" y="92060"/>
                  </a:lnTo>
                  <a:lnTo>
                    <a:pt x="305337" y="92077"/>
                  </a:lnTo>
                  <a:lnTo>
                    <a:pt x="305310" y="92443"/>
                  </a:lnTo>
                  <a:lnTo>
                    <a:pt x="305518" y="93401"/>
                  </a:lnTo>
                  <a:lnTo>
                    <a:pt x="305915" y="93788"/>
                  </a:lnTo>
                  <a:lnTo>
                    <a:pt x="306033" y="94153"/>
                  </a:lnTo>
                  <a:lnTo>
                    <a:pt x="306019" y="94496"/>
                  </a:lnTo>
                  <a:lnTo>
                    <a:pt x="305811" y="94678"/>
                  </a:lnTo>
                  <a:lnTo>
                    <a:pt x="305839" y="95099"/>
                  </a:lnTo>
                  <a:lnTo>
                    <a:pt x="306280" y="95561"/>
                  </a:lnTo>
                  <a:lnTo>
                    <a:pt x="306702" y="96489"/>
                  </a:lnTo>
                  <a:lnTo>
                    <a:pt x="306824" y="96918"/>
                  </a:lnTo>
                  <a:lnTo>
                    <a:pt x="306798" y="97517"/>
                  </a:lnTo>
                  <a:lnTo>
                    <a:pt x="307056" y="98397"/>
                  </a:lnTo>
                  <a:lnTo>
                    <a:pt x="307524" y="99172"/>
                  </a:lnTo>
                  <a:lnTo>
                    <a:pt x="308841" y="99182"/>
                  </a:lnTo>
                  <a:lnTo>
                    <a:pt x="308858" y="103693"/>
                  </a:lnTo>
                  <a:lnTo>
                    <a:pt x="308815" y="103861"/>
                  </a:lnTo>
                  <a:lnTo>
                    <a:pt x="308267" y="103939"/>
                  </a:lnTo>
                  <a:lnTo>
                    <a:pt x="302151" y="103889"/>
                  </a:lnTo>
                  <a:lnTo>
                    <a:pt x="302141" y="99177"/>
                  </a:lnTo>
                  <a:lnTo>
                    <a:pt x="296023" y="99166"/>
                  </a:lnTo>
                  <a:lnTo>
                    <a:pt x="295876" y="99945"/>
                  </a:lnTo>
                  <a:lnTo>
                    <a:pt x="296117" y="101423"/>
                  </a:lnTo>
                  <a:lnTo>
                    <a:pt x="296160" y="101598"/>
                  </a:lnTo>
                  <a:lnTo>
                    <a:pt x="296758" y="102235"/>
                  </a:lnTo>
                  <a:lnTo>
                    <a:pt x="296647" y="102656"/>
                  </a:lnTo>
                  <a:lnTo>
                    <a:pt x="296841" y="103204"/>
                  </a:lnTo>
                  <a:lnTo>
                    <a:pt x="297587" y="103923"/>
                  </a:lnTo>
                  <a:lnTo>
                    <a:pt x="298359" y="103870"/>
                  </a:lnTo>
                  <a:lnTo>
                    <a:pt x="298724" y="104410"/>
                  </a:lnTo>
                  <a:lnTo>
                    <a:pt x="298531" y="104746"/>
                  </a:lnTo>
                  <a:lnTo>
                    <a:pt x="297668" y="104816"/>
                  </a:lnTo>
                  <a:lnTo>
                    <a:pt x="297486" y="105599"/>
                  </a:lnTo>
                  <a:lnTo>
                    <a:pt x="297239" y="106239"/>
                  </a:lnTo>
                  <a:lnTo>
                    <a:pt x="296795" y="106243"/>
                  </a:lnTo>
                  <a:lnTo>
                    <a:pt x="296168" y="106091"/>
                  </a:lnTo>
                  <a:lnTo>
                    <a:pt x="295305" y="106232"/>
                  </a:lnTo>
                  <a:lnTo>
                    <a:pt x="295360" y="108013"/>
                  </a:lnTo>
                  <a:lnTo>
                    <a:pt x="295542" y="108613"/>
                  </a:lnTo>
                  <a:lnTo>
                    <a:pt x="298556" y="108568"/>
                  </a:lnTo>
                  <a:lnTo>
                    <a:pt x="298753" y="109633"/>
                  </a:lnTo>
                  <a:lnTo>
                    <a:pt x="298775" y="110229"/>
                  </a:lnTo>
                  <a:lnTo>
                    <a:pt x="298467" y="110307"/>
                  </a:lnTo>
                  <a:lnTo>
                    <a:pt x="297848" y="110978"/>
                  </a:lnTo>
                  <a:lnTo>
                    <a:pt x="297884" y="113358"/>
                  </a:lnTo>
                  <a:lnTo>
                    <a:pt x="298900" y="113358"/>
                  </a:lnTo>
                  <a:lnTo>
                    <a:pt x="298911" y="113828"/>
                  </a:lnTo>
                  <a:lnTo>
                    <a:pt x="298753" y="114170"/>
                  </a:lnTo>
                  <a:lnTo>
                    <a:pt x="298714" y="114498"/>
                  </a:lnTo>
                  <a:lnTo>
                    <a:pt x="298685" y="117069"/>
                  </a:lnTo>
                  <a:lnTo>
                    <a:pt x="298510" y="116745"/>
                  </a:lnTo>
                  <a:lnTo>
                    <a:pt x="298199" y="116462"/>
                  </a:lnTo>
                  <a:lnTo>
                    <a:pt x="297626" y="116305"/>
                  </a:lnTo>
                  <a:lnTo>
                    <a:pt x="297326" y="117598"/>
                  </a:lnTo>
                  <a:lnTo>
                    <a:pt x="297208" y="117818"/>
                  </a:lnTo>
                  <a:lnTo>
                    <a:pt x="296003" y="119058"/>
                  </a:lnTo>
                  <a:lnTo>
                    <a:pt x="295667" y="119260"/>
                  </a:lnTo>
                  <a:lnTo>
                    <a:pt x="295492" y="119275"/>
                  </a:lnTo>
                  <a:lnTo>
                    <a:pt x="295127" y="119025"/>
                  </a:lnTo>
                  <a:lnTo>
                    <a:pt x="294823" y="119010"/>
                  </a:lnTo>
                  <a:lnTo>
                    <a:pt x="294258" y="119309"/>
                  </a:lnTo>
                  <a:lnTo>
                    <a:pt x="294083" y="119521"/>
                  </a:lnTo>
                  <a:lnTo>
                    <a:pt x="294111" y="119983"/>
                  </a:lnTo>
                  <a:lnTo>
                    <a:pt x="293979" y="120255"/>
                  </a:lnTo>
                  <a:lnTo>
                    <a:pt x="293654" y="120415"/>
                  </a:lnTo>
                  <a:lnTo>
                    <a:pt x="292996" y="120412"/>
                  </a:lnTo>
                  <a:lnTo>
                    <a:pt x="290730" y="120461"/>
                  </a:lnTo>
                  <a:lnTo>
                    <a:pt x="290728" y="125124"/>
                  </a:lnTo>
                  <a:lnTo>
                    <a:pt x="279420" y="125119"/>
                  </a:lnTo>
                  <a:lnTo>
                    <a:pt x="279424" y="127499"/>
                  </a:lnTo>
                  <a:lnTo>
                    <a:pt x="287798" y="127485"/>
                  </a:lnTo>
                  <a:lnTo>
                    <a:pt x="287985" y="128692"/>
                  </a:lnTo>
                  <a:lnTo>
                    <a:pt x="287412" y="129515"/>
                  </a:lnTo>
                  <a:lnTo>
                    <a:pt x="287198" y="130245"/>
                  </a:lnTo>
                  <a:lnTo>
                    <a:pt x="287530" y="131121"/>
                  </a:lnTo>
                  <a:lnTo>
                    <a:pt x="287555" y="131780"/>
                  </a:lnTo>
                  <a:lnTo>
                    <a:pt x="287340" y="131813"/>
                  </a:lnTo>
                  <a:lnTo>
                    <a:pt x="286972" y="132223"/>
                  </a:lnTo>
                  <a:lnTo>
                    <a:pt x="286261" y="133817"/>
                  </a:lnTo>
                  <a:lnTo>
                    <a:pt x="286246" y="133989"/>
                  </a:lnTo>
                  <a:lnTo>
                    <a:pt x="286377" y="134585"/>
                  </a:lnTo>
                  <a:lnTo>
                    <a:pt x="288492" y="134589"/>
                  </a:lnTo>
                  <a:lnTo>
                    <a:pt x="288469" y="139776"/>
                  </a:lnTo>
                  <a:lnTo>
                    <a:pt x="288587" y="140342"/>
                  </a:lnTo>
                  <a:lnTo>
                    <a:pt x="288855" y="140707"/>
                  </a:lnTo>
                  <a:lnTo>
                    <a:pt x="288991" y="140755"/>
                  </a:lnTo>
                  <a:lnTo>
                    <a:pt x="289084" y="140886"/>
                  </a:lnTo>
                  <a:lnTo>
                    <a:pt x="288948" y="141390"/>
                  </a:lnTo>
                  <a:lnTo>
                    <a:pt x="288791" y="141577"/>
                  </a:lnTo>
                  <a:lnTo>
                    <a:pt x="288638" y="141661"/>
                  </a:lnTo>
                  <a:lnTo>
                    <a:pt x="277125" y="141666"/>
                  </a:lnTo>
                  <a:lnTo>
                    <a:pt x="277123" y="146405"/>
                  </a:lnTo>
                  <a:lnTo>
                    <a:pt x="277153" y="148774"/>
                  </a:lnTo>
                  <a:lnTo>
                    <a:pt x="283927" y="148762"/>
                  </a:lnTo>
                  <a:lnTo>
                    <a:pt x="283934" y="151131"/>
                  </a:lnTo>
                  <a:lnTo>
                    <a:pt x="285932" y="151154"/>
                  </a:lnTo>
                  <a:lnTo>
                    <a:pt x="285914" y="153486"/>
                  </a:lnTo>
                  <a:lnTo>
                    <a:pt x="288458" y="153513"/>
                  </a:lnTo>
                  <a:lnTo>
                    <a:pt x="288464" y="155867"/>
                  </a:lnTo>
                  <a:lnTo>
                    <a:pt x="291814" y="155868"/>
                  </a:lnTo>
                  <a:lnTo>
                    <a:pt x="292410" y="156136"/>
                  </a:lnTo>
                  <a:lnTo>
                    <a:pt x="292456" y="157034"/>
                  </a:lnTo>
                  <a:lnTo>
                    <a:pt x="292282" y="157496"/>
                  </a:lnTo>
                  <a:lnTo>
                    <a:pt x="291958" y="159281"/>
                  </a:lnTo>
                  <a:lnTo>
                    <a:pt x="291944" y="159754"/>
                  </a:lnTo>
                  <a:lnTo>
                    <a:pt x="292319" y="159974"/>
                  </a:lnTo>
                  <a:lnTo>
                    <a:pt x="292565" y="160350"/>
                  </a:lnTo>
                  <a:lnTo>
                    <a:pt x="292539" y="160514"/>
                  </a:lnTo>
                  <a:lnTo>
                    <a:pt x="293173" y="160507"/>
                  </a:lnTo>
                  <a:lnTo>
                    <a:pt x="293279" y="170064"/>
                  </a:lnTo>
                  <a:lnTo>
                    <a:pt x="293261" y="177135"/>
                  </a:lnTo>
                  <a:lnTo>
                    <a:pt x="300911" y="177160"/>
                  </a:lnTo>
                  <a:lnTo>
                    <a:pt x="300498" y="175706"/>
                  </a:lnTo>
                  <a:lnTo>
                    <a:pt x="300662" y="175651"/>
                  </a:lnTo>
                  <a:lnTo>
                    <a:pt x="300819" y="174783"/>
                  </a:lnTo>
                  <a:lnTo>
                    <a:pt x="302326" y="174787"/>
                  </a:lnTo>
                  <a:lnTo>
                    <a:pt x="306797" y="174818"/>
                  </a:lnTo>
                  <a:lnTo>
                    <a:pt x="306805" y="178328"/>
                  </a:lnTo>
                  <a:lnTo>
                    <a:pt x="302322" y="178304"/>
                  </a:lnTo>
                  <a:lnTo>
                    <a:pt x="302321" y="179500"/>
                  </a:lnTo>
                  <a:lnTo>
                    <a:pt x="301684" y="179790"/>
                  </a:lnTo>
                  <a:lnTo>
                    <a:pt x="301321" y="181049"/>
                  </a:lnTo>
                  <a:lnTo>
                    <a:pt x="301143" y="182194"/>
                  </a:lnTo>
                  <a:lnTo>
                    <a:pt x="301299" y="182906"/>
                  </a:lnTo>
                  <a:lnTo>
                    <a:pt x="301340" y="183097"/>
                  </a:lnTo>
                  <a:lnTo>
                    <a:pt x="300184" y="183523"/>
                  </a:lnTo>
                  <a:lnTo>
                    <a:pt x="299295" y="183884"/>
                  </a:lnTo>
                  <a:lnTo>
                    <a:pt x="298732" y="184288"/>
                  </a:lnTo>
                  <a:lnTo>
                    <a:pt x="298330" y="184957"/>
                  </a:lnTo>
                  <a:lnTo>
                    <a:pt x="298109" y="185324"/>
                  </a:lnTo>
                  <a:lnTo>
                    <a:pt x="298023" y="185566"/>
                  </a:lnTo>
                  <a:lnTo>
                    <a:pt x="297302" y="187600"/>
                  </a:lnTo>
                  <a:lnTo>
                    <a:pt x="296586" y="188957"/>
                  </a:lnTo>
                  <a:lnTo>
                    <a:pt x="295669" y="190149"/>
                  </a:lnTo>
                  <a:lnTo>
                    <a:pt x="294566" y="191226"/>
                  </a:lnTo>
                  <a:lnTo>
                    <a:pt x="293663" y="191934"/>
                  </a:lnTo>
                  <a:lnTo>
                    <a:pt x="293474" y="191983"/>
                  </a:lnTo>
                  <a:lnTo>
                    <a:pt x="293107" y="191953"/>
                  </a:lnTo>
                  <a:lnTo>
                    <a:pt x="292858" y="191816"/>
                  </a:lnTo>
                  <a:lnTo>
                    <a:pt x="292296" y="191834"/>
                  </a:lnTo>
                  <a:lnTo>
                    <a:pt x="291630" y="191855"/>
                  </a:lnTo>
                  <a:lnTo>
                    <a:pt x="290984" y="191876"/>
                  </a:lnTo>
                  <a:lnTo>
                    <a:pt x="289713" y="192308"/>
                  </a:lnTo>
                  <a:lnTo>
                    <a:pt x="289727" y="192885"/>
                  </a:lnTo>
                  <a:lnTo>
                    <a:pt x="290093" y="193802"/>
                  </a:lnTo>
                  <a:lnTo>
                    <a:pt x="290150" y="194841"/>
                  </a:lnTo>
                  <a:lnTo>
                    <a:pt x="290043" y="195106"/>
                  </a:lnTo>
                  <a:lnTo>
                    <a:pt x="289584" y="195586"/>
                  </a:lnTo>
                  <a:lnTo>
                    <a:pt x="289367" y="195701"/>
                  </a:lnTo>
                  <a:lnTo>
                    <a:pt x="288431" y="195563"/>
                  </a:lnTo>
                  <a:lnTo>
                    <a:pt x="287001" y="196185"/>
                  </a:lnTo>
                  <a:lnTo>
                    <a:pt x="287438" y="197116"/>
                  </a:lnTo>
                  <a:lnTo>
                    <a:pt x="287523" y="198026"/>
                  </a:lnTo>
                  <a:lnTo>
                    <a:pt x="287402" y="198629"/>
                  </a:lnTo>
                  <a:lnTo>
                    <a:pt x="286879" y="199426"/>
                  </a:lnTo>
                  <a:lnTo>
                    <a:pt x="284689" y="200320"/>
                  </a:lnTo>
                  <a:lnTo>
                    <a:pt x="284443" y="201125"/>
                  </a:lnTo>
                  <a:lnTo>
                    <a:pt x="284191" y="201616"/>
                  </a:lnTo>
                  <a:lnTo>
                    <a:pt x="284012" y="201768"/>
                  </a:lnTo>
                  <a:lnTo>
                    <a:pt x="280641" y="204624"/>
                  </a:lnTo>
                  <a:lnTo>
                    <a:pt x="280448" y="204788"/>
                  </a:lnTo>
                  <a:lnTo>
                    <a:pt x="277594" y="205732"/>
                  </a:lnTo>
                  <a:lnTo>
                    <a:pt x="276378" y="206134"/>
                  </a:lnTo>
                  <a:lnTo>
                    <a:pt x="275642" y="206198"/>
                  </a:lnTo>
                  <a:lnTo>
                    <a:pt x="274767" y="205943"/>
                  </a:lnTo>
                  <a:lnTo>
                    <a:pt x="272368" y="204737"/>
                  </a:lnTo>
                  <a:lnTo>
                    <a:pt x="271238" y="203834"/>
                  </a:lnTo>
                  <a:lnTo>
                    <a:pt x="269572" y="202786"/>
                  </a:lnTo>
                  <a:lnTo>
                    <a:pt x="268720" y="202249"/>
                  </a:lnTo>
                  <a:lnTo>
                    <a:pt x="268495" y="202108"/>
                  </a:lnTo>
                  <a:lnTo>
                    <a:pt x="267657" y="201580"/>
                  </a:lnTo>
                  <a:lnTo>
                    <a:pt x="267330" y="201374"/>
                  </a:lnTo>
                  <a:lnTo>
                    <a:pt x="267188" y="201285"/>
                  </a:lnTo>
                  <a:lnTo>
                    <a:pt x="266850" y="201174"/>
                  </a:lnTo>
                  <a:lnTo>
                    <a:pt x="266553" y="201179"/>
                  </a:lnTo>
                  <a:lnTo>
                    <a:pt x="266397" y="201186"/>
                  </a:lnTo>
                  <a:lnTo>
                    <a:pt x="265929" y="201337"/>
                  </a:lnTo>
                  <a:lnTo>
                    <a:pt x="265314" y="201412"/>
                  </a:lnTo>
                  <a:lnTo>
                    <a:pt x="264379" y="201289"/>
                  </a:lnTo>
                  <a:lnTo>
                    <a:pt x="263170" y="200760"/>
                  </a:lnTo>
                  <a:lnTo>
                    <a:pt x="262341" y="200075"/>
                  </a:lnTo>
                  <a:lnTo>
                    <a:pt x="261865" y="199541"/>
                  </a:lnTo>
                  <a:lnTo>
                    <a:pt x="261099" y="198358"/>
                  </a:lnTo>
                  <a:lnTo>
                    <a:pt x="260996" y="198053"/>
                  </a:lnTo>
                  <a:lnTo>
                    <a:pt x="261000" y="197788"/>
                  </a:lnTo>
                  <a:lnTo>
                    <a:pt x="261128" y="197251"/>
                  </a:lnTo>
                  <a:lnTo>
                    <a:pt x="261589" y="196048"/>
                  </a:lnTo>
                  <a:lnTo>
                    <a:pt x="261742" y="195861"/>
                  </a:lnTo>
                  <a:lnTo>
                    <a:pt x="261981" y="195861"/>
                  </a:lnTo>
                  <a:lnTo>
                    <a:pt x="262475" y="196599"/>
                  </a:lnTo>
                  <a:lnTo>
                    <a:pt x="262899" y="196927"/>
                  </a:lnTo>
                  <a:lnTo>
                    <a:pt x="263599" y="196699"/>
                  </a:lnTo>
                  <a:lnTo>
                    <a:pt x="264097" y="196218"/>
                  </a:lnTo>
                  <a:lnTo>
                    <a:pt x="264545" y="195551"/>
                  </a:lnTo>
                  <a:lnTo>
                    <a:pt x="264993" y="193938"/>
                  </a:lnTo>
                  <a:lnTo>
                    <a:pt x="265125" y="193107"/>
                  </a:lnTo>
                  <a:lnTo>
                    <a:pt x="265032" y="191974"/>
                  </a:lnTo>
                  <a:lnTo>
                    <a:pt x="264893" y="191758"/>
                  </a:lnTo>
                  <a:lnTo>
                    <a:pt x="264758" y="191691"/>
                  </a:lnTo>
                  <a:lnTo>
                    <a:pt x="263733" y="192008"/>
                  </a:lnTo>
                  <a:lnTo>
                    <a:pt x="263406" y="192016"/>
                  </a:lnTo>
                  <a:lnTo>
                    <a:pt x="262730" y="191863"/>
                  </a:lnTo>
                  <a:lnTo>
                    <a:pt x="262559" y="191736"/>
                  </a:lnTo>
                  <a:lnTo>
                    <a:pt x="262356" y="191349"/>
                  </a:lnTo>
                  <a:lnTo>
                    <a:pt x="262342" y="190935"/>
                  </a:lnTo>
                  <a:lnTo>
                    <a:pt x="262538" y="190660"/>
                  </a:lnTo>
                  <a:lnTo>
                    <a:pt x="263434" y="190194"/>
                  </a:lnTo>
                  <a:lnTo>
                    <a:pt x="264131" y="189456"/>
                  </a:lnTo>
                  <a:lnTo>
                    <a:pt x="264576" y="188386"/>
                  </a:lnTo>
                  <a:lnTo>
                    <a:pt x="265073" y="186683"/>
                  </a:lnTo>
                  <a:lnTo>
                    <a:pt x="265208" y="186223"/>
                  </a:lnTo>
                  <a:lnTo>
                    <a:pt x="265996" y="183524"/>
                  </a:lnTo>
                  <a:lnTo>
                    <a:pt x="265928" y="183144"/>
                  </a:lnTo>
                  <a:lnTo>
                    <a:pt x="265786" y="183092"/>
                  </a:lnTo>
                  <a:lnTo>
                    <a:pt x="265124" y="183244"/>
                  </a:lnTo>
                  <a:lnTo>
                    <a:pt x="264714" y="183241"/>
                  </a:lnTo>
                  <a:lnTo>
                    <a:pt x="264394" y="183125"/>
                  </a:lnTo>
                  <a:lnTo>
                    <a:pt x="263740" y="182507"/>
                  </a:lnTo>
                  <a:lnTo>
                    <a:pt x="263484" y="182126"/>
                  </a:lnTo>
                  <a:lnTo>
                    <a:pt x="263097" y="181550"/>
                  </a:lnTo>
                  <a:lnTo>
                    <a:pt x="262666" y="180753"/>
                  </a:lnTo>
                  <a:lnTo>
                    <a:pt x="262287" y="180567"/>
                  </a:lnTo>
                  <a:lnTo>
                    <a:pt x="261797" y="180777"/>
                  </a:lnTo>
                  <a:lnTo>
                    <a:pt x="261155" y="181360"/>
                  </a:lnTo>
                  <a:lnTo>
                    <a:pt x="260949" y="181480"/>
                  </a:lnTo>
                  <a:lnTo>
                    <a:pt x="260524" y="181693"/>
                  </a:lnTo>
                  <a:lnTo>
                    <a:pt x="259089" y="182074"/>
                  </a:lnTo>
                  <a:lnTo>
                    <a:pt x="258393" y="182259"/>
                  </a:lnTo>
                  <a:lnTo>
                    <a:pt x="258213" y="182303"/>
                  </a:lnTo>
                  <a:lnTo>
                    <a:pt x="256983" y="182545"/>
                  </a:lnTo>
                  <a:lnTo>
                    <a:pt x="256475" y="182644"/>
                  </a:lnTo>
                  <a:lnTo>
                    <a:pt x="255415" y="182717"/>
                  </a:lnTo>
                  <a:lnTo>
                    <a:pt x="254125" y="182705"/>
                  </a:lnTo>
                  <a:lnTo>
                    <a:pt x="253674" y="182701"/>
                  </a:lnTo>
                  <a:lnTo>
                    <a:pt x="251851" y="182313"/>
                  </a:lnTo>
                  <a:lnTo>
                    <a:pt x="251268" y="182139"/>
                  </a:lnTo>
                  <a:lnTo>
                    <a:pt x="248272" y="181244"/>
                  </a:lnTo>
                  <a:lnTo>
                    <a:pt x="247959" y="181106"/>
                  </a:lnTo>
                  <a:lnTo>
                    <a:pt x="247578" y="180745"/>
                  </a:lnTo>
                  <a:lnTo>
                    <a:pt x="245582" y="176886"/>
                  </a:lnTo>
                  <a:lnTo>
                    <a:pt x="245341" y="176544"/>
                  </a:lnTo>
                  <a:lnTo>
                    <a:pt x="245341" y="176371"/>
                  </a:lnTo>
                  <a:lnTo>
                    <a:pt x="245388" y="176032"/>
                  </a:lnTo>
                  <a:lnTo>
                    <a:pt x="245530" y="175743"/>
                  </a:lnTo>
                  <a:lnTo>
                    <a:pt x="245790" y="175565"/>
                  </a:lnTo>
                  <a:lnTo>
                    <a:pt x="246404" y="175298"/>
                  </a:lnTo>
                  <a:lnTo>
                    <a:pt x="246498" y="174971"/>
                  </a:lnTo>
                  <a:lnTo>
                    <a:pt x="246545" y="174378"/>
                  </a:lnTo>
                  <a:lnTo>
                    <a:pt x="246168" y="173725"/>
                  </a:lnTo>
                  <a:lnTo>
                    <a:pt x="245931" y="173464"/>
                  </a:lnTo>
                  <a:lnTo>
                    <a:pt x="245651" y="173154"/>
                  </a:lnTo>
                  <a:lnTo>
                    <a:pt x="244162" y="171506"/>
                  </a:lnTo>
                  <a:lnTo>
                    <a:pt x="243716" y="170728"/>
                  </a:lnTo>
                  <a:lnTo>
                    <a:pt x="243434" y="169904"/>
                  </a:lnTo>
                  <a:lnTo>
                    <a:pt x="243326" y="168418"/>
                  </a:lnTo>
                  <a:lnTo>
                    <a:pt x="243609" y="167813"/>
                  </a:lnTo>
                  <a:lnTo>
                    <a:pt x="244753" y="166508"/>
                  </a:lnTo>
                  <a:lnTo>
                    <a:pt x="245534" y="165600"/>
                  </a:lnTo>
                  <a:lnTo>
                    <a:pt x="246138" y="164672"/>
                  </a:lnTo>
                  <a:lnTo>
                    <a:pt x="246683" y="163550"/>
                  </a:lnTo>
                  <a:lnTo>
                    <a:pt x="247032" y="162619"/>
                  </a:lnTo>
                  <a:lnTo>
                    <a:pt x="247266" y="161745"/>
                  </a:lnTo>
                  <a:lnTo>
                    <a:pt x="247283" y="161591"/>
                  </a:lnTo>
                  <a:lnTo>
                    <a:pt x="247316" y="160461"/>
                  </a:lnTo>
                  <a:lnTo>
                    <a:pt x="247082" y="160042"/>
                  </a:lnTo>
                  <a:lnTo>
                    <a:pt x="246071" y="158237"/>
                  </a:lnTo>
                  <a:lnTo>
                    <a:pt x="245800" y="157753"/>
                  </a:lnTo>
                  <a:lnTo>
                    <a:pt x="245136" y="156826"/>
                  </a:lnTo>
                  <a:lnTo>
                    <a:pt x="244825" y="156569"/>
                  </a:lnTo>
                  <a:lnTo>
                    <a:pt x="244172" y="156469"/>
                  </a:lnTo>
                  <a:lnTo>
                    <a:pt x="243024" y="156499"/>
                  </a:lnTo>
                  <a:lnTo>
                    <a:pt x="242675" y="156735"/>
                  </a:lnTo>
                  <a:lnTo>
                    <a:pt x="242061" y="157151"/>
                  </a:lnTo>
                  <a:lnTo>
                    <a:pt x="241290" y="158052"/>
                  </a:lnTo>
                  <a:lnTo>
                    <a:pt x="240515" y="159456"/>
                  </a:lnTo>
                  <a:lnTo>
                    <a:pt x="239912" y="160346"/>
                  </a:lnTo>
                  <a:lnTo>
                    <a:pt x="239013" y="161672"/>
                  </a:lnTo>
                  <a:lnTo>
                    <a:pt x="238617" y="162041"/>
                  </a:lnTo>
                  <a:lnTo>
                    <a:pt x="237101" y="163065"/>
                  </a:lnTo>
                  <a:lnTo>
                    <a:pt x="234209" y="162808"/>
                  </a:lnTo>
                  <a:lnTo>
                    <a:pt x="233093" y="162640"/>
                  </a:lnTo>
                  <a:lnTo>
                    <a:pt x="232623" y="162495"/>
                  </a:lnTo>
                  <a:lnTo>
                    <a:pt x="231800" y="162159"/>
                  </a:lnTo>
                  <a:lnTo>
                    <a:pt x="230972" y="161821"/>
                  </a:lnTo>
                  <a:lnTo>
                    <a:pt x="230047" y="161289"/>
                  </a:lnTo>
                  <a:lnTo>
                    <a:pt x="229830" y="160939"/>
                  </a:lnTo>
                  <a:lnTo>
                    <a:pt x="227793" y="159986"/>
                  </a:lnTo>
                  <a:lnTo>
                    <a:pt x="226894" y="160374"/>
                  </a:lnTo>
                  <a:lnTo>
                    <a:pt x="225792" y="160575"/>
                  </a:lnTo>
                  <a:lnTo>
                    <a:pt x="222704" y="160369"/>
                  </a:lnTo>
                  <a:lnTo>
                    <a:pt x="220945" y="159999"/>
                  </a:lnTo>
                  <a:lnTo>
                    <a:pt x="220129" y="159746"/>
                  </a:lnTo>
                  <a:lnTo>
                    <a:pt x="217728" y="157820"/>
                  </a:lnTo>
                  <a:lnTo>
                    <a:pt x="217232" y="157283"/>
                  </a:lnTo>
                  <a:lnTo>
                    <a:pt x="216861" y="157071"/>
                  </a:lnTo>
                  <a:lnTo>
                    <a:pt x="216347" y="156969"/>
                  </a:lnTo>
                  <a:lnTo>
                    <a:pt x="214662" y="156635"/>
                  </a:lnTo>
                  <a:lnTo>
                    <a:pt x="214142" y="156532"/>
                  </a:lnTo>
                  <a:lnTo>
                    <a:pt x="211866" y="156081"/>
                  </a:lnTo>
                  <a:lnTo>
                    <a:pt x="211417" y="156230"/>
                  </a:lnTo>
                  <a:lnTo>
                    <a:pt x="211133" y="156405"/>
                  </a:lnTo>
                  <a:lnTo>
                    <a:pt x="210373" y="156873"/>
                  </a:lnTo>
                  <a:lnTo>
                    <a:pt x="209637" y="157326"/>
                  </a:lnTo>
                  <a:lnTo>
                    <a:pt x="209230" y="157836"/>
                  </a:lnTo>
                  <a:lnTo>
                    <a:pt x="208062" y="159701"/>
                  </a:lnTo>
                  <a:lnTo>
                    <a:pt x="207741" y="160213"/>
                  </a:lnTo>
                  <a:lnTo>
                    <a:pt x="207410" y="160742"/>
                  </a:lnTo>
                  <a:lnTo>
                    <a:pt x="207233" y="161289"/>
                  </a:lnTo>
                  <a:lnTo>
                    <a:pt x="207144" y="161828"/>
                  </a:lnTo>
                  <a:lnTo>
                    <a:pt x="207446" y="161890"/>
                  </a:lnTo>
                  <a:lnTo>
                    <a:pt x="207422" y="164166"/>
                  </a:lnTo>
                  <a:lnTo>
                    <a:pt x="207402" y="164690"/>
                  </a:lnTo>
                  <a:lnTo>
                    <a:pt x="207237" y="165375"/>
                  </a:lnTo>
                  <a:lnTo>
                    <a:pt x="207111" y="165535"/>
                  </a:lnTo>
                  <a:lnTo>
                    <a:pt x="205340" y="167798"/>
                  </a:lnTo>
                  <a:lnTo>
                    <a:pt x="205207" y="167900"/>
                  </a:lnTo>
                  <a:lnTo>
                    <a:pt x="204619" y="168219"/>
                  </a:lnTo>
                  <a:lnTo>
                    <a:pt x="204327" y="168130"/>
                  </a:lnTo>
                  <a:lnTo>
                    <a:pt x="203942" y="167843"/>
                  </a:lnTo>
                  <a:lnTo>
                    <a:pt x="203521" y="167725"/>
                  </a:lnTo>
                  <a:lnTo>
                    <a:pt x="203049" y="167709"/>
                  </a:lnTo>
                  <a:lnTo>
                    <a:pt x="202700" y="167781"/>
                  </a:lnTo>
                  <a:lnTo>
                    <a:pt x="202150" y="167895"/>
                  </a:lnTo>
                  <a:lnTo>
                    <a:pt x="202017" y="167922"/>
                  </a:lnTo>
                  <a:lnTo>
                    <a:pt x="201886" y="167993"/>
                  </a:lnTo>
                  <a:lnTo>
                    <a:pt x="201666" y="168112"/>
                  </a:lnTo>
                  <a:lnTo>
                    <a:pt x="201547" y="168274"/>
                  </a:lnTo>
                  <a:lnTo>
                    <a:pt x="201298" y="168864"/>
                  </a:lnTo>
                  <a:lnTo>
                    <a:pt x="201280" y="169140"/>
                  </a:lnTo>
                  <a:lnTo>
                    <a:pt x="201203" y="169367"/>
                  </a:lnTo>
                  <a:lnTo>
                    <a:pt x="200860" y="169687"/>
                  </a:lnTo>
                  <a:lnTo>
                    <a:pt x="197458" y="171194"/>
                  </a:lnTo>
                  <a:lnTo>
                    <a:pt x="197002" y="171358"/>
                  </a:lnTo>
                  <a:lnTo>
                    <a:pt x="196742" y="171452"/>
                  </a:lnTo>
                  <a:lnTo>
                    <a:pt x="196340" y="171484"/>
                  </a:lnTo>
                  <a:lnTo>
                    <a:pt x="195935" y="171388"/>
                  </a:lnTo>
                  <a:lnTo>
                    <a:pt x="193719" y="169865"/>
                  </a:lnTo>
                  <a:lnTo>
                    <a:pt x="192693" y="168652"/>
                  </a:lnTo>
                  <a:lnTo>
                    <a:pt x="190610" y="166190"/>
                  </a:lnTo>
                  <a:lnTo>
                    <a:pt x="190297" y="165396"/>
                  </a:lnTo>
                  <a:lnTo>
                    <a:pt x="189566" y="164176"/>
                  </a:lnTo>
                  <a:lnTo>
                    <a:pt x="187668" y="162226"/>
                  </a:lnTo>
                  <a:lnTo>
                    <a:pt x="186674" y="160775"/>
                  </a:lnTo>
                  <a:lnTo>
                    <a:pt x="186468" y="159970"/>
                  </a:lnTo>
                  <a:lnTo>
                    <a:pt x="184880" y="158036"/>
                  </a:lnTo>
                  <a:lnTo>
                    <a:pt x="184274" y="157406"/>
                  </a:lnTo>
                  <a:lnTo>
                    <a:pt x="181341" y="155518"/>
                  </a:lnTo>
                  <a:lnTo>
                    <a:pt x="180798" y="155570"/>
                  </a:lnTo>
                  <a:lnTo>
                    <a:pt x="180167" y="156014"/>
                  </a:lnTo>
                  <a:lnTo>
                    <a:pt x="179996" y="156084"/>
                  </a:lnTo>
                  <a:lnTo>
                    <a:pt x="179742" y="156172"/>
                  </a:lnTo>
                  <a:lnTo>
                    <a:pt x="179274" y="156189"/>
                  </a:lnTo>
                  <a:lnTo>
                    <a:pt x="178791" y="156123"/>
                  </a:lnTo>
                  <a:lnTo>
                    <a:pt x="178658" y="156097"/>
                  </a:lnTo>
                  <a:lnTo>
                    <a:pt x="178508" y="156067"/>
                  </a:lnTo>
                  <a:lnTo>
                    <a:pt x="177189" y="155546"/>
                  </a:lnTo>
                  <a:lnTo>
                    <a:pt x="176900" y="155432"/>
                  </a:lnTo>
                  <a:lnTo>
                    <a:pt x="176687" y="155348"/>
                  </a:lnTo>
                  <a:lnTo>
                    <a:pt x="175717" y="154874"/>
                  </a:lnTo>
                  <a:lnTo>
                    <a:pt x="175089" y="154888"/>
                  </a:lnTo>
                  <a:lnTo>
                    <a:pt x="174764" y="155104"/>
                  </a:lnTo>
                  <a:lnTo>
                    <a:pt x="174107" y="155894"/>
                  </a:lnTo>
                  <a:lnTo>
                    <a:pt x="170232" y="159446"/>
                  </a:lnTo>
                  <a:lnTo>
                    <a:pt x="169884" y="159764"/>
                  </a:lnTo>
                  <a:lnTo>
                    <a:pt x="169610" y="159974"/>
                  </a:lnTo>
                  <a:lnTo>
                    <a:pt x="169477" y="159965"/>
                  </a:lnTo>
                  <a:lnTo>
                    <a:pt x="168817" y="159918"/>
                  </a:lnTo>
                  <a:lnTo>
                    <a:pt x="167537" y="159719"/>
                  </a:lnTo>
                  <a:lnTo>
                    <a:pt x="166281" y="159523"/>
                  </a:lnTo>
                  <a:lnTo>
                    <a:pt x="166095" y="159441"/>
                  </a:lnTo>
                  <a:lnTo>
                    <a:pt x="164450" y="159527"/>
                  </a:lnTo>
                  <a:lnTo>
                    <a:pt x="163927" y="159554"/>
                  </a:lnTo>
                  <a:lnTo>
                    <a:pt x="163773" y="159643"/>
                  </a:lnTo>
                  <a:lnTo>
                    <a:pt x="163599" y="159942"/>
                  </a:lnTo>
                  <a:lnTo>
                    <a:pt x="163545" y="160329"/>
                  </a:lnTo>
                  <a:lnTo>
                    <a:pt x="163162" y="161003"/>
                  </a:lnTo>
                  <a:lnTo>
                    <a:pt x="162932" y="161218"/>
                  </a:lnTo>
                  <a:lnTo>
                    <a:pt x="161984" y="161428"/>
                  </a:lnTo>
                  <a:lnTo>
                    <a:pt x="161398" y="161390"/>
                  </a:lnTo>
                  <a:lnTo>
                    <a:pt x="160970" y="161352"/>
                  </a:lnTo>
                  <a:lnTo>
                    <a:pt x="160642" y="160993"/>
                  </a:lnTo>
                  <a:lnTo>
                    <a:pt x="160664" y="160672"/>
                  </a:lnTo>
                  <a:lnTo>
                    <a:pt x="160525" y="160102"/>
                  </a:lnTo>
                  <a:lnTo>
                    <a:pt x="160365" y="159875"/>
                  </a:lnTo>
                  <a:lnTo>
                    <a:pt x="159876" y="159453"/>
                  </a:lnTo>
                  <a:lnTo>
                    <a:pt x="159615" y="159362"/>
                  </a:lnTo>
                  <a:lnTo>
                    <a:pt x="158787" y="159073"/>
                  </a:lnTo>
                  <a:lnTo>
                    <a:pt x="158100" y="158832"/>
                  </a:lnTo>
                  <a:lnTo>
                    <a:pt x="156452" y="158256"/>
                  </a:lnTo>
                  <a:lnTo>
                    <a:pt x="154847" y="156598"/>
                  </a:lnTo>
                  <a:lnTo>
                    <a:pt x="154537" y="156278"/>
                  </a:lnTo>
                  <a:lnTo>
                    <a:pt x="153741" y="155864"/>
                  </a:lnTo>
                  <a:lnTo>
                    <a:pt x="151390" y="155260"/>
                  </a:lnTo>
                  <a:lnTo>
                    <a:pt x="148393" y="155342"/>
                  </a:lnTo>
                  <a:lnTo>
                    <a:pt x="148222" y="155347"/>
                  </a:lnTo>
                  <a:lnTo>
                    <a:pt x="147997" y="155433"/>
                  </a:lnTo>
                  <a:lnTo>
                    <a:pt x="147922" y="155671"/>
                  </a:lnTo>
                  <a:lnTo>
                    <a:pt x="147855" y="156793"/>
                  </a:lnTo>
                  <a:lnTo>
                    <a:pt x="147634" y="157252"/>
                  </a:lnTo>
                  <a:lnTo>
                    <a:pt x="147320" y="157382"/>
                  </a:lnTo>
                  <a:lnTo>
                    <a:pt x="146599" y="157297"/>
                  </a:lnTo>
                  <a:lnTo>
                    <a:pt x="145932" y="156652"/>
                  </a:lnTo>
                  <a:lnTo>
                    <a:pt x="145724" y="156317"/>
                  </a:lnTo>
                  <a:lnTo>
                    <a:pt x="145714" y="156094"/>
                  </a:lnTo>
                  <a:lnTo>
                    <a:pt x="146067" y="155538"/>
                  </a:lnTo>
                  <a:lnTo>
                    <a:pt x="146198" y="155121"/>
                  </a:lnTo>
                  <a:lnTo>
                    <a:pt x="146155" y="154793"/>
                  </a:lnTo>
                  <a:lnTo>
                    <a:pt x="145977" y="154540"/>
                  </a:lnTo>
                  <a:lnTo>
                    <a:pt x="145512" y="154365"/>
                  </a:lnTo>
                  <a:lnTo>
                    <a:pt x="143419" y="153577"/>
                  </a:lnTo>
                  <a:lnTo>
                    <a:pt x="141261" y="152764"/>
                  </a:lnTo>
                  <a:lnTo>
                    <a:pt x="140097" y="152060"/>
                  </a:lnTo>
                  <a:lnTo>
                    <a:pt x="139790" y="151799"/>
                  </a:lnTo>
                  <a:lnTo>
                    <a:pt x="139401" y="151272"/>
                  </a:lnTo>
                  <a:lnTo>
                    <a:pt x="138916" y="150543"/>
                  </a:lnTo>
                  <a:lnTo>
                    <a:pt x="138827" y="150294"/>
                  </a:lnTo>
                  <a:lnTo>
                    <a:pt x="137264" y="148505"/>
                  </a:lnTo>
                  <a:lnTo>
                    <a:pt x="135946" y="147205"/>
                  </a:lnTo>
                  <a:lnTo>
                    <a:pt x="135672" y="147047"/>
                  </a:lnTo>
                  <a:lnTo>
                    <a:pt x="134900" y="146851"/>
                  </a:lnTo>
                  <a:lnTo>
                    <a:pt x="134600" y="146985"/>
                  </a:lnTo>
                  <a:lnTo>
                    <a:pt x="134404" y="147264"/>
                  </a:lnTo>
                  <a:lnTo>
                    <a:pt x="134433" y="148066"/>
                  </a:lnTo>
                  <a:lnTo>
                    <a:pt x="134383" y="148345"/>
                  </a:lnTo>
                  <a:lnTo>
                    <a:pt x="133887" y="148889"/>
                  </a:lnTo>
                  <a:lnTo>
                    <a:pt x="133537" y="148893"/>
                  </a:lnTo>
                  <a:lnTo>
                    <a:pt x="132873" y="148524"/>
                  </a:lnTo>
                  <a:lnTo>
                    <a:pt x="132555" y="148081"/>
                  </a:lnTo>
                  <a:lnTo>
                    <a:pt x="132283" y="147440"/>
                  </a:lnTo>
                  <a:lnTo>
                    <a:pt x="131936" y="146244"/>
                  </a:lnTo>
                  <a:lnTo>
                    <a:pt x="131169" y="145652"/>
                  </a:lnTo>
                  <a:lnTo>
                    <a:pt x="130670" y="145605"/>
                  </a:lnTo>
                  <a:lnTo>
                    <a:pt x="129425" y="146235"/>
                  </a:lnTo>
                  <a:lnTo>
                    <a:pt x="129079" y="146751"/>
                  </a:lnTo>
                  <a:lnTo>
                    <a:pt x="129116" y="147263"/>
                  </a:lnTo>
                  <a:lnTo>
                    <a:pt x="129146" y="147676"/>
                  </a:lnTo>
                  <a:lnTo>
                    <a:pt x="128774" y="148023"/>
                  </a:lnTo>
                  <a:lnTo>
                    <a:pt x="127831" y="148580"/>
                  </a:lnTo>
                  <a:lnTo>
                    <a:pt x="124827" y="147980"/>
                  </a:lnTo>
                  <a:lnTo>
                    <a:pt x="124674" y="148055"/>
                  </a:lnTo>
                  <a:lnTo>
                    <a:pt x="124474" y="148345"/>
                  </a:lnTo>
                  <a:lnTo>
                    <a:pt x="124136" y="149079"/>
                  </a:lnTo>
                  <a:lnTo>
                    <a:pt x="123895" y="149396"/>
                  </a:lnTo>
                  <a:lnTo>
                    <a:pt x="123206" y="149396"/>
                  </a:lnTo>
                  <a:lnTo>
                    <a:pt x="121910" y="148900"/>
                  </a:lnTo>
                  <a:lnTo>
                    <a:pt x="121864" y="148628"/>
                  </a:lnTo>
                  <a:lnTo>
                    <a:pt x="121711" y="148330"/>
                  </a:lnTo>
                  <a:lnTo>
                    <a:pt x="120918" y="147737"/>
                  </a:lnTo>
                  <a:lnTo>
                    <a:pt x="119686" y="147279"/>
                  </a:lnTo>
                  <a:lnTo>
                    <a:pt x="119152" y="147247"/>
                  </a:lnTo>
                  <a:lnTo>
                    <a:pt x="118904" y="147301"/>
                  </a:lnTo>
                  <a:lnTo>
                    <a:pt x="118629" y="147361"/>
                  </a:lnTo>
                  <a:lnTo>
                    <a:pt x="117905" y="147520"/>
                  </a:lnTo>
                  <a:lnTo>
                    <a:pt x="117587" y="147589"/>
                  </a:lnTo>
                  <a:lnTo>
                    <a:pt x="116317" y="148159"/>
                  </a:lnTo>
                  <a:lnTo>
                    <a:pt x="115442" y="148551"/>
                  </a:lnTo>
                  <a:lnTo>
                    <a:pt x="114090" y="148820"/>
                  </a:lnTo>
                  <a:lnTo>
                    <a:pt x="113826" y="148764"/>
                  </a:lnTo>
                  <a:lnTo>
                    <a:pt x="113136" y="148616"/>
                  </a:lnTo>
                  <a:lnTo>
                    <a:pt x="112719" y="148388"/>
                  </a:lnTo>
                  <a:lnTo>
                    <a:pt x="112448" y="147904"/>
                  </a:lnTo>
                  <a:lnTo>
                    <a:pt x="112491" y="147583"/>
                  </a:lnTo>
                  <a:lnTo>
                    <a:pt x="112680" y="147121"/>
                  </a:lnTo>
                  <a:lnTo>
                    <a:pt x="113012" y="146864"/>
                  </a:lnTo>
                  <a:lnTo>
                    <a:pt x="113130" y="146611"/>
                  </a:lnTo>
                  <a:lnTo>
                    <a:pt x="112884" y="146052"/>
                  </a:lnTo>
                  <a:lnTo>
                    <a:pt x="112613" y="145948"/>
                  </a:lnTo>
                  <a:lnTo>
                    <a:pt x="111628" y="145988"/>
                  </a:lnTo>
                  <a:lnTo>
                    <a:pt x="110786" y="146750"/>
                  </a:lnTo>
                  <a:lnTo>
                    <a:pt x="109080" y="147589"/>
                  </a:lnTo>
                  <a:lnTo>
                    <a:pt x="108935" y="147660"/>
                  </a:lnTo>
                  <a:lnTo>
                    <a:pt x="104960" y="146746"/>
                  </a:lnTo>
                  <a:lnTo>
                    <a:pt x="104651" y="146389"/>
                  </a:lnTo>
                  <a:lnTo>
                    <a:pt x="104576" y="146042"/>
                  </a:lnTo>
                  <a:lnTo>
                    <a:pt x="104655" y="145495"/>
                  </a:lnTo>
                  <a:lnTo>
                    <a:pt x="104919" y="144682"/>
                  </a:lnTo>
                  <a:lnTo>
                    <a:pt x="104905" y="144280"/>
                  </a:lnTo>
                  <a:lnTo>
                    <a:pt x="104776" y="143844"/>
                  </a:lnTo>
                  <a:lnTo>
                    <a:pt x="104204" y="142588"/>
                  </a:lnTo>
                  <a:lnTo>
                    <a:pt x="103997" y="141899"/>
                  </a:lnTo>
                  <a:lnTo>
                    <a:pt x="104035" y="139141"/>
                  </a:lnTo>
                  <a:lnTo>
                    <a:pt x="104332" y="137324"/>
                  </a:lnTo>
                  <a:lnTo>
                    <a:pt x="104113" y="135854"/>
                  </a:lnTo>
                  <a:lnTo>
                    <a:pt x="103600" y="135904"/>
                  </a:lnTo>
                  <a:lnTo>
                    <a:pt x="103152" y="135778"/>
                  </a:lnTo>
                  <a:lnTo>
                    <a:pt x="102650" y="135521"/>
                  </a:lnTo>
                  <a:lnTo>
                    <a:pt x="102367" y="135060"/>
                  </a:lnTo>
                  <a:lnTo>
                    <a:pt x="102121" y="134102"/>
                  </a:lnTo>
                  <a:lnTo>
                    <a:pt x="101915" y="131500"/>
                  </a:lnTo>
                  <a:lnTo>
                    <a:pt x="101884" y="131102"/>
                  </a:lnTo>
                  <a:lnTo>
                    <a:pt x="102127" y="130566"/>
                  </a:lnTo>
                  <a:lnTo>
                    <a:pt x="102370" y="128782"/>
                  </a:lnTo>
                  <a:lnTo>
                    <a:pt x="102203" y="126853"/>
                  </a:lnTo>
                  <a:lnTo>
                    <a:pt x="101928" y="126272"/>
                  </a:lnTo>
                  <a:lnTo>
                    <a:pt x="101384" y="126085"/>
                  </a:lnTo>
                  <a:lnTo>
                    <a:pt x="101069" y="126108"/>
                  </a:lnTo>
                  <a:lnTo>
                    <a:pt x="100783" y="126329"/>
                  </a:lnTo>
                  <a:lnTo>
                    <a:pt x="100243" y="126377"/>
                  </a:lnTo>
                  <a:lnTo>
                    <a:pt x="99745" y="126244"/>
                  </a:lnTo>
                  <a:lnTo>
                    <a:pt x="99407" y="125945"/>
                  </a:lnTo>
                  <a:lnTo>
                    <a:pt x="99321" y="125665"/>
                  </a:lnTo>
                  <a:lnTo>
                    <a:pt x="99194" y="124143"/>
                  </a:lnTo>
                  <a:lnTo>
                    <a:pt x="98808" y="122637"/>
                  </a:lnTo>
                  <a:lnTo>
                    <a:pt x="98570" y="122117"/>
                  </a:lnTo>
                  <a:lnTo>
                    <a:pt x="98068" y="121018"/>
                  </a:lnTo>
                  <a:lnTo>
                    <a:pt x="97288" y="120479"/>
                  </a:lnTo>
                  <a:lnTo>
                    <a:pt x="96973" y="120626"/>
                  </a:lnTo>
                  <a:lnTo>
                    <a:pt x="96544" y="121061"/>
                  </a:lnTo>
                  <a:lnTo>
                    <a:pt x="96029" y="121024"/>
                  </a:lnTo>
                  <a:lnTo>
                    <a:pt x="94400" y="119565"/>
                  </a:lnTo>
                  <a:lnTo>
                    <a:pt x="93928" y="119028"/>
                  </a:lnTo>
                  <a:lnTo>
                    <a:pt x="93874" y="118752"/>
                  </a:lnTo>
                  <a:lnTo>
                    <a:pt x="94053" y="118596"/>
                  </a:lnTo>
                  <a:lnTo>
                    <a:pt x="95277" y="118510"/>
                  </a:lnTo>
                  <a:lnTo>
                    <a:pt x="95706" y="118273"/>
                  </a:lnTo>
                  <a:lnTo>
                    <a:pt x="95992" y="117997"/>
                  </a:lnTo>
                  <a:lnTo>
                    <a:pt x="95964" y="117810"/>
                  </a:lnTo>
                  <a:lnTo>
                    <a:pt x="95730" y="116273"/>
                  </a:lnTo>
                  <a:lnTo>
                    <a:pt x="95689" y="116003"/>
                  </a:lnTo>
                  <a:lnTo>
                    <a:pt x="95321" y="115735"/>
                  </a:lnTo>
                  <a:lnTo>
                    <a:pt x="92255" y="114302"/>
                  </a:lnTo>
                  <a:lnTo>
                    <a:pt x="91986" y="114176"/>
                  </a:lnTo>
                  <a:lnTo>
                    <a:pt x="91374" y="114072"/>
                  </a:lnTo>
                  <a:lnTo>
                    <a:pt x="90798" y="114258"/>
                  </a:lnTo>
                  <a:lnTo>
                    <a:pt x="89610" y="114944"/>
                  </a:lnTo>
                  <a:lnTo>
                    <a:pt x="88561" y="115238"/>
                  </a:lnTo>
                  <a:lnTo>
                    <a:pt x="88304" y="115223"/>
                  </a:lnTo>
                  <a:lnTo>
                    <a:pt x="88143" y="115130"/>
                  </a:lnTo>
                  <a:lnTo>
                    <a:pt x="87545" y="114221"/>
                  </a:lnTo>
                  <a:lnTo>
                    <a:pt x="86969" y="112932"/>
                  </a:lnTo>
                  <a:lnTo>
                    <a:pt x="86274" y="112093"/>
                  </a:lnTo>
                  <a:lnTo>
                    <a:pt x="85329" y="111520"/>
                  </a:lnTo>
                  <a:lnTo>
                    <a:pt x="84155" y="110540"/>
                  </a:lnTo>
                  <a:lnTo>
                    <a:pt x="83338" y="109717"/>
                  </a:lnTo>
                  <a:lnTo>
                    <a:pt x="83288" y="109267"/>
                  </a:lnTo>
                  <a:lnTo>
                    <a:pt x="83331" y="109002"/>
                  </a:lnTo>
                  <a:lnTo>
                    <a:pt x="83595" y="108266"/>
                  </a:lnTo>
                  <a:lnTo>
                    <a:pt x="83579" y="108109"/>
                  </a:lnTo>
                  <a:lnTo>
                    <a:pt x="83069" y="107486"/>
                  </a:lnTo>
                  <a:lnTo>
                    <a:pt x="81669" y="107024"/>
                  </a:lnTo>
                  <a:lnTo>
                    <a:pt x="80836" y="107038"/>
                  </a:lnTo>
                  <a:lnTo>
                    <a:pt x="80192" y="107311"/>
                  </a:lnTo>
                  <a:lnTo>
                    <a:pt x="78387" y="109725"/>
                  </a:lnTo>
                  <a:lnTo>
                    <a:pt x="78280" y="110902"/>
                  </a:lnTo>
                  <a:lnTo>
                    <a:pt x="78121" y="112668"/>
                  </a:lnTo>
                  <a:lnTo>
                    <a:pt x="78135" y="113533"/>
                  </a:lnTo>
                  <a:lnTo>
                    <a:pt x="78189" y="113760"/>
                  </a:lnTo>
                  <a:lnTo>
                    <a:pt x="78521" y="114088"/>
                  </a:lnTo>
                  <a:lnTo>
                    <a:pt x="78835" y="115656"/>
                  </a:lnTo>
                  <a:lnTo>
                    <a:pt x="78215" y="119410"/>
                  </a:lnTo>
                  <a:lnTo>
                    <a:pt x="78135" y="119895"/>
                  </a:lnTo>
                  <a:lnTo>
                    <a:pt x="78111" y="120045"/>
                  </a:lnTo>
                  <a:lnTo>
                    <a:pt x="78031" y="120259"/>
                  </a:lnTo>
                  <a:lnTo>
                    <a:pt x="77752" y="120646"/>
                  </a:lnTo>
                  <a:lnTo>
                    <a:pt x="77536" y="120775"/>
                  </a:lnTo>
                  <a:lnTo>
                    <a:pt x="77351" y="120886"/>
                  </a:lnTo>
                  <a:lnTo>
                    <a:pt x="77202" y="120925"/>
                  </a:lnTo>
                  <a:lnTo>
                    <a:pt x="76955" y="120990"/>
                  </a:lnTo>
                  <a:lnTo>
                    <a:pt x="76806" y="121028"/>
                  </a:lnTo>
                  <a:lnTo>
                    <a:pt x="76474" y="120905"/>
                  </a:lnTo>
                  <a:lnTo>
                    <a:pt x="75088" y="119750"/>
                  </a:lnTo>
                  <a:lnTo>
                    <a:pt x="73721" y="120897"/>
                  </a:lnTo>
                  <a:lnTo>
                    <a:pt x="72456" y="120782"/>
                  </a:lnTo>
                  <a:lnTo>
                    <a:pt x="71905" y="119843"/>
                  </a:lnTo>
                  <a:lnTo>
                    <a:pt x="70774" y="118403"/>
                  </a:lnTo>
                  <a:lnTo>
                    <a:pt x="69540" y="117707"/>
                  </a:lnTo>
                  <a:lnTo>
                    <a:pt x="68545" y="117146"/>
                  </a:lnTo>
                  <a:lnTo>
                    <a:pt x="68373" y="117150"/>
                  </a:lnTo>
                  <a:lnTo>
                    <a:pt x="67693" y="117165"/>
                  </a:lnTo>
                  <a:lnTo>
                    <a:pt x="66441" y="116905"/>
                  </a:lnTo>
                  <a:lnTo>
                    <a:pt x="66026" y="116622"/>
                  </a:lnTo>
                  <a:lnTo>
                    <a:pt x="65550" y="115799"/>
                  </a:lnTo>
                  <a:lnTo>
                    <a:pt x="65163" y="115315"/>
                  </a:lnTo>
                  <a:lnTo>
                    <a:pt x="65004" y="115180"/>
                  </a:lnTo>
                  <a:lnTo>
                    <a:pt x="64803" y="115010"/>
                  </a:lnTo>
                  <a:lnTo>
                    <a:pt x="62872" y="114278"/>
                  </a:lnTo>
                  <a:lnTo>
                    <a:pt x="62668" y="114243"/>
                  </a:lnTo>
                  <a:lnTo>
                    <a:pt x="62423" y="114254"/>
                  </a:lnTo>
                  <a:lnTo>
                    <a:pt x="61724" y="114587"/>
                  </a:lnTo>
                  <a:lnTo>
                    <a:pt x="60930" y="114710"/>
                  </a:lnTo>
                  <a:lnTo>
                    <a:pt x="59477" y="114591"/>
                  </a:lnTo>
                  <a:lnTo>
                    <a:pt x="58326" y="114474"/>
                  </a:lnTo>
                  <a:lnTo>
                    <a:pt x="57538" y="114191"/>
                  </a:lnTo>
                  <a:lnTo>
                    <a:pt x="56733" y="113755"/>
                  </a:lnTo>
                  <a:lnTo>
                    <a:pt x="55763" y="113577"/>
                  </a:lnTo>
                  <a:lnTo>
                    <a:pt x="55158" y="113599"/>
                  </a:lnTo>
                  <a:lnTo>
                    <a:pt x="54421" y="113864"/>
                  </a:lnTo>
                  <a:lnTo>
                    <a:pt x="53848" y="115324"/>
                  </a:lnTo>
                  <a:lnTo>
                    <a:pt x="53741" y="116878"/>
                  </a:lnTo>
                  <a:lnTo>
                    <a:pt x="53842" y="118003"/>
                  </a:lnTo>
                  <a:lnTo>
                    <a:pt x="53724" y="118376"/>
                  </a:lnTo>
                  <a:lnTo>
                    <a:pt x="53445" y="118871"/>
                  </a:lnTo>
                  <a:lnTo>
                    <a:pt x="52315" y="120291"/>
                  </a:lnTo>
                  <a:lnTo>
                    <a:pt x="51836" y="120690"/>
                  </a:lnTo>
                  <a:lnTo>
                    <a:pt x="48706" y="120870"/>
                  </a:lnTo>
                  <a:lnTo>
                    <a:pt x="47838" y="120475"/>
                  </a:lnTo>
                  <a:lnTo>
                    <a:pt x="45409" y="119844"/>
                  </a:lnTo>
                  <a:lnTo>
                    <a:pt x="44822" y="120392"/>
                  </a:lnTo>
                  <a:lnTo>
                    <a:pt x="44153" y="120738"/>
                  </a:lnTo>
                  <a:lnTo>
                    <a:pt x="43720" y="120854"/>
                  </a:lnTo>
                  <a:lnTo>
                    <a:pt x="43295" y="120771"/>
                  </a:lnTo>
                  <a:lnTo>
                    <a:pt x="42597" y="120197"/>
                  </a:lnTo>
                  <a:lnTo>
                    <a:pt x="41703" y="119858"/>
                  </a:lnTo>
                  <a:lnTo>
                    <a:pt x="39350" y="119657"/>
                  </a:lnTo>
                  <a:lnTo>
                    <a:pt x="37869" y="118599"/>
                  </a:lnTo>
                  <a:lnTo>
                    <a:pt x="37249" y="118048"/>
                  </a:lnTo>
                  <a:lnTo>
                    <a:pt x="36970" y="117463"/>
                  </a:lnTo>
                  <a:lnTo>
                    <a:pt x="37049" y="116927"/>
                  </a:lnTo>
                  <a:lnTo>
                    <a:pt x="36938" y="116450"/>
                  </a:lnTo>
                  <a:lnTo>
                    <a:pt x="36766" y="116115"/>
                  </a:lnTo>
                  <a:lnTo>
                    <a:pt x="36268" y="115548"/>
                  </a:lnTo>
                  <a:lnTo>
                    <a:pt x="34962" y="114744"/>
                  </a:lnTo>
                  <a:lnTo>
                    <a:pt x="33595" y="114171"/>
                  </a:lnTo>
                  <a:lnTo>
                    <a:pt x="31868" y="113110"/>
                  </a:lnTo>
                  <a:lnTo>
                    <a:pt x="30186" y="111611"/>
                  </a:lnTo>
                  <a:lnTo>
                    <a:pt x="30133" y="111391"/>
                  </a:lnTo>
                  <a:lnTo>
                    <a:pt x="30491" y="110836"/>
                  </a:lnTo>
                  <a:lnTo>
                    <a:pt x="30498" y="110646"/>
                  </a:lnTo>
                  <a:lnTo>
                    <a:pt x="30398" y="110475"/>
                  </a:lnTo>
                  <a:lnTo>
                    <a:pt x="29281" y="109543"/>
                  </a:lnTo>
                  <a:lnTo>
                    <a:pt x="29085" y="109379"/>
                  </a:lnTo>
                  <a:lnTo>
                    <a:pt x="28147" y="109356"/>
                  </a:lnTo>
                  <a:lnTo>
                    <a:pt x="26762" y="107806"/>
                  </a:lnTo>
                  <a:lnTo>
                    <a:pt x="24091" y="104177"/>
                  </a:lnTo>
                  <a:lnTo>
                    <a:pt x="23518" y="102750"/>
                  </a:lnTo>
                  <a:lnTo>
                    <a:pt x="23589" y="102284"/>
                  </a:lnTo>
                  <a:lnTo>
                    <a:pt x="22665" y="100697"/>
                  </a:lnTo>
                  <a:lnTo>
                    <a:pt x="21684" y="100295"/>
                  </a:lnTo>
                  <a:lnTo>
                    <a:pt x="20133" y="99182"/>
                  </a:lnTo>
                  <a:lnTo>
                    <a:pt x="19073" y="98421"/>
                  </a:lnTo>
                  <a:lnTo>
                    <a:pt x="17016" y="95815"/>
                  </a:lnTo>
                  <a:lnTo>
                    <a:pt x="16576" y="95086"/>
                  </a:lnTo>
                  <a:lnTo>
                    <a:pt x="16460" y="94556"/>
                  </a:lnTo>
                  <a:lnTo>
                    <a:pt x="16311" y="94273"/>
                  </a:lnTo>
                  <a:lnTo>
                    <a:pt x="14592" y="92260"/>
                  </a:lnTo>
                  <a:lnTo>
                    <a:pt x="14208" y="91884"/>
                  </a:lnTo>
                  <a:lnTo>
                    <a:pt x="13805" y="91487"/>
                  </a:lnTo>
                  <a:lnTo>
                    <a:pt x="13514" y="91274"/>
                  </a:lnTo>
                  <a:lnTo>
                    <a:pt x="13133" y="91229"/>
                  </a:lnTo>
                  <a:lnTo>
                    <a:pt x="10955" y="89575"/>
                  </a:lnTo>
                  <a:lnTo>
                    <a:pt x="10174" y="88879"/>
                  </a:lnTo>
                  <a:lnTo>
                    <a:pt x="9991" y="88180"/>
                  </a:lnTo>
                  <a:lnTo>
                    <a:pt x="9049" y="87799"/>
                  </a:lnTo>
                  <a:lnTo>
                    <a:pt x="7077" y="87412"/>
                  </a:lnTo>
                  <a:lnTo>
                    <a:pt x="5932" y="87587"/>
                  </a:lnTo>
                  <a:lnTo>
                    <a:pt x="5653" y="87859"/>
                  </a:lnTo>
                  <a:lnTo>
                    <a:pt x="5545" y="88242"/>
                  </a:lnTo>
                  <a:lnTo>
                    <a:pt x="5547" y="88480"/>
                  </a:lnTo>
                  <a:lnTo>
                    <a:pt x="5371" y="88713"/>
                  </a:lnTo>
                  <a:lnTo>
                    <a:pt x="4502" y="89596"/>
                  </a:lnTo>
                  <a:lnTo>
                    <a:pt x="3732" y="90192"/>
                  </a:lnTo>
                  <a:lnTo>
                    <a:pt x="3317" y="90332"/>
                  </a:lnTo>
                  <a:lnTo>
                    <a:pt x="1883" y="90534"/>
                  </a:lnTo>
                  <a:lnTo>
                    <a:pt x="275" y="90474"/>
                  </a:lnTo>
                  <a:lnTo>
                    <a:pt x="0" y="90464"/>
                  </a:lnTo>
                  <a:lnTo>
                    <a:pt x="0" y="88781"/>
                  </a:lnTo>
                  <a:lnTo>
                    <a:pt x="0" y="60217"/>
                  </a:lnTo>
                  <a:lnTo>
                    <a:pt x="0" y="51008"/>
                  </a:lnTo>
                  <a:lnTo>
                    <a:pt x="0" y="42958"/>
                  </a:lnTo>
                  <a:lnTo>
                    <a:pt x="0" y="427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7" name="pg988">
              <a:extLst>
                <a:ext uri="{FF2B5EF4-FFF2-40B4-BE49-F238E27FC236}">
                  <a16:creationId xmlns:a16="http://schemas.microsoft.com/office/drawing/2014/main" id="{0D6C5268-9EB5-E344-A7F9-AD69F215F8C8}"/>
                </a:ext>
              </a:extLst>
            </p:cNvPr>
            <p:cNvSpPr/>
            <p:nvPr/>
          </p:nvSpPr>
          <p:spPr>
            <a:xfrm>
              <a:off x="4033533" y="3606023"/>
              <a:ext cx="193192" cy="219169"/>
            </a:xfrm>
            <a:custGeom>
              <a:avLst/>
              <a:gdLst/>
              <a:ahLst/>
              <a:cxnLst/>
              <a:rect l="0" t="0" r="0" b="0"/>
              <a:pathLst>
                <a:path w="193192" h="219169">
                  <a:moveTo>
                    <a:pt x="165025" y="0"/>
                  </a:moveTo>
                  <a:lnTo>
                    <a:pt x="165080" y="2354"/>
                  </a:lnTo>
                  <a:lnTo>
                    <a:pt x="165026" y="2629"/>
                  </a:lnTo>
                  <a:lnTo>
                    <a:pt x="165080" y="12431"/>
                  </a:lnTo>
                  <a:lnTo>
                    <a:pt x="163937" y="12439"/>
                  </a:lnTo>
                  <a:lnTo>
                    <a:pt x="164069" y="12696"/>
                  </a:lnTo>
                  <a:lnTo>
                    <a:pt x="164138" y="13061"/>
                  </a:lnTo>
                  <a:lnTo>
                    <a:pt x="164131" y="13605"/>
                  </a:lnTo>
                  <a:lnTo>
                    <a:pt x="164007" y="14097"/>
                  </a:lnTo>
                  <a:lnTo>
                    <a:pt x="163799" y="14402"/>
                  </a:lnTo>
                  <a:lnTo>
                    <a:pt x="163321" y="14804"/>
                  </a:lnTo>
                  <a:lnTo>
                    <a:pt x="160518" y="14793"/>
                  </a:lnTo>
                  <a:lnTo>
                    <a:pt x="160537" y="5383"/>
                  </a:lnTo>
                  <a:lnTo>
                    <a:pt x="157076" y="5393"/>
                  </a:lnTo>
                  <a:lnTo>
                    <a:pt x="156381" y="8001"/>
                  </a:lnTo>
                  <a:lnTo>
                    <a:pt x="156432" y="8389"/>
                  </a:lnTo>
                  <a:lnTo>
                    <a:pt x="156622" y="8415"/>
                  </a:lnTo>
                  <a:lnTo>
                    <a:pt x="156714" y="8545"/>
                  </a:lnTo>
                  <a:lnTo>
                    <a:pt x="156736" y="9108"/>
                  </a:lnTo>
                  <a:lnTo>
                    <a:pt x="156523" y="9804"/>
                  </a:lnTo>
                  <a:lnTo>
                    <a:pt x="156195" y="10069"/>
                  </a:lnTo>
                  <a:lnTo>
                    <a:pt x="155884" y="10523"/>
                  </a:lnTo>
                  <a:lnTo>
                    <a:pt x="155924" y="12479"/>
                  </a:lnTo>
                  <a:lnTo>
                    <a:pt x="153593" y="12486"/>
                  </a:lnTo>
                  <a:lnTo>
                    <a:pt x="153600" y="14836"/>
                  </a:lnTo>
                  <a:lnTo>
                    <a:pt x="155898" y="14814"/>
                  </a:lnTo>
                  <a:lnTo>
                    <a:pt x="155890" y="17146"/>
                  </a:lnTo>
                  <a:lnTo>
                    <a:pt x="148992" y="17195"/>
                  </a:lnTo>
                  <a:lnTo>
                    <a:pt x="148993" y="19534"/>
                  </a:lnTo>
                  <a:lnTo>
                    <a:pt x="151290" y="19500"/>
                  </a:lnTo>
                  <a:lnTo>
                    <a:pt x="151297" y="21858"/>
                  </a:lnTo>
                  <a:lnTo>
                    <a:pt x="153608" y="21862"/>
                  </a:lnTo>
                  <a:lnTo>
                    <a:pt x="153608" y="24223"/>
                  </a:lnTo>
                  <a:lnTo>
                    <a:pt x="151290" y="24220"/>
                  </a:lnTo>
                  <a:lnTo>
                    <a:pt x="151291" y="26607"/>
                  </a:lnTo>
                  <a:lnTo>
                    <a:pt x="153615" y="26609"/>
                  </a:lnTo>
                  <a:lnTo>
                    <a:pt x="153655" y="28914"/>
                  </a:lnTo>
                  <a:lnTo>
                    <a:pt x="153613" y="30611"/>
                  </a:lnTo>
                  <a:lnTo>
                    <a:pt x="154115" y="30181"/>
                  </a:lnTo>
                  <a:lnTo>
                    <a:pt x="155892" y="28933"/>
                  </a:lnTo>
                  <a:lnTo>
                    <a:pt x="156428" y="28296"/>
                  </a:lnTo>
                  <a:lnTo>
                    <a:pt x="156826" y="27577"/>
                  </a:lnTo>
                  <a:lnTo>
                    <a:pt x="157038" y="27030"/>
                  </a:lnTo>
                  <a:lnTo>
                    <a:pt x="157308" y="25554"/>
                  </a:lnTo>
                  <a:lnTo>
                    <a:pt x="158328" y="24254"/>
                  </a:lnTo>
                  <a:lnTo>
                    <a:pt x="160023" y="26500"/>
                  </a:lnTo>
                  <a:lnTo>
                    <a:pt x="162069" y="26608"/>
                  </a:lnTo>
                  <a:lnTo>
                    <a:pt x="167396" y="26617"/>
                  </a:lnTo>
                  <a:lnTo>
                    <a:pt x="167373" y="24212"/>
                  </a:lnTo>
                  <a:lnTo>
                    <a:pt x="168760" y="24186"/>
                  </a:lnTo>
                  <a:lnTo>
                    <a:pt x="169694" y="24194"/>
                  </a:lnTo>
                  <a:lnTo>
                    <a:pt x="169685" y="26618"/>
                  </a:lnTo>
                  <a:lnTo>
                    <a:pt x="174317" y="26610"/>
                  </a:lnTo>
                  <a:lnTo>
                    <a:pt x="174316" y="25788"/>
                  </a:lnTo>
                  <a:lnTo>
                    <a:pt x="174533" y="25591"/>
                  </a:lnTo>
                  <a:lnTo>
                    <a:pt x="174931" y="24988"/>
                  </a:lnTo>
                  <a:lnTo>
                    <a:pt x="175194" y="24321"/>
                  </a:lnTo>
                  <a:lnTo>
                    <a:pt x="175220" y="23990"/>
                  </a:lnTo>
                  <a:lnTo>
                    <a:pt x="176158" y="23346"/>
                  </a:lnTo>
                  <a:lnTo>
                    <a:pt x="176599" y="22540"/>
                  </a:lnTo>
                  <a:lnTo>
                    <a:pt x="176616" y="40680"/>
                  </a:lnTo>
                  <a:lnTo>
                    <a:pt x="181229" y="40668"/>
                  </a:lnTo>
                  <a:lnTo>
                    <a:pt x="184659" y="40676"/>
                  </a:lnTo>
                  <a:lnTo>
                    <a:pt x="184664" y="41830"/>
                  </a:lnTo>
                  <a:lnTo>
                    <a:pt x="188098" y="41815"/>
                  </a:lnTo>
                  <a:lnTo>
                    <a:pt x="188092" y="43017"/>
                  </a:lnTo>
                  <a:lnTo>
                    <a:pt x="188628" y="43021"/>
                  </a:lnTo>
                  <a:lnTo>
                    <a:pt x="188645" y="45349"/>
                  </a:lnTo>
                  <a:lnTo>
                    <a:pt x="193185" y="45295"/>
                  </a:lnTo>
                  <a:lnTo>
                    <a:pt x="193171" y="52385"/>
                  </a:lnTo>
                  <a:lnTo>
                    <a:pt x="188655" y="52398"/>
                  </a:lnTo>
                  <a:lnTo>
                    <a:pt x="188646" y="60642"/>
                  </a:lnTo>
                  <a:lnTo>
                    <a:pt x="190146" y="60664"/>
                  </a:lnTo>
                  <a:lnTo>
                    <a:pt x="190906" y="60225"/>
                  </a:lnTo>
                  <a:lnTo>
                    <a:pt x="190950" y="59473"/>
                  </a:lnTo>
                  <a:lnTo>
                    <a:pt x="193189" y="59489"/>
                  </a:lnTo>
                  <a:lnTo>
                    <a:pt x="193192" y="66562"/>
                  </a:lnTo>
                  <a:lnTo>
                    <a:pt x="188642" y="66550"/>
                  </a:lnTo>
                  <a:lnTo>
                    <a:pt x="188641" y="71285"/>
                  </a:lnTo>
                  <a:lnTo>
                    <a:pt x="186328" y="71284"/>
                  </a:lnTo>
                  <a:lnTo>
                    <a:pt x="186321" y="73605"/>
                  </a:lnTo>
                  <a:lnTo>
                    <a:pt x="184031" y="73605"/>
                  </a:lnTo>
                  <a:lnTo>
                    <a:pt x="184037" y="71281"/>
                  </a:lnTo>
                  <a:lnTo>
                    <a:pt x="181761" y="71263"/>
                  </a:lnTo>
                  <a:lnTo>
                    <a:pt x="181735" y="69841"/>
                  </a:lnTo>
                  <a:lnTo>
                    <a:pt x="179830" y="70440"/>
                  </a:lnTo>
                  <a:lnTo>
                    <a:pt x="179462" y="69993"/>
                  </a:lnTo>
                  <a:lnTo>
                    <a:pt x="179218" y="69282"/>
                  </a:lnTo>
                  <a:lnTo>
                    <a:pt x="178985" y="68973"/>
                  </a:lnTo>
                  <a:lnTo>
                    <a:pt x="178032" y="68310"/>
                  </a:lnTo>
                  <a:lnTo>
                    <a:pt x="177190" y="67975"/>
                  </a:lnTo>
                  <a:lnTo>
                    <a:pt x="177198" y="68255"/>
                  </a:lnTo>
                  <a:lnTo>
                    <a:pt x="177146" y="72460"/>
                  </a:lnTo>
                  <a:lnTo>
                    <a:pt x="177188" y="76401"/>
                  </a:lnTo>
                  <a:lnTo>
                    <a:pt x="177667" y="76587"/>
                  </a:lnTo>
                  <a:lnTo>
                    <a:pt x="177954" y="76845"/>
                  </a:lnTo>
                  <a:lnTo>
                    <a:pt x="179077" y="77116"/>
                  </a:lnTo>
                  <a:lnTo>
                    <a:pt x="179564" y="77328"/>
                  </a:lnTo>
                  <a:lnTo>
                    <a:pt x="180142" y="77382"/>
                  </a:lnTo>
                  <a:lnTo>
                    <a:pt x="180069" y="77548"/>
                  </a:lnTo>
                  <a:lnTo>
                    <a:pt x="179990" y="79045"/>
                  </a:lnTo>
                  <a:lnTo>
                    <a:pt x="178930" y="80111"/>
                  </a:lnTo>
                  <a:lnTo>
                    <a:pt x="178665" y="81139"/>
                  </a:lnTo>
                  <a:lnTo>
                    <a:pt x="178270" y="82075"/>
                  </a:lnTo>
                  <a:lnTo>
                    <a:pt x="178279" y="85357"/>
                  </a:lnTo>
                  <a:lnTo>
                    <a:pt x="177150" y="85353"/>
                  </a:lnTo>
                  <a:lnTo>
                    <a:pt x="177148" y="83017"/>
                  </a:lnTo>
                  <a:lnTo>
                    <a:pt x="172537" y="83008"/>
                  </a:lnTo>
                  <a:lnTo>
                    <a:pt x="172527" y="80638"/>
                  </a:lnTo>
                  <a:lnTo>
                    <a:pt x="167934" y="80649"/>
                  </a:lnTo>
                  <a:lnTo>
                    <a:pt x="165670" y="80661"/>
                  </a:lnTo>
                  <a:lnTo>
                    <a:pt x="165654" y="85385"/>
                  </a:lnTo>
                  <a:lnTo>
                    <a:pt x="163394" y="85386"/>
                  </a:lnTo>
                  <a:lnTo>
                    <a:pt x="163388" y="83463"/>
                  </a:lnTo>
                  <a:lnTo>
                    <a:pt x="161512" y="82246"/>
                  </a:lnTo>
                  <a:lnTo>
                    <a:pt x="160611" y="81921"/>
                  </a:lnTo>
                  <a:lnTo>
                    <a:pt x="160280" y="81955"/>
                  </a:lnTo>
                  <a:lnTo>
                    <a:pt x="159136" y="81395"/>
                  </a:lnTo>
                  <a:lnTo>
                    <a:pt x="158159" y="80702"/>
                  </a:lnTo>
                  <a:lnTo>
                    <a:pt x="156549" y="81451"/>
                  </a:lnTo>
                  <a:lnTo>
                    <a:pt x="156128" y="81834"/>
                  </a:lnTo>
                  <a:lnTo>
                    <a:pt x="155840" y="81860"/>
                  </a:lnTo>
                  <a:lnTo>
                    <a:pt x="154732" y="81394"/>
                  </a:lnTo>
                  <a:lnTo>
                    <a:pt x="153562" y="81536"/>
                  </a:lnTo>
                  <a:lnTo>
                    <a:pt x="152890" y="81733"/>
                  </a:lnTo>
                  <a:lnTo>
                    <a:pt x="152447" y="82054"/>
                  </a:lnTo>
                  <a:lnTo>
                    <a:pt x="151891" y="82251"/>
                  </a:lnTo>
                  <a:lnTo>
                    <a:pt x="151873" y="85377"/>
                  </a:lnTo>
                  <a:lnTo>
                    <a:pt x="154176" y="85358"/>
                  </a:lnTo>
                  <a:lnTo>
                    <a:pt x="154187" y="87708"/>
                  </a:lnTo>
                  <a:lnTo>
                    <a:pt x="149589" y="87702"/>
                  </a:lnTo>
                  <a:lnTo>
                    <a:pt x="149601" y="90078"/>
                  </a:lnTo>
                  <a:lnTo>
                    <a:pt x="149596" y="97179"/>
                  </a:lnTo>
                  <a:lnTo>
                    <a:pt x="150615" y="97187"/>
                  </a:lnTo>
                  <a:lnTo>
                    <a:pt x="150196" y="98460"/>
                  </a:lnTo>
                  <a:lnTo>
                    <a:pt x="149503" y="99641"/>
                  </a:lnTo>
                  <a:lnTo>
                    <a:pt x="149275" y="100528"/>
                  </a:lnTo>
                  <a:lnTo>
                    <a:pt x="149663" y="100670"/>
                  </a:lnTo>
                  <a:lnTo>
                    <a:pt x="149605" y="101696"/>
                  </a:lnTo>
                  <a:lnTo>
                    <a:pt x="150912" y="101630"/>
                  </a:lnTo>
                  <a:lnTo>
                    <a:pt x="150901" y="104159"/>
                  </a:lnTo>
                  <a:lnTo>
                    <a:pt x="149871" y="104123"/>
                  </a:lnTo>
                  <a:lnTo>
                    <a:pt x="149548" y="104432"/>
                  </a:lnTo>
                  <a:lnTo>
                    <a:pt x="149614" y="104890"/>
                  </a:lnTo>
                  <a:lnTo>
                    <a:pt x="149817" y="104966"/>
                  </a:lnTo>
                  <a:lnTo>
                    <a:pt x="149771" y="106544"/>
                  </a:lnTo>
                  <a:lnTo>
                    <a:pt x="148805" y="106731"/>
                  </a:lnTo>
                  <a:lnTo>
                    <a:pt x="148741" y="107943"/>
                  </a:lnTo>
                  <a:lnTo>
                    <a:pt x="149045" y="108093"/>
                  </a:lnTo>
                  <a:lnTo>
                    <a:pt x="149339" y="108052"/>
                  </a:lnTo>
                  <a:lnTo>
                    <a:pt x="149437" y="107821"/>
                  </a:lnTo>
                  <a:lnTo>
                    <a:pt x="150053" y="107330"/>
                  </a:lnTo>
                  <a:lnTo>
                    <a:pt x="150902" y="107089"/>
                  </a:lnTo>
                  <a:lnTo>
                    <a:pt x="150885" y="111226"/>
                  </a:lnTo>
                  <a:lnTo>
                    <a:pt x="153103" y="111251"/>
                  </a:lnTo>
                  <a:lnTo>
                    <a:pt x="153085" y="113602"/>
                  </a:lnTo>
                  <a:lnTo>
                    <a:pt x="148486" y="113575"/>
                  </a:lnTo>
                  <a:lnTo>
                    <a:pt x="147739" y="113573"/>
                  </a:lnTo>
                  <a:lnTo>
                    <a:pt x="147388" y="114889"/>
                  </a:lnTo>
                  <a:lnTo>
                    <a:pt x="147070" y="116424"/>
                  </a:lnTo>
                  <a:lnTo>
                    <a:pt x="147121" y="116562"/>
                  </a:lnTo>
                  <a:lnTo>
                    <a:pt x="147306" y="116700"/>
                  </a:lnTo>
                  <a:lnTo>
                    <a:pt x="147093" y="119345"/>
                  </a:lnTo>
                  <a:lnTo>
                    <a:pt x="146265" y="121692"/>
                  </a:lnTo>
                  <a:lnTo>
                    <a:pt x="146305" y="122113"/>
                  </a:lnTo>
                  <a:lnTo>
                    <a:pt x="146226" y="123384"/>
                  </a:lnTo>
                  <a:lnTo>
                    <a:pt x="146006" y="124028"/>
                  </a:lnTo>
                  <a:lnTo>
                    <a:pt x="145376" y="124751"/>
                  </a:lnTo>
                  <a:lnTo>
                    <a:pt x="144941" y="124971"/>
                  </a:lnTo>
                  <a:lnTo>
                    <a:pt x="144940" y="125906"/>
                  </a:lnTo>
                  <a:lnTo>
                    <a:pt x="145092" y="126301"/>
                  </a:lnTo>
                  <a:lnTo>
                    <a:pt x="145664" y="127009"/>
                  </a:lnTo>
                  <a:lnTo>
                    <a:pt x="145794" y="127270"/>
                  </a:lnTo>
                  <a:lnTo>
                    <a:pt x="145846" y="127715"/>
                  </a:lnTo>
                  <a:lnTo>
                    <a:pt x="141710" y="127730"/>
                  </a:lnTo>
                  <a:lnTo>
                    <a:pt x="141719" y="132408"/>
                  </a:lnTo>
                  <a:lnTo>
                    <a:pt x="146311" y="132387"/>
                  </a:lnTo>
                  <a:lnTo>
                    <a:pt x="147886" y="132446"/>
                  </a:lnTo>
                  <a:lnTo>
                    <a:pt x="147712" y="132829"/>
                  </a:lnTo>
                  <a:lnTo>
                    <a:pt x="147347" y="133288"/>
                  </a:lnTo>
                  <a:lnTo>
                    <a:pt x="147220" y="133675"/>
                  </a:lnTo>
                  <a:lnTo>
                    <a:pt x="147264" y="133981"/>
                  </a:lnTo>
                  <a:lnTo>
                    <a:pt x="148187" y="134066"/>
                  </a:lnTo>
                  <a:lnTo>
                    <a:pt x="148621" y="134759"/>
                  </a:lnTo>
                  <a:lnTo>
                    <a:pt x="150879" y="134762"/>
                  </a:lnTo>
                  <a:lnTo>
                    <a:pt x="150909" y="139482"/>
                  </a:lnTo>
                  <a:lnTo>
                    <a:pt x="162272" y="139551"/>
                  </a:lnTo>
                  <a:lnTo>
                    <a:pt x="162279" y="144268"/>
                  </a:lnTo>
                  <a:lnTo>
                    <a:pt x="164575" y="144255"/>
                  </a:lnTo>
                  <a:lnTo>
                    <a:pt x="166828" y="144250"/>
                  </a:lnTo>
                  <a:lnTo>
                    <a:pt x="166832" y="146575"/>
                  </a:lnTo>
                  <a:lnTo>
                    <a:pt x="168857" y="146588"/>
                  </a:lnTo>
                  <a:lnTo>
                    <a:pt x="169103" y="146436"/>
                  </a:lnTo>
                  <a:lnTo>
                    <a:pt x="169106" y="144261"/>
                  </a:lnTo>
                  <a:lnTo>
                    <a:pt x="173677" y="144262"/>
                  </a:lnTo>
                  <a:lnTo>
                    <a:pt x="174448" y="144258"/>
                  </a:lnTo>
                  <a:lnTo>
                    <a:pt x="174082" y="144567"/>
                  </a:lnTo>
                  <a:lnTo>
                    <a:pt x="173675" y="145397"/>
                  </a:lnTo>
                  <a:lnTo>
                    <a:pt x="173654" y="148943"/>
                  </a:lnTo>
                  <a:lnTo>
                    <a:pt x="172335" y="148948"/>
                  </a:lnTo>
                  <a:lnTo>
                    <a:pt x="171792" y="149897"/>
                  </a:lnTo>
                  <a:lnTo>
                    <a:pt x="170823" y="151841"/>
                  </a:lnTo>
                  <a:lnTo>
                    <a:pt x="170404" y="152966"/>
                  </a:lnTo>
                  <a:lnTo>
                    <a:pt x="170462" y="153212"/>
                  </a:lnTo>
                  <a:lnTo>
                    <a:pt x="170268" y="153574"/>
                  </a:lnTo>
                  <a:lnTo>
                    <a:pt x="169913" y="153637"/>
                  </a:lnTo>
                  <a:lnTo>
                    <a:pt x="169114" y="153633"/>
                  </a:lnTo>
                  <a:lnTo>
                    <a:pt x="169107" y="151290"/>
                  </a:lnTo>
                  <a:lnTo>
                    <a:pt x="166833" y="151294"/>
                  </a:lnTo>
                  <a:lnTo>
                    <a:pt x="166833" y="148936"/>
                  </a:lnTo>
                  <a:lnTo>
                    <a:pt x="166388" y="148995"/>
                  </a:lnTo>
                  <a:lnTo>
                    <a:pt x="166182" y="149126"/>
                  </a:lnTo>
                  <a:lnTo>
                    <a:pt x="166204" y="149256"/>
                  </a:lnTo>
                  <a:lnTo>
                    <a:pt x="165539" y="149469"/>
                  </a:lnTo>
                  <a:lnTo>
                    <a:pt x="164158" y="149622"/>
                  </a:lnTo>
                  <a:lnTo>
                    <a:pt x="163826" y="150025"/>
                  </a:lnTo>
                  <a:lnTo>
                    <a:pt x="163681" y="150729"/>
                  </a:lnTo>
                  <a:lnTo>
                    <a:pt x="163844" y="150833"/>
                  </a:lnTo>
                  <a:lnTo>
                    <a:pt x="163776" y="151231"/>
                  </a:lnTo>
                  <a:lnTo>
                    <a:pt x="163244" y="151303"/>
                  </a:lnTo>
                  <a:lnTo>
                    <a:pt x="159980" y="151288"/>
                  </a:lnTo>
                  <a:lnTo>
                    <a:pt x="159996" y="155639"/>
                  </a:lnTo>
                  <a:lnTo>
                    <a:pt x="160061" y="155978"/>
                  </a:lnTo>
                  <a:lnTo>
                    <a:pt x="160798" y="155986"/>
                  </a:lnTo>
                  <a:lnTo>
                    <a:pt x="160794" y="158333"/>
                  </a:lnTo>
                  <a:lnTo>
                    <a:pt x="158507" y="158373"/>
                  </a:lnTo>
                  <a:lnTo>
                    <a:pt x="158482" y="168444"/>
                  </a:lnTo>
                  <a:lnTo>
                    <a:pt x="157706" y="168596"/>
                  </a:lnTo>
                  <a:lnTo>
                    <a:pt x="157345" y="168309"/>
                  </a:lnTo>
                  <a:lnTo>
                    <a:pt x="156421" y="168301"/>
                  </a:lnTo>
                  <a:lnTo>
                    <a:pt x="155825" y="169447"/>
                  </a:lnTo>
                  <a:lnTo>
                    <a:pt x="155800" y="170288"/>
                  </a:lnTo>
                  <a:lnTo>
                    <a:pt x="152045" y="170280"/>
                  </a:lnTo>
                  <a:lnTo>
                    <a:pt x="151288" y="170277"/>
                  </a:lnTo>
                  <a:lnTo>
                    <a:pt x="151306" y="169465"/>
                  </a:lnTo>
                  <a:lnTo>
                    <a:pt x="151750" y="169432"/>
                  </a:lnTo>
                  <a:lnTo>
                    <a:pt x="151757" y="166548"/>
                  </a:lnTo>
                  <a:lnTo>
                    <a:pt x="152121" y="166773"/>
                  </a:lnTo>
                  <a:lnTo>
                    <a:pt x="152479" y="166378"/>
                  </a:lnTo>
                  <a:lnTo>
                    <a:pt x="152656" y="166069"/>
                  </a:lnTo>
                  <a:lnTo>
                    <a:pt x="152742" y="164989"/>
                  </a:lnTo>
                  <a:lnTo>
                    <a:pt x="152655" y="163275"/>
                  </a:lnTo>
                  <a:lnTo>
                    <a:pt x="152406" y="162750"/>
                  </a:lnTo>
                  <a:lnTo>
                    <a:pt x="152222" y="162791"/>
                  </a:lnTo>
                  <a:lnTo>
                    <a:pt x="151908" y="162575"/>
                  </a:lnTo>
                  <a:lnTo>
                    <a:pt x="151828" y="162307"/>
                  </a:lnTo>
                  <a:lnTo>
                    <a:pt x="151861" y="162120"/>
                  </a:lnTo>
                  <a:lnTo>
                    <a:pt x="151749" y="161778"/>
                  </a:lnTo>
                  <a:lnTo>
                    <a:pt x="151380" y="161345"/>
                  </a:lnTo>
                  <a:lnTo>
                    <a:pt x="150748" y="160913"/>
                  </a:lnTo>
                  <a:lnTo>
                    <a:pt x="150979" y="160706"/>
                  </a:lnTo>
                  <a:lnTo>
                    <a:pt x="149470" y="160705"/>
                  </a:lnTo>
                  <a:lnTo>
                    <a:pt x="149458" y="158719"/>
                  </a:lnTo>
                  <a:lnTo>
                    <a:pt x="149039" y="158336"/>
                  </a:lnTo>
                  <a:lnTo>
                    <a:pt x="147193" y="158348"/>
                  </a:lnTo>
                  <a:lnTo>
                    <a:pt x="147199" y="155975"/>
                  </a:lnTo>
                  <a:lnTo>
                    <a:pt x="146296" y="155975"/>
                  </a:lnTo>
                  <a:lnTo>
                    <a:pt x="144899" y="155986"/>
                  </a:lnTo>
                  <a:lnTo>
                    <a:pt x="144902" y="157187"/>
                  </a:lnTo>
                  <a:lnTo>
                    <a:pt x="140336" y="157190"/>
                  </a:lnTo>
                  <a:lnTo>
                    <a:pt x="140343" y="158339"/>
                  </a:lnTo>
                  <a:lnTo>
                    <a:pt x="138110" y="158354"/>
                  </a:lnTo>
                  <a:lnTo>
                    <a:pt x="138031" y="160760"/>
                  </a:lnTo>
                  <a:lnTo>
                    <a:pt x="135347" y="160828"/>
                  </a:lnTo>
                  <a:lnTo>
                    <a:pt x="135337" y="170279"/>
                  </a:lnTo>
                  <a:lnTo>
                    <a:pt x="133417" y="170275"/>
                  </a:lnTo>
                  <a:lnTo>
                    <a:pt x="129081" y="170274"/>
                  </a:lnTo>
                  <a:lnTo>
                    <a:pt x="128486" y="170283"/>
                  </a:lnTo>
                  <a:lnTo>
                    <a:pt x="126227" y="170263"/>
                  </a:lnTo>
                  <a:lnTo>
                    <a:pt x="126184" y="179741"/>
                  </a:lnTo>
                  <a:lnTo>
                    <a:pt x="126303" y="198479"/>
                  </a:lnTo>
                  <a:lnTo>
                    <a:pt x="126239" y="205554"/>
                  </a:lnTo>
                  <a:lnTo>
                    <a:pt x="115513" y="205535"/>
                  </a:lnTo>
                  <a:lnTo>
                    <a:pt x="115178" y="205808"/>
                  </a:lnTo>
                  <a:lnTo>
                    <a:pt x="115070" y="206054"/>
                  </a:lnTo>
                  <a:lnTo>
                    <a:pt x="115067" y="206609"/>
                  </a:lnTo>
                  <a:lnTo>
                    <a:pt x="113783" y="209363"/>
                  </a:lnTo>
                  <a:lnTo>
                    <a:pt x="113677" y="211513"/>
                  </a:lnTo>
                  <a:lnTo>
                    <a:pt x="113767" y="211759"/>
                  </a:lnTo>
                  <a:lnTo>
                    <a:pt x="114181" y="212377"/>
                  </a:lnTo>
                  <a:lnTo>
                    <a:pt x="114434" y="212612"/>
                  </a:lnTo>
                  <a:lnTo>
                    <a:pt x="113461" y="212612"/>
                  </a:lnTo>
                  <a:lnTo>
                    <a:pt x="110257" y="212574"/>
                  </a:lnTo>
                  <a:lnTo>
                    <a:pt x="110237" y="207893"/>
                  </a:lnTo>
                  <a:lnTo>
                    <a:pt x="107956" y="207900"/>
                  </a:lnTo>
                  <a:lnTo>
                    <a:pt x="107953" y="205531"/>
                  </a:lnTo>
                  <a:lnTo>
                    <a:pt x="105670" y="205534"/>
                  </a:lnTo>
                  <a:lnTo>
                    <a:pt x="105670" y="211381"/>
                  </a:lnTo>
                  <a:lnTo>
                    <a:pt x="104530" y="211429"/>
                  </a:lnTo>
                  <a:lnTo>
                    <a:pt x="104486" y="212327"/>
                  </a:lnTo>
                  <a:lnTo>
                    <a:pt x="103407" y="212361"/>
                  </a:lnTo>
                  <a:lnTo>
                    <a:pt x="103335" y="212599"/>
                  </a:lnTo>
                  <a:lnTo>
                    <a:pt x="103886" y="212774"/>
                  </a:lnTo>
                  <a:lnTo>
                    <a:pt x="104494" y="212655"/>
                  </a:lnTo>
                  <a:lnTo>
                    <a:pt x="104515" y="213635"/>
                  </a:lnTo>
                  <a:lnTo>
                    <a:pt x="104702" y="214149"/>
                  </a:lnTo>
                  <a:lnTo>
                    <a:pt x="104638" y="214424"/>
                  </a:lnTo>
                  <a:lnTo>
                    <a:pt x="104508" y="214633"/>
                  </a:lnTo>
                  <a:lnTo>
                    <a:pt x="103548" y="215632"/>
                  </a:lnTo>
                  <a:lnTo>
                    <a:pt x="103224" y="215643"/>
                  </a:lnTo>
                  <a:lnTo>
                    <a:pt x="102443" y="215278"/>
                  </a:lnTo>
                  <a:lnTo>
                    <a:pt x="102044" y="215386"/>
                  </a:lnTo>
                  <a:lnTo>
                    <a:pt x="101771" y="215640"/>
                  </a:lnTo>
                  <a:lnTo>
                    <a:pt x="101692" y="216057"/>
                  </a:lnTo>
                  <a:lnTo>
                    <a:pt x="101778" y="216273"/>
                  </a:lnTo>
                  <a:lnTo>
                    <a:pt x="102124" y="216668"/>
                  </a:lnTo>
                  <a:lnTo>
                    <a:pt x="102199" y="216947"/>
                  </a:lnTo>
                  <a:lnTo>
                    <a:pt x="102178" y="217156"/>
                  </a:lnTo>
                  <a:lnTo>
                    <a:pt x="102027" y="217454"/>
                  </a:lnTo>
                  <a:lnTo>
                    <a:pt x="101843" y="217480"/>
                  </a:lnTo>
                  <a:lnTo>
                    <a:pt x="101325" y="217063"/>
                  </a:lnTo>
                  <a:lnTo>
                    <a:pt x="100948" y="216944"/>
                  </a:lnTo>
                  <a:lnTo>
                    <a:pt x="100131" y="217123"/>
                  </a:lnTo>
                  <a:lnTo>
                    <a:pt x="99639" y="217615"/>
                  </a:lnTo>
                  <a:lnTo>
                    <a:pt x="99571" y="217775"/>
                  </a:lnTo>
                  <a:lnTo>
                    <a:pt x="99524" y="218610"/>
                  </a:lnTo>
                  <a:lnTo>
                    <a:pt x="99406" y="218949"/>
                  </a:lnTo>
                  <a:lnTo>
                    <a:pt x="99294" y="219079"/>
                  </a:lnTo>
                  <a:lnTo>
                    <a:pt x="99003" y="219169"/>
                  </a:lnTo>
                  <a:lnTo>
                    <a:pt x="98510" y="219098"/>
                  </a:lnTo>
                  <a:lnTo>
                    <a:pt x="98064" y="218778"/>
                  </a:lnTo>
                  <a:lnTo>
                    <a:pt x="97470" y="217914"/>
                  </a:lnTo>
                  <a:lnTo>
                    <a:pt x="97351" y="217363"/>
                  </a:lnTo>
                  <a:lnTo>
                    <a:pt x="97193" y="217035"/>
                  </a:lnTo>
                  <a:lnTo>
                    <a:pt x="96725" y="216576"/>
                  </a:lnTo>
                  <a:lnTo>
                    <a:pt x="96323" y="215798"/>
                  </a:lnTo>
                  <a:lnTo>
                    <a:pt x="94550" y="215066"/>
                  </a:lnTo>
                  <a:lnTo>
                    <a:pt x="94190" y="215089"/>
                  </a:lnTo>
                  <a:lnTo>
                    <a:pt x="93748" y="215364"/>
                  </a:lnTo>
                  <a:lnTo>
                    <a:pt x="93420" y="215234"/>
                  </a:lnTo>
                  <a:lnTo>
                    <a:pt x="93143" y="214563"/>
                  </a:lnTo>
                  <a:lnTo>
                    <a:pt x="93079" y="214015"/>
                  </a:lnTo>
                  <a:lnTo>
                    <a:pt x="92928" y="213717"/>
                  </a:lnTo>
                  <a:lnTo>
                    <a:pt x="92302" y="213281"/>
                  </a:lnTo>
                  <a:lnTo>
                    <a:pt x="91363" y="213430"/>
                  </a:lnTo>
                  <a:lnTo>
                    <a:pt x="91043" y="213322"/>
                  </a:lnTo>
                  <a:lnTo>
                    <a:pt x="89993" y="212539"/>
                  </a:lnTo>
                  <a:lnTo>
                    <a:pt x="89466" y="211442"/>
                  </a:lnTo>
                  <a:lnTo>
                    <a:pt x="89262" y="211101"/>
                  </a:lnTo>
                  <a:lnTo>
                    <a:pt x="88446" y="210121"/>
                  </a:lnTo>
                  <a:lnTo>
                    <a:pt x="88345" y="208772"/>
                  </a:lnTo>
                  <a:lnTo>
                    <a:pt x="88388" y="208373"/>
                  </a:lnTo>
                  <a:lnTo>
                    <a:pt x="88629" y="207822"/>
                  </a:lnTo>
                  <a:lnTo>
                    <a:pt x="89262" y="207315"/>
                  </a:lnTo>
                  <a:lnTo>
                    <a:pt x="89673" y="207248"/>
                  </a:lnTo>
                  <a:lnTo>
                    <a:pt x="90375" y="207364"/>
                  </a:lnTo>
                  <a:lnTo>
                    <a:pt x="91308" y="207642"/>
                  </a:lnTo>
                  <a:lnTo>
                    <a:pt x="91658" y="207752"/>
                  </a:lnTo>
                  <a:lnTo>
                    <a:pt x="91810" y="207723"/>
                  </a:lnTo>
                  <a:lnTo>
                    <a:pt x="91860" y="207495"/>
                  </a:lnTo>
                  <a:lnTo>
                    <a:pt x="91625" y="206792"/>
                  </a:lnTo>
                  <a:lnTo>
                    <a:pt x="91613" y="206190"/>
                  </a:lnTo>
                  <a:lnTo>
                    <a:pt x="91487" y="206061"/>
                  </a:lnTo>
                  <a:lnTo>
                    <a:pt x="90936" y="205853"/>
                  </a:lnTo>
                  <a:lnTo>
                    <a:pt x="90883" y="205627"/>
                  </a:lnTo>
                  <a:lnTo>
                    <a:pt x="90950" y="205470"/>
                  </a:lnTo>
                  <a:lnTo>
                    <a:pt x="91172" y="205296"/>
                  </a:lnTo>
                  <a:lnTo>
                    <a:pt x="92054" y="205065"/>
                  </a:lnTo>
                  <a:lnTo>
                    <a:pt x="91916" y="204593"/>
                  </a:lnTo>
                  <a:lnTo>
                    <a:pt x="91055" y="202772"/>
                  </a:lnTo>
                  <a:lnTo>
                    <a:pt x="91030" y="202264"/>
                  </a:lnTo>
                  <a:lnTo>
                    <a:pt x="90891" y="201569"/>
                  </a:lnTo>
                  <a:lnTo>
                    <a:pt x="90640" y="201340"/>
                  </a:lnTo>
                  <a:lnTo>
                    <a:pt x="90463" y="201314"/>
                  </a:lnTo>
                  <a:lnTo>
                    <a:pt x="89855" y="201504"/>
                  </a:lnTo>
                  <a:lnTo>
                    <a:pt x="89006" y="201375"/>
                  </a:lnTo>
                  <a:lnTo>
                    <a:pt x="88773" y="201273"/>
                  </a:lnTo>
                  <a:lnTo>
                    <a:pt x="88678" y="201125"/>
                  </a:lnTo>
                  <a:lnTo>
                    <a:pt x="88692" y="200969"/>
                  </a:lnTo>
                  <a:lnTo>
                    <a:pt x="89364" y="200172"/>
                  </a:lnTo>
                  <a:lnTo>
                    <a:pt x="89370" y="199939"/>
                  </a:lnTo>
                  <a:lnTo>
                    <a:pt x="87885" y="198685"/>
                  </a:lnTo>
                  <a:lnTo>
                    <a:pt x="87646" y="198864"/>
                  </a:lnTo>
                  <a:lnTo>
                    <a:pt x="86693" y="198203"/>
                  </a:lnTo>
                  <a:lnTo>
                    <a:pt x="86671" y="198020"/>
                  </a:lnTo>
                  <a:lnTo>
                    <a:pt x="86939" y="197020"/>
                  </a:lnTo>
                  <a:lnTo>
                    <a:pt x="86886" y="196327"/>
                  </a:lnTo>
                  <a:lnTo>
                    <a:pt x="86223" y="193631"/>
                  </a:lnTo>
                  <a:lnTo>
                    <a:pt x="86076" y="193520"/>
                  </a:lnTo>
                  <a:lnTo>
                    <a:pt x="85761" y="193580"/>
                  </a:lnTo>
                  <a:lnTo>
                    <a:pt x="85303" y="193847"/>
                  </a:lnTo>
                  <a:lnTo>
                    <a:pt x="84943" y="193881"/>
                  </a:lnTo>
                  <a:lnTo>
                    <a:pt x="84456" y="191937"/>
                  </a:lnTo>
                  <a:lnTo>
                    <a:pt x="84989" y="191840"/>
                  </a:lnTo>
                  <a:lnTo>
                    <a:pt x="86144" y="191096"/>
                  </a:lnTo>
                  <a:lnTo>
                    <a:pt x="86226" y="190640"/>
                  </a:lnTo>
                  <a:lnTo>
                    <a:pt x="86093" y="189209"/>
                  </a:lnTo>
                  <a:lnTo>
                    <a:pt x="86476" y="187545"/>
                  </a:lnTo>
                  <a:lnTo>
                    <a:pt x="86954" y="187293"/>
                  </a:lnTo>
                  <a:lnTo>
                    <a:pt x="87205" y="186681"/>
                  </a:lnTo>
                  <a:lnTo>
                    <a:pt x="87241" y="186436"/>
                  </a:lnTo>
                  <a:lnTo>
                    <a:pt x="87219" y="186142"/>
                  </a:lnTo>
                  <a:lnTo>
                    <a:pt x="87059" y="185750"/>
                  </a:lnTo>
                  <a:lnTo>
                    <a:pt x="86864" y="185549"/>
                  </a:lnTo>
                  <a:lnTo>
                    <a:pt x="86238" y="185551"/>
                  </a:lnTo>
                  <a:lnTo>
                    <a:pt x="86021" y="185443"/>
                  </a:lnTo>
                  <a:lnTo>
                    <a:pt x="86031" y="185067"/>
                  </a:lnTo>
                  <a:lnTo>
                    <a:pt x="87350" y="184386"/>
                  </a:lnTo>
                  <a:lnTo>
                    <a:pt x="87475" y="184227"/>
                  </a:lnTo>
                  <a:lnTo>
                    <a:pt x="87668" y="183507"/>
                  </a:lnTo>
                  <a:lnTo>
                    <a:pt x="87629" y="182957"/>
                  </a:lnTo>
                  <a:lnTo>
                    <a:pt x="87085" y="182435"/>
                  </a:lnTo>
                  <a:lnTo>
                    <a:pt x="86832" y="182436"/>
                  </a:lnTo>
                  <a:lnTo>
                    <a:pt x="86364" y="182618"/>
                  </a:lnTo>
                  <a:lnTo>
                    <a:pt x="85848" y="182615"/>
                  </a:lnTo>
                  <a:lnTo>
                    <a:pt x="85185" y="182541"/>
                  </a:lnTo>
                  <a:lnTo>
                    <a:pt x="84336" y="182255"/>
                  </a:lnTo>
                  <a:lnTo>
                    <a:pt x="84183" y="182109"/>
                  </a:lnTo>
                  <a:lnTo>
                    <a:pt x="84226" y="180953"/>
                  </a:lnTo>
                  <a:lnTo>
                    <a:pt x="84088" y="180703"/>
                  </a:lnTo>
                  <a:lnTo>
                    <a:pt x="83930" y="180627"/>
                  </a:lnTo>
                  <a:lnTo>
                    <a:pt x="83305" y="180913"/>
                  </a:lnTo>
                  <a:lnTo>
                    <a:pt x="82583" y="180933"/>
                  </a:lnTo>
                  <a:lnTo>
                    <a:pt x="81935" y="180772"/>
                  </a:lnTo>
                  <a:lnTo>
                    <a:pt x="81502" y="180529"/>
                  </a:lnTo>
                  <a:lnTo>
                    <a:pt x="81278" y="179799"/>
                  </a:lnTo>
                  <a:lnTo>
                    <a:pt x="81277" y="179412"/>
                  </a:lnTo>
                  <a:lnTo>
                    <a:pt x="81823" y="179266"/>
                  </a:lnTo>
                  <a:lnTo>
                    <a:pt x="82043" y="179575"/>
                  </a:lnTo>
                  <a:lnTo>
                    <a:pt x="82234" y="179433"/>
                  </a:lnTo>
                  <a:lnTo>
                    <a:pt x="82277" y="179191"/>
                  </a:lnTo>
                  <a:lnTo>
                    <a:pt x="82230" y="178506"/>
                  </a:lnTo>
                  <a:lnTo>
                    <a:pt x="81812" y="177447"/>
                  </a:lnTo>
                  <a:lnTo>
                    <a:pt x="81656" y="176647"/>
                  </a:lnTo>
                  <a:lnTo>
                    <a:pt x="81623" y="176331"/>
                  </a:lnTo>
                  <a:lnTo>
                    <a:pt x="81860" y="175115"/>
                  </a:lnTo>
                  <a:lnTo>
                    <a:pt x="81831" y="174925"/>
                  </a:lnTo>
                  <a:lnTo>
                    <a:pt x="81535" y="174751"/>
                  </a:lnTo>
                  <a:lnTo>
                    <a:pt x="81376" y="174784"/>
                  </a:lnTo>
                  <a:lnTo>
                    <a:pt x="81221" y="174978"/>
                  </a:lnTo>
                  <a:lnTo>
                    <a:pt x="81117" y="175660"/>
                  </a:lnTo>
                  <a:lnTo>
                    <a:pt x="80925" y="175736"/>
                  </a:lnTo>
                  <a:lnTo>
                    <a:pt x="80550" y="175451"/>
                  </a:lnTo>
                  <a:lnTo>
                    <a:pt x="80854" y="174796"/>
                  </a:lnTo>
                  <a:lnTo>
                    <a:pt x="80862" y="174393"/>
                  </a:lnTo>
                  <a:lnTo>
                    <a:pt x="80669" y="174218"/>
                  </a:lnTo>
                  <a:lnTo>
                    <a:pt x="80035" y="173983"/>
                  </a:lnTo>
                  <a:lnTo>
                    <a:pt x="79529" y="174109"/>
                  </a:lnTo>
                  <a:lnTo>
                    <a:pt x="79601" y="174620"/>
                  </a:lnTo>
                  <a:lnTo>
                    <a:pt x="79446" y="174765"/>
                  </a:lnTo>
                  <a:lnTo>
                    <a:pt x="79233" y="174780"/>
                  </a:lnTo>
                  <a:lnTo>
                    <a:pt x="77971" y="173896"/>
                  </a:lnTo>
                  <a:lnTo>
                    <a:pt x="77556" y="173032"/>
                  </a:lnTo>
                  <a:lnTo>
                    <a:pt x="77643" y="172819"/>
                  </a:lnTo>
                  <a:lnTo>
                    <a:pt x="77997" y="172514"/>
                  </a:lnTo>
                  <a:lnTo>
                    <a:pt x="78029" y="172186"/>
                  </a:lnTo>
                  <a:lnTo>
                    <a:pt x="77719" y="171828"/>
                  </a:lnTo>
                  <a:lnTo>
                    <a:pt x="77114" y="171395"/>
                  </a:lnTo>
                  <a:lnTo>
                    <a:pt x="76730" y="170614"/>
                  </a:lnTo>
                  <a:lnTo>
                    <a:pt x="76532" y="170592"/>
                  </a:lnTo>
                  <a:lnTo>
                    <a:pt x="75832" y="171019"/>
                  </a:lnTo>
                  <a:lnTo>
                    <a:pt x="75500" y="171008"/>
                  </a:lnTo>
                  <a:lnTo>
                    <a:pt x="75172" y="170926"/>
                  </a:lnTo>
                  <a:lnTo>
                    <a:pt x="74969" y="170654"/>
                  </a:lnTo>
                  <a:lnTo>
                    <a:pt x="74635" y="170665"/>
                  </a:lnTo>
                  <a:lnTo>
                    <a:pt x="74362" y="171129"/>
                  </a:lnTo>
                  <a:lnTo>
                    <a:pt x="74088" y="171440"/>
                  </a:lnTo>
                  <a:lnTo>
                    <a:pt x="73765" y="171615"/>
                  </a:lnTo>
                  <a:lnTo>
                    <a:pt x="72557" y="171471"/>
                  </a:lnTo>
                  <a:lnTo>
                    <a:pt x="72120" y="170955"/>
                  </a:lnTo>
                  <a:lnTo>
                    <a:pt x="72045" y="170764"/>
                  </a:lnTo>
                  <a:lnTo>
                    <a:pt x="72415" y="170261"/>
                  </a:lnTo>
                  <a:lnTo>
                    <a:pt x="69256" y="170241"/>
                  </a:lnTo>
                  <a:lnTo>
                    <a:pt x="69241" y="179678"/>
                  </a:lnTo>
                  <a:lnTo>
                    <a:pt x="66954" y="179679"/>
                  </a:lnTo>
                  <a:lnTo>
                    <a:pt x="66946" y="184414"/>
                  </a:lnTo>
                  <a:lnTo>
                    <a:pt x="64644" y="184404"/>
                  </a:lnTo>
                  <a:lnTo>
                    <a:pt x="64567" y="186557"/>
                  </a:lnTo>
                  <a:lnTo>
                    <a:pt x="64501" y="195966"/>
                  </a:lnTo>
                  <a:lnTo>
                    <a:pt x="62221" y="195976"/>
                  </a:lnTo>
                  <a:lnTo>
                    <a:pt x="62208" y="200703"/>
                  </a:lnTo>
                  <a:lnTo>
                    <a:pt x="62820" y="200707"/>
                  </a:lnTo>
                  <a:lnTo>
                    <a:pt x="63174" y="201438"/>
                  </a:lnTo>
                  <a:lnTo>
                    <a:pt x="61023" y="201630"/>
                  </a:lnTo>
                  <a:lnTo>
                    <a:pt x="60159" y="201519"/>
                  </a:lnTo>
                  <a:lnTo>
                    <a:pt x="59701" y="201075"/>
                  </a:lnTo>
                  <a:lnTo>
                    <a:pt x="58982" y="200129"/>
                  </a:lnTo>
                  <a:lnTo>
                    <a:pt x="58704" y="199499"/>
                  </a:lnTo>
                  <a:lnTo>
                    <a:pt x="59104" y="198527"/>
                  </a:lnTo>
                  <a:lnTo>
                    <a:pt x="59259" y="197972"/>
                  </a:lnTo>
                  <a:lnTo>
                    <a:pt x="59202" y="196910"/>
                  </a:lnTo>
                  <a:lnTo>
                    <a:pt x="57815" y="196425"/>
                  </a:lnTo>
                  <a:lnTo>
                    <a:pt x="57480" y="196362"/>
                  </a:lnTo>
                  <a:lnTo>
                    <a:pt x="57210" y="196500"/>
                  </a:lnTo>
                  <a:lnTo>
                    <a:pt x="57246" y="197189"/>
                  </a:lnTo>
                  <a:lnTo>
                    <a:pt x="57084" y="198109"/>
                  </a:lnTo>
                  <a:lnTo>
                    <a:pt x="56418" y="199015"/>
                  </a:lnTo>
                  <a:lnTo>
                    <a:pt x="55809" y="198974"/>
                  </a:lnTo>
                  <a:lnTo>
                    <a:pt x="55438" y="198802"/>
                  </a:lnTo>
                  <a:lnTo>
                    <a:pt x="55521" y="198191"/>
                  </a:lnTo>
                  <a:lnTo>
                    <a:pt x="55510" y="197539"/>
                  </a:lnTo>
                  <a:lnTo>
                    <a:pt x="55287" y="196526"/>
                  </a:lnTo>
                  <a:lnTo>
                    <a:pt x="55031" y="196090"/>
                  </a:lnTo>
                  <a:lnTo>
                    <a:pt x="54555" y="195759"/>
                  </a:lnTo>
                  <a:lnTo>
                    <a:pt x="54202" y="195833"/>
                  </a:lnTo>
                  <a:lnTo>
                    <a:pt x="53903" y="196225"/>
                  </a:lnTo>
                  <a:lnTo>
                    <a:pt x="53644" y="196757"/>
                  </a:lnTo>
                  <a:lnTo>
                    <a:pt x="53363" y="197029"/>
                  </a:lnTo>
                  <a:lnTo>
                    <a:pt x="52305" y="197551"/>
                  </a:lnTo>
                  <a:lnTo>
                    <a:pt x="52175" y="197551"/>
                  </a:lnTo>
                  <a:lnTo>
                    <a:pt x="51869" y="197343"/>
                  </a:lnTo>
                  <a:lnTo>
                    <a:pt x="51829" y="197209"/>
                  </a:lnTo>
                  <a:lnTo>
                    <a:pt x="52261" y="196981"/>
                  </a:lnTo>
                  <a:lnTo>
                    <a:pt x="52492" y="196739"/>
                  </a:lnTo>
                  <a:lnTo>
                    <a:pt x="52596" y="196467"/>
                  </a:lnTo>
                  <a:lnTo>
                    <a:pt x="52571" y="196024"/>
                  </a:lnTo>
                  <a:lnTo>
                    <a:pt x="52369" y="195782"/>
                  </a:lnTo>
                  <a:lnTo>
                    <a:pt x="51774" y="195432"/>
                  </a:lnTo>
                  <a:lnTo>
                    <a:pt x="51493" y="195368"/>
                  </a:lnTo>
                  <a:lnTo>
                    <a:pt x="50308" y="195425"/>
                  </a:lnTo>
                  <a:lnTo>
                    <a:pt x="49747" y="196379"/>
                  </a:lnTo>
                  <a:lnTo>
                    <a:pt x="49599" y="196453"/>
                  </a:lnTo>
                  <a:lnTo>
                    <a:pt x="49142" y="196342"/>
                  </a:lnTo>
                  <a:lnTo>
                    <a:pt x="48384" y="195858"/>
                  </a:lnTo>
                  <a:lnTo>
                    <a:pt x="47700" y="195604"/>
                  </a:lnTo>
                  <a:lnTo>
                    <a:pt x="47232" y="195544"/>
                  </a:lnTo>
                  <a:lnTo>
                    <a:pt x="47005" y="195674"/>
                  </a:lnTo>
                  <a:lnTo>
                    <a:pt x="46893" y="196472"/>
                  </a:lnTo>
                  <a:lnTo>
                    <a:pt x="46309" y="197526"/>
                  </a:lnTo>
                  <a:lnTo>
                    <a:pt x="45984" y="197771"/>
                  </a:lnTo>
                  <a:lnTo>
                    <a:pt x="45433" y="197820"/>
                  </a:lnTo>
                  <a:lnTo>
                    <a:pt x="45275" y="197749"/>
                  </a:lnTo>
                  <a:lnTo>
                    <a:pt x="45178" y="197592"/>
                  </a:lnTo>
                  <a:lnTo>
                    <a:pt x="45261" y="197052"/>
                  </a:lnTo>
                  <a:lnTo>
                    <a:pt x="45121" y="195946"/>
                  </a:lnTo>
                  <a:lnTo>
                    <a:pt x="45038" y="195793"/>
                  </a:lnTo>
                  <a:lnTo>
                    <a:pt x="44588" y="195580"/>
                  </a:lnTo>
                  <a:lnTo>
                    <a:pt x="43687" y="195390"/>
                  </a:lnTo>
                  <a:lnTo>
                    <a:pt x="42985" y="194932"/>
                  </a:lnTo>
                  <a:lnTo>
                    <a:pt x="42693" y="194220"/>
                  </a:lnTo>
                  <a:lnTo>
                    <a:pt x="42340" y="193736"/>
                  </a:lnTo>
                  <a:lnTo>
                    <a:pt x="42052" y="193579"/>
                  </a:lnTo>
                  <a:lnTo>
                    <a:pt x="41385" y="193423"/>
                  </a:lnTo>
                  <a:lnTo>
                    <a:pt x="40906" y="193508"/>
                  </a:lnTo>
                  <a:lnTo>
                    <a:pt x="40571" y="194257"/>
                  </a:lnTo>
                  <a:lnTo>
                    <a:pt x="39894" y="195137"/>
                  </a:lnTo>
                  <a:lnTo>
                    <a:pt x="38936" y="195695"/>
                  </a:lnTo>
                  <a:lnTo>
                    <a:pt x="38641" y="195550"/>
                  </a:lnTo>
                  <a:lnTo>
                    <a:pt x="37837" y="194652"/>
                  </a:lnTo>
                  <a:lnTo>
                    <a:pt x="37362" y="194396"/>
                  </a:lnTo>
                  <a:lnTo>
                    <a:pt x="36573" y="194552"/>
                  </a:lnTo>
                  <a:lnTo>
                    <a:pt x="36263" y="194929"/>
                  </a:lnTo>
                  <a:lnTo>
                    <a:pt x="35870" y="195015"/>
                  </a:lnTo>
                  <a:lnTo>
                    <a:pt x="35262" y="194832"/>
                  </a:lnTo>
                  <a:lnTo>
                    <a:pt x="34512" y="194400"/>
                  </a:lnTo>
                  <a:lnTo>
                    <a:pt x="33439" y="195150"/>
                  </a:lnTo>
                  <a:lnTo>
                    <a:pt x="33255" y="195172"/>
                  </a:lnTo>
                  <a:lnTo>
                    <a:pt x="32473" y="194327"/>
                  </a:lnTo>
                  <a:lnTo>
                    <a:pt x="31656" y="193734"/>
                  </a:lnTo>
                  <a:lnTo>
                    <a:pt x="31397" y="193630"/>
                  </a:lnTo>
                  <a:lnTo>
                    <a:pt x="31206" y="193652"/>
                  </a:lnTo>
                  <a:lnTo>
                    <a:pt x="29891" y="194333"/>
                  </a:lnTo>
                  <a:lnTo>
                    <a:pt x="29743" y="194516"/>
                  </a:lnTo>
                  <a:lnTo>
                    <a:pt x="29692" y="194910"/>
                  </a:lnTo>
                  <a:lnTo>
                    <a:pt x="29862" y="195175"/>
                  </a:lnTo>
                  <a:lnTo>
                    <a:pt x="30308" y="195585"/>
                  </a:lnTo>
                  <a:lnTo>
                    <a:pt x="30319" y="195738"/>
                  </a:lnTo>
                  <a:lnTo>
                    <a:pt x="30200" y="195980"/>
                  </a:lnTo>
                  <a:lnTo>
                    <a:pt x="29778" y="196252"/>
                  </a:lnTo>
                  <a:lnTo>
                    <a:pt x="28871" y="196572"/>
                  </a:lnTo>
                  <a:lnTo>
                    <a:pt x="28651" y="196389"/>
                  </a:lnTo>
                  <a:lnTo>
                    <a:pt x="28533" y="195972"/>
                  </a:lnTo>
                  <a:lnTo>
                    <a:pt x="28399" y="195331"/>
                  </a:lnTo>
                  <a:lnTo>
                    <a:pt x="28061" y="194772"/>
                  </a:lnTo>
                  <a:lnTo>
                    <a:pt x="27567" y="194451"/>
                  </a:lnTo>
                  <a:lnTo>
                    <a:pt x="27337" y="194373"/>
                  </a:lnTo>
                  <a:lnTo>
                    <a:pt x="27163" y="194404"/>
                  </a:lnTo>
                  <a:lnTo>
                    <a:pt x="26933" y="194597"/>
                  </a:lnTo>
                  <a:lnTo>
                    <a:pt x="26969" y="195398"/>
                  </a:lnTo>
                  <a:lnTo>
                    <a:pt x="26901" y="195953"/>
                  </a:lnTo>
                  <a:lnTo>
                    <a:pt x="25791" y="196023"/>
                  </a:lnTo>
                  <a:lnTo>
                    <a:pt x="25761" y="198302"/>
                  </a:lnTo>
                  <a:lnTo>
                    <a:pt x="22494" y="198305"/>
                  </a:lnTo>
                  <a:lnTo>
                    <a:pt x="21259" y="198321"/>
                  </a:lnTo>
                  <a:lnTo>
                    <a:pt x="14497" y="198336"/>
                  </a:lnTo>
                  <a:lnTo>
                    <a:pt x="14512" y="189209"/>
                  </a:lnTo>
                  <a:lnTo>
                    <a:pt x="14490" y="186159"/>
                  </a:lnTo>
                  <a:lnTo>
                    <a:pt x="14480" y="184639"/>
                  </a:lnTo>
                  <a:lnTo>
                    <a:pt x="14478" y="184295"/>
                  </a:lnTo>
                  <a:lnTo>
                    <a:pt x="8275" y="184345"/>
                  </a:lnTo>
                  <a:lnTo>
                    <a:pt x="6601" y="184348"/>
                  </a:lnTo>
                  <a:lnTo>
                    <a:pt x="1" y="184275"/>
                  </a:lnTo>
                  <a:lnTo>
                    <a:pt x="1" y="166049"/>
                  </a:lnTo>
                  <a:lnTo>
                    <a:pt x="1" y="159500"/>
                  </a:lnTo>
                  <a:lnTo>
                    <a:pt x="1" y="155913"/>
                  </a:lnTo>
                  <a:lnTo>
                    <a:pt x="1" y="152274"/>
                  </a:lnTo>
                  <a:lnTo>
                    <a:pt x="1" y="140579"/>
                  </a:lnTo>
                  <a:lnTo>
                    <a:pt x="1" y="139218"/>
                  </a:lnTo>
                  <a:lnTo>
                    <a:pt x="1" y="135842"/>
                  </a:lnTo>
                  <a:lnTo>
                    <a:pt x="1" y="126230"/>
                  </a:lnTo>
                  <a:lnTo>
                    <a:pt x="1" y="125414"/>
                  </a:lnTo>
                  <a:lnTo>
                    <a:pt x="0" y="120520"/>
                  </a:lnTo>
                  <a:lnTo>
                    <a:pt x="0" y="92872"/>
                  </a:lnTo>
                  <a:lnTo>
                    <a:pt x="0" y="88513"/>
                  </a:lnTo>
                  <a:lnTo>
                    <a:pt x="0" y="67995"/>
                  </a:lnTo>
                  <a:lnTo>
                    <a:pt x="0" y="45923"/>
                  </a:lnTo>
                  <a:lnTo>
                    <a:pt x="1936" y="45418"/>
                  </a:lnTo>
                  <a:lnTo>
                    <a:pt x="2998" y="44852"/>
                  </a:lnTo>
                  <a:lnTo>
                    <a:pt x="3662" y="44650"/>
                  </a:lnTo>
                  <a:lnTo>
                    <a:pt x="4102" y="44358"/>
                  </a:lnTo>
                  <a:lnTo>
                    <a:pt x="4749" y="43419"/>
                  </a:lnTo>
                  <a:lnTo>
                    <a:pt x="5509" y="42672"/>
                  </a:lnTo>
                  <a:lnTo>
                    <a:pt x="6648" y="42188"/>
                  </a:lnTo>
                  <a:lnTo>
                    <a:pt x="7426" y="41753"/>
                  </a:lnTo>
                  <a:lnTo>
                    <a:pt x="8535" y="41280"/>
                  </a:lnTo>
                  <a:lnTo>
                    <a:pt x="9742" y="40601"/>
                  </a:lnTo>
                  <a:lnTo>
                    <a:pt x="10256" y="39601"/>
                  </a:lnTo>
                  <a:lnTo>
                    <a:pt x="10547" y="39276"/>
                  </a:lnTo>
                  <a:lnTo>
                    <a:pt x="11912" y="38249"/>
                  </a:lnTo>
                  <a:lnTo>
                    <a:pt x="12273" y="36850"/>
                  </a:lnTo>
                  <a:lnTo>
                    <a:pt x="12260" y="36391"/>
                  </a:lnTo>
                  <a:lnTo>
                    <a:pt x="12086" y="35937"/>
                  </a:lnTo>
                  <a:lnTo>
                    <a:pt x="11617" y="35595"/>
                  </a:lnTo>
                  <a:lnTo>
                    <a:pt x="11406" y="34264"/>
                  </a:lnTo>
                  <a:lnTo>
                    <a:pt x="11376" y="33880"/>
                  </a:lnTo>
                  <a:lnTo>
                    <a:pt x="11460" y="33138"/>
                  </a:lnTo>
                  <a:lnTo>
                    <a:pt x="11636" y="32392"/>
                  </a:lnTo>
                  <a:lnTo>
                    <a:pt x="11927" y="31985"/>
                  </a:lnTo>
                  <a:lnTo>
                    <a:pt x="12239" y="31742"/>
                  </a:lnTo>
                  <a:lnTo>
                    <a:pt x="12708" y="31211"/>
                  </a:lnTo>
                  <a:lnTo>
                    <a:pt x="13640" y="30279"/>
                  </a:lnTo>
                  <a:lnTo>
                    <a:pt x="13721" y="30084"/>
                  </a:lnTo>
                  <a:lnTo>
                    <a:pt x="13721" y="29140"/>
                  </a:lnTo>
                  <a:lnTo>
                    <a:pt x="13856" y="28950"/>
                  </a:lnTo>
                  <a:lnTo>
                    <a:pt x="14646" y="28492"/>
                  </a:lnTo>
                  <a:lnTo>
                    <a:pt x="15828" y="28545"/>
                  </a:lnTo>
                  <a:lnTo>
                    <a:pt x="16358" y="28509"/>
                  </a:lnTo>
                  <a:lnTo>
                    <a:pt x="17026" y="28034"/>
                  </a:lnTo>
                  <a:lnTo>
                    <a:pt x="18823" y="25958"/>
                  </a:lnTo>
                  <a:lnTo>
                    <a:pt x="19273" y="25724"/>
                  </a:lnTo>
                  <a:lnTo>
                    <a:pt x="19821" y="25569"/>
                  </a:lnTo>
                  <a:lnTo>
                    <a:pt x="20905" y="25465"/>
                  </a:lnTo>
                  <a:lnTo>
                    <a:pt x="22001" y="25529"/>
                  </a:lnTo>
                  <a:lnTo>
                    <a:pt x="23700" y="25851"/>
                  </a:lnTo>
                  <a:lnTo>
                    <a:pt x="24157" y="26057"/>
                  </a:lnTo>
                  <a:lnTo>
                    <a:pt x="24412" y="26252"/>
                  </a:lnTo>
                  <a:lnTo>
                    <a:pt x="24723" y="26551"/>
                  </a:lnTo>
                  <a:lnTo>
                    <a:pt x="25008" y="27593"/>
                  </a:lnTo>
                  <a:lnTo>
                    <a:pt x="24987" y="27964"/>
                  </a:lnTo>
                  <a:lnTo>
                    <a:pt x="25309" y="28437"/>
                  </a:lnTo>
                  <a:lnTo>
                    <a:pt x="25176" y="29189"/>
                  </a:lnTo>
                  <a:lnTo>
                    <a:pt x="25375" y="29783"/>
                  </a:lnTo>
                  <a:lnTo>
                    <a:pt x="25650" y="31177"/>
                  </a:lnTo>
                  <a:lnTo>
                    <a:pt x="25315" y="32398"/>
                  </a:lnTo>
                  <a:lnTo>
                    <a:pt x="24920" y="33009"/>
                  </a:lnTo>
                  <a:lnTo>
                    <a:pt x="24734" y="33804"/>
                  </a:lnTo>
                  <a:lnTo>
                    <a:pt x="24681" y="34148"/>
                  </a:lnTo>
                  <a:lnTo>
                    <a:pt x="24689" y="35444"/>
                  </a:lnTo>
                  <a:lnTo>
                    <a:pt x="24989" y="36228"/>
                  </a:lnTo>
                  <a:lnTo>
                    <a:pt x="24590" y="37297"/>
                  </a:lnTo>
                  <a:lnTo>
                    <a:pt x="24559" y="37662"/>
                  </a:lnTo>
                  <a:lnTo>
                    <a:pt x="24623" y="38125"/>
                  </a:lnTo>
                  <a:lnTo>
                    <a:pt x="24763" y="38353"/>
                  </a:lnTo>
                  <a:lnTo>
                    <a:pt x="25303" y="38821"/>
                  </a:lnTo>
                  <a:lnTo>
                    <a:pt x="25646" y="39507"/>
                  </a:lnTo>
                  <a:lnTo>
                    <a:pt x="25685" y="40755"/>
                  </a:lnTo>
                  <a:lnTo>
                    <a:pt x="25766" y="41092"/>
                  </a:lnTo>
                  <a:lnTo>
                    <a:pt x="26402" y="41707"/>
                  </a:lnTo>
                  <a:lnTo>
                    <a:pt x="27407" y="42218"/>
                  </a:lnTo>
                  <a:lnTo>
                    <a:pt x="27654" y="42757"/>
                  </a:lnTo>
                  <a:lnTo>
                    <a:pt x="27809" y="42887"/>
                  </a:lnTo>
                  <a:lnTo>
                    <a:pt x="28305" y="43033"/>
                  </a:lnTo>
                  <a:lnTo>
                    <a:pt x="28514" y="43235"/>
                  </a:lnTo>
                  <a:lnTo>
                    <a:pt x="28626" y="43393"/>
                  </a:lnTo>
                  <a:lnTo>
                    <a:pt x="28686" y="43845"/>
                  </a:lnTo>
                  <a:lnTo>
                    <a:pt x="28906" y="44596"/>
                  </a:lnTo>
                  <a:lnTo>
                    <a:pt x="29173" y="44879"/>
                  </a:lnTo>
                  <a:lnTo>
                    <a:pt x="29515" y="45048"/>
                  </a:lnTo>
                  <a:lnTo>
                    <a:pt x="30215" y="45646"/>
                  </a:lnTo>
                  <a:lnTo>
                    <a:pt x="30984" y="45956"/>
                  </a:lnTo>
                  <a:lnTo>
                    <a:pt x="31230" y="45934"/>
                  </a:lnTo>
                  <a:lnTo>
                    <a:pt x="31993" y="45650"/>
                  </a:lnTo>
                  <a:lnTo>
                    <a:pt x="32369" y="45633"/>
                  </a:lnTo>
                  <a:lnTo>
                    <a:pt x="32882" y="45758"/>
                  </a:lnTo>
                  <a:lnTo>
                    <a:pt x="33405" y="46128"/>
                  </a:lnTo>
                  <a:lnTo>
                    <a:pt x="33924" y="46883"/>
                  </a:lnTo>
                  <a:lnTo>
                    <a:pt x="35180" y="47764"/>
                  </a:lnTo>
                  <a:lnTo>
                    <a:pt x="35969" y="48975"/>
                  </a:lnTo>
                  <a:lnTo>
                    <a:pt x="36679" y="49368"/>
                  </a:lnTo>
                  <a:lnTo>
                    <a:pt x="39694" y="50225"/>
                  </a:lnTo>
                  <a:lnTo>
                    <a:pt x="40457" y="50487"/>
                  </a:lnTo>
                  <a:lnTo>
                    <a:pt x="40772" y="50672"/>
                  </a:lnTo>
                  <a:lnTo>
                    <a:pt x="41300" y="50793"/>
                  </a:lnTo>
                  <a:lnTo>
                    <a:pt x="43498" y="50663"/>
                  </a:lnTo>
                  <a:lnTo>
                    <a:pt x="44955" y="50937"/>
                  </a:lnTo>
                  <a:lnTo>
                    <a:pt x="45371" y="51085"/>
                  </a:lnTo>
                  <a:lnTo>
                    <a:pt x="46336" y="51636"/>
                  </a:lnTo>
                  <a:lnTo>
                    <a:pt x="47313" y="52079"/>
                  </a:lnTo>
                  <a:lnTo>
                    <a:pt x="48001" y="52167"/>
                  </a:lnTo>
                  <a:lnTo>
                    <a:pt x="49179" y="52265"/>
                  </a:lnTo>
                  <a:lnTo>
                    <a:pt x="49382" y="52205"/>
                  </a:lnTo>
                  <a:lnTo>
                    <a:pt x="50451" y="51355"/>
                  </a:lnTo>
                  <a:lnTo>
                    <a:pt x="51130" y="50438"/>
                  </a:lnTo>
                  <a:lnTo>
                    <a:pt x="51611" y="50002"/>
                  </a:lnTo>
                  <a:lnTo>
                    <a:pt x="52354" y="49784"/>
                  </a:lnTo>
                  <a:lnTo>
                    <a:pt x="53349" y="49697"/>
                  </a:lnTo>
                  <a:lnTo>
                    <a:pt x="53953" y="49517"/>
                  </a:lnTo>
                  <a:lnTo>
                    <a:pt x="54349" y="49511"/>
                  </a:lnTo>
                  <a:lnTo>
                    <a:pt x="54771" y="49397"/>
                  </a:lnTo>
                  <a:lnTo>
                    <a:pt x="55975" y="48901"/>
                  </a:lnTo>
                  <a:lnTo>
                    <a:pt x="56772" y="48781"/>
                  </a:lnTo>
                  <a:lnTo>
                    <a:pt x="57216" y="48356"/>
                  </a:lnTo>
                  <a:lnTo>
                    <a:pt x="57520" y="46603"/>
                  </a:lnTo>
                  <a:lnTo>
                    <a:pt x="57660" y="46243"/>
                  </a:lnTo>
                  <a:lnTo>
                    <a:pt x="58351" y="45094"/>
                  </a:lnTo>
                  <a:lnTo>
                    <a:pt x="58065" y="43682"/>
                  </a:lnTo>
                  <a:lnTo>
                    <a:pt x="58226" y="43023"/>
                  </a:lnTo>
                  <a:lnTo>
                    <a:pt x="58360" y="42805"/>
                  </a:lnTo>
                  <a:lnTo>
                    <a:pt x="59040" y="42413"/>
                  </a:lnTo>
                  <a:lnTo>
                    <a:pt x="59902" y="41618"/>
                  </a:lnTo>
                  <a:lnTo>
                    <a:pt x="60143" y="41362"/>
                  </a:lnTo>
                  <a:lnTo>
                    <a:pt x="60363" y="40937"/>
                  </a:lnTo>
                  <a:lnTo>
                    <a:pt x="61461" y="39821"/>
                  </a:lnTo>
                  <a:lnTo>
                    <a:pt x="61590" y="39592"/>
                  </a:lnTo>
                  <a:lnTo>
                    <a:pt x="62806" y="38628"/>
                  </a:lnTo>
                  <a:lnTo>
                    <a:pt x="62988" y="38323"/>
                  </a:lnTo>
                  <a:lnTo>
                    <a:pt x="63350" y="36836"/>
                  </a:lnTo>
                  <a:lnTo>
                    <a:pt x="63591" y="36444"/>
                  </a:lnTo>
                  <a:lnTo>
                    <a:pt x="63631" y="35365"/>
                  </a:lnTo>
                  <a:lnTo>
                    <a:pt x="64006" y="34869"/>
                  </a:lnTo>
                  <a:lnTo>
                    <a:pt x="64089" y="33426"/>
                  </a:lnTo>
                  <a:lnTo>
                    <a:pt x="64792" y="31745"/>
                  </a:lnTo>
                  <a:lnTo>
                    <a:pt x="64863" y="31080"/>
                  </a:lnTo>
                  <a:lnTo>
                    <a:pt x="65142" y="30367"/>
                  </a:lnTo>
                  <a:lnTo>
                    <a:pt x="65255" y="30187"/>
                  </a:lnTo>
                  <a:lnTo>
                    <a:pt x="65560" y="30002"/>
                  </a:lnTo>
                  <a:lnTo>
                    <a:pt x="66665" y="28843"/>
                  </a:lnTo>
                  <a:lnTo>
                    <a:pt x="67442" y="28948"/>
                  </a:lnTo>
                  <a:lnTo>
                    <a:pt x="67699" y="28894"/>
                  </a:lnTo>
                  <a:lnTo>
                    <a:pt x="68064" y="28589"/>
                  </a:lnTo>
                  <a:lnTo>
                    <a:pt x="68681" y="27980"/>
                  </a:lnTo>
                  <a:lnTo>
                    <a:pt x="69546" y="26550"/>
                  </a:lnTo>
                  <a:lnTo>
                    <a:pt x="70139" y="26156"/>
                  </a:lnTo>
                  <a:lnTo>
                    <a:pt x="70620" y="25870"/>
                  </a:lnTo>
                  <a:lnTo>
                    <a:pt x="70835" y="25743"/>
                  </a:lnTo>
                  <a:lnTo>
                    <a:pt x="71712" y="25421"/>
                  </a:lnTo>
                  <a:lnTo>
                    <a:pt x="72918" y="25227"/>
                  </a:lnTo>
                  <a:lnTo>
                    <a:pt x="74868" y="24618"/>
                  </a:lnTo>
                  <a:lnTo>
                    <a:pt x="76748" y="24521"/>
                  </a:lnTo>
                  <a:lnTo>
                    <a:pt x="77798" y="24621"/>
                  </a:lnTo>
                  <a:lnTo>
                    <a:pt x="79731" y="24332"/>
                  </a:lnTo>
                  <a:lnTo>
                    <a:pt x="80193" y="24455"/>
                  </a:lnTo>
                  <a:lnTo>
                    <a:pt x="80191" y="31233"/>
                  </a:lnTo>
                  <a:lnTo>
                    <a:pt x="81990" y="31281"/>
                  </a:lnTo>
                  <a:lnTo>
                    <a:pt x="82588" y="31210"/>
                  </a:lnTo>
                  <a:lnTo>
                    <a:pt x="83149" y="30591"/>
                  </a:lnTo>
                  <a:lnTo>
                    <a:pt x="83656" y="30591"/>
                  </a:lnTo>
                  <a:lnTo>
                    <a:pt x="84616" y="30196"/>
                  </a:lnTo>
                  <a:lnTo>
                    <a:pt x="84816" y="29969"/>
                  </a:lnTo>
                  <a:lnTo>
                    <a:pt x="84808" y="28877"/>
                  </a:lnTo>
                  <a:lnTo>
                    <a:pt x="85823" y="28866"/>
                  </a:lnTo>
                  <a:lnTo>
                    <a:pt x="86479" y="29301"/>
                  </a:lnTo>
                  <a:lnTo>
                    <a:pt x="86863" y="29771"/>
                  </a:lnTo>
                  <a:lnTo>
                    <a:pt x="87443" y="29685"/>
                  </a:lnTo>
                  <a:lnTo>
                    <a:pt x="87665" y="29484"/>
                  </a:lnTo>
                  <a:lnTo>
                    <a:pt x="88030" y="29342"/>
                  </a:lnTo>
                  <a:lnTo>
                    <a:pt x="88869" y="29242"/>
                  </a:lnTo>
                  <a:lnTo>
                    <a:pt x="88997" y="28854"/>
                  </a:lnTo>
                  <a:lnTo>
                    <a:pt x="91196" y="28858"/>
                  </a:lnTo>
                  <a:lnTo>
                    <a:pt x="91802" y="26581"/>
                  </a:lnTo>
                  <a:lnTo>
                    <a:pt x="92323" y="26789"/>
                  </a:lnTo>
                  <a:lnTo>
                    <a:pt x="93054" y="27293"/>
                  </a:lnTo>
                  <a:lnTo>
                    <a:pt x="93347" y="27676"/>
                  </a:lnTo>
                  <a:lnTo>
                    <a:pt x="93723" y="28381"/>
                  </a:lnTo>
                  <a:lnTo>
                    <a:pt x="94014" y="29179"/>
                  </a:lnTo>
                  <a:lnTo>
                    <a:pt x="94422" y="29824"/>
                  </a:lnTo>
                  <a:lnTo>
                    <a:pt x="94671" y="30488"/>
                  </a:lnTo>
                  <a:lnTo>
                    <a:pt x="94729" y="30642"/>
                  </a:lnTo>
                  <a:lnTo>
                    <a:pt x="95461" y="32211"/>
                  </a:lnTo>
                  <a:lnTo>
                    <a:pt x="95940" y="32981"/>
                  </a:lnTo>
                  <a:lnTo>
                    <a:pt x="95837" y="33307"/>
                  </a:lnTo>
                  <a:lnTo>
                    <a:pt x="95884" y="33845"/>
                  </a:lnTo>
                  <a:lnTo>
                    <a:pt x="96279" y="34312"/>
                  </a:lnTo>
                  <a:lnTo>
                    <a:pt x="96629" y="34563"/>
                  </a:lnTo>
                  <a:lnTo>
                    <a:pt x="96643" y="34991"/>
                  </a:lnTo>
                  <a:lnTo>
                    <a:pt x="96350" y="35553"/>
                  </a:lnTo>
                  <a:lnTo>
                    <a:pt x="96493" y="36219"/>
                  </a:lnTo>
                  <a:lnTo>
                    <a:pt x="96518" y="38326"/>
                  </a:lnTo>
                  <a:lnTo>
                    <a:pt x="96379" y="41290"/>
                  </a:lnTo>
                  <a:lnTo>
                    <a:pt x="96221" y="42231"/>
                  </a:lnTo>
                  <a:lnTo>
                    <a:pt x="96474" y="42788"/>
                  </a:lnTo>
                  <a:lnTo>
                    <a:pt x="96878" y="43362"/>
                  </a:lnTo>
                  <a:lnTo>
                    <a:pt x="97330" y="43573"/>
                  </a:lnTo>
                  <a:lnTo>
                    <a:pt x="98284" y="44525"/>
                  </a:lnTo>
                  <a:lnTo>
                    <a:pt x="98655" y="44658"/>
                  </a:lnTo>
                  <a:lnTo>
                    <a:pt x="99244" y="44607"/>
                  </a:lnTo>
                  <a:lnTo>
                    <a:pt x="99582" y="44748"/>
                  </a:lnTo>
                  <a:lnTo>
                    <a:pt x="99933" y="45068"/>
                  </a:lnTo>
                  <a:lnTo>
                    <a:pt x="100732" y="45225"/>
                  </a:lnTo>
                  <a:lnTo>
                    <a:pt x="101422" y="44987"/>
                  </a:lnTo>
                  <a:lnTo>
                    <a:pt x="102051" y="45099"/>
                  </a:lnTo>
                  <a:lnTo>
                    <a:pt x="102799" y="45580"/>
                  </a:lnTo>
                  <a:lnTo>
                    <a:pt x="103758" y="46884"/>
                  </a:lnTo>
                  <a:lnTo>
                    <a:pt x="104815" y="46803"/>
                  </a:lnTo>
                  <a:lnTo>
                    <a:pt x="106411" y="48019"/>
                  </a:lnTo>
                  <a:lnTo>
                    <a:pt x="106779" y="47973"/>
                  </a:lnTo>
                  <a:lnTo>
                    <a:pt x="107111" y="48033"/>
                  </a:lnTo>
                  <a:lnTo>
                    <a:pt x="108159" y="48569"/>
                  </a:lnTo>
                  <a:lnTo>
                    <a:pt x="108985" y="48353"/>
                  </a:lnTo>
                  <a:lnTo>
                    <a:pt x="109509" y="48321"/>
                  </a:lnTo>
                  <a:lnTo>
                    <a:pt x="110012" y="48377"/>
                  </a:lnTo>
                  <a:lnTo>
                    <a:pt x="110927" y="48622"/>
                  </a:lnTo>
                  <a:lnTo>
                    <a:pt x="111549" y="48566"/>
                  </a:lnTo>
                  <a:lnTo>
                    <a:pt x="112637" y="48219"/>
                  </a:lnTo>
                  <a:lnTo>
                    <a:pt x="113479" y="48232"/>
                  </a:lnTo>
                  <a:lnTo>
                    <a:pt x="113792" y="48405"/>
                  </a:lnTo>
                  <a:lnTo>
                    <a:pt x="113987" y="48408"/>
                  </a:lnTo>
                  <a:lnTo>
                    <a:pt x="114526" y="48700"/>
                  </a:lnTo>
                  <a:lnTo>
                    <a:pt x="115207" y="48726"/>
                  </a:lnTo>
                  <a:lnTo>
                    <a:pt x="116598" y="48368"/>
                  </a:lnTo>
                  <a:lnTo>
                    <a:pt x="117141" y="47947"/>
                  </a:lnTo>
                  <a:lnTo>
                    <a:pt x="117283" y="47604"/>
                  </a:lnTo>
                  <a:lnTo>
                    <a:pt x="117829" y="46776"/>
                  </a:lnTo>
                  <a:lnTo>
                    <a:pt x="118229" y="46445"/>
                  </a:lnTo>
                  <a:lnTo>
                    <a:pt x="118503" y="46210"/>
                  </a:lnTo>
                  <a:lnTo>
                    <a:pt x="117985" y="46378"/>
                  </a:lnTo>
                  <a:lnTo>
                    <a:pt x="117581" y="46620"/>
                  </a:lnTo>
                  <a:lnTo>
                    <a:pt x="117337" y="46575"/>
                  </a:lnTo>
                  <a:lnTo>
                    <a:pt x="117045" y="46408"/>
                  </a:lnTo>
                  <a:lnTo>
                    <a:pt x="116776" y="46024"/>
                  </a:lnTo>
                  <a:lnTo>
                    <a:pt x="116550" y="45326"/>
                  </a:lnTo>
                  <a:lnTo>
                    <a:pt x="117504" y="45324"/>
                  </a:lnTo>
                  <a:lnTo>
                    <a:pt x="117533" y="44597"/>
                  </a:lnTo>
                  <a:lnTo>
                    <a:pt x="118083" y="44597"/>
                  </a:lnTo>
                  <a:lnTo>
                    <a:pt x="118604" y="44761"/>
                  </a:lnTo>
                  <a:lnTo>
                    <a:pt x="118972" y="44615"/>
                  </a:lnTo>
                  <a:lnTo>
                    <a:pt x="119242" y="44336"/>
                  </a:lnTo>
                  <a:lnTo>
                    <a:pt x="119263" y="41825"/>
                  </a:lnTo>
                  <a:lnTo>
                    <a:pt x="116373" y="41774"/>
                  </a:lnTo>
                  <a:lnTo>
                    <a:pt x="115779" y="41875"/>
                  </a:lnTo>
                  <a:lnTo>
                    <a:pt x="114649" y="40642"/>
                  </a:lnTo>
                  <a:lnTo>
                    <a:pt x="114626" y="38862"/>
                  </a:lnTo>
                  <a:lnTo>
                    <a:pt x="113937" y="38870"/>
                  </a:lnTo>
                  <a:lnTo>
                    <a:pt x="113754" y="38687"/>
                  </a:lnTo>
                  <a:lnTo>
                    <a:pt x="113660" y="38426"/>
                  </a:lnTo>
                  <a:lnTo>
                    <a:pt x="113473" y="38281"/>
                  </a:lnTo>
                  <a:lnTo>
                    <a:pt x="110034" y="38287"/>
                  </a:lnTo>
                  <a:lnTo>
                    <a:pt x="110002" y="35940"/>
                  </a:lnTo>
                  <a:lnTo>
                    <a:pt x="112314" y="35941"/>
                  </a:lnTo>
                  <a:lnTo>
                    <a:pt x="112321" y="34846"/>
                  </a:lnTo>
                  <a:lnTo>
                    <a:pt x="112212" y="34615"/>
                  </a:lnTo>
                  <a:lnTo>
                    <a:pt x="112270" y="34347"/>
                  </a:lnTo>
                  <a:lnTo>
                    <a:pt x="112548" y="34284"/>
                  </a:lnTo>
                  <a:lnTo>
                    <a:pt x="113898" y="34288"/>
                  </a:lnTo>
                  <a:lnTo>
                    <a:pt x="115633" y="33944"/>
                  </a:lnTo>
                  <a:lnTo>
                    <a:pt x="116162" y="33411"/>
                  </a:lnTo>
                  <a:lnTo>
                    <a:pt x="116818" y="33284"/>
                  </a:lnTo>
                  <a:lnTo>
                    <a:pt x="117367" y="33290"/>
                  </a:lnTo>
                  <a:lnTo>
                    <a:pt x="117427" y="33027"/>
                  </a:lnTo>
                  <a:lnTo>
                    <a:pt x="117306" y="31258"/>
                  </a:lnTo>
                  <a:lnTo>
                    <a:pt x="117109" y="30494"/>
                  </a:lnTo>
                  <a:lnTo>
                    <a:pt x="116915" y="28673"/>
                  </a:lnTo>
                  <a:lnTo>
                    <a:pt x="116914" y="26498"/>
                  </a:lnTo>
                  <a:lnTo>
                    <a:pt x="115791" y="26494"/>
                  </a:lnTo>
                  <a:lnTo>
                    <a:pt x="115133" y="25651"/>
                  </a:lnTo>
                  <a:lnTo>
                    <a:pt x="115111" y="25372"/>
                  </a:lnTo>
                  <a:lnTo>
                    <a:pt x="113292" y="25103"/>
                  </a:lnTo>
                  <a:lnTo>
                    <a:pt x="112057" y="25041"/>
                  </a:lnTo>
                  <a:lnTo>
                    <a:pt x="111845" y="25167"/>
                  </a:lnTo>
                  <a:lnTo>
                    <a:pt x="111170" y="25219"/>
                  </a:lnTo>
                  <a:lnTo>
                    <a:pt x="110210" y="24720"/>
                  </a:lnTo>
                  <a:lnTo>
                    <a:pt x="109947" y="24414"/>
                  </a:lnTo>
                  <a:lnTo>
                    <a:pt x="109448" y="24224"/>
                  </a:lnTo>
                  <a:lnTo>
                    <a:pt x="108900" y="24183"/>
                  </a:lnTo>
                  <a:lnTo>
                    <a:pt x="108842" y="23058"/>
                  </a:lnTo>
                  <a:lnTo>
                    <a:pt x="107995" y="23013"/>
                  </a:lnTo>
                  <a:lnTo>
                    <a:pt x="107791" y="22897"/>
                  </a:lnTo>
                  <a:lnTo>
                    <a:pt x="107748" y="19515"/>
                  </a:lnTo>
                  <a:lnTo>
                    <a:pt x="101552" y="19526"/>
                  </a:lnTo>
                  <a:lnTo>
                    <a:pt x="100888" y="19616"/>
                  </a:lnTo>
                  <a:lnTo>
                    <a:pt x="100536" y="19172"/>
                  </a:lnTo>
                  <a:lnTo>
                    <a:pt x="100528" y="16497"/>
                  </a:lnTo>
                  <a:lnTo>
                    <a:pt x="100502" y="12469"/>
                  </a:lnTo>
                  <a:lnTo>
                    <a:pt x="105426" y="12456"/>
                  </a:lnTo>
                  <a:lnTo>
                    <a:pt x="105437" y="10109"/>
                  </a:lnTo>
                  <a:lnTo>
                    <a:pt x="107746" y="10109"/>
                  </a:lnTo>
                  <a:lnTo>
                    <a:pt x="107760" y="14814"/>
                  </a:lnTo>
                  <a:lnTo>
                    <a:pt x="109980" y="14807"/>
                  </a:lnTo>
                  <a:lnTo>
                    <a:pt x="109974" y="12472"/>
                  </a:lnTo>
                  <a:lnTo>
                    <a:pt x="112297" y="12473"/>
                  </a:lnTo>
                  <a:lnTo>
                    <a:pt x="112291" y="10126"/>
                  </a:lnTo>
                  <a:lnTo>
                    <a:pt x="119072" y="10143"/>
                  </a:lnTo>
                  <a:lnTo>
                    <a:pt x="118966" y="11164"/>
                  </a:lnTo>
                  <a:lnTo>
                    <a:pt x="119207" y="11819"/>
                  </a:lnTo>
                  <a:lnTo>
                    <a:pt x="119214" y="12475"/>
                  </a:lnTo>
                  <a:lnTo>
                    <a:pt x="121494" y="12482"/>
                  </a:lnTo>
                  <a:lnTo>
                    <a:pt x="121508" y="8605"/>
                  </a:lnTo>
                  <a:lnTo>
                    <a:pt x="123803" y="9396"/>
                  </a:lnTo>
                  <a:lnTo>
                    <a:pt x="123815" y="5433"/>
                  </a:lnTo>
                  <a:lnTo>
                    <a:pt x="121509" y="5407"/>
                  </a:lnTo>
                  <a:lnTo>
                    <a:pt x="121509" y="7800"/>
                  </a:lnTo>
                  <a:lnTo>
                    <a:pt x="119217" y="7789"/>
                  </a:lnTo>
                  <a:lnTo>
                    <a:pt x="119189" y="138"/>
                  </a:lnTo>
                  <a:lnTo>
                    <a:pt x="121489" y="159"/>
                  </a:lnTo>
                  <a:lnTo>
                    <a:pt x="122790" y="170"/>
                  </a:lnTo>
                  <a:lnTo>
                    <a:pt x="135240" y="277"/>
                  </a:lnTo>
                  <a:lnTo>
                    <a:pt x="146730" y="334"/>
                  </a:lnTo>
                  <a:lnTo>
                    <a:pt x="147629" y="32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8" name="pg989">
              <a:extLst>
                <a:ext uri="{FF2B5EF4-FFF2-40B4-BE49-F238E27FC236}">
                  <a16:creationId xmlns:a16="http://schemas.microsoft.com/office/drawing/2014/main" id="{278CEC05-1A03-004D-930A-E1BC8684D5A6}"/>
                </a:ext>
              </a:extLst>
            </p:cNvPr>
            <p:cNvSpPr/>
            <p:nvPr/>
          </p:nvSpPr>
          <p:spPr>
            <a:xfrm>
              <a:off x="4130934" y="3469987"/>
              <a:ext cx="238281" cy="228490"/>
            </a:xfrm>
            <a:custGeom>
              <a:avLst/>
              <a:gdLst/>
              <a:ahLst/>
              <a:cxnLst/>
              <a:rect l="0" t="0" r="0" b="0"/>
              <a:pathLst>
                <a:path w="238281" h="228490">
                  <a:moveTo>
                    <a:pt x="32015" y="13"/>
                  </a:moveTo>
                  <a:lnTo>
                    <a:pt x="32853" y="16"/>
                  </a:lnTo>
                  <a:lnTo>
                    <a:pt x="47660" y="54"/>
                  </a:lnTo>
                  <a:lnTo>
                    <a:pt x="49028" y="50"/>
                  </a:lnTo>
                  <a:lnTo>
                    <a:pt x="58349" y="59"/>
                  </a:lnTo>
                  <a:lnTo>
                    <a:pt x="58834" y="59"/>
                  </a:lnTo>
                  <a:lnTo>
                    <a:pt x="59064" y="55"/>
                  </a:lnTo>
                  <a:lnTo>
                    <a:pt x="59224" y="54"/>
                  </a:lnTo>
                  <a:lnTo>
                    <a:pt x="60271" y="46"/>
                  </a:lnTo>
                  <a:lnTo>
                    <a:pt x="62992" y="27"/>
                  </a:lnTo>
                  <a:lnTo>
                    <a:pt x="67288" y="58"/>
                  </a:lnTo>
                  <a:lnTo>
                    <a:pt x="68576" y="67"/>
                  </a:lnTo>
                  <a:lnTo>
                    <a:pt x="68718" y="72"/>
                  </a:lnTo>
                  <a:lnTo>
                    <a:pt x="69088" y="87"/>
                  </a:lnTo>
                  <a:lnTo>
                    <a:pt x="77971" y="91"/>
                  </a:lnTo>
                  <a:lnTo>
                    <a:pt x="83372" y="93"/>
                  </a:lnTo>
                  <a:lnTo>
                    <a:pt x="91052" y="97"/>
                  </a:lnTo>
                  <a:lnTo>
                    <a:pt x="107193" y="175"/>
                  </a:lnTo>
                  <a:lnTo>
                    <a:pt x="107444" y="171"/>
                  </a:lnTo>
                  <a:lnTo>
                    <a:pt x="108645" y="175"/>
                  </a:lnTo>
                  <a:lnTo>
                    <a:pt x="114495" y="249"/>
                  </a:lnTo>
                  <a:lnTo>
                    <a:pt x="115061" y="257"/>
                  </a:lnTo>
                  <a:lnTo>
                    <a:pt x="115202" y="258"/>
                  </a:lnTo>
                  <a:lnTo>
                    <a:pt x="115756" y="265"/>
                  </a:lnTo>
                  <a:lnTo>
                    <a:pt x="116199" y="265"/>
                  </a:lnTo>
                  <a:lnTo>
                    <a:pt x="116622" y="265"/>
                  </a:lnTo>
                  <a:lnTo>
                    <a:pt x="116777" y="265"/>
                  </a:lnTo>
                  <a:lnTo>
                    <a:pt x="130821" y="263"/>
                  </a:lnTo>
                  <a:lnTo>
                    <a:pt x="131830" y="274"/>
                  </a:lnTo>
                  <a:lnTo>
                    <a:pt x="133180" y="288"/>
                  </a:lnTo>
                  <a:lnTo>
                    <a:pt x="134444" y="263"/>
                  </a:lnTo>
                  <a:lnTo>
                    <a:pt x="134640" y="259"/>
                  </a:lnTo>
                  <a:lnTo>
                    <a:pt x="135613" y="259"/>
                  </a:lnTo>
                  <a:lnTo>
                    <a:pt x="138605" y="257"/>
                  </a:lnTo>
                  <a:lnTo>
                    <a:pt x="142308" y="234"/>
                  </a:lnTo>
                  <a:lnTo>
                    <a:pt x="142648" y="233"/>
                  </a:lnTo>
                  <a:lnTo>
                    <a:pt x="146594" y="237"/>
                  </a:lnTo>
                  <a:lnTo>
                    <a:pt x="147100" y="237"/>
                  </a:lnTo>
                  <a:lnTo>
                    <a:pt x="155728" y="206"/>
                  </a:lnTo>
                  <a:lnTo>
                    <a:pt x="156434" y="202"/>
                  </a:lnTo>
                  <a:lnTo>
                    <a:pt x="157203" y="199"/>
                  </a:lnTo>
                  <a:lnTo>
                    <a:pt x="170520" y="174"/>
                  </a:lnTo>
                  <a:lnTo>
                    <a:pt x="170738" y="174"/>
                  </a:lnTo>
                  <a:lnTo>
                    <a:pt x="175214" y="166"/>
                  </a:lnTo>
                  <a:lnTo>
                    <a:pt x="187196" y="143"/>
                  </a:lnTo>
                  <a:lnTo>
                    <a:pt x="189639" y="103"/>
                  </a:lnTo>
                  <a:lnTo>
                    <a:pt x="191237" y="131"/>
                  </a:lnTo>
                  <a:lnTo>
                    <a:pt x="191546" y="137"/>
                  </a:lnTo>
                  <a:lnTo>
                    <a:pt x="200816" y="125"/>
                  </a:lnTo>
                  <a:lnTo>
                    <a:pt x="206855" y="96"/>
                  </a:lnTo>
                  <a:lnTo>
                    <a:pt x="208581" y="82"/>
                  </a:lnTo>
                  <a:lnTo>
                    <a:pt x="212541" y="148"/>
                  </a:lnTo>
                  <a:lnTo>
                    <a:pt x="217981" y="143"/>
                  </a:lnTo>
                  <a:lnTo>
                    <a:pt x="220393" y="144"/>
                  </a:lnTo>
                  <a:lnTo>
                    <a:pt x="222803" y="137"/>
                  </a:lnTo>
                  <a:lnTo>
                    <a:pt x="229850" y="142"/>
                  </a:lnTo>
                  <a:lnTo>
                    <a:pt x="231220" y="148"/>
                  </a:lnTo>
                  <a:lnTo>
                    <a:pt x="231227" y="2144"/>
                  </a:lnTo>
                  <a:lnTo>
                    <a:pt x="231210" y="4720"/>
                  </a:lnTo>
                  <a:lnTo>
                    <a:pt x="231218" y="5986"/>
                  </a:lnTo>
                  <a:lnTo>
                    <a:pt x="231204" y="11813"/>
                  </a:lnTo>
                  <a:lnTo>
                    <a:pt x="221853" y="11836"/>
                  </a:lnTo>
                  <a:lnTo>
                    <a:pt x="221863" y="16554"/>
                  </a:lnTo>
                  <a:lnTo>
                    <a:pt x="216741" y="16534"/>
                  </a:lnTo>
                  <a:lnTo>
                    <a:pt x="216781" y="16855"/>
                  </a:lnTo>
                  <a:lnTo>
                    <a:pt x="217065" y="17183"/>
                  </a:lnTo>
                  <a:lnTo>
                    <a:pt x="218014" y="17514"/>
                  </a:lnTo>
                  <a:lnTo>
                    <a:pt x="218198" y="17503"/>
                  </a:lnTo>
                  <a:lnTo>
                    <a:pt x="218213" y="17246"/>
                  </a:lnTo>
                  <a:lnTo>
                    <a:pt x="218497" y="17112"/>
                  </a:lnTo>
                  <a:lnTo>
                    <a:pt x="219110" y="17682"/>
                  </a:lnTo>
                  <a:lnTo>
                    <a:pt x="219390" y="18155"/>
                  </a:lnTo>
                  <a:lnTo>
                    <a:pt x="219397" y="18442"/>
                  </a:lnTo>
                  <a:lnTo>
                    <a:pt x="219548" y="18918"/>
                  </a:lnTo>
                  <a:lnTo>
                    <a:pt x="219541" y="19153"/>
                  </a:lnTo>
                  <a:lnTo>
                    <a:pt x="219545" y="23626"/>
                  </a:lnTo>
                  <a:lnTo>
                    <a:pt x="217236" y="23611"/>
                  </a:lnTo>
                  <a:lnTo>
                    <a:pt x="217225" y="28336"/>
                  </a:lnTo>
                  <a:lnTo>
                    <a:pt x="214898" y="28363"/>
                  </a:lnTo>
                  <a:lnTo>
                    <a:pt x="214888" y="33088"/>
                  </a:lnTo>
                  <a:lnTo>
                    <a:pt x="217225" y="33076"/>
                  </a:lnTo>
                  <a:lnTo>
                    <a:pt x="217222" y="35434"/>
                  </a:lnTo>
                  <a:lnTo>
                    <a:pt x="214896" y="35438"/>
                  </a:lnTo>
                  <a:lnTo>
                    <a:pt x="214897" y="37791"/>
                  </a:lnTo>
                  <a:lnTo>
                    <a:pt x="212572" y="37807"/>
                  </a:lnTo>
                  <a:lnTo>
                    <a:pt x="212570" y="40160"/>
                  </a:lnTo>
                  <a:lnTo>
                    <a:pt x="211404" y="40163"/>
                  </a:lnTo>
                  <a:lnTo>
                    <a:pt x="211402" y="41363"/>
                  </a:lnTo>
                  <a:lnTo>
                    <a:pt x="210227" y="41369"/>
                  </a:lnTo>
                  <a:lnTo>
                    <a:pt x="210221" y="42526"/>
                  </a:lnTo>
                  <a:lnTo>
                    <a:pt x="207928" y="42525"/>
                  </a:lnTo>
                  <a:lnTo>
                    <a:pt x="207873" y="49713"/>
                  </a:lnTo>
                  <a:lnTo>
                    <a:pt x="206818" y="49615"/>
                  </a:lnTo>
                  <a:lnTo>
                    <a:pt x="204369" y="49581"/>
                  </a:lnTo>
                  <a:lnTo>
                    <a:pt x="203887" y="50087"/>
                  </a:lnTo>
                  <a:lnTo>
                    <a:pt x="203655" y="50162"/>
                  </a:lnTo>
                  <a:lnTo>
                    <a:pt x="203489" y="50095"/>
                  </a:lnTo>
                  <a:lnTo>
                    <a:pt x="203289" y="49851"/>
                  </a:lnTo>
                  <a:lnTo>
                    <a:pt x="203291" y="49607"/>
                  </a:lnTo>
                  <a:lnTo>
                    <a:pt x="200946" y="49610"/>
                  </a:lnTo>
                  <a:lnTo>
                    <a:pt x="199905" y="50005"/>
                  </a:lnTo>
                  <a:lnTo>
                    <a:pt x="199853" y="50270"/>
                  </a:lnTo>
                  <a:lnTo>
                    <a:pt x="199220" y="50568"/>
                  </a:lnTo>
                  <a:lnTo>
                    <a:pt x="199029" y="50553"/>
                  </a:lnTo>
                  <a:lnTo>
                    <a:pt x="198614" y="50319"/>
                  </a:lnTo>
                  <a:lnTo>
                    <a:pt x="198617" y="51648"/>
                  </a:lnTo>
                  <a:lnTo>
                    <a:pt x="199353" y="51644"/>
                  </a:lnTo>
                  <a:lnTo>
                    <a:pt x="200519" y="51971"/>
                  </a:lnTo>
                  <a:lnTo>
                    <a:pt x="203272" y="51979"/>
                  </a:lnTo>
                  <a:lnTo>
                    <a:pt x="203275" y="54332"/>
                  </a:lnTo>
                  <a:lnTo>
                    <a:pt x="202334" y="54318"/>
                  </a:lnTo>
                  <a:lnTo>
                    <a:pt x="201999" y="54176"/>
                  </a:lnTo>
                  <a:lnTo>
                    <a:pt x="201662" y="54308"/>
                  </a:lnTo>
                  <a:lnTo>
                    <a:pt x="201590" y="54180"/>
                  </a:lnTo>
                  <a:lnTo>
                    <a:pt x="201274" y="53904"/>
                  </a:lnTo>
                  <a:lnTo>
                    <a:pt x="201031" y="53617"/>
                  </a:lnTo>
                  <a:lnTo>
                    <a:pt x="200873" y="53025"/>
                  </a:lnTo>
                  <a:lnTo>
                    <a:pt x="200659" y="52761"/>
                  </a:lnTo>
                  <a:lnTo>
                    <a:pt x="200221" y="52333"/>
                  </a:lnTo>
                  <a:lnTo>
                    <a:pt x="199820" y="52027"/>
                  </a:lnTo>
                  <a:lnTo>
                    <a:pt x="199319" y="51819"/>
                  </a:lnTo>
                  <a:lnTo>
                    <a:pt x="198826" y="51901"/>
                  </a:lnTo>
                  <a:lnTo>
                    <a:pt x="198315" y="52087"/>
                  </a:lnTo>
                  <a:lnTo>
                    <a:pt x="197723" y="52698"/>
                  </a:lnTo>
                  <a:lnTo>
                    <a:pt x="197380" y="52832"/>
                  </a:lnTo>
                  <a:lnTo>
                    <a:pt x="197134" y="53000"/>
                  </a:lnTo>
                  <a:lnTo>
                    <a:pt x="197035" y="53164"/>
                  </a:lnTo>
                  <a:lnTo>
                    <a:pt x="196877" y="53756"/>
                  </a:lnTo>
                  <a:lnTo>
                    <a:pt x="196770" y="53920"/>
                  </a:lnTo>
                  <a:lnTo>
                    <a:pt x="196564" y="54144"/>
                  </a:lnTo>
                  <a:lnTo>
                    <a:pt x="196156" y="54494"/>
                  </a:lnTo>
                  <a:lnTo>
                    <a:pt x="195957" y="54557"/>
                  </a:lnTo>
                  <a:lnTo>
                    <a:pt x="195637" y="54561"/>
                  </a:lnTo>
                  <a:lnTo>
                    <a:pt x="195453" y="54636"/>
                  </a:lnTo>
                  <a:lnTo>
                    <a:pt x="194780" y="55068"/>
                  </a:lnTo>
                  <a:lnTo>
                    <a:pt x="193925" y="55704"/>
                  </a:lnTo>
                  <a:lnTo>
                    <a:pt x="193102" y="56040"/>
                  </a:lnTo>
                  <a:lnTo>
                    <a:pt x="192904" y="55999"/>
                  </a:lnTo>
                  <a:lnTo>
                    <a:pt x="191568" y="55272"/>
                  </a:lnTo>
                  <a:lnTo>
                    <a:pt x="190697" y="54870"/>
                  </a:lnTo>
                  <a:lnTo>
                    <a:pt x="190093" y="54438"/>
                  </a:lnTo>
                  <a:lnTo>
                    <a:pt x="189626" y="54225"/>
                  </a:lnTo>
                  <a:lnTo>
                    <a:pt x="189247" y="53879"/>
                  </a:lnTo>
                  <a:lnTo>
                    <a:pt x="189207" y="53624"/>
                  </a:lnTo>
                  <a:lnTo>
                    <a:pt x="189233" y="53372"/>
                  </a:lnTo>
                  <a:lnTo>
                    <a:pt x="189306" y="53130"/>
                  </a:lnTo>
                  <a:lnTo>
                    <a:pt x="189387" y="52370"/>
                  </a:lnTo>
                  <a:lnTo>
                    <a:pt x="189380" y="51834"/>
                  </a:lnTo>
                  <a:lnTo>
                    <a:pt x="189248" y="51383"/>
                  </a:lnTo>
                  <a:lnTo>
                    <a:pt x="189285" y="51104"/>
                  </a:lnTo>
                  <a:lnTo>
                    <a:pt x="189362" y="50914"/>
                  </a:lnTo>
                  <a:lnTo>
                    <a:pt x="189362" y="50765"/>
                  </a:lnTo>
                  <a:lnTo>
                    <a:pt x="189164" y="50035"/>
                  </a:lnTo>
                  <a:lnTo>
                    <a:pt x="189049" y="49812"/>
                  </a:lnTo>
                  <a:lnTo>
                    <a:pt x="188655" y="49571"/>
                  </a:lnTo>
                  <a:lnTo>
                    <a:pt x="188897" y="49723"/>
                  </a:lnTo>
                  <a:lnTo>
                    <a:pt x="189014" y="49876"/>
                  </a:lnTo>
                  <a:lnTo>
                    <a:pt x="189298" y="50584"/>
                  </a:lnTo>
                  <a:lnTo>
                    <a:pt x="189312" y="50910"/>
                  </a:lnTo>
                  <a:lnTo>
                    <a:pt x="189226" y="51051"/>
                  </a:lnTo>
                  <a:lnTo>
                    <a:pt x="189192" y="51246"/>
                  </a:lnTo>
                  <a:lnTo>
                    <a:pt x="189282" y="51686"/>
                  </a:lnTo>
                  <a:lnTo>
                    <a:pt x="189362" y="52039"/>
                  </a:lnTo>
                  <a:lnTo>
                    <a:pt x="189347" y="52534"/>
                  </a:lnTo>
                  <a:lnTo>
                    <a:pt x="189177" y="53443"/>
                  </a:lnTo>
                  <a:lnTo>
                    <a:pt x="189167" y="53716"/>
                  </a:lnTo>
                  <a:lnTo>
                    <a:pt x="189234" y="53954"/>
                  </a:lnTo>
                  <a:lnTo>
                    <a:pt x="189349" y="54123"/>
                  </a:lnTo>
                  <a:lnTo>
                    <a:pt x="190604" y="54877"/>
                  </a:lnTo>
                  <a:lnTo>
                    <a:pt x="192127" y="55618"/>
                  </a:lnTo>
                  <a:lnTo>
                    <a:pt x="192772" y="55989"/>
                  </a:lnTo>
                  <a:lnTo>
                    <a:pt x="193182" y="56082"/>
                  </a:lnTo>
                  <a:lnTo>
                    <a:pt x="194019" y="55708"/>
                  </a:lnTo>
                  <a:lnTo>
                    <a:pt x="195449" y="54705"/>
                  </a:lnTo>
                  <a:lnTo>
                    <a:pt x="195864" y="54659"/>
                  </a:lnTo>
                  <a:lnTo>
                    <a:pt x="196156" y="54550"/>
                  </a:lnTo>
                  <a:lnTo>
                    <a:pt x="196346" y="54423"/>
                  </a:lnTo>
                  <a:lnTo>
                    <a:pt x="196661" y="54125"/>
                  </a:lnTo>
                  <a:lnTo>
                    <a:pt x="196847" y="53877"/>
                  </a:lnTo>
                  <a:lnTo>
                    <a:pt x="196932" y="53745"/>
                  </a:lnTo>
                  <a:lnTo>
                    <a:pt x="197040" y="53315"/>
                  </a:lnTo>
                  <a:lnTo>
                    <a:pt x="197114" y="53145"/>
                  </a:lnTo>
                  <a:lnTo>
                    <a:pt x="197343" y="52934"/>
                  </a:lnTo>
                  <a:lnTo>
                    <a:pt x="197891" y="52596"/>
                  </a:lnTo>
                  <a:lnTo>
                    <a:pt x="198456" y="52140"/>
                  </a:lnTo>
                  <a:lnTo>
                    <a:pt x="199220" y="51897"/>
                  </a:lnTo>
                  <a:lnTo>
                    <a:pt x="199433" y="51888"/>
                  </a:lnTo>
                  <a:lnTo>
                    <a:pt x="199965" y="52186"/>
                  </a:lnTo>
                  <a:lnTo>
                    <a:pt x="200435" y="52613"/>
                  </a:lnTo>
                  <a:lnTo>
                    <a:pt x="200820" y="53033"/>
                  </a:lnTo>
                  <a:lnTo>
                    <a:pt x="200971" y="53598"/>
                  </a:lnTo>
                  <a:lnTo>
                    <a:pt x="201205" y="53915"/>
                  </a:lnTo>
                  <a:lnTo>
                    <a:pt x="201592" y="54272"/>
                  </a:lnTo>
                  <a:lnTo>
                    <a:pt x="201730" y="54759"/>
                  </a:lnTo>
                  <a:lnTo>
                    <a:pt x="202031" y="55609"/>
                  </a:lnTo>
                  <a:lnTo>
                    <a:pt x="202049" y="56315"/>
                  </a:lnTo>
                  <a:lnTo>
                    <a:pt x="202405" y="57251"/>
                  </a:lnTo>
                  <a:lnTo>
                    <a:pt x="202504" y="57403"/>
                  </a:lnTo>
                  <a:lnTo>
                    <a:pt x="202779" y="57569"/>
                  </a:lnTo>
                  <a:lnTo>
                    <a:pt x="203228" y="57779"/>
                  </a:lnTo>
                  <a:lnTo>
                    <a:pt x="203282" y="63720"/>
                  </a:lnTo>
                  <a:lnTo>
                    <a:pt x="198624" y="63724"/>
                  </a:lnTo>
                  <a:lnTo>
                    <a:pt x="198624" y="66081"/>
                  </a:lnTo>
                  <a:lnTo>
                    <a:pt x="194364" y="66105"/>
                  </a:lnTo>
                  <a:lnTo>
                    <a:pt x="194324" y="73185"/>
                  </a:lnTo>
                  <a:lnTo>
                    <a:pt x="193144" y="73174"/>
                  </a:lnTo>
                  <a:lnTo>
                    <a:pt x="193152" y="74251"/>
                  </a:lnTo>
                  <a:lnTo>
                    <a:pt x="194321" y="74243"/>
                  </a:lnTo>
                  <a:lnTo>
                    <a:pt x="194318" y="75538"/>
                  </a:lnTo>
                  <a:lnTo>
                    <a:pt x="192015" y="75508"/>
                  </a:lnTo>
                  <a:lnTo>
                    <a:pt x="192024" y="77888"/>
                  </a:lnTo>
                  <a:lnTo>
                    <a:pt x="201319" y="77934"/>
                  </a:lnTo>
                  <a:lnTo>
                    <a:pt x="201316" y="80284"/>
                  </a:lnTo>
                  <a:lnTo>
                    <a:pt x="203640" y="80296"/>
                  </a:lnTo>
                  <a:lnTo>
                    <a:pt x="203625" y="81415"/>
                  </a:lnTo>
                  <a:lnTo>
                    <a:pt x="205859" y="81417"/>
                  </a:lnTo>
                  <a:lnTo>
                    <a:pt x="205876" y="77972"/>
                  </a:lnTo>
                  <a:lnTo>
                    <a:pt x="206876" y="77578"/>
                  </a:lnTo>
                  <a:lnTo>
                    <a:pt x="207320" y="77545"/>
                  </a:lnTo>
                  <a:lnTo>
                    <a:pt x="207963" y="77839"/>
                  </a:lnTo>
                  <a:lnTo>
                    <a:pt x="208459" y="77962"/>
                  </a:lnTo>
                  <a:lnTo>
                    <a:pt x="210512" y="77963"/>
                  </a:lnTo>
                  <a:lnTo>
                    <a:pt x="210511" y="78905"/>
                  </a:lnTo>
                  <a:lnTo>
                    <a:pt x="210890" y="78756"/>
                  </a:lnTo>
                  <a:lnTo>
                    <a:pt x="211261" y="78279"/>
                  </a:lnTo>
                  <a:lnTo>
                    <a:pt x="212039" y="77925"/>
                  </a:lnTo>
                  <a:lnTo>
                    <a:pt x="212829" y="77969"/>
                  </a:lnTo>
                  <a:lnTo>
                    <a:pt x="213769" y="77570"/>
                  </a:lnTo>
                  <a:lnTo>
                    <a:pt x="214514" y="77409"/>
                  </a:lnTo>
                  <a:lnTo>
                    <a:pt x="214963" y="77681"/>
                  </a:lnTo>
                  <a:lnTo>
                    <a:pt x="215157" y="77619"/>
                  </a:lnTo>
                  <a:lnTo>
                    <a:pt x="215149" y="75614"/>
                  </a:lnTo>
                  <a:lnTo>
                    <a:pt x="212817" y="75619"/>
                  </a:lnTo>
                  <a:lnTo>
                    <a:pt x="212818" y="68551"/>
                  </a:lnTo>
                  <a:lnTo>
                    <a:pt x="215129" y="68554"/>
                  </a:lnTo>
                  <a:lnTo>
                    <a:pt x="215130" y="70911"/>
                  </a:lnTo>
                  <a:lnTo>
                    <a:pt x="219683" y="70900"/>
                  </a:lnTo>
                  <a:lnTo>
                    <a:pt x="219686" y="73261"/>
                  </a:lnTo>
                  <a:lnTo>
                    <a:pt x="217471" y="73268"/>
                  </a:lnTo>
                  <a:lnTo>
                    <a:pt x="217474" y="75603"/>
                  </a:lnTo>
                  <a:lnTo>
                    <a:pt x="219708" y="75595"/>
                  </a:lnTo>
                  <a:lnTo>
                    <a:pt x="219686" y="74305"/>
                  </a:lnTo>
                  <a:lnTo>
                    <a:pt x="220891" y="74296"/>
                  </a:lnTo>
                  <a:lnTo>
                    <a:pt x="220866" y="70894"/>
                  </a:lnTo>
                  <a:lnTo>
                    <a:pt x="224301" y="70886"/>
                  </a:lnTo>
                  <a:lnTo>
                    <a:pt x="224336" y="78120"/>
                  </a:lnTo>
                  <a:lnTo>
                    <a:pt x="225318" y="78659"/>
                  </a:lnTo>
                  <a:lnTo>
                    <a:pt x="225895" y="78830"/>
                  </a:lnTo>
                  <a:lnTo>
                    <a:pt x="226418" y="78770"/>
                  </a:lnTo>
                  <a:lnTo>
                    <a:pt x="226947" y="79221"/>
                  </a:lnTo>
                  <a:lnTo>
                    <a:pt x="227711" y="79376"/>
                  </a:lnTo>
                  <a:lnTo>
                    <a:pt x="227894" y="79127"/>
                  </a:lnTo>
                  <a:lnTo>
                    <a:pt x="228765" y="79082"/>
                  </a:lnTo>
                  <a:lnTo>
                    <a:pt x="229249" y="79495"/>
                  </a:lnTo>
                  <a:lnTo>
                    <a:pt x="229786" y="79819"/>
                  </a:lnTo>
                  <a:lnTo>
                    <a:pt x="230369" y="80046"/>
                  </a:lnTo>
                  <a:lnTo>
                    <a:pt x="230531" y="79938"/>
                  </a:lnTo>
                  <a:lnTo>
                    <a:pt x="231078" y="80064"/>
                  </a:lnTo>
                  <a:lnTo>
                    <a:pt x="231304" y="80240"/>
                  </a:lnTo>
                  <a:lnTo>
                    <a:pt x="231308" y="85738"/>
                  </a:lnTo>
                  <a:lnTo>
                    <a:pt x="231306" y="86140"/>
                  </a:lnTo>
                  <a:lnTo>
                    <a:pt x="231321" y="96721"/>
                  </a:lnTo>
                  <a:lnTo>
                    <a:pt x="231329" y="99071"/>
                  </a:lnTo>
                  <a:lnTo>
                    <a:pt x="231331" y="100352"/>
                  </a:lnTo>
                  <a:lnTo>
                    <a:pt x="231364" y="107259"/>
                  </a:lnTo>
                  <a:lnTo>
                    <a:pt x="231369" y="110819"/>
                  </a:lnTo>
                  <a:lnTo>
                    <a:pt x="238262" y="110808"/>
                  </a:lnTo>
                  <a:lnTo>
                    <a:pt x="238281" y="117750"/>
                  </a:lnTo>
                  <a:lnTo>
                    <a:pt x="235965" y="117701"/>
                  </a:lnTo>
                  <a:lnTo>
                    <a:pt x="235571" y="117809"/>
                  </a:lnTo>
                  <a:lnTo>
                    <a:pt x="234785" y="117861"/>
                  </a:lnTo>
                  <a:lnTo>
                    <a:pt x="234189" y="118154"/>
                  </a:lnTo>
                  <a:lnTo>
                    <a:pt x="233646" y="118187"/>
                  </a:lnTo>
                  <a:lnTo>
                    <a:pt x="233636" y="120218"/>
                  </a:lnTo>
                  <a:lnTo>
                    <a:pt x="238270" y="120211"/>
                  </a:lnTo>
                  <a:lnTo>
                    <a:pt x="238277" y="122378"/>
                  </a:lnTo>
                  <a:lnTo>
                    <a:pt x="238204" y="122527"/>
                  </a:lnTo>
                  <a:lnTo>
                    <a:pt x="235993" y="122564"/>
                  </a:lnTo>
                  <a:lnTo>
                    <a:pt x="236000" y="124887"/>
                  </a:lnTo>
                  <a:lnTo>
                    <a:pt x="231445" y="124858"/>
                  </a:lnTo>
                  <a:lnTo>
                    <a:pt x="231435" y="127230"/>
                  </a:lnTo>
                  <a:lnTo>
                    <a:pt x="231424" y="129576"/>
                  </a:lnTo>
                  <a:lnTo>
                    <a:pt x="226790" y="129578"/>
                  </a:lnTo>
                  <a:lnTo>
                    <a:pt x="226778" y="127239"/>
                  </a:lnTo>
                  <a:lnTo>
                    <a:pt x="226294" y="127238"/>
                  </a:lnTo>
                  <a:lnTo>
                    <a:pt x="224491" y="127246"/>
                  </a:lnTo>
                  <a:lnTo>
                    <a:pt x="224486" y="129582"/>
                  </a:lnTo>
                  <a:lnTo>
                    <a:pt x="221714" y="129582"/>
                  </a:lnTo>
                  <a:lnTo>
                    <a:pt x="221728" y="129331"/>
                  </a:lnTo>
                  <a:lnTo>
                    <a:pt x="222046" y="129290"/>
                  </a:lnTo>
                  <a:lnTo>
                    <a:pt x="222251" y="128512"/>
                  </a:lnTo>
                  <a:lnTo>
                    <a:pt x="222204" y="127547"/>
                  </a:lnTo>
                  <a:lnTo>
                    <a:pt x="222102" y="126970"/>
                  </a:lnTo>
                  <a:lnTo>
                    <a:pt x="222216" y="125737"/>
                  </a:lnTo>
                  <a:lnTo>
                    <a:pt x="222417" y="125287"/>
                  </a:lnTo>
                  <a:lnTo>
                    <a:pt x="222575" y="123987"/>
                  </a:lnTo>
                  <a:lnTo>
                    <a:pt x="222436" y="123953"/>
                  </a:lnTo>
                  <a:lnTo>
                    <a:pt x="222319" y="123670"/>
                  </a:lnTo>
                  <a:lnTo>
                    <a:pt x="222725" y="123239"/>
                  </a:lnTo>
                  <a:lnTo>
                    <a:pt x="223091" y="123090"/>
                  </a:lnTo>
                  <a:lnTo>
                    <a:pt x="223647" y="122576"/>
                  </a:lnTo>
                  <a:lnTo>
                    <a:pt x="219875" y="122586"/>
                  </a:lnTo>
                  <a:lnTo>
                    <a:pt x="219874" y="124880"/>
                  </a:lnTo>
                  <a:lnTo>
                    <a:pt x="215217" y="124877"/>
                  </a:lnTo>
                  <a:lnTo>
                    <a:pt x="215146" y="120204"/>
                  </a:lnTo>
                  <a:lnTo>
                    <a:pt x="212843" y="120213"/>
                  </a:lnTo>
                  <a:lnTo>
                    <a:pt x="212908" y="124873"/>
                  </a:lnTo>
                  <a:lnTo>
                    <a:pt x="210566" y="124837"/>
                  </a:lnTo>
                  <a:lnTo>
                    <a:pt x="210565" y="135791"/>
                  </a:lnTo>
                  <a:lnTo>
                    <a:pt x="196875" y="135798"/>
                  </a:lnTo>
                  <a:lnTo>
                    <a:pt x="196384" y="135798"/>
                  </a:lnTo>
                  <a:lnTo>
                    <a:pt x="192014" y="135812"/>
                  </a:lnTo>
                  <a:lnTo>
                    <a:pt x="192050" y="139015"/>
                  </a:lnTo>
                  <a:lnTo>
                    <a:pt x="192973" y="139022"/>
                  </a:lnTo>
                  <a:lnTo>
                    <a:pt x="193227" y="139165"/>
                  </a:lnTo>
                  <a:lnTo>
                    <a:pt x="193288" y="139701"/>
                  </a:lnTo>
                  <a:lnTo>
                    <a:pt x="193482" y="140309"/>
                  </a:lnTo>
                  <a:lnTo>
                    <a:pt x="194371" y="140497"/>
                  </a:lnTo>
                  <a:lnTo>
                    <a:pt x="194668" y="141377"/>
                  </a:lnTo>
                  <a:lnTo>
                    <a:pt x="195221" y="141369"/>
                  </a:lnTo>
                  <a:lnTo>
                    <a:pt x="195699" y="141663"/>
                  </a:lnTo>
                  <a:lnTo>
                    <a:pt x="195816" y="141834"/>
                  </a:lnTo>
                  <a:lnTo>
                    <a:pt x="195929" y="142076"/>
                  </a:lnTo>
                  <a:lnTo>
                    <a:pt x="197329" y="142158"/>
                  </a:lnTo>
                  <a:lnTo>
                    <a:pt x="198056" y="141878"/>
                  </a:lnTo>
                  <a:lnTo>
                    <a:pt x="198692" y="142060"/>
                  </a:lnTo>
                  <a:lnTo>
                    <a:pt x="198992" y="142508"/>
                  </a:lnTo>
                  <a:lnTo>
                    <a:pt x="199062" y="143141"/>
                  </a:lnTo>
                  <a:lnTo>
                    <a:pt x="199577" y="143320"/>
                  </a:lnTo>
                  <a:lnTo>
                    <a:pt x="200739" y="143201"/>
                  </a:lnTo>
                  <a:lnTo>
                    <a:pt x="201250" y="143640"/>
                  </a:lnTo>
                  <a:lnTo>
                    <a:pt x="201473" y="144214"/>
                  </a:lnTo>
                  <a:lnTo>
                    <a:pt x="202606" y="145714"/>
                  </a:lnTo>
                  <a:lnTo>
                    <a:pt x="202965" y="146048"/>
                  </a:lnTo>
                  <a:lnTo>
                    <a:pt x="203592" y="146039"/>
                  </a:lnTo>
                  <a:lnTo>
                    <a:pt x="203595" y="150757"/>
                  </a:lnTo>
                  <a:lnTo>
                    <a:pt x="203571" y="154906"/>
                  </a:lnTo>
                  <a:lnTo>
                    <a:pt x="203569" y="155483"/>
                  </a:lnTo>
                  <a:lnTo>
                    <a:pt x="197948" y="155508"/>
                  </a:lnTo>
                  <a:lnTo>
                    <a:pt x="197957" y="156451"/>
                  </a:lnTo>
                  <a:lnTo>
                    <a:pt x="197345" y="156650"/>
                  </a:lnTo>
                  <a:lnTo>
                    <a:pt x="197055" y="156593"/>
                  </a:lnTo>
                  <a:lnTo>
                    <a:pt x="194690" y="156593"/>
                  </a:lnTo>
                  <a:lnTo>
                    <a:pt x="194305" y="156387"/>
                  </a:lnTo>
                  <a:lnTo>
                    <a:pt x="194372" y="164942"/>
                  </a:lnTo>
                  <a:lnTo>
                    <a:pt x="196681" y="164938"/>
                  </a:lnTo>
                  <a:lnTo>
                    <a:pt x="196602" y="168734"/>
                  </a:lnTo>
                  <a:lnTo>
                    <a:pt x="197798" y="168723"/>
                  </a:lnTo>
                  <a:lnTo>
                    <a:pt x="197803" y="167406"/>
                  </a:lnTo>
                  <a:lnTo>
                    <a:pt x="201274" y="167339"/>
                  </a:lnTo>
                  <a:lnTo>
                    <a:pt x="201245" y="169719"/>
                  </a:lnTo>
                  <a:lnTo>
                    <a:pt x="198904" y="169775"/>
                  </a:lnTo>
                  <a:lnTo>
                    <a:pt x="198922" y="172125"/>
                  </a:lnTo>
                  <a:lnTo>
                    <a:pt x="194304" y="172160"/>
                  </a:lnTo>
                  <a:lnTo>
                    <a:pt x="194287" y="174499"/>
                  </a:lnTo>
                  <a:lnTo>
                    <a:pt x="191993" y="174491"/>
                  </a:lnTo>
                  <a:lnTo>
                    <a:pt x="191923" y="175661"/>
                  </a:lnTo>
                  <a:lnTo>
                    <a:pt x="190888" y="175690"/>
                  </a:lnTo>
                  <a:lnTo>
                    <a:pt x="190830" y="175351"/>
                  </a:lnTo>
                  <a:lnTo>
                    <a:pt x="190118" y="175361"/>
                  </a:lnTo>
                  <a:lnTo>
                    <a:pt x="190018" y="174773"/>
                  </a:lnTo>
                  <a:lnTo>
                    <a:pt x="190218" y="174844"/>
                  </a:lnTo>
                  <a:lnTo>
                    <a:pt x="190775" y="174915"/>
                  </a:lnTo>
                  <a:lnTo>
                    <a:pt x="191023" y="174897"/>
                  </a:lnTo>
                  <a:lnTo>
                    <a:pt x="191318" y="174789"/>
                  </a:lnTo>
                  <a:lnTo>
                    <a:pt x="191559" y="174588"/>
                  </a:lnTo>
                  <a:lnTo>
                    <a:pt x="191720" y="174033"/>
                  </a:lnTo>
                  <a:lnTo>
                    <a:pt x="191731" y="173839"/>
                  </a:lnTo>
                  <a:lnTo>
                    <a:pt x="191694" y="173653"/>
                  </a:lnTo>
                  <a:lnTo>
                    <a:pt x="191647" y="173500"/>
                  </a:lnTo>
                  <a:lnTo>
                    <a:pt x="191472" y="173173"/>
                  </a:lnTo>
                  <a:lnTo>
                    <a:pt x="191221" y="172927"/>
                  </a:lnTo>
                  <a:lnTo>
                    <a:pt x="191039" y="172894"/>
                  </a:lnTo>
                  <a:lnTo>
                    <a:pt x="191167" y="172919"/>
                  </a:lnTo>
                  <a:lnTo>
                    <a:pt x="191332" y="173076"/>
                  </a:lnTo>
                  <a:lnTo>
                    <a:pt x="191542" y="173358"/>
                  </a:lnTo>
                  <a:lnTo>
                    <a:pt x="191596" y="173502"/>
                  </a:lnTo>
                  <a:lnTo>
                    <a:pt x="191658" y="173797"/>
                  </a:lnTo>
                  <a:lnTo>
                    <a:pt x="191654" y="174129"/>
                  </a:lnTo>
                  <a:lnTo>
                    <a:pt x="191457" y="174642"/>
                  </a:lnTo>
                  <a:lnTo>
                    <a:pt x="191207" y="174799"/>
                  </a:lnTo>
                  <a:lnTo>
                    <a:pt x="190861" y="174866"/>
                  </a:lnTo>
                  <a:lnTo>
                    <a:pt x="190633" y="174864"/>
                  </a:lnTo>
                  <a:lnTo>
                    <a:pt x="190174" y="174780"/>
                  </a:lnTo>
                  <a:lnTo>
                    <a:pt x="189696" y="174576"/>
                  </a:lnTo>
                  <a:lnTo>
                    <a:pt x="189359" y="174670"/>
                  </a:lnTo>
                  <a:lnTo>
                    <a:pt x="189113" y="174888"/>
                  </a:lnTo>
                  <a:lnTo>
                    <a:pt x="189038" y="175043"/>
                  </a:lnTo>
                  <a:lnTo>
                    <a:pt x="188969" y="175380"/>
                  </a:lnTo>
                  <a:lnTo>
                    <a:pt x="189098" y="175783"/>
                  </a:lnTo>
                  <a:lnTo>
                    <a:pt x="189549" y="176206"/>
                  </a:lnTo>
                  <a:lnTo>
                    <a:pt x="189723" y="176313"/>
                  </a:lnTo>
                  <a:lnTo>
                    <a:pt x="190169" y="176433"/>
                  </a:lnTo>
                  <a:lnTo>
                    <a:pt x="190381" y="176434"/>
                  </a:lnTo>
                  <a:lnTo>
                    <a:pt x="190731" y="176403"/>
                  </a:lnTo>
                  <a:lnTo>
                    <a:pt x="191224" y="176246"/>
                  </a:lnTo>
                  <a:lnTo>
                    <a:pt x="191608" y="176192"/>
                  </a:lnTo>
                  <a:lnTo>
                    <a:pt x="192095" y="176175"/>
                  </a:lnTo>
                  <a:lnTo>
                    <a:pt x="192562" y="176268"/>
                  </a:lnTo>
                  <a:lnTo>
                    <a:pt x="192950" y="176115"/>
                  </a:lnTo>
                  <a:lnTo>
                    <a:pt x="193171" y="176111"/>
                  </a:lnTo>
                  <a:lnTo>
                    <a:pt x="193339" y="176166"/>
                  </a:lnTo>
                  <a:lnTo>
                    <a:pt x="193718" y="176042"/>
                  </a:lnTo>
                  <a:lnTo>
                    <a:pt x="194035" y="175797"/>
                  </a:lnTo>
                  <a:lnTo>
                    <a:pt x="194165" y="175769"/>
                  </a:lnTo>
                  <a:lnTo>
                    <a:pt x="194461" y="175894"/>
                  </a:lnTo>
                  <a:lnTo>
                    <a:pt x="194800" y="175792"/>
                  </a:lnTo>
                  <a:lnTo>
                    <a:pt x="195371" y="175883"/>
                  </a:lnTo>
                  <a:lnTo>
                    <a:pt x="195703" y="176087"/>
                  </a:lnTo>
                  <a:lnTo>
                    <a:pt x="196198" y="176986"/>
                  </a:lnTo>
                  <a:lnTo>
                    <a:pt x="196491" y="177633"/>
                  </a:lnTo>
                  <a:lnTo>
                    <a:pt x="196743" y="177620"/>
                  </a:lnTo>
                  <a:lnTo>
                    <a:pt x="196981" y="177627"/>
                  </a:lnTo>
                  <a:lnTo>
                    <a:pt x="197159" y="177497"/>
                  </a:lnTo>
                  <a:lnTo>
                    <a:pt x="197413" y="177222"/>
                  </a:lnTo>
                  <a:lnTo>
                    <a:pt x="197556" y="176961"/>
                  </a:lnTo>
                  <a:lnTo>
                    <a:pt x="197735" y="176899"/>
                  </a:lnTo>
                  <a:lnTo>
                    <a:pt x="197937" y="176981"/>
                  </a:lnTo>
                  <a:lnTo>
                    <a:pt x="198383" y="177359"/>
                  </a:lnTo>
                  <a:lnTo>
                    <a:pt x="198606" y="177703"/>
                  </a:lnTo>
                  <a:lnTo>
                    <a:pt x="198695" y="177978"/>
                  </a:lnTo>
                  <a:lnTo>
                    <a:pt x="198804" y="178527"/>
                  </a:lnTo>
                  <a:lnTo>
                    <a:pt x="198807" y="178845"/>
                  </a:lnTo>
                  <a:lnTo>
                    <a:pt x="198542" y="180700"/>
                  </a:lnTo>
                  <a:lnTo>
                    <a:pt x="198694" y="181182"/>
                  </a:lnTo>
                  <a:lnTo>
                    <a:pt x="198468" y="181185"/>
                  </a:lnTo>
                  <a:lnTo>
                    <a:pt x="198262" y="180859"/>
                  </a:lnTo>
                  <a:lnTo>
                    <a:pt x="198214" y="180423"/>
                  </a:lnTo>
                  <a:lnTo>
                    <a:pt x="198352" y="179969"/>
                  </a:lnTo>
                  <a:lnTo>
                    <a:pt x="198531" y="179730"/>
                  </a:lnTo>
                  <a:lnTo>
                    <a:pt x="198542" y="179529"/>
                  </a:lnTo>
                  <a:lnTo>
                    <a:pt x="198684" y="179257"/>
                  </a:lnTo>
                  <a:lnTo>
                    <a:pt x="198767" y="178520"/>
                  </a:lnTo>
                  <a:lnTo>
                    <a:pt x="198559" y="177693"/>
                  </a:lnTo>
                  <a:lnTo>
                    <a:pt x="198162" y="177190"/>
                  </a:lnTo>
                  <a:lnTo>
                    <a:pt x="197852" y="176967"/>
                  </a:lnTo>
                  <a:lnTo>
                    <a:pt x="197615" y="176960"/>
                  </a:lnTo>
                  <a:lnTo>
                    <a:pt x="197320" y="177414"/>
                  </a:lnTo>
                  <a:lnTo>
                    <a:pt x="196993" y="177679"/>
                  </a:lnTo>
                  <a:lnTo>
                    <a:pt x="196653" y="177761"/>
                  </a:lnTo>
                  <a:lnTo>
                    <a:pt x="196471" y="177701"/>
                  </a:lnTo>
                  <a:lnTo>
                    <a:pt x="195691" y="176134"/>
                  </a:lnTo>
                  <a:lnTo>
                    <a:pt x="195366" y="175929"/>
                  </a:lnTo>
                  <a:lnTo>
                    <a:pt x="195188" y="175672"/>
                  </a:lnTo>
                  <a:lnTo>
                    <a:pt x="194517" y="175929"/>
                  </a:lnTo>
                  <a:lnTo>
                    <a:pt x="194094" y="175814"/>
                  </a:lnTo>
                  <a:lnTo>
                    <a:pt x="193690" y="176105"/>
                  </a:lnTo>
                  <a:lnTo>
                    <a:pt x="193247" y="176186"/>
                  </a:lnTo>
                  <a:lnTo>
                    <a:pt x="193219" y="176842"/>
                  </a:lnTo>
                  <a:lnTo>
                    <a:pt x="194361" y="176846"/>
                  </a:lnTo>
                  <a:lnTo>
                    <a:pt x="194366" y="179196"/>
                  </a:lnTo>
                  <a:lnTo>
                    <a:pt x="194541" y="180067"/>
                  </a:lnTo>
                  <a:lnTo>
                    <a:pt x="194570" y="190660"/>
                  </a:lnTo>
                  <a:lnTo>
                    <a:pt x="192255" y="190693"/>
                  </a:lnTo>
                  <a:lnTo>
                    <a:pt x="192227" y="195066"/>
                  </a:lnTo>
                  <a:lnTo>
                    <a:pt x="192471" y="195446"/>
                  </a:lnTo>
                  <a:lnTo>
                    <a:pt x="194532" y="195405"/>
                  </a:lnTo>
                  <a:lnTo>
                    <a:pt x="194547" y="202455"/>
                  </a:lnTo>
                  <a:lnTo>
                    <a:pt x="192213" y="202496"/>
                  </a:lnTo>
                  <a:lnTo>
                    <a:pt x="192231" y="207215"/>
                  </a:lnTo>
                  <a:lnTo>
                    <a:pt x="187694" y="207207"/>
                  </a:lnTo>
                  <a:lnTo>
                    <a:pt x="186658" y="207202"/>
                  </a:lnTo>
                  <a:lnTo>
                    <a:pt x="186210" y="207200"/>
                  </a:lnTo>
                  <a:lnTo>
                    <a:pt x="178444" y="207173"/>
                  </a:lnTo>
                  <a:lnTo>
                    <a:pt x="178469" y="209578"/>
                  </a:lnTo>
                  <a:lnTo>
                    <a:pt x="183094" y="209580"/>
                  </a:lnTo>
                  <a:lnTo>
                    <a:pt x="183102" y="214348"/>
                  </a:lnTo>
                  <a:lnTo>
                    <a:pt x="180787" y="214351"/>
                  </a:lnTo>
                  <a:lnTo>
                    <a:pt x="180794" y="216690"/>
                  </a:lnTo>
                  <a:lnTo>
                    <a:pt x="180796" y="223761"/>
                  </a:lnTo>
                  <a:lnTo>
                    <a:pt x="178482" y="223774"/>
                  </a:lnTo>
                  <a:lnTo>
                    <a:pt x="178496" y="226117"/>
                  </a:lnTo>
                  <a:lnTo>
                    <a:pt x="178474" y="228490"/>
                  </a:lnTo>
                  <a:lnTo>
                    <a:pt x="176125" y="228478"/>
                  </a:lnTo>
                  <a:lnTo>
                    <a:pt x="176124" y="223751"/>
                  </a:lnTo>
                  <a:lnTo>
                    <a:pt x="169199" y="223760"/>
                  </a:lnTo>
                  <a:lnTo>
                    <a:pt x="169177" y="221374"/>
                  </a:lnTo>
                  <a:lnTo>
                    <a:pt x="166859" y="221375"/>
                  </a:lnTo>
                  <a:lnTo>
                    <a:pt x="161628" y="221394"/>
                  </a:lnTo>
                  <a:lnTo>
                    <a:pt x="162030" y="223353"/>
                  </a:lnTo>
                  <a:lnTo>
                    <a:pt x="162052" y="223794"/>
                  </a:lnTo>
                  <a:lnTo>
                    <a:pt x="155396" y="223760"/>
                  </a:lnTo>
                  <a:lnTo>
                    <a:pt x="155400" y="221390"/>
                  </a:lnTo>
                  <a:lnTo>
                    <a:pt x="148564" y="221413"/>
                  </a:lnTo>
                  <a:lnTo>
                    <a:pt x="148552" y="219040"/>
                  </a:lnTo>
                  <a:lnTo>
                    <a:pt x="153086" y="219036"/>
                  </a:lnTo>
                  <a:lnTo>
                    <a:pt x="153071" y="216696"/>
                  </a:lnTo>
                  <a:lnTo>
                    <a:pt x="150775" y="216700"/>
                  </a:lnTo>
                  <a:lnTo>
                    <a:pt x="150763" y="211966"/>
                  </a:lnTo>
                  <a:lnTo>
                    <a:pt x="146227" y="212001"/>
                  </a:lnTo>
                  <a:lnTo>
                    <a:pt x="146255" y="209606"/>
                  </a:lnTo>
                  <a:lnTo>
                    <a:pt x="134807" y="209649"/>
                  </a:lnTo>
                  <a:lnTo>
                    <a:pt x="134777" y="207302"/>
                  </a:lnTo>
                  <a:lnTo>
                    <a:pt x="134790" y="197873"/>
                  </a:lnTo>
                  <a:lnTo>
                    <a:pt x="133704" y="197865"/>
                  </a:lnTo>
                  <a:lnTo>
                    <a:pt x="133694" y="199107"/>
                  </a:lnTo>
                  <a:lnTo>
                    <a:pt x="132544" y="199096"/>
                  </a:lnTo>
                  <a:lnTo>
                    <a:pt x="132499" y="202213"/>
                  </a:lnTo>
                  <a:lnTo>
                    <a:pt x="132412" y="202556"/>
                  </a:lnTo>
                  <a:lnTo>
                    <a:pt x="129027" y="202565"/>
                  </a:lnTo>
                  <a:lnTo>
                    <a:pt x="127870" y="202572"/>
                  </a:lnTo>
                  <a:lnTo>
                    <a:pt x="127888" y="204920"/>
                  </a:lnTo>
                  <a:lnTo>
                    <a:pt x="118748" y="204959"/>
                  </a:lnTo>
                  <a:lnTo>
                    <a:pt x="118739" y="208203"/>
                  </a:lnTo>
                  <a:lnTo>
                    <a:pt x="117825" y="208505"/>
                  </a:lnTo>
                  <a:lnTo>
                    <a:pt x="118109" y="208297"/>
                  </a:lnTo>
                  <a:lnTo>
                    <a:pt x="118171" y="208055"/>
                  </a:lnTo>
                  <a:lnTo>
                    <a:pt x="117934" y="207787"/>
                  </a:lnTo>
                  <a:lnTo>
                    <a:pt x="117651" y="207731"/>
                  </a:lnTo>
                  <a:lnTo>
                    <a:pt x="117218" y="207947"/>
                  </a:lnTo>
                  <a:lnTo>
                    <a:pt x="116713" y="208405"/>
                  </a:lnTo>
                  <a:lnTo>
                    <a:pt x="116422" y="208454"/>
                  </a:lnTo>
                  <a:lnTo>
                    <a:pt x="115506" y="208186"/>
                  </a:lnTo>
                  <a:lnTo>
                    <a:pt x="115025" y="206733"/>
                  </a:lnTo>
                  <a:lnTo>
                    <a:pt x="115042" y="205292"/>
                  </a:lnTo>
                  <a:lnTo>
                    <a:pt x="114945" y="204944"/>
                  </a:lnTo>
                  <a:lnTo>
                    <a:pt x="100421" y="204959"/>
                  </a:lnTo>
                  <a:lnTo>
                    <a:pt x="100400" y="207314"/>
                  </a:lnTo>
                  <a:lnTo>
                    <a:pt x="91240" y="207320"/>
                  </a:lnTo>
                  <a:lnTo>
                    <a:pt x="91241" y="202585"/>
                  </a:lnTo>
                  <a:lnTo>
                    <a:pt x="95792" y="202598"/>
                  </a:lnTo>
                  <a:lnTo>
                    <a:pt x="95788" y="195524"/>
                  </a:lnTo>
                  <a:lnTo>
                    <a:pt x="93550" y="195508"/>
                  </a:lnTo>
                  <a:lnTo>
                    <a:pt x="93506" y="196261"/>
                  </a:lnTo>
                  <a:lnTo>
                    <a:pt x="92745" y="196700"/>
                  </a:lnTo>
                  <a:lnTo>
                    <a:pt x="91246" y="196677"/>
                  </a:lnTo>
                  <a:lnTo>
                    <a:pt x="91255" y="188434"/>
                  </a:lnTo>
                  <a:lnTo>
                    <a:pt x="95770" y="188421"/>
                  </a:lnTo>
                  <a:lnTo>
                    <a:pt x="95785" y="181331"/>
                  </a:lnTo>
                  <a:lnTo>
                    <a:pt x="91245" y="181385"/>
                  </a:lnTo>
                  <a:lnTo>
                    <a:pt x="91227" y="179057"/>
                  </a:lnTo>
                  <a:lnTo>
                    <a:pt x="90691" y="179053"/>
                  </a:lnTo>
                  <a:lnTo>
                    <a:pt x="90697" y="177851"/>
                  </a:lnTo>
                  <a:lnTo>
                    <a:pt x="87264" y="177866"/>
                  </a:lnTo>
                  <a:lnTo>
                    <a:pt x="87258" y="176712"/>
                  </a:lnTo>
                  <a:lnTo>
                    <a:pt x="83828" y="176703"/>
                  </a:lnTo>
                  <a:lnTo>
                    <a:pt x="79216" y="176716"/>
                  </a:lnTo>
                  <a:lnTo>
                    <a:pt x="79199" y="158575"/>
                  </a:lnTo>
                  <a:lnTo>
                    <a:pt x="78757" y="159382"/>
                  </a:lnTo>
                  <a:lnTo>
                    <a:pt x="77819" y="160026"/>
                  </a:lnTo>
                  <a:lnTo>
                    <a:pt x="77794" y="160357"/>
                  </a:lnTo>
                  <a:lnTo>
                    <a:pt x="77531" y="161024"/>
                  </a:lnTo>
                  <a:lnTo>
                    <a:pt x="77133" y="161627"/>
                  </a:lnTo>
                  <a:lnTo>
                    <a:pt x="76915" y="161824"/>
                  </a:lnTo>
                  <a:lnTo>
                    <a:pt x="76917" y="162646"/>
                  </a:lnTo>
                  <a:lnTo>
                    <a:pt x="72284" y="162654"/>
                  </a:lnTo>
                  <a:lnTo>
                    <a:pt x="72294" y="160229"/>
                  </a:lnTo>
                  <a:lnTo>
                    <a:pt x="71359" y="160222"/>
                  </a:lnTo>
                  <a:lnTo>
                    <a:pt x="69973" y="160248"/>
                  </a:lnTo>
                  <a:lnTo>
                    <a:pt x="69995" y="162653"/>
                  </a:lnTo>
                  <a:lnTo>
                    <a:pt x="64669" y="162644"/>
                  </a:lnTo>
                  <a:lnTo>
                    <a:pt x="62622" y="162536"/>
                  </a:lnTo>
                  <a:lnTo>
                    <a:pt x="60928" y="160289"/>
                  </a:lnTo>
                  <a:lnTo>
                    <a:pt x="59908" y="161590"/>
                  </a:lnTo>
                  <a:lnTo>
                    <a:pt x="59637" y="163066"/>
                  </a:lnTo>
                  <a:lnTo>
                    <a:pt x="59426" y="163613"/>
                  </a:lnTo>
                  <a:lnTo>
                    <a:pt x="59028" y="164332"/>
                  </a:lnTo>
                  <a:lnTo>
                    <a:pt x="58491" y="164969"/>
                  </a:lnTo>
                  <a:lnTo>
                    <a:pt x="56696" y="166302"/>
                  </a:lnTo>
                  <a:lnTo>
                    <a:pt x="56212" y="166647"/>
                  </a:lnTo>
                  <a:lnTo>
                    <a:pt x="56255" y="164950"/>
                  </a:lnTo>
                  <a:lnTo>
                    <a:pt x="56215" y="162645"/>
                  </a:lnTo>
                  <a:lnTo>
                    <a:pt x="53890" y="162643"/>
                  </a:lnTo>
                  <a:lnTo>
                    <a:pt x="53890" y="160256"/>
                  </a:lnTo>
                  <a:lnTo>
                    <a:pt x="56207" y="160259"/>
                  </a:lnTo>
                  <a:lnTo>
                    <a:pt x="56207" y="157897"/>
                  </a:lnTo>
                  <a:lnTo>
                    <a:pt x="53897" y="157894"/>
                  </a:lnTo>
                  <a:lnTo>
                    <a:pt x="53889" y="155536"/>
                  </a:lnTo>
                  <a:lnTo>
                    <a:pt x="51593" y="155570"/>
                  </a:lnTo>
                  <a:lnTo>
                    <a:pt x="51592" y="153231"/>
                  </a:lnTo>
                  <a:lnTo>
                    <a:pt x="58490" y="153182"/>
                  </a:lnTo>
                  <a:lnTo>
                    <a:pt x="58497" y="150850"/>
                  </a:lnTo>
                  <a:lnTo>
                    <a:pt x="56200" y="150872"/>
                  </a:lnTo>
                  <a:lnTo>
                    <a:pt x="56193" y="148522"/>
                  </a:lnTo>
                  <a:lnTo>
                    <a:pt x="58523" y="148515"/>
                  </a:lnTo>
                  <a:lnTo>
                    <a:pt x="58483" y="146559"/>
                  </a:lnTo>
                  <a:lnTo>
                    <a:pt x="58794" y="146104"/>
                  </a:lnTo>
                  <a:lnTo>
                    <a:pt x="59123" y="145840"/>
                  </a:lnTo>
                  <a:lnTo>
                    <a:pt x="59335" y="145144"/>
                  </a:lnTo>
                  <a:lnTo>
                    <a:pt x="59313" y="144581"/>
                  </a:lnTo>
                  <a:lnTo>
                    <a:pt x="59222" y="144451"/>
                  </a:lnTo>
                  <a:lnTo>
                    <a:pt x="59032" y="144425"/>
                  </a:lnTo>
                  <a:lnTo>
                    <a:pt x="58981" y="144037"/>
                  </a:lnTo>
                  <a:lnTo>
                    <a:pt x="59676" y="141428"/>
                  </a:lnTo>
                  <a:lnTo>
                    <a:pt x="63137" y="141419"/>
                  </a:lnTo>
                  <a:lnTo>
                    <a:pt x="63117" y="150829"/>
                  </a:lnTo>
                  <a:lnTo>
                    <a:pt x="65920" y="150840"/>
                  </a:lnTo>
                  <a:lnTo>
                    <a:pt x="66399" y="150438"/>
                  </a:lnTo>
                  <a:lnTo>
                    <a:pt x="66607" y="150132"/>
                  </a:lnTo>
                  <a:lnTo>
                    <a:pt x="66731" y="149641"/>
                  </a:lnTo>
                  <a:lnTo>
                    <a:pt x="66738" y="149097"/>
                  </a:lnTo>
                  <a:lnTo>
                    <a:pt x="66668" y="148732"/>
                  </a:lnTo>
                  <a:lnTo>
                    <a:pt x="66537" y="148475"/>
                  </a:lnTo>
                  <a:lnTo>
                    <a:pt x="67680" y="148467"/>
                  </a:lnTo>
                  <a:lnTo>
                    <a:pt x="67626" y="138665"/>
                  </a:lnTo>
                  <a:lnTo>
                    <a:pt x="67680" y="138390"/>
                  </a:lnTo>
                  <a:lnTo>
                    <a:pt x="67624" y="136035"/>
                  </a:lnTo>
                  <a:lnTo>
                    <a:pt x="67639" y="127301"/>
                  </a:lnTo>
                  <a:lnTo>
                    <a:pt x="65400" y="127313"/>
                  </a:lnTo>
                  <a:lnTo>
                    <a:pt x="65382" y="122493"/>
                  </a:lnTo>
                  <a:lnTo>
                    <a:pt x="65440" y="120956"/>
                  </a:lnTo>
                  <a:lnTo>
                    <a:pt x="65546" y="120658"/>
                  </a:lnTo>
                  <a:lnTo>
                    <a:pt x="66018" y="120315"/>
                  </a:lnTo>
                  <a:lnTo>
                    <a:pt x="66069" y="118907"/>
                  </a:lnTo>
                  <a:lnTo>
                    <a:pt x="66021" y="117816"/>
                  </a:lnTo>
                  <a:lnTo>
                    <a:pt x="62436" y="117804"/>
                  </a:lnTo>
                  <a:lnTo>
                    <a:pt x="62055" y="118396"/>
                  </a:lnTo>
                  <a:lnTo>
                    <a:pt x="62050" y="119294"/>
                  </a:lnTo>
                  <a:lnTo>
                    <a:pt x="61966" y="119521"/>
                  </a:lnTo>
                  <a:lnTo>
                    <a:pt x="61482" y="120095"/>
                  </a:lnTo>
                  <a:lnTo>
                    <a:pt x="60326" y="120143"/>
                  </a:lnTo>
                  <a:lnTo>
                    <a:pt x="60307" y="122309"/>
                  </a:lnTo>
                  <a:lnTo>
                    <a:pt x="60329" y="122488"/>
                  </a:lnTo>
                  <a:lnTo>
                    <a:pt x="60749" y="122942"/>
                  </a:lnTo>
                  <a:lnTo>
                    <a:pt x="60771" y="125017"/>
                  </a:lnTo>
                  <a:lnTo>
                    <a:pt x="63080" y="125026"/>
                  </a:lnTo>
                  <a:lnTo>
                    <a:pt x="63107" y="129693"/>
                  </a:lnTo>
                  <a:lnTo>
                    <a:pt x="60806" y="129699"/>
                  </a:lnTo>
                  <a:lnTo>
                    <a:pt x="60784" y="127341"/>
                  </a:lnTo>
                  <a:lnTo>
                    <a:pt x="56178" y="127370"/>
                  </a:lnTo>
                  <a:lnTo>
                    <a:pt x="56145" y="125050"/>
                  </a:lnTo>
                  <a:lnTo>
                    <a:pt x="46983" y="125037"/>
                  </a:lnTo>
                  <a:lnTo>
                    <a:pt x="46973" y="122481"/>
                  </a:lnTo>
                  <a:lnTo>
                    <a:pt x="46472" y="122477"/>
                  </a:lnTo>
                  <a:lnTo>
                    <a:pt x="46478" y="117045"/>
                  </a:lnTo>
                  <a:lnTo>
                    <a:pt x="46581" y="116534"/>
                  </a:lnTo>
                  <a:lnTo>
                    <a:pt x="46881" y="116598"/>
                  </a:lnTo>
                  <a:lnTo>
                    <a:pt x="47053" y="116833"/>
                  </a:lnTo>
                  <a:lnTo>
                    <a:pt x="47280" y="116851"/>
                  </a:lnTo>
                  <a:lnTo>
                    <a:pt x="48577" y="116451"/>
                  </a:lnTo>
                  <a:lnTo>
                    <a:pt x="48659" y="115831"/>
                  </a:lnTo>
                  <a:lnTo>
                    <a:pt x="48464" y="115109"/>
                  </a:lnTo>
                  <a:lnTo>
                    <a:pt x="48929" y="114706"/>
                  </a:lnTo>
                  <a:lnTo>
                    <a:pt x="48962" y="113883"/>
                  </a:lnTo>
                  <a:lnTo>
                    <a:pt x="49452" y="112631"/>
                  </a:lnTo>
                  <a:lnTo>
                    <a:pt x="49935" y="111815"/>
                  </a:lnTo>
                  <a:lnTo>
                    <a:pt x="49990" y="110813"/>
                  </a:lnTo>
                  <a:lnTo>
                    <a:pt x="50810" y="110757"/>
                  </a:lnTo>
                  <a:lnTo>
                    <a:pt x="51110" y="109959"/>
                  </a:lnTo>
                  <a:lnTo>
                    <a:pt x="51114" y="108883"/>
                  </a:lnTo>
                  <a:lnTo>
                    <a:pt x="50098" y="106704"/>
                  </a:lnTo>
                  <a:lnTo>
                    <a:pt x="49708" y="104883"/>
                  </a:lnTo>
                  <a:lnTo>
                    <a:pt x="48795" y="104873"/>
                  </a:lnTo>
                  <a:lnTo>
                    <a:pt x="48796" y="102310"/>
                  </a:lnTo>
                  <a:lnTo>
                    <a:pt x="48940" y="102135"/>
                  </a:lnTo>
                  <a:lnTo>
                    <a:pt x="49428" y="101903"/>
                  </a:lnTo>
                  <a:lnTo>
                    <a:pt x="49663" y="101668"/>
                  </a:lnTo>
                  <a:lnTo>
                    <a:pt x="50087" y="100821"/>
                  </a:lnTo>
                  <a:lnTo>
                    <a:pt x="50593" y="100225"/>
                  </a:lnTo>
                  <a:lnTo>
                    <a:pt x="52386" y="98935"/>
                  </a:lnTo>
                  <a:lnTo>
                    <a:pt x="52613" y="98902"/>
                  </a:lnTo>
                  <a:lnTo>
                    <a:pt x="53192" y="98626"/>
                  </a:lnTo>
                  <a:lnTo>
                    <a:pt x="53423" y="98324"/>
                  </a:lnTo>
                  <a:lnTo>
                    <a:pt x="53849" y="97430"/>
                  </a:lnTo>
                  <a:lnTo>
                    <a:pt x="55077" y="97441"/>
                  </a:lnTo>
                  <a:lnTo>
                    <a:pt x="55958" y="96755"/>
                  </a:lnTo>
                  <a:lnTo>
                    <a:pt x="56163" y="96700"/>
                  </a:lnTo>
                  <a:lnTo>
                    <a:pt x="57989" y="96681"/>
                  </a:lnTo>
                  <a:lnTo>
                    <a:pt x="58037" y="98894"/>
                  </a:lnTo>
                  <a:lnTo>
                    <a:pt x="58171" y="99129"/>
                  </a:lnTo>
                  <a:lnTo>
                    <a:pt x="58374" y="99244"/>
                  </a:lnTo>
                  <a:lnTo>
                    <a:pt x="58495" y="99583"/>
                  </a:lnTo>
                  <a:lnTo>
                    <a:pt x="58576" y="99829"/>
                  </a:lnTo>
                  <a:lnTo>
                    <a:pt x="58682" y="100711"/>
                  </a:lnTo>
                  <a:lnTo>
                    <a:pt x="58451" y="102155"/>
                  </a:lnTo>
                  <a:lnTo>
                    <a:pt x="57919" y="102937"/>
                  </a:lnTo>
                  <a:lnTo>
                    <a:pt x="57567" y="103082"/>
                  </a:lnTo>
                  <a:lnTo>
                    <a:pt x="57090" y="103909"/>
                  </a:lnTo>
                  <a:lnTo>
                    <a:pt x="56636" y="105444"/>
                  </a:lnTo>
                  <a:lnTo>
                    <a:pt x="56409" y="106509"/>
                  </a:lnTo>
                  <a:lnTo>
                    <a:pt x="56266" y="107627"/>
                  </a:lnTo>
                  <a:lnTo>
                    <a:pt x="55903" y="107798"/>
                  </a:lnTo>
                  <a:lnTo>
                    <a:pt x="55771" y="108503"/>
                  </a:lnTo>
                  <a:lnTo>
                    <a:pt x="60334" y="108462"/>
                  </a:lnTo>
                  <a:lnTo>
                    <a:pt x="60429" y="107557"/>
                  </a:lnTo>
                  <a:lnTo>
                    <a:pt x="60333" y="107083"/>
                  </a:lnTo>
                  <a:lnTo>
                    <a:pt x="60305" y="103739"/>
                  </a:lnTo>
                  <a:lnTo>
                    <a:pt x="63454" y="103744"/>
                  </a:lnTo>
                  <a:lnTo>
                    <a:pt x="63758" y="103547"/>
                  </a:lnTo>
                  <a:lnTo>
                    <a:pt x="63843" y="103182"/>
                  </a:lnTo>
                  <a:lnTo>
                    <a:pt x="67139" y="103117"/>
                  </a:lnTo>
                  <a:lnTo>
                    <a:pt x="67152" y="101383"/>
                  </a:lnTo>
                  <a:lnTo>
                    <a:pt x="69455" y="101382"/>
                  </a:lnTo>
                  <a:lnTo>
                    <a:pt x="69465" y="96674"/>
                  </a:lnTo>
                  <a:lnTo>
                    <a:pt x="72439" y="96692"/>
                  </a:lnTo>
                  <a:lnTo>
                    <a:pt x="72516" y="97035"/>
                  </a:lnTo>
                  <a:lnTo>
                    <a:pt x="72733" y="97258"/>
                  </a:lnTo>
                  <a:lnTo>
                    <a:pt x="73265" y="97381"/>
                  </a:lnTo>
                  <a:lnTo>
                    <a:pt x="73587" y="97076"/>
                  </a:lnTo>
                  <a:lnTo>
                    <a:pt x="73686" y="96886"/>
                  </a:lnTo>
                  <a:lnTo>
                    <a:pt x="73879" y="96008"/>
                  </a:lnTo>
                  <a:lnTo>
                    <a:pt x="72392" y="95502"/>
                  </a:lnTo>
                  <a:lnTo>
                    <a:pt x="71033" y="94925"/>
                  </a:lnTo>
                  <a:lnTo>
                    <a:pt x="69773" y="93958"/>
                  </a:lnTo>
                  <a:lnTo>
                    <a:pt x="68566" y="91430"/>
                  </a:lnTo>
                  <a:lnTo>
                    <a:pt x="67983" y="90589"/>
                  </a:lnTo>
                  <a:lnTo>
                    <a:pt x="67496" y="90156"/>
                  </a:lnTo>
                  <a:lnTo>
                    <a:pt x="67146" y="90052"/>
                  </a:lnTo>
                  <a:lnTo>
                    <a:pt x="67162" y="80197"/>
                  </a:lnTo>
                  <a:lnTo>
                    <a:pt x="65278" y="80198"/>
                  </a:lnTo>
                  <a:lnTo>
                    <a:pt x="64954" y="79997"/>
                  </a:lnTo>
                  <a:lnTo>
                    <a:pt x="64950" y="77841"/>
                  </a:lnTo>
                  <a:lnTo>
                    <a:pt x="67161" y="77832"/>
                  </a:lnTo>
                  <a:lnTo>
                    <a:pt x="67188" y="73124"/>
                  </a:lnTo>
                  <a:lnTo>
                    <a:pt x="64961" y="73110"/>
                  </a:lnTo>
                  <a:lnTo>
                    <a:pt x="64948" y="68410"/>
                  </a:lnTo>
                  <a:lnTo>
                    <a:pt x="65444" y="68089"/>
                  </a:lnTo>
                  <a:lnTo>
                    <a:pt x="65962" y="67560"/>
                  </a:lnTo>
                  <a:lnTo>
                    <a:pt x="66244" y="66685"/>
                  </a:lnTo>
                  <a:lnTo>
                    <a:pt x="66137" y="65865"/>
                  </a:lnTo>
                  <a:lnTo>
                    <a:pt x="61369" y="65865"/>
                  </a:lnTo>
                  <a:lnTo>
                    <a:pt x="61373" y="63511"/>
                  </a:lnTo>
                  <a:lnTo>
                    <a:pt x="59075" y="63514"/>
                  </a:lnTo>
                  <a:lnTo>
                    <a:pt x="59074" y="65864"/>
                  </a:lnTo>
                  <a:lnTo>
                    <a:pt x="54398" y="65838"/>
                  </a:lnTo>
                  <a:lnTo>
                    <a:pt x="54389" y="61152"/>
                  </a:lnTo>
                  <a:lnTo>
                    <a:pt x="52080" y="61141"/>
                  </a:lnTo>
                  <a:lnTo>
                    <a:pt x="52087" y="51726"/>
                  </a:lnTo>
                  <a:lnTo>
                    <a:pt x="49735" y="51723"/>
                  </a:lnTo>
                  <a:lnTo>
                    <a:pt x="49737" y="48587"/>
                  </a:lnTo>
                  <a:lnTo>
                    <a:pt x="50043" y="48524"/>
                  </a:lnTo>
                  <a:lnTo>
                    <a:pt x="49976" y="47984"/>
                  </a:lnTo>
                  <a:lnTo>
                    <a:pt x="49652" y="47276"/>
                  </a:lnTo>
                  <a:lnTo>
                    <a:pt x="49262" y="47008"/>
                  </a:lnTo>
                  <a:lnTo>
                    <a:pt x="47430" y="47005"/>
                  </a:lnTo>
                  <a:lnTo>
                    <a:pt x="47444" y="42289"/>
                  </a:lnTo>
                  <a:lnTo>
                    <a:pt x="36692" y="42263"/>
                  </a:lnTo>
                  <a:lnTo>
                    <a:pt x="35881" y="42258"/>
                  </a:lnTo>
                  <a:lnTo>
                    <a:pt x="35887" y="39931"/>
                  </a:lnTo>
                  <a:lnTo>
                    <a:pt x="26607" y="39889"/>
                  </a:lnTo>
                  <a:lnTo>
                    <a:pt x="26769" y="38537"/>
                  </a:lnTo>
                  <a:lnTo>
                    <a:pt x="26584" y="37557"/>
                  </a:lnTo>
                  <a:lnTo>
                    <a:pt x="26628" y="25747"/>
                  </a:lnTo>
                  <a:lnTo>
                    <a:pt x="24596" y="25758"/>
                  </a:lnTo>
                  <a:lnTo>
                    <a:pt x="24227" y="25639"/>
                  </a:lnTo>
                  <a:lnTo>
                    <a:pt x="23596" y="25784"/>
                  </a:lnTo>
                  <a:lnTo>
                    <a:pt x="19580" y="25770"/>
                  </a:lnTo>
                  <a:lnTo>
                    <a:pt x="19580" y="16704"/>
                  </a:lnTo>
                  <a:lnTo>
                    <a:pt x="19964" y="16183"/>
                  </a:lnTo>
                  <a:lnTo>
                    <a:pt x="20048" y="14845"/>
                  </a:lnTo>
                  <a:lnTo>
                    <a:pt x="19948" y="14585"/>
                  </a:lnTo>
                  <a:lnTo>
                    <a:pt x="19779" y="14477"/>
                  </a:lnTo>
                  <a:lnTo>
                    <a:pt x="19583" y="13944"/>
                  </a:lnTo>
                  <a:lnTo>
                    <a:pt x="19589" y="11598"/>
                  </a:lnTo>
                  <a:lnTo>
                    <a:pt x="17274" y="11569"/>
                  </a:lnTo>
                  <a:lnTo>
                    <a:pt x="17247" y="9152"/>
                  </a:lnTo>
                  <a:lnTo>
                    <a:pt x="16955" y="9141"/>
                  </a:lnTo>
                  <a:lnTo>
                    <a:pt x="16585" y="9007"/>
                  </a:lnTo>
                  <a:lnTo>
                    <a:pt x="16364" y="8788"/>
                  </a:lnTo>
                  <a:lnTo>
                    <a:pt x="16227" y="8460"/>
                  </a:lnTo>
                  <a:lnTo>
                    <a:pt x="15814" y="8415"/>
                  </a:lnTo>
                  <a:lnTo>
                    <a:pt x="15511" y="8538"/>
                  </a:lnTo>
                  <a:lnTo>
                    <a:pt x="15090" y="8512"/>
                  </a:lnTo>
                  <a:lnTo>
                    <a:pt x="14536" y="8009"/>
                  </a:lnTo>
                  <a:lnTo>
                    <a:pt x="13273" y="6462"/>
                  </a:lnTo>
                  <a:lnTo>
                    <a:pt x="12889" y="5881"/>
                  </a:lnTo>
                  <a:lnTo>
                    <a:pt x="12745" y="5538"/>
                  </a:lnTo>
                  <a:lnTo>
                    <a:pt x="12801" y="4391"/>
                  </a:lnTo>
                  <a:lnTo>
                    <a:pt x="12879" y="4105"/>
                  </a:lnTo>
                  <a:lnTo>
                    <a:pt x="13023" y="3967"/>
                  </a:lnTo>
                  <a:lnTo>
                    <a:pt x="12783" y="3527"/>
                  </a:lnTo>
                  <a:lnTo>
                    <a:pt x="11250" y="2946"/>
                  </a:lnTo>
                  <a:lnTo>
                    <a:pt x="9339" y="3206"/>
                  </a:lnTo>
                  <a:lnTo>
                    <a:pt x="8737" y="4852"/>
                  </a:lnTo>
                  <a:lnTo>
                    <a:pt x="7924" y="4994"/>
                  </a:lnTo>
                  <a:lnTo>
                    <a:pt x="7673" y="5009"/>
                  </a:lnTo>
                  <a:lnTo>
                    <a:pt x="7344" y="4744"/>
                  </a:lnTo>
                  <a:lnTo>
                    <a:pt x="5958" y="4402"/>
                  </a:lnTo>
                  <a:lnTo>
                    <a:pt x="4680" y="4391"/>
                  </a:lnTo>
                  <a:lnTo>
                    <a:pt x="4702" y="2030"/>
                  </a:lnTo>
                  <a:lnTo>
                    <a:pt x="45" y="1987"/>
                  </a:lnTo>
                  <a:lnTo>
                    <a:pt x="0" y="4"/>
                  </a:lnTo>
                  <a:lnTo>
                    <a:pt x="15364" y="28"/>
                  </a:lnTo>
                  <a:lnTo>
                    <a:pt x="15956" y="28"/>
                  </a:lnTo>
                  <a:lnTo>
                    <a:pt x="25690" y="60"/>
                  </a:lnTo>
                  <a:lnTo>
                    <a:pt x="28326" y="0"/>
                  </a:lnTo>
                  <a:lnTo>
                    <a:pt x="31029" y="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09" name="pg990">
              <a:extLst>
                <a:ext uri="{FF2B5EF4-FFF2-40B4-BE49-F238E27FC236}">
                  <a16:creationId xmlns:a16="http://schemas.microsoft.com/office/drawing/2014/main" id="{380C0EF1-1C48-6840-9C73-AAD773FA113A}"/>
                </a:ext>
              </a:extLst>
            </p:cNvPr>
            <p:cNvSpPr/>
            <p:nvPr/>
          </p:nvSpPr>
          <p:spPr>
            <a:xfrm>
              <a:off x="3980170" y="3469562"/>
              <a:ext cx="224643" cy="188726"/>
            </a:xfrm>
            <a:custGeom>
              <a:avLst/>
              <a:gdLst/>
              <a:ahLst/>
              <a:cxnLst/>
              <a:rect l="0" t="0" r="0" b="0"/>
              <a:pathLst>
                <a:path w="224643" h="188726">
                  <a:moveTo>
                    <a:pt x="41827" y="18"/>
                  </a:moveTo>
                  <a:lnTo>
                    <a:pt x="52675" y="78"/>
                  </a:lnTo>
                  <a:lnTo>
                    <a:pt x="53082" y="81"/>
                  </a:lnTo>
                  <a:lnTo>
                    <a:pt x="53247" y="82"/>
                  </a:lnTo>
                  <a:lnTo>
                    <a:pt x="54035" y="93"/>
                  </a:lnTo>
                  <a:lnTo>
                    <a:pt x="55550" y="93"/>
                  </a:lnTo>
                  <a:lnTo>
                    <a:pt x="56189" y="92"/>
                  </a:lnTo>
                  <a:lnTo>
                    <a:pt x="56744" y="92"/>
                  </a:lnTo>
                  <a:lnTo>
                    <a:pt x="69545" y="88"/>
                  </a:lnTo>
                  <a:lnTo>
                    <a:pt x="74452" y="139"/>
                  </a:lnTo>
                  <a:lnTo>
                    <a:pt x="74609" y="140"/>
                  </a:lnTo>
                  <a:lnTo>
                    <a:pt x="77339" y="168"/>
                  </a:lnTo>
                  <a:lnTo>
                    <a:pt x="81119" y="207"/>
                  </a:lnTo>
                  <a:lnTo>
                    <a:pt x="82642" y="222"/>
                  </a:lnTo>
                  <a:lnTo>
                    <a:pt x="97738" y="326"/>
                  </a:lnTo>
                  <a:lnTo>
                    <a:pt x="98985" y="422"/>
                  </a:lnTo>
                  <a:lnTo>
                    <a:pt x="101915" y="412"/>
                  </a:lnTo>
                  <a:lnTo>
                    <a:pt x="106136" y="423"/>
                  </a:lnTo>
                  <a:lnTo>
                    <a:pt x="110633" y="435"/>
                  </a:lnTo>
                  <a:lnTo>
                    <a:pt x="112828" y="428"/>
                  </a:lnTo>
                  <a:lnTo>
                    <a:pt x="113966" y="424"/>
                  </a:lnTo>
                  <a:lnTo>
                    <a:pt x="114897" y="421"/>
                  </a:lnTo>
                  <a:lnTo>
                    <a:pt x="117041" y="414"/>
                  </a:lnTo>
                  <a:lnTo>
                    <a:pt x="117621" y="416"/>
                  </a:lnTo>
                  <a:lnTo>
                    <a:pt x="117806" y="416"/>
                  </a:lnTo>
                  <a:lnTo>
                    <a:pt x="118100" y="427"/>
                  </a:lnTo>
                  <a:lnTo>
                    <a:pt x="120180" y="419"/>
                  </a:lnTo>
                  <a:lnTo>
                    <a:pt x="123882" y="444"/>
                  </a:lnTo>
                  <a:lnTo>
                    <a:pt x="130190" y="427"/>
                  </a:lnTo>
                  <a:lnTo>
                    <a:pt x="134285" y="330"/>
                  </a:lnTo>
                  <a:lnTo>
                    <a:pt x="146958" y="427"/>
                  </a:lnTo>
                  <a:lnTo>
                    <a:pt x="150763" y="429"/>
                  </a:lnTo>
                  <a:lnTo>
                    <a:pt x="150850" y="2430"/>
                  </a:lnTo>
                  <a:lnTo>
                    <a:pt x="155466" y="2455"/>
                  </a:lnTo>
                  <a:lnTo>
                    <a:pt x="155444" y="4816"/>
                  </a:lnTo>
                  <a:lnTo>
                    <a:pt x="156722" y="4826"/>
                  </a:lnTo>
                  <a:lnTo>
                    <a:pt x="158108" y="5169"/>
                  </a:lnTo>
                  <a:lnTo>
                    <a:pt x="158437" y="5433"/>
                  </a:lnTo>
                  <a:lnTo>
                    <a:pt x="158688" y="5419"/>
                  </a:lnTo>
                  <a:lnTo>
                    <a:pt x="159501" y="5277"/>
                  </a:lnTo>
                  <a:lnTo>
                    <a:pt x="160192" y="3568"/>
                  </a:lnTo>
                  <a:lnTo>
                    <a:pt x="162013" y="3370"/>
                  </a:lnTo>
                  <a:lnTo>
                    <a:pt x="163547" y="3952"/>
                  </a:lnTo>
                  <a:lnTo>
                    <a:pt x="163787" y="4392"/>
                  </a:lnTo>
                  <a:lnTo>
                    <a:pt x="163643" y="4529"/>
                  </a:lnTo>
                  <a:lnTo>
                    <a:pt x="163565" y="4816"/>
                  </a:lnTo>
                  <a:lnTo>
                    <a:pt x="163509" y="5963"/>
                  </a:lnTo>
                  <a:lnTo>
                    <a:pt x="163653" y="6306"/>
                  </a:lnTo>
                  <a:lnTo>
                    <a:pt x="164037" y="6887"/>
                  </a:lnTo>
                  <a:lnTo>
                    <a:pt x="165300" y="8433"/>
                  </a:lnTo>
                  <a:lnTo>
                    <a:pt x="165853" y="8936"/>
                  </a:lnTo>
                  <a:lnTo>
                    <a:pt x="166274" y="8963"/>
                  </a:lnTo>
                  <a:lnTo>
                    <a:pt x="166577" y="8840"/>
                  </a:lnTo>
                  <a:lnTo>
                    <a:pt x="167109" y="8963"/>
                  </a:lnTo>
                  <a:lnTo>
                    <a:pt x="167127" y="9212"/>
                  </a:lnTo>
                  <a:lnTo>
                    <a:pt x="167349" y="9432"/>
                  </a:lnTo>
                  <a:lnTo>
                    <a:pt x="167719" y="9566"/>
                  </a:lnTo>
                  <a:lnTo>
                    <a:pt x="168010" y="9577"/>
                  </a:lnTo>
                  <a:lnTo>
                    <a:pt x="168038" y="11994"/>
                  </a:lnTo>
                  <a:lnTo>
                    <a:pt x="170353" y="12023"/>
                  </a:lnTo>
                  <a:lnTo>
                    <a:pt x="170346" y="14369"/>
                  </a:lnTo>
                  <a:lnTo>
                    <a:pt x="170542" y="14902"/>
                  </a:lnTo>
                  <a:lnTo>
                    <a:pt x="170712" y="15009"/>
                  </a:lnTo>
                  <a:lnTo>
                    <a:pt x="170812" y="15270"/>
                  </a:lnTo>
                  <a:lnTo>
                    <a:pt x="170727" y="16607"/>
                  </a:lnTo>
                  <a:lnTo>
                    <a:pt x="170344" y="17129"/>
                  </a:lnTo>
                  <a:lnTo>
                    <a:pt x="170343" y="26195"/>
                  </a:lnTo>
                  <a:lnTo>
                    <a:pt x="174360" y="26209"/>
                  </a:lnTo>
                  <a:lnTo>
                    <a:pt x="174991" y="26063"/>
                  </a:lnTo>
                  <a:lnTo>
                    <a:pt x="175360" y="26183"/>
                  </a:lnTo>
                  <a:lnTo>
                    <a:pt x="177392" y="26172"/>
                  </a:lnTo>
                  <a:lnTo>
                    <a:pt x="177348" y="37982"/>
                  </a:lnTo>
                  <a:lnTo>
                    <a:pt x="177533" y="38962"/>
                  </a:lnTo>
                  <a:lnTo>
                    <a:pt x="177371" y="40314"/>
                  </a:lnTo>
                  <a:lnTo>
                    <a:pt x="186651" y="40355"/>
                  </a:lnTo>
                  <a:lnTo>
                    <a:pt x="186645" y="42683"/>
                  </a:lnTo>
                  <a:lnTo>
                    <a:pt x="187455" y="42688"/>
                  </a:lnTo>
                  <a:lnTo>
                    <a:pt x="198208" y="42714"/>
                  </a:lnTo>
                  <a:lnTo>
                    <a:pt x="198194" y="47429"/>
                  </a:lnTo>
                  <a:lnTo>
                    <a:pt x="200025" y="47433"/>
                  </a:lnTo>
                  <a:lnTo>
                    <a:pt x="200416" y="47701"/>
                  </a:lnTo>
                  <a:lnTo>
                    <a:pt x="200740" y="48408"/>
                  </a:lnTo>
                  <a:lnTo>
                    <a:pt x="200807" y="48948"/>
                  </a:lnTo>
                  <a:lnTo>
                    <a:pt x="200501" y="49012"/>
                  </a:lnTo>
                  <a:lnTo>
                    <a:pt x="200499" y="52148"/>
                  </a:lnTo>
                  <a:lnTo>
                    <a:pt x="202851" y="52151"/>
                  </a:lnTo>
                  <a:lnTo>
                    <a:pt x="202843" y="61566"/>
                  </a:lnTo>
                  <a:lnTo>
                    <a:pt x="205153" y="61577"/>
                  </a:lnTo>
                  <a:lnTo>
                    <a:pt x="205161" y="66262"/>
                  </a:lnTo>
                  <a:lnTo>
                    <a:pt x="209838" y="66288"/>
                  </a:lnTo>
                  <a:lnTo>
                    <a:pt x="209838" y="63938"/>
                  </a:lnTo>
                  <a:lnTo>
                    <a:pt x="212137" y="63935"/>
                  </a:lnTo>
                  <a:lnTo>
                    <a:pt x="212132" y="66289"/>
                  </a:lnTo>
                  <a:lnTo>
                    <a:pt x="216901" y="66290"/>
                  </a:lnTo>
                  <a:lnTo>
                    <a:pt x="217008" y="67109"/>
                  </a:lnTo>
                  <a:lnTo>
                    <a:pt x="216725" y="67985"/>
                  </a:lnTo>
                  <a:lnTo>
                    <a:pt x="216207" y="68514"/>
                  </a:lnTo>
                  <a:lnTo>
                    <a:pt x="215711" y="68834"/>
                  </a:lnTo>
                  <a:lnTo>
                    <a:pt x="215725" y="73535"/>
                  </a:lnTo>
                  <a:lnTo>
                    <a:pt x="217952" y="73549"/>
                  </a:lnTo>
                  <a:lnTo>
                    <a:pt x="217925" y="78257"/>
                  </a:lnTo>
                  <a:lnTo>
                    <a:pt x="215713" y="78265"/>
                  </a:lnTo>
                  <a:lnTo>
                    <a:pt x="215773" y="80530"/>
                  </a:lnTo>
                  <a:lnTo>
                    <a:pt x="216041" y="80623"/>
                  </a:lnTo>
                  <a:lnTo>
                    <a:pt x="217926" y="80622"/>
                  </a:lnTo>
                  <a:lnTo>
                    <a:pt x="217910" y="90477"/>
                  </a:lnTo>
                  <a:lnTo>
                    <a:pt x="218259" y="90581"/>
                  </a:lnTo>
                  <a:lnTo>
                    <a:pt x="218747" y="91013"/>
                  </a:lnTo>
                  <a:lnTo>
                    <a:pt x="219330" y="91855"/>
                  </a:lnTo>
                  <a:lnTo>
                    <a:pt x="220536" y="94383"/>
                  </a:lnTo>
                  <a:lnTo>
                    <a:pt x="221796" y="95350"/>
                  </a:lnTo>
                  <a:lnTo>
                    <a:pt x="223155" y="95927"/>
                  </a:lnTo>
                  <a:lnTo>
                    <a:pt x="224643" y="96433"/>
                  </a:lnTo>
                  <a:lnTo>
                    <a:pt x="224450" y="97311"/>
                  </a:lnTo>
                  <a:lnTo>
                    <a:pt x="224351" y="97501"/>
                  </a:lnTo>
                  <a:lnTo>
                    <a:pt x="224028" y="97806"/>
                  </a:lnTo>
                  <a:lnTo>
                    <a:pt x="223496" y="97683"/>
                  </a:lnTo>
                  <a:lnTo>
                    <a:pt x="223280" y="97460"/>
                  </a:lnTo>
                  <a:lnTo>
                    <a:pt x="223203" y="97117"/>
                  </a:lnTo>
                  <a:lnTo>
                    <a:pt x="220229" y="97099"/>
                  </a:lnTo>
                  <a:lnTo>
                    <a:pt x="220219" y="101807"/>
                  </a:lnTo>
                  <a:lnTo>
                    <a:pt x="217916" y="101807"/>
                  </a:lnTo>
                  <a:lnTo>
                    <a:pt x="217902" y="103542"/>
                  </a:lnTo>
                  <a:lnTo>
                    <a:pt x="214548" y="103658"/>
                  </a:lnTo>
                  <a:lnTo>
                    <a:pt x="214522" y="103971"/>
                  </a:lnTo>
                  <a:lnTo>
                    <a:pt x="214218" y="104169"/>
                  </a:lnTo>
                  <a:lnTo>
                    <a:pt x="211069" y="104163"/>
                  </a:lnTo>
                  <a:lnTo>
                    <a:pt x="211097" y="107508"/>
                  </a:lnTo>
                  <a:lnTo>
                    <a:pt x="211192" y="107981"/>
                  </a:lnTo>
                  <a:lnTo>
                    <a:pt x="211097" y="108887"/>
                  </a:lnTo>
                  <a:lnTo>
                    <a:pt x="206534" y="108927"/>
                  </a:lnTo>
                  <a:lnTo>
                    <a:pt x="206666" y="108223"/>
                  </a:lnTo>
                  <a:lnTo>
                    <a:pt x="207117" y="107936"/>
                  </a:lnTo>
                  <a:lnTo>
                    <a:pt x="207172" y="106934"/>
                  </a:lnTo>
                  <a:lnTo>
                    <a:pt x="207400" y="105869"/>
                  </a:lnTo>
                  <a:lnTo>
                    <a:pt x="207854" y="104334"/>
                  </a:lnTo>
                  <a:lnTo>
                    <a:pt x="208331" y="103507"/>
                  </a:lnTo>
                  <a:lnTo>
                    <a:pt x="208683" y="103362"/>
                  </a:lnTo>
                  <a:lnTo>
                    <a:pt x="209214" y="102580"/>
                  </a:lnTo>
                  <a:lnTo>
                    <a:pt x="209446" y="101136"/>
                  </a:lnTo>
                  <a:lnTo>
                    <a:pt x="209339" y="100253"/>
                  </a:lnTo>
                  <a:lnTo>
                    <a:pt x="209259" y="100007"/>
                  </a:lnTo>
                  <a:lnTo>
                    <a:pt x="209138" y="99668"/>
                  </a:lnTo>
                  <a:lnTo>
                    <a:pt x="208935" y="99553"/>
                  </a:lnTo>
                  <a:lnTo>
                    <a:pt x="208800" y="99318"/>
                  </a:lnTo>
                  <a:lnTo>
                    <a:pt x="208753" y="97106"/>
                  </a:lnTo>
                  <a:lnTo>
                    <a:pt x="206927" y="97124"/>
                  </a:lnTo>
                  <a:lnTo>
                    <a:pt x="206721" y="97180"/>
                  </a:lnTo>
                  <a:lnTo>
                    <a:pt x="205841" y="97866"/>
                  </a:lnTo>
                  <a:lnTo>
                    <a:pt x="204612" y="97855"/>
                  </a:lnTo>
                  <a:lnTo>
                    <a:pt x="204187" y="98749"/>
                  </a:lnTo>
                  <a:lnTo>
                    <a:pt x="203956" y="99050"/>
                  </a:lnTo>
                  <a:lnTo>
                    <a:pt x="203377" y="99326"/>
                  </a:lnTo>
                  <a:lnTo>
                    <a:pt x="203149" y="99360"/>
                  </a:lnTo>
                  <a:lnTo>
                    <a:pt x="201357" y="100649"/>
                  </a:lnTo>
                  <a:lnTo>
                    <a:pt x="200851" y="101245"/>
                  </a:lnTo>
                  <a:lnTo>
                    <a:pt x="200426" y="102093"/>
                  </a:lnTo>
                  <a:lnTo>
                    <a:pt x="200192" y="102328"/>
                  </a:lnTo>
                  <a:lnTo>
                    <a:pt x="199704" y="102559"/>
                  </a:lnTo>
                  <a:lnTo>
                    <a:pt x="199560" y="102735"/>
                  </a:lnTo>
                  <a:lnTo>
                    <a:pt x="199559" y="105297"/>
                  </a:lnTo>
                  <a:lnTo>
                    <a:pt x="200593" y="105412"/>
                  </a:lnTo>
                  <a:lnTo>
                    <a:pt x="200861" y="107129"/>
                  </a:lnTo>
                  <a:lnTo>
                    <a:pt x="201877" y="109308"/>
                  </a:lnTo>
                  <a:lnTo>
                    <a:pt x="201874" y="110384"/>
                  </a:lnTo>
                  <a:lnTo>
                    <a:pt x="201574" y="111182"/>
                  </a:lnTo>
                  <a:lnTo>
                    <a:pt x="200753" y="111238"/>
                  </a:lnTo>
                  <a:lnTo>
                    <a:pt x="200699" y="112240"/>
                  </a:lnTo>
                  <a:lnTo>
                    <a:pt x="200216" y="113056"/>
                  </a:lnTo>
                  <a:lnTo>
                    <a:pt x="199726" y="114308"/>
                  </a:lnTo>
                  <a:lnTo>
                    <a:pt x="199693" y="115131"/>
                  </a:lnTo>
                  <a:lnTo>
                    <a:pt x="199228" y="115533"/>
                  </a:lnTo>
                  <a:lnTo>
                    <a:pt x="199423" y="116256"/>
                  </a:lnTo>
                  <a:lnTo>
                    <a:pt x="199341" y="116876"/>
                  </a:lnTo>
                  <a:lnTo>
                    <a:pt x="198044" y="117276"/>
                  </a:lnTo>
                  <a:lnTo>
                    <a:pt x="197817" y="117257"/>
                  </a:lnTo>
                  <a:lnTo>
                    <a:pt x="197645" y="117023"/>
                  </a:lnTo>
                  <a:lnTo>
                    <a:pt x="197345" y="116959"/>
                  </a:lnTo>
                  <a:lnTo>
                    <a:pt x="197242" y="117469"/>
                  </a:lnTo>
                  <a:lnTo>
                    <a:pt x="197235" y="122902"/>
                  </a:lnTo>
                  <a:lnTo>
                    <a:pt x="197737" y="122906"/>
                  </a:lnTo>
                  <a:lnTo>
                    <a:pt x="197746" y="125461"/>
                  </a:lnTo>
                  <a:lnTo>
                    <a:pt x="206909" y="125474"/>
                  </a:lnTo>
                  <a:lnTo>
                    <a:pt x="206942" y="127795"/>
                  </a:lnTo>
                  <a:lnTo>
                    <a:pt x="211548" y="127766"/>
                  </a:lnTo>
                  <a:lnTo>
                    <a:pt x="211569" y="130124"/>
                  </a:lnTo>
                  <a:lnTo>
                    <a:pt x="213870" y="130117"/>
                  </a:lnTo>
                  <a:lnTo>
                    <a:pt x="213844" y="125450"/>
                  </a:lnTo>
                  <a:lnTo>
                    <a:pt x="211534" y="125442"/>
                  </a:lnTo>
                  <a:lnTo>
                    <a:pt x="211513" y="123367"/>
                  </a:lnTo>
                  <a:lnTo>
                    <a:pt x="211092" y="122912"/>
                  </a:lnTo>
                  <a:lnTo>
                    <a:pt x="211070" y="122733"/>
                  </a:lnTo>
                  <a:lnTo>
                    <a:pt x="211089" y="120567"/>
                  </a:lnTo>
                  <a:lnTo>
                    <a:pt x="212246" y="120520"/>
                  </a:lnTo>
                  <a:lnTo>
                    <a:pt x="212730" y="119946"/>
                  </a:lnTo>
                  <a:lnTo>
                    <a:pt x="212814" y="119719"/>
                  </a:lnTo>
                  <a:lnTo>
                    <a:pt x="212818" y="118821"/>
                  </a:lnTo>
                  <a:lnTo>
                    <a:pt x="213199" y="118229"/>
                  </a:lnTo>
                  <a:lnTo>
                    <a:pt x="216784" y="118241"/>
                  </a:lnTo>
                  <a:lnTo>
                    <a:pt x="216832" y="119332"/>
                  </a:lnTo>
                  <a:lnTo>
                    <a:pt x="216782" y="120740"/>
                  </a:lnTo>
                  <a:lnTo>
                    <a:pt x="216310" y="121083"/>
                  </a:lnTo>
                  <a:lnTo>
                    <a:pt x="216204" y="121381"/>
                  </a:lnTo>
                  <a:lnTo>
                    <a:pt x="216146" y="122917"/>
                  </a:lnTo>
                  <a:lnTo>
                    <a:pt x="216163" y="127738"/>
                  </a:lnTo>
                  <a:lnTo>
                    <a:pt x="218403" y="127725"/>
                  </a:lnTo>
                  <a:lnTo>
                    <a:pt x="218388" y="136460"/>
                  </a:lnTo>
                  <a:lnTo>
                    <a:pt x="200993" y="136788"/>
                  </a:lnTo>
                  <a:lnTo>
                    <a:pt x="200093" y="136794"/>
                  </a:lnTo>
                  <a:lnTo>
                    <a:pt x="188603" y="136738"/>
                  </a:lnTo>
                  <a:lnTo>
                    <a:pt x="176153" y="136630"/>
                  </a:lnTo>
                  <a:lnTo>
                    <a:pt x="174852" y="136620"/>
                  </a:lnTo>
                  <a:lnTo>
                    <a:pt x="172552" y="136598"/>
                  </a:lnTo>
                  <a:lnTo>
                    <a:pt x="172581" y="144249"/>
                  </a:lnTo>
                  <a:lnTo>
                    <a:pt x="174872" y="144260"/>
                  </a:lnTo>
                  <a:lnTo>
                    <a:pt x="174872" y="141867"/>
                  </a:lnTo>
                  <a:lnTo>
                    <a:pt x="177178" y="141894"/>
                  </a:lnTo>
                  <a:lnTo>
                    <a:pt x="177166" y="145857"/>
                  </a:lnTo>
                  <a:lnTo>
                    <a:pt x="174871" y="145066"/>
                  </a:lnTo>
                  <a:lnTo>
                    <a:pt x="174857" y="148943"/>
                  </a:lnTo>
                  <a:lnTo>
                    <a:pt x="172578" y="148935"/>
                  </a:lnTo>
                  <a:lnTo>
                    <a:pt x="172570" y="148280"/>
                  </a:lnTo>
                  <a:lnTo>
                    <a:pt x="172329" y="147624"/>
                  </a:lnTo>
                  <a:lnTo>
                    <a:pt x="172435" y="146604"/>
                  </a:lnTo>
                  <a:lnTo>
                    <a:pt x="165654" y="146587"/>
                  </a:lnTo>
                  <a:lnTo>
                    <a:pt x="165660" y="148933"/>
                  </a:lnTo>
                  <a:lnTo>
                    <a:pt x="163337" y="148932"/>
                  </a:lnTo>
                  <a:lnTo>
                    <a:pt x="163343" y="151268"/>
                  </a:lnTo>
                  <a:lnTo>
                    <a:pt x="161123" y="151275"/>
                  </a:lnTo>
                  <a:lnTo>
                    <a:pt x="161109" y="146570"/>
                  </a:lnTo>
                  <a:lnTo>
                    <a:pt x="158800" y="146570"/>
                  </a:lnTo>
                  <a:lnTo>
                    <a:pt x="158789" y="148916"/>
                  </a:lnTo>
                  <a:lnTo>
                    <a:pt x="153866" y="148929"/>
                  </a:lnTo>
                  <a:lnTo>
                    <a:pt x="153891" y="152958"/>
                  </a:lnTo>
                  <a:lnTo>
                    <a:pt x="153900" y="155632"/>
                  </a:lnTo>
                  <a:lnTo>
                    <a:pt x="154251" y="156077"/>
                  </a:lnTo>
                  <a:lnTo>
                    <a:pt x="154915" y="155987"/>
                  </a:lnTo>
                  <a:lnTo>
                    <a:pt x="161111" y="155975"/>
                  </a:lnTo>
                  <a:lnTo>
                    <a:pt x="161154" y="159358"/>
                  </a:lnTo>
                  <a:lnTo>
                    <a:pt x="161359" y="159473"/>
                  </a:lnTo>
                  <a:lnTo>
                    <a:pt x="162205" y="159518"/>
                  </a:lnTo>
                  <a:lnTo>
                    <a:pt x="162263" y="160643"/>
                  </a:lnTo>
                  <a:lnTo>
                    <a:pt x="162811" y="160684"/>
                  </a:lnTo>
                  <a:lnTo>
                    <a:pt x="163311" y="160874"/>
                  </a:lnTo>
                  <a:lnTo>
                    <a:pt x="163573" y="161180"/>
                  </a:lnTo>
                  <a:lnTo>
                    <a:pt x="164533" y="161680"/>
                  </a:lnTo>
                  <a:lnTo>
                    <a:pt x="165208" y="161628"/>
                  </a:lnTo>
                  <a:lnTo>
                    <a:pt x="165420" y="161501"/>
                  </a:lnTo>
                  <a:lnTo>
                    <a:pt x="166655" y="161564"/>
                  </a:lnTo>
                  <a:lnTo>
                    <a:pt x="168474" y="161833"/>
                  </a:lnTo>
                  <a:lnTo>
                    <a:pt x="168497" y="162112"/>
                  </a:lnTo>
                  <a:lnTo>
                    <a:pt x="169154" y="162955"/>
                  </a:lnTo>
                  <a:lnTo>
                    <a:pt x="170277" y="162958"/>
                  </a:lnTo>
                  <a:lnTo>
                    <a:pt x="170278" y="165133"/>
                  </a:lnTo>
                  <a:lnTo>
                    <a:pt x="170472" y="166955"/>
                  </a:lnTo>
                  <a:lnTo>
                    <a:pt x="170669" y="167718"/>
                  </a:lnTo>
                  <a:lnTo>
                    <a:pt x="170790" y="169487"/>
                  </a:lnTo>
                  <a:lnTo>
                    <a:pt x="170730" y="169751"/>
                  </a:lnTo>
                  <a:lnTo>
                    <a:pt x="170181" y="169745"/>
                  </a:lnTo>
                  <a:lnTo>
                    <a:pt x="169525" y="169872"/>
                  </a:lnTo>
                  <a:lnTo>
                    <a:pt x="168997" y="170405"/>
                  </a:lnTo>
                  <a:lnTo>
                    <a:pt x="167261" y="170748"/>
                  </a:lnTo>
                  <a:lnTo>
                    <a:pt x="165911" y="170744"/>
                  </a:lnTo>
                  <a:lnTo>
                    <a:pt x="165634" y="170808"/>
                  </a:lnTo>
                  <a:lnTo>
                    <a:pt x="165575" y="171076"/>
                  </a:lnTo>
                  <a:lnTo>
                    <a:pt x="165685" y="171307"/>
                  </a:lnTo>
                  <a:lnTo>
                    <a:pt x="165677" y="172402"/>
                  </a:lnTo>
                  <a:lnTo>
                    <a:pt x="163365" y="172401"/>
                  </a:lnTo>
                  <a:lnTo>
                    <a:pt x="163397" y="174748"/>
                  </a:lnTo>
                  <a:lnTo>
                    <a:pt x="166837" y="174742"/>
                  </a:lnTo>
                  <a:lnTo>
                    <a:pt x="167023" y="174887"/>
                  </a:lnTo>
                  <a:lnTo>
                    <a:pt x="167118" y="175148"/>
                  </a:lnTo>
                  <a:lnTo>
                    <a:pt x="167300" y="175330"/>
                  </a:lnTo>
                  <a:lnTo>
                    <a:pt x="167989" y="175322"/>
                  </a:lnTo>
                  <a:lnTo>
                    <a:pt x="168012" y="177103"/>
                  </a:lnTo>
                  <a:lnTo>
                    <a:pt x="169142" y="178335"/>
                  </a:lnTo>
                  <a:lnTo>
                    <a:pt x="169736" y="178235"/>
                  </a:lnTo>
                  <a:lnTo>
                    <a:pt x="172627" y="178286"/>
                  </a:lnTo>
                  <a:lnTo>
                    <a:pt x="172605" y="180796"/>
                  </a:lnTo>
                  <a:lnTo>
                    <a:pt x="172336" y="181076"/>
                  </a:lnTo>
                  <a:lnTo>
                    <a:pt x="171968" y="181221"/>
                  </a:lnTo>
                  <a:lnTo>
                    <a:pt x="171446" y="181058"/>
                  </a:lnTo>
                  <a:lnTo>
                    <a:pt x="170896" y="181058"/>
                  </a:lnTo>
                  <a:lnTo>
                    <a:pt x="170867" y="181784"/>
                  </a:lnTo>
                  <a:lnTo>
                    <a:pt x="169913" y="181787"/>
                  </a:lnTo>
                  <a:lnTo>
                    <a:pt x="170139" y="182485"/>
                  </a:lnTo>
                  <a:lnTo>
                    <a:pt x="170409" y="182868"/>
                  </a:lnTo>
                  <a:lnTo>
                    <a:pt x="170700" y="183036"/>
                  </a:lnTo>
                  <a:lnTo>
                    <a:pt x="170944" y="183080"/>
                  </a:lnTo>
                  <a:lnTo>
                    <a:pt x="171349" y="182838"/>
                  </a:lnTo>
                  <a:lnTo>
                    <a:pt x="171939" y="182793"/>
                  </a:lnTo>
                  <a:lnTo>
                    <a:pt x="171593" y="182905"/>
                  </a:lnTo>
                  <a:lnTo>
                    <a:pt x="171192" y="183237"/>
                  </a:lnTo>
                  <a:lnTo>
                    <a:pt x="170646" y="184064"/>
                  </a:lnTo>
                  <a:lnTo>
                    <a:pt x="170504" y="184407"/>
                  </a:lnTo>
                  <a:lnTo>
                    <a:pt x="169961" y="184828"/>
                  </a:lnTo>
                  <a:lnTo>
                    <a:pt x="168570" y="185187"/>
                  </a:lnTo>
                  <a:lnTo>
                    <a:pt x="167889" y="185161"/>
                  </a:lnTo>
                  <a:lnTo>
                    <a:pt x="167351" y="184868"/>
                  </a:lnTo>
                  <a:lnTo>
                    <a:pt x="167155" y="184865"/>
                  </a:lnTo>
                  <a:lnTo>
                    <a:pt x="166842" y="184692"/>
                  </a:lnTo>
                  <a:lnTo>
                    <a:pt x="166000" y="184680"/>
                  </a:lnTo>
                  <a:lnTo>
                    <a:pt x="164913" y="185027"/>
                  </a:lnTo>
                  <a:lnTo>
                    <a:pt x="164291" y="185083"/>
                  </a:lnTo>
                  <a:lnTo>
                    <a:pt x="163375" y="184837"/>
                  </a:lnTo>
                  <a:lnTo>
                    <a:pt x="162873" y="184782"/>
                  </a:lnTo>
                  <a:lnTo>
                    <a:pt x="162348" y="184813"/>
                  </a:lnTo>
                  <a:lnTo>
                    <a:pt x="161522" y="185029"/>
                  </a:lnTo>
                  <a:lnTo>
                    <a:pt x="160475" y="184493"/>
                  </a:lnTo>
                  <a:lnTo>
                    <a:pt x="160142" y="184434"/>
                  </a:lnTo>
                  <a:lnTo>
                    <a:pt x="159775" y="184479"/>
                  </a:lnTo>
                  <a:lnTo>
                    <a:pt x="158178" y="183263"/>
                  </a:lnTo>
                  <a:lnTo>
                    <a:pt x="157121" y="183345"/>
                  </a:lnTo>
                  <a:lnTo>
                    <a:pt x="156162" y="182041"/>
                  </a:lnTo>
                  <a:lnTo>
                    <a:pt x="155414" y="181560"/>
                  </a:lnTo>
                  <a:lnTo>
                    <a:pt x="154785" y="181448"/>
                  </a:lnTo>
                  <a:lnTo>
                    <a:pt x="154095" y="181686"/>
                  </a:lnTo>
                  <a:lnTo>
                    <a:pt x="153296" y="181528"/>
                  </a:lnTo>
                  <a:lnTo>
                    <a:pt x="152946" y="181209"/>
                  </a:lnTo>
                  <a:lnTo>
                    <a:pt x="152607" y="181068"/>
                  </a:lnTo>
                  <a:lnTo>
                    <a:pt x="152019" y="181118"/>
                  </a:lnTo>
                  <a:lnTo>
                    <a:pt x="151647" y="180985"/>
                  </a:lnTo>
                  <a:lnTo>
                    <a:pt x="150693" y="180034"/>
                  </a:lnTo>
                  <a:lnTo>
                    <a:pt x="150241" y="179823"/>
                  </a:lnTo>
                  <a:lnTo>
                    <a:pt x="149837" y="179249"/>
                  </a:lnTo>
                  <a:lnTo>
                    <a:pt x="149584" y="178692"/>
                  </a:lnTo>
                  <a:lnTo>
                    <a:pt x="149743" y="177750"/>
                  </a:lnTo>
                  <a:lnTo>
                    <a:pt x="149881" y="174787"/>
                  </a:lnTo>
                  <a:lnTo>
                    <a:pt x="149856" y="172680"/>
                  </a:lnTo>
                  <a:lnTo>
                    <a:pt x="149713" y="172014"/>
                  </a:lnTo>
                  <a:lnTo>
                    <a:pt x="150006" y="171451"/>
                  </a:lnTo>
                  <a:lnTo>
                    <a:pt x="149992" y="171023"/>
                  </a:lnTo>
                  <a:lnTo>
                    <a:pt x="149642" y="170772"/>
                  </a:lnTo>
                  <a:lnTo>
                    <a:pt x="149247" y="170306"/>
                  </a:lnTo>
                  <a:lnTo>
                    <a:pt x="149200" y="169768"/>
                  </a:lnTo>
                  <a:lnTo>
                    <a:pt x="149303" y="169441"/>
                  </a:lnTo>
                  <a:lnTo>
                    <a:pt x="148825" y="168671"/>
                  </a:lnTo>
                  <a:lnTo>
                    <a:pt x="148093" y="167103"/>
                  </a:lnTo>
                  <a:lnTo>
                    <a:pt x="148035" y="166948"/>
                  </a:lnTo>
                  <a:lnTo>
                    <a:pt x="147786" y="166284"/>
                  </a:lnTo>
                  <a:lnTo>
                    <a:pt x="147377" y="165639"/>
                  </a:lnTo>
                  <a:lnTo>
                    <a:pt x="147087" y="164842"/>
                  </a:lnTo>
                  <a:lnTo>
                    <a:pt x="146710" y="164137"/>
                  </a:lnTo>
                  <a:lnTo>
                    <a:pt x="146417" y="163754"/>
                  </a:lnTo>
                  <a:lnTo>
                    <a:pt x="145686" y="163249"/>
                  </a:lnTo>
                  <a:lnTo>
                    <a:pt x="145165" y="163042"/>
                  </a:lnTo>
                  <a:lnTo>
                    <a:pt x="144560" y="165319"/>
                  </a:lnTo>
                  <a:lnTo>
                    <a:pt x="142243" y="165426"/>
                  </a:lnTo>
                  <a:lnTo>
                    <a:pt x="142112" y="165825"/>
                  </a:lnTo>
                  <a:lnTo>
                    <a:pt x="141393" y="165803"/>
                  </a:lnTo>
                  <a:lnTo>
                    <a:pt x="141028" y="165944"/>
                  </a:lnTo>
                  <a:lnTo>
                    <a:pt x="140806" y="166145"/>
                  </a:lnTo>
                  <a:lnTo>
                    <a:pt x="140226" y="166231"/>
                  </a:lnTo>
                  <a:lnTo>
                    <a:pt x="139843" y="165762"/>
                  </a:lnTo>
                  <a:lnTo>
                    <a:pt x="139186" y="165326"/>
                  </a:lnTo>
                  <a:lnTo>
                    <a:pt x="138172" y="165338"/>
                  </a:lnTo>
                  <a:lnTo>
                    <a:pt x="138179" y="166429"/>
                  </a:lnTo>
                  <a:lnTo>
                    <a:pt x="137979" y="166657"/>
                  </a:lnTo>
                  <a:lnTo>
                    <a:pt x="137019" y="167052"/>
                  </a:lnTo>
                  <a:lnTo>
                    <a:pt x="136512" y="167052"/>
                  </a:lnTo>
                  <a:lnTo>
                    <a:pt x="135951" y="167671"/>
                  </a:lnTo>
                  <a:lnTo>
                    <a:pt x="135353" y="167742"/>
                  </a:lnTo>
                  <a:lnTo>
                    <a:pt x="133554" y="167693"/>
                  </a:lnTo>
                  <a:lnTo>
                    <a:pt x="133556" y="160916"/>
                  </a:lnTo>
                  <a:lnTo>
                    <a:pt x="133094" y="160792"/>
                  </a:lnTo>
                  <a:lnTo>
                    <a:pt x="131161" y="161082"/>
                  </a:lnTo>
                  <a:lnTo>
                    <a:pt x="130111" y="160982"/>
                  </a:lnTo>
                  <a:lnTo>
                    <a:pt x="128231" y="161078"/>
                  </a:lnTo>
                  <a:lnTo>
                    <a:pt x="126281" y="161688"/>
                  </a:lnTo>
                  <a:lnTo>
                    <a:pt x="125075" y="161882"/>
                  </a:lnTo>
                  <a:lnTo>
                    <a:pt x="124198" y="162203"/>
                  </a:lnTo>
                  <a:lnTo>
                    <a:pt x="123983" y="162330"/>
                  </a:lnTo>
                  <a:lnTo>
                    <a:pt x="123502" y="162617"/>
                  </a:lnTo>
                  <a:lnTo>
                    <a:pt x="122909" y="163011"/>
                  </a:lnTo>
                  <a:lnTo>
                    <a:pt x="122044" y="164440"/>
                  </a:lnTo>
                  <a:lnTo>
                    <a:pt x="121427" y="165049"/>
                  </a:lnTo>
                  <a:lnTo>
                    <a:pt x="121062" y="165354"/>
                  </a:lnTo>
                  <a:lnTo>
                    <a:pt x="120805" y="165408"/>
                  </a:lnTo>
                  <a:lnTo>
                    <a:pt x="119911" y="165369"/>
                  </a:lnTo>
                  <a:lnTo>
                    <a:pt x="118923" y="166463"/>
                  </a:lnTo>
                  <a:lnTo>
                    <a:pt x="118618" y="166647"/>
                  </a:lnTo>
                  <a:lnTo>
                    <a:pt x="118505" y="166827"/>
                  </a:lnTo>
                  <a:lnTo>
                    <a:pt x="118226" y="167541"/>
                  </a:lnTo>
                  <a:lnTo>
                    <a:pt x="118155" y="168205"/>
                  </a:lnTo>
                  <a:lnTo>
                    <a:pt x="117453" y="169886"/>
                  </a:lnTo>
                  <a:lnTo>
                    <a:pt x="117370" y="171330"/>
                  </a:lnTo>
                  <a:lnTo>
                    <a:pt x="116994" y="171826"/>
                  </a:lnTo>
                  <a:lnTo>
                    <a:pt x="116954" y="172904"/>
                  </a:lnTo>
                  <a:lnTo>
                    <a:pt x="116713" y="173296"/>
                  </a:lnTo>
                  <a:lnTo>
                    <a:pt x="116352" y="174784"/>
                  </a:lnTo>
                  <a:lnTo>
                    <a:pt x="116169" y="175089"/>
                  </a:lnTo>
                  <a:lnTo>
                    <a:pt x="114953" y="176052"/>
                  </a:lnTo>
                  <a:lnTo>
                    <a:pt x="114825" y="176281"/>
                  </a:lnTo>
                  <a:lnTo>
                    <a:pt x="113726" y="177397"/>
                  </a:lnTo>
                  <a:lnTo>
                    <a:pt x="113506" y="177823"/>
                  </a:lnTo>
                  <a:lnTo>
                    <a:pt x="113265" y="178078"/>
                  </a:lnTo>
                  <a:lnTo>
                    <a:pt x="112403" y="178874"/>
                  </a:lnTo>
                  <a:lnTo>
                    <a:pt x="111723" y="179266"/>
                  </a:lnTo>
                  <a:lnTo>
                    <a:pt x="111589" y="179484"/>
                  </a:lnTo>
                  <a:lnTo>
                    <a:pt x="111428" y="180143"/>
                  </a:lnTo>
                  <a:lnTo>
                    <a:pt x="111714" y="181554"/>
                  </a:lnTo>
                  <a:lnTo>
                    <a:pt x="111023" y="182704"/>
                  </a:lnTo>
                  <a:lnTo>
                    <a:pt x="110883" y="183063"/>
                  </a:lnTo>
                  <a:lnTo>
                    <a:pt x="110579" y="184817"/>
                  </a:lnTo>
                  <a:lnTo>
                    <a:pt x="110135" y="185242"/>
                  </a:lnTo>
                  <a:lnTo>
                    <a:pt x="109338" y="185362"/>
                  </a:lnTo>
                  <a:lnTo>
                    <a:pt x="108135" y="185857"/>
                  </a:lnTo>
                  <a:lnTo>
                    <a:pt x="107712" y="185972"/>
                  </a:lnTo>
                  <a:lnTo>
                    <a:pt x="107316" y="185977"/>
                  </a:lnTo>
                  <a:lnTo>
                    <a:pt x="106712" y="186157"/>
                  </a:lnTo>
                  <a:lnTo>
                    <a:pt x="105717" y="186244"/>
                  </a:lnTo>
                  <a:lnTo>
                    <a:pt x="104974" y="186462"/>
                  </a:lnTo>
                  <a:lnTo>
                    <a:pt x="104493" y="186899"/>
                  </a:lnTo>
                  <a:lnTo>
                    <a:pt x="103814" y="187815"/>
                  </a:lnTo>
                  <a:lnTo>
                    <a:pt x="102745" y="188666"/>
                  </a:lnTo>
                  <a:lnTo>
                    <a:pt x="102542" y="188726"/>
                  </a:lnTo>
                  <a:lnTo>
                    <a:pt x="101364" y="188627"/>
                  </a:lnTo>
                  <a:lnTo>
                    <a:pt x="100676" y="188539"/>
                  </a:lnTo>
                  <a:lnTo>
                    <a:pt x="99700" y="188096"/>
                  </a:lnTo>
                  <a:lnTo>
                    <a:pt x="98734" y="187545"/>
                  </a:lnTo>
                  <a:lnTo>
                    <a:pt x="98318" y="187397"/>
                  </a:lnTo>
                  <a:lnTo>
                    <a:pt x="96861" y="187124"/>
                  </a:lnTo>
                  <a:lnTo>
                    <a:pt x="94663" y="187253"/>
                  </a:lnTo>
                  <a:lnTo>
                    <a:pt x="94135" y="187133"/>
                  </a:lnTo>
                  <a:lnTo>
                    <a:pt x="93820" y="186947"/>
                  </a:lnTo>
                  <a:lnTo>
                    <a:pt x="93057" y="186685"/>
                  </a:lnTo>
                  <a:lnTo>
                    <a:pt x="90042" y="185828"/>
                  </a:lnTo>
                  <a:lnTo>
                    <a:pt x="89332" y="185436"/>
                  </a:lnTo>
                  <a:lnTo>
                    <a:pt x="88543" y="184224"/>
                  </a:lnTo>
                  <a:lnTo>
                    <a:pt x="87287" y="183344"/>
                  </a:lnTo>
                  <a:lnTo>
                    <a:pt x="86768" y="182588"/>
                  </a:lnTo>
                  <a:lnTo>
                    <a:pt x="86245" y="182218"/>
                  </a:lnTo>
                  <a:lnTo>
                    <a:pt x="85732" y="182093"/>
                  </a:lnTo>
                  <a:lnTo>
                    <a:pt x="85356" y="182110"/>
                  </a:lnTo>
                  <a:lnTo>
                    <a:pt x="84593" y="182394"/>
                  </a:lnTo>
                  <a:lnTo>
                    <a:pt x="84347" y="182416"/>
                  </a:lnTo>
                  <a:lnTo>
                    <a:pt x="83578" y="182107"/>
                  </a:lnTo>
                  <a:lnTo>
                    <a:pt x="82878" y="181508"/>
                  </a:lnTo>
                  <a:lnTo>
                    <a:pt x="82536" y="181340"/>
                  </a:lnTo>
                  <a:lnTo>
                    <a:pt x="82269" y="181057"/>
                  </a:lnTo>
                  <a:lnTo>
                    <a:pt x="82049" y="180305"/>
                  </a:lnTo>
                  <a:lnTo>
                    <a:pt x="81990" y="179853"/>
                  </a:lnTo>
                  <a:lnTo>
                    <a:pt x="81877" y="179695"/>
                  </a:lnTo>
                  <a:lnTo>
                    <a:pt x="81669" y="179494"/>
                  </a:lnTo>
                  <a:lnTo>
                    <a:pt x="81172" y="179348"/>
                  </a:lnTo>
                  <a:lnTo>
                    <a:pt x="81017" y="179217"/>
                  </a:lnTo>
                  <a:lnTo>
                    <a:pt x="80647" y="178553"/>
                  </a:lnTo>
                  <a:lnTo>
                    <a:pt x="79766" y="178167"/>
                  </a:lnTo>
                  <a:lnTo>
                    <a:pt x="79129" y="177553"/>
                  </a:lnTo>
                  <a:lnTo>
                    <a:pt x="79048" y="177215"/>
                  </a:lnTo>
                  <a:lnTo>
                    <a:pt x="79009" y="175968"/>
                  </a:lnTo>
                  <a:lnTo>
                    <a:pt x="78666" y="175282"/>
                  </a:lnTo>
                  <a:lnTo>
                    <a:pt x="78126" y="174814"/>
                  </a:lnTo>
                  <a:lnTo>
                    <a:pt x="77987" y="174585"/>
                  </a:lnTo>
                  <a:lnTo>
                    <a:pt x="77922" y="174122"/>
                  </a:lnTo>
                  <a:lnTo>
                    <a:pt x="77953" y="173757"/>
                  </a:lnTo>
                  <a:lnTo>
                    <a:pt x="78352" y="172689"/>
                  </a:lnTo>
                  <a:lnTo>
                    <a:pt x="78052" y="171905"/>
                  </a:lnTo>
                  <a:lnTo>
                    <a:pt x="78045" y="170608"/>
                  </a:lnTo>
                  <a:lnTo>
                    <a:pt x="78097" y="170265"/>
                  </a:lnTo>
                  <a:lnTo>
                    <a:pt x="78283" y="169469"/>
                  </a:lnTo>
                  <a:lnTo>
                    <a:pt x="78678" y="168858"/>
                  </a:lnTo>
                  <a:lnTo>
                    <a:pt x="79013" y="167637"/>
                  </a:lnTo>
                  <a:lnTo>
                    <a:pt x="78738" y="166243"/>
                  </a:lnTo>
                  <a:lnTo>
                    <a:pt x="78539" y="165650"/>
                  </a:lnTo>
                  <a:lnTo>
                    <a:pt x="78672" y="164898"/>
                  </a:lnTo>
                  <a:lnTo>
                    <a:pt x="78350" y="164424"/>
                  </a:lnTo>
                  <a:lnTo>
                    <a:pt x="78371" y="164054"/>
                  </a:lnTo>
                  <a:lnTo>
                    <a:pt x="77968" y="163011"/>
                  </a:lnTo>
                  <a:lnTo>
                    <a:pt x="77776" y="162713"/>
                  </a:lnTo>
                  <a:lnTo>
                    <a:pt x="77520" y="162518"/>
                  </a:lnTo>
                  <a:lnTo>
                    <a:pt x="77063" y="162312"/>
                  </a:lnTo>
                  <a:lnTo>
                    <a:pt x="75365" y="161989"/>
                  </a:lnTo>
                  <a:lnTo>
                    <a:pt x="74268" y="161926"/>
                  </a:lnTo>
                  <a:lnTo>
                    <a:pt x="73184" y="162030"/>
                  </a:lnTo>
                  <a:lnTo>
                    <a:pt x="72636" y="162184"/>
                  </a:lnTo>
                  <a:lnTo>
                    <a:pt x="72186" y="162419"/>
                  </a:lnTo>
                  <a:lnTo>
                    <a:pt x="70389" y="164494"/>
                  </a:lnTo>
                  <a:lnTo>
                    <a:pt x="69722" y="164970"/>
                  </a:lnTo>
                  <a:lnTo>
                    <a:pt x="69191" y="165005"/>
                  </a:lnTo>
                  <a:lnTo>
                    <a:pt x="68009" y="164953"/>
                  </a:lnTo>
                  <a:lnTo>
                    <a:pt x="67220" y="165410"/>
                  </a:lnTo>
                  <a:lnTo>
                    <a:pt x="67085" y="165600"/>
                  </a:lnTo>
                  <a:lnTo>
                    <a:pt x="67084" y="166544"/>
                  </a:lnTo>
                  <a:lnTo>
                    <a:pt x="67003" y="166740"/>
                  </a:lnTo>
                  <a:lnTo>
                    <a:pt x="66071" y="167671"/>
                  </a:lnTo>
                  <a:lnTo>
                    <a:pt x="65602" y="168202"/>
                  </a:lnTo>
                  <a:lnTo>
                    <a:pt x="65291" y="168446"/>
                  </a:lnTo>
                  <a:lnTo>
                    <a:pt x="64999" y="168853"/>
                  </a:lnTo>
                  <a:lnTo>
                    <a:pt x="64824" y="169599"/>
                  </a:lnTo>
                  <a:lnTo>
                    <a:pt x="64739" y="170340"/>
                  </a:lnTo>
                  <a:lnTo>
                    <a:pt x="64769" y="170724"/>
                  </a:lnTo>
                  <a:lnTo>
                    <a:pt x="64980" y="172056"/>
                  </a:lnTo>
                  <a:lnTo>
                    <a:pt x="65449" y="172398"/>
                  </a:lnTo>
                  <a:lnTo>
                    <a:pt x="65623" y="172852"/>
                  </a:lnTo>
                  <a:lnTo>
                    <a:pt x="65636" y="173310"/>
                  </a:lnTo>
                  <a:lnTo>
                    <a:pt x="65275" y="174710"/>
                  </a:lnTo>
                  <a:lnTo>
                    <a:pt x="63910" y="175736"/>
                  </a:lnTo>
                  <a:lnTo>
                    <a:pt x="63619" y="176062"/>
                  </a:lnTo>
                  <a:lnTo>
                    <a:pt x="63106" y="177062"/>
                  </a:lnTo>
                  <a:lnTo>
                    <a:pt x="61898" y="177740"/>
                  </a:lnTo>
                  <a:lnTo>
                    <a:pt x="60789" y="178214"/>
                  </a:lnTo>
                  <a:lnTo>
                    <a:pt x="60011" y="178649"/>
                  </a:lnTo>
                  <a:lnTo>
                    <a:pt x="58872" y="179132"/>
                  </a:lnTo>
                  <a:lnTo>
                    <a:pt x="58112" y="179879"/>
                  </a:lnTo>
                  <a:lnTo>
                    <a:pt x="57465" y="180818"/>
                  </a:lnTo>
                  <a:lnTo>
                    <a:pt x="57025" y="181110"/>
                  </a:lnTo>
                  <a:lnTo>
                    <a:pt x="56361" y="181313"/>
                  </a:lnTo>
                  <a:lnTo>
                    <a:pt x="55300" y="181878"/>
                  </a:lnTo>
                  <a:lnTo>
                    <a:pt x="53363" y="182383"/>
                  </a:lnTo>
                  <a:lnTo>
                    <a:pt x="53363" y="181759"/>
                  </a:lnTo>
                  <a:lnTo>
                    <a:pt x="53362" y="153962"/>
                  </a:lnTo>
                  <a:lnTo>
                    <a:pt x="53362" y="120703"/>
                  </a:lnTo>
                  <a:lnTo>
                    <a:pt x="53362" y="98400"/>
                  </a:lnTo>
                  <a:lnTo>
                    <a:pt x="53361" y="81737"/>
                  </a:lnTo>
                  <a:lnTo>
                    <a:pt x="42638" y="81747"/>
                  </a:lnTo>
                  <a:lnTo>
                    <a:pt x="41759" y="81748"/>
                  </a:lnTo>
                  <a:lnTo>
                    <a:pt x="39258" y="81748"/>
                  </a:lnTo>
                  <a:lnTo>
                    <a:pt x="29951" y="81748"/>
                  </a:lnTo>
                  <a:lnTo>
                    <a:pt x="26692" y="81748"/>
                  </a:lnTo>
                  <a:lnTo>
                    <a:pt x="13116" y="81748"/>
                  </a:lnTo>
                  <a:lnTo>
                    <a:pt x="11332" y="81683"/>
                  </a:lnTo>
                  <a:lnTo>
                    <a:pt x="11324" y="79313"/>
                  </a:lnTo>
                  <a:lnTo>
                    <a:pt x="15973" y="79320"/>
                  </a:lnTo>
                  <a:lnTo>
                    <a:pt x="15853" y="76330"/>
                  </a:lnTo>
                  <a:lnTo>
                    <a:pt x="15217" y="76051"/>
                  </a:lnTo>
                  <a:lnTo>
                    <a:pt x="14791" y="75950"/>
                  </a:lnTo>
                  <a:lnTo>
                    <a:pt x="14442" y="76229"/>
                  </a:lnTo>
                  <a:lnTo>
                    <a:pt x="14082" y="76345"/>
                  </a:lnTo>
                  <a:lnTo>
                    <a:pt x="13650" y="76335"/>
                  </a:lnTo>
                  <a:lnTo>
                    <a:pt x="13645" y="74594"/>
                  </a:lnTo>
                  <a:lnTo>
                    <a:pt x="15974" y="74606"/>
                  </a:lnTo>
                  <a:lnTo>
                    <a:pt x="15968" y="70714"/>
                  </a:lnTo>
                  <a:lnTo>
                    <a:pt x="18307" y="71042"/>
                  </a:lnTo>
                  <a:lnTo>
                    <a:pt x="18279" y="62775"/>
                  </a:lnTo>
                  <a:lnTo>
                    <a:pt x="20617" y="62791"/>
                  </a:lnTo>
                  <a:lnTo>
                    <a:pt x="20570" y="55705"/>
                  </a:lnTo>
                  <a:lnTo>
                    <a:pt x="22888" y="55686"/>
                  </a:lnTo>
                  <a:lnTo>
                    <a:pt x="22894" y="53288"/>
                  </a:lnTo>
                  <a:lnTo>
                    <a:pt x="27579" y="53264"/>
                  </a:lnTo>
                  <a:lnTo>
                    <a:pt x="27567" y="50903"/>
                  </a:lnTo>
                  <a:lnTo>
                    <a:pt x="34542" y="50956"/>
                  </a:lnTo>
                  <a:lnTo>
                    <a:pt x="34551" y="48595"/>
                  </a:lnTo>
                  <a:lnTo>
                    <a:pt x="36903" y="48615"/>
                  </a:lnTo>
                  <a:lnTo>
                    <a:pt x="36906" y="43892"/>
                  </a:lnTo>
                  <a:lnTo>
                    <a:pt x="39251" y="43891"/>
                  </a:lnTo>
                  <a:lnTo>
                    <a:pt x="39234" y="39190"/>
                  </a:lnTo>
                  <a:lnTo>
                    <a:pt x="29920" y="39125"/>
                  </a:lnTo>
                  <a:lnTo>
                    <a:pt x="29857" y="38957"/>
                  </a:lnTo>
                  <a:lnTo>
                    <a:pt x="29817" y="38190"/>
                  </a:lnTo>
                  <a:lnTo>
                    <a:pt x="29845" y="36767"/>
                  </a:lnTo>
                  <a:lnTo>
                    <a:pt x="23955" y="36824"/>
                  </a:lnTo>
                  <a:lnTo>
                    <a:pt x="22303" y="35905"/>
                  </a:lnTo>
                  <a:lnTo>
                    <a:pt x="20991" y="36114"/>
                  </a:lnTo>
                  <a:lnTo>
                    <a:pt x="20615" y="36066"/>
                  </a:lnTo>
                  <a:lnTo>
                    <a:pt x="20424" y="35879"/>
                  </a:lnTo>
                  <a:lnTo>
                    <a:pt x="20037" y="35287"/>
                  </a:lnTo>
                  <a:lnTo>
                    <a:pt x="19643" y="35004"/>
                  </a:lnTo>
                  <a:lnTo>
                    <a:pt x="19282" y="35104"/>
                  </a:lnTo>
                  <a:lnTo>
                    <a:pt x="18806" y="35365"/>
                  </a:lnTo>
                  <a:lnTo>
                    <a:pt x="18570" y="35320"/>
                  </a:lnTo>
                  <a:lnTo>
                    <a:pt x="18386" y="35189"/>
                  </a:lnTo>
                  <a:lnTo>
                    <a:pt x="18324" y="34955"/>
                  </a:lnTo>
                  <a:lnTo>
                    <a:pt x="18744" y="34396"/>
                  </a:lnTo>
                  <a:lnTo>
                    <a:pt x="18847" y="33927"/>
                  </a:lnTo>
                  <a:lnTo>
                    <a:pt x="18822" y="33693"/>
                  </a:lnTo>
                  <a:lnTo>
                    <a:pt x="18593" y="33350"/>
                  </a:lnTo>
                  <a:lnTo>
                    <a:pt x="18229" y="33119"/>
                  </a:lnTo>
                  <a:lnTo>
                    <a:pt x="17856" y="33160"/>
                  </a:lnTo>
                  <a:lnTo>
                    <a:pt x="17615" y="33372"/>
                  </a:lnTo>
                  <a:lnTo>
                    <a:pt x="17617" y="33033"/>
                  </a:lnTo>
                  <a:lnTo>
                    <a:pt x="17735" y="32400"/>
                  </a:lnTo>
                  <a:lnTo>
                    <a:pt x="17967" y="32273"/>
                  </a:lnTo>
                  <a:lnTo>
                    <a:pt x="18166" y="31998"/>
                  </a:lnTo>
                  <a:lnTo>
                    <a:pt x="18093" y="31305"/>
                  </a:lnTo>
                  <a:lnTo>
                    <a:pt x="18045" y="31082"/>
                  </a:lnTo>
                  <a:lnTo>
                    <a:pt x="17824" y="30705"/>
                  </a:lnTo>
                  <a:lnTo>
                    <a:pt x="17198" y="30162"/>
                  </a:lnTo>
                  <a:lnTo>
                    <a:pt x="16885" y="29011"/>
                  </a:lnTo>
                  <a:lnTo>
                    <a:pt x="16457" y="26549"/>
                  </a:lnTo>
                  <a:lnTo>
                    <a:pt x="16133" y="26076"/>
                  </a:lnTo>
                  <a:lnTo>
                    <a:pt x="14942" y="26027"/>
                  </a:lnTo>
                  <a:lnTo>
                    <a:pt x="14802" y="26240"/>
                  </a:lnTo>
                  <a:lnTo>
                    <a:pt x="14713" y="26824"/>
                  </a:lnTo>
                  <a:lnTo>
                    <a:pt x="13920" y="27502"/>
                  </a:lnTo>
                  <a:lnTo>
                    <a:pt x="13714" y="27543"/>
                  </a:lnTo>
                  <a:lnTo>
                    <a:pt x="13032" y="27241"/>
                  </a:lnTo>
                  <a:lnTo>
                    <a:pt x="11472" y="26284"/>
                  </a:lnTo>
                  <a:lnTo>
                    <a:pt x="11176" y="26001"/>
                  </a:lnTo>
                  <a:lnTo>
                    <a:pt x="11169" y="25335"/>
                  </a:lnTo>
                  <a:lnTo>
                    <a:pt x="10520" y="25387"/>
                  </a:lnTo>
                  <a:lnTo>
                    <a:pt x="10247" y="25179"/>
                  </a:lnTo>
                  <a:lnTo>
                    <a:pt x="10169" y="25019"/>
                  </a:lnTo>
                  <a:lnTo>
                    <a:pt x="10446" y="24058"/>
                  </a:lnTo>
                  <a:lnTo>
                    <a:pt x="10283" y="22326"/>
                  </a:lnTo>
                  <a:lnTo>
                    <a:pt x="11213" y="22024"/>
                  </a:lnTo>
                  <a:lnTo>
                    <a:pt x="11205" y="21276"/>
                  </a:lnTo>
                  <a:lnTo>
                    <a:pt x="11549" y="20509"/>
                  </a:lnTo>
                  <a:lnTo>
                    <a:pt x="11512" y="19027"/>
                  </a:lnTo>
                  <a:lnTo>
                    <a:pt x="11681" y="18572"/>
                  </a:lnTo>
                  <a:lnTo>
                    <a:pt x="11663" y="18193"/>
                  </a:lnTo>
                  <a:lnTo>
                    <a:pt x="11401" y="17507"/>
                  </a:lnTo>
                  <a:lnTo>
                    <a:pt x="11042" y="16923"/>
                  </a:lnTo>
                  <a:lnTo>
                    <a:pt x="10127" y="17053"/>
                  </a:lnTo>
                  <a:lnTo>
                    <a:pt x="9873" y="16930"/>
                  </a:lnTo>
                  <a:lnTo>
                    <a:pt x="9492" y="16137"/>
                  </a:lnTo>
                  <a:lnTo>
                    <a:pt x="9459" y="15404"/>
                  </a:lnTo>
                  <a:lnTo>
                    <a:pt x="9960" y="13776"/>
                  </a:lnTo>
                  <a:lnTo>
                    <a:pt x="10211" y="13478"/>
                  </a:lnTo>
                  <a:lnTo>
                    <a:pt x="11256" y="11504"/>
                  </a:lnTo>
                  <a:lnTo>
                    <a:pt x="11355" y="10830"/>
                  </a:lnTo>
                  <a:lnTo>
                    <a:pt x="11008" y="10648"/>
                  </a:lnTo>
                  <a:lnTo>
                    <a:pt x="10857" y="10410"/>
                  </a:lnTo>
                  <a:lnTo>
                    <a:pt x="10808" y="8741"/>
                  </a:lnTo>
                  <a:lnTo>
                    <a:pt x="11022" y="7795"/>
                  </a:lnTo>
                  <a:lnTo>
                    <a:pt x="11133" y="7520"/>
                  </a:lnTo>
                  <a:lnTo>
                    <a:pt x="11484" y="7147"/>
                  </a:lnTo>
                  <a:lnTo>
                    <a:pt x="12141" y="5706"/>
                  </a:lnTo>
                  <a:lnTo>
                    <a:pt x="12511" y="5356"/>
                  </a:lnTo>
                  <a:lnTo>
                    <a:pt x="12533" y="5203"/>
                  </a:lnTo>
                  <a:lnTo>
                    <a:pt x="11081" y="5446"/>
                  </a:lnTo>
                  <a:lnTo>
                    <a:pt x="9881" y="5480"/>
                  </a:lnTo>
                  <a:lnTo>
                    <a:pt x="7734" y="4006"/>
                  </a:lnTo>
                  <a:lnTo>
                    <a:pt x="6887" y="2617"/>
                  </a:lnTo>
                  <a:lnTo>
                    <a:pt x="5723" y="2566"/>
                  </a:lnTo>
                  <a:lnTo>
                    <a:pt x="5363" y="1932"/>
                  </a:lnTo>
                  <a:lnTo>
                    <a:pt x="3591" y="1957"/>
                  </a:lnTo>
                  <a:lnTo>
                    <a:pt x="3549" y="1503"/>
                  </a:lnTo>
                  <a:lnTo>
                    <a:pt x="1077" y="1432"/>
                  </a:lnTo>
                  <a:lnTo>
                    <a:pt x="653" y="1078"/>
                  </a:lnTo>
                  <a:lnTo>
                    <a:pt x="204" y="354"/>
                  </a:lnTo>
                  <a:lnTo>
                    <a:pt x="0" y="163"/>
                  </a:lnTo>
                  <a:lnTo>
                    <a:pt x="27302" y="20"/>
                  </a:lnTo>
                  <a:lnTo>
                    <a:pt x="28328" y="11"/>
                  </a:lnTo>
                  <a:lnTo>
                    <a:pt x="28507" y="27"/>
                  </a:lnTo>
                  <a:lnTo>
                    <a:pt x="29131" y="20"/>
                  </a:lnTo>
                  <a:lnTo>
                    <a:pt x="37779" y="1"/>
                  </a:lnTo>
                  <a:lnTo>
                    <a:pt x="37951" y="1"/>
                  </a:lnTo>
                  <a:lnTo>
                    <a:pt x="38431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0" name="pg991">
              <a:extLst>
                <a:ext uri="{FF2B5EF4-FFF2-40B4-BE49-F238E27FC236}">
                  <a16:creationId xmlns:a16="http://schemas.microsoft.com/office/drawing/2014/main" id="{C4932058-6391-E949-94F8-3BE2C469C202}"/>
                </a:ext>
              </a:extLst>
            </p:cNvPr>
            <p:cNvSpPr/>
            <p:nvPr/>
          </p:nvSpPr>
          <p:spPr>
            <a:xfrm>
              <a:off x="3644829" y="3469726"/>
              <a:ext cx="374591" cy="81648"/>
            </a:xfrm>
            <a:custGeom>
              <a:avLst/>
              <a:gdLst/>
              <a:ahLst/>
              <a:cxnLst/>
              <a:rect l="0" t="0" r="0" b="0"/>
              <a:pathLst>
                <a:path w="374591" h="81648">
                  <a:moveTo>
                    <a:pt x="335340" y="0"/>
                  </a:moveTo>
                  <a:lnTo>
                    <a:pt x="335545" y="191"/>
                  </a:lnTo>
                  <a:lnTo>
                    <a:pt x="335993" y="915"/>
                  </a:lnTo>
                  <a:lnTo>
                    <a:pt x="336418" y="1269"/>
                  </a:lnTo>
                  <a:lnTo>
                    <a:pt x="338890" y="1340"/>
                  </a:lnTo>
                  <a:lnTo>
                    <a:pt x="338932" y="1793"/>
                  </a:lnTo>
                  <a:lnTo>
                    <a:pt x="340703" y="1769"/>
                  </a:lnTo>
                  <a:lnTo>
                    <a:pt x="341064" y="2402"/>
                  </a:lnTo>
                  <a:lnTo>
                    <a:pt x="342228" y="2454"/>
                  </a:lnTo>
                  <a:lnTo>
                    <a:pt x="343075" y="3842"/>
                  </a:lnTo>
                  <a:lnTo>
                    <a:pt x="345221" y="5316"/>
                  </a:lnTo>
                  <a:lnTo>
                    <a:pt x="346422" y="5282"/>
                  </a:lnTo>
                  <a:lnTo>
                    <a:pt x="347874" y="5040"/>
                  </a:lnTo>
                  <a:lnTo>
                    <a:pt x="347851" y="5193"/>
                  </a:lnTo>
                  <a:lnTo>
                    <a:pt x="347482" y="5543"/>
                  </a:lnTo>
                  <a:lnTo>
                    <a:pt x="346825" y="6984"/>
                  </a:lnTo>
                  <a:lnTo>
                    <a:pt x="346474" y="7356"/>
                  </a:lnTo>
                  <a:lnTo>
                    <a:pt x="346363" y="7632"/>
                  </a:lnTo>
                  <a:lnTo>
                    <a:pt x="346149" y="8578"/>
                  </a:lnTo>
                  <a:lnTo>
                    <a:pt x="346198" y="10246"/>
                  </a:lnTo>
                  <a:lnTo>
                    <a:pt x="346349" y="10484"/>
                  </a:lnTo>
                  <a:lnTo>
                    <a:pt x="346696" y="10667"/>
                  </a:lnTo>
                  <a:lnTo>
                    <a:pt x="346596" y="11341"/>
                  </a:lnTo>
                  <a:lnTo>
                    <a:pt x="345552" y="13315"/>
                  </a:lnTo>
                  <a:lnTo>
                    <a:pt x="345301" y="13613"/>
                  </a:lnTo>
                  <a:lnTo>
                    <a:pt x="344799" y="15240"/>
                  </a:lnTo>
                  <a:lnTo>
                    <a:pt x="344833" y="15974"/>
                  </a:lnTo>
                  <a:lnTo>
                    <a:pt x="345213" y="16767"/>
                  </a:lnTo>
                  <a:lnTo>
                    <a:pt x="345468" y="16890"/>
                  </a:lnTo>
                  <a:lnTo>
                    <a:pt x="346383" y="16759"/>
                  </a:lnTo>
                  <a:lnTo>
                    <a:pt x="346741" y="17344"/>
                  </a:lnTo>
                  <a:lnTo>
                    <a:pt x="347003" y="18029"/>
                  </a:lnTo>
                  <a:lnTo>
                    <a:pt x="347022" y="18409"/>
                  </a:lnTo>
                  <a:lnTo>
                    <a:pt x="346852" y="18863"/>
                  </a:lnTo>
                  <a:lnTo>
                    <a:pt x="346889" y="20345"/>
                  </a:lnTo>
                  <a:lnTo>
                    <a:pt x="346546" y="21112"/>
                  </a:lnTo>
                  <a:lnTo>
                    <a:pt x="346553" y="21861"/>
                  </a:lnTo>
                  <a:lnTo>
                    <a:pt x="345624" y="22163"/>
                  </a:lnTo>
                  <a:lnTo>
                    <a:pt x="345787" y="23894"/>
                  </a:lnTo>
                  <a:lnTo>
                    <a:pt x="345510" y="24855"/>
                  </a:lnTo>
                  <a:lnTo>
                    <a:pt x="345588" y="25015"/>
                  </a:lnTo>
                  <a:lnTo>
                    <a:pt x="345861" y="25224"/>
                  </a:lnTo>
                  <a:lnTo>
                    <a:pt x="346510" y="25171"/>
                  </a:lnTo>
                  <a:lnTo>
                    <a:pt x="346517" y="25838"/>
                  </a:lnTo>
                  <a:lnTo>
                    <a:pt x="346812" y="26121"/>
                  </a:lnTo>
                  <a:lnTo>
                    <a:pt x="348372" y="27078"/>
                  </a:lnTo>
                  <a:lnTo>
                    <a:pt x="349055" y="27379"/>
                  </a:lnTo>
                  <a:lnTo>
                    <a:pt x="349261" y="27339"/>
                  </a:lnTo>
                  <a:lnTo>
                    <a:pt x="350054" y="26661"/>
                  </a:lnTo>
                  <a:lnTo>
                    <a:pt x="350142" y="26076"/>
                  </a:lnTo>
                  <a:lnTo>
                    <a:pt x="350283" y="25864"/>
                  </a:lnTo>
                  <a:lnTo>
                    <a:pt x="351474" y="25912"/>
                  </a:lnTo>
                  <a:lnTo>
                    <a:pt x="351798" y="26385"/>
                  </a:lnTo>
                  <a:lnTo>
                    <a:pt x="352225" y="28847"/>
                  </a:lnTo>
                  <a:lnTo>
                    <a:pt x="352538" y="29998"/>
                  </a:lnTo>
                  <a:lnTo>
                    <a:pt x="353165" y="30542"/>
                  </a:lnTo>
                  <a:lnTo>
                    <a:pt x="353386" y="30918"/>
                  </a:lnTo>
                  <a:lnTo>
                    <a:pt x="353434" y="31142"/>
                  </a:lnTo>
                  <a:lnTo>
                    <a:pt x="353507" y="31834"/>
                  </a:lnTo>
                  <a:lnTo>
                    <a:pt x="353308" y="32110"/>
                  </a:lnTo>
                  <a:lnTo>
                    <a:pt x="353076" y="32236"/>
                  </a:lnTo>
                  <a:lnTo>
                    <a:pt x="352958" y="32869"/>
                  </a:lnTo>
                  <a:lnTo>
                    <a:pt x="352955" y="33209"/>
                  </a:lnTo>
                  <a:lnTo>
                    <a:pt x="353197" y="32996"/>
                  </a:lnTo>
                  <a:lnTo>
                    <a:pt x="353569" y="32955"/>
                  </a:lnTo>
                  <a:lnTo>
                    <a:pt x="353934" y="33186"/>
                  </a:lnTo>
                  <a:lnTo>
                    <a:pt x="354163" y="33529"/>
                  </a:lnTo>
                  <a:lnTo>
                    <a:pt x="354188" y="33764"/>
                  </a:lnTo>
                  <a:lnTo>
                    <a:pt x="354085" y="34233"/>
                  </a:lnTo>
                  <a:lnTo>
                    <a:pt x="353664" y="34791"/>
                  </a:lnTo>
                  <a:lnTo>
                    <a:pt x="353727" y="35026"/>
                  </a:lnTo>
                  <a:lnTo>
                    <a:pt x="353911" y="35156"/>
                  </a:lnTo>
                  <a:lnTo>
                    <a:pt x="354147" y="35201"/>
                  </a:lnTo>
                  <a:lnTo>
                    <a:pt x="354623" y="34941"/>
                  </a:lnTo>
                  <a:lnTo>
                    <a:pt x="354984" y="34840"/>
                  </a:lnTo>
                  <a:lnTo>
                    <a:pt x="355378" y="35123"/>
                  </a:lnTo>
                  <a:lnTo>
                    <a:pt x="355765" y="35716"/>
                  </a:lnTo>
                  <a:lnTo>
                    <a:pt x="355956" y="35902"/>
                  </a:lnTo>
                  <a:lnTo>
                    <a:pt x="356332" y="35951"/>
                  </a:lnTo>
                  <a:lnTo>
                    <a:pt x="357644" y="35742"/>
                  </a:lnTo>
                  <a:lnTo>
                    <a:pt x="359295" y="36661"/>
                  </a:lnTo>
                  <a:lnTo>
                    <a:pt x="365186" y="36604"/>
                  </a:lnTo>
                  <a:lnTo>
                    <a:pt x="365158" y="38026"/>
                  </a:lnTo>
                  <a:lnTo>
                    <a:pt x="365198" y="38794"/>
                  </a:lnTo>
                  <a:lnTo>
                    <a:pt x="365261" y="38961"/>
                  </a:lnTo>
                  <a:lnTo>
                    <a:pt x="374575" y="39026"/>
                  </a:lnTo>
                  <a:lnTo>
                    <a:pt x="374591" y="43728"/>
                  </a:lnTo>
                  <a:lnTo>
                    <a:pt x="372247" y="43729"/>
                  </a:lnTo>
                  <a:lnTo>
                    <a:pt x="372244" y="48451"/>
                  </a:lnTo>
                  <a:lnTo>
                    <a:pt x="369891" y="48431"/>
                  </a:lnTo>
                  <a:lnTo>
                    <a:pt x="369883" y="50792"/>
                  </a:lnTo>
                  <a:lnTo>
                    <a:pt x="362908" y="50739"/>
                  </a:lnTo>
                  <a:lnTo>
                    <a:pt x="362920" y="53100"/>
                  </a:lnTo>
                  <a:lnTo>
                    <a:pt x="358235" y="53124"/>
                  </a:lnTo>
                  <a:lnTo>
                    <a:pt x="358229" y="55523"/>
                  </a:lnTo>
                  <a:lnTo>
                    <a:pt x="355911" y="55542"/>
                  </a:lnTo>
                  <a:lnTo>
                    <a:pt x="355958" y="62628"/>
                  </a:lnTo>
                  <a:lnTo>
                    <a:pt x="353619" y="62611"/>
                  </a:lnTo>
                  <a:lnTo>
                    <a:pt x="353648" y="70878"/>
                  </a:lnTo>
                  <a:lnTo>
                    <a:pt x="351309" y="70551"/>
                  </a:lnTo>
                  <a:lnTo>
                    <a:pt x="351315" y="74442"/>
                  </a:lnTo>
                  <a:lnTo>
                    <a:pt x="348986" y="74431"/>
                  </a:lnTo>
                  <a:lnTo>
                    <a:pt x="348991" y="76172"/>
                  </a:lnTo>
                  <a:lnTo>
                    <a:pt x="349423" y="76181"/>
                  </a:lnTo>
                  <a:lnTo>
                    <a:pt x="349783" y="76066"/>
                  </a:lnTo>
                  <a:lnTo>
                    <a:pt x="350132" y="75786"/>
                  </a:lnTo>
                  <a:lnTo>
                    <a:pt x="350558" y="75887"/>
                  </a:lnTo>
                  <a:lnTo>
                    <a:pt x="351193" y="76166"/>
                  </a:lnTo>
                  <a:lnTo>
                    <a:pt x="351314" y="79157"/>
                  </a:lnTo>
                  <a:lnTo>
                    <a:pt x="346665" y="79149"/>
                  </a:lnTo>
                  <a:lnTo>
                    <a:pt x="346786" y="81577"/>
                  </a:lnTo>
                  <a:lnTo>
                    <a:pt x="346491" y="81586"/>
                  </a:lnTo>
                  <a:lnTo>
                    <a:pt x="345450" y="81619"/>
                  </a:lnTo>
                  <a:lnTo>
                    <a:pt x="343199" y="81608"/>
                  </a:lnTo>
                  <a:lnTo>
                    <a:pt x="339731" y="81603"/>
                  </a:lnTo>
                  <a:lnTo>
                    <a:pt x="335200" y="81615"/>
                  </a:lnTo>
                  <a:lnTo>
                    <a:pt x="334204" y="81615"/>
                  </a:lnTo>
                  <a:lnTo>
                    <a:pt x="332568" y="81613"/>
                  </a:lnTo>
                  <a:lnTo>
                    <a:pt x="331648" y="81608"/>
                  </a:lnTo>
                  <a:lnTo>
                    <a:pt x="321140" y="81640"/>
                  </a:lnTo>
                  <a:lnTo>
                    <a:pt x="319976" y="81632"/>
                  </a:lnTo>
                  <a:lnTo>
                    <a:pt x="318043" y="81632"/>
                  </a:lnTo>
                  <a:lnTo>
                    <a:pt x="313904" y="81612"/>
                  </a:lnTo>
                  <a:lnTo>
                    <a:pt x="313201" y="81609"/>
                  </a:lnTo>
                  <a:lnTo>
                    <a:pt x="312026" y="81611"/>
                  </a:lnTo>
                  <a:lnTo>
                    <a:pt x="307409" y="81612"/>
                  </a:lnTo>
                  <a:lnTo>
                    <a:pt x="304811" y="81607"/>
                  </a:lnTo>
                  <a:lnTo>
                    <a:pt x="303591" y="81609"/>
                  </a:lnTo>
                  <a:lnTo>
                    <a:pt x="301254" y="81607"/>
                  </a:lnTo>
                  <a:lnTo>
                    <a:pt x="297454" y="81603"/>
                  </a:lnTo>
                  <a:lnTo>
                    <a:pt x="297006" y="81598"/>
                  </a:lnTo>
                  <a:lnTo>
                    <a:pt x="294968" y="81593"/>
                  </a:lnTo>
                  <a:lnTo>
                    <a:pt x="290120" y="81587"/>
                  </a:lnTo>
                  <a:lnTo>
                    <a:pt x="284799" y="81586"/>
                  </a:lnTo>
                  <a:lnTo>
                    <a:pt x="284374" y="81578"/>
                  </a:lnTo>
                  <a:lnTo>
                    <a:pt x="282037" y="81587"/>
                  </a:lnTo>
                  <a:lnTo>
                    <a:pt x="278593" y="81574"/>
                  </a:lnTo>
                  <a:lnTo>
                    <a:pt x="277451" y="81576"/>
                  </a:lnTo>
                  <a:lnTo>
                    <a:pt x="274277" y="81577"/>
                  </a:lnTo>
                  <a:lnTo>
                    <a:pt x="269831" y="81586"/>
                  </a:lnTo>
                  <a:lnTo>
                    <a:pt x="268559" y="81588"/>
                  </a:lnTo>
                  <a:lnTo>
                    <a:pt x="267559" y="81590"/>
                  </a:lnTo>
                  <a:lnTo>
                    <a:pt x="265217" y="81590"/>
                  </a:lnTo>
                  <a:lnTo>
                    <a:pt x="264161" y="81590"/>
                  </a:lnTo>
                  <a:lnTo>
                    <a:pt x="262247" y="81591"/>
                  </a:lnTo>
                  <a:lnTo>
                    <a:pt x="253411" y="81600"/>
                  </a:lnTo>
                  <a:lnTo>
                    <a:pt x="252494" y="81596"/>
                  </a:lnTo>
                  <a:lnTo>
                    <a:pt x="248255" y="81648"/>
                  </a:lnTo>
                  <a:lnTo>
                    <a:pt x="221739" y="81630"/>
                  </a:lnTo>
                  <a:lnTo>
                    <a:pt x="200139" y="81616"/>
                  </a:lnTo>
                  <a:lnTo>
                    <a:pt x="197487" y="81614"/>
                  </a:lnTo>
                  <a:lnTo>
                    <a:pt x="178499" y="81602"/>
                  </a:lnTo>
                  <a:lnTo>
                    <a:pt x="175126" y="81594"/>
                  </a:lnTo>
                  <a:lnTo>
                    <a:pt x="174642" y="81594"/>
                  </a:lnTo>
                  <a:lnTo>
                    <a:pt x="170163" y="81602"/>
                  </a:lnTo>
                  <a:lnTo>
                    <a:pt x="168716" y="81602"/>
                  </a:lnTo>
                  <a:lnTo>
                    <a:pt x="167442" y="81570"/>
                  </a:lnTo>
                  <a:lnTo>
                    <a:pt x="158364" y="81568"/>
                  </a:lnTo>
                  <a:lnTo>
                    <a:pt x="158211" y="81569"/>
                  </a:lnTo>
                  <a:lnTo>
                    <a:pt x="158033" y="81571"/>
                  </a:lnTo>
                  <a:lnTo>
                    <a:pt x="157855" y="81572"/>
                  </a:lnTo>
                  <a:lnTo>
                    <a:pt x="157240" y="81577"/>
                  </a:lnTo>
                  <a:lnTo>
                    <a:pt x="152261" y="81581"/>
                  </a:lnTo>
                  <a:lnTo>
                    <a:pt x="151801" y="81576"/>
                  </a:lnTo>
                  <a:lnTo>
                    <a:pt x="140155" y="81453"/>
                  </a:lnTo>
                  <a:lnTo>
                    <a:pt x="138837" y="81439"/>
                  </a:lnTo>
                  <a:lnTo>
                    <a:pt x="133176" y="81433"/>
                  </a:lnTo>
                  <a:lnTo>
                    <a:pt x="114002" y="81414"/>
                  </a:lnTo>
                  <a:lnTo>
                    <a:pt x="113725" y="81450"/>
                  </a:lnTo>
                  <a:lnTo>
                    <a:pt x="113563" y="81472"/>
                  </a:lnTo>
                  <a:lnTo>
                    <a:pt x="108771" y="81472"/>
                  </a:lnTo>
                  <a:lnTo>
                    <a:pt x="106968" y="81461"/>
                  </a:lnTo>
                  <a:lnTo>
                    <a:pt x="98080" y="81306"/>
                  </a:lnTo>
                  <a:lnTo>
                    <a:pt x="101804" y="81310"/>
                  </a:lnTo>
                  <a:lnTo>
                    <a:pt x="101900" y="80303"/>
                  </a:lnTo>
                  <a:lnTo>
                    <a:pt x="102648" y="78703"/>
                  </a:lnTo>
                  <a:lnTo>
                    <a:pt x="102861" y="78528"/>
                  </a:lnTo>
                  <a:lnTo>
                    <a:pt x="102997" y="78289"/>
                  </a:lnTo>
                  <a:lnTo>
                    <a:pt x="103122" y="77835"/>
                  </a:lnTo>
                  <a:lnTo>
                    <a:pt x="102384" y="78029"/>
                  </a:lnTo>
                  <a:lnTo>
                    <a:pt x="102230" y="78286"/>
                  </a:lnTo>
                  <a:lnTo>
                    <a:pt x="102164" y="78606"/>
                  </a:lnTo>
                  <a:lnTo>
                    <a:pt x="102017" y="78695"/>
                  </a:lnTo>
                  <a:lnTo>
                    <a:pt x="100332" y="78298"/>
                  </a:lnTo>
                  <a:lnTo>
                    <a:pt x="99958" y="78063"/>
                  </a:lnTo>
                  <a:lnTo>
                    <a:pt x="99451" y="77483"/>
                  </a:lnTo>
                  <a:lnTo>
                    <a:pt x="99286" y="77223"/>
                  </a:lnTo>
                  <a:lnTo>
                    <a:pt x="98643" y="75641"/>
                  </a:lnTo>
                  <a:lnTo>
                    <a:pt x="98789" y="75451"/>
                  </a:lnTo>
                  <a:lnTo>
                    <a:pt x="99388" y="75220"/>
                  </a:lnTo>
                  <a:lnTo>
                    <a:pt x="99564" y="75030"/>
                  </a:lnTo>
                  <a:lnTo>
                    <a:pt x="99457" y="74725"/>
                  </a:lnTo>
                  <a:lnTo>
                    <a:pt x="98601" y="74316"/>
                  </a:lnTo>
                  <a:lnTo>
                    <a:pt x="98594" y="74104"/>
                  </a:lnTo>
                  <a:lnTo>
                    <a:pt x="99005" y="73181"/>
                  </a:lnTo>
                  <a:lnTo>
                    <a:pt x="98939" y="73024"/>
                  </a:lnTo>
                  <a:lnTo>
                    <a:pt x="98278" y="72634"/>
                  </a:lnTo>
                  <a:lnTo>
                    <a:pt x="98013" y="72158"/>
                  </a:lnTo>
                  <a:lnTo>
                    <a:pt x="97987" y="71748"/>
                  </a:lnTo>
                  <a:lnTo>
                    <a:pt x="98306" y="71220"/>
                  </a:lnTo>
                  <a:lnTo>
                    <a:pt x="98401" y="70751"/>
                  </a:lnTo>
                  <a:lnTo>
                    <a:pt x="98137" y="70148"/>
                  </a:lnTo>
                  <a:lnTo>
                    <a:pt x="97743" y="70034"/>
                  </a:lnTo>
                  <a:lnTo>
                    <a:pt x="97322" y="70026"/>
                  </a:lnTo>
                  <a:lnTo>
                    <a:pt x="97257" y="69695"/>
                  </a:lnTo>
                  <a:lnTo>
                    <a:pt x="97732" y="68637"/>
                  </a:lnTo>
                  <a:lnTo>
                    <a:pt x="97673" y="68168"/>
                  </a:lnTo>
                  <a:lnTo>
                    <a:pt x="96424" y="67629"/>
                  </a:lnTo>
                  <a:lnTo>
                    <a:pt x="95921" y="67267"/>
                  </a:lnTo>
                  <a:lnTo>
                    <a:pt x="95271" y="67248"/>
                  </a:lnTo>
                  <a:lnTo>
                    <a:pt x="94859" y="67486"/>
                  </a:lnTo>
                  <a:lnTo>
                    <a:pt x="94543" y="67564"/>
                  </a:lnTo>
                  <a:lnTo>
                    <a:pt x="94147" y="67218"/>
                  </a:lnTo>
                  <a:lnTo>
                    <a:pt x="94022" y="66954"/>
                  </a:lnTo>
                  <a:lnTo>
                    <a:pt x="93831" y="66767"/>
                  </a:lnTo>
                  <a:lnTo>
                    <a:pt x="93522" y="66868"/>
                  </a:lnTo>
                  <a:lnTo>
                    <a:pt x="92997" y="67418"/>
                  </a:lnTo>
                  <a:lnTo>
                    <a:pt x="92589" y="67526"/>
                  </a:lnTo>
                  <a:lnTo>
                    <a:pt x="91818" y="67046"/>
                  </a:lnTo>
                  <a:lnTo>
                    <a:pt x="90085" y="67382"/>
                  </a:lnTo>
                  <a:lnTo>
                    <a:pt x="90006" y="67179"/>
                  </a:lnTo>
                  <a:lnTo>
                    <a:pt x="90182" y="66732"/>
                  </a:lnTo>
                  <a:lnTo>
                    <a:pt x="90179" y="66425"/>
                  </a:lnTo>
                  <a:lnTo>
                    <a:pt x="89055" y="65799"/>
                  </a:lnTo>
                  <a:lnTo>
                    <a:pt x="88035" y="64743"/>
                  </a:lnTo>
                  <a:lnTo>
                    <a:pt x="87273" y="64496"/>
                  </a:lnTo>
                  <a:lnTo>
                    <a:pt x="86111" y="64472"/>
                  </a:lnTo>
                  <a:lnTo>
                    <a:pt x="86081" y="60057"/>
                  </a:lnTo>
                  <a:lnTo>
                    <a:pt x="81342" y="60037"/>
                  </a:lnTo>
                  <a:lnTo>
                    <a:pt x="78869" y="60010"/>
                  </a:lnTo>
                  <a:lnTo>
                    <a:pt x="81844" y="61516"/>
                  </a:lnTo>
                  <a:lnTo>
                    <a:pt x="82576" y="62290"/>
                  </a:lnTo>
                  <a:lnTo>
                    <a:pt x="82859" y="62837"/>
                  </a:lnTo>
                  <a:lnTo>
                    <a:pt x="83407" y="64787"/>
                  </a:lnTo>
                  <a:lnTo>
                    <a:pt x="83760" y="65598"/>
                  </a:lnTo>
                  <a:lnTo>
                    <a:pt x="83776" y="67180"/>
                  </a:lnTo>
                  <a:lnTo>
                    <a:pt x="81034" y="67175"/>
                  </a:lnTo>
                  <a:lnTo>
                    <a:pt x="80805" y="67781"/>
                  </a:lnTo>
                  <a:lnTo>
                    <a:pt x="80345" y="69579"/>
                  </a:lnTo>
                  <a:lnTo>
                    <a:pt x="79715" y="72809"/>
                  </a:lnTo>
                  <a:lnTo>
                    <a:pt x="79597" y="73494"/>
                  </a:lnTo>
                  <a:lnTo>
                    <a:pt x="79685" y="74067"/>
                  </a:lnTo>
                  <a:lnTo>
                    <a:pt x="79586" y="74670"/>
                  </a:lnTo>
                  <a:lnTo>
                    <a:pt x="79296" y="74681"/>
                  </a:lnTo>
                  <a:lnTo>
                    <a:pt x="76854" y="73497"/>
                  </a:lnTo>
                  <a:lnTo>
                    <a:pt x="73472" y="72547"/>
                  </a:lnTo>
                  <a:lnTo>
                    <a:pt x="71992" y="71910"/>
                  </a:lnTo>
                  <a:lnTo>
                    <a:pt x="67482" y="71945"/>
                  </a:lnTo>
                  <a:lnTo>
                    <a:pt x="67517" y="76304"/>
                  </a:lnTo>
                  <a:lnTo>
                    <a:pt x="67464" y="81292"/>
                  </a:lnTo>
                  <a:lnTo>
                    <a:pt x="69897" y="81283"/>
                  </a:lnTo>
                  <a:lnTo>
                    <a:pt x="69895" y="81463"/>
                  </a:lnTo>
                  <a:lnTo>
                    <a:pt x="19240" y="81461"/>
                  </a:lnTo>
                  <a:lnTo>
                    <a:pt x="12733" y="81461"/>
                  </a:lnTo>
                  <a:lnTo>
                    <a:pt x="16" y="81460"/>
                  </a:lnTo>
                  <a:lnTo>
                    <a:pt x="0" y="77200"/>
                  </a:lnTo>
                  <a:lnTo>
                    <a:pt x="3" y="76224"/>
                  </a:lnTo>
                  <a:lnTo>
                    <a:pt x="25" y="70724"/>
                  </a:lnTo>
                  <a:lnTo>
                    <a:pt x="46" y="65479"/>
                  </a:lnTo>
                  <a:lnTo>
                    <a:pt x="48" y="64817"/>
                  </a:lnTo>
                  <a:lnTo>
                    <a:pt x="40" y="62464"/>
                  </a:lnTo>
                  <a:lnTo>
                    <a:pt x="36" y="61243"/>
                  </a:lnTo>
                  <a:lnTo>
                    <a:pt x="33" y="60575"/>
                  </a:lnTo>
                  <a:lnTo>
                    <a:pt x="32" y="60206"/>
                  </a:lnTo>
                  <a:lnTo>
                    <a:pt x="6" y="53029"/>
                  </a:lnTo>
                  <a:lnTo>
                    <a:pt x="37" y="47489"/>
                  </a:lnTo>
                  <a:lnTo>
                    <a:pt x="47" y="45833"/>
                  </a:lnTo>
                  <a:lnTo>
                    <a:pt x="58" y="34576"/>
                  </a:lnTo>
                  <a:lnTo>
                    <a:pt x="76" y="16212"/>
                  </a:lnTo>
                  <a:lnTo>
                    <a:pt x="77" y="14904"/>
                  </a:lnTo>
                  <a:lnTo>
                    <a:pt x="41" y="14576"/>
                  </a:lnTo>
                  <a:lnTo>
                    <a:pt x="47" y="178"/>
                  </a:lnTo>
                  <a:lnTo>
                    <a:pt x="2018" y="435"/>
                  </a:lnTo>
                  <a:lnTo>
                    <a:pt x="2169" y="427"/>
                  </a:lnTo>
                  <a:lnTo>
                    <a:pt x="2622" y="429"/>
                  </a:lnTo>
                  <a:lnTo>
                    <a:pt x="2971" y="431"/>
                  </a:lnTo>
                  <a:lnTo>
                    <a:pt x="20790" y="260"/>
                  </a:lnTo>
                  <a:lnTo>
                    <a:pt x="24334" y="67"/>
                  </a:lnTo>
                  <a:lnTo>
                    <a:pt x="25351" y="192"/>
                  </a:lnTo>
                  <a:lnTo>
                    <a:pt x="29001" y="318"/>
                  </a:lnTo>
                  <a:lnTo>
                    <a:pt x="31424" y="192"/>
                  </a:lnTo>
                  <a:lnTo>
                    <a:pt x="33728" y="571"/>
                  </a:lnTo>
                  <a:lnTo>
                    <a:pt x="38422" y="912"/>
                  </a:lnTo>
                  <a:lnTo>
                    <a:pt x="39414" y="984"/>
                  </a:lnTo>
                  <a:lnTo>
                    <a:pt x="73581" y="1056"/>
                  </a:lnTo>
                  <a:lnTo>
                    <a:pt x="81608" y="1073"/>
                  </a:lnTo>
                  <a:lnTo>
                    <a:pt x="83805" y="1088"/>
                  </a:lnTo>
                  <a:lnTo>
                    <a:pt x="85782" y="1092"/>
                  </a:lnTo>
                  <a:lnTo>
                    <a:pt x="94803" y="1106"/>
                  </a:lnTo>
                  <a:lnTo>
                    <a:pt x="96040" y="1108"/>
                  </a:lnTo>
                  <a:lnTo>
                    <a:pt x="97150" y="1125"/>
                  </a:lnTo>
                  <a:lnTo>
                    <a:pt x="97637" y="1133"/>
                  </a:lnTo>
                  <a:lnTo>
                    <a:pt x="98281" y="1143"/>
                  </a:lnTo>
                  <a:lnTo>
                    <a:pt x="102834" y="1215"/>
                  </a:lnTo>
                  <a:lnTo>
                    <a:pt x="105948" y="1237"/>
                  </a:lnTo>
                  <a:lnTo>
                    <a:pt x="122749" y="1316"/>
                  </a:lnTo>
                  <a:lnTo>
                    <a:pt x="124337" y="1320"/>
                  </a:lnTo>
                  <a:lnTo>
                    <a:pt x="126154" y="1313"/>
                  </a:lnTo>
                  <a:lnTo>
                    <a:pt x="129748" y="1293"/>
                  </a:lnTo>
                  <a:lnTo>
                    <a:pt x="133158" y="1273"/>
                  </a:lnTo>
                  <a:lnTo>
                    <a:pt x="133151" y="10229"/>
                  </a:lnTo>
                  <a:lnTo>
                    <a:pt x="134965" y="8201"/>
                  </a:lnTo>
                  <a:lnTo>
                    <a:pt x="137815" y="8230"/>
                  </a:lnTo>
                  <a:lnTo>
                    <a:pt x="137818" y="5859"/>
                  </a:lnTo>
                  <a:lnTo>
                    <a:pt x="144769" y="5868"/>
                  </a:lnTo>
                  <a:lnTo>
                    <a:pt x="144774" y="3512"/>
                  </a:lnTo>
                  <a:lnTo>
                    <a:pt x="148317" y="3512"/>
                  </a:lnTo>
                  <a:lnTo>
                    <a:pt x="148319" y="7051"/>
                  </a:lnTo>
                  <a:lnTo>
                    <a:pt x="149481" y="7047"/>
                  </a:lnTo>
                  <a:lnTo>
                    <a:pt x="149489" y="8219"/>
                  </a:lnTo>
                  <a:lnTo>
                    <a:pt x="150633" y="8230"/>
                  </a:lnTo>
                  <a:lnTo>
                    <a:pt x="150678" y="9998"/>
                  </a:lnTo>
                  <a:lnTo>
                    <a:pt x="151815" y="10012"/>
                  </a:lnTo>
                  <a:lnTo>
                    <a:pt x="151826" y="10593"/>
                  </a:lnTo>
                  <a:lnTo>
                    <a:pt x="154166" y="10578"/>
                  </a:lnTo>
                  <a:lnTo>
                    <a:pt x="154158" y="9409"/>
                  </a:lnTo>
                  <a:lnTo>
                    <a:pt x="156450" y="9424"/>
                  </a:lnTo>
                  <a:lnTo>
                    <a:pt x="157620" y="9435"/>
                  </a:lnTo>
                  <a:lnTo>
                    <a:pt x="157609" y="8248"/>
                  </a:lnTo>
                  <a:lnTo>
                    <a:pt x="161123" y="8250"/>
                  </a:lnTo>
                  <a:lnTo>
                    <a:pt x="161119" y="9441"/>
                  </a:lnTo>
                  <a:lnTo>
                    <a:pt x="165803" y="9458"/>
                  </a:lnTo>
                  <a:lnTo>
                    <a:pt x="165819" y="10620"/>
                  </a:lnTo>
                  <a:lnTo>
                    <a:pt x="166996" y="10619"/>
                  </a:lnTo>
                  <a:lnTo>
                    <a:pt x="167014" y="8278"/>
                  </a:lnTo>
                  <a:lnTo>
                    <a:pt x="171661" y="8285"/>
                  </a:lnTo>
                  <a:lnTo>
                    <a:pt x="171661" y="4757"/>
                  </a:lnTo>
                  <a:lnTo>
                    <a:pt x="170483" y="4749"/>
                  </a:lnTo>
                  <a:lnTo>
                    <a:pt x="170475" y="1056"/>
                  </a:lnTo>
                  <a:lnTo>
                    <a:pt x="181389" y="993"/>
                  </a:lnTo>
                  <a:lnTo>
                    <a:pt x="181544" y="983"/>
                  </a:lnTo>
                  <a:lnTo>
                    <a:pt x="187391" y="941"/>
                  </a:lnTo>
                  <a:lnTo>
                    <a:pt x="192075" y="919"/>
                  </a:lnTo>
                  <a:lnTo>
                    <a:pt x="196443" y="909"/>
                  </a:lnTo>
                  <a:lnTo>
                    <a:pt x="205548" y="851"/>
                  </a:lnTo>
                  <a:lnTo>
                    <a:pt x="205695" y="844"/>
                  </a:lnTo>
                  <a:lnTo>
                    <a:pt x="210316" y="819"/>
                  </a:lnTo>
                  <a:lnTo>
                    <a:pt x="211059" y="815"/>
                  </a:lnTo>
                  <a:lnTo>
                    <a:pt x="212712" y="808"/>
                  </a:lnTo>
                  <a:lnTo>
                    <a:pt x="212955" y="801"/>
                  </a:lnTo>
                  <a:lnTo>
                    <a:pt x="231514" y="677"/>
                  </a:lnTo>
                  <a:lnTo>
                    <a:pt x="231714" y="676"/>
                  </a:lnTo>
                  <a:lnTo>
                    <a:pt x="231898" y="663"/>
                  </a:lnTo>
                  <a:lnTo>
                    <a:pt x="244795" y="573"/>
                  </a:lnTo>
                  <a:lnTo>
                    <a:pt x="250639" y="533"/>
                  </a:lnTo>
                  <a:lnTo>
                    <a:pt x="252342" y="525"/>
                  </a:lnTo>
                  <a:lnTo>
                    <a:pt x="257644" y="491"/>
                  </a:lnTo>
                  <a:lnTo>
                    <a:pt x="259593" y="512"/>
                  </a:lnTo>
                  <a:lnTo>
                    <a:pt x="259733" y="513"/>
                  </a:lnTo>
                  <a:lnTo>
                    <a:pt x="266328" y="495"/>
                  </a:lnTo>
                  <a:lnTo>
                    <a:pt x="271674" y="399"/>
                  </a:lnTo>
                  <a:lnTo>
                    <a:pt x="273308" y="422"/>
                  </a:lnTo>
                  <a:lnTo>
                    <a:pt x="277972" y="418"/>
                  </a:lnTo>
                  <a:lnTo>
                    <a:pt x="280108" y="388"/>
                  </a:lnTo>
                  <a:lnTo>
                    <a:pt x="282183" y="360"/>
                  </a:lnTo>
                  <a:lnTo>
                    <a:pt x="283327" y="344"/>
                  </a:lnTo>
                  <a:lnTo>
                    <a:pt x="284383" y="343"/>
                  </a:lnTo>
                  <a:lnTo>
                    <a:pt x="285452" y="340"/>
                  </a:lnTo>
                  <a:lnTo>
                    <a:pt x="289644" y="329"/>
                  </a:lnTo>
                  <a:lnTo>
                    <a:pt x="290756" y="299"/>
                  </a:lnTo>
                  <a:lnTo>
                    <a:pt x="291734" y="316"/>
                  </a:lnTo>
                  <a:lnTo>
                    <a:pt x="293654" y="348"/>
                  </a:lnTo>
                  <a:lnTo>
                    <a:pt x="301288" y="246"/>
                  </a:lnTo>
                  <a:lnTo>
                    <a:pt x="306755" y="205"/>
                  </a:lnTo>
                  <a:lnTo>
                    <a:pt x="307216" y="191"/>
                  </a:lnTo>
                  <a:lnTo>
                    <a:pt x="312193" y="134"/>
                  </a:lnTo>
                  <a:lnTo>
                    <a:pt x="317196" y="75"/>
                  </a:lnTo>
                  <a:lnTo>
                    <a:pt x="317337" y="94"/>
                  </a:lnTo>
                  <a:lnTo>
                    <a:pt x="324366" y="57"/>
                  </a:lnTo>
                  <a:lnTo>
                    <a:pt x="324778" y="55"/>
                  </a:lnTo>
                  <a:lnTo>
                    <a:pt x="326451" y="4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1" name="pg992">
              <a:extLst>
                <a:ext uri="{FF2B5EF4-FFF2-40B4-BE49-F238E27FC236}">
                  <a16:creationId xmlns:a16="http://schemas.microsoft.com/office/drawing/2014/main" id="{AB936F98-3DE7-1B47-99B8-42C3F7ED1809}"/>
                </a:ext>
              </a:extLst>
            </p:cNvPr>
            <p:cNvSpPr/>
            <p:nvPr/>
          </p:nvSpPr>
          <p:spPr>
            <a:xfrm>
              <a:off x="3784977" y="3477952"/>
              <a:ext cx="1125" cy="2344"/>
            </a:xfrm>
            <a:custGeom>
              <a:avLst/>
              <a:gdLst/>
              <a:ahLst/>
              <a:cxnLst/>
              <a:rect l="0" t="0" r="0" b="0"/>
              <a:pathLst>
                <a:path w="1125" h="2344">
                  <a:moveTo>
                    <a:pt x="1122" y="1189"/>
                  </a:moveTo>
                  <a:lnTo>
                    <a:pt x="1118" y="3"/>
                  </a:lnTo>
                  <a:lnTo>
                    <a:pt x="0" y="0"/>
                  </a:lnTo>
                  <a:lnTo>
                    <a:pt x="10" y="2336"/>
                  </a:lnTo>
                  <a:lnTo>
                    <a:pt x="1125" y="234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2" name="pg993">
              <a:extLst>
                <a:ext uri="{FF2B5EF4-FFF2-40B4-BE49-F238E27FC236}">
                  <a16:creationId xmlns:a16="http://schemas.microsoft.com/office/drawing/2014/main" id="{0138CFC4-E0CA-9845-A249-5CEDB8E78381}"/>
                </a:ext>
              </a:extLst>
            </p:cNvPr>
            <p:cNvSpPr/>
            <p:nvPr/>
          </p:nvSpPr>
          <p:spPr>
            <a:xfrm>
              <a:off x="4387711" y="3470023"/>
              <a:ext cx="251363" cy="230735"/>
            </a:xfrm>
            <a:custGeom>
              <a:avLst/>
              <a:gdLst/>
              <a:ahLst/>
              <a:cxnLst/>
              <a:rect l="0" t="0" r="0" b="0"/>
              <a:pathLst>
                <a:path w="251363" h="230735">
                  <a:moveTo>
                    <a:pt x="237365" y="21"/>
                  </a:moveTo>
                  <a:lnTo>
                    <a:pt x="240461" y="21"/>
                  </a:lnTo>
                  <a:lnTo>
                    <a:pt x="240449" y="4514"/>
                  </a:lnTo>
                  <a:lnTo>
                    <a:pt x="244660" y="4391"/>
                  </a:lnTo>
                  <a:lnTo>
                    <a:pt x="245127" y="4285"/>
                  </a:lnTo>
                  <a:lnTo>
                    <a:pt x="245692" y="4519"/>
                  </a:lnTo>
                  <a:lnTo>
                    <a:pt x="245642" y="6708"/>
                  </a:lnTo>
                  <a:lnTo>
                    <a:pt x="245476" y="7113"/>
                  </a:lnTo>
                  <a:lnTo>
                    <a:pt x="245332" y="7266"/>
                  </a:lnTo>
                  <a:lnTo>
                    <a:pt x="245211" y="8312"/>
                  </a:lnTo>
                  <a:lnTo>
                    <a:pt x="245274" y="9358"/>
                  </a:lnTo>
                  <a:lnTo>
                    <a:pt x="244976" y="10081"/>
                  </a:lnTo>
                  <a:lnTo>
                    <a:pt x="244806" y="10092"/>
                  </a:lnTo>
                  <a:lnTo>
                    <a:pt x="244544" y="9980"/>
                  </a:lnTo>
                  <a:lnTo>
                    <a:pt x="244412" y="10050"/>
                  </a:lnTo>
                  <a:lnTo>
                    <a:pt x="244540" y="10560"/>
                  </a:lnTo>
                  <a:lnTo>
                    <a:pt x="244597" y="11256"/>
                  </a:lnTo>
                  <a:lnTo>
                    <a:pt x="244481" y="11502"/>
                  </a:lnTo>
                  <a:lnTo>
                    <a:pt x="244299" y="12522"/>
                  </a:lnTo>
                  <a:lnTo>
                    <a:pt x="244306" y="13080"/>
                  </a:lnTo>
                  <a:lnTo>
                    <a:pt x="243867" y="13270"/>
                  </a:lnTo>
                  <a:lnTo>
                    <a:pt x="243627" y="13262"/>
                  </a:lnTo>
                  <a:lnTo>
                    <a:pt x="243291" y="13653"/>
                  </a:lnTo>
                  <a:lnTo>
                    <a:pt x="243136" y="14241"/>
                  </a:lnTo>
                  <a:lnTo>
                    <a:pt x="243095" y="14836"/>
                  </a:lnTo>
                  <a:lnTo>
                    <a:pt x="242925" y="15231"/>
                  </a:lnTo>
                  <a:lnTo>
                    <a:pt x="242671" y="15119"/>
                  </a:lnTo>
                  <a:lnTo>
                    <a:pt x="242685" y="14966"/>
                  </a:lnTo>
                  <a:lnTo>
                    <a:pt x="242837" y="14732"/>
                  </a:lnTo>
                  <a:lnTo>
                    <a:pt x="242545" y="14650"/>
                  </a:lnTo>
                  <a:lnTo>
                    <a:pt x="242008" y="15200"/>
                  </a:lnTo>
                  <a:lnTo>
                    <a:pt x="242013" y="18163"/>
                  </a:lnTo>
                  <a:lnTo>
                    <a:pt x="244322" y="18176"/>
                  </a:lnTo>
                  <a:lnTo>
                    <a:pt x="244321" y="19352"/>
                  </a:lnTo>
                  <a:lnTo>
                    <a:pt x="241994" y="19336"/>
                  </a:lnTo>
                  <a:lnTo>
                    <a:pt x="241950" y="18826"/>
                  </a:lnTo>
                  <a:lnTo>
                    <a:pt x="241706" y="18964"/>
                  </a:lnTo>
                  <a:lnTo>
                    <a:pt x="241695" y="19377"/>
                  </a:lnTo>
                  <a:lnTo>
                    <a:pt x="241927" y="19619"/>
                  </a:lnTo>
                  <a:lnTo>
                    <a:pt x="241730" y="20807"/>
                  </a:lnTo>
                  <a:lnTo>
                    <a:pt x="241351" y="21291"/>
                  </a:lnTo>
                  <a:lnTo>
                    <a:pt x="241074" y="22001"/>
                  </a:lnTo>
                  <a:lnTo>
                    <a:pt x="240716" y="21897"/>
                  </a:lnTo>
                  <a:lnTo>
                    <a:pt x="240764" y="21272"/>
                  </a:lnTo>
                  <a:lnTo>
                    <a:pt x="240547" y="21041"/>
                  </a:lnTo>
                  <a:lnTo>
                    <a:pt x="240230" y="20441"/>
                  </a:lnTo>
                  <a:lnTo>
                    <a:pt x="240016" y="20356"/>
                  </a:lnTo>
                  <a:lnTo>
                    <a:pt x="239825" y="19927"/>
                  </a:lnTo>
                  <a:lnTo>
                    <a:pt x="239855" y="18427"/>
                  </a:lnTo>
                  <a:lnTo>
                    <a:pt x="240161" y="18375"/>
                  </a:lnTo>
                  <a:lnTo>
                    <a:pt x="240041" y="18166"/>
                  </a:lnTo>
                  <a:lnTo>
                    <a:pt x="239678" y="18166"/>
                  </a:lnTo>
                  <a:lnTo>
                    <a:pt x="239662" y="25295"/>
                  </a:lnTo>
                  <a:lnTo>
                    <a:pt x="237323" y="25281"/>
                  </a:lnTo>
                  <a:lnTo>
                    <a:pt x="237345" y="28206"/>
                  </a:lnTo>
                  <a:lnTo>
                    <a:pt x="236800" y="28463"/>
                  </a:lnTo>
                  <a:lnTo>
                    <a:pt x="236358" y="28965"/>
                  </a:lnTo>
                  <a:lnTo>
                    <a:pt x="236048" y="29642"/>
                  </a:lnTo>
                  <a:lnTo>
                    <a:pt x="235993" y="30744"/>
                  </a:lnTo>
                  <a:lnTo>
                    <a:pt x="235341" y="31749"/>
                  </a:lnTo>
                  <a:lnTo>
                    <a:pt x="233639" y="33242"/>
                  </a:lnTo>
                  <a:lnTo>
                    <a:pt x="233662" y="34106"/>
                  </a:lnTo>
                  <a:lnTo>
                    <a:pt x="233507" y="34497"/>
                  </a:lnTo>
                  <a:lnTo>
                    <a:pt x="233205" y="34560"/>
                  </a:lnTo>
                  <a:lnTo>
                    <a:pt x="232826" y="34493"/>
                  </a:lnTo>
                  <a:lnTo>
                    <a:pt x="232381" y="34857"/>
                  </a:lnTo>
                  <a:lnTo>
                    <a:pt x="232453" y="35234"/>
                  </a:lnTo>
                  <a:lnTo>
                    <a:pt x="232274" y="35475"/>
                  </a:lnTo>
                  <a:lnTo>
                    <a:pt x="231187" y="35908"/>
                  </a:lnTo>
                  <a:lnTo>
                    <a:pt x="230561" y="36434"/>
                  </a:lnTo>
                  <a:lnTo>
                    <a:pt x="230694" y="36385"/>
                  </a:lnTo>
                  <a:lnTo>
                    <a:pt x="231449" y="36489"/>
                  </a:lnTo>
                  <a:lnTo>
                    <a:pt x="231626" y="36813"/>
                  </a:lnTo>
                  <a:lnTo>
                    <a:pt x="232300" y="37583"/>
                  </a:lnTo>
                  <a:lnTo>
                    <a:pt x="232665" y="37783"/>
                  </a:lnTo>
                  <a:lnTo>
                    <a:pt x="232713" y="39131"/>
                  </a:lnTo>
                  <a:lnTo>
                    <a:pt x="233424" y="39399"/>
                  </a:lnTo>
                  <a:lnTo>
                    <a:pt x="237348" y="39414"/>
                  </a:lnTo>
                  <a:lnTo>
                    <a:pt x="237348" y="52975"/>
                  </a:lnTo>
                  <a:lnTo>
                    <a:pt x="239647" y="52975"/>
                  </a:lnTo>
                  <a:lnTo>
                    <a:pt x="239679" y="55908"/>
                  </a:lnTo>
                  <a:lnTo>
                    <a:pt x="246663" y="55910"/>
                  </a:lnTo>
                  <a:lnTo>
                    <a:pt x="246667" y="58270"/>
                  </a:lnTo>
                  <a:lnTo>
                    <a:pt x="251330" y="58239"/>
                  </a:lnTo>
                  <a:lnTo>
                    <a:pt x="251363" y="62981"/>
                  </a:lnTo>
                  <a:lnTo>
                    <a:pt x="249040" y="62993"/>
                  </a:lnTo>
                  <a:lnTo>
                    <a:pt x="248809" y="63655"/>
                  </a:lnTo>
                  <a:lnTo>
                    <a:pt x="249022" y="64027"/>
                  </a:lnTo>
                  <a:lnTo>
                    <a:pt x="249023" y="65349"/>
                  </a:lnTo>
                  <a:lnTo>
                    <a:pt x="247339" y="65337"/>
                  </a:lnTo>
                  <a:lnTo>
                    <a:pt x="247580" y="65683"/>
                  </a:lnTo>
                  <a:lnTo>
                    <a:pt x="247549" y="66023"/>
                  </a:lnTo>
                  <a:lnTo>
                    <a:pt x="246880" y="66355"/>
                  </a:lnTo>
                  <a:lnTo>
                    <a:pt x="246105" y="66609"/>
                  </a:lnTo>
                  <a:lnTo>
                    <a:pt x="246102" y="67788"/>
                  </a:lnTo>
                  <a:lnTo>
                    <a:pt x="244806" y="68020"/>
                  </a:lnTo>
                  <a:lnTo>
                    <a:pt x="244109" y="67778"/>
                  </a:lnTo>
                  <a:lnTo>
                    <a:pt x="243101" y="67779"/>
                  </a:lnTo>
                  <a:lnTo>
                    <a:pt x="242656" y="68082"/>
                  </a:lnTo>
                  <a:lnTo>
                    <a:pt x="242537" y="68317"/>
                  </a:lnTo>
                  <a:lnTo>
                    <a:pt x="242550" y="69653"/>
                  </a:lnTo>
                  <a:lnTo>
                    <a:pt x="242625" y="70122"/>
                  </a:lnTo>
                  <a:lnTo>
                    <a:pt x="242621" y="72489"/>
                  </a:lnTo>
                  <a:lnTo>
                    <a:pt x="243777" y="72490"/>
                  </a:lnTo>
                  <a:lnTo>
                    <a:pt x="243791" y="74068"/>
                  </a:lnTo>
                  <a:lnTo>
                    <a:pt x="246370" y="73201"/>
                  </a:lnTo>
                  <a:lnTo>
                    <a:pt x="246913" y="72910"/>
                  </a:lnTo>
                  <a:lnTo>
                    <a:pt x="247464" y="72504"/>
                  </a:lnTo>
                  <a:lnTo>
                    <a:pt x="248430" y="72504"/>
                  </a:lnTo>
                  <a:lnTo>
                    <a:pt x="248434" y="74842"/>
                  </a:lnTo>
                  <a:lnTo>
                    <a:pt x="246132" y="74843"/>
                  </a:lnTo>
                  <a:lnTo>
                    <a:pt x="246146" y="79574"/>
                  </a:lnTo>
                  <a:lnTo>
                    <a:pt x="247130" y="79571"/>
                  </a:lnTo>
                  <a:lnTo>
                    <a:pt x="246788" y="79972"/>
                  </a:lnTo>
                  <a:lnTo>
                    <a:pt x="247107" y="81419"/>
                  </a:lnTo>
                  <a:lnTo>
                    <a:pt x="247471" y="81829"/>
                  </a:lnTo>
                  <a:lnTo>
                    <a:pt x="247280" y="82391"/>
                  </a:lnTo>
                  <a:lnTo>
                    <a:pt x="247079" y="82685"/>
                  </a:lnTo>
                  <a:lnTo>
                    <a:pt x="246814" y="82819"/>
                  </a:lnTo>
                  <a:lnTo>
                    <a:pt x="246664" y="82622"/>
                  </a:lnTo>
                  <a:lnTo>
                    <a:pt x="246510" y="82607"/>
                  </a:lnTo>
                  <a:lnTo>
                    <a:pt x="245651" y="82931"/>
                  </a:lnTo>
                  <a:lnTo>
                    <a:pt x="245354" y="83170"/>
                  </a:lnTo>
                  <a:lnTo>
                    <a:pt x="245223" y="83780"/>
                  </a:lnTo>
                  <a:lnTo>
                    <a:pt x="244779" y="84251"/>
                  </a:lnTo>
                  <a:lnTo>
                    <a:pt x="243939" y="84230"/>
                  </a:lnTo>
                  <a:lnTo>
                    <a:pt x="243792" y="84100"/>
                  </a:lnTo>
                  <a:lnTo>
                    <a:pt x="243794" y="81896"/>
                  </a:lnTo>
                  <a:lnTo>
                    <a:pt x="241485" y="81895"/>
                  </a:lnTo>
                  <a:lnTo>
                    <a:pt x="241487" y="83672"/>
                  </a:lnTo>
                  <a:lnTo>
                    <a:pt x="241969" y="84415"/>
                  </a:lnTo>
                  <a:lnTo>
                    <a:pt x="242185" y="84475"/>
                  </a:lnTo>
                  <a:lnTo>
                    <a:pt x="242303" y="84304"/>
                  </a:lnTo>
                  <a:lnTo>
                    <a:pt x="242677" y="84654"/>
                  </a:lnTo>
                  <a:lnTo>
                    <a:pt x="243315" y="85831"/>
                  </a:lnTo>
                  <a:lnTo>
                    <a:pt x="243284" y="87133"/>
                  </a:lnTo>
                  <a:lnTo>
                    <a:pt x="243127" y="87241"/>
                  </a:lnTo>
                  <a:lnTo>
                    <a:pt x="241498" y="87230"/>
                  </a:lnTo>
                  <a:lnTo>
                    <a:pt x="241492" y="94302"/>
                  </a:lnTo>
                  <a:lnTo>
                    <a:pt x="241323" y="94760"/>
                  </a:lnTo>
                  <a:lnTo>
                    <a:pt x="241495" y="95140"/>
                  </a:lnTo>
                  <a:lnTo>
                    <a:pt x="241490" y="98423"/>
                  </a:lnTo>
                  <a:lnTo>
                    <a:pt x="239174" y="98423"/>
                  </a:lnTo>
                  <a:lnTo>
                    <a:pt x="238588" y="98296"/>
                  </a:lnTo>
                  <a:lnTo>
                    <a:pt x="237638" y="98463"/>
                  </a:lnTo>
                  <a:lnTo>
                    <a:pt x="237070" y="98906"/>
                  </a:lnTo>
                  <a:lnTo>
                    <a:pt x="236828" y="98999"/>
                  </a:lnTo>
                  <a:lnTo>
                    <a:pt x="236856" y="111561"/>
                  </a:lnTo>
                  <a:lnTo>
                    <a:pt x="236852" y="112256"/>
                  </a:lnTo>
                  <a:lnTo>
                    <a:pt x="236857" y="119641"/>
                  </a:lnTo>
                  <a:lnTo>
                    <a:pt x="236858" y="120894"/>
                  </a:lnTo>
                  <a:lnTo>
                    <a:pt x="236846" y="122004"/>
                  </a:lnTo>
                  <a:lnTo>
                    <a:pt x="236465" y="122001"/>
                  </a:lnTo>
                  <a:lnTo>
                    <a:pt x="236280" y="122130"/>
                  </a:lnTo>
                  <a:lnTo>
                    <a:pt x="236280" y="126678"/>
                  </a:lnTo>
                  <a:lnTo>
                    <a:pt x="236279" y="129054"/>
                  </a:lnTo>
                  <a:lnTo>
                    <a:pt x="236283" y="131452"/>
                  </a:lnTo>
                  <a:lnTo>
                    <a:pt x="240853" y="131423"/>
                  </a:lnTo>
                  <a:lnTo>
                    <a:pt x="240859" y="133775"/>
                  </a:lnTo>
                  <a:lnTo>
                    <a:pt x="243188" y="133773"/>
                  </a:lnTo>
                  <a:lnTo>
                    <a:pt x="243181" y="135000"/>
                  </a:lnTo>
                  <a:lnTo>
                    <a:pt x="240861" y="135141"/>
                  </a:lnTo>
                  <a:lnTo>
                    <a:pt x="240862" y="136154"/>
                  </a:lnTo>
                  <a:lnTo>
                    <a:pt x="243175" y="136144"/>
                  </a:lnTo>
                  <a:lnTo>
                    <a:pt x="243189" y="138505"/>
                  </a:lnTo>
                  <a:lnTo>
                    <a:pt x="240861" y="138515"/>
                  </a:lnTo>
                  <a:lnTo>
                    <a:pt x="240870" y="145616"/>
                  </a:lnTo>
                  <a:lnTo>
                    <a:pt x="238555" y="145619"/>
                  </a:lnTo>
                  <a:lnTo>
                    <a:pt x="238551" y="147946"/>
                  </a:lnTo>
                  <a:lnTo>
                    <a:pt x="241701" y="148006"/>
                  </a:lnTo>
                  <a:lnTo>
                    <a:pt x="241949" y="149283"/>
                  </a:lnTo>
                  <a:lnTo>
                    <a:pt x="241923" y="149730"/>
                  </a:lnTo>
                  <a:lnTo>
                    <a:pt x="241818" y="149927"/>
                  </a:lnTo>
                  <a:lnTo>
                    <a:pt x="241507" y="149979"/>
                  </a:lnTo>
                  <a:lnTo>
                    <a:pt x="241615" y="150314"/>
                  </a:lnTo>
                  <a:lnTo>
                    <a:pt x="239521" y="150306"/>
                  </a:lnTo>
                  <a:lnTo>
                    <a:pt x="237509" y="150325"/>
                  </a:lnTo>
                  <a:lnTo>
                    <a:pt x="236262" y="150321"/>
                  </a:lnTo>
                  <a:lnTo>
                    <a:pt x="234649" y="150324"/>
                  </a:lnTo>
                  <a:lnTo>
                    <a:pt x="235961" y="152696"/>
                  </a:lnTo>
                  <a:lnTo>
                    <a:pt x="232780" y="152693"/>
                  </a:lnTo>
                  <a:lnTo>
                    <a:pt x="232788" y="155046"/>
                  </a:lnTo>
                  <a:lnTo>
                    <a:pt x="231071" y="155044"/>
                  </a:lnTo>
                  <a:lnTo>
                    <a:pt x="231055" y="155642"/>
                  </a:lnTo>
                  <a:lnTo>
                    <a:pt x="230545" y="156305"/>
                  </a:lnTo>
                  <a:lnTo>
                    <a:pt x="230154" y="156339"/>
                  </a:lnTo>
                  <a:lnTo>
                    <a:pt x="229615" y="156916"/>
                  </a:lnTo>
                  <a:lnTo>
                    <a:pt x="229403" y="157300"/>
                  </a:lnTo>
                  <a:lnTo>
                    <a:pt x="229542" y="157486"/>
                  </a:lnTo>
                  <a:lnTo>
                    <a:pt x="229298" y="157840"/>
                  </a:lnTo>
                  <a:lnTo>
                    <a:pt x="228700" y="158026"/>
                  </a:lnTo>
                  <a:lnTo>
                    <a:pt x="228536" y="157985"/>
                  </a:lnTo>
                  <a:lnTo>
                    <a:pt x="228522" y="157773"/>
                  </a:lnTo>
                  <a:lnTo>
                    <a:pt x="228823" y="157334"/>
                  </a:lnTo>
                  <a:lnTo>
                    <a:pt x="229242" y="156447"/>
                  </a:lnTo>
                  <a:lnTo>
                    <a:pt x="229246" y="156187"/>
                  </a:lnTo>
                  <a:lnTo>
                    <a:pt x="228367" y="154173"/>
                  </a:lnTo>
                  <a:lnTo>
                    <a:pt x="228134" y="153823"/>
                  </a:lnTo>
                  <a:lnTo>
                    <a:pt x="227579" y="153885"/>
                  </a:lnTo>
                  <a:lnTo>
                    <a:pt x="227050" y="154507"/>
                  </a:lnTo>
                  <a:lnTo>
                    <a:pt x="227041" y="157440"/>
                  </a:lnTo>
                  <a:lnTo>
                    <a:pt x="226629" y="157444"/>
                  </a:lnTo>
                  <a:lnTo>
                    <a:pt x="226414" y="157339"/>
                  </a:lnTo>
                  <a:lnTo>
                    <a:pt x="225860" y="156796"/>
                  </a:lnTo>
                  <a:lnTo>
                    <a:pt x="225553" y="156665"/>
                  </a:lnTo>
                  <a:lnTo>
                    <a:pt x="225312" y="156669"/>
                  </a:lnTo>
                  <a:lnTo>
                    <a:pt x="225582" y="155843"/>
                  </a:lnTo>
                  <a:lnTo>
                    <a:pt x="225630" y="155411"/>
                  </a:lnTo>
                  <a:lnTo>
                    <a:pt x="225521" y="154886"/>
                  </a:lnTo>
                  <a:lnTo>
                    <a:pt x="225465" y="156039"/>
                  </a:lnTo>
                  <a:lnTo>
                    <a:pt x="224533" y="157931"/>
                  </a:lnTo>
                  <a:lnTo>
                    <a:pt x="224531" y="158077"/>
                  </a:lnTo>
                  <a:lnTo>
                    <a:pt x="224747" y="158392"/>
                  </a:lnTo>
                  <a:lnTo>
                    <a:pt x="224731" y="158890"/>
                  </a:lnTo>
                  <a:lnTo>
                    <a:pt x="224810" y="159237"/>
                  </a:lnTo>
                  <a:lnTo>
                    <a:pt x="225003" y="159623"/>
                  </a:lnTo>
                  <a:lnTo>
                    <a:pt x="224930" y="159869"/>
                  </a:lnTo>
                  <a:lnTo>
                    <a:pt x="224512" y="160261"/>
                  </a:lnTo>
                  <a:lnTo>
                    <a:pt x="224275" y="160820"/>
                  </a:lnTo>
                  <a:lnTo>
                    <a:pt x="222848" y="161563"/>
                  </a:lnTo>
                  <a:lnTo>
                    <a:pt x="222271" y="161681"/>
                  </a:lnTo>
                  <a:lnTo>
                    <a:pt x="222014" y="161896"/>
                  </a:lnTo>
                  <a:lnTo>
                    <a:pt x="221566" y="162541"/>
                  </a:lnTo>
                  <a:lnTo>
                    <a:pt x="221338" y="162733"/>
                  </a:lnTo>
                  <a:lnTo>
                    <a:pt x="220917" y="162577"/>
                  </a:lnTo>
                  <a:lnTo>
                    <a:pt x="220894" y="162356"/>
                  </a:lnTo>
                  <a:lnTo>
                    <a:pt x="221219" y="161835"/>
                  </a:lnTo>
                  <a:lnTo>
                    <a:pt x="221678" y="161586"/>
                  </a:lnTo>
                  <a:lnTo>
                    <a:pt x="221981" y="160979"/>
                  </a:lnTo>
                  <a:lnTo>
                    <a:pt x="222039" y="159702"/>
                  </a:lnTo>
                  <a:lnTo>
                    <a:pt x="221762" y="159412"/>
                  </a:lnTo>
                  <a:lnTo>
                    <a:pt x="221142" y="159370"/>
                  </a:lnTo>
                  <a:lnTo>
                    <a:pt x="220073" y="158685"/>
                  </a:lnTo>
                  <a:lnTo>
                    <a:pt x="220084" y="159754"/>
                  </a:lnTo>
                  <a:lnTo>
                    <a:pt x="213147" y="159752"/>
                  </a:lnTo>
                  <a:lnTo>
                    <a:pt x="213145" y="162120"/>
                  </a:lnTo>
                  <a:lnTo>
                    <a:pt x="210815" y="162118"/>
                  </a:lnTo>
                  <a:lnTo>
                    <a:pt x="210815" y="162948"/>
                  </a:lnTo>
                  <a:lnTo>
                    <a:pt x="208510" y="161484"/>
                  </a:lnTo>
                  <a:lnTo>
                    <a:pt x="208497" y="159759"/>
                  </a:lnTo>
                  <a:lnTo>
                    <a:pt x="205787" y="159799"/>
                  </a:lnTo>
                  <a:lnTo>
                    <a:pt x="206179" y="160085"/>
                  </a:lnTo>
                  <a:lnTo>
                    <a:pt x="206192" y="162118"/>
                  </a:lnTo>
                  <a:lnTo>
                    <a:pt x="203875" y="162118"/>
                  </a:lnTo>
                  <a:lnTo>
                    <a:pt x="203849" y="166835"/>
                  </a:lnTo>
                  <a:lnTo>
                    <a:pt x="200300" y="166844"/>
                  </a:lnTo>
                  <a:lnTo>
                    <a:pt x="199239" y="166851"/>
                  </a:lnTo>
                  <a:lnTo>
                    <a:pt x="199252" y="169226"/>
                  </a:lnTo>
                  <a:lnTo>
                    <a:pt x="204082" y="169194"/>
                  </a:lnTo>
                  <a:lnTo>
                    <a:pt x="204684" y="170343"/>
                  </a:lnTo>
                  <a:lnTo>
                    <a:pt x="204792" y="170671"/>
                  </a:lnTo>
                  <a:lnTo>
                    <a:pt x="204691" y="170857"/>
                  </a:lnTo>
                  <a:lnTo>
                    <a:pt x="204561" y="170839"/>
                  </a:lnTo>
                  <a:lnTo>
                    <a:pt x="204489" y="171267"/>
                  </a:lnTo>
                  <a:lnTo>
                    <a:pt x="205098" y="171837"/>
                  </a:lnTo>
                  <a:lnTo>
                    <a:pt x="205044" y="173096"/>
                  </a:lnTo>
                  <a:lnTo>
                    <a:pt x="204681" y="173735"/>
                  </a:lnTo>
                  <a:lnTo>
                    <a:pt x="204540" y="173849"/>
                  </a:lnTo>
                  <a:lnTo>
                    <a:pt x="204486" y="175176"/>
                  </a:lnTo>
                  <a:lnTo>
                    <a:pt x="204545" y="175591"/>
                  </a:lnTo>
                  <a:lnTo>
                    <a:pt x="204701" y="175870"/>
                  </a:lnTo>
                  <a:lnTo>
                    <a:pt x="205942" y="175535"/>
                  </a:lnTo>
                  <a:lnTo>
                    <a:pt x="205539" y="176012"/>
                  </a:lnTo>
                  <a:lnTo>
                    <a:pt x="204963" y="176234"/>
                  </a:lnTo>
                  <a:lnTo>
                    <a:pt x="204150" y="176804"/>
                  </a:lnTo>
                  <a:lnTo>
                    <a:pt x="203954" y="177361"/>
                  </a:lnTo>
                  <a:lnTo>
                    <a:pt x="203675" y="177527"/>
                  </a:lnTo>
                  <a:lnTo>
                    <a:pt x="202840" y="177283"/>
                  </a:lnTo>
                  <a:lnTo>
                    <a:pt x="202584" y="177122"/>
                  </a:lnTo>
                  <a:lnTo>
                    <a:pt x="201782" y="177134"/>
                  </a:lnTo>
                  <a:lnTo>
                    <a:pt x="201010" y="177232"/>
                  </a:lnTo>
                  <a:lnTo>
                    <a:pt x="199674" y="178015"/>
                  </a:lnTo>
                  <a:lnTo>
                    <a:pt x="198478" y="178124"/>
                  </a:lnTo>
                  <a:lnTo>
                    <a:pt x="198506" y="178259"/>
                  </a:lnTo>
                  <a:lnTo>
                    <a:pt x="198335" y="178292"/>
                  </a:lnTo>
                  <a:lnTo>
                    <a:pt x="197245" y="178334"/>
                  </a:lnTo>
                  <a:lnTo>
                    <a:pt x="196349" y="177628"/>
                  </a:lnTo>
                  <a:lnTo>
                    <a:pt x="195875" y="177040"/>
                  </a:lnTo>
                  <a:lnTo>
                    <a:pt x="195570" y="176861"/>
                  </a:lnTo>
                  <a:lnTo>
                    <a:pt x="195161" y="176936"/>
                  </a:lnTo>
                  <a:lnTo>
                    <a:pt x="195008" y="176660"/>
                  </a:lnTo>
                  <a:lnTo>
                    <a:pt x="195006" y="176264"/>
                  </a:lnTo>
                  <a:lnTo>
                    <a:pt x="194707" y="175407"/>
                  </a:lnTo>
                  <a:lnTo>
                    <a:pt x="194656" y="175895"/>
                  </a:lnTo>
                  <a:lnTo>
                    <a:pt x="194643" y="176904"/>
                  </a:lnTo>
                  <a:lnTo>
                    <a:pt x="194627" y="178691"/>
                  </a:lnTo>
                  <a:lnTo>
                    <a:pt x="191937" y="178677"/>
                  </a:lnTo>
                  <a:lnTo>
                    <a:pt x="191986" y="182407"/>
                  </a:lnTo>
                  <a:lnTo>
                    <a:pt x="189502" y="182417"/>
                  </a:lnTo>
                  <a:lnTo>
                    <a:pt x="189502" y="181236"/>
                  </a:lnTo>
                  <a:lnTo>
                    <a:pt x="187172" y="181247"/>
                  </a:lnTo>
                  <a:lnTo>
                    <a:pt x="187120" y="182873"/>
                  </a:lnTo>
                  <a:lnTo>
                    <a:pt x="187112" y="183526"/>
                  </a:lnTo>
                  <a:lnTo>
                    <a:pt x="188280" y="183528"/>
                  </a:lnTo>
                  <a:lnTo>
                    <a:pt x="188275" y="184712"/>
                  </a:lnTo>
                  <a:lnTo>
                    <a:pt x="187097" y="184709"/>
                  </a:lnTo>
                  <a:lnTo>
                    <a:pt x="187081" y="185997"/>
                  </a:lnTo>
                  <a:lnTo>
                    <a:pt x="186765" y="185995"/>
                  </a:lnTo>
                  <a:lnTo>
                    <a:pt x="186699" y="186479"/>
                  </a:lnTo>
                  <a:lnTo>
                    <a:pt x="186714" y="187059"/>
                  </a:lnTo>
                  <a:lnTo>
                    <a:pt x="187176" y="187145"/>
                  </a:lnTo>
                  <a:lnTo>
                    <a:pt x="187126" y="193011"/>
                  </a:lnTo>
                  <a:lnTo>
                    <a:pt x="180149" y="193006"/>
                  </a:lnTo>
                  <a:lnTo>
                    <a:pt x="180240" y="193181"/>
                  </a:lnTo>
                  <a:lnTo>
                    <a:pt x="180248" y="200060"/>
                  </a:lnTo>
                  <a:lnTo>
                    <a:pt x="175624" y="200035"/>
                  </a:lnTo>
                  <a:lnTo>
                    <a:pt x="175611" y="192989"/>
                  </a:lnTo>
                  <a:lnTo>
                    <a:pt x="173273" y="193011"/>
                  </a:lnTo>
                  <a:lnTo>
                    <a:pt x="173267" y="195216"/>
                  </a:lnTo>
                  <a:lnTo>
                    <a:pt x="166491" y="195222"/>
                  </a:lnTo>
                  <a:lnTo>
                    <a:pt x="166459" y="192933"/>
                  </a:lnTo>
                  <a:lnTo>
                    <a:pt x="167002" y="192800"/>
                  </a:lnTo>
                  <a:lnTo>
                    <a:pt x="167471" y="192130"/>
                  </a:lnTo>
                  <a:lnTo>
                    <a:pt x="167365" y="191840"/>
                  </a:lnTo>
                  <a:lnTo>
                    <a:pt x="167096" y="191524"/>
                  </a:lnTo>
                  <a:lnTo>
                    <a:pt x="166754" y="191438"/>
                  </a:lnTo>
                  <a:lnTo>
                    <a:pt x="166369" y="191583"/>
                  </a:lnTo>
                  <a:lnTo>
                    <a:pt x="166386" y="190564"/>
                  </a:lnTo>
                  <a:lnTo>
                    <a:pt x="159467" y="190559"/>
                  </a:lnTo>
                  <a:lnTo>
                    <a:pt x="159462" y="195286"/>
                  </a:lnTo>
                  <a:lnTo>
                    <a:pt x="152618" y="195249"/>
                  </a:lnTo>
                  <a:lnTo>
                    <a:pt x="152617" y="192889"/>
                  </a:lnTo>
                  <a:lnTo>
                    <a:pt x="148016" y="192914"/>
                  </a:lnTo>
                  <a:lnTo>
                    <a:pt x="148003" y="195240"/>
                  </a:lnTo>
                  <a:lnTo>
                    <a:pt x="146838" y="195259"/>
                  </a:lnTo>
                  <a:lnTo>
                    <a:pt x="146825" y="197537"/>
                  </a:lnTo>
                  <a:lnTo>
                    <a:pt x="143811" y="197688"/>
                  </a:lnTo>
                  <a:lnTo>
                    <a:pt x="142793" y="197606"/>
                  </a:lnTo>
                  <a:lnTo>
                    <a:pt x="142655" y="197093"/>
                  </a:lnTo>
                  <a:lnTo>
                    <a:pt x="142644" y="196717"/>
                  </a:lnTo>
                  <a:lnTo>
                    <a:pt x="143103" y="195511"/>
                  </a:lnTo>
                  <a:lnTo>
                    <a:pt x="143368" y="195120"/>
                  </a:lnTo>
                  <a:lnTo>
                    <a:pt x="143376" y="193817"/>
                  </a:lnTo>
                  <a:lnTo>
                    <a:pt x="142896" y="193590"/>
                  </a:lnTo>
                  <a:lnTo>
                    <a:pt x="141965" y="193586"/>
                  </a:lnTo>
                  <a:lnTo>
                    <a:pt x="141423" y="193772"/>
                  </a:lnTo>
                  <a:lnTo>
                    <a:pt x="140535" y="194397"/>
                  </a:lnTo>
                  <a:lnTo>
                    <a:pt x="140408" y="194705"/>
                  </a:lnTo>
                  <a:lnTo>
                    <a:pt x="138846" y="194291"/>
                  </a:lnTo>
                  <a:lnTo>
                    <a:pt x="138859" y="200101"/>
                  </a:lnTo>
                  <a:lnTo>
                    <a:pt x="138339" y="200487"/>
                  </a:lnTo>
                  <a:lnTo>
                    <a:pt x="138074" y="200975"/>
                  </a:lnTo>
                  <a:lnTo>
                    <a:pt x="138088" y="201473"/>
                  </a:lnTo>
                  <a:lnTo>
                    <a:pt x="137888" y="201760"/>
                  </a:lnTo>
                  <a:lnTo>
                    <a:pt x="137274" y="202006"/>
                  </a:lnTo>
                  <a:lnTo>
                    <a:pt x="137139" y="201749"/>
                  </a:lnTo>
                  <a:lnTo>
                    <a:pt x="136536" y="201999"/>
                  </a:lnTo>
                  <a:lnTo>
                    <a:pt x="136376" y="202177"/>
                  </a:lnTo>
                  <a:lnTo>
                    <a:pt x="136534" y="203381"/>
                  </a:lnTo>
                  <a:lnTo>
                    <a:pt x="136531" y="209441"/>
                  </a:lnTo>
                  <a:lnTo>
                    <a:pt x="138827" y="209448"/>
                  </a:lnTo>
                  <a:lnTo>
                    <a:pt x="138823" y="212631"/>
                  </a:lnTo>
                  <a:lnTo>
                    <a:pt x="138839" y="221263"/>
                  </a:lnTo>
                  <a:lnTo>
                    <a:pt x="122860" y="221294"/>
                  </a:lnTo>
                  <a:lnTo>
                    <a:pt x="111253" y="221222"/>
                  </a:lnTo>
                  <a:lnTo>
                    <a:pt x="111245" y="223609"/>
                  </a:lnTo>
                  <a:lnTo>
                    <a:pt x="109750" y="223736"/>
                  </a:lnTo>
                  <a:lnTo>
                    <a:pt x="108918" y="223542"/>
                  </a:lnTo>
                  <a:lnTo>
                    <a:pt x="108940" y="221218"/>
                  </a:lnTo>
                  <a:lnTo>
                    <a:pt x="97446" y="221262"/>
                  </a:lnTo>
                  <a:lnTo>
                    <a:pt x="94377" y="221262"/>
                  </a:lnTo>
                  <a:lnTo>
                    <a:pt x="88220" y="221276"/>
                  </a:lnTo>
                  <a:lnTo>
                    <a:pt x="87942" y="222627"/>
                  </a:lnTo>
                  <a:lnTo>
                    <a:pt x="87420" y="224265"/>
                  </a:lnTo>
                  <a:lnTo>
                    <a:pt x="87605" y="224425"/>
                  </a:lnTo>
                  <a:lnTo>
                    <a:pt x="87624" y="224615"/>
                  </a:lnTo>
                  <a:lnTo>
                    <a:pt x="87566" y="225587"/>
                  </a:lnTo>
                  <a:lnTo>
                    <a:pt x="87377" y="225973"/>
                  </a:lnTo>
                  <a:lnTo>
                    <a:pt x="85356" y="225982"/>
                  </a:lnTo>
                  <a:lnTo>
                    <a:pt x="85403" y="226690"/>
                  </a:lnTo>
                  <a:lnTo>
                    <a:pt x="85929" y="227028"/>
                  </a:lnTo>
                  <a:lnTo>
                    <a:pt x="85937" y="228430"/>
                  </a:lnTo>
                  <a:lnTo>
                    <a:pt x="85208" y="229125"/>
                  </a:lnTo>
                  <a:lnTo>
                    <a:pt x="84860" y="229553"/>
                  </a:lnTo>
                  <a:lnTo>
                    <a:pt x="84672" y="230439"/>
                  </a:lnTo>
                  <a:lnTo>
                    <a:pt x="84461" y="230648"/>
                  </a:lnTo>
                  <a:lnTo>
                    <a:pt x="84226" y="230735"/>
                  </a:lnTo>
                  <a:lnTo>
                    <a:pt x="83301" y="230734"/>
                  </a:lnTo>
                  <a:lnTo>
                    <a:pt x="83367" y="225994"/>
                  </a:lnTo>
                  <a:lnTo>
                    <a:pt x="83150" y="226326"/>
                  </a:lnTo>
                  <a:lnTo>
                    <a:pt x="75895" y="226253"/>
                  </a:lnTo>
                  <a:lnTo>
                    <a:pt x="75819" y="225821"/>
                  </a:lnTo>
                  <a:lnTo>
                    <a:pt x="75580" y="225534"/>
                  </a:lnTo>
                  <a:lnTo>
                    <a:pt x="75533" y="225263"/>
                  </a:lnTo>
                  <a:lnTo>
                    <a:pt x="75997" y="224671"/>
                  </a:lnTo>
                  <a:lnTo>
                    <a:pt x="76320" y="224700"/>
                  </a:lnTo>
                  <a:lnTo>
                    <a:pt x="76843" y="223920"/>
                  </a:lnTo>
                  <a:lnTo>
                    <a:pt x="75692" y="223907"/>
                  </a:lnTo>
                  <a:lnTo>
                    <a:pt x="75685" y="220479"/>
                  </a:lnTo>
                  <a:lnTo>
                    <a:pt x="75235" y="220360"/>
                  </a:lnTo>
                  <a:lnTo>
                    <a:pt x="75176" y="220922"/>
                  </a:lnTo>
                  <a:lnTo>
                    <a:pt x="75169" y="221074"/>
                  </a:lnTo>
                  <a:lnTo>
                    <a:pt x="74908" y="221637"/>
                  </a:lnTo>
                  <a:lnTo>
                    <a:pt x="74701" y="221976"/>
                  </a:lnTo>
                  <a:lnTo>
                    <a:pt x="74331" y="222270"/>
                  </a:lnTo>
                  <a:lnTo>
                    <a:pt x="73590" y="222273"/>
                  </a:lnTo>
                  <a:lnTo>
                    <a:pt x="73385" y="222150"/>
                  </a:lnTo>
                  <a:lnTo>
                    <a:pt x="73920" y="220762"/>
                  </a:lnTo>
                  <a:lnTo>
                    <a:pt x="73902" y="220125"/>
                  </a:lnTo>
                  <a:lnTo>
                    <a:pt x="73800" y="219898"/>
                  </a:lnTo>
                  <a:lnTo>
                    <a:pt x="73150" y="219671"/>
                  </a:lnTo>
                  <a:lnTo>
                    <a:pt x="72998" y="219797"/>
                  </a:lnTo>
                  <a:lnTo>
                    <a:pt x="73347" y="220166"/>
                  </a:lnTo>
                  <a:lnTo>
                    <a:pt x="73386" y="220449"/>
                  </a:lnTo>
                  <a:lnTo>
                    <a:pt x="73390" y="220672"/>
                  </a:lnTo>
                  <a:lnTo>
                    <a:pt x="73169" y="221466"/>
                  </a:lnTo>
                  <a:lnTo>
                    <a:pt x="72860" y="221331"/>
                  </a:lnTo>
                  <a:lnTo>
                    <a:pt x="72432" y="221149"/>
                  </a:lnTo>
                  <a:lnTo>
                    <a:pt x="71826" y="221071"/>
                  </a:lnTo>
                  <a:lnTo>
                    <a:pt x="71837" y="221574"/>
                  </a:lnTo>
                  <a:lnTo>
                    <a:pt x="71259" y="222575"/>
                  </a:lnTo>
                  <a:lnTo>
                    <a:pt x="70882" y="222751"/>
                  </a:lnTo>
                  <a:lnTo>
                    <a:pt x="70483" y="222643"/>
                  </a:lnTo>
                  <a:lnTo>
                    <a:pt x="70541" y="222017"/>
                  </a:lnTo>
                  <a:lnTo>
                    <a:pt x="70809" y="222047"/>
                  </a:lnTo>
                  <a:lnTo>
                    <a:pt x="71542" y="221555"/>
                  </a:lnTo>
                  <a:lnTo>
                    <a:pt x="71425" y="221384"/>
                  </a:lnTo>
                  <a:lnTo>
                    <a:pt x="70569" y="220844"/>
                  </a:lnTo>
                  <a:lnTo>
                    <a:pt x="70402" y="220446"/>
                  </a:lnTo>
                  <a:lnTo>
                    <a:pt x="70438" y="220208"/>
                  </a:lnTo>
                  <a:lnTo>
                    <a:pt x="70642" y="219813"/>
                  </a:lnTo>
                  <a:lnTo>
                    <a:pt x="70042" y="220011"/>
                  </a:lnTo>
                  <a:lnTo>
                    <a:pt x="69443" y="219851"/>
                  </a:lnTo>
                  <a:lnTo>
                    <a:pt x="69040" y="219445"/>
                  </a:lnTo>
                  <a:lnTo>
                    <a:pt x="68877" y="219050"/>
                  </a:lnTo>
                  <a:lnTo>
                    <a:pt x="68788" y="218644"/>
                  </a:lnTo>
                  <a:lnTo>
                    <a:pt x="68779" y="212147"/>
                  </a:lnTo>
                  <a:lnTo>
                    <a:pt x="61848" y="212136"/>
                  </a:lnTo>
                  <a:lnTo>
                    <a:pt x="61841" y="209775"/>
                  </a:lnTo>
                  <a:lnTo>
                    <a:pt x="59508" y="209774"/>
                  </a:lnTo>
                  <a:lnTo>
                    <a:pt x="59530" y="207410"/>
                  </a:lnTo>
                  <a:lnTo>
                    <a:pt x="57826" y="207410"/>
                  </a:lnTo>
                  <a:lnTo>
                    <a:pt x="57677" y="208546"/>
                  </a:lnTo>
                  <a:lnTo>
                    <a:pt x="57237" y="208550"/>
                  </a:lnTo>
                  <a:lnTo>
                    <a:pt x="57244" y="206405"/>
                  </a:lnTo>
                  <a:lnTo>
                    <a:pt x="64729" y="204824"/>
                  </a:lnTo>
                  <a:lnTo>
                    <a:pt x="64719" y="202747"/>
                  </a:lnTo>
                  <a:lnTo>
                    <a:pt x="64698" y="200852"/>
                  </a:lnTo>
                  <a:lnTo>
                    <a:pt x="64210" y="200651"/>
                  </a:lnTo>
                  <a:lnTo>
                    <a:pt x="64138" y="200483"/>
                  </a:lnTo>
                  <a:lnTo>
                    <a:pt x="64139" y="198018"/>
                  </a:lnTo>
                  <a:lnTo>
                    <a:pt x="57225" y="197976"/>
                  </a:lnTo>
                  <a:lnTo>
                    <a:pt x="57202" y="193248"/>
                  </a:lnTo>
                  <a:lnTo>
                    <a:pt x="56060" y="193252"/>
                  </a:lnTo>
                  <a:lnTo>
                    <a:pt x="56059" y="190883"/>
                  </a:lnTo>
                  <a:lnTo>
                    <a:pt x="58341" y="190885"/>
                  </a:lnTo>
                  <a:lnTo>
                    <a:pt x="58335" y="189699"/>
                  </a:lnTo>
                  <a:lnTo>
                    <a:pt x="57787" y="189429"/>
                  </a:lnTo>
                  <a:lnTo>
                    <a:pt x="57780" y="188497"/>
                  </a:lnTo>
                  <a:lnTo>
                    <a:pt x="57195" y="188493"/>
                  </a:lnTo>
                  <a:lnTo>
                    <a:pt x="57157" y="181401"/>
                  </a:lnTo>
                  <a:lnTo>
                    <a:pt x="54834" y="181439"/>
                  </a:lnTo>
                  <a:lnTo>
                    <a:pt x="54859" y="179063"/>
                  </a:lnTo>
                  <a:lnTo>
                    <a:pt x="52954" y="179060"/>
                  </a:lnTo>
                  <a:lnTo>
                    <a:pt x="52948" y="177877"/>
                  </a:lnTo>
                  <a:lnTo>
                    <a:pt x="55231" y="177875"/>
                  </a:lnTo>
                  <a:lnTo>
                    <a:pt x="55219" y="176743"/>
                  </a:lnTo>
                  <a:lnTo>
                    <a:pt x="57536" y="176702"/>
                  </a:lnTo>
                  <a:lnTo>
                    <a:pt x="57554" y="174312"/>
                  </a:lnTo>
                  <a:lnTo>
                    <a:pt x="52933" y="174361"/>
                  </a:lnTo>
                  <a:lnTo>
                    <a:pt x="52965" y="171993"/>
                  </a:lnTo>
                  <a:lnTo>
                    <a:pt x="50614" y="171972"/>
                  </a:lnTo>
                  <a:lnTo>
                    <a:pt x="48333" y="172096"/>
                  </a:lnTo>
                  <a:lnTo>
                    <a:pt x="48357" y="169711"/>
                  </a:lnTo>
                  <a:lnTo>
                    <a:pt x="46017" y="169759"/>
                  </a:lnTo>
                  <a:lnTo>
                    <a:pt x="43753" y="169632"/>
                  </a:lnTo>
                  <a:lnTo>
                    <a:pt x="43737" y="179075"/>
                  </a:lnTo>
                  <a:lnTo>
                    <a:pt x="41424" y="179082"/>
                  </a:lnTo>
                  <a:lnTo>
                    <a:pt x="41427" y="176721"/>
                  </a:lnTo>
                  <a:lnTo>
                    <a:pt x="39136" y="176722"/>
                  </a:lnTo>
                  <a:lnTo>
                    <a:pt x="39128" y="174358"/>
                  </a:lnTo>
                  <a:lnTo>
                    <a:pt x="32163" y="174359"/>
                  </a:lnTo>
                  <a:lnTo>
                    <a:pt x="32165" y="176709"/>
                  </a:lnTo>
                  <a:lnTo>
                    <a:pt x="29892" y="176711"/>
                  </a:lnTo>
                  <a:lnTo>
                    <a:pt x="29891" y="179076"/>
                  </a:lnTo>
                  <a:lnTo>
                    <a:pt x="31913" y="179081"/>
                  </a:lnTo>
                  <a:lnTo>
                    <a:pt x="31847" y="179397"/>
                  </a:lnTo>
                  <a:lnTo>
                    <a:pt x="31835" y="181456"/>
                  </a:lnTo>
                  <a:lnTo>
                    <a:pt x="31864" y="183766"/>
                  </a:lnTo>
                  <a:lnTo>
                    <a:pt x="27491" y="183809"/>
                  </a:lnTo>
                  <a:lnTo>
                    <a:pt x="27512" y="188505"/>
                  </a:lnTo>
                  <a:lnTo>
                    <a:pt x="25208" y="188508"/>
                  </a:lnTo>
                  <a:lnTo>
                    <a:pt x="22885" y="188520"/>
                  </a:lnTo>
                  <a:lnTo>
                    <a:pt x="22879" y="181422"/>
                  </a:lnTo>
                  <a:lnTo>
                    <a:pt x="18275" y="181439"/>
                  </a:lnTo>
                  <a:lnTo>
                    <a:pt x="18205" y="183838"/>
                  </a:lnTo>
                  <a:lnTo>
                    <a:pt x="11379" y="183843"/>
                  </a:lnTo>
                  <a:lnTo>
                    <a:pt x="11386" y="181515"/>
                  </a:lnTo>
                  <a:lnTo>
                    <a:pt x="11488" y="179043"/>
                  </a:lnTo>
                  <a:lnTo>
                    <a:pt x="11488" y="177580"/>
                  </a:lnTo>
                  <a:lnTo>
                    <a:pt x="11332" y="177691"/>
                  </a:lnTo>
                  <a:lnTo>
                    <a:pt x="11138" y="178384"/>
                  </a:lnTo>
                  <a:lnTo>
                    <a:pt x="10647" y="179076"/>
                  </a:lnTo>
                  <a:lnTo>
                    <a:pt x="9175" y="179080"/>
                  </a:lnTo>
                  <a:lnTo>
                    <a:pt x="9196" y="174388"/>
                  </a:lnTo>
                  <a:lnTo>
                    <a:pt x="9327" y="174042"/>
                  </a:lnTo>
                  <a:lnTo>
                    <a:pt x="10071" y="173651"/>
                  </a:lnTo>
                  <a:lnTo>
                    <a:pt x="10370" y="173267"/>
                  </a:lnTo>
                  <a:lnTo>
                    <a:pt x="10472" y="172925"/>
                  </a:lnTo>
                  <a:lnTo>
                    <a:pt x="10337" y="172671"/>
                  </a:lnTo>
                  <a:lnTo>
                    <a:pt x="10745" y="172310"/>
                  </a:lnTo>
                  <a:lnTo>
                    <a:pt x="11755" y="172269"/>
                  </a:lnTo>
                  <a:lnTo>
                    <a:pt x="13261" y="171826"/>
                  </a:lnTo>
                  <a:lnTo>
                    <a:pt x="13791" y="171490"/>
                  </a:lnTo>
                  <a:lnTo>
                    <a:pt x="15151" y="170553"/>
                  </a:lnTo>
                  <a:lnTo>
                    <a:pt x="15796" y="170004"/>
                  </a:lnTo>
                  <a:lnTo>
                    <a:pt x="16108" y="169237"/>
                  </a:lnTo>
                  <a:lnTo>
                    <a:pt x="16267" y="168544"/>
                  </a:lnTo>
                  <a:lnTo>
                    <a:pt x="16591" y="168133"/>
                  </a:lnTo>
                  <a:lnTo>
                    <a:pt x="17208" y="167667"/>
                  </a:lnTo>
                  <a:lnTo>
                    <a:pt x="17563" y="167630"/>
                  </a:lnTo>
                  <a:lnTo>
                    <a:pt x="17918" y="167725"/>
                  </a:lnTo>
                  <a:lnTo>
                    <a:pt x="19060" y="168445"/>
                  </a:lnTo>
                  <a:lnTo>
                    <a:pt x="19711" y="168651"/>
                  </a:lnTo>
                  <a:lnTo>
                    <a:pt x="20032" y="168938"/>
                  </a:lnTo>
                  <a:lnTo>
                    <a:pt x="20151" y="169172"/>
                  </a:lnTo>
                  <a:lnTo>
                    <a:pt x="20420" y="169461"/>
                  </a:lnTo>
                  <a:lnTo>
                    <a:pt x="20741" y="169505"/>
                  </a:lnTo>
                  <a:lnTo>
                    <a:pt x="21312" y="169551"/>
                  </a:lnTo>
                  <a:lnTo>
                    <a:pt x="21830" y="169447"/>
                  </a:lnTo>
                  <a:lnTo>
                    <a:pt x="22814" y="168873"/>
                  </a:lnTo>
                  <a:lnTo>
                    <a:pt x="23117" y="168523"/>
                  </a:lnTo>
                  <a:lnTo>
                    <a:pt x="23292" y="168199"/>
                  </a:lnTo>
                  <a:lnTo>
                    <a:pt x="23383" y="167737"/>
                  </a:lnTo>
                  <a:lnTo>
                    <a:pt x="23554" y="167350"/>
                  </a:lnTo>
                  <a:lnTo>
                    <a:pt x="23456" y="166590"/>
                  </a:lnTo>
                  <a:lnTo>
                    <a:pt x="23182" y="166267"/>
                  </a:lnTo>
                  <a:lnTo>
                    <a:pt x="22434" y="165980"/>
                  </a:lnTo>
                  <a:lnTo>
                    <a:pt x="22121" y="166002"/>
                  </a:lnTo>
                  <a:lnTo>
                    <a:pt x="21246" y="166271"/>
                  </a:lnTo>
                  <a:lnTo>
                    <a:pt x="20713" y="166696"/>
                  </a:lnTo>
                  <a:lnTo>
                    <a:pt x="19306" y="167258"/>
                  </a:lnTo>
                  <a:lnTo>
                    <a:pt x="19102" y="167236"/>
                  </a:lnTo>
                  <a:lnTo>
                    <a:pt x="18992" y="167009"/>
                  </a:lnTo>
                  <a:lnTo>
                    <a:pt x="18828" y="166186"/>
                  </a:lnTo>
                  <a:lnTo>
                    <a:pt x="19036" y="166149"/>
                  </a:lnTo>
                  <a:lnTo>
                    <a:pt x="19163" y="165855"/>
                  </a:lnTo>
                  <a:lnTo>
                    <a:pt x="18861" y="164944"/>
                  </a:lnTo>
                  <a:lnTo>
                    <a:pt x="16100" y="164946"/>
                  </a:lnTo>
                  <a:lnTo>
                    <a:pt x="16088" y="167281"/>
                  </a:lnTo>
                  <a:lnTo>
                    <a:pt x="11533" y="167294"/>
                  </a:lnTo>
                  <a:lnTo>
                    <a:pt x="11464" y="164926"/>
                  </a:lnTo>
                  <a:lnTo>
                    <a:pt x="13777" y="164923"/>
                  </a:lnTo>
                  <a:lnTo>
                    <a:pt x="13868" y="163716"/>
                  </a:lnTo>
                  <a:lnTo>
                    <a:pt x="13836" y="160208"/>
                  </a:lnTo>
                  <a:lnTo>
                    <a:pt x="13833" y="157843"/>
                  </a:lnTo>
                  <a:lnTo>
                    <a:pt x="11519" y="157869"/>
                  </a:lnTo>
                  <a:lnTo>
                    <a:pt x="11527" y="155519"/>
                  </a:lnTo>
                  <a:lnTo>
                    <a:pt x="6896" y="155434"/>
                  </a:lnTo>
                  <a:lnTo>
                    <a:pt x="6979" y="153126"/>
                  </a:lnTo>
                  <a:lnTo>
                    <a:pt x="2317" y="153135"/>
                  </a:lnTo>
                  <a:lnTo>
                    <a:pt x="5" y="153116"/>
                  </a:lnTo>
                  <a:lnTo>
                    <a:pt x="0" y="148413"/>
                  </a:lnTo>
                  <a:lnTo>
                    <a:pt x="2333" y="148413"/>
                  </a:lnTo>
                  <a:lnTo>
                    <a:pt x="2377" y="145318"/>
                  </a:lnTo>
                  <a:lnTo>
                    <a:pt x="2879" y="145539"/>
                  </a:lnTo>
                  <a:lnTo>
                    <a:pt x="2777" y="145017"/>
                  </a:lnTo>
                  <a:lnTo>
                    <a:pt x="2601" y="144779"/>
                  </a:lnTo>
                  <a:lnTo>
                    <a:pt x="2557" y="144477"/>
                  </a:lnTo>
                  <a:lnTo>
                    <a:pt x="4234" y="142611"/>
                  </a:lnTo>
                  <a:lnTo>
                    <a:pt x="3480" y="142495"/>
                  </a:lnTo>
                  <a:lnTo>
                    <a:pt x="3422" y="142313"/>
                  </a:lnTo>
                  <a:lnTo>
                    <a:pt x="3440" y="142037"/>
                  </a:lnTo>
                  <a:lnTo>
                    <a:pt x="4039" y="142048"/>
                  </a:lnTo>
                  <a:lnTo>
                    <a:pt x="4313" y="141594"/>
                  </a:lnTo>
                  <a:lnTo>
                    <a:pt x="4159" y="141244"/>
                  </a:lnTo>
                  <a:lnTo>
                    <a:pt x="3695" y="141237"/>
                  </a:lnTo>
                  <a:lnTo>
                    <a:pt x="3487" y="141065"/>
                  </a:lnTo>
                  <a:lnTo>
                    <a:pt x="3491" y="139662"/>
                  </a:lnTo>
                  <a:lnTo>
                    <a:pt x="3709" y="139937"/>
                  </a:lnTo>
                  <a:lnTo>
                    <a:pt x="3954" y="139914"/>
                  </a:lnTo>
                  <a:lnTo>
                    <a:pt x="4063" y="139583"/>
                  </a:lnTo>
                  <a:lnTo>
                    <a:pt x="3498" y="138125"/>
                  </a:lnTo>
                  <a:lnTo>
                    <a:pt x="3501" y="137608"/>
                  </a:lnTo>
                  <a:lnTo>
                    <a:pt x="3942" y="137922"/>
                  </a:lnTo>
                  <a:lnTo>
                    <a:pt x="4322" y="138339"/>
                  </a:lnTo>
                  <a:lnTo>
                    <a:pt x="4819" y="139370"/>
                  </a:lnTo>
                  <a:lnTo>
                    <a:pt x="4852" y="139650"/>
                  </a:lnTo>
                  <a:lnTo>
                    <a:pt x="4809" y="139869"/>
                  </a:lnTo>
                  <a:lnTo>
                    <a:pt x="4951" y="140104"/>
                  </a:lnTo>
                  <a:lnTo>
                    <a:pt x="5222" y="140137"/>
                  </a:lnTo>
                  <a:lnTo>
                    <a:pt x="6172" y="139846"/>
                  </a:lnTo>
                  <a:lnTo>
                    <a:pt x="6599" y="139165"/>
                  </a:lnTo>
                  <a:lnTo>
                    <a:pt x="5900" y="136916"/>
                  </a:lnTo>
                  <a:lnTo>
                    <a:pt x="6068" y="136667"/>
                  </a:lnTo>
                  <a:lnTo>
                    <a:pt x="6386" y="136666"/>
                  </a:lnTo>
                  <a:lnTo>
                    <a:pt x="9961" y="136666"/>
                  </a:lnTo>
                  <a:lnTo>
                    <a:pt x="10988" y="136666"/>
                  </a:lnTo>
                  <a:lnTo>
                    <a:pt x="13762" y="136666"/>
                  </a:lnTo>
                  <a:lnTo>
                    <a:pt x="13770" y="134298"/>
                  </a:lnTo>
                  <a:lnTo>
                    <a:pt x="11551" y="134280"/>
                  </a:lnTo>
                  <a:lnTo>
                    <a:pt x="11664" y="134823"/>
                  </a:lnTo>
                  <a:lnTo>
                    <a:pt x="12100" y="134726"/>
                  </a:lnTo>
                  <a:lnTo>
                    <a:pt x="12143" y="135020"/>
                  </a:lnTo>
                  <a:lnTo>
                    <a:pt x="11917" y="135694"/>
                  </a:lnTo>
                  <a:lnTo>
                    <a:pt x="10513" y="136036"/>
                  </a:lnTo>
                  <a:lnTo>
                    <a:pt x="10049" y="135444"/>
                  </a:lnTo>
                  <a:lnTo>
                    <a:pt x="10217" y="135098"/>
                  </a:lnTo>
                  <a:lnTo>
                    <a:pt x="10224" y="134696"/>
                  </a:lnTo>
                  <a:lnTo>
                    <a:pt x="9614" y="133843"/>
                  </a:lnTo>
                  <a:lnTo>
                    <a:pt x="9446" y="133501"/>
                  </a:lnTo>
                  <a:lnTo>
                    <a:pt x="10169" y="134029"/>
                  </a:lnTo>
                  <a:lnTo>
                    <a:pt x="10279" y="133761"/>
                  </a:lnTo>
                  <a:lnTo>
                    <a:pt x="10319" y="133281"/>
                  </a:lnTo>
                  <a:lnTo>
                    <a:pt x="10063" y="132116"/>
                  </a:lnTo>
                  <a:lnTo>
                    <a:pt x="9881" y="131922"/>
                  </a:lnTo>
                  <a:lnTo>
                    <a:pt x="8206" y="130779"/>
                  </a:lnTo>
                  <a:lnTo>
                    <a:pt x="7884" y="130727"/>
                  </a:lnTo>
                  <a:lnTo>
                    <a:pt x="7784" y="129575"/>
                  </a:lnTo>
                  <a:lnTo>
                    <a:pt x="6863" y="129584"/>
                  </a:lnTo>
                  <a:lnTo>
                    <a:pt x="6852" y="127238"/>
                  </a:lnTo>
                  <a:lnTo>
                    <a:pt x="9127" y="127219"/>
                  </a:lnTo>
                  <a:lnTo>
                    <a:pt x="10323" y="127129"/>
                  </a:lnTo>
                  <a:lnTo>
                    <a:pt x="13732" y="127212"/>
                  </a:lnTo>
                  <a:lnTo>
                    <a:pt x="13723" y="122479"/>
                  </a:lnTo>
                  <a:lnTo>
                    <a:pt x="13939" y="122475"/>
                  </a:lnTo>
                  <a:lnTo>
                    <a:pt x="13939" y="120117"/>
                  </a:lnTo>
                  <a:lnTo>
                    <a:pt x="20864" y="120099"/>
                  </a:lnTo>
                  <a:lnTo>
                    <a:pt x="25505" y="120090"/>
                  </a:lnTo>
                  <a:lnTo>
                    <a:pt x="25509" y="121998"/>
                  </a:lnTo>
                  <a:lnTo>
                    <a:pt x="25359" y="122449"/>
                  </a:lnTo>
                  <a:lnTo>
                    <a:pt x="29874" y="122442"/>
                  </a:lnTo>
                  <a:lnTo>
                    <a:pt x="30609" y="122440"/>
                  </a:lnTo>
                  <a:lnTo>
                    <a:pt x="34256" y="122447"/>
                  </a:lnTo>
                  <a:lnTo>
                    <a:pt x="39316" y="122475"/>
                  </a:lnTo>
                  <a:lnTo>
                    <a:pt x="38895" y="122073"/>
                  </a:lnTo>
                  <a:lnTo>
                    <a:pt x="38336" y="121347"/>
                  </a:lnTo>
                  <a:lnTo>
                    <a:pt x="38517" y="120998"/>
                  </a:lnTo>
                  <a:lnTo>
                    <a:pt x="38802" y="120748"/>
                  </a:lnTo>
                  <a:lnTo>
                    <a:pt x="38949" y="120317"/>
                  </a:lnTo>
                  <a:lnTo>
                    <a:pt x="38898" y="120121"/>
                  </a:lnTo>
                  <a:lnTo>
                    <a:pt x="37071" y="120116"/>
                  </a:lnTo>
                  <a:lnTo>
                    <a:pt x="36949" y="117774"/>
                  </a:lnTo>
                  <a:lnTo>
                    <a:pt x="39069" y="117759"/>
                  </a:lnTo>
                  <a:lnTo>
                    <a:pt x="39621" y="117617"/>
                  </a:lnTo>
                  <a:lnTo>
                    <a:pt x="39775" y="116976"/>
                  </a:lnTo>
                  <a:lnTo>
                    <a:pt x="39563" y="116865"/>
                  </a:lnTo>
                  <a:lnTo>
                    <a:pt x="39467" y="116656"/>
                  </a:lnTo>
                  <a:lnTo>
                    <a:pt x="39614" y="116243"/>
                  </a:lnTo>
                  <a:lnTo>
                    <a:pt x="40228" y="115446"/>
                  </a:lnTo>
                  <a:lnTo>
                    <a:pt x="40382" y="115327"/>
                  </a:lnTo>
                  <a:lnTo>
                    <a:pt x="40664" y="115286"/>
                  </a:lnTo>
                  <a:lnTo>
                    <a:pt x="40950" y="114850"/>
                  </a:lnTo>
                  <a:lnTo>
                    <a:pt x="41319" y="113487"/>
                  </a:lnTo>
                  <a:lnTo>
                    <a:pt x="41261" y="113309"/>
                  </a:lnTo>
                  <a:lnTo>
                    <a:pt x="41015" y="113130"/>
                  </a:lnTo>
                  <a:lnTo>
                    <a:pt x="41162" y="112843"/>
                  </a:lnTo>
                  <a:lnTo>
                    <a:pt x="41689" y="112631"/>
                  </a:lnTo>
                  <a:lnTo>
                    <a:pt x="41755" y="113041"/>
                  </a:lnTo>
                  <a:lnTo>
                    <a:pt x="42861" y="113059"/>
                  </a:lnTo>
                  <a:lnTo>
                    <a:pt x="42850" y="115416"/>
                  </a:lnTo>
                  <a:lnTo>
                    <a:pt x="44006" y="115398"/>
                  </a:lnTo>
                  <a:lnTo>
                    <a:pt x="44008" y="114193"/>
                  </a:lnTo>
                  <a:lnTo>
                    <a:pt x="44009" y="113734"/>
                  </a:lnTo>
                  <a:lnTo>
                    <a:pt x="44003" y="109224"/>
                  </a:lnTo>
                  <a:lnTo>
                    <a:pt x="44015" y="108349"/>
                  </a:lnTo>
                  <a:lnTo>
                    <a:pt x="42794" y="108349"/>
                  </a:lnTo>
                  <a:lnTo>
                    <a:pt x="41682" y="108349"/>
                  </a:lnTo>
                  <a:lnTo>
                    <a:pt x="39370" y="108342"/>
                  </a:lnTo>
                  <a:lnTo>
                    <a:pt x="39404" y="96555"/>
                  </a:lnTo>
                  <a:lnTo>
                    <a:pt x="41710" y="96558"/>
                  </a:lnTo>
                  <a:lnTo>
                    <a:pt x="41699" y="93026"/>
                  </a:lnTo>
                  <a:lnTo>
                    <a:pt x="42542" y="92288"/>
                  </a:lnTo>
                  <a:lnTo>
                    <a:pt x="43001" y="92016"/>
                  </a:lnTo>
                  <a:lnTo>
                    <a:pt x="43195" y="91986"/>
                  </a:lnTo>
                  <a:lnTo>
                    <a:pt x="44604" y="90884"/>
                  </a:lnTo>
                  <a:lnTo>
                    <a:pt x="45261" y="90248"/>
                  </a:lnTo>
                  <a:lnTo>
                    <a:pt x="45664" y="89701"/>
                  </a:lnTo>
                  <a:lnTo>
                    <a:pt x="45592" y="89485"/>
                  </a:lnTo>
                  <a:lnTo>
                    <a:pt x="41677" y="89488"/>
                  </a:lnTo>
                  <a:lnTo>
                    <a:pt x="41497" y="89116"/>
                  </a:lnTo>
                  <a:lnTo>
                    <a:pt x="41613" y="88746"/>
                  </a:lnTo>
                  <a:lnTo>
                    <a:pt x="41853" y="88710"/>
                  </a:lnTo>
                  <a:lnTo>
                    <a:pt x="42058" y="88602"/>
                  </a:lnTo>
                  <a:lnTo>
                    <a:pt x="42579" y="88502"/>
                  </a:lnTo>
                  <a:lnTo>
                    <a:pt x="42843" y="88490"/>
                  </a:lnTo>
                  <a:lnTo>
                    <a:pt x="43401" y="88397"/>
                  </a:lnTo>
                  <a:lnTo>
                    <a:pt x="43698" y="88259"/>
                  </a:lnTo>
                  <a:lnTo>
                    <a:pt x="44597" y="87399"/>
                  </a:lnTo>
                  <a:lnTo>
                    <a:pt x="44230" y="87731"/>
                  </a:lnTo>
                  <a:lnTo>
                    <a:pt x="43951" y="87846"/>
                  </a:lnTo>
                  <a:lnTo>
                    <a:pt x="43606" y="88230"/>
                  </a:lnTo>
                  <a:lnTo>
                    <a:pt x="43203" y="88330"/>
                  </a:lnTo>
                  <a:lnTo>
                    <a:pt x="43203" y="88181"/>
                  </a:lnTo>
                  <a:lnTo>
                    <a:pt x="43434" y="87850"/>
                  </a:lnTo>
                  <a:lnTo>
                    <a:pt x="43680" y="87887"/>
                  </a:lnTo>
                  <a:lnTo>
                    <a:pt x="43959" y="87641"/>
                  </a:lnTo>
                  <a:lnTo>
                    <a:pt x="44098" y="87232"/>
                  </a:lnTo>
                  <a:lnTo>
                    <a:pt x="44241" y="87210"/>
                  </a:lnTo>
                  <a:lnTo>
                    <a:pt x="44538" y="87291"/>
                  </a:lnTo>
                  <a:lnTo>
                    <a:pt x="44722" y="87247"/>
                  </a:lnTo>
                  <a:lnTo>
                    <a:pt x="44957" y="87154"/>
                  </a:lnTo>
                  <a:lnTo>
                    <a:pt x="45155" y="87050"/>
                  </a:lnTo>
                  <a:lnTo>
                    <a:pt x="45390" y="86875"/>
                  </a:lnTo>
                  <a:lnTo>
                    <a:pt x="45518" y="86759"/>
                  </a:lnTo>
                  <a:lnTo>
                    <a:pt x="45775" y="86473"/>
                  </a:lnTo>
                  <a:lnTo>
                    <a:pt x="46887" y="86335"/>
                  </a:lnTo>
                  <a:lnTo>
                    <a:pt x="47353" y="86485"/>
                  </a:lnTo>
                  <a:lnTo>
                    <a:pt x="48524" y="85875"/>
                  </a:lnTo>
                  <a:lnTo>
                    <a:pt x="48836" y="85718"/>
                  </a:lnTo>
                  <a:lnTo>
                    <a:pt x="49599" y="85890"/>
                  </a:lnTo>
                  <a:lnTo>
                    <a:pt x="50039" y="86170"/>
                  </a:lnTo>
                  <a:lnTo>
                    <a:pt x="50230" y="86151"/>
                  </a:lnTo>
                  <a:lnTo>
                    <a:pt x="50362" y="85982"/>
                  </a:lnTo>
                  <a:lnTo>
                    <a:pt x="50644" y="85811"/>
                  </a:lnTo>
                  <a:lnTo>
                    <a:pt x="50970" y="85470"/>
                  </a:lnTo>
                  <a:lnTo>
                    <a:pt x="51292" y="84893"/>
                  </a:lnTo>
                  <a:lnTo>
                    <a:pt x="51591" y="84449"/>
                  </a:lnTo>
                  <a:lnTo>
                    <a:pt x="52274" y="83723"/>
                  </a:lnTo>
                  <a:lnTo>
                    <a:pt x="52496" y="83564"/>
                  </a:lnTo>
                  <a:lnTo>
                    <a:pt x="52755" y="83523"/>
                  </a:lnTo>
                  <a:lnTo>
                    <a:pt x="53023" y="83289"/>
                  </a:lnTo>
                  <a:lnTo>
                    <a:pt x="53455" y="82609"/>
                  </a:lnTo>
                  <a:lnTo>
                    <a:pt x="53818" y="81833"/>
                  </a:lnTo>
                  <a:lnTo>
                    <a:pt x="53919" y="81626"/>
                  </a:lnTo>
                  <a:lnTo>
                    <a:pt x="54475" y="80603"/>
                  </a:lnTo>
                  <a:lnTo>
                    <a:pt x="54667" y="80697"/>
                  </a:lnTo>
                  <a:lnTo>
                    <a:pt x="54836" y="80761"/>
                  </a:lnTo>
                  <a:lnTo>
                    <a:pt x="55673" y="80597"/>
                  </a:lnTo>
                  <a:lnTo>
                    <a:pt x="56385" y="80098"/>
                  </a:lnTo>
                  <a:lnTo>
                    <a:pt x="56569" y="80057"/>
                  </a:lnTo>
                  <a:lnTo>
                    <a:pt x="57659" y="80064"/>
                  </a:lnTo>
                  <a:lnTo>
                    <a:pt x="57934" y="80313"/>
                  </a:lnTo>
                  <a:lnTo>
                    <a:pt x="57957" y="84756"/>
                  </a:lnTo>
                  <a:lnTo>
                    <a:pt x="62507" y="84723"/>
                  </a:lnTo>
                  <a:lnTo>
                    <a:pt x="62541" y="82411"/>
                  </a:lnTo>
                  <a:lnTo>
                    <a:pt x="64849" y="82412"/>
                  </a:lnTo>
                  <a:lnTo>
                    <a:pt x="64816" y="89482"/>
                  </a:lnTo>
                  <a:lnTo>
                    <a:pt x="62502" y="89485"/>
                  </a:lnTo>
                  <a:lnTo>
                    <a:pt x="62499" y="90674"/>
                  </a:lnTo>
                  <a:lnTo>
                    <a:pt x="62662" y="90881"/>
                  </a:lnTo>
                  <a:lnTo>
                    <a:pt x="63388" y="91168"/>
                  </a:lnTo>
                  <a:lnTo>
                    <a:pt x="64045" y="90959"/>
                  </a:lnTo>
                  <a:lnTo>
                    <a:pt x="66008" y="89725"/>
                  </a:lnTo>
                  <a:lnTo>
                    <a:pt x="66257" y="89699"/>
                  </a:lnTo>
                  <a:lnTo>
                    <a:pt x="66722" y="89899"/>
                  </a:lnTo>
                  <a:lnTo>
                    <a:pt x="66788" y="90030"/>
                  </a:lnTo>
                  <a:lnTo>
                    <a:pt x="68350" y="90371"/>
                  </a:lnTo>
                  <a:lnTo>
                    <a:pt x="68776" y="90032"/>
                  </a:lnTo>
                  <a:lnTo>
                    <a:pt x="69461" y="89976"/>
                  </a:lnTo>
                  <a:lnTo>
                    <a:pt x="69561" y="90140"/>
                  </a:lnTo>
                  <a:lnTo>
                    <a:pt x="70305" y="90404"/>
                  </a:lnTo>
                  <a:lnTo>
                    <a:pt x="70419" y="90266"/>
                  </a:lnTo>
                  <a:lnTo>
                    <a:pt x="70331" y="89953"/>
                  </a:lnTo>
                  <a:lnTo>
                    <a:pt x="70672" y="90020"/>
                  </a:lnTo>
                  <a:lnTo>
                    <a:pt x="70922" y="90118"/>
                  </a:lnTo>
                  <a:lnTo>
                    <a:pt x="71032" y="90461"/>
                  </a:lnTo>
                  <a:lnTo>
                    <a:pt x="71368" y="90865"/>
                  </a:lnTo>
                  <a:lnTo>
                    <a:pt x="71791" y="91185"/>
                  </a:lnTo>
                  <a:lnTo>
                    <a:pt x="72044" y="91375"/>
                  </a:lnTo>
                  <a:lnTo>
                    <a:pt x="72500" y="91676"/>
                  </a:lnTo>
                  <a:lnTo>
                    <a:pt x="72663" y="91880"/>
                  </a:lnTo>
                  <a:lnTo>
                    <a:pt x="72880" y="92391"/>
                  </a:lnTo>
                  <a:lnTo>
                    <a:pt x="74507" y="93606"/>
                  </a:lnTo>
                  <a:lnTo>
                    <a:pt x="75277" y="93916"/>
                  </a:lnTo>
                  <a:lnTo>
                    <a:pt x="76386" y="94170"/>
                  </a:lnTo>
                  <a:lnTo>
                    <a:pt x="77017" y="94082"/>
                  </a:lnTo>
                  <a:lnTo>
                    <a:pt x="77815" y="93847"/>
                  </a:lnTo>
                  <a:lnTo>
                    <a:pt x="77994" y="93822"/>
                  </a:lnTo>
                  <a:lnTo>
                    <a:pt x="79374" y="93656"/>
                  </a:lnTo>
                  <a:lnTo>
                    <a:pt x="81330" y="93254"/>
                  </a:lnTo>
                  <a:lnTo>
                    <a:pt x="81556" y="93318"/>
                  </a:lnTo>
                  <a:lnTo>
                    <a:pt x="82096" y="93673"/>
                  </a:lnTo>
                  <a:lnTo>
                    <a:pt x="82861" y="94288"/>
                  </a:lnTo>
                  <a:lnTo>
                    <a:pt x="83155" y="94818"/>
                  </a:lnTo>
                  <a:lnTo>
                    <a:pt x="83483" y="95902"/>
                  </a:lnTo>
                  <a:lnTo>
                    <a:pt x="83874" y="96221"/>
                  </a:lnTo>
                  <a:lnTo>
                    <a:pt x="84646" y="96532"/>
                  </a:lnTo>
                  <a:lnTo>
                    <a:pt x="85292" y="97030"/>
                  </a:lnTo>
                  <a:lnTo>
                    <a:pt x="85537" y="97777"/>
                  </a:lnTo>
                  <a:lnTo>
                    <a:pt x="85843" y="100379"/>
                  </a:lnTo>
                  <a:lnTo>
                    <a:pt x="86683" y="101218"/>
                  </a:lnTo>
                  <a:lnTo>
                    <a:pt x="87008" y="101265"/>
                  </a:lnTo>
                  <a:lnTo>
                    <a:pt x="87982" y="101550"/>
                  </a:lnTo>
                  <a:lnTo>
                    <a:pt x="88858" y="101651"/>
                  </a:lnTo>
                  <a:lnTo>
                    <a:pt x="89744" y="101212"/>
                  </a:lnTo>
                  <a:lnTo>
                    <a:pt x="90184" y="100844"/>
                  </a:lnTo>
                  <a:lnTo>
                    <a:pt x="90290" y="100427"/>
                  </a:lnTo>
                  <a:lnTo>
                    <a:pt x="91441" y="98927"/>
                  </a:lnTo>
                  <a:lnTo>
                    <a:pt x="92178" y="98387"/>
                  </a:lnTo>
                  <a:lnTo>
                    <a:pt x="92559" y="97992"/>
                  </a:lnTo>
                  <a:lnTo>
                    <a:pt x="92610" y="97590"/>
                  </a:lnTo>
                  <a:lnTo>
                    <a:pt x="93398" y="97352"/>
                  </a:lnTo>
                  <a:lnTo>
                    <a:pt x="93139" y="96632"/>
                  </a:lnTo>
                  <a:lnTo>
                    <a:pt x="93618" y="96358"/>
                  </a:lnTo>
                  <a:lnTo>
                    <a:pt x="93765" y="95711"/>
                  </a:lnTo>
                  <a:lnTo>
                    <a:pt x="93952" y="95435"/>
                  </a:lnTo>
                  <a:lnTo>
                    <a:pt x="94623" y="94959"/>
                  </a:lnTo>
                  <a:lnTo>
                    <a:pt x="95610" y="94762"/>
                  </a:lnTo>
                  <a:lnTo>
                    <a:pt x="96163" y="94818"/>
                  </a:lnTo>
                  <a:lnTo>
                    <a:pt x="96742" y="95306"/>
                  </a:lnTo>
                  <a:lnTo>
                    <a:pt x="97152" y="96162"/>
                  </a:lnTo>
                  <a:lnTo>
                    <a:pt x="97255" y="96601"/>
                  </a:lnTo>
                  <a:lnTo>
                    <a:pt x="101164" y="96608"/>
                  </a:lnTo>
                  <a:lnTo>
                    <a:pt x="101457" y="96195"/>
                  </a:lnTo>
                  <a:lnTo>
                    <a:pt x="102476" y="95613"/>
                  </a:lnTo>
                  <a:lnTo>
                    <a:pt x="102728" y="95289"/>
                  </a:lnTo>
                  <a:lnTo>
                    <a:pt x="97862" y="91532"/>
                  </a:lnTo>
                  <a:lnTo>
                    <a:pt x="96766" y="91196"/>
                  </a:lnTo>
                  <a:lnTo>
                    <a:pt x="95541" y="91233"/>
                  </a:lnTo>
                  <a:lnTo>
                    <a:pt x="91962" y="89840"/>
                  </a:lnTo>
                  <a:lnTo>
                    <a:pt x="92014" y="87499"/>
                  </a:lnTo>
                  <a:lnTo>
                    <a:pt x="91677" y="86412"/>
                  </a:lnTo>
                  <a:lnTo>
                    <a:pt x="91585" y="84595"/>
                  </a:lnTo>
                  <a:lnTo>
                    <a:pt x="90198" y="81558"/>
                  </a:lnTo>
                  <a:lnTo>
                    <a:pt x="90443" y="79611"/>
                  </a:lnTo>
                  <a:lnTo>
                    <a:pt x="91005" y="78297"/>
                  </a:lnTo>
                  <a:lnTo>
                    <a:pt x="91192" y="78319"/>
                  </a:lnTo>
                  <a:lnTo>
                    <a:pt x="91412" y="78651"/>
                  </a:lnTo>
                  <a:lnTo>
                    <a:pt x="91504" y="79626"/>
                  </a:lnTo>
                  <a:lnTo>
                    <a:pt x="91889" y="79630"/>
                  </a:lnTo>
                  <a:lnTo>
                    <a:pt x="92055" y="79511"/>
                  </a:lnTo>
                  <a:lnTo>
                    <a:pt x="92058" y="79302"/>
                  </a:lnTo>
                  <a:lnTo>
                    <a:pt x="92565" y="78576"/>
                  </a:lnTo>
                  <a:lnTo>
                    <a:pt x="93083" y="78200"/>
                  </a:lnTo>
                  <a:lnTo>
                    <a:pt x="93444" y="77607"/>
                  </a:lnTo>
                  <a:lnTo>
                    <a:pt x="93531" y="77024"/>
                  </a:lnTo>
                  <a:lnTo>
                    <a:pt x="93227" y="76725"/>
                  </a:lnTo>
                  <a:lnTo>
                    <a:pt x="92808" y="76730"/>
                  </a:lnTo>
                  <a:lnTo>
                    <a:pt x="92136" y="76440"/>
                  </a:lnTo>
                  <a:lnTo>
                    <a:pt x="91875" y="75643"/>
                  </a:lnTo>
                  <a:lnTo>
                    <a:pt x="91618" y="73908"/>
                  </a:lnTo>
                  <a:lnTo>
                    <a:pt x="92052" y="73651"/>
                  </a:lnTo>
                  <a:lnTo>
                    <a:pt x="92323" y="73812"/>
                  </a:lnTo>
                  <a:lnTo>
                    <a:pt x="92683" y="73867"/>
                  </a:lnTo>
                  <a:lnTo>
                    <a:pt x="92841" y="73663"/>
                  </a:lnTo>
                  <a:lnTo>
                    <a:pt x="93021" y="73142"/>
                  </a:lnTo>
                  <a:lnTo>
                    <a:pt x="92599" y="73119"/>
                  </a:lnTo>
                  <a:lnTo>
                    <a:pt x="92680" y="72427"/>
                  </a:lnTo>
                  <a:lnTo>
                    <a:pt x="92926" y="71947"/>
                  </a:lnTo>
                  <a:lnTo>
                    <a:pt x="93044" y="71753"/>
                  </a:lnTo>
                  <a:lnTo>
                    <a:pt x="93246" y="71679"/>
                  </a:lnTo>
                  <a:lnTo>
                    <a:pt x="93584" y="71314"/>
                  </a:lnTo>
                  <a:lnTo>
                    <a:pt x="93657" y="70663"/>
                  </a:lnTo>
                  <a:lnTo>
                    <a:pt x="93893" y="70224"/>
                  </a:lnTo>
                  <a:lnTo>
                    <a:pt x="94061" y="70153"/>
                  </a:lnTo>
                  <a:lnTo>
                    <a:pt x="94605" y="70145"/>
                  </a:lnTo>
                  <a:lnTo>
                    <a:pt x="94675" y="69163"/>
                  </a:lnTo>
                  <a:lnTo>
                    <a:pt x="94404" y="68645"/>
                  </a:lnTo>
                  <a:lnTo>
                    <a:pt x="94066" y="68381"/>
                  </a:lnTo>
                  <a:lnTo>
                    <a:pt x="93632" y="67811"/>
                  </a:lnTo>
                  <a:lnTo>
                    <a:pt x="93783" y="67648"/>
                  </a:lnTo>
                  <a:lnTo>
                    <a:pt x="93805" y="67365"/>
                  </a:lnTo>
                  <a:lnTo>
                    <a:pt x="93725" y="66736"/>
                  </a:lnTo>
                  <a:lnTo>
                    <a:pt x="93412" y="66382"/>
                  </a:lnTo>
                  <a:lnTo>
                    <a:pt x="93354" y="66642"/>
                  </a:lnTo>
                  <a:lnTo>
                    <a:pt x="93188" y="66575"/>
                  </a:lnTo>
                  <a:lnTo>
                    <a:pt x="93001" y="65879"/>
                  </a:lnTo>
                  <a:lnTo>
                    <a:pt x="92836" y="64859"/>
                  </a:lnTo>
                  <a:lnTo>
                    <a:pt x="92972" y="64677"/>
                  </a:lnTo>
                  <a:lnTo>
                    <a:pt x="93123" y="64617"/>
                  </a:lnTo>
                  <a:lnTo>
                    <a:pt x="93251" y="64148"/>
                  </a:lnTo>
                  <a:lnTo>
                    <a:pt x="92432" y="63609"/>
                  </a:lnTo>
                  <a:lnTo>
                    <a:pt x="92428" y="63169"/>
                  </a:lnTo>
                  <a:lnTo>
                    <a:pt x="92774" y="61453"/>
                  </a:lnTo>
                  <a:lnTo>
                    <a:pt x="92616" y="61308"/>
                  </a:lnTo>
                  <a:lnTo>
                    <a:pt x="92377" y="61278"/>
                  </a:lnTo>
                  <a:lnTo>
                    <a:pt x="91752" y="60463"/>
                  </a:lnTo>
                  <a:lnTo>
                    <a:pt x="91733" y="59897"/>
                  </a:lnTo>
                  <a:lnTo>
                    <a:pt x="91825" y="59581"/>
                  </a:lnTo>
                  <a:lnTo>
                    <a:pt x="92016" y="59313"/>
                  </a:lnTo>
                  <a:lnTo>
                    <a:pt x="92101" y="58974"/>
                  </a:lnTo>
                  <a:lnTo>
                    <a:pt x="91967" y="58230"/>
                  </a:lnTo>
                  <a:lnTo>
                    <a:pt x="91840" y="57935"/>
                  </a:lnTo>
                  <a:lnTo>
                    <a:pt x="91579" y="57872"/>
                  </a:lnTo>
                  <a:lnTo>
                    <a:pt x="91252" y="57943"/>
                  </a:lnTo>
                  <a:lnTo>
                    <a:pt x="90649" y="57753"/>
                  </a:lnTo>
                  <a:lnTo>
                    <a:pt x="90612" y="51797"/>
                  </a:lnTo>
                  <a:lnTo>
                    <a:pt x="90664" y="51444"/>
                  </a:lnTo>
                  <a:lnTo>
                    <a:pt x="90682" y="49181"/>
                  </a:lnTo>
                  <a:lnTo>
                    <a:pt x="90149" y="49032"/>
                  </a:lnTo>
                  <a:lnTo>
                    <a:pt x="89858" y="48831"/>
                  </a:lnTo>
                  <a:lnTo>
                    <a:pt x="89435" y="47465"/>
                  </a:lnTo>
                  <a:lnTo>
                    <a:pt x="89744" y="47405"/>
                  </a:lnTo>
                  <a:lnTo>
                    <a:pt x="90185" y="47595"/>
                  </a:lnTo>
                  <a:lnTo>
                    <a:pt x="91595" y="47424"/>
                  </a:lnTo>
                  <a:lnTo>
                    <a:pt x="92261" y="47159"/>
                  </a:lnTo>
                  <a:lnTo>
                    <a:pt x="92647" y="46914"/>
                  </a:lnTo>
                  <a:lnTo>
                    <a:pt x="92806" y="46787"/>
                  </a:lnTo>
                  <a:lnTo>
                    <a:pt x="92898" y="46568"/>
                  </a:lnTo>
                  <a:lnTo>
                    <a:pt x="94241" y="46311"/>
                  </a:lnTo>
                  <a:lnTo>
                    <a:pt x="94977" y="46293"/>
                  </a:lnTo>
                  <a:lnTo>
                    <a:pt x="95180" y="46151"/>
                  </a:lnTo>
                  <a:lnTo>
                    <a:pt x="95393" y="45854"/>
                  </a:lnTo>
                  <a:lnTo>
                    <a:pt x="96236" y="45746"/>
                  </a:lnTo>
                  <a:lnTo>
                    <a:pt x="96619" y="45154"/>
                  </a:lnTo>
                  <a:lnTo>
                    <a:pt x="96413" y="44748"/>
                  </a:lnTo>
                  <a:lnTo>
                    <a:pt x="96366" y="43278"/>
                  </a:lnTo>
                  <a:lnTo>
                    <a:pt x="96109" y="41603"/>
                  </a:lnTo>
                  <a:lnTo>
                    <a:pt x="95863" y="40966"/>
                  </a:lnTo>
                  <a:lnTo>
                    <a:pt x="96224" y="39793"/>
                  </a:lnTo>
                  <a:lnTo>
                    <a:pt x="96773" y="39082"/>
                  </a:lnTo>
                  <a:lnTo>
                    <a:pt x="96846" y="38848"/>
                  </a:lnTo>
                  <a:lnTo>
                    <a:pt x="96913" y="38130"/>
                  </a:lnTo>
                  <a:lnTo>
                    <a:pt x="96803" y="37087"/>
                  </a:lnTo>
                  <a:lnTo>
                    <a:pt x="97552" y="35470"/>
                  </a:lnTo>
                  <a:lnTo>
                    <a:pt x="97375" y="35100"/>
                  </a:lnTo>
                  <a:lnTo>
                    <a:pt x="97040" y="34783"/>
                  </a:lnTo>
                  <a:lnTo>
                    <a:pt x="96849" y="34653"/>
                  </a:lnTo>
                  <a:lnTo>
                    <a:pt x="96558" y="34683"/>
                  </a:lnTo>
                  <a:lnTo>
                    <a:pt x="96285" y="34541"/>
                  </a:lnTo>
                  <a:lnTo>
                    <a:pt x="95954" y="34217"/>
                  </a:lnTo>
                  <a:lnTo>
                    <a:pt x="95913" y="34082"/>
                  </a:lnTo>
                  <a:lnTo>
                    <a:pt x="96706" y="33030"/>
                  </a:lnTo>
                  <a:lnTo>
                    <a:pt x="96897" y="32870"/>
                  </a:lnTo>
                  <a:lnTo>
                    <a:pt x="97690" y="32513"/>
                  </a:lnTo>
                  <a:lnTo>
                    <a:pt x="97893" y="31616"/>
                  </a:lnTo>
                  <a:lnTo>
                    <a:pt x="97517" y="31691"/>
                  </a:lnTo>
                  <a:lnTo>
                    <a:pt x="96611" y="31634"/>
                  </a:lnTo>
                  <a:lnTo>
                    <a:pt x="95878" y="31425"/>
                  </a:lnTo>
                  <a:lnTo>
                    <a:pt x="95075" y="30070"/>
                  </a:lnTo>
                  <a:lnTo>
                    <a:pt x="94732" y="29177"/>
                  </a:lnTo>
                  <a:lnTo>
                    <a:pt x="94099" y="28239"/>
                  </a:lnTo>
                  <a:lnTo>
                    <a:pt x="93575" y="28168"/>
                  </a:lnTo>
                  <a:lnTo>
                    <a:pt x="92971" y="28332"/>
                  </a:lnTo>
                  <a:lnTo>
                    <a:pt x="91935" y="28361"/>
                  </a:lnTo>
                  <a:lnTo>
                    <a:pt x="90815" y="27922"/>
                  </a:lnTo>
                  <a:lnTo>
                    <a:pt x="90690" y="27725"/>
                  </a:lnTo>
                  <a:lnTo>
                    <a:pt x="90682" y="25290"/>
                  </a:lnTo>
                  <a:lnTo>
                    <a:pt x="91007" y="25201"/>
                  </a:lnTo>
                  <a:lnTo>
                    <a:pt x="91892" y="23749"/>
                  </a:lnTo>
                  <a:lnTo>
                    <a:pt x="91962" y="23422"/>
                  </a:lnTo>
                  <a:lnTo>
                    <a:pt x="92998" y="22045"/>
                  </a:lnTo>
                  <a:lnTo>
                    <a:pt x="93006" y="21155"/>
                  </a:lnTo>
                  <a:lnTo>
                    <a:pt x="95303" y="21167"/>
                  </a:lnTo>
                  <a:lnTo>
                    <a:pt x="95307" y="19617"/>
                  </a:lnTo>
                  <a:lnTo>
                    <a:pt x="94946" y="19278"/>
                  </a:lnTo>
                  <a:lnTo>
                    <a:pt x="94485" y="19092"/>
                  </a:lnTo>
                  <a:lnTo>
                    <a:pt x="93998" y="18489"/>
                  </a:lnTo>
                  <a:lnTo>
                    <a:pt x="94028" y="18340"/>
                  </a:lnTo>
                  <a:lnTo>
                    <a:pt x="94832" y="17648"/>
                  </a:lnTo>
                  <a:lnTo>
                    <a:pt x="95083" y="17309"/>
                  </a:lnTo>
                  <a:lnTo>
                    <a:pt x="96154" y="15389"/>
                  </a:lnTo>
                  <a:lnTo>
                    <a:pt x="97158" y="13811"/>
                  </a:lnTo>
                  <a:lnTo>
                    <a:pt x="98532" y="12290"/>
                  </a:lnTo>
                  <a:lnTo>
                    <a:pt x="99169" y="11917"/>
                  </a:lnTo>
                  <a:lnTo>
                    <a:pt x="99723" y="11310"/>
                  </a:lnTo>
                  <a:lnTo>
                    <a:pt x="99760" y="11116"/>
                  </a:lnTo>
                  <a:lnTo>
                    <a:pt x="99700" y="10878"/>
                  </a:lnTo>
                  <a:lnTo>
                    <a:pt x="99165" y="10611"/>
                  </a:lnTo>
                  <a:lnTo>
                    <a:pt x="99062" y="10466"/>
                  </a:lnTo>
                  <a:lnTo>
                    <a:pt x="99264" y="8846"/>
                  </a:lnTo>
                  <a:lnTo>
                    <a:pt x="99042" y="8020"/>
                  </a:lnTo>
                  <a:lnTo>
                    <a:pt x="98491" y="7045"/>
                  </a:lnTo>
                  <a:lnTo>
                    <a:pt x="97827" y="6353"/>
                  </a:lnTo>
                  <a:lnTo>
                    <a:pt x="98244" y="6260"/>
                  </a:lnTo>
                  <a:lnTo>
                    <a:pt x="98997" y="6387"/>
                  </a:lnTo>
                  <a:lnTo>
                    <a:pt x="100518" y="6408"/>
                  </a:lnTo>
                  <a:lnTo>
                    <a:pt x="100916" y="6493"/>
                  </a:lnTo>
                  <a:lnTo>
                    <a:pt x="101732" y="6787"/>
                  </a:lnTo>
                  <a:lnTo>
                    <a:pt x="103660" y="7992"/>
                  </a:lnTo>
                  <a:lnTo>
                    <a:pt x="104328" y="8122"/>
                  </a:lnTo>
                  <a:lnTo>
                    <a:pt x="104863" y="7716"/>
                  </a:lnTo>
                  <a:lnTo>
                    <a:pt x="104848" y="6908"/>
                  </a:lnTo>
                  <a:lnTo>
                    <a:pt x="104948" y="6573"/>
                  </a:lnTo>
                  <a:lnTo>
                    <a:pt x="105705" y="5293"/>
                  </a:lnTo>
                  <a:lnTo>
                    <a:pt x="104985" y="4798"/>
                  </a:lnTo>
                  <a:lnTo>
                    <a:pt x="104903" y="3618"/>
                  </a:lnTo>
                  <a:lnTo>
                    <a:pt x="105162" y="2840"/>
                  </a:lnTo>
                  <a:lnTo>
                    <a:pt x="105723" y="2278"/>
                  </a:lnTo>
                  <a:lnTo>
                    <a:pt x="107116" y="1422"/>
                  </a:lnTo>
                  <a:lnTo>
                    <a:pt x="107884" y="1217"/>
                  </a:lnTo>
                  <a:lnTo>
                    <a:pt x="108630" y="387"/>
                  </a:lnTo>
                  <a:lnTo>
                    <a:pt x="109827" y="276"/>
                  </a:lnTo>
                  <a:lnTo>
                    <a:pt x="109816" y="715"/>
                  </a:lnTo>
                  <a:lnTo>
                    <a:pt x="110011" y="775"/>
                  </a:lnTo>
                  <a:lnTo>
                    <a:pt x="110277" y="712"/>
                  </a:lnTo>
                  <a:lnTo>
                    <a:pt x="110403" y="276"/>
                  </a:lnTo>
                  <a:lnTo>
                    <a:pt x="110339" y="39"/>
                  </a:lnTo>
                  <a:lnTo>
                    <a:pt x="112586" y="25"/>
                  </a:lnTo>
                  <a:lnTo>
                    <a:pt x="112723" y="24"/>
                  </a:lnTo>
                  <a:lnTo>
                    <a:pt x="112985" y="24"/>
                  </a:lnTo>
                  <a:lnTo>
                    <a:pt x="120619" y="20"/>
                  </a:lnTo>
                  <a:lnTo>
                    <a:pt x="122473" y="18"/>
                  </a:lnTo>
                  <a:lnTo>
                    <a:pt x="127638" y="16"/>
                  </a:lnTo>
                  <a:lnTo>
                    <a:pt x="127989" y="16"/>
                  </a:lnTo>
                  <a:lnTo>
                    <a:pt x="135601" y="48"/>
                  </a:lnTo>
                  <a:lnTo>
                    <a:pt x="137873" y="55"/>
                  </a:lnTo>
                  <a:lnTo>
                    <a:pt x="139848" y="26"/>
                  </a:lnTo>
                  <a:lnTo>
                    <a:pt x="143861" y="36"/>
                  </a:lnTo>
                  <a:lnTo>
                    <a:pt x="144041" y="52"/>
                  </a:lnTo>
                  <a:lnTo>
                    <a:pt x="144388" y="53"/>
                  </a:lnTo>
                  <a:lnTo>
                    <a:pt x="144720" y="56"/>
                  </a:lnTo>
                  <a:lnTo>
                    <a:pt x="145244" y="40"/>
                  </a:lnTo>
                  <a:lnTo>
                    <a:pt x="145488" y="64"/>
                  </a:lnTo>
                  <a:lnTo>
                    <a:pt x="157424" y="76"/>
                  </a:lnTo>
                  <a:lnTo>
                    <a:pt x="163666" y="83"/>
                  </a:lnTo>
                  <a:lnTo>
                    <a:pt x="168397" y="45"/>
                  </a:lnTo>
                  <a:lnTo>
                    <a:pt x="168638" y="43"/>
                  </a:lnTo>
                  <a:lnTo>
                    <a:pt x="171929" y="16"/>
                  </a:lnTo>
                  <a:lnTo>
                    <a:pt x="173077" y="20"/>
                  </a:lnTo>
                  <a:lnTo>
                    <a:pt x="175401" y="5"/>
                  </a:lnTo>
                  <a:lnTo>
                    <a:pt x="179677" y="10"/>
                  </a:lnTo>
                  <a:lnTo>
                    <a:pt x="179922" y="11"/>
                  </a:lnTo>
                  <a:lnTo>
                    <a:pt x="180092" y="11"/>
                  </a:lnTo>
                  <a:lnTo>
                    <a:pt x="181004" y="17"/>
                  </a:lnTo>
                  <a:lnTo>
                    <a:pt x="184267" y="27"/>
                  </a:lnTo>
                  <a:lnTo>
                    <a:pt x="185588" y="31"/>
                  </a:lnTo>
                  <a:lnTo>
                    <a:pt x="186581" y="34"/>
                  </a:lnTo>
                  <a:lnTo>
                    <a:pt x="188633" y="40"/>
                  </a:lnTo>
                  <a:lnTo>
                    <a:pt x="189922" y="25"/>
                  </a:lnTo>
                  <a:lnTo>
                    <a:pt x="191380" y="9"/>
                  </a:lnTo>
                  <a:lnTo>
                    <a:pt x="193554" y="25"/>
                  </a:lnTo>
                  <a:lnTo>
                    <a:pt x="193716" y="27"/>
                  </a:lnTo>
                  <a:lnTo>
                    <a:pt x="193844" y="25"/>
                  </a:lnTo>
                  <a:lnTo>
                    <a:pt x="194857" y="16"/>
                  </a:lnTo>
                  <a:lnTo>
                    <a:pt x="197187" y="20"/>
                  </a:lnTo>
                  <a:lnTo>
                    <a:pt x="200276" y="18"/>
                  </a:lnTo>
                  <a:lnTo>
                    <a:pt x="200686" y="14"/>
                  </a:lnTo>
                  <a:lnTo>
                    <a:pt x="200856" y="10"/>
                  </a:lnTo>
                  <a:lnTo>
                    <a:pt x="201270" y="0"/>
                  </a:lnTo>
                  <a:lnTo>
                    <a:pt x="202017" y="10"/>
                  </a:lnTo>
                  <a:lnTo>
                    <a:pt x="203046" y="25"/>
                  </a:lnTo>
                  <a:lnTo>
                    <a:pt x="203929" y="10"/>
                  </a:lnTo>
                  <a:lnTo>
                    <a:pt x="204368" y="3"/>
                  </a:lnTo>
                  <a:lnTo>
                    <a:pt x="207236" y="7"/>
                  </a:lnTo>
                  <a:lnTo>
                    <a:pt x="211666" y="8"/>
                  </a:lnTo>
                  <a:lnTo>
                    <a:pt x="212408" y="1"/>
                  </a:lnTo>
                  <a:lnTo>
                    <a:pt x="213498" y="0"/>
                  </a:lnTo>
                  <a:lnTo>
                    <a:pt x="213989" y="8"/>
                  </a:lnTo>
                  <a:lnTo>
                    <a:pt x="218979" y="9"/>
                  </a:lnTo>
                  <a:lnTo>
                    <a:pt x="224054" y="6"/>
                  </a:lnTo>
                  <a:lnTo>
                    <a:pt x="225172" y="12"/>
                  </a:lnTo>
                  <a:lnTo>
                    <a:pt x="225641" y="14"/>
                  </a:lnTo>
                  <a:lnTo>
                    <a:pt x="227009" y="2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3" name="pg994">
              <a:extLst>
                <a:ext uri="{FF2B5EF4-FFF2-40B4-BE49-F238E27FC236}">
                  <a16:creationId xmlns:a16="http://schemas.microsoft.com/office/drawing/2014/main" id="{D2BD689E-6C10-C448-9A50-51A758284E18}"/>
                </a:ext>
              </a:extLst>
            </p:cNvPr>
            <p:cNvSpPr/>
            <p:nvPr/>
          </p:nvSpPr>
          <p:spPr>
            <a:xfrm>
              <a:off x="4539693" y="3587201"/>
              <a:ext cx="45106" cy="47301"/>
            </a:xfrm>
            <a:custGeom>
              <a:avLst/>
              <a:gdLst/>
              <a:ahLst/>
              <a:cxnLst/>
              <a:rect l="0" t="0" r="0" b="0"/>
              <a:pathLst>
                <a:path w="45106" h="47301">
                  <a:moveTo>
                    <a:pt x="21671" y="2423"/>
                  </a:moveTo>
                  <a:lnTo>
                    <a:pt x="19328" y="2407"/>
                  </a:lnTo>
                  <a:lnTo>
                    <a:pt x="19122" y="2205"/>
                  </a:lnTo>
                  <a:lnTo>
                    <a:pt x="18952" y="2439"/>
                  </a:lnTo>
                  <a:lnTo>
                    <a:pt x="18719" y="2341"/>
                  </a:lnTo>
                  <a:lnTo>
                    <a:pt x="18383" y="2325"/>
                  </a:lnTo>
                  <a:lnTo>
                    <a:pt x="17722" y="2732"/>
                  </a:lnTo>
                  <a:lnTo>
                    <a:pt x="17606" y="3009"/>
                  </a:lnTo>
                  <a:lnTo>
                    <a:pt x="16596" y="1463"/>
                  </a:lnTo>
                  <a:lnTo>
                    <a:pt x="16207" y="1854"/>
                  </a:lnTo>
                  <a:lnTo>
                    <a:pt x="15819" y="2439"/>
                  </a:lnTo>
                  <a:lnTo>
                    <a:pt x="12918" y="2456"/>
                  </a:lnTo>
                  <a:lnTo>
                    <a:pt x="12685" y="1805"/>
                  </a:lnTo>
                  <a:lnTo>
                    <a:pt x="12750" y="569"/>
                  </a:lnTo>
                  <a:lnTo>
                    <a:pt x="12517" y="195"/>
                  </a:lnTo>
                  <a:lnTo>
                    <a:pt x="11611" y="0"/>
                  </a:lnTo>
                  <a:lnTo>
                    <a:pt x="11624" y="2504"/>
                  </a:lnTo>
                  <a:lnTo>
                    <a:pt x="11624" y="3675"/>
                  </a:lnTo>
                  <a:lnTo>
                    <a:pt x="11637" y="5497"/>
                  </a:lnTo>
                  <a:lnTo>
                    <a:pt x="6951" y="5498"/>
                  </a:lnTo>
                  <a:lnTo>
                    <a:pt x="3139" y="5539"/>
                  </a:lnTo>
                  <a:lnTo>
                    <a:pt x="80" y="5477"/>
                  </a:lnTo>
                  <a:lnTo>
                    <a:pt x="0" y="19177"/>
                  </a:lnTo>
                  <a:lnTo>
                    <a:pt x="993" y="19259"/>
                  </a:lnTo>
                  <a:lnTo>
                    <a:pt x="981" y="23488"/>
                  </a:lnTo>
                  <a:lnTo>
                    <a:pt x="346" y="23634"/>
                  </a:lnTo>
                  <a:lnTo>
                    <a:pt x="340" y="23997"/>
                  </a:lnTo>
                  <a:lnTo>
                    <a:pt x="3091" y="22414"/>
                  </a:lnTo>
                  <a:lnTo>
                    <a:pt x="5655" y="22284"/>
                  </a:lnTo>
                  <a:lnTo>
                    <a:pt x="7001" y="21714"/>
                  </a:lnTo>
                  <a:lnTo>
                    <a:pt x="8011" y="21503"/>
                  </a:lnTo>
                  <a:lnTo>
                    <a:pt x="8827" y="21145"/>
                  </a:lnTo>
                  <a:lnTo>
                    <a:pt x="9617" y="21113"/>
                  </a:lnTo>
                  <a:lnTo>
                    <a:pt x="10290" y="21308"/>
                  </a:lnTo>
                  <a:lnTo>
                    <a:pt x="11391" y="21958"/>
                  </a:lnTo>
                  <a:lnTo>
                    <a:pt x="13030" y="23825"/>
                  </a:lnTo>
                  <a:lnTo>
                    <a:pt x="13605" y="25602"/>
                  </a:lnTo>
                  <a:lnTo>
                    <a:pt x="13682" y="26025"/>
                  </a:lnTo>
                  <a:lnTo>
                    <a:pt x="13773" y="28383"/>
                  </a:lnTo>
                  <a:lnTo>
                    <a:pt x="13696" y="30774"/>
                  </a:lnTo>
                  <a:lnTo>
                    <a:pt x="13799" y="33133"/>
                  </a:lnTo>
                  <a:lnTo>
                    <a:pt x="14705" y="35459"/>
                  </a:lnTo>
                  <a:lnTo>
                    <a:pt x="15146" y="36370"/>
                  </a:lnTo>
                  <a:lnTo>
                    <a:pt x="15780" y="37459"/>
                  </a:lnTo>
                  <a:lnTo>
                    <a:pt x="16078" y="36939"/>
                  </a:lnTo>
                  <a:lnTo>
                    <a:pt x="16091" y="36695"/>
                  </a:lnTo>
                  <a:lnTo>
                    <a:pt x="15871" y="36109"/>
                  </a:lnTo>
                  <a:lnTo>
                    <a:pt x="16039" y="35085"/>
                  </a:lnTo>
                  <a:lnTo>
                    <a:pt x="16751" y="34190"/>
                  </a:lnTo>
                  <a:lnTo>
                    <a:pt x="17010" y="34043"/>
                  </a:lnTo>
                  <a:lnTo>
                    <a:pt x="16712" y="34548"/>
                  </a:lnTo>
                  <a:lnTo>
                    <a:pt x="16311" y="34824"/>
                  </a:lnTo>
                  <a:lnTo>
                    <a:pt x="16130" y="35085"/>
                  </a:lnTo>
                  <a:lnTo>
                    <a:pt x="15961" y="36093"/>
                  </a:lnTo>
                  <a:lnTo>
                    <a:pt x="16026" y="36402"/>
                  </a:lnTo>
                  <a:lnTo>
                    <a:pt x="16182" y="36695"/>
                  </a:lnTo>
                  <a:lnTo>
                    <a:pt x="16169" y="36971"/>
                  </a:lnTo>
                  <a:lnTo>
                    <a:pt x="15871" y="37622"/>
                  </a:lnTo>
                  <a:lnTo>
                    <a:pt x="16458" y="38822"/>
                  </a:lnTo>
                  <a:lnTo>
                    <a:pt x="17193" y="39736"/>
                  </a:lnTo>
                  <a:lnTo>
                    <a:pt x="17606" y="40371"/>
                  </a:lnTo>
                  <a:lnTo>
                    <a:pt x="17885" y="40918"/>
                  </a:lnTo>
                  <a:lnTo>
                    <a:pt x="18025" y="41428"/>
                  </a:lnTo>
                  <a:lnTo>
                    <a:pt x="18266" y="42534"/>
                  </a:lnTo>
                  <a:lnTo>
                    <a:pt x="18626" y="44949"/>
                  </a:lnTo>
                  <a:lnTo>
                    <a:pt x="19218" y="45813"/>
                  </a:lnTo>
                  <a:lnTo>
                    <a:pt x="19484" y="46095"/>
                  </a:lnTo>
                  <a:lnTo>
                    <a:pt x="20917" y="47280"/>
                  </a:lnTo>
                  <a:lnTo>
                    <a:pt x="24173" y="47301"/>
                  </a:lnTo>
                  <a:lnTo>
                    <a:pt x="24196" y="44925"/>
                  </a:lnTo>
                  <a:lnTo>
                    <a:pt x="28819" y="44941"/>
                  </a:lnTo>
                  <a:lnTo>
                    <a:pt x="28832" y="42566"/>
                  </a:lnTo>
                  <a:lnTo>
                    <a:pt x="31085" y="42599"/>
                  </a:lnTo>
                  <a:lnTo>
                    <a:pt x="31046" y="41932"/>
                  </a:lnTo>
                  <a:lnTo>
                    <a:pt x="30010" y="41899"/>
                  </a:lnTo>
                  <a:lnTo>
                    <a:pt x="29896" y="41624"/>
                  </a:lnTo>
                  <a:lnTo>
                    <a:pt x="30022" y="41374"/>
                  </a:lnTo>
                  <a:lnTo>
                    <a:pt x="31085" y="41395"/>
                  </a:lnTo>
                  <a:lnTo>
                    <a:pt x="31046" y="35491"/>
                  </a:lnTo>
                  <a:lnTo>
                    <a:pt x="31111" y="33148"/>
                  </a:lnTo>
                  <a:lnTo>
                    <a:pt x="33415" y="33116"/>
                  </a:lnTo>
                  <a:lnTo>
                    <a:pt x="33402" y="31066"/>
                  </a:lnTo>
                  <a:lnTo>
                    <a:pt x="34102" y="31489"/>
                  </a:lnTo>
                  <a:lnTo>
                    <a:pt x="34529" y="31066"/>
                  </a:lnTo>
                  <a:lnTo>
                    <a:pt x="34568" y="30774"/>
                  </a:lnTo>
                  <a:lnTo>
                    <a:pt x="35720" y="30757"/>
                  </a:lnTo>
                  <a:lnTo>
                    <a:pt x="35733" y="28399"/>
                  </a:lnTo>
                  <a:lnTo>
                    <a:pt x="37051" y="28399"/>
                  </a:lnTo>
                  <a:lnTo>
                    <a:pt x="37048" y="29466"/>
                  </a:lnTo>
                  <a:lnTo>
                    <a:pt x="38020" y="29471"/>
                  </a:lnTo>
                  <a:lnTo>
                    <a:pt x="38024" y="30708"/>
                  </a:lnTo>
                  <a:lnTo>
                    <a:pt x="38970" y="30773"/>
                  </a:lnTo>
                  <a:lnTo>
                    <a:pt x="40369" y="30757"/>
                  </a:lnTo>
                  <a:lnTo>
                    <a:pt x="40356" y="28366"/>
                  </a:lnTo>
                  <a:lnTo>
                    <a:pt x="42660" y="28382"/>
                  </a:lnTo>
                  <a:lnTo>
                    <a:pt x="42686" y="26226"/>
                  </a:lnTo>
                  <a:lnTo>
                    <a:pt x="42686" y="26024"/>
                  </a:lnTo>
                  <a:lnTo>
                    <a:pt x="42686" y="23665"/>
                  </a:lnTo>
                  <a:lnTo>
                    <a:pt x="42673" y="23080"/>
                  </a:lnTo>
                  <a:lnTo>
                    <a:pt x="42686" y="22738"/>
                  </a:lnTo>
                  <a:lnTo>
                    <a:pt x="42903" y="22685"/>
                  </a:lnTo>
                  <a:lnTo>
                    <a:pt x="43193" y="22240"/>
                  </a:lnTo>
                  <a:lnTo>
                    <a:pt x="43239" y="21969"/>
                  </a:lnTo>
                  <a:lnTo>
                    <a:pt x="43504" y="21408"/>
                  </a:lnTo>
                  <a:lnTo>
                    <a:pt x="44795" y="20894"/>
                  </a:lnTo>
                  <a:lnTo>
                    <a:pt x="45000" y="20677"/>
                  </a:lnTo>
                  <a:lnTo>
                    <a:pt x="45106" y="20280"/>
                  </a:lnTo>
                  <a:lnTo>
                    <a:pt x="44666" y="19422"/>
                  </a:lnTo>
                  <a:lnTo>
                    <a:pt x="44331" y="19273"/>
                  </a:lnTo>
                  <a:lnTo>
                    <a:pt x="40343" y="19274"/>
                  </a:lnTo>
                  <a:lnTo>
                    <a:pt x="40330" y="18965"/>
                  </a:lnTo>
                  <a:lnTo>
                    <a:pt x="40343" y="15612"/>
                  </a:lnTo>
                  <a:lnTo>
                    <a:pt x="39566" y="15044"/>
                  </a:lnTo>
                  <a:lnTo>
                    <a:pt x="39017" y="14850"/>
                  </a:lnTo>
                  <a:lnTo>
                    <a:pt x="37524" y="14701"/>
                  </a:lnTo>
                  <a:lnTo>
                    <a:pt x="35720" y="14849"/>
                  </a:lnTo>
                  <a:lnTo>
                    <a:pt x="35720" y="11840"/>
                  </a:lnTo>
                  <a:lnTo>
                    <a:pt x="33390" y="11840"/>
                  </a:lnTo>
                  <a:lnTo>
                    <a:pt x="33415" y="9514"/>
                  </a:lnTo>
                  <a:lnTo>
                    <a:pt x="30191" y="9514"/>
                  </a:lnTo>
                  <a:lnTo>
                    <a:pt x="30049" y="8620"/>
                  </a:lnTo>
                  <a:lnTo>
                    <a:pt x="30114" y="8457"/>
                  </a:lnTo>
                  <a:lnTo>
                    <a:pt x="30386" y="8473"/>
                  </a:lnTo>
                  <a:lnTo>
                    <a:pt x="30709" y="8067"/>
                  </a:lnTo>
                  <a:lnTo>
                    <a:pt x="31292" y="6896"/>
                  </a:lnTo>
                  <a:lnTo>
                    <a:pt x="30761" y="6440"/>
                  </a:lnTo>
                  <a:lnTo>
                    <a:pt x="30657" y="5334"/>
                  </a:lnTo>
                  <a:lnTo>
                    <a:pt x="30153" y="4862"/>
                  </a:lnTo>
                  <a:lnTo>
                    <a:pt x="29768" y="4664"/>
                  </a:lnTo>
                  <a:lnTo>
                    <a:pt x="28819" y="4993"/>
                  </a:lnTo>
                  <a:lnTo>
                    <a:pt x="28258" y="5504"/>
                  </a:lnTo>
                  <a:lnTo>
                    <a:pt x="27901" y="5927"/>
                  </a:lnTo>
                  <a:lnTo>
                    <a:pt x="27835" y="6528"/>
                  </a:lnTo>
                  <a:lnTo>
                    <a:pt x="27940" y="6657"/>
                  </a:lnTo>
                  <a:lnTo>
                    <a:pt x="28001" y="6883"/>
                  </a:lnTo>
                  <a:lnTo>
                    <a:pt x="27865" y="7241"/>
                  </a:lnTo>
                  <a:lnTo>
                    <a:pt x="27384" y="6881"/>
                  </a:lnTo>
                  <a:lnTo>
                    <a:pt x="26570" y="6689"/>
                  </a:lnTo>
                  <a:lnTo>
                    <a:pt x="26379" y="6747"/>
                  </a:lnTo>
                  <a:lnTo>
                    <a:pt x="26398" y="7107"/>
                  </a:lnTo>
                  <a:lnTo>
                    <a:pt x="21853" y="7140"/>
                  </a:lnTo>
                  <a:lnTo>
                    <a:pt x="21866" y="5334"/>
                  </a:lnTo>
                  <a:lnTo>
                    <a:pt x="22163" y="4733"/>
                  </a:lnTo>
                  <a:lnTo>
                    <a:pt x="24170" y="4684"/>
                  </a:lnTo>
                  <a:lnTo>
                    <a:pt x="24145" y="241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4" name="pg995">
              <a:extLst>
                <a:ext uri="{FF2B5EF4-FFF2-40B4-BE49-F238E27FC236}">
                  <a16:creationId xmlns:a16="http://schemas.microsoft.com/office/drawing/2014/main" id="{502BEA13-2C0D-A94A-9630-6F68044BEA46}"/>
                </a:ext>
              </a:extLst>
            </p:cNvPr>
            <p:cNvSpPr/>
            <p:nvPr/>
          </p:nvSpPr>
          <p:spPr>
            <a:xfrm>
              <a:off x="4536453" y="3609013"/>
              <a:ext cx="18153" cy="21094"/>
            </a:xfrm>
            <a:custGeom>
              <a:avLst/>
              <a:gdLst/>
              <a:ahLst/>
              <a:cxnLst/>
              <a:rect l="0" t="0" r="0" b="0"/>
              <a:pathLst>
                <a:path w="18153" h="21094">
                  <a:moveTo>
                    <a:pt x="1955" y="11288"/>
                  </a:moveTo>
                  <a:lnTo>
                    <a:pt x="1968" y="13289"/>
                  </a:lnTo>
                  <a:lnTo>
                    <a:pt x="2262" y="13629"/>
                  </a:lnTo>
                  <a:lnTo>
                    <a:pt x="3549" y="13552"/>
                  </a:lnTo>
                  <a:lnTo>
                    <a:pt x="3534" y="13159"/>
                  </a:lnTo>
                  <a:lnTo>
                    <a:pt x="3621" y="13573"/>
                  </a:lnTo>
                  <a:lnTo>
                    <a:pt x="3371" y="14841"/>
                  </a:lnTo>
                  <a:lnTo>
                    <a:pt x="2696" y="15522"/>
                  </a:lnTo>
                  <a:lnTo>
                    <a:pt x="2470" y="15859"/>
                  </a:lnTo>
                  <a:lnTo>
                    <a:pt x="1933" y="17569"/>
                  </a:lnTo>
                  <a:lnTo>
                    <a:pt x="1942" y="19503"/>
                  </a:lnTo>
                  <a:lnTo>
                    <a:pt x="4247" y="19535"/>
                  </a:lnTo>
                  <a:lnTo>
                    <a:pt x="5978" y="19528"/>
                  </a:lnTo>
                  <a:lnTo>
                    <a:pt x="6295" y="19040"/>
                  </a:lnTo>
                  <a:lnTo>
                    <a:pt x="6479" y="17917"/>
                  </a:lnTo>
                  <a:lnTo>
                    <a:pt x="6684" y="17660"/>
                  </a:lnTo>
                  <a:lnTo>
                    <a:pt x="7361" y="18467"/>
                  </a:lnTo>
                  <a:lnTo>
                    <a:pt x="8011" y="19850"/>
                  </a:lnTo>
                  <a:lnTo>
                    <a:pt x="8006" y="20480"/>
                  </a:lnTo>
                  <a:lnTo>
                    <a:pt x="9311" y="19701"/>
                  </a:lnTo>
                  <a:lnTo>
                    <a:pt x="9707" y="19948"/>
                  </a:lnTo>
                  <a:lnTo>
                    <a:pt x="10124" y="20038"/>
                  </a:lnTo>
                  <a:lnTo>
                    <a:pt x="10627" y="19986"/>
                  </a:lnTo>
                  <a:lnTo>
                    <a:pt x="11025" y="20720"/>
                  </a:lnTo>
                  <a:lnTo>
                    <a:pt x="11516" y="21094"/>
                  </a:lnTo>
                  <a:lnTo>
                    <a:pt x="12341" y="20857"/>
                  </a:lnTo>
                  <a:lnTo>
                    <a:pt x="12614" y="21024"/>
                  </a:lnTo>
                  <a:lnTo>
                    <a:pt x="13504" y="20998"/>
                  </a:lnTo>
                  <a:lnTo>
                    <a:pt x="13692" y="20387"/>
                  </a:lnTo>
                  <a:lnTo>
                    <a:pt x="13504" y="20104"/>
                  </a:lnTo>
                  <a:lnTo>
                    <a:pt x="13504" y="19974"/>
                  </a:lnTo>
                  <a:lnTo>
                    <a:pt x="13724" y="18412"/>
                  </a:lnTo>
                  <a:lnTo>
                    <a:pt x="16213" y="18458"/>
                  </a:lnTo>
                  <a:lnTo>
                    <a:pt x="16936" y="18461"/>
                  </a:lnTo>
                  <a:lnTo>
                    <a:pt x="18153" y="18363"/>
                  </a:lnTo>
                  <a:lnTo>
                    <a:pt x="18153" y="17973"/>
                  </a:lnTo>
                  <a:lnTo>
                    <a:pt x="16874" y="14475"/>
                  </a:lnTo>
                  <a:lnTo>
                    <a:pt x="16793" y="13646"/>
                  </a:lnTo>
                  <a:lnTo>
                    <a:pt x="17065" y="13646"/>
                  </a:lnTo>
                  <a:lnTo>
                    <a:pt x="16820" y="12320"/>
                  </a:lnTo>
                  <a:lnTo>
                    <a:pt x="16547" y="11691"/>
                  </a:lnTo>
                  <a:lnTo>
                    <a:pt x="16094" y="9352"/>
                  </a:lnTo>
                  <a:lnTo>
                    <a:pt x="16081" y="8945"/>
                  </a:lnTo>
                  <a:lnTo>
                    <a:pt x="16392" y="6587"/>
                  </a:lnTo>
                  <a:lnTo>
                    <a:pt x="16405" y="5985"/>
                  </a:lnTo>
                  <a:lnTo>
                    <a:pt x="16301" y="3936"/>
                  </a:lnTo>
                  <a:lnTo>
                    <a:pt x="16133" y="3008"/>
                  </a:lnTo>
                  <a:lnTo>
                    <a:pt x="15382" y="1756"/>
                  </a:lnTo>
                  <a:lnTo>
                    <a:pt x="14229" y="634"/>
                  </a:lnTo>
                  <a:lnTo>
                    <a:pt x="13582" y="195"/>
                  </a:lnTo>
                  <a:lnTo>
                    <a:pt x="12533" y="0"/>
                  </a:lnTo>
                  <a:lnTo>
                    <a:pt x="7820" y="1187"/>
                  </a:lnTo>
                  <a:lnTo>
                    <a:pt x="4389" y="2261"/>
                  </a:lnTo>
                  <a:lnTo>
                    <a:pt x="3172" y="2928"/>
                  </a:lnTo>
                  <a:lnTo>
                    <a:pt x="1204" y="3513"/>
                  </a:lnTo>
                  <a:lnTo>
                    <a:pt x="0" y="3562"/>
                  </a:lnTo>
                  <a:lnTo>
                    <a:pt x="129" y="3904"/>
                  </a:lnTo>
                  <a:lnTo>
                    <a:pt x="738" y="3871"/>
                  </a:lnTo>
                  <a:lnTo>
                    <a:pt x="890" y="4091"/>
                  </a:lnTo>
                  <a:lnTo>
                    <a:pt x="945" y="5328"/>
                  </a:lnTo>
                  <a:lnTo>
                    <a:pt x="724" y="6058"/>
                  </a:lnTo>
                  <a:lnTo>
                    <a:pt x="763" y="6571"/>
                  </a:lnTo>
                  <a:lnTo>
                    <a:pt x="6592" y="6565"/>
                  </a:lnTo>
                  <a:lnTo>
                    <a:pt x="6577" y="6978"/>
                  </a:lnTo>
                  <a:lnTo>
                    <a:pt x="5865" y="7393"/>
                  </a:lnTo>
                  <a:lnTo>
                    <a:pt x="5514" y="7457"/>
                  </a:lnTo>
                  <a:lnTo>
                    <a:pt x="5420" y="7638"/>
                  </a:lnTo>
                  <a:lnTo>
                    <a:pt x="5397" y="8751"/>
                  </a:lnTo>
                  <a:lnTo>
                    <a:pt x="5244" y="8790"/>
                  </a:lnTo>
                  <a:lnTo>
                    <a:pt x="4786" y="8584"/>
                  </a:lnTo>
                  <a:lnTo>
                    <a:pt x="4091" y="8735"/>
                  </a:lnTo>
                  <a:lnTo>
                    <a:pt x="3962" y="8897"/>
                  </a:lnTo>
                  <a:lnTo>
                    <a:pt x="1942" y="891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5" name="pg996">
              <a:extLst>
                <a:ext uri="{FF2B5EF4-FFF2-40B4-BE49-F238E27FC236}">
                  <a16:creationId xmlns:a16="http://schemas.microsoft.com/office/drawing/2014/main" id="{8C872396-A508-384D-852E-5637F1F2D923}"/>
                </a:ext>
              </a:extLst>
            </p:cNvPr>
            <p:cNvSpPr/>
            <p:nvPr/>
          </p:nvSpPr>
          <p:spPr>
            <a:xfrm>
              <a:off x="4521594" y="3564090"/>
              <a:ext cx="5234" cy="4964"/>
            </a:xfrm>
            <a:custGeom>
              <a:avLst/>
              <a:gdLst/>
              <a:ahLst/>
              <a:cxnLst/>
              <a:rect l="0" t="0" r="0" b="0"/>
              <a:pathLst>
                <a:path w="5234" h="4964">
                  <a:moveTo>
                    <a:pt x="1487" y="0"/>
                  </a:moveTo>
                  <a:lnTo>
                    <a:pt x="901" y="312"/>
                  </a:lnTo>
                  <a:lnTo>
                    <a:pt x="877" y="591"/>
                  </a:lnTo>
                  <a:lnTo>
                    <a:pt x="472" y="816"/>
                  </a:lnTo>
                  <a:lnTo>
                    <a:pt x="247" y="1189"/>
                  </a:lnTo>
                  <a:lnTo>
                    <a:pt x="96" y="1603"/>
                  </a:lnTo>
                  <a:lnTo>
                    <a:pt x="135" y="1802"/>
                  </a:lnTo>
                  <a:lnTo>
                    <a:pt x="515" y="1736"/>
                  </a:lnTo>
                  <a:lnTo>
                    <a:pt x="1382" y="2080"/>
                  </a:lnTo>
                  <a:lnTo>
                    <a:pt x="1344" y="2655"/>
                  </a:lnTo>
                  <a:lnTo>
                    <a:pt x="1391" y="2989"/>
                  </a:lnTo>
                  <a:lnTo>
                    <a:pt x="1965" y="3143"/>
                  </a:lnTo>
                  <a:lnTo>
                    <a:pt x="2211" y="3112"/>
                  </a:lnTo>
                  <a:lnTo>
                    <a:pt x="2199" y="3253"/>
                  </a:lnTo>
                  <a:lnTo>
                    <a:pt x="1869" y="3707"/>
                  </a:lnTo>
                  <a:lnTo>
                    <a:pt x="1386" y="3864"/>
                  </a:lnTo>
                  <a:lnTo>
                    <a:pt x="987" y="4173"/>
                  </a:lnTo>
                  <a:lnTo>
                    <a:pt x="788" y="4435"/>
                  </a:lnTo>
                  <a:lnTo>
                    <a:pt x="287" y="4227"/>
                  </a:lnTo>
                  <a:lnTo>
                    <a:pt x="111" y="4049"/>
                  </a:lnTo>
                  <a:lnTo>
                    <a:pt x="0" y="4355"/>
                  </a:lnTo>
                  <a:lnTo>
                    <a:pt x="107" y="4944"/>
                  </a:lnTo>
                  <a:lnTo>
                    <a:pt x="1272" y="4949"/>
                  </a:lnTo>
                  <a:lnTo>
                    <a:pt x="1904" y="4952"/>
                  </a:lnTo>
                  <a:lnTo>
                    <a:pt x="3597" y="4958"/>
                  </a:lnTo>
                  <a:lnTo>
                    <a:pt x="4254" y="4960"/>
                  </a:lnTo>
                  <a:lnTo>
                    <a:pt x="5076" y="4964"/>
                  </a:lnTo>
                  <a:lnTo>
                    <a:pt x="5234" y="4558"/>
                  </a:lnTo>
                  <a:lnTo>
                    <a:pt x="5226" y="4319"/>
                  </a:lnTo>
                  <a:lnTo>
                    <a:pt x="4912" y="4700"/>
                  </a:lnTo>
                  <a:lnTo>
                    <a:pt x="4640" y="4688"/>
                  </a:lnTo>
                  <a:lnTo>
                    <a:pt x="3879" y="4231"/>
                  </a:lnTo>
                  <a:lnTo>
                    <a:pt x="2781" y="3313"/>
                  </a:lnTo>
                  <a:lnTo>
                    <a:pt x="2997" y="2414"/>
                  </a:lnTo>
                  <a:lnTo>
                    <a:pt x="3148" y="2136"/>
                  </a:lnTo>
                  <a:lnTo>
                    <a:pt x="3670" y="1891"/>
                  </a:lnTo>
                  <a:lnTo>
                    <a:pt x="4183" y="1117"/>
                  </a:lnTo>
                  <a:lnTo>
                    <a:pt x="3006" y="1868"/>
                  </a:lnTo>
                  <a:lnTo>
                    <a:pt x="2807" y="2179"/>
                  </a:lnTo>
                  <a:lnTo>
                    <a:pt x="2325" y="2354"/>
                  </a:lnTo>
                  <a:lnTo>
                    <a:pt x="2246" y="2137"/>
                  </a:lnTo>
                  <a:lnTo>
                    <a:pt x="2564" y="1571"/>
                  </a:lnTo>
                  <a:lnTo>
                    <a:pt x="2615" y="1029"/>
                  </a:lnTo>
                  <a:lnTo>
                    <a:pt x="2199" y="405"/>
                  </a:lnTo>
                  <a:lnTo>
                    <a:pt x="1878" y="401"/>
                  </a:lnTo>
                  <a:lnTo>
                    <a:pt x="1729" y="525"/>
                  </a:lnTo>
                  <a:lnTo>
                    <a:pt x="1587" y="927"/>
                  </a:lnTo>
                  <a:lnTo>
                    <a:pt x="1366" y="1092"/>
                  </a:lnTo>
                  <a:lnTo>
                    <a:pt x="1072" y="1214"/>
                  </a:lnTo>
                  <a:lnTo>
                    <a:pt x="850" y="1170"/>
                  </a:lnTo>
                  <a:lnTo>
                    <a:pt x="954" y="1017"/>
                  </a:lnTo>
                  <a:lnTo>
                    <a:pt x="1418" y="667"/>
                  </a:lnTo>
                  <a:lnTo>
                    <a:pt x="1497" y="30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6" name="pg997">
              <a:extLst>
                <a:ext uri="{FF2B5EF4-FFF2-40B4-BE49-F238E27FC236}">
                  <a16:creationId xmlns:a16="http://schemas.microsoft.com/office/drawing/2014/main" id="{93F263C0-479B-144B-8D42-A9F2C03BECA3}"/>
                </a:ext>
              </a:extLst>
            </p:cNvPr>
            <p:cNvSpPr/>
            <p:nvPr/>
          </p:nvSpPr>
          <p:spPr>
            <a:xfrm>
              <a:off x="4610969" y="3628278"/>
              <a:ext cx="1674" cy="2962"/>
            </a:xfrm>
            <a:custGeom>
              <a:avLst/>
              <a:gdLst/>
              <a:ahLst/>
              <a:cxnLst/>
              <a:rect l="0" t="0" r="0" b="0"/>
              <a:pathLst>
                <a:path w="1674" h="2962">
                  <a:moveTo>
                    <a:pt x="1556" y="1100"/>
                  </a:moveTo>
                  <a:lnTo>
                    <a:pt x="1430" y="737"/>
                  </a:lnTo>
                  <a:lnTo>
                    <a:pt x="1445" y="197"/>
                  </a:lnTo>
                  <a:lnTo>
                    <a:pt x="1262" y="0"/>
                  </a:lnTo>
                  <a:lnTo>
                    <a:pt x="0" y="2962"/>
                  </a:lnTo>
                  <a:lnTo>
                    <a:pt x="1054" y="2456"/>
                  </a:lnTo>
                  <a:lnTo>
                    <a:pt x="1207" y="1973"/>
                  </a:lnTo>
                  <a:lnTo>
                    <a:pt x="1674" y="146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7" name="pg998">
              <a:extLst>
                <a:ext uri="{FF2B5EF4-FFF2-40B4-BE49-F238E27FC236}">
                  <a16:creationId xmlns:a16="http://schemas.microsoft.com/office/drawing/2014/main" id="{DB1CFD2E-27AE-5340-9E4F-E72A3B87EF5A}"/>
                </a:ext>
              </a:extLst>
            </p:cNvPr>
            <p:cNvSpPr/>
            <p:nvPr/>
          </p:nvSpPr>
          <p:spPr>
            <a:xfrm>
              <a:off x="4539693" y="3587201"/>
              <a:ext cx="45106" cy="47301"/>
            </a:xfrm>
            <a:custGeom>
              <a:avLst/>
              <a:gdLst/>
              <a:ahLst/>
              <a:cxnLst/>
              <a:rect l="0" t="0" r="0" b="0"/>
              <a:pathLst>
                <a:path w="45106" h="47301">
                  <a:moveTo>
                    <a:pt x="21671" y="2423"/>
                  </a:moveTo>
                  <a:lnTo>
                    <a:pt x="24145" y="2412"/>
                  </a:lnTo>
                  <a:lnTo>
                    <a:pt x="24170" y="4684"/>
                  </a:lnTo>
                  <a:lnTo>
                    <a:pt x="22163" y="4733"/>
                  </a:lnTo>
                  <a:lnTo>
                    <a:pt x="21866" y="5334"/>
                  </a:lnTo>
                  <a:lnTo>
                    <a:pt x="21853" y="7140"/>
                  </a:lnTo>
                  <a:lnTo>
                    <a:pt x="26398" y="7107"/>
                  </a:lnTo>
                  <a:lnTo>
                    <a:pt x="26379" y="6747"/>
                  </a:lnTo>
                  <a:lnTo>
                    <a:pt x="26570" y="6689"/>
                  </a:lnTo>
                  <a:lnTo>
                    <a:pt x="27384" y="6881"/>
                  </a:lnTo>
                  <a:lnTo>
                    <a:pt x="27966" y="7161"/>
                  </a:lnTo>
                  <a:lnTo>
                    <a:pt x="28001" y="6883"/>
                  </a:lnTo>
                  <a:lnTo>
                    <a:pt x="27940" y="6657"/>
                  </a:lnTo>
                  <a:lnTo>
                    <a:pt x="27835" y="6528"/>
                  </a:lnTo>
                  <a:lnTo>
                    <a:pt x="27901" y="5927"/>
                  </a:lnTo>
                  <a:lnTo>
                    <a:pt x="28258" y="5504"/>
                  </a:lnTo>
                  <a:lnTo>
                    <a:pt x="28819" y="4993"/>
                  </a:lnTo>
                  <a:lnTo>
                    <a:pt x="29768" y="4664"/>
                  </a:lnTo>
                  <a:lnTo>
                    <a:pt x="30153" y="4862"/>
                  </a:lnTo>
                  <a:lnTo>
                    <a:pt x="30657" y="5334"/>
                  </a:lnTo>
                  <a:lnTo>
                    <a:pt x="30761" y="6440"/>
                  </a:lnTo>
                  <a:lnTo>
                    <a:pt x="31292" y="6896"/>
                  </a:lnTo>
                  <a:lnTo>
                    <a:pt x="30709" y="8067"/>
                  </a:lnTo>
                  <a:lnTo>
                    <a:pt x="30386" y="8473"/>
                  </a:lnTo>
                  <a:lnTo>
                    <a:pt x="30114" y="8457"/>
                  </a:lnTo>
                  <a:lnTo>
                    <a:pt x="30049" y="8620"/>
                  </a:lnTo>
                  <a:lnTo>
                    <a:pt x="30191" y="9514"/>
                  </a:lnTo>
                  <a:lnTo>
                    <a:pt x="33415" y="9514"/>
                  </a:lnTo>
                  <a:lnTo>
                    <a:pt x="33390" y="11840"/>
                  </a:lnTo>
                  <a:lnTo>
                    <a:pt x="35720" y="11840"/>
                  </a:lnTo>
                  <a:lnTo>
                    <a:pt x="35720" y="14849"/>
                  </a:lnTo>
                  <a:lnTo>
                    <a:pt x="37524" y="14701"/>
                  </a:lnTo>
                  <a:lnTo>
                    <a:pt x="39017" y="14850"/>
                  </a:lnTo>
                  <a:lnTo>
                    <a:pt x="39566" y="15044"/>
                  </a:lnTo>
                  <a:lnTo>
                    <a:pt x="40343" y="15612"/>
                  </a:lnTo>
                  <a:lnTo>
                    <a:pt x="40330" y="18965"/>
                  </a:lnTo>
                  <a:lnTo>
                    <a:pt x="40343" y="19274"/>
                  </a:lnTo>
                  <a:lnTo>
                    <a:pt x="44331" y="19273"/>
                  </a:lnTo>
                  <a:lnTo>
                    <a:pt x="44666" y="19422"/>
                  </a:lnTo>
                  <a:lnTo>
                    <a:pt x="45106" y="20280"/>
                  </a:lnTo>
                  <a:lnTo>
                    <a:pt x="45000" y="20677"/>
                  </a:lnTo>
                  <a:lnTo>
                    <a:pt x="44795" y="20894"/>
                  </a:lnTo>
                  <a:lnTo>
                    <a:pt x="43504" y="21408"/>
                  </a:lnTo>
                  <a:lnTo>
                    <a:pt x="43239" y="21969"/>
                  </a:lnTo>
                  <a:lnTo>
                    <a:pt x="43193" y="22240"/>
                  </a:lnTo>
                  <a:lnTo>
                    <a:pt x="42903" y="22685"/>
                  </a:lnTo>
                  <a:lnTo>
                    <a:pt x="42686" y="22738"/>
                  </a:lnTo>
                  <a:lnTo>
                    <a:pt x="42673" y="23080"/>
                  </a:lnTo>
                  <a:lnTo>
                    <a:pt x="42686" y="23665"/>
                  </a:lnTo>
                  <a:lnTo>
                    <a:pt x="42686" y="26024"/>
                  </a:lnTo>
                  <a:lnTo>
                    <a:pt x="42686" y="26226"/>
                  </a:lnTo>
                  <a:lnTo>
                    <a:pt x="42660" y="28382"/>
                  </a:lnTo>
                  <a:lnTo>
                    <a:pt x="40356" y="28366"/>
                  </a:lnTo>
                  <a:lnTo>
                    <a:pt x="40369" y="30757"/>
                  </a:lnTo>
                  <a:lnTo>
                    <a:pt x="38970" y="30773"/>
                  </a:lnTo>
                  <a:lnTo>
                    <a:pt x="38024" y="30708"/>
                  </a:lnTo>
                  <a:lnTo>
                    <a:pt x="38020" y="29471"/>
                  </a:lnTo>
                  <a:lnTo>
                    <a:pt x="37048" y="29466"/>
                  </a:lnTo>
                  <a:lnTo>
                    <a:pt x="37051" y="28399"/>
                  </a:lnTo>
                  <a:lnTo>
                    <a:pt x="35733" y="28399"/>
                  </a:lnTo>
                  <a:lnTo>
                    <a:pt x="35720" y="30757"/>
                  </a:lnTo>
                  <a:lnTo>
                    <a:pt x="34568" y="30774"/>
                  </a:lnTo>
                  <a:lnTo>
                    <a:pt x="34529" y="31066"/>
                  </a:lnTo>
                  <a:lnTo>
                    <a:pt x="34102" y="31489"/>
                  </a:lnTo>
                  <a:lnTo>
                    <a:pt x="33402" y="31066"/>
                  </a:lnTo>
                  <a:lnTo>
                    <a:pt x="33415" y="33116"/>
                  </a:lnTo>
                  <a:lnTo>
                    <a:pt x="31111" y="33148"/>
                  </a:lnTo>
                  <a:lnTo>
                    <a:pt x="31046" y="35491"/>
                  </a:lnTo>
                  <a:lnTo>
                    <a:pt x="31085" y="41395"/>
                  </a:lnTo>
                  <a:lnTo>
                    <a:pt x="30022" y="41374"/>
                  </a:lnTo>
                  <a:lnTo>
                    <a:pt x="29896" y="41624"/>
                  </a:lnTo>
                  <a:lnTo>
                    <a:pt x="30010" y="41899"/>
                  </a:lnTo>
                  <a:lnTo>
                    <a:pt x="31046" y="41932"/>
                  </a:lnTo>
                  <a:lnTo>
                    <a:pt x="31085" y="42599"/>
                  </a:lnTo>
                  <a:lnTo>
                    <a:pt x="28832" y="42566"/>
                  </a:lnTo>
                  <a:lnTo>
                    <a:pt x="28819" y="44941"/>
                  </a:lnTo>
                  <a:lnTo>
                    <a:pt x="24196" y="44925"/>
                  </a:lnTo>
                  <a:lnTo>
                    <a:pt x="24173" y="47301"/>
                  </a:lnTo>
                  <a:lnTo>
                    <a:pt x="20917" y="47280"/>
                  </a:lnTo>
                  <a:lnTo>
                    <a:pt x="19484" y="46095"/>
                  </a:lnTo>
                  <a:lnTo>
                    <a:pt x="19218" y="45813"/>
                  </a:lnTo>
                  <a:lnTo>
                    <a:pt x="18626" y="44949"/>
                  </a:lnTo>
                  <a:lnTo>
                    <a:pt x="18266" y="42534"/>
                  </a:lnTo>
                  <a:lnTo>
                    <a:pt x="18025" y="41428"/>
                  </a:lnTo>
                  <a:lnTo>
                    <a:pt x="17885" y="40918"/>
                  </a:lnTo>
                  <a:lnTo>
                    <a:pt x="17606" y="40371"/>
                  </a:lnTo>
                  <a:lnTo>
                    <a:pt x="17193" y="39736"/>
                  </a:lnTo>
                  <a:lnTo>
                    <a:pt x="16458" y="38822"/>
                  </a:lnTo>
                  <a:lnTo>
                    <a:pt x="15871" y="37622"/>
                  </a:lnTo>
                  <a:lnTo>
                    <a:pt x="16169" y="36971"/>
                  </a:lnTo>
                  <a:lnTo>
                    <a:pt x="16182" y="36695"/>
                  </a:lnTo>
                  <a:lnTo>
                    <a:pt x="16026" y="36402"/>
                  </a:lnTo>
                  <a:lnTo>
                    <a:pt x="15961" y="36093"/>
                  </a:lnTo>
                  <a:lnTo>
                    <a:pt x="16130" y="35085"/>
                  </a:lnTo>
                  <a:lnTo>
                    <a:pt x="16311" y="34824"/>
                  </a:lnTo>
                  <a:lnTo>
                    <a:pt x="16712" y="34548"/>
                  </a:lnTo>
                  <a:lnTo>
                    <a:pt x="17010" y="34043"/>
                  </a:lnTo>
                  <a:lnTo>
                    <a:pt x="16751" y="34190"/>
                  </a:lnTo>
                  <a:lnTo>
                    <a:pt x="16039" y="35085"/>
                  </a:lnTo>
                  <a:lnTo>
                    <a:pt x="15871" y="36109"/>
                  </a:lnTo>
                  <a:lnTo>
                    <a:pt x="16091" y="36695"/>
                  </a:lnTo>
                  <a:lnTo>
                    <a:pt x="16078" y="36939"/>
                  </a:lnTo>
                  <a:lnTo>
                    <a:pt x="15780" y="37459"/>
                  </a:lnTo>
                  <a:lnTo>
                    <a:pt x="15146" y="36370"/>
                  </a:lnTo>
                  <a:lnTo>
                    <a:pt x="14705" y="35459"/>
                  </a:lnTo>
                  <a:lnTo>
                    <a:pt x="13799" y="33133"/>
                  </a:lnTo>
                  <a:lnTo>
                    <a:pt x="13696" y="30774"/>
                  </a:lnTo>
                  <a:lnTo>
                    <a:pt x="13773" y="28383"/>
                  </a:lnTo>
                  <a:lnTo>
                    <a:pt x="13682" y="26025"/>
                  </a:lnTo>
                  <a:lnTo>
                    <a:pt x="13605" y="25602"/>
                  </a:lnTo>
                  <a:lnTo>
                    <a:pt x="13030" y="23825"/>
                  </a:lnTo>
                  <a:lnTo>
                    <a:pt x="11391" y="21958"/>
                  </a:lnTo>
                  <a:lnTo>
                    <a:pt x="10290" y="21308"/>
                  </a:lnTo>
                  <a:lnTo>
                    <a:pt x="9617" y="21113"/>
                  </a:lnTo>
                  <a:lnTo>
                    <a:pt x="8827" y="21145"/>
                  </a:lnTo>
                  <a:lnTo>
                    <a:pt x="8011" y="21503"/>
                  </a:lnTo>
                  <a:lnTo>
                    <a:pt x="7001" y="21714"/>
                  </a:lnTo>
                  <a:lnTo>
                    <a:pt x="5655" y="22284"/>
                  </a:lnTo>
                  <a:lnTo>
                    <a:pt x="3091" y="22414"/>
                  </a:lnTo>
                  <a:lnTo>
                    <a:pt x="340" y="23997"/>
                  </a:lnTo>
                  <a:lnTo>
                    <a:pt x="346" y="23634"/>
                  </a:lnTo>
                  <a:lnTo>
                    <a:pt x="981" y="23488"/>
                  </a:lnTo>
                  <a:lnTo>
                    <a:pt x="1045" y="19177"/>
                  </a:lnTo>
                  <a:lnTo>
                    <a:pt x="0" y="19177"/>
                  </a:lnTo>
                  <a:lnTo>
                    <a:pt x="80" y="5477"/>
                  </a:lnTo>
                  <a:lnTo>
                    <a:pt x="3139" y="5539"/>
                  </a:lnTo>
                  <a:lnTo>
                    <a:pt x="6949" y="5531"/>
                  </a:lnTo>
                  <a:lnTo>
                    <a:pt x="11624" y="5384"/>
                  </a:lnTo>
                  <a:lnTo>
                    <a:pt x="11624" y="3675"/>
                  </a:lnTo>
                  <a:lnTo>
                    <a:pt x="11624" y="2504"/>
                  </a:lnTo>
                  <a:lnTo>
                    <a:pt x="11611" y="0"/>
                  </a:lnTo>
                  <a:lnTo>
                    <a:pt x="12517" y="195"/>
                  </a:lnTo>
                  <a:lnTo>
                    <a:pt x="12750" y="569"/>
                  </a:lnTo>
                  <a:lnTo>
                    <a:pt x="12685" y="1805"/>
                  </a:lnTo>
                  <a:lnTo>
                    <a:pt x="12918" y="2456"/>
                  </a:lnTo>
                  <a:lnTo>
                    <a:pt x="15819" y="2439"/>
                  </a:lnTo>
                  <a:lnTo>
                    <a:pt x="16207" y="1854"/>
                  </a:lnTo>
                  <a:lnTo>
                    <a:pt x="16596" y="1463"/>
                  </a:lnTo>
                  <a:lnTo>
                    <a:pt x="17670" y="2960"/>
                  </a:lnTo>
                  <a:lnTo>
                    <a:pt x="17722" y="2732"/>
                  </a:lnTo>
                  <a:lnTo>
                    <a:pt x="18383" y="2325"/>
                  </a:lnTo>
                  <a:lnTo>
                    <a:pt x="18719" y="2341"/>
                  </a:lnTo>
                  <a:lnTo>
                    <a:pt x="18952" y="2439"/>
                  </a:lnTo>
                  <a:lnTo>
                    <a:pt x="19248" y="2243"/>
                  </a:lnTo>
                  <a:lnTo>
                    <a:pt x="19328" y="240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8" name="pg999">
              <a:extLst>
                <a:ext uri="{FF2B5EF4-FFF2-40B4-BE49-F238E27FC236}">
                  <a16:creationId xmlns:a16="http://schemas.microsoft.com/office/drawing/2014/main" id="{EDCBD166-FFB9-9C4C-9995-8E2870E25C6B}"/>
                </a:ext>
              </a:extLst>
            </p:cNvPr>
            <p:cNvSpPr/>
            <p:nvPr/>
          </p:nvSpPr>
          <p:spPr>
            <a:xfrm>
              <a:off x="4618272" y="3469989"/>
              <a:ext cx="118964" cy="164568"/>
            </a:xfrm>
            <a:custGeom>
              <a:avLst/>
              <a:gdLst/>
              <a:ahLst/>
              <a:cxnLst/>
              <a:rect l="0" t="0" r="0" b="0"/>
              <a:pathLst>
                <a:path w="118964" h="164568">
                  <a:moveTo>
                    <a:pt x="61697" y="10"/>
                  </a:moveTo>
                  <a:lnTo>
                    <a:pt x="63293" y="8"/>
                  </a:lnTo>
                  <a:lnTo>
                    <a:pt x="67649" y="33"/>
                  </a:lnTo>
                  <a:lnTo>
                    <a:pt x="71509" y="55"/>
                  </a:lnTo>
                  <a:lnTo>
                    <a:pt x="79929" y="104"/>
                  </a:lnTo>
                  <a:lnTo>
                    <a:pt x="80173" y="106"/>
                  </a:lnTo>
                  <a:lnTo>
                    <a:pt x="81691" y="114"/>
                  </a:lnTo>
                  <a:lnTo>
                    <a:pt x="82131" y="114"/>
                  </a:lnTo>
                  <a:lnTo>
                    <a:pt x="82541" y="117"/>
                  </a:lnTo>
                  <a:lnTo>
                    <a:pt x="82885" y="119"/>
                  </a:lnTo>
                  <a:lnTo>
                    <a:pt x="83306" y="121"/>
                  </a:lnTo>
                  <a:lnTo>
                    <a:pt x="84000" y="123"/>
                  </a:lnTo>
                  <a:lnTo>
                    <a:pt x="84529" y="124"/>
                  </a:lnTo>
                  <a:lnTo>
                    <a:pt x="88392" y="129"/>
                  </a:lnTo>
                  <a:lnTo>
                    <a:pt x="91524" y="132"/>
                  </a:lnTo>
                  <a:lnTo>
                    <a:pt x="96435" y="145"/>
                  </a:lnTo>
                  <a:lnTo>
                    <a:pt x="96712" y="148"/>
                  </a:lnTo>
                  <a:lnTo>
                    <a:pt x="100112" y="127"/>
                  </a:lnTo>
                  <a:lnTo>
                    <a:pt x="101294" y="124"/>
                  </a:lnTo>
                  <a:lnTo>
                    <a:pt x="101561" y="126"/>
                  </a:lnTo>
                  <a:lnTo>
                    <a:pt x="105732" y="135"/>
                  </a:lnTo>
                  <a:lnTo>
                    <a:pt x="111208" y="147"/>
                  </a:lnTo>
                  <a:lnTo>
                    <a:pt x="112133" y="235"/>
                  </a:lnTo>
                  <a:lnTo>
                    <a:pt x="112137" y="548"/>
                  </a:lnTo>
                  <a:lnTo>
                    <a:pt x="112139" y="793"/>
                  </a:lnTo>
                  <a:lnTo>
                    <a:pt x="112140" y="4603"/>
                  </a:lnTo>
                  <a:lnTo>
                    <a:pt x="112140" y="8038"/>
                  </a:lnTo>
                  <a:lnTo>
                    <a:pt x="112129" y="8623"/>
                  </a:lnTo>
                  <a:lnTo>
                    <a:pt x="112122" y="10084"/>
                  </a:lnTo>
                  <a:lnTo>
                    <a:pt x="112113" y="10728"/>
                  </a:lnTo>
                  <a:lnTo>
                    <a:pt x="112105" y="11375"/>
                  </a:lnTo>
                  <a:lnTo>
                    <a:pt x="112112" y="11695"/>
                  </a:lnTo>
                  <a:lnTo>
                    <a:pt x="112116" y="11930"/>
                  </a:lnTo>
                  <a:lnTo>
                    <a:pt x="112107" y="14331"/>
                  </a:lnTo>
                  <a:lnTo>
                    <a:pt x="112112" y="16681"/>
                  </a:lnTo>
                  <a:lnTo>
                    <a:pt x="112058" y="19440"/>
                  </a:lnTo>
                  <a:lnTo>
                    <a:pt x="112094" y="24766"/>
                  </a:lnTo>
                  <a:lnTo>
                    <a:pt x="112103" y="37903"/>
                  </a:lnTo>
                  <a:lnTo>
                    <a:pt x="112126" y="48498"/>
                  </a:lnTo>
                  <a:lnTo>
                    <a:pt x="112140" y="53702"/>
                  </a:lnTo>
                  <a:lnTo>
                    <a:pt x="112141" y="53952"/>
                  </a:lnTo>
                  <a:lnTo>
                    <a:pt x="112146" y="55895"/>
                  </a:lnTo>
                  <a:lnTo>
                    <a:pt x="112161" y="60961"/>
                  </a:lnTo>
                  <a:lnTo>
                    <a:pt x="112167" y="62945"/>
                  </a:lnTo>
                  <a:lnTo>
                    <a:pt x="112161" y="63881"/>
                  </a:lnTo>
                  <a:lnTo>
                    <a:pt x="112162" y="65138"/>
                  </a:lnTo>
                  <a:lnTo>
                    <a:pt x="112167" y="68617"/>
                  </a:lnTo>
                  <a:lnTo>
                    <a:pt x="112161" y="72318"/>
                  </a:lnTo>
                  <a:lnTo>
                    <a:pt x="112157" y="75246"/>
                  </a:lnTo>
                  <a:lnTo>
                    <a:pt x="112156" y="75469"/>
                  </a:lnTo>
                  <a:lnTo>
                    <a:pt x="112144" y="75685"/>
                  </a:lnTo>
                  <a:lnTo>
                    <a:pt x="112153" y="77332"/>
                  </a:lnTo>
                  <a:lnTo>
                    <a:pt x="112158" y="78366"/>
                  </a:lnTo>
                  <a:lnTo>
                    <a:pt x="112159" y="78821"/>
                  </a:lnTo>
                  <a:lnTo>
                    <a:pt x="112154" y="81357"/>
                  </a:lnTo>
                  <a:lnTo>
                    <a:pt x="112491" y="83702"/>
                  </a:lnTo>
                  <a:lnTo>
                    <a:pt x="112683" y="85125"/>
                  </a:lnTo>
                  <a:lnTo>
                    <a:pt x="112971" y="87519"/>
                  </a:lnTo>
                  <a:lnTo>
                    <a:pt x="113313" y="90267"/>
                  </a:lnTo>
                  <a:lnTo>
                    <a:pt x="113774" y="93957"/>
                  </a:lnTo>
                  <a:lnTo>
                    <a:pt x="114134" y="96668"/>
                  </a:lnTo>
                  <a:lnTo>
                    <a:pt x="114217" y="97182"/>
                  </a:lnTo>
                  <a:lnTo>
                    <a:pt x="114510" y="99546"/>
                  </a:lnTo>
                  <a:lnTo>
                    <a:pt x="115307" y="106169"/>
                  </a:lnTo>
                  <a:lnTo>
                    <a:pt x="115329" y="106353"/>
                  </a:lnTo>
                  <a:lnTo>
                    <a:pt x="115370" y="106682"/>
                  </a:lnTo>
                  <a:lnTo>
                    <a:pt x="116261" y="113798"/>
                  </a:lnTo>
                  <a:lnTo>
                    <a:pt x="116889" y="118533"/>
                  </a:lnTo>
                  <a:lnTo>
                    <a:pt x="117269" y="121397"/>
                  </a:lnTo>
                  <a:lnTo>
                    <a:pt x="117335" y="122000"/>
                  </a:lnTo>
                  <a:lnTo>
                    <a:pt x="117440" y="122656"/>
                  </a:lnTo>
                  <a:lnTo>
                    <a:pt x="117581" y="123541"/>
                  </a:lnTo>
                  <a:lnTo>
                    <a:pt x="117701" y="124580"/>
                  </a:lnTo>
                  <a:lnTo>
                    <a:pt x="117726" y="124734"/>
                  </a:lnTo>
                  <a:lnTo>
                    <a:pt x="117789" y="125180"/>
                  </a:lnTo>
                  <a:lnTo>
                    <a:pt x="117881" y="125909"/>
                  </a:lnTo>
                  <a:lnTo>
                    <a:pt x="118095" y="127593"/>
                  </a:lnTo>
                  <a:lnTo>
                    <a:pt x="118124" y="127823"/>
                  </a:lnTo>
                  <a:lnTo>
                    <a:pt x="118146" y="127967"/>
                  </a:lnTo>
                  <a:lnTo>
                    <a:pt x="118196" y="128286"/>
                  </a:lnTo>
                  <a:lnTo>
                    <a:pt x="118800" y="132699"/>
                  </a:lnTo>
                  <a:lnTo>
                    <a:pt x="118921" y="133566"/>
                  </a:lnTo>
                  <a:lnTo>
                    <a:pt x="118964" y="133886"/>
                  </a:lnTo>
                  <a:lnTo>
                    <a:pt x="116602" y="133917"/>
                  </a:lnTo>
                  <a:lnTo>
                    <a:pt x="115813" y="135332"/>
                  </a:lnTo>
                  <a:lnTo>
                    <a:pt x="115674" y="135876"/>
                  </a:lnTo>
                  <a:lnTo>
                    <a:pt x="115231" y="136283"/>
                  </a:lnTo>
                  <a:lnTo>
                    <a:pt x="110818" y="136276"/>
                  </a:lnTo>
                  <a:lnTo>
                    <a:pt x="110808" y="133933"/>
                  </a:lnTo>
                  <a:lnTo>
                    <a:pt x="108498" y="133924"/>
                  </a:lnTo>
                  <a:lnTo>
                    <a:pt x="107331" y="133939"/>
                  </a:lnTo>
                  <a:lnTo>
                    <a:pt x="107334" y="136292"/>
                  </a:lnTo>
                  <a:lnTo>
                    <a:pt x="96960" y="136293"/>
                  </a:lnTo>
                  <a:lnTo>
                    <a:pt x="96873" y="137016"/>
                  </a:lnTo>
                  <a:lnTo>
                    <a:pt x="96943" y="137496"/>
                  </a:lnTo>
                  <a:lnTo>
                    <a:pt x="96683" y="137701"/>
                  </a:lnTo>
                  <a:lnTo>
                    <a:pt x="96303" y="137846"/>
                  </a:lnTo>
                  <a:lnTo>
                    <a:pt x="95539" y="137925"/>
                  </a:lnTo>
                  <a:lnTo>
                    <a:pt x="95452" y="138171"/>
                  </a:lnTo>
                  <a:lnTo>
                    <a:pt x="95478" y="138532"/>
                  </a:lnTo>
                  <a:lnTo>
                    <a:pt x="95332" y="138860"/>
                  </a:lnTo>
                  <a:lnTo>
                    <a:pt x="94444" y="140513"/>
                  </a:lnTo>
                  <a:lnTo>
                    <a:pt x="94023" y="140739"/>
                  </a:lnTo>
                  <a:lnTo>
                    <a:pt x="93544" y="141879"/>
                  </a:lnTo>
                  <a:lnTo>
                    <a:pt x="93730" y="142382"/>
                  </a:lnTo>
                  <a:lnTo>
                    <a:pt x="94409" y="142855"/>
                  </a:lnTo>
                  <a:lnTo>
                    <a:pt x="94434" y="143097"/>
                  </a:lnTo>
                  <a:lnTo>
                    <a:pt x="94127" y="143231"/>
                  </a:lnTo>
                  <a:lnTo>
                    <a:pt x="93905" y="143231"/>
                  </a:lnTo>
                  <a:lnTo>
                    <a:pt x="93470" y="143026"/>
                  </a:lnTo>
                  <a:lnTo>
                    <a:pt x="92977" y="142970"/>
                  </a:lnTo>
                  <a:lnTo>
                    <a:pt x="92644" y="143156"/>
                  </a:lnTo>
                  <a:lnTo>
                    <a:pt x="91752" y="144429"/>
                  </a:lnTo>
                  <a:lnTo>
                    <a:pt x="91493" y="144973"/>
                  </a:lnTo>
                  <a:lnTo>
                    <a:pt x="90777" y="145619"/>
                  </a:lnTo>
                  <a:lnTo>
                    <a:pt x="90342" y="145497"/>
                  </a:lnTo>
                  <a:lnTo>
                    <a:pt x="90072" y="145184"/>
                  </a:lnTo>
                  <a:lnTo>
                    <a:pt x="88951" y="144339"/>
                  </a:lnTo>
                  <a:lnTo>
                    <a:pt x="88930" y="145585"/>
                  </a:lnTo>
                  <a:lnTo>
                    <a:pt x="88944" y="162902"/>
                  </a:lnTo>
                  <a:lnTo>
                    <a:pt x="87536" y="162291"/>
                  </a:lnTo>
                  <a:lnTo>
                    <a:pt x="87449" y="162131"/>
                  </a:lnTo>
                  <a:lnTo>
                    <a:pt x="87540" y="161416"/>
                  </a:lnTo>
                  <a:lnTo>
                    <a:pt x="87219" y="160463"/>
                  </a:lnTo>
                  <a:lnTo>
                    <a:pt x="87424" y="158169"/>
                  </a:lnTo>
                  <a:lnTo>
                    <a:pt x="87661" y="157219"/>
                  </a:lnTo>
                  <a:lnTo>
                    <a:pt x="87467" y="157089"/>
                  </a:lnTo>
                  <a:lnTo>
                    <a:pt x="86653" y="156895"/>
                  </a:lnTo>
                  <a:lnTo>
                    <a:pt x="86015" y="156918"/>
                  </a:lnTo>
                  <a:lnTo>
                    <a:pt x="85639" y="156590"/>
                  </a:lnTo>
                  <a:lnTo>
                    <a:pt x="84905" y="156210"/>
                  </a:lnTo>
                  <a:lnTo>
                    <a:pt x="84230" y="156370"/>
                  </a:lnTo>
                  <a:lnTo>
                    <a:pt x="84121" y="156598"/>
                  </a:lnTo>
                  <a:lnTo>
                    <a:pt x="84063" y="157484"/>
                  </a:lnTo>
                  <a:lnTo>
                    <a:pt x="83472" y="157536"/>
                  </a:lnTo>
                  <a:lnTo>
                    <a:pt x="83242" y="157786"/>
                  </a:lnTo>
                  <a:lnTo>
                    <a:pt x="82997" y="158210"/>
                  </a:lnTo>
                  <a:lnTo>
                    <a:pt x="82833" y="158348"/>
                  </a:lnTo>
                  <a:lnTo>
                    <a:pt x="82362" y="158125"/>
                  </a:lnTo>
                  <a:lnTo>
                    <a:pt x="80917" y="158081"/>
                  </a:lnTo>
                  <a:lnTo>
                    <a:pt x="80261" y="158368"/>
                  </a:lnTo>
                  <a:lnTo>
                    <a:pt x="79144" y="158369"/>
                  </a:lnTo>
                  <a:lnTo>
                    <a:pt x="78499" y="158744"/>
                  </a:lnTo>
                  <a:lnTo>
                    <a:pt x="78051" y="158807"/>
                  </a:lnTo>
                  <a:lnTo>
                    <a:pt x="77711" y="158691"/>
                  </a:lnTo>
                  <a:lnTo>
                    <a:pt x="77015" y="158613"/>
                  </a:lnTo>
                  <a:lnTo>
                    <a:pt x="75661" y="158791"/>
                  </a:lnTo>
                  <a:lnTo>
                    <a:pt x="75380" y="158724"/>
                  </a:lnTo>
                  <a:lnTo>
                    <a:pt x="75413" y="158452"/>
                  </a:lnTo>
                  <a:lnTo>
                    <a:pt x="75362" y="158054"/>
                  </a:lnTo>
                  <a:lnTo>
                    <a:pt x="74921" y="157268"/>
                  </a:lnTo>
                  <a:lnTo>
                    <a:pt x="75224" y="156747"/>
                  </a:lnTo>
                  <a:lnTo>
                    <a:pt x="75133" y="155637"/>
                  </a:lnTo>
                  <a:lnTo>
                    <a:pt x="75045" y="155149"/>
                  </a:lnTo>
                  <a:lnTo>
                    <a:pt x="74889" y="154743"/>
                  </a:lnTo>
                  <a:lnTo>
                    <a:pt x="74889" y="154561"/>
                  </a:lnTo>
                  <a:lnTo>
                    <a:pt x="75053" y="154147"/>
                  </a:lnTo>
                  <a:lnTo>
                    <a:pt x="75360" y="153972"/>
                  </a:lnTo>
                  <a:lnTo>
                    <a:pt x="75976" y="153917"/>
                  </a:lnTo>
                  <a:lnTo>
                    <a:pt x="76104" y="154230"/>
                  </a:lnTo>
                  <a:lnTo>
                    <a:pt x="76305" y="154286"/>
                  </a:lnTo>
                  <a:lnTo>
                    <a:pt x="76882" y="154107"/>
                  </a:lnTo>
                  <a:lnTo>
                    <a:pt x="77755" y="153136"/>
                  </a:lnTo>
                  <a:lnTo>
                    <a:pt x="77664" y="152436"/>
                  </a:lnTo>
                  <a:lnTo>
                    <a:pt x="77967" y="151412"/>
                  </a:lnTo>
                  <a:lnTo>
                    <a:pt x="78146" y="151129"/>
                  </a:lnTo>
                  <a:lnTo>
                    <a:pt x="78838" y="150381"/>
                  </a:lnTo>
                  <a:lnTo>
                    <a:pt x="79424" y="150094"/>
                  </a:lnTo>
                  <a:lnTo>
                    <a:pt x="81585" y="148149"/>
                  </a:lnTo>
                  <a:lnTo>
                    <a:pt x="82903" y="147903"/>
                  </a:lnTo>
                  <a:lnTo>
                    <a:pt x="83896" y="147493"/>
                  </a:lnTo>
                  <a:lnTo>
                    <a:pt x="84374" y="147083"/>
                  </a:lnTo>
                  <a:lnTo>
                    <a:pt x="84853" y="146532"/>
                  </a:lnTo>
                  <a:lnTo>
                    <a:pt x="85031" y="146208"/>
                  </a:lnTo>
                  <a:lnTo>
                    <a:pt x="85225" y="145605"/>
                  </a:lnTo>
                  <a:lnTo>
                    <a:pt x="85276" y="144853"/>
                  </a:lnTo>
                  <a:lnTo>
                    <a:pt x="85152" y="144477"/>
                  </a:lnTo>
                  <a:lnTo>
                    <a:pt x="85159" y="144291"/>
                  </a:lnTo>
                  <a:lnTo>
                    <a:pt x="85951" y="143639"/>
                  </a:lnTo>
                  <a:lnTo>
                    <a:pt x="85955" y="142916"/>
                  </a:lnTo>
                  <a:lnTo>
                    <a:pt x="86054" y="142719"/>
                  </a:lnTo>
                  <a:lnTo>
                    <a:pt x="86485" y="142455"/>
                  </a:lnTo>
                  <a:lnTo>
                    <a:pt x="87227" y="142182"/>
                  </a:lnTo>
                  <a:lnTo>
                    <a:pt x="87095" y="141259"/>
                  </a:lnTo>
                  <a:lnTo>
                    <a:pt x="86789" y="140976"/>
                  </a:lnTo>
                  <a:lnTo>
                    <a:pt x="86368" y="140752"/>
                  </a:lnTo>
                  <a:lnTo>
                    <a:pt x="86313" y="140425"/>
                  </a:lnTo>
                  <a:lnTo>
                    <a:pt x="86328" y="138924"/>
                  </a:lnTo>
                  <a:lnTo>
                    <a:pt x="86715" y="138615"/>
                  </a:lnTo>
                  <a:lnTo>
                    <a:pt x="87187" y="137438"/>
                  </a:lnTo>
                  <a:lnTo>
                    <a:pt x="87973" y="136328"/>
                  </a:lnTo>
                  <a:lnTo>
                    <a:pt x="84334" y="136315"/>
                  </a:lnTo>
                  <a:lnTo>
                    <a:pt x="83678" y="136310"/>
                  </a:lnTo>
                  <a:lnTo>
                    <a:pt x="83013" y="136292"/>
                  </a:lnTo>
                  <a:lnTo>
                    <a:pt x="82253" y="136289"/>
                  </a:lnTo>
                  <a:lnTo>
                    <a:pt x="80213" y="136319"/>
                  </a:lnTo>
                  <a:lnTo>
                    <a:pt x="79631" y="136324"/>
                  </a:lnTo>
                  <a:lnTo>
                    <a:pt x="79457" y="136919"/>
                  </a:lnTo>
                  <a:lnTo>
                    <a:pt x="79250" y="137237"/>
                  </a:lnTo>
                  <a:lnTo>
                    <a:pt x="77822" y="137991"/>
                  </a:lnTo>
                  <a:lnTo>
                    <a:pt x="76228" y="138128"/>
                  </a:lnTo>
                  <a:lnTo>
                    <a:pt x="75329" y="138537"/>
                  </a:lnTo>
                  <a:lnTo>
                    <a:pt x="73724" y="139586"/>
                  </a:lnTo>
                  <a:lnTo>
                    <a:pt x="73768" y="138946"/>
                  </a:lnTo>
                  <a:lnTo>
                    <a:pt x="73728" y="138816"/>
                  </a:lnTo>
                  <a:lnTo>
                    <a:pt x="73158" y="137732"/>
                  </a:lnTo>
                  <a:lnTo>
                    <a:pt x="72738" y="137281"/>
                  </a:lnTo>
                  <a:lnTo>
                    <a:pt x="72727" y="136306"/>
                  </a:lnTo>
                  <a:lnTo>
                    <a:pt x="71959" y="136313"/>
                  </a:lnTo>
                  <a:lnTo>
                    <a:pt x="70425" y="136339"/>
                  </a:lnTo>
                  <a:lnTo>
                    <a:pt x="70410" y="138655"/>
                  </a:lnTo>
                  <a:lnTo>
                    <a:pt x="68645" y="138663"/>
                  </a:lnTo>
                  <a:lnTo>
                    <a:pt x="68499" y="138625"/>
                  </a:lnTo>
                  <a:lnTo>
                    <a:pt x="67925" y="138100"/>
                  </a:lnTo>
                  <a:lnTo>
                    <a:pt x="67063" y="138775"/>
                  </a:lnTo>
                  <a:lnTo>
                    <a:pt x="66734" y="139460"/>
                  </a:lnTo>
                  <a:lnTo>
                    <a:pt x="65182" y="141505"/>
                  </a:lnTo>
                  <a:lnTo>
                    <a:pt x="64426" y="143864"/>
                  </a:lnTo>
                  <a:lnTo>
                    <a:pt x="63627" y="144799"/>
                  </a:lnTo>
                  <a:lnTo>
                    <a:pt x="63989" y="145272"/>
                  </a:lnTo>
                  <a:lnTo>
                    <a:pt x="63722" y="145692"/>
                  </a:lnTo>
                  <a:lnTo>
                    <a:pt x="62784" y="146699"/>
                  </a:lnTo>
                  <a:lnTo>
                    <a:pt x="62485" y="147390"/>
                  </a:lnTo>
                  <a:lnTo>
                    <a:pt x="60824" y="147810"/>
                  </a:lnTo>
                  <a:lnTo>
                    <a:pt x="59922" y="148160"/>
                  </a:lnTo>
                  <a:lnTo>
                    <a:pt x="59830" y="148361"/>
                  </a:lnTo>
                  <a:lnTo>
                    <a:pt x="59695" y="148365"/>
                  </a:lnTo>
                  <a:lnTo>
                    <a:pt x="59140" y="148037"/>
                  </a:lnTo>
                  <a:lnTo>
                    <a:pt x="58121" y="148963"/>
                  </a:lnTo>
                  <a:lnTo>
                    <a:pt x="57862" y="149123"/>
                  </a:lnTo>
                  <a:lnTo>
                    <a:pt x="56420" y="148773"/>
                  </a:lnTo>
                  <a:lnTo>
                    <a:pt x="55416" y="148405"/>
                  </a:lnTo>
                  <a:lnTo>
                    <a:pt x="54988" y="148911"/>
                  </a:lnTo>
                  <a:lnTo>
                    <a:pt x="53495" y="148714"/>
                  </a:lnTo>
                  <a:lnTo>
                    <a:pt x="52736" y="148900"/>
                  </a:lnTo>
                  <a:lnTo>
                    <a:pt x="52498" y="148509"/>
                  </a:lnTo>
                  <a:lnTo>
                    <a:pt x="52593" y="147809"/>
                  </a:lnTo>
                  <a:lnTo>
                    <a:pt x="52316" y="147626"/>
                  </a:lnTo>
                  <a:lnTo>
                    <a:pt x="52078" y="147727"/>
                  </a:lnTo>
                  <a:lnTo>
                    <a:pt x="51834" y="147716"/>
                  </a:lnTo>
                  <a:lnTo>
                    <a:pt x="50869" y="147217"/>
                  </a:lnTo>
                  <a:lnTo>
                    <a:pt x="50416" y="146488"/>
                  </a:lnTo>
                  <a:lnTo>
                    <a:pt x="50606" y="146186"/>
                  </a:lnTo>
                  <a:lnTo>
                    <a:pt x="50620" y="146052"/>
                  </a:lnTo>
                  <a:lnTo>
                    <a:pt x="50310" y="145651"/>
                  </a:lnTo>
                  <a:lnTo>
                    <a:pt x="49780" y="146314"/>
                  </a:lnTo>
                  <a:lnTo>
                    <a:pt x="48691" y="144728"/>
                  </a:lnTo>
                  <a:lnTo>
                    <a:pt x="48694" y="143015"/>
                  </a:lnTo>
                  <a:lnTo>
                    <a:pt x="48610" y="142594"/>
                  </a:lnTo>
                  <a:lnTo>
                    <a:pt x="48325" y="142546"/>
                  </a:lnTo>
                  <a:lnTo>
                    <a:pt x="47690" y="143376"/>
                  </a:lnTo>
                  <a:lnTo>
                    <a:pt x="47350" y="143039"/>
                  </a:lnTo>
                  <a:lnTo>
                    <a:pt x="47324" y="140689"/>
                  </a:lnTo>
                  <a:lnTo>
                    <a:pt x="47137" y="140227"/>
                  </a:lnTo>
                  <a:lnTo>
                    <a:pt x="47272" y="139918"/>
                  </a:lnTo>
                  <a:lnTo>
                    <a:pt x="47100" y="139553"/>
                  </a:lnTo>
                  <a:lnTo>
                    <a:pt x="46844" y="139490"/>
                  </a:lnTo>
                  <a:lnTo>
                    <a:pt x="45808" y="139520"/>
                  </a:lnTo>
                  <a:lnTo>
                    <a:pt x="45195" y="139210"/>
                  </a:lnTo>
                  <a:lnTo>
                    <a:pt x="44526" y="138677"/>
                  </a:lnTo>
                  <a:lnTo>
                    <a:pt x="44095" y="138212"/>
                  </a:lnTo>
                  <a:lnTo>
                    <a:pt x="44008" y="138078"/>
                  </a:lnTo>
                  <a:lnTo>
                    <a:pt x="44001" y="137895"/>
                  </a:lnTo>
                  <a:lnTo>
                    <a:pt x="44088" y="137623"/>
                  </a:lnTo>
                  <a:lnTo>
                    <a:pt x="43405" y="137210"/>
                  </a:lnTo>
                  <a:lnTo>
                    <a:pt x="43127" y="137206"/>
                  </a:lnTo>
                  <a:lnTo>
                    <a:pt x="42641" y="137448"/>
                  </a:lnTo>
                  <a:lnTo>
                    <a:pt x="42190" y="138466"/>
                  </a:lnTo>
                  <a:lnTo>
                    <a:pt x="42330" y="139060"/>
                  </a:lnTo>
                  <a:lnTo>
                    <a:pt x="42695" y="139607"/>
                  </a:lnTo>
                  <a:lnTo>
                    <a:pt x="43452" y="140248"/>
                  </a:lnTo>
                  <a:lnTo>
                    <a:pt x="44091" y="140583"/>
                  </a:lnTo>
                  <a:lnTo>
                    <a:pt x="44943" y="141317"/>
                  </a:lnTo>
                  <a:lnTo>
                    <a:pt x="45009" y="141451"/>
                  </a:lnTo>
                  <a:lnTo>
                    <a:pt x="45020" y="144341"/>
                  </a:lnTo>
                  <a:lnTo>
                    <a:pt x="45210" y="144526"/>
                  </a:lnTo>
                  <a:lnTo>
                    <a:pt x="45641" y="144690"/>
                  </a:lnTo>
                  <a:lnTo>
                    <a:pt x="46013" y="144966"/>
                  </a:lnTo>
                  <a:lnTo>
                    <a:pt x="46352" y="145528"/>
                  </a:lnTo>
                  <a:lnTo>
                    <a:pt x="46910" y="145760"/>
                  </a:lnTo>
                  <a:lnTo>
                    <a:pt x="47359" y="145752"/>
                  </a:lnTo>
                  <a:lnTo>
                    <a:pt x="47364" y="148113"/>
                  </a:lnTo>
                  <a:lnTo>
                    <a:pt x="48719" y="148112"/>
                  </a:lnTo>
                  <a:lnTo>
                    <a:pt x="49362" y="148949"/>
                  </a:lnTo>
                  <a:lnTo>
                    <a:pt x="49650" y="149221"/>
                  </a:lnTo>
                  <a:lnTo>
                    <a:pt x="49654" y="149685"/>
                  </a:lnTo>
                  <a:lnTo>
                    <a:pt x="49655" y="150476"/>
                  </a:lnTo>
                  <a:lnTo>
                    <a:pt x="47380" y="150484"/>
                  </a:lnTo>
                  <a:lnTo>
                    <a:pt x="45368" y="150461"/>
                  </a:lnTo>
                  <a:lnTo>
                    <a:pt x="45342" y="151400"/>
                  </a:lnTo>
                  <a:lnTo>
                    <a:pt x="45203" y="151619"/>
                  </a:lnTo>
                  <a:lnTo>
                    <a:pt x="45068" y="151675"/>
                  </a:lnTo>
                  <a:lnTo>
                    <a:pt x="45060" y="152796"/>
                  </a:lnTo>
                  <a:lnTo>
                    <a:pt x="45591" y="152796"/>
                  </a:lnTo>
                  <a:lnTo>
                    <a:pt x="45748" y="154874"/>
                  </a:lnTo>
                  <a:lnTo>
                    <a:pt x="45606" y="155078"/>
                  </a:lnTo>
                  <a:lnTo>
                    <a:pt x="45135" y="155339"/>
                  </a:lnTo>
                  <a:lnTo>
                    <a:pt x="44894" y="155290"/>
                  </a:lnTo>
                  <a:lnTo>
                    <a:pt x="44394" y="155357"/>
                  </a:lnTo>
                  <a:lnTo>
                    <a:pt x="43540" y="155878"/>
                  </a:lnTo>
                  <a:lnTo>
                    <a:pt x="42285" y="156786"/>
                  </a:lnTo>
                  <a:lnTo>
                    <a:pt x="41457" y="156819"/>
                  </a:lnTo>
                  <a:lnTo>
                    <a:pt x="41004" y="157281"/>
                  </a:lnTo>
                  <a:lnTo>
                    <a:pt x="40701" y="158010"/>
                  </a:lnTo>
                  <a:lnTo>
                    <a:pt x="40209" y="158100"/>
                  </a:lnTo>
                  <a:lnTo>
                    <a:pt x="39493" y="157999"/>
                  </a:lnTo>
                  <a:lnTo>
                    <a:pt x="39271" y="157735"/>
                  </a:lnTo>
                  <a:lnTo>
                    <a:pt x="39056" y="157720"/>
                  </a:lnTo>
                  <a:lnTo>
                    <a:pt x="38647" y="157746"/>
                  </a:lnTo>
                  <a:lnTo>
                    <a:pt x="37852" y="157943"/>
                  </a:lnTo>
                  <a:lnTo>
                    <a:pt x="37341" y="158178"/>
                  </a:lnTo>
                  <a:lnTo>
                    <a:pt x="36655" y="158993"/>
                  </a:lnTo>
                  <a:lnTo>
                    <a:pt x="36608" y="159608"/>
                  </a:lnTo>
                  <a:lnTo>
                    <a:pt x="36502" y="159890"/>
                  </a:lnTo>
                  <a:lnTo>
                    <a:pt x="35696" y="160873"/>
                  </a:lnTo>
                  <a:lnTo>
                    <a:pt x="35419" y="161518"/>
                  </a:lnTo>
                  <a:lnTo>
                    <a:pt x="34668" y="162158"/>
                  </a:lnTo>
                  <a:lnTo>
                    <a:pt x="34278" y="162367"/>
                  </a:lnTo>
                  <a:lnTo>
                    <a:pt x="32866" y="162215"/>
                  </a:lnTo>
                  <a:lnTo>
                    <a:pt x="32615" y="162215"/>
                  </a:lnTo>
                  <a:lnTo>
                    <a:pt x="32352" y="162220"/>
                  </a:lnTo>
                  <a:lnTo>
                    <a:pt x="32330" y="164007"/>
                  </a:lnTo>
                  <a:lnTo>
                    <a:pt x="31774" y="163974"/>
                  </a:lnTo>
                  <a:lnTo>
                    <a:pt x="31813" y="164543"/>
                  </a:lnTo>
                  <a:lnTo>
                    <a:pt x="31062" y="164543"/>
                  </a:lnTo>
                  <a:lnTo>
                    <a:pt x="30431" y="164565"/>
                  </a:lnTo>
                  <a:lnTo>
                    <a:pt x="30032" y="164568"/>
                  </a:lnTo>
                  <a:lnTo>
                    <a:pt x="30285" y="164086"/>
                  </a:lnTo>
                  <a:lnTo>
                    <a:pt x="31007" y="163212"/>
                  </a:lnTo>
                  <a:lnTo>
                    <a:pt x="30955" y="162575"/>
                  </a:lnTo>
                  <a:lnTo>
                    <a:pt x="30285" y="162575"/>
                  </a:lnTo>
                  <a:lnTo>
                    <a:pt x="30285" y="161632"/>
                  </a:lnTo>
                  <a:lnTo>
                    <a:pt x="29775" y="161521"/>
                  </a:lnTo>
                  <a:lnTo>
                    <a:pt x="28724" y="160936"/>
                  </a:lnTo>
                  <a:lnTo>
                    <a:pt x="28403" y="160849"/>
                  </a:lnTo>
                  <a:lnTo>
                    <a:pt x="26792" y="161222"/>
                  </a:lnTo>
                  <a:lnTo>
                    <a:pt x="26142" y="161262"/>
                  </a:lnTo>
                  <a:lnTo>
                    <a:pt x="25318" y="161046"/>
                  </a:lnTo>
                  <a:lnTo>
                    <a:pt x="24287" y="160489"/>
                  </a:lnTo>
                  <a:lnTo>
                    <a:pt x="23676" y="160271"/>
                  </a:lnTo>
                  <a:lnTo>
                    <a:pt x="23233" y="159844"/>
                  </a:lnTo>
                  <a:lnTo>
                    <a:pt x="22460" y="158919"/>
                  </a:lnTo>
                  <a:lnTo>
                    <a:pt x="22144" y="157765"/>
                  </a:lnTo>
                  <a:lnTo>
                    <a:pt x="22109" y="157320"/>
                  </a:lnTo>
                  <a:lnTo>
                    <a:pt x="22255" y="156846"/>
                  </a:lnTo>
                  <a:lnTo>
                    <a:pt x="21916" y="156580"/>
                  </a:lnTo>
                  <a:lnTo>
                    <a:pt x="21704" y="156553"/>
                  </a:lnTo>
                  <a:lnTo>
                    <a:pt x="20801" y="156810"/>
                  </a:lnTo>
                  <a:lnTo>
                    <a:pt x="19870" y="156763"/>
                  </a:lnTo>
                  <a:lnTo>
                    <a:pt x="19569" y="156389"/>
                  </a:lnTo>
                  <a:lnTo>
                    <a:pt x="19543" y="156032"/>
                  </a:lnTo>
                  <a:lnTo>
                    <a:pt x="19696" y="155369"/>
                  </a:lnTo>
                  <a:lnTo>
                    <a:pt x="19554" y="154714"/>
                  </a:lnTo>
                  <a:lnTo>
                    <a:pt x="19612" y="154174"/>
                  </a:lnTo>
                  <a:lnTo>
                    <a:pt x="19494" y="153951"/>
                  </a:lnTo>
                  <a:lnTo>
                    <a:pt x="19495" y="153716"/>
                  </a:lnTo>
                  <a:lnTo>
                    <a:pt x="18769" y="153732"/>
                  </a:lnTo>
                  <a:lnTo>
                    <a:pt x="18579" y="153606"/>
                  </a:lnTo>
                  <a:lnTo>
                    <a:pt x="18382" y="154090"/>
                  </a:lnTo>
                  <a:lnTo>
                    <a:pt x="18284" y="154373"/>
                  </a:lnTo>
                  <a:lnTo>
                    <a:pt x="17984" y="154016"/>
                  </a:lnTo>
                  <a:lnTo>
                    <a:pt x="17667" y="153997"/>
                  </a:lnTo>
                  <a:lnTo>
                    <a:pt x="17470" y="154328"/>
                  </a:lnTo>
                  <a:lnTo>
                    <a:pt x="17068" y="154310"/>
                  </a:lnTo>
                  <a:lnTo>
                    <a:pt x="16660" y="154426"/>
                  </a:lnTo>
                  <a:lnTo>
                    <a:pt x="16459" y="154277"/>
                  </a:lnTo>
                  <a:lnTo>
                    <a:pt x="16178" y="154351"/>
                  </a:lnTo>
                  <a:lnTo>
                    <a:pt x="16058" y="154519"/>
                  </a:lnTo>
                  <a:lnTo>
                    <a:pt x="16306" y="154373"/>
                  </a:lnTo>
                  <a:lnTo>
                    <a:pt x="16503" y="154411"/>
                  </a:lnTo>
                  <a:lnTo>
                    <a:pt x="16609" y="154541"/>
                  </a:lnTo>
                  <a:lnTo>
                    <a:pt x="16609" y="154690"/>
                  </a:lnTo>
                  <a:lnTo>
                    <a:pt x="16299" y="154969"/>
                  </a:lnTo>
                  <a:lnTo>
                    <a:pt x="15912" y="155502"/>
                  </a:lnTo>
                  <a:lnTo>
                    <a:pt x="14970" y="155078"/>
                  </a:lnTo>
                  <a:lnTo>
                    <a:pt x="14974" y="154534"/>
                  </a:lnTo>
                  <a:lnTo>
                    <a:pt x="15130" y="153827"/>
                  </a:lnTo>
                  <a:lnTo>
                    <a:pt x="15159" y="153276"/>
                  </a:lnTo>
                  <a:lnTo>
                    <a:pt x="14886" y="153065"/>
                  </a:lnTo>
                  <a:lnTo>
                    <a:pt x="15307" y="151330"/>
                  </a:lnTo>
                  <a:lnTo>
                    <a:pt x="15376" y="150373"/>
                  </a:lnTo>
                  <a:lnTo>
                    <a:pt x="11053" y="150348"/>
                  </a:lnTo>
                  <a:lnTo>
                    <a:pt x="11030" y="149946"/>
                  </a:lnTo>
                  <a:lnTo>
                    <a:pt x="11256" y="149961"/>
                  </a:lnTo>
                  <a:lnTo>
                    <a:pt x="11362" y="149764"/>
                  </a:lnTo>
                  <a:lnTo>
                    <a:pt x="11388" y="149317"/>
                  </a:lnTo>
                  <a:lnTo>
                    <a:pt x="11102" y="147987"/>
                  </a:lnTo>
                  <a:lnTo>
                    <a:pt x="7989" y="147980"/>
                  </a:lnTo>
                  <a:lnTo>
                    <a:pt x="7993" y="145653"/>
                  </a:lnTo>
                  <a:lnTo>
                    <a:pt x="10308" y="145650"/>
                  </a:lnTo>
                  <a:lnTo>
                    <a:pt x="10300" y="138549"/>
                  </a:lnTo>
                  <a:lnTo>
                    <a:pt x="12627" y="138538"/>
                  </a:lnTo>
                  <a:lnTo>
                    <a:pt x="12614" y="136178"/>
                  </a:lnTo>
                  <a:lnTo>
                    <a:pt x="10301" y="136188"/>
                  </a:lnTo>
                  <a:lnTo>
                    <a:pt x="10300" y="135175"/>
                  </a:lnTo>
                  <a:lnTo>
                    <a:pt x="12620" y="135034"/>
                  </a:lnTo>
                  <a:lnTo>
                    <a:pt x="12626" y="133807"/>
                  </a:lnTo>
                  <a:lnTo>
                    <a:pt x="10298" y="133809"/>
                  </a:lnTo>
                  <a:lnTo>
                    <a:pt x="10291" y="131457"/>
                  </a:lnTo>
                  <a:lnTo>
                    <a:pt x="5721" y="131486"/>
                  </a:lnTo>
                  <a:lnTo>
                    <a:pt x="5718" y="129088"/>
                  </a:lnTo>
                  <a:lnTo>
                    <a:pt x="5718" y="126712"/>
                  </a:lnTo>
                  <a:lnTo>
                    <a:pt x="5719" y="122164"/>
                  </a:lnTo>
                  <a:lnTo>
                    <a:pt x="5903" y="122035"/>
                  </a:lnTo>
                  <a:lnTo>
                    <a:pt x="6284" y="122038"/>
                  </a:lnTo>
                  <a:lnTo>
                    <a:pt x="6297" y="120928"/>
                  </a:lnTo>
                  <a:lnTo>
                    <a:pt x="6296" y="119675"/>
                  </a:lnTo>
                  <a:lnTo>
                    <a:pt x="6290" y="112290"/>
                  </a:lnTo>
                  <a:lnTo>
                    <a:pt x="6295" y="111595"/>
                  </a:lnTo>
                  <a:lnTo>
                    <a:pt x="6267" y="99033"/>
                  </a:lnTo>
                  <a:lnTo>
                    <a:pt x="6509" y="98940"/>
                  </a:lnTo>
                  <a:lnTo>
                    <a:pt x="7077" y="98497"/>
                  </a:lnTo>
                  <a:lnTo>
                    <a:pt x="8026" y="98330"/>
                  </a:lnTo>
                  <a:lnTo>
                    <a:pt x="8613" y="98457"/>
                  </a:lnTo>
                  <a:lnTo>
                    <a:pt x="10929" y="98457"/>
                  </a:lnTo>
                  <a:lnTo>
                    <a:pt x="10934" y="95174"/>
                  </a:lnTo>
                  <a:lnTo>
                    <a:pt x="10762" y="94794"/>
                  </a:lnTo>
                  <a:lnTo>
                    <a:pt x="10931" y="94336"/>
                  </a:lnTo>
                  <a:lnTo>
                    <a:pt x="10937" y="87264"/>
                  </a:lnTo>
                  <a:lnTo>
                    <a:pt x="12565" y="87275"/>
                  </a:lnTo>
                  <a:lnTo>
                    <a:pt x="12723" y="87167"/>
                  </a:lnTo>
                  <a:lnTo>
                    <a:pt x="12753" y="85865"/>
                  </a:lnTo>
                  <a:lnTo>
                    <a:pt x="12115" y="84688"/>
                  </a:lnTo>
                  <a:lnTo>
                    <a:pt x="11741" y="84338"/>
                  </a:lnTo>
                  <a:lnTo>
                    <a:pt x="11624" y="84509"/>
                  </a:lnTo>
                  <a:lnTo>
                    <a:pt x="11407" y="84449"/>
                  </a:lnTo>
                  <a:lnTo>
                    <a:pt x="10926" y="83706"/>
                  </a:lnTo>
                  <a:lnTo>
                    <a:pt x="10924" y="81929"/>
                  </a:lnTo>
                  <a:lnTo>
                    <a:pt x="13232" y="81930"/>
                  </a:lnTo>
                  <a:lnTo>
                    <a:pt x="13231" y="84134"/>
                  </a:lnTo>
                  <a:lnTo>
                    <a:pt x="13378" y="84264"/>
                  </a:lnTo>
                  <a:lnTo>
                    <a:pt x="14218" y="84285"/>
                  </a:lnTo>
                  <a:lnTo>
                    <a:pt x="14661" y="83814"/>
                  </a:lnTo>
                  <a:lnTo>
                    <a:pt x="14793" y="83204"/>
                  </a:lnTo>
                  <a:lnTo>
                    <a:pt x="15090" y="82965"/>
                  </a:lnTo>
                  <a:lnTo>
                    <a:pt x="15948" y="82641"/>
                  </a:lnTo>
                  <a:lnTo>
                    <a:pt x="16102" y="82656"/>
                  </a:lnTo>
                  <a:lnTo>
                    <a:pt x="16253" y="82853"/>
                  </a:lnTo>
                  <a:lnTo>
                    <a:pt x="16517" y="82719"/>
                  </a:lnTo>
                  <a:lnTo>
                    <a:pt x="16719" y="82425"/>
                  </a:lnTo>
                  <a:lnTo>
                    <a:pt x="16909" y="81863"/>
                  </a:lnTo>
                  <a:lnTo>
                    <a:pt x="16546" y="81453"/>
                  </a:lnTo>
                  <a:lnTo>
                    <a:pt x="16267" y="79880"/>
                  </a:lnTo>
                  <a:lnTo>
                    <a:pt x="16568" y="79605"/>
                  </a:lnTo>
                  <a:lnTo>
                    <a:pt x="15584" y="79608"/>
                  </a:lnTo>
                  <a:lnTo>
                    <a:pt x="15570" y="74877"/>
                  </a:lnTo>
                  <a:lnTo>
                    <a:pt x="17873" y="74876"/>
                  </a:lnTo>
                  <a:lnTo>
                    <a:pt x="17868" y="72538"/>
                  </a:lnTo>
                  <a:lnTo>
                    <a:pt x="16902" y="72538"/>
                  </a:lnTo>
                  <a:lnTo>
                    <a:pt x="16352" y="72944"/>
                  </a:lnTo>
                  <a:lnTo>
                    <a:pt x="15808" y="73235"/>
                  </a:lnTo>
                  <a:lnTo>
                    <a:pt x="13230" y="74102"/>
                  </a:lnTo>
                  <a:lnTo>
                    <a:pt x="13216" y="72524"/>
                  </a:lnTo>
                  <a:lnTo>
                    <a:pt x="12059" y="72523"/>
                  </a:lnTo>
                  <a:lnTo>
                    <a:pt x="12064" y="70156"/>
                  </a:lnTo>
                  <a:lnTo>
                    <a:pt x="11989" y="69687"/>
                  </a:lnTo>
                  <a:lnTo>
                    <a:pt x="11976" y="68351"/>
                  </a:lnTo>
                  <a:lnTo>
                    <a:pt x="12094" y="68116"/>
                  </a:lnTo>
                  <a:lnTo>
                    <a:pt x="12539" y="67813"/>
                  </a:lnTo>
                  <a:lnTo>
                    <a:pt x="13547" y="67812"/>
                  </a:lnTo>
                  <a:lnTo>
                    <a:pt x="14244" y="68054"/>
                  </a:lnTo>
                  <a:lnTo>
                    <a:pt x="15541" y="67822"/>
                  </a:lnTo>
                  <a:lnTo>
                    <a:pt x="15544" y="66643"/>
                  </a:lnTo>
                  <a:lnTo>
                    <a:pt x="16319" y="66389"/>
                  </a:lnTo>
                  <a:lnTo>
                    <a:pt x="16988" y="66057"/>
                  </a:lnTo>
                  <a:lnTo>
                    <a:pt x="17018" y="65717"/>
                  </a:lnTo>
                  <a:lnTo>
                    <a:pt x="16777" y="65371"/>
                  </a:lnTo>
                  <a:lnTo>
                    <a:pt x="18461" y="65383"/>
                  </a:lnTo>
                  <a:lnTo>
                    <a:pt x="18460" y="64061"/>
                  </a:lnTo>
                  <a:lnTo>
                    <a:pt x="18247" y="63689"/>
                  </a:lnTo>
                  <a:lnTo>
                    <a:pt x="18478" y="63027"/>
                  </a:lnTo>
                  <a:lnTo>
                    <a:pt x="20801" y="63015"/>
                  </a:lnTo>
                  <a:lnTo>
                    <a:pt x="20768" y="58273"/>
                  </a:lnTo>
                  <a:lnTo>
                    <a:pt x="16106" y="58304"/>
                  </a:lnTo>
                  <a:lnTo>
                    <a:pt x="16101" y="55944"/>
                  </a:lnTo>
                  <a:lnTo>
                    <a:pt x="9118" y="55942"/>
                  </a:lnTo>
                  <a:lnTo>
                    <a:pt x="9085" y="53009"/>
                  </a:lnTo>
                  <a:lnTo>
                    <a:pt x="6786" y="53009"/>
                  </a:lnTo>
                  <a:lnTo>
                    <a:pt x="6787" y="39448"/>
                  </a:lnTo>
                  <a:lnTo>
                    <a:pt x="2862" y="39433"/>
                  </a:lnTo>
                  <a:lnTo>
                    <a:pt x="2151" y="39165"/>
                  </a:lnTo>
                  <a:lnTo>
                    <a:pt x="2104" y="37817"/>
                  </a:lnTo>
                  <a:lnTo>
                    <a:pt x="1738" y="37617"/>
                  </a:lnTo>
                  <a:lnTo>
                    <a:pt x="1064" y="36847"/>
                  </a:lnTo>
                  <a:lnTo>
                    <a:pt x="887" y="36523"/>
                  </a:lnTo>
                  <a:lnTo>
                    <a:pt x="132" y="36419"/>
                  </a:lnTo>
                  <a:lnTo>
                    <a:pt x="0" y="36468"/>
                  </a:lnTo>
                  <a:lnTo>
                    <a:pt x="625" y="35942"/>
                  </a:lnTo>
                  <a:lnTo>
                    <a:pt x="1713" y="35509"/>
                  </a:lnTo>
                  <a:lnTo>
                    <a:pt x="1892" y="35268"/>
                  </a:lnTo>
                  <a:lnTo>
                    <a:pt x="1819" y="34891"/>
                  </a:lnTo>
                  <a:lnTo>
                    <a:pt x="2264" y="34527"/>
                  </a:lnTo>
                  <a:lnTo>
                    <a:pt x="2643" y="34594"/>
                  </a:lnTo>
                  <a:lnTo>
                    <a:pt x="2945" y="34531"/>
                  </a:lnTo>
                  <a:lnTo>
                    <a:pt x="3100" y="34140"/>
                  </a:lnTo>
                  <a:lnTo>
                    <a:pt x="3078" y="33276"/>
                  </a:lnTo>
                  <a:lnTo>
                    <a:pt x="4780" y="31783"/>
                  </a:lnTo>
                  <a:lnTo>
                    <a:pt x="5432" y="30778"/>
                  </a:lnTo>
                  <a:lnTo>
                    <a:pt x="5487" y="29676"/>
                  </a:lnTo>
                  <a:lnTo>
                    <a:pt x="5796" y="28999"/>
                  </a:lnTo>
                  <a:lnTo>
                    <a:pt x="6239" y="28497"/>
                  </a:lnTo>
                  <a:lnTo>
                    <a:pt x="6784" y="28240"/>
                  </a:lnTo>
                  <a:lnTo>
                    <a:pt x="6762" y="25315"/>
                  </a:lnTo>
                  <a:lnTo>
                    <a:pt x="9100" y="25329"/>
                  </a:lnTo>
                  <a:lnTo>
                    <a:pt x="9116" y="18200"/>
                  </a:lnTo>
                  <a:lnTo>
                    <a:pt x="9479" y="18200"/>
                  </a:lnTo>
                  <a:lnTo>
                    <a:pt x="9485" y="18550"/>
                  </a:lnTo>
                  <a:lnTo>
                    <a:pt x="9245" y="18535"/>
                  </a:lnTo>
                  <a:lnTo>
                    <a:pt x="9263" y="19961"/>
                  </a:lnTo>
                  <a:lnTo>
                    <a:pt x="9454" y="20390"/>
                  </a:lnTo>
                  <a:lnTo>
                    <a:pt x="9668" y="20475"/>
                  </a:lnTo>
                  <a:lnTo>
                    <a:pt x="9985" y="21075"/>
                  </a:lnTo>
                  <a:lnTo>
                    <a:pt x="10203" y="21306"/>
                  </a:lnTo>
                  <a:lnTo>
                    <a:pt x="10155" y="21931"/>
                  </a:lnTo>
                  <a:lnTo>
                    <a:pt x="10461" y="21916"/>
                  </a:lnTo>
                  <a:lnTo>
                    <a:pt x="10789" y="21325"/>
                  </a:lnTo>
                  <a:lnTo>
                    <a:pt x="11169" y="20841"/>
                  </a:lnTo>
                  <a:lnTo>
                    <a:pt x="11366" y="19653"/>
                  </a:lnTo>
                  <a:lnTo>
                    <a:pt x="11133" y="19411"/>
                  </a:lnTo>
                  <a:lnTo>
                    <a:pt x="11145" y="18998"/>
                  </a:lnTo>
                  <a:lnTo>
                    <a:pt x="11388" y="18860"/>
                  </a:lnTo>
                  <a:lnTo>
                    <a:pt x="11432" y="19370"/>
                  </a:lnTo>
                  <a:lnTo>
                    <a:pt x="13760" y="19386"/>
                  </a:lnTo>
                  <a:lnTo>
                    <a:pt x="13760" y="18210"/>
                  </a:lnTo>
                  <a:lnTo>
                    <a:pt x="11451" y="18197"/>
                  </a:lnTo>
                  <a:lnTo>
                    <a:pt x="11447" y="15234"/>
                  </a:lnTo>
                  <a:lnTo>
                    <a:pt x="11984" y="14684"/>
                  </a:lnTo>
                  <a:lnTo>
                    <a:pt x="12294" y="14866"/>
                  </a:lnTo>
                  <a:lnTo>
                    <a:pt x="12124" y="15000"/>
                  </a:lnTo>
                  <a:lnTo>
                    <a:pt x="12216" y="15265"/>
                  </a:lnTo>
                  <a:lnTo>
                    <a:pt x="12364" y="15265"/>
                  </a:lnTo>
                  <a:lnTo>
                    <a:pt x="12534" y="14870"/>
                  </a:lnTo>
                  <a:lnTo>
                    <a:pt x="12575" y="14275"/>
                  </a:lnTo>
                  <a:lnTo>
                    <a:pt x="12730" y="13687"/>
                  </a:lnTo>
                  <a:lnTo>
                    <a:pt x="13176" y="13248"/>
                  </a:lnTo>
                  <a:lnTo>
                    <a:pt x="13306" y="13304"/>
                  </a:lnTo>
                  <a:lnTo>
                    <a:pt x="13745" y="13114"/>
                  </a:lnTo>
                  <a:lnTo>
                    <a:pt x="13738" y="12556"/>
                  </a:lnTo>
                  <a:lnTo>
                    <a:pt x="13919" y="11536"/>
                  </a:lnTo>
                  <a:lnTo>
                    <a:pt x="14036" y="11290"/>
                  </a:lnTo>
                  <a:lnTo>
                    <a:pt x="13979" y="10594"/>
                  </a:lnTo>
                  <a:lnTo>
                    <a:pt x="13850" y="10084"/>
                  </a:lnTo>
                  <a:lnTo>
                    <a:pt x="13983" y="10014"/>
                  </a:lnTo>
                  <a:lnTo>
                    <a:pt x="14244" y="10126"/>
                  </a:lnTo>
                  <a:lnTo>
                    <a:pt x="14414" y="10115"/>
                  </a:lnTo>
                  <a:lnTo>
                    <a:pt x="14713" y="9392"/>
                  </a:lnTo>
                  <a:lnTo>
                    <a:pt x="14649" y="8346"/>
                  </a:lnTo>
                  <a:lnTo>
                    <a:pt x="14770" y="7300"/>
                  </a:lnTo>
                  <a:lnTo>
                    <a:pt x="14914" y="7147"/>
                  </a:lnTo>
                  <a:lnTo>
                    <a:pt x="15080" y="6742"/>
                  </a:lnTo>
                  <a:lnTo>
                    <a:pt x="15131" y="4553"/>
                  </a:lnTo>
                  <a:lnTo>
                    <a:pt x="14565" y="4319"/>
                  </a:lnTo>
                  <a:lnTo>
                    <a:pt x="14008" y="4546"/>
                  </a:lnTo>
                  <a:lnTo>
                    <a:pt x="9887" y="4548"/>
                  </a:lnTo>
                  <a:lnTo>
                    <a:pt x="9899" y="55"/>
                  </a:lnTo>
                  <a:lnTo>
                    <a:pt x="19801" y="32"/>
                  </a:lnTo>
                  <a:lnTo>
                    <a:pt x="20209" y="34"/>
                  </a:lnTo>
                  <a:lnTo>
                    <a:pt x="20920" y="36"/>
                  </a:lnTo>
                  <a:lnTo>
                    <a:pt x="27999" y="21"/>
                  </a:lnTo>
                  <a:lnTo>
                    <a:pt x="35044" y="7"/>
                  </a:lnTo>
                  <a:lnTo>
                    <a:pt x="36893" y="3"/>
                  </a:lnTo>
                  <a:lnTo>
                    <a:pt x="37397" y="2"/>
                  </a:lnTo>
                  <a:lnTo>
                    <a:pt x="37810" y="3"/>
                  </a:lnTo>
                  <a:lnTo>
                    <a:pt x="39728" y="9"/>
                  </a:lnTo>
                  <a:lnTo>
                    <a:pt x="42591" y="6"/>
                  </a:lnTo>
                  <a:lnTo>
                    <a:pt x="53166" y="11"/>
                  </a:lnTo>
                  <a:lnTo>
                    <a:pt x="53993" y="8"/>
                  </a:lnTo>
                  <a:lnTo>
                    <a:pt x="56275" y="0"/>
                  </a:lnTo>
                  <a:lnTo>
                    <a:pt x="57331" y="9"/>
                  </a:lnTo>
                  <a:lnTo>
                    <a:pt x="57518" y="11"/>
                  </a:lnTo>
                  <a:lnTo>
                    <a:pt x="57782" y="13"/>
                  </a:lnTo>
                  <a:lnTo>
                    <a:pt x="58521" y="11"/>
                  </a:lnTo>
                  <a:lnTo>
                    <a:pt x="58758" y="10"/>
                  </a:lnTo>
                  <a:lnTo>
                    <a:pt x="59008" y="9"/>
                  </a:lnTo>
                  <a:lnTo>
                    <a:pt x="61204" y="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19" name="pg1000">
              <a:extLst>
                <a:ext uri="{FF2B5EF4-FFF2-40B4-BE49-F238E27FC236}">
                  <a16:creationId xmlns:a16="http://schemas.microsoft.com/office/drawing/2014/main" id="{47417783-7C97-2348-9104-CB247D26F00D}"/>
                </a:ext>
              </a:extLst>
            </p:cNvPr>
            <p:cNvSpPr/>
            <p:nvPr/>
          </p:nvSpPr>
          <p:spPr>
            <a:xfrm>
              <a:off x="7340141" y="2904438"/>
              <a:ext cx="63483" cy="61445"/>
            </a:xfrm>
            <a:custGeom>
              <a:avLst/>
              <a:gdLst/>
              <a:ahLst/>
              <a:cxnLst/>
              <a:rect l="0" t="0" r="0" b="0"/>
              <a:pathLst>
                <a:path w="63483" h="61445">
                  <a:moveTo>
                    <a:pt x="29132" y="3036"/>
                  </a:moveTo>
                  <a:lnTo>
                    <a:pt x="30953" y="3920"/>
                  </a:lnTo>
                  <a:lnTo>
                    <a:pt x="32615" y="4727"/>
                  </a:lnTo>
                  <a:lnTo>
                    <a:pt x="33081" y="5817"/>
                  </a:lnTo>
                  <a:lnTo>
                    <a:pt x="33051" y="6129"/>
                  </a:lnTo>
                  <a:lnTo>
                    <a:pt x="32762" y="6335"/>
                  </a:lnTo>
                  <a:lnTo>
                    <a:pt x="32847" y="6489"/>
                  </a:lnTo>
                  <a:lnTo>
                    <a:pt x="32949" y="6675"/>
                  </a:lnTo>
                  <a:lnTo>
                    <a:pt x="33396" y="6287"/>
                  </a:lnTo>
                  <a:lnTo>
                    <a:pt x="33607" y="6104"/>
                  </a:lnTo>
                  <a:lnTo>
                    <a:pt x="34671" y="5770"/>
                  </a:lnTo>
                  <a:lnTo>
                    <a:pt x="35008" y="5446"/>
                  </a:lnTo>
                  <a:lnTo>
                    <a:pt x="35464" y="4727"/>
                  </a:lnTo>
                  <a:lnTo>
                    <a:pt x="37147" y="3393"/>
                  </a:lnTo>
                  <a:lnTo>
                    <a:pt x="37133" y="3575"/>
                  </a:lnTo>
                  <a:lnTo>
                    <a:pt x="37110" y="4444"/>
                  </a:lnTo>
                  <a:lnTo>
                    <a:pt x="36881" y="4673"/>
                  </a:lnTo>
                  <a:lnTo>
                    <a:pt x="37074" y="4857"/>
                  </a:lnTo>
                  <a:lnTo>
                    <a:pt x="37770" y="4201"/>
                  </a:lnTo>
                  <a:lnTo>
                    <a:pt x="38154" y="4511"/>
                  </a:lnTo>
                  <a:lnTo>
                    <a:pt x="38259" y="4772"/>
                  </a:lnTo>
                  <a:lnTo>
                    <a:pt x="38632" y="4562"/>
                  </a:lnTo>
                  <a:lnTo>
                    <a:pt x="39348" y="4857"/>
                  </a:lnTo>
                  <a:lnTo>
                    <a:pt x="40103" y="4620"/>
                  </a:lnTo>
                  <a:lnTo>
                    <a:pt x="40800" y="4394"/>
                  </a:lnTo>
                  <a:lnTo>
                    <a:pt x="41277" y="4239"/>
                  </a:lnTo>
                  <a:lnTo>
                    <a:pt x="41666" y="3751"/>
                  </a:lnTo>
                  <a:lnTo>
                    <a:pt x="41856" y="3579"/>
                  </a:lnTo>
                  <a:lnTo>
                    <a:pt x="42192" y="3460"/>
                  </a:lnTo>
                  <a:lnTo>
                    <a:pt x="42463" y="3545"/>
                  </a:lnTo>
                  <a:lnTo>
                    <a:pt x="42799" y="3777"/>
                  </a:lnTo>
                  <a:lnTo>
                    <a:pt x="43274" y="4133"/>
                  </a:lnTo>
                  <a:lnTo>
                    <a:pt x="43633" y="4374"/>
                  </a:lnTo>
                  <a:lnTo>
                    <a:pt x="43939" y="4589"/>
                  </a:lnTo>
                  <a:lnTo>
                    <a:pt x="44706" y="4965"/>
                  </a:lnTo>
                  <a:lnTo>
                    <a:pt x="45871" y="5354"/>
                  </a:lnTo>
                  <a:lnTo>
                    <a:pt x="46363" y="5519"/>
                  </a:lnTo>
                  <a:lnTo>
                    <a:pt x="48372" y="6191"/>
                  </a:lnTo>
                  <a:lnTo>
                    <a:pt x="48778" y="6392"/>
                  </a:lnTo>
                  <a:lnTo>
                    <a:pt x="49012" y="6508"/>
                  </a:lnTo>
                  <a:lnTo>
                    <a:pt x="49232" y="6617"/>
                  </a:lnTo>
                  <a:lnTo>
                    <a:pt x="49965" y="6997"/>
                  </a:lnTo>
                  <a:lnTo>
                    <a:pt x="50664" y="7559"/>
                  </a:lnTo>
                  <a:lnTo>
                    <a:pt x="51054" y="7872"/>
                  </a:lnTo>
                  <a:lnTo>
                    <a:pt x="52140" y="8745"/>
                  </a:lnTo>
                  <a:lnTo>
                    <a:pt x="53577" y="9363"/>
                  </a:lnTo>
                  <a:lnTo>
                    <a:pt x="55723" y="9869"/>
                  </a:lnTo>
                  <a:lnTo>
                    <a:pt x="57057" y="10184"/>
                  </a:lnTo>
                  <a:lnTo>
                    <a:pt x="58951" y="10631"/>
                  </a:lnTo>
                  <a:lnTo>
                    <a:pt x="59454" y="10647"/>
                  </a:lnTo>
                  <a:lnTo>
                    <a:pt x="59971" y="10663"/>
                  </a:lnTo>
                  <a:lnTo>
                    <a:pt x="60362" y="9271"/>
                  </a:lnTo>
                  <a:lnTo>
                    <a:pt x="60416" y="8851"/>
                  </a:lnTo>
                  <a:lnTo>
                    <a:pt x="60611" y="7342"/>
                  </a:lnTo>
                  <a:lnTo>
                    <a:pt x="60797" y="5351"/>
                  </a:lnTo>
                  <a:lnTo>
                    <a:pt x="60483" y="4756"/>
                  </a:lnTo>
                  <a:lnTo>
                    <a:pt x="58946" y="1890"/>
                  </a:lnTo>
                  <a:lnTo>
                    <a:pt x="58119" y="1217"/>
                  </a:lnTo>
                  <a:lnTo>
                    <a:pt x="57475" y="693"/>
                  </a:lnTo>
                  <a:lnTo>
                    <a:pt x="57457" y="346"/>
                  </a:lnTo>
                  <a:lnTo>
                    <a:pt x="57961" y="0"/>
                  </a:lnTo>
                  <a:lnTo>
                    <a:pt x="58858" y="190"/>
                  </a:lnTo>
                  <a:lnTo>
                    <a:pt x="60336" y="1262"/>
                  </a:lnTo>
                  <a:lnTo>
                    <a:pt x="60528" y="1657"/>
                  </a:lnTo>
                  <a:lnTo>
                    <a:pt x="62589" y="5898"/>
                  </a:lnTo>
                  <a:lnTo>
                    <a:pt x="62757" y="11054"/>
                  </a:lnTo>
                  <a:lnTo>
                    <a:pt x="62936" y="12526"/>
                  </a:lnTo>
                  <a:lnTo>
                    <a:pt x="63213" y="14811"/>
                  </a:lnTo>
                  <a:lnTo>
                    <a:pt x="63483" y="17040"/>
                  </a:lnTo>
                  <a:lnTo>
                    <a:pt x="63483" y="19997"/>
                  </a:lnTo>
                  <a:lnTo>
                    <a:pt x="63483" y="20895"/>
                  </a:lnTo>
                  <a:lnTo>
                    <a:pt x="63447" y="21253"/>
                  </a:lnTo>
                  <a:lnTo>
                    <a:pt x="63395" y="21773"/>
                  </a:lnTo>
                  <a:lnTo>
                    <a:pt x="63069" y="25064"/>
                  </a:lnTo>
                  <a:lnTo>
                    <a:pt x="62698" y="28806"/>
                  </a:lnTo>
                  <a:lnTo>
                    <a:pt x="62647" y="29107"/>
                  </a:lnTo>
                  <a:lnTo>
                    <a:pt x="62149" y="32053"/>
                  </a:lnTo>
                  <a:lnTo>
                    <a:pt x="61465" y="35145"/>
                  </a:lnTo>
                  <a:lnTo>
                    <a:pt x="60646" y="38843"/>
                  </a:lnTo>
                  <a:lnTo>
                    <a:pt x="60342" y="40030"/>
                  </a:lnTo>
                  <a:lnTo>
                    <a:pt x="60290" y="40235"/>
                  </a:lnTo>
                  <a:lnTo>
                    <a:pt x="60019" y="41293"/>
                  </a:lnTo>
                  <a:lnTo>
                    <a:pt x="59789" y="42195"/>
                  </a:lnTo>
                  <a:lnTo>
                    <a:pt x="59646" y="42752"/>
                  </a:lnTo>
                  <a:lnTo>
                    <a:pt x="59423" y="43627"/>
                  </a:lnTo>
                  <a:lnTo>
                    <a:pt x="58897" y="45682"/>
                  </a:lnTo>
                  <a:lnTo>
                    <a:pt x="58794" y="46085"/>
                  </a:lnTo>
                  <a:lnTo>
                    <a:pt x="58550" y="47039"/>
                  </a:lnTo>
                  <a:lnTo>
                    <a:pt x="58079" y="48882"/>
                  </a:lnTo>
                  <a:lnTo>
                    <a:pt x="57703" y="50352"/>
                  </a:lnTo>
                  <a:lnTo>
                    <a:pt x="57032" y="52976"/>
                  </a:lnTo>
                  <a:lnTo>
                    <a:pt x="56506" y="55034"/>
                  </a:lnTo>
                  <a:lnTo>
                    <a:pt x="55870" y="55020"/>
                  </a:lnTo>
                  <a:lnTo>
                    <a:pt x="55041" y="54695"/>
                  </a:lnTo>
                  <a:lnTo>
                    <a:pt x="54458" y="54858"/>
                  </a:lnTo>
                  <a:lnTo>
                    <a:pt x="53552" y="54695"/>
                  </a:lnTo>
                  <a:lnTo>
                    <a:pt x="53267" y="54532"/>
                  </a:lnTo>
                  <a:lnTo>
                    <a:pt x="52904" y="54012"/>
                  </a:lnTo>
                  <a:lnTo>
                    <a:pt x="52451" y="53768"/>
                  </a:lnTo>
                  <a:lnTo>
                    <a:pt x="52128" y="53800"/>
                  </a:lnTo>
                  <a:lnTo>
                    <a:pt x="51830" y="54614"/>
                  </a:lnTo>
                  <a:lnTo>
                    <a:pt x="51099" y="54471"/>
                  </a:lnTo>
                  <a:lnTo>
                    <a:pt x="51124" y="55319"/>
                  </a:lnTo>
                  <a:lnTo>
                    <a:pt x="51454" y="55638"/>
                  </a:lnTo>
                  <a:lnTo>
                    <a:pt x="51377" y="55817"/>
                  </a:lnTo>
                  <a:lnTo>
                    <a:pt x="51195" y="55915"/>
                  </a:lnTo>
                  <a:lnTo>
                    <a:pt x="49378" y="55343"/>
                  </a:lnTo>
                  <a:lnTo>
                    <a:pt x="48204" y="54646"/>
                  </a:lnTo>
                  <a:lnTo>
                    <a:pt x="47761" y="54577"/>
                  </a:lnTo>
                  <a:lnTo>
                    <a:pt x="46881" y="52004"/>
                  </a:lnTo>
                  <a:lnTo>
                    <a:pt x="46560" y="51263"/>
                  </a:lnTo>
                  <a:lnTo>
                    <a:pt x="46419" y="52113"/>
                  </a:lnTo>
                  <a:lnTo>
                    <a:pt x="46107" y="52971"/>
                  </a:lnTo>
                  <a:lnTo>
                    <a:pt x="45674" y="53798"/>
                  </a:lnTo>
                  <a:lnTo>
                    <a:pt x="45097" y="55224"/>
                  </a:lnTo>
                  <a:lnTo>
                    <a:pt x="44281" y="55915"/>
                  </a:lnTo>
                  <a:lnTo>
                    <a:pt x="43893" y="55769"/>
                  </a:lnTo>
                  <a:lnTo>
                    <a:pt x="43892" y="55936"/>
                  </a:lnTo>
                  <a:lnTo>
                    <a:pt x="43410" y="56964"/>
                  </a:lnTo>
                  <a:lnTo>
                    <a:pt x="43111" y="58036"/>
                  </a:lnTo>
                  <a:lnTo>
                    <a:pt x="42792" y="58631"/>
                  </a:lnTo>
                  <a:lnTo>
                    <a:pt x="42350" y="59150"/>
                  </a:lnTo>
                  <a:lnTo>
                    <a:pt x="42210" y="59315"/>
                  </a:lnTo>
                  <a:lnTo>
                    <a:pt x="40345" y="61445"/>
                  </a:lnTo>
                  <a:lnTo>
                    <a:pt x="39976" y="61423"/>
                  </a:lnTo>
                  <a:lnTo>
                    <a:pt x="39775" y="61315"/>
                  </a:lnTo>
                  <a:lnTo>
                    <a:pt x="39729" y="61006"/>
                  </a:lnTo>
                  <a:lnTo>
                    <a:pt x="39215" y="60267"/>
                  </a:lnTo>
                  <a:lnTo>
                    <a:pt x="38848" y="59998"/>
                  </a:lnTo>
                  <a:lnTo>
                    <a:pt x="38577" y="60124"/>
                  </a:lnTo>
                  <a:lnTo>
                    <a:pt x="37961" y="60132"/>
                  </a:lnTo>
                  <a:lnTo>
                    <a:pt x="37032" y="59739"/>
                  </a:lnTo>
                  <a:lnTo>
                    <a:pt x="35967" y="59486"/>
                  </a:lnTo>
                  <a:lnTo>
                    <a:pt x="34661" y="59272"/>
                  </a:lnTo>
                  <a:lnTo>
                    <a:pt x="33949" y="59315"/>
                  </a:lnTo>
                  <a:lnTo>
                    <a:pt x="33221" y="59212"/>
                  </a:lnTo>
                  <a:lnTo>
                    <a:pt x="32253" y="59594"/>
                  </a:lnTo>
                  <a:lnTo>
                    <a:pt x="31411" y="59591"/>
                  </a:lnTo>
                  <a:lnTo>
                    <a:pt x="30540" y="59731"/>
                  </a:lnTo>
                  <a:lnTo>
                    <a:pt x="30018" y="59673"/>
                  </a:lnTo>
                  <a:lnTo>
                    <a:pt x="28845" y="59251"/>
                  </a:lnTo>
                  <a:lnTo>
                    <a:pt x="28200" y="58518"/>
                  </a:lnTo>
                  <a:lnTo>
                    <a:pt x="28120" y="58256"/>
                  </a:lnTo>
                  <a:lnTo>
                    <a:pt x="28148" y="57916"/>
                  </a:lnTo>
                  <a:lnTo>
                    <a:pt x="28430" y="57156"/>
                  </a:lnTo>
                  <a:lnTo>
                    <a:pt x="28379" y="56260"/>
                  </a:lnTo>
                  <a:lnTo>
                    <a:pt x="27972" y="55533"/>
                  </a:lnTo>
                  <a:lnTo>
                    <a:pt x="27581" y="54554"/>
                  </a:lnTo>
                  <a:lnTo>
                    <a:pt x="27543" y="54142"/>
                  </a:lnTo>
                  <a:lnTo>
                    <a:pt x="27150" y="53570"/>
                  </a:lnTo>
                  <a:lnTo>
                    <a:pt x="26905" y="53443"/>
                  </a:lnTo>
                  <a:lnTo>
                    <a:pt x="26272" y="53320"/>
                  </a:lnTo>
                  <a:lnTo>
                    <a:pt x="26132" y="53215"/>
                  </a:lnTo>
                  <a:lnTo>
                    <a:pt x="26089" y="52011"/>
                  </a:lnTo>
                  <a:lnTo>
                    <a:pt x="26300" y="51542"/>
                  </a:lnTo>
                  <a:lnTo>
                    <a:pt x="26286" y="51140"/>
                  </a:lnTo>
                  <a:lnTo>
                    <a:pt x="26186" y="50794"/>
                  </a:lnTo>
                  <a:lnTo>
                    <a:pt x="25923" y="50347"/>
                  </a:lnTo>
                  <a:lnTo>
                    <a:pt x="25559" y="50043"/>
                  </a:lnTo>
                  <a:lnTo>
                    <a:pt x="22729" y="49956"/>
                  </a:lnTo>
                  <a:lnTo>
                    <a:pt x="21881" y="49929"/>
                  </a:lnTo>
                  <a:lnTo>
                    <a:pt x="20741" y="49926"/>
                  </a:lnTo>
                  <a:lnTo>
                    <a:pt x="20611" y="49923"/>
                  </a:lnTo>
                  <a:lnTo>
                    <a:pt x="10526" y="49685"/>
                  </a:lnTo>
                  <a:lnTo>
                    <a:pt x="7121" y="49474"/>
                  </a:lnTo>
                  <a:lnTo>
                    <a:pt x="9697" y="47213"/>
                  </a:lnTo>
                  <a:lnTo>
                    <a:pt x="7211" y="47408"/>
                  </a:lnTo>
                  <a:lnTo>
                    <a:pt x="6964" y="46091"/>
                  </a:lnTo>
                  <a:lnTo>
                    <a:pt x="6332" y="45879"/>
                  </a:lnTo>
                  <a:lnTo>
                    <a:pt x="6253" y="45343"/>
                  </a:lnTo>
                  <a:lnTo>
                    <a:pt x="5347" y="45359"/>
                  </a:lnTo>
                  <a:lnTo>
                    <a:pt x="5141" y="44626"/>
                  </a:lnTo>
                  <a:lnTo>
                    <a:pt x="4596" y="43960"/>
                  </a:lnTo>
                  <a:lnTo>
                    <a:pt x="4402" y="43521"/>
                  </a:lnTo>
                  <a:lnTo>
                    <a:pt x="4516" y="43256"/>
                  </a:lnTo>
                  <a:lnTo>
                    <a:pt x="4491" y="42926"/>
                  </a:lnTo>
                  <a:lnTo>
                    <a:pt x="3949" y="41181"/>
                  </a:lnTo>
                  <a:lnTo>
                    <a:pt x="4722" y="40554"/>
                  </a:lnTo>
                  <a:lnTo>
                    <a:pt x="4629" y="39728"/>
                  </a:lnTo>
                  <a:lnTo>
                    <a:pt x="5036" y="38446"/>
                  </a:lnTo>
                  <a:lnTo>
                    <a:pt x="4674" y="38430"/>
                  </a:lnTo>
                  <a:lnTo>
                    <a:pt x="4272" y="38544"/>
                  </a:lnTo>
                  <a:lnTo>
                    <a:pt x="3467" y="39229"/>
                  </a:lnTo>
                  <a:lnTo>
                    <a:pt x="2408" y="39324"/>
                  </a:lnTo>
                  <a:lnTo>
                    <a:pt x="1501" y="39015"/>
                  </a:lnTo>
                  <a:lnTo>
                    <a:pt x="1298" y="38624"/>
                  </a:lnTo>
                  <a:lnTo>
                    <a:pt x="1065" y="37858"/>
                  </a:lnTo>
                  <a:lnTo>
                    <a:pt x="1061" y="37356"/>
                  </a:lnTo>
                  <a:lnTo>
                    <a:pt x="996" y="37210"/>
                  </a:lnTo>
                  <a:lnTo>
                    <a:pt x="0" y="36657"/>
                  </a:lnTo>
                  <a:lnTo>
                    <a:pt x="3172" y="34949"/>
                  </a:lnTo>
                  <a:lnTo>
                    <a:pt x="8806" y="31958"/>
                  </a:lnTo>
                  <a:lnTo>
                    <a:pt x="8865" y="31802"/>
                  </a:lnTo>
                  <a:lnTo>
                    <a:pt x="8730" y="31440"/>
                  </a:lnTo>
                  <a:lnTo>
                    <a:pt x="8704" y="30717"/>
                  </a:lnTo>
                  <a:lnTo>
                    <a:pt x="8830" y="30443"/>
                  </a:lnTo>
                  <a:lnTo>
                    <a:pt x="8493" y="29614"/>
                  </a:lnTo>
                  <a:lnTo>
                    <a:pt x="8312" y="29370"/>
                  </a:lnTo>
                  <a:lnTo>
                    <a:pt x="6176" y="30216"/>
                  </a:lnTo>
                  <a:lnTo>
                    <a:pt x="5697" y="28768"/>
                  </a:lnTo>
                  <a:lnTo>
                    <a:pt x="5528" y="28849"/>
                  </a:lnTo>
                  <a:lnTo>
                    <a:pt x="4686" y="28361"/>
                  </a:lnTo>
                  <a:lnTo>
                    <a:pt x="5593" y="27776"/>
                  </a:lnTo>
                  <a:lnTo>
                    <a:pt x="6111" y="27548"/>
                  </a:lnTo>
                  <a:lnTo>
                    <a:pt x="6577" y="27694"/>
                  </a:lnTo>
                  <a:lnTo>
                    <a:pt x="6784" y="26052"/>
                  </a:lnTo>
                  <a:lnTo>
                    <a:pt x="10397" y="28491"/>
                  </a:lnTo>
                  <a:lnTo>
                    <a:pt x="10746" y="28036"/>
                  </a:lnTo>
                  <a:lnTo>
                    <a:pt x="12792" y="26019"/>
                  </a:lnTo>
                  <a:lnTo>
                    <a:pt x="13077" y="25742"/>
                  </a:lnTo>
                  <a:lnTo>
                    <a:pt x="13685" y="25141"/>
                  </a:lnTo>
                  <a:lnTo>
                    <a:pt x="14138" y="24701"/>
                  </a:lnTo>
                  <a:lnTo>
                    <a:pt x="17285" y="21595"/>
                  </a:lnTo>
                  <a:lnTo>
                    <a:pt x="17401" y="21465"/>
                  </a:lnTo>
                  <a:lnTo>
                    <a:pt x="18178" y="20716"/>
                  </a:lnTo>
                  <a:lnTo>
                    <a:pt x="19253" y="19643"/>
                  </a:lnTo>
                  <a:lnTo>
                    <a:pt x="20250" y="18651"/>
                  </a:lnTo>
                  <a:lnTo>
                    <a:pt x="20755" y="18146"/>
                  </a:lnTo>
                  <a:lnTo>
                    <a:pt x="20936" y="17967"/>
                  </a:lnTo>
                  <a:lnTo>
                    <a:pt x="25066" y="13901"/>
                  </a:lnTo>
                  <a:lnTo>
                    <a:pt x="24704" y="13917"/>
                  </a:lnTo>
                  <a:lnTo>
                    <a:pt x="24354" y="13820"/>
                  </a:lnTo>
                  <a:lnTo>
                    <a:pt x="23474" y="13446"/>
                  </a:lnTo>
                  <a:lnTo>
                    <a:pt x="22995" y="12990"/>
                  </a:lnTo>
                  <a:lnTo>
                    <a:pt x="22684" y="12144"/>
                  </a:lnTo>
                  <a:lnTo>
                    <a:pt x="22270" y="11917"/>
                  </a:lnTo>
                  <a:lnTo>
                    <a:pt x="22283" y="11754"/>
                  </a:lnTo>
                  <a:lnTo>
                    <a:pt x="24031" y="11347"/>
                  </a:lnTo>
                  <a:lnTo>
                    <a:pt x="23953" y="10274"/>
                  </a:lnTo>
                  <a:lnTo>
                    <a:pt x="23629" y="10290"/>
                  </a:lnTo>
                  <a:lnTo>
                    <a:pt x="23163" y="10518"/>
                  </a:lnTo>
                  <a:lnTo>
                    <a:pt x="21765" y="10160"/>
                  </a:lnTo>
                  <a:lnTo>
                    <a:pt x="21726" y="10355"/>
                  </a:lnTo>
                  <a:lnTo>
                    <a:pt x="21260" y="10453"/>
                  </a:lnTo>
                  <a:lnTo>
                    <a:pt x="19965" y="10030"/>
                  </a:lnTo>
                  <a:lnTo>
                    <a:pt x="21169" y="9526"/>
                  </a:lnTo>
                  <a:lnTo>
                    <a:pt x="21907" y="9623"/>
                  </a:lnTo>
                  <a:lnTo>
                    <a:pt x="22011" y="9314"/>
                  </a:lnTo>
                  <a:lnTo>
                    <a:pt x="21622" y="8094"/>
                  </a:lnTo>
                  <a:lnTo>
                    <a:pt x="21545" y="7655"/>
                  </a:lnTo>
                  <a:lnTo>
                    <a:pt x="21933" y="8143"/>
                  </a:lnTo>
                  <a:lnTo>
                    <a:pt x="22529" y="8387"/>
                  </a:lnTo>
                  <a:lnTo>
                    <a:pt x="22788" y="8013"/>
                  </a:lnTo>
                  <a:lnTo>
                    <a:pt x="23163" y="7069"/>
                  </a:lnTo>
                  <a:lnTo>
                    <a:pt x="23098" y="6842"/>
                  </a:lnTo>
                  <a:lnTo>
                    <a:pt x="22839" y="6646"/>
                  </a:lnTo>
                  <a:lnTo>
                    <a:pt x="23356" y="6391"/>
                  </a:lnTo>
                  <a:lnTo>
                    <a:pt x="23280" y="6191"/>
                  </a:lnTo>
                  <a:lnTo>
                    <a:pt x="23492" y="6003"/>
                  </a:lnTo>
                  <a:lnTo>
                    <a:pt x="23888" y="5732"/>
                  </a:lnTo>
                  <a:lnTo>
                    <a:pt x="23694" y="5622"/>
                  </a:lnTo>
                  <a:lnTo>
                    <a:pt x="23944" y="5191"/>
                  </a:lnTo>
                  <a:lnTo>
                    <a:pt x="24197" y="5407"/>
                  </a:lnTo>
                  <a:lnTo>
                    <a:pt x="24454" y="5418"/>
                  </a:lnTo>
                  <a:lnTo>
                    <a:pt x="24626" y="4890"/>
                  </a:lnTo>
                  <a:lnTo>
                    <a:pt x="24471" y="4321"/>
                  </a:lnTo>
                  <a:lnTo>
                    <a:pt x="24756" y="4109"/>
                  </a:lnTo>
                  <a:lnTo>
                    <a:pt x="25261" y="5069"/>
                  </a:lnTo>
                  <a:lnTo>
                    <a:pt x="25507" y="5345"/>
                  </a:lnTo>
                  <a:lnTo>
                    <a:pt x="27319" y="6630"/>
                  </a:lnTo>
                  <a:lnTo>
                    <a:pt x="27798" y="7232"/>
                  </a:lnTo>
                  <a:lnTo>
                    <a:pt x="28614" y="6110"/>
                  </a:lnTo>
                  <a:lnTo>
                    <a:pt x="27876" y="4899"/>
                  </a:lnTo>
                  <a:lnTo>
                    <a:pt x="28161" y="428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0" name="pg1001">
              <a:extLst>
                <a:ext uri="{FF2B5EF4-FFF2-40B4-BE49-F238E27FC236}">
                  <a16:creationId xmlns:a16="http://schemas.microsoft.com/office/drawing/2014/main" id="{254283DA-B3F2-AB4D-9D1D-E916519B5A81}"/>
                </a:ext>
              </a:extLst>
            </p:cNvPr>
            <p:cNvSpPr/>
            <p:nvPr/>
          </p:nvSpPr>
          <p:spPr>
            <a:xfrm>
              <a:off x="4524087" y="3606279"/>
              <a:ext cx="192459" cy="182925"/>
            </a:xfrm>
            <a:custGeom>
              <a:avLst/>
              <a:gdLst/>
              <a:ahLst/>
              <a:cxnLst/>
              <a:rect l="0" t="0" r="0" b="0"/>
              <a:pathLst>
                <a:path w="192459" h="182925">
                  <a:moveTo>
                    <a:pt x="183115" y="9295"/>
                  </a:moveTo>
                  <a:lnTo>
                    <a:pt x="183822" y="9617"/>
                  </a:lnTo>
                  <a:lnTo>
                    <a:pt x="184092" y="10041"/>
                  </a:lnTo>
                  <a:lnTo>
                    <a:pt x="184443" y="10235"/>
                  </a:lnTo>
                  <a:lnTo>
                    <a:pt x="184811" y="10168"/>
                  </a:lnTo>
                  <a:lnTo>
                    <a:pt x="184932" y="9930"/>
                  </a:lnTo>
                  <a:lnTo>
                    <a:pt x="185075" y="9840"/>
                  </a:lnTo>
                  <a:lnTo>
                    <a:pt x="185564" y="9792"/>
                  </a:lnTo>
                  <a:lnTo>
                    <a:pt x="185838" y="9863"/>
                  </a:lnTo>
                  <a:lnTo>
                    <a:pt x="186086" y="10113"/>
                  </a:lnTo>
                  <a:lnTo>
                    <a:pt x="186075" y="10366"/>
                  </a:lnTo>
                  <a:lnTo>
                    <a:pt x="186159" y="10515"/>
                  </a:lnTo>
                  <a:lnTo>
                    <a:pt x="186502" y="10843"/>
                  </a:lnTo>
                  <a:lnTo>
                    <a:pt x="186802" y="10828"/>
                  </a:lnTo>
                  <a:lnTo>
                    <a:pt x="186864" y="11513"/>
                  </a:lnTo>
                  <a:lnTo>
                    <a:pt x="186794" y="12001"/>
                  </a:lnTo>
                  <a:lnTo>
                    <a:pt x="186491" y="12876"/>
                  </a:lnTo>
                  <a:lnTo>
                    <a:pt x="186136" y="13092"/>
                  </a:lnTo>
                  <a:lnTo>
                    <a:pt x="185760" y="14119"/>
                  </a:lnTo>
                  <a:lnTo>
                    <a:pt x="189352" y="14743"/>
                  </a:lnTo>
                  <a:lnTo>
                    <a:pt x="189962" y="14706"/>
                  </a:lnTo>
                  <a:lnTo>
                    <a:pt x="190400" y="15074"/>
                  </a:lnTo>
                  <a:lnTo>
                    <a:pt x="190663" y="15517"/>
                  </a:lnTo>
                  <a:lnTo>
                    <a:pt x="190554" y="15983"/>
                  </a:lnTo>
                  <a:lnTo>
                    <a:pt x="190645" y="16404"/>
                  </a:lnTo>
                  <a:lnTo>
                    <a:pt x="191182" y="17461"/>
                  </a:lnTo>
                  <a:lnTo>
                    <a:pt x="191401" y="17606"/>
                  </a:lnTo>
                  <a:lnTo>
                    <a:pt x="191679" y="17930"/>
                  </a:lnTo>
                  <a:lnTo>
                    <a:pt x="191957" y="19025"/>
                  </a:lnTo>
                  <a:lnTo>
                    <a:pt x="191841" y="20052"/>
                  </a:lnTo>
                  <a:lnTo>
                    <a:pt x="191603" y="19892"/>
                  </a:lnTo>
                  <a:lnTo>
                    <a:pt x="191071" y="20019"/>
                  </a:lnTo>
                  <a:lnTo>
                    <a:pt x="189480" y="20664"/>
                  </a:lnTo>
                  <a:lnTo>
                    <a:pt x="189151" y="20928"/>
                  </a:lnTo>
                  <a:lnTo>
                    <a:pt x="188906" y="21584"/>
                  </a:lnTo>
                  <a:lnTo>
                    <a:pt x="188924" y="22228"/>
                  </a:lnTo>
                  <a:lnTo>
                    <a:pt x="189026" y="22731"/>
                  </a:lnTo>
                  <a:lnTo>
                    <a:pt x="188778" y="23270"/>
                  </a:lnTo>
                  <a:lnTo>
                    <a:pt x="188482" y="23676"/>
                  </a:lnTo>
                  <a:lnTo>
                    <a:pt x="188533" y="24294"/>
                  </a:lnTo>
                  <a:lnTo>
                    <a:pt x="188802" y="25162"/>
                  </a:lnTo>
                  <a:lnTo>
                    <a:pt x="188915" y="25397"/>
                  </a:lnTo>
                  <a:lnTo>
                    <a:pt x="189153" y="25643"/>
                  </a:lnTo>
                  <a:lnTo>
                    <a:pt x="189486" y="25617"/>
                  </a:lnTo>
                  <a:lnTo>
                    <a:pt x="189687" y="25393"/>
                  </a:lnTo>
                  <a:lnTo>
                    <a:pt x="189770" y="25110"/>
                  </a:lnTo>
                  <a:lnTo>
                    <a:pt x="190048" y="24727"/>
                  </a:lnTo>
                  <a:lnTo>
                    <a:pt x="191328" y="24480"/>
                  </a:lnTo>
                  <a:lnTo>
                    <a:pt x="192401" y="25210"/>
                  </a:lnTo>
                  <a:lnTo>
                    <a:pt x="192459" y="25351"/>
                  </a:lnTo>
                  <a:lnTo>
                    <a:pt x="192376" y="25608"/>
                  </a:lnTo>
                  <a:lnTo>
                    <a:pt x="192241" y="25783"/>
                  </a:lnTo>
                  <a:lnTo>
                    <a:pt x="191777" y="26093"/>
                  </a:lnTo>
                  <a:lnTo>
                    <a:pt x="190883" y="26472"/>
                  </a:lnTo>
                  <a:lnTo>
                    <a:pt x="189796" y="26592"/>
                  </a:lnTo>
                  <a:lnTo>
                    <a:pt x="189052" y="27575"/>
                  </a:lnTo>
                  <a:lnTo>
                    <a:pt x="188876" y="27996"/>
                  </a:lnTo>
                  <a:lnTo>
                    <a:pt x="188858" y="28217"/>
                  </a:lnTo>
                  <a:lnTo>
                    <a:pt x="189340" y="28015"/>
                  </a:lnTo>
                  <a:lnTo>
                    <a:pt x="188905" y="28893"/>
                  </a:lnTo>
                  <a:lnTo>
                    <a:pt x="188431" y="29411"/>
                  </a:lnTo>
                  <a:lnTo>
                    <a:pt x="187380" y="30036"/>
                  </a:lnTo>
                  <a:lnTo>
                    <a:pt x="187220" y="30211"/>
                  </a:lnTo>
                  <a:lnTo>
                    <a:pt x="187077" y="30657"/>
                  </a:lnTo>
                  <a:lnTo>
                    <a:pt x="187026" y="31123"/>
                  </a:lnTo>
                  <a:lnTo>
                    <a:pt x="187301" y="31593"/>
                  </a:lnTo>
                  <a:lnTo>
                    <a:pt x="187776" y="31603"/>
                  </a:lnTo>
                  <a:lnTo>
                    <a:pt x="187777" y="31816"/>
                  </a:lnTo>
                  <a:lnTo>
                    <a:pt x="186721" y="31811"/>
                  </a:lnTo>
                  <a:lnTo>
                    <a:pt x="186249" y="32303"/>
                  </a:lnTo>
                  <a:lnTo>
                    <a:pt x="186286" y="32515"/>
                  </a:lnTo>
                  <a:lnTo>
                    <a:pt x="186781" y="32557"/>
                  </a:lnTo>
                  <a:lnTo>
                    <a:pt x="188051" y="32382"/>
                  </a:lnTo>
                  <a:lnTo>
                    <a:pt x="188090" y="32635"/>
                  </a:lnTo>
                  <a:lnTo>
                    <a:pt x="187984" y="33008"/>
                  </a:lnTo>
                  <a:lnTo>
                    <a:pt x="186759" y="33186"/>
                  </a:lnTo>
                  <a:lnTo>
                    <a:pt x="186570" y="33119"/>
                  </a:lnTo>
                  <a:lnTo>
                    <a:pt x="186402" y="32933"/>
                  </a:lnTo>
                  <a:lnTo>
                    <a:pt x="185990" y="32921"/>
                  </a:lnTo>
                  <a:lnTo>
                    <a:pt x="185727" y="33230"/>
                  </a:lnTo>
                  <a:lnTo>
                    <a:pt x="185571" y="33275"/>
                  </a:lnTo>
                  <a:lnTo>
                    <a:pt x="184583" y="33006"/>
                  </a:lnTo>
                  <a:lnTo>
                    <a:pt x="183952" y="32232"/>
                  </a:lnTo>
                  <a:lnTo>
                    <a:pt x="183108" y="32586"/>
                  </a:lnTo>
                  <a:lnTo>
                    <a:pt x="182869" y="32622"/>
                  </a:lnTo>
                  <a:lnTo>
                    <a:pt x="182548" y="32373"/>
                  </a:lnTo>
                  <a:lnTo>
                    <a:pt x="182362" y="32369"/>
                  </a:lnTo>
                  <a:lnTo>
                    <a:pt x="181261" y="33147"/>
                  </a:lnTo>
                  <a:lnTo>
                    <a:pt x="181134" y="33650"/>
                  </a:lnTo>
                  <a:lnTo>
                    <a:pt x="181283" y="33967"/>
                  </a:lnTo>
                  <a:lnTo>
                    <a:pt x="181250" y="34447"/>
                  </a:lnTo>
                  <a:lnTo>
                    <a:pt x="180755" y="34983"/>
                  </a:lnTo>
                  <a:lnTo>
                    <a:pt x="180175" y="35006"/>
                  </a:lnTo>
                  <a:lnTo>
                    <a:pt x="179435" y="36138"/>
                  </a:lnTo>
                  <a:lnTo>
                    <a:pt x="178998" y="36994"/>
                  </a:lnTo>
                  <a:lnTo>
                    <a:pt x="178918" y="37274"/>
                  </a:lnTo>
                  <a:lnTo>
                    <a:pt x="178933" y="37445"/>
                  </a:lnTo>
                  <a:lnTo>
                    <a:pt x="179250" y="37672"/>
                  </a:lnTo>
                  <a:lnTo>
                    <a:pt x="179261" y="38033"/>
                  </a:lnTo>
                  <a:lnTo>
                    <a:pt x="177964" y="38939"/>
                  </a:lnTo>
                  <a:lnTo>
                    <a:pt x="177122" y="39777"/>
                  </a:lnTo>
                  <a:lnTo>
                    <a:pt x="176878" y="40130"/>
                  </a:lnTo>
                  <a:lnTo>
                    <a:pt x="176776" y="40611"/>
                  </a:lnTo>
                  <a:lnTo>
                    <a:pt x="176791" y="40812"/>
                  </a:lnTo>
                  <a:lnTo>
                    <a:pt x="176525" y="41218"/>
                  </a:lnTo>
                  <a:lnTo>
                    <a:pt x="175290" y="41866"/>
                  </a:lnTo>
                  <a:lnTo>
                    <a:pt x="174547" y="41908"/>
                  </a:lnTo>
                  <a:lnTo>
                    <a:pt x="174412" y="41975"/>
                  </a:lnTo>
                  <a:lnTo>
                    <a:pt x="174212" y="42571"/>
                  </a:lnTo>
                  <a:lnTo>
                    <a:pt x="174307" y="42973"/>
                  </a:lnTo>
                  <a:lnTo>
                    <a:pt x="174544" y="43327"/>
                  </a:lnTo>
                  <a:lnTo>
                    <a:pt x="174353" y="44244"/>
                  </a:lnTo>
                  <a:lnTo>
                    <a:pt x="176944" y="46729"/>
                  </a:lnTo>
                  <a:lnTo>
                    <a:pt x="181826" y="46875"/>
                  </a:lnTo>
                  <a:lnTo>
                    <a:pt x="181799" y="56954"/>
                  </a:lnTo>
                  <a:lnTo>
                    <a:pt x="181458" y="57230"/>
                  </a:lnTo>
                  <a:lnTo>
                    <a:pt x="181418" y="57468"/>
                  </a:lnTo>
                  <a:lnTo>
                    <a:pt x="181019" y="57897"/>
                  </a:lnTo>
                  <a:lnTo>
                    <a:pt x="178845" y="55375"/>
                  </a:lnTo>
                  <a:lnTo>
                    <a:pt x="178667" y="56068"/>
                  </a:lnTo>
                  <a:lnTo>
                    <a:pt x="178849" y="56217"/>
                  </a:lnTo>
                  <a:lnTo>
                    <a:pt x="178725" y="56694"/>
                  </a:lnTo>
                  <a:lnTo>
                    <a:pt x="176696" y="59997"/>
                  </a:lnTo>
                  <a:lnTo>
                    <a:pt x="177227" y="60064"/>
                  </a:lnTo>
                  <a:lnTo>
                    <a:pt x="177162" y="61137"/>
                  </a:lnTo>
                  <a:lnTo>
                    <a:pt x="177875" y="62105"/>
                  </a:lnTo>
                  <a:lnTo>
                    <a:pt x="178432" y="62600"/>
                  </a:lnTo>
                  <a:lnTo>
                    <a:pt x="178941" y="62745"/>
                  </a:lnTo>
                  <a:lnTo>
                    <a:pt x="178923" y="63825"/>
                  </a:lnTo>
                  <a:lnTo>
                    <a:pt x="178432" y="64611"/>
                  </a:lnTo>
                  <a:lnTo>
                    <a:pt x="178049" y="64637"/>
                  </a:lnTo>
                  <a:lnTo>
                    <a:pt x="178054" y="65393"/>
                  </a:lnTo>
                  <a:lnTo>
                    <a:pt x="178174" y="65806"/>
                  </a:lnTo>
                  <a:lnTo>
                    <a:pt x="178436" y="66190"/>
                  </a:lnTo>
                  <a:lnTo>
                    <a:pt x="178512" y="66952"/>
                  </a:lnTo>
                  <a:lnTo>
                    <a:pt x="178476" y="67679"/>
                  </a:lnTo>
                  <a:lnTo>
                    <a:pt x="178258" y="68420"/>
                  </a:lnTo>
                  <a:lnTo>
                    <a:pt x="177763" y="68513"/>
                  </a:lnTo>
                  <a:lnTo>
                    <a:pt x="177091" y="68480"/>
                  </a:lnTo>
                  <a:lnTo>
                    <a:pt x="176047" y="68160"/>
                  </a:lnTo>
                  <a:lnTo>
                    <a:pt x="175032" y="67487"/>
                  </a:lnTo>
                  <a:lnTo>
                    <a:pt x="174496" y="66952"/>
                  </a:lnTo>
                  <a:lnTo>
                    <a:pt x="174371" y="66798"/>
                  </a:lnTo>
                  <a:lnTo>
                    <a:pt x="174203" y="66284"/>
                  </a:lnTo>
                  <a:lnTo>
                    <a:pt x="173923" y="65987"/>
                  </a:lnTo>
                  <a:lnTo>
                    <a:pt x="173752" y="65972"/>
                  </a:lnTo>
                  <a:lnTo>
                    <a:pt x="173523" y="66147"/>
                  </a:lnTo>
                  <a:lnTo>
                    <a:pt x="172739" y="66106"/>
                  </a:lnTo>
                  <a:lnTo>
                    <a:pt x="172594" y="66952"/>
                  </a:lnTo>
                  <a:lnTo>
                    <a:pt x="171174" y="66882"/>
                  </a:lnTo>
                  <a:lnTo>
                    <a:pt x="170890" y="67062"/>
                  </a:lnTo>
                  <a:lnTo>
                    <a:pt x="170745" y="67274"/>
                  </a:lnTo>
                  <a:lnTo>
                    <a:pt x="170694" y="67482"/>
                  </a:lnTo>
                  <a:lnTo>
                    <a:pt x="170883" y="67907"/>
                  </a:lnTo>
                  <a:lnTo>
                    <a:pt x="170861" y="68291"/>
                  </a:lnTo>
                  <a:lnTo>
                    <a:pt x="169999" y="69467"/>
                  </a:lnTo>
                  <a:lnTo>
                    <a:pt x="169286" y="70298"/>
                  </a:lnTo>
                  <a:lnTo>
                    <a:pt x="169784" y="70565"/>
                  </a:lnTo>
                  <a:lnTo>
                    <a:pt x="170700" y="70823"/>
                  </a:lnTo>
                  <a:lnTo>
                    <a:pt x="170925" y="70830"/>
                  </a:lnTo>
                  <a:lnTo>
                    <a:pt x="171307" y="70547"/>
                  </a:lnTo>
                  <a:lnTo>
                    <a:pt x="171492" y="70525"/>
                  </a:lnTo>
                  <a:lnTo>
                    <a:pt x="171867" y="70626"/>
                  </a:lnTo>
                  <a:lnTo>
                    <a:pt x="172386" y="70894"/>
                  </a:lnTo>
                  <a:lnTo>
                    <a:pt x="172655" y="71572"/>
                  </a:lnTo>
                  <a:lnTo>
                    <a:pt x="172437" y="71870"/>
                  </a:lnTo>
                  <a:lnTo>
                    <a:pt x="172186" y="71963"/>
                  </a:lnTo>
                  <a:lnTo>
                    <a:pt x="171862" y="72454"/>
                  </a:lnTo>
                  <a:lnTo>
                    <a:pt x="171509" y="73378"/>
                  </a:lnTo>
                  <a:lnTo>
                    <a:pt x="171603" y="74350"/>
                  </a:lnTo>
                  <a:lnTo>
                    <a:pt x="171879" y="74760"/>
                  </a:lnTo>
                  <a:lnTo>
                    <a:pt x="172653" y="75185"/>
                  </a:lnTo>
                  <a:lnTo>
                    <a:pt x="174292" y="75843"/>
                  </a:lnTo>
                  <a:lnTo>
                    <a:pt x="174645" y="76205"/>
                  </a:lnTo>
                  <a:lnTo>
                    <a:pt x="175335" y="77221"/>
                  </a:lnTo>
                  <a:lnTo>
                    <a:pt x="176687" y="78151"/>
                  </a:lnTo>
                  <a:lnTo>
                    <a:pt x="176855" y="78725"/>
                  </a:lnTo>
                  <a:lnTo>
                    <a:pt x="177574" y="79157"/>
                  </a:lnTo>
                  <a:lnTo>
                    <a:pt x="178214" y="79774"/>
                  </a:lnTo>
                  <a:lnTo>
                    <a:pt x="178297" y="80095"/>
                  </a:lnTo>
                  <a:lnTo>
                    <a:pt x="179024" y="81376"/>
                  </a:lnTo>
                  <a:lnTo>
                    <a:pt x="179144" y="81878"/>
                  </a:lnTo>
                  <a:lnTo>
                    <a:pt x="179602" y="82266"/>
                  </a:lnTo>
                  <a:lnTo>
                    <a:pt x="179903" y="82094"/>
                  </a:lnTo>
                  <a:lnTo>
                    <a:pt x="180822" y="81275"/>
                  </a:lnTo>
                  <a:lnTo>
                    <a:pt x="180876" y="81133"/>
                  </a:lnTo>
                  <a:lnTo>
                    <a:pt x="180836" y="80728"/>
                  </a:lnTo>
                  <a:lnTo>
                    <a:pt x="180880" y="80456"/>
                  </a:lnTo>
                  <a:lnTo>
                    <a:pt x="181541" y="79376"/>
                  </a:lnTo>
                  <a:lnTo>
                    <a:pt x="181770" y="79264"/>
                  </a:lnTo>
                  <a:lnTo>
                    <a:pt x="181819" y="85086"/>
                  </a:lnTo>
                  <a:lnTo>
                    <a:pt x="178985" y="85084"/>
                  </a:lnTo>
                  <a:lnTo>
                    <a:pt x="175751" y="85071"/>
                  </a:lnTo>
                  <a:lnTo>
                    <a:pt x="173803" y="85064"/>
                  </a:lnTo>
                  <a:lnTo>
                    <a:pt x="169747" y="85059"/>
                  </a:lnTo>
                  <a:lnTo>
                    <a:pt x="169822" y="84662"/>
                  </a:lnTo>
                  <a:lnTo>
                    <a:pt x="169234" y="82500"/>
                  </a:lnTo>
                  <a:lnTo>
                    <a:pt x="168883" y="82344"/>
                  </a:lnTo>
                  <a:lnTo>
                    <a:pt x="168175" y="81629"/>
                  </a:lnTo>
                  <a:lnTo>
                    <a:pt x="168080" y="81468"/>
                  </a:lnTo>
                  <a:lnTo>
                    <a:pt x="168015" y="81029"/>
                  </a:lnTo>
                  <a:lnTo>
                    <a:pt x="167826" y="80675"/>
                  </a:lnTo>
                  <a:lnTo>
                    <a:pt x="167383" y="80388"/>
                  </a:lnTo>
                  <a:lnTo>
                    <a:pt x="166958" y="79755"/>
                  </a:lnTo>
                  <a:lnTo>
                    <a:pt x="166846" y="79364"/>
                  </a:lnTo>
                  <a:lnTo>
                    <a:pt x="166697" y="79137"/>
                  </a:lnTo>
                  <a:lnTo>
                    <a:pt x="166367" y="78877"/>
                  </a:lnTo>
                  <a:lnTo>
                    <a:pt x="165854" y="79304"/>
                  </a:lnTo>
                  <a:lnTo>
                    <a:pt x="165058" y="80399"/>
                  </a:lnTo>
                  <a:lnTo>
                    <a:pt x="164593" y="80667"/>
                  </a:lnTo>
                  <a:lnTo>
                    <a:pt x="163943" y="80764"/>
                  </a:lnTo>
                  <a:lnTo>
                    <a:pt x="163664" y="81003"/>
                  </a:lnTo>
                  <a:lnTo>
                    <a:pt x="163177" y="81770"/>
                  </a:lnTo>
                  <a:lnTo>
                    <a:pt x="163170" y="82265"/>
                  </a:lnTo>
                  <a:lnTo>
                    <a:pt x="162785" y="83319"/>
                  </a:lnTo>
                  <a:lnTo>
                    <a:pt x="162117" y="83703"/>
                  </a:lnTo>
                  <a:lnTo>
                    <a:pt x="161957" y="83956"/>
                  </a:lnTo>
                  <a:lnTo>
                    <a:pt x="161907" y="84191"/>
                  </a:lnTo>
                  <a:lnTo>
                    <a:pt x="160763" y="84195"/>
                  </a:lnTo>
                  <a:lnTo>
                    <a:pt x="161049" y="83967"/>
                  </a:lnTo>
                  <a:lnTo>
                    <a:pt x="160984" y="83495"/>
                  </a:lnTo>
                  <a:lnTo>
                    <a:pt x="160813" y="83387"/>
                  </a:lnTo>
                  <a:lnTo>
                    <a:pt x="160537" y="83558"/>
                  </a:lnTo>
                  <a:lnTo>
                    <a:pt x="160301" y="83383"/>
                  </a:lnTo>
                  <a:lnTo>
                    <a:pt x="159686" y="82943"/>
                  </a:lnTo>
                  <a:lnTo>
                    <a:pt x="159234" y="83596"/>
                  </a:lnTo>
                  <a:lnTo>
                    <a:pt x="158918" y="83637"/>
                  </a:lnTo>
                  <a:lnTo>
                    <a:pt x="158301" y="83942"/>
                  </a:lnTo>
                  <a:lnTo>
                    <a:pt x="157684" y="84386"/>
                  </a:lnTo>
                  <a:lnTo>
                    <a:pt x="157448" y="84855"/>
                  </a:lnTo>
                  <a:lnTo>
                    <a:pt x="156798" y="85122"/>
                  </a:lnTo>
                  <a:lnTo>
                    <a:pt x="156482" y="85135"/>
                  </a:lnTo>
                  <a:lnTo>
                    <a:pt x="156012" y="85130"/>
                  </a:lnTo>
                  <a:lnTo>
                    <a:pt x="155950" y="85372"/>
                  </a:lnTo>
                  <a:lnTo>
                    <a:pt x="155256" y="85882"/>
                  </a:lnTo>
                  <a:lnTo>
                    <a:pt x="154574" y="85945"/>
                  </a:lnTo>
                  <a:lnTo>
                    <a:pt x="153996" y="86414"/>
                  </a:lnTo>
                  <a:lnTo>
                    <a:pt x="153851" y="86671"/>
                  </a:lnTo>
                  <a:lnTo>
                    <a:pt x="153701" y="87762"/>
                  </a:lnTo>
                  <a:lnTo>
                    <a:pt x="153567" y="88049"/>
                  </a:lnTo>
                  <a:lnTo>
                    <a:pt x="153385" y="88250"/>
                  </a:lnTo>
                  <a:lnTo>
                    <a:pt x="152808" y="88540"/>
                  </a:lnTo>
                  <a:lnTo>
                    <a:pt x="152075" y="88745"/>
                  </a:lnTo>
                  <a:lnTo>
                    <a:pt x="152358" y="89195"/>
                  </a:lnTo>
                  <a:lnTo>
                    <a:pt x="152386" y="89888"/>
                  </a:lnTo>
                  <a:lnTo>
                    <a:pt x="152331" y="90302"/>
                  </a:lnTo>
                  <a:lnTo>
                    <a:pt x="151875" y="90782"/>
                  </a:lnTo>
                  <a:lnTo>
                    <a:pt x="151675" y="90826"/>
                  </a:lnTo>
                  <a:lnTo>
                    <a:pt x="151675" y="90983"/>
                  </a:lnTo>
                  <a:lnTo>
                    <a:pt x="152150" y="91672"/>
                  </a:lnTo>
                  <a:lnTo>
                    <a:pt x="152509" y="91612"/>
                  </a:lnTo>
                  <a:lnTo>
                    <a:pt x="152640" y="91802"/>
                  </a:lnTo>
                  <a:lnTo>
                    <a:pt x="152426" y="91851"/>
                  </a:lnTo>
                  <a:lnTo>
                    <a:pt x="152719" y="92469"/>
                  </a:lnTo>
                  <a:lnTo>
                    <a:pt x="152763" y="93035"/>
                  </a:lnTo>
                  <a:lnTo>
                    <a:pt x="152603" y="93493"/>
                  </a:lnTo>
                  <a:lnTo>
                    <a:pt x="152215" y="93850"/>
                  </a:lnTo>
                  <a:lnTo>
                    <a:pt x="152041" y="94178"/>
                  </a:lnTo>
                  <a:lnTo>
                    <a:pt x="152690" y="94197"/>
                  </a:lnTo>
                  <a:lnTo>
                    <a:pt x="153202" y="95064"/>
                  </a:lnTo>
                  <a:lnTo>
                    <a:pt x="153369" y="95091"/>
                  </a:lnTo>
                  <a:lnTo>
                    <a:pt x="154813" y="94924"/>
                  </a:lnTo>
                  <a:lnTo>
                    <a:pt x="155226" y="94496"/>
                  </a:lnTo>
                  <a:lnTo>
                    <a:pt x="155916" y="94328"/>
                  </a:lnTo>
                  <a:lnTo>
                    <a:pt x="156518" y="94433"/>
                  </a:lnTo>
                  <a:lnTo>
                    <a:pt x="156839" y="94679"/>
                  </a:lnTo>
                  <a:lnTo>
                    <a:pt x="157236" y="94768"/>
                  </a:lnTo>
                  <a:lnTo>
                    <a:pt x="157718" y="94731"/>
                  </a:lnTo>
                  <a:lnTo>
                    <a:pt x="157827" y="94567"/>
                  </a:lnTo>
                  <a:lnTo>
                    <a:pt x="158036" y="92493"/>
                  </a:lnTo>
                  <a:lnTo>
                    <a:pt x="158943" y="92563"/>
                  </a:lnTo>
                  <a:lnTo>
                    <a:pt x="159386" y="92701"/>
                  </a:lnTo>
                  <a:lnTo>
                    <a:pt x="159931" y="93006"/>
                  </a:lnTo>
                  <a:lnTo>
                    <a:pt x="159895" y="94495"/>
                  </a:lnTo>
                  <a:lnTo>
                    <a:pt x="159049" y="94481"/>
                  </a:lnTo>
                  <a:lnTo>
                    <a:pt x="158872" y="94544"/>
                  </a:lnTo>
                  <a:lnTo>
                    <a:pt x="158777" y="94730"/>
                  </a:lnTo>
                  <a:lnTo>
                    <a:pt x="158782" y="96562"/>
                  </a:lnTo>
                  <a:lnTo>
                    <a:pt x="158837" y="96842"/>
                  </a:lnTo>
                  <a:lnTo>
                    <a:pt x="154239" y="96867"/>
                  </a:lnTo>
                  <a:lnTo>
                    <a:pt x="154223" y="99410"/>
                  </a:lnTo>
                  <a:lnTo>
                    <a:pt x="154600" y="99846"/>
                  </a:lnTo>
                  <a:lnTo>
                    <a:pt x="154647" y="100289"/>
                  </a:lnTo>
                  <a:lnTo>
                    <a:pt x="154531" y="100565"/>
                  </a:lnTo>
                  <a:lnTo>
                    <a:pt x="154284" y="100740"/>
                  </a:lnTo>
                  <a:lnTo>
                    <a:pt x="153889" y="100762"/>
                  </a:lnTo>
                  <a:lnTo>
                    <a:pt x="153457" y="100639"/>
                  </a:lnTo>
                  <a:lnTo>
                    <a:pt x="151575" y="101052"/>
                  </a:lnTo>
                  <a:lnTo>
                    <a:pt x="151260" y="101327"/>
                  </a:lnTo>
                  <a:lnTo>
                    <a:pt x="151103" y="102098"/>
                  </a:lnTo>
                  <a:lnTo>
                    <a:pt x="150835" y="102444"/>
                  </a:lnTo>
                  <a:lnTo>
                    <a:pt x="149954" y="102761"/>
                  </a:lnTo>
                  <a:lnTo>
                    <a:pt x="149377" y="103174"/>
                  </a:lnTo>
                  <a:lnTo>
                    <a:pt x="149073" y="103896"/>
                  </a:lnTo>
                  <a:lnTo>
                    <a:pt x="148366" y="104504"/>
                  </a:lnTo>
                  <a:lnTo>
                    <a:pt x="147057" y="104928"/>
                  </a:lnTo>
                  <a:lnTo>
                    <a:pt x="146843" y="104921"/>
                  </a:lnTo>
                  <a:lnTo>
                    <a:pt x="146676" y="104749"/>
                  </a:lnTo>
                  <a:lnTo>
                    <a:pt x="146383" y="105010"/>
                  </a:lnTo>
                  <a:lnTo>
                    <a:pt x="146143" y="105781"/>
                  </a:lnTo>
                  <a:lnTo>
                    <a:pt x="145566" y="105879"/>
                  </a:lnTo>
                  <a:lnTo>
                    <a:pt x="145618" y="106306"/>
                  </a:lnTo>
                  <a:lnTo>
                    <a:pt x="145147" y="107271"/>
                  </a:lnTo>
                  <a:lnTo>
                    <a:pt x="144433" y="107875"/>
                  </a:lnTo>
                  <a:lnTo>
                    <a:pt x="144175" y="107998"/>
                  </a:lnTo>
                  <a:lnTo>
                    <a:pt x="143813" y="108460"/>
                  </a:lnTo>
                  <a:lnTo>
                    <a:pt x="144530" y="109690"/>
                  </a:lnTo>
                  <a:lnTo>
                    <a:pt x="144295" y="109799"/>
                  </a:lnTo>
                  <a:lnTo>
                    <a:pt x="144901" y="110934"/>
                  </a:lnTo>
                  <a:lnTo>
                    <a:pt x="145082" y="111552"/>
                  </a:lnTo>
                  <a:lnTo>
                    <a:pt x="145380" y="113162"/>
                  </a:lnTo>
                  <a:lnTo>
                    <a:pt x="145626" y="113732"/>
                  </a:lnTo>
                  <a:lnTo>
                    <a:pt x="145781" y="113911"/>
                  </a:lnTo>
                  <a:lnTo>
                    <a:pt x="146208" y="114203"/>
                  </a:lnTo>
                  <a:lnTo>
                    <a:pt x="146713" y="114350"/>
                  </a:lnTo>
                  <a:lnTo>
                    <a:pt x="147309" y="114139"/>
                  </a:lnTo>
                  <a:lnTo>
                    <a:pt x="147607" y="113862"/>
                  </a:lnTo>
                  <a:lnTo>
                    <a:pt x="148384" y="113358"/>
                  </a:lnTo>
                  <a:lnTo>
                    <a:pt x="148914" y="113309"/>
                  </a:lnTo>
                  <a:lnTo>
                    <a:pt x="150404" y="114318"/>
                  </a:lnTo>
                  <a:lnTo>
                    <a:pt x="151051" y="114594"/>
                  </a:lnTo>
                  <a:lnTo>
                    <a:pt x="152216" y="114627"/>
                  </a:lnTo>
                  <a:lnTo>
                    <a:pt x="152721" y="114740"/>
                  </a:lnTo>
                  <a:lnTo>
                    <a:pt x="153278" y="114984"/>
                  </a:lnTo>
                  <a:lnTo>
                    <a:pt x="153641" y="115261"/>
                  </a:lnTo>
                  <a:lnTo>
                    <a:pt x="153783" y="115505"/>
                  </a:lnTo>
                  <a:lnTo>
                    <a:pt x="153848" y="115846"/>
                  </a:lnTo>
                  <a:lnTo>
                    <a:pt x="153705" y="117034"/>
                  </a:lnTo>
                  <a:lnTo>
                    <a:pt x="153679" y="118172"/>
                  </a:lnTo>
                  <a:lnTo>
                    <a:pt x="153731" y="118791"/>
                  </a:lnTo>
                  <a:lnTo>
                    <a:pt x="153912" y="119230"/>
                  </a:lnTo>
                  <a:lnTo>
                    <a:pt x="154288" y="119832"/>
                  </a:lnTo>
                  <a:lnTo>
                    <a:pt x="155679" y="121228"/>
                  </a:lnTo>
                  <a:lnTo>
                    <a:pt x="156306" y="121706"/>
                  </a:lnTo>
                  <a:lnTo>
                    <a:pt x="156839" y="121941"/>
                  </a:lnTo>
                  <a:lnTo>
                    <a:pt x="158574" y="122534"/>
                  </a:lnTo>
                  <a:lnTo>
                    <a:pt x="160111" y="122602"/>
                  </a:lnTo>
                  <a:lnTo>
                    <a:pt x="160850" y="122768"/>
                  </a:lnTo>
                  <a:lnTo>
                    <a:pt x="161277" y="122805"/>
                  </a:lnTo>
                  <a:lnTo>
                    <a:pt x="162157" y="122552"/>
                  </a:lnTo>
                  <a:lnTo>
                    <a:pt x="162674" y="122484"/>
                  </a:lnTo>
                  <a:lnTo>
                    <a:pt x="163171" y="122542"/>
                  </a:lnTo>
                  <a:lnTo>
                    <a:pt x="163490" y="122715"/>
                  </a:lnTo>
                  <a:lnTo>
                    <a:pt x="164553" y="124180"/>
                  </a:lnTo>
                  <a:lnTo>
                    <a:pt x="164829" y="124451"/>
                  </a:lnTo>
                  <a:lnTo>
                    <a:pt x="165383" y="124628"/>
                  </a:lnTo>
                  <a:lnTo>
                    <a:pt x="163757" y="125702"/>
                  </a:lnTo>
                  <a:lnTo>
                    <a:pt x="163727" y="127685"/>
                  </a:lnTo>
                  <a:lnTo>
                    <a:pt x="162782" y="127682"/>
                  </a:lnTo>
                  <a:lnTo>
                    <a:pt x="162731" y="127533"/>
                  </a:lnTo>
                  <a:lnTo>
                    <a:pt x="162427" y="127507"/>
                  </a:lnTo>
                  <a:lnTo>
                    <a:pt x="162471" y="127689"/>
                  </a:lnTo>
                  <a:lnTo>
                    <a:pt x="162782" y="128553"/>
                  </a:lnTo>
                  <a:lnTo>
                    <a:pt x="163168" y="130988"/>
                  </a:lnTo>
                  <a:lnTo>
                    <a:pt x="163139" y="131221"/>
                  </a:lnTo>
                  <a:lnTo>
                    <a:pt x="163025" y="131356"/>
                  </a:lnTo>
                  <a:lnTo>
                    <a:pt x="162632" y="131474"/>
                  </a:lnTo>
                  <a:lnTo>
                    <a:pt x="161435" y="132087"/>
                  </a:lnTo>
                  <a:lnTo>
                    <a:pt x="161434" y="132378"/>
                  </a:lnTo>
                  <a:lnTo>
                    <a:pt x="160760" y="132384"/>
                  </a:lnTo>
                  <a:lnTo>
                    <a:pt x="159909" y="132788"/>
                  </a:lnTo>
                  <a:lnTo>
                    <a:pt x="159740" y="133339"/>
                  </a:lnTo>
                  <a:lnTo>
                    <a:pt x="159798" y="133480"/>
                  </a:lnTo>
                  <a:lnTo>
                    <a:pt x="159776" y="133763"/>
                  </a:lnTo>
                  <a:lnTo>
                    <a:pt x="159588" y="134173"/>
                  </a:lnTo>
                  <a:lnTo>
                    <a:pt x="159306" y="134505"/>
                  </a:lnTo>
                  <a:lnTo>
                    <a:pt x="159216" y="134774"/>
                  </a:lnTo>
                  <a:lnTo>
                    <a:pt x="160286" y="134776"/>
                  </a:lnTo>
                  <a:lnTo>
                    <a:pt x="160302" y="137148"/>
                  </a:lnTo>
                  <a:lnTo>
                    <a:pt x="161452" y="137148"/>
                  </a:lnTo>
                  <a:lnTo>
                    <a:pt x="161474" y="137911"/>
                  </a:lnTo>
                  <a:lnTo>
                    <a:pt x="161763" y="138265"/>
                  </a:lnTo>
                  <a:lnTo>
                    <a:pt x="161958" y="138298"/>
                  </a:lnTo>
                  <a:lnTo>
                    <a:pt x="162110" y="138231"/>
                  </a:lnTo>
                  <a:lnTo>
                    <a:pt x="162494" y="137926"/>
                  </a:lnTo>
                  <a:lnTo>
                    <a:pt x="162584" y="138317"/>
                  </a:lnTo>
                  <a:lnTo>
                    <a:pt x="162610" y="139494"/>
                  </a:lnTo>
                  <a:lnTo>
                    <a:pt x="161463" y="139520"/>
                  </a:lnTo>
                  <a:lnTo>
                    <a:pt x="161468" y="142235"/>
                  </a:lnTo>
                  <a:lnTo>
                    <a:pt x="162115" y="142670"/>
                  </a:lnTo>
                  <a:lnTo>
                    <a:pt x="162418" y="142436"/>
                  </a:lnTo>
                  <a:lnTo>
                    <a:pt x="162368" y="142626"/>
                  </a:lnTo>
                  <a:lnTo>
                    <a:pt x="163335" y="143045"/>
                  </a:lnTo>
                  <a:lnTo>
                    <a:pt x="163087" y="143442"/>
                  </a:lnTo>
                  <a:lnTo>
                    <a:pt x="161949" y="144531"/>
                  </a:lnTo>
                  <a:lnTo>
                    <a:pt x="161760" y="144843"/>
                  </a:lnTo>
                  <a:lnTo>
                    <a:pt x="161069" y="146792"/>
                  </a:lnTo>
                  <a:lnTo>
                    <a:pt x="161023" y="146935"/>
                  </a:lnTo>
                  <a:lnTo>
                    <a:pt x="160350" y="148971"/>
                  </a:lnTo>
                  <a:lnTo>
                    <a:pt x="158778" y="150399"/>
                  </a:lnTo>
                  <a:lnTo>
                    <a:pt x="158309" y="151089"/>
                  </a:lnTo>
                  <a:lnTo>
                    <a:pt x="157945" y="151849"/>
                  </a:lnTo>
                  <a:lnTo>
                    <a:pt x="157763" y="152523"/>
                  </a:lnTo>
                  <a:lnTo>
                    <a:pt x="157753" y="152915"/>
                  </a:lnTo>
                  <a:lnTo>
                    <a:pt x="157942" y="153113"/>
                  </a:lnTo>
                  <a:lnTo>
                    <a:pt x="158232" y="153253"/>
                  </a:lnTo>
                  <a:lnTo>
                    <a:pt x="158281" y="153856"/>
                  </a:lnTo>
                  <a:lnTo>
                    <a:pt x="157195" y="155051"/>
                  </a:lnTo>
                  <a:lnTo>
                    <a:pt x="156689" y="155477"/>
                  </a:lnTo>
                  <a:lnTo>
                    <a:pt x="155829" y="155411"/>
                  </a:lnTo>
                  <a:lnTo>
                    <a:pt x="155461" y="155211"/>
                  </a:lnTo>
                  <a:lnTo>
                    <a:pt x="155101" y="154734"/>
                  </a:lnTo>
                  <a:lnTo>
                    <a:pt x="154600" y="155220"/>
                  </a:lnTo>
                  <a:lnTo>
                    <a:pt x="153701" y="156032"/>
                  </a:lnTo>
                  <a:lnTo>
                    <a:pt x="153549" y="156523"/>
                  </a:lnTo>
                  <a:lnTo>
                    <a:pt x="153246" y="156132"/>
                  </a:lnTo>
                  <a:lnTo>
                    <a:pt x="152076" y="155424"/>
                  </a:lnTo>
                  <a:lnTo>
                    <a:pt x="151621" y="155383"/>
                  </a:lnTo>
                  <a:lnTo>
                    <a:pt x="151588" y="155845"/>
                  </a:lnTo>
                  <a:lnTo>
                    <a:pt x="151090" y="156281"/>
                  </a:lnTo>
                  <a:lnTo>
                    <a:pt x="150790" y="156377"/>
                  </a:lnTo>
                  <a:lnTo>
                    <a:pt x="150580" y="156314"/>
                  </a:lnTo>
                  <a:lnTo>
                    <a:pt x="149504" y="156437"/>
                  </a:lnTo>
                  <a:lnTo>
                    <a:pt x="149255" y="156549"/>
                  </a:lnTo>
                  <a:lnTo>
                    <a:pt x="148883" y="156858"/>
                  </a:lnTo>
                  <a:lnTo>
                    <a:pt x="148876" y="157241"/>
                  </a:lnTo>
                  <a:lnTo>
                    <a:pt x="148916" y="157651"/>
                  </a:lnTo>
                  <a:lnTo>
                    <a:pt x="148179" y="158761"/>
                  </a:lnTo>
                  <a:lnTo>
                    <a:pt x="147298" y="159375"/>
                  </a:lnTo>
                  <a:lnTo>
                    <a:pt x="147172" y="159174"/>
                  </a:lnTo>
                  <a:lnTo>
                    <a:pt x="146999" y="159133"/>
                  </a:lnTo>
                  <a:lnTo>
                    <a:pt x="146638" y="159297"/>
                  </a:lnTo>
                  <a:lnTo>
                    <a:pt x="145854" y="160981"/>
                  </a:lnTo>
                  <a:lnTo>
                    <a:pt x="145872" y="161197"/>
                  </a:lnTo>
                  <a:lnTo>
                    <a:pt x="146190" y="161182"/>
                  </a:lnTo>
                  <a:lnTo>
                    <a:pt x="146255" y="161386"/>
                  </a:lnTo>
                  <a:lnTo>
                    <a:pt x="145999" y="162407"/>
                  </a:lnTo>
                  <a:lnTo>
                    <a:pt x="145696" y="162880"/>
                  </a:lnTo>
                  <a:lnTo>
                    <a:pt x="145613" y="163196"/>
                  </a:lnTo>
                  <a:lnTo>
                    <a:pt x="145566" y="164232"/>
                  </a:lnTo>
                  <a:lnTo>
                    <a:pt x="145808" y="164816"/>
                  </a:lnTo>
                  <a:lnTo>
                    <a:pt x="146238" y="165196"/>
                  </a:lnTo>
                  <a:lnTo>
                    <a:pt x="146750" y="165451"/>
                  </a:lnTo>
                  <a:lnTo>
                    <a:pt x="146390" y="165527"/>
                  </a:lnTo>
                  <a:lnTo>
                    <a:pt x="144538" y="166019"/>
                  </a:lnTo>
                  <a:lnTo>
                    <a:pt x="143445" y="166001"/>
                  </a:lnTo>
                  <a:lnTo>
                    <a:pt x="143332" y="162441"/>
                  </a:lnTo>
                  <a:lnTo>
                    <a:pt x="142484" y="162851"/>
                  </a:lnTo>
                  <a:lnTo>
                    <a:pt x="142065" y="163358"/>
                  </a:lnTo>
                  <a:lnTo>
                    <a:pt x="142091" y="163861"/>
                  </a:lnTo>
                  <a:lnTo>
                    <a:pt x="141076" y="163839"/>
                  </a:lnTo>
                  <a:lnTo>
                    <a:pt x="140295" y="163641"/>
                  </a:lnTo>
                  <a:lnTo>
                    <a:pt x="140238" y="163779"/>
                  </a:lnTo>
                  <a:lnTo>
                    <a:pt x="140281" y="164215"/>
                  </a:lnTo>
                  <a:lnTo>
                    <a:pt x="140169" y="164356"/>
                  </a:lnTo>
                  <a:lnTo>
                    <a:pt x="139194" y="164259"/>
                  </a:lnTo>
                  <a:lnTo>
                    <a:pt x="138039" y="164418"/>
                  </a:lnTo>
                  <a:lnTo>
                    <a:pt x="137942" y="164284"/>
                  </a:lnTo>
                  <a:lnTo>
                    <a:pt x="137224" y="164001"/>
                  </a:lnTo>
                  <a:lnTo>
                    <a:pt x="136841" y="164060"/>
                  </a:lnTo>
                  <a:lnTo>
                    <a:pt x="136663" y="164016"/>
                  </a:lnTo>
                  <a:lnTo>
                    <a:pt x="136665" y="163085"/>
                  </a:lnTo>
                  <a:lnTo>
                    <a:pt x="137796" y="163020"/>
                  </a:lnTo>
                  <a:lnTo>
                    <a:pt x="137793" y="157395"/>
                  </a:lnTo>
                  <a:lnTo>
                    <a:pt x="137411" y="156009"/>
                  </a:lnTo>
                  <a:lnTo>
                    <a:pt x="128646" y="155987"/>
                  </a:lnTo>
                  <a:lnTo>
                    <a:pt x="128462" y="156512"/>
                  </a:lnTo>
                  <a:lnTo>
                    <a:pt x="127498" y="156543"/>
                  </a:lnTo>
                  <a:lnTo>
                    <a:pt x="127495" y="158315"/>
                  </a:lnTo>
                  <a:lnTo>
                    <a:pt x="125607" y="158335"/>
                  </a:lnTo>
                  <a:lnTo>
                    <a:pt x="125657" y="156830"/>
                  </a:lnTo>
                  <a:lnTo>
                    <a:pt x="125797" y="156003"/>
                  </a:lnTo>
                  <a:lnTo>
                    <a:pt x="122367" y="155958"/>
                  </a:lnTo>
                  <a:lnTo>
                    <a:pt x="111543" y="156019"/>
                  </a:lnTo>
                  <a:lnTo>
                    <a:pt x="111245" y="156245"/>
                  </a:lnTo>
                  <a:lnTo>
                    <a:pt x="110587" y="156271"/>
                  </a:lnTo>
                  <a:lnTo>
                    <a:pt x="109963" y="155989"/>
                  </a:lnTo>
                  <a:lnTo>
                    <a:pt x="109980" y="153635"/>
                  </a:lnTo>
                  <a:lnTo>
                    <a:pt x="112240" y="153612"/>
                  </a:lnTo>
                  <a:lnTo>
                    <a:pt x="112254" y="152454"/>
                  </a:lnTo>
                  <a:lnTo>
                    <a:pt x="114519" y="152457"/>
                  </a:lnTo>
                  <a:lnTo>
                    <a:pt x="114526" y="148908"/>
                  </a:lnTo>
                  <a:lnTo>
                    <a:pt x="112336" y="148931"/>
                  </a:lnTo>
                  <a:lnTo>
                    <a:pt x="112062" y="149021"/>
                  </a:lnTo>
                  <a:lnTo>
                    <a:pt x="103704" y="153898"/>
                  </a:lnTo>
                  <a:lnTo>
                    <a:pt x="103058" y="154151"/>
                  </a:lnTo>
                  <a:lnTo>
                    <a:pt x="102726" y="154144"/>
                  </a:lnTo>
                  <a:lnTo>
                    <a:pt x="102289" y="154002"/>
                  </a:lnTo>
                  <a:lnTo>
                    <a:pt x="101740" y="153514"/>
                  </a:lnTo>
                  <a:lnTo>
                    <a:pt x="101252" y="152762"/>
                  </a:lnTo>
                  <a:lnTo>
                    <a:pt x="100913" y="152457"/>
                  </a:lnTo>
                  <a:lnTo>
                    <a:pt x="100497" y="152327"/>
                  </a:lnTo>
                  <a:lnTo>
                    <a:pt x="99385" y="152304"/>
                  </a:lnTo>
                  <a:lnTo>
                    <a:pt x="99002" y="152182"/>
                  </a:lnTo>
                  <a:lnTo>
                    <a:pt x="98473" y="151818"/>
                  </a:lnTo>
                  <a:lnTo>
                    <a:pt x="98495" y="154454"/>
                  </a:lnTo>
                  <a:lnTo>
                    <a:pt x="98100" y="154483"/>
                  </a:lnTo>
                  <a:lnTo>
                    <a:pt x="97525" y="154286"/>
                  </a:lnTo>
                  <a:lnTo>
                    <a:pt x="96883" y="153891"/>
                  </a:lnTo>
                  <a:lnTo>
                    <a:pt x="96626" y="154025"/>
                  </a:lnTo>
                  <a:lnTo>
                    <a:pt x="95865" y="155504"/>
                  </a:lnTo>
                  <a:lnTo>
                    <a:pt x="95421" y="155917"/>
                  </a:lnTo>
                  <a:lnTo>
                    <a:pt x="95334" y="156118"/>
                  </a:lnTo>
                  <a:lnTo>
                    <a:pt x="95309" y="156841"/>
                  </a:lnTo>
                  <a:lnTo>
                    <a:pt x="95494" y="157749"/>
                  </a:lnTo>
                  <a:lnTo>
                    <a:pt x="95689" y="158140"/>
                  </a:lnTo>
                  <a:lnTo>
                    <a:pt x="95646" y="159581"/>
                  </a:lnTo>
                  <a:lnTo>
                    <a:pt x="95011" y="159965"/>
                  </a:lnTo>
                  <a:lnTo>
                    <a:pt x="94441" y="160438"/>
                  </a:lnTo>
                  <a:lnTo>
                    <a:pt x="93752" y="161175"/>
                  </a:lnTo>
                  <a:lnTo>
                    <a:pt x="93459" y="161112"/>
                  </a:lnTo>
                  <a:lnTo>
                    <a:pt x="92958" y="161205"/>
                  </a:lnTo>
                  <a:lnTo>
                    <a:pt x="92352" y="161504"/>
                  </a:lnTo>
                  <a:lnTo>
                    <a:pt x="91455" y="161592"/>
                  </a:lnTo>
                  <a:lnTo>
                    <a:pt x="91242" y="161819"/>
                  </a:lnTo>
                  <a:lnTo>
                    <a:pt x="90985" y="162180"/>
                  </a:lnTo>
                  <a:lnTo>
                    <a:pt x="91166" y="162344"/>
                  </a:lnTo>
                  <a:lnTo>
                    <a:pt x="91462" y="162169"/>
                  </a:lnTo>
                  <a:lnTo>
                    <a:pt x="91858" y="162784"/>
                  </a:lnTo>
                  <a:lnTo>
                    <a:pt x="92223" y="163228"/>
                  </a:lnTo>
                  <a:lnTo>
                    <a:pt x="92451" y="164073"/>
                  </a:lnTo>
                  <a:lnTo>
                    <a:pt x="92259" y="164322"/>
                  </a:lnTo>
                  <a:lnTo>
                    <a:pt x="91926" y="164400"/>
                  </a:lnTo>
                  <a:lnTo>
                    <a:pt x="91644" y="164921"/>
                  </a:lnTo>
                  <a:lnTo>
                    <a:pt x="91655" y="165669"/>
                  </a:lnTo>
                  <a:lnTo>
                    <a:pt x="91987" y="165893"/>
                  </a:lnTo>
                  <a:lnTo>
                    <a:pt x="91929" y="166456"/>
                  </a:lnTo>
                  <a:lnTo>
                    <a:pt x="91109" y="166488"/>
                  </a:lnTo>
                  <a:lnTo>
                    <a:pt x="89959" y="166428"/>
                  </a:lnTo>
                  <a:lnTo>
                    <a:pt x="89948" y="165285"/>
                  </a:lnTo>
                  <a:lnTo>
                    <a:pt x="82117" y="165341"/>
                  </a:lnTo>
                  <a:lnTo>
                    <a:pt x="81505" y="165049"/>
                  </a:lnTo>
                  <a:lnTo>
                    <a:pt x="81381" y="164887"/>
                  </a:lnTo>
                  <a:lnTo>
                    <a:pt x="81279" y="164356"/>
                  </a:lnTo>
                  <a:lnTo>
                    <a:pt x="79024" y="164149"/>
                  </a:lnTo>
                  <a:lnTo>
                    <a:pt x="78577" y="165831"/>
                  </a:lnTo>
                  <a:lnTo>
                    <a:pt x="78053" y="166836"/>
                  </a:lnTo>
                  <a:lnTo>
                    <a:pt x="77350" y="167805"/>
                  </a:lnTo>
                  <a:lnTo>
                    <a:pt x="76633" y="168613"/>
                  </a:lnTo>
                  <a:lnTo>
                    <a:pt x="74831" y="170917"/>
                  </a:lnTo>
                  <a:lnTo>
                    <a:pt x="73572" y="171764"/>
                  </a:lnTo>
                  <a:lnTo>
                    <a:pt x="73312" y="171533"/>
                  </a:lnTo>
                  <a:lnTo>
                    <a:pt x="73154" y="171123"/>
                  </a:lnTo>
                  <a:lnTo>
                    <a:pt x="72000" y="170940"/>
                  </a:lnTo>
                  <a:lnTo>
                    <a:pt x="71383" y="171011"/>
                  </a:lnTo>
                  <a:lnTo>
                    <a:pt x="71163" y="170951"/>
                  </a:lnTo>
                  <a:lnTo>
                    <a:pt x="69782" y="170422"/>
                  </a:lnTo>
                  <a:lnTo>
                    <a:pt x="68974" y="169994"/>
                  </a:lnTo>
                  <a:lnTo>
                    <a:pt x="68912" y="169790"/>
                  </a:lnTo>
                  <a:lnTo>
                    <a:pt x="68913" y="169477"/>
                  </a:lnTo>
                  <a:lnTo>
                    <a:pt x="68914" y="169282"/>
                  </a:lnTo>
                  <a:lnTo>
                    <a:pt x="69191" y="169212"/>
                  </a:lnTo>
                  <a:lnTo>
                    <a:pt x="69200" y="168723"/>
                  </a:lnTo>
                  <a:lnTo>
                    <a:pt x="67939" y="170363"/>
                  </a:lnTo>
                  <a:lnTo>
                    <a:pt x="68192" y="170303"/>
                  </a:lnTo>
                  <a:lnTo>
                    <a:pt x="68588" y="170702"/>
                  </a:lnTo>
                  <a:lnTo>
                    <a:pt x="67708" y="171089"/>
                  </a:lnTo>
                  <a:lnTo>
                    <a:pt x="67139" y="171469"/>
                  </a:lnTo>
                  <a:lnTo>
                    <a:pt x="66987" y="171647"/>
                  </a:lnTo>
                  <a:lnTo>
                    <a:pt x="66796" y="171588"/>
                  </a:lnTo>
                  <a:lnTo>
                    <a:pt x="66919" y="170988"/>
                  </a:lnTo>
                  <a:lnTo>
                    <a:pt x="67485" y="170285"/>
                  </a:lnTo>
                  <a:lnTo>
                    <a:pt x="67120" y="170318"/>
                  </a:lnTo>
                  <a:lnTo>
                    <a:pt x="64780" y="171030"/>
                  </a:lnTo>
                  <a:lnTo>
                    <a:pt x="64221" y="171670"/>
                  </a:lnTo>
                  <a:lnTo>
                    <a:pt x="63280" y="171857"/>
                  </a:lnTo>
                  <a:lnTo>
                    <a:pt x="62545" y="171839"/>
                  </a:lnTo>
                  <a:lnTo>
                    <a:pt x="62058" y="172170"/>
                  </a:lnTo>
                  <a:lnTo>
                    <a:pt x="61979" y="172602"/>
                  </a:lnTo>
                  <a:lnTo>
                    <a:pt x="61784" y="172695"/>
                  </a:lnTo>
                  <a:lnTo>
                    <a:pt x="61366" y="172725"/>
                  </a:lnTo>
                  <a:lnTo>
                    <a:pt x="60706" y="172599"/>
                  </a:lnTo>
                  <a:lnTo>
                    <a:pt x="59982" y="173061"/>
                  </a:lnTo>
                  <a:lnTo>
                    <a:pt x="59492" y="173187"/>
                  </a:lnTo>
                  <a:lnTo>
                    <a:pt x="58742" y="173123"/>
                  </a:lnTo>
                  <a:lnTo>
                    <a:pt x="58489" y="173060"/>
                  </a:lnTo>
                  <a:lnTo>
                    <a:pt x="58460" y="173228"/>
                  </a:lnTo>
                  <a:lnTo>
                    <a:pt x="59044" y="173529"/>
                  </a:lnTo>
                  <a:lnTo>
                    <a:pt x="59188" y="173768"/>
                  </a:lnTo>
                  <a:lnTo>
                    <a:pt x="58799" y="173976"/>
                  </a:lnTo>
                  <a:lnTo>
                    <a:pt x="58363" y="173983"/>
                  </a:lnTo>
                  <a:lnTo>
                    <a:pt x="58175" y="174448"/>
                  </a:lnTo>
                  <a:lnTo>
                    <a:pt x="58272" y="174746"/>
                  </a:lnTo>
                  <a:lnTo>
                    <a:pt x="56935" y="174776"/>
                  </a:lnTo>
                  <a:lnTo>
                    <a:pt x="56945" y="177203"/>
                  </a:lnTo>
                  <a:lnTo>
                    <a:pt x="55849" y="177798"/>
                  </a:lnTo>
                  <a:lnTo>
                    <a:pt x="54627" y="177701"/>
                  </a:lnTo>
                  <a:lnTo>
                    <a:pt x="52389" y="175563"/>
                  </a:lnTo>
                  <a:lnTo>
                    <a:pt x="52155" y="175028"/>
                  </a:lnTo>
                  <a:lnTo>
                    <a:pt x="51535" y="174812"/>
                  </a:lnTo>
                  <a:lnTo>
                    <a:pt x="48827" y="172451"/>
                  </a:lnTo>
                  <a:lnTo>
                    <a:pt x="43133" y="172465"/>
                  </a:lnTo>
                  <a:lnTo>
                    <a:pt x="43252" y="172708"/>
                  </a:lnTo>
                  <a:lnTo>
                    <a:pt x="43317" y="179553"/>
                  </a:lnTo>
                  <a:lnTo>
                    <a:pt x="44234" y="179535"/>
                  </a:lnTo>
                  <a:lnTo>
                    <a:pt x="44397" y="180704"/>
                  </a:lnTo>
                  <a:lnTo>
                    <a:pt x="44387" y="181899"/>
                  </a:lnTo>
                  <a:lnTo>
                    <a:pt x="39839" y="181901"/>
                  </a:lnTo>
                  <a:lnTo>
                    <a:pt x="39824" y="182925"/>
                  </a:lnTo>
                  <a:lnTo>
                    <a:pt x="39036" y="182627"/>
                  </a:lnTo>
                  <a:lnTo>
                    <a:pt x="38430" y="182008"/>
                  </a:lnTo>
                  <a:lnTo>
                    <a:pt x="38257" y="181912"/>
                  </a:lnTo>
                  <a:lnTo>
                    <a:pt x="36366" y="181878"/>
                  </a:lnTo>
                  <a:lnTo>
                    <a:pt x="36388" y="174868"/>
                  </a:lnTo>
                  <a:lnTo>
                    <a:pt x="36575" y="174801"/>
                  </a:lnTo>
                  <a:lnTo>
                    <a:pt x="40973" y="174825"/>
                  </a:lnTo>
                  <a:lnTo>
                    <a:pt x="40977" y="172505"/>
                  </a:lnTo>
                  <a:lnTo>
                    <a:pt x="42106" y="172461"/>
                  </a:lnTo>
                  <a:lnTo>
                    <a:pt x="42092" y="170109"/>
                  </a:lnTo>
                  <a:lnTo>
                    <a:pt x="40023" y="170100"/>
                  </a:lnTo>
                  <a:lnTo>
                    <a:pt x="38912" y="169717"/>
                  </a:lnTo>
                  <a:lnTo>
                    <a:pt x="38570" y="169054"/>
                  </a:lnTo>
                  <a:lnTo>
                    <a:pt x="38646" y="167888"/>
                  </a:lnTo>
                  <a:lnTo>
                    <a:pt x="38885" y="166973"/>
                  </a:lnTo>
                  <a:lnTo>
                    <a:pt x="39238" y="166906"/>
                  </a:lnTo>
                  <a:lnTo>
                    <a:pt x="39372" y="166764"/>
                  </a:lnTo>
                  <a:lnTo>
                    <a:pt x="39397" y="166351"/>
                  </a:lnTo>
                  <a:lnTo>
                    <a:pt x="39282" y="165942"/>
                  </a:lnTo>
                  <a:lnTo>
                    <a:pt x="40343" y="165358"/>
                  </a:lnTo>
                  <a:lnTo>
                    <a:pt x="40236" y="165138"/>
                  </a:lnTo>
                  <a:lnTo>
                    <a:pt x="41174" y="164400"/>
                  </a:lnTo>
                  <a:lnTo>
                    <a:pt x="41847" y="163636"/>
                  </a:lnTo>
                  <a:lnTo>
                    <a:pt x="42313" y="162855"/>
                  </a:lnTo>
                  <a:lnTo>
                    <a:pt x="42955" y="161294"/>
                  </a:lnTo>
                  <a:lnTo>
                    <a:pt x="43202" y="160658"/>
                  </a:lnTo>
                  <a:lnTo>
                    <a:pt x="43271" y="160513"/>
                  </a:lnTo>
                  <a:lnTo>
                    <a:pt x="43829" y="159288"/>
                  </a:lnTo>
                  <a:lnTo>
                    <a:pt x="44140" y="158709"/>
                  </a:lnTo>
                  <a:lnTo>
                    <a:pt x="44890" y="158595"/>
                  </a:lnTo>
                  <a:lnTo>
                    <a:pt x="45565" y="158725"/>
                  </a:lnTo>
                  <a:lnTo>
                    <a:pt x="45781" y="158593"/>
                  </a:lnTo>
                  <a:lnTo>
                    <a:pt x="46081" y="158593"/>
                  </a:lnTo>
                  <a:lnTo>
                    <a:pt x="46884" y="158333"/>
                  </a:lnTo>
                  <a:lnTo>
                    <a:pt x="47104" y="158317"/>
                  </a:lnTo>
                  <a:lnTo>
                    <a:pt x="47346" y="158413"/>
                  </a:lnTo>
                  <a:lnTo>
                    <a:pt x="47616" y="158594"/>
                  </a:lnTo>
                  <a:lnTo>
                    <a:pt x="48283" y="158978"/>
                  </a:lnTo>
                  <a:lnTo>
                    <a:pt x="49855" y="158594"/>
                  </a:lnTo>
                  <a:lnTo>
                    <a:pt x="50264" y="158374"/>
                  </a:lnTo>
                  <a:lnTo>
                    <a:pt x="51271" y="157731"/>
                  </a:lnTo>
                  <a:lnTo>
                    <a:pt x="51783" y="157359"/>
                  </a:lnTo>
                  <a:lnTo>
                    <a:pt x="52072" y="157233"/>
                  </a:lnTo>
                  <a:lnTo>
                    <a:pt x="52749" y="157031"/>
                  </a:lnTo>
                  <a:lnTo>
                    <a:pt x="54160" y="156869"/>
                  </a:lnTo>
                  <a:lnTo>
                    <a:pt x="55054" y="157080"/>
                  </a:lnTo>
                  <a:lnTo>
                    <a:pt x="55626" y="157490"/>
                  </a:lnTo>
                  <a:lnTo>
                    <a:pt x="57105" y="159395"/>
                  </a:lnTo>
                  <a:lnTo>
                    <a:pt x="58018" y="157526"/>
                  </a:lnTo>
                  <a:lnTo>
                    <a:pt x="58235" y="156739"/>
                  </a:lnTo>
                  <a:lnTo>
                    <a:pt x="58140" y="156551"/>
                  </a:lnTo>
                  <a:lnTo>
                    <a:pt x="57922" y="156494"/>
                  </a:lnTo>
                  <a:lnTo>
                    <a:pt x="57802" y="156021"/>
                  </a:lnTo>
                  <a:lnTo>
                    <a:pt x="59437" y="156008"/>
                  </a:lnTo>
                  <a:lnTo>
                    <a:pt x="59545" y="155866"/>
                  </a:lnTo>
                  <a:lnTo>
                    <a:pt x="59550" y="153700"/>
                  </a:lnTo>
                  <a:lnTo>
                    <a:pt x="59334" y="152504"/>
                  </a:lnTo>
                  <a:lnTo>
                    <a:pt x="59168" y="152236"/>
                  </a:lnTo>
                  <a:lnTo>
                    <a:pt x="59020" y="152262"/>
                  </a:lnTo>
                  <a:lnTo>
                    <a:pt x="59049" y="152486"/>
                  </a:lnTo>
                  <a:lnTo>
                    <a:pt x="58976" y="152869"/>
                  </a:lnTo>
                  <a:lnTo>
                    <a:pt x="58156" y="153662"/>
                  </a:lnTo>
                  <a:lnTo>
                    <a:pt x="57994" y="153695"/>
                  </a:lnTo>
                  <a:lnTo>
                    <a:pt x="57766" y="153561"/>
                  </a:lnTo>
                  <a:lnTo>
                    <a:pt x="57070" y="152876"/>
                  </a:lnTo>
                  <a:lnTo>
                    <a:pt x="57124" y="152336"/>
                  </a:lnTo>
                  <a:lnTo>
                    <a:pt x="57272" y="151916"/>
                  </a:lnTo>
                  <a:lnTo>
                    <a:pt x="57281" y="148945"/>
                  </a:lnTo>
                  <a:lnTo>
                    <a:pt x="54976" y="148959"/>
                  </a:lnTo>
                  <a:lnTo>
                    <a:pt x="54957" y="140699"/>
                  </a:lnTo>
                  <a:lnTo>
                    <a:pt x="54455" y="140688"/>
                  </a:lnTo>
                  <a:lnTo>
                    <a:pt x="53916" y="140557"/>
                  </a:lnTo>
                  <a:lnTo>
                    <a:pt x="53577" y="139620"/>
                  </a:lnTo>
                  <a:lnTo>
                    <a:pt x="52942" y="139398"/>
                  </a:lnTo>
                  <a:lnTo>
                    <a:pt x="50471" y="139414"/>
                  </a:lnTo>
                  <a:lnTo>
                    <a:pt x="50359" y="128613"/>
                  </a:lnTo>
                  <a:lnTo>
                    <a:pt x="49725" y="128917"/>
                  </a:lnTo>
                  <a:lnTo>
                    <a:pt x="49385" y="128987"/>
                  </a:lnTo>
                  <a:lnTo>
                    <a:pt x="47157" y="127517"/>
                  </a:lnTo>
                  <a:lnTo>
                    <a:pt x="46846" y="127670"/>
                  </a:lnTo>
                  <a:lnTo>
                    <a:pt x="46549" y="128032"/>
                  </a:lnTo>
                  <a:lnTo>
                    <a:pt x="45460" y="128472"/>
                  </a:lnTo>
                  <a:lnTo>
                    <a:pt x="45297" y="128371"/>
                  </a:lnTo>
                  <a:lnTo>
                    <a:pt x="45257" y="127695"/>
                  </a:lnTo>
                  <a:lnTo>
                    <a:pt x="43498" y="127689"/>
                  </a:lnTo>
                  <a:lnTo>
                    <a:pt x="43048" y="127687"/>
                  </a:lnTo>
                  <a:lnTo>
                    <a:pt x="41006" y="127690"/>
                  </a:lnTo>
                  <a:lnTo>
                    <a:pt x="40441" y="129065"/>
                  </a:lnTo>
                  <a:lnTo>
                    <a:pt x="40488" y="129247"/>
                  </a:lnTo>
                  <a:lnTo>
                    <a:pt x="40876" y="129719"/>
                  </a:lnTo>
                  <a:lnTo>
                    <a:pt x="41072" y="130237"/>
                  </a:lnTo>
                  <a:lnTo>
                    <a:pt x="41069" y="130463"/>
                  </a:lnTo>
                  <a:lnTo>
                    <a:pt x="40378" y="132325"/>
                  </a:lnTo>
                  <a:lnTo>
                    <a:pt x="40708" y="134016"/>
                  </a:lnTo>
                  <a:lnTo>
                    <a:pt x="40621" y="135611"/>
                  </a:lnTo>
                  <a:lnTo>
                    <a:pt x="40242" y="135870"/>
                  </a:lnTo>
                  <a:lnTo>
                    <a:pt x="40000" y="135892"/>
                  </a:lnTo>
                  <a:lnTo>
                    <a:pt x="38920" y="135721"/>
                  </a:lnTo>
                  <a:lnTo>
                    <a:pt x="38693" y="135914"/>
                  </a:lnTo>
                  <a:lnTo>
                    <a:pt x="38429" y="136732"/>
                  </a:lnTo>
                  <a:lnTo>
                    <a:pt x="38122" y="137135"/>
                  </a:lnTo>
                  <a:lnTo>
                    <a:pt x="37179" y="138487"/>
                  </a:lnTo>
                  <a:lnTo>
                    <a:pt x="36470" y="139355"/>
                  </a:lnTo>
                  <a:lnTo>
                    <a:pt x="35639" y="140080"/>
                  </a:lnTo>
                  <a:lnTo>
                    <a:pt x="35068" y="140211"/>
                  </a:lnTo>
                  <a:lnTo>
                    <a:pt x="34670" y="140080"/>
                  </a:lnTo>
                  <a:lnTo>
                    <a:pt x="34421" y="139697"/>
                  </a:lnTo>
                  <a:lnTo>
                    <a:pt x="34414" y="139340"/>
                  </a:lnTo>
                  <a:lnTo>
                    <a:pt x="34558" y="138539"/>
                  </a:lnTo>
                  <a:lnTo>
                    <a:pt x="34486" y="138108"/>
                  </a:lnTo>
                  <a:lnTo>
                    <a:pt x="34222" y="137545"/>
                  </a:lnTo>
                  <a:lnTo>
                    <a:pt x="34059" y="137423"/>
                  </a:lnTo>
                  <a:lnTo>
                    <a:pt x="33640" y="137352"/>
                  </a:lnTo>
                  <a:lnTo>
                    <a:pt x="33231" y="137612"/>
                  </a:lnTo>
                  <a:lnTo>
                    <a:pt x="32263" y="138707"/>
                  </a:lnTo>
                  <a:lnTo>
                    <a:pt x="31356" y="139430"/>
                  </a:lnTo>
                  <a:lnTo>
                    <a:pt x="31002" y="139542"/>
                  </a:lnTo>
                  <a:lnTo>
                    <a:pt x="29900" y="139657"/>
                  </a:lnTo>
                  <a:lnTo>
                    <a:pt x="29813" y="139821"/>
                  </a:lnTo>
                  <a:lnTo>
                    <a:pt x="29815" y="139589"/>
                  </a:lnTo>
                  <a:lnTo>
                    <a:pt x="29812" y="131339"/>
                  </a:lnTo>
                  <a:lnTo>
                    <a:pt x="29808" y="130229"/>
                  </a:lnTo>
                  <a:lnTo>
                    <a:pt x="29815" y="127666"/>
                  </a:lnTo>
                  <a:lnTo>
                    <a:pt x="24617" y="127644"/>
                  </a:lnTo>
                  <a:lnTo>
                    <a:pt x="25206" y="126308"/>
                  </a:lnTo>
                  <a:lnTo>
                    <a:pt x="25218" y="125273"/>
                  </a:lnTo>
                  <a:lnTo>
                    <a:pt x="19523" y="125279"/>
                  </a:lnTo>
                  <a:lnTo>
                    <a:pt x="16064" y="125287"/>
                  </a:lnTo>
                  <a:lnTo>
                    <a:pt x="16033" y="123284"/>
                  </a:lnTo>
                  <a:lnTo>
                    <a:pt x="16031" y="123113"/>
                  </a:lnTo>
                  <a:lnTo>
                    <a:pt x="16053" y="120270"/>
                  </a:lnTo>
                  <a:lnTo>
                    <a:pt x="16055" y="119536"/>
                  </a:lnTo>
                  <a:lnTo>
                    <a:pt x="16030" y="105520"/>
                  </a:lnTo>
                  <a:lnTo>
                    <a:pt x="16032" y="104388"/>
                  </a:lnTo>
                  <a:lnTo>
                    <a:pt x="16022" y="99296"/>
                  </a:lnTo>
                  <a:lnTo>
                    <a:pt x="16027" y="99154"/>
                  </a:lnTo>
                  <a:lnTo>
                    <a:pt x="11679" y="99187"/>
                  </a:lnTo>
                  <a:lnTo>
                    <a:pt x="11425" y="99191"/>
                  </a:lnTo>
                  <a:lnTo>
                    <a:pt x="4528" y="99175"/>
                  </a:lnTo>
                  <a:lnTo>
                    <a:pt x="3587" y="99181"/>
                  </a:lnTo>
                  <a:lnTo>
                    <a:pt x="2426" y="99189"/>
                  </a:lnTo>
                  <a:lnTo>
                    <a:pt x="2432" y="98015"/>
                  </a:lnTo>
                  <a:lnTo>
                    <a:pt x="2440" y="96212"/>
                  </a:lnTo>
                  <a:lnTo>
                    <a:pt x="2440" y="88313"/>
                  </a:lnTo>
                  <a:lnTo>
                    <a:pt x="2462" y="85007"/>
                  </a:lnTo>
                  <a:lnTo>
                    <a:pt x="2446" y="76375"/>
                  </a:lnTo>
                  <a:lnTo>
                    <a:pt x="2450" y="73192"/>
                  </a:lnTo>
                  <a:lnTo>
                    <a:pt x="154" y="73185"/>
                  </a:lnTo>
                  <a:lnTo>
                    <a:pt x="157" y="67125"/>
                  </a:lnTo>
                  <a:lnTo>
                    <a:pt x="0" y="65921"/>
                  </a:lnTo>
                  <a:lnTo>
                    <a:pt x="159" y="65743"/>
                  </a:lnTo>
                  <a:lnTo>
                    <a:pt x="763" y="65493"/>
                  </a:lnTo>
                  <a:lnTo>
                    <a:pt x="897" y="65750"/>
                  </a:lnTo>
                  <a:lnTo>
                    <a:pt x="1512" y="65504"/>
                  </a:lnTo>
                  <a:lnTo>
                    <a:pt x="1711" y="65217"/>
                  </a:lnTo>
                  <a:lnTo>
                    <a:pt x="1697" y="64719"/>
                  </a:lnTo>
                  <a:lnTo>
                    <a:pt x="1962" y="64231"/>
                  </a:lnTo>
                  <a:lnTo>
                    <a:pt x="2483" y="63845"/>
                  </a:lnTo>
                  <a:lnTo>
                    <a:pt x="2469" y="58035"/>
                  </a:lnTo>
                  <a:lnTo>
                    <a:pt x="4031" y="58449"/>
                  </a:lnTo>
                  <a:lnTo>
                    <a:pt x="4158" y="58142"/>
                  </a:lnTo>
                  <a:lnTo>
                    <a:pt x="5046" y="57516"/>
                  </a:lnTo>
                  <a:lnTo>
                    <a:pt x="5588" y="57330"/>
                  </a:lnTo>
                  <a:lnTo>
                    <a:pt x="6519" y="57334"/>
                  </a:lnTo>
                  <a:lnTo>
                    <a:pt x="6999" y="57561"/>
                  </a:lnTo>
                  <a:lnTo>
                    <a:pt x="6992" y="58864"/>
                  </a:lnTo>
                  <a:lnTo>
                    <a:pt x="6726" y="59255"/>
                  </a:lnTo>
                  <a:lnTo>
                    <a:pt x="6267" y="60461"/>
                  </a:lnTo>
                  <a:lnTo>
                    <a:pt x="6278" y="60837"/>
                  </a:lnTo>
                  <a:lnTo>
                    <a:pt x="6416" y="61350"/>
                  </a:lnTo>
                  <a:lnTo>
                    <a:pt x="7434" y="61432"/>
                  </a:lnTo>
                  <a:lnTo>
                    <a:pt x="10449" y="61281"/>
                  </a:lnTo>
                  <a:lnTo>
                    <a:pt x="10461" y="59003"/>
                  </a:lnTo>
                  <a:lnTo>
                    <a:pt x="11626" y="58984"/>
                  </a:lnTo>
                  <a:lnTo>
                    <a:pt x="11639" y="56658"/>
                  </a:lnTo>
                  <a:lnTo>
                    <a:pt x="16241" y="56633"/>
                  </a:lnTo>
                  <a:lnTo>
                    <a:pt x="16241" y="58993"/>
                  </a:lnTo>
                  <a:lnTo>
                    <a:pt x="23085" y="59030"/>
                  </a:lnTo>
                  <a:lnTo>
                    <a:pt x="23090" y="54304"/>
                  </a:lnTo>
                  <a:lnTo>
                    <a:pt x="30009" y="54308"/>
                  </a:lnTo>
                  <a:lnTo>
                    <a:pt x="29992" y="55327"/>
                  </a:lnTo>
                  <a:lnTo>
                    <a:pt x="30377" y="55182"/>
                  </a:lnTo>
                  <a:lnTo>
                    <a:pt x="30719" y="55268"/>
                  </a:lnTo>
                  <a:lnTo>
                    <a:pt x="30989" y="55584"/>
                  </a:lnTo>
                  <a:lnTo>
                    <a:pt x="31094" y="55874"/>
                  </a:lnTo>
                  <a:lnTo>
                    <a:pt x="30625" y="56544"/>
                  </a:lnTo>
                  <a:lnTo>
                    <a:pt x="30082" y="56677"/>
                  </a:lnTo>
                  <a:lnTo>
                    <a:pt x="30114" y="58966"/>
                  </a:lnTo>
                  <a:lnTo>
                    <a:pt x="36891" y="58960"/>
                  </a:lnTo>
                  <a:lnTo>
                    <a:pt x="36897" y="56755"/>
                  </a:lnTo>
                  <a:lnTo>
                    <a:pt x="39234" y="56733"/>
                  </a:lnTo>
                  <a:lnTo>
                    <a:pt x="39247" y="63779"/>
                  </a:lnTo>
                  <a:lnTo>
                    <a:pt x="43872" y="63804"/>
                  </a:lnTo>
                  <a:lnTo>
                    <a:pt x="43864" y="56925"/>
                  </a:lnTo>
                  <a:lnTo>
                    <a:pt x="43773" y="56750"/>
                  </a:lnTo>
                  <a:lnTo>
                    <a:pt x="50749" y="56755"/>
                  </a:lnTo>
                  <a:lnTo>
                    <a:pt x="50799" y="50889"/>
                  </a:lnTo>
                  <a:lnTo>
                    <a:pt x="50337" y="50803"/>
                  </a:lnTo>
                  <a:lnTo>
                    <a:pt x="50322" y="50223"/>
                  </a:lnTo>
                  <a:lnTo>
                    <a:pt x="50388" y="49739"/>
                  </a:lnTo>
                  <a:lnTo>
                    <a:pt x="50704" y="49741"/>
                  </a:lnTo>
                  <a:lnTo>
                    <a:pt x="50720" y="48453"/>
                  </a:lnTo>
                  <a:lnTo>
                    <a:pt x="51898" y="48456"/>
                  </a:lnTo>
                  <a:lnTo>
                    <a:pt x="51903" y="47272"/>
                  </a:lnTo>
                  <a:lnTo>
                    <a:pt x="50735" y="47270"/>
                  </a:lnTo>
                  <a:lnTo>
                    <a:pt x="50782" y="46618"/>
                  </a:lnTo>
                  <a:lnTo>
                    <a:pt x="50795" y="44991"/>
                  </a:lnTo>
                  <a:lnTo>
                    <a:pt x="53125" y="44981"/>
                  </a:lnTo>
                  <a:lnTo>
                    <a:pt x="53125" y="46161"/>
                  </a:lnTo>
                  <a:lnTo>
                    <a:pt x="55609" y="46151"/>
                  </a:lnTo>
                  <a:lnTo>
                    <a:pt x="55560" y="42421"/>
                  </a:lnTo>
                  <a:lnTo>
                    <a:pt x="58250" y="42435"/>
                  </a:lnTo>
                  <a:lnTo>
                    <a:pt x="58266" y="40648"/>
                  </a:lnTo>
                  <a:lnTo>
                    <a:pt x="58279" y="39639"/>
                  </a:lnTo>
                  <a:lnTo>
                    <a:pt x="58389" y="39171"/>
                  </a:lnTo>
                  <a:lnTo>
                    <a:pt x="58629" y="40008"/>
                  </a:lnTo>
                  <a:lnTo>
                    <a:pt x="58631" y="40404"/>
                  </a:lnTo>
                  <a:lnTo>
                    <a:pt x="58784" y="40680"/>
                  </a:lnTo>
                  <a:lnTo>
                    <a:pt x="59194" y="40605"/>
                  </a:lnTo>
                  <a:lnTo>
                    <a:pt x="59498" y="40784"/>
                  </a:lnTo>
                  <a:lnTo>
                    <a:pt x="59972" y="41372"/>
                  </a:lnTo>
                  <a:lnTo>
                    <a:pt x="60868" y="42078"/>
                  </a:lnTo>
                  <a:lnTo>
                    <a:pt x="61958" y="42036"/>
                  </a:lnTo>
                  <a:lnTo>
                    <a:pt x="62129" y="42003"/>
                  </a:lnTo>
                  <a:lnTo>
                    <a:pt x="62101" y="41869"/>
                  </a:lnTo>
                  <a:lnTo>
                    <a:pt x="63297" y="41759"/>
                  </a:lnTo>
                  <a:lnTo>
                    <a:pt x="64634" y="40976"/>
                  </a:lnTo>
                  <a:lnTo>
                    <a:pt x="65405" y="40878"/>
                  </a:lnTo>
                  <a:lnTo>
                    <a:pt x="66207" y="40867"/>
                  </a:lnTo>
                  <a:lnTo>
                    <a:pt x="66463" y="41027"/>
                  </a:lnTo>
                  <a:lnTo>
                    <a:pt x="67298" y="41271"/>
                  </a:lnTo>
                  <a:lnTo>
                    <a:pt x="67577" y="41105"/>
                  </a:lnTo>
                  <a:lnTo>
                    <a:pt x="67773" y="40548"/>
                  </a:lnTo>
                  <a:lnTo>
                    <a:pt x="68586" y="39978"/>
                  </a:lnTo>
                  <a:lnTo>
                    <a:pt x="69162" y="39757"/>
                  </a:lnTo>
                  <a:lnTo>
                    <a:pt x="69479" y="39282"/>
                  </a:lnTo>
                  <a:lnTo>
                    <a:pt x="68324" y="39614"/>
                  </a:lnTo>
                  <a:lnTo>
                    <a:pt x="68168" y="39336"/>
                  </a:lnTo>
                  <a:lnTo>
                    <a:pt x="68109" y="38920"/>
                  </a:lnTo>
                  <a:lnTo>
                    <a:pt x="68163" y="37593"/>
                  </a:lnTo>
                  <a:lnTo>
                    <a:pt x="68304" y="37479"/>
                  </a:lnTo>
                  <a:lnTo>
                    <a:pt x="68667" y="36840"/>
                  </a:lnTo>
                  <a:lnTo>
                    <a:pt x="68721" y="35581"/>
                  </a:lnTo>
                  <a:lnTo>
                    <a:pt x="68112" y="35011"/>
                  </a:lnTo>
                  <a:lnTo>
                    <a:pt x="68185" y="34583"/>
                  </a:lnTo>
                  <a:lnTo>
                    <a:pt x="68314" y="34602"/>
                  </a:lnTo>
                  <a:lnTo>
                    <a:pt x="68416" y="34415"/>
                  </a:lnTo>
                  <a:lnTo>
                    <a:pt x="68307" y="34088"/>
                  </a:lnTo>
                  <a:lnTo>
                    <a:pt x="67705" y="32938"/>
                  </a:lnTo>
                  <a:lnTo>
                    <a:pt x="62875" y="32970"/>
                  </a:lnTo>
                  <a:lnTo>
                    <a:pt x="62862" y="30595"/>
                  </a:lnTo>
                  <a:lnTo>
                    <a:pt x="63923" y="30588"/>
                  </a:lnTo>
                  <a:lnTo>
                    <a:pt x="67472" y="30579"/>
                  </a:lnTo>
                  <a:lnTo>
                    <a:pt x="67498" y="25862"/>
                  </a:lnTo>
                  <a:lnTo>
                    <a:pt x="69816" y="25862"/>
                  </a:lnTo>
                  <a:lnTo>
                    <a:pt x="69803" y="23829"/>
                  </a:lnTo>
                  <a:lnTo>
                    <a:pt x="69410" y="23543"/>
                  </a:lnTo>
                  <a:lnTo>
                    <a:pt x="72120" y="23504"/>
                  </a:lnTo>
                  <a:lnTo>
                    <a:pt x="72133" y="25228"/>
                  </a:lnTo>
                  <a:lnTo>
                    <a:pt x="74438" y="26692"/>
                  </a:lnTo>
                  <a:lnTo>
                    <a:pt x="74438" y="25862"/>
                  </a:lnTo>
                  <a:lnTo>
                    <a:pt x="76768" y="25864"/>
                  </a:lnTo>
                  <a:lnTo>
                    <a:pt x="76771" y="23497"/>
                  </a:lnTo>
                  <a:lnTo>
                    <a:pt x="83708" y="23498"/>
                  </a:lnTo>
                  <a:lnTo>
                    <a:pt x="83696" y="22429"/>
                  </a:lnTo>
                  <a:lnTo>
                    <a:pt x="84765" y="23114"/>
                  </a:lnTo>
                  <a:lnTo>
                    <a:pt x="85385" y="23156"/>
                  </a:lnTo>
                  <a:lnTo>
                    <a:pt x="85663" y="23446"/>
                  </a:lnTo>
                  <a:lnTo>
                    <a:pt x="85604" y="24723"/>
                  </a:lnTo>
                  <a:lnTo>
                    <a:pt x="85301" y="25330"/>
                  </a:lnTo>
                  <a:lnTo>
                    <a:pt x="84842" y="25579"/>
                  </a:lnTo>
                  <a:lnTo>
                    <a:pt x="84517" y="26100"/>
                  </a:lnTo>
                  <a:lnTo>
                    <a:pt x="84637" y="26440"/>
                  </a:lnTo>
                  <a:lnTo>
                    <a:pt x="84961" y="26477"/>
                  </a:lnTo>
                  <a:lnTo>
                    <a:pt x="85230" y="26285"/>
                  </a:lnTo>
                  <a:lnTo>
                    <a:pt x="85637" y="25640"/>
                  </a:lnTo>
                  <a:lnTo>
                    <a:pt x="85894" y="25426"/>
                  </a:lnTo>
                  <a:lnTo>
                    <a:pt x="86471" y="25307"/>
                  </a:lnTo>
                  <a:lnTo>
                    <a:pt x="87899" y="24564"/>
                  </a:lnTo>
                  <a:lnTo>
                    <a:pt x="88135" y="24005"/>
                  </a:lnTo>
                  <a:lnTo>
                    <a:pt x="88554" y="23613"/>
                  </a:lnTo>
                  <a:lnTo>
                    <a:pt x="88626" y="23367"/>
                  </a:lnTo>
                  <a:lnTo>
                    <a:pt x="88433" y="22981"/>
                  </a:lnTo>
                  <a:lnTo>
                    <a:pt x="88354" y="22634"/>
                  </a:lnTo>
                  <a:lnTo>
                    <a:pt x="88370" y="22137"/>
                  </a:lnTo>
                  <a:lnTo>
                    <a:pt x="88154" y="21821"/>
                  </a:lnTo>
                  <a:lnTo>
                    <a:pt x="88156" y="21675"/>
                  </a:lnTo>
                  <a:lnTo>
                    <a:pt x="89088" y="19784"/>
                  </a:lnTo>
                  <a:lnTo>
                    <a:pt x="89212" y="18631"/>
                  </a:lnTo>
                  <a:lnTo>
                    <a:pt x="89253" y="19155"/>
                  </a:lnTo>
                  <a:lnTo>
                    <a:pt x="89206" y="19587"/>
                  </a:lnTo>
                  <a:lnTo>
                    <a:pt x="88935" y="20413"/>
                  </a:lnTo>
                  <a:lnTo>
                    <a:pt x="89176" y="20409"/>
                  </a:lnTo>
                  <a:lnTo>
                    <a:pt x="89483" y="20540"/>
                  </a:lnTo>
                  <a:lnTo>
                    <a:pt x="90037" y="21083"/>
                  </a:lnTo>
                  <a:lnTo>
                    <a:pt x="90252" y="21188"/>
                  </a:lnTo>
                  <a:lnTo>
                    <a:pt x="90664" y="21184"/>
                  </a:lnTo>
                  <a:lnTo>
                    <a:pt x="90673" y="18251"/>
                  </a:lnTo>
                  <a:lnTo>
                    <a:pt x="91203" y="17630"/>
                  </a:lnTo>
                  <a:lnTo>
                    <a:pt x="91757" y="17567"/>
                  </a:lnTo>
                  <a:lnTo>
                    <a:pt x="91991" y="17917"/>
                  </a:lnTo>
                  <a:lnTo>
                    <a:pt x="92869" y="19931"/>
                  </a:lnTo>
                  <a:lnTo>
                    <a:pt x="92866" y="20191"/>
                  </a:lnTo>
                  <a:lnTo>
                    <a:pt x="92447" y="21078"/>
                  </a:lnTo>
                  <a:lnTo>
                    <a:pt x="92145" y="21517"/>
                  </a:lnTo>
                  <a:lnTo>
                    <a:pt x="92159" y="21729"/>
                  </a:lnTo>
                  <a:lnTo>
                    <a:pt x="92323" y="21770"/>
                  </a:lnTo>
                  <a:lnTo>
                    <a:pt x="92921" y="21584"/>
                  </a:lnTo>
                  <a:lnTo>
                    <a:pt x="93165" y="21230"/>
                  </a:lnTo>
                  <a:lnTo>
                    <a:pt x="93034" y="20958"/>
                  </a:lnTo>
                  <a:lnTo>
                    <a:pt x="93238" y="20660"/>
                  </a:lnTo>
                  <a:lnTo>
                    <a:pt x="93778" y="20083"/>
                  </a:lnTo>
                  <a:lnTo>
                    <a:pt x="94266" y="19978"/>
                  </a:lnTo>
                  <a:lnTo>
                    <a:pt x="94678" y="19386"/>
                  </a:lnTo>
                  <a:lnTo>
                    <a:pt x="94694" y="18788"/>
                  </a:lnTo>
                  <a:lnTo>
                    <a:pt x="96411" y="18790"/>
                  </a:lnTo>
                  <a:lnTo>
                    <a:pt x="96403" y="16437"/>
                  </a:lnTo>
                  <a:lnTo>
                    <a:pt x="99584" y="16440"/>
                  </a:lnTo>
                  <a:lnTo>
                    <a:pt x="98272" y="14068"/>
                  </a:lnTo>
                  <a:lnTo>
                    <a:pt x="99885" y="14065"/>
                  </a:lnTo>
                  <a:lnTo>
                    <a:pt x="101133" y="14069"/>
                  </a:lnTo>
                  <a:lnTo>
                    <a:pt x="103145" y="14050"/>
                  </a:lnTo>
                  <a:lnTo>
                    <a:pt x="105238" y="14058"/>
                  </a:lnTo>
                  <a:lnTo>
                    <a:pt x="109561" y="14083"/>
                  </a:lnTo>
                  <a:lnTo>
                    <a:pt x="109492" y="15040"/>
                  </a:lnTo>
                  <a:lnTo>
                    <a:pt x="109071" y="16775"/>
                  </a:lnTo>
                  <a:lnTo>
                    <a:pt x="109344" y="16986"/>
                  </a:lnTo>
                  <a:lnTo>
                    <a:pt x="109315" y="17537"/>
                  </a:lnTo>
                  <a:lnTo>
                    <a:pt x="109158" y="18244"/>
                  </a:lnTo>
                  <a:lnTo>
                    <a:pt x="109155" y="18788"/>
                  </a:lnTo>
                  <a:lnTo>
                    <a:pt x="110155" y="19204"/>
                  </a:lnTo>
                  <a:lnTo>
                    <a:pt x="110483" y="18679"/>
                  </a:lnTo>
                  <a:lnTo>
                    <a:pt x="110793" y="18400"/>
                  </a:lnTo>
                  <a:lnTo>
                    <a:pt x="110793" y="18251"/>
                  </a:lnTo>
                  <a:lnTo>
                    <a:pt x="110688" y="18121"/>
                  </a:lnTo>
                  <a:lnTo>
                    <a:pt x="110490" y="18084"/>
                  </a:lnTo>
                  <a:lnTo>
                    <a:pt x="110242" y="18229"/>
                  </a:lnTo>
                  <a:lnTo>
                    <a:pt x="110363" y="18061"/>
                  </a:lnTo>
                  <a:lnTo>
                    <a:pt x="110644" y="17987"/>
                  </a:lnTo>
                  <a:lnTo>
                    <a:pt x="110844" y="18136"/>
                  </a:lnTo>
                  <a:lnTo>
                    <a:pt x="111253" y="18020"/>
                  </a:lnTo>
                  <a:lnTo>
                    <a:pt x="111654" y="18038"/>
                  </a:lnTo>
                  <a:lnTo>
                    <a:pt x="111851" y="17707"/>
                  </a:lnTo>
                  <a:lnTo>
                    <a:pt x="112169" y="17726"/>
                  </a:lnTo>
                  <a:lnTo>
                    <a:pt x="112578" y="18038"/>
                  </a:lnTo>
                  <a:lnTo>
                    <a:pt x="112567" y="17800"/>
                  </a:lnTo>
                  <a:lnTo>
                    <a:pt x="112782" y="17402"/>
                  </a:lnTo>
                  <a:lnTo>
                    <a:pt x="112954" y="17442"/>
                  </a:lnTo>
                  <a:lnTo>
                    <a:pt x="113680" y="17426"/>
                  </a:lnTo>
                  <a:lnTo>
                    <a:pt x="113759" y="17718"/>
                  </a:lnTo>
                  <a:lnTo>
                    <a:pt x="113797" y="17884"/>
                  </a:lnTo>
                  <a:lnTo>
                    <a:pt x="113739" y="18424"/>
                  </a:lnTo>
                  <a:lnTo>
                    <a:pt x="113881" y="19079"/>
                  </a:lnTo>
                  <a:lnTo>
                    <a:pt x="113727" y="19742"/>
                  </a:lnTo>
                  <a:lnTo>
                    <a:pt x="113753" y="20099"/>
                  </a:lnTo>
                  <a:lnTo>
                    <a:pt x="114055" y="20473"/>
                  </a:lnTo>
                  <a:lnTo>
                    <a:pt x="114985" y="20520"/>
                  </a:lnTo>
                  <a:lnTo>
                    <a:pt x="115889" y="20263"/>
                  </a:lnTo>
                  <a:lnTo>
                    <a:pt x="116101" y="20291"/>
                  </a:lnTo>
                  <a:lnTo>
                    <a:pt x="116359" y="20680"/>
                  </a:lnTo>
                  <a:lnTo>
                    <a:pt x="116294" y="21030"/>
                  </a:lnTo>
                  <a:lnTo>
                    <a:pt x="116328" y="21476"/>
                  </a:lnTo>
                  <a:lnTo>
                    <a:pt x="116644" y="22629"/>
                  </a:lnTo>
                  <a:lnTo>
                    <a:pt x="117417" y="23554"/>
                  </a:lnTo>
                  <a:lnTo>
                    <a:pt x="117861" y="23981"/>
                  </a:lnTo>
                  <a:lnTo>
                    <a:pt x="118472" y="24199"/>
                  </a:lnTo>
                  <a:lnTo>
                    <a:pt x="119502" y="24756"/>
                  </a:lnTo>
                  <a:lnTo>
                    <a:pt x="120326" y="24972"/>
                  </a:lnTo>
                  <a:lnTo>
                    <a:pt x="120977" y="24932"/>
                  </a:lnTo>
                  <a:lnTo>
                    <a:pt x="122588" y="24559"/>
                  </a:lnTo>
                  <a:lnTo>
                    <a:pt x="122909" y="24646"/>
                  </a:lnTo>
                  <a:lnTo>
                    <a:pt x="123960" y="25231"/>
                  </a:lnTo>
                  <a:lnTo>
                    <a:pt x="124469" y="25342"/>
                  </a:lnTo>
                  <a:lnTo>
                    <a:pt x="124469" y="26285"/>
                  </a:lnTo>
                  <a:lnTo>
                    <a:pt x="125140" y="26285"/>
                  </a:lnTo>
                  <a:lnTo>
                    <a:pt x="125192" y="26922"/>
                  </a:lnTo>
                  <a:lnTo>
                    <a:pt x="124469" y="27796"/>
                  </a:lnTo>
                  <a:lnTo>
                    <a:pt x="124217" y="28278"/>
                  </a:lnTo>
                  <a:lnTo>
                    <a:pt x="124616" y="28276"/>
                  </a:lnTo>
                  <a:lnTo>
                    <a:pt x="125246" y="28253"/>
                  </a:lnTo>
                  <a:lnTo>
                    <a:pt x="125997" y="28253"/>
                  </a:lnTo>
                  <a:lnTo>
                    <a:pt x="125958" y="27684"/>
                  </a:lnTo>
                  <a:lnTo>
                    <a:pt x="126515" y="27717"/>
                  </a:lnTo>
                  <a:lnTo>
                    <a:pt x="126646" y="25925"/>
                  </a:lnTo>
                  <a:lnTo>
                    <a:pt x="126799" y="25925"/>
                  </a:lnTo>
                  <a:lnTo>
                    <a:pt x="127051" y="25925"/>
                  </a:lnTo>
                  <a:lnTo>
                    <a:pt x="128462" y="26077"/>
                  </a:lnTo>
                  <a:lnTo>
                    <a:pt x="128853" y="25868"/>
                  </a:lnTo>
                  <a:lnTo>
                    <a:pt x="129604" y="25228"/>
                  </a:lnTo>
                  <a:lnTo>
                    <a:pt x="129881" y="24583"/>
                  </a:lnTo>
                  <a:lnTo>
                    <a:pt x="130687" y="23600"/>
                  </a:lnTo>
                  <a:lnTo>
                    <a:pt x="130793" y="23318"/>
                  </a:lnTo>
                  <a:lnTo>
                    <a:pt x="130840" y="22703"/>
                  </a:lnTo>
                  <a:lnTo>
                    <a:pt x="131526" y="21888"/>
                  </a:lnTo>
                  <a:lnTo>
                    <a:pt x="132036" y="21653"/>
                  </a:lnTo>
                  <a:lnTo>
                    <a:pt x="132832" y="21456"/>
                  </a:lnTo>
                  <a:lnTo>
                    <a:pt x="133240" y="21430"/>
                  </a:lnTo>
                  <a:lnTo>
                    <a:pt x="133456" y="21445"/>
                  </a:lnTo>
                  <a:lnTo>
                    <a:pt x="133678" y="21709"/>
                  </a:lnTo>
                  <a:lnTo>
                    <a:pt x="134393" y="21810"/>
                  </a:lnTo>
                  <a:lnTo>
                    <a:pt x="134886" y="21720"/>
                  </a:lnTo>
                  <a:lnTo>
                    <a:pt x="135189" y="20991"/>
                  </a:lnTo>
                  <a:lnTo>
                    <a:pt x="135641" y="20529"/>
                  </a:lnTo>
                  <a:lnTo>
                    <a:pt x="136470" y="20496"/>
                  </a:lnTo>
                  <a:lnTo>
                    <a:pt x="137725" y="19588"/>
                  </a:lnTo>
                  <a:lnTo>
                    <a:pt x="138579" y="19067"/>
                  </a:lnTo>
                  <a:lnTo>
                    <a:pt x="139079" y="19000"/>
                  </a:lnTo>
                  <a:lnTo>
                    <a:pt x="139320" y="19049"/>
                  </a:lnTo>
                  <a:lnTo>
                    <a:pt x="139791" y="18788"/>
                  </a:lnTo>
                  <a:lnTo>
                    <a:pt x="139933" y="18584"/>
                  </a:lnTo>
                  <a:lnTo>
                    <a:pt x="139776" y="16506"/>
                  </a:lnTo>
                  <a:lnTo>
                    <a:pt x="139245" y="16506"/>
                  </a:lnTo>
                  <a:lnTo>
                    <a:pt x="139252" y="15385"/>
                  </a:lnTo>
                  <a:lnTo>
                    <a:pt x="139387" y="15329"/>
                  </a:lnTo>
                  <a:lnTo>
                    <a:pt x="139526" y="15110"/>
                  </a:lnTo>
                  <a:lnTo>
                    <a:pt x="139552" y="14171"/>
                  </a:lnTo>
                  <a:lnTo>
                    <a:pt x="141565" y="14194"/>
                  </a:lnTo>
                  <a:lnTo>
                    <a:pt x="143839" y="14186"/>
                  </a:lnTo>
                  <a:lnTo>
                    <a:pt x="143839" y="13395"/>
                  </a:lnTo>
                  <a:lnTo>
                    <a:pt x="143835" y="12931"/>
                  </a:lnTo>
                  <a:lnTo>
                    <a:pt x="143547" y="12659"/>
                  </a:lnTo>
                  <a:lnTo>
                    <a:pt x="142904" y="11822"/>
                  </a:lnTo>
                  <a:lnTo>
                    <a:pt x="141549" y="11823"/>
                  </a:lnTo>
                  <a:lnTo>
                    <a:pt x="141544" y="9462"/>
                  </a:lnTo>
                  <a:lnTo>
                    <a:pt x="141095" y="9470"/>
                  </a:lnTo>
                  <a:lnTo>
                    <a:pt x="140537" y="9239"/>
                  </a:lnTo>
                  <a:lnTo>
                    <a:pt x="140198" y="8676"/>
                  </a:lnTo>
                  <a:lnTo>
                    <a:pt x="139825" y="8400"/>
                  </a:lnTo>
                  <a:lnTo>
                    <a:pt x="139394" y="8236"/>
                  </a:lnTo>
                  <a:lnTo>
                    <a:pt x="139205" y="8051"/>
                  </a:lnTo>
                  <a:lnTo>
                    <a:pt x="139193" y="5162"/>
                  </a:lnTo>
                  <a:lnTo>
                    <a:pt x="139128" y="5027"/>
                  </a:lnTo>
                  <a:lnTo>
                    <a:pt x="138276" y="4293"/>
                  </a:lnTo>
                  <a:lnTo>
                    <a:pt x="137636" y="3958"/>
                  </a:lnTo>
                  <a:lnTo>
                    <a:pt x="136880" y="3317"/>
                  </a:lnTo>
                  <a:lnTo>
                    <a:pt x="136515" y="2770"/>
                  </a:lnTo>
                  <a:lnTo>
                    <a:pt x="136375" y="2176"/>
                  </a:lnTo>
                  <a:lnTo>
                    <a:pt x="136826" y="1158"/>
                  </a:lnTo>
                  <a:lnTo>
                    <a:pt x="137312" y="916"/>
                  </a:lnTo>
                  <a:lnTo>
                    <a:pt x="137590" y="920"/>
                  </a:lnTo>
                  <a:lnTo>
                    <a:pt x="138291" y="1423"/>
                  </a:lnTo>
                  <a:lnTo>
                    <a:pt x="138185" y="1605"/>
                  </a:lnTo>
                  <a:lnTo>
                    <a:pt x="138193" y="1788"/>
                  </a:lnTo>
                  <a:lnTo>
                    <a:pt x="138280" y="1922"/>
                  </a:lnTo>
                  <a:lnTo>
                    <a:pt x="138711" y="2388"/>
                  </a:lnTo>
                  <a:lnTo>
                    <a:pt x="139380" y="2920"/>
                  </a:lnTo>
                  <a:lnTo>
                    <a:pt x="139993" y="3230"/>
                  </a:lnTo>
                  <a:lnTo>
                    <a:pt x="141029" y="3200"/>
                  </a:lnTo>
                  <a:lnTo>
                    <a:pt x="141285" y="3264"/>
                  </a:lnTo>
                  <a:lnTo>
                    <a:pt x="141457" y="3628"/>
                  </a:lnTo>
                  <a:lnTo>
                    <a:pt x="141322" y="3937"/>
                  </a:lnTo>
                  <a:lnTo>
                    <a:pt x="141598" y="4482"/>
                  </a:lnTo>
                  <a:lnTo>
                    <a:pt x="141535" y="6749"/>
                  </a:lnTo>
                  <a:lnTo>
                    <a:pt x="141875" y="7086"/>
                  </a:lnTo>
                  <a:lnTo>
                    <a:pt x="142510" y="6256"/>
                  </a:lnTo>
                  <a:lnTo>
                    <a:pt x="142795" y="6304"/>
                  </a:lnTo>
                  <a:lnTo>
                    <a:pt x="142878" y="6725"/>
                  </a:lnTo>
                  <a:lnTo>
                    <a:pt x="142875" y="8438"/>
                  </a:lnTo>
                  <a:lnTo>
                    <a:pt x="143964" y="10025"/>
                  </a:lnTo>
                  <a:lnTo>
                    <a:pt x="144494" y="9361"/>
                  </a:lnTo>
                  <a:lnTo>
                    <a:pt x="144805" y="9762"/>
                  </a:lnTo>
                  <a:lnTo>
                    <a:pt x="144791" y="9896"/>
                  </a:lnTo>
                  <a:lnTo>
                    <a:pt x="144601" y="10198"/>
                  </a:lnTo>
                  <a:lnTo>
                    <a:pt x="145054" y="10927"/>
                  </a:lnTo>
                  <a:lnTo>
                    <a:pt x="146018" y="11426"/>
                  </a:lnTo>
                  <a:lnTo>
                    <a:pt x="146263" y="11437"/>
                  </a:lnTo>
                  <a:lnTo>
                    <a:pt x="146500" y="11337"/>
                  </a:lnTo>
                  <a:lnTo>
                    <a:pt x="146778" y="11519"/>
                  </a:lnTo>
                  <a:lnTo>
                    <a:pt x="146683" y="12219"/>
                  </a:lnTo>
                  <a:lnTo>
                    <a:pt x="146920" y="12610"/>
                  </a:lnTo>
                  <a:lnTo>
                    <a:pt x="147680" y="12424"/>
                  </a:lnTo>
                  <a:lnTo>
                    <a:pt x="149173" y="12621"/>
                  </a:lnTo>
                  <a:lnTo>
                    <a:pt x="149600" y="12115"/>
                  </a:lnTo>
                  <a:lnTo>
                    <a:pt x="150604" y="12483"/>
                  </a:lnTo>
                  <a:lnTo>
                    <a:pt x="152047" y="12834"/>
                  </a:lnTo>
                  <a:lnTo>
                    <a:pt x="152306" y="12673"/>
                  </a:lnTo>
                  <a:lnTo>
                    <a:pt x="153325" y="11747"/>
                  </a:lnTo>
                  <a:lnTo>
                    <a:pt x="153880" y="12075"/>
                  </a:lnTo>
                  <a:lnTo>
                    <a:pt x="154015" y="12071"/>
                  </a:lnTo>
                  <a:lnTo>
                    <a:pt x="154106" y="11870"/>
                  </a:lnTo>
                  <a:lnTo>
                    <a:pt x="155008" y="11520"/>
                  </a:lnTo>
                  <a:lnTo>
                    <a:pt x="156670" y="11101"/>
                  </a:lnTo>
                  <a:lnTo>
                    <a:pt x="156969" y="10409"/>
                  </a:lnTo>
                  <a:lnTo>
                    <a:pt x="157907" y="9403"/>
                  </a:lnTo>
                  <a:lnTo>
                    <a:pt x="158173" y="8982"/>
                  </a:lnTo>
                  <a:lnTo>
                    <a:pt x="157815" y="8401"/>
                  </a:lnTo>
                  <a:lnTo>
                    <a:pt x="158611" y="7574"/>
                  </a:lnTo>
                  <a:lnTo>
                    <a:pt x="159367" y="5215"/>
                  </a:lnTo>
                  <a:lnTo>
                    <a:pt x="160919" y="3170"/>
                  </a:lnTo>
                  <a:lnTo>
                    <a:pt x="161247" y="2485"/>
                  </a:lnTo>
                  <a:lnTo>
                    <a:pt x="162110" y="1811"/>
                  </a:lnTo>
                  <a:lnTo>
                    <a:pt x="162684" y="2335"/>
                  </a:lnTo>
                  <a:lnTo>
                    <a:pt x="162830" y="2373"/>
                  </a:lnTo>
                  <a:lnTo>
                    <a:pt x="164595" y="2365"/>
                  </a:lnTo>
                  <a:lnTo>
                    <a:pt x="164609" y="49"/>
                  </a:lnTo>
                  <a:lnTo>
                    <a:pt x="166144" y="23"/>
                  </a:lnTo>
                  <a:lnTo>
                    <a:pt x="166912" y="16"/>
                  </a:lnTo>
                  <a:lnTo>
                    <a:pt x="166923" y="991"/>
                  </a:lnTo>
                  <a:lnTo>
                    <a:pt x="167343" y="1442"/>
                  </a:lnTo>
                  <a:lnTo>
                    <a:pt x="167913" y="2526"/>
                  </a:lnTo>
                  <a:lnTo>
                    <a:pt x="167953" y="2656"/>
                  </a:lnTo>
                  <a:lnTo>
                    <a:pt x="168033" y="3345"/>
                  </a:lnTo>
                  <a:lnTo>
                    <a:pt x="169514" y="2247"/>
                  </a:lnTo>
                  <a:lnTo>
                    <a:pt x="170413" y="1838"/>
                  </a:lnTo>
                  <a:lnTo>
                    <a:pt x="172006" y="1701"/>
                  </a:lnTo>
                  <a:lnTo>
                    <a:pt x="173435" y="947"/>
                  </a:lnTo>
                  <a:lnTo>
                    <a:pt x="173641" y="629"/>
                  </a:lnTo>
                  <a:lnTo>
                    <a:pt x="173824" y="34"/>
                  </a:lnTo>
                  <a:lnTo>
                    <a:pt x="174398" y="29"/>
                  </a:lnTo>
                  <a:lnTo>
                    <a:pt x="176437" y="0"/>
                  </a:lnTo>
                  <a:lnTo>
                    <a:pt x="177197" y="2"/>
                  </a:lnTo>
                  <a:lnTo>
                    <a:pt x="177863" y="20"/>
                  </a:lnTo>
                  <a:lnTo>
                    <a:pt x="178518" y="25"/>
                  </a:lnTo>
                  <a:lnTo>
                    <a:pt x="182158" y="39"/>
                  </a:lnTo>
                  <a:lnTo>
                    <a:pt x="181372" y="1148"/>
                  </a:lnTo>
                  <a:lnTo>
                    <a:pt x="180900" y="2325"/>
                  </a:lnTo>
                  <a:lnTo>
                    <a:pt x="180513" y="2634"/>
                  </a:lnTo>
                  <a:lnTo>
                    <a:pt x="180498" y="4135"/>
                  </a:lnTo>
                  <a:lnTo>
                    <a:pt x="180553" y="4462"/>
                  </a:lnTo>
                  <a:lnTo>
                    <a:pt x="180973" y="4686"/>
                  </a:lnTo>
                  <a:lnTo>
                    <a:pt x="181280" y="4969"/>
                  </a:lnTo>
                  <a:lnTo>
                    <a:pt x="181412" y="5892"/>
                  </a:lnTo>
                  <a:lnTo>
                    <a:pt x="180669" y="6165"/>
                  </a:lnTo>
                  <a:lnTo>
                    <a:pt x="180238" y="6429"/>
                  </a:lnTo>
                  <a:lnTo>
                    <a:pt x="180140" y="6626"/>
                  </a:lnTo>
                  <a:lnTo>
                    <a:pt x="180136" y="7349"/>
                  </a:lnTo>
                  <a:lnTo>
                    <a:pt x="179344" y="8001"/>
                  </a:lnTo>
                  <a:lnTo>
                    <a:pt x="179336" y="8187"/>
                  </a:lnTo>
                  <a:lnTo>
                    <a:pt x="179461" y="8563"/>
                  </a:lnTo>
                  <a:lnTo>
                    <a:pt x="179410" y="9315"/>
                  </a:lnTo>
                  <a:lnTo>
                    <a:pt x="179216" y="9918"/>
                  </a:lnTo>
                  <a:lnTo>
                    <a:pt x="179037" y="10242"/>
                  </a:lnTo>
                  <a:lnTo>
                    <a:pt x="178559" y="10793"/>
                  </a:lnTo>
                  <a:lnTo>
                    <a:pt x="178081" y="11203"/>
                  </a:lnTo>
                  <a:lnTo>
                    <a:pt x="177087" y="11613"/>
                  </a:lnTo>
                  <a:lnTo>
                    <a:pt x="175769" y="11860"/>
                  </a:lnTo>
                  <a:lnTo>
                    <a:pt x="173609" y="13804"/>
                  </a:lnTo>
                  <a:lnTo>
                    <a:pt x="173023" y="14091"/>
                  </a:lnTo>
                  <a:lnTo>
                    <a:pt x="172331" y="14839"/>
                  </a:lnTo>
                  <a:lnTo>
                    <a:pt x="172152" y="15122"/>
                  </a:lnTo>
                  <a:lnTo>
                    <a:pt x="171848" y="16146"/>
                  </a:lnTo>
                  <a:lnTo>
                    <a:pt x="171939" y="16846"/>
                  </a:lnTo>
                  <a:lnTo>
                    <a:pt x="171066" y="17817"/>
                  </a:lnTo>
                  <a:lnTo>
                    <a:pt x="170490" y="17996"/>
                  </a:lnTo>
                  <a:lnTo>
                    <a:pt x="170289" y="17940"/>
                  </a:lnTo>
                  <a:lnTo>
                    <a:pt x="170037" y="17619"/>
                  </a:lnTo>
                  <a:lnTo>
                    <a:pt x="169544" y="17683"/>
                  </a:lnTo>
                  <a:lnTo>
                    <a:pt x="169238" y="17857"/>
                  </a:lnTo>
                  <a:lnTo>
                    <a:pt x="169073" y="18271"/>
                  </a:lnTo>
                  <a:lnTo>
                    <a:pt x="169073" y="18453"/>
                  </a:lnTo>
                  <a:lnTo>
                    <a:pt x="169230" y="18859"/>
                  </a:lnTo>
                  <a:lnTo>
                    <a:pt x="169318" y="19347"/>
                  </a:lnTo>
                  <a:lnTo>
                    <a:pt x="169408" y="20457"/>
                  </a:lnTo>
                  <a:lnTo>
                    <a:pt x="169105" y="20978"/>
                  </a:lnTo>
                  <a:lnTo>
                    <a:pt x="169547" y="21764"/>
                  </a:lnTo>
                  <a:lnTo>
                    <a:pt x="169598" y="22162"/>
                  </a:lnTo>
                  <a:lnTo>
                    <a:pt x="169565" y="22434"/>
                  </a:lnTo>
                  <a:lnTo>
                    <a:pt x="169846" y="22501"/>
                  </a:lnTo>
                  <a:lnTo>
                    <a:pt x="171199" y="22323"/>
                  </a:lnTo>
                  <a:lnTo>
                    <a:pt x="171896" y="22402"/>
                  </a:lnTo>
                  <a:lnTo>
                    <a:pt x="172235" y="22517"/>
                  </a:lnTo>
                  <a:lnTo>
                    <a:pt x="172684" y="22454"/>
                  </a:lnTo>
                  <a:lnTo>
                    <a:pt x="173329" y="22079"/>
                  </a:lnTo>
                  <a:lnTo>
                    <a:pt x="174446" y="22078"/>
                  </a:lnTo>
                  <a:lnTo>
                    <a:pt x="175102" y="21791"/>
                  </a:lnTo>
                  <a:lnTo>
                    <a:pt x="176547" y="21835"/>
                  </a:lnTo>
                  <a:lnTo>
                    <a:pt x="177018" y="22058"/>
                  </a:lnTo>
                  <a:lnTo>
                    <a:pt x="177182" y="21921"/>
                  </a:lnTo>
                  <a:lnTo>
                    <a:pt x="177426" y="21496"/>
                  </a:lnTo>
                  <a:lnTo>
                    <a:pt x="177656" y="21246"/>
                  </a:lnTo>
                  <a:lnTo>
                    <a:pt x="178247" y="21194"/>
                  </a:lnTo>
                  <a:lnTo>
                    <a:pt x="178306" y="20308"/>
                  </a:lnTo>
                  <a:lnTo>
                    <a:pt x="178415" y="20081"/>
                  </a:lnTo>
                  <a:lnTo>
                    <a:pt x="179090" y="19920"/>
                  </a:lnTo>
                  <a:lnTo>
                    <a:pt x="179824" y="20300"/>
                  </a:lnTo>
                  <a:lnTo>
                    <a:pt x="180200" y="20628"/>
                  </a:lnTo>
                  <a:lnTo>
                    <a:pt x="180838" y="20605"/>
                  </a:lnTo>
                  <a:lnTo>
                    <a:pt x="181652" y="20799"/>
                  </a:lnTo>
                  <a:lnTo>
                    <a:pt x="181842" y="21034"/>
                  </a:lnTo>
                  <a:lnTo>
                    <a:pt x="181608" y="21879"/>
                  </a:lnTo>
                  <a:lnTo>
                    <a:pt x="181404" y="24173"/>
                  </a:lnTo>
                  <a:lnTo>
                    <a:pt x="181725" y="25126"/>
                  </a:lnTo>
                  <a:lnTo>
                    <a:pt x="181634" y="25841"/>
                  </a:lnTo>
                  <a:lnTo>
                    <a:pt x="181721" y="26001"/>
                  </a:lnTo>
                  <a:lnTo>
                    <a:pt x="183129" y="2661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1" name="pg1002">
              <a:extLst>
                <a:ext uri="{FF2B5EF4-FFF2-40B4-BE49-F238E27FC236}">
                  <a16:creationId xmlns:a16="http://schemas.microsoft.com/office/drawing/2014/main" id="{6DD2730E-0972-5340-9CE2-33383FB88970}"/>
                </a:ext>
              </a:extLst>
            </p:cNvPr>
            <p:cNvSpPr/>
            <p:nvPr/>
          </p:nvSpPr>
          <p:spPr>
            <a:xfrm>
              <a:off x="4585603" y="3762859"/>
              <a:ext cx="9093" cy="11336"/>
            </a:xfrm>
            <a:custGeom>
              <a:avLst/>
              <a:gdLst/>
              <a:ahLst/>
              <a:cxnLst/>
              <a:rect l="0" t="0" r="0" b="0"/>
              <a:pathLst>
                <a:path w="9093" h="11336">
                  <a:moveTo>
                    <a:pt x="2386" y="2487"/>
                  </a:moveTo>
                  <a:lnTo>
                    <a:pt x="2270" y="3232"/>
                  </a:lnTo>
                  <a:lnTo>
                    <a:pt x="2278" y="5235"/>
                  </a:lnTo>
                  <a:lnTo>
                    <a:pt x="2867" y="6422"/>
                  </a:lnTo>
                  <a:lnTo>
                    <a:pt x="3056" y="6674"/>
                  </a:lnTo>
                  <a:lnTo>
                    <a:pt x="0" y="8802"/>
                  </a:lnTo>
                  <a:lnTo>
                    <a:pt x="2276" y="8801"/>
                  </a:lnTo>
                  <a:lnTo>
                    <a:pt x="2269" y="11162"/>
                  </a:lnTo>
                  <a:lnTo>
                    <a:pt x="4535" y="11336"/>
                  </a:lnTo>
                  <a:lnTo>
                    <a:pt x="4913" y="11176"/>
                  </a:lnTo>
                  <a:lnTo>
                    <a:pt x="5640" y="11161"/>
                  </a:lnTo>
                  <a:lnTo>
                    <a:pt x="6075" y="10993"/>
                  </a:lnTo>
                  <a:lnTo>
                    <a:pt x="7052" y="10156"/>
                  </a:lnTo>
                  <a:lnTo>
                    <a:pt x="6836" y="9575"/>
                  </a:lnTo>
                  <a:lnTo>
                    <a:pt x="6814" y="8838"/>
                  </a:lnTo>
                  <a:lnTo>
                    <a:pt x="8633" y="8838"/>
                  </a:lnTo>
                  <a:lnTo>
                    <a:pt x="9093" y="5880"/>
                  </a:lnTo>
                  <a:lnTo>
                    <a:pt x="8868" y="5551"/>
                  </a:lnTo>
                  <a:lnTo>
                    <a:pt x="7890" y="4545"/>
                  </a:lnTo>
                  <a:lnTo>
                    <a:pt x="7518" y="4743"/>
                  </a:lnTo>
                  <a:lnTo>
                    <a:pt x="6659" y="4690"/>
                  </a:lnTo>
                  <a:lnTo>
                    <a:pt x="6562" y="4363"/>
                  </a:lnTo>
                  <a:lnTo>
                    <a:pt x="6829" y="4132"/>
                  </a:lnTo>
                  <a:lnTo>
                    <a:pt x="6818" y="1887"/>
                  </a:lnTo>
                  <a:lnTo>
                    <a:pt x="7056" y="1827"/>
                  </a:lnTo>
                  <a:lnTo>
                    <a:pt x="7702" y="2274"/>
                  </a:lnTo>
                  <a:lnTo>
                    <a:pt x="8229" y="2442"/>
                  </a:lnTo>
                  <a:lnTo>
                    <a:pt x="8231" y="1816"/>
                  </a:lnTo>
                  <a:lnTo>
                    <a:pt x="7970" y="1146"/>
                  </a:lnTo>
                  <a:lnTo>
                    <a:pt x="7952" y="886"/>
                  </a:lnTo>
                  <a:lnTo>
                    <a:pt x="7818" y="621"/>
                  </a:lnTo>
                  <a:lnTo>
                    <a:pt x="7482" y="476"/>
                  </a:lnTo>
                  <a:lnTo>
                    <a:pt x="5601" y="0"/>
                  </a:lnTo>
                  <a:lnTo>
                    <a:pt x="5129" y="245"/>
                  </a:lnTo>
                  <a:lnTo>
                    <a:pt x="4638" y="1113"/>
                  </a:lnTo>
                  <a:lnTo>
                    <a:pt x="3938" y="1820"/>
                  </a:lnTo>
                  <a:lnTo>
                    <a:pt x="3750" y="1958"/>
                  </a:lnTo>
                  <a:lnTo>
                    <a:pt x="2873" y="223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2" name="pg1003">
              <a:extLst>
                <a:ext uri="{FF2B5EF4-FFF2-40B4-BE49-F238E27FC236}">
                  <a16:creationId xmlns:a16="http://schemas.microsoft.com/office/drawing/2014/main" id="{B03F8894-2A97-C948-B179-1FC4EDF839BB}"/>
                </a:ext>
              </a:extLst>
            </p:cNvPr>
            <p:cNvSpPr/>
            <p:nvPr/>
          </p:nvSpPr>
          <p:spPr>
            <a:xfrm>
              <a:off x="4661092" y="3733410"/>
              <a:ext cx="3585" cy="3062"/>
            </a:xfrm>
            <a:custGeom>
              <a:avLst/>
              <a:gdLst/>
              <a:ahLst/>
              <a:cxnLst/>
              <a:rect l="0" t="0" r="0" b="0"/>
              <a:pathLst>
                <a:path w="3585" h="3062">
                  <a:moveTo>
                    <a:pt x="2600" y="0"/>
                  </a:moveTo>
                  <a:lnTo>
                    <a:pt x="2589" y="634"/>
                  </a:lnTo>
                  <a:lnTo>
                    <a:pt x="2262" y="886"/>
                  </a:lnTo>
                  <a:lnTo>
                    <a:pt x="1361" y="906"/>
                  </a:lnTo>
                  <a:lnTo>
                    <a:pt x="898" y="1014"/>
                  </a:lnTo>
                  <a:lnTo>
                    <a:pt x="152" y="1896"/>
                  </a:lnTo>
                  <a:lnTo>
                    <a:pt x="29" y="2283"/>
                  </a:lnTo>
                  <a:lnTo>
                    <a:pt x="0" y="2895"/>
                  </a:lnTo>
                  <a:lnTo>
                    <a:pt x="725" y="3062"/>
                  </a:lnTo>
                  <a:lnTo>
                    <a:pt x="771" y="2823"/>
                  </a:lnTo>
                  <a:lnTo>
                    <a:pt x="941" y="2496"/>
                  </a:lnTo>
                  <a:lnTo>
                    <a:pt x="1716" y="1606"/>
                  </a:lnTo>
                  <a:lnTo>
                    <a:pt x="2374" y="1390"/>
                  </a:lnTo>
                  <a:lnTo>
                    <a:pt x="2957" y="1383"/>
                  </a:lnTo>
                  <a:lnTo>
                    <a:pt x="3585" y="78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3" name="pg1004">
              <a:extLst>
                <a:ext uri="{FF2B5EF4-FFF2-40B4-BE49-F238E27FC236}">
                  <a16:creationId xmlns:a16="http://schemas.microsoft.com/office/drawing/2014/main" id="{58DC2181-17AB-C442-AB30-2569F60DE642}"/>
                </a:ext>
              </a:extLst>
            </p:cNvPr>
            <p:cNvSpPr/>
            <p:nvPr/>
          </p:nvSpPr>
          <p:spPr>
            <a:xfrm>
              <a:off x="4666557" y="3729416"/>
              <a:ext cx="3082" cy="3496"/>
            </a:xfrm>
            <a:custGeom>
              <a:avLst/>
              <a:gdLst/>
              <a:ahLst/>
              <a:cxnLst/>
              <a:rect l="0" t="0" r="0" b="0"/>
              <a:pathLst>
                <a:path w="3082" h="3496">
                  <a:moveTo>
                    <a:pt x="2555" y="221"/>
                  </a:moveTo>
                  <a:lnTo>
                    <a:pt x="2132" y="1499"/>
                  </a:lnTo>
                  <a:lnTo>
                    <a:pt x="1846" y="2129"/>
                  </a:lnTo>
                  <a:lnTo>
                    <a:pt x="1311" y="2933"/>
                  </a:lnTo>
                  <a:lnTo>
                    <a:pt x="859" y="3082"/>
                  </a:lnTo>
                  <a:lnTo>
                    <a:pt x="79" y="3110"/>
                  </a:lnTo>
                  <a:lnTo>
                    <a:pt x="0" y="3324"/>
                  </a:lnTo>
                  <a:lnTo>
                    <a:pt x="634" y="3496"/>
                  </a:lnTo>
                  <a:lnTo>
                    <a:pt x="985" y="3481"/>
                  </a:lnTo>
                  <a:lnTo>
                    <a:pt x="1695" y="2851"/>
                  </a:lnTo>
                  <a:lnTo>
                    <a:pt x="2418" y="1860"/>
                  </a:lnTo>
                  <a:lnTo>
                    <a:pt x="2798" y="981"/>
                  </a:lnTo>
                  <a:lnTo>
                    <a:pt x="3082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4" name="pg1005">
              <a:extLst>
                <a:ext uri="{FF2B5EF4-FFF2-40B4-BE49-F238E27FC236}">
                  <a16:creationId xmlns:a16="http://schemas.microsoft.com/office/drawing/2014/main" id="{01B59446-49AC-4941-AD90-4260EB815598}"/>
                </a:ext>
              </a:extLst>
            </p:cNvPr>
            <p:cNvSpPr/>
            <p:nvPr/>
          </p:nvSpPr>
          <p:spPr>
            <a:xfrm>
              <a:off x="4482700" y="3755188"/>
              <a:ext cx="227885" cy="181938"/>
            </a:xfrm>
            <a:custGeom>
              <a:avLst/>
              <a:gdLst/>
              <a:ahLst/>
              <a:cxnLst/>
              <a:rect l="0" t="0" r="0" b="0"/>
              <a:pathLst>
                <a:path w="227885" h="181938">
                  <a:moveTo>
                    <a:pt x="179427" y="15509"/>
                  </a:moveTo>
                  <a:lnTo>
                    <a:pt x="179069" y="15867"/>
                  </a:lnTo>
                  <a:lnTo>
                    <a:pt x="178950" y="16462"/>
                  </a:lnTo>
                  <a:lnTo>
                    <a:pt x="179239" y="16604"/>
                  </a:lnTo>
                  <a:lnTo>
                    <a:pt x="179552" y="17438"/>
                  </a:lnTo>
                  <a:lnTo>
                    <a:pt x="179729" y="18872"/>
                  </a:lnTo>
                  <a:lnTo>
                    <a:pt x="179671" y="19297"/>
                  </a:lnTo>
                  <a:lnTo>
                    <a:pt x="179118" y="20272"/>
                  </a:lnTo>
                  <a:lnTo>
                    <a:pt x="178519" y="20082"/>
                  </a:lnTo>
                  <a:lnTo>
                    <a:pt x="177692" y="21612"/>
                  </a:lnTo>
                  <a:lnTo>
                    <a:pt x="177678" y="21746"/>
                  </a:lnTo>
                  <a:lnTo>
                    <a:pt x="178129" y="22313"/>
                  </a:lnTo>
                  <a:lnTo>
                    <a:pt x="178486" y="22536"/>
                  </a:lnTo>
                  <a:lnTo>
                    <a:pt x="180066" y="22220"/>
                  </a:lnTo>
                  <a:lnTo>
                    <a:pt x="181141" y="21554"/>
                  </a:lnTo>
                  <a:lnTo>
                    <a:pt x="181303" y="21800"/>
                  </a:lnTo>
                  <a:lnTo>
                    <a:pt x="181631" y="21927"/>
                  </a:lnTo>
                  <a:lnTo>
                    <a:pt x="181685" y="22076"/>
                  </a:lnTo>
                  <a:lnTo>
                    <a:pt x="181682" y="22545"/>
                  </a:lnTo>
                  <a:lnTo>
                    <a:pt x="181573" y="22951"/>
                  </a:lnTo>
                  <a:lnTo>
                    <a:pt x="181763" y="24560"/>
                  </a:lnTo>
                  <a:lnTo>
                    <a:pt x="182041" y="25206"/>
                  </a:lnTo>
                  <a:lnTo>
                    <a:pt x="182235" y="25413"/>
                  </a:lnTo>
                  <a:lnTo>
                    <a:pt x="182452" y="25498"/>
                  </a:lnTo>
                  <a:lnTo>
                    <a:pt x="182805" y="25874"/>
                  </a:lnTo>
                  <a:lnTo>
                    <a:pt x="182856" y="26124"/>
                  </a:lnTo>
                  <a:lnTo>
                    <a:pt x="182809" y="26321"/>
                  </a:lnTo>
                  <a:lnTo>
                    <a:pt x="181831" y="26693"/>
                  </a:lnTo>
                  <a:lnTo>
                    <a:pt x="179926" y="27609"/>
                  </a:lnTo>
                  <a:lnTo>
                    <a:pt x="179007" y="27947"/>
                  </a:lnTo>
                  <a:lnTo>
                    <a:pt x="178278" y="28323"/>
                  </a:lnTo>
                  <a:lnTo>
                    <a:pt x="178145" y="28476"/>
                  </a:lnTo>
                  <a:lnTo>
                    <a:pt x="178037" y="28759"/>
                  </a:lnTo>
                  <a:lnTo>
                    <a:pt x="177496" y="29049"/>
                  </a:lnTo>
                  <a:lnTo>
                    <a:pt x="176959" y="29146"/>
                  </a:lnTo>
                  <a:lnTo>
                    <a:pt x="176230" y="29421"/>
                  </a:lnTo>
                  <a:lnTo>
                    <a:pt x="175426" y="30009"/>
                  </a:lnTo>
                  <a:lnTo>
                    <a:pt x="175125" y="30635"/>
                  </a:lnTo>
                  <a:lnTo>
                    <a:pt x="190544" y="30680"/>
                  </a:lnTo>
                  <a:lnTo>
                    <a:pt x="192131" y="30674"/>
                  </a:lnTo>
                  <a:lnTo>
                    <a:pt x="197736" y="30645"/>
                  </a:lnTo>
                  <a:lnTo>
                    <a:pt x="207596" y="30573"/>
                  </a:lnTo>
                  <a:lnTo>
                    <a:pt x="207619" y="39200"/>
                  </a:lnTo>
                  <a:lnTo>
                    <a:pt x="207615" y="42412"/>
                  </a:lnTo>
                  <a:lnTo>
                    <a:pt x="207611" y="44414"/>
                  </a:lnTo>
                  <a:lnTo>
                    <a:pt x="207610" y="44782"/>
                  </a:lnTo>
                  <a:lnTo>
                    <a:pt x="207603" y="48171"/>
                  </a:lnTo>
                  <a:lnTo>
                    <a:pt x="206661" y="48201"/>
                  </a:lnTo>
                  <a:lnTo>
                    <a:pt x="206209" y="48081"/>
                  </a:lnTo>
                  <a:lnTo>
                    <a:pt x="201832" y="48209"/>
                  </a:lnTo>
                  <a:lnTo>
                    <a:pt x="200280" y="48336"/>
                  </a:lnTo>
                  <a:lnTo>
                    <a:pt x="198524" y="48412"/>
                  </a:lnTo>
                  <a:lnTo>
                    <a:pt x="198520" y="49461"/>
                  </a:lnTo>
                  <a:lnTo>
                    <a:pt x="198511" y="50644"/>
                  </a:lnTo>
                  <a:lnTo>
                    <a:pt x="198528" y="54494"/>
                  </a:lnTo>
                  <a:lnTo>
                    <a:pt x="198531" y="55165"/>
                  </a:lnTo>
                  <a:lnTo>
                    <a:pt x="198530" y="60369"/>
                  </a:lnTo>
                  <a:lnTo>
                    <a:pt x="198554" y="61713"/>
                  </a:lnTo>
                  <a:lnTo>
                    <a:pt x="198560" y="63629"/>
                  </a:lnTo>
                  <a:lnTo>
                    <a:pt x="197433" y="63618"/>
                  </a:lnTo>
                  <a:lnTo>
                    <a:pt x="197426" y="63778"/>
                  </a:lnTo>
                  <a:lnTo>
                    <a:pt x="197756" y="64374"/>
                  </a:lnTo>
                  <a:lnTo>
                    <a:pt x="198062" y="64592"/>
                  </a:lnTo>
                  <a:lnTo>
                    <a:pt x="198644" y="64751"/>
                  </a:lnTo>
                  <a:lnTo>
                    <a:pt x="199971" y="64788"/>
                  </a:lnTo>
                  <a:lnTo>
                    <a:pt x="200511" y="64988"/>
                  </a:lnTo>
                  <a:lnTo>
                    <a:pt x="201975" y="66623"/>
                  </a:lnTo>
                  <a:lnTo>
                    <a:pt x="203204" y="66946"/>
                  </a:lnTo>
                  <a:lnTo>
                    <a:pt x="203632" y="66991"/>
                  </a:lnTo>
                  <a:lnTo>
                    <a:pt x="204017" y="66767"/>
                  </a:lnTo>
                  <a:lnTo>
                    <a:pt x="204276" y="66715"/>
                  </a:lnTo>
                  <a:lnTo>
                    <a:pt x="206077" y="67489"/>
                  </a:lnTo>
                  <a:lnTo>
                    <a:pt x="206250" y="67679"/>
                  </a:lnTo>
                  <a:lnTo>
                    <a:pt x="206304" y="67921"/>
                  </a:lnTo>
                  <a:lnTo>
                    <a:pt x="206649" y="67918"/>
                  </a:lnTo>
                  <a:lnTo>
                    <a:pt x="207080" y="67590"/>
                  </a:lnTo>
                  <a:lnTo>
                    <a:pt x="207256" y="67534"/>
                  </a:lnTo>
                  <a:lnTo>
                    <a:pt x="208378" y="67516"/>
                  </a:lnTo>
                  <a:lnTo>
                    <a:pt x="211168" y="68224"/>
                  </a:lnTo>
                  <a:lnTo>
                    <a:pt x="212922" y="69048"/>
                  </a:lnTo>
                  <a:lnTo>
                    <a:pt x="212975" y="77446"/>
                  </a:lnTo>
                  <a:lnTo>
                    <a:pt x="214068" y="77257"/>
                  </a:lnTo>
                  <a:lnTo>
                    <a:pt x="214732" y="77060"/>
                  </a:lnTo>
                  <a:lnTo>
                    <a:pt x="215727" y="77365"/>
                  </a:lnTo>
                  <a:lnTo>
                    <a:pt x="216769" y="77942"/>
                  </a:lnTo>
                  <a:lnTo>
                    <a:pt x="218297" y="79319"/>
                  </a:lnTo>
                  <a:lnTo>
                    <a:pt x="219306" y="79904"/>
                  </a:lnTo>
                  <a:lnTo>
                    <a:pt x="222830" y="80581"/>
                  </a:lnTo>
                  <a:lnTo>
                    <a:pt x="224413" y="81322"/>
                  </a:lnTo>
                  <a:lnTo>
                    <a:pt x="226299" y="82309"/>
                  </a:lnTo>
                  <a:lnTo>
                    <a:pt x="226399" y="82861"/>
                  </a:lnTo>
                  <a:lnTo>
                    <a:pt x="226371" y="83152"/>
                  </a:lnTo>
                  <a:lnTo>
                    <a:pt x="226155" y="83304"/>
                  </a:lnTo>
                  <a:lnTo>
                    <a:pt x="224823" y="83192"/>
                  </a:lnTo>
                  <a:lnTo>
                    <a:pt x="223555" y="82983"/>
                  </a:lnTo>
                  <a:lnTo>
                    <a:pt x="223217" y="82689"/>
                  </a:lnTo>
                  <a:lnTo>
                    <a:pt x="222923" y="82622"/>
                  </a:lnTo>
                  <a:lnTo>
                    <a:pt x="221942" y="82492"/>
                  </a:lnTo>
                  <a:lnTo>
                    <a:pt x="220689" y="82462"/>
                  </a:lnTo>
                  <a:lnTo>
                    <a:pt x="219622" y="82850"/>
                  </a:lnTo>
                  <a:lnTo>
                    <a:pt x="219468" y="82991"/>
                  </a:lnTo>
                  <a:lnTo>
                    <a:pt x="219231" y="83323"/>
                  </a:lnTo>
                  <a:lnTo>
                    <a:pt x="219106" y="84027"/>
                  </a:lnTo>
                  <a:lnTo>
                    <a:pt x="219321" y="84176"/>
                  </a:lnTo>
                  <a:lnTo>
                    <a:pt x="219698" y="84757"/>
                  </a:lnTo>
                  <a:lnTo>
                    <a:pt x="220007" y="85472"/>
                  </a:lnTo>
                  <a:lnTo>
                    <a:pt x="220417" y="87032"/>
                  </a:lnTo>
                  <a:lnTo>
                    <a:pt x="220485" y="87852"/>
                  </a:lnTo>
                  <a:lnTo>
                    <a:pt x="220024" y="89594"/>
                  </a:lnTo>
                  <a:lnTo>
                    <a:pt x="219643" y="91740"/>
                  </a:lnTo>
                  <a:lnTo>
                    <a:pt x="219001" y="93133"/>
                  </a:lnTo>
                  <a:lnTo>
                    <a:pt x="219338" y="93107"/>
                  </a:lnTo>
                  <a:lnTo>
                    <a:pt x="219762" y="93334"/>
                  </a:lnTo>
                  <a:lnTo>
                    <a:pt x="220257" y="93316"/>
                  </a:lnTo>
                  <a:lnTo>
                    <a:pt x="220551" y="93204"/>
                  </a:lnTo>
                  <a:lnTo>
                    <a:pt x="220899" y="93386"/>
                  </a:lnTo>
                  <a:lnTo>
                    <a:pt x="221606" y="93260"/>
                  </a:lnTo>
                  <a:lnTo>
                    <a:pt x="221746" y="93014"/>
                  </a:lnTo>
                  <a:lnTo>
                    <a:pt x="221703" y="92570"/>
                  </a:lnTo>
                  <a:lnTo>
                    <a:pt x="222144" y="92023"/>
                  </a:lnTo>
                  <a:lnTo>
                    <a:pt x="222313" y="91662"/>
                  </a:lnTo>
                  <a:lnTo>
                    <a:pt x="222270" y="91189"/>
                  </a:lnTo>
                  <a:lnTo>
                    <a:pt x="222360" y="90876"/>
                  </a:lnTo>
                  <a:lnTo>
                    <a:pt x="222736" y="90678"/>
                  </a:lnTo>
                  <a:lnTo>
                    <a:pt x="223088" y="90749"/>
                  </a:lnTo>
                  <a:lnTo>
                    <a:pt x="223246" y="90969"/>
                  </a:lnTo>
                  <a:lnTo>
                    <a:pt x="223296" y="91170"/>
                  </a:lnTo>
                  <a:lnTo>
                    <a:pt x="223113" y="91550"/>
                  </a:lnTo>
                  <a:lnTo>
                    <a:pt x="223217" y="91684"/>
                  </a:lnTo>
                  <a:lnTo>
                    <a:pt x="223346" y="91613"/>
                  </a:lnTo>
                  <a:lnTo>
                    <a:pt x="223594" y="91259"/>
                  </a:lnTo>
                  <a:lnTo>
                    <a:pt x="223813" y="91114"/>
                  </a:lnTo>
                  <a:lnTo>
                    <a:pt x="224685" y="90794"/>
                  </a:lnTo>
                  <a:lnTo>
                    <a:pt x="224944" y="90805"/>
                  </a:lnTo>
                  <a:lnTo>
                    <a:pt x="225260" y="90567"/>
                  </a:lnTo>
                  <a:lnTo>
                    <a:pt x="225597" y="90749"/>
                  </a:lnTo>
                  <a:lnTo>
                    <a:pt x="225952" y="91431"/>
                  </a:lnTo>
                  <a:lnTo>
                    <a:pt x="226408" y="91632"/>
                  </a:lnTo>
                  <a:lnTo>
                    <a:pt x="226232" y="91863"/>
                  </a:lnTo>
                  <a:lnTo>
                    <a:pt x="226375" y="92273"/>
                  </a:lnTo>
                  <a:lnTo>
                    <a:pt x="226368" y="91975"/>
                  </a:lnTo>
                  <a:lnTo>
                    <a:pt x="226505" y="92079"/>
                  </a:lnTo>
                  <a:lnTo>
                    <a:pt x="226580" y="93226"/>
                  </a:lnTo>
                  <a:lnTo>
                    <a:pt x="226659" y="93450"/>
                  </a:lnTo>
                  <a:lnTo>
                    <a:pt x="226572" y="93893"/>
                  </a:lnTo>
                  <a:lnTo>
                    <a:pt x="226648" y="94079"/>
                  </a:lnTo>
                  <a:lnTo>
                    <a:pt x="227075" y="94690"/>
                  </a:lnTo>
                  <a:lnTo>
                    <a:pt x="227426" y="94817"/>
                  </a:lnTo>
                  <a:lnTo>
                    <a:pt x="227645" y="95018"/>
                  </a:lnTo>
                  <a:lnTo>
                    <a:pt x="227717" y="95246"/>
                  </a:lnTo>
                  <a:lnTo>
                    <a:pt x="227885" y="95406"/>
                  </a:lnTo>
                  <a:lnTo>
                    <a:pt x="227508" y="95860"/>
                  </a:lnTo>
                  <a:lnTo>
                    <a:pt x="226970" y="96374"/>
                  </a:lnTo>
                  <a:lnTo>
                    <a:pt x="226740" y="97197"/>
                  </a:lnTo>
                  <a:lnTo>
                    <a:pt x="226762" y="97566"/>
                  </a:lnTo>
                  <a:lnTo>
                    <a:pt x="227102" y="98531"/>
                  </a:lnTo>
                  <a:lnTo>
                    <a:pt x="227270" y="99663"/>
                  </a:lnTo>
                  <a:lnTo>
                    <a:pt x="226962" y="100214"/>
                  </a:lnTo>
                  <a:lnTo>
                    <a:pt x="226639" y="100508"/>
                  </a:lnTo>
                  <a:lnTo>
                    <a:pt x="226388" y="100557"/>
                  </a:lnTo>
                  <a:lnTo>
                    <a:pt x="225190" y="99871"/>
                  </a:lnTo>
                  <a:lnTo>
                    <a:pt x="224777" y="99763"/>
                  </a:lnTo>
                  <a:lnTo>
                    <a:pt x="224117" y="100173"/>
                  </a:lnTo>
                  <a:lnTo>
                    <a:pt x="224221" y="100489"/>
                  </a:lnTo>
                  <a:lnTo>
                    <a:pt x="224731" y="100936"/>
                  </a:lnTo>
                  <a:lnTo>
                    <a:pt x="226042" y="101953"/>
                  </a:lnTo>
                  <a:lnTo>
                    <a:pt x="226276" y="102046"/>
                  </a:lnTo>
                  <a:lnTo>
                    <a:pt x="226451" y="102232"/>
                  </a:lnTo>
                  <a:lnTo>
                    <a:pt x="227086" y="102493"/>
                  </a:lnTo>
                  <a:lnTo>
                    <a:pt x="227563" y="102806"/>
                  </a:lnTo>
                  <a:lnTo>
                    <a:pt x="227599" y="102936"/>
                  </a:lnTo>
                  <a:lnTo>
                    <a:pt x="227125" y="102936"/>
                  </a:lnTo>
                  <a:lnTo>
                    <a:pt x="226455" y="103141"/>
                  </a:lnTo>
                  <a:lnTo>
                    <a:pt x="226229" y="103331"/>
                  </a:lnTo>
                  <a:lnTo>
                    <a:pt x="226117" y="103603"/>
                  </a:lnTo>
                  <a:lnTo>
                    <a:pt x="225967" y="103703"/>
                  </a:lnTo>
                  <a:lnTo>
                    <a:pt x="225088" y="103353"/>
                  </a:lnTo>
                  <a:lnTo>
                    <a:pt x="224052" y="103137"/>
                  </a:lnTo>
                  <a:lnTo>
                    <a:pt x="221646" y="102902"/>
                  </a:lnTo>
                  <a:lnTo>
                    <a:pt x="221004" y="102951"/>
                  </a:lnTo>
                  <a:lnTo>
                    <a:pt x="220577" y="103077"/>
                  </a:lnTo>
                  <a:lnTo>
                    <a:pt x="218297" y="102821"/>
                  </a:lnTo>
                  <a:lnTo>
                    <a:pt x="217501" y="103607"/>
                  </a:lnTo>
                  <a:lnTo>
                    <a:pt x="217490" y="103835"/>
                  </a:lnTo>
                  <a:lnTo>
                    <a:pt x="217003" y="104814"/>
                  </a:lnTo>
                  <a:lnTo>
                    <a:pt x="216369" y="105411"/>
                  </a:lnTo>
                  <a:lnTo>
                    <a:pt x="215982" y="105463"/>
                  </a:lnTo>
                  <a:lnTo>
                    <a:pt x="215301" y="106257"/>
                  </a:lnTo>
                  <a:lnTo>
                    <a:pt x="215659" y="106458"/>
                  </a:lnTo>
                  <a:lnTo>
                    <a:pt x="215972" y="107005"/>
                  </a:lnTo>
                  <a:lnTo>
                    <a:pt x="216836" y="107318"/>
                  </a:lnTo>
                  <a:lnTo>
                    <a:pt x="217474" y="107809"/>
                  </a:lnTo>
                  <a:lnTo>
                    <a:pt x="217625" y="108341"/>
                  </a:lnTo>
                  <a:lnTo>
                    <a:pt x="217632" y="109038"/>
                  </a:lnTo>
                  <a:lnTo>
                    <a:pt x="217550" y="109712"/>
                  </a:lnTo>
                  <a:lnTo>
                    <a:pt x="217887" y="110755"/>
                  </a:lnTo>
                  <a:lnTo>
                    <a:pt x="219002" y="112226"/>
                  </a:lnTo>
                  <a:lnTo>
                    <a:pt x="219633" y="112658"/>
                  </a:lnTo>
                  <a:lnTo>
                    <a:pt x="219759" y="114028"/>
                  </a:lnTo>
                  <a:lnTo>
                    <a:pt x="219634" y="114535"/>
                  </a:lnTo>
                  <a:lnTo>
                    <a:pt x="219333" y="115075"/>
                  </a:lnTo>
                  <a:lnTo>
                    <a:pt x="219018" y="115328"/>
                  </a:lnTo>
                  <a:lnTo>
                    <a:pt x="218563" y="115273"/>
                  </a:lnTo>
                  <a:lnTo>
                    <a:pt x="217846" y="114893"/>
                  </a:lnTo>
                  <a:lnTo>
                    <a:pt x="217384" y="114364"/>
                  </a:lnTo>
                  <a:lnTo>
                    <a:pt x="217032" y="114346"/>
                  </a:lnTo>
                  <a:lnTo>
                    <a:pt x="216445" y="114540"/>
                  </a:lnTo>
                  <a:lnTo>
                    <a:pt x="216209" y="114693"/>
                  </a:lnTo>
                  <a:lnTo>
                    <a:pt x="216076" y="115140"/>
                  </a:lnTo>
                  <a:lnTo>
                    <a:pt x="215586" y="115639"/>
                  </a:lnTo>
                  <a:lnTo>
                    <a:pt x="215417" y="115695"/>
                  </a:lnTo>
                  <a:lnTo>
                    <a:pt x="215181" y="115695"/>
                  </a:lnTo>
                  <a:lnTo>
                    <a:pt x="214808" y="115450"/>
                  </a:lnTo>
                  <a:lnTo>
                    <a:pt x="214615" y="115234"/>
                  </a:lnTo>
                  <a:lnTo>
                    <a:pt x="214168" y="115259"/>
                  </a:lnTo>
                  <a:lnTo>
                    <a:pt x="214522" y="116247"/>
                  </a:lnTo>
                  <a:lnTo>
                    <a:pt x="212186" y="116472"/>
                  </a:lnTo>
                  <a:lnTo>
                    <a:pt x="211345" y="116666"/>
                  </a:lnTo>
                  <a:lnTo>
                    <a:pt x="210116" y="116684"/>
                  </a:lnTo>
                  <a:lnTo>
                    <a:pt x="207744" y="116959"/>
                  </a:lnTo>
                  <a:lnTo>
                    <a:pt x="207759" y="117905"/>
                  </a:lnTo>
                  <a:lnTo>
                    <a:pt x="207608" y="118691"/>
                  </a:lnTo>
                  <a:lnTo>
                    <a:pt x="206953" y="118952"/>
                  </a:lnTo>
                  <a:lnTo>
                    <a:pt x="206338" y="119002"/>
                  </a:lnTo>
                  <a:lnTo>
                    <a:pt x="206335" y="120262"/>
                  </a:lnTo>
                  <a:lnTo>
                    <a:pt x="192204" y="120207"/>
                  </a:lnTo>
                  <a:lnTo>
                    <a:pt x="192202" y="121897"/>
                  </a:lnTo>
                  <a:lnTo>
                    <a:pt x="192210" y="129455"/>
                  </a:lnTo>
                  <a:lnTo>
                    <a:pt x="192202" y="131477"/>
                  </a:lnTo>
                  <a:lnTo>
                    <a:pt x="191494" y="131649"/>
                  </a:lnTo>
                  <a:lnTo>
                    <a:pt x="190993" y="131872"/>
                  </a:lnTo>
                  <a:lnTo>
                    <a:pt x="190946" y="132282"/>
                  </a:lnTo>
                  <a:lnTo>
                    <a:pt x="190445" y="132524"/>
                  </a:lnTo>
                  <a:lnTo>
                    <a:pt x="189740" y="132438"/>
                  </a:lnTo>
                  <a:lnTo>
                    <a:pt x="189580" y="132502"/>
                  </a:lnTo>
                  <a:lnTo>
                    <a:pt x="189365" y="132766"/>
                  </a:lnTo>
                  <a:lnTo>
                    <a:pt x="188502" y="132718"/>
                  </a:lnTo>
                  <a:lnTo>
                    <a:pt x="187823" y="133161"/>
                  </a:lnTo>
                  <a:lnTo>
                    <a:pt x="186657" y="133534"/>
                  </a:lnTo>
                  <a:lnTo>
                    <a:pt x="186199" y="133288"/>
                  </a:lnTo>
                  <a:lnTo>
                    <a:pt x="185784" y="133456"/>
                  </a:lnTo>
                  <a:lnTo>
                    <a:pt x="183484" y="133975"/>
                  </a:lnTo>
                  <a:lnTo>
                    <a:pt x="182965" y="134258"/>
                  </a:lnTo>
                  <a:lnTo>
                    <a:pt x="181518" y="134280"/>
                  </a:lnTo>
                  <a:lnTo>
                    <a:pt x="180907" y="134470"/>
                  </a:lnTo>
                  <a:lnTo>
                    <a:pt x="179868" y="135232"/>
                  </a:lnTo>
                  <a:lnTo>
                    <a:pt x="179584" y="136596"/>
                  </a:lnTo>
                  <a:lnTo>
                    <a:pt x="180223" y="136536"/>
                  </a:lnTo>
                  <a:lnTo>
                    <a:pt x="180355" y="136592"/>
                  </a:lnTo>
                  <a:lnTo>
                    <a:pt x="180415" y="136773"/>
                  </a:lnTo>
                  <a:lnTo>
                    <a:pt x="180004" y="137680"/>
                  </a:lnTo>
                  <a:lnTo>
                    <a:pt x="179571" y="137963"/>
                  </a:lnTo>
                  <a:lnTo>
                    <a:pt x="179094" y="138898"/>
                  </a:lnTo>
                  <a:lnTo>
                    <a:pt x="178172" y="139724"/>
                  </a:lnTo>
                  <a:lnTo>
                    <a:pt x="178126" y="139936"/>
                  </a:lnTo>
                  <a:lnTo>
                    <a:pt x="178176" y="140208"/>
                  </a:lnTo>
                  <a:lnTo>
                    <a:pt x="178679" y="140848"/>
                  </a:lnTo>
                  <a:lnTo>
                    <a:pt x="177833" y="143731"/>
                  </a:lnTo>
                  <a:lnTo>
                    <a:pt x="177944" y="143971"/>
                  </a:lnTo>
                  <a:lnTo>
                    <a:pt x="178010" y="146228"/>
                  </a:lnTo>
                  <a:lnTo>
                    <a:pt x="177295" y="147523"/>
                  </a:lnTo>
                  <a:lnTo>
                    <a:pt x="177325" y="147704"/>
                  </a:lnTo>
                  <a:lnTo>
                    <a:pt x="177223" y="148015"/>
                  </a:lnTo>
                  <a:lnTo>
                    <a:pt x="177083" y="148298"/>
                  </a:lnTo>
                  <a:lnTo>
                    <a:pt x="177101" y="148510"/>
                  </a:lnTo>
                  <a:lnTo>
                    <a:pt x="178005" y="149207"/>
                  </a:lnTo>
                  <a:lnTo>
                    <a:pt x="180102" y="149640"/>
                  </a:lnTo>
                  <a:lnTo>
                    <a:pt x="181135" y="149555"/>
                  </a:lnTo>
                  <a:lnTo>
                    <a:pt x="183577" y="148851"/>
                  </a:lnTo>
                  <a:lnTo>
                    <a:pt x="184496" y="148746"/>
                  </a:lnTo>
                  <a:lnTo>
                    <a:pt x="184538" y="149167"/>
                  </a:lnTo>
                  <a:lnTo>
                    <a:pt x="184463" y="149364"/>
                  </a:lnTo>
                  <a:lnTo>
                    <a:pt x="183084" y="150292"/>
                  </a:lnTo>
                  <a:lnTo>
                    <a:pt x="182720" y="151159"/>
                  </a:lnTo>
                  <a:lnTo>
                    <a:pt x="182807" y="152717"/>
                  </a:lnTo>
                  <a:lnTo>
                    <a:pt x="183261" y="153223"/>
                  </a:lnTo>
                  <a:lnTo>
                    <a:pt x="183658" y="153428"/>
                  </a:lnTo>
                  <a:lnTo>
                    <a:pt x="184251" y="153577"/>
                  </a:lnTo>
                  <a:lnTo>
                    <a:pt x="185902" y="154280"/>
                  </a:lnTo>
                  <a:lnTo>
                    <a:pt x="186259" y="154310"/>
                  </a:lnTo>
                  <a:lnTo>
                    <a:pt x="187373" y="153926"/>
                  </a:lnTo>
                  <a:lnTo>
                    <a:pt x="187552" y="153933"/>
                  </a:lnTo>
                  <a:lnTo>
                    <a:pt x="187680" y="154101"/>
                  </a:lnTo>
                  <a:lnTo>
                    <a:pt x="187738" y="154622"/>
                  </a:lnTo>
                  <a:lnTo>
                    <a:pt x="187981" y="154805"/>
                  </a:lnTo>
                  <a:lnTo>
                    <a:pt x="188213" y="154860"/>
                  </a:lnTo>
                  <a:lnTo>
                    <a:pt x="189020" y="154637"/>
                  </a:lnTo>
                  <a:lnTo>
                    <a:pt x="189545" y="154406"/>
                  </a:lnTo>
                  <a:lnTo>
                    <a:pt x="191916" y="153880"/>
                  </a:lnTo>
                  <a:lnTo>
                    <a:pt x="192254" y="154262"/>
                  </a:lnTo>
                  <a:lnTo>
                    <a:pt x="192239" y="159803"/>
                  </a:lnTo>
                  <a:lnTo>
                    <a:pt x="192234" y="161338"/>
                  </a:lnTo>
                  <a:lnTo>
                    <a:pt x="192225" y="163077"/>
                  </a:lnTo>
                  <a:lnTo>
                    <a:pt x="190464" y="163078"/>
                  </a:lnTo>
                  <a:lnTo>
                    <a:pt x="182972" y="163038"/>
                  </a:lnTo>
                  <a:lnTo>
                    <a:pt x="182841" y="163037"/>
                  </a:lnTo>
                  <a:lnTo>
                    <a:pt x="180785" y="163031"/>
                  </a:lnTo>
                  <a:lnTo>
                    <a:pt x="180654" y="163028"/>
                  </a:lnTo>
                  <a:lnTo>
                    <a:pt x="179932" y="162512"/>
                  </a:lnTo>
                  <a:lnTo>
                    <a:pt x="179116" y="161677"/>
                  </a:lnTo>
                  <a:lnTo>
                    <a:pt x="179080" y="161397"/>
                  </a:lnTo>
                  <a:lnTo>
                    <a:pt x="179195" y="160924"/>
                  </a:lnTo>
                  <a:lnTo>
                    <a:pt x="179145" y="159960"/>
                  </a:lnTo>
                  <a:lnTo>
                    <a:pt x="179041" y="159822"/>
                  </a:lnTo>
                  <a:lnTo>
                    <a:pt x="178909" y="158883"/>
                  </a:lnTo>
                  <a:lnTo>
                    <a:pt x="178885" y="158120"/>
                  </a:lnTo>
                  <a:lnTo>
                    <a:pt x="178792" y="157714"/>
                  </a:lnTo>
                  <a:lnTo>
                    <a:pt x="178660" y="157520"/>
                  </a:lnTo>
                  <a:lnTo>
                    <a:pt x="178399" y="157360"/>
                  </a:lnTo>
                  <a:lnTo>
                    <a:pt x="177667" y="157095"/>
                  </a:lnTo>
                  <a:lnTo>
                    <a:pt x="176139" y="157929"/>
                  </a:lnTo>
                  <a:lnTo>
                    <a:pt x="175846" y="158443"/>
                  </a:lnTo>
                  <a:lnTo>
                    <a:pt x="175574" y="158741"/>
                  </a:lnTo>
                  <a:lnTo>
                    <a:pt x="175385" y="158789"/>
                  </a:lnTo>
                  <a:lnTo>
                    <a:pt x="175124" y="158566"/>
                  </a:lnTo>
                  <a:lnTo>
                    <a:pt x="174396" y="158551"/>
                  </a:lnTo>
                  <a:lnTo>
                    <a:pt x="174123" y="159610"/>
                  </a:lnTo>
                  <a:lnTo>
                    <a:pt x="174080" y="160399"/>
                  </a:lnTo>
                  <a:lnTo>
                    <a:pt x="172347" y="161482"/>
                  </a:lnTo>
                  <a:lnTo>
                    <a:pt x="171954" y="161240"/>
                  </a:lnTo>
                  <a:lnTo>
                    <a:pt x="172286" y="160201"/>
                  </a:lnTo>
                  <a:lnTo>
                    <a:pt x="172290" y="159833"/>
                  </a:lnTo>
                  <a:lnTo>
                    <a:pt x="172125" y="159765"/>
                  </a:lnTo>
                  <a:lnTo>
                    <a:pt x="170690" y="160510"/>
                  </a:lnTo>
                  <a:lnTo>
                    <a:pt x="169209" y="161680"/>
                  </a:lnTo>
                  <a:lnTo>
                    <a:pt x="168709" y="162189"/>
                  </a:lnTo>
                  <a:lnTo>
                    <a:pt x="167677" y="163008"/>
                  </a:lnTo>
                  <a:lnTo>
                    <a:pt x="166732" y="164182"/>
                  </a:lnTo>
                  <a:lnTo>
                    <a:pt x="165954" y="164894"/>
                  </a:lnTo>
                  <a:lnTo>
                    <a:pt x="165802" y="164961"/>
                  </a:lnTo>
                  <a:lnTo>
                    <a:pt x="165101" y="164843"/>
                  </a:lnTo>
                  <a:lnTo>
                    <a:pt x="165035" y="163940"/>
                  </a:lnTo>
                  <a:lnTo>
                    <a:pt x="165174" y="163463"/>
                  </a:lnTo>
                  <a:lnTo>
                    <a:pt x="165342" y="162983"/>
                  </a:lnTo>
                  <a:lnTo>
                    <a:pt x="166164" y="161678"/>
                  </a:lnTo>
                  <a:lnTo>
                    <a:pt x="166235" y="160766"/>
                  </a:lnTo>
                  <a:lnTo>
                    <a:pt x="166070" y="159853"/>
                  </a:lnTo>
                  <a:lnTo>
                    <a:pt x="165677" y="159756"/>
                  </a:lnTo>
                  <a:lnTo>
                    <a:pt x="164941" y="160258"/>
                  </a:lnTo>
                  <a:lnTo>
                    <a:pt x="164777" y="160284"/>
                  </a:lnTo>
                  <a:lnTo>
                    <a:pt x="164506" y="160124"/>
                  </a:lnTo>
                  <a:lnTo>
                    <a:pt x="164485" y="159511"/>
                  </a:lnTo>
                  <a:lnTo>
                    <a:pt x="164258" y="159320"/>
                  </a:lnTo>
                  <a:lnTo>
                    <a:pt x="163820" y="159256"/>
                  </a:lnTo>
                  <a:lnTo>
                    <a:pt x="162188" y="160320"/>
                  </a:lnTo>
                  <a:lnTo>
                    <a:pt x="161124" y="161292"/>
                  </a:lnTo>
                  <a:lnTo>
                    <a:pt x="160864" y="161467"/>
                  </a:lnTo>
                  <a:lnTo>
                    <a:pt x="160642" y="161519"/>
                  </a:lnTo>
                  <a:lnTo>
                    <a:pt x="160188" y="162125"/>
                  </a:lnTo>
                  <a:lnTo>
                    <a:pt x="158814" y="163502"/>
                  </a:lnTo>
                  <a:lnTo>
                    <a:pt x="158093" y="163513"/>
                  </a:lnTo>
                  <a:lnTo>
                    <a:pt x="157190" y="164195"/>
                  </a:lnTo>
                  <a:lnTo>
                    <a:pt x="156348" y="165089"/>
                  </a:lnTo>
                  <a:lnTo>
                    <a:pt x="156023" y="165890"/>
                  </a:lnTo>
                  <a:lnTo>
                    <a:pt x="155042" y="166195"/>
                  </a:lnTo>
                  <a:lnTo>
                    <a:pt x="154903" y="166318"/>
                  </a:lnTo>
                  <a:lnTo>
                    <a:pt x="154621" y="167085"/>
                  </a:lnTo>
                  <a:lnTo>
                    <a:pt x="154653" y="167689"/>
                  </a:lnTo>
                  <a:lnTo>
                    <a:pt x="154296" y="167767"/>
                  </a:lnTo>
                  <a:lnTo>
                    <a:pt x="153879" y="167696"/>
                  </a:lnTo>
                  <a:lnTo>
                    <a:pt x="153376" y="167928"/>
                  </a:lnTo>
                  <a:lnTo>
                    <a:pt x="153380" y="168226"/>
                  </a:lnTo>
                  <a:lnTo>
                    <a:pt x="153562" y="168732"/>
                  </a:lnTo>
                  <a:lnTo>
                    <a:pt x="153771" y="168887"/>
                  </a:lnTo>
                  <a:lnTo>
                    <a:pt x="153776" y="170229"/>
                  </a:lnTo>
                  <a:lnTo>
                    <a:pt x="152895" y="170288"/>
                  </a:lnTo>
                  <a:lnTo>
                    <a:pt x="152685" y="170780"/>
                  </a:lnTo>
                  <a:lnTo>
                    <a:pt x="152903" y="171227"/>
                  </a:lnTo>
                  <a:lnTo>
                    <a:pt x="152760" y="172091"/>
                  </a:lnTo>
                  <a:lnTo>
                    <a:pt x="152475" y="171924"/>
                  </a:lnTo>
                  <a:lnTo>
                    <a:pt x="152190" y="171965"/>
                  </a:lnTo>
                  <a:lnTo>
                    <a:pt x="151330" y="172625"/>
                  </a:lnTo>
                  <a:lnTo>
                    <a:pt x="151173" y="172852"/>
                  </a:lnTo>
                  <a:lnTo>
                    <a:pt x="150960" y="174520"/>
                  </a:lnTo>
                  <a:lnTo>
                    <a:pt x="150964" y="174740"/>
                  </a:lnTo>
                  <a:lnTo>
                    <a:pt x="151143" y="175228"/>
                  </a:lnTo>
                  <a:lnTo>
                    <a:pt x="150929" y="175500"/>
                  </a:lnTo>
                  <a:lnTo>
                    <a:pt x="150453" y="175504"/>
                  </a:lnTo>
                  <a:lnTo>
                    <a:pt x="150355" y="177202"/>
                  </a:lnTo>
                  <a:lnTo>
                    <a:pt x="149254" y="177192"/>
                  </a:lnTo>
                  <a:lnTo>
                    <a:pt x="148755" y="177192"/>
                  </a:lnTo>
                  <a:lnTo>
                    <a:pt x="141483" y="177199"/>
                  </a:lnTo>
                  <a:lnTo>
                    <a:pt x="141244" y="177197"/>
                  </a:lnTo>
                  <a:lnTo>
                    <a:pt x="140959" y="177196"/>
                  </a:lnTo>
                  <a:lnTo>
                    <a:pt x="139011" y="177208"/>
                  </a:lnTo>
                  <a:lnTo>
                    <a:pt x="138847" y="177208"/>
                  </a:lnTo>
                  <a:lnTo>
                    <a:pt x="138284" y="177211"/>
                  </a:lnTo>
                  <a:lnTo>
                    <a:pt x="138140" y="177212"/>
                  </a:lnTo>
                  <a:lnTo>
                    <a:pt x="135378" y="177206"/>
                  </a:lnTo>
                  <a:lnTo>
                    <a:pt x="135352" y="177473"/>
                  </a:lnTo>
                  <a:lnTo>
                    <a:pt x="134550" y="178434"/>
                  </a:lnTo>
                  <a:lnTo>
                    <a:pt x="132472" y="179536"/>
                  </a:lnTo>
                  <a:lnTo>
                    <a:pt x="131801" y="180135"/>
                  </a:lnTo>
                  <a:lnTo>
                    <a:pt x="131060" y="180499"/>
                  </a:lnTo>
                  <a:lnTo>
                    <a:pt x="129516" y="180778"/>
                  </a:lnTo>
                  <a:lnTo>
                    <a:pt x="129067" y="180685"/>
                  </a:lnTo>
                  <a:lnTo>
                    <a:pt x="128639" y="180491"/>
                  </a:lnTo>
                  <a:lnTo>
                    <a:pt x="128019" y="180625"/>
                  </a:lnTo>
                  <a:lnTo>
                    <a:pt x="127616" y="180551"/>
                  </a:lnTo>
                  <a:lnTo>
                    <a:pt x="127224" y="180133"/>
                  </a:lnTo>
                  <a:lnTo>
                    <a:pt x="126497" y="179940"/>
                  </a:lnTo>
                  <a:lnTo>
                    <a:pt x="125717" y="179958"/>
                  </a:lnTo>
                  <a:lnTo>
                    <a:pt x="125331" y="179679"/>
                  </a:lnTo>
                  <a:lnTo>
                    <a:pt x="125039" y="179664"/>
                  </a:lnTo>
                  <a:lnTo>
                    <a:pt x="122891" y="181267"/>
                  </a:lnTo>
                  <a:lnTo>
                    <a:pt x="121265" y="181765"/>
                  </a:lnTo>
                  <a:lnTo>
                    <a:pt x="120673" y="181736"/>
                  </a:lnTo>
                  <a:lnTo>
                    <a:pt x="119921" y="180969"/>
                  </a:lnTo>
                  <a:lnTo>
                    <a:pt x="118851" y="180336"/>
                  </a:lnTo>
                  <a:lnTo>
                    <a:pt x="117868" y="180337"/>
                  </a:lnTo>
                  <a:lnTo>
                    <a:pt x="117237" y="180637"/>
                  </a:lnTo>
                  <a:lnTo>
                    <a:pt x="117239" y="181938"/>
                  </a:lnTo>
                  <a:lnTo>
                    <a:pt x="110487" y="181924"/>
                  </a:lnTo>
                  <a:lnTo>
                    <a:pt x="110526" y="177240"/>
                  </a:lnTo>
                  <a:lnTo>
                    <a:pt x="104109" y="177167"/>
                  </a:lnTo>
                  <a:lnTo>
                    <a:pt x="103706" y="177264"/>
                  </a:lnTo>
                  <a:lnTo>
                    <a:pt x="97347" y="177224"/>
                  </a:lnTo>
                  <a:lnTo>
                    <a:pt x="90036" y="177208"/>
                  </a:lnTo>
                  <a:lnTo>
                    <a:pt x="89924" y="176965"/>
                  </a:lnTo>
                  <a:lnTo>
                    <a:pt x="89642" y="174675"/>
                  </a:lnTo>
                  <a:lnTo>
                    <a:pt x="89873" y="173938"/>
                  </a:lnTo>
                  <a:lnTo>
                    <a:pt x="89834" y="173547"/>
                  </a:lnTo>
                  <a:lnTo>
                    <a:pt x="89670" y="173361"/>
                  </a:lnTo>
                  <a:lnTo>
                    <a:pt x="89442" y="173261"/>
                  </a:lnTo>
                  <a:lnTo>
                    <a:pt x="88889" y="173283"/>
                  </a:lnTo>
                  <a:lnTo>
                    <a:pt x="88533" y="172870"/>
                  </a:lnTo>
                  <a:lnTo>
                    <a:pt x="88500" y="172714"/>
                  </a:lnTo>
                  <a:lnTo>
                    <a:pt x="87944" y="172126"/>
                  </a:lnTo>
                  <a:lnTo>
                    <a:pt x="87505" y="171906"/>
                  </a:lnTo>
                  <a:lnTo>
                    <a:pt x="87601" y="171366"/>
                  </a:lnTo>
                  <a:lnTo>
                    <a:pt x="88064" y="171083"/>
                  </a:lnTo>
                  <a:lnTo>
                    <a:pt x="88129" y="170897"/>
                  </a:lnTo>
                  <a:lnTo>
                    <a:pt x="87612" y="170897"/>
                  </a:lnTo>
                  <a:lnTo>
                    <a:pt x="87276" y="171058"/>
                  </a:lnTo>
                  <a:lnTo>
                    <a:pt x="87055" y="171058"/>
                  </a:lnTo>
                  <a:lnTo>
                    <a:pt x="86848" y="170946"/>
                  </a:lnTo>
                  <a:lnTo>
                    <a:pt x="86809" y="170712"/>
                  </a:lnTo>
                  <a:lnTo>
                    <a:pt x="86912" y="170477"/>
                  </a:lnTo>
                  <a:lnTo>
                    <a:pt x="87148" y="170317"/>
                  </a:lnTo>
                  <a:lnTo>
                    <a:pt x="87126" y="170172"/>
                  </a:lnTo>
                  <a:lnTo>
                    <a:pt x="86434" y="169241"/>
                  </a:lnTo>
                  <a:lnTo>
                    <a:pt x="85656" y="169327"/>
                  </a:lnTo>
                  <a:lnTo>
                    <a:pt x="85681" y="169182"/>
                  </a:lnTo>
                  <a:lnTo>
                    <a:pt x="85980" y="168780"/>
                  </a:lnTo>
                  <a:lnTo>
                    <a:pt x="85991" y="168646"/>
                  </a:lnTo>
                  <a:lnTo>
                    <a:pt x="85691" y="168248"/>
                  </a:lnTo>
                  <a:lnTo>
                    <a:pt x="85427" y="168147"/>
                  </a:lnTo>
                  <a:lnTo>
                    <a:pt x="85377" y="167946"/>
                  </a:lnTo>
                  <a:lnTo>
                    <a:pt x="85423" y="167790"/>
                  </a:lnTo>
                  <a:lnTo>
                    <a:pt x="84684" y="167793"/>
                  </a:lnTo>
                  <a:lnTo>
                    <a:pt x="84677" y="168002"/>
                  </a:lnTo>
                  <a:lnTo>
                    <a:pt x="84773" y="168251"/>
                  </a:lnTo>
                  <a:lnTo>
                    <a:pt x="84637" y="168608"/>
                  </a:lnTo>
                  <a:lnTo>
                    <a:pt x="84117" y="168340"/>
                  </a:lnTo>
                  <a:lnTo>
                    <a:pt x="83992" y="168042"/>
                  </a:lnTo>
                  <a:lnTo>
                    <a:pt x="83728" y="167778"/>
                  </a:lnTo>
                  <a:lnTo>
                    <a:pt x="81577" y="167725"/>
                  </a:lnTo>
                  <a:lnTo>
                    <a:pt x="81531" y="168019"/>
                  </a:lnTo>
                  <a:lnTo>
                    <a:pt x="81117" y="168276"/>
                  </a:lnTo>
                  <a:lnTo>
                    <a:pt x="80325" y="168346"/>
                  </a:lnTo>
                  <a:lnTo>
                    <a:pt x="79134" y="167560"/>
                  </a:lnTo>
                  <a:lnTo>
                    <a:pt x="78131" y="167765"/>
                  </a:lnTo>
                  <a:lnTo>
                    <a:pt x="78249" y="168253"/>
                  </a:lnTo>
                  <a:lnTo>
                    <a:pt x="78743" y="169526"/>
                  </a:lnTo>
                  <a:lnTo>
                    <a:pt x="79298" y="170315"/>
                  </a:lnTo>
                  <a:lnTo>
                    <a:pt x="79318" y="173931"/>
                  </a:lnTo>
                  <a:lnTo>
                    <a:pt x="79237" y="174370"/>
                  </a:lnTo>
                  <a:lnTo>
                    <a:pt x="78823" y="175468"/>
                  </a:lnTo>
                  <a:lnTo>
                    <a:pt x="78331" y="176108"/>
                  </a:lnTo>
                  <a:lnTo>
                    <a:pt x="77985" y="176953"/>
                  </a:lnTo>
                  <a:lnTo>
                    <a:pt x="77999" y="177235"/>
                  </a:lnTo>
                  <a:lnTo>
                    <a:pt x="71858" y="177216"/>
                  </a:lnTo>
                  <a:lnTo>
                    <a:pt x="69872" y="177205"/>
                  </a:lnTo>
                  <a:lnTo>
                    <a:pt x="68972" y="177199"/>
                  </a:lnTo>
                  <a:lnTo>
                    <a:pt x="67509" y="177156"/>
                  </a:lnTo>
                  <a:lnTo>
                    <a:pt x="62086" y="177112"/>
                  </a:lnTo>
                  <a:lnTo>
                    <a:pt x="59683" y="177152"/>
                  </a:lnTo>
                  <a:lnTo>
                    <a:pt x="56228" y="177159"/>
                  </a:lnTo>
                  <a:lnTo>
                    <a:pt x="55505" y="177157"/>
                  </a:lnTo>
                  <a:lnTo>
                    <a:pt x="49805" y="177178"/>
                  </a:lnTo>
                  <a:lnTo>
                    <a:pt x="49667" y="177178"/>
                  </a:lnTo>
                  <a:lnTo>
                    <a:pt x="36632" y="177138"/>
                  </a:lnTo>
                  <a:lnTo>
                    <a:pt x="37366" y="176297"/>
                  </a:lnTo>
                  <a:lnTo>
                    <a:pt x="38238" y="174811"/>
                  </a:lnTo>
                  <a:lnTo>
                    <a:pt x="38937" y="173794"/>
                  </a:lnTo>
                  <a:lnTo>
                    <a:pt x="40010" y="171910"/>
                  </a:lnTo>
                  <a:lnTo>
                    <a:pt x="40748" y="170953"/>
                  </a:lnTo>
                  <a:lnTo>
                    <a:pt x="41018" y="170048"/>
                  </a:lnTo>
                  <a:lnTo>
                    <a:pt x="37944" y="170061"/>
                  </a:lnTo>
                  <a:lnTo>
                    <a:pt x="39762" y="165343"/>
                  </a:lnTo>
                  <a:lnTo>
                    <a:pt x="36808" y="165334"/>
                  </a:lnTo>
                  <a:lnTo>
                    <a:pt x="36203" y="166875"/>
                  </a:lnTo>
                  <a:lnTo>
                    <a:pt x="35197" y="167206"/>
                  </a:lnTo>
                  <a:lnTo>
                    <a:pt x="34101" y="168028"/>
                  </a:lnTo>
                  <a:lnTo>
                    <a:pt x="34104" y="162953"/>
                  </a:lnTo>
                  <a:lnTo>
                    <a:pt x="40617" y="162971"/>
                  </a:lnTo>
                  <a:lnTo>
                    <a:pt x="41228" y="161199"/>
                  </a:lnTo>
                  <a:lnTo>
                    <a:pt x="41019" y="161046"/>
                  </a:lnTo>
                  <a:lnTo>
                    <a:pt x="40627" y="161243"/>
                  </a:lnTo>
                  <a:lnTo>
                    <a:pt x="40359" y="161146"/>
                  </a:lnTo>
                  <a:lnTo>
                    <a:pt x="39952" y="160838"/>
                  </a:lnTo>
                  <a:lnTo>
                    <a:pt x="39645" y="160357"/>
                  </a:lnTo>
                  <a:lnTo>
                    <a:pt x="39945" y="160283"/>
                  </a:lnTo>
                  <a:lnTo>
                    <a:pt x="40152" y="159802"/>
                  </a:lnTo>
                  <a:lnTo>
                    <a:pt x="39455" y="159214"/>
                  </a:lnTo>
                  <a:lnTo>
                    <a:pt x="37853" y="158958"/>
                  </a:lnTo>
                  <a:lnTo>
                    <a:pt x="37017" y="158962"/>
                  </a:lnTo>
                  <a:lnTo>
                    <a:pt x="35661" y="158386"/>
                  </a:lnTo>
                  <a:lnTo>
                    <a:pt x="35276" y="158010"/>
                  </a:lnTo>
                  <a:lnTo>
                    <a:pt x="35194" y="157369"/>
                  </a:lnTo>
                  <a:lnTo>
                    <a:pt x="34370" y="156855"/>
                  </a:lnTo>
                  <a:lnTo>
                    <a:pt x="33824" y="156747"/>
                  </a:lnTo>
                  <a:lnTo>
                    <a:pt x="33120" y="156780"/>
                  </a:lnTo>
                  <a:lnTo>
                    <a:pt x="32941" y="156873"/>
                  </a:lnTo>
                  <a:lnTo>
                    <a:pt x="31252" y="158328"/>
                  </a:lnTo>
                  <a:lnTo>
                    <a:pt x="30674" y="158008"/>
                  </a:lnTo>
                  <a:lnTo>
                    <a:pt x="29289" y="157710"/>
                  </a:lnTo>
                  <a:lnTo>
                    <a:pt x="28796" y="157442"/>
                  </a:lnTo>
                  <a:lnTo>
                    <a:pt x="27354" y="157255"/>
                  </a:lnTo>
                  <a:lnTo>
                    <a:pt x="27029" y="157445"/>
                  </a:lnTo>
                  <a:lnTo>
                    <a:pt x="26765" y="157888"/>
                  </a:lnTo>
                  <a:lnTo>
                    <a:pt x="26551" y="158972"/>
                  </a:lnTo>
                  <a:lnTo>
                    <a:pt x="26576" y="159798"/>
                  </a:lnTo>
                  <a:lnTo>
                    <a:pt x="26505" y="160175"/>
                  </a:lnTo>
                  <a:lnTo>
                    <a:pt x="25245" y="160458"/>
                  </a:lnTo>
                  <a:lnTo>
                    <a:pt x="25230" y="160074"/>
                  </a:lnTo>
                  <a:lnTo>
                    <a:pt x="25033" y="160033"/>
                  </a:lnTo>
                  <a:lnTo>
                    <a:pt x="25033" y="155897"/>
                  </a:lnTo>
                  <a:lnTo>
                    <a:pt x="16072" y="155875"/>
                  </a:lnTo>
                  <a:lnTo>
                    <a:pt x="16071" y="152279"/>
                  </a:lnTo>
                  <a:lnTo>
                    <a:pt x="16073" y="151794"/>
                  </a:lnTo>
                  <a:lnTo>
                    <a:pt x="16068" y="146436"/>
                  </a:lnTo>
                  <a:lnTo>
                    <a:pt x="22826" y="146466"/>
                  </a:lnTo>
                  <a:lnTo>
                    <a:pt x="22879" y="142161"/>
                  </a:lnTo>
                  <a:lnTo>
                    <a:pt x="21885" y="141838"/>
                  </a:lnTo>
                  <a:lnTo>
                    <a:pt x="20945" y="141838"/>
                  </a:lnTo>
                  <a:lnTo>
                    <a:pt x="20341" y="142021"/>
                  </a:lnTo>
                  <a:lnTo>
                    <a:pt x="19754" y="142494"/>
                  </a:lnTo>
                  <a:lnTo>
                    <a:pt x="19414" y="142598"/>
                  </a:lnTo>
                  <a:lnTo>
                    <a:pt x="19064" y="142524"/>
                  </a:lnTo>
                  <a:lnTo>
                    <a:pt x="18393" y="141879"/>
                  </a:lnTo>
                  <a:lnTo>
                    <a:pt x="18178" y="141771"/>
                  </a:lnTo>
                  <a:lnTo>
                    <a:pt x="16087" y="141757"/>
                  </a:lnTo>
                  <a:lnTo>
                    <a:pt x="16094" y="141591"/>
                  </a:lnTo>
                  <a:lnTo>
                    <a:pt x="16092" y="140573"/>
                  </a:lnTo>
                  <a:lnTo>
                    <a:pt x="16091" y="139706"/>
                  </a:lnTo>
                  <a:lnTo>
                    <a:pt x="16091" y="139538"/>
                  </a:lnTo>
                  <a:lnTo>
                    <a:pt x="16043" y="134633"/>
                  </a:lnTo>
                  <a:lnTo>
                    <a:pt x="11546" y="134644"/>
                  </a:lnTo>
                  <a:lnTo>
                    <a:pt x="11536" y="136413"/>
                  </a:lnTo>
                  <a:lnTo>
                    <a:pt x="10120" y="136435"/>
                  </a:lnTo>
                  <a:lnTo>
                    <a:pt x="10084" y="136774"/>
                  </a:lnTo>
                  <a:lnTo>
                    <a:pt x="8732" y="136782"/>
                  </a:lnTo>
                  <a:lnTo>
                    <a:pt x="7474" y="136894"/>
                  </a:lnTo>
                  <a:lnTo>
                    <a:pt x="7077" y="137300"/>
                  </a:lnTo>
                  <a:lnTo>
                    <a:pt x="6702" y="137974"/>
                  </a:lnTo>
                  <a:lnTo>
                    <a:pt x="5090" y="138846"/>
                  </a:lnTo>
                  <a:lnTo>
                    <a:pt x="4614" y="139241"/>
                  </a:lnTo>
                  <a:lnTo>
                    <a:pt x="3782" y="139633"/>
                  </a:lnTo>
                  <a:lnTo>
                    <a:pt x="3192" y="139305"/>
                  </a:lnTo>
                  <a:lnTo>
                    <a:pt x="2774" y="138899"/>
                  </a:lnTo>
                  <a:lnTo>
                    <a:pt x="2427" y="138921"/>
                  </a:lnTo>
                  <a:lnTo>
                    <a:pt x="2230" y="139025"/>
                  </a:lnTo>
                  <a:lnTo>
                    <a:pt x="2144" y="139293"/>
                  </a:lnTo>
                  <a:lnTo>
                    <a:pt x="2312" y="139491"/>
                  </a:lnTo>
                  <a:lnTo>
                    <a:pt x="2291" y="139625"/>
                  </a:lnTo>
                  <a:lnTo>
                    <a:pt x="1343" y="140060"/>
                  </a:lnTo>
                  <a:lnTo>
                    <a:pt x="871" y="140056"/>
                  </a:lnTo>
                  <a:lnTo>
                    <a:pt x="675" y="140224"/>
                  </a:lnTo>
                  <a:lnTo>
                    <a:pt x="535" y="139974"/>
                  </a:lnTo>
                  <a:lnTo>
                    <a:pt x="550" y="138644"/>
                  </a:lnTo>
                  <a:lnTo>
                    <a:pt x="0" y="138611"/>
                  </a:lnTo>
                  <a:lnTo>
                    <a:pt x="7" y="136786"/>
                  </a:lnTo>
                  <a:lnTo>
                    <a:pt x="747" y="136801"/>
                  </a:lnTo>
                  <a:lnTo>
                    <a:pt x="973" y="137099"/>
                  </a:lnTo>
                  <a:lnTo>
                    <a:pt x="1656" y="137107"/>
                  </a:lnTo>
                  <a:lnTo>
                    <a:pt x="1745" y="136694"/>
                  </a:lnTo>
                  <a:lnTo>
                    <a:pt x="1386" y="134445"/>
                  </a:lnTo>
                  <a:lnTo>
                    <a:pt x="2259" y="134456"/>
                  </a:lnTo>
                  <a:lnTo>
                    <a:pt x="2215" y="127523"/>
                  </a:lnTo>
                  <a:lnTo>
                    <a:pt x="2188" y="123250"/>
                  </a:lnTo>
                  <a:lnTo>
                    <a:pt x="2250" y="120506"/>
                  </a:lnTo>
                  <a:lnTo>
                    <a:pt x="2428" y="120484"/>
                  </a:lnTo>
                  <a:lnTo>
                    <a:pt x="2489" y="114855"/>
                  </a:lnTo>
                  <a:lnTo>
                    <a:pt x="2786" y="114895"/>
                  </a:lnTo>
                  <a:lnTo>
                    <a:pt x="3581" y="114780"/>
                  </a:lnTo>
                  <a:lnTo>
                    <a:pt x="3817" y="114508"/>
                  </a:lnTo>
                  <a:lnTo>
                    <a:pt x="3810" y="114262"/>
                  </a:lnTo>
                  <a:lnTo>
                    <a:pt x="4174" y="114128"/>
                  </a:lnTo>
                  <a:lnTo>
                    <a:pt x="5116" y="114187"/>
                  </a:lnTo>
                  <a:lnTo>
                    <a:pt x="5199" y="114540"/>
                  </a:lnTo>
                  <a:lnTo>
                    <a:pt x="6148" y="114793"/>
                  </a:lnTo>
                  <a:lnTo>
                    <a:pt x="6828" y="114197"/>
                  </a:lnTo>
                  <a:lnTo>
                    <a:pt x="7186" y="113668"/>
                  </a:lnTo>
                  <a:lnTo>
                    <a:pt x="7251" y="113400"/>
                  </a:lnTo>
                  <a:lnTo>
                    <a:pt x="7018" y="113244"/>
                  </a:lnTo>
                  <a:lnTo>
                    <a:pt x="7172" y="112849"/>
                  </a:lnTo>
                  <a:lnTo>
                    <a:pt x="8082" y="113217"/>
                  </a:lnTo>
                  <a:lnTo>
                    <a:pt x="8207" y="113474"/>
                  </a:lnTo>
                  <a:lnTo>
                    <a:pt x="8605" y="113679"/>
                  </a:lnTo>
                  <a:lnTo>
                    <a:pt x="10127" y="114189"/>
                  </a:lnTo>
                  <a:lnTo>
                    <a:pt x="11244" y="114070"/>
                  </a:lnTo>
                  <a:lnTo>
                    <a:pt x="12616" y="113664"/>
                  </a:lnTo>
                  <a:lnTo>
                    <a:pt x="12978" y="113775"/>
                  </a:lnTo>
                  <a:lnTo>
                    <a:pt x="15055" y="114122"/>
                  </a:lnTo>
                  <a:lnTo>
                    <a:pt x="15152" y="113891"/>
                  </a:lnTo>
                  <a:lnTo>
                    <a:pt x="15152" y="113582"/>
                  </a:lnTo>
                  <a:lnTo>
                    <a:pt x="15213" y="112793"/>
                  </a:lnTo>
                  <a:lnTo>
                    <a:pt x="14966" y="112942"/>
                  </a:lnTo>
                  <a:lnTo>
                    <a:pt x="14411" y="113050"/>
                  </a:lnTo>
                  <a:lnTo>
                    <a:pt x="14275" y="113016"/>
                  </a:lnTo>
                  <a:lnTo>
                    <a:pt x="14271" y="112815"/>
                  </a:lnTo>
                  <a:lnTo>
                    <a:pt x="14382" y="112666"/>
                  </a:lnTo>
                  <a:lnTo>
                    <a:pt x="14390" y="112130"/>
                  </a:lnTo>
                  <a:lnTo>
                    <a:pt x="14035" y="111854"/>
                  </a:lnTo>
                  <a:lnTo>
                    <a:pt x="13419" y="111687"/>
                  </a:lnTo>
                  <a:lnTo>
                    <a:pt x="12656" y="111188"/>
                  </a:lnTo>
                  <a:lnTo>
                    <a:pt x="12609" y="110841"/>
                  </a:lnTo>
                  <a:lnTo>
                    <a:pt x="12484" y="110603"/>
                  </a:lnTo>
                  <a:lnTo>
                    <a:pt x="12237" y="110346"/>
                  </a:lnTo>
                  <a:lnTo>
                    <a:pt x="11893" y="110260"/>
                  </a:lnTo>
                  <a:lnTo>
                    <a:pt x="11330" y="109132"/>
                  </a:lnTo>
                  <a:lnTo>
                    <a:pt x="10814" y="108872"/>
                  </a:lnTo>
                  <a:lnTo>
                    <a:pt x="10438" y="107498"/>
                  </a:lnTo>
                  <a:lnTo>
                    <a:pt x="11542" y="107546"/>
                  </a:lnTo>
                  <a:lnTo>
                    <a:pt x="11560" y="104247"/>
                  </a:lnTo>
                  <a:lnTo>
                    <a:pt x="10990" y="103942"/>
                  </a:lnTo>
                  <a:lnTo>
                    <a:pt x="9273" y="103946"/>
                  </a:lnTo>
                  <a:lnTo>
                    <a:pt x="9323" y="101898"/>
                  </a:lnTo>
                  <a:lnTo>
                    <a:pt x="8896" y="101581"/>
                  </a:lnTo>
                  <a:lnTo>
                    <a:pt x="10041" y="101580"/>
                  </a:lnTo>
                  <a:lnTo>
                    <a:pt x="7032" y="99322"/>
                  </a:lnTo>
                  <a:lnTo>
                    <a:pt x="7038" y="92103"/>
                  </a:lnTo>
                  <a:lnTo>
                    <a:pt x="16151" y="92077"/>
                  </a:lnTo>
                  <a:lnTo>
                    <a:pt x="16214" y="89138"/>
                  </a:lnTo>
                  <a:lnTo>
                    <a:pt x="16177" y="87355"/>
                  </a:lnTo>
                  <a:lnTo>
                    <a:pt x="18327" y="87353"/>
                  </a:lnTo>
                  <a:lnTo>
                    <a:pt x="18340" y="89755"/>
                  </a:lnTo>
                  <a:lnTo>
                    <a:pt x="22878" y="89758"/>
                  </a:lnTo>
                  <a:lnTo>
                    <a:pt x="22869" y="85025"/>
                  </a:lnTo>
                  <a:lnTo>
                    <a:pt x="23386" y="85018"/>
                  </a:lnTo>
                  <a:lnTo>
                    <a:pt x="23461" y="83793"/>
                  </a:lnTo>
                  <a:lnTo>
                    <a:pt x="22373" y="81144"/>
                  </a:lnTo>
                  <a:lnTo>
                    <a:pt x="23046" y="80077"/>
                  </a:lnTo>
                  <a:lnTo>
                    <a:pt x="23725" y="80196"/>
                  </a:lnTo>
                  <a:lnTo>
                    <a:pt x="23961" y="80434"/>
                  </a:lnTo>
                  <a:lnTo>
                    <a:pt x="23962" y="80703"/>
                  </a:lnTo>
                  <a:lnTo>
                    <a:pt x="23840" y="80833"/>
                  </a:lnTo>
                  <a:lnTo>
                    <a:pt x="24505" y="81235"/>
                  </a:lnTo>
                  <a:lnTo>
                    <a:pt x="24695" y="81216"/>
                  </a:lnTo>
                  <a:lnTo>
                    <a:pt x="25656" y="80782"/>
                  </a:lnTo>
                  <a:lnTo>
                    <a:pt x="26407" y="80188"/>
                  </a:lnTo>
                  <a:lnTo>
                    <a:pt x="26320" y="79927"/>
                  </a:lnTo>
                  <a:lnTo>
                    <a:pt x="26460" y="79514"/>
                  </a:lnTo>
                  <a:lnTo>
                    <a:pt x="26942" y="79428"/>
                  </a:lnTo>
                  <a:lnTo>
                    <a:pt x="27179" y="79722"/>
                  </a:lnTo>
                  <a:lnTo>
                    <a:pt x="27369" y="79756"/>
                  </a:lnTo>
                  <a:lnTo>
                    <a:pt x="28414" y="79551"/>
                  </a:lnTo>
                  <a:lnTo>
                    <a:pt x="28719" y="78248"/>
                  </a:lnTo>
                  <a:lnTo>
                    <a:pt x="28507" y="77970"/>
                  </a:lnTo>
                  <a:lnTo>
                    <a:pt x="30768" y="77985"/>
                  </a:lnTo>
                  <a:lnTo>
                    <a:pt x="30765" y="73260"/>
                  </a:lnTo>
                  <a:lnTo>
                    <a:pt x="29789" y="73873"/>
                  </a:lnTo>
                  <a:lnTo>
                    <a:pt x="29793" y="74216"/>
                  </a:lnTo>
                  <a:lnTo>
                    <a:pt x="30048" y="74879"/>
                  </a:lnTo>
                  <a:lnTo>
                    <a:pt x="29915" y="75381"/>
                  </a:lnTo>
                  <a:lnTo>
                    <a:pt x="29739" y="75623"/>
                  </a:lnTo>
                  <a:lnTo>
                    <a:pt x="28196" y="75616"/>
                  </a:lnTo>
                  <a:lnTo>
                    <a:pt x="28381" y="75295"/>
                  </a:lnTo>
                  <a:lnTo>
                    <a:pt x="28428" y="75035"/>
                  </a:lnTo>
                  <a:lnTo>
                    <a:pt x="28220" y="74815"/>
                  </a:lnTo>
                  <a:lnTo>
                    <a:pt x="28615" y="74212"/>
                  </a:lnTo>
                  <a:lnTo>
                    <a:pt x="28888" y="74212"/>
                  </a:lnTo>
                  <a:lnTo>
                    <a:pt x="29552" y="73833"/>
                  </a:lnTo>
                  <a:lnTo>
                    <a:pt x="29793" y="73430"/>
                  </a:lnTo>
                  <a:lnTo>
                    <a:pt x="29632" y="73345"/>
                  </a:lnTo>
                  <a:lnTo>
                    <a:pt x="29606" y="73170"/>
                  </a:lnTo>
                  <a:lnTo>
                    <a:pt x="30120" y="72150"/>
                  </a:lnTo>
                  <a:lnTo>
                    <a:pt x="30390" y="71777"/>
                  </a:lnTo>
                  <a:lnTo>
                    <a:pt x="30961" y="71919"/>
                  </a:lnTo>
                  <a:lnTo>
                    <a:pt x="31687" y="71908"/>
                  </a:lnTo>
                  <a:lnTo>
                    <a:pt x="31859" y="71804"/>
                  </a:lnTo>
                  <a:lnTo>
                    <a:pt x="32122" y="71387"/>
                  </a:lnTo>
                  <a:lnTo>
                    <a:pt x="31946" y="71056"/>
                  </a:lnTo>
                  <a:lnTo>
                    <a:pt x="31752" y="70103"/>
                  </a:lnTo>
                  <a:lnTo>
                    <a:pt x="31932" y="68242"/>
                  </a:lnTo>
                  <a:lnTo>
                    <a:pt x="31933" y="67132"/>
                  </a:lnTo>
                  <a:lnTo>
                    <a:pt x="30998" y="67344"/>
                  </a:lnTo>
                  <a:lnTo>
                    <a:pt x="30801" y="66428"/>
                  </a:lnTo>
                  <a:lnTo>
                    <a:pt x="30776" y="63915"/>
                  </a:lnTo>
                  <a:lnTo>
                    <a:pt x="30564" y="63710"/>
                  </a:lnTo>
                  <a:lnTo>
                    <a:pt x="28580" y="63710"/>
                  </a:lnTo>
                  <a:lnTo>
                    <a:pt x="28425" y="62868"/>
                  </a:lnTo>
                  <a:lnTo>
                    <a:pt x="27907" y="62083"/>
                  </a:lnTo>
                  <a:lnTo>
                    <a:pt x="27587" y="61338"/>
                  </a:lnTo>
                  <a:lnTo>
                    <a:pt x="27561" y="58999"/>
                  </a:lnTo>
                  <a:lnTo>
                    <a:pt x="29874" y="58992"/>
                  </a:lnTo>
                  <a:lnTo>
                    <a:pt x="29893" y="47532"/>
                  </a:lnTo>
                  <a:lnTo>
                    <a:pt x="29767" y="46211"/>
                  </a:lnTo>
                  <a:lnTo>
                    <a:pt x="29623" y="45995"/>
                  </a:lnTo>
                  <a:lnTo>
                    <a:pt x="29336" y="46114"/>
                  </a:lnTo>
                  <a:lnTo>
                    <a:pt x="28986" y="45421"/>
                  </a:lnTo>
                  <a:lnTo>
                    <a:pt x="28893" y="44867"/>
                  </a:lnTo>
                  <a:lnTo>
                    <a:pt x="29883" y="44882"/>
                  </a:lnTo>
                  <a:lnTo>
                    <a:pt x="30664" y="45258"/>
                  </a:lnTo>
                  <a:lnTo>
                    <a:pt x="30808" y="45109"/>
                  </a:lnTo>
                  <a:lnTo>
                    <a:pt x="31049" y="44581"/>
                  </a:lnTo>
                  <a:lnTo>
                    <a:pt x="30625" y="44309"/>
                  </a:lnTo>
                  <a:lnTo>
                    <a:pt x="29959" y="43187"/>
                  </a:lnTo>
                  <a:lnTo>
                    <a:pt x="29956" y="42815"/>
                  </a:lnTo>
                  <a:lnTo>
                    <a:pt x="29878" y="42640"/>
                  </a:lnTo>
                  <a:lnTo>
                    <a:pt x="29395" y="41921"/>
                  </a:lnTo>
                  <a:lnTo>
                    <a:pt x="29052" y="41629"/>
                  </a:lnTo>
                  <a:lnTo>
                    <a:pt x="29077" y="41494"/>
                  </a:lnTo>
                  <a:lnTo>
                    <a:pt x="29077" y="41352"/>
                  </a:lnTo>
                  <a:lnTo>
                    <a:pt x="29415" y="40463"/>
                  </a:lnTo>
                  <a:lnTo>
                    <a:pt x="29706" y="39888"/>
                  </a:lnTo>
                  <a:lnTo>
                    <a:pt x="29825" y="39188"/>
                  </a:lnTo>
                  <a:lnTo>
                    <a:pt x="29732" y="38924"/>
                  </a:lnTo>
                  <a:lnTo>
                    <a:pt x="29761" y="38536"/>
                  </a:lnTo>
                  <a:lnTo>
                    <a:pt x="29917" y="38359"/>
                  </a:lnTo>
                  <a:lnTo>
                    <a:pt x="29935" y="40115"/>
                  </a:lnTo>
                  <a:lnTo>
                    <a:pt x="36197" y="40134"/>
                  </a:lnTo>
                  <a:lnTo>
                    <a:pt x="36196" y="39529"/>
                  </a:lnTo>
                  <a:lnTo>
                    <a:pt x="36639" y="38947"/>
                  </a:lnTo>
                  <a:lnTo>
                    <a:pt x="39826" y="38894"/>
                  </a:lnTo>
                  <a:lnTo>
                    <a:pt x="40010" y="38752"/>
                  </a:lnTo>
                  <a:lnTo>
                    <a:pt x="40788" y="38610"/>
                  </a:lnTo>
                  <a:lnTo>
                    <a:pt x="41382" y="38930"/>
                  </a:lnTo>
                  <a:lnTo>
                    <a:pt x="43741" y="38897"/>
                  </a:lnTo>
                  <a:lnTo>
                    <a:pt x="44533" y="39336"/>
                  </a:lnTo>
                  <a:lnTo>
                    <a:pt x="44605" y="39641"/>
                  </a:lnTo>
                  <a:lnTo>
                    <a:pt x="45074" y="39753"/>
                  </a:lnTo>
                  <a:lnTo>
                    <a:pt x="45527" y="39511"/>
                  </a:lnTo>
                  <a:lnTo>
                    <a:pt x="45743" y="39220"/>
                  </a:lnTo>
                  <a:lnTo>
                    <a:pt x="47386" y="40646"/>
                  </a:lnTo>
                  <a:lnTo>
                    <a:pt x="47516" y="40955"/>
                  </a:lnTo>
                  <a:lnTo>
                    <a:pt x="47422" y="41234"/>
                  </a:lnTo>
                  <a:lnTo>
                    <a:pt x="47490" y="41476"/>
                  </a:lnTo>
                  <a:lnTo>
                    <a:pt x="48891" y="42247"/>
                  </a:lnTo>
                  <a:lnTo>
                    <a:pt x="49035" y="42214"/>
                  </a:lnTo>
                  <a:lnTo>
                    <a:pt x="50131" y="41158"/>
                  </a:lnTo>
                  <a:lnTo>
                    <a:pt x="50174" y="40834"/>
                  </a:lnTo>
                  <a:lnTo>
                    <a:pt x="50097" y="40503"/>
                  </a:lnTo>
                  <a:lnTo>
                    <a:pt x="50381" y="39945"/>
                  </a:lnTo>
                  <a:lnTo>
                    <a:pt x="50916" y="39926"/>
                  </a:lnTo>
                  <a:lnTo>
                    <a:pt x="51061" y="39805"/>
                  </a:lnTo>
                  <a:lnTo>
                    <a:pt x="51367" y="39129"/>
                  </a:lnTo>
                  <a:lnTo>
                    <a:pt x="51338" y="38688"/>
                  </a:lnTo>
                  <a:lnTo>
                    <a:pt x="51353" y="38405"/>
                  </a:lnTo>
                  <a:lnTo>
                    <a:pt x="51466" y="38040"/>
                  </a:lnTo>
                  <a:lnTo>
                    <a:pt x="51576" y="37838"/>
                  </a:lnTo>
                  <a:lnTo>
                    <a:pt x="51769" y="37601"/>
                  </a:lnTo>
                  <a:lnTo>
                    <a:pt x="51953" y="37438"/>
                  </a:lnTo>
                  <a:lnTo>
                    <a:pt x="52511" y="37112"/>
                  </a:lnTo>
                  <a:lnTo>
                    <a:pt x="52704" y="37015"/>
                  </a:lnTo>
                  <a:lnTo>
                    <a:pt x="53136" y="36694"/>
                  </a:lnTo>
                  <a:lnTo>
                    <a:pt x="53389" y="36564"/>
                  </a:lnTo>
                  <a:lnTo>
                    <a:pt x="53543" y="36284"/>
                  </a:lnTo>
                  <a:lnTo>
                    <a:pt x="53895" y="35842"/>
                  </a:lnTo>
                  <a:lnTo>
                    <a:pt x="53896" y="35640"/>
                  </a:lnTo>
                  <a:lnTo>
                    <a:pt x="54046" y="35530"/>
                  </a:lnTo>
                  <a:lnTo>
                    <a:pt x="54366" y="34995"/>
                  </a:lnTo>
                  <a:lnTo>
                    <a:pt x="55057" y="34453"/>
                  </a:lnTo>
                  <a:lnTo>
                    <a:pt x="55565" y="33612"/>
                  </a:lnTo>
                  <a:lnTo>
                    <a:pt x="55668" y="33323"/>
                  </a:lnTo>
                  <a:lnTo>
                    <a:pt x="55664" y="32621"/>
                  </a:lnTo>
                  <a:lnTo>
                    <a:pt x="57140" y="31920"/>
                  </a:lnTo>
                  <a:lnTo>
                    <a:pt x="58207" y="31525"/>
                  </a:lnTo>
                  <a:lnTo>
                    <a:pt x="59115" y="31209"/>
                  </a:lnTo>
                  <a:lnTo>
                    <a:pt x="59403" y="31298"/>
                  </a:lnTo>
                  <a:lnTo>
                    <a:pt x="59817" y="30848"/>
                  </a:lnTo>
                  <a:lnTo>
                    <a:pt x="60285" y="29285"/>
                  </a:lnTo>
                  <a:lnTo>
                    <a:pt x="60472" y="28364"/>
                  </a:lnTo>
                  <a:lnTo>
                    <a:pt x="60635" y="25939"/>
                  </a:lnTo>
                  <a:lnTo>
                    <a:pt x="60770" y="25416"/>
                  </a:lnTo>
                  <a:lnTo>
                    <a:pt x="61056" y="24909"/>
                  </a:lnTo>
                  <a:lnTo>
                    <a:pt x="61457" y="24421"/>
                  </a:lnTo>
                  <a:lnTo>
                    <a:pt x="62688" y="23534"/>
                  </a:lnTo>
                  <a:lnTo>
                    <a:pt x="63421" y="23006"/>
                  </a:lnTo>
                  <a:lnTo>
                    <a:pt x="64519" y="21036"/>
                  </a:lnTo>
                  <a:lnTo>
                    <a:pt x="64902" y="20479"/>
                  </a:lnTo>
                  <a:lnTo>
                    <a:pt x="65037" y="20400"/>
                  </a:lnTo>
                  <a:lnTo>
                    <a:pt x="65384" y="20438"/>
                  </a:lnTo>
                  <a:lnTo>
                    <a:pt x="66986" y="21093"/>
                  </a:lnTo>
                  <a:lnTo>
                    <a:pt x="67320" y="21031"/>
                  </a:lnTo>
                  <a:lnTo>
                    <a:pt x="67519" y="20853"/>
                  </a:lnTo>
                  <a:lnTo>
                    <a:pt x="67628" y="20613"/>
                  </a:lnTo>
                  <a:lnTo>
                    <a:pt x="67632" y="20175"/>
                  </a:lnTo>
                  <a:lnTo>
                    <a:pt x="67336" y="18612"/>
                  </a:lnTo>
                  <a:lnTo>
                    <a:pt x="67095" y="17781"/>
                  </a:lnTo>
                  <a:lnTo>
                    <a:pt x="67014" y="17323"/>
                  </a:lnTo>
                  <a:lnTo>
                    <a:pt x="67035" y="16906"/>
                  </a:lnTo>
                  <a:lnTo>
                    <a:pt x="67132" y="16580"/>
                  </a:lnTo>
                  <a:lnTo>
                    <a:pt x="67326" y="16327"/>
                  </a:lnTo>
                  <a:lnTo>
                    <a:pt x="67600" y="16105"/>
                  </a:lnTo>
                  <a:lnTo>
                    <a:pt x="68283" y="15805"/>
                  </a:lnTo>
                  <a:lnTo>
                    <a:pt x="70891" y="15400"/>
                  </a:lnTo>
                  <a:lnTo>
                    <a:pt x="72099" y="15264"/>
                  </a:lnTo>
                  <a:lnTo>
                    <a:pt x="73316" y="15247"/>
                  </a:lnTo>
                  <a:lnTo>
                    <a:pt x="74896" y="15426"/>
                  </a:lnTo>
                  <a:lnTo>
                    <a:pt x="75699" y="15654"/>
                  </a:lnTo>
                  <a:lnTo>
                    <a:pt x="78043" y="16695"/>
                  </a:lnTo>
                  <a:lnTo>
                    <a:pt x="78703" y="16841"/>
                  </a:lnTo>
                  <a:lnTo>
                    <a:pt x="79428" y="16874"/>
                  </a:lnTo>
                  <a:lnTo>
                    <a:pt x="80697" y="16711"/>
                  </a:lnTo>
                  <a:lnTo>
                    <a:pt x="81085" y="16581"/>
                  </a:lnTo>
                  <a:lnTo>
                    <a:pt x="81623" y="16229"/>
                  </a:lnTo>
                  <a:lnTo>
                    <a:pt x="81731" y="16449"/>
                  </a:lnTo>
                  <a:lnTo>
                    <a:pt x="80669" y="17033"/>
                  </a:lnTo>
                  <a:lnTo>
                    <a:pt x="80785" y="17442"/>
                  </a:lnTo>
                  <a:lnTo>
                    <a:pt x="80759" y="17855"/>
                  </a:lnTo>
                  <a:lnTo>
                    <a:pt x="80626" y="17997"/>
                  </a:lnTo>
                  <a:lnTo>
                    <a:pt x="80272" y="18064"/>
                  </a:lnTo>
                  <a:lnTo>
                    <a:pt x="80034" y="18979"/>
                  </a:lnTo>
                  <a:lnTo>
                    <a:pt x="79957" y="20145"/>
                  </a:lnTo>
                  <a:lnTo>
                    <a:pt x="80300" y="20808"/>
                  </a:lnTo>
                  <a:lnTo>
                    <a:pt x="81410" y="21191"/>
                  </a:lnTo>
                  <a:lnTo>
                    <a:pt x="83480" y="21200"/>
                  </a:lnTo>
                  <a:lnTo>
                    <a:pt x="83493" y="23553"/>
                  </a:lnTo>
                  <a:lnTo>
                    <a:pt x="82365" y="23597"/>
                  </a:lnTo>
                  <a:lnTo>
                    <a:pt x="82360" y="25916"/>
                  </a:lnTo>
                  <a:lnTo>
                    <a:pt x="77963" y="25893"/>
                  </a:lnTo>
                  <a:lnTo>
                    <a:pt x="77775" y="25960"/>
                  </a:lnTo>
                  <a:lnTo>
                    <a:pt x="77754" y="32969"/>
                  </a:lnTo>
                  <a:lnTo>
                    <a:pt x="79645" y="33003"/>
                  </a:lnTo>
                  <a:lnTo>
                    <a:pt x="79818" y="33100"/>
                  </a:lnTo>
                  <a:lnTo>
                    <a:pt x="80423" y="33718"/>
                  </a:lnTo>
                  <a:lnTo>
                    <a:pt x="81212" y="34016"/>
                  </a:lnTo>
                  <a:lnTo>
                    <a:pt x="81227" y="32992"/>
                  </a:lnTo>
                  <a:lnTo>
                    <a:pt x="85774" y="32990"/>
                  </a:lnTo>
                  <a:lnTo>
                    <a:pt x="85784" y="31795"/>
                  </a:lnTo>
                  <a:lnTo>
                    <a:pt x="85622" y="30626"/>
                  </a:lnTo>
                  <a:lnTo>
                    <a:pt x="84640" y="30518"/>
                  </a:lnTo>
                  <a:lnTo>
                    <a:pt x="84640" y="23799"/>
                  </a:lnTo>
                  <a:lnTo>
                    <a:pt x="84521" y="23557"/>
                  </a:lnTo>
                  <a:lnTo>
                    <a:pt x="90214" y="23542"/>
                  </a:lnTo>
                  <a:lnTo>
                    <a:pt x="92922" y="25903"/>
                  </a:lnTo>
                  <a:lnTo>
                    <a:pt x="93542" y="26119"/>
                  </a:lnTo>
                  <a:lnTo>
                    <a:pt x="93777" y="26654"/>
                  </a:lnTo>
                  <a:lnTo>
                    <a:pt x="96015" y="28792"/>
                  </a:lnTo>
                  <a:lnTo>
                    <a:pt x="97236" y="28889"/>
                  </a:lnTo>
                  <a:lnTo>
                    <a:pt x="98332" y="28294"/>
                  </a:lnTo>
                  <a:lnTo>
                    <a:pt x="98322" y="25867"/>
                  </a:lnTo>
                  <a:lnTo>
                    <a:pt x="99660" y="25837"/>
                  </a:lnTo>
                  <a:lnTo>
                    <a:pt x="99562" y="25540"/>
                  </a:lnTo>
                  <a:lnTo>
                    <a:pt x="99750" y="25074"/>
                  </a:lnTo>
                  <a:lnTo>
                    <a:pt x="100186" y="25067"/>
                  </a:lnTo>
                  <a:lnTo>
                    <a:pt x="100576" y="24770"/>
                  </a:lnTo>
                  <a:lnTo>
                    <a:pt x="100432" y="24621"/>
                  </a:lnTo>
                  <a:lnTo>
                    <a:pt x="99848" y="24319"/>
                  </a:lnTo>
                  <a:lnTo>
                    <a:pt x="99877" y="24151"/>
                  </a:lnTo>
                  <a:lnTo>
                    <a:pt x="100129" y="24215"/>
                  </a:lnTo>
                  <a:lnTo>
                    <a:pt x="100879" y="24278"/>
                  </a:lnTo>
                  <a:lnTo>
                    <a:pt x="101369" y="24152"/>
                  </a:lnTo>
                  <a:lnTo>
                    <a:pt x="102094" y="23690"/>
                  </a:lnTo>
                  <a:lnTo>
                    <a:pt x="102754" y="23816"/>
                  </a:lnTo>
                  <a:lnTo>
                    <a:pt x="103172" y="23786"/>
                  </a:lnTo>
                  <a:lnTo>
                    <a:pt x="103367" y="23693"/>
                  </a:lnTo>
                  <a:lnTo>
                    <a:pt x="103446" y="23261"/>
                  </a:lnTo>
                  <a:lnTo>
                    <a:pt x="103932" y="22930"/>
                  </a:lnTo>
                  <a:lnTo>
                    <a:pt x="104668" y="22948"/>
                  </a:lnTo>
                  <a:lnTo>
                    <a:pt x="105609" y="22761"/>
                  </a:lnTo>
                  <a:lnTo>
                    <a:pt x="106168" y="22121"/>
                  </a:lnTo>
                  <a:lnTo>
                    <a:pt x="108508" y="21409"/>
                  </a:lnTo>
                  <a:lnTo>
                    <a:pt x="108912" y="21439"/>
                  </a:lnTo>
                  <a:lnTo>
                    <a:pt x="108306" y="22079"/>
                  </a:lnTo>
                  <a:lnTo>
                    <a:pt x="108184" y="22679"/>
                  </a:lnTo>
                  <a:lnTo>
                    <a:pt x="108375" y="22739"/>
                  </a:lnTo>
                  <a:lnTo>
                    <a:pt x="108526" y="22560"/>
                  </a:lnTo>
                  <a:lnTo>
                    <a:pt x="109096" y="22180"/>
                  </a:lnTo>
                  <a:lnTo>
                    <a:pt x="109929" y="21647"/>
                  </a:lnTo>
                  <a:lnTo>
                    <a:pt x="109579" y="21394"/>
                  </a:lnTo>
                  <a:lnTo>
                    <a:pt x="109337" y="21368"/>
                  </a:lnTo>
                  <a:lnTo>
                    <a:pt x="110587" y="19814"/>
                  </a:lnTo>
                  <a:lnTo>
                    <a:pt x="110560" y="20369"/>
                  </a:lnTo>
                  <a:lnTo>
                    <a:pt x="110301" y="20373"/>
                  </a:lnTo>
                  <a:lnTo>
                    <a:pt x="110301" y="20569"/>
                  </a:lnTo>
                  <a:lnTo>
                    <a:pt x="110359" y="20943"/>
                  </a:lnTo>
                  <a:lnTo>
                    <a:pt x="110362" y="21085"/>
                  </a:lnTo>
                  <a:lnTo>
                    <a:pt x="111170" y="21514"/>
                  </a:lnTo>
                  <a:lnTo>
                    <a:pt x="112551" y="22042"/>
                  </a:lnTo>
                  <a:lnTo>
                    <a:pt x="112771" y="22102"/>
                  </a:lnTo>
                  <a:lnTo>
                    <a:pt x="113387" y="22031"/>
                  </a:lnTo>
                  <a:lnTo>
                    <a:pt x="114541" y="22214"/>
                  </a:lnTo>
                  <a:lnTo>
                    <a:pt x="114700" y="22624"/>
                  </a:lnTo>
                  <a:lnTo>
                    <a:pt x="115128" y="22870"/>
                  </a:lnTo>
                  <a:lnTo>
                    <a:pt x="116218" y="22008"/>
                  </a:lnTo>
                  <a:lnTo>
                    <a:pt x="118021" y="19704"/>
                  </a:lnTo>
                  <a:lnTo>
                    <a:pt x="118737" y="18897"/>
                  </a:lnTo>
                  <a:lnTo>
                    <a:pt x="119441" y="17927"/>
                  </a:lnTo>
                  <a:lnTo>
                    <a:pt x="119964" y="16922"/>
                  </a:lnTo>
                  <a:lnTo>
                    <a:pt x="120412" y="15240"/>
                  </a:lnTo>
                  <a:lnTo>
                    <a:pt x="122667" y="15447"/>
                  </a:lnTo>
                  <a:lnTo>
                    <a:pt x="122769" y="15979"/>
                  </a:lnTo>
                  <a:lnTo>
                    <a:pt x="122893" y="16140"/>
                  </a:lnTo>
                  <a:lnTo>
                    <a:pt x="123504" y="16432"/>
                  </a:lnTo>
                  <a:lnTo>
                    <a:pt x="131336" y="16376"/>
                  </a:lnTo>
                  <a:lnTo>
                    <a:pt x="131346" y="17519"/>
                  </a:lnTo>
                  <a:lnTo>
                    <a:pt x="132497" y="17579"/>
                  </a:lnTo>
                  <a:lnTo>
                    <a:pt x="133316" y="17547"/>
                  </a:lnTo>
                  <a:lnTo>
                    <a:pt x="133374" y="16984"/>
                  </a:lnTo>
                  <a:lnTo>
                    <a:pt x="133042" y="16760"/>
                  </a:lnTo>
                  <a:lnTo>
                    <a:pt x="133032" y="16012"/>
                  </a:lnTo>
                  <a:lnTo>
                    <a:pt x="133314" y="15491"/>
                  </a:lnTo>
                  <a:lnTo>
                    <a:pt x="133647" y="15413"/>
                  </a:lnTo>
                  <a:lnTo>
                    <a:pt x="133838" y="15164"/>
                  </a:lnTo>
                  <a:lnTo>
                    <a:pt x="133610" y="14319"/>
                  </a:lnTo>
                  <a:lnTo>
                    <a:pt x="133232" y="13760"/>
                  </a:lnTo>
                  <a:lnTo>
                    <a:pt x="132849" y="13260"/>
                  </a:lnTo>
                  <a:lnTo>
                    <a:pt x="132553" y="13435"/>
                  </a:lnTo>
                  <a:lnTo>
                    <a:pt x="132373" y="13271"/>
                  </a:lnTo>
                  <a:lnTo>
                    <a:pt x="132629" y="12910"/>
                  </a:lnTo>
                  <a:lnTo>
                    <a:pt x="132904" y="12702"/>
                  </a:lnTo>
                  <a:lnTo>
                    <a:pt x="133739" y="12595"/>
                  </a:lnTo>
                  <a:lnTo>
                    <a:pt x="134345" y="12297"/>
                  </a:lnTo>
                  <a:lnTo>
                    <a:pt x="134847" y="12203"/>
                  </a:lnTo>
                  <a:lnTo>
                    <a:pt x="135139" y="12266"/>
                  </a:lnTo>
                  <a:lnTo>
                    <a:pt x="135828" y="11529"/>
                  </a:lnTo>
                  <a:lnTo>
                    <a:pt x="136398" y="11056"/>
                  </a:lnTo>
                  <a:lnTo>
                    <a:pt x="137034" y="10672"/>
                  </a:lnTo>
                  <a:lnTo>
                    <a:pt x="137076" y="9231"/>
                  </a:lnTo>
                  <a:lnTo>
                    <a:pt x="136881" y="8840"/>
                  </a:lnTo>
                  <a:lnTo>
                    <a:pt x="136697" y="7932"/>
                  </a:lnTo>
                  <a:lnTo>
                    <a:pt x="136722" y="7209"/>
                  </a:lnTo>
                  <a:lnTo>
                    <a:pt x="136808" y="7008"/>
                  </a:lnTo>
                  <a:lnTo>
                    <a:pt x="137252" y="6595"/>
                  </a:lnTo>
                  <a:lnTo>
                    <a:pt x="138014" y="5116"/>
                  </a:lnTo>
                  <a:lnTo>
                    <a:pt x="138270" y="4982"/>
                  </a:lnTo>
                  <a:lnTo>
                    <a:pt x="138913" y="5377"/>
                  </a:lnTo>
                  <a:lnTo>
                    <a:pt x="139487" y="5574"/>
                  </a:lnTo>
                  <a:lnTo>
                    <a:pt x="139882" y="5545"/>
                  </a:lnTo>
                  <a:lnTo>
                    <a:pt x="139861" y="2909"/>
                  </a:lnTo>
                  <a:lnTo>
                    <a:pt x="140390" y="3273"/>
                  </a:lnTo>
                  <a:lnTo>
                    <a:pt x="140773" y="3396"/>
                  </a:lnTo>
                  <a:lnTo>
                    <a:pt x="141885" y="3418"/>
                  </a:lnTo>
                  <a:lnTo>
                    <a:pt x="142300" y="3548"/>
                  </a:lnTo>
                  <a:lnTo>
                    <a:pt x="142640" y="3853"/>
                  </a:lnTo>
                  <a:lnTo>
                    <a:pt x="143127" y="4606"/>
                  </a:lnTo>
                  <a:lnTo>
                    <a:pt x="143676" y="5093"/>
                  </a:lnTo>
                  <a:lnTo>
                    <a:pt x="144113" y="5235"/>
                  </a:lnTo>
                  <a:lnTo>
                    <a:pt x="144445" y="5242"/>
                  </a:lnTo>
                  <a:lnTo>
                    <a:pt x="145092" y="4989"/>
                  </a:lnTo>
                  <a:lnTo>
                    <a:pt x="153449" y="112"/>
                  </a:lnTo>
                  <a:lnTo>
                    <a:pt x="153724" y="22"/>
                  </a:lnTo>
                  <a:lnTo>
                    <a:pt x="155913" y="0"/>
                  </a:lnTo>
                  <a:lnTo>
                    <a:pt x="155907" y="3548"/>
                  </a:lnTo>
                  <a:lnTo>
                    <a:pt x="153642" y="3545"/>
                  </a:lnTo>
                  <a:lnTo>
                    <a:pt x="153628" y="4703"/>
                  </a:lnTo>
                  <a:lnTo>
                    <a:pt x="151367" y="4726"/>
                  </a:lnTo>
                  <a:lnTo>
                    <a:pt x="151350" y="7080"/>
                  </a:lnTo>
                  <a:lnTo>
                    <a:pt x="151975" y="7362"/>
                  </a:lnTo>
                  <a:lnTo>
                    <a:pt x="152632" y="7336"/>
                  </a:lnTo>
                  <a:lnTo>
                    <a:pt x="152931" y="7110"/>
                  </a:lnTo>
                  <a:lnTo>
                    <a:pt x="163754" y="7049"/>
                  </a:lnTo>
                  <a:lnTo>
                    <a:pt x="167185" y="7095"/>
                  </a:lnTo>
                  <a:lnTo>
                    <a:pt x="167044" y="7921"/>
                  </a:lnTo>
                  <a:lnTo>
                    <a:pt x="166995" y="9426"/>
                  </a:lnTo>
                  <a:lnTo>
                    <a:pt x="168883" y="9406"/>
                  </a:lnTo>
                  <a:lnTo>
                    <a:pt x="168886" y="7634"/>
                  </a:lnTo>
                  <a:lnTo>
                    <a:pt x="169850" y="7603"/>
                  </a:lnTo>
                  <a:lnTo>
                    <a:pt x="170034" y="7078"/>
                  </a:lnTo>
                  <a:lnTo>
                    <a:pt x="178798" y="7101"/>
                  </a:lnTo>
                  <a:lnTo>
                    <a:pt x="179181" y="8486"/>
                  </a:lnTo>
                  <a:lnTo>
                    <a:pt x="179184" y="14111"/>
                  </a:lnTo>
                  <a:lnTo>
                    <a:pt x="178052" y="14176"/>
                  </a:lnTo>
                  <a:lnTo>
                    <a:pt x="178051" y="15108"/>
                  </a:lnTo>
                  <a:lnTo>
                    <a:pt x="178229" y="15151"/>
                  </a:lnTo>
                  <a:lnTo>
                    <a:pt x="178611" y="15092"/>
                  </a:lnTo>
                  <a:lnTo>
                    <a:pt x="179330" y="1537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5" name="pg1006">
              <a:extLst>
                <a:ext uri="{FF2B5EF4-FFF2-40B4-BE49-F238E27FC236}">
                  <a16:creationId xmlns:a16="http://schemas.microsoft.com/office/drawing/2014/main" id="{07DD81D0-5A6E-854B-BB32-044F47CE53CE}"/>
                </a:ext>
              </a:extLst>
            </p:cNvPr>
            <p:cNvSpPr/>
            <p:nvPr/>
          </p:nvSpPr>
          <p:spPr>
            <a:xfrm>
              <a:off x="4659368" y="3811790"/>
              <a:ext cx="13893" cy="10783"/>
            </a:xfrm>
            <a:custGeom>
              <a:avLst/>
              <a:gdLst/>
              <a:ahLst/>
              <a:cxnLst/>
              <a:rect l="0" t="0" r="0" b="0"/>
              <a:pathLst>
                <a:path w="13893" h="10783">
                  <a:moveTo>
                    <a:pt x="13887" y="7755"/>
                  </a:moveTo>
                  <a:lnTo>
                    <a:pt x="12993" y="7673"/>
                  </a:lnTo>
                  <a:lnTo>
                    <a:pt x="12767" y="7569"/>
                  </a:lnTo>
                  <a:lnTo>
                    <a:pt x="12745" y="6487"/>
                  </a:lnTo>
                  <a:lnTo>
                    <a:pt x="12612" y="6098"/>
                  </a:lnTo>
                  <a:lnTo>
                    <a:pt x="12270" y="5569"/>
                  </a:lnTo>
                  <a:lnTo>
                    <a:pt x="11688" y="5275"/>
                  </a:lnTo>
                  <a:lnTo>
                    <a:pt x="11439" y="4657"/>
                  </a:lnTo>
                  <a:lnTo>
                    <a:pt x="11508" y="4076"/>
                  </a:lnTo>
                  <a:lnTo>
                    <a:pt x="12706" y="3545"/>
                  </a:lnTo>
                  <a:lnTo>
                    <a:pt x="12911" y="3266"/>
                  </a:lnTo>
                  <a:lnTo>
                    <a:pt x="13030" y="1768"/>
                  </a:lnTo>
                  <a:lnTo>
                    <a:pt x="12979" y="644"/>
                  </a:lnTo>
                  <a:lnTo>
                    <a:pt x="12907" y="350"/>
                  </a:lnTo>
                  <a:lnTo>
                    <a:pt x="12688" y="0"/>
                  </a:lnTo>
                  <a:lnTo>
                    <a:pt x="12029" y="7"/>
                  </a:lnTo>
                  <a:lnTo>
                    <a:pt x="11414" y="227"/>
                  </a:lnTo>
                  <a:lnTo>
                    <a:pt x="9716" y="499"/>
                  </a:lnTo>
                  <a:lnTo>
                    <a:pt x="9004" y="790"/>
                  </a:lnTo>
                  <a:lnTo>
                    <a:pt x="7464" y="1070"/>
                  </a:lnTo>
                  <a:lnTo>
                    <a:pt x="6284" y="1022"/>
                  </a:lnTo>
                  <a:lnTo>
                    <a:pt x="5935" y="1216"/>
                  </a:lnTo>
                  <a:lnTo>
                    <a:pt x="5529" y="1224"/>
                  </a:lnTo>
                  <a:lnTo>
                    <a:pt x="3648" y="1151"/>
                  </a:lnTo>
                  <a:lnTo>
                    <a:pt x="3623" y="2"/>
                  </a:lnTo>
                  <a:lnTo>
                    <a:pt x="1572" y="570"/>
                  </a:lnTo>
                  <a:lnTo>
                    <a:pt x="50" y="1787"/>
                  </a:lnTo>
                  <a:lnTo>
                    <a:pt x="0" y="1917"/>
                  </a:lnTo>
                  <a:lnTo>
                    <a:pt x="70" y="2321"/>
                  </a:lnTo>
                  <a:lnTo>
                    <a:pt x="146" y="3824"/>
                  </a:lnTo>
                  <a:lnTo>
                    <a:pt x="380" y="4043"/>
                  </a:lnTo>
                  <a:lnTo>
                    <a:pt x="923" y="4360"/>
                  </a:lnTo>
                  <a:lnTo>
                    <a:pt x="1106" y="5023"/>
                  </a:lnTo>
                  <a:lnTo>
                    <a:pt x="1304" y="5377"/>
                  </a:lnTo>
                  <a:lnTo>
                    <a:pt x="1440" y="5533"/>
                  </a:lnTo>
                  <a:lnTo>
                    <a:pt x="2526" y="6192"/>
                  </a:lnTo>
                  <a:lnTo>
                    <a:pt x="3022" y="6301"/>
                  </a:lnTo>
                  <a:lnTo>
                    <a:pt x="3735" y="6167"/>
                  </a:lnTo>
                  <a:lnTo>
                    <a:pt x="4159" y="6230"/>
                  </a:lnTo>
                  <a:lnTo>
                    <a:pt x="4155" y="6867"/>
                  </a:lnTo>
                  <a:lnTo>
                    <a:pt x="3994" y="7105"/>
                  </a:lnTo>
                  <a:lnTo>
                    <a:pt x="4041" y="7376"/>
                  </a:lnTo>
                  <a:lnTo>
                    <a:pt x="4313" y="7586"/>
                  </a:lnTo>
                  <a:lnTo>
                    <a:pt x="5129" y="7840"/>
                  </a:lnTo>
                  <a:lnTo>
                    <a:pt x="5888" y="7874"/>
                  </a:lnTo>
                  <a:lnTo>
                    <a:pt x="6007" y="7561"/>
                  </a:lnTo>
                  <a:lnTo>
                    <a:pt x="6967" y="7501"/>
                  </a:lnTo>
                  <a:lnTo>
                    <a:pt x="7003" y="7780"/>
                  </a:lnTo>
                  <a:lnTo>
                    <a:pt x="7269" y="8066"/>
                  </a:lnTo>
                  <a:lnTo>
                    <a:pt x="8406" y="8706"/>
                  </a:lnTo>
                  <a:lnTo>
                    <a:pt x="9308" y="8877"/>
                  </a:lnTo>
                  <a:lnTo>
                    <a:pt x="9941" y="9421"/>
                  </a:lnTo>
                  <a:lnTo>
                    <a:pt x="10473" y="9506"/>
                  </a:lnTo>
                  <a:lnTo>
                    <a:pt x="10488" y="10653"/>
                  </a:lnTo>
                  <a:lnTo>
                    <a:pt x="13558" y="10642"/>
                  </a:lnTo>
                  <a:lnTo>
                    <a:pt x="13893" y="1078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6" name="pg1007">
              <a:extLst>
                <a:ext uri="{FF2B5EF4-FFF2-40B4-BE49-F238E27FC236}">
                  <a16:creationId xmlns:a16="http://schemas.microsoft.com/office/drawing/2014/main" id="{1BD9E915-37E3-8640-AEF7-D1BB800F5099}"/>
                </a:ext>
              </a:extLst>
            </p:cNvPr>
            <p:cNvSpPr/>
            <p:nvPr/>
          </p:nvSpPr>
          <p:spPr>
            <a:xfrm>
              <a:off x="4536101" y="3787130"/>
              <a:ext cx="3878" cy="7889"/>
            </a:xfrm>
            <a:custGeom>
              <a:avLst/>
              <a:gdLst/>
              <a:ahLst/>
              <a:cxnLst/>
              <a:rect l="0" t="0" r="0" b="0"/>
              <a:pathLst>
                <a:path w="3878" h="7889">
                  <a:moveTo>
                    <a:pt x="3878" y="0"/>
                  </a:moveTo>
                  <a:lnTo>
                    <a:pt x="3645" y="279"/>
                  </a:lnTo>
                  <a:lnTo>
                    <a:pt x="2333" y="812"/>
                  </a:lnTo>
                  <a:lnTo>
                    <a:pt x="2316" y="1426"/>
                  </a:lnTo>
                  <a:lnTo>
                    <a:pt x="2237" y="1732"/>
                  </a:lnTo>
                  <a:lnTo>
                    <a:pt x="1845" y="2290"/>
                  </a:lnTo>
                  <a:lnTo>
                    <a:pt x="1291" y="3344"/>
                  </a:lnTo>
                  <a:lnTo>
                    <a:pt x="834" y="4416"/>
                  </a:lnTo>
                  <a:lnTo>
                    <a:pt x="553" y="4517"/>
                  </a:lnTo>
                  <a:lnTo>
                    <a:pt x="157" y="5467"/>
                  </a:lnTo>
                  <a:lnTo>
                    <a:pt x="276" y="6304"/>
                  </a:lnTo>
                  <a:lnTo>
                    <a:pt x="0" y="7235"/>
                  </a:lnTo>
                  <a:lnTo>
                    <a:pt x="374" y="7603"/>
                  </a:lnTo>
                  <a:lnTo>
                    <a:pt x="655" y="7651"/>
                  </a:lnTo>
                  <a:lnTo>
                    <a:pt x="867" y="7573"/>
                  </a:lnTo>
                  <a:lnTo>
                    <a:pt x="727" y="7432"/>
                  </a:lnTo>
                  <a:lnTo>
                    <a:pt x="968" y="7082"/>
                  </a:lnTo>
                  <a:lnTo>
                    <a:pt x="1861" y="6876"/>
                  </a:lnTo>
                  <a:lnTo>
                    <a:pt x="2473" y="7260"/>
                  </a:lnTo>
                  <a:lnTo>
                    <a:pt x="2888" y="7680"/>
                  </a:lnTo>
                  <a:lnTo>
                    <a:pt x="3861" y="788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7" name="pg1008">
              <a:extLst>
                <a:ext uri="{FF2B5EF4-FFF2-40B4-BE49-F238E27FC236}">
                  <a16:creationId xmlns:a16="http://schemas.microsoft.com/office/drawing/2014/main" id="{559E8E02-A115-E14C-92CA-779A81385F8D}"/>
                </a:ext>
              </a:extLst>
            </p:cNvPr>
            <p:cNvSpPr/>
            <p:nvPr/>
          </p:nvSpPr>
          <p:spPr>
            <a:xfrm>
              <a:off x="4319701" y="3470037"/>
              <a:ext cx="178413" cy="101637"/>
            </a:xfrm>
            <a:custGeom>
              <a:avLst/>
              <a:gdLst/>
              <a:ahLst/>
              <a:cxnLst/>
              <a:rect l="0" t="0" r="0" b="0"/>
              <a:pathLst>
                <a:path w="178413" h="101637">
                  <a:moveTo>
                    <a:pt x="125250" y="16"/>
                  </a:moveTo>
                  <a:lnTo>
                    <a:pt x="128823" y="69"/>
                  </a:lnTo>
                  <a:lnTo>
                    <a:pt x="129229" y="17"/>
                  </a:lnTo>
                  <a:lnTo>
                    <a:pt x="131379" y="29"/>
                  </a:lnTo>
                  <a:lnTo>
                    <a:pt x="132087" y="33"/>
                  </a:lnTo>
                  <a:lnTo>
                    <a:pt x="134696" y="48"/>
                  </a:lnTo>
                  <a:lnTo>
                    <a:pt x="135302" y="26"/>
                  </a:lnTo>
                  <a:lnTo>
                    <a:pt x="135805" y="7"/>
                  </a:lnTo>
                  <a:lnTo>
                    <a:pt x="136411" y="0"/>
                  </a:lnTo>
                  <a:lnTo>
                    <a:pt x="139792" y="2"/>
                  </a:lnTo>
                  <a:lnTo>
                    <a:pt x="140446" y="13"/>
                  </a:lnTo>
                  <a:lnTo>
                    <a:pt x="147377" y="37"/>
                  </a:lnTo>
                  <a:lnTo>
                    <a:pt x="163777" y="93"/>
                  </a:lnTo>
                  <a:lnTo>
                    <a:pt x="167006" y="104"/>
                  </a:lnTo>
                  <a:lnTo>
                    <a:pt x="177996" y="28"/>
                  </a:lnTo>
                  <a:lnTo>
                    <a:pt x="178349" y="25"/>
                  </a:lnTo>
                  <a:lnTo>
                    <a:pt x="178413" y="262"/>
                  </a:lnTo>
                  <a:lnTo>
                    <a:pt x="178287" y="698"/>
                  </a:lnTo>
                  <a:lnTo>
                    <a:pt x="178021" y="761"/>
                  </a:lnTo>
                  <a:lnTo>
                    <a:pt x="177825" y="701"/>
                  </a:lnTo>
                  <a:lnTo>
                    <a:pt x="177837" y="262"/>
                  </a:lnTo>
                  <a:lnTo>
                    <a:pt x="176640" y="374"/>
                  </a:lnTo>
                  <a:lnTo>
                    <a:pt x="175894" y="1204"/>
                  </a:lnTo>
                  <a:lnTo>
                    <a:pt x="175125" y="1408"/>
                  </a:lnTo>
                  <a:lnTo>
                    <a:pt x="173733" y="2264"/>
                  </a:lnTo>
                  <a:lnTo>
                    <a:pt x="173171" y="2827"/>
                  </a:lnTo>
                  <a:lnTo>
                    <a:pt x="172913" y="3604"/>
                  </a:lnTo>
                  <a:lnTo>
                    <a:pt x="172994" y="4784"/>
                  </a:lnTo>
                  <a:lnTo>
                    <a:pt x="173715" y="5279"/>
                  </a:lnTo>
                  <a:lnTo>
                    <a:pt x="172958" y="6560"/>
                  </a:lnTo>
                  <a:lnTo>
                    <a:pt x="172858" y="6895"/>
                  </a:lnTo>
                  <a:lnTo>
                    <a:pt x="172873" y="7702"/>
                  </a:lnTo>
                  <a:lnTo>
                    <a:pt x="172338" y="8108"/>
                  </a:lnTo>
                  <a:lnTo>
                    <a:pt x="171669" y="7978"/>
                  </a:lnTo>
                  <a:lnTo>
                    <a:pt x="169742" y="6773"/>
                  </a:lnTo>
                  <a:lnTo>
                    <a:pt x="168926" y="6479"/>
                  </a:lnTo>
                  <a:lnTo>
                    <a:pt x="168527" y="6394"/>
                  </a:lnTo>
                  <a:lnTo>
                    <a:pt x="167006" y="6373"/>
                  </a:lnTo>
                  <a:lnTo>
                    <a:pt x="166254" y="6246"/>
                  </a:lnTo>
                  <a:lnTo>
                    <a:pt x="165836" y="6339"/>
                  </a:lnTo>
                  <a:lnTo>
                    <a:pt x="166501" y="7032"/>
                  </a:lnTo>
                  <a:lnTo>
                    <a:pt x="167052" y="8006"/>
                  </a:lnTo>
                  <a:lnTo>
                    <a:pt x="167273" y="8833"/>
                  </a:lnTo>
                  <a:lnTo>
                    <a:pt x="167071" y="10452"/>
                  </a:lnTo>
                  <a:lnTo>
                    <a:pt x="167174" y="10597"/>
                  </a:lnTo>
                  <a:lnTo>
                    <a:pt x="167710" y="10865"/>
                  </a:lnTo>
                  <a:lnTo>
                    <a:pt x="167769" y="11103"/>
                  </a:lnTo>
                  <a:lnTo>
                    <a:pt x="167732" y="11296"/>
                  </a:lnTo>
                  <a:lnTo>
                    <a:pt x="167179" y="11903"/>
                  </a:lnTo>
                  <a:lnTo>
                    <a:pt x="166541" y="12276"/>
                  </a:lnTo>
                  <a:lnTo>
                    <a:pt x="165168" y="13797"/>
                  </a:lnTo>
                  <a:lnTo>
                    <a:pt x="164163" y="15375"/>
                  </a:lnTo>
                  <a:lnTo>
                    <a:pt x="163093" y="17295"/>
                  </a:lnTo>
                  <a:lnTo>
                    <a:pt x="162842" y="17634"/>
                  </a:lnTo>
                  <a:lnTo>
                    <a:pt x="162037" y="18326"/>
                  </a:lnTo>
                  <a:lnTo>
                    <a:pt x="162063" y="18591"/>
                  </a:lnTo>
                  <a:lnTo>
                    <a:pt x="162494" y="19078"/>
                  </a:lnTo>
                  <a:lnTo>
                    <a:pt x="162955" y="19265"/>
                  </a:lnTo>
                  <a:lnTo>
                    <a:pt x="163317" y="19603"/>
                  </a:lnTo>
                  <a:lnTo>
                    <a:pt x="163313" y="21153"/>
                  </a:lnTo>
                  <a:lnTo>
                    <a:pt x="161016" y="21141"/>
                  </a:lnTo>
                  <a:lnTo>
                    <a:pt x="161008" y="22031"/>
                  </a:lnTo>
                  <a:lnTo>
                    <a:pt x="159972" y="23408"/>
                  </a:lnTo>
                  <a:lnTo>
                    <a:pt x="159901" y="23736"/>
                  </a:lnTo>
                  <a:lnTo>
                    <a:pt x="159017" y="25187"/>
                  </a:lnTo>
                  <a:lnTo>
                    <a:pt x="158692" y="25276"/>
                  </a:lnTo>
                  <a:lnTo>
                    <a:pt x="158699" y="27711"/>
                  </a:lnTo>
                  <a:lnTo>
                    <a:pt x="158825" y="27908"/>
                  </a:lnTo>
                  <a:lnTo>
                    <a:pt x="159945" y="28347"/>
                  </a:lnTo>
                  <a:lnTo>
                    <a:pt x="160981" y="28318"/>
                  </a:lnTo>
                  <a:lnTo>
                    <a:pt x="161585" y="28154"/>
                  </a:lnTo>
                  <a:lnTo>
                    <a:pt x="162109" y="28225"/>
                  </a:lnTo>
                  <a:lnTo>
                    <a:pt x="162742" y="29163"/>
                  </a:lnTo>
                  <a:lnTo>
                    <a:pt x="163085" y="30057"/>
                  </a:lnTo>
                  <a:lnTo>
                    <a:pt x="163887" y="31412"/>
                  </a:lnTo>
                  <a:lnTo>
                    <a:pt x="164620" y="31620"/>
                  </a:lnTo>
                  <a:lnTo>
                    <a:pt x="165527" y="31677"/>
                  </a:lnTo>
                  <a:lnTo>
                    <a:pt x="165903" y="31602"/>
                  </a:lnTo>
                  <a:lnTo>
                    <a:pt x="165699" y="32499"/>
                  </a:lnTo>
                  <a:lnTo>
                    <a:pt x="164907" y="32856"/>
                  </a:lnTo>
                  <a:lnTo>
                    <a:pt x="164715" y="33016"/>
                  </a:lnTo>
                  <a:lnTo>
                    <a:pt x="163922" y="34068"/>
                  </a:lnTo>
                  <a:lnTo>
                    <a:pt x="163963" y="34203"/>
                  </a:lnTo>
                  <a:lnTo>
                    <a:pt x="164295" y="34527"/>
                  </a:lnTo>
                  <a:lnTo>
                    <a:pt x="164567" y="34669"/>
                  </a:lnTo>
                  <a:lnTo>
                    <a:pt x="164858" y="34639"/>
                  </a:lnTo>
                  <a:lnTo>
                    <a:pt x="165050" y="34770"/>
                  </a:lnTo>
                  <a:lnTo>
                    <a:pt x="165385" y="35086"/>
                  </a:lnTo>
                  <a:lnTo>
                    <a:pt x="165561" y="35456"/>
                  </a:lnTo>
                  <a:lnTo>
                    <a:pt x="164813" y="37074"/>
                  </a:lnTo>
                  <a:lnTo>
                    <a:pt x="164923" y="38116"/>
                  </a:lnTo>
                  <a:lnTo>
                    <a:pt x="164856" y="38834"/>
                  </a:lnTo>
                  <a:lnTo>
                    <a:pt x="164782" y="39069"/>
                  </a:lnTo>
                  <a:lnTo>
                    <a:pt x="164233" y="39779"/>
                  </a:lnTo>
                  <a:lnTo>
                    <a:pt x="163873" y="40953"/>
                  </a:lnTo>
                  <a:lnTo>
                    <a:pt x="164119" y="41589"/>
                  </a:lnTo>
                  <a:lnTo>
                    <a:pt x="164376" y="43264"/>
                  </a:lnTo>
                  <a:lnTo>
                    <a:pt x="164423" y="44735"/>
                  </a:lnTo>
                  <a:lnTo>
                    <a:pt x="164629" y="45141"/>
                  </a:lnTo>
                  <a:lnTo>
                    <a:pt x="164246" y="45732"/>
                  </a:lnTo>
                  <a:lnTo>
                    <a:pt x="163403" y="45840"/>
                  </a:lnTo>
                  <a:lnTo>
                    <a:pt x="163189" y="46138"/>
                  </a:lnTo>
                  <a:lnTo>
                    <a:pt x="162987" y="46279"/>
                  </a:lnTo>
                  <a:lnTo>
                    <a:pt x="162251" y="46297"/>
                  </a:lnTo>
                  <a:lnTo>
                    <a:pt x="160907" y="46554"/>
                  </a:lnTo>
                  <a:lnTo>
                    <a:pt x="160815" y="46773"/>
                  </a:lnTo>
                  <a:lnTo>
                    <a:pt x="160657" y="46900"/>
                  </a:lnTo>
                  <a:lnTo>
                    <a:pt x="160271" y="47146"/>
                  </a:lnTo>
                  <a:lnTo>
                    <a:pt x="159605" y="47410"/>
                  </a:lnTo>
                  <a:lnTo>
                    <a:pt x="158195" y="47581"/>
                  </a:lnTo>
                  <a:lnTo>
                    <a:pt x="157753" y="47391"/>
                  </a:lnTo>
                  <a:lnTo>
                    <a:pt x="157323" y="47563"/>
                  </a:lnTo>
                  <a:lnTo>
                    <a:pt x="157867" y="48817"/>
                  </a:lnTo>
                  <a:lnTo>
                    <a:pt x="158158" y="49018"/>
                  </a:lnTo>
                  <a:lnTo>
                    <a:pt x="158692" y="49167"/>
                  </a:lnTo>
                  <a:lnTo>
                    <a:pt x="158673" y="51430"/>
                  </a:lnTo>
                  <a:lnTo>
                    <a:pt x="158681" y="51895"/>
                  </a:lnTo>
                  <a:lnTo>
                    <a:pt x="158658" y="57739"/>
                  </a:lnTo>
                  <a:lnTo>
                    <a:pt x="159261" y="57929"/>
                  </a:lnTo>
                  <a:lnTo>
                    <a:pt x="159589" y="57858"/>
                  </a:lnTo>
                  <a:lnTo>
                    <a:pt x="159850" y="57922"/>
                  </a:lnTo>
                  <a:lnTo>
                    <a:pt x="159977" y="58216"/>
                  </a:lnTo>
                  <a:lnTo>
                    <a:pt x="160111" y="58960"/>
                  </a:lnTo>
                  <a:lnTo>
                    <a:pt x="160026" y="59299"/>
                  </a:lnTo>
                  <a:lnTo>
                    <a:pt x="159835" y="59567"/>
                  </a:lnTo>
                  <a:lnTo>
                    <a:pt x="159743" y="59883"/>
                  </a:lnTo>
                  <a:lnTo>
                    <a:pt x="159761" y="60449"/>
                  </a:lnTo>
                  <a:lnTo>
                    <a:pt x="160387" y="61264"/>
                  </a:lnTo>
                  <a:lnTo>
                    <a:pt x="160626" y="61294"/>
                  </a:lnTo>
                  <a:lnTo>
                    <a:pt x="160784" y="61440"/>
                  </a:lnTo>
                  <a:lnTo>
                    <a:pt x="160438" y="63156"/>
                  </a:lnTo>
                  <a:lnTo>
                    <a:pt x="160441" y="63595"/>
                  </a:lnTo>
                  <a:lnTo>
                    <a:pt x="161261" y="64135"/>
                  </a:lnTo>
                  <a:lnTo>
                    <a:pt x="161132" y="64604"/>
                  </a:lnTo>
                  <a:lnTo>
                    <a:pt x="160981" y="64663"/>
                  </a:lnTo>
                  <a:lnTo>
                    <a:pt x="160846" y="64846"/>
                  </a:lnTo>
                  <a:lnTo>
                    <a:pt x="161011" y="65865"/>
                  </a:lnTo>
                  <a:lnTo>
                    <a:pt x="161198" y="66562"/>
                  </a:lnTo>
                  <a:lnTo>
                    <a:pt x="161363" y="66629"/>
                  </a:lnTo>
                  <a:lnTo>
                    <a:pt x="161503" y="66305"/>
                  </a:lnTo>
                  <a:lnTo>
                    <a:pt x="161734" y="66722"/>
                  </a:lnTo>
                  <a:lnTo>
                    <a:pt x="161815" y="67351"/>
                  </a:lnTo>
                  <a:lnTo>
                    <a:pt x="161793" y="67634"/>
                  </a:lnTo>
                  <a:lnTo>
                    <a:pt x="161631" y="67902"/>
                  </a:lnTo>
                  <a:lnTo>
                    <a:pt x="162075" y="68367"/>
                  </a:lnTo>
                  <a:lnTo>
                    <a:pt x="162568" y="68639"/>
                  </a:lnTo>
                  <a:lnTo>
                    <a:pt x="162685" y="69149"/>
                  </a:lnTo>
                  <a:lnTo>
                    <a:pt x="162615" y="70131"/>
                  </a:lnTo>
                  <a:lnTo>
                    <a:pt x="162071" y="70139"/>
                  </a:lnTo>
                  <a:lnTo>
                    <a:pt x="161902" y="70210"/>
                  </a:lnTo>
                  <a:lnTo>
                    <a:pt x="161667" y="70649"/>
                  </a:lnTo>
                  <a:lnTo>
                    <a:pt x="161593" y="71300"/>
                  </a:lnTo>
                  <a:lnTo>
                    <a:pt x="161255" y="71665"/>
                  </a:lnTo>
                  <a:lnTo>
                    <a:pt x="161053" y="71739"/>
                  </a:lnTo>
                  <a:lnTo>
                    <a:pt x="160936" y="71933"/>
                  </a:lnTo>
                  <a:lnTo>
                    <a:pt x="160690" y="72413"/>
                  </a:lnTo>
                  <a:lnTo>
                    <a:pt x="160609" y="73105"/>
                  </a:lnTo>
                  <a:lnTo>
                    <a:pt x="161038" y="73210"/>
                  </a:lnTo>
                  <a:lnTo>
                    <a:pt x="160851" y="73649"/>
                  </a:lnTo>
                  <a:lnTo>
                    <a:pt x="160693" y="73854"/>
                  </a:lnTo>
                  <a:lnTo>
                    <a:pt x="160333" y="73798"/>
                  </a:lnTo>
                  <a:lnTo>
                    <a:pt x="160061" y="73638"/>
                  </a:lnTo>
                  <a:lnTo>
                    <a:pt x="159628" y="73895"/>
                  </a:lnTo>
                  <a:lnTo>
                    <a:pt x="159885" y="75629"/>
                  </a:lnTo>
                  <a:lnTo>
                    <a:pt x="160145" y="76426"/>
                  </a:lnTo>
                  <a:lnTo>
                    <a:pt x="160817" y="76716"/>
                  </a:lnTo>
                  <a:lnTo>
                    <a:pt x="161237" y="76711"/>
                  </a:lnTo>
                  <a:lnTo>
                    <a:pt x="161540" y="77010"/>
                  </a:lnTo>
                  <a:lnTo>
                    <a:pt x="161454" y="77593"/>
                  </a:lnTo>
                  <a:lnTo>
                    <a:pt x="161092" y="78187"/>
                  </a:lnTo>
                  <a:lnTo>
                    <a:pt x="160575" y="78562"/>
                  </a:lnTo>
                  <a:lnTo>
                    <a:pt x="160068" y="79288"/>
                  </a:lnTo>
                  <a:lnTo>
                    <a:pt x="160064" y="79497"/>
                  </a:lnTo>
                  <a:lnTo>
                    <a:pt x="159899" y="79616"/>
                  </a:lnTo>
                  <a:lnTo>
                    <a:pt x="159514" y="79612"/>
                  </a:lnTo>
                  <a:lnTo>
                    <a:pt x="159422" y="78637"/>
                  </a:lnTo>
                  <a:lnTo>
                    <a:pt x="159202" y="78306"/>
                  </a:lnTo>
                  <a:lnTo>
                    <a:pt x="159015" y="78283"/>
                  </a:lnTo>
                  <a:lnTo>
                    <a:pt x="158453" y="79597"/>
                  </a:lnTo>
                  <a:lnTo>
                    <a:pt x="158208" y="81544"/>
                  </a:lnTo>
                  <a:lnTo>
                    <a:pt x="159595" y="84581"/>
                  </a:lnTo>
                  <a:lnTo>
                    <a:pt x="159686" y="86398"/>
                  </a:lnTo>
                  <a:lnTo>
                    <a:pt x="160023" y="87485"/>
                  </a:lnTo>
                  <a:lnTo>
                    <a:pt x="159972" y="89826"/>
                  </a:lnTo>
                  <a:lnTo>
                    <a:pt x="163551" y="91219"/>
                  </a:lnTo>
                  <a:lnTo>
                    <a:pt x="164776" y="91183"/>
                  </a:lnTo>
                  <a:lnTo>
                    <a:pt x="165872" y="91518"/>
                  </a:lnTo>
                  <a:lnTo>
                    <a:pt x="170738" y="95276"/>
                  </a:lnTo>
                  <a:lnTo>
                    <a:pt x="170485" y="95600"/>
                  </a:lnTo>
                  <a:lnTo>
                    <a:pt x="169466" y="96181"/>
                  </a:lnTo>
                  <a:lnTo>
                    <a:pt x="169173" y="96594"/>
                  </a:lnTo>
                  <a:lnTo>
                    <a:pt x="165264" y="96588"/>
                  </a:lnTo>
                  <a:lnTo>
                    <a:pt x="165162" y="96148"/>
                  </a:lnTo>
                  <a:lnTo>
                    <a:pt x="164752" y="95292"/>
                  </a:lnTo>
                  <a:lnTo>
                    <a:pt x="164173" y="94804"/>
                  </a:lnTo>
                  <a:lnTo>
                    <a:pt x="163619" y="94748"/>
                  </a:lnTo>
                  <a:lnTo>
                    <a:pt x="162633" y="94945"/>
                  </a:lnTo>
                  <a:lnTo>
                    <a:pt x="161962" y="95421"/>
                  </a:lnTo>
                  <a:lnTo>
                    <a:pt x="161775" y="95697"/>
                  </a:lnTo>
                  <a:lnTo>
                    <a:pt x="161628" y="96344"/>
                  </a:lnTo>
                  <a:lnTo>
                    <a:pt x="161148" y="96618"/>
                  </a:lnTo>
                  <a:lnTo>
                    <a:pt x="161408" y="97338"/>
                  </a:lnTo>
                  <a:lnTo>
                    <a:pt x="160679" y="97625"/>
                  </a:lnTo>
                  <a:lnTo>
                    <a:pt x="160568" y="97979"/>
                  </a:lnTo>
                  <a:lnTo>
                    <a:pt x="160187" y="98373"/>
                  </a:lnTo>
                  <a:lnTo>
                    <a:pt x="159451" y="98913"/>
                  </a:lnTo>
                  <a:lnTo>
                    <a:pt x="158300" y="100413"/>
                  </a:lnTo>
                  <a:lnTo>
                    <a:pt x="158194" y="100830"/>
                  </a:lnTo>
                  <a:lnTo>
                    <a:pt x="157754" y="101199"/>
                  </a:lnTo>
                  <a:lnTo>
                    <a:pt x="156868" y="101637"/>
                  </a:lnTo>
                  <a:lnTo>
                    <a:pt x="155992" y="101536"/>
                  </a:lnTo>
                  <a:lnTo>
                    <a:pt x="154927" y="101358"/>
                  </a:lnTo>
                  <a:lnTo>
                    <a:pt x="154692" y="101204"/>
                  </a:lnTo>
                  <a:lnTo>
                    <a:pt x="153853" y="100365"/>
                  </a:lnTo>
                  <a:lnTo>
                    <a:pt x="153547" y="97763"/>
                  </a:lnTo>
                  <a:lnTo>
                    <a:pt x="153301" y="97017"/>
                  </a:lnTo>
                  <a:lnTo>
                    <a:pt x="152655" y="96518"/>
                  </a:lnTo>
                  <a:lnTo>
                    <a:pt x="151883" y="96207"/>
                  </a:lnTo>
                  <a:lnTo>
                    <a:pt x="151493" y="95888"/>
                  </a:lnTo>
                  <a:lnTo>
                    <a:pt x="151164" y="94805"/>
                  </a:lnTo>
                  <a:lnTo>
                    <a:pt x="150871" y="94274"/>
                  </a:lnTo>
                  <a:lnTo>
                    <a:pt x="150105" y="93659"/>
                  </a:lnTo>
                  <a:lnTo>
                    <a:pt x="149565" y="93304"/>
                  </a:lnTo>
                  <a:lnTo>
                    <a:pt x="149340" y="93241"/>
                  </a:lnTo>
                  <a:lnTo>
                    <a:pt x="147384" y="93642"/>
                  </a:lnTo>
                  <a:lnTo>
                    <a:pt x="146003" y="93808"/>
                  </a:lnTo>
                  <a:lnTo>
                    <a:pt x="145825" y="93834"/>
                  </a:lnTo>
                  <a:lnTo>
                    <a:pt x="145027" y="94068"/>
                  </a:lnTo>
                  <a:lnTo>
                    <a:pt x="144395" y="94157"/>
                  </a:lnTo>
                  <a:lnTo>
                    <a:pt x="143287" y="93903"/>
                  </a:lnTo>
                  <a:lnTo>
                    <a:pt x="142517" y="93592"/>
                  </a:lnTo>
                  <a:lnTo>
                    <a:pt x="140808" y="92297"/>
                  </a:lnTo>
                  <a:lnTo>
                    <a:pt x="140673" y="91866"/>
                  </a:lnTo>
                  <a:lnTo>
                    <a:pt x="140510" y="91663"/>
                  </a:lnTo>
                  <a:lnTo>
                    <a:pt x="140053" y="91361"/>
                  </a:lnTo>
                  <a:lnTo>
                    <a:pt x="139801" y="91171"/>
                  </a:lnTo>
                  <a:lnTo>
                    <a:pt x="139378" y="90851"/>
                  </a:lnTo>
                  <a:lnTo>
                    <a:pt x="139041" y="90447"/>
                  </a:lnTo>
                  <a:lnTo>
                    <a:pt x="138931" y="90104"/>
                  </a:lnTo>
                  <a:lnTo>
                    <a:pt x="138682" y="90006"/>
                  </a:lnTo>
                  <a:lnTo>
                    <a:pt x="138340" y="89939"/>
                  </a:lnTo>
                  <a:lnTo>
                    <a:pt x="138428" y="90252"/>
                  </a:lnTo>
                  <a:lnTo>
                    <a:pt x="138315" y="90390"/>
                  </a:lnTo>
                  <a:lnTo>
                    <a:pt x="137570" y="90126"/>
                  </a:lnTo>
                  <a:lnTo>
                    <a:pt x="137471" y="89962"/>
                  </a:lnTo>
                  <a:lnTo>
                    <a:pt x="136785" y="90018"/>
                  </a:lnTo>
                  <a:lnTo>
                    <a:pt x="136360" y="90357"/>
                  </a:lnTo>
                  <a:lnTo>
                    <a:pt x="134797" y="90016"/>
                  </a:lnTo>
                  <a:lnTo>
                    <a:pt x="134731" y="89885"/>
                  </a:lnTo>
                  <a:lnTo>
                    <a:pt x="134267" y="89685"/>
                  </a:lnTo>
                  <a:lnTo>
                    <a:pt x="134018" y="89711"/>
                  </a:lnTo>
                  <a:lnTo>
                    <a:pt x="132055" y="90946"/>
                  </a:lnTo>
                  <a:lnTo>
                    <a:pt x="131398" y="91154"/>
                  </a:lnTo>
                  <a:lnTo>
                    <a:pt x="130672" y="90867"/>
                  </a:lnTo>
                  <a:lnTo>
                    <a:pt x="130509" y="90660"/>
                  </a:lnTo>
                  <a:lnTo>
                    <a:pt x="130511" y="89471"/>
                  </a:lnTo>
                  <a:lnTo>
                    <a:pt x="132826" y="89468"/>
                  </a:lnTo>
                  <a:lnTo>
                    <a:pt x="132859" y="82399"/>
                  </a:lnTo>
                  <a:lnTo>
                    <a:pt x="130550" y="82397"/>
                  </a:lnTo>
                  <a:lnTo>
                    <a:pt x="130476" y="84750"/>
                  </a:lnTo>
                  <a:lnTo>
                    <a:pt x="125966" y="84742"/>
                  </a:lnTo>
                  <a:lnTo>
                    <a:pt x="125944" y="80300"/>
                  </a:lnTo>
                  <a:lnTo>
                    <a:pt x="125669" y="80050"/>
                  </a:lnTo>
                  <a:lnTo>
                    <a:pt x="124578" y="80043"/>
                  </a:lnTo>
                  <a:lnTo>
                    <a:pt x="124395" y="80084"/>
                  </a:lnTo>
                  <a:lnTo>
                    <a:pt x="123683" y="80583"/>
                  </a:lnTo>
                  <a:lnTo>
                    <a:pt x="122846" y="80747"/>
                  </a:lnTo>
                  <a:lnTo>
                    <a:pt x="122677" y="80683"/>
                  </a:lnTo>
                  <a:lnTo>
                    <a:pt x="122485" y="80590"/>
                  </a:lnTo>
                  <a:lnTo>
                    <a:pt x="121929" y="81612"/>
                  </a:lnTo>
                  <a:lnTo>
                    <a:pt x="121827" y="81819"/>
                  </a:lnTo>
                  <a:lnTo>
                    <a:pt x="121465" y="82595"/>
                  </a:lnTo>
                  <a:lnTo>
                    <a:pt x="121033" y="83276"/>
                  </a:lnTo>
                  <a:lnTo>
                    <a:pt x="120701" y="83546"/>
                  </a:lnTo>
                  <a:lnTo>
                    <a:pt x="120506" y="83551"/>
                  </a:lnTo>
                  <a:lnTo>
                    <a:pt x="120283" y="83709"/>
                  </a:lnTo>
                  <a:lnTo>
                    <a:pt x="119601" y="84436"/>
                  </a:lnTo>
                  <a:lnTo>
                    <a:pt x="119302" y="84879"/>
                  </a:lnTo>
                  <a:lnTo>
                    <a:pt x="118980" y="85456"/>
                  </a:lnTo>
                  <a:lnTo>
                    <a:pt x="118653" y="85797"/>
                  </a:lnTo>
                  <a:lnTo>
                    <a:pt x="118372" y="85969"/>
                  </a:lnTo>
                  <a:lnTo>
                    <a:pt x="118183" y="85979"/>
                  </a:lnTo>
                  <a:lnTo>
                    <a:pt x="117328" y="85688"/>
                  </a:lnTo>
                  <a:lnTo>
                    <a:pt x="117105" y="85642"/>
                  </a:lnTo>
                  <a:lnTo>
                    <a:pt x="116864" y="85640"/>
                  </a:lnTo>
                  <a:lnTo>
                    <a:pt x="116660" y="85691"/>
                  </a:lnTo>
                  <a:lnTo>
                    <a:pt x="116490" y="85764"/>
                  </a:lnTo>
                  <a:lnTo>
                    <a:pt x="116256" y="85934"/>
                  </a:lnTo>
                  <a:lnTo>
                    <a:pt x="116134" y="86062"/>
                  </a:lnTo>
                  <a:lnTo>
                    <a:pt x="115885" y="86212"/>
                  </a:lnTo>
                  <a:lnTo>
                    <a:pt x="115465" y="86335"/>
                  </a:lnTo>
                  <a:lnTo>
                    <a:pt x="115230" y="86257"/>
                  </a:lnTo>
                  <a:lnTo>
                    <a:pt x="115027" y="86233"/>
                  </a:lnTo>
                  <a:lnTo>
                    <a:pt x="114322" y="86308"/>
                  </a:lnTo>
                  <a:lnTo>
                    <a:pt x="113639" y="86444"/>
                  </a:lnTo>
                  <a:lnTo>
                    <a:pt x="113353" y="86709"/>
                  </a:lnTo>
                  <a:lnTo>
                    <a:pt x="112871" y="87139"/>
                  </a:lnTo>
                  <a:lnTo>
                    <a:pt x="112673" y="87199"/>
                  </a:lnTo>
                  <a:lnTo>
                    <a:pt x="112507" y="87194"/>
                  </a:lnTo>
                  <a:lnTo>
                    <a:pt x="112207" y="87149"/>
                  </a:lnTo>
                  <a:lnTo>
                    <a:pt x="111918" y="87314"/>
                  </a:lnTo>
                  <a:lnTo>
                    <a:pt x="111676" y="87784"/>
                  </a:lnTo>
                  <a:lnTo>
                    <a:pt x="111468" y="87810"/>
                  </a:lnTo>
                  <a:lnTo>
                    <a:pt x="111311" y="87883"/>
                  </a:lnTo>
                  <a:lnTo>
                    <a:pt x="110875" y="88325"/>
                  </a:lnTo>
                  <a:lnTo>
                    <a:pt x="110686" y="88380"/>
                  </a:lnTo>
                  <a:lnTo>
                    <a:pt x="110367" y="88432"/>
                  </a:lnTo>
                  <a:lnTo>
                    <a:pt x="110188" y="88455"/>
                  </a:lnTo>
                  <a:lnTo>
                    <a:pt x="110044" y="88448"/>
                  </a:lnTo>
                  <a:lnTo>
                    <a:pt x="109095" y="88132"/>
                  </a:lnTo>
                  <a:lnTo>
                    <a:pt x="108470" y="87805"/>
                  </a:lnTo>
                  <a:lnTo>
                    <a:pt x="108215" y="87710"/>
                  </a:lnTo>
                  <a:lnTo>
                    <a:pt x="106922" y="87718"/>
                  </a:lnTo>
                  <a:lnTo>
                    <a:pt x="106547" y="87700"/>
                  </a:lnTo>
                  <a:lnTo>
                    <a:pt x="106399" y="87656"/>
                  </a:lnTo>
                  <a:lnTo>
                    <a:pt x="105598" y="87296"/>
                  </a:lnTo>
                  <a:lnTo>
                    <a:pt x="104538" y="86531"/>
                  </a:lnTo>
                  <a:lnTo>
                    <a:pt x="104504" y="86279"/>
                  </a:lnTo>
                  <a:lnTo>
                    <a:pt x="104334" y="85912"/>
                  </a:lnTo>
                  <a:lnTo>
                    <a:pt x="103765" y="85286"/>
                  </a:lnTo>
                  <a:lnTo>
                    <a:pt x="103309" y="84867"/>
                  </a:lnTo>
                  <a:lnTo>
                    <a:pt x="103147" y="84732"/>
                  </a:lnTo>
                  <a:lnTo>
                    <a:pt x="102208" y="84270"/>
                  </a:lnTo>
                  <a:lnTo>
                    <a:pt x="101744" y="83734"/>
                  </a:lnTo>
                  <a:lnTo>
                    <a:pt x="101556" y="83316"/>
                  </a:lnTo>
                  <a:lnTo>
                    <a:pt x="101559" y="83705"/>
                  </a:lnTo>
                  <a:lnTo>
                    <a:pt x="102038" y="84283"/>
                  </a:lnTo>
                  <a:lnTo>
                    <a:pt x="103742" y="85637"/>
                  </a:lnTo>
                  <a:lnTo>
                    <a:pt x="104293" y="86229"/>
                  </a:lnTo>
                  <a:lnTo>
                    <a:pt x="104407" y="86672"/>
                  </a:lnTo>
                  <a:lnTo>
                    <a:pt x="104987" y="87035"/>
                  </a:lnTo>
                  <a:lnTo>
                    <a:pt x="104799" y="87108"/>
                  </a:lnTo>
                  <a:lnTo>
                    <a:pt x="103570" y="87108"/>
                  </a:lnTo>
                  <a:lnTo>
                    <a:pt x="102967" y="87959"/>
                  </a:lnTo>
                  <a:lnTo>
                    <a:pt x="102789" y="87780"/>
                  </a:lnTo>
                  <a:lnTo>
                    <a:pt x="102788" y="88260"/>
                  </a:lnTo>
                  <a:lnTo>
                    <a:pt x="101682" y="88265"/>
                  </a:lnTo>
                  <a:lnTo>
                    <a:pt x="101685" y="89556"/>
                  </a:lnTo>
                  <a:lnTo>
                    <a:pt x="98158" y="89570"/>
                  </a:lnTo>
                  <a:lnTo>
                    <a:pt x="98152" y="93897"/>
                  </a:lnTo>
                  <a:lnTo>
                    <a:pt x="98151" y="94518"/>
                  </a:lnTo>
                  <a:lnTo>
                    <a:pt x="98150" y="95910"/>
                  </a:lnTo>
                  <a:lnTo>
                    <a:pt x="97579" y="95941"/>
                  </a:lnTo>
                  <a:lnTo>
                    <a:pt x="97277" y="96391"/>
                  </a:lnTo>
                  <a:lnTo>
                    <a:pt x="95793" y="96532"/>
                  </a:lnTo>
                  <a:lnTo>
                    <a:pt x="95307" y="96384"/>
                  </a:lnTo>
                  <a:lnTo>
                    <a:pt x="95388" y="96194"/>
                  </a:lnTo>
                  <a:lnTo>
                    <a:pt x="95720" y="95945"/>
                  </a:lnTo>
                  <a:lnTo>
                    <a:pt x="95886" y="95985"/>
                  </a:lnTo>
                  <a:lnTo>
                    <a:pt x="95788" y="95080"/>
                  </a:lnTo>
                  <a:lnTo>
                    <a:pt x="95583" y="95050"/>
                  </a:lnTo>
                  <a:lnTo>
                    <a:pt x="95225" y="95613"/>
                  </a:lnTo>
                  <a:lnTo>
                    <a:pt x="94617" y="96245"/>
                  </a:lnTo>
                  <a:lnTo>
                    <a:pt x="94033" y="96626"/>
                  </a:lnTo>
                  <a:lnTo>
                    <a:pt x="93535" y="96627"/>
                  </a:lnTo>
                  <a:lnTo>
                    <a:pt x="93543" y="101267"/>
                  </a:lnTo>
                  <a:lnTo>
                    <a:pt x="88899" y="101257"/>
                  </a:lnTo>
                  <a:lnTo>
                    <a:pt x="88913" y="99041"/>
                  </a:lnTo>
                  <a:lnTo>
                    <a:pt x="88509" y="98885"/>
                  </a:lnTo>
                  <a:lnTo>
                    <a:pt x="86600" y="98894"/>
                  </a:lnTo>
                  <a:lnTo>
                    <a:pt x="79620" y="98911"/>
                  </a:lnTo>
                  <a:lnTo>
                    <a:pt x="79609" y="93225"/>
                  </a:lnTo>
                  <a:lnTo>
                    <a:pt x="79004" y="92677"/>
                  </a:lnTo>
                  <a:lnTo>
                    <a:pt x="78872" y="92350"/>
                  </a:lnTo>
                  <a:lnTo>
                    <a:pt x="78366" y="90376"/>
                  </a:lnTo>
                  <a:lnTo>
                    <a:pt x="78341" y="90033"/>
                  </a:lnTo>
                  <a:lnTo>
                    <a:pt x="78451" y="89497"/>
                  </a:lnTo>
                  <a:lnTo>
                    <a:pt x="74980" y="89494"/>
                  </a:lnTo>
                  <a:lnTo>
                    <a:pt x="74981" y="91847"/>
                  </a:lnTo>
                  <a:lnTo>
                    <a:pt x="72674" y="91852"/>
                  </a:lnTo>
                  <a:lnTo>
                    <a:pt x="72647" y="89491"/>
                  </a:lnTo>
                  <a:lnTo>
                    <a:pt x="72490" y="88415"/>
                  </a:lnTo>
                  <a:lnTo>
                    <a:pt x="72353" y="88597"/>
                  </a:lnTo>
                  <a:lnTo>
                    <a:pt x="70486" y="88747"/>
                  </a:lnTo>
                  <a:lnTo>
                    <a:pt x="70375" y="88278"/>
                  </a:lnTo>
                  <a:lnTo>
                    <a:pt x="70155" y="88111"/>
                  </a:lnTo>
                  <a:lnTo>
                    <a:pt x="69557" y="88320"/>
                  </a:lnTo>
                  <a:lnTo>
                    <a:pt x="68768" y="88304"/>
                  </a:lnTo>
                  <a:lnTo>
                    <a:pt x="68723" y="88714"/>
                  </a:lnTo>
                  <a:lnTo>
                    <a:pt x="68808" y="88930"/>
                  </a:lnTo>
                  <a:lnTo>
                    <a:pt x="68129" y="89071"/>
                  </a:lnTo>
                  <a:lnTo>
                    <a:pt x="66742" y="89000"/>
                  </a:lnTo>
                  <a:lnTo>
                    <a:pt x="66152" y="88627"/>
                  </a:lnTo>
                  <a:lnTo>
                    <a:pt x="66155" y="88337"/>
                  </a:lnTo>
                  <a:lnTo>
                    <a:pt x="65672" y="87996"/>
                  </a:lnTo>
                  <a:lnTo>
                    <a:pt x="65689" y="89532"/>
                  </a:lnTo>
                  <a:lnTo>
                    <a:pt x="54085" y="89578"/>
                  </a:lnTo>
                  <a:lnTo>
                    <a:pt x="51783" y="89585"/>
                  </a:lnTo>
                  <a:lnTo>
                    <a:pt x="51743" y="96601"/>
                  </a:lnTo>
                  <a:lnTo>
                    <a:pt x="47108" y="96615"/>
                  </a:lnTo>
                  <a:lnTo>
                    <a:pt x="47145" y="91963"/>
                  </a:lnTo>
                  <a:lnTo>
                    <a:pt x="45539" y="91960"/>
                  </a:lnTo>
                  <a:lnTo>
                    <a:pt x="44838" y="91971"/>
                  </a:lnTo>
                  <a:lnTo>
                    <a:pt x="44794" y="96626"/>
                  </a:lnTo>
                  <a:lnTo>
                    <a:pt x="42554" y="96671"/>
                  </a:lnTo>
                  <a:lnTo>
                    <a:pt x="42539" y="86089"/>
                  </a:lnTo>
                  <a:lnTo>
                    <a:pt x="42541" y="85688"/>
                  </a:lnTo>
                  <a:lnTo>
                    <a:pt x="42537" y="80190"/>
                  </a:lnTo>
                  <a:lnTo>
                    <a:pt x="42311" y="80014"/>
                  </a:lnTo>
                  <a:lnTo>
                    <a:pt x="41764" y="79887"/>
                  </a:lnTo>
                  <a:lnTo>
                    <a:pt x="41602" y="79995"/>
                  </a:lnTo>
                  <a:lnTo>
                    <a:pt x="41019" y="79768"/>
                  </a:lnTo>
                  <a:lnTo>
                    <a:pt x="40482" y="79445"/>
                  </a:lnTo>
                  <a:lnTo>
                    <a:pt x="39998" y="79032"/>
                  </a:lnTo>
                  <a:lnTo>
                    <a:pt x="39127" y="79077"/>
                  </a:lnTo>
                  <a:lnTo>
                    <a:pt x="38944" y="79326"/>
                  </a:lnTo>
                  <a:lnTo>
                    <a:pt x="38180" y="79170"/>
                  </a:lnTo>
                  <a:lnTo>
                    <a:pt x="37651" y="78720"/>
                  </a:lnTo>
                  <a:lnTo>
                    <a:pt x="37128" y="78780"/>
                  </a:lnTo>
                  <a:lnTo>
                    <a:pt x="36551" y="78608"/>
                  </a:lnTo>
                  <a:lnTo>
                    <a:pt x="35569" y="78070"/>
                  </a:lnTo>
                  <a:lnTo>
                    <a:pt x="35534" y="70836"/>
                  </a:lnTo>
                  <a:lnTo>
                    <a:pt x="32099" y="70844"/>
                  </a:lnTo>
                  <a:lnTo>
                    <a:pt x="32124" y="74246"/>
                  </a:lnTo>
                  <a:lnTo>
                    <a:pt x="30919" y="74254"/>
                  </a:lnTo>
                  <a:lnTo>
                    <a:pt x="30941" y="75545"/>
                  </a:lnTo>
                  <a:lnTo>
                    <a:pt x="28707" y="75552"/>
                  </a:lnTo>
                  <a:lnTo>
                    <a:pt x="28704" y="73218"/>
                  </a:lnTo>
                  <a:lnTo>
                    <a:pt x="30919" y="73210"/>
                  </a:lnTo>
                  <a:lnTo>
                    <a:pt x="30916" y="70849"/>
                  </a:lnTo>
                  <a:lnTo>
                    <a:pt x="26363" y="70861"/>
                  </a:lnTo>
                  <a:lnTo>
                    <a:pt x="26362" y="68503"/>
                  </a:lnTo>
                  <a:lnTo>
                    <a:pt x="24051" y="68501"/>
                  </a:lnTo>
                  <a:lnTo>
                    <a:pt x="24050" y="75569"/>
                  </a:lnTo>
                  <a:lnTo>
                    <a:pt x="26382" y="75564"/>
                  </a:lnTo>
                  <a:lnTo>
                    <a:pt x="26389" y="77569"/>
                  </a:lnTo>
                  <a:lnTo>
                    <a:pt x="26196" y="77631"/>
                  </a:lnTo>
                  <a:lnTo>
                    <a:pt x="25747" y="77359"/>
                  </a:lnTo>
                  <a:lnTo>
                    <a:pt x="25002" y="77520"/>
                  </a:lnTo>
                  <a:lnTo>
                    <a:pt x="24062" y="77918"/>
                  </a:lnTo>
                  <a:lnTo>
                    <a:pt x="23272" y="77874"/>
                  </a:lnTo>
                  <a:lnTo>
                    <a:pt x="22494" y="78228"/>
                  </a:lnTo>
                  <a:lnTo>
                    <a:pt x="22123" y="78705"/>
                  </a:lnTo>
                  <a:lnTo>
                    <a:pt x="21744" y="78854"/>
                  </a:lnTo>
                  <a:lnTo>
                    <a:pt x="21745" y="77912"/>
                  </a:lnTo>
                  <a:lnTo>
                    <a:pt x="19692" y="77912"/>
                  </a:lnTo>
                  <a:lnTo>
                    <a:pt x="19196" y="77789"/>
                  </a:lnTo>
                  <a:lnTo>
                    <a:pt x="18553" y="77494"/>
                  </a:lnTo>
                  <a:lnTo>
                    <a:pt x="18109" y="77528"/>
                  </a:lnTo>
                  <a:lnTo>
                    <a:pt x="17109" y="77922"/>
                  </a:lnTo>
                  <a:lnTo>
                    <a:pt x="17092" y="81367"/>
                  </a:lnTo>
                  <a:lnTo>
                    <a:pt x="14857" y="81364"/>
                  </a:lnTo>
                  <a:lnTo>
                    <a:pt x="14873" y="80245"/>
                  </a:lnTo>
                  <a:lnTo>
                    <a:pt x="12549" y="80234"/>
                  </a:lnTo>
                  <a:lnTo>
                    <a:pt x="12552" y="77884"/>
                  </a:lnTo>
                  <a:lnTo>
                    <a:pt x="3257" y="77838"/>
                  </a:lnTo>
                  <a:lnTo>
                    <a:pt x="3247" y="75458"/>
                  </a:lnTo>
                  <a:lnTo>
                    <a:pt x="5551" y="75488"/>
                  </a:lnTo>
                  <a:lnTo>
                    <a:pt x="5554" y="74193"/>
                  </a:lnTo>
                  <a:lnTo>
                    <a:pt x="4385" y="74200"/>
                  </a:lnTo>
                  <a:lnTo>
                    <a:pt x="4377" y="73123"/>
                  </a:lnTo>
                  <a:lnTo>
                    <a:pt x="5557" y="73135"/>
                  </a:lnTo>
                  <a:lnTo>
                    <a:pt x="5597" y="66055"/>
                  </a:lnTo>
                  <a:lnTo>
                    <a:pt x="9857" y="66031"/>
                  </a:lnTo>
                  <a:lnTo>
                    <a:pt x="9857" y="63673"/>
                  </a:lnTo>
                  <a:lnTo>
                    <a:pt x="14515" y="63670"/>
                  </a:lnTo>
                  <a:lnTo>
                    <a:pt x="14341" y="57633"/>
                  </a:lnTo>
                  <a:lnTo>
                    <a:pt x="14012" y="57519"/>
                  </a:lnTo>
                  <a:lnTo>
                    <a:pt x="13736" y="57353"/>
                  </a:lnTo>
                  <a:lnTo>
                    <a:pt x="13638" y="57200"/>
                  </a:lnTo>
                  <a:lnTo>
                    <a:pt x="13282" y="56265"/>
                  </a:lnTo>
                  <a:lnTo>
                    <a:pt x="13264" y="55558"/>
                  </a:lnTo>
                  <a:lnTo>
                    <a:pt x="12962" y="54708"/>
                  </a:lnTo>
                  <a:lnTo>
                    <a:pt x="12825" y="54222"/>
                  </a:lnTo>
                  <a:lnTo>
                    <a:pt x="12438" y="53865"/>
                  </a:lnTo>
                  <a:lnTo>
                    <a:pt x="12203" y="53548"/>
                  </a:lnTo>
                  <a:lnTo>
                    <a:pt x="12053" y="52983"/>
                  </a:lnTo>
                  <a:lnTo>
                    <a:pt x="11668" y="52563"/>
                  </a:lnTo>
                  <a:lnTo>
                    <a:pt x="11198" y="52136"/>
                  </a:lnTo>
                  <a:lnTo>
                    <a:pt x="10666" y="51837"/>
                  </a:lnTo>
                  <a:lnTo>
                    <a:pt x="10453" y="51847"/>
                  </a:lnTo>
                  <a:lnTo>
                    <a:pt x="9689" y="52090"/>
                  </a:lnTo>
                  <a:lnTo>
                    <a:pt x="9124" y="52546"/>
                  </a:lnTo>
                  <a:lnTo>
                    <a:pt x="8576" y="52884"/>
                  </a:lnTo>
                  <a:lnTo>
                    <a:pt x="8347" y="53094"/>
                  </a:lnTo>
                  <a:lnTo>
                    <a:pt x="8273" y="53265"/>
                  </a:lnTo>
                  <a:lnTo>
                    <a:pt x="8165" y="53695"/>
                  </a:lnTo>
                  <a:lnTo>
                    <a:pt x="8080" y="53827"/>
                  </a:lnTo>
                  <a:lnTo>
                    <a:pt x="7894" y="54075"/>
                  </a:lnTo>
                  <a:lnTo>
                    <a:pt x="7579" y="54373"/>
                  </a:lnTo>
                  <a:lnTo>
                    <a:pt x="7389" y="54499"/>
                  </a:lnTo>
                  <a:lnTo>
                    <a:pt x="7097" y="54609"/>
                  </a:lnTo>
                  <a:lnTo>
                    <a:pt x="6682" y="54655"/>
                  </a:lnTo>
                  <a:lnTo>
                    <a:pt x="5252" y="55658"/>
                  </a:lnTo>
                  <a:lnTo>
                    <a:pt x="4326" y="56048"/>
                  </a:lnTo>
                  <a:lnTo>
                    <a:pt x="4005" y="55939"/>
                  </a:lnTo>
                  <a:lnTo>
                    <a:pt x="3360" y="55568"/>
                  </a:lnTo>
                  <a:lnTo>
                    <a:pt x="1837" y="54827"/>
                  </a:lnTo>
                  <a:lnTo>
                    <a:pt x="582" y="54073"/>
                  </a:lnTo>
                  <a:lnTo>
                    <a:pt x="467" y="53904"/>
                  </a:lnTo>
                  <a:lnTo>
                    <a:pt x="400" y="53666"/>
                  </a:lnTo>
                  <a:lnTo>
                    <a:pt x="410" y="53393"/>
                  </a:lnTo>
                  <a:lnTo>
                    <a:pt x="580" y="52483"/>
                  </a:lnTo>
                  <a:lnTo>
                    <a:pt x="595" y="51989"/>
                  </a:lnTo>
                  <a:lnTo>
                    <a:pt x="442" y="51552"/>
                  </a:lnTo>
                  <a:lnTo>
                    <a:pt x="425" y="51196"/>
                  </a:lnTo>
                  <a:lnTo>
                    <a:pt x="459" y="51001"/>
                  </a:lnTo>
                  <a:lnTo>
                    <a:pt x="570" y="50735"/>
                  </a:lnTo>
                  <a:lnTo>
                    <a:pt x="531" y="50534"/>
                  </a:lnTo>
                  <a:lnTo>
                    <a:pt x="247" y="49826"/>
                  </a:lnTo>
                  <a:lnTo>
                    <a:pt x="130" y="49673"/>
                  </a:lnTo>
                  <a:lnTo>
                    <a:pt x="0" y="49516"/>
                  </a:lnTo>
                  <a:lnTo>
                    <a:pt x="282" y="49762"/>
                  </a:lnTo>
                  <a:lnTo>
                    <a:pt x="396" y="49985"/>
                  </a:lnTo>
                  <a:lnTo>
                    <a:pt x="595" y="50715"/>
                  </a:lnTo>
                  <a:lnTo>
                    <a:pt x="595" y="50864"/>
                  </a:lnTo>
                  <a:lnTo>
                    <a:pt x="518" y="51054"/>
                  </a:lnTo>
                  <a:lnTo>
                    <a:pt x="481" y="51333"/>
                  </a:lnTo>
                  <a:lnTo>
                    <a:pt x="613" y="51784"/>
                  </a:lnTo>
                  <a:lnTo>
                    <a:pt x="620" y="52320"/>
                  </a:lnTo>
                  <a:lnTo>
                    <a:pt x="539" y="53080"/>
                  </a:lnTo>
                  <a:lnTo>
                    <a:pt x="465" y="53322"/>
                  </a:lnTo>
                  <a:lnTo>
                    <a:pt x="440" y="53574"/>
                  </a:lnTo>
                  <a:lnTo>
                    <a:pt x="550" y="53955"/>
                  </a:lnTo>
                  <a:lnTo>
                    <a:pt x="859" y="54175"/>
                  </a:lnTo>
                  <a:lnTo>
                    <a:pt x="1326" y="54387"/>
                  </a:lnTo>
                  <a:lnTo>
                    <a:pt x="1930" y="54820"/>
                  </a:lnTo>
                  <a:lnTo>
                    <a:pt x="2801" y="55222"/>
                  </a:lnTo>
                  <a:lnTo>
                    <a:pt x="4136" y="55949"/>
                  </a:lnTo>
                  <a:lnTo>
                    <a:pt x="4335" y="55990"/>
                  </a:lnTo>
                  <a:lnTo>
                    <a:pt x="5158" y="55653"/>
                  </a:lnTo>
                  <a:lnTo>
                    <a:pt x="6013" y="55018"/>
                  </a:lnTo>
                  <a:lnTo>
                    <a:pt x="6686" y="54585"/>
                  </a:lnTo>
                  <a:lnTo>
                    <a:pt x="6870" y="54511"/>
                  </a:lnTo>
                  <a:lnTo>
                    <a:pt x="7190" y="54507"/>
                  </a:lnTo>
                  <a:lnTo>
                    <a:pt x="7389" y="54444"/>
                  </a:lnTo>
                  <a:lnTo>
                    <a:pt x="7797" y="54093"/>
                  </a:lnTo>
                  <a:lnTo>
                    <a:pt x="8003" y="53870"/>
                  </a:lnTo>
                  <a:lnTo>
                    <a:pt x="8110" y="53706"/>
                  </a:lnTo>
                  <a:lnTo>
                    <a:pt x="8268" y="53114"/>
                  </a:lnTo>
                  <a:lnTo>
                    <a:pt x="8367" y="52950"/>
                  </a:lnTo>
                  <a:lnTo>
                    <a:pt x="8613" y="52782"/>
                  </a:lnTo>
                  <a:lnTo>
                    <a:pt x="8956" y="52648"/>
                  </a:lnTo>
                  <a:lnTo>
                    <a:pt x="9548" y="52037"/>
                  </a:lnTo>
                  <a:lnTo>
                    <a:pt x="10059" y="51851"/>
                  </a:lnTo>
                  <a:lnTo>
                    <a:pt x="10667" y="51787"/>
                  </a:lnTo>
                  <a:lnTo>
                    <a:pt x="11053" y="51977"/>
                  </a:lnTo>
                  <a:lnTo>
                    <a:pt x="11454" y="52282"/>
                  </a:lnTo>
                  <a:lnTo>
                    <a:pt x="11892" y="52711"/>
                  </a:lnTo>
                  <a:lnTo>
                    <a:pt x="12106" y="52975"/>
                  </a:lnTo>
                  <a:lnTo>
                    <a:pt x="12264" y="53567"/>
                  </a:lnTo>
                  <a:lnTo>
                    <a:pt x="12507" y="53854"/>
                  </a:lnTo>
                  <a:lnTo>
                    <a:pt x="12823" y="54130"/>
                  </a:lnTo>
                  <a:lnTo>
                    <a:pt x="12895" y="54258"/>
                  </a:lnTo>
                  <a:lnTo>
                    <a:pt x="13232" y="54126"/>
                  </a:lnTo>
                  <a:lnTo>
                    <a:pt x="13567" y="54268"/>
                  </a:lnTo>
                  <a:lnTo>
                    <a:pt x="14508" y="54282"/>
                  </a:lnTo>
                  <a:lnTo>
                    <a:pt x="14505" y="51929"/>
                  </a:lnTo>
                  <a:lnTo>
                    <a:pt x="11752" y="51921"/>
                  </a:lnTo>
                  <a:lnTo>
                    <a:pt x="10586" y="51594"/>
                  </a:lnTo>
                  <a:lnTo>
                    <a:pt x="9850" y="51598"/>
                  </a:lnTo>
                  <a:lnTo>
                    <a:pt x="9847" y="50269"/>
                  </a:lnTo>
                  <a:lnTo>
                    <a:pt x="10262" y="50503"/>
                  </a:lnTo>
                  <a:lnTo>
                    <a:pt x="10453" y="50517"/>
                  </a:lnTo>
                  <a:lnTo>
                    <a:pt x="11086" y="50219"/>
                  </a:lnTo>
                  <a:lnTo>
                    <a:pt x="11138" y="49955"/>
                  </a:lnTo>
                  <a:lnTo>
                    <a:pt x="12179" y="49560"/>
                  </a:lnTo>
                  <a:lnTo>
                    <a:pt x="14524" y="49556"/>
                  </a:lnTo>
                  <a:lnTo>
                    <a:pt x="14522" y="49800"/>
                  </a:lnTo>
                  <a:lnTo>
                    <a:pt x="14722" y="50044"/>
                  </a:lnTo>
                  <a:lnTo>
                    <a:pt x="14888" y="50111"/>
                  </a:lnTo>
                  <a:lnTo>
                    <a:pt x="15120" y="50037"/>
                  </a:lnTo>
                  <a:lnTo>
                    <a:pt x="15602" y="49530"/>
                  </a:lnTo>
                  <a:lnTo>
                    <a:pt x="18051" y="49565"/>
                  </a:lnTo>
                  <a:lnTo>
                    <a:pt x="19106" y="49663"/>
                  </a:lnTo>
                  <a:lnTo>
                    <a:pt x="19161" y="42475"/>
                  </a:lnTo>
                  <a:lnTo>
                    <a:pt x="21454" y="42476"/>
                  </a:lnTo>
                  <a:lnTo>
                    <a:pt x="21460" y="41319"/>
                  </a:lnTo>
                  <a:lnTo>
                    <a:pt x="22635" y="41313"/>
                  </a:lnTo>
                  <a:lnTo>
                    <a:pt x="22637" y="40113"/>
                  </a:lnTo>
                  <a:lnTo>
                    <a:pt x="23803" y="40110"/>
                  </a:lnTo>
                  <a:lnTo>
                    <a:pt x="23805" y="37756"/>
                  </a:lnTo>
                  <a:lnTo>
                    <a:pt x="26130" y="37741"/>
                  </a:lnTo>
                  <a:lnTo>
                    <a:pt x="26129" y="35387"/>
                  </a:lnTo>
                  <a:lnTo>
                    <a:pt x="28455" y="35383"/>
                  </a:lnTo>
                  <a:lnTo>
                    <a:pt x="28458" y="33026"/>
                  </a:lnTo>
                  <a:lnTo>
                    <a:pt x="26121" y="33038"/>
                  </a:lnTo>
                  <a:lnTo>
                    <a:pt x="26131" y="28312"/>
                  </a:lnTo>
                  <a:lnTo>
                    <a:pt x="28458" y="28286"/>
                  </a:lnTo>
                  <a:lnTo>
                    <a:pt x="28469" y="23560"/>
                  </a:lnTo>
                  <a:lnTo>
                    <a:pt x="30778" y="23575"/>
                  </a:lnTo>
                  <a:lnTo>
                    <a:pt x="30774" y="19102"/>
                  </a:lnTo>
                  <a:lnTo>
                    <a:pt x="30891" y="18868"/>
                  </a:lnTo>
                  <a:lnTo>
                    <a:pt x="30630" y="18391"/>
                  </a:lnTo>
                  <a:lnTo>
                    <a:pt x="30623" y="18105"/>
                  </a:lnTo>
                  <a:lnTo>
                    <a:pt x="30342" y="17632"/>
                  </a:lnTo>
                  <a:lnTo>
                    <a:pt x="29730" y="17062"/>
                  </a:lnTo>
                  <a:lnTo>
                    <a:pt x="29446" y="17196"/>
                  </a:lnTo>
                  <a:lnTo>
                    <a:pt x="29431" y="17453"/>
                  </a:lnTo>
                  <a:lnTo>
                    <a:pt x="29246" y="17464"/>
                  </a:lnTo>
                  <a:lnTo>
                    <a:pt x="28298" y="17133"/>
                  </a:lnTo>
                  <a:lnTo>
                    <a:pt x="28014" y="16805"/>
                  </a:lnTo>
                  <a:lnTo>
                    <a:pt x="27974" y="16484"/>
                  </a:lnTo>
                  <a:lnTo>
                    <a:pt x="33095" y="16504"/>
                  </a:lnTo>
                  <a:lnTo>
                    <a:pt x="33086" y="11786"/>
                  </a:lnTo>
                  <a:lnTo>
                    <a:pt x="42437" y="11763"/>
                  </a:lnTo>
                  <a:lnTo>
                    <a:pt x="42451" y="5936"/>
                  </a:lnTo>
                  <a:lnTo>
                    <a:pt x="42443" y="4670"/>
                  </a:lnTo>
                  <a:lnTo>
                    <a:pt x="42460" y="2094"/>
                  </a:lnTo>
                  <a:lnTo>
                    <a:pt x="42453" y="97"/>
                  </a:lnTo>
                  <a:lnTo>
                    <a:pt x="45745" y="89"/>
                  </a:lnTo>
                  <a:lnTo>
                    <a:pt x="47496" y="84"/>
                  </a:lnTo>
                  <a:lnTo>
                    <a:pt x="52468" y="72"/>
                  </a:lnTo>
                  <a:lnTo>
                    <a:pt x="54087" y="69"/>
                  </a:lnTo>
                  <a:lnTo>
                    <a:pt x="71527" y="44"/>
                  </a:lnTo>
                  <a:lnTo>
                    <a:pt x="72713" y="43"/>
                  </a:lnTo>
                  <a:lnTo>
                    <a:pt x="83180" y="28"/>
                  </a:lnTo>
                  <a:lnTo>
                    <a:pt x="86433" y="40"/>
                  </a:lnTo>
                  <a:lnTo>
                    <a:pt x="86733" y="44"/>
                  </a:lnTo>
                  <a:lnTo>
                    <a:pt x="88805" y="43"/>
                  </a:lnTo>
                  <a:lnTo>
                    <a:pt x="89275" y="46"/>
                  </a:lnTo>
                  <a:lnTo>
                    <a:pt x="97155" y="46"/>
                  </a:lnTo>
                  <a:lnTo>
                    <a:pt x="98412" y="58"/>
                  </a:lnTo>
                  <a:lnTo>
                    <a:pt x="105470" y="43"/>
                  </a:lnTo>
                  <a:lnTo>
                    <a:pt x="106531" y="35"/>
                  </a:lnTo>
                  <a:lnTo>
                    <a:pt x="110769" y="35"/>
                  </a:lnTo>
                  <a:lnTo>
                    <a:pt x="111949" y="25"/>
                  </a:lnTo>
                  <a:lnTo>
                    <a:pt x="112133" y="24"/>
                  </a:lnTo>
                  <a:lnTo>
                    <a:pt x="112416" y="21"/>
                  </a:lnTo>
                  <a:lnTo>
                    <a:pt x="113041" y="16"/>
                  </a:lnTo>
                  <a:lnTo>
                    <a:pt x="114355" y="22"/>
                  </a:lnTo>
                  <a:lnTo>
                    <a:pt x="114984" y="21"/>
                  </a:lnTo>
                  <a:lnTo>
                    <a:pt x="118324" y="8"/>
                  </a:lnTo>
                  <a:lnTo>
                    <a:pt x="119460" y="1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8" name="pg1009">
              <a:extLst>
                <a:ext uri="{FF2B5EF4-FFF2-40B4-BE49-F238E27FC236}">
                  <a16:creationId xmlns:a16="http://schemas.microsoft.com/office/drawing/2014/main" id="{44DF8581-8004-7341-A5A9-DB6A33DB25B2}"/>
                </a:ext>
              </a:extLst>
            </p:cNvPr>
            <p:cNvSpPr/>
            <p:nvPr/>
          </p:nvSpPr>
          <p:spPr>
            <a:xfrm>
              <a:off x="4415940" y="3564501"/>
              <a:ext cx="1451" cy="1849"/>
            </a:xfrm>
            <a:custGeom>
              <a:avLst/>
              <a:gdLst/>
              <a:ahLst/>
              <a:cxnLst/>
              <a:rect l="0" t="0" r="0" b="0"/>
              <a:pathLst>
                <a:path w="1451" h="1849">
                  <a:moveTo>
                    <a:pt x="176" y="1849"/>
                  </a:moveTo>
                  <a:lnTo>
                    <a:pt x="514" y="1801"/>
                  </a:lnTo>
                  <a:lnTo>
                    <a:pt x="1260" y="1132"/>
                  </a:lnTo>
                  <a:lnTo>
                    <a:pt x="1451" y="752"/>
                  </a:lnTo>
                  <a:lnTo>
                    <a:pt x="1356" y="0"/>
                  </a:lnTo>
                  <a:lnTo>
                    <a:pt x="1181" y="68"/>
                  </a:lnTo>
                  <a:lnTo>
                    <a:pt x="159" y="576"/>
                  </a:lnTo>
                  <a:lnTo>
                    <a:pt x="0" y="129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29" name="pg1010">
              <a:extLst>
                <a:ext uri="{FF2B5EF4-FFF2-40B4-BE49-F238E27FC236}">
                  <a16:creationId xmlns:a16="http://schemas.microsoft.com/office/drawing/2014/main" id="{7D788E39-EEA6-1D42-A6DA-C4580A18647A}"/>
                </a:ext>
              </a:extLst>
            </p:cNvPr>
            <p:cNvSpPr/>
            <p:nvPr/>
          </p:nvSpPr>
          <p:spPr>
            <a:xfrm>
              <a:off x="4469919" y="3875379"/>
              <a:ext cx="280129" cy="144841"/>
            </a:xfrm>
            <a:custGeom>
              <a:avLst/>
              <a:gdLst/>
              <a:ahLst/>
              <a:cxnLst/>
              <a:rect l="0" t="0" r="0" b="0"/>
              <a:pathLst>
                <a:path w="280129" h="144841">
                  <a:moveTo>
                    <a:pt x="280129" y="28368"/>
                  </a:moveTo>
                  <a:lnTo>
                    <a:pt x="280117" y="28904"/>
                  </a:lnTo>
                  <a:lnTo>
                    <a:pt x="280074" y="30872"/>
                  </a:lnTo>
                  <a:lnTo>
                    <a:pt x="279963" y="35954"/>
                  </a:lnTo>
                  <a:lnTo>
                    <a:pt x="279621" y="51638"/>
                  </a:lnTo>
                  <a:lnTo>
                    <a:pt x="279512" y="56624"/>
                  </a:lnTo>
                  <a:lnTo>
                    <a:pt x="279409" y="61350"/>
                  </a:lnTo>
                  <a:lnTo>
                    <a:pt x="279280" y="67270"/>
                  </a:lnTo>
                  <a:lnTo>
                    <a:pt x="279025" y="78969"/>
                  </a:lnTo>
                  <a:lnTo>
                    <a:pt x="279025" y="79324"/>
                  </a:lnTo>
                  <a:lnTo>
                    <a:pt x="278877" y="84936"/>
                  </a:lnTo>
                  <a:lnTo>
                    <a:pt x="278853" y="85869"/>
                  </a:lnTo>
                  <a:lnTo>
                    <a:pt x="278758" y="89456"/>
                  </a:lnTo>
                  <a:lnTo>
                    <a:pt x="278748" y="90030"/>
                  </a:lnTo>
                  <a:lnTo>
                    <a:pt x="278711" y="92182"/>
                  </a:lnTo>
                  <a:lnTo>
                    <a:pt x="278707" y="92414"/>
                  </a:lnTo>
                  <a:lnTo>
                    <a:pt x="278703" y="92645"/>
                  </a:lnTo>
                  <a:lnTo>
                    <a:pt x="278692" y="93143"/>
                  </a:lnTo>
                  <a:lnTo>
                    <a:pt x="278495" y="101846"/>
                  </a:lnTo>
                  <a:lnTo>
                    <a:pt x="278388" y="105993"/>
                  </a:lnTo>
                  <a:lnTo>
                    <a:pt x="278370" y="106704"/>
                  </a:lnTo>
                  <a:lnTo>
                    <a:pt x="278290" y="110147"/>
                  </a:lnTo>
                  <a:lnTo>
                    <a:pt x="278284" y="110406"/>
                  </a:lnTo>
                  <a:lnTo>
                    <a:pt x="278188" y="114622"/>
                  </a:lnTo>
                  <a:lnTo>
                    <a:pt x="278164" y="115750"/>
                  </a:lnTo>
                  <a:lnTo>
                    <a:pt x="278144" y="116329"/>
                  </a:lnTo>
                  <a:lnTo>
                    <a:pt x="278126" y="116841"/>
                  </a:lnTo>
                  <a:lnTo>
                    <a:pt x="278087" y="118721"/>
                  </a:lnTo>
                  <a:lnTo>
                    <a:pt x="278017" y="122164"/>
                  </a:lnTo>
                  <a:lnTo>
                    <a:pt x="278005" y="122595"/>
                  </a:lnTo>
                  <a:lnTo>
                    <a:pt x="277993" y="123095"/>
                  </a:lnTo>
                  <a:lnTo>
                    <a:pt x="277936" y="125499"/>
                  </a:lnTo>
                  <a:lnTo>
                    <a:pt x="277863" y="128598"/>
                  </a:lnTo>
                  <a:lnTo>
                    <a:pt x="277867" y="129476"/>
                  </a:lnTo>
                  <a:lnTo>
                    <a:pt x="277767" y="132687"/>
                  </a:lnTo>
                  <a:lnTo>
                    <a:pt x="277779" y="133286"/>
                  </a:lnTo>
                  <a:lnTo>
                    <a:pt x="277649" y="137275"/>
                  </a:lnTo>
                  <a:lnTo>
                    <a:pt x="277642" y="138914"/>
                  </a:lnTo>
                  <a:lnTo>
                    <a:pt x="277604" y="141426"/>
                  </a:lnTo>
                  <a:lnTo>
                    <a:pt x="277391" y="142878"/>
                  </a:lnTo>
                  <a:lnTo>
                    <a:pt x="276875" y="143500"/>
                  </a:lnTo>
                  <a:lnTo>
                    <a:pt x="275177" y="144221"/>
                  </a:lnTo>
                  <a:lnTo>
                    <a:pt x="273009" y="144841"/>
                  </a:lnTo>
                  <a:lnTo>
                    <a:pt x="272371" y="144462"/>
                  </a:lnTo>
                  <a:lnTo>
                    <a:pt x="272029" y="144033"/>
                  </a:lnTo>
                  <a:lnTo>
                    <a:pt x="271916" y="143127"/>
                  </a:lnTo>
                  <a:lnTo>
                    <a:pt x="272093" y="142664"/>
                  </a:lnTo>
                  <a:lnTo>
                    <a:pt x="271991" y="141984"/>
                  </a:lnTo>
                  <a:lnTo>
                    <a:pt x="271460" y="141460"/>
                  </a:lnTo>
                  <a:lnTo>
                    <a:pt x="270740" y="141412"/>
                  </a:lnTo>
                  <a:lnTo>
                    <a:pt x="270095" y="141745"/>
                  </a:lnTo>
                  <a:lnTo>
                    <a:pt x="269412" y="141745"/>
                  </a:lnTo>
                  <a:lnTo>
                    <a:pt x="268957" y="141364"/>
                  </a:lnTo>
                  <a:lnTo>
                    <a:pt x="268843" y="140745"/>
                  </a:lnTo>
                  <a:lnTo>
                    <a:pt x="269131" y="140336"/>
                  </a:lnTo>
                  <a:lnTo>
                    <a:pt x="269147" y="139410"/>
                  </a:lnTo>
                  <a:lnTo>
                    <a:pt x="269033" y="138886"/>
                  </a:lnTo>
                  <a:lnTo>
                    <a:pt x="268388" y="138362"/>
                  </a:lnTo>
                  <a:lnTo>
                    <a:pt x="267402" y="138505"/>
                  </a:lnTo>
                  <a:lnTo>
                    <a:pt x="266871" y="138696"/>
                  </a:lnTo>
                  <a:lnTo>
                    <a:pt x="266605" y="138648"/>
                  </a:lnTo>
                  <a:lnTo>
                    <a:pt x="266416" y="138314"/>
                  </a:lnTo>
                  <a:lnTo>
                    <a:pt x="266453" y="137886"/>
                  </a:lnTo>
                  <a:lnTo>
                    <a:pt x="266524" y="137757"/>
                  </a:lnTo>
                  <a:lnTo>
                    <a:pt x="266795" y="137266"/>
                  </a:lnTo>
                  <a:lnTo>
                    <a:pt x="266719" y="136790"/>
                  </a:lnTo>
                  <a:lnTo>
                    <a:pt x="266543" y="136524"/>
                  </a:lnTo>
                  <a:lnTo>
                    <a:pt x="266340" y="136218"/>
                  </a:lnTo>
                  <a:lnTo>
                    <a:pt x="265809" y="135646"/>
                  </a:lnTo>
                  <a:lnTo>
                    <a:pt x="265441" y="134953"/>
                  </a:lnTo>
                  <a:lnTo>
                    <a:pt x="264557" y="134740"/>
                  </a:lnTo>
                  <a:lnTo>
                    <a:pt x="264064" y="134979"/>
                  </a:lnTo>
                  <a:lnTo>
                    <a:pt x="263647" y="135551"/>
                  </a:lnTo>
                  <a:lnTo>
                    <a:pt x="263229" y="135979"/>
                  </a:lnTo>
                  <a:lnTo>
                    <a:pt x="262433" y="135979"/>
                  </a:lnTo>
                  <a:lnTo>
                    <a:pt x="261864" y="135836"/>
                  </a:lnTo>
                  <a:lnTo>
                    <a:pt x="261333" y="135408"/>
                  </a:lnTo>
                  <a:lnTo>
                    <a:pt x="260953" y="134983"/>
                  </a:lnTo>
                  <a:lnTo>
                    <a:pt x="260650" y="134645"/>
                  </a:lnTo>
                  <a:lnTo>
                    <a:pt x="260081" y="134407"/>
                  </a:lnTo>
                  <a:lnTo>
                    <a:pt x="259247" y="134931"/>
                  </a:lnTo>
                  <a:lnTo>
                    <a:pt x="258770" y="135738"/>
                  </a:lnTo>
                  <a:lnTo>
                    <a:pt x="258260" y="136218"/>
                  </a:lnTo>
                  <a:lnTo>
                    <a:pt x="257274" y="136456"/>
                  </a:lnTo>
                  <a:lnTo>
                    <a:pt x="256857" y="136313"/>
                  </a:lnTo>
                  <a:lnTo>
                    <a:pt x="256639" y="135833"/>
                  </a:lnTo>
                  <a:lnTo>
                    <a:pt x="256553" y="135646"/>
                  </a:lnTo>
                  <a:lnTo>
                    <a:pt x="256622" y="134437"/>
                  </a:lnTo>
                  <a:lnTo>
                    <a:pt x="256589" y="134144"/>
                  </a:lnTo>
                  <a:lnTo>
                    <a:pt x="256553" y="133835"/>
                  </a:lnTo>
                  <a:lnTo>
                    <a:pt x="256470" y="133521"/>
                  </a:lnTo>
                  <a:lnTo>
                    <a:pt x="256402" y="133263"/>
                  </a:lnTo>
                  <a:lnTo>
                    <a:pt x="256060" y="132787"/>
                  </a:lnTo>
                  <a:lnTo>
                    <a:pt x="255167" y="132598"/>
                  </a:lnTo>
                  <a:lnTo>
                    <a:pt x="251849" y="133864"/>
                  </a:lnTo>
                  <a:lnTo>
                    <a:pt x="250974" y="133744"/>
                  </a:lnTo>
                  <a:lnTo>
                    <a:pt x="248862" y="133454"/>
                  </a:lnTo>
                  <a:lnTo>
                    <a:pt x="248571" y="133230"/>
                  </a:lnTo>
                  <a:lnTo>
                    <a:pt x="248491" y="132677"/>
                  </a:lnTo>
                  <a:lnTo>
                    <a:pt x="248491" y="131952"/>
                  </a:lnTo>
                  <a:lnTo>
                    <a:pt x="248548" y="131757"/>
                  </a:lnTo>
                  <a:lnTo>
                    <a:pt x="248656" y="131382"/>
                  </a:lnTo>
                  <a:lnTo>
                    <a:pt x="248450" y="130397"/>
                  </a:lnTo>
                  <a:lnTo>
                    <a:pt x="247955" y="130138"/>
                  </a:lnTo>
                  <a:lnTo>
                    <a:pt x="247419" y="129983"/>
                  </a:lnTo>
                  <a:lnTo>
                    <a:pt x="247048" y="130138"/>
                  </a:lnTo>
                  <a:lnTo>
                    <a:pt x="246759" y="130397"/>
                  </a:lnTo>
                  <a:lnTo>
                    <a:pt x="246704" y="130535"/>
                  </a:lnTo>
                  <a:lnTo>
                    <a:pt x="246553" y="130915"/>
                  </a:lnTo>
                  <a:lnTo>
                    <a:pt x="246223" y="131382"/>
                  </a:lnTo>
                  <a:lnTo>
                    <a:pt x="245687" y="131278"/>
                  </a:lnTo>
                  <a:lnTo>
                    <a:pt x="245068" y="130553"/>
                  </a:lnTo>
                  <a:lnTo>
                    <a:pt x="244821" y="129672"/>
                  </a:lnTo>
                  <a:lnTo>
                    <a:pt x="244995" y="128843"/>
                  </a:lnTo>
                  <a:lnTo>
                    <a:pt x="245027" y="128688"/>
                  </a:lnTo>
                  <a:lnTo>
                    <a:pt x="244780" y="127651"/>
                  </a:lnTo>
                  <a:lnTo>
                    <a:pt x="244367" y="126926"/>
                  </a:lnTo>
                  <a:lnTo>
                    <a:pt x="243481" y="126656"/>
                  </a:lnTo>
                  <a:lnTo>
                    <a:pt x="243007" y="126512"/>
                  </a:lnTo>
                  <a:lnTo>
                    <a:pt x="242223" y="126512"/>
                  </a:lnTo>
                  <a:lnTo>
                    <a:pt x="241728" y="126149"/>
                  </a:lnTo>
                  <a:lnTo>
                    <a:pt x="241109" y="125216"/>
                  </a:lnTo>
                  <a:lnTo>
                    <a:pt x="241068" y="124387"/>
                  </a:lnTo>
                  <a:lnTo>
                    <a:pt x="241230" y="123810"/>
                  </a:lnTo>
                  <a:lnTo>
                    <a:pt x="241316" y="123507"/>
                  </a:lnTo>
                  <a:lnTo>
                    <a:pt x="241274" y="123040"/>
                  </a:lnTo>
                  <a:lnTo>
                    <a:pt x="241068" y="122626"/>
                  </a:lnTo>
                  <a:lnTo>
                    <a:pt x="240697" y="122470"/>
                  </a:lnTo>
                  <a:lnTo>
                    <a:pt x="240161" y="122367"/>
                  </a:lnTo>
                  <a:lnTo>
                    <a:pt x="239828" y="122622"/>
                  </a:lnTo>
                  <a:lnTo>
                    <a:pt x="239601" y="122795"/>
                  </a:lnTo>
                  <a:lnTo>
                    <a:pt x="239363" y="122977"/>
                  </a:lnTo>
                  <a:lnTo>
                    <a:pt x="238874" y="123351"/>
                  </a:lnTo>
                  <a:lnTo>
                    <a:pt x="238264" y="123817"/>
                  </a:lnTo>
                  <a:lnTo>
                    <a:pt x="237109" y="124077"/>
                  </a:lnTo>
                  <a:lnTo>
                    <a:pt x="235748" y="123299"/>
                  </a:lnTo>
                  <a:lnTo>
                    <a:pt x="235154" y="122868"/>
                  </a:lnTo>
                  <a:lnTo>
                    <a:pt x="234908" y="122850"/>
                  </a:lnTo>
                  <a:lnTo>
                    <a:pt x="234676" y="122833"/>
                  </a:lnTo>
                  <a:lnTo>
                    <a:pt x="234099" y="123040"/>
                  </a:lnTo>
                  <a:lnTo>
                    <a:pt x="233728" y="123299"/>
                  </a:lnTo>
                  <a:lnTo>
                    <a:pt x="233563" y="124180"/>
                  </a:lnTo>
                  <a:lnTo>
                    <a:pt x="233194" y="124662"/>
                  </a:lnTo>
                  <a:lnTo>
                    <a:pt x="232944" y="124802"/>
                  </a:lnTo>
                  <a:lnTo>
                    <a:pt x="231542" y="124905"/>
                  </a:lnTo>
                  <a:lnTo>
                    <a:pt x="230550" y="124880"/>
                  </a:lnTo>
                  <a:lnTo>
                    <a:pt x="227960" y="123858"/>
                  </a:lnTo>
                  <a:lnTo>
                    <a:pt x="227265" y="123322"/>
                  </a:lnTo>
                  <a:lnTo>
                    <a:pt x="226953" y="122825"/>
                  </a:lnTo>
                  <a:lnTo>
                    <a:pt x="227153" y="122235"/>
                  </a:lnTo>
                  <a:lnTo>
                    <a:pt x="227139" y="122059"/>
                  </a:lnTo>
                  <a:lnTo>
                    <a:pt x="227088" y="121434"/>
                  </a:lnTo>
                  <a:lnTo>
                    <a:pt x="226676" y="120761"/>
                  </a:lnTo>
                  <a:lnTo>
                    <a:pt x="226387" y="120657"/>
                  </a:lnTo>
                  <a:lnTo>
                    <a:pt x="225768" y="120813"/>
                  </a:lnTo>
                  <a:lnTo>
                    <a:pt x="225491" y="120382"/>
                  </a:lnTo>
                  <a:lnTo>
                    <a:pt x="224635" y="119683"/>
                  </a:lnTo>
                  <a:lnTo>
                    <a:pt x="223690" y="118910"/>
                  </a:lnTo>
                  <a:lnTo>
                    <a:pt x="223176" y="118601"/>
                  </a:lnTo>
                  <a:lnTo>
                    <a:pt x="222506" y="118570"/>
                  </a:lnTo>
                  <a:lnTo>
                    <a:pt x="222190" y="118186"/>
                  </a:lnTo>
                  <a:lnTo>
                    <a:pt x="221446" y="117281"/>
                  </a:lnTo>
                  <a:lnTo>
                    <a:pt x="221404" y="116932"/>
                  </a:lnTo>
                  <a:lnTo>
                    <a:pt x="221382" y="116749"/>
                  </a:lnTo>
                  <a:lnTo>
                    <a:pt x="221446" y="116004"/>
                  </a:lnTo>
                  <a:lnTo>
                    <a:pt x="221784" y="114808"/>
                  </a:lnTo>
                  <a:lnTo>
                    <a:pt x="221805" y="114302"/>
                  </a:lnTo>
                  <a:lnTo>
                    <a:pt x="221772" y="114128"/>
                  </a:lnTo>
                  <a:lnTo>
                    <a:pt x="221678" y="113638"/>
                  </a:lnTo>
                  <a:lnTo>
                    <a:pt x="221467" y="113398"/>
                  </a:lnTo>
                  <a:lnTo>
                    <a:pt x="221149" y="113132"/>
                  </a:lnTo>
                  <a:lnTo>
                    <a:pt x="220983" y="113054"/>
                  </a:lnTo>
                  <a:lnTo>
                    <a:pt x="220811" y="112973"/>
                  </a:lnTo>
                  <a:lnTo>
                    <a:pt x="220302" y="112999"/>
                  </a:lnTo>
                  <a:lnTo>
                    <a:pt x="219794" y="113265"/>
                  </a:lnTo>
                  <a:lnTo>
                    <a:pt x="219350" y="113372"/>
                  </a:lnTo>
                  <a:lnTo>
                    <a:pt x="218863" y="113345"/>
                  </a:lnTo>
                  <a:lnTo>
                    <a:pt x="218249" y="113079"/>
                  </a:lnTo>
                  <a:lnTo>
                    <a:pt x="217678" y="112122"/>
                  </a:lnTo>
                  <a:lnTo>
                    <a:pt x="217626" y="111508"/>
                  </a:lnTo>
                  <a:lnTo>
                    <a:pt x="217572" y="110872"/>
                  </a:lnTo>
                  <a:lnTo>
                    <a:pt x="216620" y="109507"/>
                  </a:lnTo>
                  <a:lnTo>
                    <a:pt x="216398" y="109315"/>
                  </a:lnTo>
                  <a:lnTo>
                    <a:pt x="215647" y="109031"/>
                  </a:lnTo>
                  <a:lnTo>
                    <a:pt x="215471" y="107336"/>
                  </a:lnTo>
                  <a:lnTo>
                    <a:pt x="215454" y="107177"/>
                  </a:lnTo>
                  <a:lnTo>
                    <a:pt x="215357" y="106667"/>
                  </a:lnTo>
                  <a:lnTo>
                    <a:pt x="215164" y="105662"/>
                  </a:lnTo>
                  <a:lnTo>
                    <a:pt x="214480" y="105012"/>
                  </a:lnTo>
                  <a:lnTo>
                    <a:pt x="214319" y="105149"/>
                  </a:lnTo>
                  <a:lnTo>
                    <a:pt x="214118" y="105319"/>
                  </a:lnTo>
                  <a:lnTo>
                    <a:pt x="213413" y="106549"/>
                  </a:lnTo>
                  <a:lnTo>
                    <a:pt x="213199" y="106700"/>
                  </a:lnTo>
                  <a:lnTo>
                    <a:pt x="212951" y="106721"/>
                  </a:lnTo>
                  <a:lnTo>
                    <a:pt x="212528" y="106758"/>
                  </a:lnTo>
                  <a:lnTo>
                    <a:pt x="211968" y="106481"/>
                  </a:lnTo>
                  <a:lnTo>
                    <a:pt x="211617" y="105710"/>
                  </a:lnTo>
                  <a:lnTo>
                    <a:pt x="211009" y="104886"/>
                  </a:lnTo>
                  <a:lnTo>
                    <a:pt x="209953" y="104303"/>
                  </a:lnTo>
                  <a:lnTo>
                    <a:pt x="208837" y="105092"/>
                  </a:lnTo>
                  <a:lnTo>
                    <a:pt x="208147" y="105324"/>
                  </a:lnTo>
                  <a:lnTo>
                    <a:pt x="207156" y="105288"/>
                  </a:lnTo>
                  <a:lnTo>
                    <a:pt x="206220" y="105253"/>
                  </a:lnTo>
                  <a:lnTo>
                    <a:pt x="206005" y="105186"/>
                  </a:lnTo>
                  <a:lnTo>
                    <a:pt x="205008" y="104876"/>
                  </a:lnTo>
                  <a:lnTo>
                    <a:pt x="204690" y="104628"/>
                  </a:lnTo>
                  <a:lnTo>
                    <a:pt x="204021" y="102681"/>
                  </a:lnTo>
                  <a:lnTo>
                    <a:pt x="203822" y="102102"/>
                  </a:lnTo>
                  <a:lnTo>
                    <a:pt x="203388" y="100781"/>
                  </a:lnTo>
                  <a:lnTo>
                    <a:pt x="203131" y="99553"/>
                  </a:lnTo>
                  <a:lnTo>
                    <a:pt x="202558" y="98855"/>
                  </a:lnTo>
                  <a:lnTo>
                    <a:pt x="201811" y="98528"/>
                  </a:lnTo>
                  <a:lnTo>
                    <a:pt x="201504" y="98690"/>
                  </a:lnTo>
                  <a:lnTo>
                    <a:pt x="201342" y="98776"/>
                  </a:lnTo>
                  <a:lnTo>
                    <a:pt x="200791" y="99089"/>
                  </a:lnTo>
                  <a:lnTo>
                    <a:pt x="200161" y="99880"/>
                  </a:lnTo>
                  <a:lnTo>
                    <a:pt x="199328" y="99880"/>
                  </a:lnTo>
                  <a:lnTo>
                    <a:pt x="198876" y="99444"/>
                  </a:lnTo>
                  <a:lnTo>
                    <a:pt x="198705" y="98826"/>
                  </a:lnTo>
                  <a:lnTo>
                    <a:pt x="198737" y="98004"/>
                  </a:lnTo>
                  <a:lnTo>
                    <a:pt x="198286" y="97175"/>
                  </a:lnTo>
                  <a:lnTo>
                    <a:pt x="197991" y="96804"/>
                  </a:lnTo>
                  <a:lnTo>
                    <a:pt x="197842" y="96696"/>
                  </a:lnTo>
                  <a:lnTo>
                    <a:pt x="197661" y="96564"/>
                  </a:lnTo>
                  <a:lnTo>
                    <a:pt x="196671" y="96673"/>
                  </a:lnTo>
                  <a:lnTo>
                    <a:pt x="195507" y="96215"/>
                  </a:lnTo>
                  <a:lnTo>
                    <a:pt x="195194" y="95757"/>
                  </a:lnTo>
                  <a:lnTo>
                    <a:pt x="195177" y="95255"/>
                  </a:lnTo>
                  <a:lnTo>
                    <a:pt x="195245" y="94633"/>
                  </a:lnTo>
                  <a:lnTo>
                    <a:pt x="195347" y="93695"/>
                  </a:lnTo>
                  <a:lnTo>
                    <a:pt x="195020" y="93301"/>
                  </a:lnTo>
                  <a:lnTo>
                    <a:pt x="194892" y="93147"/>
                  </a:lnTo>
                  <a:lnTo>
                    <a:pt x="194754" y="93085"/>
                  </a:lnTo>
                  <a:lnTo>
                    <a:pt x="194069" y="92781"/>
                  </a:lnTo>
                  <a:lnTo>
                    <a:pt x="192117" y="92860"/>
                  </a:lnTo>
                  <a:lnTo>
                    <a:pt x="191686" y="92877"/>
                  </a:lnTo>
                  <a:lnTo>
                    <a:pt x="191234" y="92815"/>
                  </a:lnTo>
                  <a:lnTo>
                    <a:pt x="190854" y="92764"/>
                  </a:lnTo>
                  <a:lnTo>
                    <a:pt x="190178" y="92672"/>
                  </a:lnTo>
                  <a:lnTo>
                    <a:pt x="189456" y="92325"/>
                  </a:lnTo>
                  <a:lnTo>
                    <a:pt x="189189" y="92020"/>
                  </a:lnTo>
                  <a:lnTo>
                    <a:pt x="188492" y="91520"/>
                  </a:lnTo>
                  <a:lnTo>
                    <a:pt x="187205" y="90597"/>
                  </a:lnTo>
                  <a:lnTo>
                    <a:pt x="182636" y="88773"/>
                  </a:lnTo>
                  <a:lnTo>
                    <a:pt x="181725" y="88710"/>
                  </a:lnTo>
                  <a:lnTo>
                    <a:pt x="181195" y="88903"/>
                  </a:lnTo>
                  <a:lnTo>
                    <a:pt x="181043" y="89135"/>
                  </a:lnTo>
                  <a:lnTo>
                    <a:pt x="179418" y="91604"/>
                  </a:lnTo>
                  <a:lnTo>
                    <a:pt x="178610" y="92832"/>
                  </a:lnTo>
                  <a:lnTo>
                    <a:pt x="178377" y="93185"/>
                  </a:lnTo>
                  <a:lnTo>
                    <a:pt x="178277" y="93426"/>
                  </a:lnTo>
                  <a:lnTo>
                    <a:pt x="178221" y="93809"/>
                  </a:lnTo>
                  <a:lnTo>
                    <a:pt x="178200" y="93955"/>
                  </a:lnTo>
                  <a:lnTo>
                    <a:pt x="178278" y="94357"/>
                  </a:lnTo>
                  <a:lnTo>
                    <a:pt x="178497" y="94858"/>
                  </a:lnTo>
                  <a:lnTo>
                    <a:pt x="178574" y="96009"/>
                  </a:lnTo>
                  <a:lnTo>
                    <a:pt x="178545" y="96697"/>
                  </a:lnTo>
                  <a:lnTo>
                    <a:pt x="178268" y="97902"/>
                  </a:lnTo>
                  <a:lnTo>
                    <a:pt x="177925" y="98309"/>
                  </a:lnTo>
                  <a:lnTo>
                    <a:pt x="177238" y="98789"/>
                  </a:lnTo>
                  <a:lnTo>
                    <a:pt x="176876" y="98908"/>
                  </a:lnTo>
                  <a:lnTo>
                    <a:pt x="176619" y="98804"/>
                  </a:lnTo>
                  <a:lnTo>
                    <a:pt x="176440" y="98732"/>
                  </a:lnTo>
                  <a:lnTo>
                    <a:pt x="175750" y="98453"/>
                  </a:lnTo>
                  <a:lnTo>
                    <a:pt x="175388" y="98501"/>
                  </a:lnTo>
                  <a:lnTo>
                    <a:pt x="175064" y="98645"/>
                  </a:lnTo>
                  <a:lnTo>
                    <a:pt x="174816" y="98932"/>
                  </a:lnTo>
                  <a:lnTo>
                    <a:pt x="174739" y="99316"/>
                  </a:lnTo>
                  <a:lnTo>
                    <a:pt x="174614" y="100534"/>
                  </a:lnTo>
                  <a:lnTo>
                    <a:pt x="174587" y="100802"/>
                  </a:lnTo>
                  <a:lnTo>
                    <a:pt x="174582" y="101002"/>
                  </a:lnTo>
                  <a:lnTo>
                    <a:pt x="174568" y="101568"/>
                  </a:lnTo>
                  <a:lnTo>
                    <a:pt x="174339" y="102407"/>
                  </a:lnTo>
                  <a:lnTo>
                    <a:pt x="173898" y="102758"/>
                  </a:lnTo>
                  <a:lnTo>
                    <a:pt x="173766" y="102863"/>
                  </a:lnTo>
                  <a:lnTo>
                    <a:pt x="173623" y="102851"/>
                  </a:lnTo>
                  <a:lnTo>
                    <a:pt x="172870" y="102791"/>
                  </a:lnTo>
                  <a:lnTo>
                    <a:pt x="171041" y="102021"/>
                  </a:lnTo>
                  <a:lnTo>
                    <a:pt x="170826" y="101930"/>
                  </a:lnTo>
                  <a:lnTo>
                    <a:pt x="170078" y="101615"/>
                  </a:lnTo>
                  <a:lnTo>
                    <a:pt x="168884" y="101113"/>
                  </a:lnTo>
                  <a:lnTo>
                    <a:pt x="167864" y="101018"/>
                  </a:lnTo>
                  <a:lnTo>
                    <a:pt x="167725" y="101099"/>
                  </a:lnTo>
                  <a:lnTo>
                    <a:pt x="167683" y="102556"/>
                  </a:lnTo>
                  <a:lnTo>
                    <a:pt x="167461" y="103075"/>
                  </a:lnTo>
                  <a:lnTo>
                    <a:pt x="167230" y="103616"/>
                  </a:lnTo>
                  <a:lnTo>
                    <a:pt x="167073" y="103856"/>
                  </a:lnTo>
                  <a:lnTo>
                    <a:pt x="165711" y="103997"/>
                  </a:lnTo>
                  <a:lnTo>
                    <a:pt x="165419" y="104027"/>
                  </a:lnTo>
                  <a:lnTo>
                    <a:pt x="162610" y="103957"/>
                  </a:lnTo>
                  <a:lnTo>
                    <a:pt x="162455" y="103953"/>
                  </a:lnTo>
                  <a:lnTo>
                    <a:pt x="158688" y="104234"/>
                  </a:lnTo>
                  <a:lnTo>
                    <a:pt x="158239" y="104268"/>
                  </a:lnTo>
                  <a:lnTo>
                    <a:pt x="157779" y="104231"/>
                  </a:lnTo>
                  <a:lnTo>
                    <a:pt x="156847" y="104155"/>
                  </a:lnTo>
                  <a:lnTo>
                    <a:pt x="155976" y="104085"/>
                  </a:lnTo>
                  <a:lnTo>
                    <a:pt x="154136" y="103937"/>
                  </a:lnTo>
                  <a:lnTo>
                    <a:pt x="153115" y="103854"/>
                  </a:lnTo>
                  <a:lnTo>
                    <a:pt x="152110" y="103581"/>
                  </a:lnTo>
                  <a:lnTo>
                    <a:pt x="151333" y="103369"/>
                  </a:lnTo>
                  <a:lnTo>
                    <a:pt x="151046" y="103291"/>
                  </a:lnTo>
                  <a:lnTo>
                    <a:pt x="150934" y="103119"/>
                  </a:lnTo>
                  <a:lnTo>
                    <a:pt x="151120" y="102232"/>
                  </a:lnTo>
                  <a:lnTo>
                    <a:pt x="151285" y="101441"/>
                  </a:lnTo>
                  <a:lnTo>
                    <a:pt x="151103" y="101080"/>
                  </a:lnTo>
                  <a:lnTo>
                    <a:pt x="150842" y="100949"/>
                  </a:lnTo>
                  <a:lnTo>
                    <a:pt x="150522" y="100997"/>
                  </a:lnTo>
                  <a:lnTo>
                    <a:pt x="150190" y="101048"/>
                  </a:lnTo>
                  <a:lnTo>
                    <a:pt x="149074" y="102154"/>
                  </a:lnTo>
                  <a:lnTo>
                    <a:pt x="147333" y="102883"/>
                  </a:lnTo>
                  <a:lnTo>
                    <a:pt x="146002" y="102896"/>
                  </a:lnTo>
                  <a:lnTo>
                    <a:pt x="145513" y="102628"/>
                  </a:lnTo>
                  <a:lnTo>
                    <a:pt x="145459" y="102270"/>
                  </a:lnTo>
                  <a:lnTo>
                    <a:pt x="145493" y="101015"/>
                  </a:lnTo>
                  <a:lnTo>
                    <a:pt x="144998" y="100392"/>
                  </a:lnTo>
                  <a:lnTo>
                    <a:pt x="144319" y="100228"/>
                  </a:lnTo>
                  <a:lnTo>
                    <a:pt x="143693" y="100523"/>
                  </a:lnTo>
                  <a:lnTo>
                    <a:pt x="143022" y="101148"/>
                  </a:lnTo>
                  <a:lnTo>
                    <a:pt x="142183" y="101720"/>
                  </a:lnTo>
                  <a:lnTo>
                    <a:pt x="141893" y="101875"/>
                  </a:lnTo>
                  <a:lnTo>
                    <a:pt x="141463" y="101980"/>
                  </a:lnTo>
                  <a:lnTo>
                    <a:pt x="141149" y="102056"/>
                  </a:lnTo>
                  <a:lnTo>
                    <a:pt x="140958" y="102039"/>
                  </a:lnTo>
                  <a:lnTo>
                    <a:pt x="140665" y="102012"/>
                  </a:lnTo>
                  <a:lnTo>
                    <a:pt x="140382" y="101928"/>
                  </a:lnTo>
                  <a:lnTo>
                    <a:pt x="140023" y="101555"/>
                  </a:lnTo>
                  <a:lnTo>
                    <a:pt x="139555" y="100633"/>
                  </a:lnTo>
                  <a:lnTo>
                    <a:pt x="139525" y="99695"/>
                  </a:lnTo>
                  <a:lnTo>
                    <a:pt x="139895" y="98574"/>
                  </a:lnTo>
                  <a:lnTo>
                    <a:pt x="139937" y="97494"/>
                  </a:lnTo>
                  <a:lnTo>
                    <a:pt x="139678" y="96418"/>
                  </a:lnTo>
                  <a:lnTo>
                    <a:pt x="138931" y="94392"/>
                  </a:lnTo>
                  <a:lnTo>
                    <a:pt x="138754" y="94110"/>
                  </a:lnTo>
                  <a:lnTo>
                    <a:pt x="138326" y="93630"/>
                  </a:lnTo>
                  <a:lnTo>
                    <a:pt x="138089" y="93551"/>
                  </a:lnTo>
                  <a:lnTo>
                    <a:pt x="137928" y="93530"/>
                  </a:lnTo>
                  <a:lnTo>
                    <a:pt x="137197" y="93437"/>
                  </a:lnTo>
                  <a:lnTo>
                    <a:pt x="135173" y="93179"/>
                  </a:lnTo>
                  <a:lnTo>
                    <a:pt x="133395" y="93217"/>
                  </a:lnTo>
                  <a:lnTo>
                    <a:pt x="132879" y="94364"/>
                  </a:lnTo>
                  <a:lnTo>
                    <a:pt x="132131" y="94945"/>
                  </a:lnTo>
                  <a:lnTo>
                    <a:pt x="128565" y="97712"/>
                  </a:lnTo>
                  <a:lnTo>
                    <a:pt x="127232" y="97815"/>
                  </a:lnTo>
                  <a:lnTo>
                    <a:pt x="125608" y="97308"/>
                  </a:lnTo>
                  <a:lnTo>
                    <a:pt x="124893" y="97465"/>
                  </a:lnTo>
                  <a:lnTo>
                    <a:pt x="124293" y="97837"/>
                  </a:lnTo>
                  <a:lnTo>
                    <a:pt x="123393" y="99237"/>
                  </a:lnTo>
                  <a:lnTo>
                    <a:pt x="122370" y="100376"/>
                  </a:lnTo>
                  <a:lnTo>
                    <a:pt x="120799" y="101192"/>
                  </a:lnTo>
                  <a:lnTo>
                    <a:pt x="118997" y="101300"/>
                  </a:lnTo>
                  <a:lnTo>
                    <a:pt x="118605" y="101172"/>
                  </a:lnTo>
                  <a:lnTo>
                    <a:pt x="118184" y="100868"/>
                  </a:lnTo>
                  <a:lnTo>
                    <a:pt x="117398" y="100300"/>
                  </a:lnTo>
                  <a:lnTo>
                    <a:pt x="116722" y="99811"/>
                  </a:lnTo>
                  <a:lnTo>
                    <a:pt x="116593" y="99771"/>
                  </a:lnTo>
                  <a:lnTo>
                    <a:pt x="115549" y="99443"/>
                  </a:lnTo>
                  <a:lnTo>
                    <a:pt x="114277" y="99478"/>
                  </a:lnTo>
                  <a:lnTo>
                    <a:pt x="113107" y="99987"/>
                  </a:lnTo>
                  <a:lnTo>
                    <a:pt x="112851" y="100315"/>
                  </a:lnTo>
                  <a:lnTo>
                    <a:pt x="112386" y="101548"/>
                  </a:lnTo>
                  <a:lnTo>
                    <a:pt x="112306" y="102957"/>
                  </a:lnTo>
                  <a:lnTo>
                    <a:pt x="112533" y="103519"/>
                  </a:lnTo>
                  <a:lnTo>
                    <a:pt x="112987" y="104077"/>
                  </a:lnTo>
                  <a:lnTo>
                    <a:pt x="113477" y="105869"/>
                  </a:lnTo>
                  <a:lnTo>
                    <a:pt x="113374" y="106271"/>
                  </a:lnTo>
                  <a:lnTo>
                    <a:pt x="112856" y="106926"/>
                  </a:lnTo>
                  <a:lnTo>
                    <a:pt x="112168" y="107253"/>
                  </a:lnTo>
                  <a:lnTo>
                    <a:pt x="111075" y="107926"/>
                  </a:lnTo>
                  <a:lnTo>
                    <a:pt x="110917" y="107923"/>
                  </a:lnTo>
                  <a:lnTo>
                    <a:pt x="110532" y="107710"/>
                  </a:lnTo>
                  <a:lnTo>
                    <a:pt x="109315" y="106240"/>
                  </a:lnTo>
                  <a:lnTo>
                    <a:pt x="108972" y="105844"/>
                  </a:lnTo>
                  <a:lnTo>
                    <a:pt x="108712" y="105647"/>
                  </a:lnTo>
                  <a:lnTo>
                    <a:pt x="107349" y="105097"/>
                  </a:lnTo>
                  <a:lnTo>
                    <a:pt x="106791" y="105082"/>
                  </a:lnTo>
                  <a:lnTo>
                    <a:pt x="104762" y="105607"/>
                  </a:lnTo>
                  <a:lnTo>
                    <a:pt x="104653" y="105841"/>
                  </a:lnTo>
                  <a:lnTo>
                    <a:pt x="104666" y="106111"/>
                  </a:lnTo>
                  <a:lnTo>
                    <a:pt x="104781" y="106798"/>
                  </a:lnTo>
                  <a:lnTo>
                    <a:pt x="104930" y="107174"/>
                  </a:lnTo>
                  <a:lnTo>
                    <a:pt x="105001" y="107822"/>
                  </a:lnTo>
                  <a:lnTo>
                    <a:pt x="104952" y="108094"/>
                  </a:lnTo>
                  <a:lnTo>
                    <a:pt x="104622" y="108620"/>
                  </a:lnTo>
                  <a:lnTo>
                    <a:pt x="104508" y="108749"/>
                  </a:lnTo>
                  <a:lnTo>
                    <a:pt x="104022" y="109051"/>
                  </a:lnTo>
                  <a:lnTo>
                    <a:pt x="103801" y="109189"/>
                  </a:lnTo>
                  <a:lnTo>
                    <a:pt x="103322" y="109334"/>
                  </a:lnTo>
                  <a:lnTo>
                    <a:pt x="102495" y="109211"/>
                  </a:lnTo>
                  <a:lnTo>
                    <a:pt x="102278" y="109119"/>
                  </a:lnTo>
                  <a:lnTo>
                    <a:pt x="101791" y="108718"/>
                  </a:lnTo>
                  <a:lnTo>
                    <a:pt x="101002" y="107741"/>
                  </a:lnTo>
                  <a:lnTo>
                    <a:pt x="99758" y="106521"/>
                  </a:lnTo>
                  <a:lnTo>
                    <a:pt x="98010" y="105699"/>
                  </a:lnTo>
                  <a:lnTo>
                    <a:pt x="97507" y="105462"/>
                  </a:lnTo>
                  <a:lnTo>
                    <a:pt x="96933" y="105192"/>
                  </a:lnTo>
                  <a:lnTo>
                    <a:pt x="96528" y="104927"/>
                  </a:lnTo>
                  <a:lnTo>
                    <a:pt x="96130" y="104667"/>
                  </a:lnTo>
                  <a:lnTo>
                    <a:pt x="95666" y="104235"/>
                  </a:lnTo>
                  <a:lnTo>
                    <a:pt x="95377" y="103966"/>
                  </a:lnTo>
                  <a:lnTo>
                    <a:pt x="93819" y="102752"/>
                  </a:lnTo>
                  <a:lnTo>
                    <a:pt x="92444" y="101854"/>
                  </a:lnTo>
                  <a:lnTo>
                    <a:pt x="91570" y="101429"/>
                  </a:lnTo>
                  <a:lnTo>
                    <a:pt x="90102" y="100935"/>
                  </a:lnTo>
                  <a:lnTo>
                    <a:pt x="89832" y="100930"/>
                  </a:lnTo>
                  <a:lnTo>
                    <a:pt x="89694" y="101284"/>
                  </a:lnTo>
                  <a:lnTo>
                    <a:pt x="89744" y="101652"/>
                  </a:lnTo>
                  <a:lnTo>
                    <a:pt x="89897" y="101980"/>
                  </a:lnTo>
                  <a:lnTo>
                    <a:pt x="89939" y="102248"/>
                  </a:lnTo>
                  <a:lnTo>
                    <a:pt x="89938" y="102488"/>
                  </a:lnTo>
                  <a:lnTo>
                    <a:pt x="89914" y="102935"/>
                  </a:lnTo>
                  <a:lnTo>
                    <a:pt x="89768" y="103567"/>
                  </a:lnTo>
                  <a:lnTo>
                    <a:pt x="89101" y="105080"/>
                  </a:lnTo>
                  <a:lnTo>
                    <a:pt x="88777" y="105324"/>
                  </a:lnTo>
                  <a:lnTo>
                    <a:pt x="88524" y="105446"/>
                  </a:lnTo>
                  <a:lnTo>
                    <a:pt x="88024" y="105685"/>
                  </a:lnTo>
                  <a:lnTo>
                    <a:pt x="87620" y="105787"/>
                  </a:lnTo>
                  <a:lnTo>
                    <a:pt x="85168" y="105884"/>
                  </a:lnTo>
                  <a:lnTo>
                    <a:pt x="84967" y="105800"/>
                  </a:lnTo>
                  <a:lnTo>
                    <a:pt x="84028" y="105406"/>
                  </a:lnTo>
                  <a:lnTo>
                    <a:pt x="83537" y="104534"/>
                  </a:lnTo>
                  <a:lnTo>
                    <a:pt x="83006" y="104176"/>
                  </a:lnTo>
                  <a:lnTo>
                    <a:pt x="82665" y="104176"/>
                  </a:lnTo>
                  <a:lnTo>
                    <a:pt x="82389" y="104283"/>
                  </a:lnTo>
                  <a:lnTo>
                    <a:pt x="81984" y="104578"/>
                  </a:lnTo>
                  <a:lnTo>
                    <a:pt x="81903" y="104935"/>
                  </a:lnTo>
                  <a:lnTo>
                    <a:pt x="81857" y="105139"/>
                  </a:lnTo>
                  <a:lnTo>
                    <a:pt x="81899" y="106022"/>
                  </a:lnTo>
                  <a:lnTo>
                    <a:pt x="81860" y="106565"/>
                  </a:lnTo>
                  <a:lnTo>
                    <a:pt x="81777" y="106750"/>
                  </a:lnTo>
                  <a:lnTo>
                    <a:pt x="80878" y="107651"/>
                  </a:lnTo>
                  <a:lnTo>
                    <a:pt x="78985" y="108418"/>
                  </a:lnTo>
                  <a:lnTo>
                    <a:pt x="78792" y="108241"/>
                  </a:lnTo>
                  <a:lnTo>
                    <a:pt x="78706" y="108027"/>
                  </a:lnTo>
                  <a:lnTo>
                    <a:pt x="78649" y="107550"/>
                  </a:lnTo>
                  <a:lnTo>
                    <a:pt x="78728" y="107064"/>
                  </a:lnTo>
                  <a:lnTo>
                    <a:pt x="78685" y="106770"/>
                  </a:lnTo>
                  <a:lnTo>
                    <a:pt x="78302" y="106583"/>
                  </a:lnTo>
                  <a:lnTo>
                    <a:pt x="77749" y="106530"/>
                  </a:lnTo>
                  <a:lnTo>
                    <a:pt x="77514" y="106797"/>
                  </a:lnTo>
                  <a:lnTo>
                    <a:pt x="77448" y="106931"/>
                  </a:lnTo>
                  <a:lnTo>
                    <a:pt x="76748" y="108344"/>
                  </a:lnTo>
                  <a:lnTo>
                    <a:pt x="76561" y="108441"/>
                  </a:lnTo>
                  <a:lnTo>
                    <a:pt x="75177" y="109099"/>
                  </a:lnTo>
                  <a:lnTo>
                    <a:pt x="74396" y="108830"/>
                  </a:lnTo>
                  <a:lnTo>
                    <a:pt x="73287" y="108299"/>
                  </a:lnTo>
                  <a:lnTo>
                    <a:pt x="70606" y="107464"/>
                  </a:lnTo>
                  <a:lnTo>
                    <a:pt x="68593" y="107262"/>
                  </a:lnTo>
                  <a:lnTo>
                    <a:pt x="68425" y="107456"/>
                  </a:lnTo>
                  <a:lnTo>
                    <a:pt x="68441" y="107616"/>
                  </a:lnTo>
                  <a:lnTo>
                    <a:pt x="68514" y="107859"/>
                  </a:lnTo>
                  <a:lnTo>
                    <a:pt x="68725" y="108155"/>
                  </a:lnTo>
                  <a:lnTo>
                    <a:pt x="68922" y="108883"/>
                  </a:lnTo>
                  <a:lnTo>
                    <a:pt x="68946" y="109730"/>
                  </a:lnTo>
                  <a:lnTo>
                    <a:pt x="68699" y="110097"/>
                  </a:lnTo>
                  <a:lnTo>
                    <a:pt x="68088" y="110055"/>
                  </a:lnTo>
                  <a:lnTo>
                    <a:pt x="67322" y="109784"/>
                  </a:lnTo>
                  <a:lnTo>
                    <a:pt x="66263" y="108891"/>
                  </a:lnTo>
                  <a:lnTo>
                    <a:pt x="65644" y="108553"/>
                  </a:lnTo>
                  <a:lnTo>
                    <a:pt x="64964" y="108596"/>
                  </a:lnTo>
                  <a:lnTo>
                    <a:pt x="63579" y="108684"/>
                  </a:lnTo>
                  <a:lnTo>
                    <a:pt x="62342" y="108964"/>
                  </a:lnTo>
                  <a:lnTo>
                    <a:pt x="62123" y="109221"/>
                  </a:lnTo>
                  <a:lnTo>
                    <a:pt x="61931" y="109857"/>
                  </a:lnTo>
                  <a:lnTo>
                    <a:pt x="62298" y="111931"/>
                  </a:lnTo>
                  <a:lnTo>
                    <a:pt x="62043" y="112290"/>
                  </a:lnTo>
                  <a:lnTo>
                    <a:pt x="60301" y="112288"/>
                  </a:lnTo>
                  <a:lnTo>
                    <a:pt x="58790" y="112674"/>
                  </a:lnTo>
                  <a:lnTo>
                    <a:pt x="58658" y="112787"/>
                  </a:lnTo>
                  <a:lnTo>
                    <a:pt x="58392" y="113337"/>
                  </a:lnTo>
                  <a:lnTo>
                    <a:pt x="58602" y="114221"/>
                  </a:lnTo>
                  <a:lnTo>
                    <a:pt x="58886" y="114736"/>
                  </a:lnTo>
                  <a:lnTo>
                    <a:pt x="59161" y="114962"/>
                  </a:lnTo>
                  <a:lnTo>
                    <a:pt x="59504" y="115154"/>
                  </a:lnTo>
                  <a:lnTo>
                    <a:pt x="59770" y="115293"/>
                  </a:lnTo>
                  <a:lnTo>
                    <a:pt x="59962" y="115394"/>
                  </a:lnTo>
                  <a:lnTo>
                    <a:pt x="60572" y="115681"/>
                  </a:lnTo>
                  <a:lnTo>
                    <a:pt x="60490" y="116880"/>
                  </a:lnTo>
                  <a:lnTo>
                    <a:pt x="59826" y="119204"/>
                  </a:lnTo>
                  <a:lnTo>
                    <a:pt x="59761" y="119431"/>
                  </a:lnTo>
                  <a:lnTo>
                    <a:pt x="59561" y="120009"/>
                  </a:lnTo>
                  <a:lnTo>
                    <a:pt x="58953" y="120958"/>
                  </a:lnTo>
                  <a:lnTo>
                    <a:pt x="58509" y="121475"/>
                  </a:lnTo>
                  <a:lnTo>
                    <a:pt x="57682" y="121982"/>
                  </a:lnTo>
                  <a:lnTo>
                    <a:pt x="57409" y="122149"/>
                  </a:lnTo>
                  <a:lnTo>
                    <a:pt x="57114" y="122268"/>
                  </a:lnTo>
                  <a:lnTo>
                    <a:pt x="55681" y="122842"/>
                  </a:lnTo>
                  <a:lnTo>
                    <a:pt x="55190" y="122984"/>
                  </a:lnTo>
                  <a:lnTo>
                    <a:pt x="55037" y="123027"/>
                  </a:lnTo>
                  <a:lnTo>
                    <a:pt x="53011" y="123611"/>
                  </a:lnTo>
                  <a:lnTo>
                    <a:pt x="51911" y="123508"/>
                  </a:lnTo>
                  <a:lnTo>
                    <a:pt x="49424" y="121725"/>
                  </a:lnTo>
                  <a:lnTo>
                    <a:pt x="49185" y="121595"/>
                  </a:lnTo>
                  <a:lnTo>
                    <a:pt x="49001" y="121494"/>
                  </a:lnTo>
                  <a:lnTo>
                    <a:pt x="46619" y="120193"/>
                  </a:lnTo>
                  <a:lnTo>
                    <a:pt x="45664" y="119976"/>
                  </a:lnTo>
                  <a:lnTo>
                    <a:pt x="45178" y="120109"/>
                  </a:lnTo>
                  <a:lnTo>
                    <a:pt x="43999" y="120432"/>
                  </a:lnTo>
                  <a:lnTo>
                    <a:pt x="43694" y="120516"/>
                  </a:lnTo>
                  <a:lnTo>
                    <a:pt x="43385" y="120784"/>
                  </a:lnTo>
                  <a:lnTo>
                    <a:pt x="42767" y="122036"/>
                  </a:lnTo>
                  <a:lnTo>
                    <a:pt x="42500" y="122575"/>
                  </a:lnTo>
                  <a:lnTo>
                    <a:pt x="42398" y="122857"/>
                  </a:lnTo>
                  <a:lnTo>
                    <a:pt x="42331" y="123044"/>
                  </a:lnTo>
                  <a:lnTo>
                    <a:pt x="42192" y="123604"/>
                  </a:lnTo>
                  <a:lnTo>
                    <a:pt x="42041" y="124211"/>
                  </a:lnTo>
                  <a:lnTo>
                    <a:pt x="41931" y="124650"/>
                  </a:lnTo>
                  <a:lnTo>
                    <a:pt x="41764" y="125625"/>
                  </a:lnTo>
                  <a:lnTo>
                    <a:pt x="41867" y="126962"/>
                  </a:lnTo>
                  <a:lnTo>
                    <a:pt x="41810" y="128068"/>
                  </a:lnTo>
                  <a:lnTo>
                    <a:pt x="41756" y="128287"/>
                  </a:lnTo>
                  <a:lnTo>
                    <a:pt x="41659" y="128683"/>
                  </a:lnTo>
                  <a:lnTo>
                    <a:pt x="41515" y="129270"/>
                  </a:lnTo>
                  <a:lnTo>
                    <a:pt x="41431" y="129613"/>
                  </a:lnTo>
                  <a:lnTo>
                    <a:pt x="41272" y="129942"/>
                  </a:lnTo>
                  <a:lnTo>
                    <a:pt x="41088" y="130324"/>
                  </a:lnTo>
                  <a:lnTo>
                    <a:pt x="40805" y="130911"/>
                  </a:lnTo>
                  <a:lnTo>
                    <a:pt x="40530" y="131482"/>
                  </a:lnTo>
                  <a:lnTo>
                    <a:pt x="40292" y="131847"/>
                  </a:lnTo>
                  <a:lnTo>
                    <a:pt x="39989" y="132116"/>
                  </a:lnTo>
                  <a:lnTo>
                    <a:pt x="37878" y="133115"/>
                  </a:lnTo>
                  <a:lnTo>
                    <a:pt x="37161" y="133443"/>
                  </a:lnTo>
                  <a:lnTo>
                    <a:pt x="36467" y="133535"/>
                  </a:lnTo>
                  <a:lnTo>
                    <a:pt x="35440" y="133373"/>
                  </a:lnTo>
                  <a:lnTo>
                    <a:pt x="35121" y="133075"/>
                  </a:lnTo>
                  <a:lnTo>
                    <a:pt x="34668" y="132650"/>
                  </a:lnTo>
                  <a:lnTo>
                    <a:pt x="34545" y="132181"/>
                  </a:lnTo>
                  <a:lnTo>
                    <a:pt x="34531" y="131149"/>
                  </a:lnTo>
                  <a:lnTo>
                    <a:pt x="34053" y="129494"/>
                  </a:lnTo>
                  <a:lnTo>
                    <a:pt x="33776" y="128759"/>
                  </a:lnTo>
                  <a:lnTo>
                    <a:pt x="33711" y="128585"/>
                  </a:lnTo>
                  <a:lnTo>
                    <a:pt x="33534" y="128381"/>
                  </a:lnTo>
                  <a:lnTo>
                    <a:pt x="32351" y="127018"/>
                  </a:lnTo>
                  <a:lnTo>
                    <a:pt x="31830" y="126417"/>
                  </a:lnTo>
                  <a:lnTo>
                    <a:pt x="29643" y="124128"/>
                  </a:lnTo>
                  <a:lnTo>
                    <a:pt x="29319" y="123790"/>
                  </a:lnTo>
                  <a:lnTo>
                    <a:pt x="29158" y="123590"/>
                  </a:lnTo>
                  <a:lnTo>
                    <a:pt x="28907" y="123278"/>
                  </a:lnTo>
                  <a:lnTo>
                    <a:pt x="28677" y="122992"/>
                  </a:lnTo>
                  <a:lnTo>
                    <a:pt x="28272" y="122321"/>
                  </a:lnTo>
                  <a:lnTo>
                    <a:pt x="28037" y="121932"/>
                  </a:lnTo>
                  <a:lnTo>
                    <a:pt x="27876" y="121310"/>
                  </a:lnTo>
                  <a:lnTo>
                    <a:pt x="27825" y="121113"/>
                  </a:lnTo>
                  <a:lnTo>
                    <a:pt x="27644" y="120465"/>
                  </a:lnTo>
                  <a:lnTo>
                    <a:pt x="27500" y="120090"/>
                  </a:lnTo>
                  <a:lnTo>
                    <a:pt x="27424" y="119931"/>
                  </a:lnTo>
                  <a:lnTo>
                    <a:pt x="27189" y="119440"/>
                  </a:lnTo>
                  <a:lnTo>
                    <a:pt x="27057" y="119254"/>
                  </a:lnTo>
                  <a:lnTo>
                    <a:pt x="26842" y="118950"/>
                  </a:lnTo>
                  <a:lnTo>
                    <a:pt x="26710" y="118893"/>
                  </a:lnTo>
                  <a:lnTo>
                    <a:pt x="26417" y="118766"/>
                  </a:lnTo>
                  <a:lnTo>
                    <a:pt x="25862" y="118525"/>
                  </a:lnTo>
                  <a:lnTo>
                    <a:pt x="25499" y="118424"/>
                  </a:lnTo>
                  <a:lnTo>
                    <a:pt x="24937" y="118286"/>
                  </a:lnTo>
                  <a:lnTo>
                    <a:pt x="24708" y="118262"/>
                  </a:lnTo>
                  <a:lnTo>
                    <a:pt x="23553" y="118139"/>
                  </a:lnTo>
                  <a:lnTo>
                    <a:pt x="23234" y="118211"/>
                  </a:lnTo>
                  <a:lnTo>
                    <a:pt x="22490" y="118951"/>
                  </a:lnTo>
                  <a:lnTo>
                    <a:pt x="22115" y="119082"/>
                  </a:lnTo>
                  <a:lnTo>
                    <a:pt x="18631" y="119444"/>
                  </a:lnTo>
                  <a:lnTo>
                    <a:pt x="17783" y="119476"/>
                  </a:lnTo>
                  <a:lnTo>
                    <a:pt x="16741" y="119486"/>
                  </a:lnTo>
                  <a:lnTo>
                    <a:pt x="16530" y="119370"/>
                  </a:lnTo>
                  <a:lnTo>
                    <a:pt x="15283" y="118066"/>
                  </a:lnTo>
                  <a:lnTo>
                    <a:pt x="14968" y="117441"/>
                  </a:lnTo>
                  <a:lnTo>
                    <a:pt x="14766" y="117039"/>
                  </a:lnTo>
                  <a:lnTo>
                    <a:pt x="14764" y="116403"/>
                  </a:lnTo>
                  <a:lnTo>
                    <a:pt x="14761" y="115481"/>
                  </a:lnTo>
                  <a:lnTo>
                    <a:pt x="14760" y="115227"/>
                  </a:lnTo>
                  <a:lnTo>
                    <a:pt x="14696" y="114684"/>
                  </a:lnTo>
                  <a:lnTo>
                    <a:pt x="14679" y="114538"/>
                  </a:lnTo>
                  <a:lnTo>
                    <a:pt x="14561" y="114175"/>
                  </a:lnTo>
                  <a:lnTo>
                    <a:pt x="14493" y="113964"/>
                  </a:lnTo>
                  <a:lnTo>
                    <a:pt x="14248" y="113208"/>
                  </a:lnTo>
                  <a:lnTo>
                    <a:pt x="13736" y="112107"/>
                  </a:lnTo>
                  <a:lnTo>
                    <a:pt x="13375" y="111655"/>
                  </a:lnTo>
                  <a:lnTo>
                    <a:pt x="13041" y="111454"/>
                  </a:lnTo>
                  <a:lnTo>
                    <a:pt x="12571" y="111311"/>
                  </a:lnTo>
                  <a:lnTo>
                    <a:pt x="10194" y="111942"/>
                  </a:lnTo>
                  <a:lnTo>
                    <a:pt x="8242" y="112042"/>
                  </a:lnTo>
                  <a:lnTo>
                    <a:pt x="7853" y="111999"/>
                  </a:lnTo>
                  <a:lnTo>
                    <a:pt x="7369" y="111936"/>
                  </a:lnTo>
                  <a:lnTo>
                    <a:pt x="5553" y="110497"/>
                  </a:lnTo>
                  <a:lnTo>
                    <a:pt x="4794" y="110025"/>
                  </a:lnTo>
                  <a:lnTo>
                    <a:pt x="3716" y="109470"/>
                  </a:lnTo>
                  <a:lnTo>
                    <a:pt x="881" y="108306"/>
                  </a:lnTo>
                  <a:lnTo>
                    <a:pt x="52" y="107533"/>
                  </a:lnTo>
                  <a:lnTo>
                    <a:pt x="0" y="107199"/>
                  </a:lnTo>
                  <a:lnTo>
                    <a:pt x="27" y="106779"/>
                  </a:lnTo>
                  <a:lnTo>
                    <a:pt x="128" y="106529"/>
                  </a:lnTo>
                  <a:lnTo>
                    <a:pt x="590" y="105856"/>
                  </a:lnTo>
                  <a:lnTo>
                    <a:pt x="2329" y="103827"/>
                  </a:lnTo>
                  <a:lnTo>
                    <a:pt x="3660" y="103208"/>
                  </a:lnTo>
                  <a:lnTo>
                    <a:pt x="4222" y="102837"/>
                  </a:lnTo>
                  <a:lnTo>
                    <a:pt x="5159" y="101932"/>
                  </a:lnTo>
                  <a:lnTo>
                    <a:pt x="5498" y="101349"/>
                  </a:lnTo>
                  <a:lnTo>
                    <a:pt x="5567" y="101158"/>
                  </a:lnTo>
                  <a:lnTo>
                    <a:pt x="5659" y="100903"/>
                  </a:lnTo>
                  <a:lnTo>
                    <a:pt x="5771" y="100479"/>
                  </a:lnTo>
                  <a:lnTo>
                    <a:pt x="5762" y="100206"/>
                  </a:lnTo>
                  <a:lnTo>
                    <a:pt x="5682" y="100063"/>
                  </a:lnTo>
                  <a:lnTo>
                    <a:pt x="5546" y="99823"/>
                  </a:lnTo>
                  <a:lnTo>
                    <a:pt x="5359" y="99619"/>
                  </a:lnTo>
                  <a:lnTo>
                    <a:pt x="5525" y="99194"/>
                  </a:lnTo>
                  <a:lnTo>
                    <a:pt x="5045" y="98463"/>
                  </a:lnTo>
                  <a:lnTo>
                    <a:pt x="5030" y="98263"/>
                  </a:lnTo>
                  <a:lnTo>
                    <a:pt x="5130" y="98078"/>
                  </a:lnTo>
                  <a:lnTo>
                    <a:pt x="5337" y="97923"/>
                  </a:lnTo>
                  <a:lnTo>
                    <a:pt x="5823" y="97696"/>
                  </a:lnTo>
                  <a:lnTo>
                    <a:pt x="6140" y="97437"/>
                  </a:lnTo>
                  <a:lnTo>
                    <a:pt x="6239" y="97186"/>
                  </a:lnTo>
                  <a:lnTo>
                    <a:pt x="6342" y="96536"/>
                  </a:lnTo>
                  <a:lnTo>
                    <a:pt x="6285" y="96154"/>
                  </a:lnTo>
                  <a:lnTo>
                    <a:pt x="5569" y="96239"/>
                  </a:lnTo>
                  <a:lnTo>
                    <a:pt x="5047" y="95769"/>
                  </a:lnTo>
                  <a:lnTo>
                    <a:pt x="5121" y="95573"/>
                  </a:lnTo>
                  <a:lnTo>
                    <a:pt x="5510" y="95718"/>
                  </a:lnTo>
                  <a:lnTo>
                    <a:pt x="6057" y="95677"/>
                  </a:lnTo>
                  <a:lnTo>
                    <a:pt x="6265" y="95487"/>
                  </a:lnTo>
                  <a:lnTo>
                    <a:pt x="6392" y="95175"/>
                  </a:lnTo>
                  <a:lnTo>
                    <a:pt x="6392" y="94995"/>
                  </a:lnTo>
                  <a:lnTo>
                    <a:pt x="8066" y="94159"/>
                  </a:lnTo>
                  <a:lnTo>
                    <a:pt x="8207" y="94091"/>
                  </a:lnTo>
                  <a:lnTo>
                    <a:pt x="9446" y="93698"/>
                  </a:lnTo>
                  <a:lnTo>
                    <a:pt x="10276" y="93686"/>
                  </a:lnTo>
                  <a:lnTo>
                    <a:pt x="10769" y="93529"/>
                  </a:lnTo>
                  <a:lnTo>
                    <a:pt x="11004" y="93011"/>
                  </a:lnTo>
                  <a:lnTo>
                    <a:pt x="11682" y="91929"/>
                  </a:lnTo>
                  <a:lnTo>
                    <a:pt x="12267" y="91363"/>
                  </a:lnTo>
                  <a:lnTo>
                    <a:pt x="12942" y="90897"/>
                  </a:lnTo>
                  <a:lnTo>
                    <a:pt x="13294" y="90622"/>
                  </a:lnTo>
                  <a:lnTo>
                    <a:pt x="13429" y="90555"/>
                  </a:lnTo>
                  <a:lnTo>
                    <a:pt x="13632" y="90585"/>
                  </a:lnTo>
                  <a:lnTo>
                    <a:pt x="13625" y="90912"/>
                  </a:lnTo>
                  <a:lnTo>
                    <a:pt x="13806" y="90961"/>
                  </a:lnTo>
                  <a:lnTo>
                    <a:pt x="14422" y="90462"/>
                  </a:lnTo>
                  <a:lnTo>
                    <a:pt x="14845" y="89855"/>
                  </a:lnTo>
                  <a:lnTo>
                    <a:pt x="15358" y="89554"/>
                  </a:lnTo>
                  <a:lnTo>
                    <a:pt x="15994" y="89271"/>
                  </a:lnTo>
                  <a:lnTo>
                    <a:pt x="16510" y="89436"/>
                  </a:lnTo>
                  <a:lnTo>
                    <a:pt x="16747" y="88758"/>
                  </a:lnTo>
                  <a:lnTo>
                    <a:pt x="16747" y="87578"/>
                  </a:lnTo>
                  <a:lnTo>
                    <a:pt x="21280" y="87571"/>
                  </a:lnTo>
                  <a:lnTo>
                    <a:pt x="21277" y="81092"/>
                  </a:lnTo>
                  <a:lnTo>
                    <a:pt x="16749" y="81426"/>
                  </a:lnTo>
                  <a:lnTo>
                    <a:pt x="16827" y="76949"/>
                  </a:lnTo>
                  <a:lnTo>
                    <a:pt x="14555" y="76934"/>
                  </a:lnTo>
                  <a:lnTo>
                    <a:pt x="14552" y="74941"/>
                  </a:lnTo>
                  <a:lnTo>
                    <a:pt x="14506" y="74807"/>
                  </a:lnTo>
                  <a:lnTo>
                    <a:pt x="14225" y="74524"/>
                  </a:lnTo>
                  <a:lnTo>
                    <a:pt x="14115" y="74156"/>
                  </a:lnTo>
                  <a:lnTo>
                    <a:pt x="14115" y="73794"/>
                  </a:lnTo>
                  <a:lnTo>
                    <a:pt x="14279" y="73493"/>
                  </a:lnTo>
                  <a:lnTo>
                    <a:pt x="14357" y="73102"/>
                  </a:lnTo>
                  <a:lnTo>
                    <a:pt x="14340" y="72748"/>
                  </a:lnTo>
                  <a:lnTo>
                    <a:pt x="14120" y="72387"/>
                  </a:lnTo>
                  <a:lnTo>
                    <a:pt x="13467" y="72338"/>
                  </a:lnTo>
                  <a:lnTo>
                    <a:pt x="10449" y="72365"/>
                  </a:lnTo>
                  <a:lnTo>
                    <a:pt x="10674" y="72055"/>
                  </a:lnTo>
                  <a:lnTo>
                    <a:pt x="10255" y="70851"/>
                  </a:lnTo>
                  <a:lnTo>
                    <a:pt x="9590" y="70506"/>
                  </a:lnTo>
                  <a:lnTo>
                    <a:pt x="8931" y="70530"/>
                  </a:lnTo>
                  <a:lnTo>
                    <a:pt x="8503" y="69971"/>
                  </a:lnTo>
                  <a:lnTo>
                    <a:pt x="8490" y="69718"/>
                  </a:lnTo>
                  <a:lnTo>
                    <a:pt x="8889" y="69593"/>
                  </a:lnTo>
                  <a:lnTo>
                    <a:pt x="9220" y="69809"/>
                  </a:lnTo>
                  <a:lnTo>
                    <a:pt x="9447" y="69820"/>
                  </a:lnTo>
                  <a:lnTo>
                    <a:pt x="9569" y="69691"/>
                  </a:lnTo>
                  <a:lnTo>
                    <a:pt x="9589" y="69317"/>
                  </a:lnTo>
                  <a:lnTo>
                    <a:pt x="9372" y="69239"/>
                  </a:lnTo>
                  <a:lnTo>
                    <a:pt x="8979" y="69301"/>
                  </a:lnTo>
                  <a:lnTo>
                    <a:pt x="8614" y="69253"/>
                  </a:lnTo>
                  <a:lnTo>
                    <a:pt x="7938" y="68736"/>
                  </a:lnTo>
                  <a:lnTo>
                    <a:pt x="7897" y="68532"/>
                  </a:lnTo>
                  <a:lnTo>
                    <a:pt x="8311" y="68142"/>
                  </a:lnTo>
                  <a:lnTo>
                    <a:pt x="8341" y="67982"/>
                  </a:lnTo>
                  <a:lnTo>
                    <a:pt x="7548" y="66792"/>
                  </a:lnTo>
                  <a:lnTo>
                    <a:pt x="7127" y="66476"/>
                  </a:lnTo>
                  <a:lnTo>
                    <a:pt x="6288" y="65473"/>
                  </a:lnTo>
                  <a:lnTo>
                    <a:pt x="5775" y="63903"/>
                  </a:lnTo>
                  <a:lnTo>
                    <a:pt x="6647" y="63904"/>
                  </a:lnTo>
                  <a:lnTo>
                    <a:pt x="7083" y="63906"/>
                  </a:lnTo>
                  <a:lnTo>
                    <a:pt x="7528" y="63908"/>
                  </a:lnTo>
                  <a:lnTo>
                    <a:pt x="7106" y="63325"/>
                  </a:lnTo>
                  <a:lnTo>
                    <a:pt x="6592" y="62037"/>
                  </a:lnTo>
                  <a:lnTo>
                    <a:pt x="6649" y="61434"/>
                  </a:lnTo>
                  <a:lnTo>
                    <a:pt x="7041" y="60830"/>
                  </a:lnTo>
                  <a:lnTo>
                    <a:pt x="7297" y="60592"/>
                  </a:lnTo>
                  <a:lnTo>
                    <a:pt x="7347" y="60424"/>
                  </a:lnTo>
                  <a:lnTo>
                    <a:pt x="7130" y="60320"/>
                  </a:lnTo>
                  <a:lnTo>
                    <a:pt x="6716" y="60681"/>
                  </a:lnTo>
                  <a:lnTo>
                    <a:pt x="6429" y="61347"/>
                  </a:lnTo>
                  <a:lnTo>
                    <a:pt x="6277" y="61610"/>
                  </a:lnTo>
                  <a:lnTo>
                    <a:pt x="6114" y="61706"/>
                  </a:lnTo>
                  <a:lnTo>
                    <a:pt x="6071" y="61128"/>
                  </a:lnTo>
                  <a:lnTo>
                    <a:pt x="6249" y="60357"/>
                  </a:lnTo>
                  <a:lnTo>
                    <a:pt x="5982" y="59255"/>
                  </a:lnTo>
                  <a:lnTo>
                    <a:pt x="5850" y="59088"/>
                  </a:lnTo>
                  <a:lnTo>
                    <a:pt x="5404" y="58894"/>
                  </a:lnTo>
                  <a:lnTo>
                    <a:pt x="5408" y="59118"/>
                  </a:lnTo>
                  <a:lnTo>
                    <a:pt x="5129" y="58723"/>
                  </a:lnTo>
                  <a:lnTo>
                    <a:pt x="4626" y="57606"/>
                  </a:lnTo>
                  <a:lnTo>
                    <a:pt x="4241" y="56444"/>
                  </a:lnTo>
                  <a:lnTo>
                    <a:pt x="4209" y="56176"/>
                  </a:lnTo>
                  <a:lnTo>
                    <a:pt x="4333" y="55857"/>
                  </a:lnTo>
                  <a:lnTo>
                    <a:pt x="4505" y="55874"/>
                  </a:lnTo>
                  <a:lnTo>
                    <a:pt x="4722" y="55770"/>
                  </a:lnTo>
                  <a:lnTo>
                    <a:pt x="5171" y="55152"/>
                  </a:lnTo>
                  <a:lnTo>
                    <a:pt x="5321" y="55043"/>
                  </a:lnTo>
                  <a:lnTo>
                    <a:pt x="5667" y="54995"/>
                  </a:lnTo>
                  <a:lnTo>
                    <a:pt x="5966" y="55073"/>
                  </a:lnTo>
                  <a:lnTo>
                    <a:pt x="7710" y="55747"/>
                  </a:lnTo>
                  <a:lnTo>
                    <a:pt x="8252" y="56332"/>
                  </a:lnTo>
                  <a:lnTo>
                    <a:pt x="8516" y="56846"/>
                  </a:lnTo>
                  <a:lnTo>
                    <a:pt x="10438" y="58924"/>
                  </a:lnTo>
                  <a:lnTo>
                    <a:pt x="10833" y="59166"/>
                  </a:lnTo>
                  <a:lnTo>
                    <a:pt x="17290" y="59208"/>
                  </a:lnTo>
                  <a:lnTo>
                    <a:pt x="17301" y="54464"/>
                  </a:lnTo>
                  <a:lnTo>
                    <a:pt x="21834" y="54481"/>
                  </a:lnTo>
                  <a:lnTo>
                    <a:pt x="21813" y="58544"/>
                  </a:lnTo>
                  <a:lnTo>
                    <a:pt x="21724" y="58711"/>
                  </a:lnTo>
                  <a:lnTo>
                    <a:pt x="21707" y="59222"/>
                  </a:lnTo>
                  <a:lnTo>
                    <a:pt x="22797" y="59228"/>
                  </a:lnTo>
                  <a:lnTo>
                    <a:pt x="22795" y="56927"/>
                  </a:lnTo>
                  <a:lnTo>
                    <a:pt x="27761" y="56928"/>
                  </a:lnTo>
                  <a:lnTo>
                    <a:pt x="28014" y="56929"/>
                  </a:lnTo>
                  <a:lnTo>
                    <a:pt x="28784" y="56932"/>
                  </a:lnTo>
                  <a:lnTo>
                    <a:pt x="28783" y="50973"/>
                  </a:lnTo>
                  <a:lnTo>
                    <a:pt x="28797" y="48569"/>
                  </a:lnTo>
                  <a:lnTo>
                    <a:pt x="28804" y="47489"/>
                  </a:lnTo>
                  <a:lnTo>
                    <a:pt x="28827" y="40413"/>
                  </a:lnTo>
                  <a:lnTo>
                    <a:pt x="29801" y="40406"/>
                  </a:lnTo>
                  <a:lnTo>
                    <a:pt x="30390" y="40313"/>
                  </a:lnTo>
                  <a:lnTo>
                    <a:pt x="30722" y="40406"/>
                  </a:lnTo>
                  <a:lnTo>
                    <a:pt x="37805" y="40330"/>
                  </a:lnTo>
                  <a:lnTo>
                    <a:pt x="37815" y="39842"/>
                  </a:lnTo>
                  <a:lnTo>
                    <a:pt x="38012" y="39883"/>
                  </a:lnTo>
                  <a:lnTo>
                    <a:pt x="38098" y="40319"/>
                  </a:lnTo>
                  <a:lnTo>
                    <a:pt x="39286" y="39983"/>
                  </a:lnTo>
                  <a:lnTo>
                    <a:pt x="39357" y="39607"/>
                  </a:lnTo>
                  <a:lnTo>
                    <a:pt x="39332" y="38781"/>
                  </a:lnTo>
                  <a:lnTo>
                    <a:pt x="39546" y="37697"/>
                  </a:lnTo>
                  <a:lnTo>
                    <a:pt x="39810" y="37254"/>
                  </a:lnTo>
                  <a:lnTo>
                    <a:pt x="40135" y="37064"/>
                  </a:lnTo>
                  <a:lnTo>
                    <a:pt x="41578" y="37250"/>
                  </a:lnTo>
                  <a:lnTo>
                    <a:pt x="42070" y="37518"/>
                  </a:lnTo>
                  <a:lnTo>
                    <a:pt x="43456" y="37817"/>
                  </a:lnTo>
                  <a:lnTo>
                    <a:pt x="44034" y="38137"/>
                  </a:lnTo>
                  <a:lnTo>
                    <a:pt x="45723" y="36682"/>
                  </a:lnTo>
                  <a:lnTo>
                    <a:pt x="45901" y="36589"/>
                  </a:lnTo>
                  <a:lnTo>
                    <a:pt x="46605" y="36556"/>
                  </a:lnTo>
                  <a:lnTo>
                    <a:pt x="47151" y="36664"/>
                  </a:lnTo>
                  <a:lnTo>
                    <a:pt x="47975" y="37178"/>
                  </a:lnTo>
                  <a:lnTo>
                    <a:pt x="48057" y="37819"/>
                  </a:lnTo>
                  <a:lnTo>
                    <a:pt x="48442" y="38195"/>
                  </a:lnTo>
                  <a:lnTo>
                    <a:pt x="49799" y="38771"/>
                  </a:lnTo>
                  <a:lnTo>
                    <a:pt x="50634" y="38767"/>
                  </a:lnTo>
                  <a:lnTo>
                    <a:pt x="52237" y="39023"/>
                  </a:lnTo>
                  <a:lnTo>
                    <a:pt x="52947" y="39686"/>
                  </a:lnTo>
                  <a:lnTo>
                    <a:pt x="52726" y="40092"/>
                  </a:lnTo>
                  <a:lnTo>
                    <a:pt x="52426" y="40166"/>
                  </a:lnTo>
                  <a:lnTo>
                    <a:pt x="52733" y="40646"/>
                  </a:lnTo>
                  <a:lnTo>
                    <a:pt x="53141" y="40955"/>
                  </a:lnTo>
                  <a:lnTo>
                    <a:pt x="53408" y="41052"/>
                  </a:lnTo>
                  <a:lnTo>
                    <a:pt x="53801" y="40854"/>
                  </a:lnTo>
                  <a:lnTo>
                    <a:pt x="54009" y="41008"/>
                  </a:lnTo>
                  <a:lnTo>
                    <a:pt x="53399" y="42780"/>
                  </a:lnTo>
                  <a:lnTo>
                    <a:pt x="46885" y="42762"/>
                  </a:lnTo>
                  <a:lnTo>
                    <a:pt x="46883" y="47837"/>
                  </a:lnTo>
                  <a:lnTo>
                    <a:pt x="47978" y="47015"/>
                  </a:lnTo>
                  <a:lnTo>
                    <a:pt x="48984" y="46684"/>
                  </a:lnTo>
                  <a:lnTo>
                    <a:pt x="49590" y="45143"/>
                  </a:lnTo>
                  <a:lnTo>
                    <a:pt x="52543" y="45151"/>
                  </a:lnTo>
                  <a:lnTo>
                    <a:pt x="50725" y="49870"/>
                  </a:lnTo>
                  <a:lnTo>
                    <a:pt x="53800" y="49857"/>
                  </a:lnTo>
                  <a:lnTo>
                    <a:pt x="53529" y="50762"/>
                  </a:lnTo>
                  <a:lnTo>
                    <a:pt x="52791" y="51719"/>
                  </a:lnTo>
                  <a:lnTo>
                    <a:pt x="51718" y="53603"/>
                  </a:lnTo>
                  <a:lnTo>
                    <a:pt x="51020" y="54620"/>
                  </a:lnTo>
                  <a:lnTo>
                    <a:pt x="50147" y="56106"/>
                  </a:lnTo>
                  <a:lnTo>
                    <a:pt x="49413" y="56947"/>
                  </a:lnTo>
                  <a:lnTo>
                    <a:pt x="62449" y="56987"/>
                  </a:lnTo>
                  <a:lnTo>
                    <a:pt x="62586" y="56987"/>
                  </a:lnTo>
                  <a:lnTo>
                    <a:pt x="68287" y="56966"/>
                  </a:lnTo>
                  <a:lnTo>
                    <a:pt x="69010" y="56968"/>
                  </a:lnTo>
                  <a:lnTo>
                    <a:pt x="72465" y="56960"/>
                  </a:lnTo>
                  <a:lnTo>
                    <a:pt x="74867" y="56921"/>
                  </a:lnTo>
                  <a:lnTo>
                    <a:pt x="80290" y="56965"/>
                  </a:lnTo>
                  <a:lnTo>
                    <a:pt x="81753" y="57008"/>
                  </a:lnTo>
                  <a:lnTo>
                    <a:pt x="82653" y="57014"/>
                  </a:lnTo>
                  <a:lnTo>
                    <a:pt x="84639" y="57025"/>
                  </a:lnTo>
                  <a:lnTo>
                    <a:pt x="90780" y="57044"/>
                  </a:lnTo>
                  <a:lnTo>
                    <a:pt x="90766" y="56762"/>
                  </a:lnTo>
                  <a:lnTo>
                    <a:pt x="91112" y="55917"/>
                  </a:lnTo>
                  <a:lnTo>
                    <a:pt x="91604" y="55277"/>
                  </a:lnTo>
                  <a:lnTo>
                    <a:pt x="92018" y="54179"/>
                  </a:lnTo>
                  <a:lnTo>
                    <a:pt x="92100" y="53740"/>
                  </a:lnTo>
                  <a:lnTo>
                    <a:pt x="92079" y="50124"/>
                  </a:lnTo>
                  <a:lnTo>
                    <a:pt x="91524" y="49334"/>
                  </a:lnTo>
                  <a:lnTo>
                    <a:pt x="91031" y="48062"/>
                  </a:lnTo>
                  <a:lnTo>
                    <a:pt x="90913" y="47574"/>
                  </a:lnTo>
                  <a:lnTo>
                    <a:pt x="91915" y="47369"/>
                  </a:lnTo>
                  <a:lnTo>
                    <a:pt x="93106" y="48155"/>
                  </a:lnTo>
                  <a:lnTo>
                    <a:pt x="93898" y="48084"/>
                  </a:lnTo>
                  <a:lnTo>
                    <a:pt x="94312" y="47828"/>
                  </a:lnTo>
                  <a:lnTo>
                    <a:pt x="94359" y="47534"/>
                  </a:lnTo>
                  <a:lnTo>
                    <a:pt x="96509" y="47587"/>
                  </a:lnTo>
                  <a:lnTo>
                    <a:pt x="96773" y="47851"/>
                  </a:lnTo>
                  <a:lnTo>
                    <a:pt x="96898" y="48149"/>
                  </a:lnTo>
                  <a:lnTo>
                    <a:pt x="97419" y="48417"/>
                  </a:lnTo>
                  <a:lnTo>
                    <a:pt x="97555" y="48060"/>
                  </a:lnTo>
                  <a:lnTo>
                    <a:pt x="97458" y="47810"/>
                  </a:lnTo>
                  <a:lnTo>
                    <a:pt x="97466" y="47602"/>
                  </a:lnTo>
                  <a:lnTo>
                    <a:pt x="98205" y="47599"/>
                  </a:lnTo>
                  <a:lnTo>
                    <a:pt x="98158" y="47755"/>
                  </a:lnTo>
                  <a:lnTo>
                    <a:pt x="98209" y="47956"/>
                  </a:lnTo>
                  <a:lnTo>
                    <a:pt x="98473" y="48057"/>
                  </a:lnTo>
                  <a:lnTo>
                    <a:pt x="98772" y="48455"/>
                  </a:lnTo>
                  <a:lnTo>
                    <a:pt x="98762" y="48589"/>
                  </a:lnTo>
                  <a:lnTo>
                    <a:pt x="98462" y="48991"/>
                  </a:lnTo>
                  <a:lnTo>
                    <a:pt x="98537" y="49184"/>
                  </a:lnTo>
                  <a:lnTo>
                    <a:pt x="99215" y="49050"/>
                  </a:lnTo>
                  <a:lnTo>
                    <a:pt x="99908" y="49981"/>
                  </a:lnTo>
                  <a:lnTo>
                    <a:pt x="99929" y="50126"/>
                  </a:lnTo>
                  <a:lnTo>
                    <a:pt x="99694" y="50286"/>
                  </a:lnTo>
                  <a:lnTo>
                    <a:pt x="99590" y="50521"/>
                  </a:lnTo>
                  <a:lnTo>
                    <a:pt x="99630" y="50755"/>
                  </a:lnTo>
                  <a:lnTo>
                    <a:pt x="99837" y="50867"/>
                  </a:lnTo>
                  <a:lnTo>
                    <a:pt x="100058" y="50867"/>
                  </a:lnTo>
                  <a:lnTo>
                    <a:pt x="100393" y="50706"/>
                  </a:lnTo>
                  <a:lnTo>
                    <a:pt x="100910" y="50706"/>
                  </a:lnTo>
                  <a:lnTo>
                    <a:pt x="100846" y="50892"/>
                  </a:lnTo>
                  <a:lnTo>
                    <a:pt x="100382" y="51175"/>
                  </a:lnTo>
                  <a:lnTo>
                    <a:pt x="100326" y="51790"/>
                  </a:lnTo>
                  <a:lnTo>
                    <a:pt x="100725" y="51935"/>
                  </a:lnTo>
                  <a:lnTo>
                    <a:pt x="101282" y="52523"/>
                  </a:lnTo>
                  <a:lnTo>
                    <a:pt x="101314" y="52679"/>
                  </a:lnTo>
                  <a:lnTo>
                    <a:pt x="101671" y="53092"/>
                  </a:lnTo>
                  <a:lnTo>
                    <a:pt x="102223" y="53069"/>
                  </a:lnTo>
                  <a:lnTo>
                    <a:pt x="102451" y="53170"/>
                  </a:lnTo>
                  <a:lnTo>
                    <a:pt x="102615" y="53356"/>
                  </a:lnTo>
                  <a:lnTo>
                    <a:pt x="102655" y="53747"/>
                  </a:lnTo>
                  <a:lnTo>
                    <a:pt x="102423" y="54484"/>
                  </a:lnTo>
                  <a:lnTo>
                    <a:pt x="102706" y="56774"/>
                  </a:lnTo>
                  <a:lnTo>
                    <a:pt x="102935" y="57017"/>
                  </a:lnTo>
                  <a:lnTo>
                    <a:pt x="110128" y="57033"/>
                  </a:lnTo>
                  <a:lnTo>
                    <a:pt x="116488" y="57073"/>
                  </a:lnTo>
                  <a:lnTo>
                    <a:pt x="116891" y="56976"/>
                  </a:lnTo>
                  <a:lnTo>
                    <a:pt x="123308" y="57049"/>
                  </a:lnTo>
                  <a:lnTo>
                    <a:pt x="123268" y="61733"/>
                  </a:lnTo>
                  <a:lnTo>
                    <a:pt x="130021" y="61747"/>
                  </a:lnTo>
                  <a:lnTo>
                    <a:pt x="130018" y="60445"/>
                  </a:lnTo>
                  <a:lnTo>
                    <a:pt x="130649" y="60146"/>
                  </a:lnTo>
                  <a:lnTo>
                    <a:pt x="131633" y="60145"/>
                  </a:lnTo>
                  <a:lnTo>
                    <a:pt x="132702" y="60778"/>
                  </a:lnTo>
                  <a:lnTo>
                    <a:pt x="133455" y="61545"/>
                  </a:lnTo>
                  <a:lnTo>
                    <a:pt x="134046" y="61574"/>
                  </a:lnTo>
                  <a:lnTo>
                    <a:pt x="135672" y="61076"/>
                  </a:lnTo>
                  <a:lnTo>
                    <a:pt x="137821" y="59473"/>
                  </a:lnTo>
                  <a:lnTo>
                    <a:pt x="138113" y="59488"/>
                  </a:lnTo>
                  <a:lnTo>
                    <a:pt x="138498" y="59767"/>
                  </a:lnTo>
                  <a:lnTo>
                    <a:pt x="139279" y="59749"/>
                  </a:lnTo>
                  <a:lnTo>
                    <a:pt x="140006" y="59942"/>
                  </a:lnTo>
                  <a:lnTo>
                    <a:pt x="140398" y="60360"/>
                  </a:lnTo>
                  <a:lnTo>
                    <a:pt x="140800" y="60434"/>
                  </a:lnTo>
                  <a:lnTo>
                    <a:pt x="141421" y="60300"/>
                  </a:lnTo>
                  <a:lnTo>
                    <a:pt x="141849" y="60494"/>
                  </a:lnTo>
                  <a:lnTo>
                    <a:pt x="142298" y="60587"/>
                  </a:lnTo>
                  <a:lnTo>
                    <a:pt x="143841" y="60308"/>
                  </a:lnTo>
                  <a:lnTo>
                    <a:pt x="144583" y="59944"/>
                  </a:lnTo>
                  <a:lnTo>
                    <a:pt x="145253" y="59345"/>
                  </a:lnTo>
                  <a:lnTo>
                    <a:pt x="147331" y="58243"/>
                  </a:lnTo>
                  <a:lnTo>
                    <a:pt x="148133" y="57282"/>
                  </a:lnTo>
                  <a:lnTo>
                    <a:pt x="148159" y="57014"/>
                  </a:lnTo>
                  <a:lnTo>
                    <a:pt x="150921" y="57021"/>
                  </a:lnTo>
                  <a:lnTo>
                    <a:pt x="151065" y="57020"/>
                  </a:lnTo>
                  <a:lnTo>
                    <a:pt x="151628" y="57017"/>
                  </a:lnTo>
                  <a:lnTo>
                    <a:pt x="151792" y="57016"/>
                  </a:lnTo>
                  <a:lnTo>
                    <a:pt x="153741" y="57005"/>
                  </a:lnTo>
                  <a:lnTo>
                    <a:pt x="154026" y="57006"/>
                  </a:lnTo>
                  <a:lnTo>
                    <a:pt x="154345" y="57008"/>
                  </a:lnTo>
                  <a:lnTo>
                    <a:pt x="161536" y="57000"/>
                  </a:lnTo>
                  <a:lnTo>
                    <a:pt x="162035" y="57001"/>
                  </a:lnTo>
                  <a:lnTo>
                    <a:pt x="163190" y="56918"/>
                  </a:lnTo>
                  <a:lnTo>
                    <a:pt x="163234" y="55313"/>
                  </a:lnTo>
                  <a:lnTo>
                    <a:pt x="163807" y="55264"/>
                  </a:lnTo>
                  <a:lnTo>
                    <a:pt x="163924" y="55036"/>
                  </a:lnTo>
                  <a:lnTo>
                    <a:pt x="163745" y="54549"/>
                  </a:lnTo>
                  <a:lnTo>
                    <a:pt x="163742" y="54329"/>
                  </a:lnTo>
                  <a:lnTo>
                    <a:pt x="163955" y="52661"/>
                  </a:lnTo>
                  <a:lnTo>
                    <a:pt x="164112" y="52433"/>
                  </a:lnTo>
                  <a:lnTo>
                    <a:pt x="164971" y="51774"/>
                  </a:lnTo>
                  <a:lnTo>
                    <a:pt x="165256" y="51733"/>
                  </a:lnTo>
                  <a:lnTo>
                    <a:pt x="165542" y="51900"/>
                  </a:lnTo>
                  <a:lnTo>
                    <a:pt x="165684" y="51036"/>
                  </a:lnTo>
                  <a:lnTo>
                    <a:pt x="165466" y="50589"/>
                  </a:lnTo>
                  <a:lnTo>
                    <a:pt x="165676" y="50097"/>
                  </a:lnTo>
                  <a:lnTo>
                    <a:pt x="166558" y="50038"/>
                  </a:lnTo>
                  <a:lnTo>
                    <a:pt x="166553" y="48696"/>
                  </a:lnTo>
                  <a:lnTo>
                    <a:pt x="166343" y="48541"/>
                  </a:lnTo>
                  <a:lnTo>
                    <a:pt x="166161" y="48034"/>
                  </a:lnTo>
                  <a:lnTo>
                    <a:pt x="166157" y="47736"/>
                  </a:lnTo>
                  <a:lnTo>
                    <a:pt x="166660" y="47505"/>
                  </a:lnTo>
                  <a:lnTo>
                    <a:pt x="167078" y="47576"/>
                  </a:lnTo>
                  <a:lnTo>
                    <a:pt x="167484" y="47393"/>
                  </a:lnTo>
                  <a:lnTo>
                    <a:pt x="167402" y="46894"/>
                  </a:lnTo>
                  <a:lnTo>
                    <a:pt x="167684" y="46127"/>
                  </a:lnTo>
                  <a:lnTo>
                    <a:pt x="167823" y="46004"/>
                  </a:lnTo>
                  <a:lnTo>
                    <a:pt x="168804" y="45699"/>
                  </a:lnTo>
                  <a:lnTo>
                    <a:pt x="169129" y="44898"/>
                  </a:lnTo>
                  <a:lnTo>
                    <a:pt x="169971" y="44004"/>
                  </a:lnTo>
                  <a:lnTo>
                    <a:pt x="170874" y="43322"/>
                  </a:lnTo>
                  <a:lnTo>
                    <a:pt x="171595" y="43311"/>
                  </a:lnTo>
                  <a:lnTo>
                    <a:pt x="172969" y="41933"/>
                  </a:lnTo>
                  <a:lnTo>
                    <a:pt x="173424" y="41328"/>
                  </a:lnTo>
                  <a:lnTo>
                    <a:pt x="173645" y="41276"/>
                  </a:lnTo>
                  <a:lnTo>
                    <a:pt x="173906" y="41101"/>
                  </a:lnTo>
                  <a:lnTo>
                    <a:pt x="174970" y="40129"/>
                  </a:lnTo>
                  <a:lnTo>
                    <a:pt x="176602" y="39065"/>
                  </a:lnTo>
                  <a:lnTo>
                    <a:pt x="177039" y="39129"/>
                  </a:lnTo>
                  <a:lnTo>
                    <a:pt x="177267" y="39320"/>
                  </a:lnTo>
                  <a:lnTo>
                    <a:pt x="177287" y="39933"/>
                  </a:lnTo>
                  <a:lnTo>
                    <a:pt x="177558" y="40093"/>
                  </a:lnTo>
                  <a:lnTo>
                    <a:pt x="177722" y="40067"/>
                  </a:lnTo>
                  <a:lnTo>
                    <a:pt x="178458" y="39565"/>
                  </a:lnTo>
                  <a:lnTo>
                    <a:pt x="178851" y="39662"/>
                  </a:lnTo>
                  <a:lnTo>
                    <a:pt x="179016" y="40574"/>
                  </a:lnTo>
                  <a:lnTo>
                    <a:pt x="178945" y="41487"/>
                  </a:lnTo>
                  <a:lnTo>
                    <a:pt x="178124" y="42792"/>
                  </a:lnTo>
                  <a:lnTo>
                    <a:pt x="177956" y="43272"/>
                  </a:lnTo>
                  <a:lnTo>
                    <a:pt x="177816" y="43749"/>
                  </a:lnTo>
                  <a:lnTo>
                    <a:pt x="177883" y="44652"/>
                  </a:lnTo>
                  <a:lnTo>
                    <a:pt x="178584" y="44769"/>
                  </a:lnTo>
                  <a:lnTo>
                    <a:pt x="178736" y="44703"/>
                  </a:lnTo>
                  <a:lnTo>
                    <a:pt x="179514" y="43991"/>
                  </a:lnTo>
                  <a:lnTo>
                    <a:pt x="180459" y="42817"/>
                  </a:lnTo>
                  <a:lnTo>
                    <a:pt x="181490" y="41998"/>
                  </a:lnTo>
                  <a:lnTo>
                    <a:pt x="181990" y="41489"/>
                  </a:lnTo>
                  <a:lnTo>
                    <a:pt x="183471" y="40319"/>
                  </a:lnTo>
                  <a:lnTo>
                    <a:pt x="184907" y="39574"/>
                  </a:lnTo>
                  <a:lnTo>
                    <a:pt x="185072" y="39642"/>
                  </a:lnTo>
                  <a:lnTo>
                    <a:pt x="185067" y="40010"/>
                  </a:lnTo>
                  <a:lnTo>
                    <a:pt x="184785" y="41157"/>
                  </a:lnTo>
                  <a:lnTo>
                    <a:pt x="185128" y="41291"/>
                  </a:lnTo>
                  <a:lnTo>
                    <a:pt x="186861" y="40208"/>
                  </a:lnTo>
                  <a:lnTo>
                    <a:pt x="186905" y="39419"/>
                  </a:lnTo>
                  <a:lnTo>
                    <a:pt x="187177" y="38360"/>
                  </a:lnTo>
                  <a:lnTo>
                    <a:pt x="187906" y="38375"/>
                  </a:lnTo>
                  <a:lnTo>
                    <a:pt x="188166" y="38598"/>
                  </a:lnTo>
                  <a:lnTo>
                    <a:pt x="188356" y="38550"/>
                  </a:lnTo>
                  <a:lnTo>
                    <a:pt x="188627" y="38252"/>
                  </a:lnTo>
                  <a:lnTo>
                    <a:pt x="188920" y="37738"/>
                  </a:lnTo>
                  <a:lnTo>
                    <a:pt x="190449" y="36904"/>
                  </a:lnTo>
                  <a:lnTo>
                    <a:pt x="191181" y="37169"/>
                  </a:lnTo>
                  <a:lnTo>
                    <a:pt x="191441" y="37329"/>
                  </a:lnTo>
                  <a:lnTo>
                    <a:pt x="191573" y="37523"/>
                  </a:lnTo>
                  <a:lnTo>
                    <a:pt x="191666" y="37929"/>
                  </a:lnTo>
                  <a:lnTo>
                    <a:pt x="191691" y="38692"/>
                  </a:lnTo>
                  <a:lnTo>
                    <a:pt x="191823" y="39631"/>
                  </a:lnTo>
                  <a:lnTo>
                    <a:pt x="191926" y="39769"/>
                  </a:lnTo>
                  <a:lnTo>
                    <a:pt x="191976" y="40733"/>
                  </a:lnTo>
                  <a:lnTo>
                    <a:pt x="191861" y="41206"/>
                  </a:lnTo>
                  <a:lnTo>
                    <a:pt x="191897" y="41485"/>
                  </a:lnTo>
                  <a:lnTo>
                    <a:pt x="192713" y="42321"/>
                  </a:lnTo>
                  <a:lnTo>
                    <a:pt x="193435" y="42837"/>
                  </a:lnTo>
                  <a:lnTo>
                    <a:pt x="193566" y="42840"/>
                  </a:lnTo>
                  <a:lnTo>
                    <a:pt x="195622" y="42846"/>
                  </a:lnTo>
                  <a:lnTo>
                    <a:pt x="195753" y="42847"/>
                  </a:lnTo>
                  <a:lnTo>
                    <a:pt x="203245" y="42887"/>
                  </a:lnTo>
                  <a:lnTo>
                    <a:pt x="205006" y="42886"/>
                  </a:lnTo>
                  <a:lnTo>
                    <a:pt x="205016" y="41147"/>
                  </a:lnTo>
                  <a:lnTo>
                    <a:pt x="205020" y="39612"/>
                  </a:lnTo>
                  <a:lnTo>
                    <a:pt x="205035" y="34071"/>
                  </a:lnTo>
                  <a:lnTo>
                    <a:pt x="204698" y="33689"/>
                  </a:lnTo>
                  <a:lnTo>
                    <a:pt x="202326" y="34215"/>
                  </a:lnTo>
                  <a:lnTo>
                    <a:pt x="201801" y="34446"/>
                  </a:lnTo>
                  <a:lnTo>
                    <a:pt x="200994" y="34669"/>
                  </a:lnTo>
                  <a:lnTo>
                    <a:pt x="200762" y="34613"/>
                  </a:lnTo>
                  <a:lnTo>
                    <a:pt x="200519" y="34431"/>
                  </a:lnTo>
                  <a:lnTo>
                    <a:pt x="200462" y="33910"/>
                  </a:lnTo>
                  <a:lnTo>
                    <a:pt x="200333" y="33742"/>
                  </a:lnTo>
                  <a:lnTo>
                    <a:pt x="200154" y="33735"/>
                  </a:lnTo>
                  <a:lnTo>
                    <a:pt x="199040" y="34119"/>
                  </a:lnTo>
                  <a:lnTo>
                    <a:pt x="198683" y="34089"/>
                  </a:lnTo>
                  <a:lnTo>
                    <a:pt x="197032" y="33386"/>
                  </a:lnTo>
                  <a:lnTo>
                    <a:pt x="196439" y="33237"/>
                  </a:lnTo>
                  <a:lnTo>
                    <a:pt x="196043" y="33032"/>
                  </a:lnTo>
                  <a:lnTo>
                    <a:pt x="195588" y="32526"/>
                  </a:lnTo>
                  <a:lnTo>
                    <a:pt x="195502" y="30968"/>
                  </a:lnTo>
                  <a:lnTo>
                    <a:pt x="195866" y="30101"/>
                  </a:lnTo>
                  <a:lnTo>
                    <a:pt x="197245" y="29173"/>
                  </a:lnTo>
                  <a:lnTo>
                    <a:pt x="197320" y="28976"/>
                  </a:lnTo>
                  <a:lnTo>
                    <a:pt x="197277" y="28555"/>
                  </a:lnTo>
                  <a:lnTo>
                    <a:pt x="196358" y="28660"/>
                  </a:lnTo>
                  <a:lnTo>
                    <a:pt x="193916" y="29364"/>
                  </a:lnTo>
                  <a:lnTo>
                    <a:pt x="192809" y="29341"/>
                  </a:lnTo>
                  <a:lnTo>
                    <a:pt x="190786" y="29016"/>
                  </a:lnTo>
                  <a:lnTo>
                    <a:pt x="189882" y="28319"/>
                  </a:lnTo>
                  <a:lnTo>
                    <a:pt x="189865" y="28107"/>
                  </a:lnTo>
                  <a:lnTo>
                    <a:pt x="190005" y="27823"/>
                  </a:lnTo>
                  <a:lnTo>
                    <a:pt x="190106" y="27513"/>
                  </a:lnTo>
                  <a:lnTo>
                    <a:pt x="190076" y="27332"/>
                  </a:lnTo>
                  <a:lnTo>
                    <a:pt x="190792" y="26036"/>
                  </a:lnTo>
                  <a:lnTo>
                    <a:pt x="190725" y="23780"/>
                  </a:lnTo>
                  <a:lnTo>
                    <a:pt x="190586" y="23478"/>
                  </a:lnTo>
                  <a:lnTo>
                    <a:pt x="191461" y="20657"/>
                  </a:lnTo>
                  <a:lnTo>
                    <a:pt x="190957" y="20017"/>
                  </a:lnTo>
                  <a:lnTo>
                    <a:pt x="190907" y="19745"/>
                  </a:lnTo>
                  <a:lnTo>
                    <a:pt x="190954" y="19533"/>
                  </a:lnTo>
                  <a:lnTo>
                    <a:pt x="191875" y="18707"/>
                  </a:lnTo>
                  <a:lnTo>
                    <a:pt x="192352" y="17771"/>
                  </a:lnTo>
                  <a:lnTo>
                    <a:pt x="192785" y="17489"/>
                  </a:lnTo>
                  <a:lnTo>
                    <a:pt x="193196" y="16582"/>
                  </a:lnTo>
                  <a:lnTo>
                    <a:pt x="193136" y="16401"/>
                  </a:lnTo>
                  <a:lnTo>
                    <a:pt x="193004" y="16345"/>
                  </a:lnTo>
                  <a:lnTo>
                    <a:pt x="192365" y="16405"/>
                  </a:lnTo>
                  <a:lnTo>
                    <a:pt x="192649" y="15041"/>
                  </a:lnTo>
                  <a:lnTo>
                    <a:pt x="193688" y="14279"/>
                  </a:lnTo>
                  <a:lnTo>
                    <a:pt x="194300" y="14089"/>
                  </a:lnTo>
                  <a:lnTo>
                    <a:pt x="195747" y="14067"/>
                  </a:lnTo>
                  <a:lnTo>
                    <a:pt x="196265" y="13784"/>
                  </a:lnTo>
                  <a:lnTo>
                    <a:pt x="198565" y="13265"/>
                  </a:lnTo>
                  <a:lnTo>
                    <a:pt x="198980" y="13097"/>
                  </a:lnTo>
                  <a:lnTo>
                    <a:pt x="199438" y="13343"/>
                  </a:lnTo>
                  <a:lnTo>
                    <a:pt x="200604" y="12970"/>
                  </a:lnTo>
                  <a:lnTo>
                    <a:pt x="201284" y="12527"/>
                  </a:lnTo>
                  <a:lnTo>
                    <a:pt x="202146" y="12575"/>
                  </a:lnTo>
                  <a:lnTo>
                    <a:pt x="202361" y="12311"/>
                  </a:lnTo>
                  <a:lnTo>
                    <a:pt x="202522" y="12247"/>
                  </a:lnTo>
                  <a:lnTo>
                    <a:pt x="203227" y="12333"/>
                  </a:lnTo>
                  <a:lnTo>
                    <a:pt x="203727" y="12091"/>
                  </a:lnTo>
                  <a:lnTo>
                    <a:pt x="203774" y="11681"/>
                  </a:lnTo>
                  <a:lnTo>
                    <a:pt x="204275" y="11458"/>
                  </a:lnTo>
                  <a:lnTo>
                    <a:pt x="204983" y="11286"/>
                  </a:lnTo>
                  <a:lnTo>
                    <a:pt x="204991" y="9264"/>
                  </a:lnTo>
                  <a:lnTo>
                    <a:pt x="204984" y="1705"/>
                  </a:lnTo>
                  <a:lnTo>
                    <a:pt x="204985" y="15"/>
                  </a:lnTo>
                  <a:lnTo>
                    <a:pt x="219116" y="71"/>
                  </a:lnTo>
                  <a:lnTo>
                    <a:pt x="225067" y="47"/>
                  </a:lnTo>
                  <a:lnTo>
                    <a:pt x="233398" y="0"/>
                  </a:lnTo>
                  <a:lnTo>
                    <a:pt x="233130" y="296"/>
                  </a:lnTo>
                  <a:lnTo>
                    <a:pt x="232821" y="981"/>
                  </a:lnTo>
                  <a:lnTo>
                    <a:pt x="232424" y="1112"/>
                  </a:lnTo>
                  <a:lnTo>
                    <a:pt x="232101" y="1175"/>
                  </a:lnTo>
                  <a:lnTo>
                    <a:pt x="233892" y="2246"/>
                  </a:lnTo>
                  <a:lnTo>
                    <a:pt x="233924" y="2377"/>
                  </a:lnTo>
                  <a:lnTo>
                    <a:pt x="234325" y="2876"/>
                  </a:lnTo>
                  <a:lnTo>
                    <a:pt x="234658" y="3200"/>
                  </a:lnTo>
                  <a:lnTo>
                    <a:pt x="234676" y="3371"/>
                  </a:lnTo>
                  <a:lnTo>
                    <a:pt x="234508" y="3680"/>
                  </a:lnTo>
                  <a:lnTo>
                    <a:pt x="234501" y="3840"/>
                  </a:lnTo>
                  <a:lnTo>
                    <a:pt x="234751" y="4280"/>
                  </a:lnTo>
                  <a:lnTo>
                    <a:pt x="234927" y="5051"/>
                  </a:lnTo>
                  <a:lnTo>
                    <a:pt x="235310" y="5245"/>
                  </a:lnTo>
                  <a:lnTo>
                    <a:pt x="235668" y="5613"/>
                  </a:lnTo>
                  <a:lnTo>
                    <a:pt x="236448" y="6645"/>
                  </a:lnTo>
                  <a:lnTo>
                    <a:pt x="236316" y="7044"/>
                  </a:lnTo>
                  <a:lnTo>
                    <a:pt x="236097" y="7282"/>
                  </a:lnTo>
                  <a:lnTo>
                    <a:pt x="235829" y="7389"/>
                  </a:lnTo>
                  <a:lnTo>
                    <a:pt x="235729" y="7967"/>
                  </a:lnTo>
                  <a:lnTo>
                    <a:pt x="236140" y="8135"/>
                  </a:lnTo>
                  <a:lnTo>
                    <a:pt x="236563" y="7889"/>
                  </a:lnTo>
                  <a:lnTo>
                    <a:pt x="237257" y="8433"/>
                  </a:lnTo>
                  <a:lnTo>
                    <a:pt x="238005" y="9636"/>
                  </a:lnTo>
                  <a:lnTo>
                    <a:pt x="238220" y="10188"/>
                  </a:lnTo>
                  <a:lnTo>
                    <a:pt x="237980" y="10467"/>
                  </a:lnTo>
                  <a:lnTo>
                    <a:pt x="237811" y="10933"/>
                  </a:lnTo>
                  <a:lnTo>
                    <a:pt x="237590" y="11160"/>
                  </a:lnTo>
                  <a:lnTo>
                    <a:pt x="237289" y="11636"/>
                  </a:lnTo>
                  <a:lnTo>
                    <a:pt x="237552" y="12355"/>
                  </a:lnTo>
                  <a:lnTo>
                    <a:pt x="237783" y="11417"/>
                  </a:lnTo>
                  <a:lnTo>
                    <a:pt x="237711" y="11268"/>
                  </a:lnTo>
                  <a:lnTo>
                    <a:pt x="238295" y="10460"/>
                  </a:lnTo>
                  <a:lnTo>
                    <a:pt x="238671" y="10273"/>
                  </a:lnTo>
                  <a:lnTo>
                    <a:pt x="238623" y="10040"/>
                  </a:lnTo>
                  <a:lnTo>
                    <a:pt x="238388" y="9662"/>
                  </a:lnTo>
                  <a:lnTo>
                    <a:pt x="238483" y="9471"/>
                  </a:lnTo>
                  <a:lnTo>
                    <a:pt x="238527" y="9808"/>
                  </a:lnTo>
                  <a:lnTo>
                    <a:pt x="238953" y="10340"/>
                  </a:lnTo>
                  <a:lnTo>
                    <a:pt x="239021" y="10579"/>
                  </a:lnTo>
                  <a:lnTo>
                    <a:pt x="239034" y="12320"/>
                  </a:lnTo>
                  <a:lnTo>
                    <a:pt x="239092" y="12575"/>
                  </a:lnTo>
                  <a:lnTo>
                    <a:pt x="239650" y="12721"/>
                  </a:lnTo>
                  <a:lnTo>
                    <a:pt x="239876" y="12564"/>
                  </a:lnTo>
                  <a:lnTo>
                    <a:pt x="240044" y="12699"/>
                  </a:lnTo>
                  <a:lnTo>
                    <a:pt x="240162" y="13086"/>
                  </a:lnTo>
                  <a:lnTo>
                    <a:pt x="240183" y="13369"/>
                  </a:lnTo>
                  <a:lnTo>
                    <a:pt x="239857" y="14229"/>
                  </a:lnTo>
                  <a:lnTo>
                    <a:pt x="239875" y="14431"/>
                  </a:lnTo>
                  <a:lnTo>
                    <a:pt x="240043" y="14516"/>
                  </a:lnTo>
                  <a:lnTo>
                    <a:pt x="240111" y="14781"/>
                  </a:lnTo>
                  <a:lnTo>
                    <a:pt x="240115" y="15261"/>
                  </a:lnTo>
                  <a:lnTo>
                    <a:pt x="239821" y="15514"/>
                  </a:lnTo>
                  <a:lnTo>
                    <a:pt x="238923" y="15767"/>
                  </a:lnTo>
                  <a:lnTo>
                    <a:pt x="238405" y="16036"/>
                  </a:lnTo>
                  <a:lnTo>
                    <a:pt x="237868" y="16915"/>
                  </a:lnTo>
                  <a:lnTo>
                    <a:pt x="237868" y="17097"/>
                  </a:lnTo>
                  <a:lnTo>
                    <a:pt x="237989" y="17302"/>
                  </a:lnTo>
                  <a:lnTo>
                    <a:pt x="238297" y="17309"/>
                  </a:lnTo>
                  <a:lnTo>
                    <a:pt x="238987" y="17112"/>
                  </a:lnTo>
                  <a:lnTo>
                    <a:pt x="239556" y="16412"/>
                  </a:lnTo>
                  <a:lnTo>
                    <a:pt x="239953" y="16207"/>
                  </a:lnTo>
                  <a:lnTo>
                    <a:pt x="240823" y="16480"/>
                  </a:lnTo>
                  <a:lnTo>
                    <a:pt x="240823" y="16752"/>
                  </a:lnTo>
                  <a:lnTo>
                    <a:pt x="240983" y="17146"/>
                  </a:lnTo>
                  <a:lnTo>
                    <a:pt x="241420" y="17649"/>
                  </a:lnTo>
                  <a:lnTo>
                    <a:pt x="242078" y="17754"/>
                  </a:lnTo>
                  <a:lnTo>
                    <a:pt x="242703" y="18075"/>
                  </a:lnTo>
                  <a:lnTo>
                    <a:pt x="243179" y="18045"/>
                  </a:lnTo>
                  <a:lnTo>
                    <a:pt x="243580" y="18474"/>
                  </a:lnTo>
                  <a:lnTo>
                    <a:pt x="243938" y="19074"/>
                  </a:lnTo>
                  <a:lnTo>
                    <a:pt x="244353" y="19304"/>
                  </a:lnTo>
                  <a:lnTo>
                    <a:pt x="244725" y="19788"/>
                  </a:lnTo>
                  <a:lnTo>
                    <a:pt x="244303" y="20113"/>
                  </a:lnTo>
                  <a:lnTo>
                    <a:pt x="244919" y="20515"/>
                  </a:lnTo>
                  <a:lnTo>
                    <a:pt x="245262" y="20596"/>
                  </a:lnTo>
                  <a:lnTo>
                    <a:pt x="245334" y="21323"/>
                  </a:lnTo>
                  <a:lnTo>
                    <a:pt x="245612" y="21741"/>
                  </a:lnTo>
                  <a:lnTo>
                    <a:pt x="246031" y="22013"/>
                  </a:lnTo>
                  <a:lnTo>
                    <a:pt x="246424" y="21946"/>
                  </a:lnTo>
                  <a:lnTo>
                    <a:pt x="246742" y="21759"/>
                  </a:lnTo>
                  <a:lnTo>
                    <a:pt x="246799" y="21575"/>
                  </a:lnTo>
                  <a:lnTo>
                    <a:pt x="246685" y="21177"/>
                  </a:lnTo>
                  <a:lnTo>
                    <a:pt x="246828" y="20629"/>
                  </a:lnTo>
                  <a:lnTo>
                    <a:pt x="246975" y="20622"/>
                  </a:lnTo>
                  <a:lnTo>
                    <a:pt x="247215" y="20964"/>
                  </a:lnTo>
                  <a:lnTo>
                    <a:pt x="247654" y="20595"/>
                  </a:lnTo>
                  <a:lnTo>
                    <a:pt x="248001" y="20159"/>
                  </a:lnTo>
                  <a:lnTo>
                    <a:pt x="248262" y="20003"/>
                  </a:lnTo>
                  <a:lnTo>
                    <a:pt x="248888" y="20051"/>
                  </a:lnTo>
                  <a:lnTo>
                    <a:pt x="248938" y="19757"/>
                  </a:lnTo>
                  <a:lnTo>
                    <a:pt x="248759" y="19593"/>
                  </a:lnTo>
                  <a:lnTo>
                    <a:pt x="248698" y="19381"/>
                  </a:lnTo>
                  <a:lnTo>
                    <a:pt x="248759" y="19034"/>
                  </a:lnTo>
                  <a:lnTo>
                    <a:pt x="249249" y="19067"/>
                  </a:lnTo>
                  <a:lnTo>
                    <a:pt x="249678" y="19354"/>
                  </a:lnTo>
                  <a:lnTo>
                    <a:pt x="249950" y="18803"/>
                  </a:lnTo>
                  <a:lnTo>
                    <a:pt x="250712" y="18926"/>
                  </a:lnTo>
                  <a:lnTo>
                    <a:pt x="250315" y="19485"/>
                  </a:lnTo>
                  <a:lnTo>
                    <a:pt x="250347" y="20442"/>
                  </a:lnTo>
                  <a:lnTo>
                    <a:pt x="250271" y="21229"/>
                  </a:lnTo>
                  <a:lnTo>
                    <a:pt x="250410" y="20361"/>
                  </a:lnTo>
                  <a:lnTo>
                    <a:pt x="250362" y="19691"/>
                  </a:lnTo>
                  <a:lnTo>
                    <a:pt x="250398" y="19406"/>
                  </a:lnTo>
                  <a:lnTo>
                    <a:pt x="250985" y="18711"/>
                  </a:lnTo>
                  <a:lnTo>
                    <a:pt x="251308" y="18512"/>
                  </a:lnTo>
                  <a:lnTo>
                    <a:pt x="251523" y="18202"/>
                  </a:lnTo>
                  <a:lnTo>
                    <a:pt x="251846" y="16613"/>
                  </a:lnTo>
                  <a:lnTo>
                    <a:pt x="252035" y="16437"/>
                  </a:lnTo>
                  <a:lnTo>
                    <a:pt x="252232" y="16478"/>
                  </a:lnTo>
                  <a:lnTo>
                    <a:pt x="252840" y="17034"/>
                  </a:lnTo>
                  <a:lnTo>
                    <a:pt x="253233" y="17030"/>
                  </a:lnTo>
                  <a:lnTo>
                    <a:pt x="253505" y="16773"/>
                  </a:lnTo>
                  <a:lnTo>
                    <a:pt x="254117" y="15816"/>
                  </a:lnTo>
                  <a:lnTo>
                    <a:pt x="254271" y="15071"/>
                  </a:lnTo>
                  <a:lnTo>
                    <a:pt x="254225" y="14773"/>
                  </a:lnTo>
                  <a:lnTo>
                    <a:pt x="253982" y="14542"/>
                  </a:lnTo>
                  <a:lnTo>
                    <a:pt x="253906" y="13722"/>
                  </a:lnTo>
                  <a:lnTo>
                    <a:pt x="254010" y="13532"/>
                  </a:lnTo>
                  <a:lnTo>
                    <a:pt x="254397" y="13249"/>
                  </a:lnTo>
                  <a:lnTo>
                    <a:pt x="254744" y="11655"/>
                  </a:lnTo>
                  <a:lnTo>
                    <a:pt x="254984" y="11134"/>
                  </a:lnTo>
                  <a:lnTo>
                    <a:pt x="255360" y="10690"/>
                  </a:lnTo>
                  <a:lnTo>
                    <a:pt x="255482" y="10240"/>
                  </a:lnTo>
                  <a:lnTo>
                    <a:pt x="255879" y="10027"/>
                  </a:lnTo>
                  <a:lnTo>
                    <a:pt x="256430" y="9998"/>
                  </a:lnTo>
                  <a:lnTo>
                    <a:pt x="257132" y="10315"/>
                  </a:lnTo>
                  <a:lnTo>
                    <a:pt x="257400" y="10997"/>
                  </a:lnTo>
                  <a:lnTo>
                    <a:pt x="257897" y="11131"/>
                  </a:lnTo>
                  <a:lnTo>
                    <a:pt x="258602" y="10952"/>
                  </a:lnTo>
                  <a:lnTo>
                    <a:pt x="258821" y="10781"/>
                  </a:lnTo>
                  <a:lnTo>
                    <a:pt x="258846" y="10539"/>
                  </a:lnTo>
                  <a:lnTo>
                    <a:pt x="258674" y="10144"/>
                  </a:lnTo>
                  <a:lnTo>
                    <a:pt x="258399" y="9753"/>
                  </a:lnTo>
                  <a:lnTo>
                    <a:pt x="258496" y="8620"/>
                  </a:lnTo>
                  <a:lnTo>
                    <a:pt x="257963" y="8266"/>
                  </a:lnTo>
                  <a:lnTo>
                    <a:pt x="257852" y="8043"/>
                  </a:lnTo>
                  <a:lnTo>
                    <a:pt x="257830" y="7812"/>
                  </a:lnTo>
                  <a:lnTo>
                    <a:pt x="258271" y="7350"/>
                  </a:lnTo>
                  <a:lnTo>
                    <a:pt x="258586" y="7313"/>
                  </a:lnTo>
                  <a:lnTo>
                    <a:pt x="259166" y="7634"/>
                  </a:lnTo>
                  <a:lnTo>
                    <a:pt x="259826" y="7586"/>
                  </a:lnTo>
                  <a:lnTo>
                    <a:pt x="260187" y="7664"/>
                  </a:lnTo>
                  <a:lnTo>
                    <a:pt x="260381" y="7813"/>
                  </a:lnTo>
                  <a:lnTo>
                    <a:pt x="259711" y="7660"/>
                  </a:lnTo>
                  <a:lnTo>
                    <a:pt x="259119" y="7731"/>
                  </a:lnTo>
                  <a:lnTo>
                    <a:pt x="258606" y="7456"/>
                  </a:lnTo>
                  <a:lnTo>
                    <a:pt x="258314" y="7455"/>
                  </a:lnTo>
                  <a:lnTo>
                    <a:pt x="257995" y="7763"/>
                  </a:lnTo>
                  <a:lnTo>
                    <a:pt x="257927" y="7935"/>
                  </a:lnTo>
                  <a:lnTo>
                    <a:pt x="258081" y="8259"/>
                  </a:lnTo>
                  <a:lnTo>
                    <a:pt x="258592" y="8591"/>
                  </a:lnTo>
                  <a:lnTo>
                    <a:pt x="258671" y="9958"/>
                  </a:lnTo>
                  <a:lnTo>
                    <a:pt x="258878" y="10275"/>
                  </a:lnTo>
                  <a:lnTo>
                    <a:pt x="258949" y="10617"/>
                  </a:lnTo>
                  <a:lnTo>
                    <a:pt x="258896" y="10886"/>
                  </a:lnTo>
                  <a:lnTo>
                    <a:pt x="258194" y="11176"/>
                  </a:lnTo>
                  <a:lnTo>
                    <a:pt x="257554" y="11187"/>
                  </a:lnTo>
                  <a:lnTo>
                    <a:pt x="257285" y="11056"/>
                  </a:lnTo>
                  <a:lnTo>
                    <a:pt x="257114" y="10505"/>
                  </a:lnTo>
                  <a:lnTo>
                    <a:pt x="256867" y="10311"/>
                  </a:lnTo>
                  <a:lnTo>
                    <a:pt x="256319" y="10083"/>
                  </a:lnTo>
                  <a:lnTo>
                    <a:pt x="255682" y="10236"/>
                  </a:lnTo>
                  <a:lnTo>
                    <a:pt x="255016" y="11376"/>
                  </a:lnTo>
                  <a:lnTo>
                    <a:pt x="254934" y="11860"/>
                  </a:lnTo>
                  <a:lnTo>
                    <a:pt x="254497" y="13268"/>
                  </a:lnTo>
                  <a:lnTo>
                    <a:pt x="254304" y="13562"/>
                  </a:lnTo>
                  <a:lnTo>
                    <a:pt x="254003" y="13763"/>
                  </a:lnTo>
                  <a:lnTo>
                    <a:pt x="254193" y="14497"/>
                  </a:lnTo>
                  <a:lnTo>
                    <a:pt x="254400" y="14966"/>
                  </a:lnTo>
                  <a:lnTo>
                    <a:pt x="254257" y="15719"/>
                  </a:lnTo>
                  <a:lnTo>
                    <a:pt x="254124" y="16021"/>
                  </a:lnTo>
                  <a:lnTo>
                    <a:pt x="253530" y="16937"/>
                  </a:lnTo>
                  <a:lnTo>
                    <a:pt x="253251" y="17127"/>
                  </a:lnTo>
                  <a:lnTo>
                    <a:pt x="252801" y="17171"/>
                  </a:lnTo>
                  <a:lnTo>
                    <a:pt x="252550" y="17000"/>
                  </a:lnTo>
                  <a:lnTo>
                    <a:pt x="252268" y="16616"/>
                  </a:lnTo>
                  <a:lnTo>
                    <a:pt x="251899" y="16747"/>
                  </a:lnTo>
                  <a:lnTo>
                    <a:pt x="251628" y="18035"/>
                  </a:lnTo>
                  <a:lnTo>
                    <a:pt x="251427" y="18460"/>
                  </a:lnTo>
                  <a:lnTo>
                    <a:pt x="250976" y="18810"/>
                  </a:lnTo>
                  <a:lnTo>
                    <a:pt x="250386" y="19567"/>
                  </a:lnTo>
                  <a:lnTo>
                    <a:pt x="250458" y="20393"/>
                  </a:lnTo>
                  <a:lnTo>
                    <a:pt x="250355" y="21230"/>
                  </a:lnTo>
                  <a:lnTo>
                    <a:pt x="250515" y="22269"/>
                  </a:lnTo>
                  <a:lnTo>
                    <a:pt x="250590" y="22466"/>
                  </a:lnTo>
                  <a:lnTo>
                    <a:pt x="251116" y="22928"/>
                  </a:lnTo>
                  <a:lnTo>
                    <a:pt x="251656" y="23617"/>
                  </a:lnTo>
                  <a:lnTo>
                    <a:pt x="251784" y="24388"/>
                  </a:lnTo>
                  <a:lnTo>
                    <a:pt x="251942" y="24764"/>
                  </a:lnTo>
                  <a:lnTo>
                    <a:pt x="252346" y="24988"/>
                  </a:lnTo>
                  <a:lnTo>
                    <a:pt x="253647" y="25182"/>
                  </a:lnTo>
                  <a:lnTo>
                    <a:pt x="254684" y="25401"/>
                  </a:lnTo>
                  <a:lnTo>
                    <a:pt x="256624" y="26266"/>
                  </a:lnTo>
                  <a:lnTo>
                    <a:pt x="258251" y="26662"/>
                  </a:lnTo>
                  <a:lnTo>
                    <a:pt x="258504" y="26986"/>
                  </a:lnTo>
                  <a:lnTo>
                    <a:pt x="258522" y="27273"/>
                  </a:lnTo>
                  <a:lnTo>
                    <a:pt x="258429" y="27664"/>
                  </a:lnTo>
                  <a:lnTo>
                    <a:pt x="258890" y="27932"/>
                  </a:lnTo>
                  <a:lnTo>
                    <a:pt x="259788" y="28048"/>
                  </a:lnTo>
                  <a:lnTo>
                    <a:pt x="261589" y="28049"/>
                  </a:lnTo>
                  <a:lnTo>
                    <a:pt x="262415" y="27890"/>
                  </a:lnTo>
                  <a:lnTo>
                    <a:pt x="264180" y="27901"/>
                  </a:lnTo>
                  <a:lnTo>
                    <a:pt x="264295" y="28057"/>
                  </a:lnTo>
                  <a:lnTo>
                    <a:pt x="264359" y="28437"/>
                  </a:lnTo>
                  <a:lnTo>
                    <a:pt x="264516" y="28717"/>
                  </a:lnTo>
                  <a:lnTo>
                    <a:pt x="264677" y="28854"/>
                  </a:lnTo>
                  <a:lnTo>
                    <a:pt x="265918" y="28966"/>
                  </a:lnTo>
                  <a:lnTo>
                    <a:pt x="266502" y="29234"/>
                  </a:lnTo>
                  <a:lnTo>
                    <a:pt x="268309" y="29256"/>
                  </a:lnTo>
                  <a:lnTo>
                    <a:pt x="269384" y="29096"/>
                  </a:lnTo>
                  <a:lnTo>
                    <a:pt x="270435" y="29398"/>
                  </a:lnTo>
                  <a:lnTo>
                    <a:pt x="270871" y="29409"/>
                  </a:lnTo>
                  <a:lnTo>
                    <a:pt x="271032" y="29353"/>
                  </a:lnTo>
                  <a:lnTo>
                    <a:pt x="271207" y="28910"/>
                  </a:lnTo>
                  <a:lnTo>
                    <a:pt x="272144" y="28888"/>
                  </a:lnTo>
                  <a:lnTo>
                    <a:pt x="271994" y="29242"/>
                  </a:lnTo>
                  <a:lnTo>
                    <a:pt x="273023" y="29306"/>
                  </a:lnTo>
                  <a:lnTo>
                    <a:pt x="273527" y="29041"/>
                  </a:lnTo>
                  <a:lnTo>
                    <a:pt x="273456" y="28654"/>
                  </a:lnTo>
                  <a:lnTo>
                    <a:pt x="274171" y="28267"/>
                  </a:lnTo>
                  <a:lnTo>
                    <a:pt x="274830" y="28172"/>
                  </a:lnTo>
                  <a:lnTo>
                    <a:pt x="275632" y="28171"/>
                  </a:lnTo>
                  <a:lnTo>
                    <a:pt x="275693" y="28368"/>
                  </a:lnTo>
                  <a:lnTo>
                    <a:pt x="275705" y="29106"/>
                  </a:lnTo>
                  <a:lnTo>
                    <a:pt x="275539" y="29545"/>
                  </a:lnTo>
                  <a:lnTo>
                    <a:pt x="275481" y="30272"/>
                  </a:lnTo>
                  <a:lnTo>
                    <a:pt x="275656" y="30592"/>
                  </a:lnTo>
                  <a:lnTo>
                    <a:pt x="276423" y="30145"/>
                  </a:lnTo>
                  <a:lnTo>
                    <a:pt x="277153" y="29873"/>
                  </a:lnTo>
                  <a:lnTo>
                    <a:pt x="277778" y="29775"/>
                  </a:lnTo>
                  <a:lnTo>
                    <a:pt x="278467" y="29052"/>
                  </a:lnTo>
                  <a:lnTo>
                    <a:pt x="279071" y="28769"/>
                  </a:lnTo>
                  <a:lnTo>
                    <a:pt x="279693" y="2860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0" name="pg1011">
              <a:extLst>
                <a:ext uri="{FF2B5EF4-FFF2-40B4-BE49-F238E27FC236}">
                  <a16:creationId xmlns:a16="http://schemas.microsoft.com/office/drawing/2014/main" id="{21D01913-7D35-884F-9B0F-BAA3FA81C8D8}"/>
                </a:ext>
              </a:extLst>
            </p:cNvPr>
            <p:cNvSpPr/>
            <p:nvPr/>
          </p:nvSpPr>
          <p:spPr>
            <a:xfrm>
              <a:off x="4387683" y="3639656"/>
              <a:ext cx="195954" cy="280685"/>
            </a:xfrm>
            <a:custGeom>
              <a:avLst/>
              <a:gdLst/>
              <a:ahLst/>
              <a:cxnLst/>
              <a:rect l="0" t="0" r="0" b="0"/>
              <a:pathLst>
                <a:path w="195954" h="280685">
                  <a:moveTo>
                    <a:pt x="11406" y="14210"/>
                  </a:moveTo>
                  <a:lnTo>
                    <a:pt x="18232" y="14205"/>
                  </a:lnTo>
                  <a:lnTo>
                    <a:pt x="18303" y="11807"/>
                  </a:lnTo>
                  <a:lnTo>
                    <a:pt x="22907" y="11789"/>
                  </a:lnTo>
                  <a:lnTo>
                    <a:pt x="22912" y="18887"/>
                  </a:lnTo>
                  <a:lnTo>
                    <a:pt x="25235" y="18876"/>
                  </a:lnTo>
                  <a:lnTo>
                    <a:pt x="27539" y="18872"/>
                  </a:lnTo>
                  <a:lnTo>
                    <a:pt x="27518" y="14177"/>
                  </a:lnTo>
                  <a:lnTo>
                    <a:pt x="31892" y="14133"/>
                  </a:lnTo>
                  <a:lnTo>
                    <a:pt x="31863" y="11824"/>
                  </a:lnTo>
                  <a:lnTo>
                    <a:pt x="31875" y="9765"/>
                  </a:lnTo>
                  <a:lnTo>
                    <a:pt x="31940" y="9448"/>
                  </a:lnTo>
                  <a:lnTo>
                    <a:pt x="29919" y="9444"/>
                  </a:lnTo>
                  <a:lnTo>
                    <a:pt x="29919" y="7079"/>
                  </a:lnTo>
                  <a:lnTo>
                    <a:pt x="32193" y="7076"/>
                  </a:lnTo>
                  <a:lnTo>
                    <a:pt x="32190" y="4727"/>
                  </a:lnTo>
                  <a:lnTo>
                    <a:pt x="39155" y="4725"/>
                  </a:lnTo>
                  <a:lnTo>
                    <a:pt x="39163" y="7089"/>
                  </a:lnTo>
                  <a:lnTo>
                    <a:pt x="41455" y="7089"/>
                  </a:lnTo>
                  <a:lnTo>
                    <a:pt x="41452" y="9450"/>
                  </a:lnTo>
                  <a:lnTo>
                    <a:pt x="43764" y="9442"/>
                  </a:lnTo>
                  <a:lnTo>
                    <a:pt x="43780" y="0"/>
                  </a:lnTo>
                  <a:lnTo>
                    <a:pt x="46044" y="127"/>
                  </a:lnTo>
                  <a:lnTo>
                    <a:pt x="48384" y="79"/>
                  </a:lnTo>
                  <a:lnTo>
                    <a:pt x="48360" y="2464"/>
                  </a:lnTo>
                  <a:lnTo>
                    <a:pt x="50642" y="2340"/>
                  </a:lnTo>
                  <a:lnTo>
                    <a:pt x="52993" y="2361"/>
                  </a:lnTo>
                  <a:lnTo>
                    <a:pt x="52961" y="4729"/>
                  </a:lnTo>
                  <a:lnTo>
                    <a:pt x="57581" y="4679"/>
                  </a:lnTo>
                  <a:lnTo>
                    <a:pt x="57563" y="7070"/>
                  </a:lnTo>
                  <a:lnTo>
                    <a:pt x="55246" y="7111"/>
                  </a:lnTo>
                  <a:lnTo>
                    <a:pt x="55259" y="8243"/>
                  </a:lnTo>
                  <a:lnTo>
                    <a:pt x="52975" y="8245"/>
                  </a:lnTo>
                  <a:lnTo>
                    <a:pt x="52981" y="9428"/>
                  </a:lnTo>
                  <a:lnTo>
                    <a:pt x="54886" y="9431"/>
                  </a:lnTo>
                  <a:lnTo>
                    <a:pt x="54861" y="11806"/>
                  </a:lnTo>
                  <a:lnTo>
                    <a:pt x="57185" y="11768"/>
                  </a:lnTo>
                  <a:lnTo>
                    <a:pt x="57222" y="18860"/>
                  </a:lnTo>
                  <a:lnTo>
                    <a:pt x="57807" y="18864"/>
                  </a:lnTo>
                  <a:lnTo>
                    <a:pt x="57814" y="19797"/>
                  </a:lnTo>
                  <a:lnTo>
                    <a:pt x="58362" y="20067"/>
                  </a:lnTo>
                  <a:lnTo>
                    <a:pt x="58368" y="21253"/>
                  </a:lnTo>
                  <a:lnTo>
                    <a:pt x="56087" y="21251"/>
                  </a:lnTo>
                  <a:lnTo>
                    <a:pt x="56088" y="23619"/>
                  </a:lnTo>
                  <a:lnTo>
                    <a:pt x="57230" y="23615"/>
                  </a:lnTo>
                  <a:lnTo>
                    <a:pt x="57252" y="28344"/>
                  </a:lnTo>
                  <a:lnTo>
                    <a:pt x="64166" y="28386"/>
                  </a:lnTo>
                  <a:lnTo>
                    <a:pt x="64165" y="30851"/>
                  </a:lnTo>
                  <a:lnTo>
                    <a:pt x="64238" y="31018"/>
                  </a:lnTo>
                  <a:lnTo>
                    <a:pt x="64725" y="31220"/>
                  </a:lnTo>
                  <a:lnTo>
                    <a:pt x="64746" y="33115"/>
                  </a:lnTo>
                  <a:lnTo>
                    <a:pt x="64757" y="35192"/>
                  </a:lnTo>
                  <a:lnTo>
                    <a:pt x="57272" y="36772"/>
                  </a:lnTo>
                  <a:lnTo>
                    <a:pt x="57264" y="38917"/>
                  </a:lnTo>
                  <a:lnTo>
                    <a:pt x="57784" y="38831"/>
                  </a:lnTo>
                  <a:lnTo>
                    <a:pt x="57853" y="37778"/>
                  </a:lnTo>
                  <a:lnTo>
                    <a:pt x="59558" y="37778"/>
                  </a:lnTo>
                  <a:lnTo>
                    <a:pt x="59536" y="40142"/>
                  </a:lnTo>
                  <a:lnTo>
                    <a:pt x="61869" y="40143"/>
                  </a:lnTo>
                  <a:lnTo>
                    <a:pt x="61875" y="42503"/>
                  </a:lnTo>
                  <a:lnTo>
                    <a:pt x="68806" y="42515"/>
                  </a:lnTo>
                  <a:lnTo>
                    <a:pt x="68816" y="49012"/>
                  </a:lnTo>
                  <a:lnTo>
                    <a:pt x="68904" y="49418"/>
                  </a:lnTo>
                  <a:lnTo>
                    <a:pt x="69068" y="49813"/>
                  </a:lnTo>
                  <a:lnTo>
                    <a:pt x="69471" y="50218"/>
                  </a:lnTo>
                  <a:lnTo>
                    <a:pt x="70070" y="50378"/>
                  </a:lnTo>
                  <a:lnTo>
                    <a:pt x="70669" y="50180"/>
                  </a:lnTo>
                  <a:lnTo>
                    <a:pt x="70466" y="50575"/>
                  </a:lnTo>
                  <a:lnTo>
                    <a:pt x="70429" y="50814"/>
                  </a:lnTo>
                  <a:lnTo>
                    <a:pt x="70597" y="51212"/>
                  </a:lnTo>
                  <a:lnTo>
                    <a:pt x="71453" y="51752"/>
                  </a:lnTo>
                  <a:lnTo>
                    <a:pt x="71570" y="51923"/>
                  </a:lnTo>
                  <a:lnTo>
                    <a:pt x="70742" y="52310"/>
                  </a:lnTo>
                  <a:lnTo>
                    <a:pt x="70568" y="52385"/>
                  </a:lnTo>
                  <a:lnTo>
                    <a:pt x="70510" y="53010"/>
                  </a:lnTo>
                  <a:lnTo>
                    <a:pt x="70910" y="53118"/>
                  </a:lnTo>
                  <a:lnTo>
                    <a:pt x="71287" y="52943"/>
                  </a:lnTo>
                  <a:lnTo>
                    <a:pt x="71864" y="51941"/>
                  </a:lnTo>
                  <a:lnTo>
                    <a:pt x="71853" y="51439"/>
                  </a:lnTo>
                  <a:lnTo>
                    <a:pt x="72459" y="51517"/>
                  </a:lnTo>
                  <a:lnTo>
                    <a:pt x="72953" y="51792"/>
                  </a:lnTo>
                  <a:lnTo>
                    <a:pt x="73196" y="51833"/>
                  </a:lnTo>
                  <a:lnTo>
                    <a:pt x="73418" y="51040"/>
                  </a:lnTo>
                  <a:lnTo>
                    <a:pt x="73414" y="50817"/>
                  </a:lnTo>
                  <a:lnTo>
                    <a:pt x="73374" y="50534"/>
                  </a:lnTo>
                  <a:lnTo>
                    <a:pt x="73025" y="50165"/>
                  </a:lnTo>
                  <a:lnTo>
                    <a:pt x="73178" y="50038"/>
                  </a:lnTo>
                  <a:lnTo>
                    <a:pt x="73828" y="50266"/>
                  </a:lnTo>
                  <a:lnTo>
                    <a:pt x="73930" y="50493"/>
                  </a:lnTo>
                  <a:lnTo>
                    <a:pt x="73948" y="51129"/>
                  </a:lnTo>
                  <a:lnTo>
                    <a:pt x="73412" y="52518"/>
                  </a:lnTo>
                  <a:lnTo>
                    <a:pt x="73617" y="52641"/>
                  </a:lnTo>
                  <a:lnTo>
                    <a:pt x="74358" y="52637"/>
                  </a:lnTo>
                  <a:lnTo>
                    <a:pt x="74728" y="52343"/>
                  </a:lnTo>
                  <a:lnTo>
                    <a:pt x="74935" y="52004"/>
                  </a:lnTo>
                  <a:lnTo>
                    <a:pt x="75197" y="51442"/>
                  </a:lnTo>
                  <a:lnTo>
                    <a:pt x="75128" y="51193"/>
                  </a:lnTo>
                  <a:lnTo>
                    <a:pt x="75389" y="50615"/>
                  </a:lnTo>
                  <a:lnTo>
                    <a:pt x="75712" y="50846"/>
                  </a:lnTo>
                  <a:lnTo>
                    <a:pt x="75720" y="54275"/>
                  </a:lnTo>
                  <a:lnTo>
                    <a:pt x="76870" y="54288"/>
                  </a:lnTo>
                  <a:lnTo>
                    <a:pt x="76348" y="55068"/>
                  </a:lnTo>
                  <a:lnTo>
                    <a:pt x="76025" y="55038"/>
                  </a:lnTo>
                  <a:lnTo>
                    <a:pt x="75560" y="55630"/>
                  </a:lnTo>
                  <a:lnTo>
                    <a:pt x="75731" y="55980"/>
                  </a:lnTo>
                  <a:lnTo>
                    <a:pt x="75847" y="56189"/>
                  </a:lnTo>
                  <a:lnTo>
                    <a:pt x="75922" y="56621"/>
                  </a:lnTo>
                  <a:lnTo>
                    <a:pt x="83177" y="56693"/>
                  </a:lnTo>
                  <a:lnTo>
                    <a:pt x="83394" y="56362"/>
                  </a:lnTo>
                  <a:lnTo>
                    <a:pt x="83328" y="61102"/>
                  </a:lnTo>
                  <a:lnTo>
                    <a:pt x="84254" y="61102"/>
                  </a:lnTo>
                  <a:lnTo>
                    <a:pt x="84489" y="61015"/>
                  </a:lnTo>
                  <a:lnTo>
                    <a:pt x="84699" y="60807"/>
                  </a:lnTo>
                  <a:lnTo>
                    <a:pt x="84888" y="59921"/>
                  </a:lnTo>
                  <a:lnTo>
                    <a:pt x="85236" y="59492"/>
                  </a:lnTo>
                  <a:lnTo>
                    <a:pt x="85964" y="58798"/>
                  </a:lnTo>
                  <a:lnTo>
                    <a:pt x="85957" y="57396"/>
                  </a:lnTo>
                  <a:lnTo>
                    <a:pt x="85383" y="56964"/>
                  </a:lnTo>
                  <a:lnTo>
                    <a:pt x="85383" y="56350"/>
                  </a:lnTo>
                  <a:lnTo>
                    <a:pt x="87452" y="56260"/>
                  </a:lnTo>
                  <a:lnTo>
                    <a:pt x="87593" y="55955"/>
                  </a:lnTo>
                  <a:lnTo>
                    <a:pt x="87651" y="54983"/>
                  </a:lnTo>
                  <a:lnTo>
                    <a:pt x="87633" y="54793"/>
                  </a:lnTo>
                  <a:lnTo>
                    <a:pt x="87448" y="54633"/>
                  </a:lnTo>
                  <a:lnTo>
                    <a:pt x="87969" y="52994"/>
                  </a:lnTo>
                  <a:lnTo>
                    <a:pt x="88248" y="51643"/>
                  </a:lnTo>
                  <a:lnTo>
                    <a:pt x="94404" y="51630"/>
                  </a:lnTo>
                  <a:lnTo>
                    <a:pt x="97473" y="51629"/>
                  </a:lnTo>
                  <a:lnTo>
                    <a:pt x="108968" y="51585"/>
                  </a:lnTo>
                  <a:lnTo>
                    <a:pt x="108946" y="53910"/>
                  </a:lnTo>
                  <a:lnTo>
                    <a:pt x="109777" y="54104"/>
                  </a:lnTo>
                  <a:lnTo>
                    <a:pt x="111273" y="53977"/>
                  </a:lnTo>
                  <a:lnTo>
                    <a:pt x="111280" y="51589"/>
                  </a:lnTo>
                  <a:lnTo>
                    <a:pt x="122887" y="51661"/>
                  </a:lnTo>
                  <a:lnTo>
                    <a:pt x="138867" y="51631"/>
                  </a:lnTo>
                  <a:lnTo>
                    <a:pt x="138844" y="54950"/>
                  </a:lnTo>
                  <a:lnTo>
                    <a:pt x="138844" y="62835"/>
                  </a:lnTo>
                  <a:lnTo>
                    <a:pt x="138836" y="64638"/>
                  </a:lnTo>
                  <a:lnTo>
                    <a:pt x="138830" y="65812"/>
                  </a:lnTo>
                  <a:lnTo>
                    <a:pt x="139991" y="65804"/>
                  </a:lnTo>
                  <a:lnTo>
                    <a:pt x="140932" y="65798"/>
                  </a:lnTo>
                  <a:lnTo>
                    <a:pt x="147829" y="65814"/>
                  </a:lnTo>
                  <a:lnTo>
                    <a:pt x="148083" y="65811"/>
                  </a:lnTo>
                  <a:lnTo>
                    <a:pt x="152431" y="65777"/>
                  </a:lnTo>
                  <a:lnTo>
                    <a:pt x="152426" y="65935"/>
                  </a:lnTo>
                  <a:lnTo>
                    <a:pt x="152437" y="71011"/>
                  </a:lnTo>
                  <a:lnTo>
                    <a:pt x="152434" y="72143"/>
                  </a:lnTo>
                  <a:lnTo>
                    <a:pt x="152460" y="86160"/>
                  </a:lnTo>
                  <a:lnTo>
                    <a:pt x="152457" y="86893"/>
                  </a:lnTo>
                  <a:lnTo>
                    <a:pt x="152435" y="89737"/>
                  </a:lnTo>
                  <a:lnTo>
                    <a:pt x="152438" y="89908"/>
                  </a:lnTo>
                  <a:lnTo>
                    <a:pt x="152468" y="91911"/>
                  </a:lnTo>
                  <a:lnTo>
                    <a:pt x="155927" y="91903"/>
                  </a:lnTo>
                  <a:lnTo>
                    <a:pt x="161622" y="91896"/>
                  </a:lnTo>
                  <a:lnTo>
                    <a:pt x="161611" y="92931"/>
                  </a:lnTo>
                  <a:lnTo>
                    <a:pt x="161022" y="94267"/>
                  </a:lnTo>
                  <a:lnTo>
                    <a:pt x="166219" y="94290"/>
                  </a:lnTo>
                  <a:lnTo>
                    <a:pt x="166212" y="96852"/>
                  </a:lnTo>
                  <a:lnTo>
                    <a:pt x="166216" y="97963"/>
                  </a:lnTo>
                  <a:lnTo>
                    <a:pt x="166219" y="106256"/>
                  </a:lnTo>
                  <a:lnTo>
                    <a:pt x="166217" y="106445"/>
                  </a:lnTo>
                  <a:lnTo>
                    <a:pt x="166304" y="106281"/>
                  </a:lnTo>
                  <a:lnTo>
                    <a:pt x="167406" y="106165"/>
                  </a:lnTo>
                  <a:lnTo>
                    <a:pt x="167760" y="106053"/>
                  </a:lnTo>
                  <a:lnTo>
                    <a:pt x="168667" y="105331"/>
                  </a:lnTo>
                  <a:lnTo>
                    <a:pt x="169585" y="104112"/>
                  </a:lnTo>
                  <a:lnTo>
                    <a:pt x="170044" y="103976"/>
                  </a:lnTo>
                  <a:lnTo>
                    <a:pt x="170463" y="104046"/>
                  </a:lnTo>
                  <a:lnTo>
                    <a:pt x="170626" y="104169"/>
                  </a:lnTo>
                  <a:lnTo>
                    <a:pt x="170890" y="104731"/>
                  </a:lnTo>
                  <a:lnTo>
                    <a:pt x="170962" y="105163"/>
                  </a:lnTo>
                  <a:lnTo>
                    <a:pt x="170818" y="105963"/>
                  </a:lnTo>
                  <a:lnTo>
                    <a:pt x="170825" y="106321"/>
                  </a:lnTo>
                  <a:lnTo>
                    <a:pt x="171075" y="106704"/>
                  </a:lnTo>
                  <a:lnTo>
                    <a:pt x="171472" y="106834"/>
                  </a:lnTo>
                  <a:lnTo>
                    <a:pt x="172043" y="106704"/>
                  </a:lnTo>
                  <a:lnTo>
                    <a:pt x="172874" y="105978"/>
                  </a:lnTo>
                  <a:lnTo>
                    <a:pt x="173583" y="105111"/>
                  </a:lnTo>
                  <a:lnTo>
                    <a:pt x="174615" y="103760"/>
                  </a:lnTo>
                  <a:lnTo>
                    <a:pt x="174833" y="103356"/>
                  </a:lnTo>
                  <a:lnTo>
                    <a:pt x="175097" y="102537"/>
                  </a:lnTo>
                  <a:lnTo>
                    <a:pt x="175324" y="102344"/>
                  </a:lnTo>
                  <a:lnTo>
                    <a:pt x="176404" y="102515"/>
                  </a:lnTo>
                  <a:lnTo>
                    <a:pt x="176646" y="102494"/>
                  </a:lnTo>
                  <a:lnTo>
                    <a:pt x="177026" y="102235"/>
                  </a:lnTo>
                  <a:lnTo>
                    <a:pt x="177112" y="100639"/>
                  </a:lnTo>
                  <a:lnTo>
                    <a:pt x="176782" y="98948"/>
                  </a:lnTo>
                  <a:lnTo>
                    <a:pt x="177474" y="97087"/>
                  </a:lnTo>
                  <a:lnTo>
                    <a:pt x="177476" y="96860"/>
                  </a:lnTo>
                  <a:lnTo>
                    <a:pt x="177281" y="96342"/>
                  </a:lnTo>
                  <a:lnTo>
                    <a:pt x="176892" y="95870"/>
                  </a:lnTo>
                  <a:lnTo>
                    <a:pt x="176845" y="95689"/>
                  </a:lnTo>
                  <a:lnTo>
                    <a:pt x="177528" y="94313"/>
                  </a:lnTo>
                  <a:lnTo>
                    <a:pt x="179453" y="94310"/>
                  </a:lnTo>
                  <a:lnTo>
                    <a:pt x="179902" y="94312"/>
                  </a:lnTo>
                  <a:lnTo>
                    <a:pt x="181661" y="94319"/>
                  </a:lnTo>
                  <a:lnTo>
                    <a:pt x="181702" y="94995"/>
                  </a:lnTo>
                  <a:lnTo>
                    <a:pt x="181864" y="95095"/>
                  </a:lnTo>
                  <a:lnTo>
                    <a:pt x="182953" y="94655"/>
                  </a:lnTo>
                  <a:lnTo>
                    <a:pt x="183250" y="94294"/>
                  </a:lnTo>
                  <a:lnTo>
                    <a:pt x="183561" y="94141"/>
                  </a:lnTo>
                  <a:lnTo>
                    <a:pt x="185789" y="95611"/>
                  </a:lnTo>
                  <a:lnTo>
                    <a:pt x="186129" y="95540"/>
                  </a:lnTo>
                  <a:lnTo>
                    <a:pt x="186763" y="95237"/>
                  </a:lnTo>
                  <a:lnTo>
                    <a:pt x="186876" y="106037"/>
                  </a:lnTo>
                  <a:lnTo>
                    <a:pt x="189346" y="106021"/>
                  </a:lnTo>
                  <a:lnTo>
                    <a:pt x="189981" y="106243"/>
                  </a:lnTo>
                  <a:lnTo>
                    <a:pt x="190321" y="107181"/>
                  </a:lnTo>
                  <a:lnTo>
                    <a:pt x="190859" y="107311"/>
                  </a:lnTo>
                  <a:lnTo>
                    <a:pt x="191361" y="107322"/>
                  </a:lnTo>
                  <a:lnTo>
                    <a:pt x="191380" y="115582"/>
                  </a:lnTo>
                  <a:lnTo>
                    <a:pt x="193685" y="115568"/>
                  </a:lnTo>
                  <a:lnTo>
                    <a:pt x="193676" y="118539"/>
                  </a:lnTo>
                  <a:lnTo>
                    <a:pt x="193528" y="118959"/>
                  </a:lnTo>
                  <a:lnTo>
                    <a:pt x="193474" y="119499"/>
                  </a:lnTo>
                  <a:lnTo>
                    <a:pt x="194171" y="120184"/>
                  </a:lnTo>
                  <a:lnTo>
                    <a:pt x="194398" y="120319"/>
                  </a:lnTo>
                  <a:lnTo>
                    <a:pt x="194560" y="120285"/>
                  </a:lnTo>
                  <a:lnTo>
                    <a:pt x="195380" y="119493"/>
                  </a:lnTo>
                  <a:lnTo>
                    <a:pt x="195453" y="119109"/>
                  </a:lnTo>
                  <a:lnTo>
                    <a:pt x="195424" y="118886"/>
                  </a:lnTo>
                  <a:lnTo>
                    <a:pt x="195572" y="118860"/>
                  </a:lnTo>
                  <a:lnTo>
                    <a:pt x="195738" y="119128"/>
                  </a:lnTo>
                  <a:lnTo>
                    <a:pt x="195954" y="120323"/>
                  </a:lnTo>
                  <a:lnTo>
                    <a:pt x="195949" y="122490"/>
                  </a:lnTo>
                  <a:lnTo>
                    <a:pt x="195841" y="122631"/>
                  </a:lnTo>
                  <a:lnTo>
                    <a:pt x="194206" y="122644"/>
                  </a:lnTo>
                  <a:lnTo>
                    <a:pt x="194326" y="123117"/>
                  </a:lnTo>
                  <a:lnTo>
                    <a:pt x="194544" y="123175"/>
                  </a:lnTo>
                  <a:lnTo>
                    <a:pt x="194639" y="123362"/>
                  </a:lnTo>
                  <a:lnTo>
                    <a:pt x="194423" y="124149"/>
                  </a:lnTo>
                  <a:lnTo>
                    <a:pt x="193510" y="126019"/>
                  </a:lnTo>
                  <a:lnTo>
                    <a:pt x="192030" y="124113"/>
                  </a:lnTo>
                  <a:lnTo>
                    <a:pt x="191458" y="123704"/>
                  </a:lnTo>
                  <a:lnTo>
                    <a:pt x="190565" y="123492"/>
                  </a:lnTo>
                  <a:lnTo>
                    <a:pt x="189153" y="123655"/>
                  </a:lnTo>
                  <a:lnTo>
                    <a:pt x="188476" y="123856"/>
                  </a:lnTo>
                  <a:lnTo>
                    <a:pt x="188187" y="123983"/>
                  </a:lnTo>
                  <a:lnTo>
                    <a:pt x="187675" y="124354"/>
                  </a:lnTo>
                  <a:lnTo>
                    <a:pt x="186669" y="124998"/>
                  </a:lnTo>
                  <a:lnTo>
                    <a:pt x="186259" y="125217"/>
                  </a:lnTo>
                  <a:lnTo>
                    <a:pt x="184595" y="125597"/>
                  </a:lnTo>
                  <a:lnTo>
                    <a:pt x="184021" y="125218"/>
                  </a:lnTo>
                  <a:lnTo>
                    <a:pt x="183751" y="125036"/>
                  </a:lnTo>
                  <a:lnTo>
                    <a:pt x="183508" y="124940"/>
                  </a:lnTo>
                  <a:lnTo>
                    <a:pt x="183288" y="124956"/>
                  </a:lnTo>
                  <a:lnTo>
                    <a:pt x="182485" y="125217"/>
                  </a:lnTo>
                  <a:lnTo>
                    <a:pt x="182185" y="125217"/>
                  </a:lnTo>
                  <a:lnTo>
                    <a:pt x="181969" y="125349"/>
                  </a:lnTo>
                  <a:lnTo>
                    <a:pt x="181294" y="125219"/>
                  </a:lnTo>
                  <a:lnTo>
                    <a:pt x="180544" y="125332"/>
                  </a:lnTo>
                  <a:lnTo>
                    <a:pt x="180234" y="125912"/>
                  </a:lnTo>
                  <a:lnTo>
                    <a:pt x="179676" y="127136"/>
                  </a:lnTo>
                  <a:lnTo>
                    <a:pt x="179606" y="127282"/>
                  </a:lnTo>
                  <a:lnTo>
                    <a:pt x="179359" y="127917"/>
                  </a:lnTo>
                  <a:lnTo>
                    <a:pt x="178717" y="129478"/>
                  </a:lnTo>
                  <a:lnTo>
                    <a:pt x="178251" y="130259"/>
                  </a:lnTo>
                  <a:lnTo>
                    <a:pt x="177578" y="131024"/>
                  </a:lnTo>
                  <a:lnTo>
                    <a:pt x="176640" y="131762"/>
                  </a:lnTo>
                  <a:lnTo>
                    <a:pt x="176102" y="132114"/>
                  </a:lnTo>
                  <a:lnTo>
                    <a:pt x="175713" y="132244"/>
                  </a:lnTo>
                  <a:lnTo>
                    <a:pt x="174445" y="132406"/>
                  </a:lnTo>
                  <a:lnTo>
                    <a:pt x="173720" y="132374"/>
                  </a:lnTo>
                  <a:lnTo>
                    <a:pt x="173059" y="132227"/>
                  </a:lnTo>
                  <a:lnTo>
                    <a:pt x="170716" y="131186"/>
                  </a:lnTo>
                  <a:lnTo>
                    <a:pt x="169913" y="130959"/>
                  </a:lnTo>
                  <a:lnTo>
                    <a:pt x="168333" y="130780"/>
                  </a:lnTo>
                  <a:lnTo>
                    <a:pt x="167116" y="130796"/>
                  </a:lnTo>
                  <a:lnTo>
                    <a:pt x="165908" y="130933"/>
                  </a:lnTo>
                  <a:lnTo>
                    <a:pt x="163300" y="131338"/>
                  </a:lnTo>
                  <a:lnTo>
                    <a:pt x="162617" y="131638"/>
                  </a:lnTo>
                  <a:lnTo>
                    <a:pt x="162282" y="131978"/>
                  </a:lnTo>
                  <a:lnTo>
                    <a:pt x="162148" y="132112"/>
                  </a:lnTo>
                  <a:lnTo>
                    <a:pt x="162051" y="132438"/>
                  </a:lnTo>
                  <a:lnTo>
                    <a:pt x="162031" y="132855"/>
                  </a:lnTo>
                  <a:lnTo>
                    <a:pt x="162112" y="133313"/>
                  </a:lnTo>
                  <a:lnTo>
                    <a:pt x="162352" y="134144"/>
                  </a:lnTo>
                  <a:lnTo>
                    <a:pt x="162649" y="135708"/>
                  </a:lnTo>
                  <a:lnTo>
                    <a:pt x="162645" y="136146"/>
                  </a:lnTo>
                  <a:lnTo>
                    <a:pt x="162536" y="136385"/>
                  </a:lnTo>
                  <a:lnTo>
                    <a:pt x="162336" y="136563"/>
                  </a:lnTo>
                  <a:lnTo>
                    <a:pt x="162003" y="136625"/>
                  </a:lnTo>
                  <a:lnTo>
                    <a:pt x="160401" y="135971"/>
                  </a:lnTo>
                  <a:lnTo>
                    <a:pt x="160054" y="135932"/>
                  </a:lnTo>
                  <a:lnTo>
                    <a:pt x="159918" y="136011"/>
                  </a:lnTo>
                  <a:lnTo>
                    <a:pt x="159536" y="136568"/>
                  </a:lnTo>
                  <a:lnTo>
                    <a:pt x="158438" y="138538"/>
                  </a:lnTo>
                  <a:lnTo>
                    <a:pt x="157663" y="139102"/>
                  </a:lnTo>
                  <a:lnTo>
                    <a:pt x="156474" y="139953"/>
                  </a:lnTo>
                  <a:lnTo>
                    <a:pt x="156073" y="140441"/>
                  </a:lnTo>
                  <a:lnTo>
                    <a:pt x="155786" y="140948"/>
                  </a:lnTo>
                  <a:lnTo>
                    <a:pt x="155652" y="141472"/>
                  </a:lnTo>
                  <a:lnTo>
                    <a:pt x="155488" y="143896"/>
                  </a:lnTo>
                  <a:lnTo>
                    <a:pt x="155302" y="144818"/>
                  </a:lnTo>
                  <a:lnTo>
                    <a:pt x="154834" y="146381"/>
                  </a:lnTo>
                  <a:lnTo>
                    <a:pt x="154420" y="146830"/>
                  </a:lnTo>
                  <a:lnTo>
                    <a:pt x="154132" y="146741"/>
                  </a:lnTo>
                  <a:lnTo>
                    <a:pt x="153224" y="147058"/>
                  </a:lnTo>
                  <a:lnTo>
                    <a:pt x="152157" y="147452"/>
                  </a:lnTo>
                  <a:lnTo>
                    <a:pt x="150680" y="148153"/>
                  </a:lnTo>
                  <a:lnTo>
                    <a:pt x="150684" y="148855"/>
                  </a:lnTo>
                  <a:lnTo>
                    <a:pt x="150582" y="149145"/>
                  </a:lnTo>
                  <a:lnTo>
                    <a:pt x="150074" y="149985"/>
                  </a:lnTo>
                  <a:lnTo>
                    <a:pt x="149383" y="150527"/>
                  </a:lnTo>
                  <a:lnTo>
                    <a:pt x="149062" y="151062"/>
                  </a:lnTo>
                  <a:lnTo>
                    <a:pt x="148913" y="151172"/>
                  </a:lnTo>
                  <a:lnTo>
                    <a:pt x="148776" y="151586"/>
                  </a:lnTo>
                  <a:lnTo>
                    <a:pt x="148578" y="151880"/>
                  </a:lnTo>
                  <a:lnTo>
                    <a:pt x="148405" y="152096"/>
                  </a:lnTo>
                  <a:lnTo>
                    <a:pt x="148153" y="152227"/>
                  </a:lnTo>
                  <a:lnTo>
                    <a:pt x="147721" y="152547"/>
                  </a:lnTo>
                  <a:lnTo>
                    <a:pt x="147528" y="152645"/>
                  </a:lnTo>
                  <a:lnTo>
                    <a:pt x="146970" y="152970"/>
                  </a:lnTo>
                  <a:lnTo>
                    <a:pt x="146786" y="153133"/>
                  </a:lnTo>
                  <a:lnTo>
                    <a:pt x="146593" y="153371"/>
                  </a:lnTo>
                  <a:lnTo>
                    <a:pt x="146483" y="153573"/>
                  </a:lnTo>
                  <a:lnTo>
                    <a:pt x="146370" y="153937"/>
                  </a:lnTo>
                  <a:lnTo>
                    <a:pt x="146355" y="154220"/>
                  </a:lnTo>
                  <a:lnTo>
                    <a:pt x="146384" y="154661"/>
                  </a:lnTo>
                  <a:lnTo>
                    <a:pt x="146078" y="155337"/>
                  </a:lnTo>
                  <a:lnTo>
                    <a:pt x="145933" y="155459"/>
                  </a:lnTo>
                  <a:lnTo>
                    <a:pt x="145290" y="155570"/>
                  </a:lnTo>
                  <a:lnTo>
                    <a:pt x="145114" y="156035"/>
                  </a:lnTo>
                  <a:lnTo>
                    <a:pt x="145191" y="156367"/>
                  </a:lnTo>
                  <a:lnTo>
                    <a:pt x="145038" y="156693"/>
                  </a:lnTo>
                  <a:lnTo>
                    <a:pt x="144051" y="157746"/>
                  </a:lnTo>
                  <a:lnTo>
                    <a:pt x="143907" y="157779"/>
                  </a:lnTo>
                  <a:lnTo>
                    <a:pt x="142507" y="157008"/>
                  </a:lnTo>
                  <a:lnTo>
                    <a:pt x="142439" y="156766"/>
                  </a:lnTo>
                  <a:lnTo>
                    <a:pt x="142532" y="156487"/>
                  </a:lnTo>
                  <a:lnTo>
                    <a:pt x="142403" y="156178"/>
                  </a:lnTo>
                  <a:lnTo>
                    <a:pt x="140760" y="154753"/>
                  </a:lnTo>
                  <a:lnTo>
                    <a:pt x="140544" y="155043"/>
                  </a:lnTo>
                  <a:lnTo>
                    <a:pt x="140090" y="155285"/>
                  </a:lnTo>
                  <a:lnTo>
                    <a:pt x="139622" y="155173"/>
                  </a:lnTo>
                  <a:lnTo>
                    <a:pt x="139550" y="154868"/>
                  </a:lnTo>
                  <a:lnTo>
                    <a:pt x="138758" y="154429"/>
                  </a:lnTo>
                  <a:lnTo>
                    <a:pt x="136399" y="154463"/>
                  </a:lnTo>
                  <a:lnTo>
                    <a:pt x="135805" y="154143"/>
                  </a:lnTo>
                  <a:lnTo>
                    <a:pt x="135027" y="154284"/>
                  </a:lnTo>
                  <a:lnTo>
                    <a:pt x="134843" y="154426"/>
                  </a:lnTo>
                  <a:lnTo>
                    <a:pt x="131656" y="154480"/>
                  </a:lnTo>
                  <a:lnTo>
                    <a:pt x="131213" y="155061"/>
                  </a:lnTo>
                  <a:lnTo>
                    <a:pt x="131213" y="155667"/>
                  </a:lnTo>
                  <a:lnTo>
                    <a:pt x="124951" y="155647"/>
                  </a:lnTo>
                  <a:lnTo>
                    <a:pt x="124933" y="153892"/>
                  </a:lnTo>
                  <a:lnTo>
                    <a:pt x="124777" y="154069"/>
                  </a:lnTo>
                  <a:lnTo>
                    <a:pt x="124748" y="154456"/>
                  </a:lnTo>
                  <a:lnTo>
                    <a:pt x="124842" y="154720"/>
                  </a:lnTo>
                  <a:lnTo>
                    <a:pt x="124723" y="155420"/>
                  </a:lnTo>
                  <a:lnTo>
                    <a:pt x="124432" y="155995"/>
                  </a:lnTo>
                  <a:lnTo>
                    <a:pt x="124094" y="156885"/>
                  </a:lnTo>
                  <a:lnTo>
                    <a:pt x="124094" y="157026"/>
                  </a:lnTo>
                  <a:lnTo>
                    <a:pt x="124069" y="157161"/>
                  </a:lnTo>
                  <a:lnTo>
                    <a:pt x="124412" y="157454"/>
                  </a:lnTo>
                  <a:lnTo>
                    <a:pt x="124895" y="158172"/>
                  </a:lnTo>
                  <a:lnTo>
                    <a:pt x="124973" y="158348"/>
                  </a:lnTo>
                  <a:lnTo>
                    <a:pt x="124976" y="158719"/>
                  </a:lnTo>
                  <a:lnTo>
                    <a:pt x="125641" y="159841"/>
                  </a:lnTo>
                  <a:lnTo>
                    <a:pt x="126066" y="160113"/>
                  </a:lnTo>
                  <a:lnTo>
                    <a:pt x="125825" y="160641"/>
                  </a:lnTo>
                  <a:lnTo>
                    <a:pt x="125681" y="160790"/>
                  </a:lnTo>
                  <a:lnTo>
                    <a:pt x="124900" y="160414"/>
                  </a:lnTo>
                  <a:lnTo>
                    <a:pt x="123910" y="160400"/>
                  </a:lnTo>
                  <a:lnTo>
                    <a:pt x="124003" y="160954"/>
                  </a:lnTo>
                  <a:lnTo>
                    <a:pt x="124446" y="161732"/>
                  </a:lnTo>
                  <a:lnTo>
                    <a:pt x="124640" y="161527"/>
                  </a:lnTo>
                  <a:lnTo>
                    <a:pt x="124784" y="161743"/>
                  </a:lnTo>
                  <a:lnTo>
                    <a:pt x="124910" y="163065"/>
                  </a:lnTo>
                  <a:lnTo>
                    <a:pt x="124890" y="174524"/>
                  </a:lnTo>
                  <a:lnTo>
                    <a:pt x="122578" y="174531"/>
                  </a:lnTo>
                  <a:lnTo>
                    <a:pt x="122604" y="176870"/>
                  </a:lnTo>
                  <a:lnTo>
                    <a:pt x="122924" y="177615"/>
                  </a:lnTo>
                  <a:lnTo>
                    <a:pt x="123442" y="178401"/>
                  </a:lnTo>
                  <a:lnTo>
                    <a:pt x="123596" y="179242"/>
                  </a:lnTo>
                  <a:lnTo>
                    <a:pt x="125581" y="179242"/>
                  </a:lnTo>
                  <a:lnTo>
                    <a:pt x="125793" y="179447"/>
                  </a:lnTo>
                  <a:lnTo>
                    <a:pt x="125817" y="181960"/>
                  </a:lnTo>
                  <a:lnTo>
                    <a:pt x="126015" y="182876"/>
                  </a:lnTo>
                  <a:lnTo>
                    <a:pt x="126949" y="182664"/>
                  </a:lnTo>
                  <a:lnTo>
                    <a:pt x="126949" y="183774"/>
                  </a:lnTo>
                  <a:lnTo>
                    <a:pt x="126769" y="185635"/>
                  </a:lnTo>
                  <a:lnTo>
                    <a:pt x="126962" y="186588"/>
                  </a:lnTo>
                  <a:lnTo>
                    <a:pt x="127138" y="186919"/>
                  </a:lnTo>
                  <a:lnTo>
                    <a:pt x="126876" y="187336"/>
                  </a:lnTo>
                  <a:lnTo>
                    <a:pt x="126703" y="187440"/>
                  </a:lnTo>
                  <a:lnTo>
                    <a:pt x="125978" y="187452"/>
                  </a:lnTo>
                  <a:lnTo>
                    <a:pt x="125406" y="187310"/>
                  </a:lnTo>
                  <a:lnTo>
                    <a:pt x="125137" y="187682"/>
                  </a:lnTo>
                  <a:lnTo>
                    <a:pt x="124623" y="188702"/>
                  </a:lnTo>
                  <a:lnTo>
                    <a:pt x="124648" y="188877"/>
                  </a:lnTo>
                  <a:lnTo>
                    <a:pt x="124828" y="189063"/>
                  </a:lnTo>
                  <a:lnTo>
                    <a:pt x="124569" y="189365"/>
                  </a:lnTo>
                  <a:lnTo>
                    <a:pt x="123905" y="189745"/>
                  </a:lnTo>
                  <a:lnTo>
                    <a:pt x="123632" y="189745"/>
                  </a:lnTo>
                  <a:lnTo>
                    <a:pt x="123233" y="190433"/>
                  </a:lnTo>
                  <a:lnTo>
                    <a:pt x="123445" y="190567"/>
                  </a:lnTo>
                  <a:lnTo>
                    <a:pt x="123398" y="190828"/>
                  </a:lnTo>
                  <a:lnTo>
                    <a:pt x="123213" y="191148"/>
                  </a:lnTo>
                  <a:lnTo>
                    <a:pt x="124756" y="191156"/>
                  </a:lnTo>
                  <a:lnTo>
                    <a:pt x="124932" y="190914"/>
                  </a:lnTo>
                  <a:lnTo>
                    <a:pt x="125065" y="190411"/>
                  </a:lnTo>
                  <a:lnTo>
                    <a:pt x="124810" y="189748"/>
                  </a:lnTo>
                  <a:lnTo>
                    <a:pt x="124806" y="189406"/>
                  </a:lnTo>
                  <a:lnTo>
                    <a:pt x="125781" y="188792"/>
                  </a:lnTo>
                  <a:lnTo>
                    <a:pt x="125785" y="193517"/>
                  </a:lnTo>
                  <a:lnTo>
                    <a:pt x="123523" y="193502"/>
                  </a:lnTo>
                  <a:lnTo>
                    <a:pt x="123736" y="193780"/>
                  </a:lnTo>
                  <a:lnTo>
                    <a:pt x="123430" y="195083"/>
                  </a:lnTo>
                  <a:lnTo>
                    <a:pt x="122386" y="195288"/>
                  </a:lnTo>
                  <a:lnTo>
                    <a:pt x="122195" y="195255"/>
                  </a:lnTo>
                  <a:lnTo>
                    <a:pt x="121958" y="194961"/>
                  </a:lnTo>
                  <a:lnTo>
                    <a:pt x="121398" y="195121"/>
                  </a:lnTo>
                  <a:lnTo>
                    <a:pt x="121337" y="195460"/>
                  </a:lnTo>
                  <a:lnTo>
                    <a:pt x="121398" y="195824"/>
                  </a:lnTo>
                  <a:lnTo>
                    <a:pt x="120672" y="196314"/>
                  </a:lnTo>
                  <a:lnTo>
                    <a:pt x="119712" y="196749"/>
                  </a:lnTo>
                  <a:lnTo>
                    <a:pt x="119521" y="196767"/>
                  </a:lnTo>
                  <a:lnTo>
                    <a:pt x="118857" y="196365"/>
                  </a:lnTo>
                  <a:lnTo>
                    <a:pt x="118978" y="196235"/>
                  </a:lnTo>
                  <a:lnTo>
                    <a:pt x="118978" y="195966"/>
                  </a:lnTo>
                  <a:lnTo>
                    <a:pt x="118741" y="195728"/>
                  </a:lnTo>
                  <a:lnTo>
                    <a:pt x="118063" y="195609"/>
                  </a:lnTo>
                  <a:lnTo>
                    <a:pt x="117390" y="196676"/>
                  </a:lnTo>
                  <a:lnTo>
                    <a:pt x="118477" y="199325"/>
                  </a:lnTo>
                  <a:lnTo>
                    <a:pt x="118403" y="200550"/>
                  </a:lnTo>
                  <a:lnTo>
                    <a:pt x="117886" y="200558"/>
                  </a:lnTo>
                  <a:lnTo>
                    <a:pt x="117894" y="205290"/>
                  </a:lnTo>
                  <a:lnTo>
                    <a:pt x="113357" y="205287"/>
                  </a:lnTo>
                  <a:lnTo>
                    <a:pt x="113344" y="202886"/>
                  </a:lnTo>
                  <a:lnTo>
                    <a:pt x="111194" y="202887"/>
                  </a:lnTo>
                  <a:lnTo>
                    <a:pt x="111231" y="204670"/>
                  </a:lnTo>
                  <a:lnTo>
                    <a:pt x="111167" y="207609"/>
                  </a:lnTo>
                  <a:lnTo>
                    <a:pt x="102055" y="207636"/>
                  </a:lnTo>
                  <a:lnTo>
                    <a:pt x="102048" y="214854"/>
                  </a:lnTo>
                  <a:lnTo>
                    <a:pt x="105058" y="217112"/>
                  </a:lnTo>
                  <a:lnTo>
                    <a:pt x="103913" y="217114"/>
                  </a:lnTo>
                  <a:lnTo>
                    <a:pt x="104339" y="217430"/>
                  </a:lnTo>
                  <a:lnTo>
                    <a:pt x="104290" y="219478"/>
                  </a:lnTo>
                  <a:lnTo>
                    <a:pt x="106006" y="219474"/>
                  </a:lnTo>
                  <a:lnTo>
                    <a:pt x="106576" y="219779"/>
                  </a:lnTo>
                  <a:lnTo>
                    <a:pt x="106558" y="223078"/>
                  </a:lnTo>
                  <a:lnTo>
                    <a:pt x="105455" y="223030"/>
                  </a:lnTo>
                  <a:lnTo>
                    <a:pt x="105831" y="224404"/>
                  </a:lnTo>
                  <a:lnTo>
                    <a:pt x="106347" y="224665"/>
                  </a:lnTo>
                  <a:lnTo>
                    <a:pt x="106910" y="225793"/>
                  </a:lnTo>
                  <a:lnTo>
                    <a:pt x="107253" y="225878"/>
                  </a:lnTo>
                  <a:lnTo>
                    <a:pt x="107501" y="226135"/>
                  </a:lnTo>
                  <a:lnTo>
                    <a:pt x="107626" y="226374"/>
                  </a:lnTo>
                  <a:lnTo>
                    <a:pt x="107673" y="226720"/>
                  </a:lnTo>
                  <a:lnTo>
                    <a:pt x="108436" y="227219"/>
                  </a:lnTo>
                  <a:lnTo>
                    <a:pt x="109052" y="227387"/>
                  </a:lnTo>
                  <a:lnTo>
                    <a:pt x="109406" y="227662"/>
                  </a:lnTo>
                  <a:lnTo>
                    <a:pt x="109399" y="228198"/>
                  </a:lnTo>
                  <a:lnTo>
                    <a:pt x="109288" y="228347"/>
                  </a:lnTo>
                  <a:lnTo>
                    <a:pt x="109292" y="228548"/>
                  </a:lnTo>
                  <a:lnTo>
                    <a:pt x="109428" y="228582"/>
                  </a:lnTo>
                  <a:lnTo>
                    <a:pt x="109983" y="228474"/>
                  </a:lnTo>
                  <a:lnTo>
                    <a:pt x="110312" y="228433"/>
                  </a:lnTo>
                  <a:lnTo>
                    <a:pt x="110169" y="229115"/>
                  </a:lnTo>
                  <a:lnTo>
                    <a:pt x="110169" y="229424"/>
                  </a:lnTo>
                  <a:lnTo>
                    <a:pt x="110072" y="229654"/>
                  </a:lnTo>
                  <a:lnTo>
                    <a:pt x="107912" y="229192"/>
                  </a:lnTo>
                  <a:lnTo>
                    <a:pt x="107633" y="229196"/>
                  </a:lnTo>
                  <a:lnTo>
                    <a:pt x="106261" y="229602"/>
                  </a:lnTo>
                  <a:lnTo>
                    <a:pt x="105144" y="229721"/>
                  </a:lnTo>
                  <a:lnTo>
                    <a:pt x="103621" y="229211"/>
                  </a:lnTo>
                  <a:lnTo>
                    <a:pt x="103224" y="229007"/>
                  </a:lnTo>
                  <a:lnTo>
                    <a:pt x="103098" y="228750"/>
                  </a:lnTo>
                  <a:lnTo>
                    <a:pt x="102066" y="228404"/>
                  </a:lnTo>
                  <a:lnTo>
                    <a:pt x="102034" y="228776"/>
                  </a:lnTo>
                  <a:lnTo>
                    <a:pt x="102267" y="228932"/>
                  </a:lnTo>
                  <a:lnTo>
                    <a:pt x="102203" y="229201"/>
                  </a:lnTo>
                  <a:lnTo>
                    <a:pt x="101845" y="229729"/>
                  </a:lnTo>
                  <a:lnTo>
                    <a:pt x="101165" y="230325"/>
                  </a:lnTo>
                  <a:lnTo>
                    <a:pt x="100215" y="230073"/>
                  </a:lnTo>
                  <a:lnTo>
                    <a:pt x="100047" y="229600"/>
                  </a:lnTo>
                  <a:lnTo>
                    <a:pt x="99191" y="229660"/>
                  </a:lnTo>
                  <a:lnTo>
                    <a:pt x="98827" y="229795"/>
                  </a:lnTo>
                  <a:lnTo>
                    <a:pt x="98834" y="230040"/>
                  </a:lnTo>
                  <a:lnTo>
                    <a:pt x="98598" y="230312"/>
                  </a:lnTo>
                  <a:lnTo>
                    <a:pt x="97802" y="230427"/>
                  </a:lnTo>
                  <a:lnTo>
                    <a:pt x="97506" y="230387"/>
                  </a:lnTo>
                  <a:lnTo>
                    <a:pt x="97445" y="236016"/>
                  </a:lnTo>
                  <a:lnTo>
                    <a:pt x="97266" y="236038"/>
                  </a:lnTo>
                  <a:lnTo>
                    <a:pt x="97204" y="238783"/>
                  </a:lnTo>
                  <a:lnTo>
                    <a:pt x="97232" y="243055"/>
                  </a:lnTo>
                  <a:lnTo>
                    <a:pt x="97276" y="249988"/>
                  </a:lnTo>
                  <a:lnTo>
                    <a:pt x="96403" y="249978"/>
                  </a:lnTo>
                  <a:lnTo>
                    <a:pt x="96184" y="249686"/>
                  </a:lnTo>
                  <a:lnTo>
                    <a:pt x="96223" y="249448"/>
                  </a:lnTo>
                  <a:lnTo>
                    <a:pt x="96366" y="249232"/>
                  </a:lnTo>
                  <a:lnTo>
                    <a:pt x="96234" y="248152"/>
                  </a:lnTo>
                  <a:lnTo>
                    <a:pt x="96077" y="248010"/>
                  </a:lnTo>
                  <a:lnTo>
                    <a:pt x="95687" y="247277"/>
                  </a:lnTo>
                  <a:lnTo>
                    <a:pt x="95337" y="246349"/>
                  </a:lnTo>
                  <a:lnTo>
                    <a:pt x="94772" y="245266"/>
                  </a:lnTo>
                  <a:lnTo>
                    <a:pt x="88167" y="245272"/>
                  </a:lnTo>
                  <a:lnTo>
                    <a:pt x="88186" y="252366"/>
                  </a:lnTo>
                  <a:lnTo>
                    <a:pt x="81454" y="252354"/>
                  </a:lnTo>
                  <a:lnTo>
                    <a:pt x="81453" y="247092"/>
                  </a:lnTo>
                  <a:lnTo>
                    <a:pt x="80143" y="247083"/>
                  </a:lnTo>
                  <a:lnTo>
                    <a:pt x="79868" y="247083"/>
                  </a:lnTo>
                  <a:lnTo>
                    <a:pt x="79438" y="247489"/>
                  </a:lnTo>
                  <a:lnTo>
                    <a:pt x="79209" y="247608"/>
                  </a:lnTo>
                  <a:lnTo>
                    <a:pt x="70653" y="247643"/>
                  </a:lnTo>
                  <a:lnTo>
                    <a:pt x="70731" y="248271"/>
                  </a:lnTo>
                  <a:lnTo>
                    <a:pt x="71200" y="248978"/>
                  </a:lnTo>
                  <a:lnTo>
                    <a:pt x="71407" y="249645"/>
                  </a:lnTo>
                  <a:lnTo>
                    <a:pt x="70921" y="250386"/>
                  </a:lnTo>
                  <a:lnTo>
                    <a:pt x="71182" y="250706"/>
                  </a:lnTo>
                  <a:lnTo>
                    <a:pt x="70750" y="251287"/>
                  </a:lnTo>
                  <a:lnTo>
                    <a:pt x="70424" y="251596"/>
                  </a:lnTo>
                  <a:lnTo>
                    <a:pt x="70399" y="251749"/>
                  </a:lnTo>
                  <a:lnTo>
                    <a:pt x="70485" y="251998"/>
                  </a:lnTo>
                  <a:lnTo>
                    <a:pt x="71065" y="252494"/>
                  </a:lnTo>
                  <a:lnTo>
                    <a:pt x="71136" y="252683"/>
                  </a:lnTo>
                  <a:lnTo>
                    <a:pt x="70614" y="252881"/>
                  </a:lnTo>
                  <a:lnTo>
                    <a:pt x="70536" y="253026"/>
                  </a:lnTo>
                  <a:lnTo>
                    <a:pt x="70375" y="254132"/>
                  </a:lnTo>
                  <a:lnTo>
                    <a:pt x="70436" y="254877"/>
                  </a:lnTo>
                  <a:lnTo>
                    <a:pt x="70704" y="254974"/>
                  </a:lnTo>
                  <a:lnTo>
                    <a:pt x="71026" y="254888"/>
                  </a:lnTo>
                  <a:lnTo>
                    <a:pt x="71155" y="254959"/>
                  </a:lnTo>
                  <a:lnTo>
                    <a:pt x="71330" y="255354"/>
                  </a:lnTo>
                  <a:lnTo>
                    <a:pt x="71319" y="255577"/>
                  </a:lnTo>
                  <a:lnTo>
                    <a:pt x="71180" y="255998"/>
                  </a:lnTo>
                  <a:lnTo>
                    <a:pt x="71184" y="256232"/>
                  </a:lnTo>
                  <a:lnTo>
                    <a:pt x="71513" y="256765"/>
                  </a:lnTo>
                  <a:lnTo>
                    <a:pt x="70981" y="257643"/>
                  </a:lnTo>
                  <a:lnTo>
                    <a:pt x="70506" y="258027"/>
                  </a:lnTo>
                  <a:lnTo>
                    <a:pt x="70059" y="259453"/>
                  </a:lnTo>
                  <a:lnTo>
                    <a:pt x="66935" y="259437"/>
                  </a:lnTo>
                  <a:lnTo>
                    <a:pt x="67257" y="259860"/>
                  </a:lnTo>
                  <a:lnTo>
                    <a:pt x="67654" y="260225"/>
                  </a:lnTo>
                  <a:lnTo>
                    <a:pt x="67886" y="260336"/>
                  </a:lnTo>
                  <a:lnTo>
                    <a:pt x="67894" y="261807"/>
                  </a:lnTo>
                  <a:lnTo>
                    <a:pt x="65608" y="261830"/>
                  </a:lnTo>
                  <a:lnTo>
                    <a:pt x="65614" y="264188"/>
                  </a:lnTo>
                  <a:lnTo>
                    <a:pt x="65496" y="264396"/>
                  </a:lnTo>
                  <a:lnTo>
                    <a:pt x="65260" y="264482"/>
                  </a:lnTo>
                  <a:lnTo>
                    <a:pt x="64867" y="264818"/>
                  </a:lnTo>
                  <a:lnTo>
                    <a:pt x="65081" y="265074"/>
                  </a:lnTo>
                  <a:lnTo>
                    <a:pt x="65378" y="265275"/>
                  </a:lnTo>
                  <a:lnTo>
                    <a:pt x="65438" y="266400"/>
                  </a:lnTo>
                  <a:lnTo>
                    <a:pt x="66045" y="267167"/>
                  </a:lnTo>
                  <a:lnTo>
                    <a:pt x="66037" y="267767"/>
                  </a:lnTo>
                  <a:lnTo>
                    <a:pt x="66530" y="268523"/>
                  </a:lnTo>
                  <a:lnTo>
                    <a:pt x="66801" y="269078"/>
                  </a:lnTo>
                  <a:lnTo>
                    <a:pt x="66858" y="269230"/>
                  </a:lnTo>
                  <a:lnTo>
                    <a:pt x="66816" y="269785"/>
                  </a:lnTo>
                  <a:lnTo>
                    <a:pt x="66980" y="270210"/>
                  </a:lnTo>
                  <a:lnTo>
                    <a:pt x="67327" y="270612"/>
                  </a:lnTo>
                  <a:lnTo>
                    <a:pt x="67359" y="270891"/>
                  </a:lnTo>
                  <a:lnTo>
                    <a:pt x="67233" y="271262"/>
                  </a:lnTo>
                  <a:lnTo>
                    <a:pt x="64450" y="271267"/>
                  </a:lnTo>
                  <a:lnTo>
                    <a:pt x="64492" y="272429"/>
                  </a:lnTo>
                  <a:lnTo>
                    <a:pt x="65606" y="272504"/>
                  </a:lnTo>
                  <a:lnTo>
                    <a:pt x="65609" y="274220"/>
                  </a:lnTo>
                  <a:lnTo>
                    <a:pt x="63860" y="276001"/>
                  </a:lnTo>
                  <a:lnTo>
                    <a:pt x="61652" y="275981"/>
                  </a:lnTo>
                  <a:lnTo>
                    <a:pt x="61291" y="275869"/>
                  </a:lnTo>
                  <a:lnTo>
                    <a:pt x="61055" y="275879"/>
                  </a:lnTo>
                  <a:lnTo>
                    <a:pt x="61059" y="280357"/>
                  </a:lnTo>
                  <a:lnTo>
                    <a:pt x="60913" y="280440"/>
                  </a:lnTo>
                  <a:lnTo>
                    <a:pt x="59696" y="280365"/>
                  </a:lnTo>
                  <a:lnTo>
                    <a:pt x="59560" y="280678"/>
                  </a:lnTo>
                  <a:lnTo>
                    <a:pt x="58539" y="280685"/>
                  </a:lnTo>
                  <a:lnTo>
                    <a:pt x="58386" y="280190"/>
                  </a:lnTo>
                  <a:lnTo>
                    <a:pt x="58157" y="280041"/>
                  </a:lnTo>
                  <a:lnTo>
                    <a:pt x="58057" y="279631"/>
                  </a:lnTo>
                  <a:lnTo>
                    <a:pt x="58182" y="278983"/>
                  </a:lnTo>
                  <a:lnTo>
                    <a:pt x="58575" y="278894"/>
                  </a:lnTo>
                  <a:lnTo>
                    <a:pt x="58947" y="278318"/>
                  </a:lnTo>
                  <a:lnTo>
                    <a:pt x="58885" y="277773"/>
                  </a:lnTo>
                  <a:lnTo>
                    <a:pt x="59485" y="276621"/>
                  </a:lnTo>
                  <a:lnTo>
                    <a:pt x="59324" y="276137"/>
                  </a:lnTo>
                  <a:lnTo>
                    <a:pt x="58828" y="275939"/>
                  </a:lnTo>
                  <a:lnTo>
                    <a:pt x="58803" y="275057"/>
                  </a:lnTo>
                  <a:lnTo>
                    <a:pt x="59071" y="274114"/>
                  </a:lnTo>
                  <a:lnTo>
                    <a:pt x="59431" y="274051"/>
                  </a:lnTo>
                  <a:lnTo>
                    <a:pt x="59660" y="273708"/>
                  </a:lnTo>
                  <a:lnTo>
                    <a:pt x="59456" y="273046"/>
                  </a:lnTo>
                  <a:lnTo>
                    <a:pt x="59335" y="272904"/>
                  </a:lnTo>
                  <a:lnTo>
                    <a:pt x="59035" y="272818"/>
                  </a:lnTo>
                  <a:lnTo>
                    <a:pt x="58989" y="272494"/>
                  </a:lnTo>
                  <a:lnTo>
                    <a:pt x="59064" y="272219"/>
                  </a:lnTo>
                  <a:lnTo>
                    <a:pt x="59735" y="272167"/>
                  </a:lnTo>
                  <a:lnTo>
                    <a:pt x="59885" y="272055"/>
                  </a:lnTo>
                  <a:lnTo>
                    <a:pt x="59882" y="271925"/>
                  </a:lnTo>
                  <a:lnTo>
                    <a:pt x="59760" y="271742"/>
                  </a:lnTo>
                  <a:lnTo>
                    <a:pt x="59264" y="271638"/>
                  </a:lnTo>
                  <a:lnTo>
                    <a:pt x="59117" y="271470"/>
                  </a:lnTo>
                  <a:lnTo>
                    <a:pt x="59057" y="270871"/>
                  </a:lnTo>
                  <a:lnTo>
                    <a:pt x="59378" y="270424"/>
                  </a:lnTo>
                  <a:lnTo>
                    <a:pt x="59307" y="269750"/>
                  </a:lnTo>
                  <a:lnTo>
                    <a:pt x="59039" y="270010"/>
                  </a:lnTo>
                  <a:lnTo>
                    <a:pt x="58510" y="270241"/>
                  </a:lnTo>
                  <a:lnTo>
                    <a:pt x="58103" y="270170"/>
                  </a:lnTo>
                  <a:lnTo>
                    <a:pt x="57974" y="269977"/>
                  </a:lnTo>
                  <a:lnTo>
                    <a:pt x="57981" y="269839"/>
                  </a:lnTo>
                  <a:lnTo>
                    <a:pt x="58099" y="269411"/>
                  </a:lnTo>
                  <a:lnTo>
                    <a:pt x="58242" y="269195"/>
                  </a:lnTo>
                  <a:lnTo>
                    <a:pt x="58714" y="269008"/>
                  </a:lnTo>
                  <a:lnTo>
                    <a:pt x="58867" y="268848"/>
                  </a:lnTo>
                  <a:lnTo>
                    <a:pt x="59253" y="267921"/>
                  </a:lnTo>
                  <a:lnTo>
                    <a:pt x="58957" y="267571"/>
                  </a:lnTo>
                  <a:lnTo>
                    <a:pt x="58707" y="267567"/>
                  </a:lnTo>
                  <a:lnTo>
                    <a:pt x="58528" y="267627"/>
                  </a:lnTo>
                  <a:lnTo>
                    <a:pt x="58028" y="268100"/>
                  </a:lnTo>
                  <a:lnTo>
                    <a:pt x="57839" y="268126"/>
                  </a:lnTo>
                  <a:lnTo>
                    <a:pt x="56713" y="267154"/>
                  </a:lnTo>
                  <a:lnTo>
                    <a:pt x="56649" y="266942"/>
                  </a:lnTo>
                  <a:lnTo>
                    <a:pt x="56499" y="265210"/>
                  </a:lnTo>
                  <a:lnTo>
                    <a:pt x="56781" y="264417"/>
                  </a:lnTo>
                  <a:lnTo>
                    <a:pt x="56874" y="263992"/>
                  </a:lnTo>
                  <a:lnTo>
                    <a:pt x="56834" y="263795"/>
                  </a:lnTo>
                  <a:lnTo>
                    <a:pt x="56613" y="263296"/>
                  </a:lnTo>
                  <a:lnTo>
                    <a:pt x="55944" y="262663"/>
                  </a:lnTo>
                  <a:lnTo>
                    <a:pt x="55644" y="261739"/>
                  </a:lnTo>
                  <a:lnTo>
                    <a:pt x="55579" y="261236"/>
                  </a:lnTo>
                  <a:lnTo>
                    <a:pt x="54611" y="260592"/>
                  </a:lnTo>
                  <a:lnTo>
                    <a:pt x="54554" y="260421"/>
                  </a:lnTo>
                  <a:lnTo>
                    <a:pt x="54593" y="260048"/>
                  </a:lnTo>
                  <a:lnTo>
                    <a:pt x="54024" y="259222"/>
                  </a:lnTo>
                  <a:lnTo>
                    <a:pt x="53527" y="258700"/>
                  </a:lnTo>
                  <a:lnTo>
                    <a:pt x="53391" y="258194"/>
                  </a:lnTo>
                  <a:lnTo>
                    <a:pt x="53527" y="257486"/>
                  </a:lnTo>
                  <a:lnTo>
                    <a:pt x="54009" y="257138"/>
                  </a:lnTo>
                  <a:lnTo>
                    <a:pt x="54262" y="256840"/>
                  </a:lnTo>
                  <a:lnTo>
                    <a:pt x="54448" y="256423"/>
                  </a:lnTo>
                  <a:lnTo>
                    <a:pt x="54494" y="255958"/>
                  </a:lnTo>
                  <a:lnTo>
                    <a:pt x="54315" y="254964"/>
                  </a:lnTo>
                  <a:lnTo>
                    <a:pt x="53435" y="254185"/>
                  </a:lnTo>
                  <a:lnTo>
                    <a:pt x="52519" y="252964"/>
                  </a:lnTo>
                  <a:lnTo>
                    <a:pt x="51961" y="252395"/>
                  </a:lnTo>
                  <a:lnTo>
                    <a:pt x="49753" y="252386"/>
                  </a:lnTo>
                  <a:lnTo>
                    <a:pt x="43820" y="252367"/>
                  </a:lnTo>
                  <a:lnTo>
                    <a:pt x="42926" y="252285"/>
                  </a:lnTo>
                  <a:lnTo>
                    <a:pt x="42987" y="240632"/>
                  </a:lnTo>
                  <a:lnTo>
                    <a:pt x="49739" y="240593"/>
                  </a:lnTo>
                  <a:lnTo>
                    <a:pt x="49747" y="236900"/>
                  </a:lnTo>
                  <a:lnTo>
                    <a:pt x="49755" y="235957"/>
                  </a:lnTo>
                  <a:lnTo>
                    <a:pt x="51767" y="235898"/>
                  </a:lnTo>
                  <a:lnTo>
                    <a:pt x="56686" y="235941"/>
                  </a:lnTo>
                  <a:lnTo>
                    <a:pt x="56686" y="233580"/>
                  </a:lnTo>
                  <a:lnTo>
                    <a:pt x="52636" y="233578"/>
                  </a:lnTo>
                  <a:lnTo>
                    <a:pt x="52540" y="234056"/>
                  </a:lnTo>
                  <a:lnTo>
                    <a:pt x="52148" y="234062"/>
                  </a:lnTo>
                  <a:lnTo>
                    <a:pt x="52179" y="228572"/>
                  </a:lnTo>
                  <a:lnTo>
                    <a:pt x="51089" y="228581"/>
                  </a:lnTo>
                  <a:lnTo>
                    <a:pt x="51021" y="228782"/>
                  </a:lnTo>
                  <a:lnTo>
                    <a:pt x="50713" y="228830"/>
                  </a:lnTo>
                  <a:lnTo>
                    <a:pt x="48774" y="228849"/>
                  </a:lnTo>
                  <a:lnTo>
                    <a:pt x="48761" y="226480"/>
                  </a:lnTo>
                  <a:lnTo>
                    <a:pt x="52149" y="226495"/>
                  </a:lnTo>
                  <a:lnTo>
                    <a:pt x="52134" y="224130"/>
                  </a:lnTo>
                  <a:lnTo>
                    <a:pt x="49901" y="224131"/>
                  </a:lnTo>
                  <a:lnTo>
                    <a:pt x="49870" y="221777"/>
                  </a:lnTo>
                  <a:lnTo>
                    <a:pt x="43074" y="221771"/>
                  </a:lnTo>
                  <a:lnTo>
                    <a:pt x="43070" y="214675"/>
                  </a:lnTo>
                  <a:lnTo>
                    <a:pt x="41927" y="214673"/>
                  </a:lnTo>
                  <a:lnTo>
                    <a:pt x="40358" y="214671"/>
                  </a:lnTo>
                  <a:lnTo>
                    <a:pt x="38530" y="214668"/>
                  </a:lnTo>
                  <a:lnTo>
                    <a:pt x="37431" y="214668"/>
                  </a:lnTo>
                  <a:lnTo>
                    <a:pt x="36973" y="214668"/>
                  </a:lnTo>
                  <a:lnTo>
                    <a:pt x="33991" y="214646"/>
                  </a:lnTo>
                  <a:lnTo>
                    <a:pt x="33460" y="214614"/>
                  </a:lnTo>
                  <a:lnTo>
                    <a:pt x="29773" y="214620"/>
                  </a:lnTo>
                  <a:lnTo>
                    <a:pt x="29496" y="214620"/>
                  </a:lnTo>
                  <a:lnTo>
                    <a:pt x="29476" y="212288"/>
                  </a:lnTo>
                  <a:lnTo>
                    <a:pt x="31736" y="212289"/>
                  </a:lnTo>
                  <a:lnTo>
                    <a:pt x="31704" y="202841"/>
                  </a:lnTo>
                  <a:lnTo>
                    <a:pt x="31163" y="202844"/>
                  </a:lnTo>
                  <a:lnTo>
                    <a:pt x="30258" y="202170"/>
                  </a:lnTo>
                  <a:lnTo>
                    <a:pt x="29863" y="201648"/>
                  </a:lnTo>
                  <a:lnTo>
                    <a:pt x="29953" y="201458"/>
                  </a:lnTo>
                  <a:lnTo>
                    <a:pt x="29806" y="201190"/>
                  </a:lnTo>
                  <a:lnTo>
                    <a:pt x="29106" y="200274"/>
                  </a:lnTo>
                  <a:lnTo>
                    <a:pt x="28686" y="199502"/>
                  </a:lnTo>
                  <a:lnTo>
                    <a:pt x="27566" y="199029"/>
                  </a:lnTo>
                  <a:lnTo>
                    <a:pt x="27289" y="198754"/>
                  </a:lnTo>
                  <a:lnTo>
                    <a:pt x="27246" y="198538"/>
                  </a:lnTo>
                  <a:lnTo>
                    <a:pt x="26481" y="198314"/>
                  </a:lnTo>
                  <a:lnTo>
                    <a:pt x="26000" y="198255"/>
                  </a:lnTo>
                  <a:lnTo>
                    <a:pt x="25389" y="198545"/>
                  </a:lnTo>
                  <a:lnTo>
                    <a:pt x="24923" y="198416"/>
                  </a:lnTo>
                  <a:lnTo>
                    <a:pt x="24930" y="198124"/>
                  </a:lnTo>
                  <a:lnTo>
                    <a:pt x="22631" y="198117"/>
                  </a:lnTo>
                  <a:lnTo>
                    <a:pt x="22645" y="195763"/>
                  </a:lnTo>
                  <a:lnTo>
                    <a:pt x="21028" y="195741"/>
                  </a:lnTo>
                  <a:lnTo>
                    <a:pt x="21384" y="195510"/>
                  </a:lnTo>
                  <a:lnTo>
                    <a:pt x="21879" y="195011"/>
                  </a:lnTo>
                  <a:lnTo>
                    <a:pt x="22070" y="194619"/>
                  </a:lnTo>
                  <a:lnTo>
                    <a:pt x="22637" y="194139"/>
                  </a:lnTo>
                  <a:lnTo>
                    <a:pt x="23205" y="193889"/>
                  </a:lnTo>
                  <a:lnTo>
                    <a:pt x="23891" y="193714"/>
                  </a:lnTo>
                  <a:lnTo>
                    <a:pt x="23772" y="192738"/>
                  </a:lnTo>
                  <a:lnTo>
                    <a:pt x="24194" y="192055"/>
                  </a:lnTo>
                  <a:lnTo>
                    <a:pt x="22910" y="191643"/>
                  </a:lnTo>
                  <a:lnTo>
                    <a:pt x="22701" y="191491"/>
                  </a:lnTo>
                  <a:lnTo>
                    <a:pt x="21501" y="190240"/>
                  </a:lnTo>
                  <a:lnTo>
                    <a:pt x="21450" y="190054"/>
                  </a:lnTo>
                  <a:lnTo>
                    <a:pt x="20663" y="190404"/>
                  </a:lnTo>
                  <a:lnTo>
                    <a:pt x="20432" y="190846"/>
                  </a:lnTo>
                  <a:lnTo>
                    <a:pt x="18486" y="190212"/>
                  </a:lnTo>
                  <a:lnTo>
                    <a:pt x="18701" y="188647"/>
                  </a:lnTo>
                  <a:lnTo>
                    <a:pt x="18819" y="188286"/>
                  </a:lnTo>
                  <a:lnTo>
                    <a:pt x="19153" y="188003"/>
                  </a:lnTo>
                  <a:lnTo>
                    <a:pt x="19405" y="188058"/>
                  </a:lnTo>
                  <a:lnTo>
                    <a:pt x="20553" y="185224"/>
                  </a:lnTo>
                  <a:lnTo>
                    <a:pt x="20517" y="184430"/>
                  </a:lnTo>
                  <a:lnTo>
                    <a:pt x="20467" y="184285"/>
                  </a:lnTo>
                  <a:lnTo>
                    <a:pt x="20283" y="184121"/>
                  </a:lnTo>
                  <a:lnTo>
                    <a:pt x="20481" y="183805"/>
                  </a:lnTo>
                  <a:lnTo>
                    <a:pt x="20948" y="183313"/>
                  </a:lnTo>
                  <a:lnTo>
                    <a:pt x="21530" y="182843"/>
                  </a:lnTo>
                  <a:lnTo>
                    <a:pt x="21692" y="182590"/>
                  </a:lnTo>
                  <a:lnTo>
                    <a:pt x="21950" y="181599"/>
                  </a:lnTo>
                  <a:lnTo>
                    <a:pt x="20362" y="181607"/>
                  </a:lnTo>
                  <a:lnTo>
                    <a:pt x="20343" y="179414"/>
                  </a:lnTo>
                  <a:lnTo>
                    <a:pt x="20432" y="179179"/>
                  </a:lnTo>
                  <a:lnTo>
                    <a:pt x="20497" y="179026"/>
                  </a:lnTo>
                  <a:lnTo>
                    <a:pt x="20491" y="174433"/>
                  </a:lnTo>
                  <a:lnTo>
                    <a:pt x="17460" y="174426"/>
                  </a:lnTo>
                  <a:lnTo>
                    <a:pt x="17121" y="174710"/>
                  </a:lnTo>
                  <a:lnTo>
                    <a:pt x="16966" y="175269"/>
                  </a:lnTo>
                  <a:lnTo>
                    <a:pt x="16592" y="175462"/>
                  </a:lnTo>
                  <a:lnTo>
                    <a:pt x="15243" y="175905"/>
                  </a:lnTo>
                  <a:lnTo>
                    <a:pt x="14631" y="176013"/>
                  </a:lnTo>
                  <a:lnTo>
                    <a:pt x="14272" y="176031"/>
                  </a:lnTo>
                  <a:lnTo>
                    <a:pt x="13883" y="175763"/>
                  </a:lnTo>
                  <a:lnTo>
                    <a:pt x="13645" y="175696"/>
                  </a:lnTo>
                  <a:lnTo>
                    <a:pt x="13642" y="176784"/>
                  </a:lnTo>
                  <a:lnTo>
                    <a:pt x="11369" y="176783"/>
                  </a:lnTo>
                  <a:lnTo>
                    <a:pt x="11380" y="169714"/>
                  </a:lnTo>
                  <a:lnTo>
                    <a:pt x="9076" y="169706"/>
                  </a:lnTo>
                  <a:lnTo>
                    <a:pt x="9072" y="167273"/>
                  </a:lnTo>
                  <a:lnTo>
                    <a:pt x="8831" y="167271"/>
                  </a:lnTo>
                  <a:lnTo>
                    <a:pt x="8464" y="167025"/>
                  </a:lnTo>
                  <a:lnTo>
                    <a:pt x="8014" y="166276"/>
                  </a:lnTo>
                  <a:lnTo>
                    <a:pt x="8014" y="166090"/>
                  </a:lnTo>
                  <a:lnTo>
                    <a:pt x="7809" y="165703"/>
                  </a:lnTo>
                  <a:lnTo>
                    <a:pt x="6977" y="164742"/>
                  </a:lnTo>
                  <a:lnTo>
                    <a:pt x="6365" y="164493"/>
                  </a:lnTo>
                  <a:lnTo>
                    <a:pt x="6153" y="164571"/>
                  </a:lnTo>
                  <a:lnTo>
                    <a:pt x="5581" y="165398"/>
                  </a:lnTo>
                  <a:lnTo>
                    <a:pt x="4562" y="165871"/>
                  </a:lnTo>
                  <a:lnTo>
                    <a:pt x="4422" y="165842"/>
                  </a:lnTo>
                  <a:lnTo>
                    <a:pt x="3301" y="164728"/>
                  </a:lnTo>
                  <a:lnTo>
                    <a:pt x="3056" y="164375"/>
                  </a:lnTo>
                  <a:lnTo>
                    <a:pt x="2898" y="163973"/>
                  </a:lnTo>
                  <a:lnTo>
                    <a:pt x="2574" y="163753"/>
                  </a:lnTo>
                  <a:lnTo>
                    <a:pt x="2160" y="163783"/>
                  </a:lnTo>
                  <a:lnTo>
                    <a:pt x="1655" y="164227"/>
                  </a:lnTo>
                  <a:lnTo>
                    <a:pt x="1594" y="164599"/>
                  </a:lnTo>
                  <a:lnTo>
                    <a:pt x="1387" y="164501"/>
                  </a:lnTo>
                  <a:lnTo>
                    <a:pt x="1591" y="164409"/>
                  </a:lnTo>
                  <a:lnTo>
                    <a:pt x="1655" y="164122"/>
                  </a:lnTo>
                  <a:lnTo>
                    <a:pt x="1945" y="163837"/>
                  </a:lnTo>
                  <a:lnTo>
                    <a:pt x="2083" y="163749"/>
                  </a:lnTo>
                  <a:lnTo>
                    <a:pt x="2513" y="163645"/>
                  </a:lnTo>
                  <a:lnTo>
                    <a:pt x="2910" y="163861"/>
                  </a:lnTo>
                  <a:lnTo>
                    <a:pt x="3340" y="164595"/>
                  </a:lnTo>
                  <a:lnTo>
                    <a:pt x="3956" y="165079"/>
                  </a:lnTo>
                  <a:lnTo>
                    <a:pt x="4305" y="165466"/>
                  </a:lnTo>
                  <a:lnTo>
                    <a:pt x="4616" y="165673"/>
                  </a:lnTo>
                  <a:lnTo>
                    <a:pt x="4827" y="165664"/>
                  </a:lnTo>
                  <a:lnTo>
                    <a:pt x="5124" y="165509"/>
                  </a:lnTo>
                  <a:lnTo>
                    <a:pt x="5556" y="165185"/>
                  </a:lnTo>
                  <a:lnTo>
                    <a:pt x="5842" y="164933"/>
                  </a:lnTo>
                  <a:lnTo>
                    <a:pt x="6130" y="164419"/>
                  </a:lnTo>
                  <a:lnTo>
                    <a:pt x="6509" y="164428"/>
                  </a:lnTo>
                  <a:lnTo>
                    <a:pt x="6750" y="164528"/>
                  </a:lnTo>
                  <a:lnTo>
                    <a:pt x="7153" y="164827"/>
                  </a:lnTo>
                  <a:lnTo>
                    <a:pt x="7422" y="165107"/>
                  </a:lnTo>
                  <a:lnTo>
                    <a:pt x="7842" y="165674"/>
                  </a:lnTo>
                  <a:lnTo>
                    <a:pt x="8033" y="166029"/>
                  </a:lnTo>
                  <a:lnTo>
                    <a:pt x="8556" y="166821"/>
                  </a:lnTo>
                  <a:lnTo>
                    <a:pt x="8681" y="167099"/>
                  </a:lnTo>
                  <a:lnTo>
                    <a:pt x="8866" y="167219"/>
                  </a:lnTo>
                  <a:lnTo>
                    <a:pt x="9178" y="167191"/>
                  </a:lnTo>
                  <a:lnTo>
                    <a:pt x="9464" y="167116"/>
                  </a:lnTo>
                  <a:lnTo>
                    <a:pt x="9886" y="167086"/>
                  </a:lnTo>
                  <a:lnTo>
                    <a:pt x="10078" y="167021"/>
                  </a:lnTo>
                  <a:lnTo>
                    <a:pt x="11645" y="167009"/>
                  </a:lnTo>
                  <a:lnTo>
                    <a:pt x="12236" y="166756"/>
                  </a:lnTo>
                  <a:lnTo>
                    <a:pt x="12798" y="166525"/>
                  </a:lnTo>
                  <a:lnTo>
                    <a:pt x="14093" y="166542"/>
                  </a:lnTo>
                  <a:lnTo>
                    <a:pt x="14448" y="166513"/>
                  </a:lnTo>
                  <a:lnTo>
                    <a:pt x="14741" y="166564"/>
                  </a:lnTo>
                  <a:lnTo>
                    <a:pt x="15141" y="166732"/>
                  </a:lnTo>
                  <a:lnTo>
                    <a:pt x="15525" y="166831"/>
                  </a:lnTo>
                  <a:lnTo>
                    <a:pt x="15714" y="166808"/>
                  </a:lnTo>
                  <a:lnTo>
                    <a:pt x="15906" y="166603"/>
                  </a:lnTo>
                  <a:lnTo>
                    <a:pt x="15939" y="163933"/>
                  </a:lnTo>
                  <a:lnTo>
                    <a:pt x="15939" y="162602"/>
                  </a:lnTo>
                  <a:lnTo>
                    <a:pt x="13649" y="162589"/>
                  </a:lnTo>
                  <a:lnTo>
                    <a:pt x="13646" y="160221"/>
                  </a:lnTo>
                  <a:lnTo>
                    <a:pt x="11367" y="160239"/>
                  </a:lnTo>
                  <a:lnTo>
                    <a:pt x="11349" y="156150"/>
                  </a:lnTo>
                  <a:lnTo>
                    <a:pt x="11374" y="155506"/>
                  </a:lnTo>
                  <a:lnTo>
                    <a:pt x="13640" y="155483"/>
                  </a:lnTo>
                  <a:lnTo>
                    <a:pt x="13644" y="153177"/>
                  </a:lnTo>
                  <a:lnTo>
                    <a:pt x="15298" y="153174"/>
                  </a:lnTo>
                  <a:lnTo>
                    <a:pt x="15136" y="152738"/>
                  </a:lnTo>
                  <a:lnTo>
                    <a:pt x="15208" y="152090"/>
                  </a:lnTo>
                  <a:lnTo>
                    <a:pt x="15946" y="151164"/>
                  </a:lnTo>
                  <a:lnTo>
                    <a:pt x="15924" y="139685"/>
                  </a:lnTo>
                  <a:lnTo>
                    <a:pt x="15945" y="138628"/>
                  </a:lnTo>
                  <a:lnTo>
                    <a:pt x="15944" y="138100"/>
                  </a:lnTo>
                  <a:lnTo>
                    <a:pt x="15961" y="137010"/>
                  </a:lnTo>
                  <a:lnTo>
                    <a:pt x="15965" y="136698"/>
                  </a:lnTo>
                  <a:lnTo>
                    <a:pt x="15906" y="134326"/>
                  </a:lnTo>
                  <a:lnTo>
                    <a:pt x="15902" y="133637"/>
                  </a:lnTo>
                  <a:lnTo>
                    <a:pt x="15900" y="133220"/>
                  </a:lnTo>
                  <a:lnTo>
                    <a:pt x="15900" y="133090"/>
                  </a:lnTo>
                  <a:lnTo>
                    <a:pt x="15902" y="131965"/>
                  </a:lnTo>
                  <a:lnTo>
                    <a:pt x="15914" y="130893"/>
                  </a:lnTo>
                  <a:lnTo>
                    <a:pt x="15918" y="130510"/>
                  </a:lnTo>
                  <a:lnTo>
                    <a:pt x="15914" y="128477"/>
                  </a:lnTo>
                  <a:lnTo>
                    <a:pt x="15920" y="126685"/>
                  </a:lnTo>
                  <a:lnTo>
                    <a:pt x="15911" y="124856"/>
                  </a:lnTo>
                  <a:lnTo>
                    <a:pt x="15910" y="124642"/>
                  </a:lnTo>
                  <a:lnTo>
                    <a:pt x="15912" y="124238"/>
                  </a:lnTo>
                  <a:lnTo>
                    <a:pt x="15991" y="122570"/>
                  </a:lnTo>
                  <a:lnTo>
                    <a:pt x="15989" y="120215"/>
                  </a:lnTo>
                  <a:lnTo>
                    <a:pt x="15966" y="118986"/>
                  </a:lnTo>
                  <a:lnTo>
                    <a:pt x="15945" y="115304"/>
                  </a:lnTo>
                  <a:lnTo>
                    <a:pt x="15771" y="115481"/>
                  </a:lnTo>
                  <a:lnTo>
                    <a:pt x="15821" y="114367"/>
                  </a:lnTo>
                  <a:lnTo>
                    <a:pt x="15753" y="114073"/>
                  </a:lnTo>
                  <a:lnTo>
                    <a:pt x="14320" y="114150"/>
                  </a:lnTo>
                  <a:lnTo>
                    <a:pt x="13656" y="114056"/>
                  </a:lnTo>
                  <a:lnTo>
                    <a:pt x="11388" y="114210"/>
                  </a:lnTo>
                  <a:lnTo>
                    <a:pt x="11402" y="113147"/>
                  </a:lnTo>
                  <a:lnTo>
                    <a:pt x="9138" y="113134"/>
                  </a:lnTo>
                  <a:lnTo>
                    <a:pt x="9119" y="110776"/>
                  </a:lnTo>
                  <a:lnTo>
                    <a:pt x="6834" y="110794"/>
                  </a:lnTo>
                  <a:lnTo>
                    <a:pt x="6842" y="113116"/>
                  </a:lnTo>
                  <a:lnTo>
                    <a:pt x="5456" y="113114"/>
                  </a:lnTo>
                  <a:lnTo>
                    <a:pt x="5456" y="112238"/>
                  </a:lnTo>
                  <a:lnTo>
                    <a:pt x="5576" y="112054"/>
                  </a:lnTo>
                  <a:lnTo>
                    <a:pt x="6331" y="111856"/>
                  </a:lnTo>
                  <a:lnTo>
                    <a:pt x="6583" y="111533"/>
                  </a:lnTo>
                  <a:lnTo>
                    <a:pt x="6465" y="111273"/>
                  </a:lnTo>
                  <a:lnTo>
                    <a:pt x="6107" y="111119"/>
                  </a:lnTo>
                  <a:lnTo>
                    <a:pt x="4984" y="111861"/>
                  </a:lnTo>
                  <a:lnTo>
                    <a:pt x="4470" y="112376"/>
                  </a:lnTo>
                  <a:lnTo>
                    <a:pt x="3919" y="112405"/>
                  </a:lnTo>
                  <a:lnTo>
                    <a:pt x="3855" y="111877"/>
                  </a:lnTo>
                  <a:lnTo>
                    <a:pt x="3977" y="111619"/>
                  </a:lnTo>
                  <a:lnTo>
                    <a:pt x="4023" y="110773"/>
                  </a:lnTo>
                  <a:lnTo>
                    <a:pt x="2842" y="108759"/>
                  </a:lnTo>
                  <a:lnTo>
                    <a:pt x="2693" y="107817"/>
                  </a:lnTo>
                  <a:lnTo>
                    <a:pt x="2473" y="107394"/>
                  </a:lnTo>
                  <a:lnTo>
                    <a:pt x="1916" y="107004"/>
                  </a:lnTo>
                  <a:lnTo>
                    <a:pt x="1281" y="107231"/>
                  </a:lnTo>
                  <a:lnTo>
                    <a:pt x="1320" y="107573"/>
                  </a:lnTo>
                  <a:lnTo>
                    <a:pt x="2123" y="108890"/>
                  </a:lnTo>
                  <a:lnTo>
                    <a:pt x="1628" y="109089"/>
                  </a:lnTo>
                  <a:lnTo>
                    <a:pt x="12" y="109080"/>
                  </a:lnTo>
                  <a:lnTo>
                    <a:pt x="13" y="103620"/>
                  </a:lnTo>
                  <a:lnTo>
                    <a:pt x="0" y="96610"/>
                  </a:lnTo>
                  <a:lnTo>
                    <a:pt x="2252" y="96626"/>
                  </a:lnTo>
                  <a:lnTo>
                    <a:pt x="2291" y="94186"/>
                  </a:lnTo>
                  <a:lnTo>
                    <a:pt x="3099" y="94192"/>
                  </a:lnTo>
                  <a:lnTo>
                    <a:pt x="3114" y="96620"/>
                  </a:lnTo>
                  <a:lnTo>
                    <a:pt x="4441" y="96610"/>
                  </a:lnTo>
                  <a:lnTo>
                    <a:pt x="4492" y="94203"/>
                  </a:lnTo>
                  <a:lnTo>
                    <a:pt x="6765" y="94226"/>
                  </a:lnTo>
                  <a:lnTo>
                    <a:pt x="6749" y="89516"/>
                  </a:lnTo>
                  <a:lnTo>
                    <a:pt x="4479" y="89485"/>
                  </a:lnTo>
                  <a:lnTo>
                    <a:pt x="4466" y="87143"/>
                  </a:lnTo>
                  <a:lnTo>
                    <a:pt x="6780" y="87148"/>
                  </a:lnTo>
                  <a:lnTo>
                    <a:pt x="6815" y="82427"/>
                  </a:lnTo>
                  <a:lnTo>
                    <a:pt x="7676" y="82434"/>
                  </a:lnTo>
                  <a:lnTo>
                    <a:pt x="7676" y="83034"/>
                  </a:lnTo>
                  <a:lnTo>
                    <a:pt x="8428" y="83032"/>
                  </a:lnTo>
                  <a:lnTo>
                    <a:pt x="9091" y="83030"/>
                  </a:lnTo>
                  <a:lnTo>
                    <a:pt x="9092" y="85710"/>
                  </a:lnTo>
                  <a:lnTo>
                    <a:pt x="9647" y="86290"/>
                  </a:lnTo>
                  <a:lnTo>
                    <a:pt x="9639" y="87142"/>
                  </a:lnTo>
                  <a:lnTo>
                    <a:pt x="11373" y="87169"/>
                  </a:lnTo>
                  <a:lnTo>
                    <a:pt x="11369" y="89105"/>
                  </a:lnTo>
                  <a:lnTo>
                    <a:pt x="11787" y="89508"/>
                  </a:lnTo>
                  <a:lnTo>
                    <a:pt x="13631" y="89531"/>
                  </a:lnTo>
                  <a:lnTo>
                    <a:pt x="13652" y="87176"/>
                  </a:lnTo>
                  <a:lnTo>
                    <a:pt x="15978" y="87210"/>
                  </a:lnTo>
                  <a:lnTo>
                    <a:pt x="15967" y="86940"/>
                  </a:lnTo>
                  <a:lnTo>
                    <a:pt x="15967" y="85768"/>
                  </a:lnTo>
                  <a:lnTo>
                    <a:pt x="16021" y="85244"/>
                  </a:lnTo>
                  <a:lnTo>
                    <a:pt x="16017" y="81613"/>
                  </a:lnTo>
                  <a:lnTo>
                    <a:pt x="16021" y="81348"/>
                  </a:lnTo>
                  <a:lnTo>
                    <a:pt x="16030" y="80982"/>
                  </a:lnTo>
                  <a:lnTo>
                    <a:pt x="16038" y="80100"/>
                  </a:lnTo>
                  <a:lnTo>
                    <a:pt x="16023" y="78951"/>
                  </a:lnTo>
                  <a:lnTo>
                    <a:pt x="16019" y="78606"/>
                  </a:lnTo>
                  <a:lnTo>
                    <a:pt x="16005" y="77594"/>
                  </a:lnTo>
                  <a:lnTo>
                    <a:pt x="16208" y="77680"/>
                  </a:lnTo>
                  <a:lnTo>
                    <a:pt x="17194" y="77682"/>
                  </a:lnTo>
                  <a:lnTo>
                    <a:pt x="18041" y="77820"/>
                  </a:lnTo>
                  <a:lnTo>
                    <a:pt x="20525" y="77754"/>
                  </a:lnTo>
                  <a:lnTo>
                    <a:pt x="20524" y="75449"/>
                  </a:lnTo>
                  <a:lnTo>
                    <a:pt x="22822" y="75448"/>
                  </a:lnTo>
                  <a:lnTo>
                    <a:pt x="22848" y="71650"/>
                  </a:lnTo>
                  <a:lnTo>
                    <a:pt x="23706" y="71654"/>
                  </a:lnTo>
                  <a:lnTo>
                    <a:pt x="25585" y="73648"/>
                  </a:lnTo>
                  <a:lnTo>
                    <a:pt x="25957" y="73475"/>
                  </a:lnTo>
                  <a:lnTo>
                    <a:pt x="26243" y="73065"/>
                  </a:lnTo>
                  <a:lnTo>
                    <a:pt x="26722" y="72838"/>
                  </a:lnTo>
                  <a:lnTo>
                    <a:pt x="26972" y="72864"/>
                  </a:lnTo>
                  <a:lnTo>
                    <a:pt x="27429" y="73065"/>
                  </a:lnTo>
                  <a:lnTo>
                    <a:pt x="27407" y="69944"/>
                  </a:lnTo>
                  <a:lnTo>
                    <a:pt x="27208" y="69982"/>
                  </a:lnTo>
                  <a:lnTo>
                    <a:pt x="25649" y="70943"/>
                  </a:lnTo>
                  <a:lnTo>
                    <a:pt x="24285" y="71535"/>
                  </a:lnTo>
                  <a:lnTo>
                    <a:pt x="23256" y="71453"/>
                  </a:lnTo>
                  <a:lnTo>
                    <a:pt x="22066" y="71517"/>
                  </a:lnTo>
                  <a:lnTo>
                    <a:pt x="21707" y="71645"/>
                  </a:lnTo>
                  <a:lnTo>
                    <a:pt x="20559" y="71650"/>
                  </a:lnTo>
                  <a:lnTo>
                    <a:pt x="20564" y="68382"/>
                  </a:lnTo>
                  <a:lnTo>
                    <a:pt x="27407" y="68369"/>
                  </a:lnTo>
                  <a:lnTo>
                    <a:pt x="27520" y="66023"/>
                  </a:lnTo>
                  <a:lnTo>
                    <a:pt x="29809" y="66035"/>
                  </a:lnTo>
                  <a:lnTo>
                    <a:pt x="29814" y="61320"/>
                  </a:lnTo>
                  <a:lnTo>
                    <a:pt x="27506" y="61335"/>
                  </a:lnTo>
                  <a:lnTo>
                    <a:pt x="27542" y="63673"/>
                  </a:lnTo>
                  <a:lnTo>
                    <a:pt x="25227" y="63668"/>
                  </a:lnTo>
                  <a:lnTo>
                    <a:pt x="25218" y="62435"/>
                  </a:lnTo>
                  <a:lnTo>
                    <a:pt x="24409" y="63031"/>
                  </a:lnTo>
                  <a:lnTo>
                    <a:pt x="24219" y="63703"/>
                  </a:lnTo>
                  <a:lnTo>
                    <a:pt x="23410" y="64694"/>
                  </a:lnTo>
                  <a:lnTo>
                    <a:pt x="22941" y="65101"/>
                  </a:lnTo>
                  <a:lnTo>
                    <a:pt x="22940" y="63700"/>
                  </a:lnTo>
                  <a:lnTo>
                    <a:pt x="18346" y="63665"/>
                  </a:lnTo>
                  <a:lnTo>
                    <a:pt x="18337" y="61304"/>
                  </a:lnTo>
                  <a:lnTo>
                    <a:pt x="16073" y="61315"/>
                  </a:lnTo>
                  <a:lnTo>
                    <a:pt x="16056" y="60152"/>
                  </a:lnTo>
                  <a:lnTo>
                    <a:pt x="16058" y="59460"/>
                  </a:lnTo>
                  <a:lnTo>
                    <a:pt x="16280" y="59548"/>
                  </a:lnTo>
                  <a:lnTo>
                    <a:pt x="16688" y="59564"/>
                  </a:lnTo>
                  <a:lnTo>
                    <a:pt x="18434" y="58626"/>
                  </a:lnTo>
                  <a:lnTo>
                    <a:pt x="20314" y="58733"/>
                  </a:lnTo>
                  <a:lnTo>
                    <a:pt x="20810" y="57552"/>
                  </a:lnTo>
                  <a:lnTo>
                    <a:pt x="20803" y="57150"/>
                  </a:lnTo>
                  <a:lnTo>
                    <a:pt x="20639" y="56640"/>
                  </a:lnTo>
                  <a:lnTo>
                    <a:pt x="20240" y="56320"/>
                  </a:lnTo>
                  <a:lnTo>
                    <a:pt x="20127" y="56145"/>
                  </a:lnTo>
                  <a:lnTo>
                    <a:pt x="20305" y="55486"/>
                  </a:lnTo>
                  <a:lnTo>
                    <a:pt x="20590" y="54932"/>
                  </a:lnTo>
                  <a:lnTo>
                    <a:pt x="20613" y="47796"/>
                  </a:lnTo>
                  <a:lnTo>
                    <a:pt x="18293" y="48710"/>
                  </a:lnTo>
                  <a:lnTo>
                    <a:pt x="18294" y="47725"/>
                  </a:lnTo>
                  <a:lnTo>
                    <a:pt x="17833" y="47166"/>
                  </a:lnTo>
                  <a:lnTo>
                    <a:pt x="17140" y="47100"/>
                  </a:lnTo>
                  <a:lnTo>
                    <a:pt x="18100" y="46042"/>
                  </a:lnTo>
                  <a:lnTo>
                    <a:pt x="19984" y="45942"/>
                  </a:lnTo>
                  <a:lnTo>
                    <a:pt x="22240" y="45092"/>
                  </a:lnTo>
                  <a:lnTo>
                    <a:pt x="22904" y="44619"/>
                  </a:lnTo>
                  <a:lnTo>
                    <a:pt x="24397" y="43263"/>
                  </a:lnTo>
                  <a:lnTo>
                    <a:pt x="24315" y="42996"/>
                  </a:lnTo>
                  <a:lnTo>
                    <a:pt x="23185" y="42692"/>
                  </a:lnTo>
                  <a:lnTo>
                    <a:pt x="19415" y="41327"/>
                  </a:lnTo>
                  <a:lnTo>
                    <a:pt x="16069" y="41195"/>
                  </a:lnTo>
                  <a:lnTo>
                    <a:pt x="16069" y="37747"/>
                  </a:lnTo>
                  <a:lnTo>
                    <a:pt x="16044" y="33347"/>
                  </a:lnTo>
                  <a:lnTo>
                    <a:pt x="16044" y="33051"/>
                  </a:lnTo>
                  <a:lnTo>
                    <a:pt x="11440" y="33012"/>
                  </a:lnTo>
                  <a:lnTo>
                    <a:pt x="11448" y="28301"/>
                  </a:lnTo>
                  <a:lnTo>
                    <a:pt x="9131" y="28249"/>
                  </a:lnTo>
                  <a:lnTo>
                    <a:pt x="9126" y="1422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1" name="pg1012">
              <a:extLst>
                <a:ext uri="{FF2B5EF4-FFF2-40B4-BE49-F238E27FC236}">
                  <a16:creationId xmlns:a16="http://schemas.microsoft.com/office/drawing/2014/main" id="{1B749680-D265-2849-8A7B-622B1BC80B67}"/>
                </a:ext>
              </a:extLst>
            </p:cNvPr>
            <p:cNvSpPr/>
            <p:nvPr/>
          </p:nvSpPr>
          <p:spPr>
            <a:xfrm>
              <a:off x="4657826" y="3603876"/>
              <a:ext cx="96774" cy="302095"/>
            </a:xfrm>
            <a:custGeom>
              <a:avLst/>
              <a:gdLst/>
              <a:ahLst/>
              <a:cxnLst/>
              <a:rect l="0" t="0" r="0" b="0"/>
              <a:pathLst>
                <a:path w="96774" h="302095">
                  <a:moveTo>
                    <a:pt x="49377" y="11698"/>
                  </a:moveTo>
                  <a:lnTo>
                    <a:pt x="49397" y="10452"/>
                  </a:lnTo>
                  <a:lnTo>
                    <a:pt x="50518" y="11297"/>
                  </a:lnTo>
                  <a:lnTo>
                    <a:pt x="50789" y="11610"/>
                  </a:lnTo>
                  <a:lnTo>
                    <a:pt x="51223" y="11732"/>
                  </a:lnTo>
                  <a:lnTo>
                    <a:pt x="51939" y="11086"/>
                  </a:lnTo>
                  <a:lnTo>
                    <a:pt x="52199" y="10542"/>
                  </a:lnTo>
                  <a:lnTo>
                    <a:pt x="53091" y="9269"/>
                  </a:lnTo>
                  <a:lnTo>
                    <a:pt x="53423" y="9083"/>
                  </a:lnTo>
                  <a:lnTo>
                    <a:pt x="53917" y="9139"/>
                  </a:lnTo>
                  <a:lnTo>
                    <a:pt x="54351" y="9344"/>
                  </a:lnTo>
                  <a:lnTo>
                    <a:pt x="54574" y="9344"/>
                  </a:lnTo>
                  <a:lnTo>
                    <a:pt x="54881" y="9210"/>
                  </a:lnTo>
                  <a:lnTo>
                    <a:pt x="54855" y="8968"/>
                  </a:lnTo>
                  <a:lnTo>
                    <a:pt x="54176" y="8495"/>
                  </a:lnTo>
                  <a:lnTo>
                    <a:pt x="53991" y="7992"/>
                  </a:lnTo>
                  <a:lnTo>
                    <a:pt x="54470" y="6853"/>
                  </a:lnTo>
                  <a:lnTo>
                    <a:pt x="54890" y="6626"/>
                  </a:lnTo>
                  <a:lnTo>
                    <a:pt x="55778" y="4973"/>
                  </a:lnTo>
                  <a:lnTo>
                    <a:pt x="55924" y="4645"/>
                  </a:lnTo>
                  <a:lnTo>
                    <a:pt x="55898" y="4284"/>
                  </a:lnTo>
                  <a:lnTo>
                    <a:pt x="56099" y="3971"/>
                  </a:lnTo>
                  <a:lnTo>
                    <a:pt x="56750" y="3959"/>
                  </a:lnTo>
                  <a:lnTo>
                    <a:pt x="57130" y="3814"/>
                  </a:lnTo>
                  <a:lnTo>
                    <a:pt x="57389" y="3609"/>
                  </a:lnTo>
                  <a:lnTo>
                    <a:pt x="57319" y="3129"/>
                  </a:lnTo>
                  <a:lnTo>
                    <a:pt x="57407" y="2406"/>
                  </a:lnTo>
                  <a:lnTo>
                    <a:pt x="67781" y="2406"/>
                  </a:lnTo>
                  <a:lnTo>
                    <a:pt x="67778" y="52"/>
                  </a:lnTo>
                  <a:lnTo>
                    <a:pt x="68944" y="38"/>
                  </a:lnTo>
                  <a:lnTo>
                    <a:pt x="71255" y="46"/>
                  </a:lnTo>
                  <a:lnTo>
                    <a:pt x="71265" y="2389"/>
                  </a:lnTo>
                  <a:lnTo>
                    <a:pt x="75678" y="2396"/>
                  </a:lnTo>
                  <a:lnTo>
                    <a:pt x="76121" y="1989"/>
                  </a:lnTo>
                  <a:lnTo>
                    <a:pt x="76260" y="1445"/>
                  </a:lnTo>
                  <a:lnTo>
                    <a:pt x="77049" y="30"/>
                  </a:lnTo>
                  <a:lnTo>
                    <a:pt x="79411" y="0"/>
                  </a:lnTo>
                  <a:lnTo>
                    <a:pt x="79736" y="2394"/>
                  </a:lnTo>
                  <a:lnTo>
                    <a:pt x="79949" y="3962"/>
                  </a:lnTo>
                  <a:lnTo>
                    <a:pt x="80615" y="8612"/>
                  </a:lnTo>
                  <a:lnTo>
                    <a:pt x="80735" y="9452"/>
                  </a:lnTo>
                  <a:lnTo>
                    <a:pt x="80775" y="9732"/>
                  </a:lnTo>
                  <a:lnTo>
                    <a:pt x="80864" y="10347"/>
                  </a:lnTo>
                  <a:lnTo>
                    <a:pt x="81076" y="11831"/>
                  </a:lnTo>
                  <a:lnTo>
                    <a:pt x="81144" y="12303"/>
                  </a:lnTo>
                  <a:lnTo>
                    <a:pt x="81670" y="15971"/>
                  </a:lnTo>
                  <a:lnTo>
                    <a:pt x="81690" y="16135"/>
                  </a:lnTo>
                  <a:lnTo>
                    <a:pt x="82101" y="19124"/>
                  </a:lnTo>
                  <a:lnTo>
                    <a:pt x="82133" y="19359"/>
                  </a:lnTo>
                  <a:lnTo>
                    <a:pt x="83242" y="27434"/>
                  </a:lnTo>
                  <a:lnTo>
                    <a:pt x="83355" y="28269"/>
                  </a:lnTo>
                  <a:lnTo>
                    <a:pt x="83512" y="29224"/>
                  </a:lnTo>
                  <a:lnTo>
                    <a:pt x="83715" y="30680"/>
                  </a:lnTo>
                  <a:lnTo>
                    <a:pt x="84222" y="34289"/>
                  </a:lnTo>
                  <a:lnTo>
                    <a:pt x="84678" y="37532"/>
                  </a:lnTo>
                  <a:lnTo>
                    <a:pt x="84716" y="37805"/>
                  </a:lnTo>
                  <a:lnTo>
                    <a:pt x="84795" y="38355"/>
                  </a:lnTo>
                  <a:lnTo>
                    <a:pt x="84902" y="39094"/>
                  </a:lnTo>
                  <a:lnTo>
                    <a:pt x="84934" y="39399"/>
                  </a:lnTo>
                  <a:lnTo>
                    <a:pt x="85412" y="43221"/>
                  </a:lnTo>
                  <a:lnTo>
                    <a:pt x="85507" y="43984"/>
                  </a:lnTo>
                  <a:lnTo>
                    <a:pt x="85593" y="44667"/>
                  </a:lnTo>
                  <a:lnTo>
                    <a:pt x="85808" y="46190"/>
                  </a:lnTo>
                  <a:lnTo>
                    <a:pt x="86880" y="53770"/>
                  </a:lnTo>
                  <a:lnTo>
                    <a:pt x="87137" y="55766"/>
                  </a:lnTo>
                  <a:lnTo>
                    <a:pt x="87293" y="56947"/>
                  </a:lnTo>
                  <a:lnTo>
                    <a:pt x="87478" y="58437"/>
                  </a:lnTo>
                  <a:lnTo>
                    <a:pt x="87717" y="60190"/>
                  </a:lnTo>
                  <a:lnTo>
                    <a:pt x="87774" y="60645"/>
                  </a:lnTo>
                  <a:lnTo>
                    <a:pt x="87800" y="60807"/>
                  </a:lnTo>
                  <a:lnTo>
                    <a:pt x="87835" y="61094"/>
                  </a:lnTo>
                  <a:lnTo>
                    <a:pt x="87914" y="61739"/>
                  </a:lnTo>
                  <a:lnTo>
                    <a:pt x="87991" y="62300"/>
                  </a:lnTo>
                  <a:lnTo>
                    <a:pt x="88158" y="63469"/>
                  </a:lnTo>
                  <a:lnTo>
                    <a:pt x="88322" y="64623"/>
                  </a:lnTo>
                  <a:lnTo>
                    <a:pt x="88574" y="66392"/>
                  </a:lnTo>
                  <a:lnTo>
                    <a:pt x="88727" y="67435"/>
                  </a:lnTo>
                  <a:lnTo>
                    <a:pt x="88783" y="67879"/>
                  </a:lnTo>
                  <a:lnTo>
                    <a:pt x="89119" y="70552"/>
                  </a:lnTo>
                  <a:lnTo>
                    <a:pt x="89147" y="70780"/>
                  </a:lnTo>
                  <a:lnTo>
                    <a:pt x="89394" y="72746"/>
                  </a:lnTo>
                  <a:lnTo>
                    <a:pt x="89475" y="73249"/>
                  </a:lnTo>
                  <a:lnTo>
                    <a:pt x="89895" y="76341"/>
                  </a:lnTo>
                  <a:lnTo>
                    <a:pt x="90737" y="82546"/>
                  </a:lnTo>
                  <a:lnTo>
                    <a:pt x="91409" y="87497"/>
                  </a:lnTo>
                  <a:lnTo>
                    <a:pt x="91962" y="91688"/>
                  </a:lnTo>
                  <a:lnTo>
                    <a:pt x="92020" y="92131"/>
                  </a:lnTo>
                  <a:lnTo>
                    <a:pt x="92152" y="93128"/>
                  </a:lnTo>
                  <a:lnTo>
                    <a:pt x="92364" y="94738"/>
                  </a:lnTo>
                  <a:lnTo>
                    <a:pt x="92470" y="95572"/>
                  </a:lnTo>
                  <a:lnTo>
                    <a:pt x="92516" y="95840"/>
                  </a:lnTo>
                  <a:lnTo>
                    <a:pt x="92617" y="96589"/>
                  </a:lnTo>
                  <a:lnTo>
                    <a:pt x="93435" y="103071"/>
                  </a:lnTo>
                  <a:lnTo>
                    <a:pt x="93456" y="103240"/>
                  </a:lnTo>
                  <a:lnTo>
                    <a:pt x="94381" y="110568"/>
                  </a:lnTo>
                  <a:lnTo>
                    <a:pt x="95410" y="117730"/>
                  </a:lnTo>
                  <a:lnTo>
                    <a:pt x="95539" y="118629"/>
                  </a:lnTo>
                  <a:lnTo>
                    <a:pt x="95569" y="118842"/>
                  </a:lnTo>
                  <a:lnTo>
                    <a:pt x="95593" y="119011"/>
                  </a:lnTo>
                  <a:lnTo>
                    <a:pt x="96138" y="122805"/>
                  </a:lnTo>
                  <a:lnTo>
                    <a:pt x="96519" y="125456"/>
                  </a:lnTo>
                  <a:lnTo>
                    <a:pt x="96547" y="125651"/>
                  </a:lnTo>
                  <a:lnTo>
                    <a:pt x="96688" y="126630"/>
                  </a:lnTo>
                  <a:lnTo>
                    <a:pt x="96725" y="126891"/>
                  </a:lnTo>
                  <a:lnTo>
                    <a:pt x="96774" y="127229"/>
                  </a:lnTo>
                  <a:lnTo>
                    <a:pt x="96424" y="128351"/>
                  </a:lnTo>
                  <a:lnTo>
                    <a:pt x="96583" y="129422"/>
                  </a:lnTo>
                  <a:lnTo>
                    <a:pt x="96489" y="130157"/>
                  </a:lnTo>
                  <a:lnTo>
                    <a:pt x="96735" y="131247"/>
                  </a:lnTo>
                  <a:lnTo>
                    <a:pt x="96670" y="131604"/>
                  </a:lnTo>
                  <a:lnTo>
                    <a:pt x="96682" y="131927"/>
                  </a:lnTo>
                  <a:lnTo>
                    <a:pt x="96690" y="132153"/>
                  </a:lnTo>
                  <a:lnTo>
                    <a:pt x="96696" y="132336"/>
                  </a:lnTo>
                  <a:lnTo>
                    <a:pt x="96671" y="133094"/>
                  </a:lnTo>
                  <a:lnTo>
                    <a:pt x="96622" y="134614"/>
                  </a:lnTo>
                  <a:lnTo>
                    <a:pt x="96514" y="137949"/>
                  </a:lnTo>
                  <a:lnTo>
                    <a:pt x="96443" y="140142"/>
                  </a:lnTo>
                  <a:lnTo>
                    <a:pt x="96398" y="141510"/>
                  </a:lnTo>
                  <a:lnTo>
                    <a:pt x="96388" y="141699"/>
                  </a:lnTo>
                  <a:lnTo>
                    <a:pt x="96278" y="143664"/>
                  </a:lnTo>
                  <a:lnTo>
                    <a:pt x="96260" y="144017"/>
                  </a:lnTo>
                  <a:lnTo>
                    <a:pt x="96247" y="144602"/>
                  </a:lnTo>
                  <a:lnTo>
                    <a:pt x="96243" y="146488"/>
                  </a:lnTo>
                  <a:lnTo>
                    <a:pt x="96192" y="146752"/>
                  </a:lnTo>
                  <a:lnTo>
                    <a:pt x="96179" y="147235"/>
                  </a:lnTo>
                  <a:lnTo>
                    <a:pt x="96077" y="150684"/>
                  </a:lnTo>
                  <a:lnTo>
                    <a:pt x="95943" y="152089"/>
                  </a:lnTo>
                  <a:lnTo>
                    <a:pt x="95924" y="152444"/>
                  </a:lnTo>
                  <a:lnTo>
                    <a:pt x="95950" y="153800"/>
                  </a:lnTo>
                  <a:lnTo>
                    <a:pt x="95905" y="155487"/>
                  </a:lnTo>
                  <a:lnTo>
                    <a:pt x="95901" y="155622"/>
                  </a:lnTo>
                  <a:lnTo>
                    <a:pt x="95863" y="157044"/>
                  </a:lnTo>
                  <a:lnTo>
                    <a:pt x="95834" y="157436"/>
                  </a:lnTo>
                  <a:lnTo>
                    <a:pt x="95755" y="159272"/>
                  </a:lnTo>
                  <a:lnTo>
                    <a:pt x="95758" y="159875"/>
                  </a:lnTo>
                  <a:lnTo>
                    <a:pt x="95784" y="160917"/>
                  </a:lnTo>
                  <a:lnTo>
                    <a:pt x="95700" y="163418"/>
                  </a:lnTo>
                  <a:lnTo>
                    <a:pt x="95695" y="163869"/>
                  </a:lnTo>
                  <a:lnTo>
                    <a:pt x="95638" y="166254"/>
                  </a:lnTo>
                  <a:lnTo>
                    <a:pt x="95627" y="166714"/>
                  </a:lnTo>
                  <a:lnTo>
                    <a:pt x="95539" y="170413"/>
                  </a:lnTo>
                  <a:lnTo>
                    <a:pt x="95504" y="171233"/>
                  </a:lnTo>
                  <a:lnTo>
                    <a:pt x="95496" y="171435"/>
                  </a:lnTo>
                  <a:lnTo>
                    <a:pt x="95477" y="171890"/>
                  </a:lnTo>
                  <a:lnTo>
                    <a:pt x="95293" y="178346"/>
                  </a:lnTo>
                  <a:lnTo>
                    <a:pt x="95266" y="179288"/>
                  </a:lnTo>
                  <a:lnTo>
                    <a:pt x="94821" y="194878"/>
                  </a:lnTo>
                  <a:lnTo>
                    <a:pt x="94615" y="202112"/>
                  </a:lnTo>
                  <a:lnTo>
                    <a:pt x="94438" y="208302"/>
                  </a:lnTo>
                  <a:lnTo>
                    <a:pt x="94460" y="208582"/>
                  </a:lnTo>
                  <a:lnTo>
                    <a:pt x="94462" y="208911"/>
                  </a:lnTo>
                  <a:lnTo>
                    <a:pt x="94463" y="209166"/>
                  </a:lnTo>
                  <a:lnTo>
                    <a:pt x="94417" y="210723"/>
                  </a:lnTo>
                  <a:lnTo>
                    <a:pt x="94389" y="211656"/>
                  </a:lnTo>
                  <a:lnTo>
                    <a:pt x="94333" y="213920"/>
                  </a:lnTo>
                  <a:lnTo>
                    <a:pt x="94323" y="214349"/>
                  </a:lnTo>
                  <a:lnTo>
                    <a:pt x="94311" y="214883"/>
                  </a:lnTo>
                  <a:lnTo>
                    <a:pt x="94189" y="219367"/>
                  </a:lnTo>
                  <a:lnTo>
                    <a:pt x="93793" y="233831"/>
                  </a:lnTo>
                  <a:lnTo>
                    <a:pt x="93652" y="239012"/>
                  </a:lnTo>
                  <a:lnTo>
                    <a:pt x="93367" y="249440"/>
                  </a:lnTo>
                  <a:lnTo>
                    <a:pt x="93370" y="250744"/>
                  </a:lnTo>
                  <a:lnTo>
                    <a:pt x="93350" y="251624"/>
                  </a:lnTo>
                  <a:lnTo>
                    <a:pt x="93237" y="256456"/>
                  </a:lnTo>
                  <a:lnTo>
                    <a:pt x="93138" y="260690"/>
                  </a:lnTo>
                  <a:lnTo>
                    <a:pt x="93050" y="264469"/>
                  </a:lnTo>
                  <a:lnTo>
                    <a:pt x="93044" y="264739"/>
                  </a:lnTo>
                  <a:lnTo>
                    <a:pt x="93040" y="264922"/>
                  </a:lnTo>
                  <a:lnTo>
                    <a:pt x="93039" y="265332"/>
                  </a:lnTo>
                  <a:lnTo>
                    <a:pt x="92996" y="267210"/>
                  </a:lnTo>
                  <a:lnTo>
                    <a:pt x="92898" y="271481"/>
                  </a:lnTo>
                  <a:lnTo>
                    <a:pt x="92733" y="278714"/>
                  </a:lnTo>
                  <a:lnTo>
                    <a:pt x="92582" y="285329"/>
                  </a:lnTo>
                  <a:lnTo>
                    <a:pt x="92571" y="285775"/>
                  </a:lnTo>
                  <a:lnTo>
                    <a:pt x="92553" y="286607"/>
                  </a:lnTo>
                  <a:lnTo>
                    <a:pt x="92506" y="288519"/>
                  </a:lnTo>
                  <a:lnTo>
                    <a:pt x="92344" y="295540"/>
                  </a:lnTo>
                  <a:lnTo>
                    <a:pt x="92311" y="296276"/>
                  </a:lnTo>
                  <a:lnTo>
                    <a:pt x="92290" y="296756"/>
                  </a:lnTo>
                  <a:lnTo>
                    <a:pt x="92222" y="299871"/>
                  </a:lnTo>
                  <a:lnTo>
                    <a:pt x="91786" y="300104"/>
                  </a:lnTo>
                  <a:lnTo>
                    <a:pt x="91164" y="300272"/>
                  </a:lnTo>
                  <a:lnTo>
                    <a:pt x="90560" y="300555"/>
                  </a:lnTo>
                  <a:lnTo>
                    <a:pt x="89871" y="301278"/>
                  </a:lnTo>
                  <a:lnTo>
                    <a:pt x="89246" y="301376"/>
                  </a:lnTo>
                  <a:lnTo>
                    <a:pt x="88516" y="301648"/>
                  </a:lnTo>
                  <a:lnTo>
                    <a:pt x="87749" y="302095"/>
                  </a:lnTo>
                  <a:lnTo>
                    <a:pt x="87574" y="301774"/>
                  </a:lnTo>
                  <a:lnTo>
                    <a:pt x="87632" y="301048"/>
                  </a:lnTo>
                  <a:lnTo>
                    <a:pt x="87798" y="300609"/>
                  </a:lnTo>
                  <a:lnTo>
                    <a:pt x="87786" y="299871"/>
                  </a:lnTo>
                  <a:lnTo>
                    <a:pt x="87726" y="299674"/>
                  </a:lnTo>
                  <a:lnTo>
                    <a:pt x="86923" y="299675"/>
                  </a:lnTo>
                  <a:lnTo>
                    <a:pt x="86264" y="299770"/>
                  </a:lnTo>
                  <a:lnTo>
                    <a:pt x="85549" y="300157"/>
                  </a:lnTo>
                  <a:lnTo>
                    <a:pt x="85620" y="300544"/>
                  </a:lnTo>
                  <a:lnTo>
                    <a:pt x="85116" y="300809"/>
                  </a:lnTo>
                  <a:lnTo>
                    <a:pt x="84087" y="300745"/>
                  </a:lnTo>
                  <a:lnTo>
                    <a:pt x="84140" y="300272"/>
                  </a:lnTo>
                  <a:lnTo>
                    <a:pt x="83300" y="300413"/>
                  </a:lnTo>
                  <a:lnTo>
                    <a:pt x="83125" y="300856"/>
                  </a:lnTo>
                  <a:lnTo>
                    <a:pt x="82964" y="300912"/>
                  </a:lnTo>
                  <a:lnTo>
                    <a:pt x="82528" y="300901"/>
                  </a:lnTo>
                  <a:lnTo>
                    <a:pt x="81477" y="300599"/>
                  </a:lnTo>
                  <a:lnTo>
                    <a:pt x="80402" y="300759"/>
                  </a:lnTo>
                  <a:lnTo>
                    <a:pt x="78595" y="300737"/>
                  </a:lnTo>
                  <a:lnTo>
                    <a:pt x="78011" y="300469"/>
                  </a:lnTo>
                  <a:lnTo>
                    <a:pt x="76770" y="300357"/>
                  </a:lnTo>
                  <a:lnTo>
                    <a:pt x="76609" y="300220"/>
                  </a:lnTo>
                  <a:lnTo>
                    <a:pt x="76452" y="299940"/>
                  </a:lnTo>
                  <a:lnTo>
                    <a:pt x="76388" y="299560"/>
                  </a:lnTo>
                  <a:lnTo>
                    <a:pt x="76273" y="299404"/>
                  </a:lnTo>
                  <a:lnTo>
                    <a:pt x="74508" y="299393"/>
                  </a:lnTo>
                  <a:lnTo>
                    <a:pt x="73682" y="299552"/>
                  </a:lnTo>
                  <a:lnTo>
                    <a:pt x="71881" y="299551"/>
                  </a:lnTo>
                  <a:lnTo>
                    <a:pt x="70983" y="299435"/>
                  </a:lnTo>
                  <a:lnTo>
                    <a:pt x="70522" y="299167"/>
                  </a:lnTo>
                  <a:lnTo>
                    <a:pt x="70615" y="298776"/>
                  </a:lnTo>
                  <a:lnTo>
                    <a:pt x="70597" y="298489"/>
                  </a:lnTo>
                  <a:lnTo>
                    <a:pt x="70344" y="298165"/>
                  </a:lnTo>
                  <a:lnTo>
                    <a:pt x="68718" y="297769"/>
                  </a:lnTo>
                  <a:lnTo>
                    <a:pt x="66777" y="296904"/>
                  </a:lnTo>
                  <a:lnTo>
                    <a:pt x="65740" y="296685"/>
                  </a:lnTo>
                  <a:lnTo>
                    <a:pt x="64439" y="296491"/>
                  </a:lnTo>
                  <a:lnTo>
                    <a:pt x="64035" y="296267"/>
                  </a:lnTo>
                  <a:lnTo>
                    <a:pt x="63877" y="295891"/>
                  </a:lnTo>
                  <a:lnTo>
                    <a:pt x="63749" y="295120"/>
                  </a:lnTo>
                  <a:lnTo>
                    <a:pt x="63209" y="294431"/>
                  </a:lnTo>
                  <a:lnTo>
                    <a:pt x="62683" y="293969"/>
                  </a:lnTo>
                  <a:lnTo>
                    <a:pt x="62608" y="293772"/>
                  </a:lnTo>
                  <a:lnTo>
                    <a:pt x="62448" y="292733"/>
                  </a:lnTo>
                  <a:lnTo>
                    <a:pt x="62551" y="291896"/>
                  </a:lnTo>
                  <a:lnTo>
                    <a:pt x="62479" y="291070"/>
                  </a:lnTo>
                  <a:lnTo>
                    <a:pt x="63069" y="290313"/>
                  </a:lnTo>
                  <a:lnTo>
                    <a:pt x="63520" y="289963"/>
                  </a:lnTo>
                  <a:lnTo>
                    <a:pt x="63721" y="289538"/>
                  </a:lnTo>
                  <a:lnTo>
                    <a:pt x="64060" y="288149"/>
                  </a:lnTo>
                  <a:lnTo>
                    <a:pt x="64361" y="288119"/>
                  </a:lnTo>
                  <a:lnTo>
                    <a:pt x="64643" y="288503"/>
                  </a:lnTo>
                  <a:lnTo>
                    <a:pt x="64894" y="288674"/>
                  </a:lnTo>
                  <a:lnTo>
                    <a:pt x="65344" y="288630"/>
                  </a:lnTo>
                  <a:lnTo>
                    <a:pt x="65623" y="288440"/>
                  </a:lnTo>
                  <a:lnTo>
                    <a:pt x="66217" y="287524"/>
                  </a:lnTo>
                  <a:lnTo>
                    <a:pt x="66350" y="287222"/>
                  </a:lnTo>
                  <a:lnTo>
                    <a:pt x="66493" y="286469"/>
                  </a:lnTo>
                  <a:lnTo>
                    <a:pt x="66286" y="286000"/>
                  </a:lnTo>
                  <a:lnTo>
                    <a:pt x="66096" y="285266"/>
                  </a:lnTo>
                  <a:lnTo>
                    <a:pt x="66397" y="285065"/>
                  </a:lnTo>
                  <a:lnTo>
                    <a:pt x="66590" y="284771"/>
                  </a:lnTo>
                  <a:lnTo>
                    <a:pt x="67027" y="283363"/>
                  </a:lnTo>
                  <a:lnTo>
                    <a:pt x="67109" y="282879"/>
                  </a:lnTo>
                  <a:lnTo>
                    <a:pt x="67775" y="281739"/>
                  </a:lnTo>
                  <a:lnTo>
                    <a:pt x="68412" y="281586"/>
                  </a:lnTo>
                  <a:lnTo>
                    <a:pt x="68960" y="281814"/>
                  </a:lnTo>
                  <a:lnTo>
                    <a:pt x="69207" y="282008"/>
                  </a:lnTo>
                  <a:lnTo>
                    <a:pt x="69378" y="282559"/>
                  </a:lnTo>
                  <a:lnTo>
                    <a:pt x="69647" y="282690"/>
                  </a:lnTo>
                  <a:lnTo>
                    <a:pt x="70287" y="282679"/>
                  </a:lnTo>
                  <a:lnTo>
                    <a:pt x="70989" y="282389"/>
                  </a:lnTo>
                  <a:lnTo>
                    <a:pt x="71042" y="282120"/>
                  </a:lnTo>
                  <a:lnTo>
                    <a:pt x="70971" y="281778"/>
                  </a:lnTo>
                  <a:lnTo>
                    <a:pt x="70764" y="281461"/>
                  </a:lnTo>
                  <a:lnTo>
                    <a:pt x="70596" y="279967"/>
                  </a:lnTo>
                  <a:lnTo>
                    <a:pt x="70070" y="279646"/>
                  </a:lnTo>
                  <a:lnTo>
                    <a:pt x="70020" y="279438"/>
                  </a:lnTo>
                  <a:lnTo>
                    <a:pt x="70088" y="279266"/>
                  </a:lnTo>
                  <a:lnTo>
                    <a:pt x="70407" y="278958"/>
                  </a:lnTo>
                  <a:lnTo>
                    <a:pt x="70699" y="278959"/>
                  </a:lnTo>
                  <a:lnTo>
                    <a:pt x="71212" y="279234"/>
                  </a:lnTo>
                  <a:lnTo>
                    <a:pt x="71804" y="279163"/>
                  </a:lnTo>
                  <a:lnTo>
                    <a:pt x="72474" y="279316"/>
                  </a:lnTo>
                  <a:lnTo>
                    <a:pt x="72280" y="279167"/>
                  </a:lnTo>
                  <a:lnTo>
                    <a:pt x="71919" y="279089"/>
                  </a:lnTo>
                  <a:lnTo>
                    <a:pt x="71259" y="279137"/>
                  </a:lnTo>
                  <a:lnTo>
                    <a:pt x="70679" y="278816"/>
                  </a:lnTo>
                  <a:lnTo>
                    <a:pt x="70364" y="278853"/>
                  </a:lnTo>
                  <a:lnTo>
                    <a:pt x="69923" y="279315"/>
                  </a:lnTo>
                  <a:lnTo>
                    <a:pt x="69945" y="279546"/>
                  </a:lnTo>
                  <a:lnTo>
                    <a:pt x="70056" y="279769"/>
                  </a:lnTo>
                  <a:lnTo>
                    <a:pt x="70589" y="280123"/>
                  </a:lnTo>
                  <a:lnTo>
                    <a:pt x="70492" y="281256"/>
                  </a:lnTo>
                  <a:lnTo>
                    <a:pt x="70767" y="281647"/>
                  </a:lnTo>
                  <a:lnTo>
                    <a:pt x="70939" y="282042"/>
                  </a:lnTo>
                  <a:lnTo>
                    <a:pt x="70914" y="282284"/>
                  </a:lnTo>
                  <a:lnTo>
                    <a:pt x="70695" y="282455"/>
                  </a:lnTo>
                  <a:lnTo>
                    <a:pt x="69990" y="282634"/>
                  </a:lnTo>
                  <a:lnTo>
                    <a:pt x="69493" y="282500"/>
                  </a:lnTo>
                  <a:lnTo>
                    <a:pt x="69225" y="281818"/>
                  </a:lnTo>
                  <a:lnTo>
                    <a:pt x="68523" y="281501"/>
                  </a:lnTo>
                  <a:lnTo>
                    <a:pt x="67972" y="281530"/>
                  </a:lnTo>
                  <a:lnTo>
                    <a:pt x="67575" y="281743"/>
                  </a:lnTo>
                  <a:lnTo>
                    <a:pt x="67453" y="282193"/>
                  </a:lnTo>
                  <a:lnTo>
                    <a:pt x="67077" y="282637"/>
                  </a:lnTo>
                  <a:lnTo>
                    <a:pt x="66837" y="283158"/>
                  </a:lnTo>
                  <a:lnTo>
                    <a:pt x="66425" y="284879"/>
                  </a:lnTo>
                  <a:lnTo>
                    <a:pt x="66103" y="285035"/>
                  </a:lnTo>
                  <a:lnTo>
                    <a:pt x="65999" y="285225"/>
                  </a:lnTo>
                  <a:lnTo>
                    <a:pt x="66075" y="286045"/>
                  </a:lnTo>
                  <a:lnTo>
                    <a:pt x="66318" y="286276"/>
                  </a:lnTo>
                  <a:lnTo>
                    <a:pt x="66364" y="286574"/>
                  </a:lnTo>
                  <a:lnTo>
                    <a:pt x="66210" y="287319"/>
                  </a:lnTo>
                  <a:lnTo>
                    <a:pt x="65598" y="288276"/>
                  </a:lnTo>
                  <a:lnTo>
                    <a:pt x="65326" y="288533"/>
                  </a:lnTo>
                  <a:lnTo>
                    <a:pt x="64933" y="288537"/>
                  </a:lnTo>
                  <a:lnTo>
                    <a:pt x="64325" y="287981"/>
                  </a:lnTo>
                  <a:lnTo>
                    <a:pt x="64128" y="287940"/>
                  </a:lnTo>
                  <a:lnTo>
                    <a:pt x="63939" y="288116"/>
                  </a:lnTo>
                  <a:lnTo>
                    <a:pt x="63616" y="289705"/>
                  </a:lnTo>
                  <a:lnTo>
                    <a:pt x="63401" y="290015"/>
                  </a:lnTo>
                  <a:lnTo>
                    <a:pt x="63078" y="290214"/>
                  </a:lnTo>
                  <a:lnTo>
                    <a:pt x="62491" y="290909"/>
                  </a:lnTo>
                  <a:lnTo>
                    <a:pt x="62455" y="291194"/>
                  </a:lnTo>
                  <a:lnTo>
                    <a:pt x="62503" y="291864"/>
                  </a:lnTo>
                  <a:lnTo>
                    <a:pt x="62284" y="292731"/>
                  </a:lnTo>
                  <a:lnTo>
                    <a:pt x="62440" y="291945"/>
                  </a:lnTo>
                  <a:lnTo>
                    <a:pt x="62408" y="290988"/>
                  </a:lnTo>
                  <a:lnTo>
                    <a:pt x="62805" y="290429"/>
                  </a:lnTo>
                  <a:lnTo>
                    <a:pt x="62043" y="290306"/>
                  </a:lnTo>
                  <a:lnTo>
                    <a:pt x="61771" y="290857"/>
                  </a:lnTo>
                  <a:lnTo>
                    <a:pt x="61342" y="290570"/>
                  </a:lnTo>
                  <a:lnTo>
                    <a:pt x="60852" y="290537"/>
                  </a:lnTo>
                  <a:lnTo>
                    <a:pt x="60791" y="290884"/>
                  </a:lnTo>
                  <a:lnTo>
                    <a:pt x="60852" y="291096"/>
                  </a:lnTo>
                  <a:lnTo>
                    <a:pt x="61056" y="291357"/>
                  </a:lnTo>
                  <a:lnTo>
                    <a:pt x="60981" y="291554"/>
                  </a:lnTo>
                  <a:lnTo>
                    <a:pt x="60355" y="291506"/>
                  </a:lnTo>
                  <a:lnTo>
                    <a:pt x="60094" y="291662"/>
                  </a:lnTo>
                  <a:lnTo>
                    <a:pt x="59747" y="292098"/>
                  </a:lnTo>
                  <a:lnTo>
                    <a:pt x="59211" y="292445"/>
                  </a:lnTo>
                  <a:lnTo>
                    <a:pt x="59068" y="292125"/>
                  </a:lnTo>
                  <a:lnTo>
                    <a:pt x="58921" y="292132"/>
                  </a:lnTo>
                  <a:lnTo>
                    <a:pt x="58778" y="292680"/>
                  </a:lnTo>
                  <a:lnTo>
                    <a:pt x="58892" y="293078"/>
                  </a:lnTo>
                  <a:lnTo>
                    <a:pt x="58835" y="293262"/>
                  </a:lnTo>
                  <a:lnTo>
                    <a:pt x="58517" y="293449"/>
                  </a:lnTo>
                  <a:lnTo>
                    <a:pt x="58124" y="293516"/>
                  </a:lnTo>
                  <a:lnTo>
                    <a:pt x="57705" y="293244"/>
                  </a:lnTo>
                  <a:lnTo>
                    <a:pt x="57427" y="292826"/>
                  </a:lnTo>
                  <a:lnTo>
                    <a:pt x="57355" y="292099"/>
                  </a:lnTo>
                  <a:lnTo>
                    <a:pt x="57012" y="292017"/>
                  </a:lnTo>
                  <a:lnTo>
                    <a:pt x="56396" y="291616"/>
                  </a:lnTo>
                  <a:lnTo>
                    <a:pt x="56818" y="291291"/>
                  </a:lnTo>
                  <a:lnTo>
                    <a:pt x="56446" y="290807"/>
                  </a:lnTo>
                  <a:lnTo>
                    <a:pt x="56031" y="290576"/>
                  </a:lnTo>
                  <a:lnTo>
                    <a:pt x="55676" y="289880"/>
                  </a:lnTo>
                  <a:lnTo>
                    <a:pt x="55272" y="289548"/>
                  </a:lnTo>
                  <a:lnTo>
                    <a:pt x="54796" y="289578"/>
                  </a:lnTo>
                  <a:lnTo>
                    <a:pt x="54171" y="289257"/>
                  </a:lnTo>
                  <a:lnTo>
                    <a:pt x="53513" y="289152"/>
                  </a:lnTo>
                  <a:lnTo>
                    <a:pt x="53076" y="288649"/>
                  </a:lnTo>
                  <a:lnTo>
                    <a:pt x="52916" y="288255"/>
                  </a:lnTo>
                  <a:lnTo>
                    <a:pt x="52862" y="287904"/>
                  </a:lnTo>
                  <a:lnTo>
                    <a:pt x="52046" y="287710"/>
                  </a:lnTo>
                  <a:lnTo>
                    <a:pt x="51649" y="287915"/>
                  </a:lnTo>
                  <a:lnTo>
                    <a:pt x="51080" y="288615"/>
                  </a:lnTo>
                  <a:lnTo>
                    <a:pt x="50390" y="288812"/>
                  </a:lnTo>
                  <a:lnTo>
                    <a:pt x="50082" y="288805"/>
                  </a:lnTo>
                  <a:lnTo>
                    <a:pt x="49961" y="288600"/>
                  </a:lnTo>
                  <a:lnTo>
                    <a:pt x="49961" y="288418"/>
                  </a:lnTo>
                  <a:lnTo>
                    <a:pt x="50498" y="287538"/>
                  </a:lnTo>
                  <a:lnTo>
                    <a:pt x="51016" y="287270"/>
                  </a:lnTo>
                  <a:lnTo>
                    <a:pt x="51914" y="287017"/>
                  </a:lnTo>
                  <a:lnTo>
                    <a:pt x="52208" y="286764"/>
                  </a:lnTo>
                  <a:lnTo>
                    <a:pt x="52204" y="286284"/>
                  </a:lnTo>
                  <a:lnTo>
                    <a:pt x="52136" y="286019"/>
                  </a:lnTo>
                  <a:lnTo>
                    <a:pt x="51968" y="285934"/>
                  </a:lnTo>
                  <a:lnTo>
                    <a:pt x="51950" y="285732"/>
                  </a:lnTo>
                  <a:lnTo>
                    <a:pt x="52276" y="284872"/>
                  </a:lnTo>
                  <a:lnTo>
                    <a:pt x="52255" y="284589"/>
                  </a:lnTo>
                  <a:lnTo>
                    <a:pt x="52137" y="284202"/>
                  </a:lnTo>
                  <a:lnTo>
                    <a:pt x="51969" y="284067"/>
                  </a:lnTo>
                  <a:lnTo>
                    <a:pt x="51743" y="284224"/>
                  </a:lnTo>
                  <a:lnTo>
                    <a:pt x="51185" y="284078"/>
                  </a:lnTo>
                  <a:lnTo>
                    <a:pt x="51127" y="283823"/>
                  </a:lnTo>
                  <a:lnTo>
                    <a:pt x="51114" y="282082"/>
                  </a:lnTo>
                  <a:lnTo>
                    <a:pt x="51046" y="281843"/>
                  </a:lnTo>
                  <a:lnTo>
                    <a:pt x="50620" y="281311"/>
                  </a:lnTo>
                  <a:lnTo>
                    <a:pt x="50484" y="281035"/>
                  </a:lnTo>
                  <a:lnTo>
                    <a:pt x="50481" y="281165"/>
                  </a:lnTo>
                  <a:lnTo>
                    <a:pt x="50716" y="281543"/>
                  </a:lnTo>
                  <a:lnTo>
                    <a:pt x="50764" y="281776"/>
                  </a:lnTo>
                  <a:lnTo>
                    <a:pt x="50388" y="281963"/>
                  </a:lnTo>
                  <a:lnTo>
                    <a:pt x="49804" y="282771"/>
                  </a:lnTo>
                  <a:lnTo>
                    <a:pt x="49876" y="282920"/>
                  </a:lnTo>
                  <a:lnTo>
                    <a:pt x="49589" y="283810"/>
                  </a:lnTo>
                  <a:lnTo>
                    <a:pt x="49382" y="283139"/>
                  </a:lnTo>
                  <a:lnTo>
                    <a:pt x="49683" y="282663"/>
                  </a:lnTo>
                  <a:lnTo>
                    <a:pt x="49904" y="282436"/>
                  </a:lnTo>
                  <a:lnTo>
                    <a:pt x="50073" y="281970"/>
                  </a:lnTo>
                  <a:lnTo>
                    <a:pt x="50313" y="281691"/>
                  </a:lnTo>
                  <a:lnTo>
                    <a:pt x="50098" y="281139"/>
                  </a:lnTo>
                  <a:lnTo>
                    <a:pt x="49350" y="279936"/>
                  </a:lnTo>
                  <a:lnTo>
                    <a:pt x="48538" y="279362"/>
                  </a:lnTo>
                  <a:lnTo>
                    <a:pt x="48233" y="279638"/>
                  </a:lnTo>
                  <a:lnTo>
                    <a:pt x="47822" y="279470"/>
                  </a:lnTo>
                  <a:lnTo>
                    <a:pt x="47922" y="278892"/>
                  </a:lnTo>
                  <a:lnTo>
                    <a:pt x="48191" y="278785"/>
                  </a:lnTo>
                  <a:lnTo>
                    <a:pt x="48409" y="278547"/>
                  </a:lnTo>
                  <a:lnTo>
                    <a:pt x="48541" y="278148"/>
                  </a:lnTo>
                  <a:lnTo>
                    <a:pt x="47761" y="277116"/>
                  </a:lnTo>
                  <a:lnTo>
                    <a:pt x="47403" y="276748"/>
                  </a:lnTo>
                  <a:lnTo>
                    <a:pt x="47020" y="276554"/>
                  </a:lnTo>
                  <a:lnTo>
                    <a:pt x="46844" y="275783"/>
                  </a:lnTo>
                  <a:lnTo>
                    <a:pt x="46594" y="275343"/>
                  </a:lnTo>
                  <a:lnTo>
                    <a:pt x="46601" y="275183"/>
                  </a:lnTo>
                  <a:lnTo>
                    <a:pt x="46769" y="274874"/>
                  </a:lnTo>
                  <a:lnTo>
                    <a:pt x="46751" y="274703"/>
                  </a:lnTo>
                  <a:lnTo>
                    <a:pt x="46418" y="274379"/>
                  </a:lnTo>
                  <a:lnTo>
                    <a:pt x="46017" y="273880"/>
                  </a:lnTo>
                  <a:lnTo>
                    <a:pt x="45985" y="273749"/>
                  </a:lnTo>
                  <a:lnTo>
                    <a:pt x="44198" y="272611"/>
                  </a:lnTo>
                  <a:lnTo>
                    <a:pt x="44517" y="272615"/>
                  </a:lnTo>
                  <a:lnTo>
                    <a:pt x="44914" y="272484"/>
                  </a:lnTo>
                  <a:lnTo>
                    <a:pt x="45223" y="271799"/>
                  </a:lnTo>
                  <a:lnTo>
                    <a:pt x="45491" y="271502"/>
                  </a:lnTo>
                  <a:lnTo>
                    <a:pt x="37160" y="271550"/>
                  </a:lnTo>
                  <a:lnTo>
                    <a:pt x="31209" y="271574"/>
                  </a:lnTo>
                  <a:lnTo>
                    <a:pt x="31212" y="270314"/>
                  </a:lnTo>
                  <a:lnTo>
                    <a:pt x="31827" y="270264"/>
                  </a:lnTo>
                  <a:lnTo>
                    <a:pt x="32483" y="270003"/>
                  </a:lnTo>
                  <a:lnTo>
                    <a:pt x="32633" y="269217"/>
                  </a:lnTo>
                  <a:lnTo>
                    <a:pt x="32619" y="268271"/>
                  </a:lnTo>
                  <a:lnTo>
                    <a:pt x="34990" y="267996"/>
                  </a:lnTo>
                  <a:lnTo>
                    <a:pt x="36219" y="267977"/>
                  </a:lnTo>
                  <a:lnTo>
                    <a:pt x="37061" y="267784"/>
                  </a:lnTo>
                  <a:lnTo>
                    <a:pt x="39432" y="267402"/>
                  </a:lnTo>
                  <a:lnTo>
                    <a:pt x="39043" y="266571"/>
                  </a:lnTo>
                  <a:lnTo>
                    <a:pt x="39489" y="266545"/>
                  </a:lnTo>
                  <a:lnTo>
                    <a:pt x="39682" y="266761"/>
                  </a:lnTo>
                  <a:lnTo>
                    <a:pt x="40055" y="267007"/>
                  </a:lnTo>
                  <a:lnTo>
                    <a:pt x="40292" y="267007"/>
                  </a:lnTo>
                  <a:lnTo>
                    <a:pt x="40460" y="266951"/>
                  </a:lnTo>
                  <a:lnTo>
                    <a:pt x="40951" y="266452"/>
                  </a:lnTo>
                  <a:lnTo>
                    <a:pt x="41083" y="266004"/>
                  </a:lnTo>
                  <a:lnTo>
                    <a:pt x="41319" y="265852"/>
                  </a:lnTo>
                  <a:lnTo>
                    <a:pt x="41907" y="265658"/>
                  </a:lnTo>
                  <a:lnTo>
                    <a:pt x="42258" y="265676"/>
                  </a:lnTo>
                  <a:lnTo>
                    <a:pt x="42720" y="266205"/>
                  </a:lnTo>
                  <a:lnTo>
                    <a:pt x="43437" y="266584"/>
                  </a:lnTo>
                  <a:lnTo>
                    <a:pt x="43892" y="266640"/>
                  </a:lnTo>
                  <a:lnTo>
                    <a:pt x="44207" y="266387"/>
                  </a:lnTo>
                  <a:lnTo>
                    <a:pt x="44508" y="265847"/>
                  </a:lnTo>
                  <a:lnTo>
                    <a:pt x="44633" y="265340"/>
                  </a:lnTo>
                  <a:lnTo>
                    <a:pt x="44508" y="263970"/>
                  </a:lnTo>
                  <a:lnTo>
                    <a:pt x="43877" y="263538"/>
                  </a:lnTo>
                  <a:lnTo>
                    <a:pt x="42762" y="262067"/>
                  </a:lnTo>
                  <a:lnTo>
                    <a:pt x="42424" y="261024"/>
                  </a:lnTo>
                  <a:lnTo>
                    <a:pt x="42507" y="260350"/>
                  </a:lnTo>
                  <a:lnTo>
                    <a:pt x="42499" y="259653"/>
                  </a:lnTo>
                  <a:lnTo>
                    <a:pt x="42348" y="259121"/>
                  </a:lnTo>
                  <a:lnTo>
                    <a:pt x="41710" y="258629"/>
                  </a:lnTo>
                  <a:lnTo>
                    <a:pt x="40835" y="258119"/>
                  </a:lnTo>
                  <a:lnTo>
                    <a:pt x="40534" y="257770"/>
                  </a:lnTo>
                  <a:lnTo>
                    <a:pt x="40175" y="257569"/>
                  </a:lnTo>
                  <a:lnTo>
                    <a:pt x="40856" y="256775"/>
                  </a:lnTo>
                  <a:lnTo>
                    <a:pt x="41243" y="256723"/>
                  </a:lnTo>
                  <a:lnTo>
                    <a:pt x="41877" y="256126"/>
                  </a:lnTo>
                  <a:lnTo>
                    <a:pt x="42365" y="255147"/>
                  </a:lnTo>
                  <a:lnTo>
                    <a:pt x="42375" y="254919"/>
                  </a:lnTo>
                  <a:lnTo>
                    <a:pt x="43171" y="254133"/>
                  </a:lnTo>
                  <a:lnTo>
                    <a:pt x="45452" y="254389"/>
                  </a:lnTo>
                  <a:lnTo>
                    <a:pt x="45878" y="254263"/>
                  </a:lnTo>
                  <a:lnTo>
                    <a:pt x="46520" y="254214"/>
                  </a:lnTo>
                  <a:lnTo>
                    <a:pt x="48926" y="254449"/>
                  </a:lnTo>
                  <a:lnTo>
                    <a:pt x="49963" y="254665"/>
                  </a:lnTo>
                  <a:lnTo>
                    <a:pt x="50841" y="255015"/>
                  </a:lnTo>
                  <a:lnTo>
                    <a:pt x="50992" y="254914"/>
                  </a:lnTo>
                  <a:lnTo>
                    <a:pt x="51103" y="254643"/>
                  </a:lnTo>
                  <a:lnTo>
                    <a:pt x="51329" y="254453"/>
                  </a:lnTo>
                  <a:lnTo>
                    <a:pt x="52000" y="254248"/>
                  </a:lnTo>
                  <a:lnTo>
                    <a:pt x="52473" y="254248"/>
                  </a:lnTo>
                  <a:lnTo>
                    <a:pt x="52437" y="254118"/>
                  </a:lnTo>
                  <a:lnTo>
                    <a:pt x="51960" y="253805"/>
                  </a:lnTo>
                  <a:lnTo>
                    <a:pt x="51326" y="253544"/>
                  </a:lnTo>
                  <a:lnTo>
                    <a:pt x="51150" y="253358"/>
                  </a:lnTo>
                  <a:lnTo>
                    <a:pt x="50917" y="253264"/>
                  </a:lnTo>
                  <a:lnTo>
                    <a:pt x="49605" y="252248"/>
                  </a:lnTo>
                  <a:lnTo>
                    <a:pt x="49096" y="251801"/>
                  </a:lnTo>
                  <a:lnTo>
                    <a:pt x="48992" y="251484"/>
                  </a:lnTo>
                  <a:lnTo>
                    <a:pt x="49652" y="251075"/>
                  </a:lnTo>
                  <a:lnTo>
                    <a:pt x="50064" y="251183"/>
                  </a:lnTo>
                  <a:lnTo>
                    <a:pt x="51262" y="251868"/>
                  </a:lnTo>
                  <a:lnTo>
                    <a:pt x="51513" y="251820"/>
                  </a:lnTo>
                  <a:lnTo>
                    <a:pt x="51836" y="251526"/>
                  </a:lnTo>
                  <a:lnTo>
                    <a:pt x="52145" y="250975"/>
                  </a:lnTo>
                  <a:lnTo>
                    <a:pt x="51976" y="249843"/>
                  </a:lnTo>
                  <a:lnTo>
                    <a:pt x="51636" y="248878"/>
                  </a:lnTo>
                  <a:lnTo>
                    <a:pt x="51615" y="248509"/>
                  </a:lnTo>
                  <a:lnTo>
                    <a:pt x="51844" y="247686"/>
                  </a:lnTo>
                  <a:lnTo>
                    <a:pt x="52383" y="247172"/>
                  </a:lnTo>
                  <a:lnTo>
                    <a:pt x="52783" y="246620"/>
                  </a:lnTo>
                  <a:lnTo>
                    <a:pt x="52516" y="246479"/>
                  </a:lnTo>
                  <a:lnTo>
                    <a:pt x="52519" y="246330"/>
                  </a:lnTo>
                  <a:lnTo>
                    <a:pt x="52300" y="246129"/>
                  </a:lnTo>
                  <a:lnTo>
                    <a:pt x="51949" y="246002"/>
                  </a:lnTo>
                  <a:lnTo>
                    <a:pt x="51522" y="245391"/>
                  </a:lnTo>
                  <a:lnTo>
                    <a:pt x="51447" y="245205"/>
                  </a:lnTo>
                  <a:lnTo>
                    <a:pt x="51533" y="244762"/>
                  </a:lnTo>
                  <a:lnTo>
                    <a:pt x="51454" y="244538"/>
                  </a:lnTo>
                  <a:lnTo>
                    <a:pt x="51379" y="243391"/>
                  </a:lnTo>
                  <a:lnTo>
                    <a:pt x="51314" y="243413"/>
                  </a:lnTo>
                  <a:lnTo>
                    <a:pt x="51250" y="243585"/>
                  </a:lnTo>
                  <a:lnTo>
                    <a:pt x="51106" y="243175"/>
                  </a:lnTo>
                  <a:lnTo>
                    <a:pt x="51211" y="242855"/>
                  </a:lnTo>
                  <a:lnTo>
                    <a:pt x="50826" y="242743"/>
                  </a:lnTo>
                  <a:lnTo>
                    <a:pt x="50471" y="242061"/>
                  </a:lnTo>
                  <a:lnTo>
                    <a:pt x="50134" y="241879"/>
                  </a:lnTo>
                  <a:lnTo>
                    <a:pt x="49818" y="242117"/>
                  </a:lnTo>
                  <a:lnTo>
                    <a:pt x="49560" y="242106"/>
                  </a:lnTo>
                  <a:lnTo>
                    <a:pt x="48687" y="242426"/>
                  </a:lnTo>
                  <a:lnTo>
                    <a:pt x="48468" y="242571"/>
                  </a:lnTo>
                  <a:lnTo>
                    <a:pt x="48221" y="242925"/>
                  </a:lnTo>
                  <a:lnTo>
                    <a:pt x="48092" y="242996"/>
                  </a:lnTo>
                  <a:lnTo>
                    <a:pt x="47988" y="242862"/>
                  </a:lnTo>
                  <a:lnTo>
                    <a:pt x="48171" y="242482"/>
                  </a:lnTo>
                  <a:lnTo>
                    <a:pt x="48120" y="242281"/>
                  </a:lnTo>
                  <a:lnTo>
                    <a:pt x="47963" y="242061"/>
                  </a:lnTo>
                  <a:lnTo>
                    <a:pt x="47611" y="241990"/>
                  </a:lnTo>
                  <a:lnTo>
                    <a:pt x="47162" y="242288"/>
                  </a:lnTo>
                  <a:lnTo>
                    <a:pt x="47144" y="242501"/>
                  </a:lnTo>
                  <a:lnTo>
                    <a:pt x="47187" y="242974"/>
                  </a:lnTo>
                  <a:lnTo>
                    <a:pt x="47019" y="243335"/>
                  </a:lnTo>
                  <a:lnTo>
                    <a:pt x="46577" y="243882"/>
                  </a:lnTo>
                  <a:lnTo>
                    <a:pt x="46620" y="244326"/>
                  </a:lnTo>
                  <a:lnTo>
                    <a:pt x="46480" y="244572"/>
                  </a:lnTo>
                  <a:lnTo>
                    <a:pt x="45773" y="244698"/>
                  </a:lnTo>
                  <a:lnTo>
                    <a:pt x="45425" y="244516"/>
                  </a:lnTo>
                  <a:lnTo>
                    <a:pt x="45131" y="244627"/>
                  </a:lnTo>
                  <a:lnTo>
                    <a:pt x="44636" y="244646"/>
                  </a:lnTo>
                  <a:lnTo>
                    <a:pt x="44212" y="244419"/>
                  </a:lnTo>
                  <a:lnTo>
                    <a:pt x="43850" y="244322"/>
                  </a:lnTo>
                  <a:lnTo>
                    <a:pt x="44517" y="243052"/>
                  </a:lnTo>
                  <a:lnTo>
                    <a:pt x="44899" y="240906"/>
                  </a:lnTo>
                  <a:lnTo>
                    <a:pt x="45360" y="239163"/>
                  </a:lnTo>
                  <a:lnTo>
                    <a:pt x="45291" y="238344"/>
                  </a:lnTo>
                  <a:lnTo>
                    <a:pt x="44882" y="236784"/>
                  </a:lnTo>
                  <a:lnTo>
                    <a:pt x="44573" y="236068"/>
                  </a:lnTo>
                  <a:lnTo>
                    <a:pt x="44195" y="235488"/>
                  </a:lnTo>
                  <a:lnTo>
                    <a:pt x="43980" y="235339"/>
                  </a:lnTo>
                  <a:lnTo>
                    <a:pt x="44105" y="234635"/>
                  </a:lnTo>
                  <a:lnTo>
                    <a:pt x="44342" y="234303"/>
                  </a:lnTo>
                  <a:lnTo>
                    <a:pt x="44497" y="234162"/>
                  </a:lnTo>
                  <a:lnTo>
                    <a:pt x="45563" y="233774"/>
                  </a:lnTo>
                  <a:lnTo>
                    <a:pt x="46817" y="233804"/>
                  </a:lnTo>
                  <a:lnTo>
                    <a:pt x="47797" y="233934"/>
                  </a:lnTo>
                  <a:lnTo>
                    <a:pt x="48092" y="234001"/>
                  </a:lnTo>
                  <a:lnTo>
                    <a:pt x="48429" y="234295"/>
                  </a:lnTo>
                  <a:lnTo>
                    <a:pt x="49697" y="234504"/>
                  </a:lnTo>
                  <a:lnTo>
                    <a:pt x="51029" y="234616"/>
                  </a:lnTo>
                  <a:lnTo>
                    <a:pt x="51245" y="234464"/>
                  </a:lnTo>
                  <a:lnTo>
                    <a:pt x="51274" y="234172"/>
                  </a:lnTo>
                  <a:lnTo>
                    <a:pt x="51108" y="233547"/>
                  </a:lnTo>
                  <a:lnTo>
                    <a:pt x="49288" y="232634"/>
                  </a:lnTo>
                  <a:lnTo>
                    <a:pt x="47704" y="231893"/>
                  </a:lnTo>
                  <a:lnTo>
                    <a:pt x="44181" y="231216"/>
                  </a:lnTo>
                  <a:lnTo>
                    <a:pt x="43171" y="230631"/>
                  </a:lnTo>
                  <a:lnTo>
                    <a:pt x="41644" y="229253"/>
                  </a:lnTo>
                  <a:lnTo>
                    <a:pt x="40602" y="228677"/>
                  </a:lnTo>
                  <a:lnTo>
                    <a:pt x="39606" y="228372"/>
                  </a:lnTo>
                  <a:lnTo>
                    <a:pt x="38942" y="228569"/>
                  </a:lnTo>
                  <a:lnTo>
                    <a:pt x="37850" y="228758"/>
                  </a:lnTo>
                  <a:lnTo>
                    <a:pt x="37796" y="220360"/>
                  </a:lnTo>
                  <a:lnTo>
                    <a:pt x="36042" y="219536"/>
                  </a:lnTo>
                  <a:lnTo>
                    <a:pt x="33252" y="218827"/>
                  </a:lnTo>
                  <a:lnTo>
                    <a:pt x="32131" y="218846"/>
                  </a:lnTo>
                  <a:lnTo>
                    <a:pt x="31955" y="218902"/>
                  </a:lnTo>
                  <a:lnTo>
                    <a:pt x="31523" y="219230"/>
                  </a:lnTo>
                  <a:lnTo>
                    <a:pt x="31178" y="219233"/>
                  </a:lnTo>
                  <a:lnTo>
                    <a:pt x="31124" y="218991"/>
                  </a:lnTo>
                  <a:lnTo>
                    <a:pt x="30952" y="218801"/>
                  </a:lnTo>
                  <a:lnTo>
                    <a:pt x="29150" y="218027"/>
                  </a:lnTo>
                  <a:lnTo>
                    <a:pt x="28891" y="218079"/>
                  </a:lnTo>
                  <a:lnTo>
                    <a:pt x="28507" y="218303"/>
                  </a:lnTo>
                  <a:lnTo>
                    <a:pt x="28079" y="218258"/>
                  </a:lnTo>
                  <a:lnTo>
                    <a:pt x="26849" y="217935"/>
                  </a:lnTo>
                  <a:lnTo>
                    <a:pt x="25385" y="216300"/>
                  </a:lnTo>
                  <a:lnTo>
                    <a:pt x="24846" y="216100"/>
                  </a:lnTo>
                  <a:lnTo>
                    <a:pt x="23519" y="216063"/>
                  </a:lnTo>
                  <a:lnTo>
                    <a:pt x="22936" y="215904"/>
                  </a:lnTo>
                  <a:lnTo>
                    <a:pt x="22631" y="215686"/>
                  </a:lnTo>
                  <a:lnTo>
                    <a:pt x="22300" y="215090"/>
                  </a:lnTo>
                  <a:lnTo>
                    <a:pt x="22308" y="214930"/>
                  </a:lnTo>
                  <a:lnTo>
                    <a:pt x="23435" y="214941"/>
                  </a:lnTo>
                  <a:lnTo>
                    <a:pt x="23429" y="213025"/>
                  </a:lnTo>
                  <a:lnTo>
                    <a:pt x="23405" y="211681"/>
                  </a:lnTo>
                  <a:lnTo>
                    <a:pt x="23405" y="206477"/>
                  </a:lnTo>
                  <a:lnTo>
                    <a:pt x="23403" y="205806"/>
                  </a:lnTo>
                  <a:lnTo>
                    <a:pt x="23385" y="201955"/>
                  </a:lnTo>
                  <a:lnTo>
                    <a:pt x="23394" y="200773"/>
                  </a:lnTo>
                  <a:lnTo>
                    <a:pt x="23448" y="199599"/>
                  </a:lnTo>
                  <a:lnTo>
                    <a:pt x="25155" y="199648"/>
                  </a:lnTo>
                  <a:lnTo>
                    <a:pt x="26706" y="199520"/>
                  </a:lnTo>
                  <a:lnTo>
                    <a:pt x="31084" y="199393"/>
                  </a:lnTo>
                  <a:lnTo>
                    <a:pt x="31535" y="199513"/>
                  </a:lnTo>
                  <a:lnTo>
                    <a:pt x="32478" y="199483"/>
                  </a:lnTo>
                  <a:lnTo>
                    <a:pt x="32484" y="196094"/>
                  </a:lnTo>
                  <a:lnTo>
                    <a:pt x="32485" y="195726"/>
                  </a:lnTo>
                  <a:lnTo>
                    <a:pt x="32489" y="193724"/>
                  </a:lnTo>
                  <a:lnTo>
                    <a:pt x="32494" y="190512"/>
                  </a:lnTo>
                  <a:lnTo>
                    <a:pt x="32471" y="181885"/>
                  </a:lnTo>
                  <a:lnTo>
                    <a:pt x="22610" y="181957"/>
                  </a:lnTo>
                  <a:lnTo>
                    <a:pt x="16981" y="181986"/>
                  </a:lnTo>
                  <a:lnTo>
                    <a:pt x="15418" y="181992"/>
                  </a:lnTo>
                  <a:lnTo>
                    <a:pt x="0" y="181947"/>
                  </a:lnTo>
                  <a:lnTo>
                    <a:pt x="301" y="181321"/>
                  </a:lnTo>
                  <a:lnTo>
                    <a:pt x="1105" y="180733"/>
                  </a:lnTo>
                  <a:lnTo>
                    <a:pt x="1833" y="180457"/>
                  </a:lnTo>
                  <a:lnTo>
                    <a:pt x="2370" y="180361"/>
                  </a:lnTo>
                  <a:lnTo>
                    <a:pt x="2911" y="180070"/>
                  </a:lnTo>
                  <a:lnTo>
                    <a:pt x="3019" y="179787"/>
                  </a:lnTo>
                  <a:lnTo>
                    <a:pt x="3153" y="179635"/>
                  </a:lnTo>
                  <a:lnTo>
                    <a:pt x="3881" y="179259"/>
                  </a:lnTo>
                  <a:lnTo>
                    <a:pt x="4801" y="178920"/>
                  </a:lnTo>
                  <a:lnTo>
                    <a:pt x="6705" y="178005"/>
                  </a:lnTo>
                  <a:lnTo>
                    <a:pt x="7684" y="177633"/>
                  </a:lnTo>
                  <a:lnTo>
                    <a:pt x="7730" y="177436"/>
                  </a:lnTo>
                  <a:lnTo>
                    <a:pt x="7680" y="177186"/>
                  </a:lnTo>
                  <a:lnTo>
                    <a:pt x="7326" y="176810"/>
                  </a:lnTo>
                  <a:lnTo>
                    <a:pt x="7110" y="176725"/>
                  </a:lnTo>
                  <a:lnTo>
                    <a:pt x="6915" y="176518"/>
                  </a:lnTo>
                  <a:lnTo>
                    <a:pt x="6638" y="175871"/>
                  </a:lnTo>
                  <a:lnTo>
                    <a:pt x="6448" y="174263"/>
                  </a:lnTo>
                  <a:lnTo>
                    <a:pt x="6556" y="173857"/>
                  </a:lnTo>
                  <a:lnTo>
                    <a:pt x="6560" y="173388"/>
                  </a:lnTo>
                  <a:lnTo>
                    <a:pt x="6506" y="173239"/>
                  </a:lnTo>
                  <a:lnTo>
                    <a:pt x="6178" y="173112"/>
                  </a:lnTo>
                  <a:lnTo>
                    <a:pt x="5929" y="172847"/>
                  </a:lnTo>
                  <a:lnTo>
                    <a:pt x="4940" y="173532"/>
                  </a:lnTo>
                  <a:lnTo>
                    <a:pt x="3360" y="173848"/>
                  </a:lnTo>
                  <a:lnTo>
                    <a:pt x="3003" y="173624"/>
                  </a:lnTo>
                  <a:lnTo>
                    <a:pt x="2552" y="173058"/>
                  </a:lnTo>
                  <a:lnTo>
                    <a:pt x="2567" y="172924"/>
                  </a:lnTo>
                  <a:lnTo>
                    <a:pt x="3393" y="171394"/>
                  </a:lnTo>
                  <a:lnTo>
                    <a:pt x="3992" y="171584"/>
                  </a:lnTo>
                  <a:lnTo>
                    <a:pt x="4545" y="170609"/>
                  </a:lnTo>
                  <a:lnTo>
                    <a:pt x="4603" y="170184"/>
                  </a:lnTo>
                  <a:lnTo>
                    <a:pt x="4427" y="168750"/>
                  </a:lnTo>
                  <a:lnTo>
                    <a:pt x="4113" y="167916"/>
                  </a:lnTo>
                  <a:lnTo>
                    <a:pt x="3825" y="167774"/>
                  </a:lnTo>
                  <a:lnTo>
                    <a:pt x="3944" y="167179"/>
                  </a:lnTo>
                  <a:lnTo>
                    <a:pt x="4301" y="166821"/>
                  </a:lnTo>
                  <a:lnTo>
                    <a:pt x="5456" y="166662"/>
                  </a:lnTo>
                  <a:lnTo>
                    <a:pt x="6431" y="166759"/>
                  </a:lnTo>
                  <a:lnTo>
                    <a:pt x="6543" y="166618"/>
                  </a:lnTo>
                  <a:lnTo>
                    <a:pt x="6500" y="166182"/>
                  </a:lnTo>
                  <a:lnTo>
                    <a:pt x="6557" y="166044"/>
                  </a:lnTo>
                  <a:lnTo>
                    <a:pt x="7338" y="166242"/>
                  </a:lnTo>
                  <a:lnTo>
                    <a:pt x="8450" y="166115"/>
                  </a:lnTo>
                  <a:lnTo>
                    <a:pt x="8327" y="165761"/>
                  </a:lnTo>
                  <a:lnTo>
                    <a:pt x="8745" y="165254"/>
                  </a:lnTo>
                  <a:lnTo>
                    <a:pt x="9705" y="164941"/>
                  </a:lnTo>
                  <a:lnTo>
                    <a:pt x="9707" y="168404"/>
                  </a:lnTo>
                  <a:lnTo>
                    <a:pt x="10800" y="168422"/>
                  </a:lnTo>
                  <a:lnTo>
                    <a:pt x="12652" y="167930"/>
                  </a:lnTo>
                  <a:lnTo>
                    <a:pt x="12987" y="167804"/>
                  </a:lnTo>
                  <a:lnTo>
                    <a:pt x="12500" y="167599"/>
                  </a:lnTo>
                  <a:lnTo>
                    <a:pt x="12070" y="167219"/>
                  </a:lnTo>
                  <a:lnTo>
                    <a:pt x="11828" y="166635"/>
                  </a:lnTo>
                  <a:lnTo>
                    <a:pt x="11875" y="165599"/>
                  </a:lnTo>
                  <a:lnTo>
                    <a:pt x="11958" y="165283"/>
                  </a:lnTo>
                  <a:lnTo>
                    <a:pt x="12261" y="164810"/>
                  </a:lnTo>
                  <a:lnTo>
                    <a:pt x="12517" y="163789"/>
                  </a:lnTo>
                  <a:lnTo>
                    <a:pt x="12452" y="163585"/>
                  </a:lnTo>
                  <a:lnTo>
                    <a:pt x="12134" y="163600"/>
                  </a:lnTo>
                  <a:lnTo>
                    <a:pt x="12116" y="163384"/>
                  </a:lnTo>
                  <a:lnTo>
                    <a:pt x="12899" y="161700"/>
                  </a:lnTo>
                  <a:lnTo>
                    <a:pt x="13260" y="161536"/>
                  </a:lnTo>
                  <a:lnTo>
                    <a:pt x="13434" y="161577"/>
                  </a:lnTo>
                  <a:lnTo>
                    <a:pt x="13636" y="161767"/>
                  </a:lnTo>
                  <a:lnTo>
                    <a:pt x="14441" y="161164"/>
                  </a:lnTo>
                  <a:lnTo>
                    <a:pt x="15178" y="160054"/>
                  </a:lnTo>
                  <a:lnTo>
                    <a:pt x="15044" y="159607"/>
                  </a:lnTo>
                  <a:lnTo>
                    <a:pt x="15145" y="159261"/>
                  </a:lnTo>
                  <a:lnTo>
                    <a:pt x="15517" y="158952"/>
                  </a:lnTo>
                  <a:lnTo>
                    <a:pt x="15766" y="158840"/>
                  </a:lnTo>
                  <a:lnTo>
                    <a:pt x="16842" y="158717"/>
                  </a:lnTo>
                  <a:lnTo>
                    <a:pt x="17052" y="158780"/>
                  </a:lnTo>
                  <a:lnTo>
                    <a:pt x="17352" y="158684"/>
                  </a:lnTo>
                  <a:lnTo>
                    <a:pt x="17850" y="158248"/>
                  </a:lnTo>
                  <a:lnTo>
                    <a:pt x="17883" y="157786"/>
                  </a:lnTo>
                  <a:lnTo>
                    <a:pt x="18338" y="157827"/>
                  </a:lnTo>
                  <a:lnTo>
                    <a:pt x="19508" y="158535"/>
                  </a:lnTo>
                  <a:lnTo>
                    <a:pt x="19811" y="158926"/>
                  </a:lnTo>
                  <a:lnTo>
                    <a:pt x="19963" y="158435"/>
                  </a:lnTo>
                  <a:lnTo>
                    <a:pt x="20862" y="157623"/>
                  </a:lnTo>
                  <a:lnTo>
                    <a:pt x="21363" y="157137"/>
                  </a:lnTo>
                  <a:lnTo>
                    <a:pt x="21723" y="157614"/>
                  </a:lnTo>
                  <a:lnTo>
                    <a:pt x="22091" y="157814"/>
                  </a:lnTo>
                  <a:lnTo>
                    <a:pt x="22951" y="157880"/>
                  </a:lnTo>
                  <a:lnTo>
                    <a:pt x="23457" y="157454"/>
                  </a:lnTo>
                  <a:lnTo>
                    <a:pt x="24543" y="156259"/>
                  </a:lnTo>
                  <a:lnTo>
                    <a:pt x="24494" y="155656"/>
                  </a:lnTo>
                  <a:lnTo>
                    <a:pt x="24204" y="155516"/>
                  </a:lnTo>
                  <a:lnTo>
                    <a:pt x="24014" y="155318"/>
                  </a:lnTo>
                  <a:lnTo>
                    <a:pt x="24025" y="154926"/>
                  </a:lnTo>
                  <a:lnTo>
                    <a:pt x="24207" y="154252"/>
                  </a:lnTo>
                  <a:lnTo>
                    <a:pt x="24571" y="153492"/>
                  </a:lnTo>
                  <a:lnTo>
                    <a:pt x="25040" y="152802"/>
                  </a:lnTo>
                  <a:lnTo>
                    <a:pt x="26612" y="151374"/>
                  </a:lnTo>
                  <a:lnTo>
                    <a:pt x="27285" y="149337"/>
                  </a:lnTo>
                  <a:lnTo>
                    <a:pt x="27331" y="149195"/>
                  </a:lnTo>
                  <a:lnTo>
                    <a:pt x="28022" y="147246"/>
                  </a:lnTo>
                  <a:lnTo>
                    <a:pt x="28211" y="146934"/>
                  </a:lnTo>
                  <a:lnTo>
                    <a:pt x="29348" y="145845"/>
                  </a:lnTo>
                  <a:lnTo>
                    <a:pt x="29530" y="145352"/>
                  </a:lnTo>
                  <a:lnTo>
                    <a:pt x="28630" y="145029"/>
                  </a:lnTo>
                  <a:lnTo>
                    <a:pt x="28680" y="144839"/>
                  </a:lnTo>
                  <a:lnTo>
                    <a:pt x="28377" y="145073"/>
                  </a:lnTo>
                  <a:lnTo>
                    <a:pt x="27730" y="144638"/>
                  </a:lnTo>
                  <a:lnTo>
                    <a:pt x="27725" y="141923"/>
                  </a:lnTo>
                  <a:lnTo>
                    <a:pt x="28872" y="141897"/>
                  </a:lnTo>
                  <a:lnTo>
                    <a:pt x="28846" y="140720"/>
                  </a:lnTo>
                  <a:lnTo>
                    <a:pt x="28756" y="140329"/>
                  </a:lnTo>
                  <a:lnTo>
                    <a:pt x="28372" y="140634"/>
                  </a:lnTo>
                  <a:lnTo>
                    <a:pt x="28220" y="140701"/>
                  </a:lnTo>
                  <a:lnTo>
                    <a:pt x="28025" y="140668"/>
                  </a:lnTo>
                  <a:lnTo>
                    <a:pt x="27736" y="140314"/>
                  </a:lnTo>
                  <a:lnTo>
                    <a:pt x="27714" y="139551"/>
                  </a:lnTo>
                  <a:lnTo>
                    <a:pt x="26564" y="139551"/>
                  </a:lnTo>
                  <a:lnTo>
                    <a:pt x="26548" y="137179"/>
                  </a:lnTo>
                  <a:lnTo>
                    <a:pt x="25478" y="137177"/>
                  </a:lnTo>
                  <a:lnTo>
                    <a:pt x="25568" y="136908"/>
                  </a:lnTo>
                  <a:lnTo>
                    <a:pt x="25850" y="136576"/>
                  </a:lnTo>
                  <a:lnTo>
                    <a:pt x="26038" y="136166"/>
                  </a:lnTo>
                  <a:lnTo>
                    <a:pt x="26059" y="135883"/>
                  </a:lnTo>
                  <a:lnTo>
                    <a:pt x="26002" y="135742"/>
                  </a:lnTo>
                  <a:lnTo>
                    <a:pt x="26171" y="135191"/>
                  </a:lnTo>
                  <a:lnTo>
                    <a:pt x="27022" y="134787"/>
                  </a:lnTo>
                  <a:lnTo>
                    <a:pt x="27696" y="134781"/>
                  </a:lnTo>
                  <a:lnTo>
                    <a:pt x="27697" y="134490"/>
                  </a:lnTo>
                  <a:lnTo>
                    <a:pt x="28894" y="133877"/>
                  </a:lnTo>
                  <a:lnTo>
                    <a:pt x="29287" y="133759"/>
                  </a:lnTo>
                  <a:lnTo>
                    <a:pt x="29401" y="133624"/>
                  </a:lnTo>
                  <a:lnTo>
                    <a:pt x="29430" y="133391"/>
                  </a:lnTo>
                  <a:lnTo>
                    <a:pt x="29044" y="130956"/>
                  </a:lnTo>
                  <a:lnTo>
                    <a:pt x="28783" y="130092"/>
                  </a:lnTo>
                  <a:lnTo>
                    <a:pt x="28721" y="129843"/>
                  </a:lnTo>
                  <a:lnTo>
                    <a:pt x="28993" y="129936"/>
                  </a:lnTo>
                  <a:lnTo>
                    <a:pt x="29043" y="130085"/>
                  </a:lnTo>
                  <a:lnTo>
                    <a:pt x="29989" y="130088"/>
                  </a:lnTo>
                  <a:lnTo>
                    <a:pt x="30019" y="128105"/>
                  </a:lnTo>
                  <a:lnTo>
                    <a:pt x="31645" y="127031"/>
                  </a:lnTo>
                  <a:lnTo>
                    <a:pt x="31091" y="126854"/>
                  </a:lnTo>
                  <a:lnTo>
                    <a:pt x="30814" y="126583"/>
                  </a:lnTo>
                  <a:lnTo>
                    <a:pt x="29752" y="125118"/>
                  </a:lnTo>
                  <a:lnTo>
                    <a:pt x="29432" y="124945"/>
                  </a:lnTo>
                  <a:lnTo>
                    <a:pt x="28936" y="124887"/>
                  </a:lnTo>
                  <a:lnTo>
                    <a:pt x="28419" y="124955"/>
                  </a:lnTo>
                  <a:lnTo>
                    <a:pt x="27538" y="125208"/>
                  </a:lnTo>
                  <a:lnTo>
                    <a:pt x="27112" y="125171"/>
                  </a:lnTo>
                  <a:lnTo>
                    <a:pt x="26373" y="125005"/>
                  </a:lnTo>
                  <a:lnTo>
                    <a:pt x="24836" y="124937"/>
                  </a:lnTo>
                  <a:lnTo>
                    <a:pt x="23101" y="124344"/>
                  </a:lnTo>
                  <a:lnTo>
                    <a:pt x="22568" y="124109"/>
                  </a:lnTo>
                  <a:lnTo>
                    <a:pt x="21941" y="123631"/>
                  </a:lnTo>
                  <a:lnTo>
                    <a:pt x="20550" y="122235"/>
                  </a:lnTo>
                  <a:lnTo>
                    <a:pt x="20174" y="121633"/>
                  </a:lnTo>
                  <a:lnTo>
                    <a:pt x="19993" y="121194"/>
                  </a:lnTo>
                  <a:lnTo>
                    <a:pt x="19941" y="120575"/>
                  </a:lnTo>
                  <a:lnTo>
                    <a:pt x="19967" y="119437"/>
                  </a:lnTo>
                  <a:lnTo>
                    <a:pt x="20110" y="118249"/>
                  </a:lnTo>
                  <a:lnTo>
                    <a:pt x="20045" y="117908"/>
                  </a:lnTo>
                  <a:lnTo>
                    <a:pt x="19902" y="117664"/>
                  </a:lnTo>
                  <a:lnTo>
                    <a:pt x="19540" y="117387"/>
                  </a:lnTo>
                  <a:lnTo>
                    <a:pt x="18983" y="117143"/>
                  </a:lnTo>
                  <a:lnTo>
                    <a:pt x="18478" y="117029"/>
                  </a:lnTo>
                  <a:lnTo>
                    <a:pt x="17313" y="116997"/>
                  </a:lnTo>
                  <a:lnTo>
                    <a:pt x="16666" y="116721"/>
                  </a:lnTo>
                  <a:lnTo>
                    <a:pt x="15175" y="115712"/>
                  </a:lnTo>
                  <a:lnTo>
                    <a:pt x="14646" y="115761"/>
                  </a:lnTo>
                  <a:lnTo>
                    <a:pt x="13869" y="116265"/>
                  </a:lnTo>
                  <a:lnTo>
                    <a:pt x="13571" y="116541"/>
                  </a:lnTo>
                  <a:lnTo>
                    <a:pt x="12975" y="116753"/>
                  </a:lnTo>
                  <a:lnTo>
                    <a:pt x="12470" y="116606"/>
                  </a:lnTo>
                  <a:lnTo>
                    <a:pt x="12043" y="116314"/>
                  </a:lnTo>
                  <a:lnTo>
                    <a:pt x="11888" y="116135"/>
                  </a:lnTo>
                  <a:lnTo>
                    <a:pt x="11642" y="115565"/>
                  </a:lnTo>
                  <a:lnTo>
                    <a:pt x="11344" y="113955"/>
                  </a:lnTo>
                  <a:lnTo>
                    <a:pt x="11163" y="113337"/>
                  </a:lnTo>
                  <a:lnTo>
                    <a:pt x="10557" y="112202"/>
                  </a:lnTo>
                  <a:lnTo>
                    <a:pt x="10792" y="112093"/>
                  </a:lnTo>
                  <a:lnTo>
                    <a:pt x="10075" y="110863"/>
                  </a:lnTo>
                  <a:lnTo>
                    <a:pt x="10437" y="110401"/>
                  </a:lnTo>
                  <a:lnTo>
                    <a:pt x="10694" y="110278"/>
                  </a:lnTo>
                  <a:lnTo>
                    <a:pt x="11409" y="109674"/>
                  </a:lnTo>
                  <a:lnTo>
                    <a:pt x="11880" y="108709"/>
                  </a:lnTo>
                  <a:lnTo>
                    <a:pt x="11828" y="108282"/>
                  </a:lnTo>
                  <a:lnTo>
                    <a:pt x="12405" y="108184"/>
                  </a:lnTo>
                  <a:lnTo>
                    <a:pt x="12645" y="107413"/>
                  </a:lnTo>
                  <a:lnTo>
                    <a:pt x="12938" y="107152"/>
                  </a:lnTo>
                  <a:lnTo>
                    <a:pt x="13105" y="107324"/>
                  </a:lnTo>
                  <a:lnTo>
                    <a:pt x="13319" y="107331"/>
                  </a:lnTo>
                  <a:lnTo>
                    <a:pt x="14628" y="106906"/>
                  </a:lnTo>
                  <a:lnTo>
                    <a:pt x="15335" y="106299"/>
                  </a:lnTo>
                  <a:lnTo>
                    <a:pt x="15639" y="105577"/>
                  </a:lnTo>
                  <a:lnTo>
                    <a:pt x="16216" y="105164"/>
                  </a:lnTo>
                  <a:lnTo>
                    <a:pt x="17097" y="104847"/>
                  </a:lnTo>
                  <a:lnTo>
                    <a:pt x="17365" y="104501"/>
                  </a:lnTo>
                  <a:lnTo>
                    <a:pt x="17521" y="103730"/>
                  </a:lnTo>
                  <a:lnTo>
                    <a:pt x="17837" y="103455"/>
                  </a:lnTo>
                  <a:lnTo>
                    <a:pt x="19719" y="103042"/>
                  </a:lnTo>
                  <a:lnTo>
                    <a:pt x="20151" y="103165"/>
                  </a:lnTo>
                  <a:lnTo>
                    <a:pt x="20546" y="103143"/>
                  </a:lnTo>
                  <a:lnTo>
                    <a:pt x="20793" y="102968"/>
                  </a:lnTo>
                  <a:lnTo>
                    <a:pt x="20909" y="102692"/>
                  </a:lnTo>
                  <a:lnTo>
                    <a:pt x="20862" y="102249"/>
                  </a:lnTo>
                  <a:lnTo>
                    <a:pt x="20485" y="101813"/>
                  </a:lnTo>
                  <a:lnTo>
                    <a:pt x="20500" y="99270"/>
                  </a:lnTo>
                  <a:lnTo>
                    <a:pt x="25098" y="99245"/>
                  </a:lnTo>
                  <a:lnTo>
                    <a:pt x="25044" y="98965"/>
                  </a:lnTo>
                  <a:lnTo>
                    <a:pt x="25039" y="97133"/>
                  </a:lnTo>
                  <a:lnTo>
                    <a:pt x="25134" y="96947"/>
                  </a:lnTo>
                  <a:lnTo>
                    <a:pt x="25311" y="96884"/>
                  </a:lnTo>
                  <a:lnTo>
                    <a:pt x="26157" y="96898"/>
                  </a:lnTo>
                  <a:lnTo>
                    <a:pt x="26193" y="95409"/>
                  </a:lnTo>
                  <a:lnTo>
                    <a:pt x="25648" y="95104"/>
                  </a:lnTo>
                  <a:lnTo>
                    <a:pt x="25205" y="94966"/>
                  </a:lnTo>
                  <a:lnTo>
                    <a:pt x="24207" y="94989"/>
                  </a:lnTo>
                  <a:lnTo>
                    <a:pt x="24089" y="96970"/>
                  </a:lnTo>
                  <a:lnTo>
                    <a:pt x="23980" y="97134"/>
                  </a:lnTo>
                  <a:lnTo>
                    <a:pt x="23497" y="97171"/>
                  </a:lnTo>
                  <a:lnTo>
                    <a:pt x="23101" y="97082"/>
                  </a:lnTo>
                  <a:lnTo>
                    <a:pt x="22780" y="96836"/>
                  </a:lnTo>
                  <a:lnTo>
                    <a:pt x="22178" y="96731"/>
                  </a:lnTo>
                  <a:lnTo>
                    <a:pt x="21488" y="96899"/>
                  </a:lnTo>
                  <a:lnTo>
                    <a:pt x="21074" y="97327"/>
                  </a:lnTo>
                  <a:lnTo>
                    <a:pt x="19630" y="97494"/>
                  </a:lnTo>
                  <a:lnTo>
                    <a:pt x="19464" y="97467"/>
                  </a:lnTo>
                  <a:lnTo>
                    <a:pt x="18952" y="96600"/>
                  </a:lnTo>
                  <a:lnTo>
                    <a:pt x="18303" y="96581"/>
                  </a:lnTo>
                  <a:lnTo>
                    <a:pt x="18477" y="96253"/>
                  </a:lnTo>
                  <a:lnTo>
                    <a:pt x="18865" y="95896"/>
                  </a:lnTo>
                  <a:lnTo>
                    <a:pt x="19025" y="95438"/>
                  </a:lnTo>
                  <a:lnTo>
                    <a:pt x="18981" y="94872"/>
                  </a:lnTo>
                  <a:lnTo>
                    <a:pt x="18688" y="94253"/>
                  </a:lnTo>
                  <a:lnTo>
                    <a:pt x="18920" y="94123"/>
                  </a:lnTo>
                  <a:lnTo>
                    <a:pt x="18771" y="94015"/>
                  </a:lnTo>
                  <a:lnTo>
                    <a:pt x="18412" y="94075"/>
                  </a:lnTo>
                  <a:lnTo>
                    <a:pt x="17937" y="93386"/>
                  </a:lnTo>
                  <a:lnTo>
                    <a:pt x="17937" y="93229"/>
                  </a:lnTo>
                  <a:lnTo>
                    <a:pt x="18136" y="93185"/>
                  </a:lnTo>
                  <a:lnTo>
                    <a:pt x="18593" y="92705"/>
                  </a:lnTo>
                  <a:lnTo>
                    <a:pt x="18648" y="92291"/>
                  </a:lnTo>
                  <a:lnTo>
                    <a:pt x="18619" y="91598"/>
                  </a:lnTo>
                  <a:lnTo>
                    <a:pt x="18438" y="90962"/>
                  </a:lnTo>
                  <a:lnTo>
                    <a:pt x="19070" y="90943"/>
                  </a:lnTo>
                  <a:lnTo>
                    <a:pt x="19647" y="90653"/>
                  </a:lnTo>
                  <a:lnTo>
                    <a:pt x="19829" y="90452"/>
                  </a:lnTo>
                  <a:lnTo>
                    <a:pt x="19963" y="90165"/>
                  </a:lnTo>
                  <a:lnTo>
                    <a:pt x="20113" y="89074"/>
                  </a:lnTo>
                  <a:lnTo>
                    <a:pt x="20258" y="88817"/>
                  </a:lnTo>
                  <a:lnTo>
                    <a:pt x="20836" y="88348"/>
                  </a:lnTo>
                  <a:lnTo>
                    <a:pt x="21518" y="88285"/>
                  </a:lnTo>
                  <a:lnTo>
                    <a:pt x="22212" y="87775"/>
                  </a:lnTo>
                  <a:lnTo>
                    <a:pt x="22274" y="87533"/>
                  </a:lnTo>
                  <a:lnTo>
                    <a:pt x="22744" y="87538"/>
                  </a:lnTo>
                  <a:lnTo>
                    <a:pt x="23101" y="87526"/>
                  </a:lnTo>
                  <a:lnTo>
                    <a:pt x="23710" y="87258"/>
                  </a:lnTo>
                  <a:lnTo>
                    <a:pt x="23945" y="86789"/>
                  </a:lnTo>
                  <a:lnTo>
                    <a:pt x="24562" y="86345"/>
                  </a:lnTo>
                  <a:lnTo>
                    <a:pt x="25180" y="86040"/>
                  </a:lnTo>
                  <a:lnTo>
                    <a:pt x="25496" y="85999"/>
                  </a:lnTo>
                  <a:lnTo>
                    <a:pt x="25948" y="85346"/>
                  </a:lnTo>
                  <a:lnTo>
                    <a:pt x="26563" y="85786"/>
                  </a:lnTo>
                  <a:lnTo>
                    <a:pt x="26799" y="85961"/>
                  </a:lnTo>
                  <a:lnTo>
                    <a:pt x="27075" y="85789"/>
                  </a:lnTo>
                  <a:lnTo>
                    <a:pt x="27246" y="85897"/>
                  </a:lnTo>
                  <a:lnTo>
                    <a:pt x="27311" y="86370"/>
                  </a:lnTo>
                  <a:lnTo>
                    <a:pt x="27024" y="86598"/>
                  </a:lnTo>
                  <a:lnTo>
                    <a:pt x="28168" y="86594"/>
                  </a:lnTo>
                  <a:lnTo>
                    <a:pt x="28219" y="86359"/>
                  </a:lnTo>
                  <a:lnTo>
                    <a:pt x="28379" y="86106"/>
                  </a:lnTo>
                  <a:lnTo>
                    <a:pt x="29047" y="85722"/>
                  </a:lnTo>
                  <a:lnTo>
                    <a:pt x="29432" y="84668"/>
                  </a:lnTo>
                  <a:lnTo>
                    <a:pt x="29439" y="84173"/>
                  </a:lnTo>
                  <a:lnTo>
                    <a:pt x="29926" y="83406"/>
                  </a:lnTo>
                  <a:lnTo>
                    <a:pt x="30205" y="83167"/>
                  </a:lnTo>
                  <a:lnTo>
                    <a:pt x="30855" y="83070"/>
                  </a:lnTo>
                  <a:lnTo>
                    <a:pt x="31320" y="82802"/>
                  </a:lnTo>
                  <a:lnTo>
                    <a:pt x="32116" y="81707"/>
                  </a:lnTo>
                  <a:lnTo>
                    <a:pt x="32629" y="81280"/>
                  </a:lnTo>
                  <a:lnTo>
                    <a:pt x="32959" y="81540"/>
                  </a:lnTo>
                  <a:lnTo>
                    <a:pt x="33108" y="81767"/>
                  </a:lnTo>
                  <a:lnTo>
                    <a:pt x="33220" y="82158"/>
                  </a:lnTo>
                  <a:lnTo>
                    <a:pt x="33645" y="82791"/>
                  </a:lnTo>
                  <a:lnTo>
                    <a:pt x="34088" y="83078"/>
                  </a:lnTo>
                  <a:lnTo>
                    <a:pt x="34277" y="83432"/>
                  </a:lnTo>
                  <a:lnTo>
                    <a:pt x="34342" y="83871"/>
                  </a:lnTo>
                  <a:lnTo>
                    <a:pt x="34437" y="84032"/>
                  </a:lnTo>
                  <a:lnTo>
                    <a:pt x="35145" y="84747"/>
                  </a:lnTo>
                  <a:lnTo>
                    <a:pt x="35496" y="84903"/>
                  </a:lnTo>
                  <a:lnTo>
                    <a:pt x="36084" y="87065"/>
                  </a:lnTo>
                  <a:lnTo>
                    <a:pt x="36009" y="87462"/>
                  </a:lnTo>
                  <a:lnTo>
                    <a:pt x="40065" y="87467"/>
                  </a:lnTo>
                  <a:lnTo>
                    <a:pt x="42013" y="87473"/>
                  </a:lnTo>
                  <a:lnTo>
                    <a:pt x="45247" y="87487"/>
                  </a:lnTo>
                  <a:lnTo>
                    <a:pt x="48081" y="87489"/>
                  </a:lnTo>
                  <a:lnTo>
                    <a:pt x="48032" y="81667"/>
                  </a:lnTo>
                  <a:lnTo>
                    <a:pt x="47803" y="81779"/>
                  </a:lnTo>
                  <a:lnTo>
                    <a:pt x="47142" y="82859"/>
                  </a:lnTo>
                  <a:lnTo>
                    <a:pt x="47098" y="83130"/>
                  </a:lnTo>
                  <a:lnTo>
                    <a:pt x="47138" y="83536"/>
                  </a:lnTo>
                  <a:lnTo>
                    <a:pt x="47084" y="83678"/>
                  </a:lnTo>
                  <a:lnTo>
                    <a:pt x="46165" y="84497"/>
                  </a:lnTo>
                  <a:lnTo>
                    <a:pt x="45744" y="84665"/>
                  </a:lnTo>
                  <a:lnTo>
                    <a:pt x="45406" y="84281"/>
                  </a:lnTo>
                  <a:lnTo>
                    <a:pt x="45286" y="83779"/>
                  </a:lnTo>
                  <a:lnTo>
                    <a:pt x="44559" y="82498"/>
                  </a:lnTo>
                  <a:lnTo>
                    <a:pt x="44476" y="82177"/>
                  </a:lnTo>
                  <a:lnTo>
                    <a:pt x="43836" y="81560"/>
                  </a:lnTo>
                  <a:lnTo>
                    <a:pt x="43116" y="81128"/>
                  </a:lnTo>
                  <a:lnTo>
                    <a:pt x="42949" y="80554"/>
                  </a:lnTo>
                  <a:lnTo>
                    <a:pt x="41597" y="79624"/>
                  </a:lnTo>
                  <a:lnTo>
                    <a:pt x="40906" y="78608"/>
                  </a:lnTo>
                  <a:lnTo>
                    <a:pt x="40554" y="78246"/>
                  </a:lnTo>
                  <a:lnTo>
                    <a:pt x="38915" y="77588"/>
                  </a:lnTo>
                  <a:lnTo>
                    <a:pt x="38141" y="77162"/>
                  </a:lnTo>
                  <a:lnTo>
                    <a:pt x="37865" y="76753"/>
                  </a:lnTo>
                  <a:lnTo>
                    <a:pt x="37771" y="75781"/>
                  </a:lnTo>
                  <a:lnTo>
                    <a:pt x="38124" y="74857"/>
                  </a:lnTo>
                  <a:lnTo>
                    <a:pt x="38448" y="74366"/>
                  </a:lnTo>
                  <a:lnTo>
                    <a:pt x="38699" y="74273"/>
                  </a:lnTo>
                  <a:lnTo>
                    <a:pt x="38917" y="73975"/>
                  </a:lnTo>
                  <a:lnTo>
                    <a:pt x="38648" y="73297"/>
                  </a:lnTo>
                  <a:lnTo>
                    <a:pt x="38129" y="73029"/>
                  </a:lnTo>
                  <a:lnTo>
                    <a:pt x="37754" y="72928"/>
                  </a:lnTo>
                  <a:lnTo>
                    <a:pt x="37569" y="72950"/>
                  </a:lnTo>
                  <a:lnTo>
                    <a:pt x="37187" y="73233"/>
                  </a:lnTo>
                  <a:lnTo>
                    <a:pt x="36962" y="73226"/>
                  </a:lnTo>
                  <a:lnTo>
                    <a:pt x="36046" y="72968"/>
                  </a:lnTo>
                  <a:lnTo>
                    <a:pt x="35548" y="72701"/>
                  </a:lnTo>
                  <a:lnTo>
                    <a:pt x="36260" y="71870"/>
                  </a:lnTo>
                  <a:lnTo>
                    <a:pt x="37123" y="70693"/>
                  </a:lnTo>
                  <a:lnTo>
                    <a:pt x="37145" y="70310"/>
                  </a:lnTo>
                  <a:lnTo>
                    <a:pt x="36956" y="69885"/>
                  </a:lnTo>
                  <a:lnTo>
                    <a:pt x="37007" y="69677"/>
                  </a:lnTo>
                  <a:lnTo>
                    <a:pt x="37152" y="69465"/>
                  </a:lnTo>
                  <a:lnTo>
                    <a:pt x="37436" y="69285"/>
                  </a:lnTo>
                  <a:lnTo>
                    <a:pt x="38856" y="69354"/>
                  </a:lnTo>
                  <a:lnTo>
                    <a:pt x="39000" y="68509"/>
                  </a:lnTo>
                  <a:lnTo>
                    <a:pt x="39785" y="68550"/>
                  </a:lnTo>
                  <a:lnTo>
                    <a:pt x="40014" y="68375"/>
                  </a:lnTo>
                  <a:lnTo>
                    <a:pt x="40185" y="68390"/>
                  </a:lnTo>
                  <a:lnTo>
                    <a:pt x="40465" y="68687"/>
                  </a:lnTo>
                  <a:lnTo>
                    <a:pt x="40633" y="69201"/>
                  </a:lnTo>
                  <a:lnTo>
                    <a:pt x="40758" y="69354"/>
                  </a:lnTo>
                  <a:lnTo>
                    <a:pt x="41294" y="69890"/>
                  </a:lnTo>
                  <a:lnTo>
                    <a:pt x="42309" y="70563"/>
                  </a:lnTo>
                  <a:lnTo>
                    <a:pt x="43353" y="70883"/>
                  </a:lnTo>
                  <a:lnTo>
                    <a:pt x="44025" y="70916"/>
                  </a:lnTo>
                  <a:lnTo>
                    <a:pt x="44520" y="70823"/>
                  </a:lnTo>
                  <a:lnTo>
                    <a:pt x="44738" y="70082"/>
                  </a:lnTo>
                  <a:lnTo>
                    <a:pt x="44774" y="69355"/>
                  </a:lnTo>
                  <a:lnTo>
                    <a:pt x="44698" y="68593"/>
                  </a:lnTo>
                  <a:lnTo>
                    <a:pt x="44436" y="68209"/>
                  </a:lnTo>
                  <a:lnTo>
                    <a:pt x="44316" y="67796"/>
                  </a:lnTo>
                  <a:lnTo>
                    <a:pt x="44512" y="67051"/>
                  </a:lnTo>
                  <a:lnTo>
                    <a:pt x="44694" y="67014"/>
                  </a:lnTo>
                  <a:lnTo>
                    <a:pt x="45185" y="66228"/>
                  </a:lnTo>
                  <a:lnTo>
                    <a:pt x="45163" y="65048"/>
                  </a:lnTo>
                  <a:lnTo>
                    <a:pt x="44693" y="65003"/>
                  </a:lnTo>
                  <a:lnTo>
                    <a:pt x="44137" y="64508"/>
                  </a:lnTo>
                  <a:lnTo>
                    <a:pt x="43423" y="63540"/>
                  </a:lnTo>
                  <a:lnTo>
                    <a:pt x="43489" y="62467"/>
                  </a:lnTo>
                  <a:lnTo>
                    <a:pt x="42957" y="62400"/>
                  </a:lnTo>
                  <a:lnTo>
                    <a:pt x="44987" y="59097"/>
                  </a:lnTo>
                  <a:lnTo>
                    <a:pt x="45110" y="58620"/>
                  </a:lnTo>
                  <a:lnTo>
                    <a:pt x="44925" y="58356"/>
                  </a:lnTo>
                  <a:lnTo>
                    <a:pt x="45201" y="57667"/>
                  </a:lnTo>
                  <a:lnTo>
                    <a:pt x="47281" y="60300"/>
                  </a:lnTo>
                  <a:lnTo>
                    <a:pt x="47680" y="59871"/>
                  </a:lnTo>
                  <a:lnTo>
                    <a:pt x="47720" y="59633"/>
                  </a:lnTo>
                  <a:lnTo>
                    <a:pt x="48061" y="59357"/>
                  </a:lnTo>
                  <a:lnTo>
                    <a:pt x="48088" y="49278"/>
                  </a:lnTo>
                  <a:lnTo>
                    <a:pt x="43205" y="49132"/>
                  </a:lnTo>
                  <a:lnTo>
                    <a:pt x="40615" y="46647"/>
                  </a:lnTo>
                  <a:lnTo>
                    <a:pt x="40806" y="45730"/>
                  </a:lnTo>
                  <a:lnTo>
                    <a:pt x="40569" y="45376"/>
                  </a:lnTo>
                  <a:lnTo>
                    <a:pt x="40474" y="44974"/>
                  </a:lnTo>
                  <a:lnTo>
                    <a:pt x="40674" y="44378"/>
                  </a:lnTo>
                  <a:lnTo>
                    <a:pt x="40809" y="44311"/>
                  </a:lnTo>
                  <a:lnTo>
                    <a:pt x="41552" y="44269"/>
                  </a:lnTo>
                  <a:lnTo>
                    <a:pt x="42787" y="43621"/>
                  </a:lnTo>
                  <a:lnTo>
                    <a:pt x="43053" y="43215"/>
                  </a:lnTo>
                  <a:lnTo>
                    <a:pt x="43038" y="43014"/>
                  </a:lnTo>
                  <a:lnTo>
                    <a:pt x="43140" y="42533"/>
                  </a:lnTo>
                  <a:lnTo>
                    <a:pt x="43384" y="42180"/>
                  </a:lnTo>
                  <a:lnTo>
                    <a:pt x="44225" y="41341"/>
                  </a:lnTo>
                  <a:lnTo>
                    <a:pt x="45523" y="40436"/>
                  </a:lnTo>
                  <a:lnTo>
                    <a:pt x="45512" y="40075"/>
                  </a:lnTo>
                  <a:lnTo>
                    <a:pt x="45194" y="39848"/>
                  </a:lnTo>
                  <a:lnTo>
                    <a:pt x="45180" y="39677"/>
                  </a:lnTo>
                  <a:lnTo>
                    <a:pt x="45260" y="39397"/>
                  </a:lnTo>
                  <a:lnTo>
                    <a:pt x="45697" y="38541"/>
                  </a:lnTo>
                  <a:lnTo>
                    <a:pt x="46437" y="37409"/>
                  </a:lnTo>
                  <a:lnTo>
                    <a:pt x="47017" y="37386"/>
                  </a:lnTo>
                  <a:lnTo>
                    <a:pt x="47512" y="36850"/>
                  </a:lnTo>
                  <a:lnTo>
                    <a:pt x="47545" y="36370"/>
                  </a:lnTo>
                  <a:lnTo>
                    <a:pt x="47396" y="36053"/>
                  </a:lnTo>
                  <a:lnTo>
                    <a:pt x="47523" y="35550"/>
                  </a:lnTo>
                  <a:lnTo>
                    <a:pt x="48624" y="34772"/>
                  </a:lnTo>
                  <a:lnTo>
                    <a:pt x="48810" y="34776"/>
                  </a:lnTo>
                  <a:lnTo>
                    <a:pt x="49131" y="35025"/>
                  </a:lnTo>
                  <a:lnTo>
                    <a:pt x="49370" y="34989"/>
                  </a:lnTo>
                  <a:lnTo>
                    <a:pt x="50214" y="34635"/>
                  </a:lnTo>
                  <a:lnTo>
                    <a:pt x="50845" y="35409"/>
                  </a:lnTo>
                  <a:lnTo>
                    <a:pt x="51832" y="35678"/>
                  </a:lnTo>
                  <a:lnTo>
                    <a:pt x="51989" y="35633"/>
                  </a:lnTo>
                  <a:lnTo>
                    <a:pt x="52252" y="35324"/>
                  </a:lnTo>
                  <a:lnTo>
                    <a:pt x="52664" y="35336"/>
                  </a:lnTo>
                  <a:lnTo>
                    <a:pt x="52831" y="35522"/>
                  </a:lnTo>
                  <a:lnTo>
                    <a:pt x="53021" y="35589"/>
                  </a:lnTo>
                  <a:lnTo>
                    <a:pt x="54246" y="35411"/>
                  </a:lnTo>
                  <a:lnTo>
                    <a:pt x="54352" y="35038"/>
                  </a:lnTo>
                  <a:lnTo>
                    <a:pt x="54312" y="34785"/>
                  </a:lnTo>
                  <a:lnTo>
                    <a:pt x="53043" y="34960"/>
                  </a:lnTo>
                  <a:lnTo>
                    <a:pt x="52548" y="34918"/>
                  </a:lnTo>
                  <a:lnTo>
                    <a:pt x="52511" y="34706"/>
                  </a:lnTo>
                  <a:lnTo>
                    <a:pt x="52983" y="34214"/>
                  </a:lnTo>
                  <a:lnTo>
                    <a:pt x="54039" y="34219"/>
                  </a:lnTo>
                  <a:lnTo>
                    <a:pt x="54038" y="34006"/>
                  </a:lnTo>
                  <a:lnTo>
                    <a:pt x="53562" y="33996"/>
                  </a:lnTo>
                  <a:lnTo>
                    <a:pt x="53288" y="33526"/>
                  </a:lnTo>
                  <a:lnTo>
                    <a:pt x="53339" y="33060"/>
                  </a:lnTo>
                  <a:lnTo>
                    <a:pt x="53482" y="32614"/>
                  </a:lnTo>
                  <a:lnTo>
                    <a:pt x="53642" y="32439"/>
                  </a:lnTo>
                  <a:lnTo>
                    <a:pt x="54693" y="31814"/>
                  </a:lnTo>
                  <a:lnTo>
                    <a:pt x="55167" y="31296"/>
                  </a:lnTo>
                  <a:lnTo>
                    <a:pt x="55601" y="30418"/>
                  </a:lnTo>
                  <a:lnTo>
                    <a:pt x="55120" y="30620"/>
                  </a:lnTo>
                  <a:lnTo>
                    <a:pt x="55138" y="30399"/>
                  </a:lnTo>
                  <a:lnTo>
                    <a:pt x="55314" y="29978"/>
                  </a:lnTo>
                  <a:lnTo>
                    <a:pt x="56058" y="28995"/>
                  </a:lnTo>
                  <a:lnTo>
                    <a:pt x="57145" y="28875"/>
                  </a:lnTo>
                  <a:lnTo>
                    <a:pt x="58039" y="28496"/>
                  </a:lnTo>
                  <a:lnTo>
                    <a:pt x="58503" y="28186"/>
                  </a:lnTo>
                  <a:lnTo>
                    <a:pt x="58637" y="28011"/>
                  </a:lnTo>
                  <a:lnTo>
                    <a:pt x="58721" y="27754"/>
                  </a:lnTo>
                  <a:lnTo>
                    <a:pt x="58663" y="27613"/>
                  </a:lnTo>
                  <a:lnTo>
                    <a:pt x="57590" y="26883"/>
                  </a:lnTo>
                  <a:lnTo>
                    <a:pt x="56309" y="27130"/>
                  </a:lnTo>
                  <a:lnTo>
                    <a:pt x="56032" y="27513"/>
                  </a:lnTo>
                  <a:lnTo>
                    <a:pt x="55949" y="27796"/>
                  </a:lnTo>
                  <a:lnTo>
                    <a:pt x="55748" y="28020"/>
                  </a:lnTo>
                  <a:lnTo>
                    <a:pt x="55415" y="28046"/>
                  </a:lnTo>
                  <a:lnTo>
                    <a:pt x="55177" y="27800"/>
                  </a:lnTo>
                  <a:lnTo>
                    <a:pt x="55064" y="27565"/>
                  </a:lnTo>
                  <a:lnTo>
                    <a:pt x="54794" y="26697"/>
                  </a:lnTo>
                  <a:lnTo>
                    <a:pt x="54744" y="26079"/>
                  </a:lnTo>
                  <a:lnTo>
                    <a:pt x="55040" y="25673"/>
                  </a:lnTo>
                  <a:lnTo>
                    <a:pt x="55288" y="25134"/>
                  </a:lnTo>
                  <a:lnTo>
                    <a:pt x="55186" y="24631"/>
                  </a:lnTo>
                  <a:lnTo>
                    <a:pt x="55168" y="23987"/>
                  </a:lnTo>
                  <a:lnTo>
                    <a:pt x="55413" y="23331"/>
                  </a:lnTo>
                  <a:lnTo>
                    <a:pt x="55742" y="23067"/>
                  </a:lnTo>
                  <a:lnTo>
                    <a:pt x="57332" y="22422"/>
                  </a:lnTo>
                  <a:lnTo>
                    <a:pt x="57865" y="22295"/>
                  </a:lnTo>
                  <a:lnTo>
                    <a:pt x="58164" y="22347"/>
                  </a:lnTo>
                  <a:lnTo>
                    <a:pt x="58219" y="21428"/>
                  </a:lnTo>
                  <a:lnTo>
                    <a:pt x="57941" y="20333"/>
                  </a:lnTo>
                  <a:lnTo>
                    <a:pt x="57663" y="20009"/>
                  </a:lnTo>
                  <a:lnTo>
                    <a:pt x="57444" y="19864"/>
                  </a:lnTo>
                  <a:lnTo>
                    <a:pt x="56907" y="18807"/>
                  </a:lnTo>
                  <a:lnTo>
                    <a:pt x="56816" y="18386"/>
                  </a:lnTo>
                  <a:lnTo>
                    <a:pt x="56925" y="17920"/>
                  </a:lnTo>
                  <a:lnTo>
                    <a:pt x="56662" y="17477"/>
                  </a:lnTo>
                  <a:lnTo>
                    <a:pt x="56223" y="17109"/>
                  </a:lnTo>
                  <a:lnTo>
                    <a:pt x="55614" y="17146"/>
                  </a:lnTo>
                  <a:lnTo>
                    <a:pt x="52022" y="16522"/>
                  </a:lnTo>
                  <a:lnTo>
                    <a:pt x="52398" y="15495"/>
                  </a:lnTo>
                  <a:lnTo>
                    <a:pt x="52752" y="15279"/>
                  </a:lnTo>
                  <a:lnTo>
                    <a:pt x="53056" y="14404"/>
                  </a:lnTo>
                  <a:lnTo>
                    <a:pt x="53126" y="13916"/>
                  </a:lnTo>
                  <a:lnTo>
                    <a:pt x="53064" y="13231"/>
                  </a:lnTo>
                  <a:lnTo>
                    <a:pt x="52764" y="13246"/>
                  </a:lnTo>
                  <a:lnTo>
                    <a:pt x="52421" y="12918"/>
                  </a:lnTo>
                  <a:lnTo>
                    <a:pt x="52337" y="12769"/>
                  </a:lnTo>
                  <a:lnTo>
                    <a:pt x="52348" y="12516"/>
                  </a:lnTo>
                  <a:lnTo>
                    <a:pt x="52100" y="12266"/>
                  </a:lnTo>
                  <a:lnTo>
                    <a:pt x="51826" y="12195"/>
                  </a:lnTo>
                  <a:lnTo>
                    <a:pt x="51336" y="12243"/>
                  </a:lnTo>
                  <a:lnTo>
                    <a:pt x="51194" y="12333"/>
                  </a:lnTo>
                  <a:lnTo>
                    <a:pt x="51073" y="12571"/>
                  </a:lnTo>
                  <a:lnTo>
                    <a:pt x="50705" y="12638"/>
                  </a:lnTo>
                  <a:lnTo>
                    <a:pt x="50354" y="12444"/>
                  </a:lnTo>
                  <a:lnTo>
                    <a:pt x="50084" y="1202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2" name="pg1013">
              <a:extLst>
                <a:ext uri="{FF2B5EF4-FFF2-40B4-BE49-F238E27FC236}">
                  <a16:creationId xmlns:a16="http://schemas.microsoft.com/office/drawing/2014/main" id="{CBE3EADA-08DD-4C4A-8ED3-D76A29351D9D}"/>
                </a:ext>
              </a:extLst>
            </p:cNvPr>
            <p:cNvSpPr/>
            <p:nvPr/>
          </p:nvSpPr>
          <p:spPr>
            <a:xfrm>
              <a:off x="4688112" y="3733336"/>
              <a:ext cx="2364" cy="2896"/>
            </a:xfrm>
            <a:custGeom>
              <a:avLst/>
              <a:gdLst/>
              <a:ahLst/>
              <a:cxnLst/>
              <a:rect l="0" t="0" r="0" b="0"/>
              <a:pathLst>
                <a:path w="2364" h="2896">
                  <a:moveTo>
                    <a:pt x="1698" y="2896"/>
                  </a:moveTo>
                  <a:lnTo>
                    <a:pt x="2151" y="2706"/>
                  </a:lnTo>
                  <a:lnTo>
                    <a:pt x="2364" y="2505"/>
                  </a:lnTo>
                  <a:lnTo>
                    <a:pt x="1821" y="2672"/>
                  </a:lnTo>
                  <a:lnTo>
                    <a:pt x="1829" y="2274"/>
                  </a:lnTo>
                  <a:lnTo>
                    <a:pt x="1695" y="1995"/>
                  </a:lnTo>
                  <a:lnTo>
                    <a:pt x="1597" y="1861"/>
                  </a:lnTo>
                  <a:lnTo>
                    <a:pt x="967" y="1447"/>
                  </a:lnTo>
                  <a:lnTo>
                    <a:pt x="873" y="1108"/>
                  </a:lnTo>
                  <a:lnTo>
                    <a:pt x="1098" y="1120"/>
                  </a:lnTo>
                  <a:lnTo>
                    <a:pt x="2118" y="1339"/>
                  </a:lnTo>
                  <a:lnTo>
                    <a:pt x="2321" y="1269"/>
                  </a:lnTo>
                  <a:lnTo>
                    <a:pt x="2060" y="1108"/>
                  </a:lnTo>
                  <a:lnTo>
                    <a:pt x="1691" y="1045"/>
                  </a:lnTo>
                  <a:lnTo>
                    <a:pt x="1171" y="793"/>
                  </a:lnTo>
                  <a:lnTo>
                    <a:pt x="1247" y="353"/>
                  </a:lnTo>
                  <a:lnTo>
                    <a:pt x="1996" y="450"/>
                  </a:lnTo>
                  <a:lnTo>
                    <a:pt x="1562" y="238"/>
                  </a:lnTo>
                  <a:lnTo>
                    <a:pt x="1236" y="0"/>
                  </a:lnTo>
                  <a:lnTo>
                    <a:pt x="668" y="268"/>
                  </a:lnTo>
                  <a:lnTo>
                    <a:pt x="96" y="618"/>
                  </a:lnTo>
                  <a:lnTo>
                    <a:pt x="0" y="892"/>
                  </a:lnTo>
                  <a:lnTo>
                    <a:pt x="63" y="1179"/>
                  </a:lnTo>
                  <a:lnTo>
                    <a:pt x="323" y="1790"/>
                  </a:lnTo>
                  <a:lnTo>
                    <a:pt x="548" y="1998"/>
                  </a:lnTo>
                  <a:lnTo>
                    <a:pt x="779" y="2106"/>
                  </a:lnTo>
                  <a:lnTo>
                    <a:pt x="1022" y="229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3" name="pg1014">
              <a:extLst>
                <a:ext uri="{FF2B5EF4-FFF2-40B4-BE49-F238E27FC236}">
                  <a16:creationId xmlns:a16="http://schemas.microsoft.com/office/drawing/2014/main" id="{B865A531-8082-9243-88F7-069F927440A6}"/>
                </a:ext>
              </a:extLst>
            </p:cNvPr>
            <p:cNvSpPr/>
            <p:nvPr/>
          </p:nvSpPr>
          <p:spPr>
            <a:xfrm>
              <a:off x="4689931" y="3735886"/>
              <a:ext cx="1259" cy="1012"/>
            </a:xfrm>
            <a:custGeom>
              <a:avLst/>
              <a:gdLst/>
              <a:ahLst/>
              <a:cxnLst/>
              <a:rect l="0" t="0" r="0" b="0"/>
              <a:pathLst>
                <a:path w="1259" h="1012">
                  <a:moveTo>
                    <a:pt x="351" y="1012"/>
                  </a:moveTo>
                  <a:lnTo>
                    <a:pt x="698" y="919"/>
                  </a:lnTo>
                  <a:lnTo>
                    <a:pt x="1161" y="260"/>
                  </a:lnTo>
                  <a:lnTo>
                    <a:pt x="1259" y="0"/>
                  </a:lnTo>
                  <a:lnTo>
                    <a:pt x="452" y="193"/>
                  </a:lnTo>
                  <a:lnTo>
                    <a:pt x="0" y="491"/>
                  </a:lnTo>
                  <a:lnTo>
                    <a:pt x="86" y="84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4" name="pg1015">
              <a:extLst>
                <a:ext uri="{FF2B5EF4-FFF2-40B4-BE49-F238E27FC236}">
                  <a16:creationId xmlns:a16="http://schemas.microsoft.com/office/drawing/2014/main" id="{56B3A1BD-7016-C94A-98E2-5621498C84B3}"/>
                </a:ext>
              </a:extLst>
            </p:cNvPr>
            <p:cNvSpPr/>
            <p:nvPr/>
          </p:nvSpPr>
          <p:spPr>
            <a:xfrm>
              <a:off x="4687050" y="3734527"/>
              <a:ext cx="988" cy="1545"/>
            </a:xfrm>
            <a:custGeom>
              <a:avLst/>
              <a:gdLst/>
              <a:ahLst/>
              <a:cxnLst/>
              <a:rect l="0" t="0" r="0" b="0"/>
              <a:pathLst>
                <a:path w="988" h="1545">
                  <a:moveTo>
                    <a:pt x="988" y="1545"/>
                  </a:moveTo>
                  <a:lnTo>
                    <a:pt x="789" y="804"/>
                  </a:lnTo>
                  <a:lnTo>
                    <a:pt x="61" y="0"/>
                  </a:lnTo>
                  <a:lnTo>
                    <a:pt x="0" y="271"/>
                  </a:lnTo>
                  <a:lnTo>
                    <a:pt x="698" y="142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5" name="pg1016">
              <a:extLst>
                <a:ext uri="{FF2B5EF4-FFF2-40B4-BE49-F238E27FC236}">
                  <a16:creationId xmlns:a16="http://schemas.microsoft.com/office/drawing/2014/main" id="{4D6A8219-BF2B-5C40-B397-2E7ED0909B55}"/>
                </a:ext>
              </a:extLst>
            </p:cNvPr>
            <p:cNvSpPr/>
            <p:nvPr/>
          </p:nvSpPr>
          <p:spPr>
            <a:xfrm>
              <a:off x="4441654" y="3971358"/>
              <a:ext cx="60699" cy="72017"/>
            </a:xfrm>
            <a:custGeom>
              <a:avLst/>
              <a:gdLst/>
              <a:ahLst/>
              <a:cxnLst/>
              <a:rect l="0" t="0" r="0" b="0"/>
              <a:pathLst>
                <a:path w="60699" h="72017">
                  <a:moveTo>
                    <a:pt x="60699" y="31134"/>
                  </a:moveTo>
                  <a:lnTo>
                    <a:pt x="60642" y="34627"/>
                  </a:lnTo>
                  <a:lnTo>
                    <a:pt x="60391" y="34690"/>
                  </a:lnTo>
                  <a:lnTo>
                    <a:pt x="59900" y="36492"/>
                  </a:lnTo>
                  <a:lnTo>
                    <a:pt x="58259" y="36037"/>
                  </a:lnTo>
                  <a:lnTo>
                    <a:pt x="57896" y="37325"/>
                  </a:lnTo>
                  <a:lnTo>
                    <a:pt x="55819" y="36613"/>
                  </a:lnTo>
                  <a:lnTo>
                    <a:pt x="55401" y="36356"/>
                  </a:lnTo>
                  <a:lnTo>
                    <a:pt x="55223" y="36401"/>
                  </a:lnTo>
                  <a:lnTo>
                    <a:pt x="54985" y="37339"/>
                  </a:lnTo>
                  <a:lnTo>
                    <a:pt x="56251" y="37665"/>
                  </a:lnTo>
                  <a:lnTo>
                    <a:pt x="56116" y="38220"/>
                  </a:lnTo>
                  <a:lnTo>
                    <a:pt x="54867" y="37892"/>
                  </a:lnTo>
                  <a:lnTo>
                    <a:pt x="54413" y="39758"/>
                  </a:lnTo>
                  <a:lnTo>
                    <a:pt x="53814" y="39593"/>
                  </a:lnTo>
                  <a:lnTo>
                    <a:pt x="52591" y="38599"/>
                  </a:lnTo>
                  <a:lnTo>
                    <a:pt x="51491" y="38166"/>
                  </a:lnTo>
                  <a:lnTo>
                    <a:pt x="51641" y="37664"/>
                  </a:lnTo>
                  <a:lnTo>
                    <a:pt x="50003" y="37430"/>
                  </a:lnTo>
                  <a:lnTo>
                    <a:pt x="49821" y="37655"/>
                  </a:lnTo>
                  <a:lnTo>
                    <a:pt x="49908" y="37855"/>
                  </a:lnTo>
                  <a:lnTo>
                    <a:pt x="50214" y="38062"/>
                  </a:lnTo>
                  <a:lnTo>
                    <a:pt x="50596" y="38153"/>
                  </a:lnTo>
                  <a:lnTo>
                    <a:pt x="50758" y="38486"/>
                  </a:lnTo>
                  <a:lnTo>
                    <a:pt x="50560" y="39632"/>
                  </a:lnTo>
                  <a:lnTo>
                    <a:pt x="50535" y="40221"/>
                  </a:lnTo>
                  <a:lnTo>
                    <a:pt x="50657" y="40405"/>
                  </a:lnTo>
                  <a:lnTo>
                    <a:pt x="50888" y="40426"/>
                  </a:lnTo>
                  <a:lnTo>
                    <a:pt x="50744" y="40958"/>
                  </a:lnTo>
                  <a:lnTo>
                    <a:pt x="49345" y="38985"/>
                  </a:lnTo>
                  <a:lnTo>
                    <a:pt x="48746" y="37718"/>
                  </a:lnTo>
                  <a:lnTo>
                    <a:pt x="48476" y="37624"/>
                  </a:lnTo>
                  <a:lnTo>
                    <a:pt x="48264" y="38069"/>
                  </a:lnTo>
                  <a:lnTo>
                    <a:pt x="48401" y="38431"/>
                  </a:lnTo>
                  <a:lnTo>
                    <a:pt x="48679" y="38659"/>
                  </a:lnTo>
                  <a:lnTo>
                    <a:pt x="48693" y="39021"/>
                  </a:lnTo>
                  <a:lnTo>
                    <a:pt x="48517" y="39072"/>
                  </a:lnTo>
                  <a:lnTo>
                    <a:pt x="48130" y="40121"/>
                  </a:lnTo>
                  <a:lnTo>
                    <a:pt x="48253" y="42487"/>
                  </a:lnTo>
                  <a:lnTo>
                    <a:pt x="48077" y="42586"/>
                  </a:lnTo>
                  <a:lnTo>
                    <a:pt x="46990" y="43922"/>
                  </a:lnTo>
                  <a:lnTo>
                    <a:pt x="47115" y="45060"/>
                  </a:lnTo>
                  <a:lnTo>
                    <a:pt x="47227" y="45215"/>
                  </a:lnTo>
                  <a:lnTo>
                    <a:pt x="46915" y="45505"/>
                  </a:lnTo>
                  <a:lnTo>
                    <a:pt x="46767" y="45556"/>
                  </a:lnTo>
                  <a:lnTo>
                    <a:pt x="46354" y="45628"/>
                  </a:lnTo>
                  <a:lnTo>
                    <a:pt x="46026" y="45427"/>
                  </a:lnTo>
                  <a:lnTo>
                    <a:pt x="45591" y="45606"/>
                  </a:lnTo>
                  <a:lnTo>
                    <a:pt x="45374" y="45884"/>
                  </a:lnTo>
                  <a:lnTo>
                    <a:pt x="45301" y="46033"/>
                  </a:lnTo>
                  <a:lnTo>
                    <a:pt x="45845" y="46079"/>
                  </a:lnTo>
                  <a:lnTo>
                    <a:pt x="45981" y="46970"/>
                  </a:lnTo>
                  <a:lnTo>
                    <a:pt x="45844" y="47522"/>
                  </a:lnTo>
                  <a:lnTo>
                    <a:pt x="45372" y="47823"/>
                  </a:lnTo>
                  <a:lnTo>
                    <a:pt x="45119" y="48683"/>
                  </a:lnTo>
                  <a:lnTo>
                    <a:pt x="44738" y="48644"/>
                  </a:lnTo>
                  <a:lnTo>
                    <a:pt x="44633" y="49687"/>
                  </a:lnTo>
                  <a:lnTo>
                    <a:pt x="46964" y="50284"/>
                  </a:lnTo>
                  <a:lnTo>
                    <a:pt x="46214" y="53558"/>
                  </a:lnTo>
                  <a:lnTo>
                    <a:pt x="46622" y="53665"/>
                  </a:lnTo>
                  <a:lnTo>
                    <a:pt x="46958" y="53870"/>
                  </a:lnTo>
                  <a:lnTo>
                    <a:pt x="46838" y="54410"/>
                  </a:lnTo>
                  <a:lnTo>
                    <a:pt x="46414" y="55628"/>
                  </a:lnTo>
                  <a:lnTo>
                    <a:pt x="46145" y="56697"/>
                  </a:lnTo>
                  <a:lnTo>
                    <a:pt x="45649" y="56682"/>
                  </a:lnTo>
                  <a:lnTo>
                    <a:pt x="45345" y="57833"/>
                  </a:lnTo>
                  <a:lnTo>
                    <a:pt x="44588" y="57783"/>
                  </a:lnTo>
                  <a:lnTo>
                    <a:pt x="44349" y="57836"/>
                  </a:lnTo>
                  <a:lnTo>
                    <a:pt x="44136" y="58094"/>
                  </a:lnTo>
                  <a:lnTo>
                    <a:pt x="43887" y="60685"/>
                  </a:lnTo>
                  <a:lnTo>
                    <a:pt x="45821" y="60749"/>
                  </a:lnTo>
                  <a:lnTo>
                    <a:pt x="45419" y="62444"/>
                  </a:lnTo>
                  <a:lnTo>
                    <a:pt x="45578" y="62611"/>
                  </a:lnTo>
                  <a:lnTo>
                    <a:pt x="45498" y="64719"/>
                  </a:lnTo>
                  <a:lnTo>
                    <a:pt x="44703" y="64712"/>
                  </a:lnTo>
                  <a:lnTo>
                    <a:pt x="43764" y="65167"/>
                  </a:lnTo>
                  <a:lnTo>
                    <a:pt x="43695" y="67472"/>
                  </a:lnTo>
                  <a:lnTo>
                    <a:pt x="43683" y="68372"/>
                  </a:lnTo>
                  <a:lnTo>
                    <a:pt x="43588" y="68640"/>
                  </a:lnTo>
                  <a:lnTo>
                    <a:pt x="42658" y="68667"/>
                  </a:lnTo>
                  <a:lnTo>
                    <a:pt x="42610" y="69609"/>
                  </a:lnTo>
                  <a:lnTo>
                    <a:pt x="42875" y="69682"/>
                  </a:lnTo>
                  <a:lnTo>
                    <a:pt x="42818" y="72017"/>
                  </a:lnTo>
                  <a:lnTo>
                    <a:pt x="41704" y="72010"/>
                  </a:lnTo>
                  <a:lnTo>
                    <a:pt x="41798" y="69694"/>
                  </a:lnTo>
                  <a:lnTo>
                    <a:pt x="40649" y="69651"/>
                  </a:lnTo>
                  <a:lnTo>
                    <a:pt x="40657" y="68823"/>
                  </a:lnTo>
                  <a:lnTo>
                    <a:pt x="40398" y="68049"/>
                  </a:lnTo>
                  <a:lnTo>
                    <a:pt x="39840" y="68041"/>
                  </a:lnTo>
                  <a:lnTo>
                    <a:pt x="39997" y="65218"/>
                  </a:lnTo>
                  <a:lnTo>
                    <a:pt x="38872" y="65170"/>
                  </a:lnTo>
                  <a:lnTo>
                    <a:pt x="38928" y="61573"/>
                  </a:lnTo>
                  <a:lnTo>
                    <a:pt x="38736" y="61272"/>
                  </a:lnTo>
                  <a:lnTo>
                    <a:pt x="38390" y="61161"/>
                  </a:lnTo>
                  <a:lnTo>
                    <a:pt x="38224" y="59172"/>
                  </a:lnTo>
                  <a:lnTo>
                    <a:pt x="38232" y="58497"/>
                  </a:lnTo>
                  <a:lnTo>
                    <a:pt x="36991" y="58305"/>
                  </a:lnTo>
                  <a:lnTo>
                    <a:pt x="34694" y="58174"/>
                  </a:lnTo>
                  <a:lnTo>
                    <a:pt x="34743" y="59358"/>
                  </a:lnTo>
                  <a:lnTo>
                    <a:pt x="34704" y="60119"/>
                  </a:lnTo>
                  <a:lnTo>
                    <a:pt x="34520" y="61474"/>
                  </a:lnTo>
                  <a:lnTo>
                    <a:pt x="34411" y="61652"/>
                  </a:lnTo>
                  <a:lnTo>
                    <a:pt x="34058" y="65024"/>
                  </a:lnTo>
                  <a:lnTo>
                    <a:pt x="32068" y="64919"/>
                  </a:lnTo>
                  <a:lnTo>
                    <a:pt x="32121" y="63631"/>
                  </a:lnTo>
                  <a:lnTo>
                    <a:pt x="32046" y="63154"/>
                  </a:lnTo>
                  <a:lnTo>
                    <a:pt x="31523" y="63105"/>
                  </a:lnTo>
                  <a:lnTo>
                    <a:pt x="31549" y="61329"/>
                  </a:lnTo>
                  <a:lnTo>
                    <a:pt x="31801" y="60186"/>
                  </a:lnTo>
                  <a:lnTo>
                    <a:pt x="31875" y="59279"/>
                  </a:lnTo>
                  <a:lnTo>
                    <a:pt x="31345" y="59237"/>
                  </a:lnTo>
                  <a:lnTo>
                    <a:pt x="29073" y="59193"/>
                  </a:lnTo>
                  <a:lnTo>
                    <a:pt x="28480" y="58820"/>
                  </a:lnTo>
                  <a:lnTo>
                    <a:pt x="27127" y="59135"/>
                  </a:lnTo>
                  <a:lnTo>
                    <a:pt x="26447" y="59034"/>
                  </a:lnTo>
                  <a:lnTo>
                    <a:pt x="26461" y="57293"/>
                  </a:lnTo>
                  <a:lnTo>
                    <a:pt x="26830" y="56328"/>
                  </a:lnTo>
                  <a:lnTo>
                    <a:pt x="26060" y="56234"/>
                  </a:lnTo>
                  <a:lnTo>
                    <a:pt x="25631" y="56264"/>
                  </a:lnTo>
                  <a:lnTo>
                    <a:pt x="23412" y="56989"/>
                  </a:lnTo>
                  <a:lnTo>
                    <a:pt x="22903" y="57075"/>
                  </a:lnTo>
                  <a:lnTo>
                    <a:pt x="22229" y="56853"/>
                  </a:lnTo>
                  <a:lnTo>
                    <a:pt x="22020" y="56889"/>
                  </a:lnTo>
                  <a:lnTo>
                    <a:pt x="21419" y="57370"/>
                  </a:lnTo>
                  <a:lnTo>
                    <a:pt x="21591" y="58090"/>
                  </a:lnTo>
                  <a:lnTo>
                    <a:pt x="21555" y="58257"/>
                  </a:lnTo>
                  <a:lnTo>
                    <a:pt x="20149" y="58257"/>
                  </a:lnTo>
                  <a:lnTo>
                    <a:pt x="20058" y="61128"/>
                  </a:lnTo>
                  <a:lnTo>
                    <a:pt x="19811" y="61170"/>
                  </a:lnTo>
                  <a:lnTo>
                    <a:pt x="19791" y="62767"/>
                  </a:lnTo>
                  <a:lnTo>
                    <a:pt x="18151" y="62765"/>
                  </a:lnTo>
                  <a:lnTo>
                    <a:pt x="18531" y="59980"/>
                  </a:lnTo>
                  <a:lnTo>
                    <a:pt x="18507" y="57868"/>
                  </a:lnTo>
                  <a:lnTo>
                    <a:pt x="17938" y="57862"/>
                  </a:lnTo>
                  <a:lnTo>
                    <a:pt x="17794" y="59165"/>
                  </a:lnTo>
                  <a:lnTo>
                    <a:pt x="16660" y="59129"/>
                  </a:lnTo>
                  <a:lnTo>
                    <a:pt x="16136" y="58938"/>
                  </a:lnTo>
                  <a:lnTo>
                    <a:pt x="14860" y="58927"/>
                  </a:lnTo>
                  <a:lnTo>
                    <a:pt x="14888" y="56704"/>
                  </a:lnTo>
                  <a:lnTo>
                    <a:pt x="15140" y="56624"/>
                  </a:lnTo>
                  <a:lnTo>
                    <a:pt x="15213" y="52019"/>
                  </a:lnTo>
                  <a:lnTo>
                    <a:pt x="15008" y="50719"/>
                  </a:lnTo>
                  <a:lnTo>
                    <a:pt x="12591" y="50709"/>
                  </a:lnTo>
                  <a:lnTo>
                    <a:pt x="12703" y="47877"/>
                  </a:lnTo>
                  <a:lnTo>
                    <a:pt x="15075" y="48132"/>
                  </a:lnTo>
                  <a:lnTo>
                    <a:pt x="17600" y="48225"/>
                  </a:lnTo>
                  <a:lnTo>
                    <a:pt x="17620" y="47154"/>
                  </a:lnTo>
                  <a:lnTo>
                    <a:pt x="17367" y="46103"/>
                  </a:lnTo>
                  <a:lnTo>
                    <a:pt x="17236" y="45944"/>
                  </a:lnTo>
                  <a:lnTo>
                    <a:pt x="17011" y="45829"/>
                  </a:lnTo>
                  <a:lnTo>
                    <a:pt x="14530" y="45745"/>
                  </a:lnTo>
                  <a:lnTo>
                    <a:pt x="13840" y="46169"/>
                  </a:lnTo>
                  <a:lnTo>
                    <a:pt x="12687" y="45841"/>
                  </a:lnTo>
                  <a:lnTo>
                    <a:pt x="11863" y="46016"/>
                  </a:lnTo>
                  <a:lnTo>
                    <a:pt x="9850" y="46778"/>
                  </a:lnTo>
                  <a:lnTo>
                    <a:pt x="8475" y="46896"/>
                  </a:lnTo>
                  <a:lnTo>
                    <a:pt x="5558" y="45302"/>
                  </a:lnTo>
                  <a:lnTo>
                    <a:pt x="3286" y="44676"/>
                  </a:lnTo>
                  <a:lnTo>
                    <a:pt x="1858" y="44561"/>
                  </a:lnTo>
                  <a:lnTo>
                    <a:pt x="1925" y="43123"/>
                  </a:lnTo>
                  <a:lnTo>
                    <a:pt x="1673" y="42468"/>
                  </a:lnTo>
                  <a:lnTo>
                    <a:pt x="0" y="42356"/>
                  </a:lnTo>
                  <a:lnTo>
                    <a:pt x="130" y="39772"/>
                  </a:lnTo>
                  <a:lnTo>
                    <a:pt x="183" y="38241"/>
                  </a:lnTo>
                  <a:lnTo>
                    <a:pt x="748" y="37860"/>
                  </a:lnTo>
                  <a:lnTo>
                    <a:pt x="1397" y="37692"/>
                  </a:lnTo>
                  <a:lnTo>
                    <a:pt x="2609" y="36924"/>
                  </a:lnTo>
                  <a:lnTo>
                    <a:pt x="3797" y="35836"/>
                  </a:lnTo>
                  <a:lnTo>
                    <a:pt x="4300" y="35660"/>
                  </a:lnTo>
                  <a:lnTo>
                    <a:pt x="6835" y="35467"/>
                  </a:lnTo>
                  <a:lnTo>
                    <a:pt x="7244" y="35127"/>
                  </a:lnTo>
                  <a:lnTo>
                    <a:pt x="7283" y="34583"/>
                  </a:lnTo>
                  <a:lnTo>
                    <a:pt x="7194" y="34121"/>
                  </a:lnTo>
                  <a:lnTo>
                    <a:pt x="7195" y="33209"/>
                  </a:lnTo>
                  <a:lnTo>
                    <a:pt x="7251" y="32847"/>
                  </a:lnTo>
                  <a:lnTo>
                    <a:pt x="8096" y="31957"/>
                  </a:lnTo>
                  <a:lnTo>
                    <a:pt x="8643" y="31764"/>
                  </a:lnTo>
                  <a:lnTo>
                    <a:pt x="8965" y="31563"/>
                  </a:lnTo>
                  <a:lnTo>
                    <a:pt x="9085" y="31321"/>
                  </a:lnTo>
                  <a:lnTo>
                    <a:pt x="8848" y="31038"/>
                  </a:lnTo>
                  <a:lnTo>
                    <a:pt x="8469" y="30789"/>
                  </a:lnTo>
                  <a:lnTo>
                    <a:pt x="8489" y="30590"/>
                  </a:lnTo>
                  <a:lnTo>
                    <a:pt x="8935" y="29821"/>
                  </a:lnTo>
                  <a:lnTo>
                    <a:pt x="9231" y="29115"/>
                  </a:lnTo>
                  <a:lnTo>
                    <a:pt x="9424" y="28444"/>
                  </a:lnTo>
                  <a:lnTo>
                    <a:pt x="9651" y="27190"/>
                  </a:lnTo>
                  <a:lnTo>
                    <a:pt x="9618" y="26942"/>
                  </a:lnTo>
                  <a:lnTo>
                    <a:pt x="9266" y="26401"/>
                  </a:lnTo>
                  <a:lnTo>
                    <a:pt x="7489" y="25344"/>
                  </a:lnTo>
                  <a:lnTo>
                    <a:pt x="7014" y="24882"/>
                  </a:lnTo>
                  <a:lnTo>
                    <a:pt x="6895" y="24478"/>
                  </a:lnTo>
                  <a:lnTo>
                    <a:pt x="6788" y="23562"/>
                  </a:lnTo>
                  <a:lnTo>
                    <a:pt x="6791" y="23011"/>
                  </a:lnTo>
                  <a:lnTo>
                    <a:pt x="5371" y="19074"/>
                  </a:lnTo>
                  <a:lnTo>
                    <a:pt x="5630" y="17053"/>
                  </a:lnTo>
                  <a:lnTo>
                    <a:pt x="5526" y="16393"/>
                  </a:lnTo>
                  <a:lnTo>
                    <a:pt x="5603" y="15467"/>
                  </a:lnTo>
                  <a:lnTo>
                    <a:pt x="5789" y="14724"/>
                  </a:lnTo>
                  <a:lnTo>
                    <a:pt x="6473" y="12809"/>
                  </a:lnTo>
                  <a:lnTo>
                    <a:pt x="6725" y="11435"/>
                  </a:lnTo>
                  <a:lnTo>
                    <a:pt x="7950" y="8467"/>
                  </a:lnTo>
                  <a:lnTo>
                    <a:pt x="8387" y="8740"/>
                  </a:lnTo>
                  <a:lnTo>
                    <a:pt x="8764" y="9299"/>
                  </a:lnTo>
                  <a:lnTo>
                    <a:pt x="8891" y="9650"/>
                  </a:lnTo>
                  <a:lnTo>
                    <a:pt x="9200" y="11240"/>
                  </a:lnTo>
                  <a:lnTo>
                    <a:pt x="9257" y="12246"/>
                  </a:lnTo>
                  <a:lnTo>
                    <a:pt x="10045" y="14256"/>
                  </a:lnTo>
                  <a:lnTo>
                    <a:pt x="10213" y="14605"/>
                  </a:lnTo>
                  <a:lnTo>
                    <a:pt x="10620" y="14933"/>
                  </a:lnTo>
                  <a:lnTo>
                    <a:pt x="11222" y="15104"/>
                  </a:lnTo>
                  <a:lnTo>
                    <a:pt x="12199" y="15063"/>
                  </a:lnTo>
                  <a:lnTo>
                    <a:pt x="13235" y="14894"/>
                  </a:lnTo>
                  <a:lnTo>
                    <a:pt x="17588" y="13929"/>
                  </a:lnTo>
                  <a:lnTo>
                    <a:pt x="17849" y="13820"/>
                  </a:lnTo>
                  <a:lnTo>
                    <a:pt x="18143" y="13697"/>
                  </a:lnTo>
                  <a:lnTo>
                    <a:pt x="18619" y="13378"/>
                  </a:lnTo>
                  <a:lnTo>
                    <a:pt x="19251" y="12722"/>
                  </a:lnTo>
                  <a:lnTo>
                    <a:pt x="19373" y="12535"/>
                  </a:lnTo>
                  <a:lnTo>
                    <a:pt x="20399" y="10948"/>
                  </a:lnTo>
                  <a:lnTo>
                    <a:pt x="20725" y="10191"/>
                  </a:lnTo>
                  <a:lnTo>
                    <a:pt x="21173" y="8842"/>
                  </a:lnTo>
                  <a:lnTo>
                    <a:pt x="21499" y="7057"/>
                  </a:lnTo>
                  <a:lnTo>
                    <a:pt x="21513" y="6607"/>
                  </a:lnTo>
                  <a:lnTo>
                    <a:pt x="21337" y="5375"/>
                  </a:lnTo>
                  <a:lnTo>
                    <a:pt x="21663" y="3426"/>
                  </a:lnTo>
                  <a:lnTo>
                    <a:pt x="22393" y="1326"/>
                  </a:lnTo>
                  <a:lnTo>
                    <a:pt x="22634" y="811"/>
                  </a:lnTo>
                  <a:lnTo>
                    <a:pt x="23000" y="382"/>
                  </a:lnTo>
                  <a:lnTo>
                    <a:pt x="23444" y="53"/>
                  </a:lnTo>
                  <a:lnTo>
                    <a:pt x="23804" y="0"/>
                  </a:lnTo>
                  <a:lnTo>
                    <a:pt x="24388" y="97"/>
                  </a:lnTo>
                  <a:lnTo>
                    <a:pt x="25147" y="741"/>
                  </a:lnTo>
                  <a:lnTo>
                    <a:pt x="26440" y="1838"/>
                  </a:lnTo>
                  <a:lnTo>
                    <a:pt x="28244" y="3553"/>
                  </a:lnTo>
                  <a:lnTo>
                    <a:pt x="28480" y="3707"/>
                  </a:lnTo>
                  <a:lnTo>
                    <a:pt x="31164" y="3665"/>
                  </a:lnTo>
                  <a:lnTo>
                    <a:pt x="33057" y="3521"/>
                  </a:lnTo>
                  <a:lnTo>
                    <a:pt x="33706" y="3657"/>
                  </a:lnTo>
                  <a:lnTo>
                    <a:pt x="33811" y="3844"/>
                  </a:lnTo>
                  <a:lnTo>
                    <a:pt x="33946" y="4083"/>
                  </a:lnTo>
                  <a:lnTo>
                    <a:pt x="34031" y="4344"/>
                  </a:lnTo>
                  <a:lnTo>
                    <a:pt x="34039" y="4606"/>
                  </a:lnTo>
                  <a:lnTo>
                    <a:pt x="33924" y="4924"/>
                  </a:lnTo>
                  <a:lnTo>
                    <a:pt x="33832" y="5179"/>
                  </a:lnTo>
                  <a:lnTo>
                    <a:pt x="33763" y="5370"/>
                  </a:lnTo>
                  <a:lnTo>
                    <a:pt x="33424" y="5953"/>
                  </a:lnTo>
                  <a:lnTo>
                    <a:pt x="32487" y="6858"/>
                  </a:lnTo>
                  <a:lnTo>
                    <a:pt x="31925" y="7229"/>
                  </a:lnTo>
                  <a:lnTo>
                    <a:pt x="30594" y="7848"/>
                  </a:lnTo>
                  <a:lnTo>
                    <a:pt x="28855" y="9877"/>
                  </a:lnTo>
                  <a:lnTo>
                    <a:pt x="28393" y="10550"/>
                  </a:lnTo>
                  <a:lnTo>
                    <a:pt x="28292" y="10800"/>
                  </a:lnTo>
                  <a:lnTo>
                    <a:pt x="28280" y="11423"/>
                  </a:lnTo>
                  <a:lnTo>
                    <a:pt x="28471" y="11773"/>
                  </a:lnTo>
                  <a:lnTo>
                    <a:pt x="29145" y="12327"/>
                  </a:lnTo>
                  <a:lnTo>
                    <a:pt x="31981" y="13491"/>
                  </a:lnTo>
                  <a:lnTo>
                    <a:pt x="33059" y="14045"/>
                  </a:lnTo>
                  <a:lnTo>
                    <a:pt x="33818" y="14518"/>
                  </a:lnTo>
                  <a:lnTo>
                    <a:pt x="35864" y="15992"/>
                  </a:lnTo>
                  <a:lnTo>
                    <a:pt x="36118" y="16020"/>
                  </a:lnTo>
                  <a:lnTo>
                    <a:pt x="36507" y="16063"/>
                  </a:lnTo>
                  <a:lnTo>
                    <a:pt x="38459" y="15963"/>
                  </a:lnTo>
                  <a:lnTo>
                    <a:pt x="41039" y="15394"/>
                  </a:lnTo>
                  <a:lnTo>
                    <a:pt x="41306" y="15475"/>
                  </a:lnTo>
                  <a:lnTo>
                    <a:pt x="41682" y="15728"/>
                  </a:lnTo>
                  <a:lnTo>
                    <a:pt x="42001" y="16128"/>
                  </a:lnTo>
                  <a:lnTo>
                    <a:pt x="42513" y="17228"/>
                  </a:lnTo>
                  <a:lnTo>
                    <a:pt x="42758" y="17985"/>
                  </a:lnTo>
                  <a:lnTo>
                    <a:pt x="42826" y="18196"/>
                  </a:lnTo>
                  <a:lnTo>
                    <a:pt x="42944" y="18559"/>
                  </a:lnTo>
                  <a:lnTo>
                    <a:pt x="42961" y="18704"/>
                  </a:lnTo>
                  <a:lnTo>
                    <a:pt x="43025" y="19248"/>
                  </a:lnTo>
                  <a:lnTo>
                    <a:pt x="43026" y="19550"/>
                  </a:lnTo>
                  <a:lnTo>
                    <a:pt x="43029" y="20424"/>
                  </a:lnTo>
                  <a:lnTo>
                    <a:pt x="43031" y="21059"/>
                  </a:lnTo>
                  <a:lnTo>
                    <a:pt x="43233" y="21461"/>
                  </a:lnTo>
                  <a:lnTo>
                    <a:pt x="43548" y="22087"/>
                  </a:lnTo>
                  <a:lnTo>
                    <a:pt x="44801" y="23395"/>
                  </a:lnTo>
                  <a:lnTo>
                    <a:pt x="45056" y="23534"/>
                  </a:lnTo>
                  <a:lnTo>
                    <a:pt x="46048" y="23496"/>
                  </a:lnTo>
                  <a:lnTo>
                    <a:pt x="46896" y="23464"/>
                  </a:lnTo>
                  <a:lnTo>
                    <a:pt x="50379" y="23103"/>
                  </a:lnTo>
                  <a:lnTo>
                    <a:pt x="50755" y="22972"/>
                  </a:lnTo>
                  <a:lnTo>
                    <a:pt x="51499" y="22232"/>
                  </a:lnTo>
                  <a:lnTo>
                    <a:pt x="51909" y="22169"/>
                  </a:lnTo>
                  <a:lnTo>
                    <a:pt x="52973" y="22282"/>
                  </a:lnTo>
                  <a:lnTo>
                    <a:pt x="53318" y="22319"/>
                  </a:lnTo>
                  <a:lnTo>
                    <a:pt x="53779" y="22449"/>
                  </a:lnTo>
                  <a:lnTo>
                    <a:pt x="54126" y="22546"/>
                  </a:lnTo>
                  <a:lnTo>
                    <a:pt x="54682" y="22787"/>
                  </a:lnTo>
                  <a:lnTo>
                    <a:pt x="54974" y="22914"/>
                  </a:lnTo>
                  <a:lnTo>
                    <a:pt x="55228" y="23143"/>
                  </a:lnTo>
                  <a:lnTo>
                    <a:pt x="55322" y="23275"/>
                  </a:lnTo>
                  <a:lnTo>
                    <a:pt x="55503" y="23563"/>
                  </a:lnTo>
                  <a:lnTo>
                    <a:pt x="55689" y="23952"/>
                  </a:lnTo>
                  <a:lnTo>
                    <a:pt x="55765" y="24110"/>
                  </a:lnTo>
                  <a:lnTo>
                    <a:pt x="55948" y="24588"/>
                  </a:lnTo>
                  <a:lnTo>
                    <a:pt x="56090" y="25134"/>
                  </a:lnTo>
                  <a:lnTo>
                    <a:pt x="56141" y="25331"/>
                  </a:lnTo>
                  <a:lnTo>
                    <a:pt x="56350" y="26031"/>
                  </a:lnTo>
                  <a:lnTo>
                    <a:pt x="56537" y="26342"/>
                  </a:lnTo>
                  <a:lnTo>
                    <a:pt x="56942" y="27013"/>
                  </a:lnTo>
                  <a:lnTo>
                    <a:pt x="57172" y="27299"/>
                  </a:lnTo>
                  <a:lnTo>
                    <a:pt x="57423" y="27610"/>
                  </a:lnTo>
                  <a:lnTo>
                    <a:pt x="57584" y="27811"/>
                  </a:lnTo>
                  <a:lnTo>
                    <a:pt x="57908" y="28149"/>
                  </a:lnTo>
                  <a:lnTo>
                    <a:pt x="60201" y="3055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6" name="pg1017">
              <a:extLst>
                <a:ext uri="{FF2B5EF4-FFF2-40B4-BE49-F238E27FC236}">
                  <a16:creationId xmlns:a16="http://schemas.microsoft.com/office/drawing/2014/main" id="{9864EF28-4A2F-7A4D-AC52-60EFDBD1F8A6}"/>
                </a:ext>
              </a:extLst>
            </p:cNvPr>
            <p:cNvSpPr/>
            <p:nvPr/>
          </p:nvSpPr>
          <p:spPr>
            <a:xfrm>
              <a:off x="4417038" y="4095778"/>
              <a:ext cx="186971" cy="203983"/>
            </a:xfrm>
            <a:custGeom>
              <a:avLst/>
              <a:gdLst/>
              <a:ahLst/>
              <a:cxnLst/>
              <a:rect l="0" t="0" r="0" b="0"/>
              <a:pathLst>
                <a:path w="186971" h="203983">
                  <a:moveTo>
                    <a:pt x="62463" y="73219"/>
                  </a:moveTo>
                  <a:lnTo>
                    <a:pt x="61257" y="72994"/>
                  </a:lnTo>
                  <a:lnTo>
                    <a:pt x="58465" y="73007"/>
                  </a:lnTo>
                  <a:lnTo>
                    <a:pt x="53840" y="73188"/>
                  </a:lnTo>
                  <a:lnTo>
                    <a:pt x="53759" y="73657"/>
                  </a:lnTo>
                  <a:lnTo>
                    <a:pt x="54109" y="73608"/>
                  </a:lnTo>
                  <a:lnTo>
                    <a:pt x="54873" y="73657"/>
                  </a:lnTo>
                  <a:lnTo>
                    <a:pt x="54873" y="74177"/>
                  </a:lnTo>
                  <a:lnTo>
                    <a:pt x="54484" y="74340"/>
                  </a:lnTo>
                  <a:lnTo>
                    <a:pt x="53772" y="74421"/>
                  </a:lnTo>
                  <a:lnTo>
                    <a:pt x="53694" y="75153"/>
                  </a:lnTo>
                  <a:lnTo>
                    <a:pt x="53083" y="75204"/>
                  </a:lnTo>
                  <a:lnTo>
                    <a:pt x="53120" y="74163"/>
                  </a:lnTo>
                  <a:lnTo>
                    <a:pt x="53706" y="73656"/>
                  </a:lnTo>
                  <a:lnTo>
                    <a:pt x="53348" y="73657"/>
                  </a:lnTo>
                  <a:lnTo>
                    <a:pt x="53096" y="73939"/>
                  </a:lnTo>
                  <a:lnTo>
                    <a:pt x="52590" y="75023"/>
                  </a:lnTo>
                  <a:lnTo>
                    <a:pt x="51939" y="74582"/>
                  </a:lnTo>
                  <a:lnTo>
                    <a:pt x="52011" y="73657"/>
                  </a:lnTo>
                  <a:lnTo>
                    <a:pt x="52179" y="73657"/>
                  </a:lnTo>
                  <a:lnTo>
                    <a:pt x="52179" y="72469"/>
                  </a:lnTo>
                  <a:lnTo>
                    <a:pt x="51752" y="72469"/>
                  </a:lnTo>
                  <a:lnTo>
                    <a:pt x="51887" y="70404"/>
                  </a:lnTo>
                  <a:lnTo>
                    <a:pt x="51716" y="67960"/>
                  </a:lnTo>
                  <a:lnTo>
                    <a:pt x="51674" y="65654"/>
                  </a:lnTo>
                  <a:lnTo>
                    <a:pt x="52076" y="65654"/>
                  </a:lnTo>
                  <a:lnTo>
                    <a:pt x="51946" y="65508"/>
                  </a:lnTo>
                  <a:lnTo>
                    <a:pt x="51946" y="65052"/>
                  </a:lnTo>
                  <a:lnTo>
                    <a:pt x="51156" y="63930"/>
                  </a:lnTo>
                  <a:lnTo>
                    <a:pt x="51053" y="63393"/>
                  </a:lnTo>
                  <a:lnTo>
                    <a:pt x="50768" y="63003"/>
                  </a:lnTo>
                  <a:lnTo>
                    <a:pt x="49020" y="61116"/>
                  </a:lnTo>
                  <a:lnTo>
                    <a:pt x="48269" y="60514"/>
                  </a:lnTo>
                  <a:lnTo>
                    <a:pt x="47945" y="59815"/>
                  </a:lnTo>
                  <a:lnTo>
                    <a:pt x="47937" y="59024"/>
                  </a:lnTo>
                  <a:lnTo>
                    <a:pt x="47277" y="58574"/>
                  </a:lnTo>
                  <a:lnTo>
                    <a:pt x="45770" y="58546"/>
                  </a:lnTo>
                  <a:lnTo>
                    <a:pt x="46133" y="57602"/>
                  </a:lnTo>
                  <a:lnTo>
                    <a:pt x="46520" y="57220"/>
                  </a:lnTo>
                  <a:lnTo>
                    <a:pt x="47157" y="57086"/>
                  </a:lnTo>
                  <a:lnTo>
                    <a:pt x="47171" y="56192"/>
                  </a:lnTo>
                  <a:lnTo>
                    <a:pt x="48308" y="56171"/>
                  </a:lnTo>
                  <a:lnTo>
                    <a:pt x="48321" y="54805"/>
                  </a:lnTo>
                  <a:lnTo>
                    <a:pt x="48787" y="53813"/>
                  </a:lnTo>
                  <a:lnTo>
                    <a:pt x="49266" y="53829"/>
                  </a:lnTo>
                  <a:lnTo>
                    <a:pt x="49240" y="52284"/>
                  </a:lnTo>
                  <a:lnTo>
                    <a:pt x="48981" y="52300"/>
                  </a:lnTo>
                  <a:lnTo>
                    <a:pt x="48968" y="51661"/>
                  </a:lnTo>
                  <a:lnTo>
                    <a:pt x="49667" y="51145"/>
                  </a:lnTo>
                  <a:lnTo>
                    <a:pt x="50004" y="51519"/>
                  </a:lnTo>
                  <a:lnTo>
                    <a:pt x="51597" y="50966"/>
                  </a:lnTo>
                  <a:lnTo>
                    <a:pt x="52283" y="50218"/>
                  </a:lnTo>
                  <a:lnTo>
                    <a:pt x="53086" y="49372"/>
                  </a:lnTo>
                  <a:lnTo>
                    <a:pt x="53500" y="49665"/>
                  </a:lnTo>
                  <a:lnTo>
                    <a:pt x="53966" y="50153"/>
                  </a:lnTo>
                  <a:lnTo>
                    <a:pt x="54173" y="50673"/>
                  </a:lnTo>
                  <a:lnTo>
                    <a:pt x="53888" y="50950"/>
                  </a:lnTo>
                  <a:lnTo>
                    <a:pt x="54497" y="51227"/>
                  </a:lnTo>
                  <a:lnTo>
                    <a:pt x="55455" y="51259"/>
                  </a:lnTo>
                  <a:lnTo>
                    <a:pt x="56103" y="50901"/>
                  </a:lnTo>
                  <a:lnTo>
                    <a:pt x="56336" y="50999"/>
                  </a:lnTo>
                  <a:lnTo>
                    <a:pt x="56504" y="51275"/>
                  </a:lnTo>
                  <a:lnTo>
                    <a:pt x="57320" y="51942"/>
                  </a:lnTo>
                  <a:lnTo>
                    <a:pt x="57643" y="51894"/>
                  </a:lnTo>
                  <a:lnTo>
                    <a:pt x="59171" y="52154"/>
                  </a:lnTo>
                  <a:lnTo>
                    <a:pt x="59728" y="52024"/>
                  </a:lnTo>
                  <a:lnTo>
                    <a:pt x="60414" y="51991"/>
                  </a:lnTo>
                  <a:lnTo>
                    <a:pt x="60673" y="52089"/>
                  </a:lnTo>
                  <a:lnTo>
                    <a:pt x="60764" y="52316"/>
                  </a:lnTo>
                  <a:lnTo>
                    <a:pt x="61062" y="52577"/>
                  </a:lnTo>
                  <a:lnTo>
                    <a:pt x="61372" y="52447"/>
                  </a:lnTo>
                  <a:lnTo>
                    <a:pt x="61890" y="51845"/>
                  </a:lnTo>
                  <a:lnTo>
                    <a:pt x="61877" y="50657"/>
                  </a:lnTo>
                  <a:lnTo>
                    <a:pt x="63353" y="50690"/>
                  </a:lnTo>
                  <a:lnTo>
                    <a:pt x="63418" y="50446"/>
                  </a:lnTo>
                  <a:lnTo>
                    <a:pt x="63651" y="50413"/>
                  </a:lnTo>
                  <a:lnTo>
                    <a:pt x="63975" y="50853"/>
                  </a:lnTo>
                  <a:lnTo>
                    <a:pt x="63871" y="51096"/>
                  </a:lnTo>
                  <a:lnTo>
                    <a:pt x="64053" y="51031"/>
                  </a:lnTo>
                  <a:lnTo>
                    <a:pt x="64793" y="49537"/>
                  </a:lnTo>
                  <a:lnTo>
                    <a:pt x="64269" y="50796"/>
                  </a:lnTo>
                  <a:lnTo>
                    <a:pt x="63716" y="51503"/>
                  </a:lnTo>
                  <a:lnTo>
                    <a:pt x="64291" y="51668"/>
                  </a:lnTo>
                  <a:lnTo>
                    <a:pt x="67264" y="51991"/>
                  </a:lnTo>
                  <a:lnTo>
                    <a:pt x="67251" y="55065"/>
                  </a:lnTo>
                  <a:lnTo>
                    <a:pt x="70823" y="55150"/>
                  </a:lnTo>
                  <a:lnTo>
                    <a:pt x="74337" y="55136"/>
                  </a:lnTo>
                  <a:lnTo>
                    <a:pt x="78400" y="55082"/>
                  </a:lnTo>
                  <a:lnTo>
                    <a:pt x="79372" y="55072"/>
                  </a:lnTo>
                  <a:lnTo>
                    <a:pt x="84595" y="55009"/>
                  </a:lnTo>
                  <a:lnTo>
                    <a:pt x="85158" y="55082"/>
                  </a:lnTo>
                  <a:lnTo>
                    <a:pt x="94587" y="55009"/>
                  </a:lnTo>
                  <a:lnTo>
                    <a:pt x="95941" y="55007"/>
                  </a:lnTo>
                  <a:lnTo>
                    <a:pt x="95947" y="52007"/>
                  </a:lnTo>
                  <a:lnTo>
                    <a:pt x="93330" y="49208"/>
                  </a:lnTo>
                  <a:lnTo>
                    <a:pt x="91088" y="51574"/>
                  </a:lnTo>
                  <a:lnTo>
                    <a:pt x="90961" y="51656"/>
                  </a:lnTo>
                  <a:lnTo>
                    <a:pt x="90772" y="51646"/>
                  </a:lnTo>
                  <a:lnTo>
                    <a:pt x="86601" y="47161"/>
                  </a:lnTo>
                  <a:lnTo>
                    <a:pt x="87095" y="46578"/>
                  </a:lnTo>
                  <a:lnTo>
                    <a:pt x="86467" y="45876"/>
                  </a:lnTo>
                  <a:lnTo>
                    <a:pt x="89199" y="43000"/>
                  </a:lnTo>
                  <a:lnTo>
                    <a:pt x="89209" y="41100"/>
                  </a:lnTo>
                  <a:lnTo>
                    <a:pt x="87729" y="41089"/>
                  </a:lnTo>
                  <a:lnTo>
                    <a:pt x="87397" y="41930"/>
                  </a:lnTo>
                  <a:lnTo>
                    <a:pt x="86879" y="41088"/>
                  </a:lnTo>
                  <a:lnTo>
                    <a:pt x="86669" y="40354"/>
                  </a:lnTo>
                  <a:lnTo>
                    <a:pt x="85672" y="40346"/>
                  </a:lnTo>
                  <a:lnTo>
                    <a:pt x="85729" y="38163"/>
                  </a:lnTo>
                  <a:lnTo>
                    <a:pt x="83869" y="38161"/>
                  </a:lnTo>
                  <a:lnTo>
                    <a:pt x="83775" y="36624"/>
                  </a:lnTo>
                  <a:lnTo>
                    <a:pt x="84204" y="36416"/>
                  </a:lnTo>
                  <a:lnTo>
                    <a:pt x="86036" y="36432"/>
                  </a:lnTo>
                  <a:lnTo>
                    <a:pt x="86036" y="35820"/>
                  </a:lnTo>
                  <a:lnTo>
                    <a:pt x="85241" y="35800"/>
                  </a:lnTo>
                  <a:lnTo>
                    <a:pt x="85086" y="35645"/>
                  </a:lnTo>
                  <a:lnTo>
                    <a:pt x="84499" y="36106"/>
                  </a:lnTo>
                  <a:lnTo>
                    <a:pt x="83752" y="36510"/>
                  </a:lnTo>
                  <a:lnTo>
                    <a:pt x="83651" y="36298"/>
                  </a:lnTo>
                  <a:lnTo>
                    <a:pt x="83514" y="35612"/>
                  </a:lnTo>
                  <a:lnTo>
                    <a:pt x="84414" y="34929"/>
                  </a:lnTo>
                  <a:lnTo>
                    <a:pt x="84736" y="34765"/>
                  </a:lnTo>
                  <a:lnTo>
                    <a:pt x="85040" y="34780"/>
                  </a:lnTo>
                  <a:lnTo>
                    <a:pt x="85037" y="34123"/>
                  </a:lnTo>
                  <a:lnTo>
                    <a:pt x="84185" y="34875"/>
                  </a:lnTo>
                  <a:lnTo>
                    <a:pt x="82539" y="35154"/>
                  </a:lnTo>
                  <a:lnTo>
                    <a:pt x="82536" y="33169"/>
                  </a:lnTo>
                  <a:lnTo>
                    <a:pt x="83478" y="33156"/>
                  </a:lnTo>
                  <a:lnTo>
                    <a:pt x="83427" y="32474"/>
                  </a:lnTo>
                  <a:lnTo>
                    <a:pt x="84248" y="32471"/>
                  </a:lnTo>
                  <a:lnTo>
                    <a:pt x="84249" y="34020"/>
                  </a:lnTo>
                  <a:lnTo>
                    <a:pt x="85036" y="34043"/>
                  </a:lnTo>
                  <a:lnTo>
                    <a:pt x="85028" y="33016"/>
                  </a:lnTo>
                  <a:lnTo>
                    <a:pt x="85353" y="32491"/>
                  </a:lnTo>
                  <a:lnTo>
                    <a:pt x="85523" y="30176"/>
                  </a:lnTo>
                  <a:lnTo>
                    <a:pt x="82007" y="30111"/>
                  </a:lnTo>
                  <a:lnTo>
                    <a:pt x="81834" y="28903"/>
                  </a:lnTo>
                  <a:lnTo>
                    <a:pt x="81837" y="27724"/>
                  </a:lnTo>
                  <a:lnTo>
                    <a:pt x="81193" y="27718"/>
                  </a:lnTo>
                  <a:lnTo>
                    <a:pt x="80732" y="27074"/>
                  </a:lnTo>
                  <a:lnTo>
                    <a:pt x="80293" y="27152"/>
                  </a:lnTo>
                  <a:lnTo>
                    <a:pt x="80199" y="27712"/>
                  </a:lnTo>
                  <a:lnTo>
                    <a:pt x="79832" y="27709"/>
                  </a:lnTo>
                  <a:lnTo>
                    <a:pt x="79620" y="27272"/>
                  </a:lnTo>
                  <a:lnTo>
                    <a:pt x="79689" y="27015"/>
                  </a:lnTo>
                  <a:lnTo>
                    <a:pt x="79619" y="26859"/>
                  </a:lnTo>
                  <a:lnTo>
                    <a:pt x="78697" y="26155"/>
                  </a:lnTo>
                  <a:lnTo>
                    <a:pt x="77814" y="25778"/>
                  </a:lnTo>
                  <a:lnTo>
                    <a:pt x="77063" y="25976"/>
                  </a:lnTo>
                  <a:lnTo>
                    <a:pt x="74830" y="27071"/>
                  </a:lnTo>
                  <a:lnTo>
                    <a:pt x="74329" y="27201"/>
                  </a:lnTo>
                  <a:lnTo>
                    <a:pt x="74722" y="26205"/>
                  </a:lnTo>
                  <a:lnTo>
                    <a:pt x="75024" y="25200"/>
                  </a:lnTo>
                  <a:lnTo>
                    <a:pt x="74080" y="25182"/>
                  </a:lnTo>
                  <a:lnTo>
                    <a:pt x="74860" y="23437"/>
                  </a:lnTo>
                  <a:lnTo>
                    <a:pt x="73720" y="23411"/>
                  </a:lnTo>
                  <a:lnTo>
                    <a:pt x="73943" y="24426"/>
                  </a:lnTo>
                  <a:lnTo>
                    <a:pt x="73443" y="24189"/>
                  </a:lnTo>
                  <a:lnTo>
                    <a:pt x="73059" y="24271"/>
                  </a:lnTo>
                  <a:lnTo>
                    <a:pt x="72915" y="23878"/>
                  </a:lnTo>
                  <a:lnTo>
                    <a:pt x="73120" y="23394"/>
                  </a:lnTo>
                  <a:lnTo>
                    <a:pt x="71840" y="23388"/>
                  </a:lnTo>
                  <a:lnTo>
                    <a:pt x="71498" y="23213"/>
                  </a:lnTo>
                  <a:lnTo>
                    <a:pt x="71576" y="22981"/>
                  </a:lnTo>
                  <a:lnTo>
                    <a:pt x="72639" y="22150"/>
                  </a:lnTo>
                  <a:lnTo>
                    <a:pt x="72805" y="20887"/>
                  </a:lnTo>
                  <a:lnTo>
                    <a:pt x="72764" y="20672"/>
                  </a:lnTo>
                  <a:lnTo>
                    <a:pt x="72277" y="20288"/>
                  </a:lnTo>
                  <a:lnTo>
                    <a:pt x="72124" y="20028"/>
                  </a:lnTo>
                  <a:lnTo>
                    <a:pt x="72092" y="19823"/>
                  </a:lnTo>
                  <a:lnTo>
                    <a:pt x="72104" y="17627"/>
                  </a:lnTo>
                  <a:lnTo>
                    <a:pt x="72518" y="17638"/>
                  </a:lnTo>
                  <a:lnTo>
                    <a:pt x="73231" y="17519"/>
                  </a:lnTo>
                  <a:lnTo>
                    <a:pt x="74068" y="17192"/>
                  </a:lnTo>
                  <a:lnTo>
                    <a:pt x="74386" y="16835"/>
                  </a:lnTo>
                  <a:lnTo>
                    <a:pt x="74370" y="16637"/>
                  </a:lnTo>
                  <a:lnTo>
                    <a:pt x="74216" y="16413"/>
                  </a:lnTo>
                  <a:lnTo>
                    <a:pt x="73400" y="15929"/>
                  </a:lnTo>
                  <a:lnTo>
                    <a:pt x="73318" y="15775"/>
                  </a:lnTo>
                  <a:lnTo>
                    <a:pt x="73171" y="15118"/>
                  </a:lnTo>
                  <a:lnTo>
                    <a:pt x="73143" y="14318"/>
                  </a:lnTo>
                  <a:lnTo>
                    <a:pt x="73220" y="13277"/>
                  </a:lnTo>
                  <a:lnTo>
                    <a:pt x="73406" y="12398"/>
                  </a:lnTo>
                  <a:lnTo>
                    <a:pt x="74715" y="8877"/>
                  </a:lnTo>
                  <a:lnTo>
                    <a:pt x="77314" y="9152"/>
                  </a:lnTo>
                  <a:lnTo>
                    <a:pt x="77894" y="9152"/>
                  </a:lnTo>
                  <a:lnTo>
                    <a:pt x="78922" y="9010"/>
                  </a:lnTo>
                  <a:lnTo>
                    <a:pt x="79408" y="9141"/>
                  </a:lnTo>
                  <a:lnTo>
                    <a:pt x="80326" y="8996"/>
                  </a:lnTo>
                  <a:lnTo>
                    <a:pt x="80696" y="8664"/>
                  </a:lnTo>
                  <a:lnTo>
                    <a:pt x="80944" y="8148"/>
                  </a:lnTo>
                  <a:lnTo>
                    <a:pt x="81112" y="7562"/>
                  </a:lnTo>
                  <a:lnTo>
                    <a:pt x="81339" y="7458"/>
                  </a:lnTo>
                  <a:lnTo>
                    <a:pt x="81301" y="8319"/>
                  </a:lnTo>
                  <a:lnTo>
                    <a:pt x="81044" y="9204"/>
                  </a:lnTo>
                  <a:lnTo>
                    <a:pt x="80891" y="11718"/>
                  </a:lnTo>
                  <a:lnTo>
                    <a:pt x="83466" y="11661"/>
                  </a:lnTo>
                  <a:lnTo>
                    <a:pt x="85127" y="11726"/>
                  </a:lnTo>
                  <a:lnTo>
                    <a:pt x="85258" y="8147"/>
                  </a:lnTo>
                  <a:lnTo>
                    <a:pt x="91078" y="8325"/>
                  </a:lnTo>
                  <a:lnTo>
                    <a:pt x="90981" y="8487"/>
                  </a:lnTo>
                  <a:lnTo>
                    <a:pt x="90894" y="11918"/>
                  </a:lnTo>
                  <a:lnTo>
                    <a:pt x="92105" y="11970"/>
                  </a:lnTo>
                  <a:lnTo>
                    <a:pt x="92381" y="12058"/>
                  </a:lnTo>
                  <a:lnTo>
                    <a:pt x="96096" y="12130"/>
                  </a:lnTo>
                  <a:lnTo>
                    <a:pt x="96130" y="1959"/>
                  </a:lnTo>
                  <a:lnTo>
                    <a:pt x="98299" y="2017"/>
                  </a:lnTo>
                  <a:lnTo>
                    <a:pt x="98393" y="0"/>
                  </a:lnTo>
                  <a:lnTo>
                    <a:pt x="99920" y="155"/>
                  </a:lnTo>
                  <a:lnTo>
                    <a:pt x="100574" y="295"/>
                  </a:lnTo>
                  <a:lnTo>
                    <a:pt x="101617" y="382"/>
                  </a:lnTo>
                  <a:lnTo>
                    <a:pt x="103271" y="896"/>
                  </a:lnTo>
                  <a:lnTo>
                    <a:pt x="103524" y="1034"/>
                  </a:lnTo>
                  <a:lnTo>
                    <a:pt x="104828" y="2206"/>
                  </a:lnTo>
                  <a:lnTo>
                    <a:pt x="106341" y="2270"/>
                  </a:lnTo>
                  <a:lnTo>
                    <a:pt x="107263" y="3508"/>
                  </a:lnTo>
                  <a:lnTo>
                    <a:pt x="107387" y="3933"/>
                  </a:lnTo>
                  <a:lnTo>
                    <a:pt x="107426" y="4865"/>
                  </a:lnTo>
                  <a:lnTo>
                    <a:pt x="107809" y="5931"/>
                  </a:lnTo>
                  <a:lnTo>
                    <a:pt x="110755" y="6026"/>
                  </a:lnTo>
                  <a:lnTo>
                    <a:pt x="111156" y="6179"/>
                  </a:lnTo>
                  <a:lnTo>
                    <a:pt x="111124" y="8555"/>
                  </a:lnTo>
                  <a:lnTo>
                    <a:pt x="111723" y="8309"/>
                  </a:lnTo>
                  <a:lnTo>
                    <a:pt x="112563" y="7601"/>
                  </a:lnTo>
                  <a:lnTo>
                    <a:pt x="112054" y="8224"/>
                  </a:lnTo>
                  <a:lnTo>
                    <a:pt x="112033" y="9991"/>
                  </a:lnTo>
                  <a:lnTo>
                    <a:pt x="112459" y="10041"/>
                  </a:lnTo>
                  <a:lnTo>
                    <a:pt x="112722" y="10428"/>
                  </a:lnTo>
                  <a:lnTo>
                    <a:pt x="112729" y="12152"/>
                  </a:lnTo>
                  <a:lnTo>
                    <a:pt x="112915" y="14290"/>
                  </a:lnTo>
                  <a:lnTo>
                    <a:pt x="113218" y="15049"/>
                  </a:lnTo>
                  <a:lnTo>
                    <a:pt x="113164" y="15595"/>
                  </a:lnTo>
                  <a:lnTo>
                    <a:pt x="111936" y="16658"/>
                  </a:lnTo>
                  <a:lnTo>
                    <a:pt x="110575" y="18703"/>
                  </a:lnTo>
                  <a:lnTo>
                    <a:pt x="111677" y="19727"/>
                  </a:lnTo>
                  <a:lnTo>
                    <a:pt x="113048" y="19737"/>
                  </a:lnTo>
                  <a:lnTo>
                    <a:pt x="113446" y="20219"/>
                  </a:lnTo>
                  <a:lnTo>
                    <a:pt x="113473" y="20724"/>
                  </a:lnTo>
                  <a:lnTo>
                    <a:pt x="118966" y="21049"/>
                  </a:lnTo>
                  <a:lnTo>
                    <a:pt x="118946" y="22495"/>
                  </a:lnTo>
                  <a:lnTo>
                    <a:pt x="117303" y="22471"/>
                  </a:lnTo>
                  <a:lnTo>
                    <a:pt x="117750" y="23292"/>
                  </a:lnTo>
                  <a:lnTo>
                    <a:pt x="117504" y="23738"/>
                  </a:lnTo>
                  <a:lnTo>
                    <a:pt x="117314" y="23869"/>
                  </a:lnTo>
                  <a:lnTo>
                    <a:pt x="117036" y="24498"/>
                  </a:lnTo>
                  <a:lnTo>
                    <a:pt x="116645" y="25966"/>
                  </a:lnTo>
                  <a:lnTo>
                    <a:pt x="116255" y="26286"/>
                  </a:lnTo>
                  <a:lnTo>
                    <a:pt x="116033" y="26896"/>
                  </a:lnTo>
                  <a:lnTo>
                    <a:pt x="115874" y="27719"/>
                  </a:lnTo>
                  <a:lnTo>
                    <a:pt x="115670" y="27697"/>
                  </a:lnTo>
                  <a:lnTo>
                    <a:pt x="115473" y="27339"/>
                  </a:lnTo>
                  <a:lnTo>
                    <a:pt x="115445" y="27026"/>
                  </a:lnTo>
                  <a:lnTo>
                    <a:pt x="115277" y="26594"/>
                  </a:lnTo>
                  <a:lnTo>
                    <a:pt x="114950" y="26218"/>
                  </a:lnTo>
                  <a:lnTo>
                    <a:pt x="114679" y="26270"/>
                  </a:lnTo>
                  <a:lnTo>
                    <a:pt x="114345" y="26646"/>
                  </a:lnTo>
                  <a:lnTo>
                    <a:pt x="114211" y="26691"/>
                  </a:lnTo>
                  <a:lnTo>
                    <a:pt x="113371" y="26069"/>
                  </a:lnTo>
                  <a:lnTo>
                    <a:pt x="113265" y="26229"/>
                  </a:lnTo>
                  <a:lnTo>
                    <a:pt x="112840" y="26273"/>
                  </a:lnTo>
                  <a:lnTo>
                    <a:pt x="111690" y="25785"/>
                  </a:lnTo>
                  <a:lnTo>
                    <a:pt x="111116" y="26068"/>
                  </a:lnTo>
                  <a:lnTo>
                    <a:pt x="110536" y="25625"/>
                  </a:lnTo>
                  <a:lnTo>
                    <a:pt x="110568" y="26924"/>
                  </a:lnTo>
                  <a:lnTo>
                    <a:pt x="110388" y="27055"/>
                  </a:lnTo>
                  <a:lnTo>
                    <a:pt x="107487" y="27051"/>
                  </a:lnTo>
                  <a:lnTo>
                    <a:pt x="107469" y="28257"/>
                  </a:lnTo>
                  <a:lnTo>
                    <a:pt x="109832" y="28287"/>
                  </a:lnTo>
                  <a:lnTo>
                    <a:pt x="109878" y="27814"/>
                  </a:lnTo>
                  <a:lnTo>
                    <a:pt x="110954" y="27829"/>
                  </a:lnTo>
                  <a:lnTo>
                    <a:pt x="110968" y="28593"/>
                  </a:lnTo>
                  <a:lnTo>
                    <a:pt x="111046" y="28794"/>
                  </a:lnTo>
                  <a:lnTo>
                    <a:pt x="111840" y="28816"/>
                  </a:lnTo>
                  <a:lnTo>
                    <a:pt x="111801" y="30313"/>
                  </a:lnTo>
                  <a:lnTo>
                    <a:pt x="112234" y="31278"/>
                  </a:lnTo>
                  <a:lnTo>
                    <a:pt x="112290" y="33113"/>
                  </a:lnTo>
                  <a:lnTo>
                    <a:pt x="111572" y="33523"/>
                  </a:lnTo>
                  <a:lnTo>
                    <a:pt x="109590" y="33530"/>
                  </a:lnTo>
                  <a:lnTo>
                    <a:pt x="109607" y="33258"/>
                  </a:lnTo>
                  <a:lnTo>
                    <a:pt x="107530" y="33217"/>
                  </a:lnTo>
                  <a:lnTo>
                    <a:pt x="107537" y="32138"/>
                  </a:lnTo>
                  <a:lnTo>
                    <a:pt x="105673" y="32134"/>
                  </a:lnTo>
                  <a:lnTo>
                    <a:pt x="105646" y="35430"/>
                  </a:lnTo>
                  <a:lnTo>
                    <a:pt x="105150" y="35460"/>
                  </a:lnTo>
                  <a:lnTo>
                    <a:pt x="105144" y="37087"/>
                  </a:lnTo>
                  <a:lnTo>
                    <a:pt x="104664" y="37132"/>
                  </a:lnTo>
                  <a:lnTo>
                    <a:pt x="104515" y="38007"/>
                  </a:lnTo>
                  <a:lnTo>
                    <a:pt x="104684" y="39534"/>
                  </a:lnTo>
                  <a:lnTo>
                    <a:pt x="106392" y="41384"/>
                  </a:lnTo>
                  <a:lnTo>
                    <a:pt x="106535" y="41960"/>
                  </a:lnTo>
                  <a:lnTo>
                    <a:pt x="106091" y="42695"/>
                  </a:lnTo>
                  <a:lnTo>
                    <a:pt x="106604" y="43331"/>
                  </a:lnTo>
                  <a:lnTo>
                    <a:pt x="106638" y="43817"/>
                  </a:lnTo>
                  <a:lnTo>
                    <a:pt x="107250" y="43443"/>
                  </a:lnTo>
                  <a:lnTo>
                    <a:pt x="109179" y="43294"/>
                  </a:lnTo>
                  <a:lnTo>
                    <a:pt x="109562" y="43603"/>
                  </a:lnTo>
                  <a:lnTo>
                    <a:pt x="110675" y="44012"/>
                  </a:lnTo>
                  <a:lnTo>
                    <a:pt x="111156" y="43964"/>
                  </a:lnTo>
                  <a:lnTo>
                    <a:pt x="111852" y="44027"/>
                  </a:lnTo>
                  <a:lnTo>
                    <a:pt x="112351" y="44482"/>
                  </a:lnTo>
                  <a:lnTo>
                    <a:pt x="112214" y="44664"/>
                  </a:lnTo>
                  <a:lnTo>
                    <a:pt x="112647" y="45417"/>
                  </a:lnTo>
                  <a:lnTo>
                    <a:pt x="113998" y="46620"/>
                  </a:lnTo>
                  <a:lnTo>
                    <a:pt x="114051" y="46769"/>
                  </a:lnTo>
                  <a:lnTo>
                    <a:pt x="114469" y="47138"/>
                  </a:lnTo>
                  <a:lnTo>
                    <a:pt x="114904" y="47309"/>
                  </a:lnTo>
                  <a:lnTo>
                    <a:pt x="115274" y="47322"/>
                  </a:lnTo>
                  <a:lnTo>
                    <a:pt x="115185" y="48188"/>
                  </a:lnTo>
                  <a:lnTo>
                    <a:pt x="113934" y="49994"/>
                  </a:lnTo>
                  <a:lnTo>
                    <a:pt x="113723" y="50221"/>
                  </a:lnTo>
                  <a:lnTo>
                    <a:pt x="112707" y="50787"/>
                  </a:lnTo>
                  <a:lnTo>
                    <a:pt x="116189" y="50866"/>
                  </a:lnTo>
                  <a:lnTo>
                    <a:pt x="117196" y="51325"/>
                  </a:lnTo>
                  <a:lnTo>
                    <a:pt x="117539" y="51343"/>
                  </a:lnTo>
                  <a:lnTo>
                    <a:pt x="117530" y="50899"/>
                  </a:lnTo>
                  <a:lnTo>
                    <a:pt x="122110" y="51004"/>
                  </a:lnTo>
                  <a:lnTo>
                    <a:pt x="123385" y="51103"/>
                  </a:lnTo>
                  <a:lnTo>
                    <a:pt x="123360" y="53084"/>
                  </a:lnTo>
                  <a:lnTo>
                    <a:pt x="123525" y="53448"/>
                  </a:lnTo>
                  <a:lnTo>
                    <a:pt x="124524" y="53461"/>
                  </a:lnTo>
                  <a:lnTo>
                    <a:pt x="124500" y="51054"/>
                  </a:lnTo>
                  <a:lnTo>
                    <a:pt x="125692" y="51057"/>
                  </a:lnTo>
                  <a:lnTo>
                    <a:pt x="125705" y="50425"/>
                  </a:lnTo>
                  <a:lnTo>
                    <a:pt x="125298" y="50336"/>
                  </a:lnTo>
                  <a:lnTo>
                    <a:pt x="125351" y="49774"/>
                  </a:lnTo>
                  <a:lnTo>
                    <a:pt x="125877" y="49651"/>
                  </a:lnTo>
                  <a:lnTo>
                    <a:pt x="126078" y="49457"/>
                  </a:lnTo>
                  <a:lnTo>
                    <a:pt x="126660" y="48653"/>
                  </a:lnTo>
                  <a:lnTo>
                    <a:pt x="126906" y="47957"/>
                  </a:lnTo>
                  <a:lnTo>
                    <a:pt x="126805" y="47629"/>
                  </a:lnTo>
                  <a:lnTo>
                    <a:pt x="126214" y="47890"/>
                  </a:lnTo>
                  <a:lnTo>
                    <a:pt x="125958" y="47752"/>
                  </a:lnTo>
                  <a:lnTo>
                    <a:pt x="125812" y="47279"/>
                  </a:lnTo>
                  <a:lnTo>
                    <a:pt x="126930" y="46731"/>
                  </a:lnTo>
                  <a:lnTo>
                    <a:pt x="127827" y="46537"/>
                  </a:lnTo>
                  <a:lnTo>
                    <a:pt x="128684" y="46200"/>
                  </a:lnTo>
                  <a:lnTo>
                    <a:pt x="129669" y="45973"/>
                  </a:lnTo>
                  <a:lnTo>
                    <a:pt x="131196" y="46105"/>
                  </a:lnTo>
                  <a:lnTo>
                    <a:pt x="133560" y="47093"/>
                  </a:lnTo>
                  <a:lnTo>
                    <a:pt x="133842" y="47082"/>
                  </a:lnTo>
                  <a:lnTo>
                    <a:pt x="135571" y="46218"/>
                  </a:lnTo>
                  <a:lnTo>
                    <a:pt x="135990" y="45749"/>
                  </a:lnTo>
                  <a:lnTo>
                    <a:pt x="136179" y="45430"/>
                  </a:lnTo>
                  <a:lnTo>
                    <a:pt x="136404" y="45557"/>
                  </a:lnTo>
                  <a:lnTo>
                    <a:pt x="137019" y="46144"/>
                  </a:lnTo>
                  <a:lnTo>
                    <a:pt x="137021" y="46438"/>
                  </a:lnTo>
                  <a:lnTo>
                    <a:pt x="137787" y="47275"/>
                  </a:lnTo>
                  <a:lnTo>
                    <a:pt x="139819" y="49108"/>
                  </a:lnTo>
                  <a:lnTo>
                    <a:pt x="139794" y="49472"/>
                  </a:lnTo>
                  <a:lnTo>
                    <a:pt x="139880" y="49794"/>
                  </a:lnTo>
                  <a:lnTo>
                    <a:pt x="140086" y="50004"/>
                  </a:lnTo>
                  <a:lnTo>
                    <a:pt x="140407" y="49935"/>
                  </a:lnTo>
                  <a:lnTo>
                    <a:pt x="141685" y="49964"/>
                  </a:lnTo>
                  <a:lnTo>
                    <a:pt x="142458" y="50325"/>
                  </a:lnTo>
                  <a:lnTo>
                    <a:pt x="142764" y="50704"/>
                  </a:lnTo>
                  <a:lnTo>
                    <a:pt x="143045" y="51312"/>
                  </a:lnTo>
                  <a:lnTo>
                    <a:pt x="144071" y="52545"/>
                  </a:lnTo>
                  <a:lnTo>
                    <a:pt x="144016" y="52919"/>
                  </a:lnTo>
                  <a:lnTo>
                    <a:pt x="143825" y="53675"/>
                  </a:lnTo>
                  <a:lnTo>
                    <a:pt x="144216" y="54385"/>
                  </a:lnTo>
                  <a:lnTo>
                    <a:pt x="144496" y="54784"/>
                  </a:lnTo>
                  <a:lnTo>
                    <a:pt x="144958" y="54896"/>
                  </a:lnTo>
                  <a:lnTo>
                    <a:pt x="145233" y="55125"/>
                  </a:lnTo>
                  <a:lnTo>
                    <a:pt x="145330" y="55512"/>
                  </a:lnTo>
                  <a:lnTo>
                    <a:pt x="145772" y="55422"/>
                  </a:lnTo>
                  <a:lnTo>
                    <a:pt x="146628" y="55687"/>
                  </a:lnTo>
                  <a:lnTo>
                    <a:pt x="146772" y="55855"/>
                  </a:lnTo>
                  <a:lnTo>
                    <a:pt x="146730" y="56015"/>
                  </a:lnTo>
                  <a:lnTo>
                    <a:pt x="146912" y="56357"/>
                  </a:lnTo>
                  <a:lnTo>
                    <a:pt x="147239" y="56771"/>
                  </a:lnTo>
                  <a:lnTo>
                    <a:pt x="147484" y="56965"/>
                  </a:lnTo>
                  <a:lnTo>
                    <a:pt x="147867" y="56980"/>
                  </a:lnTo>
                  <a:lnTo>
                    <a:pt x="148354" y="57255"/>
                  </a:lnTo>
                  <a:lnTo>
                    <a:pt x="148547" y="57527"/>
                  </a:lnTo>
                  <a:lnTo>
                    <a:pt x="148582" y="57885"/>
                  </a:lnTo>
                  <a:lnTo>
                    <a:pt x="148824" y="58168"/>
                  </a:lnTo>
                  <a:lnTo>
                    <a:pt x="149652" y="58686"/>
                  </a:lnTo>
                  <a:lnTo>
                    <a:pt x="150273" y="58746"/>
                  </a:lnTo>
                  <a:lnTo>
                    <a:pt x="150903" y="59216"/>
                  </a:lnTo>
                  <a:lnTo>
                    <a:pt x="150962" y="59376"/>
                  </a:lnTo>
                  <a:lnTo>
                    <a:pt x="150945" y="59655"/>
                  </a:lnTo>
                  <a:lnTo>
                    <a:pt x="152072" y="61039"/>
                  </a:lnTo>
                  <a:lnTo>
                    <a:pt x="152258" y="61129"/>
                  </a:lnTo>
                  <a:lnTo>
                    <a:pt x="153012" y="61151"/>
                  </a:lnTo>
                  <a:lnTo>
                    <a:pt x="153595" y="61545"/>
                  </a:lnTo>
                  <a:lnTo>
                    <a:pt x="153585" y="61929"/>
                  </a:lnTo>
                  <a:lnTo>
                    <a:pt x="153732" y="62033"/>
                  </a:lnTo>
                  <a:lnTo>
                    <a:pt x="154437" y="62319"/>
                  </a:lnTo>
                  <a:lnTo>
                    <a:pt x="155041" y="62200"/>
                  </a:lnTo>
                  <a:lnTo>
                    <a:pt x="155735" y="61891"/>
                  </a:lnTo>
                  <a:lnTo>
                    <a:pt x="156328" y="62174"/>
                  </a:lnTo>
                  <a:lnTo>
                    <a:pt x="156518" y="62449"/>
                  </a:lnTo>
                  <a:lnTo>
                    <a:pt x="156633" y="62702"/>
                  </a:lnTo>
                  <a:lnTo>
                    <a:pt x="157682" y="62635"/>
                  </a:lnTo>
                  <a:lnTo>
                    <a:pt x="158110" y="62460"/>
                  </a:lnTo>
                  <a:lnTo>
                    <a:pt x="158489" y="62062"/>
                  </a:lnTo>
                  <a:lnTo>
                    <a:pt x="158535" y="62699"/>
                  </a:lnTo>
                  <a:lnTo>
                    <a:pt x="158226" y="62702"/>
                  </a:lnTo>
                  <a:lnTo>
                    <a:pt x="158219" y="62859"/>
                  </a:lnTo>
                  <a:lnTo>
                    <a:pt x="158356" y="62911"/>
                  </a:lnTo>
                  <a:lnTo>
                    <a:pt x="159296" y="62527"/>
                  </a:lnTo>
                  <a:lnTo>
                    <a:pt x="159440" y="62252"/>
                  </a:lnTo>
                  <a:lnTo>
                    <a:pt x="159370" y="61931"/>
                  </a:lnTo>
                  <a:lnTo>
                    <a:pt x="159496" y="61633"/>
                  </a:lnTo>
                  <a:lnTo>
                    <a:pt x="159688" y="61745"/>
                  </a:lnTo>
                  <a:lnTo>
                    <a:pt x="159883" y="61824"/>
                  </a:lnTo>
                  <a:lnTo>
                    <a:pt x="160945" y="61563"/>
                  </a:lnTo>
                  <a:lnTo>
                    <a:pt x="161072" y="61273"/>
                  </a:lnTo>
                  <a:lnTo>
                    <a:pt x="162040" y="61660"/>
                  </a:lnTo>
                  <a:lnTo>
                    <a:pt x="162226" y="61984"/>
                  </a:lnTo>
                  <a:lnTo>
                    <a:pt x="162524" y="61895"/>
                  </a:lnTo>
                  <a:lnTo>
                    <a:pt x="163036" y="61578"/>
                  </a:lnTo>
                  <a:lnTo>
                    <a:pt x="164208" y="61754"/>
                  </a:lnTo>
                  <a:lnTo>
                    <a:pt x="165338" y="62212"/>
                  </a:lnTo>
                  <a:lnTo>
                    <a:pt x="165327" y="62380"/>
                  </a:lnTo>
                  <a:lnTo>
                    <a:pt x="164864" y="63083"/>
                  </a:lnTo>
                  <a:lnTo>
                    <a:pt x="164940" y="63992"/>
                  </a:lnTo>
                  <a:lnTo>
                    <a:pt x="165007" y="64167"/>
                  </a:lnTo>
                  <a:lnTo>
                    <a:pt x="165214" y="64551"/>
                  </a:lnTo>
                  <a:lnTo>
                    <a:pt x="165986" y="64395"/>
                  </a:lnTo>
                  <a:lnTo>
                    <a:pt x="166238" y="64186"/>
                  </a:lnTo>
                  <a:lnTo>
                    <a:pt x="166445" y="64183"/>
                  </a:lnTo>
                  <a:lnTo>
                    <a:pt x="166666" y="64432"/>
                  </a:lnTo>
                  <a:lnTo>
                    <a:pt x="167209" y="64809"/>
                  </a:lnTo>
                  <a:lnTo>
                    <a:pt x="167497" y="64578"/>
                  </a:lnTo>
                  <a:lnTo>
                    <a:pt x="167830" y="64725"/>
                  </a:lnTo>
                  <a:lnTo>
                    <a:pt x="168096" y="64649"/>
                  </a:lnTo>
                  <a:lnTo>
                    <a:pt x="168114" y="64373"/>
                  </a:lnTo>
                  <a:lnTo>
                    <a:pt x="168321" y="64477"/>
                  </a:lnTo>
                  <a:lnTo>
                    <a:pt x="168633" y="64872"/>
                  </a:lnTo>
                  <a:lnTo>
                    <a:pt x="168769" y="65574"/>
                  </a:lnTo>
                  <a:lnTo>
                    <a:pt x="168938" y="66051"/>
                  </a:lnTo>
                  <a:lnTo>
                    <a:pt x="169156" y="65995"/>
                  </a:lnTo>
                  <a:lnTo>
                    <a:pt x="169222" y="65850"/>
                  </a:lnTo>
                  <a:lnTo>
                    <a:pt x="170236" y="65793"/>
                  </a:lnTo>
                  <a:lnTo>
                    <a:pt x="170748" y="66244"/>
                  </a:lnTo>
                  <a:lnTo>
                    <a:pt x="171162" y="66441"/>
                  </a:lnTo>
                  <a:lnTo>
                    <a:pt x="171453" y="66493"/>
                  </a:lnTo>
                  <a:lnTo>
                    <a:pt x="172071" y="66426"/>
                  </a:lnTo>
                  <a:lnTo>
                    <a:pt x="172972" y="66727"/>
                  </a:lnTo>
                  <a:lnTo>
                    <a:pt x="173049" y="67073"/>
                  </a:lnTo>
                  <a:lnTo>
                    <a:pt x="173316" y="67360"/>
                  </a:lnTo>
                  <a:lnTo>
                    <a:pt x="174417" y="67527"/>
                  </a:lnTo>
                  <a:lnTo>
                    <a:pt x="174642" y="67956"/>
                  </a:lnTo>
                  <a:lnTo>
                    <a:pt x="174754" y="68760"/>
                  </a:lnTo>
                  <a:lnTo>
                    <a:pt x="175455" y="69013"/>
                  </a:lnTo>
                  <a:lnTo>
                    <a:pt x="175789" y="68972"/>
                  </a:lnTo>
                  <a:lnTo>
                    <a:pt x="176164" y="69051"/>
                  </a:lnTo>
                  <a:lnTo>
                    <a:pt x="176276" y="69799"/>
                  </a:lnTo>
                  <a:lnTo>
                    <a:pt x="176693" y="70540"/>
                  </a:lnTo>
                  <a:lnTo>
                    <a:pt x="177419" y="71404"/>
                  </a:lnTo>
                  <a:lnTo>
                    <a:pt x="177584" y="71326"/>
                  </a:lnTo>
                  <a:lnTo>
                    <a:pt x="177703" y="71043"/>
                  </a:lnTo>
                  <a:lnTo>
                    <a:pt x="177938" y="71065"/>
                  </a:lnTo>
                  <a:lnTo>
                    <a:pt x="178236" y="71486"/>
                  </a:lnTo>
                  <a:lnTo>
                    <a:pt x="178106" y="71684"/>
                  </a:lnTo>
                  <a:lnTo>
                    <a:pt x="178555" y="71721"/>
                  </a:lnTo>
                  <a:lnTo>
                    <a:pt x="179895" y="70656"/>
                  </a:lnTo>
                  <a:lnTo>
                    <a:pt x="180894" y="70642"/>
                  </a:lnTo>
                  <a:lnTo>
                    <a:pt x="181066" y="70117"/>
                  </a:lnTo>
                  <a:lnTo>
                    <a:pt x="181042" y="69692"/>
                  </a:lnTo>
                  <a:lnTo>
                    <a:pt x="181456" y="69614"/>
                  </a:lnTo>
                  <a:lnTo>
                    <a:pt x="182118" y="70776"/>
                  </a:lnTo>
                  <a:lnTo>
                    <a:pt x="182371" y="70836"/>
                  </a:lnTo>
                  <a:lnTo>
                    <a:pt x="182700" y="71205"/>
                  </a:lnTo>
                  <a:lnTo>
                    <a:pt x="182770" y="71343"/>
                  </a:lnTo>
                  <a:lnTo>
                    <a:pt x="182675" y="71942"/>
                  </a:lnTo>
                  <a:lnTo>
                    <a:pt x="182822" y="72151"/>
                  </a:lnTo>
                  <a:lnTo>
                    <a:pt x="183243" y="72286"/>
                  </a:lnTo>
                  <a:lnTo>
                    <a:pt x="183891" y="72345"/>
                  </a:lnTo>
                  <a:lnTo>
                    <a:pt x="184186" y="72251"/>
                  </a:lnTo>
                  <a:lnTo>
                    <a:pt x="184179" y="72501"/>
                  </a:lnTo>
                  <a:lnTo>
                    <a:pt x="184295" y="72639"/>
                  </a:lnTo>
                  <a:lnTo>
                    <a:pt x="185294" y="72973"/>
                  </a:lnTo>
                  <a:lnTo>
                    <a:pt x="185631" y="73733"/>
                  </a:lnTo>
                  <a:lnTo>
                    <a:pt x="186203" y="74470"/>
                  </a:lnTo>
                  <a:lnTo>
                    <a:pt x="186641" y="74742"/>
                  </a:lnTo>
                  <a:lnTo>
                    <a:pt x="186880" y="75095"/>
                  </a:lnTo>
                  <a:lnTo>
                    <a:pt x="186940" y="75683"/>
                  </a:lnTo>
                  <a:lnTo>
                    <a:pt x="186971" y="86329"/>
                  </a:lnTo>
                  <a:lnTo>
                    <a:pt x="185985" y="86307"/>
                  </a:lnTo>
                  <a:lnTo>
                    <a:pt x="185576" y="86497"/>
                  </a:lnTo>
                  <a:lnTo>
                    <a:pt x="185599" y="87434"/>
                  </a:lnTo>
                  <a:lnTo>
                    <a:pt x="185261" y="88232"/>
                  </a:lnTo>
                  <a:lnTo>
                    <a:pt x="183472" y="89656"/>
                  </a:lnTo>
                  <a:lnTo>
                    <a:pt x="182634" y="89719"/>
                  </a:lnTo>
                  <a:lnTo>
                    <a:pt x="182121" y="90097"/>
                  </a:lnTo>
                  <a:lnTo>
                    <a:pt x="182101" y="91391"/>
                  </a:lnTo>
                  <a:lnTo>
                    <a:pt x="181716" y="91454"/>
                  </a:lnTo>
                  <a:lnTo>
                    <a:pt x="181670" y="92642"/>
                  </a:lnTo>
                  <a:lnTo>
                    <a:pt x="180969" y="92679"/>
                  </a:lnTo>
                  <a:lnTo>
                    <a:pt x="180986" y="95142"/>
                  </a:lnTo>
                  <a:lnTo>
                    <a:pt x="180825" y="95145"/>
                  </a:lnTo>
                  <a:lnTo>
                    <a:pt x="180286" y="94379"/>
                  </a:lnTo>
                  <a:lnTo>
                    <a:pt x="179003" y="92225"/>
                  </a:lnTo>
                  <a:lnTo>
                    <a:pt x="178707" y="92250"/>
                  </a:lnTo>
                  <a:lnTo>
                    <a:pt x="178651" y="95185"/>
                  </a:lnTo>
                  <a:lnTo>
                    <a:pt x="177121" y="95173"/>
                  </a:lnTo>
                  <a:lnTo>
                    <a:pt x="176136" y="94930"/>
                  </a:lnTo>
                  <a:lnTo>
                    <a:pt x="175594" y="94504"/>
                  </a:lnTo>
                  <a:lnTo>
                    <a:pt x="174296" y="94521"/>
                  </a:lnTo>
                  <a:lnTo>
                    <a:pt x="174275" y="95717"/>
                  </a:lnTo>
                  <a:lnTo>
                    <a:pt x="173841" y="96454"/>
                  </a:lnTo>
                  <a:lnTo>
                    <a:pt x="173855" y="98293"/>
                  </a:lnTo>
                  <a:lnTo>
                    <a:pt x="174234" y="98825"/>
                  </a:lnTo>
                  <a:lnTo>
                    <a:pt x="171793" y="101491"/>
                  </a:lnTo>
                  <a:lnTo>
                    <a:pt x="165459" y="108274"/>
                  </a:lnTo>
                  <a:lnTo>
                    <a:pt x="165050" y="107931"/>
                  </a:lnTo>
                  <a:lnTo>
                    <a:pt x="163980" y="109074"/>
                  </a:lnTo>
                  <a:lnTo>
                    <a:pt x="164014" y="111234"/>
                  </a:lnTo>
                  <a:lnTo>
                    <a:pt x="163960" y="114839"/>
                  </a:lnTo>
                  <a:lnTo>
                    <a:pt x="163607" y="115159"/>
                  </a:lnTo>
                  <a:lnTo>
                    <a:pt x="163596" y="116369"/>
                  </a:lnTo>
                  <a:lnTo>
                    <a:pt x="163394" y="116660"/>
                  </a:lnTo>
                  <a:lnTo>
                    <a:pt x="162806" y="116749"/>
                  </a:lnTo>
                  <a:lnTo>
                    <a:pt x="162516" y="116872"/>
                  </a:lnTo>
                  <a:lnTo>
                    <a:pt x="162139" y="117289"/>
                  </a:lnTo>
                  <a:lnTo>
                    <a:pt x="160517" y="117236"/>
                  </a:lnTo>
                  <a:lnTo>
                    <a:pt x="160496" y="117996"/>
                  </a:lnTo>
                  <a:lnTo>
                    <a:pt x="160339" y="118987"/>
                  </a:lnTo>
                  <a:lnTo>
                    <a:pt x="159185" y="119273"/>
                  </a:lnTo>
                  <a:lnTo>
                    <a:pt x="158609" y="119616"/>
                  </a:lnTo>
                  <a:lnTo>
                    <a:pt x="157889" y="119735"/>
                  </a:lnTo>
                  <a:lnTo>
                    <a:pt x="156159" y="119765"/>
                  </a:lnTo>
                  <a:lnTo>
                    <a:pt x="154443" y="119557"/>
                  </a:lnTo>
                  <a:lnTo>
                    <a:pt x="152633" y="119521"/>
                  </a:lnTo>
                  <a:lnTo>
                    <a:pt x="152640" y="120027"/>
                  </a:lnTo>
                  <a:lnTo>
                    <a:pt x="152396" y="121133"/>
                  </a:lnTo>
                  <a:lnTo>
                    <a:pt x="151917" y="121420"/>
                  </a:lnTo>
                  <a:lnTo>
                    <a:pt x="151502" y="121543"/>
                  </a:lnTo>
                  <a:lnTo>
                    <a:pt x="151492" y="122690"/>
                  </a:lnTo>
                  <a:lnTo>
                    <a:pt x="151667" y="123111"/>
                  </a:lnTo>
                  <a:lnTo>
                    <a:pt x="152383" y="123602"/>
                  </a:lnTo>
                  <a:lnTo>
                    <a:pt x="152328" y="124932"/>
                  </a:lnTo>
                  <a:lnTo>
                    <a:pt x="152122" y="125699"/>
                  </a:lnTo>
                  <a:lnTo>
                    <a:pt x="152171" y="127113"/>
                  </a:lnTo>
                  <a:lnTo>
                    <a:pt x="152077" y="127873"/>
                  </a:lnTo>
                  <a:lnTo>
                    <a:pt x="151924" y="128476"/>
                  </a:lnTo>
                  <a:lnTo>
                    <a:pt x="151997" y="128953"/>
                  </a:lnTo>
                  <a:lnTo>
                    <a:pt x="152200" y="129083"/>
                  </a:lnTo>
                  <a:lnTo>
                    <a:pt x="152274" y="130234"/>
                  </a:lnTo>
                  <a:lnTo>
                    <a:pt x="152246" y="131202"/>
                  </a:lnTo>
                  <a:lnTo>
                    <a:pt x="150070" y="131176"/>
                  </a:lnTo>
                  <a:lnTo>
                    <a:pt x="149836" y="131586"/>
                  </a:lnTo>
                  <a:lnTo>
                    <a:pt x="149316" y="131678"/>
                  </a:lnTo>
                  <a:lnTo>
                    <a:pt x="148251" y="131056"/>
                  </a:lnTo>
                  <a:lnTo>
                    <a:pt x="147986" y="130814"/>
                  </a:lnTo>
                  <a:lnTo>
                    <a:pt x="147588" y="129840"/>
                  </a:lnTo>
                  <a:lnTo>
                    <a:pt x="147948" y="129552"/>
                  </a:lnTo>
                  <a:lnTo>
                    <a:pt x="148475" y="129522"/>
                  </a:lnTo>
                  <a:lnTo>
                    <a:pt x="148473" y="129382"/>
                  </a:lnTo>
                  <a:lnTo>
                    <a:pt x="142168" y="129360"/>
                  </a:lnTo>
                  <a:lnTo>
                    <a:pt x="142926" y="132266"/>
                  </a:lnTo>
                  <a:lnTo>
                    <a:pt x="144532" y="134991"/>
                  </a:lnTo>
                  <a:lnTo>
                    <a:pt x="145243" y="135948"/>
                  </a:lnTo>
                  <a:lnTo>
                    <a:pt x="146249" y="137997"/>
                  </a:lnTo>
                  <a:lnTo>
                    <a:pt x="146110" y="138302"/>
                  </a:lnTo>
                  <a:lnTo>
                    <a:pt x="146155" y="139259"/>
                  </a:lnTo>
                  <a:lnTo>
                    <a:pt x="146667" y="140268"/>
                  </a:lnTo>
                  <a:lnTo>
                    <a:pt x="147379" y="140399"/>
                  </a:lnTo>
                  <a:lnTo>
                    <a:pt x="148401" y="141650"/>
                  </a:lnTo>
                  <a:lnTo>
                    <a:pt x="147285" y="141683"/>
                  </a:lnTo>
                  <a:lnTo>
                    <a:pt x="147246" y="141892"/>
                  </a:lnTo>
                  <a:lnTo>
                    <a:pt x="146622" y="142063"/>
                  </a:lnTo>
                  <a:lnTo>
                    <a:pt x="146014" y="141836"/>
                  </a:lnTo>
                  <a:lnTo>
                    <a:pt x="145250" y="141701"/>
                  </a:lnTo>
                  <a:lnTo>
                    <a:pt x="144399" y="141683"/>
                  </a:lnTo>
                  <a:lnTo>
                    <a:pt x="143223" y="142070"/>
                  </a:lnTo>
                  <a:lnTo>
                    <a:pt x="142543" y="142588"/>
                  </a:lnTo>
                  <a:lnTo>
                    <a:pt x="142379" y="142863"/>
                  </a:lnTo>
                  <a:lnTo>
                    <a:pt x="142344" y="143120"/>
                  </a:lnTo>
                  <a:lnTo>
                    <a:pt x="141524" y="143135"/>
                  </a:lnTo>
                  <a:lnTo>
                    <a:pt x="141541" y="140271"/>
                  </a:lnTo>
                  <a:lnTo>
                    <a:pt x="141712" y="140111"/>
                  </a:lnTo>
                  <a:lnTo>
                    <a:pt x="142421" y="140081"/>
                  </a:lnTo>
                  <a:lnTo>
                    <a:pt x="142418" y="138683"/>
                  </a:lnTo>
                  <a:lnTo>
                    <a:pt x="140969" y="138369"/>
                  </a:lnTo>
                  <a:lnTo>
                    <a:pt x="140358" y="138689"/>
                  </a:lnTo>
                  <a:lnTo>
                    <a:pt x="140145" y="138939"/>
                  </a:lnTo>
                  <a:lnTo>
                    <a:pt x="139040" y="139519"/>
                  </a:lnTo>
                  <a:lnTo>
                    <a:pt x="138544" y="139475"/>
                  </a:lnTo>
                  <a:lnTo>
                    <a:pt x="138171" y="139822"/>
                  </a:lnTo>
                  <a:lnTo>
                    <a:pt x="137962" y="140510"/>
                  </a:lnTo>
                  <a:lnTo>
                    <a:pt x="139745" y="141862"/>
                  </a:lnTo>
                  <a:lnTo>
                    <a:pt x="139759" y="143426"/>
                  </a:lnTo>
                  <a:lnTo>
                    <a:pt x="140132" y="144014"/>
                  </a:lnTo>
                  <a:lnTo>
                    <a:pt x="140220" y="144237"/>
                  </a:lnTo>
                  <a:lnTo>
                    <a:pt x="140234" y="144506"/>
                  </a:lnTo>
                  <a:lnTo>
                    <a:pt x="140223" y="146379"/>
                  </a:lnTo>
                  <a:lnTo>
                    <a:pt x="140111" y="147783"/>
                  </a:lnTo>
                  <a:lnTo>
                    <a:pt x="139424" y="148814"/>
                  </a:lnTo>
                  <a:lnTo>
                    <a:pt x="139010" y="149004"/>
                  </a:lnTo>
                  <a:lnTo>
                    <a:pt x="138870" y="149161"/>
                  </a:lnTo>
                  <a:lnTo>
                    <a:pt x="138814" y="149455"/>
                  </a:lnTo>
                  <a:lnTo>
                    <a:pt x="138843" y="149704"/>
                  </a:lnTo>
                  <a:lnTo>
                    <a:pt x="138959" y="150392"/>
                  </a:lnTo>
                  <a:lnTo>
                    <a:pt x="138983" y="152077"/>
                  </a:lnTo>
                  <a:lnTo>
                    <a:pt x="139495" y="152527"/>
                  </a:lnTo>
                  <a:lnTo>
                    <a:pt x="139687" y="152925"/>
                  </a:lnTo>
                  <a:lnTo>
                    <a:pt x="139677" y="154940"/>
                  </a:lnTo>
                  <a:lnTo>
                    <a:pt x="138544" y="154992"/>
                  </a:lnTo>
                  <a:lnTo>
                    <a:pt x="138561" y="155981"/>
                  </a:lnTo>
                  <a:lnTo>
                    <a:pt x="141025" y="155430"/>
                  </a:lnTo>
                  <a:lnTo>
                    <a:pt x="143049" y="154662"/>
                  </a:lnTo>
                  <a:lnTo>
                    <a:pt x="143072" y="156633"/>
                  </a:lnTo>
                  <a:lnTo>
                    <a:pt x="142341" y="156842"/>
                  </a:lnTo>
                  <a:lnTo>
                    <a:pt x="142355" y="157710"/>
                  </a:lnTo>
                  <a:lnTo>
                    <a:pt x="142715" y="158443"/>
                  </a:lnTo>
                  <a:lnTo>
                    <a:pt x="143108" y="158461"/>
                  </a:lnTo>
                  <a:lnTo>
                    <a:pt x="143411" y="158356"/>
                  </a:lnTo>
                  <a:lnTo>
                    <a:pt x="143376" y="158495"/>
                  </a:lnTo>
                  <a:lnTo>
                    <a:pt x="142456" y="158823"/>
                  </a:lnTo>
                  <a:lnTo>
                    <a:pt x="140567" y="158874"/>
                  </a:lnTo>
                  <a:lnTo>
                    <a:pt x="140573" y="158537"/>
                  </a:lnTo>
                  <a:lnTo>
                    <a:pt x="139633" y="158628"/>
                  </a:lnTo>
                  <a:lnTo>
                    <a:pt x="139160" y="158751"/>
                  </a:lnTo>
                  <a:lnTo>
                    <a:pt x="138945" y="160114"/>
                  </a:lnTo>
                  <a:lnTo>
                    <a:pt x="138991" y="160333"/>
                  </a:lnTo>
                  <a:lnTo>
                    <a:pt x="138378" y="161264"/>
                  </a:lnTo>
                  <a:lnTo>
                    <a:pt x="137948" y="161499"/>
                  </a:lnTo>
                  <a:lnTo>
                    <a:pt x="137578" y="161966"/>
                  </a:lnTo>
                  <a:lnTo>
                    <a:pt x="137892" y="162216"/>
                  </a:lnTo>
                  <a:lnTo>
                    <a:pt x="138003" y="163050"/>
                  </a:lnTo>
                  <a:lnTo>
                    <a:pt x="137648" y="163631"/>
                  </a:lnTo>
                  <a:lnTo>
                    <a:pt x="138045" y="165194"/>
                  </a:lnTo>
                  <a:lnTo>
                    <a:pt x="138380" y="165973"/>
                  </a:lnTo>
                  <a:lnTo>
                    <a:pt x="139227" y="168952"/>
                  </a:lnTo>
                  <a:lnTo>
                    <a:pt x="139719" y="169232"/>
                  </a:lnTo>
                  <a:lnTo>
                    <a:pt x="140234" y="170717"/>
                  </a:lnTo>
                  <a:lnTo>
                    <a:pt x="140119" y="171901"/>
                  </a:lnTo>
                  <a:lnTo>
                    <a:pt x="140130" y="173245"/>
                  </a:lnTo>
                  <a:lnTo>
                    <a:pt x="142191" y="173237"/>
                  </a:lnTo>
                  <a:lnTo>
                    <a:pt x="142779" y="172712"/>
                  </a:lnTo>
                  <a:lnTo>
                    <a:pt x="142887" y="172470"/>
                  </a:lnTo>
                  <a:lnTo>
                    <a:pt x="143190" y="172366"/>
                  </a:lnTo>
                  <a:lnTo>
                    <a:pt x="143497" y="172377"/>
                  </a:lnTo>
                  <a:lnTo>
                    <a:pt x="144005" y="172619"/>
                  </a:lnTo>
                  <a:lnTo>
                    <a:pt x="141753" y="175673"/>
                  </a:lnTo>
                  <a:lnTo>
                    <a:pt x="139800" y="177852"/>
                  </a:lnTo>
                  <a:lnTo>
                    <a:pt x="138645" y="179349"/>
                  </a:lnTo>
                  <a:lnTo>
                    <a:pt x="138656" y="179684"/>
                  </a:lnTo>
                  <a:lnTo>
                    <a:pt x="138910" y="180701"/>
                  </a:lnTo>
                  <a:lnTo>
                    <a:pt x="138998" y="182149"/>
                  </a:lnTo>
                  <a:lnTo>
                    <a:pt x="138459" y="184179"/>
                  </a:lnTo>
                  <a:lnTo>
                    <a:pt x="138416" y="184869"/>
                  </a:lnTo>
                  <a:lnTo>
                    <a:pt x="135941" y="185246"/>
                  </a:lnTo>
                  <a:lnTo>
                    <a:pt x="136143" y="186209"/>
                  </a:lnTo>
                  <a:lnTo>
                    <a:pt x="135242" y="186653"/>
                  </a:lnTo>
                  <a:lnTo>
                    <a:pt x="134412" y="186679"/>
                  </a:lnTo>
                  <a:lnTo>
                    <a:pt x="134202" y="187193"/>
                  </a:lnTo>
                  <a:lnTo>
                    <a:pt x="134091" y="187864"/>
                  </a:lnTo>
                  <a:lnTo>
                    <a:pt x="133690" y="188604"/>
                  </a:lnTo>
                  <a:lnTo>
                    <a:pt x="133071" y="188987"/>
                  </a:lnTo>
                  <a:lnTo>
                    <a:pt x="132918" y="188991"/>
                  </a:lnTo>
                  <a:lnTo>
                    <a:pt x="132564" y="188700"/>
                  </a:lnTo>
                  <a:lnTo>
                    <a:pt x="132261" y="188685"/>
                  </a:lnTo>
                  <a:lnTo>
                    <a:pt x="131461" y="189121"/>
                  </a:lnTo>
                  <a:lnTo>
                    <a:pt x="130581" y="189228"/>
                  </a:lnTo>
                  <a:lnTo>
                    <a:pt x="129819" y="189053"/>
                  </a:lnTo>
                  <a:lnTo>
                    <a:pt x="128463" y="188438"/>
                  </a:lnTo>
                  <a:lnTo>
                    <a:pt x="127701" y="188274"/>
                  </a:lnTo>
                  <a:lnTo>
                    <a:pt x="128067" y="187935"/>
                  </a:lnTo>
                  <a:lnTo>
                    <a:pt x="128084" y="187764"/>
                  </a:lnTo>
                  <a:lnTo>
                    <a:pt x="127683" y="187012"/>
                  </a:lnTo>
                  <a:lnTo>
                    <a:pt x="127619" y="186483"/>
                  </a:lnTo>
                  <a:lnTo>
                    <a:pt x="127366" y="185396"/>
                  </a:lnTo>
                  <a:lnTo>
                    <a:pt x="121399" y="189004"/>
                  </a:lnTo>
                  <a:lnTo>
                    <a:pt x="119663" y="190067"/>
                  </a:lnTo>
                  <a:lnTo>
                    <a:pt x="118843" y="190565"/>
                  </a:lnTo>
                  <a:lnTo>
                    <a:pt x="114559" y="193176"/>
                  </a:lnTo>
                  <a:lnTo>
                    <a:pt x="114106" y="192773"/>
                  </a:lnTo>
                  <a:lnTo>
                    <a:pt x="113797" y="192602"/>
                  </a:lnTo>
                  <a:lnTo>
                    <a:pt x="113140" y="192736"/>
                  </a:lnTo>
                  <a:lnTo>
                    <a:pt x="112434" y="193365"/>
                  </a:lnTo>
                  <a:lnTo>
                    <a:pt x="111943" y="193607"/>
                  </a:lnTo>
                  <a:lnTo>
                    <a:pt x="111314" y="193741"/>
                  </a:lnTo>
                  <a:lnTo>
                    <a:pt x="110789" y="193696"/>
                  </a:lnTo>
                  <a:lnTo>
                    <a:pt x="110076" y="193454"/>
                  </a:lnTo>
                  <a:lnTo>
                    <a:pt x="109426" y="192981"/>
                  </a:lnTo>
                  <a:lnTo>
                    <a:pt x="108995" y="192370"/>
                  </a:lnTo>
                  <a:lnTo>
                    <a:pt x="108654" y="191666"/>
                  </a:lnTo>
                  <a:lnTo>
                    <a:pt x="108264" y="191495"/>
                  </a:lnTo>
                  <a:lnTo>
                    <a:pt x="108118" y="191718"/>
                  </a:lnTo>
                  <a:lnTo>
                    <a:pt x="107683" y="191845"/>
                  </a:lnTo>
                  <a:lnTo>
                    <a:pt x="106052" y="191357"/>
                  </a:lnTo>
                  <a:lnTo>
                    <a:pt x="105308" y="191291"/>
                  </a:lnTo>
                  <a:lnTo>
                    <a:pt x="105231" y="191480"/>
                  </a:lnTo>
                  <a:lnTo>
                    <a:pt x="104449" y="191641"/>
                  </a:lnTo>
                  <a:lnTo>
                    <a:pt x="103280" y="191481"/>
                  </a:lnTo>
                  <a:lnTo>
                    <a:pt x="101661" y="191553"/>
                  </a:lnTo>
                  <a:lnTo>
                    <a:pt x="101094" y="191854"/>
                  </a:lnTo>
                  <a:lnTo>
                    <a:pt x="101017" y="192290"/>
                  </a:lnTo>
                  <a:lnTo>
                    <a:pt x="100694" y="192659"/>
                  </a:lnTo>
                  <a:lnTo>
                    <a:pt x="99904" y="193031"/>
                  </a:lnTo>
                  <a:lnTo>
                    <a:pt x="99688" y="192829"/>
                  </a:lnTo>
                  <a:lnTo>
                    <a:pt x="99198" y="192676"/>
                  </a:lnTo>
                  <a:lnTo>
                    <a:pt x="99017" y="192784"/>
                  </a:lnTo>
                  <a:lnTo>
                    <a:pt x="98346" y="193320"/>
                  </a:lnTo>
                  <a:lnTo>
                    <a:pt x="97466" y="194370"/>
                  </a:lnTo>
                  <a:lnTo>
                    <a:pt x="97424" y="194802"/>
                  </a:lnTo>
                  <a:lnTo>
                    <a:pt x="96767" y="194650"/>
                  </a:lnTo>
                  <a:lnTo>
                    <a:pt x="96722" y="194381"/>
                  </a:lnTo>
                  <a:lnTo>
                    <a:pt x="95800" y="193759"/>
                  </a:lnTo>
                  <a:lnTo>
                    <a:pt x="95293" y="193848"/>
                  </a:lnTo>
                  <a:lnTo>
                    <a:pt x="94566" y="194172"/>
                  </a:lnTo>
                  <a:lnTo>
                    <a:pt x="93874" y="194884"/>
                  </a:lnTo>
                  <a:lnTo>
                    <a:pt x="93342" y="194869"/>
                  </a:lnTo>
                  <a:lnTo>
                    <a:pt x="92458" y="195200"/>
                  </a:lnTo>
                  <a:lnTo>
                    <a:pt x="91235" y="196627"/>
                  </a:lnTo>
                  <a:lnTo>
                    <a:pt x="89302" y="197555"/>
                  </a:lnTo>
                  <a:lnTo>
                    <a:pt x="89291" y="197268"/>
                  </a:lnTo>
                  <a:lnTo>
                    <a:pt x="89037" y="197179"/>
                  </a:lnTo>
                  <a:lnTo>
                    <a:pt x="88590" y="197716"/>
                  </a:lnTo>
                  <a:lnTo>
                    <a:pt x="88460" y="197577"/>
                  </a:lnTo>
                  <a:lnTo>
                    <a:pt x="86805" y="197493"/>
                  </a:lnTo>
                  <a:lnTo>
                    <a:pt x="86872" y="197653"/>
                  </a:lnTo>
                  <a:lnTo>
                    <a:pt x="86844" y="197910"/>
                  </a:lnTo>
                  <a:lnTo>
                    <a:pt x="84573" y="197582"/>
                  </a:lnTo>
                  <a:lnTo>
                    <a:pt x="83183" y="196062"/>
                  </a:lnTo>
                  <a:lnTo>
                    <a:pt x="82567" y="195522"/>
                  </a:lnTo>
                  <a:lnTo>
                    <a:pt x="82161" y="195402"/>
                  </a:lnTo>
                  <a:lnTo>
                    <a:pt x="81034" y="195368"/>
                  </a:lnTo>
                  <a:lnTo>
                    <a:pt x="79523" y="195632"/>
                  </a:lnTo>
                  <a:lnTo>
                    <a:pt x="79187" y="195696"/>
                  </a:lnTo>
                  <a:lnTo>
                    <a:pt x="78572" y="195256"/>
                  </a:lnTo>
                  <a:lnTo>
                    <a:pt x="77988" y="195338"/>
                  </a:lnTo>
                  <a:lnTo>
                    <a:pt x="77139" y="194731"/>
                  </a:lnTo>
                  <a:lnTo>
                    <a:pt x="76593" y="193543"/>
                  </a:lnTo>
                  <a:lnTo>
                    <a:pt x="76635" y="193204"/>
                  </a:lnTo>
                  <a:lnTo>
                    <a:pt x="75870" y="192530"/>
                  </a:lnTo>
                  <a:lnTo>
                    <a:pt x="75386" y="192470"/>
                  </a:lnTo>
                  <a:lnTo>
                    <a:pt x="74757" y="192660"/>
                  </a:lnTo>
                  <a:lnTo>
                    <a:pt x="74312" y="192958"/>
                  </a:lnTo>
                  <a:lnTo>
                    <a:pt x="74072" y="193025"/>
                  </a:lnTo>
                  <a:lnTo>
                    <a:pt x="73741" y="193051"/>
                  </a:lnTo>
                  <a:lnTo>
                    <a:pt x="73647" y="192824"/>
                  </a:lnTo>
                  <a:lnTo>
                    <a:pt x="72524" y="192985"/>
                  </a:lnTo>
                  <a:lnTo>
                    <a:pt x="72521" y="193376"/>
                  </a:lnTo>
                  <a:lnTo>
                    <a:pt x="72789" y="194087"/>
                  </a:lnTo>
                  <a:lnTo>
                    <a:pt x="72632" y="195153"/>
                  </a:lnTo>
                  <a:lnTo>
                    <a:pt x="72142" y="195473"/>
                  </a:lnTo>
                  <a:lnTo>
                    <a:pt x="71603" y="195812"/>
                  </a:lnTo>
                  <a:lnTo>
                    <a:pt x="71308" y="196360"/>
                  </a:lnTo>
                  <a:lnTo>
                    <a:pt x="71465" y="196799"/>
                  </a:lnTo>
                  <a:lnTo>
                    <a:pt x="71280" y="197079"/>
                  </a:lnTo>
                  <a:lnTo>
                    <a:pt x="70420" y="197546"/>
                  </a:lnTo>
                  <a:lnTo>
                    <a:pt x="70318" y="197966"/>
                  </a:lnTo>
                  <a:lnTo>
                    <a:pt x="69673" y="198888"/>
                  </a:lnTo>
                  <a:lnTo>
                    <a:pt x="69096" y="200015"/>
                  </a:lnTo>
                  <a:lnTo>
                    <a:pt x="68985" y="200846"/>
                  </a:lnTo>
                  <a:lnTo>
                    <a:pt x="68369" y="202838"/>
                  </a:lnTo>
                  <a:lnTo>
                    <a:pt x="68280" y="203983"/>
                  </a:lnTo>
                  <a:lnTo>
                    <a:pt x="65091" y="200651"/>
                  </a:lnTo>
                  <a:lnTo>
                    <a:pt x="65964" y="199690"/>
                  </a:lnTo>
                  <a:lnTo>
                    <a:pt x="65068" y="198028"/>
                  </a:lnTo>
                  <a:lnTo>
                    <a:pt x="64442" y="198300"/>
                  </a:lnTo>
                  <a:lnTo>
                    <a:pt x="58511" y="201960"/>
                  </a:lnTo>
                  <a:lnTo>
                    <a:pt x="56396" y="197935"/>
                  </a:lnTo>
                  <a:lnTo>
                    <a:pt x="56622" y="197783"/>
                  </a:lnTo>
                  <a:lnTo>
                    <a:pt x="57004" y="197697"/>
                  </a:lnTo>
                  <a:lnTo>
                    <a:pt x="58343" y="197778"/>
                  </a:lnTo>
                  <a:lnTo>
                    <a:pt x="58534" y="197897"/>
                  </a:lnTo>
                  <a:lnTo>
                    <a:pt x="58823" y="197827"/>
                  </a:lnTo>
                  <a:lnTo>
                    <a:pt x="60158" y="196679"/>
                  </a:lnTo>
                  <a:lnTo>
                    <a:pt x="61003" y="195789"/>
                  </a:lnTo>
                  <a:lnTo>
                    <a:pt x="61128" y="195580"/>
                  </a:lnTo>
                  <a:lnTo>
                    <a:pt x="62533" y="194388"/>
                  </a:lnTo>
                  <a:lnTo>
                    <a:pt x="63177" y="194280"/>
                  </a:lnTo>
                  <a:lnTo>
                    <a:pt x="63761" y="193364"/>
                  </a:lnTo>
                  <a:lnTo>
                    <a:pt x="63834" y="193055"/>
                  </a:lnTo>
                  <a:lnTo>
                    <a:pt x="64168" y="192794"/>
                  </a:lnTo>
                  <a:lnTo>
                    <a:pt x="64645" y="192698"/>
                  </a:lnTo>
                  <a:lnTo>
                    <a:pt x="65406" y="192694"/>
                  </a:lnTo>
                  <a:lnTo>
                    <a:pt x="66690" y="191801"/>
                  </a:lnTo>
                  <a:lnTo>
                    <a:pt x="68141" y="191611"/>
                  </a:lnTo>
                  <a:lnTo>
                    <a:pt x="68997" y="192061"/>
                  </a:lnTo>
                  <a:lnTo>
                    <a:pt x="69438" y="191217"/>
                  </a:lnTo>
                  <a:lnTo>
                    <a:pt x="69501" y="190931"/>
                  </a:lnTo>
                  <a:lnTo>
                    <a:pt x="68740" y="190673"/>
                  </a:lnTo>
                  <a:lnTo>
                    <a:pt x="67839" y="189995"/>
                  </a:lnTo>
                  <a:lnTo>
                    <a:pt x="66580" y="188657"/>
                  </a:lnTo>
                  <a:lnTo>
                    <a:pt x="65714" y="188213"/>
                  </a:lnTo>
                  <a:lnTo>
                    <a:pt x="67241" y="187270"/>
                  </a:lnTo>
                  <a:lnTo>
                    <a:pt x="66587" y="186108"/>
                  </a:lnTo>
                  <a:lnTo>
                    <a:pt x="65063" y="186744"/>
                  </a:lnTo>
                  <a:lnTo>
                    <a:pt x="64176" y="184312"/>
                  </a:lnTo>
                  <a:lnTo>
                    <a:pt x="63178" y="182479"/>
                  </a:lnTo>
                  <a:lnTo>
                    <a:pt x="63143" y="182155"/>
                  </a:lnTo>
                  <a:lnTo>
                    <a:pt x="63279" y="181618"/>
                  </a:lnTo>
                  <a:lnTo>
                    <a:pt x="63244" y="181480"/>
                  </a:lnTo>
                  <a:lnTo>
                    <a:pt x="60418" y="183507"/>
                  </a:lnTo>
                  <a:lnTo>
                    <a:pt x="57067" y="186208"/>
                  </a:lnTo>
                  <a:lnTo>
                    <a:pt x="57666" y="187314"/>
                  </a:lnTo>
                  <a:lnTo>
                    <a:pt x="57760" y="187628"/>
                  </a:lnTo>
                  <a:lnTo>
                    <a:pt x="52914" y="190628"/>
                  </a:lnTo>
                  <a:lnTo>
                    <a:pt x="52291" y="190944"/>
                  </a:lnTo>
                  <a:lnTo>
                    <a:pt x="51508" y="191629"/>
                  </a:lnTo>
                  <a:lnTo>
                    <a:pt x="50649" y="189550"/>
                  </a:lnTo>
                  <a:lnTo>
                    <a:pt x="50368" y="189006"/>
                  </a:lnTo>
                  <a:lnTo>
                    <a:pt x="50062" y="188812"/>
                  </a:lnTo>
                  <a:lnTo>
                    <a:pt x="49415" y="188850"/>
                  </a:lnTo>
                  <a:lnTo>
                    <a:pt x="49432" y="189498"/>
                  </a:lnTo>
                  <a:lnTo>
                    <a:pt x="49186" y="190000"/>
                  </a:lnTo>
                  <a:lnTo>
                    <a:pt x="47006" y="191386"/>
                  </a:lnTo>
                  <a:lnTo>
                    <a:pt x="47055" y="191714"/>
                  </a:lnTo>
                  <a:lnTo>
                    <a:pt x="47737" y="192749"/>
                  </a:lnTo>
                  <a:lnTo>
                    <a:pt x="47719" y="193409"/>
                  </a:lnTo>
                  <a:lnTo>
                    <a:pt x="48126" y="194336"/>
                  </a:lnTo>
                  <a:lnTo>
                    <a:pt x="48464" y="194439"/>
                  </a:lnTo>
                  <a:lnTo>
                    <a:pt x="47138" y="195789"/>
                  </a:lnTo>
                  <a:lnTo>
                    <a:pt x="46512" y="194690"/>
                  </a:lnTo>
                  <a:lnTo>
                    <a:pt x="45754" y="194086"/>
                  </a:lnTo>
                  <a:lnTo>
                    <a:pt x="45277" y="193177"/>
                  </a:lnTo>
                  <a:lnTo>
                    <a:pt x="44954" y="191978"/>
                  </a:lnTo>
                  <a:lnTo>
                    <a:pt x="44230" y="191143"/>
                  </a:lnTo>
                  <a:lnTo>
                    <a:pt x="43374" y="189746"/>
                  </a:lnTo>
                  <a:lnTo>
                    <a:pt x="44665" y="188923"/>
                  </a:lnTo>
                  <a:lnTo>
                    <a:pt x="44672" y="188513"/>
                  </a:lnTo>
                  <a:lnTo>
                    <a:pt x="44582" y="188249"/>
                  </a:lnTo>
                  <a:lnTo>
                    <a:pt x="43589" y="186450"/>
                  </a:lnTo>
                  <a:lnTo>
                    <a:pt x="43241" y="185616"/>
                  </a:lnTo>
                  <a:lnTo>
                    <a:pt x="42970" y="185653"/>
                  </a:lnTo>
                  <a:lnTo>
                    <a:pt x="41779" y="186339"/>
                  </a:lnTo>
                  <a:lnTo>
                    <a:pt x="41438" y="186354"/>
                  </a:lnTo>
                  <a:lnTo>
                    <a:pt x="41129" y="185758"/>
                  </a:lnTo>
                  <a:lnTo>
                    <a:pt x="42503" y="184871"/>
                  </a:lnTo>
                  <a:lnTo>
                    <a:pt x="41793" y="183336"/>
                  </a:lnTo>
                  <a:lnTo>
                    <a:pt x="41887" y="182751"/>
                  </a:lnTo>
                  <a:lnTo>
                    <a:pt x="41542" y="181567"/>
                  </a:lnTo>
                  <a:lnTo>
                    <a:pt x="40950" y="180379"/>
                  </a:lnTo>
                  <a:lnTo>
                    <a:pt x="41566" y="179987"/>
                  </a:lnTo>
                  <a:lnTo>
                    <a:pt x="41775" y="180140"/>
                  </a:lnTo>
                  <a:lnTo>
                    <a:pt x="42655" y="179603"/>
                  </a:lnTo>
                  <a:lnTo>
                    <a:pt x="43282" y="180728"/>
                  </a:lnTo>
                  <a:lnTo>
                    <a:pt x="43989" y="181164"/>
                  </a:lnTo>
                  <a:lnTo>
                    <a:pt x="44306" y="181227"/>
                  </a:lnTo>
                  <a:lnTo>
                    <a:pt x="45733" y="181112"/>
                  </a:lnTo>
                  <a:lnTo>
                    <a:pt x="45510" y="179178"/>
                  </a:lnTo>
                  <a:lnTo>
                    <a:pt x="46555" y="178527"/>
                  </a:lnTo>
                  <a:lnTo>
                    <a:pt x="47408" y="177703"/>
                  </a:lnTo>
                  <a:lnTo>
                    <a:pt x="47039" y="176843"/>
                  </a:lnTo>
                  <a:lnTo>
                    <a:pt x="46579" y="176005"/>
                  </a:lnTo>
                  <a:lnTo>
                    <a:pt x="46558" y="175800"/>
                  </a:lnTo>
                  <a:lnTo>
                    <a:pt x="46646" y="175628"/>
                  </a:lnTo>
                  <a:lnTo>
                    <a:pt x="46545" y="175114"/>
                  </a:lnTo>
                  <a:lnTo>
                    <a:pt x="45619" y="173971"/>
                  </a:lnTo>
                  <a:lnTo>
                    <a:pt x="45479" y="173669"/>
                  </a:lnTo>
                  <a:lnTo>
                    <a:pt x="46893" y="173561"/>
                  </a:lnTo>
                  <a:lnTo>
                    <a:pt x="47193" y="173192"/>
                  </a:lnTo>
                  <a:lnTo>
                    <a:pt x="46246" y="171430"/>
                  </a:lnTo>
                  <a:lnTo>
                    <a:pt x="45639" y="170759"/>
                  </a:lnTo>
                  <a:lnTo>
                    <a:pt x="45215" y="169947"/>
                  </a:lnTo>
                  <a:lnTo>
                    <a:pt x="45692" y="169638"/>
                  </a:lnTo>
                  <a:lnTo>
                    <a:pt x="45911" y="169270"/>
                  </a:lnTo>
                  <a:lnTo>
                    <a:pt x="46270" y="168346"/>
                  </a:lnTo>
                  <a:lnTo>
                    <a:pt x="47768" y="166982"/>
                  </a:lnTo>
                  <a:lnTo>
                    <a:pt x="48392" y="165854"/>
                  </a:lnTo>
                  <a:lnTo>
                    <a:pt x="48800" y="165809"/>
                  </a:lnTo>
                  <a:lnTo>
                    <a:pt x="48295" y="164837"/>
                  </a:lnTo>
                  <a:lnTo>
                    <a:pt x="47932" y="164595"/>
                  </a:lnTo>
                  <a:lnTo>
                    <a:pt x="47681" y="164577"/>
                  </a:lnTo>
                  <a:lnTo>
                    <a:pt x="47626" y="164408"/>
                  </a:lnTo>
                  <a:lnTo>
                    <a:pt x="47357" y="162676"/>
                  </a:lnTo>
                  <a:lnTo>
                    <a:pt x="47518" y="162181"/>
                  </a:lnTo>
                  <a:lnTo>
                    <a:pt x="47712" y="162026"/>
                  </a:lnTo>
                  <a:lnTo>
                    <a:pt x="47783" y="161339"/>
                  </a:lnTo>
                  <a:lnTo>
                    <a:pt x="48023" y="160948"/>
                  </a:lnTo>
                  <a:lnTo>
                    <a:pt x="48209" y="159137"/>
                  </a:lnTo>
                  <a:lnTo>
                    <a:pt x="48083" y="158836"/>
                  </a:lnTo>
                  <a:lnTo>
                    <a:pt x="47790" y="158601"/>
                  </a:lnTo>
                  <a:lnTo>
                    <a:pt x="47114" y="158407"/>
                  </a:lnTo>
                  <a:lnTo>
                    <a:pt x="46159" y="158604"/>
                  </a:lnTo>
                  <a:lnTo>
                    <a:pt x="45859" y="158910"/>
                  </a:lnTo>
                  <a:lnTo>
                    <a:pt x="45008" y="158981"/>
                  </a:lnTo>
                  <a:lnTo>
                    <a:pt x="43931" y="159629"/>
                  </a:lnTo>
                  <a:lnTo>
                    <a:pt x="43767" y="159476"/>
                  </a:lnTo>
                  <a:lnTo>
                    <a:pt x="43663" y="159174"/>
                  </a:lnTo>
                  <a:lnTo>
                    <a:pt x="43690" y="158724"/>
                  </a:lnTo>
                  <a:lnTo>
                    <a:pt x="42630" y="156861"/>
                  </a:lnTo>
                  <a:lnTo>
                    <a:pt x="41595" y="157402"/>
                  </a:lnTo>
                  <a:lnTo>
                    <a:pt x="40447" y="155387"/>
                  </a:lnTo>
                  <a:lnTo>
                    <a:pt x="39771" y="155722"/>
                  </a:lnTo>
                  <a:lnTo>
                    <a:pt x="39750" y="156422"/>
                  </a:lnTo>
                  <a:lnTo>
                    <a:pt x="39544" y="156575"/>
                  </a:lnTo>
                  <a:lnTo>
                    <a:pt x="39028" y="156575"/>
                  </a:lnTo>
                  <a:lnTo>
                    <a:pt x="38753" y="156240"/>
                  </a:lnTo>
                  <a:lnTo>
                    <a:pt x="37498" y="157023"/>
                  </a:lnTo>
                  <a:lnTo>
                    <a:pt x="37137" y="156435"/>
                  </a:lnTo>
                  <a:lnTo>
                    <a:pt x="34392" y="158133"/>
                  </a:lnTo>
                  <a:lnTo>
                    <a:pt x="32573" y="154697"/>
                  </a:lnTo>
                  <a:lnTo>
                    <a:pt x="31882" y="154179"/>
                  </a:lnTo>
                  <a:lnTo>
                    <a:pt x="31478" y="153419"/>
                  </a:lnTo>
                  <a:lnTo>
                    <a:pt x="31342" y="152946"/>
                  </a:lnTo>
                  <a:lnTo>
                    <a:pt x="30927" y="152178"/>
                  </a:lnTo>
                  <a:lnTo>
                    <a:pt x="30787" y="152055"/>
                  </a:lnTo>
                  <a:lnTo>
                    <a:pt x="30330" y="151884"/>
                  </a:lnTo>
                  <a:lnTo>
                    <a:pt x="29563" y="150528"/>
                  </a:lnTo>
                  <a:lnTo>
                    <a:pt x="28886" y="149347"/>
                  </a:lnTo>
                  <a:lnTo>
                    <a:pt x="28886" y="149179"/>
                  </a:lnTo>
                  <a:lnTo>
                    <a:pt x="28981" y="149030"/>
                  </a:lnTo>
                  <a:lnTo>
                    <a:pt x="29689" y="148516"/>
                  </a:lnTo>
                  <a:lnTo>
                    <a:pt x="29197" y="147496"/>
                  </a:lnTo>
                  <a:lnTo>
                    <a:pt x="29274" y="147190"/>
                  </a:lnTo>
                  <a:lnTo>
                    <a:pt x="29278" y="146445"/>
                  </a:lnTo>
                  <a:lnTo>
                    <a:pt x="28884" y="145550"/>
                  </a:lnTo>
                  <a:lnTo>
                    <a:pt x="28912" y="145069"/>
                  </a:lnTo>
                  <a:lnTo>
                    <a:pt x="29293" y="144772"/>
                  </a:lnTo>
                  <a:lnTo>
                    <a:pt x="29378" y="144603"/>
                  </a:lnTo>
                  <a:lnTo>
                    <a:pt x="29375" y="144429"/>
                  </a:lnTo>
                  <a:lnTo>
                    <a:pt x="29134" y="144002"/>
                  </a:lnTo>
                  <a:lnTo>
                    <a:pt x="27869" y="144791"/>
                  </a:lnTo>
                  <a:lnTo>
                    <a:pt x="27388" y="144975"/>
                  </a:lnTo>
                  <a:lnTo>
                    <a:pt x="27005" y="145027"/>
                  </a:lnTo>
                  <a:lnTo>
                    <a:pt x="25613" y="145884"/>
                  </a:lnTo>
                  <a:lnTo>
                    <a:pt x="24821" y="144325"/>
                  </a:lnTo>
                  <a:lnTo>
                    <a:pt x="24404" y="144713"/>
                  </a:lnTo>
                  <a:lnTo>
                    <a:pt x="22656" y="145796"/>
                  </a:lnTo>
                  <a:lnTo>
                    <a:pt x="21549" y="145495"/>
                  </a:lnTo>
                  <a:lnTo>
                    <a:pt x="21332" y="144914"/>
                  </a:lnTo>
                  <a:lnTo>
                    <a:pt x="21162" y="147050"/>
                  </a:lnTo>
                  <a:lnTo>
                    <a:pt x="21070" y="147353"/>
                  </a:lnTo>
                  <a:lnTo>
                    <a:pt x="19640" y="146804"/>
                  </a:lnTo>
                  <a:lnTo>
                    <a:pt x="18906" y="145386"/>
                  </a:lnTo>
                  <a:lnTo>
                    <a:pt x="18726" y="145057"/>
                  </a:lnTo>
                  <a:lnTo>
                    <a:pt x="15654" y="146940"/>
                  </a:lnTo>
                  <a:lnTo>
                    <a:pt x="15539" y="147611"/>
                  </a:lnTo>
                  <a:lnTo>
                    <a:pt x="15319" y="147816"/>
                  </a:lnTo>
                  <a:lnTo>
                    <a:pt x="14862" y="147723"/>
                  </a:lnTo>
                  <a:lnTo>
                    <a:pt x="14928" y="146754"/>
                  </a:lnTo>
                  <a:lnTo>
                    <a:pt x="14664" y="146349"/>
                  </a:lnTo>
                  <a:lnTo>
                    <a:pt x="14305" y="146305"/>
                  </a:lnTo>
                  <a:lnTo>
                    <a:pt x="14073" y="146425"/>
                  </a:lnTo>
                  <a:lnTo>
                    <a:pt x="12525" y="145812"/>
                  </a:lnTo>
                  <a:lnTo>
                    <a:pt x="12331" y="145131"/>
                  </a:lnTo>
                  <a:lnTo>
                    <a:pt x="12024" y="144661"/>
                  </a:lnTo>
                  <a:lnTo>
                    <a:pt x="11834" y="144702"/>
                  </a:lnTo>
                  <a:lnTo>
                    <a:pt x="11270" y="145218"/>
                  </a:lnTo>
                  <a:lnTo>
                    <a:pt x="10857" y="144784"/>
                  </a:lnTo>
                  <a:lnTo>
                    <a:pt x="10563" y="144348"/>
                  </a:lnTo>
                  <a:lnTo>
                    <a:pt x="10374" y="143169"/>
                  </a:lnTo>
                  <a:lnTo>
                    <a:pt x="10230" y="142047"/>
                  </a:lnTo>
                  <a:lnTo>
                    <a:pt x="10027" y="141592"/>
                  </a:lnTo>
                  <a:lnTo>
                    <a:pt x="7422" y="138485"/>
                  </a:lnTo>
                  <a:lnTo>
                    <a:pt x="7050" y="138279"/>
                  </a:lnTo>
                  <a:lnTo>
                    <a:pt x="6666" y="138175"/>
                  </a:lnTo>
                  <a:lnTo>
                    <a:pt x="6579" y="137340"/>
                  </a:lnTo>
                  <a:lnTo>
                    <a:pt x="7465" y="136730"/>
                  </a:lnTo>
                  <a:lnTo>
                    <a:pt x="7774" y="136606"/>
                  </a:lnTo>
                  <a:lnTo>
                    <a:pt x="7733" y="136340"/>
                  </a:lnTo>
                  <a:lnTo>
                    <a:pt x="7273" y="135326"/>
                  </a:lnTo>
                  <a:lnTo>
                    <a:pt x="4885" y="136008"/>
                  </a:lnTo>
                  <a:lnTo>
                    <a:pt x="4120" y="134541"/>
                  </a:lnTo>
                  <a:lnTo>
                    <a:pt x="3827" y="133834"/>
                  </a:lnTo>
                  <a:lnTo>
                    <a:pt x="2158" y="134787"/>
                  </a:lnTo>
                  <a:lnTo>
                    <a:pt x="2209" y="134386"/>
                  </a:lnTo>
                  <a:lnTo>
                    <a:pt x="2054" y="133955"/>
                  </a:lnTo>
                  <a:lnTo>
                    <a:pt x="1872" y="133621"/>
                  </a:lnTo>
                  <a:lnTo>
                    <a:pt x="1664" y="133416"/>
                  </a:lnTo>
                  <a:lnTo>
                    <a:pt x="1227" y="132636"/>
                  </a:lnTo>
                  <a:lnTo>
                    <a:pt x="1178" y="132276"/>
                  </a:lnTo>
                  <a:lnTo>
                    <a:pt x="1495" y="131378"/>
                  </a:lnTo>
                  <a:lnTo>
                    <a:pt x="1875" y="130726"/>
                  </a:lnTo>
                  <a:lnTo>
                    <a:pt x="1989" y="130364"/>
                  </a:lnTo>
                  <a:lnTo>
                    <a:pt x="2393" y="129820"/>
                  </a:lnTo>
                  <a:lnTo>
                    <a:pt x="2529" y="129068"/>
                  </a:lnTo>
                  <a:lnTo>
                    <a:pt x="2313" y="128715"/>
                  </a:lnTo>
                  <a:lnTo>
                    <a:pt x="2262" y="128249"/>
                  </a:lnTo>
                  <a:lnTo>
                    <a:pt x="3008" y="127206"/>
                  </a:lnTo>
                  <a:lnTo>
                    <a:pt x="3124" y="126800"/>
                  </a:lnTo>
                  <a:lnTo>
                    <a:pt x="5441" y="126810"/>
                  </a:lnTo>
                  <a:lnTo>
                    <a:pt x="6501" y="127014"/>
                  </a:lnTo>
                  <a:lnTo>
                    <a:pt x="6508" y="128605"/>
                  </a:lnTo>
                  <a:lnTo>
                    <a:pt x="7535" y="128095"/>
                  </a:lnTo>
                  <a:lnTo>
                    <a:pt x="9283" y="127652"/>
                  </a:lnTo>
                  <a:lnTo>
                    <a:pt x="9509" y="127696"/>
                  </a:lnTo>
                  <a:lnTo>
                    <a:pt x="10156" y="127461"/>
                  </a:lnTo>
                  <a:lnTo>
                    <a:pt x="11345" y="126673"/>
                  </a:lnTo>
                  <a:lnTo>
                    <a:pt x="11695" y="127274"/>
                  </a:lnTo>
                  <a:lnTo>
                    <a:pt x="13827" y="125876"/>
                  </a:lnTo>
                  <a:lnTo>
                    <a:pt x="13664" y="125045"/>
                  </a:lnTo>
                  <a:lnTo>
                    <a:pt x="13549" y="124788"/>
                  </a:lnTo>
                  <a:lnTo>
                    <a:pt x="12509" y="123925"/>
                  </a:lnTo>
                  <a:lnTo>
                    <a:pt x="12041" y="123306"/>
                  </a:lnTo>
                  <a:lnTo>
                    <a:pt x="11883" y="122963"/>
                  </a:lnTo>
                  <a:lnTo>
                    <a:pt x="11560" y="122639"/>
                  </a:lnTo>
                  <a:lnTo>
                    <a:pt x="10389" y="121737"/>
                  </a:lnTo>
                  <a:lnTo>
                    <a:pt x="10198" y="121645"/>
                  </a:lnTo>
                  <a:lnTo>
                    <a:pt x="10061" y="121685"/>
                  </a:lnTo>
                  <a:lnTo>
                    <a:pt x="9836" y="121216"/>
                  </a:lnTo>
                  <a:lnTo>
                    <a:pt x="12991" y="119864"/>
                  </a:lnTo>
                  <a:lnTo>
                    <a:pt x="13431" y="120627"/>
                  </a:lnTo>
                  <a:lnTo>
                    <a:pt x="14620" y="120709"/>
                  </a:lnTo>
                  <a:lnTo>
                    <a:pt x="15619" y="120517"/>
                  </a:lnTo>
                  <a:lnTo>
                    <a:pt x="16132" y="120229"/>
                  </a:lnTo>
                  <a:lnTo>
                    <a:pt x="16279" y="119870"/>
                  </a:lnTo>
                  <a:lnTo>
                    <a:pt x="16280" y="119628"/>
                  </a:lnTo>
                  <a:lnTo>
                    <a:pt x="16500" y="119230"/>
                  </a:lnTo>
                  <a:lnTo>
                    <a:pt x="17547" y="119402"/>
                  </a:lnTo>
                  <a:lnTo>
                    <a:pt x="17660" y="119538"/>
                  </a:lnTo>
                  <a:lnTo>
                    <a:pt x="17672" y="119670"/>
                  </a:lnTo>
                  <a:lnTo>
                    <a:pt x="17930" y="119692"/>
                  </a:lnTo>
                  <a:lnTo>
                    <a:pt x="18609" y="119409"/>
                  </a:lnTo>
                  <a:lnTo>
                    <a:pt x="18231" y="119024"/>
                  </a:lnTo>
                  <a:lnTo>
                    <a:pt x="17428" y="117948"/>
                  </a:lnTo>
                  <a:lnTo>
                    <a:pt x="17861" y="117442"/>
                  </a:lnTo>
                  <a:lnTo>
                    <a:pt x="18322" y="114289"/>
                  </a:lnTo>
                  <a:lnTo>
                    <a:pt x="17191" y="114264"/>
                  </a:lnTo>
                  <a:lnTo>
                    <a:pt x="16856" y="113967"/>
                  </a:lnTo>
                  <a:lnTo>
                    <a:pt x="16883" y="108228"/>
                  </a:lnTo>
                  <a:lnTo>
                    <a:pt x="16868" y="105667"/>
                  </a:lnTo>
                  <a:lnTo>
                    <a:pt x="18031" y="105672"/>
                  </a:lnTo>
                  <a:lnTo>
                    <a:pt x="18408" y="103613"/>
                  </a:lnTo>
                  <a:lnTo>
                    <a:pt x="18730" y="103233"/>
                  </a:lnTo>
                  <a:lnTo>
                    <a:pt x="19232" y="101951"/>
                  </a:lnTo>
                  <a:lnTo>
                    <a:pt x="18559" y="101196"/>
                  </a:lnTo>
                  <a:lnTo>
                    <a:pt x="17588" y="100386"/>
                  </a:lnTo>
                  <a:lnTo>
                    <a:pt x="17124" y="100324"/>
                  </a:lnTo>
                  <a:lnTo>
                    <a:pt x="16952" y="100477"/>
                  </a:lnTo>
                  <a:lnTo>
                    <a:pt x="16370" y="100238"/>
                  </a:lnTo>
                  <a:lnTo>
                    <a:pt x="14729" y="98990"/>
                  </a:lnTo>
                  <a:lnTo>
                    <a:pt x="14631" y="98829"/>
                  </a:lnTo>
                  <a:lnTo>
                    <a:pt x="14643" y="98557"/>
                  </a:lnTo>
                  <a:lnTo>
                    <a:pt x="15251" y="98556"/>
                  </a:lnTo>
                  <a:lnTo>
                    <a:pt x="15359" y="98331"/>
                  </a:lnTo>
                  <a:lnTo>
                    <a:pt x="0" y="98201"/>
                  </a:lnTo>
                  <a:lnTo>
                    <a:pt x="16" y="96561"/>
                  </a:lnTo>
                  <a:lnTo>
                    <a:pt x="66" y="94137"/>
                  </a:lnTo>
                  <a:lnTo>
                    <a:pt x="66" y="93150"/>
                  </a:lnTo>
                  <a:lnTo>
                    <a:pt x="68" y="92937"/>
                  </a:lnTo>
                  <a:lnTo>
                    <a:pt x="71" y="92707"/>
                  </a:lnTo>
                  <a:lnTo>
                    <a:pt x="116" y="87659"/>
                  </a:lnTo>
                  <a:lnTo>
                    <a:pt x="112" y="86932"/>
                  </a:lnTo>
                  <a:lnTo>
                    <a:pt x="129" y="86132"/>
                  </a:lnTo>
                  <a:lnTo>
                    <a:pt x="555" y="86181"/>
                  </a:lnTo>
                  <a:lnTo>
                    <a:pt x="1238" y="85911"/>
                  </a:lnTo>
                  <a:lnTo>
                    <a:pt x="2106" y="85736"/>
                  </a:lnTo>
                  <a:lnTo>
                    <a:pt x="2532" y="85509"/>
                  </a:lnTo>
                  <a:lnTo>
                    <a:pt x="3461" y="84816"/>
                  </a:lnTo>
                  <a:lnTo>
                    <a:pt x="4853" y="84127"/>
                  </a:lnTo>
                  <a:lnTo>
                    <a:pt x="5263" y="84338"/>
                  </a:lnTo>
                  <a:lnTo>
                    <a:pt x="5838" y="84846"/>
                  </a:lnTo>
                  <a:lnTo>
                    <a:pt x="7211" y="85791"/>
                  </a:lnTo>
                  <a:lnTo>
                    <a:pt x="7600" y="85953"/>
                  </a:lnTo>
                  <a:lnTo>
                    <a:pt x="7807" y="86262"/>
                  </a:lnTo>
                  <a:lnTo>
                    <a:pt x="8030" y="86375"/>
                  </a:lnTo>
                  <a:lnTo>
                    <a:pt x="10460" y="84781"/>
                  </a:lnTo>
                  <a:lnTo>
                    <a:pt x="10341" y="84591"/>
                  </a:lnTo>
                  <a:lnTo>
                    <a:pt x="11087" y="84572"/>
                  </a:lnTo>
                  <a:lnTo>
                    <a:pt x="11121" y="85580"/>
                  </a:lnTo>
                  <a:lnTo>
                    <a:pt x="11560" y="86464"/>
                  </a:lnTo>
                  <a:lnTo>
                    <a:pt x="12277" y="86878"/>
                  </a:lnTo>
                  <a:lnTo>
                    <a:pt x="12411" y="86628"/>
                  </a:lnTo>
                  <a:lnTo>
                    <a:pt x="12391" y="86100"/>
                  </a:lnTo>
                  <a:lnTo>
                    <a:pt x="12326" y="85628"/>
                  </a:lnTo>
                  <a:lnTo>
                    <a:pt x="12378" y="82212"/>
                  </a:lnTo>
                  <a:lnTo>
                    <a:pt x="12352" y="79724"/>
                  </a:lnTo>
                  <a:lnTo>
                    <a:pt x="14592" y="79691"/>
                  </a:lnTo>
                  <a:lnTo>
                    <a:pt x="14579" y="76861"/>
                  </a:lnTo>
                  <a:lnTo>
                    <a:pt x="14941" y="77349"/>
                  </a:lnTo>
                  <a:lnTo>
                    <a:pt x="15356" y="77706"/>
                  </a:lnTo>
                  <a:lnTo>
                    <a:pt x="15728" y="77732"/>
                  </a:lnTo>
                  <a:lnTo>
                    <a:pt x="17414" y="77707"/>
                  </a:lnTo>
                  <a:lnTo>
                    <a:pt x="17487" y="77495"/>
                  </a:lnTo>
                  <a:lnTo>
                    <a:pt x="17647" y="77398"/>
                  </a:lnTo>
                  <a:lnTo>
                    <a:pt x="19033" y="77381"/>
                  </a:lnTo>
                  <a:lnTo>
                    <a:pt x="19046" y="78097"/>
                  </a:lnTo>
                  <a:lnTo>
                    <a:pt x="19033" y="79772"/>
                  </a:lnTo>
                  <a:lnTo>
                    <a:pt x="19033" y="82131"/>
                  </a:lnTo>
                  <a:lnTo>
                    <a:pt x="19902" y="82127"/>
                  </a:lnTo>
                  <a:lnTo>
                    <a:pt x="20327" y="82139"/>
                  </a:lnTo>
                  <a:lnTo>
                    <a:pt x="21234" y="82977"/>
                  </a:lnTo>
                  <a:lnTo>
                    <a:pt x="21247" y="83920"/>
                  </a:lnTo>
                  <a:lnTo>
                    <a:pt x="22360" y="83887"/>
                  </a:lnTo>
                  <a:lnTo>
                    <a:pt x="22369" y="82752"/>
                  </a:lnTo>
                  <a:lnTo>
                    <a:pt x="22982" y="82765"/>
                  </a:lnTo>
                  <a:lnTo>
                    <a:pt x="22868" y="82924"/>
                  </a:lnTo>
                  <a:lnTo>
                    <a:pt x="22765" y="83526"/>
                  </a:lnTo>
                  <a:lnTo>
                    <a:pt x="23115" y="84182"/>
                  </a:lnTo>
                  <a:lnTo>
                    <a:pt x="23487" y="84489"/>
                  </a:lnTo>
                  <a:lnTo>
                    <a:pt x="25688" y="84473"/>
                  </a:lnTo>
                  <a:lnTo>
                    <a:pt x="25698" y="85050"/>
                  </a:lnTo>
                  <a:lnTo>
                    <a:pt x="25103" y="85054"/>
                  </a:lnTo>
                  <a:lnTo>
                    <a:pt x="25102" y="85758"/>
                  </a:lnTo>
                  <a:lnTo>
                    <a:pt x="25688" y="85781"/>
                  </a:lnTo>
                  <a:lnTo>
                    <a:pt x="25688" y="86815"/>
                  </a:lnTo>
                  <a:lnTo>
                    <a:pt x="26802" y="86799"/>
                  </a:lnTo>
                  <a:lnTo>
                    <a:pt x="26814" y="86311"/>
                  </a:lnTo>
                  <a:lnTo>
                    <a:pt x="27850" y="86264"/>
                  </a:lnTo>
                  <a:lnTo>
                    <a:pt x="27904" y="84457"/>
                  </a:lnTo>
                  <a:lnTo>
                    <a:pt x="27876" y="82993"/>
                  </a:lnTo>
                  <a:lnTo>
                    <a:pt x="30142" y="83009"/>
                  </a:lnTo>
                  <a:lnTo>
                    <a:pt x="30129" y="82537"/>
                  </a:lnTo>
                  <a:lnTo>
                    <a:pt x="30220" y="82261"/>
                  </a:lnTo>
                  <a:lnTo>
                    <a:pt x="30712" y="81692"/>
                  </a:lnTo>
                  <a:lnTo>
                    <a:pt x="31178" y="81529"/>
                  </a:lnTo>
                  <a:lnTo>
                    <a:pt x="31450" y="80943"/>
                  </a:lnTo>
                  <a:lnTo>
                    <a:pt x="31290" y="80611"/>
                  </a:lnTo>
                  <a:lnTo>
                    <a:pt x="32036" y="80162"/>
                  </a:lnTo>
                  <a:lnTo>
                    <a:pt x="32110" y="79564"/>
                  </a:lnTo>
                  <a:lnTo>
                    <a:pt x="32610" y="79573"/>
                  </a:lnTo>
                  <a:lnTo>
                    <a:pt x="32965" y="79691"/>
                  </a:lnTo>
                  <a:lnTo>
                    <a:pt x="33159" y="81545"/>
                  </a:lnTo>
                  <a:lnTo>
                    <a:pt x="33638" y="83221"/>
                  </a:lnTo>
                  <a:lnTo>
                    <a:pt x="35088" y="86815"/>
                  </a:lnTo>
                  <a:lnTo>
                    <a:pt x="37840" y="86851"/>
                  </a:lnTo>
                  <a:lnTo>
                    <a:pt x="37846" y="86213"/>
                  </a:lnTo>
                  <a:lnTo>
                    <a:pt x="38105" y="85644"/>
                  </a:lnTo>
                  <a:lnTo>
                    <a:pt x="38674" y="85575"/>
                  </a:lnTo>
                  <a:lnTo>
                    <a:pt x="39749" y="84968"/>
                  </a:lnTo>
                  <a:lnTo>
                    <a:pt x="40038" y="84030"/>
                  </a:lnTo>
                  <a:lnTo>
                    <a:pt x="41057" y="82293"/>
                  </a:lnTo>
                  <a:lnTo>
                    <a:pt x="39539" y="83219"/>
                  </a:lnTo>
                  <a:lnTo>
                    <a:pt x="39115" y="83139"/>
                  </a:lnTo>
                  <a:lnTo>
                    <a:pt x="38843" y="82928"/>
                  </a:lnTo>
                  <a:lnTo>
                    <a:pt x="38752" y="82765"/>
                  </a:lnTo>
                  <a:lnTo>
                    <a:pt x="38636" y="81269"/>
                  </a:lnTo>
                  <a:lnTo>
                    <a:pt x="38649" y="80553"/>
                  </a:lnTo>
                  <a:lnTo>
                    <a:pt x="39529" y="80277"/>
                  </a:lnTo>
                  <a:lnTo>
                    <a:pt x="40938" y="79582"/>
                  </a:lnTo>
                  <a:lnTo>
                    <a:pt x="41084" y="79393"/>
                  </a:lnTo>
                  <a:lnTo>
                    <a:pt x="41270" y="79683"/>
                  </a:lnTo>
                  <a:lnTo>
                    <a:pt x="42067" y="79203"/>
                  </a:lnTo>
                  <a:lnTo>
                    <a:pt x="42476" y="79997"/>
                  </a:lnTo>
                  <a:lnTo>
                    <a:pt x="45123" y="78373"/>
                  </a:lnTo>
                  <a:lnTo>
                    <a:pt x="45356" y="79642"/>
                  </a:lnTo>
                  <a:lnTo>
                    <a:pt x="45226" y="80342"/>
                  </a:lnTo>
                  <a:lnTo>
                    <a:pt x="44398" y="80829"/>
                  </a:lnTo>
                  <a:lnTo>
                    <a:pt x="44683" y="81355"/>
                  </a:lnTo>
                  <a:lnTo>
                    <a:pt x="45273" y="81048"/>
                  </a:lnTo>
                  <a:lnTo>
                    <a:pt x="45811" y="81288"/>
                  </a:lnTo>
                  <a:lnTo>
                    <a:pt x="46016" y="81773"/>
                  </a:lnTo>
                  <a:lnTo>
                    <a:pt x="46431" y="82115"/>
                  </a:lnTo>
                  <a:lnTo>
                    <a:pt x="46741" y="82082"/>
                  </a:lnTo>
                  <a:lnTo>
                    <a:pt x="47867" y="83166"/>
                  </a:lnTo>
                  <a:lnTo>
                    <a:pt x="48852" y="83383"/>
                  </a:lnTo>
                  <a:lnTo>
                    <a:pt x="49494" y="83798"/>
                  </a:lnTo>
                  <a:lnTo>
                    <a:pt x="49706" y="83855"/>
                  </a:lnTo>
                  <a:lnTo>
                    <a:pt x="50147" y="83448"/>
                  </a:lnTo>
                  <a:lnTo>
                    <a:pt x="50943" y="83934"/>
                  </a:lnTo>
                  <a:lnTo>
                    <a:pt x="53885" y="80891"/>
                  </a:lnTo>
                  <a:lnTo>
                    <a:pt x="54381" y="80781"/>
                  </a:lnTo>
                  <a:lnTo>
                    <a:pt x="54549" y="81301"/>
                  </a:lnTo>
                  <a:lnTo>
                    <a:pt x="55248" y="81854"/>
                  </a:lnTo>
                  <a:lnTo>
                    <a:pt x="56051" y="80797"/>
                  </a:lnTo>
                  <a:lnTo>
                    <a:pt x="56245" y="80179"/>
                  </a:lnTo>
                  <a:lnTo>
                    <a:pt x="56776" y="80618"/>
                  </a:lnTo>
                  <a:lnTo>
                    <a:pt x="57998" y="80646"/>
                  </a:lnTo>
                  <a:lnTo>
                    <a:pt x="57902" y="80325"/>
                  </a:lnTo>
                  <a:lnTo>
                    <a:pt x="57747" y="80130"/>
                  </a:lnTo>
                  <a:lnTo>
                    <a:pt x="56944" y="79594"/>
                  </a:lnTo>
                  <a:lnTo>
                    <a:pt x="57514" y="79268"/>
                  </a:lnTo>
                  <a:lnTo>
                    <a:pt x="57835" y="78826"/>
                  </a:lnTo>
                  <a:lnTo>
                    <a:pt x="58317" y="77528"/>
                  </a:lnTo>
                  <a:lnTo>
                    <a:pt x="58239" y="77398"/>
                  </a:lnTo>
                  <a:lnTo>
                    <a:pt x="58239" y="77040"/>
                  </a:lnTo>
                  <a:lnTo>
                    <a:pt x="58886" y="76357"/>
                  </a:lnTo>
                  <a:lnTo>
                    <a:pt x="59223" y="76715"/>
                  </a:lnTo>
                  <a:lnTo>
                    <a:pt x="59697" y="77036"/>
                  </a:lnTo>
                  <a:lnTo>
                    <a:pt x="60621" y="76780"/>
                  </a:lnTo>
                  <a:lnTo>
                    <a:pt x="61541" y="76682"/>
                  </a:lnTo>
                  <a:lnTo>
                    <a:pt x="62408" y="75722"/>
                  </a:lnTo>
                  <a:lnTo>
                    <a:pt x="62137" y="75433"/>
                  </a:lnTo>
                  <a:lnTo>
                    <a:pt x="62998" y="74523"/>
                  </a:lnTo>
                  <a:lnTo>
                    <a:pt x="63496" y="75120"/>
                  </a:lnTo>
                  <a:lnTo>
                    <a:pt x="63677" y="74876"/>
                  </a:lnTo>
                  <a:lnTo>
                    <a:pt x="63250" y="7409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7" name="pg1018">
              <a:extLst>
                <a:ext uri="{FF2B5EF4-FFF2-40B4-BE49-F238E27FC236}">
                  <a16:creationId xmlns:a16="http://schemas.microsoft.com/office/drawing/2014/main" id="{4BA17569-6E70-3A46-BDDE-3D97365BA3B4}"/>
                </a:ext>
              </a:extLst>
            </p:cNvPr>
            <p:cNvSpPr/>
            <p:nvPr/>
          </p:nvSpPr>
          <p:spPr>
            <a:xfrm>
              <a:off x="4478703" y="4167906"/>
              <a:ext cx="3895" cy="1246"/>
            </a:xfrm>
            <a:custGeom>
              <a:avLst/>
              <a:gdLst/>
              <a:ahLst/>
              <a:cxnLst/>
              <a:rect l="0" t="0" r="0" b="0"/>
              <a:pathLst>
                <a:path w="3895" h="1246">
                  <a:moveTo>
                    <a:pt x="798" y="1091"/>
                  </a:moveTo>
                  <a:lnTo>
                    <a:pt x="2001" y="1246"/>
                  </a:lnTo>
                  <a:lnTo>
                    <a:pt x="3895" y="1234"/>
                  </a:lnTo>
                  <a:lnTo>
                    <a:pt x="2867" y="195"/>
                  </a:lnTo>
                  <a:lnTo>
                    <a:pt x="1702" y="0"/>
                  </a:lnTo>
                  <a:lnTo>
                    <a:pt x="1248" y="97"/>
                  </a:lnTo>
                  <a:lnTo>
                    <a:pt x="316" y="487"/>
                  </a:lnTo>
                  <a:lnTo>
                    <a:pt x="0" y="85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8" name="pg1019">
              <a:extLst>
                <a:ext uri="{FF2B5EF4-FFF2-40B4-BE49-F238E27FC236}">
                  <a16:creationId xmlns:a16="http://schemas.microsoft.com/office/drawing/2014/main" id="{933BE3E5-D3BA-9A4F-91E7-9DC4E20545D9}"/>
                </a:ext>
              </a:extLst>
            </p:cNvPr>
            <p:cNvSpPr/>
            <p:nvPr/>
          </p:nvSpPr>
          <p:spPr>
            <a:xfrm>
              <a:off x="4532854" y="4147614"/>
              <a:ext cx="1724" cy="1432"/>
            </a:xfrm>
            <a:custGeom>
              <a:avLst/>
              <a:gdLst/>
              <a:ahLst/>
              <a:cxnLst/>
              <a:rect l="0" t="0" r="0" b="0"/>
              <a:pathLst>
                <a:path w="1724" h="1432">
                  <a:moveTo>
                    <a:pt x="0" y="657"/>
                  </a:moveTo>
                  <a:lnTo>
                    <a:pt x="592" y="1253"/>
                  </a:lnTo>
                  <a:lnTo>
                    <a:pt x="1123" y="855"/>
                  </a:lnTo>
                  <a:lnTo>
                    <a:pt x="1723" y="1432"/>
                  </a:lnTo>
                  <a:lnTo>
                    <a:pt x="1724" y="0"/>
                  </a:lnTo>
                  <a:lnTo>
                    <a:pt x="1319" y="15"/>
                  </a:lnTo>
                  <a:lnTo>
                    <a:pt x="1312" y="321"/>
                  </a:lnTo>
                  <a:lnTo>
                    <a:pt x="360" y="27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39" name="pg1020">
              <a:extLst>
                <a:ext uri="{FF2B5EF4-FFF2-40B4-BE49-F238E27FC236}">
                  <a16:creationId xmlns:a16="http://schemas.microsoft.com/office/drawing/2014/main" id="{0A282CDE-3179-0446-AB14-7E54BB820B77}"/>
                </a:ext>
              </a:extLst>
            </p:cNvPr>
            <p:cNvSpPr/>
            <p:nvPr/>
          </p:nvSpPr>
          <p:spPr>
            <a:xfrm>
              <a:off x="4422360" y="4117882"/>
              <a:ext cx="58355" cy="64775"/>
            </a:xfrm>
            <a:custGeom>
              <a:avLst/>
              <a:gdLst/>
              <a:ahLst/>
              <a:cxnLst/>
              <a:rect l="0" t="0" r="0" b="0"/>
              <a:pathLst>
                <a:path w="58355" h="64775">
                  <a:moveTo>
                    <a:pt x="516" y="62743"/>
                  </a:moveTo>
                  <a:lnTo>
                    <a:pt x="74" y="62020"/>
                  </a:lnTo>
                  <a:lnTo>
                    <a:pt x="0" y="61733"/>
                  </a:lnTo>
                  <a:lnTo>
                    <a:pt x="931" y="61177"/>
                  </a:lnTo>
                  <a:lnTo>
                    <a:pt x="1019" y="59812"/>
                  </a:lnTo>
                  <a:lnTo>
                    <a:pt x="988" y="59634"/>
                  </a:lnTo>
                  <a:lnTo>
                    <a:pt x="1620" y="59482"/>
                  </a:lnTo>
                  <a:lnTo>
                    <a:pt x="2558" y="58746"/>
                  </a:lnTo>
                  <a:lnTo>
                    <a:pt x="2194" y="58228"/>
                  </a:lnTo>
                  <a:lnTo>
                    <a:pt x="1915" y="57636"/>
                  </a:lnTo>
                  <a:lnTo>
                    <a:pt x="2187" y="57002"/>
                  </a:lnTo>
                  <a:lnTo>
                    <a:pt x="2821" y="56254"/>
                  </a:lnTo>
                  <a:lnTo>
                    <a:pt x="3088" y="55216"/>
                  </a:lnTo>
                  <a:lnTo>
                    <a:pt x="4039" y="55213"/>
                  </a:lnTo>
                  <a:lnTo>
                    <a:pt x="4414" y="54497"/>
                  </a:lnTo>
                  <a:lnTo>
                    <a:pt x="4453" y="52008"/>
                  </a:lnTo>
                  <a:lnTo>
                    <a:pt x="5320" y="50935"/>
                  </a:lnTo>
                  <a:lnTo>
                    <a:pt x="5561" y="50244"/>
                  </a:lnTo>
                  <a:lnTo>
                    <a:pt x="4006" y="50380"/>
                  </a:lnTo>
                  <a:lnTo>
                    <a:pt x="6900" y="46218"/>
                  </a:lnTo>
                  <a:lnTo>
                    <a:pt x="8790" y="44250"/>
                  </a:lnTo>
                  <a:lnTo>
                    <a:pt x="9036" y="44201"/>
                  </a:lnTo>
                  <a:lnTo>
                    <a:pt x="9217" y="43762"/>
                  </a:lnTo>
                  <a:lnTo>
                    <a:pt x="9217" y="43404"/>
                  </a:lnTo>
                  <a:lnTo>
                    <a:pt x="9269" y="42265"/>
                  </a:lnTo>
                  <a:lnTo>
                    <a:pt x="9463" y="41501"/>
                  </a:lnTo>
                  <a:lnTo>
                    <a:pt x="8984" y="41013"/>
                  </a:lnTo>
                  <a:lnTo>
                    <a:pt x="9036" y="40850"/>
                  </a:lnTo>
                  <a:lnTo>
                    <a:pt x="9023" y="40606"/>
                  </a:lnTo>
                  <a:lnTo>
                    <a:pt x="8020" y="40869"/>
                  </a:lnTo>
                  <a:lnTo>
                    <a:pt x="7658" y="39939"/>
                  </a:lnTo>
                  <a:lnTo>
                    <a:pt x="7673" y="39799"/>
                  </a:lnTo>
                  <a:lnTo>
                    <a:pt x="7458" y="39096"/>
                  </a:lnTo>
                  <a:lnTo>
                    <a:pt x="7332" y="38928"/>
                  </a:lnTo>
                  <a:lnTo>
                    <a:pt x="7120" y="38899"/>
                  </a:lnTo>
                  <a:lnTo>
                    <a:pt x="9204" y="38167"/>
                  </a:lnTo>
                  <a:lnTo>
                    <a:pt x="10163" y="37565"/>
                  </a:lnTo>
                  <a:lnTo>
                    <a:pt x="10538" y="37776"/>
                  </a:lnTo>
                  <a:lnTo>
                    <a:pt x="10719" y="37776"/>
                  </a:lnTo>
                  <a:lnTo>
                    <a:pt x="11564" y="36222"/>
                  </a:lnTo>
                  <a:lnTo>
                    <a:pt x="11809" y="35961"/>
                  </a:lnTo>
                  <a:lnTo>
                    <a:pt x="12959" y="35840"/>
                  </a:lnTo>
                  <a:lnTo>
                    <a:pt x="13862" y="36192"/>
                  </a:lnTo>
                  <a:lnTo>
                    <a:pt x="14828" y="36194"/>
                  </a:lnTo>
                  <a:lnTo>
                    <a:pt x="14679" y="35532"/>
                  </a:lnTo>
                  <a:lnTo>
                    <a:pt x="14541" y="34919"/>
                  </a:lnTo>
                  <a:lnTo>
                    <a:pt x="13926" y="34823"/>
                  </a:lnTo>
                  <a:lnTo>
                    <a:pt x="12900" y="34406"/>
                  </a:lnTo>
                  <a:lnTo>
                    <a:pt x="11755" y="33759"/>
                  </a:lnTo>
                  <a:lnTo>
                    <a:pt x="11794" y="32913"/>
                  </a:lnTo>
                  <a:lnTo>
                    <a:pt x="12129" y="32740"/>
                  </a:lnTo>
                  <a:lnTo>
                    <a:pt x="14037" y="30434"/>
                  </a:lnTo>
                  <a:lnTo>
                    <a:pt x="13801" y="30245"/>
                  </a:lnTo>
                  <a:lnTo>
                    <a:pt x="13930" y="29855"/>
                  </a:lnTo>
                  <a:lnTo>
                    <a:pt x="13930" y="27887"/>
                  </a:lnTo>
                  <a:lnTo>
                    <a:pt x="13309" y="26960"/>
                  </a:lnTo>
                  <a:lnTo>
                    <a:pt x="12636" y="26488"/>
                  </a:lnTo>
                  <a:lnTo>
                    <a:pt x="11846" y="26455"/>
                  </a:lnTo>
                  <a:lnTo>
                    <a:pt x="11561" y="26114"/>
                  </a:lnTo>
                  <a:lnTo>
                    <a:pt x="11095" y="26195"/>
                  </a:lnTo>
                  <a:lnTo>
                    <a:pt x="9606" y="25756"/>
                  </a:lnTo>
                  <a:lnTo>
                    <a:pt x="10357" y="24357"/>
                  </a:lnTo>
                  <a:lnTo>
                    <a:pt x="9110" y="24332"/>
                  </a:lnTo>
                  <a:lnTo>
                    <a:pt x="8583" y="23690"/>
                  </a:lnTo>
                  <a:lnTo>
                    <a:pt x="8492" y="23495"/>
                  </a:lnTo>
                  <a:lnTo>
                    <a:pt x="8609" y="23219"/>
                  </a:lnTo>
                  <a:lnTo>
                    <a:pt x="8803" y="22747"/>
                  </a:lnTo>
                  <a:lnTo>
                    <a:pt x="8971" y="21755"/>
                  </a:lnTo>
                  <a:lnTo>
                    <a:pt x="8907" y="21624"/>
                  </a:lnTo>
                  <a:lnTo>
                    <a:pt x="8505" y="21624"/>
                  </a:lnTo>
                  <a:lnTo>
                    <a:pt x="8291" y="21489"/>
                  </a:lnTo>
                  <a:lnTo>
                    <a:pt x="8276" y="21327"/>
                  </a:lnTo>
                  <a:lnTo>
                    <a:pt x="8400" y="20431"/>
                  </a:lnTo>
                  <a:lnTo>
                    <a:pt x="8708" y="19651"/>
                  </a:lnTo>
                  <a:lnTo>
                    <a:pt x="8920" y="19656"/>
                  </a:lnTo>
                  <a:lnTo>
                    <a:pt x="9010" y="19347"/>
                  </a:lnTo>
                  <a:lnTo>
                    <a:pt x="9515" y="19364"/>
                  </a:lnTo>
                  <a:lnTo>
                    <a:pt x="9658" y="19299"/>
                  </a:lnTo>
                  <a:lnTo>
                    <a:pt x="9709" y="19168"/>
                  </a:lnTo>
                  <a:lnTo>
                    <a:pt x="9632" y="18990"/>
                  </a:lnTo>
                  <a:lnTo>
                    <a:pt x="9282" y="19103"/>
                  </a:lnTo>
                  <a:lnTo>
                    <a:pt x="9036" y="18859"/>
                  </a:lnTo>
                  <a:lnTo>
                    <a:pt x="9140" y="18404"/>
                  </a:lnTo>
                  <a:lnTo>
                    <a:pt x="9036" y="18128"/>
                  </a:lnTo>
                  <a:lnTo>
                    <a:pt x="8492" y="17786"/>
                  </a:lnTo>
                  <a:lnTo>
                    <a:pt x="8570" y="17396"/>
                  </a:lnTo>
                  <a:lnTo>
                    <a:pt x="9865" y="17672"/>
                  </a:lnTo>
                  <a:lnTo>
                    <a:pt x="9399" y="16859"/>
                  </a:lnTo>
                  <a:lnTo>
                    <a:pt x="9347" y="14956"/>
                  </a:lnTo>
                  <a:lnTo>
                    <a:pt x="9823" y="15019"/>
                  </a:lnTo>
                  <a:lnTo>
                    <a:pt x="10849" y="14777"/>
                  </a:lnTo>
                  <a:lnTo>
                    <a:pt x="11323" y="14324"/>
                  </a:lnTo>
                  <a:lnTo>
                    <a:pt x="11307" y="12882"/>
                  </a:lnTo>
                  <a:lnTo>
                    <a:pt x="11719" y="12622"/>
                  </a:lnTo>
                  <a:lnTo>
                    <a:pt x="13838" y="12561"/>
                  </a:lnTo>
                  <a:lnTo>
                    <a:pt x="13840" y="11394"/>
                  </a:lnTo>
                  <a:lnTo>
                    <a:pt x="16235" y="11377"/>
                  </a:lnTo>
                  <a:lnTo>
                    <a:pt x="16378" y="11101"/>
                  </a:lnTo>
                  <a:lnTo>
                    <a:pt x="16404" y="10271"/>
                  </a:lnTo>
                  <a:lnTo>
                    <a:pt x="17905" y="10271"/>
                  </a:lnTo>
                  <a:lnTo>
                    <a:pt x="18307" y="10288"/>
                  </a:lnTo>
                  <a:lnTo>
                    <a:pt x="18294" y="12451"/>
                  </a:lnTo>
                  <a:lnTo>
                    <a:pt x="20495" y="12467"/>
                  </a:lnTo>
                  <a:lnTo>
                    <a:pt x="20495" y="10467"/>
                  </a:lnTo>
                  <a:lnTo>
                    <a:pt x="19886" y="10569"/>
                  </a:lnTo>
                  <a:lnTo>
                    <a:pt x="19599" y="10467"/>
                  </a:lnTo>
                  <a:lnTo>
                    <a:pt x="19448" y="10179"/>
                  </a:lnTo>
                  <a:lnTo>
                    <a:pt x="19461" y="9853"/>
                  </a:lnTo>
                  <a:lnTo>
                    <a:pt x="19640" y="9832"/>
                  </a:lnTo>
                  <a:lnTo>
                    <a:pt x="19945" y="9937"/>
                  </a:lnTo>
                  <a:lnTo>
                    <a:pt x="19942" y="10092"/>
                  </a:lnTo>
                  <a:lnTo>
                    <a:pt x="21557" y="10141"/>
                  </a:lnTo>
                  <a:lnTo>
                    <a:pt x="22658" y="10153"/>
                  </a:lnTo>
                  <a:lnTo>
                    <a:pt x="22761" y="9217"/>
                  </a:lnTo>
                  <a:lnTo>
                    <a:pt x="21660" y="9458"/>
                  </a:lnTo>
                  <a:lnTo>
                    <a:pt x="22761" y="8938"/>
                  </a:lnTo>
                  <a:lnTo>
                    <a:pt x="22735" y="7246"/>
                  </a:lnTo>
                  <a:lnTo>
                    <a:pt x="22661" y="6947"/>
                  </a:lnTo>
                  <a:lnTo>
                    <a:pt x="21827" y="6035"/>
                  </a:lnTo>
                  <a:lnTo>
                    <a:pt x="21629" y="5562"/>
                  </a:lnTo>
                  <a:lnTo>
                    <a:pt x="21634" y="4725"/>
                  </a:lnTo>
                  <a:lnTo>
                    <a:pt x="20495" y="4709"/>
                  </a:lnTo>
                  <a:lnTo>
                    <a:pt x="18411" y="4670"/>
                  </a:lnTo>
                  <a:lnTo>
                    <a:pt x="18398" y="4333"/>
                  </a:lnTo>
                  <a:lnTo>
                    <a:pt x="15677" y="4338"/>
                  </a:lnTo>
                  <a:lnTo>
                    <a:pt x="16303" y="1831"/>
                  </a:lnTo>
                  <a:lnTo>
                    <a:pt x="16213" y="2223"/>
                  </a:lnTo>
                  <a:lnTo>
                    <a:pt x="16536" y="2268"/>
                  </a:lnTo>
                  <a:lnTo>
                    <a:pt x="16910" y="2114"/>
                  </a:lnTo>
                  <a:lnTo>
                    <a:pt x="16935" y="780"/>
                  </a:lnTo>
                  <a:lnTo>
                    <a:pt x="18958" y="751"/>
                  </a:lnTo>
                  <a:lnTo>
                    <a:pt x="19860" y="623"/>
                  </a:lnTo>
                  <a:lnTo>
                    <a:pt x="19882" y="0"/>
                  </a:lnTo>
                  <a:lnTo>
                    <a:pt x="21314" y="128"/>
                  </a:lnTo>
                  <a:lnTo>
                    <a:pt x="22981" y="480"/>
                  </a:lnTo>
                  <a:lnTo>
                    <a:pt x="23577" y="480"/>
                  </a:lnTo>
                  <a:lnTo>
                    <a:pt x="23456" y="631"/>
                  </a:lnTo>
                  <a:lnTo>
                    <a:pt x="25869" y="657"/>
                  </a:lnTo>
                  <a:lnTo>
                    <a:pt x="26827" y="794"/>
                  </a:lnTo>
                  <a:lnTo>
                    <a:pt x="27720" y="1277"/>
                  </a:lnTo>
                  <a:lnTo>
                    <a:pt x="27797" y="1524"/>
                  </a:lnTo>
                  <a:lnTo>
                    <a:pt x="28236" y="1885"/>
                  </a:lnTo>
                  <a:lnTo>
                    <a:pt x="28842" y="2352"/>
                  </a:lnTo>
                  <a:lnTo>
                    <a:pt x="29723" y="2628"/>
                  </a:lnTo>
                  <a:lnTo>
                    <a:pt x="30828" y="2559"/>
                  </a:lnTo>
                  <a:lnTo>
                    <a:pt x="31622" y="2316"/>
                  </a:lnTo>
                  <a:lnTo>
                    <a:pt x="31915" y="2545"/>
                  </a:lnTo>
                  <a:lnTo>
                    <a:pt x="32130" y="2831"/>
                  </a:lnTo>
                  <a:lnTo>
                    <a:pt x="32394" y="3180"/>
                  </a:lnTo>
                  <a:lnTo>
                    <a:pt x="31177" y="3504"/>
                  </a:lnTo>
                  <a:lnTo>
                    <a:pt x="31160" y="4891"/>
                  </a:lnTo>
                  <a:lnTo>
                    <a:pt x="29675" y="4886"/>
                  </a:lnTo>
                  <a:lnTo>
                    <a:pt x="29584" y="7929"/>
                  </a:lnTo>
                  <a:lnTo>
                    <a:pt x="29584" y="10662"/>
                  </a:lnTo>
                  <a:lnTo>
                    <a:pt x="29571" y="12451"/>
                  </a:lnTo>
                  <a:lnTo>
                    <a:pt x="32666" y="12418"/>
                  </a:lnTo>
                  <a:lnTo>
                    <a:pt x="32291" y="12858"/>
                  </a:lnTo>
                  <a:lnTo>
                    <a:pt x="32252" y="13443"/>
                  </a:lnTo>
                  <a:lnTo>
                    <a:pt x="32846" y="13445"/>
                  </a:lnTo>
                  <a:lnTo>
                    <a:pt x="33079" y="12989"/>
                  </a:lnTo>
                  <a:lnTo>
                    <a:pt x="33320" y="12953"/>
                  </a:lnTo>
                  <a:lnTo>
                    <a:pt x="32213" y="15183"/>
                  </a:lnTo>
                  <a:lnTo>
                    <a:pt x="33650" y="15183"/>
                  </a:lnTo>
                  <a:lnTo>
                    <a:pt x="34103" y="14809"/>
                  </a:lnTo>
                  <a:lnTo>
                    <a:pt x="35337" y="14838"/>
                  </a:lnTo>
                  <a:lnTo>
                    <a:pt x="36148" y="14765"/>
                  </a:lnTo>
                  <a:lnTo>
                    <a:pt x="36149" y="13882"/>
                  </a:lnTo>
                  <a:lnTo>
                    <a:pt x="37729" y="13882"/>
                  </a:lnTo>
                  <a:lnTo>
                    <a:pt x="37729" y="16208"/>
                  </a:lnTo>
                  <a:lnTo>
                    <a:pt x="38454" y="16225"/>
                  </a:lnTo>
                  <a:lnTo>
                    <a:pt x="38713" y="17479"/>
                  </a:lnTo>
                  <a:lnTo>
                    <a:pt x="38726" y="18567"/>
                  </a:lnTo>
                  <a:lnTo>
                    <a:pt x="39528" y="18258"/>
                  </a:lnTo>
                  <a:lnTo>
                    <a:pt x="39541" y="19836"/>
                  </a:lnTo>
                  <a:lnTo>
                    <a:pt x="39239" y="19819"/>
                  </a:lnTo>
                  <a:lnTo>
                    <a:pt x="39176" y="21415"/>
                  </a:lnTo>
                  <a:lnTo>
                    <a:pt x="39433" y="21699"/>
                  </a:lnTo>
                  <a:lnTo>
                    <a:pt x="40681" y="21739"/>
                  </a:lnTo>
                  <a:lnTo>
                    <a:pt x="40681" y="22389"/>
                  </a:lnTo>
                  <a:lnTo>
                    <a:pt x="40020" y="22389"/>
                  </a:lnTo>
                  <a:lnTo>
                    <a:pt x="40681" y="23007"/>
                  </a:lnTo>
                  <a:lnTo>
                    <a:pt x="41056" y="23381"/>
                  </a:lnTo>
                  <a:lnTo>
                    <a:pt x="41574" y="23642"/>
                  </a:lnTo>
                  <a:lnTo>
                    <a:pt x="42299" y="23869"/>
                  </a:lnTo>
                  <a:lnTo>
                    <a:pt x="42688" y="24162"/>
                  </a:lnTo>
                  <a:lnTo>
                    <a:pt x="45148" y="26114"/>
                  </a:lnTo>
                  <a:lnTo>
                    <a:pt x="46779" y="27822"/>
                  </a:lnTo>
                  <a:lnTo>
                    <a:pt x="46961" y="28115"/>
                  </a:lnTo>
                  <a:lnTo>
                    <a:pt x="46274" y="28863"/>
                  </a:lnTo>
                  <a:lnTo>
                    <a:pt x="44682" y="29416"/>
                  </a:lnTo>
                  <a:lnTo>
                    <a:pt x="44345" y="29042"/>
                  </a:lnTo>
                  <a:lnTo>
                    <a:pt x="43646" y="29558"/>
                  </a:lnTo>
                  <a:lnTo>
                    <a:pt x="43659" y="30197"/>
                  </a:lnTo>
                  <a:lnTo>
                    <a:pt x="43918" y="30180"/>
                  </a:lnTo>
                  <a:lnTo>
                    <a:pt x="43944" y="31726"/>
                  </a:lnTo>
                  <a:lnTo>
                    <a:pt x="43465" y="31709"/>
                  </a:lnTo>
                  <a:lnTo>
                    <a:pt x="42998" y="32702"/>
                  </a:lnTo>
                  <a:lnTo>
                    <a:pt x="42986" y="34068"/>
                  </a:lnTo>
                  <a:lnTo>
                    <a:pt x="41849" y="34089"/>
                  </a:lnTo>
                  <a:lnTo>
                    <a:pt x="41835" y="34983"/>
                  </a:lnTo>
                  <a:lnTo>
                    <a:pt x="41198" y="35116"/>
                  </a:lnTo>
                  <a:lnTo>
                    <a:pt x="40707" y="35613"/>
                  </a:lnTo>
                  <a:lnTo>
                    <a:pt x="40448" y="36443"/>
                  </a:lnTo>
                  <a:lnTo>
                    <a:pt x="41954" y="36471"/>
                  </a:lnTo>
                  <a:lnTo>
                    <a:pt x="42615" y="36921"/>
                  </a:lnTo>
                  <a:lnTo>
                    <a:pt x="42623" y="37711"/>
                  </a:lnTo>
                  <a:lnTo>
                    <a:pt x="42947" y="38411"/>
                  </a:lnTo>
                  <a:lnTo>
                    <a:pt x="43698" y="39013"/>
                  </a:lnTo>
                  <a:lnTo>
                    <a:pt x="45446" y="40899"/>
                  </a:lnTo>
                  <a:lnTo>
                    <a:pt x="45731" y="41290"/>
                  </a:lnTo>
                  <a:lnTo>
                    <a:pt x="45834" y="41826"/>
                  </a:lnTo>
                  <a:lnTo>
                    <a:pt x="46624" y="42949"/>
                  </a:lnTo>
                  <a:lnTo>
                    <a:pt x="46624" y="43404"/>
                  </a:lnTo>
                  <a:lnTo>
                    <a:pt x="46753" y="43551"/>
                  </a:lnTo>
                  <a:lnTo>
                    <a:pt x="46352" y="43551"/>
                  </a:lnTo>
                  <a:lnTo>
                    <a:pt x="46503" y="45853"/>
                  </a:lnTo>
                  <a:lnTo>
                    <a:pt x="46565" y="48301"/>
                  </a:lnTo>
                  <a:lnTo>
                    <a:pt x="46430" y="50366"/>
                  </a:lnTo>
                  <a:lnTo>
                    <a:pt x="46857" y="50366"/>
                  </a:lnTo>
                  <a:lnTo>
                    <a:pt x="46857" y="51553"/>
                  </a:lnTo>
                  <a:lnTo>
                    <a:pt x="46689" y="51553"/>
                  </a:lnTo>
                  <a:lnTo>
                    <a:pt x="46617" y="52479"/>
                  </a:lnTo>
                  <a:lnTo>
                    <a:pt x="47268" y="52919"/>
                  </a:lnTo>
                  <a:lnTo>
                    <a:pt x="47774" y="51836"/>
                  </a:lnTo>
                  <a:lnTo>
                    <a:pt x="48026" y="51553"/>
                  </a:lnTo>
                  <a:lnTo>
                    <a:pt x="48383" y="51553"/>
                  </a:lnTo>
                  <a:lnTo>
                    <a:pt x="47798" y="52060"/>
                  </a:lnTo>
                  <a:lnTo>
                    <a:pt x="47761" y="53100"/>
                  </a:lnTo>
                  <a:lnTo>
                    <a:pt x="48463" y="53017"/>
                  </a:lnTo>
                  <a:lnTo>
                    <a:pt x="48540" y="52236"/>
                  </a:lnTo>
                  <a:lnTo>
                    <a:pt x="49162" y="52236"/>
                  </a:lnTo>
                  <a:lnTo>
                    <a:pt x="49550" y="52074"/>
                  </a:lnTo>
                  <a:lnTo>
                    <a:pt x="49550" y="51553"/>
                  </a:lnTo>
                  <a:lnTo>
                    <a:pt x="48786" y="51504"/>
                  </a:lnTo>
                  <a:lnTo>
                    <a:pt x="48437" y="51553"/>
                  </a:lnTo>
                  <a:lnTo>
                    <a:pt x="48518" y="51085"/>
                  </a:lnTo>
                  <a:lnTo>
                    <a:pt x="53143" y="50903"/>
                  </a:lnTo>
                  <a:lnTo>
                    <a:pt x="55934" y="50891"/>
                  </a:lnTo>
                  <a:lnTo>
                    <a:pt x="57140" y="51116"/>
                  </a:lnTo>
                  <a:lnTo>
                    <a:pt x="57928" y="51992"/>
                  </a:lnTo>
                  <a:lnTo>
                    <a:pt x="58355" y="52773"/>
                  </a:lnTo>
                  <a:lnTo>
                    <a:pt x="58174" y="53017"/>
                  </a:lnTo>
                  <a:lnTo>
                    <a:pt x="57676" y="52420"/>
                  </a:lnTo>
                  <a:lnTo>
                    <a:pt x="56815" y="53330"/>
                  </a:lnTo>
                  <a:lnTo>
                    <a:pt x="57086" y="53619"/>
                  </a:lnTo>
                  <a:lnTo>
                    <a:pt x="56218" y="54579"/>
                  </a:lnTo>
                  <a:lnTo>
                    <a:pt x="55299" y="54676"/>
                  </a:lnTo>
                  <a:lnTo>
                    <a:pt x="54375" y="54933"/>
                  </a:lnTo>
                  <a:lnTo>
                    <a:pt x="53901" y="54611"/>
                  </a:lnTo>
                  <a:lnTo>
                    <a:pt x="53564" y="54253"/>
                  </a:lnTo>
                  <a:lnTo>
                    <a:pt x="52917" y="54936"/>
                  </a:lnTo>
                  <a:lnTo>
                    <a:pt x="52917" y="55294"/>
                  </a:lnTo>
                  <a:lnTo>
                    <a:pt x="52994" y="55424"/>
                  </a:lnTo>
                  <a:lnTo>
                    <a:pt x="52512" y="56723"/>
                  </a:lnTo>
                  <a:lnTo>
                    <a:pt x="52192" y="57165"/>
                  </a:lnTo>
                  <a:lnTo>
                    <a:pt x="51622" y="57490"/>
                  </a:lnTo>
                  <a:lnTo>
                    <a:pt x="52425" y="58027"/>
                  </a:lnTo>
                  <a:lnTo>
                    <a:pt x="52580" y="58222"/>
                  </a:lnTo>
                  <a:lnTo>
                    <a:pt x="52676" y="58543"/>
                  </a:lnTo>
                  <a:lnTo>
                    <a:pt x="51454" y="58515"/>
                  </a:lnTo>
                  <a:lnTo>
                    <a:pt x="50923" y="58076"/>
                  </a:lnTo>
                  <a:lnTo>
                    <a:pt x="50728" y="58694"/>
                  </a:lnTo>
                  <a:lnTo>
                    <a:pt x="49926" y="59751"/>
                  </a:lnTo>
                  <a:lnTo>
                    <a:pt x="49227" y="59198"/>
                  </a:lnTo>
                  <a:lnTo>
                    <a:pt x="49058" y="58678"/>
                  </a:lnTo>
                  <a:lnTo>
                    <a:pt x="48562" y="58788"/>
                  </a:lnTo>
                  <a:lnTo>
                    <a:pt x="45621" y="61831"/>
                  </a:lnTo>
                  <a:lnTo>
                    <a:pt x="44824" y="61345"/>
                  </a:lnTo>
                  <a:lnTo>
                    <a:pt x="44384" y="61752"/>
                  </a:lnTo>
                  <a:lnTo>
                    <a:pt x="44171" y="61695"/>
                  </a:lnTo>
                  <a:lnTo>
                    <a:pt x="43529" y="61280"/>
                  </a:lnTo>
                  <a:lnTo>
                    <a:pt x="42544" y="61063"/>
                  </a:lnTo>
                  <a:lnTo>
                    <a:pt x="41419" y="59979"/>
                  </a:lnTo>
                  <a:lnTo>
                    <a:pt x="41108" y="60011"/>
                  </a:lnTo>
                  <a:lnTo>
                    <a:pt x="40694" y="59670"/>
                  </a:lnTo>
                  <a:lnTo>
                    <a:pt x="40488" y="59185"/>
                  </a:lnTo>
                  <a:lnTo>
                    <a:pt x="39950" y="58944"/>
                  </a:lnTo>
                  <a:lnTo>
                    <a:pt x="39360" y="59252"/>
                  </a:lnTo>
                  <a:lnTo>
                    <a:pt x="39075" y="58726"/>
                  </a:lnTo>
                  <a:lnTo>
                    <a:pt x="39904" y="58238"/>
                  </a:lnTo>
                  <a:lnTo>
                    <a:pt x="40033" y="57539"/>
                  </a:lnTo>
                  <a:lnTo>
                    <a:pt x="39800" y="56270"/>
                  </a:lnTo>
                  <a:lnTo>
                    <a:pt x="37153" y="57894"/>
                  </a:lnTo>
                  <a:lnTo>
                    <a:pt x="36745" y="57100"/>
                  </a:lnTo>
                  <a:lnTo>
                    <a:pt x="35948" y="57580"/>
                  </a:lnTo>
                  <a:lnTo>
                    <a:pt x="35761" y="57290"/>
                  </a:lnTo>
                  <a:lnTo>
                    <a:pt x="35615" y="57479"/>
                  </a:lnTo>
                  <a:lnTo>
                    <a:pt x="34207" y="58173"/>
                  </a:lnTo>
                  <a:lnTo>
                    <a:pt x="33326" y="58450"/>
                  </a:lnTo>
                  <a:lnTo>
                    <a:pt x="33314" y="59165"/>
                  </a:lnTo>
                  <a:lnTo>
                    <a:pt x="33430" y="60662"/>
                  </a:lnTo>
                  <a:lnTo>
                    <a:pt x="33521" y="60824"/>
                  </a:lnTo>
                  <a:lnTo>
                    <a:pt x="33793" y="61036"/>
                  </a:lnTo>
                  <a:lnTo>
                    <a:pt x="34217" y="61116"/>
                  </a:lnTo>
                  <a:lnTo>
                    <a:pt x="35735" y="60190"/>
                  </a:lnTo>
                  <a:lnTo>
                    <a:pt x="34715" y="61927"/>
                  </a:lnTo>
                  <a:lnTo>
                    <a:pt x="34427" y="62865"/>
                  </a:lnTo>
                  <a:lnTo>
                    <a:pt x="33351" y="63472"/>
                  </a:lnTo>
                  <a:lnTo>
                    <a:pt x="32783" y="63541"/>
                  </a:lnTo>
                  <a:lnTo>
                    <a:pt x="32524" y="64110"/>
                  </a:lnTo>
                  <a:lnTo>
                    <a:pt x="32518" y="64748"/>
                  </a:lnTo>
                  <a:lnTo>
                    <a:pt x="29766" y="64712"/>
                  </a:lnTo>
                  <a:lnTo>
                    <a:pt x="28316" y="61117"/>
                  </a:lnTo>
                  <a:lnTo>
                    <a:pt x="27837" y="59442"/>
                  </a:lnTo>
                  <a:lnTo>
                    <a:pt x="27594" y="57563"/>
                  </a:lnTo>
                  <a:lnTo>
                    <a:pt x="27287" y="57470"/>
                  </a:lnTo>
                  <a:lnTo>
                    <a:pt x="26788" y="57461"/>
                  </a:lnTo>
                  <a:lnTo>
                    <a:pt x="26714" y="58058"/>
                  </a:lnTo>
                  <a:lnTo>
                    <a:pt x="25967" y="58508"/>
                  </a:lnTo>
                  <a:lnTo>
                    <a:pt x="26127" y="58840"/>
                  </a:lnTo>
                  <a:lnTo>
                    <a:pt x="25856" y="59426"/>
                  </a:lnTo>
                  <a:lnTo>
                    <a:pt x="25389" y="59588"/>
                  </a:lnTo>
                  <a:lnTo>
                    <a:pt x="24897" y="60158"/>
                  </a:lnTo>
                  <a:lnTo>
                    <a:pt x="24807" y="60434"/>
                  </a:lnTo>
                  <a:lnTo>
                    <a:pt x="24820" y="60906"/>
                  </a:lnTo>
                  <a:lnTo>
                    <a:pt x="22554" y="60889"/>
                  </a:lnTo>
                  <a:lnTo>
                    <a:pt x="22521" y="62353"/>
                  </a:lnTo>
                  <a:lnTo>
                    <a:pt x="22528" y="64160"/>
                  </a:lnTo>
                  <a:lnTo>
                    <a:pt x="21492" y="64208"/>
                  </a:lnTo>
                  <a:lnTo>
                    <a:pt x="21479" y="64696"/>
                  </a:lnTo>
                  <a:lnTo>
                    <a:pt x="20366" y="64712"/>
                  </a:lnTo>
                  <a:lnTo>
                    <a:pt x="20366" y="63677"/>
                  </a:lnTo>
                  <a:lnTo>
                    <a:pt x="19780" y="63654"/>
                  </a:lnTo>
                  <a:lnTo>
                    <a:pt x="19780" y="62950"/>
                  </a:lnTo>
                  <a:lnTo>
                    <a:pt x="20376" y="62946"/>
                  </a:lnTo>
                  <a:lnTo>
                    <a:pt x="20366" y="62370"/>
                  </a:lnTo>
                  <a:lnTo>
                    <a:pt x="18164" y="62386"/>
                  </a:lnTo>
                  <a:lnTo>
                    <a:pt x="17793" y="62078"/>
                  </a:lnTo>
                  <a:lnTo>
                    <a:pt x="17443" y="61422"/>
                  </a:lnTo>
                  <a:lnTo>
                    <a:pt x="17546" y="60821"/>
                  </a:lnTo>
                  <a:lnTo>
                    <a:pt x="17660" y="60662"/>
                  </a:lnTo>
                  <a:lnTo>
                    <a:pt x="17046" y="60649"/>
                  </a:lnTo>
                  <a:lnTo>
                    <a:pt x="17038" y="61784"/>
                  </a:lnTo>
                  <a:lnTo>
                    <a:pt x="15925" y="61816"/>
                  </a:lnTo>
                  <a:lnTo>
                    <a:pt x="15912" y="60873"/>
                  </a:lnTo>
                  <a:lnTo>
                    <a:pt x="15005" y="60035"/>
                  </a:lnTo>
                  <a:lnTo>
                    <a:pt x="14579" y="60024"/>
                  </a:lnTo>
                  <a:lnTo>
                    <a:pt x="13710" y="60027"/>
                  </a:lnTo>
                  <a:lnTo>
                    <a:pt x="13710" y="57669"/>
                  </a:lnTo>
                  <a:lnTo>
                    <a:pt x="13719" y="55873"/>
                  </a:lnTo>
                  <a:lnTo>
                    <a:pt x="13710" y="55278"/>
                  </a:lnTo>
                  <a:lnTo>
                    <a:pt x="12325" y="55294"/>
                  </a:lnTo>
                  <a:lnTo>
                    <a:pt x="12164" y="55391"/>
                  </a:lnTo>
                  <a:lnTo>
                    <a:pt x="12092" y="55603"/>
                  </a:lnTo>
                  <a:lnTo>
                    <a:pt x="10331" y="55717"/>
                  </a:lnTo>
                  <a:lnTo>
                    <a:pt x="10033" y="55603"/>
                  </a:lnTo>
                  <a:lnTo>
                    <a:pt x="9619" y="55245"/>
                  </a:lnTo>
                  <a:lnTo>
                    <a:pt x="9256" y="54757"/>
                  </a:lnTo>
                  <a:lnTo>
                    <a:pt x="9269" y="57587"/>
                  </a:lnTo>
                  <a:lnTo>
                    <a:pt x="7029" y="57620"/>
                  </a:lnTo>
                  <a:lnTo>
                    <a:pt x="7055" y="60109"/>
                  </a:lnTo>
                  <a:lnTo>
                    <a:pt x="7004" y="63524"/>
                  </a:lnTo>
                  <a:lnTo>
                    <a:pt x="7068" y="63996"/>
                  </a:lnTo>
                  <a:lnTo>
                    <a:pt x="7088" y="64525"/>
                  </a:lnTo>
                  <a:lnTo>
                    <a:pt x="6955" y="64775"/>
                  </a:lnTo>
                  <a:lnTo>
                    <a:pt x="6238" y="64360"/>
                  </a:lnTo>
                  <a:lnTo>
                    <a:pt x="5799" y="63477"/>
                  </a:lnTo>
                  <a:lnTo>
                    <a:pt x="5765" y="62469"/>
                  </a:lnTo>
                  <a:lnTo>
                    <a:pt x="5018" y="62487"/>
                  </a:lnTo>
                  <a:lnTo>
                    <a:pt x="5138" y="62678"/>
                  </a:lnTo>
                  <a:lnTo>
                    <a:pt x="2707" y="64272"/>
                  </a:lnTo>
                  <a:lnTo>
                    <a:pt x="2485" y="64159"/>
                  </a:lnTo>
                  <a:lnTo>
                    <a:pt x="2277" y="63850"/>
                  </a:lnTo>
                  <a:lnTo>
                    <a:pt x="1889" y="6368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0" name="pg1021">
              <a:extLst>
                <a:ext uri="{FF2B5EF4-FFF2-40B4-BE49-F238E27FC236}">
                  <a16:creationId xmlns:a16="http://schemas.microsoft.com/office/drawing/2014/main" id="{8F4791CF-369D-AE45-8034-41FCAC6527A4}"/>
                </a:ext>
              </a:extLst>
            </p:cNvPr>
            <p:cNvSpPr/>
            <p:nvPr/>
          </p:nvSpPr>
          <p:spPr>
            <a:xfrm>
              <a:off x="4449598" y="3964090"/>
              <a:ext cx="259961" cy="204348"/>
            </a:xfrm>
            <a:custGeom>
              <a:avLst/>
              <a:gdLst/>
              <a:ahLst/>
              <a:cxnLst/>
              <a:rect l="0" t="0" r="0" b="0"/>
              <a:pathLst>
                <a:path w="259961" h="204348">
                  <a:moveTo>
                    <a:pt x="170775" y="169401"/>
                  </a:moveTo>
                  <a:lnTo>
                    <a:pt x="169397" y="170616"/>
                  </a:lnTo>
                  <a:lnTo>
                    <a:pt x="168427" y="170851"/>
                  </a:lnTo>
                  <a:lnTo>
                    <a:pt x="167613" y="172103"/>
                  </a:lnTo>
                  <a:lnTo>
                    <a:pt x="166131" y="172568"/>
                  </a:lnTo>
                  <a:lnTo>
                    <a:pt x="165527" y="173116"/>
                  </a:lnTo>
                  <a:lnTo>
                    <a:pt x="165021" y="173703"/>
                  </a:lnTo>
                  <a:lnTo>
                    <a:pt x="164643" y="173807"/>
                  </a:lnTo>
                  <a:lnTo>
                    <a:pt x="164719" y="174384"/>
                  </a:lnTo>
                  <a:lnTo>
                    <a:pt x="164724" y="174806"/>
                  </a:lnTo>
                  <a:lnTo>
                    <a:pt x="164373" y="175175"/>
                  </a:lnTo>
                  <a:lnTo>
                    <a:pt x="164341" y="175398"/>
                  </a:lnTo>
                  <a:lnTo>
                    <a:pt x="164211" y="175644"/>
                  </a:lnTo>
                  <a:lnTo>
                    <a:pt x="163888" y="175752"/>
                  </a:lnTo>
                  <a:lnTo>
                    <a:pt x="163804" y="176225"/>
                  </a:lnTo>
                  <a:lnTo>
                    <a:pt x="163860" y="176474"/>
                  </a:lnTo>
                  <a:lnTo>
                    <a:pt x="164383" y="176575"/>
                  </a:lnTo>
                  <a:lnTo>
                    <a:pt x="164791" y="176527"/>
                  </a:lnTo>
                  <a:lnTo>
                    <a:pt x="165332" y="176601"/>
                  </a:lnTo>
                  <a:lnTo>
                    <a:pt x="165955" y="176783"/>
                  </a:lnTo>
                  <a:lnTo>
                    <a:pt x="166088" y="176783"/>
                  </a:lnTo>
                  <a:lnTo>
                    <a:pt x="166005" y="177023"/>
                  </a:lnTo>
                  <a:lnTo>
                    <a:pt x="165419" y="176715"/>
                  </a:lnTo>
                  <a:lnTo>
                    <a:pt x="164994" y="176864"/>
                  </a:lnTo>
                  <a:lnTo>
                    <a:pt x="164333" y="176922"/>
                  </a:lnTo>
                  <a:lnTo>
                    <a:pt x="164069" y="177227"/>
                  </a:lnTo>
                  <a:lnTo>
                    <a:pt x="164020" y="177514"/>
                  </a:lnTo>
                  <a:lnTo>
                    <a:pt x="164171" y="177733"/>
                  </a:lnTo>
                  <a:lnTo>
                    <a:pt x="162259" y="177809"/>
                  </a:lnTo>
                  <a:lnTo>
                    <a:pt x="162277" y="179284"/>
                  </a:lnTo>
                  <a:lnTo>
                    <a:pt x="162277" y="179450"/>
                  </a:lnTo>
                  <a:lnTo>
                    <a:pt x="162309" y="181518"/>
                  </a:lnTo>
                  <a:lnTo>
                    <a:pt x="161079" y="181562"/>
                  </a:lnTo>
                  <a:lnTo>
                    <a:pt x="160833" y="182865"/>
                  </a:lnTo>
                  <a:lnTo>
                    <a:pt x="160553" y="183208"/>
                  </a:lnTo>
                  <a:lnTo>
                    <a:pt x="160286" y="183327"/>
                  </a:lnTo>
                  <a:lnTo>
                    <a:pt x="160324" y="184128"/>
                  </a:lnTo>
                  <a:lnTo>
                    <a:pt x="160451" y="184571"/>
                  </a:lnTo>
                  <a:lnTo>
                    <a:pt x="160693" y="184865"/>
                  </a:lnTo>
                  <a:lnTo>
                    <a:pt x="160735" y="185025"/>
                  </a:lnTo>
                  <a:lnTo>
                    <a:pt x="160584" y="184917"/>
                  </a:lnTo>
                  <a:lnTo>
                    <a:pt x="160363" y="184645"/>
                  </a:lnTo>
                  <a:lnTo>
                    <a:pt x="160161" y="184142"/>
                  </a:lnTo>
                  <a:lnTo>
                    <a:pt x="160256" y="187311"/>
                  </a:lnTo>
                  <a:lnTo>
                    <a:pt x="160389" y="187349"/>
                  </a:lnTo>
                  <a:lnTo>
                    <a:pt x="161468" y="188280"/>
                  </a:lnTo>
                  <a:lnTo>
                    <a:pt x="161858" y="188165"/>
                  </a:lnTo>
                  <a:lnTo>
                    <a:pt x="161896" y="188394"/>
                  </a:lnTo>
                  <a:lnTo>
                    <a:pt x="160727" y="189379"/>
                  </a:lnTo>
                  <a:lnTo>
                    <a:pt x="160531" y="189796"/>
                  </a:lnTo>
                  <a:lnTo>
                    <a:pt x="160243" y="190094"/>
                  </a:lnTo>
                  <a:lnTo>
                    <a:pt x="158628" y="191014"/>
                  </a:lnTo>
                  <a:lnTo>
                    <a:pt x="157916" y="191029"/>
                  </a:lnTo>
                  <a:lnTo>
                    <a:pt x="157912" y="193282"/>
                  </a:lnTo>
                  <a:lnTo>
                    <a:pt x="158460" y="193494"/>
                  </a:lnTo>
                  <a:lnTo>
                    <a:pt x="159449" y="193740"/>
                  </a:lnTo>
                  <a:lnTo>
                    <a:pt x="159453" y="194042"/>
                  </a:lnTo>
                  <a:lnTo>
                    <a:pt x="161874" y="194061"/>
                  </a:lnTo>
                  <a:lnTo>
                    <a:pt x="161831" y="196619"/>
                  </a:lnTo>
                  <a:lnTo>
                    <a:pt x="161224" y="196638"/>
                  </a:lnTo>
                  <a:lnTo>
                    <a:pt x="161227" y="198579"/>
                  </a:lnTo>
                  <a:lnTo>
                    <a:pt x="159294" y="198638"/>
                  </a:lnTo>
                  <a:lnTo>
                    <a:pt x="159276" y="198828"/>
                  </a:lnTo>
                  <a:lnTo>
                    <a:pt x="158750" y="198850"/>
                  </a:lnTo>
                  <a:lnTo>
                    <a:pt x="160497" y="200381"/>
                  </a:lnTo>
                  <a:lnTo>
                    <a:pt x="159746" y="200459"/>
                  </a:lnTo>
                  <a:lnTo>
                    <a:pt x="160297" y="201804"/>
                  </a:lnTo>
                  <a:lnTo>
                    <a:pt x="160248" y="202314"/>
                  </a:lnTo>
                  <a:lnTo>
                    <a:pt x="160507" y="202925"/>
                  </a:lnTo>
                  <a:lnTo>
                    <a:pt x="160465" y="203070"/>
                  </a:lnTo>
                  <a:lnTo>
                    <a:pt x="159878" y="203572"/>
                  </a:lnTo>
                  <a:lnTo>
                    <a:pt x="160023" y="203264"/>
                  </a:lnTo>
                  <a:lnTo>
                    <a:pt x="160009" y="202299"/>
                  </a:lnTo>
                  <a:lnTo>
                    <a:pt x="159606" y="201632"/>
                  </a:lnTo>
                  <a:lnTo>
                    <a:pt x="158656" y="200530"/>
                  </a:lnTo>
                  <a:lnTo>
                    <a:pt x="158031" y="200903"/>
                  </a:lnTo>
                  <a:lnTo>
                    <a:pt x="157509" y="201353"/>
                  </a:lnTo>
                  <a:lnTo>
                    <a:pt x="156934" y="201360"/>
                  </a:lnTo>
                  <a:lnTo>
                    <a:pt x="156990" y="201569"/>
                  </a:lnTo>
                  <a:lnTo>
                    <a:pt x="156962" y="201897"/>
                  </a:lnTo>
                  <a:lnTo>
                    <a:pt x="156797" y="202523"/>
                  </a:lnTo>
                  <a:lnTo>
                    <a:pt x="156376" y="202959"/>
                  </a:lnTo>
                  <a:lnTo>
                    <a:pt x="155931" y="203111"/>
                  </a:lnTo>
                  <a:lnTo>
                    <a:pt x="155868" y="203882"/>
                  </a:lnTo>
                  <a:lnTo>
                    <a:pt x="155300" y="204236"/>
                  </a:lnTo>
                  <a:lnTo>
                    <a:pt x="154648" y="204348"/>
                  </a:lnTo>
                  <a:lnTo>
                    <a:pt x="154126" y="203983"/>
                  </a:lnTo>
                  <a:lnTo>
                    <a:pt x="153687" y="203920"/>
                  </a:lnTo>
                  <a:lnTo>
                    <a:pt x="153098" y="203995"/>
                  </a:lnTo>
                  <a:lnTo>
                    <a:pt x="152029" y="203854"/>
                  </a:lnTo>
                  <a:lnTo>
                    <a:pt x="151723" y="203676"/>
                  </a:lnTo>
                  <a:lnTo>
                    <a:pt x="151625" y="203940"/>
                  </a:lnTo>
                  <a:lnTo>
                    <a:pt x="151331" y="204033"/>
                  </a:lnTo>
                  <a:lnTo>
                    <a:pt x="150682" y="203974"/>
                  </a:lnTo>
                  <a:lnTo>
                    <a:pt x="150262" y="203840"/>
                  </a:lnTo>
                  <a:lnTo>
                    <a:pt x="150115" y="203631"/>
                  </a:lnTo>
                  <a:lnTo>
                    <a:pt x="150210" y="203031"/>
                  </a:lnTo>
                  <a:lnTo>
                    <a:pt x="150140" y="202893"/>
                  </a:lnTo>
                  <a:lnTo>
                    <a:pt x="149810" y="202525"/>
                  </a:lnTo>
                  <a:lnTo>
                    <a:pt x="149558" y="202465"/>
                  </a:lnTo>
                  <a:lnTo>
                    <a:pt x="148797" y="201250"/>
                  </a:lnTo>
                  <a:lnTo>
                    <a:pt x="148482" y="201381"/>
                  </a:lnTo>
                  <a:lnTo>
                    <a:pt x="148506" y="201805"/>
                  </a:lnTo>
                  <a:lnTo>
                    <a:pt x="148334" y="202330"/>
                  </a:lnTo>
                  <a:lnTo>
                    <a:pt x="147335" y="202345"/>
                  </a:lnTo>
                  <a:lnTo>
                    <a:pt x="145995" y="203410"/>
                  </a:lnTo>
                  <a:lnTo>
                    <a:pt x="145546" y="203372"/>
                  </a:lnTo>
                  <a:lnTo>
                    <a:pt x="145676" y="203063"/>
                  </a:lnTo>
                  <a:lnTo>
                    <a:pt x="145378" y="202754"/>
                  </a:lnTo>
                  <a:lnTo>
                    <a:pt x="145143" y="202732"/>
                  </a:lnTo>
                  <a:lnTo>
                    <a:pt x="145024" y="203015"/>
                  </a:lnTo>
                  <a:lnTo>
                    <a:pt x="144859" y="203093"/>
                  </a:lnTo>
                  <a:lnTo>
                    <a:pt x="144133" y="202229"/>
                  </a:lnTo>
                  <a:lnTo>
                    <a:pt x="143716" y="201488"/>
                  </a:lnTo>
                  <a:lnTo>
                    <a:pt x="143604" y="200739"/>
                  </a:lnTo>
                  <a:lnTo>
                    <a:pt x="143228" y="200661"/>
                  </a:lnTo>
                  <a:lnTo>
                    <a:pt x="142895" y="200702"/>
                  </a:lnTo>
                  <a:lnTo>
                    <a:pt x="142194" y="200449"/>
                  </a:lnTo>
                  <a:lnTo>
                    <a:pt x="142081" y="199644"/>
                  </a:lnTo>
                  <a:lnTo>
                    <a:pt x="141857" y="199216"/>
                  </a:lnTo>
                  <a:lnTo>
                    <a:pt x="140756" y="199049"/>
                  </a:lnTo>
                  <a:lnTo>
                    <a:pt x="140489" y="198762"/>
                  </a:lnTo>
                  <a:lnTo>
                    <a:pt x="140412" y="198416"/>
                  </a:lnTo>
                  <a:lnTo>
                    <a:pt x="139510" y="198114"/>
                  </a:lnTo>
                  <a:lnTo>
                    <a:pt x="138893" y="198182"/>
                  </a:lnTo>
                  <a:lnTo>
                    <a:pt x="138602" y="198130"/>
                  </a:lnTo>
                  <a:lnTo>
                    <a:pt x="138188" y="197932"/>
                  </a:lnTo>
                  <a:lnTo>
                    <a:pt x="137676" y="197482"/>
                  </a:lnTo>
                  <a:lnTo>
                    <a:pt x="136662" y="197538"/>
                  </a:lnTo>
                  <a:lnTo>
                    <a:pt x="136595" y="197684"/>
                  </a:lnTo>
                  <a:lnTo>
                    <a:pt x="136378" y="197740"/>
                  </a:lnTo>
                  <a:lnTo>
                    <a:pt x="136209" y="197263"/>
                  </a:lnTo>
                  <a:lnTo>
                    <a:pt x="136073" y="196560"/>
                  </a:lnTo>
                  <a:lnTo>
                    <a:pt x="135761" y="196166"/>
                  </a:lnTo>
                  <a:lnTo>
                    <a:pt x="135505" y="196102"/>
                  </a:lnTo>
                  <a:lnTo>
                    <a:pt x="135536" y="196337"/>
                  </a:lnTo>
                  <a:lnTo>
                    <a:pt x="135270" y="196413"/>
                  </a:lnTo>
                  <a:lnTo>
                    <a:pt x="134936" y="196267"/>
                  </a:lnTo>
                  <a:lnTo>
                    <a:pt x="134649" y="196498"/>
                  </a:lnTo>
                  <a:lnTo>
                    <a:pt x="134106" y="196121"/>
                  </a:lnTo>
                  <a:lnTo>
                    <a:pt x="133885" y="195871"/>
                  </a:lnTo>
                  <a:lnTo>
                    <a:pt x="133678" y="195875"/>
                  </a:lnTo>
                  <a:lnTo>
                    <a:pt x="133425" y="196083"/>
                  </a:lnTo>
                  <a:lnTo>
                    <a:pt x="132654" y="196239"/>
                  </a:lnTo>
                  <a:lnTo>
                    <a:pt x="132447" y="195856"/>
                  </a:lnTo>
                  <a:lnTo>
                    <a:pt x="132380" y="195681"/>
                  </a:lnTo>
                  <a:lnTo>
                    <a:pt x="132303" y="194772"/>
                  </a:lnTo>
                  <a:lnTo>
                    <a:pt x="132767" y="194069"/>
                  </a:lnTo>
                  <a:lnTo>
                    <a:pt x="132718" y="193804"/>
                  </a:lnTo>
                  <a:lnTo>
                    <a:pt x="131648" y="193442"/>
                  </a:lnTo>
                  <a:lnTo>
                    <a:pt x="130476" y="193267"/>
                  </a:lnTo>
                  <a:lnTo>
                    <a:pt x="129964" y="193583"/>
                  </a:lnTo>
                  <a:lnTo>
                    <a:pt x="129666" y="193673"/>
                  </a:lnTo>
                  <a:lnTo>
                    <a:pt x="129480" y="193349"/>
                  </a:lnTo>
                  <a:lnTo>
                    <a:pt x="128511" y="192961"/>
                  </a:lnTo>
                  <a:lnTo>
                    <a:pt x="128385" y="193251"/>
                  </a:lnTo>
                  <a:lnTo>
                    <a:pt x="127323" y="193513"/>
                  </a:lnTo>
                  <a:lnTo>
                    <a:pt x="127128" y="193433"/>
                  </a:lnTo>
                  <a:lnTo>
                    <a:pt x="126936" y="193322"/>
                  </a:lnTo>
                  <a:lnTo>
                    <a:pt x="126810" y="193620"/>
                  </a:lnTo>
                  <a:lnTo>
                    <a:pt x="126880" y="193940"/>
                  </a:lnTo>
                  <a:lnTo>
                    <a:pt x="126736" y="194216"/>
                  </a:lnTo>
                  <a:lnTo>
                    <a:pt x="125796" y="194599"/>
                  </a:lnTo>
                  <a:lnTo>
                    <a:pt x="125659" y="194547"/>
                  </a:lnTo>
                  <a:lnTo>
                    <a:pt x="125666" y="194391"/>
                  </a:lnTo>
                  <a:lnTo>
                    <a:pt x="126076" y="194283"/>
                  </a:lnTo>
                  <a:lnTo>
                    <a:pt x="125834" y="193776"/>
                  </a:lnTo>
                  <a:lnTo>
                    <a:pt x="125550" y="194149"/>
                  </a:lnTo>
                  <a:lnTo>
                    <a:pt x="125122" y="194324"/>
                  </a:lnTo>
                  <a:lnTo>
                    <a:pt x="123947" y="194343"/>
                  </a:lnTo>
                  <a:lnTo>
                    <a:pt x="123957" y="194138"/>
                  </a:lnTo>
                  <a:lnTo>
                    <a:pt x="123768" y="193862"/>
                  </a:lnTo>
                  <a:lnTo>
                    <a:pt x="123175" y="193579"/>
                  </a:lnTo>
                  <a:lnTo>
                    <a:pt x="122480" y="193889"/>
                  </a:lnTo>
                  <a:lnTo>
                    <a:pt x="121877" y="194008"/>
                  </a:lnTo>
                  <a:lnTo>
                    <a:pt x="121172" y="193722"/>
                  </a:lnTo>
                  <a:lnTo>
                    <a:pt x="121045" y="193401"/>
                  </a:lnTo>
                  <a:lnTo>
                    <a:pt x="121035" y="193234"/>
                  </a:lnTo>
                  <a:lnTo>
                    <a:pt x="120452" y="192839"/>
                  </a:lnTo>
                  <a:lnTo>
                    <a:pt x="119698" y="192817"/>
                  </a:lnTo>
                  <a:lnTo>
                    <a:pt x="119512" y="192728"/>
                  </a:lnTo>
                  <a:lnTo>
                    <a:pt x="118385" y="191343"/>
                  </a:lnTo>
                  <a:lnTo>
                    <a:pt x="118402" y="191064"/>
                  </a:lnTo>
                  <a:lnTo>
                    <a:pt x="118342" y="190904"/>
                  </a:lnTo>
                  <a:lnTo>
                    <a:pt x="117713" y="190434"/>
                  </a:lnTo>
                  <a:lnTo>
                    <a:pt x="117092" y="190374"/>
                  </a:lnTo>
                  <a:lnTo>
                    <a:pt x="116264" y="189856"/>
                  </a:lnTo>
                  <a:lnTo>
                    <a:pt x="116022" y="189573"/>
                  </a:lnTo>
                  <a:lnTo>
                    <a:pt x="115987" y="189216"/>
                  </a:lnTo>
                  <a:lnTo>
                    <a:pt x="115794" y="188944"/>
                  </a:lnTo>
                  <a:lnTo>
                    <a:pt x="115307" y="188668"/>
                  </a:lnTo>
                  <a:lnTo>
                    <a:pt x="114924" y="188653"/>
                  </a:lnTo>
                  <a:lnTo>
                    <a:pt x="114678" y="188459"/>
                  </a:lnTo>
                  <a:lnTo>
                    <a:pt x="114352" y="188046"/>
                  </a:lnTo>
                  <a:lnTo>
                    <a:pt x="114170" y="187703"/>
                  </a:lnTo>
                  <a:lnTo>
                    <a:pt x="114212" y="187543"/>
                  </a:lnTo>
                  <a:lnTo>
                    <a:pt x="114068" y="187376"/>
                  </a:lnTo>
                  <a:lnTo>
                    <a:pt x="113212" y="187111"/>
                  </a:lnTo>
                  <a:lnTo>
                    <a:pt x="112769" y="187200"/>
                  </a:lnTo>
                  <a:lnTo>
                    <a:pt x="112673" y="186814"/>
                  </a:lnTo>
                  <a:lnTo>
                    <a:pt x="112398" y="186585"/>
                  </a:lnTo>
                  <a:lnTo>
                    <a:pt x="111936" y="186472"/>
                  </a:lnTo>
                  <a:lnTo>
                    <a:pt x="111656" y="186073"/>
                  </a:lnTo>
                  <a:lnTo>
                    <a:pt x="111265" y="185364"/>
                  </a:lnTo>
                  <a:lnTo>
                    <a:pt x="111530" y="184573"/>
                  </a:lnTo>
                  <a:lnTo>
                    <a:pt x="111511" y="184233"/>
                  </a:lnTo>
                  <a:lnTo>
                    <a:pt x="110373" y="182949"/>
                  </a:lnTo>
                  <a:lnTo>
                    <a:pt x="110204" y="182393"/>
                  </a:lnTo>
                  <a:lnTo>
                    <a:pt x="109898" y="182014"/>
                  </a:lnTo>
                  <a:lnTo>
                    <a:pt x="109125" y="181653"/>
                  </a:lnTo>
                  <a:lnTo>
                    <a:pt x="107847" y="181624"/>
                  </a:lnTo>
                  <a:lnTo>
                    <a:pt x="107525" y="181693"/>
                  </a:lnTo>
                  <a:lnTo>
                    <a:pt x="107319" y="181483"/>
                  </a:lnTo>
                  <a:lnTo>
                    <a:pt x="107234" y="181160"/>
                  </a:lnTo>
                  <a:lnTo>
                    <a:pt x="107259" y="180797"/>
                  </a:lnTo>
                  <a:lnTo>
                    <a:pt x="105226" y="178963"/>
                  </a:lnTo>
                  <a:lnTo>
                    <a:pt x="104461" y="178127"/>
                  </a:lnTo>
                  <a:lnTo>
                    <a:pt x="104459" y="177833"/>
                  </a:lnTo>
                  <a:lnTo>
                    <a:pt x="103844" y="177246"/>
                  </a:lnTo>
                  <a:lnTo>
                    <a:pt x="103618" y="177118"/>
                  </a:lnTo>
                  <a:lnTo>
                    <a:pt x="103429" y="177438"/>
                  </a:lnTo>
                  <a:lnTo>
                    <a:pt x="103010" y="177906"/>
                  </a:lnTo>
                  <a:lnTo>
                    <a:pt x="101282" y="178771"/>
                  </a:lnTo>
                  <a:lnTo>
                    <a:pt x="101000" y="178782"/>
                  </a:lnTo>
                  <a:lnTo>
                    <a:pt x="98636" y="177793"/>
                  </a:lnTo>
                  <a:lnTo>
                    <a:pt x="97109" y="177661"/>
                  </a:lnTo>
                  <a:lnTo>
                    <a:pt x="96124" y="177889"/>
                  </a:lnTo>
                  <a:lnTo>
                    <a:pt x="95267" y="178225"/>
                  </a:lnTo>
                  <a:lnTo>
                    <a:pt x="94370" y="178420"/>
                  </a:lnTo>
                  <a:lnTo>
                    <a:pt x="93192" y="179141"/>
                  </a:lnTo>
                  <a:lnTo>
                    <a:pt x="93398" y="179440"/>
                  </a:lnTo>
                  <a:lnTo>
                    <a:pt x="93654" y="179578"/>
                  </a:lnTo>
                  <a:lnTo>
                    <a:pt x="94244" y="179318"/>
                  </a:lnTo>
                  <a:lnTo>
                    <a:pt x="94346" y="179645"/>
                  </a:lnTo>
                  <a:lnTo>
                    <a:pt x="94100" y="180341"/>
                  </a:lnTo>
                  <a:lnTo>
                    <a:pt x="93517" y="181146"/>
                  </a:lnTo>
                  <a:lnTo>
                    <a:pt x="93317" y="181339"/>
                  </a:lnTo>
                  <a:lnTo>
                    <a:pt x="92706" y="181570"/>
                  </a:lnTo>
                  <a:lnTo>
                    <a:pt x="92738" y="182024"/>
                  </a:lnTo>
                  <a:lnTo>
                    <a:pt x="93229" y="182233"/>
                  </a:lnTo>
                  <a:lnTo>
                    <a:pt x="93131" y="182746"/>
                  </a:lnTo>
                  <a:lnTo>
                    <a:pt x="91940" y="182742"/>
                  </a:lnTo>
                  <a:lnTo>
                    <a:pt x="91964" y="185150"/>
                  </a:lnTo>
                  <a:lnTo>
                    <a:pt x="90964" y="185137"/>
                  </a:lnTo>
                  <a:lnTo>
                    <a:pt x="90800" y="184772"/>
                  </a:lnTo>
                  <a:lnTo>
                    <a:pt x="90824" y="182792"/>
                  </a:lnTo>
                  <a:lnTo>
                    <a:pt x="89550" y="182693"/>
                  </a:lnTo>
                  <a:lnTo>
                    <a:pt x="84970" y="182588"/>
                  </a:lnTo>
                  <a:lnTo>
                    <a:pt x="84979" y="183032"/>
                  </a:lnTo>
                  <a:lnTo>
                    <a:pt x="84636" y="183014"/>
                  </a:lnTo>
                  <a:lnTo>
                    <a:pt x="83629" y="182555"/>
                  </a:lnTo>
                  <a:lnTo>
                    <a:pt x="80147" y="182476"/>
                  </a:lnTo>
                  <a:lnTo>
                    <a:pt x="81163" y="181909"/>
                  </a:lnTo>
                  <a:lnTo>
                    <a:pt x="81374" y="181682"/>
                  </a:lnTo>
                  <a:lnTo>
                    <a:pt x="82624" y="179877"/>
                  </a:lnTo>
                  <a:lnTo>
                    <a:pt x="82714" y="179010"/>
                  </a:lnTo>
                  <a:lnTo>
                    <a:pt x="82344" y="178998"/>
                  </a:lnTo>
                  <a:lnTo>
                    <a:pt x="81909" y="178826"/>
                  </a:lnTo>
                  <a:lnTo>
                    <a:pt x="81491" y="178458"/>
                  </a:lnTo>
                  <a:lnTo>
                    <a:pt x="81438" y="178309"/>
                  </a:lnTo>
                  <a:lnTo>
                    <a:pt x="80086" y="177106"/>
                  </a:lnTo>
                  <a:lnTo>
                    <a:pt x="79653" y="176353"/>
                  </a:lnTo>
                  <a:lnTo>
                    <a:pt x="79790" y="176170"/>
                  </a:lnTo>
                  <a:lnTo>
                    <a:pt x="79292" y="175716"/>
                  </a:lnTo>
                  <a:lnTo>
                    <a:pt x="78596" y="175652"/>
                  </a:lnTo>
                  <a:lnTo>
                    <a:pt x="78115" y="175701"/>
                  </a:lnTo>
                  <a:lnTo>
                    <a:pt x="77002" y="175291"/>
                  </a:lnTo>
                  <a:lnTo>
                    <a:pt x="76619" y="174982"/>
                  </a:lnTo>
                  <a:lnTo>
                    <a:pt x="74690" y="175131"/>
                  </a:lnTo>
                  <a:lnTo>
                    <a:pt x="74078" y="175506"/>
                  </a:lnTo>
                  <a:lnTo>
                    <a:pt x="74043" y="175020"/>
                  </a:lnTo>
                  <a:lnTo>
                    <a:pt x="73530" y="174383"/>
                  </a:lnTo>
                  <a:lnTo>
                    <a:pt x="73974" y="173649"/>
                  </a:lnTo>
                  <a:lnTo>
                    <a:pt x="73832" y="173072"/>
                  </a:lnTo>
                  <a:lnTo>
                    <a:pt x="72124" y="171222"/>
                  </a:lnTo>
                  <a:lnTo>
                    <a:pt x="71955" y="169695"/>
                  </a:lnTo>
                  <a:lnTo>
                    <a:pt x="72104" y="168820"/>
                  </a:lnTo>
                  <a:lnTo>
                    <a:pt x="72583" y="168776"/>
                  </a:lnTo>
                  <a:lnTo>
                    <a:pt x="72590" y="167148"/>
                  </a:lnTo>
                  <a:lnTo>
                    <a:pt x="73086" y="167118"/>
                  </a:lnTo>
                  <a:lnTo>
                    <a:pt x="73113" y="163823"/>
                  </a:lnTo>
                  <a:lnTo>
                    <a:pt x="74976" y="163826"/>
                  </a:lnTo>
                  <a:lnTo>
                    <a:pt x="74969" y="164906"/>
                  </a:lnTo>
                  <a:lnTo>
                    <a:pt x="77047" y="164947"/>
                  </a:lnTo>
                  <a:lnTo>
                    <a:pt x="77096" y="165245"/>
                  </a:lnTo>
                  <a:lnTo>
                    <a:pt x="79012" y="165211"/>
                  </a:lnTo>
                  <a:lnTo>
                    <a:pt x="79729" y="164802"/>
                  </a:lnTo>
                  <a:lnTo>
                    <a:pt x="79673" y="162966"/>
                  </a:lnTo>
                  <a:lnTo>
                    <a:pt x="79241" y="162002"/>
                  </a:lnTo>
                  <a:lnTo>
                    <a:pt x="79280" y="160505"/>
                  </a:lnTo>
                  <a:lnTo>
                    <a:pt x="78485" y="160482"/>
                  </a:lnTo>
                  <a:lnTo>
                    <a:pt x="78408" y="160281"/>
                  </a:lnTo>
                  <a:lnTo>
                    <a:pt x="78394" y="159518"/>
                  </a:lnTo>
                  <a:lnTo>
                    <a:pt x="77318" y="159503"/>
                  </a:lnTo>
                  <a:lnTo>
                    <a:pt x="77272" y="159976"/>
                  </a:lnTo>
                  <a:lnTo>
                    <a:pt x="74909" y="159946"/>
                  </a:lnTo>
                  <a:lnTo>
                    <a:pt x="74926" y="158739"/>
                  </a:lnTo>
                  <a:lnTo>
                    <a:pt x="77828" y="158743"/>
                  </a:lnTo>
                  <a:lnTo>
                    <a:pt x="78007" y="158613"/>
                  </a:lnTo>
                  <a:lnTo>
                    <a:pt x="78071" y="157321"/>
                  </a:lnTo>
                  <a:lnTo>
                    <a:pt x="78556" y="157756"/>
                  </a:lnTo>
                  <a:lnTo>
                    <a:pt x="79129" y="157474"/>
                  </a:lnTo>
                  <a:lnTo>
                    <a:pt x="80279" y="157962"/>
                  </a:lnTo>
                  <a:lnTo>
                    <a:pt x="80705" y="157917"/>
                  </a:lnTo>
                  <a:lnTo>
                    <a:pt x="80814" y="157634"/>
                  </a:lnTo>
                  <a:lnTo>
                    <a:pt x="81651" y="158379"/>
                  </a:lnTo>
                  <a:lnTo>
                    <a:pt x="81785" y="158335"/>
                  </a:lnTo>
                  <a:lnTo>
                    <a:pt x="82119" y="157959"/>
                  </a:lnTo>
                  <a:lnTo>
                    <a:pt x="82390" y="157907"/>
                  </a:lnTo>
                  <a:lnTo>
                    <a:pt x="82717" y="158283"/>
                  </a:lnTo>
                  <a:lnTo>
                    <a:pt x="82885" y="158715"/>
                  </a:lnTo>
                  <a:lnTo>
                    <a:pt x="82913" y="159028"/>
                  </a:lnTo>
                  <a:lnTo>
                    <a:pt x="83110" y="159385"/>
                  </a:lnTo>
                  <a:lnTo>
                    <a:pt x="83314" y="159408"/>
                  </a:lnTo>
                  <a:lnTo>
                    <a:pt x="83473" y="158585"/>
                  </a:lnTo>
                  <a:lnTo>
                    <a:pt x="83694" y="157974"/>
                  </a:lnTo>
                  <a:lnTo>
                    <a:pt x="84085" y="157654"/>
                  </a:lnTo>
                  <a:lnTo>
                    <a:pt x="84475" y="156186"/>
                  </a:lnTo>
                  <a:lnTo>
                    <a:pt x="84754" y="155557"/>
                  </a:lnTo>
                  <a:lnTo>
                    <a:pt x="84944" y="155427"/>
                  </a:lnTo>
                  <a:lnTo>
                    <a:pt x="85190" y="154980"/>
                  </a:lnTo>
                  <a:lnTo>
                    <a:pt x="84743" y="154159"/>
                  </a:lnTo>
                  <a:lnTo>
                    <a:pt x="86385" y="154183"/>
                  </a:lnTo>
                  <a:lnTo>
                    <a:pt x="86406" y="152738"/>
                  </a:lnTo>
                  <a:lnTo>
                    <a:pt x="80913" y="152413"/>
                  </a:lnTo>
                  <a:lnTo>
                    <a:pt x="80886" y="151908"/>
                  </a:lnTo>
                  <a:lnTo>
                    <a:pt x="80488" y="151426"/>
                  </a:lnTo>
                  <a:lnTo>
                    <a:pt x="79117" y="151416"/>
                  </a:lnTo>
                  <a:lnTo>
                    <a:pt x="78014" y="150392"/>
                  </a:lnTo>
                  <a:lnTo>
                    <a:pt x="79376" y="148346"/>
                  </a:lnTo>
                  <a:lnTo>
                    <a:pt x="80604" y="147283"/>
                  </a:lnTo>
                  <a:lnTo>
                    <a:pt x="80658" y="146738"/>
                  </a:lnTo>
                  <a:lnTo>
                    <a:pt x="80355" y="145978"/>
                  </a:lnTo>
                  <a:lnTo>
                    <a:pt x="80169" y="143841"/>
                  </a:lnTo>
                  <a:lnTo>
                    <a:pt x="80162" y="142117"/>
                  </a:lnTo>
                  <a:lnTo>
                    <a:pt x="79898" y="141730"/>
                  </a:lnTo>
                  <a:lnTo>
                    <a:pt x="79473" y="141679"/>
                  </a:lnTo>
                  <a:lnTo>
                    <a:pt x="79494" y="139912"/>
                  </a:lnTo>
                  <a:lnTo>
                    <a:pt x="80002" y="139289"/>
                  </a:lnTo>
                  <a:lnTo>
                    <a:pt x="79163" y="139998"/>
                  </a:lnTo>
                  <a:lnTo>
                    <a:pt x="78564" y="140244"/>
                  </a:lnTo>
                  <a:lnTo>
                    <a:pt x="78596" y="137868"/>
                  </a:lnTo>
                  <a:lnTo>
                    <a:pt x="78195" y="137715"/>
                  </a:lnTo>
                  <a:lnTo>
                    <a:pt x="75249" y="137619"/>
                  </a:lnTo>
                  <a:lnTo>
                    <a:pt x="74866" y="136553"/>
                  </a:lnTo>
                  <a:lnTo>
                    <a:pt x="74826" y="135622"/>
                  </a:lnTo>
                  <a:lnTo>
                    <a:pt x="74703" y="135197"/>
                  </a:lnTo>
                  <a:lnTo>
                    <a:pt x="73781" y="133959"/>
                  </a:lnTo>
                  <a:lnTo>
                    <a:pt x="72268" y="133894"/>
                  </a:lnTo>
                  <a:lnTo>
                    <a:pt x="70964" y="132722"/>
                  </a:lnTo>
                  <a:lnTo>
                    <a:pt x="70711" y="132584"/>
                  </a:lnTo>
                  <a:lnTo>
                    <a:pt x="69057" y="132070"/>
                  </a:lnTo>
                  <a:lnTo>
                    <a:pt x="68014" y="131984"/>
                  </a:lnTo>
                  <a:lnTo>
                    <a:pt x="67360" y="131843"/>
                  </a:lnTo>
                  <a:lnTo>
                    <a:pt x="65833" y="131688"/>
                  </a:lnTo>
                  <a:lnTo>
                    <a:pt x="65739" y="133706"/>
                  </a:lnTo>
                  <a:lnTo>
                    <a:pt x="63570" y="133648"/>
                  </a:lnTo>
                  <a:lnTo>
                    <a:pt x="63535" y="143819"/>
                  </a:lnTo>
                  <a:lnTo>
                    <a:pt x="59820" y="143747"/>
                  </a:lnTo>
                  <a:lnTo>
                    <a:pt x="59545" y="143659"/>
                  </a:lnTo>
                  <a:lnTo>
                    <a:pt x="58334" y="143606"/>
                  </a:lnTo>
                  <a:lnTo>
                    <a:pt x="58421" y="140175"/>
                  </a:lnTo>
                  <a:lnTo>
                    <a:pt x="58518" y="140013"/>
                  </a:lnTo>
                  <a:lnTo>
                    <a:pt x="52698" y="139836"/>
                  </a:lnTo>
                  <a:lnTo>
                    <a:pt x="52567" y="143415"/>
                  </a:lnTo>
                  <a:lnTo>
                    <a:pt x="50906" y="143350"/>
                  </a:lnTo>
                  <a:lnTo>
                    <a:pt x="48231" y="143479"/>
                  </a:lnTo>
                  <a:lnTo>
                    <a:pt x="48484" y="140893"/>
                  </a:lnTo>
                  <a:lnTo>
                    <a:pt x="48741" y="140008"/>
                  </a:lnTo>
                  <a:lnTo>
                    <a:pt x="48784" y="139023"/>
                  </a:lnTo>
                  <a:lnTo>
                    <a:pt x="48552" y="139250"/>
                  </a:lnTo>
                  <a:lnTo>
                    <a:pt x="48384" y="139837"/>
                  </a:lnTo>
                  <a:lnTo>
                    <a:pt x="48135" y="140353"/>
                  </a:lnTo>
                  <a:lnTo>
                    <a:pt x="47766" y="140685"/>
                  </a:lnTo>
                  <a:lnTo>
                    <a:pt x="46848" y="140829"/>
                  </a:lnTo>
                  <a:lnTo>
                    <a:pt x="46362" y="140698"/>
                  </a:lnTo>
                  <a:lnTo>
                    <a:pt x="45334" y="140840"/>
                  </a:lnTo>
                  <a:lnTo>
                    <a:pt x="44754" y="140840"/>
                  </a:lnTo>
                  <a:lnTo>
                    <a:pt x="42155" y="140566"/>
                  </a:lnTo>
                  <a:lnTo>
                    <a:pt x="40846" y="144087"/>
                  </a:lnTo>
                  <a:lnTo>
                    <a:pt x="40660" y="144966"/>
                  </a:lnTo>
                  <a:lnTo>
                    <a:pt x="40583" y="146007"/>
                  </a:lnTo>
                  <a:lnTo>
                    <a:pt x="40610" y="146807"/>
                  </a:lnTo>
                  <a:lnTo>
                    <a:pt x="40758" y="147463"/>
                  </a:lnTo>
                  <a:lnTo>
                    <a:pt x="40840" y="147618"/>
                  </a:lnTo>
                  <a:lnTo>
                    <a:pt x="41656" y="148101"/>
                  </a:lnTo>
                  <a:lnTo>
                    <a:pt x="41810" y="148325"/>
                  </a:lnTo>
                  <a:lnTo>
                    <a:pt x="41826" y="148524"/>
                  </a:lnTo>
                  <a:lnTo>
                    <a:pt x="41508" y="148881"/>
                  </a:lnTo>
                  <a:lnTo>
                    <a:pt x="40671" y="149208"/>
                  </a:lnTo>
                  <a:lnTo>
                    <a:pt x="39957" y="149326"/>
                  </a:lnTo>
                  <a:lnTo>
                    <a:pt x="39427" y="149244"/>
                  </a:lnTo>
                  <a:lnTo>
                    <a:pt x="39132" y="148947"/>
                  </a:lnTo>
                  <a:lnTo>
                    <a:pt x="38275" y="148805"/>
                  </a:lnTo>
                  <a:lnTo>
                    <a:pt x="37147" y="148817"/>
                  </a:lnTo>
                  <a:lnTo>
                    <a:pt x="35130" y="149060"/>
                  </a:lnTo>
                  <a:lnTo>
                    <a:pt x="34623" y="148929"/>
                  </a:lnTo>
                  <a:lnTo>
                    <a:pt x="34350" y="148744"/>
                  </a:lnTo>
                  <a:lnTo>
                    <a:pt x="34220" y="148532"/>
                  </a:lnTo>
                  <a:lnTo>
                    <a:pt x="33938" y="147263"/>
                  </a:lnTo>
                  <a:lnTo>
                    <a:pt x="32914" y="145270"/>
                  </a:lnTo>
                  <a:lnTo>
                    <a:pt x="32770" y="144661"/>
                  </a:lnTo>
                  <a:lnTo>
                    <a:pt x="32785" y="143893"/>
                  </a:lnTo>
                  <a:lnTo>
                    <a:pt x="32934" y="143197"/>
                  </a:lnTo>
                  <a:lnTo>
                    <a:pt x="33029" y="142940"/>
                  </a:lnTo>
                  <a:lnTo>
                    <a:pt x="33228" y="142898"/>
                  </a:lnTo>
                  <a:lnTo>
                    <a:pt x="33256" y="140816"/>
                  </a:lnTo>
                  <a:lnTo>
                    <a:pt x="33185" y="139528"/>
                  </a:lnTo>
                  <a:lnTo>
                    <a:pt x="32986" y="137987"/>
                  </a:lnTo>
                  <a:lnTo>
                    <a:pt x="32678" y="136397"/>
                  </a:lnTo>
                  <a:lnTo>
                    <a:pt x="32141" y="135375"/>
                  </a:lnTo>
                  <a:lnTo>
                    <a:pt x="32096" y="134686"/>
                  </a:lnTo>
                  <a:lnTo>
                    <a:pt x="32319" y="134677"/>
                  </a:lnTo>
                  <a:lnTo>
                    <a:pt x="32290" y="134214"/>
                  </a:lnTo>
                  <a:lnTo>
                    <a:pt x="31889" y="133998"/>
                  </a:lnTo>
                  <a:lnTo>
                    <a:pt x="31347" y="132917"/>
                  </a:lnTo>
                  <a:lnTo>
                    <a:pt x="31371" y="132019"/>
                  </a:lnTo>
                  <a:lnTo>
                    <a:pt x="31306" y="131817"/>
                  </a:lnTo>
                  <a:lnTo>
                    <a:pt x="31068" y="131734"/>
                  </a:lnTo>
                  <a:lnTo>
                    <a:pt x="30878" y="131559"/>
                  </a:lnTo>
                  <a:lnTo>
                    <a:pt x="30933" y="131318"/>
                  </a:lnTo>
                  <a:lnTo>
                    <a:pt x="31659" y="131331"/>
                  </a:lnTo>
                  <a:lnTo>
                    <a:pt x="32716" y="131606"/>
                  </a:lnTo>
                  <a:lnTo>
                    <a:pt x="32697" y="132056"/>
                  </a:lnTo>
                  <a:lnTo>
                    <a:pt x="32934" y="132205"/>
                  </a:lnTo>
                  <a:lnTo>
                    <a:pt x="34668" y="132273"/>
                  </a:lnTo>
                  <a:lnTo>
                    <a:pt x="36189" y="132201"/>
                  </a:lnTo>
                  <a:lnTo>
                    <a:pt x="36237" y="130362"/>
                  </a:lnTo>
                  <a:lnTo>
                    <a:pt x="35220" y="130405"/>
                  </a:lnTo>
                  <a:lnTo>
                    <a:pt x="32780" y="130305"/>
                  </a:lnTo>
                  <a:lnTo>
                    <a:pt x="32903" y="126926"/>
                  </a:lnTo>
                  <a:lnTo>
                    <a:pt x="32549" y="126528"/>
                  </a:lnTo>
                  <a:lnTo>
                    <a:pt x="30927" y="125622"/>
                  </a:lnTo>
                  <a:lnTo>
                    <a:pt x="30923" y="125247"/>
                  </a:lnTo>
                  <a:lnTo>
                    <a:pt x="31293" y="125379"/>
                  </a:lnTo>
                  <a:lnTo>
                    <a:pt x="31265" y="123438"/>
                  </a:lnTo>
                  <a:lnTo>
                    <a:pt x="31887" y="123433"/>
                  </a:lnTo>
                  <a:lnTo>
                    <a:pt x="32004" y="123144"/>
                  </a:lnTo>
                  <a:lnTo>
                    <a:pt x="32155" y="121778"/>
                  </a:lnTo>
                  <a:lnTo>
                    <a:pt x="32962" y="121799"/>
                  </a:lnTo>
                  <a:lnTo>
                    <a:pt x="33034" y="122120"/>
                  </a:lnTo>
                  <a:lnTo>
                    <a:pt x="36086" y="122210"/>
                  </a:lnTo>
                  <a:lnTo>
                    <a:pt x="36052" y="120598"/>
                  </a:lnTo>
                  <a:lnTo>
                    <a:pt x="35838" y="120090"/>
                  </a:lnTo>
                  <a:lnTo>
                    <a:pt x="35849" y="118600"/>
                  </a:lnTo>
                  <a:lnTo>
                    <a:pt x="36109" y="118327"/>
                  </a:lnTo>
                  <a:lnTo>
                    <a:pt x="37225" y="118200"/>
                  </a:lnTo>
                  <a:lnTo>
                    <a:pt x="38761" y="118387"/>
                  </a:lnTo>
                  <a:lnTo>
                    <a:pt x="39581" y="118405"/>
                  </a:lnTo>
                  <a:lnTo>
                    <a:pt x="39651" y="117335"/>
                  </a:lnTo>
                  <a:lnTo>
                    <a:pt x="40197" y="116621"/>
                  </a:lnTo>
                  <a:lnTo>
                    <a:pt x="40362" y="116300"/>
                  </a:lnTo>
                  <a:lnTo>
                    <a:pt x="40584" y="115482"/>
                  </a:lnTo>
                  <a:lnTo>
                    <a:pt x="40470" y="115150"/>
                  </a:lnTo>
                  <a:lnTo>
                    <a:pt x="40140" y="114804"/>
                  </a:lnTo>
                  <a:lnTo>
                    <a:pt x="39783" y="114265"/>
                  </a:lnTo>
                  <a:lnTo>
                    <a:pt x="39758" y="114132"/>
                  </a:lnTo>
                  <a:lnTo>
                    <a:pt x="39829" y="113816"/>
                  </a:lnTo>
                  <a:lnTo>
                    <a:pt x="39999" y="113742"/>
                  </a:lnTo>
                  <a:lnTo>
                    <a:pt x="40069" y="113593"/>
                  </a:lnTo>
                  <a:lnTo>
                    <a:pt x="40285" y="112948"/>
                  </a:lnTo>
                  <a:lnTo>
                    <a:pt x="40037" y="112145"/>
                  </a:lnTo>
                  <a:lnTo>
                    <a:pt x="39948" y="111962"/>
                  </a:lnTo>
                  <a:lnTo>
                    <a:pt x="39741" y="111808"/>
                  </a:lnTo>
                  <a:lnTo>
                    <a:pt x="39693" y="111236"/>
                  </a:lnTo>
                  <a:lnTo>
                    <a:pt x="39730" y="111095"/>
                  </a:lnTo>
                  <a:lnTo>
                    <a:pt x="38801" y="111117"/>
                  </a:lnTo>
                  <a:lnTo>
                    <a:pt x="38023" y="110479"/>
                  </a:lnTo>
                  <a:lnTo>
                    <a:pt x="37909" y="110172"/>
                  </a:lnTo>
                  <a:lnTo>
                    <a:pt x="37863" y="109748"/>
                  </a:lnTo>
                  <a:lnTo>
                    <a:pt x="37204" y="109742"/>
                  </a:lnTo>
                  <a:lnTo>
                    <a:pt x="37214" y="110375"/>
                  </a:lnTo>
                  <a:lnTo>
                    <a:pt x="36039" y="111535"/>
                  </a:lnTo>
                  <a:lnTo>
                    <a:pt x="34539" y="111500"/>
                  </a:lnTo>
                  <a:lnTo>
                    <a:pt x="34617" y="112346"/>
                  </a:lnTo>
                  <a:lnTo>
                    <a:pt x="35319" y="112490"/>
                  </a:lnTo>
                  <a:lnTo>
                    <a:pt x="35475" y="112809"/>
                  </a:lnTo>
                  <a:lnTo>
                    <a:pt x="35469" y="113200"/>
                  </a:lnTo>
                  <a:lnTo>
                    <a:pt x="34623" y="114303"/>
                  </a:lnTo>
                  <a:lnTo>
                    <a:pt x="30921" y="114190"/>
                  </a:lnTo>
                  <a:lnTo>
                    <a:pt x="30941" y="112112"/>
                  </a:lnTo>
                  <a:lnTo>
                    <a:pt x="30701" y="112095"/>
                  </a:lnTo>
                  <a:lnTo>
                    <a:pt x="30568" y="111740"/>
                  </a:lnTo>
                  <a:lnTo>
                    <a:pt x="30462" y="111338"/>
                  </a:lnTo>
                  <a:lnTo>
                    <a:pt x="30577" y="110542"/>
                  </a:lnTo>
                  <a:lnTo>
                    <a:pt x="30415" y="110577"/>
                  </a:lnTo>
                  <a:lnTo>
                    <a:pt x="30242" y="111569"/>
                  </a:lnTo>
                  <a:lnTo>
                    <a:pt x="29782" y="112610"/>
                  </a:lnTo>
                  <a:lnTo>
                    <a:pt x="28250" y="112555"/>
                  </a:lnTo>
                  <a:lnTo>
                    <a:pt x="28261" y="113685"/>
                  </a:lnTo>
                  <a:lnTo>
                    <a:pt x="26980" y="113691"/>
                  </a:lnTo>
                  <a:lnTo>
                    <a:pt x="26890" y="114346"/>
                  </a:lnTo>
                  <a:lnTo>
                    <a:pt x="26789" y="114629"/>
                  </a:lnTo>
                  <a:lnTo>
                    <a:pt x="25888" y="115649"/>
                  </a:lnTo>
                  <a:lnTo>
                    <a:pt x="25044" y="116795"/>
                  </a:lnTo>
                  <a:lnTo>
                    <a:pt x="24911" y="117064"/>
                  </a:lnTo>
                  <a:lnTo>
                    <a:pt x="24798" y="117643"/>
                  </a:lnTo>
                  <a:lnTo>
                    <a:pt x="24885" y="118184"/>
                  </a:lnTo>
                  <a:lnTo>
                    <a:pt x="25186" y="118526"/>
                  </a:lnTo>
                  <a:lnTo>
                    <a:pt x="25227" y="118967"/>
                  </a:lnTo>
                  <a:lnTo>
                    <a:pt x="25122" y="119218"/>
                  </a:lnTo>
                  <a:lnTo>
                    <a:pt x="24985" y="119226"/>
                  </a:lnTo>
                  <a:lnTo>
                    <a:pt x="24844" y="118849"/>
                  </a:lnTo>
                  <a:lnTo>
                    <a:pt x="24547" y="118517"/>
                  </a:lnTo>
                  <a:lnTo>
                    <a:pt x="23781" y="118198"/>
                  </a:lnTo>
                  <a:lnTo>
                    <a:pt x="23496" y="117985"/>
                  </a:lnTo>
                  <a:lnTo>
                    <a:pt x="23175" y="117468"/>
                  </a:lnTo>
                  <a:lnTo>
                    <a:pt x="22987" y="116918"/>
                  </a:lnTo>
                  <a:lnTo>
                    <a:pt x="23707" y="115424"/>
                  </a:lnTo>
                  <a:lnTo>
                    <a:pt x="23507" y="114117"/>
                  </a:lnTo>
                  <a:lnTo>
                    <a:pt x="23059" y="114546"/>
                  </a:lnTo>
                  <a:lnTo>
                    <a:pt x="22793" y="114450"/>
                  </a:lnTo>
                  <a:lnTo>
                    <a:pt x="22650" y="113851"/>
                  </a:lnTo>
                  <a:lnTo>
                    <a:pt x="22961" y="112895"/>
                  </a:lnTo>
                  <a:lnTo>
                    <a:pt x="23180" y="112420"/>
                  </a:lnTo>
                  <a:lnTo>
                    <a:pt x="23436" y="110662"/>
                  </a:lnTo>
                  <a:lnTo>
                    <a:pt x="23610" y="110415"/>
                  </a:lnTo>
                  <a:lnTo>
                    <a:pt x="23603" y="110029"/>
                  </a:lnTo>
                  <a:lnTo>
                    <a:pt x="23743" y="109505"/>
                  </a:lnTo>
                  <a:lnTo>
                    <a:pt x="23240" y="108724"/>
                  </a:lnTo>
                  <a:lnTo>
                    <a:pt x="23190" y="108359"/>
                  </a:lnTo>
                  <a:lnTo>
                    <a:pt x="23328" y="107917"/>
                  </a:lnTo>
                  <a:lnTo>
                    <a:pt x="23654" y="107703"/>
                  </a:lnTo>
                  <a:lnTo>
                    <a:pt x="23598" y="107343"/>
                  </a:lnTo>
                  <a:lnTo>
                    <a:pt x="23354" y="106833"/>
                  </a:lnTo>
                  <a:lnTo>
                    <a:pt x="23115" y="106598"/>
                  </a:lnTo>
                  <a:lnTo>
                    <a:pt x="22899" y="106715"/>
                  </a:lnTo>
                  <a:lnTo>
                    <a:pt x="22371" y="106440"/>
                  </a:lnTo>
                  <a:lnTo>
                    <a:pt x="21828" y="105839"/>
                  </a:lnTo>
                  <a:lnTo>
                    <a:pt x="20932" y="104109"/>
                  </a:lnTo>
                  <a:lnTo>
                    <a:pt x="19865" y="102387"/>
                  </a:lnTo>
                  <a:lnTo>
                    <a:pt x="19680" y="101440"/>
                  </a:lnTo>
                  <a:lnTo>
                    <a:pt x="19923" y="101269"/>
                  </a:lnTo>
                  <a:lnTo>
                    <a:pt x="19735" y="100693"/>
                  </a:lnTo>
                  <a:lnTo>
                    <a:pt x="19548" y="100408"/>
                  </a:lnTo>
                  <a:lnTo>
                    <a:pt x="19356" y="99653"/>
                  </a:lnTo>
                  <a:lnTo>
                    <a:pt x="19565" y="99221"/>
                  </a:lnTo>
                  <a:lnTo>
                    <a:pt x="19417" y="98790"/>
                  </a:lnTo>
                  <a:lnTo>
                    <a:pt x="19190" y="98513"/>
                  </a:lnTo>
                  <a:lnTo>
                    <a:pt x="18692" y="97086"/>
                  </a:lnTo>
                  <a:lnTo>
                    <a:pt x="18677" y="96395"/>
                  </a:lnTo>
                  <a:lnTo>
                    <a:pt x="18361" y="95095"/>
                  </a:lnTo>
                  <a:lnTo>
                    <a:pt x="18209" y="94823"/>
                  </a:lnTo>
                  <a:lnTo>
                    <a:pt x="17121" y="93992"/>
                  </a:lnTo>
                  <a:lnTo>
                    <a:pt x="17171" y="93392"/>
                  </a:lnTo>
                  <a:lnTo>
                    <a:pt x="17270" y="93210"/>
                  </a:lnTo>
                  <a:lnTo>
                    <a:pt x="16783" y="91608"/>
                  </a:lnTo>
                  <a:lnTo>
                    <a:pt x="16896" y="91101"/>
                  </a:lnTo>
                  <a:lnTo>
                    <a:pt x="16479" y="90665"/>
                  </a:lnTo>
                  <a:lnTo>
                    <a:pt x="16274" y="90118"/>
                  </a:lnTo>
                  <a:lnTo>
                    <a:pt x="15893" y="88736"/>
                  </a:lnTo>
                  <a:lnTo>
                    <a:pt x="15882" y="88405"/>
                  </a:lnTo>
                  <a:lnTo>
                    <a:pt x="15448" y="87641"/>
                  </a:lnTo>
                  <a:lnTo>
                    <a:pt x="14755" y="86836"/>
                  </a:lnTo>
                  <a:lnTo>
                    <a:pt x="14150" y="84814"/>
                  </a:lnTo>
                  <a:lnTo>
                    <a:pt x="13861" y="84419"/>
                  </a:lnTo>
                  <a:lnTo>
                    <a:pt x="13716" y="83730"/>
                  </a:lnTo>
                  <a:lnTo>
                    <a:pt x="13666" y="82143"/>
                  </a:lnTo>
                  <a:lnTo>
                    <a:pt x="13827" y="81953"/>
                  </a:lnTo>
                  <a:lnTo>
                    <a:pt x="15109" y="82006"/>
                  </a:lnTo>
                  <a:lnTo>
                    <a:pt x="15131" y="81741"/>
                  </a:lnTo>
                  <a:lnTo>
                    <a:pt x="16163" y="81794"/>
                  </a:lnTo>
                  <a:lnTo>
                    <a:pt x="16383" y="82058"/>
                  </a:lnTo>
                  <a:lnTo>
                    <a:pt x="18409" y="82126"/>
                  </a:lnTo>
                  <a:lnTo>
                    <a:pt x="18381" y="80715"/>
                  </a:lnTo>
                  <a:lnTo>
                    <a:pt x="20688" y="80742"/>
                  </a:lnTo>
                  <a:lnTo>
                    <a:pt x="20700" y="78351"/>
                  </a:lnTo>
                  <a:lnTo>
                    <a:pt x="18457" y="78357"/>
                  </a:lnTo>
                  <a:lnTo>
                    <a:pt x="18449" y="78901"/>
                  </a:lnTo>
                  <a:lnTo>
                    <a:pt x="16546" y="78837"/>
                  </a:lnTo>
                  <a:lnTo>
                    <a:pt x="16058" y="79105"/>
                  </a:lnTo>
                  <a:lnTo>
                    <a:pt x="15195" y="78922"/>
                  </a:lnTo>
                  <a:lnTo>
                    <a:pt x="15160" y="78792"/>
                  </a:lnTo>
                  <a:lnTo>
                    <a:pt x="13434" y="78752"/>
                  </a:lnTo>
                  <a:lnTo>
                    <a:pt x="13189" y="78419"/>
                  </a:lnTo>
                  <a:lnTo>
                    <a:pt x="13157" y="78147"/>
                  </a:lnTo>
                  <a:lnTo>
                    <a:pt x="13129" y="76974"/>
                  </a:lnTo>
                  <a:lnTo>
                    <a:pt x="13278" y="76609"/>
                  </a:lnTo>
                  <a:lnTo>
                    <a:pt x="13338" y="75707"/>
                  </a:lnTo>
                  <a:lnTo>
                    <a:pt x="13283" y="74666"/>
                  </a:lnTo>
                  <a:lnTo>
                    <a:pt x="11309" y="74728"/>
                  </a:lnTo>
                  <a:lnTo>
                    <a:pt x="11092" y="74311"/>
                  </a:lnTo>
                  <a:lnTo>
                    <a:pt x="11031" y="73717"/>
                  </a:lnTo>
                  <a:lnTo>
                    <a:pt x="11221" y="73378"/>
                  </a:lnTo>
                  <a:lnTo>
                    <a:pt x="11181" y="73093"/>
                  </a:lnTo>
                  <a:lnTo>
                    <a:pt x="10432" y="74566"/>
                  </a:lnTo>
                  <a:lnTo>
                    <a:pt x="10167" y="74801"/>
                  </a:lnTo>
                  <a:lnTo>
                    <a:pt x="9018" y="75503"/>
                  </a:lnTo>
                  <a:lnTo>
                    <a:pt x="8660" y="75887"/>
                  </a:lnTo>
                  <a:lnTo>
                    <a:pt x="6944" y="75845"/>
                  </a:lnTo>
                  <a:lnTo>
                    <a:pt x="6717" y="76101"/>
                  </a:lnTo>
                  <a:lnTo>
                    <a:pt x="6378" y="76003"/>
                  </a:lnTo>
                  <a:lnTo>
                    <a:pt x="4212" y="75926"/>
                  </a:lnTo>
                  <a:lnTo>
                    <a:pt x="4166" y="76577"/>
                  </a:lnTo>
                  <a:lnTo>
                    <a:pt x="1948" y="76483"/>
                  </a:lnTo>
                  <a:lnTo>
                    <a:pt x="1966" y="75719"/>
                  </a:lnTo>
                  <a:lnTo>
                    <a:pt x="1757" y="75675"/>
                  </a:lnTo>
                  <a:lnTo>
                    <a:pt x="1878" y="71921"/>
                  </a:lnTo>
                  <a:lnTo>
                    <a:pt x="504" y="71946"/>
                  </a:lnTo>
                  <a:lnTo>
                    <a:pt x="562" y="70241"/>
                  </a:lnTo>
                  <a:lnTo>
                    <a:pt x="194" y="70106"/>
                  </a:lnTo>
                  <a:lnTo>
                    <a:pt x="215" y="67528"/>
                  </a:lnTo>
                  <a:lnTo>
                    <a:pt x="0" y="67521"/>
                  </a:lnTo>
                  <a:lnTo>
                    <a:pt x="28" y="66803"/>
                  </a:lnTo>
                  <a:lnTo>
                    <a:pt x="1378" y="66762"/>
                  </a:lnTo>
                  <a:lnTo>
                    <a:pt x="1420" y="65358"/>
                  </a:lnTo>
                  <a:lnTo>
                    <a:pt x="2072" y="65347"/>
                  </a:lnTo>
                  <a:lnTo>
                    <a:pt x="2086" y="63921"/>
                  </a:lnTo>
                  <a:lnTo>
                    <a:pt x="2023" y="63205"/>
                  </a:lnTo>
                  <a:lnTo>
                    <a:pt x="1871" y="63187"/>
                  </a:lnTo>
                  <a:lnTo>
                    <a:pt x="1967" y="60665"/>
                  </a:lnTo>
                  <a:lnTo>
                    <a:pt x="1655" y="60643"/>
                  </a:lnTo>
                  <a:lnTo>
                    <a:pt x="1735" y="57946"/>
                  </a:lnTo>
                  <a:lnTo>
                    <a:pt x="4647" y="57978"/>
                  </a:lnTo>
                  <a:lnTo>
                    <a:pt x="7063" y="57987"/>
                  </a:lnTo>
                  <a:lnTo>
                    <a:pt x="7269" y="59288"/>
                  </a:lnTo>
                  <a:lnTo>
                    <a:pt x="7196" y="63893"/>
                  </a:lnTo>
                  <a:lnTo>
                    <a:pt x="6943" y="63973"/>
                  </a:lnTo>
                  <a:lnTo>
                    <a:pt x="6916" y="66196"/>
                  </a:lnTo>
                  <a:lnTo>
                    <a:pt x="8192" y="66207"/>
                  </a:lnTo>
                  <a:lnTo>
                    <a:pt x="8715" y="66397"/>
                  </a:lnTo>
                  <a:lnTo>
                    <a:pt x="9910" y="66353"/>
                  </a:lnTo>
                  <a:lnTo>
                    <a:pt x="9993" y="65130"/>
                  </a:lnTo>
                  <a:lnTo>
                    <a:pt x="10562" y="65137"/>
                  </a:lnTo>
                  <a:lnTo>
                    <a:pt x="10586" y="67249"/>
                  </a:lnTo>
                  <a:lnTo>
                    <a:pt x="10207" y="70033"/>
                  </a:lnTo>
                  <a:lnTo>
                    <a:pt x="11847" y="70036"/>
                  </a:lnTo>
                  <a:lnTo>
                    <a:pt x="11866" y="68439"/>
                  </a:lnTo>
                  <a:lnTo>
                    <a:pt x="12113" y="68397"/>
                  </a:lnTo>
                  <a:lnTo>
                    <a:pt x="12204" y="65526"/>
                  </a:lnTo>
                  <a:lnTo>
                    <a:pt x="13611" y="65526"/>
                  </a:lnTo>
                  <a:lnTo>
                    <a:pt x="13646" y="65359"/>
                  </a:lnTo>
                  <a:lnTo>
                    <a:pt x="13475" y="64639"/>
                  </a:lnTo>
                  <a:lnTo>
                    <a:pt x="14075" y="64157"/>
                  </a:lnTo>
                  <a:lnTo>
                    <a:pt x="14285" y="64122"/>
                  </a:lnTo>
                  <a:lnTo>
                    <a:pt x="14958" y="64344"/>
                  </a:lnTo>
                  <a:lnTo>
                    <a:pt x="15468" y="64258"/>
                  </a:lnTo>
                  <a:lnTo>
                    <a:pt x="17687" y="63533"/>
                  </a:lnTo>
                  <a:lnTo>
                    <a:pt x="18115" y="63502"/>
                  </a:lnTo>
                  <a:lnTo>
                    <a:pt x="18886" y="63597"/>
                  </a:lnTo>
                  <a:lnTo>
                    <a:pt x="18517" y="64562"/>
                  </a:lnTo>
                  <a:lnTo>
                    <a:pt x="18503" y="66303"/>
                  </a:lnTo>
                  <a:lnTo>
                    <a:pt x="19182" y="66404"/>
                  </a:lnTo>
                  <a:lnTo>
                    <a:pt x="20536" y="66088"/>
                  </a:lnTo>
                  <a:lnTo>
                    <a:pt x="21128" y="66462"/>
                  </a:lnTo>
                  <a:lnTo>
                    <a:pt x="23400" y="66505"/>
                  </a:lnTo>
                  <a:lnTo>
                    <a:pt x="23930" y="66548"/>
                  </a:lnTo>
                  <a:lnTo>
                    <a:pt x="23857" y="67455"/>
                  </a:lnTo>
                  <a:lnTo>
                    <a:pt x="23604" y="68598"/>
                  </a:lnTo>
                  <a:lnTo>
                    <a:pt x="23578" y="70374"/>
                  </a:lnTo>
                  <a:lnTo>
                    <a:pt x="24102" y="70423"/>
                  </a:lnTo>
                  <a:lnTo>
                    <a:pt x="24177" y="70900"/>
                  </a:lnTo>
                  <a:lnTo>
                    <a:pt x="24124" y="72188"/>
                  </a:lnTo>
                  <a:lnTo>
                    <a:pt x="26113" y="72293"/>
                  </a:lnTo>
                  <a:lnTo>
                    <a:pt x="26467" y="68921"/>
                  </a:lnTo>
                  <a:lnTo>
                    <a:pt x="26575" y="68743"/>
                  </a:lnTo>
                  <a:lnTo>
                    <a:pt x="26759" y="67388"/>
                  </a:lnTo>
                  <a:lnTo>
                    <a:pt x="26716" y="66504"/>
                  </a:lnTo>
                  <a:lnTo>
                    <a:pt x="26749" y="65443"/>
                  </a:lnTo>
                  <a:lnTo>
                    <a:pt x="29047" y="65573"/>
                  </a:lnTo>
                  <a:lnTo>
                    <a:pt x="30288" y="65766"/>
                  </a:lnTo>
                  <a:lnTo>
                    <a:pt x="30280" y="66441"/>
                  </a:lnTo>
                  <a:lnTo>
                    <a:pt x="30527" y="68511"/>
                  </a:lnTo>
                  <a:lnTo>
                    <a:pt x="30791" y="68541"/>
                  </a:lnTo>
                  <a:lnTo>
                    <a:pt x="30983" y="68842"/>
                  </a:lnTo>
                  <a:lnTo>
                    <a:pt x="30928" y="72439"/>
                  </a:lnTo>
                  <a:lnTo>
                    <a:pt x="32052" y="72487"/>
                  </a:lnTo>
                  <a:lnTo>
                    <a:pt x="31896" y="75310"/>
                  </a:lnTo>
                  <a:lnTo>
                    <a:pt x="32453" y="75318"/>
                  </a:lnTo>
                  <a:lnTo>
                    <a:pt x="32712" y="76092"/>
                  </a:lnTo>
                  <a:lnTo>
                    <a:pt x="32704" y="76920"/>
                  </a:lnTo>
                  <a:lnTo>
                    <a:pt x="33854" y="76963"/>
                  </a:lnTo>
                  <a:lnTo>
                    <a:pt x="33759" y="79279"/>
                  </a:lnTo>
                  <a:lnTo>
                    <a:pt x="34873" y="79286"/>
                  </a:lnTo>
                  <a:lnTo>
                    <a:pt x="34903" y="76891"/>
                  </a:lnTo>
                  <a:lnTo>
                    <a:pt x="34666" y="76878"/>
                  </a:lnTo>
                  <a:lnTo>
                    <a:pt x="34713" y="75936"/>
                  </a:lnTo>
                  <a:lnTo>
                    <a:pt x="35644" y="75908"/>
                  </a:lnTo>
                  <a:lnTo>
                    <a:pt x="35739" y="75640"/>
                  </a:lnTo>
                  <a:lnTo>
                    <a:pt x="35750" y="74740"/>
                  </a:lnTo>
                  <a:lnTo>
                    <a:pt x="35820" y="72436"/>
                  </a:lnTo>
                  <a:lnTo>
                    <a:pt x="36758" y="71981"/>
                  </a:lnTo>
                  <a:lnTo>
                    <a:pt x="37553" y="71988"/>
                  </a:lnTo>
                  <a:lnTo>
                    <a:pt x="37633" y="69880"/>
                  </a:lnTo>
                  <a:lnTo>
                    <a:pt x="37474" y="69712"/>
                  </a:lnTo>
                  <a:lnTo>
                    <a:pt x="37877" y="68018"/>
                  </a:lnTo>
                  <a:lnTo>
                    <a:pt x="35942" y="67954"/>
                  </a:lnTo>
                  <a:lnTo>
                    <a:pt x="36191" y="65362"/>
                  </a:lnTo>
                  <a:lnTo>
                    <a:pt x="36404" y="65104"/>
                  </a:lnTo>
                  <a:lnTo>
                    <a:pt x="36643" y="65052"/>
                  </a:lnTo>
                  <a:lnTo>
                    <a:pt x="37401" y="65102"/>
                  </a:lnTo>
                  <a:lnTo>
                    <a:pt x="37705" y="63951"/>
                  </a:lnTo>
                  <a:lnTo>
                    <a:pt x="38201" y="63966"/>
                  </a:lnTo>
                  <a:lnTo>
                    <a:pt x="38469" y="62897"/>
                  </a:lnTo>
                  <a:lnTo>
                    <a:pt x="38894" y="61679"/>
                  </a:lnTo>
                  <a:lnTo>
                    <a:pt x="39014" y="61139"/>
                  </a:lnTo>
                  <a:lnTo>
                    <a:pt x="38677" y="60934"/>
                  </a:lnTo>
                  <a:lnTo>
                    <a:pt x="38238" y="60733"/>
                  </a:lnTo>
                  <a:lnTo>
                    <a:pt x="39019" y="57553"/>
                  </a:lnTo>
                  <a:lnTo>
                    <a:pt x="36562" y="56864"/>
                  </a:lnTo>
                  <a:lnTo>
                    <a:pt x="36794" y="55912"/>
                  </a:lnTo>
                  <a:lnTo>
                    <a:pt x="37175" y="55952"/>
                  </a:lnTo>
                  <a:lnTo>
                    <a:pt x="37428" y="55092"/>
                  </a:lnTo>
                  <a:lnTo>
                    <a:pt x="37900" y="54791"/>
                  </a:lnTo>
                  <a:lnTo>
                    <a:pt x="38036" y="54238"/>
                  </a:lnTo>
                  <a:lnTo>
                    <a:pt x="37901" y="53348"/>
                  </a:lnTo>
                  <a:lnTo>
                    <a:pt x="37356" y="53302"/>
                  </a:lnTo>
                  <a:lnTo>
                    <a:pt x="37430" y="53153"/>
                  </a:lnTo>
                  <a:lnTo>
                    <a:pt x="37647" y="52875"/>
                  </a:lnTo>
                  <a:lnTo>
                    <a:pt x="38082" y="52696"/>
                  </a:lnTo>
                  <a:lnTo>
                    <a:pt x="38410" y="52897"/>
                  </a:lnTo>
                  <a:lnTo>
                    <a:pt x="38822" y="52825"/>
                  </a:lnTo>
                  <a:lnTo>
                    <a:pt x="38971" y="52774"/>
                  </a:lnTo>
                  <a:lnTo>
                    <a:pt x="39283" y="52484"/>
                  </a:lnTo>
                  <a:lnTo>
                    <a:pt x="39170" y="52329"/>
                  </a:lnTo>
                  <a:lnTo>
                    <a:pt x="39046" y="51191"/>
                  </a:lnTo>
                  <a:lnTo>
                    <a:pt x="40132" y="49855"/>
                  </a:lnTo>
                  <a:lnTo>
                    <a:pt x="40308" y="49756"/>
                  </a:lnTo>
                  <a:lnTo>
                    <a:pt x="40186" y="47390"/>
                  </a:lnTo>
                  <a:lnTo>
                    <a:pt x="40573" y="46341"/>
                  </a:lnTo>
                  <a:lnTo>
                    <a:pt x="40749" y="46290"/>
                  </a:lnTo>
                  <a:lnTo>
                    <a:pt x="40735" y="45928"/>
                  </a:lnTo>
                  <a:lnTo>
                    <a:pt x="40456" y="45699"/>
                  </a:lnTo>
                  <a:lnTo>
                    <a:pt x="40320" y="45338"/>
                  </a:lnTo>
                  <a:lnTo>
                    <a:pt x="40640" y="44869"/>
                  </a:lnTo>
                  <a:lnTo>
                    <a:pt x="40802" y="44987"/>
                  </a:lnTo>
                  <a:lnTo>
                    <a:pt x="41401" y="46254"/>
                  </a:lnTo>
                  <a:lnTo>
                    <a:pt x="42799" y="48227"/>
                  </a:lnTo>
                  <a:lnTo>
                    <a:pt x="42944" y="47695"/>
                  </a:lnTo>
                  <a:lnTo>
                    <a:pt x="42712" y="47674"/>
                  </a:lnTo>
                  <a:lnTo>
                    <a:pt x="42590" y="47490"/>
                  </a:lnTo>
                  <a:lnTo>
                    <a:pt x="42699" y="46791"/>
                  </a:lnTo>
                  <a:lnTo>
                    <a:pt x="42813" y="45755"/>
                  </a:lnTo>
                  <a:lnTo>
                    <a:pt x="42651" y="45421"/>
                  </a:lnTo>
                  <a:lnTo>
                    <a:pt x="42270" y="45331"/>
                  </a:lnTo>
                  <a:lnTo>
                    <a:pt x="41964" y="45124"/>
                  </a:lnTo>
                  <a:lnTo>
                    <a:pt x="41877" y="44924"/>
                  </a:lnTo>
                  <a:lnTo>
                    <a:pt x="42161" y="44676"/>
                  </a:lnTo>
                  <a:lnTo>
                    <a:pt x="43696" y="44932"/>
                  </a:lnTo>
                  <a:lnTo>
                    <a:pt x="43588" y="45495"/>
                  </a:lnTo>
                  <a:lnTo>
                    <a:pt x="44647" y="45868"/>
                  </a:lnTo>
                  <a:lnTo>
                    <a:pt x="45870" y="46862"/>
                  </a:lnTo>
                  <a:lnTo>
                    <a:pt x="46468" y="47027"/>
                  </a:lnTo>
                  <a:lnTo>
                    <a:pt x="46922" y="45161"/>
                  </a:lnTo>
                  <a:lnTo>
                    <a:pt x="48171" y="45489"/>
                  </a:lnTo>
                  <a:lnTo>
                    <a:pt x="48307" y="44934"/>
                  </a:lnTo>
                  <a:lnTo>
                    <a:pt x="47041" y="44608"/>
                  </a:lnTo>
                  <a:lnTo>
                    <a:pt x="47279" y="43670"/>
                  </a:lnTo>
                  <a:lnTo>
                    <a:pt x="47456" y="43625"/>
                  </a:lnTo>
                  <a:lnTo>
                    <a:pt x="47874" y="43882"/>
                  </a:lnTo>
                  <a:lnTo>
                    <a:pt x="49952" y="44594"/>
                  </a:lnTo>
                  <a:lnTo>
                    <a:pt x="50314" y="43306"/>
                  </a:lnTo>
                  <a:lnTo>
                    <a:pt x="51956" y="43761"/>
                  </a:lnTo>
                  <a:lnTo>
                    <a:pt x="52446" y="41959"/>
                  </a:lnTo>
                  <a:lnTo>
                    <a:pt x="52698" y="41896"/>
                  </a:lnTo>
                  <a:lnTo>
                    <a:pt x="52754" y="38403"/>
                  </a:lnTo>
                  <a:lnTo>
                    <a:pt x="53879" y="39700"/>
                  </a:lnTo>
                  <a:lnTo>
                    <a:pt x="54031" y="39875"/>
                  </a:lnTo>
                  <a:lnTo>
                    <a:pt x="54097" y="40048"/>
                  </a:lnTo>
                  <a:lnTo>
                    <a:pt x="54374" y="40784"/>
                  </a:lnTo>
                  <a:lnTo>
                    <a:pt x="54852" y="42438"/>
                  </a:lnTo>
                  <a:lnTo>
                    <a:pt x="54889" y="43621"/>
                  </a:lnTo>
                  <a:lnTo>
                    <a:pt x="54988" y="43940"/>
                  </a:lnTo>
                  <a:lnTo>
                    <a:pt x="55441" y="44364"/>
                  </a:lnTo>
                  <a:lnTo>
                    <a:pt x="55861" y="44706"/>
                  </a:lnTo>
                  <a:lnTo>
                    <a:pt x="56787" y="44825"/>
                  </a:lnTo>
                  <a:lnTo>
                    <a:pt x="57517" y="44728"/>
                  </a:lnTo>
                  <a:lnTo>
                    <a:pt x="58199" y="44405"/>
                  </a:lnTo>
                  <a:lnTo>
                    <a:pt x="60309" y="43406"/>
                  </a:lnTo>
                  <a:lnTo>
                    <a:pt x="60709" y="42988"/>
                  </a:lnTo>
                  <a:lnTo>
                    <a:pt x="60850" y="42772"/>
                  </a:lnTo>
                  <a:lnTo>
                    <a:pt x="61157" y="42136"/>
                  </a:lnTo>
                  <a:lnTo>
                    <a:pt x="61408" y="41614"/>
                  </a:lnTo>
                  <a:lnTo>
                    <a:pt x="61593" y="41232"/>
                  </a:lnTo>
                  <a:lnTo>
                    <a:pt x="61751" y="40903"/>
                  </a:lnTo>
                  <a:lnTo>
                    <a:pt x="61835" y="40560"/>
                  </a:lnTo>
                  <a:lnTo>
                    <a:pt x="61980" y="39972"/>
                  </a:lnTo>
                  <a:lnTo>
                    <a:pt x="62077" y="39576"/>
                  </a:lnTo>
                  <a:lnTo>
                    <a:pt x="62135" y="39274"/>
                  </a:lnTo>
                  <a:lnTo>
                    <a:pt x="62187" y="38252"/>
                  </a:lnTo>
                  <a:lnTo>
                    <a:pt x="62085" y="36915"/>
                  </a:lnTo>
                  <a:lnTo>
                    <a:pt x="62251" y="35940"/>
                  </a:lnTo>
                  <a:lnTo>
                    <a:pt x="62381" y="35418"/>
                  </a:lnTo>
                  <a:lnTo>
                    <a:pt x="62517" y="34872"/>
                  </a:lnTo>
                  <a:lnTo>
                    <a:pt x="62652" y="34333"/>
                  </a:lnTo>
                  <a:lnTo>
                    <a:pt x="62719" y="34147"/>
                  </a:lnTo>
                  <a:lnTo>
                    <a:pt x="62820" y="33865"/>
                  </a:lnTo>
                  <a:lnTo>
                    <a:pt x="63087" y="33325"/>
                  </a:lnTo>
                  <a:lnTo>
                    <a:pt x="63706" y="32073"/>
                  </a:lnTo>
                  <a:lnTo>
                    <a:pt x="64015" y="31805"/>
                  </a:lnTo>
                  <a:lnTo>
                    <a:pt x="64319" y="31722"/>
                  </a:lnTo>
                  <a:lnTo>
                    <a:pt x="65499" y="31399"/>
                  </a:lnTo>
                  <a:lnTo>
                    <a:pt x="65984" y="31266"/>
                  </a:lnTo>
                  <a:lnTo>
                    <a:pt x="66939" y="31482"/>
                  </a:lnTo>
                  <a:lnTo>
                    <a:pt x="69321" y="32783"/>
                  </a:lnTo>
                  <a:lnTo>
                    <a:pt x="69506" y="32884"/>
                  </a:lnTo>
                  <a:lnTo>
                    <a:pt x="69744" y="33014"/>
                  </a:lnTo>
                  <a:lnTo>
                    <a:pt x="72231" y="34798"/>
                  </a:lnTo>
                  <a:lnTo>
                    <a:pt x="73332" y="34900"/>
                  </a:lnTo>
                  <a:lnTo>
                    <a:pt x="75357" y="34317"/>
                  </a:lnTo>
                  <a:lnTo>
                    <a:pt x="75510" y="34273"/>
                  </a:lnTo>
                  <a:lnTo>
                    <a:pt x="76002" y="34132"/>
                  </a:lnTo>
                  <a:lnTo>
                    <a:pt x="77444" y="33553"/>
                  </a:lnTo>
                  <a:lnTo>
                    <a:pt x="77730" y="33439"/>
                  </a:lnTo>
                  <a:lnTo>
                    <a:pt x="78003" y="33272"/>
                  </a:lnTo>
                  <a:lnTo>
                    <a:pt x="78829" y="32765"/>
                  </a:lnTo>
                  <a:lnTo>
                    <a:pt x="79273" y="32248"/>
                  </a:lnTo>
                  <a:lnTo>
                    <a:pt x="79944" y="31201"/>
                  </a:lnTo>
                  <a:lnTo>
                    <a:pt x="80081" y="30720"/>
                  </a:lnTo>
                  <a:lnTo>
                    <a:pt x="80146" y="30494"/>
                  </a:lnTo>
                  <a:lnTo>
                    <a:pt x="80811" y="28170"/>
                  </a:lnTo>
                  <a:lnTo>
                    <a:pt x="80881" y="26965"/>
                  </a:lnTo>
                  <a:lnTo>
                    <a:pt x="80282" y="26683"/>
                  </a:lnTo>
                  <a:lnTo>
                    <a:pt x="80091" y="26583"/>
                  </a:lnTo>
                  <a:lnTo>
                    <a:pt x="79731" y="26391"/>
                  </a:lnTo>
                  <a:lnTo>
                    <a:pt x="79481" y="26252"/>
                  </a:lnTo>
                  <a:lnTo>
                    <a:pt x="79190" y="25997"/>
                  </a:lnTo>
                  <a:lnTo>
                    <a:pt x="78923" y="25511"/>
                  </a:lnTo>
                  <a:lnTo>
                    <a:pt x="78712" y="24626"/>
                  </a:lnTo>
                  <a:lnTo>
                    <a:pt x="78978" y="24076"/>
                  </a:lnTo>
                  <a:lnTo>
                    <a:pt x="79110" y="23964"/>
                  </a:lnTo>
                  <a:lnTo>
                    <a:pt x="80622" y="23578"/>
                  </a:lnTo>
                  <a:lnTo>
                    <a:pt x="82363" y="23580"/>
                  </a:lnTo>
                  <a:lnTo>
                    <a:pt x="82619" y="23220"/>
                  </a:lnTo>
                  <a:lnTo>
                    <a:pt x="82251" y="21147"/>
                  </a:lnTo>
                  <a:lnTo>
                    <a:pt x="82443" y="20511"/>
                  </a:lnTo>
                  <a:lnTo>
                    <a:pt x="82793" y="20180"/>
                  </a:lnTo>
                  <a:lnTo>
                    <a:pt x="83899" y="19973"/>
                  </a:lnTo>
                  <a:lnTo>
                    <a:pt x="85285" y="19885"/>
                  </a:lnTo>
                  <a:lnTo>
                    <a:pt x="85965" y="19842"/>
                  </a:lnTo>
                  <a:lnTo>
                    <a:pt x="86584" y="20181"/>
                  </a:lnTo>
                  <a:lnTo>
                    <a:pt x="87642" y="21073"/>
                  </a:lnTo>
                  <a:lnTo>
                    <a:pt x="88408" y="21344"/>
                  </a:lnTo>
                  <a:lnTo>
                    <a:pt x="89019" y="21387"/>
                  </a:lnTo>
                  <a:lnTo>
                    <a:pt x="89267" y="21020"/>
                  </a:lnTo>
                  <a:lnTo>
                    <a:pt x="89242" y="20172"/>
                  </a:lnTo>
                  <a:lnTo>
                    <a:pt x="89046" y="19445"/>
                  </a:lnTo>
                  <a:lnTo>
                    <a:pt x="88834" y="19148"/>
                  </a:lnTo>
                  <a:lnTo>
                    <a:pt x="88761" y="18906"/>
                  </a:lnTo>
                  <a:lnTo>
                    <a:pt x="88745" y="18745"/>
                  </a:lnTo>
                  <a:lnTo>
                    <a:pt x="88924" y="18540"/>
                  </a:lnTo>
                  <a:lnTo>
                    <a:pt x="90927" y="18754"/>
                  </a:lnTo>
                  <a:lnTo>
                    <a:pt x="93607" y="19589"/>
                  </a:lnTo>
                  <a:lnTo>
                    <a:pt x="94716" y="20119"/>
                  </a:lnTo>
                  <a:lnTo>
                    <a:pt x="95561" y="20411"/>
                  </a:lnTo>
                  <a:lnTo>
                    <a:pt x="96881" y="19730"/>
                  </a:lnTo>
                  <a:lnTo>
                    <a:pt x="97102" y="19565"/>
                  </a:lnTo>
                  <a:lnTo>
                    <a:pt x="97768" y="18221"/>
                  </a:lnTo>
                  <a:lnTo>
                    <a:pt x="97835" y="18087"/>
                  </a:lnTo>
                  <a:lnTo>
                    <a:pt x="98069" y="17819"/>
                  </a:lnTo>
                  <a:lnTo>
                    <a:pt x="98622" y="17873"/>
                  </a:lnTo>
                  <a:lnTo>
                    <a:pt x="99005" y="18060"/>
                  </a:lnTo>
                  <a:lnTo>
                    <a:pt x="99048" y="18354"/>
                  </a:lnTo>
                  <a:lnTo>
                    <a:pt x="98969" y="18839"/>
                  </a:lnTo>
                  <a:lnTo>
                    <a:pt x="99027" y="19317"/>
                  </a:lnTo>
                  <a:lnTo>
                    <a:pt x="99112" y="19531"/>
                  </a:lnTo>
                  <a:lnTo>
                    <a:pt x="99346" y="19745"/>
                  </a:lnTo>
                  <a:lnTo>
                    <a:pt x="101198" y="18941"/>
                  </a:lnTo>
                  <a:lnTo>
                    <a:pt x="102097" y="18039"/>
                  </a:lnTo>
                  <a:lnTo>
                    <a:pt x="102181" y="17841"/>
                  </a:lnTo>
                  <a:lnTo>
                    <a:pt x="102219" y="17311"/>
                  </a:lnTo>
                  <a:lnTo>
                    <a:pt x="102177" y="16429"/>
                  </a:lnTo>
                  <a:lnTo>
                    <a:pt x="102228" y="16202"/>
                  </a:lnTo>
                  <a:lnTo>
                    <a:pt x="102305" y="15867"/>
                  </a:lnTo>
                  <a:lnTo>
                    <a:pt x="102709" y="15573"/>
                  </a:lnTo>
                  <a:lnTo>
                    <a:pt x="102986" y="15466"/>
                  </a:lnTo>
                  <a:lnTo>
                    <a:pt x="103326" y="15466"/>
                  </a:lnTo>
                  <a:lnTo>
                    <a:pt x="103922" y="15867"/>
                  </a:lnTo>
                  <a:lnTo>
                    <a:pt x="104348" y="16696"/>
                  </a:lnTo>
                  <a:lnTo>
                    <a:pt x="105288" y="17089"/>
                  </a:lnTo>
                  <a:lnTo>
                    <a:pt x="105489" y="17174"/>
                  </a:lnTo>
                  <a:lnTo>
                    <a:pt x="108149" y="17069"/>
                  </a:lnTo>
                  <a:lnTo>
                    <a:pt x="108344" y="16975"/>
                  </a:lnTo>
                  <a:lnTo>
                    <a:pt x="108940" y="16690"/>
                  </a:lnTo>
                  <a:lnTo>
                    <a:pt x="109217" y="16524"/>
                  </a:lnTo>
                  <a:lnTo>
                    <a:pt x="109488" y="16320"/>
                  </a:lnTo>
                  <a:lnTo>
                    <a:pt x="110088" y="14857"/>
                  </a:lnTo>
                  <a:lnTo>
                    <a:pt x="110258" y="14040"/>
                  </a:lnTo>
                  <a:lnTo>
                    <a:pt x="110259" y="13778"/>
                  </a:lnTo>
                  <a:lnTo>
                    <a:pt x="110259" y="13538"/>
                  </a:lnTo>
                  <a:lnTo>
                    <a:pt x="110217" y="13270"/>
                  </a:lnTo>
                  <a:lnTo>
                    <a:pt x="110064" y="12942"/>
                  </a:lnTo>
                  <a:lnTo>
                    <a:pt x="110014" y="12573"/>
                  </a:lnTo>
                  <a:lnTo>
                    <a:pt x="110274" y="12175"/>
                  </a:lnTo>
                  <a:lnTo>
                    <a:pt x="110422" y="12225"/>
                  </a:lnTo>
                  <a:lnTo>
                    <a:pt x="111890" y="12719"/>
                  </a:lnTo>
                  <a:lnTo>
                    <a:pt x="112764" y="13143"/>
                  </a:lnTo>
                  <a:lnTo>
                    <a:pt x="114139" y="14041"/>
                  </a:lnTo>
                  <a:lnTo>
                    <a:pt x="115698" y="15256"/>
                  </a:lnTo>
                  <a:lnTo>
                    <a:pt x="115986" y="15524"/>
                  </a:lnTo>
                  <a:lnTo>
                    <a:pt x="116451" y="15956"/>
                  </a:lnTo>
                  <a:lnTo>
                    <a:pt x="116848" y="16216"/>
                  </a:lnTo>
                  <a:lnTo>
                    <a:pt x="117253" y="16481"/>
                  </a:lnTo>
                  <a:lnTo>
                    <a:pt x="117828" y="16752"/>
                  </a:lnTo>
                  <a:lnTo>
                    <a:pt x="118331" y="16988"/>
                  </a:lnTo>
                  <a:lnTo>
                    <a:pt x="120079" y="17810"/>
                  </a:lnTo>
                  <a:lnTo>
                    <a:pt x="121322" y="19031"/>
                  </a:lnTo>
                  <a:lnTo>
                    <a:pt x="122111" y="20007"/>
                  </a:lnTo>
                  <a:lnTo>
                    <a:pt x="122685" y="20445"/>
                  </a:lnTo>
                  <a:lnTo>
                    <a:pt x="122921" y="20546"/>
                  </a:lnTo>
                  <a:lnTo>
                    <a:pt x="123642" y="20624"/>
                  </a:lnTo>
                  <a:lnTo>
                    <a:pt x="124157" y="20456"/>
                  </a:lnTo>
                  <a:lnTo>
                    <a:pt x="124342" y="20341"/>
                  </a:lnTo>
                  <a:lnTo>
                    <a:pt x="124828" y="20039"/>
                  </a:lnTo>
                  <a:lnTo>
                    <a:pt x="125087" y="19745"/>
                  </a:lnTo>
                  <a:lnTo>
                    <a:pt x="125272" y="19384"/>
                  </a:lnTo>
                  <a:lnTo>
                    <a:pt x="125322" y="19112"/>
                  </a:lnTo>
                  <a:lnTo>
                    <a:pt x="125250" y="18464"/>
                  </a:lnTo>
                  <a:lnTo>
                    <a:pt x="125101" y="18088"/>
                  </a:lnTo>
                  <a:lnTo>
                    <a:pt x="124973" y="17325"/>
                  </a:lnTo>
                  <a:lnTo>
                    <a:pt x="125010" y="17052"/>
                  </a:lnTo>
                  <a:lnTo>
                    <a:pt x="125156" y="16823"/>
                  </a:lnTo>
                  <a:lnTo>
                    <a:pt x="127112" y="16371"/>
                  </a:lnTo>
                  <a:lnTo>
                    <a:pt x="127669" y="16386"/>
                  </a:lnTo>
                  <a:lnTo>
                    <a:pt x="129156" y="17016"/>
                  </a:lnTo>
                  <a:lnTo>
                    <a:pt x="129346" y="17179"/>
                  </a:lnTo>
                  <a:lnTo>
                    <a:pt x="129636" y="17529"/>
                  </a:lnTo>
                  <a:lnTo>
                    <a:pt x="130853" y="19000"/>
                  </a:lnTo>
                  <a:lnTo>
                    <a:pt x="131238" y="19213"/>
                  </a:lnTo>
                  <a:lnTo>
                    <a:pt x="131395" y="19216"/>
                  </a:lnTo>
                  <a:lnTo>
                    <a:pt x="132488" y="18543"/>
                  </a:lnTo>
                  <a:lnTo>
                    <a:pt x="133263" y="18133"/>
                  </a:lnTo>
                  <a:lnTo>
                    <a:pt x="133694" y="17561"/>
                  </a:lnTo>
                  <a:lnTo>
                    <a:pt x="133775" y="17075"/>
                  </a:lnTo>
                  <a:lnTo>
                    <a:pt x="133215" y="15210"/>
                  </a:lnTo>
                  <a:lnTo>
                    <a:pt x="132853" y="14809"/>
                  </a:lnTo>
                  <a:lnTo>
                    <a:pt x="132626" y="14246"/>
                  </a:lnTo>
                  <a:lnTo>
                    <a:pt x="132709" y="12777"/>
                  </a:lnTo>
                  <a:lnTo>
                    <a:pt x="133172" y="11604"/>
                  </a:lnTo>
                  <a:lnTo>
                    <a:pt x="133428" y="11277"/>
                  </a:lnTo>
                  <a:lnTo>
                    <a:pt x="134597" y="10767"/>
                  </a:lnTo>
                  <a:lnTo>
                    <a:pt x="135870" y="10733"/>
                  </a:lnTo>
                  <a:lnTo>
                    <a:pt x="136913" y="11061"/>
                  </a:lnTo>
                  <a:lnTo>
                    <a:pt x="137042" y="11101"/>
                  </a:lnTo>
                  <a:lnTo>
                    <a:pt x="137719" y="11590"/>
                  </a:lnTo>
                  <a:lnTo>
                    <a:pt x="138504" y="12158"/>
                  </a:lnTo>
                  <a:lnTo>
                    <a:pt x="138973" y="12497"/>
                  </a:lnTo>
                  <a:lnTo>
                    <a:pt x="139317" y="12590"/>
                  </a:lnTo>
                  <a:lnTo>
                    <a:pt x="141119" y="12481"/>
                  </a:lnTo>
                  <a:lnTo>
                    <a:pt x="142690" y="11666"/>
                  </a:lnTo>
                  <a:lnTo>
                    <a:pt x="143713" y="10526"/>
                  </a:lnTo>
                  <a:lnTo>
                    <a:pt x="144613" y="9126"/>
                  </a:lnTo>
                  <a:lnTo>
                    <a:pt x="145214" y="8754"/>
                  </a:lnTo>
                  <a:lnTo>
                    <a:pt x="145928" y="8598"/>
                  </a:lnTo>
                  <a:lnTo>
                    <a:pt x="147553" y="9105"/>
                  </a:lnTo>
                  <a:lnTo>
                    <a:pt x="148886" y="9001"/>
                  </a:lnTo>
                  <a:lnTo>
                    <a:pt x="152451" y="6234"/>
                  </a:lnTo>
                  <a:lnTo>
                    <a:pt x="153200" y="5653"/>
                  </a:lnTo>
                  <a:lnTo>
                    <a:pt x="153715" y="4506"/>
                  </a:lnTo>
                  <a:lnTo>
                    <a:pt x="155493" y="4468"/>
                  </a:lnTo>
                  <a:lnTo>
                    <a:pt x="157517" y="4727"/>
                  </a:lnTo>
                  <a:lnTo>
                    <a:pt x="158248" y="4820"/>
                  </a:lnTo>
                  <a:lnTo>
                    <a:pt x="158499" y="4871"/>
                  </a:lnTo>
                  <a:lnTo>
                    <a:pt x="158928" y="5168"/>
                  </a:lnTo>
                  <a:lnTo>
                    <a:pt x="159140" y="5504"/>
                  </a:lnTo>
                  <a:lnTo>
                    <a:pt x="159252" y="5682"/>
                  </a:lnTo>
                  <a:lnTo>
                    <a:pt x="159998" y="7708"/>
                  </a:lnTo>
                  <a:lnTo>
                    <a:pt x="160258" y="8784"/>
                  </a:lnTo>
                  <a:lnTo>
                    <a:pt x="160215" y="9864"/>
                  </a:lnTo>
                  <a:lnTo>
                    <a:pt x="159845" y="10985"/>
                  </a:lnTo>
                  <a:lnTo>
                    <a:pt x="159895" y="11995"/>
                  </a:lnTo>
                  <a:lnTo>
                    <a:pt x="160427" y="12946"/>
                  </a:lnTo>
                  <a:lnTo>
                    <a:pt x="160827" y="13288"/>
                  </a:lnTo>
                  <a:lnTo>
                    <a:pt x="160986" y="13302"/>
                  </a:lnTo>
                  <a:lnTo>
                    <a:pt x="161278" y="13328"/>
                  </a:lnTo>
                  <a:lnTo>
                    <a:pt x="161469" y="13346"/>
                  </a:lnTo>
                  <a:lnTo>
                    <a:pt x="161784" y="13269"/>
                  </a:lnTo>
                  <a:lnTo>
                    <a:pt x="162311" y="13141"/>
                  </a:lnTo>
                  <a:lnTo>
                    <a:pt x="162504" y="13010"/>
                  </a:lnTo>
                  <a:lnTo>
                    <a:pt x="163342" y="12438"/>
                  </a:lnTo>
                  <a:lnTo>
                    <a:pt x="164013" y="11813"/>
                  </a:lnTo>
                  <a:lnTo>
                    <a:pt x="164640" y="11518"/>
                  </a:lnTo>
                  <a:lnTo>
                    <a:pt x="165318" y="11682"/>
                  </a:lnTo>
                  <a:lnTo>
                    <a:pt x="165814" y="12304"/>
                  </a:lnTo>
                  <a:lnTo>
                    <a:pt x="165796" y="13669"/>
                  </a:lnTo>
                  <a:lnTo>
                    <a:pt x="165833" y="13917"/>
                  </a:lnTo>
                  <a:lnTo>
                    <a:pt x="166322" y="14185"/>
                  </a:lnTo>
                  <a:lnTo>
                    <a:pt x="167653" y="14172"/>
                  </a:lnTo>
                  <a:lnTo>
                    <a:pt x="169395" y="13444"/>
                  </a:lnTo>
                  <a:lnTo>
                    <a:pt x="170510" y="12337"/>
                  </a:lnTo>
                  <a:lnTo>
                    <a:pt x="170843" y="12287"/>
                  </a:lnTo>
                  <a:lnTo>
                    <a:pt x="171162" y="12239"/>
                  </a:lnTo>
                  <a:lnTo>
                    <a:pt x="171423" y="12370"/>
                  </a:lnTo>
                  <a:lnTo>
                    <a:pt x="171606" y="12731"/>
                  </a:lnTo>
                  <a:lnTo>
                    <a:pt x="171440" y="13522"/>
                  </a:lnTo>
                  <a:lnTo>
                    <a:pt x="171254" y="14408"/>
                  </a:lnTo>
                  <a:lnTo>
                    <a:pt x="171366" y="14581"/>
                  </a:lnTo>
                  <a:lnTo>
                    <a:pt x="171658" y="14660"/>
                  </a:lnTo>
                  <a:lnTo>
                    <a:pt x="172430" y="14870"/>
                  </a:lnTo>
                  <a:lnTo>
                    <a:pt x="173435" y="15144"/>
                  </a:lnTo>
                  <a:lnTo>
                    <a:pt x="174457" y="15226"/>
                  </a:lnTo>
                  <a:lnTo>
                    <a:pt x="176296" y="15375"/>
                  </a:lnTo>
                  <a:lnTo>
                    <a:pt x="177215" y="15449"/>
                  </a:lnTo>
                  <a:lnTo>
                    <a:pt x="178099" y="15520"/>
                  </a:lnTo>
                  <a:lnTo>
                    <a:pt x="178677" y="15548"/>
                  </a:lnTo>
                  <a:lnTo>
                    <a:pt x="179008" y="15524"/>
                  </a:lnTo>
                  <a:lnTo>
                    <a:pt x="182775" y="15243"/>
                  </a:lnTo>
                  <a:lnTo>
                    <a:pt x="182930" y="15246"/>
                  </a:lnTo>
                  <a:lnTo>
                    <a:pt x="185739" y="15316"/>
                  </a:lnTo>
                  <a:lnTo>
                    <a:pt x="186031" y="15286"/>
                  </a:lnTo>
                  <a:lnTo>
                    <a:pt x="187464" y="15108"/>
                  </a:lnTo>
                  <a:lnTo>
                    <a:pt x="187550" y="14906"/>
                  </a:lnTo>
                  <a:lnTo>
                    <a:pt x="187781" y="14365"/>
                  </a:lnTo>
                  <a:lnTo>
                    <a:pt x="188005" y="13768"/>
                  </a:lnTo>
                  <a:lnTo>
                    <a:pt x="188046" y="12389"/>
                  </a:lnTo>
                  <a:lnTo>
                    <a:pt x="188184" y="12308"/>
                  </a:lnTo>
                  <a:lnTo>
                    <a:pt x="189205" y="12402"/>
                  </a:lnTo>
                  <a:lnTo>
                    <a:pt x="190399" y="12905"/>
                  </a:lnTo>
                  <a:lnTo>
                    <a:pt x="191146" y="13220"/>
                  </a:lnTo>
                  <a:lnTo>
                    <a:pt x="191362" y="13310"/>
                  </a:lnTo>
                  <a:lnTo>
                    <a:pt x="193190" y="14080"/>
                  </a:lnTo>
                  <a:lnTo>
                    <a:pt x="193943" y="14141"/>
                  </a:lnTo>
                  <a:lnTo>
                    <a:pt x="194087" y="14152"/>
                  </a:lnTo>
                  <a:lnTo>
                    <a:pt x="194219" y="14047"/>
                  </a:lnTo>
                  <a:lnTo>
                    <a:pt x="194659" y="13697"/>
                  </a:lnTo>
                  <a:lnTo>
                    <a:pt x="194888" y="12858"/>
                  </a:lnTo>
                  <a:lnTo>
                    <a:pt x="194902" y="12292"/>
                  </a:lnTo>
                  <a:lnTo>
                    <a:pt x="194907" y="12091"/>
                  </a:lnTo>
                  <a:lnTo>
                    <a:pt x="194935" y="11824"/>
                  </a:lnTo>
                  <a:lnTo>
                    <a:pt x="195060" y="10605"/>
                  </a:lnTo>
                  <a:lnTo>
                    <a:pt x="195136" y="10222"/>
                  </a:lnTo>
                  <a:lnTo>
                    <a:pt x="195384" y="9934"/>
                  </a:lnTo>
                  <a:lnTo>
                    <a:pt x="195708" y="9791"/>
                  </a:lnTo>
                  <a:lnTo>
                    <a:pt x="196071" y="9743"/>
                  </a:lnTo>
                  <a:lnTo>
                    <a:pt x="196761" y="10022"/>
                  </a:lnTo>
                  <a:lnTo>
                    <a:pt x="196939" y="10094"/>
                  </a:lnTo>
                  <a:lnTo>
                    <a:pt x="197196" y="10198"/>
                  </a:lnTo>
                  <a:lnTo>
                    <a:pt x="197559" y="10078"/>
                  </a:lnTo>
                  <a:lnTo>
                    <a:pt x="198245" y="9599"/>
                  </a:lnTo>
                  <a:lnTo>
                    <a:pt x="198589" y="9191"/>
                  </a:lnTo>
                  <a:lnTo>
                    <a:pt x="198875" y="7945"/>
                  </a:lnTo>
                  <a:lnTo>
                    <a:pt x="198894" y="7298"/>
                  </a:lnTo>
                  <a:lnTo>
                    <a:pt x="198818" y="6148"/>
                  </a:lnTo>
                  <a:lnTo>
                    <a:pt x="198598" y="5647"/>
                  </a:lnTo>
                  <a:lnTo>
                    <a:pt x="198520" y="5244"/>
                  </a:lnTo>
                  <a:lnTo>
                    <a:pt x="198541" y="5099"/>
                  </a:lnTo>
                  <a:lnTo>
                    <a:pt x="198613" y="4604"/>
                  </a:lnTo>
                  <a:lnTo>
                    <a:pt x="198698" y="4475"/>
                  </a:lnTo>
                  <a:lnTo>
                    <a:pt x="198931" y="4121"/>
                  </a:lnTo>
                  <a:lnTo>
                    <a:pt x="199738" y="2894"/>
                  </a:lnTo>
                  <a:lnTo>
                    <a:pt x="201375" y="406"/>
                  </a:lnTo>
                  <a:lnTo>
                    <a:pt x="201515" y="193"/>
                  </a:lnTo>
                  <a:lnTo>
                    <a:pt x="202046" y="0"/>
                  </a:lnTo>
                  <a:lnTo>
                    <a:pt x="202957" y="62"/>
                  </a:lnTo>
                  <a:lnTo>
                    <a:pt x="207525" y="1887"/>
                  </a:lnTo>
                  <a:lnTo>
                    <a:pt x="208874" y="2853"/>
                  </a:lnTo>
                  <a:lnTo>
                    <a:pt x="209510" y="3309"/>
                  </a:lnTo>
                  <a:lnTo>
                    <a:pt x="209776" y="3615"/>
                  </a:lnTo>
                  <a:lnTo>
                    <a:pt x="210498" y="3961"/>
                  </a:lnTo>
                  <a:lnTo>
                    <a:pt x="211174" y="4053"/>
                  </a:lnTo>
                  <a:lnTo>
                    <a:pt x="211555" y="4105"/>
                  </a:lnTo>
                  <a:lnTo>
                    <a:pt x="212006" y="4167"/>
                  </a:lnTo>
                  <a:lnTo>
                    <a:pt x="212437" y="4149"/>
                  </a:lnTo>
                  <a:lnTo>
                    <a:pt x="214390" y="4071"/>
                  </a:lnTo>
                  <a:lnTo>
                    <a:pt x="215074" y="4375"/>
                  </a:lnTo>
                  <a:lnTo>
                    <a:pt x="215212" y="4437"/>
                  </a:lnTo>
                  <a:lnTo>
                    <a:pt x="215340" y="4591"/>
                  </a:lnTo>
                  <a:lnTo>
                    <a:pt x="215668" y="4985"/>
                  </a:lnTo>
                  <a:lnTo>
                    <a:pt x="215565" y="5922"/>
                  </a:lnTo>
                  <a:lnTo>
                    <a:pt x="215497" y="6544"/>
                  </a:lnTo>
                  <a:lnTo>
                    <a:pt x="215515" y="7046"/>
                  </a:lnTo>
                  <a:lnTo>
                    <a:pt x="215827" y="7504"/>
                  </a:lnTo>
                  <a:lnTo>
                    <a:pt x="216991" y="7963"/>
                  </a:lnTo>
                  <a:lnTo>
                    <a:pt x="217981" y="7854"/>
                  </a:lnTo>
                  <a:lnTo>
                    <a:pt x="218162" y="7985"/>
                  </a:lnTo>
                  <a:lnTo>
                    <a:pt x="218311" y="8094"/>
                  </a:lnTo>
                  <a:lnTo>
                    <a:pt x="218606" y="8464"/>
                  </a:lnTo>
                  <a:lnTo>
                    <a:pt x="219058" y="9294"/>
                  </a:lnTo>
                  <a:lnTo>
                    <a:pt x="219023" y="10188"/>
                  </a:lnTo>
                  <a:lnTo>
                    <a:pt x="219197" y="10734"/>
                  </a:lnTo>
                  <a:lnTo>
                    <a:pt x="219648" y="11170"/>
                  </a:lnTo>
                  <a:lnTo>
                    <a:pt x="220482" y="11170"/>
                  </a:lnTo>
                  <a:lnTo>
                    <a:pt x="221142" y="10341"/>
                  </a:lnTo>
                  <a:lnTo>
                    <a:pt x="221672" y="10060"/>
                  </a:lnTo>
                  <a:lnTo>
                    <a:pt x="221825" y="9980"/>
                  </a:lnTo>
                  <a:lnTo>
                    <a:pt x="222132" y="9817"/>
                  </a:lnTo>
                  <a:lnTo>
                    <a:pt x="222878" y="10145"/>
                  </a:lnTo>
                  <a:lnTo>
                    <a:pt x="223452" y="10843"/>
                  </a:lnTo>
                  <a:lnTo>
                    <a:pt x="223740" y="12222"/>
                  </a:lnTo>
                  <a:lnTo>
                    <a:pt x="224142" y="13391"/>
                  </a:lnTo>
                  <a:lnTo>
                    <a:pt x="224341" y="13971"/>
                  </a:lnTo>
                  <a:lnTo>
                    <a:pt x="225010" y="15918"/>
                  </a:lnTo>
                  <a:lnTo>
                    <a:pt x="225329" y="16166"/>
                  </a:lnTo>
                  <a:lnTo>
                    <a:pt x="226325" y="16476"/>
                  </a:lnTo>
                  <a:lnTo>
                    <a:pt x="226541" y="16543"/>
                  </a:lnTo>
                  <a:lnTo>
                    <a:pt x="227477" y="16577"/>
                  </a:lnTo>
                  <a:lnTo>
                    <a:pt x="228467" y="16614"/>
                  </a:lnTo>
                  <a:lnTo>
                    <a:pt x="229232" y="16357"/>
                  </a:lnTo>
                  <a:lnTo>
                    <a:pt x="230273" y="15593"/>
                  </a:lnTo>
                  <a:lnTo>
                    <a:pt x="231329" y="16176"/>
                  </a:lnTo>
                  <a:lnTo>
                    <a:pt x="231937" y="17000"/>
                  </a:lnTo>
                  <a:lnTo>
                    <a:pt x="232326" y="17819"/>
                  </a:lnTo>
                  <a:lnTo>
                    <a:pt x="232849" y="18047"/>
                  </a:lnTo>
                  <a:lnTo>
                    <a:pt x="233271" y="18011"/>
                  </a:lnTo>
                  <a:lnTo>
                    <a:pt x="233520" y="17990"/>
                  </a:lnTo>
                  <a:lnTo>
                    <a:pt x="233734" y="17838"/>
                  </a:lnTo>
                  <a:lnTo>
                    <a:pt x="234466" y="16585"/>
                  </a:lnTo>
                  <a:lnTo>
                    <a:pt x="234639" y="16438"/>
                  </a:lnTo>
                  <a:lnTo>
                    <a:pt x="235385" y="16434"/>
                  </a:lnTo>
                  <a:lnTo>
                    <a:pt x="235484" y="16952"/>
                  </a:lnTo>
                  <a:lnTo>
                    <a:pt x="235677" y="17957"/>
                  </a:lnTo>
                  <a:lnTo>
                    <a:pt x="235775" y="18467"/>
                  </a:lnTo>
                  <a:lnTo>
                    <a:pt x="235791" y="18626"/>
                  </a:lnTo>
                  <a:lnTo>
                    <a:pt x="235967" y="20321"/>
                  </a:lnTo>
                  <a:lnTo>
                    <a:pt x="236838" y="20649"/>
                  </a:lnTo>
                  <a:lnTo>
                    <a:pt x="236941" y="20797"/>
                  </a:lnTo>
                  <a:lnTo>
                    <a:pt x="237892" y="22161"/>
                  </a:lnTo>
                  <a:lnTo>
                    <a:pt x="237946" y="22798"/>
                  </a:lnTo>
                  <a:lnTo>
                    <a:pt x="237998" y="23411"/>
                  </a:lnTo>
                  <a:lnTo>
                    <a:pt x="238569" y="24369"/>
                  </a:lnTo>
                  <a:lnTo>
                    <a:pt x="239183" y="24635"/>
                  </a:lnTo>
                  <a:lnTo>
                    <a:pt x="239670" y="24661"/>
                  </a:lnTo>
                  <a:lnTo>
                    <a:pt x="240115" y="24555"/>
                  </a:lnTo>
                  <a:lnTo>
                    <a:pt x="240623" y="24289"/>
                  </a:lnTo>
                  <a:lnTo>
                    <a:pt x="241131" y="24262"/>
                  </a:lnTo>
                  <a:lnTo>
                    <a:pt x="241303" y="24343"/>
                  </a:lnTo>
                  <a:lnTo>
                    <a:pt x="241470" y="24422"/>
                  </a:lnTo>
                  <a:lnTo>
                    <a:pt x="241787" y="24688"/>
                  </a:lnTo>
                  <a:lnTo>
                    <a:pt x="241999" y="24927"/>
                  </a:lnTo>
                  <a:lnTo>
                    <a:pt x="242092" y="25417"/>
                  </a:lnTo>
                  <a:lnTo>
                    <a:pt x="242126" y="25592"/>
                  </a:lnTo>
                  <a:lnTo>
                    <a:pt x="242105" y="26097"/>
                  </a:lnTo>
                  <a:lnTo>
                    <a:pt x="241766" y="27294"/>
                  </a:lnTo>
                  <a:lnTo>
                    <a:pt x="241702" y="28039"/>
                  </a:lnTo>
                  <a:lnTo>
                    <a:pt x="241724" y="28221"/>
                  </a:lnTo>
                  <a:lnTo>
                    <a:pt x="241766" y="28571"/>
                  </a:lnTo>
                  <a:lnTo>
                    <a:pt x="242510" y="29475"/>
                  </a:lnTo>
                  <a:lnTo>
                    <a:pt x="242826" y="29859"/>
                  </a:lnTo>
                  <a:lnTo>
                    <a:pt x="243497" y="29890"/>
                  </a:lnTo>
                  <a:lnTo>
                    <a:pt x="244011" y="30200"/>
                  </a:lnTo>
                  <a:lnTo>
                    <a:pt x="244956" y="30972"/>
                  </a:lnTo>
                  <a:lnTo>
                    <a:pt x="245811" y="31672"/>
                  </a:lnTo>
                  <a:lnTo>
                    <a:pt x="246197" y="32075"/>
                  </a:lnTo>
                  <a:lnTo>
                    <a:pt x="246707" y="31947"/>
                  </a:lnTo>
                  <a:lnTo>
                    <a:pt x="246996" y="32050"/>
                  </a:lnTo>
                  <a:lnTo>
                    <a:pt x="247408" y="32724"/>
                  </a:lnTo>
                  <a:lnTo>
                    <a:pt x="247459" y="33349"/>
                  </a:lnTo>
                  <a:lnTo>
                    <a:pt x="247478" y="33584"/>
                  </a:lnTo>
                  <a:lnTo>
                    <a:pt x="247273" y="34115"/>
                  </a:lnTo>
                  <a:lnTo>
                    <a:pt x="247585" y="34612"/>
                  </a:lnTo>
                  <a:lnTo>
                    <a:pt x="248280" y="35148"/>
                  </a:lnTo>
                  <a:lnTo>
                    <a:pt x="250870" y="36170"/>
                  </a:lnTo>
                  <a:lnTo>
                    <a:pt x="251862" y="36195"/>
                  </a:lnTo>
                  <a:lnTo>
                    <a:pt x="253264" y="36091"/>
                  </a:lnTo>
                  <a:lnTo>
                    <a:pt x="253636" y="35884"/>
                  </a:lnTo>
                  <a:lnTo>
                    <a:pt x="253883" y="35470"/>
                  </a:lnTo>
                  <a:lnTo>
                    <a:pt x="254084" y="34564"/>
                  </a:lnTo>
                  <a:lnTo>
                    <a:pt x="254419" y="34330"/>
                  </a:lnTo>
                  <a:lnTo>
                    <a:pt x="254996" y="34123"/>
                  </a:lnTo>
                  <a:lnTo>
                    <a:pt x="255228" y="34140"/>
                  </a:lnTo>
                  <a:lnTo>
                    <a:pt x="255698" y="34175"/>
                  </a:lnTo>
                  <a:lnTo>
                    <a:pt x="256069" y="34589"/>
                  </a:lnTo>
                  <a:lnTo>
                    <a:pt x="257430" y="35366"/>
                  </a:lnTo>
                  <a:lnTo>
                    <a:pt x="258584" y="35107"/>
                  </a:lnTo>
                  <a:lnTo>
                    <a:pt x="259195" y="34640"/>
                  </a:lnTo>
                  <a:lnTo>
                    <a:pt x="259447" y="35971"/>
                  </a:lnTo>
                  <a:lnTo>
                    <a:pt x="258724" y="36807"/>
                  </a:lnTo>
                  <a:lnTo>
                    <a:pt x="259251" y="37412"/>
                  </a:lnTo>
                  <a:lnTo>
                    <a:pt x="259581" y="37887"/>
                  </a:lnTo>
                  <a:lnTo>
                    <a:pt x="259961" y="38882"/>
                  </a:lnTo>
                  <a:lnTo>
                    <a:pt x="258616" y="38285"/>
                  </a:lnTo>
                  <a:lnTo>
                    <a:pt x="257579" y="38278"/>
                  </a:lnTo>
                  <a:lnTo>
                    <a:pt x="257494" y="38732"/>
                  </a:lnTo>
                  <a:lnTo>
                    <a:pt x="257629" y="39727"/>
                  </a:lnTo>
                  <a:lnTo>
                    <a:pt x="257668" y="41050"/>
                  </a:lnTo>
                  <a:lnTo>
                    <a:pt x="257363" y="41981"/>
                  </a:lnTo>
                  <a:lnTo>
                    <a:pt x="257242" y="42137"/>
                  </a:lnTo>
                  <a:lnTo>
                    <a:pt x="256870" y="42268"/>
                  </a:lnTo>
                  <a:lnTo>
                    <a:pt x="256125" y="43698"/>
                  </a:lnTo>
                  <a:lnTo>
                    <a:pt x="255514" y="44115"/>
                  </a:lnTo>
                  <a:lnTo>
                    <a:pt x="254979" y="44000"/>
                  </a:lnTo>
                  <a:lnTo>
                    <a:pt x="254067" y="44026"/>
                  </a:lnTo>
                  <a:lnTo>
                    <a:pt x="253918" y="44101"/>
                  </a:lnTo>
                  <a:lnTo>
                    <a:pt x="252897" y="45103"/>
                  </a:lnTo>
                  <a:lnTo>
                    <a:pt x="252876" y="45632"/>
                  </a:lnTo>
                  <a:lnTo>
                    <a:pt x="252773" y="46135"/>
                  </a:lnTo>
                  <a:lnTo>
                    <a:pt x="252468" y="46734"/>
                  </a:lnTo>
                  <a:lnTo>
                    <a:pt x="251752" y="47361"/>
                  </a:lnTo>
                  <a:lnTo>
                    <a:pt x="249858" y="47857"/>
                  </a:lnTo>
                  <a:lnTo>
                    <a:pt x="248599" y="47515"/>
                  </a:lnTo>
                  <a:lnTo>
                    <a:pt x="247567" y="49505"/>
                  </a:lnTo>
                  <a:lnTo>
                    <a:pt x="247052" y="49228"/>
                  </a:lnTo>
                  <a:lnTo>
                    <a:pt x="246026" y="52204"/>
                  </a:lnTo>
                  <a:lnTo>
                    <a:pt x="246214" y="52528"/>
                  </a:lnTo>
                  <a:lnTo>
                    <a:pt x="247291" y="52935"/>
                  </a:lnTo>
                  <a:lnTo>
                    <a:pt x="248808" y="54179"/>
                  </a:lnTo>
                  <a:lnTo>
                    <a:pt x="249493" y="54391"/>
                  </a:lnTo>
                  <a:lnTo>
                    <a:pt x="248383" y="56050"/>
                  </a:lnTo>
                  <a:lnTo>
                    <a:pt x="247909" y="56966"/>
                  </a:lnTo>
                  <a:lnTo>
                    <a:pt x="247118" y="57711"/>
                  </a:lnTo>
                  <a:lnTo>
                    <a:pt x="246409" y="58031"/>
                  </a:lnTo>
                  <a:lnTo>
                    <a:pt x="246016" y="58217"/>
                  </a:lnTo>
                  <a:lnTo>
                    <a:pt x="245297" y="57933"/>
                  </a:lnTo>
                  <a:lnTo>
                    <a:pt x="245169" y="57490"/>
                  </a:lnTo>
                  <a:lnTo>
                    <a:pt x="245167" y="56522"/>
                  </a:lnTo>
                  <a:lnTo>
                    <a:pt x="245163" y="55203"/>
                  </a:lnTo>
                  <a:lnTo>
                    <a:pt x="242718" y="55273"/>
                  </a:lnTo>
                  <a:lnTo>
                    <a:pt x="241325" y="55191"/>
                  </a:lnTo>
                  <a:lnTo>
                    <a:pt x="241675" y="60957"/>
                  </a:lnTo>
                  <a:lnTo>
                    <a:pt x="240789" y="60115"/>
                  </a:lnTo>
                  <a:lnTo>
                    <a:pt x="238975" y="59005"/>
                  </a:lnTo>
                  <a:lnTo>
                    <a:pt x="238727" y="59058"/>
                  </a:lnTo>
                  <a:lnTo>
                    <a:pt x="238731" y="61185"/>
                  </a:lnTo>
                  <a:lnTo>
                    <a:pt x="238047" y="61263"/>
                  </a:lnTo>
                  <a:lnTo>
                    <a:pt x="238012" y="62909"/>
                  </a:lnTo>
                  <a:lnTo>
                    <a:pt x="238175" y="63353"/>
                  </a:lnTo>
                  <a:lnTo>
                    <a:pt x="238628" y="63420"/>
                  </a:lnTo>
                  <a:lnTo>
                    <a:pt x="239425" y="63008"/>
                  </a:lnTo>
                  <a:lnTo>
                    <a:pt x="239553" y="64779"/>
                  </a:lnTo>
                  <a:lnTo>
                    <a:pt x="239472" y="65573"/>
                  </a:lnTo>
                  <a:lnTo>
                    <a:pt x="239642" y="66798"/>
                  </a:lnTo>
                  <a:lnTo>
                    <a:pt x="240045" y="67852"/>
                  </a:lnTo>
                  <a:lnTo>
                    <a:pt x="240318" y="68132"/>
                  </a:lnTo>
                  <a:lnTo>
                    <a:pt x="240431" y="68590"/>
                  </a:lnTo>
                  <a:lnTo>
                    <a:pt x="239751" y="70248"/>
                  </a:lnTo>
                  <a:lnTo>
                    <a:pt x="239564" y="70568"/>
                  </a:lnTo>
                  <a:lnTo>
                    <a:pt x="239419" y="70624"/>
                  </a:lnTo>
                  <a:lnTo>
                    <a:pt x="239405" y="72509"/>
                  </a:lnTo>
                  <a:lnTo>
                    <a:pt x="239213" y="73447"/>
                  </a:lnTo>
                  <a:lnTo>
                    <a:pt x="239058" y="73451"/>
                  </a:lnTo>
                  <a:lnTo>
                    <a:pt x="238902" y="73649"/>
                  </a:lnTo>
                  <a:lnTo>
                    <a:pt x="239033" y="74610"/>
                  </a:lnTo>
                  <a:lnTo>
                    <a:pt x="239238" y="74740"/>
                  </a:lnTo>
                  <a:lnTo>
                    <a:pt x="239369" y="75001"/>
                  </a:lnTo>
                  <a:lnTo>
                    <a:pt x="239286" y="75768"/>
                  </a:lnTo>
                  <a:lnTo>
                    <a:pt x="239139" y="76726"/>
                  </a:lnTo>
                  <a:lnTo>
                    <a:pt x="238746" y="77054"/>
                  </a:lnTo>
                  <a:lnTo>
                    <a:pt x="238611" y="77400"/>
                  </a:lnTo>
                  <a:lnTo>
                    <a:pt x="238516" y="77911"/>
                  </a:lnTo>
                  <a:lnTo>
                    <a:pt x="238870" y="78887"/>
                  </a:lnTo>
                  <a:lnTo>
                    <a:pt x="239645" y="80574"/>
                  </a:lnTo>
                  <a:lnTo>
                    <a:pt x="239811" y="81733"/>
                  </a:lnTo>
                  <a:lnTo>
                    <a:pt x="239829" y="82478"/>
                  </a:lnTo>
                  <a:lnTo>
                    <a:pt x="239645" y="82977"/>
                  </a:lnTo>
                  <a:lnTo>
                    <a:pt x="240031" y="83163"/>
                  </a:lnTo>
                  <a:lnTo>
                    <a:pt x="240494" y="83130"/>
                  </a:lnTo>
                  <a:lnTo>
                    <a:pt x="240830" y="83208"/>
                  </a:lnTo>
                  <a:lnTo>
                    <a:pt x="241290" y="83420"/>
                  </a:lnTo>
                  <a:lnTo>
                    <a:pt x="241643" y="83748"/>
                  </a:lnTo>
                  <a:lnTo>
                    <a:pt x="241880" y="84080"/>
                  </a:lnTo>
                  <a:lnTo>
                    <a:pt x="241940" y="84553"/>
                  </a:lnTo>
                  <a:lnTo>
                    <a:pt x="241810" y="85396"/>
                  </a:lnTo>
                  <a:lnTo>
                    <a:pt x="241855" y="87242"/>
                  </a:lnTo>
                  <a:lnTo>
                    <a:pt x="242604" y="90647"/>
                  </a:lnTo>
                  <a:lnTo>
                    <a:pt x="242894" y="92443"/>
                  </a:lnTo>
                  <a:lnTo>
                    <a:pt x="242989" y="92681"/>
                  </a:lnTo>
                  <a:lnTo>
                    <a:pt x="243208" y="92931"/>
                  </a:lnTo>
                  <a:lnTo>
                    <a:pt x="243714" y="93136"/>
                  </a:lnTo>
                  <a:lnTo>
                    <a:pt x="244325" y="93065"/>
                  </a:lnTo>
                  <a:lnTo>
                    <a:pt x="245591" y="92298"/>
                  </a:lnTo>
                  <a:lnTo>
                    <a:pt x="245619" y="91892"/>
                  </a:lnTo>
                  <a:lnTo>
                    <a:pt x="246319" y="91923"/>
                  </a:lnTo>
                  <a:lnTo>
                    <a:pt x="247337" y="92273"/>
                  </a:lnTo>
                  <a:lnTo>
                    <a:pt x="248340" y="93193"/>
                  </a:lnTo>
                  <a:lnTo>
                    <a:pt x="248177" y="93611"/>
                  </a:lnTo>
                  <a:lnTo>
                    <a:pt x="248301" y="94061"/>
                  </a:lnTo>
                  <a:lnTo>
                    <a:pt x="249875" y="95208"/>
                  </a:lnTo>
                  <a:lnTo>
                    <a:pt x="249942" y="95078"/>
                  </a:lnTo>
                  <a:lnTo>
                    <a:pt x="249790" y="94761"/>
                  </a:lnTo>
                  <a:lnTo>
                    <a:pt x="249793" y="94415"/>
                  </a:lnTo>
                  <a:lnTo>
                    <a:pt x="250747" y="94206"/>
                  </a:lnTo>
                  <a:lnTo>
                    <a:pt x="250977" y="94317"/>
                  </a:lnTo>
                  <a:lnTo>
                    <a:pt x="251133" y="94787"/>
                  </a:lnTo>
                  <a:lnTo>
                    <a:pt x="251260" y="94850"/>
                  </a:lnTo>
                  <a:lnTo>
                    <a:pt x="252408" y="94324"/>
                  </a:lnTo>
                  <a:lnTo>
                    <a:pt x="252097" y="94000"/>
                  </a:lnTo>
                  <a:lnTo>
                    <a:pt x="252172" y="93818"/>
                  </a:lnTo>
                  <a:lnTo>
                    <a:pt x="253349" y="94209"/>
                  </a:lnTo>
                  <a:lnTo>
                    <a:pt x="253497" y="94689"/>
                  </a:lnTo>
                  <a:lnTo>
                    <a:pt x="253702" y="94864"/>
                  </a:lnTo>
                  <a:lnTo>
                    <a:pt x="254116" y="94763"/>
                  </a:lnTo>
                  <a:lnTo>
                    <a:pt x="255607" y="95379"/>
                  </a:lnTo>
                  <a:lnTo>
                    <a:pt x="255709" y="95541"/>
                  </a:lnTo>
                  <a:lnTo>
                    <a:pt x="255699" y="95999"/>
                  </a:lnTo>
                  <a:lnTo>
                    <a:pt x="255525" y="95996"/>
                  </a:lnTo>
                  <a:lnTo>
                    <a:pt x="255271" y="96324"/>
                  </a:lnTo>
                  <a:lnTo>
                    <a:pt x="255335" y="96964"/>
                  </a:lnTo>
                  <a:lnTo>
                    <a:pt x="255755" y="97232"/>
                  </a:lnTo>
                  <a:lnTo>
                    <a:pt x="256116" y="97322"/>
                  </a:lnTo>
                  <a:lnTo>
                    <a:pt x="255968" y="107429"/>
                  </a:lnTo>
                  <a:lnTo>
                    <a:pt x="255953" y="107753"/>
                  </a:lnTo>
                  <a:lnTo>
                    <a:pt x="255925" y="110435"/>
                  </a:lnTo>
                  <a:lnTo>
                    <a:pt x="255353" y="109750"/>
                  </a:lnTo>
                  <a:lnTo>
                    <a:pt x="254710" y="109295"/>
                  </a:lnTo>
                  <a:lnTo>
                    <a:pt x="254873" y="108315"/>
                  </a:lnTo>
                  <a:lnTo>
                    <a:pt x="254650" y="107772"/>
                  </a:lnTo>
                  <a:lnTo>
                    <a:pt x="253633" y="106513"/>
                  </a:lnTo>
                  <a:lnTo>
                    <a:pt x="253312" y="106483"/>
                  </a:lnTo>
                  <a:lnTo>
                    <a:pt x="252672" y="106047"/>
                  </a:lnTo>
                  <a:lnTo>
                    <a:pt x="252358" y="105451"/>
                  </a:lnTo>
                  <a:lnTo>
                    <a:pt x="252224" y="105317"/>
                  </a:lnTo>
                  <a:lnTo>
                    <a:pt x="251902" y="105209"/>
                  </a:lnTo>
                  <a:lnTo>
                    <a:pt x="250486" y="105210"/>
                  </a:lnTo>
                  <a:lnTo>
                    <a:pt x="250094" y="105374"/>
                  </a:lnTo>
                  <a:lnTo>
                    <a:pt x="250052" y="105724"/>
                  </a:lnTo>
                  <a:lnTo>
                    <a:pt x="249904" y="105921"/>
                  </a:lnTo>
                  <a:lnTo>
                    <a:pt x="249529" y="106108"/>
                  </a:lnTo>
                  <a:lnTo>
                    <a:pt x="248548" y="106265"/>
                  </a:lnTo>
                  <a:lnTo>
                    <a:pt x="248311" y="106410"/>
                  </a:lnTo>
                  <a:lnTo>
                    <a:pt x="248124" y="106705"/>
                  </a:lnTo>
                  <a:lnTo>
                    <a:pt x="247824" y="106966"/>
                  </a:lnTo>
                  <a:lnTo>
                    <a:pt x="247343" y="106995"/>
                  </a:lnTo>
                  <a:lnTo>
                    <a:pt x="245553" y="106484"/>
                  </a:lnTo>
                  <a:lnTo>
                    <a:pt x="245260" y="105906"/>
                  </a:lnTo>
                  <a:lnTo>
                    <a:pt x="244932" y="105474"/>
                  </a:lnTo>
                  <a:lnTo>
                    <a:pt x="244480" y="105202"/>
                  </a:lnTo>
                  <a:lnTo>
                    <a:pt x="244166" y="105194"/>
                  </a:lnTo>
                  <a:lnTo>
                    <a:pt x="243470" y="104781"/>
                  </a:lnTo>
                  <a:lnTo>
                    <a:pt x="243011" y="104244"/>
                  </a:lnTo>
                  <a:lnTo>
                    <a:pt x="242834" y="103615"/>
                  </a:lnTo>
                  <a:lnTo>
                    <a:pt x="242400" y="103380"/>
                  </a:lnTo>
                  <a:lnTo>
                    <a:pt x="242179" y="103427"/>
                  </a:lnTo>
                  <a:lnTo>
                    <a:pt x="242382" y="103480"/>
                  </a:lnTo>
                  <a:lnTo>
                    <a:pt x="242410" y="105719"/>
                  </a:lnTo>
                  <a:lnTo>
                    <a:pt x="243378" y="106360"/>
                  </a:lnTo>
                  <a:lnTo>
                    <a:pt x="243879" y="107247"/>
                  </a:lnTo>
                  <a:lnTo>
                    <a:pt x="244457" y="108834"/>
                  </a:lnTo>
                  <a:lnTo>
                    <a:pt x="244842" y="109475"/>
                  </a:lnTo>
                  <a:lnTo>
                    <a:pt x="245202" y="109885"/>
                  </a:lnTo>
                  <a:lnTo>
                    <a:pt x="245548" y="110809"/>
                  </a:lnTo>
                  <a:lnTo>
                    <a:pt x="245551" y="110954"/>
                  </a:lnTo>
                  <a:lnTo>
                    <a:pt x="245223" y="111010"/>
                  </a:lnTo>
                  <a:lnTo>
                    <a:pt x="245222" y="113290"/>
                  </a:lnTo>
                  <a:lnTo>
                    <a:pt x="244802" y="113390"/>
                  </a:lnTo>
                  <a:lnTo>
                    <a:pt x="244791" y="114958"/>
                  </a:lnTo>
                  <a:lnTo>
                    <a:pt x="243937" y="114898"/>
                  </a:lnTo>
                  <a:lnTo>
                    <a:pt x="243937" y="113986"/>
                  </a:lnTo>
                  <a:lnTo>
                    <a:pt x="243086" y="114030"/>
                  </a:lnTo>
                  <a:lnTo>
                    <a:pt x="243086" y="113304"/>
                  </a:lnTo>
                  <a:lnTo>
                    <a:pt x="240171" y="113322"/>
                  </a:lnTo>
                  <a:lnTo>
                    <a:pt x="240143" y="115490"/>
                  </a:lnTo>
                  <a:lnTo>
                    <a:pt x="240050" y="116131"/>
                  </a:lnTo>
                  <a:lnTo>
                    <a:pt x="239715" y="116224"/>
                  </a:lnTo>
                  <a:lnTo>
                    <a:pt x="239581" y="117483"/>
                  </a:lnTo>
                  <a:lnTo>
                    <a:pt x="239204" y="117624"/>
                  </a:lnTo>
                  <a:lnTo>
                    <a:pt x="239190" y="119681"/>
                  </a:lnTo>
                  <a:lnTo>
                    <a:pt x="244207" y="119633"/>
                  </a:lnTo>
                  <a:lnTo>
                    <a:pt x="244394" y="119260"/>
                  </a:lnTo>
                  <a:lnTo>
                    <a:pt x="244376" y="118769"/>
                  </a:lnTo>
                  <a:lnTo>
                    <a:pt x="244605" y="118672"/>
                  </a:lnTo>
                  <a:lnTo>
                    <a:pt x="245219" y="118672"/>
                  </a:lnTo>
                  <a:lnTo>
                    <a:pt x="245227" y="118080"/>
                  </a:lnTo>
                  <a:lnTo>
                    <a:pt x="245410" y="117707"/>
                  </a:lnTo>
                  <a:lnTo>
                    <a:pt x="246180" y="117410"/>
                  </a:lnTo>
                  <a:lnTo>
                    <a:pt x="246204" y="117037"/>
                  </a:lnTo>
                  <a:lnTo>
                    <a:pt x="246561" y="117030"/>
                  </a:lnTo>
                  <a:lnTo>
                    <a:pt x="246974" y="116985"/>
                  </a:lnTo>
                  <a:lnTo>
                    <a:pt x="246992" y="116352"/>
                  </a:lnTo>
                  <a:lnTo>
                    <a:pt x="247154" y="116330"/>
                  </a:lnTo>
                  <a:lnTo>
                    <a:pt x="247649" y="116945"/>
                  </a:lnTo>
                  <a:lnTo>
                    <a:pt x="247611" y="117936"/>
                  </a:lnTo>
                  <a:lnTo>
                    <a:pt x="246313" y="118948"/>
                  </a:lnTo>
                  <a:lnTo>
                    <a:pt x="245353" y="120013"/>
                  </a:lnTo>
                  <a:lnTo>
                    <a:pt x="245596" y="120207"/>
                  </a:lnTo>
                  <a:lnTo>
                    <a:pt x="245207" y="121289"/>
                  </a:lnTo>
                  <a:lnTo>
                    <a:pt x="245486" y="122096"/>
                  </a:lnTo>
                  <a:lnTo>
                    <a:pt x="245733" y="122174"/>
                  </a:lnTo>
                  <a:lnTo>
                    <a:pt x="245708" y="123046"/>
                  </a:lnTo>
                  <a:lnTo>
                    <a:pt x="245532" y="123187"/>
                  </a:lnTo>
                  <a:lnTo>
                    <a:pt x="245669" y="124994"/>
                  </a:lnTo>
                  <a:lnTo>
                    <a:pt x="245905" y="125423"/>
                  </a:lnTo>
                  <a:lnTo>
                    <a:pt x="246141" y="125623"/>
                  </a:lnTo>
                  <a:lnTo>
                    <a:pt x="246860" y="126008"/>
                  </a:lnTo>
                  <a:lnTo>
                    <a:pt x="248054" y="126400"/>
                  </a:lnTo>
                  <a:lnTo>
                    <a:pt x="249845" y="126380"/>
                  </a:lnTo>
                  <a:lnTo>
                    <a:pt x="249902" y="126726"/>
                  </a:lnTo>
                  <a:lnTo>
                    <a:pt x="249091" y="127751"/>
                  </a:lnTo>
                  <a:lnTo>
                    <a:pt x="248700" y="128053"/>
                  </a:lnTo>
                  <a:lnTo>
                    <a:pt x="247614" y="128043"/>
                  </a:lnTo>
                  <a:lnTo>
                    <a:pt x="247468" y="129447"/>
                  </a:lnTo>
                  <a:lnTo>
                    <a:pt x="247594" y="130420"/>
                  </a:lnTo>
                  <a:lnTo>
                    <a:pt x="250129" y="130478"/>
                  </a:lnTo>
                  <a:lnTo>
                    <a:pt x="250129" y="130903"/>
                  </a:lnTo>
                  <a:lnTo>
                    <a:pt x="250267" y="131402"/>
                  </a:lnTo>
                  <a:lnTo>
                    <a:pt x="250352" y="132780"/>
                  </a:lnTo>
                  <a:lnTo>
                    <a:pt x="250381" y="135395"/>
                  </a:lnTo>
                  <a:lnTo>
                    <a:pt x="250955" y="135365"/>
                  </a:lnTo>
                  <a:lnTo>
                    <a:pt x="252298" y="135529"/>
                  </a:lnTo>
                  <a:lnTo>
                    <a:pt x="253218" y="135499"/>
                  </a:lnTo>
                  <a:lnTo>
                    <a:pt x="253929" y="135640"/>
                  </a:lnTo>
                  <a:lnTo>
                    <a:pt x="254367" y="135964"/>
                  </a:lnTo>
                  <a:lnTo>
                    <a:pt x="254775" y="136443"/>
                  </a:lnTo>
                  <a:lnTo>
                    <a:pt x="255283" y="136583"/>
                  </a:lnTo>
                  <a:lnTo>
                    <a:pt x="255150" y="141161"/>
                  </a:lnTo>
                  <a:lnTo>
                    <a:pt x="255121" y="141981"/>
                  </a:lnTo>
                  <a:lnTo>
                    <a:pt x="255066" y="144405"/>
                  </a:lnTo>
                  <a:lnTo>
                    <a:pt x="254174" y="144402"/>
                  </a:lnTo>
                  <a:lnTo>
                    <a:pt x="254128" y="144229"/>
                  </a:lnTo>
                  <a:lnTo>
                    <a:pt x="253610" y="144058"/>
                  </a:lnTo>
                  <a:lnTo>
                    <a:pt x="253455" y="144084"/>
                  </a:lnTo>
                  <a:lnTo>
                    <a:pt x="253230" y="144301"/>
                  </a:lnTo>
                  <a:lnTo>
                    <a:pt x="253462" y="144685"/>
                  </a:lnTo>
                  <a:lnTo>
                    <a:pt x="253461" y="144973"/>
                  </a:lnTo>
                  <a:lnTo>
                    <a:pt x="252345" y="144964"/>
                  </a:lnTo>
                  <a:lnTo>
                    <a:pt x="252581" y="145029"/>
                  </a:lnTo>
                  <a:lnTo>
                    <a:pt x="252701" y="145235"/>
                  </a:lnTo>
                  <a:lnTo>
                    <a:pt x="252727" y="145724"/>
                  </a:lnTo>
                  <a:lnTo>
                    <a:pt x="252600" y="145921"/>
                  </a:lnTo>
                  <a:lnTo>
                    <a:pt x="252906" y="147538"/>
                  </a:lnTo>
                  <a:lnTo>
                    <a:pt x="252590" y="148632"/>
                  </a:lnTo>
                  <a:lnTo>
                    <a:pt x="252443" y="149386"/>
                  </a:lnTo>
                  <a:lnTo>
                    <a:pt x="252407" y="149218"/>
                  </a:lnTo>
                  <a:lnTo>
                    <a:pt x="251907" y="148905"/>
                  </a:lnTo>
                  <a:lnTo>
                    <a:pt x="250995" y="148854"/>
                  </a:lnTo>
                  <a:lnTo>
                    <a:pt x="250484" y="148384"/>
                  </a:lnTo>
                  <a:lnTo>
                    <a:pt x="250963" y="147591"/>
                  </a:lnTo>
                  <a:lnTo>
                    <a:pt x="251209" y="146410"/>
                  </a:lnTo>
                  <a:lnTo>
                    <a:pt x="250518" y="145225"/>
                  </a:lnTo>
                  <a:lnTo>
                    <a:pt x="249796" y="145166"/>
                  </a:lnTo>
                  <a:lnTo>
                    <a:pt x="249677" y="147196"/>
                  </a:lnTo>
                  <a:lnTo>
                    <a:pt x="249389" y="147249"/>
                  </a:lnTo>
                  <a:lnTo>
                    <a:pt x="248889" y="147707"/>
                  </a:lnTo>
                  <a:lnTo>
                    <a:pt x="248495" y="148315"/>
                  </a:lnTo>
                  <a:lnTo>
                    <a:pt x="248002" y="148825"/>
                  </a:lnTo>
                  <a:lnTo>
                    <a:pt x="247629" y="148826"/>
                  </a:lnTo>
                  <a:lnTo>
                    <a:pt x="246609" y="148351"/>
                  </a:lnTo>
                  <a:lnTo>
                    <a:pt x="245968" y="148359"/>
                  </a:lnTo>
                  <a:lnTo>
                    <a:pt x="245799" y="148727"/>
                  </a:lnTo>
                  <a:lnTo>
                    <a:pt x="245436" y="149044"/>
                  </a:lnTo>
                  <a:lnTo>
                    <a:pt x="245010" y="149126"/>
                  </a:lnTo>
                  <a:lnTo>
                    <a:pt x="244478" y="149692"/>
                  </a:lnTo>
                  <a:lnTo>
                    <a:pt x="244489" y="150116"/>
                  </a:lnTo>
                  <a:lnTo>
                    <a:pt x="244594" y="150500"/>
                  </a:lnTo>
                  <a:lnTo>
                    <a:pt x="244271" y="150370"/>
                  </a:lnTo>
                  <a:lnTo>
                    <a:pt x="244028" y="149889"/>
                  </a:lnTo>
                  <a:lnTo>
                    <a:pt x="243162" y="149166"/>
                  </a:lnTo>
                  <a:lnTo>
                    <a:pt x="242465" y="149222"/>
                  </a:lnTo>
                  <a:lnTo>
                    <a:pt x="242130" y="149110"/>
                  </a:lnTo>
                  <a:lnTo>
                    <a:pt x="241990" y="148983"/>
                  </a:lnTo>
                  <a:lnTo>
                    <a:pt x="241497" y="148164"/>
                  </a:lnTo>
                  <a:lnTo>
                    <a:pt x="241039" y="146316"/>
                  </a:lnTo>
                  <a:lnTo>
                    <a:pt x="241187" y="145489"/>
                  </a:lnTo>
                  <a:lnTo>
                    <a:pt x="240719" y="144982"/>
                  </a:lnTo>
                  <a:lnTo>
                    <a:pt x="240479" y="145019"/>
                  </a:lnTo>
                  <a:lnTo>
                    <a:pt x="239623" y="144446"/>
                  </a:lnTo>
                  <a:lnTo>
                    <a:pt x="239000" y="144315"/>
                  </a:lnTo>
                  <a:lnTo>
                    <a:pt x="238415" y="144297"/>
                  </a:lnTo>
                  <a:lnTo>
                    <a:pt x="236380" y="144580"/>
                  </a:lnTo>
                  <a:lnTo>
                    <a:pt x="235397" y="144566"/>
                  </a:lnTo>
                  <a:lnTo>
                    <a:pt x="234837" y="144678"/>
                  </a:lnTo>
                  <a:lnTo>
                    <a:pt x="234312" y="144413"/>
                  </a:lnTo>
                  <a:lnTo>
                    <a:pt x="234182" y="144127"/>
                  </a:lnTo>
                  <a:lnTo>
                    <a:pt x="233985" y="143914"/>
                  </a:lnTo>
                  <a:lnTo>
                    <a:pt x="233597" y="143933"/>
                  </a:lnTo>
                  <a:lnTo>
                    <a:pt x="233146" y="144153"/>
                  </a:lnTo>
                  <a:lnTo>
                    <a:pt x="233030" y="144366"/>
                  </a:lnTo>
                  <a:lnTo>
                    <a:pt x="232995" y="144518"/>
                  </a:lnTo>
                  <a:lnTo>
                    <a:pt x="232699" y="144619"/>
                  </a:lnTo>
                  <a:lnTo>
                    <a:pt x="231984" y="144549"/>
                  </a:lnTo>
                  <a:lnTo>
                    <a:pt x="231709" y="144370"/>
                  </a:lnTo>
                  <a:lnTo>
                    <a:pt x="231568" y="144158"/>
                  </a:lnTo>
                  <a:lnTo>
                    <a:pt x="231011" y="144273"/>
                  </a:lnTo>
                  <a:lnTo>
                    <a:pt x="230948" y="144694"/>
                  </a:lnTo>
                  <a:lnTo>
                    <a:pt x="230601" y="144906"/>
                  </a:lnTo>
                  <a:lnTo>
                    <a:pt x="230423" y="144898"/>
                  </a:lnTo>
                  <a:lnTo>
                    <a:pt x="230364" y="144678"/>
                  </a:lnTo>
                  <a:lnTo>
                    <a:pt x="230057" y="144274"/>
                  </a:lnTo>
                  <a:lnTo>
                    <a:pt x="229880" y="144144"/>
                  </a:lnTo>
                  <a:lnTo>
                    <a:pt x="229519" y="144101"/>
                  </a:lnTo>
                  <a:lnTo>
                    <a:pt x="228538" y="144256"/>
                  </a:lnTo>
                  <a:lnTo>
                    <a:pt x="227466" y="144590"/>
                  </a:lnTo>
                  <a:lnTo>
                    <a:pt x="226072" y="144746"/>
                  </a:lnTo>
                  <a:lnTo>
                    <a:pt x="225071" y="146239"/>
                  </a:lnTo>
                  <a:lnTo>
                    <a:pt x="224879" y="146240"/>
                  </a:lnTo>
                  <a:lnTo>
                    <a:pt x="224311" y="146449"/>
                  </a:lnTo>
                  <a:lnTo>
                    <a:pt x="224053" y="147190"/>
                  </a:lnTo>
                  <a:lnTo>
                    <a:pt x="223351" y="147641"/>
                  </a:lnTo>
                  <a:lnTo>
                    <a:pt x="222324" y="147566"/>
                  </a:lnTo>
                  <a:lnTo>
                    <a:pt x="221719" y="147739"/>
                  </a:lnTo>
                  <a:lnTo>
                    <a:pt x="221111" y="148115"/>
                  </a:lnTo>
                  <a:lnTo>
                    <a:pt x="221075" y="148477"/>
                  </a:lnTo>
                  <a:lnTo>
                    <a:pt x="220479" y="149000"/>
                  </a:lnTo>
                  <a:lnTo>
                    <a:pt x="219657" y="149512"/>
                  </a:lnTo>
                  <a:lnTo>
                    <a:pt x="219499" y="149738"/>
                  </a:lnTo>
                  <a:lnTo>
                    <a:pt x="219528" y="149964"/>
                  </a:lnTo>
                  <a:lnTo>
                    <a:pt x="218616" y="150780"/>
                  </a:lnTo>
                  <a:lnTo>
                    <a:pt x="218264" y="150861"/>
                  </a:lnTo>
                  <a:lnTo>
                    <a:pt x="218086" y="150739"/>
                  </a:lnTo>
                  <a:lnTo>
                    <a:pt x="218419" y="151699"/>
                  </a:lnTo>
                  <a:lnTo>
                    <a:pt x="218245" y="152439"/>
                  </a:lnTo>
                  <a:lnTo>
                    <a:pt x="218003" y="152941"/>
                  </a:lnTo>
                  <a:lnTo>
                    <a:pt x="218010" y="153180"/>
                  </a:lnTo>
                  <a:lnTo>
                    <a:pt x="218116" y="153419"/>
                  </a:lnTo>
                  <a:lnTo>
                    <a:pt x="219129" y="154183"/>
                  </a:lnTo>
                  <a:lnTo>
                    <a:pt x="219392" y="154568"/>
                  </a:lnTo>
                  <a:lnTo>
                    <a:pt x="219290" y="154233"/>
                  </a:lnTo>
                  <a:lnTo>
                    <a:pt x="218821" y="153702"/>
                  </a:lnTo>
                  <a:lnTo>
                    <a:pt x="220444" y="153711"/>
                  </a:lnTo>
                  <a:lnTo>
                    <a:pt x="220437" y="155309"/>
                  </a:lnTo>
                  <a:lnTo>
                    <a:pt x="220894" y="155529"/>
                  </a:lnTo>
                  <a:lnTo>
                    <a:pt x="220947" y="156451"/>
                  </a:lnTo>
                  <a:lnTo>
                    <a:pt x="220933" y="157779"/>
                  </a:lnTo>
                  <a:lnTo>
                    <a:pt x="220602" y="158002"/>
                  </a:lnTo>
                  <a:lnTo>
                    <a:pt x="220525" y="158546"/>
                  </a:lnTo>
                  <a:lnTo>
                    <a:pt x="222182" y="158553"/>
                  </a:lnTo>
                  <a:lnTo>
                    <a:pt x="222773" y="159157"/>
                  </a:lnTo>
                  <a:lnTo>
                    <a:pt x="224019" y="159600"/>
                  </a:lnTo>
                  <a:lnTo>
                    <a:pt x="223695" y="160620"/>
                  </a:lnTo>
                  <a:lnTo>
                    <a:pt x="222647" y="161429"/>
                  </a:lnTo>
                  <a:lnTo>
                    <a:pt x="221845" y="161429"/>
                  </a:lnTo>
                  <a:lnTo>
                    <a:pt x="221993" y="162029"/>
                  </a:lnTo>
                  <a:lnTo>
                    <a:pt x="222534" y="162580"/>
                  </a:lnTo>
                  <a:lnTo>
                    <a:pt x="222700" y="162602"/>
                  </a:lnTo>
                  <a:lnTo>
                    <a:pt x="222710" y="163251"/>
                  </a:lnTo>
                  <a:lnTo>
                    <a:pt x="222654" y="163403"/>
                  </a:lnTo>
                  <a:lnTo>
                    <a:pt x="222510" y="163452"/>
                  </a:lnTo>
                  <a:lnTo>
                    <a:pt x="222154" y="163333"/>
                  </a:lnTo>
                  <a:lnTo>
                    <a:pt x="222119" y="163150"/>
                  </a:lnTo>
                  <a:lnTo>
                    <a:pt x="221838" y="162979"/>
                  </a:lnTo>
                  <a:lnTo>
                    <a:pt x="221194" y="162867"/>
                  </a:lnTo>
                  <a:lnTo>
                    <a:pt x="221001" y="162916"/>
                  </a:lnTo>
                  <a:lnTo>
                    <a:pt x="221043" y="163188"/>
                  </a:lnTo>
                  <a:lnTo>
                    <a:pt x="221377" y="163377"/>
                  </a:lnTo>
                  <a:lnTo>
                    <a:pt x="221377" y="164052"/>
                  </a:lnTo>
                  <a:lnTo>
                    <a:pt x="220896" y="164897"/>
                  </a:lnTo>
                  <a:lnTo>
                    <a:pt x="220375" y="164719"/>
                  </a:lnTo>
                  <a:lnTo>
                    <a:pt x="220565" y="164998"/>
                  </a:lnTo>
                  <a:lnTo>
                    <a:pt x="220305" y="165121"/>
                  </a:lnTo>
                  <a:lnTo>
                    <a:pt x="219939" y="165076"/>
                  </a:lnTo>
                  <a:lnTo>
                    <a:pt x="219313" y="164577"/>
                  </a:lnTo>
                  <a:lnTo>
                    <a:pt x="219250" y="164287"/>
                  </a:lnTo>
                  <a:lnTo>
                    <a:pt x="219214" y="163583"/>
                  </a:lnTo>
                  <a:lnTo>
                    <a:pt x="218891" y="163520"/>
                  </a:lnTo>
                  <a:lnTo>
                    <a:pt x="217894" y="163834"/>
                  </a:lnTo>
                  <a:lnTo>
                    <a:pt x="217798" y="166083"/>
                  </a:lnTo>
                  <a:lnTo>
                    <a:pt x="218343" y="165986"/>
                  </a:lnTo>
                  <a:lnTo>
                    <a:pt x="218986" y="166060"/>
                  </a:lnTo>
                  <a:lnTo>
                    <a:pt x="221392" y="166857"/>
                  </a:lnTo>
                  <a:lnTo>
                    <a:pt x="222359" y="166491"/>
                  </a:lnTo>
                  <a:lnTo>
                    <a:pt x="222615" y="166260"/>
                  </a:lnTo>
                  <a:lnTo>
                    <a:pt x="223058" y="166119"/>
                  </a:lnTo>
                  <a:lnTo>
                    <a:pt x="223217" y="166611"/>
                  </a:lnTo>
                  <a:lnTo>
                    <a:pt x="223238" y="168672"/>
                  </a:lnTo>
                  <a:lnTo>
                    <a:pt x="222827" y="168738"/>
                  </a:lnTo>
                  <a:lnTo>
                    <a:pt x="222120" y="168577"/>
                  </a:lnTo>
                  <a:lnTo>
                    <a:pt x="221375" y="168287"/>
                  </a:lnTo>
                  <a:lnTo>
                    <a:pt x="220952" y="168343"/>
                  </a:lnTo>
                  <a:lnTo>
                    <a:pt x="220900" y="168656"/>
                  </a:lnTo>
                  <a:lnTo>
                    <a:pt x="220541" y="169323"/>
                  </a:lnTo>
                  <a:lnTo>
                    <a:pt x="220260" y="169531"/>
                  </a:lnTo>
                  <a:lnTo>
                    <a:pt x="219318" y="169893"/>
                  </a:lnTo>
                  <a:lnTo>
                    <a:pt x="218917" y="169923"/>
                  </a:lnTo>
                  <a:lnTo>
                    <a:pt x="218492" y="170218"/>
                  </a:lnTo>
                  <a:lnTo>
                    <a:pt x="218408" y="170638"/>
                  </a:lnTo>
                  <a:lnTo>
                    <a:pt x="218415" y="171320"/>
                  </a:lnTo>
                  <a:lnTo>
                    <a:pt x="217953" y="171962"/>
                  </a:lnTo>
                  <a:lnTo>
                    <a:pt x="217802" y="172310"/>
                  </a:lnTo>
                  <a:lnTo>
                    <a:pt x="215480" y="172316"/>
                  </a:lnTo>
                  <a:lnTo>
                    <a:pt x="216043" y="172543"/>
                  </a:lnTo>
                  <a:lnTo>
                    <a:pt x="216321" y="172774"/>
                  </a:lnTo>
                  <a:lnTo>
                    <a:pt x="216535" y="173467"/>
                  </a:lnTo>
                  <a:lnTo>
                    <a:pt x="216599" y="173984"/>
                  </a:lnTo>
                  <a:lnTo>
                    <a:pt x="215359" y="174656"/>
                  </a:lnTo>
                  <a:lnTo>
                    <a:pt x="215089" y="175076"/>
                  </a:lnTo>
                  <a:lnTo>
                    <a:pt x="214668" y="175121"/>
                  </a:lnTo>
                  <a:lnTo>
                    <a:pt x="213849" y="175006"/>
                  </a:lnTo>
                  <a:lnTo>
                    <a:pt x="213907" y="173429"/>
                  </a:lnTo>
                  <a:lnTo>
                    <a:pt x="214603" y="173403"/>
                  </a:lnTo>
                  <a:lnTo>
                    <a:pt x="215057" y="172875"/>
                  </a:lnTo>
                  <a:lnTo>
                    <a:pt x="214951" y="172731"/>
                  </a:lnTo>
                  <a:lnTo>
                    <a:pt x="214735" y="172726"/>
                  </a:lnTo>
                  <a:lnTo>
                    <a:pt x="214652" y="172513"/>
                  </a:lnTo>
                  <a:lnTo>
                    <a:pt x="214691" y="172323"/>
                  </a:lnTo>
                  <a:lnTo>
                    <a:pt x="211664" y="172337"/>
                  </a:lnTo>
                  <a:lnTo>
                    <a:pt x="211650" y="184127"/>
                  </a:lnTo>
                  <a:lnTo>
                    <a:pt x="211899" y="184451"/>
                  </a:lnTo>
                  <a:lnTo>
                    <a:pt x="212177" y="184988"/>
                  </a:lnTo>
                  <a:lnTo>
                    <a:pt x="212229" y="185867"/>
                  </a:lnTo>
                  <a:lnTo>
                    <a:pt x="212955" y="186847"/>
                  </a:lnTo>
                  <a:lnTo>
                    <a:pt x="213303" y="186806"/>
                  </a:lnTo>
                  <a:lnTo>
                    <a:pt x="213742" y="186903"/>
                  </a:lnTo>
                  <a:lnTo>
                    <a:pt x="214093" y="187287"/>
                  </a:lnTo>
                  <a:lnTo>
                    <a:pt x="214099" y="189831"/>
                  </a:lnTo>
                  <a:lnTo>
                    <a:pt x="214660" y="190710"/>
                  </a:lnTo>
                  <a:lnTo>
                    <a:pt x="214958" y="191750"/>
                  </a:lnTo>
                  <a:lnTo>
                    <a:pt x="214060" y="192173"/>
                  </a:lnTo>
                  <a:lnTo>
                    <a:pt x="213834" y="193418"/>
                  </a:lnTo>
                  <a:lnTo>
                    <a:pt x="213437" y="194017"/>
                  </a:lnTo>
                  <a:lnTo>
                    <a:pt x="213134" y="195597"/>
                  </a:lnTo>
                  <a:lnTo>
                    <a:pt x="213131" y="195917"/>
                  </a:lnTo>
                  <a:lnTo>
                    <a:pt x="210408" y="195257"/>
                  </a:lnTo>
                  <a:lnTo>
                    <a:pt x="205670" y="192623"/>
                  </a:lnTo>
                  <a:lnTo>
                    <a:pt x="205312" y="192582"/>
                  </a:lnTo>
                  <a:lnTo>
                    <a:pt x="203792" y="192731"/>
                  </a:lnTo>
                  <a:lnTo>
                    <a:pt x="203825" y="194440"/>
                  </a:lnTo>
                  <a:lnTo>
                    <a:pt x="205043" y="194458"/>
                  </a:lnTo>
                  <a:lnTo>
                    <a:pt x="205070" y="195696"/>
                  </a:lnTo>
                  <a:lnTo>
                    <a:pt x="204674" y="196709"/>
                  </a:lnTo>
                  <a:lnTo>
                    <a:pt x="204460" y="197980"/>
                  </a:lnTo>
                  <a:lnTo>
                    <a:pt x="204484" y="198360"/>
                  </a:lnTo>
                  <a:lnTo>
                    <a:pt x="204740" y="198521"/>
                  </a:lnTo>
                  <a:lnTo>
                    <a:pt x="204912" y="198882"/>
                  </a:lnTo>
                  <a:lnTo>
                    <a:pt x="205057" y="200159"/>
                  </a:lnTo>
                  <a:lnTo>
                    <a:pt x="201582" y="199877"/>
                  </a:lnTo>
                  <a:lnTo>
                    <a:pt x="201176" y="199688"/>
                  </a:lnTo>
                  <a:lnTo>
                    <a:pt x="200906" y="198887"/>
                  </a:lnTo>
                  <a:lnTo>
                    <a:pt x="201113" y="198257"/>
                  </a:lnTo>
                  <a:lnTo>
                    <a:pt x="200695" y="197792"/>
                  </a:lnTo>
                  <a:lnTo>
                    <a:pt x="200179" y="197420"/>
                  </a:lnTo>
                  <a:lnTo>
                    <a:pt x="199905" y="197316"/>
                  </a:lnTo>
                  <a:lnTo>
                    <a:pt x="199333" y="197465"/>
                  </a:lnTo>
                  <a:lnTo>
                    <a:pt x="199109" y="197655"/>
                  </a:lnTo>
                  <a:lnTo>
                    <a:pt x="198440" y="196964"/>
                  </a:lnTo>
                  <a:lnTo>
                    <a:pt x="198412" y="196674"/>
                  </a:lnTo>
                  <a:lnTo>
                    <a:pt x="197927" y="196489"/>
                  </a:lnTo>
                  <a:lnTo>
                    <a:pt x="197314" y="196397"/>
                  </a:lnTo>
                  <a:lnTo>
                    <a:pt x="196826" y="195872"/>
                  </a:lnTo>
                  <a:lnTo>
                    <a:pt x="196321" y="195812"/>
                  </a:lnTo>
                  <a:lnTo>
                    <a:pt x="196195" y="195481"/>
                  </a:lnTo>
                  <a:lnTo>
                    <a:pt x="196376" y="195348"/>
                  </a:lnTo>
                  <a:lnTo>
                    <a:pt x="196543" y="194553"/>
                  </a:lnTo>
                  <a:lnTo>
                    <a:pt x="196139" y="194009"/>
                  </a:lnTo>
                  <a:lnTo>
                    <a:pt x="195399" y="193544"/>
                  </a:lnTo>
                  <a:lnTo>
                    <a:pt x="195410" y="192623"/>
                  </a:lnTo>
                  <a:lnTo>
                    <a:pt x="195568" y="192240"/>
                  </a:lnTo>
                  <a:lnTo>
                    <a:pt x="195277" y="192053"/>
                  </a:lnTo>
                  <a:lnTo>
                    <a:pt x="194954" y="191711"/>
                  </a:lnTo>
                  <a:lnTo>
                    <a:pt x="194954" y="190556"/>
                  </a:lnTo>
                  <a:lnTo>
                    <a:pt x="194287" y="189535"/>
                  </a:lnTo>
                  <a:lnTo>
                    <a:pt x="193231" y="188269"/>
                  </a:lnTo>
                  <a:lnTo>
                    <a:pt x="192027" y="187568"/>
                  </a:lnTo>
                  <a:lnTo>
                    <a:pt x="191430" y="187594"/>
                  </a:lnTo>
                  <a:lnTo>
                    <a:pt x="190570" y="187032"/>
                  </a:lnTo>
                  <a:lnTo>
                    <a:pt x="190127" y="186473"/>
                  </a:lnTo>
                  <a:lnTo>
                    <a:pt x="190032" y="186268"/>
                  </a:lnTo>
                  <a:lnTo>
                    <a:pt x="189966" y="185632"/>
                  </a:lnTo>
                  <a:lnTo>
                    <a:pt x="190103" y="185252"/>
                  </a:lnTo>
                  <a:lnTo>
                    <a:pt x="190029" y="184801"/>
                  </a:lnTo>
                  <a:lnTo>
                    <a:pt x="189720" y="184600"/>
                  </a:lnTo>
                  <a:lnTo>
                    <a:pt x="189593" y="184414"/>
                  </a:lnTo>
                  <a:lnTo>
                    <a:pt x="188877" y="182991"/>
                  </a:lnTo>
                  <a:lnTo>
                    <a:pt x="189098" y="182223"/>
                  </a:lnTo>
                  <a:lnTo>
                    <a:pt x="188820" y="181769"/>
                  </a:lnTo>
                  <a:lnTo>
                    <a:pt x="188472" y="180507"/>
                  </a:lnTo>
                  <a:lnTo>
                    <a:pt x="188188" y="180168"/>
                  </a:lnTo>
                  <a:lnTo>
                    <a:pt x="187945" y="179400"/>
                  </a:lnTo>
                  <a:lnTo>
                    <a:pt x="187959" y="179106"/>
                  </a:lnTo>
                  <a:lnTo>
                    <a:pt x="188061" y="178793"/>
                  </a:lnTo>
                  <a:lnTo>
                    <a:pt x="188015" y="178499"/>
                  </a:lnTo>
                  <a:lnTo>
                    <a:pt x="187583" y="177419"/>
                  </a:lnTo>
                  <a:lnTo>
                    <a:pt x="186676" y="176924"/>
                  </a:lnTo>
                  <a:lnTo>
                    <a:pt x="185461" y="177346"/>
                  </a:lnTo>
                  <a:lnTo>
                    <a:pt x="184699" y="178448"/>
                  </a:lnTo>
                  <a:lnTo>
                    <a:pt x="183846" y="179295"/>
                  </a:lnTo>
                  <a:lnTo>
                    <a:pt x="183249" y="179950"/>
                  </a:lnTo>
                  <a:lnTo>
                    <a:pt x="183229" y="174391"/>
                  </a:lnTo>
                  <a:lnTo>
                    <a:pt x="183042" y="174126"/>
                  </a:lnTo>
                  <a:lnTo>
                    <a:pt x="182446" y="173958"/>
                  </a:lnTo>
                  <a:lnTo>
                    <a:pt x="182154" y="174867"/>
                  </a:lnTo>
                  <a:lnTo>
                    <a:pt x="181760" y="174885"/>
                  </a:lnTo>
                  <a:lnTo>
                    <a:pt x="181023" y="174367"/>
                  </a:lnTo>
                  <a:lnTo>
                    <a:pt x="181041" y="173350"/>
                  </a:lnTo>
                  <a:lnTo>
                    <a:pt x="180419" y="173339"/>
                  </a:lnTo>
                  <a:lnTo>
                    <a:pt x="180246" y="173082"/>
                  </a:lnTo>
                  <a:lnTo>
                    <a:pt x="180345" y="172571"/>
                  </a:lnTo>
                  <a:lnTo>
                    <a:pt x="180269" y="172233"/>
                  </a:lnTo>
                  <a:lnTo>
                    <a:pt x="179389" y="171960"/>
                  </a:lnTo>
                  <a:lnTo>
                    <a:pt x="179320" y="170593"/>
                  </a:lnTo>
                  <a:lnTo>
                    <a:pt x="178943" y="171144"/>
                  </a:lnTo>
                  <a:lnTo>
                    <a:pt x="178348" y="173396"/>
                  </a:lnTo>
                  <a:lnTo>
                    <a:pt x="177895" y="173461"/>
                  </a:lnTo>
                  <a:lnTo>
                    <a:pt x="177417" y="173304"/>
                  </a:lnTo>
                  <a:lnTo>
                    <a:pt x="176809" y="173852"/>
                  </a:lnTo>
                  <a:lnTo>
                    <a:pt x="176444" y="174827"/>
                  </a:lnTo>
                  <a:lnTo>
                    <a:pt x="176300" y="175058"/>
                  </a:lnTo>
                  <a:lnTo>
                    <a:pt x="175987" y="175449"/>
                  </a:lnTo>
                  <a:lnTo>
                    <a:pt x="175738" y="175323"/>
                  </a:lnTo>
                  <a:lnTo>
                    <a:pt x="175506" y="175282"/>
                  </a:lnTo>
                  <a:lnTo>
                    <a:pt x="175192" y="175412"/>
                  </a:lnTo>
                  <a:lnTo>
                    <a:pt x="175105" y="175148"/>
                  </a:lnTo>
                  <a:lnTo>
                    <a:pt x="175021" y="174429"/>
                  </a:lnTo>
                  <a:lnTo>
                    <a:pt x="175014" y="172458"/>
                  </a:lnTo>
                  <a:lnTo>
                    <a:pt x="174466" y="172462"/>
                  </a:lnTo>
                  <a:lnTo>
                    <a:pt x="174315" y="172660"/>
                  </a:lnTo>
                  <a:lnTo>
                    <a:pt x="173959" y="172753"/>
                  </a:lnTo>
                  <a:lnTo>
                    <a:pt x="173172" y="172682"/>
                  </a:lnTo>
                  <a:lnTo>
                    <a:pt x="172712" y="172529"/>
                  </a:lnTo>
                  <a:lnTo>
                    <a:pt x="171433" y="172571"/>
                  </a:lnTo>
                  <a:lnTo>
                    <a:pt x="171155" y="172634"/>
                  </a:lnTo>
                  <a:lnTo>
                    <a:pt x="170797" y="17286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1" name="pg1022">
              <a:extLst>
                <a:ext uri="{FF2B5EF4-FFF2-40B4-BE49-F238E27FC236}">
                  <a16:creationId xmlns:a16="http://schemas.microsoft.com/office/drawing/2014/main" id="{C35AC399-8855-1447-8789-5888E23445AE}"/>
                </a:ext>
              </a:extLst>
            </p:cNvPr>
            <p:cNvSpPr/>
            <p:nvPr/>
          </p:nvSpPr>
          <p:spPr>
            <a:xfrm>
              <a:off x="4618209" y="4126786"/>
              <a:ext cx="4877" cy="6706"/>
            </a:xfrm>
            <a:custGeom>
              <a:avLst/>
              <a:gdLst/>
              <a:ahLst/>
              <a:cxnLst/>
              <a:rect l="0" t="0" r="0" b="0"/>
              <a:pathLst>
                <a:path w="4877" h="6706">
                  <a:moveTo>
                    <a:pt x="2164" y="6706"/>
                  </a:moveTo>
                  <a:lnTo>
                    <a:pt x="2694" y="6236"/>
                  </a:lnTo>
                  <a:lnTo>
                    <a:pt x="3046" y="6076"/>
                  </a:lnTo>
                  <a:lnTo>
                    <a:pt x="3401" y="6009"/>
                  </a:lnTo>
                  <a:lnTo>
                    <a:pt x="4793" y="6001"/>
                  </a:lnTo>
                  <a:lnTo>
                    <a:pt x="4793" y="3815"/>
                  </a:lnTo>
                  <a:lnTo>
                    <a:pt x="4877" y="3554"/>
                  </a:lnTo>
                  <a:lnTo>
                    <a:pt x="4487" y="2806"/>
                  </a:lnTo>
                  <a:lnTo>
                    <a:pt x="3966" y="2761"/>
                  </a:lnTo>
                  <a:lnTo>
                    <a:pt x="3941" y="2009"/>
                  </a:lnTo>
                  <a:lnTo>
                    <a:pt x="3836" y="1722"/>
                  </a:lnTo>
                  <a:lnTo>
                    <a:pt x="3178" y="884"/>
                  </a:lnTo>
                  <a:lnTo>
                    <a:pt x="3058" y="538"/>
                  </a:lnTo>
                  <a:lnTo>
                    <a:pt x="3055" y="0"/>
                  </a:lnTo>
                  <a:lnTo>
                    <a:pt x="2057" y="8"/>
                  </a:lnTo>
                  <a:lnTo>
                    <a:pt x="2052" y="2058"/>
                  </a:lnTo>
                  <a:lnTo>
                    <a:pt x="2046" y="2505"/>
                  </a:lnTo>
                  <a:lnTo>
                    <a:pt x="1688" y="2878"/>
                  </a:lnTo>
                  <a:lnTo>
                    <a:pt x="321" y="2877"/>
                  </a:lnTo>
                  <a:lnTo>
                    <a:pt x="0" y="3327"/>
                  </a:lnTo>
                  <a:lnTo>
                    <a:pt x="130" y="3372"/>
                  </a:lnTo>
                  <a:lnTo>
                    <a:pt x="957" y="3686"/>
                  </a:lnTo>
                  <a:lnTo>
                    <a:pt x="1797" y="4613"/>
                  </a:lnTo>
                  <a:lnTo>
                    <a:pt x="2124" y="509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2" name="pg1023">
              <a:extLst>
                <a:ext uri="{FF2B5EF4-FFF2-40B4-BE49-F238E27FC236}">
                  <a16:creationId xmlns:a16="http://schemas.microsoft.com/office/drawing/2014/main" id="{87C214EE-D51C-A646-B376-798F1A9170F1}"/>
                </a:ext>
              </a:extLst>
            </p:cNvPr>
            <p:cNvSpPr/>
            <p:nvPr/>
          </p:nvSpPr>
          <p:spPr>
            <a:xfrm>
              <a:off x="7252897" y="2761223"/>
              <a:ext cx="91723" cy="109637"/>
            </a:xfrm>
            <a:custGeom>
              <a:avLst/>
              <a:gdLst/>
              <a:ahLst/>
              <a:cxnLst/>
              <a:rect l="0" t="0" r="0" b="0"/>
              <a:pathLst>
                <a:path w="91723" h="109637">
                  <a:moveTo>
                    <a:pt x="62988" y="3351"/>
                  </a:moveTo>
                  <a:lnTo>
                    <a:pt x="61249" y="6087"/>
                  </a:lnTo>
                  <a:lnTo>
                    <a:pt x="60475" y="7918"/>
                  </a:lnTo>
                  <a:lnTo>
                    <a:pt x="60227" y="7889"/>
                  </a:lnTo>
                  <a:lnTo>
                    <a:pt x="60314" y="7382"/>
                  </a:lnTo>
                  <a:lnTo>
                    <a:pt x="59916" y="7599"/>
                  </a:lnTo>
                  <a:lnTo>
                    <a:pt x="58938" y="8384"/>
                  </a:lnTo>
                  <a:lnTo>
                    <a:pt x="58062" y="8786"/>
                  </a:lnTo>
                  <a:lnTo>
                    <a:pt x="57485" y="8931"/>
                  </a:lnTo>
                  <a:lnTo>
                    <a:pt x="57379" y="9746"/>
                  </a:lnTo>
                  <a:lnTo>
                    <a:pt x="57563" y="10267"/>
                  </a:lnTo>
                  <a:lnTo>
                    <a:pt x="57351" y="11086"/>
                  </a:lnTo>
                  <a:lnTo>
                    <a:pt x="57064" y="11663"/>
                  </a:lnTo>
                  <a:lnTo>
                    <a:pt x="56621" y="12984"/>
                  </a:lnTo>
                  <a:lnTo>
                    <a:pt x="56778" y="13148"/>
                  </a:lnTo>
                  <a:lnTo>
                    <a:pt x="56754" y="13632"/>
                  </a:lnTo>
                  <a:lnTo>
                    <a:pt x="56448" y="14577"/>
                  </a:lnTo>
                  <a:lnTo>
                    <a:pt x="55483" y="15481"/>
                  </a:lnTo>
                  <a:lnTo>
                    <a:pt x="55255" y="16124"/>
                  </a:lnTo>
                  <a:lnTo>
                    <a:pt x="56574" y="17011"/>
                  </a:lnTo>
                  <a:lnTo>
                    <a:pt x="57658" y="17104"/>
                  </a:lnTo>
                  <a:lnTo>
                    <a:pt x="58180" y="16825"/>
                  </a:lnTo>
                  <a:lnTo>
                    <a:pt x="58333" y="16568"/>
                  </a:lnTo>
                  <a:lnTo>
                    <a:pt x="58545" y="16534"/>
                  </a:lnTo>
                  <a:lnTo>
                    <a:pt x="57216" y="18599"/>
                  </a:lnTo>
                  <a:lnTo>
                    <a:pt x="55505" y="20831"/>
                  </a:lnTo>
                  <a:lnTo>
                    <a:pt x="54663" y="21427"/>
                  </a:lnTo>
                  <a:lnTo>
                    <a:pt x="53829" y="20728"/>
                  </a:lnTo>
                  <a:lnTo>
                    <a:pt x="53895" y="21363"/>
                  </a:lnTo>
                  <a:lnTo>
                    <a:pt x="53605" y="21806"/>
                  </a:lnTo>
                  <a:lnTo>
                    <a:pt x="53134" y="22119"/>
                  </a:lnTo>
                  <a:lnTo>
                    <a:pt x="52887" y="22424"/>
                  </a:lnTo>
                  <a:lnTo>
                    <a:pt x="52578" y="23247"/>
                  </a:lnTo>
                  <a:lnTo>
                    <a:pt x="52801" y="23176"/>
                  </a:lnTo>
                  <a:lnTo>
                    <a:pt x="53723" y="22472"/>
                  </a:lnTo>
                  <a:lnTo>
                    <a:pt x="54215" y="22005"/>
                  </a:lnTo>
                  <a:lnTo>
                    <a:pt x="57193" y="25722"/>
                  </a:lnTo>
                  <a:lnTo>
                    <a:pt x="57846" y="26130"/>
                  </a:lnTo>
                  <a:lnTo>
                    <a:pt x="58101" y="26919"/>
                  </a:lnTo>
                  <a:lnTo>
                    <a:pt x="58407" y="27388"/>
                  </a:lnTo>
                  <a:lnTo>
                    <a:pt x="60709" y="29033"/>
                  </a:lnTo>
                  <a:lnTo>
                    <a:pt x="61057" y="29510"/>
                  </a:lnTo>
                  <a:lnTo>
                    <a:pt x="60623" y="29983"/>
                  </a:lnTo>
                  <a:lnTo>
                    <a:pt x="61618" y="31177"/>
                  </a:lnTo>
                  <a:lnTo>
                    <a:pt x="62014" y="30801"/>
                  </a:lnTo>
                  <a:lnTo>
                    <a:pt x="62464" y="31639"/>
                  </a:lnTo>
                  <a:lnTo>
                    <a:pt x="63001" y="31765"/>
                  </a:lnTo>
                  <a:lnTo>
                    <a:pt x="66164" y="31833"/>
                  </a:lnTo>
                  <a:lnTo>
                    <a:pt x="65192" y="35592"/>
                  </a:lnTo>
                  <a:lnTo>
                    <a:pt x="65150" y="36166"/>
                  </a:lnTo>
                  <a:lnTo>
                    <a:pt x="65048" y="36385"/>
                  </a:lnTo>
                  <a:lnTo>
                    <a:pt x="64880" y="36619"/>
                  </a:lnTo>
                  <a:lnTo>
                    <a:pt x="64325" y="38750"/>
                  </a:lnTo>
                  <a:lnTo>
                    <a:pt x="69142" y="42752"/>
                  </a:lnTo>
                  <a:lnTo>
                    <a:pt x="68313" y="44297"/>
                  </a:lnTo>
                  <a:lnTo>
                    <a:pt x="67316" y="46493"/>
                  </a:lnTo>
                  <a:lnTo>
                    <a:pt x="67497" y="46737"/>
                  </a:lnTo>
                  <a:lnTo>
                    <a:pt x="68429" y="47192"/>
                  </a:lnTo>
                  <a:lnTo>
                    <a:pt x="68835" y="47535"/>
                  </a:lnTo>
                  <a:lnTo>
                    <a:pt x="69784" y="47569"/>
                  </a:lnTo>
                  <a:lnTo>
                    <a:pt x="69814" y="47293"/>
                  </a:lnTo>
                  <a:lnTo>
                    <a:pt x="71252" y="46769"/>
                  </a:lnTo>
                  <a:lnTo>
                    <a:pt x="71148" y="47208"/>
                  </a:lnTo>
                  <a:lnTo>
                    <a:pt x="71510" y="47055"/>
                  </a:lnTo>
                  <a:lnTo>
                    <a:pt x="72727" y="45998"/>
                  </a:lnTo>
                  <a:lnTo>
                    <a:pt x="72974" y="45631"/>
                  </a:lnTo>
                  <a:lnTo>
                    <a:pt x="77622" y="48542"/>
                  </a:lnTo>
                  <a:lnTo>
                    <a:pt x="71382" y="55374"/>
                  </a:lnTo>
                  <a:lnTo>
                    <a:pt x="70222" y="56716"/>
                  </a:lnTo>
                  <a:lnTo>
                    <a:pt x="70454" y="56895"/>
                  </a:lnTo>
                  <a:lnTo>
                    <a:pt x="70805" y="56783"/>
                  </a:lnTo>
                  <a:lnTo>
                    <a:pt x="70880" y="57681"/>
                  </a:lnTo>
                  <a:lnTo>
                    <a:pt x="71076" y="58415"/>
                  </a:lnTo>
                  <a:lnTo>
                    <a:pt x="71451" y="58805"/>
                  </a:lnTo>
                  <a:lnTo>
                    <a:pt x="71709" y="58859"/>
                  </a:lnTo>
                  <a:lnTo>
                    <a:pt x="71793" y="58990"/>
                  </a:lnTo>
                  <a:lnTo>
                    <a:pt x="71515" y="59779"/>
                  </a:lnTo>
                  <a:lnTo>
                    <a:pt x="71175" y="60199"/>
                  </a:lnTo>
                  <a:lnTo>
                    <a:pt x="71496" y="60596"/>
                  </a:lnTo>
                  <a:lnTo>
                    <a:pt x="72144" y="61157"/>
                  </a:lnTo>
                  <a:lnTo>
                    <a:pt x="73019" y="61252"/>
                  </a:lnTo>
                  <a:lnTo>
                    <a:pt x="73669" y="61152"/>
                  </a:lnTo>
                  <a:lnTo>
                    <a:pt x="73881" y="61039"/>
                  </a:lnTo>
                  <a:lnTo>
                    <a:pt x="74042" y="60696"/>
                  </a:lnTo>
                  <a:lnTo>
                    <a:pt x="74082" y="60413"/>
                  </a:lnTo>
                  <a:lnTo>
                    <a:pt x="75863" y="59989"/>
                  </a:lnTo>
                  <a:lnTo>
                    <a:pt x="76012" y="61687"/>
                  </a:lnTo>
                  <a:lnTo>
                    <a:pt x="74974" y="62971"/>
                  </a:lnTo>
                  <a:lnTo>
                    <a:pt x="74257" y="63400"/>
                  </a:lnTo>
                  <a:lnTo>
                    <a:pt x="73920" y="63831"/>
                  </a:lnTo>
                  <a:lnTo>
                    <a:pt x="72892" y="65909"/>
                  </a:lnTo>
                  <a:lnTo>
                    <a:pt x="72880" y="66199"/>
                  </a:lnTo>
                  <a:lnTo>
                    <a:pt x="72794" y="66396"/>
                  </a:lnTo>
                  <a:lnTo>
                    <a:pt x="71966" y="67480"/>
                  </a:lnTo>
                  <a:lnTo>
                    <a:pt x="71689" y="67991"/>
                  </a:lnTo>
                  <a:lnTo>
                    <a:pt x="71691" y="68140"/>
                  </a:lnTo>
                  <a:lnTo>
                    <a:pt x="73279" y="65770"/>
                  </a:lnTo>
                  <a:lnTo>
                    <a:pt x="73980" y="64931"/>
                  </a:lnTo>
                  <a:lnTo>
                    <a:pt x="74407" y="64251"/>
                  </a:lnTo>
                  <a:lnTo>
                    <a:pt x="74947" y="64435"/>
                  </a:lnTo>
                  <a:lnTo>
                    <a:pt x="76725" y="63280"/>
                  </a:lnTo>
                  <a:lnTo>
                    <a:pt x="78697" y="61230"/>
                  </a:lnTo>
                  <a:lnTo>
                    <a:pt x="79552" y="60384"/>
                  </a:lnTo>
                  <a:lnTo>
                    <a:pt x="80563" y="58874"/>
                  </a:lnTo>
                  <a:lnTo>
                    <a:pt x="80639" y="59017"/>
                  </a:lnTo>
                  <a:lnTo>
                    <a:pt x="82297" y="57277"/>
                  </a:lnTo>
                  <a:lnTo>
                    <a:pt x="82581" y="56870"/>
                  </a:lnTo>
                  <a:lnTo>
                    <a:pt x="84524" y="55293"/>
                  </a:lnTo>
                  <a:lnTo>
                    <a:pt x="84925" y="55537"/>
                  </a:lnTo>
                  <a:lnTo>
                    <a:pt x="85145" y="55862"/>
                  </a:lnTo>
                  <a:lnTo>
                    <a:pt x="82569" y="58188"/>
                  </a:lnTo>
                  <a:lnTo>
                    <a:pt x="81571" y="58936"/>
                  </a:lnTo>
                  <a:lnTo>
                    <a:pt x="81393" y="58705"/>
                  </a:lnTo>
                  <a:lnTo>
                    <a:pt x="80976" y="59164"/>
                  </a:lnTo>
                  <a:lnTo>
                    <a:pt x="81403" y="59261"/>
                  </a:lnTo>
                  <a:lnTo>
                    <a:pt x="81675" y="58887"/>
                  </a:lnTo>
                  <a:lnTo>
                    <a:pt x="82931" y="58025"/>
                  </a:lnTo>
                  <a:lnTo>
                    <a:pt x="85495" y="55959"/>
                  </a:lnTo>
                  <a:lnTo>
                    <a:pt x="87994" y="54235"/>
                  </a:lnTo>
                  <a:lnTo>
                    <a:pt x="88330" y="52885"/>
                  </a:lnTo>
                  <a:lnTo>
                    <a:pt x="88628" y="52023"/>
                  </a:lnTo>
                  <a:lnTo>
                    <a:pt x="88732" y="51698"/>
                  </a:lnTo>
                  <a:lnTo>
                    <a:pt x="89009" y="51359"/>
                  </a:lnTo>
                  <a:lnTo>
                    <a:pt x="89224" y="51340"/>
                  </a:lnTo>
                  <a:lnTo>
                    <a:pt x="89871" y="50592"/>
                  </a:lnTo>
                  <a:lnTo>
                    <a:pt x="89923" y="50803"/>
                  </a:lnTo>
                  <a:lnTo>
                    <a:pt x="90091" y="51015"/>
                  </a:lnTo>
                  <a:lnTo>
                    <a:pt x="90972" y="51877"/>
                  </a:lnTo>
                  <a:lnTo>
                    <a:pt x="91373" y="51844"/>
                  </a:lnTo>
                  <a:lnTo>
                    <a:pt x="91723" y="52104"/>
                  </a:lnTo>
                  <a:lnTo>
                    <a:pt x="91567" y="52804"/>
                  </a:lnTo>
                  <a:lnTo>
                    <a:pt x="91192" y="53129"/>
                  </a:lnTo>
                  <a:lnTo>
                    <a:pt x="90894" y="53926"/>
                  </a:lnTo>
                  <a:lnTo>
                    <a:pt x="90803" y="54756"/>
                  </a:lnTo>
                  <a:lnTo>
                    <a:pt x="90972" y="54886"/>
                  </a:lnTo>
                  <a:lnTo>
                    <a:pt x="91373" y="54707"/>
                  </a:lnTo>
                  <a:lnTo>
                    <a:pt x="91402" y="54982"/>
                  </a:lnTo>
                  <a:lnTo>
                    <a:pt x="91205" y="54935"/>
                  </a:lnTo>
                  <a:lnTo>
                    <a:pt x="90091" y="55602"/>
                  </a:lnTo>
                  <a:lnTo>
                    <a:pt x="90117" y="55748"/>
                  </a:lnTo>
                  <a:lnTo>
                    <a:pt x="90674" y="55390"/>
                  </a:lnTo>
                  <a:lnTo>
                    <a:pt x="90531" y="55846"/>
                  </a:lnTo>
                  <a:lnTo>
                    <a:pt x="90687" y="56252"/>
                  </a:lnTo>
                  <a:lnTo>
                    <a:pt x="91166" y="57033"/>
                  </a:lnTo>
                  <a:lnTo>
                    <a:pt x="91429" y="57039"/>
                  </a:lnTo>
                  <a:lnTo>
                    <a:pt x="91534" y="64852"/>
                  </a:lnTo>
                  <a:lnTo>
                    <a:pt x="90581" y="66168"/>
                  </a:lnTo>
                  <a:lnTo>
                    <a:pt x="90575" y="65986"/>
                  </a:lnTo>
                  <a:lnTo>
                    <a:pt x="90285" y="65296"/>
                  </a:lnTo>
                  <a:lnTo>
                    <a:pt x="89068" y="64141"/>
                  </a:lnTo>
                  <a:lnTo>
                    <a:pt x="88809" y="64027"/>
                  </a:lnTo>
                  <a:lnTo>
                    <a:pt x="88110" y="64304"/>
                  </a:lnTo>
                  <a:lnTo>
                    <a:pt x="87424" y="64044"/>
                  </a:lnTo>
                  <a:lnTo>
                    <a:pt x="86932" y="65263"/>
                  </a:lnTo>
                  <a:lnTo>
                    <a:pt x="86945" y="65979"/>
                  </a:lnTo>
                  <a:lnTo>
                    <a:pt x="86971" y="66109"/>
                  </a:lnTo>
                  <a:lnTo>
                    <a:pt x="87450" y="66679"/>
                  </a:lnTo>
                  <a:lnTo>
                    <a:pt x="87748" y="66597"/>
                  </a:lnTo>
                  <a:lnTo>
                    <a:pt x="88071" y="66874"/>
                  </a:lnTo>
                  <a:lnTo>
                    <a:pt x="88336" y="68152"/>
                  </a:lnTo>
                  <a:lnTo>
                    <a:pt x="88291" y="68614"/>
                  </a:lnTo>
                  <a:lnTo>
                    <a:pt x="87942" y="68614"/>
                  </a:lnTo>
                  <a:lnTo>
                    <a:pt x="88020" y="69184"/>
                  </a:lnTo>
                  <a:lnTo>
                    <a:pt x="86554" y="70401"/>
                  </a:lnTo>
                  <a:lnTo>
                    <a:pt x="90221" y="72892"/>
                  </a:lnTo>
                  <a:lnTo>
                    <a:pt x="89923" y="73218"/>
                  </a:lnTo>
                  <a:lnTo>
                    <a:pt x="87372" y="76015"/>
                  </a:lnTo>
                  <a:lnTo>
                    <a:pt x="86854" y="76210"/>
                  </a:lnTo>
                  <a:lnTo>
                    <a:pt x="86673" y="76698"/>
                  </a:lnTo>
                  <a:lnTo>
                    <a:pt x="88872" y="77705"/>
                  </a:lnTo>
                  <a:lnTo>
                    <a:pt x="88942" y="78019"/>
                  </a:lnTo>
                  <a:lnTo>
                    <a:pt x="88845" y="78194"/>
                  </a:lnTo>
                  <a:lnTo>
                    <a:pt x="88705" y="78257"/>
                  </a:lnTo>
                  <a:lnTo>
                    <a:pt x="88661" y="79161"/>
                  </a:lnTo>
                  <a:lnTo>
                    <a:pt x="88813" y="79280"/>
                  </a:lnTo>
                  <a:lnTo>
                    <a:pt x="89383" y="79474"/>
                  </a:lnTo>
                  <a:lnTo>
                    <a:pt x="89976" y="79348"/>
                  </a:lnTo>
                  <a:lnTo>
                    <a:pt x="90059" y="79167"/>
                  </a:lnTo>
                  <a:lnTo>
                    <a:pt x="90195" y="79106"/>
                  </a:lnTo>
                  <a:lnTo>
                    <a:pt x="90130" y="79529"/>
                  </a:lnTo>
                  <a:lnTo>
                    <a:pt x="89858" y="79708"/>
                  </a:lnTo>
                  <a:lnTo>
                    <a:pt x="87424" y="79041"/>
                  </a:lnTo>
                  <a:lnTo>
                    <a:pt x="86654" y="78517"/>
                  </a:lnTo>
                  <a:lnTo>
                    <a:pt x="86371" y="78908"/>
                  </a:lnTo>
                  <a:lnTo>
                    <a:pt x="85624" y="79350"/>
                  </a:lnTo>
                  <a:lnTo>
                    <a:pt x="85482" y="79333"/>
                  </a:lnTo>
                  <a:lnTo>
                    <a:pt x="85469" y="79464"/>
                  </a:lnTo>
                  <a:lnTo>
                    <a:pt x="85262" y="79773"/>
                  </a:lnTo>
                  <a:lnTo>
                    <a:pt x="84627" y="79464"/>
                  </a:lnTo>
                  <a:lnTo>
                    <a:pt x="84433" y="79203"/>
                  </a:lnTo>
                  <a:lnTo>
                    <a:pt x="84407" y="78992"/>
                  </a:lnTo>
                  <a:lnTo>
                    <a:pt x="83438" y="79912"/>
                  </a:lnTo>
                  <a:lnTo>
                    <a:pt x="82625" y="80345"/>
                  </a:lnTo>
                  <a:lnTo>
                    <a:pt x="82504" y="80797"/>
                  </a:lnTo>
                  <a:lnTo>
                    <a:pt x="81623" y="81722"/>
                  </a:lnTo>
                  <a:lnTo>
                    <a:pt x="80536" y="82635"/>
                  </a:lnTo>
                  <a:lnTo>
                    <a:pt x="80911" y="82782"/>
                  </a:lnTo>
                  <a:lnTo>
                    <a:pt x="80885" y="83611"/>
                  </a:lnTo>
                  <a:lnTo>
                    <a:pt x="81080" y="84262"/>
                  </a:lnTo>
                  <a:lnTo>
                    <a:pt x="80821" y="84766"/>
                  </a:lnTo>
                  <a:lnTo>
                    <a:pt x="80367" y="85222"/>
                  </a:lnTo>
                  <a:lnTo>
                    <a:pt x="79254" y="85303"/>
                  </a:lnTo>
                  <a:lnTo>
                    <a:pt x="78788" y="85140"/>
                  </a:lnTo>
                  <a:lnTo>
                    <a:pt x="78296" y="85384"/>
                  </a:lnTo>
                  <a:lnTo>
                    <a:pt x="77778" y="85905"/>
                  </a:lnTo>
                  <a:lnTo>
                    <a:pt x="77648" y="86995"/>
                  </a:lnTo>
                  <a:lnTo>
                    <a:pt x="73596" y="87906"/>
                  </a:lnTo>
                  <a:lnTo>
                    <a:pt x="71589" y="88361"/>
                  </a:lnTo>
                  <a:lnTo>
                    <a:pt x="67963" y="89191"/>
                  </a:lnTo>
                  <a:lnTo>
                    <a:pt x="67912" y="88979"/>
                  </a:lnTo>
                  <a:lnTo>
                    <a:pt x="68326" y="88654"/>
                  </a:lnTo>
                  <a:lnTo>
                    <a:pt x="69168" y="87727"/>
                  </a:lnTo>
                  <a:lnTo>
                    <a:pt x="69414" y="87141"/>
                  </a:lnTo>
                  <a:lnTo>
                    <a:pt x="69245" y="86881"/>
                  </a:lnTo>
                  <a:lnTo>
                    <a:pt x="69116" y="86409"/>
                  </a:lnTo>
                  <a:lnTo>
                    <a:pt x="69258" y="86214"/>
                  </a:lnTo>
                  <a:lnTo>
                    <a:pt x="69271" y="86019"/>
                  </a:lnTo>
                  <a:lnTo>
                    <a:pt x="68572" y="85807"/>
                  </a:lnTo>
                  <a:lnTo>
                    <a:pt x="67886" y="85905"/>
                  </a:lnTo>
                  <a:lnTo>
                    <a:pt x="67303" y="85693"/>
                  </a:lnTo>
                  <a:lnTo>
                    <a:pt x="67005" y="86263"/>
                  </a:lnTo>
                  <a:lnTo>
                    <a:pt x="67005" y="86490"/>
                  </a:lnTo>
                  <a:lnTo>
                    <a:pt x="67213" y="86995"/>
                  </a:lnTo>
                  <a:lnTo>
                    <a:pt x="67316" y="87499"/>
                  </a:lnTo>
                  <a:lnTo>
                    <a:pt x="67290" y="88036"/>
                  </a:lnTo>
                  <a:lnTo>
                    <a:pt x="66630" y="88507"/>
                  </a:lnTo>
                  <a:lnTo>
                    <a:pt x="66475" y="87857"/>
                  </a:lnTo>
                  <a:lnTo>
                    <a:pt x="66241" y="87597"/>
                  </a:lnTo>
                  <a:lnTo>
                    <a:pt x="65982" y="87190"/>
                  </a:lnTo>
                  <a:lnTo>
                    <a:pt x="65672" y="86995"/>
                  </a:lnTo>
                  <a:lnTo>
                    <a:pt x="65374" y="86556"/>
                  </a:lnTo>
                  <a:lnTo>
                    <a:pt x="65710" y="85742"/>
                  </a:lnTo>
                  <a:lnTo>
                    <a:pt x="65550" y="85646"/>
                  </a:lnTo>
                  <a:lnTo>
                    <a:pt x="65184" y="85630"/>
                  </a:lnTo>
                  <a:lnTo>
                    <a:pt x="64172" y="85699"/>
                  </a:lnTo>
                  <a:lnTo>
                    <a:pt x="63991" y="85785"/>
                  </a:lnTo>
                  <a:lnTo>
                    <a:pt x="64002" y="86015"/>
                  </a:lnTo>
                  <a:lnTo>
                    <a:pt x="63175" y="86537"/>
                  </a:lnTo>
                  <a:lnTo>
                    <a:pt x="62850" y="86607"/>
                  </a:lnTo>
                  <a:lnTo>
                    <a:pt x="62063" y="87027"/>
                  </a:lnTo>
                  <a:lnTo>
                    <a:pt x="61805" y="87491"/>
                  </a:lnTo>
                  <a:lnTo>
                    <a:pt x="61207" y="88100"/>
                  </a:lnTo>
                  <a:lnTo>
                    <a:pt x="58739" y="89345"/>
                  </a:lnTo>
                  <a:lnTo>
                    <a:pt x="56752" y="90180"/>
                  </a:lnTo>
                  <a:lnTo>
                    <a:pt x="56494" y="89596"/>
                  </a:lnTo>
                  <a:lnTo>
                    <a:pt x="56569" y="89239"/>
                  </a:lnTo>
                  <a:lnTo>
                    <a:pt x="56712" y="89028"/>
                  </a:lnTo>
                  <a:lnTo>
                    <a:pt x="58434" y="87499"/>
                  </a:lnTo>
                  <a:lnTo>
                    <a:pt x="58006" y="86539"/>
                  </a:lnTo>
                  <a:lnTo>
                    <a:pt x="54736" y="88635"/>
                  </a:lnTo>
                  <a:lnTo>
                    <a:pt x="54993" y="86908"/>
                  </a:lnTo>
                  <a:lnTo>
                    <a:pt x="54627" y="86904"/>
                  </a:lnTo>
                  <a:lnTo>
                    <a:pt x="53880" y="87086"/>
                  </a:lnTo>
                  <a:lnTo>
                    <a:pt x="53255" y="87710"/>
                  </a:lnTo>
                  <a:lnTo>
                    <a:pt x="52667" y="88651"/>
                  </a:lnTo>
                  <a:lnTo>
                    <a:pt x="52245" y="88719"/>
                  </a:lnTo>
                  <a:lnTo>
                    <a:pt x="51792" y="89126"/>
                  </a:lnTo>
                  <a:lnTo>
                    <a:pt x="52024" y="89429"/>
                  </a:lnTo>
                  <a:lnTo>
                    <a:pt x="52199" y="89379"/>
                  </a:lnTo>
                  <a:lnTo>
                    <a:pt x="52310" y="89248"/>
                  </a:lnTo>
                  <a:lnTo>
                    <a:pt x="53032" y="89677"/>
                  </a:lnTo>
                  <a:lnTo>
                    <a:pt x="53182" y="89836"/>
                  </a:lnTo>
                  <a:lnTo>
                    <a:pt x="51096" y="96430"/>
                  </a:lnTo>
                  <a:lnTo>
                    <a:pt x="51747" y="96917"/>
                  </a:lnTo>
                  <a:lnTo>
                    <a:pt x="52163" y="97393"/>
                  </a:lnTo>
                  <a:lnTo>
                    <a:pt x="52282" y="97597"/>
                  </a:lnTo>
                  <a:lnTo>
                    <a:pt x="52264" y="97878"/>
                  </a:lnTo>
                  <a:lnTo>
                    <a:pt x="52412" y="98604"/>
                  </a:lnTo>
                  <a:lnTo>
                    <a:pt x="53159" y="99148"/>
                  </a:lnTo>
                  <a:lnTo>
                    <a:pt x="52490" y="99518"/>
                  </a:lnTo>
                  <a:lnTo>
                    <a:pt x="52396" y="99707"/>
                  </a:lnTo>
                  <a:lnTo>
                    <a:pt x="52367" y="100175"/>
                  </a:lnTo>
                  <a:lnTo>
                    <a:pt x="52389" y="100416"/>
                  </a:lnTo>
                  <a:lnTo>
                    <a:pt x="52751" y="101061"/>
                  </a:lnTo>
                  <a:lnTo>
                    <a:pt x="52429" y="101976"/>
                  </a:lnTo>
                  <a:lnTo>
                    <a:pt x="52608" y="103366"/>
                  </a:lnTo>
                  <a:lnTo>
                    <a:pt x="52786" y="103537"/>
                  </a:lnTo>
                  <a:lnTo>
                    <a:pt x="53028" y="103618"/>
                  </a:lnTo>
                  <a:lnTo>
                    <a:pt x="52876" y="103633"/>
                  </a:lnTo>
                  <a:lnTo>
                    <a:pt x="52158" y="103654"/>
                  </a:lnTo>
                  <a:lnTo>
                    <a:pt x="52349" y="103771"/>
                  </a:lnTo>
                  <a:lnTo>
                    <a:pt x="52517" y="104106"/>
                  </a:lnTo>
                  <a:lnTo>
                    <a:pt x="52002" y="104205"/>
                  </a:lnTo>
                  <a:lnTo>
                    <a:pt x="51494" y="104968"/>
                  </a:lnTo>
                  <a:lnTo>
                    <a:pt x="51394" y="105514"/>
                  </a:lnTo>
                  <a:lnTo>
                    <a:pt x="51591" y="106063"/>
                  </a:lnTo>
                  <a:lnTo>
                    <a:pt x="51819" y="106187"/>
                  </a:lnTo>
                  <a:lnTo>
                    <a:pt x="53242" y="105905"/>
                  </a:lnTo>
                  <a:lnTo>
                    <a:pt x="53586" y="105535"/>
                  </a:lnTo>
                  <a:lnTo>
                    <a:pt x="53661" y="106100"/>
                  </a:lnTo>
                  <a:lnTo>
                    <a:pt x="53597" y="107962"/>
                  </a:lnTo>
                  <a:lnTo>
                    <a:pt x="53461" y="108492"/>
                  </a:lnTo>
                  <a:lnTo>
                    <a:pt x="53566" y="109279"/>
                  </a:lnTo>
                  <a:lnTo>
                    <a:pt x="53470" y="109578"/>
                  </a:lnTo>
                  <a:lnTo>
                    <a:pt x="52794" y="109555"/>
                  </a:lnTo>
                  <a:lnTo>
                    <a:pt x="51740" y="108736"/>
                  </a:lnTo>
                  <a:lnTo>
                    <a:pt x="52060" y="107969"/>
                  </a:lnTo>
                  <a:lnTo>
                    <a:pt x="51947" y="106904"/>
                  </a:lnTo>
                  <a:lnTo>
                    <a:pt x="50865" y="107140"/>
                  </a:lnTo>
                  <a:lnTo>
                    <a:pt x="50613" y="107262"/>
                  </a:lnTo>
                  <a:lnTo>
                    <a:pt x="49578" y="108726"/>
                  </a:lnTo>
                  <a:lnTo>
                    <a:pt x="49513" y="109474"/>
                  </a:lnTo>
                  <a:lnTo>
                    <a:pt x="48801" y="109429"/>
                  </a:lnTo>
                  <a:lnTo>
                    <a:pt x="47131" y="109637"/>
                  </a:lnTo>
                  <a:lnTo>
                    <a:pt x="46364" y="109618"/>
                  </a:lnTo>
                  <a:lnTo>
                    <a:pt x="46127" y="109528"/>
                  </a:lnTo>
                  <a:lnTo>
                    <a:pt x="46142" y="109380"/>
                  </a:lnTo>
                  <a:lnTo>
                    <a:pt x="45935" y="109024"/>
                  </a:lnTo>
                  <a:lnTo>
                    <a:pt x="45379" y="108685"/>
                  </a:lnTo>
                  <a:lnTo>
                    <a:pt x="44637" y="108728"/>
                  </a:lnTo>
                  <a:lnTo>
                    <a:pt x="44564" y="108321"/>
                  </a:lnTo>
                  <a:lnTo>
                    <a:pt x="43705" y="108556"/>
                  </a:lnTo>
                  <a:lnTo>
                    <a:pt x="43839" y="108151"/>
                  </a:lnTo>
                  <a:lnTo>
                    <a:pt x="45718" y="106509"/>
                  </a:lnTo>
                  <a:lnTo>
                    <a:pt x="45541" y="106283"/>
                  </a:lnTo>
                  <a:lnTo>
                    <a:pt x="45306" y="106523"/>
                  </a:lnTo>
                  <a:lnTo>
                    <a:pt x="45008" y="106545"/>
                  </a:lnTo>
                  <a:lnTo>
                    <a:pt x="42905" y="106199"/>
                  </a:lnTo>
                  <a:lnTo>
                    <a:pt x="42210" y="105329"/>
                  </a:lnTo>
                  <a:lnTo>
                    <a:pt x="40792" y="104636"/>
                  </a:lnTo>
                  <a:lnTo>
                    <a:pt x="40229" y="104529"/>
                  </a:lnTo>
                  <a:lnTo>
                    <a:pt x="39828" y="104594"/>
                  </a:lnTo>
                  <a:lnTo>
                    <a:pt x="38753" y="105017"/>
                  </a:lnTo>
                  <a:lnTo>
                    <a:pt x="39132" y="105501"/>
                  </a:lnTo>
                  <a:lnTo>
                    <a:pt x="38921" y="105698"/>
                  </a:lnTo>
                  <a:lnTo>
                    <a:pt x="37666" y="106351"/>
                  </a:lnTo>
                  <a:lnTo>
                    <a:pt x="37464" y="107079"/>
                  </a:lnTo>
                  <a:lnTo>
                    <a:pt x="37474" y="107435"/>
                  </a:lnTo>
                  <a:lnTo>
                    <a:pt x="37855" y="108029"/>
                  </a:lnTo>
                  <a:lnTo>
                    <a:pt x="35627" y="108724"/>
                  </a:lnTo>
                  <a:lnTo>
                    <a:pt x="33408" y="109400"/>
                  </a:lnTo>
                  <a:lnTo>
                    <a:pt x="33477" y="109110"/>
                  </a:lnTo>
                  <a:lnTo>
                    <a:pt x="33449" y="108909"/>
                  </a:lnTo>
                  <a:lnTo>
                    <a:pt x="33321" y="108768"/>
                  </a:lnTo>
                  <a:lnTo>
                    <a:pt x="33057" y="108544"/>
                  </a:lnTo>
                  <a:lnTo>
                    <a:pt x="33574" y="108288"/>
                  </a:lnTo>
                  <a:lnTo>
                    <a:pt x="33833" y="107843"/>
                  </a:lnTo>
                  <a:lnTo>
                    <a:pt x="34252" y="107565"/>
                  </a:lnTo>
                  <a:lnTo>
                    <a:pt x="34214" y="107334"/>
                  </a:lnTo>
                  <a:lnTo>
                    <a:pt x="34117" y="107192"/>
                  </a:lnTo>
                  <a:lnTo>
                    <a:pt x="34194" y="106738"/>
                  </a:lnTo>
                  <a:lnTo>
                    <a:pt x="34385" y="106622"/>
                  </a:lnTo>
                  <a:lnTo>
                    <a:pt x="34705" y="106538"/>
                  </a:lnTo>
                  <a:lnTo>
                    <a:pt x="35032" y="106350"/>
                  </a:lnTo>
                  <a:lnTo>
                    <a:pt x="35508" y="105757"/>
                  </a:lnTo>
                  <a:lnTo>
                    <a:pt x="35066" y="106094"/>
                  </a:lnTo>
                  <a:lnTo>
                    <a:pt x="34972" y="106365"/>
                  </a:lnTo>
                  <a:lnTo>
                    <a:pt x="34635" y="106543"/>
                  </a:lnTo>
                  <a:lnTo>
                    <a:pt x="34342" y="106581"/>
                  </a:lnTo>
                  <a:lnTo>
                    <a:pt x="34213" y="106667"/>
                  </a:lnTo>
                  <a:lnTo>
                    <a:pt x="34119" y="106852"/>
                  </a:lnTo>
                  <a:lnTo>
                    <a:pt x="34063" y="107166"/>
                  </a:lnTo>
                  <a:lnTo>
                    <a:pt x="34095" y="106873"/>
                  </a:lnTo>
                  <a:lnTo>
                    <a:pt x="34171" y="106690"/>
                  </a:lnTo>
                  <a:lnTo>
                    <a:pt x="34340" y="106555"/>
                  </a:lnTo>
                  <a:lnTo>
                    <a:pt x="34563" y="106548"/>
                  </a:lnTo>
                  <a:lnTo>
                    <a:pt x="35015" y="106313"/>
                  </a:lnTo>
                  <a:lnTo>
                    <a:pt x="35096" y="106006"/>
                  </a:lnTo>
                  <a:lnTo>
                    <a:pt x="35547" y="105707"/>
                  </a:lnTo>
                  <a:lnTo>
                    <a:pt x="35341" y="105469"/>
                  </a:lnTo>
                  <a:lnTo>
                    <a:pt x="34964" y="105788"/>
                  </a:lnTo>
                  <a:lnTo>
                    <a:pt x="34820" y="105856"/>
                  </a:lnTo>
                  <a:lnTo>
                    <a:pt x="34666" y="105892"/>
                  </a:lnTo>
                  <a:lnTo>
                    <a:pt x="34316" y="105885"/>
                  </a:lnTo>
                  <a:lnTo>
                    <a:pt x="34093" y="105935"/>
                  </a:lnTo>
                  <a:lnTo>
                    <a:pt x="33194" y="106263"/>
                  </a:lnTo>
                  <a:lnTo>
                    <a:pt x="32517" y="106694"/>
                  </a:lnTo>
                  <a:lnTo>
                    <a:pt x="31925" y="106739"/>
                  </a:lnTo>
                  <a:lnTo>
                    <a:pt x="32050" y="105544"/>
                  </a:lnTo>
                  <a:lnTo>
                    <a:pt x="32226" y="105432"/>
                  </a:lnTo>
                  <a:lnTo>
                    <a:pt x="32362" y="105417"/>
                  </a:lnTo>
                  <a:lnTo>
                    <a:pt x="32541" y="105202"/>
                  </a:lnTo>
                  <a:lnTo>
                    <a:pt x="32588" y="105060"/>
                  </a:lnTo>
                  <a:lnTo>
                    <a:pt x="32526" y="104677"/>
                  </a:lnTo>
                  <a:lnTo>
                    <a:pt x="32296" y="104334"/>
                  </a:lnTo>
                  <a:lnTo>
                    <a:pt x="32149" y="104029"/>
                  </a:lnTo>
                  <a:lnTo>
                    <a:pt x="32051" y="103735"/>
                  </a:lnTo>
                  <a:lnTo>
                    <a:pt x="32799" y="103303"/>
                  </a:lnTo>
                  <a:lnTo>
                    <a:pt x="32959" y="103598"/>
                  </a:lnTo>
                  <a:lnTo>
                    <a:pt x="33383" y="103963"/>
                  </a:lnTo>
                  <a:lnTo>
                    <a:pt x="33640" y="104115"/>
                  </a:lnTo>
                  <a:lnTo>
                    <a:pt x="33781" y="104155"/>
                  </a:lnTo>
                  <a:lnTo>
                    <a:pt x="34045" y="104156"/>
                  </a:lnTo>
                  <a:lnTo>
                    <a:pt x="34733" y="103911"/>
                  </a:lnTo>
                  <a:lnTo>
                    <a:pt x="34859" y="103505"/>
                  </a:lnTo>
                  <a:lnTo>
                    <a:pt x="34755" y="103070"/>
                  </a:lnTo>
                  <a:lnTo>
                    <a:pt x="34527" y="102800"/>
                  </a:lnTo>
                  <a:lnTo>
                    <a:pt x="34314" y="102629"/>
                  </a:lnTo>
                  <a:lnTo>
                    <a:pt x="34118" y="102551"/>
                  </a:lnTo>
                  <a:lnTo>
                    <a:pt x="34273" y="102447"/>
                  </a:lnTo>
                  <a:lnTo>
                    <a:pt x="34760" y="102419"/>
                  </a:lnTo>
                  <a:lnTo>
                    <a:pt x="36256" y="101654"/>
                  </a:lnTo>
                  <a:lnTo>
                    <a:pt x="36610" y="101184"/>
                  </a:lnTo>
                  <a:lnTo>
                    <a:pt x="36731" y="100856"/>
                  </a:lnTo>
                  <a:lnTo>
                    <a:pt x="37059" y="100454"/>
                  </a:lnTo>
                  <a:lnTo>
                    <a:pt x="37355" y="99991"/>
                  </a:lnTo>
                  <a:lnTo>
                    <a:pt x="37578" y="99312"/>
                  </a:lnTo>
                  <a:lnTo>
                    <a:pt x="37735" y="99412"/>
                  </a:lnTo>
                  <a:lnTo>
                    <a:pt x="37832" y="99604"/>
                  </a:lnTo>
                  <a:lnTo>
                    <a:pt x="38352" y="99757"/>
                  </a:lnTo>
                  <a:lnTo>
                    <a:pt x="38753" y="99162"/>
                  </a:lnTo>
                  <a:lnTo>
                    <a:pt x="38655" y="99003"/>
                  </a:lnTo>
                  <a:lnTo>
                    <a:pt x="38944" y="98749"/>
                  </a:lnTo>
                  <a:lnTo>
                    <a:pt x="37871" y="97673"/>
                  </a:lnTo>
                  <a:lnTo>
                    <a:pt x="37743" y="97342"/>
                  </a:lnTo>
                  <a:lnTo>
                    <a:pt x="35685" y="95642"/>
                  </a:lnTo>
                  <a:lnTo>
                    <a:pt x="34542" y="94737"/>
                  </a:lnTo>
                  <a:lnTo>
                    <a:pt x="33792" y="95051"/>
                  </a:lnTo>
                  <a:lnTo>
                    <a:pt x="33739" y="95853"/>
                  </a:lnTo>
                  <a:lnTo>
                    <a:pt x="33600" y="96429"/>
                  </a:lnTo>
                  <a:lnTo>
                    <a:pt x="33059" y="96343"/>
                  </a:lnTo>
                  <a:lnTo>
                    <a:pt x="32948" y="95327"/>
                  </a:lnTo>
                  <a:lnTo>
                    <a:pt x="32361" y="94722"/>
                  </a:lnTo>
                  <a:lnTo>
                    <a:pt x="32020" y="94575"/>
                  </a:lnTo>
                  <a:lnTo>
                    <a:pt x="31813" y="94623"/>
                  </a:lnTo>
                  <a:lnTo>
                    <a:pt x="30869" y="93805"/>
                  </a:lnTo>
                  <a:lnTo>
                    <a:pt x="30621" y="93984"/>
                  </a:lnTo>
                  <a:lnTo>
                    <a:pt x="30277" y="94101"/>
                  </a:lnTo>
                  <a:lnTo>
                    <a:pt x="30057" y="94050"/>
                  </a:lnTo>
                  <a:lnTo>
                    <a:pt x="30190" y="94301"/>
                  </a:lnTo>
                  <a:lnTo>
                    <a:pt x="30054" y="94540"/>
                  </a:lnTo>
                  <a:lnTo>
                    <a:pt x="30073" y="94992"/>
                  </a:lnTo>
                  <a:lnTo>
                    <a:pt x="29857" y="95347"/>
                  </a:lnTo>
                  <a:lnTo>
                    <a:pt x="28816" y="96046"/>
                  </a:lnTo>
                  <a:lnTo>
                    <a:pt x="28563" y="96380"/>
                  </a:lnTo>
                  <a:lnTo>
                    <a:pt x="28445" y="96830"/>
                  </a:lnTo>
                  <a:lnTo>
                    <a:pt x="27559" y="97656"/>
                  </a:lnTo>
                  <a:lnTo>
                    <a:pt x="27228" y="97785"/>
                  </a:lnTo>
                  <a:lnTo>
                    <a:pt x="26996" y="97966"/>
                  </a:lnTo>
                  <a:lnTo>
                    <a:pt x="26545" y="98465"/>
                  </a:lnTo>
                  <a:lnTo>
                    <a:pt x="26462" y="98706"/>
                  </a:lnTo>
                  <a:lnTo>
                    <a:pt x="26285" y="98999"/>
                  </a:lnTo>
                  <a:lnTo>
                    <a:pt x="25564" y="99829"/>
                  </a:lnTo>
                  <a:lnTo>
                    <a:pt x="25441" y="99956"/>
                  </a:lnTo>
                  <a:lnTo>
                    <a:pt x="25096" y="100559"/>
                  </a:lnTo>
                  <a:lnTo>
                    <a:pt x="24807" y="100830"/>
                  </a:lnTo>
                  <a:lnTo>
                    <a:pt x="24139" y="101697"/>
                  </a:lnTo>
                  <a:lnTo>
                    <a:pt x="23831" y="102263"/>
                  </a:lnTo>
                  <a:lnTo>
                    <a:pt x="22963" y="102680"/>
                  </a:lnTo>
                  <a:lnTo>
                    <a:pt x="22265" y="103539"/>
                  </a:lnTo>
                  <a:lnTo>
                    <a:pt x="21671" y="104963"/>
                  </a:lnTo>
                  <a:lnTo>
                    <a:pt x="21589" y="105141"/>
                  </a:lnTo>
                  <a:lnTo>
                    <a:pt x="21383" y="105241"/>
                  </a:lnTo>
                  <a:lnTo>
                    <a:pt x="21176" y="105245"/>
                  </a:lnTo>
                  <a:lnTo>
                    <a:pt x="20756" y="105100"/>
                  </a:lnTo>
                  <a:lnTo>
                    <a:pt x="20180" y="105115"/>
                  </a:lnTo>
                  <a:lnTo>
                    <a:pt x="20005" y="105808"/>
                  </a:lnTo>
                  <a:lnTo>
                    <a:pt x="19690" y="105984"/>
                  </a:lnTo>
                  <a:lnTo>
                    <a:pt x="19154" y="106147"/>
                  </a:lnTo>
                  <a:lnTo>
                    <a:pt x="18985" y="106013"/>
                  </a:lnTo>
                  <a:lnTo>
                    <a:pt x="18911" y="105790"/>
                  </a:lnTo>
                  <a:lnTo>
                    <a:pt x="18860" y="105514"/>
                  </a:lnTo>
                  <a:lnTo>
                    <a:pt x="18880" y="104791"/>
                  </a:lnTo>
                  <a:lnTo>
                    <a:pt x="17678" y="103063"/>
                  </a:lnTo>
                  <a:lnTo>
                    <a:pt x="17865" y="102318"/>
                  </a:lnTo>
                  <a:lnTo>
                    <a:pt x="16907" y="102139"/>
                  </a:lnTo>
                  <a:lnTo>
                    <a:pt x="15830" y="100778"/>
                  </a:lnTo>
                  <a:lnTo>
                    <a:pt x="15649" y="101944"/>
                  </a:lnTo>
                  <a:lnTo>
                    <a:pt x="15832" y="102503"/>
                  </a:lnTo>
                  <a:lnTo>
                    <a:pt x="15793" y="102860"/>
                  </a:lnTo>
                  <a:lnTo>
                    <a:pt x="15279" y="103522"/>
                  </a:lnTo>
                  <a:lnTo>
                    <a:pt x="14570" y="104054"/>
                  </a:lnTo>
                  <a:lnTo>
                    <a:pt x="13783" y="103756"/>
                  </a:lnTo>
                  <a:lnTo>
                    <a:pt x="12327" y="103890"/>
                  </a:lnTo>
                  <a:lnTo>
                    <a:pt x="11930" y="103462"/>
                  </a:lnTo>
                  <a:lnTo>
                    <a:pt x="11674" y="103007"/>
                  </a:lnTo>
                  <a:lnTo>
                    <a:pt x="8651" y="105270"/>
                  </a:lnTo>
                  <a:lnTo>
                    <a:pt x="8246" y="104236"/>
                  </a:lnTo>
                  <a:lnTo>
                    <a:pt x="9041" y="103450"/>
                  </a:lnTo>
                  <a:lnTo>
                    <a:pt x="9496" y="103272"/>
                  </a:lnTo>
                  <a:lnTo>
                    <a:pt x="9664" y="103279"/>
                  </a:lnTo>
                  <a:lnTo>
                    <a:pt x="10501" y="102646"/>
                  </a:lnTo>
                  <a:lnTo>
                    <a:pt x="10925" y="102114"/>
                  </a:lnTo>
                  <a:lnTo>
                    <a:pt x="10619" y="101706"/>
                  </a:lnTo>
                  <a:lnTo>
                    <a:pt x="8741" y="102699"/>
                  </a:lnTo>
                  <a:lnTo>
                    <a:pt x="7534" y="103640"/>
                  </a:lnTo>
                  <a:lnTo>
                    <a:pt x="6833" y="103987"/>
                  </a:lnTo>
                  <a:lnTo>
                    <a:pt x="6113" y="104154"/>
                  </a:lnTo>
                  <a:lnTo>
                    <a:pt x="5881" y="104446"/>
                  </a:lnTo>
                  <a:lnTo>
                    <a:pt x="4454" y="105164"/>
                  </a:lnTo>
                  <a:lnTo>
                    <a:pt x="3956" y="103730"/>
                  </a:lnTo>
                  <a:lnTo>
                    <a:pt x="2182" y="103601"/>
                  </a:lnTo>
                  <a:lnTo>
                    <a:pt x="441" y="103430"/>
                  </a:lnTo>
                  <a:lnTo>
                    <a:pt x="1073" y="102451"/>
                  </a:lnTo>
                  <a:lnTo>
                    <a:pt x="1459" y="102363"/>
                  </a:lnTo>
                  <a:lnTo>
                    <a:pt x="1844" y="102519"/>
                  </a:lnTo>
                  <a:lnTo>
                    <a:pt x="2303" y="102228"/>
                  </a:lnTo>
                  <a:lnTo>
                    <a:pt x="2392" y="102086"/>
                  </a:lnTo>
                  <a:lnTo>
                    <a:pt x="2748" y="100745"/>
                  </a:lnTo>
                  <a:lnTo>
                    <a:pt x="2914" y="100450"/>
                  </a:lnTo>
                  <a:lnTo>
                    <a:pt x="3751" y="99510"/>
                  </a:lnTo>
                  <a:lnTo>
                    <a:pt x="4619" y="98870"/>
                  </a:lnTo>
                  <a:lnTo>
                    <a:pt x="5398" y="98480"/>
                  </a:lnTo>
                  <a:lnTo>
                    <a:pt x="6142" y="98308"/>
                  </a:lnTo>
                  <a:lnTo>
                    <a:pt x="6418" y="98494"/>
                  </a:lnTo>
                  <a:lnTo>
                    <a:pt x="6535" y="98718"/>
                  </a:lnTo>
                  <a:lnTo>
                    <a:pt x="7046" y="98286"/>
                  </a:lnTo>
                  <a:lnTo>
                    <a:pt x="7129" y="97909"/>
                  </a:lnTo>
                  <a:lnTo>
                    <a:pt x="8771" y="96536"/>
                  </a:lnTo>
                  <a:lnTo>
                    <a:pt x="9036" y="95583"/>
                  </a:lnTo>
                  <a:lnTo>
                    <a:pt x="7852" y="95036"/>
                  </a:lnTo>
                  <a:lnTo>
                    <a:pt x="8269" y="94560"/>
                  </a:lnTo>
                  <a:lnTo>
                    <a:pt x="8253" y="94398"/>
                  </a:lnTo>
                  <a:lnTo>
                    <a:pt x="5525" y="93594"/>
                  </a:lnTo>
                  <a:lnTo>
                    <a:pt x="5691" y="92599"/>
                  </a:lnTo>
                  <a:lnTo>
                    <a:pt x="4952" y="93439"/>
                  </a:lnTo>
                  <a:lnTo>
                    <a:pt x="4495" y="93307"/>
                  </a:lnTo>
                  <a:lnTo>
                    <a:pt x="3215" y="92188"/>
                  </a:lnTo>
                  <a:lnTo>
                    <a:pt x="3498" y="92038"/>
                  </a:lnTo>
                  <a:lnTo>
                    <a:pt x="3653" y="91818"/>
                  </a:lnTo>
                  <a:lnTo>
                    <a:pt x="4212" y="91025"/>
                  </a:lnTo>
                  <a:lnTo>
                    <a:pt x="4496" y="90622"/>
                  </a:lnTo>
                  <a:lnTo>
                    <a:pt x="4563" y="90398"/>
                  </a:lnTo>
                  <a:lnTo>
                    <a:pt x="4578" y="90101"/>
                  </a:lnTo>
                  <a:lnTo>
                    <a:pt x="4503" y="89697"/>
                  </a:lnTo>
                  <a:lnTo>
                    <a:pt x="4563" y="89357"/>
                  </a:lnTo>
                  <a:lnTo>
                    <a:pt x="4822" y="88916"/>
                  </a:lnTo>
                  <a:lnTo>
                    <a:pt x="5153" y="88557"/>
                  </a:lnTo>
                  <a:lnTo>
                    <a:pt x="5827" y="88001"/>
                  </a:lnTo>
                  <a:lnTo>
                    <a:pt x="6491" y="87015"/>
                  </a:lnTo>
                  <a:lnTo>
                    <a:pt x="6680" y="86609"/>
                  </a:lnTo>
                  <a:lnTo>
                    <a:pt x="6694" y="86067"/>
                  </a:lnTo>
                  <a:lnTo>
                    <a:pt x="6577" y="85870"/>
                  </a:lnTo>
                  <a:lnTo>
                    <a:pt x="6474" y="85696"/>
                  </a:lnTo>
                  <a:lnTo>
                    <a:pt x="6338" y="85569"/>
                  </a:lnTo>
                  <a:lnTo>
                    <a:pt x="5254" y="84554"/>
                  </a:lnTo>
                  <a:lnTo>
                    <a:pt x="4987" y="84191"/>
                  </a:lnTo>
                  <a:lnTo>
                    <a:pt x="4913" y="83926"/>
                  </a:lnTo>
                  <a:lnTo>
                    <a:pt x="4912" y="83588"/>
                  </a:lnTo>
                  <a:lnTo>
                    <a:pt x="4959" y="83323"/>
                  </a:lnTo>
                  <a:lnTo>
                    <a:pt x="5145" y="82931"/>
                  </a:lnTo>
                  <a:lnTo>
                    <a:pt x="5769" y="82589"/>
                  </a:lnTo>
                  <a:lnTo>
                    <a:pt x="7618" y="82477"/>
                  </a:lnTo>
                  <a:lnTo>
                    <a:pt x="8024" y="82629"/>
                  </a:lnTo>
                  <a:lnTo>
                    <a:pt x="8376" y="82881"/>
                  </a:lnTo>
                  <a:lnTo>
                    <a:pt x="8999" y="82848"/>
                  </a:lnTo>
                  <a:lnTo>
                    <a:pt x="9218" y="82727"/>
                  </a:lnTo>
                  <a:lnTo>
                    <a:pt x="9714" y="81965"/>
                  </a:lnTo>
                  <a:lnTo>
                    <a:pt x="9956" y="81675"/>
                  </a:lnTo>
                  <a:lnTo>
                    <a:pt x="10324" y="81233"/>
                  </a:lnTo>
                  <a:lnTo>
                    <a:pt x="10490" y="81033"/>
                  </a:lnTo>
                  <a:lnTo>
                    <a:pt x="10646" y="80846"/>
                  </a:lnTo>
                  <a:lnTo>
                    <a:pt x="10940" y="79909"/>
                  </a:lnTo>
                  <a:lnTo>
                    <a:pt x="10964" y="79518"/>
                  </a:lnTo>
                  <a:lnTo>
                    <a:pt x="10878" y="79167"/>
                  </a:lnTo>
                  <a:lnTo>
                    <a:pt x="10598" y="78608"/>
                  </a:lnTo>
                  <a:lnTo>
                    <a:pt x="9952" y="77958"/>
                  </a:lnTo>
                  <a:lnTo>
                    <a:pt x="9500" y="77204"/>
                  </a:lnTo>
                  <a:lnTo>
                    <a:pt x="9074" y="76652"/>
                  </a:lnTo>
                  <a:lnTo>
                    <a:pt x="7976" y="75596"/>
                  </a:lnTo>
                  <a:lnTo>
                    <a:pt x="7792" y="75273"/>
                  </a:lnTo>
                  <a:lnTo>
                    <a:pt x="7712" y="75024"/>
                  </a:lnTo>
                  <a:lnTo>
                    <a:pt x="7812" y="74298"/>
                  </a:lnTo>
                  <a:lnTo>
                    <a:pt x="7695" y="73178"/>
                  </a:lnTo>
                  <a:lnTo>
                    <a:pt x="7583" y="72716"/>
                  </a:lnTo>
                  <a:lnTo>
                    <a:pt x="7282" y="72064"/>
                  </a:lnTo>
                  <a:lnTo>
                    <a:pt x="5178" y="70395"/>
                  </a:lnTo>
                  <a:lnTo>
                    <a:pt x="4894" y="69984"/>
                  </a:lnTo>
                  <a:lnTo>
                    <a:pt x="3884" y="68420"/>
                  </a:lnTo>
                  <a:lnTo>
                    <a:pt x="3802" y="67870"/>
                  </a:lnTo>
                  <a:lnTo>
                    <a:pt x="3086" y="66498"/>
                  </a:lnTo>
                  <a:lnTo>
                    <a:pt x="2299" y="65699"/>
                  </a:lnTo>
                  <a:lnTo>
                    <a:pt x="2151" y="65156"/>
                  </a:lnTo>
                  <a:lnTo>
                    <a:pt x="2092" y="64757"/>
                  </a:lnTo>
                  <a:lnTo>
                    <a:pt x="2023" y="64296"/>
                  </a:lnTo>
                  <a:lnTo>
                    <a:pt x="1969" y="64136"/>
                  </a:lnTo>
                  <a:lnTo>
                    <a:pt x="1925" y="63909"/>
                  </a:lnTo>
                  <a:lnTo>
                    <a:pt x="2039" y="63505"/>
                  </a:lnTo>
                  <a:lnTo>
                    <a:pt x="1953" y="63213"/>
                  </a:lnTo>
                  <a:lnTo>
                    <a:pt x="1673" y="62912"/>
                  </a:lnTo>
                  <a:lnTo>
                    <a:pt x="764" y="63092"/>
                  </a:lnTo>
                  <a:lnTo>
                    <a:pt x="449" y="62976"/>
                  </a:lnTo>
                  <a:lnTo>
                    <a:pt x="176" y="62678"/>
                  </a:lnTo>
                  <a:lnTo>
                    <a:pt x="0" y="62222"/>
                  </a:lnTo>
                  <a:lnTo>
                    <a:pt x="0" y="61820"/>
                  </a:lnTo>
                  <a:lnTo>
                    <a:pt x="346" y="61187"/>
                  </a:lnTo>
                  <a:lnTo>
                    <a:pt x="442" y="60893"/>
                  </a:lnTo>
                  <a:lnTo>
                    <a:pt x="517" y="60511"/>
                  </a:lnTo>
                  <a:lnTo>
                    <a:pt x="541" y="59768"/>
                  </a:lnTo>
                  <a:lnTo>
                    <a:pt x="640" y="59506"/>
                  </a:lnTo>
                  <a:lnTo>
                    <a:pt x="953" y="59174"/>
                  </a:lnTo>
                  <a:lnTo>
                    <a:pt x="1078" y="59041"/>
                  </a:lnTo>
                  <a:lnTo>
                    <a:pt x="1566" y="58687"/>
                  </a:lnTo>
                  <a:lnTo>
                    <a:pt x="3227" y="57704"/>
                  </a:lnTo>
                  <a:lnTo>
                    <a:pt x="3419" y="57390"/>
                  </a:lnTo>
                  <a:lnTo>
                    <a:pt x="4511" y="56965"/>
                  </a:lnTo>
                  <a:lnTo>
                    <a:pt x="4666" y="56883"/>
                  </a:lnTo>
                  <a:lnTo>
                    <a:pt x="5045" y="56682"/>
                  </a:lnTo>
                  <a:lnTo>
                    <a:pt x="5174" y="56614"/>
                  </a:lnTo>
                  <a:lnTo>
                    <a:pt x="5921" y="55691"/>
                  </a:lnTo>
                  <a:lnTo>
                    <a:pt x="6073" y="55641"/>
                  </a:lnTo>
                  <a:lnTo>
                    <a:pt x="7046" y="55318"/>
                  </a:lnTo>
                  <a:lnTo>
                    <a:pt x="7836" y="55271"/>
                  </a:lnTo>
                  <a:lnTo>
                    <a:pt x="8414" y="55029"/>
                  </a:lnTo>
                  <a:lnTo>
                    <a:pt x="12281" y="52892"/>
                  </a:lnTo>
                  <a:lnTo>
                    <a:pt x="13080" y="52079"/>
                  </a:lnTo>
                  <a:lnTo>
                    <a:pt x="13572" y="51809"/>
                  </a:lnTo>
                  <a:lnTo>
                    <a:pt x="14209" y="51582"/>
                  </a:lnTo>
                  <a:lnTo>
                    <a:pt x="14254" y="51435"/>
                  </a:lnTo>
                  <a:lnTo>
                    <a:pt x="14132" y="50829"/>
                  </a:lnTo>
                  <a:lnTo>
                    <a:pt x="14219" y="50497"/>
                  </a:lnTo>
                  <a:lnTo>
                    <a:pt x="15062" y="49442"/>
                  </a:lnTo>
                  <a:lnTo>
                    <a:pt x="15315" y="49031"/>
                  </a:lnTo>
                  <a:lnTo>
                    <a:pt x="15492" y="48589"/>
                  </a:lnTo>
                  <a:lnTo>
                    <a:pt x="15569" y="48100"/>
                  </a:lnTo>
                  <a:lnTo>
                    <a:pt x="15919" y="47276"/>
                  </a:lnTo>
                  <a:lnTo>
                    <a:pt x="16105" y="47074"/>
                  </a:lnTo>
                  <a:lnTo>
                    <a:pt x="16721" y="47070"/>
                  </a:lnTo>
                  <a:lnTo>
                    <a:pt x="17596" y="46030"/>
                  </a:lnTo>
                  <a:lnTo>
                    <a:pt x="18214" y="45605"/>
                  </a:lnTo>
                  <a:lnTo>
                    <a:pt x="18928" y="45318"/>
                  </a:lnTo>
                  <a:lnTo>
                    <a:pt x="19801" y="45179"/>
                  </a:lnTo>
                  <a:lnTo>
                    <a:pt x="21303" y="44184"/>
                  </a:lnTo>
                  <a:lnTo>
                    <a:pt x="21639" y="43776"/>
                  </a:lnTo>
                  <a:lnTo>
                    <a:pt x="21835" y="42807"/>
                  </a:lnTo>
                  <a:lnTo>
                    <a:pt x="21299" y="42480"/>
                  </a:lnTo>
                  <a:lnTo>
                    <a:pt x="21167" y="42513"/>
                  </a:lnTo>
                  <a:lnTo>
                    <a:pt x="20676" y="42816"/>
                  </a:lnTo>
                  <a:lnTo>
                    <a:pt x="19966" y="43441"/>
                  </a:lnTo>
                  <a:lnTo>
                    <a:pt x="19806" y="43517"/>
                  </a:lnTo>
                  <a:lnTo>
                    <a:pt x="19669" y="43582"/>
                  </a:lnTo>
                  <a:lnTo>
                    <a:pt x="19517" y="43655"/>
                  </a:lnTo>
                  <a:lnTo>
                    <a:pt x="19066" y="43707"/>
                  </a:lnTo>
                  <a:lnTo>
                    <a:pt x="18606" y="43559"/>
                  </a:lnTo>
                  <a:lnTo>
                    <a:pt x="18647" y="42988"/>
                  </a:lnTo>
                  <a:lnTo>
                    <a:pt x="18746" y="42779"/>
                  </a:lnTo>
                  <a:lnTo>
                    <a:pt x="19850" y="40450"/>
                  </a:lnTo>
                  <a:lnTo>
                    <a:pt x="20152" y="40096"/>
                  </a:lnTo>
                  <a:lnTo>
                    <a:pt x="21053" y="39624"/>
                  </a:lnTo>
                  <a:lnTo>
                    <a:pt x="21520" y="39535"/>
                  </a:lnTo>
                  <a:lnTo>
                    <a:pt x="21910" y="39568"/>
                  </a:lnTo>
                  <a:lnTo>
                    <a:pt x="22170" y="39476"/>
                  </a:lnTo>
                  <a:lnTo>
                    <a:pt x="23678" y="38397"/>
                  </a:lnTo>
                  <a:lnTo>
                    <a:pt x="24291" y="37959"/>
                  </a:lnTo>
                  <a:lnTo>
                    <a:pt x="24365" y="37816"/>
                  </a:lnTo>
                  <a:lnTo>
                    <a:pt x="24316" y="37515"/>
                  </a:lnTo>
                  <a:lnTo>
                    <a:pt x="24659" y="37066"/>
                  </a:lnTo>
                  <a:lnTo>
                    <a:pt x="26462" y="36361"/>
                  </a:lnTo>
                  <a:lnTo>
                    <a:pt x="27494" y="35586"/>
                  </a:lnTo>
                  <a:lnTo>
                    <a:pt x="29813" y="32736"/>
                  </a:lnTo>
                  <a:lnTo>
                    <a:pt x="30263" y="31805"/>
                  </a:lnTo>
                  <a:lnTo>
                    <a:pt x="30342" y="31402"/>
                  </a:lnTo>
                  <a:lnTo>
                    <a:pt x="30533" y="31026"/>
                  </a:lnTo>
                  <a:lnTo>
                    <a:pt x="31863" y="29820"/>
                  </a:lnTo>
                  <a:lnTo>
                    <a:pt x="32807" y="28643"/>
                  </a:lnTo>
                  <a:lnTo>
                    <a:pt x="33279" y="27558"/>
                  </a:lnTo>
                  <a:lnTo>
                    <a:pt x="33307" y="27072"/>
                  </a:lnTo>
                  <a:lnTo>
                    <a:pt x="33856" y="25762"/>
                  </a:lnTo>
                  <a:lnTo>
                    <a:pt x="34079" y="25337"/>
                  </a:lnTo>
                  <a:lnTo>
                    <a:pt x="34194" y="25120"/>
                  </a:lnTo>
                  <a:lnTo>
                    <a:pt x="34729" y="24101"/>
                  </a:lnTo>
                  <a:lnTo>
                    <a:pt x="35621" y="22686"/>
                  </a:lnTo>
                  <a:lnTo>
                    <a:pt x="35721" y="22422"/>
                  </a:lnTo>
                  <a:lnTo>
                    <a:pt x="35761" y="22190"/>
                  </a:lnTo>
                  <a:lnTo>
                    <a:pt x="35565" y="21895"/>
                  </a:lnTo>
                  <a:lnTo>
                    <a:pt x="34787" y="21155"/>
                  </a:lnTo>
                  <a:lnTo>
                    <a:pt x="34714" y="21008"/>
                  </a:lnTo>
                  <a:lnTo>
                    <a:pt x="34873" y="20299"/>
                  </a:lnTo>
                  <a:lnTo>
                    <a:pt x="35408" y="19408"/>
                  </a:lnTo>
                  <a:lnTo>
                    <a:pt x="35456" y="18763"/>
                  </a:lnTo>
                  <a:lnTo>
                    <a:pt x="36042" y="17559"/>
                  </a:lnTo>
                  <a:lnTo>
                    <a:pt x="36190" y="17377"/>
                  </a:lnTo>
                  <a:lnTo>
                    <a:pt x="36363" y="17309"/>
                  </a:lnTo>
                  <a:lnTo>
                    <a:pt x="37099" y="17198"/>
                  </a:lnTo>
                  <a:lnTo>
                    <a:pt x="37365" y="16853"/>
                  </a:lnTo>
                  <a:lnTo>
                    <a:pt x="37501" y="16588"/>
                  </a:lnTo>
                  <a:lnTo>
                    <a:pt x="37611" y="16082"/>
                  </a:lnTo>
                  <a:lnTo>
                    <a:pt x="37420" y="15509"/>
                  </a:lnTo>
                  <a:lnTo>
                    <a:pt x="37444" y="15265"/>
                  </a:lnTo>
                  <a:lnTo>
                    <a:pt x="38115" y="13980"/>
                  </a:lnTo>
                  <a:lnTo>
                    <a:pt x="38474" y="12954"/>
                  </a:lnTo>
                  <a:lnTo>
                    <a:pt x="39031" y="12332"/>
                  </a:lnTo>
                  <a:lnTo>
                    <a:pt x="39550" y="11341"/>
                  </a:lnTo>
                  <a:lnTo>
                    <a:pt x="40608" y="10262"/>
                  </a:lnTo>
                  <a:lnTo>
                    <a:pt x="41408" y="9885"/>
                  </a:lnTo>
                  <a:lnTo>
                    <a:pt x="41883" y="9559"/>
                  </a:lnTo>
                  <a:lnTo>
                    <a:pt x="42553" y="8746"/>
                  </a:lnTo>
                  <a:lnTo>
                    <a:pt x="44405" y="7531"/>
                  </a:lnTo>
                  <a:lnTo>
                    <a:pt x="44478" y="7366"/>
                  </a:lnTo>
                  <a:lnTo>
                    <a:pt x="44428" y="6968"/>
                  </a:lnTo>
                  <a:lnTo>
                    <a:pt x="43982" y="6248"/>
                  </a:lnTo>
                  <a:lnTo>
                    <a:pt x="44119" y="5908"/>
                  </a:lnTo>
                  <a:lnTo>
                    <a:pt x="44462" y="5605"/>
                  </a:lnTo>
                  <a:lnTo>
                    <a:pt x="44853" y="5472"/>
                  </a:lnTo>
                  <a:lnTo>
                    <a:pt x="45826" y="5318"/>
                  </a:lnTo>
                  <a:lnTo>
                    <a:pt x="46693" y="5302"/>
                  </a:lnTo>
                  <a:lnTo>
                    <a:pt x="46860" y="5255"/>
                  </a:lnTo>
                  <a:lnTo>
                    <a:pt x="47120" y="5180"/>
                  </a:lnTo>
                  <a:lnTo>
                    <a:pt x="47751" y="4614"/>
                  </a:lnTo>
                  <a:lnTo>
                    <a:pt x="48167" y="4124"/>
                  </a:lnTo>
                  <a:lnTo>
                    <a:pt x="48578" y="2700"/>
                  </a:lnTo>
                  <a:lnTo>
                    <a:pt x="49142" y="1947"/>
                  </a:lnTo>
                  <a:lnTo>
                    <a:pt x="49496" y="1757"/>
                  </a:lnTo>
                  <a:lnTo>
                    <a:pt x="50424" y="1731"/>
                  </a:lnTo>
                  <a:lnTo>
                    <a:pt x="51777" y="1693"/>
                  </a:lnTo>
                  <a:lnTo>
                    <a:pt x="52456" y="1780"/>
                  </a:lnTo>
                  <a:lnTo>
                    <a:pt x="53680" y="1552"/>
                  </a:lnTo>
                  <a:lnTo>
                    <a:pt x="55286" y="682"/>
                  </a:lnTo>
                  <a:lnTo>
                    <a:pt x="55815" y="469"/>
                  </a:lnTo>
                  <a:lnTo>
                    <a:pt x="56312" y="386"/>
                  </a:lnTo>
                  <a:lnTo>
                    <a:pt x="57187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3" name="pg1024">
              <a:extLst>
                <a:ext uri="{FF2B5EF4-FFF2-40B4-BE49-F238E27FC236}">
                  <a16:creationId xmlns:a16="http://schemas.microsoft.com/office/drawing/2014/main" id="{D69B0D34-70D6-9A42-9B45-F39FFE2CC342}"/>
                </a:ext>
              </a:extLst>
            </p:cNvPr>
            <p:cNvSpPr/>
            <p:nvPr/>
          </p:nvSpPr>
          <p:spPr>
            <a:xfrm>
              <a:off x="4687611" y="3997747"/>
              <a:ext cx="117289" cy="150742"/>
            </a:xfrm>
            <a:custGeom>
              <a:avLst/>
              <a:gdLst/>
              <a:ahLst/>
              <a:cxnLst/>
              <a:rect l="0" t="0" r="0" b="0"/>
              <a:pathLst>
                <a:path w="117289" h="150742">
                  <a:moveTo>
                    <a:pt x="59911" y="19059"/>
                  </a:moveTo>
                  <a:lnTo>
                    <a:pt x="60502" y="18904"/>
                  </a:lnTo>
                  <a:lnTo>
                    <a:pt x="61136" y="18883"/>
                  </a:lnTo>
                  <a:lnTo>
                    <a:pt x="62475" y="19320"/>
                  </a:lnTo>
                  <a:lnTo>
                    <a:pt x="62720" y="19093"/>
                  </a:lnTo>
                  <a:lnTo>
                    <a:pt x="63073" y="18123"/>
                  </a:lnTo>
                  <a:lnTo>
                    <a:pt x="63408" y="17878"/>
                  </a:lnTo>
                  <a:lnTo>
                    <a:pt x="63932" y="17914"/>
                  </a:lnTo>
                  <a:lnTo>
                    <a:pt x="64758" y="18307"/>
                  </a:lnTo>
                  <a:lnTo>
                    <a:pt x="64961" y="18683"/>
                  </a:lnTo>
                  <a:lnTo>
                    <a:pt x="64899" y="19159"/>
                  </a:lnTo>
                  <a:lnTo>
                    <a:pt x="64878" y="19321"/>
                  </a:lnTo>
                  <a:lnTo>
                    <a:pt x="64757" y="19607"/>
                  </a:lnTo>
                  <a:lnTo>
                    <a:pt x="63415" y="19941"/>
                  </a:lnTo>
                  <a:lnTo>
                    <a:pt x="62907" y="20190"/>
                  </a:lnTo>
                  <a:lnTo>
                    <a:pt x="63115" y="21084"/>
                  </a:lnTo>
                  <a:lnTo>
                    <a:pt x="63225" y="21246"/>
                  </a:lnTo>
                  <a:lnTo>
                    <a:pt x="63876" y="21490"/>
                  </a:lnTo>
                  <a:lnTo>
                    <a:pt x="64205" y="21538"/>
                  </a:lnTo>
                  <a:lnTo>
                    <a:pt x="64255" y="22157"/>
                  </a:lnTo>
                  <a:lnTo>
                    <a:pt x="64173" y="22455"/>
                  </a:lnTo>
                  <a:lnTo>
                    <a:pt x="63939" y="22753"/>
                  </a:lnTo>
                  <a:lnTo>
                    <a:pt x="62959" y="23499"/>
                  </a:lnTo>
                  <a:lnTo>
                    <a:pt x="62038" y="24028"/>
                  </a:lnTo>
                  <a:lnTo>
                    <a:pt x="61686" y="24535"/>
                  </a:lnTo>
                  <a:lnTo>
                    <a:pt x="61839" y="24979"/>
                  </a:lnTo>
                  <a:lnTo>
                    <a:pt x="62215" y="25310"/>
                  </a:lnTo>
                  <a:lnTo>
                    <a:pt x="63029" y="25431"/>
                  </a:lnTo>
                  <a:lnTo>
                    <a:pt x="63491" y="25499"/>
                  </a:lnTo>
                  <a:lnTo>
                    <a:pt x="63758" y="25979"/>
                  </a:lnTo>
                  <a:lnTo>
                    <a:pt x="63927" y="26283"/>
                  </a:lnTo>
                  <a:lnTo>
                    <a:pt x="64112" y="26516"/>
                  </a:lnTo>
                  <a:lnTo>
                    <a:pt x="64346" y="26623"/>
                  </a:lnTo>
                  <a:lnTo>
                    <a:pt x="64671" y="26699"/>
                  </a:lnTo>
                  <a:lnTo>
                    <a:pt x="65302" y="26658"/>
                  </a:lnTo>
                  <a:lnTo>
                    <a:pt x="65652" y="26600"/>
                  </a:lnTo>
                  <a:lnTo>
                    <a:pt x="65984" y="26197"/>
                  </a:lnTo>
                  <a:lnTo>
                    <a:pt x="66198" y="26283"/>
                  </a:lnTo>
                  <a:lnTo>
                    <a:pt x="66769" y="26512"/>
                  </a:lnTo>
                  <a:lnTo>
                    <a:pt x="66929" y="26577"/>
                  </a:lnTo>
                  <a:lnTo>
                    <a:pt x="67188" y="26706"/>
                  </a:lnTo>
                  <a:lnTo>
                    <a:pt x="67459" y="26955"/>
                  </a:lnTo>
                  <a:lnTo>
                    <a:pt x="67666" y="27426"/>
                  </a:lnTo>
                  <a:lnTo>
                    <a:pt x="69549" y="30329"/>
                  </a:lnTo>
                  <a:lnTo>
                    <a:pt x="69947" y="30388"/>
                  </a:lnTo>
                  <a:lnTo>
                    <a:pt x="70597" y="30354"/>
                  </a:lnTo>
                  <a:lnTo>
                    <a:pt x="71374" y="29836"/>
                  </a:lnTo>
                  <a:lnTo>
                    <a:pt x="72852" y="28164"/>
                  </a:lnTo>
                  <a:lnTo>
                    <a:pt x="73246" y="27940"/>
                  </a:lnTo>
                  <a:lnTo>
                    <a:pt x="73665" y="28372"/>
                  </a:lnTo>
                  <a:lnTo>
                    <a:pt x="73817" y="28809"/>
                  </a:lnTo>
                  <a:lnTo>
                    <a:pt x="73869" y="28956"/>
                  </a:lnTo>
                  <a:lnTo>
                    <a:pt x="73910" y="29348"/>
                  </a:lnTo>
                  <a:lnTo>
                    <a:pt x="73806" y="29882"/>
                  </a:lnTo>
                  <a:lnTo>
                    <a:pt x="73608" y="30270"/>
                  </a:lnTo>
                  <a:lnTo>
                    <a:pt x="73291" y="30577"/>
                  </a:lnTo>
                  <a:lnTo>
                    <a:pt x="72577" y="30828"/>
                  </a:lnTo>
                  <a:lnTo>
                    <a:pt x="72020" y="30864"/>
                  </a:lnTo>
                  <a:lnTo>
                    <a:pt x="71722" y="31064"/>
                  </a:lnTo>
                  <a:lnTo>
                    <a:pt x="71367" y="31348"/>
                  </a:lnTo>
                  <a:lnTo>
                    <a:pt x="71130" y="31740"/>
                  </a:lnTo>
                  <a:lnTo>
                    <a:pt x="71109" y="32200"/>
                  </a:lnTo>
                  <a:lnTo>
                    <a:pt x="71141" y="32457"/>
                  </a:lnTo>
                  <a:lnTo>
                    <a:pt x="71295" y="32637"/>
                  </a:lnTo>
                  <a:lnTo>
                    <a:pt x="71992" y="33165"/>
                  </a:lnTo>
                  <a:lnTo>
                    <a:pt x="72388" y="33875"/>
                  </a:lnTo>
                  <a:lnTo>
                    <a:pt x="72832" y="34177"/>
                  </a:lnTo>
                  <a:lnTo>
                    <a:pt x="73404" y="34321"/>
                  </a:lnTo>
                  <a:lnTo>
                    <a:pt x="74554" y="34221"/>
                  </a:lnTo>
                  <a:lnTo>
                    <a:pt x="74707" y="34164"/>
                  </a:lnTo>
                  <a:lnTo>
                    <a:pt x="75173" y="34167"/>
                  </a:lnTo>
                  <a:lnTo>
                    <a:pt x="75500" y="34169"/>
                  </a:lnTo>
                  <a:lnTo>
                    <a:pt x="75634" y="34170"/>
                  </a:lnTo>
                  <a:lnTo>
                    <a:pt x="75782" y="34171"/>
                  </a:lnTo>
                  <a:lnTo>
                    <a:pt x="76034" y="34227"/>
                  </a:lnTo>
                  <a:lnTo>
                    <a:pt x="76342" y="34452"/>
                  </a:lnTo>
                  <a:lnTo>
                    <a:pt x="76580" y="34457"/>
                  </a:lnTo>
                  <a:lnTo>
                    <a:pt x="76807" y="34392"/>
                  </a:lnTo>
                  <a:lnTo>
                    <a:pt x="77640" y="33618"/>
                  </a:lnTo>
                  <a:lnTo>
                    <a:pt x="77843" y="33176"/>
                  </a:lnTo>
                  <a:lnTo>
                    <a:pt x="77855" y="32994"/>
                  </a:lnTo>
                  <a:lnTo>
                    <a:pt x="77160" y="31625"/>
                  </a:lnTo>
                  <a:lnTo>
                    <a:pt x="77189" y="31371"/>
                  </a:lnTo>
                  <a:lnTo>
                    <a:pt x="78085" y="30535"/>
                  </a:lnTo>
                  <a:lnTo>
                    <a:pt x="78278" y="30452"/>
                  </a:lnTo>
                  <a:lnTo>
                    <a:pt x="79003" y="30572"/>
                  </a:lnTo>
                  <a:lnTo>
                    <a:pt x="79193" y="30812"/>
                  </a:lnTo>
                  <a:lnTo>
                    <a:pt x="79454" y="31140"/>
                  </a:lnTo>
                  <a:lnTo>
                    <a:pt x="79526" y="31312"/>
                  </a:lnTo>
                  <a:lnTo>
                    <a:pt x="79639" y="32327"/>
                  </a:lnTo>
                  <a:lnTo>
                    <a:pt x="79679" y="32478"/>
                  </a:lnTo>
                  <a:lnTo>
                    <a:pt x="80017" y="32913"/>
                  </a:lnTo>
                  <a:lnTo>
                    <a:pt x="80914" y="33378"/>
                  </a:lnTo>
                  <a:lnTo>
                    <a:pt x="81042" y="33415"/>
                  </a:lnTo>
                  <a:lnTo>
                    <a:pt x="81454" y="33536"/>
                  </a:lnTo>
                  <a:lnTo>
                    <a:pt x="81600" y="33484"/>
                  </a:lnTo>
                  <a:lnTo>
                    <a:pt x="82737" y="33079"/>
                  </a:lnTo>
                  <a:lnTo>
                    <a:pt x="83154" y="32350"/>
                  </a:lnTo>
                  <a:lnTo>
                    <a:pt x="83173" y="32102"/>
                  </a:lnTo>
                  <a:lnTo>
                    <a:pt x="83048" y="31757"/>
                  </a:lnTo>
                  <a:lnTo>
                    <a:pt x="83371" y="30801"/>
                  </a:lnTo>
                  <a:lnTo>
                    <a:pt x="83426" y="30638"/>
                  </a:lnTo>
                  <a:lnTo>
                    <a:pt x="83514" y="30378"/>
                  </a:lnTo>
                  <a:lnTo>
                    <a:pt x="83845" y="29606"/>
                  </a:lnTo>
                  <a:lnTo>
                    <a:pt x="84186" y="29086"/>
                  </a:lnTo>
                  <a:lnTo>
                    <a:pt x="84573" y="28689"/>
                  </a:lnTo>
                  <a:lnTo>
                    <a:pt x="85008" y="28320"/>
                  </a:lnTo>
                  <a:lnTo>
                    <a:pt x="85234" y="28202"/>
                  </a:lnTo>
                  <a:lnTo>
                    <a:pt x="85385" y="28122"/>
                  </a:lnTo>
                  <a:lnTo>
                    <a:pt x="85657" y="28079"/>
                  </a:lnTo>
                  <a:lnTo>
                    <a:pt x="86103" y="28164"/>
                  </a:lnTo>
                  <a:lnTo>
                    <a:pt x="86224" y="28312"/>
                  </a:lnTo>
                  <a:lnTo>
                    <a:pt x="86351" y="28647"/>
                  </a:lnTo>
                  <a:lnTo>
                    <a:pt x="86457" y="28929"/>
                  </a:lnTo>
                  <a:lnTo>
                    <a:pt x="86489" y="29299"/>
                  </a:lnTo>
                  <a:lnTo>
                    <a:pt x="86286" y="29612"/>
                  </a:lnTo>
                  <a:lnTo>
                    <a:pt x="85224" y="30439"/>
                  </a:lnTo>
                  <a:lnTo>
                    <a:pt x="85109" y="30925"/>
                  </a:lnTo>
                  <a:lnTo>
                    <a:pt x="85073" y="31296"/>
                  </a:lnTo>
                  <a:lnTo>
                    <a:pt x="85156" y="31908"/>
                  </a:lnTo>
                  <a:lnTo>
                    <a:pt x="85444" y="32140"/>
                  </a:lnTo>
                  <a:lnTo>
                    <a:pt x="85587" y="32183"/>
                  </a:lnTo>
                  <a:lnTo>
                    <a:pt x="86685" y="32208"/>
                  </a:lnTo>
                  <a:lnTo>
                    <a:pt x="86832" y="32158"/>
                  </a:lnTo>
                  <a:lnTo>
                    <a:pt x="87137" y="32056"/>
                  </a:lnTo>
                  <a:lnTo>
                    <a:pt x="87283" y="31944"/>
                  </a:lnTo>
                  <a:lnTo>
                    <a:pt x="87603" y="31477"/>
                  </a:lnTo>
                  <a:lnTo>
                    <a:pt x="87735" y="31200"/>
                  </a:lnTo>
                  <a:lnTo>
                    <a:pt x="87751" y="30946"/>
                  </a:lnTo>
                  <a:lnTo>
                    <a:pt x="88422" y="29514"/>
                  </a:lnTo>
                  <a:lnTo>
                    <a:pt x="88800" y="28902"/>
                  </a:lnTo>
                  <a:lnTo>
                    <a:pt x="89477" y="28031"/>
                  </a:lnTo>
                  <a:lnTo>
                    <a:pt x="90107" y="27472"/>
                  </a:lnTo>
                  <a:lnTo>
                    <a:pt x="90978" y="26989"/>
                  </a:lnTo>
                  <a:lnTo>
                    <a:pt x="91386" y="26892"/>
                  </a:lnTo>
                  <a:lnTo>
                    <a:pt x="91723" y="26920"/>
                  </a:lnTo>
                  <a:lnTo>
                    <a:pt x="92138" y="27266"/>
                  </a:lnTo>
                  <a:lnTo>
                    <a:pt x="92217" y="27497"/>
                  </a:lnTo>
                  <a:lnTo>
                    <a:pt x="92156" y="28323"/>
                  </a:lnTo>
                  <a:lnTo>
                    <a:pt x="92008" y="28836"/>
                  </a:lnTo>
                  <a:lnTo>
                    <a:pt x="91893" y="29004"/>
                  </a:lnTo>
                  <a:lnTo>
                    <a:pt x="91181" y="29521"/>
                  </a:lnTo>
                  <a:lnTo>
                    <a:pt x="90308" y="30866"/>
                  </a:lnTo>
                  <a:lnTo>
                    <a:pt x="90149" y="31423"/>
                  </a:lnTo>
                  <a:lnTo>
                    <a:pt x="90177" y="31739"/>
                  </a:lnTo>
                  <a:lnTo>
                    <a:pt x="90426" y="32251"/>
                  </a:lnTo>
                  <a:lnTo>
                    <a:pt x="90557" y="32306"/>
                  </a:lnTo>
                  <a:lnTo>
                    <a:pt x="92017" y="32916"/>
                  </a:lnTo>
                  <a:lnTo>
                    <a:pt x="92802" y="33011"/>
                  </a:lnTo>
                  <a:lnTo>
                    <a:pt x="93508" y="32877"/>
                  </a:lnTo>
                  <a:lnTo>
                    <a:pt x="93957" y="32686"/>
                  </a:lnTo>
                  <a:lnTo>
                    <a:pt x="94436" y="32359"/>
                  </a:lnTo>
                  <a:lnTo>
                    <a:pt x="94599" y="32103"/>
                  </a:lnTo>
                  <a:lnTo>
                    <a:pt x="95164" y="31215"/>
                  </a:lnTo>
                  <a:lnTo>
                    <a:pt x="95879" y="30600"/>
                  </a:lnTo>
                  <a:lnTo>
                    <a:pt x="96195" y="30549"/>
                  </a:lnTo>
                  <a:lnTo>
                    <a:pt x="96460" y="30660"/>
                  </a:lnTo>
                  <a:lnTo>
                    <a:pt x="96601" y="31317"/>
                  </a:lnTo>
                  <a:lnTo>
                    <a:pt x="96991" y="32361"/>
                  </a:lnTo>
                  <a:lnTo>
                    <a:pt x="97208" y="32499"/>
                  </a:lnTo>
                  <a:lnTo>
                    <a:pt x="97565" y="32446"/>
                  </a:lnTo>
                  <a:lnTo>
                    <a:pt x="98047" y="32104"/>
                  </a:lnTo>
                  <a:lnTo>
                    <a:pt x="98109" y="31845"/>
                  </a:lnTo>
                  <a:lnTo>
                    <a:pt x="98217" y="31256"/>
                  </a:lnTo>
                  <a:lnTo>
                    <a:pt x="97898" y="30029"/>
                  </a:lnTo>
                  <a:lnTo>
                    <a:pt x="97650" y="29500"/>
                  </a:lnTo>
                  <a:lnTo>
                    <a:pt x="97395" y="29320"/>
                  </a:lnTo>
                  <a:lnTo>
                    <a:pt x="96782" y="29146"/>
                  </a:lnTo>
                  <a:lnTo>
                    <a:pt x="96373" y="29284"/>
                  </a:lnTo>
                  <a:lnTo>
                    <a:pt x="95966" y="29390"/>
                  </a:lnTo>
                  <a:lnTo>
                    <a:pt x="95674" y="29527"/>
                  </a:lnTo>
                  <a:lnTo>
                    <a:pt x="95458" y="29484"/>
                  </a:lnTo>
                  <a:lnTo>
                    <a:pt x="94835" y="29058"/>
                  </a:lnTo>
                  <a:lnTo>
                    <a:pt x="94671" y="28592"/>
                  </a:lnTo>
                  <a:lnTo>
                    <a:pt x="94698" y="28351"/>
                  </a:lnTo>
                  <a:lnTo>
                    <a:pt x="95056" y="27953"/>
                  </a:lnTo>
                  <a:lnTo>
                    <a:pt x="95242" y="27904"/>
                  </a:lnTo>
                  <a:lnTo>
                    <a:pt x="95505" y="27960"/>
                  </a:lnTo>
                  <a:lnTo>
                    <a:pt x="96175" y="28247"/>
                  </a:lnTo>
                  <a:lnTo>
                    <a:pt x="96460" y="28338"/>
                  </a:lnTo>
                  <a:lnTo>
                    <a:pt x="96957" y="28293"/>
                  </a:lnTo>
                  <a:lnTo>
                    <a:pt x="97373" y="28192"/>
                  </a:lnTo>
                  <a:lnTo>
                    <a:pt x="97642" y="28002"/>
                  </a:lnTo>
                  <a:lnTo>
                    <a:pt x="98104" y="27255"/>
                  </a:lnTo>
                  <a:lnTo>
                    <a:pt x="99008" y="26083"/>
                  </a:lnTo>
                  <a:lnTo>
                    <a:pt x="99400" y="26420"/>
                  </a:lnTo>
                  <a:lnTo>
                    <a:pt x="99990" y="26669"/>
                  </a:lnTo>
                  <a:lnTo>
                    <a:pt x="101811" y="27023"/>
                  </a:lnTo>
                  <a:lnTo>
                    <a:pt x="101964" y="27174"/>
                  </a:lnTo>
                  <a:lnTo>
                    <a:pt x="101844" y="28329"/>
                  </a:lnTo>
                  <a:lnTo>
                    <a:pt x="101939" y="28590"/>
                  </a:lnTo>
                  <a:lnTo>
                    <a:pt x="102521" y="29163"/>
                  </a:lnTo>
                  <a:lnTo>
                    <a:pt x="103059" y="29134"/>
                  </a:lnTo>
                  <a:lnTo>
                    <a:pt x="103563" y="28439"/>
                  </a:lnTo>
                  <a:lnTo>
                    <a:pt x="103910" y="28150"/>
                  </a:lnTo>
                  <a:lnTo>
                    <a:pt x="104126" y="28130"/>
                  </a:lnTo>
                  <a:lnTo>
                    <a:pt x="104414" y="28245"/>
                  </a:lnTo>
                  <a:lnTo>
                    <a:pt x="104454" y="28538"/>
                  </a:lnTo>
                  <a:lnTo>
                    <a:pt x="104302" y="28841"/>
                  </a:lnTo>
                  <a:lnTo>
                    <a:pt x="103959" y="29187"/>
                  </a:lnTo>
                  <a:lnTo>
                    <a:pt x="103463" y="29512"/>
                  </a:lnTo>
                  <a:lnTo>
                    <a:pt x="103236" y="29806"/>
                  </a:lnTo>
                  <a:lnTo>
                    <a:pt x="103171" y="30183"/>
                  </a:lnTo>
                  <a:lnTo>
                    <a:pt x="103210" y="30360"/>
                  </a:lnTo>
                  <a:lnTo>
                    <a:pt x="103590" y="30801"/>
                  </a:lnTo>
                  <a:lnTo>
                    <a:pt x="104015" y="30913"/>
                  </a:lnTo>
                  <a:lnTo>
                    <a:pt x="104253" y="30829"/>
                  </a:lnTo>
                  <a:lnTo>
                    <a:pt x="105322" y="29930"/>
                  </a:lnTo>
                  <a:lnTo>
                    <a:pt x="105430" y="30226"/>
                  </a:lnTo>
                  <a:lnTo>
                    <a:pt x="105594" y="32057"/>
                  </a:lnTo>
                  <a:lnTo>
                    <a:pt x="105809" y="32874"/>
                  </a:lnTo>
                  <a:lnTo>
                    <a:pt x="106162" y="33196"/>
                  </a:lnTo>
                  <a:lnTo>
                    <a:pt x="106390" y="33246"/>
                  </a:lnTo>
                  <a:lnTo>
                    <a:pt x="106778" y="33009"/>
                  </a:lnTo>
                  <a:lnTo>
                    <a:pt x="106910" y="32845"/>
                  </a:lnTo>
                  <a:lnTo>
                    <a:pt x="107190" y="31634"/>
                  </a:lnTo>
                  <a:lnTo>
                    <a:pt x="107237" y="30830"/>
                  </a:lnTo>
                  <a:lnTo>
                    <a:pt x="107296" y="30586"/>
                  </a:lnTo>
                  <a:lnTo>
                    <a:pt x="108210" y="30587"/>
                  </a:lnTo>
                  <a:lnTo>
                    <a:pt x="109461" y="30041"/>
                  </a:lnTo>
                  <a:lnTo>
                    <a:pt x="109859" y="29680"/>
                  </a:lnTo>
                  <a:lnTo>
                    <a:pt x="110204" y="29493"/>
                  </a:lnTo>
                  <a:lnTo>
                    <a:pt x="111304" y="29232"/>
                  </a:lnTo>
                  <a:lnTo>
                    <a:pt x="112120" y="29204"/>
                  </a:lnTo>
                  <a:lnTo>
                    <a:pt x="113468" y="29674"/>
                  </a:lnTo>
                  <a:lnTo>
                    <a:pt x="113943" y="29518"/>
                  </a:lnTo>
                  <a:lnTo>
                    <a:pt x="113979" y="29778"/>
                  </a:lnTo>
                  <a:lnTo>
                    <a:pt x="114041" y="30077"/>
                  </a:lnTo>
                  <a:lnTo>
                    <a:pt x="114165" y="30275"/>
                  </a:lnTo>
                  <a:lnTo>
                    <a:pt x="114885" y="30292"/>
                  </a:lnTo>
                  <a:lnTo>
                    <a:pt x="115557" y="30545"/>
                  </a:lnTo>
                  <a:lnTo>
                    <a:pt x="115578" y="30874"/>
                  </a:lnTo>
                  <a:lnTo>
                    <a:pt x="115600" y="31222"/>
                  </a:lnTo>
                  <a:lnTo>
                    <a:pt x="115613" y="31417"/>
                  </a:lnTo>
                  <a:lnTo>
                    <a:pt x="115512" y="31562"/>
                  </a:lnTo>
                  <a:lnTo>
                    <a:pt x="115071" y="31847"/>
                  </a:lnTo>
                  <a:lnTo>
                    <a:pt x="114899" y="31861"/>
                  </a:lnTo>
                  <a:lnTo>
                    <a:pt x="114186" y="31569"/>
                  </a:lnTo>
                  <a:lnTo>
                    <a:pt x="114017" y="31568"/>
                  </a:lnTo>
                  <a:lnTo>
                    <a:pt x="113801" y="31661"/>
                  </a:lnTo>
                  <a:lnTo>
                    <a:pt x="113534" y="31776"/>
                  </a:lnTo>
                  <a:lnTo>
                    <a:pt x="113272" y="32003"/>
                  </a:lnTo>
                  <a:lnTo>
                    <a:pt x="113275" y="32423"/>
                  </a:lnTo>
                  <a:lnTo>
                    <a:pt x="113477" y="32722"/>
                  </a:lnTo>
                  <a:lnTo>
                    <a:pt x="113874" y="32797"/>
                  </a:lnTo>
                  <a:lnTo>
                    <a:pt x="114214" y="33092"/>
                  </a:lnTo>
                  <a:lnTo>
                    <a:pt x="114342" y="33203"/>
                  </a:lnTo>
                  <a:lnTo>
                    <a:pt x="114806" y="33389"/>
                  </a:lnTo>
                  <a:lnTo>
                    <a:pt x="115557" y="33233"/>
                  </a:lnTo>
                  <a:lnTo>
                    <a:pt x="116102" y="32931"/>
                  </a:lnTo>
                  <a:lnTo>
                    <a:pt x="116420" y="33168"/>
                  </a:lnTo>
                  <a:lnTo>
                    <a:pt x="116859" y="33136"/>
                  </a:lnTo>
                  <a:lnTo>
                    <a:pt x="117194" y="32985"/>
                  </a:lnTo>
                  <a:lnTo>
                    <a:pt x="117197" y="33119"/>
                  </a:lnTo>
                  <a:lnTo>
                    <a:pt x="117204" y="34601"/>
                  </a:lnTo>
                  <a:lnTo>
                    <a:pt x="117251" y="42616"/>
                  </a:lnTo>
                  <a:lnTo>
                    <a:pt x="117216" y="42943"/>
                  </a:lnTo>
                  <a:lnTo>
                    <a:pt x="117228" y="46395"/>
                  </a:lnTo>
                  <a:lnTo>
                    <a:pt x="117251" y="51308"/>
                  </a:lnTo>
                  <a:lnTo>
                    <a:pt x="117254" y="51923"/>
                  </a:lnTo>
                  <a:lnTo>
                    <a:pt x="117254" y="52704"/>
                  </a:lnTo>
                  <a:lnTo>
                    <a:pt x="117267" y="54562"/>
                  </a:lnTo>
                  <a:lnTo>
                    <a:pt x="117246" y="61381"/>
                  </a:lnTo>
                  <a:lnTo>
                    <a:pt x="117266" y="62278"/>
                  </a:lnTo>
                  <a:lnTo>
                    <a:pt x="117269" y="62439"/>
                  </a:lnTo>
                  <a:lnTo>
                    <a:pt x="117266" y="62661"/>
                  </a:lnTo>
                  <a:lnTo>
                    <a:pt x="117247" y="63798"/>
                  </a:lnTo>
                  <a:lnTo>
                    <a:pt x="117236" y="64459"/>
                  </a:lnTo>
                  <a:lnTo>
                    <a:pt x="117244" y="65542"/>
                  </a:lnTo>
                  <a:lnTo>
                    <a:pt x="117244" y="66314"/>
                  </a:lnTo>
                  <a:lnTo>
                    <a:pt x="117244" y="69055"/>
                  </a:lnTo>
                  <a:lnTo>
                    <a:pt x="117253" y="78751"/>
                  </a:lnTo>
                  <a:lnTo>
                    <a:pt x="117246" y="80375"/>
                  </a:lnTo>
                  <a:lnTo>
                    <a:pt x="117254" y="82208"/>
                  </a:lnTo>
                  <a:lnTo>
                    <a:pt x="117287" y="83479"/>
                  </a:lnTo>
                  <a:lnTo>
                    <a:pt x="117268" y="87806"/>
                  </a:lnTo>
                  <a:lnTo>
                    <a:pt x="117266" y="89848"/>
                  </a:lnTo>
                  <a:lnTo>
                    <a:pt x="117269" y="90317"/>
                  </a:lnTo>
                  <a:lnTo>
                    <a:pt x="117289" y="96741"/>
                  </a:lnTo>
                  <a:lnTo>
                    <a:pt x="117255" y="98259"/>
                  </a:lnTo>
                  <a:lnTo>
                    <a:pt x="117251" y="98454"/>
                  </a:lnTo>
                  <a:lnTo>
                    <a:pt x="117228" y="99476"/>
                  </a:lnTo>
                  <a:lnTo>
                    <a:pt x="117242" y="100341"/>
                  </a:lnTo>
                  <a:lnTo>
                    <a:pt x="117252" y="101035"/>
                  </a:lnTo>
                  <a:lnTo>
                    <a:pt x="117256" y="102607"/>
                  </a:lnTo>
                  <a:lnTo>
                    <a:pt x="117269" y="107731"/>
                  </a:lnTo>
                  <a:lnTo>
                    <a:pt x="117256" y="109039"/>
                  </a:lnTo>
                  <a:lnTo>
                    <a:pt x="117249" y="109711"/>
                  </a:lnTo>
                  <a:lnTo>
                    <a:pt x="117248" y="109885"/>
                  </a:lnTo>
                  <a:lnTo>
                    <a:pt x="117249" y="111457"/>
                  </a:lnTo>
                  <a:lnTo>
                    <a:pt x="117252" y="113875"/>
                  </a:lnTo>
                  <a:lnTo>
                    <a:pt x="117257" y="119688"/>
                  </a:lnTo>
                  <a:lnTo>
                    <a:pt x="117254" y="121595"/>
                  </a:lnTo>
                  <a:lnTo>
                    <a:pt x="117241" y="130037"/>
                  </a:lnTo>
                  <a:lnTo>
                    <a:pt x="117244" y="132915"/>
                  </a:lnTo>
                  <a:lnTo>
                    <a:pt x="117240" y="137450"/>
                  </a:lnTo>
                  <a:lnTo>
                    <a:pt x="117258" y="138646"/>
                  </a:lnTo>
                  <a:lnTo>
                    <a:pt x="117267" y="139257"/>
                  </a:lnTo>
                  <a:lnTo>
                    <a:pt x="117271" y="140256"/>
                  </a:lnTo>
                  <a:lnTo>
                    <a:pt x="117249" y="142261"/>
                  </a:lnTo>
                  <a:lnTo>
                    <a:pt x="117265" y="142981"/>
                  </a:lnTo>
                  <a:lnTo>
                    <a:pt x="117280" y="143718"/>
                  </a:lnTo>
                  <a:lnTo>
                    <a:pt x="117277" y="144937"/>
                  </a:lnTo>
                  <a:lnTo>
                    <a:pt x="117263" y="150275"/>
                  </a:lnTo>
                  <a:lnTo>
                    <a:pt x="117093" y="150537"/>
                  </a:lnTo>
                  <a:lnTo>
                    <a:pt x="116773" y="150742"/>
                  </a:lnTo>
                  <a:lnTo>
                    <a:pt x="116577" y="150675"/>
                  </a:lnTo>
                  <a:lnTo>
                    <a:pt x="116559" y="150374"/>
                  </a:lnTo>
                  <a:lnTo>
                    <a:pt x="116728" y="149937"/>
                  </a:lnTo>
                  <a:lnTo>
                    <a:pt x="116960" y="148160"/>
                  </a:lnTo>
                  <a:lnTo>
                    <a:pt x="116869" y="147985"/>
                  </a:lnTo>
                  <a:lnTo>
                    <a:pt x="115748" y="147161"/>
                  </a:lnTo>
                  <a:lnTo>
                    <a:pt x="114887" y="147321"/>
                  </a:lnTo>
                  <a:lnTo>
                    <a:pt x="114669" y="147605"/>
                  </a:lnTo>
                  <a:lnTo>
                    <a:pt x="114634" y="147854"/>
                  </a:lnTo>
                  <a:lnTo>
                    <a:pt x="114321" y="147985"/>
                  </a:lnTo>
                  <a:lnTo>
                    <a:pt x="113077" y="147776"/>
                  </a:lnTo>
                  <a:lnTo>
                    <a:pt x="111970" y="147862"/>
                  </a:lnTo>
                  <a:lnTo>
                    <a:pt x="111281" y="148063"/>
                  </a:lnTo>
                  <a:lnTo>
                    <a:pt x="110709" y="148466"/>
                  </a:lnTo>
                  <a:lnTo>
                    <a:pt x="109813" y="148384"/>
                  </a:lnTo>
                  <a:lnTo>
                    <a:pt x="109247" y="148619"/>
                  </a:lnTo>
                  <a:lnTo>
                    <a:pt x="108927" y="148873"/>
                  </a:lnTo>
                  <a:lnTo>
                    <a:pt x="108421" y="148948"/>
                  </a:lnTo>
                  <a:lnTo>
                    <a:pt x="108179" y="148803"/>
                  </a:lnTo>
                  <a:lnTo>
                    <a:pt x="107413" y="147879"/>
                  </a:lnTo>
                  <a:lnTo>
                    <a:pt x="107328" y="147264"/>
                  </a:lnTo>
                  <a:lnTo>
                    <a:pt x="107855" y="146694"/>
                  </a:lnTo>
                  <a:lnTo>
                    <a:pt x="108311" y="146425"/>
                  </a:lnTo>
                  <a:lnTo>
                    <a:pt x="108922" y="145080"/>
                  </a:lnTo>
                  <a:lnTo>
                    <a:pt x="109291" y="143939"/>
                  </a:lnTo>
                  <a:lnTo>
                    <a:pt x="109280" y="143514"/>
                  </a:lnTo>
                  <a:lnTo>
                    <a:pt x="108064" y="143310"/>
                  </a:lnTo>
                  <a:lnTo>
                    <a:pt x="107727" y="143455"/>
                  </a:lnTo>
                  <a:lnTo>
                    <a:pt x="107562" y="143716"/>
                  </a:lnTo>
                  <a:lnTo>
                    <a:pt x="107178" y="143735"/>
                  </a:lnTo>
                  <a:lnTo>
                    <a:pt x="106897" y="143478"/>
                  </a:lnTo>
                  <a:lnTo>
                    <a:pt x="107075" y="142184"/>
                  </a:lnTo>
                  <a:lnTo>
                    <a:pt x="93653" y="142234"/>
                  </a:lnTo>
                  <a:lnTo>
                    <a:pt x="93683" y="142455"/>
                  </a:lnTo>
                  <a:lnTo>
                    <a:pt x="93479" y="143835"/>
                  </a:lnTo>
                  <a:lnTo>
                    <a:pt x="93152" y="144167"/>
                  </a:lnTo>
                  <a:lnTo>
                    <a:pt x="88559" y="143340"/>
                  </a:lnTo>
                  <a:lnTo>
                    <a:pt x="86503" y="143302"/>
                  </a:lnTo>
                  <a:lnTo>
                    <a:pt x="86116" y="144323"/>
                  </a:lnTo>
                  <a:lnTo>
                    <a:pt x="86242" y="144990"/>
                  </a:lnTo>
                  <a:lnTo>
                    <a:pt x="86182" y="146290"/>
                  </a:lnTo>
                  <a:lnTo>
                    <a:pt x="85884" y="146354"/>
                  </a:lnTo>
                  <a:lnTo>
                    <a:pt x="85915" y="147039"/>
                  </a:lnTo>
                  <a:lnTo>
                    <a:pt x="86685" y="147293"/>
                  </a:lnTo>
                  <a:lnTo>
                    <a:pt x="87001" y="147315"/>
                  </a:lnTo>
                  <a:lnTo>
                    <a:pt x="88080" y="147036"/>
                  </a:lnTo>
                  <a:lnTo>
                    <a:pt x="88466" y="147129"/>
                  </a:lnTo>
                  <a:lnTo>
                    <a:pt x="88367" y="149007"/>
                  </a:lnTo>
                  <a:lnTo>
                    <a:pt x="88117" y="149104"/>
                  </a:lnTo>
                  <a:lnTo>
                    <a:pt x="87562" y="149644"/>
                  </a:lnTo>
                  <a:lnTo>
                    <a:pt x="87306" y="149995"/>
                  </a:lnTo>
                  <a:lnTo>
                    <a:pt x="87260" y="150136"/>
                  </a:lnTo>
                  <a:lnTo>
                    <a:pt x="87291" y="150427"/>
                  </a:lnTo>
                  <a:lnTo>
                    <a:pt x="86670" y="150620"/>
                  </a:lnTo>
                  <a:lnTo>
                    <a:pt x="86308" y="150441"/>
                  </a:lnTo>
                  <a:lnTo>
                    <a:pt x="86111" y="149838"/>
                  </a:lnTo>
                  <a:lnTo>
                    <a:pt x="86178" y="149525"/>
                  </a:lnTo>
                  <a:lnTo>
                    <a:pt x="85911" y="149301"/>
                  </a:lnTo>
                  <a:lnTo>
                    <a:pt x="85078" y="149152"/>
                  </a:lnTo>
                  <a:lnTo>
                    <a:pt x="84621" y="149152"/>
                  </a:lnTo>
                  <a:lnTo>
                    <a:pt x="84405" y="149009"/>
                  </a:lnTo>
                  <a:lnTo>
                    <a:pt x="85176" y="147420"/>
                  </a:lnTo>
                  <a:lnTo>
                    <a:pt x="84892" y="147091"/>
                  </a:lnTo>
                  <a:lnTo>
                    <a:pt x="84857" y="146022"/>
                  </a:lnTo>
                  <a:lnTo>
                    <a:pt x="85093" y="145481"/>
                  </a:lnTo>
                  <a:lnTo>
                    <a:pt x="84362" y="145328"/>
                  </a:lnTo>
                  <a:lnTo>
                    <a:pt x="82823" y="144840"/>
                  </a:lnTo>
                  <a:lnTo>
                    <a:pt x="81831" y="143749"/>
                  </a:lnTo>
                  <a:lnTo>
                    <a:pt x="81600" y="143760"/>
                  </a:lnTo>
                  <a:lnTo>
                    <a:pt x="81445" y="143652"/>
                  </a:lnTo>
                  <a:lnTo>
                    <a:pt x="81263" y="142265"/>
                  </a:lnTo>
                  <a:lnTo>
                    <a:pt x="86878" y="142247"/>
                  </a:lnTo>
                  <a:lnTo>
                    <a:pt x="87303" y="141129"/>
                  </a:lnTo>
                  <a:lnTo>
                    <a:pt x="87655" y="139768"/>
                  </a:lnTo>
                  <a:lnTo>
                    <a:pt x="87756" y="138244"/>
                  </a:lnTo>
                  <a:lnTo>
                    <a:pt x="87872" y="137820"/>
                  </a:lnTo>
                  <a:lnTo>
                    <a:pt x="88342" y="136719"/>
                  </a:lnTo>
                  <a:lnTo>
                    <a:pt x="87971" y="136650"/>
                  </a:lnTo>
                  <a:lnTo>
                    <a:pt x="87574" y="136124"/>
                  </a:lnTo>
                  <a:lnTo>
                    <a:pt x="87230" y="135502"/>
                  </a:lnTo>
                  <a:lnTo>
                    <a:pt x="87353" y="135058"/>
                  </a:lnTo>
                  <a:lnTo>
                    <a:pt x="87195" y="134943"/>
                  </a:lnTo>
                  <a:lnTo>
                    <a:pt x="86780" y="134827"/>
                  </a:lnTo>
                  <a:lnTo>
                    <a:pt x="86333" y="135177"/>
                  </a:lnTo>
                  <a:lnTo>
                    <a:pt x="86280" y="136880"/>
                  </a:lnTo>
                  <a:lnTo>
                    <a:pt x="83273" y="137099"/>
                  </a:lnTo>
                  <a:lnTo>
                    <a:pt x="82901" y="136145"/>
                  </a:lnTo>
                  <a:lnTo>
                    <a:pt x="82746" y="135125"/>
                  </a:lnTo>
                  <a:lnTo>
                    <a:pt x="82359" y="134785"/>
                  </a:lnTo>
                  <a:lnTo>
                    <a:pt x="81839" y="135091"/>
                  </a:lnTo>
                  <a:lnTo>
                    <a:pt x="81459" y="134938"/>
                  </a:lnTo>
                  <a:lnTo>
                    <a:pt x="80797" y="134227"/>
                  </a:lnTo>
                  <a:lnTo>
                    <a:pt x="80467" y="133373"/>
                  </a:lnTo>
                  <a:lnTo>
                    <a:pt x="79303" y="133318"/>
                  </a:lnTo>
                  <a:lnTo>
                    <a:pt x="79295" y="133008"/>
                  </a:lnTo>
                  <a:lnTo>
                    <a:pt x="78933" y="132166"/>
                  </a:lnTo>
                  <a:lnTo>
                    <a:pt x="76193" y="131788"/>
                  </a:lnTo>
                  <a:lnTo>
                    <a:pt x="76168" y="131229"/>
                  </a:lnTo>
                  <a:lnTo>
                    <a:pt x="74979" y="131259"/>
                  </a:lnTo>
                  <a:lnTo>
                    <a:pt x="74543" y="132806"/>
                  </a:lnTo>
                  <a:lnTo>
                    <a:pt x="74491" y="133283"/>
                  </a:lnTo>
                  <a:lnTo>
                    <a:pt x="74565" y="134255"/>
                  </a:lnTo>
                  <a:lnTo>
                    <a:pt x="74777" y="135362"/>
                  </a:lnTo>
                  <a:lnTo>
                    <a:pt x="74242" y="135615"/>
                  </a:lnTo>
                  <a:lnTo>
                    <a:pt x="74192" y="133607"/>
                  </a:lnTo>
                  <a:lnTo>
                    <a:pt x="73155" y="134668"/>
                  </a:lnTo>
                  <a:lnTo>
                    <a:pt x="72363" y="135778"/>
                  </a:lnTo>
                  <a:lnTo>
                    <a:pt x="72194" y="136583"/>
                  </a:lnTo>
                  <a:lnTo>
                    <a:pt x="72152" y="137347"/>
                  </a:lnTo>
                  <a:lnTo>
                    <a:pt x="72643" y="138974"/>
                  </a:lnTo>
                  <a:lnTo>
                    <a:pt x="72067" y="139109"/>
                  </a:lnTo>
                  <a:lnTo>
                    <a:pt x="71163" y="139560"/>
                  </a:lnTo>
                  <a:lnTo>
                    <a:pt x="70758" y="140055"/>
                  </a:lnTo>
                  <a:lnTo>
                    <a:pt x="70565" y="140532"/>
                  </a:lnTo>
                  <a:lnTo>
                    <a:pt x="69837" y="140845"/>
                  </a:lnTo>
                  <a:lnTo>
                    <a:pt x="69584" y="141061"/>
                  </a:lnTo>
                  <a:lnTo>
                    <a:pt x="69408" y="141243"/>
                  </a:lnTo>
                  <a:lnTo>
                    <a:pt x="69109" y="141783"/>
                  </a:lnTo>
                  <a:lnTo>
                    <a:pt x="69109" y="141973"/>
                  </a:lnTo>
                  <a:lnTo>
                    <a:pt x="69394" y="142316"/>
                  </a:lnTo>
                  <a:lnTo>
                    <a:pt x="67061" y="142318"/>
                  </a:lnTo>
                  <a:lnTo>
                    <a:pt x="66793" y="142007"/>
                  </a:lnTo>
                  <a:lnTo>
                    <a:pt x="67060" y="141742"/>
                  </a:lnTo>
                  <a:lnTo>
                    <a:pt x="67190" y="141470"/>
                  </a:lnTo>
                  <a:lnTo>
                    <a:pt x="67268" y="140285"/>
                  </a:lnTo>
                  <a:lnTo>
                    <a:pt x="67057" y="139566"/>
                  </a:lnTo>
                  <a:lnTo>
                    <a:pt x="66744" y="139410"/>
                  </a:lnTo>
                  <a:lnTo>
                    <a:pt x="66290" y="139719"/>
                  </a:lnTo>
                  <a:lnTo>
                    <a:pt x="66251" y="139883"/>
                  </a:lnTo>
                  <a:lnTo>
                    <a:pt x="65221" y="140241"/>
                  </a:lnTo>
                  <a:lnTo>
                    <a:pt x="64708" y="138098"/>
                  </a:lnTo>
                  <a:lnTo>
                    <a:pt x="64226" y="137301"/>
                  </a:lnTo>
                  <a:lnTo>
                    <a:pt x="64307" y="137029"/>
                  </a:lnTo>
                  <a:lnTo>
                    <a:pt x="65014" y="135889"/>
                  </a:lnTo>
                  <a:lnTo>
                    <a:pt x="65401" y="135855"/>
                  </a:lnTo>
                  <a:lnTo>
                    <a:pt x="65798" y="136105"/>
                  </a:lnTo>
                  <a:lnTo>
                    <a:pt x="66533" y="135754"/>
                  </a:lnTo>
                  <a:lnTo>
                    <a:pt x="67004" y="135818"/>
                  </a:lnTo>
                  <a:lnTo>
                    <a:pt x="67314" y="135270"/>
                  </a:lnTo>
                  <a:lnTo>
                    <a:pt x="67384" y="134376"/>
                  </a:lnTo>
                  <a:lnTo>
                    <a:pt x="67511" y="134029"/>
                  </a:lnTo>
                  <a:lnTo>
                    <a:pt x="67947" y="133448"/>
                  </a:lnTo>
                  <a:lnTo>
                    <a:pt x="68654" y="132304"/>
                  </a:lnTo>
                  <a:lnTo>
                    <a:pt x="69664" y="130129"/>
                  </a:lnTo>
                  <a:lnTo>
                    <a:pt x="70241" y="129067"/>
                  </a:lnTo>
                  <a:lnTo>
                    <a:pt x="69946" y="129044"/>
                  </a:lnTo>
                  <a:lnTo>
                    <a:pt x="69798" y="129111"/>
                  </a:lnTo>
                  <a:lnTo>
                    <a:pt x="69383" y="129610"/>
                  </a:lnTo>
                  <a:lnTo>
                    <a:pt x="68517" y="129677"/>
                  </a:lnTo>
                  <a:lnTo>
                    <a:pt x="68211" y="129819"/>
                  </a:lnTo>
                  <a:lnTo>
                    <a:pt x="67764" y="130199"/>
                  </a:lnTo>
                  <a:lnTo>
                    <a:pt x="67441" y="130311"/>
                  </a:lnTo>
                  <a:lnTo>
                    <a:pt x="66712" y="130366"/>
                  </a:lnTo>
                  <a:lnTo>
                    <a:pt x="66329" y="130571"/>
                  </a:lnTo>
                  <a:lnTo>
                    <a:pt x="65875" y="131272"/>
                  </a:lnTo>
                  <a:lnTo>
                    <a:pt x="65840" y="131827"/>
                  </a:lnTo>
                  <a:lnTo>
                    <a:pt x="65087" y="132841"/>
                  </a:lnTo>
                  <a:lnTo>
                    <a:pt x="64338" y="134231"/>
                  </a:lnTo>
                  <a:lnTo>
                    <a:pt x="63111" y="135416"/>
                  </a:lnTo>
                  <a:lnTo>
                    <a:pt x="62781" y="135639"/>
                  </a:lnTo>
                  <a:lnTo>
                    <a:pt x="62679" y="137197"/>
                  </a:lnTo>
                  <a:lnTo>
                    <a:pt x="62489" y="137417"/>
                  </a:lnTo>
                  <a:lnTo>
                    <a:pt x="62219" y="137558"/>
                  </a:lnTo>
                  <a:lnTo>
                    <a:pt x="61456" y="137514"/>
                  </a:lnTo>
                  <a:lnTo>
                    <a:pt x="61480" y="138181"/>
                  </a:lnTo>
                  <a:lnTo>
                    <a:pt x="60932" y="138826"/>
                  </a:lnTo>
                  <a:lnTo>
                    <a:pt x="60711" y="138908"/>
                  </a:lnTo>
                  <a:lnTo>
                    <a:pt x="60324" y="138893"/>
                  </a:lnTo>
                  <a:lnTo>
                    <a:pt x="59381" y="138365"/>
                  </a:lnTo>
                  <a:lnTo>
                    <a:pt x="59385" y="138107"/>
                  </a:lnTo>
                  <a:lnTo>
                    <a:pt x="59697" y="137429"/>
                  </a:lnTo>
                  <a:lnTo>
                    <a:pt x="60274" y="137213"/>
                  </a:lnTo>
                  <a:lnTo>
                    <a:pt x="61234" y="137011"/>
                  </a:lnTo>
                  <a:lnTo>
                    <a:pt x="61515" y="136527"/>
                  </a:lnTo>
                  <a:lnTo>
                    <a:pt x="61008" y="135442"/>
                  </a:lnTo>
                  <a:lnTo>
                    <a:pt x="60713" y="135350"/>
                  </a:lnTo>
                  <a:lnTo>
                    <a:pt x="60453" y="135417"/>
                  </a:lnTo>
                  <a:lnTo>
                    <a:pt x="60157" y="135383"/>
                  </a:lnTo>
                  <a:lnTo>
                    <a:pt x="59412" y="135190"/>
                  </a:lnTo>
                  <a:lnTo>
                    <a:pt x="59130" y="133949"/>
                  </a:lnTo>
                  <a:lnTo>
                    <a:pt x="59126" y="133692"/>
                  </a:lnTo>
                  <a:lnTo>
                    <a:pt x="59850" y="132328"/>
                  </a:lnTo>
                  <a:lnTo>
                    <a:pt x="59818" y="131005"/>
                  </a:lnTo>
                  <a:lnTo>
                    <a:pt x="60141" y="130588"/>
                  </a:lnTo>
                  <a:lnTo>
                    <a:pt x="60246" y="130182"/>
                  </a:lnTo>
                  <a:lnTo>
                    <a:pt x="60140" y="128453"/>
                  </a:lnTo>
                  <a:lnTo>
                    <a:pt x="59165" y="127801"/>
                  </a:lnTo>
                  <a:lnTo>
                    <a:pt x="58866" y="127675"/>
                  </a:lnTo>
                  <a:lnTo>
                    <a:pt x="58715" y="127567"/>
                  </a:lnTo>
                  <a:lnTo>
                    <a:pt x="58567" y="127571"/>
                  </a:lnTo>
                  <a:lnTo>
                    <a:pt x="57589" y="127768"/>
                  </a:lnTo>
                  <a:lnTo>
                    <a:pt x="57409" y="127485"/>
                  </a:lnTo>
                  <a:lnTo>
                    <a:pt x="57300" y="127280"/>
                  </a:lnTo>
                  <a:lnTo>
                    <a:pt x="57202" y="126684"/>
                  </a:lnTo>
                  <a:lnTo>
                    <a:pt x="57294" y="126184"/>
                  </a:lnTo>
                  <a:lnTo>
                    <a:pt x="57291" y="125260"/>
                  </a:lnTo>
                  <a:lnTo>
                    <a:pt x="56879" y="124973"/>
                  </a:lnTo>
                  <a:lnTo>
                    <a:pt x="56897" y="124558"/>
                  </a:lnTo>
                  <a:lnTo>
                    <a:pt x="59487" y="124787"/>
                  </a:lnTo>
                  <a:lnTo>
                    <a:pt x="60976" y="123799"/>
                  </a:lnTo>
                  <a:lnTo>
                    <a:pt x="60951" y="122901"/>
                  </a:lnTo>
                  <a:lnTo>
                    <a:pt x="62355" y="122871"/>
                  </a:lnTo>
                  <a:lnTo>
                    <a:pt x="65157" y="122985"/>
                  </a:lnTo>
                  <a:lnTo>
                    <a:pt x="65688" y="122898"/>
                  </a:lnTo>
                  <a:lnTo>
                    <a:pt x="65731" y="122509"/>
                  </a:lnTo>
                  <a:lnTo>
                    <a:pt x="64806" y="122439"/>
                  </a:lnTo>
                  <a:lnTo>
                    <a:pt x="64195" y="122659"/>
                  </a:lnTo>
                  <a:lnTo>
                    <a:pt x="63553" y="122542"/>
                  </a:lnTo>
                  <a:lnTo>
                    <a:pt x="63341" y="122439"/>
                  </a:lnTo>
                  <a:lnTo>
                    <a:pt x="63658" y="122029"/>
                  </a:lnTo>
                  <a:lnTo>
                    <a:pt x="63876" y="121533"/>
                  </a:lnTo>
                  <a:lnTo>
                    <a:pt x="63688" y="120882"/>
                  </a:lnTo>
                  <a:lnTo>
                    <a:pt x="62985" y="120989"/>
                  </a:lnTo>
                  <a:lnTo>
                    <a:pt x="62221" y="120695"/>
                  </a:lnTo>
                  <a:lnTo>
                    <a:pt x="62084" y="120256"/>
                  </a:lnTo>
                  <a:lnTo>
                    <a:pt x="61717" y="119786"/>
                  </a:lnTo>
                  <a:lnTo>
                    <a:pt x="61200" y="119455"/>
                  </a:lnTo>
                  <a:lnTo>
                    <a:pt x="60791" y="119004"/>
                  </a:lnTo>
                  <a:lnTo>
                    <a:pt x="60111" y="118148"/>
                  </a:lnTo>
                  <a:lnTo>
                    <a:pt x="59674" y="117414"/>
                  </a:lnTo>
                  <a:lnTo>
                    <a:pt x="59044" y="117004"/>
                  </a:lnTo>
                  <a:lnTo>
                    <a:pt x="58611" y="116852"/>
                  </a:lnTo>
                  <a:lnTo>
                    <a:pt x="56859" y="116847"/>
                  </a:lnTo>
                  <a:lnTo>
                    <a:pt x="56457" y="116728"/>
                  </a:lnTo>
                  <a:lnTo>
                    <a:pt x="55545" y="117167"/>
                  </a:lnTo>
                  <a:lnTo>
                    <a:pt x="54918" y="117381"/>
                  </a:lnTo>
                  <a:lnTo>
                    <a:pt x="54810" y="116854"/>
                  </a:lnTo>
                  <a:lnTo>
                    <a:pt x="54933" y="116616"/>
                  </a:lnTo>
                  <a:lnTo>
                    <a:pt x="54176" y="115453"/>
                  </a:lnTo>
                  <a:lnTo>
                    <a:pt x="53194" y="114469"/>
                  </a:lnTo>
                  <a:lnTo>
                    <a:pt x="52887" y="114417"/>
                  </a:lnTo>
                  <a:lnTo>
                    <a:pt x="52715" y="114465"/>
                  </a:lnTo>
                  <a:lnTo>
                    <a:pt x="52525" y="114085"/>
                  </a:lnTo>
                  <a:lnTo>
                    <a:pt x="52511" y="113534"/>
                  </a:lnTo>
                  <a:lnTo>
                    <a:pt x="52613" y="113206"/>
                  </a:lnTo>
                  <a:lnTo>
                    <a:pt x="52775" y="112822"/>
                  </a:lnTo>
                  <a:lnTo>
                    <a:pt x="53159" y="112319"/>
                  </a:lnTo>
                  <a:lnTo>
                    <a:pt x="53441" y="111652"/>
                  </a:lnTo>
                  <a:lnTo>
                    <a:pt x="53209" y="111317"/>
                  </a:lnTo>
                  <a:lnTo>
                    <a:pt x="52828" y="111034"/>
                  </a:lnTo>
                  <a:lnTo>
                    <a:pt x="51979" y="109718"/>
                  </a:lnTo>
                  <a:lnTo>
                    <a:pt x="51508" y="108768"/>
                  </a:lnTo>
                  <a:lnTo>
                    <a:pt x="51546" y="107878"/>
                  </a:lnTo>
                  <a:lnTo>
                    <a:pt x="51427" y="107060"/>
                  </a:lnTo>
                  <a:lnTo>
                    <a:pt x="51321" y="107278"/>
                  </a:lnTo>
                  <a:lnTo>
                    <a:pt x="50592" y="107785"/>
                  </a:lnTo>
                  <a:lnTo>
                    <a:pt x="50264" y="107844"/>
                  </a:lnTo>
                  <a:lnTo>
                    <a:pt x="48538" y="107848"/>
                  </a:lnTo>
                  <a:lnTo>
                    <a:pt x="47435" y="108541"/>
                  </a:lnTo>
                  <a:lnTo>
                    <a:pt x="47241" y="107796"/>
                  </a:lnTo>
                  <a:lnTo>
                    <a:pt x="47354" y="107252"/>
                  </a:lnTo>
                  <a:lnTo>
                    <a:pt x="47576" y="106813"/>
                  </a:lnTo>
                  <a:lnTo>
                    <a:pt x="48347" y="106093"/>
                  </a:lnTo>
                  <a:lnTo>
                    <a:pt x="48364" y="105604"/>
                  </a:lnTo>
                  <a:lnTo>
                    <a:pt x="48213" y="104745"/>
                  </a:lnTo>
                  <a:lnTo>
                    <a:pt x="47966" y="104722"/>
                  </a:lnTo>
                  <a:lnTo>
                    <a:pt x="47779" y="104849"/>
                  </a:lnTo>
                  <a:lnTo>
                    <a:pt x="47839" y="104994"/>
                  </a:lnTo>
                  <a:lnTo>
                    <a:pt x="47804" y="105363"/>
                  </a:lnTo>
                  <a:lnTo>
                    <a:pt x="47621" y="105672"/>
                  </a:lnTo>
                  <a:lnTo>
                    <a:pt x="46927" y="106023"/>
                  </a:lnTo>
                  <a:lnTo>
                    <a:pt x="45845" y="105774"/>
                  </a:lnTo>
                  <a:lnTo>
                    <a:pt x="43385" y="104925"/>
                  </a:lnTo>
                  <a:lnTo>
                    <a:pt x="43251" y="104799"/>
                  </a:lnTo>
                  <a:lnTo>
                    <a:pt x="43015" y="104728"/>
                  </a:lnTo>
                  <a:lnTo>
                    <a:pt x="42867" y="104769"/>
                  </a:lnTo>
                  <a:lnTo>
                    <a:pt x="42529" y="105116"/>
                  </a:lnTo>
                  <a:lnTo>
                    <a:pt x="42477" y="105270"/>
                  </a:lnTo>
                  <a:lnTo>
                    <a:pt x="42804" y="105533"/>
                  </a:lnTo>
                  <a:lnTo>
                    <a:pt x="42952" y="105753"/>
                  </a:lnTo>
                  <a:lnTo>
                    <a:pt x="43069" y="106643"/>
                  </a:lnTo>
                  <a:lnTo>
                    <a:pt x="43429" y="107891"/>
                  </a:lnTo>
                  <a:lnTo>
                    <a:pt x="43507" y="108357"/>
                  </a:lnTo>
                  <a:lnTo>
                    <a:pt x="43098" y="108338"/>
                  </a:lnTo>
                  <a:lnTo>
                    <a:pt x="42834" y="108115"/>
                  </a:lnTo>
                  <a:lnTo>
                    <a:pt x="41650" y="107772"/>
                  </a:lnTo>
                  <a:lnTo>
                    <a:pt x="40847" y="107794"/>
                  </a:lnTo>
                  <a:lnTo>
                    <a:pt x="40297" y="107999"/>
                  </a:lnTo>
                  <a:lnTo>
                    <a:pt x="38648" y="108065"/>
                  </a:lnTo>
                  <a:lnTo>
                    <a:pt x="38613" y="107517"/>
                  </a:lnTo>
                  <a:lnTo>
                    <a:pt x="38186" y="107485"/>
                  </a:lnTo>
                  <a:lnTo>
                    <a:pt x="38207" y="105696"/>
                  </a:lnTo>
                  <a:lnTo>
                    <a:pt x="37504" y="105721"/>
                  </a:lnTo>
                  <a:lnTo>
                    <a:pt x="37514" y="106668"/>
                  </a:lnTo>
                  <a:lnTo>
                    <a:pt x="36686" y="106617"/>
                  </a:lnTo>
                  <a:lnTo>
                    <a:pt x="36834" y="105483"/>
                  </a:lnTo>
                  <a:lnTo>
                    <a:pt x="36662" y="104257"/>
                  </a:lnTo>
                  <a:lnTo>
                    <a:pt x="36218" y="104201"/>
                  </a:lnTo>
                  <a:lnTo>
                    <a:pt x="35862" y="103840"/>
                  </a:lnTo>
                  <a:lnTo>
                    <a:pt x="35837" y="103534"/>
                  </a:lnTo>
                  <a:lnTo>
                    <a:pt x="35424" y="103125"/>
                  </a:lnTo>
                  <a:lnTo>
                    <a:pt x="34002" y="102218"/>
                  </a:lnTo>
                  <a:lnTo>
                    <a:pt x="33357" y="102345"/>
                  </a:lnTo>
                  <a:lnTo>
                    <a:pt x="33328" y="103683"/>
                  </a:lnTo>
                  <a:lnTo>
                    <a:pt x="32525" y="104089"/>
                  </a:lnTo>
                  <a:lnTo>
                    <a:pt x="32317" y="104656"/>
                  </a:lnTo>
                  <a:lnTo>
                    <a:pt x="30791" y="104708"/>
                  </a:lnTo>
                  <a:lnTo>
                    <a:pt x="30780" y="104179"/>
                  </a:lnTo>
                  <a:lnTo>
                    <a:pt x="30558" y="103963"/>
                  </a:lnTo>
                  <a:lnTo>
                    <a:pt x="30118" y="103978"/>
                  </a:lnTo>
                  <a:lnTo>
                    <a:pt x="29970" y="103211"/>
                  </a:lnTo>
                  <a:lnTo>
                    <a:pt x="29628" y="103122"/>
                  </a:lnTo>
                  <a:lnTo>
                    <a:pt x="28690" y="103111"/>
                  </a:lnTo>
                  <a:lnTo>
                    <a:pt x="28680" y="104497"/>
                  </a:lnTo>
                  <a:lnTo>
                    <a:pt x="27895" y="104829"/>
                  </a:lnTo>
                  <a:lnTo>
                    <a:pt x="25788" y="104852"/>
                  </a:lnTo>
                  <a:lnTo>
                    <a:pt x="25779" y="108205"/>
                  </a:lnTo>
                  <a:lnTo>
                    <a:pt x="26529" y="108548"/>
                  </a:lnTo>
                  <a:lnTo>
                    <a:pt x="26899" y="108842"/>
                  </a:lnTo>
                  <a:lnTo>
                    <a:pt x="26908" y="111081"/>
                  </a:lnTo>
                  <a:lnTo>
                    <a:pt x="25953" y="111111"/>
                  </a:lnTo>
                  <a:lnTo>
                    <a:pt x="25848" y="111592"/>
                  </a:lnTo>
                  <a:lnTo>
                    <a:pt x="25389" y="111599"/>
                  </a:lnTo>
                  <a:lnTo>
                    <a:pt x="24122" y="110574"/>
                  </a:lnTo>
                  <a:lnTo>
                    <a:pt x="23604" y="110275"/>
                  </a:lnTo>
                  <a:lnTo>
                    <a:pt x="22498" y="110223"/>
                  </a:lnTo>
                  <a:lnTo>
                    <a:pt x="22008" y="109850"/>
                  </a:lnTo>
                  <a:lnTo>
                    <a:pt x="21864" y="109820"/>
                  </a:lnTo>
                  <a:lnTo>
                    <a:pt x="19102" y="109585"/>
                  </a:lnTo>
                  <a:lnTo>
                    <a:pt x="18859" y="109503"/>
                  </a:lnTo>
                  <a:lnTo>
                    <a:pt x="18391" y="109067"/>
                  </a:lnTo>
                  <a:lnTo>
                    <a:pt x="17559" y="107856"/>
                  </a:lnTo>
                  <a:lnTo>
                    <a:pt x="17138" y="107504"/>
                  </a:lnTo>
                  <a:lnTo>
                    <a:pt x="17271" y="102926"/>
                  </a:lnTo>
                  <a:lnTo>
                    <a:pt x="16763" y="102786"/>
                  </a:lnTo>
                  <a:lnTo>
                    <a:pt x="16354" y="102307"/>
                  </a:lnTo>
                  <a:lnTo>
                    <a:pt x="15917" y="101983"/>
                  </a:lnTo>
                  <a:lnTo>
                    <a:pt x="15205" y="101842"/>
                  </a:lnTo>
                  <a:lnTo>
                    <a:pt x="14286" y="101872"/>
                  </a:lnTo>
                  <a:lnTo>
                    <a:pt x="12943" y="101708"/>
                  </a:lnTo>
                  <a:lnTo>
                    <a:pt x="12368" y="101738"/>
                  </a:lnTo>
                  <a:lnTo>
                    <a:pt x="12339" y="99123"/>
                  </a:lnTo>
                  <a:lnTo>
                    <a:pt x="12254" y="97745"/>
                  </a:lnTo>
                  <a:lnTo>
                    <a:pt x="12116" y="97246"/>
                  </a:lnTo>
                  <a:lnTo>
                    <a:pt x="12116" y="96821"/>
                  </a:lnTo>
                  <a:lnTo>
                    <a:pt x="9581" y="96763"/>
                  </a:lnTo>
                  <a:lnTo>
                    <a:pt x="9456" y="95790"/>
                  </a:lnTo>
                  <a:lnTo>
                    <a:pt x="9601" y="94386"/>
                  </a:lnTo>
                  <a:lnTo>
                    <a:pt x="10687" y="94396"/>
                  </a:lnTo>
                  <a:lnTo>
                    <a:pt x="11078" y="94094"/>
                  </a:lnTo>
                  <a:lnTo>
                    <a:pt x="11889" y="93070"/>
                  </a:lnTo>
                  <a:lnTo>
                    <a:pt x="11832" y="92723"/>
                  </a:lnTo>
                  <a:lnTo>
                    <a:pt x="10041" y="92743"/>
                  </a:lnTo>
                  <a:lnTo>
                    <a:pt x="8848" y="92351"/>
                  </a:lnTo>
                  <a:lnTo>
                    <a:pt x="8129" y="91966"/>
                  </a:lnTo>
                  <a:lnTo>
                    <a:pt x="7892" y="91766"/>
                  </a:lnTo>
                  <a:lnTo>
                    <a:pt x="7656" y="91337"/>
                  </a:lnTo>
                  <a:lnTo>
                    <a:pt x="7519" y="89530"/>
                  </a:lnTo>
                  <a:lnTo>
                    <a:pt x="7696" y="89389"/>
                  </a:lnTo>
                  <a:lnTo>
                    <a:pt x="7721" y="88517"/>
                  </a:lnTo>
                  <a:lnTo>
                    <a:pt x="7474" y="88439"/>
                  </a:lnTo>
                  <a:lnTo>
                    <a:pt x="7195" y="87632"/>
                  </a:lnTo>
                  <a:lnTo>
                    <a:pt x="7584" y="86550"/>
                  </a:lnTo>
                  <a:lnTo>
                    <a:pt x="7341" y="86356"/>
                  </a:lnTo>
                  <a:lnTo>
                    <a:pt x="8301" y="85291"/>
                  </a:lnTo>
                  <a:lnTo>
                    <a:pt x="9599" y="84279"/>
                  </a:lnTo>
                  <a:lnTo>
                    <a:pt x="9637" y="83288"/>
                  </a:lnTo>
                  <a:lnTo>
                    <a:pt x="9142" y="82673"/>
                  </a:lnTo>
                  <a:lnTo>
                    <a:pt x="8979" y="82695"/>
                  </a:lnTo>
                  <a:lnTo>
                    <a:pt x="8961" y="83328"/>
                  </a:lnTo>
                  <a:lnTo>
                    <a:pt x="8548" y="83373"/>
                  </a:lnTo>
                  <a:lnTo>
                    <a:pt x="8192" y="83380"/>
                  </a:lnTo>
                  <a:lnTo>
                    <a:pt x="8167" y="83753"/>
                  </a:lnTo>
                  <a:lnTo>
                    <a:pt x="7398" y="84050"/>
                  </a:lnTo>
                  <a:lnTo>
                    <a:pt x="7214" y="84423"/>
                  </a:lnTo>
                  <a:lnTo>
                    <a:pt x="7207" y="85015"/>
                  </a:lnTo>
                  <a:lnTo>
                    <a:pt x="6593" y="85015"/>
                  </a:lnTo>
                  <a:lnTo>
                    <a:pt x="6364" y="85112"/>
                  </a:lnTo>
                  <a:lnTo>
                    <a:pt x="6381" y="85603"/>
                  </a:lnTo>
                  <a:lnTo>
                    <a:pt x="6194" y="85976"/>
                  </a:lnTo>
                  <a:lnTo>
                    <a:pt x="1177" y="86024"/>
                  </a:lnTo>
                  <a:lnTo>
                    <a:pt x="1300" y="83856"/>
                  </a:lnTo>
                  <a:lnTo>
                    <a:pt x="1569" y="83826"/>
                  </a:lnTo>
                  <a:lnTo>
                    <a:pt x="1703" y="82567"/>
                  </a:lnTo>
                  <a:lnTo>
                    <a:pt x="2038" y="82474"/>
                  </a:lnTo>
                  <a:lnTo>
                    <a:pt x="2130" y="81833"/>
                  </a:lnTo>
                  <a:lnTo>
                    <a:pt x="2159" y="79665"/>
                  </a:lnTo>
                  <a:lnTo>
                    <a:pt x="5074" y="79647"/>
                  </a:lnTo>
                  <a:lnTo>
                    <a:pt x="5074" y="80373"/>
                  </a:lnTo>
                  <a:lnTo>
                    <a:pt x="5925" y="80329"/>
                  </a:lnTo>
                  <a:lnTo>
                    <a:pt x="5991" y="81331"/>
                  </a:lnTo>
                  <a:lnTo>
                    <a:pt x="6778" y="81302"/>
                  </a:lnTo>
                  <a:lnTo>
                    <a:pt x="6790" y="79733"/>
                  </a:lnTo>
                  <a:lnTo>
                    <a:pt x="7210" y="79633"/>
                  </a:lnTo>
                  <a:lnTo>
                    <a:pt x="7210" y="77353"/>
                  </a:lnTo>
                  <a:lnTo>
                    <a:pt x="7539" y="77297"/>
                  </a:lnTo>
                  <a:lnTo>
                    <a:pt x="7535" y="77152"/>
                  </a:lnTo>
                  <a:lnTo>
                    <a:pt x="7190" y="76228"/>
                  </a:lnTo>
                  <a:lnTo>
                    <a:pt x="6830" y="75818"/>
                  </a:lnTo>
                  <a:lnTo>
                    <a:pt x="6445" y="75177"/>
                  </a:lnTo>
                  <a:lnTo>
                    <a:pt x="5866" y="73590"/>
                  </a:lnTo>
                  <a:lnTo>
                    <a:pt x="5365" y="72703"/>
                  </a:lnTo>
                  <a:lnTo>
                    <a:pt x="4398" y="72062"/>
                  </a:lnTo>
                  <a:lnTo>
                    <a:pt x="4370" y="69823"/>
                  </a:lnTo>
                  <a:lnTo>
                    <a:pt x="4166" y="69770"/>
                  </a:lnTo>
                  <a:lnTo>
                    <a:pt x="4388" y="69723"/>
                  </a:lnTo>
                  <a:lnTo>
                    <a:pt x="4822" y="69958"/>
                  </a:lnTo>
                  <a:lnTo>
                    <a:pt x="4998" y="70587"/>
                  </a:lnTo>
                  <a:lnTo>
                    <a:pt x="5457" y="71124"/>
                  </a:lnTo>
                  <a:lnTo>
                    <a:pt x="6153" y="71538"/>
                  </a:lnTo>
                  <a:lnTo>
                    <a:pt x="6467" y="71545"/>
                  </a:lnTo>
                  <a:lnTo>
                    <a:pt x="6919" y="71817"/>
                  </a:lnTo>
                  <a:lnTo>
                    <a:pt x="7248" y="72249"/>
                  </a:lnTo>
                  <a:lnTo>
                    <a:pt x="7540" y="72827"/>
                  </a:lnTo>
                  <a:lnTo>
                    <a:pt x="9331" y="73338"/>
                  </a:lnTo>
                  <a:lnTo>
                    <a:pt x="9812" y="73309"/>
                  </a:lnTo>
                  <a:lnTo>
                    <a:pt x="10112" y="73048"/>
                  </a:lnTo>
                  <a:lnTo>
                    <a:pt x="10299" y="72753"/>
                  </a:lnTo>
                  <a:lnTo>
                    <a:pt x="10535" y="72608"/>
                  </a:lnTo>
                  <a:lnTo>
                    <a:pt x="11517" y="72451"/>
                  </a:lnTo>
                  <a:lnTo>
                    <a:pt x="11891" y="72264"/>
                  </a:lnTo>
                  <a:lnTo>
                    <a:pt x="12039" y="72067"/>
                  </a:lnTo>
                  <a:lnTo>
                    <a:pt x="12082" y="71717"/>
                  </a:lnTo>
                  <a:lnTo>
                    <a:pt x="12474" y="71553"/>
                  </a:lnTo>
                  <a:lnTo>
                    <a:pt x="13890" y="71552"/>
                  </a:lnTo>
                  <a:lnTo>
                    <a:pt x="14211" y="71660"/>
                  </a:lnTo>
                  <a:lnTo>
                    <a:pt x="14346" y="71794"/>
                  </a:lnTo>
                  <a:lnTo>
                    <a:pt x="14660" y="72390"/>
                  </a:lnTo>
                  <a:lnTo>
                    <a:pt x="15299" y="72826"/>
                  </a:lnTo>
                  <a:lnTo>
                    <a:pt x="15621" y="72856"/>
                  </a:lnTo>
                  <a:lnTo>
                    <a:pt x="16638" y="74115"/>
                  </a:lnTo>
                  <a:lnTo>
                    <a:pt x="16860" y="74658"/>
                  </a:lnTo>
                  <a:lnTo>
                    <a:pt x="16698" y="75638"/>
                  </a:lnTo>
                  <a:lnTo>
                    <a:pt x="17341" y="76093"/>
                  </a:lnTo>
                  <a:lnTo>
                    <a:pt x="17913" y="76778"/>
                  </a:lnTo>
                  <a:lnTo>
                    <a:pt x="17941" y="74096"/>
                  </a:lnTo>
                  <a:lnTo>
                    <a:pt x="17955" y="73772"/>
                  </a:lnTo>
                  <a:lnTo>
                    <a:pt x="18103" y="63665"/>
                  </a:lnTo>
                  <a:lnTo>
                    <a:pt x="17743" y="63576"/>
                  </a:lnTo>
                  <a:lnTo>
                    <a:pt x="17322" y="63307"/>
                  </a:lnTo>
                  <a:lnTo>
                    <a:pt x="17258" y="62667"/>
                  </a:lnTo>
                  <a:lnTo>
                    <a:pt x="17513" y="62339"/>
                  </a:lnTo>
                  <a:lnTo>
                    <a:pt x="17764" y="62231"/>
                  </a:lnTo>
                  <a:lnTo>
                    <a:pt x="17697" y="61884"/>
                  </a:lnTo>
                  <a:lnTo>
                    <a:pt x="17595" y="61722"/>
                  </a:lnTo>
                  <a:lnTo>
                    <a:pt x="16103" y="61107"/>
                  </a:lnTo>
                  <a:lnTo>
                    <a:pt x="15690" y="61207"/>
                  </a:lnTo>
                  <a:lnTo>
                    <a:pt x="15485" y="61032"/>
                  </a:lnTo>
                  <a:lnTo>
                    <a:pt x="15336" y="60552"/>
                  </a:lnTo>
                  <a:lnTo>
                    <a:pt x="14081" y="60176"/>
                  </a:lnTo>
                  <a:lnTo>
                    <a:pt x="14085" y="60343"/>
                  </a:lnTo>
                  <a:lnTo>
                    <a:pt x="14396" y="60667"/>
                  </a:lnTo>
                  <a:lnTo>
                    <a:pt x="13247" y="61193"/>
                  </a:lnTo>
                  <a:lnTo>
                    <a:pt x="13120" y="61130"/>
                  </a:lnTo>
                  <a:lnTo>
                    <a:pt x="12965" y="60660"/>
                  </a:lnTo>
                  <a:lnTo>
                    <a:pt x="12735" y="60549"/>
                  </a:lnTo>
                  <a:lnTo>
                    <a:pt x="11781" y="60758"/>
                  </a:lnTo>
                  <a:lnTo>
                    <a:pt x="11777" y="61104"/>
                  </a:lnTo>
                  <a:lnTo>
                    <a:pt x="11929" y="61421"/>
                  </a:lnTo>
                  <a:lnTo>
                    <a:pt x="11784" y="61540"/>
                  </a:lnTo>
                  <a:lnTo>
                    <a:pt x="10289" y="60404"/>
                  </a:lnTo>
                  <a:lnTo>
                    <a:pt x="10165" y="59954"/>
                  </a:lnTo>
                  <a:lnTo>
                    <a:pt x="10327" y="59537"/>
                  </a:lnTo>
                  <a:lnTo>
                    <a:pt x="9325" y="58616"/>
                  </a:lnTo>
                  <a:lnTo>
                    <a:pt x="8307" y="58266"/>
                  </a:lnTo>
                  <a:lnTo>
                    <a:pt x="7607" y="58236"/>
                  </a:lnTo>
                  <a:lnTo>
                    <a:pt x="7578" y="58642"/>
                  </a:lnTo>
                  <a:lnTo>
                    <a:pt x="6313" y="59408"/>
                  </a:lnTo>
                  <a:lnTo>
                    <a:pt x="5701" y="59479"/>
                  </a:lnTo>
                  <a:lnTo>
                    <a:pt x="5196" y="59274"/>
                  </a:lnTo>
                  <a:lnTo>
                    <a:pt x="4976" y="59024"/>
                  </a:lnTo>
                  <a:lnTo>
                    <a:pt x="4881" y="58786"/>
                  </a:lnTo>
                  <a:lnTo>
                    <a:pt x="4592" y="56990"/>
                  </a:lnTo>
                  <a:lnTo>
                    <a:pt x="3843" y="53585"/>
                  </a:lnTo>
                  <a:lnTo>
                    <a:pt x="3798" y="51739"/>
                  </a:lnTo>
                  <a:lnTo>
                    <a:pt x="3928" y="50896"/>
                  </a:lnTo>
                  <a:lnTo>
                    <a:pt x="3868" y="50423"/>
                  </a:lnTo>
                  <a:lnTo>
                    <a:pt x="3631" y="50091"/>
                  </a:lnTo>
                  <a:lnTo>
                    <a:pt x="3277" y="49763"/>
                  </a:lnTo>
                  <a:lnTo>
                    <a:pt x="2818" y="49551"/>
                  </a:lnTo>
                  <a:lnTo>
                    <a:pt x="2481" y="49473"/>
                  </a:lnTo>
                  <a:lnTo>
                    <a:pt x="2018" y="49506"/>
                  </a:lnTo>
                  <a:lnTo>
                    <a:pt x="1632" y="49320"/>
                  </a:lnTo>
                  <a:lnTo>
                    <a:pt x="1816" y="48821"/>
                  </a:lnTo>
                  <a:lnTo>
                    <a:pt x="1799" y="48076"/>
                  </a:lnTo>
                  <a:lnTo>
                    <a:pt x="1632" y="46917"/>
                  </a:lnTo>
                  <a:lnTo>
                    <a:pt x="857" y="45230"/>
                  </a:lnTo>
                  <a:lnTo>
                    <a:pt x="504" y="44254"/>
                  </a:lnTo>
                  <a:lnTo>
                    <a:pt x="599" y="43744"/>
                  </a:lnTo>
                  <a:lnTo>
                    <a:pt x="733" y="43397"/>
                  </a:lnTo>
                  <a:lnTo>
                    <a:pt x="1126" y="43069"/>
                  </a:lnTo>
                  <a:lnTo>
                    <a:pt x="1274" y="42112"/>
                  </a:lnTo>
                  <a:lnTo>
                    <a:pt x="1357" y="41344"/>
                  </a:lnTo>
                  <a:lnTo>
                    <a:pt x="1226" y="41083"/>
                  </a:lnTo>
                  <a:lnTo>
                    <a:pt x="1020" y="40953"/>
                  </a:lnTo>
                  <a:lnTo>
                    <a:pt x="889" y="39992"/>
                  </a:lnTo>
                  <a:lnTo>
                    <a:pt x="1045" y="39794"/>
                  </a:lnTo>
                  <a:lnTo>
                    <a:pt x="1201" y="39791"/>
                  </a:lnTo>
                  <a:lnTo>
                    <a:pt x="1392" y="38852"/>
                  </a:lnTo>
                  <a:lnTo>
                    <a:pt x="1406" y="36967"/>
                  </a:lnTo>
                  <a:lnTo>
                    <a:pt x="1551" y="36911"/>
                  </a:lnTo>
                  <a:lnTo>
                    <a:pt x="1739" y="36591"/>
                  </a:lnTo>
                  <a:lnTo>
                    <a:pt x="2419" y="34933"/>
                  </a:lnTo>
                  <a:lnTo>
                    <a:pt x="2305" y="34475"/>
                  </a:lnTo>
                  <a:lnTo>
                    <a:pt x="2033" y="34195"/>
                  </a:lnTo>
                  <a:lnTo>
                    <a:pt x="1629" y="33141"/>
                  </a:lnTo>
                  <a:lnTo>
                    <a:pt x="1459" y="31916"/>
                  </a:lnTo>
                  <a:lnTo>
                    <a:pt x="1541" y="31122"/>
                  </a:lnTo>
                  <a:lnTo>
                    <a:pt x="1413" y="29351"/>
                  </a:lnTo>
                  <a:lnTo>
                    <a:pt x="616" y="29763"/>
                  </a:lnTo>
                  <a:lnTo>
                    <a:pt x="163" y="29696"/>
                  </a:lnTo>
                  <a:lnTo>
                    <a:pt x="0" y="29252"/>
                  </a:lnTo>
                  <a:lnTo>
                    <a:pt x="35" y="27606"/>
                  </a:lnTo>
                  <a:lnTo>
                    <a:pt x="718" y="27528"/>
                  </a:lnTo>
                  <a:lnTo>
                    <a:pt x="715" y="25401"/>
                  </a:lnTo>
                  <a:lnTo>
                    <a:pt x="963" y="25348"/>
                  </a:lnTo>
                  <a:lnTo>
                    <a:pt x="2777" y="26458"/>
                  </a:lnTo>
                  <a:lnTo>
                    <a:pt x="3662" y="27300"/>
                  </a:lnTo>
                  <a:lnTo>
                    <a:pt x="3312" y="21534"/>
                  </a:lnTo>
                  <a:lnTo>
                    <a:pt x="4705" y="21616"/>
                  </a:lnTo>
                  <a:lnTo>
                    <a:pt x="7150" y="21546"/>
                  </a:lnTo>
                  <a:lnTo>
                    <a:pt x="7154" y="22865"/>
                  </a:lnTo>
                  <a:lnTo>
                    <a:pt x="7157" y="23833"/>
                  </a:lnTo>
                  <a:lnTo>
                    <a:pt x="7284" y="24277"/>
                  </a:lnTo>
                  <a:lnTo>
                    <a:pt x="8085" y="24668"/>
                  </a:lnTo>
                  <a:lnTo>
                    <a:pt x="8397" y="24374"/>
                  </a:lnTo>
                  <a:lnTo>
                    <a:pt x="9106" y="24054"/>
                  </a:lnTo>
                  <a:lnTo>
                    <a:pt x="9897" y="23309"/>
                  </a:lnTo>
                  <a:lnTo>
                    <a:pt x="10371" y="22393"/>
                  </a:lnTo>
                  <a:lnTo>
                    <a:pt x="11480" y="20734"/>
                  </a:lnTo>
                  <a:lnTo>
                    <a:pt x="10796" y="20522"/>
                  </a:lnTo>
                  <a:lnTo>
                    <a:pt x="9279" y="19278"/>
                  </a:lnTo>
                  <a:lnTo>
                    <a:pt x="8201" y="18871"/>
                  </a:lnTo>
                  <a:lnTo>
                    <a:pt x="8014" y="18547"/>
                  </a:lnTo>
                  <a:lnTo>
                    <a:pt x="9040" y="15571"/>
                  </a:lnTo>
                  <a:lnTo>
                    <a:pt x="9554" y="15848"/>
                  </a:lnTo>
                  <a:lnTo>
                    <a:pt x="10587" y="13858"/>
                  </a:lnTo>
                  <a:lnTo>
                    <a:pt x="11846" y="14200"/>
                  </a:lnTo>
                  <a:lnTo>
                    <a:pt x="13739" y="13704"/>
                  </a:lnTo>
                  <a:lnTo>
                    <a:pt x="14456" y="13078"/>
                  </a:lnTo>
                  <a:lnTo>
                    <a:pt x="14760" y="12478"/>
                  </a:lnTo>
                  <a:lnTo>
                    <a:pt x="14863" y="11975"/>
                  </a:lnTo>
                  <a:lnTo>
                    <a:pt x="14884" y="11446"/>
                  </a:lnTo>
                  <a:lnTo>
                    <a:pt x="15906" y="10444"/>
                  </a:lnTo>
                  <a:lnTo>
                    <a:pt x="16055" y="10369"/>
                  </a:lnTo>
                  <a:lnTo>
                    <a:pt x="16966" y="10343"/>
                  </a:lnTo>
                  <a:lnTo>
                    <a:pt x="17502" y="10458"/>
                  </a:lnTo>
                  <a:lnTo>
                    <a:pt x="18112" y="10041"/>
                  </a:lnTo>
                  <a:lnTo>
                    <a:pt x="18857" y="8611"/>
                  </a:lnTo>
                  <a:lnTo>
                    <a:pt x="19230" y="8480"/>
                  </a:lnTo>
                  <a:lnTo>
                    <a:pt x="19350" y="8324"/>
                  </a:lnTo>
                  <a:lnTo>
                    <a:pt x="19656" y="7393"/>
                  </a:lnTo>
                  <a:lnTo>
                    <a:pt x="19617" y="6070"/>
                  </a:lnTo>
                  <a:lnTo>
                    <a:pt x="19482" y="5075"/>
                  </a:lnTo>
                  <a:lnTo>
                    <a:pt x="19567" y="4621"/>
                  </a:lnTo>
                  <a:lnTo>
                    <a:pt x="20603" y="4629"/>
                  </a:lnTo>
                  <a:lnTo>
                    <a:pt x="21948" y="5225"/>
                  </a:lnTo>
                  <a:lnTo>
                    <a:pt x="21569" y="4230"/>
                  </a:lnTo>
                  <a:lnTo>
                    <a:pt x="21239" y="3755"/>
                  </a:lnTo>
                  <a:lnTo>
                    <a:pt x="20712" y="3150"/>
                  </a:lnTo>
                  <a:lnTo>
                    <a:pt x="21434" y="2314"/>
                  </a:lnTo>
                  <a:lnTo>
                    <a:pt x="21182" y="983"/>
                  </a:lnTo>
                  <a:lnTo>
                    <a:pt x="21671" y="609"/>
                  </a:lnTo>
                  <a:lnTo>
                    <a:pt x="21909" y="428"/>
                  </a:lnTo>
                  <a:lnTo>
                    <a:pt x="22179" y="221"/>
                  </a:lnTo>
                  <a:lnTo>
                    <a:pt x="22469" y="0"/>
                  </a:lnTo>
                  <a:lnTo>
                    <a:pt x="23005" y="103"/>
                  </a:lnTo>
                  <a:lnTo>
                    <a:pt x="23376" y="259"/>
                  </a:lnTo>
                  <a:lnTo>
                    <a:pt x="23582" y="673"/>
                  </a:lnTo>
                  <a:lnTo>
                    <a:pt x="23624" y="1139"/>
                  </a:lnTo>
                  <a:lnTo>
                    <a:pt x="23536" y="1449"/>
                  </a:lnTo>
                  <a:lnTo>
                    <a:pt x="23376" y="2020"/>
                  </a:lnTo>
                  <a:lnTo>
                    <a:pt x="23417" y="2849"/>
                  </a:lnTo>
                  <a:lnTo>
                    <a:pt x="24036" y="3782"/>
                  </a:lnTo>
                  <a:lnTo>
                    <a:pt x="24658" y="4144"/>
                  </a:lnTo>
                  <a:lnTo>
                    <a:pt x="25314" y="4144"/>
                  </a:lnTo>
                  <a:lnTo>
                    <a:pt x="25800" y="4292"/>
                  </a:lnTo>
                  <a:lnTo>
                    <a:pt x="26718" y="4634"/>
                  </a:lnTo>
                  <a:lnTo>
                    <a:pt x="27088" y="5284"/>
                  </a:lnTo>
                  <a:lnTo>
                    <a:pt x="27335" y="6320"/>
                  </a:lnTo>
                  <a:lnTo>
                    <a:pt x="27303" y="6475"/>
                  </a:lnTo>
                  <a:lnTo>
                    <a:pt x="27129" y="7305"/>
                  </a:lnTo>
                  <a:lnTo>
                    <a:pt x="27376" y="8185"/>
                  </a:lnTo>
                  <a:lnTo>
                    <a:pt x="27995" y="8911"/>
                  </a:lnTo>
                  <a:lnTo>
                    <a:pt x="28531" y="9014"/>
                  </a:lnTo>
                  <a:lnTo>
                    <a:pt x="28861" y="8548"/>
                  </a:lnTo>
                  <a:lnTo>
                    <a:pt x="29012" y="8168"/>
                  </a:lnTo>
                  <a:lnTo>
                    <a:pt x="29067" y="8030"/>
                  </a:lnTo>
                  <a:lnTo>
                    <a:pt x="29356" y="7771"/>
                  </a:lnTo>
                  <a:lnTo>
                    <a:pt x="29727" y="7615"/>
                  </a:lnTo>
                  <a:lnTo>
                    <a:pt x="30263" y="7771"/>
                  </a:lnTo>
                  <a:lnTo>
                    <a:pt x="30758" y="8030"/>
                  </a:lnTo>
                  <a:lnTo>
                    <a:pt x="30964" y="9014"/>
                  </a:lnTo>
                  <a:lnTo>
                    <a:pt x="30856" y="9390"/>
                  </a:lnTo>
                  <a:lnTo>
                    <a:pt x="30799" y="9584"/>
                  </a:lnTo>
                  <a:lnTo>
                    <a:pt x="30799" y="10310"/>
                  </a:lnTo>
                  <a:lnTo>
                    <a:pt x="30882" y="10879"/>
                  </a:lnTo>
                  <a:lnTo>
                    <a:pt x="31170" y="11087"/>
                  </a:lnTo>
                  <a:lnTo>
                    <a:pt x="33282" y="11377"/>
                  </a:lnTo>
                  <a:lnTo>
                    <a:pt x="34157" y="11497"/>
                  </a:lnTo>
                  <a:lnTo>
                    <a:pt x="37475" y="10231"/>
                  </a:lnTo>
                  <a:lnTo>
                    <a:pt x="38368" y="10419"/>
                  </a:lnTo>
                  <a:lnTo>
                    <a:pt x="38710" y="10896"/>
                  </a:lnTo>
                  <a:lnTo>
                    <a:pt x="38778" y="11154"/>
                  </a:lnTo>
                  <a:lnTo>
                    <a:pt x="38861" y="11468"/>
                  </a:lnTo>
                  <a:lnTo>
                    <a:pt x="38896" y="11777"/>
                  </a:lnTo>
                  <a:lnTo>
                    <a:pt x="38937" y="12135"/>
                  </a:lnTo>
                  <a:lnTo>
                    <a:pt x="38861" y="13279"/>
                  </a:lnTo>
                  <a:lnTo>
                    <a:pt x="38946" y="13466"/>
                  </a:lnTo>
                  <a:lnTo>
                    <a:pt x="39165" y="13946"/>
                  </a:lnTo>
                  <a:lnTo>
                    <a:pt x="39582" y="14089"/>
                  </a:lnTo>
                  <a:lnTo>
                    <a:pt x="40568" y="13850"/>
                  </a:lnTo>
                  <a:lnTo>
                    <a:pt x="41175" y="13279"/>
                  </a:lnTo>
                  <a:lnTo>
                    <a:pt x="41554" y="12564"/>
                  </a:lnTo>
                  <a:lnTo>
                    <a:pt x="42389" y="12040"/>
                  </a:lnTo>
                  <a:lnTo>
                    <a:pt x="42958" y="12278"/>
                  </a:lnTo>
                  <a:lnTo>
                    <a:pt x="43304" y="12665"/>
                  </a:lnTo>
                  <a:lnTo>
                    <a:pt x="43641" y="13040"/>
                  </a:lnTo>
                  <a:lnTo>
                    <a:pt x="44172" y="13469"/>
                  </a:lnTo>
                  <a:lnTo>
                    <a:pt x="44741" y="13612"/>
                  </a:lnTo>
                  <a:lnTo>
                    <a:pt x="45537" y="13612"/>
                  </a:lnTo>
                  <a:lnTo>
                    <a:pt x="45954" y="13183"/>
                  </a:lnTo>
                  <a:lnTo>
                    <a:pt x="46389" y="12603"/>
                  </a:lnTo>
                  <a:lnTo>
                    <a:pt x="46865" y="12373"/>
                  </a:lnTo>
                  <a:lnTo>
                    <a:pt x="47774" y="12592"/>
                  </a:lnTo>
                  <a:lnTo>
                    <a:pt x="48116" y="13279"/>
                  </a:lnTo>
                  <a:lnTo>
                    <a:pt x="48648" y="13850"/>
                  </a:lnTo>
                  <a:lnTo>
                    <a:pt x="48850" y="14156"/>
                  </a:lnTo>
                  <a:lnTo>
                    <a:pt x="49027" y="14422"/>
                  </a:lnTo>
                  <a:lnTo>
                    <a:pt x="49103" y="14899"/>
                  </a:lnTo>
                  <a:lnTo>
                    <a:pt x="48832" y="15390"/>
                  </a:lnTo>
                  <a:lnTo>
                    <a:pt x="48761" y="15518"/>
                  </a:lnTo>
                  <a:lnTo>
                    <a:pt x="48723" y="15947"/>
                  </a:lnTo>
                  <a:lnTo>
                    <a:pt x="48913" y="16281"/>
                  </a:lnTo>
                  <a:lnTo>
                    <a:pt x="49179" y="16328"/>
                  </a:lnTo>
                  <a:lnTo>
                    <a:pt x="49815" y="16123"/>
                  </a:lnTo>
                  <a:lnTo>
                    <a:pt x="50696" y="15995"/>
                  </a:lnTo>
                  <a:lnTo>
                    <a:pt x="51341" y="16519"/>
                  </a:lnTo>
                  <a:lnTo>
                    <a:pt x="51454" y="17043"/>
                  </a:lnTo>
                  <a:lnTo>
                    <a:pt x="51439" y="17968"/>
                  </a:lnTo>
                  <a:lnTo>
                    <a:pt x="51151" y="18377"/>
                  </a:lnTo>
                  <a:lnTo>
                    <a:pt x="51265" y="18997"/>
                  </a:lnTo>
                  <a:lnTo>
                    <a:pt x="51720" y="19378"/>
                  </a:lnTo>
                  <a:lnTo>
                    <a:pt x="52403" y="19378"/>
                  </a:lnTo>
                  <a:lnTo>
                    <a:pt x="53106" y="19048"/>
                  </a:lnTo>
                  <a:lnTo>
                    <a:pt x="53768" y="19092"/>
                  </a:lnTo>
                  <a:lnTo>
                    <a:pt x="54299" y="19616"/>
                  </a:lnTo>
                  <a:lnTo>
                    <a:pt x="54413" y="20379"/>
                  </a:lnTo>
                  <a:lnTo>
                    <a:pt x="54223" y="20760"/>
                  </a:lnTo>
                  <a:lnTo>
                    <a:pt x="54337" y="21666"/>
                  </a:lnTo>
                  <a:lnTo>
                    <a:pt x="54679" y="22094"/>
                  </a:lnTo>
                  <a:lnTo>
                    <a:pt x="55399" y="22523"/>
                  </a:lnTo>
                  <a:lnTo>
                    <a:pt x="57485" y="21854"/>
                  </a:lnTo>
                  <a:lnTo>
                    <a:pt x="59183" y="21133"/>
                  </a:lnTo>
                  <a:lnTo>
                    <a:pt x="59699" y="2051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4" name="pg1025">
              <a:extLst>
                <a:ext uri="{FF2B5EF4-FFF2-40B4-BE49-F238E27FC236}">
                  <a16:creationId xmlns:a16="http://schemas.microsoft.com/office/drawing/2014/main" id="{6425F7E1-D125-8F44-A495-9CBE748BF13E}"/>
                </a:ext>
              </a:extLst>
            </p:cNvPr>
            <p:cNvSpPr/>
            <p:nvPr/>
          </p:nvSpPr>
          <p:spPr>
            <a:xfrm>
              <a:off x="4708812" y="4047326"/>
              <a:ext cx="4926" cy="14681"/>
            </a:xfrm>
            <a:custGeom>
              <a:avLst/>
              <a:gdLst/>
              <a:ahLst/>
              <a:cxnLst/>
              <a:rect l="0" t="0" r="0" b="0"/>
              <a:pathLst>
                <a:path w="4926" h="14681">
                  <a:moveTo>
                    <a:pt x="4926" y="0"/>
                  </a:moveTo>
                  <a:lnTo>
                    <a:pt x="4485" y="620"/>
                  </a:lnTo>
                  <a:lnTo>
                    <a:pt x="3920" y="714"/>
                  </a:lnTo>
                  <a:lnTo>
                    <a:pt x="3743" y="647"/>
                  </a:lnTo>
                  <a:lnTo>
                    <a:pt x="3421" y="699"/>
                  </a:lnTo>
                  <a:lnTo>
                    <a:pt x="3149" y="893"/>
                  </a:lnTo>
                  <a:lnTo>
                    <a:pt x="2830" y="1272"/>
                  </a:lnTo>
                  <a:lnTo>
                    <a:pt x="2646" y="1693"/>
                  </a:lnTo>
                  <a:lnTo>
                    <a:pt x="2649" y="3493"/>
                  </a:lnTo>
                  <a:lnTo>
                    <a:pt x="2581" y="4159"/>
                  </a:lnTo>
                  <a:lnTo>
                    <a:pt x="1973" y="4330"/>
                  </a:lnTo>
                  <a:lnTo>
                    <a:pt x="1955" y="5117"/>
                  </a:lnTo>
                  <a:lnTo>
                    <a:pt x="1329" y="5537"/>
                  </a:lnTo>
                  <a:lnTo>
                    <a:pt x="668" y="5671"/>
                  </a:lnTo>
                  <a:lnTo>
                    <a:pt x="0" y="5943"/>
                  </a:lnTo>
                  <a:lnTo>
                    <a:pt x="310" y="6498"/>
                  </a:lnTo>
                  <a:lnTo>
                    <a:pt x="501" y="7251"/>
                  </a:lnTo>
                  <a:lnTo>
                    <a:pt x="437" y="8041"/>
                  </a:lnTo>
                  <a:lnTo>
                    <a:pt x="472" y="8625"/>
                  </a:lnTo>
                  <a:lnTo>
                    <a:pt x="1126" y="9240"/>
                  </a:lnTo>
                  <a:lnTo>
                    <a:pt x="1108" y="10175"/>
                  </a:lnTo>
                  <a:lnTo>
                    <a:pt x="1730" y="10641"/>
                  </a:lnTo>
                  <a:lnTo>
                    <a:pt x="2112" y="11226"/>
                  </a:lnTo>
                  <a:lnTo>
                    <a:pt x="2423" y="11919"/>
                  </a:lnTo>
                  <a:lnTo>
                    <a:pt x="3672" y="13770"/>
                  </a:lnTo>
                  <a:lnTo>
                    <a:pt x="4354" y="14389"/>
                  </a:lnTo>
                  <a:lnTo>
                    <a:pt x="4909" y="14681"/>
                  </a:lnTo>
                  <a:lnTo>
                    <a:pt x="4922" y="13033"/>
                  </a:lnTo>
                  <a:lnTo>
                    <a:pt x="4924" y="1208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5" name="pg1026">
              <a:extLst>
                <a:ext uri="{FF2B5EF4-FFF2-40B4-BE49-F238E27FC236}">
                  <a16:creationId xmlns:a16="http://schemas.microsoft.com/office/drawing/2014/main" id="{5540354F-B7B1-1D41-B108-5E81E03274C2}"/>
                </a:ext>
              </a:extLst>
            </p:cNvPr>
            <p:cNvSpPr/>
            <p:nvPr/>
          </p:nvSpPr>
          <p:spPr>
            <a:xfrm>
              <a:off x="4661249" y="4099965"/>
              <a:ext cx="143700" cy="208667"/>
            </a:xfrm>
            <a:custGeom>
              <a:avLst/>
              <a:gdLst/>
              <a:ahLst/>
              <a:cxnLst/>
              <a:rect l="0" t="0" r="0" b="0"/>
              <a:pathLst>
                <a:path w="143700" h="208667">
                  <a:moveTo>
                    <a:pt x="143625" y="48073"/>
                  </a:moveTo>
                  <a:lnTo>
                    <a:pt x="143625" y="48278"/>
                  </a:lnTo>
                  <a:lnTo>
                    <a:pt x="143611" y="53538"/>
                  </a:lnTo>
                  <a:lnTo>
                    <a:pt x="143647" y="55246"/>
                  </a:lnTo>
                  <a:lnTo>
                    <a:pt x="143636" y="55522"/>
                  </a:lnTo>
                  <a:lnTo>
                    <a:pt x="143622" y="56290"/>
                  </a:lnTo>
                  <a:lnTo>
                    <a:pt x="143611" y="56891"/>
                  </a:lnTo>
                  <a:lnTo>
                    <a:pt x="143621" y="58334"/>
                  </a:lnTo>
                  <a:lnTo>
                    <a:pt x="143617" y="60238"/>
                  </a:lnTo>
                  <a:lnTo>
                    <a:pt x="143616" y="60589"/>
                  </a:lnTo>
                  <a:lnTo>
                    <a:pt x="143606" y="65364"/>
                  </a:lnTo>
                  <a:lnTo>
                    <a:pt x="143606" y="65582"/>
                  </a:lnTo>
                  <a:lnTo>
                    <a:pt x="143605" y="66076"/>
                  </a:lnTo>
                  <a:lnTo>
                    <a:pt x="143604" y="66433"/>
                  </a:lnTo>
                  <a:lnTo>
                    <a:pt x="143603" y="67070"/>
                  </a:lnTo>
                  <a:lnTo>
                    <a:pt x="143595" y="70527"/>
                  </a:lnTo>
                  <a:lnTo>
                    <a:pt x="143598" y="71115"/>
                  </a:lnTo>
                  <a:lnTo>
                    <a:pt x="143599" y="71269"/>
                  </a:lnTo>
                  <a:lnTo>
                    <a:pt x="143614" y="74350"/>
                  </a:lnTo>
                  <a:lnTo>
                    <a:pt x="143616" y="74708"/>
                  </a:lnTo>
                  <a:lnTo>
                    <a:pt x="143626" y="76693"/>
                  </a:lnTo>
                  <a:lnTo>
                    <a:pt x="143643" y="78589"/>
                  </a:lnTo>
                  <a:lnTo>
                    <a:pt x="143637" y="79104"/>
                  </a:lnTo>
                  <a:lnTo>
                    <a:pt x="143625" y="81803"/>
                  </a:lnTo>
                  <a:lnTo>
                    <a:pt x="143624" y="82079"/>
                  </a:lnTo>
                  <a:lnTo>
                    <a:pt x="143623" y="82689"/>
                  </a:lnTo>
                  <a:lnTo>
                    <a:pt x="143625" y="84010"/>
                  </a:lnTo>
                  <a:lnTo>
                    <a:pt x="143609" y="89666"/>
                  </a:lnTo>
                  <a:lnTo>
                    <a:pt x="143604" y="91473"/>
                  </a:lnTo>
                  <a:lnTo>
                    <a:pt x="143596" y="92247"/>
                  </a:lnTo>
                  <a:lnTo>
                    <a:pt x="143598" y="94384"/>
                  </a:lnTo>
                  <a:lnTo>
                    <a:pt x="143598" y="94581"/>
                  </a:lnTo>
                  <a:lnTo>
                    <a:pt x="143601" y="96864"/>
                  </a:lnTo>
                  <a:lnTo>
                    <a:pt x="143603" y="99287"/>
                  </a:lnTo>
                  <a:lnTo>
                    <a:pt x="143604" y="99711"/>
                  </a:lnTo>
                  <a:lnTo>
                    <a:pt x="143607" y="99868"/>
                  </a:lnTo>
                  <a:lnTo>
                    <a:pt x="143629" y="101089"/>
                  </a:lnTo>
                  <a:lnTo>
                    <a:pt x="143626" y="103088"/>
                  </a:lnTo>
                  <a:lnTo>
                    <a:pt x="143615" y="103547"/>
                  </a:lnTo>
                  <a:lnTo>
                    <a:pt x="143603" y="104112"/>
                  </a:lnTo>
                  <a:lnTo>
                    <a:pt x="143605" y="104479"/>
                  </a:lnTo>
                  <a:lnTo>
                    <a:pt x="143620" y="105136"/>
                  </a:lnTo>
                  <a:lnTo>
                    <a:pt x="143615" y="105503"/>
                  </a:lnTo>
                  <a:lnTo>
                    <a:pt x="143628" y="106380"/>
                  </a:lnTo>
                  <a:lnTo>
                    <a:pt x="143627" y="106743"/>
                  </a:lnTo>
                  <a:lnTo>
                    <a:pt x="143626" y="111703"/>
                  </a:lnTo>
                  <a:lnTo>
                    <a:pt x="143616" y="112416"/>
                  </a:lnTo>
                  <a:lnTo>
                    <a:pt x="143624" y="118205"/>
                  </a:lnTo>
                  <a:lnTo>
                    <a:pt x="143627" y="119447"/>
                  </a:lnTo>
                  <a:lnTo>
                    <a:pt x="143645" y="122529"/>
                  </a:lnTo>
                  <a:lnTo>
                    <a:pt x="143648" y="124119"/>
                  </a:lnTo>
                  <a:lnTo>
                    <a:pt x="143648" y="126645"/>
                  </a:lnTo>
                  <a:lnTo>
                    <a:pt x="143649" y="132445"/>
                  </a:lnTo>
                  <a:lnTo>
                    <a:pt x="143649" y="137052"/>
                  </a:lnTo>
                  <a:lnTo>
                    <a:pt x="143649" y="138870"/>
                  </a:lnTo>
                  <a:lnTo>
                    <a:pt x="143649" y="139399"/>
                  </a:lnTo>
                  <a:lnTo>
                    <a:pt x="143657" y="146641"/>
                  </a:lnTo>
                  <a:lnTo>
                    <a:pt x="143658" y="147772"/>
                  </a:lnTo>
                  <a:lnTo>
                    <a:pt x="143658" y="148048"/>
                  </a:lnTo>
                  <a:lnTo>
                    <a:pt x="143666" y="153138"/>
                  </a:lnTo>
                  <a:lnTo>
                    <a:pt x="143669" y="155259"/>
                  </a:lnTo>
                  <a:lnTo>
                    <a:pt x="143674" y="156120"/>
                  </a:lnTo>
                  <a:lnTo>
                    <a:pt x="143668" y="157362"/>
                  </a:lnTo>
                  <a:lnTo>
                    <a:pt x="143667" y="157539"/>
                  </a:lnTo>
                  <a:lnTo>
                    <a:pt x="143656" y="160816"/>
                  </a:lnTo>
                  <a:lnTo>
                    <a:pt x="143646" y="162897"/>
                  </a:lnTo>
                  <a:lnTo>
                    <a:pt x="143665" y="163192"/>
                  </a:lnTo>
                  <a:lnTo>
                    <a:pt x="143700" y="163750"/>
                  </a:lnTo>
                  <a:lnTo>
                    <a:pt x="143675" y="169219"/>
                  </a:lnTo>
                  <a:lnTo>
                    <a:pt x="143660" y="172649"/>
                  </a:lnTo>
                  <a:lnTo>
                    <a:pt x="143653" y="174145"/>
                  </a:lnTo>
                  <a:lnTo>
                    <a:pt x="143653" y="175716"/>
                  </a:lnTo>
                  <a:lnTo>
                    <a:pt x="143651" y="182126"/>
                  </a:lnTo>
                  <a:lnTo>
                    <a:pt x="143651" y="182324"/>
                  </a:lnTo>
                  <a:lnTo>
                    <a:pt x="143651" y="182508"/>
                  </a:lnTo>
                  <a:lnTo>
                    <a:pt x="143651" y="183375"/>
                  </a:lnTo>
                  <a:lnTo>
                    <a:pt x="143680" y="183664"/>
                  </a:lnTo>
                  <a:lnTo>
                    <a:pt x="143103" y="183490"/>
                  </a:lnTo>
                  <a:lnTo>
                    <a:pt x="142743" y="183229"/>
                  </a:lnTo>
                  <a:lnTo>
                    <a:pt x="142925" y="183229"/>
                  </a:lnTo>
                  <a:lnTo>
                    <a:pt x="142922" y="182846"/>
                  </a:lnTo>
                  <a:lnTo>
                    <a:pt x="142464" y="181963"/>
                  </a:lnTo>
                  <a:lnTo>
                    <a:pt x="142178" y="181851"/>
                  </a:lnTo>
                  <a:lnTo>
                    <a:pt x="141535" y="181891"/>
                  </a:lnTo>
                  <a:lnTo>
                    <a:pt x="141005" y="182125"/>
                  </a:lnTo>
                  <a:lnTo>
                    <a:pt x="140008" y="182877"/>
                  </a:lnTo>
                  <a:lnTo>
                    <a:pt x="139616" y="183402"/>
                  </a:lnTo>
                  <a:lnTo>
                    <a:pt x="139525" y="183867"/>
                  </a:lnTo>
                  <a:lnTo>
                    <a:pt x="139337" y="184141"/>
                  </a:lnTo>
                  <a:lnTo>
                    <a:pt x="139341" y="183868"/>
                  </a:lnTo>
                  <a:lnTo>
                    <a:pt x="139133" y="183825"/>
                  </a:lnTo>
                  <a:lnTo>
                    <a:pt x="138412" y="183773"/>
                  </a:lnTo>
                  <a:lnTo>
                    <a:pt x="138107" y="183735"/>
                  </a:lnTo>
                  <a:lnTo>
                    <a:pt x="137598" y="183506"/>
                  </a:lnTo>
                  <a:lnTo>
                    <a:pt x="137139" y="182889"/>
                  </a:lnTo>
                  <a:lnTo>
                    <a:pt x="137165" y="182578"/>
                  </a:lnTo>
                  <a:lnTo>
                    <a:pt x="136710" y="182372"/>
                  </a:lnTo>
                  <a:lnTo>
                    <a:pt x="136382" y="181903"/>
                  </a:lnTo>
                  <a:lnTo>
                    <a:pt x="136183" y="182210"/>
                  </a:lnTo>
                  <a:lnTo>
                    <a:pt x="136019" y="182379"/>
                  </a:lnTo>
                  <a:lnTo>
                    <a:pt x="135590" y="182566"/>
                  </a:lnTo>
                  <a:lnTo>
                    <a:pt x="135355" y="182196"/>
                  </a:lnTo>
                  <a:lnTo>
                    <a:pt x="135191" y="182197"/>
                  </a:lnTo>
                  <a:lnTo>
                    <a:pt x="134716" y="182400"/>
                  </a:lnTo>
                  <a:lnTo>
                    <a:pt x="134542" y="182570"/>
                  </a:lnTo>
                  <a:lnTo>
                    <a:pt x="134578" y="182854"/>
                  </a:lnTo>
                  <a:lnTo>
                    <a:pt x="134414" y="182991"/>
                  </a:lnTo>
                  <a:lnTo>
                    <a:pt x="133729" y="183005"/>
                  </a:lnTo>
                  <a:lnTo>
                    <a:pt x="133719" y="182775"/>
                  </a:lnTo>
                  <a:lnTo>
                    <a:pt x="133591" y="182699"/>
                  </a:lnTo>
                  <a:lnTo>
                    <a:pt x="133438" y="182727"/>
                  </a:lnTo>
                  <a:lnTo>
                    <a:pt x="132972" y="182954"/>
                  </a:lnTo>
                  <a:lnTo>
                    <a:pt x="132844" y="183095"/>
                  </a:lnTo>
                  <a:lnTo>
                    <a:pt x="132809" y="183229"/>
                  </a:lnTo>
                  <a:lnTo>
                    <a:pt x="132986" y="183229"/>
                  </a:lnTo>
                  <a:lnTo>
                    <a:pt x="132972" y="183579"/>
                  </a:lnTo>
                  <a:lnTo>
                    <a:pt x="132841" y="183582"/>
                  </a:lnTo>
                  <a:lnTo>
                    <a:pt x="132449" y="183290"/>
                  </a:lnTo>
                  <a:lnTo>
                    <a:pt x="132423" y="183119"/>
                  </a:lnTo>
                  <a:lnTo>
                    <a:pt x="132132" y="182801"/>
                  </a:lnTo>
                  <a:lnTo>
                    <a:pt x="131991" y="182451"/>
                  </a:lnTo>
                  <a:lnTo>
                    <a:pt x="131638" y="182012"/>
                  </a:lnTo>
                  <a:lnTo>
                    <a:pt x="131538" y="181835"/>
                  </a:lnTo>
                  <a:lnTo>
                    <a:pt x="131672" y="181527"/>
                  </a:lnTo>
                  <a:lnTo>
                    <a:pt x="131638" y="181351"/>
                  </a:lnTo>
                  <a:lnTo>
                    <a:pt x="131247" y="180461"/>
                  </a:lnTo>
                  <a:lnTo>
                    <a:pt x="131375" y="180050"/>
                  </a:lnTo>
                  <a:lnTo>
                    <a:pt x="130892" y="179814"/>
                  </a:lnTo>
                  <a:lnTo>
                    <a:pt x="130597" y="179801"/>
                  </a:lnTo>
                  <a:lnTo>
                    <a:pt x="130577" y="179531"/>
                  </a:lnTo>
                  <a:lnTo>
                    <a:pt x="130247" y="179396"/>
                  </a:lnTo>
                  <a:lnTo>
                    <a:pt x="130264" y="179173"/>
                  </a:lnTo>
                  <a:lnTo>
                    <a:pt x="129891" y="179132"/>
                  </a:lnTo>
                  <a:lnTo>
                    <a:pt x="129499" y="178791"/>
                  </a:lnTo>
                  <a:lnTo>
                    <a:pt x="129454" y="178534"/>
                  </a:lnTo>
                  <a:lnTo>
                    <a:pt x="129491" y="178102"/>
                  </a:lnTo>
                  <a:lnTo>
                    <a:pt x="129344" y="178122"/>
                  </a:lnTo>
                  <a:lnTo>
                    <a:pt x="129033" y="178449"/>
                  </a:lnTo>
                  <a:lnTo>
                    <a:pt x="128539" y="178352"/>
                  </a:lnTo>
                  <a:lnTo>
                    <a:pt x="128487" y="178085"/>
                  </a:lnTo>
                  <a:lnTo>
                    <a:pt x="128290" y="177968"/>
                  </a:lnTo>
                  <a:lnTo>
                    <a:pt x="128151" y="177970"/>
                  </a:lnTo>
                  <a:lnTo>
                    <a:pt x="127779" y="178164"/>
                  </a:lnTo>
                  <a:lnTo>
                    <a:pt x="127536" y="178161"/>
                  </a:lnTo>
                  <a:lnTo>
                    <a:pt x="127325" y="178041"/>
                  </a:lnTo>
                  <a:lnTo>
                    <a:pt x="127282" y="177832"/>
                  </a:lnTo>
                  <a:lnTo>
                    <a:pt x="127499" y="177589"/>
                  </a:lnTo>
                  <a:lnTo>
                    <a:pt x="127393" y="177179"/>
                  </a:lnTo>
                  <a:lnTo>
                    <a:pt x="127281" y="176873"/>
                  </a:lnTo>
                  <a:lnTo>
                    <a:pt x="127098" y="177085"/>
                  </a:lnTo>
                  <a:lnTo>
                    <a:pt x="126958" y="177137"/>
                  </a:lnTo>
                  <a:lnTo>
                    <a:pt x="126362" y="177008"/>
                  </a:lnTo>
                  <a:lnTo>
                    <a:pt x="126032" y="177138"/>
                  </a:lnTo>
                  <a:lnTo>
                    <a:pt x="125880" y="177145"/>
                  </a:lnTo>
                  <a:lnTo>
                    <a:pt x="125729" y="177051"/>
                  </a:lnTo>
                  <a:lnTo>
                    <a:pt x="125590" y="176758"/>
                  </a:lnTo>
                  <a:lnTo>
                    <a:pt x="125720" y="176637"/>
                  </a:lnTo>
                  <a:lnTo>
                    <a:pt x="125769" y="176328"/>
                  </a:lnTo>
                  <a:lnTo>
                    <a:pt x="125762" y="176192"/>
                  </a:lnTo>
                  <a:lnTo>
                    <a:pt x="125708" y="176017"/>
                  </a:lnTo>
                  <a:lnTo>
                    <a:pt x="125435" y="175825"/>
                  </a:lnTo>
                  <a:lnTo>
                    <a:pt x="125684" y="175465"/>
                  </a:lnTo>
                  <a:lnTo>
                    <a:pt x="125478" y="175365"/>
                  </a:lnTo>
                  <a:lnTo>
                    <a:pt x="125024" y="175016"/>
                  </a:lnTo>
                  <a:lnTo>
                    <a:pt x="125063" y="174871"/>
                  </a:lnTo>
                  <a:lnTo>
                    <a:pt x="125215" y="174860"/>
                  </a:lnTo>
                  <a:lnTo>
                    <a:pt x="125350" y="174763"/>
                  </a:lnTo>
                  <a:lnTo>
                    <a:pt x="125329" y="174587"/>
                  </a:lnTo>
                  <a:lnTo>
                    <a:pt x="125261" y="174397"/>
                  </a:lnTo>
                  <a:lnTo>
                    <a:pt x="125036" y="174063"/>
                  </a:lnTo>
                  <a:lnTo>
                    <a:pt x="125180" y="173721"/>
                  </a:lnTo>
                  <a:lnTo>
                    <a:pt x="125031" y="173668"/>
                  </a:lnTo>
                  <a:lnTo>
                    <a:pt x="124724" y="173400"/>
                  </a:lnTo>
                  <a:lnTo>
                    <a:pt x="124700" y="173228"/>
                  </a:lnTo>
                  <a:lnTo>
                    <a:pt x="124931" y="172962"/>
                  </a:lnTo>
                  <a:lnTo>
                    <a:pt x="125024" y="172781"/>
                  </a:lnTo>
                  <a:lnTo>
                    <a:pt x="124911" y="172353"/>
                  </a:lnTo>
                  <a:lnTo>
                    <a:pt x="124576" y="172288"/>
                  </a:lnTo>
                  <a:lnTo>
                    <a:pt x="123957" y="171934"/>
                  </a:lnTo>
                  <a:lnTo>
                    <a:pt x="123411" y="171715"/>
                  </a:lnTo>
                  <a:lnTo>
                    <a:pt x="123435" y="171460"/>
                  </a:lnTo>
                  <a:lnTo>
                    <a:pt x="123308" y="171319"/>
                  </a:lnTo>
                  <a:lnTo>
                    <a:pt x="122704" y="171171"/>
                  </a:lnTo>
                  <a:lnTo>
                    <a:pt x="122631" y="171017"/>
                  </a:lnTo>
                  <a:lnTo>
                    <a:pt x="122673" y="170756"/>
                  </a:lnTo>
                  <a:lnTo>
                    <a:pt x="122587" y="170615"/>
                  </a:lnTo>
                  <a:lnTo>
                    <a:pt x="122434" y="170497"/>
                  </a:lnTo>
                  <a:lnTo>
                    <a:pt x="122398" y="170187"/>
                  </a:lnTo>
                  <a:lnTo>
                    <a:pt x="122144" y="169543"/>
                  </a:lnTo>
                  <a:lnTo>
                    <a:pt x="122121" y="169054"/>
                  </a:lnTo>
                  <a:lnTo>
                    <a:pt x="122300" y="168940"/>
                  </a:lnTo>
                  <a:lnTo>
                    <a:pt x="122501" y="169059"/>
                  </a:lnTo>
                  <a:lnTo>
                    <a:pt x="122792" y="168897"/>
                  </a:lnTo>
                  <a:lnTo>
                    <a:pt x="122861" y="168388"/>
                  </a:lnTo>
                  <a:lnTo>
                    <a:pt x="123042" y="168031"/>
                  </a:lnTo>
                  <a:lnTo>
                    <a:pt x="123341" y="168057"/>
                  </a:lnTo>
                  <a:lnTo>
                    <a:pt x="123449" y="167668"/>
                  </a:lnTo>
                  <a:lnTo>
                    <a:pt x="123739" y="167473"/>
                  </a:lnTo>
                  <a:lnTo>
                    <a:pt x="123892" y="166595"/>
                  </a:lnTo>
                  <a:lnTo>
                    <a:pt x="124076" y="166625"/>
                  </a:lnTo>
                  <a:lnTo>
                    <a:pt x="123946" y="166477"/>
                  </a:lnTo>
                  <a:lnTo>
                    <a:pt x="123717" y="166793"/>
                  </a:lnTo>
                  <a:lnTo>
                    <a:pt x="123559" y="167517"/>
                  </a:lnTo>
                  <a:lnTo>
                    <a:pt x="123423" y="167418"/>
                  </a:lnTo>
                  <a:lnTo>
                    <a:pt x="123609" y="166833"/>
                  </a:lnTo>
                  <a:lnTo>
                    <a:pt x="123150" y="167112"/>
                  </a:lnTo>
                  <a:lnTo>
                    <a:pt x="123083" y="167332"/>
                  </a:lnTo>
                  <a:lnTo>
                    <a:pt x="123115" y="167571"/>
                  </a:lnTo>
                  <a:lnTo>
                    <a:pt x="122581" y="168866"/>
                  </a:lnTo>
                  <a:lnTo>
                    <a:pt x="122171" y="168374"/>
                  </a:lnTo>
                  <a:lnTo>
                    <a:pt x="122747" y="167904"/>
                  </a:lnTo>
                  <a:lnTo>
                    <a:pt x="122608" y="167878"/>
                  </a:lnTo>
                  <a:lnTo>
                    <a:pt x="121956" y="168176"/>
                  </a:lnTo>
                  <a:lnTo>
                    <a:pt x="121935" y="168616"/>
                  </a:lnTo>
                  <a:lnTo>
                    <a:pt x="121912" y="168801"/>
                  </a:lnTo>
                  <a:lnTo>
                    <a:pt x="121733" y="168733"/>
                  </a:lnTo>
                  <a:lnTo>
                    <a:pt x="121371" y="168839"/>
                  </a:lnTo>
                  <a:lnTo>
                    <a:pt x="121666" y="169046"/>
                  </a:lnTo>
                  <a:lnTo>
                    <a:pt x="121850" y="169044"/>
                  </a:lnTo>
                  <a:lnTo>
                    <a:pt x="122321" y="170099"/>
                  </a:lnTo>
                  <a:lnTo>
                    <a:pt x="122328" y="170287"/>
                  </a:lnTo>
                  <a:lnTo>
                    <a:pt x="122008" y="170164"/>
                  </a:lnTo>
                  <a:lnTo>
                    <a:pt x="121894" y="169439"/>
                  </a:lnTo>
                  <a:lnTo>
                    <a:pt x="121742" y="169351"/>
                  </a:lnTo>
                  <a:lnTo>
                    <a:pt x="121738" y="169941"/>
                  </a:lnTo>
                  <a:lnTo>
                    <a:pt x="121606" y="170109"/>
                  </a:lnTo>
                  <a:lnTo>
                    <a:pt x="121337" y="169751"/>
                  </a:lnTo>
                  <a:lnTo>
                    <a:pt x="120591" y="169751"/>
                  </a:lnTo>
                  <a:lnTo>
                    <a:pt x="120176" y="169602"/>
                  </a:lnTo>
                  <a:lnTo>
                    <a:pt x="120047" y="169468"/>
                  </a:lnTo>
                  <a:lnTo>
                    <a:pt x="119591" y="169316"/>
                  </a:lnTo>
                  <a:lnTo>
                    <a:pt x="119347" y="169316"/>
                  </a:lnTo>
                  <a:lnTo>
                    <a:pt x="118944" y="169744"/>
                  </a:lnTo>
                  <a:lnTo>
                    <a:pt x="118838" y="170161"/>
                  </a:lnTo>
                  <a:lnTo>
                    <a:pt x="118254" y="170777"/>
                  </a:lnTo>
                  <a:lnTo>
                    <a:pt x="116709" y="171132"/>
                  </a:lnTo>
                  <a:lnTo>
                    <a:pt x="116731" y="171605"/>
                  </a:lnTo>
                  <a:lnTo>
                    <a:pt x="116663" y="171784"/>
                  </a:lnTo>
                  <a:lnTo>
                    <a:pt x="115896" y="172369"/>
                  </a:lnTo>
                  <a:lnTo>
                    <a:pt x="115022" y="172446"/>
                  </a:lnTo>
                  <a:lnTo>
                    <a:pt x="114685" y="172298"/>
                  </a:lnTo>
                  <a:lnTo>
                    <a:pt x="114283" y="172278"/>
                  </a:lnTo>
                  <a:lnTo>
                    <a:pt x="114593" y="172584"/>
                  </a:lnTo>
                  <a:lnTo>
                    <a:pt x="114656" y="172935"/>
                  </a:lnTo>
                  <a:lnTo>
                    <a:pt x="114485" y="173117"/>
                  </a:lnTo>
                  <a:lnTo>
                    <a:pt x="113948" y="173374"/>
                  </a:lnTo>
                  <a:lnTo>
                    <a:pt x="113541" y="173713"/>
                  </a:lnTo>
                  <a:lnTo>
                    <a:pt x="113213" y="174808"/>
                  </a:lnTo>
                  <a:lnTo>
                    <a:pt x="113125" y="176105"/>
                  </a:lnTo>
                  <a:lnTo>
                    <a:pt x="113192" y="176381"/>
                  </a:lnTo>
                  <a:lnTo>
                    <a:pt x="112693" y="177529"/>
                  </a:lnTo>
                  <a:lnTo>
                    <a:pt x="112376" y="177719"/>
                  </a:lnTo>
                  <a:lnTo>
                    <a:pt x="112174" y="177987"/>
                  </a:lnTo>
                  <a:lnTo>
                    <a:pt x="111620" y="179273"/>
                  </a:lnTo>
                  <a:lnTo>
                    <a:pt x="111470" y="180257"/>
                  </a:lnTo>
                  <a:lnTo>
                    <a:pt x="111655" y="181881"/>
                  </a:lnTo>
                  <a:lnTo>
                    <a:pt x="111547" y="182161"/>
                  </a:lnTo>
                  <a:lnTo>
                    <a:pt x="112817" y="182780"/>
                  </a:lnTo>
                  <a:lnTo>
                    <a:pt x="113405" y="182829"/>
                  </a:lnTo>
                  <a:lnTo>
                    <a:pt x="115059" y="182349"/>
                  </a:lnTo>
                  <a:lnTo>
                    <a:pt x="115797" y="182069"/>
                  </a:lnTo>
                  <a:lnTo>
                    <a:pt x="116121" y="181850"/>
                  </a:lnTo>
                  <a:lnTo>
                    <a:pt x="117036" y="181917"/>
                  </a:lnTo>
                  <a:lnTo>
                    <a:pt x="117040" y="182383"/>
                  </a:lnTo>
                  <a:lnTo>
                    <a:pt x="116625" y="183388"/>
                  </a:lnTo>
                  <a:lnTo>
                    <a:pt x="116339" y="183719"/>
                  </a:lnTo>
                  <a:lnTo>
                    <a:pt x="115545" y="184106"/>
                  </a:lnTo>
                  <a:lnTo>
                    <a:pt x="115818" y="184753"/>
                  </a:lnTo>
                  <a:lnTo>
                    <a:pt x="115882" y="185668"/>
                  </a:lnTo>
                  <a:lnTo>
                    <a:pt x="115569" y="186264"/>
                  </a:lnTo>
                  <a:lnTo>
                    <a:pt x="116042" y="186983"/>
                  </a:lnTo>
                  <a:lnTo>
                    <a:pt x="107973" y="187112"/>
                  </a:lnTo>
                  <a:lnTo>
                    <a:pt x="106710" y="187157"/>
                  </a:lnTo>
                  <a:lnTo>
                    <a:pt x="107081" y="188350"/>
                  </a:lnTo>
                  <a:lnTo>
                    <a:pt x="107234" y="189848"/>
                  </a:lnTo>
                  <a:lnTo>
                    <a:pt x="107095" y="189866"/>
                  </a:lnTo>
                  <a:lnTo>
                    <a:pt x="106757" y="189762"/>
                  </a:lnTo>
                  <a:lnTo>
                    <a:pt x="106246" y="187163"/>
                  </a:lnTo>
                  <a:lnTo>
                    <a:pt x="92573" y="187358"/>
                  </a:lnTo>
                  <a:lnTo>
                    <a:pt x="92813" y="186930"/>
                  </a:lnTo>
                  <a:lnTo>
                    <a:pt x="93189" y="186695"/>
                  </a:lnTo>
                  <a:lnTo>
                    <a:pt x="93492" y="186923"/>
                  </a:lnTo>
                  <a:lnTo>
                    <a:pt x="93652" y="186915"/>
                  </a:lnTo>
                  <a:lnTo>
                    <a:pt x="93888" y="186773"/>
                  </a:lnTo>
                  <a:lnTo>
                    <a:pt x="94076" y="186475"/>
                  </a:lnTo>
                  <a:lnTo>
                    <a:pt x="94038" y="186308"/>
                  </a:lnTo>
                  <a:lnTo>
                    <a:pt x="93429" y="186173"/>
                  </a:lnTo>
                  <a:lnTo>
                    <a:pt x="93234" y="186512"/>
                  </a:lnTo>
                  <a:lnTo>
                    <a:pt x="92636" y="185894"/>
                  </a:lnTo>
                  <a:lnTo>
                    <a:pt x="91296" y="185234"/>
                  </a:lnTo>
                  <a:lnTo>
                    <a:pt x="91532" y="185924"/>
                  </a:lnTo>
                  <a:lnTo>
                    <a:pt x="91822" y="187371"/>
                  </a:lnTo>
                  <a:lnTo>
                    <a:pt x="89709" y="187406"/>
                  </a:lnTo>
                  <a:lnTo>
                    <a:pt x="89343" y="186494"/>
                  </a:lnTo>
                  <a:lnTo>
                    <a:pt x="88870" y="185701"/>
                  </a:lnTo>
                  <a:lnTo>
                    <a:pt x="88828" y="184352"/>
                  </a:lnTo>
                  <a:lnTo>
                    <a:pt x="88939" y="184016"/>
                  </a:lnTo>
                  <a:lnTo>
                    <a:pt x="88615" y="183882"/>
                  </a:lnTo>
                  <a:lnTo>
                    <a:pt x="88198" y="183965"/>
                  </a:lnTo>
                  <a:lnTo>
                    <a:pt x="87975" y="183670"/>
                  </a:lnTo>
                  <a:lnTo>
                    <a:pt x="88027" y="183029"/>
                  </a:lnTo>
                  <a:lnTo>
                    <a:pt x="87641" y="182266"/>
                  </a:lnTo>
                  <a:lnTo>
                    <a:pt x="87616" y="182090"/>
                  </a:lnTo>
                  <a:lnTo>
                    <a:pt x="88026" y="179396"/>
                  </a:lnTo>
                  <a:lnTo>
                    <a:pt x="87159" y="178882"/>
                  </a:lnTo>
                  <a:lnTo>
                    <a:pt x="87001" y="178896"/>
                  </a:lnTo>
                  <a:lnTo>
                    <a:pt x="86717" y="179330"/>
                  </a:lnTo>
                  <a:lnTo>
                    <a:pt x="86296" y="179673"/>
                  </a:lnTo>
                  <a:lnTo>
                    <a:pt x="85645" y="179777"/>
                  </a:lnTo>
                  <a:lnTo>
                    <a:pt x="85203" y="180131"/>
                  </a:lnTo>
                  <a:lnTo>
                    <a:pt x="84907" y="180858"/>
                  </a:lnTo>
                  <a:lnTo>
                    <a:pt x="83716" y="181890"/>
                  </a:lnTo>
                  <a:lnTo>
                    <a:pt x="82849" y="182422"/>
                  </a:lnTo>
                  <a:lnTo>
                    <a:pt x="81968" y="183155"/>
                  </a:lnTo>
                  <a:lnTo>
                    <a:pt x="80286" y="185425"/>
                  </a:lnTo>
                  <a:lnTo>
                    <a:pt x="79973" y="186111"/>
                  </a:lnTo>
                  <a:lnTo>
                    <a:pt x="79498" y="187523"/>
                  </a:lnTo>
                  <a:lnTo>
                    <a:pt x="76005" y="187554"/>
                  </a:lnTo>
                  <a:lnTo>
                    <a:pt x="76750" y="188961"/>
                  </a:lnTo>
                  <a:lnTo>
                    <a:pt x="76987" y="190064"/>
                  </a:lnTo>
                  <a:lnTo>
                    <a:pt x="76430" y="190459"/>
                  </a:lnTo>
                  <a:lnTo>
                    <a:pt x="76131" y="191055"/>
                  </a:lnTo>
                  <a:lnTo>
                    <a:pt x="74781" y="190847"/>
                  </a:lnTo>
                  <a:lnTo>
                    <a:pt x="74370" y="190951"/>
                  </a:lnTo>
                  <a:lnTo>
                    <a:pt x="73855" y="190898"/>
                  </a:lnTo>
                  <a:lnTo>
                    <a:pt x="73549" y="190340"/>
                  </a:lnTo>
                  <a:lnTo>
                    <a:pt x="73083" y="190307"/>
                  </a:lnTo>
                  <a:lnTo>
                    <a:pt x="72770" y="190471"/>
                  </a:lnTo>
                  <a:lnTo>
                    <a:pt x="72346" y="190523"/>
                  </a:lnTo>
                  <a:lnTo>
                    <a:pt x="71817" y="190460"/>
                  </a:lnTo>
                  <a:lnTo>
                    <a:pt x="71169" y="190129"/>
                  </a:lnTo>
                  <a:lnTo>
                    <a:pt x="70701" y="190102"/>
                  </a:lnTo>
                  <a:lnTo>
                    <a:pt x="71271" y="192309"/>
                  </a:lnTo>
                  <a:lnTo>
                    <a:pt x="71320" y="192883"/>
                  </a:lnTo>
                  <a:lnTo>
                    <a:pt x="70865" y="193229"/>
                  </a:lnTo>
                  <a:lnTo>
                    <a:pt x="71515" y="193911"/>
                  </a:lnTo>
                  <a:lnTo>
                    <a:pt x="72309" y="194999"/>
                  </a:lnTo>
                  <a:lnTo>
                    <a:pt x="72879" y="196023"/>
                  </a:lnTo>
                  <a:lnTo>
                    <a:pt x="75460" y="196082"/>
                  </a:lnTo>
                  <a:lnTo>
                    <a:pt x="75442" y="196217"/>
                  </a:lnTo>
                  <a:lnTo>
                    <a:pt x="74771" y="196865"/>
                  </a:lnTo>
                  <a:lnTo>
                    <a:pt x="73123" y="196865"/>
                  </a:lnTo>
                  <a:lnTo>
                    <a:pt x="72674" y="197108"/>
                  </a:lnTo>
                  <a:lnTo>
                    <a:pt x="71405" y="197246"/>
                  </a:lnTo>
                  <a:lnTo>
                    <a:pt x="70457" y="197492"/>
                  </a:lnTo>
                  <a:lnTo>
                    <a:pt x="70800" y="197612"/>
                  </a:lnTo>
                  <a:lnTo>
                    <a:pt x="70953" y="197742"/>
                  </a:lnTo>
                  <a:lnTo>
                    <a:pt x="71392" y="198587"/>
                  </a:lnTo>
                  <a:lnTo>
                    <a:pt x="72473" y="199951"/>
                  </a:lnTo>
                  <a:lnTo>
                    <a:pt x="73298" y="200592"/>
                  </a:lnTo>
                  <a:lnTo>
                    <a:pt x="73819" y="200890"/>
                  </a:lnTo>
                  <a:lnTo>
                    <a:pt x="74222" y="201001"/>
                  </a:lnTo>
                  <a:lnTo>
                    <a:pt x="74671" y="201531"/>
                  </a:lnTo>
                  <a:lnTo>
                    <a:pt x="74466" y="202048"/>
                  </a:lnTo>
                  <a:lnTo>
                    <a:pt x="74542" y="202384"/>
                  </a:lnTo>
                  <a:lnTo>
                    <a:pt x="75064" y="202622"/>
                  </a:lnTo>
                  <a:lnTo>
                    <a:pt x="75182" y="202812"/>
                  </a:lnTo>
                  <a:lnTo>
                    <a:pt x="75119" y="203778"/>
                  </a:lnTo>
                  <a:lnTo>
                    <a:pt x="75355" y="204140"/>
                  </a:lnTo>
                  <a:lnTo>
                    <a:pt x="75348" y="205058"/>
                  </a:lnTo>
                  <a:lnTo>
                    <a:pt x="74201" y="205193"/>
                  </a:lnTo>
                  <a:lnTo>
                    <a:pt x="74083" y="204933"/>
                  </a:lnTo>
                  <a:lnTo>
                    <a:pt x="74049" y="204147"/>
                  </a:lnTo>
                  <a:lnTo>
                    <a:pt x="72954" y="204114"/>
                  </a:lnTo>
                  <a:lnTo>
                    <a:pt x="73054" y="203626"/>
                  </a:lnTo>
                  <a:lnTo>
                    <a:pt x="72809" y="203560"/>
                  </a:lnTo>
                  <a:lnTo>
                    <a:pt x="72550" y="203696"/>
                  </a:lnTo>
                  <a:lnTo>
                    <a:pt x="72450" y="204367"/>
                  </a:lnTo>
                  <a:lnTo>
                    <a:pt x="72582" y="204881"/>
                  </a:lnTo>
                  <a:lnTo>
                    <a:pt x="72526" y="205139"/>
                  </a:lnTo>
                  <a:lnTo>
                    <a:pt x="72228" y="205534"/>
                  </a:lnTo>
                  <a:lnTo>
                    <a:pt x="71675" y="205769"/>
                  </a:lnTo>
                  <a:lnTo>
                    <a:pt x="71453" y="205985"/>
                  </a:lnTo>
                  <a:lnTo>
                    <a:pt x="70995" y="208098"/>
                  </a:lnTo>
                  <a:lnTo>
                    <a:pt x="73059" y="208548"/>
                  </a:lnTo>
                  <a:lnTo>
                    <a:pt x="73842" y="208605"/>
                  </a:lnTo>
                  <a:lnTo>
                    <a:pt x="71052" y="208613"/>
                  </a:lnTo>
                  <a:lnTo>
                    <a:pt x="70171" y="208616"/>
                  </a:lnTo>
                  <a:lnTo>
                    <a:pt x="54950" y="208660"/>
                  </a:lnTo>
                  <a:lnTo>
                    <a:pt x="54202" y="208662"/>
                  </a:lnTo>
                  <a:lnTo>
                    <a:pt x="51256" y="208667"/>
                  </a:lnTo>
                  <a:lnTo>
                    <a:pt x="48560" y="208636"/>
                  </a:lnTo>
                  <a:lnTo>
                    <a:pt x="48655" y="208217"/>
                  </a:lnTo>
                  <a:lnTo>
                    <a:pt x="49182" y="207919"/>
                  </a:lnTo>
                  <a:lnTo>
                    <a:pt x="49992" y="207234"/>
                  </a:lnTo>
                  <a:lnTo>
                    <a:pt x="51734" y="205129"/>
                  </a:lnTo>
                  <a:lnTo>
                    <a:pt x="51762" y="204350"/>
                  </a:lnTo>
                  <a:lnTo>
                    <a:pt x="49951" y="204376"/>
                  </a:lnTo>
                  <a:lnTo>
                    <a:pt x="49953" y="201676"/>
                  </a:lnTo>
                  <a:lnTo>
                    <a:pt x="50134" y="201084"/>
                  </a:lnTo>
                  <a:lnTo>
                    <a:pt x="49880" y="200327"/>
                  </a:lnTo>
                  <a:lnTo>
                    <a:pt x="48621" y="201385"/>
                  </a:lnTo>
                  <a:lnTo>
                    <a:pt x="47592" y="201482"/>
                  </a:lnTo>
                  <a:lnTo>
                    <a:pt x="46876" y="201239"/>
                  </a:lnTo>
                  <a:lnTo>
                    <a:pt x="46550" y="201236"/>
                  </a:lnTo>
                  <a:lnTo>
                    <a:pt x="45930" y="201538"/>
                  </a:lnTo>
                  <a:lnTo>
                    <a:pt x="45344" y="201500"/>
                  </a:lnTo>
                  <a:lnTo>
                    <a:pt x="44613" y="201202"/>
                  </a:lnTo>
                  <a:lnTo>
                    <a:pt x="43744" y="201240"/>
                  </a:lnTo>
                  <a:lnTo>
                    <a:pt x="43814" y="200915"/>
                  </a:lnTo>
                  <a:lnTo>
                    <a:pt x="44196" y="200505"/>
                  </a:lnTo>
                  <a:lnTo>
                    <a:pt x="44256" y="200051"/>
                  </a:lnTo>
                  <a:lnTo>
                    <a:pt x="42267" y="200192"/>
                  </a:lnTo>
                  <a:lnTo>
                    <a:pt x="42141" y="199719"/>
                  </a:lnTo>
                  <a:lnTo>
                    <a:pt x="41974" y="197778"/>
                  </a:lnTo>
                  <a:lnTo>
                    <a:pt x="42016" y="196965"/>
                  </a:lnTo>
                  <a:lnTo>
                    <a:pt x="42207" y="196589"/>
                  </a:lnTo>
                  <a:lnTo>
                    <a:pt x="41776" y="196693"/>
                  </a:lnTo>
                  <a:lnTo>
                    <a:pt x="39338" y="196173"/>
                  </a:lnTo>
                  <a:lnTo>
                    <a:pt x="38862" y="196187"/>
                  </a:lnTo>
                  <a:lnTo>
                    <a:pt x="38643" y="196370"/>
                  </a:lnTo>
                  <a:lnTo>
                    <a:pt x="38779" y="196810"/>
                  </a:lnTo>
                  <a:lnTo>
                    <a:pt x="38236" y="197283"/>
                  </a:lnTo>
                  <a:lnTo>
                    <a:pt x="37768" y="195755"/>
                  </a:lnTo>
                  <a:lnTo>
                    <a:pt x="37637" y="195715"/>
                  </a:lnTo>
                  <a:lnTo>
                    <a:pt x="35683" y="195991"/>
                  </a:lnTo>
                  <a:lnTo>
                    <a:pt x="34399" y="196352"/>
                  </a:lnTo>
                  <a:lnTo>
                    <a:pt x="34083" y="196769"/>
                  </a:lnTo>
                  <a:lnTo>
                    <a:pt x="33696" y="197495"/>
                  </a:lnTo>
                  <a:lnTo>
                    <a:pt x="33105" y="197760"/>
                  </a:lnTo>
                  <a:lnTo>
                    <a:pt x="32629" y="197815"/>
                  </a:lnTo>
                  <a:lnTo>
                    <a:pt x="31932" y="197765"/>
                  </a:lnTo>
                  <a:lnTo>
                    <a:pt x="31460" y="198035"/>
                  </a:lnTo>
                  <a:lnTo>
                    <a:pt x="31238" y="198530"/>
                  </a:lnTo>
                  <a:lnTo>
                    <a:pt x="31266" y="198910"/>
                  </a:lnTo>
                  <a:lnTo>
                    <a:pt x="31599" y="199365"/>
                  </a:lnTo>
                  <a:lnTo>
                    <a:pt x="31620" y="199797"/>
                  </a:lnTo>
                  <a:lnTo>
                    <a:pt x="31550" y="200151"/>
                  </a:lnTo>
                  <a:lnTo>
                    <a:pt x="30963" y="200538"/>
                  </a:lnTo>
                  <a:lnTo>
                    <a:pt x="30045" y="200814"/>
                  </a:lnTo>
                  <a:lnTo>
                    <a:pt x="29687" y="200997"/>
                  </a:lnTo>
                  <a:lnTo>
                    <a:pt x="28467" y="202357"/>
                  </a:lnTo>
                  <a:lnTo>
                    <a:pt x="28037" y="203211"/>
                  </a:lnTo>
                  <a:lnTo>
                    <a:pt x="28201" y="203423"/>
                  </a:lnTo>
                  <a:lnTo>
                    <a:pt x="28419" y="203375"/>
                  </a:lnTo>
                  <a:lnTo>
                    <a:pt x="28539" y="203648"/>
                  </a:lnTo>
                  <a:lnTo>
                    <a:pt x="27350" y="204227"/>
                  </a:lnTo>
                  <a:lnTo>
                    <a:pt x="27177" y="203678"/>
                  </a:lnTo>
                  <a:lnTo>
                    <a:pt x="26639" y="202647"/>
                  </a:lnTo>
                  <a:lnTo>
                    <a:pt x="26924" y="201865"/>
                  </a:lnTo>
                  <a:lnTo>
                    <a:pt x="26882" y="201205"/>
                  </a:lnTo>
                  <a:lnTo>
                    <a:pt x="26698" y="200397"/>
                  </a:lnTo>
                  <a:lnTo>
                    <a:pt x="27049" y="199905"/>
                  </a:lnTo>
                  <a:lnTo>
                    <a:pt x="27208" y="199070"/>
                  </a:lnTo>
                  <a:lnTo>
                    <a:pt x="27118" y="198787"/>
                  </a:lnTo>
                  <a:lnTo>
                    <a:pt x="27570" y="198150"/>
                  </a:lnTo>
                  <a:lnTo>
                    <a:pt x="28255" y="197885"/>
                  </a:lnTo>
                  <a:lnTo>
                    <a:pt x="28112" y="197289"/>
                  </a:lnTo>
                  <a:lnTo>
                    <a:pt x="28206" y="196768"/>
                  </a:lnTo>
                  <a:lnTo>
                    <a:pt x="29086" y="196443"/>
                  </a:lnTo>
                  <a:lnTo>
                    <a:pt x="29597" y="195944"/>
                  </a:lnTo>
                  <a:lnTo>
                    <a:pt x="28761" y="194818"/>
                  </a:lnTo>
                  <a:lnTo>
                    <a:pt x="28366" y="194800"/>
                  </a:lnTo>
                  <a:lnTo>
                    <a:pt x="27918" y="194465"/>
                  </a:lnTo>
                  <a:lnTo>
                    <a:pt x="27344" y="194174"/>
                  </a:lnTo>
                  <a:lnTo>
                    <a:pt x="26325" y="194011"/>
                  </a:lnTo>
                  <a:lnTo>
                    <a:pt x="25546" y="193485"/>
                  </a:lnTo>
                  <a:lnTo>
                    <a:pt x="24269" y="193109"/>
                  </a:lnTo>
                  <a:lnTo>
                    <a:pt x="23908" y="193378"/>
                  </a:lnTo>
                  <a:lnTo>
                    <a:pt x="23470" y="193896"/>
                  </a:lnTo>
                  <a:lnTo>
                    <a:pt x="23066" y="194246"/>
                  </a:lnTo>
                  <a:lnTo>
                    <a:pt x="22969" y="193993"/>
                  </a:lnTo>
                  <a:lnTo>
                    <a:pt x="22955" y="193538"/>
                  </a:lnTo>
                  <a:lnTo>
                    <a:pt x="23177" y="193218"/>
                  </a:lnTo>
                  <a:lnTo>
                    <a:pt x="23100" y="192722"/>
                  </a:lnTo>
                  <a:lnTo>
                    <a:pt x="22409" y="191715"/>
                  </a:lnTo>
                  <a:lnTo>
                    <a:pt x="22189" y="191948"/>
                  </a:lnTo>
                  <a:lnTo>
                    <a:pt x="22314" y="190252"/>
                  </a:lnTo>
                  <a:lnTo>
                    <a:pt x="22251" y="189980"/>
                  </a:lnTo>
                  <a:lnTo>
                    <a:pt x="21958" y="189396"/>
                  </a:lnTo>
                  <a:lnTo>
                    <a:pt x="21596" y="189034"/>
                  </a:lnTo>
                  <a:lnTo>
                    <a:pt x="21600" y="188453"/>
                  </a:lnTo>
                  <a:lnTo>
                    <a:pt x="21599" y="187879"/>
                  </a:lnTo>
                  <a:lnTo>
                    <a:pt x="20997" y="186475"/>
                  </a:lnTo>
                  <a:lnTo>
                    <a:pt x="21235" y="185791"/>
                  </a:lnTo>
                  <a:lnTo>
                    <a:pt x="21594" y="185136"/>
                  </a:lnTo>
                  <a:lnTo>
                    <a:pt x="21599" y="185001"/>
                  </a:lnTo>
                  <a:lnTo>
                    <a:pt x="21594" y="183947"/>
                  </a:lnTo>
                  <a:lnTo>
                    <a:pt x="21590" y="182839"/>
                  </a:lnTo>
                  <a:lnTo>
                    <a:pt x="21558" y="174055"/>
                  </a:lnTo>
                  <a:lnTo>
                    <a:pt x="21580" y="169204"/>
                  </a:lnTo>
                  <a:lnTo>
                    <a:pt x="21645" y="167585"/>
                  </a:lnTo>
                  <a:lnTo>
                    <a:pt x="21614" y="160810"/>
                  </a:lnTo>
                  <a:lnTo>
                    <a:pt x="21614" y="157670"/>
                  </a:lnTo>
                  <a:lnTo>
                    <a:pt x="21609" y="155692"/>
                  </a:lnTo>
                  <a:lnTo>
                    <a:pt x="21603" y="153640"/>
                  </a:lnTo>
                  <a:lnTo>
                    <a:pt x="21599" y="152943"/>
                  </a:lnTo>
                  <a:lnTo>
                    <a:pt x="21842" y="151448"/>
                  </a:lnTo>
                  <a:lnTo>
                    <a:pt x="21596" y="151337"/>
                  </a:lnTo>
                  <a:lnTo>
                    <a:pt x="21597" y="151909"/>
                  </a:lnTo>
                  <a:lnTo>
                    <a:pt x="21421" y="151769"/>
                  </a:lnTo>
                  <a:lnTo>
                    <a:pt x="21392" y="151423"/>
                  </a:lnTo>
                  <a:lnTo>
                    <a:pt x="21462" y="151285"/>
                  </a:lnTo>
                  <a:lnTo>
                    <a:pt x="19333" y="150404"/>
                  </a:lnTo>
                  <a:lnTo>
                    <a:pt x="18752" y="149420"/>
                  </a:lnTo>
                  <a:lnTo>
                    <a:pt x="18624" y="148922"/>
                  </a:lnTo>
                  <a:lnTo>
                    <a:pt x="18993" y="147771"/>
                  </a:lnTo>
                  <a:lnTo>
                    <a:pt x="19096" y="146564"/>
                  </a:lnTo>
                  <a:lnTo>
                    <a:pt x="19076" y="146006"/>
                  </a:lnTo>
                  <a:lnTo>
                    <a:pt x="18942" y="145892"/>
                  </a:lnTo>
                  <a:lnTo>
                    <a:pt x="18384" y="144892"/>
                  </a:lnTo>
                  <a:lnTo>
                    <a:pt x="18384" y="144627"/>
                  </a:lnTo>
                  <a:lnTo>
                    <a:pt x="17077" y="144627"/>
                  </a:lnTo>
                  <a:lnTo>
                    <a:pt x="17440" y="143810"/>
                  </a:lnTo>
                  <a:lnTo>
                    <a:pt x="17636" y="142940"/>
                  </a:lnTo>
                  <a:lnTo>
                    <a:pt x="17723" y="142015"/>
                  </a:lnTo>
                  <a:lnTo>
                    <a:pt x="18011" y="141607"/>
                  </a:lnTo>
                  <a:lnTo>
                    <a:pt x="18353" y="141470"/>
                  </a:lnTo>
                  <a:lnTo>
                    <a:pt x="19679" y="141253"/>
                  </a:lnTo>
                  <a:lnTo>
                    <a:pt x="21594" y="140416"/>
                  </a:lnTo>
                  <a:lnTo>
                    <a:pt x="21590" y="138766"/>
                  </a:lnTo>
                  <a:lnTo>
                    <a:pt x="21478" y="138524"/>
                  </a:lnTo>
                  <a:lnTo>
                    <a:pt x="20444" y="137388"/>
                  </a:lnTo>
                  <a:lnTo>
                    <a:pt x="20098" y="137179"/>
                  </a:lnTo>
                  <a:lnTo>
                    <a:pt x="19432" y="137149"/>
                  </a:lnTo>
                  <a:lnTo>
                    <a:pt x="18507" y="137287"/>
                  </a:lnTo>
                  <a:lnTo>
                    <a:pt x="19171" y="135361"/>
                  </a:lnTo>
                  <a:lnTo>
                    <a:pt x="19062" y="134700"/>
                  </a:lnTo>
                  <a:lnTo>
                    <a:pt x="18218" y="134063"/>
                  </a:lnTo>
                  <a:lnTo>
                    <a:pt x="17503" y="134069"/>
                  </a:lnTo>
                  <a:lnTo>
                    <a:pt x="17294" y="133991"/>
                  </a:lnTo>
                  <a:lnTo>
                    <a:pt x="16869" y="133687"/>
                  </a:lnTo>
                  <a:lnTo>
                    <a:pt x="16438" y="133214"/>
                  </a:lnTo>
                  <a:lnTo>
                    <a:pt x="16735" y="132545"/>
                  </a:lnTo>
                  <a:lnTo>
                    <a:pt x="17235" y="132509"/>
                  </a:lnTo>
                  <a:lnTo>
                    <a:pt x="16905" y="131081"/>
                  </a:lnTo>
                  <a:lnTo>
                    <a:pt x="16634" y="130528"/>
                  </a:lnTo>
                  <a:lnTo>
                    <a:pt x="16069" y="130112"/>
                  </a:lnTo>
                  <a:lnTo>
                    <a:pt x="15630" y="129623"/>
                  </a:lnTo>
                  <a:lnTo>
                    <a:pt x="15103" y="128373"/>
                  </a:lnTo>
                  <a:lnTo>
                    <a:pt x="15455" y="127749"/>
                  </a:lnTo>
                  <a:lnTo>
                    <a:pt x="15589" y="127289"/>
                  </a:lnTo>
                  <a:lnTo>
                    <a:pt x="15421" y="126915"/>
                  </a:lnTo>
                  <a:lnTo>
                    <a:pt x="15421" y="126062"/>
                  </a:lnTo>
                  <a:lnTo>
                    <a:pt x="15753" y="125604"/>
                  </a:lnTo>
                  <a:lnTo>
                    <a:pt x="16421" y="125616"/>
                  </a:lnTo>
                  <a:lnTo>
                    <a:pt x="17055" y="124889"/>
                  </a:lnTo>
                  <a:lnTo>
                    <a:pt x="17705" y="124749"/>
                  </a:lnTo>
                  <a:lnTo>
                    <a:pt x="17974" y="124353"/>
                  </a:lnTo>
                  <a:lnTo>
                    <a:pt x="17683" y="124699"/>
                  </a:lnTo>
                  <a:lnTo>
                    <a:pt x="17158" y="124819"/>
                  </a:lnTo>
                  <a:lnTo>
                    <a:pt x="16691" y="123776"/>
                  </a:lnTo>
                  <a:lnTo>
                    <a:pt x="16490" y="123418"/>
                  </a:lnTo>
                  <a:lnTo>
                    <a:pt x="16272" y="123223"/>
                  </a:lnTo>
                  <a:lnTo>
                    <a:pt x="15848" y="123181"/>
                  </a:lnTo>
                  <a:lnTo>
                    <a:pt x="15624" y="123340"/>
                  </a:lnTo>
                  <a:lnTo>
                    <a:pt x="15295" y="123383"/>
                  </a:lnTo>
                  <a:lnTo>
                    <a:pt x="15301" y="122584"/>
                  </a:lnTo>
                  <a:lnTo>
                    <a:pt x="15287" y="122102"/>
                  </a:lnTo>
                  <a:lnTo>
                    <a:pt x="15577" y="121645"/>
                  </a:lnTo>
                  <a:lnTo>
                    <a:pt x="15652" y="120724"/>
                  </a:lnTo>
                  <a:lnTo>
                    <a:pt x="16207" y="119087"/>
                  </a:lnTo>
                  <a:lnTo>
                    <a:pt x="15370" y="119067"/>
                  </a:lnTo>
                  <a:lnTo>
                    <a:pt x="15208" y="117276"/>
                  </a:lnTo>
                  <a:lnTo>
                    <a:pt x="15099" y="116912"/>
                  </a:lnTo>
                  <a:lnTo>
                    <a:pt x="14982" y="116744"/>
                  </a:lnTo>
                  <a:lnTo>
                    <a:pt x="14988" y="115348"/>
                  </a:lnTo>
                  <a:lnTo>
                    <a:pt x="16257" y="115356"/>
                  </a:lnTo>
                  <a:lnTo>
                    <a:pt x="17225" y="116329"/>
                  </a:lnTo>
                  <a:lnTo>
                    <a:pt x="18262" y="116998"/>
                  </a:lnTo>
                  <a:lnTo>
                    <a:pt x="19072" y="117107"/>
                  </a:lnTo>
                  <a:lnTo>
                    <a:pt x="19011" y="118090"/>
                  </a:lnTo>
                  <a:lnTo>
                    <a:pt x="19971" y="117302"/>
                  </a:lnTo>
                  <a:lnTo>
                    <a:pt x="21071" y="116783"/>
                  </a:lnTo>
                  <a:lnTo>
                    <a:pt x="21050" y="114978"/>
                  </a:lnTo>
                  <a:lnTo>
                    <a:pt x="21034" y="113659"/>
                  </a:lnTo>
                  <a:lnTo>
                    <a:pt x="20129" y="113625"/>
                  </a:lnTo>
                  <a:lnTo>
                    <a:pt x="20165" y="112273"/>
                  </a:lnTo>
                  <a:lnTo>
                    <a:pt x="15925" y="112050"/>
                  </a:lnTo>
                  <a:lnTo>
                    <a:pt x="15623" y="111513"/>
                  </a:lnTo>
                  <a:lnTo>
                    <a:pt x="15467" y="108377"/>
                  </a:lnTo>
                  <a:lnTo>
                    <a:pt x="15528" y="108141"/>
                  </a:lnTo>
                  <a:lnTo>
                    <a:pt x="15662" y="108039"/>
                  </a:lnTo>
                  <a:lnTo>
                    <a:pt x="15285" y="107805"/>
                  </a:lnTo>
                  <a:lnTo>
                    <a:pt x="14941" y="107704"/>
                  </a:lnTo>
                  <a:lnTo>
                    <a:pt x="14589" y="107754"/>
                  </a:lnTo>
                  <a:lnTo>
                    <a:pt x="14340" y="107677"/>
                  </a:lnTo>
                  <a:lnTo>
                    <a:pt x="13005" y="106760"/>
                  </a:lnTo>
                  <a:lnTo>
                    <a:pt x="12823" y="106545"/>
                  </a:lnTo>
                  <a:lnTo>
                    <a:pt x="12371" y="105594"/>
                  </a:lnTo>
                  <a:lnTo>
                    <a:pt x="12540" y="104952"/>
                  </a:lnTo>
                  <a:lnTo>
                    <a:pt x="12803" y="104887"/>
                  </a:lnTo>
                  <a:lnTo>
                    <a:pt x="12730" y="103690"/>
                  </a:lnTo>
                  <a:lnTo>
                    <a:pt x="12714" y="101435"/>
                  </a:lnTo>
                  <a:lnTo>
                    <a:pt x="12122" y="101270"/>
                  </a:lnTo>
                  <a:lnTo>
                    <a:pt x="11288" y="101261"/>
                  </a:lnTo>
                  <a:lnTo>
                    <a:pt x="11005" y="101331"/>
                  </a:lnTo>
                  <a:lnTo>
                    <a:pt x="10950" y="101081"/>
                  </a:lnTo>
                  <a:lnTo>
                    <a:pt x="11054" y="100092"/>
                  </a:lnTo>
                  <a:lnTo>
                    <a:pt x="10978" y="98980"/>
                  </a:lnTo>
                  <a:lnTo>
                    <a:pt x="10615" y="98219"/>
                  </a:lnTo>
                  <a:lnTo>
                    <a:pt x="10430" y="97983"/>
                  </a:lnTo>
                  <a:lnTo>
                    <a:pt x="9959" y="97710"/>
                  </a:lnTo>
                  <a:lnTo>
                    <a:pt x="9621" y="97333"/>
                  </a:lnTo>
                  <a:lnTo>
                    <a:pt x="9606" y="97116"/>
                  </a:lnTo>
                  <a:lnTo>
                    <a:pt x="9859" y="95820"/>
                  </a:lnTo>
                  <a:lnTo>
                    <a:pt x="10033" y="95842"/>
                  </a:lnTo>
                  <a:lnTo>
                    <a:pt x="10383" y="95515"/>
                  </a:lnTo>
                  <a:lnTo>
                    <a:pt x="10553" y="95271"/>
                  </a:lnTo>
                  <a:lnTo>
                    <a:pt x="10754" y="95561"/>
                  </a:lnTo>
                  <a:lnTo>
                    <a:pt x="11152" y="95761"/>
                  </a:lnTo>
                  <a:lnTo>
                    <a:pt x="11999" y="95662"/>
                  </a:lnTo>
                  <a:lnTo>
                    <a:pt x="12424" y="95280"/>
                  </a:lnTo>
                  <a:lnTo>
                    <a:pt x="12552" y="95322"/>
                  </a:lnTo>
                  <a:lnTo>
                    <a:pt x="12700" y="95602"/>
                  </a:lnTo>
                  <a:lnTo>
                    <a:pt x="13084" y="95689"/>
                  </a:lnTo>
                  <a:lnTo>
                    <a:pt x="13408" y="95579"/>
                  </a:lnTo>
                  <a:lnTo>
                    <a:pt x="13805" y="95077"/>
                  </a:lnTo>
                  <a:lnTo>
                    <a:pt x="13939" y="95050"/>
                  </a:lnTo>
                  <a:lnTo>
                    <a:pt x="14014" y="95208"/>
                  </a:lnTo>
                  <a:lnTo>
                    <a:pt x="13959" y="95364"/>
                  </a:lnTo>
                  <a:lnTo>
                    <a:pt x="13704" y="95566"/>
                  </a:lnTo>
                  <a:lnTo>
                    <a:pt x="13939" y="95759"/>
                  </a:lnTo>
                  <a:lnTo>
                    <a:pt x="14034" y="95947"/>
                  </a:lnTo>
                  <a:lnTo>
                    <a:pt x="14099" y="96629"/>
                  </a:lnTo>
                  <a:lnTo>
                    <a:pt x="14425" y="96650"/>
                  </a:lnTo>
                  <a:lnTo>
                    <a:pt x="15698" y="96089"/>
                  </a:lnTo>
                  <a:lnTo>
                    <a:pt x="16324" y="95946"/>
                  </a:lnTo>
                  <a:lnTo>
                    <a:pt x="16565" y="95681"/>
                  </a:lnTo>
                  <a:lnTo>
                    <a:pt x="16182" y="95442"/>
                  </a:lnTo>
                  <a:lnTo>
                    <a:pt x="16041" y="95234"/>
                  </a:lnTo>
                  <a:lnTo>
                    <a:pt x="16431" y="94179"/>
                  </a:lnTo>
                  <a:lnTo>
                    <a:pt x="16849" y="94246"/>
                  </a:lnTo>
                  <a:lnTo>
                    <a:pt x="16998" y="94314"/>
                  </a:lnTo>
                  <a:lnTo>
                    <a:pt x="17185" y="94876"/>
                  </a:lnTo>
                  <a:lnTo>
                    <a:pt x="17725" y="94919"/>
                  </a:lnTo>
                  <a:lnTo>
                    <a:pt x="17462" y="95565"/>
                  </a:lnTo>
                  <a:lnTo>
                    <a:pt x="17487" y="95867"/>
                  </a:lnTo>
                  <a:lnTo>
                    <a:pt x="17691" y="96557"/>
                  </a:lnTo>
                  <a:lnTo>
                    <a:pt x="17454" y="97490"/>
                  </a:lnTo>
                  <a:lnTo>
                    <a:pt x="17294" y="97757"/>
                  </a:lnTo>
                  <a:lnTo>
                    <a:pt x="16794" y="98295"/>
                  </a:lnTo>
                  <a:lnTo>
                    <a:pt x="16998" y="98558"/>
                  </a:lnTo>
                  <a:lnTo>
                    <a:pt x="17487" y="98949"/>
                  </a:lnTo>
                  <a:lnTo>
                    <a:pt x="18296" y="99242"/>
                  </a:lnTo>
                  <a:lnTo>
                    <a:pt x="18545" y="99171"/>
                  </a:lnTo>
                  <a:lnTo>
                    <a:pt x="18896" y="98644"/>
                  </a:lnTo>
                  <a:lnTo>
                    <a:pt x="19064" y="98504"/>
                  </a:lnTo>
                  <a:lnTo>
                    <a:pt x="19679" y="98415"/>
                  </a:lnTo>
                  <a:lnTo>
                    <a:pt x="19898" y="98272"/>
                  </a:lnTo>
                  <a:lnTo>
                    <a:pt x="20431" y="97625"/>
                  </a:lnTo>
                  <a:lnTo>
                    <a:pt x="20633" y="97275"/>
                  </a:lnTo>
                  <a:lnTo>
                    <a:pt x="21010" y="96291"/>
                  </a:lnTo>
                  <a:lnTo>
                    <a:pt x="21265" y="95882"/>
                  </a:lnTo>
                  <a:lnTo>
                    <a:pt x="20783" y="96101"/>
                  </a:lnTo>
                  <a:lnTo>
                    <a:pt x="20595" y="96094"/>
                  </a:lnTo>
                  <a:lnTo>
                    <a:pt x="20366" y="95953"/>
                  </a:lnTo>
                  <a:lnTo>
                    <a:pt x="20004" y="95587"/>
                  </a:lnTo>
                  <a:lnTo>
                    <a:pt x="19931" y="95214"/>
                  </a:lnTo>
                  <a:lnTo>
                    <a:pt x="19755" y="94970"/>
                  </a:lnTo>
                  <a:lnTo>
                    <a:pt x="19742" y="94648"/>
                  </a:lnTo>
                  <a:lnTo>
                    <a:pt x="20943" y="94670"/>
                  </a:lnTo>
                  <a:lnTo>
                    <a:pt x="20963" y="93491"/>
                  </a:lnTo>
                  <a:lnTo>
                    <a:pt x="21854" y="93827"/>
                  </a:lnTo>
                  <a:lnTo>
                    <a:pt x="21840" y="92924"/>
                  </a:lnTo>
                  <a:lnTo>
                    <a:pt x="21739" y="92789"/>
                  </a:lnTo>
                  <a:lnTo>
                    <a:pt x="21753" y="92283"/>
                  </a:lnTo>
                  <a:lnTo>
                    <a:pt x="21941" y="92261"/>
                  </a:lnTo>
                  <a:lnTo>
                    <a:pt x="22490" y="92831"/>
                  </a:lnTo>
                  <a:lnTo>
                    <a:pt x="22611" y="92439"/>
                  </a:lnTo>
                  <a:lnTo>
                    <a:pt x="22662" y="91674"/>
                  </a:lnTo>
                  <a:lnTo>
                    <a:pt x="22435" y="91466"/>
                  </a:lnTo>
                  <a:lnTo>
                    <a:pt x="22360" y="90785"/>
                  </a:lnTo>
                  <a:lnTo>
                    <a:pt x="22132" y="90528"/>
                  </a:lnTo>
                  <a:lnTo>
                    <a:pt x="22166" y="90192"/>
                  </a:lnTo>
                  <a:lnTo>
                    <a:pt x="21903" y="90057"/>
                  </a:lnTo>
                  <a:lnTo>
                    <a:pt x="21851" y="89919"/>
                  </a:lnTo>
                  <a:lnTo>
                    <a:pt x="21441" y="89914"/>
                  </a:lnTo>
                  <a:lnTo>
                    <a:pt x="21421" y="89341"/>
                  </a:lnTo>
                  <a:lnTo>
                    <a:pt x="21004" y="89327"/>
                  </a:lnTo>
                  <a:lnTo>
                    <a:pt x="20698" y="89168"/>
                  </a:lnTo>
                  <a:lnTo>
                    <a:pt x="20777" y="89026"/>
                  </a:lnTo>
                  <a:lnTo>
                    <a:pt x="20850" y="88199"/>
                  </a:lnTo>
                  <a:lnTo>
                    <a:pt x="20743" y="87782"/>
                  </a:lnTo>
                  <a:lnTo>
                    <a:pt x="21326" y="86537"/>
                  </a:lnTo>
                  <a:lnTo>
                    <a:pt x="21164" y="86138"/>
                  </a:lnTo>
                  <a:lnTo>
                    <a:pt x="21170" y="84416"/>
                  </a:lnTo>
                  <a:lnTo>
                    <a:pt x="19135" y="84399"/>
                  </a:lnTo>
                  <a:lnTo>
                    <a:pt x="18009" y="83637"/>
                  </a:lnTo>
                  <a:lnTo>
                    <a:pt x="18288" y="83618"/>
                  </a:lnTo>
                  <a:lnTo>
                    <a:pt x="18254" y="82023"/>
                  </a:lnTo>
                  <a:lnTo>
                    <a:pt x="18484" y="79860"/>
                  </a:lnTo>
                  <a:lnTo>
                    <a:pt x="20128" y="79977"/>
                  </a:lnTo>
                  <a:lnTo>
                    <a:pt x="21901" y="79830"/>
                  </a:lnTo>
                  <a:lnTo>
                    <a:pt x="22028" y="79502"/>
                  </a:lnTo>
                  <a:lnTo>
                    <a:pt x="21210" y="77994"/>
                  </a:lnTo>
                  <a:lnTo>
                    <a:pt x="20611" y="77588"/>
                  </a:lnTo>
                  <a:lnTo>
                    <a:pt x="20151" y="76035"/>
                  </a:lnTo>
                  <a:lnTo>
                    <a:pt x="20015" y="75882"/>
                  </a:lnTo>
                  <a:lnTo>
                    <a:pt x="18952" y="75897"/>
                  </a:lnTo>
                  <a:lnTo>
                    <a:pt x="17620" y="75792"/>
                  </a:lnTo>
                  <a:lnTo>
                    <a:pt x="17595" y="77021"/>
                  </a:lnTo>
                  <a:lnTo>
                    <a:pt x="17454" y="78232"/>
                  </a:lnTo>
                  <a:lnTo>
                    <a:pt x="16297" y="79252"/>
                  </a:lnTo>
                  <a:lnTo>
                    <a:pt x="15999" y="80533"/>
                  </a:lnTo>
                  <a:lnTo>
                    <a:pt x="14639" y="80526"/>
                  </a:lnTo>
                  <a:lnTo>
                    <a:pt x="14562" y="80838"/>
                  </a:lnTo>
                  <a:lnTo>
                    <a:pt x="14931" y="82799"/>
                  </a:lnTo>
                  <a:lnTo>
                    <a:pt x="14797" y="83279"/>
                  </a:lnTo>
                  <a:lnTo>
                    <a:pt x="14893" y="84089"/>
                  </a:lnTo>
                  <a:lnTo>
                    <a:pt x="13198" y="84048"/>
                  </a:lnTo>
                  <a:lnTo>
                    <a:pt x="13149" y="84678"/>
                  </a:lnTo>
                  <a:lnTo>
                    <a:pt x="12300" y="84857"/>
                  </a:lnTo>
                  <a:lnTo>
                    <a:pt x="12215" y="85576"/>
                  </a:lnTo>
                  <a:lnTo>
                    <a:pt x="11148" y="85576"/>
                  </a:lnTo>
                  <a:lnTo>
                    <a:pt x="10845" y="85681"/>
                  </a:lnTo>
                  <a:lnTo>
                    <a:pt x="10668" y="85978"/>
                  </a:lnTo>
                  <a:lnTo>
                    <a:pt x="10575" y="86921"/>
                  </a:lnTo>
                  <a:lnTo>
                    <a:pt x="10045" y="87928"/>
                  </a:lnTo>
                  <a:lnTo>
                    <a:pt x="8012" y="88232"/>
                  </a:lnTo>
                  <a:lnTo>
                    <a:pt x="6582" y="88242"/>
                  </a:lnTo>
                  <a:lnTo>
                    <a:pt x="6582" y="87855"/>
                  </a:lnTo>
                  <a:lnTo>
                    <a:pt x="7238" y="86869"/>
                  </a:lnTo>
                  <a:lnTo>
                    <a:pt x="8666" y="85360"/>
                  </a:lnTo>
                  <a:lnTo>
                    <a:pt x="8238" y="85396"/>
                  </a:lnTo>
                  <a:lnTo>
                    <a:pt x="7666" y="85099"/>
                  </a:lnTo>
                  <a:lnTo>
                    <a:pt x="8473" y="83906"/>
                  </a:lnTo>
                  <a:lnTo>
                    <a:pt x="9189" y="83929"/>
                  </a:lnTo>
                  <a:lnTo>
                    <a:pt x="9986" y="82882"/>
                  </a:lnTo>
                  <a:lnTo>
                    <a:pt x="10097" y="82324"/>
                  </a:lnTo>
                  <a:lnTo>
                    <a:pt x="10053" y="82155"/>
                  </a:lnTo>
                  <a:lnTo>
                    <a:pt x="10946" y="81652"/>
                  </a:lnTo>
                  <a:lnTo>
                    <a:pt x="11562" y="81540"/>
                  </a:lnTo>
                  <a:lnTo>
                    <a:pt x="12223" y="80520"/>
                  </a:lnTo>
                  <a:lnTo>
                    <a:pt x="12978" y="80525"/>
                  </a:lnTo>
                  <a:lnTo>
                    <a:pt x="13210" y="80268"/>
                  </a:lnTo>
                  <a:lnTo>
                    <a:pt x="13693" y="79169"/>
                  </a:lnTo>
                  <a:lnTo>
                    <a:pt x="14483" y="78384"/>
                  </a:lnTo>
                  <a:lnTo>
                    <a:pt x="13680" y="77351"/>
                  </a:lnTo>
                  <a:lnTo>
                    <a:pt x="13042" y="76994"/>
                  </a:lnTo>
                  <a:lnTo>
                    <a:pt x="12880" y="76789"/>
                  </a:lnTo>
                  <a:lnTo>
                    <a:pt x="12772" y="76394"/>
                  </a:lnTo>
                  <a:lnTo>
                    <a:pt x="12891" y="76059"/>
                  </a:lnTo>
                  <a:lnTo>
                    <a:pt x="12965" y="75068"/>
                  </a:lnTo>
                  <a:lnTo>
                    <a:pt x="12927" y="74639"/>
                  </a:lnTo>
                  <a:lnTo>
                    <a:pt x="12393" y="74528"/>
                  </a:lnTo>
                  <a:lnTo>
                    <a:pt x="12158" y="74379"/>
                  </a:lnTo>
                  <a:lnTo>
                    <a:pt x="11713" y="73421"/>
                  </a:lnTo>
                  <a:lnTo>
                    <a:pt x="11001" y="72914"/>
                  </a:lnTo>
                  <a:lnTo>
                    <a:pt x="10931" y="73499"/>
                  </a:lnTo>
                  <a:lnTo>
                    <a:pt x="10791" y="75328"/>
                  </a:lnTo>
                  <a:lnTo>
                    <a:pt x="11019" y="76703"/>
                  </a:lnTo>
                  <a:lnTo>
                    <a:pt x="11166" y="76789"/>
                  </a:lnTo>
                  <a:lnTo>
                    <a:pt x="11023" y="77105"/>
                  </a:lnTo>
                  <a:lnTo>
                    <a:pt x="10784" y="77206"/>
                  </a:lnTo>
                  <a:lnTo>
                    <a:pt x="10395" y="77072"/>
                  </a:lnTo>
                  <a:lnTo>
                    <a:pt x="9280" y="76055"/>
                  </a:lnTo>
                  <a:lnTo>
                    <a:pt x="8439" y="73731"/>
                  </a:lnTo>
                  <a:lnTo>
                    <a:pt x="7983" y="73072"/>
                  </a:lnTo>
                  <a:lnTo>
                    <a:pt x="7986" y="72647"/>
                  </a:lnTo>
                  <a:lnTo>
                    <a:pt x="8610" y="71768"/>
                  </a:lnTo>
                  <a:lnTo>
                    <a:pt x="8866" y="71261"/>
                  </a:lnTo>
                  <a:lnTo>
                    <a:pt x="7334" y="71705"/>
                  </a:lnTo>
                  <a:lnTo>
                    <a:pt x="6303" y="72558"/>
                  </a:lnTo>
                  <a:lnTo>
                    <a:pt x="4897" y="72872"/>
                  </a:lnTo>
                  <a:lnTo>
                    <a:pt x="4956" y="72019"/>
                  </a:lnTo>
                  <a:lnTo>
                    <a:pt x="5170" y="70864"/>
                  </a:lnTo>
                  <a:lnTo>
                    <a:pt x="5078" y="70488"/>
                  </a:lnTo>
                  <a:lnTo>
                    <a:pt x="4710" y="70153"/>
                  </a:lnTo>
                  <a:lnTo>
                    <a:pt x="4310" y="69613"/>
                  </a:lnTo>
                  <a:lnTo>
                    <a:pt x="4346" y="65742"/>
                  </a:lnTo>
                  <a:lnTo>
                    <a:pt x="6546" y="65637"/>
                  </a:lnTo>
                  <a:lnTo>
                    <a:pt x="8345" y="65740"/>
                  </a:lnTo>
                  <a:lnTo>
                    <a:pt x="8700" y="65286"/>
                  </a:lnTo>
                  <a:lnTo>
                    <a:pt x="7310" y="63681"/>
                  </a:lnTo>
                  <a:lnTo>
                    <a:pt x="6380" y="63275"/>
                  </a:lnTo>
                  <a:lnTo>
                    <a:pt x="6205" y="62899"/>
                  </a:lnTo>
                  <a:lnTo>
                    <a:pt x="6243" y="62668"/>
                  </a:lnTo>
                  <a:lnTo>
                    <a:pt x="6573" y="61967"/>
                  </a:lnTo>
                  <a:lnTo>
                    <a:pt x="6832" y="61762"/>
                  </a:lnTo>
                  <a:lnTo>
                    <a:pt x="7218" y="61092"/>
                  </a:lnTo>
                  <a:lnTo>
                    <a:pt x="7130" y="60808"/>
                  </a:lnTo>
                  <a:lnTo>
                    <a:pt x="8516" y="61050"/>
                  </a:lnTo>
                  <a:lnTo>
                    <a:pt x="8096" y="60589"/>
                  </a:lnTo>
                  <a:lnTo>
                    <a:pt x="8046" y="59866"/>
                  </a:lnTo>
                  <a:lnTo>
                    <a:pt x="7428" y="59334"/>
                  </a:lnTo>
                  <a:lnTo>
                    <a:pt x="6779" y="58894"/>
                  </a:lnTo>
                  <a:lnTo>
                    <a:pt x="5958" y="58593"/>
                  </a:lnTo>
                  <a:lnTo>
                    <a:pt x="3589" y="58557"/>
                  </a:lnTo>
                  <a:lnTo>
                    <a:pt x="3564" y="58080"/>
                  </a:lnTo>
                  <a:lnTo>
                    <a:pt x="2811" y="58063"/>
                  </a:lnTo>
                  <a:lnTo>
                    <a:pt x="2822" y="58198"/>
                  </a:lnTo>
                  <a:lnTo>
                    <a:pt x="2576" y="58217"/>
                  </a:lnTo>
                  <a:lnTo>
                    <a:pt x="2267" y="58969"/>
                  </a:lnTo>
                  <a:lnTo>
                    <a:pt x="2439" y="58995"/>
                  </a:lnTo>
                  <a:lnTo>
                    <a:pt x="2537" y="59681"/>
                  </a:lnTo>
                  <a:lnTo>
                    <a:pt x="2424" y="60106"/>
                  </a:lnTo>
                  <a:lnTo>
                    <a:pt x="1480" y="60042"/>
                  </a:lnTo>
                  <a:lnTo>
                    <a:pt x="1484" y="59721"/>
                  </a:lnTo>
                  <a:lnTo>
                    <a:pt x="1786" y="58142"/>
                  </a:lnTo>
                  <a:lnTo>
                    <a:pt x="2183" y="57542"/>
                  </a:lnTo>
                  <a:lnTo>
                    <a:pt x="2410" y="56298"/>
                  </a:lnTo>
                  <a:lnTo>
                    <a:pt x="3307" y="55874"/>
                  </a:lnTo>
                  <a:lnTo>
                    <a:pt x="3009" y="54835"/>
                  </a:lnTo>
                  <a:lnTo>
                    <a:pt x="2448" y="53955"/>
                  </a:lnTo>
                  <a:lnTo>
                    <a:pt x="2442" y="51411"/>
                  </a:lnTo>
                  <a:lnTo>
                    <a:pt x="2091" y="51027"/>
                  </a:lnTo>
                  <a:lnTo>
                    <a:pt x="1652" y="50930"/>
                  </a:lnTo>
                  <a:lnTo>
                    <a:pt x="1217" y="50904"/>
                  </a:lnTo>
                  <a:lnTo>
                    <a:pt x="578" y="49991"/>
                  </a:lnTo>
                  <a:lnTo>
                    <a:pt x="526" y="49112"/>
                  </a:lnTo>
                  <a:lnTo>
                    <a:pt x="249" y="48575"/>
                  </a:lnTo>
                  <a:lnTo>
                    <a:pt x="0" y="48251"/>
                  </a:lnTo>
                  <a:lnTo>
                    <a:pt x="13" y="36461"/>
                  </a:lnTo>
                  <a:lnTo>
                    <a:pt x="3040" y="36448"/>
                  </a:lnTo>
                  <a:lnTo>
                    <a:pt x="3002" y="36638"/>
                  </a:lnTo>
                  <a:lnTo>
                    <a:pt x="3084" y="36850"/>
                  </a:lnTo>
                  <a:lnTo>
                    <a:pt x="3300" y="36856"/>
                  </a:lnTo>
                  <a:lnTo>
                    <a:pt x="3391" y="37115"/>
                  </a:lnTo>
                  <a:lnTo>
                    <a:pt x="2952" y="37528"/>
                  </a:lnTo>
                  <a:lnTo>
                    <a:pt x="2256" y="37554"/>
                  </a:lnTo>
                  <a:lnTo>
                    <a:pt x="2198" y="39130"/>
                  </a:lnTo>
                  <a:lnTo>
                    <a:pt x="3018" y="39245"/>
                  </a:lnTo>
                  <a:lnTo>
                    <a:pt x="3438" y="39201"/>
                  </a:lnTo>
                  <a:lnTo>
                    <a:pt x="3708" y="38780"/>
                  </a:lnTo>
                  <a:lnTo>
                    <a:pt x="4949" y="38108"/>
                  </a:lnTo>
                  <a:lnTo>
                    <a:pt x="4885" y="37591"/>
                  </a:lnTo>
                  <a:lnTo>
                    <a:pt x="4670" y="36899"/>
                  </a:lnTo>
                  <a:lnTo>
                    <a:pt x="4392" y="36668"/>
                  </a:lnTo>
                  <a:lnTo>
                    <a:pt x="3830" y="36441"/>
                  </a:lnTo>
                  <a:lnTo>
                    <a:pt x="6151" y="36434"/>
                  </a:lnTo>
                  <a:lnTo>
                    <a:pt x="6303" y="36086"/>
                  </a:lnTo>
                  <a:lnTo>
                    <a:pt x="6765" y="35445"/>
                  </a:lnTo>
                  <a:lnTo>
                    <a:pt x="6757" y="34763"/>
                  </a:lnTo>
                  <a:lnTo>
                    <a:pt x="6841" y="34342"/>
                  </a:lnTo>
                  <a:lnTo>
                    <a:pt x="7267" y="34047"/>
                  </a:lnTo>
                  <a:lnTo>
                    <a:pt x="7667" y="34018"/>
                  </a:lnTo>
                  <a:lnTo>
                    <a:pt x="8610" y="33656"/>
                  </a:lnTo>
                  <a:lnTo>
                    <a:pt x="8891" y="33447"/>
                  </a:lnTo>
                  <a:lnTo>
                    <a:pt x="9249" y="32780"/>
                  </a:lnTo>
                  <a:lnTo>
                    <a:pt x="9302" y="32467"/>
                  </a:lnTo>
                  <a:lnTo>
                    <a:pt x="9724" y="32411"/>
                  </a:lnTo>
                  <a:lnTo>
                    <a:pt x="10469" y="32702"/>
                  </a:lnTo>
                  <a:lnTo>
                    <a:pt x="11176" y="32862"/>
                  </a:lnTo>
                  <a:lnTo>
                    <a:pt x="11587" y="32796"/>
                  </a:lnTo>
                  <a:lnTo>
                    <a:pt x="11566" y="30735"/>
                  </a:lnTo>
                  <a:lnTo>
                    <a:pt x="11408" y="30243"/>
                  </a:lnTo>
                  <a:lnTo>
                    <a:pt x="10965" y="30385"/>
                  </a:lnTo>
                  <a:lnTo>
                    <a:pt x="10708" y="30616"/>
                  </a:lnTo>
                  <a:lnTo>
                    <a:pt x="9741" y="30981"/>
                  </a:lnTo>
                  <a:lnTo>
                    <a:pt x="7336" y="30185"/>
                  </a:lnTo>
                  <a:lnTo>
                    <a:pt x="6604" y="30192"/>
                  </a:lnTo>
                  <a:lnTo>
                    <a:pt x="6147" y="30207"/>
                  </a:lnTo>
                  <a:lnTo>
                    <a:pt x="6243" y="27958"/>
                  </a:lnTo>
                  <a:lnTo>
                    <a:pt x="7240" y="27644"/>
                  </a:lnTo>
                  <a:lnTo>
                    <a:pt x="7641" y="27819"/>
                  </a:lnTo>
                  <a:lnTo>
                    <a:pt x="7599" y="28411"/>
                  </a:lnTo>
                  <a:lnTo>
                    <a:pt x="7662" y="28702"/>
                  </a:lnTo>
                  <a:lnTo>
                    <a:pt x="8289" y="29201"/>
                  </a:lnTo>
                  <a:lnTo>
                    <a:pt x="8654" y="29245"/>
                  </a:lnTo>
                  <a:lnTo>
                    <a:pt x="8915" y="29122"/>
                  </a:lnTo>
                  <a:lnTo>
                    <a:pt x="8844" y="28735"/>
                  </a:lnTo>
                  <a:lnTo>
                    <a:pt x="9245" y="29022"/>
                  </a:lnTo>
                  <a:lnTo>
                    <a:pt x="9727" y="28176"/>
                  </a:lnTo>
                  <a:lnTo>
                    <a:pt x="9667" y="27409"/>
                  </a:lnTo>
                  <a:lnTo>
                    <a:pt x="9392" y="27312"/>
                  </a:lnTo>
                  <a:lnTo>
                    <a:pt x="9350" y="27040"/>
                  </a:lnTo>
                  <a:lnTo>
                    <a:pt x="9544" y="26992"/>
                  </a:lnTo>
                  <a:lnTo>
                    <a:pt x="10187" y="27103"/>
                  </a:lnTo>
                  <a:lnTo>
                    <a:pt x="10469" y="27275"/>
                  </a:lnTo>
                  <a:lnTo>
                    <a:pt x="10504" y="27457"/>
                  </a:lnTo>
                  <a:lnTo>
                    <a:pt x="10859" y="27576"/>
                  </a:lnTo>
                  <a:lnTo>
                    <a:pt x="11003" y="27528"/>
                  </a:lnTo>
                  <a:lnTo>
                    <a:pt x="11060" y="27375"/>
                  </a:lnTo>
                  <a:lnTo>
                    <a:pt x="11049" y="26727"/>
                  </a:lnTo>
                  <a:lnTo>
                    <a:pt x="10884" y="26705"/>
                  </a:lnTo>
                  <a:lnTo>
                    <a:pt x="10342" y="26153"/>
                  </a:lnTo>
                  <a:lnTo>
                    <a:pt x="10194" y="25554"/>
                  </a:lnTo>
                  <a:lnTo>
                    <a:pt x="10996" y="25554"/>
                  </a:lnTo>
                  <a:lnTo>
                    <a:pt x="12045" y="24745"/>
                  </a:lnTo>
                  <a:lnTo>
                    <a:pt x="12298" y="23620"/>
                  </a:lnTo>
                  <a:lnTo>
                    <a:pt x="11123" y="23281"/>
                  </a:lnTo>
                  <a:lnTo>
                    <a:pt x="10531" y="22678"/>
                  </a:lnTo>
                  <a:lnTo>
                    <a:pt x="8811" y="22619"/>
                  </a:lnTo>
                  <a:lnTo>
                    <a:pt x="8952" y="22127"/>
                  </a:lnTo>
                  <a:lnTo>
                    <a:pt x="9282" y="21903"/>
                  </a:lnTo>
                  <a:lnTo>
                    <a:pt x="9297" y="20576"/>
                  </a:lnTo>
                  <a:lnTo>
                    <a:pt x="9244" y="19653"/>
                  </a:lnTo>
                  <a:lnTo>
                    <a:pt x="8786" y="19433"/>
                  </a:lnTo>
                  <a:lnTo>
                    <a:pt x="8793" y="17835"/>
                  </a:lnTo>
                  <a:lnTo>
                    <a:pt x="7171" y="17826"/>
                  </a:lnTo>
                  <a:lnTo>
                    <a:pt x="7639" y="18358"/>
                  </a:lnTo>
                  <a:lnTo>
                    <a:pt x="7741" y="18692"/>
                  </a:lnTo>
                  <a:lnTo>
                    <a:pt x="7478" y="18308"/>
                  </a:lnTo>
                  <a:lnTo>
                    <a:pt x="6466" y="17543"/>
                  </a:lnTo>
                  <a:lnTo>
                    <a:pt x="6360" y="17304"/>
                  </a:lnTo>
                  <a:lnTo>
                    <a:pt x="6352" y="17065"/>
                  </a:lnTo>
                  <a:lnTo>
                    <a:pt x="6594" y="16564"/>
                  </a:lnTo>
                  <a:lnTo>
                    <a:pt x="6768" y="15823"/>
                  </a:lnTo>
                  <a:lnTo>
                    <a:pt x="6436" y="14863"/>
                  </a:lnTo>
                  <a:lnTo>
                    <a:pt x="6614" y="14986"/>
                  </a:lnTo>
                  <a:lnTo>
                    <a:pt x="6966" y="14905"/>
                  </a:lnTo>
                  <a:lnTo>
                    <a:pt x="7877" y="14089"/>
                  </a:lnTo>
                  <a:lnTo>
                    <a:pt x="7848" y="13863"/>
                  </a:lnTo>
                  <a:lnTo>
                    <a:pt x="8007" y="13637"/>
                  </a:lnTo>
                  <a:lnTo>
                    <a:pt x="8829" y="13125"/>
                  </a:lnTo>
                  <a:lnTo>
                    <a:pt x="9424" y="12601"/>
                  </a:lnTo>
                  <a:lnTo>
                    <a:pt x="9557" y="12125"/>
                  </a:lnTo>
                  <a:lnTo>
                    <a:pt x="10068" y="11863"/>
                  </a:lnTo>
                  <a:lnTo>
                    <a:pt x="10673" y="11691"/>
                  </a:lnTo>
                  <a:lnTo>
                    <a:pt x="11700" y="11766"/>
                  </a:lnTo>
                  <a:lnTo>
                    <a:pt x="12403" y="11315"/>
                  </a:lnTo>
                  <a:lnTo>
                    <a:pt x="12661" y="10574"/>
                  </a:lnTo>
                  <a:lnTo>
                    <a:pt x="13228" y="10364"/>
                  </a:lnTo>
                  <a:lnTo>
                    <a:pt x="13420" y="10363"/>
                  </a:lnTo>
                  <a:lnTo>
                    <a:pt x="14421" y="8871"/>
                  </a:lnTo>
                  <a:lnTo>
                    <a:pt x="15816" y="8714"/>
                  </a:lnTo>
                  <a:lnTo>
                    <a:pt x="16888" y="8381"/>
                  </a:lnTo>
                  <a:lnTo>
                    <a:pt x="17868" y="8226"/>
                  </a:lnTo>
                  <a:lnTo>
                    <a:pt x="18230" y="8268"/>
                  </a:lnTo>
                  <a:lnTo>
                    <a:pt x="18407" y="8398"/>
                  </a:lnTo>
                  <a:lnTo>
                    <a:pt x="18713" y="8803"/>
                  </a:lnTo>
                  <a:lnTo>
                    <a:pt x="18772" y="9022"/>
                  </a:lnTo>
                  <a:lnTo>
                    <a:pt x="18950" y="9030"/>
                  </a:lnTo>
                  <a:lnTo>
                    <a:pt x="19297" y="8818"/>
                  </a:lnTo>
                  <a:lnTo>
                    <a:pt x="19360" y="8397"/>
                  </a:lnTo>
                  <a:lnTo>
                    <a:pt x="19918" y="8282"/>
                  </a:lnTo>
                  <a:lnTo>
                    <a:pt x="20059" y="8495"/>
                  </a:lnTo>
                  <a:lnTo>
                    <a:pt x="20334" y="8673"/>
                  </a:lnTo>
                  <a:lnTo>
                    <a:pt x="21049" y="8744"/>
                  </a:lnTo>
                  <a:lnTo>
                    <a:pt x="21345" y="8643"/>
                  </a:lnTo>
                  <a:lnTo>
                    <a:pt x="21309" y="8405"/>
                  </a:lnTo>
                  <a:lnTo>
                    <a:pt x="21496" y="8278"/>
                  </a:lnTo>
                  <a:lnTo>
                    <a:pt x="21946" y="8058"/>
                  </a:lnTo>
                  <a:lnTo>
                    <a:pt x="22334" y="8039"/>
                  </a:lnTo>
                  <a:lnTo>
                    <a:pt x="22531" y="8251"/>
                  </a:lnTo>
                  <a:lnTo>
                    <a:pt x="22662" y="8538"/>
                  </a:lnTo>
                  <a:lnTo>
                    <a:pt x="23187" y="8802"/>
                  </a:lnTo>
                  <a:lnTo>
                    <a:pt x="23746" y="8690"/>
                  </a:lnTo>
                  <a:lnTo>
                    <a:pt x="24729" y="8705"/>
                  </a:lnTo>
                  <a:lnTo>
                    <a:pt x="26765" y="8421"/>
                  </a:lnTo>
                  <a:lnTo>
                    <a:pt x="27349" y="8440"/>
                  </a:lnTo>
                  <a:lnTo>
                    <a:pt x="27973" y="8570"/>
                  </a:lnTo>
                  <a:lnTo>
                    <a:pt x="28829" y="9144"/>
                  </a:lnTo>
                  <a:lnTo>
                    <a:pt x="29068" y="9107"/>
                  </a:lnTo>
                  <a:lnTo>
                    <a:pt x="29536" y="9613"/>
                  </a:lnTo>
                  <a:lnTo>
                    <a:pt x="29388" y="10440"/>
                  </a:lnTo>
                  <a:lnTo>
                    <a:pt x="29846" y="12288"/>
                  </a:lnTo>
                  <a:lnTo>
                    <a:pt x="30339" y="13108"/>
                  </a:lnTo>
                  <a:lnTo>
                    <a:pt x="30480" y="13234"/>
                  </a:lnTo>
                  <a:lnTo>
                    <a:pt x="30814" y="13346"/>
                  </a:lnTo>
                  <a:lnTo>
                    <a:pt x="31511" y="13291"/>
                  </a:lnTo>
                  <a:lnTo>
                    <a:pt x="32377" y="14014"/>
                  </a:lnTo>
                  <a:lnTo>
                    <a:pt x="32620" y="14494"/>
                  </a:lnTo>
                  <a:lnTo>
                    <a:pt x="32944" y="14625"/>
                  </a:lnTo>
                  <a:lnTo>
                    <a:pt x="32838" y="14241"/>
                  </a:lnTo>
                  <a:lnTo>
                    <a:pt x="32828" y="13816"/>
                  </a:lnTo>
                  <a:lnTo>
                    <a:pt x="33360" y="13250"/>
                  </a:lnTo>
                  <a:lnTo>
                    <a:pt x="33786" y="13168"/>
                  </a:lnTo>
                  <a:lnTo>
                    <a:pt x="34148" y="12852"/>
                  </a:lnTo>
                  <a:lnTo>
                    <a:pt x="34318" y="12483"/>
                  </a:lnTo>
                  <a:lnTo>
                    <a:pt x="34959" y="12476"/>
                  </a:lnTo>
                  <a:lnTo>
                    <a:pt x="35978" y="12950"/>
                  </a:lnTo>
                  <a:lnTo>
                    <a:pt x="36351" y="12950"/>
                  </a:lnTo>
                  <a:lnTo>
                    <a:pt x="36844" y="12439"/>
                  </a:lnTo>
                  <a:lnTo>
                    <a:pt x="37238" y="11832"/>
                  </a:lnTo>
                  <a:lnTo>
                    <a:pt x="37738" y="11373"/>
                  </a:lnTo>
                  <a:lnTo>
                    <a:pt x="38027" y="11321"/>
                  </a:lnTo>
                  <a:lnTo>
                    <a:pt x="38146" y="9290"/>
                  </a:lnTo>
                  <a:lnTo>
                    <a:pt x="38867" y="9350"/>
                  </a:lnTo>
                  <a:lnTo>
                    <a:pt x="39558" y="10534"/>
                  </a:lnTo>
                  <a:lnTo>
                    <a:pt x="39312" y="11715"/>
                  </a:lnTo>
                  <a:lnTo>
                    <a:pt x="38834" y="12509"/>
                  </a:lnTo>
                  <a:lnTo>
                    <a:pt x="39344" y="12978"/>
                  </a:lnTo>
                  <a:lnTo>
                    <a:pt x="40256" y="13030"/>
                  </a:lnTo>
                  <a:lnTo>
                    <a:pt x="40756" y="13343"/>
                  </a:lnTo>
                  <a:lnTo>
                    <a:pt x="40793" y="13511"/>
                  </a:lnTo>
                  <a:lnTo>
                    <a:pt x="41029" y="12652"/>
                  </a:lnTo>
                  <a:lnTo>
                    <a:pt x="41255" y="11663"/>
                  </a:lnTo>
                  <a:lnTo>
                    <a:pt x="40949" y="10046"/>
                  </a:lnTo>
                  <a:lnTo>
                    <a:pt x="41076" y="9849"/>
                  </a:lnTo>
                  <a:lnTo>
                    <a:pt x="41050" y="9360"/>
                  </a:lnTo>
                  <a:lnTo>
                    <a:pt x="40930" y="9154"/>
                  </a:lnTo>
                  <a:lnTo>
                    <a:pt x="40694" y="9089"/>
                  </a:lnTo>
                  <a:lnTo>
                    <a:pt x="41810" y="9097"/>
                  </a:lnTo>
                  <a:lnTo>
                    <a:pt x="41811" y="8810"/>
                  </a:lnTo>
                  <a:lnTo>
                    <a:pt x="41580" y="8425"/>
                  </a:lnTo>
                  <a:lnTo>
                    <a:pt x="41805" y="8209"/>
                  </a:lnTo>
                  <a:lnTo>
                    <a:pt x="41960" y="8183"/>
                  </a:lnTo>
                  <a:lnTo>
                    <a:pt x="42477" y="8354"/>
                  </a:lnTo>
                  <a:lnTo>
                    <a:pt x="42523" y="8527"/>
                  </a:lnTo>
                  <a:lnTo>
                    <a:pt x="43415" y="8529"/>
                  </a:lnTo>
                  <a:lnTo>
                    <a:pt x="43471" y="6106"/>
                  </a:lnTo>
                  <a:lnTo>
                    <a:pt x="43500" y="5286"/>
                  </a:lnTo>
                  <a:lnTo>
                    <a:pt x="43921" y="5638"/>
                  </a:lnTo>
                  <a:lnTo>
                    <a:pt x="44753" y="6849"/>
                  </a:lnTo>
                  <a:lnTo>
                    <a:pt x="45221" y="7285"/>
                  </a:lnTo>
                  <a:lnTo>
                    <a:pt x="45464" y="7367"/>
                  </a:lnTo>
                  <a:lnTo>
                    <a:pt x="48226" y="7602"/>
                  </a:lnTo>
                  <a:lnTo>
                    <a:pt x="48370" y="7632"/>
                  </a:lnTo>
                  <a:lnTo>
                    <a:pt x="48860" y="8004"/>
                  </a:lnTo>
                  <a:lnTo>
                    <a:pt x="49966" y="8057"/>
                  </a:lnTo>
                  <a:lnTo>
                    <a:pt x="50484" y="8355"/>
                  </a:lnTo>
                  <a:lnTo>
                    <a:pt x="51751" y="9380"/>
                  </a:lnTo>
                  <a:lnTo>
                    <a:pt x="52210" y="9373"/>
                  </a:lnTo>
                  <a:lnTo>
                    <a:pt x="52315" y="8893"/>
                  </a:lnTo>
                  <a:lnTo>
                    <a:pt x="53270" y="8862"/>
                  </a:lnTo>
                  <a:lnTo>
                    <a:pt x="53261" y="6623"/>
                  </a:lnTo>
                  <a:lnTo>
                    <a:pt x="52891" y="6329"/>
                  </a:lnTo>
                  <a:lnTo>
                    <a:pt x="52141" y="5987"/>
                  </a:lnTo>
                  <a:lnTo>
                    <a:pt x="52149" y="2634"/>
                  </a:lnTo>
                  <a:lnTo>
                    <a:pt x="54257" y="2610"/>
                  </a:lnTo>
                  <a:lnTo>
                    <a:pt x="55042" y="2278"/>
                  </a:lnTo>
                  <a:lnTo>
                    <a:pt x="55052" y="892"/>
                  </a:lnTo>
                  <a:lnTo>
                    <a:pt x="55990" y="903"/>
                  </a:lnTo>
                  <a:lnTo>
                    <a:pt x="56332" y="992"/>
                  </a:lnTo>
                  <a:lnTo>
                    <a:pt x="56480" y="1760"/>
                  </a:lnTo>
                  <a:lnTo>
                    <a:pt x="56920" y="1745"/>
                  </a:lnTo>
                  <a:lnTo>
                    <a:pt x="57142" y="1961"/>
                  </a:lnTo>
                  <a:lnTo>
                    <a:pt x="57153" y="2490"/>
                  </a:lnTo>
                  <a:lnTo>
                    <a:pt x="58679" y="2437"/>
                  </a:lnTo>
                  <a:lnTo>
                    <a:pt x="58887" y="1871"/>
                  </a:lnTo>
                  <a:lnTo>
                    <a:pt x="59690" y="1465"/>
                  </a:lnTo>
                  <a:lnTo>
                    <a:pt x="59719" y="126"/>
                  </a:lnTo>
                  <a:lnTo>
                    <a:pt x="60364" y="0"/>
                  </a:lnTo>
                  <a:lnTo>
                    <a:pt x="61786" y="907"/>
                  </a:lnTo>
                  <a:lnTo>
                    <a:pt x="62199" y="1316"/>
                  </a:lnTo>
                  <a:lnTo>
                    <a:pt x="62224" y="1621"/>
                  </a:lnTo>
                  <a:lnTo>
                    <a:pt x="62580" y="1983"/>
                  </a:lnTo>
                  <a:lnTo>
                    <a:pt x="63024" y="2039"/>
                  </a:lnTo>
                  <a:lnTo>
                    <a:pt x="63196" y="3264"/>
                  </a:lnTo>
                  <a:lnTo>
                    <a:pt x="63134" y="4456"/>
                  </a:lnTo>
                  <a:lnTo>
                    <a:pt x="63876" y="4449"/>
                  </a:lnTo>
                  <a:lnTo>
                    <a:pt x="63866" y="3503"/>
                  </a:lnTo>
                  <a:lnTo>
                    <a:pt x="64569" y="3477"/>
                  </a:lnTo>
                  <a:lnTo>
                    <a:pt x="64548" y="5266"/>
                  </a:lnTo>
                  <a:lnTo>
                    <a:pt x="64975" y="5299"/>
                  </a:lnTo>
                  <a:lnTo>
                    <a:pt x="65010" y="5847"/>
                  </a:lnTo>
                  <a:lnTo>
                    <a:pt x="66659" y="5780"/>
                  </a:lnTo>
                  <a:lnTo>
                    <a:pt x="67209" y="5576"/>
                  </a:lnTo>
                  <a:lnTo>
                    <a:pt x="68012" y="5554"/>
                  </a:lnTo>
                  <a:lnTo>
                    <a:pt x="69196" y="5896"/>
                  </a:lnTo>
                  <a:lnTo>
                    <a:pt x="69460" y="6120"/>
                  </a:lnTo>
                  <a:lnTo>
                    <a:pt x="69869" y="6138"/>
                  </a:lnTo>
                  <a:lnTo>
                    <a:pt x="69791" y="5672"/>
                  </a:lnTo>
                  <a:lnTo>
                    <a:pt x="69431" y="4425"/>
                  </a:lnTo>
                  <a:lnTo>
                    <a:pt x="69314" y="3534"/>
                  </a:lnTo>
                  <a:lnTo>
                    <a:pt x="69166" y="3315"/>
                  </a:lnTo>
                  <a:lnTo>
                    <a:pt x="68839" y="3051"/>
                  </a:lnTo>
                  <a:lnTo>
                    <a:pt x="68891" y="2897"/>
                  </a:lnTo>
                  <a:lnTo>
                    <a:pt x="69229" y="2551"/>
                  </a:lnTo>
                  <a:lnTo>
                    <a:pt x="69377" y="2510"/>
                  </a:lnTo>
                  <a:lnTo>
                    <a:pt x="69613" y="2580"/>
                  </a:lnTo>
                  <a:lnTo>
                    <a:pt x="69747" y="2707"/>
                  </a:lnTo>
                  <a:lnTo>
                    <a:pt x="72207" y="3555"/>
                  </a:lnTo>
                  <a:lnTo>
                    <a:pt x="73289" y="3804"/>
                  </a:lnTo>
                  <a:lnTo>
                    <a:pt x="73983" y="3454"/>
                  </a:lnTo>
                  <a:lnTo>
                    <a:pt x="74166" y="3145"/>
                  </a:lnTo>
                  <a:lnTo>
                    <a:pt x="74201" y="2776"/>
                  </a:lnTo>
                  <a:lnTo>
                    <a:pt x="74141" y="2631"/>
                  </a:lnTo>
                  <a:lnTo>
                    <a:pt x="74328" y="2504"/>
                  </a:lnTo>
                  <a:lnTo>
                    <a:pt x="74645" y="2630"/>
                  </a:lnTo>
                  <a:lnTo>
                    <a:pt x="74726" y="3386"/>
                  </a:lnTo>
                  <a:lnTo>
                    <a:pt x="74709" y="3875"/>
                  </a:lnTo>
                  <a:lnTo>
                    <a:pt x="73937" y="4594"/>
                  </a:lnTo>
                  <a:lnTo>
                    <a:pt x="73715" y="5034"/>
                  </a:lnTo>
                  <a:lnTo>
                    <a:pt x="73603" y="5578"/>
                  </a:lnTo>
                  <a:lnTo>
                    <a:pt x="73797" y="6323"/>
                  </a:lnTo>
                  <a:lnTo>
                    <a:pt x="74899" y="5630"/>
                  </a:lnTo>
                  <a:lnTo>
                    <a:pt x="76626" y="5626"/>
                  </a:lnTo>
                  <a:lnTo>
                    <a:pt x="76954" y="5566"/>
                  </a:lnTo>
                  <a:lnTo>
                    <a:pt x="77683" y="5060"/>
                  </a:lnTo>
                  <a:lnTo>
                    <a:pt x="77789" y="4842"/>
                  </a:lnTo>
                  <a:lnTo>
                    <a:pt x="77908" y="5659"/>
                  </a:lnTo>
                  <a:lnTo>
                    <a:pt x="77869" y="6550"/>
                  </a:lnTo>
                  <a:lnTo>
                    <a:pt x="78341" y="7500"/>
                  </a:lnTo>
                  <a:lnTo>
                    <a:pt x="79190" y="8815"/>
                  </a:lnTo>
                  <a:lnTo>
                    <a:pt x="79570" y="9099"/>
                  </a:lnTo>
                  <a:lnTo>
                    <a:pt x="79803" y="9434"/>
                  </a:lnTo>
                  <a:lnTo>
                    <a:pt x="79521" y="10101"/>
                  </a:lnTo>
                  <a:lnTo>
                    <a:pt x="79137" y="10604"/>
                  </a:lnTo>
                  <a:lnTo>
                    <a:pt x="78975" y="10987"/>
                  </a:lnTo>
                  <a:lnTo>
                    <a:pt x="78873" y="11315"/>
                  </a:lnTo>
                  <a:lnTo>
                    <a:pt x="78887" y="11867"/>
                  </a:lnTo>
                  <a:lnTo>
                    <a:pt x="79077" y="12247"/>
                  </a:lnTo>
                  <a:lnTo>
                    <a:pt x="79249" y="12198"/>
                  </a:lnTo>
                  <a:lnTo>
                    <a:pt x="79556" y="12251"/>
                  </a:lnTo>
                  <a:lnTo>
                    <a:pt x="80538" y="13234"/>
                  </a:lnTo>
                  <a:lnTo>
                    <a:pt x="81295" y="14397"/>
                  </a:lnTo>
                  <a:lnTo>
                    <a:pt x="81172" y="14635"/>
                  </a:lnTo>
                  <a:lnTo>
                    <a:pt x="81280" y="15163"/>
                  </a:lnTo>
                  <a:lnTo>
                    <a:pt x="81907" y="14949"/>
                  </a:lnTo>
                  <a:lnTo>
                    <a:pt x="82819" y="14509"/>
                  </a:lnTo>
                  <a:lnTo>
                    <a:pt x="83221" y="14629"/>
                  </a:lnTo>
                  <a:lnTo>
                    <a:pt x="84973" y="14633"/>
                  </a:lnTo>
                  <a:lnTo>
                    <a:pt x="85406" y="14786"/>
                  </a:lnTo>
                  <a:lnTo>
                    <a:pt x="86036" y="15195"/>
                  </a:lnTo>
                  <a:lnTo>
                    <a:pt x="86473" y="15929"/>
                  </a:lnTo>
                  <a:lnTo>
                    <a:pt x="87153" y="16786"/>
                  </a:lnTo>
                  <a:lnTo>
                    <a:pt x="87562" y="17236"/>
                  </a:lnTo>
                  <a:lnTo>
                    <a:pt x="88079" y="17568"/>
                  </a:lnTo>
                  <a:lnTo>
                    <a:pt x="88438" y="18164"/>
                  </a:lnTo>
                  <a:lnTo>
                    <a:pt x="88583" y="18477"/>
                  </a:lnTo>
                  <a:lnTo>
                    <a:pt x="89347" y="18771"/>
                  </a:lnTo>
                  <a:lnTo>
                    <a:pt x="90049" y="18664"/>
                  </a:lnTo>
                  <a:lnTo>
                    <a:pt x="90238" y="19315"/>
                  </a:lnTo>
                  <a:lnTo>
                    <a:pt x="90019" y="19811"/>
                  </a:lnTo>
                  <a:lnTo>
                    <a:pt x="89703" y="20220"/>
                  </a:lnTo>
                  <a:lnTo>
                    <a:pt x="89876" y="20424"/>
                  </a:lnTo>
                  <a:lnTo>
                    <a:pt x="90557" y="20441"/>
                  </a:lnTo>
                  <a:lnTo>
                    <a:pt x="91168" y="20221"/>
                  </a:lnTo>
                  <a:lnTo>
                    <a:pt x="92093" y="20291"/>
                  </a:lnTo>
                  <a:lnTo>
                    <a:pt x="92049" y="20679"/>
                  </a:lnTo>
                  <a:lnTo>
                    <a:pt x="91518" y="20767"/>
                  </a:lnTo>
                  <a:lnTo>
                    <a:pt x="88717" y="20652"/>
                  </a:lnTo>
                  <a:lnTo>
                    <a:pt x="87312" y="20683"/>
                  </a:lnTo>
                  <a:lnTo>
                    <a:pt x="87337" y="21580"/>
                  </a:lnTo>
                  <a:lnTo>
                    <a:pt x="85849" y="22569"/>
                  </a:lnTo>
                  <a:lnTo>
                    <a:pt x="83259" y="22339"/>
                  </a:lnTo>
                  <a:lnTo>
                    <a:pt x="83241" y="22755"/>
                  </a:lnTo>
                  <a:lnTo>
                    <a:pt x="83653" y="23042"/>
                  </a:lnTo>
                  <a:lnTo>
                    <a:pt x="83656" y="23966"/>
                  </a:lnTo>
                  <a:lnTo>
                    <a:pt x="83564" y="24465"/>
                  </a:lnTo>
                  <a:lnTo>
                    <a:pt x="83662" y="25061"/>
                  </a:lnTo>
                  <a:lnTo>
                    <a:pt x="83771" y="25266"/>
                  </a:lnTo>
                  <a:lnTo>
                    <a:pt x="83951" y="25549"/>
                  </a:lnTo>
                  <a:lnTo>
                    <a:pt x="84929" y="25352"/>
                  </a:lnTo>
                  <a:lnTo>
                    <a:pt x="85077" y="25349"/>
                  </a:lnTo>
                  <a:lnTo>
                    <a:pt x="85228" y="25456"/>
                  </a:lnTo>
                  <a:lnTo>
                    <a:pt x="85527" y="25583"/>
                  </a:lnTo>
                  <a:lnTo>
                    <a:pt x="86502" y="26235"/>
                  </a:lnTo>
                  <a:lnTo>
                    <a:pt x="86608" y="27963"/>
                  </a:lnTo>
                  <a:lnTo>
                    <a:pt x="86503" y="28370"/>
                  </a:lnTo>
                  <a:lnTo>
                    <a:pt x="86180" y="28787"/>
                  </a:lnTo>
                  <a:lnTo>
                    <a:pt x="86212" y="30110"/>
                  </a:lnTo>
                  <a:lnTo>
                    <a:pt x="85488" y="31474"/>
                  </a:lnTo>
                  <a:lnTo>
                    <a:pt x="85491" y="31731"/>
                  </a:lnTo>
                  <a:lnTo>
                    <a:pt x="85773" y="32971"/>
                  </a:lnTo>
                  <a:lnTo>
                    <a:pt x="86519" y="33165"/>
                  </a:lnTo>
                  <a:lnTo>
                    <a:pt x="86815" y="33198"/>
                  </a:lnTo>
                  <a:lnTo>
                    <a:pt x="87075" y="33131"/>
                  </a:lnTo>
                  <a:lnTo>
                    <a:pt x="87370" y="33224"/>
                  </a:lnTo>
                  <a:lnTo>
                    <a:pt x="87877" y="34308"/>
                  </a:lnTo>
                  <a:lnTo>
                    <a:pt x="87596" y="34793"/>
                  </a:lnTo>
                  <a:lnTo>
                    <a:pt x="86636" y="34994"/>
                  </a:lnTo>
                  <a:lnTo>
                    <a:pt x="86059" y="35211"/>
                  </a:lnTo>
                  <a:lnTo>
                    <a:pt x="85747" y="35889"/>
                  </a:lnTo>
                  <a:lnTo>
                    <a:pt x="85743" y="36146"/>
                  </a:lnTo>
                  <a:lnTo>
                    <a:pt x="86686" y="36675"/>
                  </a:lnTo>
                  <a:lnTo>
                    <a:pt x="87073" y="36689"/>
                  </a:lnTo>
                  <a:lnTo>
                    <a:pt x="87294" y="36607"/>
                  </a:lnTo>
                  <a:lnTo>
                    <a:pt x="87842" y="35962"/>
                  </a:lnTo>
                  <a:lnTo>
                    <a:pt x="87817" y="35296"/>
                  </a:lnTo>
                  <a:lnTo>
                    <a:pt x="88580" y="35340"/>
                  </a:lnTo>
                  <a:lnTo>
                    <a:pt x="88851" y="35198"/>
                  </a:lnTo>
                  <a:lnTo>
                    <a:pt x="89041" y="34978"/>
                  </a:lnTo>
                  <a:lnTo>
                    <a:pt x="89142" y="33421"/>
                  </a:lnTo>
                  <a:lnTo>
                    <a:pt x="89473" y="33197"/>
                  </a:lnTo>
                  <a:lnTo>
                    <a:pt x="90700" y="32012"/>
                  </a:lnTo>
                  <a:lnTo>
                    <a:pt x="91449" y="30622"/>
                  </a:lnTo>
                  <a:lnTo>
                    <a:pt x="92202" y="29609"/>
                  </a:lnTo>
                  <a:lnTo>
                    <a:pt x="92237" y="29054"/>
                  </a:lnTo>
                  <a:lnTo>
                    <a:pt x="92691" y="28353"/>
                  </a:lnTo>
                  <a:lnTo>
                    <a:pt x="93074" y="28148"/>
                  </a:lnTo>
                  <a:lnTo>
                    <a:pt x="93802" y="28092"/>
                  </a:lnTo>
                  <a:lnTo>
                    <a:pt x="94126" y="27980"/>
                  </a:lnTo>
                  <a:lnTo>
                    <a:pt x="94573" y="27600"/>
                  </a:lnTo>
                  <a:lnTo>
                    <a:pt x="94879" y="27459"/>
                  </a:lnTo>
                  <a:lnTo>
                    <a:pt x="95745" y="27392"/>
                  </a:lnTo>
                  <a:lnTo>
                    <a:pt x="96160" y="26893"/>
                  </a:lnTo>
                  <a:lnTo>
                    <a:pt x="96307" y="26826"/>
                  </a:lnTo>
                  <a:lnTo>
                    <a:pt x="96603" y="26848"/>
                  </a:lnTo>
                  <a:lnTo>
                    <a:pt x="96026" y="27910"/>
                  </a:lnTo>
                  <a:lnTo>
                    <a:pt x="95016" y="30086"/>
                  </a:lnTo>
                  <a:lnTo>
                    <a:pt x="94309" y="31229"/>
                  </a:lnTo>
                  <a:lnTo>
                    <a:pt x="93872" y="31811"/>
                  </a:lnTo>
                  <a:lnTo>
                    <a:pt x="93746" y="32157"/>
                  </a:lnTo>
                  <a:lnTo>
                    <a:pt x="93676" y="33052"/>
                  </a:lnTo>
                  <a:lnTo>
                    <a:pt x="93366" y="33599"/>
                  </a:lnTo>
                  <a:lnTo>
                    <a:pt x="92895" y="33536"/>
                  </a:lnTo>
                  <a:lnTo>
                    <a:pt x="92160" y="33886"/>
                  </a:lnTo>
                  <a:lnTo>
                    <a:pt x="91762" y="33637"/>
                  </a:lnTo>
                  <a:lnTo>
                    <a:pt x="91376" y="33670"/>
                  </a:lnTo>
                  <a:lnTo>
                    <a:pt x="90669" y="34810"/>
                  </a:lnTo>
                  <a:lnTo>
                    <a:pt x="90602" y="35187"/>
                  </a:lnTo>
                  <a:lnTo>
                    <a:pt x="91070" y="35880"/>
                  </a:lnTo>
                  <a:lnTo>
                    <a:pt x="91685" y="38059"/>
                  </a:lnTo>
                  <a:lnTo>
                    <a:pt x="92613" y="37664"/>
                  </a:lnTo>
                  <a:lnTo>
                    <a:pt x="92652" y="37500"/>
                  </a:lnTo>
                  <a:lnTo>
                    <a:pt x="93106" y="37191"/>
                  </a:lnTo>
                  <a:lnTo>
                    <a:pt x="93419" y="37348"/>
                  </a:lnTo>
                  <a:lnTo>
                    <a:pt x="93629" y="38067"/>
                  </a:lnTo>
                  <a:lnTo>
                    <a:pt x="93552" y="39252"/>
                  </a:lnTo>
                  <a:lnTo>
                    <a:pt x="93422" y="39524"/>
                  </a:lnTo>
                  <a:lnTo>
                    <a:pt x="93155" y="39788"/>
                  </a:lnTo>
                  <a:lnTo>
                    <a:pt x="93423" y="40100"/>
                  </a:lnTo>
                  <a:lnTo>
                    <a:pt x="95756" y="40098"/>
                  </a:lnTo>
                  <a:lnTo>
                    <a:pt x="95470" y="39754"/>
                  </a:lnTo>
                  <a:lnTo>
                    <a:pt x="95471" y="39565"/>
                  </a:lnTo>
                  <a:lnTo>
                    <a:pt x="95770" y="39025"/>
                  </a:lnTo>
                  <a:lnTo>
                    <a:pt x="95946" y="38842"/>
                  </a:lnTo>
                  <a:lnTo>
                    <a:pt x="96199" y="38626"/>
                  </a:lnTo>
                  <a:lnTo>
                    <a:pt x="96927" y="38313"/>
                  </a:lnTo>
                  <a:lnTo>
                    <a:pt x="97120" y="37836"/>
                  </a:lnTo>
                  <a:lnTo>
                    <a:pt x="97525" y="37341"/>
                  </a:lnTo>
                  <a:lnTo>
                    <a:pt x="98429" y="36891"/>
                  </a:lnTo>
                  <a:lnTo>
                    <a:pt x="99005" y="36756"/>
                  </a:lnTo>
                  <a:lnTo>
                    <a:pt x="98514" y="35128"/>
                  </a:lnTo>
                  <a:lnTo>
                    <a:pt x="98556" y="34364"/>
                  </a:lnTo>
                  <a:lnTo>
                    <a:pt x="98725" y="33560"/>
                  </a:lnTo>
                  <a:lnTo>
                    <a:pt x="99517" y="32450"/>
                  </a:lnTo>
                  <a:lnTo>
                    <a:pt x="100554" y="31388"/>
                  </a:lnTo>
                  <a:lnTo>
                    <a:pt x="100604" y="33397"/>
                  </a:lnTo>
                  <a:lnTo>
                    <a:pt x="101139" y="33143"/>
                  </a:lnTo>
                  <a:lnTo>
                    <a:pt x="100927" y="32037"/>
                  </a:lnTo>
                  <a:lnTo>
                    <a:pt x="100853" y="31064"/>
                  </a:lnTo>
                  <a:lnTo>
                    <a:pt x="100905" y="30587"/>
                  </a:lnTo>
                  <a:lnTo>
                    <a:pt x="101341" y="29041"/>
                  </a:lnTo>
                  <a:lnTo>
                    <a:pt x="102530" y="29010"/>
                  </a:lnTo>
                  <a:lnTo>
                    <a:pt x="102555" y="29569"/>
                  </a:lnTo>
                  <a:lnTo>
                    <a:pt x="105397" y="30022"/>
                  </a:lnTo>
                  <a:lnTo>
                    <a:pt x="105657" y="30790"/>
                  </a:lnTo>
                  <a:lnTo>
                    <a:pt x="105664" y="31099"/>
                  </a:lnTo>
                  <a:lnTo>
                    <a:pt x="106829" y="31155"/>
                  </a:lnTo>
                  <a:lnTo>
                    <a:pt x="107159" y="32008"/>
                  </a:lnTo>
                  <a:lnTo>
                    <a:pt x="107821" y="32720"/>
                  </a:lnTo>
                  <a:lnTo>
                    <a:pt x="108201" y="32873"/>
                  </a:lnTo>
                  <a:lnTo>
                    <a:pt x="108721" y="32567"/>
                  </a:lnTo>
                  <a:lnTo>
                    <a:pt x="109108" y="32906"/>
                  </a:lnTo>
                  <a:lnTo>
                    <a:pt x="109263" y="33927"/>
                  </a:lnTo>
                  <a:lnTo>
                    <a:pt x="109635" y="34881"/>
                  </a:lnTo>
                  <a:lnTo>
                    <a:pt x="112642" y="34662"/>
                  </a:lnTo>
                  <a:lnTo>
                    <a:pt x="112741" y="32860"/>
                  </a:lnTo>
                  <a:lnTo>
                    <a:pt x="113142" y="32608"/>
                  </a:lnTo>
                  <a:lnTo>
                    <a:pt x="113557" y="32724"/>
                  </a:lnTo>
                  <a:lnTo>
                    <a:pt x="113613" y="32948"/>
                  </a:lnTo>
                  <a:lnTo>
                    <a:pt x="113592" y="33283"/>
                  </a:lnTo>
                  <a:lnTo>
                    <a:pt x="113936" y="33905"/>
                  </a:lnTo>
                  <a:lnTo>
                    <a:pt x="114333" y="34431"/>
                  </a:lnTo>
                  <a:lnTo>
                    <a:pt x="114704" y="34500"/>
                  </a:lnTo>
                  <a:lnTo>
                    <a:pt x="114234" y="35601"/>
                  </a:lnTo>
                  <a:lnTo>
                    <a:pt x="114118" y="36026"/>
                  </a:lnTo>
                  <a:lnTo>
                    <a:pt x="114016" y="37550"/>
                  </a:lnTo>
                  <a:lnTo>
                    <a:pt x="113665" y="38910"/>
                  </a:lnTo>
                  <a:lnTo>
                    <a:pt x="113240" y="40028"/>
                  </a:lnTo>
                  <a:lnTo>
                    <a:pt x="107625" y="40046"/>
                  </a:lnTo>
                  <a:lnTo>
                    <a:pt x="107807" y="41433"/>
                  </a:lnTo>
                  <a:lnTo>
                    <a:pt x="107961" y="41541"/>
                  </a:lnTo>
                  <a:lnTo>
                    <a:pt x="108193" y="41530"/>
                  </a:lnTo>
                  <a:lnTo>
                    <a:pt x="109185" y="42622"/>
                  </a:lnTo>
                  <a:lnTo>
                    <a:pt x="110724" y="43110"/>
                  </a:lnTo>
                  <a:lnTo>
                    <a:pt x="111455" y="43263"/>
                  </a:lnTo>
                  <a:lnTo>
                    <a:pt x="111219" y="43803"/>
                  </a:lnTo>
                  <a:lnTo>
                    <a:pt x="111254" y="44873"/>
                  </a:lnTo>
                  <a:lnTo>
                    <a:pt x="111538" y="45201"/>
                  </a:lnTo>
                  <a:lnTo>
                    <a:pt x="110767" y="46791"/>
                  </a:lnTo>
                  <a:lnTo>
                    <a:pt x="110983" y="46933"/>
                  </a:lnTo>
                  <a:lnTo>
                    <a:pt x="111440" y="46933"/>
                  </a:lnTo>
                  <a:lnTo>
                    <a:pt x="112273" y="47082"/>
                  </a:lnTo>
                  <a:lnTo>
                    <a:pt x="112540" y="47306"/>
                  </a:lnTo>
                  <a:lnTo>
                    <a:pt x="112473" y="47619"/>
                  </a:lnTo>
                  <a:lnTo>
                    <a:pt x="112670" y="48223"/>
                  </a:lnTo>
                  <a:lnTo>
                    <a:pt x="113031" y="48402"/>
                  </a:lnTo>
                  <a:lnTo>
                    <a:pt x="113653" y="48208"/>
                  </a:lnTo>
                  <a:lnTo>
                    <a:pt x="113622" y="47918"/>
                  </a:lnTo>
                  <a:lnTo>
                    <a:pt x="113668" y="47776"/>
                  </a:lnTo>
                  <a:lnTo>
                    <a:pt x="113924" y="47426"/>
                  </a:lnTo>
                  <a:lnTo>
                    <a:pt x="114479" y="46886"/>
                  </a:lnTo>
                  <a:lnTo>
                    <a:pt x="114729" y="46789"/>
                  </a:lnTo>
                  <a:lnTo>
                    <a:pt x="114737" y="44807"/>
                  </a:lnTo>
                  <a:lnTo>
                    <a:pt x="114442" y="44818"/>
                  </a:lnTo>
                  <a:lnTo>
                    <a:pt x="113363" y="45097"/>
                  </a:lnTo>
                  <a:lnTo>
                    <a:pt x="113046" y="45074"/>
                  </a:lnTo>
                  <a:lnTo>
                    <a:pt x="112277" y="44821"/>
                  </a:lnTo>
                  <a:lnTo>
                    <a:pt x="112246" y="44135"/>
                  </a:lnTo>
                  <a:lnTo>
                    <a:pt x="112593" y="43994"/>
                  </a:lnTo>
                  <a:lnTo>
                    <a:pt x="112604" y="42771"/>
                  </a:lnTo>
                  <a:lnTo>
                    <a:pt x="112478" y="42104"/>
                  </a:lnTo>
                  <a:lnTo>
                    <a:pt x="112865" y="41083"/>
                  </a:lnTo>
                  <a:lnTo>
                    <a:pt x="114921" y="41121"/>
                  </a:lnTo>
                  <a:lnTo>
                    <a:pt x="119514" y="41948"/>
                  </a:lnTo>
                  <a:lnTo>
                    <a:pt x="119841" y="41617"/>
                  </a:lnTo>
                  <a:lnTo>
                    <a:pt x="120045" y="40237"/>
                  </a:lnTo>
                  <a:lnTo>
                    <a:pt x="120014" y="40015"/>
                  </a:lnTo>
                  <a:lnTo>
                    <a:pt x="133437" y="39966"/>
                  </a:lnTo>
                  <a:lnTo>
                    <a:pt x="133259" y="41260"/>
                  </a:lnTo>
                  <a:lnTo>
                    <a:pt x="133540" y="41517"/>
                  </a:lnTo>
                  <a:lnTo>
                    <a:pt x="133923" y="41498"/>
                  </a:lnTo>
                  <a:lnTo>
                    <a:pt x="134088" y="41237"/>
                  </a:lnTo>
                  <a:lnTo>
                    <a:pt x="134426" y="41091"/>
                  </a:lnTo>
                  <a:lnTo>
                    <a:pt x="135642" y="41296"/>
                  </a:lnTo>
                  <a:lnTo>
                    <a:pt x="135653" y="41720"/>
                  </a:lnTo>
                  <a:lnTo>
                    <a:pt x="135284" y="42861"/>
                  </a:lnTo>
                  <a:lnTo>
                    <a:pt x="134673" y="44207"/>
                  </a:lnTo>
                  <a:lnTo>
                    <a:pt x="134090" y="44472"/>
                  </a:lnTo>
                  <a:lnTo>
                    <a:pt x="133690" y="45046"/>
                  </a:lnTo>
                  <a:lnTo>
                    <a:pt x="133775" y="45660"/>
                  </a:lnTo>
                  <a:lnTo>
                    <a:pt x="134541" y="46584"/>
                  </a:lnTo>
                  <a:lnTo>
                    <a:pt x="134783" y="46729"/>
                  </a:lnTo>
                  <a:lnTo>
                    <a:pt x="135289" y="46654"/>
                  </a:lnTo>
                  <a:lnTo>
                    <a:pt x="135609" y="46401"/>
                  </a:lnTo>
                  <a:lnTo>
                    <a:pt x="136175" y="46166"/>
                  </a:lnTo>
                  <a:lnTo>
                    <a:pt x="137071" y="46248"/>
                  </a:lnTo>
                  <a:lnTo>
                    <a:pt x="137643" y="45845"/>
                  </a:lnTo>
                  <a:lnTo>
                    <a:pt x="138332" y="45644"/>
                  </a:lnTo>
                  <a:lnTo>
                    <a:pt x="139439" y="45558"/>
                  </a:lnTo>
                  <a:lnTo>
                    <a:pt x="140683" y="45766"/>
                  </a:lnTo>
                  <a:lnTo>
                    <a:pt x="140996" y="45636"/>
                  </a:lnTo>
                  <a:lnTo>
                    <a:pt x="141031" y="45386"/>
                  </a:lnTo>
                  <a:lnTo>
                    <a:pt x="141249" y="45103"/>
                  </a:lnTo>
                  <a:lnTo>
                    <a:pt x="142110" y="44943"/>
                  </a:lnTo>
                  <a:lnTo>
                    <a:pt x="143230" y="45766"/>
                  </a:lnTo>
                  <a:lnTo>
                    <a:pt x="143322" y="45941"/>
                  </a:lnTo>
                  <a:lnTo>
                    <a:pt x="143090" y="47719"/>
                  </a:lnTo>
                  <a:lnTo>
                    <a:pt x="142921" y="48155"/>
                  </a:lnTo>
                  <a:lnTo>
                    <a:pt x="142938" y="48457"/>
                  </a:lnTo>
                  <a:lnTo>
                    <a:pt x="143135" y="48524"/>
                  </a:lnTo>
                  <a:lnTo>
                    <a:pt x="143455" y="4831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6" name="pg1027">
              <a:extLst>
                <a:ext uri="{FF2B5EF4-FFF2-40B4-BE49-F238E27FC236}">
                  <a16:creationId xmlns:a16="http://schemas.microsoft.com/office/drawing/2014/main" id="{09119890-692B-6045-B641-87324D018C45}"/>
                </a:ext>
              </a:extLst>
            </p:cNvPr>
            <p:cNvSpPr/>
            <p:nvPr/>
          </p:nvSpPr>
          <p:spPr>
            <a:xfrm>
              <a:off x="4762799" y="4136212"/>
              <a:ext cx="1290" cy="1933"/>
            </a:xfrm>
            <a:custGeom>
              <a:avLst/>
              <a:gdLst/>
              <a:ahLst/>
              <a:cxnLst/>
              <a:rect l="0" t="0" r="0" b="0"/>
              <a:pathLst>
                <a:path w="1290" h="1933">
                  <a:moveTo>
                    <a:pt x="818" y="0"/>
                  </a:moveTo>
                  <a:lnTo>
                    <a:pt x="216" y="11"/>
                  </a:lnTo>
                  <a:lnTo>
                    <a:pt x="488" y="764"/>
                  </a:lnTo>
                  <a:lnTo>
                    <a:pt x="273" y="1308"/>
                  </a:lnTo>
                  <a:lnTo>
                    <a:pt x="31" y="1617"/>
                  </a:lnTo>
                  <a:lnTo>
                    <a:pt x="0" y="1785"/>
                  </a:lnTo>
                  <a:lnTo>
                    <a:pt x="520" y="1896"/>
                  </a:lnTo>
                  <a:lnTo>
                    <a:pt x="1290" y="19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7" name="pg1028">
              <a:extLst>
                <a:ext uri="{FF2B5EF4-FFF2-40B4-BE49-F238E27FC236}">
                  <a16:creationId xmlns:a16="http://schemas.microsoft.com/office/drawing/2014/main" id="{8B0125B7-7011-414E-B7CA-1A6853CEDC9F}"/>
                </a:ext>
              </a:extLst>
            </p:cNvPr>
            <p:cNvSpPr/>
            <p:nvPr/>
          </p:nvSpPr>
          <p:spPr>
            <a:xfrm>
              <a:off x="4731289" y="4298918"/>
              <a:ext cx="1575" cy="2019"/>
            </a:xfrm>
            <a:custGeom>
              <a:avLst/>
              <a:gdLst/>
              <a:ahLst/>
              <a:cxnLst/>
              <a:rect l="0" t="0" r="0" b="0"/>
              <a:pathLst>
                <a:path w="1575" h="2019">
                  <a:moveTo>
                    <a:pt x="1286" y="0"/>
                  </a:moveTo>
                  <a:lnTo>
                    <a:pt x="204" y="630"/>
                  </a:lnTo>
                  <a:lnTo>
                    <a:pt x="0" y="976"/>
                  </a:lnTo>
                  <a:lnTo>
                    <a:pt x="552" y="1140"/>
                  </a:lnTo>
                  <a:lnTo>
                    <a:pt x="893" y="1498"/>
                  </a:lnTo>
                  <a:lnTo>
                    <a:pt x="1575" y="2019"/>
                  </a:lnTo>
                  <a:lnTo>
                    <a:pt x="1296" y="112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8" name="pg1029">
              <a:extLst>
                <a:ext uri="{FF2B5EF4-FFF2-40B4-BE49-F238E27FC236}">
                  <a16:creationId xmlns:a16="http://schemas.microsoft.com/office/drawing/2014/main" id="{1BD53079-FC58-6B4C-8D23-21E4E9AAE76E}"/>
                </a:ext>
              </a:extLst>
            </p:cNvPr>
            <p:cNvSpPr/>
            <p:nvPr/>
          </p:nvSpPr>
          <p:spPr>
            <a:xfrm>
              <a:off x="4618209" y="4126786"/>
              <a:ext cx="4877" cy="6706"/>
            </a:xfrm>
            <a:custGeom>
              <a:avLst/>
              <a:gdLst/>
              <a:ahLst/>
              <a:cxnLst/>
              <a:rect l="0" t="0" r="0" b="0"/>
              <a:pathLst>
                <a:path w="4877" h="6706">
                  <a:moveTo>
                    <a:pt x="2164" y="6706"/>
                  </a:moveTo>
                  <a:lnTo>
                    <a:pt x="2124" y="5093"/>
                  </a:lnTo>
                  <a:lnTo>
                    <a:pt x="1797" y="4613"/>
                  </a:lnTo>
                  <a:lnTo>
                    <a:pt x="957" y="3686"/>
                  </a:lnTo>
                  <a:lnTo>
                    <a:pt x="130" y="3372"/>
                  </a:lnTo>
                  <a:lnTo>
                    <a:pt x="0" y="3327"/>
                  </a:lnTo>
                  <a:lnTo>
                    <a:pt x="321" y="2877"/>
                  </a:lnTo>
                  <a:lnTo>
                    <a:pt x="1688" y="2878"/>
                  </a:lnTo>
                  <a:lnTo>
                    <a:pt x="2046" y="2505"/>
                  </a:lnTo>
                  <a:lnTo>
                    <a:pt x="2052" y="2058"/>
                  </a:lnTo>
                  <a:lnTo>
                    <a:pt x="2057" y="8"/>
                  </a:lnTo>
                  <a:lnTo>
                    <a:pt x="3055" y="0"/>
                  </a:lnTo>
                  <a:lnTo>
                    <a:pt x="3058" y="538"/>
                  </a:lnTo>
                  <a:lnTo>
                    <a:pt x="3178" y="884"/>
                  </a:lnTo>
                  <a:lnTo>
                    <a:pt x="3836" y="1722"/>
                  </a:lnTo>
                  <a:lnTo>
                    <a:pt x="3941" y="2009"/>
                  </a:lnTo>
                  <a:lnTo>
                    <a:pt x="3966" y="2761"/>
                  </a:lnTo>
                  <a:lnTo>
                    <a:pt x="4487" y="2806"/>
                  </a:lnTo>
                  <a:lnTo>
                    <a:pt x="4877" y="3554"/>
                  </a:lnTo>
                  <a:lnTo>
                    <a:pt x="4793" y="3815"/>
                  </a:lnTo>
                  <a:lnTo>
                    <a:pt x="4793" y="6001"/>
                  </a:lnTo>
                  <a:lnTo>
                    <a:pt x="3401" y="6009"/>
                  </a:lnTo>
                  <a:lnTo>
                    <a:pt x="3046" y="6076"/>
                  </a:lnTo>
                  <a:lnTo>
                    <a:pt x="2694" y="623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49" name="pg1030">
              <a:extLst>
                <a:ext uri="{FF2B5EF4-FFF2-40B4-BE49-F238E27FC236}">
                  <a16:creationId xmlns:a16="http://schemas.microsoft.com/office/drawing/2014/main" id="{903EB96D-BC5B-9748-8493-3917F9B2B5BF}"/>
                </a:ext>
              </a:extLst>
            </p:cNvPr>
            <p:cNvSpPr/>
            <p:nvPr/>
          </p:nvSpPr>
          <p:spPr>
            <a:xfrm>
              <a:off x="4502088" y="4273224"/>
              <a:ext cx="199221" cy="206745"/>
            </a:xfrm>
            <a:custGeom>
              <a:avLst/>
              <a:gdLst/>
              <a:ahLst/>
              <a:cxnLst/>
              <a:rect l="0" t="0" r="0" b="0"/>
              <a:pathLst>
                <a:path w="199221" h="206745">
                  <a:moveTo>
                    <a:pt x="42652" y="10828"/>
                  </a:moveTo>
                  <a:lnTo>
                    <a:pt x="42098" y="11778"/>
                  </a:lnTo>
                  <a:lnTo>
                    <a:pt x="41768" y="12075"/>
                  </a:lnTo>
                  <a:lnTo>
                    <a:pt x="41566" y="12124"/>
                  </a:lnTo>
                  <a:lnTo>
                    <a:pt x="40992" y="13062"/>
                  </a:lnTo>
                  <a:lnTo>
                    <a:pt x="41420" y="13926"/>
                  </a:lnTo>
                  <a:lnTo>
                    <a:pt x="42463" y="14831"/>
                  </a:lnTo>
                  <a:lnTo>
                    <a:pt x="42811" y="14950"/>
                  </a:lnTo>
                  <a:lnTo>
                    <a:pt x="43416" y="14898"/>
                  </a:lnTo>
                  <a:lnTo>
                    <a:pt x="43416" y="15073"/>
                  </a:lnTo>
                  <a:lnTo>
                    <a:pt x="43277" y="15341"/>
                  </a:lnTo>
                  <a:lnTo>
                    <a:pt x="44981" y="15439"/>
                  </a:lnTo>
                  <a:lnTo>
                    <a:pt x="52435" y="16947"/>
                  </a:lnTo>
                  <a:lnTo>
                    <a:pt x="53022" y="17353"/>
                  </a:lnTo>
                  <a:lnTo>
                    <a:pt x="55209" y="18436"/>
                  </a:lnTo>
                  <a:lnTo>
                    <a:pt x="56221" y="19300"/>
                  </a:lnTo>
                  <a:lnTo>
                    <a:pt x="56575" y="19020"/>
                  </a:lnTo>
                  <a:lnTo>
                    <a:pt x="56707" y="18793"/>
                  </a:lnTo>
                  <a:lnTo>
                    <a:pt x="56652" y="17650"/>
                  </a:lnTo>
                  <a:lnTo>
                    <a:pt x="56422" y="17147"/>
                  </a:lnTo>
                  <a:lnTo>
                    <a:pt x="56234" y="16261"/>
                  </a:lnTo>
                  <a:lnTo>
                    <a:pt x="56140" y="14555"/>
                  </a:lnTo>
                  <a:lnTo>
                    <a:pt x="58421" y="14302"/>
                  </a:lnTo>
                  <a:lnTo>
                    <a:pt x="59232" y="14134"/>
                  </a:lnTo>
                  <a:lnTo>
                    <a:pt x="64118" y="11778"/>
                  </a:lnTo>
                  <a:lnTo>
                    <a:pt x="64226" y="11060"/>
                  </a:lnTo>
                  <a:lnTo>
                    <a:pt x="64147" y="10099"/>
                  </a:lnTo>
                  <a:lnTo>
                    <a:pt x="64433" y="9471"/>
                  </a:lnTo>
                  <a:lnTo>
                    <a:pt x="64830" y="9024"/>
                  </a:lnTo>
                  <a:lnTo>
                    <a:pt x="64681" y="8767"/>
                  </a:lnTo>
                  <a:lnTo>
                    <a:pt x="64385" y="8696"/>
                  </a:lnTo>
                  <a:lnTo>
                    <a:pt x="64256" y="8544"/>
                  </a:lnTo>
                  <a:lnTo>
                    <a:pt x="64138" y="8130"/>
                  </a:lnTo>
                  <a:lnTo>
                    <a:pt x="64048" y="7009"/>
                  </a:lnTo>
                  <a:lnTo>
                    <a:pt x="64216" y="6134"/>
                  </a:lnTo>
                  <a:lnTo>
                    <a:pt x="65124" y="5792"/>
                  </a:lnTo>
                  <a:lnTo>
                    <a:pt x="66152" y="6158"/>
                  </a:lnTo>
                  <a:lnTo>
                    <a:pt x="66865" y="6075"/>
                  </a:lnTo>
                  <a:lnTo>
                    <a:pt x="66722" y="5643"/>
                  </a:lnTo>
                  <a:lnTo>
                    <a:pt x="66524" y="5435"/>
                  </a:lnTo>
                  <a:lnTo>
                    <a:pt x="76915" y="3887"/>
                  </a:lnTo>
                  <a:lnTo>
                    <a:pt x="77111" y="3847"/>
                  </a:lnTo>
                  <a:lnTo>
                    <a:pt x="78356" y="3654"/>
                  </a:lnTo>
                  <a:lnTo>
                    <a:pt x="80503" y="3327"/>
                  </a:lnTo>
                  <a:lnTo>
                    <a:pt x="85358" y="2503"/>
                  </a:lnTo>
                  <a:lnTo>
                    <a:pt x="101030" y="0"/>
                  </a:lnTo>
                  <a:lnTo>
                    <a:pt x="100982" y="715"/>
                  </a:lnTo>
                  <a:lnTo>
                    <a:pt x="100429" y="1721"/>
                  </a:lnTo>
                  <a:lnTo>
                    <a:pt x="99817" y="3487"/>
                  </a:lnTo>
                  <a:lnTo>
                    <a:pt x="99438" y="4143"/>
                  </a:lnTo>
                  <a:lnTo>
                    <a:pt x="99376" y="5208"/>
                  </a:lnTo>
                  <a:lnTo>
                    <a:pt x="100242" y="5565"/>
                  </a:lnTo>
                  <a:lnTo>
                    <a:pt x="100806" y="5502"/>
                  </a:lnTo>
                  <a:lnTo>
                    <a:pt x="101293" y="5721"/>
                  </a:lnTo>
                  <a:lnTo>
                    <a:pt x="101269" y="6745"/>
                  </a:lnTo>
                  <a:lnTo>
                    <a:pt x="101158" y="7032"/>
                  </a:lnTo>
                  <a:lnTo>
                    <a:pt x="101207" y="7762"/>
                  </a:lnTo>
                  <a:lnTo>
                    <a:pt x="101482" y="8447"/>
                  </a:lnTo>
                  <a:lnTo>
                    <a:pt x="101917" y="9215"/>
                  </a:lnTo>
                  <a:lnTo>
                    <a:pt x="102087" y="10599"/>
                  </a:lnTo>
                  <a:lnTo>
                    <a:pt x="102349" y="11426"/>
                  </a:lnTo>
                  <a:lnTo>
                    <a:pt x="102095" y="12379"/>
                  </a:lnTo>
                  <a:lnTo>
                    <a:pt x="102296" y="12848"/>
                  </a:lnTo>
                  <a:lnTo>
                    <a:pt x="102545" y="13005"/>
                  </a:lnTo>
                  <a:lnTo>
                    <a:pt x="103194" y="12982"/>
                  </a:lnTo>
                  <a:lnTo>
                    <a:pt x="104022" y="13634"/>
                  </a:lnTo>
                  <a:lnTo>
                    <a:pt x="104565" y="13641"/>
                  </a:lnTo>
                  <a:lnTo>
                    <a:pt x="105006" y="13822"/>
                  </a:lnTo>
                  <a:lnTo>
                    <a:pt x="104482" y="14300"/>
                  </a:lnTo>
                  <a:lnTo>
                    <a:pt x="103856" y="14632"/>
                  </a:lnTo>
                  <a:lnTo>
                    <a:pt x="103383" y="15418"/>
                  </a:lnTo>
                  <a:lnTo>
                    <a:pt x="103192" y="16118"/>
                  </a:lnTo>
                  <a:lnTo>
                    <a:pt x="103081" y="16394"/>
                  </a:lnTo>
                  <a:lnTo>
                    <a:pt x="102910" y="16599"/>
                  </a:lnTo>
                  <a:lnTo>
                    <a:pt x="101927" y="17131"/>
                  </a:lnTo>
                  <a:lnTo>
                    <a:pt x="99861" y="17394"/>
                  </a:lnTo>
                  <a:lnTo>
                    <a:pt x="99767" y="18191"/>
                  </a:lnTo>
                  <a:lnTo>
                    <a:pt x="99972" y="18522"/>
                  </a:lnTo>
                  <a:lnTo>
                    <a:pt x="99214" y="18489"/>
                  </a:lnTo>
                  <a:lnTo>
                    <a:pt x="98908" y="18392"/>
                  </a:lnTo>
                  <a:lnTo>
                    <a:pt x="98540" y="18065"/>
                  </a:lnTo>
                  <a:lnTo>
                    <a:pt x="97917" y="18588"/>
                  </a:lnTo>
                  <a:lnTo>
                    <a:pt x="97378" y="19193"/>
                  </a:lnTo>
                  <a:lnTo>
                    <a:pt x="97821" y="19175"/>
                  </a:lnTo>
                  <a:lnTo>
                    <a:pt x="98860" y="19372"/>
                  </a:lnTo>
                  <a:lnTo>
                    <a:pt x="99445" y="19875"/>
                  </a:lnTo>
                  <a:lnTo>
                    <a:pt x="99786" y="20463"/>
                  </a:lnTo>
                  <a:lnTo>
                    <a:pt x="100050" y="20500"/>
                  </a:lnTo>
                  <a:lnTo>
                    <a:pt x="100850" y="20876"/>
                  </a:lnTo>
                  <a:lnTo>
                    <a:pt x="101010" y="21207"/>
                  </a:lnTo>
                  <a:lnTo>
                    <a:pt x="101229" y="21393"/>
                  </a:lnTo>
                  <a:lnTo>
                    <a:pt x="102536" y="22142"/>
                  </a:lnTo>
                  <a:lnTo>
                    <a:pt x="103131" y="23181"/>
                  </a:lnTo>
                  <a:lnTo>
                    <a:pt x="103367" y="23236"/>
                  </a:lnTo>
                  <a:lnTo>
                    <a:pt x="104122" y="23873"/>
                  </a:lnTo>
                  <a:lnTo>
                    <a:pt x="104455" y="24767"/>
                  </a:lnTo>
                  <a:lnTo>
                    <a:pt x="105265" y="25497"/>
                  </a:lnTo>
                  <a:lnTo>
                    <a:pt x="105474" y="25802"/>
                  </a:lnTo>
                  <a:lnTo>
                    <a:pt x="105547" y="26045"/>
                  </a:lnTo>
                  <a:lnTo>
                    <a:pt x="105794" y="26156"/>
                  </a:lnTo>
                  <a:lnTo>
                    <a:pt x="106934" y="26331"/>
                  </a:lnTo>
                  <a:lnTo>
                    <a:pt x="107494" y="26213"/>
                  </a:lnTo>
                  <a:lnTo>
                    <a:pt x="107396" y="25717"/>
                  </a:lnTo>
                  <a:lnTo>
                    <a:pt x="107417" y="24663"/>
                  </a:lnTo>
                  <a:lnTo>
                    <a:pt x="107712" y="23217"/>
                  </a:lnTo>
                  <a:lnTo>
                    <a:pt x="107883" y="22659"/>
                  </a:lnTo>
                  <a:lnTo>
                    <a:pt x="108745" y="22737"/>
                  </a:lnTo>
                  <a:lnTo>
                    <a:pt x="109023" y="22562"/>
                  </a:lnTo>
                  <a:lnTo>
                    <a:pt x="109405" y="22156"/>
                  </a:lnTo>
                  <a:lnTo>
                    <a:pt x="110000" y="20774"/>
                  </a:lnTo>
                  <a:lnTo>
                    <a:pt x="110431" y="20402"/>
                  </a:lnTo>
                  <a:lnTo>
                    <a:pt x="111447" y="20082"/>
                  </a:lnTo>
                  <a:lnTo>
                    <a:pt x="111864" y="20153"/>
                  </a:lnTo>
                  <a:lnTo>
                    <a:pt x="113129" y="20731"/>
                  </a:lnTo>
                  <a:lnTo>
                    <a:pt x="113877" y="20627"/>
                  </a:lnTo>
                  <a:lnTo>
                    <a:pt x="114618" y="21022"/>
                  </a:lnTo>
                  <a:lnTo>
                    <a:pt x="115400" y="21022"/>
                  </a:lnTo>
                  <a:lnTo>
                    <a:pt x="115855" y="21137"/>
                  </a:lnTo>
                  <a:lnTo>
                    <a:pt x="116141" y="21264"/>
                  </a:lnTo>
                  <a:lnTo>
                    <a:pt x="116318" y="21457"/>
                  </a:lnTo>
                  <a:lnTo>
                    <a:pt x="116799" y="21356"/>
                  </a:lnTo>
                  <a:lnTo>
                    <a:pt x="116870" y="20504"/>
                  </a:lnTo>
                  <a:lnTo>
                    <a:pt x="116786" y="19367"/>
                  </a:lnTo>
                  <a:lnTo>
                    <a:pt x="116789" y="17896"/>
                  </a:lnTo>
                  <a:lnTo>
                    <a:pt x="116602" y="16738"/>
                  </a:lnTo>
                  <a:lnTo>
                    <a:pt x="116215" y="16473"/>
                  </a:lnTo>
                  <a:lnTo>
                    <a:pt x="115804" y="16425"/>
                  </a:lnTo>
                  <a:lnTo>
                    <a:pt x="115324" y="15673"/>
                  </a:lnTo>
                  <a:lnTo>
                    <a:pt x="115293" y="15189"/>
                  </a:lnTo>
                  <a:lnTo>
                    <a:pt x="115111" y="14276"/>
                  </a:lnTo>
                  <a:lnTo>
                    <a:pt x="114882" y="13631"/>
                  </a:lnTo>
                  <a:lnTo>
                    <a:pt x="113943" y="13635"/>
                  </a:lnTo>
                  <a:lnTo>
                    <a:pt x="113797" y="13367"/>
                  </a:lnTo>
                  <a:lnTo>
                    <a:pt x="113710" y="12205"/>
                  </a:lnTo>
                  <a:lnTo>
                    <a:pt x="113877" y="11952"/>
                  </a:lnTo>
                  <a:lnTo>
                    <a:pt x="114637" y="11274"/>
                  </a:lnTo>
                  <a:lnTo>
                    <a:pt x="114833" y="10941"/>
                  </a:lnTo>
                  <a:lnTo>
                    <a:pt x="114890" y="11147"/>
                  </a:lnTo>
                  <a:lnTo>
                    <a:pt x="115437" y="12041"/>
                  </a:lnTo>
                  <a:lnTo>
                    <a:pt x="115625" y="12153"/>
                  </a:lnTo>
                  <a:lnTo>
                    <a:pt x="116610" y="12607"/>
                  </a:lnTo>
                  <a:lnTo>
                    <a:pt x="118175" y="13012"/>
                  </a:lnTo>
                  <a:lnTo>
                    <a:pt x="118582" y="13023"/>
                  </a:lnTo>
                  <a:lnTo>
                    <a:pt x="119240" y="12825"/>
                  </a:lnTo>
                  <a:lnTo>
                    <a:pt x="119448" y="12855"/>
                  </a:lnTo>
                  <a:lnTo>
                    <a:pt x="119591" y="13034"/>
                  </a:lnTo>
                  <a:lnTo>
                    <a:pt x="119466" y="13581"/>
                  </a:lnTo>
                  <a:lnTo>
                    <a:pt x="119616" y="13838"/>
                  </a:lnTo>
                  <a:lnTo>
                    <a:pt x="120172" y="14162"/>
                  </a:lnTo>
                  <a:lnTo>
                    <a:pt x="120482" y="14129"/>
                  </a:lnTo>
                  <a:lnTo>
                    <a:pt x="120468" y="14643"/>
                  </a:lnTo>
                  <a:lnTo>
                    <a:pt x="120691" y="15075"/>
                  </a:lnTo>
                  <a:lnTo>
                    <a:pt x="120913" y="15071"/>
                  </a:lnTo>
                  <a:lnTo>
                    <a:pt x="121262" y="15275"/>
                  </a:lnTo>
                  <a:lnTo>
                    <a:pt x="121428" y="15350"/>
                  </a:lnTo>
                  <a:lnTo>
                    <a:pt x="121390" y="15987"/>
                  </a:lnTo>
                  <a:lnTo>
                    <a:pt x="120729" y="16010"/>
                  </a:lnTo>
                  <a:lnTo>
                    <a:pt x="120513" y="15853"/>
                  </a:lnTo>
                  <a:lnTo>
                    <a:pt x="120204" y="16245"/>
                  </a:lnTo>
                  <a:lnTo>
                    <a:pt x="120145" y="16423"/>
                  </a:lnTo>
                  <a:lnTo>
                    <a:pt x="121119" y="18647"/>
                  </a:lnTo>
                  <a:lnTo>
                    <a:pt x="122433" y="20368"/>
                  </a:lnTo>
                  <a:lnTo>
                    <a:pt x="122802" y="20703"/>
                  </a:lnTo>
                  <a:lnTo>
                    <a:pt x="123025" y="20874"/>
                  </a:lnTo>
                  <a:lnTo>
                    <a:pt x="123588" y="21120"/>
                  </a:lnTo>
                  <a:lnTo>
                    <a:pt x="124029" y="21131"/>
                  </a:lnTo>
                  <a:lnTo>
                    <a:pt x="124179" y="22238"/>
                  </a:lnTo>
                  <a:lnTo>
                    <a:pt x="123928" y="22726"/>
                  </a:lnTo>
                  <a:lnTo>
                    <a:pt x="123654" y="23061"/>
                  </a:lnTo>
                  <a:lnTo>
                    <a:pt x="123320" y="24100"/>
                  </a:lnTo>
                  <a:lnTo>
                    <a:pt x="123000" y="24056"/>
                  </a:lnTo>
                  <a:lnTo>
                    <a:pt x="123194" y="24672"/>
                  </a:lnTo>
                  <a:lnTo>
                    <a:pt x="123414" y="25285"/>
                  </a:lnTo>
                  <a:lnTo>
                    <a:pt x="123111" y="26037"/>
                  </a:lnTo>
                  <a:lnTo>
                    <a:pt x="123031" y="25870"/>
                  </a:lnTo>
                  <a:lnTo>
                    <a:pt x="122503" y="25844"/>
                  </a:lnTo>
                  <a:lnTo>
                    <a:pt x="122277" y="25929"/>
                  </a:lnTo>
                  <a:lnTo>
                    <a:pt x="122211" y="26589"/>
                  </a:lnTo>
                  <a:lnTo>
                    <a:pt x="123052" y="27524"/>
                  </a:lnTo>
                  <a:lnTo>
                    <a:pt x="123052" y="29535"/>
                  </a:lnTo>
                  <a:lnTo>
                    <a:pt x="122972" y="29971"/>
                  </a:lnTo>
                  <a:lnTo>
                    <a:pt x="122579" y="30608"/>
                  </a:lnTo>
                  <a:lnTo>
                    <a:pt x="122322" y="30404"/>
                  </a:lnTo>
                  <a:lnTo>
                    <a:pt x="122350" y="30183"/>
                  </a:lnTo>
                  <a:lnTo>
                    <a:pt x="122036" y="30168"/>
                  </a:lnTo>
                  <a:lnTo>
                    <a:pt x="122224" y="30382"/>
                  </a:lnTo>
                  <a:lnTo>
                    <a:pt x="122575" y="31607"/>
                  </a:lnTo>
                  <a:lnTo>
                    <a:pt x="122398" y="31912"/>
                  </a:lnTo>
                  <a:lnTo>
                    <a:pt x="122027" y="32084"/>
                  </a:lnTo>
                  <a:lnTo>
                    <a:pt x="121877" y="32132"/>
                  </a:lnTo>
                  <a:lnTo>
                    <a:pt x="121592" y="32411"/>
                  </a:lnTo>
                  <a:lnTo>
                    <a:pt x="121200" y="33261"/>
                  </a:lnTo>
                  <a:lnTo>
                    <a:pt x="121353" y="33555"/>
                  </a:lnTo>
                  <a:lnTo>
                    <a:pt x="121033" y="35485"/>
                  </a:lnTo>
                  <a:lnTo>
                    <a:pt x="121853" y="35768"/>
                  </a:lnTo>
                  <a:lnTo>
                    <a:pt x="122257" y="35490"/>
                  </a:lnTo>
                  <a:lnTo>
                    <a:pt x="122635" y="35891"/>
                  </a:lnTo>
                  <a:lnTo>
                    <a:pt x="123284" y="36028"/>
                  </a:lnTo>
                  <a:lnTo>
                    <a:pt x="123138" y="35928"/>
                  </a:lnTo>
                  <a:lnTo>
                    <a:pt x="123145" y="35790"/>
                  </a:lnTo>
                  <a:lnTo>
                    <a:pt x="123805" y="35771"/>
                  </a:lnTo>
                  <a:lnTo>
                    <a:pt x="124180" y="36397"/>
                  </a:lnTo>
                  <a:lnTo>
                    <a:pt x="124503" y="36695"/>
                  </a:lnTo>
                  <a:lnTo>
                    <a:pt x="124812" y="36583"/>
                  </a:lnTo>
                  <a:lnTo>
                    <a:pt x="125208" y="36721"/>
                  </a:lnTo>
                  <a:lnTo>
                    <a:pt x="125670" y="37049"/>
                  </a:lnTo>
                  <a:lnTo>
                    <a:pt x="125622" y="37723"/>
                  </a:lnTo>
                  <a:lnTo>
                    <a:pt x="125465" y="38290"/>
                  </a:lnTo>
                  <a:lnTo>
                    <a:pt x="126073" y="38592"/>
                  </a:lnTo>
                  <a:lnTo>
                    <a:pt x="126639" y="39082"/>
                  </a:lnTo>
                  <a:lnTo>
                    <a:pt x="126882" y="39680"/>
                  </a:lnTo>
                  <a:lnTo>
                    <a:pt x="126937" y="40052"/>
                  </a:lnTo>
                  <a:lnTo>
                    <a:pt x="126930" y="40261"/>
                  </a:lnTo>
                  <a:lnTo>
                    <a:pt x="126559" y="40805"/>
                  </a:lnTo>
                  <a:lnTo>
                    <a:pt x="126496" y="41210"/>
                  </a:lnTo>
                  <a:lnTo>
                    <a:pt x="126725" y="41073"/>
                  </a:lnTo>
                  <a:lnTo>
                    <a:pt x="126749" y="41259"/>
                  </a:lnTo>
                  <a:lnTo>
                    <a:pt x="126576" y="42063"/>
                  </a:lnTo>
                  <a:lnTo>
                    <a:pt x="126669" y="42425"/>
                  </a:lnTo>
                  <a:lnTo>
                    <a:pt x="127211" y="43092"/>
                  </a:lnTo>
                  <a:lnTo>
                    <a:pt x="127686" y="43550"/>
                  </a:lnTo>
                  <a:lnTo>
                    <a:pt x="127756" y="44094"/>
                  </a:lnTo>
                  <a:lnTo>
                    <a:pt x="127745" y="45592"/>
                  </a:lnTo>
                  <a:lnTo>
                    <a:pt x="127574" y="45919"/>
                  </a:lnTo>
                  <a:lnTo>
                    <a:pt x="127508" y="46338"/>
                  </a:lnTo>
                  <a:lnTo>
                    <a:pt x="127432" y="46728"/>
                  </a:lnTo>
                  <a:lnTo>
                    <a:pt x="127539" y="47197"/>
                  </a:lnTo>
                  <a:lnTo>
                    <a:pt x="127459" y="47734"/>
                  </a:lnTo>
                  <a:lnTo>
                    <a:pt x="127303" y="48013"/>
                  </a:lnTo>
                  <a:lnTo>
                    <a:pt x="127129" y="47935"/>
                  </a:lnTo>
                  <a:lnTo>
                    <a:pt x="126949" y="48180"/>
                  </a:lnTo>
                  <a:lnTo>
                    <a:pt x="126820" y="48728"/>
                  </a:lnTo>
                  <a:lnTo>
                    <a:pt x="127153" y="48967"/>
                  </a:lnTo>
                  <a:lnTo>
                    <a:pt x="127376" y="48695"/>
                  </a:lnTo>
                  <a:lnTo>
                    <a:pt x="127778" y="48438"/>
                  </a:lnTo>
                  <a:lnTo>
                    <a:pt x="129173" y="49683"/>
                  </a:lnTo>
                  <a:lnTo>
                    <a:pt x="129676" y="49884"/>
                  </a:lnTo>
                  <a:lnTo>
                    <a:pt x="129971" y="49594"/>
                  </a:lnTo>
                  <a:lnTo>
                    <a:pt x="130505" y="50082"/>
                  </a:lnTo>
                  <a:lnTo>
                    <a:pt x="130748" y="50339"/>
                  </a:lnTo>
                  <a:lnTo>
                    <a:pt x="131417" y="50253"/>
                  </a:lnTo>
                  <a:lnTo>
                    <a:pt x="131837" y="50264"/>
                  </a:lnTo>
                  <a:lnTo>
                    <a:pt x="131968" y="50332"/>
                  </a:lnTo>
                  <a:lnTo>
                    <a:pt x="132108" y="50713"/>
                  </a:lnTo>
                  <a:lnTo>
                    <a:pt x="132365" y="52126"/>
                  </a:lnTo>
                  <a:lnTo>
                    <a:pt x="131831" y="52808"/>
                  </a:lnTo>
                  <a:lnTo>
                    <a:pt x="131623" y="52737"/>
                  </a:lnTo>
                  <a:lnTo>
                    <a:pt x="131605" y="52272"/>
                  </a:lnTo>
                  <a:lnTo>
                    <a:pt x="131331" y="52309"/>
                  </a:lnTo>
                  <a:lnTo>
                    <a:pt x="130845" y="52637"/>
                  </a:lnTo>
                  <a:lnTo>
                    <a:pt x="130662" y="52905"/>
                  </a:lnTo>
                  <a:lnTo>
                    <a:pt x="130898" y="53393"/>
                  </a:lnTo>
                  <a:lnTo>
                    <a:pt x="131530" y="54179"/>
                  </a:lnTo>
                  <a:lnTo>
                    <a:pt x="132983" y="54253"/>
                  </a:lnTo>
                  <a:lnTo>
                    <a:pt x="133129" y="53880"/>
                  </a:lnTo>
                  <a:lnTo>
                    <a:pt x="134024" y="53295"/>
                  </a:lnTo>
                  <a:lnTo>
                    <a:pt x="135124" y="53034"/>
                  </a:lnTo>
                  <a:lnTo>
                    <a:pt x="135471" y="53153"/>
                  </a:lnTo>
                  <a:lnTo>
                    <a:pt x="135724" y="53439"/>
                  </a:lnTo>
                  <a:lnTo>
                    <a:pt x="135790" y="54207"/>
                  </a:lnTo>
                  <a:lnTo>
                    <a:pt x="134809" y="55444"/>
                  </a:lnTo>
                  <a:lnTo>
                    <a:pt x="134764" y="55280"/>
                  </a:lnTo>
                  <a:lnTo>
                    <a:pt x="134944" y="55221"/>
                  </a:lnTo>
                  <a:lnTo>
                    <a:pt x="134864" y="54982"/>
                  </a:lnTo>
                  <a:lnTo>
                    <a:pt x="134601" y="55139"/>
                  </a:lnTo>
                  <a:lnTo>
                    <a:pt x="134535" y="55392"/>
                  </a:lnTo>
                  <a:lnTo>
                    <a:pt x="134531" y="55820"/>
                  </a:lnTo>
                  <a:lnTo>
                    <a:pt x="135055" y="56096"/>
                  </a:lnTo>
                  <a:lnTo>
                    <a:pt x="135537" y="56189"/>
                  </a:lnTo>
                  <a:lnTo>
                    <a:pt x="135933" y="55775"/>
                  </a:lnTo>
                  <a:lnTo>
                    <a:pt x="136408" y="56025"/>
                  </a:lnTo>
                  <a:lnTo>
                    <a:pt x="136661" y="56479"/>
                  </a:lnTo>
                  <a:lnTo>
                    <a:pt x="136849" y="57008"/>
                  </a:lnTo>
                  <a:lnTo>
                    <a:pt x="136818" y="57213"/>
                  </a:lnTo>
                  <a:lnTo>
                    <a:pt x="136336" y="57522"/>
                  </a:lnTo>
                  <a:lnTo>
                    <a:pt x="136721" y="58167"/>
                  </a:lnTo>
                  <a:lnTo>
                    <a:pt x="137078" y="58107"/>
                  </a:lnTo>
                  <a:lnTo>
                    <a:pt x="137817" y="57761"/>
                  </a:lnTo>
                  <a:lnTo>
                    <a:pt x="138427" y="57764"/>
                  </a:lnTo>
                  <a:lnTo>
                    <a:pt x="138569" y="57824"/>
                  </a:lnTo>
                  <a:lnTo>
                    <a:pt x="138653" y="58264"/>
                  </a:lnTo>
                  <a:lnTo>
                    <a:pt x="138441" y="58539"/>
                  </a:lnTo>
                  <a:lnTo>
                    <a:pt x="138459" y="59165"/>
                  </a:lnTo>
                  <a:lnTo>
                    <a:pt x="138531" y="59307"/>
                  </a:lnTo>
                  <a:lnTo>
                    <a:pt x="139107" y="59802"/>
                  </a:lnTo>
                  <a:lnTo>
                    <a:pt x="139353" y="59865"/>
                  </a:lnTo>
                  <a:lnTo>
                    <a:pt x="139842" y="59836"/>
                  </a:lnTo>
                  <a:lnTo>
                    <a:pt x="139565" y="60048"/>
                  </a:lnTo>
                  <a:lnTo>
                    <a:pt x="139651" y="60212"/>
                  </a:lnTo>
                  <a:lnTo>
                    <a:pt x="139561" y="60350"/>
                  </a:lnTo>
                  <a:lnTo>
                    <a:pt x="139402" y="60320"/>
                  </a:lnTo>
                  <a:lnTo>
                    <a:pt x="139464" y="60491"/>
                  </a:lnTo>
                  <a:lnTo>
                    <a:pt x="140262" y="61005"/>
                  </a:lnTo>
                  <a:lnTo>
                    <a:pt x="140810" y="61102"/>
                  </a:lnTo>
                  <a:lnTo>
                    <a:pt x="140962" y="61348"/>
                  </a:lnTo>
                  <a:lnTo>
                    <a:pt x="141351" y="61393"/>
                  </a:lnTo>
                  <a:lnTo>
                    <a:pt x="141326" y="61699"/>
                  </a:lnTo>
                  <a:lnTo>
                    <a:pt x="141448" y="61855"/>
                  </a:lnTo>
                  <a:lnTo>
                    <a:pt x="141625" y="61885"/>
                  </a:lnTo>
                  <a:lnTo>
                    <a:pt x="141545" y="62131"/>
                  </a:lnTo>
                  <a:lnTo>
                    <a:pt x="141801" y="62369"/>
                  </a:lnTo>
                  <a:lnTo>
                    <a:pt x="141940" y="62675"/>
                  </a:lnTo>
                  <a:lnTo>
                    <a:pt x="142190" y="62641"/>
                  </a:lnTo>
                  <a:lnTo>
                    <a:pt x="142280" y="63241"/>
                  </a:lnTo>
                  <a:lnTo>
                    <a:pt x="142127" y="63398"/>
                  </a:lnTo>
                  <a:lnTo>
                    <a:pt x="141871" y="63476"/>
                  </a:lnTo>
                  <a:lnTo>
                    <a:pt x="141954" y="64090"/>
                  </a:lnTo>
                  <a:lnTo>
                    <a:pt x="142189" y="64448"/>
                  </a:lnTo>
                  <a:lnTo>
                    <a:pt x="142349" y="64512"/>
                  </a:lnTo>
                  <a:lnTo>
                    <a:pt x="142356" y="64661"/>
                  </a:lnTo>
                  <a:lnTo>
                    <a:pt x="142137" y="64742"/>
                  </a:lnTo>
                  <a:lnTo>
                    <a:pt x="142255" y="64880"/>
                  </a:lnTo>
                  <a:lnTo>
                    <a:pt x="142550" y="64884"/>
                  </a:lnTo>
                  <a:lnTo>
                    <a:pt x="142591" y="65227"/>
                  </a:lnTo>
                  <a:lnTo>
                    <a:pt x="142747" y="65331"/>
                  </a:lnTo>
                  <a:lnTo>
                    <a:pt x="142869" y="65171"/>
                  </a:lnTo>
                  <a:lnTo>
                    <a:pt x="143104" y="65611"/>
                  </a:lnTo>
                  <a:lnTo>
                    <a:pt x="143108" y="65898"/>
                  </a:lnTo>
                  <a:lnTo>
                    <a:pt x="142706" y="66330"/>
                  </a:lnTo>
                  <a:lnTo>
                    <a:pt x="142595" y="66061"/>
                  </a:lnTo>
                  <a:lnTo>
                    <a:pt x="142456" y="66151"/>
                  </a:lnTo>
                  <a:lnTo>
                    <a:pt x="142473" y="66296"/>
                  </a:lnTo>
                  <a:lnTo>
                    <a:pt x="142695" y="66628"/>
                  </a:lnTo>
                  <a:lnTo>
                    <a:pt x="142369" y="66661"/>
                  </a:lnTo>
                  <a:lnTo>
                    <a:pt x="142161" y="66966"/>
                  </a:lnTo>
                  <a:lnTo>
                    <a:pt x="142300" y="67227"/>
                  </a:lnTo>
                  <a:lnTo>
                    <a:pt x="142154" y="67607"/>
                  </a:lnTo>
                  <a:lnTo>
                    <a:pt x="141922" y="67462"/>
                  </a:lnTo>
                  <a:lnTo>
                    <a:pt x="141835" y="67272"/>
                  </a:lnTo>
                  <a:lnTo>
                    <a:pt x="141845" y="67961"/>
                  </a:lnTo>
                  <a:lnTo>
                    <a:pt x="142130" y="68155"/>
                  </a:lnTo>
                  <a:lnTo>
                    <a:pt x="141915" y="68278"/>
                  </a:lnTo>
                  <a:lnTo>
                    <a:pt x="142351" y="68740"/>
                  </a:lnTo>
                  <a:lnTo>
                    <a:pt x="142379" y="69198"/>
                  </a:lnTo>
                  <a:lnTo>
                    <a:pt x="142140" y="69813"/>
                  </a:lnTo>
                  <a:lnTo>
                    <a:pt x="141613" y="69716"/>
                  </a:lnTo>
                  <a:lnTo>
                    <a:pt x="141845" y="70234"/>
                  </a:lnTo>
                  <a:lnTo>
                    <a:pt x="142025" y="70320"/>
                  </a:lnTo>
                  <a:lnTo>
                    <a:pt x="142316" y="70703"/>
                  </a:lnTo>
                  <a:lnTo>
                    <a:pt x="142354" y="70887"/>
                  </a:lnTo>
                  <a:lnTo>
                    <a:pt x="144519" y="71075"/>
                  </a:lnTo>
                  <a:lnTo>
                    <a:pt x="144949" y="71921"/>
                  </a:lnTo>
                  <a:lnTo>
                    <a:pt x="144932" y="72170"/>
                  </a:lnTo>
                  <a:lnTo>
                    <a:pt x="144831" y="72319"/>
                  </a:lnTo>
                  <a:lnTo>
                    <a:pt x="144838" y="72573"/>
                  </a:lnTo>
                  <a:lnTo>
                    <a:pt x="145105" y="73150"/>
                  </a:lnTo>
                  <a:lnTo>
                    <a:pt x="145330" y="73351"/>
                  </a:lnTo>
                  <a:lnTo>
                    <a:pt x="145319" y="73504"/>
                  </a:lnTo>
                  <a:lnTo>
                    <a:pt x="145059" y="74070"/>
                  </a:lnTo>
                  <a:lnTo>
                    <a:pt x="144848" y="74387"/>
                  </a:lnTo>
                  <a:lnTo>
                    <a:pt x="143222" y="75839"/>
                  </a:lnTo>
                  <a:lnTo>
                    <a:pt x="143298" y="76167"/>
                  </a:lnTo>
                  <a:lnTo>
                    <a:pt x="143470" y="76222"/>
                  </a:lnTo>
                  <a:lnTo>
                    <a:pt x="143375" y="76465"/>
                  </a:lnTo>
                  <a:lnTo>
                    <a:pt x="144898" y="78105"/>
                  </a:lnTo>
                  <a:lnTo>
                    <a:pt x="145102" y="78407"/>
                  </a:lnTo>
                  <a:lnTo>
                    <a:pt x="145130" y="78724"/>
                  </a:lnTo>
                  <a:lnTo>
                    <a:pt x="145812" y="79149"/>
                  </a:lnTo>
                  <a:lnTo>
                    <a:pt x="146020" y="79026"/>
                  </a:lnTo>
                  <a:lnTo>
                    <a:pt x="146363" y="79004"/>
                  </a:lnTo>
                  <a:lnTo>
                    <a:pt x="147650" y="79175"/>
                  </a:lnTo>
                  <a:lnTo>
                    <a:pt x="148665" y="79137"/>
                  </a:lnTo>
                  <a:lnTo>
                    <a:pt x="148949" y="78757"/>
                  </a:lnTo>
                  <a:lnTo>
                    <a:pt x="149548" y="78727"/>
                  </a:lnTo>
                  <a:lnTo>
                    <a:pt x="150192" y="78973"/>
                  </a:lnTo>
                  <a:lnTo>
                    <a:pt x="150303" y="79230"/>
                  </a:lnTo>
                  <a:lnTo>
                    <a:pt x="150566" y="79367"/>
                  </a:lnTo>
                  <a:lnTo>
                    <a:pt x="151775" y="79710"/>
                  </a:lnTo>
                  <a:lnTo>
                    <a:pt x="153244" y="79255"/>
                  </a:lnTo>
                  <a:lnTo>
                    <a:pt x="154325" y="78573"/>
                  </a:lnTo>
                  <a:lnTo>
                    <a:pt x="154747" y="78483"/>
                  </a:lnTo>
                  <a:lnTo>
                    <a:pt x="154900" y="78603"/>
                  </a:lnTo>
                  <a:lnTo>
                    <a:pt x="155599" y="78249"/>
                  </a:lnTo>
                  <a:lnTo>
                    <a:pt x="155693" y="78074"/>
                  </a:lnTo>
                  <a:lnTo>
                    <a:pt x="156008" y="77534"/>
                  </a:lnTo>
                  <a:lnTo>
                    <a:pt x="156431" y="77463"/>
                  </a:lnTo>
                  <a:lnTo>
                    <a:pt x="156777" y="77548"/>
                  </a:lnTo>
                  <a:lnTo>
                    <a:pt x="157027" y="77701"/>
                  </a:lnTo>
                  <a:lnTo>
                    <a:pt x="157830" y="78670"/>
                  </a:lnTo>
                  <a:lnTo>
                    <a:pt x="157896" y="79374"/>
                  </a:lnTo>
                  <a:lnTo>
                    <a:pt x="158509" y="79780"/>
                  </a:lnTo>
                  <a:lnTo>
                    <a:pt x="158731" y="79758"/>
                  </a:lnTo>
                  <a:lnTo>
                    <a:pt x="159503" y="80131"/>
                  </a:lnTo>
                  <a:lnTo>
                    <a:pt x="159330" y="80429"/>
                  </a:lnTo>
                  <a:lnTo>
                    <a:pt x="159295" y="80626"/>
                  </a:lnTo>
                  <a:lnTo>
                    <a:pt x="159745" y="81014"/>
                  </a:lnTo>
                  <a:lnTo>
                    <a:pt x="160223" y="81096"/>
                  </a:lnTo>
                  <a:lnTo>
                    <a:pt x="160362" y="80798"/>
                  </a:lnTo>
                  <a:lnTo>
                    <a:pt x="160736" y="81029"/>
                  </a:lnTo>
                  <a:lnTo>
                    <a:pt x="160802" y="81305"/>
                  </a:lnTo>
                  <a:lnTo>
                    <a:pt x="160452" y="81938"/>
                  </a:lnTo>
                  <a:lnTo>
                    <a:pt x="160008" y="82188"/>
                  </a:lnTo>
                  <a:lnTo>
                    <a:pt x="159759" y="82642"/>
                  </a:lnTo>
                  <a:lnTo>
                    <a:pt x="159807" y="83104"/>
                  </a:lnTo>
                  <a:lnTo>
                    <a:pt x="160080" y="83537"/>
                  </a:lnTo>
                  <a:lnTo>
                    <a:pt x="160298" y="84096"/>
                  </a:lnTo>
                  <a:lnTo>
                    <a:pt x="160285" y="84274"/>
                  </a:lnTo>
                  <a:lnTo>
                    <a:pt x="160188" y="84446"/>
                  </a:lnTo>
                  <a:lnTo>
                    <a:pt x="159949" y="84416"/>
                  </a:lnTo>
                  <a:lnTo>
                    <a:pt x="160291" y="84852"/>
                  </a:lnTo>
                  <a:lnTo>
                    <a:pt x="160513" y="84874"/>
                  </a:lnTo>
                  <a:lnTo>
                    <a:pt x="161226" y="84718"/>
                  </a:lnTo>
                  <a:lnTo>
                    <a:pt x="162576" y="85140"/>
                  </a:lnTo>
                  <a:lnTo>
                    <a:pt x="162504" y="85762"/>
                  </a:lnTo>
                  <a:lnTo>
                    <a:pt x="162593" y="85960"/>
                  </a:lnTo>
                  <a:lnTo>
                    <a:pt x="162910" y="86255"/>
                  </a:lnTo>
                  <a:lnTo>
                    <a:pt x="163245" y="85923"/>
                  </a:lnTo>
                  <a:lnTo>
                    <a:pt x="164627" y="86764"/>
                  </a:lnTo>
                  <a:lnTo>
                    <a:pt x="164870" y="87084"/>
                  </a:lnTo>
                  <a:lnTo>
                    <a:pt x="164600" y="87293"/>
                  </a:lnTo>
                  <a:lnTo>
                    <a:pt x="164898" y="87569"/>
                  </a:lnTo>
                  <a:lnTo>
                    <a:pt x="165195" y="87382"/>
                  </a:lnTo>
                  <a:lnTo>
                    <a:pt x="165922" y="88239"/>
                  </a:lnTo>
                  <a:lnTo>
                    <a:pt x="166065" y="88947"/>
                  </a:lnTo>
                  <a:lnTo>
                    <a:pt x="165916" y="89278"/>
                  </a:lnTo>
                  <a:lnTo>
                    <a:pt x="165830" y="89863"/>
                  </a:lnTo>
                  <a:lnTo>
                    <a:pt x="166135" y="90556"/>
                  </a:lnTo>
                  <a:lnTo>
                    <a:pt x="166297" y="90687"/>
                  </a:lnTo>
                  <a:lnTo>
                    <a:pt x="166488" y="91063"/>
                  </a:lnTo>
                  <a:lnTo>
                    <a:pt x="166629" y="91521"/>
                  </a:lnTo>
                  <a:lnTo>
                    <a:pt x="166480" y="91692"/>
                  </a:lnTo>
                  <a:lnTo>
                    <a:pt x="165231" y="92185"/>
                  </a:lnTo>
                  <a:lnTo>
                    <a:pt x="164730" y="93087"/>
                  </a:lnTo>
                  <a:lnTo>
                    <a:pt x="164484" y="93936"/>
                  </a:lnTo>
                  <a:lnTo>
                    <a:pt x="164612" y="94026"/>
                  </a:lnTo>
                  <a:lnTo>
                    <a:pt x="165142" y="94100"/>
                  </a:lnTo>
                  <a:lnTo>
                    <a:pt x="165526" y="94793"/>
                  </a:lnTo>
                  <a:lnTo>
                    <a:pt x="165457" y="95475"/>
                  </a:lnTo>
                  <a:lnTo>
                    <a:pt x="165689" y="95575"/>
                  </a:lnTo>
                  <a:lnTo>
                    <a:pt x="166115" y="95444"/>
                  </a:lnTo>
                  <a:lnTo>
                    <a:pt x="166070" y="95113"/>
                  </a:lnTo>
                  <a:lnTo>
                    <a:pt x="166248" y="95227"/>
                  </a:lnTo>
                  <a:lnTo>
                    <a:pt x="166274" y="95366"/>
                  </a:lnTo>
                  <a:lnTo>
                    <a:pt x="166153" y="95623"/>
                  </a:lnTo>
                  <a:lnTo>
                    <a:pt x="165987" y="95716"/>
                  </a:lnTo>
                  <a:lnTo>
                    <a:pt x="165773" y="96018"/>
                  </a:lnTo>
                  <a:lnTo>
                    <a:pt x="165828" y="96462"/>
                  </a:lnTo>
                  <a:lnTo>
                    <a:pt x="166589" y="96432"/>
                  </a:lnTo>
                  <a:lnTo>
                    <a:pt x="166980" y="96513"/>
                  </a:lnTo>
                  <a:lnTo>
                    <a:pt x="167108" y="96737"/>
                  </a:lnTo>
                  <a:lnTo>
                    <a:pt x="167423" y="96838"/>
                  </a:lnTo>
                  <a:lnTo>
                    <a:pt x="168347" y="96480"/>
                  </a:lnTo>
                  <a:lnTo>
                    <a:pt x="169271" y="96737"/>
                  </a:lnTo>
                  <a:lnTo>
                    <a:pt x="169323" y="97180"/>
                  </a:lnTo>
                  <a:lnTo>
                    <a:pt x="169499" y="97254"/>
                  </a:lnTo>
                  <a:lnTo>
                    <a:pt x="170146" y="96807"/>
                  </a:lnTo>
                  <a:lnTo>
                    <a:pt x="170181" y="96155"/>
                  </a:lnTo>
                  <a:lnTo>
                    <a:pt x="169925" y="96170"/>
                  </a:lnTo>
                  <a:lnTo>
                    <a:pt x="170337" y="95976"/>
                  </a:lnTo>
                  <a:lnTo>
                    <a:pt x="170499" y="96002"/>
                  </a:lnTo>
                  <a:lnTo>
                    <a:pt x="171485" y="97031"/>
                  </a:lnTo>
                  <a:lnTo>
                    <a:pt x="172098" y="98007"/>
                  </a:lnTo>
                  <a:lnTo>
                    <a:pt x="172233" y="98346"/>
                  </a:lnTo>
                  <a:lnTo>
                    <a:pt x="172167" y="98983"/>
                  </a:lnTo>
                  <a:lnTo>
                    <a:pt x="172599" y="99598"/>
                  </a:lnTo>
                  <a:lnTo>
                    <a:pt x="172970" y="100205"/>
                  </a:lnTo>
                  <a:lnTo>
                    <a:pt x="173779" y="100012"/>
                  </a:lnTo>
                  <a:lnTo>
                    <a:pt x="174367" y="100291"/>
                  </a:lnTo>
                  <a:lnTo>
                    <a:pt x="174327" y="100537"/>
                  </a:lnTo>
                  <a:lnTo>
                    <a:pt x="175754" y="100657"/>
                  </a:lnTo>
                  <a:lnTo>
                    <a:pt x="176713" y="100277"/>
                  </a:lnTo>
                  <a:lnTo>
                    <a:pt x="177737" y="100222"/>
                  </a:lnTo>
                  <a:lnTo>
                    <a:pt x="178038" y="100274"/>
                  </a:lnTo>
                  <a:lnTo>
                    <a:pt x="178328" y="100732"/>
                  </a:lnTo>
                  <a:lnTo>
                    <a:pt x="178262" y="101057"/>
                  </a:lnTo>
                  <a:lnTo>
                    <a:pt x="177892" y="101112"/>
                  </a:lnTo>
                  <a:lnTo>
                    <a:pt x="177387" y="101418"/>
                  </a:lnTo>
                  <a:lnTo>
                    <a:pt x="177359" y="101652"/>
                  </a:lnTo>
                  <a:lnTo>
                    <a:pt x="177414" y="101824"/>
                  </a:lnTo>
                  <a:lnTo>
                    <a:pt x="178043" y="102733"/>
                  </a:lnTo>
                  <a:lnTo>
                    <a:pt x="178341" y="102923"/>
                  </a:lnTo>
                  <a:lnTo>
                    <a:pt x="178431" y="103084"/>
                  </a:lnTo>
                  <a:lnTo>
                    <a:pt x="178451" y="103348"/>
                  </a:lnTo>
                  <a:lnTo>
                    <a:pt x="178212" y="103710"/>
                  </a:lnTo>
                  <a:lnTo>
                    <a:pt x="178150" y="104078"/>
                  </a:lnTo>
                  <a:lnTo>
                    <a:pt x="178209" y="104246"/>
                  </a:lnTo>
                  <a:lnTo>
                    <a:pt x="178920" y="104642"/>
                  </a:lnTo>
                  <a:lnTo>
                    <a:pt x="178920" y="104463"/>
                  </a:lnTo>
                  <a:lnTo>
                    <a:pt x="179145" y="104407"/>
                  </a:lnTo>
                  <a:lnTo>
                    <a:pt x="179688" y="105264"/>
                  </a:lnTo>
                  <a:lnTo>
                    <a:pt x="180065" y="105383"/>
                  </a:lnTo>
                  <a:lnTo>
                    <a:pt x="180490" y="105230"/>
                  </a:lnTo>
                  <a:lnTo>
                    <a:pt x="180781" y="105275"/>
                  </a:lnTo>
                  <a:lnTo>
                    <a:pt x="181898" y="106086"/>
                  </a:lnTo>
                  <a:lnTo>
                    <a:pt x="181964" y="106261"/>
                  </a:lnTo>
                  <a:lnTo>
                    <a:pt x="181975" y="107215"/>
                  </a:lnTo>
                  <a:lnTo>
                    <a:pt x="182276" y="107595"/>
                  </a:lnTo>
                  <a:lnTo>
                    <a:pt x="183300" y="108124"/>
                  </a:lnTo>
                  <a:lnTo>
                    <a:pt x="183472" y="108392"/>
                  </a:lnTo>
                  <a:lnTo>
                    <a:pt x="183282" y="108608"/>
                  </a:lnTo>
                  <a:lnTo>
                    <a:pt x="183238" y="108841"/>
                  </a:lnTo>
                  <a:lnTo>
                    <a:pt x="183248" y="109029"/>
                  </a:lnTo>
                  <a:lnTo>
                    <a:pt x="184112" y="109350"/>
                  </a:lnTo>
                  <a:lnTo>
                    <a:pt x="184306" y="109706"/>
                  </a:lnTo>
                  <a:lnTo>
                    <a:pt x="175964" y="117079"/>
                  </a:lnTo>
                  <a:lnTo>
                    <a:pt x="176239" y="117270"/>
                  </a:lnTo>
                  <a:lnTo>
                    <a:pt x="176475" y="117114"/>
                  </a:lnTo>
                  <a:lnTo>
                    <a:pt x="177117" y="117505"/>
                  </a:lnTo>
                  <a:lnTo>
                    <a:pt x="177359" y="117766"/>
                  </a:lnTo>
                  <a:lnTo>
                    <a:pt x="178523" y="118080"/>
                  </a:lnTo>
                  <a:lnTo>
                    <a:pt x="179197" y="119019"/>
                  </a:lnTo>
                  <a:lnTo>
                    <a:pt x="179567" y="119835"/>
                  </a:lnTo>
                  <a:lnTo>
                    <a:pt x="180000" y="121728"/>
                  </a:lnTo>
                  <a:lnTo>
                    <a:pt x="178841" y="121549"/>
                  </a:lnTo>
                  <a:lnTo>
                    <a:pt x="175723" y="121257"/>
                  </a:lnTo>
                  <a:lnTo>
                    <a:pt x="170241" y="123205"/>
                  </a:lnTo>
                  <a:lnTo>
                    <a:pt x="169761" y="123254"/>
                  </a:lnTo>
                  <a:lnTo>
                    <a:pt x="168923" y="123173"/>
                  </a:lnTo>
                  <a:lnTo>
                    <a:pt x="168406" y="123620"/>
                  </a:lnTo>
                  <a:lnTo>
                    <a:pt x="168276" y="125069"/>
                  </a:lnTo>
                  <a:lnTo>
                    <a:pt x="168007" y="126533"/>
                  </a:lnTo>
                  <a:lnTo>
                    <a:pt x="168021" y="127565"/>
                  </a:lnTo>
                  <a:lnTo>
                    <a:pt x="168504" y="127476"/>
                  </a:lnTo>
                  <a:lnTo>
                    <a:pt x="169357" y="126745"/>
                  </a:lnTo>
                  <a:lnTo>
                    <a:pt x="169910" y="126525"/>
                  </a:lnTo>
                  <a:lnTo>
                    <a:pt x="170462" y="126440"/>
                  </a:lnTo>
                  <a:lnTo>
                    <a:pt x="170652" y="126555"/>
                  </a:lnTo>
                  <a:lnTo>
                    <a:pt x="170967" y="126473"/>
                  </a:lnTo>
                  <a:lnTo>
                    <a:pt x="171208" y="125955"/>
                  </a:lnTo>
                  <a:lnTo>
                    <a:pt x="171633" y="125389"/>
                  </a:lnTo>
                  <a:lnTo>
                    <a:pt x="172113" y="125199"/>
                  </a:lnTo>
                  <a:lnTo>
                    <a:pt x="172431" y="125255"/>
                  </a:lnTo>
                  <a:lnTo>
                    <a:pt x="173443" y="124711"/>
                  </a:lnTo>
                  <a:lnTo>
                    <a:pt x="173799" y="124409"/>
                  </a:lnTo>
                  <a:lnTo>
                    <a:pt x="174078" y="124443"/>
                  </a:lnTo>
                  <a:lnTo>
                    <a:pt x="174130" y="124827"/>
                  </a:lnTo>
                  <a:lnTo>
                    <a:pt x="174292" y="125024"/>
                  </a:lnTo>
                  <a:lnTo>
                    <a:pt x="174569" y="125218"/>
                  </a:lnTo>
                  <a:lnTo>
                    <a:pt x="174772" y="125248"/>
                  </a:lnTo>
                  <a:lnTo>
                    <a:pt x="175094" y="125211"/>
                  </a:lnTo>
                  <a:lnTo>
                    <a:pt x="175630" y="124975"/>
                  </a:lnTo>
                  <a:lnTo>
                    <a:pt x="175871" y="124637"/>
                  </a:lnTo>
                  <a:lnTo>
                    <a:pt x="175937" y="124406"/>
                  </a:lnTo>
                  <a:lnTo>
                    <a:pt x="177128" y="124108"/>
                  </a:lnTo>
                  <a:lnTo>
                    <a:pt x="177426" y="124168"/>
                  </a:lnTo>
                  <a:lnTo>
                    <a:pt x="178562" y="124843"/>
                  </a:lnTo>
                  <a:lnTo>
                    <a:pt x="178261" y="125100"/>
                  </a:lnTo>
                  <a:lnTo>
                    <a:pt x="177449" y="125576"/>
                  </a:lnTo>
                  <a:lnTo>
                    <a:pt x="176796" y="125647"/>
                  </a:lnTo>
                  <a:lnTo>
                    <a:pt x="175957" y="125267"/>
                  </a:lnTo>
                  <a:lnTo>
                    <a:pt x="175739" y="125337"/>
                  </a:lnTo>
                  <a:lnTo>
                    <a:pt x="175456" y="125587"/>
                  </a:lnTo>
                  <a:lnTo>
                    <a:pt x="175252" y="125900"/>
                  </a:lnTo>
                  <a:lnTo>
                    <a:pt x="175225" y="126082"/>
                  </a:lnTo>
                  <a:lnTo>
                    <a:pt x="176209" y="127242"/>
                  </a:lnTo>
                  <a:lnTo>
                    <a:pt x="175207" y="127521"/>
                  </a:lnTo>
                  <a:lnTo>
                    <a:pt x="175058" y="128024"/>
                  </a:lnTo>
                  <a:lnTo>
                    <a:pt x="175093" y="128329"/>
                  </a:lnTo>
                  <a:lnTo>
                    <a:pt x="174885" y="128832"/>
                  </a:lnTo>
                  <a:lnTo>
                    <a:pt x="174319" y="129205"/>
                  </a:lnTo>
                  <a:lnTo>
                    <a:pt x="173546" y="129294"/>
                  </a:lnTo>
                  <a:lnTo>
                    <a:pt x="173370" y="129573"/>
                  </a:lnTo>
                  <a:lnTo>
                    <a:pt x="173280" y="130114"/>
                  </a:lnTo>
                  <a:lnTo>
                    <a:pt x="173411" y="130427"/>
                  </a:lnTo>
                  <a:lnTo>
                    <a:pt x="173694" y="130468"/>
                  </a:lnTo>
                  <a:lnTo>
                    <a:pt x="173566" y="131172"/>
                  </a:lnTo>
                  <a:lnTo>
                    <a:pt x="173376" y="131351"/>
                  </a:lnTo>
                  <a:lnTo>
                    <a:pt x="171999" y="131488"/>
                  </a:lnTo>
                  <a:lnTo>
                    <a:pt x="171533" y="131496"/>
                  </a:lnTo>
                  <a:lnTo>
                    <a:pt x="171218" y="131716"/>
                  </a:lnTo>
                  <a:lnTo>
                    <a:pt x="171183" y="132217"/>
                  </a:lnTo>
                  <a:lnTo>
                    <a:pt x="170800" y="132538"/>
                  </a:lnTo>
                  <a:lnTo>
                    <a:pt x="170510" y="132564"/>
                  </a:lnTo>
                  <a:lnTo>
                    <a:pt x="171321" y="135914"/>
                  </a:lnTo>
                  <a:lnTo>
                    <a:pt x="171504" y="136618"/>
                  </a:lnTo>
                  <a:lnTo>
                    <a:pt x="171556" y="137319"/>
                  </a:lnTo>
                  <a:lnTo>
                    <a:pt x="171618" y="142174"/>
                  </a:lnTo>
                  <a:lnTo>
                    <a:pt x="172860" y="142796"/>
                  </a:lnTo>
                  <a:lnTo>
                    <a:pt x="173312" y="142882"/>
                  </a:lnTo>
                  <a:lnTo>
                    <a:pt x="173657" y="142692"/>
                  </a:lnTo>
                  <a:lnTo>
                    <a:pt x="173847" y="142711"/>
                  </a:lnTo>
                  <a:lnTo>
                    <a:pt x="176206" y="143684"/>
                  </a:lnTo>
                  <a:lnTo>
                    <a:pt x="177835" y="143509"/>
                  </a:lnTo>
                  <a:lnTo>
                    <a:pt x="178841" y="143301"/>
                  </a:lnTo>
                  <a:lnTo>
                    <a:pt x="180589" y="143241"/>
                  </a:lnTo>
                  <a:lnTo>
                    <a:pt x="180896" y="143390"/>
                  </a:lnTo>
                  <a:lnTo>
                    <a:pt x="181200" y="143062"/>
                  </a:lnTo>
                  <a:lnTo>
                    <a:pt x="181541" y="142361"/>
                  </a:lnTo>
                  <a:lnTo>
                    <a:pt x="182138" y="141571"/>
                  </a:lnTo>
                  <a:lnTo>
                    <a:pt x="182253" y="141730"/>
                  </a:lnTo>
                  <a:lnTo>
                    <a:pt x="182469" y="141843"/>
                  </a:lnTo>
                  <a:lnTo>
                    <a:pt x="182990" y="141914"/>
                  </a:lnTo>
                  <a:lnTo>
                    <a:pt x="183739" y="141924"/>
                  </a:lnTo>
                  <a:lnTo>
                    <a:pt x="184115" y="141779"/>
                  </a:lnTo>
                  <a:lnTo>
                    <a:pt x="184736" y="141786"/>
                  </a:lnTo>
                  <a:lnTo>
                    <a:pt x="184863" y="141846"/>
                  </a:lnTo>
                  <a:lnTo>
                    <a:pt x="184936" y="141984"/>
                  </a:lnTo>
                  <a:lnTo>
                    <a:pt x="185343" y="143321"/>
                  </a:lnTo>
                  <a:lnTo>
                    <a:pt x="186444" y="143769"/>
                  </a:lnTo>
                  <a:lnTo>
                    <a:pt x="187882" y="143776"/>
                  </a:lnTo>
                  <a:lnTo>
                    <a:pt x="188393" y="143359"/>
                  </a:lnTo>
                  <a:lnTo>
                    <a:pt x="189062" y="143321"/>
                  </a:lnTo>
                  <a:lnTo>
                    <a:pt x="189421" y="143791"/>
                  </a:lnTo>
                  <a:lnTo>
                    <a:pt x="190162" y="143985"/>
                  </a:lnTo>
                  <a:lnTo>
                    <a:pt x="191477" y="143754"/>
                  </a:lnTo>
                  <a:lnTo>
                    <a:pt x="193771" y="144388"/>
                  </a:lnTo>
                  <a:lnTo>
                    <a:pt x="194215" y="146427"/>
                  </a:lnTo>
                  <a:lnTo>
                    <a:pt x="194822" y="146640"/>
                  </a:lnTo>
                  <a:lnTo>
                    <a:pt x="195375" y="146976"/>
                  </a:lnTo>
                  <a:lnTo>
                    <a:pt x="195568" y="147277"/>
                  </a:lnTo>
                  <a:lnTo>
                    <a:pt x="196993" y="147500"/>
                  </a:lnTo>
                  <a:lnTo>
                    <a:pt x="197396" y="147411"/>
                  </a:lnTo>
                  <a:lnTo>
                    <a:pt x="197657" y="147519"/>
                  </a:lnTo>
                  <a:lnTo>
                    <a:pt x="197527" y="147686"/>
                  </a:lnTo>
                  <a:lnTo>
                    <a:pt x="197493" y="148216"/>
                  </a:lnTo>
                  <a:lnTo>
                    <a:pt x="197990" y="148405"/>
                  </a:lnTo>
                  <a:lnTo>
                    <a:pt x="199035" y="148312"/>
                  </a:lnTo>
                  <a:lnTo>
                    <a:pt x="199159" y="148442"/>
                  </a:lnTo>
                  <a:lnTo>
                    <a:pt x="199221" y="148789"/>
                  </a:lnTo>
                  <a:lnTo>
                    <a:pt x="191664" y="159112"/>
                  </a:lnTo>
                  <a:lnTo>
                    <a:pt x="191073" y="159921"/>
                  </a:lnTo>
                  <a:lnTo>
                    <a:pt x="186750" y="165817"/>
                  </a:lnTo>
                  <a:lnTo>
                    <a:pt x="184133" y="168462"/>
                  </a:lnTo>
                  <a:lnTo>
                    <a:pt x="183348" y="169259"/>
                  </a:lnTo>
                  <a:lnTo>
                    <a:pt x="182511" y="170114"/>
                  </a:lnTo>
                  <a:lnTo>
                    <a:pt x="181563" y="171084"/>
                  </a:lnTo>
                  <a:lnTo>
                    <a:pt x="180910" y="171751"/>
                  </a:lnTo>
                  <a:lnTo>
                    <a:pt x="180188" y="172498"/>
                  </a:lnTo>
                  <a:lnTo>
                    <a:pt x="179963" y="172726"/>
                  </a:lnTo>
                  <a:lnTo>
                    <a:pt x="178900" y="173847"/>
                  </a:lnTo>
                  <a:lnTo>
                    <a:pt x="176896" y="175961"/>
                  </a:lnTo>
                  <a:lnTo>
                    <a:pt x="170956" y="182204"/>
                  </a:lnTo>
                  <a:lnTo>
                    <a:pt x="164059" y="189445"/>
                  </a:lnTo>
                  <a:lnTo>
                    <a:pt x="157306" y="196610"/>
                  </a:lnTo>
                  <a:lnTo>
                    <a:pt x="154827" y="199218"/>
                  </a:lnTo>
                  <a:lnTo>
                    <a:pt x="152950" y="201193"/>
                  </a:lnTo>
                  <a:lnTo>
                    <a:pt x="152381" y="200281"/>
                  </a:lnTo>
                  <a:lnTo>
                    <a:pt x="151984" y="199922"/>
                  </a:lnTo>
                  <a:lnTo>
                    <a:pt x="150830" y="199704"/>
                  </a:lnTo>
                  <a:lnTo>
                    <a:pt x="150009" y="199281"/>
                  </a:lnTo>
                  <a:lnTo>
                    <a:pt x="148961" y="198495"/>
                  </a:lnTo>
                  <a:lnTo>
                    <a:pt x="148659" y="197753"/>
                  </a:lnTo>
                  <a:lnTo>
                    <a:pt x="148448" y="196840"/>
                  </a:lnTo>
                  <a:lnTo>
                    <a:pt x="148324" y="196292"/>
                  </a:lnTo>
                  <a:lnTo>
                    <a:pt x="148309" y="195737"/>
                  </a:lnTo>
                  <a:lnTo>
                    <a:pt x="147913" y="195070"/>
                  </a:lnTo>
                  <a:lnTo>
                    <a:pt x="147523" y="194694"/>
                  </a:lnTo>
                  <a:lnTo>
                    <a:pt x="147394" y="194314"/>
                  </a:lnTo>
                  <a:lnTo>
                    <a:pt x="148190" y="192959"/>
                  </a:lnTo>
                  <a:lnTo>
                    <a:pt x="148950" y="191268"/>
                  </a:lnTo>
                  <a:lnTo>
                    <a:pt x="148989" y="191036"/>
                  </a:lnTo>
                  <a:lnTo>
                    <a:pt x="148329" y="190221"/>
                  </a:lnTo>
                  <a:lnTo>
                    <a:pt x="146922" y="188201"/>
                  </a:lnTo>
                  <a:lnTo>
                    <a:pt x="146335" y="187864"/>
                  </a:lnTo>
                  <a:lnTo>
                    <a:pt x="145866" y="187858"/>
                  </a:lnTo>
                  <a:lnTo>
                    <a:pt x="143613" y="188294"/>
                  </a:lnTo>
                  <a:lnTo>
                    <a:pt x="142592" y="188712"/>
                  </a:lnTo>
                  <a:lnTo>
                    <a:pt x="141892" y="188628"/>
                  </a:lnTo>
                  <a:lnTo>
                    <a:pt x="141216" y="188449"/>
                  </a:lnTo>
                  <a:lnTo>
                    <a:pt x="139919" y="188547"/>
                  </a:lnTo>
                  <a:lnTo>
                    <a:pt x="139070" y="188843"/>
                  </a:lnTo>
                  <a:lnTo>
                    <a:pt x="138356" y="189268"/>
                  </a:lnTo>
                  <a:lnTo>
                    <a:pt x="138213" y="189512"/>
                  </a:lnTo>
                  <a:lnTo>
                    <a:pt x="138208" y="189810"/>
                  </a:lnTo>
                  <a:lnTo>
                    <a:pt x="138575" y="190313"/>
                  </a:lnTo>
                  <a:lnTo>
                    <a:pt x="138640" y="190611"/>
                  </a:lnTo>
                  <a:lnTo>
                    <a:pt x="138567" y="191229"/>
                  </a:lnTo>
                  <a:lnTo>
                    <a:pt x="138354" y="191615"/>
                  </a:lnTo>
                  <a:lnTo>
                    <a:pt x="137916" y="192054"/>
                  </a:lnTo>
                  <a:lnTo>
                    <a:pt x="137854" y="192200"/>
                  </a:lnTo>
                  <a:lnTo>
                    <a:pt x="137950" y="192618"/>
                  </a:lnTo>
                  <a:lnTo>
                    <a:pt x="138109" y="192836"/>
                  </a:lnTo>
                  <a:lnTo>
                    <a:pt x="138225" y="193151"/>
                  </a:lnTo>
                  <a:lnTo>
                    <a:pt x="138182" y="193422"/>
                  </a:lnTo>
                  <a:lnTo>
                    <a:pt x="137981" y="193746"/>
                  </a:lnTo>
                  <a:lnTo>
                    <a:pt x="137254" y="194160"/>
                  </a:lnTo>
                  <a:lnTo>
                    <a:pt x="137020" y="194544"/>
                  </a:lnTo>
                  <a:lnTo>
                    <a:pt x="136905" y="195121"/>
                  </a:lnTo>
                  <a:lnTo>
                    <a:pt x="136750" y="195318"/>
                  </a:lnTo>
                  <a:lnTo>
                    <a:pt x="136468" y="195504"/>
                  </a:lnTo>
                  <a:lnTo>
                    <a:pt x="136291" y="195541"/>
                  </a:lnTo>
                  <a:lnTo>
                    <a:pt x="136006" y="195273"/>
                  </a:lnTo>
                  <a:lnTo>
                    <a:pt x="135154" y="193403"/>
                  </a:lnTo>
                  <a:lnTo>
                    <a:pt x="134613" y="192902"/>
                  </a:lnTo>
                  <a:lnTo>
                    <a:pt x="134335" y="192859"/>
                  </a:lnTo>
                  <a:lnTo>
                    <a:pt x="134156" y="192934"/>
                  </a:lnTo>
                  <a:lnTo>
                    <a:pt x="133464" y="194148"/>
                  </a:lnTo>
                  <a:lnTo>
                    <a:pt x="133415" y="194505"/>
                  </a:lnTo>
                  <a:lnTo>
                    <a:pt x="133593" y="195324"/>
                  </a:lnTo>
                  <a:lnTo>
                    <a:pt x="133284" y="195925"/>
                  </a:lnTo>
                  <a:lnTo>
                    <a:pt x="132792" y="196119"/>
                  </a:lnTo>
                  <a:lnTo>
                    <a:pt x="131787" y="196296"/>
                  </a:lnTo>
                  <a:lnTo>
                    <a:pt x="130786" y="196061"/>
                  </a:lnTo>
                  <a:lnTo>
                    <a:pt x="130342" y="196121"/>
                  </a:lnTo>
                  <a:lnTo>
                    <a:pt x="129855" y="196239"/>
                  </a:lnTo>
                  <a:lnTo>
                    <a:pt x="129353" y="196442"/>
                  </a:lnTo>
                  <a:lnTo>
                    <a:pt x="129130" y="196558"/>
                  </a:lnTo>
                  <a:lnTo>
                    <a:pt x="128551" y="196095"/>
                  </a:lnTo>
                  <a:lnTo>
                    <a:pt x="127507" y="195802"/>
                  </a:lnTo>
                  <a:lnTo>
                    <a:pt x="127344" y="195599"/>
                  </a:lnTo>
                  <a:lnTo>
                    <a:pt x="127258" y="195343"/>
                  </a:lnTo>
                  <a:lnTo>
                    <a:pt x="127224" y="195141"/>
                  </a:lnTo>
                  <a:lnTo>
                    <a:pt x="127211" y="194672"/>
                  </a:lnTo>
                  <a:lnTo>
                    <a:pt x="127361" y="194086"/>
                  </a:lnTo>
                  <a:lnTo>
                    <a:pt x="127589" y="193697"/>
                  </a:lnTo>
                  <a:lnTo>
                    <a:pt x="128101" y="193128"/>
                  </a:lnTo>
                  <a:lnTo>
                    <a:pt x="128171" y="192832"/>
                  </a:lnTo>
                  <a:lnTo>
                    <a:pt x="128089" y="192600"/>
                  </a:lnTo>
                  <a:lnTo>
                    <a:pt x="127898" y="192440"/>
                  </a:lnTo>
                  <a:lnTo>
                    <a:pt x="127174" y="192154"/>
                  </a:lnTo>
                  <a:lnTo>
                    <a:pt x="127239" y="191808"/>
                  </a:lnTo>
                  <a:lnTo>
                    <a:pt x="127445" y="191648"/>
                  </a:lnTo>
                  <a:lnTo>
                    <a:pt x="128051" y="192165"/>
                  </a:lnTo>
                  <a:lnTo>
                    <a:pt x="128839" y="192392"/>
                  </a:lnTo>
                  <a:lnTo>
                    <a:pt x="129493" y="192289"/>
                  </a:lnTo>
                  <a:lnTo>
                    <a:pt x="129638" y="192163"/>
                  </a:lnTo>
                  <a:lnTo>
                    <a:pt x="129506" y="191027"/>
                  </a:lnTo>
                  <a:lnTo>
                    <a:pt x="128904" y="190666"/>
                  </a:lnTo>
                  <a:lnTo>
                    <a:pt x="128435" y="190686"/>
                  </a:lnTo>
                  <a:lnTo>
                    <a:pt x="127660" y="190327"/>
                  </a:lnTo>
                  <a:lnTo>
                    <a:pt x="127324" y="190234"/>
                  </a:lnTo>
                  <a:lnTo>
                    <a:pt x="126959" y="189883"/>
                  </a:lnTo>
                  <a:lnTo>
                    <a:pt x="126465" y="189238"/>
                  </a:lnTo>
                  <a:lnTo>
                    <a:pt x="126271" y="188694"/>
                  </a:lnTo>
                  <a:lnTo>
                    <a:pt x="126255" y="187875"/>
                  </a:lnTo>
                  <a:lnTo>
                    <a:pt x="126000" y="187780"/>
                  </a:lnTo>
                  <a:lnTo>
                    <a:pt x="125407" y="187868"/>
                  </a:lnTo>
                  <a:lnTo>
                    <a:pt x="125183" y="187784"/>
                  </a:lnTo>
                  <a:lnTo>
                    <a:pt x="125071" y="187644"/>
                  </a:lnTo>
                  <a:lnTo>
                    <a:pt x="125117" y="187365"/>
                  </a:lnTo>
                  <a:lnTo>
                    <a:pt x="125626" y="187041"/>
                  </a:lnTo>
                  <a:lnTo>
                    <a:pt x="125669" y="186868"/>
                  </a:lnTo>
                  <a:lnTo>
                    <a:pt x="125664" y="186692"/>
                  </a:lnTo>
                  <a:lnTo>
                    <a:pt x="125267" y="185985"/>
                  </a:lnTo>
                  <a:lnTo>
                    <a:pt x="125265" y="185771"/>
                  </a:lnTo>
                  <a:lnTo>
                    <a:pt x="125756" y="184477"/>
                  </a:lnTo>
                  <a:lnTo>
                    <a:pt x="125778" y="184224"/>
                  </a:lnTo>
                  <a:lnTo>
                    <a:pt x="125683" y="184025"/>
                  </a:lnTo>
                  <a:lnTo>
                    <a:pt x="125138" y="183458"/>
                  </a:lnTo>
                  <a:lnTo>
                    <a:pt x="124350" y="182996"/>
                  </a:lnTo>
                  <a:lnTo>
                    <a:pt x="123862" y="182848"/>
                  </a:lnTo>
                  <a:lnTo>
                    <a:pt x="122519" y="182785"/>
                  </a:lnTo>
                  <a:lnTo>
                    <a:pt x="121741" y="182401"/>
                  </a:lnTo>
                  <a:lnTo>
                    <a:pt x="120481" y="182518"/>
                  </a:lnTo>
                  <a:lnTo>
                    <a:pt x="119771" y="182408"/>
                  </a:lnTo>
                  <a:lnTo>
                    <a:pt x="119348" y="182490"/>
                  </a:lnTo>
                  <a:lnTo>
                    <a:pt x="118605" y="182918"/>
                  </a:lnTo>
                  <a:lnTo>
                    <a:pt x="117894" y="183035"/>
                  </a:lnTo>
                  <a:lnTo>
                    <a:pt x="116710" y="183617"/>
                  </a:lnTo>
                  <a:lnTo>
                    <a:pt x="116498" y="183636"/>
                  </a:lnTo>
                  <a:lnTo>
                    <a:pt x="115839" y="183325"/>
                  </a:lnTo>
                  <a:lnTo>
                    <a:pt x="115230" y="183224"/>
                  </a:lnTo>
                  <a:lnTo>
                    <a:pt x="114563" y="183269"/>
                  </a:lnTo>
                  <a:lnTo>
                    <a:pt x="113762" y="183521"/>
                  </a:lnTo>
                  <a:lnTo>
                    <a:pt x="113145" y="183811"/>
                  </a:lnTo>
                  <a:lnTo>
                    <a:pt x="113010" y="183957"/>
                  </a:lnTo>
                  <a:lnTo>
                    <a:pt x="112772" y="184512"/>
                  </a:lnTo>
                  <a:lnTo>
                    <a:pt x="112493" y="184684"/>
                  </a:lnTo>
                  <a:lnTo>
                    <a:pt x="111716" y="184892"/>
                  </a:lnTo>
                  <a:lnTo>
                    <a:pt x="111102" y="184875"/>
                  </a:lnTo>
                  <a:lnTo>
                    <a:pt x="110594" y="184662"/>
                  </a:lnTo>
                  <a:lnTo>
                    <a:pt x="110403" y="184715"/>
                  </a:lnTo>
                  <a:lnTo>
                    <a:pt x="110272" y="184915"/>
                  </a:lnTo>
                  <a:lnTo>
                    <a:pt x="109684" y="185480"/>
                  </a:lnTo>
                  <a:lnTo>
                    <a:pt x="109440" y="185156"/>
                  </a:lnTo>
                  <a:lnTo>
                    <a:pt x="109027" y="185193"/>
                  </a:lnTo>
                  <a:lnTo>
                    <a:pt x="108659" y="185297"/>
                  </a:lnTo>
                  <a:lnTo>
                    <a:pt x="107730" y="185968"/>
                  </a:lnTo>
                  <a:lnTo>
                    <a:pt x="107569" y="186236"/>
                  </a:lnTo>
                  <a:lnTo>
                    <a:pt x="107232" y="187573"/>
                  </a:lnTo>
                  <a:lnTo>
                    <a:pt x="106571" y="188095"/>
                  </a:lnTo>
                  <a:lnTo>
                    <a:pt x="106733" y="187793"/>
                  </a:lnTo>
                  <a:lnTo>
                    <a:pt x="106760" y="187584"/>
                  </a:lnTo>
                  <a:lnTo>
                    <a:pt x="106509" y="187689"/>
                  </a:lnTo>
                  <a:lnTo>
                    <a:pt x="105431" y="189730"/>
                  </a:lnTo>
                  <a:lnTo>
                    <a:pt x="105603" y="189841"/>
                  </a:lnTo>
                  <a:lnTo>
                    <a:pt x="105433" y="189950"/>
                  </a:lnTo>
                  <a:lnTo>
                    <a:pt x="104687" y="191079"/>
                  </a:lnTo>
                  <a:lnTo>
                    <a:pt x="104845" y="192189"/>
                  </a:lnTo>
                  <a:lnTo>
                    <a:pt x="104787" y="192625"/>
                  </a:lnTo>
                  <a:lnTo>
                    <a:pt x="104580" y="193254"/>
                  </a:lnTo>
                  <a:lnTo>
                    <a:pt x="103346" y="193909"/>
                  </a:lnTo>
                  <a:lnTo>
                    <a:pt x="101995" y="195333"/>
                  </a:lnTo>
                  <a:lnTo>
                    <a:pt x="101775" y="195490"/>
                  </a:lnTo>
                  <a:lnTo>
                    <a:pt x="100459" y="195874"/>
                  </a:lnTo>
                  <a:lnTo>
                    <a:pt x="98415" y="196810"/>
                  </a:lnTo>
                  <a:lnTo>
                    <a:pt x="98243" y="196959"/>
                  </a:lnTo>
                  <a:lnTo>
                    <a:pt x="97764" y="197916"/>
                  </a:lnTo>
                  <a:lnTo>
                    <a:pt x="97754" y="198061"/>
                  </a:lnTo>
                  <a:lnTo>
                    <a:pt x="97608" y="200769"/>
                  </a:lnTo>
                  <a:lnTo>
                    <a:pt x="97918" y="201623"/>
                  </a:lnTo>
                  <a:lnTo>
                    <a:pt x="96948" y="202736"/>
                  </a:lnTo>
                  <a:lnTo>
                    <a:pt x="95896" y="203268"/>
                  </a:lnTo>
                  <a:lnTo>
                    <a:pt x="95364" y="203633"/>
                  </a:lnTo>
                  <a:lnTo>
                    <a:pt x="94700" y="204352"/>
                  </a:lnTo>
                  <a:lnTo>
                    <a:pt x="94497" y="204841"/>
                  </a:lnTo>
                  <a:lnTo>
                    <a:pt x="92004" y="206745"/>
                  </a:lnTo>
                  <a:lnTo>
                    <a:pt x="91112" y="205967"/>
                  </a:lnTo>
                  <a:lnTo>
                    <a:pt x="86122" y="199449"/>
                  </a:lnTo>
                  <a:lnTo>
                    <a:pt x="83107" y="196688"/>
                  </a:lnTo>
                  <a:lnTo>
                    <a:pt x="83440" y="196314"/>
                  </a:lnTo>
                  <a:lnTo>
                    <a:pt x="83622" y="195755"/>
                  </a:lnTo>
                  <a:lnTo>
                    <a:pt x="83611" y="195271"/>
                  </a:lnTo>
                  <a:lnTo>
                    <a:pt x="83951" y="194764"/>
                  </a:lnTo>
                  <a:lnTo>
                    <a:pt x="84240" y="194727"/>
                  </a:lnTo>
                  <a:lnTo>
                    <a:pt x="84484" y="194969"/>
                  </a:lnTo>
                  <a:lnTo>
                    <a:pt x="84546" y="195137"/>
                  </a:lnTo>
                  <a:lnTo>
                    <a:pt x="85316" y="194831"/>
                  </a:lnTo>
                  <a:lnTo>
                    <a:pt x="85814" y="194268"/>
                  </a:lnTo>
                  <a:lnTo>
                    <a:pt x="86077" y="193708"/>
                  </a:lnTo>
                  <a:lnTo>
                    <a:pt x="85532" y="193709"/>
                  </a:lnTo>
                  <a:lnTo>
                    <a:pt x="85319" y="193460"/>
                  </a:lnTo>
                  <a:lnTo>
                    <a:pt x="84927" y="191168"/>
                  </a:lnTo>
                  <a:lnTo>
                    <a:pt x="84490" y="190934"/>
                  </a:lnTo>
                  <a:lnTo>
                    <a:pt x="83105" y="191679"/>
                  </a:lnTo>
                  <a:lnTo>
                    <a:pt x="82720" y="192164"/>
                  </a:lnTo>
                  <a:lnTo>
                    <a:pt x="82703" y="192447"/>
                  </a:lnTo>
                  <a:lnTo>
                    <a:pt x="82556" y="192614"/>
                  </a:lnTo>
                  <a:lnTo>
                    <a:pt x="81818" y="192958"/>
                  </a:lnTo>
                  <a:lnTo>
                    <a:pt x="81125" y="192640"/>
                  </a:lnTo>
                  <a:lnTo>
                    <a:pt x="80973" y="192887"/>
                  </a:lnTo>
                  <a:lnTo>
                    <a:pt x="80966" y="193066"/>
                  </a:lnTo>
                  <a:lnTo>
                    <a:pt x="80426" y="193259"/>
                  </a:lnTo>
                  <a:lnTo>
                    <a:pt x="78851" y="190781"/>
                  </a:lnTo>
                  <a:lnTo>
                    <a:pt x="79142" y="190683"/>
                  </a:lnTo>
                  <a:lnTo>
                    <a:pt x="79875" y="189775"/>
                  </a:lnTo>
                  <a:lnTo>
                    <a:pt x="79751" y="189600"/>
                  </a:lnTo>
                  <a:lnTo>
                    <a:pt x="80202" y="189302"/>
                  </a:lnTo>
                  <a:lnTo>
                    <a:pt x="81793" y="188655"/>
                  </a:lnTo>
                  <a:lnTo>
                    <a:pt x="82750" y="188625"/>
                  </a:lnTo>
                  <a:lnTo>
                    <a:pt x="83169" y="188863"/>
                  </a:lnTo>
                  <a:lnTo>
                    <a:pt x="83709" y="188837"/>
                  </a:lnTo>
                  <a:lnTo>
                    <a:pt x="84538" y="188326"/>
                  </a:lnTo>
                  <a:lnTo>
                    <a:pt x="84740" y="187991"/>
                  </a:lnTo>
                  <a:lnTo>
                    <a:pt x="85466" y="187465"/>
                  </a:lnTo>
                  <a:lnTo>
                    <a:pt x="85964" y="187204"/>
                  </a:lnTo>
                  <a:lnTo>
                    <a:pt x="86122" y="187268"/>
                  </a:lnTo>
                  <a:lnTo>
                    <a:pt x="86597" y="187160"/>
                  </a:lnTo>
                  <a:lnTo>
                    <a:pt x="86724" y="186645"/>
                  </a:lnTo>
                  <a:lnTo>
                    <a:pt x="86669" y="186117"/>
                  </a:lnTo>
                  <a:lnTo>
                    <a:pt x="86380" y="186005"/>
                  </a:lnTo>
                  <a:lnTo>
                    <a:pt x="86212" y="185800"/>
                  </a:lnTo>
                  <a:lnTo>
                    <a:pt x="86211" y="184992"/>
                  </a:lnTo>
                  <a:lnTo>
                    <a:pt x="85864" y="183837"/>
                  </a:lnTo>
                  <a:lnTo>
                    <a:pt x="86283" y="182965"/>
                  </a:lnTo>
                  <a:lnTo>
                    <a:pt x="86517" y="181643"/>
                  </a:lnTo>
                  <a:lnTo>
                    <a:pt x="86461" y="181140"/>
                  </a:lnTo>
                  <a:lnTo>
                    <a:pt x="86203" y="180789"/>
                  </a:lnTo>
                  <a:lnTo>
                    <a:pt x="84721" y="181740"/>
                  </a:lnTo>
                  <a:lnTo>
                    <a:pt x="84020" y="182437"/>
                  </a:lnTo>
                  <a:lnTo>
                    <a:pt x="83803" y="182497"/>
                  </a:lnTo>
                  <a:lnTo>
                    <a:pt x="81611" y="182102"/>
                  </a:lnTo>
                  <a:lnTo>
                    <a:pt x="80315" y="181323"/>
                  </a:lnTo>
                  <a:lnTo>
                    <a:pt x="76032" y="179765"/>
                  </a:lnTo>
                  <a:lnTo>
                    <a:pt x="76373" y="179210"/>
                  </a:lnTo>
                  <a:lnTo>
                    <a:pt x="77759" y="178559"/>
                  </a:lnTo>
                  <a:lnTo>
                    <a:pt x="78348" y="177735"/>
                  </a:lnTo>
                  <a:lnTo>
                    <a:pt x="78393" y="177572"/>
                  </a:lnTo>
                  <a:lnTo>
                    <a:pt x="78386" y="176231"/>
                  </a:lnTo>
                  <a:lnTo>
                    <a:pt x="78524" y="175977"/>
                  </a:lnTo>
                  <a:lnTo>
                    <a:pt x="79000" y="175733"/>
                  </a:lnTo>
                  <a:lnTo>
                    <a:pt x="78947" y="175270"/>
                  </a:lnTo>
                  <a:lnTo>
                    <a:pt x="78765" y="175177"/>
                  </a:lnTo>
                  <a:lnTo>
                    <a:pt x="78256" y="175214"/>
                  </a:lnTo>
                  <a:lnTo>
                    <a:pt x="77998" y="175366"/>
                  </a:lnTo>
                  <a:lnTo>
                    <a:pt x="77499" y="175158"/>
                  </a:lnTo>
                  <a:lnTo>
                    <a:pt x="76676" y="173999"/>
                  </a:lnTo>
                  <a:lnTo>
                    <a:pt x="76539" y="173858"/>
                  </a:lnTo>
                  <a:lnTo>
                    <a:pt x="76181" y="173787"/>
                  </a:lnTo>
                  <a:lnTo>
                    <a:pt x="75689" y="173310"/>
                  </a:lnTo>
                  <a:lnTo>
                    <a:pt x="75599" y="173172"/>
                  </a:lnTo>
                  <a:lnTo>
                    <a:pt x="75676" y="172522"/>
                  </a:lnTo>
                  <a:lnTo>
                    <a:pt x="74454" y="171956"/>
                  </a:lnTo>
                  <a:lnTo>
                    <a:pt x="73738" y="171959"/>
                  </a:lnTo>
                  <a:lnTo>
                    <a:pt x="73135" y="171658"/>
                  </a:lnTo>
                  <a:lnTo>
                    <a:pt x="72543" y="170708"/>
                  </a:lnTo>
                  <a:lnTo>
                    <a:pt x="72123" y="170712"/>
                  </a:lnTo>
                  <a:lnTo>
                    <a:pt x="71678" y="170499"/>
                  </a:lnTo>
                  <a:lnTo>
                    <a:pt x="71063" y="169888"/>
                  </a:lnTo>
                  <a:lnTo>
                    <a:pt x="70884" y="169442"/>
                  </a:lnTo>
                  <a:lnTo>
                    <a:pt x="70202" y="169118"/>
                  </a:lnTo>
                  <a:lnTo>
                    <a:pt x="69892" y="169203"/>
                  </a:lnTo>
                  <a:lnTo>
                    <a:pt x="68095" y="167059"/>
                  </a:lnTo>
                  <a:lnTo>
                    <a:pt x="67912" y="166943"/>
                  </a:lnTo>
                  <a:lnTo>
                    <a:pt x="67733" y="167066"/>
                  </a:lnTo>
                  <a:lnTo>
                    <a:pt x="67241" y="166828"/>
                  </a:lnTo>
                  <a:lnTo>
                    <a:pt x="65921" y="165566"/>
                  </a:lnTo>
                  <a:lnTo>
                    <a:pt x="65873" y="165093"/>
                  </a:lnTo>
                  <a:lnTo>
                    <a:pt x="65990" y="164821"/>
                  </a:lnTo>
                  <a:lnTo>
                    <a:pt x="65821" y="164527"/>
                  </a:lnTo>
                  <a:lnTo>
                    <a:pt x="65349" y="164329"/>
                  </a:lnTo>
                  <a:lnTo>
                    <a:pt x="64912" y="163711"/>
                  </a:lnTo>
                  <a:lnTo>
                    <a:pt x="64926" y="163554"/>
                  </a:lnTo>
                  <a:lnTo>
                    <a:pt x="64795" y="163089"/>
                  </a:lnTo>
                  <a:lnTo>
                    <a:pt x="64021" y="161539"/>
                  </a:lnTo>
                  <a:lnTo>
                    <a:pt x="63875" y="161368"/>
                  </a:lnTo>
                  <a:lnTo>
                    <a:pt x="63989" y="159940"/>
                  </a:lnTo>
                  <a:lnTo>
                    <a:pt x="64172" y="159774"/>
                  </a:lnTo>
                  <a:lnTo>
                    <a:pt x="64367" y="159816"/>
                  </a:lnTo>
                  <a:lnTo>
                    <a:pt x="64510" y="159712"/>
                  </a:lnTo>
                  <a:lnTo>
                    <a:pt x="64635" y="159453"/>
                  </a:lnTo>
                  <a:lnTo>
                    <a:pt x="64636" y="158923"/>
                  </a:lnTo>
                  <a:lnTo>
                    <a:pt x="63632" y="158861"/>
                  </a:lnTo>
                  <a:lnTo>
                    <a:pt x="62272" y="159080"/>
                  </a:lnTo>
                  <a:lnTo>
                    <a:pt x="61021" y="158957"/>
                  </a:lnTo>
                  <a:lnTo>
                    <a:pt x="59099" y="159061"/>
                  </a:lnTo>
                  <a:lnTo>
                    <a:pt x="59078" y="158376"/>
                  </a:lnTo>
                  <a:lnTo>
                    <a:pt x="58753" y="157600"/>
                  </a:lnTo>
                  <a:lnTo>
                    <a:pt x="52788" y="157662"/>
                  </a:lnTo>
                  <a:lnTo>
                    <a:pt x="52361" y="157781"/>
                  </a:lnTo>
                  <a:lnTo>
                    <a:pt x="50832" y="158627"/>
                  </a:lnTo>
                  <a:lnTo>
                    <a:pt x="50691" y="158382"/>
                  </a:lnTo>
                  <a:lnTo>
                    <a:pt x="50576" y="157145"/>
                  </a:lnTo>
                  <a:lnTo>
                    <a:pt x="51245" y="156757"/>
                  </a:lnTo>
                  <a:lnTo>
                    <a:pt x="50246" y="154744"/>
                  </a:lnTo>
                  <a:lnTo>
                    <a:pt x="50947" y="154387"/>
                  </a:lnTo>
                  <a:lnTo>
                    <a:pt x="51082" y="154706"/>
                  </a:lnTo>
                  <a:lnTo>
                    <a:pt x="52323" y="154068"/>
                  </a:lnTo>
                  <a:lnTo>
                    <a:pt x="50833" y="150872"/>
                  </a:lnTo>
                  <a:lnTo>
                    <a:pt x="50688" y="150001"/>
                  </a:lnTo>
                  <a:lnTo>
                    <a:pt x="50730" y="149145"/>
                  </a:lnTo>
                  <a:lnTo>
                    <a:pt x="49648" y="149497"/>
                  </a:lnTo>
                  <a:lnTo>
                    <a:pt x="49625" y="149351"/>
                  </a:lnTo>
                  <a:lnTo>
                    <a:pt x="50178" y="148307"/>
                  </a:lnTo>
                  <a:lnTo>
                    <a:pt x="51292" y="147886"/>
                  </a:lnTo>
                  <a:lnTo>
                    <a:pt x="51193" y="146709"/>
                  </a:lnTo>
                  <a:lnTo>
                    <a:pt x="50317" y="141897"/>
                  </a:lnTo>
                  <a:lnTo>
                    <a:pt x="50073" y="141789"/>
                  </a:lnTo>
                  <a:lnTo>
                    <a:pt x="49515" y="141856"/>
                  </a:lnTo>
                  <a:lnTo>
                    <a:pt x="49092" y="142236"/>
                  </a:lnTo>
                  <a:lnTo>
                    <a:pt x="48962" y="142624"/>
                  </a:lnTo>
                  <a:lnTo>
                    <a:pt x="47960" y="142966"/>
                  </a:lnTo>
                  <a:lnTo>
                    <a:pt x="46647" y="143252"/>
                  </a:lnTo>
                  <a:lnTo>
                    <a:pt x="46267" y="143177"/>
                  </a:lnTo>
                  <a:lnTo>
                    <a:pt x="46002" y="143013"/>
                  </a:lnTo>
                  <a:lnTo>
                    <a:pt x="45723" y="142607"/>
                  </a:lnTo>
                  <a:lnTo>
                    <a:pt x="45537" y="142220"/>
                  </a:lnTo>
                  <a:lnTo>
                    <a:pt x="45499" y="141907"/>
                  </a:lnTo>
                  <a:lnTo>
                    <a:pt x="44509" y="141217"/>
                  </a:lnTo>
                  <a:lnTo>
                    <a:pt x="43930" y="140942"/>
                  </a:lnTo>
                  <a:lnTo>
                    <a:pt x="43361" y="140964"/>
                  </a:lnTo>
                  <a:lnTo>
                    <a:pt x="42316" y="140774"/>
                  </a:lnTo>
                  <a:lnTo>
                    <a:pt x="41271" y="140264"/>
                  </a:lnTo>
                  <a:lnTo>
                    <a:pt x="40806" y="139746"/>
                  </a:lnTo>
                  <a:lnTo>
                    <a:pt x="40413" y="139641"/>
                  </a:lnTo>
                  <a:lnTo>
                    <a:pt x="39454" y="139571"/>
                  </a:lnTo>
                  <a:lnTo>
                    <a:pt x="38184" y="139109"/>
                  </a:lnTo>
                  <a:lnTo>
                    <a:pt x="38038" y="138937"/>
                  </a:lnTo>
                  <a:lnTo>
                    <a:pt x="37786" y="138101"/>
                  </a:lnTo>
                  <a:lnTo>
                    <a:pt x="36723" y="137247"/>
                  </a:lnTo>
                  <a:lnTo>
                    <a:pt x="36404" y="136804"/>
                  </a:lnTo>
                  <a:lnTo>
                    <a:pt x="36190" y="136242"/>
                  </a:lnTo>
                  <a:lnTo>
                    <a:pt x="35963" y="135908"/>
                  </a:lnTo>
                  <a:lnTo>
                    <a:pt x="35945" y="135307"/>
                  </a:lnTo>
                  <a:lnTo>
                    <a:pt x="35710" y="134752"/>
                  </a:lnTo>
                  <a:lnTo>
                    <a:pt x="35324" y="134600"/>
                  </a:lnTo>
                  <a:lnTo>
                    <a:pt x="35061" y="134194"/>
                  </a:lnTo>
                  <a:lnTo>
                    <a:pt x="35041" y="133922"/>
                  </a:lnTo>
                  <a:lnTo>
                    <a:pt x="35158" y="133393"/>
                  </a:lnTo>
                  <a:lnTo>
                    <a:pt x="35071" y="132793"/>
                  </a:lnTo>
                  <a:lnTo>
                    <a:pt x="33898" y="131229"/>
                  </a:lnTo>
                  <a:lnTo>
                    <a:pt x="33058" y="131089"/>
                  </a:lnTo>
                  <a:lnTo>
                    <a:pt x="32095" y="131219"/>
                  </a:lnTo>
                  <a:lnTo>
                    <a:pt x="31128" y="131227"/>
                  </a:lnTo>
                  <a:lnTo>
                    <a:pt x="30195" y="131354"/>
                  </a:lnTo>
                  <a:lnTo>
                    <a:pt x="28810" y="131772"/>
                  </a:lnTo>
                  <a:lnTo>
                    <a:pt x="28148" y="131619"/>
                  </a:lnTo>
                  <a:lnTo>
                    <a:pt x="27585" y="131627"/>
                  </a:lnTo>
                  <a:lnTo>
                    <a:pt x="24297" y="132188"/>
                  </a:lnTo>
                  <a:lnTo>
                    <a:pt x="21971" y="132311"/>
                  </a:lnTo>
                  <a:lnTo>
                    <a:pt x="21694" y="131568"/>
                  </a:lnTo>
                  <a:lnTo>
                    <a:pt x="21797" y="130726"/>
                  </a:lnTo>
                  <a:lnTo>
                    <a:pt x="21521" y="129787"/>
                  </a:lnTo>
                  <a:lnTo>
                    <a:pt x="21341" y="129411"/>
                  </a:lnTo>
                  <a:lnTo>
                    <a:pt x="21179" y="129243"/>
                  </a:lnTo>
                  <a:lnTo>
                    <a:pt x="20958" y="129243"/>
                  </a:lnTo>
                  <a:lnTo>
                    <a:pt x="20920" y="128614"/>
                  </a:lnTo>
                  <a:lnTo>
                    <a:pt x="20937" y="125525"/>
                  </a:lnTo>
                  <a:lnTo>
                    <a:pt x="21811" y="124037"/>
                  </a:lnTo>
                  <a:lnTo>
                    <a:pt x="22004" y="123400"/>
                  </a:lnTo>
                  <a:lnTo>
                    <a:pt x="21943" y="123265"/>
                  </a:lnTo>
                  <a:lnTo>
                    <a:pt x="21701" y="123577"/>
                  </a:lnTo>
                  <a:lnTo>
                    <a:pt x="20575" y="124580"/>
                  </a:lnTo>
                  <a:lnTo>
                    <a:pt x="20004" y="125191"/>
                  </a:lnTo>
                  <a:lnTo>
                    <a:pt x="18809" y="123091"/>
                  </a:lnTo>
                  <a:lnTo>
                    <a:pt x="20059" y="122215"/>
                  </a:lnTo>
                  <a:lnTo>
                    <a:pt x="20721" y="121243"/>
                  </a:lnTo>
                  <a:lnTo>
                    <a:pt x="21533" y="120490"/>
                  </a:lnTo>
                  <a:lnTo>
                    <a:pt x="22845" y="119011"/>
                  </a:lnTo>
                  <a:lnTo>
                    <a:pt x="23125" y="118200"/>
                  </a:lnTo>
                  <a:lnTo>
                    <a:pt x="22555" y="117254"/>
                  </a:lnTo>
                  <a:lnTo>
                    <a:pt x="21988" y="116848"/>
                  </a:lnTo>
                  <a:lnTo>
                    <a:pt x="21604" y="116282"/>
                  </a:lnTo>
                  <a:lnTo>
                    <a:pt x="21597" y="115350"/>
                  </a:lnTo>
                  <a:lnTo>
                    <a:pt x="20841" y="115563"/>
                  </a:lnTo>
                  <a:lnTo>
                    <a:pt x="19173" y="116424"/>
                  </a:lnTo>
                  <a:lnTo>
                    <a:pt x="18440" y="116309"/>
                  </a:lnTo>
                  <a:lnTo>
                    <a:pt x="17635" y="115959"/>
                  </a:lnTo>
                  <a:lnTo>
                    <a:pt x="17041" y="115795"/>
                  </a:lnTo>
                  <a:lnTo>
                    <a:pt x="15887" y="115810"/>
                  </a:lnTo>
                  <a:lnTo>
                    <a:pt x="15166" y="114417"/>
                  </a:lnTo>
                  <a:lnTo>
                    <a:pt x="14084" y="114178"/>
                  </a:lnTo>
                  <a:lnTo>
                    <a:pt x="13656" y="110763"/>
                  </a:lnTo>
                  <a:lnTo>
                    <a:pt x="13366" y="110991"/>
                  </a:lnTo>
                  <a:lnTo>
                    <a:pt x="13331" y="111158"/>
                  </a:lnTo>
                  <a:lnTo>
                    <a:pt x="13076" y="111337"/>
                  </a:lnTo>
                  <a:lnTo>
                    <a:pt x="12257" y="111385"/>
                  </a:lnTo>
                  <a:lnTo>
                    <a:pt x="11652" y="111355"/>
                  </a:lnTo>
                  <a:lnTo>
                    <a:pt x="9661" y="112790"/>
                  </a:lnTo>
                  <a:lnTo>
                    <a:pt x="9216" y="113163"/>
                  </a:lnTo>
                  <a:lnTo>
                    <a:pt x="8988" y="113663"/>
                  </a:lnTo>
                  <a:lnTo>
                    <a:pt x="9296" y="113987"/>
                  </a:lnTo>
                  <a:lnTo>
                    <a:pt x="9548" y="114095"/>
                  </a:lnTo>
                  <a:lnTo>
                    <a:pt x="10023" y="113801"/>
                  </a:lnTo>
                  <a:lnTo>
                    <a:pt x="10388" y="113421"/>
                  </a:lnTo>
                  <a:lnTo>
                    <a:pt x="10671" y="113000"/>
                  </a:lnTo>
                  <a:lnTo>
                    <a:pt x="11044" y="112698"/>
                  </a:lnTo>
                  <a:lnTo>
                    <a:pt x="11424" y="112601"/>
                  </a:lnTo>
                  <a:lnTo>
                    <a:pt x="11525" y="112862"/>
                  </a:lnTo>
                  <a:lnTo>
                    <a:pt x="11220" y="112884"/>
                  </a:lnTo>
                  <a:lnTo>
                    <a:pt x="11089" y="112974"/>
                  </a:lnTo>
                  <a:lnTo>
                    <a:pt x="10463" y="113845"/>
                  </a:lnTo>
                  <a:lnTo>
                    <a:pt x="10298" y="114285"/>
                  </a:lnTo>
                  <a:lnTo>
                    <a:pt x="10318" y="114501"/>
                  </a:lnTo>
                  <a:lnTo>
                    <a:pt x="10809" y="114989"/>
                  </a:lnTo>
                  <a:lnTo>
                    <a:pt x="11078" y="115238"/>
                  </a:lnTo>
                  <a:lnTo>
                    <a:pt x="10678" y="115242"/>
                  </a:lnTo>
                  <a:lnTo>
                    <a:pt x="9921" y="114940"/>
                  </a:lnTo>
                  <a:lnTo>
                    <a:pt x="9790" y="114735"/>
                  </a:lnTo>
                  <a:lnTo>
                    <a:pt x="9520" y="114802"/>
                  </a:lnTo>
                  <a:lnTo>
                    <a:pt x="9130" y="115942"/>
                  </a:lnTo>
                  <a:lnTo>
                    <a:pt x="9340" y="116773"/>
                  </a:lnTo>
                  <a:lnTo>
                    <a:pt x="9282" y="117674"/>
                  </a:lnTo>
                  <a:lnTo>
                    <a:pt x="9385" y="118982"/>
                  </a:lnTo>
                  <a:lnTo>
                    <a:pt x="9240" y="119358"/>
                  </a:lnTo>
                  <a:lnTo>
                    <a:pt x="8359" y="119738"/>
                  </a:lnTo>
                  <a:lnTo>
                    <a:pt x="7949" y="119640"/>
                  </a:lnTo>
                  <a:lnTo>
                    <a:pt x="8114" y="118999"/>
                  </a:lnTo>
                  <a:lnTo>
                    <a:pt x="8036" y="118013"/>
                  </a:lnTo>
                  <a:lnTo>
                    <a:pt x="8104" y="117842"/>
                  </a:lnTo>
                  <a:lnTo>
                    <a:pt x="8348" y="117748"/>
                  </a:lnTo>
                  <a:lnTo>
                    <a:pt x="8500" y="117591"/>
                  </a:lnTo>
                  <a:lnTo>
                    <a:pt x="8650" y="116955"/>
                  </a:lnTo>
                  <a:lnTo>
                    <a:pt x="7979" y="115646"/>
                  </a:lnTo>
                  <a:lnTo>
                    <a:pt x="7960" y="115260"/>
                  </a:lnTo>
                  <a:lnTo>
                    <a:pt x="8070" y="114566"/>
                  </a:lnTo>
                  <a:lnTo>
                    <a:pt x="8334" y="113772"/>
                  </a:lnTo>
                  <a:lnTo>
                    <a:pt x="8260" y="113382"/>
                  </a:lnTo>
                  <a:lnTo>
                    <a:pt x="7971" y="112762"/>
                  </a:lnTo>
                  <a:lnTo>
                    <a:pt x="7632" y="112275"/>
                  </a:lnTo>
                  <a:lnTo>
                    <a:pt x="7588" y="112063"/>
                  </a:lnTo>
                  <a:lnTo>
                    <a:pt x="7593" y="111811"/>
                  </a:lnTo>
                  <a:lnTo>
                    <a:pt x="7940" y="111630"/>
                  </a:lnTo>
                  <a:lnTo>
                    <a:pt x="7690" y="111094"/>
                  </a:lnTo>
                  <a:lnTo>
                    <a:pt x="6972" y="109953"/>
                  </a:lnTo>
                  <a:lnTo>
                    <a:pt x="6245" y="108157"/>
                  </a:lnTo>
                  <a:lnTo>
                    <a:pt x="5245" y="106152"/>
                  </a:lnTo>
                  <a:lnTo>
                    <a:pt x="3791" y="104358"/>
                  </a:lnTo>
                  <a:lnTo>
                    <a:pt x="3051" y="103624"/>
                  </a:lnTo>
                  <a:lnTo>
                    <a:pt x="2312" y="102702"/>
                  </a:lnTo>
                  <a:lnTo>
                    <a:pt x="1896" y="102313"/>
                  </a:lnTo>
                  <a:lnTo>
                    <a:pt x="1262" y="101879"/>
                  </a:lnTo>
                  <a:lnTo>
                    <a:pt x="335" y="100995"/>
                  </a:lnTo>
                  <a:lnTo>
                    <a:pt x="930" y="100581"/>
                  </a:lnTo>
                  <a:lnTo>
                    <a:pt x="809" y="100175"/>
                  </a:lnTo>
                  <a:lnTo>
                    <a:pt x="809" y="99808"/>
                  </a:lnTo>
                  <a:lnTo>
                    <a:pt x="1106" y="99553"/>
                  </a:lnTo>
                  <a:lnTo>
                    <a:pt x="988" y="100000"/>
                  </a:lnTo>
                  <a:lnTo>
                    <a:pt x="1462" y="100693"/>
                  </a:lnTo>
                  <a:lnTo>
                    <a:pt x="2044" y="101042"/>
                  </a:lnTo>
                  <a:lnTo>
                    <a:pt x="2929" y="101433"/>
                  </a:lnTo>
                  <a:lnTo>
                    <a:pt x="2891" y="102037"/>
                  </a:lnTo>
                  <a:lnTo>
                    <a:pt x="2708" y="102297"/>
                  </a:lnTo>
                  <a:lnTo>
                    <a:pt x="2667" y="102551"/>
                  </a:lnTo>
                  <a:lnTo>
                    <a:pt x="3002" y="103046"/>
                  </a:lnTo>
                  <a:lnTo>
                    <a:pt x="3905" y="102871"/>
                  </a:lnTo>
                  <a:lnTo>
                    <a:pt x="4140" y="102371"/>
                  </a:lnTo>
                  <a:lnTo>
                    <a:pt x="4202" y="102044"/>
                  </a:lnTo>
                  <a:lnTo>
                    <a:pt x="3942" y="101183"/>
                  </a:lnTo>
                  <a:lnTo>
                    <a:pt x="3738" y="100844"/>
                  </a:lnTo>
                  <a:lnTo>
                    <a:pt x="3738" y="99529"/>
                  </a:lnTo>
                  <a:lnTo>
                    <a:pt x="3288" y="99112"/>
                  </a:lnTo>
                  <a:lnTo>
                    <a:pt x="3010" y="96967"/>
                  </a:lnTo>
                  <a:lnTo>
                    <a:pt x="3290" y="96494"/>
                  </a:lnTo>
                  <a:lnTo>
                    <a:pt x="4062" y="96374"/>
                  </a:lnTo>
                  <a:lnTo>
                    <a:pt x="4117" y="96177"/>
                  </a:lnTo>
                  <a:lnTo>
                    <a:pt x="3833" y="95484"/>
                  </a:lnTo>
                  <a:lnTo>
                    <a:pt x="4020" y="95018"/>
                  </a:lnTo>
                  <a:lnTo>
                    <a:pt x="4148" y="94851"/>
                  </a:lnTo>
                  <a:lnTo>
                    <a:pt x="4452" y="94653"/>
                  </a:lnTo>
                  <a:lnTo>
                    <a:pt x="4877" y="93974"/>
                  </a:lnTo>
                  <a:lnTo>
                    <a:pt x="5021" y="93619"/>
                  </a:lnTo>
                  <a:lnTo>
                    <a:pt x="6364" y="92346"/>
                  </a:lnTo>
                  <a:lnTo>
                    <a:pt x="6527" y="92048"/>
                  </a:lnTo>
                  <a:lnTo>
                    <a:pt x="6788" y="91225"/>
                  </a:lnTo>
                  <a:lnTo>
                    <a:pt x="6865" y="90116"/>
                  </a:lnTo>
                  <a:lnTo>
                    <a:pt x="7334" y="90156"/>
                  </a:lnTo>
                  <a:lnTo>
                    <a:pt x="7887" y="90226"/>
                  </a:lnTo>
                  <a:lnTo>
                    <a:pt x="9925" y="90918"/>
                  </a:lnTo>
                  <a:lnTo>
                    <a:pt x="10623" y="90206"/>
                  </a:lnTo>
                  <a:lnTo>
                    <a:pt x="6055" y="81748"/>
                  </a:lnTo>
                  <a:lnTo>
                    <a:pt x="0" y="70576"/>
                  </a:lnTo>
                  <a:lnTo>
                    <a:pt x="4833" y="70538"/>
                  </a:lnTo>
                  <a:lnTo>
                    <a:pt x="4825" y="67078"/>
                  </a:lnTo>
                  <a:lnTo>
                    <a:pt x="4728" y="66780"/>
                  </a:lnTo>
                  <a:lnTo>
                    <a:pt x="4363" y="66144"/>
                  </a:lnTo>
                  <a:lnTo>
                    <a:pt x="4315" y="65901"/>
                  </a:lnTo>
                  <a:lnTo>
                    <a:pt x="4328" y="64587"/>
                  </a:lnTo>
                  <a:lnTo>
                    <a:pt x="2380" y="63827"/>
                  </a:lnTo>
                  <a:lnTo>
                    <a:pt x="2369" y="62196"/>
                  </a:lnTo>
                  <a:lnTo>
                    <a:pt x="2413" y="60673"/>
                  </a:lnTo>
                  <a:lnTo>
                    <a:pt x="2683" y="59913"/>
                  </a:lnTo>
                  <a:lnTo>
                    <a:pt x="2850" y="59637"/>
                  </a:lnTo>
                  <a:lnTo>
                    <a:pt x="3099" y="59622"/>
                  </a:lnTo>
                  <a:lnTo>
                    <a:pt x="3332" y="58996"/>
                  </a:lnTo>
                  <a:lnTo>
                    <a:pt x="3581" y="56538"/>
                  </a:lnTo>
                  <a:lnTo>
                    <a:pt x="4080" y="55398"/>
                  </a:lnTo>
                  <a:lnTo>
                    <a:pt x="4732" y="55055"/>
                  </a:lnTo>
                  <a:lnTo>
                    <a:pt x="4999" y="54786"/>
                  </a:lnTo>
                  <a:lnTo>
                    <a:pt x="5196" y="54451"/>
                  </a:lnTo>
                  <a:lnTo>
                    <a:pt x="6338" y="54424"/>
                  </a:lnTo>
                  <a:lnTo>
                    <a:pt x="6407" y="51535"/>
                  </a:lnTo>
                  <a:lnTo>
                    <a:pt x="6295" y="51121"/>
                  </a:lnTo>
                  <a:lnTo>
                    <a:pt x="6270" y="49591"/>
                  </a:lnTo>
                  <a:lnTo>
                    <a:pt x="6364" y="49379"/>
                  </a:lnTo>
                  <a:lnTo>
                    <a:pt x="6370" y="48668"/>
                  </a:lnTo>
                  <a:lnTo>
                    <a:pt x="6049" y="48666"/>
                  </a:lnTo>
                  <a:lnTo>
                    <a:pt x="5989" y="47717"/>
                  </a:lnTo>
                  <a:lnTo>
                    <a:pt x="6200" y="47807"/>
                  </a:lnTo>
                  <a:lnTo>
                    <a:pt x="6176" y="48158"/>
                  </a:lnTo>
                  <a:lnTo>
                    <a:pt x="6310" y="48154"/>
                  </a:lnTo>
                  <a:lnTo>
                    <a:pt x="6408" y="47982"/>
                  </a:lnTo>
                  <a:lnTo>
                    <a:pt x="6457" y="45740"/>
                  </a:lnTo>
                  <a:lnTo>
                    <a:pt x="6034" y="45710"/>
                  </a:lnTo>
                  <a:lnTo>
                    <a:pt x="5173" y="45074"/>
                  </a:lnTo>
                  <a:lnTo>
                    <a:pt x="5100" y="44239"/>
                  </a:lnTo>
                  <a:lnTo>
                    <a:pt x="5092" y="42850"/>
                  </a:lnTo>
                  <a:lnTo>
                    <a:pt x="5807" y="42645"/>
                  </a:lnTo>
                  <a:lnTo>
                    <a:pt x="6104" y="42779"/>
                  </a:lnTo>
                  <a:lnTo>
                    <a:pt x="6105" y="42308"/>
                  </a:lnTo>
                  <a:lnTo>
                    <a:pt x="6796" y="37943"/>
                  </a:lnTo>
                  <a:lnTo>
                    <a:pt x="8163" y="34777"/>
                  </a:lnTo>
                  <a:lnTo>
                    <a:pt x="8256" y="34468"/>
                  </a:lnTo>
                  <a:lnTo>
                    <a:pt x="8249" y="34084"/>
                  </a:lnTo>
                  <a:lnTo>
                    <a:pt x="7641" y="31933"/>
                  </a:lnTo>
                  <a:lnTo>
                    <a:pt x="5970" y="31121"/>
                  </a:lnTo>
                  <a:lnTo>
                    <a:pt x="5400" y="31405"/>
                  </a:lnTo>
                  <a:lnTo>
                    <a:pt x="5268" y="31400"/>
                  </a:lnTo>
                  <a:lnTo>
                    <a:pt x="4754" y="31091"/>
                  </a:lnTo>
                  <a:lnTo>
                    <a:pt x="4326" y="31181"/>
                  </a:lnTo>
                  <a:lnTo>
                    <a:pt x="6961" y="29541"/>
                  </a:lnTo>
                  <a:lnTo>
                    <a:pt x="6792" y="28922"/>
                  </a:lnTo>
                  <a:lnTo>
                    <a:pt x="6565" y="27027"/>
                  </a:lnTo>
                  <a:lnTo>
                    <a:pt x="6349" y="26606"/>
                  </a:lnTo>
                  <a:lnTo>
                    <a:pt x="5348" y="25471"/>
                  </a:lnTo>
                  <a:lnTo>
                    <a:pt x="5181" y="25150"/>
                  </a:lnTo>
                  <a:lnTo>
                    <a:pt x="4813" y="24057"/>
                  </a:lnTo>
                  <a:lnTo>
                    <a:pt x="4627" y="23502"/>
                  </a:lnTo>
                  <a:lnTo>
                    <a:pt x="3540" y="20270"/>
                  </a:lnTo>
                  <a:lnTo>
                    <a:pt x="3988" y="19733"/>
                  </a:lnTo>
                  <a:lnTo>
                    <a:pt x="4241" y="19822"/>
                  </a:lnTo>
                  <a:lnTo>
                    <a:pt x="4252" y="20109"/>
                  </a:lnTo>
                  <a:lnTo>
                    <a:pt x="6185" y="19181"/>
                  </a:lnTo>
                  <a:lnTo>
                    <a:pt x="7409" y="17754"/>
                  </a:lnTo>
                  <a:lnTo>
                    <a:pt x="8292" y="17423"/>
                  </a:lnTo>
                  <a:lnTo>
                    <a:pt x="8824" y="17438"/>
                  </a:lnTo>
                  <a:lnTo>
                    <a:pt x="9516" y="16726"/>
                  </a:lnTo>
                  <a:lnTo>
                    <a:pt x="10243" y="16402"/>
                  </a:lnTo>
                  <a:lnTo>
                    <a:pt x="10751" y="16313"/>
                  </a:lnTo>
                  <a:lnTo>
                    <a:pt x="11672" y="16935"/>
                  </a:lnTo>
                  <a:lnTo>
                    <a:pt x="11717" y="17204"/>
                  </a:lnTo>
                  <a:lnTo>
                    <a:pt x="12374" y="17356"/>
                  </a:lnTo>
                  <a:lnTo>
                    <a:pt x="12416" y="16924"/>
                  </a:lnTo>
                  <a:lnTo>
                    <a:pt x="13296" y="15874"/>
                  </a:lnTo>
                  <a:lnTo>
                    <a:pt x="13968" y="15339"/>
                  </a:lnTo>
                  <a:lnTo>
                    <a:pt x="14148" y="15230"/>
                  </a:lnTo>
                  <a:lnTo>
                    <a:pt x="14639" y="15383"/>
                  </a:lnTo>
                  <a:lnTo>
                    <a:pt x="14914" y="15566"/>
                  </a:lnTo>
                  <a:lnTo>
                    <a:pt x="15644" y="15213"/>
                  </a:lnTo>
                  <a:lnTo>
                    <a:pt x="15968" y="14844"/>
                  </a:lnTo>
                  <a:lnTo>
                    <a:pt x="16044" y="14408"/>
                  </a:lnTo>
                  <a:lnTo>
                    <a:pt x="16611" y="14107"/>
                  </a:lnTo>
                  <a:lnTo>
                    <a:pt x="18231" y="14035"/>
                  </a:lnTo>
                  <a:lnTo>
                    <a:pt x="19399" y="14195"/>
                  </a:lnTo>
                  <a:lnTo>
                    <a:pt x="20182" y="14034"/>
                  </a:lnTo>
                  <a:lnTo>
                    <a:pt x="20258" y="13845"/>
                  </a:lnTo>
                  <a:lnTo>
                    <a:pt x="21003" y="13911"/>
                  </a:lnTo>
                  <a:lnTo>
                    <a:pt x="22634" y="14399"/>
                  </a:lnTo>
                  <a:lnTo>
                    <a:pt x="23069" y="14272"/>
                  </a:lnTo>
                  <a:lnTo>
                    <a:pt x="23215" y="14049"/>
                  </a:lnTo>
                  <a:lnTo>
                    <a:pt x="23604" y="14220"/>
                  </a:lnTo>
                  <a:lnTo>
                    <a:pt x="23945" y="14924"/>
                  </a:lnTo>
                  <a:lnTo>
                    <a:pt x="24376" y="15535"/>
                  </a:lnTo>
                  <a:lnTo>
                    <a:pt x="25026" y="16008"/>
                  </a:lnTo>
                  <a:lnTo>
                    <a:pt x="25739" y="16250"/>
                  </a:lnTo>
                  <a:lnTo>
                    <a:pt x="26264" y="16295"/>
                  </a:lnTo>
                  <a:lnTo>
                    <a:pt x="26894" y="16161"/>
                  </a:lnTo>
                  <a:lnTo>
                    <a:pt x="27384" y="15919"/>
                  </a:lnTo>
                  <a:lnTo>
                    <a:pt x="28090" y="15290"/>
                  </a:lnTo>
                  <a:lnTo>
                    <a:pt x="28747" y="15156"/>
                  </a:lnTo>
                  <a:lnTo>
                    <a:pt x="29057" y="15327"/>
                  </a:lnTo>
                  <a:lnTo>
                    <a:pt x="29509" y="15730"/>
                  </a:lnTo>
                  <a:lnTo>
                    <a:pt x="33794" y="13119"/>
                  </a:lnTo>
                  <a:lnTo>
                    <a:pt x="34743" y="12542"/>
                  </a:lnTo>
                  <a:lnTo>
                    <a:pt x="36349" y="11558"/>
                  </a:lnTo>
                  <a:lnTo>
                    <a:pt x="42317" y="7950"/>
                  </a:lnTo>
                  <a:lnTo>
                    <a:pt x="42570" y="9037"/>
                  </a:lnTo>
                  <a:lnTo>
                    <a:pt x="42633" y="9566"/>
                  </a:lnTo>
                  <a:lnTo>
                    <a:pt x="43034" y="10318"/>
                  </a:lnTo>
                  <a:lnTo>
                    <a:pt x="43017" y="1048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0" name="pg1031">
              <a:extLst>
                <a:ext uri="{FF2B5EF4-FFF2-40B4-BE49-F238E27FC236}">
                  <a16:creationId xmlns:a16="http://schemas.microsoft.com/office/drawing/2014/main" id="{0499E1C6-8B83-C242-8282-A6F8CA3DCD18}"/>
                </a:ext>
              </a:extLst>
            </p:cNvPr>
            <p:cNvSpPr/>
            <p:nvPr/>
          </p:nvSpPr>
          <p:spPr>
            <a:xfrm>
              <a:off x="4650779" y="4266447"/>
              <a:ext cx="222265" cy="279720"/>
            </a:xfrm>
            <a:custGeom>
              <a:avLst/>
              <a:gdLst/>
              <a:ahLst/>
              <a:cxnLst/>
              <a:rect l="0" t="0" r="0" b="0"/>
              <a:pathLst>
                <a:path w="222265" h="279720">
                  <a:moveTo>
                    <a:pt x="154150" y="17182"/>
                  </a:moveTo>
                  <a:lnTo>
                    <a:pt x="154194" y="17602"/>
                  </a:lnTo>
                  <a:lnTo>
                    <a:pt x="154235" y="18009"/>
                  </a:lnTo>
                  <a:lnTo>
                    <a:pt x="154678" y="18004"/>
                  </a:lnTo>
                  <a:lnTo>
                    <a:pt x="155860" y="17446"/>
                  </a:lnTo>
                  <a:lnTo>
                    <a:pt x="156146" y="17615"/>
                  </a:lnTo>
                  <a:lnTo>
                    <a:pt x="157003" y="18125"/>
                  </a:lnTo>
                  <a:lnTo>
                    <a:pt x="157239" y="18270"/>
                  </a:lnTo>
                  <a:lnTo>
                    <a:pt x="157331" y="18451"/>
                  </a:lnTo>
                  <a:lnTo>
                    <a:pt x="157502" y="18788"/>
                  </a:lnTo>
                  <a:lnTo>
                    <a:pt x="158167" y="20093"/>
                  </a:lnTo>
                  <a:lnTo>
                    <a:pt x="158570" y="20885"/>
                  </a:lnTo>
                  <a:lnTo>
                    <a:pt x="159114" y="21953"/>
                  </a:lnTo>
                  <a:lnTo>
                    <a:pt x="159521" y="22753"/>
                  </a:lnTo>
                  <a:lnTo>
                    <a:pt x="160435" y="24547"/>
                  </a:lnTo>
                  <a:lnTo>
                    <a:pt x="160550" y="24775"/>
                  </a:lnTo>
                  <a:lnTo>
                    <a:pt x="162269" y="28150"/>
                  </a:lnTo>
                  <a:lnTo>
                    <a:pt x="162570" y="28742"/>
                  </a:lnTo>
                  <a:lnTo>
                    <a:pt x="163314" y="29724"/>
                  </a:lnTo>
                  <a:lnTo>
                    <a:pt x="163460" y="29823"/>
                  </a:lnTo>
                  <a:lnTo>
                    <a:pt x="165429" y="31160"/>
                  </a:lnTo>
                  <a:lnTo>
                    <a:pt x="165770" y="31347"/>
                  </a:lnTo>
                  <a:lnTo>
                    <a:pt x="165923" y="31386"/>
                  </a:lnTo>
                  <a:lnTo>
                    <a:pt x="166265" y="31471"/>
                  </a:lnTo>
                  <a:lnTo>
                    <a:pt x="166530" y="31538"/>
                  </a:lnTo>
                  <a:lnTo>
                    <a:pt x="166962" y="31646"/>
                  </a:lnTo>
                  <a:lnTo>
                    <a:pt x="167541" y="31863"/>
                  </a:lnTo>
                  <a:lnTo>
                    <a:pt x="167679" y="31914"/>
                  </a:lnTo>
                  <a:lnTo>
                    <a:pt x="168067" y="32426"/>
                  </a:lnTo>
                  <a:lnTo>
                    <a:pt x="168365" y="33637"/>
                  </a:lnTo>
                  <a:lnTo>
                    <a:pt x="168405" y="33774"/>
                  </a:lnTo>
                  <a:lnTo>
                    <a:pt x="168563" y="33942"/>
                  </a:lnTo>
                  <a:lnTo>
                    <a:pt x="169154" y="34499"/>
                  </a:lnTo>
                  <a:lnTo>
                    <a:pt x="169501" y="34690"/>
                  </a:lnTo>
                  <a:lnTo>
                    <a:pt x="170102" y="34516"/>
                  </a:lnTo>
                  <a:lnTo>
                    <a:pt x="170534" y="34201"/>
                  </a:lnTo>
                  <a:lnTo>
                    <a:pt x="171362" y="34155"/>
                  </a:lnTo>
                  <a:lnTo>
                    <a:pt x="171562" y="34288"/>
                  </a:lnTo>
                  <a:lnTo>
                    <a:pt x="171982" y="34569"/>
                  </a:lnTo>
                  <a:lnTo>
                    <a:pt x="172447" y="35323"/>
                  </a:lnTo>
                  <a:lnTo>
                    <a:pt x="172355" y="36282"/>
                  </a:lnTo>
                  <a:lnTo>
                    <a:pt x="172841" y="37113"/>
                  </a:lnTo>
                  <a:lnTo>
                    <a:pt x="172990" y="37369"/>
                  </a:lnTo>
                  <a:lnTo>
                    <a:pt x="173998" y="38294"/>
                  </a:lnTo>
                  <a:lnTo>
                    <a:pt x="174122" y="39893"/>
                  </a:lnTo>
                  <a:lnTo>
                    <a:pt x="174134" y="40048"/>
                  </a:lnTo>
                  <a:lnTo>
                    <a:pt x="174243" y="40364"/>
                  </a:lnTo>
                  <a:lnTo>
                    <a:pt x="174656" y="41562"/>
                  </a:lnTo>
                  <a:lnTo>
                    <a:pt x="175233" y="42108"/>
                  </a:lnTo>
                  <a:lnTo>
                    <a:pt x="175859" y="42700"/>
                  </a:lnTo>
                  <a:lnTo>
                    <a:pt x="175861" y="43582"/>
                  </a:lnTo>
                  <a:lnTo>
                    <a:pt x="175864" y="44426"/>
                  </a:lnTo>
                  <a:lnTo>
                    <a:pt x="175867" y="45782"/>
                  </a:lnTo>
                  <a:lnTo>
                    <a:pt x="176365" y="46567"/>
                  </a:lnTo>
                  <a:lnTo>
                    <a:pt x="176681" y="46825"/>
                  </a:lnTo>
                  <a:lnTo>
                    <a:pt x="177849" y="47776"/>
                  </a:lnTo>
                  <a:lnTo>
                    <a:pt x="178063" y="47951"/>
                  </a:lnTo>
                  <a:lnTo>
                    <a:pt x="178634" y="48416"/>
                  </a:lnTo>
                  <a:lnTo>
                    <a:pt x="179566" y="48977"/>
                  </a:lnTo>
                  <a:lnTo>
                    <a:pt x="180374" y="49534"/>
                  </a:lnTo>
                  <a:lnTo>
                    <a:pt x="180773" y="50255"/>
                  </a:lnTo>
                  <a:lnTo>
                    <a:pt x="180773" y="50695"/>
                  </a:lnTo>
                  <a:lnTo>
                    <a:pt x="180773" y="51138"/>
                  </a:lnTo>
                  <a:lnTo>
                    <a:pt x="181060" y="52020"/>
                  </a:lnTo>
                  <a:lnTo>
                    <a:pt x="181386" y="52386"/>
                  </a:lnTo>
                  <a:lnTo>
                    <a:pt x="181519" y="52531"/>
                  </a:lnTo>
                  <a:lnTo>
                    <a:pt x="181992" y="52926"/>
                  </a:lnTo>
                  <a:lnTo>
                    <a:pt x="182511" y="53356"/>
                  </a:lnTo>
                  <a:lnTo>
                    <a:pt x="182621" y="53606"/>
                  </a:lnTo>
                  <a:lnTo>
                    <a:pt x="182145" y="55395"/>
                  </a:lnTo>
                  <a:lnTo>
                    <a:pt x="182006" y="55914"/>
                  </a:lnTo>
                  <a:lnTo>
                    <a:pt x="181648" y="56697"/>
                  </a:lnTo>
                  <a:lnTo>
                    <a:pt x="181579" y="58120"/>
                  </a:lnTo>
                  <a:lnTo>
                    <a:pt x="182364" y="59976"/>
                  </a:lnTo>
                  <a:lnTo>
                    <a:pt x="183080" y="60877"/>
                  </a:lnTo>
                  <a:lnTo>
                    <a:pt x="183519" y="62474"/>
                  </a:lnTo>
                  <a:lnTo>
                    <a:pt x="183496" y="63635"/>
                  </a:lnTo>
                  <a:lnTo>
                    <a:pt x="183536" y="63815"/>
                  </a:lnTo>
                  <a:lnTo>
                    <a:pt x="183658" y="64360"/>
                  </a:lnTo>
                  <a:lnTo>
                    <a:pt x="184213" y="64680"/>
                  </a:lnTo>
                  <a:lnTo>
                    <a:pt x="184605" y="64883"/>
                  </a:lnTo>
                  <a:lnTo>
                    <a:pt x="184764" y="65066"/>
                  </a:lnTo>
                  <a:lnTo>
                    <a:pt x="185104" y="65460"/>
                  </a:lnTo>
                  <a:lnTo>
                    <a:pt x="185198" y="65932"/>
                  </a:lnTo>
                  <a:lnTo>
                    <a:pt x="185229" y="66680"/>
                  </a:lnTo>
                  <a:lnTo>
                    <a:pt x="184967" y="67903"/>
                  </a:lnTo>
                  <a:lnTo>
                    <a:pt x="184326" y="68743"/>
                  </a:lnTo>
                  <a:lnTo>
                    <a:pt x="183887" y="69320"/>
                  </a:lnTo>
                  <a:lnTo>
                    <a:pt x="183524" y="69796"/>
                  </a:lnTo>
                  <a:lnTo>
                    <a:pt x="183291" y="70102"/>
                  </a:lnTo>
                  <a:lnTo>
                    <a:pt x="182692" y="69806"/>
                  </a:lnTo>
                  <a:lnTo>
                    <a:pt x="182121" y="70952"/>
                  </a:lnTo>
                  <a:lnTo>
                    <a:pt x="182224" y="71911"/>
                  </a:lnTo>
                  <a:lnTo>
                    <a:pt x="182875" y="73319"/>
                  </a:lnTo>
                  <a:lnTo>
                    <a:pt x="183007" y="73605"/>
                  </a:lnTo>
                  <a:lnTo>
                    <a:pt x="183211" y="74047"/>
                  </a:lnTo>
                  <a:lnTo>
                    <a:pt x="183274" y="75717"/>
                  </a:lnTo>
                  <a:lnTo>
                    <a:pt x="183293" y="76218"/>
                  </a:lnTo>
                  <a:lnTo>
                    <a:pt x="183310" y="76675"/>
                  </a:lnTo>
                  <a:lnTo>
                    <a:pt x="183367" y="78176"/>
                  </a:lnTo>
                  <a:lnTo>
                    <a:pt x="183123" y="79470"/>
                  </a:lnTo>
                  <a:lnTo>
                    <a:pt x="182759" y="79498"/>
                  </a:lnTo>
                  <a:lnTo>
                    <a:pt x="182442" y="79523"/>
                  </a:lnTo>
                  <a:lnTo>
                    <a:pt x="182174" y="79321"/>
                  </a:lnTo>
                  <a:lnTo>
                    <a:pt x="181941" y="79145"/>
                  </a:lnTo>
                  <a:lnTo>
                    <a:pt x="180619" y="80732"/>
                  </a:lnTo>
                  <a:lnTo>
                    <a:pt x="180536" y="81340"/>
                  </a:lnTo>
                  <a:lnTo>
                    <a:pt x="180469" y="81833"/>
                  </a:lnTo>
                  <a:lnTo>
                    <a:pt x="180448" y="81988"/>
                  </a:lnTo>
                  <a:lnTo>
                    <a:pt x="180687" y="82855"/>
                  </a:lnTo>
                  <a:lnTo>
                    <a:pt x="181025" y="84080"/>
                  </a:lnTo>
                  <a:lnTo>
                    <a:pt x="181631" y="85231"/>
                  </a:lnTo>
                  <a:lnTo>
                    <a:pt x="182246" y="86399"/>
                  </a:lnTo>
                  <a:lnTo>
                    <a:pt x="182574" y="87021"/>
                  </a:lnTo>
                  <a:lnTo>
                    <a:pt x="182670" y="87564"/>
                  </a:lnTo>
                  <a:lnTo>
                    <a:pt x="182858" y="88633"/>
                  </a:lnTo>
                  <a:lnTo>
                    <a:pt x="183141" y="89185"/>
                  </a:lnTo>
                  <a:lnTo>
                    <a:pt x="183997" y="90277"/>
                  </a:lnTo>
                  <a:lnTo>
                    <a:pt x="185204" y="91814"/>
                  </a:lnTo>
                  <a:lnTo>
                    <a:pt x="185794" y="92566"/>
                  </a:lnTo>
                  <a:lnTo>
                    <a:pt x="186421" y="93073"/>
                  </a:lnTo>
                  <a:lnTo>
                    <a:pt x="186700" y="93299"/>
                  </a:lnTo>
                  <a:lnTo>
                    <a:pt x="187141" y="93656"/>
                  </a:lnTo>
                  <a:lnTo>
                    <a:pt x="187855" y="93912"/>
                  </a:lnTo>
                  <a:lnTo>
                    <a:pt x="188028" y="93974"/>
                  </a:lnTo>
                  <a:lnTo>
                    <a:pt x="189134" y="94071"/>
                  </a:lnTo>
                  <a:lnTo>
                    <a:pt x="190718" y="94210"/>
                  </a:lnTo>
                  <a:lnTo>
                    <a:pt x="191521" y="93983"/>
                  </a:lnTo>
                  <a:lnTo>
                    <a:pt x="191774" y="93939"/>
                  </a:lnTo>
                  <a:lnTo>
                    <a:pt x="192037" y="93840"/>
                  </a:lnTo>
                  <a:lnTo>
                    <a:pt x="192431" y="93873"/>
                  </a:lnTo>
                  <a:lnTo>
                    <a:pt x="192878" y="94005"/>
                  </a:lnTo>
                  <a:lnTo>
                    <a:pt x="193005" y="94235"/>
                  </a:lnTo>
                  <a:lnTo>
                    <a:pt x="193114" y="94434"/>
                  </a:lnTo>
                  <a:lnTo>
                    <a:pt x="193177" y="94862"/>
                  </a:lnTo>
                  <a:lnTo>
                    <a:pt x="193238" y="95160"/>
                  </a:lnTo>
                  <a:lnTo>
                    <a:pt x="193272" y="95325"/>
                  </a:lnTo>
                  <a:lnTo>
                    <a:pt x="193403" y="95655"/>
                  </a:lnTo>
                  <a:lnTo>
                    <a:pt x="194165" y="95952"/>
                  </a:lnTo>
                  <a:lnTo>
                    <a:pt x="195032" y="96216"/>
                  </a:lnTo>
                  <a:lnTo>
                    <a:pt x="195138" y="97438"/>
                  </a:lnTo>
                  <a:lnTo>
                    <a:pt x="194770" y="98626"/>
                  </a:lnTo>
                  <a:lnTo>
                    <a:pt x="194481" y="99385"/>
                  </a:lnTo>
                  <a:lnTo>
                    <a:pt x="194092" y="99978"/>
                  </a:lnTo>
                  <a:lnTo>
                    <a:pt x="193682" y="100605"/>
                  </a:lnTo>
                  <a:lnTo>
                    <a:pt x="193071" y="100782"/>
                  </a:lnTo>
                  <a:lnTo>
                    <a:pt x="192492" y="101091"/>
                  </a:lnTo>
                  <a:lnTo>
                    <a:pt x="192300" y="101201"/>
                  </a:lnTo>
                  <a:lnTo>
                    <a:pt x="192037" y="101531"/>
                  </a:lnTo>
                  <a:lnTo>
                    <a:pt x="192037" y="102125"/>
                  </a:lnTo>
                  <a:lnTo>
                    <a:pt x="192074" y="102894"/>
                  </a:lnTo>
                  <a:lnTo>
                    <a:pt x="192088" y="103196"/>
                  </a:lnTo>
                  <a:lnTo>
                    <a:pt x="197275" y="107376"/>
                  </a:lnTo>
                  <a:lnTo>
                    <a:pt x="197606" y="107631"/>
                  </a:lnTo>
                  <a:lnTo>
                    <a:pt x="198374" y="108223"/>
                  </a:lnTo>
                  <a:lnTo>
                    <a:pt x="198768" y="109618"/>
                  </a:lnTo>
                  <a:lnTo>
                    <a:pt x="198804" y="109748"/>
                  </a:lnTo>
                  <a:lnTo>
                    <a:pt x="198228" y="110722"/>
                  </a:lnTo>
                  <a:lnTo>
                    <a:pt x="197888" y="111295"/>
                  </a:lnTo>
                  <a:lnTo>
                    <a:pt x="197862" y="112599"/>
                  </a:lnTo>
                  <a:lnTo>
                    <a:pt x="198286" y="112851"/>
                  </a:lnTo>
                  <a:lnTo>
                    <a:pt x="199029" y="112842"/>
                  </a:lnTo>
                  <a:lnTo>
                    <a:pt x="199798" y="113361"/>
                  </a:lnTo>
                  <a:lnTo>
                    <a:pt x="201845" y="114747"/>
                  </a:lnTo>
                  <a:lnTo>
                    <a:pt x="202165" y="115451"/>
                  </a:lnTo>
                  <a:lnTo>
                    <a:pt x="202355" y="116454"/>
                  </a:lnTo>
                  <a:lnTo>
                    <a:pt x="202568" y="117727"/>
                  </a:lnTo>
                  <a:lnTo>
                    <a:pt x="202618" y="118419"/>
                  </a:lnTo>
                  <a:lnTo>
                    <a:pt x="202490" y="118761"/>
                  </a:lnTo>
                  <a:lnTo>
                    <a:pt x="202418" y="118954"/>
                  </a:lnTo>
                  <a:lnTo>
                    <a:pt x="202441" y="119159"/>
                  </a:lnTo>
                  <a:lnTo>
                    <a:pt x="202518" y="119835"/>
                  </a:lnTo>
                  <a:lnTo>
                    <a:pt x="202715" y="119995"/>
                  </a:lnTo>
                  <a:lnTo>
                    <a:pt x="203019" y="120244"/>
                  </a:lnTo>
                  <a:lnTo>
                    <a:pt x="203169" y="120558"/>
                  </a:lnTo>
                  <a:lnTo>
                    <a:pt x="203194" y="120873"/>
                  </a:lnTo>
                  <a:lnTo>
                    <a:pt x="203069" y="121250"/>
                  </a:lnTo>
                  <a:lnTo>
                    <a:pt x="202919" y="121659"/>
                  </a:lnTo>
                  <a:lnTo>
                    <a:pt x="202580" y="122012"/>
                  </a:lnTo>
                  <a:lnTo>
                    <a:pt x="202442" y="122457"/>
                  </a:lnTo>
                  <a:lnTo>
                    <a:pt x="201436" y="125677"/>
                  </a:lnTo>
                  <a:lnTo>
                    <a:pt x="200187" y="128743"/>
                  </a:lnTo>
                  <a:lnTo>
                    <a:pt x="200067" y="129036"/>
                  </a:lnTo>
                  <a:lnTo>
                    <a:pt x="200193" y="129795"/>
                  </a:lnTo>
                  <a:lnTo>
                    <a:pt x="200470" y="130212"/>
                  </a:lnTo>
                  <a:lnTo>
                    <a:pt x="200588" y="130350"/>
                  </a:lnTo>
                  <a:lnTo>
                    <a:pt x="201674" y="130466"/>
                  </a:lnTo>
                  <a:lnTo>
                    <a:pt x="202517" y="130965"/>
                  </a:lnTo>
                  <a:lnTo>
                    <a:pt x="204061" y="133606"/>
                  </a:lnTo>
                  <a:lnTo>
                    <a:pt x="205937" y="135595"/>
                  </a:lnTo>
                  <a:lnTo>
                    <a:pt x="207214" y="135485"/>
                  </a:lnTo>
                  <a:lnTo>
                    <a:pt x="207454" y="135465"/>
                  </a:lnTo>
                  <a:lnTo>
                    <a:pt x="208808" y="135348"/>
                  </a:lnTo>
                  <a:lnTo>
                    <a:pt x="209466" y="136854"/>
                  </a:lnTo>
                  <a:lnTo>
                    <a:pt x="209636" y="137243"/>
                  </a:lnTo>
                  <a:lnTo>
                    <a:pt x="209600" y="138263"/>
                  </a:lnTo>
                  <a:lnTo>
                    <a:pt x="209592" y="138503"/>
                  </a:lnTo>
                  <a:lnTo>
                    <a:pt x="209330" y="139648"/>
                  </a:lnTo>
                  <a:lnTo>
                    <a:pt x="209369" y="141377"/>
                  </a:lnTo>
                  <a:lnTo>
                    <a:pt x="209650" y="141623"/>
                  </a:lnTo>
                  <a:lnTo>
                    <a:pt x="210169" y="142077"/>
                  </a:lnTo>
                  <a:lnTo>
                    <a:pt x="210482" y="142470"/>
                  </a:lnTo>
                  <a:lnTo>
                    <a:pt x="210761" y="142973"/>
                  </a:lnTo>
                  <a:lnTo>
                    <a:pt x="210882" y="143519"/>
                  </a:lnTo>
                  <a:lnTo>
                    <a:pt x="210882" y="144415"/>
                  </a:lnTo>
                  <a:lnTo>
                    <a:pt x="210498" y="146022"/>
                  </a:lnTo>
                  <a:lnTo>
                    <a:pt x="211125" y="149741"/>
                  </a:lnTo>
                  <a:lnTo>
                    <a:pt x="211402" y="150779"/>
                  </a:lnTo>
                  <a:lnTo>
                    <a:pt x="211593" y="151020"/>
                  </a:lnTo>
                  <a:lnTo>
                    <a:pt x="212020" y="151493"/>
                  </a:lnTo>
                  <a:lnTo>
                    <a:pt x="212955" y="152494"/>
                  </a:lnTo>
                  <a:lnTo>
                    <a:pt x="213536" y="152349"/>
                  </a:lnTo>
                  <a:lnTo>
                    <a:pt x="214162" y="152162"/>
                  </a:lnTo>
                  <a:lnTo>
                    <a:pt x="214867" y="151230"/>
                  </a:lnTo>
                  <a:lnTo>
                    <a:pt x="215382" y="150549"/>
                  </a:lnTo>
                  <a:lnTo>
                    <a:pt x="215676" y="150339"/>
                  </a:lnTo>
                  <a:lnTo>
                    <a:pt x="216498" y="149751"/>
                  </a:lnTo>
                  <a:lnTo>
                    <a:pt x="217572" y="149248"/>
                  </a:lnTo>
                  <a:lnTo>
                    <a:pt x="218054" y="149081"/>
                  </a:lnTo>
                  <a:lnTo>
                    <a:pt x="218253" y="149099"/>
                  </a:lnTo>
                  <a:lnTo>
                    <a:pt x="219567" y="149217"/>
                  </a:lnTo>
                  <a:lnTo>
                    <a:pt x="219887" y="149275"/>
                  </a:lnTo>
                  <a:lnTo>
                    <a:pt x="220104" y="149510"/>
                  </a:lnTo>
                  <a:lnTo>
                    <a:pt x="220279" y="150022"/>
                  </a:lnTo>
                  <a:lnTo>
                    <a:pt x="220090" y="151057"/>
                  </a:lnTo>
                  <a:lnTo>
                    <a:pt x="220065" y="151195"/>
                  </a:lnTo>
                  <a:lnTo>
                    <a:pt x="219685" y="153280"/>
                  </a:lnTo>
                  <a:lnTo>
                    <a:pt x="219620" y="153632"/>
                  </a:lnTo>
                  <a:lnTo>
                    <a:pt x="219134" y="154015"/>
                  </a:lnTo>
                  <a:lnTo>
                    <a:pt x="218691" y="154544"/>
                  </a:lnTo>
                  <a:lnTo>
                    <a:pt x="218577" y="155222"/>
                  </a:lnTo>
                  <a:lnTo>
                    <a:pt x="218577" y="156151"/>
                  </a:lnTo>
                  <a:lnTo>
                    <a:pt x="218588" y="156694"/>
                  </a:lnTo>
                  <a:lnTo>
                    <a:pt x="218601" y="157330"/>
                  </a:lnTo>
                  <a:lnTo>
                    <a:pt x="219174" y="158472"/>
                  </a:lnTo>
                  <a:lnTo>
                    <a:pt x="219259" y="159614"/>
                  </a:lnTo>
                  <a:lnTo>
                    <a:pt x="218935" y="161093"/>
                  </a:lnTo>
                  <a:lnTo>
                    <a:pt x="218255" y="161947"/>
                  </a:lnTo>
                  <a:lnTo>
                    <a:pt x="218113" y="162125"/>
                  </a:lnTo>
                  <a:lnTo>
                    <a:pt x="217952" y="162328"/>
                  </a:lnTo>
                  <a:lnTo>
                    <a:pt x="217756" y="163314"/>
                  </a:lnTo>
                  <a:lnTo>
                    <a:pt x="217696" y="163613"/>
                  </a:lnTo>
                  <a:lnTo>
                    <a:pt x="217753" y="164286"/>
                  </a:lnTo>
                  <a:lnTo>
                    <a:pt x="217840" y="164750"/>
                  </a:lnTo>
                  <a:lnTo>
                    <a:pt x="217979" y="165072"/>
                  </a:lnTo>
                  <a:lnTo>
                    <a:pt x="218039" y="165212"/>
                  </a:lnTo>
                  <a:lnTo>
                    <a:pt x="218350" y="165934"/>
                  </a:lnTo>
                  <a:lnTo>
                    <a:pt x="219063" y="166620"/>
                  </a:lnTo>
                  <a:lnTo>
                    <a:pt x="219193" y="166745"/>
                  </a:lnTo>
                  <a:lnTo>
                    <a:pt x="220217" y="167213"/>
                  </a:lnTo>
                  <a:lnTo>
                    <a:pt x="220424" y="167336"/>
                  </a:lnTo>
                  <a:lnTo>
                    <a:pt x="220812" y="167720"/>
                  </a:lnTo>
                  <a:lnTo>
                    <a:pt x="221017" y="167921"/>
                  </a:lnTo>
                  <a:lnTo>
                    <a:pt x="221343" y="168669"/>
                  </a:lnTo>
                  <a:lnTo>
                    <a:pt x="221410" y="168821"/>
                  </a:lnTo>
                  <a:lnTo>
                    <a:pt x="221109" y="169576"/>
                  </a:lnTo>
                  <a:lnTo>
                    <a:pt x="220567" y="170105"/>
                  </a:lnTo>
                  <a:lnTo>
                    <a:pt x="220237" y="170444"/>
                  </a:lnTo>
                  <a:lnTo>
                    <a:pt x="220317" y="170868"/>
                  </a:lnTo>
                  <a:lnTo>
                    <a:pt x="220347" y="171027"/>
                  </a:lnTo>
                  <a:lnTo>
                    <a:pt x="221149" y="172776"/>
                  </a:lnTo>
                  <a:lnTo>
                    <a:pt x="221379" y="173278"/>
                  </a:lnTo>
                  <a:lnTo>
                    <a:pt x="221593" y="173502"/>
                  </a:lnTo>
                  <a:lnTo>
                    <a:pt x="222195" y="174133"/>
                  </a:lnTo>
                  <a:lnTo>
                    <a:pt x="222265" y="174627"/>
                  </a:lnTo>
                  <a:lnTo>
                    <a:pt x="222195" y="175585"/>
                  </a:lnTo>
                  <a:lnTo>
                    <a:pt x="221376" y="176276"/>
                  </a:lnTo>
                  <a:lnTo>
                    <a:pt x="219531" y="177832"/>
                  </a:lnTo>
                  <a:lnTo>
                    <a:pt x="219271" y="178051"/>
                  </a:lnTo>
                  <a:lnTo>
                    <a:pt x="219130" y="178102"/>
                  </a:lnTo>
                  <a:lnTo>
                    <a:pt x="218951" y="178166"/>
                  </a:lnTo>
                  <a:lnTo>
                    <a:pt x="217446" y="178705"/>
                  </a:lnTo>
                  <a:lnTo>
                    <a:pt x="217069" y="178750"/>
                  </a:lnTo>
                  <a:lnTo>
                    <a:pt x="216280" y="178458"/>
                  </a:lnTo>
                  <a:lnTo>
                    <a:pt x="215841" y="178690"/>
                  </a:lnTo>
                  <a:lnTo>
                    <a:pt x="215587" y="179184"/>
                  </a:lnTo>
                  <a:lnTo>
                    <a:pt x="215356" y="179968"/>
                  </a:lnTo>
                  <a:lnTo>
                    <a:pt x="215165" y="180989"/>
                  </a:lnTo>
                  <a:lnTo>
                    <a:pt x="215079" y="181448"/>
                  </a:lnTo>
                  <a:lnTo>
                    <a:pt x="215541" y="182869"/>
                  </a:lnTo>
                  <a:lnTo>
                    <a:pt x="215613" y="183043"/>
                  </a:lnTo>
                  <a:lnTo>
                    <a:pt x="216551" y="184104"/>
                  </a:lnTo>
                  <a:lnTo>
                    <a:pt x="217002" y="184324"/>
                  </a:lnTo>
                  <a:lnTo>
                    <a:pt x="217583" y="184609"/>
                  </a:lnTo>
                  <a:lnTo>
                    <a:pt x="217936" y="184782"/>
                  </a:lnTo>
                  <a:lnTo>
                    <a:pt x="218214" y="185114"/>
                  </a:lnTo>
                  <a:lnTo>
                    <a:pt x="219392" y="186519"/>
                  </a:lnTo>
                  <a:lnTo>
                    <a:pt x="220175" y="187453"/>
                  </a:lnTo>
                  <a:lnTo>
                    <a:pt x="220289" y="187711"/>
                  </a:lnTo>
                  <a:lnTo>
                    <a:pt x="220865" y="189006"/>
                  </a:lnTo>
                  <a:lnTo>
                    <a:pt x="220991" y="189289"/>
                  </a:lnTo>
                  <a:lnTo>
                    <a:pt x="220993" y="189504"/>
                  </a:lnTo>
                  <a:lnTo>
                    <a:pt x="220995" y="189795"/>
                  </a:lnTo>
                  <a:lnTo>
                    <a:pt x="221004" y="190814"/>
                  </a:lnTo>
                  <a:lnTo>
                    <a:pt x="220804" y="191101"/>
                  </a:lnTo>
                  <a:lnTo>
                    <a:pt x="220496" y="191546"/>
                  </a:lnTo>
                  <a:lnTo>
                    <a:pt x="220384" y="191709"/>
                  </a:lnTo>
                  <a:lnTo>
                    <a:pt x="220137" y="191829"/>
                  </a:lnTo>
                  <a:lnTo>
                    <a:pt x="219373" y="192200"/>
                  </a:lnTo>
                  <a:lnTo>
                    <a:pt x="218888" y="192436"/>
                  </a:lnTo>
                  <a:lnTo>
                    <a:pt x="218559" y="192310"/>
                  </a:lnTo>
                  <a:lnTo>
                    <a:pt x="218319" y="192200"/>
                  </a:lnTo>
                  <a:lnTo>
                    <a:pt x="218013" y="192283"/>
                  </a:lnTo>
                  <a:lnTo>
                    <a:pt x="217664" y="192666"/>
                  </a:lnTo>
                  <a:lnTo>
                    <a:pt x="217594" y="192842"/>
                  </a:lnTo>
                  <a:lnTo>
                    <a:pt x="217168" y="194107"/>
                  </a:lnTo>
                  <a:lnTo>
                    <a:pt x="217075" y="195463"/>
                  </a:lnTo>
                  <a:lnTo>
                    <a:pt x="216255" y="196314"/>
                  </a:lnTo>
                  <a:lnTo>
                    <a:pt x="216052" y="196549"/>
                  </a:lnTo>
                  <a:lnTo>
                    <a:pt x="215612" y="197602"/>
                  </a:lnTo>
                  <a:lnTo>
                    <a:pt x="215656" y="199193"/>
                  </a:lnTo>
                  <a:lnTo>
                    <a:pt x="215843" y="199681"/>
                  </a:lnTo>
                  <a:lnTo>
                    <a:pt x="215918" y="199878"/>
                  </a:lnTo>
                  <a:lnTo>
                    <a:pt x="216196" y="200129"/>
                  </a:lnTo>
                  <a:lnTo>
                    <a:pt x="216548" y="200446"/>
                  </a:lnTo>
                  <a:lnTo>
                    <a:pt x="216801" y="200773"/>
                  </a:lnTo>
                  <a:lnTo>
                    <a:pt x="216803" y="200927"/>
                  </a:lnTo>
                  <a:lnTo>
                    <a:pt x="216828" y="203075"/>
                  </a:lnTo>
                  <a:lnTo>
                    <a:pt x="216834" y="203522"/>
                  </a:lnTo>
                  <a:lnTo>
                    <a:pt x="216857" y="205463"/>
                  </a:lnTo>
                  <a:lnTo>
                    <a:pt x="217446" y="206249"/>
                  </a:lnTo>
                  <a:lnTo>
                    <a:pt x="217431" y="206693"/>
                  </a:lnTo>
                  <a:lnTo>
                    <a:pt x="217390" y="207908"/>
                  </a:lnTo>
                  <a:lnTo>
                    <a:pt x="216461" y="210548"/>
                  </a:lnTo>
                  <a:lnTo>
                    <a:pt x="216405" y="210707"/>
                  </a:lnTo>
                  <a:lnTo>
                    <a:pt x="216201" y="210954"/>
                  </a:lnTo>
                  <a:lnTo>
                    <a:pt x="215416" y="211482"/>
                  </a:lnTo>
                  <a:lnTo>
                    <a:pt x="214756" y="211566"/>
                  </a:lnTo>
                  <a:lnTo>
                    <a:pt x="214450" y="211605"/>
                  </a:lnTo>
                  <a:lnTo>
                    <a:pt x="214239" y="211632"/>
                  </a:lnTo>
                  <a:lnTo>
                    <a:pt x="213442" y="212599"/>
                  </a:lnTo>
                  <a:lnTo>
                    <a:pt x="212874" y="213990"/>
                  </a:lnTo>
                  <a:lnTo>
                    <a:pt x="212811" y="214254"/>
                  </a:lnTo>
                  <a:lnTo>
                    <a:pt x="212750" y="215583"/>
                  </a:lnTo>
                  <a:lnTo>
                    <a:pt x="212483" y="217156"/>
                  </a:lnTo>
                  <a:lnTo>
                    <a:pt x="212434" y="217448"/>
                  </a:lnTo>
                  <a:lnTo>
                    <a:pt x="212396" y="217673"/>
                  </a:lnTo>
                  <a:lnTo>
                    <a:pt x="212370" y="217823"/>
                  </a:lnTo>
                  <a:lnTo>
                    <a:pt x="210437" y="218853"/>
                  </a:lnTo>
                  <a:lnTo>
                    <a:pt x="209847" y="219873"/>
                  </a:lnTo>
                  <a:lnTo>
                    <a:pt x="209112" y="221145"/>
                  </a:lnTo>
                  <a:lnTo>
                    <a:pt x="208965" y="221399"/>
                  </a:lnTo>
                  <a:lnTo>
                    <a:pt x="209151" y="221972"/>
                  </a:lnTo>
                  <a:lnTo>
                    <a:pt x="209261" y="222133"/>
                  </a:lnTo>
                  <a:lnTo>
                    <a:pt x="210183" y="223485"/>
                  </a:lnTo>
                  <a:lnTo>
                    <a:pt x="210193" y="223906"/>
                  </a:lnTo>
                  <a:lnTo>
                    <a:pt x="210206" y="224468"/>
                  </a:lnTo>
                  <a:lnTo>
                    <a:pt x="210098" y="224886"/>
                  </a:lnTo>
                  <a:lnTo>
                    <a:pt x="209992" y="225295"/>
                  </a:lnTo>
                  <a:lnTo>
                    <a:pt x="209812" y="225480"/>
                  </a:lnTo>
                  <a:lnTo>
                    <a:pt x="209346" y="225957"/>
                  </a:lnTo>
                  <a:lnTo>
                    <a:pt x="209243" y="226234"/>
                  </a:lnTo>
                  <a:lnTo>
                    <a:pt x="208749" y="227662"/>
                  </a:lnTo>
                  <a:lnTo>
                    <a:pt x="208715" y="228874"/>
                  </a:lnTo>
                  <a:lnTo>
                    <a:pt x="208711" y="229019"/>
                  </a:lnTo>
                  <a:lnTo>
                    <a:pt x="208547" y="229374"/>
                  </a:lnTo>
                  <a:lnTo>
                    <a:pt x="208336" y="229832"/>
                  </a:lnTo>
                  <a:lnTo>
                    <a:pt x="207920" y="230734"/>
                  </a:lnTo>
                  <a:lnTo>
                    <a:pt x="207570" y="231494"/>
                  </a:lnTo>
                  <a:lnTo>
                    <a:pt x="207419" y="231651"/>
                  </a:lnTo>
                  <a:lnTo>
                    <a:pt x="207179" y="231901"/>
                  </a:lnTo>
                  <a:lnTo>
                    <a:pt x="206494" y="232614"/>
                  </a:lnTo>
                  <a:lnTo>
                    <a:pt x="206161" y="232685"/>
                  </a:lnTo>
                  <a:lnTo>
                    <a:pt x="205382" y="232853"/>
                  </a:lnTo>
                  <a:lnTo>
                    <a:pt x="204701" y="233000"/>
                  </a:lnTo>
                  <a:lnTo>
                    <a:pt x="204522" y="233038"/>
                  </a:lnTo>
                  <a:lnTo>
                    <a:pt x="204324" y="233081"/>
                  </a:lnTo>
                  <a:lnTo>
                    <a:pt x="204159" y="233245"/>
                  </a:lnTo>
                  <a:lnTo>
                    <a:pt x="203001" y="234394"/>
                  </a:lnTo>
                  <a:lnTo>
                    <a:pt x="202868" y="234526"/>
                  </a:lnTo>
                  <a:lnTo>
                    <a:pt x="202332" y="235058"/>
                  </a:lnTo>
                  <a:lnTo>
                    <a:pt x="202212" y="235263"/>
                  </a:lnTo>
                  <a:lnTo>
                    <a:pt x="200942" y="237425"/>
                  </a:lnTo>
                  <a:lnTo>
                    <a:pt x="200830" y="237615"/>
                  </a:lnTo>
                  <a:lnTo>
                    <a:pt x="200682" y="237867"/>
                  </a:lnTo>
                  <a:lnTo>
                    <a:pt x="200655" y="238132"/>
                  </a:lnTo>
                  <a:lnTo>
                    <a:pt x="200552" y="239124"/>
                  </a:lnTo>
                  <a:lnTo>
                    <a:pt x="200503" y="239602"/>
                  </a:lnTo>
                  <a:lnTo>
                    <a:pt x="200470" y="239924"/>
                  </a:lnTo>
                  <a:lnTo>
                    <a:pt x="200449" y="240123"/>
                  </a:lnTo>
                  <a:lnTo>
                    <a:pt x="200421" y="240398"/>
                  </a:lnTo>
                  <a:lnTo>
                    <a:pt x="200435" y="240578"/>
                  </a:lnTo>
                  <a:lnTo>
                    <a:pt x="200522" y="241664"/>
                  </a:lnTo>
                  <a:lnTo>
                    <a:pt x="200538" y="241865"/>
                  </a:lnTo>
                  <a:lnTo>
                    <a:pt x="200632" y="243044"/>
                  </a:lnTo>
                  <a:lnTo>
                    <a:pt x="200644" y="243189"/>
                  </a:lnTo>
                  <a:lnTo>
                    <a:pt x="201000" y="244098"/>
                  </a:lnTo>
                  <a:lnTo>
                    <a:pt x="201051" y="244311"/>
                  </a:lnTo>
                  <a:lnTo>
                    <a:pt x="201103" y="244546"/>
                  </a:lnTo>
                  <a:lnTo>
                    <a:pt x="200924" y="245131"/>
                  </a:lnTo>
                  <a:lnTo>
                    <a:pt x="200705" y="245444"/>
                  </a:lnTo>
                  <a:lnTo>
                    <a:pt x="200416" y="245748"/>
                  </a:lnTo>
                  <a:lnTo>
                    <a:pt x="200141" y="245864"/>
                  </a:lnTo>
                  <a:lnTo>
                    <a:pt x="199849" y="245675"/>
                  </a:lnTo>
                  <a:lnTo>
                    <a:pt x="199417" y="245411"/>
                  </a:lnTo>
                  <a:lnTo>
                    <a:pt x="198962" y="245584"/>
                  </a:lnTo>
                  <a:lnTo>
                    <a:pt x="198301" y="245834"/>
                  </a:lnTo>
                  <a:lnTo>
                    <a:pt x="197253" y="246231"/>
                  </a:lnTo>
                  <a:lnTo>
                    <a:pt x="196882" y="246371"/>
                  </a:lnTo>
                  <a:lnTo>
                    <a:pt x="196662" y="246630"/>
                  </a:lnTo>
                  <a:lnTo>
                    <a:pt x="195734" y="247721"/>
                  </a:lnTo>
                  <a:lnTo>
                    <a:pt x="195567" y="247917"/>
                  </a:lnTo>
                  <a:lnTo>
                    <a:pt x="194889" y="248715"/>
                  </a:lnTo>
                  <a:lnTo>
                    <a:pt x="194892" y="249047"/>
                  </a:lnTo>
                  <a:lnTo>
                    <a:pt x="194894" y="249186"/>
                  </a:lnTo>
                  <a:lnTo>
                    <a:pt x="194899" y="249691"/>
                  </a:lnTo>
                  <a:lnTo>
                    <a:pt x="194923" y="250082"/>
                  </a:lnTo>
                  <a:lnTo>
                    <a:pt x="195127" y="251590"/>
                  </a:lnTo>
                  <a:lnTo>
                    <a:pt x="194770" y="253215"/>
                  </a:lnTo>
                  <a:lnTo>
                    <a:pt x="194714" y="253469"/>
                  </a:lnTo>
                  <a:lnTo>
                    <a:pt x="193663" y="254099"/>
                  </a:lnTo>
                  <a:lnTo>
                    <a:pt x="193282" y="254327"/>
                  </a:lnTo>
                  <a:lnTo>
                    <a:pt x="193503" y="254684"/>
                  </a:lnTo>
                  <a:lnTo>
                    <a:pt x="194061" y="255587"/>
                  </a:lnTo>
                  <a:lnTo>
                    <a:pt x="194248" y="255890"/>
                  </a:lnTo>
                  <a:lnTo>
                    <a:pt x="194905" y="256588"/>
                  </a:lnTo>
                  <a:lnTo>
                    <a:pt x="195038" y="256676"/>
                  </a:lnTo>
                  <a:lnTo>
                    <a:pt x="196072" y="257366"/>
                  </a:lnTo>
                  <a:lnTo>
                    <a:pt x="196231" y="257472"/>
                  </a:lnTo>
                  <a:lnTo>
                    <a:pt x="196657" y="257807"/>
                  </a:lnTo>
                  <a:lnTo>
                    <a:pt x="196800" y="258325"/>
                  </a:lnTo>
                  <a:lnTo>
                    <a:pt x="196990" y="259016"/>
                  </a:lnTo>
                  <a:lnTo>
                    <a:pt x="197184" y="259722"/>
                  </a:lnTo>
                  <a:lnTo>
                    <a:pt x="197008" y="260140"/>
                  </a:lnTo>
                  <a:lnTo>
                    <a:pt x="196786" y="260668"/>
                  </a:lnTo>
                  <a:lnTo>
                    <a:pt x="196365" y="261866"/>
                  </a:lnTo>
                  <a:lnTo>
                    <a:pt x="196716" y="263342"/>
                  </a:lnTo>
                  <a:lnTo>
                    <a:pt x="197018" y="264613"/>
                  </a:lnTo>
                  <a:lnTo>
                    <a:pt x="197122" y="265050"/>
                  </a:lnTo>
                  <a:lnTo>
                    <a:pt x="197337" y="265952"/>
                  </a:lnTo>
                  <a:lnTo>
                    <a:pt x="197737" y="267636"/>
                  </a:lnTo>
                  <a:lnTo>
                    <a:pt x="198775" y="269899"/>
                  </a:lnTo>
                  <a:lnTo>
                    <a:pt x="198750" y="270508"/>
                  </a:lnTo>
                  <a:lnTo>
                    <a:pt x="198617" y="270874"/>
                  </a:lnTo>
                  <a:lnTo>
                    <a:pt x="198207" y="272000"/>
                  </a:lnTo>
                  <a:lnTo>
                    <a:pt x="198149" y="272158"/>
                  </a:lnTo>
                  <a:lnTo>
                    <a:pt x="195605" y="273658"/>
                  </a:lnTo>
                  <a:lnTo>
                    <a:pt x="194676" y="274859"/>
                  </a:lnTo>
                  <a:lnTo>
                    <a:pt x="193532" y="276339"/>
                  </a:lnTo>
                  <a:lnTo>
                    <a:pt x="192625" y="277514"/>
                  </a:lnTo>
                  <a:lnTo>
                    <a:pt x="191834" y="277633"/>
                  </a:lnTo>
                  <a:lnTo>
                    <a:pt x="191401" y="278147"/>
                  </a:lnTo>
                  <a:lnTo>
                    <a:pt x="191029" y="278587"/>
                  </a:lnTo>
                  <a:lnTo>
                    <a:pt x="191001" y="278719"/>
                  </a:lnTo>
                  <a:lnTo>
                    <a:pt x="190913" y="279131"/>
                  </a:lnTo>
                  <a:lnTo>
                    <a:pt x="190989" y="279720"/>
                  </a:lnTo>
                  <a:lnTo>
                    <a:pt x="190249" y="279344"/>
                  </a:lnTo>
                  <a:lnTo>
                    <a:pt x="189900" y="278405"/>
                  </a:lnTo>
                  <a:lnTo>
                    <a:pt x="189838" y="277919"/>
                  </a:lnTo>
                  <a:lnTo>
                    <a:pt x="188764" y="276550"/>
                  </a:lnTo>
                  <a:lnTo>
                    <a:pt x="188015" y="275298"/>
                  </a:lnTo>
                  <a:lnTo>
                    <a:pt x="187802" y="274671"/>
                  </a:lnTo>
                  <a:lnTo>
                    <a:pt x="188063" y="273870"/>
                  </a:lnTo>
                  <a:lnTo>
                    <a:pt x="187587" y="273311"/>
                  </a:lnTo>
                  <a:lnTo>
                    <a:pt x="186923" y="273433"/>
                  </a:lnTo>
                  <a:lnTo>
                    <a:pt x="184950" y="273161"/>
                  </a:lnTo>
                  <a:lnTo>
                    <a:pt x="184906" y="269459"/>
                  </a:lnTo>
                  <a:lnTo>
                    <a:pt x="186084" y="269455"/>
                  </a:lnTo>
                  <a:lnTo>
                    <a:pt x="186108" y="269041"/>
                  </a:lnTo>
                  <a:lnTo>
                    <a:pt x="185951" y="268732"/>
                  </a:lnTo>
                  <a:lnTo>
                    <a:pt x="186016" y="267639"/>
                  </a:lnTo>
                  <a:lnTo>
                    <a:pt x="185941" y="266465"/>
                  </a:lnTo>
                  <a:lnTo>
                    <a:pt x="184824" y="266655"/>
                  </a:lnTo>
                  <a:lnTo>
                    <a:pt x="184783" y="265656"/>
                  </a:lnTo>
                  <a:lnTo>
                    <a:pt x="184824" y="264101"/>
                  </a:lnTo>
                  <a:lnTo>
                    <a:pt x="184242" y="260896"/>
                  </a:lnTo>
                  <a:lnTo>
                    <a:pt x="183728" y="257883"/>
                  </a:lnTo>
                  <a:lnTo>
                    <a:pt x="182525" y="258077"/>
                  </a:lnTo>
                  <a:lnTo>
                    <a:pt x="182021" y="257138"/>
                  </a:lnTo>
                  <a:lnTo>
                    <a:pt x="182055" y="256993"/>
                  </a:lnTo>
                  <a:lnTo>
                    <a:pt x="182319" y="256832"/>
                  </a:lnTo>
                  <a:lnTo>
                    <a:pt x="182555" y="256888"/>
                  </a:lnTo>
                  <a:lnTo>
                    <a:pt x="182819" y="256400"/>
                  </a:lnTo>
                  <a:lnTo>
                    <a:pt x="182918" y="255416"/>
                  </a:lnTo>
                  <a:lnTo>
                    <a:pt x="182760" y="255185"/>
                  </a:lnTo>
                  <a:lnTo>
                    <a:pt x="182050" y="255076"/>
                  </a:lnTo>
                  <a:lnTo>
                    <a:pt x="181026" y="255371"/>
                  </a:lnTo>
                  <a:lnTo>
                    <a:pt x="180305" y="255686"/>
                  </a:lnTo>
                  <a:lnTo>
                    <a:pt x="180223" y="256649"/>
                  </a:lnTo>
                  <a:lnTo>
                    <a:pt x="178783" y="256629"/>
                  </a:lnTo>
                  <a:lnTo>
                    <a:pt x="178160" y="256099"/>
                  </a:lnTo>
                  <a:lnTo>
                    <a:pt x="176745" y="255960"/>
                  </a:lnTo>
                  <a:lnTo>
                    <a:pt x="176730" y="254875"/>
                  </a:lnTo>
                  <a:lnTo>
                    <a:pt x="175016" y="254858"/>
                  </a:lnTo>
                  <a:lnTo>
                    <a:pt x="174999" y="254120"/>
                  </a:lnTo>
                  <a:lnTo>
                    <a:pt x="174810" y="254071"/>
                  </a:lnTo>
                  <a:lnTo>
                    <a:pt x="174759" y="255266"/>
                  </a:lnTo>
                  <a:lnTo>
                    <a:pt x="174584" y="255223"/>
                  </a:lnTo>
                  <a:lnTo>
                    <a:pt x="171954" y="255889"/>
                  </a:lnTo>
                  <a:lnTo>
                    <a:pt x="170449" y="257343"/>
                  </a:lnTo>
                  <a:lnTo>
                    <a:pt x="170257" y="257298"/>
                  </a:lnTo>
                  <a:lnTo>
                    <a:pt x="169695" y="256672"/>
                  </a:lnTo>
                  <a:lnTo>
                    <a:pt x="169390" y="256034"/>
                  </a:lnTo>
                  <a:lnTo>
                    <a:pt x="169065" y="255643"/>
                  </a:lnTo>
                  <a:lnTo>
                    <a:pt x="167776" y="255438"/>
                  </a:lnTo>
                  <a:lnTo>
                    <a:pt x="166360" y="260484"/>
                  </a:lnTo>
                  <a:lnTo>
                    <a:pt x="166100" y="260161"/>
                  </a:lnTo>
                  <a:lnTo>
                    <a:pt x="166031" y="259647"/>
                  </a:lnTo>
                  <a:lnTo>
                    <a:pt x="166161" y="258692"/>
                  </a:lnTo>
                  <a:lnTo>
                    <a:pt x="166312" y="258215"/>
                  </a:lnTo>
                  <a:lnTo>
                    <a:pt x="166148" y="257298"/>
                  </a:lnTo>
                  <a:lnTo>
                    <a:pt x="165877" y="256720"/>
                  </a:lnTo>
                  <a:lnTo>
                    <a:pt x="165746" y="256627"/>
                  </a:lnTo>
                  <a:lnTo>
                    <a:pt x="165565" y="256642"/>
                  </a:lnTo>
                  <a:lnTo>
                    <a:pt x="165184" y="256295"/>
                  </a:lnTo>
                  <a:lnTo>
                    <a:pt x="164509" y="255363"/>
                  </a:lnTo>
                  <a:lnTo>
                    <a:pt x="164200" y="254715"/>
                  </a:lnTo>
                  <a:lnTo>
                    <a:pt x="163943" y="254372"/>
                  </a:lnTo>
                  <a:lnTo>
                    <a:pt x="161605" y="253948"/>
                  </a:lnTo>
                  <a:lnTo>
                    <a:pt x="159628" y="253337"/>
                  </a:lnTo>
                  <a:lnTo>
                    <a:pt x="158251" y="254600"/>
                  </a:lnTo>
                  <a:lnTo>
                    <a:pt x="157953" y="255290"/>
                  </a:lnTo>
                  <a:lnTo>
                    <a:pt x="157014" y="255256"/>
                  </a:lnTo>
                  <a:lnTo>
                    <a:pt x="155837" y="254786"/>
                  </a:lnTo>
                  <a:lnTo>
                    <a:pt x="155002" y="254744"/>
                  </a:lnTo>
                  <a:lnTo>
                    <a:pt x="154895" y="254114"/>
                  </a:lnTo>
                  <a:lnTo>
                    <a:pt x="154268" y="252526"/>
                  </a:lnTo>
                  <a:lnTo>
                    <a:pt x="153418" y="251635"/>
                  </a:lnTo>
                  <a:lnTo>
                    <a:pt x="153120" y="251639"/>
                  </a:lnTo>
                  <a:lnTo>
                    <a:pt x="152743" y="251758"/>
                  </a:lnTo>
                  <a:lnTo>
                    <a:pt x="151406" y="251821"/>
                  </a:lnTo>
                  <a:lnTo>
                    <a:pt x="151166" y="252045"/>
                  </a:lnTo>
                  <a:lnTo>
                    <a:pt x="151011" y="252582"/>
                  </a:lnTo>
                  <a:lnTo>
                    <a:pt x="150309" y="252966"/>
                  </a:lnTo>
                  <a:lnTo>
                    <a:pt x="150154" y="252973"/>
                  </a:lnTo>
                  <a:lnTo>
                    <a:pt x="149661" y="252820"/>
                  </a:lnTo>
                  <a:lnTo>
                    <a:pt x="149532" y="253094"/>
                  </a:lnTo>
                  <a:lnTo>
                    <a:pt x="148809" y="253212"/>
                  </a:lnTo>
                  <a:lnTo>
                    <a:pt x="148529" y="253073"/>
                  </a:lnTo>
                  <a:lnTo>
                    <a:pt x="148607" y="252331"/>
                  </a:lnTo>
                  <a:lnTo>
                    <a:pt x="148310" y="251888"/>
                  </a:lnTo>
                  <a:lnTo>
                    <a:pt x="148244" y="251608"/>
                  </a:lnTo>
                  <a:lnTo>
                    <a:pt x="148277" y="251477"/>
                  </a:lnTo>
                  <a:lnTo>
                    <a:pt x="148457" y="251287"/>
                  </a:lnTo>
                  <a:lnTo>
                    <a:pt x="148444" y="251045"/>
                  </a:lnTo>
                  <a:lnTo>
                    <a:pt x="147533" y="250017"/>
                  </a:lnTo>
                  <a:lnTo>
                    <a:pt x="147498" y="249814"/>
                  </a:lnTo>
                  <a:lnTo>
                    <a:pt x="147851" y="249405"/>
                  </a:lnTo>
                  <a:lnTo>
                    <a:pt x="148046" y="249460"/>
                  </a:lnTo>
                  <a:lnTo>
                    <a:pt x="148289" y="249655"/>
                  </a:lnTo>
                  <a:lnTo>
                    <a:pt x="148530" y="249422"/>
                  </a:lnTo>
                  <a:lnTo>
                    <a:pt x="148200" y="249039"/>
                  </a:lnTo>
                  <a:lnTo>
                    <a:pt x="148266" y="248759"/>
                  </a:lnTo>
                  <a:lnTo>
                    <a:pt x="148187" y="248511"/>
                  </a:lnTo>
                  <a:lnTo>
                    <a:pt x="147273" y="248403"/>
                  </a:lnTo>
                  <a:lnTo>
                    <a:pt x="147258" y="248209"/>
                  </a:lnTo>
                  <a:lnTo>
                    <a:pt x="147553" y="247857"/>
                  </a:lnTo>
                  <a:lnTo>
                    <a:pt x="147599" y="247028"/>
                  </a:lnTo>
                  <a:lnTo>
                    <a:pt x="147816" y="246949"/>
                  </a:lnTo>
                  <a:lnTo>
                    <a:pt x="148156" y="247034"/>
                  </a:lnTo>
                  <a:lnTo>
                    <a:pt x="148458" y="246879"/>
                  </a:lnTo>
                  <a:lnTo>
                    <a:pt x="148367" y="246381"/>
                  </a:lnTo>
                  <a:lnTo>
                    <a:pt x="148519" y="246087"/>
                  </a:lnTo>
                  <a:lnTo>
                    <a:pt x="148821" y="245978"/>
                  </a:lnTo>
                  <a:lnTo>
                    <a:pt x="148982" y="245676"/>
                  </a:lnTo>
                  <a:lnTo>
                    <a:pt x="148620" y="245351"/>
                  </a:lnTo>
                  <a:lnTo>
                    <a:pt x="148534" y="245165"/>
                  </a:lnTo>
                  <a:lnTo>
                    <a:pt x="148711" y="244774"/>
                  </a:lnTo>
                  <a:lnTo>
                    <a:pt x="148851" y="244759"/>
                  </a:lnTo>
                  <a:lnTo>
                    <a:pt x="149049" y="244879"/>
                  </a:lnTo>
                  <a:lnTo>
                    <a:pt x="149382" y="244811"/>
                  </a:lnTo>
                  <a:lnTo>
                    <a:pt x="149437" y="244349"/>
                  </a:lnTo>
                  <a:lnTo>
                    <a:pt x="149506" y="244079"/>
                  </a:lnTo>
                  <a:lnTo>
                    <a:pt x="149412" y="243839"/>
                  </a:lnTo>
                  <a:lnTo>
                    <a:pt x="149103" y="243546"/>
                  </a:lnTo>
                  <a:lnTo>
                    <a:pt x="149139" y="243322"/>
                  </a:lnTo>
                  <a:lnTo>
                    <a:pt x="149347" y="243186"/>
                  </a:lnTo>
                  <a:lnTo>
                    <a:pt x="149597" y="243194"/>
                  </a:lnTo>
                  <a:lnTo>
                    <a:pt x="150033" y="243323"/>
                  </a:lnTo>
                  <a:lnTo>
                    <a:pt x="150279" y="243286"/>
                  </a:lnTo>
                  <a:lnTo>
                    <a:pt x="150490" y="243096"/>
                  </a:lnTo>
                  <a:lnTo>
                    <a:pt x="150627" y="242758"/>
                  </a:lnTo>
                  <a:lnTo>
                    <a:pt x="150641" y="242507"/>
                  </a:lnTo>
                  <a:lnTo>
                    <a:pt x="150551" y="242350"/>
                  </a:lnTo>
                  <a:lnTo>
                    <a:pt x="150212" y="242181"/>
                  </a:lnTo>
                  <a:lnTo>
                    <a:pt x="149950" y="242102"/>
                  </a:lnTo>
                  <a:lnTo>
                    <a:pt x="149754" y="241920"/>
                  </a:lnTo>
                  <a:lnTo>
                    <a:pt x="149752" y="241728"/>
                  </a:lnTo>
                  <a:lnTo>
                    <a:pt x="149833" y="241563"/>
                  </a:lnTo>
                  <a:lnTo>
                    <a:pt x="150034" y="241445"/>
                  </a:lnTo>
                  <a:lnTo>
                    <a:pt x="150255" y="241412"/>
                  </a:lnTo>
                  <a:lnTo>
                    <a:pt x="150519" y="241229"/>
                  </a:lnTo>
                  <a:lnTo>
                    <a:pt x="150629" y="241098"/>
                  </a:lnTo>
                  <a:lnTo>
                    <a:pt x="150875" y="241064"/>
                  </a:lnTo>
                  <a:lnTo>
                    <a:pt x="151492" y="241003"/>
                  </a:lnTo>
                  <a:lnTo>
                    <a:pt x="151654" y="240463"/>
                  </a:lnTo>
                  <a:lnTo>
                    <a:pt x="152168" y="240398"/>
                  </a:lnTo>
                  <a:lnTo>
                    <a:pt x="152209" y="239776"/>
                  </a:lnTo>
                  <a:lnTo>
                    <a:pt x="152363" y="239764"/>
                  </a:lnTo>
                  <a:lnTo>
                    <a:pt x="152756" y="239574"/>
                  </a:lnTo>
                  <a:lnTo>
                    <a:pt x="152430" y="239269"/>
                  </a:lnTo>
                  <a:lnTo>
                    <a:pt x="152430" y="239093"/>
                  </a:lnTo>
                  <a:lnTo>
                    <a:pt x="152823" y="238784"/>
                  </a:lnTo>
                  <a:lnTo>
                    <a:pt x="152990" y="238504"/>
                  </a:lnTo>
                  <a:lnTo>
                    <a:pt x="153054" y="238224"/>
                  </a:lnTo>
                  <a:lnTo>
                    <a:pt x="153039" y="237978"/>
                  </a:lnTo>
                  <a:lnTo>
                    <a:pt x="152976" y="237699"/>
                  </a:lnTo>
                  <a:lnTo>
                    <a:pt x="152487" y="236996"/>
                  </a:lnTo>
                  <a:lnTo>
                    <a:pt x="152447" y="237221"/>
                  </a:lnTo>
                  <a:lnTo>
                    <a:pt x="152371" y="237409"/>
                  </a:lnTo>
                  <a:lnTo>
                    <a:pt x="152124" y="237466"/>
                  </a:lnTo>
                  <a:lnTo>
                    <a:pt x="152003" y="237311"/>
                  </a:lnTo>
                  <a:lnTo>
                    <a:pt x="151904" y="236857"/>
                  </a:lnTo>
                  <a:lnTo>
                    <a:pt x="151931" y="236711"/>
                  </a:lnTo>
                  <a:lnTo>
                    <a:pt x="152178" y="236530"/>
                  </a:lnTo>
                  <a:lnTo>
                    <a:pt x="152312" y="236552"/>
                  </a:lnTo>
                  <a:lnTo>
                    <a:pt x="152734" y="236764"/>
                  </a:lnTo>
                  <a:lnTo>
                    <a:pt x="152773" y="236528"/>
                  </a:lnTo>
                  <a:lnTo>
                    <a:pt x="152410" y="235608"/>
                  </a:lnTo>
                  <a:lnTo>
                    <a:pt x="152262" y="235446"/>
                  </a:lnTo>
                  <a:lnTo>
                    <a:pt x="151818" y="235214"/>
                  </a:lnTo>
                  <a:lnTo>
                    <a:pt x="151319" y="234586"/>
                  </a:lnTo>
                  <a:lnTo>
                    <a:pt x="151130" y="234239"/>
                  </a:lnTo>
                  <a:lnTo>
                    <a:pt x="150657" y="234234"/>
                  </a:lnTo>
                  <a:lnTo>
                    <a:pt x="150474" y="234154"/>
                  </a:lnTo>
                  <a:lnTo>
                    <a:pt x="150306" y="233954"/>
                  </a:lnTo>
                  <a:lnTo>
                    <a:pt x="150047" y="233475"/>
                  </a:lnTo>
                  <a:lnTo>
                    <a:pt x="149885" y="233506"/>
                  </a:lnTo>
                  <a:lnTo>
                    <a:pt x="149699" y="233723"/>
                  </a:lnTo>
                  <a:lnTo>
                    <a:pt x="149399" y="234398"/>
                  </a:lnTo>
                  <a:lnTo>
                    <a:pt x="149695" y="234760"/>
                  </a:lnTo>
                  <a:lnTo>
                    <a:pt x="150167" y="234601"/>
                  </a:lnTo>
                  <a:lnTo>
                    <a:pt x="150092" y="235064"/>
                  </a:lnTo>
                  <a:lnTo>
                    <a:pt x="150182" y="235271"/>
                  </a:lnTo>
                  <a:lnTo>
                    <a:pt x="150028" y="235390"/>
                  </a:lnTo>
                  <a:lnTo>
                    <a:pt x="149837" y="235153"/>
                  </a:lnTo>
                  <a:lnTo>
                    <a:pt x="149708" y="235053"/>
                  </a:lnTo>
                  <a:lnTo>
                    <a:pt x="149349" y="234924"/>
                  </a:lnTo>
                  <a:lnTo>
                    <a:pt x="149196" y="234913"/>
                  </a:lnTo>
                  <a:lnTo>
                    <a:pt x="148971" y="235026"/>
                  </a:lnTo>
                  <a:lnTo>
                    <a:pt x="148739" y="235280"/>
                  </a:lnTo>
                  <a:lnTo>
                    <a:pt x="148435" y="235096"/>
                  </a:lnTo>
                  <a:lnTo>
                    <a:pt x="148448" y="234915"/>
                  </a:lnTo>
                  <a:lnTo>
                    <a:pt x="148688" y="234599"/>
                  </a:lnTo>
                  <a:lnTo>
                    <a:pt x="148779" y="234427"/>
                  </a:lnTo>
                  <a:lnTo>
                    <a:pt x="148996" y="233611"/>
                  </a:lnTo>
                  <a:lnTo>
                    <a:pt x="148851" y="233311"/>
                  </a:lnTo>
                  <a:lnTo>
                    <a:pt x="148407" y="233094"/>
                  </a:lnTo>
                  <a:lnTo>
                    <a:pt x="148244" y="232871"/>
                  </a:lnTo>
                  <a:lnTo>
                    <a:pt x="148053" y="232348"/>
                  </a:lnTo>
                  <a:lnTo>
                    <a:pt x="147825" y="231366"/>
                  </a:lnTo>
                  <a:lnTo>
                    <a:pt x="147819" y="231106"/>
                  </a:lnTo>
                  <a:lnTo>
                    <a:pt x="147847" y="230966"/>
                  </a:lnTo>
                  <a:lnTo>
                    <a:pt x="147923" y="230810"/>
                  </a:lnTo>
                  <a:lnTo>
                    <a:pt x="148057" y="230680"/>
                  </a:lnTo>
                  <a:lnTo>
                    <a:pt x="147987" y="230248"/>
                  </a:lnTo>
                  <a:lnTo>
                    <a:pt x="147825" y="230154"/>
                  </a:lnTo>
                  <a:lnTo>
                    <a:pt x="147571" y="230071"/>
                  </a:lnTo>
                  <a:lnTo>
                    <a:pt x="147294" y="230000"/>
                  </a:lnTo>
                  <a:lnTo>
                    <a:pt x="147101" y="229995"/>
                  </a:lnTo>
                  <a:lnTo>
                    <a:pt x="146592" y="230219"/>
                  </a:lnTo>
                  <a:lnTo>
                    <a:pt x="146188" y="230211"/>
                  </a:lnTo>
                  <a:lnTo>
                    <a:pt x="145698" y="230125"/>
                  </a:lnTo>
                  <a:lnTo>
                    <a:pt x="145370" y="230248"/>
                  </a:lnTo>
                  <a:lnTo>
                    <a:pt x="144748" y="230756"/>
                  </a:lnTo>
                  <a:lnTo>
                    <a:pt x="144444" y="230672"/>
                  </a:lnTo>
                  <a:lnTo>
                    <a:pt x="144233" y="230691"/>
                  </a:lnTo>
                  <a:lnTo>
                    <a:pt x="144035" y="230774"/>
                  </a:lnTo>
                  <a:lnTo>
                    <a:pt x="143571" y="231025"/>
                  </a:lnTo>
                  <a:lnTo>
                    <a:pt x="143325" y="230700"/>
                  </a:lnTo>
                  <a:lnTo>
                    <a:pt x="143337" y="230401"/>
                  </a:lnTo>
                  <a:lnTo>
                    <a:pt x="143443" y="230231"/>
                  </a:lnTo>
                  <a:lnTo>
                    <a:pt x="143651" y="229846"/>
                  </a:lnTo>
                  <a:lnTo>
                    <a:pt x="143548" y="229315"/>
                  </a:lnTo>
                  <a:lnTo>
                    <a:pt x="143746" y="228437"/>
                  </a:lnTo>
                  <a:lnTo>
                    <a:pt x="143722" y="228086"/>
                  </a:lnTo>
                  <a:lnTo>
                    <a:pt x="143571" y="227824"/>
                  </a:lnTo>
                  <a:lnTo>
                    <a:pt x="142991" y="227359"/>
                  </a:lnTo>
                  <a:lnTo>
                    <a:pt x="142577" y="226683"/>
                  </a:lnTo>
                  <a:lnTo>
                    <a:pt x="141853" y="225830"/>
                  </a:lnTo>
                  <a:lnTo>
                    <a:pt x="142073" y="225534"/>
                  </a:lnTo>
                  <a:lnTo>
                    <a:pt x="142842" y="225219"/>
                  </a:lnTo>
                  <a:lnTo>
                    <a:pt x="142885" y="225068"/>
                  </a:lnTo>
                  <a:lnTo>
                    <a:pt x="142704" y="224646"/>
                  </a:lnTo>
                  <a:lnTo>
                    <a:pt x="142671" y="224186"/>
                  </a:lnTo>
                  <a:lnTo>
                    <a:pt x="142597" y="224038"/>
                  </a:lnTo>
                  <a:lnTo>
                    <a:pt x="141954" y="223467"/>
                  </a:lnTo>
                  <a:lnTo>
                    <a:pt x="141781" y="223299"/>
                  </a:lnTo>
                  <a:lnTo>
                    <a:pt x="141755" y="223041"/>
                  </a:lnTo>
                  <a:lnTo>
                    <a:pt x="142111" y="222509"/>
                  </a:lnTo>
                  <a:lnTo>
                    <a:pt x="142247" y="221842"/>
                  </a:lnTo>
                  <a:lnTo>
                    <a:pt x="142984" y="220969"/>
                  </a:lnTo>
                  <a:lnTo>
                    <a:pt x="142985" y="220795"/>
                  </a:lnTo>
                  <a:lnTo>
                    <a:pt x="142935" y="220953"/>
                  </a:lnTo>
                  <a:lnTo>
                    <a:pt x="142203" y="221817"/>
                  </a:lnTo>
                  <a:lnTo>
                    <a:pt x="142045" y="222507"/>
                  </a:lnTo>
                  <a:lnTo>
                    <a:pt x="141701" y="222984"/>
                  </a:lnTo>
                  <a:lnTo>
                    <a:pt x="141719" y="223241"/>
                  </a:lnTo>
                  <a:lnTo>
                    <a:pt x="141925" y="223528"/>
                  </a:lnTo>
                  <a:lnTo>
                    <a:pt x="142611" y="224147"/>
                  </a:lnTo>
                  <a:lnTo>
                    <a:pt x="142642" y="224706"/>
                  </a:lnTo>
                  <a:lnTo>
                    <a:pt x="142827" y="225064"/>
                  </a:lnTo>
                  <a:lnTo>
                    <a:pt x="142758" y="225221"/>
                  </a:lnTo>
                  <a:lnTo>
                    <a:pt x="142027" y="225526"/>
                  </a:lnTo>
                  <a:lnTo>
                    <a:pt x="141814" y="225817"/>
                  </a:lnTo>
                  <a:lnTo>
                    <a:pt x="141875" y="226014"/>
                  </a:lnTo>
                  <a:lnTo>
                    <a:pt x="142365" y="226501"/>
                  </a:lnTo>
                  <a:lnTo>
                    <a:pt x="142212" y="227245"/>
                  </a:lnTo>
                  <a:lnTo>
                    <a:pt x="141776" y="227293"/>
                  </a:lnTo>
                  <a:lnTo>
                    <a:pt x="140179" y="227068"/>
                  </a:lnTo>
                  <a:lnTo>
                    <a:pt x="139962" y="227482"/>
                  </a:lnTo>
                  <a:lnTo>
                    <a:pt x="139588" y="227810"/>
                  </a:lnTo>
                  <a:lnTo>
                    <a:pt x="138527" y="228179"/>
                  </a:lnTo>
                  <a:lnTo>
                    <a:pt x="138373" y="226878"/>
                  </a:lnTo>
                  <a:lnTo>
                    <a:pt x="137603" y="227485"/>
                  </a:lnTo>
                  <a:lnTo>
                    <a:pt x="137487" y="227787"/>
                  </a:lnTo>
                  <a:lnTo>
                    <a:pt x="136549" y="228257"/>
                  </a:lnTo>
                  <a:lnTo>
                    <a:pt x="136625" y="227504"/>
                  </a:lnTo>
                  <a:lnTo>
                    <a:pt x="136350" y="226811"/>
                  </a:lnTo>
                  <a:lnTo>
                    <a:pt x="135213" y="226639"/>
                  </a:lnTo>
                  <a:lnTo>
                    <a:pt x="133875" y="226737"/>
                  </a:lnTo>
                  <a:lnTo>
                    <a:pt x="133737" y="227329"/>
                  </a:lnTo>
                  <a:lnTo>
                    <a:pt x="134698" y="228335"/>
                  </a:lnTo>
                  <a:lnTo>
                    <a:pt x="134774" y="228499"/>
                  </a:lnTo>
                  <a:lnTo>
                    <a:pt x="134678" y="228633"/>
                  </a:lnTo>
                  <a:lnTo>
                    <a:pt x="134513" y="228674"/>
                  </a:lnTo>
                  <a:lnTo>
                    <a:pt x="133603" y="228589"/>
                  </a:lnTo>
                  <a:lnTo>
                    <a:pt x="133243" y="228492"/>
                  </a:lnTo>
                  <a:lnTo>
                    <a:pt x="132817" y="228224"/>
                  </a:lnTo>
                  <a:lnTo>
                    <a:pt x="131766" y="227985"/>
                  </a:lnTo>
                  <a:lnTo>
                    <a:pt x="131076" y="227989"/>
                  </a:lnTo>
                  <a:lnTo>
                    <a:pt x="129826" y="227464"/>
                  </a:lnTo>
                  <a:lnTo>
                    <a:pt x="128905" y="226563"/>
                  </a:lnTo>
                  <a:lnTo>
                    <a:pt x="128572" y="225329"/>
                  </a:lnTo>
                  <a:lnTo>
                    <a:pt x="128156" y="224819"/>
                  </a:lnTo>
                  <a:lnTo>
                    <a:pt x="127795" y="224446"/>
                  </a:lnTo>
                  <a:lnTo>
                    <a:pt x="127212" y="224128"/>
                  </a:lnTo>
                  <a:lnTo>
                    <a:pt x="126439" y="224008"/>
                  </a:lnTo>
                  <a:lnTo>
                    <a:pt x="125219" y="223171"/>
                  </a:lnTo>
                  <a:lnTo>
                    <a:pt x="125218" y="222550"/>
                  </a:lnTo>
                  <a:lnTo>
                    <a:pt x="123073" y="222568"/>
                  </a:lnTo>
                  <a:lnTo>
                    <a:pt x="122628" y="221768"/>
                  </a:lnTo>
                  <a:lnTo>
                    <a:pt x="122474" y="221335"/>
                  </a:lnTo>
                  <a:lnTo>
                    <a:pt x="122048" y="221645"/>
                  </a:lnTo>
                  <a:lnTo>
                    <a:pt x="121807" y="222111"/>
                  </a:lnTo>
                  <a:lnTo>
                    <a:pt x="121491" y="222069"/>
                  </a:lnTo>
                  <a:lnTo>
                    <a:pt x="120416" y="220985"/>
                  </a:lnTo>
                  <a:lnTo>
                    <a:pt x="120492" y="220247"/>
                  </a:lnTo>
                  <a:lnTo>
                    <a:pt x="120592" y="219972"/>
                  </a:lnTo>
                  <a:lnTo>
                    <a:pt x="120921" y="219503"/>
                  </a:lnTo>
                  <a:lnTo>
                    <a:pt x="121100" y="218798"/>
                  </a:lnTo>
                  <a:lnTo>
                    <a:pt x="120324" y="218515"/>
                  </a:lnTo>
                  <a:lnTo>
                    <a:pt x="120307" y="218075"/>
                  </a:lnTo>
                  <a:lnTo>
                    <a:pt x="119442" y="217869"/>
                  </a:lnTo>
                  <a:lnTo>
                    <a:pt x="118778" y="218616"/>
                  </a:lnTo>
                  <a:lnTo>
                    <a:pt x="118558" y="219011"/>
                  </a:lnTo>
                  <a:lnTo>
                    <a:pt x="118305" y="220415"/>
                  </a:lnTo>
                  <a:lnTo>
                    <a:pt x="118300" y="220780"/>
                  </a:lnTo>
                  <a:lnTo>
                    <a:pt x="118630" y="221678"/>
                  </a:lnTo>
                  <a:lnTo>
                    <a:pt x="119540" y="222986"/>
                  </a:lnTo>
                  <a:lnTo>
                    <a:pt x="119928" y="224011"/>
                  </a:lnTo>
                  <a:lnTo>
                    <a:pt x="120385" y="226241"/>
                  </a:lnTo>
                  <a:lnTo>
                    <a:pt x="120385" y="227351"/>
                  </a:lnTo>
                  <a:lnTo>
                    <a:pt x="120263" y="228274"/>
                  </a:lnTo>
                  <a:lnTo>
                    <a:pt x="118787" y="228265"/>
                  </a:lnTo>
                  <a:lnTo>
                    <a:pt x="118703" y="229051"/>
                  </a:lnTo>
                  <a:lnTo>
                    <a:pt x="118854" y="230032"/>
                  </a:lnTo>
                  <a:lnTo>
                    <a:pt x="118565" y="229849"/>
                  </a:lnTo>
                  <a:lnTo>
                    <a:pt x="118126" y="229420"/>
                  </a:lnTo>
                  <a:lnTo>
                    <a:pt x="117236" y="227996"/>
                  </a:lnTo>
                  <a:lnTo>
                    <a:pt x="116327" y="228463"/>
                  </a:lnTo>
                  <a:lnTo>
                    <a:pt x="116320" y="228768"/>
                  </a:lnTo>
                  <a:lnTo>
                    <a:pt x="116406" y="229212"/>
                  </a:lnTo>
                  <a:lnTo>
                    <a:pt x="116560" y="229588"/>
                  </a:lnTo>
                  <a:lnTo>
                    <a:pt x="116591" y="229913"/>
                  </a:lnTo>
                  <a:lnTo>
                    <a:pt x="116560" y="230118"/>
                  </a:lnTo>
                  <a:lnTo>
                    <a:pt x="116402" y="230323"/>
                  </a:lnTo>
                  <a:lnTo>
                    <a:pt x="115541" y="229492"/>
                  </a:lnTo>
                  <a:lnTo>
                    <a:pt x="115279" y="228892"/>
                  </a:lnTo>
                  <a:lnTo>
                    <a:pt x="115276" y="228567"/>
                  </a:lnTo>
                  <a:lnTo>
                    <a:pt x="113938" y="228530"/>
                  </a:lnTo>
                  <a:lnTo>
                    <a:pt x="114004" y="229549"/>
                  </a:lnTo>
                  <a:lnTo>
                    <a:pt x="114308" y="229488"/>
                  </a:lnTo>
                  <a:lnTo>
                    <a:pt x="114507" y="229522"/>
                  </a:lnTo>
                  <a:lnTo>
                    <a:pt x="114617" y="229671"/>
                  </a:lnTo>
                  <a:lnTo>
                    <a:pt x="114669" y="230931"/>
                  </a:lnTo>
                  <a:lnTo>
                    <a:pt x="114511" y="231825"/>
                  </a:lnTo>
                  <a:lnTo>
                    <a:pt x="114327" y="232160"/>
                  </a:lnTo>
                  <a:lnTo>
                    <a:pt x="114014" y="232135"/>
                  </a:lnTo>
                  <a:lnTo>
                    <a:pt x="113200" y="232314"/>
                  </a:lnTo>
                  <a:lnTo>
                    <a:pt x="112243" y="232717"/>
                  </a:lnTo>
                  <a:lnTo>
                    <a:pt x="111543" y="233120"/>
                  </a:lnTo>
                  <a:lnTo>
                    <a:pt x="110985" y="233230"/>
                  </a:lnTo>
                  <a:lnTo>
                    <a:pt x="109537" y="233179"/>
                  </a:lnTo>
                  <a:lnTo>
                    <a:pt x="108933" y="233007"/>
                  </a:lnTo>
                  <a:lnTo>
                    <a:pt x="108693" y="233041"/>
                  </a:lnTo>
                  <a:lnTo>
                    <a:pt x="108384" y="233301"/>
                  </a:lnTo>
                  <a:lnTo>
                    <a:pt x="108597" y="233354"/>
                  </a:lnTo>
                  <a:lnTo>
                    <a:pt x="108775" y="233581"/>
                  </a:lnTo>
                  <a:lnTo>
                    <a:pt x="108867" y="234521"/>
                  </a:lnTo>
                  <a:lnTo>
                    <a:pt x="108452" y="234446"/>
                  </a:lnTo>
                  <a:lnTo>
                    <a:pt x="107913" y="234513"/>
                  </a:lnTo>
                  <a:lnTo>
                    <a:pt x="107515" y="234744"/>
                  </a:lnTo>
                  <a:lnTo>
                    <a:pt x="106173" y="234546"/>
                  </a:lnTo>
                  <a:lnTo>
                    <a:pt x="105682" y="234236"/>
                  </a:lnTo>
                  <a:lnTo>
                    <a:pt x="104316" y="234519"/>
                  </a:lnTo>
                  <a:lnTo>
                    <a:pt x="103884" y="234329"/>
                  </a:lnTo>
                  <a:lnTo>
                    <a:pt x="103534" y="233942"/>
                  </a:lnTo>
                  <a:lnTo>
                    <a:pt x="102926" y="233514"/>
                  </a:lnTo>
                  <a:lnTo>
                    <a:pt x="101605" y="232536"/>
                  </a:lnTo>
                  <a:lnTo>
                    <a:pt x="100956" y="232563"/>
                  </a:lnTo>
                  <a:lnTo>
                    <a:pt x="100723" y="232760"/>
                  </a:lnTo>
                  <a:lnTo>
                    <a:pt x="100270" y="232746"/>
                  </a:lnTo>
                  <a:lnTo>
                    <a:pt x="98519" y="231635"/>
                  </a:lnTo>
                  <a:lnTo>
                    <a:pt x="98351" y="231337"/>
                  </a:lnTo>
                  <a:lnTo>
                    <a:pt x="98306" y="230610"/>
                  </a:lnTo>
                  <a:lnTo>
                    <a:pt x="98271" y="230350"/>
                  </a:lnTo>
                  <a:lnTo>
                    <a:pt x="97743" y="229794"/>
                  </a:lnTo>
                  <a:lnTo>
                    <a:pt x="97454" y="229698"/>
                  </a:lnTo>
                  <a:lnTo>
                    <a:pt x="97021" y="228922"/>
                  </a:lnTo>
                  <a:lnTo>
                    <a:pt x="97024" y="228151"/>
                  </a:lnTo>
                  <a:lnTo>
                    <a:pt x="96324" y="227875"/>
                  </a:lnTo>
                  <a:lnTo>
                    <a:pt x="95497" y="228368"/>
                  </a:lnTo>
                  <a:lnTo>
                    <a:pt x="94730" y="230093"/>
                  </a:lnTo>
                  <a:lnTo>
                    <a:pt x="94840" y="231115"/>
                  </a:lnTo>
                  <a:lnTo>
                    <a:pt x="95175" y="231186"/>
                  </a:lnTo>
                  <a:lnTo>
                    <a:pt x="96034" y="231771"/>
                  </a:lnTo>
                  <a:lnTo>
                    <a:pt x="95914" y="231983"/>
                  </a:lnTo>
                  <a:lnTo>
                    <a:pt x="95838" y="232378"/>
                  </a:lnTo>
                  <a:lnTo>
                    <a:pt x="95873" y="232874"/>
                  </a:lnTo>
                  <a:lnTo>
                    <a:pt x="96107" y="233437"/>
                  </a:lnTo>
                  <a:lnTo>
                    <a:pt x="96052" y="233642"/>
                  </a:lnTo>
                  <a:lnTo>
                    <a:pt x="95658" y="234443"/>
                  </a:lnTo>
                  <a:lnTo>
                    <a:pt x="94949" y="234775"/>
                  </a:lnTo>
                  <a:lnTo>
                    <a:pt x="95081" y="235129"/>
                  </a:lnTo>
                  <a:lnTo>
                    <a:pt x="95280" y="235310"/>
                  </a:lnTo>
                  <a:lnTo>
                    <a:pt x="91166" y="235334"/>
                  </a:lnTo>
                  <a:lnTo>
                    <a:pt x="90620" y="235645"/>
                  </a:lnTo>
                  <a:lnTo>
                    <a:pt x="90626" y="236130"/>
                  </a:lnTo>
                  <a:lnTo>
                    <a:pt x="88018" y="236175"/>
                  </a:lnTo>
                  <a:lnTo>
                    <a:pt x="86477" y="234847"/>
                  </a:lnTo>
                  <a:lnTo>
                    <a:pt x="86196" y="234721"/>
                  </a:lnTo>
                  <a:lnTo>
                    <a:pt x="84985" y="234657"/>
                  </a:lnTo>
                  <a:lnTo>
                    <a:pt x="82238" y="220066"/>
                  </a:lnTo>
                  <a:lnTo>
                    <a:pt x="81188" y="214100"/>
                  </a:lnTo>
                  <a:lnTo>
                    <a:pt x="79894" y="207067"/>
                  </a:lnTo>
                  <a:lnTo>
                    <a:pt x="79158" y="208320"/>
                  </a:lnTo>
                  <a:lnTo>
                    <a:pt x="78366" y="209117"/>
                  </a:lnTo>
                  <a:lnTo>
                    <a:pt x="78091" y="209769"/>
                  </a:lnTo>
                  <a:lnTo>
                    <a:pt x="77862" y="210035"/>
                  </a:lnTo>
                  <a:lnTo>
                    <a:pt x="77719" y="210052"/>
                  </a:lnTo>
                  <a:lnTo>
                    <a:pt x="77530" y="209716"/>
                  </a:lnTo>
                  <a:lnTo>
                    <a:pt x="77575" y="209377"/>
                  </a:lnTo>
                  <a:lnTo>
                    <a:pt x="77452" y="209109"/>
                  </a:lnTo>
                  <a:lnTo>
                    <a:pt x="76469" y="207621"/>
                  </a:lnTo>
                  <a:lnTo>
                    <a:pt x="76160" y="206600"/>
                  </a:lnTo>
                  <a:lnTo>
                    <a:pt x="76095" y="206063"/>
                  </a:lnTo>
                  <a:lnTo>
                    <a:pt x="75514" y="205270"/>
                  </a:lnTo>
                  <a:lnTo>
                    <a:pt x="74940" y="205291"/>
                  </a:lnTo>
                  <a:lnTo>
                    <a:pt x="74517" y="203763"/>
                  </a:lnTo>
                  <a:lnTo>
                    <a:pt x="74277" y="203696"/>
                  </a:lnTo>
                  <a:lnTo>
                    <a:pt x="74101" y="204531"/>
                  </a:lnTo>
                  <a:lnTo>
                    <a:pt x="74022" y="204706"/>
                  </a:lnTo>
                  <a:lnTo>
                    <a:pt x="73881" y="204811"/>
                  </a:lnTo>
                  <a:lnTo>
                    <a:pt x="73166" y="204691"/>
                  </a:lnTo>
                  <a:lnTo>
                    <a:pt x="72076" y="204937"/>
                  </a:lnTo>
                  <a:lnTo>
                    <a:pt x="72090" y="205157"/>
                  </a:lnTo>
                  <a:lnTo>
                    <a:pt x="72210" y="205377"/>
                  </a:lnTo>
                  <a:lnTo>
                    <a:pt x="72268" y="207296"/>
                  </a:lnTo>
                  <a:lnTo>
                    <a:pt x="72158" y="207467"/>
                  </a:lnTo>
                  <a:lnTo>
                    <a:pt x="71506" y="207837"/>
                  </a:lnTo>
                  <a:lnTo>
                    <a:pt x="71014" y="207892"/>
                  </a:lnTo>
                  <a:lnTo>
                    <a:pt x="70051" y="208198"/>
                  </a:lnTo>
                  <a:lnTo>
                    <a:pt x="69216" y="208299"/>
                  </a:lnTo>
                  <a:lnTo>
                    <a:pt x="68446" y="208180"/>
                  </a:lnTo>
                  <a:lnTo>
                    <a:pt x="68405" y="207967"/>
                  </a:lnTo>
                  <a:lnTo>
                    <a:pt x="68508" y="207822"/>
                  </a:lnTo>
                  <a:lnTo>
                    <a:pt x="69649" y="207229"/>
                  </a:lnTo>
                  <a:lnTo>
                    <a:pt x="70031" y="207240"/>
                  </a:lnTo>
                  <a:lnTo>
                    <a:pt x="70453" y="206800"/>
                  </a:lnTo>
                  <a:lnTo>
                    <a:pt x="71127" y="204467"/>
                  </a:lnTo>
                  <a:lnTo>
                    <a:pt x="71285" y="204225"/>
                  </a:lnTo>
                  <a:lnTo>
                    <a:pt x="71464" y="204180"/>
                  </a:lnTo>
                  <a:lnTo>
                    <a:pt x="71522" y="204039"/>
                  </a:lnTo>
                  <a:lnTo>
                    <a:pt x="71612" y="203629"/>
                  </a:lnTo>
                  <a:lnTo>
                    <a:pt x="71598" y="203152"/>
                  </a:lnTo>
                  <a:lnTo>
                    <a:pt x="71017" y="203197"/>
                  </a:lnTo>
                  <a:lnTo>
                    <a:pt x="70859" y="203033"/>
                  </a:lnTo>
                  <a:lnTo>
                    <a:pt x="70505" y="202265"/>
                  </a:lnTo>
                  <a:lnTo>
                    <a:pt x="69886" y="201676"/>
                  </a:lnTo>
                  <a:lnTo>
                    <a:pt x="69693" y="201050"/>
                  </a:lnTo>
                  <a:lnTo>
                    <a:pt x="69112" y="200976"/>
                  </a:lnTo>
                  <a:lnTo>
                    <a:pt x="68004" y="200480"/>
                  </a:lnTo>
                  <a:lnTo>
                    <a:pt x="67609" y="200365"/>
                  </a:lnTo>
                  <a:lnTo>
                    <a:pt x="67124" y="200406"/>
                  </a:lnTo>
                  <a:lnTo>
                    <a:pt x="64466" y="202401"/>
                  </a:lnTo>
                  <a:lnTo>
                    <a:pt x="64181" y="202763"/>
                  </a:lnTo>
                  <a:lnTo>
                    <a:pt x="64559" y="203060"/>
                  </a:lnTo>
                  <a:lnTo>
                    <a:pt x="64928" y="203612"/>
                  </a:lnTo>
                  <a:lnTo>
                    <a:pt x="64605" y="203988"/>
                  </a:lnTo>
                  <a:lnTo>
                    <a:pt x="64440" y="204078"/>
                  </a:lnTo>
                  <a:lnTo>
                    <a:pt x="64133" y="203899"/>
                  </a:lnTo>
                  <a:lnTo>
                    <a:pt x="63184" y="202938"/>
                  </a:lnTo>
                  <a:lnTo>
                    <a:pt x="63118" y="202349"/>
                  </a:lnTo>
                  <a:lnTo>
                    <a:pt x="63187" y="201999"/>
                  </a:lnTo>
                  <a:lnTo>
                    <a:pt x="62932" y="200643"/>
                  </a:lnTo>
                  <a:lnTo>
                    <a:pt x="62835" y="200479"/>
                  </a:lnTo>
                  <a:lnTo>
                    <a:pt x="62636" y="200360"/>
                  </a:lnTo>
                  <a:lnTo>
                    <a:pt x="62247" y="200270"/>
                  </a:lnTo>
                  <a:lnTo>
                    <a:pt x="61450" y="201377"/>
                  </a:lnTo>
                  <a:lnTo>
                    <a:pt x="60630" y="201271"/>
                  </a:lnTo>
                  <a:lnTo>
                    <a:pt x="60290" y="200764"/>
                  </a:lnTo>
                  <a:lnTo>
                    <a:pt x="59773" y="200964"/>
                  </a:lnTo>
                  <a:lnTo>
                    <a:pt x="59773" y="202120"/>
                  </a:lnTo>
                  <a:lnTo>
                    <a:pt x="57859" y="202120"/>
                  </a:lnTo>
                  <a:lnTo>
                    <a:pt x="57960" y="203050"/>
                  </a:lnTo>
                  <a:lnTo>
                    <a:pt x="57960" y="203815"/>
                  </a:lnTo>
                  <a:lnTo>
                    <a:pt x="56178" y="203815"/>
                  </a:lnTo>
                  <a:lnTo>
                    <a:pt x="56181" y="203555"/>
                  </a:lnTo>
                  <a:lnTo>
                    <a:pt x="56407" y="202631"/>
                  </a:lnTo>
                  <a:lnTo>
                    <a:pt x="55465" y="202642"/>
                  </a:lnTo>
                  <a:lnTo>
                    <a:pt x="55008" y="202534"/>
                  </a:lnTo>
                  <a:lnTo>
                    <a:pt x="54846" y="202340"/>
                  </a:lnTo>
                  <a:lnTo>
                    <a:pt x="54660" y="202262"/>
                  </a:lnTo>
                  <a:lnTo>
                    <a:pt x="53825" y="201971"/>
                  </a:lnTo>
                  <a:lnTo>
                    <a:pt x="53374" y="201893"/>
                  </a:lnTo>
                  <a:lnTo>
                    <a:pt x="53223" y="202303"/>
                  </a:lnTo>
                  <a:lnTo>
                    <a:pt x="52986" y="202534"/>
                  </a:lnTo>
                  <a:lnTo>
                    <a:pt x="52381" y="202777"/>
                  </a:lnTo>
                  <a:lnTo>
                    <a:pt x="51899" y="202702"/>
                  </a:lnTo>
                  <a:lnTo>
                    <a:pt x="51892" y="202329"/>
                  </a:lnTo>
                  <a:lnTo>
                    <a:pt x="51717" y="201819"/>
                  </a:lnTo>
                  <a:lnTo>
                    <a:pt x="51452" y="201323"/>
                  </a:lnTo>
                  <a:lnTo>
                    <a:pt x="51143" y="201230"/>
                  </a:lnTo>
                  <a:lnTo>
                    <a:pt x="50585" y="200861"/>
                  </a:lnTo>
                  <a:lnTo>
                    <a:pt x="50403" y="200709"/>
                  </a:lnTo>
                  <a:lnTo>
                    <a:pt x="50238" y="200440"/>
                  </a:lnTo>
                  <a:lnTo>
                    <a:pt x="49870" y="200534"/>
                  </a:lnTo>
                  <a:lnTo>
                    <a:pt x="49391" y="201856"/>
                  </a:lnTo>
                  <a:lnTo>
                    <a:pt x="48712" y="201336"/>
                  </a:lnTo>
                  <a:lnTo>
                    <a:pt x="48423" y="201280"/>
                  </a:lnTo>
                  <a:lnTo>
                    <a:pt x="47377" y="201444"/>
                  </a:lnTo>
                  <a:lnTo>
                    <a:pt x="47225" y="201560"/>
                  </a:lnTo>
                  <a:lnTo>
                    <a:pt x="47241" y="200066"/>
                  </a:lnTo>
                  <a:lnTo>
                    <a:pt x="47573" y="198791"/>
                  </a:lnTo>
                  <a:lnTo>
                    <a:pt x="47594" y="198304"/>
                  </a:lnTo>
                  <a:lnTo>
                    <a:pt x="47177" y="198296"/>
                  </a:lnTo>
                  <a:lnTo>
                    <a:pt x="45992" y="197655"/>
                  </a:lnTo>
                  <a:lnTo>
                    <a:pt x="44791" y="197550"/>
                  </a:lnTo>
                  <a:lnTo>
                    <a:pt x="44664" y="197589"/>
                  </a:lnTo>
                  <a:lnTo>
                    <a:pt x="44681" y="197755"/>
                  </a:lnTo>
                  <a:lnTo>
                    <a:pt x="44918" y="198102"/>
                  </a:lnTo>
                  <a:lnTo>
                    <a:pt x="45052" y="198102"/>
                  </a:lnTo>
                  <a:lnTo>
                    <a:pt x="45327" y="198501"/>
                  </a:lnTo>
                  <a:lnTo>
                    <a:pt x="45767" y="199655"/>
                  </a:lnTo>
                  <a:lnTo>
                    <a:pt x="45756" y="199924"/>
                  </a:lnTo>
                  <a:lnTo>
                    <a:pt x="45491" y="199987"/>
                  </a:lnTo>
                  <a:lnTo>
                    <a:pt x="45022" y="201611"/>
                  </a:lnTo>
                  <a:lnTo>
                    <a:pt x="45098" y="201899"/>
                  </a:lnTo>
                  <a:lnTo>
                    <a:pt x="45311" y="202059"/>
                  </a:lnTo>
                  <a:lnTo>
                    <a:pt x="45218" y="202394"/>
                  </a:lnTo>
                  <a:lnTo>
                    <a:pt x="44345" y="203315"/>
                  </a:lnTo>
                  <a:lnTo>
                    <a:pt x="44214" y="204056"/>
                  </a:lnTo>
                  <a:lnTo>
                    <a:pt x="44001" y="204477"/>
                  </a:lnTo>
                  <a:lnTo>
                    <a:pt x="43519" y="205110"/>
                  </a:lnTo>
                  <a:lnTo>
                    <a:pt x="42546" y="205602"/>
                  </a:lnTo>
                  <a:lnTo>
                    <a:pt x="42329" y="205802"/>
                  </a:lnTo>
                  <a:lnTo>
                    <a:pt x="41515" y="205613"/>
                  </a:lnTo>
                  <a:lnTo>
                    <a:pt x="40614" y="206302"/>
                  </a:lnTo>
                  <a:lnTo>
                    <a:pt x="39425" y="206600"/>
                  </a:lnTo>
                  <a:lnTo>
                    <a:pt x="38610" y="206954"/>
                  </a:lnTo>
                  <a:lnTo>
                    <a:pt x="38373" y="206887"/>
                  </a:lnTo>
                  <a:lnTo>
                    <a:pt x="37025" y="206116"/>
                  </a:lnTo>
                  <a:lnTo>
                    <a:pt x="36331" y="206051"/>
                  </a:lnTo>
                  <a:lnTo>
                    <a:pt x="36231" y="205781"/>
                  </a:lnTo>
                  <a:lnTo>
                    <a:pt x="35846" y="205505"/>
                  </a:lnTo>
                  <a:lnTo>
                    <a:pt x="35475" y="205054"/>
                  </a:lnTo>
                  <a:lnTo>
                    <a:pt x="35316" y="204361"/>
                  </a:lnTo>
                  <a:lnTo>
                    <a:pt x="35450" y="202837"/>
                  </a:lnTo>
                  <a:lnTo>
                    <a:pt x="35746" y="202244"/>
                  </a:lnTo>
                  <a:lnTo>
                    <a:pt x="36217" y="201756"/>
                  </a:lnTo>
                  <a:lnTo>
                    <a:pt x="36196" y="201495"/>
                  </a:lnTo>
                  <a:lnTo>
                    <a:pt x="35663" y="200411"/>
                  </a:lnTo>
                  <a:lnTo>
                    <a:pt x="35336" y="200139"/>
                  </a:lnTo>
                  <a:lnTo>
                    <a:pt x="34951" y="199628"/>
                  </a:lnTo>
                  <a:lnTo>
                    <a:pt x="34807" y="199274"/>
                  </a:lnTo>
                  <a:lnTo>
                    <a:pt x="34810" y="198827"/>
                  </a:lnTo>
                  <a:lnTo>
                    <a:pt x="34717" y="198373"/>
                  </a:lnTo>
                  <a:lnTo>
                    <a:pt x="34218" y="197486"/>
                  </a:lnTo>
                  <a:lnTo>
                    <a:pt x="34074" y="196882"/>
                  </a:lnTo>
                  <a:lnTo>
                    <a:pt x="34041" y="196432"/>
                  </a:lnTo>
                  <a:lnTo>
                    <a:pt x="34294" y="196387"/>
                  </a:lnTo>
                  <a:lnTo>
                    <a:pt x="34793" y="196129"/>
                  </a:lnTo>
                  <a:lnTo>
                    <a:pt x="34730" y="195611"/>
                  </a:lnTo>
                  <a:lnTo>
                    <a:pt x="34572" y="195380"/>
                  </a:lnTo>
                  <a:lnTo>
                    <a:pt x="34617" y="194892"/>
                  </a:lnTo>
                  <a:lnTo>
                    <a:pt x="34758" y="194493"/>
                  </a:lnTo>
                  <a:lnTo>
                    <a:pt x="35167" y="194214"/>
                  </a:lnTo>
                  <a:lnTo>
                    <a:pt x="35387" y="193972"/>
                  </a:lnTo>
                  <a:lnTo>
                    <a:pt x="35301" y="193174"/>
                  </a:lnTo>
                  <a:lnTo>
                    <a:pt x="35511" y="192339"/>
                  </a:lnTo>
                  <a:lnTo>
                    <a:pt x="35531" y="190346"/>
                  </a:lnTo>
                  <a:lnTo>
                    <a:pt x="35586" y="190185"/>
                  </a:lnTo>
                  <a:lnTo>
                    <a:pt x="36126" y="189727"/>
                  </a:lnTo>
                  <a:lnTo>
                    <a:pt x="36477" y="189585"/>
                  </a:lnTo>
                  <a:lnTo>
                    <a:pt x="36914" y="188933"/>
                  </a:lnTo>
                  <a:lnTo>
                    <a:pt x="37079" y="188531"/>
                  </a:lnTo>
                  <a:lnTo>
                    <a:pt x="36563" y="187614"/>
                  </a:lnTo>
                  <a:lnTo>
                    <a:pt x="35788" y="185952"/>
                  </a:lnTo>
                  <a:lnTo>
                    <a:pt x="33971" y="187071"/>
                  </a:lnTo>
                  <a:lnTo>
                    <a:pt x="33538" y="186732"/>
                  </a:lnTo>
                  <a:lnTo>
                    <a:pt x="33462" y="185875"/>
                  </a:lnTo>
                  <a:lnTo>
                    <a:pt x="29156" y="185871"/>
                  </a:lnTo>
                  <a:lnTo>
                    <a:pt x="29162" y="185339"/>
                  </a:lnTo>
                  <a:lnTo>
                    <a:pt x="28691" y="184776"/>
                  </a:lnTo>
                  <a:lnTo>
                    <a:pt x="28112" y="184269"/>
                  </a:lnTo>
                  <a:lnTo>
                    <a:pt x="28102" y="183021"/>
                  </a:lnTo>
                  <a:lnTo>
                    <a:pt x="28205" y="182738"/>
                  </a:lnTo>
                  <a:lnTo>
                    <a:pt x="30209" y="180624"/>
                  </a:lnTo>
                  <a:lnTo>
                    <a:pt x="31272" y="179503"/>
                  </a:lnTo>
                  <a:lnTo>
                    <a:pt x="31497" y="179275"/>
                  </a:lnTo>
                  <a:lnTo>
                    <a:pt x="32219" y="178528"/>
                  </a:lnTo>
                  <a:lnTo>
                    <a:pt x="32872" y="177860"/>
                  </a:lnTo>
                  <a:lnTo>
                    <a:pt x="33820" y="176891"/>
                  </a:lnTo>
                  <a:lnTo>
                    <a:pt x="34657" y="176036"/>
                  </a:lnTo>
                  <a:lnTo>
                    <a:pt x="35442" y="175239"/>
                  </a:lnTo>
                  <a:lnTo>
                    <a:pt x="38059" y="172594"/>
                  </a:lnTo>
                  <a:lnTo>
                    <a:pt x="42382" y="166698"/>
                  </a:lnTo>
                  <a:lnTo>
                    <a:pt x="42972" y="165889"/>
                  </a:lnTo>
                  <a:lnTo>
                    <a:pt x="50530" y="155566"/>
                  </a:lnTo>
                  <a:lnTo>
                    <a:pt x="50468" y="155219"/>
                  </a:lnTo>
                  <a:lnTo>
                    <a:pt x="50343" y="155089"/>
                  </a:lnTo>
                  <a:lnTo>
                    <a:pt x="49299" y="155182"/>
                  </a:lnTo>
                  <a:lnTo>
                    <a:pt x="48760" y="154922"/>
                  </a:lnTo>
                  <a:lnTo>
                    <a:pt x="48836" y="154463"/>
                  </a:lnTo>
                  <a:lnTo>
                    <a:pt x="48966" y="154296"/>
                  </a:lnTo>
                  <a:lnTo>
                    <a:pt x="48705" y="154188"/>
                  </a:lnTo>
                  <a:lnTo>
                    <a:pt x="48301" y="154277"/>
                  </a:lnTo>
                  <a:lnTo>
                    <a:pt x="46877" y="154054"/>
                  </a:lnTo>
                  <a:lnTo>
                    <a:pt x="46684" y="153753"/>
                  </a:lnTo>
                  <a:lnTo>
                    <a:pt x="46131" y="153417"/>
                  </a:lnTo>
                  <a:lnTo>
                    <a:pt x="45524" y="153204"/>
                  </a:lnTo>
                  <a:lnTo>
                    <a:pt x="45080" y="151165"/>
                  </a:lnTo>
                  <a:lnTo>
                    <a:pt x="42786" y="150531"/>
                  </a:lnTo>
                  <a:lnTo>
                    <a:pt x="41471" y="150762"/>
                  </a:lnTo>
                  <a:lnTo>
                    <a:pt x="40730" y="150568"/>
                  </a:lnTo>
                  <a:lnTo>
                    <a:pt x="40371" y="150098"/>
                  </a:lnTo>
                  <a:lnTo>
                    <a:pt x="39702" y="150136"/>
                  </a:lnTo>
                  <a:lnTo>
                    <a:pt x="39191" y="150553"/>
                  </a:lnTo>
                  <a:lnTo>
                    <a:pt x="37753" y="150545"/>
                  </a:lnTo>
                  <a:lnTo>
                    <a:pt x="36652" y="150098"/>
                  </a:lnTo>
                  <a:lnTo>
                    <a:pt x="36245" y="148761"/>
                  </a:lnTo>
                  <a:lnTo>
                    <a:pt x="36172" y="148623"/>
                  </a:lnTo>
                  <a:lnTo>
                    <a:pt x="36045" y="148563"/>
                  </a:lnTo>
                  <a:lnTo>
                    <a:pt x="35423" y="148556"/>
                  </a:lnTo>
                  <a:lnTo>
                    <a:pt x="35047" y="148701"/>
                  </a:lnTo>
                  <a:lnTo>
                    <a:pt x="34299" y="148690"/>
                  </a:lnTo>
                  <a:lnTo>
                    <a:pt x="33778" y="148620"/>
                  </a:lnTo>
                  <a:lnTo>
                    <a:pt x="33562" y="148507"/>
                  </a:lnTo>
                  <a:lnTo>
                    <a:pt x="33446" y="148348"/>
                  </a:lnTo>
                  <a:lnTo>
                    <a:pt x="32850" y="149138"/>
                  </a:lnTo>
                  <a:lnTo>
                    <a:pt x="32509" y="149839"/>
                  </a:lnTo>
                  <a:lnTo>
                    <a:pt x="32205" y="150167"/>
                  </a:lnTo>
                  <a:lnTo>
                    <a:pt x="31898" y="150018"/>
                  </a:lnTo>
                  <a:lnTo>
                    <a:pt x="30150" y="150078"/>
                  </a:lnTo>
                  <a:lnTo>
                    <a:pt x="29143" y="150286"/>
                  </a:lnTo>
                  <a:lnTo>
                    <a:pt x="27515" y="150461"/>
                  </a:lnTo>
                  <a:lnTo>
                    <a:pt x="25156" y="149487"/>
                  </a:lnTo>
                  <a:lnTo>
                    <a:pt x="24966" y="149469"/>
                  </a:lnTo>
                  <a:lnTo>
                    <a:pt x="24621" y="149659"/>
                  </a:lnTo>
                  <a:lnTo>
                    <a:pt x="24169" y="149573"/>
                  </a:lnTo>
                  <a:lnTo>
                    <a:pt x="22927" y="148951"/>
                  </a:lnTo>
                  <a:lnTo>
                    <a:pt x="22865" y="144095"/>
                  </a:lnTo>
                  <a:lnTo>
                    <a:pt x="22813" y="143395"/>
                  </a:lnTo>
                  <a:lnTo>
                    <a:pt x="22630" y="142691"/>
                  </a:lnTo>
                  <a:lnTo>
                    <a:pt x="21819" y="139341"/>
                  </a:lnTo>
                  <a:lnTo>
                    <a:pt x="22109" y="139315"/>
                  </a:lnTo>
                  <a:lnTo>
                    <a:pt x="22492" y="138994"/>
                  </a:lnTo>
                  <a:lnTo>
                    <a:pt x="22527" y="138493"/>
                  </a:lnTo>
                  <a:lnTo>
                    <a:pt x="22842" y="138273"/>
                  </a:lnTo>
                  <a:lnTo>
                    <a:pt x="23435" y="138355"/>
                  </a:lnTo>
                  <a:lnTo>
                    <a:pt x="24685" y="138128"/>
                  </a:lnTo>
                  <a:lnTo>
                    <a:pt x="24875" y="137949"/>
                  </a:lnTo>
                  <a:lnTo>
                    <a:pt x="25003" y="137245"/>
                  </a:lnTo>
                  <a:lnTo>
                    <a:pt x="24720" y="137204"/>
                  </a:lnTo>
                  <a:lnTo>
                    <a:pt x="24589" y="136891"/>
                  </a:lnTo>
                  <a:lnTo>
                    <a:pt x="24678" y="136350"/>
                  </a:lnTo>
                  <a:lnTo>
                    <a:pt x="24855" y="136071"/>
                  </a:lnTo>
                  <a:lnTo>
                    <a:pt x="25628" y="135982"/>
                  </a:lnTo>
                  <a:lnTo>
                    <a:pt x="26194" y="135609"/>
                  </a:lnTo>
                  <a:lnTo>
                    <a:pt x="26402" y="135106"/>
                  </a:lnTo>
                  <a:lnTo>
                    <a:pt x="26367" y="134801"/>
                  </a:lnTo>
                  <a:lnTo>
                    <a:pt x="26516" y="134298"/>
                  </a:lnTo>
                  <a:lnTo>
                    <a:pt x="27518" y="134019"/>
                  </a:lnTo>
                  <a:lnTo>
                    <a:pt x="26534" y="132859"/>
                  </a:lnTo>
                  <a:lnTo>
                    <a:pt x="26561" y="132677"/>
                  </a:lnTo>
                  <a:lnTo>
                    <a:pt x="26765" y="132364"/>
                  </a:lnTo>
                  <a:lnTo>
                    <a:pt x="27048" y="132114"/>
                  </a:lnTo>
                  <a:lnTo>
                    <a:pt x="27266" y="132044"/>
                  </a:lnTo>
                  <a:lnTo>
                    <a:pt x="28105" y="132424"/>
                  </a:lnTo>
                  <a:lnTo>
                    <a:pt x="28758" y="132353"/>
                  </a:lnTo>
                  <a:lnTo>
                    <a:pt x="29570" y="131877"/>
                  </a:lnTo>
                  <a:lnTo>
                    <a:pt x="29870" y="131620"/>
                  </a:lnTo>
                  <a:lnTo>
                    <a:pt x="28734" y="130945"/>
                  </a:lnTo>
                  <a:lnTo>
                    <a:pt x="28437" y="130885"/>
                  </a:lnTo>
                  <a:lnTo>
                    <a:pt x="27246" y="131183"/>
                  </a:lnTo>
                  <a:lnTo>
                    <a:pt x="27180" y="131414"/>
                  </a:lnTo>
                  <a:lnTo>
                    <a:pt x="26939" y="131752"/>
                  </a:lnTo>
                  <a:lnTo>
                    <a:pt x="26403" y="131988"/>
                  </a:lnTo>
                  <a:lnTo>
                    <a:pt x="26081" y="132025"/>
                  </a:lnTo>
                  <a:lnTo>
                    <a:pt x="25878" y="131995"/>
                  </a:lnTo>
                  <a:lnTo>
                    <a:pt x="25601" y="131801"/>
                  </a:lnTo>
                  <a:lnTo>
                    <a:pt x="25439" y="131603"/>
                  </a:lnTo>
                  <a:lnTo>
                    <a:pt x="25387" y="131220"/>
                  </a:lnTo>
                  <a:lnTo>
                    <a:pt x="24987" y="131223"/>
                  </a:lnTo>
                  <a:lnTo>
                    <a:pt x="24752" y="131488"/>
                  </a:lnTo>
                  <a:lnTo>
                    <a:pt x="23740" y="132032"/>
                  </a:lnTo>
                  <a:lnTo>
                    <a:pt x="23422" y="131976"/>
                  </a:lnTo>
                  <a:lnTo>
                    <a:pt x="22942" y="132166"/>
                  </a:lnTo>
                  <a:lnTo>
                    <a:pt x="22517" y="132732"/>
                  </a:lnTo>
                  <a:lnTo>
                    <a:pt x="22275" y="133250"/>
                  </a:lnTo>
                  <a:lnTo>
                    <a:pt x="21961" y="133332"/>
                  </a:lnTo>
                  <a:lnTo>
                    <a:pt x="21771" y="133217"/>
                  </a:lnTo>
                  <a:lnTo>
                    <a:pt x="21219" y="133302"/>
                  </a:lnTo>
                  <a:lnTo>
                    <a:pt x="20666" y="133522"/>
                  </a:lnTo>
                  <a:lnTo>
                    <a:pt x="19813" y="134253"/>
                  </a:lnTo>
                  <a:lnTo>
                    <a:pt x="19330" y="134342"/>
                  </a:lnTo>
                  <a:lnTo>
                    <a:pt x="19316" y="133310"/>
                  </a:lnTo>
                  <a:lnTo>
                    <a:pt x="19585" y="131846"/>
                  </a:lnTo>
                  <a:lnTo>
                    <a:pt x="19715" y="130397"/>
                  </a:lnTo>
                  <a:lnTo>
                    <a:pt x="20232" y="129950"/>
                  </a:lnTo>
                  <a:lnTo>
                    <a:pt x="21070" y="130031"/>
                  </a:lnTo>
                  <a:lnTo>
                    <a:pt x="21550" y="129982"/>
                  </a:lnTo>
                  <a:lnTo>
                    <a:pt x="27032" y="128034"/>
                  </a:lnTo>
                  <a:lnTo>
                    <a:pt x="30150" y="128326"/>
                  </a:lnTo>
                  <a:lnTo>
                    <a:pt x="31309" y="128505"/>
                  </a:lnTo>
                  <a:lnTo>
                    <a:pt x="30876" y="126612"/>
                  </a:lnTo>
                  <a:lnTo>
                    <a:pt x="30506" y="125796"/>
                  </a:lnTo>
                  <a:lnTo>
                    <a:pt x="29832" y="124857"/>
                  </a:lnTo>
                  <a:lnTo>
                    <a:pt x="28668" y="124543"/>
                  </a:lnTo>
                  <a:lnTo>
                    <a:pt x="28426" y="124282"/>
                  </a:lnTo>
                  <a:lnTo>
                    <a:pt x="27783" y="123891"/>
                  </a:lnTo>
                  <a:lnTo>
                    <a:pt x="27548" y="124047"/>
                  </a:lnTo>
                  <a:lnTo>
                    <a:pt x="27273" y="123856"/>
                  </a:lnTo>
                  <a:lnTo>
                    <a:pt x="35615" y="116483"/>
                  </a:lnTo>
                  <a:lnTo>
                    <a:pt x="35421" y="116127"/>
                  </a:lnTo>
                  <a:lnTo>
                    <a:pt x="34557" y="115806"/>
                  </a:lnTo>
                  <a:lnTo>
                    <a:pt x="34547" y="115618"/>
                  </a:lnTo>
                  <a:lnTo>
                    <a:pt x="34591" y="115385"/>
                  </a:lnTo>
                  <a:lnTo>
                    <a:pt x="34781" y="115169"/>
                  </a:lnTo>
                  <a:lnTo>
                    <a:pt x="34609" y="114901"/>
                  </a:lnTo>
                  <a:lnTo>
                    <a:pt x="33585" y="114372"/>
                  </a:lnTo>
                  <a:lnTo>
                    <a:pt x="33284" y="113992"/>
                  </a:lnTo>
                  <a:lnTo>
                    <a:pt x="33273" y="113038"/>
                  </a:lnTo>
                  <a:lnTo>
                    <a:pt x="33207" y="112863"/>
                  </a:lnTo>
                  <a:lnTo>
                    <a:pt x="32090" y="112051"/>
                  </a:lnTo>
                  <a:lnTo>
                    <a:pt x="31799" y="112007"/>
                  </a:lnTo>
                  <a:lnTo>
                    <a:pt x="31374" y="112160"/>
                  </a:lnTo>
                  <a:lnTo>
                    <a:pt x="30997" y="112041"/>
                  </a:lnTo>
                  <a:lnTo>
                    <a:pt x="30454" y="111184"/>
                  </a:lnTo>
                  <a:lnTo>
                    <a:pt x="30229" y="111240"/>
                  </a:lnTo>
                  <a:lnTo>
                    <a:pt x="30150" y="111497"/>
                  </a:lnTo>
                  <a:lnTo>
                    <a:pt x="29518" y="111023"/>
                  </a:lnTo>
                  <a:lnTo>
                    <a:pt x="29459" y="110855"/>
                  </a:lnTo>
                  <a:lnTo>
                    <a:pt x="29521" y="110486"/>
                  </a:lnTo>
                  <a:lnTo>
                    <a:pt x="29760" y="110125"/>
                  </a:lnTo>
                  <a:lnTo>
                    <a:pt x="29740" y="109861"/>
                  </a:lnTo>
                  <a:lnTo>
                    <a:pt x="29650" y="109700"/>
                  </a:lnTo>
                  <a:lnTo>
                    <a:pt x="29352" y="109510"/>
                  </a:lnTo>
                  <a:lnTo>
                    <a:pt x="28723" y="108601"/>
                  </a:lnTo>
                  <a:lnTo>
                    <a:pt x="28668" y="108429"/>
                  </a:lnTo>
                  <a:lnTo>
                    <a:pt x="28779" y="108086"/>
                  </a:lnTo>
                  <a:lnTo>
                    <a:pt x="29201" y="107889"/>
                  </a:lnTo>
                  <a:lnTo>
                    <a:pt x="29571" y="107833"/>
                  </a:lnTo>
                  <a:lnTo>
                    <a:pt x="29637" y="107509"/>
                  </a:lnTo>
                  <a:lnTo>
                    <a:pt x="29347" y="107051"/>
                  </a:lnTo>
                  <a:lnTo>
                    <a:pt x="29046" y="106999"/>
                  </a:lnTo>
                  <a:lnTo>
                    <a:pt x="28022" y="107054"/>
                  </a:lnTo>
                  <a:lnTo>
                    <a:pt x="27063" y="107434"/>
                  </a:lnTo>
                  <a:lnTo>
                    <a:pt x="25562" y="107221"/>
                  </a:lnTo>
                  <a:lnTo>
                    <a:pt x="25676" y="107068"/>
                  </a:lnTo>
                  <a:lnTo>
                    <a:pt x="25088" y="106789"/>
                  </a:lnTo>
                  <a:lnTo>
                    <a:pt x="24278" y="106982"/>
                  </a:lnTo>
                  <a:lnTo>
                    <a:pt x="23908" y="106375"/>
                  </a:lnTo>
                  <a:lnTo>
                    <a:pt x="23476" y="105760"/>
                  </a:lnTo>
                  <a:lnTo>
                    <a:pt x="23542" y="105123"/>
                  </a:lnTo>
                  <a:lnTo>
                    <a:pt x="23407" y="104784"/>
                  </a:lnTo>
                  <a:lnTo>
                    <a:pt x="22794" y="103808"/>
                  </a:lnTo>
                  <a:lnTo>
                    <a:pt x="21808" y="102779"/>
                  </a:lnTo>
                  <a:lnTo>
                    <a:pt x="21646" y="102753"/>
                  </a:lnTo>
                  <a:lnTo>
                    <a:pt x="21282" y="103074"/>
                  </a:lnTo>
                  <a:lnTo>
                    <a:pt x="21583" y="102988"/>
                  </a:lnTo>
                  <a:lnTo>
                    <a:pt x="21455" y="103584"/>
                  </a:lnTo>
                  <a:lnTo>
                    <a:pt x="20808" y="104031"/>
                  </a:lnTo>
                  <a:lnTo>
                    <a:pt x="20632" y="103957"/>
                  </a:lnTo>
                  <a:lnTo>
                    <a:pt x="20580" y="103513"/>
                  </a:lnTo>
                  <a:lnTo>
                    <a:pt x="19656" y="103257"/>
                  </a:lnTo>
                  <a:lnTo>
                    <a:pt x="18732" y="103614"/>
                  </a:lnTo>
                  <a:lnTo>
                    <a:pt x="18417" y="103514"/>
                  </a:lnTo>
                  <a:lnTo>
                    <a:pt x="18289" y="103290"/>
                  </a:lnTo>
                  <a:lnTo>
                    <a:pt x="17898" y="103209"/>
                  </a:lnTo>
                  <a:lnTo>
                    <a:pt x="17071" y="103146"/>
                  </a:lnTo>
                  <a:lnTo>
                    <a:pt x="17081" y="102795"/>
                  </a:lnTo>
                  <a:lnTo>
                    <a:pt x="17296" y="102493"/>
                  </a:lnTo>
                  <a:lnTo>
                    <a:pt x="17462" y="102400"/>
                  </a:lnTo>
                  <a:lnTo>
                    <a:pt x="17583" y="102143"/>
                  </a:lnTo>
                  <a:lnTo>
                    <a:pt x="17557" y="102004"/>
                  </a:lnTo>
                  <a:lnTo>
                    <a:pt x="17379" y="101890"/>
                  </a:lnTo>
                  <a:lnTo>
                    <a:pt x="17424" y="102221"/>
                  </a:lnTo>
                  <a:lnTo>
                    <a:pt x="16998" y="102352"/>
                  </a:lnTo>
                  <a:lnTo>
                    <a:pt x="16766" y="102251"/>
                  </a:lnTo>
                  <a:lnTo>
                    <a:pt x="16835" y="101570"/>
                  </a:lnTo>
                  <a:lnTo>
                    <a:pt x="16451" y="100877"/>
                  </a:lnTo>
                  <a:lnTo>
                    <a:pt x="15921" y="100803"/>
                  </a:lnTo>
                  <a:lnTo>
                    <a:pt x="15793" y="100713"/>
                  </a:lnTo>
                  <a:lnTo>
                    <a:pt x="16039" y="99863"/>
                  </a:lnTo>
                  <a:lnTo>
                    <a:pt x="16540" y="98962"/>
                  </a:lnTo>
                  <a:lnTo>
                    <a:pt x="17789" y="98469"/>
                  </a:lnTo>
                  <a:lnTo>
                    <a:pt x="17938" y="98298"/>
                  </a:lnTo>
                  <a:lnTo>
                    <a:pt x="17797" y="97840"/>
                  </a:lnTo>
                  <a:lnTo>
                    <a:pt x="17606" y="97464"/>
                  </a:lnTo>
                  <a:lnTo>
                    <a:pt x="17443" y="97333"/>
                  </a:lnTo>
                  <a:lnTo>
                    <a:pt x="17139" y="96640"/>
                  </a:lnTo>
                  <a:lnTo>
                    <a:pt x="17225" y="96055"/>
                  </a:lnTo>
                  <a:lnTo>
                    <a:pt x="17374" y="95724"/>
                  </a:lnTo>
                  <a:lnTo>
                    <a:pt x="17231" y="95016"/>
                  </a:lnTo>
                  <a:lnTo>
                    <a:pt x="16504" y="94159"/>
                  </a:lnTo>
                  <a:lnTo>
                    <a:pt x="16206" y="94346"/>
                  </a:lnTo>
                  <a:lnTo>
                    <a:pt x="15909" y="94070"/>
                  </a:lnTo>
                  <a:lnTo>
                    <a:pt x="16178" y="93861"/>
                  </a:lnTo>
                  <a:lnTo>
                    <a:pt x="15936" y="93541"/>
                  </a:lnTo>
                  <a:lnTo>
                    <a:pt x="14554" y="92700"/>
                  </a:lnTo>
                  <a:lnTo>
                    <a:pt x="14219" y="93031"/>
                  </a:lnTo>
                  <a:lnTo>
                    <a:pt x="13901" y="92737"/>
                  </a:lnTo>
                  <a:lnTo>
                    <a:pt x="13812" y="92539"/>
                  </a:lnTo>
                  <a:lnTo>
                    <a:pt x="13809" y="91857"/>
                  </a:lnTo>
                  <a:lnTo>
                    <a:pt x="12535" y="91495"/>
                  </a:lnTo>
                  <a:lnTo>
                    <a:pt x="11822" y="91651"/>
                  </a:lnTo>
                  <a:lnTo>
                    <a:pt x="11600" y="91629"/>
                  </a:lnTo>
                  <a:lnTo>
                    <a:pt x="11275" y="91085"/>
                  </a:lnTo>
                  <a:lnTo>
                    <a:pt x="11496" y="91223"/>
                  </a:lnTo>
                  <a:lnTo>
                    <a:pt x="11593" y="91051"/>
                  </a:lnTo>
                  <a:lnTo>
                    <a:pt x="11607" y="90872"/>
                  </a:lnTo>
                  <a:lnTo>
                    <a:pt x="11389" y="90314"/>
                  </a:lnTo>
                  <a:lnTo>
                    <a:pt x="11116" y="89881"/>
                  </a:lnTo>
                  <a:lnTo>
                    <a:pt x="11068" y="89419"/>
                  </a:lnTo>
                  <a:lnTo>
                    <a:pt x="11317" y="88965"/>
                  </a:lnTo>
                  <a:lnTo>
                    <a:pt x="11761" y="88715"/>
                  </a:lnTo>
                  <a:lnTo>
                    <a:pt x="12111" y="88082"/>
                  </a:lnTo>
                  <a:lnTo>
                    <a:pt x="12045" y="87806"/>
                  </a:lnTo>
                  <a:lnTo>
                    <a:pt x="11567" y="87635"/>
                  </a:lnTo>
                  <a:lnTo>
                    <a:pt x="11532" y="87873"/>
                  </a:lnTo>
                  <a:lnTo>
                    <a:pt x="11054" y="87791"/>
                  </a:lnTo>
                  <a:lnTo>
                    <a:pt x="10604" y="87403"/>
                  </a:lnTo>
                  <a:lnTo>
                    <a:pt x="10639" y="87206"/>
                  </a:lnTo>
                  <a:lnTo>
                    <a:pt x="10784" y="86800"/>
                  </a:lnTo>
                  <a:lnTo>
                    <a:pt x="10040" y="86535"/>
                  </a:lnTo>
                  <a:lnTo>
                    <a:pt x="9818" y="86557"/>
                  </a:lnTo>
                  <a:lnTo>
                    <a:pt x="9205" y="86151"/>
                  </a:lnTo>
                  <a:lnTo>
                    <a:pt x="9139" y="85447"/>
                  </a:lnTo>
                  <a:lnTo>
                    <a:pt x="8336" y="84478"/>
                  </a:lnTo>
                  <a:lnTo>
                    <a:pt x="8086" y="84325"/>
                  </a:lnTo>
                  <a:lnTo>
                    <a:pt x="7740" y="84240"/>
                  </a:lnTo>
                  <a:lnTo>
                    <a:pt x="7317" y="84310"/>
                  </a:lnTo>
                  <a:lnTo>
                    <a:pt x="7002" y="84851"/>
                  </a:lnTo>
                  <a:lnTo>
                    <a:pt x="6260" y="84482"/>
                  </a:lnTo>
                  <a:lnTo>
                    <a:pt x="6143" y="84262"/>
                  </a:lnTo>
                  <a:lnTo>
                    <a:pt x="6292" y="84090"/>
                  </a:lnTo>
                  <a:lnTo>
                    <a:pt x="6198" y="83655"/>
                  </a:lnTo>
                  <a:lnTo>
                    <a:pt x="4965" y="83032"/>
                  </a:lnTo>
                  <a:lnTo>
                    <a:pt x="4379" y="82872"/>
                  </a:lnTo>
                  <a:lnTo>
                    <a:pt x="4005" y="82869"/>
                  </a:lnTo>
                  <a:lnTo>
                    <a:pt x="3537" y="82709"/>
                  </a:lnTo>
                  <a:lnTo>
                    <a:pt x="2903" y="82094"/>
                  </a:lnTo>
                  <a:lnTo>
                    <a:pt x="3000" y="81580"/>
                  </a:lnTo>
                  <a:lnTo>
                    <a:pt x="2548" y="80190"/>
                  </a:lnTo>
                  <a:lnTo>
                    <a:pt x="2234" y="79881"/>
                  </a:lnTo>
                  <a:lnTo>
                    <a:pt x="1551" y="79513"/>
                  </a:lnTo>
                  <a:lnTo>
                    <a:pt x="965" y="79002"/>
                  </a:lnTo>
                  <a:lnTo>
                    <a:pt x="767" y="78321"/>
                  </a:lnTo>
                  <a:lnTo>
                    <a:pt x="320" y="78082"/>
                  </a:lnTo>
                  <a:lnTo>
                    <a:pt x="81" y="77808"/>
                  </a:lnTo>
                  <a:lnTo>
                    <a:pt x="234" y="77262"/>
                  </a:lnTo>
                  <a:lnTo>
                    <a:pt x="469" y="76952"/>
                  </a:lnTo>
                  <a:lnTo>
                    <a:pt x="480" y="76777"/>
                  </a:lnTo>
                  <a:lnTo>
                    <a:pt x="0" y="75812"/>
                  </a:lnTo>
                  <a:lnTo>
                    <a:pt x="1602" y="75670"/>
                  </a:lnTo>
                  <a:lnTo>
                    <a:pt x="3391" y="75681"/>
                  </a:lnTo>
                  <a:lnTo>
                    <a:pt x="4427" y="75539"/>
                  </a:lnTo>
                  <a:lnTo>
                    <a:pt x="4902" y="75092"/>
                  </a:lnTo>
                  <a:lnTo>
                    <a:pt x="5221" y="75319"/>
                  </a:lnTo>
                  <a:lnTo>
                    <a:pt x="5328" y="75696"/>
                  </a:lnTo>
                  <a:lnTo>
                    <a:pt x="9089" y="75890"/>
                  </a:lnTo>
                  <a:lnTo>
                    <a:pt x="9207" y="75051"/>
                  </a:lnTo>
                  <a:lnTo>
                    <a:pt x="9201" y="74202"/>
                  </a:lnTo>
                  <a:lnTo>
                    <a:pt x="8865" y="73114"/>
                  </a:lnTo>
                  <a:lnTo>
                    <a:pt x="8726" y="72868"/>
                  </a:lnTo>
                  <a:lnTo>
                    <a:pt x="8674" y="72507"/>
                  </a:lnTo>
                  <a:lnTo>
                    <a:pt x="8972" y="70998"/>
                  </a:lnTo>
                  <a:lnTo>
                    <a:pt x="8993" y="69936"/>
                  </a:lnTo>
                  <a:lnTo>
                    <a:pt x="9330" y="67943"/>
                  </a:lnTo>
                  <a:lnTo>
                    <a:pt x="10475" y="67857"/>
                  </a:lnTo>
                  <a:lnTo>
                    <a:pt x="11161" y="68089"/>
                  </a:lnTo>
                  <a:lnTo>
                    <a:pt x="13439" y="69338"/>
                  </a:lnTo>
                  <a:lnTo>
                    <a:pt x="13761" y="69841"/>
                  </a:lnTo>
                  <a:lnTo>
                    <a:pt x="14010" y="70046"/>
                  </a:lnTo>
                  <a:lnTo>
                    <a:pt x="14313" y="69335"/>
                  </a:lnTo>
                  <a:lnTo>
                    <a:pt x="14331" y="68999"/>
                  </a:lnTo>
                  <a:lnTo>
                    <a:pt x="14250" y="68601"/>
                  </a:lnTo>
                  <a:lnTo>
                    <a:pt x="14539" y="67936"/>
                  </a:lnTo>
                  <a:lnTo>
                    <a:pt x="14551" y="67040"/>
                  </a:lnTo>
                  <a:lnTo>
                    <a:pt x="14669" y="66779"/>
                  </a:lnTo>
                  <a:lnTo>
                    <a:pt x="15970" y="67474"/>
                  </a:lnTo>
                  <a:lnTo>
                    <a:pt x="17267" y="68003"/>
                  </a:lnTo>
                  <a:lnTo>
                    <a:pt x="17750" y="67906"/>
                  </a:lnTo>
                  <a:lnTo>
                    <a:pt x="17712" y="66445"/>
                  </a:lnTo>
                  <a:lnTo>
                    <a:pt x="17083" y="66575"/>
                  </a:lnTo>
                  <a:lnTo>
                    <a:pt x="16675" y="66102"/>
                  </a:lnTo>
                  <a:lnTo>
                    <a:pt x="17342" y="64206"/>
                  </a:lnTo>
                  <a:lnTo>
                    <a:pt x="16926" y="63417"/>
                  </a:lnTo>
                  <a:lnTo>
                    <a:pt x="16676" y="63186"/>
                  </a:lnTo>
                  <a:lnTo>
                    <a:pt x="16671" y="61679"/>
                  </a:lnTo>
                  <a:lnTo>
                    <a:pt x="16061" y="61062"/>
                  </a:lnTo>
                  <a:lnTo>
                    <a:pt x="15790" y="60544"/>
                  </a:lnTo>
                  <a:lnTo>
                    <a:pt x="14914" y="58265"/>
                  </a:lnTo>
                  <a:lnTo>
                    <a:pt x="14921" y="57333"/>
                  </a:lnTo>
                  <a:lnTo>
                    <a:pt x="15278" y="57336"/>
                  </a:lnTo>
                  <a:lnTo>
                    <a:pt x="15542" y="57780"/>
                  </a:lnTo>
                  <a:lnTo>
                    <a:pt x="16533" y="60604"/>
                  </a:lnTo>
                  <a:lnTo>
                    <a:pt x="17092" y="61501"/>
                  </a:lnTo>
                  <a:lnTo>
                    <a:pt x="17269" y="62172"/>
                  </a:lnTo>
                  <a:lnTo>
                    <a:pt x="18244" y="62906"/>
                  </a:lnTo>
                  <a:lnTo>
                    <a:pt x="18793" y="63018"/>
                  </a:lnTo>
                  <a:lnTo>
                    <a:pt x="19316" y="62488"/>
                  </a:lnTo>
                  <a:lnTo>
                    <a:pt x="19347" y="61948"/>
                  </a:lnTo>
                  <a:lnTo>
                    <a:pt x="19222" y="60685"/>
                  </a:lnTo>
                  <a:lnTo>
                    <a:pt x="18896" y="60171"/>
                  </a:lnTo>
                  <a:lnTo>
                    <a:pt x="18718" y="59262"/>
                  </a:lnTo>
                  <a:lnTo>
                    <a:pt x="18565" y="58826"/>
                  </a:lnTo>
                  <a:lnTo>
                    <a:pt x="18361" y="58483"/>
                  </a:lnTo>
                  <a:lnTo>
                    <a:pt x="17663" y="56397"/>
                  </a:lnTo>
                  <a:lnTo>
                    <a:pt x="17699" y="54059"/>
                  </a:lnTo>
                  <a:lnTo>
                    <a:pt x="18159" y="53956"/>
                  </a:lnTo>
                  <a:lnTo>
                    <a:pt x="18745" y="54254"/>
                  </a:lnTo>
                  <a:lnTo>
                    <a:pt x="19197" y="54701"/>
                  </a:lnTo>
                  <a:lnTo>
                    <a:pt x="19179" y="55025"/>
                  </a:lnTo>
                  <a:lnTo>
                    <a:pt x="18957" y="55513"/>
                  </a:lnTo>
                  <a:lnTo>
                    <a:pt x="18829" y="56240"/>
                  </a:lnTo>
                  <a:lnTo>
                    <a:pt x="19555" y="57327"/>
                  </a:lnTo>
                  <a:lnTo>
                    <a:pt x="19714" y="57924"/>
                  </a:lnTo>
                  <a:lnTo>
                    <a:pt x="19853" y="58054"/>
                  </a:lnTo>
                  <a:lnTo>
                    <a:pt x="20214" y="58121"/>
                  </a:lnTo>
                  <a:lnTo>
                    <a:pt x="20297" y="59064"/>
                  </a:lnTo>
                  <a:lnTo>
                    <a:pt x="20717" y="60282"/>
                  </a:lnTo>
                  <a:lnTo>
                    <a:pt x="21758" y="60431"/>
                  </a:lnTo>
                  <a:lnTo>
                    <a:pt x="22511" y="60174"/>
                  </a:lnTo>
                  <a:lnTo>
                    <a:pt x="23424" y="60081"/>
                  </a:lnTo>
                  <a:lnTo>
                    <a:pt x="23920" y="60260"/>
                  </a:lnTo>
                  <a:lnTo>
                    <a:pt x="24316" y="60271"/>
                  </a:lnTo>
                  <a:lnTo>
                    <a:pt x="25586" y="58825"/>
                  </a:lnTo>
                  <a:lnTo>
                    <a:pt x="25885" y="58330"/>
                  </a:lnTo>
                  <a:lnTo>
                    <a:pt x="26187" y="57535"/>
                  </a:lnTo>
                  <a:lnTo>
                    <a:pt x="27447" y="57008"/>
                  </a:lnTo>
                  <a:lnTo>
                    <a:pt x="27496" y="56773"/>
                  </a:lnTo>
                  <a:lnTo>
                    <a:pt x="28093" y="56036"/>
                  </a:lnTo>
                  <a:lnTo>
                    <a:pt x="28305" y="55894"/>
                  </a:lnTo>
                  <a:lnTo>
                    <a:pt x="28843" y="55753"/>
                  </a:lnTo>
                  <a:lnTo>
                    <a:pt x="29676" y="56074"/>
                  </a:lnTo>
                  <a:lnTo>
                    <a:pt x="30094" y="56745"/>
                  </a:lnTo>
                  <a:lnTo>
                    <a:pt x="30546" y="57760"/>
                  </a:lnTo>
                  <a:lnTo>
                    <a:pt x="28916" y="57783"/>
                  </a:lnTo>
                  <a:lnTo>
                    <a:pt x="28953" y="58012"/>
                  </a:lnTo>
                  <a:lnTo>
                    <a:pt x="29421" y="58119"/>
                  </a:lnTo>
                  <a:lnTo>
                    <a:pt x="30370" y="58764"/>
                  </a:lnTo>
                  <a:lnTo>
                    <a:pt x="30776" y="58920"/>
                  </a:lnTo>
                  <a:lnTo>
                    <a:pt x="31311" y="58957"/>
                  </a:lnTo>
                  <a:lnTo>
                    <a:pt x="31460" y="59039"/>
                  </a:lnTo>
                  <a:lnTo>
                    <a:pt x="32050" y="59653"/>
                  </a:lnTo>
                  <a:lnTo>
                    <a:pt x="32103" y="59925"/>
                  </a:lnTo>
                  <a:lnTo>
                    <a:pt x="32609" y="60327"/>
                  </a:lnTo>
                  <a:lnTo>
                    <a:pt x="33491" y="60014"/>
                  </a:lnTo>
                  <a:lnTo>
                    <a:pt x="33674" y="59328"/>
                  </a:lnTo>
                  <a:lnTo>
                    <a:pt x="33740" y="59492"/>
                  </a:lnTo>
                  <a:lnTo>
                    <a:pt x="34736" y="59663"/>
                  </a:lnTo>
                  <a:lnTo>
                    <a:pt x="35052" y="60137"/>
                  </a:lnTo>
                  <a:lnTo>
                    <a:pt x="35403" y="61195"/>
                  </a:lnTo>
                  <a:lnTo>
                    <a:pt x="35934" y="60386"/>
                  </a:lnTo>
                  <a:lnTo>
                    <a:pt x="36444" y="60326"/>
                  </a:lnTo>
                  <a:lnTo>
                    <a:pt x="36694" y="60397"/>
                  </a:lnTo>
                  <a:lnTo>
                    <a:pt x="37083" y="60665"/>
                  </a:lnTo>
                  <a:lnTo>
                    <a:pt x="37912" y="60948"/>
                  </a:lnTo>
                  <a:lnTo>
                    <a:pt x="38418" y="61045"/>
                  </a:lnTo>
                  <a:lnTo>
                    <a:pt x="39151" y="61012"/>
                  </a:lnTo>
                  <a:lnTo>
                    <a:pt x="39185" y="60866"/>
                  </a:lnTo>
                  <a:lnTo>
                    <a:pt x="39394" y="60900"/>
                  </a:lnTo>
                  <a:lnTo>
                    <a:pt x="39567" y="61105"/>
                  </a:lnTo>
                  <a:lnTo>
                    <a:pt x="39574" y="62551"/>
                  </a:lnTo>
                  <a:lnTo>
                    <a:pt x="39921" y="62826"/>
                  </a:lnTo>
                  <a:lnTo>
                    <a:pt x="41732" y="62685"/>
                  </a:lnTo>
                  <a:lnTo>
                    <a:pt x="42218" y="62072"/>
                  </a:lnTo>
                  <a:lnTo>
                    <a:pt x="43085" y="61981"/>
                  </a:lnTo>
                  <a:lnTo>
                    <a:pt x="44189" y="61989"/>
                  </a:lnTo>
                  <a:lnTo>
                    <a:pt x="44720" y="62082"/>
                  </a:lnTo>
                  <a:lnTo>
                    <a:pt x="45098" y="62246"/>
                  </a:lnTo>
                  <a:lnTo>
                    <a:pt x="45452" y="62619"/>
                  </a:lnTo>
                  <a:lnTo>
                    <a:pt x="46678" y="62601"/>
                  </a:lnTo>
                  <a:lnTo>
                    <a:pt x="47126" y="62759"/>
                  </a:lnTo>
                  <a:lnTo>
                    <a:pt x="47907" y="63253"/>
                  </a:lnTo>
                  <a:lnTo>
                    <a:pt x="48590" y="63278"/>
                  </a:lnTo>
                  <a:lnTo>
                    <a:pt x="48976" y="63841"/>
                  </a:lnTo>
                  <a:lnTo>
                    <a:pt x="49039" y="64959"/>
                  </a:lnTo>
                  <a:lnTo>
                    <a:pt x="49483" y="65022"/>
                  </a:lnTo>
                  <a:lnTo>
                    <a:pt x="49459" y="66807"/>
                  </a:lnTo>
                  <a:lnTo>
                    <a:pt x="49352" y="67824"/>
                  </a:lnTo>
                  <a:lnTo>
                    <a:pt x="49040" y="69292"/>
                  </a:lnTo>
                  <a:lnTo>
                    <a:pt x="48416" y="69378"/>
                  </a:lnTo>
                  <a:lnTo>
                    <a:pt x="48417" y="70876"/>
                  </a:lnTo>
                  <a:lnTo>
                    <a:pt x="48808" y="70992"/>
                  </a:lnTo>
                  <a:lnTo>
                    <a:pt x="49461" y="71140"/>
                  </a:lnTo>
                  <a:lnTo>
                    <a:pt x="50052" y="71384"/>
                  </a:lnTo>
                  <a:lnTo>
                    <a:pt x="51534" y="71676"/>
                  </a:lnTo>
                  <a:lnTo>
                    <a:pt x="51538" y="70447"/>
                  </a:lnTo>
                  <a:lnTo>
                    <a:pt x="51399" y="69381"/>
                  </a:lnTo>
                  <a:lnTo>
                    <a:pt x="51867" y="69064"/>
                  </a:lnTo>
                  <a:lnTo>
                    <a:pt x="51995" y="68874"/>
                  </a:lnTo>
                  <a:lnTo>
                    <a:pt x="51915" y="68215"/>
                  </a:lnTo>
                  <a:lnTo>
                    <a:pt x="51686" y="68121"/>
                  </a:lnTo>
                  <a:lnTo>
                    <a:pt x="51724" y="67577"/>
                  </a:lnTo>
                  <a:lnTo>
                    <a:pt x="51918" y="66858"/>
                  </a:lnTo>
                  <a:lnTo>
                    <a:pt x="51745" y="66590"/>
                  </a:lnTo>
                  <a:lnTo>
                    <a:pt x="51516" y="66586"/>
                  </a:lnTo>
                  <a:lnTo>
                    <a:pt x="51339" y="66229"/>
                  </a:lnTo>
                  <a:lnTo>
                    <a:pt x="51339" y="65211"/>
                  </a:lnTo>
                  <a:lnTo>
                    <a:pt x="51699" y="64765"/>
                  </a:lnTo>
                  <a:lnTo>
                    <a:pt x="51817" y="64440"/>
                  </a:lnTo>
                  <a:lnTo>
                    <a:pt x="52553" y="63307"/>
                  </a:lnTo>
                  <a:lnTo>
                    <a:pt x="52986" y="62983"/>
                  </a:lnTo>
                  <a:lnTo>
                    <a:pt x="53850" y="62561"/>
                  </a:lnTo>
                  <a:lnTo>
                    <a:pt x="54707" y="61827"/>
                  </a:lnTo>
                  <a:lnTo>
                    <a:pt x="55405" y="61008"/>
                  </a:lnTo>
                  <a:lnTo>
                    <a:pt x="55606" y="59882"/>
                  </a:lnTo>
                  <a:lnTo>
                    <a:pt x="55943" y="59070"/>
                  </a:lnTo>
                  <a:lnTo>
                    <a:pt x="56085" y="58872"/>
                  </a:lnTo>
                  <a:lnTo>
                    <a:pt x="56307" y="58679"/>
                  </a:lnTo>
                  <a:lnTo>
                    <a:pt x="56730" y="58498"/>
                  </a:lnTo>
                  <a:lnTo>
                    <a:pt x="57473" y="58015"/>
                  </a:lnTo>
                  <a:lnTo>
                    <a:pt x="58925" y="56766"/>
                  </a:lnTo>
                  <a:lnTo>
                    <a:pt x="59082" y="55965"/>
                  </a:lnTo>
                  <a:lnTo>
                    <a:pt x="58811" y="54627"/>
                  </a:lnTo>
                  <a:lnTo>
                    <a:pt x="58023" y="54545"/>
                  </a:lnTo>
                  <a:lnTo>
                    <a:pt x="57492" y="53930"/>
                  </a:lnTo>
                  <a:lnTo>
                    <a:pt x="57469" y="53701"/>
                  </a:lnTo>
                  <a:lnTo>
                    <a:pt x="57560" y="53336"/>
                  </a:lnTo>
                  <a:lnTo>
                    <a:pt x="58089" y="52522"/>
                  </a:lnTo>
                  <a:lnTo>
                    <a:pt x="58329" y="51814"/>
                  </a:lnTo>
                  <a:lnTo>
                    <a:pt x="57968" y="51303"/>
                  </a:lnTo>
                  <a:lnTo>
                    <a:pt x="57788" y="50808"/>
                  </a:lnTo>
                  <a:lnTo>
                    <a:pt x="57632" y="50025"/>
                  </a:lnTo>
                  <a:lnTo>
                    <a:pt x="57671" y="49817"/>
                  </a:lnTo>
                  <a:lnTo>
                    <a:pt x="58229" y="50279"/>
                  </a:lnTo>
                  <a:lnTo>
                    <a:pt x="58867" y="51509"/>
                  </a:lnTo>
                  <a:lnTo>
                    <a:pt x="60090" y="52493"/>
                  </a:lnTo>
                  <a:lnTo>
                    <a:pt x="61048" y="52575"/>
                  </a:lnTo>
                  <a:lnTo>
                    <a:pt x="61471" y="52896"/>
                  </a:lnTo>
                  <a:lnTo>
                    <a:pt x="61583" y="52192"/>
                  </a:lnTo>
                  <a:lnTo>
                    <a:pt x="61160" y="49684"/>
                  </a:lnTo>
                  <a:lnTo>
                    <a:pt x="61164" y="47686"/>
                  </a:lnTo>
                  <a:lnTo>
                    <a:pt x="61634" y="46595"/>
                  </a:lnTo>
                  <a:lnTo>
                    <a:pt x="61697" y="46204"/>
                  </a:lnTo>
                  <a:lnTo>
                    <a:pt x="61346" y="45231"/>
                  </a:lnTo>
                  <a:lnTo>
                    <a:pt x="61829" y="45212"/>
                  </a:lnTo>
                  <a:lnTo>
                    <a:pt x="61982" y="45090"/>
                  </a:lnTo>
                  <a:lnTo>
                    <a:pt x="62277" y="44609"/>
                  </a:lnTo>
                  <a:lnTo>
                    <a:pt x="62968" y="44479"/>
                  </a:lnTo>
                  <a:lnTo>
                    <a:pt x="63131" y="43901"/>
                  </a:lnTo>
                  <a:lnTo>
                    <a:pt x="63151" y="43253"/>
                  </a:lnTo>
                  <a:lnTo>
                    <a:pt x="63151" y="43040"/>
                  </a:lnTo>
                  <a:lnTo>
                    <a:pt x="62565" y="42542"/>
                  </a:lnTo>
                  <a:lnTo>
                    <a:pt x="61726" y="42185"/>
                  </a:lnTo>
                  <a:lnTo>
                    <a:pt x="64672" y="42180"/>
                  </a:lnTo>
                  <a:lnTo>
                    <a:pt x="65450" y="42177"/>
                  </a:lnTo>
                  <a:lnTo>
                    <a:pt x="80641" y="42133"/>
                  </a:lnTo>
                  <a:lnTo>
                    <a:pt x="81522" y="42131"/>
                  </a:lnTo>
                  <a:lnTo>
                    <a:pt x="84312" y="42123"/>
                  </a:lnTo>
                  <a:lnTo>
                    <a:pt x="83529" y="42066"/>
                  </a:lnTo>
                  <a:lnTo>
                    <a:pt x="81465" y="41616"/>
                  </a:lnTo>
                  <a:lnTo>
                    <a:pt x="81923" y="39503"/>
                  </a:lnTo>
                  <a:lnTo>
                    <a:pt x="82145" y="39286"/>
                  </a:lnTo>
                  <a:lnTo>
                    <a:pt x="82698" y="39051"/>
                  </a:lnTo>
                  <a:lnTo>
                    <a:pt x="82996" y="38656"/>
                  </a:lnTo>
                  <a:lnTo>
                    <a:pt x="83052" y="38399"/>
                  </a:lnTo>
                  <a:lnTo>
                    <a:pt x="82920" y="37885"/>
                  </a:lnTo>
                  <a:lnTo>
                    <a:pt x="83020" y="37214"/>
                  </a:lnTo>
                  <a:lnTo>
                    <a:pt x="83279" y="37078"/>
                  </a:lnTo>
                  <a:lnTo>
                    <a:pt x="83524" y="37144"/>
                  </a:lnTo>
                  <a:lnTo>
                    <a:pt x="83424" y="37631"/>
                  </a:lnTo>
                  <a:lnTo>
                    <a:pt x="84519" y="37665"/>
                  </a:lnTo>
                  <a:lnTo>
                    <a:pt x="84554" y="38451"/>
                  </a:lnTo>
                  <a:lnTo>
                    <a:pt x="84671" y="38711"/>
                  </a:lnTo>
                  <a:lnTo>
                    <a:pt x="85818" y="38575"/>
                  </a:lnTo>
                  <a:lnTo>
                    <a:pt x="85825" y="37658"/>
                  </a:lnTo>
                  <a:lnTo>
                    <a:pt x="85589" y="37295"/>
                  </a:lnTo>
                  <a:lnTo>
                    <a:pt x="85652" y="36330"/>
                  </a:lnTo>
                  <a:lnTo>
                    <a:pt x="85534" y="36140"/>
                  </a:lnTo>
                  <a:lnTo>
                    <a:pt x="85013" y="35902"/>
                  </a:lnTo>
                  <a:lnTo>
                    <a:pt x="84936" y="35566"/>
                  </a:lnTo>
                  <a:lnTo>
                    <a:pt x="85141" y="35048"/>
                  </a:lnTo>
                  <a:lnTo>
                    <a:pt x="84692" y="34519"/>
                  </a:lnTo>
                  <a:lnTo>
                    <a:pt x="84289" y="34408"/>
                  </a:lnTo>
                  <a:lnTo>
                    <a:pt x="83768" y="34109"/>
                  </a:lnTo>
                  <a:lnTo>
                    <a:pt x="82944" y="33469"/>
                  </a:lnTo>
                  <a:lnTo>
                    <a:pt x="81862" y="32105"/>
                  </a:lnTo>
                  <a:lnTo>
                    <a:pt x="81423" y="31260"/>
                  </a:lnTo>
                  <a:lnTo>
                    <a:pt x="81270" y="31129"/>
                  </a:lnTo>
                  <a:lnTo>
                    <a:pt x="80927" y="31009"/>
                  </a:lnTo>
                  <a:lnTo>
                    <a:pt x="81875" y="30764"/>
                  </a:lnTo>
                  <a:lnTo>
                    <a:pt x="83144" y="30625"/>
                  </a:lnTo>
                  <a:lnTo>
                    <a:pt x="83593" y="30383"/>
                  </a:lnTo>
                  <a:lnTo>
                    <a:pt x="85241" y="30383"/>
                  </a:lnTo>
                  <a:lnTo>
                    <a:pt x="85912" y="29734"/>
                  </a:lnTo>
                  <a:lnTo>
                    <a:pt x="85930" y="29600"/>
                  </a:lnTo>
                  <a:lnTo>
                    <a:pt x="83349" y="29541"/>
                  </a:lnTo>
                  <a:lnTo>
                    <a:pt x="82779" y="28516"/>
                  </a:lnTo>
                  <a:lnTo>
                    <a:pt x="81985" y="27429"/>
                  </a:lnTo>
                  <a:lnTo>
                    <a:pt x="81335" y="26747"/>
                  </a:lnTo>
                  <a:lnTo>
                    <a:pt x="81790" y="26401"/>
                  </a:lnTo>
                  <a:lnTo>
                    <a:pt x="81741" y="25826"/>
                  </a:lnTo>
                  <a:lnTo>
                    <a:pt x="81172" y="23620"/>
                  </a:lnTo>
                  <a:lnTo>
                    <a:pt x="81640" y="23646"/>
                  </a:lnTo>
                  <a:lnTo>
                    <a:pt x="82287" y="23978"/>
                  </a:lnTo>
                  <a:lnTo>
                    <a:pt x="82816" y="24041"/>
                  </a:lnTo>
                  <a:lnTo>
                    <a:pt x="83240" y="23989"/>
                  </a:lnTo>
                  <a:lnTo>
                    <a:pt x="83553" y="23825"/>
                  </a:lnTo>
                  <a:lnTo>
                    <a:pt x="84019" y="23858"/>
                  </a:lnTo>
                  <a:lnTo>
                    <a:pt x="84325" y="24416"/>
                  </a:lnTo>
                  <a:lnTo>
                    <a:pt x="84840" y="24469"/>
                  </a:lnTo>
                  <a:lnTo>
                    <a:pt x="85251" y="24365"/>
                  </a:lnTo>
                  <a:lnTo>
                    <a:pt x="86601" y="24573"/>
                  </a:lnTo>
                  <a:lnTo>
                    <a:pt x="86900" y="23977"/>
                  </a:lnTo>
                  <a:lnTo>
                    <a:pt x="87457" y="23582"/>
                  </a:lnTo>
                  <a:lnTo>
                    <a:pt x="87220" y="22479"/>
                  </a:lnTo>
                  <a:lnTo>
                    <a:pt x="86475" y="21072"/>
                  </a:lnTo>
                  <a:lnTo>
                    <a:pt x="89968" y="21041"/>
                  </a:lnTo>
                  <a:lnTo>
                    <a:pt x="90443" y="19628"/>
                  </a:lnTo>
                  <a:lnTo>
                    <a:pt x="90756" y="18943"/>
                  </a:lnTo>
                  <a:lnTo>
                    <a:pt x="92438" y="16673"/>
                  </a:lnTo>
                  <a:lnTo>
                    <a:pt x="93319" y="15940"/>
                  </a:lnTo>
                  <a:lnTo>
                    <a:pt x="94186" y="15408"/>
                  </a:lnTo>
                  <a:lnTo>
                    <a:pt x="95377" y="14376"/>
                  </a:lnTo>
                  <a:lnTo>
                    <a:pt x="95673" y="13649"/>
                  </a:lnTo>
                  <a:lnTo>
                    <a:pt x="96115" y="13295"/>
                  </a:lnTo>
                  <a:lnTo>
                    <a:pt x="96766" y="13190"/>
                  </a:lnTo>
                  <a:lnTo>
                    <a:pt x="97187" y="12847"/>
                  </a:lnTo>
                  <a:lnTo>
                    <a:pt x="97471" y="12414"/>
                  </a:lnTo>
                  <a:lnTo>
                    <a:pt x="97629" y="12400"/>
                  </a:lnTo>
                  <a:lnTo>
                    <a:pt x="98496" y="12914"/>
                  </a:lnTo>
                  <a:lnTo>
                    <a:pt x="98086" y="15608"/>
                  </a:lnTo>
                  <a:lnTo>
                    <a:pt x="98111" y="15783"/>
                  </a:lnTo>
                  <a:lnTo>
                    <a:pt x="98497" y="16547"/>
                  </a:lnTo>
                  <a:lnTo>
                    <a:pt x="98483" y="17304"/>
                  </a:lnTo>
                  <a:lnTo>
                    <a:pt x="98668" y="17482"/>
                  </a:lnTo>
                  <a:lnTo>
                    <a:pt x="99085" y="17400"/>
                  </a:lnTo>
                  <a:lnTo>
                    <a:pt x="99409" y="17534"/>
                  </a:lnTo>
                  <a:lnTo>
                    <a:pt x="99298" y="17870"/>
                  </a:lnTo>
                  <a:lnTo>
                    <a:pt x="99340" y="19219"/>
                  </a:lnTo>
                  <a:lnTo>
                    <a:pt x="99813" y="20012"/>
                  </a:lnTo>
                  <a:lnTo>
                    <a:pt x="100180" y="20924"/>
                  </a:lnTo>
                  <a:lnTo>
                    <a:pt x="102292" y="20888"/>
                  </a:lnTo>
                  <a:lnTo>
                    <a:pt x="102002" y="19442"/>
                  </a:lnTo>
                  <a:lnTo>
                    <a:pt x="101808" y="18745"/>
                  </a:lnTo>
                  <a:lnTo>
                    <a:pt x="103106" y="19412"/>
                  </a:lnTo>
                  <a:lnTo>
                    <a:pt x="103770" y="20015"/>
                  </a:lnTo>
                  <a:lnTo>
                    <a:pt x="103899" y="19691"/>
                  </a:lnTo>
                  <a:lnTo>
                    <a:pt x="104508" y="19825"/>
                  </a:lnTo>
                  <a:lnTo>
                    <a:pt x="104546" y="19993"/>
                  </a:lnTo>
                  <a:lnTo>
                    <a:pt x="104358" y="20291"/>
                  </a:lnTo>
                  <a:lnTo>
                    <a:pt x="104122" y="20433"/>
                  </a:lnTo>
                  <a:lnTo>
                    <a:pt x="103962" y="20440"/>
                  </a:lnTo>
                  <a:lnTo>
                    <a:pt x="103659" y="20213"/>
                  </a:lnTo>
                  <a:lnTo>
                    <a:pt x="103283" y="20448"/>
                  </a:lnTo>
                  <a:lnTo>
                    <a:pt x="103043" y="20876"/>
                  </a:lnTo>
                  <a:lnTo>
                    <a:pt x="116716" y="20681"/>
                  </a:lnTo>
                  <a:lnTo>
                    <a:pt x="117227" y="23280"/>
                  </a:lnTo>
                  <a:lnTo>
                    <a:pt x="117565" y="23384"/>
                  </a:lnTo>
                  <a:lnTo>
                    <a:pt x="117704" y="23366"/>
                  </a:lnTo>
                  <a:lnTo>
                    <a:pt x="117551" y="21868"/>
                  </a:lnTo>
                  <a:lnTo>
                    <a:pt x="117180" y="20675"/>
                  </a:lnTo>
                  <a:lnTo>
                    <a:pt x="118443" y="20630"/>
                  </a:lnTo>
                  <a:lnTo>
                    <a:pt x="126513" y="20501"/>
                  </a:lnTo>
                  <a:lnTo>
                    <a:pt x="126039" y="19782"/>
                  </a:lnTo>
                  <a:lnTo>
                    <a:pt x="126352" y="19186"/>
                  </a:lnTo>
                  <a:lnTo>
                    <a:pt x="126288" y="18271"/>
                  </a:lnTo>
                  <a:lnTo>
                    <a:pt x="126015" y="17624"/>
                  </a:lnTo>
                  <a:lnTo>
                    <a:pt x="126809" y="17237"/>
                  </a:lnTo>
                  <a:lnTo>
                    <a:pt x="127095" y="16905"/>
                  </a:lnTo>
                  <a:lnTo>
                    <a:pt x="127510" y="15901"/>
                  </a:lnTo>
                  <a:lnTo>
                    <a:pt x="127444" y="15372"/>
                  </a:lnTo>
                  <a:lnTo>
                    <a:pt x="126591" y="15367"/>
                  </a:lnTo>
                  <a:lnTo>
                    <a:pt x="126267" y="15587"/>
                  </a:lnTo>
                  <a:lnTo>
                    <a:pt x="125529" y="15866"/>
                  </a:lnTo>
                  <a:lnTo>
                    <a:pt x="123876" y="16346"/>
                  </a:lnTo>
                  <a:lnTo>
                    <a:pt x="123287" y="16298"/>
                  </a:lnTo>
                  <a:lnTo>
                    <a:pt x="122017" y="15679"/>
                  </a:lnTo>
                  <a:lnTo>
                    <a:pt x="122125" y="15399"/>
                  </a:lnTo>
                  <a:lnTo>
                    <a:pt x="121940" y="13774"/>
                  </a:lnTo>
                  <a:lnTo>
                    <a:pt x="122090" y="12790"/>
                  </a:lnTo>
                  <a:lnTo>
                    <a:pt x="122644" y="11505"/>
                  </a:lnTo>
                  <a:lnTo>
                    <a:pt x="122846" y="11237"/>
                  </a:lnTo>
                  <a:lnTo>
                    <a:pt x="123163" y="11047"/>
                  </a:lnTo>
                  <a:lnTo>
                    <a:pt x="123662" y="9899"/>
                  </a:lnTo>
                  <a:lnTo>
                    <a:pt x="123595" y="9623"/>
                  </a:lnTo>
                  <a:lnTo>
                    <a:pt x="123683" y="8326"/>
                  </a:lnTo>
                  <a:lnTo>
                    <a:pt x="124011" y="7231"/>
                  </a:lnTo>
                  <a:lnTo>
                    <a:pt x="124418" y="6892"/>
                  </a:lnTo>
                  <a:lnTo>
                    <a:pt x="124955" y="6635"/>
                  </a:lnTo>
                  <a:lnTo>
                    <a:pt x="125126" y="6452"/>
                  </a:lnTo>
                  <a:lnTo>
                    <a:pt x="125063" y="6102"/>
                  </a:lnTo>
                  <a:lnTo>
                    <a:pt x="124753" y="5796"/>
                  </a:lnTo>
                  <a:lnTo>
                    <a:pt x="125155" y="5816"/>
                  </a:lnTo>
                  <a:lnTo>
                    <a:pt x="125492" y="5964"/>
                  </a:lnTo>
                  <a:lnTo>
                    <a:pt x="126366" y="5886"/>
                  </a:lnTo>
                  <a:lnTo>
                    <a:pt x="127133" y="5302"/>
                  </a:lnTo>
                  <a:lnTo>
                    <a:pt x="127201" y="5123"/>
                  </a:lnTo>
                  <a:lnTo>
                    <a:pt x="127179" y="4650"/>
                  </a:lnTo>
                  <a:lnTo>
                    <a:pt x="128724" y="4295"/>
                  </a:lnTo>
                  <a:lnTo>
                    <a:pt x="129308" y="3679"/>
                  </a:lnTo>
                  <a:lnTo>
                    <a:pt x="129414" y="3262"/>
                  </a:lnTo>
                  <a:lnTo>
                    <a:pt x="129817" y="2834"/>
                  </a:lnTo>
                  <a:lnTo>
                    <a:pt x="130061" y="2834"/>
                  </a:lnTo>
                  <a:lnTo>
                    <a:pt x="130517" y="2986"/>
                  </a:lnTo>
                  <a:lnTo>
                    <a:pt x="130646" y="3120"/>
                  </a:lnTo>
                  <a:lnTo>
                    <a:pt x="131061" y="3269"/>
                  </a:lnTo>
                  <a:lnTo>
                    <a:pt x="131807" y="3269"/>
                  </a:lnTo>
                  <a:lnTo>
                    <a:pt x="132076" y="3626"/>
                  </a:lnTo>
                  <a:lnTo>
                    <a:pt x="132208" y="3458"/>
                  </a:lnTo>
                  <a:lnTo>
                    <a:pt x="132212" y="2868"/>
                  </a:lnTo>
                  <a:lnTo>
                    <a:pt x="132364" y="2956"/>
                  </a:lnTo>
                  <a:lnTo>
                    <a:pt x="132478" y="3681"/>
                  </a:lnTo>
                  <a:lnTo>
                    <a:pt x="132798" y="3805"/>
                  </a:lnTo>
                  <a:lnTo>
                    <a:pt x="132791" y="3616"/>
                  </a:lnTo>
                  <a:lnTo>
                    <a:pt x="132320" y="2562"/>
                  </a:lnTo>
                  <a:lnTo>
                    <a:pt x="132136" y="2564"/>
                  </a:lnTo>
                  <a:lnTo>
                    <a:pt x="131841" y="2357"/>
                  </a:lnTo>
                  <a:lnTo>
                    <a:pt x="132203" y="2251"/>
                  </a:lnTo>
                  <a:lnTo>
                    <a:pt x="132382" y="2319"/>
                  </a:lnTo>
                  <a:lnTo>
                    <a:pt x="132359" y="2081"/>
                  </a:lnTo>
                  <a:lnTo>
                    <a:pt x="132426" y="1694"/>
                  </a:lnTo>
                  <a:lnTo>
                    <a:pt x="133078" y="1396"/>
                  </a:lnTo>
                  <a:lnTo>
                    <a:pt x="133208" y="1578"/>
                  </a:lnTo>
                  <a:lnTo>
                    <a:pt x="132602" y="1978"/>
                  </a:lnTo>
                  <a:lnTo>
                    <a:pt x="133175" y="2267"/>
                  </a:lnTo>
                  <a:lnTo>
                    <a:pt x="133585" y="1089"/>
                  </a:lnTo>
                  <a:lnTo>
                    <a:pt x="133553" y="850"/>
                  </a:lnTo>
                  <a:lnTo>
                    <a:pt x="133620" y="630"/>
                  </a:lnTo>
                  <a:lnTo>
                    <a:pt x="134079" y="350"/>
                  </a:lnTo>
                  <a:lnTo>
                    <a:pt x="133893" y="936"/>
                  </a:lnTo>
                  <a:lnTo>
                    <a:pt x="134101" y="1005"/>
                  </a:lnTo>
                  <a:lnTo>
                    <a:pt x="134187" y="311"/>
                  </a:lnTo>
                  <a:lnTo>
                    <a:pt x="134522" y="0"/>
                  </a:lnTo>
                  <a:lnTo>
                    <a:pt x="134546" y="143"/>
                  </a:lnTo>
                  <a:lnTo>
                    <a:pt x="134362" y="112"/>
                  </a:lnTo>
                  <a:lnTo>
                    <a:pt x="134209" y="991"/>
                  </a:lnTo>
                  <a:lnTo>
                    <a:pt x="133919" y="1186"/>
                  </a:lnTo>
                  <a:lnTo>
                    <a:pt x="133811" y="1575"/>
                  </a:lnTo>
                  <a:lnTo>
                    <a:pt x="133411" y="1633"/>
                  </a:lnTo>
                  <a:lnTo>
                    <a:pt x="133331" y="1906"/>
                  </a:lnTo>
                  <a:lnTo>
                    <a:pt x="133262" y="2415"/>
                  </a:lnTo>
                  <a:lnTo>
                    <a:pt x="132971" y="2577"/>
                  </a:lnTo>
                  <a:lnTo>
                    <a:pt x="132655" y="2437"/>
                  </a:lnTo>
                  <a:lnTo>
                    <a:pt x="132591" y="2572"/>
                  </a:lnTo>
                  <a:lnTo>
                    <a:pt x="132614" y="3060"/>
                  </a:lnTo>
                  <a:lnTo>
                    <a:pt x="132868" y="3705"/>
                  </a:lnTo>
                  <a:lnTo>
                    <a:pt x="132904" y="4015"/>
                  </a:lnTo>
                  <a:lnTo>
                    <a:pt x="133057" y="4133"/>
                  </a:lnTo>
                  <a:lnTo>
                    <a:pt x="133143" y="4274"/>
                  </a:lnTo>
                  <a:lnTo>
                    <a:pt x="133101" y="4535"/>
                  </a:lnTo>
                  <a:lnTo>
                    <a:pt x="133174" y="4689"/>
                  </a:lnTo>
                  <a:lnTo>
                    <a:pt x="133778" y="4837"/>
                  </a:lnTo>
                  <a:lnTo>
                    <a:pt x="133906" y="4978"/>
                  </a:lnTo>
                  <a:lnTo>
                    <a:pt x="133989" y="5385"/>
                  </a:lnTo>
                  <a:lnTo>
                    <a:pt x="134427" y="5452"/>
                  </a:lnTo>
                  <a:lnTo>
                    <a:pt x="135046" y="5806"/>
                  </a:lnTo>
                  <a:lnTo>
                    <a:pt x="135475" y="5985"/>
                  </a:lnTo>
                  <a:lnTo>
                    <a:pt x="135494" y="6299"/>
                  </a:lnTo>
                  <a:lnTo>
                    <a:pt x="135401" y="6480"/>
                  </a:lnTo>
                  <a:lnTo>
                    <a:pt x="135170" y="6746"/>
                  </a:lnTo>
                  <a:lnTo>
                    <a:pt x="135194" y="6918"/>
                  </a:lnTo>
                  <a:lnTo>
                    <a:pt x="135501" y="7185"/>
                  </a:lnTo>
                  <a:lnTo>
                    <a:pt x="135567" y="7442"/>
                  </a:lnTo>
                  <a:lnTo>
                    <a:pt x="135506" y="7581"/>
                  </a:lnTo>
                  <a:lnTo>
                    <a:pt x="135731" y="7915"/>
                  </a:lnTo>
                  <a:lnTo>
                    <a:pt x="135799" y="8104"/>
                  </a:lnTo>
                  <a:lnTo>
                    <a:pt x="135820" y="8281"/>
                  </a:lnTo>
                  <a:lnTo>
                    <a:pt x="135685" y="8378"/>
                  </a:lnTo>
                  <a:lnTo>
                    <a:pt x="135533" y="8389"/>
                  </a:lnTo>
                  <a:lnTo>
                    <a:pt x="135494" y="8534"/>
                  </a:lnTo>
                  <a:lnTo>
                    <a:pt x="135949" y="8883"/>
                  </a:lnTo>
                  <a:lnTo>
                    <a:pt x="136130" y="9188"/>
                  </a:lnTo>
                  <a:lnTo>
                    <a:pt x="135905" y="9342"/>
                  </a:lnTo>
                  <a:lnTo>
                    <a:pt x="136178" y="9535"/>
                  </a:lnTo>
                  <a:lnTo>
                    <a:pt x="136232" y="9710"/>
                  </a:lnTo>
                  <a:lnTo>
                    <a:pt x="136239" y="9845"/>
                  </a:lnTo>
                  <a:lnTo>
                    <a:pt x="136190" y="10155"/>
                  </a:lnTo>
                  <a:lnTo>
                    <a:pt x="136059" y="10371"/>
                  </a:lnTo>
                  <a:lnTo>
                    <a:pt x="136199" y="10569"/>
                  </a:lnTo>
                  <a:lnTo>
                    <a:pt x="136350" y="10663"/>
                  </a:lnTo>
                  <a:lnTo>
                    <a:pt x="136502" y="10656"/>
                  </a:lnTo>
                  <a:lnTo>
                    <a:pt x="136832" y="10526"/>
                  </a:lnTo>
                  <a:lnTo>
                    <a:pt x="137428" y="10655"/>
                  </a:lnTo>
                  <a:lnTo>
                    <a:pt x="137568" y="10602"/>
                  </a:lnTo>
                  <a:lnTo>
                    <a:pt x="137860" y="10457"/>
                  </a:lnTo>
                  <a:lnTo>
                    <a:pt x="137863" y="10697"/>
                  </a:lnTo>
                  <a:lnTo>
                    <a:pt x="137963" y="11208"/>
                  </a:lnTo>
                  <a:lnTo>
                    <a:pt x="137725" y="11418"/>
                  </a:lnTo>
                  <a:lnTo>
                    <a:pt x="137869" y="11629"/>
                  </a:lnTo>
                  <a:lnTo>
                    <a:pt x="138006" y="11679"/>
                  </a:lnTo>
                  <a:lnTo>
                    <a:pt x="138249" y="11682"/>
                  </a:lnTo>
                  <a:lnTo>
                    <a:pt x="138621" y="11488"/>
                  </a:lnTo>
                  <a:lnTo>
                    <a:pt x="138760" y="11486"/>
                  </a:lnTo>
                  <a:lnTo>
                    <a:pt x="138957" y="11603"/>
                  </a:lnTo>
                  <a:lnTo>
                    <a:pt x="139009" y="11870"/>
                  </a:lnTo>
                  <a:lnTo>
                    <a:pt x="139574" y="11947"/>
                  </a:lnTo>
                  <a:lnTo>
                    <a:pt x="139814" y="11640"/>
                  </a:lnTo>
                  <a:lnTo>
                    <a:pt x="139997" y="11723"/>
                  </a:lnTo>
                  <a:lnTo>
                    <a:pt x="139924" y="12052"/>
                  </a:lnTo>
                  <a:lnTo>
                    <a:pt x="140084" y="12429"/>
                  </a:lnTo>
                  <a:lnTo>
                    <a:pt x="140361" y="12650"/>
                  </a:lnTo>
                  <a:lnTo>
                    <a:pt x="140734" y="12691"/>
                  </a:lnTo>
                  <a:lnTo>
                    <a:pt x="140799" y="12980"/>
                  </a:lnTo>
                  <a:lnTo>
                    <a:pt x="141047" y="13049"/>
                  </a:lnTo>
                  <a:lnTo>
                    <a:pt x="141067" y="13319"/>
                  </a:lnTo>
                  <a:lnTo>
                    <a:pt x="141362" y="13331"/>
                  </a:lnTo>
                  <a:lnTo>
                    <a:pt x="141848" y="13657"/>
                  </a:lnTo>
                  <a:lnTo>
                    <a:pt x="141718" y="13979"/>
                  </a:lnTo>
                  <a:lnTo>
                    <a:pt x="142109" y="14869"/>
                  </a:lnTo>
                  <a:lnTo>
                    <a:pt x="142123" y="15163"/>
                  </a:lnTo>
                  <a:lnTo>
                    <a:pt x="142008" y="15353"/>
                  </a:lnTo>
                  <a:lnTo>
                    <a:pt x="142108" y="15529"/>
                  </a:lnTo>
                  <a:lnTo>
                    <a:pt x="142461" y="15968"/>
                  </a:lnTo>
                  <a:lnTo>
                    <a:pt x="142602" y="16319"/>
                  </a:lnTo>
                  <a:lnTo>
                    <a:pt x="142893" y="16636"/>
                  </a:lnTo>
                  <a:lnTo>
                    <a:pt x="142923" y="16984"/>
                  </a:lnTo>
                  <a:lnTo>
                    <a:pt x="143311" y="17100"/>
                  </a:lnTo>
                  <a:lnTo>
                    <a:pt x="143536" y="16914"/>
                  </a:lnTo>
                  <a:lnTo>
                    <a:pt x="143456" y="16746"/>
                  </a:lnTo>
                  <a:lnTo>
                    <a:pt x="143279" y="16746"/>
                  </a:lnTo>
                  <a:lnTo>
                    <a:pt x="143314" y="16613"/>
                  </a:lnTo>
                  <a:lnTo>
                    <a:pt x="143442" y="16471"/>
                  </a:lnTo>
                  <a:lnTo>
                    <a:pt x="143908" y="16245"/>
                  </a:lnTo>
                  <a:lnTo>
                    <a:pt x="144061" y="16217"/>
                  </a:lnTo>
                  <a:lnTo>
                    <a:pt x="144189" y="16293"/>
                  </a:lnTo>
                  <a:lnTo>
                    <a:pt x="144271" y="16571"/>
                  </a:lnTo>
                  <a:lnTo>
                    <a:pt x="144884" y="16509"/>
                  </a:lnTo>
                  <a:lnTo>
                    <a:pt x="145048" y="16372"/>
                  </a:lnTo>
                  <a:lnTo>
                    <a:pt x="145033" y="16028"/>
                  </a:lnTo>
                  <a:lnTo>
                    <a:pt x="145186" y="15918"/>
                  </a:lnTo>
                  <a:lnTo>
                    <a:pt x="145661" y="15714"/>
                  </a:lnTo>
                  <a:lnTo>
                    <a:pt x="145897" y="15752"/>
                  </a:lnTo>
                  <a:lnTo>
                    <a:pt x="146137" y="16139"/>
                  </a:lnTo>
                  <a:lnTo>
                    <a:pt x="146490" y="15897"/>
                  </a:lnTo>
                  <a:lnTo>
                    <a:pt x="146653" y="15727"/>
                  </a:lnTo>
                  <a:lnTo>
                    <a:pt x="146883" y="15426"/>
                  </a:lnTo>
                  <a:lnTo>
                    <a:pt x="147180" y="15889"/>
                  </a:lnTo>
                  <a:lnTo>
                    <a:pt x="147691" y="16215"/>
                  </a:lnTo>
                  <a:lnTo>
                    <a:pt x="147609" y="16483"/>
                  </a:lnTo>
                  <a:lnTo>
                    <a:pt x="148068" y="17023"/>
                  </a:lnTo>
                  <a:lnTo>
                    <a:pt x="148577" y="17253"/>
                  </a:lnTo>
                  <a:lnTo>
                    <a:pt x="148882" y="17291"/>
                  </a:lnTo>
                  <a:lnTo>
                    <a:pt x="149603" y="17343"/>
                  </a:lnTo>
                  <a:lnTo>
                    <a:pt x="149811" y="17386"/>
                  </a:lnTo>
                  <a:lnTo>
                    <a:pt x="149807" y="17659"/>
                  </a:lnTo>
                  <a:lnTo>
                    <a:pt x="149995" y="17385"/>
                  </a:lnTo>
                  <a:lnTo>
                    <a:pt x="150086" y="16919"/>
                  </a:lnTo>
                  <a:lnTo>
                    <a:pt x="150478" y="16394"/>
                  </a:lnTo>
                  <a:lnTo>
                    <a:pt x="151475" y="15643"/>
                  </a:lnTo>
                  <a:lnTo>
                    <a:pt x="152005" y="15409"/>
                  </a:lnTo>
                  <a:lnTo>
                    <a:pt x="152648" y="15369"/>
                  </a:lnTo>
                  <a:lnTo>
                    <a:pt x="152934" y="15481"/>
                  </a:lnTo>
                  <a:lnTo>
                    <a:pt x="153392" y="16364"/>
                  </a:lnTo>
                  <a:lnTo>
                    <a:pt x="153396" y="16746"/>
                  </a:lnTo>
                  <a:lnTo>
                    <a:pt x="153213" y="16746"/>
                  </a:lnTo>
                  <a:lnTo>
                    <a:pt x="153573" y="1700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1" name="pg1032">
              <a:extLst>
                <a:ext uri="{FF2B5EF4-FFF2-40B4-BE49-F238E27FC236}">
                  <a16:creationId xmlns:a16="http://schemas.microsoft.com/office/drawing/2014/main" id="{45D7DC95-89C6-F443-8490-14B34B14D644}"/>
                </a:ext>
              </a:extLst>
            </p:cNvPr>
            <p:cNvSpPr/>
            <p:nvPr/>
          </p:nvSpPr>
          <p:spPr>
            <a:xfrm>
              <a:off x="4252887" y="4088696"/>
              <a:ext cx="183383" cy="183337"/>
            </a:xfrm>
            <a:custGeom>
              <a:avLst/>
              <a:gdLst/>
              <a:ahLst/>
              <a:cxnLst/>
              <a:rect l="0" t="0" r="0" b="0"/>
              <a:pathLst>
                <a:path w="183383" h="183337">
                  <a:moveTo>
                    <a:pt x="119203" y="40782"/>
                  </a:moveTo>
                  <a:lnTo>
                    <a:pt x="114756" y="37148"/>
                  </a:lnTo>
                  <a:lnTo>
                    <a:pt x="114170" y="35692"/>
                  </a:lnTo>
                  <a:lnTo>
                    <a:pt x="114029" y="35158"/>
                  </a:lnTo>
                  <a:lnTo>
                    <a:pt x="113293" y="33222"/>
                  </a:lnTo>
                  <a:lnTo>
                    <a:pt x="111542" y="33135"/>
                  </a:lnTo>
                  <a:lnTo>
                    <a:pt x="109633" y="33063"/>
                  </a:lnTo>
                  <a:lnTo>
                    <a:pt x="109638" y="33614"/>
                  </a:lnTo>
                  <a:lnTo>
                    <a:pt x="110110" y="33896"/>
                  </a:lnTo>
                  <a:lnTo>
                    <a:pt x="108470" y="33005"/>
                  </a:lnTo>
                  <a:lnTo>
                    <a:pt x="106113" y="32939"/>
                  </a:lnTo>
                  <a:lnTo>
                    <a:pt x="104614" y="32901"/>
                  </a:lnTo>
                  <a:lnTo>
                    <a:pt x="103644" y="32875"/>
                  </a:lnTo>
                  <a:lnTo>
                    <a:pt x="103298" y="32868"/>
                  </a:lnTo>
                  <a:lnTo>
                    <a:pt x="102751" y="32851"/>
                  </a:lnTo>
                  <a:lnTo>
                    <a:pt x="103081" y="33097"/>
                  </a:lnTo>
                  <a:lnTo>
                    <a:pt x="103328" y="33423"/>
                  </a:lnTo>
                  <a:lnTo>
                    <a:pt x="103453" y="33716"/>
                  </a:lnTo>
                  <a:lnTo>
                    <a:pt x="103521" y="34229"/>
                  </a:lnTo>
                  <a:lnTo>
                    <a:pt x="103270" y="36529"/>
                  </a:lnTo>
                  <a:lnTo>
                    <a:pt x="103725" y="37171"/>
                  </a:lnTo>
                  <a:lnTo>
                    <a:pt x="103807" y="37585"/>
                  </a:lnTo>
                  <a:lnTo>
                    <a:pt x="103766" y="37866"/>
                  </a:lnTo>
                  <a:lnTo>
                    <a:pt x="103585" y="38224"/>
                  </a:lnTo>
                  <a:lnTo>
                    <a:pt x="103213" y="38530"/>
                  </a:lnTo>
                  <a:lnTo>
                    <a:pt x="102902" y="39109"/>
                  </a:lnTo>
                  <a:lnTo>
                    <a:pt x="102557" y="40087"/>
                  </a:lnTo>
                  <a:lnTo>
                    <a:pt x="102551" y="40782"/>
                  </a:lnTo>
                  <a:lnTo>
                    <a:pt x="102758" y="41418"/>
                  </a:lnTo>
                  <a:lnTo>
                    <a:pt x="103198" y="42185"/>
                  </a:lnTo>
                  <a:lnTo>
                    <a:pt x="103936" y="43271"/>
                  </a:lnTo>
                  <a:lnTo>
                    <a:pt x="104510" y="43696"/>
                  </a:lnTo>
                  <a:lnTo>
                    <a:pt x="104754" y="44057"/>
                  </a:lnTo>
                  <a:lnTo>
                    <a:pt x="104899" y="44768"/>
                  </a:lnTo>
                  <a:lnTo>
                    <a:pt x="104748" y="45676"/>
                  </a:lnTo>
                  <a:lnTo>
                    <a:pt x="104762" y="46122"/>
                  </a:lnTo>
                  <a:lnTo>
                    <a:pt x="105208" y="47280"/>
                  </a:lnTo>
                  <a:lnTo>
                    <a:pt x="105253" y="47614"/>
                  </a:lnTo>
                  <a:lnTo>
                    <a:pt x="105184" y="48062"/>
                  </a:lnTo>
                  <a:lnTo>
                    <a:pt x="104664" y="48767"/>
                  </a:lnTo>
                  <a:lnTo>
                    <a:pt x="104148" y="50028"/>
                  </a:lnTo>
                  <a:lnTo>
                    <a:pt x="103744" y="51505"/>
                  </a:lnTo>
                  <a:lnTo>
                    <a:pt x="103741" y="51953"/>
                  </a:lnTo>
                  <a:lnTo>
                    <a:pt x="103897" y="52127"/>
                  </a:lnTo>
                  <a:lnTo>
                    <a:pt x="104149" y="52108"/>
                  </a:lnTo>
                  <a:lnTo>
                    <a:pt x="105270" y="51258"/>
                  </a:lnTo>
                  <a:lnTo>
                    <a:pt x="106139" y="51274"/>
                  </a:lnTo>
                  <a:lnTo>
                    <a:pt x="107085" y="50960"/>
                  </a:lnTo>
                  <a:lnTo>
                    <a:pt x="108027" y="50538"/>
                  </a:lnTo>
                  <a:lnTo>
                    <a:pt x="108421" y="50574"/>
                  </a:lnTo>
                  <a:lnTo>
                    <a:pt x="109111" y="50773"/>
                  </a:lnTo>
                  <a:lnTo>
                    <a:pt x="109513" y="51078"/>
                  </a:lnTo>
                  <a:lnTo>
                    <a:pt x="109656" y="51456"/>
                  </a:lnTo>
                  <a:lnTo>
                    <a:pt x="109463" y="52329"/>
                  </a:lnTo>
                  <a:lnTo>
                    <a:pt x="107718" y="51907"/>
                  </a:lnTo>
                  <a:lnTo>
                    <a:pt x="107415" y="51466"/>
                  </a:lnTo>
                  <a:lnTo>
                    <a:pt x="107245" y="51428"/>
                  </a:lnTo>
                  <a:lnTo>
                    <a:pt x="106383" y="52376"/>
                  </a:lnTo>
                  <a:lnTo>
                    <a:pt x="105923" y="52726"/>
                  </a:lnTo>
                  <a:lnTo>
                    <a:pt x="105015" y="51887"/>
                  </a:lnTo>
                  <a:lnTo>
                    <a:pt x="104727" y="52209"/>
                  </a:lnTo>
                  <a:lnTo>
                    <a:pt x="104679" y="52883"/>
                  </a:lnTo>
                  <a:lnTo>
                    <a:pt x="104710" y="53039"/>
                  </a:lnTo>
                  <a:lnTo>
                    <a:pt x="104217" y="53276"/>
                  </a:lnTo>
                  <a:lnTo>
                    <a:pt x="103865" y="53445"/>
                  </a:lnTo>
                  <a:lnTo>
                    <a:pt x="103726" y="53370"/>
                  </a:lnTo>
                  <a:lnTo>
                    <a:pt x="103511" y="53506"/>
                  </a:lnTo>
                  <a:lnTo>
                    <a:pt x="103138" y="53201"/>
                  </a:lnTo>
                  <a:lnTo>
                    <a:pt x="102881" y="53445"/>
                  </a:lnTo>
                  <a:lnTo>
                    <a:pt x="103729" y="53681"/>
                  </a:lnTo>
                  <a:lnTo>
                    <a:pt x="103632" y="54324"/>
                  </a:lnTo>
                  <a:lnTo>
                    <a:pt x="103115" y="54535"/>
                  </a:lnTo>
                  <a:lnTo>
                    <a:pt x="102739" y="54812"/>
                  </a:lnTo>
                  <a:lnTo>
                    <a:pt x="102467" y="55230"/>
                  </a:lnTo>
                  <a:lnTo>
                    <a:pt x="101815" y="55469"/>
                  </a:lnTo>
                  <a:lnTo>
                    <a:pt x="100460" y="55423"/>
                  </a:lnTo>
                  <a:lnTo>
                    <a:pt x="99949" y="54978"/>
                  </a:lnTo>
                  <a:lnTo>
                    <a:pt x="98829" y="54730"/>
                  </a:lnTo>
                  <a:lnTo>
                    <a:pt x="98803" y="55983"/>
                  </a:lnTo>
                  <a:lnTo>
                    <a:pt x="99191" y="57007"/>
                  </a:lnTo>
                  <a:lnTo>
                    <a:pt x="99239" y="58482"/>
                  </a:lnTo>
                  <a:lnTo>
                    <a:pt x="99541" y="59854"/>
                  </a:lnTo>
                  <a:lnTo>
                    <a:pt x="99709" y="60293"/>
                  </a:lnTo>
                  <a:lnTo>
                    <a:pt x="98673" y="60277"/>
                  </a:lnTo>
                  <a:lnTo>
                    <a:pt x="98220" y="60065"/>
                  </a:lnTo>
                  <a:lnTo>
                    <a:pt x="98207" y="60846"/>
                  </a:lnTo>
                  <a:lnTo>
                    <a:pt x="97838" y="60838"/>
                  </a:lnTo>
                  <a:lnTo>
                    <a:pt x="97319" y="60311"/>
                  </a:lnTo>
                  <a:lnTo>
                    <a:pt x="97117" y="60190"/>
                  </a:lnTo>
                  <a:lnTo>
                    <a:pt x="97097" y="61840"/>
                  </a:lnTo>
                  <a:lnTo>
                    <a:pt x="94940" y="61848"/>
                  </a:lnTo>
                  <a:lnTo>
                    <a:pt x="94947" y="61104"/>
                  </a:lnTo>
                  <a:lnTo>
                    <a:pt x="92394" y="61185"/>
                  </a:lnTo>
                  <a:lnTo>
                    <a:pt x="92394" y="63763"/>
                  </a:lnTo>
                  <a:lnTo>
                    <a:pt x="91812" y="63562"/>
                  </a:lnTo>
                  <a:lnTo>
                    <a:pt x="91564" y="63550"/>
                  </a:lnTo>
                  <a:lnTo>
                    <a:pt x="91707" y="63778"/>
                  </a:lnTo>
                  <a:lnTo>
                    <a:pt x="91695" y="67874"/>
                  </a:lnTo>
                  <a:lnTo>
                    <a:pt x="92008" y="68657"/>
                  </a:lnTo>
                  <a:lnTo>
                    <a:pt x="92526" y="69071"/>
                  </a:lnTo>
                  <a:lnTo>
                    <a:pt x="92691" y="69493"/>
                  </a:lnTo>
                  <a:lnTo>
                    <a:pt x="94958" y="70766"/>
                  </a:lnTo>
                  <a:lnTo>
                    <a:pt x="96446" y="72745"/>
                  </a:lnTo>
                  <a:lnTo>
                    <a:pt x="97036" y="73243"/>
                  </a:lnTo>
                  <a:lnTo>
                    <a:pt x="97972" y="73479"/>
                  </a:lnTo>
                  <a:lnTo>
                    <a:pt x="98207" y="73306"/>
                  </a:lnTo>
                  <a:lnTo>
                    <a:pt x="98673" y="73290"/>
                  </a:lnTo>
                  <a:lnTo>
                    <a:pt x="98803" y="73875"/>
                  </a:lnTo>
                  <a:lnTo>
                    <a:pt x="101082" y="73924"/>
                  </a:lnTo>
                  <a:lnTo>
                    <a:pt x="101069" y="75144"/>
                  </a:lnTo>
                  <a:lnTo>
                    <a:pt x="102856" y="75209"/>
                  </a:lnTo>
                  <a:lnTo>
                    <a:pt x="102985" y="75502"/>
                  </a:lnTo>
                  <a:lnTo>
                    <a:pt x="103943" y="75502"/>
                  </a:lnTo>
                  <a:lnTo>
                    <a:pt x="103969" y="74395"/>
                  </a:lnTo>
                  <a:lnTo>
                    <a:pt x="106555" y="74504"/>
                  </a:lnTo>
                  <a:lnTo>
                    <a:pt x="106118" y="74656"/>
                  </a:lnTo>
                  <a:lnTo>
                    <a:pt x="104409" y="75567"/>
                  </a:lnTo>
                  <a:lnTo>
                    <a:pt x="102441" y="76689"/>
                  </a:lnTo>
                  <a:lnTo>
                    <a:pt x="102143" y="77079"/>
                  </a:lnTo>
                  <a:lnTo>
                    <a:pt x="102506" y="77047"/>
                  </a:lnTo>
                  <a:lnTo>
                    <a:pt x="103490" y="77518"/>
                  </a:lnTo>
                  <a:lnTo>
                    <a:pt x="103827" y="77811"/>
                  </a:lnTo>
                  <a:lnTo>
                    <a:pt x="103684" y="78023"/>
                  </a:lnTo>
                  <a:lnTo>
                    <a:pt x="103153" y="78478"/>
                  </a:lnTo>
                  <a:lnTo>
                    <a:pt x="102610" y="78251"/>
                  </a:lnTo>
                  <a:lnTo>
                    <a:pt x="102428" y="78397"/>
                  </a:lnTo>
                  <a:lnTo>
                    <a:pt x="102584" y="78771"/>
                  </a:lnTo>
                  <a:lnTo>
                    <a:pt x="102584" y="79243"/>
                  </a:lnTo>
                  <a:lnTo>
                    <a:pt x="101871" y="79243"/>
                  </a:lnTo>
                  <a:lnTo>
                    <a:pt x="101871" y="79731"/>
                  </a:lnTo>
                  <a:lnTo>
                    <a:pt x="100525" y="79714"/>
                  </a:lnTo>
                  <a:lnTo>
                    <a:pt x="100525" y="78950"/>
                  </a:lnTo>
                  <a:lnTo>
                    <a:pt x="100319" y="78657"/>
                  </a:lnTo>
                  <a:lnTo>
                    <a:pt x="99955" y="78560"/>
                  </a:lnTo>
                  <a:lnTo>
                    <a:pt x="99023" y="78592"/>
                  </a:lnTo>
                  <a:lnTo>
                    <a:pt x="98984" y="78446"/>
                  </a:lnTo>
                  <a:lnTo>
                    <a:pt x="98479" y="78251"/>
                  </a:lnTo>
                  <a:lnTo>
                    <a:pt x="98026" y="78495"/>
                  </a:lnTo>
                  <a:lnTo>
                    <a:pt x="97965" y="83744"/>
                  </a:lnTo>
                  <a:lnTo>
                    <a:pt x="96155" y="83965"/>
                  </a:lnTo>
                  <a:lnTo>
                    <a:pt x="95734" y="84264"/>
                  </a:lnTo>
                  <a:lnTo>
                    <a:pt x="95106" y="85223"/>
                  </a:lnTo>
                  <a:lnTo>
                    <a:pt x="94692" y="88745"/>
                  </a:lnTo>
                  <a:lnTo>
                    <a:pt x="94758" y="89240"/>
                  </a:lnTo>
                  <a:lnTo>
                    <a:pt x="95198" y="89344"/>
                  </a:lnTo>
                  <a:lnTo>
                    <a:pt x="95349" y="89290"/>
                  </a:lnTo>
                  <a:lnTo>
                    <a:pt x="95915" y="89723"/>
                  </a:lnTo>
                  <a:lnTo>
                    <a:pt x="96000" y="90204"/>
                  </a:lnTo>
                  <a:lnTo>
                    <a:pt x="95859" y="91419"/>
                  </a:lnTo>
                  <a:lnTo>
                    <a:pt x="95572" y="91411"/>
                  </a:lnTo>
                  <a:lnTo>
                    <a:pt x="95548" y="91669"/>
                  </a:lnTo>
                  <a:lnTo>
                    <a:pt x="95901" y="92099"/>
                  </a:lnTo>
                  <a:lnTo>
                    <a:pt x="96628" y="91979"/>
                  </a:lnTo>
                  <a:lnTo>
                    <a:pt x="96862" y="92181"/>
                  </a:lnTo>
                  <a:lnTo>
                    <a:pt x="97051" y="92755"/>
                  </a:lnTo>
                  <a:lnTo>
                    <a:pt x="97258" y="93054"/>
                  </a:lnTo>
                  <a:lnTo>
                    <a:pt x="97646" y="93359"/>
                  </a:lnTo>
                  <a:lnTo>
                    <a:pt x="97882" y="93303"/>
                  </a:lnTo>
                  <a:lnTo>
                    <a:pt x="97884" y="93983"/>
                  </a:lnTo>
                  <a:lnTo>
                    <a:pt x="97466" y="93984"/>
                  </a:lnTo>
                  <a:lnTo>
                    <a:pt x="97482" y="94723"/>
                  </a:lnTo>
                  <a:lnTo>
                    <a:pt x="97428" y="95118"/>
                  </a:lnTo>
                  <a:lnTo>
                    <a:pt x="97142" y="95666"/>
                  </a:lnTo>
                  <a:lnTo>
                    <a:pt x="95460" y="95694"/>
                  </a:lnTo>
                  <a:lnTo>
                    <a:pt x="94325" y="95935"/>
                  </a:lnTo>
                  <a:lnTo>
                    <a:pt x="94732" y="96635"/>
                  </a:lnTo>
                  <a:lnTo>
                    <a:pt x="95152" y="97104"/>
                  </a:lnTo>
                  <a:lnTo>
                    <a:pt x="94139" y="97643"/>
                  </a:lnTo>
                  <a:lnTo>
                    <a:pt x="92877" y="98726"/>
                  </a:lnTo>
                  <a:lnTo>
                    <a:pt x="91756" y="98978"/>
                  </a:lnTo>
                  <a:lnTo>
                    <a:pt x="89736" y="98986"/>
                  </a:lnTo>
                  <a:lnTo>
                    <a:pt x="89678" y="99914"/>
                  </a:lnTo>
                  <a:lnTo>
                    <a:pt x="88830" y="100463"/>
                  </a:lnTo>
                  <a:lnTo>
                    <a:pt x="86776" y="100602"/>
                  </a:lnTo>
                  <a:lnTo>
                    <a:pt x="86443" y="100777"/>
                  </a:lnTo>
                  <a:lnTo>
                    <a:pt x="85904" y="100706"/>
                  </a:lnTo>
                  <a:lnTo>
                    <a:pt x="85683" y="100535"/>
                  </a:lnTo>
                  <a:lnTo>
                    <a:pt x="85028" y="100769"/>
                  </a:lnTo>
                  <a:lnTo>
                    <a:pt x="84688" y="101034"/>
                  </a:lnTo>
                  <a:lnTo>
                    <a:pt x="83896" y="102051"/>
                  </a:lnTo>
                  <a:lnTo>
                    <a:pt x="83770" y="102256"/>
                  </a:lnTo>
                  <a:lnTo>
                    <a:pt x="83619" y="102762"/>
                  </a:lnTo>
                  <a:lnTo>
                    <a:pt x="83362" y="103043"/>
                  </a:lnTo>
                  <a:lnTo>
                    <a:pt x="83148" y="104083"/>
                  </a:lnTo>
                  <a:lnTo>
                    <a:pt x="95111" y="104191"/>
                  </a:lnTo>
                  <a:lnTo>
                    <a:pt x="96430" y="104191"/>
                  </a:lnTo>
                  <a:lnTo>
                    <a:pt x="97834" y="104185"/>
                  </a:lnTo>
                  <a:lnTo>
                    <a:pt x="103917" y="104177"/>
                  </a:lnTo>
                  <a:lnTo>
                    <a:pt x="103901" y="103817"/>
                  </a:lnTo>
                  <a:lnTo>
                    <a:pt x="104940" y="102839"/>
                  </a:lnTo>
                  <a:lnTo>
                    <a:pt x="105079" y="102608"/>
                  </a:lnTo>
                  <a:lnTo>
                    <a:pt x="105773" y="101061"/>
                  </a:lnTo>
                  <a:lnTo>
                    <a:pt x="105909" y="99910"/>
                  </a:lnTo>
                  <a:lnTo>
                    <a:pt x="106003" y="99589"/>
                  </a:lnTo>
                  <a:lnTo>
                    <a:pt x="106300" y="99056"/>
                  </a:lnTo>
                  <a:lnTo>
                    <a:pt x="106684" y="98948"/>
                  </a:lnTo>
                  <a:lnTo>
                    <a:pt x="106724" y="98547"/>
                  </a:lnTo>
                  <a:lnTo>
                    <a:pt x="107003" y="98304"/>
                  </a:lnTo>
                  <a:lnTo>
                    <a:pt x="107132" y="97905"/>
                  </a:lnTo>
                  <a:lnTo>
                    <a:pt x="107060" y="97664"/>
                  </a:lnTo>
                  <a:lnTo>
                    <a:pt x="107106" y="97424"/>
                  </a:lnTo>
                  <a:lnTo>
                    <a:pt x="107638" y="96723"/>
                  </a:lnTo>
                  <a:lnTo>
                    <a:pt x="107211" y="96812"/>
                  </a:lnTo>
                  <a:lnTo>
                    <a:pt x="107162" y="96605"/>
                  </a:lnTo>
                  <a:lnTo>
                    <a:pt x="107616" y="95939"/>
                  </a:lnTo>
                  <a:lnTo>
                    <a:pt x="108182" y="95589"/>
                  </a:lnTo>
                  <a:lnTo>
                    <a:pt x="108187" y="95303"/>
                  </a:lnTo>
                  <a:lnTo>
                    <a:pt x="108891" y="95307"/>
                  </a:lnTo>
                  <a:lnTo>
                    <a:pt x="108648" y="94411"/>
                  </a:lnTo>
                  <a:lnTo>
                    <a:pt x="108618" y="93831"/>
                  </a:lnTo>
                  <a:lnTo>
                    <a:pt x="108671" y="93225"/>
                  </a:lnTo>
                  <a:lnTo>
                    <a:pt x="109008" y="92103"/>
                  </a:lnTo>
                  <a:lnTo>
                    <a:pt x="109881" y="90223"/>
                  </a:lnTo>
                  <a:lnTo>
                    <a:pt x="110422" y="89392"/>
                  </a:lnTo>
                  <a:lnTo>
                    <a:pt x="111232" y="89341"/>
                  </a:lnTo>
                  <a:lnTo>
                    <a:pt x="111077" y="88660"/>
                  </a:lnTo>
                  <a:lnTo>
                    <a:pt x="111129" y="88432"/>
                  </a:lnTo>
                  <a:lnTo>
                    <a:pt x="111427" y="88465"/>
                  </a:lnTo>
                  <a:lnTo>
                    <a:pt x="111556" y="88920"/>
                  </a:lnTo>
                  <a:lnTo>
                    <a:pt x="111911" y="89338"/>
                  </a:lnTo>
                  <a:lnTo>
                    <a:pt x="115583" y="89604"/>
                  </a:lnTo>
                  <a:lnTo>
                    <a:pt x="115454" y="90937"/>
                  </a:lnTo>
                  <a:lnTo>
                    <a:pt x="114931" y="92146"/>
                  </a:lnTo>
                  <a:lnTo>
                    <a:pt x="114319" y="93380"/>
                  </a:lnTo>
                  <a:lnTo>
                    <a:pt x="113532" y="94142"/>
                  </a:lnTo>
                  <a:lnTo>
                    <a:pt x="112893" y="95214"/>
                  </a:lnTo>
                  <a:lnTo>
                    <a:pt x="113526" y="95211"/>
                  </a:lnTo>
                  <a:lnTo>
                    <a:pt x="113540" y="96938"/>
                  </a:lnTo>
                  <a:lnTo>
                    <a:pt x="115212" y="96973"/>
                  </a:lnTo>
                  <a:lnTo>
                    <a:pt x="115257" y="99043"/>
                  </a:lnTo>
                  <a:lnTo>
                    <a:pt x="117643" y="99035"/>
                  </a:lnTo>
                  <a:lnTo>
                    <a:pt x="117690" y="97534"/>
                  </a:lnTo>
                  <a:lnTo>
                    <a:pt x="118843" y="97525"/>
                  </a:lnTo>
                  <a:lnTo>
                    <a:pt x="118827" y="95743"/>
                  </a:lnTo>
                  <a:lnTo>
                    <a:pt x="122932" y="95846"/>
                  </a:lnTo>
                  <a:lnTo>
                    <a:pt x="123069" y="95782"/>
                  </a:lnTo>
                  <a:lnTo>
                    <a:pt x="123134" y="95631"/>
                  </a:lnTo>
                  <a:lnTo>
                    <a:pt x="123171" y="94581"/>
                  </a:lnTo>
                  <a:lnTo>
                    <a:pt x="123404" y="94680"/>
                  </a:lnTo>
                  <a:lnTo>
                    <a:pt x="126174" y="94629"/>
                  </a:lnTo>
                  <a:lnTo>
                    <a:pt x="126720" y="98594"/>
                  </a:lnTo>
                  <a:lnTo>
                    <a:pt x="127210" y="98354"/>
                  </a:lnTo>
                  <a:lnTo>
                    <a:pt x="127715" y="98793"/>
                  </a:lnTo>
                  <a:lnTo>
                    <a:pt x="127741" y="97053"/>
                  </a:lnTo>
                  <a:lnTo>
                    <a:pt x="129114" y="97037"/>
                  </a:lnTo>
                  <a:lnTo>
                    <a:pt x="129191" y="97281"/>
                  </a:lnTo>
                  <a:lnTo>
                    <a:pt x="132319" y="97329"/>
                  </a:lnTo>
                  <a:lnTo>
                    <a:pt x="132341" y="96284"/>
                  </a:lnTo>
                  <a:lnTo>
                    <a:pt x="133346" y="96294"/>
                  </a:lnTo>
                  <a:lnTo>
                    <a:pt x="134624" y="100134"/>
                  </a:lnTo>
                  <a:lnTo>
                    <a:pt x="135049" y="100020"/>
                  </a:lnTo>
                  <a:lnTo>
                    <a:pt x="136399" y="100023"/>
                  </a:lnTo>
                  <a:lnTo>
                    <a:pt x="136422" y="100190"/>
                  </a:lnTo>
                  <a:lnTo>
                    <a:pt x="137858" y="100229"/>
                  </a:lnTo>
                  <a:lnTo>
                    <a:pt x="137844" y="101996"/>
                  </a:lnTo>
                  <a:lnTo>
                    <a:pt x="141167" y="102005"/>
                  </a:lnTo>
                  <a:lnTo>
                    <a:pt x="141103" y="100839"/>
                  </a:lnTo>
                  <a:lnTo>
                    <a:pt x="140062" y="100808"/>
                  </a:lnTo>
                  <a:lnTo>
                    <a:pt x="140097" y="98985"/>
                  </a:lnTo>
                  <a:lnTo>
                    <a:pt x="140711" y="98929"/>
                  </a:lnTo>
                  <a:lnTo>
                    <a:pt x="140691" y="98567"/>
                  </a:lnTo>
                  <a:lnTo>
                    <a:pt x="140082" y="98550"/>
                  </a:lnTo>
                  <a:lnTo>
                    <a:pt x="139968" y="98244"/>
                  </a:lnTo>
                  <a:lnTo>
                    <a:pt x="139977" y="97122"/>
                  </a:lnTo>
                  <a:lnTo>
                    <a:pt x="140195" y="97119"/>
                  </a:lnTo>
                  <a:lnTo>
                    <a:pt x="140212" y="95781"/>
                  </a:lnTo>
                  <a:lnTo>
                    <a:pt x="140510" y="95788"/>
                  </a:lnTo>
                  <a:lnTo>
                    <a:pt x="140473" y="93431"/>
                  </a:lnTo>
                  <a:lnTo>
                    <a:pt x="140722" y="92842"/>
                  </a:lnTo>
                  <a:lnTo>
                    <a:pt x="140722" y="92370"/>
                  </a:lnTo>
                  <a:lnTo>
                    <a:pt x="139937" y="92370"/>
                  </a:lnTo>
                  <a:lnTo>
                    <a:pt x="139934" y="91543"/>
                  </a:lnTo>
                  <a:lnTo>
                    <a:pt x="138799" y="91548"/>
                  </a:lnTo>
                  <a:lnTo>
                    <a:pt x="138805" y="90779"/>
                  </a:lnTo>
                  <a:lnTo>
                    <a:pt x="137782" y="90420"/>
                  </a:lnTo>
                  <a:lnTo>
                    <a:pt x="136973" y="89441"/>
                  </a:lnTo>
                  <a:lnTo>
                    <a:pt x="137115" y="88920"/>
                  </a:lnTo>
                  <a:lnTo>
                    <a:pt x="137763" y="88058"/>
                  </a:lnTo>
                  <a:lnTo>
                    <a:pt x="138475" y="87310"/>
                  </a:lnTo>
                  <a:lnTo>
                    <a:pt x="139213" y="86952"/>
                  </a:lnTo>
                  <a:lnTo>
                    <a:pt x="139498" y="86497"/>
                  </a:lnTo>
                  <a:lnTo>
                    <a:pt x="139420" y="86171"/>
                  </a:lnTo>
                  <a:lnTo>
                    <a:pt x="139148" y="85846"/>
                  </a:lnTo>
                  <a:lnTo>
                    <a:pt x="138980" y="85570"/>
                  </a:lnTo>
                  <a:lnTo>
                    <a:pt x="138837" y="85375"/>
                  </a:lnTo>
                  <a:lnTo>
                    <a:pt x="138954" y="84952"/>
                  </a:lnTo>
                  <a:lnTo>
                    <a:pt x="139364" y="84398"/>
                  </a:lnTo>
                  <a:lnTo>
                    <a:pt x="139440" y="84259"/>
                  </a:lnTo>
                  <a:lnTo>
                    <a:pt x="139758" y="82571"/>
                  </a:lnTo>
                  <a:lnTo>
                    <a:pt x="139942" y="82182"/>
                  </a:lnTo>
                  <a:lnTo>
                    <a:pt x="140161" y="82040"/>
                  </a:lnTo>
                  <a:lnTo>
                    <a:pt x="141263" y="81758"/>
                  </a:lnTo>
                  <a:lnTo>
                    <a:pt x="141493" y="81571"/>
                  </a:lnTo>
                  <a:lnTo>
                    <a:pt x="141759" y="81167"/>
                  </a:lnTo>
                  <a:lnTo>
                    <a:pt x="142030" y="80259"/>
                  </a:lnTo>
                  <a:lnTo>
                    <a:pt x="142082" y="78533"/>
                  </a:lnTo>
                  <a:lnTo>
                    <a:pt x="142883" y="78555"/>
                  </a:lnTo>
                  <a:lnTo>
                    <a:pt x="141906" y="77144"/>
                  </a:lnTo>
                  <a:lnTo>
                    <a:pt x="141634" y="76770"/>
                  </a:lnTo>
                  <a:lnTo>
                    <a:pt x="141751" y="76624"/>
                  </a:lnTo>
                  <a:lnTo>
                    <a:pt x="141738" y="76266"/>
                  </a:lnTo>
                  <a:lnTo>
                    <a:pt x="141375" y="76233"/>
                  </a:lnTo>
                  <a:lnTo>
                    <a:pt x="141388" y="75778"/>
                  </a:lnTo>
                  <a:lnTo>
                    <a:pt x="140819" y="75436"/>
                  </a:lnTo>
                  <a:lnTo>
                    <a:pt x="142217" y="75827"/>
                  </a:lnTo>
                  <a:lnTo>
                    <a:pt x="143706" y="76054"/>
                  </a:lnTo>
                  <a:lnTo>
                    <a:pt x="146192" y="75615"/>
                  </a:lnTo>
                  <a:lnTo>
                    <a:pt x="145778" y="75599"/>
                  </a:lnTo>
                  <a:lnTo>
                    <a:pt x="145920" y="74623"/>
                  </a:lnTo>
                  <a:lnTo>
                    <a:pt x="147072" y="73647"/>
                  </a:lnTo>
                  <a:lnTo>
                    <a:pt x="147940" y="73224"/>
                  </a:lnTo>
                  <a:lnTo>
                    <a:pt x="148005" y="71532"/>
                  </a:lnTo>
                  <a:lnTo>
                    <a:pt x="148262" y="71272"/>
                  </a:lnTo>
                  <a:lnTo>
                    <a:pt x="148898" y="71289"/>
                  </a:lnTo>
                  <a:lnTo>
                    <a:pt x="149131" y="71380"/>
                  </a:lnTo>
                  <a:lnTo>
                    <a:pt x="149493" y="71337"/>
                  </a:lnTo>
                  <a:lnTo>
                    <a:pt x="149780" y="70921"/>
                  </a:lnTo>
                  <a:lnTo>
                    <a:pt x="149934" y="69662"/>
                  </a:lnTo>
                  <a:lnTo>
                    <a:pt x="149714" y="69597"/>
                  </a:lnTo>
                  <a:lnTo>
                    <a:pt x="150231" y="67921"/>
                  </a:lnTo>
                  <a:lnTo>
                    <a:pt x="150698" y="67450"/>
                  </a:lnTo>
                  <a:lnTo>
                    <a:pt x="150633" y="66848"/>
                  </a:lnTo>
                  <a:lnTo>
                    <a:pt x="150762" y="66360"/>
                  </a:lnTo>
                  <a:lnTo>
                    <a:pt x="150970" y="66279"/>
                  </a:lnTo>
                  <a:lnTo>
                    <a:pt x="150983" y="65352"/>
                  </a:lnTo>
                  <a:lnTo>
                    <a:pt x="149493" y="65352"/>
                  </a:lnTo>
                  <a:lnTo>
                    <a:pt x="149014" y="65677"/>
                  </a:lnTo>
                  <a:lnTo>
                    <a:pt x="148509" y="65661"/>
                  </a:lnTo>
                  <a:lnTo>
                    <a:pt x="147953" y="65368"/>
                  </a:lnTo>
                  <a:lnTo>
                    <a:pt x="146153" y="65352"/>
                  </a:lnTo>
                  <a:lnTo>
                    <a:pt x="146289" y="65213"/>
                  </a:lnTo>
                  <a:lnTo>
                    <a:pt x="146062" y="64603"/>
                  </a:lnTo>
                  <a:lnTo>
                    <a:pt x="145350" y="64001"/>
                  </a:lnTo>
                  <a:lnTo>
                    <a:pt x="143058" y="63969"/>
                  </a:lnTo>
                  <a:lnTo>
                    <a:pt x="142579" y="64164"/>
                  </a:lnTo>
                  <a:lnTo>
                    <a:pt x="141997" y="64701"/>
                  </a:lnTo>
                  <a:lnTo>
                    <a:pt x="141660" y="64766"/>
                  </a:lnTo>
                  <a:lnTo>
                    <a:pt x="141647" y="61708"/>
                  </a:lnTo>
                  <a:lnTo>
                    <a:pt x="141853" y="61311"/>
                  </a:lnTo>
                  <a:lnTo>
                    <a:pt x="142277" y="61239"/>
                  </a:lnTo>
                  <a:lnTo>
                    <a:pt x="142269" y="60521"/>
                  </a:lnTo>
                  <a:lnTo>
                    <a:pt x="142515" y="60537"/>
                  </a:lnTo>
                  <a:lnTo>
                    <a:pt x="142605" y="59805"/>
                  </a:lnTo>
                  <a:lnTo>
                    <a:pt x="142527" y="59268"/>
                  </a:lnTo>
                  <a:lnTo>
                    <a:pt x="144211" y="58162"/>
                  </a:lnTo>
                  <a:lnTo>
                    <a:pt x="145059" y="58012"/>
                  </a:lnTo>
                  <a:lnTo>
                    <a:pt x="145058" y="57698"/>
                  </a:lnTo>
                  <a:lnTo>
                    <a:pt x="143929" y="57508"/>
                  </a:lnTo>
                  <a:lnTo>
                    <a:pt x="143279" y="57512"/>
                  </a:lnTo>
                  <a:lnTo>
                    <a:pt x="143282" y="57248"/>
                  </a:lnTo>
                  <a:lnTo>
                    <a:pt x="145060" y="55357"/>
                  </a:lnTo>
                  <a:lnTo>
                    <a:pt x="145072" y="51412"/>
                  </a:lnTo>
                  <a:lnTo>
                    <a:pt x="145061" y="47579"/>
                  </a:lnTo>
                  <a:lnTo>
                    <a:pt x="144967" y="47441"/>
                  </a:lnTo>
                  <a:lnTo>
                    <a:pt x="144944" y="46234"/>
                  </a:lnTo>
                  <a:lnTo>
                    <a:pt x="146244" y="46231"/>
                  </a:lnTo>
                  <a:lnTo>
                    <a:pt x="146236" y="44489"/>
                  </a:lnTo>
                  <a:lnTo>
                    <a:pt x="146048" y="44326"/>
                  </a:lnTo>
                  <a:lnTo>
                    <a:pt x="145677" y="44752"/>
                  </a:lnTo>
                  <a:lnTo>
                    <a:pt x="145023" y="44237"/>
                  </a:lnTo>
                  <a:lnTo>
                    <a:pt x="145059" y="43758"/>
                  </a:lnTo>
                  <a:lnTo>
                    <a:pt x="142813" y="43743"/>
                  </a:lnTo>
                  <a:lnTo>
                    <a:pt x="142822" y="41334"/>
                  </a:lnTo>
                  <a:lnTo>
                    <a:pt x="142835" y="40150"/>
                  </a:lnTo>
                  <a:lnTo>
                    <a:pt x="145081" y="40167"/>
                  </a:lnTo>
                  <a:lnTo>
                    <a:pt x="145083" y="39222"/>
                  </a:lnTo>
                  <a:lnTo>
                    <a:pt x="145639" y="39177"/>
                  </a:lnTo>
                  <a:lnTo>
                    <a:pt x="146129" y="38863"/>
                  </a:lnTo>
                  <a:lnTo>
                    <a:pt x="145980" y="38461"/>
                  </a:lnTo>
                  <a:lnTo>
                    <a:pt x="145983" y="37317"/>
                  </a:lnTo>
                  <a:lnTo>
                    <a:pt x="146089" y="36485"/>
                  </a:lnTo>
                  <a:lnTo>
                    <a:pt x="146810" y="36476"/>
                  </a:lnTo>
                  <a:lnTo>
                    <a:pt x="147119" y="36614"/>
                  </a:lnTo>
                  <a:lnTo>
                    <a:pt x="148616" y="36646"/>
                  </a:lnTo>
                  <a:lnTo>
                    <a:pt x="148450" y="36134"/>
                  </a:lnTo>
                  <a:lnTo>
                    <a:pt x="148184" y="35681"/>
                  </a:lnTo>
                  <a:lnTo>
                    <a:pt x="146970" y="34216"/>
                  </a:lnTo>
                  <a:lnTo>
                    <a:pt x="147329" y="34225"/>
                  </a:lnTo>
                  <a:lnTo>
                    <a:pt x="149901" y="34246"/>
                  </a:lnTo>
                  <a:lnTo>
                    <a:pt x="152824" y="34299"/>
                  </a:lnTo>
                  <a:lnTo>
                    <a:pt x="153189" y="34299"/>
                  </a:lnTo>
                  <a:lnTo>
                    <a:pt x="153474" y="34295"/>
                  </a:lnTo>
                  <a:lnTo>
                    <a:pt x="153898" y="34294"/>
                  </a:lnTo>
                  <a:lnTo>
                    <a:pt x="155101" y="34323"/>
                  </a:lnTo>
                  <a:lnTo>
                    <a:pt x="158345" y="34359"/>
                  </a:lnTo>
                  <a:lnTo>
                    <a:pt x="160198" y="34368"/>
                  </a:lnTo>
                  <a:lnTo>
                    <a:pt x="160460" y="34370"/>
                  </a:lnTo>
                  <a:lnTo>
                    <a:pt x="160707" y="34372"/>
                  </a:lnTo>
                  <a:lnTo>
                    <a:pt x="162932" y="34387"/>
                  </a:lnTo>
                  <a:lnTo>
                    <a:pt x="163711" y="34383"/>
                  </a:lnTo>
                  <a:lnTo>
                    <a:pt x="164927" y="34366"/>
                  </a:lnTo>
                  <a:lnTo>
                    <a:pt x="164901" y="41474"/>
                  </a:lnTo>
                  <a:lnTo>
                    <a:pt x="164854" y="47699"/>
                  </a:lnTo>
                  <a:lnTo>
                    <a:pt x="164798" y="54275"/>
                  </a:lnTo>
                  <a:lnTo>
                    <a:pt x="162895" y="54259"/>
                  </a:lnTo>
                  <a:lnTo>
                    <a:pt x="161833" y="53416"/>
                  </a:lnTo>
                  <a:lnTo>
                    <a:pt x="161358" y="53445"/>
                  </a:lnTo>
                  <a:lnTo>
                    <a:pt x="161056" y="53819"/>
                  </a:lnTo>
                  <a:lnTo>
                    <a:pt x="160991" y="54015"/>
                  </a:lnTo>
                  <a:lnTo>
                    <a:pt x="161017" y="54503"/>
                  </a:lnTo>
                  <a:lnTo>
                    <a:pt x="161172" y="54714"/>
                  </a:lnTo>
                  <a:lnTo>
                    <a:pt x="161044" y="56476"/>
                  </a:lnTo>
                  <a:lnTo>
                    <a:pt x="161105" y="57017"/>
                  </a:lnTo>
                  <a:lnTo>
                    <a:pt x="160939" y="58065"/>
                  </a:lnTo>
                  <a:lnTo>
                    <a:pt x="160758" y="58260"/>
                  </a:lnTo>
                  <a:lnTo>
                    <a:pt x="160162" y="58341"/>
                  </a:lnTo>
                  <a:lnTo>
                    <a:pt x="160178" y="59780"/>
                  </a:lnTo>
                  <a:lnTo>
                    <a:pt x="160457" y="60661"/>
                  </a:lnTo>
                  <a:lnTo>
                    <a:pt x="161250" y="61155"/>
                  </a:lnTo>
                  <a:lnTo>
                    <a:pt x="161496" y="61611"/>
                  </a:lnTo>
                  <a:lnTo>
                    <a:pt x="161820" y="62212"/>
                  </a:lnTo>
                  <a:lnTo>
                    <a:pt x="161406" y="63139"/>
                  </a:lnTo>
                  <a:lnTo>
                    <a:pt x="161250" y="63139"/>
                  </a:lnTo>
                  <a:lnTo>
                    <a:pt x="161082" y="63562"/>
                  </a:lnTo>
                  <a:lnTo>
                    <a:pt x="161002" y="64281"/>
                  </a:lnTo>
                  <a:lnTo>
                    <a:pt x="161003" y="66122"/>
                  </a:lnTo>
                  <a:lnTo>
                    <a:pt x="161582" y="66030"/>
                  </a:lnTo>
                  <a:lnTo>
                    <a:pt x="161479" y="66825"/>
                  </a:lnTo>
                  <a:lnTo>
                    <a:pt x="161069" y="68702"/>
                  </a:lnTo>
                  <a:lnTo>
                    <a:pt x="160940" y="70199"/>
                  </a:lnTo>
                  <a:lnTo>
                    <a:pt x="162325" y="70199"/>
                  </a:lnTo>
                  <a:lnTo>
                    <a:pt x="163244" y="70557"/>
                  </a:lnTo>
                  <a:lnTo>
                    <a:pt x="164319" y="70654"/>
                  </a:lnTo>
                  <a:lnTo>
                    <a:pt x="164319" y="71842"/>
                  </a:lnTo>
                  <a:lnTo>
                    <a:pt x="163969" y="71890"/>
                  </a:lnTo>
                  <a:lnTo>
                    <a:pt x="163892" y="73403"/>
                  </a:lnTo>
                  <a:lnTo>
                    <a:pt x="163205" y="73403"/>
                  </a:lnTo>
                  <a:lnTo>
                    <a:pt x="163192" y="74314"/>
                  </a:lnTo>
                  <a:lnTo>
                    <a:pt x="163179" y="74704"/>
                  </a:lnTo>
                  <a:lnTo>
                    <a:pt x="162959" y="74948"/>
                  </a:lnTo>
                  <a:lnTo>
                    <a:pt x="162493" y="74948"/>
                  </a:lnTo>
                  <a:lnTo>
                    <a:pt x="162490" y="75435"/>
                  </a:lnTo>
                  <a:lnTo>
                    <a:pt x="163179" y="75448"/>
                  </a:lnTo>
                  <a:lnTo>
                    <a:pt x="163477" y="76315"/>
                  </a:lnTo>
                  <a:lnTo>
                    <a:pt x="163490" y="79013"/>
                  </a:lnTo>
                  <a:lnTo>
                    <a:pt x="163438" y="79698"/>
                  </a:lnTo>
                  <a:lnTo>
                    <a:pt x="161004" y="79698"/>
                  </a:lnTo>
                  <a:lnTo>
                    <a:pt x="161017" y="84398"/>
                  </a:lnTo>
                  <a:lnTo>
                    <a:pt x="161017" y="85521"/>
                  </a:lnTo>
                  <a:lnTo>
                    <a:pt x="161082" y="85927"/>
                  </a:lnTo>
                  <a:lnTo>
                    <a:pt x="161095" y="89085"/>
                  </a:lnTo>
                  <a:lnTo>
                    <a:pt x="161768" y="89229"/>
                  </a:lnTo>
                  <a:lnTo>
                    <a:pt x="162363" y="89243"/>
                  </a:lnTo>
                  <a:lnTo>
                    <a:pt x="162360" y="89783"/>
                  </a:lnTo>
                  <a:lnTo>
                    <a:pt x="160687" y="90782"/>
                  </a:lnTo>
                  <a:lnTo>
                    <a:pt x="160441" y="90924"/>
                  </a:lnTo>
                  <a:lnTo>
                    <a:pt x="161601" y="93141"/>
                  </a:lnTo>
                  <a:lnTo>
                    <a:pt x="162687" y="92730"/>
                  </a:lnTo>
                  <a:lnTo>
                    <a:pt x="162594" y="92398"/>
                  </a:lnTo>
                  <a:lnTo>
                    <a:pt x="162934" y="92085"/>
                  </a:lnTo>
                  <a:lnTo>
                    <a:pt x="163381" y="92337"/>
                  </a:lnTo>
                  <a:lnTo>
                    <a:pt x="163601" y="92612"/>
                  </a:lnTo>
                  <a:lnTo>
                    <a:pt x="163741" y="92583"/>
                  </a:lnTo>
                  <a:lnTo>
                    <a:pt x="163918" y="92362"/>
                  </a:lnTo>
                  <a:lnTo>
                    <a:pt x="164289" y="92029"/>
                  </a:lnTo>
                  <a:lnTo>
                    <a:pt x="164280" y="93214"/>
                  </a:lnTo>
                  <a:lnTo>
                    <a:pt x="164263" y="94014"/>
                  </a:lnTo>
                  <a:lnTo>
                    <a:pt x="164267" y="94742"/>
                  </a:lnTo>
                  <a:lnTo>
                    <a:pt x="164222" y="99790"/>
                  </a:lnTo>
                  <a:lnTo>
                    <a:pt x="164219" y="100019"/>
                  </a:lnTo>
                  <a:lnTo>
                    <a:pt x="164217" y="100232"/>
                  </a:lnTo>
                  <a:lnTo>
                    <a:pt x="164217" y="101219"/>
                  </a:lnTo>
                  <a:lnTo>
                    <a:pt x="164167" y="103643"/>
                  </a:lnTo>
                  <a:lnTo>
                    <a:pt x="164151" y="105284"/>
                  </a:lnTo>
                  <a:lnTo>
                    <a:pt x="179510" y="105414"/>
                  </a:lnTo>
                  <a:lnTo>
                    <a:pt x="179402" y="105639"/>
                  </a:lnTo>
                  <a:lnTo>
                    <a:pt x="178795" y="105639"/>
                  </a:lnTo>
                  <a:lnTo>
                    <a:pt x="178782" y="105911"/>
                  </a:lnTo>
                  <a:lnTo>
                    <a:pt x="178880" y="106072"/>
                  </a:lnTo>
                  <a:lnTo>
                    <a:pt x="180521" y="107320"/>
                  </a:lnTo>
                  <a:lnTo>
                    <a:pt x="181103" y="107559"/>
                  </a:lnTo>
                  <a:lnTo>
                    <a:pt x="181276" y="107407"/>
                  </a:lnTo>
                  <a:lnTo>
                    <a:pt x="181739" y="107468"/>
                  </a:lnTo>
                  <a:lnTo>
                    <a:pt x="182711" y="108278"/>
                  </a:lnTo>
                  <a:lnTo>
                    <a:pt x="183383" y="109033"/>
                  </a:lnTo>
                  <a:lnTo>
                    <a:pt x="182881" y="110316"/>
                  </a:lnTo>
                  <a:lnTo>
                    <a:pt x="182559" y="110696"/>
                  </a:lnTo>
                  <a:lnTo>
                    <a:pt x="182183" y="112754"/>
                  </a:lnTo>
                  <a:lnTo>
                    <a:pt x="181019" y="112750"/>
                  </a:lnTo>
                  <a:lnTo>
                    <a:pt x="181034" y="115311"/>
                  </a:lnTo>
                  <a:lnTo>
                    <a:pt x="181007" y="121050"/>
                  </a:lnTo>
                  <a:lnTo>
                    <a:pt x="181342" y="121346"/>
                  </a:lnTo>
                  <a:lnTo>
                    <a:pt x="182484" y="121431"/>
                  </a:lnTo>
                  <a:lnTo>
                    <a:pt x="182012" y="124524"/>
                  </a:lnTo>
                  <a:lnTo>
                    <a:pt x="181579" y="125030"/>
                  </a:lnTo>
                  <a:lnTo>
                    <a:pt x="182382" y="126106"/>
                  </a:lnTo>
                  <a:lnTo>
                    <a:pt x="182760" y="126491"/>
                  </a:lnTo>
                  <a:lnTo>
                    <a:pt x="182081" y="126774"/>
                  </a:lnTo>
                  <a:lnTo>
                    <a:pt x="181823" y="126752"/>
                  </a:lnTo>
                  <a:lnTo>
                    <a:pt x="181811" y="126620"/>
                  </a:lnTo>
                  <a:lnTo>
                    <a:pt x="181698" y="126484"/>
                  </a:lnTo>
                  <a:lnTo>
                    <a:pt x="180651" y="126312"/>
                  </a:lnTo>
                  <a:lnTo>
                    <a:pt x="180431" y="126710"/>
                  </a:lnTo>
                  <a:lnTo>
                    <a:pt x="180431" y="126953"/>
                  </a:lnTo>
                  <a:lnTo>
                    <a:pt x="180283" y="127312"/>
                  </a:lnTo>
                  <a:lnTo>
                    <a:pt x="179771" y="127599"/>
                  </a:lnTo>
                  <a:lnTo>
                    <a:pt x="178771" y="127791"/>
                  </a:lnTo>
                  <a:lnTo>
                    <a:pt x="177582" y="127709"/>
                  </a:lnTo>
                  <a:lnTo>
                    <a:pt x="177041" y="126945"/>
                  </a:lnTo>
                  <a:lnTo>
                    <a:pt x="173987" y="128298"/>
                  </a:lnTo>
                  <a:lnTo>
                    <a:pt x="174212" y="128768"/>
                  </a:lnTo>
                  <a:lnTo>
                    <a:pt x="174349" y="128727"/>
                  </a:lnTo>
                  <a:lnTo>
                    <a:pt x="174540" y="128819"/>
                  </a:lnTo>
                  <a:lnTo>
                    <a:pt x="175711" y="129722"/>
                  </a:lnTo>
                  <a:lnTo>
                    <a:pt x="176034" y="130046"/>
                  </a:lnTo>
                  <a:lnTo>
                    <a:pt x="176192" y="130389"/>
                  </a:lnTo>
                  <a:lnTo>
                    <a:pt x="176660" y="131007"/>
                  </a:lnTo>
                  <a:lnTo>
                    <a:pt x="177700" y="131870"/>
                  </a:lnTo>
                  <a:lnTo>
                    <a:pt x="177816" y="132127"/>
                  </a:lnTo>
                  <a:lnTo>
                    <a:pt x="177979" y="132958"/>
                  </a:lnTo>
                  <a:lnTo>
                    <a:pt x="175846" y="134356"/>
                  </a:lnTo>
                  <a:lnTo>
                    <a:pt x="175496" y="133755"/>
                  </a:lnTo>
                  <a:lnTo>
                    <a:pt x="174307" y="134544"/>
                  </a:lnTo>
                  <a:lnTo>
                    <a:pt x="173660" y="134778"/>
                  </a:lnTo>
                  <a:lnTo>
                    <a:pt x="173434" y="134735"/>
                  </a:lnTo>
                  <a:lnTo>
                    <a:pt x="171686" y="135178"/>
                  </a:lnTo>
                  <a:lnTo>
                    <a:pt x="170659" y="135688"/>
                  </a:lnTo>
                  <a:lnTo>
                    <a:pt x="170652" y="134096"/>
                  </a:lnTo>
                  <a:lnTo>
                    <a:pt x="169592" y="133892"/>
                  </a:lnTo>
                  <a:lnTo>
                    <a:pt x="167275" y="133882"/>
                  </a:lnTo>
                  <a:lnTo>
                    <a:pt x="167159" y="134288"/>
                  </a:lnTo>
                  <a:lnTo>
                    <a:pt x="166414" y="135331"/>
                  </a:lnTo>
                  <a:lnTo>
                    <a:pt x="166464" y="135798"/>
                  </a:lnTo>
                  <a:lnTo>
                    <a:pt x="166680" y="136151"/>
                  </a:lnTo>
                  <a:lnTo>
                    <a:pt x="166544" y="136903"/>
                  </a:lnTo>
                  <a:lnTo>
                    <a:pt x="166140" y="137446"/>
                  </a:lnTo>
                  <a:lnTo>
                    <a:pt x="166026" y="137808"/>
                  </a:lnTo>
                  <a:lnTo>
                    <a:pt x="165646" y="138460"/>
                  </a:lnTo>
                  <a:lnTo>
                    <a:pt x="165329" y="139358"/>
                  </a:lnTo>
                  <a:lnTo>
                    <a:pt x="165378" y="139718"/>
                  </a:lnTo>
                  <a:lnTo>
                    <a:pt x="165816" y="140499"/>
                  </a:lnTo>
                  <a:lnTo>
                    <a:pt x="166023" y="140703"/>
                  </a:lnTo>
                  <a:lnTo>
                    <a:pt x="166205" y="141038"/>
                  </a:lnTo>
                  <a:lnTo>
                    <a:pt x="166361" y="141469"/>
                  </a:lnTo>
                  <a:lnTo>
                    <a:pt x="166309" y="141869"/>
                  </a:lnTo>
                  <a:lnTo>
                    <a:pt x="167978" y="140917"/>
                  </a:lnTo>
                  <a:lnTo>
                    <a:pt x="168271" y="141623"/>
                  </a:lnTo>
                  <a:lnTo>
                    <a:pt x="169036" y="143091"/>
                  </a:lnTo>
                  <a:lnTo>
                    <a:pt x="171424" y="142409"/>
                  </a:lnTo>
                  <a:lnTo>
                    <a:pt x="171884" y="143422"/>
                  </a:lnTo>
                  <a:lnTo>
                    <a:pt x="171925" y="143688"/>
                  </a:lnTo>
                  <a:lnTo>
                    <a:pt x="171616" y="143812"/>
                  </a:lnTo>
                  <a:lnTo>
                    <a:pt x="170730" y="144422"/>
                  </a:lnTo>
                  <a:lnTo>
                    <a:pt x="170817" y="145257"/>
                  </a:lnTo>
                  <a:lnTo>
                    <a:pt x="171201" y="145361"/>
                  </a:lnTo>
                  <a:lnTo>
                    <a:pt x="171573" y="145567"/>
                  </a:lnTo>
                  <a:lnTo>
                    <a:pt x="174178" y="148674"/>
                  </a:lnTo>
                  <a:lnTo>
                    <a:pt x="174381" y="149130"/>
                  </a:lnTo>
                  <a:lnTo>
                    <a:pt x="174525" y="150252"/>
                  </a:lnTo>
                  <a:lnTo>
                    <a:pt x="174065" y="150272"/>
                  </a:lnTo>
                  <a:lnTo>
                    <a:pt x="173766" y="150425"/>
                  </a:lnTo>
                  <a:lnTo>
                    <a:pt x="172814" y="149717"/>
                  </a:lnTo>
                  <a:lnTo>
                    <a:pt x="172566" y="149821"/>
                  </a:lnTo>
                  <a:lnTo>
                    <a:pt x="172482" y="150286"/>
                  </a:lnTo>
                  <a:lnTo>
                    <a:pt x="171965" y="150165"/>
                  </a:lnTo>
                  <a:lnTo>
                    <a:pt x="171392" y="149868"/>
                  </a:lnTo>
                  <a:lnTo>
                    <a:pt x="170311" y="150114"/>
                  </a:lnTo>
                  <a:lnTo>
                    <a:pt x="170230" y="149943"/>
                  </a:lnTo>
                  <a:lnTo>
                    <a:pt x="170074" y="149905"/>
                  </a:lnTo>
                  <a:lnTo>
                    <a:pt x="168161" y="150194"/>
                  </a:lnTo>
                  <a:lnTo>
                    <a:pt x="166588" y="151196"/>
                  </a:lnTo>
                  <a:lnTo>
                    <a:pt x="166700" y="151574"/>
                  </a:lnTo>
                  <a:lnTo>
                    <a:pt x="166576" y="153028"/>
                  </a:lnTo>
                  <a:lnTo>
                    <a:pt x="166620" y="153333"/>
                  </a:lnTo>
                  <a:lnTo>
                    <a:pt x="166767" y="153836"/>
                  </a:lnTo>
                  <a:lnTo>
                    <a:pt x="167688" y="155898"/>
                  </a:lnTo>
                  <a:lnTo>
                    <a:pt x="167719" y="156256"/>
                  </a:lnTo>
                  <a:lnTo>
                    <a:pt x="167573" y="156874"/>
                  </a:lnTo>
                  <a:lnTo>
                    <a:pt x="167583" y="157291"/>
                  </a:lnTo>
                  <a:lnTo>
                    <a:pt x="168385" y="158898"/>
                  </a:lnTo>
                  <a:lnTo>
                    <a:pt x="164648" y="160587"/>
                  </a:lnTo>
                  <a:lnTo>
                    <a:pt x="163385" y="161338"/>
                  </a:lnTo>
                  <a:lnTo>
                    <a:pt x="164490" y="163598"/>
                  </a:lnTo>
                  <a:lnTo>
                    <a:pt x="164828" y="164272"/>
                  </a:lnTo>
                  <a:lnTo>
                    <a:pt x="161208" y="166488"/>
                  </a:lnTo>
                  <a:lnTo>
                    <a:pt x="160033" y="167353"/>
                  </a:lnTo>
                  <a:lnTo>
                    <a:pt x="158795" y="168113"/>
                  </a:lnTo>
                  <a:lnTo>
                    <a:pt x="158970" y="169022"/>
                  </a:lnTo>
                  <a:lnTo>
                    <a:pt x="159709" y="170441"/>
                  </a:lnTo>
                  <a:lnTo>
                    <a:pt x="158583" y="171242"/>
                  </a:lnTo>
                  <a:lnTo>
                    <a:pt x="159577" y="173109"/>
                  </a:lnTo>
                  <a:lnTo>
                    <a:pt x="158193" y="173988"/>
                  </a:lnTo>
                  <a:lnTo>
                    <a:pt x="158096" y="174168"/>
                  </a:lnTo>
                  <a:lnTo>
                    <a:pt x="157601" y="174078"/>
                  </a:lnTo>
                  <a:lnTo>
                    <a:pt x="157137" y="173296"/>
                  </a:lnTo>
                  <a:lnTo>
                    <a:pt x="156600" y="173486"/>
                  </a:lnTo>
                  <a:lnTo>
                    <a:pt x="156102" y="172681"/>
                  </a:lnTo>
                  <a:lnTo>
                    <a:pt x="153875" y="173998"/>
                  </a:lnTo>
                  <a:lnTo>
                    <a:pt x="154422" y="176234"/>
                  </a:lnTo>
                  <a:lnTo>
                    <a:pt x="152142" y="177600"/>
                  </a:lnTo>
                  <a:lnTo>
                    <a:pt x="152406" y="178953"/>
                  </a:lnTo>
                  <a:lnTo>
                    <a:pt x="152451" y="179888"/>
                  </a:lnTo>
                  <a:lnTo>
                    <a:pt x="152127" y="179251"/>
                  </a:lnTo>
                  <a:lnTo>
                    <a:pt x="149698" y="180714"/>
                  </a:lnTo>
                  <a:lnTo>
                    <a:pt x="149551" y="180474"/>
                  </a:lnTo>
                  <a:lnTo>
                    <a:pt x="148278" y="181108"/>
                  </a:lnTo>
                  <a:lnTo>
                    <a:pt x="148489" y="181820"/>
                  </a:lnTo>
                  <a:lnTo>
                    <a:pt x="148628" y="182025"/>
                  </a:lnTo>
                  <a:lnTo>
                    <a:pt x="148652" y="182834"/>
                  </a:lnTo>
                  <a:lnTo>
                    <a:pt x="148008" y="183178"/>
                  </a:lnTo>
                  <a:lnTo>
                    <a:pt x="147221" y="183337"/>
                  </a:lnTo>
                  <a:lnTo>
                    <a:pt x="146238" y="183096"/>
                  </a:lnTo>
                  <a:lnTo>
                    <a:pt x="146117" y="182789"/>
                  </a:lnTo>
                  <a:lnTo>
                    <a:pt x="146124" y="182375"/>
                  </a:lnTo>
                  <a:lnTo>
                    <a:pt x="146049" y="182137"/>
                  </a:lnTo>
                  <a:lnTo>
                    <a:pt x="145805" y="181741"/>
                  </a:lnTo>
                  <a:lnTo>
                    <a:pt x="145587" y="181604"/>
                  </a:lnTo>
                  <a:lnTo>
                    <a:pt x="144351" y="179305"/>
                  </a:lnTo>
                  <a:lnTo>
                    <a:pt x="143922" y="178779"/>
                  </a:lnTo>
                  <a:lnTo>
                    <a:pt x="140529" y="180810"/>
                  </a:lnTo>
                  <a:lnTo>
                    <a:pt x="140160" y="180043"/>
                  </a:lnTo>
                  <a:lnTo>
                    <a:pt x="140867" y="179562"/>
                  </a:lnTo>
                  <a:lnTo>
                    <a:pt x="139246" y="176518"/>
                  </a:lnTo>
                  <a:lnTo>
                    <a:pt x="139333" y="176373"/>
                  </a:lnTo>
                  <a:lnTo>
                    <a:pt x="138405" y="174604"/>
                  </a:lnTo>
                  <a:lnTo>
                    <a:pt x="136519" y="175749"/>
                  </a:lnTo>
                  <a:lnTo>
                    <a:pt x="136251" y="176009"/>
                  </a:lnTo>
                  <a:lnTo>
                    <a:pt x="136123" y="176335"/>
                  </a:lnTo>
                  <a:lnTo>
                    <a:pt x="136161" y="176941"/>
                  </a:lnTo>
                  <a:lnTo>
                    <a:pt x="137756" y="179973"/>
                  </a:lnTo>
                  <a:lnTo>
                    <a:pt x="136768" y="180603"/>
                  </a:lnTo>
                  <a:lnTo>
                    <a:pt x="136475" y="180209"/>
                  </a:lnTo>
                  <a:lnTo>
                    <a:pt x="134837" y="181233"/>
                  </a:lnTo>
                  <a:lnTo>
                    <a:pt x="135042" y="181695"/>
                  </a:lnTo>
                  <a:lnTo>
                    <a:pt x="134078" y="181386"/>
                  </a:lnTo>
                  <a:lnTo>
                    <a:pt x="133747" y="181061"/>
                  </a:lnTo>
                  <a:lnTo>
                    <a:pt x="134033" y="180170"/>
                  </a:lnTo>
                  <a:lnTo>
                    <a:pt x="134037" y="179246"/>
                  </a:lnTo>
                  <a:lnTo>
                    <a:pt x="134218" y="178635"/>
                  </a:lnTo>
                  <a:lnTo>
                    <a:pt x="134647" y="178352"/>
                  </a:lnTo>
                  <a:lnTo>
                    <a:pt x="134964" y="177808"/>
                  </a:lnTo>
                  <a:lnTo>
                    <a:pt x="134954" y="177518"/>
                  </a:lnTo>
                  <a:lnTo>
                    <a:pt x="134616" y="177156"/>
                  </a:lnTo>
                  <a:lnTo>
                    <a:pt x="134512" y="176634"/>
                  </a:lnTo>
                  <a:lnTo>
                    <a:pt x="134589" y="176364"/>
                  </a:lnTo>
                  <a:lnTo>
                    <a:pt x="135090" y="176057"/>
                  </a:lnTo>
                  <a:lnTo>
                    <a:pt x="135422" y="175971"/>
                  </a:lnTo>
                  <a:lnTo>
                    <a:pt x="136432" y="175376"/>
                  </a:lnTo>
                  <a:lnTo>
                    <a:pt x="136429" y="175078"/>
                  </a:lnTo>
                  <a:lnTo>
                    <a:pt x="136238" y="174237"/>
                  </a:lnTo>
                  <a:lnTo>
                    <a:pt x="135948" y="173619"/>
                  </a:lnTo>
                  <a:lnTo>
                    <a:pt x="135865" y="172452"/>
                  </a:lnTo>
                  <a:lnTo>
                    <a:pt x="136009" y="171815"/>
                  </a:lnTo>
                  <a:lnTo>
                    <a:pt x="136564" y="170411"/>
                  </a:lnTo>
                  <a:lnTo>
                    <a:pt x="136560" y="170001"/>
                  </a:lnTo>
                  <a:lnTo>
                    <a:pt x="136041" y="168972"/>
                  </a:lnTo>
                  <a:lnTo>
                    <a:pt x="137046" y="168368"/>
                  </a:lnTo>
                  <a:lnTo>
                    <a:pt x="138431" y="170923"/>
                  </a:lnTo>
                  <a:lnTo>
                    <a:pt x="143444" y="167874"/>
                  </a:lnTo>
                  <a:lnTo>
                    <a:pt x="140869" y="163038"/>
                  </a:lnTo>
                  <a:lnTo>
                    <a:pt x="139414" y="160159"/>
                  </a:lnTo>
                  <a:lnTo>
                    <a:pt x="139724" y="159518"/>
                  </a:lnTo>
                  <a:lnTo>
                    <a:pt x="139748" y="158668"/>
                  </a:lnTo>
                  <a:lnTo>
                    <a:pt x="140980" y="157919"/>
                  </a:lnTo>
                  <a:lnTo>
                    <a:pt x="140008" y="156037"/>
                  </a:lnTo>
                  <a:lnTo>
                    <a:pt x="129941" y="158763"/>
                  </a:lnTo>
                  <a:lnTo>
                    <a:pt x="122313" y="160826"/>
                  </a:lnTo>
                  <a:lnTo>
                    <a:pt x="123125" y="162279"/>
                  </a:lnTo>
                  <a:lnTo>
                    <a:pt x="122445" y="162961"/>
                  </a:lnTo>
                  <a:lnTo>
                    <a:pt x="121695" y="163867"/>
                  </a:lnTo>
                  <a:lnTo>
                    <a:pt x="121755" y="164593"/>
                  </a:lnTo>
                  <a:lnTo>
                    <a:pt x="121242" y="164940"/>
                  </a:lnTo>
                  <a:lnTo>
                    <a:pt x="120260" y="163398"/>
                  </a:lnTo>
                  <a:lnTo>
                    <a:pt x="120129" y="163958"/>
                  </a:lnTo>
                  <a:lnTo>
                    <a:pt x="119847" y="164636"/>
                  </a:lnTo>
                  <a:lnTo>
                    <a:pt x="118924" y="166247"/>
                  </a:lnTo>
                  <a:lnTo>
                    <a:pt x="116245" y="168013"/>
                  </a:lnTo>
                  <a:lnTo>
                    <a:pt x="114624" y="165151"/>
                  </a:lnTo>
                  <a:lnTo>
                    <a:pt x="114663" y="164238"/>
                  </a:lnTo>
                  <a:lnTo>
                    <a:pt x="115367" y="163795"/>
                  </a:lnTo>
                  <a:lnTo>
                    <a:pt x="115580" y="163139"/>
                  </a:lnTo>
                  <a:lnTo>
                    <a:pt x="115388" y="162750"/>
                  </a:lnTo>
                  <a:lnTo>
                    <a:pt x="107493" y="164973"/>
                  </a:lnTo>
                  <a:lnTo>
                    <a:pt x="108033" y="165975"/>
                  </a:lnTo>
                  <a:lnTo>
                    <a:pt x="107632" y="166218"/>
                  </a:lnTo>
                  <a:lnTo>
                    <a:pt x="107480" y="166310"/>
                  </a:lnTo>
                  <a:lnTo>
                    <a:pt x="106114" y="166621"/>
                  </a:lnTo>
                  <a:lnTo>
                    <a:pt x="105806" y="166882"/>
                  </a:lnTo>
                  <a:lnTo>
                    <a:pt x="105244" y="167664"/>
                  </a:lnTo>
                  <a:lnTo>
                    <a:pt x="104261" y="168010"/>
                  </a:lnTo>
                  <a:lnTo>
                    <a:pt x="104005" y="168067"/>
                  </a:lnTo>
                  <a:lnTo>
                    <a:pt x="103298" y="167966"/>
                  </a:lnTo>
                  <a:lnTo>
                    <a:pt x="102968" y="168120"/>
                  </a:lnTo>
                  <a:lnTo>
                    <a:pt x="102831" y="168308"/>
                  </a:lnTo>
                  <a:lnTo>
                    <a:pt x="102729" y="168603"/>
                  </a:lnTo>
                  <a:lnTo>
                    <a:pt x="102651" y="169216"/>
                  </a:lnTo>
                  <a:lnTo>
                    <a:pt x="102757" y="170372"/>
                  </a:lnTo>
                  <a:lnTo>
                    <a:pt x="102954" y="171143"/>
                  </a:lnTo>
                  <a:lnTo>
                    <a:pt x="103142" y="171498"/>
                  </a:lnTo>
                  <a:lnTo>
                    <a:pt x="103293" y="171705"/>
                  </a:lnTo>
                  <a:lnTo>
                    <a:pt x="103326" y="171914"/>
                  </a:lnTo>
                  <a:lnTo>
                    <a:pt x="103301" y="172065"/>
                  </a:lnTo>
                  <a:lnTo>
                    <a:pt x="103108" y="172427"/>
                  </a:lnTo>
                  <a:lnTo>
                    <a:pt x="102719" y="172734"/>
                  </a:lnTo>
                  <a:lnTo>
                    <a:pt x="102482" y="172793"/>
                  </a:lnTo>
                  <a:lnTo>
                    <a:pt x="102296" y="172791"/>
                  </a:lnTo>
                  <a:lnTo>
                    <a:pt x="101504" y="172597"/>
                  </a:lnTo>
                  <a:lnTo>
                    <a:pt x="99872" y="171871"/>
                  </a:lnTo>
                  <a:lnTo>
                    <a:pt x="99457" y="171659"/>
                  </a:lnTo>
                  <a:lnTo>
                    <a:pt x="97882" y="170539"/>
                  </a:lnTo>
                  <a:lnTo>
                    <a:pt x="97389" y="170261"/>
                  </a:lnTo>
                  <a:lnTo>
                    <a:pt x="97235" y="170221"/>
                  </a:lnTo>
                  <a:lnTo>
                    <a:pt x="96729" y="170275"/>
                  </a:lnTo>
                  <a:lnTo>
                    <a:pt x="95481" y="170037"/>
                  </a:lnTo>
                  <a:lnTo>
                    <a:pt x="95326" y="169841"/>
                  </a:lnTo>
                  <a:lnTo>
                    <a:pt x="95258" y="169673"/>
                  </a:lnTo>
                  <a:lnTo>
                    <a:pt x="95244" y="169406"/>
                  </a:lnTo>
                  <a:lnTo>
                    <a:pt x="95407" y="169125"/>
                  </a:lnTo>
                  <a:lnTo>
                    <a:pt x="95987" y="168411"/>
                  </a:lnTo>
                  <a:lnTo>
                    <a:pt x="96034" y="168177"/>
                  </a:lnTo>
                  <a:lnTo>
                    <a:pt x="95985" y="168013"/>
                  </a:lnTo>
                  <a:lnTo>
                    <a:pt x="95634" y="167605"/>
                  </a:lnTo>
                  <a:lnTo>
                    <a:pt x="95574" y="167404"/>
                  </a:lnTo>
                  <a:lnTo>
                    <a:pt x="95544" y="167202"/>
                  </a:lnTo>
                  <a:lnTo>
                    <a:pt x="95624" y="166403"/>
                  </a:lnTo>
                  <a:lnTo>
                    <a:pt x="95619" y="166168"/>
                  </a:lnTo>
                  <a:lnTo>
                    <a:pt x="95518" y="165820"/>
                  </a:lnTo>
                  <a:lnTo>
                    <a:pt x="95401" y="165614"/>
                  </a:lnTo>
                  <a:lnTo>
                    <a:pt x="95245" y="165461"/>
                  </a:lnTo>
                  <a:lnTo>
                    <a:pt x="94729" y="165110"/>
                  </a:lnTo>
                  <a:lnTo>
                    <a:pt x="94550" y="165079"/>
                  </a:lnTo>
                  <a:lnTo>
                    <a:pt x="94203" y="165121"/>
                  </a:lnTo>
                  <a:lnTo>
                    <a:pt x="93315" y="165556"/>
                  </a:lnTo>
                  <a:lnTo>
                    <a:pt x="92351" y="166161"/>
                  </a:lnTo>
                  <a:lnTo>
                    <a:pt x="91975" y="166198"/>
                  </a:lnTo>
                  <a:lnTo>
                    <a:pt x="91754" y="166180"/>
                  </a:lnTo>
                  <a:lnTo>
                    <a:pt x="91234" y="165958"/>
                  </a:lnTo>
                  <a:lnTo>
                    <a:pt x="91138" y="165795"/>
                  </a:lnTo>
                  <a:lnTo>
                    <a:pt x="91099" y="165540"/>
                  </a:lnTo>
                  <a:lnTo>
                    <a:pt x="91190" y="165300"/>
                  </a:lnTo>
                  <a:lnTo>
                    <a:pt x="91444" y="165051"/>
                  </a:lnTo>
                  <a:lnTo>
                    <a:pt x="91890" y="164830"/>
                  </a:lnTo>
                  <a:lnTo>
                    <a:pt x="92419" y="164468"/>
                  </a:lnTo>
                  <a:lnTo>
                    <a:pt x="92625" y="164204"/>
                  </a:lnTo>
                  <a:lnTo>
                    <a:pt x="92710" y="163959"/>
                  </a:lnTo>
                  <a:lnTo>
                    <a:pt x="92776" y="163476"/>
                  </a:lnTo>
                  <a:lnTo>
                    <a:pt x="92762" y="163105"/>
                  </a:lnTo>
                  <a:lnTo>
                    <a:pt x="92673" y="162687"/>
                  </a:lnTo>
                  <a:lnTo>
                    <a:pt x="92528" y="162264"/>
                  </a:lnTo>
                  <a:lnTo>
                    <a:pt x="92421" y="162056"/>
                  </a:lnTo>
                  <a:lnTo>
                    <a:pt x="92177" y="161728"/>
                  </a:lnTo>
                  <a:lnTo>
                    <a:pt x="92011" y="161567"/>
                  </a:lnTo>
                  <a:lnTo>
                    <a:pt x="91748" y="161387"/>
                  </a:lnTo>
                  <a:lnTo>
                    <a:pt x="91460" y="161300"/>
                  </a:lnTo>
                  <a:lnTo>
                    <a:pt x="90402" y="161292"/>
                  </a:lnTo>
                  <a:lnTo>
                    <a:pt x="89242" y="161385"/>
                  </a:lnTo>
                  <a:lnTo>
                    <a:pt x="88060" y="161351"/>
                  </a:lnTo>
                  <a:lnTo>
                    <a:pt x="87928" y="161293"/>
                  </a:lnTo>
                  <a:lnTo>
                    <a:pt x="87688" y="161107"/>
                  </a:lnTo>
                  <a:lnTo>
                    <a:pt x="87386" y="160900"/>
                  </a:lnTo>
                  <a:lnTo>
                    <a:pt x="85985" y="161798"/>
                  </a:lnTo>
                  <a:lnTo>
                    <a:pt x="79441" y="165991"/>
                  </a:lnTo>
                  <a:lnTo>
                    <a:pt x="80294" y="167466"/>
                  </a:lnTo>
                  <a:lnTo>
                    <a:pt x="81047" y="168431"/>
                  </a:lnTo>
                  <a:lnTo>
                    <a:pt x="81330" y="168628"/>
                  </a:lnTo>
                  <a:lnTo>
                    <a:pt x="81560" y="168662"/>
                  </a:lnTo>
                  <a:lnTo>
                    <a:pt x="81902" y="168502"/>
                  </a:lnTo>
                  <a:lnTo>
                    <a:pt x="82432" y="168036"/>
                  </a:lnTo>
                  <a:lnTo>
                    <a:pt x="84273" y="166986"/>
                  </a:lnTo>
                  <a:lnTo>
                    <a:pt x="84333" y="167600"/>
                  </a:lnTo>
                  <a:lnTo>
                    <a:pt x="83958" y="171163"/>
                  </a:lnTo>
                  <a:lnTo>
                    <a:pt x="83393" y="172005"/>
                  </a:lnTo>
                  <a:lnTo>
                    <a:pt x="83132" y="172285"/>
                  </a:lnTo>
                  <a:lnTo>
                    <a:pt x="83700" y="173522"/>
                  </a:lnTo>
                  <a:lnTo>
                    <a:pt x="83637" y="173839"/>
                  </a:lnTo>
                  <a:lnTo>
                    <a:pt x="84118" y="174811"/>
                  </a:lnTo>
                  <a:lnTo>
                    <a:pt x="86098" y="174778"/>
                  </a:lnTo>
                  <a:lnTo>
                    <a:pt x="84659" y="175698"/>
                  </a:lnTo>
                  <a:lnTo>
                    <a:pt x="84884" y="176600"/>
                  </a:lnTo>
                  <a:lnTo>
                    <a:pt x="85069" y="176854"/>
                  </a:lnTo>
                  <a:lnTo>
                    <a:pt x="85386" y="176958"/>
                  </a:lnTo>
                  <a:lnTo>
                    <a:pt x="85669" y="176898"/>
                  </a:lnTo>
                  <a:lnTo>
                    <a:pt x="87170" y="177499"/>
                  </a:lnTo>
                  <a:lnTo>
                    <a:pt x="88538" y="178811"/>
                  </a:lnTo>
                  <a:lnTo>
                    <a:pt x="88273" y="179091"/>
                  </a:lnTo>
                  <a:lnTo>
                    <a:pt x="87671" y="179385"/>
                  </a:lnTo>
                  <a:lnTo>
                    <a:pt x="86524" y="180603"/>
                  </a:lnTo>
                  <a:lnTo>
                    <a:pt x="85918" y="181125"/>
                  </a:lnTo>
                  <a:lnTo>
                    <a:pt x="85587" y="181102"/>
                  </a:lnTo>
                  <a:lnTo>
                    <a:pt x="85247" y="180856"/>
                  </a:lnTo>
                  <a:lnTo>
                    <a:pt x="84953" y="181165"/>
                  </a:lnTo>
                  <a:lnTo>
                    <a:pt x="84402" y="181307"/>
                  </a:lnTo>
                  <a:lnTo>
                    <a:pt x="84155" y="181221"/>
                  </a:lnTo>
                  <a:lnTo>
                    <a:pt x="83636" y="179558"/>
                  </a:lnTo>
                  <a:lnTo>
                    <a:pt x="83169" y="179536"/>
                  </a:lnTo>
                  <a:lnTo>
                    <a:pt x="82451" y="179003"/>
                  </a:lnTo>
                  <a:lnTo>
                    <a:pt x="82138" y="178567"/>
                  </a:lnTo>
                  <a:lnTo>
                    <a:pt x="81183" y="178030"/>
                  </a:lnTo>
                  <a:lnTo>
                    <a:pt x="80308" y="178358"/>
                  </a:lnTo>
                  <a:lnTo>
                    <a:pt x="78723" y="179308"/>
                  </a:lnTo>
                  <a:lnTo>
                    <a:pt x="77956" y="180214"/>
                  </a:lnTo>
                  <a:lnTo>
                    <a:pt x="78113" y="181120"/>
                  </a:lnTo>
                  <a:lnTo>
                    <a:pt x="77953" y="181291"/>
                  </a:lnTo>
                  <a:lnTo>
                    <a:pt x="77357" y="181183"/>
                  </a:lnTo>
                  <a:lnTo>
                    <a:pt x="76510" y="180732"/>
                  </a:lnTo>
                  <a:lnTo>
                    <a:pt x="75524" y="181325"/>
                  </a:lnTo>
                  <a:lnTo>
                    <a:pt x="75103" y="180546"/>
                  </a:lnTo>
                  <a:lnTo>
                    <a:pt x="74900" y="178709"/>
                  </a:lnTo>
                  <a:lnTo>
                    <a:pt x="74934" y="178024"/>
                  </a:lnTo>
                  <a:lnTo>
                    <a:pt x="75095" y="177658"/>
                  </a:lnTo>
                  <a:lnTo>
                    <a:pt x="75196" y="176961"/>
                  </a:lnTo>
                  <a:lnTo>
                    <a:pt x="75157" y="175895"/>
                  </a:lnTo>
                  <a:lnTo>
                    <a:pt x="74550" y="174792"/>
                  </a:lnTo>
                  <a:lnTo>
                    <a:pt x="74528" y="174082"/>
                  </a:lnTo>
                  <a:lnTo>
                    <a:pt x="74162" y="173169"/>
                  </a:lnTo>
                  <a:lnTo>
                    <a:pt x="73810" y="172510"/>
                  </a:lnTo>
                  <a:lnTo>
                    <a:pt x="72491" y="170438"/>
                  </a:lnTo>
                  <a:lnTo>
                    <a:pt x="66795" y="174111"/>
                  </a:lnTo>
                  <a:lnTo>
                    <a:pt x="65295" y="175071"/>
                  </a:lnTo>
                  <a:lnTo>
                    <a:pt x="59110" y="179074"/>
                  </a:lnTo>
                  <a:lnTo>
                    <a:pt x="58721" y="179324"/>
                  </a:lnTo>
                  <a:lnTo>
                    <a:pt x="58513" y="179455"/>
                  </a:lnTo>
                  <a:lnTo>
                    <a:pt x="57146" y="180318"/>
                  </a:lnTo>
                  <a:lnTo>
                    <a:pt x="54739" y="174939"/>
                  </a:lnTo>
                  <a:lnTo>
                    <a:pt x="54189" y="173748"/>
                  </a:lnTo>
                  <a:lnTo>
                    <a:pt x="51953" y="168746"/>
                  </a:lnTo>
                  <a:lnTo>
                    <a:pt x="51318" y="167327"/>
                  </a:lnTo>
                  <a:lnTo>
                    <a:pt x="50387" y="165249"/>
                  </a:lnTo>
                  <a:lnTo>
                    <a:pt x="47353" y="158457"/>
                  </a:lnTo>
                  <a:lnTo>
                    <a:pt x="46686" y="156549"/>
                  </a:lnTo>
                  <a:lnTo>
                    <a:pt x="51493" y="153475"/>
                  </a:lnTo>
                  <a:lnTo>
                    <a:pt x="54317" y="151665"/>
                  </a:lnTo>
                  <a:lnTo>
                    <a:pt x="56941" y="149961"/>
                  </a:lnTo>
                  <a:lnTo>
                    <a:pt x="66063" y="144140"/>
                  </a:lnTo>
                  <a:lnTo>
                    <a:pt x="65430" y="143929"/>
                  </a:lnTo>
                  <a:lnTo>
                    <a:pt x="64557" y="143139"/>
                  </a:lnTo>
                  <a:lnTo>
                    <a:pt x="64497" y="142819"/>
                  </a:lnTo>
                  <a:lnTo>
                    <a:pt x="64795" y="142498"/>
                  </a:lnTo>
                  <a:lnTo>
                    <a:pt x="64540" y="141320"/>
                  </a:lnTo>
                  <a:lnTo>
                    <a:pt x="64351" y="140825"/>
                  </a:lnTo>
                  <a:lnTo>
                    <a:pt x="63299" y="139546"/>
                  </a:lnTo>
                  <a:lnTo>
                    <a:pt x="62870" y="139341"/>
                  </a:lnTo>
                  <a:lnTo>
                    <a:pt x="62129" y="139435"/>
                  </a:lnTo>
                  <a:lnTo>
                    <a:pt x="62251" y="139245"/>
                  </a:lnTo>
                  <a:lnTo>
                    <a:pt x="62768" y="138950"/>
                  </a:lnTo>
                  <a:lnTo>
                    <a:pt x="63565" y="138905"/>
                  </a:lnTo>
                  <a:lnTo>
                    <a:pt x="63681" y="139218"/>
                  </a:lnTo>
                  <a:lnTo>
                    <a:pt x="63795" y="138493"/>
                  </a:lnTo>
                  <a:lnTo>
                    <a:pt x="63160" y="137376"/>
                  </a:lnTo>
                  <a:lnTo>
                    <a:pt x="59596" y="139590"/>
                  </a:lnTo>
                  <a:lnTo>
                    <a:pt x="59355" y="139148"/>
                  </a:lnTo>
                  <a:lnTo>
                    <a:pt x="58606" y="139603"/>
                  </a:lnTo>
                  <a:lnTo>
                    <a:pt x="57946" y="138333"/>
                  </a:lnTo>
                  <a:lnTo>
                    <a:pt x="58410" y="136615"/>
                  </a:lnTo>
                  <a:lnTo>
                    <a:pt x="57962" y="135798"/>
                  </a:lnTo>
                  <a:lnTo>
                    <a:pt x="57753" y="135609"/>
                  </a:lnTo>
                  <a:lnTo>
                    <a:pt x="56694" y="136272"/>
                  </a:lnTo>
                  <a:lnTo>
                    <a:pt x="56173" y="135248"/>
                  </a:lnTo>
                  <a:lnTo>
                    <a:pt x="57790" y="133823"/>
                  </a:lnTo>
                  <a:lnTo>
                    <a:pt x="58762" y="133306"/>
                  </a:lnTo>
                  <a:lnTo>
                    <a:pt x="58937" y="133565"/>
                  </a:lnTo>
                  <a:lnTo>
                    <a:pt x="59639" y="133139"/>
                  </a:lnTo>
                  <a:lnTo>
                    <a:pt x="58461" y="126184"/>
                  </a:lnTo>
                  <a:lnTo>
                    <a:pt x="57609" y="126807"/>
                  </a:lnTo>
                  <a:lnTo>
                    <a:pt x="56853" y="125410"/>
                  </a:lnTo>
                  <a:lnTo>
                    <a:pt x="55843" y="125943"/>
                  </a:lnTo>
                  <a:lnTo>
                    <a:pt x="55252" y="125463"/>
                  </a:lnTo>
                  <a:lnTo>
                    <a:pt x="55337" y="124676"/>
                  </a:lnTo>
                  <a:lnTo>
                    <a:pt x="55480" y="124308"/>
                  </a:lnTo>
                  <a:lnTo>
                    <a:pt x="54791" y="124009"/>
                  </a:lnTo>
                  <a:lnTo>
                    <a:pt x="54361" y="124068"/>
                  </a:lnTo>
                  <a:lnTo>
                    <a:pt x="53983" y="124460"/>
                  </a:lnTo>
                  <a:lnTo>
                    <a:pt x="53343" y="124739"/>
                  </a:lnTo>
                  <a:lnTo>
                    <a:pt x="53098" y="124582"/>
                  </a:lnTo>
                  <a:lnTo>
                    <a:pt x="52173" y="123070"/>
                  </a:lnTo>
                  <a:lnTo>
                    <a:pt x="51771" y="123353"/>
                  </a:lnTo>
                  <a:lnTo>
                    <a:pt x="50401" y="121293"/>
                  </a:lnTo>
                  <a:lnTo>
                    <a:pt x="49744" y="120422"/>
                  </a:lnTo>
                  <a:lnTo>
                    <a:pt x="49952" y="120228"/>
                  </a:lnTo>
                  <a:lnTo>
                    <a:pt x="48479" y="118130"/>
                  </a:lnTo>
                  <a:lnTo>
                    <a:pt x="51039" y="116425"/>
                  </a:lnTo>
                  <a:lnTo>
                    <a:pt x="52813" y="115219"/>
                  </a:lnTo>
                  <a:lnTo>
                    <a:pt x="50553" y="111321"/>
                  </a:lnTo>
                  <a:lnTo>
                    <a:pt x="49420" y="109494"/>
                  </a:lnTo>
                  <a:lnTo>
                    <a:pt x="52860" y="107588"/>
                  </a:lnTo>
                  <a:lnTo>
                    <a:pt x="52816" y="103890"/>
                  </a:lnTo>
                  <a:lnTo>
                    <a:pt x="55728" y="103879"/>
                  </a:lnTo>
                  <a:lnTo>
                    <a:pt x="55562" y="102969"/>
                  </a:lnTo>
                  <a:lnTo>
                    <a:pt x="54795" y="102454"/>
                  </a:lnTo>
                  <a:lnTo>
                    <a:pt x="54439" y="102111"/>
                  </a:lnTo>
                  <a:lnTo>
                    <a:pt x="54032" y="101544"/>
                  </a:lnTo>
                  <a:lnTo>
                    <a:pt x="53553" y="99997"/>
                  </a:lnTo>
                  <a:lnTo>
                    <a:pt x="53513" y="99649"/>
                  </a:lnTo>
                  <a:lnTo>
                    <a:pt x="53661" y="99327"/>
                  </a:lnTo>
                  <a:lnTo>
                    <a:pt x="54071" y="98853"/>
                  </a:lnTo>
                  <a:lnTo>
                    <a:pt x="54507" y="98673"/>
                  </a:lnTo>
                  <a:lnTo>
                    <a:pt x="54995" y="98265"/>
                  </a:lnTo>
                  <a:lnTo>
                    <a:pt x="55790" y="96859"/>
                  </a:lnTo>
                  <a:lnTo>
                    <a:pt x="56117" y="95882"/>
                  </a:lnTo>
                  <a:lnTo>
                    <a:pt x="55922" y="94457"/>
                  </a:lnTo>
                  <a:lnTo>
                    <a:pt x="55790" y="94113"/>
                  </a:lnTo>
                  <a:lnTo>
                    <a:pt x="55477" y="93966"/>
                  </a:lnTo>
                  <a:lnTo>
                    <a:pt x="54233" y="93841"/>
                  </a:lnTo>
                  <a:lnTo>
                    <a:pt x="52593" y="93841"/>
                  </a:lnTo>
                  <a:lnTo>
                    <a:pt x="50660" y="94196"/>
                  </a:lnTo>
                  <a:lnTo>
                    <a:pt x="49343" y="94391"/>
                  </a:lnTo>
                  <a:lnTo>
                    <a:pt x="48903" y="94560"/>
                  </a:lnTo>
                  <a:lnTo>
                    <a:pt x="48693" y="94492"/>
                  </a:lnTo>
                  <a:lnTo>
                    <a:pt x="46916" y="93356"/>
                  </a:lnTo>
                  <a:lnTo>
                    <a:pt x="46583" y="93240"/>
                  </a:lnTo>
                  <a:lnTo>
                    <a:pt x="45216" y="93062"/>
                  </a:lnTo>
                  <a:lnTo>
                    <a:pt x="43852" y="93554"/>
                  </a:lnTo>
                  <a:lnTo>
                    <a:pt x="43074" y="93930"/>
                  </a:lnTo>
                  <a:lnTo>
                    <a:pt x="42628" y="94246"/>
                  </a:lnTo>
                  <a:lnTo>
                    <a:pt x="42661" y="94799"/>
                  </a:lnTo>
                  <a:lnTo>
                    <a:pt x="42542" y="96036"/>
                  </a:lnTo>
                  <a:lnTo>
                    <a:pt x="42771" y="97083"/>
                  </a:lnTo>
                  <a:lnTo>
                    <a:pt x="42778" y="98402"/>
                  </a:lnTo>
                  <a:lnTo>
                    <a:pt x="42340" y="98399"/>
                  </a:lnTo>
                  <a:lnTo>
                    <a:pt x="41569" y="98172"/>
                  </a:lnTo>
                  <a:lnTo>
                    <a:pt x="40812" y="98105"/>
                  </a:lnTo>
                  <a:lnTo>
                    <a:pt x="38048" y="98094"/>
                  </a:lnTo>
                  <a:lnTo>
                    <a:pt x="37838" y="97762"/>
                  </a:lnTo>
                  <a:lnTo>
                    <a:pt x="37663" y="97263"/>
                  </a:lnTo>
                  <a:lnTo>
                    <a:pt x="36472" y="96752"/>
                  </a:lnTo>
                  <a:lnTo>
                    <a:pt x="35157" y="96789"/>
                  </a:lnTo>
                  <a:lnTo>
                    <a:pt x="35273" y="96129"/>
                  </a:lnTo>
                  <a:lnTo>
                    <a:pt x="35697" y="96028"/>
                  </a:lnTo>
                  <a:lnTo>
                    <a:pt x="35936" y="95820"/>
                  </a:lnTo>
                  <a:lnTo>
                    <a:pt x="36083" y="94381"/>
                  </a:lnTo>
                  <a:lnTo>
                    <a:pt x="36451" y="93904"/>
                  </a:lnTo>
                  <a:lnTo>
                    <a:pt x="36459" y="93263"/>
                  </a:lnTo>
                  <a:lnTo>
                    <a:pt x="36424" y="92928"/>
                  </a:lnTo>
                  <a:lnTo>
                    <a:pt x="36336" y="92749"/>
                  </a:lnTo>
                  <a:lnTo>
                    <a:pt x="34381" y="92733"/>
                  </a:lnTo>
                  <a:lnTo>
                    <a:pt x="34355" y="93936"/>
                  </a:lnTo>
                  <a:lnTo>
                    <a:pt x="31252" y="93951"/>
                  </a:lnTo>
                  <a:lnTo>
                    <a:pt x="31440" y="84356"/>
                  </a:lnTo>
                  <a:lnTo>
                    <a:pt x="31412" y="84236"/>
                  </a:lnTo>
                  <a:lnTo>
                    <a:pt x="31054" y="85169"/>
                  </a:lnTo>
                  <a:lnTo>
                    <a:pt x="30490" y="85961"/>
                  </a:lnTo>
                  <a:lnTo>
                    <a:pt x="30270" y="86300"/>
                  </a:lnTo>
                  <a:lnTo>
                    <a:pt x="29469" y="87121"/>
                  </a:lnTo>
                  <a:lnTo>
                    <a:pt x="29393" y="87299"/>
                  </a:lnTo>
                  <a:lnTo>
                    <a:pt x="28746" y="88251"/>
                  </a:lnTo>
                  <a:lnTo>
                    <a:pt x="28646" y="88539"/>
                  </a:lnTo>
                  <a:lnTo>
                    <a:pt x="28681" y="88678"/>
                  </a:lnTo>
                  <a:lnTo>
                    <a:pt x="28778" y="88847"/>
                  </a:lnTo>
                  <a:lnTo>
                    <a:pt x="29126" y="89200"/>
                  </a:lnTo>
                  <a:lnTo>
                    <a:pt x="29424" y="89600"/>
                  </a:lnTo>
                  <a:lnTo>
                    <a:pt x="29934" y="90474"/>
                  </a:lnTo>
                  <a:lnTo>
                    <a:pt x="29968" y="90610"/>
                  </a:lnTo>
                  <a:lnTo>
                    <a:pt x="29951" y="90761"/>
                  </a:lnTo>
                  <a:lnTo>
                    <a:pt x="29789" y="91014"/>
                  </a:lnTo>
                  <a:lnTo>
                    <a:pt x="29643" y="91167"/>
                  </a:lnTo>
                  <a:lnTo>
                    <a:pt x="29218" y="91526"/>
                  </a:lnTo>
                  <a:lnTo>
                    <a:pt x="28869" y="91594"/>
                  </a:lnTo>
                  <a:lnTo>
                    <a:pt x="28570" y="91571"/>
                  </a:lnTo>
                  <a:lnTo>
                    <a:pt x="28219" y="91397"/>
                  </a:lnTo>
                  <a:lnTo>
                    <a:pt x="27176" y="90705"/>
                  </a:lnTo>
                  <a:lnTo>
                    <a:pt x="26713" y="90315"/>
                  </a:lnTo>
                  <a:lnTo>
                    <a:pt x="26402" y="89875"/>
                  </a:lnTo>
                  <a:lnTo>
                    <a:pt x="26325" y="89610"/>
                  </a:lnTo>
                  <a:lnTo>
                    <a:pt x="25589" y="88108"/>
                  </a:lnTo>
                  <a:lnTo>
                    <a:pt x="25275" y="87010"/>
                  </a:lnTo>
                  <a:lnTo>
                    <a:pt x="24950" y="86136"/>
                  </a:lnTo>
                  <a:lnTo>
                    <a:pt x="24774" y="85561"/>
                  </a:lnTo>
                  <a:lnTo>
                    <a:pt x="24722" y="84834"/>
                  </a:lnTo>
                  <a:lnTo>
                    <a:pt x="24628" y="84140"/>
                  </a:lnTo>
                  <a:lnTo>
                    <a:pt x="24651" y="83984"/>
                  </a:lnTo>
                  <a:lnTo>
                    <a:pt x="24655" y="83698"/>
                  </a:lnTo>
                  <a:lnTo>
                    <a:pt x="24308" y="82901"/>
                  </a:lnTo>
                  <a:lnTo>
                    <a:pt x="23905" y="82302"/>
                  </a:lnTo>
                  <a:lnTo>
                    <a:pt x="23420" y="81812"/>
                  </a:lnTo>
                  <a:lnTo>
                    <a:pt x="23074" y="81723"/>
                  </a:lnTo>
                  <a:lnTo>
                    <a:pt x="22628" y="81821"/>
                  </a:lnTo>
                  <a:lnTo>
                    <a:pt x="22409" y="81938"/>
                  </a:lnTo>
                  <a:lnTo>
                    <a:pt x="21986" y="82639"/>
                  </a:lnTo>
                  <a:lnTo>
                    <a:pt x="21905" y="82893"/>
                  </a:lnTo>
                  <a:lnTo>
                    <a:pt x="21866" y="83187"/>
                  </a:lnTo>
                  <a:lnTo>
                    <a:pt x="21775" y="83403"/>
                  </a:lnTo>
                  <a:lnTo>
                    <a:pt x="21632" y="84038"/>
                  </a:lnTo>
                  <a:lnTo>
                    <a:pt x="21469" y="84387"/>
                  </a:lnTo>
                  <a:lnTo>
                    <a:pt x="20607" y="84753"/>
                  </a:lnTo>
                  <a:lnTo>
                    <a:pt x="20005" y="83971"/>
                  </a:lnTo>
                  <a:lnTo>
                    <a:pt x="19575" y="83593"/>
                  </a:lnTo>
                  <a:lnTo>
                    <a:pt x="19143" y="83042"/>
                  </a:lnTo>
                  <a:lnTo>
                    <a:pt x="18849" y="83027"/>
                  </a:lnTo>
                  <a:lnTo>
                    <a:pt x="18708" y="83109"/>
                  </a:lnTo>
                  <a:lnTo>
                    <a:pt x="18168" y="83533"/>
                  </a:lnTo>
                  <a:lnTo>
                    <a:pt x="17872" y="83838"/>
                  </a:lnTo>
                  <a:lnTo>
                    <a:pt x="17559" y="84283"/>
                  </a:lnTo>
                  <a:lnTo>
                    <a:pt x="17393" y="84455"/>
                  </a:lnTo>
                  <a:lnTo>
                    <a:pt x="17148" y="84604"/>
                  </a:lnTo>
                  <a:lnTo>
                    <a:pt x="16837" y="84730"/>
                  </a:lnTo>
                  <a:lnTo>
                    <a:pt x="16339" y="84937"/>
                  </a:lnTo>
                  <a:lnTo>
                    <a:pt x="16086" y="84861"/>
                  </a:lnTo>
                  <a:lnTo>
                    <a:pt x="16010" y="84713"/>
                  </a:lnTo>
                  <a:lnTo>
                    <a:pt x="15936" y="84466"/>
                  </a:lnTo>
                  <a:lnTo>
                    <a:pt x="15860" y="84289"/>
                  </a:lnTo>
                  <a:lnTo>
                    <a:pt x="15716" y="83587"/>
                  </a:lnTo>
                  <a:lnTo>
                    <a:pt x="15709" y="83268"/>
                  </a:lnTo>
                  <a:lnTo>
                    <a:pt x="15761" y="83000"/>
                  </a:lnTo>
                  <a:lnTo>
                    <a:pt x="15814" y="82598"/>
                  </a:lnTo>
                  <a:lnTo>
                    <a:pt x="15897" y="82336"/>
                  </a:lnTo>
                  <a:lnTo>
                    <a:pt x="16171" y="82044"/>
                  </a:lnTo>
                  <a:lnTo>
                    <a:pt x="17299" y="80994"/>
                  </a:lnTo>
                  <a:lnTo>
                    <a:pt x="17354" y="80834"/>
                  </a:lnTo>
                  <a:lnTo>
                    <a:pt x="17374" y="80695"/>
                  </a:lnTo>
                  <a:lnTo>
                    <a:pt x="17376" y="80526"/>
                  </a:lnTo>
                  <a:lnTo>
                    <a:pt x="17259" y="80003"/>
                  </a:lnTo>
                  <a:lnTo>
                    <a:pt x="17168" y="79781"/>
                  </a:lnTo>
                  <a:lnTo>
                    <a:pt x="16781" y="79424"/>
                  </a:lnTo>
                  <a:lnTo>
                    <a:pt x="16606" y="79453"/>
                  </a:lnTo>
                  <a:lnTo>
                    <a:pt x="16253" y="79619"/>
                  </a:lnTo>
                  <a:lnTo>
                    <a:pt x="15839" y="80096"/>
                  </a:lnTo>
                  <a:lnTo>
                    <a:pt x="15622" y="80430"/>
                  </a:lnTo>
                  <a:lnTo>
                    <a:pt x="15350" y="80787"/>
                  </a:lnTo>
                  <a:lnTo>
                    <a:pt x="14978" y="81196"/>
                  </a:lnTo>
                  <a:lnTo>
                    <a:pt x="14719" y="81412"/>
                  </a:lnTo>
                  <a:lnTo>
                    <a:pt x="14459" y="81531"/>
                  </a:lnTo>
                  <a:lnTo>
                    <a:pt x="14329" y="81492"/>
                  </a:lnTo>
                  <a:lnTo>
                    <a:pt x="14193" y="81395"/>
                  </a:lnTo>
                  <a:lnTo>
                    <a:pt x="13830" y="81208"/>
                  </a:lnTo>
                  <a:lnTo>
                    <a:pt x="13693" y="81132"/>
                  </a:lnTo>
                  <a:lnTo>
                    <a:pt x="13580" y="80923"/>
                  </a:lnTo>
                  <a:lnTo>
                    <a:pt x="13601" y="80435"/>
                  </a:lnTo>
                  <a:lnTo>
                    <a:pt x="14034" y="79128"/>
                  </a:lnTo>
                  <a:lnTo>
                    <a:pt x="14000" y="78934"/>
                  </a:lnTo>
                  <a:lnTo>
                    <a:pt x="13729" y="78682"/>
                  </a:lnTo>
                  <a:lnTo>
                    <a:pt x="12391" y="78152"/>
                  </a:lnTo>
                  <a:lnTo>
                    <a:pt x="9486" y="77601"/>
                  </a:lnTo>
                  <a:lnTo>
                    <a:pt x="8988" y="77007"/>
                  </a:lnTo>
                  <a:lnTo>
                    <a:pt x="8646" y="76764"/>
                  </a:lnTo>
                  <a:lnTo>
                    <a:pt x="6611" y="77289"/>
                  </a:lnTo>
                  <a:lnTo>
                    <a:pt x="6330" y="77187"/>
                  </a:lnTo>
                  <a:lnTo>
                    <a:pt x="5249" y="76440"/>
                  </a:lnTo>
                  <a:lnTo>
                    <a:pt x="4868" y="76123"/>
                  </a:lnTo>
                  <a:lnTo>
                    <a:pt x="4688" y="75869"/>
                  </a:lnTo>
                  <a:lnTo>
                    <a:pt x="4594" y="75600"/>
                  </a:lnTo>
                  <a:lnTo>
                    <a:pt x="4660" y="75913"/>
                  </a:lnTo>
                  <a:lnTo>
                    <a:pt x="5067" y="76409"/>
                  </a:lnTo>
                  <a:lnTo>
                    <a:pt x="5909" y="76976"/>
                  </a:lnTo>
                  <a:lnTo>
                    <a:pt x="5014" y="77069"/>
                  </a:lnTo>
                  <a:lnTo>
                    <a:pt x="5007" y="77222"/>
                  </a:lnTo>
                  <a:lnTo>
                    <a:pt x="4726" y="77609"/>
                  </a:lnTo>
                  <a:lnTo>
                    <a:pt x="4415" y="77812"/>
                  </a:lnTo>
                  <a:lnTo>
                    <a:pt x="3786" y="77322"/>
                  </a:lnTo>
                  <a:lnTo>
                    <a:pt x="3446" y="76901"/>
                  </a:lnTo>
                  <a:lnTo>
                    <a:pt x="2983" y="75972"/>
                  </a:lnTo>
                  <a:lnTo>
                    <a:pt x="3025" y="75812"/>
                  </a:lnTo>
                  <a:lnTo>
                    <a:pt x="2899" y="75342"/>
                  </a:lnTo>
                  <a:lnTo>
                    <a:pt x="2657" y="74821"/>
                  </a:lnTo>
                  <a:lnTo>
                    <a:pt x="2078" y="74340"/>
                  </a:lnTo>
                  <a:lnTo>
                    <a:pt x="1186" y="73363"/>
                  </a:lnTo>
                  <a:lnTo>
                    <a:pt x="182" y="71986"/>
                  </a:lnTo>
                  <a:lnTo>
                    <a:pt x="80" y="71732"/>
                  </a:lnTo>
                  <a:lnTo>
                    <a:pt x="0" y="71072"/>
                  </a:lnTo>
                  <a:lnTo>
                    <a:pt x="231" y="70189"/>
                  </a:lnTo>
                  <a:lnTo>
                    <a:pt x="1875" y="69604"/>
                  </a:lnTo>
                  <a:lnTo>
                    <a:pt x="3304" y="69556"/>
                  </a:lnTo>
                  <a:lnTo>
                    <a:pt x="3648" y="69407"/>
                  </a:lnTo>
                  <a:lnTo>
                    <a:pt x="4592" y="68677"/>
                  </a:lnTo>
                  <a:lnTo>
                    <a:pt x="4912" y="68588"/>
                  </a:lnTo>
                  <a:lnTo>
                    <a:pt x="5797" y="68536"/>
                  </a:lnTo>
                  <a:lnTo>
                    <a:pt x="6601" y="68794"/>
                  </a:lnTo>
                  <a:lnTo>
                    <a:pt x="7235" y="68807"/>
                  </a:lnTo>
                  <a:lnTo>
                    <a:pt x="9028" y="68566"/>
                  </a:lnTo>
                  <a:lnTo>
                    <a:pt x="9351" y="68402"/>
                  </a:lnTo>
                  <a:lnTo>
                    <a:pt x="11093" y="67130"/>
                  </a:lnTo>
                  <a:lnTo>
                    <a:pt x="12276" y="66030"/>
                  </a:lnTo>
                  <a:lnTo>
                    <a:pt x="13663" y="65460"/>
                  </a:lnTo>
                  <a:lnTo>
                    <a:pt x="14151" y="65151"/>
                  </a:lnTo>
                  <a:lnTo>
                    <a:pt x="15469" y="64762"/>
                  </a:lnTo>
                  <a:lnTo>
                    <a:pt x="15324" y="63898"/>
                  </a:lnTo>
                  <a:lnTo>
                    <a:pt x="15187" y="63704"/>
                  </a:lnTo>
                  <a:lnTo>
                    <a:pt x="14829" y="63473"/>
                  </a:lnTo>
                  <a:lnTo>
                    <a:pt x="14123" y="63652"/>
                  </a:lnTo>
                  <a:lnTo>
                    <a:pt x="13498" y="63984"/>
                  </a:lnTo>
                  <a:lnTo>
                    <a:pt x="12560" y="64767"/>
                  </a:lnTo>
                  <a:lnTo>
                    <a:pt x="11946" y="65117"/>
                  </a:lnTo>
                  <a:lnTo>
                    <a:pt x="11127" y="64957"/>
                  </a:lnTo>
                  <a:lnTo>
                    <a:pt x="10340" y="64350"/>
                  </a:lnTo>
                  <a:lnTo>
                    <a:pt x="10196" y="63575"/>
                  </a:lnTo>
                  <a:lnTo>
                    <a:pt x="10189" y="63158"/>
                  </a:lnTo>
                  <a:lnTo>
                    <a:pt x="10427" y="62394"/>
                  </a:lnTo>
                  <a:lnTo>
                    <a:pt x="10536" y="62256"/>
                  </a:lnTo>
                  <a:lnTo>
                    <a:pt x="11081" y="61868"/>
                  </a:lnTo>
                  <a:lnTo>
                    <a:pt x="11362" y="61901"/>
                  </a:lnTo>
                  <a:lnTo>
                    <a:pt x="12043" y="62166"/>
                  </a:lnTo>
                  <a:lnTo>
                    <a:pt x="12387" y="62158"/>
                  </a:lnTo>
                  <a:lnTo>
                    <a:pt x="13146" y="61726"/>
                  </a:lnTo>
                  <a:lnTo>
                    <a:pt x="13280" y="61435"/>
                  </a:lnTo>
                  <a:lnTo>
                    <a:pt x="13244" y="61122"/>
                  </a:lnTo>
                  <a:lnTo>
                    <a:pt x="13153" y="60980"/>
                  </a:lnTo>
                  <a:lnTo>
                    <a:pt x="12166" y="60656"/>
                  </a:lnTo>
                  <a:lnTo>
                    <a:pt x="11434" y="60162"/>
                  </a:lnTo>
                  <a:lnTo>
                    <a:pt x="11612" y="60155"/>
                  </a:lnTo>
                  <a:lnTo>
                    <a:pt x="12268" y="60481"/>
                  </a:lnTo>
                  <a:lnTo>
                    <a:pt x="12661" y="60015"/>
                  </a:lnTo>
                  <a:lnTo>
                    <a:pt x="13125" y="59725"/>
                  </a:lnTo>
                  <a:lnTo>
                    <a:pt x="13627" y="59814"/>
                  </a:lnTo>
                  <a:lnTo>
                    <a:pt x="13747" y="59598"/>
                  </a:lnTo>
                  <a:lnTo>
                    <a:pt x="13957" y="58718"/>
                  </a:lnTo>
                  <a:lnTo>
                    <a:pt x="14625" y="58722"/>
                  </a:lnTo>
                  <a:lnTo>
                    <a:pt x="15050" y="58349"/>
                  </a:lnTo>
                  <a:lnTo>
                    <a:pt x="15107" y="57533"/>
                  </a:lnTo>
                  <a:lnTo>
                    <a:pt x="14920" y="57030"/>
                  </a:lnTo>
                  <a:lnTo>
                    <a:pt x="15159" y="56650"/>
                  </a:lnTo>
                  <a:lnTo>
                    <a:pt x="15707" y="56516"/>
                  </a:lnTo>
                  <a:lnTo>
                    <a:pt x="15911" y="56344"/>
                  </a:lnTo>
                  <a:lnTo>
                    <a:pt x="16045" y="55681"/>
                  </a:lnTo>
                  <a:lnTo>
                    <a:pt x="15887" y="55290"/>
                  </a:lnTo>
                  <a:lnTo>
                    <a:pt x="16200" y="54310"/>
                  </a:lnTo>
                  <a:lnTo>
                    <a:pt x="16646" y="54015"/>
                  </a:lnTo>
                  <a:lnTo>
                    <a:pt x="15026" y="52349"/>
                  </a:lnTo>
                  <a:lnTo>
                    <a:pt x="13366" y="51154"/>
                  </a:lnTo>
                  <a:lnTo>
                    <a:pt x="13629" y="50225"/>
                  </a:lnTo>
                  <a:lnTo>
                    <a:pt x="12587" y="50216"/>
                  </a:lnTo>
                  <a:lnTo>
                    <a:pt x="10662" y="48285"/>
                  </a:lnTo>
                  <a:lnTo>
                    <a:pt x="12037" y="48240"/>
                  </a:lnTo>
                  <a:lnTo>
                    <a:pt x="13079" y="47097"/>
                  </a:lnTo>
                  <a:lnTo>
                    <a:pt x="13745" y="46253"/>
                  </a:lnTo>
                  <a:lnTo>
                    <a:pt x="13984" y="46198"/>
                  </a:lnTo>
                  <a:lnTo>
                    <a:pt x="14751" y="46257"/>
                  </a:lnTo>
                  <a:lnTo>
                    <a:pt x="15194" y="46488"/>
                  </a:lnTo>
                  <a:lnTo>
                    <a:pt x="15577" y="46574"/>
                  </a:lnTo>
                  <a:lnTo>
                    <a:pt x="15971" y="46555"/>
                  </a:lnTo>
                  <a:lnTo>
                    <a:pt x="17023" y="46175"/>
                  </a:lnTo>
                  <a:lnTo>
                    <a:pt x="17107" y="45981"/>
                  </a:lnTo>
                  <a:lnTo>
                    <a:pt x="17118" y="45653"/>
                  </a:lnTo>
                  <a:lnTo>
                    <a:pt x="16977" y="44856"/>
                  </a:lnTo>
                  <a:lnTo>
                    <a:pt x="17139" y="44345"/>
                  </a:lnTo>
                  <a:lnTo>
                    <a:pt x="17452" y="44454"/>
                  </a:lnTo>
                  <a:lnTo>
                    <a:pt x="18018" y="44860"/>
                  </a:lnTo>
                  <a:lnTo>
                    <a:pt x="18687" y="44525"/>
                  </a:lnTo>
                  <a:lnTo>
                    <a:pt x="18690" y="43373"/>
                  </a:lnTo>
                  <a:lnTo>
                    <a:pt x="19324" y="43586"/>
                  </a:lnTo>
                  <a:lnTo>
                    <a:pt x="20101" y="44544"/>
                  </a:lnTo>
                  <a:lnTo>
                    <a:pt x="20252" y="44838"/>
                  </a:lnTo>
                  <a:lnTo>
                    <a:pt x="21099" y="45431"/>
                  </a:lnTo>
                  <a:lnTo>
                    <a:pt x="21180" y="44961"/>
                  </a:lnTo>
                  <a:lnTo>
                    <a:pt x="22123" y="43922"/>
                  </a:lnTo>
                  <a:lnTo>
                    <a:pt x="22226" y="43273"/>
                  </a:lnTo>
                  <a:lnTo>
                    <a:pt x="24150" y="43267"/>
                  </a:lnTo>
                  <a:lnTo>
                    <a:pt x="24171" y="41129"/>
                  </a:lnTo>
                  <a:lnTo>
                    <a:pt x="25033" y="41120"/>
                  </a:lnTo>
                  <a:lnTo>
                    <a:pt x="25027" y="40658"/>
                  </a:lnTo>
                  <a:lnTo>
                    <a:pt x="27155" y="40668"/>
                  </a:lnTo>
                  <a:lnTo>
                    <a:pt x="27868" y="40026"/>
                  </a:lnTo>
                  <a:lnTo>
                    <a:pt x="27877" y="39826"/>
                  </a:lnTo>
                  <a:lnTo>
                    <a:pt x="32252" y="39800"/>
                  </a:lnTo>
                  <a:lnTo>
                    <a:pt x="32187" y="43487"/>
                  </a:lnTo>
                  <a:lnTo>
                    <a:pt x="34537" y="43515"/>
                  </a:lnTo>
                  <a:lnTo>
                    <a:pt x="34618" y="46045"/>
                  </a:lnTo>
                  <a:lnTo>
                    <a:pt x="35627" y="46056"/>
                  </a:lnTo>
                  <a:lnTo>
                    <a:pt x="35613" y="47256"/>
                  </a:lnTo>
                  <a:lnTo>
                    <a:pt x="35479" y="47659"/>
                  </a:lnTo>
                  <a:lnTo>
                    <a:pt x="36217" y="48013"/>
                  </a:lnTo>
                  <a:lnTo>
                    <a:pt x="36432" y="48222"/>
                  </a:lnTo>
                  <a:lnTo>
                    <a:pt x="36684" y="48971"/>
                  </a:lnTo>
                  <a:lnTo>
                    <a:pt x="36864" y="49455"/>
                  </a:lnTo>
                  <a:lnTo>
                    <a:pt x="37131" y="49575"/>
                  </a:lnTo>
                  <a:lnTo>
                    <a:pt x="37746" y="49582"/>
                  </a:lnTo>
                  <a:lnTo>
                    <a:pt x="37993" y="49779"/>
                  </a:lnTo>
                  <a:lnTo>
                    <a:pt x="38976" y="50421"/>
                  </a:lnTo>
                  <a:lnTo>
                    <a:pt x="38980" y="49639"/>
                  </a:lnTo>
                  <a:lnTo>
                    <a:pt x="39167" y="48480"/>
                  </a:lnTo>
                  <a:lnTo>
                    <a:pt x="39076" y="47414"/>
                  </a:lnTo>
                  <a:lnTo>
                    <a:pt x="39231" y="46070"/>
                  </a:lnTo>
                  <a:lnTo>
                    <a:pt x="37642" y="46061"/>
                  </a:lnTo>
                  <a:lnTo>
                    <a:pt x="37277" y="44805"/>
                  </a:lnTo>
                  <a:lnTo>
                    <a:pt x="37270" y="43735"/>
                  </a:lnTo>
                  <a:lnTo>
                    <a:pt x="37137" y="42800"/>
                  </a:lnTo>
                  <a:lnTo>
                    <a:pt x="36986" y="42606"/>
                  </a:lnTo>
                  <a:lnTo>
                    <a:pt x="36761" y="42017"/>
                  </a:lnTo>
                  <a:lnTo>
                    <a:pt x="36758" y="39707"/>
                  </a:lnTo>
                  <a:lnTo>
                    <a:pt x="36934" y="39640"/>
                  </a:lnTo>
                  <a:lnTo>
                    <a:pt x="37285" y="38506"/>
                  </a:lnTo>
                  <a:lnTo>
                    <a:pt x="37322" y="38086"/>
                  </a:lnTo>
                  <a:lnTo>
                    <a:pt x="37603" y="38082"/>
                  </a:lnTo>
                  <a:lnTo>
                    <a:pt x="37751" y="37859"/>
                  </a:lnTo>
                  <a:lnTo>
                    <a:pt x="37776" y="37360"/>
                  </a:lnTo>
                  <a:lnTo>
                    <a:pt x="38431" y="37267"/>
                  </a:lnTo>
                  <a:lnTo>
                    <a:pt x="39254" y="37018"/>
                  </a:lnTo>
                  <a:lnTo>
                    <a:pt x="39657" y="35572"/>
                  </a:lnTo>
                  <a:lnTo>
                    <a:pt x="39540" y="34916"/>
                  </a:lnTo>
                  <a:lnTo>
                    <a:pt x="39832" y="34308"/>
                  </a:lnTo>
                  <a:lnTo>
                    <a:pt x="40176" y="34084"/>
                  </a:lnTo>
                  <a:lnTo>
                    <a:pt x="40644" y="34058"/>
                  </a:lnTo>
                  <a:lnTo>
                    <a:pt x="41394" y="33726"/>
                  </a:lnTo>
                  <a:lnTo>
                    <a:pt x="41432" y="32832"/>
                  </a:lnTo>
                  <a:lnTo>
                    <a:pt x="41334" y="32642"/>
                  </a:lnTo>
                  <a:lnTo>
                    <a:pt x="41315" y="31605"/>
                  </a:lnTo>
                  <a:lnTo>
                    <a:pt x="41560" y="31485"/>
                  </a:lnTo>
                  <a:lnTo>
                    <a:pt x="45856" y="31576"/>
                  </a:lnTo>
                  <a:lnTo>
                    <a:pt x="45779" y="31768"/>
                  </a:lnTo>
                  <a:lnTo>
                    <a:pt x="45765" y="35300"/>
                  </a:lnTo>
                  <a:lnTo>
                    <a:pt x="45959" y="35640"/>
                  </a:lnTo>
                  <a:lnTo>
                    <a:pt x="47215" y="35405"/>
                  </a:lnTo>
                  <a:lnTo>
                    <a:pt x="47951" y="34481"/>
                  </a:lnTo>
                  <a:lnTo>
                    <a:pt x="48127" y="34012"/>
                  </a:lnTo>
                  <a:lnTo>
                    <a:pt x="49281" y="34001"/>
                  </a:lnTo>
                  <a:lnTo>
                    <a:pt x="49246" y="35704"/>
                  </a:lnTo>
                  <a:lnTo>
                    <a:pt x="49014" y="36181"/>
                  </a:lnTo>
                  <a:lnTo>
                    <a:pt x="49077" y="38972"/>
                  </a:lnTo>
                  <a:lnTo>
                    <a:pt x="51307" y="38987"/>
                  </a:lnTo>
                  <a:lnTo>
                    <a:pt x="51307" y="41394"/>
                  </a:lnTo>
                  <a:lnTo>
                    <a:pt x="51732" y="42646"/>
                  </a:lnTo>
                  <a:lnTo>
                    <a:pt x="52727" y="43705"/>
                  </a:lnTo>
                  <a:lnTo>
                    <a:pt x="53025" y="44901"/>
                  </a:lnTo>
                  <a:lnTo>
                    <a:pt x="53549" y="44946"/>
                  </a:lnTo>
                  <a:lnTo>
                    <a:pt x="53545" y="48513"/>
                  </a:lnTo>
                  <a:lnTo>
                    <a:pt x="62487" y="48530"/>
                  </a:lnTo>
                  <a:lnTo>
                    <a:pt x="62571" y="48235"/>
                  </a:lnTo>
                  <a:lnTo>
                    <a:pt x="62581" y="47792"/>
                  </a:lnTo>
                  <a:lnTo>
                    <a:pt x="62493" y="47162"/>
                  </a:lnTo>
                  <a:lnTo>
                    <a:pt x="62500" y="43767"/>
                  </a:lnTo>
                  <a:lnTo>
                    <a:pt x="65419" y="43760"/>
                  </a:lnTo>
                  <a:lnTo>
                    <a:pt x="65869" y="44237"/>
                  </a:lnTo>
                  <a:lnTo>
                    <a:pt x="66942" y="44232"/>
                  </a:lnTo>
                  <a:lnTo>
                    <a:pt x="67523" y="44092"/>
                  </a:lnTo>
                  <a:lnTo>
                    <a:pt x="67741" y="43555"/>
                  </a:lnTo>
                  <a:lnTo>
                    <a:pt x="67744" y="43243"/>
                  </a:lnTo>
                  <a:lnTo>
                    <a:pt x="67685" y="43086"/>
                  </a:lnTo>
                  <a:lnTo>
                    <a:pt x="66981" y="42993"/>
                  </a:lnTo>
                  <a:lnTo>
                    <a:pt x="66940" y="39117"/>
                  </a:lnTo>
                  <a:lnTo>
                    <a:pt x="66412" y="38357"/>
                  </a:lnTo>
                  <a:lnTo>
                    <a:pt x="65508" y="39005"/>
                  </a:lnTo>
                  <a:lnTo>
                    <a:pt x="65160" y="38964"/>
                  </a:lnTo>
                  <a:lnTo>
                    <a:pt x="64734" y="38394"/>
                  </a:lnTo>
                  <a:lnTo>
                    <a:pt x="64731" y="35774"/>
                  </a:lnTo>
                  <a:lnTo>
                    <a:pt x="63383" y="35808"/>
                  </a:lnTo>
                  <a:lnTo>
                    <a:pt x="63239" y="35745"/>
                  </a:lnTo>
                  <a:lnTo>
                    <a:pt x="63221" y="34917"/>
                  </a:lnTo>
                  <a:lnTo>
                    <a:pt x="63115" y="34656"/>
                  </a:lnTo>
                  <a:lnTo>
                    <a:pt x="62447" y="34228"/>
                  </a:lnTo>
                  <a:lnTo>
                    <a:pt x="62556" y="33811"/>
                  </a:lnTo>
                  <a:lnTo>
                    <a:pt x="62602" y="32879"/>
                  </a:lnTo>
                  <a:lnTo>
                    <a:pt x="61273" y="31930"/>
                  </a:lnTo>
                  <a:lnTo>
                    <a:pt x="61967" y="31949"/>
                  </a:lnTo>
                  <a:lnTo>
                    <a:pt x="62629" y="31968"/>
                  </a:lnTo>
                  <a:lnTo>
                    <a:pt x="62798" y="30042"/>
                  </a:lnTo>
                  <a:lnTo>
                    <a:pt x="62516" y="30023"/>
                  </a:lnTo>
                  <a:lnTo>
                    <a:pt x="61900" y="29588"/>
                  </a:lnTo>
                  <a:lnTo>
                    <a:pt x="61685" y="29256"/>
                  </a:lnTo>
                  <a:lnTo>
                    <a:pt x="61682" y="28578"/>
                  </a:lnTo>
                  <a:lnTo>
                    <a:pt x="61763" y="28242"/>
                  </a:lnTo>
                  <a:lnTo>
                    <a:pt x="62044" y="27929"/>
                  </a:lnTo>
                  <a:lnTo>
                    <a:pt x="62023" y="27668"/>
                  </a:lnTo>
                  <a:lnTo>
                    <a:pt x="61819" y="27464"/>
                  </a:lnTo>
                  <a:lnTo>
                    <a:pt x="60597" y="27054"/>
                  </a:lnTo>
                  <a:lnTo>
                    <a:pt x="60569" y="27717"/>
                  </a:lnTo>
                  <a:lnTo>
                    <a:pt x="60397" y="28109"/>
                  </a:lnTo>
                  <a:lnTo>
                    <a:pt x="57436" y="28039"/>
                  </a:lnTo>
                  <a:lnTo>
                    <a:pt x="57311" y="25237"/>
                  </a:lnTo>
                  <a:lnTo>
                    <a:pt x="57269" y="25088"/>
                  </a:lnTo>
                  <a:lnTo>
                    <a:pt x="57216" y="24391"/>
                  </a:lnTo>
                  <a:lnTo>
                    <a:pt x="57389" y="23675"/>
                  </a:lnTo>
                  <a:lnTo>
                    <a:pt x="57496" y="22010"/>
                  </a:lnTo>
                  <a:lnTo>
                    <a:pt x="58535" y="22009"/>
                  </a:lnTo>
                  <a:lnTo>
                    <a:pt x="58514" y="21167"/>
                  </a:lnTo>
                  <a:lnTo>
                    <a:pt x="58320" y="21104"/>
                  </a:lnTo>
                  <a:lnTo>
                    <a:pt x="58345" y="20873"/>
                  </a:lnTo>
                  <a:lnTo>
                    <a:pt x="60346" y="21006"/>
                  </a:lnTo>
                  <a:lnTo>
                    <a:pt x="61346" y="21073"/>
                  </a:lnTo>
                  <a:lnTo>
                    <a:pt x="63516" y="21099"/>
                  </a:lnTo>
                  <a:lnTo>
                    <a:pt x="63594" y="20395"/>
                  </a:lnTo>
                  <a:lnTo>
                    <a:pt x="64982" y="19907"/>
                  </a:lnTo>
                  <a:lnTo>
                    <a:pt x="64457" y="18926"/>
                  </a:lnTo>
                  <a:lnTo>
                    <a:pt x="63883" y="17108"/>
                  </a:lnTo>
                  <a:lnTo>
                    <a:pt x="63748" y="16996"/>
                  </a:lnTo>
                  <a:lnTo>
                    <a:pt x="62885" y="16929"/>
                  </a:lnTo>
                  <a:lnTo>
                    <a:pt x="62818" y="16359"/>
                  </a:lnTo>
                  <a:lnTo>
                    <a:pt x="63061" y="15834"/>
                  </a:lnTo>
                  <a:lnTo>
                    <a:pt x="63164" y="15159"/>
                  </a:lnTo>
                  <a:lnTo>
                    <a:pt x="62910" y="13577"/>
                  </a:lnTo>
                  <a:lnTo>
                    <a:pt x="62388" y="12070"/>
                  </a:lnTo>
                  <a:lnTo>
                    <a:pt x="62229" y="11271"/>
                  </a:lnTo>
                  <a:lnTo>
                    <a:pt x="62032" y="11059"/>
                  </a:lnTo>
                  <a:lnTo>
                    <a:pt x="61422" y="11026"/>
                  </a:lnTo>
                  <a:lnTo>
                    <a:pt x="61436" y="10716"/>
                  </a:lnTo>
                  <a:lnTo>
                    <a:pt x="61647" y="10597"/>
                  </a:lnTo>
                  <a:lnTo>
                    <a:pt x="64788" y="10709"/>
                  </a:lnTo>
                  <a:lnTo>
                    <a:pt x="64799" y="8521"/>
                  </a:lnTo>
                  <a:lnTo>
                    <a:pt x="65934" y="8525"/>
                  </a:lnTo>
                  <a:lnTo>
                    <a:pt x="65927" y="8100"/>
                  </a:lnTo>
                  <a:lnTo>
                    <a:pt x="65793" y="7817"/>
                  </a:lnTo>
                  <a:lnTo>
                    <a:pt x="65818" y="7150"/>
                  </a:lnTo>
                  <a:lnTo>
                    <a:pt x="67454" y="7083"/>
                  </a:lnTo>
                  <a:lnTo>
                    <a:pt x="68149" y="7173"/>
                  </a:lnTo>
                  <a:lnTo>
                    <a:pt x="68156" y="7527"/>
                  </a:lnTo>
                  <a:lnTo>
                    <a:pt x="69231" y="7527"/>
                  </a:lnTo>
                  <a:lnTo>
                    <a:pt x="69249" y="6324"/>
                  </a:lnTo>
                  <a:lnTo>
                    <a:pt x="70264" y="6295"/>
                  </a:lnTo>
                  <a:lnTo>
                    <a:pt x="70304" y="4819"/>
                  </a:lnTo>
                  <a:lnTo>
                    <a:pt x="70816" y="3813"/>
                  </a:lnTo>
                  <a:lnTo>
                    <a:pt x="73045" y="3798"/>
                  </a:lnTo>
                  <a:lnTo>
                    <a:pt x="73048" y="2628"/>
                  </a:lnTo>
                  <a:lnTo>
                    <a:pt x="75883" y="2657"/>
                  </a:lnTo>
                  <a:lnTo>
                    <a:pt x="77046" y="3822"/>
                  </a:lnTo>
                  <a:lnTo>
                    <a:pt x="77693" y="3815"/>
                  </a:lnTo>
                  <a:lnTo>
                    <a:pt x="77707" y="1479"/>
                  </a:lnTo>
                  <a:lnTo>
                    <a:pt x="77023" y="1460"/>
                  </a:lnTo>
                  <a:lnTo>
                    <a:pt x="77002" y="723"/>
                  </a:lnTo>
                  <a:lnTo>
                    <a:pt x="77058" y="473"/>
                  </a:lnTo>
                  <a:lnTo>
                    <a:pt x="78084" y="0"/>
                  </a:lnTo>
                  <a:lnTo>
                    <a:pt x="78349" y="0"/>
                  </a:lnTo>
                  <a:lnTo>
                    <a:pt x="78628" y="529"/>
                  </a:lnTo>
                  <a:lnTo>
                    <a:pt x="79065" y="935"/>
                  </a:lnTo>
                  <a:lnTo>
                    <a:pt x="79926" y="1013"/>
                  </a:lnTo>
                  <a:lnTo>
                    <a:pt x="80162" y="976"/>
                  </a:lnTo>
                  <a:lnTo>
                    <a:pt x="80307" y="864"/>
                  </a:lnTo>
                  <a:lnTo>
                    <a:pt x="81862" y="1944"/>
                  </a:lnTo>
                  <a:lnTo>
                    <a:pt x="82010" y="2377"/>
                  </a:lnTo>
                  <a:lnTo>
                    <a:pt x="82003" y="2790"/>
                  </a:lnTo>
                  <a:lnTo>
                    <a:pt x="81792" y="3014"/>
                  </a:lnTo>
                  <a:lnTo>
                    <a:pt x="81869" y="3454"/>
                  </a:lnTo>
                  <a:lnTo>
                    <a:pt x="82010" y="3692"/>
                  </a:lnTo>
                  <a:lnTo>
                    <a:pt x="83668" y="4549"/>
                  </a:lnTo>
                  <a:lnTo>
                    <a:pt x="83939" y="4833"/>
                  </a:lnTo>
                  <a:lnTo>
                    <a:pt x="84267" y="5667"/>
                  </a:lnTo>
                  <a:lnTo>
                    <a:pt x="84139" y="7549"/>
                  </a:lnTo>
                  <a:lnTo>
                    <a:pt x="83966" y="8562"/>
                  </a:lnTo>
                  <a:lnTo>
                    <a:pt x="84252" y="9241"/>
                  </a:lnTo>
                  <a:lnTo>
                    <a:pt x="84428" y="9278"/>
                  </a:lnTo>
                  <a:lnTo>
                    <a:pt x="84851" y="9591"/>
                  </a:lnTo>
                  <a:lnTo>
                    <a:pt x="85066" y="10049"/>
                  </a:lnTo>
                  <a:lnTo>
                    <a:pt x="85065" y="10430"/>
                  </a:lnTo>
                  <a:lnTo>
                    <a:pt x="85306" y="10724"/>
                  </a:lnTo>
                  <a:lnTo>
                    <a:pt x="85972" y="9301"/>
                  </a:lnTo>
                  <a:lnTo>
                    <a:pt x="87435" y="9201"/>
                  </a:lnTo>
                  <a:lnTo>
                    <a:pt x="88383" y="9268"/>
                  </a:lnTo>
                  <a:lnTo>
                    <a:pt x="88359" y="10382"/>
                  </a:lnTo>
                  <a:lnTo>
                    <a:pt x="87906" y="11333"/>
                  </a:lnTo>
                  <a:lnTo>
                    <a:pt x="87645" y="12270"/>
                  </a:lnTo>
                  <a:lnTo>
                    <a:pt x="87550" y="13060"/>
                  </a:lnTo>
                  <a:lnTo>
                    <a:pt x="88950" y="13056"/>
                  </a:lnTo>
                  <a:lnTo>
                    <a:pt x="89219" y="13893"/>
                  </a:lnTo>
                  <a:lnTo>
                    <a:pt x="89909" y="14114"/>
                  </a:lnTo>
                  <a:lnTo>
                    <a:pt x="90874" y="13879"/>
                  </a:lnTo>
                  <a:lnTo>
                    <a:pt x="91336" y="13856"/>
                  </a:lnTo>
                  <a:lnTo>
                    <a:pt x="91488" y="13953"/>
                  </a:lnTo>
                  <a:lnTo>
                    <a:pt x="91875" y="14385"/>
                  </a:lnTo>
                  <a:lnTo>
                    <a:pt x="91921" y="14541"/>
                  </a:lnTo>
                  <a:lnTo>
                    <a:pt x="91978" y="15358"/>
                  </a:lnTo>
                  <a:lnTo>
                    <a:pt x="91699" y="15656"/>
                  </a:lnTo>
                  <a:lnTo>
                    <a:pt x="91795" y="16077"/>
                  </a:lnTo>
                  <a:lnTo>
                    <a:pt x="92482" y="17045"/>
                  </a:lnTo>
                  <a:lnTo>
                    <a:pt x="93233" y="17593"/>
                  </a:lnTo>
                  <a:lnTo>
                    <a:pt x="94348" y="17293"/>
                  </a:lnTo>
                  <a:lnTo>
                    <a:pt x="94361" y="16685"/>
                  </a:lnTo>
                  <a:lnTo>
                    <a:pt x="95019" y="16210"/>
                  </a:lnTo>
                  <a:lnTo>
                    <a:pt x="95181" y="15409"/>
                  </a:lnTo>
                  <a:lnTo>
                    <a:pt x="95015" y="15305"/>
                  </a:lnTo>
                  <a:lnTo>
                    <a:pt x="94673" y="14273"/>
                  </a:lnTo>
                  <a:lnTo>
                    <a:pt x="94716" y="13919"/>
                  </a:lnTo>
                  <a:lnTo>
                    <a:pt x="94849" y="13815"/>
                  </a:lnTo>
                  <a:lnTo>
                    <a:pt x="95477" y="14500"/>
                  </a:lnTo>
                  <a:lnTo>
                    <a:pt x="98314" y="14485"/>
                  </a:lnTo>
                  <a:lnTo>
                    <a:pt x="98338" y="15685"/>
                  </a:lnTo>
                  <a:lnTo>
                    <a:pt x="99219" y="15672"/>
                  </a:lnTo>
                  <a:lnTo>
                    <a:pt x="99512" y="14940"/>
                  </a:lnTo>
                  <a:lnTo>
                    <a:pt x="99690" y="14766"/>
                  </a:lnTo>
                  <a:lnTo>
                    <a:pt x="99712" y="16080"/>
                  </a:lnTo>
                  <a:lnTo>
                    <a:pt x="101943" y="16081"/>
                  </a:lnTo>
                  <a:lnTo>
                    <a:pt x="101949" y="16484"/>
                  </a:lnTo>
                  <a:lnTo>
                    <a:pt x="102168" y="16836"/>
                  </a:lnTo>
                  <a:lnTo>
                    <a:pt x="103975" y="16827"/>
                  </a:lnTo>
                  <a:lnTo>
                    <a:pt x="103964" y="17931"/>
                  </a:lnTo>
                  <a:lnTo>
                    <a:pt x="105022" y="17973"/>
                  </a:lnTo>
                  <a:lnTo>
                    <a:pt x="105657" y="17341"/>
                  </a:lnTo>
                  <a:lnTo>
                    <a:pt x="105710" y="12132"/>
                  </a:lnTo>
                  <a:lnTo>
                    <a:pt x="106327" y="12130"/>
                  </a:lnTo>
                  <a:lnTo>
                    <a:pt x="105638" y="11294"/>
                  </a:lnTo>
                  <a:lnTo>
                    <a:pt x="105391" y="10548"/>
                  </a:lnTo>
                  <a:lnTo>
                    <a:pt x="104554" y="8653"/>
                  </a:lnTo>
                  <a:lnTo>
                    <a:pt x="104344" y="8312"/>
                  </a:lnTo>
                  <a:lnTo>
                    <a:pt x="103613" y="7572"/>
                  </a:lnTo>
                  <a:lnTo>
                    <a:pt x="103226" y="7311"/>
                  </a:lnTo>
                  <a:lnTo>
                    <a:pt x="102920" y="6956"/>
                  </a:lnTo>
                  <a:lnTo>
                    <a:pt x="103709" y="6972"/>
                  </a:lnTo>
                  <a:lnTo>
                    <a:pt x="103685" y="5546"/>
                  </a:lnTo>
                  <a:lnTo>
                    <a:pt x="103836" y="5445"/>
                  </a:lnTo>
                  <a:lnTo>
                    <a:pt x="104009" y="5449"/>
                  </a:lnTo>
                  <a:lnTo>
                    <a:pt x="104923" y="6119"/>
                  </a:lnTo>
                  <a:lnTo>
                    <a:pt x="104930" y="6994"/>
                  </a:lnTo>
                  <a:lnTo>
                    <a:pt x="106263" y="6997"/>
                  </a:lnTo>
                  <a:lnTo>
                    <a:pt x="106425" y="5947"/>
                  </a:lnTo>
                  <a:lnTo>
                    <a:pt x="106700" y="5537"/>
                  </a:lnTo>
                  <a:lnTo>
                    <a:pt x="105525" y="4979"/>
                  </a:lnTo>
                  <a:lnTo>
                    <a:pt x="105166" y="4904"/>
                  </a:lnTo>
                  <a:lnTo>
                    <a:pt x="104443" y="5031"/>
                  </a:lnTo>
                  <a:lnTo>
                    <a:pt x="104073" y="4711"/>
                  </a:lnTo>
                  <a:lnTo>
                    <a:pt x="103245" y="4338"/>
                  </a:lnTo>
                  <a:lnTo>
                    <a:pt x="102391" y="4170"/>
                  </a:lnTo>
                  <a:lnTo>
                    <a:pt x="101865" y="3734"/>
                  </a:lnTo>
                  <a:lnTo>
                    <a:pt x="102632" y="3261"/>
                  </a:lnTo>
                  <a:lnTo>
                    <a:pt x="103277" y="3090"/>
                  </a:lnTo>
                  <a:lnTo>
                    <a:pt x="104047" y="1853"/>
                  </a:lnTo>
                  <a:lnTo>
                    <a:pt x="104051" y="773"/>
                  </a:lnTo>
                  <a:lnTo>
                    <a:pt x="105202" y="795"/>
                  </a:lnTo>
                  <a:lnTo>
                    <a:pt x="105637" y="1871"/>
                  </a:lnTo>
                  <a:lnTo>
                    <a:pt x="105849" y="2612"/>
                  </a:lnTo>
                  <a:lnTo>
                    <a:pt x="105913" y="3399"/>
                  </a:lnTo>
                  <a:lnTo>
                    <a:pt x="106230" y="3689"/>
                  </a:lnTo>
                  <a:lnTo>
                    <a:pt x="106805" y="4050"/>
                  </a:lnTo>
                  <a:lnTo>
                    <a:pt x="107133" y="4084"/>
                  </a:lnTo>
                  <a:lnTo>
                    <a:pt x="107574" y="4329"/>
                  </a:lnTo>
                  <a:lnTo>
                    <a:pt x="107877" y="5067"/>
                  </a:lnTo>
                  <a:lnTo>
                    <a:pt x="107860" y="5283"/>
                  </a:lnTo>
                  <a:lnTo>
                    <a:pt x="107708" y="5354"/>
                  </a:lnTo>
                  <a:lnTo>
                    <a:pt x="107666" y="5838"/>
                  </a:lnTo>
                  <a:lnTo>
                    <a:pt x="110004" y="6866"/>
                  </a:lnTo>
                  <a:lnTo>
                    <a:pt x="110367" y="6061"/>
                  </a:lnTo>
                  <a:lnTo>
                    <a:pt x="110363" y="4034"/>
                  </a:lnTo>
                  <a:lnTo>
                    <a:pt x="110670" y="4004"/>
                  </a:lnTo>
                  <a:lnTo>
                    <a:pt x="110712" y="1925"/>
                  </a:lnTo>
                  <a:lnTo>
                    <a:pt x="112031" y="2108"/>
                  </a:lnTo>
                  <a:lnTo>
                    <a:pt x="112387" y="2510"/>
                  </a:lnTo>
                  <a:lnTo>
                    <a:pt x="112336" y="7250"/>
                  </a:lnTo>
                  <a:lnTo>
                    <a:pt x="112567" y="7704"/>
                  </a:lnTo>
                  <a:lnTo>
                    <a:pt x="112817" y="7823"/>
                  </a:lnTo>
                  <a:lnTo>
                    <a:pt x="113216" y="7797"/>
                  </a:lnTo>
                  <a:lnTo>
                    <a:pt x="113484" y="8200"/>
                  </a:lnTo>
                  <a:lnTo>
                    <a:pt x="114280" y="9064"/>
                  </a:lnTo>
                  <a:lnTo>
                    <a:pt x="114467" y="9101"/>
                  </a:lnTo>
                  <a:lnTo>
                    <a:pt x="114696" y="8990"/>
                  </a:lnTo>
                  <a:lnTo>
                    <a:pt x="115292" y="9269"/>
                  </a:lnTo>
                  <a:lnTo>
                    <a:pt x="115531" y="9869"/>
                  </a:lnTo>
                  <a:lnTo>
                    <a:pt x="115662" y="9959"/>
                  </a:lnTo>
                  <a:lnTo>
                    <a:pt x="115926" y="10085"/>
                  </a:lnTo>
                  <a:lnTo>
                    <a:pt x="116057" y="10070"/>
                  </a:lnTo>
                  <a:lnTo>
                    <a:pt x="116342" y="9929"/>
                  </a:lnTo>
                  <a:lnTo>
                    <a:pt x="116430" y="9586"/>
                  </a:lnTo>
                  <a:lnTo>
                    <a:pt x="116875" y="9564"/>
                  </a:lnTo>
                  <a:lnTo>
                    <a:pt x="117199" y="10071"/>
                  </a:lnTo>
                  <a:lnTo>
                    <a:pt x="117858" y="10399"/>
                  </a:lnTo>
                  <a:lnTo>
                    <a:pt x="118081" y="10439"/>
                  </a:lnTo>
                  <a:lnTo>
                    <a:pt x="118054" y="11566"/>
                  </a:lnTo>
                  <a:lnTo>
                    <a:pt x="118052" y="11709"/>
                  </a:lnTo>
                  <a:lnTo>
                    <a:pt x="118041" y="12227"/>
                  </a:lnTo>
                  <a:lnTo>
                    <a:pt x="118037" y="12429"/>
                  </a:lnTo>
                  <a:lnTo>
                    <a:pt x="118002" y="13946"/>
                  </a:lnTo>
                  <a:lnTo>
                    <a:pt x="117970" y="15087"/>
                  </a:lnTo>
                  <a:lnTo>
                    <a:pt x="117947" y="15887"/>
                  </a:lnTo>
                  <a:lnTo>
                    <a:pt x="117927" y="16601"/>
                  </a:lnTo>
                  <a:lnTo>
                    <a:pt x="117923" y="16774"/>
                  </a:lnTo>
                  <a:lnTo>
                    <a:pt x="117916" y="17077"/>
                  </a:lnTo>
                  <a:lnTo>
                    <a:pt x="117905" y="17553"/>
                  </a:lnTo>
                  <a:lnTo>
                    <a:pt x="117860" y="19433"/>
                  </a:lnTo>
                  <a:lnTo>
                    <a:pt x="117821" y="20950"/>
                  </a:lnTo>
                  <a:lnTo>
                    <a:pt x="117700" y="25946"/>
                  </a:lnTo>
                  <a:lnTo>
                    <a:pt x="117685" y="26569"/>
                  </a:lnTo>
                  <a:lnTo>
                    <a:pt x="117714" y="26718"/>
                  </a:lnTo>
                  <a:lnTo>
                    <a:pt x="117957" y="26879"/>
                  </a:lnTo>
                  <a:lnTo>
                    <a:pt x="119404" y="26954"/>
                  </a:lnTo>
                  <a:lnTo>
                    <a:pt x="119612" y="26809"/>
                  </a:lnTo>
                  <a:lnTo>
                    <a:pt x="121259" y="26831"/>
                  </a:lnTo>
                  <a:lnTo>
                    <a:pt x="123168" y="27246"/>
                  </a:lnTo>
                  <a:lnTo>
                    <a:pt x="124565" y="27883"/>
                  </a:lnTo>
                  <a:lnTo>
                    <a:pt x="125332" y="28538"/>
                  </a:lnTo>
                  <a:lnTo>
                    <a:pt x="125470" y="29130"/>
                  </a:lnTo>
                  <a:lnTo>
                    <a:pt x="127153" y="29847"/>
                  </a:lnTo>
                  <a:lnTo>
                    <a:pt x="128582" y="29741"/>
                  </a:lnTo>
                  <a:lnTo>
                    <a:pt x="129692" y="30212"/>
                  </a:lnTo>
                  <a:lnTo>
                    <a:pt x="129942" y="29975"/>
                  </a:lnTo>
                  <a:lnTo>
                    <a:pt x="130039" y="29707"/>
                  </a:lnTo>
                  <a:lnTo>
                    <a:pt x="130040" y="29507"/>
                  </a:lnTo>
                  <a:lnTo>
                    <a:pt x="130165" y="29374"/>
                  </a:lnTo>
                  <a:lnTo>
                    <a:pt x="131758" y="29223"/>
                  </a:lnTo>
                  <a:lnTo>
                    <a:pt x="132601" y="29575"/>
                  </a:lnTo>
                  <a:lnTo>
                    <a:pt x="131146" y="32074"/>
                  </a:lnTo>
                  <a:lnTo>
                    <a:pt x="130440" y="31852"/>
                  </a:lnTo>
                  <a:lnTo>
                    <a:pt x="129932" y="31236"/>
                  </a:lnTo>
                  <a:lnTo>
                    <a:pt x="129630" y="31037"/>
                  </a:lnTo>
                  <a:lnTo>
                    <a:pt x="129367" y="31017"/>
                  </a:lnTo>
                  <a:lnTo>
                    <a:pt x="127626" y="31368"/>
                  </a:lnTo>
                  <a:lnTo>
                    <a:pt x="126801" y="33259"/>
                  </a:lnTo>
                  <a:lnTo>
                    <a:pt x="126586" y="33675"/>
                  </a:lnTo>
                  <a:lnTo>
                    <a:pt x="126325" y="33978"/>
                  </a:lnTo>
                  <a:lnTo>
                    <a:pt x="126818" y="34994"/>
                  </a:lnTo>
                  <a:lnTo>
                    <a:pt x="127307" y="35792"/>
                  </a:lnTo>
                  <a:lnTo>
                    <a:pt x="127557" y="35999"/>
                  </a:lnTo>
                  <a:lnTo>
                    <a:pt x="127557" y="38084"/>
                  </a:lnTo>
                  <a:lnTo>
                    <a:pt x="128079" y="38134"/>
                  </a:lnTo>
                  <a:lnTo>
                    <a:pt x="128078" y="40428"/>
                  </a:lnTo>
                  <a:lnTo>
                    <a:pt x="127826" y="41341"/>
                  </a:lnTo>
                  <a:lnTo>
                    <a:pt x="127365" y="41362"/>
                  </a:lnTo>
                  <a:lnTo>
                    <a:pt x="127339" y="43092"/>
                  </a:lnTo>
                  <a:lnTo>
                    <a:pt x="126232" y="43104"/>
                  </a:lnTo>
                  <a:lnTo>
                    <a:pt x="126222" y="44397"/>
                  </a:lnTo>
                  <a:lnTo>
                    <a:pt x="116111" y="44305"/>
                  </a:lnTo>
                  <a:lnTo>
                    <a:pt x="115833" y="44425"/>
                  </a:lnTo>
                  <a:lnTo>
                    <a:pt x="114676" y="41700"/>
                  </a:lnTo>
                  <a:lnTo>
                    <a:pt x="114630" y="40159"/>
                  </a:lnTo>
                  <a:lnTo>
                    <a:pt x="115235" y="40158"/>
                  </a:lnTo>
                  <a:lnTo>
                    <a:pt x="114969" y="40533"/>
                  </a:lnTo>
                  <a:lnTo>
                    <a:pt x="114818" y="41011"/>
                  </a:lnTo>
                  <a:lnTo>
                    <a:pt x="114844" y="41465"/>
                  </a:lnTo>
                  <a:lnTo>
                    <a:pt x="114985" y="41888"/>
                  </a:lnTo>
                  <a:lnTo>
                    <a:pt x="116121" y="41867"/>
                  </a:lnTo>
                  <a:lnTo>
                    <a:pt x="116135" y="4075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2" name="pg1033">
              <a:extLst>
                <a:ext uri="{FF2B5EF4-FFF2-40B4-BE49-F238E27FC236}">
                  <a16:creationId xmlns:a16="http://schemas.microsoft.com/office/drawing/2014/main" id="{D1ED1856-E320-B446-B0D6-8F875BC6314E}"/>
                </a:ext>
              </a:extLst>
            </p:cNvPr>
            <p:cNvSpPr/>
            <p:nvPr/>
          </p:nvSpPr>
          <p:spPr>
            <a:xfrm>
              <a:off x="4372090" y="4129479"/>
              <a:ext cx="3450" cy="3102"/>
            </a:xfrm>
            <a:custGeom>
              <a:avLst/>
              <a:gdLst/>
              <a:ahLst/>
              <a:cxnLst/>
              <a:rect l="0" t="0" r="0" b="0"/>
              <a:pathLst>
                <a:path w="3450" h="3102">
                  <a:moveTo>
                    <a:pt x="0" y="0"/>
                  </a:moveTo>
                  <a:lnTo>
                    <a:pt x="3211" y="3102"/>
                  </a:lnTo>
                  <a:lnTo>
                    <a:pt x="3279" y="836"/>
                  </a:lnTo>
                  <a:lnTo>
                    <a:pt x="3450" y="2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3" name="pg1034">
              <a:extLst>
                <a:ext uri="{FF2B5EF4-FFF2-40B4-BE49-F238E27FC236}">
                  <a16:creationId xmlns:a16="http://schemas.microsoft.com/office/drawing/2014/main" id="{EAD92A73-A649-B94D-80FB-C3E10292DE04}"/>
                </a:ext>
              </a:extLst>
            </p:cNvPr>
            <p:cNvSpPr/>
            <p:nvPr/>
          </p:nvSpPr>
          <p:spPr>
            <a:xfrm>
              <a:off x="4312811" y="4111363"/>
              <a:ext cx="742" cy="2163"/>
            </a:xfrm>
            <a:custGeom>
              <a:avLst/>
              <a:gdLst/>
              <a:ahLst/>
              <a:cxnLst/>
              <a:rect l="0" t="0" r="0" b="0"/>
              <a:pathLst>
                <a:path w="742" h="2163">
                  <a:moveTo>
                    <a:pt x="10" y="0"/>
                  </a:moveTo>
                  <a:lnTo>
                    <a:pt x="0" y="2155"/>
                  </a:lnTo>
                  <a:lnTo>
                    <a:pt x="352" y="2163"/>
                  </a:lnTo>
                  <a:lnTo>
                    <a:pt x="739" y="1275"/>
                  </a:lnTo>
                  <a:lnTo>
                    <a:pt x="742" y="1090"/>
                  </a:lnTo>
                  <a:lnTo>
                    <a:pt x="506" y="288"/>
                  </a:lnTo>
                  <a:lnTo>
                    <a:pt x="319" y="12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4" name="pg1035">
              <a:extLst>
                <a:ext uri="{FF2B5EF4-FFF2-40B4-BE49-F238E27FC236}">
                  <a16:creationId xmlns:a16="http://schemas.microsoft.com/office/drawing/2014/main" id="{2E3328DD-96C5-EF40-843D-5485C7DC46D0}"/>
                </a:ext>
              </a:extLst>
            </p:cNvPr>
            <p:cNvSpPr/>
            <p:nvPr/>
          </p:nvSpPr>
          <p:spPr>
            <a:xfrm>
              <a:off x="4336035" y="4119714"/>
              <a:ext cx="67834" cy="73174"/>
            </a:xfrm>
            <a:custGeom>
              <a:avLst/>
              <a:gdLst/>
              <a:ahLst/>
              <a:cxnLst/>
              <a:rect l="0" t="0" r="0" b="0"/>
              <a:pathLst>
                <a:path w="67834" h="73174">
                  <a:moveTo>
                    <a:pt x="61874" y="13220"/>
                  </a:moveTo>
                  <a:lnTo>
                    <a:pt x="62528" y="13735"/>
                  </a:lnTo>
                  <a:lnTo>
                    <a:pt x="62900" y="13308"/>
                  </a:lnTo>
                  <a:lnTo>
                    <a:pt x="63088" y="13472"/>
                  </a:lnTo>
                  <a:lnTo>
                    <a:pt x="63096" y="15214"/>
                  </a:lnTo>
                  <a:lnTo>
                    <a:pt x="61796" y="15216"/>
                  </a:lnTo>
                  <a:lnTo>
                    <a:pt x="61818" y="16423"/>
                  </a:lnTo>
                  <a:lnTo>
                    <a:pt x="61913" y="16561"/>
                  </a:lnTo>
                  <a:lnTo>
                    <a:pt x="61924" y="20394"/>
                  </a:lnTo>
                  <a:lnTo>
                    <a:pt x="61912" y="24340"/>
                  </a:lnTo>
                  <a:lnTo>
                    <a:pt x="60134" y="26230"/>
                  </a:lnTo>
                  <a:lnTo>
                    <a:pt x="60130" y="26494"/>
                  </a:lnTo>
                  <a:lnTo>
                    <a:pt x="60781" y="26490"/>
                  </a:lnTo>
                  <a:lnTo>
                    <a:pt x="61910" y="26680"/>
                  </a:lnTo>
                  <a:lnTo>
                    <a:pt x="61911" y="26994"/>
                  </a:lnTo>
                  <a:lnTo>
                    <a:pt x="61063" y="27145"/>
                  </a:lnTo>
                  <a:lnTo>
                    <a:pt x="59379" y="28251"/>
                  </a:lnTo>
                  <a:lnTo>
                    <a:pt x="59457" y="28787"/>
                  </a:lnTo>
                  <a:lnTo>
                    <a:pt x="59366" y="29519"/>
                  </a:lnTo>
                  <a:lnTo>
                    <a:pt x="59120" y="29503"/>
                  </a:lnTo>
                  <a:lnTo>
                    <a:pt x="59129" y="30221"/>
                  </a:lnTo>
                  <a:lnTo>
                    <a:pt x="58705" y="30293"/>
                  </a:lnTo>
                  <a:lnTo>
                    <a:pt x="58499" y="30690"/>
                  </a:lnTo>
                  <a:lnTo>
                    <a:pt x="58512" y="33748"/>
                  </a:lnTo>
                  <a:lnTo>
                    <a:pt x="58848" y="33683"/>
                  </a:lnTo>
                  <a:lnTo>
                    <a:pt x="59431" y="33147"/>
                  </a:lnTo>
                  <a:lnTo>
                    <a:pt x="59910" y="32951"/>
                  </a:lnTo>
                  <a:lnTo>
                    <a:pt x="62202" y="32984"/>
                  </a:lnTo>
                  <a:lnTo>
                    <a:pt x="62914" y="33586"/>
                  </a:lnTo>
                  <a:lnTo>
                    <a:pt x="63141" y="34195"/>
                  </a:lnTo>
                  <a:lnTo>
                    <a:pt x="63005" y="34334"/>
                  </a:lnTo>
                  <a:lnTo>
                    <a:pt x="64805" y="34350"/>
                  </a:lnTo>
                  <a:lnTo>
                    <a:pt x="65361" y="34643"/>
                  </a:lnTo>
                  <a:lnTo>
                    <a:pt x="65866" y="34659"/>
                  </a:lnTo>
                  <a:lnTo>
                    <a:pt x="66345" y="34334"/>
                  </a:lnTo>
                  <a:lnTo>
                    <a:pt x="67834" y="34334"/>
                  </a:lnTo>
                  <a:lnTo>
                    <a:pt x="67821" y="35261"/>
                  </a:lnTo>
                  <a:lnTo>
                    <a:pt x="67614" y="35342"/>
                  </a:lnTo>
                  <a:lnTo>
                    <a:pt x="67485" y="35831"/>
                  </a:lnTo>
                  <a:lnTo>
                    <a:pt x="67550" y="36432"/>
                  </a:lnTo>
                  <a:lnTo>
                    <a:pt x="67083" y="36904"/>
                  </a:lnTo>
                  <a:lnTo>
                    <a:pt x="66565" y="38579"/>
                  </a:lnTo>
                  <a:lnTo>
                    <a:pt x="66785" y="38644"/>
                  </a:lnTo>
                  <a:lnTo>
                    <a:pt x="66632" y="39903"/>
                  </a:lnTo>
                  <a:lnTo>
                    <a:pt x="66345" y="40320"/>
                  </a:lnTo>
                  <a:lnTo>
                    <a:pt x="65983" y="40362"/>
                  </a:lnTo>
                  <a:lnTo>
                    <a:pt x="65750" y="40271"/>
                  </a:lnTo>
                  <a:lnTo>
                    <a:pt x="65113" y="40255"/>
                  </a:lnTo>
                  <a:lnTo>
                    <a:pt x="64856" y="40515"/>
                  </a:lnTo>
                  <a:lnTo>
                    <a:pt x="64792" y="42207"/>
                  </a:lnTo>
                  <a:lnTo>
                    <a:pt x="63924" y="42629"/>
                  </a:lnTo>
                  <a:lnTo>
                    <a:pt x="62772" y="43605"/>
                  </a:lnTo>
                  <a:lnTo>
                    <a:pt x="62629" y="44581"/>
                  </a:lnTo>
                  <a:lnTo>
                    <a:pt x="63044" y="44597"/>
                  </a:lnTo>
                  <a:lnTo>
                    <a:pt x="60558" y="45037"/>
                  </a:lnTo>
                  <a:lnTo>
                    <a:pt x="59069" y="44809"/>
                  </a:lnTo>
                  <a:lnTo>
                    <a:pt x="57657" y="44532"/>
                  </a:lnTo>
                  <a:lnTo>
                    <a:pt x="58240" y="44760"/>
                  </a:lnTo>
                  <a:lnTo>
                    <a:pt x="58227" y="45216"/>
                  </a:lnTo>
                  <a:lnTo>
                    <a:pt x="58590" y="45248"/>
                  </a:lnTo>
                  <a:lnTo>
                    <a:pt x="58603" y="45606"/>
                  </a:lnTo>
                  <a:lnTo>
                    <a:pt x="58486" y="45752"/>
                  </a:lnTo>
                  <a:lnTo>
                    <a:pt x="58758" y="46126"/>
                  </a:lnTo>
                  <a:lnTo>
                    <a:pt x="59734" y="47537"/>
                  </a:lnTo>
                  <a:lnTo>
                    <a:pt x="58934" y="47516"/>
                  </a:lnTo>
                  <a:lnTo>
                    <a:pt x="58882" y="49241"/>
                  </a:lnTo>
                  <a:lnTo>
                    <a:pt x="58610" y="50149"/>
                  </a:lnTo>
                  <a:lnTo>
                    <a:pt x="58345" y="50553"/>
                  </a:lnTo>
                  <a:lnTo>
                    <a:pt x="58114" y="50740"/>
                  </a:lnTo>
                  <a:lnTo>
                    <a:pt x="57013" y="51023"/>
                  </a:lnTo>
                  <a:lnTo>
                    <a:pt x="56794" y="51165"/>
                  </a:lnTo>
                  <a:lnTo>
                    <a:pt x="56609" y="51553"/>
                  </a:lnTo>
                  <a:lnTo>
                    <a:pt x="56292" y="53241"/>
                  </a:lnTo>
                  <a:lnTo>
                    <a:pt x="56216" y="53381"/>
                  </a:lnTo>
                  <a:lnTo>
                    <a:pt x="55806" y="53934"/>
                  </a:lnTo>
                  <a:lnTo>
                    <a:pt x="55689" y="54357"/>
                  </a:lnTo>
                  <a:lnTo>
                    <a:pt x="55832" y="54552"/>
                  </a:lnTo>
                  <a:lnTo>
                    <a:pt x="56000" y="54828"/>
                  </a:lnTo>
                  <a:lnTo>
                    <a:pt x="56272" y="55154"/>
                  </a:lnTo>
                  <a:lnTo>
                    <a:pt x="56350" y="55479"/>
                  </a:lnTo>
                  <a:lnTo>
                    <a:pt x="56065" y="55935"/>
                  </a:lnTo>
                  <a:lnTo>
                    <a:pt x="55327" y="56292"/>
                  </a:lnTo>
                  <a:lnTo>
                    <a:pt x="54615" y="57040"/>
                  </a:lnTo>
                  <a:lnTo>
                    <a:pt x="53967" y="57903"/>
                  </a:lnTo>
                  <a:lnTo>
                    <a:pt x="53825" y="58423"/>
                  </a:lnTo>
                  <a:lnTo>
                    <a:pt x="54633" y="59402"/>
                  </a:lnTo>
                  <a:lnTo>
                    <a:pt x="55657" y="59761"/>
                  </a:lnTo>
                  <a:lnTo>
                    <a:pt x="55651" y="60530"/>
                  </a:lnTo>
                  <a:lnTo>
                    <a:pt x="56786" y="60525"/>
                  </a:lnTo>
                  <a:lnTo>
                    <a:pt x="56789" y="61353"/>
                  </a:lnTo>
                  <a:lnTo>
                    <a:pt x="57574" y="61353"/>
                  </a:lnTo>
                  <a:lnTo>
                    <a:pt x="57574" y="61824"/>
                  </a:lnTo>
                  <a:lnTo>
                    <a:pt x="57325" y="62413"/>
                  </a:lnTo>
                  <a:lnTo>
                    <a:pt x="57362" y="64770"/>
                  </a:lnTo>
                  <a:lnTo>
                    <a:pt x="57064" y="64764"/>
                  </a:lnTo>
                  <a:lnTo>
                    <a:pt x="57046" y="66101"/>
                  </a:lnTo>
                  <a:lnTo>
                    <a:pt x="56829" y="66105"/>
                  </a:lnTo>
                  <a:lnTo>
                    <a:pt x="56819" y="67227"/>
                  </a:lnTo>
                  <a:lnTo>
                    <a:pt x="56934" y="67532"/>
                  </a:lnTo>
                  <a:lnTo>
                    <a:pt x="57542" y="67549"/>
                  </a:lnTo>
                  <a:lnTo>
                    <a:pt x="57499" y="67985"/>
                  </a:lnTo>
                  <a:lnTo>
                    <a:pt x="56949" y="67967"/>
                  </a:lnTo>
                  <a:lnTo>
                    <a:pt x="56914" y="69791"/>
                  </a:lnTo>
                  <a:lnTo>
                    <a:pt x="58033" y="69930"/>
                  </a:lnTo>
                  <a:lnTo>
                    <a:pt x="58019" y="70988"/>
                  </a:lnTo>
                  <a:lnTo>
                    <a:pt x="54696" y="70978"/>
                  </a:lnTo>
                  <a:lnTo>
                    <a:pt x="54710" y="69212"/>
                  </a:lnTo>
                  <a:lnTo>
                    <a:pt x="53274" y="69173"/>
                  </a:lnTo>
                  <a:lnTo>
                    <a:pt x="53251" y="69005"/>
                  </a:lnTo>
                  <a:lnTo>
                    <a:pt x="51901" y="69002"/>
                  </a:lnTo>
                  <a:lnTo>
                    <a:pt x="51475" y="69117"/>
                  </a:lnTo>
                  <a:lnTo>
                    <a:pt x="50198" y="65276"/>
                  </a:lnTo>
                  <a:lnTo>
                    <a:pt x="49192" y="65267"/>
                  </a:lnTo>
                  <a:lnTo>
                    <a:pt x="49171" y="66311"/>
                  </a:lnTo>
                  <a:lnTo>
                    <a:pt x="45966" y="66198"/>
                  </a:lnTo>
                  <a:lnTo>
                    <a:pt x="45965" y="66019"/>
                  </a:lnTo>
                  <a:lnTo>
                    <a:pt x="44593" y="66035"/>
                  </a:lnTo>
                  <a:lnTo>
                    <a:pt x="44567" y="67776"/>
                  </a:lnTo>
                  <a:lnTo>
                    <a:pt x="44062" y="67337"/>
                  </a:lnTo>
                  <a:lnTo>
                    <a:pt x="43572" y="67576"/>
                  </a:lnTo>
                  <a:lnTo>
                    <a:pt x="43026" y="63612"/>
                  </a:lnTo>
                  <a:lnTo>
                    <a:pt x="40256" y="63662"/>
                  </a:lnTo>
                  <a:lnTo>
                    <a:pt x="40022" y="63563"/>
                  </a:lnTo>
                  <a:lnTo>
                    <a:pt x="39986" y="64613"/>
                  </a:lnTo>
                  <a:lnTo>
                    <a:pt x="39921" y="64764"/>
                  </a:lnTo>
                  <a:lnTo>
                    <a:pt x="39783" y="64829"/>
                  </a:lnTo>
                  <a:lnTo>
                    <a:pt x="35679" y="64726"/>
                  </a:lnTo>
                  <a:lnTo>
                    <a:pt x="35695" y="66507"/>
                  </a:lnTo>
                  <a:lnTo>
                    <a:pt x="34542" y="66517"/>
                  </a:lnTo>
                  <a:lnTo>
                    <a:pt x="34495" y="68018"/>
                  </a:lnTo>
                  <a:lnTo>
                    <a:pt x="32109" y="68025"/>
                  </a:lnTo>
                  <a:lnTo>
                    <a:pt x="32064" y="65955"/>
                  </a:lnTo>
                  <a:lnTo>
                    <a:pt x="30392" y="65921"/>
                  </a:lnTo>
                  <a:lnTo>
                    <a:pt x="30378" y="64194"/>
                  </a:lnTo>
                  <a:lnTo>
                    <a:pt x="29745" y="64197"/>
                  </a:lnTo>
                  <a:lnTo>
                    <a:pt x="30384" y="63124"/>
                  </a:lnTo>
                  <a:lnTo>
                    <a:pt x="31171" y="62362"/>
                  </a:lnTo>
                  <a:lnTo>
                    <a:pt x="31783" y="61129"/>
                  </a:lnTo>
                  <a:lnTo>
                    <a:pt x="32306" y="59920"/>
                  </a:lnTo>
                  <a:lnTo>
                    <a:pt x="32435" y="58586"/>
                  </a:lnTo>
                  <a:lnTo>
                    <a:pt x="28763" y="58321"/>
                  </a:lnTo>
                  <a:lnTo>
                    <a:pt x="28408" y="57903"/>
                  </a:lnTo>
                  <a:lnTo>
                    <a:pt x="28201" y="57382"/>
                  </a:lnTo>
                  <a:lnTo>
                    <a:pt x="27981" y="57415"/>
                  </a:lnTo>
                  <a:lnTo>
                    <a:pt x="27929" y="57643"/>
                  </a:lnTo>
                  <a:lnTo>
                    <a:pt x="28022" y="58377"/>
                  </a:lnTo>
                  <a:lnTo>
                    <a:pt x="27274" y="58374"/>
                  </a:lnTo>
                  <a:lnTo>
                    <a:pt x="26733" y="59205"/>
                  </a:lnTo>
                  <a:lnTo>
                    <a:pt x="25860" y="61085"/>
                  </a:lnTo>
                  <a:lnTo>
                    <a:pt x="25523" y="62207"/>
                  </a:lnTo>
                  <a:lnTo>
                    <a:pt x="25470" y="62813"/>
                  </a:lnTo>
                  <a:lnTo>
                    <a:pt x="25499" y="63393"/>
                  </a:lnTo>
                  <a:lnTo>
                    <a:pt x="25743" y="64289"/>
                  </a:lnTo>
                  <a:lnTo>
                    <a:pt x="25039" y="64286"/>
                  </a:lnTo>
                  <a:lnTo>
                    <a:pt x="25034" y="64571"/>
                  </a:lnTo>
                  <a:lnTo>
                    <a:pt x="24467" y="64922"/>
                  </a:lnTo>
                  <a:lnTo>
                    <a:pt x="24014" y="65587"/>
                  </a:lnTo>
                  <a:lnTo>
                    <a:pt x="24062" y="65795"/>
                  </a:lnTo>
                  <a:lnTo>
                    <a:pt x="24490" y="65705"/>
                  </a:lnTo>
                  <a:lnTo>
                    <a:pt x="23958" y="66407"/>
                  </a:lnTo>
                  <a:lnTo>
                    <a:pt x="23912" y="66646"/>
                  </a:lnTo>
                  <a:lnTo>
                    <a:pt x="23983" y="66887"/>
                  </a:lnTo>
                  <a:lnTo>
                    <a:pt x="23743" y="67316"/>
                  </a:lnTo>
                  <a:lnTo>
                    <a:pt x="23613" y="67613"/>
                  </a:lnTo>
                  <a:lnTo>
                    <a:pt x="23536" y="67931"/>
                  </a:lnTo>
                  <a:lnTo>
                    <a:pt x="23152" y="68039"/>
                  </a:lnTo>
                  <a:lnTo>
                    <a:pt x="22855" y="68572"/>
                  </a:lnTo>
                  <a:lnTo>
                    <a:pt x="22761" y="68893"/>
                  </a:lnTo>
                  <a:lnTo>
                    <a:pt x="22625" y="70043"/>
                  </a:lnTo>
                  <a:lnTo>
                    <a:pt x="21931" y="71590"/>
                  </a:lnTo>
                  <a:lnTo>
                    <a:pt x="21792" y="71821"/>
                  </a:lnTo>
                  <a:lnTo>
                    <a:pt x="20753" y="72800"/>
                  </a:lnTo>
                  <a:lnTo>
                    <a:pt x="20769" y="73159"/>
                  </a:lnTo>
                  <a:lnTo>
                    <a:pt x="14686" y="73167"/>
                  </a:lnTo>
                  <a:lnTo>
                    <a:pt x="13282" y="73174"/>
                  </a:lnTo>
                  <a:lnTo>
                    <a:pt x="11963" y="73174"/>
                  </a:lnTo>
                  <a:lnTo>
                    <a:pt x="0" y="73066"/>
                  </a:lnTo>
                  <a:lnTo>
                    <a:pt x="214" y="72025"/>
                  </a:lnTo>
                  <a:lnTo>
                    <a:pt x="471" y="71745"/>
                  </a:lnTo>
                  <a:lnTo>
                    <a:pt x="622" y="71238"/>
                  </a:lnTo>
                  <a:lnTo>
                    <a:pt x="748" y="71033"/>
                  </a:lnTo>
                  <a:lnTo>
                    <a:pt x="1540" y="70016"/>
                  </a:lnTo>
                  <a:lnTo>
                    <a:pt x="1880" y="69752"/>
                  </a:lnTo>
                  <a:lnTo>
                    <a:pt x="2535" y="69517"/>
                  </a:lnTo>
                  <a:lnTo>
                    <a:pt x="2755" y="69689"/>
                  </a:lnTo>
                  <a:lnTo>
                    <a:pt x="3295" y="69760"/>
                  </a:lnTo>
                  <a:lnTo>
                    <a:pt x="3628" y="69585"/>
                  </a:lnTo>
                  <a:lnTo>
                    <a:pt x="5681" y="69446"/>
                  </a:lnTo>
                  <a:lnTo>
                    <a:pt x="6530" y="68896"/>
                  </a:lnTo>
                  <a:lnTo>
                    <a:pt x="6588" y="67968"/>
                  </a:lnTo>
                  <a:lnTo>
                    <a:pt x="8607" y="67960"/>
                  </a:lnTo>
                  <a:lnTo>
                    <a:pt x="9729" y="67708"/>
                  </a:lnTo>
                  <a:lnTo>
                    <a:pt x="10991" y="66626"/>
                  </a:lnTo>
                  <a:lnTo>
                    <a:pt x="12004" y="66087"/>
                  </a:lnTo>
                  <a:lnTo>
                    <a:pt x="11584" y="65617"/>
                  </a:lnTo>
                  <a:lnTo>
                    <a:pt x="11177" y="64918"/>
                  </a:lnTo>
                  <a:lnTo>
                    <a:pt x="12312" y="64677"/>
                  </a:lnTo>
                  <a:lnTo>
                    <a:pt x="13993" y="64648"/>
                  </a:lnTo>
                  <a:lnTo>
                    <a:pt x="14280" y="64100"/>
                  </a:lnTo>
                  <a:lnTo>
                    <a:pt x="14334" y="63705"/>
                  </a:lnTo>
                  <a:lnTo>
                    <a:pt x="14318" y="62967"/>
                  </a:lnTo>
                  <a:lnTo>
                    <a:pt x="14736" y="62966"/>
                  </a:lnTo>
                  <a:lnTo>
                    <a:pt x="14734" y="62285"/>
                  </a:lnTo>
                  <a:lnTo>
                    <a:pt x="14498" y="62341"/>
                  </a:lnTo>
                  <a:lnTo>
                    <a:pt x="14110" y="62036"/>
                  </a:lnTo>
                  <a:lnTo>
                    <a:pt x="13903" y="61737"/>
                  </a:lnTo>
                  <a:lnTo>
                    <a:pt x="13714" y="61163"/>
                  </a:lnTo>
                  <a:lnTo>
                    <a:pt x="13480" y="60961"/>
                  </a:lnTo>
                  <a:lnTo>
                    <a:pt x="12753" y="61081"/>
                  </a:lnTo>
                  <a:lnTo>
                    <a:pt x="12369" y="60546"/>
                  </a:lnTo>
                  <a:lnTo>
                    <a:pt x="12529" y="60346"/>
                  </a:lnTo>
                  <a:lnTo>
                    <a:pt x="12810" y="60308"/>
                  </a:lnTo>
                  <a:lnTo>
                    <a:pt x="12852" y="59186"/>
                  </a:lnTo>
                  <a:lnTo>
                    <a:pt x="12767" y="58705"/>
                  </a:lnTo>
                  <a:lnTo>
                    <a:pt x="12201" y="58273"/>
                  </a:lnTo>
                  <a:lnTo>
                    <a:pt x="12050" y="58326"/>
                  </a:lnTo>
                  <a:lnTo>
                    <a:pt x="11610" y="58223"/>
                  </a:lnTo>
                  <a:lnTo>
                    <a:pt x="11544" y="57728"/>
                  </a:lnTo>
                  <a:lnTo>
                    <a:pt x="11958" y="54205"/>
                  </a:lnTo>
                  <a:lnTo>
                    <a:pt x="12586" y="53246"/>
                  </a:lnTo>
                  <a:lnTo>
                    <a:pt x="13007" y="52947"/>
                  </a:lnTo>
                  <a:lnTo>
                    <a:pt x="14817" y="52727"/>
                  </a:lnTo>
                  <a:lnTo>
                    <a:pt x="14878" y="47477"/>
                  </a:lnTo>
                  <a:lnTo>
                    <a:pt x="15331" y="47233"/>
                  </a:lnTo>
                  <a:lnTo>
                    <a:pt x="15836" y="47428"/>
                  </a:lnTo>
                  <a:lnTo>
                    <a:pt x="15875" y="47574"/>
                  </a:lnTo>
                  <a:lnTo>
                    <a:pt x="16807" y="47542"/>
                  </a:lnTo>
                  <a:lnTo>
                    <a:pt x="17170" y="47639"/>
                  </a:lnTo>
                  <a:lnTo>
                    <a:pt x="17377" y="47932"/>
                  </a:lnTo>
                  <a:lnTo>
                    <a:pt x="17377" y="48697"/>
                  </a:lnTo>
                  <a:lnTo>
                    <a:pt x="18723" y="48713"/>
                  </a:lnTo>
                  <a:lnTo>
                    <a:pt x="18723" y="48225"/>
                  </a:lnTo>
                  <a:lnTo>
                    <a:pt x="19435" y="48225"/>
                  </a:lnTo>
                  <a:lnTo>
                    <a:pt x="19435" y="47753"/>
                  </a:lnTo>
                  <a:lnTo>
                    <a:pt x="19280" y="47379"/>
                  </a:lnTo>
                  <a:lnTo>
                    <a:pt x="19461" y="47233"/>
                  </a:lnTo>
                  <a:lnTo>
                    <a:pt x="20122" y="47574"/>
                  </a:lnTo>
                  <a:lnTo>
                    <a:pt x="20536" y="47005"/>
                  </a:lnTo>
                  <a:lnTo>
                    <a:pt x="20678" y="46794"/>
                  </a:lnTo>
                  <a:lnTo>
                    <a:pt x="20342" y="46501"/>
                  </a:lnTo>
                  <a:lnTo>
                    <a:pt x="19358" y="46029"/>
                  </a:lnTo>
                  <a:lnTo>
                    <a:pt x="18943" y="45997"/>
                  </a:lnTo>
                  <a:lnTo>
                    <a:pt x="19293" y="45671"/>
                  </a:lnTo>
                  <a:lnTo>
                    <a:pt x="21261" y="44549"/>
                  </a:lnTo>
                  <a:lnTo>
                    <a:pt x="22970" y="43638"/>
                  </a:lnTo>
                  <a:lnTo>
                    <a:pt x="23406" y="43487"/>
                  </a:lnTo>
                  <a:lnTo>
                    <a:pt x="20821" y="43378"/>
                  </a:lnTo>
                  <a:lnTo>
                    <a:pt x="20795" y="44484"/>
                  </a:lnTo>
                  <a:lnTo>
                    <a:pt x="19720" y="44451"/>
                  </a:lnTo>
                  <a:lnTo>
                    <a:pt x="19707" y="44191"/>
                  </a:lnTo>
                  <a:lnTo>
                    <a:pt x="17920" y="44126"/>
                  </a:lnTo>
                  <a:lnTo>
                    <a:pt x="17933" y="42906"/>
                  </a:lnTo>
                  <a:lnTo>
                    <a:pt x="15655" y="42857"/>
                  </a:lnTo>
                  <a:lnTo>
                    <a:pt x="15525" y="42272"/>
                  </a:lnTo>
                  <a:lnTo>
                    <a:pt x="15059" y="42288"/>
                  </a:lnTo>
                  <a:lnTo>
                    <a:pt x="14824" y="42462"/>
                  </a:lnTo>
                  <a:lnTo>
                    <a:pt x="13887" y="42225"/>
                  </a:lnTo>
                  <a:lnTo>
                    <a:pt x="13297" y="41727"/>
                  </a:lnTo>
                  <a:lnTo>
                    <a:pt x="11810" y="39748"/>
                  </a:lnTo>
                  <a:lnTo>
                    <a:pt x="9542" y="38475"/>
                  </a:lnTo>
                  <a:lnTo>
                    <a:pt x="9378" y="38054"/>
                  </a:lnTo>
                  <a:lnTo>
                    <a:pt x="8860" y="37639"/>
                  </a:lnTo>
                  <a:lnTo>
                    <a:pt x="8547" y="36856"/>
                  </a:lnTo>
                  <a:lnTo>
                    <a:pt x="8559" y="32761"/>
                  </a:lnTo>
                  <a:lnTo>
                    <a:pt x="8416" y="32532"/>
                  </a:lnTo>
                  <a:lnTo>
                    <a:pt x="8664" y="32545"/>
                  </a:lnTo>
                  <a:lnTo>
                    <a:pt x="9245" y="32745"/>
                  </a:lnTo>
                  <a:lnTo>
                    <a:pt x="9245" y="30167"/>
                  </a:lnTo>
                  <a:lnTo>
                    <a:pt x="11799" y="30087"/>
                  </a:lnTo>
                  <a:lnTo>
                    <a:pt x="11791" y="30830"/>
                  </a:lnTo>
                  <a:lnTo>
                    <a:pt x="13949" y="30823"/>
                  </a:lnTo>
                  <a:lnTo>
                    <a:pt x="13969" y="29173"/>
                  </a:lnTo>
                  <a:lnTo>
                    <a:pt x="14171" y="29293"/>
                  </a:lnTo>
                  <a:lnTo>
                    <a:pt x="14690" y="29820"/>
                  </a:lnTo>
                  <a:lnTo>
                    <a:pt x="15059" y="29829"/>
                  </a:lnTo>
                  <a:lnTo>
                    <a:pt x="15072" y="29048"/>
                  </a:lnTo>
                  <a:lnTo>
                    <a:pt x="15525" y="29259"/>
                  </a:lnTo>
                  <a:lnTo>
                    <a:pt x="16561" y="29276"/>
                  </a:lnTo>
                  <a:lnTo>
                    <a:pt x="16393" y="28836"/>
                  </a:lnTo>
                  <a:lnTo>
                    <a:pt x="16091" y="27465"/>
                  </a:lnTo>
                  <a:lnTo>
                    <a:pt x="16043" y="25990"/>
                  </a:lnTo>
                  <a:lnTo>
                    <a:pt x="15655" y="24965"/>
                  </a:lnTo>
                  <a:lnTo>
                    <a:pt x="15681" y="23713"/>
                  </a:lnTo>
                  <a:lnTo>
                    <a:pt x="16800" y="23960"/>
                  </a:lnTo>
                  <a:lnTo>
                    <a:pt x="17312" y="24406"/>
                  </a:lnTo>
                  <a:lnTo>
                    <a:pt x="18667" y="24451"/>
                  </a:lnTo>
                  <a:lnTo>
                    <a:pt x="19319" y="24212"/>
                  </a:lnTo>
                  <a:lnTo>
                    <a:pt x="19591" y="23794"/>
                  </a:lnTo>
                  <a:lnTo>
                    <a:pt x="19966" y="23518"/>
                  </a:lnTo>
                  <a:lnTo>
                    <a:pt x="20484" y="23306"/>
                  </a:lnTo>
                  <a:lnTo>
                    <a:pt x="20580" y="22663"/>
                  </a:lnTo>
                  <a:lnTo>
                    <a:pt x="19733" y="22428"/>
                  </a:lnTo>
                  <a:lnTo>
                    <a:pt x="19990" y="22184"/>
                  </a:lnTo>
                  <a:lnTo>
                    <a:pt x="20363" y="22488"/>
                  </a:lnTo>
                  <a:lnTo>
                    <a:pt x="20578" y="22353"/>
                  </a:lnTo>
                  <a:lnTo>
                    <a:pt x="20717" y="22428"/>
                  </a:lnTo>
                  <a:lnTo>
                    <a:pt x="21068" y="22258"/>
                  </a:lnTo>
                  <a:lnTo>
                    <a:pt x="21591" y="22002"/>
                  </a:lnTo>
                  <a:lnTo>
                    <a:pt x="21530" y="21866"/>
                  </a:lnTo>
                  <a:lnTo>
                    <a:pt x="21579" y="21191"/>
                  </a:lnTo>
                  <a:lnTo>
                    <a:pt x="21986" y="20912"/>
                  </a:lnTo>
                  <a:lnTo>
                    <a:pt x="22774" y="21708"/>
                  </a:lnTo>
                  <a:lnTo>
                    <a:pt x="23235" y="21358"/>
                  </a:lnTo>
                  <a:lnTo>
                    <a:pt x="24096" y="20410"/>
                  </a:lnTo>
                  <a:lnTo>
                    <a:pt x="24267" y="20448"/>
                  </a:lnTo>
                  <a:lnTo>
                    <a:pt x="24570" y="20889"/>
                  </a:lnTo>
                  <a:lnTo>
                    <a:pt x="26315" y="21311"/>
                  </a:lnTo>
                  <a:lnTo>
                    <a:pt x="26508" y="20438"/>
                  </a:lnTo>
                  <a:lnTo>
                    <a:pt x="26365" y="20060"/>
                  </a:lnTo>
                  <a:lnTo>
                    <a:pt x="25963" y="19756"/>
                  </a:lnTo>
                  <a:lnTo>
                    <a:pt x="25273" y="19556"/>
                  </a:lnTo>
                  <a:lnTo>
                    <a:pt x="24879" y="19521"/>
                  </a:lnTo>
                  <a:lnTo>
                    <a:pt x="23936" y="19942"/>
                  </a:lnTo>
                  <a:lnTo>
                    <a:pt x="22991" y="20256"/>
                  </a:lnTo>
                  <a:lnTo>
                    <a:pt x="22122" y="20240"/>
                  </a:lnTo>
                  <a:lnTo>
                    <a:pt x="21001" y="21090"/>
                  </a:lnTo>
                  <a:lnTo>
                    <a:pt x="20749" y="21109"/>
                  </a:lnTo>
                  <a:lnTo>
                    <a:pt x="20593" y="20936"/>
                  </a:lnTo>
                  <a:lnTo>
                    <a:pt x="20596" y="20488"/>
                  </a:lnTo>
                  <a:lnTo>
                    <a:pt x="21000" y="19010"/>
                  </a:lnTo>
                  <a:lnTo>
                    <a:pt x="21516" y="17749"/>
                  </a:lnTo>
                  <a:lnTo>
                    <a:pt x="22036" y="17044"/>
                  </a:lnTo>
                  <a:lnTo>
                    <a:pt x="22105" y="16596"/>
                  </a:lnTo>
                  <a:lnTo>
                    <a:pt x="22059" y="16262"/>
                  </a:lnTo>
                  <a:lnTo>
                    <a:pt x="21614" y="15105"/>
                  </a:lnTo>
                  <a:lnTo>
                    <a:pt x="21599" y="14658"/>
                  </a:lnTo>
                  <a:lnTo>
                    <a:pt x="21751" y="13750"/>
                  </a:lnTo>
                  <a:lnTo>
                    <a:pt x="21606" y="13040"/>
                  </a:lnTo>
                  <a:lnTo>
                    <a:pt x="21361" y="12679"/>
                  </a:lnTo>
                  <a:lnTo>
                    <a:pt x="20788" y="12254"/>
                  </a:lnTo>
                  <a:lnTo>
                    <a:pt x="20050" y="11168"/>
                  </a:lnTo>
                  <a:lnTo>
                    <a:pt x="19610" y="10401"/>
                  </a:lnTo>
                  <a:lnTo>
                    <a:pt x="19402" y="9765"/>
                  </a:lnTo>
                  <a:lnTo>
                    <a:pt x="19408" y="9069"/>
                  </a:lnTo>
                  <a:lnTo>
                    <a:pt x="19754" y="8091"/>
                  </a:lnTo>
                  <a:lnTo>
                    <a:pt x="20065" y="7512"/>
                  </a:lnTo>
                  <a:lnTo>
                    <a:pt x="20437" y="7207"/>
                  </a:lnTo>
                  <a:lnTo>
                    <a:pt x="20618" y="6848"/>
                  </a:lnTo>
                  <a:lnTo>
                    <a:pt x="20659" y="6567"/>
                  </a:lnTo>
                  <a:lnTo>
                    <a:pt x="20577" y="6153"/>
                  </a:lnTo>
                  <a:lnTo>
                    <a:pt x="20122" y="5511"/>
                  </a:lnTo>
                  <a:lnTo>
                    <a:pt x="20372" y="3211"/>
                  </a:lnTo>
                  <a:lnTo>
                    <a:pt x="20304" y="2699"/>
                  </a:lnTo>
                  <a:lnTo>
                    <a:pt x="20180" y="2406"/>
                  </a:lnTo>
                  <a:lnTo>
                    <a:pt x="19933" y="2079"/>
                  </a:lnTo>
                  <a:lnTo>
                    <a:pt x="19603" y="1833"/>
                  </a:lnTo>
                  <a:lnTo>
                    <a:pt x="20150" y="1851"/>
                  </a:lnTo>
                  <a:lnTo>
                    <a:pt x="20496" y="1857"/>
                  </a:lnTo>
                  <a:lnTo>
                    <a:pt x="21465" y="1883"/>
                  </a:lnTo>
                  <a:lnTo>
                    <a:pt x="22965" y="1922"/>
                  </a:lnTo>
                  <a:lnTo>
                    <a:pt x="25410" y="1992"/>
                  </a:lnTo>
                  <a:lnTo>
                    <a:pt x="26962" y="2879"/>
                  </a:lnTo>
                  <a:lnTo>
                    <a:pt x="26489" y="2596"/>
                  </a:lnTo>
                  <a:lnTo>
                    <a:pt x="26485" y="2046"/>
                  </a:lnTo>
                  <a:lnTo>
                    <a:pt x="28393" y="2117"/>
                  </a:lnTo>
                  <a:lnTo>
                    <a:pt x="30145" y="2204"/>
                  </a:lnTo>
                  <a:lnTo>
                    <a:pt x="30881" y="4140"/>
                  </a:lnTo>
                  <a:lnTo>
                    <a:pt x="31022" y="4674"/>
                  </a:lnTo>
                  <a:lnTo>
                    <a:pt x="31608" y="6130"/>
                  </a:lnTo>
                  <a:lnTo>
                    <a:pt x="36055" y="9765"/>
                  </a:lnTo>
                  <a:lnTo>
                    <a:pt x="32987" y="9740"/>
                  </a:lnTo>
                  <a:lnTo>
                    <a:pt x="32973" y="10849"/>
                  </a:lnTo>
                  <a:lnTo>
                    <a:pt x="31837" y="10870"/>
                  </a:lnTo>
                  <a:lnTo>
                    <a:pt x="31696" y="10448"/>
                  </a:lnTo>
                  <a:lnTo>
                    <a:pt x="31670" y="9993"/>
                  </a:lnTo>
                  <a:lnTo>
                    <a:pt x="31821" y="9516"/>
                  </a:lnTo>
                  <a:lnTo>
                    <a:pt x="32087" y="9141"/>
                  </a:lnTo>
                  <a:lnTo>
                    <a:pt x="31482" y="9141"/>
                  </a:lnTo>
                  <a:lnTo>
                    <a:pt x="31528" y="10682"/>
                  </a:lnTo>
                  <a:lnTo>
                    <a:pt x="32685" y="13407"/>
                  </a:lnTo>
                  <a:lnTo>
                    <a:pt x="32963" y="13288"/>
                  </a:lnTo>
                  <a:lnTo>
                    <a:pt x="43074" y="13380"/>
                  </a:lnTo>
                  <a:lnTo>
                    <a:pt x="43084" y="12087"/>
                  </a:lnTo>
                  <a:lnTo>
                    <a:pt x="44191" y="12074"/>
                  </a:lnTo>
                  <a:lnTo>
                    <a:pt x="44216" y="10344"/>
                  </a:lnTo>
                  <a:lnTo>
                    <a:pt x="44677" y="10324"/>
                  </a:lnTo>
                  <a:lnTo>
                    <a:pt x="44930" y="9410"/>
                  </a:lnTo>
                  <a:lnTo>
                    <a:pt x="44931" y="7116"/>
                  </a:lnTo>
                  <a:lnTo>
                    <a:pt x="44409" y="7067"/>
                  </a:lnTo>
                  <a:lnTo>
                    <a:pt x="44409" y="4981"/>
                  </a:lnTo>
                  <a:lnTo>
                    <a:pt x="44159" y="4774"/>
                  </a:lnTo>
                  <a:lnTo>
                    <a:pt x="43670" y="3976"/>
                  </a:lnTo>
                  <a:lnTo>
                    <a:pt x="43176" y="2960"/>
                  </a:lnTo>
                  <a:lnTo>
                    <a:pt x="43404" y="2657"/>
                  </a:lnTo>
                  <a:lnTo>
                    <a:pt x="43653" y="2241"/>
                  </a:lnTo>
                  <a:lnTo>
                    <a:pt x="44478" y="350"/>
                  </a:lnTo>
                  <a:lnTo>
                    <a:pt x="46218" y="0"/>
                  </a:lnTo>
                  <a:lnTo>
                    <a:pt x="46482" y="19"/>
                  </a:lnTo>
                  <a:lnTo>
                    <a:pt x="46783" y="218"/>
                  </a:lnTo>
                  <a:lnTo>
                    <a:pt x="47292" y="834"/>
                  </a:lnTo>
                  <a:lnTo>
                    <a:pt x="47997" y="1057"/>
                  </a:lnTo>
                  <a:lnTo>
                    <a:pt x="46999" y="2731"/>
                  </a:lnTo>
                  <a:lnTo>
                    <a:pt x="46235" y="4082"/>
                  </a:lnTo>
                  <a:lnTo>
                    <a:pt x="46092" y="4520"/>
                  </a:lnTo>
                  <a:lnTo>
                    <a:pt x="45776" y="6539"/>
                  </a:lnTo>
                  <a:lnTo>
                    <a:pt x="45780" y="7555"/>
                  </a:lnTo>
                  <a:lnTo>
                    <a:pt x="45762" y="9379"/>
                  </a:lnTo>
                  <a:lnTo>
                    <a:pt x="45600" y="10337"/>
                  </a:lnTo>
                  <a:lnTo>
                    <a:pt x="45180" y="11727"/>
                  </a:lnTo>
                  <a:lnTo>
                    <a:pt x="44943" y="12787"/>
                  </a:lnTo>
                  <a:lnTo>
                    <a:pt x="44891" y="19809"/>
                  </a:lnTo>
                  <a:lnTo>
                    <a:pt x="44904" y="21045"/>
                  </a:lnTo>
                  <a:lnTo>
                    <a:pt x="45119" y="22595"/>
                  </a:lnTo>
                  <a:lnTo>
                    <a:pt x="45292" y="23208"/>
                  </a:lnTo>
                  <a:lnTo>
                    <a:pt x="45564" y="23501"/>
                  </a:lnTo>
                  <a:lnTo>
                    <a:pt x="46250" y="23468"/>
                  </a:lnTo>
                  <a:lnTo>
                    <a:pt x="46241" y="18631"/>
                  </a:lnTo>
                  <a:lnTo>
                    <a:pt x="48509" y="18650"/>
                  </a:lnTo>
                  <a:lnTo>
                    <a:pt x="48509" y="16805"/>
                  </a:lnTo>
                  <a:lnTo>
                    <a:pt x="50720" y="16728"/>
                  </a:lnTo>
                  <a:lnTo>
                    <a:pt x="50733" y="15290"/>
                  </a:lnTo>
                  <a:lnTo>
                    <a:pt x="52818" y="15302"/>
                  </a:lnTo>
                  <a:lnTo>
                    <a:pt x="52470" y="17977"/>
                  </a:lnTo>
                  <a:lnTo>
                    <a:pt x="53018" y="17979"/>
                  </a:lnTo>
                  <a:lnTo>
                    <a:pt x="53039" y="18283"/>
                  </a:lnTo>
                  <a:lnTo>
                    <a:pt x="55122" y="18359"/>
                  </a:lnTo>
                  <a:lnTo>
                    <a:pt x="57220" y="18365"/>
                  </a:lnTo>
                  <a:lnTo>
                    <a:pt x="57173" y="17499"/>
                  </a:lnTo>
                  <a:lnTo>
                    <a:pt x="58304" y="17369"/>
                  </a:lnTo>
                  <a:lnTo>
                    <a:pt x="58235" y="16874"/>
                  </a:lnTo>
                  <a:lnTo>
                    <a:pt x="58240" y="15903"/>
                  </a:lnTo>
                  <a:lnTo>
                    <a:pt x="60122" y="15888"/>
                  </a:lnTo>
                  <a:lnTo>
                    <a:pt x="60392" y="15405"/>
                  </a:lnTo>
                  <a:lnTo>
                    <a:pt x="60405" y="15174"/>
                  </a:lnTo>
                  <a:lnTo>
                    <a:pt x="61656" y="15174"/>
                  </a:lnTo>
                  <a:lnTo>
                    <a:pt x="61820" y="14691"/>
                  </a:lnTo>
                  <a:lnTo>
                    <a:pt x="61797" y="1409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5" name="pg1036">
              <a:extLst>
                <a:ext uri="{FF2B5EF4-FFF2-40B4-BE49-F238E27FC236}">
                  <a16:creationId xmlns:a16="http://schemas.microsoft.com/office/drawing/2014/main" id="{EE7C7D79-209C-CD4A-B290-F7B57DEF202B}"/>
                </a:ext>
              </a:extLst>
            </p:cNvPr>
            <p:cNvSpPr/>
            <p:nvPr/>
          </p:nvSpPr>
          <p:spPr>
            <a:xfrm>
              <a:off x="4256438" y="3959305"/>
              <a:ext cx="202835" cy="183910"/>
            </a:xfrm>
            <a:custGeom>
              <a:avLst/>
              <a:gdLst/>
              <a:ahLst/>
              <a:cxnLst/>
              <a:rect l="0" t="0" r="0" b="0"/>
              <a:pathLst>
                <a:path w="202835" h="183910">
                  <a:moveTo>
                    <a:pt x="89050" y="9533"/>
                  </a:moveTo>
                  <a:lnTo>
                    <a:pt x="89015" y="9926"/>
                  </a:lnTo>
                  <a:lnTo>
                    <a:pt x="88983" y="10275"/>
                  </a:lnTo>
                  <a:lnTo>
                    <a:pt x="88521" y="11128"/>
                  </a:lnTo>
                  <a:lnTo>
                    <a:pt x="88382" y="11266"/>
                  </a:lnTo>
                  <a:lnTo>
                    <a:pt x="88276" y="11571"/>
                  </a:lnTo>
                  <a:lnTo>
                    <a:pt x="88258" y="11955"/>
                  </a:lnTo>
                  <a:lnTo>
                    <a:pt x="88279" y="12084"/>
                  </a:lnTo>
                  <a:lnTo>
                    <a:pt x="88365" y="12622"/>
                  </a:lnTo>
                  <a:lnTo>
                    <a:pt x="88690" y="13193"/>
                  </a:lnTo>
                  <a:lnTo>
                    <a:pt x="89276" y="14224"/>
                  </a:lnTo>
                  <a:lnTo>
                    <a:pt x="89511" y="14458"/>
                  </a:lnTo>
                  <a:lnTo>
                    <a:pt x="90119" y="14734"/>
                  </a:lnTo>
                  <a:lnTo>
                    <a:pt x="90615" y="14828"/>
                  </a:lnTo>
                  <a:lnTo>
                    <a:pt x="93287" y="15334"/>
                  </a:lnTo>
                  <a:lnTo>
                    <a:pt x="93711" y="15304"/>
                  </a:lnTo>
                  <a:lnTo>
                    <a:pt x="94159" y="15196"/>
                  </a:lnTo>
                  <a:lnTo>
                    <a:pt x="95233" y="14652"/>
                  </a:lnTo>
                  <a:lnTo>
                    <a:pt x="96595" y="13792"/>
                  </a:lnTo>
                  <a:lnTo>
                    <a:pt x="97658" y="12912"/>
                  </a:lnTo>
                  <a:lnTo>
                    <a:pt x="98350" y="12643"/>
                  </a:lnTo>
                  <a:lnTo>
                    <a:pt x="99186" y="12297"/>
                  </a:lnTo>
                  <a:lnTo>
                    <a:pt x="100748" y="11670"/>
                  </a:lnTo>
                  <a:lnTo>
                    <a:pt x="101624" y="11772"/>
                  </a:lnTo>
                  <a:lnTo>
                    <a:pt x="102579" y="12097"/>
                  </a:lnTo>
                  <a:lnTo>
                    <a:pt x="104039" y="13013"/>
                  </a:lnTo>
                  <a:lnTo>
                    <a:pt x="105079" y="13665"/>
                  </a:lnTo>
                  <a:lnTo>
                    <a:pt x="105326" y="13821"/>
                  </a:lnTo>
                  <a:lnTo>
                    <a:pt x="105549" y="13960"/>
                  </a:lnTo>
                  <a:lnTo>
                    <a:pt x="105701" y="14056"/>
                  </a:lnTo>
                  <a:lnTo>
                    <a:pt x="105962" y="14219"/>
                  </a:lnTo>
                  <a:lnTo>
                    <a:pt x="106261" y="14596"/>
                  </a:lnTo>
                  <a:lnTo>
                    <a:pt x="107182" y="16261"/>
                  </a:lnTo>
                  <a:lnTo>
                    <a:pt x="107166" y="17071"/>
                  </a:lnTo>
                  <a:lnTo>
                    <a:pt x="107141" y="18337"/>
                  </a:lnTo>
                  <a:lnTo>
                    <a:pt x="107115" y="19590"/>
                  </a:lnTo>
                  <a:lnTo>
                    <a:pt x="107010" y="19932"/>
                  </a:lnTo>
                  <a:lnTo>
                    <a:pt x="106951" y="20123"/>
                  </a:lnTo>
                  <a:lnTo>
                    <a:pt x="106849" y="20449"/>
                  </a:lnTo>
                  <a:lnTo>
                    <a:pt x="106572" y="21345"/>
                  </a:lnTo>
                  <a:lnTo>
                    <a:pt x="106319" y="22161"/>
                  </a:lnTo>
                  <a:lnTo>
                    <a:pt x="106067" y="22455"/>
                  </a:lnTo>
                  <a:lnTo>
                    <a:pt x="106001" y="22617"/>
                  </a:lnTo>
                  <a:lnTo>
                    <a:pt x="105802" y="23183"/>
                  </a:lnTo>
                  <a:lnTo>
                    <a:pt x="105688" y="24444"/>
                  </a:lnTo>
                  <a:lnTo>
                    <a:pt x="106132" y="25503"/>
                  </a:lnTo>
                  <a:lnTo>
                    <a:pt x="106910" y="26486"/>
                  </a:lnTo>
                  <a:lnTo>
                    <a:pt x="108058" y="27261"/>
                  </a:lnTo>
                  <a:lnTo>
                    <a:pt x="110349" y="27972"/>
                  </a:lnTo>
                  <a:lnTo>
                    <a:pt x="112435" y="28062"/>
                  </a:lnTo>
                  <a:lnTo>
                    <a:pt x="113360" y="28043"/>
                  </a:lnTo>
                  <a:lnTo>
                    <a:pt x="114838" y="28013"/>
                  </a:lnTo>
                  <a:lnTo>
                    <a:pt x="115285" y="28004"/>
                  </a:lnTo>
                  <a:lnTo>
                    <a:pt x="115734" y="27995"/>
                  </a:lnTo>
                  <a:lnTo>
                    <a:pt x="115971" y="27990"/>
                  </a:lnTo>
                  <a:lnTo>
                    <a:pt x="116866" y="27972"/>
                  </a:lnTo>
                  <a:lnTo>
                    <a:pt x="117283" y="27963"/>
                  </a:lnTo>
                  <a:lnTo>
                    <a:pt x="117826" y="27635"/>
                  </a:lnTo>
                  <a:lnTo>
                    <a:pt x="118245" y="27262"/>
                  </a:lnTo>
                  <a:lnTo>
                    <a:pt x="119151" y="26245"/>
                  </a:lnTo>
                  <a:lnTo>
                    <a:pt x="120468" y="23991"/>
                  </a:lnTo>
                  <a:lnTo>
                    <a:pt x="120561" y="23735"/>
                  </a:lnTo>
                  <a:lnTo>
                    <a:pt x="121431" y="21330"/>
                  </a:lnTo>
                  <a:lnTo>
                    <a:pt x="121627" y="20127"/>
                  </a:lnTo>
                  <a:lnTo>
                    <a:pt x="121827" y="19671"/>
                  </a:lnTo>
                  <a:lnTo>
                    <a:pt x="121998" y="19282"/>
                  </a:lnTo>
                  <a:lnTo>
                    <a:pt x="122462" y="19019"/>
                  </a:lnTo>
                  <a:lnTo>
                    <a:pt x="122949" y="19019"/>
                  </a:lnTo>
                  <a:lnTo>
                    <a:pt x="123158" y="19107"/>
                  </a:lnTo>
                  <a:lnTo>
                    <a:pt x="123297" y="19311"/>
                  </a:lnTo>
                  <a:lnTo>
                    <a:pt x="123355" y="19516"/>
                  </a:lnTo>
                  <a:lnTo>
                    <a:pt x="123599" y="20389"/>
                  </a:lnTo>
                  <a:lnTo>
                    <a:pt x="123831" y="20564"/>
                  </a:lnTo>
                  <a:lnTo>
                    <a:pt x="124365" y="20535"/>
                  </a:lnTo>
                  <a:lnTo>
                    <a:pt x="124666" y="20419"/>
                  </a:lnTo>
                  <a:lnTo>
                    <a:pt x="124861" y="20231"/>
                  </a:lnTo>
                  <a:lnTo>
                    <a:pt x="125265" y="19408"/>
                  </a:lnTo>
                  <a:lnTo>
                    <a:pt x="125370" y="19195"/>
                  </a:lnTo>
                  <a:lnTo>
                    <a:pt x="125484" y="18963"/>
                  </a:lnTo>
                  <a:lnTo>
                    <a:pt x="125757" y="18407"/>
                  </a:lnTo>
                  <a:lnTo>
                    <a:pt x="125991" y="18291"/>
                  </a:lnTo>
                  <a:lnTo>
                    <a:pt x="126407" y="18086"/>
                  </a:lnTo>
                  <a:lnTo>
                    <a:pt x="126825" y="18086"/>
                  </a:lnTo>
                  <a:lnTo>
                    <a:pt x="127474" y="18699"/>
                  </a:lnTo>
                  <a:lnTo>
                    <a:pt x="128420" y="19835"/>
                  </a:lnTo>
                  <a:lnTo>
                    <a:pt x="128542" y="19981"/>
                  </a:lnTo>
                  <a:lnTo>
                    <a:pt x="128766" y="20144"/>
                  </a:lnTo>
                  <a:lnTo>
                    <a:pt x="129432" y="20627"/>
                  </a:lnTo>
                  <a:lnTo>
                    <a:pt x="129919" y="20843"/>
                  </a:lnTo>
                  <a:lnTo>
                    <a:pt x="130413" y="20952"/>
                  </a:lnTo>
                  <a:lnTo>
                    <a:pt x="132168" y="20844"/>
                  </a:lnTo>
                  <a:lnTo>
                    <a:pt x="132343" y="20834"/>
                  </a:lnTo>
                  <a:lnTo>
                    <a:pt x="132471" y="20767"/>
                  </a:lnTo>
                  <a:lnTo>
                    <a:pt x="132652" y="20502"/>
                  </a:lnTo>
                  <a:lnTo>
                    <a:pt x="133303" y="18912"/>
                  </a:lnTo>
                  <a:lnTo>
                    <a:pt x="133664" y="15129"/>
                  </a:lnTo>
                  <a:lnTo>
                    <a:pt x="133695" y="14806"/>
                  </a:lnTo>
                  <a:lnTo>
                    <a:pt x="133855" y="14359"/>
                  </a:lnTo>
                  <a:lnTo>
                    <a:pt x="134263" y="13815"/>
                  </a:lnTo>
                  <a:lnTo>
                    <a:pt x="134656" y="13549"/>
                  </a:lnTo>
                  <a:lnTo>
                    <a:pt x="136240" y="12480"/>
                  </a:lnTo>
                  <a:lnTo>
                    <a:pt x="138313" y="12274"/>
                  </a:lnTo>
                  <a:lnTo>
                    <a:pt x="138879" y="12539"/>
                  </a:lnTo>
                  <a:lnTo>
                    <a:pt x="139563" y="13103"/>
                  </a:lnTo>
                  <a:lnTo>
                    <a:pt x="140462" y="13845"/>
                  </a:lnTo>
                  <a:lnTo>
                    <a:pt x="141557" y="14748"/>
                  </a:lnTo>
                  <a:lnTo>
                    <a:pt x="142154" y="15642"/>
                  </a:lnTo>
                  <a:lnTo>
                    <a:pt x="142314" y="16122"/>
                  </a:lnTo>
                  <a:lnTo>
                    <a:pt x="142873" y="18552"/>
                  </a:lnTo>
                  <a:lnTo>
                    <a:pt x="143050" y="19320"/>
                  </a:lnTo>
                  <a:lnTo>
                    <a:pt x="143458" y="21098"/>
                  </a:lnTo>
                  <a:lnTo>
                    <a:pt x="143995" y="23432"/>
                  </a:lnTo>
                  <a:lnTo>
                    <a:pt x="143970" y="24557"/>
                  </a:lnTo>
                  <a:lnTo>
                    <a:pt x="143348" y="25380"/>
                  </a:lnTo>
                  <a:lnTo>
                    <a:pt x="142086" y="26024"/>
                  </a:lnTo>
                  <a:lnTo>
                    <a:pt x="141454" y="26102"/>
                  </a:lnTo>
                  <a:lnTo>
                    <a:pt x="140491" y="26035"/>
                  </a:lnTo>
                  <a:lnTo>
                    <a:pt x="140214" y="26117"/>
                  </a:lnTo>
                  <a:lnTo>
                    <a:pt x="140001" y="26281"/>
                  </a:lnTo>
                  <a:lnTo>
                    <a:pt x="139713" y="26683"/>
                  </a:lnTo>
                  <a:lnTo>
                    <a:pt x="139219" y="27578"/>
                  </a:lnTo>
                  <a:lnTo>
                    <a:pt x="139028" y="28058"/>
                  </a:lnTo>
                  <a:lnTo>
                    <a:pt x="138942" y="29530"/>
                  </a:lnTo>
                  <a:lnTo>
                    <a:pt x="138971" y="30886"/>
                  </a:lnTo>
                  <a:lnTo>
                    <a:pt x="139255" y="31560"/>
                  </a:lnTo>
                  <a:lnTo>
                    <a:pt x="140349" y="33512"/>
                  </a:lnTo>
                  <a:lnTo>
                    <a:pt x="140918" y="34193"/>
                  </a:lnTo>
                  <a:lnTo>
                    <a:pt x="141255" y="36056"/>
                  </a:lnTo>
                  <a:lnTo>
                    <a:pt x="141335" y="36289"/>
                  </a:lnTo>
                  <a:lnTo>
                    <a:pt x="142025" y="38306"/>
                  </a:lnTo>
                  <a:lnTo>
                    <a:pt x="143101" y="40873"/>
                  </a:lnTo>
                  <a:lnTo>
                    <a:pt x="143220" y="41157"/>
                  </a:lnTo>
                  <a:lnTo>
                    <a:pt x="143275" y="41287"/>
                  </a:lnTo>
                  <a:lnTo>
                    <a:pt x="144446" y="42624"/>
                  </a:lnTo>
                  <a:lnTo>
                    <a:pt x="145492" y="43418"/>
                  </a:lnTo>
                  <a:lnTo>
                    <a:pt x="145812" y="43593"/>
                  </a:lnTo>
                  <a:lnTo>
                    <a:pt x="146226" y="43821"/>
                  </a:lnTo>
                  <a:lnTo>
                    <a:pt x="147763" y="44358"/>
                  </a:lnTo>
                  <a:lnTo>
                    <a:pt x="149242" y="44638"/>
                  </a:lnTo>
                  <a:lnTo>
                    <a:pt x="149890" y="44600"/>
                  </a:lnTo>
                  <a:lnTo>
                    <a:pt x="150904" y="44335"/>
                  </a:lnTo>
                  <a:lnTo>
                    <a:pt x="151465" y="44093"/>
                  </a:lnTo>
                  <a:lnTo>
                    <a:pt x="152036" y="43716"/>
                  </a:lnTo>
                  <a:lnTo>
                    <a:pt x="152990" y="42870"/>
                  </a:lnTo>
                  <a:lnTo>
                    <a:pt x="153388" y="42353"/>
                  </a:lnTo>
                  <a:lnTo>
                    <a:pt x="153778" y="41682"/>
                  </a:lnTo>
                  <a:lnTo>
                    <a:pt x="154409" y="40248"/>
                  </a:lnTo>
                  <a:lnTo>
                    <a:pt x="154604" y="38749"/>
                  </a:lnTo>
                  <a:lnTo>
                    <a:pt x="154614" y="37635"/>
                  </a:lnTo>
                  <a:lnTo>
                    <a:pt x="154536" y="36737"/>
                  </a:lnTo>
                  <a:lnTo>
                    <a:pt x="154490" y="36553"/>
                  </a:lnTo>
                  <a:lnTo>
                    <a:pt x="154195" y="35341"/>
                  </a:lnTo>
                  <a:lnTo>
                    <a:pt x="153409" y="32908"/>
                  </a:lnTo>
                  <a:lnTo>
                    <a:pt x="153239" y="32082"/>
                  </a:lnTo>
                  <a:lnTo>
                    <a:pt x="153299" y="31366"/>
                  </a:lnTo>
                  <a:lnTo>
                    <a:pt x="153571" y="30649"/>
                  </a:lnTo>
                  <a:lnTo>
                    <a:pt x="153643" y="30461"/>
                  </a:lnTo>
                  <a:lnTo>
                    <a:pt x="154176" y="29705"/>
                  </a:lnTo>
                  <a:lnTo>
                    <a:pt x="155394" y="29053"/>
                  </a:lnTo>
                  <a:lnTo>
                    <a:pt x="156768" y="28773"/>
                  </a:lnTo>
                  <a:lnTo>
                    <a:pt x="157205" y="28608"/>
                  </a:lnTo>
                  <a:lnTo>
                    <a:pt x="157460" y="28512"/>
                  </a:lnTo>
                  <a:lnTo>
                    <a:pt x="157640" y="28362"/>
                  </a:lnTo>
                  <a:lnTo>
                    <a:pt x="157979" y="28077"/>
                  </a:lnTo>
                  <a:lnTo>
                    <a:pt x="158255" y="27528"/>
                  </a:lnTo>
                  <a:lnTo>
                    <a:pt x="158394" y="27252"/>
                  </a:lnTo>
                  <a:lnTo>
                    <a:pt x="158429" y="26947"/>
                  </a:lnTo>
                  <a:lnTo>
                    <a:pt x="158360" y="26121"/>
                  </a:lnTo>
                  <a:lnTo>
                    <a:pt x="158059" y="25392"/>
                  </a:lnTo>
                  <a:lnTo>
                    <a:pt x="158023" y="25212"/>
                  </a:lnTo>
                  <a:lnTo>
                    <a:pt x="157979" y="24991"/>
                  </a:lnTo>
                  <a:lnTo>
                    <a:pt x="158117" y="24600"/>
                  </a:lnTo>
                  <a:lnTo>
                    <a:pt x="158394" y="24426"/>
                  </a:lnTo>
                  <a:lnTo>
                    <a:pt x="158809" y="24339"/>
                  </a:lnTo>
                  <a:lnTo>
                    <a:pt x="159259" y="24469"/>
                  </a:lnTo>
                  <a:lnTo>
                    <a:pt x="159699" y="24703"/>
                  </a:lnTo>
                  <a:lnTo>
                    <a:pt x="160229" y="24985"/>
                  </a:lnTo>
                  <a:lnTo>
                    <a:pt x="160538" y="24904"/>
                  </a:lnTo>
                  <a:lnTo>
                    <a:pt x="162498" y="23908"/>
                  </a:lnTo>
                  <a:lnTo>
                    <a:pt x="163257" y="22972"/>
                  </a:lnTo>
                  <a:lnTo>
                    <a:pt x="164225" y="21602"/>
                  </a:lnTo>
                  <a:lnTo>
                    <a:pt x="165438" y="19884"/>
                  </a:lnTo>
                  <a:lnTo>
                    <a:pt x="165613" y="19637"/>
                  </a:lnTo>
                  <a:lnTo>
                    <a:pt x="167438" y="17054"/>
                  </a:lnTo>
                  <a:lnTo>
                    <a:pt x="167644" y="16149"/>
                  </a:lnTo>
                  <a:lnTo>
                    <a:pt x="167519" y="14070"/>
                  </a:lnTo>
                  <a:lnTo>
                    <a:pt x="167476" y="13874"/>
                  </a:lnTo>
                  <a:lnTo>
                    <a:pt x="167172" y="12513"/>
                  </a:lnTo>
                  <a:lnTo>
                    <a:pt x="167026" y="11858"/>
                  </a:lnTo>
                  <a:lnTo>
                    <a:pt x="166888" y="11509"/>
                  </a:lnTo>
                  <a:lnTo>
                    <a:pt x="166769" y="11211"/>
                  </a:lnTo>
                  <a:lnTo>
                    <a:pt x="166346" y="10148"/>
                  </a:lnTo>
                  <a:lnTo>
                    <a:pt x="166214" y="9651"/>
                  </a:lnTo>
                  <a:lnTo>
                    <a:pt x="166198" y="9492"/>
                  </a:lnTo>
                  <a:lnTo>
                    <a:pt x="166084" y="8289"/>
                  </a:lnTo>
                  <a:lnTo>
                    <a:pt x="166066" y="8049"/>
                  </a:lnTo>
                  <a:lnTo>
                    <a:pt x="166223" y="7047"/>
                  </a:lnTo>
                  <a:lnTo>
                    <a:pt x="166309" y="6858"/>
                  </a:lnTo>
                  <a:lnTo>
                    <a:pt x="166756" y="6289"/>
                  </a:lnTo>
                  <a:lnTo>
                    <a:pt x="166979" y="6102"/>
                  </a:lnTo>
                  <a:lnTo>
                    <a:pt x="167137" y="5969"/>
                  </a:lnTo>
                  <a:lnTo>
                    <a:pt x="167806" y="5750"/>
                  </a:lnTo>
                  <a:lnTo>
                    <a:pt x="167986" y="5691"/>
                  </a:lnTo>
                  <a:lnTo>
                    <a:pt x="168234" y="5724"/>
                  </a:lnTo>
                  <a:lnTo>
                    <a:pt x="168243" y="5894"/>
                  </a:lnTo>
                  <a:lnTo>
                    <a:pt x="168071" y="6434"/>
                  </a:lnTo>
                  <a:lnTo>
                    <a:pt x="168025" y="6865"/>
                  </a:lnTo>
                  <a:lnTo>
                    <a:pt x="168182" y="8097"/>
                  </a:lnTo>
                  <a:lnTo>
                    <a:pt x="168553" y="8770"/>
                  </a:lnTo>
                  <a:lnTo>
                    <a:pt x="168960" y="9055"/>
                  </a:lnTo>
                  <a:lnTo>
                    <a:pt x="169124" y="9039"/>
                  </a:lnTo>
                  <a:lnTo>
                    <a:pt x="171743" y="7610"/>
                  </a:lnTo>
                  <a:lnTo>
                    <a:pt x="172741" y="6856"/>
                  </a:lnTo>
                  <a:lnTo>
                    <a:pt x="174006" y="6024"/>
                  </a:lnTo>
                  <a:lnTo>
                    <a:pt x="174204" y="5894"/>
                  </a:lnTo>
                  <a:lnTo>
                    <a:pt x="174341" y="5803"/>
                  </a:lnTo>
                  <a:lnTo>
                    <a:pt x="175374" y="5239"/>
                  </a:lnTo>
                  <a:lnTo>
                    <a:pt x="175742" y="5191"/>
                  </a:lnTo>
                  <a:lnTo>
                    <a:pt x="176142" y="5299"/>
                  </a:lnTo>
                  <a:lnTo>
                    <a:pt x="176406" y="5460"/>
                  </a:lnTo>
                  <a:lnTo>
                    <a:pt x="176681" y="5727"/>
                  </a:lnTo>
                  <a:lnTo>
                    <a:pt x="177111" y="6162"/>
                  </a:lnTo>
                  <a:lnTo>
                    <a:pt x="177426" y="6557"/>
                  </a:lnTo>
                  <a:lnTo>
                    <a:pt x="177560" y="6725"/>
                  </a:lnTo>
                  <a:lnTo>
                    <a:pt x="177836" y="7181"/>
                  </a:lnTo>
                  <a:lnTo>
                    <a:pt x="178201" y="8027"/>
                  </a:lnTo>
                  <a:lnTo>
                    <a:pt x="178265" y="8247"/>
                  </a:lnTo>
                  <a:lnTo>
                    <a:pt x="178589" y="9375"/>
                  </a:lnTo>
                  <a:lnTo>
                    <a:pt x="178974" y="12695"/>
                  </a:lnTo>
                  <a:lnTo>
                    <a:pt x="178880" y="14381"/>
                  </a:lnTo>
                  <a:lnTo>
                    <a:pt x="179070" y="15445"/>
                  </a:lnTo>
                  <a:lnTo>
                    <a:pt x="179812" y="17528"/>
                  </a:lnTo>
                  <a:lnTo>
                    <a:pt x="180101" y="18338"/>
                  </a:lnTo>
                  <a:lnTo>
                    <a:pt x="180716" y="20064"/>
                  </a:lnTo>
                  <a:lnTo>
                    <a:pt x="181717" y="21286"/>
                  </a:lnTo>
                  <a:lnTo>
                    <a:pt x="182862" y="22482"/>
                  </a:lnTo>
                  <a:lnTo>
                    <a:pt x="184202" y="23403"/>
                  </a:lnTo>
                  <a:lnTo>
                    <a:pt x="184914" y="23448"/>
                  </a:lnTo>
                  <a:lnTo>
                    <a:pt x="185522" y="23161"/>
                  </a:lnTo>
                  <a:lnTo>
                    <a:pt x="186079" y="22524"/>
                  </a:lnTo>
                  <a:lnTo>
                    <a:pt x="186179" y="20775"/>
                  </a:lnTo>
                  <a:lnTo>
                    <a:pt x="186314" y="20002"/>
                  </a:lnTo>
                  <a:lnTo>
                    <a:pt x="186620" y="19522"/>
                  </a:lnTo>
                  <a:lnTo>
                    <a:pt x="187301" y="18955"/>
                  </a:lnTo>
                  <a:lnTo>
                    <a:pt x="189810" y="19311"/>
                  </a:lnTo>
                  <a:lnTo>
                    <a:pt x="192205" y="19923"/>
                  </a:lnTo>
                  <a:lnTo>
                    <a:pt x="193165" y="20521"/>
                  </a:lnTo>
                  <a:lnTo>
                    <a:pt x="191940" y="23489"/>
                  </a:lnTo>
                  <a:lnTo>
                    <a:pt x="191688" y="24862"/>
                  </a:lnTo>
                  <a:lnTo>
                    <a:pt x="191005" y="26778"/>
                  </a:lnTo>
                  <a:lnTo>
                    <a:pt x="190818" y="27520"/>
                  </a:lnTo>
                  <a:lnTo>
                    <a:pt x="190742" y="28446"/>
                  </a:lnTo>
                  <a:lnTo>
                    <a:pt x="190846" y="29107"/>
                  </a:lnTo>
                  <a:lnTo>
                    <a:pt x="190587" y="31127"/>
                  </a:lnTo>
                  <a:lnTo>
                    <a:pt x="192006" y="35064"/>
                  </a:lnTo>
                  <a:lnTo>
                    <a:pt x="192003" y="35615"/>
                  </a:lnTo>
                  <a:lnTo>
                    <a:pt x="192110" y="36531"/>
                  </a:lnTo>
                  <a:lnTo>
                    <a:pt x="192230" y="36935"/>
                  </a:lnTo>
                  <a:lnTo>
                    <a:pt x="192705" y="37398"/>
                  </a:lnTo>
                  <a:lnTo>
                    <a:pt x="194482" y="38455"/>
                  </a:lnTo>
                  <a:lnTo>
                    <a:pt x="194833" y="38996"/>
                  </a:lnTo>
                  <a:lnTo>
                    <a:pt x="194866" y="39244"/>
                  </a:lnTo>
                  <a:lnTo>
                    <a:pt x="194639" y="40497"/>
                  </a:lnTo>
                  <a:lnTo>
                    <a:pt x="194447" y="41168"/>
                  </a:lnTo>
                  <a:lnTo>
                    <a:pt x="194096" y="41974"/>
                  </a:lnTo>
                  <a:lnTo>
                    <a:pt x="193705" y="42643"/>
                  </a:lnTo>
                  <a:lnTo>
                    <a:pt x="193743" y="42939"/>
                  </a:lnTo>
                  <a:lnTo>
                    <a:pt x="194063" y="43092"/>
                  </a:lnTo>
                  <a:lnTo>
                    <a:pt x="194301" y="43375"/>
                  </a:lnTo>
                  <a:lnTo>
                    <a:pt x="194181" y="43616"/>
                  </a:lnTo>
                  <a:lnTo>
                    <a:pt x="193858" y="43817"/>
                  </a:lnTo>
                  <a:lnTo>
                    <a:pt x="193312" y="44011"/>
                  </a:lnTo>
                  <a:lnTo>
                    <a:pt x="192467" y="44901"/>
                  </a:lnTo>
                  <a:lnTo>
                    <a:pt x="192410" y="45262"/>
                  </a:lnTo>
                  <a:lnTo>
                    <a:pt x="192410" y="46175"/>
                  </a:lnTo>
                  <a:lnTo>
                    <a:pt x="192499" y="46636"/>
                  </a:lnTo>
                  <a:lnTo>
                    <a:pt x="192459" y="47180"/>
                  </a:lnTo>
                  <a:lnTo>
                    <a:pt x="192050" y="47521"/>
                  </a:lnTo>
                  <a:lnTo>
                    <a:pt x="189516" y="47714"/>
                  </a:lnTo>
                  <a:lnTo>
                    <a:pt x="189012" y="47889"/>
                  </a:lnTo>
                  <a:lnTo>
                    <a:pt x="187824" y="48977"/>
                  </a:lnTo>
                  <a:lnTo>
                    <a:pt x="186612" y="49746"/>
                  </a:lnTo>
                  <a:lnTo>
                    <a:pt x="185963" y="49914"/>
                  </a:lnTo>
                  <a:lnTo>
                    <a:pt x="185398" y="50294"/>
                  </a:lnTo>
                  <a:lnTo>
                    <a:pt x="185345" y="51825"/>
                  </a:lnTo>
                  <a:lnTo>
                    <a:pt x="185215" y="54410"/>
                  </a:lnTo>
                  <a:lnTo>
                    <a:pt x="186888" y="54521"/>
                  </a:lnTo>
                  <a:lnTo>
                    <a:pt x="187140" y="55177"/>
                  </a:lnTo>
                  <a:lnTo>
                    <a:pt x="187073" y="56614"/>
                  </a:lnTo>
                  <a:lnTo>
                    <a:pt x="188502" y="56730"/>
                  </a:lnTo>
                  <a:lnTo>
                    <a:pt x="190774" y="57355"/>
                  </a:lnTo>
                  <a:lnTo>
                    <a:pt x="193690" y="58950"/>
                  </a:lnTo>
                  <a:lnTo>
                    <a:pt x="195066" y="58832"/>
                  </a:lnTo>
                  <a:lnTo>
                    <a:pt x="197079" y="58069"/>
                  </a:lnTo>
                  <a:lnTo>
                    <a:pt x="197902" y="57895"/>
                  </a:lnTo>
                  <a:lnTo>
                    <a:pt x="199056" y="58223"/>
                  </a:lnTo>
                  <a:lnTo>
                    <a:pt x="199745" y="57798"/>
                  </a:lnTo>
                  <a:lnTo>
                    <a:pt x="202227" y="57883"/>
                  </a:lnTo>
                  <a:lnTo>
                    <a:pt x="202452" y="57998"/>
                  </a:lnTo>
                  <a:lnTo>
                    <a:pt x="202582" y="58157"/>
                  </a:lnTo>
                  <a:lnTo>
                    <a:pt x="202835" y="59208"/>
                  </a:lnTo>
                  <a:lnTo>
                    <a:pt x="202815" y="60279"/>
                  </a:lnTo>
                  <a:lnTo>
                    <a:pt x="200290" y="60186"/>
                  </a:lnTo>
                  <a:lnTo>
                    <a:pt x="197918" y="59931"/>
                  </a:lnTo>
                  <a:lnTo>
                    <a:pt x="197800" y="62867"/>
                  </a:lnTo>
                  <a:lnTo>
                    <a:pt x="194895" y="62731"/>
                  </a:lnTo>
                  <a:lnTo>
                    <a:pt x="194815" y="65427"/>
                  </a:lnTo>
                  <a:lnTo>
                    <a:pt x="195127" y="65450"/>
                  </a:lnTo>
                  <a:lnTo>
                    <a:pt x="195031" y="67971"/>
                  </a:lnTo>
                  <a:lnTo>
                    <a:pt x="195183" y="67990"/>
                  </a:lnTo>
                  <a:lnTo>
                    <a:pt x="195246" y="68705"/>
                  </a:lnTo>
                  <a:lnTo>
                    <a:pt x="195232" y="70132"/>
                  </a:lnTo>
                  <a:lnTo>
                    <a:pt x="194580" y="70143"/>
                  </a:lnTo>
                  <a:lnTo>
                    <a:pt x="194538" y="71546"/>
                  </a:lnTo>
                  <a:lnTo>
                    <a:pt x="193188" y="71587"/>
                  </a:lnTo>
                  <a:lnTo>
                    <a:pt x="193159" y="72306"/>
                  </a:lnTo>
                  <a:lnTo>
                    <a:pt x="193375" y="72313"/>
                  </a:lnTo>
                  <a:lnTo>
                    <a:pt x="193354" y="74891"/>
                  </a:lnTo>
                  <a:lnTo>
                    <a:pt x="193722" y="75025"/>
                  </a:lnTo>
                  <a:lnTo>
                    <a:pt x="193664" y="76731"/>
                  </a:lnTo>
                  <a:lnTo>
                    <a:pt x="195038" y="76706"/>
                  </a:lnTo>
                  <a:lnTo>
                    <a:pt x="194917" y="80459"/>
                  </a:lnTo>
                  <a:lnTo>
                    <a:pt x="195126" y="80504"/>
                  </a:lnTo>
                  <a:lnTo>
                    <a:pt x="195108" y="81268"/>
                  </a:lnTo>
                  <a:lnTo>
                    <a:pt x="195104" y="81413"/>
                  </a:lnTo>
                  <a:lnTo>
                    <a:pt x="193820" y="81355"/>
                  </a:lnTo>
                  <a:lnTo>
                    <a:pt x="193529" y="81971"/>
                  </a:lnTo>
                  <a:lnTo>
                    <a:pt x="193656" y="82113"/>
                  </a:lnTo>
                  <a:lnTo>
                    <a:pt x="193692" y="82303"/>
                  </a:lnTo>
                  <a:lnTo>
                    <a:pt x="193323" y="82536"/>
                  </a:lnTo>
                  <a:lnTo>
                    <a:pt x="193133" y="83193"/>
                  </a:lnTo>
                  <a:lnTo>
                    <a:pt x="192658" y="84108"/>
                  </a:lnTo>
                  <a:lnTo>
                    <a:pt x="191890" y="85163"/>
                  </a:lnTo>
                  <a:lnTo>
                    <a:pt x="191611" y="85304"/>
                  </a:lnTo>
                  <a:lnTo>
                    <a:pt x="190956" y="85416"/>
                  </a:lnTo>
                  <a:lnTo>
                    <a:pt x="190588" y="85658"/>
                  </a:lnTo>
                  <a:lnTo>
                    <a:pt x="190511" y="85885"/>
                  </a:lnTo>
                  <a:lnTo>
                    <a:pt x="189329" y="86801"/>
                  </a:lnTo>
                  <a:lnTo>
                    <a:pt x="189410" y="87047"/>
                  </a:lnTo>
                  <a:lnTo>
                    <a:pt x="189315" y="87222"/>
                  </a:lnTo>
                  <a:lnTo>
                    <a:pt x="188523" y="87661"/>
                  </a:lnTo>
                  <a:lnTo>
                    <a:pt x="188024" y="88265"/>
                  </a:lnTo>
                  <a:lnTo>
                    <a:pt x="187264" y="88466"/>
                  </a:lnTo>
                  <a:lnTo>
                    <a:pt x="186645" y="88321"/>
                  </a:lnTo>
                  <a:lnTo>
                    <a:pt x="186261" y="88374"/>
                  </a:lnTo>
                  <a:lnTo>
                    <a:pt x="186242" y="89908"/>
                  </a:lnTo>
                  <a:lnTo>
                    <a:pt x="192009" y="90038"/>
                  </a:lnTo>
                  <a:lnTo>
                    <a:pt x="191938" y="92865"/>
                  </a:lnTo>
                  <a:lnTo>
                    <a:pt x="190655" y="92854"/>
                  </a:lnTo>
                  <a:lnTo>
                    <a:pt x="190606" y="95400"/>
                  </a:lnTo>
                  <a:lnTo>
                    <a:pt x="187042" y="95349"/>
                  </a:lnTo>
                  <a:lnTo>
                    <a:pt x="186986" y="98318"/>
                  </a:lnTo>
                  <a:lnTo>
                    <a:pt x="187053" y="101489"/>
                  </a:lnTo>
                  <a:lnTo>
                    <a:pt x="187007" y="103576"/>
                  </a:lnTo>
                  <a:lnTo>
                    <a:pt x="186856" y="108993"/>
                  </a:lnTo>
                  <a:lnTo>
                    <a:pt x="185599" y="108976"/>
                  </a:lnTo>
                  <a:lnTo>
                    <a:pt x="185469" y="108880"/>
                  </a:lnTo>
                  <a:lnTo>
                    <a:pt x="184695" y="108867"/>
                  </a:lnTo>
                  <a:lnTo>
                    <a:pt x="184610" y="109906"/>
                  </a:lnTo>
                  <a:lnTo>
                    <a:pt x="183439" y="109864"/>
                  </a:lnTo>
                  <a:lnTo>
                    <a:pt x="183017" y="109977"/>
                  </a:lnTo>
                  <a:lnTo>
                    <a:pt x="182441" y="110814"/>
                  </a:lnTo>
                  <a:lnTo>
                    <a:pt x="181930" y="111070"/>
                  </a:lnTo>
                  <a:lnTo>
                    <a:pt x="181399" y="111522"/>
                  </a:lnTo>
                  <a:lnTo>
                    <a:pt x="180945" y="112070"/>
                  </a:lnTo>
                  <a:lnTo>
                    <a:pt x="181433" y="112440"/>
                  </a:lnTo>
                  <a:lnTo>
                    <a:pt x="181218" y="112864"/>
                  </a:lnTo>
                  <a:lnTo>
                    <a:pt x="180123" y="114123"/>
                  </a:lnTo>
                  <a:lnTo>
                    <a:pt x="179821" y="114183"/>
                  </a:lnTo>
                  <a:lnTo>
                    <a:pt x="179462" y="114495"/>
                  </a:lnTo>
                  <a:lnTo>
                    <a:pt x="179185" y="115147"/>
                  </a:lnTo>
                  <a:lnTo>
                    <a:pt x="179604" y="115152"/>
                  </a:lnTo>
                  <a:lnTo>
                    <a:pt x="179578" y="115729"/>
                  </a:lnTo>
                  <a:lnTo>
                    <a:pt x="180723" y="115746"/>
                  </a:lnTo>
                  <a:lnTo>
                    <a:pt x="183272" y="113193"/>
                  </a:lnTo>
                  <a:lnTo>
                    <a:pt x="183232" y="116133"/>
                  </a:lnTo>
                  <a:lnTo>
                    <a:pt x="183302" y="116938"/>
                  </a:lnTo>
                  <a:lnTo>
                    <a:pt x="183288" y="118250"/>
                  </a:lnTo>
                  <a:lnTo>
                    <a:pt x="183269" y="119160"/>
                  </a:lnTo>
                  <a:lnTo>
                    <a:pt x="183175" y="119443"/>
                  </a:lnTo>
                  <a:lnTo>
                    <a:pt x="183010" y="119760"/>
                  </a:lnTo>
                  <a:lnTo>
                    <a:pt x="182827" y="119927"/>
                  </a:lnTo>
                  <a:lnTo>
                    <a:pt x="182569" y="119898"/>
                  </a:lnTo>
                  <a:lnTo>
                    <a:pt x="182206" y="120150"/>
                  </a:lnTo>
                  <a:lnTo>
                    <a:pt x="182062" y="120820"/>
                  </a:lnTo>
                  <a:lnTo>
                    <a:pt x="181579" y="121325"/>
                  </a:lnTo>
                  <a:lnTo>
                    <a:pt x="181297" y="121524"/>
                  </a:lnTo>
                  <a:lnTo>
                    <a:pt x="181118" y="121526"/>
                  </a:lnTo>
                  <a:lnTo>
                    <a:pt x="180863" y="121859"/>
                  </a:lnTo>
                  <a:lnTo>
                    <a:pt x="180638" y="122604"/>
                  </a:lnTo>
                  <a:lnTo>
                    <a:pt x="180468" y="123785"/>
                  </a:lnTo>
                  <a:lnTo>
                    <a:pt x="180583" y="124055"/>
                  </a:lnTo>
                  <a:lnTo>
                    <a:pt x="180423" y="124600"/>
                  </a:lnTo>
                  <a:lnTo>
                    <a:pt x="179926" y="125454"/>
                  </a:lnTo>
                  <a:lnTo>
                    <a:pt x="179701" y="125604"/>
                  </a:lnTo>
                  <a:lnTo>
                    <a:pt x="178822" y="125573"/>
                  </a:lnTo>
                  <a:lnTo>
                    <a:pt x="178926" y="124797"/>
                  </a:lnTo>
                  <a:lnTo>
                    <a:pt x="178963" y="123722"/>
                  </a:lnTo>
                  <a:lnTo>
                    <a:pt x="174746" y="123536"/>
                  </a:lnTo>
                  <a:lnTo>
                    <a:pt x="174669" y="125368"/>
                  </a:lnTo>
                  <a:lnTo>
                    <a:pt x="172673" y="125276"/>
                  </a:lnTo>
                  <a:lnTo>
                    <a:pt x="172528" y="125269"/>
                  </a:lnTo>
                  <a:lnTo>
                    <a:pt x="170753" y="125186"/>
                  </a:lnTo>
                  <a:lnTo>
                    <a:pt x="169521" y="125397"/>
                  </a:lnTo>
                  <a:lnTo>
                    <a:pt x="169142" y="125312"/>
                  </a:lnTo>
                  <a:lnTo>
                    <a:pt x="168953" y="125168"/>
                  </a:lnTo>
                  <a:lnTo>
                    <a:pt x="168691" y="125146"/>
                  </a:lnTo>
                  <a:lnTo>
                    <a:pt x="168651" y="126114"/>
                  </a:lnTo>
                  <a:lnTo>
                    <a:pt x="168835" y="126780"/>
                  </a:lnTo>
                  <a:lnTo>
                    <a:pt x="168871" y="127226"/>
                  </a:lnTo>
                  <a:lnTo>
                    <a:pt x="168431" y="128391"/>
                  </a:lnTo>
                  <a:lnTo>
                    <a:pt x="168349" y="129041"/>
                  </a:lnTo>
                  <a:lnTo>
                    <a:pt x="168382" y="129168"/>
                  </a:lnTo>
                  <a:lnTo>
                    <a:pt x="168599" y="129394"/>
                  </a:lnTo>
                  <a:lnTo>
                    <a:pt x="166680" y="129353"/>
                  </a:lnTo>
                  <a:lnTo>
                    <a:pt x="166846" y="127336"/>
                  </a:lnTo>
                  <a:lnTo>
                    <a:pt x="165994" y="127572"/>
                  </a:lnTo>
                  <a:lnTo>
                    <a:pt x="164663" y="128583"/>
                  </a:lnTo>
                  <a:lnTo>
                    <a:pt x="164235" y="128691"/>
                  </a:lnTo>
                  <a:lnTo>
                    <a:pt x="163785" y="128936"/>
                  </a:lnTo>
                  <a:lnTo>
                    <a:pt x="163579" y="129245"/>
                  </a:lnTo>
                  <a:lnTo>
                    <a:pt x="163250" y="129062"/>
                  </a:lnTo>
                  <a:lnTo>
                    <a:pt x="163074" y="128841"/>
                  </a:lnTo>
                  <a:lnTo>
                    <a:pt x="163021" y="128624"/>
                  </a:lnTo>
                  <a:lnTo>
                    <a:pt x="163262" y="126859"/>
                  </a:lnTo>
                  <a:lnTo>
                    <a:pt x="163247" y="125299"/>
                  </a:lnTo>
                  <a:lnTo>
                    <a:pt x="163161" y="125101"/>
                  </a:lnTo>
                  <a:lnTo>
                    <a:pt x="162844" y="125002"/>
                  </a:lnTo>
                  <a:lnTo>
                    <a:pt x="162653" y="124806"/>
                  </a:lnTo>
                  <a:lnTo>
                    <a:pt x="162288" y="123161"/>
                  </a:lnTo>
                  <a:lnTo>
                    <a:pt x="162356" y="122730"/>
                  </a:lnTo>
                  <a:lnTo>
                    <a:pt x="160899" y="122674"/>
                  </a:lnTo>
                  <a:lnTo>
                    <a:pt x="161530" y="125159"/>
                  </a:lnTo>
                  <a:lnTo>
                    <a:pt x="162041" y="126846"/>
                  </a:lnTo>
                  <a:lnTo>
                    <a:pt x="162430" y="127801"/>
                  </a:lnTo>
                  <a:lnTo>
                    <a:pt x="162925" y="128734"/>
                  </a:lnTo>
                  <a:lnTo>
                    <a:pt x="163007" y="130503"/>
                  </a:lnTo>
                  <a:lnTo>
                    <a:pt x="162972" y="131984"/>
                  </a:lnTo>
                  <a:lnTo>
                    <a:pt x="163062" y="132891"/>
                  </a:lnTo>
                  <a:lnTo>
                    <a:pt x="163293" y="133556"/>
                  </a:lnTo>
                  <a:lnTo>
                    <a:pt x="163520" y="133955"/>
                  </a:lnTo>
                  <a:lnTo>
                    <a:pt x="163863" y="134323"/>
                  </a:lnTo>
                  <a:lnTo>
                    <a:pt x="164407" y="134678"/>
                  </a:lnTo>
                  <a:lnTo>
                    <a:pt x="165076" y="135411"/>
                  </a:lnTo>
                  <a:lnTo>
                    <a:pt x="165435" y="136062"/>
                  </a:lnTo>
                  <a:lnTo>
                    <a:pt x="165509" y="136521"/>
                  </a:lnTo>
                  <a:lnTo>
                    <a:pt x="165263" y="138075"/>
                  </a:lnTo>
                  <a:lnTo>
                    <a:pt x="162629" y="138117"/>
                  </a:lnTo>
                  <a:lnTo>
                    <a:pt x="162167" y="138520"/>
                  </a:lnTo>
                  <a:lnTo>
                    <a:pt x="161723" y="138597"/>
                  </a:lnTo>
                  <a:lnTo>
                    <a:pt x="161723" y="137742"/>
                  </a:lnTo>
                  <a:lnTo>
                    <a:pt x="158978" y="137695"/>
                  </a:lnTo>
                  <a:lnTo>
                    <a:pt x="158975" y="137156"/>
                  </a:lnTo>
                  <a:lnTo>
                    <a:pt x="157931" y="136431"/>
                  </a:lnTo>
                  <a:lnTo>
                    <a:pt x="157051" y="135308"/>
                  </a:lnTo>
                  <a:lnTo>
                    <a:pt x="156801" y="134846"/>
                  </a:lnTo>
                  <a:lnTo>
                    <a:pt x="156813" y="134706"/>
                  </a:lnTo>
                  <a:lnTo>
                    <a:pt x="156281" y="134584"/>
                  </a:lnTo>
                  <a:lnTo>
                    <a:pt x="155778" y="134666"/>
                  </a:lnTo>
                  <a:lnTo>
                    <a:pt x="157199" y="135839"/>
                  </a:lnTo>
                  <a:lnTo>
                    <a:pt x="160593" y="140222"/>
                  </a:lnTo>
                  <a:lnTo>
                    <a:pt x="161986" y="142806"/>
                  </a:lnTo>
                  <a:lnTo>
                    <a:pt x="162122" y="143510"/>
                  </a:lnTo>
                  <a:lnTo>
                    <a:pt x="162042" y="144523"/>
                  </a:lnTo>
                  <a:lnTo>
                    <a:pt x="162025" y="144654"/>
                  </a:lnTo>
                  <a:lnTo>
                    <a:pt x="161195" y="144595"/>
                  </a:lnTo>
                  <a:lnTo>
                    <a:pt x="158939" y="144926"/>
                  </a:lnTo>
                  <a:lnTo>
                    <a:pt x="158389" y="144939"/>
                  </a:lnTo>
                  <a:lnTo>
                    <a:pt x="157982" y="144738"/>
                  </a:lnTo>
                  <a:lnTo>
                    <a:pt x="155959" y="142652"/>
                  </a:lnTo>
                  <a:lnTo>
                    <a:pt x="156280" y="143208"/>
                  </a:lnTo>
                  <a:lnTo>
                    <a:pt x="156739" y="143804"/>
                  </a:lnTo>
                  <a:lnTo>
                    <a:pt x="156940" y="144669"/>
                  </a:lnTo>
                  <a:lnTo>
                    <a:pt x="156707" y="144802"/>
                  </a:lnTo>
                  <a:lnTo>
                    <a:pt x="156210" y="144015"/>
                  </a:lnTo>
                  <a:lnTo>
                    <a:pt x="155361" y="143238"/>
                  </a:lnTo>
                  <a:lnTo>
                    <a:pt x="153213" y="143247"/>
                  </a:lnTo>
                  <a:lnTo>
                    <a:pt x="152596" y="143677"/>
                  </a:lnTo>
                  <a:lnTo>
                    <a:pt x="152573" y="144413"/>
                  </a:lnTo>
                  <a:lnTo>
                    <a:pt x="152388" y="145331"/>
                  </a:lnTo>
                  <a:lnTo>
                    <a:pt x="152101" y="145826"/>
                  </a:lnTo>
                  <a:lnTo>
                    <a:pt x="151883" y="146198"/>
                  </a:lnTo>
                  <a:lnTo>
                    <a:pt x="151382" y="146399"/>
                  </a:lnTo>
                  <a:lnTo>
                    <a:pt x="151383" y="148201"/>
                  </a:lnTo>
                  <a:lnTo>
                    <a:pt x="151615" y="148443"/>
                  </a:lnTo>
                  <a:lnTo>
                    <a:pt x="151643" y="149450"/>
                  </a:lnTo>
                  <a:lnTo>
                    <a:pt x="151004" y="149435"/>
                  </a:lnTo>
                  <a:lnTo>
                    <a:pt x="150560" y="149207"/>
                  </a:lnTo>
                  <a:lnTo>
                    <a:pt x="148583" y="149266"/>
                  </a:lnTo>
                  <a:lnTo>
                    <a:pt x="148582" y="150403"/>
                  </a:lnTo>
                  <a:lnTo>
                    <a:pt x="146752" y="150385"/>
                  </a:lnTo>
                  <a:lnTo>
                    <a:pt x="146501" y="151105"/>
                  </a:lnTo>
                  <a:lnTo>
                    <a:pt x="146507" y="151549"/>
                  </a:lnTo>
                  <a:lnTo>
                    <a:pt x="146721" y="151544"/>
                  </a:lnTo>
                  <a:lnTo>
                    <a:pt x="146668" y="152651"/>
                  </a:lnTo>
                  <a:lnTo>
                    <a:pt x="145491" y="152635"/>
                  </a:lnTo>
                  <a:lnTo>
                    <a:pt x="145468" y="154264"/>
                  </a:lnTo>
                  <a:lnTo>
                    <a:pt x="144187" y="154261"/>
                  </a:lnTo>
                  <a:lnTo>
                    <a:pt x="142882" y="153969"/>
                  </a:lnTo>
                  <a:lnTo>
                    <a:pt x="142676" y="153830"/>
                  </a:lnTo>
                  <a:lnTo>
                    <a:pt x="142279" y="153162"/>
                  </a:lnTo>
                  <a:lnTo>
                    <a:pt x="141894" y="153074"/>
                  </a:lnTo>
                  <a:lnTo>
                    <a:pt x="142221" y="153307"/>
                  </a:lnTo>
                  <a:lnTo>
                    <a:pt x="142168" y="154253"/>
                  </a:lnTo>
                  <a:lnTo>
                    <a:pt x="142029" y="154626"/>
                  </a:lnTo>
                  <a:lnTo>
                    <a:pt x="141860" y="154820"/>
                  </a:lnTo>
                  <a:lnTo>
                    <a:pt x="141855" y="155279"/>
                  </a:lnTo>
                  <a:lnTo>
                    <a:pt x="142130" y="155744"/>
                  </a:lnTo>
                  <a:lnTo>
                    <a:pt x="142163" y="156526"/>
                  </a:lnTo>
                  <a:lnTo>
                    <a:pt x="142424" y="156022"/>
                  </a:lnTo>
                  <a:lnTo>
                    <a:pt x="142672" y="156022"/>
                  </a:lnTo>
                  <a:lnTo>
                    <a:pt x="148332" y="160040"/>
                  </a:lnTo>
                  <a:lnTo>
                    <a:pt x="148324" y="160399"/>
                  </a:lnTo>
                  <a:lnTo>
                    <a:pt x="149002" y="160843"/>
                  </a:lnTo>
                  <a:lnTo>
                    <a:pt x="150570" y="161770"/>
                  </a:lnTo>
                  <a:lnTo>
                    <a:pt x="151563" y="162238"/>
                  </a:lnTo>
                  <a:lnTo>
                    <a:pt x="153282" y="162927"/>
                  </a:lnTo>
                  <a:lnTo>
                    <a:pt x="154215" y="163131"/>
                  </a:lnTo>
                  <a:lnTo>
                    <a:pt x="154502" y="163345"/>
                  </a:lnTo>
                  <a:lnTo>
                    <a:pt x="154793" y="163750"/>
                  </a:lnTo>
                  <a:lnTo>
                    <a:pt x="151423" y="163706"/>
                  </a:lnTo>
                  <a:lnTo>
                    <a:pt x="150347" y="163685"/>
                  </a:lnTo>
                  <a:lnTo>
                    <a:pt x="149869" y="163686"/>
                  </a:lnTo>
                  <a:lnTo>
                    <a:pt x="149507" y="163691"/>
                  </a:lnTo>
                  <a:lnTo>
                    <a:pt x="149233" y="163690"/>
                  </a:lnTo>
                  <a:lnTo>
                    <a:pt x="146285" y="163636"/>
                  </a:lnTo>
                  <a:lnTo>
                    <a:pt x="143740" y="163615"/>
                  </a:lnTo>
                  <a:lnTo>
                    <a:pt x="143418" y="163607"/>
                  </a:lnTo>
                  <a:lnTo>
                    <a:pt x="144632" y="165072"/>
                  </a:lnTo>
                  <a:lnTo>
                    <a:pt x="144899" y="165525"/>
                  </a:lnTo>
                  <a:lnTo>
                    <a:pt x="145064" y="166036"/>
                  </a:lnTo>
                  <a:lnTo>
                    <a:pt x="143567" y="166005"/>
                  </a:lnTo>
                  <a:lnTo>
                    <a:pt x="143259" y="165867"/>
                  </a:lnTo>
                  <a:lnTo>
                    <a:pt x="142538" y="165876"/>
                  </a:lnTo>
                  <a:lnTo>
                    <a:pt x="142432" y="166708"/>
                  </a:lnTo>
                  <a:lnTo>
                    <a:pt x="142429" y="167852"/>
                  </a:lnTo>
                  <a:lnTo>
                    <a:pt x="142577" y="168254"/>
                  </a:lnTo>
                  <a:lnTo>
                    <a:pt x="142088" y="168568"/>
                  </a:lnTo>
                  <a:lnTo>
                    <a:pt x="141531" y="168612"/>
                  </a:lnTo>
                  <a:lnTo>
                    <a:pt x="141530" y="169558"/>
                  </a:lnTo>
                  <a:lnTo>
                    <a:pt x="139284" y="169541"/>
                  </a:lnTo>
                  <a:lnTo>
                    <a:pt x="139271" y="170725"/>
                  </a:lnTo>
                  <a:lnTo>
                    <a:pt x="139262" y="173134"/>
                  </a:lnTo>
                  <a:lnTo>
                    <a:pt x="141508" y="173149"/>
                  </a:lnTo>
                  <a:lnTo>
                    <a:pt x="141471" y="173628"/>
                  </a:lnTo>
                  <a:lnTo>
                    <a:pt x="141394" y="174503"/>
                  </a:lnTo>
                  <a:lnTo>
                    <a:pt x="141417" y="175099"/>
                  </a:lnTo>
                  <a:lnTo>
                    <a:pt x="141252" y="175582"/>
                  </a:lnTo>
                  <a:lnTo>
                    <a:pt x="140001" y="175582"/>
                  </a:lnTo>
                  <a:lnTo>
                    <a:pt x="139989" y="175813"/>
                  </a:lnTo>
                  <a:lnTo>
                    <a:pt x="139719" y="176297"/>
                  </a:lnTo>
                  <a:lnTo>
                    <a:pt x="137837" y="176312"/>
                  </a:lnTo>
                  <a:lnTo>
                    <a:pt x="137831" y="177282"/>
                  </a:lnTo>
                  <a:lnTo>
                    <a:pt x="137900" y="177778"/>
                  </a:lnTo>
                  <a:lnTo>
                    <a:pt x="136769" y="177908"/>
                  </a:lnTo>
                  <a:lnTo>
                    <a:pt x="136817" y="178774"/>
                  </a:lnTo>
                  <a:lnTo>
                    <a:pt x="134719" y="178768"/>
                  </a:lnTo>
                  <a:lnTo>
                    <a:pt x="132636" y="178691"/>
                  </a:lnTo>
                  <a:lnTo>
                    <a:pt x="132615" y="178388"/>
                  </a:lnTo>
                  <a:lnTo>
                    <a:pt x="132066" y="178385"/>
                  </a:lnTo>
                  <a:lnTo>
                    <a:pt x="132415" y="175710"/>
                  </a:lnTo>
                  <a:lnTo>
                    <a:pt x="130329" y="175698"/>
                  </a:lnTo>
                  <a:lnTo>
                    <a:pt x="130265" y="177216"/>
                  </a:lnTo>
                  <a:lnTo>
                    <a:pt x="128106" y="177213"/>
                  </a:lnTo>
                  <a:lnTo>
                    <a:pt x="128106" y="179059"/>
                  </a:lnTo>
                  <a:lnTo>
                    <a:pt x="125838" y="179040"/>
                  </a:lnTo>
                  <a:lnTo>
                    <a:pt x="125847" y="183877"/>
                  </a:lnTo>
                  <a:lnTo>
                    <a:pt x="125161" y="183910"/>
                  </a:lnTo>
                  <a:lnTo>
                    <a:pt x="124889" y="183617"/>
                  </a:lnTo>
                  <a:lnTo>
                    <a:pt x="124715" y="183004"/>
                  </a:lnTo>
                  <a:lnTo>
                    <a:pt x="124501" y="181454"/>
                  </a:lnTo>
                  <a:lnTo>
                    <a:pt x="124488" y="180217"/>
                  </a:lnTo>
                  <a:lnTo>
                    <a:pt x="124539" y="173196"/>
                  </a:lnTo>
                  <a:lnTo>
                    <a:pt x="124832" y="172138"/>
                  </a:lnTo>
                  <a:lnTo>
                    <a:pt x="125197" y="170745"/>
                  </a:lnTo>
                  <a:lnTo>
                    <a:pt x="125359" y="169788"/>
                  </a:lnTo>
                  <a:lnTo>
                    <a:pt x="125377" y="167963"/>
                  </a:lnTo>
                  <a:lnTo>
                    <a:pt x="125373" y="166947"/>
                  </a:lnTo>
                  <a:lnTo>
                    <a:pt x="125689" y="164928"/>
                  </a:lnTo>
                  <a:lnTo>
                    <a:pt x="125832" y="164490"/>
                  </a:lnTo>
                  <a:lnTo>
                    <a:pt x="126629" y="163140"/>
                  </a:lnTo>
                  <a:lnTo>
                    <a:pt x="127594" y="161465"/>
                  </a:lnTo>
                  <a:lnTo>
                    <a:pt x="129049" y="158966"/>
                  </a:lnTo>
                  <a:lnTo>
                    <a:pt x="128206" y="158614"/>
                  </a:lnTo>
                  <a:lnTo>
                    <a:pt x="126614" y="158765"/>
                  </a:lnTo>
                  <a:lnTo>
                    <a:pt x="126489" y="158898"/>
                  </a:lnTo>
                  <a:lnTo>
                    <a:pt x="126488" y="159098"/>
                  </a:lnTo>
                  <a:lnTo>
                    <a:pt x="126390" y="159366"/>
                  </a:lnTo>
                  <a:lnTo>
                    <a:pt x="126140" y="159603"/>
                  </a:lnTo>
                  <a:lnTo>
                    <a:pt x="125030" y="159132"/>
                  </a:lnTo>
                  <a:lnTo>
                    <a:pt x="123601" y="159238"/>
                  </a:lnTo>
                  <a:lnTo>
                    <a:pt x="121919" y="158521"/>
                  </a:lnTo>
                  <a:lnTo>
                    <a:pt x="121781" y="157929"/>
                  </a:lnTo>
                  <a:lnTo>
                    <a:pt x="121014" y="157274"/>
                  </a:lnTo>
                  <a:lnTo>
                    <a:pt x="119617" y="156636"/>
                  </a:lnTo>
                  <a:lnTo>
                    <a:pt x="117708" y="156222"/>
                  </a:lnTo>
                  <a:lnTo>
                    <a:pt x="116061" y="156200"/>
                  </a:lnTo>
                  <a:lnTo>
                    <a:pt x="115853" y="156345"/>
                  </a:lnTo>
                  <a:lnTo>
                    <a:pt x="114406" y="156270"/>
                  </a:lnTo>
                  <a:lnTo>
                    <a:pt x="114163" y="156109"/>
                  </a:lnTo>
                  <a:lnTo>
                    <a:pt x="114133" y="155960"/>
                  </a:lnTo>
                  <a:lnTo>
                    <a:pt x="114149" y="155337"/>
                  </a:lnTo>
                  <a:lnTo>
                    <a:pt x="114270" y="150341"/>
                  </a:lnTo>
                  <a:lnTo>
                    <a:pt x="114309" y="148824"/>
                  </a:lnTo>
                  <a:lnTo>
                    <a:pt x="114354" y="146944"/>
                  </a:lnTo>
                  <a:lnTo>
                    <a:pt x="114365" y="146468"/>
                  </a:lnTo>
                  <a:lnTo>
                    <a:pt x="114371" y="146165"/>
                  </a:lnTo>
                  <a:lnTo>
                    <a:pt x="114375" y="145992"/>
                  </a:lnTo>
                  <a:lnTo>
                    <a:pt x="114395" y="145278"/>
                  </a:lnTo>
                  <a:lnTo>
                    <a:pt x="114418" y="144478"/>
                  </a:lnTo>
                  <a:lnTo>
                    <a:pt x="114451" y="143320"/>
                  </a:lnTo>
                  <a:lnTo>
                    <a:pt x="114486" y="141820"/>
                  </a:lnTo>
                  <a:lnTo>
                    <a:pt x="114490" y="141618"/>
                  </a:lnTo>
                  <a:lnTo>
                    <a:pt x="114500" y="141100"/>
                  </a:lnTo>
                  <a:lnTo>
                    <a:pt x="114503" y="140957"/>
                  </a:lnTo>
                  <a:lnTo>
                    <a:pt x="114529" y="139830"/>
                  </a:lnTo>
                  <a:lnTo>
                    <a:pt x="114306" y="139790"/>
                  </a:lnTo>
                  <a:lnTo>
                    <a:pt x="113647" y="139462"/>
                  </a:lnTo>
                  <a:lnTo>
                    <a:pt x="113207" y="138906"/>
                  </a:lnTo>
                  <a:lnTo>
                    <a:pt x="112879" y="138977"/>
                  </a:lnTo>
                  <a:lnTo>
                    <a:pt x="112791" y="139320"/>
                  </a:lnTo>
                  <a:lnTo>
                    <a:pt x="112505" y="139461"/>
                  </a:lnTo>
                  <a:lnTo>
                    <a:pt x="112375" y="139476"/>
                  </a:lnTo>
                  <a:lnTo>
                    <a:pt x="112110" y="139349"/>
                  </a:lnTo>
                  <a:lnTo>
                    <a:pt x="111980" y="139260"/>
                  </a:lnTo>
                  <a:lnTo>
                    <a:pt x="111740" y="138660"/>
                  </a:lnTo>
                  <a:lnTo>
                    <a:pt x="111145" y="138380"/>
                  </a:lnTo>
                  <a:lnTo>
                    <a:pt x="110916" y="138492"/>
                  </a:lnTo>
                  <a:lnTo>
                    <a:pt x="110729" y="138455"/>
                  </a:lnTo>
                  <a:lnTo>
                    <a:pt x="109932" y="137590"/>
                  </a:lnTo>
                  <a:lnTo>
                    <a:pt x="109664" y="137188"/>
                  </a:lnTo>
                  <a:lnTo>
                    <a:pt x="109266" y="137214"/>
                  </a:lnTo>
                  <a:lnTo>
                    <a:pt x="109016" y="137095"/>
                  </a:lnTo>
                  <a:lnTo>
                    <a:pt x="108785" y="136641"/>
                  </a:lnTo>
                  <a:lnTo>
                    <a:pt x="108836" y="131901"/>
                  </a:lnTo>
                  <a:lnTo>
                    <a:pt x="108480" y="131499"/>
                  </a:lnTo>
                  <a:lnTo>
                    <a:pt x="107161" y="131316"/>
                  </a:lnTo>
                  <a:lnTo>
                    <a:pt x="107118" y="133395"/>
                  </a:lnTo>
                  <a:lnTo>
                    <a:pt x="106812" y="133425"/>
                  </a:lnTo>
                  <a:lnTo>
                    <a:pt x="106815" y="135452"/>
                  </a:lnTo>
                  <a:lnTo>
                    <a:pt x="106396" y="136253"/>
                  </a:lnTo>
                  <a:lnTo>
                    <a:pt x="104115" y="135229"/>
                  </a:lnTo>
                  <a:lnTo>
                    <a:pt x="104157" y="134745"/>
                  </a:lnTo>
                  <a:lnTo>
                    <a:pt x="104308" y="134674"/>
                  </a:lnTo>
                  <a:lnTo>
                    <a:pt x="104326" y="134458"/>
                  </a:lnTo>
                  <a:lnTo>
                    <a:pt x="104022" y="133720"/>
                  </a:lnTo>
                  <a:lnTo>
                    <a:pt x="103581" y="133474"/>
                  </a:lnTo>
                  <a:lnTo>
                    <a:pt x="103254" y="133441"/>
                  </a:lnTo>
                  <a:lnTo>
                    <a:pt x="102679" y="133080"/>
                  </a:lnTo>
                  <a:lnTo>
                    <a:pt x="102361" y="132790"/>
                  </a:lnTo>
                  <a:lnTo>
                    <a:pt x="102297" y="132003"/>
                  </a:lnTo>
                  <a:lnTo>
                    <a:pt x="102085" y="131262"/>
                  </a:lnTo>
                  <a:lnTo>
                    <a:pt x="101651" y="130186"/>
                  </a:lnTo>
                  <a:lnTo>
                    <a:pt x="100499" y="130164"/>
                  </a:lnTo>
                  <a:lnTo>
                    <a:pt x="100495" y="131244"/>
                  </a:lnTo>
                  <a:lnTo>
                    <a:pt x="99726" y="132481"/>
                  </a:lnTo>
                  <a:lnTo>
                    <a:pt x="99080" y="132652"/>
                  </a:lnTo>
                  <a:lnTo>
                    <a:pt x="98313" y="133125"/>
                  </a:lnTo>
                  <a:lnTo>
                    <a:pt x="98840" y="133561"/>
                  </a:lnTo>
                  <a:lnTo>
                    <a:pt x="99693" y="133729"/>
                  </a:lnTo>
                  <a:lnTo>
                    <a:pt x="100522" y="134102"/>
                  </a:lnTo>
                  <a:lnTo>
                    <a:pt x="100891" y="134422"/>
                  </a:lnTo>
                  <a:lnTo>
                    <a:pt x="101614" y="134295"/>
                  </a:lnTo>
                  <a:lnTo>
                    <a:pt x="101974" y="134369"/>
                  </a:lnTo>
                  <a:lnTo>
                    <a:pt x="103205" y="135048"/>
                  </a:lnTo>
                  <a:lnTo>
                    <a:pt x="102874" y="135338"/>
                  </a:lnTo>
                  <a:lnTo>
                    <a:pt x="102712" y="136388"/>
                  </a:lnTo>
                  <a:lnTo>
                    <a:pt x="101379" y="136385"/>
                  </a:lnTo>
                  <a:lnTo>
                    <a:pt x="101372" y="135510"/>
                  </a:lnTo>
                  <a:lnTo>
                    <a:pt x="100458" y="134840"/>
                  </a:lnTo>
                  <a:lnTo>
                    <a:pt x="100285" y="134836"/>
                  </a:lnTo>
                  <a:lnTo>
                    <a:pt x="100133" y="134936"/>
                  </a:lnTo>
                  <a:lnTo>
                    <a:pt x="100157" y="136363"/>
                  </a:lnTo>
                  <a:lnTo>
                    <a:pt x="99369" y="136347"/>
                  </a:lnTo>
                  <a:lnTo>
                    <a:pt x="99674" y="136702"/>
                  </a:lnTo>
                  <a:lnTo>
                    <a:pt x="100062" y="136963"/>
                  </a:lnTo>
                  <a:lnTo>
                    <a:pt x="100793" y="137703"/>
                  </a:lnTo>
                  <a:lnTo>
                    <a:pt x="101003" y="138044"/>
                  </a:lnTo>
                  <a:lnTo>
                    <a:pt x="101751" y="139939"/>
                  </a:lnTo>
                  <a:lnTo>
                    <a:pt x="102086" y="140685"/>
                  </a:lnTo>
                  <a:lnTo>
                    <a:pt x="102775" y="141521"/>
                  </a:lnTo>
                  <a:lnTo>
                    <a:pt x="102159" y="141523"/>
                  </a:lnTo>
                  <a:lnTo>
                    <a:pt x="102106" y="146731"/>
                  </a:lnTo>
                  <a:lnTo>
                    <a:pt x="101471" y="147364"/>
                  </a:lnTo>
                  <a:lnTo>
                    <a:pt x="100413" y="147322"/>
                  </a:lnTo>
                  <a:lnTo>
                    <a:pt x="100424" y="146217"/>
                  </a:lnTo>
                  <a:lnTo>
                    <a:pt x="98617" y="146227"/>
                  </a:lnTo>
                  <a:lnTo>
                    <a:pt x="98398" y="145875"/>
                  </a:lnTo>
                  <a:lnTo>
                    <a:pt x="98391" y="145472"/>
                  </a:lnTo>
                  <a:lnTo>
                    <a:pt x="96161" y="145471"/>
                  </a:lnTo>
                  <a:lnTo>
                    <a:pt x="96138" y="144157"/>
                  </a:lnTo>
                  <a:lnTo>
                    <a:pt x="95960" y="144331"/>
                  </a:lnTo>
                  <a:lnTo>
                    <a:pt x="95668" y="145063"/>
                  </a:lnTo>
                  <a:lnTo>
                    <a:pt x="94787" y="145076"/>
                  </a:lnTo>
                  <a:lnTo>
                    <a:pt x="94762" y="143876"/>
                  </a:lnTo>
                  <a:lnTo>
                    <a:pt x="91926" y="143891"/>
                  </a:lnTo>
                  <a:lnTo>
                    <a:pt x="91297" y="143206"/>
                  </a:lnTo>
                  <a:lnTo>
                    <a:pt x="91164" y="143310"/>
                  </a:lnTo>
                  <a:lnTo>
                    <a:pt x="91122" y="143664"/>
                  </a:lnTo>
                  <a:lnTo>
                    <a:pt x="91464" y="144696"/>
                  </a:lnTo>
                  <a:lnTo>
                    <a:pt x="91630" y="144800"/>
                  </a:lnTo>
                  <a:lnTo>
                    <a:pt x="91467" y="145601"/>
                  </a:lnTo>
                  <a:lnTo>
                    <a:pt x="90810" y="146076"/>
                  </a:lnTo>
                  <a:lnTo>
                    <a:pt x="90796" y="146684"/>
                  </a:lnTo>
                  <a:lnTo>
                    <a:pt x="89681" y="146984"/>
                  </a:lnTo>
                  <a:lnTo>
                    <a:pt x="88931" y="146436"/>
                  </a:lnTo>
                  <a:lnTo>
                    <a:pt x="88243" y="145468"/>
                  </a:lnTo>
                  <a:lnTo>
                    <a:pt x="88148" y="145047"/>
                  </a:lnTo>
                  <a:lnTo>
                    <a:pt x="88426" y="144748"/>
                  </a:lnTo>
                  <a:lnTo>
                    <a:pt x="88370" y="143932"/>
                  </a:lnTo>
                  <a:lnTo>
                    <a:pt x="88324" y="143776"/>
                  </a:lnTo>
                  <a:lnTo>
                    <a:pt x="87936" y="143344"/>
                  </a:lnTo>
                  <a:lnTo>
                    <a:pt x="87785" y="143247"/>
                  </a:lnTo>
                  <a:lnTo>
                    <a:pt x="87323" y="143270"/>
                  </a:lnTo>
                  <a:lnTo>
                    <a:pt x="86357" y="143505"/>
                  </a:lnTo>
                  <a:lnTo>
                    <a:pt x="85668" y="143284"/>
                  </a:lnTo>
                  <a:lnTo>
                    <a:pt x="85398" y="142447"/>
                  </a:lnTo>
                  <a:lnTo>
                    <a:pt x="83998" y="142451"/>
                  </a:lnTo>
                  <a:lnTo>
                    <a:pt x="84094" y="141661"/>
                  </a:lnTo>
                  <a:lnTo>
                    <a:pt x="84355" y="140723"/>
                  </a:lnTo>
                  <a:lnTo>
                    <a:pt x="84808" y="139773"/>
                  </a:lnTo>
                  <a:lnTo>
                    <a:pt x="84832" y="138659"/>
                  </a:lnTo>
                  <a:lnTo>
                    <a:pt x="83884" y="138592"/>
                  </a:lnTo>
                  <a:lnTo>
                    <a:pt x="82421" y="138692"/>
                  </a:lnTo>
                  <a:lnTo>
                    <a:pt x="81755" y="140115"/>
                  </a:lnTo>
                  <a:lnTo>
                    <a:pt x="81514" y="139821"/>
                  </a:lnTo>
                  <a:lnTo>
                    <a:pt x="81514" y="139440"/>
                  </a:lnTo>
                  <a:lnTo>
                    <a:pt x="81299" y="138982"/>
                  </a:lnTo>
                  <a:lnTo>
                    <a:pt x="80876" y="138669"/>
                  </a:lnTo>
                  <a:lnTo>
                    <a:pt x="80700" y="138632"/>
                  </a:lnTo>
                  <a:lnTo>
                    <a:pt x="80415" y="137953"/>
                  </a:lnTo>
                  <a:lnTo>
                    <a:pt x="80588" y="136940"/>
                  </a:lnTo>
                  <a:lnTo>
                    <a:pt x="80715" y="135058"/>
                  </a:lnTo>
                  <a:lnTo>
                    <a:pt x="80388" y="134224"/>
                  </a:lnTo>
                  <a:lnTo>
                    <a:pt x="80116" y="133940"/>
                  </a:lnTo>
                  <a:lnTo>
                    <a:pt x="78459" y="133083"/>
                  </a:lnTo>
                  <a:lnTo>
                    <a:pt x="78318" y="132845"/>
                  </a:lnTo>
                  <a:lnTo>
                    <a:pt x="78240" y="132405"/>
                  </a:lnTo>
                  <a:lnTo>
                    <a:pt x="78452" y="132181"/>
                  </a:lnTo>
                  <a:lnTo>
                    <a:pt x="78459" y="131768"/>
                  </a:lnTo>
                  <a:lnTo>
                    <a:pt x="78311" y="131335"/>
                  </a:lnTo>
                  <a:lnTo>
                    <a:pt x="78255" y="130948"/>
                  </a:lnTo>
                  <a:lnTo>
                    <a:pt x="77930" y="130158"/>
                  </a:lnTo>
                  <a:lnTo>
                    <a:pt x="78015" y="129219"/>
                  </a:lnTo>
                  <a:lnTo>
                    <a:pt x="78220" y="128921"/>
                  </a:lnTo>
                  <a:lnTo>
                    <a:pt x="78107" y="128616"/>
                  </a:lnTo>
                  <a:lnTo>
                    <a:pt x="77662" y="128273"/>
                  </a:lnTo>
                  <a:lnTo>
                    <a:pt x="77316" y="128116"/>
                  </a:lnTo>
                  <a:lnTo>
                    <a:pt x="77122" y="128250"/>
                  </a:lnTo>
                  <a:lnTo>
                    <a:pt x="76770" y="128105"/>
                  </a:lnTo>
                  <a:lnTo>
                    <a:pt x="76516" y="127770"/>
                  </a:lnTo>
                  <a:lnTo>
                    <a:pt x="76403" y="127479"/>
                  </a:lnTo>
                  <a:lnTo>
                    <a:pt x="76286" y="126830"/>
                  </a:lnTo>
                  <a:lnTo>
                    <a:pt x="76357" y="125836"/>
                  </a:lnTo>
                  <a:lnTo>
                    <a:pt x="76117" y="124129"/>
                  </a:lnTo>
                  <a:lnTo>
                    <a:pt x="75655" y="123534"/>
                  </a:lnTo>
                  <a:lnTo>
                    <a:pt x="74158" y="123768"/>
                  </a:lnTo>
                  <a:lnTo>
                    <a:pt x="74165" y="122618"/>
                  </a:lnTo>
                  <a:lnTo>
                    <a:pt x="75362" y="122412"/>
                  </a:lnTo>
                  <a:lnTo>
                    <a:pt x="75831" y="122598"/>
                  </a:lnTo>
                  <a:lnTo>
                    <a:pt x="75937" y="122747"/>
                  </a:lnTo>
                  <a:lnTo>
                    <a:pt x="76463" y="122259"/>
                  </a:lnTo>
                  <a:lnTo>
                    <a:pt x="76608" y="121756"/>
                  </a:lnTo>
                  <a:lnTo>
                    <a:pt x="76555" y="121290"/>
                  </a:lnTo>
                  <a:lnTo>
                    <a:pt x="76240" y="120636"/>
                  </a:lnTo>
                  <a:lnTo>
                    <a:pt x="76043" y="120625"/>
                  </a:lnTo>
                  <a:lnTo>
                    <a:pt x="75771" y="120225"/>
                  </a:lnTo>
                  <a:lnTo>
                    <a:pt x="75749" y="119096"/>
                  </a:lnTo>
                  <a:lnTo>
                    <a:pt x="75845" y="118947"/>
                  </a:lnTo>
                  <a:lnTo>
                    <a:pt x="76053" y="118832"/>
                  </a:lnTo>
                  <a:lnTo>
                    <a:pt x="76494" y="118746"/>
                  </a:lnTo>
                  <a:lnTo>
                    <a:pt x="76702" y="118630"/>
                  </a:lnTo>
                  <a:lnTo>
                    <a:pt x="77105" y="118210"/>
                  </a:lnTo>
                  <a:lnTo>
                    <a:pt x="77140" y="117818"/>
                  </a:lnTo>
                  <a:lnTo>
                    <a:pt x="77662" y="116611"/>
                  </a:lnTo>
                  <a:lnTo>
                    <a:pt x="76787" y="116372"/>
                  </a:lnTo>
                  <a:lnTo>
                    <a:pt x="76713" y="115456"/>
                  </a:lnTo>
                  <a:lnTo>
                    <a:pt x="75290" y="114592"/>
                  </a:lnTo>
                  <a:lnTo>
                    <a:pt x="74474" y="114465"/>
                  </a:lnTo>
                  <a:lnTo>
                    <a:pt x="74135" y="114338"/>
                  </a:lnTo>
                  <a:lnTo>
                    <a:pt x="73291" y="113459"/>
                  </a:lnTo>
                  <a:lnTo>
                    <a:pt x="73121" y="112144"/>
                  </a:lnTo>
                  <a:lnTo>
                    <a:pt x="73474" y="111112"/>
                  </a:lnTo>
                  <a:lnTo>
                    <a:pt x="73533" y="110200"/>
                  </a:lnTo>
                  <a:lnTo>
                    <a:pt x="72778" y="109871"/>
                  </a:lnTo>
                  <a:lnTo>
                    <a:pt x="70849" y="109961"/>
                  </a:lnTo>
                  <a:lnTo>
                    <a:pt x="70666" y="109783"/>
                  </a:lnTo>
                  <a:lnTo>
                    <a:pt x="70675" y="108933"/>
                  </a:lnTo>
                  <a:lnTo>
                    <a:pt x="70001" y="108930"/>
                  </a:lnTo>
                  <a:lnTo>
                    <a:pt x="69913" y="109131"/>
                  </a:lnTo>
                  <a:lnTo>
                    <a:pt x="69722" y="109205"/>
                  </a:lnTo>
                  <a:lnTo>
                    <a:pt x="69178" y="108952"/>
                  </a:lnTo>
                  <a:lnTo>
                    <a:pt x="68782" y="108543"/>
                  </a:lnTo>
                  <a:lnTo>
                    <a:pt x="68527" y="107977"/>
                  </a:lnTo>
                  <a:lnTo>
                    <a:pt x="68465" y="107660"/>
                  </a:lnTo>
                  <a:lnTo>
                    <a:pt x="68461" y="106758"/>
                  </a:lnTo>
                  <a:lnTo>
                    <a:pt x="63719" y="106615"/>
                  </a:lnTo>
                  <a:lnTo>
                    <a:pt x="62674" y="106294"/>
                  </a:lnTo>
                  <a:lnTo>
                    <a:pt x="62685" y="100240"/>
                  </a:lnTo>
                  <a:lnTo>
                    <a:pt x="62342" y="100190"/>
                  </a:lnTo>
                  <a:lnTo>
                    <a:pt x="62070" y="100433"/>
                  </a:lnTo>
                  <a:lnTo>
                    <a:pt x="61890" y="100489"/>
                  </a:lnTo>
                  <a:lnTo>
                    <a:pt x="61123" y="100299"/>
                  </a:lnTo>
                  <a:lnTo>
                    <a:pt x="60497" y="99737"/>
                  </a:lnTo>
                  <a:lnTo>
                    <a:pt x="60211" y="99588"/>
                  </a:lnTo>
                  <a:lnTo>
                    <a:pt x="59836" y="99707"/>
                  </a:lnTo>
                  <a:lnTo>
                    <a:pt x="59641" y="99675"/>
                  </a:lnTo>
                  <a:lnTo>
                    <a:pt x="59288" y="99461"/>
                  </a:lnTo>
                  <a:lnTo>
                    <a:pt x="58326" y="99376"/>
                  </a:lnTo>
                  <a:lnTo>
                    <a:pt x="57541" y="98847"/>
                  </a:lnTo>
                  <a:lnTo>
                    <a:pt x="56877" y="98702"/>
                  </a:lnTo>
                  <a:lnTo>
                    <a:pt x="55395" y="97607"/>
                  </a:lnTo>
                  <a:lnTo>
                    <a:pt x="54405" y="97674"/>
                  </a:lnTo>
                  <a:lnTo>
                    <a:pt x="53783" y="97272"/>
                  </a:lnTo>
                  <a:lnTo>
                    <a:pt x="51564" y="97273"/>
                  </a:lnTo>
                  <a:lnTo>
                    <a:pt x="51539" y="98238"/>
                  </a:lnTo>
                  <a:lnTo>
                    <a:pt x="50825" y="98144"/>
                  </a:lnTo>
                  <a:lnTo>
                    <a:pt x="50825" y="96754"/>
                  </a:lnTo>
                  <a:lnTo>
                    <a:pt x="50532" y="96449"/>
                  </a:lnTo>
                  <a:lnTo>
                    <a:pt x="50589" y="95581"/>
                  </a:lnTo>
                  <a:lnTo>
                    <a:pt x="50543" y="94616"/>
                  </a:lnTo>
                  <a:lnTo>
                    <a:pt x="50123" y="94056"/>
                  </a:lnTo>
                  <a:lnTo>
                    <a:pt x="49660" y="93807"/>
                  </a:lnTo>
                  <a:lnTo>
                    <a:pt x="49313" y="93110"/>
                  </a:lnTo>
                  <a:lnTo>
                    <a:pt x="49218" y="92513"/>
                  </a:lnTo>
                  <a:lnTo>
                    <a:pt x="49285" y="91943"/>
                  </a:lnTo>
                  <a:lnTo>
                    <a:pt x="49908" y="91973"/>
                  </a:lnTo>
                  <a:lnTo>
                    <a:pt x="50191" y="91791"/>
                  </a:lnTo>
                  <a:lnTo>
                    <a:pt x="50318" y="91605"/>
                  </a:lnTo>
                  <a:lnTo>
                    <a:pt x="50379" y="91180"/>
                  </a:lnTo>
                  <a:lnTo>
                    <a:pt x="50341" y="90902"/>
                  </a:lnTo>
                  <a:lnTo>
                    <a:pt x="50153" y="90668"/>
                  </a:lnTo>
                  <a:lnTo>
                    <a:pt x="46687" y="90682"/>
                  </a:lnTo>
                  <a:lnTo>
                    <a:pt x="46661" y="97276"/>
                  </a:lnTo>
                  <a:lnTo>
                    <a:pt x="46579" y="97076"/>
                  </a:lnTo>
                  <a:lnTo>
                    <a:pt x="45645" y="97364"/>
                  </a:lnTo>
                  <a:lnTo>
                    <a:pt x="44457" y="97435"/>
                  </a:lnTo>
                  <a:lnTo>
                    <a:pt x="43955" y="97196"/>
                  </a:lnTo>
                  <a:lnTo>
                    <a:pt x="43251" y="96004"/>
                  </a:lnTo>
                  <a:lnTo>
                    <a:pt x="42739" y="95456"/>
                  </a:lnTo>
                  <a:lnTo>
                    <a:pt x="42675" y="95821"/>
                  </a:lnTo>
                  <a:lnTo>
                    <a:pt x="42785" y="96298"/>
                  </a:lnTo>
                  <a:lnTo>
                    <a:pt x="42778" y="97095"/>
                  </a:lnTo>
                  <a:lnTo>
                    <a:pt x="42742" y="97245"/>
                  </a:lnTo>
                  <a:lnTo>
                    <a:pt x="42417" y="97725"/>
                  </a:lnTo>
                  <a:lnTo>
                    <a:pt x="42049" y="98631"/>
                  </a:lnTo>
                  <a:lnTo>
                    <a:pt x="42718" y="100183"/>
                  </a:lnTo>
                  <a:lnTo>
                    <a:pt x="43054" y="100088"/>
                  </a:lnTo>
                  <a:lnTo>
                    <a:pt x="43301" y="100168"/>
                  </a:lnTo>
                  <a:lnTo>
                    <a:pt x="43439" y="101494"/>
                  </a:lnTo>
                  <a:lnTo>
                    <a:pt x="43171" y="102169"/>
                  </a:lnTo>
                  <a:lnTo>
                    <a:pt x="43086" y="103417"/>
                  </a:lnTo>
                  <a:lnTo>
                    <a:pt x="42761" y="103663"/>
                  </a:lnTo>
                  <a:lnTo>
                    <a:pt x="42690" y="103853"/>
                  </a:lnTo>
                  <a:lnTo>
                    <a:pt x="42683" y="104237"/>
                  </a:lnTo>
                  <a:lnTo>
                    <a:pt x="42923" y="105027"/>
                  </a:lnTo>
                  <a:lnTo>
                    <a:pt x="43100" y="105358"/>
                  </a:lnTo>
                  <a:lnTo>
                    <a:pt x="42980" y="105780"/>
                  </a:lnTo>
                  <a:lnTo>
                    <a:pt x="42111" y="106700"/>
                  </a:lnTo>
                  <a:lnTo>
                    <a:pt x="41510" y="107214"/>
                  </a:lnTo>
                  <a:lnTo>
                    <a:pt x="40595" y="107621"/>
                  </a:lnTo>
                  <a:lnTo>
                    <a:pt x="40412" y="107867"/>
                  </a:lnTo>
                  <a:lnTo>
                    <a:pt x="39306" y="107826"/>
                  </a:lnTo>
                  <a:lnTo>
                    <a:pt x="38295" y="108411"/>
                  </a:lnTo>
                  <a:lnTo>
                    <a:pt x="37872" y="109004"/>
                  </a:lnTo>
                  <a:lnTo>
                    <a:pt x="37434" y="109403"/>
                  </a:lnTo>
                  <a:lnTo>
                    <a:pt x="37080" y="109489"/>
                  </a:lnTo>
                  <a:lnTo>
                    <a:pt x="37114" y="105084"/>
                  </a:lnTo>
                  <a:lnTo>
                    <a:pt x="37011" y="104503"/>
                  </a:lnTo>
                  <a:lnTo>
                    <a:pt x="36171" y="103800"/>
                  </a:lnTo>
                  <a:lnTo>
                    <a:pt x="34892" y="104015"/>
                  </a:lnTo>
                  <a:lnTo>
                    <a:pt x="34719" y="104432"/>
                  </a:lnTo>
                  <a:lnTo>
                    <a:pt x="34718" y="104794"/>
                  </a:lnTo>
                  <a:lnTo>
                    <a:pt x="34171" y="105196"/>
                  </a:lnTo>
                  <a:lnTo>
                    <a:pt x="32580" y="105870"/>
                  </a:lnTo>
                  <a:lnTo>
                    <a:pt x="31951" y="106276"/>
                  </a:lnTo>
                  <a:lnTo>
                    <a:pt x="31071" y="106447"/>
                  </a:lnTo>
                  <a:lnTo>
                    <a:pt x="30668" y="106059"/>
                  </a:lnTo>
                  <a:lnTo>
                    <a:pt x="29407" y="105205"/>
                  </a:lnTo>
                  <a:lnTo>
                    <a:pt x="29390" y="101524"/>
                  </a:lnTo>
                  <a:lnTo>
                    <a:pt x="28255" y="102008"/>
                  </a:lnTo>
                  <a:lnTo>
                    <a:pt x="28202" y="102649"/>
                  </a:lnTo>
                  <a:lnTo>
                    <a:pt x="26456" y="102769"/>
                  </a:lnTo>
                  <a:lnTo>
                    <a:pt x="25459" y="104963"/>
                  </a:lnTo>
                  <a:lnTo>
                    <a:pt x="25240" y="105224"/>
                  </a:lnTo>
                  <a:lnTo>
                    <a:pt x="24784" y="105340"/>
                  </a:lnTo>
                  <a:lnTo>
                    <a:pt x="24615" y="106026"/>
                  </a:lnTo>
                  <a:lnTo>
                    <a:pt x="24611" y="106294"/>
                  </a:lnTo>
                  <a:lnTo>
                    <a:pt x="22781" y="106268"/>
                  </a:lnTo>
                  <a:lnTo>
                    <a:pt x="22187" y="106090"/>
                  </a:lnTo>
                  <a:lnTo>
                    <a:pt x="22148" y="104692"/>
                  </a:lnTo>
                  <a:lnTo>
                    <a:pt x="22338" y="104174"/>
                  </a:lnTo>
                  <a:lnTo>
                    <a:pt x="22780" y="103768"/>
                  </a:lnTo>
                  <a:lnTo>
                    <a:pt x="22723" y="102289"/>
                  </a:lnTo>
                  <a:lnTo>
                    <a:pt x="21210" y="100926"/>
                  </a:lnTo>
                  <a:lnTo>
                    <a:pt x="20846" y="101041"/>
                  </a:lnTo>
                  <a:lnTo>
                    <a:pt x="20757" y="101257"/>
                  </a:lnTo>
                  <a:lnTo>
                    <a:pt x="20386" y="101317"/>
                  </a:lnTo>
                  <a:lnTo>
                    <a:pt x="19798" y="101180"/>
                  </a:lnTo>
                  <a:lnTo>
                    <a:pt x="19808" y="100338"/>
                  </a:lnTo>
                  <a:lnTo>
                    <a:pt x="19013" y="100182"/>
                  </a:lnTo>
                  <a:lnTo>
                    <a:pt x="19240" y="99688"/>
                  </a:lnTo>
                  <a:lnTo>
                    <a:pt x="19141" y="99293"/>
                  </a:lnTo>
                  <a:lnTo>
                    <a:pt x="17893" y="99423"/>
                  </a:lnTo>
                  <a:lnTo>
                    <a:pt x="17299" y="99620"/>
                  </a:lnTo>
                  <a:lnTo>
                    <a:pt x="17087" y="99836"/>
                  </a:lnTo>
                  <a:lnTo>
                    <a:pt x="16401" y="101167"/>
                  </a:lnTo>
                  <a:lnTo>
                    <a:pt x="15919" y="102590"/>
                  </a:lnTo>
                  <a:lnTo>
                    <a:pt x="15919" y="103958"/>
                  </a:lnTo>
                  <a:lnTo>
                    <a:pt x="16166" y="104394"/>
                  </a:lnTo>
                  <a:lnTo>
                    <a:pt x="16230" y="104752"/>
                  </a:lnTo>
                  <a:lnTo>
                    <a:pt x="15978" y="105597"/>
                  </a:lnTo>
                  <a:lnTo>
                    <a:pt x="15848" y="105914"/>
                  </a:lnTo>
                  <a:lnTo>
                    <a:pt x="15243" y="105966"/>
                  </a:lnTo>
                  <a:lnTo>
                    <a:pt x="14678" y="105798"/>
                  </a:lnTo>
                  <a:lnTo>
                    <a:pt x="14568" y="105984"/>
                  </a:lnTo>
                  <a:lnTo>
                    <a:pt x="14483" y="106730"/>
                  </a:lnTo>
                  <a:lnTo>
                    <a:pt x="14967" y="107002"/>
                  </a:lnTo>
                  <a:lnTo>
                    <a:pt x="15122" y="107190"/>
                  </a:lnTo>
                  <a:lnTo>
                    <a:pt x="14921" y="107240"/>
                  </a:lnTo>
                  <a:lnTo>
                    <a:pt x="14349" y="106890"/>
                  </a:lnTo>
                  <a:lnTo>
                    <a:pt x="14285" y="106678"/>
                  </a:lnTo>
                  <a:lnTo>
                    <a:pt x="14479" y="105815"/>
                  </a:lnTo>
                  <a:lnTo>
                    <a:pt x="14459" y="105433"/>
                  </a:lnTo>
                  <a:lnTo>
                    <a:pt x="13211" y="105217"/>
                  </a:lnTo>
                  <a:lnTo>
                    <a:pt x="13056" y="104583"/>
                  </a:lnTo>
                  <a:lnTo>
                    <a:pt x="13134" y="104210"/>
                  </a:lnTo>
                  <a:lnTo>
                    <a:pt x="13385" y="104222"/>
                  </a:lnTo>
                  <a:lnTo>
                    <a:pt x="13586" y="104032"/>
                  </a:lnTo>
                  <a:lnTo>
                    <a:pt x="13897" y="102910"/>
                  </a:lnTo>
                  <a:lnTo>
                    <a:pt x="13756" y="102273"/>
                  </a:lnTo>
                  <a:lnTo>
                    <a:pt x="12279" y="101751"/>
                  </a:lnTo>
                  <a:lnTo>
                    <a:pt x="11826" y="101785"/>
                  </a:lnTo>
                  <a:lnTo>
                    <a:pt x="11695" y="102068"/>
                  </a:lnTo>
                  <a:lnTo>
                    <a:pt x="10497" y="101576"/>
                  </a:lnTo>
                  <a:lnTo>
                    <a:pt x="9419" y="100782"/>
                  </a:lnTo>
                  <a:lnTo>
                    <a:pt x="9118" y="100376"/>
                  </a:lnTo>
                  <a:lnTo>
                    <a:pt x="8376" y="100183"/>
                  </a:lnTo>
                  <a:lnTo>
                    <a:pt x="7393" y="100193"/>
                  </a:lnTo>
                  <a:lnTo>
                    <a:pt x="6859" y="100029"/>
                  </a:lnTo>
                  <a:lnTo>
                    <a:pt x="6689" y="99478"/>
                  </a:lnTo>
                  <a:lnTo>
                    <a:pt x="6887" y="99142"/>
                  </a:lnTo>
                  <a:lnTo>
                    <a:pt x="7099" y="98934"/>
                  </a:lnTo>
                  <a:lnTo>
                    <a:pt x="7244" y="98561"/>
                  </a:lnTo>
                  <a:lnTo>
                    <a:pt x="7219" y="98226"/>
                  </a:lnTo>
                  <a:lnTo>
                    <a:pt x="7120" y="98032"/>
                  </a:lnTo>
                  <a:lnTo>
                    <a:pt x="6816" y="98211"/>
                  </a:lnTo>
                  <a:lnTo>
                    <a:pt x="6165" y="98003"/>
                  </a:lnTo>
                  <a:lnTo>
                    <a:pt x="5695" y="97705"/>
                  </a:lnTo>
                  <a:lnTo>
                    <a:pt x="5610" y="97533"/>
                  </a:lnTo>
                  <a:lnTo>
                    <a:pt x="5122" y="97306"/>
                  </a:lnTo>
                  <a:lnTo>
                    <a:pt x="4920" y="97403"/>
                  </a:lnTo>
                  <a:lnTo>
                    <a:pt x="4486" y="97992"/>
                  </a:lnTo>
                  <a:lnTo>
                    <a:pt x="3601" y="97594"/>
                  </a:lnTo>
                  <a:lnTo>
                    <a:pt x="3583" y="97113"/>
                  </a:lnTo>
                  <a:lnTo>
                    <a:pt x="3209" y="96480"/>
                  </a:lnTo>
                  <a:lnTo>
                    <a:pt x="2778" y="96122"/>
                  </a:lnTo>
                  <a:lnTo>
                    <a:pt x="2336" y="94899"/>
                  </a:lnTo>
                  <a:lnTo>
                    <a:pt x="1162" y="93483"/>
                  </a:lnTo>
                  <a:lnTo>
                    <a:pt x="0" y="91604"/>
                  </a:lnTo>
                  <a:lnTo>
                    <a:pt x="1528" y="89988"/>
                  </a:lnTo>
                  <a:lnTo>
                    <a:pt x="1709" y="88672"/>
                  </a:lnTo>
                  <a:lnTo>
                    <a:pt x="2516" y="88661"/>
                  </a:lnTo>
                  <a:lnTo>
                    <a:pt x="2551" y="85408"/>
                  </a:lnTo>
                  <a:lnTo>
                    <a:pt x="13780" y="85411"/>
                  </a:lnTo>
                  <a:lnTo>
                    <a:pt x="13783" y="84594"/>
                  </a:lnTo>
                  <a:lnTo>
                    <a:pt x="14028" y="84255"/>
                  </a:lnTo>
                  <a:lnTo>
                    <a:pt x="14028" y="83857"/>
                  </a:lnTo>
                  <a:lnTo>
                    <a:pt x="13146" y="83756"/>
                  </a:lnTo>
                  <a:lnTo>
                    <a:pt x="13115" y="82712"/>
                  </a:lnTo>
                  <a:lnTo>
                    <a:pt x="13727" y="82690"/>
                  </a:lnTo>
                  <a:lnTo>
                    <a:pt x="14584" y="82780"/>
                  </a:lnTo>
                  <a:lnTo>
                    <a:pt x="14654" y="83048"/>
                  </a:lnTo>
                  <a:lnTo>
                    <a:pt x="15681" y="83365"/>
                  </a:lnTo>
                  <a:lnTo>
                    <a:pt x="16880" y="84081"/>
                  </a:lnTo>
                  <a:lnTo>
                    <a:pt x="17085" y="84249"/>
                  </a:lnTo>
                  <a:lnTo>
                    <a:pt x="17192" y="84543"/>
                  </a:lnTo>
                  <a:lnTo>
                    <a:pt x="17956" y="84551"/>
                  </a:lnTo>
                  <a:lnTo>
                    <a:pt x="17971" y="83593"/>
                  </a:lnTo>
                  <a:lnTo>
                    <a:pt x="18152" y="82453"/>
                  </a:lnTo>
                  <a:lnTo>
                    <a:pt x="18496" y="81231"/>
                  </a:lnTo>
                  <a:lnTo>
                    <a:pt x="18754" y="80643"/>
                  </a:lnTo>
                  <a:lnTo>
                    <a:pt x="18790" y="79311"/>
                  </a:lnTo>
                  <a:lnTo>
                    <a:pt x="16737" y="79313"/>
                  </a:lnTo>
                  <a:lnTo>
                    <a:pt x="14641" y="79451"/>
                  </a:lnTo>
                  <a:lnTo>
                    <a:pt x="14563" y="79719"/>
                  </a:lnTo>
                  <a:lnTo>
                    <a:pt x="12881" y="79614"/>
                  </a:lnTo>
                  <a:lnTo>
                    <a:pt x="13295" y="79111"/>
                  </a:lnTo>
                  <a:lnTo>
                    <a:pt x="13434" y="78746"/>
                  </a:lnTo>
                  <a:lnTo>
                    <a:pt x="13065" y="78429"/>
                  </a:lnTo>
                  <a:lnTo>
                    <a:pt x="12966" y="78165"/>
                  </a:lnTo>
                  <a:lnTo>
                    <a:pt x="13388" y="77438"/>
                  </a:lnTo>
                  <a:lnTo>
                    <a:pt x="13469" y="75515"/>
                  </a:lnTo>
                  <a:lnTo>
                    <a:pt x="13462" y="75355"/>
                  </a:lnTo>
                  <a:lnTo>
                    <a:pt x="13034" y="74081"/>
                  </a:lnTo>
                  <a:lnTo>
                    <a:pt x="10466" y="74055"/>
                  </a:lnTo>
                  <a:lnTo>
                    <a:pt x="10406" y="72367"/>
                  </a:lnTo>
                  <a:lnTo>
                    <a:pt x="11855" y="72374"/>
                  </a:lnTo>
                  <a:lnTo>
                    <a:pt x="11886" y="71346"/>
                  </a:lnTo>
                  <a:lnTo>
                    <a:pt x="12166" y="70392"/>
                  </a:lnTo>
                  <a:lnTo>
                    <a:pt x="12967" y="70414"/>
                  </a:lnTo>
                  <a:lnTo>
                    <a:pt x="13637" y="70757"/>
                  </a:lnTo>
                  <a:lnTo>
                    <a:pt x="15188" y="70787"/>
                  </a:lnTo>
                  <a:lnTo>
                    <a:pt x="15515" y="69111"/>
                  </a:lnTo>
                  <a:lnTo>
                    <a:pt x="13360" y="69062"/>
                  </a:lnTo>
                  <a:lnTo>
                    <a:pt x="13318" y="67828"/>
                  </a:lnTo>
                  <a:lnTo>
                    <a:pt x="12450" y="67593"/>
                  </a:lnTo>
                  <a:lnTo>
                    <a:pt x="11171" y="67560"/>
                  </a:lnTo>
                  <a:lnTo>
                    <a:pt x="10947" y="67184"/>
                  </a:lnTo>
                  <a:lnTo>
                    <a:pt x="10267" y="67523"/>
                  </a:lnTo>
                  <a:lnTo>
                    <a:pt x="10196" y="64419"/>
                  </a:lnTo>
                  <a:lnTo>
                    <a:pt x="8062" y="64393"/>
                  </a:lnTo>
                  <a:lnTo>
                    <a:pt x="8263" y="60860"/>
                  </a:lnTo>
                  <a:lnTo>
                    <a:pt x="14117" y="60924"/>
                  </a:lnTo>
                  <a:lnTo>
                    <a:pt x="14191" y="60037"/>
                  </a:lnTo>
                  <a:lnTo>
                    <a:pt x="14680" y="59515"/>
                  </a:lnTo>
                  <a:lnTo>
                    <a:pt x="15028" y="59465"/>
                  </a:lnTo>
                  <a:lnTo>
                    <a:pt x="15882" y="59576"/>
                  </a:lnTo>
                  <a:lnTo>
                    <a:pt x="16308" y="59246"/>
                  </a:lnTo>
                  <a:lnTo>
                    <a:pt x="16574" y="59576"/>
                  </a:lnTo>
                  <a:lnTo>
                    <a:pt x="16761" y="60164"/>
                  </a:lnTo>
                  <a:lnTo>
                    <a:pt x="17192" y="60192"/>
                  </a:lnTo>
                  <a:lnTo>
                    <a:pt x="17229" y="55357"/>
                  </a:lnTo>
                  <a:lnTo>
                    <a:pt x="18398" y="55358"/>
                  </a:lnTo>
                  <a:lnTo>
                    <a:pt x="18398" y="53665"/>
                  </a:lnTo>
                  <a:lnTo>
                    <a:pt x="22333" y="53711"/>
                  </a:lnTo>
                  <a:lnTo>
                    <a:pt x="22342" y="53131"/>
                  </a:lnTo>
                  <a:lnTo>
                    <a:pt x="25854" y="53275"/>
                  </a:lnTo>
                  <a:lnTo>
                    <a:pt x="26496" y="52553"/>
                  </a:lnTo>
                  <a:lnTo>
                    <a:pt x="26479" y="51904"/>
                  </a:lnTo>
                  <a:lnTo>
                    <a:pt x="27185" y="51893"/>
                  </a:lnTo>
                  <a:lnTo>
                    <a:pt x="27479" y="51990"/>
                  </a:lnTo>
                  <a:lnTo>
                    <a:pt x="26106" y="49974"/>
                  </a:lnTo>
                  <a:lnTo>
                    <a:pt x="26180" y="49508"/>
                  </a:lnTo>
                  <a:lnTo>
                    <a:pt x="27788" y="49512"/>
                  </a:lnTo>
                  <a:lnTo>
                    <a:pt x="28132" y="49769"/>
                  </a:lnTo>
                  <a:lnTo>
                    <a:pt x="28880" y="49493"/>
                  </a:lnTo>
                  <a:lnTo>
                    <a:pt x="29349" y="49125"/>
                  </a:lnTo>
                  <a:lnTo>
                    <a:pt x="30970" y="49058"/>
                  </a:lnTo>
                  <a:lnTo>
                    <a:pt x="31112" y="48912"/>
                  </a:lnTo>
                  <a:lnTo>
                    <a:pt x="31623" y="48879"/>
                  </a:lnTo>
                  <a:lnTo>
                    <a:pt x="33564" y="48898"/>
                  </a:lnTo>
                  <a:lnTo>
                    <a:pt x="33487" y="46000"/>
                  </a:lnTo>
                  <a:lnTo>
                    <a:pt x="33189" y="45921"/>
                  </a:lnTo>
                  <a:lnTo>
                    <a:pt x="33232" y="43823"/>
                  </a:lnTo>
                  <a:lnTo>
                    <a:pt x="33971" y="43794"/>
                  </a:lnTo>
                  <a:lnTo>
                    <a:pt x="33972" y="41484"/>
                  </a:lnTo>
                  <a:lnTo>
                    <a:pt x="33393" y="41435"/>
                  </a:lnTo>
                  <a:lnTo>
                    <a:pt x="33401" y="38630"/>
                  </a:lnTo>
                  <a:lnTo>
                    <a:pt x="33337" y="38466"/>
                  </a:lnTo>
                  <a:lnTo>
                    <a:pt x="33360" y="35307"/>
                  </a:lnTo>
                  <a:lnTo>
                    <a:pt x="38909" y="35347"/>
                  </a:lnTo>
                  <a:lnTo>
                    <a:pt x="38936" y="32251"/>
                  </a:lnTo>
                  <a:lnTo>
                    <a:pt x="38959" y="30261"/>
                  </a:lnTo>
                  <a:lnTo>
                    <a:pt x="38965" y="28504"/>
                  </a:lnTo>
                  <a:lnTo>
                    <a:pt x="35700" y="29000"/>
                  </a:lnTo>
                  <a:lnTo>
                    <a:pt x="32581" y="28995"/>
                  </a:lnTo>
                  <a:lnTo>
                    <a:pt x="32640" y="22340"/>
                  </a:lnTo>
                  <a:lnTo>
                    <a:pt x="33742" y="22355"/>
                  </a:lnTo>
                  <a:lnTo>
                    <a:pt x="33774" y="22896"/>
                  </a:lnTo>
                  <a:lnTo>
                    <a:pt x="35707" y="22928"/>
                  </a:lnTo>
                  <a:lnTo>
                    <a:pt x="35724" y="18563"/>
                  </a:lnTo>
                  <a:lnTo>
                    <a:pt x="37095" y="18560"/>
                  </a:lnTo>
                  <a:lnTo>
                    <a:pt x="37104" y="17763"/>
                  </a:lnTo>
                  <a:lnTo>
                    <a:pt x="37570" y="17446"/>
                  </a:lnTo>
                  <a:lnTo>
                    <a:pt x="37977" y="18332"/>
                  </a:lnTo>
                  <a:lnTo>
                    <a:pt x="38216" y="19289"/>
                  </a:lnTo>
                  <a:lnTo>
                    <a:pt x="38213" y="19550"/>
                  </a:lnTo>
                  <a:lnTo>
                    <a:pt x="38953" y="19565"/>
                  </a:lnTo>
                  <a:lnTo>
                    <a:pt x="38961" y="16500"/>
                  </a:lnTo>
                  <a:lnTo>
                    <a:pt x="39438" y="17034"/>
                  </a:lnTo>
                  <a:lnTo>
                    <a:pt x="40267" y="17720"/>
                  </a:lnTo>
                  <a:lnTo>
                    <a:pt x="41476" y="18248"/>
                  </a:lnTo>
                  <a:lnTo>
                    <a:pt x="42411" y="18371"/>
                  </a:lnTo>
                  <a:lnTo>
                    <a:pt x="43026" y="18297"/>
                  </a:lnTo>
                  <a:lnTo>
                    <a:pt x="43510" y="18140"/>
                  </a:lnTo>
                  <a:lnTo>
                    <a:pt x="43650" y="18138"/>
                  </a:lnTo>
                  <a:lnTo>
                    <a:pt x="44018" y="18133"/>
                  </a:lnTo>
                  <a:lnTo>
                    <a:pt x="44285" y="18244"/>
                  </a:lnTo>
                  <a:lnTo>
                    <a:pt x="44597" y="18441"/>
                  </a:lnTo>
                  <a:lnTo>
                    <a:pt x="44754" y="18540"/>
                  </a:lnTo>
                  <a:lnTo>
                    <a:pt x="45592" y="19067"/>
                  </a:lnTo>
                  <a:lnTo>
                    <a:pt x="45817" y="19209"/>
                  </a:lnTo>
                  <a:lnTo>
                    <a:pt x="46669" y="19745"/>
                  </a:lnTo>
                  <a:lnTo>
                    <a:pt x="48334" y="20794"/>
                  </a:lnTo>
                  <a:lnTo>
                    <a:pt x="49465" y="21696"/>
                  </a:lnTo>
                  <a:lnTo>
                    <a:pt x="51970" y="22956"/>
                  </a:lnTo>
                  <a:lnTo>
                    <a:pt x="52739" y="23157"/>
                  </a:lnTo>
                  <a:lnTo>
                    <a:pt x="53475" y="23093"/>
                  </a:lnTo>
                  <a:lnTo>
                    <a:pt x="54691" y="22691"/>
                  </a:lnTo>
                  <a:lnTo>
                    <a:pt x="57544" y="21747"/>
                  </a:lnTo>
                  <a:lnTo>
                    <a:pt x="57738" y="21583"/>
                  </a:lnTo>
                  <a:lnTo>
                    <a:pt x="61109" y="18727"/>
                  </a:lnTo>
                  <a:lnTo>
                    <a:pt x="61287" y="18576"/>
                  </a:lnTo>
                  <a:lnTo>
                    <a:pt x="61540" y="18084"/>
                  </a:lnTo>
                  <a:lnTo>
                    <a:pt x="61785" y="17279"/>
                  </a:lnTo>
                  <a:lnTo>
                    <a:pt x="63976" y="16385"/>
                  </a:lnTo>
                  <a:lnTo>
                    <a:pt x="64499" y="15588"/>
                  </a:lnTo>
                  <a:lnTo>
                    <a:pt x="64620" y="14985"/>
                  </a:lnTo>
                  <a:lnTo>
                    <a:pt x="64535" y="14076"/>
                  </a:lnTo>
                  <a:lnTo>
                    <a:pt x="64098" y="13144"/>
                  </a:lnTo>
                  <a:lnTo>
                    <a:pt x="65528" y="12522"/>
                  </a:lnTo>
                  <a:lnTo>
                    <a:pt x="66463" y="12661"/>
                  </a:lnTo>
                  <a:lnTo>
                    <a:pt x="66680" y="12545"/>
                  </a:lnTo>
                  <a:lnTo>
                    <a:pt x="67140" y="12065"/>
                  </a:lnTo>
                  <a:lnTo>
                    <a:pt x="67246" y="11800"/>
                  </a:lnTo>
                  <a:lnTo>
                    <a:pt x="67190" y="10761"/>
                  </a:lnTo>
                  <a:lnTo>
                    <a:pt x="66824" y="9844"/>
                  </a:lnTo>
                  <a:lnTo>
                    <a:pt x="66810" y="9267"/>
                  </a:lnTo>
                  <a:lnTo>
                    <a:pt x="68080" y="8835"/>
                  </a:lnTo>
                  <a:lnTo>
                    <a:pt x="68840" y="8811"/>
                  </a:lnTo>
                  <a:lnTo>
                    <a:pt x="69393" y="8793"/>
                  </a:lnTo>
                  <a:lnTo>
                    <a:pt x="69955" y="8775"/>
                  </a:lnTo>
                  <a:lnTo>
                    <a:pt x="70204" y="8912"/>
                  </a:lnTo>
                  <a:lnTo>
                    <a:pt x="70571" y="8942"/>
                  </a:lnTo>
                  <a:lnTo>
                    <a:pt x="70759" y="8894"/>
                  </a:lnTo>
                  <a:lnTo>
                    <a:pt x="71663" y="8185"/>
                  </a:lnTo>
                  <a:lnTo>
                    <a:pt x="72766" y="7108"/>
                  </a:lnTo>
                  <a:lnTo>
                    <a:pt x="73683" y="5916"/>
                  </a:lnTo>
                  <a:lnTo>
                    <a:pt x="74399" y="4559"/>
                  </a:lnTo>
                  <a:lnTo>
                    <a:pt x="75126" y="2508"/>
                  </a:lnTo>
                  <a:lnTo>
                    <a:pt x="75206" y="2283"/>
                  </a:lnTo>
                  <a:lnTo>
                    <a:pt x="75427" y="1916"/>
                  </a:lnTo>
                  <a:lnTo>
                    <a:pt x="75829" y="1247"/>
                  </a:lnTo>
                  <a:lnTo>
                    <a:pt x="76488" y="774"/>
                  </a:lnTo>
                  <a:lnTo>
                    <a:pt x="77281" y="482"/>
                  </a:lnTo>
                  <a:lnTo>
                    <a:pt x="78437" y="56"/>
                  </a:lnTo>
                  <a:lnTo>
                    <a:pt x="78593" y="0"/>
                  </a:lnTo>
                  <a:lnTo>
                    <a:pt x="79403" y="54"/>
                  </a:lnTo>
                  <a:lnTo>
                    <a:pt x="79923" y="89"/>
                  </a:lnTo>
                  <a:lnTo>
                    <a:pt x="80119" y="151"/>
                  </a:lnTo>
                  <a:lnTo>
                    <a:pt x="80607" y="306"/>
                  </a:lnTo>
                  <a:lnTo>
                    <a:pt x="80987" y="481"/>
                  </a:lnTo>
                  <a:lnTo>
                    <a:pt x="81284" y="618"/>
                  </a:lnTo>
                  <a:lnTo>
                    <a:pt x="83511" y="1644"/>
                  </a:lnTo>
                  <a:lnTo>
                    <a:pt x="85160" y="2749"/>
                  </a:lnTo>
                  <a:lnTo>
                    <a:pt x="86289" y="3505"/>
                  </a:lnTo>
                  <a:lnTo>
                    <a:pt x="86707" y="3786"/>
                  </a:lnTo>
                  <a:lnTo>
                    <a:pt x="87131" y="4182"/>
                  </a:lnTo>
                  <a:lnTo>
                    <a:pt x="89018" y="5951"/>
                  </a:lnTo>
                  <a:lnTo>
                    <a:pt x="89231" y="6151"/>
                  </a:lnTo>
                  <a:lnTo>
                    <a:pt x="89331" y="6423"/>
                  </a:lnTo>
                  <a:lnTo>
                    <a:pt x="89306" y="669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6" name="pg1037">
              <a:extLst>
                <a:ext uri="{FF2B5EF4-FFF2-40B4-BE49-F238E27FC236}">
                  <a16:creationId xmlns:a16="http://schemas.microsoft.com/office/drawing/2014/main" id="{A0DD969C-8CB3-7647-80F0-805A37C11139}"/>
                </a:ext>
              </a:extLst>
            </p:cNvPr>
            <p:cNvSpPr/>
            <p:nvPr/>
          </p:nvSpPr>
          <p:spPr>
            <a:xfrm>
              <a:off x="4058741" y="3883265"/>
              <a:ext cx="240819" cy="226025"/>
            </a:xfrm>
            <a:custGeom>
              <a:avLst/>
              <a:gdLst/>
              <a:ahLst/>
              <a:cxnLst/>
              <a:rect l="0" t="0" r="0" b="0"/>
              <a:pathLst>
                <a:path w="240819" h="226025">
                  <a:moveTo>
                    <a:pt x="236659" y="92539"/>
                  </a:moveTo>
                  <a:lnTo>
                    <a:pt x="236650" y="95604"/>
                  </a:lnTo>
                  <a:lnTo>
                    <a:pt x="235910" y="95589"/>
                  </a:lnTo>
                  <a:lnTo>
                    <a:pt x="235913" y="95328"/>
                  </a:lnTo>
                  <a:lnTo>
                    <a:pt x="235675" y="94371"/>
                  </a:lnTo>
                  <a:lnTo>
                    <a:pt x="235267" y="93486"/>
                  </a:lnTo>
                  <a:lnTo>
                    <a:pt x="234802" y="93803"/>
                  </a:lnTo>
                  <a:lnTo>
                    <a:pt x="234793" y="94600"/>
                  </a:lnTo>
                  <a:lnTo>
                    <a:pt x="233421" y="94603"/>
                  </a:lnTo>
                  <a:lnTo>
                    <a:pt x="233404" y="98967"/>
                  </a:lnTo>
                  <a:lnTo>
                    <a:pt x="231471" y="98935"/>
                  </a:lnTo>
                  <a:lnTo>
                    <a:pt x="231439" y="98395"/>
                  </a:lnTo>
                  <a:lnTo>
                    <a:pt x="230337" y="98380"/>
                  </a:lnTo>
                  <a:lnTo>
                    <a:pt x="230278" y="105034"/>
                  </a:lnTo>
                  <a:lnTo>
                    <a:pt x="233398" y="105039"/>
                  </a:lnTo>
                  <a:lnTo>
                    <a:pt x="236663" y="104544"/>
                  </a:lnTo>
                  <a:lnTo>
                    <a:pt x="236657" y="106301"/>
                  </a:lnTo>
                  <a:lnTo>
                    <a:pt x="236633" y="108291"/>
                  </a:lnTo>
                  <a:lnTo>
                    <a:pt x="236606" y="111387"/>
                  </a:lnTo>
                  <a:lnTo>
                    <a:pt x="231057" y="111346"/>
                  </a:lnTo>
                  <a:lnTo>
                    <a:pt x="231035" y="114506"/>
                  </a:lnTo>
                  <a:lnTo>
                    <a:pt x="231098" y="114670"/>
                  </a:lnTo>
                  <a:lnTo>
                    <a:pt x="231090" y="117475"/>
                  </a:lnTo>
                  <a:lnTo>
                    <a:pt x="231669" y="117523"/>
                  </a:lnTo>
                  <a:lnTo>
                    <a:pt x="231668" y="119834"/>
                  </a:lnTo>
                  <a:lnTo>
                    <a:pt x="230930" y="119863"/>
                  </a:lnTo>
                  <a:lnTo>
                    <a:pt x="230886" y="121961"/>
                  </a:lnTo>
                  <a:lnTo>
                    <a:pt x="231184" y="122039"/>
                  </a:lnTo>
                  <a:lnTo>
                    <a:pt x="231261" y="124938"/>
                  </a:lnTo>
                  <a:lnTo>
                    <a:pt x="229320" y="124919"/>
                  </a:lnTo>
                  <a:lnTo>
                    <a:pt x="228809" y="124952"/>
                  </a:lnTo>
                  <a:lnTo>
                    <a:pt x="228668" y="125097"/>
                  </a:lnTo>
                  <a:lnTo>
                    <a:pt x="227046" y="125164"/>
                  </a:lnTo>
                  <a:lnTo>
                    <a:pt x="226578" y="125533"/>
                  </a:lnTo>
                  <a:lnTo>
                    <a:pt x="225730" y="125805"/>
                  </a:lnTo>
                  <a:lnTo>
                    <a:pt x="225485" y="125551"/>
                  </a:lnTo>
                  <a:lnTo>
                    <a:pt x="223878" y="125548"/>
                  </a:lnTo>
                  <a:lnTo>
                    <a:pt x="223803" y="126014"/>
                  </a:lnTo>
                  <a:lnTo>
                    <a:pt x="225052" y="128048"/>
                  </a:lnTo>
                  <a:lnTo>
                    <a:pt x="224882" y="127933"/>
                  </a:lnTo>
                  <a:lnTo>
                    <a:pt x="224176" y="127944"/>
                  </a:lnTo>
                  <a:lnTo>
                    <a:pt x="224194" y="128592"/>
                  </a:lnTo>
                  <a:lnTo>
                    <a:pt x="223552" y="129315"/>
                  </a:lnTo>
                  <a:lnTo>
                    <a:pt x="220039" y="129170"/>
                  </a:lnTo>
                  <a:lnTo>
                    <a:pt x="220031" y="129751"/>
                  </a:lnTo>
                  <a:lnTo>
                    <a:pt x="216096" y="129705"/>
                  </a:lnTo>
                  <a:lnTo>
                    <a:pt x="216096" y="131397"/>
                  </a:lnTo>
                  <a:lnTo>
                    <a:pt x="214926" y="131396"/>
                  </a:lnTo>
                  <a:lnTo>
                    <a:pt x="214889" y="136232"/>
                  </a:lnTo>
                  <a:lnTo>
                    <a:pt x="214459" y="136204"/>
                  </a:lnTo>
                  <a:lnTo>
                    <a:pt x="214271" y="135616"/>
                  </a:lnTo>
                  <a:lnTo>
                    <a:pt x="214005" y="135285"/>
                  </a:lnTo>
                  <a:lnTo>
                    <a:pt x="213580" y="135616"/>
                  </a:lnTo>
                  <a:lnTo>
                    <a:pt x="212725" y="135505"/>
                  </a:lnTo>
                  <a:lnTo>
                    <a:pt x="212378" y="135555"/>
                  </a:lnTo>
                  <a:lnTo>
                    <a:pt x="211889" y="136076"/>
                  </a:lnTo>
                  <a:lnTo>
                    <a:pt x="211814" y="136963"/>
                  </a:lnTo>
                  <a:lnTo>
                    <a:pt x="205961" y="136900"/>
                  </a:lnTo>
                  <a:lnTo>
                    <a:pt x="205760" y="140433"/>
                  </a:lnTo>
                  <a:lnTo>
                    <a:pt x="207893" y="140458"/>
                  </a:lnTo>
                  <a:lnTo>
                    <a:pt x="207965" y="143562"/>
                  </a:lnTo>
                  <a:lnTo>
                    <a:pt x="208762" y="143275"/>
                  </a:lnTo>
                  <a:lnTo>
                    <a:pt x="208868" y="143599"/>
                  </a:lnTo>
                  <a:lnTo>
                    <a:pt x="210147" y="143633"/>
                  </a:lnTo>
                  <a:lnTo>
                    <a:pt x="211015" y="143868"/>
                  </a:lnTo>
                  <a:lnTo>
                    <a:pt x="211058" y="145101"/>
                  </a:lnTo>
                  <a:lnTo>
                    <a:pt x="213212" y="145150"/>
                  </a:lnTo>
                  <a:lnTo>
                    <a:pt x="212886" y="146827"/>
                  </a:lnTo>
                  <a:lnTo>
                    <a:pt x="211334" y="146797"/>
                  </a:lnTo>
                  <a:lnTo>
                    <a:pt x="210664" y="146454"/>
                  </a:lnTo>
                  <a:lnTo>
                    <a:pt x="209864" y="146431"/>
                  </a:lnTo>
                  <a:lnTo>
                    <a:pt x="209584" y="147385"/>
                  </a:lnTo>
                  <a:lnTo>
                    <a:pt x="209552" y="148414"/>
                  </a:lnTo>
                  <a:lnTo>
                    <a:pt x="208103" y="148406"/>
                  </a:lnTo>
                  <a:lnTo>
                    <a:pt x="208163" y="150094"/>
                  </a:lnTo>
                  <a:lnTo>
                    <a:pt x="210731" y="150120"/>
                  </a:lnTo>
                  <a:lnTo>
                    <a:pt x="211160" y="151395"/>
                  </a:lnTo>
                  <a:lnTo>
                    <a:pt x="211167" y="151555"/>
                  </a:lnTo>
                  <a:lnTo>
                    <a:pt x="211085" y="153478"/>
                  </a:lnTo>
                  <a:lnTo>
                    <a:pt x="210664" y="154204"/>
                  </a:lnTo>
                  <a:lnTo>
                    <a:pt x="210763" y="154469"/>
                  </a:lnTo>
                  <a:lnTo>
                    <a:pt x="211131" y="154786"/>
                  </a:lnTo>
                  <a:lnTo>
                    <a:pt x="210993" y="155151"/>
                  </a:lnTo>
                  <a:lnTo>
                    <a:pt x="210603" y="155736"/>
                  </a:lnTo>
                  <a:lnTo>
                    <a:pt x="212260" y="155759"/>
                  </a:lnTo>
                  <a:lnTo>
                    <a:pt x="212338" y="155490"/>
                  </a:lnTo>
                  <a:lnTo>
                    <a:pt x="214434" y="155353"/>
                  </a:lnTo>
                  <a:lnTo>
                    <a:pt x="216488" y="155350"/>
                  </a:lnTo>
                  <a:lnTo>
                    <a:pt x="216452" y="156682"/>
                  </a:lnTo>
                  <a:lnTo>
                    <a:pt x="216193" y="157271"/>
                  </a:lnTo>
                  <a:lnTo>
                    <a:pt x="215849" y="158493"/>
                  </a:lnTo>
                  <a:lnTo>
                    <a:pt x="215668" y="159633"/>
                  </a:lnTo>
                  <a:lnTo>
                    <a:pt x="215654" y="160590"/>
                  </a:lnTo>
                  <a:lnTo>
                    <a:pt x="214889" y="160583"/>
                  </a:lnTo>
                  <a:lnTo>
                    <a:pt x="214783" y="160288"/>
                  </a:lnTo>
                  <a:lnTo>
                    <a:pt x="214578" y="160121"/>
                  </a:lnTo>
                  <a:lnTo>
                    <a:pt x="213378" y="159405"/>
                  </a:lnTo>
                  <a:lnTo>
                    <a:pt x="212352" y="159088"/>
                  </a:lnTo>
                  <a:lnTo>
                    <a:pt x="212281" y="158819"/>
                  </a:lnTo>
                  <a:lnTo>
                    <a:pt x="211425" y="158730"/>
                  </a:lnTo>
                  <a:lnTo>
                    <a:pt x="210812" y="158752"/>
                  </a:lnTo>
                  <a:lnTo>
                    <a:pt x="210844" y="159795"/>
                  </a:lnTo>
                  <a:lnTo>
                    <a:pt x="211725" y="159896"/>
                  </a:lnTo>
                  <a:lnTo>
                    <a:pt x="211725" y="160295"/>
                  </a:lnTo>
                  <a:lnTo>
                    <a:pt x="211481" y="160634"/>
                  </a:lnTo>
                  <a:lnTo>
                    <a:pt x="211478" y="161451"/>
                  </a:lnTo>
                  <a:lnTo>
                    <a:pt x="200249" y="161448"/>
                  </a:lnTo>
                  <a:lnTo>
                    <a:pt x="200214" y="164701"/>
                  </a:lnTo>
                  <a:lnTo>
                    <a:pt x="199407" y="164712"/>
                  </a:lnTo>
                  <a:lnTo>
                    <a:pt x="192129" y="164621"/>
                  </a:lnTo>
                  <a:lnTo>
                    <a:pt x="191180" y="164669"/>
                  </a:lnTo>
                  <a:lnTo>
                    <a:pt x="191365" y="165694"/>
                  </a:lnTo>
                  <a:lnTo>
                    <a:pt x="191365" y="166257"/>
                  </a:lnTo>
                  <a:lnTo>
                    <a:pt x="191234" y="167315"/>
                  </a:lnTo>
                  <a:lnTo>
                    <a:pt x="191591" y="167933"/>
                  </a:lnTo>
                  <a:lnTo>
                    <a:pt x="191464" y="169521"/>
                  </a:lnTo>
                  <a:lnTo>
                    <a:pt x="191241" y="169883"/>
                  </a:lnTo>
                  <a:lnTo>
                    <a:pt x="191439" y="170207"/>
                  </a:lnTo>
                  <a:lnTo>
                    <a:pt x="191935" y="170382"/>
                  </a:lnTo>
                  <a:lnTo>
                    <a:pt x="192589" y="170959"/>
                  </a:lnTo>
                  <a:lnTo>
                    <a:pt x="192394" y="171190"/>
                  </a:lnTo>
                  <a:lnTo>
                    <a:pt x="192433" y="171686"/>
                  </a:lnTo>
                  <a:lnTo>
                    <a:pt x="192621" y="171947"/>
                  </a:lnTo>
                  <a:lnTo>
                    <a:pt x="193134" y="172070"/>
                  </a:lnTo>
                  <a:lnTo>
                    <a:pt x="195280" y="171336"/>
                  </a:lnTo>
                  <a:lnTo>
                    <a:pt x="195263" y="172156"/>
                  </a:lnTo>
                  <a:lnTo>
                    <a:pt x="195189" y="172394"/>
                  </a:lnTo>
                  <a:lnTo>
                    <a:pt x="194170" y="172942"/>
                  </a:lnTo>
                  <a:lnTo>
                    <a:pt x="193996" y="172770"/>
                  </a:lnTo>
                  <a:lnTo>
                    <a:pt x="193795" y="172729"/>
                  </a:lnTo>
                  <a:lnTo>
                    <a:pt x="193102" y="172748"/>
                  </a:lnTo>
                  <a:lnTo>
                    <a:pt x="192713" y="172841"/>
                  </a:lnTo>
                  <a:lnTo>
                    <a:pt x="191974" y="172081"/>
                  </a:lnTo>
                  <a:lnTo>
                    <a:pt x="191277" y="171641"/>
                  </a:lnTo>
                  <a:lnTo>
                    <a:pt x="190746" y="171001"/>
                  </a:lnTo>
                  <a:lnTo>
                    <a:pt x="190516" y="170289"/>
                  </a:lnTo>
                  <a:lnTo>
                    <a:pt x="190162" y="169592"/>
                  </a:lnTo>
                  <a:lnTo>
                    <a:pt x="189979" y="169641"/>
                  </a:lnTo>
                  <a:lnTo>
                    <a:pt x="189628" y="170080"/>
                  </a:lnTo>
                  <a:lnTo>
                    <a:pt x="189795" y="170472"/>
                  </a:lnTo>
                  <a:lnTo>
                    <a:pt x="189735" y="170662"/>
                  </a:lnTo>
                  <a:lnTo>
                    <a:pt x="189257" y="171180"/>
                  </a:lnTo>
                  <a:lnTo>
                    <a:pt x="188504" y="171560"/>
                  </a:lnTo>
                  <a:lnTo>
                    <a:pt x="188055" y="171281"/>
                  </a:lnTo>
                  <a:lnTo>
                    <a:pt x="187868" y="171240"/>
                  </a:lnTo>
                  <a:lnTo>
                    <a:pt x="187351" y="171430"/>
                  </a:lnTo>
                  <a:lnTo>
                    <a:pt x="186803" y="171341"/>
                  </a:lnTo>
                  <a:lnTo>
                    <a:pt x="186803" y="171021"/>
                  </a:lnTo>
                  <a:lnTo>
                    <a:pt x="187029" y="170670"/>
                  </a:lnTo>
                  <a:lnTo>
                    <a:pt x="186810" y="170275"/>
                  </a:lnTo>
                  <a:lnTo>
                    <a:pt x="186169" y="170004"/>
                  </a:lnTo>
                  <a:lnTo>
                    <a:pt x="185405" y="169877"/>
                  </a:lnTo>
                  <a:lnTo>
                    <a:pt x="184468" y="170313"/>
                  </a:lnTo>
                  <a:lnTo>
                    <a:pt x="183983" y="170712"/>
                  </a:lnTo>
                  <a:lnTo>
                    <a:pt x="182477" y="170402"/>
                  </a:lnTo>
                  <a:lnTo>
                    <a:pt x="181554" y="169667"/>
                  </a:lnTo>
                  <a:lnTo>
                    <a:pt x="181310" y="169224"/>
                  </a:lnTo>
                  <a:lnTo>
                    <a:pt x="181257" y="168221"/>
                  </a:lnTo>
                  <a:lnTo>
                    <a:pt x="180960" y="167748"/>
                  </a:lnTo>
                  <a:lnTo>
                    <a:pt x="180111" y="166991"/>
                  </a:lnTo>
                  <a:lnTo>
                    <a:pt x="179273" y="166804"/>
                  </a:lnTo>
                  <a:lnTo>
                    <a:pt x="179327" y="172850"/>
                  </a:lnTo>
                  <a:lnTo>
                    <a:pt x="164038" y="172908"/>
                  </a:lnTo>
                  <a:lnTo>
                    <a:pt x="164024" y="175555"/>
                  </a:lnTo>
                  <a:lnTo>
                    <a:pt x="163737" y="175573"/>
                  </a:lnTo>
                  <a:lnTo>
                    <a:pt x="163727" y="177679"/>
                  </a:lnTo>
                  <a:lnTo>
                    <a:pt x="162479" y="178469"/>
                  </a:lnTo>
                  <a:lnTo>
                    <a:pt x="162288" y="178655"/>
                  </a:lnTo>
                  <a:lnTo>
                    <a:pt x="161772" y="179479"/>
                  </a:lnTo>
                  <a:lnTo>
                    <a:pt x="161347" y="179952"/>
                  </a:lnTo>
                  <a:lnTo>
                    <a:pt x="160146" y="179881"/>
                  </a:lnTo>
                  <a:lnTo>
                    <a:pt x="159771" y="179985"/>
                  </a:lnTo>
                  <a:lnTo>
                    <a:pt x="159690" y="180131"/>
                  </a:lnTo>
                  <a:lnTo>
                    <a:pt x="159623" y="181025"/>
                  </a:lnTo>
                  <a:lnTo>
                    <a:pt x="159634" y="184584"/>
                  </a:lnTo>
                  <a:lnTo>
                    <a:pt x="159520" y="184811"/>
                  </a:lnTo>
                  <a:lnTo>
                    <a:pt x="159457" y="185281"/>
                  </a:lnTo>
                  <a:lnTo>
                    <a:pt x="160315" y="187111"/>
                  </a:lnTo>
                  <a:lnTo>
                    <a:pt x="161142" y="187129"/>
                  </a:lnTo>
                  <a:lnTo>
                    <a:pt x="161124" y="188650"/>
                  </a:lnTo>
                  <a:lnTo>
                    <a:pt x="161025" y="190163"/>
                  </a:lnTo>
                  <a:lnTo>
                    <a:pt x="156900" y="190148"/>
                  </a:lnTo>
                  <a:lnTo>
                    <a:pt x="156909" y="197001"/>
                  </a:lnTo>
                  <a:lnTo>
                    <a:pt x="153778" y="196984"/>
                  </a:lnTo>
                  <a:lnTo>
                    <a:pt x="153769" y="194551"/>
                  </a:lnTo>
                  <a:lnTo>
                    <a:pt x="153462" y="194499"/>
                  </a:lnTo>
                  <a:lnTo>
                    <a:pt x="153247" y="194570"/>
                  </a:lnTo>
                  <a:lnTo>
                    <a:pt x="151948" y="194607"/>
                  </a:lnTo>
                  <a:lnTo>
                    <a:pt x="151588" y="194469"/>
                  </a:lnTo>
                  <a:lnTo>
                    <a:pt x="151398" y="194249"/>
                  </a:lnTo>
                  <a:lnTo>
                    <a:pt x="151377" y="193969"/>
                  </a:lnTo>
                  <a:lnTo>
                    <a:pt x="151610" y="193701"/>
                  </a:lnTo>
                  <a:lnTo>
                    <a:pt x="151892" y="193716"/>
                  </a:lnTo>
                  <a:lnTo>
                    <a:pt x="152140" y="193515"/>
                  </a:lnTo>
                  <a:lnTo>
                    <a:pt x="152130" y="191969"/>
                  </a:lnTo>
                  <a:lnTo>
                    <a:pt x="150558" y="191986"/>
                  </a:lnTo>
                  <a:lnTo>
                    <a:pt x="150592" y="195229"/>
                  </a:lnTo>
                  <a:lnTo>
                    <a:pt x="150458" y="195218"/>
                  </a:lnTo>
                  <a:lnTo>
                    <a:pt x="149442" y="194457"/>
                  </a:lnTo>
                  <a:lnTo>
                    <a:pt x="149371" y="194125"/>
                  </a:lnTo>
                  <a:lnTo>
                    <a:pt x="149064" y="193797"/>
                  </a:lnTo>
                  <a:lnTo>
                    <a:pt x="148849" y="193767"/>
                  </a:lnTo>
                  <a:lnTo>
                    <a:pt x="148693" y="194110"/>
                  </a:lnTo>
                  <a:lnTo>
                    <a:pt x="148891" y="194393"/>
                  </a:lnTo>
                  <a:lnTo>
                    <a:pt x="148170" y="195325"/>
                  </a:lnTo>
                  <a:lnTo>
                    <a:pt x="147831" y="195418"/>
                  </a:lnTo>
                  <a:lnTo>
                    <a:pt x="147344" y="195399"/>
                  </a:lnTo>
                  <a:lnTo>
                    <a:pt x="145808" y="196740"/>
                  </a:lnTo>
                  <a:lnTo>
                    <a:pt x="145794" y="196971"/>
                  </a:lnTo>
                  <a:lnTo>
                    <a:pt x="145995" y="197038"/>
                  </a:lnTo>
                  <a:lnTo>
                    <a:pt x="146525" y="197060"/>
                  </a:lnTo>
                  <a:lnTo>
                    <a:pt x="146758" y="196990"/>
                  </a:lnTo>
                  <a:lnTo>
                    <a:pt x="147372" y="197064"/>
                  </a:lnTo>
                  <a:lnTo>
                    <a:pt x="147199" y="197541"/>
                  </a:lnTo>
                  <a:lnTo>
                    <a:pt x="146994" y="197646"/>
                  </a:lnTo>
                  <a:lnTo>
                    <a:pt x="146906" y="197821"/>
                  </a:lnTo>
                  <a:lnTo>
                    <a:pt x="146867" y="198805"/>
                  </a:lnTo>
                  <a:lnTo>
                    <a:pt x="147033" y="199281"/>
                  </a:lnTo>
                  <a:lnTo>
                    <a:pt x="146884" y="199520"/>
                  </a:lnTo>
                  <a:lnTo>
                    <a:pt x="146387" y="199982"/>
                  </a:lnTo>
                  <a:lnTo>
                    <a:pt x="147181" y="201663"/>
                  </a:lnTo>
                  <a:lnTo>
                    <a:pt x="147445" y="202084"/>
                  </a:lnTo>
                  <a:lnTo>
                    <a:pt x="147392" y="203694"/>
                  </a:lnTo>
                  <a:lnTo>
                    <a:pt x="147018" y="203731"/>
                  </a:lnTo>
                  <a:lnTo>
                    <a:pt x="146309" y="204063"/>
                  </a:lnTo>
                  <a:lnTo>
                    <a:pt x="145578" y="204916"/>
                  </a:lnTo>
                  <a:lnTo>
                    <a:pt x="145677" y="205546"/>
                  </a:lnTo>
                  <a:lnTo>
                    <a:pt x="143832" y="205900"/>
                  </a:lnTo>
                  <a:lnTo>
                    <a:pt x="142625" y="205923"/>
                  </a:lnTo>
                  <a:lnTo>
                    <a:pt x="142664" y="210395"/>
                  </a:lnTo>
                  <a:lnTo>
                    <a:pt x="143430" y="210462"/>
                  </a:lnTo>
                  <a:lnTo>
                    <a:pt x="143462" y="214080"/>
                  </a:lnTo>
                  <a:lnTo>
                    <a:pt x="143769" y="214732"/>
                  </a:lnTo>
                  <a:lnTo>
                    <a:pt x="143994" y="214512"/>
                  </a:lnTo>
                  <a:lnTo>
                    <a:pt x="144262" y="214408"/>
                  </a:lnTo>
                  <a:lnTo>
                    <a:pt x="145888" y="214434"/>
                  </a:lnTo>
                  <a:lnTo>
                    <a:pt x="145073" y="215921"/>
                  </a:lnTo>
                  <a:lnTo>
                    <a:pt x="144791" y="215824"/>
                  </a:lnTo>
                  <a:lnTo>
                    <a:pt x="144372" y="216033"/>
                  </a:lnTo>
                  <a:lnTo>
                    <a:pt x="144114" y="216398"/>
                  </a:lnTo>
                  <a:lnTo>
                    <a:pt x="144044" y="216737"/>
                  </a:lnTo>
                  <a:lnTo>
                    <a:pt x="144090" y="216944"/>
                  </a:lnTo>
                  <a:lnTo>
                    <a:pt x="143458" y="216847"/>
                  </a:lnTo>
                  <a:lnTo>
                    <a:pt x="143198" y="216652"/>
                  </a:lnTo>
                  <a:lnTo>
                    <a:pt x="142782" y="215664"/>
                  </a:lnTo>
                  <a:lnTo>
                    <a:pt x="142926" y="215098"/>
                  </a:lnTo>
                  <a:lnTo>
                    <a:pt x="141640" y="214873"/>
                  </a:lnTo>
                  <a:lnTo>
                    <a:pt x="141339" y="215174"/>
                  </a:lnTo>
                  <a:lnTo>
                    <a:pt x="141111" y="215569"/>
                  </a:lnTo>
                  <a:lnTo>
                    <a:pt x="140627" y="215765"/>
                  </a:lnTo>
                  <a:lnTo>
                    <a:pt x="139866" y="215356"/>
                  </a:lnTo>
                  <a:lnTo>
                    <a:pt x="138811" y="214972"/>
                  </a:lnTo>
                  <a:lnTo>
                    <a:pt x="137433" y="214876"/>
                  </a:lnTo>
                  <a:lnTo>
                    <a:pt x="136777" y="214660"/>
                  </a:lnTo>
                  <a:lnTo>
                    <a:pt x="135698" y="213751"/>
                  </a:lnTo>
                  <a:lnTo>
                    <a:pt x="135666" y="213561"/>
                  </a:lnTo>
                  <a:lnTo>
                    <a:pt x="135726" y="213344"/>
                  </a:lnTo>
                  <a:lnTo>
                    <a:pt x="135663" y="213132"/>
                  </a:lnTo>
                  <a:lnTo>
                    <a:pt x="134929" y="212949"/>
                  </a:lnTo>
                  <a:lnTo>
                    <a:pt x="134788" y="212811"/>
                  </a:lnTo>
                  <a:lnTo>
                    <a:pt x="134778" y="212625"/>
                  </a:lnTo>
                  <a:lnTo>
                    <a:pt x="134852" y="212449"/>
                  </a:lnTo>
                  <a:lnTo>
                    <a:pt x="135148" y="212233"/>
                  </a:lnTo>
                  <a:lnTo>
                    <a:pt x="135328" y="211984"/>
                  </a:lnTo>
                  <a:lnTo>
                    <a:pt x="135290" y="211730"/>
                  </a:lnTo>
                  <a:lnTo>
                    <a:pt x="134835" y="211194"/>
                  </a:lnTo>
                  <a:lnTo>
                    <a:pt x="134789" y="211033"/>
                  </a:lnTo>
                  <a:lnTo>
                    <a:pt x="134842" y="210568"/>
                  </a:lnTo>
                  <a:lnTo>
                    <a:pt x="134966" y="210366"/>
                  </a:lnTo>
                  <a:lnTo>
                    <a:pt x="135237" y="210214"/>
                  </a:lnTo>
                  <a:lnTo>
                    <a:pt x="135675" y="209793"/>
                  </a:lnTo>
                  <a:lnTo>
                    <a:pt x="135763" y="209569"/>
                  </a:lnTo>
                  <a:lnTo>
                    <a:pt x="135847" y="208983"/>
                  </a:lnTo>
                  <a:lnTo>
                    <a:pt x="135527" y="208846"/>
                  </a:lnTo>
                  <a:lnTo>
                    <a:pt x="134589" y="209207"/>
                  </a:lnTo>
                  <a:lnTo>
                    <a:pt x="134165" y="209617"/>
                  </a:lnTo>
                  <a:lnTo>
                    <a:pt x="134235" y="212852"/>
                  </a:lnTo>
                  <a:lnTo>
                    <a:pt x="134841" y="213895"/>
                  </a:lnTo>
                  <a:lnTo>
                    <a:pt x="136074" y="215491"/>
                  </a:lnTo>
                  <a:lnTo>
                    <a:pt x="135704" y="215849"/>
                  </a:lnTo>
                  <a:lnTo>
                    <a:pt x="135157" y="216694"/>
                  </a:lnTo>
                  <a:lnTo>
                    <a:pt x="135227" y="217099"/>
                  </a:lnTo>
                  <a:lnTo>
                    <a:pt x="135495" y="217603"/>
                  </a:lnTo>
                  <a:lnTo>
                    <a:pt x="135763" y="217726"/>
                  </a:lnTo>
                  <a:lnTo>
                    <a:pt x="136270" y="217734"/>
                  </a:lnTo>
                  <a:lnTo>
                    <a:pt x="136947" y="217379"/>
                  </a:lnTo>
                  <a:lnTo>
                    <a:pt x="136870" y="217674"/>
                  </a:lnTo>
                  <a:lnTo>
                    <a:pt x="136577" y="218229"/>
                  </a:lnTo>
                  <a:lnTo>
                    <a:pt x="136273" y="218501"/>
                  </a:lnTo>
                  <a:lnTo>
                    <a:pt x="136122" y="218960"/>
                  </a:lnTo>
                  <a:lnTo>
                    <a:pt x="136114" y="219317"/>
                  </a:lnTo>
                  <a:lnTo>
                    <a:pt x="136340" y="219925"/>
                  </a:lnTo>
                  <a:lnTo>
                    <a:pt x="136343" y="220149"/>
                  </a:lnTo>
                  <a:lnTo>
                    <a:pt x="136102" y="222321"/>
                  </a:lnTo>
                  <a:lnTo>
                    <a:pt x="130510" y="222304"/>
                  </a:lnTo>
                  <a:lnTo>
                    <a:pt x="130503" y="221658"/>
                  </a:lnTo>
                  <a:lnTo>
                    <a:pt x="127583" y="221689"/>
                  </a:lnTo>
                  <a:lnTo>
                    <a:pt x="127553" y="222061"/>
                  </a:lnTo>
                  <a:lnTo>
                    <a:pt x="125854" y="222066"/>
                  </a:lnTo>
                  <a:lnTo>
                    <a:pt x="125872" y="222275"/>
                  </a:lnTo>
                  <a:lnTo>
                    <a:pt x="125787" y="222565"/>
                  </a:lnTo>
                  <a:lnTo>
                    <a:pt x="124839" y="223158"/>
                  </a:lnTo>
                  <a:lnTo>
                    <a:pt x="124237" y="224112"/>
                  </a:lnTo>
                  <a:lnTo>
                    <a:pt x="124012" y="224638"/>
                  </a:lnTo>
                  <a:lnTo>
                    <a:pt x="123934" y="225797"/>
                  </a:lnTo>
                  <a:lnTo>
                    <a:pt x="123131" y="225831"/>
                  </a:lnTo>
                  <a:lnTo>
                    <a:pt x="122480" y="226025"/>
                  </a:lnTo>
                  <a:lnTo>
                    <a:pt x="121919" y="225071"/>
                  </a:lnTo>
                  <a:lnTo>
                    <a:pt x="121478" y="223801"/>
                  </a:lnTo>
                  <a:lnTo>
                    <a:pt x="121389" y="222597"/>
                  </a:lnTo>
                  <a:lnTo>
                    <a:pt x="121646" y="221210"/>
                  </a:lnTo>
                  <a:lnTo>
                    <a:pt x="122057" y="219701"/>
                  </a:lnTo>
                  <a:lnTo>
                    <a:pt x="122043" y="219336"/>
                  </a:lnTo>
                  <a:lnTo>
                    <a:pt x="121683" y="218214"/>
                  </a:lnTo>
                  <a:lnTo>
                    <a:pt x="120950" y="217767"/>
                  </a:lnTo>
                  <a:lnTo>
                    <a:pt x="120510" y="217731"/>
                  </a:lnTo>
                  <a:lnTo>
                    <a:pt x="120501" y="216699"/>
                  </a:lnTo>
                  <a:lnTo>
                    <a:pt x="120797" y="216759"/>
                  </a:lnTo>
                  <a:lnTo>
                    <a:pt x="121115" y="217000"/>
                  </a:lnTo>
                  <a:lnTo>
                    <a:pt x="121492" y="217115"/>
                  </a:lnTo>
                  <a:lnTo>
                    <a:pt x="121735" y="216714"/>
                  </a:lnTo>
                  <a:lnTo>
                    <a:pt x="121619" y="216475"/>
                  </a:lnTo>
                  <a:lnTo>
                    <a:pt x="121339" y="215003"/>
                  </a:lnTo>
                  <a:lnTo>
                    <a:pt x="120884" y="214415"/>
                  </a:lnTo>
                  <a:lnTo>
                    <a:pt x="120161" y="214538"/>
                  </a:lnTo>
                  <a:lnTo>
                    <a:pt x="119936" y="214448"/>
                  </a:lnTo>
                  <a:lnTo>
                    <a:pt x="118850" y="213609"/>
                  </a:lnTo>
                  <a:lnTo>
                    <a:pt x="118720" y="212640"/>
                  </a:lnTo>
                  <a:lnTo>
                    <a:pt x="119841" y="212656"/>
                  </a:lnTo>
                  <a:lnTo>
                    <a:pt x="119776" y="210151"/>
                  </a:lnTo>
                  <a:lnTo>
                    <a:pt x="119458" y="210427"/>
                  </a:lnTo>
                  <a:lnTo>
                    <a:pt x="118925" y="210408"/>
                  </a:lnTo>
                  <a:lnTo>
                    <a:pt x="118312" y="209085"/>
                  </a:lnTo>
                  <a:lnTo>
                    <a:pt x="118334" y="207628"/>
                  </a:lnTo>
                  <a:lnTo>
                    <a:pt x="116193" y="207582"/>
                  </a:lnTo>
                  <a:lnTo>
                    <a:pt x="116094" y="208223"/>
                  </a:lnTo>
                  <a:lnTo>
                    <a:pt x="115970" y="208514"/>
                  </a:lnTo>
                  <a:lnTo>
                    <a:pt x="115388" y="209106"/>
                  </a:lnTo>
                  <a:lnTo>
                    <a:pt x="115293" y="208409"/>
                  </a:lnTo>
                  <a:lnTo>
                    <a:pt x="115318" y="207850"/>
                  </a:lnTo>
                  <a:lnTo>
                    <a:pt x="115156" y="207567"/>
                  </a:lnTo>
                  <a:lnTo>
                    <a:pt x="110441" y="207508"/>
                  </a:lnTo>
                  <a:lnTo>
                    <a:pt x="110457" y="210671"/>
                  </a:lnTo>
                  <a:lnTo>
                    <a:pt x="110203" y="210932"/>
                  </a:lnTo>
                  <a:lnTo>
                    <a:pt x="109685" y="211081"/>
                  </a:lnTo>
                  <a:lnTo>
                    <a:pt x="109381" y="210753"/>
                  </a:lnTo>
                  <a:lnTo>
                    <a:pt x="109484" y="210519"/>
                  </a:lnTo>
                  <a:lnTo>
                    <a:pt x="109018" y="210224"/>
                  </a:lnTo>
                  <a:lnTo>
                    <a:pt x="108351" y="210236"/>
                  </a:lnTo>
                  <a:lnTo>
                    <a:pt x="107642" y="210351"/>
                  </a:lnTo>
                  <a:lnTo>
                    <a:pt x="106489" y="210717"/>
                  </a:lnTo>
                  <a:lnTo>
                    <a:pt x="105897" y="210673"/>
                  </a:lnTo>
                  <a:lnTo>
                    <a:pt x="105160" y="210915"/>
                  </a:lnTo>
                  <a:lnTo>
                    <a:pt x="104592" y="210755"/>
                  </a:lnTo>
                  <a:lnTo>
                    <a:pt x="103444" y="210513"/>
                  </a:lnTo>
                  <a:lnTo>
                    <a:pt x="103845" y="210107"/>
                  </a:lnTo>
                  <a:lnTo>
                    <a:pt x="104517" y="209828"/>
                  </a:lnTo>
                  <a:lnTo>
                    <a:pt x="105191" y="209678"/>
                  </a:lnTo>
                  <a:lnTo>
                    <a:pt x="103673" y="208124"/>
                  </a:lnTo>
                  <a:lnTo>
                    <a:pt x="103659" y="207383"/>
                  </a:lnTo>
                  <a:lnTo>
                    <a:pt x="101807" y="207180"/>
                  </a:lnTo>
                  <a:lnTo>
                    <a:pt x="99221" y="207180"/>
                  </a:lnTo>
                  <a:lnTo>
                    <a:pt x="99204" y="204485"/>
                  </a:lnTo>
                  <a:lnTo>
                    <a:pt x="99293" y="204153"/>
                  </a:lnTo>
                  <a:lnTo>
                    <a:pt x="97881" y="202987"/>
                  </a:lnTo>
                  <a:lnTo>
                    <a:pt x="96865" y="202976"/>
                  </a:lnTo>
                  <a:lnTo>
                    <a:pt x="96692" y="202864"/>
                  </a:lnTo>
                  <a:lnTo>
                    <a:pt x="96152" y="201746"/>
                  </a:lnTo>
                  <a:lnTo>
                    <a:pt x="96145" y="200665"/>
                  </a:lnTo>
                  <a:lnTo>
                    <a:pt x="94553" y="200643"/>
                  </a:lnTo>
                  <a:lnTo>
                    <a:pt x="94504" y="198582"/>
                  </a:lnTo>
                  <a:lnTo>
                    <a:pt x="89820" y="201032"/>
                  </a:lnTo>
                  <a:lnTo>
                    <a:pt x="89816" y="198982"/>
                  </a:lnTo>
                  <a:lnTo>
                    <a:pt x="87627" y="199013"/>
                  </a:lnTo>
                  <a:lnTo>
                    <a:pt x="87867" y="198767"/>
                  </a:lnTo>
                  <a:lnTo>
                    <a:pt x="87882" y="197351"/>
                  </a:lnTo>
                  <a:lnTo>
                    <a:pt x="88088" y="197090"/>
                  </a:lnTo>
                  <a:lnTo>
                    <a:pt x="88311" y="197015"/>
                  </a:lnTo>
                  <a:lnTo>
                    <a:pt x="88396" y="197161"/>
                  </a:lnTo>
                  <a:lnTo>
                    <a:pt x="88664" y="197284"/>
                  </a:lnTo>
                  <a:lnTo>
                    <a:pt x="89819" y="197201"/>
                  </a:lnTo>
                  <a:lnTo>
                    <a:pt x="89879" y="189841"/>
                  </a:lnTo>
                  <a:lnTo>
                    <a:pt x="88611" y="189790"/>
                  </a:lnTo>
                  <a:lnTo>
                    <a:pt x="87347" y="188910"/>
                  </a:lnTo>
                  <a:lnTo>
                    <a:pt x="94651" y="188957"/>
                  </a:lnTo>
                  <a:lnTo>
                    <a:pt x="94682" y="185618"/>
                  </a:lnTo>
                  <a:lnTo>
                    <a:pt x="95530" y="185610"/>
                  </a:lnTo>
                  <a:lnTo>
                    <a:pt x="95732" y="184887"/>
                  </a:lnTo>
                  <a:lnTo>
                    <a:pt x="95470" y="185010"/>
                  </a:lnTo>
                  <a:lnTo>
                    <a:pt x="95064" y="184925"/>
                  </a:lnTo>
                  <a:lnTo>
                    <a:pt x="95258" y="184693"/>
                  </a:lnTo>
                  <a:lnTo>
                    <a:pt x="95481" y="184589"/>
                  </a:lnTo>
                  <a:lnTo>
                    <a:pt x="96039" y="184593"/>
                  </a:lnTo>
                  <a:lnTo>
                    <a:pt x="96601" y="185297"/>
                  </a:lnTo>
                  <a:lnTo>
                    <a:pt x="96725" y="185610"/>
                  </a:lnTo>
                  <a:lnTo>
                    <a:pt x="101251" y="185592"/>
                  </a:lnTo>
                  <a:lnTo>
                    <a:pt x="101259" y="181526"/>
                  </a:lnTo>
                  <a:lnTo>
                    <a:pt x="99340" y="181522"/>
                  </a:lnTo>
                  <a:lnTo>
                    <a:pt x="99277" y="180941"/>
                  </a:lnTo>
                  <a:lnTo>
                    <a:pt x="96711" y="180948"/>
                  </a:lnTo>
                  <a:lnTo>
                    <a:pt x="96693" y="180463"/>
                  </a:lnTo>
                  <a:lnTo>
                    <a:pt x="94463" y="180441"/>
                  </a:lnTo>
                  <a:lnTo>
                    <a:pt x="94452" y="179264"/>
                  </a:lnTo>
                  <a:lnTo>
                    <a:pt x="93310" y="179271"/>
                  </a:lnTo>
                  <a:lnTo>
                    <a:pt x="92416" y="179961"/>
                  </a:lnTo>
                  <a:lnTo>
                    <a:pt x="91936" y="180177"/>
                  </a:lnTo>
                  <a:lnTo>
                    <a:pt x="91628" y="180159"/>
                  </a:lnTo>
                  <a:lnTo>
                    <a:pt x="91356" y="179917"/>
                  </a:lnTo>
                  <a:lnTo>
                    <a:pt x="91303" y="179242"/>
                  </a:lnTo>
                  <a:lnTo>
                    <a:pt x="90776" y="178654"/>
                  </a:lnTo>
                  <a:lnTo>
                    <a:pt x="90383" y="178244"/>
                  </a:lnTo>
                  <a:lnTo>
                    <a:pt x="90319" y="178084"/>
                  </a:lnTo>
                  <a:lnTo>
                    <a:pt x="90262" y="175390"/>
                  </a:lnTo>
                  <a:lnTo>
                    <a:pt x="90434" y="173444"/>
                  </a:lnTo>
                  <a:lnTo>
                    <a:pt x="90268" y="173232"/>
                  </a:lnTo>
                  <a:lnTo>
                    <a:pt x="90080" y="173135"/>
                  </a:lnTo>
                  <a:lnTo>
                    <a:pt x="88210" y="173159"/>
                  </a:lnTo>
                  <a:lnTo>
                    <a:pt x="87748" y="172704"/>
                  </a:lnTo>
                  <a:lnTo>
                    <a:pt x="87708" y="172520"/>
                  </a:lnTo>
                  <a:lnTo>
                    <a:pt x="66142" y="172451"/>
                  </a:lnTo>
                  <a:lnTo>
                    <a:pt x="55993" y="172428"/>
                  </a:lnTo>
                  <a:lnTo>
                    <a:pt x="53838" y="172429"/>
                  </a:lnTo>
                  <a:lnTo>
                    <a:pt x="52512" y="172424"/>
                  </a:lnTo>
                  <a:lnTo>
                    <a:pt x="51921" y="172422"/>
                  </a:lnTo>
                  <a:lnTo>
                    <a:pt x="50971" y="172419"/>
                  </a:lnTo>
                  <a:lnTo>
                    <a:pt x="43148" y="172390"/>
                  </a:lnTo>
                  <a:lnTo>
                    <a:pt x="43190" y="198125"/>
                  </a:lnTo>
                  <a:lnTo>
                    <a:pt x="42285" y="198166"/>
                  </a:lnTo>
                  <a:lnTo>
                    <a:pt x="41876" y="197991"/>
                  </a:lnTo>
                  <a:lnTo>
                    <a:pt x="41261" y="197485"/>
                  </a:lnTo>
                  <a:lnTo>
                    <a:pt x="40439" y="197526"/>
                  </a:lnTo>
                  <a:lnTo>
                    <a:pt x="39367" y="196450"/>
                  </a:lnTo>
                  <a:lnTo>
                    <a:pt x="39159" y="196006"/>
                  </a:lnTo>
                  <a:lnTo>
                    <a:pt x="38976" y="195913"/>
                  </a:lnTo>
                  <a:lnTo>
                    <a:pt x="38086" y="195588"/>
                  </a:lnTo>
                  <a:lnTo>
                    <a:pt x="36564" y="195409"/>
                  </a:lnTo>
                  <a:lnTo>
                    <a:pt x="35862" y="195427"/>
                  </a:lnTo>
                  <a:lnTo>
                    <a:pt x="32882" y="195453"/>
                  </a:lnTo>
                  <a:lnTo>
                    <a:pt x="26933" y="195334"/>
                  </a:lnTo>
                  <a:lnTo>
                    <a:pt x="26948" y="194807"/>
                  </a:lnTo>
                  <a:lnTo>
                    <a:pt x="26520" y="194663"/>
                  </a:lnTo>
                  <a:lnTo>
                    <a:pt x="26460" y="194976"/>
                  </a:lnTo>
                  <a:lnTo>
                    <a:pt x="26304" y="195204"/>
                  </a:lnTo>
                  <a:lnTo>
                    <a:pt x="24811" y="196382"/>
                  </a:lnTo>
                  <a:lnTo>
                    <a:pt x="24204" y="196682"/>
                  </a:lnTo>
                  <a:lnTo>
                    <a:pt x="23918" y="196710"/>
                  </a:lnTo>
                  <a:lnTo>
                    <a:pt x="23396" y="196542"/>
                  </a:lnTo>
                  <a:lnTo>
                    <a:pt x="22738" y="196491"/>
                  </a:lnTo>
                  <a:lnTo>
                    <a:pt x="22490" y="196547"/>
                  </a:lnTo>
                  <a:lnTo>
                    <a:pt x="21865" y="196896"/>
                  </a:lnTo>
                  <a:lnTo>
                    <a:pt x="20915" y="197067"/>
                  </a:lnTo>
                  <a:lnTo>
                    <a:pt x="20040" y="197615"/>
                  </a:lnTo>
                  <a:lnTo>
                    <a:pt x="19245" y="197994"/>
                  </a:lnTo>
                  <a:lnTo>
                    <a:pt x="18716" y="198112"/>
                  </a:lnTo>
                  <a:lnTo>
                    <a:pt x="18691" y="199250"/>
                  </a:lnTo>
                  <a:lnTo>
                    <a:pt x="12511" y="199153"/>
                  </a:lnTo>
                  <a:lnTo>
                    <a:pt x="12528" y="196239"/>
                  </a:lnTo>
                  <a:lnTo>
                    <a:pt x="10336" y="196247"/>
                  </a:lnTo>
                  <a:lnTo>
                    <a:pt x="10505" y="185116"/>
                  </a:lnTo>
                  <a:lnTo>
                    <a:pt x="10303" y="185239"/>
                  </a:lnTo>
                  <a:lnTo>
                    <a:pt x="9894" y="185250"/>
                  </a:lnTo>
                  <a:lnTo>
                    <a:pt x="5619" y="185191"/>
                  </a:lnTo>
                  <a:lnTo>
                    <a:pt x="5620" y="182907"/>
                  </a:lnTo>
                  <a:lnTo>
                    <a:pt x="5447" y="182587"/>
                  </a:lnTo>
                  <a:lnTo>
                    <a:pt x="4698" y="181841"/>
                  </a:lnTo>
                  <a:lnTo>
                    <a:pt x="4645" y="180827"/>
                  </a:lnTo>
                  <a:lnTo>
                    <a:pt x="6879" y="180754"/>
                  </a:lnTo>
                  <a:lnTo>
                    <a:pt x="6802" y="178402"/>
                  </a:lnTo>
                  <a:lnTo>
                    <a:pt x="6674" y="173691"/>
                  </a:lnTo>
                  <a:lnTo>
                    <a:pt x="7775" y="173669"/>
                  </a:lnTo>
                  <a:lnTo>
                    <a:pt x="7750" y="172509"/>
                  </a:lnTo>
                  <a:lnTo>
                    <a:pt x="9408" y="172495"/>
                  </a:lnTo>
                  <a:lnTo>
                    <a:pt x="10620" y="172492"/>
                  </a:lnTo>
                  <a:lnTo>
                    <a:pt x="13347" y="172484"/>
                  </a:lnTo>
                  <a:lnTo>
                    <a:pt x="13312" y="171129"/>
                  </a:lnTo>
                  <a:lnTo>
                    <a:pt x="11936" y="171163"/>
                  </a:lnTo>
                  <a:lnTo>
                    <a:pt x="11872" y="169058"/>
                  </a:lnTo>
                  <a:lnTo>
                    <a:pt x="11808" y="168910"/>
                  </a:lnTo>
                  <a:lnTo>
                    <a:pt x="11681" y="168834"/>
                  </a:lnTo>
                  <a:lnTo>
                    <a:pt x="11609" y="166688"/>
                  </a:lnTo>
                  <a:lnTo>
                    <a:pt x="9161" y="166760"/>
                  </a:lnTo>
                  <a:lnTo>
                    <a:pt x="9041" y="166558"/>
                  </a:lnTo>
                  <a:lnTo>
                    <a:pt x="6526" y="166585"/>
                  </a:lnTo>
                  <a:lnTo>
                    <a:pt x="6481" y="165318"/>
                  </a:lnTo>
                  <a:lnTo>
                    <a:pt x="6679" y="165270"/>
                  </a:lnTo>
                  <a:lnTo>
                    <a:pt x="6463" y="157824"/>
                  </a:lnTo>
                  <a:lnTo>
                    <a:pt x="0" y="158050"/>
                  </a:lnTo>
                  <a:lnTo>
                    <a:pt x="474" y="155950"/>
                  </a:lnTo>
                  <a:lnTo>
                    <a:pt x="2290" y="156317"/>
                  </a:lnTo>
                  <a:lnTo>
                    <a:pt x="2740" y="156545"/>
                  </a:lnTo>
                  <a:lnTo>
                    <a:pt x="2991" y="156776"/>
                  </a:lnTo>
                  <a:lnTo>
                    <a:pt x="3356" y="156817"/>
                  </a:lnTo>
                  <a:lnTo>
                    <a:pt x="4007" y="156657"/>
                  </a:lnTo>
                  <a:lnTo>
                    <a:pt x="5204" y="156206"/>
                  </a:lnTo>
                  <a:lnTo>
                    <a:pt x="6642" y="155390"/>
                  </a:lnTo>
                  <a:lnTo>
                    <a:pt x="7351" y="155070"/>
                  </a:lnTo>
                  <a:lnTo>
                    <a:pt x="7779" y="154794"/>
                  </a:lnTo>
                  <a:lnTo>
                    <a:pt x="8041" y="154518"/>
                  </a:lnTo>
                  <a:lnTo>
                    <a:pt x="9061" y="154078"/>
                  </a:lnTo>
                  <a:lnTo>
                    <a:pt x="9369" y="154025"/>
                  </a:lnTo>
                  <a:lnTo>
                    <a:pt x="10234" y="154122"/>
                  </a:lnTo>
                  <a:lnTo>
                    <a:pt x="10520" y="153235"/>
                  </a:lnTo>
                  <a:lnTo>
                    <a:pt x="10600" y="152489"/>
                  </a:lnTo>
                  <a:lnTo>
                    <a:pt x="10905" y="152188"/>
                  </a:lnTo>
                  <a:lnTo>
                    <a:pt x="11238" y="152034"/>
                  </a:lnTo>
                  <a:lnTo>
                    <a:pt x="11506" y="152014"/>
                  </a:lnTo>
                  <a:lnTo>
                    <a:pt x="11780" y="152113"/>
                  </a:lnTo>
                  <a:lnTo>
                    <a:pt x="12007" y="151985"/>
                  </a:lnTo>
                  <a:lnTo>
                    <a:pt x="11981" y="151186"/>
                  </a:lnTo>
                  <a:lnTo>
                    <a:pt x="11243" y="150332"/>
                  </a:lnTo>
                  <a:lnTo>
                    <a:pt x="11265" y="149706"/>
                  </a:lnTo>
                  <a:lnTo>
                    <a:pt x="11446" y="148898"/>
                  </a:lnTo>
                  <a:lnTo>
                    <a:pt x="11127" y="148450"/>
                  </a:lnTo>
                  <a:lnTo>
                    <a:pt x="11882" y="147358"/>
                  </a:lnTo>
                  <a:lnTo>
                    <a:pt x="12260" y="147160"/>
                  </a:lnTo>
                  <a:lnTo>
                    <a:pt x="12657" y="147149"/>
                  </a:lnTo>
                  <a:lnTo>
                    <a:pt x="13748" y="147849"/>
                  </a:lnTo>
                  <a:lnTo>
                    <a:pt x="14903" y="148218"/>
                  </a:lnTo>
                  <a:lnTo>
                    <a:pt x="15778" y="148871"/>
                  </a:lnTo>
                  <a:lnTo>
                    <a:pt x="16199" y="149083"/>
                  </a:lnTo>
                  <a:lnTo>
                    <a:pt x="16631" y="149191"/>
                  </a:lnTo>
                  <a:lnTo>
                    <a:pt x="17527" y="149199"/>
                  </a:lnTo>
                  <a:lnTo>
                    <a:pt x="17818" y="149061"/>
                  </a:lnTo>
                  <a:lnTo>
                    <a:pt x="18792" y="148153"/>
                  </a:lnTo>
                  <a:lnTo>
                    <a:pt x="18360" y="147485"/>
                  </a:lnTo>
                  <a:lnTo>
                    <a:pt x="18261" y="147078"/>
                  </a:lnTo>
                  <a:lnTo>
                    <a:pt x="18177" y="139935"/>
                  </a:lnTo>
                  <a:lnTo>
                    <a:pt x="18021" y="139771"/>
                  </a:lnTo>
                  <a:lnTo>
                    <a:pt x="17734" y="139823"/>
                  </a:lnTo>
                  <a:lnTo>
                    <a:pt x="17671" y="137714"/>
                  </a:lnTo>
                  <a:lnTo>
                    <a:pt x="17930" y="136715"/>
                  </a:lnTo>
                  <a:lnTo>
                    <a:pt x="17948" y="134586"/>
                  </a:lnTo>
                  <a:lnTo>
                    <a:pt x="17973" y="132764"/>
                  </a:lnTo>
                  <a:lnTo>
                    <a:pt x="18300" y="131717"/>
                  </a:lnTo>
                  <a:lnTo>
                    <a:pt x="18296" y="131516"/>
                  </a:lnTo>
                  <a:lnTo>
                    <a:pt x="17963" y="130338"/>
                  </a:lnTo>
                  <a:lnTo>
                    <a:pt x="17989" y="126277"/>
                  </a:lnTo>
                  <a:lnTo>
                    <a:pt x="17695" y="124835"/>
                  </a:lnTo>
                  <a:lnTo>
                    <a:pt x="17744" y="121574"/>
                  </a:lnTo>
                  <a:lnTo>
                    <a:pt x="18018" y="120896"/>
                  </a:lnTo>
                  <a:lnTo>
                    <a:pt x="18051" y="116294"/>
                  </a:lnTo>
                  <a:lnTo>
                    <a:pt x="18186" y="116100"/>
                  </a:lnTo>
                  <a:lnTo>
                    <a:pt x="18395" y="115981"/>
                  </a:lnTo>
                  <a:lnTo>
                    <a:pt x="26425" y="116056"/>
                  </a:lnTo>
                  <a:lnTo>
                    <a:pt x="26726" y="115911"/>
                  </a:lnTo>
                  <a:lnTo>
                    <a:pt x="26971" y="115635"/>
                  </a:lnTo>
                  <a:lnTo>
                    <a:pt x="27051" y="115444"/>
                  </a:lnTo>
                  <a:lnTo>
                    <a:pt x="27415" y="113774"/>
                  </a:lnTo>
                  <a:lnTo>
                    <a:pt x="27070" y="112686"/>
                  </a:lnTo>
                  <a:lnTo>
                    <a:pt x="27091" y="109232"/>
                  </a:lnTo>
                  <a:lnTo>
                    <a:pt x="28255" y="109421"/>
                  </a:lnTo>
                  <a:lnTo>
                    <a:pt x="28774" y="109741"/>
                  </a:lnTo>
                  <a:lnTo>
                    <a:pt x="28930" y="109689"/>
                  </a:lnTo>
                  <a:lnTo>
                    <a:pt x="29196" y="109123"/>
                  </a:lnTo>
                  <a:lnTo>
                    <a:pt x="29427" y="108411"/>
                  </a:lnTo>
                  <a:lnTo>
                    <a:pt x="29516" y="107595"/>
                  </a:lnTo>
                  <a:lnTo>
                    <a:pt x="29331" y="107126"/>
                  </a:lnTo>
                  <a:lnTo>
                    <a:pt x="29310" y="106913"/>
                  </a:lnTo>
                  <a:lnTo>
                    <a:pt x="29430" y="106768"/>
                  </a:lnTo>
                  <a:lnTo>
                    <a:pt x="29679" y="106790"/>
                  </a:lnTo>
                  <a:lnTo>
                    <a:pt x="30020" y="107081"/>
                  </a:lnTo>
                  <a:lnTo>
                    <a:pt x="30063" y="107368"/>
                  </a:lnTo>
                  <a:lnTo>
                    <a:pt x="29942" y="108128"/>
                  </a:lnTo>
                  <a:lnTo>
                    <a:pt x="30141" y="108415"/>
                  </a:lnTo>
                  <a:lnTo>
                    <a:pt x="31314" y="108817"/>
                  </a:lnTo>
                  <a:lnTo>
                    <a:pt x="31477" y="108765"/>
                  </a:lnTo>
                  <a:lnTo>
                    <a:pt x="31711" y="108493"/>
                  </a:lnTo>
                  <a:lnTo>
                    <a:pt x="31953" y="108046"/>
                  </a:lnTo>
                  <a:lnTo>
                    <a:pt x="31896" y="107856"/>
                  </a:lnTo>
                  <a:lnTo>
                    <a:pt x="32269" y="107431"/>
                  </a:lnTo>
                  <a:lnTo>
                    <a:pt x="32500" y="107509"/>
                  </a:lnTo>
                  <a:lnTo>
                    <a:pt x="32696" y="107908"/>
                  </a:lnTo>
                  <a:lnTo>
                    <a:pt x="33768" y="107878"/>
                  </a:lnTo>
                  <a:lnTo>
                    <a:pt x="34166" y="108240"/>
                  </a:lnTo>
                  <a:lnTo>
                    <a:pt x="33544" y="109864"/>
                  </a:lnTo>
                  <a:lnTo>
                    <a:pt x="33701" y="110330"/>
                  </a:lnTo>
                  <a:lnTo>
                    <a:pt x="34201" y="110409"/>
                  </a:lnTo>
                  <a:lnTo>
                    <a:pt x="35185" y="109973"/>
                  </a:lnTo>
                  <a:lnTo>
                    <a:pt x="35999" y="109712"/>
                  </a:lnTo>
                  <a:lnTo>
                    <a:pt x="36429" y="109839"/>
                  </a:lnTo>
                  <a:lnTo>
                    <a:pt x="36642" y="110029"/>
                  </a:lnTo>
                  <a:lnTo>
                    <a:pt x="36716" y="110189"/>
                  </a:lnTo>
                  <a:lnTo>
                    <a:pt x="36673" y="111345"/>
                  </a:lnTo>
                  <a:lnTo>
                    <a:pt x="36801" y="111971"/>
                  </a:lnTo>
                  <a:lnTo>
                    <a:pt x="36964" y="112302"/>
                  </a:lnTo>
                  <a:lnTo>
                    <a:pt x="37206" y="112265"/>
                  </a:lnTo>
                  <a:lnTo>
                    <a:pt x="37835" y="111692"/>
                  </a:lnTo>
                  <a:lnTo>
                    <a:pt x="38452" y="111632"/>
                  </a:lnTo>
                  <a:lnTo>
                    <a:pt x="38737" y="111681"/>
                  </a:lnTo>
                  <a:lnTo>
                    <a:pt x="39053" y="111893"/>
                  </a:lnTo>
                  <a:lnTo>
                    <a:pt x="39209" y="112210"/>
                  </a:lnTo>
                  <a:lnTo>
                    <a:pt x="39215" y="112851"/>
                  </a:lnTo>
                  <a:lnTo>
                    <a:pt x="39484" y="113071"/>
                  </a:lnTo>
                  <a:lnTo>
                    <a:pt x="39682" y="113016"/>
                  </a:lnTo>
                  <a:lnTo>
                    <a:pt x="39945" y="112810"/>
                  </a:lnTo>
                  <a:lnTo>
                    <a:pt x="40190" y="112426"/>
                  </a:lnTo>
                  <a:lnTo>
                    <a:pt x="40346" y="112348"/>
                  </a:lnTo>
                  <a:lnTo>
                    <a:pt x="40545" y="112560"/>
                  </a:lnTo>
                  <a:lnTo>
                    <a:pt x="41530" y="115105"/>
                  </a:lnTo>
                  <a:lnTo>
                    <a:pt x="41677" y="115286"/>
                  </a:lnTo>
                  <a:lnTo>
                    <a:pt x="41997" y="115286"/>
                  </a:lnTo>
                  <a:lnTo>
                    <a:pt x="42155" y="115041"/>
                  </a:lnTo>
                  <a:lnTo>
                    <a:pt x="42197" y="114844"/>
                  </a:lnTo>
                  <a:lnTo>
                    <a:pt x="42346" y="114754"/>
                  </a:lnTo>
                  <a:lnTo>
                    <a:pt x="42612" y="114840"/>
                  </a:lnTo>
                  <a:lnTo>
                    <a:pt x="42687" y="114989"/>
                  </a:lnTo>
                  <a:lnTo>
                    <a:pt x="42670" y="115253"/>
                  </a:lnTo>
                  <a:lnTo>
                    <a:pt x="42418" y="115907"/>
                  </a:lnTo>
                  <a:lnTo>
                    <a:pt x="42379" y="116432"/>
                  </a:lnTo>
                  <a:lnTo>
                    <a:pt x="42883" y="117983"/>
                  </a:lnTo>
                  <a:lnTo>
                    <a:pt x="42739" y="101628"/>
                  </a:lnTo>
                  <a:lnTo>
                    <a:pt x="42842" y="94953"/>
                  </a:lnTo>
                  <a:lnTo>
                    <a:pt x="42804" y="86952"/>
                  </a:lnTo>
                  <a:lnTo>
                    <a:pt x="42740" y="60740"/>
                  </a:lnTo>
                  <a:lnTo>
                    <a:pt x="42759" y="52951"/>
                  </a:lnTo>
                  <a:lnTo>
                    <a:pt x="42765" y="51194"/>
                  </a:lnTo>
                  <a:lnTo>
                    <a:pt x="42756" y="33898"/>
                  </a:lnTo>
                  <a:lnTo>
                    <a:pt x="42760" y="32907"/>
                  </a:lnTo>
                  <a:lnTo>
                    <a:pt x="42769" y="30072"/>
                  </a:lnTo>
                  <a:lnTo>
                    <a:pt x="45485" y="29221"/>
                  </a:lnTo>
                  <a:lnTo>
                    <a:pt x="45500" y="28409"/>
                  </a:lnTo>
                  <a:lnTo>
                    <a:pt x="45135" y="27086"/>
                  </a:lnTo>
                  <a:lnTo>
                    <a:pt x="47393" y="26385"/>
                  </a:lnTo>
                  <a:lnTo>
                    <a:pt x="47729" y="27488"/>
                  </a:lnTo>
                  <a:lnTo>
                    <a:pt x="48844" y="27134"/>
                  </a:lnTo>
                  <a:lnTo>
                    <a:pt x="48233" y="24854"/>
                  </a:lnTo>
                  <a:lnTo>
                    <a:pt x="49352" y="24496"/>
                  </a:lnTo>
                  <a:lnTo>
                    <a:pt x="49780" y="25961"/>
                  </a:lnTo>
                  <a:lnTo>
                    <a:pt x="54305" y="24539"/>
                  </a:lnTo>
                  <a:lnTo>
                    <a:pt x="54109" y="23734"/>
                  </a:lnTo>
                  <a:lnTo>
                    <a:pt x="55864" y="23202"/>
                  </a:lnTo>
                  <a:lnTo>
                    <a:pt x="55932" y="22606"/>
                  </a:lnTo>
                  <a:lnTo>
                    <a:pt x="54509" y="17672"/>
                  </a:lnTo>
                  <a:lnTo>
                    <a:pt x="53848" y="15503"/>
                  </a:lnTo>
                  <a:lnTo>
                    <a:pt x="53441" y="15291"/>
                  </a:lnTo>
                  <a:lnTo>
                    <a:pt x="53244" y="15075"/>
                  </a:lnTo>
                  <a:lnTo>
                    <a:pt x="52933" y="14445"/>
                  </a:lnTo>
                  <a:lnTo>
                    <a:pt x="53066" y="14106"/>
                  </a:lnTo>
                  <a:lnTo>
                    <a:pt x="53520" y="13882"/>
                  </a:lnTo>
                  <a:lnTo>
                    <a:pt x="53363" y="13108"/>
                  </a:lnTo>
                  <a:lnTo>
                    <a:pt x="52930" y="12893"/>
                  </a:lnTo>
                  <a:lnTo>
                    <a:pt x="53025" y="12315"/>
                  </a:lnTo>
                  <a:lnTo>
                    <a:pt x="53630" y="8655"/>
                  </a:lnTo>
                  <a:lnTo>
                    <a:pt x="53315" y="7087"/>
                  </a:lnTo>
                  <a:lnTo>
                    <a:pt x="52983" y="6759"/>
                  </a:lnTo>
                  <a:lnTo>
                    <a:pt x="52929" y="6531"/>
                  </a:lnTo>
                  <a:lnTo>
                    <a:pt x="52915" y="5667"/>
                  </a:lnTo>
                  <a:lnTo>
                    <a:pt x="53075" y="3901"/>
                  </a:lnTo>
                  <a:lnTo>
                    <a:pt x="53181" y="2723"/>
                  </a:lnTo>
                  <a:lnTo>
                    <a:pt x="54987" y="310"/>
                  </a:lnTo>
                  <a:lnTo>
                    <a:pt x="55718" y="0"/>
                  </a:lnTo>
                  <a:lnTo>
                    <a:pt x="56548" y="51"/>
                  </a:lnTo>
                  <a:lnTo>
                    <a:pt x="57863" y="485"/>
                  </a:lnTo>
                  <a:lnTo>
                    <a:pt x="58397" y="1136"/>
                  </a:lnTo>
                  <a:lnTo>
                    <a:pt x="58310" y="1627"/>
                  </a:lnTo>
                  <a:lnTo>
                    <a:pt x="58125" y="2001"/>
                  </a:lnTo>
                  <a:lnTo>
                    <a:pt x="58082" y="2265"/>
                  </a:lnTo>
                  <a:lnTo>
                    <a:pt x="58133" y="2716"/>
                  </a:lnTo>
                  <a:lnTo>
                    <a:pt x="58949" y="3539"/>
                  </a:lnTo>
                  <a:lnTo>
                    <a:pt x="60123" y="4519"/>
                  </a:lnTo>
                  <a:lnTo>
                    <a:pt x="61069" y="5092"/>
                  </a:lnTo>
                  <a:lnTo>
                    <a:pt x="61763" y="5930"/>
                  </a:lnTo>
                  <a:lnTo>
                    <a:pt x="62339" y="7219"/>
                  </a:lnTo>
                  <a:lnTo>
                    <a:pt x="62937" y="8129"/>
                  </a:lnTo>
                  <a:lnTo>
                    <a:pt x="63098" y="8222"/>
                  </a:lnTo>
                  <a:lnTo>
                    <a:pt x="63356" y="8237"/>
                  </a:lnTo>
                  <a:lnTo>
                    <a:pt x="64404" y="7942"/>
                  </a:lnTo>
                  <a:lnTo>
                    <a:pt x="65592" y="7257"/>
                  </a:lnTo>
                  <a:lnTo>
                    <a:pt x="66168" y="7071"/>
                  </a:lnTo>
                  <a:lnTo>
                    <a:pt x="66780" y="7175"/>
                  </a:lnTo>
                  <a:lnTo>
                    <a:pt x="67049" y="7301"/>
                  </a:lnTo>
                  <a:lnTo>
                    <a:pt x="70115" y="8734"/>
                  </a:lnTo>
                  <a:lnTo>
                    <a:pt x="70483" y="9002"/>
                  </a:lnTo>
                  <a:lnTo>
                    <a:pt x="70524" y="9272"/>
                  </a:lnTo>
                  <a:lnTo>
                    <a:pt x="70758" y="10809"/>
                  </a:lnTo>
                  <a:lnTo>
                    <a:pt x="70787" y="10996"/>
                  </a:lnTo>
                  <a:lnTo>
                    <a:pt x="70500" y="11271"/>
                  </a:lnTo>
                  <a:lnTo>
                    <a:pt x="70071" y="11509"/>
                  </a:lnTo>
                  <a:lnTo>
                    <a:pt x="68847" y="11595"/>
                  </a:lnTo>
                  <a:lnTo>
                    <a:pt x="68668" y="11751"/>
                  </a:lnTo>
                  <a:lnTo>
                    <a:pt x="68722" y="12027"/>
                  </a:lnTo>
                  <a:lnTo>
                    <a:pt x="69194" y="12564"/>
                  </a:lnTo>
                  <a:lnTo>
                    <a:pt x="70823" y="14023"/>
                  </a:lnTo>
                  <a:lnTo>
                    <a:pt x="71338" y="14060"/>
                  </a:lnTo>
                  <a:lnTo>
                    <a:pt x="71767" y="13625"/>
                  </a:lnTo>
                  <a:lnTo>
                    <a:pt x="72083" y="13478"/>
                  </a:lnTo>
                  <a:lnTo>
                    <a:pt x="72863" y="14017"/>
                  </a:lnTo>
                  <a:lnTo>
                    <a:pt x="73364" y="15115"/>
                  </a:lnTo>
                  <a:lnTo>
                    <a:pt x="73602" y="15636"/>
                  </a:lnTo>
                  <a:lnTo>
                    <a:pt x="73988" y="17142"/>
                  </a:lnTo>
                  <a:lnTo>
                    <a:pt x="74115" y="18664"/>
                  </a:lnTo>
                  <a:lnTo>
                    <a:pt x="74201" y="18944"/>
                  </a:lnTo>
                  <a:lnTo>
                    <a:pt x="74539" y="19243"/>
                  </a:lnTo>
                  <a:lnTo>
                    <a:pt x="75037" y="19375"/>
                  </a:lnTo>
                  <a:lnTo>
                    <a:pt x="75578" y="19328"/>
                  </a:lnTo>
                  <a:lnTo>
                    <a:pt x="75863" y="19107"/>
                  </a:lnTo>
                  <a:lnTo>
                    <a:pt x="76178" y="19084"/>
                  </a:lnTo>
                  <a:lnTo>
                    <a:pt x="76722" y="19271"/>
                  </a:lnTo>
                  <a:lnTo>
                    <a:pt x="77035" y="19932"/>
                  </a:lnTo>
                  <a:lnTo>
                    <a:pt x="77164" y="21781"/>
                  </a:lnTo>
                  <a:lnTo>
                    <a:pt x="76921" y="23565"/>
                  </a:lnTo>
                  <a:lnTo>
                    <a:pt x="76678" y="24101"/>
                  </a:lnTo>
                  <a:lnTo>
                    <a:pt x="76709" y="24499"/>
                  </a:lnTo>
                  <a:lnTo>
                    <a:pt x="76915" y="27101"/>
                  </a:lnTo>
                  <a:lnTo>
                    <a:pt x="77162" y="28058"/>
                  </a:lnTo>
                  <a:lnTo>
                    <a:pt x="77444" y="28520"/>
                  </a:lnTo>
                  <a:lnTo>
                    <a:pt x="77946" y="28777"/>
                  </a:lnTo>
                  <a:lnTo>
                    <a:pt x="78394" y="28903"/>
                  </a:lnTo>
                  <a:lnTo>
                    <a:pt x="78992" y="28954"/>
                  </a:lnTo>
                  <a:lnTo>
                    <a:pt x="79126" y="30323"/>
                  </a:lnTo>
                  <a:lnTo>
                    <a:pt x="78821" y="32197"/>
                  </a:lnTo>
                  <a:lnTo>
                    <a:pt x="78792" y="34898"/>
                  </a:lnTo>
                  <a:lnTo>
                    <a:pt x="78999" y="35587"/>
                  </a:lnTo>
                  <a:lnTo>
                    <a:pt x="79570" y="36843"/>
                  </a:lnTo>
                  <a:lnTo>
                    <a:pt x="79699" y="37279"/>
                  </a:lnTo>
                  <a:lnTo>
                    <a:pt x="79713" y="37681"/>
                  </a:lnTo>
                  <a:lnTo>
                    <a:pt x="79435" y="38591"/>
                  </a:lnTo>
                  <a:lnTo>
                    <a:pt x="79370" y="39041"/>
                  </a:lnTo>
                  <a:lnTo>
                    <a:pt x="79445" y="39388"/>
                  </a:lnTo>
                  <a:lnTo>
                    <a:pt x="79848" y="39790"/>
                  </a:lnTo>
                  <a:lnTo>
                    <a:pt x="83729" y="40659"/>
                  </a:lnTo>
                  <a:lnTo>
                    <a:pt x="83874" y="40588"/>
                  </a:lnTo>
                  <a:lnTo>
                    <a:pt x="85675" y="39702"/>
                  </a:lnTo>
                  <a:lnTo>
                    <a:pt x="86422" y="38987"/>
                  </a:lnTo>
                  <a:lnTo>
                    <a:pt x="87407" y="38946"/>
                  </a:lnTo>
                  <a:lnTo>
                    <a:pt x="87803" y="39178"/>
                  </a:lnTo>
                  <a:lnTo>
                    <a:pt x="87925" y="39610"/>
                  </a:lnTo>
                  <a:lnTo>
                    <a:pt x="87807" y="39863"/>
                  </a:lnTo>
                  <a:lnTo>
                    <a:pt x="87474" y="40120"/>
                  </a:lnTo>
                  <a:lnTo>
                    <a:pt x="87285" y="40582"/>
                  </a:lnTo>
                  <a:lnTo>
                    <a:pt x="87242" y="40902"/>
                  </a:lnTo>
                  <a:lnTo>
                    <a:pt x="87513" y="41387"/>
                  </a:lnTo>
                  <a:lnTo>
                    <a:pt x="87931" y="41615"/>
                  </a:lnTo>
                  <a:lnTo>
                    <a:pt x="88620" y="41762"/>
                  </a:lnTo>
                  <a:lnTo>
                    <a:pt x="88884" y="41819"/>
                  </a:lnTo>
                  <a:lnTo>
                    <a:pt x="90293" y="41525"/>
                  </a:lnTo>
                  <a:lnTo>
                    <a:pt x="91111" y="41158"/>
                  </a:lnTo>
                  <a:lnTo>
                    <a:pt x="92381" y="40588"/>
                  </a:lnTo>
                  <a:lnTo>
                    <a:pt x="92700" y="40518"/>
                  </a:lnTo>
                  <a:lnTo>
                    <a:pt x="93423" y="40360"/>
                  </a:lnTo>
                  <a:lnTo>
                    <a:pt x="93818" y="40274"/>
                  </a:lnTo>
                  <a:lnTo>
                    <a:pt x="94020" y="40230"/>
                  </a:lnTo>
                  <a:lnTo>
                    <a:pt x="94481" y="40278"/>
                  </a:lnTo>
                  <a:lnTo>
                    <a:pt x="95712" y="40736"/>
                  </a:lnTo>
                  <a:lnTo>
                    <a:pt x="96505" y="41329"/>
                  </a:lnTo>
                  <a:lnTo>
                    <a:pt x="96658" y="41627"/>
                  </a:lnTo>
                  <a:lnTo>
                    <a:pt x="96797" y="42011"/>
                  </a:lnTo>
                  <a:lnTo>
                    <a:pt x="98089" y="42395"/>
                  </a:lnTo>
                  <a:lnTo>
                    <a:pt x="98689" y="42395"/>
                  </a:lnTo>
                  <a:lnTo>
                    <a:pt x="99014" y="41966"/>
                  </a:lnTo>
                  <a:lnTo>
                    <a:pt x="99268" y="41344"/>
                  </a:lnTo>
                  <a:lnTo>
                    <a:pt x="99468" y="41053"/>
                  </a:lnTo>
                  <a:lnTo>
                    <a:pt x="99621" y="40979"/>
                  </a:lnTo>
                  <a:lnTo>
                    <a:pt x="102625" y="41579"/>
                  </a:lnTo>
                  <a:lnTo>
                    <a:pt x="103568" y="41022"/>
                  </a:lnTo>
                  <a:lnTo>
                    <a:pt x="103936" y="40623"/>
                  </a:lnTo>
                  <a:lnTo>
                    <a:pt x="103910" y="40262"/>
                  </a:lnTo>
                  <a:lnTo>
                    <a:pt x="103873" y="39750"/>
                  </a:lnTo>
                  <a:lnTo>
                    <a:pt x="104219" y="39233"/>
                  </a:lnTo>
                  <a:lnTo>
                    <a:pt x="105502" y="38584"/>
                  </a:lnTo>
                  <a:lnTo>
                    <a:pt x="105963" y="38651"/>
                  </a:lnTo>
                  <a:lnTo>
                    <a:pt x="106731" y="39243"/>
                  </a:lnTo>
                  <a:lnTo>
                    <a:pt x="107078" y="40439"/>
                  </a:lnTo>
                  <a:lnTo>
                    <a:pt x="107349" y="41080"/>
                  </a:lnTo>
                  <a:lnTo>
                    <a:pt x="107667" y="41523"/>
                  </a:lnTo>
                  <a:lnTo>
                    <a:pt x="108331" y="41892"/>
                  </a:lnTo>
                  <a:lnTo>
                    <a:pt x="108681" y="41888"/>
                  </a:lnTo>
                  <a:lnTo>
                    <a:pt x="109177" y="41344"/>
                  </a:lnTo>
                  <a:lnTo>
                    <a:pt x="109227" y="41064"/>
                  </a:lnTo>
                  <a:lnTo>
                    <a:pt x="109198" y="40263"/>
                  </a:lnTo>
                  <a:lnTo>
                    <a:pt x="109394" y="39984"/>
                  </a:lnTo>
                  <a:lnTo>
                    <a:pt x="109694" y="39850"/>
                  </a:lnTo>
                  <a:lnTo>
                    <a:pt x="110466" y="40046"/>
                  </a:lnTo>
                  <a:lnTo>
                    <a:pt x="110740" y="40203"/>
                  </a:lnTo>
                  <a:lnTo>
                    <a:pt x="112058" y="41504"/>
                  </a:lnTo>
                  <a:lnTo>
                    <a:pt x="113621" y="43292"/>
                  </a:lnTo>
                  <a:lnTo>
                    <a:pt x="113710" y="43542"/>
                  </a:lnTo>
                  <a:lnTo>
                    <a:pt x="114271" y="44384"/>
                  </a:lnTo>
                  <a:lnTo>
                    <a:pt x="114585" y="44798"/>
                  </a:lnTo>
                  <a:lnTo>
                    <a:pt x="114940" y="45088"/>
                  </a:lnTo>
                  <a:lnTo>
                    <a:pt x="116055" y="45763"/>
                  </a:lnTo>
                  <a:lnTo>
                    <a:pt x="118213" y="46576"/>
                  </a:lnTo>
                  <a:lnTo>
                    <a:pt x="120306" y="47364"/>
                  </a:lnTo>
                  <a:lnTo>
                    <a:pt x="120771" y="47539"/>
                  </a:lnTo>
                  <a:lnTo>
                    <a:pt x="120950" y="47792"/>
                  </a:lnTo>
                  <a:lnTo>
                    <a:pt x="120993" y="48120"/>
                  </a:lnTo>
                  <a:lnTo>
                    <a:pt x="120861" y="48537"/>
                  </a:lnTo>
                  <a:lnTo>
                    <a:pt x="120508" y="49093"/>
                  </a:lnTo>
                  <a:lnTo>
                    <a:pt x="120519" y="49316"/>
                  </a:lnTo>
                  <a:lnTo>
                    <a:pt x="120726" y="49651"/>
                  </a:lnTo>
                  <a:lnTo>
                    <a:pt x="121393" y="50296"/>
                  </a:lnTo>
                  <a:lnTo>
                    <a:pt x="122114" y="50381"/>
                  </a:lnTo>
                  <a:lnTo>
                    <a:pt x="122428" y="50250"/>
                  </a:lnTo>
                  <a:lnTo>
                    <a:pt x="122649" y="49792"/>
                  </a:lnTo>
                  <a:lnTo>
                    <a:pt x="122716" y="48670"/>
                  </a:lnTo>
                  <a:lnTo>
                    <a:pt x="122791" y="48432"/>
                  </a:lnTo>
                  <a:lnTo>
                    <a:pt x="123016" y="48346"/>
                  </a:lnTo>
                  <a:lnTo>
                    <a:pt x="123187" y="48341"/>
                  </a:lnTo>
                  <a:lnTo>
                    <a:pt x="126184" y="48259"/>
                  </a:lnTo>
                  <a:lnTo>
                    <a:pt x="128535" y="48863"/>
                  </a:lnTo>
                  <a:lnTo>
                    <a:pt x="129331" y="49276"/>
                  </a:lnTo>
                  <a:lnTo>
                    <a:pt x="129641" y="49597"/>
                  </a:lnTo>
                  <a:lnTo>
                    <a:pt x="131247" y="51255"/>
                  </a:lnTo>
                  <a:lnTo>
                    <a:pt x="132894" y="51831"/>
                  </a:lnTo>
                  <a:lnTo>
                    <a:pt x="133699" y="52113"/>
                  </a:lnTo>
                  <a:lnTo>
                    <a:pt x="134409" y="52361"/>
                  </a:lnTo>
                  <a:lnTo>
                    <a:pt x="134902" y="52652"/>
                  </a:lnTo>
                  <a:lnTo>
                    <a:pt x="135159" y="52874"/>
                  </a:lnTo>
                  <a:lnTo>
                    <a:pt x="135319" y="53101"/>
                  </a:lnTo>
                  <a:lnTo>
                    <a:pt x="135458" y="53671"/>
                  </a:lnTo>
                  <a:lnTo>
                    <a:pt x="135437" y="53992"/>
                  </a:lnTo>
                  <a:lnTo>
                    <a:pt x="135775" y="54362"/>
                  </a:lnTo>
                  <a:lnTo>
                    <a:pt x="136193" y="54389"/>
                  </a:lnTo>
                  <a:lnTo>
                    <a:pt x="136778" y="54427"/>
                  </a:lnTo>
                  <a:lnTo>
                    <a:pt x="137727" y="54217"/>
                  </a:lnTo>
                  <a:lnTo>
                    <a:pt x="138051" y="53913"/>
                  </a:lnTo>
                  <a:lnTo>
                    <a:pt x="138340" y="53328"/>
                  </a:lnTo>
                  <a:lnTo>
                    <a:pt x="138393" y="52941"/>
                  </a:lnTo>
                  <a:lnTo>
                    <a:pt x="138568" y="52642"/>
                  </a:lnTo>
                  <a:lnTo>
                    <a:pt x="138721" y="52553"/>
                  </a:lnTo>
                  <a:lnTo>
                    <a:pt x="139244" y="52526"/>
                  </a:lnTo>
                  <a:lnTo>
                    <a:pt x="140890" y="52440"/>
                  </a:lnTo>
                  <a:lnTo>
                    <a:pt x="141075" y="52522"/>
                  </a:lnTo>
                  <a:lnTo>
                    <a:pt x="142331" y="52718"/>
                  </a:lnTo>
                  <a:lnTo>
                    <a:pt x="143611" y="52917"/>
                  </a:lnTo>
                  <a:lnTo>
                    <a:pt x="144271" y="52964"/>
                  </a:lnTo>
                  <a:lnTo>
                    <a:pt x="144446" y="52976"/>
                  </a:lnTo>
                  <a:lnTo>
                    <a:pt x="144678" y="52763"/>
                  </a:lnTo>
                  <a:lnTo>
                    <a:pt x="145026" y="52444"/>
                  </a:lnTo>
                  <a:lnTo>
                    <a:pt x="148902" y="48893"/>
                  </a:lnTo>
                  <a:lnTo>
                    <a:pt x="149558" y="48103"/>
                  </a:lnTo>
                  <a:lnTo>
                    <a:pt x="149883" y="47887"/>
                  </a:lnTo>
                  <a:lnTo>
                    <a:pt x="150511" y="47873"/>
                  </a:lnTo>
                  <a:lnTo>
                    <a:pt x="151481" y="48346"/>
                  </a:lnTo>
                  <a:lnTo>
                    <a:pt x="151694" y="48431"/>
                  </a:lnTo>
                  <a:lnTo>
                    <a:pt x="152100" y="48591"/>
                  </a:lnTo>
                  <a:lnTo>
                    <a:pt x="153302" y="49066"/>
                  </a:lnTo>
                  <a:lnTo>
                    <a:pt x="153452" y="49096"/>
                  </a:lnTo>
                  <a:lnTo>
                    <a:pt x="153941" y="49192"/>
                  </a:lnTo>
                  <a:lnTo>
                    <a:pt x="154069" y="49188"/>
                  </a:lnTo>
                  <a:lnTo>
                    <a:pt x="154576" y="49170"/>
                  </a:lnTo>
                  <a:lnTo>
                    <a:pt x="154793" y="49081"/>
                  </a:lnTo>
                  <a:lnTo>
                    <a:pt x="154961" y="49013"/>
                  </a:lnTo>
                  <a:lnTo>
                    <a:pt x="155592" y="48569"/>
                  </a:lnTo>
                  <a:lnTo>
                    <a:pt x="156135" y="48517"/>
                  </a:lnTo>
                  <a:lnTo>
                    <a:pt x="159068" y="50405"/>
                  </a:lnTo>
                  <a:lnTo>
                    <a:pt x="159674" y="51035"/>
                  </a:lnTo>
                  <a:lnTo>
                    <a:pt x="161262" y="52969"/>
                  </a:lnTo>
                  <a:lnTo>
                    <a:pt x="161469" y="53773"/>
                  </a:lnTo>
                  <a:lnTo>
                    <a:pt x="162463" y="55224"/>
                  </a:lnTo>
                  <a:lnTo>
                    <a:pt x="164361" y="57175"/>
                  </a:lnTo>
                  <a:lnTo>
                    <a:pt x="165092" y="58395"/>
                  </a:lnTo>
                  <a:lnTo>
                    <a:pt x="165404" y="59189"/>
                  </a:lnTo>
                  <a:lnTo>
                    <a:pt x="167487" y="61651"/>
                  </a:lnTo>
                  <a:lnTo>
                    <a:pt x="168514" y="62863"/>
                  </a:lnTo>
                  <a:lnTo>
                    <a:pt x="170825" y="64453"/>
                  </a:lnTo>
                  <a:lnTo>
                    <a:pt x="171380" y="64506"/>
                  </a:lnTo>
                  <a:lnTo>
                    <a:pt x="171536" y="64450"/>
                  </a:lnTo>
                  <a:lnTo>
                    <a:pt x="171920" y="64312"/>
                  </a:lnTo>
                  <a:lnTo>
                    <a:pt x="172283" y="64181"/>
                  </a:lnTo>
                  <a:lnTo>
                    <a:pt x="175654" y="62686"/>
                  </a:lnTo>
                  <a:lnTo>
                    <a:pt x="175998" y="62366"/>
                  </a:lnTo>
                  <a:lnTo>
                    <a:pt x="176075" y="62139"/>
                  </a:lnTo>
                  <a:lnTo>
                    <a:pt x="176163" y="61616"/>
                  </a:lnTo>
                  <a:lnTo>
                    <a:pt x="176341" y="61272"/>
                  </a:lnTo>
                  <a:lnTo>
                    <a:pt x="176545" y="61065"/>
                  </a:lnTo>
                  <a:lnTo>
                    <a:pt x="176680" y="60992"/>
                  </a:lnTo>
                  <a:lnTo>
                    <a:pt x="176812" y="60921"/>
                  </a:lnTo>
                  <a:lnTo>
                    <a:pt x="176944" y="60894"/>
                  </a:lnTo>
                  <a:lnTo>
                    <a:pt x="177494" y="60780"/>
                  </a:lnTo>
                  <a:lnTo>
                    <a:pt x="177998" y="60713"/>
                  </a:lnTo>
                  <a:lnTo>
                    <a:pt x="178315" y="60724"/>
                  </a:lnTo>
                  <a:lnTo>
                    <a:pt x="178736" y="60842"/>
                  </a:lnTo>
                  <a:lnTo>
                    <a:pt x="179121" y="61128"/>
                  </a:lnTo>
                  <a:lnTo>
                    <a:pt x="179749" y="61090"/>
                  </a:lnTo>
                  <a:lnTo>
                    <a:pt x="180001" y="60899"/>
                  </a:lnTo>
                  <a:lnTo>
                    <a:pt x="180135" y="60797"/>
                  </a:lnTo>
                  <a:lnTo>
                    <a:pt x="181906" y="58534"/>
                  </a:lnTo>
                  <a:lnTo>
                    <a:pt x="182031" y="58374"/>
                  </a:lnTo>
                  <a:lnTo>
                    <a:pt x="182211" y="57627"/>
                  </a:lnTo>
                  <a:lnTo>
                    <a:pt x="182216" y="57165"/>
                  </a:lnTo>
                  <a:lnTo>
                    <a:pt x="182241" y="54889"/>
                  </a:lnTo>
                  <a:lnTo>
                    <a:pt x="181877" y="54752"/>
                  </a:lnTo>
                  <a:lnTo>
                    <a:pt x="182027" y="54288"/>
                  </a:lnTo>
                  <a:lnTo>
                    <a:pt x="182204" y="53741"/>
                  </a:lnTo>
                  <a:lnTo>
                    <a:pt x="182536" y="53212"/>
                  </a:lnTo>
                  <a:lnTo>
                    <a:pt x="182857" y="52699"/>
                  </a:lnTo>
                  <a:lnTo>
                    <a:pt x="184025" y="50835"/>
                  </a:lnTo>
                  <a:lnTo>
                    <a:pt x="184432" y="50325"/>
                  </a:lnTo>
                  <a:lnTo>
                    <a:pt x="185167" y="49872"/>
                  </a:lnTo>
                  <a:lnTo>
                    <a:pt x="185927" y="49404"/>
                  </a:lnTo>
                  <a:lnTo>
                    <a:pt x="186293" y="49202"/>
                  </a:lnTo>
                  <a:lnTo>
                    <a:pt x="186661" y="49080"/>
                  </a:lnTo>
                  <a:lnTo>
                    <a:pt x="188937" y="49531"/>
                  </a:lnTo>
                  <a:lnTo>
                    <a:pt x="189456" y="49634"/>
                  </a:lnTo>
                  <a:lnTo>
                    <a:pt x="191141" y="49968"/>
                  </a:lnTo>
                  <a:lnTo>
                    <a:pt x="191655" y="50070"/>
                  </a:lnTo>
                  <a:lnTo>
                    <a:pt x="192026" y="50282"/>
                  </a:lnTo>
                  <a:lnTo>
                    <a:pt x="192522" y="50818"/>
                  </a:lnTo>
                  <a:lnTo>
                    <a:pt x="194923" y="52745"/>
                  </a:lnTo>
                  <a:lnTo>
                    <a:pt x="195740" y="52998"/>
                  </a:lnTo>
                  <a:lnTo>
                    <a:pt x="197498" y="53367"/>
                  </a:lnTo>
                  <a:lnTo>
                    <a:pt x="200586" y="53574"/>
                  </a:lnTo>
                  <a:lnTo>
                    <a:pt x="201688" y="53373"/>
                  </a:lnTo>
                  <a:lnTo>
                    <a:pt x="202587" y="52985"/>
                  </a:lnTo>
                  <a:lnTo>
                    <a:pt x="204624" y="53938"/>
                  </a:lnTo>
                  <a:lnTo>
                    <a:pt x="204842" y="54288"/>
                  </a:lnTo>
                  <a:lnTo>
                    <a:pt x="205766" y="54820"/>
                  </a:lnTo>
                  <a:lnTo>
                    <a:pt x="206594" y="55158"/>
                  </a:lnTo>
                  <a:lnTo>
                    <a:pt x="207417" y="55494"/>
                  </a:lnTo>
                  <a:lnTo>
                    <a:pt x="207888" y="55639"/>
                  </a:lnTo>
                  <a:lnTo>
                    <a:pt x="209004" y="55807"/>
                  </a:lnTo>
                  <a:lnTo>
                    <a:pt x="211895" y="56064"/>
                  </a:lnTo>
                  <a:lnTo>
                    <a:pt x="213411" y="55040"/>
                  </a:lnTo>
                  <a:lnTo>
                    <a:pt x="213807" y="54671"/>
                  </a:lnTo>
                  <a:lnTo>
                    <a:pt x="214706" y="53345"/>
                  </a:lnTo>
                  <a:lnTo>
                    <a:pt x="215309" y="52455"/>
                  </a:lnTo>
                  <a:lnTo>
                    <a:pt x="216084" y="51051"/>
                  </a:lnTo>
                  <a:lnTo>
                    <a:pt x="216855" y="50150"/>
                  </a:lnTo>
                  <a:lnTo>
                    <a:pt x="217469" y="49734"/>
                  </a:lnTo>
                  <a:lnTo>
                    <a:pt x="217818" y="49498"/>
                  </a:lnTo>
                  <a:lnTo>
                    <a:pt x="218967" y="49467"/>
                  </a:lnTo>
                  <a:lnTo>
                    <a:pt x="219620" y="49568"/>
                  </a:lnTo>
                  <a:lnTo>
                    <a:pt x="219930" y="49825"/>
                  </a:lnTo>
                  <a:lnTo>
                    <a:pt x="220594" y="50752"/>
                  </a:lnTo>
                  <a:lnTo>
                    <a:pt x="220865" y="51236"/>
                  </a:lnTo>
                  <a:lnTo>
                    <a:pt x="221876" y="53041"/>
                  </a:lnTo>
                  <a:lnTo>
                    <a:pt x="222171" y="53780"/>
                  </a:lnTo>
                  <a:lnTo>
                    <a:pt x="222078" y="54590"/>
                  </a:lnTo>
                  <a:lnTo>
                    <a:pt x="222054" y="54794"/>
                  </a:lnTo>
                  <a:lnTo>
                    <a:pt x="221826" y="55618"/>
                  </a:lnTo>
                  <a:lnTo>
                    <a:pt x="221477" y="56549"/>
                  </a:lnTo>
                  <a:lnTo>
                    <a:pt x="220932" y="57671"/>
                  </a:lnTo>
                  <a:lnTo>
                    <a:pt x="220211" y="58749"/>
                  </a:lnTo>
                  <a:lnTo>
                    <a:pt x="219547" y="59507"/>
                  </a:lnTo>
                  <a:lnTo>
                    <a:pt x="218331" y="60895"/>
                  </a:lnTo>
                  <a:lnTo>
                    <a:pt x="218121" y="61417"/>
                  </a:lnTo>
                  <a:lnTo>
                    <a:pt x="218228" y="62903"/>
                  </a:lnTo>
                  <a:lnTo>
                    <a:pt x="218510" y="63726"/>
                  </a:lnTo>
                  <a:lnTo>
                    <a:pt x="218956" y="64505"/>
                  </a:lnTo>
                  <a:lnTo>
                    <a:pt x="220446" y="66153"/>
                  </a:lnTo>
                  <a:lnTo>
                    <a:pt x="220764" y="66505"/>
                  </a:lnTo>
                  <a:lnTo>
                    <a:pt x="220962" y="66724"/>
                  </a:lnTo>
                  <a:lnTo>
                    <a:pt x="221340" y="67377"/>
                  </a:lnTo>
                  <a:lnTo>
                    <a:pt x="221292" y="67970"/>
                  </a:lnTo>
                  <a:lnTo>
                    <a:pt x="221084" y="68421"/>
                  </a:lnTo>
                  <a:lnTo>
                    <a:pt x="220584" y="68564"/>
                  </a:lnTo>
                  <a:lnTo>
                    <a:pt x="220324" y="68742"/>
                  </a:lnTo>
                  <a:lnTo>
                    <a:pt x="220135" y="69127"/>
                  </a:lnTo>
                  <a:lnTo>
                    <a:pt x="220135" y="69369"/>
                  </a:lnTo>
                  <a:lnTo>
                    <a:pt x="220135" y="69543"/>
                  </a:lnTo>
                  <a:lnTo>
                    <a:pt x="220376" y="69884"/>
                  </a:lnTo>
                  <a:lnTo>
                    <a:pt x="222372" y="73744"/>
                  </a:lnTo>
                  <a:lnTo>
                    <a:pt x="222753" y="74105"/>
                  </a:lnTo>
                  <a:lnTo>
                    <a:pt x="223067" y="74243"/>
                  </a:lnTo>
                  <a:lnTo>
                    <a:pt x="226063" y="75138"/>
                  </a:lnTo>
                  <a:lnTo>
                    <a:pt x="226646" y="75312"/>
                  </a:lnTo>
                  <a:lnTo>
                    <a:pt x="228469" y="75700"/>
                  </a:lnTo>
                  <a:lnTo>
                    <a:pt x="228919" y="75704"/>
                  </a:lnTo>
                  <a:lnTo>
                    <a:pt x="230209" y="75716"/>
                  </a:lnTo>
                  <a:lnTo>
                    <a:pt x="231399" y="75618"/>
                  </a:lnTo>
                  <a:lnTo>
                    <a:pt x="231777" y="75543"/>
                  </a:lnTo>
                  <a:lnTo>
                    <a:pt x="233058" y="75292"/>
                  </a:lnTo>
                  <a:lnTo>
                    <a:pt x="233187" y="75258"/>
                  </a:lnTo>
                  <a:lnTo>
                    <a:pt x="233884" y="75073"/>
                  </a:lnTo>
                  <a:lnTo>
                    <a:pt x="235507" y="74616"/>
                  </a:lnTo>
                  <a:lnTo>
                    <a:pt x="235743" y="74478"/>
                  </a:lnTo>
                  <a:lnTo>
                    <a:pt x="236018" y="74318"/>
                  </a:lnTo>
                  <a:lnTo>
                    <a:pt x="236635" y="73748"/>
                  </a:lnTo>
                  <a:lnTo>
                    <a:pt x="237167" y="73563"/>
                  </a:lnTo>
                  <a:lnTo>
                    <a:pt x="237460" y="73751"/>
                  </a:lnTo>
                  <a:lnTo>
                    <a:pt x="237891" y="74549"/>
                  </a:lnTo>
                  <a:lnTo>
                    <a:pt x="238278" y="75124"/>
                  </a:lnTo>
                  <a:lnTo>
                    <a:pt x="238620" y="75610"/>
                  </a:lnTo>
                  <a:lnTo>
                    <a:pt x="239188" y="76124"/>
                  </a:lnTo>
                  <a:lnTo>
                    <a:pt x="239508" y="76240"/>
                  </a:lnTo>
                  <a:lnTo>
                    <a:pt x="239918" y="76243"/>
                  </a:lnTo>
                  <a:lnTo>
                    <a:pt x="240580" y="76091"/>
                  </a:lnTo>
                  <a:lnTo>
                    <a:pt x="240819" y="76288"/>
                  </a:lnTo>
                  <a:lnTo>
                    <a:pt x="240790" y="76523"/>
                  </a:lnTo>
                  <a:lnTo>
                    <a:pt x="239983" y="79287"/>
                  </a:lnTo>
                  <a:lnTo>
                    <a:pt x="239868" y="79682"/>
                  </a:lnTo>
                  <a:lnTo>
                    <a:pt x="239370" y="81385"/>
                  </a:lnTo>
                  <a:lnTo>
                    <a:pt x="238926" y="82455"/>
                  </a:lnTo>
                  <a:lnTo>
                    <a:pt x="238228" y="83192"/>
                  </a:lnTo>
                  <a:lnTo>
                    <a:pt x="237332" y="83658"/>
                  </a:lnTo>
                  <a:lnTo>
                    <a:pt x="237136" y="83934"/>
                  </a:lnTo>
                  <a:lnTo>
                    <a:pt x="237150" y="84348"/>
                  </a:lnTo>
                  <a:lnTo>
                    <a:pt x="237353" y="84735"/>
                  </a:lnTo>
                  <a:lnTo>
                    <a:pt x="237524" y="84862"/>
                  </a:lnTo>
                  <a:lnTo>
                    <a:pt x="238200" y="85014"/>
                  </a:lnTo>
                  <a:lnTo>
                    <a:pt x="238528" y="85007"/>
                  </a:lnTo>
                  <a:lnTo>
                    <a:pt x="239552" y="84690"/>
                  </a:lnTo>
                  <a:lnTo>
                    <a:pt x="239688" y="84757"/>
                  </a:lnTo>
                  <a:lnTo>
                    <a:pt x="239826" y="84973"/>
                  </a:lnTo>
                  <a:lnTo>
                    <a:pt x="239919" y="86106"/>
                  </a:lnTo>
                  <a:lnTo>
                    <a:pt x="239787" y="86937"/>
                  </a:lnTo>
                  <a:lnTo>
                    <a:pt x="239340" y="88550"/>
                  </a:lnTo>
                  <a:lnTo>
                    <a:pt x="238892" y="89217"/>
                  </a:lnTo>
                  <a:lnTo>
                    <a:pt x="238394" y="89698"/>
                  </a:lnTo>
                  <a:lnTo>
                    <a:pt x="237693" y="89925"/>
                  </a:lnTo>
                  <a:lnTo>
                    <a:pt x="237269" y="89598"/>
                  </a:lnTo>
                  <a:lnTo>
                    <a:pt x="236775" y="88860"/>
                  </a:lnTo>
                  <a:lnTo>
                    <a:pt x="236537" y="88860"/>
                  </a:lnTo>
                  <a:lnTo>
                    <a:pt x="236384" y="89047"/>
                  </a:lnTo>
                  <a:lnTo>
                    <a:pt x="235922" y="90250"/>
                  </a:lnTo>
                  <a:lnTo>
                    <a:pt x="235794" y="90787"/>
                  </a:lnTo>
                  <a:lnTo>
                    <a:pt x="235790" y="91051"/>
                  </a:lnTo>
                  <a:lnTo>
                    <a:pt x="235894" y="9135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7" name="pg1038">
              <a:extLst>
                <a:ext uri="{FF2B5EF4-FFF2-40B4-BE49-F238E27FC236}">
                  <a16:creationId xmlns:a16="http://schemas.microsoft.com/office/drawing/2014/main" id="{10DA396E-A3FC-2F48-9F4B-B59405252B19}"/>
                </a:ext>
              </a:extLst>
            </p:cNvPr>
            <p:cNvSpPr/>
            <p:nvPr/>
          </p:nvSpPr>
          <p:spPr>
            <a:xfrm>
              <a:off x="4251347" y="4020083"/>
              <a:ext cx="7057" cy="10230"/>
            </a:xfrm>
            <a:custGeom>
              <a:avLst/>
              <a:gdLst/>
              <a:ahLst/>
              <a:cxnLst/>
              <a:rect l="0" t="0" r="0" b="0"/>
              <a:pathLst>
                <a:path w="7057" h="10230">
                  <a:moveTo>
                    <a:pt x="258" y="0"/>
                  </a:moveTo>
                  <a:lnTo>
                    <a:pt x="223" y="4691"/>
                  </a:lnTo>
                  <a:lnTo>
                    <a:pt x="28" y="4739"/>
                  </a:lnTo>
                  <a:lnTo>
                    <a:pt x="0" y="10173"/>
                  </a:lnTo>
                  <a:lnTo>
                    <a:pt x="7039" y="10230"/>
                  </a:lnTo>
                  <a:lnTo>
                    <a:pt x="7057" y="2669"/>
                  </a:lnTo>
                  <a:lnTo>
                    <a:pt x="6124" y="2650"/>
                  </a:lnTo>
                  <a:lnTo>
                    <a:pt x="6099" y="3123"/>
                  </a:lnTo>
                  <a:lnTo>
                    <a:pt x="2739" y="3082"/>
                  </a:lnTo>
                  <a:lnTo>
                    <a:pt x="2757" y="3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8" name="pg1039">
              <a:extLst>
                <a:ext uri="{FF2B5EF4-FFF2-40B4-BE49-F238E27FC236}">
                  <a16:creationId xmlns:a16="http://schemas.microsoft.com/office/drawing/2014/main" id="{B2567402-4C83-6E45-8480-A6E4EACBFAAD}"/>
                </a:ext>
              </a:extLst>
            </p:cNvPr>
            <p:cNvSpPr/>
            <p:nvPr/>
          </p:nvSpPr>
          <p:spPr>
            <a:xfrm>
              <a:off x="4242366" y="4048745"/>
              <a:ext cx="2974" cy="4177"/>
            </a:xfrm>
            <a:custGeom>
              <a:avLst/>
              <a:gdLst/>
              <a:ahLst/>
              <a:cxnLst/>
              <a:rect l="0" t="0" r="0" b="0"/>
              <a:pathLst>
                <a:path w="2974" h="4177">
                  <a:moveTo>
                    <a:pt x="0" y="0"/>
                  </a:moveTo>
                  <a:lnTo>
                    <a:pt x="1571" y="1701"/>
                  </a:lnTo>
                  <a:lnTo>
                    <a:pt x="1828" y="2091"/>
                  </a:lnTo>
                  <a:lnTo>
                    <a:pt x="2041" y="2814"/>
                  </a:lnTo>
                  <a:lnTo>
                    <a:pt x="2186" y="3991"/>
                  </a:lnTo>
                  <a:lnTo>
                    <a:pt x="2264" y="4177"/>
                  </a:lnTo>
                  <a:lnTo>
                    <a:pt x="2911" y="2992"/>
                  </a:lnTo>
                  <a:lnTo>
                    <a:pt x="2974" y="2642"/>
                  </a:lnTo>
                  <a:lnTo>
                    <a:pt x="2857" y="1826"/>
                  </a:lnTo>
                  <a:lnTo>
                    <a:pt x="2393" y="793"/>
                  </a:lnTo>
                  <a:lnTo>
                    <a:pt x="2177" y="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59" name="pg1040">
              <a:extLst>
                <a:ext uri="{FF2B5EF4-FFF2-40B4-BE49-F238E27FC236}">
                  <a16:creationId xmlns:a16="http://schemas.microsoft.com/office/drawing/2014/main" id="{F2CBAF9D-2029-0140-9B9C-4470DB8584F1}"/>
                </a:ext>
              </a:extLst>
            </p:cNvPr>
            <p:cNvSpPr/>
            <p:nvPr/>
          </p:nvSpPr>
          <p:spPr>
            <a:xfrm>
              <a:off x="4087688" y="4047887"/>
              <a:ext cx="247061" cy="297348"/>
            </a:xfrm>
            <a:custGeom>
              <a:avLst/>
              <a:gdLst/>
              <a:ahLst/>
              <a:cxnLst/>
              <a:rect l="0" t="0" r="0" b="0"/>
              <a:pathLst>
                <a:path w="247061" h="297348">
                  <a:moveTo>
                    <a:pt x="170460" y="90"/>
                  </a:moveTo>
                  <a:lnTo>
                    <a:pt x="170279" y="1406"/>
                  </a:lnTo>
                  <a:lnTo>
                    <a:pt x="168750" y="3022"/>
                  </a:lnTo>
                  <a:lnTo>
                    <a:pt x="169913" y="4901"/>
                  </a:lnTo>
                  <a:lnTo>
                    <a:pt x="171086" y="6318"/>
                  </a:lnTo>
                  <a:lnTo>
                    <a:pt x="171528" y="7540"/>
                  </a:lnTo>
                  <a:lnTo>
                    <a:pt x="171959" y="7898"/>
                  </a:lnTo>
                  <a:lnTo>
                    <a:pt x="172334" y="8532"/>
                  </a:lnTo>
                  <a:lnTo>
                    <a:pt x="172351" y="9012"/>
                  </a:lnTo>
                  <a:lnTo>
                    <a:pt x="173236" y="9411"/>
                  </a:lnTo>
                  <a:lnTo>
                    <a:pt x="173670" y="8822"/>
                  </a:lnTo>
                  <a:lnTo>
                    <a:pt x="173872" y="8725"/>
                  </a:lnTo>
                  <a:lnTo>
                    <a:pt x="174360" y="8952"/>
                  </a:lnTo>
                  <a:lnTo>
                    <a:pt x="174445" y="9123"/>
                  </a:lnTo>
                  <a:lnTo>
                    <a:pt x="174915" y="9421"/>
                  </a:lnTo>
                  <a:lnTo>
                    <a:pt x="175566" y="9629"/>
                  </a:lnTo>
                  <a:lnTo>
                    <a:pt x="175870" y="9450"/>
                  </a:lnTo>
                  <a:lnTo>
                    <a:pt x="175969" y="9644"/>
                  </a:lnTo>
                  <a:lnTo>
                    <a:pt x="175994" y="9979"/>
                  </a:lnTo>
                  <a:lnTo>
                    <a:pt x="175849" y="10352"/>
                  </a:lnTo>
                  <a:lnTo>
                    <a:pt x="175637" y="10561"/>
                  </a:lnTo>
                  <a:lnTo>
                    <a:pt x="175439" y="10896"/>
                  </a:lnTo>
                  <a:lnTo>
                    <a:pt x="175609" y="11448"/>
                  </a:lnTo>
                  <a:lnTo>
                    <a:pt x="176143" y="11611"/>
                  </a:lnTo>
                  <a:lnTo>
                    <a:pt x="177126" y="11602"/>
                  </a:lnTo>
                  <a:lnTo>
                    <a:pt x="177868" y="11795"/>
                  </a:lnTo>
                  <a:lnTo>
                    <a:pt x="178169" y="12201"/>
                  </a:lnTo>
                  <a:lnTo>
                    <a:pt x="179247" y="12994"/>
                  </a:lnTo>
                  <a:lnTo>
                    <a:pt x="180446" y="13486"/>
                  </a:lnTo>
                  <a:lnTo>
                    <a:pt x="180576" y="13203"/>
                  </a:lnTo>
                  <a:lnTo>
                    <a:pt x="181029" y="13169"/>
                  </a:lnTo>
                  <a:lnTo>
                    <a:pt x="182506" y="13691"/>
                  </a:lnTo>
                  <a:lnTo>
                    <a:pt x="182648" y="14329"/>
                  </a:lnTo>
                  <a:lnTo>
                    <a:pt x="182336" y="15450"/>
                  </a:lnTo>
                  <a:lnTo>
                    <a:pt x="182135" y="15640"/>
                  </a:lnTo>
                  <a:lnTo>
                    <a:pt x="181884" y="15629"/>
                  </a:lnTo>
                  <a:lnTo>
                    <a:pt x="181806" y="16002"/>
                  </a:lnTo>
                  <a:lnTo>
                    <a:pt x="181962" y="16635"/>
                  </a:lnTo>
                  <a:lnTo>
                    <a:pt x="183209" y="16851"/>
                  </a:lnTo>
                  <a:lnTo>
                    <a:pt x="183229" y="17234"/>
                  </a:lnTo>
                  <a:lnTo>
                    <a:pt x="183036" y="18096"/>
                  </a:lnTo>
                  <a:lnTo>
                    <a:pt x="183223" y="18431"/>
                  </a:lnTo>
                  <a:lnTo>
                    <a:pt x="183672" y="18659"/>
                  </a:lnTo>
                  <a:lnTo>
                    <a:pt x="183872" y="18608"/>
                  </a:lnTo>
                  <a:lnTo>
                    <a:pt x="183718" y="18420"/>
                  </a:lnTo>
                  <a:lnTo>
                    <a:pt x="183233" y="18148"/>
                  </a:lnTo>
                  <a:lnTo>
                    <a:pt x="183319" y="17403"/>
                  </a:lnTo>
                  <a:lnTo>
                    <a:pt x="183538" y="17187"/>
                  </a:lnTo>
                  <a:lnTo>
                    <a:pt x="183993" y="17384"/>
                  </a:lnTo>
                  <a:lnTo>
                    <a:pt x="184598" y="17332"/>
                  </a:lnTo>
                  <a:lnTo>
                    <a:pt x="184729" y="17016"/>
                  </a:lnTo>
                  <a:lnTo>
                    <a:pt x="184980" y="16170"/>
                  </a:lnTo>
                  <a:lnTo>
                    <a:pt x="184916" y="15812"/>
                  </a:lnTo>
                  <a:lnTo>
                    <a:pt x="184669" y="15376"/>
                  </a:lnTo>
                  <a:lnTo>
                    <a:pt x="184670" y="14009"/>
                  </a:lnTo>
                  <a:lnTo>
                    <a:pt x="185151" y="12585"/>
                  </a:lnTo>
                  <a:lnTo>
                    <a:pt x="185837" y="11254"/>
                  </a:lnTo>
                  <a:lnTo>
                    <a:pt x="186049" y="11038"/>
                  </a:lnTo>
                  <a:lnTo>
                    <a:pt x="186643" y="10841"/>
                  </a:lnTo>
                  <a:lnTo>
                    <a:pt x="187986" y="10801"/>
                  </a:lnTo>
                  <a:lnTo>
                    <a:pt x="187990" y="11106"/>
                  </a:lnTo>
                  <a:lnTo>
                    <a:pt x="187813" y="11711"/>
                  </a:lnTo>
                  <a:lnTo>
                    <a:pt x="188558" y="11756"/>
                  </a:lnTo>
                  <a:lnTo>
                    <a:pt x="188548" y="12598"/>
                  </a:lnTo>
                  <a:lnTo>
                    <a:pt x="189136" y="12736"/>
                  </a:lnTo>
                  <a:lnTo>
                    <a:pt x="189508" y="12676"/>
                  </a:lnTo>
                  <a:lnTo>
                    <a:pt x="189596" y="12460"/>
                  </a:lnTo>
                  <a:lnTo>
                    <a:pt x="189960" y="12344"/>
                  </a:lnTo>
                  <a:lnTo>
                    <a:pt x="191530" y="13796"/>
                  </a:lnTo>
                  <a:lnTo>
                    <a:pt x="191530" y="15186"/>
                  </a:lnTo>
                  <a:lnTo>
                    <a:pt x="191089" y="15593"/>
                  </a:lnTo>
                  <a:lnTo>
                    <a:pt x="190898" y="16111"/>
                  </a:lnTo>
                  <a:lnTo>
                    <a:pt x="191029" y="17571"/>
                  </a:lnTo>
                  <a:lnTo>
                    <a:pt x="191531" y="17687"/>
                  </a:lnTo>
                  <a:lnTo>
                    <a:pt x="193362" y="17712"/>
                  </a:lnTo>
                  <a:lnTo>
                    <a:pt x="193365" y="17444"/>
                  </a:lnTo>
                  <a:lnTo>
                    <a:pt x="193633" y="16661"/>
                  </a:lnTo>
                  <a:lnTo>
                    <a:pt x="193990" y="16643"/>
                  </a:lnTo>
                  <a:lnTo>
                    <a:pt x="194210" y="16382"/>
                  </a:lnTo>
                  <a:lnTo>
                    <a:pt x="195206" y="14187"/>
                  </a:lnTo>
                  <a:lnTo>
                    <a:pt x="196952" y="14068"/>
                  </a:lnTo>
                  <a:lnTo>
                    <a:pt x="197005" y="13427"/>
                  </a:lnTo>
                  <a:lnTo>
                    <a:pt x="198140" y="12942"/>
                  </a:lnTo>
                  <a:lnTo>
                    <a:pt x="198157" y="16624"/>
                  </a:lnTo>
                  <a:lnTo>
                    <a:pt x="199418" y="17477"/>
                  </a:lnTo>
                  <a:lnTo>
                    <a:pt x="199821" y="17865"/>
                  </a:lnTo>
                  <a:lnTo>
                    <a:pt x="200701" y="17694"/>
                  </a:lnTo>
                  <a:lnTo>
                    <a:pt x="201330" y="17288"/>
                  </a:lnTo>
                  <a:lnTo>
                    <a:pt x="202921" y="16614"/>
                  </a:lnTo>
                  <a:lnTo>
                    <a:pt x="203469" y="16212"/>
                  </a:lnTo>
                  <a:lnTo>
                    <a:pt x="203469" y="15851"/>
                  </a:lnTo>
                  <a:lnTo>
                    <a:pt x="203741" y="15355"/>
                  </a:lnTo>
                  <a:lnTo>
                    <a:pt x="204921" y="15219"/>
                  </a:lnTo>
                  <a:lnTo>
                    <a:pt x="205761" y="15921"/>
                  </a:lnTo>
                  <a:lnTo>
                    <a:pt x="205864" y="16503"/>
                  </a:lnTo>
                  <a:lnTo>
                    <a:pt x="205831" y="20907"/>
                  </a:lnTo>
                  <a:lnTo>
                    <a:pt x="206184" y="20821"/>
                  </a:lnTo>
                  <a:lnTo>
                    <a:pt x="206622" y="20422"/>
                  </a:lnTo>
                  <a:lnTo>
                    <a:pt x="207045" y="19830"/>
                  </a:lnTo>
                  <a:lnTo>
                    <a:pt x="208056" y="19244"/>
                  </a:lnTo>
                  <a:lnTo>
                    <a:pt x="209162" y="19285"/>
                  </a:lnTo>
                  <a:lnTo>
                    <a:pt x="209345" y="19039"/>
                  </a:lnTo>
                  <a:lnTo>
                    <a:pt x="210260" y="18633"/>
                  </a:lnTo>
                  <a:lnTo>
                    <a:pt x="210861" y="18118"/>
                  </a:lnTo>
                  <a:lnTo>
                    <a:pt x="211730" y="17198"/>
                  </a:lnTo>
                  <a:lnTo>
                    <a:pt x="211850" y="16777"/>
                  </a:lnTo>
                  <a:lnTo>
                    <a:pt x="211674" y="16445"/>
                  </a:lnTo>
                  <a:lnTo>
                    <a:pt x="211433" y="15655"/>
                  </a:lnTo>
                  <a:lnTo>
                    <a:pt x="211440" y="15271"/>
                  </a:lnTo>
                  <a:lnTo>
                    <a:pt x="211511" y="15081"/>
                  </a:lnTo>
                  <a:lnTo>
                    <a:pt x="211836" y="14835"/>
                  </a:lnTo>
                  <a:lnTo>
                    <a:pt x="211921" y="13587"/>
                  </a:lnTo>
                  <a:lnTo>
                    <a:pt x="212190" y="12913"/>
                  </a:lnTo>
                  <a:lnTo>
                    <a:pt x="212051" y="11586"/>
                  </a:lnTo>
                  <a:lnTo>
                    <a:pt x="211804" y="11506"/>
                  </a:lnTo>
                  <a:lnTo>
                    <a:pt x="211380" y="11551"/>
                  </a:lnTo>
                  <a:lnTo>
                    <a:pt x="210800" y="10049"/>
                  </a:lnTo>
                  <a:lnTo>
                    <a:pt x="211167" y="9144"/>
                  </a:lnTo>
                  <a:lnTo>
                    <a:pt x="211493" y="8663"/>
                  </a:lnTo>
                  <a:lnTo>
                    <a:pt x="211528" y="8514"/>
                  </a:lnTo>
                  <a:lnTo>
                    <a:pt x="211535" y="7717"/>
                  </a:lnTo>
                  <a:lnTo>
                    <a:pt x="211425" y="7240"/>
                  </a:lnTo>
                  <a:lnTo>
                    <a:pt x="211489" y="6874"/>
                  </a:lnTo>
                  <a:lnTo>
                    <a:pt x="212002" y="7422"/>
                  </a:lnTo>
                  <a:lnTo>
                    <a:pt x="212705" y="8614"/>
                  </a:lnTo>
                  <a:lnTo>
                    <a:pt x="213207" y="8853"/>
                  </a:lnTo>
                  <a:lnTo>
                    <a:pt x="214395" y="8782"/>
                  </a:lnTo>
                  <a:lnTo>
                    <a:pt x="215330" y="8495"/>
                  </a:lnTo>
                  <a:lnTo>
                    <a:pt x="215411" y="8694"/>
                  </a:lnTo>
                  <a:lnTo>
                    <a:pt x="215437" y="2100"/>
                  </a:lnTo>
                  <a:lnTo>
                    <a:pt x="218904" y="2086"/>
                  </a:lnTo>
                  <a:lnTo>
                    <a:pt x="219091" y="2321"/>
                  </a:lnTo>
                  <a:lnTo>
                    <a:pt x="219129" y="2598"/>
                  </a:lnTo>
                  <a:lnTo>
                    <a:pt x="219069" y="3023"/>
                  </a:lnTo>
                  <a:lnTo>
                    <a:pt x="218941" y="3209"/>
                  </a:lnTo>
                  <a:lnTo>
                    <a:pt x="218658" y="3392"/>
                  </a:lnTo>
                  <a:lnTo>
                    <a:pt x="218036" y="3362"/>
                  </a:lnTo>
                  <a:lnTo>
                    <a:pt x="217968" y="3932"/>
                  </a:lnTo>
                  <a:lnTo>
                    <a:pt x="218063" y="4528"/>
                  </a:lnTo>
                  <a:lnTo>
                    <a:pt x="218410" y="5225"/>
                  </a:lnTo>
                  <a:lnTo>
                    <a:pt x="218873" y="5475"/>
                  </a:lnTo>
                  <a:lnTo>
                    <a:pt x="219294" y="6034"/>
                  </a:lnTo>
                  <a:lnTo>
                    <a:pt x="219339" y="6999"/>
                  </a:lnTo>
                  <a:lnTo>
                    <a:pt x="219282" y="7867"/>
                  </a:lnTo>
                  <a:lnTo>
                    <a:pt x="219575" y="8173"/>
                  </a:lnTo>
                  <a:lnTo>
                    <a:pt x="219677" y="9645"/>
                  </a:lnTo>
                  <a:lnTo>
                    <a:pt x="220289" y="9656"/>
                  </a:lnTo>
                  <a:lnTo>
                    <a:pt x="220314" y="8691"/>
                  </a:lnTo>
                  <a:lnTo>
                    <a:pt x="222533" y="8690"/>
                  </a:lnTo>
                  <a:lnTo>
                    <a:pt x="223155" y="9093"/>
                  </a:lnTo>
                  <a:lnTo>
                    <a:pt x="224145" y="9025"/>
                  </a:lnTo>
                  <a:lnTo>
                    <a:pt x="225627" y="10120"/>
                  </a:lnTo>
                  <a:lnTo>
                    <a:pt x="226291" y="10265"/>
                  </a:lnTo>
                  <a:lnTo>
                    <a:pt x="227076" y="10794"/>
                  </a:lnTo>
                  <a:lnTo>
                    <a:pt x="228038" y="10880"/>
                  </a:lnTo>
                  <a:lnTo>
                    <a:pt x="228392" y="11093"/>
                  </a:lnTo>
                  <a:lnTo>
                    <a:pt x="228586" y="11126"/>
                  </a:lnTo>
                  <a:lnTo>
                    <a:pt x="228961" y="11006"/>
                  </a:lnTo>
                  <a:lnTo>
                    <a:pt x="229247" y="11155"/>
                  </a:lnTo>
                  <a:lnTo>
                    <a:pt x="229873" y="11717"/>
                  </a:lnTo>
                  <a:lnTo>
                    <a:pt x="230640" y="11907"/>
                  </a:lnTo>
                  <a:lnTo>
                    <a:pt x="230820" y="11851"/>
                  </a:lnTo>
                  <a:lnTo>
                    <a:pt x="231092" y="11609"/>
                  </a:lnTo>
                  <a:lnTo>
                    <a:pt x="231435" y="11658"/>
                  </a:lnTo>
                  <a:lnTo>
                    <a:pt x="231424" y="17712"/>
                  </a:lnTo>
                  <a:lnTo>
                    <a:pt x="232469" y="18033"/>
                  </a:lnTo>
                  <a:lnTo>
                    <a:pt x="237212" y="18176"/>
                  </a:lnTo>
                  <a:lnTo>
                    <a:pt x="237215" y="19078"/>
                  </a:lnTo>
                  <a:lnTo>
                    <a:pt x="237278" y="19395"/>
                  </a:lnTo>
                  <a:lnTo>
                    <a:pt x="237532" y="19961"/>
                  </a:lnTo>
                  <a:lnTo>
                    <a:pt x="237928" y="20371"/>
                  </a:lnTo>
                  <a:lnTo>
                    <a:pt x="238472" y="20624"/>
                  </a:lnTo>
                  <a:lnTo>
                    <a:pt x="238663" y="20549"/>
                  </a:lnTo>
                  <a:lnTo>
                    <a:pt x="238751" y="20348"/>
                  </a:lnTo>
                  <a:lnTo>
                    <a:pt x="239425" y="20351"/>
                  </a:lnTo>
                  <a:lnTo>
                    <a:pt x="239416" y="21201"/>
                  </a:lnTo>
                  <a:lnTo>
                    <a:pt x="239600" y="21380"/>
                  </a:lnTo>
                  <a:lnTo>
                    <a:pt x="241529" y="21289"/>
                  </a:lnTo>
                  <a:lnTo>
                    <a:pt x="242283" y="21619"/>
                  </a:lnTo>
                  <a:lnTo>
                    <a:pt x="242225" y="22530"/>
                  </a:lnTo>
                  <a:lnTo>
                    <a:pt x="241871" y="23562"/>
                  </a:lnTo>
                  <a:lnTo>
                    <a:pt x="242041" y="24878"/>
                  </a:lnTo>
                  <a:lnTo>
                    <a:pt x="242886" y="25757"/>
                  </a:lnTo>
                  <a:lnTo>
                    <a:pt x="243225" y="25883"/>
                  </a:lnTo>
                  <a:lnTo>
                    <a:pt x="244040" y="26010"/>
                  </a:lnTo>
                  <a:lnTo>
                    <a:pt x="245524" y="26934"/>
                  </a:lnTo>
                  <a:lnTo>
                    <a:pt x="245537" y="27791"/>
                  </a:lnTo>
                  <a:lnTo>
                    <a:pt x="246412" y="28030"/>
                  </a:lnTo>
                  <a:lnTo>
                    <a:pt x="245890" y="29237"/>
                  </a:lnTo>
                  <a:lnTo>
                    <a:pt x="245855" y="29628"/>
                  </a:lnTo>
                  <a:lnTo>
                    <a:pt x="245453" y="30049"/>
                  </a:lnTo>
                  <a:lnTo>
                    <a:pt x="245244" y="30164"/>
                  </a:lnTo>
                  <a:lnTo>
                    <a:pt x="244803" y="30250"/>
                  </a:lnTo>
                  <a:lnTo>
                    <a:pt x="244595" y="30366"/>
                  </a:lnTo>
                  <a:lnTo>
                    <a:pt x="244500" y="30515"/>
                  </a:lnTo>
                  <a:lnTo>
                    <a:pt x="244521" y="31644"/>
                  </a:lnTo>
                  <a:lnTo>
                    <a:pt x="244793" y="32044"/>
                  </a:lnTo>
                  <a:lnTo>
                    <a:pt x="244991" y="32055"/>
                  </a:lnTo>
                  <a:lnTo>
                    <a:pt x="245305" y="32708"/>
                  </a:lnTo>
                  <a:lnTo>
                    <a:pt x="245358" y="33174"/>
                  </a:lnTo>
                  <a:lnTo>
                    <a:pt x="245213" y="33677"/>
                  </a:lnTo>
                  <a:lnTo>
                    <a:pt x="244687" y="34165"/>
                  </a:lnTo>
                  <a:lnTo>
                    <a:pt x="244581" y="34016"/>
                  </a:lnTo>
                  <a:lnTo>
                    <a:pt x="244112" y="33830"/>
                  </a:lnTo>
                  <a:lnTo>
                    <a:pt x="242915" y="34036"/>
                  </a:lnTo>
                  <a:lnTo>
                    <a:pt x="242908" y="35186"/>
                  </a:lnTo>
                  <a:lnTo>
                    <a:pt x="244405" y="34952"/>
                  </a:lnTo>
                  <a:lnTo>
                    <a:pt x="244867" y="35548"/>
                  </a:lnTo>
                  <a:lnTo>
                    <a:pt x="245107" y="37254"/>
                  </a:lnTo>
                  <a:lnTo>
                    <a:pt x="245037" y="38249"/>
                  </a:lnTo>
                  <a:lnTo>
                    <a:pt x="245153" y="38897"/>
                  </a:lnTo>
                  <a:lnTo>
                    <a:pt x="245266" y="39188"/>
                  </a:lnTo>
                  <a:lnTo>
                    <a:pt x="245520" y="39523"/>
                  </a:lnTo>
                  <a:lnTo>
                    <a:pt x="245873" y="39669"/>
                  </a:lnTo>
                  <a:lnTo>
                    <a:pt x="246067" y="39534"/>
                  </a:lnTo>
                  <a:lnTo>
                    <a:pt x="246412" y="39691"/>
                  </a:lnTo>
                  <a:lnTo>
                    <a:pt x="246857" y="40034"/>
                  </a:lnTo>
                  <a:lnTo>
                    <a:pt x="246970" y="40339"/>
                  </a:lnTo>
                  <a:lnTo>
                    <a:pt x="246765" y="40637"/>
                  </a:lnTo>
                  <a:lnTo>
                    <a:pt x="246680" y="41576"/>
                  </a:lnTo>
                  <a:lnTo>
                    <a:pt x="247005" y="42366"/>
                  </a:lnTo>
                  <a:lnTo>
                    <a:pt x="247061" y="42754"/>
                  </a:lnTo>
                  <a:lnTo>
                    <a:pt x="245506" y="41673"/>
                  </a:lnTo>
                  <a:lnTo>
                    <a:pt x="245361" y="41785"/>
                  </a:lnTo>
                  <a:lnTo>
                    <a:pt x="245125" y="41822"/>
                  </a:lnTo>
                  <a:lnTo>
                    <a:pt x="244264" y="41744"/>
                  </a:lnTo>
                  <a:lnTo>
                    <a:pt x="243827" y="41338"/>
                  </a:lnTo>
                  <a:lnTo>
                    <a:pt x="243548" y="40809"/>
                  </a:lnTo>
                  <a:lnTo>
                    <a:pt x="243283" y="40809"/>
                  </a:lnTo>
                  <a:lnTo>
                    <a:pt x="242257" y="41282"/>
                  </a:lnTo>
                  <a:lnTo>
                    <a:pt x="242200" y="41532"/>
                  </a:lnTo>
                  <a:lnTo>
                    <a:pt x="242222" y="42270"/>
                  </a:lnTo>
                  <a:lnTo>
                    <a:pt x="242906" y="42288"/>
                  </a:lnTo>
                  <a:lnTo>
                    <a:pt x="242892" y="44624"/>
                  </a:lnTo>
                  <a:lnTo>
                    <a:pt x="242245" y="44631"/>
                  </a:lnTo>
                  <a:lnTo>
                    <a:pt x="241082" y="43466"/>
                  </a:lnTo>
                  <a:lnTo>
                    <a:pt x="238247" y="43437"/>
                  </a:lnTo>
                  <a:lnTo>
                    <a:pt x="238244" y="44607"/>
                  </a:lnTo>
                  <a:lnTo>
                    <a:pt x="236015" y="44623"/>
                  </a:lnTo>
                  <a:lnTo>
                    <a:pt x="235503" y="45628"/>
                  </a:lnTo>
                  <a:lnTo>
                    <a:pt x="235463" y="47104"/>
                  </a:lnTo>
                  <a:lnTo>
                    <a:pt x="234448" y="47133"/>
                  </a:lnTo>
                  <a:lnTo>
                    <a:pt x="234430" y="48337"/>
                  </a:lnTo>
                  <a:lnTo>
                    <a:pt x="233354" y="48336"/>
                  </a:lnTo>
                  <a:lnTo>
                    <a:pt x="233347" y="47982"/>
                  </a:lnTo>
                  <a:lnTo>
                    <a:pt x="232653" y="47893"/>
                  </a:lnTo>
                  <a:lnTo>
                    <a:pt x="231017" y="47959"/>
                  </a:lnTo>
                  <a:lnTo>
                    <a:pt x="230992" y="48626"/>
                  </a:lnTo>
                  <a:lnTo>
                    <a:pt x="231126" y="48910"/>
                  </a:lnTo>
                  <a:lnTo>
                    <a:pt x="231133" y="49334"/>
                  </a:lnTo>
                  <a:lnTo>
                    <a:pt x="229998" y="49331"/>
                  </a:lnTo>
                  <a:lnTo>
                    <a:pt x="229987" y="51518"/>
                  </a:lnTo>
                  <a:lnTo>
                    <a:pt x="226846" y="51406"/>
                  </a:lnTo>
                  <a:lnTo>
                    <a:pt x="226635" y="51525"/>
                  </a:lnTo>
                  <a:lnTo>
                    <a:pt x="226620" y="51835"/>
                  </a:lnTo>
                  <a:lnTo>
                    <a:pt x="227230" y="51868"/>
                  </a:lnTo>
                  <a:lnTo>
                    <a:pt x="227428" y="52081"/>
                  </a:lnTo>
                  <a:lnTo>
                    <a:pt x="227587" y="52880"/>
                  </a:lnTo>
                  <a:lnTo>
                    <a:pt x="228109" y="54386"/>
                  </a:lnTo>
                  <a:lnTo>
                    <a:pt x="228362" y="55969"/>
                  </a:lnTo>
                  <a:lnTo>
                    <a:pt x="228260" y="56643"/>
                  </a:lnTo>
                  <a:lnTo>
                    <a:pt x="228017" y="57168"/>
                  </a:lnTo>
                  <a:lnTo>
                    <a:pt x="228084" y="57739"/>
                  </a:lnTo>
                  <a:lnTo>
                    <a:pt x="228947" y="57806"/>
                  </a:lnTo>
                  <a:lnTo>
                    <a:pt x="229081" y="57918"/>
                  </a:lnTo>
                  <a:lnTo>
                    <a:pt x="229656" y="59735"/>
                  </a:lnTo>
                  <a:lnTo>
                    <a:pt x="230078" y="60813"/>
                  </a:lnTo>
                  <a:lnTo>
                    <a:pt x="228792" y="61204"/>
                  </a:lnTo>
                  <a:lnTo>
                    <a:pt x="228715" y="61908"/>
                  </a:lnTo>
                  <a:lnTo>
                    <a:pt x="226545" y="61882"/>
                  </a:lnTo>
                  <a:lnTo>
                    <a:pt x="225516" y="61715"/>
                  </a:lnTo>
                  <a:lnTo>
                    <a:pt x="223470" y="61742"/>
                  </a:lnTo>
                  <a:lnTo>
                    <a:pt x="223519" y="61913"/>
                  </a:lnTo>
                  <a:lnTo>
                    <a:pt x="223713" y="61976"/>
                  </a:lnTo>
                  <a:lnTo>
                    <a:pt x="223734" y="62818"/>
                  </a:lnTo>
                  <a:lnTo>
                    <a:pt x="222695" y="62819"/>
                  </a:lnTo>
                  <a:lnTo>
                    <a:pt x="222587" y="64485"/>
                  </a:lnTo>
                  <a:lnTo>
                    <a:pt x="222414" y="65200"/>
                  </a:lnTo>
                  <a:lnTo>
                    <a:pt x="222468" y="65897"/>
                  </a:lnTo>
                  <a:lnTo>
                    <a:pt x="222633" y="66072"/>
                  </a:lnTo>
                  <a:lnTo>
                    <a:pt x="222634" y="68848"/>
                  </a:lnTo>
                  <a:lnTo>
                    <a:pt x="225595" y="68918"/>
                  </a:lnTo>
                  <a:lnTo>
                    <a:pt x="225768" y="68527"/>
                  </a:lnTo>
                  <a:lnTo>
                    <a:pt x="225796" y="67863"/>
                  </a:lnTo>
                  <a:lnTo>
                    <a:pt x="227018" y="68273"/>
                  </a:lnTo>
                  <a:lnTo>
                    <a:pt x="227222" y="68478"/>
                  </a:lnTo>
                  <a:lnTo>
                    <a:pt x="227243" y="68739"/>
                  </a:lnTo>
                  <a:lnTo>
                    <a:pt x="226962" y="69052"/>
                  </a:lnTo>
                  <a:lnTo>
                    <a:pt x="226881" y="69387"/>
                  </a:lnTo>
                  <a:lnTo>
                    <a:pt x="226884" y="70065"/>
                  </a:lnTo>
                  <a:lnTo>
                    <a:pt x="227099" y="70397"/>
                  </a:lnTo>
                  <a:lnTo>
                    <a:pt x="227715" y="70833"/>
                  </a:lnTo>
                  <a:lnTo>
                    <a:pt x="227997" y="70851"/>
                  </a:lnTo>
                  <a:lnTo>
                    <a:pt x="227828" y="72777"/>
                  </a:lnTo>
                  <a:lnTo>
                    <a:pt x="227166" y="72758"/>
                  </a:lnTo>
                  <a:lnTo>
                    <a:pt x="226472" y="72739"/>
                  </a:lnTo>
                  <a:lnTo>
                    <a:pt x="227800" y="73688"/>
                  </a:lnTo>
                  <a:lnTo>
                    <a:pt x="227755" y="74620"/>
                  </a:lnTo>
                  <a:lnTo>
                    <a:pt x="227646" y="75037"/>
                  </a:lnTo>
                  <a:lnTo>
                    <a:pt x="228314" y="75466"/>
                  </a:lnTo>
                  <a:lnTo>
                    <a:pt x="228420" y="75727"/>
                  </a:lnTo>
                  <a:lnTo>
                    <a:pt x="228437" y="76554"/>
                  </a:lnTo>
                  <a:lnTo>
                    <a:pt x="228582" y="76617"/>
                  </a:lnTo>
                  <a:lnTo>
                    <a:pt x="229930" y="76584"/>
                  </a:lnTo>
                  <a:lnTo>
                    <a:pt x="229933" y="79203"/>
                  </a:lnTo>
                  <a:lnTo>
                    <a:pt x="230359" y="79774"/>
                  </a:lnTo>
                  <a:lnTo>
                    <a:pt x="230707" y="79814"/>
                  </a:lnTo>
                  <a:lnTo>
                    <a:pt x="231611" y="79166"/>
                  </a:lnTo>
                  <a:lnTo>
                    <a:pt x="232139" y="79927"/>
                  </a:lnTo>
                  <a:lnTo>
                    <a:pt x="232212" y="83873"/>
                  </a:lnTo>
                  <a:lnTo>
                    <a:pt x="232883" y="83895"/>
                  </a:lnTo>
                  <a:lnTo>
                    <a:pt x="232943" y="84052"/>
                  </a:lnTo>
                  <a:lnTo>
                    <a:pt x="232940" y="84365"/>
                  </a:lnTo>
                  <a:lnTo>
                    <a:pt x="232721" y="84901"/>
                  </a:lnTo>
                  <a:lnTo>
                    <a:pt x="232141" y="85041"/>
                  </a:lnTo>
                  <a:lnTo>
                    <a:pt x="231068" y="85046"/>
                  </a:lnTo>
                  <a:lnTo>
                    <a:pt x="230618" y="84569"/>
                  </a:lnTo>
                  <a:lnTo>
                    <a:pt x="227699" y="84577"/>
                  </a:lnTo>
                  <a:lnTo>
                    <a:pt x="227692" y="87971"/>
                  </a:lnTo>
                  <a:lnTo>
                    <a:pt x="227780" y="88601"/>
                  </a:lnTo>
                  <a:lnTo>
                    <a:pt x="227770" y="89044"/>
                  </a:lnTo>
                  <a:lnTo>
                    <a:pt x="227685" y="89339"/>
                  </a:lnTo>
                  <a:lnTo>
                    <a:pt x="218743" y="89322"/>
                  </a:lnTo>
                  <a:lnTo>
                    <a:pt x="218748" y="85756"/>
                  </a:lnTo>
                  <a:lnTo>
                    <a:pt x="218224" y="85711"/>
                  </a:lnTo>
                  <a:lnTo>
                    <a:pt x="217926" y="84514"/>
                  </a:lnTo>
                  <a:lnTo>
                    <a:pt x="216931" y="83456"/>
                  </a:lnTo>
                  <a:lnTo>
                    <a:pt x="216506" y="82203"/>
                  </a:lnTo>
                  <a:lnTo>
                    <a:pt x="216506" y="79796"/>
                  </a:lnTo>
                  <a:lnTo>
                    <a:pt x="214276" y="79781"/>
                  </a:lnTo>
                  <a:lnTo>
                    <a:pt x="214213" y="76990"/>
                  </a:lnTo>
                  <a:lnTo>
                    <a:pt x="214445" y="76513"/>
                  </a:lnTo>
                  <a:lnTo>
                    <a:pt x="214480" y="74810"/>
                  </a:lnTo>
                  <a:lnTo>
                    <a:pt x="213326" y="74821"/>
                  </a:lnTo>
                  <a:lnTo>
                    <a:pt x="213150" y="75290"/>
                  </a:lnTo>
                  <a:lnTo>
                    <a:pt x="212414" y="76215"/>
                  </a:lnTo>
                  <a:lnTo>
                    <a:pt x="211157" y="76450"/>
                  </a:lnTo>
                  <a:lnTo>
                    <a:pt x="210964" y="76109"/>
                  </a:lnTo>
                  <a:lnTo>
                    <a:pt x="210978" y="72577"/>
                  </a:lnTo>
                  <a:lnTo>
                    <a:pt x="210973" y="72384"/>
                  </a:lnTo>
                  <a:lnTo>
                    <a:pt x="206758" y="72294"/>
                  </a:lnTo>
                  <a:lnTo>
                    <a:pt x="206514" y="72415"/>
                  </a:lnTo>
                  <a:lnTo>
                    <a:pt x="206533" y="73451"/>
                  </a:lnTo>
                  <a:lnTo>
                    <a:pt x="206631" y="73641"/>
                  </a:lnTo>
                  <a:lnTo>
                    <a:pt x="206593" y="74535"/>
                  </a:lnTo>
                  <a:lnTo>
                    <a:pt x="205843" y="74867"/>
                  </a:lnTo>
                  <a:lnTo>
                    <a:pt x="205375" y="74894"/>
                  </a:lnTo>
                  <a:lnTo>
                    <a:pt x="205030" y="75118"/>
                  </a:lnTo>
                  <a:lnTo>
                    <a:pt x="204739" y="75725"/>
                  </a:lnTo>
                  <a:lnTo>
                    <a:pt x="204856" y="76381"/>
                  </a:lnTo>
                  <a:lnTo>
                    <a:pt x="204453" y="77827"/>
                  </a:lnTo>
                  <a:lnTo>
                    <a:pt x="203629" y="78076"/>
                  </a:lnTo>
                  <a:lnTo>
                    <a:pt x="202975" y="78169"/>
                  </a:lnTo>
                  <a:lnTo>
                    <a:pt x="202950" y="78668"/>
                  </a:lnTo>
                  <a:lnTo>
                    <a:pt x="202802" y="78892"/>
                  </a:lnTo>
                  <a:lnTo>
                    <a:pt x="202521" y="78895"/>
                  </a:lnTo>
                  <a:lnTo>
                    <a:pt x="202484" y="79315"/>
                  </a:lnTo>
                  <a:lnTo>
                    <a:pt x="202133" y="80449"/>
                  </a:lnTo>
                  <a:lnTo>
                    <a:pt x="201957" y="80516"/>
                  </a:lnTo>
                  <a:lnTo>
                    <a:pt x="201960" y="82826"/>
                  </a:lnTo>
                  <a:lnTo>
                    <a:pt x="202185" y="83415"/>
                  </a:lnTo>
                  <a:lnTo>
                    <a:pt x="202336" y="83609"/>
                  </a:lnTo>
                  <a:lnTo>
                    <a:pt x="202469" y="84544"/>
                  </a:lnTo>
                  <a:lnTo>
                    <a:pt x="202476" y="85614"/>
                  </a:lnTo>
                  <a:lnTo>
                    <a:pt x="202841" y="86870"/>
                  </a:lnTo>
                  <a:lnTo>
                    <a:pt x="204430" y="86879"/>
                  </a:lnTo>
                  <a:lnTo>
                    <a:pt x="204275" y="88224"/>
                  </a:lnTo>
                  <a:lnTo>
                    <a:pt x="204366" y="89289"/>
                  </a:lnTo>
                  <a:lnTo>
                    <a:pt x="204179" y="90448"/>
                  </a:lnTo>
                  <a:lnTo>
                    <a:pt x="204175" y="91231"/>
                  </a:lnTo>
                  <a:lnTo>
                    <a:pt x="203192" y="90589"/>
                  </a:lnTo>
                  <a:lnTo>
                    <a:pt x="202945" y="90392"/>
                  </a:lnTo>
                  <a:lnTo>
                    <a:pt x="202330" y="90384"/>
                  </a:lnTo>
                  <a:lnTo>
                    <a:pt x="201946" y="90156"/>
                  </a:lnTo>
                  <a:lnTo>
                    <a:pt x="201883" y="89780"/>
                  </a:lnTo>
                  <a:lnTo>
                    <a:pt x="201630" y="89031"/>
                  </a:lnTo>
                  <a:lnTo>
                    <a:pt x="201416" y="88822"/>
                  </a:lnTo>
                  <a:lnTo>
                    <a:pt x="200678" y="88468"/>
                  </a:lnTo>
                  <a:lnTo>
                    <a:pt x="200811" y="88065"/>
                  </a:lnTo>
                  <a:lnTo>
                    <a:pt x="200826" y="86865"/>
                  </a:lnTo>
                  <a:lnTo>
                    <a:pt x="199817" y="86854"/>
                  </a:lnTo>
                  <a:lnTo>
                    <a:pt x="199735" y="84325"/>
                  </a:lnTo>
                  <a:lnTo>
                    <a:pt x="197386" y="84296"/>
                  </a:lnTo>
                  <a:lnTo>
                    <a:pt x="197451" y="80610"/>
                  </a:lnTo>
                  <a:lnTo>
                    <a:pt x="193076" y="80635"/>
                  </a:lnTo>
                  <a:lnTo>
                    <a:pt x="193067" y="80836"/>
                  </a:lnTo>
                  <a:lnTo>
                    <a:pt x="192354" y="81478"/>
                  </a:lnTo>
                  <a:lnTo>
                    <a:pt x="190226" y="81467"/>
                  </a:lnTo>
                  <a:lnTo>
                    <a:pt x="190232" y="81929"/>
                  </a:lnTo>
                  <a:lnTo>
                    <a:pt x="189370" y="81938"/>
                  </a:lnTo>
                  <a:lnTo>
                    <a:pt x="189349" y="84076"/>
                  </a:lnTo>
                  <a:lnTo>
                    <a:pt x="187425" y="84082"/>
                  </a:lnTo>
                  <a:lnTo>
                    <a:pt x="187322" y="84731"/>
                  </a:lnTo>
                  <a:lnTo>
                    <a:pt x="186379" y="85771"/>
                  </a:lnTo>
                  <a:lnTo>
                    <a:pt x="186140" y="86318"/>
                  </a:lnTo>
                  <a:lnTo>
                    <a:pt x="185450" y="85647"/>
                  </a:lnTo>
                  <a:lnTo>
                    <a:pt x="185299" y="85353"/>
                  </a:lnTo>
                  <a:lnTo>
                    <a:pt x="184522" y="84395"/>
                  </a:lnTo>
                  <a:lnTo>
                    <a:pt x="183889" y="84182"/>
                  </a:lnTo>
                  <a:lnTo>
                    <a:pt x="183836" y="85416"/>
                  </a:lnTo>
                  <a:lnTo>
                    <a:pt x="183217" y="85669"/>
                  </a:lnTo>
                  <a:lnTo>
                    <a:pt x="182651" y="85263"/>
                  </a:lnTo>
                  <a:lnTo>
                    <a:pt x="182338" y="85155"/>
                  </a:lnTo>
                  <a:lnTo>
                    <a:pt x="182176" y="85665"/>
                  </a:lnTo>
                  <a:lnTo>
                    <a:pt x="182317" y="86463"/>
                  </a:lnTo>
                  <a:lnTo>
                    <a:pt x="182306" y="86791"/>
                  </a:lnTo>
                  <a:lnTo>
                    <a:pt x="182222" y="86984"/>
                  </a:lnTo>
                  <a:lnTo>
                    <a:pt x="181170" y="87364"/>
                  </a:lnTo>
                  <a:lnTo>
                    <a:pt x="180776" y="87383"/>
                  </a:lnTo>
                  <a:lnTo>
                    <a:pt x="180393" y="87297"/>
                  </a:lnTo>
                  <a:lnTo>
                    <a:pt x="179950" y="87066"/>
                  </a:lnTo>
                  <a:lnTo>
                    <a:pt x="179183" y="87007"/>
                  </a:lnTo>
                  <a:lnTo>
                    <a:pt x="178846" y="87104"/>
                  </a:lnTo>
                  <a:lnTo>
                    <a:pt x="178278" y="87907"/>
                  </a:lnTo>
                  <a:lnTo>
                    <a:pt x="177235" y="89049"/>
                  </a:lnTo>
                  <a:lnTo>
                    <a:pt x="175861" y="89094"/>
                  </a:lnTo>
                  <a:lnTo>
                    <a:pt x="177786" y="91025"/>
                  </a:lnTo>
                  <a:lnTo>
                    <a:pt x="178828" y="91034"/>
                  </a:lnTo>
                  <a:lnTo>
                    <a:pt x="178565" y="91963"/>
                  </a:lnTo>
                  <a:lnTo>
                    <a:pt x="180224" y="93158"/>
                  </a:lnTo>
                  <a:lnTo>
                    <a:pt x="181845" y="94825"/>
                  </a:lnTo>
                  <a:lnTo>
                    <a:pt x="181398" y="95119"/>
                  </a:lnTo>
                  <a:lnTo>
                    <a:pt x="181086" y="96099"/>
                  </a:lnTo>
                  <a:lnTo>
                    <a:pt x="181244" y="96490"/>
                  </a:lnTo>
                  <a:lnTo>
                    <a:pt x="181110" y="97154"/>
                  </a:lnTo>
                  <a:lnTo>
                    <a:pt x="180906" y="97325"/>
                  </a:lnTo>
                  <a:lnTo>
                    <a:pt x="180358" y="97459"/>
                  </a:lnTo>
                  <a:lnTo>
                    <a:pt x="180119" y="97839"/>
                  </a:lnTo>
                  <a:lnTo>
                    <a:pt x="180305" y="98342"/>
                  </a:lnTo>
                  <a:lnTo>
                    <a:pt x="180249" y="99159"/>
                  </a:lnTo>
                  <a:lnTo>
                    <a:pt x="179824" y="99531"/>
                  </a:lnTo>
                  <a:lnTo>
                    <a:pt x="179156" y="99527"/>
                  </a:lnTo>
                  <a:lnTo>
                    <a:pt x="178946" y="100407"/>
                  </a:lnTo>
                  <a:lnTo>
                    <a:pt x="178826" y="100623"/>
                  </a:lnTo>
                  <a:lnTo>
                    <a:pt x="178324" y="100534"/>
                  </a:lnTo>
                  <a:lnTo>
                    <a:pt x="177860" y="100825"/>
                  </a:lnTo>
                  <a:lnTo>
                    <a:pt x="177385" y="101386"/>
                  </a:lnTo>
                  <a:lnTo>
                    <a:pt x="176811" y="100965"/>
                  </a:lnTo>
                  <a:lnTo>
                    <a:pt x="176632" y="100971"/>
                  </a:lnTo>
                  <a:lnTo>
                    <a:pt x="177365" y="101466"/>
                  </a:lnTo>
                  <a:lnTo>
                    <a:pt x="178352" y="101790"/>
                  </a:lnTo>
                  <a:lnTo>
                    <a:pt x="178443" y="101931"/>
                  </a:lnTo>
                  <a:lnTo>
                    <a:pt x="178479" y="102244"/>
                  </a:lnTo>
                  <a:lnTo>
                    <a:pt x="178345" y="102535"/>
                  </a:lnTo>
                  <a:lnTo>
                    <a:pt x="177586" y="102968"/>
                  </a:lnTo>
                  <a:lnTo>
                    <a:pt x="177242" y="102975"/>
                  </a:lnTo>
                  <a:lnTo>
                    <a:pt x="176561" y="102711"/>
                  </a:lnTo>
                  <a:lnTo>
                    <a:pt x="176280" y="102677"/>
                  </a:lnTo>
                  <a:lnTo>
                    <a:pt x="175735" y="103065"/>
                  </a:lnTo>
                  <a:lnTo>
                    <a:pt x="175626" y="103203"/>
                  </a:lnTo>
                  <a:lnTo>
                    <a:pt x="175388" y="103967"/>
                  </a:lnTo>
                  <a:lnTo>
                    <a:pt x="175395" y="104384"/>
                  </a:lnTo>
                  <a:lnTo>
                    <a:pt x="175539" y="105159"/>
                  </a:lnTo>
                  <a:lnTo>
                    <a:pt x="176326" y="105767"/>
                  </a:lnTo>
                  <a:lnTo>
                    <a:pt x="177144" y="105927"/>
                  </a:lnTo>
                  <a:lnTo>
                    <a:pt x="177759" y="105576"/>
                  </a:lnTo>
                  <a:lnTo>
                    <a:pt x="178697" y="104793"/>
                  </a:lnTo>
                  <a:lnTo>
                    <a:pt x="179322" y="104462"/>
                  </a:lnTo>
                  <a:lnTo>
                    <a:pt x="180028" y="104283"/>
                  </a:lnTo>
                  <a:lnTo>
                    <a:pt x="180386" y="104514"/>
                  </a:lnTo>
                  <a:lnTo>
                    <a:pt x="180523" y="104707"/>
                  </a:lnTo>
                  <a:lnTo>
                    <a:pt x="180668" y="105571"/>
                  </a:lnTo>
                  <a:lnTo>
                    <a:pt x="179350" y="105960"/>
                  </a:lnTo>
                  <a:lnTo>
                    <a:pt x="178862" y="106269"/>
                  </a:lnTo>
                  <a:lnTo>
                    <a:pt x="177475" y="106840"/>
                  </a:lnTo>
                  <a:lnTo>
                    <a:pt x="176292" y="107939"/>
                  </a:lnTo>
                  <a:lnTo>
                    <a:pt x="174550" y="109211"/>
                  </a:lnTo>
                  <a:lnTo>
                    <a:pt x="174227" y="109375"/>
                  </a:lnTo>
                  <a:lnTo>
                    <a:pt x="172434" y="109616"/>
                  </a:lnTo>
                  <a:lnTo>
                    <a:pt x="171800" y="109603"/>
                  </a:lnTo>
                  <a:lnTo>
                    <a:pt x="170996" y="109346"/>
                  </a:lnTo>
                  <a:lnTo>
                    <a:pt x="170111" y="109397"/>
                  </a:lnTo>
                  <a:lnTo>
                    <a:pt x="169791" y="109487"/>
                  </a:lnTo>
                  <a:lnTo>
                    <a:pt x="168847" y="110217"/>
                  </a:lnTo>
                  <a:lnTo>
                    <a:pt x="168503" y="110366"/>
                  </a:lnTo>
                  <a:lnTo>
                    <a:pt x="167074" y="110414"/>
                  </a:lnTo>
                  <a:lnTo>
                    <a:pt x="165430" y="110999"/>
                  </a:lnTo>
                  <a:lnTo>
                    <a:pt x="165198" y="111882"/>
                  </a:lnTo>
                  <a:lnTo>
                    <a:pt x="165279" y="112542"/>
                  </a:lnTo>
                  <a:lnTo>
                    <a:pt x="165381" y="112795"/>
                  </a:lnTo>
                  <a:lnTo>
                    <a:pt x="166385" y="114173"/>
                  </a:lnTo>
                  <a:lnTo>
                    <a:pt x="167276" y="115149"/>
                  </a:lnTo>
                  <a:lnTo>
                    <a:pt x="167855" y="115630"/>
                  </a:lnTo>
                  <a:lnTo>
                    <a:pt x="168097" y="116152"/>
                  </a:lnTo>
                  <a:lnTo>
                    <a:pt x="168224" y="116621"/>
                  </a:lnTo>
                  <a:lnTo>
                    <a:pt x="168181" y="116782"/>
                  </a:lnTo>
                  <a:lnTo>
                    <a:pt x="168644" y="117710"/>
                  </a:lnTo>
                  <a:lnTo>
                    <a:pt x="168985" y="118131"/>
                  </a:lnTo>
                  <a:lnTo>
                    <a:pt x="169613" y="118621"/>
                  </a:lnTo>
                  <a:lnTo>
                    <a:pt x="169925" y="118418"/>
                  </a:lnTo>
                  <a:lnTo>
                    <a:pt x="170206" y="118031"/>
                  </a:lnTo>
                  <a:lnTo>
                    <a:pt x="170213" y="117878"/>
                  </a:lnTo>
                  <a:lnTo>
                    <a:pt x="171108" y="117786"/>
                  </a:lnTo>
                  <a:lnTo>
                    <a:pt x="170266" y="117218"/>
                  </a:lnTo>
                  <a:lnTo>
                    <a:pt x="169859" y="116723"/>
                  </a:lnTo>
                  <a:lnTo>
                    <a:pt x="169793" y="116410"/>
                  </a:lnTo>
                  <a:lnTo>
                    <a:pt x="169887" y="116678"/>
                  </a:lnTo>
                  <a:lnTo>
                    <a:pt x="170067" y="116932"/>
                  </a:lnTo>
                  <a:lnTo>
                    <a:pt x="170448" y="117249"/>
                  </a:lnTo>
                  <a:lnTo>
                    <a:pt x="171529" y="117997"/>
                  </a:lnTo>
                  <a:lnTo>
                    <a:pt x="171964" y="118073"/>
                  </a:lnTo>
                  <a:lnTo>
                    <a:pt x="173845" y="117573"/>
                  </a:lnTo>
                  <a:lnTo>
                    <a:pt x="174187" y="117816"/>
                  </a:lnTo>
                  <a:lnTo>
                    <a:pt x="174684" y="118410"/>
                  </a:lnTo>
                  <a:lnTo>
                    <a:pt x="177590" y="118961"/>
                  </a:lnTo>
                  <a:lnTo>
                    <a:pt x="178928" y="119491"/>
                  </a:lnTo>
                  <a:lnTo>
                    <a:pt x="179199" y="119743"/>
                  </a:lnTo>
                  <a:lnTo>
                    <a:pt x="179233" y="119937"/>
                  </a:lnTo>
                  <a:lnTo>
                    <a:pt x="178800" y="121244"/>
                  </a:lnTo>
                  <a:lnTo>
                    <a:pt x="178779" y="121732"/>
                  </a:lnTo>
                  <a:lnTo>
                    <a:pt x="178892" y="121941"/>
                  </a:lnTo>
                  <a:lnTo>
                    <a:pt x="179029" y="122017"/>
                  </a:lnTo>
                  <a:lnTo>
                    <a:pt x="179391" y="122204"/>
                  </a:lnTo>
                  <a:lnTo>
                    <a:pt x="179528" y="122301"/>
                  </a:lnTo>
                  <a:lnTo>
                    <a:pt x="179781" y="122309"/>
                  </a:lnTo>
                  <a:lnTo>
                    <a:pt x="179917" y="122222"/>
                  </a:lnTo>
                  <a:lnTo>
                    <a:pt x="180177" y="122006"/>
                  </a:lnTo>
                  <a:lnTo>
                    <a:pt x="180549" y="121596"/>
                  </a:lnTo>
                  <a:lnTo>
                    <a:pt x="180820" y="121240"/>
                  </a:lnTo>
                  <a:lnTo>
                    <a:pt x="181037" y="120905"/>
                  </a:lnTo>
                  <a:lnTo>
                    <a:pt x="181451" y="120429"/>
                  </a:lnTo>
                  <a:lnTo>
                    <a:pt x="181805" y="120262"/>
                  </a:lnTo>
                  <a:lnTo>
                    <a:pt x="182157" y="120303"/>
                  </a:lnTo>
                  <a:lnTo>
                    <a:pt x="182367" y="120590"/>
                  </a:lnTo>
                  <a:lnTo>
                    <a:pt x="182458" y="120812"/>
                  </a:lnTo>
                  <a:lnTo>
                    <a:pt x="182574" y="121335"/>
                  </a:lnTo>
                  <a:lnTo>
                    <a:pt x="182573" y="121504"/>
                  </a:lnTo>
                  <a:lnTo>
                    <a:pt x="182552" y="121644"/>
                  </a:lnTo>
                  <a:lnTo>
                    <a:pt x="182498" y="121804"/>
                  </a:lnTo>
                  <a:lnTo>
                    <a:pt x="181370" y="122853"/>
                  </a:lnTo>
                  <a:lnTo>
                    <a:pt x="181096" y="123145"/>
                  </a:lnTo>
                  <a:lnTo>
                    <a:pt x="181012" y="123408"/>
                  </a:lnTo>
                  <a:lnTo>
                    <a:pt x="180960" y="123809"/>
                  </a:lnTo>
                  <a:lnTo>
                    <a:pt x="180908" y="124077"/>
                  </a:lnTo>
                  <a:lnTo>
                    <a:pt x="180915" y="124397"/>
                  </a:lnTo>
                  <a:lnTo>
                    <a:pt x="181059" y="125098"/>
                  </a:lnTo>
                  <a:lnTo>
                    <a:pt x="181135" y="125275"/>
                  </a:lnTo>
                  <a:lnTo>
                    <a:pt x="181208" y="125523"/>
                  </a:lnTo>
                  <a:lnTo>
                    <a:pt x="181388" y="125724"/>
                  </a:lnTo>
                  <a:lnTo>
                    <a:pt x="181638" y="125733"/>
                  </a:lnTo>
                  <a:lnTo>
                    <a:pt x="182036" y="125539"/>
                  </a:lnTo>
                  <a:lnTo>
                    <a:pt x="182346" y="125413"/>
                  </a:lnTo>
                  <a:lnTo>
                    <a:pt x="182591" y="125264"/>
                  </a:lnTo>
                  <a:lnTo>
                    <a:pt x="182758" y="125092"/>
                  </a:lnTo>
                  <a:lnTo>
                    <a:pt x="183070" y="124648"/>
                  </a:lnTo>
                  <a:lnTo>
                    <a:pt x="183367" y="124343"/>
                  </a:lnTo>
                  <a:lnTo>
                    <a:pt x="183906" y="123919"/>
                  </a:lnTo>
                  <a:lnTo>
                    <a:pt x="184156" y="123820"/>
                  </a:lnTo>
                  <a:lnTo>
                    <a:pt x="184441" y="123910"/>
                  </a:lnTo>
                  <a:lnTo>
                    <a:pt x="184774" y="124402"/>
                  </a:lnTo>
                  <a:lnTo>
                    <a:pt x="185204" y="124781"/>
                  </a:lnTo>
                  <a:lnTo>
                    <a:pt x="186093" y="125593"/>
                  </a:lnTo>
                  <a:lnTo>
                    <a:pt x="186738" y="125085"/>
                  </a:lnTo>
                  <a:lnTo>
                    <a:pt x="186831" y="124848"/>
                  </a:lnTo>
                  <a:lnTo>
                    <a:pt x="186974" y="124213"/>
                  </a:lnTo>
                  <a:lnTo>
                    <a:pt x="187064" y="123997"/>
                  </a:lnTo>
                  <a:lnTo>
                    <a:pt x="187104" y="123703"/>
                  </a:lnTo>
                  <a:lnTo>
                    <a:pt x="187185" y="123448"/>
                  </a:lnTo>
                  <a:lnTo>
                    <a:pt x="187608" y="122748"/>
                  </a:lnTo>
                  <a:lnTo>
                    <a:pt x="187827" y="122630"/>
                  </a:lnTo>
                  <a:lnTo>
                    <a:pt x="188272" y="122533"/>
                  </a:lnTo>
                  <a:lnTo>
                    <a:pt x="188619" y="122621"/>
                  </a:lnTo>
                  <a:lnTo>
                    <a:pt x="189104" y="123111"/>
                  </a:lnTo>
                  <a:lnTo>
                    <a:pt x="189507" y="123711"/>
                  </a:lnTo>
                  <a:lnTo>
                    <a:pt x="189854" y="124507"/>
                  </a:lnTo>
                  <a:lnTo>
                    <a:pt x="189849" y="124793"/>
                  </a:lnTo>
                  <a:lnTo>
                    <a:pt x="189827" y="124949"/>
                  </a:lnTo>
                  <a:lnTo>
                    <a:pt x="189921" y="125644"/>
                  </a:lnTo>
                  <a:lnTo>
                    <a:pt x="189972" y="126370"/>
                  </a:lnTo>
                  <a:lnTo>
                    <a:pt x="190149" y="126945"/>
                  </a:lnTo>
                  <a:lnTo>
                    <a:pt x="190474" y="127819"/>
                  </a:lnTo>
                  <a:lnTo>
                    <a:pt x="190788" y="128917"/>
                  </a:lnTo>
                  <a:lnTo>
                    <a:pt x="191524" y="130419"/>
                  </a:lnTo>
                  <a:lnTo>
                    <a:pt x="191600" y="130684"/>
                  </a:lnTo>
                  <a:lnTo>
                    <a:pt x="191912" y="131124"/>
                  </a:lnTo>
                  <a:lnTo>
                    <a:pt x="192374" y="131515"/>
                  </a:lnTo>
                  <a:lnTo>
                    <a:pt x="193418" y="132206"/>
                  </a:lnTo>
                  <a:lnTo>
                    <a:pt x="193768" y="132380"/>
                  </a:lnTo>
                  <a:lnTo>
                    <a:pt x="194067" y="132403"/>
                  </a:lnTo>
                  <a:lnTo>
                    <a:pt x="194417" y="132335"/>
                  </a:lnTo>
                  <a:lnTo>
                    <a:pt x="194842" y="131976"/>
                  </a:lnTo>
                  <a:lnTo>
                    <a:pt x="194988" y="131823"/>
                  </a:lnTo>
                  <a:lnTo>
                    <a:pt x="195150" y="131570"/>
                  </a:lnTo>
                  <a:lnTo>
                    <a:pt x="195166" y="131419"/>
                  </a:lnTo>
                  <a:lnTo>
                    <a:pt x="195133" y="131284"/>
                  </a:lnTo>
                  <a:lnTo>
                    <a:pt x="194622" y="130409"/>
                  </a:lnTo>
                  <a:lnTo>
                    <a:pt x="194325" y="130010"/>
                  </a:lnTo>
                  <a:lnTo>
                    <a:pt x="193976" y="129656"/>
                  </a:lnTo>
                  <a:lnTo>
                    <a:pt x="193880" y="129487"/>
                  </a:lnTo>
                  <a:lnTo>
                    <a:pt x="193872" y="129242"/>
                  </a:lnTo>
                  <a:lnTo>
                    <a:pt x="193945" y="129061"/>
                  </a:lnTo>
                  <a:lnTo>
                    <a:pt x="194591" y="128108"/>
                  </a:lnTo>
                  <a:lnTo>
                    <a:pt x="194668" y="127930"/>
                  </a:lnTo>
                  <a:lnTo>
                    <a:pt x="195469" y="127110"/>
                  </a:lnTo>
                  <a:lnTo>
                    <a:pt x="195688" y="126770"/>
                  </a:lnTo>
                  <a:lnTo>
                    <a:pt x="196253" y="125978"/>
                  </a:lnTo>
                  <a:lnTo>
                    <a:pt x="196641" y="125032"/>
                  </a:lnTo>
                  <a:lnTo>
                    <a:pt x="196638" y="125165"/>
                  </a:lnTo>
                  <a:lnTo>
                    <a:pt x="196451" y="134761"/>
                  </a:lnTo>
                  <a:lnTo>
                    <a:pt x="199554" y="134745"/>
                  </a:lnTo>
                  <a:lnTo>
                    <a:pt x="199579" y="133543"/>
                  </a:lnTo>
                  <a:lnTo>
                    <a:pt x="201535" y="133558"/>
                  </a:lnTo>
                  <a:lnTo>
                    <a:pt x="201623" y="133737"/>
                  </a:lnTo>
                  <a:lnTo>
                    <a:pt x="201658" y="134073"/>
                  </a:lnTo>
                  <a:lnTo>
                    <a:pt x="201650" y="134714"/>
                  </a:lnTo>
                  <a:lnTo>
                    <a:pt x="201282" y="135191"/>
                  </a:lnTo>
                  <a:lnTo>
                    <a:pt x="201134" y="136629"/>
                  </a:lnTo>
                  <a:lnTo>
                    <a:pt x="200896" y="136838"/>
                  </a:lnTo>
                  <a:lnTo>
                    <a:pt x="200472" y="136938"/>
                  </a:lnTo>
                  <a:lnTo>
                    <a:pt x="200356" y="137598"/>
                  </a:lnTo>
                  <a:lnTo>
                    <a:pt x="201670" y="137561"/>
                  </a:lnTo>
                  <a:lnTo>
                    <a:pt x="202862" y="138072"/>
                  </a:lnTo>
                  <a:lnTo>
                    <a:pt x="203037" y="138572"/>
                  </a:lnTo>
                  <a:lnTo>
                    <a:pt x="203247" y="138903"/>
                  </a:lnTo>
                  <a:lnTo>
                    <a:pt x="206011" y="138914"/>
                  </a:lnTo>
                  <a:lnTo>
                    <a:pt x="206768" y="138981"/>
                  </a:lnTo>
                  <a:lnTo>
                    <a:pt x="207539" y="139208"/>
                  </a:lnTo>
                  <a:lnTo>
                    <a:pt x="207977" y="139212"/>
                  </a:lnTo>
                  <a:lnTo>
                    <a:pt x="207969" y="137893"/>
                  </a:lnTo>
                  <a:lnTo>
                    <a:pt x="207741" y="136846"/>
                  </a:lnTo>
                  <a:lnTo>
                    <a:pt x="207860" y="135608"/>
                  </a:lnTo>
                  <a:lnTo>
                    <a:pt x="207827" y="135055"/>
                  </a:lnTo>
                  <a:lnTo>
                    <a:pt x="208273" y="134740"/>
                  </a:lnTo>
                  <a:lnTo>
                    <a:pt x="209051" y="134363"/>
                  </a:lnTo>
                  <a:lnTo>
                    <a:pt x="210415" y="133871"/>
                  </a:lnTo>
                  <a:lnTo>
                    <a:pt x="211782" y="134050"/>
                  </a:lnTo>
                  <a:lnTo>
                    <a:pt x="212115" y="134165"/>
                  </a:lnTo>
                  <a:lnTo>
                    <a:pt x="213892" y="135302"/>
                  </a:lnTo>
                  <a:lnTo>
                    <a:pt x="214102" y="135369"/>
                  </a:lnTo>
                  <a:lnTo>
                    <a:pt x="214540" y="135148"/>
                  </a:lnTo>
                  <a:lnTo>
                    <a:pt x="215859" y="135005"/>
                  </a:lnTo>
                  <a:lnTo>
                    <a:pt x="217791" y="134651"/>
                  </a:lnTo>
                  <a:lnTo>
                    <a:pt x="219432" y="134650"/>
                  </a:lnTo>
                  <a:lnTo>
                    <a:pt x="220676" y="134775"/>
                  </a:lnTo>
                  <a:lnTo>
                    <a:pt x="220989" y="134922"/>
                  </a:lnTo>
                  <a:lnTo>
                    <a:pt x="221120" y="135266"/>
                  </a:lnTo>
                  <a:lnTo>
                    <a:pt x="221316" y="136691"/>
                  </a:lnTo>
                  <a:lnTo>
                    <a:pt x="220989" y="137668"/>
                  </a:lnTo>
                  <a:lnTo>
                    <a:pt x="220193" y="139074"/>
                  </a:lnTo>
                  <a:lnTo>
                    <a:pt x="219706" y="139482"/>
                  </a:lnTo>
                  <a:lnTo>
                    <a:pt x="219270" y="139662"/>
                  </a:lnTo>
                  <a:lnTo>
                    <a:pt x="218860" y="140136"/>
                  </a:lnTo>
                  <a:lnTo>
                    <a:pt x="218712" y="140458"/>
                  </a:lnTo>
                  <a:lnTo>
                    <a:pt x="218752" y="140806"/>
                  </a:lnTo>
                  <a:lnTo>
                    <a:pt x="219231" y="142354"/>
                  </a:lnTo>
                  <a:lnTo>
                    <a:pt x="219638" y="142920"/>
                  </a:lnTo>
                  <a:lnTo>
                    <a:pt x="219993" y="143263"/>
                  </a:lnTo>
                  <a:lnTo>
                    <a:pt x="220760" y="143779"/>
                  </a:lnTo>
                  <a:lnTo>
                    <a:pt x="220927" y="144689"/>
                  </a:lnTo>
                  <a:lnTo>
                    <a:pt x="218015" y="144699"/>
                  </a:lnTo>
                  <a:lnTo>
                    <a:pt x="218059" y="148397"/>
                  </a:lnTo>
                  <a:lnTo>
                    <a:pt x="214619" y="150304"/>
                  </a:lnTo>
                  <a:lnTo>
                    <a:pt x="215752" y="152130"/>
                  </a:lnTo>
                  <a:lnTo>
                    <a:pt x="218011" y="156029"/>
                  </a:lnTo>
                  <a:lnTo>
                    <a:pt x="216238" y="157235"/>
                  </a:lnTo>
                  <a:lnTo>
                    <a:pt x="213678" y="158939"/>
                  </a:lnTo>
                  <a:lnTo>
                    <a:pt x="215151" y="161037"/>
                  </a:lnTo>
                  <a:lnTo>
                    <a:pt x="214943" y="161231"/>
                  </a:lnTo>
                  <a:lnTo>
                    <a:pt x="215599" y="162102"/>
                  </a:lnTo>
                  <a:lnTo>
                    <a:pt x="216970" y="164162"/>
                  </a:lnTo>
                  <a:lnTo>
                    <a:pt x="217372" y="163880"/>
                  </a:lnTo>
                  <a:lnTo>
                    <a:pt x="218297" y="165391"/>
                  </a:lnTo>
                  <a:lnTo>
                    <a:pt x="218542" y="165548"/>
                  </a:lnTo>
                  <a:lnTo>
                    <a:pt x="219182" y="165269"/>
                  </a:lnTo>
                  <a:lnTo>
                    <a:pt x="219560" y="164878"/>
                  </a:lnTo>
                  <a:lnTo>
                    <a:pt x="219990" y="164818"/>
                  </a:lnTo>
                  <a:lnTo>
                    <a:pt x="220679" y="165117"/>
                  </a:lnTo>
                  <a:lnTo>
                    <a:pt x="220536" y="165486"/>
                  </a:lnTo>
                  <a:lnTo>
                    <a:pt x="220451" y="166272"/>
                  </a:lnTo>
                  <a:lnTo>
                    <a:pt x="221042" y="166753"/>
                  </a:lnTo>
                  <a:lnTo>
                    <a:pt x="222052" y="166219"/>
                  </a:lnTo>
                  <a:lnTo>
                    <a:pt x="222808" y="167616"/>
                  </a:lnTo>
                  <a:lnTo>
                    <a:pt x="223660" y="166993"/>
                  </a:lnTo>
                  <a:lnTo>
                    <a:pt x="224837" y="173948"/>
                  </a:lnTo>
                  <a:lnTo>
                    <a:pt x="224136" y="174374"/>
                  </a:lnTo>
                  <a:lnTo>
                    <a:pt x="223960" y="174115"/>
                  </a:lnTo>
                  <a:lnTo>
                    <a:pt x="222989" y="174633"/>
                  </a:lnTo>
                  <a:lnTo>
                    <a:pt x="221371" y="176057"/>
                  </a:lnTo>
                  <a:lnTo>
                    <a:pt x="221893" y="177082"/>
                  </a:lnTo>
                  <a:lnTo>
                    <a:pt x="223042" y="176403"/>
                  </a:lnTo>
                  <a:lnTo>
                    <a:pt x="223161" y="176608"/>
                  </a:lnTo>
                  <a:lnTo>
                    <a:pt x="223609" y="177424"/>
                  </a:lnTo>
                  <a:lnTo>
                    <a:pt x="223145" y="179142"/>
                  </a:lnTo>
                  <a:lnTo>
                    <a:pt x="223805" y="180413"/>
                  </a:lnTo>
                  <a:lnTo>
                    <a:pt x="224553" y="179957"/>
                  </a:lnTo>
                  <a:lnTo>
                    <a:pt x="224894" y="180373"/>
                  </a:lnTo>
                  <a:lnTo>
                    <a:pt x="228359" y="178186"/>
                  </a:lnTo>
                  <a:lnTo>
                    <a:pt x="228924" y="179402"/>
                  </a:lnTo>
                  <a:lnTo>
                    <a:pt x="228880" y="180027"/>
                  </a:lnTo>
                  <a:lnTo>
                    <a:pt x="228764" y="179715"/>
                  </a:lnTo>
                  <a:lnTo>
                    <a:pt x="227967" y="179759"/>
                  </a:lnTo>
                  <a:lnTo>
                    <a:pt x="227450" y="180054"/>
                  </a:lnTo>
                  <a:lnTo>
                    <a:pt x="227328" y="180244"/>
                  </a:lnTo>
                  <a:lnTo>
                    <a:pt x="228068" y="180151"/>
                  </a:lnTo>
                  <a:lnTo>
                    <a:pt x="228498" y="180356"/>
                  </a:lnTo>
                  <a:lnTo>
                    <a:pt x="229550" y="181634"/>
                  </a:lnTo>
                  <a:lnTo>
                    <a:pt x="229738" y="182130"/>
                  </a:lnTo>
                  <a:lnTo>
                    <a:pt x="229993" y="183307"/>
                  </a:lnTo>
                  <a:lnTo>
                    <a:pt x="229696" y="183628"/>
                  </a:lnTo>
                  <a:lnTo>
                    <a:pt x="229756" y="183948"/>
                  </a:lnTo>
                  <a:lnTo>
                    <a:pt x="230629" y="184738"/>
                  </a:lnTo>
                  <a:lnTo>
                    <a:pt x="231262" y="184949"/>
                  </a:lnTo>
                  <a:lnTo>
                    <a:pt x="222140" y="190770"/>
                  </a:lnTo>
                  <a:lnTo>
                    <a:pt x="219516" y="192474"/>
                  </a:lnTo>
                  <a:lnTo>
                    <a:pt x="216692" y="194285"/>
                  </a:lnTo>
                  <a:lnTo>
                    <a:pt x="211885" y="197358"/>
                  </a:lnTo>
                  <a:lnTo>
                    <a:pt x="212552" y="199266"/>
                  </a:lnTo>
                  <a:lnTo>
                    <a:pt x="215586" y="206058"/>
                  </a:lnTo>
                  <a:lnTo>
                    <a:pt x="216517" y="208136"/>
                  </a:lnTo>
                  <a:lnTo>
                    <a:pt x="217152" y="209556"/>
                  </a:lnTo>
                  <a:lnTo>
                    <a:pt x="216335" y="210244"/>
                  </a:lnTo>
                  <a:lnTo>
                    <a:pt x="215969" y="210341"/>
                  </a:lnTo>
                  <a:lnTo>
                    <a:pt x="212248" y="210952"/>
                  </a:lnTo>
                  <a:lnTo>
                    <a:pt x="211335" y="210687"/>
                  </a:lnTo>
                  <a:lnTo>
                    <a:pt x="212942" y="213665"/>
                  </a:lnTo>
                  <a:lnTo>
                    <a:pt x="206312" y="224062"/>
                  </a:lnTo>
                  <a:lnTo>
                    <a:pt x="206846" y="224562"/>
                  </a:lnTo>
                  <a:lnTo>
                    <a:pt x="207135" y="225113"/>
                  </a:lnTo>
                  <a:lnTo>
                    <a:pt x="206986" y="226421"/>
                  </a:lnTo>
                  <a:lnTo>
                    <a:pt x="206780" y="226615"/>
                  </a:lnTo>
                  <a:lnTo>
                    <a:pt x="207425" y="227778"/>
                  </a:lnTo>
                  <a:lnTo>
                    <a:pt x="208150" y="227364"/>
                  </a:lnTo>
                  <a:lnTo>
                    <a:pt x="209174" y="229281"/>
                  </a:lnTo>
                  <a:lnTo>
                    <a:pt x="204157" y="232446"/>
                  </a:lnTo>
                  <a:lnTo>
                    <a:pt x="204805" y="233529"/>
                  </a:lnTo>
                  <a:lnTo>
                    <a:pt x="208745" y="240762"/>
                  </a:lnTo>
                  <a:lnTo>
                    <a:pt x="209222" y="241628"/>
                  </a:lnTo>
                  <a:lnTo>
                    <a:pt x="217776" y="257214"/>
                  </a:lnTo>
                  <a:lnTo>
                    <a:pt x="219741" y="260779"/>
                  </a:lnTo>
                  <a:lnTo>
                    <a:pt x="219884" y="261038"/>
                  </a:lnTo>
                  <a:lnTo>
                    <a:pt x="221700" y="264301"/>
                  </a:lnTo>
                  <a:lnTo>
                    <a:pt x="223942" y="268372"/>
                  </a:lnTo>
                  <a:lnTo>
                    <a:pt x="223604" y="268706"/>
                  </a:lnTo>
                  <a:lnTo>
                    <a:pt x="220343" y="270914"/>
                  </a:lnTo>
                  <a:lnTo>
                    <a:pt x="219479" y="270731"/>
                  </a:lnTo>
                  <a:lnTo>
                    <a:pt x="218996" y="270857"/>
                  </a:lnTo>
                  <a:lnTo>
                    <a:pt x="217742" y="270253"/>
                  </a:lnTo>
                  <a:lnTo>
                    <a:pt x="217308" y="269940"/>
                  </a:lnTo>
                  <a:lnTo>
                    <a:pt x="216603" y="270398"/>
                  </a:lnTo>
                  <a:lnTo>
                    <a:pt x="215658" y="270726"/>
                  </a:lnTo>
                  <a:lnTo>
                    <a:pt x="215360" y="270263"/>
                  </a:lnTo>
                  <a:lnTo>
                    <a:pt x="214755" y="269995"/>
                  </a:lnTo>
                  <a:lnTo>
                    <a:pt x="214149" y="269911"/>
                  </a:lnTo>
                  <a:lnTo>
                    <a:pt x="213717" y="269365"/>
                  </a:lnTo>
                  <a:lnTo>
                    <a:pt x="213419" y="269287"/>
                  </a:lnTo>
                  <a:lnTo>
                    <a:pt x="212341" y="269467"/>
                  </a:lnTo>
                  <a:lnTo>
                    <a:pt x="211855" y="269523"/>
                  </a:lnTo>
                  <a:lnTo>
                    <a:pt x="211737" y="269987"/>
                  </a:lnTo>
                  <a:lnTo>
                    <a:pt x="210275" y="270912"/>
                  </a:lnTo>
                  <a:lnTo>
                    <a:pt x="210226" y="271270"/>
                  </a:lnTo>
                  <a:lnTo>
                    <a:pt x="209202" y="272470"/>
                  </a:lnTo>
                  <a:lnTo>
                    <a:pt x="208907" y="271960"/>
                  </a:lnTo>
                  <a:lnTo>
                    <a:pt x="207088" y="273108"/>
                  </a:lnTo>
                  <a:lnTo>
                    <a:pt x="205858" y="272721"/>
                  </a:lnTo>
                  <a:lnTo>
                    <a:pt x="205307" y="274507"/>
                  </a:lnTo>
                  <a:lnTo>
                    <a:pt x="203977" y="274213"/>
                  </a:lnTo>
                  <a:lnTo>
                    <a:pt x="203622" y="275304"/>
                  </a:lnTo>
                  <a:lnTo>
                    <a:pt x="202612" y="276053"/>
                  </a:lnTo>
                  <a:lnTo>
                    <a:pt x="202111" y="276776"/>
                  </a:lnTo>
                  <a:lnTo>
                    <a:pt x="201837" y="277059"/>
                  </a:lnTo>
                  <a:lnTo>
                    <a:pt x="201538" y="277208"/>
                  </a:lnTo>
                  <a:lnTo>
                    <a:pt x="200639" y="277267"/>
                  </a:lnTo>
                  <a:lnTo>
                    <a:pt x="200294" y="277545"/>
                  </a:lnTo>
                  <a:lnTo>
                    <a:pt x="200556" y="277219"/>
                  </a:lnTo>
                  <a:lnTo>
                    <a:pt x="201386" y="277033"/>
                  </a:lnTo>
                  <a:lnTo>
                    <a:pt x="201820" y="276761"/>
                  </a:lnTo>
                  <a:lnTo>
                    <a:pt x="202219" y="276269"/>
                  </a:lnTo>
                  <a:lnTo>
                    <a:pt x="202289" y="275878"/>
                  </a:lnTo>
                  <a:lnTo>
                    <a:pt x="201755" y="273857"/>
                  </a:lnTo>
                  <a:lnTo>
                    <a:pt x="201501" y="273794"/>
                  </a:lnTo>
                  <a:lnTo>
                    <a:pt x="200886" y="273827"/>
                  </a:lnTo>
                  <a:lnTo>
                    <a:pt x="200435" y="273965"/>
                  </a:lnTo>
                  <a:lnTo>
                    <a:pt x="199671" y="273924"/>
                  </a:lnTo>
                  <a:lnTo>
                    <a:pt x="199041" y="273838"/>
                  </a:lnTo>
                  <a:lnTo>
                    <a:pt x="199095" y="273521"/>
                  </a:lnTo>
                  <a:lnTo>
                    <a:pt x="199393" y="272809"/>
                  </a:lnTo>
                  <a:lnTo>
                    <a:pt x="199769" y="272537"/>
                  </a:lnTo>
                  <a:lnTo>
                    <a:pt x="200123" y="271498"/>
                  </a:lnTo>
                  <a:lnTo>
                    <a:pt x="200891" y="271095"/>
                  </a:lnTo>
                  <a:lnTo>
                    <a:pt x="201817" y="270839"/>
                  </a:lnTo>
                  <a:lnTo>
                    <a:pt x="202461" y="269872"/>
                  </a:lnTo>
                  <a:lnTo>
                    <a:pt x="203960" y="265092"/>
                  </a:lnTo>
                  <a:lnTo>
                    <a:pt x="203842" y="264324"/>
                  </a:lnTo>
                  <a:lnTo>
                    <a:pt x="204607" y="263855"/>
                  </a:lnTo>
                  <a:lnTo>
                    <a:pt x="204732" y="263650"/>
                  </a:lnTo>
                  <a:lnTo>
                    <a:pt x="204736" y="263483"/>
                  </a:lnTo>
                  <a:lnTo>
                    <a:pt x="203889" y="261905"/>
                  </a:lnTo>
                  <a:lnTo>
                    <a:pt x="201770" y="263246"/>
                  </a:lnTo>
                  <a:lnTo>
                    <a:pt x="200965" y="265825"/>
                  </a:lnTo>
                  <a:lnTo>
                    <a:pt x="199429" y="265936"/>
                  </a:lnTo>
                  <a:lnTo>
                    <a:pt x="198898" y="265776"/>
                  </a:lnTo>
                  <a:lnTo>
                    <a:pt x="198470" y="265884"/>
                  </a:lnTo>
                  <a:lnTo>
                    <a:pt x="198224" y="267315"/>
                  </a:lnTo>
                  <a:lnTo>
                    <a:pt x="198258" y="268161"/>
                  </a:lnTo>
                  <a:lnTo>
                    <a:pt x="198182" y="269056"/>
                  </a:lnTo>
                  <a:lnTo>
                    <a:pt x="197928" y="270450"/>
                  </a:lnTo>
                  <a:lnTo>
                    <a:pt x="197723" y="270767"/>
                  </a:lnTo>
                  <a:lnTo>
                    <a:pt x="197035" y="270427"/>
                  </a:lnTo>
                  <a:lnTo>
                    <a:pt x="196153" y="269593"/>
                  </a:lnTo>
                  <a:lnTo>
                    <a:pt x="195271" y="268251"/>
                  </a:lnTo>
                  <a:lnTo>
                    <a:pt x="195191" y="267345"/>
                  </a:lnTo>
                  <a:lnTo>
                    <a:pt x="194586" y="266179"/>
                  </a:lnTo>
                  <a:lnTo>
                    <a:pt x="194228" y="265098"/>
                  </a:lnTo>
                  <a:lnTo>
                    <a:pt x="194235" y="264676"/>
                  </a:lnTo>
                  <a:lnTo>
                    <a:pt x="194314" y="264379"/>
                  </a:lnTo>
                  <a:lnTo>
                    <a:pt x="196403" y="265177"/>
                  </a:lnTo>
                  <a:lnTo>
                    <a:pt x="197154" y="262652"/>
                  </a:lnTo>
                  <a:lnTo>
                    <a:pt x="194655" y="261732"/>
                  </a:lnTo>
                  <a:lnTo>
                    <a:pt x="194801" y="260834"/>
                  </a:lnTo>
                  <a:lnTo>
                    <a:pt x="194738" y="260651"/>
                  </a:lnTo>
                  <a:lnTo>
                    <a:pt x="193602" y="260211"/>
                  </a:lnTo>
                  <a:lnTo>
                    <a:pt x="192590" y="259955"/>
                  </a:lnTo>
                  <a:lnTo>
                    <a:pt x="192149" y="260331"/>
                  </a:lnTo>
                  <a:lnTo>
                    <a:pt x="192045" y="260685"/>
                  </a:lnTo>
                  <a:lnTo>
                    <a:pt x="191840" y="260644"/>
                  </a:lnTo>
                  <a:lnTo>
                    <a:pt x="190227" y="260086"/>
                  </a:lnTo>
                  <a:lnTo>
                    <a:pt x="190407" y="259337"/>
                  </a:lnTo>
                  <a:lnTo>
                    <a:pt x="186875" y="258055"/>
                  </a:lnTo>
                  <a:lnTo>
                    <a:pt x="186744" y="257764"/>
                  </a:lnTo>
                  <a:lnTo>
                    <a:pt x="184255" y="256902"/>
                  </a:lnTo>
                  <a:lnTo>
                    <a:pt x="184115" y="257293"/>
                  </a:lnTo>
                  <a:lnTo>
                    <a:pt x="183544" y="259192"/>
                  </a:lnTo>
                  <a:lnTo>
                    <a:pt x="178451" y="249831"/>
                  </a:lnTo>
                  <a:lnTo>
                    <a:pt x="176048" y="248974"/>
                  </a:lnTo>
                  <a:lnTo>
                    <a:pt x="173591" y="248268"/>
                  </a:lnTo>
                  <a:lnTo>
                    <a:pt x="171822" y="247634"/>
                  </a:lnTo>
                  <a:lnTo>
                    <a:pt x="170951" y="250444"/>
                  </a:lnTo>
                  <a:lnTo>
                    <a:pt x="171007" y="250720"/>
                  </a:lnTo>
                  <a:lnTo>
                    <a:pt x="171615" y="250914"/>
                  </a:lnTo>
                  <a:lnTo>
                    <a:pt x="171848" y="251768"/>
                  </a:lnTo>
                  <a:lnTo>
                    <a:pt x="171823" y="252140"/>
                  </a:lnTo>
                  <a:lnTo>
                    <a:pt x="171294" y="253821"/>
                  </a:lnTo>
                  <a:lnTo>
                    <a:pt x="171294" y="253963"/>
                  </a:lnTo>
                  <a:lnTo>
                    <a:pt x="171614" y="254272"/>
                  </a:lnTo>
                  <a:lnTo>
                    <a:pt x="171693" y="254731"/>
                  </a:lnTo>
                  <a:lnTo>
                    <a:pt x="171669" y="255238"/>
                  </a:lnTo>
                  <a:lnTo>
                    <a:pt x="171185" y="256836"/>
                  </a:lnTo>
                  <a:lnTo>
                    <a:pt x="171098" y="257391"/>
                  </a:lnTo>
                  <a:lnTo>
                    <a:pt x="170235" y="260153"/>
                  </a:lnTo>
                  <a:lnTo>
                    <a:pt x="170964" y="260489"/>
                  </a:lnTo>
                  <a:lnTo>
                    <a:pt x="170794" y="261275"/>
                  </a:lnTo>
                  <a:lnTo>
                    <a:pt x="171694" y="261600"/>
                  </a:lnTo>
                  <a:lnTo>
                    <a:pt x="171426" y="262606"/>
                  </a:lnTo>
                  <a:lnTo>
                    <a:pt x="171524" y="263037"/>
                  </a:lnTo>
                  <a:lnTo>
                    <a:pt x="170476" y="263891"/>
                  </a:lnTo>
                  <a:lnTo>
                    <a:pt x="172435" y="266760"/>
                  </a:lnTo>
                  <a:lnTo>
                    <a:pt x="173142" y="267545"/>
                  </a:lnTo>
                  <a:lnTo>
                    <a:pt x="173752" y="268044"/>
                  </a:lnTo>
                  <a:lnTo>
                    <a:pt x="162083" y="275596"/>
                  </a:lnTo>
                  <a:lnTo>
                    <a:pt x="153863" y="280858"/>
                  </a:lnTo>
                  <a:lnTo>
                    <a:pt x="154220" y="279706"/>
                  </a:lnTo>
                  <a:lnTo>
                    <a:pt x="152547" y="279176"/>
                  </a:lnTo>
                  <a:lnTo>
                    <a:pt x="152231" y="279164"/>
                  </a:lnTo>
                  <a:lnTo>
                    <a:pt x="151415" y="279414"/>
                  </a:lnTo>
                  <a:lnTo>
                    <a:pt x="151064" y="279388"/>
                  </a:lnTo>
                  <a:lnTo>
                    <a:pt x="148162" y="278701"/>
                  </a:lnTo>
                  <a:lnTo>
                    <a:pt x="147409" y="278452"/>
                  </a:lnTo>
                  <a:lnTo>
                    <a:pt x="147020" y="279537"/>
                  </a:lnTo>
                  <a:lnTo>
                    <a:pt x="147607" y="279827"/>
                  </a:lnTo>
                  <a:lnTo>
                    <a:pt x="147704" y="280181"/>
                  </a:lnTo>
                  <a:lnTo>
                    <a:pt x="147513" y="280819"/>
                  </a:lnTo>
                  <a:lnTo>
                    <a:pt x="147517" y="281020"/>
                  </a:lnTo>
                  <a:lnTo>
                    <a:pt x="148141" y="281400"/>
                  </a:lnTo>
                  <a:lnTo>
                    <a:pt x="147229" y="284334"/>
                  </a:lnTo>
                  <a:lnTo>
                    <a:pt x="148081" y="284605"/>
                  </a:lnTo>
                  <a:lnTo>
                    <a:pt x="144803" y="286736"/>
                  </a:lnTo>
                  <a:lnTo>
                    <a:pt x="148232" y="292592"/>
                  </a:lnTo>
                  <a:lnTo>
                    <a:pt x="150019" y="295644"/>
                  </a:lnTo>
                  <a:lnTo>
                    <a:pt x="150192" y="295940"/>
                  </a:lnTo>
                  <a:lnTo>
                    <a:pt x="148981" y="297102"/>
                  </a:lnTo>
                  <a:lnTo>
                    <a:pt x="148339" y="297348"/>
                  </a:lnTo>
                  <a:lnTo>
                    <a:pt x="147840" y="295949"/>
                  </a:lnTo>
                  <a:lnTo>
                    <a:pt x="146706" y="295494"/>
                  </a:lnTo>
                  <a:lnTo>
                    <a:pt x="146518" y="295307"/>
                  </a:lnTo>
                  <a:lnTo>
                    <a:pt x="146799" y="294353"/>
                  </a:lnTo>
                  <a:lnTo>
                    <a:pt x="146858" y="293679"/>
                  </a:lnTo>
                  <a:lnTo>
                    <a:pt x="146709" y="293541"/>
                  </a:lnTo>
                  <a:lnTo>
                    <a:pt x="144749" y="292900"/>
                  </a:lnTo>
                  <a:lnTo>
                    <a:pt x="144621" y="292930"/>
                  </a:lnTo>
                  <a:lnTo>
                    <a:pt x="144437" y="293463"/>
                  </a:lnTo>
                  <a:lnTo>
                    <a:pt x="141256" y="292346"/>
                  </a:lnTo>
                  <a:lnTo>
                    <a:pt x="140736" y="292160"/>
                  </a:lnTo>
                  <a:lnTo>
                    <a:pt x="141876" y="288491"/>
                  </a:lnTo>
                  <a:lnTo>
                    <a:pt x="141816" y="287824"/>
                  </a:lnTo>
                  <a:lnTo>
                    <a:pt x="136776" y="285986"/>
                  </a:lnTo>
                  <a:lnTo>
                    <a:pt x="137051" y="285121"/>
                  </a:lnTo>
                  <a:lnTo>
                    <a:pt x="135042" y="284349"/>
                  </a:lnTo>
                  <a:lnTo>
                    <a:pt x="135025" y="284084"/>
                  </a:lnTo>
                  <a:lnTo>
                    <a:pt x="133869" y="283846"/>
                  </a:lnTo>
                  <a:lnTo>
                    <a:pt x="134060" y="284733"/>
                  </a:lnTo>
                  <a:lnTo>
                    <a:pt x="133841" y="285434"/>
                  </a:lnTo>
                  <a:lnTo>
                    <a:pt x="133400" y="286380"/>
                  </a:lnTo>
                  <a:lnTo>
                    <a:pt x="133449" y="286540"/>
                  </a:lnTo>
                  <a:lnTo>
                    <a:pt x="133789" y="286660"/>
                  </a:lnTo>
                  <a:lnTo>
                    <a:pt x="133927" y="286891"/>
                  </a:lnTo>
                  <a:lnTo>
                    <a:pt x="133976" y="287894"/>
                  </a:lnTo>
                  <a:lnTo>
                    <a:pt x="133915" y="288064"/>
                  </a:lnTo>
                  <a:lnTo>
                    <a:pt x="133490" y="288404"/>
                  </a:lnTo>
                  <a:lnTo>
                    <a:pt x="131856" y="288848"/>
                  </a:lnTo>
                  <a:lnTo>
                    <a:pt x="131239" y="289362"/>
                  </a:lnTo>
                  <a:lnTo>
                    <a:pt x="131277" y="289515"/>
                  </a:lnTo>
                  <a:lnTo>
                    <a:pt x="131464" y="289686"/>
                  </a:lnTo>
                  <a:lnTo>
                    <a:pt x="131415" y="289917"/>
                  </a:lnTo>
                  <a:lnTo>
                    <a:pt x="131242" y="290123"/>
                  </a:lnTo>
                  <a:lnTo>
                    <a:pt x="130819" y="290488"/>
                  </a:lnTo>
                  <a:lnTo>
                    <a:pt x="129983" y="290559"/>
                  </a:lnTo>
                  <a:lnTo>
                    <a:pt x="129660" y="290096"/>
                  </a:lnTo>
                  <a:lnTo>
                    <a:pt x="129584" y="289660"/>
                  </a:lnTo>
                  <a:lnTo>
                    <a:pt x="129605" y="288978"/>
                  </a:lnTo>
                  <a:lnTo>
                    <a:pt x="129785" y="288494"/>
                  </a:lnTo>
                  <a:lnTo>
                    <a:pt x="129771" y="287636"/>
                  </a:lnTo>
                  <a:lnTo>
                    <a:pt x="126443" y="286418"/>
                  </a:lnTo>
                  <a:lnTo>
                    <a:pt x="125416" y="285919"/>
                  </a:lnTo>
                  <a:lnTo>
                    <a:pt x="123260" y="286088"/>
                  </a:lnTo>
                  <a:lnTo>
                    <a:pt x="119568" y="286194"/>
                  </a:lnTo>
                  <a:lnTo>
                    <a:pt x="119606" y="283823"/>
                  </a:lnTo>
                  <a:lnTo>
                    <a:pt x="118299" y="284048"/>
                  </a:lnTo>
                  <a:lnTo>
                    <a:pt x="116806" y="281271"/>
                  </a:lnTo>
                  <a:lnTo>
                    <a:pt x="116057" y="279878"/>
                  </a:lnTo>
                  <a:lnTo>
                    <a:pt x="114734" y="277417"/>
                  </a:lnTo>
                  <a:lnTo>
                    <a:pt x="115310" y="277397"/>
                  </a:lnTo>
                  <a:lnTo>
                    <a:pt x="115321" y="276853"/>
                  </a:lnTo>
                  <a:lnTo>
                    <a:pt x="116130" y="276733"/>
                  </a:lnTo>
                  <a:lnTo>
                    <a:pt x="116147" y="276074"/>
                  </a:lnTo>
                  <a:lnTo>
                    <a:pt x="116109" y="275654"/>
                  </a:lnTo>
                  <a:lnTo>
                    <a:pt x="115994" y="275524"/>
                  </a:lnTo>
                  <a:lnTo>
                    <a:pt x="115973" y="274607"/>
                  </a:lnTo>
                  <a:lnTo>
                    <a:pt x="116137" y="273928"/>
                  </a:lnTo>
                  <a:lnTo>
                    <a:pt x="116432" y="273653"/>
                  </a:lnTo>
                  <a:lnTo>
                    <a:pt x="116477" y="273332"/>
                  </a:lnTo>
                  <a:lnTo>
                    <a:pt x="115605" y="273328"/>
                  </a:lnTo>
                  <a:lnTo>
                    <a:pt x="115307" y="273634"/>
                  </a:lnTo>
                  <a:lnTo>
                    <a:pt x="113935" y="273474"/>
                  </a:lnTo>
                  <a:lnTo>
                    <a:pt x="113147" y="273634"/>
                  </a:lnTo>
                  <a:lnTo>
                    <a:pt x="112867" y="273918"/>
                  </a:lnTo>
                  <a:lnTo>
                    <a:pt x="110876" y="270242"/>
                  </a:lnTo>
                  <a:lnTo>
                    <a:pt x="110199" y="270713"/>
                  </a:lnTo>
                  <a:lnTo>
                    <a:pt x="107528" y="270766"/>
                  </a:lnTo>
                  <a:lnTo>
                    <a:pt x="107531" y="271974"/>
                  </a:lnTo>
                  <a:lnTo>
                    <a:pt x="104224" y="271983"/>
                  </a:lnTo>
                  <a:lnTo>
                    <a:pt x="103860" y="271823"/>
                  </a:lnTo>
                  <a:lnTo>
                    <a:pt x="98334" y="271908"/>
                  </a:lnTo>
                  <a:lnTo>
                    <a:pt x="98292" y="272244"/>
                  </a:lnTo>
                  <a:lnTo>
                    <a:pt x="95083" y="272289"/>
                  </a:lnTo>
                  <a:lnTo>
                    <a:pt x="94968" y="272091"/>
                  </a:lnTo>
                  <a:lnTo>
                    <a:pt x="93478" y="272114"/>
                  </a:lnTo>
                  <a:lnTo>
                    <a:pt x="93252" y="272018"/>
                  </a:lnTo>
                  <a:lnTo>
                    <a:pt x="92822" y="271992"/>
                  </a:lnTo>
                  <a:lnTo>
                    <a:pt x="92322" y="272041"/>
                  </a:lnTo>
                  <a:lnTo>
                    <a:pt x="91905" y="272268"/>
                  </a:lnTo>
                  <a:lnTo>
                    <a:pt x="91905" y="272671"/>
                  </a:lnTo>
                  <a:lnTo>
                    <a:pt x="92072" y="272779"/>
                  </a:lnTo>
                  <a:lnTo>
                    <a:pt x="92010" y="274065"/>
                  </a:lnTo>
                  <a:lnTo>
                    <a:pt x="91920" y="274289"/>
                  </a:lnTo>
                  <a:lnTo>
                    <a:pt x="91432" y="274341"/>
                  </a:lnTo>
                  <a:lnTo>
                    <a:pt x="91414" y="275209"/>
                  </a:lnTo>
                  <a:lnTo>
                    <a:pt x="90377" y="275217"/>
                  </a:lnTo>
                  <a:lnTo>
                    <a:pt x="90535" y="274599"/>
                  </a:lnTo>
                  <a:lnTo>
                    <a:pt x="91128" y="273148"/>
                  </a:lnTo>
                  <a:lnTo>
                    <a:pt x="91257" y="272606"/>
                  </a:lnTo>
                  <a:lnTo>
                    <a:pt x="87851" y="274466"/>
                  </a:lnTo>
                  <a:lnTo>
                    <a:pt x="87925" y="273888"/>
                  </a:lnTo>
                  <a:lnTo>
                    <a:pt x="87832" y="269199"/>
                  </a:lnTo>
                  <a:lnTo>
                    <a:pt x="87926" y="268923"/>
                  </a:lnTo>
                  <a:lnTo>
                    <a:pt x="88232" y="268502"/>
                  </a:lnTo>
                  <a:lnTo>
                    <a:pt x="88240" y="263071"/>
                  </a:lnTo>
                  <a:lnTo>
                    <a:pt x="88310" y="262624"/>
                  </a:lnTo>
                  <a:lnTo>
                    <a:pt x="89335" y="262594"/>
                  </a:lnTo>
                  <a:lnTo>
                    <a:pt x="89642" y="261405"/>
                  </a:lnTo>
                  <a:lnTo>
                    <a:pt x="90097" y="261376"/>
                  </a:lnTo>
                  <a:lnTo>
                    <a:pt x="90479" y="261029"/>
                  </a:lnTo>
                  <a:lnTo>
                    <a:pt x="90761" y="260593"/>
                  </a:lnTo>
                  <a:lnTo>
                    <a:pt x="93090" y="259359"/>
                  </a:lnTo>
                  <a:lnTo>
                    <a:pt x="93141" y="256627"/>
                  </a:lnTo>
                  <a:lnTo>
                    <a:pt x="94417" y="256578"/>
                  </a:lnTo>
                  <a:lnTo>
                    <a:pt x="95992" y="255895"/>
                  </a:lnTo>
                  <a:lnTo>
                    <a:pt x="96569" y="255278"/>
                  </a:lnTo>
                  <a:lnTo>
                    <a:pt x="102581" y="255226"/>
                  </a:lnTo>
                  <a:lnTo>
                    <a:pt x="102801" y="255151"/>
                  </a:lnTo>
                  <a:lnTo>
                    <a:pt x="102685" y="254938"/>
                  </a:lnTo>
                  <a:lnTo>
                    <a:pt x="101072" y="251998"/>
                  </a:lnTo>
                  <a:lnTo>
                    <a:pt x="95150" y="241152"/>
                  </a:lnTo>
                  <a:lnTo>
                    <a:pt x="93224" y="237619"/>
                  </a:lnTo>
                  <a:lnTo>
                    <a:pt x="90666" y="232850"/>
                  </a:lnTo>
                  <a:lnTo>
                    <a:pt x="87886" y="227694"/>
                  </a:lnTo>
                  <a:lnTo>
                    <a:pt x="87899" y="229109"/>
                  </a:lnTo>
                  <a:lnTo>
                    <a:pt x="87794" y="230425"/>
                  </a:lnTo>
                  <a:lnTo>
                    <a:pt x="85645" y="230383"/>
                  </a:lnTo>
                  <a:lnTo>
                    <a:pt x="85541" y="230010"/>
                  </a:lnTo>
                  <a:lnTo>
                    <a:pt x="81201" y="230040"/>
                  </a:lnTo>
                  <a:lnTo>
                    <a:pt x="81176" y="229433"/>
                  </a:lnTo>
                  <a:lnTo>
                    <a:pt x="80852" y="229421"/>
                  </a:lnTo>
                  <a:lnTo>
                    <a:pt x="80915" y="230335"/>
                  </a:lnTo>
                  <a:lnTo>
                    <a:pt x="81145" y="230495"/>
                  </a:lnTo>
                  <a:lnTo>
                    <a:pt x="81086" y="231065"/>
                  </a:lnTo>
                  <a:lnTo>
                    <a:pt x="80525" y="231252"/>
                  </a:lnTo>
                  <a:lnTo>
                    <a:pt x="79188" y="231304"/>
                  </a:lnTo>
                  <a:lnTo>
                    <a:pt x="79038" y="231237"/>
                  </a:lnTo>
                  <a:lnTo>
                    <a:pt x="79045" y="230056"/>
                  </a:lnTo>
                  <a:lnTo>
                    <a:pt x="77578" y="230023"/>
                  </a:lnTo>
                  <a:lnTo>
                    <a:pt x="77585" y="229363"/>
                  </a:lnTo>
                  <a:lnTo>
                    <a:pt x="75061" y="229334"/>
                  </a:lnTo>
                  <a:lnTo>
                    <a:pt x="75011" y="231913"/>
                  </a:lnTo>
                  <a:lnTo>
                    <a:pt x="71309" y="231867"/>
                  </a:lnTo>
                  <a:lnTo>
                    <a:pt x="71316" y="234487"/>
                  </a:lnTo>
                  <a:lnTo>
                    <a:pt x="70602" y="234532"/>
                  </a:lnTo>
                  <a:lnTo>
                    <a:pt x="70599" y="231900"/>
                  </a:lnTo>
                  <a:lnTo>
                    <a:pt x="70877" y="231878"/>
                  </a:lnTo>
                  <a:lnTo>
                    <a:pt x="70898" y="231699"/>
                  </a:lnTo>
                  <a:lnTo>
                    <a:pt x="70906" y="229086"/>
                  </a:lnTo>
                  <a:lnTo>
                    <a:pt x="69922" y="229051"/>
                  </a:lnTo>
                  <a:lnTo>
                    <a:pt x="70045" y="229188"/>
                  </a:lnTo>
                  <a:lnTo>
                    <a:pt x="70061" y="229444"/>
                  </a:lnTo>
                  <a:lnTo>
                    <a:pt x="69795" y="229876"/>
                  </a:lnTo>
                  <a:lnTo>
                    <a:pt x="69439" y="229567"/>
                  </a:lnTo>
                  <a:lnTo>
                    <a:pt x="69192" y="229034"/>
                  </a:lnTo>
                  <a:lnTo>
                    <a:pt x="68858" y="229019"/>
                  </a:lnTo>
                  <a:lnTo>
                    <a:pt x="68663" y="229015"/>
                  </a:lnTo>
                  <a:lnTo>
                    <a:pt x="68513" y="229969"/>
                  </a:lnTo>
                  <a:lnTo>
                    <a:pt x="67813" y="231438"/>
                  </a:lnTo>
                  <a:lnTo>
                    <a:pt x="67632" y="231009"/>
                  </a:lnTo>
                  <a:lnTo>
                    <a:pt x="67155" y="231143"/>
                  </a:lnTo>
                  <a:lnTo>
                    <a:pt x="67196" y="231892"/>
                  </a:lnTo>
                  <a:lnTo>
                    <a:pt x="67555" y="231971"/>
                  </a:lnTo>
                  <a:lnTo>
                    <a:pt x="67217" y="233372"/>
                  </a:lnTo>
                  <a:lnTo>
                    <a:pt x="66632" y="233760"/>
                  </a:lnTo>
                  <a:lnTo>
                    <a:pt x="66333" y="233689"/>
                  </a:lnTo>
                  <a:lnTo>
                    <a:pt x="65873" y="233946"/>
                  </a:lnTo>
                  <a:lnTo>
                    <a:pt x="65668" y="234289"/>
                  </a:lnTo>
                  <a:lnTo>
                    <a:pt x="65636" y="234979"/>
                  </a:lnTo>
                  <a:lnTo>
                    <a:pt x="65013" y="234989"/>
                  </a:lnTo>
                  <a:lnTo>
                    <a:pt x="65007" y="234233"/>
                  </a:lnTo>
                  <a:lnTo>
                    <a:pt x="64519" y="234226"/>
                  </a:lnTo>
                  <a:lnTo>
                    <a:pt x="64063" y="234036"/>
                  </a:lnTo>
                  <a:lnTo>
                    <a:pt x="63325" y="233559"/>
                  </a:lnTo>
                  <a:lnTo>
                    <a:pt x="62886" y="233600"/>
                  </a:lnTo>
                  <a:lnTo>
                    <a:pt x="62874" y="231450"/>
                  </a:lnTo>
                  <a:lnTo>
                    <a:pt x="61934" y="231759"/>
                  </a:lnTo>
                  <a:lnTo>
                    <a:pt x="61548" y="232062"/>
                  </a:lnTo>
                  <a:lnTo>
                    <a:pt x="61287" y="232386"/>
                  </a:lnTo>
                  <a:lnTo>
                    <a:pt x="61120" y="232461"/>
                  </a:lnTo>
                  <a:lnTo>
                    <a:pt x="59856" y="232476"/>
                  </a:lnTo>
                  <a:lnTo>
                    <a:pt x="58381" y="232610"/>
                  </a:lnTo>
                  <a:lnTo>
                    <a:pt x="57726" y="232994"/>
                  </a:lnTo>
                  <a:lnTo>
                    <a:pt x="57374" y="233337"/>
                  </a:lnTo>
                  <a:lnTo>
                    <a:pt x="56928" y="233530"/>
                  </a:lnTo>
                  <a:lnTo>
                    <a:pt x="56447" y="233593"/>
                  </a:lnTo>
                  <a:lnTo>
                    <a:pt x="56169" y="233377"/>
                  </a:lnTo>
                  <a:lnTo>
                    <a:pt x="56089" y="232464"/>
                  </a:lnTo>
                  <a:lnTo>
                    <a:pt x="55866" y="231987"/>
                  </a:lnTo>
                  <a:lnTo>
                    <a:pt x="54940" y="231942"/>
                  </a:lnTo>
                  <a:lnTo>
                    <a:pt x="54905" y="232575"/>
                  </a:lnTo>
                  <a:lnTo>
                    <a:pt x="54114" y="233008"/>
                  </a:lnTo>
                  <a:lnTo>
                    <a:pt x="53902" y="232899"/>
                  </a:lnTo>
                  <a:lnTo>
                    <a:pt x="53937" y="232284"/>
                  </a:lnTo>
                  <a:lnTo>
                    <a:pt x="54083" y="232113"/>
                  </a:lnTo>
                  <a:lnTo>
                    <a:pt x="53537" y="231308"/>
                  </a:lnTo>
                  <a:lnTo>
                    <a:pt x="52819" y="231960"/>
                  </a:lnTo>
                  <a:lnTo>
                    <a:pt x="52795" y="233477"/>
                  </a:lnTo>
                  <a:lnTo>
                    <a:pt x="52464" y="233018"/>
                  </a:lnTo>
                  <a:lnTo>
                    <a:pt x="52210" y="231501"/>
                  </a:lnTo>
                  <a:lnTo>
                    <a:pt x="52266" y="230889"/>
                  </a:lnTo>
                  <a:lnTo>
                    <a:pt x="51862" y="230163"/>
                  </a:lnTo>
                  <a:lnTo>
                    <a:pt x="51593" y="229932"/>
                  </a:lnTo>
                  <a:lnTo>
                    <a:pt x="50479" y="229884"/>
                  </a:lnTo>
                  <a:lnTo>
                    <a:pt x="50232" y="229045"/>
                  </a:lnTo>
                  <a:lnTo>
                    <a:pt x="49929" y="228870"/>
                  </a:lnTo>
                  <a:lnTo>
                    <a:pt x="49873" y="229088"/>
                  </a:lnTo>
                  <a:lnTo>
                    <a:pt x="50010" y="222446"/>
                  </a:lnTo>
                  <a:lnTo>
                    <a:pt x="43412" y="222426"/>
                  </a:lnTo>
                  <a:lnTo>
                    <a:pt x="42958" y="222311"/>
                  </a:lnTo>
                  <a:lnTo>
                    <a:pt x="33539" y="222307"/>
                  </a:lnTo>
                  <a:lnTo>
                    <a:pt x="33106" y="222308"/>
                  </a:lnTo>
                  <a:lnTo>
                    <a:pt x="32527" y="222308"/>
                  </a:lnTo>
                  <a:lnTo>
                    <a:pt x="16163" y="222305"/>
                  </a:lnTo>
                  <a:lnTo>
                    <a:pt x="16233" y="217361"/>
                  </a:lnTo>
                  <a:lnTo>
                    <a:pt x="22766" y="217398"/>
                  </a:lnTo>
                  <a:lnTo>
                    <a:pt x="22736" y="208131"/>
                  </a:lnTo>
                  <a:lnTo>
                    <a:pt x="22361" y="208133"/>
                  </a:lnTo>
                  <a:lnTo>
                    <a:pt x="22870" y="207096"/>
                  </a:lnTo>
                  <a:lnTo>
                    <a:pt x="23557" y="206959"/>
                  </a:lnTo>
                  <a:lnTo>
                    <a:pt x="24590" y="206150"/>
                  </a:lnTo>
                  <a:lnTo>
                    <a:pt x="25183" y="205927"/>
                  </a:lnTo>
                  <a:lnTo>
                    <a:pt x="25936" y="206039"/>
                  </a:lnTo>
                  <a:lnTo>
                    <a:pt x="26610" y="205954"/>
                  </a:lnTo>
                  <a:lnTo>
                    <a:pt x="26690" y="205350"/>
                  </a:lnTo>
                  <a:lnTo>
                    <a:pt x="26876" y="204877"/>
                  </a:lnTo>
                  <a:lnTo>
                    <a:pt x="27270" y="204832"/>
                  </a:lnTo>
                  <a:lnTo>
                    <a:pt x="27591" y="204917"/>
                  </a:lnTo>
                  <a:lnTo>
                    <a:pt x="27762" y="204787"/>
                  </a:lnTo>
                  <a:lnTo>
                    <a:pt x="28100" y="203955"/>
                  </a:lnTo>
                  <a:lnTo>
                    <a:pt x="28079" y="203773"/>
                  </a:lnTo>
                  <a:lnTo>
                    <a:pt x="27925" y="203535"/>
                  </a:lnTo>
                  <a:lnTo>
                    <a:pt x="27998" y="203117"/>
                  </a:lnTo>
                  <a:lnTo>
                    <a:pt x="28410" y="202781"/>
                  </a:lnTo>
                  <a:lnTo>
                    <a:pt x="28452" y="204306"/>
                  </a:lnTo>
                  <a:lnTo>
                    <a:pt x="28426" y="206777"/>
                  </a:lnTo>
                  <a:lnTo>
                    <a:pt x="31335" y="206746"/>
                  </a:lnTo>
                  <a:lnTo>
                    <a:pt x="31363" y="207480"/>
                  </a:lnTo>
                  <a:lnTo>
                    <a:pt x="30972" y="208013"/>
                  </a:lnTo>
                  <a:lnTo>
                    <a:pt x="32943" y="209250"/>
                  </a:lnTo>
                  <a:lnTo>
                    <a:pt x="33683" y="209287"/>
                  </a:lnTo>
                  <a:lnTo>
                    <a:pt x="33749" y="209981"/>
                  </a:lnTo>
                  <a:lnTo>
                    <a:pt x="34792" y="210096"/>
                  </a:lnTo>
                  <a:lnTo>
                    <a:pt x="35141" y="210402"/>
                  </a:lnTo>
                  <a:lnTo>
                    <a:pt x="35130" y="209205"/>
                  </a:lnTo>
                  <a:lnTo>
                    <a:pt x="36281" y="209176"/>
                  </a:lnTo>
                  <a:lnTo>
                    <a:pt x="36466" y="208289"/>
                  </a:lnTo>
                  <a:lnTo>
                    <a:pt x="36487" y="207879"/>
                  </a:lnTo>
                  <a:lnTo>
                    <a:pt x="36023" y="207591"/>
                  </a:lnTo>
                  <a:lnTo>
                    <a:pt x="36034" y="206917"/>
                  </a:lnTo>
                  <a:lnTo>
                    <a:pt x="36309" y="206145"/>
                  </a:lnTo>
                  <a:lnTo>
                    <a:pt x="36456" y="206034"/>
                  </a:lnTo>
                  <a:lnTo>
                    <a:pt x="37126" y="206011"/>
                  </a:lnTo>
                  <a:lnTo>
                    <a:pt x="38011" y="206720"/>
                  </a:lnTo>
                  <a:lnTo>
                    <a:pt x="38315" y="206000"/>
                  </a:lnTo>
                  <a:lnTo>
                    <a:pt x="38221" y="204651"/>
                  </a:lnTo>
                  <a:lnTo>
                    <a:pt x="37837" y="204491"/>
                  </a:lnTo>
                  <a:lnTo>
                    <a:pt x="37984" y="202880"/>
                  </a:lnTo>
                  <a:lnTo>
                    <a:pt x="38204" y="202612"/>
                  </a:lnTo>
                  <a:lnTo>
                    <a:pt x="38498" y="201602"/>
                  </a:lnTo>
                  <a:lnTo>
                    <a:pt x="38473" y="201025"/>
                  </a:lnTo>
                  <a:lnTo>
                    <a:pt x="38351" y="200648"/>
                  </a:lnTo>
                  <a:lnTo>
                    <a:pt x="38191" y="200454"/>
                  </a:lnTo>
                  <a:lnTo>
                    <a:pt x="37981" y="200391"/>
                  </a:lnTo>
                  <a:lnTo>
                    <a:pt x="37161" y="200409"/>
                  </a:lnTo>
                  <a:lnTo>
                    <a:pt x="37147" y="199906"/>
                  </a:lnTo>
                  <a:lnTo>
                    <a:pt x="37280" y="199105"/>
                  </a:lnTo>
                  <a:lnTo>
                    <a:pt x="37772" y="199038"/>
                  </a:lnTo>
                  <a:lnTo>
                    <a:pt x="37943" y="198822"/>
                  </a:lnTo>
                  <a:lnTo>
                    <a:pt x="38079" y="198494"/>
                  </a:lnTo>
                  <a:lnTo>
                    <a:pt x="38086" y="198296"/>
                  </a:lnTo>
                  <a:lnTo>
                    <a:pt x="37950" y="197808"/>
                  </a:lnTo>
                  <a:lnTo>
                    <a:pt x="38115" y="196891"/>
                  </a:lnTo>
                  <a:lnTo>
                    <a:pt x="38212" y="196690"/>
                  </a:lnTo>
                  <a:lnTo>
                    <a:pt x="38726" y="196257"/>
                  </a:lnTo>
                  <a:lnTo>
                    <a:pt x="38872" y="196258"/>
                  </a:lnTo>
                  <a:lnTo>
                    <a:pt x="39106" y="196634"/>
                  </a:lnTo>
                  <a:lnTo>
                    <a:pt x="39357" y="197357"/>
                  </a:lnTo>
                  <a:lnTo>
                    <a:pt x="39444" y="198781"/>
                  </a:lnTo>
                  <a:lnTo>
                    <a:pt x="40682" y="200582"/>
                  </a:lnTo>
                  <a:lnTo>
                    <a:pt x="41279" y="201249"/>
                  </a:lnTo>
                  <a:lnTo>
                    <a:pt x="42081" y="201999"/>
                  </a:lnTo>
                  <a:lnTo>
                    <a:pt x="42569" y="202841"/>
                  </a:lnTo>
                  <a:lnTo>
                    <a:pt x="43255" y="202868"/>
                  </a:lnTo>
                  <a:lnTo>
                    <a:pt x="43245" y="204463"/>
                  </a:lnTo>
                  <a:lnTo>
                    <a:pt x="44082" y="204470"/>
                  </a:lnTo>
                  <a:lnTo>
                    <a:pt x="44142" y="205506"/>
                  </a:lnTo>
                  <a:lnTo>
                    <a:pt x="46302" y="205550"/>
                  </a:lnTo>
                  <a:lnTo>
                    <a:pt x="47031" y="205889"/>
                  </a:lnTo>
                  <a:lnTo>
                    <a:pt x="47045" y="206869"/>
                  </a:lnTo>
                  <a:lnTo>
                    <a:pt x="49494" y="207032"/>
                  </a:lnTo>
                  <a:lnTo>
                    <a:pt x="49539" y="208065"/>
                  </a:lnTo>
                  <a:lnTo>
                    <a:pt x="50509" y="208076"/>
                  </a:lnTo>
                  <a:lnTo>
                    <a:pt x="50544" y="209563"/>
                  </a:lnTo>
                  <a:lnTo>
                    <a:pt x="51088" y="209794"/>
                  </a:lnTo>
                  <a:lnTo>
                    <a:pt x="51489" y="210301"/>
                  </a:lnTo>
                  <a:lnTo>
                    <a:pt x="51513" y="212347"/>
                  </a:lnTo>
                  <a:lnTo>
                    <a:pt x="52009" y="212429"/>
                  </a:lnTo>
                  <a:lnTo>
                    <a:pt x="52019" y="213846"/>
                  </a:lnTo>
                  <a:lnTo>
                    <a:pt x="52235" y="214084"/>
                  </a:lnTo>
                  <a:lnTo>
                    <a:pt x="52563" y="214230"/>
                  </a:lnTo>
                  <a:lnTo>
                    <a:pt x="53560" y="214334"/>
                  </a:lnTo>
                  <a:lnTo>
                    <a:pt x="53621" y="205948"/>
                  </a:lnTo>
                  <a:lnTo>
                    <a:pt x="56314" y="205971"/>
                  </a:lnTo>
                  <a:lnTo>
                    <a:pt x="56342" y="205002"/>
                  </a:lnTo>
                  <a:lnTo>
                    <a:pt x="56552" y="204290"/>
                  </a:lnTo>
                  <a:lnTo>
                    <a:pt x="56761" y="203955"/>
                  </a:lnTo>
                  <a:lnTo>
                    <a:pt x="56768" y="202822"/>
                  </a:lnTo>
                  <a:lnTo>
                    <a:pt x="56720" y="202572"/>
                  </a:lnTo>
                  <a:lnTo>
                    <a:pt x="56346" y="201964"/>
                  </a:lnTo>
                  <a:lnTo>
                    <a:pt x="56473" y="200216"/>
                  </a:lnTo>
                  <a:lnTo>
                    <a:pt x="56606" y="198956"/>
                  </a:lnTo>
                  <a:lnTo>
                    <a:pt x="56480" y="198464"/>
                  </a:lnTo>
                  <a:lnTo>
                    <a:pt x="56114" y="198058"/>
                  </a:lnTo>
                  <a:lnTo>
                    <a:pt x="56079" y="197912"/>
                  </a:lnTo>
                  <a:lnTo>
                    <a:pt x="57001" y="196776"/>
                  </a:lnTo>
                  <a:lnTo>
                    <a:pt x="57305" y="196571"/>
                  </a:lnTo>
                  <a:lnTo>
                    <a:pt x="57856" y="196549"/>
                  </a:lnTo>
                  <a:lnTo>
                    <a:pt x="57937" y="194544"/>
                  </a:lnTo>
                  <a:lnTo>
                    <a:pt x="56921" y="194583"/>
                  </a:lnTo>
                  <a:lnTo>
                    <a:pt x="56551" y="194987"/>
                  </a:lnTo>
                  <a:lnTo>
                    <a:pt x="56300" y="195098"/>
                  </a:lnTo>
                  <a:lnTo>
                    <a:pt x="56007" y="195113"/>
                  </a:lnTo>
                  <a:lnTo>
                    <a:pt x="53685" y="194964"/>
                  </a:lnTo>
                  <a:lnTo>
                    <a:pt x="53469" y="194844"/>
                  </a:lnTo>
                  <a:lnTo>
                    <a:pt x="52952" y="194719"/>
                  </a:lnTo>
                  <a:lnTo>
                    <a:pt x="50889" y="194706"/>
                  </a:lnTo>
                  <a:lnTo>
                    <a:pt x="50959" y="190718"/>
                  </a:lnTo>
                  <a:lnTo>
                    <a:pt x="51853" y="188981"/>
                  </a:lnTo>
                  <a:lnTo>
                    <a:pt x="52038" y="188307"/>
                  </a:lnTo>
                  <a:lnTo>
                    <a:pt x="52258" y="186578"/>
                  </a:lnTo>
                  <a:lnTo>
                    <a:pt x="52335" y="186328"/>
                  </a:lnTo>
                  <a:lnTo>
                    <a:pt x="52768" y="185668"/>
                  </a:lnTo>
                  <a:lnTo>
                    <a:pt x="52869" y="185269"/>
                  </a:lnTo>
                  <a:lnTo>
                    <a:pt x="52866" y="184896"/>
                  </a:lnTo>
                  <a:lnTo>
                    <a:pt x="52730" y="184229"/>
                  </a:lnTo>
                  <a:lnTo>
                    <a:pt x="52726" y="183652"/>
                  </a:lnTo>
                  <a:lnTo>
                    <a:pt x="52849" y="182209"/>
                  </a:lnTo>
                  <a:lnTo>
                    <a:pt x="52846" y="179373"/>
                  </a:lnTo>
                  <a:lnTo>
                    <a:pt x="52782" y="179168"/>
                  </a:lnTo>
                  <a:lnTo>
                    <a:pt x="52576" y="178922"/>
                  </a:lnTo>
                  <a:lnTo>
                    <a:pt x="51633" y="178787"/>
                  </a:lnTo>
                  <a:lnTo>
                    <a:pt x="51444" y="177524"/>
                  </a:lnTo>
                  <a:lnTo>
                    <a:pt x="51177" y="176311"/>
                  </a:lnTo>
                  <a:lnTo>
                    <a:pt x="51166" y="174911"/>
                  </a:lnTo>
                  <a:lnTo>
                    <a:pt x="47218" y="175281"/>
                  </a:lnTo>
                  <a:lnTo>
                    <a:pt x="43411" y="174573"/>
                  </a:lnTo>
                  <a:lnTo>
                    <a:pt x="40520" y="173798"/>
                  </a:lnTo>
                  <a:lnTo>
                    <a:pt x="40086" y="173854"/>
                  </a:lnTo>
                  <a:lnTo>
                    <a:pt x="39572" y="174111"/>
                  </a:lnTo>
                  <a:lnTo>
                    <a:pt x="39240" y="174175"/>
                  </a:lnTo>
                  <a:lnTo>
                    <a:pt x="37712" y="174015"/>
                  </a:lnTo>
                  <a:lnTo>
                    <a:pt x="36827" y="173748"/>
                  </a:lnTo>
                  <a:lnTo>
                    <a:pt x="36742" y="172586"/>
                  </a:lnTo>
                  <a:lnTo>
                    <a:pt x="37675" y="172716"/>
                  </a:lnTo>
                  <a:lnTo>
                    <a:pt x="42633" y="173915"/>
                  </a:lnTo>
                  <a:lnTo>
                    <a:pt x="43127" y="173784"/>
                  </a:lnTo>
                  <a:lnTo>
                    <a:pt x="43172" y="173408"/>
                  </a:lnTo>
                  <a:lnTo>
                    <a:pt x="44322" y="173810"/>
                  </a:lnTo>
                  <a:lnTo>
                    <a:pt x="46190" y="174599"/>
                  </a:lnTo>
                  <a:lnTo>
                    <a:pt x="47134" y="174871"/>
                  </a:lnTo>
                  <a:lnTo>
                    <a:pt x="47777" y="175005"/>
                  </a:lnTo>
                  <a:lnTo>
                    <a:pt x="48954" y="174915"/>
                  </a:lnTo>
                  <a:lnTo>
                    <a:pt x="48924" y="173906"/>
                  </a:lnTo>
                  <a:lnTo>
                    <a:pt x="50124" y="173925"/>
                  </a:lnTo>
                  <a:lnTo>
                    <a:pt x="50140" y="169935"/>
                  </a:lnTo>
                  <a:lnTo>
                    <a:pt x="50091" y="169142"/>
                  </a:lnTo>
                  <a:lnTo>
                    <a:pt x="48646" y="169093"/>
                  </a:lnTo>
                  <a:lnTo>
                    <a:pt x="48607" y="162034"/>
                  </a:lnTo>
                  <a:lnTo>
                    <a:pt x="46871" y="162072"/>
                  </a:lnTo>
                  <a:lnTo>
                    <a:pt x="46563" y="162161"/>
                  </a:lnTo>
                  <a:lnTo>
                    <a:pt x="43271" y="162189"/>
                  </a:lnTo>
                  <a:lnTo>
                    <a:pt x="42233" y="162133"/>
                  </a:lnTo>
                  <a:lnTo>
                    <a:pt x="42222" y="161823"/>
                  </a:lnTo>
                  <a:lnTo>
                    <a:pt x="42447" y="161417"/>
                  </a:lnTo>
                  <a:lnTo>
                    <a:pt x="42534" y="160769"/>
                  </a:lnTo>
                  <a:lnTo>
                    <a:pt x="41940" y="160221"/>
                  </a:lnTo>
                  <a:lnTo>
                    <a:pt x="41510" y="159658"/>
                  </a:lnTo>
                  <a:lnTo>
                    <a:pt x="41440" y="158558"/>
                  </a:lnTo>
                  <a:lnTo>
                    <a:pt x="41723" y="158588"/>
                  </a:lnTo>
                  <a:lnTo>
                    <a:pt x="41856" y="158215"/>
                  </a:lnTo>
                  <a:lnTo>
                    <a:pt x="41636" y="157667"/>
                  </a:lnTo>
                  <a:lnTo>
                    <a:pt x="39992" y="156478"/>
                  </a:lnTo>
                  <a:lnTo>
                    <a:pt x="38739" y="155758"/>
                  </a:lnTo>
                  <a:lnTo>
                    <a:pt x="38546" y="155765"/>
                  </a:lnTo>
                  <a:lnTo>
                    <a:pt x="37293" y="156391"/>
                  </a:lnTo>
                  <a:lnTo>
                    <a:pt x="36509" y="156358"/>
                  </a:lnTo>
                  <a:lnTo>
                    <a:pt x="36464" y="153003"/>
                  </a:lnTo>
                  <a:lnTo>
                    <a:pt x="36072" y="151735"/>
                  </a:lnTo>
                  <a:lnTo>
                    <a:pt x="36144" y="151546"/>
                  </a:lnTo>
                  <a:lnTo>
                    <a:pt x="25737" y="151563"/>
                  </a:lnTo>
                  <a:lnTo>
                    <a:pt x="19320" y="151568"/>
                  </a:lnTo>
                  <a:lnTo>
                    <a:pt x="18195" y="151574"/>
                  </a:lnTo>
                  <a:lnTo>
                    <a:pt x="14130" y="151573"/>
                  </a:lnTo>
                  <a:lnTo>
                    <a:pt x="14302" y="150763"/>
                  </a:lnTo>
                  <a:lnTo>
                    <a:pt x="14600" y="150577"/>
                  </a:lnTo>
                  <a:lnTo>
                    <a:pt x="14939" y="150618"/>
                  </a:lnTo>
                  <a:lnTo>
                    <a:pt x="15577" y="150886"/>
                  </a:lnTo>
                  <a:lnTo>
                    <a:pt x="15948" y="150885"/>
                  </a:lnTo>
                  <a:lnTo>
                    <a:pt x="15451" y="145163"/>
                  </a:lnTo>
                  <a:lnTo>
                    <a:pt x="15022" y="144613"/>
                  </a:lnTo>
                  <a:lnTo>
                    <a:pt x="14570" y="144442"/>
                  </a:lnTo>
                  <a:lnTo>
                    <a:pt x="14346" y="144513"/>
                  </a:lnTo>
                  <a:lnTo>
                    <a:pt x="13866" y="144472"/>
                  </a:lnTo>
                  <a:lnTo>
                    <a:pt x="14552" y="143618"/>
                  </a:lnTo>
                  <a:lnTo>
                    <a:pt x="14769" y="142761"/>
                  </a:lnTo>
                  <a:lnTo>
                    <a:pt x="15289" y="143219"/>
                  </a:lnTo>
                  <a:lnTo>
                    <a:pt x="14486" y="133459"/>
                  </a:lnTo>
                  <a:lnTo>
                    <a:pt x="15282" y="131514"/>
                  </a:lnTo>
                  <a:lnTo>
                    <a:pt x="15033" y="131555"/>
                  </a:lnTo>
                  <a:lnTo>
                    <a:pt x="14312" y="131255"/>
                  </a:lnTo>
                  <a:lnTo>
                    <a:pt x="13448" y="122076"/>
                  </a:lnTo>
                  <a:lnTo>
                    <a:pt x="12925" y="121722"/>
                  </a:lnTo>
                  <a:lnTo>
                    <a:pt x="12227" y="121495"/>
                  </a:lnTo>
                  <a:lnTo>
                    <a:pt x="12034" y="121756"/>
                  </a:lnTo>
                  <a:lnTo>
                    <a:pt x="11638" y="121965"/>
                  </a:lnTo>
                  <a:lnTo>
                    <a:pt x="10006" y="121704"/>
                  </a:lnTo>
                  <a:lnTo>
                    <a:pt x="9515" y="121499"/>
                  </a:lnTo>
                  <a:lnTo>
                    <a:pt x="6996" y="121602"/>
                  </a:lnTo>
                  <a:lnTo>
                    <a:pt x="7003" y="121103"/>
                  </a:lnTo>
                  <a:lnTo>
                    <a:pt x="6842" y="120283"/>
                  </a:lnTo>
                  <a:lnTo>
                    <a:pt x="6747" y="120100"/>
                  </a:lnTo>
                  <a:lnTo>
                    <a:pt x="5063" y="120297"/>
                  </a:lnTo>
                  <a:lnTo>
                    <a:pt x="5698" y="120991"/>
                  </a:lnTo>
                  <a:lnTo>
                    <a:pt x="5291" y="121438"/>
                  </a:lnTo>
                  <a:lnTo>
                    <a:pt x="4540" y="121821"/>
                  </a:lnTo>
                  <a:lnTo>
                    <a:pt x="3754" y="121516"/>
                  </a:lnTo>
                  <a:lnTo>
                    <a:pt x="3266" y="121217"/>
                  </a:lnTo>
                  <a:lnTo>
                    <a:pt x="2645" y="120565"/>
                  </a:lnTo>
                  <a:lnTo>
                    <a:pt x="1056" y="120629"/>
                  </a:lnTo>
                  <a:lnTo>
                    <a:pt x="708" y="120539"/>
                  </a:lnTo>
                  <a:lnTo>
                    <a:pt x="722" y="120219"/>
                  </a:lnTo>
                  <a:lnTo>
                    <a:pt x="280" y="120066"/>
                  </a:lnTo>
                  <a:lnTo>
                    <a:pt x="0" y="120096"/>
                  </a:lnTo>
                  <a:lnTo>
                    <a:pt x="543" y="117841"/>
                  </a:lnTo>
                  <a:lnTo>
                    <a:pt x="655" y="117606"/>
                  </a:lnTo>
                  <a:lnTo>
                    <a:pt x="957" y="117435"/>
                  </a:lnTo>
                  <a:lnTo>
                    <a:pt x="1189" y="117405"/>
                  </a:lnTo>
                  <a:lnTo>
                    <a:pt x="1571" y="117588"/>
                  </a:lnTo>
                  <a:lnTo>
                    <a:pt x="1877" y="116786"/>
                  </a:lnTo>
                  <a:lnTo>
                    <a:pt x="1684" y="116566"/>
                  </a:lnTo>
                  <a:lnTo>
                    <a:pt x="1638" y="115810"/>
                  </a:lnTo>
                  <a:lnTo>
                    <a:pt x="2589" y="116037"/>
                  </a:lnTo>
                  <a:lnTo>
                    <a:pt x="3140" y="115884"/>
                  </a:lnTo>
                  <a:lnTo>
                    <a:pt x="3045" y="114654"/>
                  </a:lnTo>
                  <a:lnTo>
                    <a:pt x="3070" y="114159"/>
                  </a:lnTo>
                  <a:lnTo>
                    <a:pt x="3456" y="113708"/>
                  </a:lnTo>
                  <a:lnTo>
                    <a:pt x="3747" y="113492"/>
                  </a:lnTo>
                  <a:lnTo>
                    <a:pt x="4860" y="113499"/>
                  </a:lnTo>
                  <a:lnTo>
                    <a:pt x="5366" y="113969"/>
                  </a:lnTo>
                  <a:lnTo>
                    <a:pt x="5846" y="114852"/>
                  </a:lnTo>
                  <a:lnTo>
                    <a:pt x="5846" y="115281"/>
                  </a:lnTo>
                  <a:lnTo>
                    <a:pt x="5994" y="115751"/>
                  </a:lnTo>
                  <a:lnTo>
                    <a:pt x="6124" y="115862"/>
                  </a:lnTo>
                  <a:lnTo>
                    <a:pt x="6489" y="115438"/>
                  </a:lnTo>
                  <a:lnTo>
                    <a:pt x="6664" y="114785"/>
                  </a:lnTo>
                  <a:lnTo>
                    <a:pt x="6538" y="114305"/>
                  </a:lnTo>
                  <a:lnTo>
                    <a:pt x="7184" y="114670"/>
                  </a:lnTo>
                  <a:lnTo>
                    <a:pt x="8563" y="115692"/>
                  </a:lnTo>
                  <a:lnTo>
                    <a:pt x="9612" y="116307"/>
                  </a:lnTo>
                  <a:lnTo>
                    <a:pt x="13071" y="117607"/>
                  </a:lnTo>
                  <a:lnTo>
                    <a:pt x="14693" y="118911"/>
                  </a:lnTo>
                  <a:lnTo>
                    <a:pt x="14900" y="118941"/>
                  </a:lnTo>
                  <a:lnTo>
                    <a:pt x="15212" y="118822"/>
                  </a:lnTo>
                  <a:lnTo>
                    <a:pt x="16717" y="118568"/>
                  </a:lnTo>
                  <a:lnTo>
                    <a:pt x="17939" y="119127"/>
                  </a:lnTo>
                  <a:lnTo>
                    <a:pt x="18602" y="118486"/>
                  </a:lnTo>
                  <a:lnTo>
                    <a:pt x="18974" y="117900"/>
                  </a:lnTo>
                  <a:lnTo>
                    <a:pt x="18886" y="117345"/>
                  </a:lnTo>
                  <a:lnTo>
                    <a:pt x="19419" y="116193"/>
                  </a:lnTo>
                  <a:lnTo>
                    <a:pt x="19974" y="115307"/>
                  </a:lnTo>
                  <a:lnTo>
                    <a:pt x="20704" y="116018"/>
                  </a:lnTo>
                  <a:lnTo>
                    <a:pt x="20841" y="114721"/>
                  </a:lnTo>
                  <a:lnTo>
                    <a:pt x="21031" y="113745"/>
                  </a:lnTo>
                  <a:lnTo>
                    <a:pt x="21206" y="113801"/>
                  </a:lnTo>
                  <a:lnTo>
                    <a:pt x="21466" y="114047"/>
                  </a:lnTo>
                  <a:lnTo>
                    <a:pt x="21961" y="114193"/>
                  </a:lnTo>
                  <a:lnTo>
                    <a:pt x="22214" y="114159"/>
                  </a:lnTo>
                  <a:lnTo>
                    <a:pt x="22460" y="113801"/>
                  </a:lnTo>
                  <a:lnTo>
                    <a:pt x="22586" y="113372"/>
                  </a:lnTo>
                  <a:lnTo>
                    <a:pt x="22600" y="113095"/>
                  </a:lnTo>
                  <a:lnTo>
                    <a:pt x="22569" y="112745"/>
                  </a:lnTo>
                  <a:lnTo>
                    <a:pt x="22425" y="112473"/>
                  </a:lnTo>
                  <a:lnTo>
                    <a:pt x="22408" y="111347"/>
                  </a:lnTo>
                  <a:lnTo>
                    <a:pt x="22545" y="111273"/>
                  </a:lnTo>
                  <a:lnTo>
                    <a:pt x="22738" y="111299"/>
                  </a:lnTo>
                  <a:lnTo>
                    <a:pt x="22962" y="111627"/>
                  </a:lnTo>
                  <a:lnTo>
                    <a:pt x="23005" y="111839"/>
                  </a:lnTo>
                  <a:lnTo>
                    <a:pt x="23963" y="111344"/>
                  </a:lnTo>
                  <a:lnTo>
                    <a:pt x="24177" y="111162"/>
                  </a:lnTo>
                  <a:lnTo>
                    <a:pt x="24230" y="111020"/>
                  </a:lnTo>
                  <a:lnTo>
                    <a:pt x="21899" y="111060"/>
                  </a:lnTo>
                  <a:lnTo>
                    <a:pt x="21453" y="110199"/>
                  </a:lnTo>
                  <a:lnTo>
                    <a:pt x="21534" y="109849"/>
                  </a:lnTo>
                  <a:lnTo>
                    <a:pt x="22731" y="109503"/>
                  </a:lnTo>
                  <a:lnTo>
                    <a:pt x="22335" y="109208"/>
                  </a:lnTo>
                  <a:lnTo>
                    <a:pt x="21717" y="109178"/>
                  </a:lnTo>
                  <a:lnTo>
                    <a:pt x="21826" y="107356"/>
                  </a:lnTo>
                  <a:lnTo>
                    <a:pt x="21952" y="107147"/>
                  </a:lnTo>
                  <a:lnTo>
                    <a:pt x="22160" y="106998"/>
                  </a:lnTo>
                  <a:lnTo>
                    <a:pt x="21447" y="106301"/>
                  </a:lnTo>
                  <a:lnTo>
                    <a:pt x="18928" y="105153"/>
                  </a:lnTo>
                  <a:lnTo>
                    <a:pt x="18686" y="105060"/>
                  </a:lnTo>
                  <a:lnTo>
                    <a:pt x="16607" y="104762"/>
                  </a:lnTo>
                  <a:lnTo>
                    <a:pt x="15033" y="103629"/>
                  </a:lnTo>
                  <a:lnTo>
                    <a:pt x="15280" y="103338"/>
                  </a:lnTo>
                  <a:lnTo>
                    <a:pt x="15222" y="102921"/>
                  </a:lnTo>
                  <a:lnTo>
                    <a:pt x="14794" y="102351"/>
                  </a:lnTo>
                  <a:lnTo>
                    <a:pt x="14590" y="101941"/>
                  </a:lnTo>
                  <a:lnTo>
                    <a:pt x="14603" y="101486"/>
                  </a:lnTo>
                  <a:lnTo>
                    <a:pt x="15468" y="100379"/>
                  </a:lnTo>
                  <a:lnTo>
                    <a:pt x="16265" y="99842"/>
                  </a:lnTo>
                  <a:lnTo>
                    <a:pt x="16659" y="99443"/>
                  </a:lnTo>
                  <a:lnTo>
                    <a:pt x="16796" y="98821"/>
                  </a:lnTo>
                  <a:lnTo>
                    <a:pt x="16711" y="97830"/>
                  </a:lnTo>
                  <a:lnTo>
                    <a:pt x="16373" y="97110"/>
                  </a:lnTo>
                  <a:lnTo>
                    <a:pt x="16373" y="96399"/>
                  </a:lnTo>
                  <a:lnTo>
                    <a:pt x="16834" y="96414"/>
                  </a:lnTo>
                  <a:lnTo>
                    <a:pt x="16771" y="95944"/>
                  </a:lnTo>
                  <a:lnTo>
                    <a:pt x="15835" y="95631"/>
                  </a:lnTo>
                  <a:lnTo>
                    <a:pt x="15807" y="94912"/>
                  </a:lnTo>
                  <a:lnTo>
                    <a:pt x="16376" y="93946"/>
                  </a:lnTo>
                  <a:lnTo>
                    <a:pt x="16928" y="93797"/>
                  </a:lnTo>
                  <a:lnTo>
                    <a:pt x="17122" y="93536"/>
                  </a:lnTo>
                  <a:lnTo>
                    <a:pt x="16686" y="92988"/>
                  </a:lnTo>
                  <a:lnTo>
                    <a:pt x="16447" y="92852"/>
                  </a:lnTo>
                  <a:lnTo>
                    <a:pt x="15845" y="91120"/>
                  </a:lnTo>
                  <a:lnTo>
                    <a:pt x="16067" y="90363"/>
                  </a:lnTo>
                  <a:lnTo>
                    <a:pt x="16348" y="90031"/>
                  </a:lnTo>
                  <a:lnTo>
                    <a:pt x="15739" y="87788"/>
                  </a:lnTo>
                  <a:lnTo>
                    <a:pt x="15630" y="87605"/>
                  </a:lnTo>
                  <a:lnTo>
                    <a:pt x="15468" y="87542"/>
                  </a:lnTo>
                  <a:lnTo>
                    <a:pt x="15454" y="87382"/>
                  </a:lnTo>
                  <a:lnTo>
                    <a:pt x="15823" y="85943"/>
                  </a:lnTo>
                  <a:lnTo>
                    <a:pt x="16210" y="85578"/>
                  </a:lnTo>
                  <a:lnTo>
                    <a:pt x="15742" y="84229"/>
                  </a:lnTo>
                  <a:lnTo>
                    <a:pt x="15281" y="83405"/>
                  </a:lnTo>
                  <a:lnTo>
                    <a:pt x="14940" y="83267"/>
                  </a:lnTo>
                  <a:lnTo>
                    <a:pt x="14715" y="83387"/>
                  </a:lnTo>
                  <a:lnTo>
                    <a:pt x="14637" y="83573"/>
                  </a:lnTo>
                  <a:lnTo>
                    <a:pt x="14922" y="83853"/>
                  </a:lnTo>
                  <a:lnTo>
                    <a:pt x="14982" y="84098"/>
                  </a:lnTo>
                  <a:lnTo>
                    <a:pt x="14813" y="84199"/>
                  </a:lnTo>
                  <a:lnTo>
                    <a:pt x="14419" y="84181"/>
                  </a:lnTo>
                  <a:lnTo>
                    <a:pt x="13641" y="82493"/>
                  </a:lnTo>
                  <a:lnTo>
                    <a:pt x="13455" y="81964"/>
                  </a:lnTo>
                  <a:lnTo>
                    <a:pt x="13768" y="81591"/>
                  </a:lnTo>
                  <a:lnTo>
                    <a:pt x="14003" y="81013"/>
                  </a:lnTo>
                  <a:lnTo>
                    <a:pt x="13679" y="80342"/>
                  </a:lnTo>
                  <a:lnTo>
                    <a:pt x="13398" y="79866"/>
                  </a:lnTo>
                  <a:lnTo>
                    <a:pt x="13618" y="79664"/>
                  </a:lnTo>
                  <a:lnTo>
                    <a:pt x="14355" y="79664"/>
                  </a:lnTo>
                  <a:lnTo>
                    <a:pt x="14308" y="57743"/>
                  </a:lnTo>
                  <a:lnTo>
                    <a:pt x="14271" y="45626"/>
                  </a:lnTo>
                  <a:lnTo>
                    <a:pt x="14249" y="36078"/>
                  </a:lnTo>
                  <a:lnTo>
                    <a:pt x="14243" y="33504"/>
                  </a:lnTo>
                  <a:lnTo>
                    <a:pt x="14201" y="7769"/>
                  </a:lnTo>
                  <a:lnTo>
                    <a:pt x="22024" y="7798"/>
                  </a:lnTo>
                  <a:lnTo>
                    <a:pt x="22974" y="7801"/>
                  </a:lnTo>
                  <a:lnTo>
                    <a:pt x="23564" y="7803"/>
                  </a:lnTo>
                  <a:lnTo>
                    <a:pt x="24891" y="7808"/>
                  </a:lnTo>
                  <a:lnTo>
                    <a:pt x="27046" y="7807"/>
                  </a:lnTo>
                  <a:lnTo>
                    <a:pt x="37194" y="7830"/>
                  </a:lnTo>
                  <a:lnTo>
                    <a:pt x="58761" y="7899"/>
                  </a:lnTo>
                  <a:lnTo>
                    <a:pt x="58800" y="8083"/>
                  </a:lnTo>
                  <a:lnTo>
                    <a:pt x="59263" y="8538"/>
                  </a:lnTo>
                  <a:lnTo>
                    <a:pt x="61133" y="8514"/>
                  </a:lnTo>
                  <a:lnTo>
                    <a:pt x="61321" y="8611"/>
                  </a:lnTo>
                  <a:lnTo>
                    <a:pt x="61487" y="8823"/>
                  </a:lnTo>
                  <a:lnTo>
                    <a:pt x="61314" y="10769"/>
                  </a:lnTo>
                  <a:lnTo>
                    <a:pt x="61372" y="13463"/>
                  </a:lnTo>
                  <a:lnTo>
                    <a:pt x="61436" y="13623"/>
                  </a:lnTo>
                  <a:lnTo>
                    <a:pt x="61947" y="14073"/>
                  </a:lnTo>
                  <a:lnTo>
                    <a:pt x="62355" y="14621"/>
                  </a:lnTo>
                  <a:lnTo>
                    <a:pt x="62408" y="15296"/>
                  </a:lnTo>
                  <a:lnTo>
                    <a:pt x="62681" y="15538"/>
                  </a:lnTo>
                  <a:lnTo>
                    <a:pt x="62988" y="15556"/>
                  </a:lnTo>
                  <a:lnTo>
                    <a:pt x="63468" y="15340"/>
                  </a:lnTo>
                  <a:lnTo>
                    <a:pt x="64363" y="14650"/>
                  </a:lnTo>
                  <a:lnTo>
                    <a:pt x="65505" y="14642"/>
                  </a:lnTo>
                  <a:lnTo>
                    <a:pt x="65515" y="15820"/>
                  </a:lnTo>
                  <a:lnTo>
                    <a:pt x="67746" y="15842"/>
                  </a:lnTo>
                  <a:lnTo>
                    <a:pt x="67763" y="16327"/>
                  </a:lnTo>
                  <a:lnTo>
                    <a:pt x="70329" y="16320"/>
                  </a:lnTo>
                  <a:lnTo>
                    <a:pt x="70393" y="16901"/>
                  </a:lnTo>
                  <a:lnTo>
                    <a:pt x="72312" y="16905"/>
                  </a:lnTo>
                  <a:lnTo>
                    <a:pt x="72303" y="20971"/>
                  </a:lnTo>
                  <a:lnTo>
                    <a:pt x="67777" y="20989"/>
                  </a:lnTo>
                  <a:lnTo>
                    <a:pt x="67654" y="20676"/>
                  </a:lnTo>
                  <a:lnTo>
                    <a:pt x="67092" y="19971"/>
                  </a:lnTo>
                  <a:lnTo>
                    <a:pt x="66534" y="19968"/>
                  </a:lnTo>
                  <a:lnTo>
                    <a:pt x="66311" y="20072"/>
                  </a:lnTo>
                  <a:lnTo>
                    <a:pt x="66117" y="20303"/>
                  </a:lnTo>
                  <a:lnTo>
                    <a:pt x="66523" y="20389"/>
                  </a:lnTo>
                  <a:lnTo>
                    <a:pt x="66784" y="20266"/>
                  </a:lnTo>
                  <a:lnTo>
                    <a:pt x="66583" y="20989"/>
                  </a:lnTo>
                  <a:lnTo>
                    <a:pt x="65735" y="20996"/>
                  </a:lnTo>
                  <a:lnTo>
                    <a:pt x="65704" y="24336"/>
                  </a:lnTo>
                  <a:lnTo>
                    <a:pt x="58399" y="24289"/>
                  </a:lnTo>
                  <a:lnTo>
                    <a:pt x="59664" y="25169"/>
                  </a:lnTo>
                  <a:lnTo>
                    <a:pt x="60932" y="25220"/>
                  </a:lnTo>
                  <a:lnTo>
                    <a:pt x="60871" y="32580"/>
                  </a:lnTo>
                  <a:lnTo>
                    <a:pt x="59717" y="32662"/>
                  </a:lnTo>
                  <a:lnTo>
                    <a:pt x="59449" y="32540"/>
                  </a:lnTo>
                  <a:lnTo>
                    <a:pt x="59364" y="32394"/>
                  </a:lnTo>
                  <a:lnTo>
                    <a:pt x="59141" y="32469"/>
                  </a:lnTo>
                  <a:lnTo>
                    <a:pt x="58935" y="32730"/>
                  </a:lnTo>
                  <a:lnTo>
                    <a:pt x="58920" y="34146"/>
                  </a:lnTo>
                  <a:lnTo>
                    <a:pt x="58680" y="34392"/>
                  </a:lnTo>
                  <a:lnTo>
                    <a:pt x="60869" y="34361"/>
                  </a:lnTo>
                  <a:lnTo>
                    <a:pt x="60873" y="36411"/>
                  </a:lnTo>
                  <a:lnTo>
                    <a:pt x="65556" y="33961"/>
                  </a:lnTo>
                  <a:lnTo>
                    <a:pt x="65606" y="36022"/>
                  </a:lnTo>
                  <a:lnTo>
                    <a:pt x="67198" y="36044"/>
                  </a:lnTo>
                  <a:lnTo>
                    <a:pt x="67205" y="37125"/>
                  </a:lnTo>
                  <a:lnTo>
                    <a:pt x="67745" y="38243"/>
                  </a:lnTo>
                  <a:lnTo>
                    <a:pt x="67918" y="38354"/>
                  </a:lnTo>
                  <a:lnTo>
                    <a:pt x="68934" y="38366"/>
                  </a:lnTo>
                  <a:lnTo>
                    <a:pt x="70345" y="39532"/>
                  </a:lnTo>
                  <a:lnTo>
                    <a:pt x="70257" y="39864"/>
                  </a:lnTo>
                  <a:lnTo>
                    <a:pt x="70274" y="42559"/>
                  </a:lnTo>
                  <a:lnTo>
                    <a:pt x="72860" y="42559"/>
                  </a:lnTo>
                  <a:lnTo>
                    <a:pt x="74712" y="42761"/>
                  </a:lnTo>
                  <a:lnTo>
                    <a:pt x="74726" y="43503"/>
                  </a:lnTo>
                  <a:lnTo>
                    <a:pt x="76243" y="45057"/>
                  </a:lnTo>
                  <a:lnTo>
                    <a:pt x="75570" y="45206"/>
                  </a:lnTo>
                  <a:lnTo>
                    <a:pt x="74898" y="45486"/>
                  </a:lnTo>
                  <a:lnTo>
                    <a:pt x="74520" y="45985"/>
                  </a:lnTo>
                  <a:lnTo>
                    <a:pt x="75644" y="46134"/>
                  </a:lnTo>
                  <a:lnTo>
                    <a:pt x="76301" y="46220"/>
                  </a:lnTo>
                  <a:lnTo>
                    <a:pt x="76949" y="46051"/>
                  </a:lnTo>
                  <a:lnTo>
                    <a:pt x="77542" y="46096"/>
                  </a:lnTo>
                  <a:lnTo>
                    <a:pt x="78695" y="45730"/>
                  </a:lnTo>
                  <a:lnTo>
                    <a:pt x="79404" y="45614"/>
                  </a:lnTo>
                  <a:lnTo>
                    <a:pt x="80071" y="45603"/>
                  </a:lnTo>
                  <a:lnTo>
                    <a:pt x="80536" y="45897"/>
                  </a:lnTo>
                  <a:lnTo>
                    <a:pt x="80434" y="46132"/>
                  </a:lnTo>
                  <a:lnTo>
                    <a:pt x="80738" y="46460"/>
                  </a:lnTo>
                  <a:lnTo>
                    <a:pt x="81256" y="46311"/>
                  </a:lnTo>
                  <a:lnTo>
                    <a:pt x="81510" y="46050"/>
                  </a:lnTo>
                  <a:lnTo>
                    <a:pt x="81494" y="42887"/>
                  </a:lnTo>
                  <a:lnTo>
                    <a:pt x="86208" y="42945"/>
                  </a:lnTo>
                  <a:lnTo>
                    <a:pt x="86371" y="43229"/>
                  </a:lnTo>
                  <a:lnTo>
                    <a:pt x="86346" y="43788"/>
                  </a:lnTo>
                  <a:lnTo>
                    <a:pt x="86441" y="44485"/>
                  </a:lnTo>
                  <a:lnTo>
                    <a:pt x="87023" y="43892"/>
                  </a:lnTo>
                  <a:lnTo>
                    <a:pt x="87147" y="43602"/>
                  </a:lnTo>
                  <a:lnTo>
                    <a:pt x="87246" y="42961"/>
                  </a:lnTo>
                  <a:lnTo>
                    <a:pt x="89387" y="43006"/>
                  </a:lnTo>
                  <a:lnTo>
                    <a:pt x="89365" y="44463"/>
                  </a:lnTo>
                  <a:lnTo>
                    <a:pt x="89978" y="45787"/>
                  </a:lnTo>
                  <a:lnTo>
                    <a:pt x="90511" y="45806"/>
                  </a:lnTo>
                  <a:lnTo>
                    <a:pt x="90938" y="45519"/>
                  </a:lnTo>
                  <a:lnTo>
                    <a:pt x="90894" y="48034"/>
                  </a:lnTo>
                  <a:lnTo>
                    <a:pt x="89773" y="48019"/>
                  </a:lnTo>
                  <a:lnTo>
                    <a:pt x="89903" y="48988"/>
                  </a:lnTo>
                  <a:lnTo>
                    <a:pt x="90988" y="49827"/>
                  </a:lnTo>
                  <a:lnTo>
                    <a:pt x="91214" y="49916"/>
                  </a:lnTo>
                  <a:lnTo>
                    <a:pt x="91937" y="49793"/>
                  </a:lnTo>
                  <a:lnTo>
                    <a:pt x="92392" y="50382"/>
                  </a:lnTo>
                  <a:lnTo>
                    <a:pt x="92672" y="51854"/>
                  </a:lnTo>
                  <a:lnTo>
                    <a:pt x="92788" y="52093"/>
                  </a:lnTo>
                  <a:lnTo>
                    <a:pt x="92545" y="52494"/>
                  </a:lnTo>
                  <a:lnTo>
                    <a:pt x="92168" y="52379"/>
                  </a:lnTo>
                  <a:lnTo>
                    <a:pt x="91850" y="52138"/>
                  </a:lnTo>
                  <a:lnTo>
                    <a:pt x="91554" y="52078"/>
                  </a:lnTo>
                  <a:lnTo>
                    <a:pt x="91563" y="53109"/>
                  </a:lnTo>
                  <a:lnTo>
                    <a:pt x="92002" y="53146"/>
                  </a:lnTo>
                  <a:lnTo>
                    <a:pt x="92736" y="53593"/>
                  </a:lnTo>
                  <a:lnTo>
                    <a:pt x="93096" y="54714"/>
                  </a:lnTo>
                  <a:lnTo>
                    <a:pt x="93110" y="55080"/>
                  </a:lnTo>
                  <a:lnTo>
                    <a:pt x="92698" y="56589"/>
                  </a:lnTo>
                  <a:lnTo>
                    <a:pt x="92442" y="57976"/>
                  </a:lnTo>
                  <a:lnTo>
                    <a:pt x="92530" y="59179"/>
                  </a:lnTo>
                  <a:lnTo>
                    <a:pt x="92972" y="60450"/>
                  </a:lnTo>
                  <a:lnTo>
                    <a:pt x="93532" y="61404"/>
                  </a:lnTo>
                  <a:lnTo>
                    <a:pt x="94184" y="61210"/>
                  </a:lnTo>
                  <a:lnTo>
                    <a:pt x="94987" y="61176"/>
                  </a:lnTo>
                  <a:lnTo>
                    <a:pt x="95064" y="60017"/>
                  </a:lnTo>
                  <a:lnTo>
                    <a:pt x="95290" y="59491"/>
                  </a:lnTo>
                  <a:lnTo>
                    <a:pt x="95892" y="58537"/>
                  </a:lnTo>
                  <a:lnTo>
                    <a:pt x="96840" y="57944"/>
                  </a:lnTo>
                  <a:lnTo>
                    <a:pt x="96924" y="57654"/>
                  </a:lnTo>
                  <a:lnTo>
                    <a:pt x="96907" y="57445"/>
                  </a:lnTo>
                  <a:lnTo>
                    <a:pt x="98605" y="57439"/>
                  </a:lnTo>
                  <a:lnTo>
                    <a:pt x="98636" y="57067"/>
                  </a:lnTo>
                  <a:lnTo>
                    <a:pt x="101556" y="57037"/>
                  </a:lnTo>
                  <a:lnTo>
                    <a:pt x="101563" y="57682"/>
                  </a:lnTo>
                  <a:lnTo>
                    <a:pt x="107155" y="57700"/>
                  </a:lnTo>
                  <a:lnTo>
                    <a:pt x="107396" y="55527"/>
                  </a:lnTo>
                  <a:lnTo>
                    <a:pt x="107392" y="55304"/>
                  </a:lnTo>
                  <a:lnTo>
                    <a:pt x="107167" y="54696"/>
                  </a:lnTo>
                  <a:lnTo>
                    <a:pt x="107174" y="54338"/>
                  </a:lnTo>
                  <a:lnTo>
                    <a:pt x="107326" y="53880"/>
                  </a:lnTo>
                  <a:lnTo>
                    <a:pt x="107629" y="53608"/>
                  </a:lnTo>
                  <a:lnTo>
                    <a:pt x="107923" y="53053"/>
                  </a:lnTo>
                  <a:lnTo>
                    <a:pt x="108000" y="52758"/>
                  </a:lnTo>
                  <a:lnTo>
                    <a:pt x="107323" y="53112"/>
                  </a:lnTo>
                  <a:lnTo>
                    <a:pt x="106815" y="53105"/>
                  </a:lnTo>
                  <a:lnTo>
                    <a:pt x="106548" y="52981"/>
                  </a:lnTo>
                  <a:lnTo>
                    <a:pt x="106280" y="52478"/>
                  </a:lnTo>
                  <a:lnTo>
                    <a:pt x="106210" y="52073"/>
                  </a:lnTo>
                  <a:lnTo>
                    <a:pt x="106756" y="51227"/>
                  </a:lnTo>
                  <a:lnTo>
                    <a:pt x="107127" y="50870"/>
                  </a:lnTo>
                  <a:lnTo>
                    <a:pt x="105893" y="49274"/>
                  </a:lnTo>
                  <a:lnTo>
                    <a:pt x="105287" y="48230"/>
                  </a:lnTo>
                  <a:lnTo>
                    <a:pt x="105218" y="44996"/>
                  </a:lnTo>
                  <a:lnTo>
                    <a:pt x="105642" y="44586"/>
                  </a:lnTo>
                  <a:lnTo>
                    <a:pt x="106580" y="44225"/>
                  </a:lnTo>
                  <a:lnTo>
                    <a:pt x="106900" y="44362"/>
                  </a:lnTo>
                  <a:lnTo>
                    <a:pt x="106816" y="44948"/>
                  </a:lnTo>
                  <a:lnTo>
                    <a:pt x="106728" y="45171"/>
                  </a:lnTo>
                  <a:lnTo>
                    <a:pt x="106290" y="45592"/>
                  </a:lnTo>
                  <a:lnTo>
                    <a:pt x="106018" y="45745"/>
                  </a:lnTo>
                  <a:lnTo>
                    <a:pt x="105895" y="45946"/>
                  </a:lnTo>
                  <a:lnTo>
                    <a:pt x="105842" y="46412"/>
                  </a:lnTo>
                  <a:lnTo>
                    <a:pt x="105888" y="46572"/>
                  </a:lnTo>
                  <a:lnTo>
                    <a:pt x="106342" y="47109"/>
                  </a:lnTo>
                  <a:lnTo>
                    <a:pt x="106381" y="47363"/>
                  </a:lnTo>
                  <a:lnTo>
                    <a:pt x="106201" y="47612"/>
                  </a:lnTo>
                  <a:lnTo>
                    <a:pt x="105905" y="47828"/>
                  </a:lnTo>
                  <a:lnTo>
                    <a:pt x="105831" y="48003"/>
                  </a:lnTo>
                  <a:lnTo>
                    <a:pt x="105841" y="48190"/>
                  </a:lnTo>
                  <a:lnTo>
                    <a:pt x="105982" y="48328"/>
                  </a:lnTo>
                  <a:lnTo>
                    <a:pt x="106715" y="48511"/>
                  </a:lnTo>
                  <a:lnTo>
                    <a:pt x="106779" y="48723"/>
                  </a:lnTo>
                  <a:lnTo>
                    <a:pt x="106719" y="48939"/>
                  </a:lnTo>
                  <a:lnTo>
                    <a:pt x="106750" y="49129"/>
                  </a:lnTo>
                  <a:lnTo>
                    <a:pt x="107829" y="50039"/>
                  </a:lnTo>
                  <a:lnTo>
                    <a:pt x="108485" y="50255"/>
                  </a:lnTo>
                  <a:lnTo>
                    <a:pt x="109864" y="50351"/>
                  </a:lnTo>
                  <a:lnTo>
                    <a:pt x="110918" y="50734"/>
                  </a:lnTo>
                  <a:lnTo>
                    <a:pt x="111680" y="51144"/>
                  </a:lnTo>
                  <a:lnTo>
                    <a:pt x="112163" y="50948"/>
                  </a:lnTo>
                  <a:lnTo>
                    <a:pt x="112391" y="50553"/>
                  </a:lnTo>
                  <a:lnTo>
                    <a:pt x="112693" y="50252"/>
                  </a:lnTo>
                  <a:lnTo>
                    <a:pt x="113979" y="50476"/>
                  </a:lnTo>
                  <a:lnTo>
                    <a:pt x="113834" y="51043"/>
                  </a:lnTo>
                  <a:lnTo>
                    <a:pt x="114250" y="52031"/>
                  </a:lnTo>
                  <a:lnTo>
                    <a:pt x="114511" y="52226"/>
                  </a:lnTo>
                  <a:lnTo>
                    <a:pt x="115142" y="52323"/>
                  </a:lnTo>
                  <a:lnTo>
                    <a:pt x="115097" y="52116"/>
                  </a:lnTo>
                  <a:lnTo>
                    <a:pt x="115167" y="51777"/>
                  </a:lnTo>
                  <a:lnTo>
                    <a:pt x="115424" y="51412"/>
                  </a:lnTo>
                  <a:lnTo>
                    <a:pt x="115844" y="51203"/>
                  </a:lnTo>
                  <a:lnTo>
                    <a:pt x="116126" y="51300"/>
                  </a:lnTo>
                  <a:lnTo>
                    <a:pt x="116941" y="49813"/>
                  </a:lnTo>
                  <a:lnTo>
                    <a:pt x="115315" y="49787"/>
                  </a:lnTo>
                  <a:lnTo>
                    <a:pt x="115047" y="49891"/>
                  </a:lnTo>
                  <a:lnTo>
                    <a:pt x="114821" y="50111"/>
                  </a:lnTo>
                  <a:lnTo>
                    <a:pt x="114515" y="49459"/>
                  </a:lnTo>
                  <a:lnTo>
                    <a:pt x="114483" y="45840"/>
                  </a:lnTo>
                  <a:lnTo>
                    <a:pt x="113717" y="45773"/>
                  </a:lnTo>
                  <a:lnTo>
                    <a:pt x="113678" y="41301"/>
                  </a:lnTo>
                  <a:lnTo>
                    <a:pt x="114884" y="41279"/>
                  </a:lnTo>
                  <a:lnTo>
                    <a:pt x="116673" y="40854"/>
                  </a:lnTo>
                  <a:lnTo>
                    <a:pt x="116631" y="40295"/>
                  </a:lnTo>
                  <a:lnTo>
                    <a:pt x="117361" y="39442"/>
                  </a:lnTo>
                  <a:lnTo>
                    <a:pt x="118071" y="39110"/>
                  </a:lnTo>
                  <a:lnTo>
                    <a:pt x="118445" y="39073"/>
                  </a:lnTo>
                  <a:lnTo>
                    <a:pt x="118498" y="37463"/>
                  </a:lnTo>
                  <a:lnTo>
                    <a:pt x="118233" y="37042"/>
                  </a:lnTo>
                  <a:lnTo>
                    <a:pt x="117440" y="35361"/>
                  </a:lnTo>
                  <a:lnTo>
                    <a:pt x="117937" y="34899"/>
                  </a:lnTo>
                  <a:lnTo>
                    <a:pt x="118086" y="34660"/>
                  </a:lnTo>
                  <a:lnTo>
                    <a:pt x="117920" y="34183"/>
                  </a:lnTo>
                  <a:lnTo>
                    <a:pt x="117959" y="33200"/>
                  </a:lnTo>
                  <a:lnTo>
                    <a:pt x="118047" y="33024"/>
                  </a:lnTo>
                  <a:lnTo>
                    <a:pt x="118252" y="32920"/>
                  </a:lnTo>
                  <a:lnTo>
                    <a:pt x="118425" y="32443"/>
                  </a:lnTo>
                  <a:lnTo>
                    <a:pt x="117811" y="32369"/>
                  </a:lnTo>
                  <a:lnTo>
                    <a:pt x="117578" y="32439"/>
                  </a:lnTo>
                  <a:lnTo>
                    <a:pt x="117048" y="32417"/>
                  </a:lnTo>
                  <a:lnTo>
                    <a:pt x="116847" y="32350"/>
                  </a:lnTo>
                  <a:lnTo>
                    <a:pt x="116861" y="32119"/>
                  </a:lnTo>
                  <a:lnTo>
                    <a:pt x="118397" y="30778"/>
                  </a:lnTo>
                  <a:lnTo>
                    <a:pt x="118884" y="30797"/>
                  </a:lnTo>
                  <a:lnTo>
                    <a:pt x="119223" y="30704"/>
                  </a:lnTo>
                  <a:lnTo>
                    <a:pt x="119749" y="29623"/>
                  </a:lnTo>
                  <a:lnTo>
                    <a:pt x="119746" y="29489"/>
                  </a:lnTo>
                  <a:lnTo>
                    <a:pt x="119901" y="29146"/>
                  </a:lnTo>
                  <a:lnTo>
                    <a:pt x="120117" y="29176"/>
                  </a:lnTo>
                  <a:lnTo>
                    <a:pt x="120424" y="29504"/>
                  </a:lnTo>
                  <a:lnTo>
                    <a:pt x="120494" y="29836"/>
                  </a:lnTo>
                  <a:lnTo>
                    <a:pt x="121511" y="30596"/>
                  </a:lnTo>
                  <a:lnTo>
                    <a:pt x="121645" y="30608"/>
                  </a:lnTo>
                  <a:lnTo>
                    <a:pt x="121611" y="27365"/>
                  </a:lnTo>
                  <a:lnTo>
                    <a:pt x="123183" y="27348"/>
                  </a:lnTo>
                  <a:lnTo>
                    <a:pt x="123192" y="28894"/>
                  </a:lnTo>
                  <a:lnTo>
                    <a:pt x="122945" y="29095"/>
                  </a:lnTo>
                  <a:lnTo>
                    <a:pt x="122663" y="29080"/>
                  </a:lnTo>
                  <a:lnTo>
                    <a:pt x="122430" y="29348"/>
                  </a:lnTo>
                  <a:lnTo>
                    <a:pt x="122451" y="29628"/>
                  </a:lnTo>
                  <a:lnTo>
                    <a:pt x="122641" y="29848"/>
                  </a:lnTo>
                  <a:lnTo>
                    <a:pt x="123001" y="29986"/>
                  </a:lnTo>
                  <a:lnTo>
                    <a:pt x="124300" y="29949"/>
                  </a:lnTo>
                  <a:lnTo>
                    <a:pt x="124515" y="29878"/>
                  </a:lnTo>
                  <a:lnTo>
                    <a:pt x="124822" y="29930"/>
                  </a:lnTo>
                  <a:lnTo>
                    <a:pt x="124831" y="32363"/>
                  </a:lnTo>
                  <a:lnTo>
                    <a:pt x="127962" y="32380"/>
                  </a:lnTo>
                  <a:lnTo>
                    <a:pt x="127953" y="25527"/>
                  </a:lnTo>
                  <a:lnTo>
                    <a:pt x="132078" y="25542"/>
                  </a:lnTo>
                  <a:lnTo>
                    <a:pt x="132177" y="24028"/>
                  </a:lnTo>
                  <a:lnTo>
                    <a:pt x="132195" y="22508"/>
                  </a:lnTo>
                  <a:lnTo>
                    <a:pt x="131368" y="22489"/>
                  </a:lnTo>
                  <a:lnTo>
                    <a:pt x="130510" y="20660"/>
                  </a:lnTo>
                  <a:lnTo>
                    <a:pt x="130573" y="20190"/>
                  </a:lnTo>
                  <a:lnTo>
                    <a:pt x="130686" y="19963"/>
                  </a:lnTo>
                  <a:lnTo>
                    <a:pt x="130675" y="16404"/>
                  </a:lnTo>
                  <a:lnTo>
                    <a:pt x="130742" y="15509"/>
                  </a:lnTo>
                  <a:lnTo>
                    <a:pt x="130824" y="15364"/>
                  </a:lnTo>
                  <a:lnTo>
                    <a:pt x="131198" y="15260"/>
                  </a:lnTo>
                  <a:lnTo>
                    <a:pt x="132400" y="15331"/>
                  </a:lnTo>
                  <a:lnTo>
                    <a:pt x="132824" y="14857"/>
                  </a:lnTo>
                  <a:lnTo>
                    <a:pt x="133341" y="14034"/>
                  </a:lnTo>
                  <a:lnTo>
                    <a:pt x="133531" y="13848"/>
                  </a:lnTo>
                  <a:lnTo>
                    <a:pt x="134779" y="13058"/>
                  </a:lnTo>
                  <a:lnTo>
                    <a:pt x="134790" y="10952"/>
                  </a:lnTo>
                  <a:lnTo>
                    <a:pt x="135077" y="10934"/>
                  </a:lnTo>
                  <a:lnTo>
                    <a:pt x="135090" y="8286"/>
                  </a:lnTo>
                  <a:lnTo>
                    <a:pt x="150379" y="8229"/>
                  </a:lnTo>
                  <a:lnTo>
                    <a:pt x="150326" y="2183"/>
                  </a:lnTo>
                  <a:lnTo>
                    <a:pt x="151164" y="2370"/>
                  </a:lnTo>
                  <a:lnTo>
                    <a:pt x="152013" y="3127"/>
                  </a:lnTo>
                  <a:lnTo>
                    <a:pt x="152310" y="3600"/>
                  </a:lnTo>
                  <a:lnTo>
                    <a:pt x="152363" y="4602"/>
                  </a:lnTo>
                  <a:lnTo>
                    <a:pt x="152607" y="5046"/>
                  </a:lnTo>
                  <a:lnTo>
                    <a:pt x="153530" y="5780"/>
                  </a:lnTo>
                  <a:lnTo>
                    <a:pt x="155036" y="6090"/>
                  </a:lnTo>
                  <a:lnTo>
                    <a:pt x="155521" y="5692"/>
                  </a:lnTo>
                  <a:lnTo>
                    <a:pt x="156458" y="5256"/>
                  </a:lnTo>
                  <a:lnTo>
                    <a:pt x="157222" y="5382"/>
                  </a:lnTo>
                  <a:lnTo>
                    <a:pt x="157863" y="5654"/>
                  </a:lnTo>
                  <a:lnTo>
                    <a:pt x="158082" y="6049"/>
                  </a:lnTo>
                  <a:lnTo>
                    <a:pt x="157856" y="6399"/>
                  </a:lnTo>
                  <a:lnTo>
                    <a:pt x="157927" y="6832"/>
                  </a:lnTo>
                  <a:lnTo>
                    <a:pt x="158404" y="6809"/>
                  </a:lnTo>
                  <a:lnTo>
                    <a:pt x="158920" y="6619"/>
                  </a:lnTo>
                  <a:lnTo>
                    <a:pt x="159108" y="6660"/>
                  </a:lnTo>
                  <a:lnTo>
                    <a:pt x="159674" y="6935"/>
                  </a:lnTo>
                  <a:lnTo>
                    <a:pt x="160310" y="6559"/>
                  </a:lnTo>
                  <a:lnTo>
                    <a:pt x="160788" y="6041"/>
                  </a:lnTo>
                  <a:lnTo>
                    <a:pt x="160724" y="5787"/>
                  </a:lnTo>
                  <a:lnTo>
                    <a:pt x="160681" y="5459"/>
                  </a:lnTo>
                  <a:lnTo>
                    <a:pt x="161031" y="5019"/>
                  </a:lnTo>
                  <a:lnTo>
                    <a:pt x="161215" y="4971"/>
                  </a:lnTo>
                  <a:lnTo>
                    <a:pt x="161569" y="5668"/>
                  </a:lnTo>
                  <a:lnTo>
                    <a:pt x="161799" y="6379"/>
                  </a:lnTo>
                  <a:lnTo>
                    <a:pt x="162330" y="7020"/>
                  </a:lnTo>
                  <a:lnTo>
                    <a:pt x="163026" y="7460"/>
                  </a:lnTo>
                  <a:lnTo>
                    <a:pt x="163766" y="8220"/>
                  </a:lnTo>
                  <a:lnTo>
                    <a:pt x="164155" y="8127"/>
                  </a:lnTo>
                  <a:lnTo>
                    <a:pt x="164848" y="8108"/>
                  </a:lnTo>
                  <a:lnTo>
                    <a:pt x="165049" y="8149"/>
                  </a:lnTo>
                  <a:lnTo>
                    <a:pt x="165222" y="8321"/>
                  </a:lnTo>
                  <a:lnTo>
                    <a:pt x="166242" y="7773"/>
                  </a:lnTo>
                  <a:lnTo>
                    <a:pt x="166315" y="7535"/>
                  </a:lnTo>
                  <a:lnTo>
                    <a:pt x="166333" y="6715"/>
                  </a:lnTo>
                  <a:lnTo>
                    <a:pt x="164186" y="7449"/>
                  </a:lnTo>
                  <a:lnTo>
                    <a:pt x="163674" y="7326"/>
                  </a:lnTo>
                  <a:lnTo>
                    <a:pt x="163486" y="7065"/>
                  </a:lnTo>
                  <a:lnTo>
                    <a:pt x="163447" y="6569"/>
                  </a:lnTo>
                  <a:lnTo>
                    <a:pt x="163642" y="6338"/>
                  </a:lnTo>
                  <a:lnTo>
                    <a:pt x="162987" y="5761"/>
                  </a:lnTo>
                  <a:lnTo>
                    <a:pt x="162492" y="5586"/>
                  </a:lnTo>
                  <a:lnTo>
                    <a:pt x="162294" y="5261"/>
                  </a:lnTo>
                  <a:lnTo>
                    <a:pt x="162517" y="4900"/>
                  </a:lnTo>
                  <a:lnTo>
                    <a:pt x="162644" y="3312"/>
                  </a:lnTo>
                  <a:lnTo>
                    <a:pt x="162287" y="2694"/>
                  </a:lnTo>
                  <a:lnTo>
                    <a:pt x="162417" y="1636"/>
                  </a:lnTo>
                  <a:lnTo>
                    <a:pt x="162417" y="1073"/>
                  </a:lnTo>
                  <a:lnTo>
                    <a:pt x="162233" y="48"/>
                  </a:lnTo>
                  <a:lnTo>
                    <a:pt x="163182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0" name="pg1041">
              <a:extLst>
                <a:ext uri="{FF2B5EF4-FFF2-40B4-BE49-F238E27FC236}">
                  <a16:creationId xmlns:a16="http://schemas.microsoft.com/office/drawing/2014/main" id="{C25738E3-756C-7B4F-A76E-FD315C3B7D50}"/>
                </a:ext>
              </a:extLst>
            </p:cNvPr>
            <p:cNvSpPr/>
            <p:nvPr/>
          </p:nvSpPr>
          <p:spPr>
            <a:xfrm>
              <a:off x="7303994" y="2839741"/>
              <a:ext cx="53717" cy="42115"/>
            </a:xfrm>
            <a:custGeom>
              <a:avLst/>
              <a:gdLst/>
              <a:ahLst/>
              <a:cxnLst/>
              <a:rect l="0" t="0" r="0" b="0"/>
              <a:pathLst>
                <a:path w="53717" h="42115">
                  <a:moveTo>
                    <a:pt x="38762" y="1190"/>
                  </a:moveTo>
                  <a:lnTo>
                    <a:pt x="38399" y="1320"/>
                  </a:lnTo>
                  <a:lnTo>
                    <a:pt x="37881" y="1337"/>
                  </a:lnTo>
                  <a:lnTo>
                    <a:pt x="37415" y="881"/>
                  </a:lnTo>
                  <a:lnTo>
                    <a:pt x="36848" y="1146"/>
                  </a:lnTo>
                  <a:lnTo>
                    <a:pt x="37234" y="1548"/>
                  </a:lnTo>
                  <a:lnTo>
                    <a:pt x="37467" y="1353"/>
                  </a:lnTo>
                  <a:lnTo>
                    <a:pt x="38011" y="1564"/>
                  </a:lnTo>
                  <a:lnTo>
                    <a:pt x="37868" y="2085"/>
                  </a:lnTo>
                  <a:lnTo>
                    <a:pt x="37519" y="2345"/>
                  </a:lnTo>
                  <a:lnTo>
                    <a:pt x="37169" y="2931"/>
                  </a:lnTo>
                  <a:lnTo>
                    <a:pt x="37415" y="3126"/>
                  </a:lnTo>
                  <a:lnTo>
                    <a:pt x="37376" y="3321"/>
                  </a:lnTo>
                  <a:lnTo>
                    <a:pt x="36263" y="4476"/>
                  </a:lnTo>
                  <a:lnTo>
                    <a:pt x="36036" y="4304"/>
                  </a:lnTo>
                  <a:lnTo>
                    <a:pt x="35586" y="4231"/>
                  </a:lnTo>
                  <a:lnTo>
                    <a:pt x="35296" y="4450"/>
                  </a:lnTo>
                  <a:lnTo>
                    <a:pt x="36341" y="5663"/>
                  </a:lnTo>
                  <a:lnTo>
                    <a:pt x="36794" y="5989"/>
                  </a:lnTo>
                  <a:lnTo>
                    <a:pt x="37661" y="5810"/>
                  </a:lnTo>
                  <a:lnTo>
                    <a:pt x="41157" y="4915"/>
                  </a:lnTo>
                  <a:lnTo>
                    <a:pt x="43371" y="5777"/>
                  </a:lnTo>
                  <a:lnTo>
                    <a:pt x="45339" y="7501"/>
                  </a:lnTo>
                  <a:lnTo>
                    <a:pt x="45339" y="7648"/>
                  </a:lnTo>
                  <a:lnTo>
                    <a:pt x="45598" y="7875"/>
                  </a:lnTo>
                  <a:lnTo>
                    <a:pt x="46194" y="8006"/>
                  </a:lnTo>
                  <a:lnTo>
                    <a:pt x="47877" y="6265"/>
                  </a:lnTo>
                  <a:lnTo>
                    <a:pt x="48343" y="6184"/>
                  </a:lnTo>
                  <a:lnTo>
                    <a:pt x="49285" y="5424"/>
                  </a:lnTo>
                  <a:lnTo>
                    <a:pt x="49993" y="5407"/>
                  </a:lnTo>
                  <a:lnTo>
                    <a:pt x="49750" y="5044"/>
                  </a:lnTo>
                  <a:lnTo>
                    <a:pt x="48952" y="4996"/>
                  </a:lnTo>
                  <a:lnTo>
                    <a:pt x="48524" y="4020"/>
                  </a:lnTo>
                  <a:lnTo>
                    <a:pt x="49055" y="2979"/>
                  </a:lnTo>
                  <a:lnTo>
                    <a:pt x="49690" y="3581"/>
                  </a:lnTo>
                  <a:lnTo>
                    <a:pt x="50570" y="4850"/>
                  </a:lnTo>
                  <a:lnTo>
                    <a:pt x="51632" y="5273"/>
                  </a:lnTo>
                  <a:lnTo>
                    <a:pt x="52292" y="4883"/>
                  </a:lnTo>
                  <a:lnTo>
                    <a:pt x="52409" y="4313"/>
                  </a:lnTo>
                  <a:lnTo>
                    <a:pt x="52642" y="4508"/>
                  </a:lnTo>
                  <a:lnTo>
                    <a:pt x="52953" y="4541"/>
                  </a:lnTo>
                  <a:lnTo>
                    <a:pt x="52875" y="4167"/>
                  </a:lnTo>
                  <a:lnTo>
                    <a:pt x="52966" y="4020"/>
                  </a:lnTo>
                  <a:lnTo>
                    <a:pt x="53225" y="4086"/>
                  </a:lnTo>
                  <a:lnTo>
                    <a:pt x="53367" y="4817"/>
                  </a:lnTo>
                  <a:lnTo>
                    <a:pt x="53717" y="4980"/>
                  </a:lnTo>
                  <a:lnTo>
                    <a:pt x="53471" y="5305"/>
                  </a:lnTo>
                  <a:lnTo>
                    <a:pt x="53238" y="5322"/>
                  </a:lnTo>
                  <a:lnTo>
                    <a:pt x="53302" y="5842"/>
                  </a:lnTo>
                  <a:lnTo>
                    <a:pt x="53160" y="6379"/>
                  </a:lnTo>
                  <a:lnTo>
                    <a:pt x="53263" y="7013"/>
                  </a:lnTo>
                  <a:lnTo>
                    <a:pt x="52784" y="7257"/>
                  </a:lnTo>
                  <a:lnTo>
                    <a:pt x="52525" y="7599"/>
                  </a:lnTo>
                  <a:lnTo>
                    <a:pt x="52888" y="8510"/>
                  </a:lnTo>
                  <a:lnTo>
                    <a:pt x="52616" y="9063"/>
                  </a:lnTo>
                  <a:lnTo>
                    <a:pt x="52137" y="9827"/>
                  </a:lnTo>
                  <a:lnTo>
                    <a:pt x="51723" y="10006"/>
                  </a:lnTo>
                  <a:lnTo>
                    <a:pt x="51373" y="9844"/>
                  </a:lnTo>
                  <a:lnTo>
                    <a:pt x="50648" y="10071"/>
                  </a:lnTo>
                  <a:lnTo>
                    <a:pt x="50493" y="10559"/>
                  </a:lnTo>
                  <a:lnTo>
                    <a:pt x="50454" y="10966"/>
                  </a:lnTo>
                  <a:lnTo>
                    <a:pt x="50052" y="11242"/>
                  </a:lnTo>
                  <a:lnTo>
                    <a:pt x="49353" y="12104"/>
                  </a:lnTo>
                  <a:lnTo>
                    <a:pt x="49107" y="12056"/>
                  </a:lnTo>
                  <a:lnTo>
                    <a:pt x="48758" y="12218"/>
                  </a:lnTo>
                  <a:lnTo>
                    <a:pt x="48706" y="12495"/>
                  </a:lnTo>
                  <a:lnTo>
                    <a:pt x="48480" y="12952"/>
                  </a:lnTo>
                  <a:lnTo>
                    <a:pt x="48395" y="15276"/>
                  </a:lnTo>
                  <a:lnTo>
                    <a:pt x="48020" y="15716"/>
                  </a:lnTo>
                  <a:lnTo>
                    <a:pt x="47644" y="16008"/>
                  </a:lnTo>
                  <a:lnTo>
                    <a:pt x="47618" y="16138"/>
                  </a:lnTo>
                  <a:lnTo>
                    <a:pt x="47890" y="16204"/>
                  </a:lnTo>
                  <a:lnTo>
                    <a:pt x="48033" y="16708"/>
                  </a:lnTo>
                  <a:lnTo>
                    <a:pt x="47981" y="17489"/>
                  </a:lnTo>
                  <a:lnTo>
                    <a:pt x="47864" y="17928"/>
                  </a:lnTo>
                  <a:lnTo>
                    <a:pt x="47502" y="18139"/>
                  </a:lnTo>
                  <a:lnTo>
                    <a:pt x="47256" y="18123"/>
                  </a:lnTo>
                  <a:lnTo>
                    <a:pt x="47023" y="18351"/>
                  </a:lnTo>
                  <a:lnTo>
                    <a:pt x="47385" y="18920"/>
                  </a:lnTo>
                  <a:lnTo>
                    <a:pt x="48136" y="18465"/>
                  </a:lnTo>
                  <a:lnTo>
                    <a:pt x="48317" y="18432"/>
                  </a:lnTo>
                  <a:lnTo>
                    <a:pt x="48563" y="18887"/>
                  </a:lnTo>
                  <a:lnTo>
                    <a:pt x="49094" y="19262"/>
                  </a:lnTo>
                  <a:lnTo>
                    <a:pt x="49560" y="19180"/>
                  </a:lnTo>
                  <a:lnTo>
                    <a:pt x="49625" y="19424"/>
                  </a:lnTo>
                  <a:lnTo>
                    <a:pt x="49289" y="20026"/>
                  </a:lnTo>
                  <a:lnTo>
                    <a:pt x="48304" y="20416"/>
                  </a:lnTo>
                  <a:lnTo>
                    <a:pt x="48667" y="20725"/>
                  </a:lnTo>
                  <a:lnTo>
                    <a:pt x="48473" y="21165"/>
                  </a:lnTo>
                  <a:lnTo>
                    <a:pt x="48110" y="21376"/>
                  </a:lnTo>
                  <a:lnTo>
                    <a:pt x="47877" y="21148"/>
                  </a:lnTo>
                  <a:lnTo>
                    <a:pt x="47735" y="21230"/>
                  </a:lnTo>
                  <a:lnTo>
                    <a:pt x="47670" y="21669"/>
                  </a:lnTo>
                  <a:lnTo>
                    <a:pt x="47774" y="21945"/>
                  </a:lnTo>
                  <a:lnTo>
                    <a:pt x="48033" y="21945"/>
                  </a:lnTo>
                  <a:lnTo>
                    <a:pt x="49625" y="22580"/>
                  </a:lnTo>
                  <a:lnTo>
                    <a:pt x="50765" y="23442"/>
                  </a:lnTo>
                  <a:lnTo>
                    <a:pt x="51749" y="24385"/>
                  </a:lnTo>
                  <a:lnTo>
                    <a:pt x="52927" y="25052"/>
                  </a:lnTo>
                  <a:lnTo>
                    <a:pt x="53121" y="25735"/>
                  </a:lnTo>
                  <a:lnTo>
                    <a:pt x="52733" y="25589"/>
                  </a:lnTo>
                  <a:lnTo>
                    <a:pt x="52305" y="25800"/>
                  </a:lnTo>
                  <a:lnTo>
                    <a:pt x="52137" y="26370"/>
                  </a:lnTo>
                  <a:lnTo>
                    <a:pt x="53095" y="26858"/>
                  </a:lnTo>
                  <a:lnTo>
                    <a:pt x="52189" y="27524"/>
                  </a:lnTo>
                  <a:lnTo>
                    <a:pt x="51561" y="27862"/>
                  </a:lnTo>
                  <a:lnTo>
                    <a:pt x="49288" y="28386"/>
                  </a:lnTo>
                  <a:lnTo>
                    <a:pt x="49004" y="28435"/>
                  </a:lnTo>
                  <a:lnTo>
                    <a:pt x="48214" y="28826"/>
                  </a:lnTo>
                  <a:lnTo>
                    <a:pt x="46531" y="30208"/>
                  </a:lnTo>
                  <a:lnTo>
                    <a:pt x="46764" y="30729"/>
                  </a:lnTo>
                  <a:lnTo>
                    <a:pt x="45741" y="31884"/>
                  </a:lnTo>
                  <a:lnTo>
                    <a:pt x="44343" y="32534"/>
                  </a:lnTo>
                  <a:lnTo>
                    <a:pt x="43902" y="33169"/>
                  </a:lnTo>
                  <a:lnTo>
                    <a:pt x="43656" y="33787"/>
                  </a:lnTo>
                  <a:lnTo>
                    <a:pt x="42989" y="33888"/>
                  </a:lnTo>
                  <a:lnTo>
                    <a:pt x="42460" y="34412"/>
                  </a:lnTo>
                  <a:lnTo>
                    <a:pt x="42141" y="34470"/>
                  </a:lnTo>
                  <a:lnTo>
                    <a:pt x="41882" y="34665"/>
                  </a:lnTo>
                  <a:lnTo>
                    <a:pt x="41831" y="34860"/>
                  </a:lnTo>
                  <a:lnTo>
                    <a:pt x="41481" y="35202"/>
                  </a:lnTo>
                  <a:lnTo>
                    <a:pt x="41352" y="35202"/>
                  </a:lnTo>
                  <a:lnTo>
                    <a:pt x="41002" y="34681"/>
                  </a:lnTo>
                  <a:lnTo>
                    <a:pt x="40277" y="34047"/>
                  </a:lnTo>
                  <a:lnTo>
                    <a:pt x="39811" y="34063"/>
                  </a:lnTo>
                  <a:lnTo>
                    <a:pt x="39676" y="34165"/>
                  </a:lnTo>
                  <a:lnTo>
                    <a:pt x="39345" y="34291"/>
                  </a:lnTo>
                  <a:lnTo>
                    <a:pt x="38761" y="34920"/>
                  </a:lnTo>
                  <a:lnTo>
                    <a:pt x="38568" y="35088"/>
                  </a:lnTo>
                  <a:lnTo>
                    <a:pt x="37933" y="35544"/>
                  </a:lnTo>
                  <a:lnTo>
                    <a:pt x="37708" y="35668"/>
                  </a:lnTo>
                  <a:lnTo>
                    <a:pt x="37312" y="35430"/>
                  </a:lnTo>
                  <a:lnTo>
                    <a:pt x="37102" y="34854"/>
                  </a:lnTo>
                  <a:lnTo>
                    <a:pt x="36263" y="32534"/>
                  </a:lnTo>
                  <a:lnTo>
                    <a:pt x="36095" y="32843"/>
                  </a:lnTo>
                  <a:lnTo>
                    <a:pt x="35253" y="33462"/>
                  </a:lnTo>
                  <a:lnTo>
                    <a:pt x="33466" y="33836"/>
                  </a:lnTo>
                  <a:lnTo>
                    <a:pt x="33298" y="33819"/>
                  </a:lnTo>
                  <a:lnTo>
                    <a:pt x="32327" y="34307"/>
                  </a:lnTo>
                  <a:lnTo>
                    <a:pt x="32301" y="34568"/>
                  </a:lnTo>
                  <a:lnTo>
                    <a:pt x="31990" y="34665"/>
                  </a:lnTo>
                  <a:lnTo>
                    <a:pt x="31783" y="34519"/>
                  </a:lnTo>
                  <a:lnTo>
                    <a:pt x="31239" y="34633"/>
                  </a:lnTo>
                  <a:lnTo>
                    <a:pt x="30514" y="35430"/>
                  </a:lnTo>
                  <a:lnTo>
                    <a:pt x="30203" y="36032"/>
                  </a:lnTo>
                  <a:lnTo>
                    <a:pt x="29815" y="36406"/>
                  </a:lnTo>
                  <a:lnTo>
                    <a:pt x="29465" y="36552"/>
                  </a:lnTo>
                  <a:lnTo>
                    <a:pt x="29362" y="36406"/>
                  </a:lnTo>
                  <a:lnTo>
                    <a:pt x="29142" y="36341"/>
                  </a:lnTo>
                  <a:lnTo>
                    <a:pt x="28132" y="36617"/>
                  </a:lnTo>
                  <a:lnTo>
                    <a:pt x="27899" y="36764"/>
                  </a:lnTo>
                  <a:lnTo>
                    <a:pt x="27148" y="36812"/>
                  </a:lnTo>
                  <a:lnTo>
                    <a:pt x="26863" y="36568"/>
                  </a:lnTo>
                  <a:lnTo>
                    <a:pt x="25762" y="36113"/>
                  </a:lnTo>
                  <a:lnTo>
                    <a:pt x="25193" y="36194"/>
                  </a:lnTo>
                  <a:lnTo>
                    <a:pt x="23121" y="36764"/>
                  </a:lnTo>
                  <a:lnTo>
                    <a:pt x="22512" y="36682"/>
                  </a:lnTo>
                  <a:lnTo>
                    <a:pt x="22150" y="36422"/>
                  </a:lnTo>
                  <a:lnTo>
                    <a:pt x="22215" y="36097"/>
                  </a:lnTo>
                  <a:lnTo>
                    <a:pt x="22072" y="35706"/>
                  </a:lnTo>
                  <a:lnTo>
                    <a:pt x="21697" y="35446"/>
                  </a:lnTo>
                  <a:lnTo>
                    <a:pt x="21502" y="35495"/>
                  </a:lnTo>
                  <a:lnTo>
                    <a:pt x="21282" y="35788"/>
                  </a:lnTo>
                  <a:lnTo>
                    <a:pt x="21619" y="38471"/>
                  </a:lnTo>
                  <a:lnTo>
                    <a:pt x="21684" y="39480"/>
                  </a:lnTo>
                  <a:lnTo>
                    <a:pt x="21891" y="39984"/>
                  </a:lnTo>
                  <a:lnTo>
                    <a:pt x="20609" y="40082"/>
                  </a:lnTo>
                  <a:lnTo>
                    <a:pt x="20285" y="40635"/>
                  </a:lnTo>
                  <a:lnTo>
                    <a:pt x="19146" y="39740"/>
                  </a:lnTo>
                  <a:lnTo>
                    <a:pt x="17010" y="38228"/>
                  </a:lnTo>
                  <a:lnTo>
                    <a:pt x="16712" y="38569"/>
                  </a:lnTo>
                  <a:lnTo>
                    <a:pt x="16000" y="39171"/>
                  </a:lnTo>
                  <a:lnTo>
                    <a:pt x="15715" y="38992"/>
                  </a:lnTo>
                  <a:lnTo>
                    <a:pt x="15184" y="38472"/>
                  </a:lnTo>
                  <a:lnTo>
                    <a:pt x="14925" y="38472"/>
                  </a:lnTo>
                  <a:lnTo>
                    <a:pt x="14770" y="38667"/>
                  </a:lnTo>
                  <a:lnTo>
                    <a:pt x="14316" y="38845"/>
                  </a:lnTo>
                  <a:lnTo>
                    <a:pt x="14290" y="38537"/>
                  </a:lnTo>
                  <a:lnTo>
                    <a:pt x="14420" y="38130"/>
                  </a:lnTo>
                  <a:lnTo>
                    <a:pt x="14562" y="37902"/>
                  </a:lnTo>
                  <a:lnTo>
                    <a:pt x="14057" y="37658"/>
                  </a:lnTo>
                  <a:lnTo>
                    <a:pt x="13708" y="37870"/>
                  </a:lnTo>
                  <a:lnTo>
                    <a:pt x="13462" y="37870"/>
                  </a:lnTo>
                  <a:lnTo>
                    <a:pt x="13332" y="37642"/>
                  </a:lnTo>
                  <a:lnTo>
                    <a:pt x="12400" y="37642"/>
                  </a:lnTo>
                  <a:lnTo>
                    <a:pt x="12284" y="37837"/>
                  </a:lnTo>
                  <a:lnTo>
                    <a:pt x="12361" y="38650"/>
                  </a:lnTo>
                  <a:lnTo>
                    <a:pt x="12025" y="38862"/>
                  </a:lnTo>
                  <a:lnTo>
                    <a:pt x="11973" y="39171"/>
                  </a:lnTo>
                  <a:lnTo>
                    <a:pt x="12051" y="39821"/>
                  </a:lnTo>
                  <a:lnTo>
                    <a:pt x="11895" y="40049"/>
                  </a:lnTo>
                  <a:lnTo>
                    <a:pt x="11468" y="40261"/>
                  </a:lnTo>
                  <a:lnTo>
                    <a:pt x="11080" y="40049"/>
                  </a:lnTo>
                  <a:lnTo>
                    <a:pt x="10497" y="40130"/>
                  </a:lnTo>
                  <a:lnTo>
                    <a:pt x="10057" y="40700"/>
                  </a:lnTo>
                  <a:lnTo>
                    <a:pt x="9707" y="41546"/>
                  </a:lnTo>
                  <a:lnTo>
                    <a:pt x="9759" y="41855"/>
                  </a:lnTo>
                  <a:lnTo>
                    <a:pt x="9577" y="42115"/>
                  </a:lnTo>
                  <a:lnTo>
                    <a:pt x="9124" y="41969"/>
                  </a:lnTo>
                  <a:lnTo>
                    <a:pt x="8179" y="41123"/>
                  </a:lnTo>
                  <a:lnTo>
                    <a:pt x="7700" y="40391"/>
                  </a:lnTo>
                  <a:lnTo>
                    <a:pt x="7402" y="39399"/>
                  </a:lnTo>
                  <a:lnTo>
                    <a:pt x="7480" y="39024"/>
                  </a:lnTo>
                  <a:lnTo>
                    <a:pt x="7234" y="38829"/>
                  </a:lnTo>
                  <a:lnTo>
                    <a:pt x="7014" y="38976"/>
                  </a:lnTo>
                  <a:lnTo>
                    <a:pt x="6716" y="39366"/>
                  </a:lnTo>
                  <a:lnTo>
                    <a:pt x="5732" y="39317"/>
                  </a:lnTo>
                  <a:lnTo>
                    <a:pt x="5408" y="39464"/>
                  </a:lnTo>
                  <a:lnTo>
                    <a:pt x="5214" y="39789"/>
                  </a:lnTo>
                  <a:lnTo>
                    <a:pt x="5331" y="40928"/>
                  </a:lnTo>
                  <a:lnTo>
                    <a:pt x="4813" y="41155"/>
                  </a:lnTo>
                  <a:lnTo>
                    <a:pt x="4398" y="41074"/>
                  </a:lnTo>
                  <a:lnTo>
                    <a:pt x="4165" y="40651"/>
                  </a:lnTo>
                  <a:lnTo>
                    <a:pt x="3729" y="40372"/>
                  </a:lnTo>
                  <a:lnTo>
                    <a:pt x="3777" y="40179"/>
                  </a:lnTo>
                  <a:lnTo>
                    <a:pt x="3492" y="39561"/>
                  </a:lnTo>
                  <a:lnTo>
                    <a:pt x="3039" y="39464"/>
                  </a:lnTo>
                  <a:lnTo>
                    <a:pt x="1912" y="39447"/>
                  </a:lnTo>
                  <a:lnTo>
                    <a:pt x="1731" y="39268"/>
                  </a:lnTo>
                  <a:lnTo>
                    <a:pt x="1666" y="38683"/>
                  </a:lnTo>
                  <a:lnTo>
                    <a:pt x="2081" y="38455"/>
                  </a:lnTo>
                  <a:lnTo>
                    <a:pt x="2275" y="38162"/>
                  </a:lnTo>
                  <a:lnTo>
                    <a:pt x="2353" y="37707"/>
                  </a:lnTo>
                  <a:lnTo>
                    <a:pt x="2139" y="37481"/>
                  </a:lnTo>
                  <a:lnTo>
                    <a:pt x="2135" y="36994"/>
                  </a:lnTo>
                  <a:lnTo>
                    <a:pt x="2314" y="36617"/>
                  </a:lnTo>
                  <a:lnTo>
                    <a:pt x="2728" y="36097"/>
                  </a:lnTo>
                  <a:lnTo>
                    <a:pt x="2728" y="35739"/>
                  </a:lnTo>
                  <a:lnTo>
                    <a:pt x="1744" y="35088"/>
                  </a:lnTo>
                  <a:lnTo>
                    <a:pt x="1536" y="34758"/>
                  </a:lnTo>
                  <a:lnTo>
                    <a:pt x="1485" y="34389"/>
                  </a:lnTo>
                  <a:lnTo>
                    <a:pt x="1343" y="34259"/>
                  </a:lnTo>
                  <a:lnTo>
                    <a:pt x="1291" y="33950"/>
                  </a:lnTo>
                  <a:lnTo>
                    <a:pt x="2210" y="33315"/>
                  </a:lnTo>
                  <a:lnTo>
                    <a:pt x="2327" y="33120"/>
                  </a:lnTo>
                  <a:lnTo>
                    <a:pt x="2482" y="31933"/>
                  </a:lnTo>
                  <a:lnTo>
                    <a:pt x="2573" y="31721"/>
                  </a:lnTo>
                  <a:lnTo>
                    <a:pt x="2896" y="31477"/>
                  </a:lnTo>
                  <a:lnTo>
                    <a:pt x="2974" y="30908"/>
                  </a:lnTo>
                  <a:lnTo>
                    <a:pt x="2469" y="30761"/>
                  </a:lnTo>
                  <a:lnTo>
                    <a:pt x="2365" y="29975"/>
                  </a:lnTo>
                  <a:lnTo>
                    <a:pt x="2501" y="29444"/>
                  </a:lnTo>
                  <a:lnTo>
                    <a:pt x="2565" y="27583"/>
                  </a:lnTo>
                  <a:lnTo>
                    <a:pt x="2490" y="27018"/>
                  </a:lnTo>
                  <a:lnTo>
                    <a:pt x="2145" y="27388"/>
                  </a:lnTo>
                  <a:lnTo>
                    <a:pt x="722" y="27670"/>
                  </a:lnTo>
                  <a:lnTo>
                    <a:pt x="494" y="27545"/>
                  </a:lnTo>
                  <a:lnTo>
                    <a:pt x="298" y="26997"/>
                  </a:lnTo>
                  <a:lnTo>
                    <a:pt x="398" y="26451"/>
                  </a:lnTo>
                  <a:lnTo>
                    <a:pt x="906" y="25687"/>
                  </a:lnTo>
                  <a:lnTo>
                    <a:pt x="1420" y="25589"/>
                  </a:lnTo>
                  <a:lnTo>
                    <a:pt x="1252" y="25253"/>
                  </a:lnTo>
                  <a:lnTo>
                    <a:pt x="1062" y="25137"/>
                  </a:lnTo>
                  <a:lnTo>
                    <a:pt x="1779" y="25116"/>
                  </a:lnTo>
                  <a:lnTo>
                    <a:pt x="1931" y="25101"/>
                  </a:lnTo>
                  <a:lnTo>
                    <a:pt x="1689" y="25020"/>
                  </a:lnTo>
                  <a:lnTo>
                    <a:pt x="1511" y="24849"/>
                  </a:lnTo>
                  <a:lnTo>
                    <a:pt x="1333" y="23459"/>
                  </a:lnTo>
                  <a:lnTo>
                    <a:pt x="1655" y="22543"/>
                  </a:lnTo>
                  <a:lnTo>
                    <a:pt x="1293" y="21899"/>
                  </a:lnTo>
                  <a:lnTo>
                    <a:pt x="1271" y="21657"/>
                  </a:lnTo>
                  <a:lnTo>
                    <a:pt x="1299" y="21190"/>
                  </a:lnTo>
                  <a:lnTo>
                    <a:pt x="1394" y="21001"/>
                  </a:lnTo>
                  <a:lnTo>
                    <a:pt x="2062" y="20630"/>
                  </a:lnTo>
                  <a:lnTo>
                    <a:pt x="1316" y="20087"/>
                  </a:lnTo>
                  <a:lnTo>
                    <a:pt x="1167" y="19361"/>
                  </a:lnTo>
                  <a:lnTo>
                    <a:pt x="1185" y="19080"/>
                  </a:lnTo>
                  <a:lnTo>
                    <a:pt x="1067" y="18875"/>
                  </a:lnTo>
                  <a:lnTo>
                    <a:pt x="650" y="18400"/>
                  </a:lnTo>
                  <a:lnTo>
                    <a:pt x="0" y="17913"/>
                  </a:lnTo>
                  <a:lnTo>
                    <a:pt x="2086" y="11319"/>
                  </a:lnTo>
                  <a:lnTo>
                    <a:pt x="1936" y="11159"/>
                  </a:lnTo>
                  <a:lnTo>
                    <a:pt x="1213" y="10730"/>
                  </a:lnTo>
                  <a:lnTo>
                    <a:pt x="1102" y="10862"/>
                  </a:lnTo>
                  <a:lnTo>
                    <a:pt x="928" y="10911"/>
                  </a:lnTo>
                  <a:lnTo>
                    <a:pt x="695" y="10608"/>
                  </a:lnTo>
                  <a:lnTo>
                    <a:pt x="1148" y="10202"/>
                  </a:lnTo>
                  <a:lnTo>
                    <a:pt x="1570" y="10133"/>
                  </a:lnTo>
                  <a:lnTo>
                    <a:pt x="2158" y="9193"/>
                  </a:lnTo>
                  <a:lnTo>
                    <a:pt x="2783" y="8568"/>
                  </a:lnTo>
                  <a:lnTo>
                    <a:pt x="3531" y="8387"/>
                  </a:lnTo>
                  <a:lnTo>
                    <a:pt x="3897" y="8390"/>
                  </a:lnTo>
                  <a:lnTo>
                    <a:pt x="3639" y="10118"/>
                  </a:lnTo>
                  <a:lnTo>
                    <a:pt x="6910" y="8022"/>
                  </a:lnTo>
                  <a:lnTo>
                    <a:pt x="7337" y="8982"/>
                  </a:lnTo>
                  <a:lnTo>
                    <a:pt x="5615" y="10511"/>
                  </a:lnTo>
                  <a:lnTo>
                    <a:pt x="5473" y="10722"/>
                  </a:lnTo>
                  <a:lnTo>
                    <a:pt x="5398" y="11079"/>
                  </a:lnTo>
                  <a:lnTo>
                    <a:pt x="5656" y="11663"/>
                  </a:lnTo>
                  <a:lnTo>
                    <a:pt x="7643" y="10828"/>
                  </a:lnTo>
                  <a:lnTo>
                    <a:pt x="10110" y="9583"/>
                  </a:lnTo>
                  <a:lnTo>
                    <a:pt x="10709" y="8974"/>
                  </a:lnTo>
                  <a:lnTo>
                    <a:pt x="10966" y="8510"/>
                  </a:lnTo>
                  <a:lnTo>
                    <a:pt x="11754" y="8090"/>
                  </a:lnTo>
                  <a:lnTo>
                    <a:pt x="12079" y="8020"/>
                  </a:lnTo>
                  <a:lnTo>
                    <a:pt x="12906" y="7498"/>
                  </a:lnTo>
                  <a:lnTo>
                    <a:pt x="12894" y="7267"/>
                  </a:lnTo>
                  <a:lnTo>
                    <a:pt x="13076" y="7182"/>
                  </a:lnTo>
                  <a:lnTo>
                    <a:pt x="14087" y="7113"/>
                  </a:lnTo>
                  <a:lnTo>
                    <a:pt x="14454" y="7129"/>
                  </a:lnTo>
                  <a:lnTo>
                    <a:pt x="14614" y="7225"/>
                  </a:lnTo>
                  <a:lnTo>
                    <a:pt x="14277" y="8038"/>
                  </a:lnTo>
                  <a:lnTo>
                    <a:pt x="14575" y="8477"/>
                  </a:lnTo>
                  <a:lnTo>
                    <a:pt x="14886" y="8673"/>
                  </a:lnTo>
                  <a:lnTo>
                    <a:pt x="15145" y="9079"/>
                  </a:lnTo>
                  <a:lnTo>
                    <a:pt x="15378" y="9339"/>
                  </a:lnTo>
                  <a:lnTo>
                    <a:pt x="15624" y="10023"/>
                  </a:lnTo>
                  <a:lnTo>
                    <a:pt x="16194" y="9518"/>
                  </a:lnTo>
                  <a:lnTo>
                    <a:pt x="16220" y="8982"/>
                  </a:lnTo>
                  <a:lnTo>
                    <a:pt x="16116" y="8477"/>
                  </a:lnTo>
                  <a:lnTo>
                    <a:pt x="15909" y="7973"/>
                  </a:lnTo>
                  <a:lnTo>
                    <a:pt x="15909" y="7745"/>
                  </a:lnTo>
                  <a:lnTo>
                    <a:pt x="16207" y="7176"/>
                  </a:lnTo>
                  <a:lnTo>
                    <a:pt x="16789" y="7388"/>
                  </a:lnTo>
                  <a:lnTo>
                    <a:pt x="17476" y="7290"/>
                  </a:lnTo>
                  <a:lnTo>
                    <a:pt x="18175" y="7501"/>
                  </a:lnTo>
                  <a:lnTo>
                    <a:pt x="18162" y="7697"/>
                  </a:lnTo>
                  <a:lnTo>
                    <a:pt x="18019" y="7892"/>
                  </a:lnTo>
                  <a:lnTo>
                    <a:pt x="18149" y="8363"/>
                  </a:lnTo>
                  <a:lnTo>
                    <a:pt x="18317" y="8624"/>
                  </a:lnTo>
                  <a:lnTo>
                    <a:pt x="18071" y="9209"/>
                  </a:lnTo>
                  <a:lnTo>
                    <a:pt x="17230" y="10136"/>
                  </a:lnTo>
                  <a:lnTo>
                    <a:pt x="16815" y="10462"/>
                  </a:lnTo>
                  <a:lnTo>
                    <a:pt x="16867" y="10673"/>
                  </a:lnTo>
                  <a:lnTo>
                    <a:pt x="20492" y="9844"/>
                  </a:lnTo>
                  <a:lnTo>
                    <a:pt x="22499" y="9388"/>
                  </a:lnTo>
                  <a:lnTo>
                    <a:pt x="26552" y="8477"/>
                  </a:lnTo>
                  <a:lnTo>
                    <a:pt x="26681" y="7388"/>
                  </a:lnTo>
                  <a:lnTo>
                    <a:pt x="27199" y="6867"/>
                  </a:lnTo>
                  <a:lnTo>
                    <a:pt x="27691" y="6623"/>
                  </a:lnTo>
                  <a:lnTo>
                    <a:pt x="28158" y="6786"/>
                  </a:lnTo>
                  <a:lnTo>
                    <a:pt x="29271" y="6704"/>
                  </a:lnTo>
                  <a:lnTo>
                    <a:pt x="29724" y="6249"/>
                  </a:lnTo>
                  <a:lnTo>
                    <a:pt x="29983" y="5745"/>
                  </a:lnTo>
                  <a:lnTo>
                    <a:pt x="29789" y="5094"/>
                  </a:lnTo>
                  <a:lnTo>
                    <a:pt x="29815" y="4264"/>
                  </a:lnTo>
                  <a:lnTo>
                    <a:pt x="29439" y="4118"/>
                  </a:lnTo>
                  <a:lnTo>
                    <a:pt x="30527" y="3204"/>
                  </a:lnTo>
                  <a:lnTo>
                    <a:pt x="31407" y="2280"/>
                  </a:lnTo>
                  <a:lnTo>
                    <a:pt x="31529" y="1828"/>
                  </a:lnTo>
                  <a:lnTo>
                    <a:pt x="32342" y="1394"/>
                  </a:lnTo>
                  <a:lnTo>
                    <a:pt x="33311" y="474"/>
                  </a:lnTo>
                  <a:lnTo>
                    <a:pt x="33337" y="686"/>
                  </a:lnTo>
                  <a:lnTo>
                    <a:pt x="33531" y="946"/>
                  </a:lnTo>
                  <a:lnTo>
                    <a:pt x="34165" y="1255"/>
                  </a:lnTo>
                  <a:lnTo>
                    <a:pt x="34372" y="946"/>
                  </a:lnTo>
                  <a:lnTo>
                    <a:pt x="34385" y="816"/>
                  </a:lnTo>
                  <a:lnTo>
                    <a:pt x="34528" y="832"/>
                  </a:lnTo>
                  <a:lnTo>
                    <a:pt x="35274" y="391"/>
                  </a:lnTo>
                  <a:lnTo>
                    <a:pt x="35558" y="0"/>
                  </a:lnTo>
                  <a:lnTo>
                    <a:pt x="36328" y="52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1" name="pg1042">
              <a:extLst>
                <a:ext uri="{FF2B5EF4-FFF2-40B4-BE49-F238E27FC236}">
                  <a16:creationId xmlns:a16="http://schemas.microsoft.com/office/drawing/2014/main" id="{A65968E3-D2D8-1146-AB01-6893684DC670}"/>
                </a:ext>
              </a:extLst>
            </p:cNvPr>
            <p:cNvSpPr/>
            <p:nvPr/>
          </p:nvSpPr>
          <p:spPr>
            <a:xfrm>
              <a:off x="4225807" y="4295521"/>
              <a:ext cx="237688" cy="242855"/>
            </a:xfrm>
            <a:custGeom>
              <a:avLst/>
              <a:gdLst/>
              <a:ahLst/>
              <a:cxnLst/>
              <a:rect l="0" t="0" r="0" b="0"/>
              <a:pathLst>
                <a:path w="237688" h="242855">
                  <a:moveTo>
                    <a:pt x="12073" y="48305"/>
                  </a:moveTo>
                  <a:lnTo>
                    <a:pt x="11900" y="48010"/>
                  </a:lnTo>
                  <a:lnTo>
                    <a:pt x="10113" y="44958"/>
                  </a:lnTo>
                  <a:lnTo>
                    <a:pt x="6684" y="39102"/>
                  </a:lnTo>
                  <a:lnTo>
                    <a:pt x="9962" y="36970"/>
                  </a:lnTo>
                  <a:lnTo>
                    <a:pt x="9110" y="36699"/>
                  </a:lnTo>
                  <a:lnTo>
                    <a:pt x="10023" y="33766"/>
                  </a:lnTo>
                  <a:lnTo>
                    <a:pt x="9398" y="33385"/>
                  </a:lnTo>
                  <a:lnTo>
                    <a:pt x="9394" y="33184"/>
                  </a:lnTo>
                  <a:lnTo>
                    <a:pt x="9585" y="32547"/>
                  </a:lnTo>
                  <a:lnTo>
                    <a:pt x="9488" y="32193"/>
                  </a:lnTo>
                  <a:lnTo>
                    <a:pt x="8901" y="31902"/>
                  </a:lnTo>
                  <a:lnTo>
                    <a:pt x="9290" y="30817"/>
                  </a:lnTo>
                  <a:lnTo>
                    <a:pt x="10043" y="31067"/>
                  </a:lnTo>
                  <a:lnTo>
                    <a:pt x="12946" y="31753"/>
                  </a:lnTo>
                  <a:lnTo>
                    <a:pt x="13296" y="31779"/>
                  </a:lnTo>
                  <a:lnTo>
                    <a:pt x="14112" y="31530"/>
                  </a:lnTo>
                  <a:lnTo>
                    <a:pt x="14428" y="31541"/>
                  </a:lnTo>
                  <a:lnTo>
                    <a:pt x="16101" y="32071"/>
                  </a:lnTo>
                  <a:lnTo>
                    <a:pt x="15744" y="33223"/>
                  </a:lnTo>
                  <a:lnTo>
                    <a:pt x="23964" y="27962"/>
                  </a:lnTo>
                  <a:lnTo>
                    <a:pt x="35634" y="20409"/>
                  </a:lnTo>
                  <a:lnTo>
                    <a:pt x="35023" y="19910"/>
                  </a:lnTo>
                  <a:lnTo>
                    <a:pt x="34317" y="19126"/>
                  </a:lnTo>
                  <a:lnTo>
                    <a:pt x="32358" y="16257"/>
                  </a:lnTo>
                  <a:lnTo>
                    <a:pt x="33405" y="15403"/>
                  </a:lnTo>
                  <a:lnTo>
                    <a:pt x="33307" y="14971"/>
                  </a:lnTo>
                  <a:lnTo>
                    <a:pt x="33575" y="13965"/>
                  </a:lnTo>
                  <a:lnTo>
                    <a:pt x="32675" y="13640"/>
                  </a:lnTo>
                  <a:lnTo>
                    <a:pt x="32846" y="12854"/>
                  </a:lnTo>
                  <a:lnTo>
                    <a:pt x="32116" y="12518"/>
                  </a:lnTo>
                  <a:lnTo>
                    <a:pt x="32979" y="9757"/>
                  </a:lnTo>
                  <a:lnTo>
                    <a:pt x="33066" y="9201"/>
                  </a:lnTo>
                  <a:lnTo>
                    <a:pt x="33550" y="7603"/>
                  </a:lnTo>
                  <a:lnTo>
                    <a:pt x="33575" y="7096"/>
                  </a:lnTo>
                  <a:lnTo>
                    <a:pt x="33495" y="6638"/>
                  </a:lnTo>
                  <a:lnTo>
                    <a:pt x="33175" y="6328"/>
                  </a:lnTo>
                  <a:lnTo>
                    <a:pt x="33175" y="6186"/>
                  </a:lnTo>
                  <a:lnTo>
                    <a:pt x="33705" y="4506"/>
                  </a:lnTo>
                  <a:lnTo>
                    <a:pt x="33729" y="4133"/>
                  </a:lnTo>
                  <a:lnTo>
                    <a:pt x="33496" y="3279"/>
                  </a:lnTo>
                  <a:lnTo>
                    <a:pt x="32888" y="3085"/>
                  </a:lnTo>
                  <a:lnTo>
                    <a:pt x="32832" y="2809"/>
                  </a:lnTo>
                  <a:lnTo>
                    <a:pt x="33703" y="0"/>
                  </a:lnTo>
                  <a:lnTo>
                    <a:pt x="35472" y="634"/>
                  </a:lnTo>
                  <a:lnTo>
                    <a:pt x="37929" y="1340"/>
                  </a:lnTo>
                  <a:lnTo>
                    <a:pt x="40332" y="2196"/>
                  </a:lnTo>
                  <a:lnTo>
                    <a:pt x="45426" y="11557"/>
                  </a:lnTo>
                  <a:lnTo>
                    <a:pt x="45997" y="9659"/>
                  </a:lnTo>
                  <a:lnTo>
                    <a:pt x="46205" y="9275"/>
                  </a:lnTo>
                  <a:lnTo>
                    <a:pt x="48625" y="10129"/>
                  </a:lnTo>
                  <a:lnTo>
                    <a:pt x="48757" y="10420"/>
                  </a:lnTo>
                  <a:lnTo>
                    <a:pt x="52289" y="11702"/>
                  </a:lnTo>
                  <a:lnTo>
                    <a:pt x="52108" y="12451"/>
                  </a:lnTo>
                  <a:lnTo>
                    <a:pt x="53721" y="13010"/>
                  </a:lnTo>
                  <a:lnTo>
                    <a:pt x="53926" y="13051"/>
                  </a:lnTo>
                  <a:lnTo>
                    <a:pt x="54030" y="12697"/>
                  </a:lnTo>
                  <a:lnTo>
                    <a:pt x="54472" y="12320"/>
                  </a:lnTo>
                  <a:lnTo>
                    <a:pt x="55483" y="12577"/>
                  </a:lnTo>
                  <a:lnTo>
                    <a:pt x="56620" y="13017"/>
                  </a:lnTo>
                  <a:lnTo>
                    <a:pt x="56682" y="13199"/>
                  </a:lnTo>
                  <a:lnTo>
                    <a:pt x="56536" y="14097"/>
                  </a:lnTo>
                  <a:lnTo>
                    <a:pt x="59035" y="15018"/>
                  </a:lnTo>
                  <a:lnTo>
                    <a:pt x="58285" y="17542"/>
                  </a:lnTo>
                  <a:lnTo>
                    <a:pt x="56195" y="16745"/>
                  </a:lnTo>
                  <a:lnTo>
                    <a:pt x="56116" y="17042"/>
                  </a:lnTo>
                  <a:lnTo>
                    <a:pt x="56110" y="17463"/>
                  </a:lnTo>
                  <a:lnTo>
                    <a:pt x="56468" y="18544"/>
                  </a:lnTo>
                  <a:lnTo>
                    <a:pt x="57072" y="19711"/>
                  </a:lnTo>
                  <a:lnTo>
                    <a:pt x="57152" y="20616"/>
                  </a:lnTo>
                  <a:lnTo>
                    <a:pt x="58034" y="21958"/>
                  </a:lnTo>
                  <a:lnTo>
                    <a:pt x="58917" y="22793"/>
                  </a:lnTo>
                  <a:lnTo>
                    <a:pt x="59604" y="23132"/>
                  </a:lnTo>
                  <a:lnTo>
                    <a:pt x="59809" y="22815"/>
                  </a:lnTo>
                  <a:lnTo>
                    <a:pt x="60063" y="21421"/>
                  </a:lnTo>
                  <a:lnTo>
                    <a:pt x="60140" y="20527"/>
                  </a:lnTo>
                  <a:lnTo>
                    <a:pt x="60105" y="19681"/>
                  </a:lnTo>
                  <a:lnTo>
                    <a:pt x="60352" y="18249"/>
                  </a:lnTo>
                  <a:lnTo>
                    <a:pt x="60779" y="18141"/>
                  </a:lnTo>
                  <a:lnTo>
                    <a:pt x="61311" y="18302"/>
                  </a:lnTo>
                  <a:lnTo>
                    <a:pt x="62846" y="18191"/>
                  </a:lnTo>
                  <a:lnTo>
                    <a:pt x="63651" y="15612"/>
                  </a:lnTo>
                  <a:lnTo>
                    <a:pt x="65770" y="14271"/>
                  </a:lnTo>
                  <a:lnTo>
                    <a:pt x="66617" y="15848"/>
                  </a:lnTo>
                  <a:lnTo>
                    <a:pt x="66614" y="16016"/>
                  </a:lnTo>
                  <a:lnTo>
                    <a:pt x="66488" y="16221"/>
                  </a:lnTo>
                  <a:lnTo>
                    <a:pt x="65724" y="16690"/>
                  </a:lnTo>
                  <a:lnTo>
                    <a:pt x="65841" y="17458"/>
                  </a:lnTo>
                  <a:lnTo>
                    <a:pt x="64342" y="22238"/>
                  </a:lnTo>
                  <a:lnTo>
                    <a:pt x="63698" y="23204"/>
                  </a:lnTo>
                  <a:lnTo>
                    <a:pt x="62772" y="23461"/>
                  </a:lnTo>
                  <a:lnTo>
                    <a:pt x="62004" y="23863"/>
                  </a:lnTo>
                  <a:lnTo>
                    <a:pt x="61650" y="24903"/>
                  </a:lnTo>
                  <a:lnTo>
                    <a:pt x="61275" y="25175"/>
                  </a:lnTo>
                  <a:lnTo>
                    <a:pt x="60976" y="25887"/>
                  </a:lnTo>
                  <a:lnTo>
                    <a:pt x="60922" y="26204"/>
                  </a:lnTo>
                  <a:lnTo>
                    <a:pt x="61552" y="26289"/>
                  </a:lnTo>
                  <a:lnTo>
                    <a:pt x="62316" y="26330"/>
                  </a:lnTo>
                  <a:lnTo>
                    <a:pt x="62768" y="26193"/>
                  </a:lnTo>
                  <a:lnTo>
                    <a:pt x="63382" y="26159"/>
                  </a:lnTo>
                  <a:lnTo>
                    <a:pt x="63636" y="26223"/>
                  </a:lnTo>
                  <a:lnTo>
                    <a:pt x="64170" y="28243"/>
                  </a:lnTo>
                  <a:lnTo>
                    <a:pt x="64101" y="28635"/>
                  </a:lnTo>
                  <a:lnTo>
                    <a:pt x="63701" y="29126"/>
                  </a:lnTo>
                  <a:lnTo>
                    <a:pt x="63267" y="29398"/>
                  </a:lnTo>
                  <a:lnTo>
                    <a:pt x="62437" y="29584"/>
                  </a:lnTo>
                  <a:lnTo>
                    <a:pt x="62175" y="29911"/>
                  </a:lnTo>
                  <a:lnTo>
                    <a:pt x="62520" y="29633"/>
                  </a:lnTo>
                  <a:lnTo>
                    <a:pt x="63420" y="29574"/>
                  </a:lnTo>
                  <a:lnTo>
                    <a:pt x="63718" y="29425"/>
                  </a:lnTo>
                  <a:lnTo>
                    <a:pt x="63993" y="29142"/>
                  </a:lnTo>
                  <a:lnTo>
                    <a:pt x="64493" y="28418"/>
                  </a:lnTo>
                  <a:lnTo>
                    <a:pt x="65503" y="27670"/>
                  </a:lnTo>
                  <a:lnTo>
                    <a:pt x="65948" y="26496"/>
                  </a:lnTo>
                  <a:lnTo>
                    <a:pt x="67188" y="26872"/>
                  </a:lnTo>
                  <a:lnTo>
                    <a:pt x="67739" y="25087"/>
                  </a:lnTo>
                  <a:lnTo>
                    <a:pt x="68969" y="25474"/>
                  </a:lnTo>
                  <a:lnTo>
                    <a:pt x="70788" y="24325"/>
                  </a:lnTo>
                  <a:lnTo>
                    <a:pt x="71195" y="24802"/>
                  </a:lnTo>
                  <a:lnTo>
                    <a:pt x="72108" y="23635"/>
                  </a:lnTo>
                  <a:lnTo>
                    <a:pt x="72156" y="23277"/>
                  </a:lnTo>
                  <a:lnTo>
                    <a:pt x="73618" y="22353"/>
                  </a:lnTo>
                  <a:lnTo>
                    <a:pt x="73736" y="21889"/>
                  </a:lnTo>
                  <a:lnTo>
                    <a:pt x="74446" y="23220"/>
                  </a:lnTo>
                  <a:lnTo>
                    <a:pt x="74020" y="23499"/>
                  </a:lnTo>
                  <a:lnTo>
                    <a:pt x="74313" y="24024"/>
                  </a:lnTo>
                  <a:lnTo>
                    <a:pt x="74886" y="23693"/>
                  </a:lnTo>
                  <a:lnTo>
                    <a:pt x="74870" y="22959"/>
                  </a:lnTo>
                  <a:lnTo>
                    <a:pt x="74222" y="21832"/>
                  </a:lnTo>
                  <a:lnTo>
                    <a:pt x="75301" y="21653"/>
                  </a:lnTo>
                  <a:lnTo>
                    <a:pt x="75737" y="22489"/>
                  </a:lnTo>
                  <a:lnTo>
                    <a:pt x="75459" y="22681"/>
                  </a:lnTo>
                  <a:lnTo>
                    <a:pt x="76091" y="23888"/>
                  </a:lnTo>
                  <a:lnTo>
                    <a:pt x="75620" y="24166"/>
                  </a:lnTo>
                  <a:lnTo>
                    <a:pt x="76644" y="26020"/>
                  </a:lnTo>
                  <a:lnTo>
                    <a:pt x="76640" y="26930"/>
                  </a:lnTo>
                  <a:lnTo>
                    <a:pt x="73192" y="27821"/>
                  </a:lnTo>
                  <a:lnTo>
                    <a:pt x="72831" y="28000"/>
                  </a:lnTo>
                  <a:lnTo>
                    <a:pt x="73949" y="29960"/>
                  </a:lnTo>
                  <a:lnTo>
                    <a:pt x="74442" y="30262"/>
                  </a:lnTo>
                  <a:lnTo>
                    <a:pt x="77485" y="35905"/>
                  </a:lnTo>
                  <a:lnTo>
                    <a:pt x="78384" y="36342"/>
                  </a:lnTo>
                  <a:lnTo>
                    <a:pt x="80650" y="37144"/>
                  </a:lnTo>
                  <a:lnTo>
                    <a:pt x="81184" y="37070"/>
                  </a:lnTo>
                  <a:lnTo>
                    <a:pt x="81667" y="36775"/>
                  </a:lnTo>
                  <a:lnTo>
                    <a:pt x="82426" y="38065"/>
                  </a:lnTo>
                  <a:lnTo>
                    <a:pt x="83612" y="40324"/>
                  </a:lnTo>
                  <a:lnTo>
                    <a:pt x="84358" y="40047"/>
                  </a:lnTo>
                  <a:lnTo>
                    <a:pt x="84774" y="39656"/>
                  </a:lnTo>
                  <a:lnTo>
                    <a:pt x="87005" y="38183"/>
                  </a:lnTo>
                  <a:lnTo>
                    <a:pt x="87397" y="38157"/>
                  </a:lnTo>
                  <a:lnTo>
                    <a:pt x="88167" y="38261"/>
                  </a:lnTo>
                  <a:lnTo>
                    <a:pt x="91578" y="36144"/>
                  </a:lnTo>
                  <a:lnTo>
                    <a:pt x="91866" y="36065"/>
                  </a:lnTo>
                  <a:lnTo>
                    <a:pt x="92950" y="35310"/>
                  </a:lnTo>
                  <a:lnTo>
                    <a:pt x="92164" y="34817"/>
                  </a:lnTo>
                  <a:lnTo>
                    <a:pt x="91227" y="34563"/>
                  </a:lnTo>
                  <a:lnTo>
                    <a:pt x="90273" y="34668"/>
                  </a:lnTo>
                  <a:lnTo>
                    <a:pt x="89714" y="35115"/>
                  </a:lnTo>
                  <a:lnTo>
                    <a:pt x="89277" y="35242"/>
                  </a:lnTo>
                  <a:lnTo>
                    <a:pt x="87746" y="34489"/>
                  </a:lnTo>
                  <a:lnTo>
                    <a:pt x="87448" y="34124"/>
                  </a:lnTo>
                  <a:lnTo>
                    <a:pt x="87639" y="33594"/>
                  </a:lnTo>
                  <a:lnTo>
                    <a:pt x="88027" y="33639"/>
                  </a:lnTo>
                  <a:lnTo>
                    <a:pt x="88173" y="33825"/>
                  </a:lnTo>
                  <a:lnTo>
                    <a:pt x="88569" y="33937"/>
                  </a:lnTo>
                  <a:lnTo>
                    <a:pt x="89485" y="33710"/>
                  </a:lnTo>
                  <a:lnTo>
                    <a:pt x="89547" y="33397"/>
                  </a:lnTo>
                  <a:lnTo>
                    <a:pt x="89357" y="32961"/>
                  </a:lnTo>
                  <a:lnTo>
                    <a:pt x="89412" y="32741"/>
                  </a:lnTo>
                  <a:lnTo>
                    <a:pt x="90023" y="32759"/>
                  </a:lnTo>
                  <a:lnTo>
                    <a:pt x="90290" y="32636"/>
                  </a:lnTo>
                  <a:lnTo>
                    <a:pt x="89537" y="31190"/>
                  </a:lnTo>
                  <a:lnTo>
                    <a:pt x="90573" y="30499"/>
                  </a:lnTo>
                  <a:lnTo>
                    <a:pt x="90665" y="30758"/>
                  </a:lnTo>
                  <a:lnTo>
                    <a:pt x="90821" y="30900"/>
                  </a:lnTo>
                  <a:lnTo>
                    <a:pt x="91005" y="30948"/>
                  </a:lnTo>
                  <a:lnTo>
                    <a:pt x="91394" y="30852"/>
                  </a:lnTo>
                  <a:lnTo>
                    <a:pt x="96967" y="40977"/>
                  </a:lnTo>
                  <a:lnTo>
                    <a:pt x="97356" y="40729"/>
                  </a:lnTo>
                  <a:lnTo>
                    <a:pt x="97630" y="41348"/>
                  </a:lnTo>
                  <a:lnTo>
                    <a:pt x="98188" y="42332"/>
                  </a:lnTo>
                  <a:lnTo>
                    <a:pt x="98910" y="41949"/>
                  </a:lnTo>
                  <a:lnTo>
                    <a:pt x="99725" y="43500"/>
                  </a:lnTo>
                  <a:lnTo>
                    <a:pt x="100204" y="44205"/>
                  </a:lnTo>
                  <a:lnTo>
                    <a:pt x="100892" y="44117"/>
                  </a:lnTo>
                  <a:lnTo>
                    <a:pt x="101269" y="43774"/>
                  </a:lnTo>
                  <a:lnTo>
                    <a:pt x="101509" y="43718"/>
                  </a:lnTo>
                  <a:lnTo>
                    <a:pt x="102685" y="43822"/>
                  </a:lnTo>
                  <a:lnTo>
                    <a:pt x="103212" y="44023"/>
                  </a:lnTo>
                  <a:lnTo>
                    <a:pt x="103479" y="44246"/>
                  </a:lnTo>
                  <a:lnTo>
                    <a:pt x="104051" y="44408"/>
                  </a:lnTo>
                  <a:lnTo>
                    <a:pt x="103798" y="45167"/>
                  </a:lnTo>
                  <a:lnTo>
                    <a:pt x="103216" y="45938"/>
                  </a:lnTo>
                  <a:lnTo>
                    <a:pt x="103254" y="46520"/>
                  </a:lnTo>
                  <a:lnTo>
                    <a:pt x="103122" y="46818"/>
                  </a:lnTo>
                  <a:lnTo>
                    <a:pt x="102589" y="47180"/>
                  </a:lnTo>
                  <a:lnTo>
                    <a:pt x="103001" y="47821"/>
                  </a:lnTo>
                  <a:lnTo>
                    <a:pt x="104374" y="48174"/>
                  </a:lnTo>
                  <a:lnTo>
                    <a:pt x="106909" y="48604"/>
                  </a:lnTo>
                  <a:lnTo>
                    <a:pt x="108653" y="48591"/>
                  </a:lnTo>
                  <a:lnTo>
                    <a:pt x="109007" y="48936"/>
                  </a:lnTo>
                  <a:lnTo>
                    <a:pt x="109869" y="49119"/>
                  </a:lnTo>
                  <a:lnTo>
                    <a:pt x="110289" y="49887"/>
                  </a:lnTo>
                  <a:lnTo>
                    <a:pt x="111021" y="49533"/>
                  </a:lnTo>
                  <a:lnTo>
                    <a:pt x="112657" y="48462"/>
                  </a:lnTo>
                  <a:lnTo>
                    <a:pt x="113641" y="50260"/>
                  </a:lnTo>
                  <a:lnTo>
                    <a:pt x="113863" y="50179"/>
                  </a:lnTo>
                  <a:lnTo>
                    <a:pt x="115191" y="52613"/>
                  </a:lnTo>
                  <a:lnTo>
                    <a:pt x="115276" y="52851"/>
                  </a:lnTo>
                  <a:lnTo>
                    <a:pt x="115284" y="54121"/>
                  </a:lnTo>
                  <a:lnTo>
                    <a:pt x="115147" y="54592"/>
                  </a:lnTo>
                  <a:lnTo>
                    <a:pt x="114825" y="54830"/>
                  </a:lnTo>
                  <a:lnTo>
                    <a:pt x="113823" y="55076"/>
                  </a:lnTo>
                  <a:lnTo>
                    <a:pt x="112644" y="55489"/>
                  </a:lnTo>
                  <a:lnTo>
                    <a:pt x="111570" y="56174"/>
                  </a:lnTo>
                  <a:lnTo>
                    <a:pt x="112301" y="57345"/>
                  </a:lnTo>
                  <a:lnTo>
                    <a:pt x="112692" y="57337"/>
                  </a:lnTo>
                  <a:lnTo>
                    <a:pt x="112983" y="57174"/>
                  </a:lnTo>
                  <a:lnTo>
                    <a:pt x="113559" y="57029"/>
                  </a:lnTo>
                  <a:lnTo>
                    <a:pt x="115151" y="59892"/>
                  </a:lnTo>
                  <a:lnTo>
                    <a:pt x="114888" y="60089"/>
                  </a:lnTo>
                  <a:lnTo>
                    <a:pt x="115629" y="61468"/>
                  </a:lnTo>
                  <a:lnTo>
                    <a:pt x="116137" y="61417"/>
                  </a:lnTo>
                  <a:lnTo>
                    <a:pt x="116676" y="61227"/>
                  </a:lnTo>
                  <a:lnTo>
                    <a:pt x="116975" y="61004"/>
                  </a:lnTo>
                  <a:lnTo>
                    <a:pt x="117208" y="60929"/>
                  </a:lnTo>
                  <a:lnTo>
                    <a:pt x="118688" y="60937"/>
                  </a:lnTo>
                  <a:lnTo>
                    <a:pt x="119079" y="61092"/>
                  </a:lnTo>
                  <a:lnTo>
                    <a:pt x="120092" y="60580"/>
                  </a:lnTo>
                  <a:lnTo>
                    <a:pt x="120359" y="61093"/>
                  </a:lnTo>
                  <a:lnTo>
                    <a:pt x="121015" y="60690"/>
                  </a:lnTo>
                  <a:lnTo>
                    <a:pt x="123161" y="64599"/>
                  </a:lnTo>
                  <a:lnTo>
                    <a:pt x="123374" y="64624"/>
                  </a:lnTo>
                  <a:lnTo>
                    <a:pt x="123678" y="65170"/>
                  </a:lnTo>
                  <a:lnTo>
                    <a:pt x="125225" y="67974"/>
                  </a:lnTo>
                  <a:lnTo>
                    <a:pt x="125931" y="69244"/>
                  </a:lnTo>
                  <a:lnTo>
                    <a:pt x="126945" y="71085"/>
                  </a:lnTo>
                  <a:lnTo>
                    <a:pt x="127823" y="72679"/>
                  </a:lnTo>
                  <a:lnTo>
                    <a:pt x="128635" y="73000"/>
                  </a:lnTo>
                  <a:lnTo>
                    <a:pt x="128372" y="73674"/>
                  </a:lnTo>
                  <a:lnTo>
                    <a:pt x="129139" y="75039"/>
                  </a:lnTo>
                  <a:lnTo>
                    <a:pt x="129262" y="74581"/>
                  </a:lnTo>
                  <a:lnTo>
                    <a:pt x="132154" y="72847"/>
                  </a:lnTo>
                  <a:lnTo>
                    <a:pt x="132308" y="73127"/>
                  </a:lnTo>
                  <a:lnTo>
                    <a:pt x="133104" y="74570"/>
                  </a:lnTo>
                  <a:lnTo>
                    <a:pt x="130937" y="75920"/>
                  </a:lnTo>
                  <a:lnTo>
                    <a:pt x="130626" y="76938"/>
                  </a:lnTo>
                  <a:lnTo>
                    <a:pt x="132273" y="77429"/>
                  </a:lnTo>
                  <a:lnTo>
                    <a:pt x="134645" y="75820"/>
                  </a:lnTo>
                  <a:lnTo>
                    <a:pt x="135272" y="77204"/>
                  </a:lnTo>
                  <a:lnTo>
                    <a:pt x="133671" y="78321"/>
                  </a:lnTo>
                  <a:lnTo>
                    <a:pt x="133914" y="79162"/>
                  </a:lnTo>
                  <a:lnTo>
                    <a:pt x="134643" y="80446"/>
                  </a:lnTo>
                  <a:lnTo>
                    <a:pt x="134886" y="81032"/>
                  </a:lnTo>
                  <a:lnTo>
                    <a:pt x="134021" y="81566"/>
                  </a:lnTo>
                  <a:lnTo>
                    <a:pt x="130982" y="82201"/>
                  </a:lnTo>
                  <a:lnTo>
                    <a:pt x="131890" y="83474"/>
                  </a:lnTo>
                  <a:lnTo>
                    <a:pt x="130327" y="86897"/>
                  </a:lnTo>
                  <a:lnTo>
                    <a:pt x="132123" y="87185"/>
                  </a:lnTo>
                  <a:lnTo>
                    <a:pt x="132233" y="87445"/>
                  </a:lnTo>
                  <a:lnTo>
                    <a:pt x="132439" y="88353"/>
                  </a:lnTo>
                  <a:lnTo>
                    <a:pt x="132407" y="89232"/>
                  </a:lnTo>
                  <a:lnTo>
                    <a:pt x="132362" y="89490"/>
                  </a:lnTo>
                  <a:lnTo>
                    <a:pt x="131858" y="90359"/>
                  </a:lnTo>
                  <a:lnTo>
                    <a:pt x="131666" y="91859"/>
                  </a:lnTo>
                  <a:lnTo>
                    <a:pt x="132514" y="93418"/>
                  </a:lnTo>
                  <a:lnTo>
                    <a:pt x="132695" y="93900"/>
                  </a:lnTo>
                  <a:lnTo>
                    <a:pt x="132853" y="94412"/>
                  </a:lnTo>
                  <a:lnTo>
                    <a:pt x="132853" y="94701"/>
                  </a:lnTo>
                  <a:lnTo>
                    <a:pt x="132711" y="95227"/>
                  </a:lnTo>
                  <a:lnTo>
                    <a:pt x="132846" y="95433"/>
                  </a:lnTo>
                  <a:lnTo>
                    <a:pt x="133045" y="95587"/>
                  </a:lnTo>
                  <a:lnTo>
                    <a:pt x="133112" y="95747"/>
                  </a:lnTo>
                  <a:lnTo>
                    <a:pt x="133245" y="97146"/>
                  </a:lnTo>
                  <a:lnTo>
                    <a:pt x="133195" y="97343"/>
                  </a:lnTo>
                  <a:lnTo>
                    <a:pt x="133385" y="97892"/>
                  </a:lnTo>
                  <a:lnTo>
                    <a:pt x="134796" y="98367"/>
                  </a:lnTo>
                  <a:lnTo>
                    <a:pt x="135164" y="98309"/>
                  </a:lnTo>
                  <a:lnTo>
                    <a:pt x="135411" y="98419"/>
                  </a:lnTo>
                  <a:lnTo>
                    <a:pt x="136113" y="96098"/>
                  </a:lnTo>
                  <a:lnTo>
                    <a:pt x="136485" y="95126"/>
                  </a:lnTo>
                  <a:lnTo>
                    <a:pt x="141067" y="96605"/>
                  </a:lnTo>
                  <a:lnTo>
                    <a:pt x="139967" y="94607"/>
                  </a:lnTo>
                  <a:lnTo>
                    <a:pt x="137949" y="90942"/>
                  </a:lnTo>
                  <a:lnTo>
                    <a:pt x="136304" y="88063"/>
                  </a:lnTo>
                  <a:lnTo>
                    <a:pt x="136171" y="87900"/>
                  </a:lnTo>
                  <a:lnTo>
                    <a:pt x="134576" y="84882"/>
                  </a:lnTo>
                  <a:lnTo>
                    <a:pt x="134902" y="85149"/>
                  </a:lnTo>
                  <a:lnTo>
                    <a:pt x="135989" y="85450"/>
                  </a:lnTo>
                  <a:lnTo>
                    <a:pt x="138972" y="84811"/>
                  </a:lnTo>
                  <a:lnTo>
                    <a:pt x="139387" y="85117"/>
                  </a:lnTo>
                  <a:lnTo>
                    <a:pt x="142382" y="84351"/>
                  </a:lnTo>
                  <a:lnTo>
                    <a:pt x="142991" y="87311"/>
                  </a:lnTo>
                  <a:lnTo>
                    <a:pt x="144923" y="86862"/>
                  </a:lnTo>
                  <a:lnTo>
                    <a:pt x="146583" y="85697"/>
                  </a:lnTo>
                  <a:lnTo>
                    <a:pt x="146741" y="86992"/>
                  </a:lnTo>
                  <a:lnTo>
                    <a:pt x="146828" y="88386"/>
                  </a:lnTo>
                  <a:lnTo>
                    <a:pt x="146713" y="90963"/>
                  </a:lnTo>
                  <a:lnTo>
                    <a:pt x="146893" y="91805"/>
                  </a:lnTo>
                  <a:lnTo>
                    <a:pt x="147098" y="92349"/>
                  </a:lnTo>
                  <a:lnTo>
                    <a:pt x="147387" y="92874"/>
                  </a:lnTo>
                  <a:lnTo>
                    <a:pt x="148841" y="94532"/>
                  </a:lnTo>
                  <a:lnTo>
                    <a:pt x="149001" y="94855"/>
                  </a:lnTo>
                  <a:lnTo>
                    <a:pt x="149386" y="96101"/>
                  </a:lnTo>
                  <a:lnTo>
                    <a:pt x="149580" y="96182"/>
                  </a:lnTo>
                  <a:lnTo>
                    <a:pt x="149540" y="95688"/>
                  </a:lnTo>
                  <a:lnTo>
                    <a:pt x="150595" y="96028"/>
                  </a:lnTo>
                  <a:lnTo>
                    <a:pt x="151395" y="93510"/>
                  </a:lnTo>
                  <a:lnTo>
                    <a:pt x="151623" y="93243"/>
                  </a:lnTo>
                  <a:lnTo>
                    <a:pt x="151830" y="93106"/>
                  </a:lnTo>
                  <a:lnTo>
                    <a:pt x="152122" y="93172"/>
                  </a:lnTo>
                  <a:lnTo>
                    <a:pt x="152838" y="92692"/>
                  </a:lnTo>
                  <a:lnTo>
                    <a:pt x="153980" y="91765"/>
                  </a:lnTo>
                  <a:lnTo>
                    <a:pt x="154841" y="91207"/>
                  </a:lnTo>
                  <a:lnTo>
                    <a:pt x="154948" y="90956"/>
                  </a:lnTo>
                  <a:lnTo>
                    <a:pt x="155096" y="89470"/>
                  </a:lnTo>
                  <a:lnTo>
                    <a:pt x="153656" y="86735"/>
                  </a:lnTo>
                  <a:lnTo>
                    <a:pt x="152925" y="85493"/>
                  </a:lnTo>
                  <a:lnTo>
                    <a:pt x="152304" y="85129"/>
                  </a:lnTo>
                  <a:lnTo>
                    <a:pt x="151933" y="85323"/>
                  </a:lnTo>
                  <a:lnTo>
                    <a:pt x="150722" y="83081"/>
                  </a:lnTo>
                  <a:lnTo>
                    <a:pt x="152616" y="81871"/>
                  </a:lnTo>
                  <a:lnTo>
                    <a:pt x="152689" y="82161"/>
                  </a:lnTo>
                  <a:lnTo>
                    <a:pt x="153055" y="82366"/>
                  </a:lnTo>
                  <a:lnTo>
                    <a:pt x="153533" y="82408"/>
                  </a:lnTo>
                  <a:lnTo>
                    <a:pt x="153687" y="82353"/>
                  </a:lnTo>
                  <a:lnTo>
                    <a:pt x="153881" y="81980"/>
                  </a:lnTo>
                  <a:lnTo>
                    <a:pt x="153873" y="81800"/>
                  </a:lnTo>
                  <a:lnTo>
                    <a:pt x="154412" y="81763"/>
                  </a:lnTo>
                  <a:lnTo>
                    <a:pt x="155390" y="81850"/>
                  </a:lnTo>
                  <a:lnTo>
                    <a:pt x="155550" y="81749"/>
                  </a:lnTo>
                  <a:lnTo>
                    <a:pt x="156202" y="82918"/>
                  </a:lnTo>
                  <a:lnTo>
                    <a:pt x="156807" y="83343"/>
                  </a:lnTo>
                  <a:lnTo>
                    <a:pt x="157293" y="83980"/>
                  </a:lnTo>
                  <a:lnTo>
                    <a:pt x="157872" y="84224"/>
                  </a:lnTo>
                  <a:lnTo>
                    <a:pt x="158251" y="84841"/>
                  </a:lnTo>
                  <a:lnTo>
                    <a:pt x="158557" y="85119"/>
                  </a:lnTo>
                  <a:lnTo>
                    <a:pt x="158698" y="85458"/>
                  </a:lnTo>
                  <a:lnTo>
                    <a:pt x="159049" y="85654"/>
                  </a:lnTo>
                  <a:lnTo>
                    <a:pt x="160673" y="86447"/>
                  </a:lnTo>
                  <a:lnTo>
                    <a:pt x="161815" y="86520"/>
                  </a:lnTo>
                  <a:lnTo>
                    <a:pt x="162766" y="87060"/>
                  </a:lnTo>
                  <a:lnTo>
                    <a:pt x="161902" y="87575"/>
                  </a:lnTo>
                  <a:lnTo>
                    <a:pt x="162491" y="88754"/>
                  </a:lnTo>
                  <a:lnTo>
                    <a:pt x="162410" y="90877"/>
                  </a:lnTo>
                  <a:lnTo>
                    <a:pt x="163726" y="93516"/>
                  </a:lnTo>
                  <a:lnTo>
                    <a:pt x="164127" y="93416"/>
                  </a:lnTo>
                  <a:lnTo>
                    <a:pt x="164032" y="95104"/>
                  </a:lnTo>
                  <a:lnTo>
                    <a:pt x="164218" y="95279"/>
                  </a:lnTo>
                  <a:lnTo>
                    <a:pt x="164220" y="95720"/>
                  </a:lnTo>
                  <a:lnTo>
                    <a:pt x="163497" y="95691"/>
                  </a:lnTo>
                  <a:lnTo>
                    <a:pt x="163098" y="94881"/>
                  </a:lnTo>
                  <a:lnTo>
                    <a:pt x="162436" y="94763"/>
                  </a:lnTo>
                  <a:lnTo>
                    <a:pt x="162029" y="94829"/>
                  </a:lnTo>
                  <a:lnTo>
                    <a:pt x="161888" y="94971"/>
                  </a:lnTo>
                  <a:lnTo>
                    <a:pt x="161375" y="95043"/>
                  </a:lnTo>
                  <a:lnTo>
                    <a:pt x="161173" y="94885"/>
                  </a:lnTo>
                  <a:lnTo>
                    <a:pt x="161094" y="94726"/>
                  </a:lnTo>
                  <a:lnTo>
                    <a:pt x="161193" y="94203"/>
                  </a:lnTo>
                  <a:lnTo>
                    <a:pt x="161134" y="94046"/>
                  </a:lnTo>
                  <a:lnTo>
                    <a:pt x="160719" y="93837"/>
                  </a:lnTo>
                  <a:lnTo>
                    <a:pt x="158816" y="94944"/>
                  </a:lnTo>
                  <a:lnTo>
                    <a:pt x="160431" y="98197"/>
                  </a:lnTo>
                  <a:lnTo>
                    <a:pt x="160719" y="98780"/>
                  </a:lnTo>
                  <a:lnTo>
                    <a:pt x="160972" y="98601"/>
                  </a:lnTo>
                  <a:lnTo>
                    <a:pt x="161912" y="98360"/>
                  </a:lnTo>
                  <a:lnTo>
                    <a:pt x="162663" y="98380"/>
                  </a:lnTo>
                  <a:lnTo>
                    <a:pt x="163378" y="97886"/>
                  </a:lnTo>
                  <a:lnTo>
                    <a:pt x="163623" y="97247"/>
                  </a:lnTo>
                  <a:lnTo>
                    <a:pt x="164245" y="97413"/>
                  </a:lnTo>
                  <a:lnTo>
                    <a:pt x="164807" y="97835"/>
                  </a:lnTo>
                  <a:lnTo>
                    <a:pt x="165172" y="98568"/>
                  </a:lnTo>
                  <a:lnTo>
                    <a:pt x="165139" y="98927"/>
                  </a:lnTo>
                  <a:lnTo>
                    <a:pt x="163507" y="102353"/>
                  </a:lnTo>
                  <a:lnTo>
                    <a:pt x="164534" y="100275"/>
                  </a:lnTo>
                  <a:lnTo>
                    <a:pt x="165516" y="98524"/>
                  </a:lnTo>
                  <a:lnTo>
                    <a:pt x="166715" y="100802"/>
                  </a:lnTo>
                  <a:lnTo>
                    <a:pt x="170607" y="98256"/>
                  </a:lnTo>
                  <a:lnTo>
                    <a:pt x="170862" y="98220"/>
                  </a:lnTo>
                  <a:lnTo>
                    <a:pt x="171443" y="98921"/>
                  </a:lnTo>
                  <a:lnTo>
                    <a:pt x="173324" y="99791"/>
                  </a:lnTo>
                  <a:lnTo>
                    <a:pt x="175088" y="100344"/>
                  </a:lnTo>
                  <a:lnTo>
                    <a:pt x="176365" y="100256"/>
                  </a:lnTo>
                  <a:lnTo>
                    <a:pt x="176904" y="100012"/>
                  </a:lnTo>
                  <a:lnTo>
                    <a:pt x="177210" y="99690"/>
                  </a:lnTo>
                  <a:lnTo>
                    <a:pt x="177394" y="100050"/>
                  </a:lnTo>
                  <a:lnTo>
                    <a:pt x="177493" y="101182"/>
                  </a:lnTo>
                  <a:lnTo>
                    <a:pt x="177052" y="101455"/>
                  </a:lnTo>
                  <a:lnTo>
                    <a:pt x="176787" y="101393"/>
                  </a:lnTo>
                  <a:lnTo>
                    <a:pt x="176847" y="101252"/>
                  </a:lnTo>
                  <a:lnTo>
                    <a:pt x="175404" y="101430"/>
                  </a:lnTo>
                  <a:lnTo>
                    <a:pt x="175643" y="101898"/>
                  </a:lnTo>
                  <a:lnTo>
                    <a:pt x="172992" y="103455"/>
                  </a:lnTo>
                  <a:lnTo>
                    <a:pt x="173257" y="105160"/>
                  </a:lnTo>
                  <a:lnTo>
                    <a:pt x="173628" y="106196"/>
                  </a:lnTo>
                  <a:lnTo>
                    <a:pt x="173970" y="106575"/>
                  </a:lnTo>
                  <a:lnTo>
                    <a:pt x="174764" y="107015"/>
                  </a:lnTo>
                  <a:lnTo>
                    <a:pt x="175810" y="106404"/>
                  </a:lnTo>
                  <a:lnTo>
                    <a:pt x="176199" y="107149"/>
                  </a:lnTo>
                  <a:lnTo>
                    <a:pt x="177945" y="106129"/>
                  </a:lnTo>
                  <a:lnTo>
                    <a:pt x="179048" y="105826"/>
                  </a:lnTo>
                  <a:lnTo>
                    <a:pt x="180057" y="107833"/>
                  </a:lnTo>
                  <a:lnTo>
                    <a:pt x="180452" y="108970"/>
                  </a:lnTo>
                  <a:lnTo>
                    <a:pt x="179380" y="109096"/>
                  </a:lnTo>
                  <a:lnTo>
                    <a:pt x="178700" y="109070"/>
                  </a:lnTo>
                  <a:lnTo>
                    <a:pt x="178252" y="108907"/>
                  </a:lnTo>
                  <a:lnTo>
                    <a:pt x="177771" y="108891"/>
                  </a:lnTo>
                  <a:lnTo>
                    <a:pt x="177151" y="109301"/>
                  </a:lnTo>
                  <a:lnTo>
                    <a:pt x="178448" y="111663"/>
                  </a:lnTo>
                  <a:lnTo>
                    <a:pt x="178085" y="112132"/>
                  </a:lnTo>
                  <a:lnTo>
                    <a:pt x="177522" y="112646"/>
                  </a:lnTo>
                  <a:lnTo>
                    <a:pt x="178008" y="113660"/>
                  </a:lnTo>
                  <a:lnTo>
                    <a:pt x="177977" y="113828"/>
                  </a:lnTo>
                  <a:lnTo>
                    <a:pt x="179074" y="115967"/>
                  </a:lnTo>
                  <a:lnTo>
                    <a:pt x="178867" y="116247"/>
                  </a:lnTo>
                  <a:lnTo>
                    <a:pt x="179267" y="117029"/>
                  </a:lnTo>
                  <a:lnTo>
                    <a:pt x="178673" y="117312"/>
                  </a:lnTo>
                  <a:lnTo>
                    <a:pt x="178466" y="117521"/>
                  </a:lnTo>
                  <a:lnTo>
                    <a:pt x="179315" y="117465"/>
                  </a:lnTo>
                  <a:lnTo>
                    <a:pt x="179783" y="118647"/>
                  </a:lnTo>
                  <a:lnTo>
                    <a:pt x="178834" y="119321"/>
                  </a:lnTo>
                  <a:lnTo>
                    <a:pt x="180044" y="121467"/>
                  </a:lnTo>
                  <a:lnTo>
                    <a:pt x="178108" y="122722"/>
                  </a:lnTo>
                  <a:lnTo>
                    <a:pt x="177708" y="122357"/>
                  </a:lnTo>
                  <a:lnTo>
                    <a:pt x="176256" y="121899"/>
                  </a:lnTo>
                  <a:lnTo>
                    <a:pt x="175908" y="121585"/>
                  </a:lnTo>
                  <a:lnTo>
                    <a:pt x="175052" y="121749"/>
                  </a:lnTo>
                  <a:lnTo>
                    <a:pt x="174005" y="122314"/>
                  </a:lnTo>
                  <a:lnTo>
                    <a:pt x="174038" y="122483"/>
                  </a:lnTo>
                  <a:lnTo>
                    <a:pt x="175410" y="125088"/>
                  </a:lnTo>
                  <a:lnTo>
                    <a:pt x="176027" y="126098"/>
                  </a:lnTo>
                  <a:lnTo>
                    <a:pt x="176010" y="126694"/>
                  </a:lnTo>
                  <a:lnTo>
                    <a:pt x="175654" y="127112"/>
                  </a:lnTo>
                  <a:lnTo>
                    <a:pt x="176254" y="128241"/>
                  </a:lnTo>
                  <a:lnTo>
                    <a:pt x="174695" y="129202"/>
                  </a:lnTo>
                  <a:lnTo>
                    <a:pt x="174505" y="129903"/>
                  </a:lnTo>
                  <a:lnTo>
                    <a:pt x="174710" y="130065"/>
                  </a:lnTo>
                  <a:lnTo>
                    <a:pt x="174610" y="130369"/>
                  </a:lnTo>
                  <a:lnTo>
                    <a:pt x="176337" y="133413"/>
                  </a:lnTo>
                  <a:lnTo>
                    <a:pt x="176895" y="134397"/>
                  </a:lnTo>
                  <a:lnTo>
                    <a:pt x="179464" y="138924"/>
                  </a:lnTo>
                  <a:lnTo>
                    <a:pt x="181040" y="137931"/>
                  </a:lnTo>
                  <a:lnTo>
                    <a:pt x="182187" y="137688"/>
                  </a:lnTo>
                  <a:lnTo>
                    <a:pt x="184199" y="136395"/>
                  </a:lnTo>
                  <a:lnTo>
                    <a:pt x="184417" y="136357"/>
                  </a:lnTo>
                  <a:lnTo>
                    <a:pt x="184920" y="136055"/>
                  </a:lnTo>
                  <a:lnTo>
                    <a:pt x="183534" y="133469"/>
                  </a:lnTo>
                  <a:lnTo>
                    <a:pt x="185006" y="132533"/>
                  </a:lnTo>
                  <a:lnTo>
                    <a:pt x="185612" y="131527"/>
                  </a:lnTo>
                  <a:lnTo>
                    <a:pt x="185047" y="130786"/>
                  </a:lnTo>
                  <a:lnTo>
                    <a:pt x="184411" y="129619"/>
                  </a:lnTo>
                  <a:lnTo>
                    <a:pt x="188091" y="127241"/>
                  </a:lnTo>
                  <a:lnTo>
                    <a:pt x="187680" y="126421"/>
                  </a:lnTo>
                  <a:lnTo>
                    <a:pt x="188332" y="125832"/>
                  </a:lnTo>
                  <a:lnTo>
                    <a:pt x="188487" y="125851"/>
                  </a:lnTo>
                  <a:lnTo>
                    <a:pt x="188939" y="126686"/>
                  </a:lnTo>
                  <a:lnTo>
                    <a:pt x="189660" y="126224"/>
                  </a:lnTo>
                  <a:lnTo>
                    <a:pt x="189480" y="125803"/>
                  </a:lnTo>
                  <a:lnTo>
                    <a:pt x="193527" y="123244"/>
                  </a:lnTo>
                  <a:lnTo>
                    <a:pt x="194116" y="124798"/>
                  </a:lnTo>
                  <a:lnTo>
                    <a:pt x="195064" y="126896"/>
                  </a:lnTo>
                  <a:lnTo>
                    <a:pt x="195625" y="127944"/>
                  </a:lnTo>
                  <a:lnTo>
                    <a:pt x="194059" y="128916"/>
                  </a:lnTo>
                  <a:lnTo>
                    <a:pt x="194883" y="130437"/>
                  </a:lnTo>
                  <a:lnTo>
                    <a:pt x="196431" y="129415"/>
                  </a:lnTo>
                  <a:lnTo>
                    <a:pt x="198547" y="133332"/>
                  </a:lnTo>
                  <a:lnTo>
                    <a:pt x="199985" y="135832"/>
                  </a:lnTo>
                  <a:lnTo>
                    <a:pt x="201343" y="134918"/>
                  </a:lnTo>
                  <a:lnTo>
                    <a:pt x="200439" y="133313"/>
                  </a:lnTo>
                  <a:lnTo>
                    <a:pt x="200539" y="133175"/>
                  </a:lnTo>
                  <a:lnTo>
                    <a:pt x="201515" y="132578"/>
                  </a:lnTo>
                  <a:lnTo>
                    <a:pt x="200873" y="131461"/>
                  </a:lnTo>
                  <a:lnTo>
                    <a:pt x="200632" y="131330"/>
                  </a:lnTo>
                  <a:lnTo>
                    <a:pt x="199838" y="129894"/>
                  </a:lnTo>
                  <a:lnTo>
                    <a:pt x="200693" y="129372"/>
                  </a:lnTo>
                  <a:lnTo>
                    <a:pt x="201127" y="129208"/>
                  </a:lnTo>
                  <a:lnTo>
                    <a:pt x="202476" y="128325"/>
                  </a:lnTo>
                  <a:lnTo>
                    <a:pt x="202217" y="127852"/>
                  </a:lnTo>
                  <a:lnTo>
                    <a:pt x="202024" y="127647"/>
                  </a:lnTo>
                  <a:lnTo>
                    <a:pt x="201437" y="126562"/>
                  </a:lnTo>
                  <a:lnTo>
                    <a:pt x="201010" y="125590"/>
                  </a:lnTo>
                  <a:lnTo>
                    <a:pt x="200382" y="124439"/>
                  </a:lnTo>
                  <a:lnTo>
                    <a:pt x="199713" y="124897"/>
                  </a:lnTo>
                  <a:lnTo>
                    <a:pt x="198974" y="123575"/>
                  </a:lnTo>
                  <a:lnTo>
                    <a:pt x="205193" y="119535"/>
                  </a:lnTo>
                  <a:lnTo>
                    <a:pt x="204662" y="118633"/>
                  </a:lnTo>
                  <a:lnTo>
                    <a:pt x="204386" y="118320"/>
                  </a:lnTo>
                  <a:lnTo>
                    <a:pt x="203975" y="118048"/>
                  </a:lnTo>
                  <a:lnTo>
                    <a:pt x="203438" y="117163"/>
                  </a:lnTo>
                  <a:lnTo>
                    <a:pt x="203461" y="117023"/>
                  </a:lnTo>
                  <a:lnTo>
                    <a:pt x="203730" y="116677"/>
                  </a:lnTo>
                  <a:lnTo>
                    <a:pt x="203931" y="116472"/>
                  </a:lnTo>
                  <a:lnTo>
                    <a:pt x="204155" y="116442"/>
                  </a:lnTo>
                  <a:lnTo>
                    <a:pt x="204383" y="116252"/>
                  </a:lnTo>
                  <a:lnTo>
                    <a:pt x="205270" y="115164"/>
                  </a:lnTo>
                  <a:lnTo>
                    <a:pt x="206407" y="115533"/>
                  </a:lnTo>
                  <a:lnTo>
                    <a:pt x="206828" y="115503"/>
                  </a:lnTo>
                  <a:lnTo>
                    <a:pt x="207664" y="115251"/>
                  </a:lnTo>
                  <a:lnTo>
                    <a:pt x="208003" y="115288"/>
                  </a:lnTo>
                  <a:lnTo>
                    <a:pt x="208173" y="115377"/>
                  </a:lnTo>
                  <a:lnTo>
                    <a:pt x="208319" y="115591"/>
                  </a:lnTo>
                  <a:lnTo>
                    <a:pt x="208406" y="115877"/>
                  </a:lnTo>
                  <a:lnTo>
                    <a:pt x="208437" y="116291"/>
                  </a:lnTo>
                  <a:lnTo>
                    <a:pt x="208403" y="116478"/>
                  </a:lnTo>
                  <a:lnTo>
                    <a:pt x="208011" y="117404"/>
                  </a:lnTo>
                  <a:lnTo>
                    <a:pt x="208065" y="117592"/>
                  </a:lnTo>
                  <a:lnTo>
                    <a:pt x="208360" y="117715"/>
                  </a:lnTo>
                  <a:lnTo>
                    <a:pt x="209286" y="117480"/>
                  </a:lnTo>
                  <a:lnTo>
                    <a:pt x="209555" y="117466"/>
                  </a:lnTo>
                  <a:lnTo>
                    <a:pt x="209804" y="117546"/>
                  </a:lnTo>
                  <a:lnTo>
                    <a:pt x="209985" y="117738"/>
                  </a:lnTo>
                  <a:lnTo>
                    <a:pt x="210062" y="117881"/>
                  </a:lnTo>
                  <a:lnTo>
                    <a:pt x="210143" y="118338"/>
                  </a:lnTo>
                  <a:lnTo>
                    <a:pt x="210315" y="118868"/>
                  </a:lnTo>
                  <a:lnTo>
                    <a:pt x="210467" y="119276"/>
                  </a:lnTo>
                  <a:lnTo>
                    <a:pt x="210597" y="119521"/>
                  </a:lnTo>
                  <a:lnTo>
                    <a:pt x="210853" y="119682"/>
                  </a:lnTo>
                  <a:lnTo>
                    <a:pt x="211202" y="119747"/>
                  </a:lnTo>
                  <a:lnTo>
                    <a:pt x="211753" y="119977"/>
                  </a:lnTo>
                  <a:lnTo>
                    <a:pt x="212026" y="120184"/>
                  </a:lnTo>
                  <a:lnTo>
                    <a:pt x="212281" y="120448"/>
                  </a:lnTo>
                  <a:lnTo>
                    <a:pt x="212514" y="120845"/>
                  </a:lnTo>
                  <a:lnTo>
                    <a:pt x="212617" y="121145"/>
                  </a:lnTo>
                  <a:lnTo>
                    <a:pt x="212654" y="121505"/>
                  </a:lnTo>
                  <a:lnTo>
                    <a:pt x="212585" y="121799"/>
                  </a:lnTo>
                  <a:lnTo>
                    <a:pt x="212462" y="122103"/>
                  </a:lnTo>
                  <a:lnTo>
                    <a:pt x="212351" y="122280"/>
                  </a:lnTo>
                  <a:lnTo>
                    <a:pt x="212078" y="122422"/>
                  </a:lnTo>
                  <a:lnTo>
                    <a:pt x="211664" y="122634"/>
                  </a:lnTo>
                  <a:lnTo>
                    <a:pt x="211736" y="122897"/>
                  </a:lnTo>
                  <a:lnTo>
                    <a:pt x="211998" y="123477"/>
                  </a:lnTo>
                  <a:lnTo>
                    <a:pt x="212121" y="123646"/>
                  </a:lnTo>
                  <a:lnTo>
                    <a:pt x="212351" y="123897"/>
                  </a:lnTo>
                  <a:lnTo>
                    <a:pt x="212759" y="124129"/>
                  </a:lnTo>
                  <a:lnTo>
                    <a:pt x="213747" y="124476"/>
                  </a:lnTo>
                  <a:lnTo>
                    <a:pt x="213905" y="124571"/>
                  </a:lnTo>
                  <a:lnTo>
                    <a:pt x="214533" y="125020"/>
                  </a:lnTo>
                  <a:lnTo>
                    <a:pt x="214986" y="125435"/>
                  </a:lnTo>
                  <a:lnTo>
                    <a:pt x="215252" y="126213"/>
                  </a:lnTo>
                  <a:lnTo>
                    <a:pt x="215333" y="126365"/>
                  </a:lnTo>
                  <a:lnTo>
                    <a:pt x="215440" y="126512"/>
                  </a:lnTo>
                  <a:lnTo>
                    <a:pt x="215710" y="126762"/>
                  </a:lnTo>
                  <a:lnTo>
                    <a:pt x="216174" y="126874"/>
                  </a:lnTo>
                  <a:lnTo>
                    <a:pt x="217300" y="126965"/>
                  </a:lnTo>
                  <a:lnTo>
                    <a:pt x="217531" y="126954"/>
                  </a:lnTo>
                  <a:lnTo>
                    <a:pt x="217949" y="126806"/>
                  </a:lnTo>
                  <a:lnTo>
                    <a:pt x="218266" y="126876"/>
                  </a:lnTo>
                  <a:lnTo>
                    <a:pt x="218431" y="127002"/>
                  </a:lnTo>
                  <a:lnTo>
                    <a:pt x="218782" y="127864"/>
                  </a:lnTo>
                  <a:lnTo>
                    <a:pt x="219222" y="129356"/>
                  </a:lnTo>
                  <a:lnTo>
                    <a:pt x="219334" y="129997"/>
                  </a:lnTo>
                  <a:lnTo>
                    <a:pt x="219348" y="130248"/>
                  </a:lnTo>
                  <a:lnTo>
                    <a:pt x="219340" y="130400"/>
                  </a:lnTo>
                  <a:lnTo>
                    <a:pt x="219238" y="130727"/>
                  </a:lnTo>
                  <a:lnTo>
                    <a:pt x="219013" y="131141"/>
                  </a:lnTo>
                  <a:lnTo>
                    <a:pt x="218913" y="131271"/>
                  </a:lnTo>
                  <a:lnTo>
                    <a:pt x="218565" y="131571"/>
                  </a:lnTo>
                  <a:lnTo>
                    <a:pt x="218457" y="131861"/>
                  </a:lnTo>
                  <a:lnTo>
                    <a:pt x="218377" y="132305"/>
                  </a:lnTo>
                  <a:lnTo>
                    <a:pt x="218286" y="132705"/>
                  </a:lnTo>
                  <a:lnTo>
                    <a:pt x="218325" y="133139"/>
                  </a:lnTo>
                  <a:lnTo>
                    <a:pt x="218083" y="133815"/>
                  </a:lnTo>
                  <a:lnTo>
                    <a:pt x="218122" y="134026"/>
                  </a:lnTo>
                  <a:lnTo>
                    <a:pt x="219086" y="134980"/>
                  </a:lnTo>
                  <a:lnTo>
                    <a:pt x="219933" y="135651"/>
                  </a:lnTo>
                  <a:lnTo>
                    <a:pt x="220890" y="137210"/>
                  </a:lnTo>
                  <a:lnTo>
                    <a:pt x="220862" y="137416"/>
                  </a:lnTo>
                  <a:lnTo>
                    <a:pt x="220240" y="138161"/>
                  </a:lnTo>
                  <a:lnTo>
                    <a:pt x="219943" y="138391"/>
                  </a:lnTo>
                  <a:lnTo>
                    <a:pt x="219604" y="138977"/>
                  </a:lnTo>
                  <a:lnTo>
                    <a:pt x="219352" y="139925"/>
                  </a:lnTo>
                  <a:lnTo>
                    <a:pt x="219360" y="140196"/>
                  </a:lnTo>
                  <a:lnTo>
                    <a:pt x="219463" y="140445"/>
                  </a:lnTo>
                  <a:lnTo>
                    <a:pt x="219780" y="140701"/>
                  </a:lnTo>
                  <a:lnTo>
                    <a:pt x="220636" y="140882"/>
                  </a:lnTo>
                  <a:lnTo>
                    <a:pt x="221373" y="140670"/>
                  </a:lnTo>
                  <a:lnTo>
                    <a:pt x="222521" y="139780"/>
                  </a:lnTo>
                  <a:lnTo>
                    <a:pt x="222764" y="139714"/>
                  </a:lnTo>
                  <a:lnTo>
                    <a:pt x="223153" y="139756"/>
                  </a:lnTo>
                  <a:lnTo>
                    <a:pt x="223669" y="140028"/>
                  </a:lnTo>
                  <a:lnTo>
                    <a:pt x="223897" y="140354"/>
                  </a:lnTo>
                  <a:lnTo>
                    <a:pt x="223862" y="141888"/>
                  </a:lnTo>
                  <a:lnTo>
                    <a:pt x="224038" y="142342"/>
                  </a:lnTo>
                  <a:lnTo>
                    <a:pt x="224177" y="142495"/>
                  </a:lnTo>
                  <a:lnTo>
                    <a:pt x="224372" y="142577"/>
                  </a:lnTo>
                  <a:lnTo>
                    <a:pt x="224876" y="142542"/>
                  </a:lnTo>
                  <a:lnTo>
                    <a:pt x="225454" y="142316"/>
                  </a:lnTo>
                  <a:lnTo>
                    <a:pt x="226027" y="142241"/>
                  </a:lnTo>
                  <a:lnTo>
                    <a:pt x="226248" y="142318"/>
                  </a:lnTo>
                  <a:lnTo>
                    <a:pt x="226417" y="142514"/>
                  </a:lnTo>
                  <a:lnTo>
                    <a:pt x="226531" y="142760"/>
                  </a:lnTo>
                  <a:lnTo>
                    <a:pt x="226492" y="143090"/>
                  </a:lnTo>
                  <a:lnTo>
                    <a:pt x="226350" y="143425"/>
                  </a:lnTo>
                  <a:lnTo>
                    <a:pt x="225725" y="144046"/>
                  </a:lnTo>
                  <a:lnTo>
                    <a:pt x="224875" y="144564"/>
                  </a:lnTo>
                  <a:lnTo>
                    <a:pt x="224719" y="145042"/>
                  </a:lnTo>
                  <a:lnTo>
                    <a:pt x="224796" y="145421"/>
                  </a:lnTo>
                  <a:lnTo>
                    <a:pt x="225019" y="145742"/>
                  </a:lnTo>
                  <a:lnTo>
                    <a:pt x="225908" y="145931"/>
                  </a:lnTo>
                  <a:lnTo>
                    <a:pt x="226025" y="146290"/>
                  </a:lnTo>
                  <a:lnTo>
                    <a:pt x="225965" y="146645"/>
                  </a:lnTo>
                  <a:lnTo>
                    <a:pt x="225838" y="146895"/>
                  </a:lnTo>
                  <a:lnTo>
                    <a:pt x="225477" y="147184"/>
                  </a:lnTo>
                  <a:lnTo>
                    <a:pt x="225402" y="147374"/>
                  </a:lnTo>
                  <a:lnTo>
                    <a:pt x="225499" y="147702"/>
                  </a:lnTo>
                  <a:lnTo>
                    <a:pt x="225676" y="149265"/>
                  </a:lnTo>
                  <a:lnTo>
                    <a:pt x="225841" y="150016"/>
                  </a:lnTo>
                  <a:lnTo>
                    <a:pt x="226042" y="150378"/>
                  </a:lnTo>
                  <a:lnTo>
                    <a:pt x="226420" y="150441"/>
                  </a:lnTo>
                  <a:lnTo>
                    <a:pt x="227032" y="149927"/>
                  </a:lnTo>
                  <a:lnTo>
                    <a:pt x="227830" y="149485"/>
                  </a:lnTo>
                  <a:lnTo>
                    <a:pt x="228034" y="149638"/>
                  </a:lnTo>
                  <a:lnTo>
                    <a:pt x="228319" y="149690"/>
                  </a:lnTo>
                  <a:lnTo>
                    <a:pt x="228645" y="149919"/>
                  </a:lnTo>
                  <a:lnTo>
                    <a:pt x="228890" y="150128"/>
                  </a:lnTo>
                  <a:lnTo>
                    <a:pt x="229001" y="150329"/>
                  </a:lnTo>
                  <a:lnTo>
                    <a:pt x="229091" y="151165"/>
                  </a:lnTo>
                  <a:lnTo>
                    <a:pt x="229037" y="151484"/>
                  </a:lnTo>
                  <a:lnTo>
                    <a:pt x="228833" y="151913"/>
                  </a:lnTo>
                  <a:lnTo>
                    <a:pt x="228599" y="152091"/>
                  </a:lnTo>
                  <a:lnTo>
                    <a:pt x="227935" y="152082"/>
                  </a:lnTo>
                  <a:lnTo>
                    <a:pt x="227663" y="152280"/>
                  </a:lnTo>
                  <a:lnTo>
                    <a:pt x="227331" y="153891"/>
                  </a:lnTo>
                  <a:lnTo>
                    <a:pt x="226476" y="154553"/>
                  </a:lnTo>
                  <a:lnTo>
                    <a:pt x="225848" y="154885"/>
                  </a:lnTo>
                  <a:lnTo>
                    <a:pt x="225725" y="155154"/>
                  </a:lnTo>
                  <a:lnTo>
                    <a:pt x="225641" y="155617"/>
                  </a:lnTo>
                  <a:lnTo>
                    <a:pt x="225683" y="156287"/>
                  </a:lnTo>
                  <a:lnTo>
                    <a:pt x="225828" y="156788"/>
                  </a:lnTo>
                  <a:lnTo>
                    <a:pt x="226035" y="157064"/>
                  </a:lnTo>
                  <a:lnTo>
                    <a:pt x="226692" y="157093"/>
                  </a:lnTo>
                  <a:lnTo>
                    <a:pt x="227143" y="157506"/>
                  </a:lnTo>
                  <a:lnTo>
                    <a:pt x="227376" y="158341"/>
                  </a:lnTo>
                  <a:lnTo>
                    <a:pt x="227808" y="159219"/>
                  </a:lnTo>
                  <a:lnTo>
                    <a:pt x="227875" y="159537"/>
                  </a:lnTo>
                  <a:lnTo>
                    <a:pt x="227858" y="160062"/>
                  </a:lnTo>
                  <a:lnTo>
                    <a:pt x="227777" y="160834"/>
                  </a:lnTo>
                  <a:lnTo>
                    <a:pt x="227577" y="161756"/>
                  </a:lnTo>
                  <a:lnTo>
                    <a:pt x="227676" y="162080"/>
                  </a:lnTo>
                  <a:lnTo>
                    <a:pt x="228843" y="163250"/>
                  </a:lnTo>
                  <a:lnTo>
                    <a:pt x="229380" y="164078"/>
                  </a:lnTo>
                  <a:lnTo>
                    <a:pt x="229715" y="164206"/>
                  </a:lnTo>
                  <a:lnTo>
                    <a:pt x="230408" y="164105"/>
                  </a:lnTo>
                  <a:lnTo>
                    <a:pt x="230859" y="163874"/>
                  </a:lnTo>
                  <a:lnTo>
                    <a:pt x="231032" y="163939"/>
                  </a:lnTo>
                  <a:lnTo>
                    <a:pt x="231204" y="164267"/>
                  </a:lnTo>
                  <a:lnTo>
                    <a:pt x="231225" y="164495"/>
                  </a:lnTo>
                  <a:lnTo>
                    <a:pt x="231090" y="164816"/>
                  </a:lnTo>
                  <a:lnTo>
                    <a:pt x="230595" y="165441"/>
                  </a:lnTo>
                  <a:lnTo>
                    <a:pt x="230588" y="165893"/>
                  </a:lnTo>
                  <a:lnTo>
                    <a:pt x="230759" y="166266"/>
                  </a:lnTo>
                  <a:lnTo>
                    <a:pt x="231629" y="166840"/>
                  </a:lnTo>
                  <a:lnTo>
                    <a:pt x="232437" y="167050"/>
                  </a:lnTo>
                  <a:lnTo>
                    <a:pt x="232933" y="167037"/>
                  </a:lnTo>
                  <a:lnTo>
                    <a:pt x="233278" y="166737"/>
                  </a:lnTo>
                  <a:lnTo>
                    <a:pt x="233710" y="166076"/>
                  </a:lnTo>
                  <a:lnTo>
                    <a:pt x="234665" y="165462"/>
                  </a:lnTo>
                  <a:lnTo>
                    <a:pt x="235244" y="165199"/>
                  </a:lnTo>
                  <a:lnTo>
                    <a:pt x="236032" y="165118"/>
                  </a:lnTo>
                  <a:lnTo>
                    <a:pt x="236726" y="165390"/>
                  </a:lnTo>
                  <a:lnTo>
                    <a:pt x="237080" y="165782"/>
                  </a:lnTo>
                  <a:lnTo>
                    <a:pt x="237213" y="166308"/>
                  </a:lnTo>
                  <a:lnTo>
                    <a:pt x="237166" y="166603"/>
                  </a:lnTo>
                  <a:lnTo>
                    <a:pt x="236984" y="166995"/>
                  </a:lnTo>
                  <a:lnTo>
                    <a:pt x="236723" y="167188"/>
                  </a:lnTo>
                  <a:lnTo>
                    <a:pt x="236556" y="167200"/>
                  </a:lnTo>
                  <a:lnTo>
                    <a:pt x="236143" y="167082"/>
                  </a:lnTo>
                  <a:lnTo>
                    <a:pt x="235758" y="166830"/>
                  </a:lnTo>
                  <a:lnTo>
                    <a:pt x="235473" y="166814"/>
                  </a:lnTo>
                  <a:lnTo>
                    <a:pt x="235395" y="166993"/>
                  </a:lnTo>
                  <a:lnTo>
                    <a:pt x="235675" y="167963"/>
                  </a:lnTo>
                  <a:lnTo>
                    <a:pt x="236018" y="168309"/>
                  </a:lnTo>
                  <a:lnTo>
                    <a:pt x="236489" y="168593"/>
                  </a:lnTo>
                  <a:lnTo>
                    <a:pt x="236735" y="168649"/>
                  </a:lnTo>
                  <a:lnTo>
                    <a:pt x="237047" y="169007"/>
                  </a:lnTo>
                  <a:lnTo>
                    <a:pt x="237141" y="169213"/>
                  </a:lnTo>
                  <a:lnTo>
                    <a:pt x="237205" y="169635"/>
                  </a:lnTo>
                  <a:lnTo>
                    <a:pt x="237115" y="169886"/>
                  </a:lnTo>
                  <a:lnTo>
                    <a:pt x="235887" y="169990"/>
                  </a:lnTo>
                  <a:lnTo>
                    <a:pt x="235690" y="170195"/>
                  </a:lnTo>
                  <a:lnTo>
                    <a:pt x="235578" y="170751"/>
                  </a:lnTo>
                  <a:lnTo>
                    <a:pt x="235612" y="171961"/>
                  </a:lnTo>
                  <a:lnTo>
                    <a:pt x="235709" y="172396"/>
                  </a:lnTo>
                  <a:lnTo>
                    <a:pt x="236172" y="173173"/>
                  </a:lnTo>
                  <a:lnTo>
                    <a:pt x="236862" y="173766"/>
                  </a:lnTo>
                  <a:lnTo>
                    <a:pt x="237146" y="174115"/>
                  </a:lnTo>
                  <a:lnTo>
                    <a:pt x="237343" y="174467"/>
                  </a:lnTo>
                  <a:lnTo>
                    <a:pt x="237688" y="175765"/>
                  </a:lnTo>
                  <a:lnTo>
                    <a:pt x="237344" y="175784"/>
                  </a:lnTo>
                  <a:lnTo>
                    <a:pt x="236052" y="174867"/>
                  </a:lnTo>
                  <a:lnTo>
                    <a:pt x="235550" y="174774"/>
                  </a:lnTo>
                  <a:lnTo>
                    <a:pt x="235378" y="174863"/>
                  </a:lnTo>
                  <a:lnTo>
                    <a:pt x="235357" y="175035"/>
                  </a:lnTo>
                  <a:lnTo>
                    <a:pt x="235553" y="175485"/>
                  </a:lnTo>
                  <a:lnTo>
                    <a:pt x="235587" y="175933"/>
                  </a:lnTo>
                  <a:lnTo>
                    <a:pt x="235381" y="176171"/>
                  </a:lnTo>
                  <a:lnTo>
                    <a:pt x="234295" y="176253"/>
                  </a:lnTo>
                  <a:lnTo>
                    <a:pt x="234278" y="175683"/>
                  </a:lnTo>
                  <a:lnTo>
                    <a:pt x="233889" y="175474"/>
                  </a:lnTo>
                  <a:lnTo>
                    <a:pt x="233683" y="175594"/>
                  </a:lnTo>
                  <a:lnTo>
                    <a:pt x="233532" y="175840"/>
                  </a:lnTo>
                  <a:lnTo>
                    <a:pt x="233501" y="176078"/>
                  </a:lnTo>
                  <a:lnTo>
                    <a:pt x="233886" y="176350"/>
                  </a:lnTo>
                  <a:lnTo>
                    <a:pt x="234041" y="176570"/>
                  </a:lnTo>
                  <a:lnTo>
                    <a:pt x="233835" y="177006"/>
                  </a:lnTo>
                  <a:lnTo>
                    <a:pt x="233618" y="177106"/>
                  </a:lnTo>
                  <a:lnTo>
                    <a:pt x="232566" y="176630"/>
                  </a:lnTo>
                  <a:lnTo>
                    <a:pt x="232635" y="176015"/>
                  </a:lnTo>
                  <a:lnTo>
                    <a:pt x="232886" y="175259"/>
                  </a:lnTo>
                  <a:lnTo>
                    <a:pt x="232848" y="175121"/>
                  </a:lnTo>
                  <a:lnTo>
                    <a:pt x="232511" y="174961"/>
                  </a:lnTo>
                  <a:lnTo>
                    <a:pt x="232291" y="175106"/>
                  </a:lnTo>
                  <a:lnTo>
                    <a:pt x="231982" y="175888"/>
                  </a:lnTo>
                  <a:lnTo>
                    <a:pt x="232147" y="176291"/>
                  </a:lnTo>
                  <a:lnTo>
                    <a:pt x="232130" y="176421"/>
                  </a:lnTo>
                  <a:lnTo>
                    <a:pt x="230824" y="177826"/>
                  </a:lnTo>
                  <a:lnTo>
                    <a:pt x="230323" y="178598"/>
                  </a:lnTo>
                  <a:lnTo>
                    <a:pt x="229921" y="178549"/>
                  </a:lnTo>
                  <a:lnTo>
                    <a:pt x="229413" y="178709"/>
                  </a:lnTo>
                  <a:lnTo>
                    <a:pt x="229550" y="179373"/>
                  </a:lnTo>
                  <a:lnTo>
                    <a:pt x="229179" y="180271"/>
                  </a:lnTo>
                  <a:lnTo>
                    <a:pt x="229138" y="180513"/>
                  </a:lnTo>
                  <a:lnTo>
                    <a:pt x="229434" y="182756"/>
                  </a:lnTo>
                  <a:lnTo>
                    <a:pt x="229713" y="183166"/>
                  </a:lnTo>
                  <a:lnTo>
                    <a:pt x="230101" y="183513"/>
                  </a:lnTo>
                  <a:lnTo>
                    <a:pt x="231015" y="184008"/>
                  </a:lnTo>
                  <a:lnTo>
                    <a:pt x="231390" y="184376"/>
                  </a:lnTo>
                  <a:lnTo>
                    <a:pt x="231489" y="184551"/>
                  </a:lnTo>
                  <a:lnTo>
                    <a:pt x="231562" y="185900"/>
                  </a:lnTo>
                  <a:lnTo>
                    <a:pt x="230240" y="187067"/>
                  </a:lnTo>
                  <a:lnTo>
                    <a:pt x="229920" y="186609"/>
                  </a:lnTo>
                  <a:lnTo>
                    <a:pt x="226516" y="188931"/>
                  </a:lnTo>
                  <a:lnTo>
                    <a:pt x="227044" y="189896"/>
                  </a:lnTo>
                  <a:lnTo>
                    <a:pt x="226901" y="190174"/>
                  </a:lnTo>
                  <a:lnTo>
                    <a:pt x="229991" y="187444"/>
                  </a:lnTo>
                  <a:lnTo>
                    <a:pt x="231764" y="188745"/>
                  </a:lnTo>
                  <a:lnTo>
                    <a:pt x="231955" y="189005"/>
                  </a:lnTo>
                  <a:lnTo>
                    <a:pt x="232455" y="189065"/>
                  </a:lnTo>
                  <a:lnTo>
                    <a:pt x="233164" y="190468"/>
                  </a:lnTo>
                  <a:lnTo>
                    <a:pt x="232401" y="190928"/>
                  </a:lnTo>
                  <a:lnTo>
                    <a:pt x="232007" y="191589"/>
                  </a:lnTo>
                  <a:lnTo>
                    <a:pt x="233227" y="195304"/>
                  </a:lnTo>
                  <a:lnTo>
                    <a:pt x="233512" y="196116"/>
                  </a:lnTo>
                  <a:lnTo>
                    <a:pt x="233677" y="197311"/>
                  </a:lnTo>
                  <a:lnTo>
                    <a:pt x="233677" y="197878"/>
                  </a:lnTo>
                  <a:lnTo>
                    <a:pt x="234110" y="199104"/>
                  </a:lnTo>
                  <a:lnTo>
                    <a:pt x="234940" y="200445"/>
                  </a:lnTo>
                  <a:lnTo>
                    <a:pt x="234947" y="200771"/>
                  </a:lnTo>
                  <a:lnTo>
                    <a:pt x="229260" y="204360"/>
                  </a:lnTo>
                  <a:lnTo>
                    <a:pt x="228908" y="204583"/>
                  </a:lnTo>
                  <a:lnTo>
                    <a:pt x="219828" y="210259"/>
                  </a:lnTo>
                  <a:lnTo>
                    <a:pt x="212011" y="215304"/>
                  </a:lnTo>
                  <a:lnTo>
                    <a:pt x="212606" y="216064"/>
                  </a:lnTo>
                  <a:lnTo>
                    <a:pt x="213912" y="216075"/>
                  </a:lnTo>
                  <a:lnTo>
                    <a:pt x="215185" y="215566"/>
                  </a:lnTo>
                  <a:lnTo>
                    <a:pt x="215901" y="216115"/>
                  </a:lnTo>
                  <a:lnTo>
                    <a:pt x="216278" y="216227"/>
                  </a:lnTo>
                  <a:lnTo>
                    <a:pt x="216587" y="215929"/>
                  </a:lnTo>
                  <a:lnTo>
                    <a:pt x="216786" y="215608"/>
                  </a:lnTo>
                  <a:lnTo>
                    <a:pt x="217286" y="215746"/>
                  </a:lnTo>
                  <a:lnTo>
                    <a:pt x="217787" y="216163"/>
                  </a:lnTo>
                  <a:lnTo>
                    <a:pt x="218932" y="215809"/>
                  </a:lnTo>
                  <a:lnTo>
                    <a:pt x="219055" y="215377"/>
                  </a:lnTo>
                  <a:lnTo>
                    <a:pt x="219402" y="215232"/>
                  </a:lnTo>
                  <a:lnTo>
                    <a:pt x="219673" y="215347"/>
                  </a:lnTo>
                  <a:lnTo>
                    <a:pt x="220249" y="215839"/>
                  </a:lnTo>
                  <a:lnTo>
                    <a:pt x="221435" y="216592"/>
                  </a:lnTo>
                  <a:lnTo>
                    <a:pt x="221877" y="216763"/>
                  </a:lnTo>
                  <a:lnTo>
                    <a:pt x="222522" y="216704"/>
                  </a:lnTo>
                  <a:lnTo>
                    <a:pt x="222902" y="216767"/>
                  </a:lnTo>
                  <a:lnTo>
                    <a:pt x="223902" y="217383"/>
                  </a:lnTo>
                  <a:lnTo>
                    <a:pt x="223241" y="218172"/>
                  </a:lnTo>
                  <a:lnTo>
                    <a:pt x="220392" y="220012"/>
                  </a:lnTo>
                  <a:lnTo>
                    <a:pt x="220132" y="220258"/>
                  </a:lnTo>
                  <a:lnTo>
                    <a:pt x="219909" y="220601"/>
                  </a:lnTo>
                  <a:lnTo>
                    <a:pt x="219827" y="221056"/>
                  </a:lnTo>
                  <a:lnTo>
                    <a:pt x="220055" y="221541"/>
                  </a:lnTo>
                  <a:lnTo>
                    <a:pt x="219782" y="222241"/>
                  </a:lnTo>
                  <a:lnTo>
                    <a:pt x="219782" y="222423"/>
                  </a:lnTo>
                  <a:lnTo>
                    <a:pt x="220704" y="224100"/>
                  </a:lnTo>
                  <a:lnTo>
                    <a:pt x="220728" y="224238"/>
                  </a:lnTo>
                  <a:lnTo>
                    <a:pt x="217038" y="226656"/>
                  </a:lnTo>
                  <a:lnTo>
                    <a:pt x="215548" y="227503"/>
                  </a:lnTo>
                  <a:lnTo>
                    <a:pt x="213506" y="228875"/>
                  </a:lnTo>
                  <a:lnTo>
                    <a:pt x="214373" y="230514"/>
                  </a:lnTo>
                  <a:lnTo>
                    <a:pt x="213911" y="230846"/>
                  </a:lnTo>
                  <a:lnTo>
                    <a:pt x="213867" y="230991"/>
                  </a:lnTo>
                  <a:lnTo>
                    <a:pt x="214368" y="231711"/>
                  </a:lnTo>
                  <a:lnTo>
                    <a:pt x="215046" y="233242"/>
                  </a:lnTo>
                  <a:lnTo>
                    <a:pt x="215629" y="234952"/>
                  </a:lnTo>
                  <a:lnTo>
                    <a:pt x="213568" y="235829"/>
                  </a:lnTo>
                  <a:lnTo>
                    <a:pt x="213551" y="236004"/>
                  </a:lnTo>
                  <a:lnTo>
                    <a:pt x="212900" y="235911"/>
                  </a:lnTo>
                  <a:lnTo>
                    <a:pt x="212581" y="234984"/>
                  </a:lnTo>
                  <a:lnTo>
                    <a:pt x="212253" y="234612"/>
                  </a:lnTo>
                  <a:lnTo>
                    <a:pt x="211953" y="234571"/>
                  </a:lnTo>
                  <a:lnTo>
                    <a:pt x="211790" y="233567"/>
                  </a:lnTo>
                  <a:lnTo>
                    <a:pt x="210844" y="233701"/>
                  </a:lnTo>
                  <a:lnTo>
                    <a:pt x="210268" y="234236"/>
                  </a:lnTo>
                  <a:lnTo>
                    <a:pt x="209631" y="233947"/>
                  </a:lnTo>
                  <a:lnTo>
                    <a:pt x="209578" y="233544"/>
                  </a:lnTo>
                  <a:lnTo>
                    <a:pt x="209151" y="232359"/>
                  </a:lnTo>
                  <a:lnTo>
                    <a:pt x="208373" y="231147"/>
                  </a:lnTo>
                  <a:lnTo>
                    <a:pt x="208565" y="230413"/>
                  </a:lnTo>
                  <a:lnTo>
                    <a:pt x="208555" y="228602"/>
                  </a:lnTo>
                  <a:lnTo>
                    <a:pt x="208398" y="228658"/>
                  </a:lnTo>
                  <a:lnTo>
                    <a:pt x="208309" y="228889"/>
                  </a:lnTo>
                  <a:lnTo>
                    <a:pt x="208120" y="228841"/>
                  </a:lnTo>
                  <a:lnTo>
                    <a:pt x="207456" y="226880"/>
                  </a:lnTo>
                  <a:lnTo>
                    <a:pt x="207017" y="225915"/>
                  </a:lnTo>
                  <a:lnTo>
                    <a:pt x="206692" y="225363"/>
                  </a:lnTo>
                  <a:lnTo>
                    <a:pt x="205777" y="224618"/>
                  </a:lnTo>
                  <a:lnTo>
                    <a:pt x="204811" y="224696"/>
                  </a:lnTo>
                  <a:lnTo>
                    <a:pt x="204009" y="224137"/>
                  </a:lnTo>
                  <a:lnTo>
                    <a:pt x="203560" y="224100"/>
                  </a:lnTo>
                  <a:lnTo>
                    <a:pt x="203522" y="224346"/>
                  </a:lnTo>
                  <a:lnTo>
                    <a:pt x="203258" y="224633"/>
                  </a:lnTo>
                  <a:lnTo>
                    <a:pt x="203018" y="224413"/>
                  </a:lnTo>
                  <a:lnTo>
                    <a:pt x="202799" y="223917"/>
                  </a:lnTo>
                  <a:lnTo>
                    <a:pt x="201918" y="223448"/>
                  </a:lnTo>
                  <a:lnTo>
                    <a:pt x="201161" y="223236"/>
                  </a:lnTo>
                  <a:lnTo>
                    <a:pt x="200893" y="222401"/>
                  </a:lnTo>
                  <a:lnTo>
                    <a:pt x="197492" y="224604"/>
                  </a:lnTo>
                  <a:lnTo>
                    <a:pt x="197360" y="224277"/>
                  </a:lnTo>
                  <a:lnTo>
                    <a:pt x="193043" y="225994"/>
                  </a:lnTo>
                  <a:lnTo>
                    <a:pt x="192951" y="225842"/>
                  </a:lnTo>
                  <a:lnTo>
                    <a:pt x="192450" y="226039"/>
                  </a:lnTo>
                  <a:lnTo>
                    <a:pt x="192224" y="226147"/>
                  </a:lnTo>
                  <a:lnTo>
                    <a:pt x="192159" y="226389"/>
                  </a:lnTo>
                  <a:lnTo>
                    <a:pt x="191110" y="226814"/>
                  </a:lnTo>
                  <a:lnTo>
                    <a:pt x="190726" y="226448"/>
                  </a:lnTo>
                  <a:lnTo>
                    <a:pt x="190490" y="226061"/>
                  </a:lnTo>
                  <a:lnTo>
                    <a:pt x="190490" y="225416"/>
                  </a:lnTo>
                  <a:lnTo>
                    <a:pt x="189784" y="223370"/>
                  </a:lnTo>
                  <a:lnTo>
                    <a:pt x="189133" y="223627"/>
                  </a:lnTo>
                  <a:lnTo>
                    <a:pt x="188862" y="225125"/>
                  </a:lnTo>
                  <a:lnTo>
                    <a:pt x="188907" y="225561"/>
                  </a:lnTo>
                  <a:lnTo>
                    <a:pt x="188835" y="225930"/>
                  </a:lnTo>
                  <a:lnTo>
                    <a:pt x="188239" y="226355"/>
                  </a:lnTo>
                  <a:lnTo>
                    <a:pt x="187605" y="226627"/>
                  </a:lnTo>
                  <a:lnTo>
                    <a:pt x="187738" y="227115"/>
                  </a:lnTo>
                  <a:lnTo>
                    <a:pt x="187745" y="227693"/>
                  </a:lnTo>
                  <a:lnTo>
                    <a:pt x="186940" y="227931"/>
                  </a:lnTo>
                  <a:lnTo>
                    <a:pt x="186507" y="228227"/>
                  </a:lnTo>
                  <a:lnTo>
                    <a:pt x="186403" y="228628"/>
                  </a:lnTo>
                  <a:lnTo>
                    <a:pt x="186707" y="229601"/>
                  </a:lnTo>
                  <a:lnTo>
                    <a:pt x="186070" y="230279"/>
                  </a:lnTo>
                  <a:lnTo>
                    <a:pt x="184552" y="231017"/>
                  </a:lnTo>
                  <a:lnTo>
                    <a:pt x="185046" y="232447"/>
                  </a:lnTo>
                  <a:lnTo>
                    <a:pt x="185046" y="232585"/>
                  </a:lnTo>
                  <a:lnTo>
                    <a:pt x="184605" y="232824"/>
                  </a:lnTo>
                  <a:lnTo>
                    <a:pt x="184525" y="233087"/>
                  </a:lnTo>
                  <a:lnTo>
                    <a:pt x="176104" y="238628"/>
                  </a:lnTo>
                  <a:lnTo>
                    <a:pt x="169938" y="241002"/>
                  </a:lnTo>
                  <a:lnTo>
                    <a:pt x="165127" y="242855"/>
                  </a:lnTo>
                  <a:lnTo>
                    <a:pt x="164737" y="242280"/>
                  </a:lnTo>
                  <a:lnTo>
                    <a:pt x="164597" y="241896"/>
                  </a:lnTo>
                  <a:lnTo>
                    <a:pt x="164350" y="240171"/>
                  </a:lnTo>
                  <a:lnTo>
                    <a:pt x="164339" y="238989"/>
                  </a:lnTo>
                  <a:lnTo>
                    <a:pt x="164016" y="237905"/>
                  </a:lnTo>
                  <a:lnTo>
                    <a:pt x="163743" y="236266"/>
                  </a:lnTo>
                  <a:lnTo>
                    <a:pt x="163614" y="235077"/>
                  </a:lnTo>
                  <a:lnTo>
                    <a:pt x="160616" y="236286"/>
                  </a:lnTo>
                  <a:lnTo>
                    <a:pt x="159757" y="233546"/>
                  </a:lnTo>
                  <a:lnTo>
                    <a:pt x="159812" y="233192"/>
                  </a:lnTo>
                  <a:lnTo>
                    <a:pt x="160206" y="233189"/>
                  </a:lnTo>
                  <a:lnTo>
                    <a:pt x="160970" y="232843"/>
                  </a:lnTo>
                  <a:lnTo>
                    <a:pt x="159744" y="229286"/>
                  </a:lnTo>
                  <a:lnTo>
                    <a:pt x="159162" y="227877"/>
                  </a:lnTo>
                  <a:lnTo>
                    <a:pt x="156743" y="228819"/>
                  </a:lnTo>
                  <a:lnTo>
                    <a:pt x="156469" y="227902"/>
                  </a:lnTo>
                  <a:lnTo>
                    <a:pt x="156708" y="227716"/>
                  </a:lnTo>
                  <a:lnTo>
                    <a:pt x="156366" y="226721"/>
                  </a:lnTo>
                  <a:lnTo>
                    <a:pt x="156318" y="226471"/>
                  </a:lnTo>
                  <a:lnTo>
                    <a:pt x="156390" y="226091"/>
                  </a:lnTo>
                  <a:lnTo>
                    <a:pt x="157113" y="225648"/>
                  </a:lnTo>
                  <a:lnTo>
                    <a:pt x="158142" y="225223"/>
                  </a:lnTo>
                  <a:lnTo>
                    <a:pt x="157737" y="225309"/>
                  </a:lnTo>
                  <a:lnTo>
                    <a:pt x="156486" y="225924"/>
                  </a:lnTo>
                  <a:lnTo>
                    <a:pt x="155656" y="226464"/>
                  </a:lnTo>
                  <a:lnTo>
                    <a:pt x="154745" y="226296"/>
                  </a:lnTo>
                  <a:lnTo>
                    <a:pt x="153467" y="226941"/>
                  </a:lnTo>
                  <a:lnTo>
                    <a:pt x="153148" y="227359"/>
                  </a:lnTo>
                  <a:lnTo>
                    <a:pt x="153001" y="227899"/>
                  </a:lnTo>
                  <a:lnTo>
                    <a:pt x="151863" y="229140"/>
                  </a:lnTo>
                  <a:lnTo>
                    <a:pt x="151500" y="229353"/>
                  </a:lnTo>
                  <a:lnTo>
                    <a:pt x="151031" y="229506"/>
                  </a:lnTo>
                  <a:lnTo>
                    <a:pt x="150786" y="229497"/>
                  </a:lnTo>
                  <a:lnTo>
                    <a:pt x="150369" y="228246"/>
                  </a:lnTo>
                  <a:lnTo>
                    <a:pt x="149471" y="228608"/>
                  </a:lnTo>
                  <a:lnTo>
                    <a:pt x="148968" y="228899"/>
                  </a:lnTo>
                  <a:lnTo>
                    <a:pt x="149451" y="230412"/>
                  </a:lnTo>
                  <a:lnTo>
                    <a:pt x="147886" y="231047"/>
                  </a:lnTo>
                  <a:lnTo>
                    <a:pt x="147746" y="231657"/>
                  </a:lnTo>
                  <a:lnTo>
                    <a:pt x="147612" y="233117"/>
                  </a:lnTo>
                  <a:lnTo>
                    <a:pt x="147444" y="233563"/>
                  </a:lnTo>
                  <a:lnTo>
                    <a:pt x="147269" y="233742"/>
                  </a:lnTo>
                  <a:lnTo>
                    <a:pt x="146925" y="235739"/>
                  </a:lnTo>
                  <a:lnTo>
                    <a:pt x="146586" y="236492"/>
                  </a:lnTo>
                  <a:lnTo>
                    <a:pt x="146456" y="236373"/>
                  </a:lnTo>
                  <a:lnTo>
                    <a:pt x="145952" y="236194"/>
                  </a:lnTo>
                  <a:lnTo>
                    <a:pt x="145326" y="236201"/>
                  </a:lnTo>
                  <a:lnTo>
                    <a:pt x="144856" y="236499"/>
                  </a:lnTo>
                  <a:lnTo>
                    <a:pt x="144572" y="236774"/>
                  </a:lnTo>
                  <a:lnTo>
                    <a:pt x="144281" y="236841"/>
                  </a:lnTo>
                  <a:lnTo>
                    <a:pt x="142962" y="236722"/>
                  </a:lnTo>
                  <a:lnTo>
                    <a:pt x="141431" y="236953"/>
                  </a:lnTo>
                  <a:lnTo>
                    <a:pt x="140945" y="236882"/>
                  </a:lnTo>
                  <a:lnTo>
                    <a:pt x="140178" y="236609"/>
                  </a:lnTo>
                  <a:lnTo>
                    <a:pt x="139859" y="236401"/>
                  </a:lnTo>
                  <a:lnTo>
                    <a:pt x="139777" y="236270"/>
                  </a:lnTo>
                  <a:lnTo>
                    <a:pt x="139390" y="236240"/>
                  </a:lnTo>
                  <a:lnTo>
                    <a:pt x="138711" y="236717"/>
                  </a:lnTo>
                  <a:lnTo>
                    <a:pt x="138715" y="236915"/>
                  </a:lnTo>
                  <a:lnTo>
                    <a:pt x="138482" y="236978"/>
                  </a:lnTo>
                  <a:lnTo>
                    <a:pt x="137794" y="236665"/>
                  </a:lnTo>
                  <a:lnTo>
                    <a:pt x="137612" y="236442"/>
                  </a:lnTo>
                  <a:lnTo>
                    <a:pt x="136728" y="236129"/>
                  </a:lnTo>
                  <a:lnTo>
                    <a:pt x="136718" y="236315"/>
                  </a:lnTo>
                  <a:lnTo>
                    <a:pt x="136913" y="236487"/>
                  </a:lnTo>
                  <a:lnTo>
                    <a:pt x="136951" y="236632"/>
                  </a:lnTo>
                  <a:lnTo>
                    <a:pt x="136311" y="237068"/>
                  </a:lnTo>
                  <a:lnTo>
                    <a:pt x="136153" y="237005"/>
                  </a:lnTo>
                  <a:lnTo>
                    <a:pt x="136181" y="236675"/>
                  </a:lnTo>
                  <a:lnTo>
                    <a:pt x="135700" y="237502"/>
                  </a:lnTo>
                  <a:lnTo>
                    <a:pt x="135161" y="237178"/>
                  </a:lnTo>
                  <a:lnTo>
                    <a:pt x="135523" y="236792"/>
                  </a:lnTo>
                  <a:lnTo>
                    <a:pt x="135208" y="236405"/>
                  </a:lnTo>
                  <a:lnTo>
                    <a:pt x="134331" y="236630"/>
                  </a:lnTo>
                  <a:lnTo>
                    <a:pt x="134004" y="236564"/>
                  </a:lnTo>
                  <a:lnTo>
                    <a:pt x="133765" y="236650"/>
                  </a:lnTo>
                  <a:lnTo>
                    <a:pt x="132846" y="235895"/>
                  </a:lnTo>
                  <a:lnTo>
                    <a:pt x="132289" y="235750"/>
                  </a:lnTo>
                  <a:lnTo>
                    <a:pt x="132196" y="235411"/>
                  </a:lnTo>
                  <a:lnTo>
                    <a:pt x="131278" y="235236"/>
                  </a:lnTo>
                  <a:lnTo>
                    <a:pt x="131715" y="232485"/>
                  </a:lnTo>
                  <a:lnTo>
                    <a:pt x="132250" y="232679"/>
                  </a:lnTo>
                  <a:lnTo>
                    <a:pt x="132550" y="230961"/>
                  </a:lnTo>
                  <a:lnTo>
                    <a:pt x="133675" y="222910"/>
                  </a:lnTo>
                  <a:lnTo>
                    <a:pt x="131260" y="223422"/>
                  </a:lnTo>
                  <a:lnTo>
                    <a:pt x="129811" y="223167"/>
                  </a:lnTo>
                  <a:lnTo>
                    <a:pt x="130024" y="221215"/>
                  </a:lnTo>
                  <a:lnTo>
                    <a:pt x="129839" y="221155"/>
                  </a:lnTo>
                  <a:lnTo>
                    <a:pt x="129462" y="221315"/>
                  </a:lnTo>
                  <a:lnTo>
                    <a:pt x="129269" y="221505"/>
                  </a:lnTo>
                  <a:lnTo>
                    <a:pt x="129049" y="223044"/>
                  </a:lnTo>
                  <a:lnTo>
                    <a:pt x="128289" y="222928"/>
                  </a:lnTo>
                  <a:lnTo>
                    <a:pt x="128643" y="220297"/>
                  </a:lnTo>
                  <a:lnTo>
                    <a:pt x="128042" y="220174"/>
                  </a:lnTo>
                  <a:lnTo>
                    <a:pt x="127069" y="217203"/>
                  </a:lnTo>
                  <a:lnTo>
                    <a:pt x="130983" y="215661"/>
                  </a:lnTo>
                  <a:lnTo>
                    <a:pt x="130829" y="214793"/>
                  </a:lnTo>
                  <a:lnTo>
                    <a:pt x="129760" y="211971"/>
                  </a:lnTo>
                  <a:lnTo>
                    <a:pt x="129506" y="211872"/>
                  </a:lnTo>
                  <a:lnTo>
                    <a:pt x="129443" y="211593"/>
                  </a:lnTo>
                  <a:lnTo>
                    <a:pt x="129470" y="211349"/>
                  </a:lnTo>
                  <a:lnTo>
                    <a:pt x="129627" y="211146"/>
                  </a:lnTo>
                  <a:lnTo>
                    <a:pt x="130280" y="210943"/>
                  </a:lnTo>
                  <a:lnTo>
                    <a:pt x="130473" y="210777"/>
                  </a:lnTo>
                  <a:lnTo>
                    <a:pt x="130466" y="210485"/>
                  </a:lnTo>
                  <a:lnTo>
                    <a:pt x="131598" y="210909"/>
                  </a:lnTo>
                  <a:lnTo>
                    <a:pt x="132095" y="210801"/>
                  </a:lnTo>
                  <a:lnTo>
                    <a:pt x="132720" y="211062"/>
                  </a:lnTo>
                  <a:lnTo>
                    <a:pt x="134178" y="210957"/>
                  </a:lnTo>
                  <a:lnTo>
                    <a:pt x="134843" y="210729"/>
                  </a:lnTo>
                  <a:lnTo>
                    <a:pt x="135220" y="210460"/>
                  </a:lnTo>
                  <a:lnTo>
                    <a:pt x="136414" y="210352"/>
                  </a:lnTo>
                  <a:lnTo>
                    <a:pt x="137046" y="209819"/>
                  </a:lnTo>
                  <a:lnTo>
                    <a:pt x="137272" y="209539"/>
                  </a:lnTo>
                  <a:lnTo>
                    <a:pt x="137224" y="209286"/>
                  </a:lnTo>
                  <a:lnTo>
                    <a:pt x="136987" y="209200"/>
                  </a:lnTo>
                  <a:lnTo>
                    <a:pt x="137018" y="208965"/>
                  </a:lnTo>
                  <a:lnTo>
                    <a:pt x="137210" y="208820"/>
                  </a:lnTo>
                  <a:lnTo>
                    <a:pt x="137591" y="208810"/>
                  </a:lnTo>
                  <a:lnTo>
                    <a:pt x="137398" y="208382"/>
                  </a:lnTo>
                  <a:lnTo>
                    <a:pt x="136888" y="208458"/>
                  </a:lnTo>
                  <a:lnTo>
                    <a:pt x="136555" y="208947"/>
                  </a:lnTo>
                  <a:lnTo>
                    <a:pt x="136308" y="209159"/>
                  </a:lnTo>
                  <a:lnTo>
                    <a:pt x="135217" y="209536"/>
                  </a:lnTo>
                  <a:lnTo>
                    <a:pt x="133757" y="205217"/>
                  </a:lnTo>
                  <a:lnTo>
                    <a:pt x="128909" y="203391"/>
                  </a:lnTo>
                  <a:lnTo>
                    <a:pt x="129232" y="202284"/>
                  </a:lnTo>
                  <a:lnTo>
                    <a:pt x="129747" y="202448"/>
                  </a:lnTo>
                  <a:lnTo>
                    <a:pt x="130094" y="201330"/>
                  </a:lnTo>
                  <a:lnTo>
                    <a:pt x="130938" y="201614"/>
                  </a:lnTo>
                  <a:lnTo>
                    <a:pt x="130253" y="199521"/>
                  </a:lnTo>
                  <a:lnTo>
                    <a:pt x="129902" y="199620"/>
                  </a:lnTo>
                  <a:lnTo>
                    <a:pt x="128034" y="200554"/>
                  </a:lnTo>
                  <a:lnTo>
                    <a:pt x="127347" y="202730"/>
                  </a:lnTo>
                  <a:lnTo>
                    <a:pt x="125844" y="202879"/>
                  </a:lnTo>
                  <a:lnTo>
                    <a:pt x="125085" y="200434"/>
                  </a:lnTo>
                  <a:lnTo>
                    <a:pt x="125058" y="199271"/>
                  </a:lnTo>
                  <a:lnTo>
                    <a:pt x="126940" y="198511"/>
                  </a:lnTo>
                  <a:lnTo>
                    <a:pt x="127242" y="197352"/>
                  </a:lnTo>
                  <a:lnTo>
                    <a:pt x="127081" y="196140"/>
                  </a:lnTo>
                  <a:lnTo>
                    <a:pt x="126219" y="195835"/>
                  </a:lnTo>
                  <a:lnTo>
                    <a:pt x="125330" y="195343"/>
                  </a:lnTo>
                  <a:lnTo>
                    <a:pt x="124636" y="195100"/>
                  </a:lnTo>
                  <a:lnTo>
                    <a:pt x="124337" y="195100"/>
                  </a:lnTo>
                  <a:lnTo>
                    <a:pt x="124090" y="195257"/>
                  </a:lnTo>
                  <a:lnTo>
                    <a:pt x="123898" y="195216"/>
                  </a:lnTo>
                  <a:lnTo>
                    <a:pt x="123362" y="194627"/>
                  </a:lnTo>
                  <a:lnTo>
                    <a:pt x="122960" y="193378"/>
                  </a:lnTo>
                  <a:lnTo>
                    <a:pt x="122287" y="192778"/>
                  </a:lnTo>
                  <a:lnTo>
                    <a:pt x="121810" y="192745"/>
                  </a:lnTo>
                  <a:lnTo>
                    <a:pt x="121641" y="192579"/>
                  </a:lnTo>
                  <a:lnTo>
                    <a:pt x="122524" y="191936"/>
                  </a:lnTo>
                  <a:lnTo>
                    <a:pt x="122448" y="191239"/>
                  </a:lnTo>
                  <a:lnTo>
                    <a:pt x="121867" y="189499"/>
                  </a:lnTo>
                  <a:lnTo>
                    <a:pt x="121026" y="189808"/>
                  </a:lnTo>
                  <a:lnTo>
                    <a:pt x="120957" y="189987"/>
                  </a:lnTo>
                  <a:lnTo>
                    <a:pt x="120086" y="190323"/>
                  </a:lnTo>
                  <a:lnTo>
                    <a:pt x="119662" y="190070"/>
                  </a:lnTo>
                  <a:lnTo>
                    <a:pt x="119652" y="189678"/>
                  </a:lnTo>
                  <a:lnTo>
                    <a:pt x="118964" y="188970"/>
                  </a:lnTo>
                  <a:lnTo>
                    <a:pt x="116908" y="189676"/>
                  </a:lnTo>
                  <a:lnTo>
                    <a:pt x="116077" y="187216"/>
                  </a:lnTo>
                  <a:lnTo>
                    <a:pt x="114922" y="187097"/>
                  </a:lnTo>
                  <a:lnTo>
                    <a:pt x="114193" y="187354"/>
                  </a:lnTo>
                  <a:lnTo>
                    <a:pt x="112930" y="183600"/>
                  </a:lnTo>
                  <a:lnTo>
                    <a:pt x="111593" y="184114"/>
                  </a:lnTo>
                  <a:lnTo>
                    <a:pt x="111748" y="184774"/>
                  </a:lnTo>
                  <a:lnTo>
                    <a:pt x="110067" y="185433"/>
                  </a:lnTo>
                  <a:lnTo>
                    <a:pt x="108136" y="186204"/>
                  </a:lnTo>
                  <a:lnTo>
                    <a:pt x="108380" y="187095"/>
                  </a:lnTo>
                  <a:lnTo>
                    <a:pt x="101687" y="189787"/>
                  </a:lnTo>
                  <a:lnTo>
                    <a:pt x="101148" y="190395"/>
                  </a:lnTo>
                  <a:lnTo>
                    <a:pt x="99639" y="189956"/>
                  </a:lnTo>
                  <a:lnTo>
                    <a:pt x="99423" y="189554"/>
                  </a:lnTo>
                  <a:lnTo>
                    <a:pt x="98565" y="188956"/>
                  </a:lnTo>
                  <a:lnTo>
                    <a:pt x="98365" y="189002"/>
                  </a:lnTo>
                  <a:lnTo>
                    <a:pt x="97394" y="187719"/>
                  </a:lnTo>
                  <a:lnTo>
                    <a:pt x="96689" y="187853"/>
                  </a:lnTo>
                  <a:lnTo>
                    <a:pt x="96280" y="188162"/>
                  </a:lnTo>
                  <a:lnTo>
                    <a:pt x="96016" y="188148"/>
                  </a:lnTo>
                  <a:lnTo>
                    <a:pt x="95597" y="187946"/>
                  </a:lnTo>
                  <a:lnTo>
                    <a:pt x="95030" y="187323"/>
                  </a:lnTo>
                  <a:lnTo>
                    <a:pt x="93893" y="186986"/>
                  </a:lnTo>
                  <a:lnTo>
                    <a:pt x="95201" y="190994"/>
                  </a:lnTo>
                  <a:lnTo>
                    <a:pt x="94270" y="191108"/>
                  </a:lnTo>
                  <a:lnTo>
                    <a:pt x="93844" y="191284"/>
                  </a:lnTo>
                  <a:lnTo>
                    <a:pt x="93624" y="191488"/>
                  </a:lnTo>
                  <a:lnTo>
                    <a:pt x="93435" y="191462"/>
                  </a:lnTo>
                  <a:lnTo>
                    <a:pt x="93023" y="190469"/>
                  </a:lnTo>
                  <a:lnTo>
                    <a:pt x="91834" y="190916"/>
                  </a:lnTo>
                  <a:lnTo>
                    <a:pt x="90649" y="187491"/>
                  </a:lnTo>
                  <a:lnTo>
                    <a:pt x="90425" y="187368"/>
                  </a:lnTo>
                  <a:lnTo>
                    <a:pt x="90247" y="187409"/>
                  </a:lnTo>
                  <a:lnTo>
                    <a:pt x="88652" y="188013"/>
                  </a:lnTo>
                  <a:lnTo>
                    <a:pt x="87807" y="187510"/>
                  </a:lnTo>
                  <a:lnTo>
                    <a:pt x="87559" y="186697"/>
                  </a:lnTo>
                  <a:lnTo>
                    <a:pt x="88645" y="186275"/>
                  </a:lnTo>
                  <a:lnTo>
                    <a:pt x="87751" y="183473"/>
                  </a:lnTo>
                  <a:lnTo>
                    <a:pt x="86586" y="183909"/>
                  </a:lnTo>
                  <a:lnTo>
                    <a:pt x="86896" y="184852"/>
                  </a:lnTo>
                  <a:lnTo>
                    <a:pt x="86920" y="185042"/>
                  </a:lnTo>
                  <a:lnTo>
                    <a:pt x="86841" y="185329"/>
                  </a:lnTo>
                  <a:lnTo>
                    <a:pt x="82653" y="186975"/>
                  </a:lnTo>
                  <a:lnTo>
                    <a:pt x="81154" y="187537"/>
                  </a:lnTo>
                  <a:lnTo>
                    <a:pt x="80914" y="186952"/>
                  </a:lnTo>
                  <a:lnTo>
                    <a:pt x="80852" y="186180"/>
                  </a:lnTo>
                  <a:lnTo>
                    <a:pt x="80141" y="185606"/>
                  </a:lnTo>
                  <a:lnTo>
                    <a:pt x="80031" y="185431"/>
                  </a:lnTo>
                  <a:lnTo>
                    <a:pt x="79894" y="184096"/>
                  </a:lnTo>
                  <a:lnTo>
                    <a:pt x="81548" y="183452"/>
                  </a:lnTo>
                  <a:lnTo>
                    <a:pt x="80706" y="181234"/>
                  </a:lnTo>
                  <a:lnTo>
                    <a:pt x="80438" y="181774"/>
                  </a:lnTo>
                  <a:lnTo>
                    <a:pt x="79132" y="182277"/>
                  </a:lnTo>
                  <a:lnTo>
                    <a:pt x="78503" y="181807"/>
                  </a:lnTo>
                  <a:lnTo>
                    <a:pt x="78737" y="181538"/>
                  </a:lnTo>
                  <a:lnTo>
                    <a:pt x="78531" y="181259"/>
                  </a:lnTo>
                  <a:lnTo>
                    <a:pt x="78390" y="181270"/>
                  </a:lnTo>
                  <a:lnTo>
                    <a:pt x="77891" y="181654"/>
                  </a:lnTo>
                  <a:lnTo>
                    <a:pt x="77826" y="181803"/>
                  </a:lnTo>
                  <a:lnTo>
                    <a:pt x="77107" y="181814"/>
                  </a:lnTo>
                  <a:lnTo>
                    <a:pt x="76104" y="180860"/>
                  </a:lnTo>
                  <a:lnTo>
                    <a:pt x="75827" y="180199"/>
                  </a:lnTo>
                  <a:lnTo>
                    <a:pt x="74563" y="181693"/>
                  </a:lnTo>
                  <a:lnTo>
                    <a:pt x="74374" y="181322"/>
                  </a:lnTo>
                  <a:lnTo>
                    <a:pt x="73305" y="180367"/>
                  </a:lnTo>
                  <a:lnTo>
                    <a:pt x="72893" y="180353"/>
                  </a:lnTo>
                  <a:lnTo>
                    <a:pt x="72528" y="180487"/>
                  </a:lnTo>
                  <a:lnTo>
                    <a:pt x="72453" y="180673"/>
                  </a:lnTo>
                  <a:lnTo>
                    <a:pt x="72243" y="180841"/>
                  </a:lnTo>
                  <a:lnTo>
                    <a:pt x="71548" y="180975"/>
                  </a:lnTo>
                  <a:lnTo>
                    <a:pt x="71178" y="180609"/>
                  </a:lnTo>
                  <a:lnTo>
                    <a:pt x="71634" y="179842"/>
                  </a:lnTo>
                  <a:lnTo>
                    <a:pt x="71985" y="179678"/>
                  </a:lnTo>
                  <a:lnTo>
                    <a:pt x="72394" y="179648"/>
                  </a:lnTo>
                  <a:lnTo>
                    <a:pt x="73291" y="179726"/>
                  </a:lnTo>
                  <a:lnTo>
                    <a:pt x="74093" y="179954"/>
                  </a:lnTo>
                  <a:lnTo>
                    <a:pt x="74924" y="179700"/>
                  </a:lnTo>
                  <a:lnTo>
                    <a:pt x="76083" y="179115"/>
                  </a:lnTo>
                  <a:lnTo>
                    <a:pt x="76210" y="178951"/>
                  </a:lnTo>
                  <a:lnTo>
                    <a:pt x="75980" y="178067"/>
                  </a:lnTo>
                  <a:lnTo>
                    <a:pt x="76049" y="177911"/>
                  </a:lnTo>
                  <a:lnTo>
                    <a:pt x="77974" y="177240"/>
                  </a:lnTo>
                  <a:lnTo>
                    <a:pt x="78600" y="176942"/>
                  </a:lnTo>
                  <a:lnTo>
                    <a:pt x="79189" y="176269"/>
                  </a:lnTo>
                  <a:lnTo>
                    <a:pt x="78670" y="174501"/>
                  </a:lnTo>
                  <a:lnTo>
                    <a:pt x="77247" y="175068"/>
                  </a:lnTo>
                  <a:lnTo>
                    <a:pt x="75230" y="175600"/>
                  </a:lnTo>
                  <a:lnTo>
                    <a:pt x="74749" y="174198"/>
                  </a:lnTo>
                  <a:lnTo>
                    <a:pt x="75158" y="173997"/>
                  </a:lnTo>
                  <a:lnTo>
                    <a:pt x="75282" y="174180"/>
                  </a:lnTo>
                  <a:lnTo>
                    <a:pt x="81223" y="171848"/>
                  </a:lnTo>
                  <a:lnTo>
                    <a:pt x="81250" y="171680"/>
                  </a:lnTo>
                  <a:lnTo>
                    <a:pt x="81161" y="171471"/>
                  </a:lnTo>
                  <a:lnTo>
                    <a:pt x="81154" y="171240"/>
                  </a:lnTo>
                  <a:lnTo>
                    <a:pt x="81360" y="171031"/>
                  </a:lnTo>
                  <a:lnTo>
                    <a:pt x="81828" y="170927"/>
                  </a:lnTo>
                  <a:lnTo>
                    <a:pt x="83524" y="171171"/>
                  </a:lnTo>
                  <a:lnTo>
                    <a:pt x="87603" y="166423"/>
                  </a:lnTo>
                  <a:lnTo>
                    <a:pt x="87448" y="166067"/>
                  </a:lnTo>
                  <a:lnTo>
                    <a:pt x="87296" y="166104"/>
                  </a:lnTo>
                  <a:lnTo>
                    <a:pt x="86966" y="166287"/>
                  </a:lnTo>
                  <a:lnTo>
                    <a:pt x="86440" y="166731"/>
                  </a:lnTo>
                  <a:lnTo>
                    <a:pt x="85869" y="166943"/>
                  </a:lnTo>
                  <a:lnTo>
                    <a:pt x="85607" y="165963"/>
                  </a:lnTo>
                  <a:lnTo>
                    <a:pt x="85558" y="164398"/>
                  </a:lnTo>
                  <a:lnTo>
                    <a:pt x="86037" y="164491"/>
                  </a:lnTo>
                  <a:lnTo>
                    <a:pt x="86136" y="164714"/>
                  </a:lnTo>
                  <a:lnTo>
                    <a:pt x="86336" y="164699"/>
                  </a:lnTo>
                  <a:lnTo>
                    <a:pt x="86652" y="164327"/>
                  </a:lnTo>
                  <a:lnTo>
                    <a:pt x="86814" y="163395"/>
                  </a:lnTo>
                  <a:lnTo>
                    <a:pt x="85825" y="160752"/>
                  </a:lnTo>
                  <a:lnTo>
                    <a:pt x="84634" y="159116"/>
                  </a:lnTo>
                  <a:lnTo>
                    <a:pt x="84465" y="159057"/>
                  </a:lnTo>
                  <a:lnTo>
                    <a:pt x="83887" y="158606"/>
                  </a:lnTo>
                  <a:lnTo>
                    <a:pt x="83890" y="158423"/>
                  </a:lnTo>
                  <a:lnTo>
                    <a:pt x="84289" y="157960"/>
                  </a:lnTo>
                  <a:lnTo>
                    <a:pt x="82474" y="158626"/>
                  </a:lnTo>
                  <a:lnTo>
                    <a:pt x="82542" y="158152"/>
                  </a:lnTo>
                  <a:lnTo>
                    <a:pt x="82968" y="157009"/>
                  </a:lnTo>
                  <a:lnTo>
                    <a:pt x="83174" y="156672"/>
                  </a:lnTo>
                  <a:lnTo>
                    <a:pt x="83339" y="156669"/>
                  </a:lnTo>
                  <a:lnTo>
                    <a:pt x="83252" y="156253"/>
                  </a:lnTo>
                  <a:lnTo>
                    <a:pt x="82135" y="155699"/>
                  </a:lnTo>
                  <a:lnTo>
                    <a:pt x="81665" y="156252"/>
                  </a:lnTo>
                  <a:lnTo>
                    <a:pt x="81091" y="156369"/>
                  </a:lnTo>
                  <a:lnTo>
                    <a:pt x="79521" y="157017"/>
                  </a:lnTo>
                  <a:lnTo>
                    <a:pt x="79720" y="157230"/>
                  </a:lnTo>
                  <a:lnTo>
                    <a:pt x="80185" y="158564"/>
                  </a:lnTo>
                  <a:lnTo>
                    <a:pt x="80198" y="158889"/>
                  </a:lnTo>
                  <a:lnTo>
                    <a:pt x="80091" y="159138"/>
                  </a:lnTo>
                  <a:lnTo>
                    <a:pt x="80691" y="158934"/>
                  </a:lnTo>
                  <a:lnTo>
                    <a:pt x="81090" y="159404"/>
                  </a:lnTo>
                  <a:lnTo>
                    <a:pt x="80315" y="160026"/>
                  </a:lnTo>
                  <a:lnTo>
                    <a:pt x="79792" y="160339"/>
                  </a:lnTo>
                  <a:lnTo>
                    <a:pt x="79403" y="160137"/>
                  </a:lnTo>
                  <a:lnTo>
                    <a:pt x="79268" y="159809"/>
                  </a:lnTo>
                  <a:lnTo>
                    <a:pt x="78883" y="159995"/>
                  </a:lnTo>
                  <a:lnTo>
                    <a:pt x="78274" y="159223"/>
                  </a:lnTo>
                  <a:lnTo>
                    <a:pt x="77892" y="159413"/>
                  </a:lnTo>
                  <a:lnTo>
                    <a:pt x="77812" y="159645"/>
                  </a:lnTo>
                  <a:lnTo>
                    <a:pt x="77854" y="159935"/>
                  </a:lnTo>
                  <a:lnTo>
                    <a:pt x="77960" y="160163"/>
                  </a:lnTo>
                  <a:lnTo>
                    <a:pt x="78132" y="160249"/>
                  </a:lnTo>
                  <a:lnTo>
                    <a:pt x="78453" y="160193"/>
                  </a:lnTo>
                  <a:lnTo>
                    <a:pt x="78149" y="160688"/>
                  </a:lnTo>
                  <a:lnTo>
                    <a:pt x="77971" y="160811"/>
                  </a:lnTo>
                  <a:lnTo>
                    <a:pt x="77764" y="161277"/>
                  </a:lnTo>
                  <a:lnTo>
                    <a:pt x="77511" y="161584"/>
                  </a:lnTo>
                  <a:lnTo>
                    <a:pt x="77819" y="162474"/>
                  </a:lnTo>
                  <a:lnTo>
                    <a:pt x="79488" y="161867"/>
                  </a:lnTo>
                  <a:lnTo>
                    <a:pt x="80148" y="163772"/>
                  </a:lnTo>
                  <a:lnTo>
                    <a:pt x="80248" y="164227"/>
                  </a:lnTo>
                  <a:lnTo>
                    <a:pt x="80083" y="164581"/>
                  </a:lnTo>
                  <a:lnTo>
                    <a:pt x="79687" y="165002"/>
                  </a:lnTo>
                  <a:lnTo>
                    <a:pt x="79645" y="166165"/>
                  </a:lnTo>
                  <a:lnTo>
                    <a:pt x="79146" y="166373"/>
                  </a:lnTo>
                  <a:lnTo>
                    <a:pt x="79304" y="167156"/>
                  </a:lnTo>
                  <a:lnTo>
                    <a:pt x="78048" y="167625"/>
                  </a:lnTo>
                  <a:lnTo>
                    <a:pt x="77574" y="166324"/>
                  </a:lnTo>
                  <a:lnTo>
                    <a:pt x="77515" y="164994"/>
                  </a:lnTo>
                  <a:lnTo>
                    <a:pt x="77378" y="164501"/>
                  </a:lnTo>
                  <a:lnTo>
                    <a:pt x="76869" y="164129"/>
                  </a:lnTo>
                  <a:lnTo>
                    <a:pt x="76359" y="163111"/>
                  </a:lnTo>
                  <a:lnTo>
                    <a:pt x="76397" y="162608"/>
                  </a:lnTo>
                  <a:lnTo>
                    <a:pt x="76614" y="162205"/>
                  </a:lnTo>
                  <a:lnTo>
                    <a:pt x="76532" y="161870"/>
                  </a:lnTo>
                  <a:lnTo>
                    <a:pt x="76208" y="161263"/>
                  </a:lnTo>
                  <a:lnTo>
                    <a:pt x="75662" y="161452"/>
                  </a:lnTo>
                  <a:lnTo>
                    <a:pt x="75525" y="160949"/>
                  </a:lnTo>
                  <a:lnTo>
                    <a:pt x="74969" y="158899"/>
                  </a:lnTo>
                  <a:lnTo>
                    <a:pt x="69394" y="160657"/>
                  </a:lnTo>
                  <a:lnTo>
                    <a:pt x="69543" y="161245"/>
                  </a:lnTo>
                  <a:lnTo>
                    <a:pt x="68539" y="161677"/>
                  </a:lnTo>
                  <a:lnTo>
                    <a:pt x="69183" y="162389"/>
                  </a:lnTo>
                  <a:lnTo>
                    <a:pt x="69400" y="163179"/>
                  </a:lnTo>
                  <a:lnTo>
                    <a:pt x="69906" y="163473"/>
                  </a:lnTo>
                  <a:lnTo>
                    <a:pt x="70819" y="164293"/>
                  </a:lnTo>
                  <a:lnTo>
                    <a:pt x="71975" y="164561"/>
                  </a:lnTo>
                  <a:lnTo>
                    <a:pt x="73348" y="165541"/>
                  </a:lnTo>
                  <a:lnTo>
                    <a:pt x="74067" y="165269"/>
                  </a:lnTo>
                  <a:lnTo>
                    <a:pt x="75110" y="168266"/>
                  </a:lnTo>
                  <a:lnTo>
                    <a:pt x="74432" y="168244"/>
                  </a:lnTo>
                  <a:lnTo>
                    <a:pt x="74336" y="167785"/>
                  </a:lnTo>
                  <a:lnTo>
                    <a:pt x="73840" y="167122"/>
                  </a:lnTo>
                  <a:lnTo>
                    <a:pt x="72605" y="167323"/>
                  </a:lnTo>
                  <a:lnTo>
                    <a:pt x="72629" y="167808"/>
                  </a:lnTo>
                  <a:lnTo>
                    <a:pt x="72777" y="167957"/>
                  </a:lnTo>
                  <a:lnTo>
                    <a:pt x="72877" y="168207"/>
                  </a:lnTo>
                  <a:lnTo>
                    <a:pt x="72736" y="168173"/>
                  </a:lnTo>
                  <a:lnTo>
                    <a:pt x="72079" y="167845"/>
                  </a:lnTo>
                  <a:lnTo>
                    <a:pt x="71728" y="167510"/>
                  </a:lnTo>
                  <a:lnTo>
                    <a:pt x="71146" y="167644"/>
                  </a:lnTo>
                  <a:lnTo>
                    <a:pt x="70310" y="167633"/>
                  </a:lnTo>
                  <a:lnTo>
                    <a:pt x="69687" y="166541"/>
                  </a:lnTo>
                  <a:lnTo>
                    <a:pt x="69701" y="166183"/>
                  </a:lnTo>
                  <a:lnTo>
                    <a:pt x="70172" y="165900"/>
                  </a:lnTo>
                  <a:lnTo>
                    <a:pt x="69897" y="165766"/>
                  </a:lnTo>
                  <a:lnTo>
                    <a:pt x="69807" y="165356"/>
                  </a:lnTo>
                  <a:lnTo>
                    <a:pt x="69910" y="164953"/>
                  </a:lnTo>
                  <a:lnTo>
                    <a:pt x="69900" y="164625"/>
                  </a:lnTo>
                  <a:lnTo>
                    <a:pt x="69139" y="164894"/>
                  </a:lnTo>
                  <a:lnTo>
                    <a:pt x="68796" y="165435"/>
                  </a:lnTo>
                  <a:lnTo>
                    <a:pt x="68796" y="166236"/>
                  </a:lnTo>
                  <a:lnTo>
                    <a:pt x="68941" y="166519"/>
                  </a:lnTo>
                  <a:lnTo>
                    <a:pt x="68927" y="167172"/>
                  </a:lnTo>
                  <a:lnTo>
                    <a:pt x="68889" y="167608"/>
                  </a:lnTo>
                  <a:lnTo>
                    <a:pt x="68583" y="167895"/>
                  </a:lnTo>
                  <a:lnTo>
                    <a:pt x="68115" y="167705"/>
                  </a:lnTo>
                  <a:lnTo>
                    <a:pt x="67578" y="167385"/>
                  </a:lnTo>
                  <a:lnTo>
                    <a:pt x="67279" y="167407"/>
                  </a:lnTo>
                  <a:lnTo>
                    <a:pt x="67059" y="167247"/>
                  </a:lnTo>
                  <a:lnTo>
                    <a:pt x="67334" y="166390"/>
                  </a:lnTo>
                  <a:lnTo>
                    <a:pt x="67344" y="166177"/>
                  </a:lnTo>
                  <a:lnTo>
                    <a:pt x="67182" y="165219"/>
                  </a:lnTo>
                  <a:lnTo>
                    <a:pt x="66738" y="164828"/>
                  </a:lnTo>
                  <a:lnTo>
                    <a:pt x="66864" y="163769"/>
                  </a:lnTo>
                  <a:lnTo>
                    <a:pt x="67029" y="163915"/>
                  </a:lnTo>
                  <a:lnTo>
                    <a:pt x="67170" y="163691"/>
                  </a:lnTo>
                  <a:lnTo>
                    <a:pt x="67156" y="163143"/>
                  </a:lnTo>
                  <a:lnTo>
                    <a:pt x="67580" y="162803"/>
                  </a:lnTo>
                  <a:lnTo>
                    <a:pt x="67387" y="162345"/>
                  </a:lnTo>
                  <a:lnTo>
                    <a:pt x="67435" y="162770"/>
                  </a:lnTo>
                  <a:lnTo>
                    <a:pt x="67183" y="162912"/>
                  </a:lnTo>
                  <a:lnTo>
                    <a:pt x="66843" y="162875"/>
                  </a:lnTo>
                  <a:lnTo>
                    <a:pt x="66504" y="163203"/>
                  </a:lnTo>
                  <a:lnTo>
                    <a:pt x="65805" y="162848"/>
                  </a:lnTo>
                  <a:lnTo>
                    <a:pt x="65558" y="162852"/>
                  </a:lnTo>
                  <a:lnTo>
                    <a:pt x="65355" y="162945"/>
                  </a:lnTo>
                  <a:lnTo>
                    <a:pt x="65059" y="162632"/>
                  </a:lnTo>
                  <a:lnTo>
                    <a:pt x="64869" y="162591"/>
                  </a:lnTo>
                  <a:lnTo>
                    <a:pt x="64088" y="162717"/>
                  </a:lnTo>
                  <a:lnTo>
                    <a:pt x="64136" y="162919"/>
                  </a:lnTo>
                  <a:lnTo>
                    <a:pt x="64418" y="163049"/>
                  </a:lnTo>
                  <a:lnTo>
                    <a:pt x="64281" y="163563"/>
                  </a:lnTo>
                  <a:lnTo>
                    <a:pt x="63768" y="163738"/>
                  </a:lnTo>
                  <a:lnTo>
                    <a:pt x="63083" y="163671"/>
                  </a:lnTo>
                  <a:lnTo>
                    <a:pt x="62639" y="164159"/>
                  </a:lnTo>
                  <a:lnTo>
                    <a:pt x="62587" y="164692"/>
                  </a:lnTo>
                  <a:lnTo>
                    <a:pt x="62487" y="164927"/>
                  </a:lnTo>
                  <a:lnTo>
                    <a:pt x="62102" y="164908"/>
                  </a:lnTo>
                  <a:lnTo>
                    <a:pt x="61962" y="164716"/>
                  </a:lnTo>
                  <a:lnTo>
                    <a:pt x="61765" y="164535"/>
                  </a:lnTo>
                  <a:lnTo>
                    <a:pt x="61100" y="165050"/>
                  </a:lnTo>
                  <a:lnTo>
                    <a:pt x="60388" y="164781"/>
                  </a:lnTo>
                  <a:lnTo>
                    <a:pt x="59710" y="164699"/>
                  </a:lnTo>
                  <a:lnTo>
                    <a:pt x="58736" y="164733"/>
                  </a:lnTo>
                  <a:lnTo>
                    <a:pt x="58161" y="165381"/>
                  </a:lnTo>
                  <a:lnTo>
                    <a:pt x="57786" y="165385"/>
                  </a:lnTo>
                  <a:lnTo>
                    <a:pt x="57425" y="165806"/>
                  </a:lnTo>
                  <a:lnTo>
                    <a:pt x="57212" y="166187"/>
                  </a:lnTo>
                  <a:lnTo>
                    <a:pt x="57053" y="166317"/>
                  </a:lnTo>
                  <a:lnTo>
                    <a:pt x="55794" y="166258"/>
                  </a:lnTo>
                  <a:lnTo>
                    <a:pt x="55078" y="166127"/>
                  </a:lnTo>
                  <a:lnTo>
                    <a:pt x="54108" y="165792"/>
                  </a:lnTo>
                  <a:lnTo>
                    <a:pt x="53626" y="165707"/>
                  </a:lnTo>
                  <a:lnTo>
                    <a:pt x="52718" y="166121"/>
                  </a:lnTo>
                  <a:lnTo>
                    <a:pt x="51837" y="166039"/>
                  </a:lnTo>
                  <a:lnTo>
                    <a:pt x="51324" y="165641"/>
                  </a:lnTo>
                  <a:lnTo>
                    <a:pt x="50503" y="164299"/>
                  </a:lnTo>
                  <a:lnTo>
                    <a:pt x="49555" y="163277"/>
                  </a:lnTo>
                  <a:lnTo>
                    <a:pt x="49359" y="162782"/>
                  </a:lnTo>
                  <a:lnTo>
                    <a:pt x="48929" y="162655"/>
                  </a:lnTo>
                  <a:lnTo>
                    <a:pt x="48268" y="162878"/>
                  </a:lnTo>
                  <a:lnTo>
                    <a:pt x="46850" y="165647"/>
                  </a:lnTo>
                  <a:lnTo>
                    <a:pt x="45573" y="165855"/>
                  </a:lnTo>
                  <a:lnTo>
                    <a:pt x="43412" y="165740"/>
                  </a:lnTo>
                  <a:lnTo>
                    <a:pt x="42483" y="165971"/>
                  </a:lnTo>
                  <a:lnTo>
                    <a:pt x="41784" y="165218"/>
                  </a:lnTo>
                  <a:lnTo>
                    <a:pt x="40999" y="165054"/>
                  </a:lnTo>
                  <a:lnTo>
                    <a:pt x="40105" y="165237"/>
                  </a:lnTo>
                  <a:lnTo>
                    <a:pt x="38849" y="165990"/>
                  </a:lnTo>
                  <a:lnTo>
                    <a:pt x="35990" y="167363"/>
                  </a:lnTo>
                  <a:lnTo>
                    <a:pt x="35999" y="163736"/>
                  </a:lnTo>
                  <a:lnTo>
                    <a:pt x="35265" y="163988"/>
                  </a:lnTo>
                  <a:lnTo>
                    <a:pt x="35367" y="164370"/>
                  </a:lnTo>
                  <a:lnTo>
                    <a:pt x="34567" y="164649"/>
                  </a:lnTo>
                  <a:lnTo>
                    <a:pt x="34399" y="164415"/>
                  </a:lnTo>
                  <a:lnTo>
                    <a:pt x="34176" y="163612"/>
                  </a:lnTo>
                  <a:lnTo>
                    <a:pt x="34597" y="163469"/>
                  </a:lnTo>
                  <a:lnTo>
                    <a:pt x="34363" y="162666"/>
                  </a:lnTo>
                  <a:lnTo>
                    <a:pt x="30732" y="163794"/>
                  </a:lnTo>
                  <a:lnTo>
                    <a:pt x="30229" y="162303"/>
                  </a:lnTo>
                  <a:lnTo>
                    <a:pt x="29919" y="161610"/>
                  </a:lnTo>
                  <a:lnTo>
                    <a:pt x="29248" y="160983"/>
                  </a:lnTo>
                  <a:lnTo>
                    <a:pt x="28353" y="159362"/>
                  </a:lnTo>
                  <a:lnTo>
                    <a:pt x="26673" y="158340"/>
                  </a:lnTo>
                  <a:lnTo>
                    <a:pt x="26362" y="157658"/>
                  </a:lnTo>
                  <a:lnTo>
                    <a:pt x="25980" y="157351"/>
                  </a:lnTo>
                  <a:lnTo>
                    <a:pt x="25203" y="157364"/>
                  </a:lnTo>
                  <a:lnTo>
                    <a:pt x="25052" y="157587"/>
                  </a:lnTo>
                  <a:lnTo>
                    <a:pt x="24890" y="157561"/>
                  </a:lnTo>
                  <a:lnTo>
                    <a:pt x="24287" y="156223"/>
                  </a:lnTo>
                  <a:lnTo>
                    <a:pt x="23808" y="155887"/>
                  </a:lnTo>
                  <a:lnTo>
                    <a:pt x="22886" y="157699"/>
                  </a:lnTo>
                  <a:lnTo>
                    <a:pt x="23141" y="158214"/>
                  </a:lnTo>
                  <a:lnTo>
                    <a:pt x="23127" y="159518"/>
                  </a:lnTo>
                  <a:lnTo>
                    <a:pt x="23017" y="160092"/>
                  </a:lnTo>
                  <a:lnTo>
                    <a:pt x="22921" y="160275"/>
                  </a:lnTo>
                  <a:lnTo>
                    <a:pt x="22560" y="160480"/>
                  </a:lnTo>
                  <a:lnTo>
                    <a:pt x="21468" y="160675"/>
                  </a:lnTo>
                  <a:lnTo>
                    <a:pt x="21362" y="160865"/>
                  </a:lnTo>
                  <a:lnTo>
                    <a:pt x="21345" y="161066"/>
                  </a:lnTo>
                  <a:lnTo>
                    <a:pt x="21028" y="161226"/>
                  </a:lnTo>
                  <a:lnTo>
                    <a:pt x="19234" y="161268"/>
                  </a:lnTo>
                  <a:lnTo>
                    <a:pt x="17672" y="161448"/>
                  </a:lnTo>
                  <a:lnTo>
                    <a:pt x="17163" y="161954"/>
                  </a:lnTo>
                  <a:lnTo>
                    <a:pt x="17135" y="162092"/>
                  </a:lnTo>
                  <a:lnTo>
                    <a:pt x="17496" y="163833"/>
                  </a:lnTo>
                  <a:lnTo>
                    <a:pt x="17991" y="164538"/>
                  </a:lnTo>
                  <a:lnTo>
                    <a:pt x="18413" y="164803"/>
                  </a:lnTo>
                  <a:lnTo>
                    <a:pt x="18334" y="165023"/>
                  </a:lnTo>
                  <a:lnTo>
                    <a:pt x="17072" y="164791"/>
                  </a:lnTo>
                  <a:lnTo>
                    <a:pt x="16470" y="165041"/>
                  </a:lnTo>
                  <a:lnTo>
                    <a:pt x="15729" y="165946"/>
                  </a:lnTo>
                  <a:lnTo>
                    <a:pt x="15275" y="167139"/>
                  </a:lnTo>
                  <a:lnTo>
                    <a:pt x="14962" y="167754"/>
                  </a:lnTo>
                  <a:lnTo>
                    <a:pt x="14823" y="167641"/>
                  </a:lnTo>
                  <a:lnTo>
                    <a:pt x="14402" y="166618"/>
                  </a:lnTo>
                  <a:lnTo>
                    <a:pt x="14525" y="166382"/>
                  </a:lnTo>
                  <a:lnTo>
                    <a:pt x="15027" y="166036"/>
                  </a:lnTo>
                  <a:lnTo>
                    <a:pt x="14835" y="165447"/>
                  </a:lnTo>
                  <a:lnTo>
                    <a:pt x="14518" y="164820"/>
                  </a:lnTo>
                  <a:lnTo>
                    <a:pt x="13682" y="165174"/>
                  </a:lnTo>
                  <a:lnTo>
                    <a:pt x="13331" y="165769"/>
                  </a:lnTo>
                  <a:lnTo>
                    <a:pt x="12918" y="166110"/>
                  </a:lnTo>
                  <a:lnTo>
                    <a:pt x="12381" y="166288"/>
                  </a:lnTo>
                  <a:lnTo>
                    <a:pt x="11799" y="166721"/>
                  </a:lnTo>
                  <a:lnTo>
                    <a:pt x="11515" y="167065"/>
                  </a:lnTo>
                  <a:lnTo>
                    <a:pt x="11211" y="167647"/>
                  </a:lnTo>
                  <a:lnTo>
                    <a:pt x="10712" y="167854"/>
                  </a:lnTo>
                  <a:lnTo>
                    <a:pt x="10137" y="167764"/>
                  </a:lnTo>
                  <a:lnTo>
                    <a:pt x="9561" y="167927"/>
                  </a:lnTo>
                  <a:lnTo>
                    <a:pt x="8283" y="168554"/>
                  </a:lnTo>
                  <a:lnTo>
                    <a:pt x="8550" y="168278"/>
                  </a:lnTo>
                  <a:lnTo>
                    <a:pt x="8659" y="168016"/>
                  </a:lnTo>
                  <a:lnTo>
                    <a:pt x="8525" y="166991"/>
                  </a:lnTo>
                  <a:lnTo>
                    <a:pt x="8529" y="165717"/>
                  </a:lnTo>
                  <a:lnTo>
                    <a:pt x="8779" y="163981"/>
                  </a:lnTo>
                  <a:lnTo>
                    <a:pt x="9009" y="163138"/>
                  </a:lnTo>
                  <a:lnTo>
                    <a:pt x="9512" y="162418"/>
                  </a:lnTo>
                  <a:lnTo>
                    <a:pt x="10093" y="162239"/>
                  </a:lnTo>
                  <a:lnTo>
                    <a:pt x="11155" y="162326"/>
                  </a:lnTo>
                  <a:lnTo>
                    <a:pt x="12045" y="162680"/>
                  </a:lnTo>
                  <a:lnTo>
                    <a:pt x="12398" y="162502"/>
                  </a:lnTo>
                  <a:lnTo>
                    <a:pt x="12579" y="162233"/>
                  </a:lnTo>
                  <a:lnTo>
                    <a:pt x="12718" y="161820"/>
                  </a:lnTo>
                  <a:lnTo>
                    <a:pt x="13058" y="159776"/>
                  </a:lnTo>
                  <a:lnTo>
                    <a:pt x="13012" y="159553"/>
                  </a:lnTo>
                  <a:lnTo>
                    <a:pt x="12861" y="159330"/>
                  </a:lnTo>
                  <a:lnTo>
                    <a:pt x="11960" y="158829"/>
                  </a:lnTo>
                  <a:lnTo>
                    <a:pt x="11483" y="158715"/>
                  </a:lnTo>
                  <a:lnTo>
                    <a:pt x="9501" y="158550"/>
                  </a:lnTo>
                  <a:lnTo>
                    <a:pt x="8997" y="158379"/>
                  </a:lnTo>
                  <a:lnTo>
                    <a:pt x="8838" y="158207"/>
                  </a:lnTo>
                  <a:lnTo>
                    <a:pt x="8394" y="157086"/>
                  </a:lnTo>
                  <a:lnTo>
                    <a:pt x="8101" y="156150"/>
                  </a:lnTo>
                  <a:lnTo>
                    <a:pt x="8088" y="155446"/>
                  </a:lnTo>
                  <a:lnTo>
                    <a:pt x="8177" y="155202"/>
                  </a:lnTo>
                  <a:lnTo>
                    <a:pt x="9339" y="153656"/>
                  </a:lnTo>
                  <a:lnTo>
                    <a:pt x="9515" y="152909"/>
                  </a:lnTo>
                  <a:lnTo>
                    <a:pt x="8957" y="151515"/>
                  </a:lnTo>
                  <a:lnTo>
                    <a:pt x="8055" y="150429"/>
                  </a:lnTo>
                  <a:lnTo>
                    <a:pt x="7605" y="149780"/>
                  </a:lnTo>
                  <a:lnTo>
                    <a:pt x="7356" y="149354"/>
                  </a:lnTo>
                  <a:lnTo>
                    <a:pt x="7249" y="148868"/>
                  </a:lnTo>
                  <a:lnTo>
                    <a:pt x="7330" y="148482"/>
                  </a:lnTo>
                  <a:lnTo>
                    <a:pt x="7562" y="148219"/>
                  </a:lnTo>
                  <a:lnTo>
                    <a:pt x="8684" y="147643"/>
                  </a:lnTo>
                  <a:lnTo>
                    <a:pt x="9456" y="147029"/>
                  </a:lnTo>
                  <a:lnTo>
                    <a:pt x="9720" y="146588"/>
                  </a:lnTo>
                  <a:lnTo>
                    <a:pt x="9819" y="146273"/>
                  </a:lnTo>
                  <a:lnTo>
                    <a:pt x="9787" y="145495"/>
                  </a:lnTo>
                  <a:lnTo>
                    <a:pt x="9095" y="144037"/>
                  </a:lnTo>
                  <a:lnTo>
                    <a:pt x="8705" y="143588"/>
                  </a:lnTo>
                  <a:lnTo>
                    <a:pt x="8124" y="143203"/>
                  </a:lnTo>
                  <a:lnTo>
                    <a:pt x="6563" y="142623"/>
                  </a:lnTo>
                  <a:lnTo>
                    <a:pt x="5368" y="141885"/>
                  </a:lnTo>
                  <a:lnTo>
                    <a:pt x="5097" y="141668"/>
                  </a:lnTo>
                  <a:lnTo>
                    <a:pt x="4321" y="140770"/>
                  </a:lnTo>
                  <a:lnTo>
                    <a:pt x="4097" y="140360"/>
                  </a:lnTo>
                  <a:lnTo>
                    <a:pt x="4037" y="139600"/>
                  </a:lnTo>
                  <a:lnTo>
                    <a:pt x="4147" y="139315"/>
                  </a:lnTo>
                  <a:lnTo>
                    <a:pt x="5131" y="138835"/>
                  </a:lnTo>
                  <a:lnTo>
                    <a:pt x="5554" y="137956"/>
                  </a:lnTo>
                  <a:lnTo>
                    <a:pt x="5745" y="137882"/>
                  </a:lnTo>
                  <a:lnTo>
                    <a:pt x="6814" y="138004"/>
                  </a:lnTo>
                  <a:lnTo>
                    <a:pt x="7323" y="137832"/>
                  </a:lnTo>
                  <a:lnTo>
                    <a:pt x="7632" y="137558"/>
                  </a:lnTo>
                  <a:lnTo>
                    <a:pt x="7682" y="137410"/>
                  </a:lnTo>
                  <a:lnTo>
                    <a:pt x="7647" y="136547"/>
                  </a:lnTo>
                  <a:lnTo>
                    <a:pt x="7493" y="136011"/>
                  </a:lnTo>
                  <a:lnTo>
                    <a:pt x="7190" y="135783"/>
                  </a:lnTo>
                  <a:lnTo>
                    <a:pt x="5854" y="135229"/>
                  </a:lnTo>
                  <a:lnTo>
                    <a:pt x="5814" y="134874"/>
                  </a:lnTo>
                  <a:lnTo>
                    <a:pt x="5984" y="134639"/>
                  </a:lnTo>
                  <a:lnTo>
                    <a:pt x="6940" y="133911"/>
                  </a:lnTo>
                  <a:lnTo>
                    <a:pt x="7748" y="132901"/>
                  </a:lnTo>
                  <a:lnTo>
                    <a:pt x="7734" y="132320"/>
                  </a:lnTo>
                  <a:lnTo>
                    <a:pt x="7537" y="132159"/>
                  </a:lnTo>
                  <a:lnTo>
                    <a:pt x="7187" y="132173"/>
                  </a:lnTo>
                  <a:lnTo>
                    <a:pt x="6299" y="132957"/>
                  </a:lnTo>
                  <a:lnTo>
                    <a:pt x="5873" y="132995"/>
                  </a:lnTo>
                  <a:lnTo>
                    <a:pt x="5609" y="132840"/>
                  </a:lnTo>
                  <a:lnTo>
                    <a:pt x="5406" y="132583"/>
                  </a:lnTo>
                  <a:lnTo>
                    <a:pt x="5127" y="132165"/>
                  </a:lnTo>
                  <a:lnTo>
                    <a:pt x="4656" y="131193"/>
                  </a:lnTo>
                  <a:lnTo>
                    <a:pt x="4468" y="131009"/>
                  </a:lnTo>
                  <a:lnTo>
                    <a:pt x="4196" y="131087"/>
                  </a:lnTo>
                  <a:lnTo>
                    <a:pt x="3825" y="131647"/>
                  </a:lnTo>
                  <a:lnTo>
                    <a:pt x="3507" y="131842"/>
                  </a:lnTo>
                  <a:lnTo>
                    <a:pt x="3243" y="131706"/>
                  </a:lnTo>
                  <a:lnTo>
                    <a:pt x="2809" y="131129"/>
                  </a:lnTo>
                  <a:lnTo>
                    <a:pt x="2422" y="131069"/>
                  </a:lnTo>
                  <a:lnTo>
                    <a:pt x="2093" y="131111"/>
                  </a:lnTo>
                  <a:lnTo>
                    <a:pt x="1845" y="131337"/>
                  </a:lnTo>
                  <a:lnTo>
                    <a:pt x="1367" y="132638"/>
                  </a:lnTo>
                  <a:lnTo>
                    <a:pt x="1168" y="132813"/>
                  </a:lnTo>
                  <a:lnTo>
                    <a:pt x="722" y="132951"/>
                  </a:lnTo>
                  <a:lnTo>
                    <a:pt x="411" y="133165"/>
                  </a:lnTo>
                  <a:lnTo>
                    <a:pt x="0" y="133988"/>
                  </a:lnTo>
                  <a:lnTo>
                    <a:pt x="115" y="133410"/>
                  </a:lnTo>
                  <a:lnTo>
                    <a:pt x="277" y="133182"/>
                  </a:lnTo>
                  <a:lnTo>
                    <a:pt x="667" y="132895"/>
                  </a:lnTo>
                  <a:lnTo>
                    <a:pt x="1112" y="132769"/>
                  </a:lnTo>
                  <a:lnTo>
                    <a:pt x="1322" y="132594"/>
                  </a:lnTo>
                  <a:lnTo>
                    <a:pt x="1758" y="131431"/>
                  </a:lnTo>
                  <a:lnTo>
                    <a:pt x="1948" y="131120"/>
                  </a:lnTo>
                  <a:lnTo>
                    <a:pt x="2194" y="131010"/>
                  </a:lnTo>
                  <a:lnTo>
                    <a:pt x="2819" y="131050"/>
                  </a:lnTo>
                  <a:lnTo>
                    <a:pt x="3215" y="131587"/>
                  </a:lnTo>
                  <a:lnTo>
                    <a:pt x="3505" y="131754"/>
                  </a:lnTo>
                  <a:lnTo>
                    <a:pt x="3774" y="131620"/>
                  </a:lnTo>
                  <a:lnTo>
                    <a:pt x="3998" y="131165"/>
                  </a:lnTo>
                  <a:lnTo>
                    <a:pt x="4181" y="130967"/>
                  </a:lnTo>
                  <a:lnTo>
                    <a:pt x="4439" y="130893"/>
                  </a:lnTo>
                  <a:lnTo>
                    <a:pt x="4674" y="131072"/>
                  </a:lnTo>
                  <a:lnTo>
                    <a:pt x="5133" y="132052"/>
                  </a:lnTo>
                  <a:lnTo>
                    <a:pt x="5589" y="132712"/>
                  </a:lnTo>
                  <a:lnTo>
                    <a:pt x="5823" y="132913"/>
                  </a:lnTo>
                  <a:lnTo>
                    <a:pt x="6251" y="132909"/>
                  </a:lnTo>
                  <a:lnTo>
                    <a:pt x="6768" y="132376"/>
                  </a:lnTo>
                  <a:lnTo>
                    <a:pt x="7237" y="132063"/>
                  </a:lnTo>
                  <a:lnTo>
                    <a:pt x="6571" y="131772"/>
                  </a:lnTo>
                  <a:lnTo>
                    <a:pt x="6537" y="131567"/>
                  </a:lnTo>
                  <a:lnTo>
                    <a:pt x="6744" y="131362"/>
                  </a:lnTo>
                  <a:lnTo>
                    <a:pt x="9868" y="130273"/>
                  </a:lnTo>
                  <a:lnTo>
                    <a:pt x="10030" y="130120"/>
                  </a:lnTo>
                  <a:lnTo>
                    <a:pt x="10051" y="129878"/>
                  </a:lnTo>
                  <a:lnTo>
                    <a:pt x="10686" y="129954"/>
                  </a:lnTo>
                  <a:lnTo>
                    <a:pt x="11034" y="130213"/>
                  </a:lnTo>
                  <a:lnTo>
                    <a:pt x="11276" y="130556"/>
                  </a:lnTo>
                  <a:lnTo>
                    <a:pt x="11431" y="130933"/>
                  </a:lnTo>
                  <a:lnTo>
                    <a:pt x="11858" y="131317"/>
                  </a:lnTo>
                  <a:lnTo>
                    <a:pt x="12193" y="131246"/>
                  </a:lnTo>
                  <a:lnTo>
                    <a:pt x="13390" y="131634"/>
                  </a:lnTo>
                  <a:lnTo>
                    <a:pt x="13838" y="132119"/>
                  </a:lnTo>
                  <a:lnTo>
                    <a:pt x="14452" y="132324"/>
                  </a:lnTo>
                  <a:lnTo>
                    <a:pt x="15772" y="132615"/>
                  </a:lnTo>
                  <a:lnTo>
                    <a:pt x="19335" y="132720"/>
                  </a:lnTo>
                  <a:lnTo>
                    <a:pt x="19483" y="132683"/>
                  </a:lnTo>
                  <a:lnTo>
                    <a:pt x="19435" y="132482"/>
                  </a:lnTo>
                  <a:lnTo>
                    <a:pt x="19097" y="132251"/>
                  </a:lnTo>
                  <a:lnTo>
                    <a:pt x="18924" y="131893"/>
                  </a:lnTo>
                  <a:lnTo>
                    <a:pt x="18803" y="131360"/>
                  </a:lnTo>
                  <a:lnTo>
                    <a:pt x="18755" y="130588"/>
                  </a:lnTo>
                  <a:lnTo>
                    <a:pt x="19906" y="129733"/>
                  </a:lnTo>
                  <a:lnTo>
                    <a:pt x="20192" y="129662"/>
                  </a:lnTo>
                  <a:lnTo>
                    <a:pt x="20603" y="130118"/>
                  </a:lnTo>
                  <a:lnTo>
                    <a:pt x="20683" y="130468"/>
                  </a:lnTo>
                  <a:lnTo>
                    <a:pt x="21280" y="131265"/>
                  </a:lnTo>
                  <a:lnTo>
                    <a:pt x="21583" y="131139"/>
                  </a:lnTo>
                  <a:lnTo>
                    <a:pt x="22728" y="129939"/>
                  </a:lnTo>
                  <a:lnTo>
                    <a:pt x="23231" y="129363"/>
                  </a:lnTo>
                  <a:lnTo>
                    <a:pt x="24425" y="129575"/>
                  </a:lnTo>
                  <a:lnTo>
                    <a:pt x="25270" y="129449"/>
                  </a:lnTo>
                  <a:lnTo>
                    <a:pt x="26111" y="127510"/>
                  </a:lnTo>
                  <a:lnTo>
                    <a:pt x="25970" y="127373"/>
                  </a:lnTo>
                  <a:lnTo>
                    <a:pt x="25020" y="127687"/>
                  </a:lnTo>
                  <a:lnTo>
                    <a:pt x="24835" y="127199"/>
                  </a:lnTo>
                  <a:lnTo>
                    <a:pt x="20195" y="129195"/>
                  </a:lnTo>
                  <a:lnTo>
                    <a:pt x="19826" y="128430"/>
                  </a:lnTo>
                  <a:lnTo>
                    <a:pt x="18816" y="128288"/>
                  </a:lnTo>
                  <a:lnTo>
                    <a:pt x="18598" y="127799"/>
                  </a:lnTo>
                  <a:lnTo>
                    <a:pt x="18618" y="127274"/>
                  </a:lnTo>
                  <a:lnTo>
                    <a:pt x="18801" y="127494"/>
                  </a:lnTo>
                  <a:lnTo>
                    <a:pt x="19471" y="127885"/>
                  </a:lnTo>
                  <a:lnTo>
                    <a:pt x="20144" y="128078"/>
                  </a:lnTo>
                  <a:lnTo>
                    <a:pt x="21223" y="127612"/>
                  </a:lnTo>
                  <a:lnTo>
                    <a:pt x="21882" y="126959"/>
                  </a:lnTo>
                  <a:lnTo>
                    <a:pt x="21961" y="126519"/>
                  </a:lnTo>
                  <a:lnTo>
                    <a:pt x="21971" y="125971"/>
                  </a:lnTo>
                  <a:lnTo>
                    <a:pt x="22161" y="125557"/>
                  </a:lnTo>
                  <a:lnTo>
                    <a:pt x="23617" y="124990"/>
                  </a:lnTo>
                  <a:lnTo>
                    <a:pt x="24114" y="124714"/>
                  </a:lnTo>
                  <a:lnTo>
                    <a:pt x="23489" y="123887"/>
                  </a:lnTo>
                  <a:lnTo>
                    <a:pt x="21879" y="122434"/>
                  </a:lnTo>
                  <a:lnTo>
                    <a:pt x="22471" y="122843"/>
                  </a:lnTo>
                  <a:lnTo>
                    <a:pt x="22988" y="121412"/>
                  </a:lnTo>
                  <a:lnTo>
                    <a:pt x="23178" y="121073"/>
                  </a:lnTo>
                  <a:lnTo>
                    <a:pt x="25511" y="120256"/>
                  </a:lnTo>
                  <a:lnTo>
                    <a:pt x="24793" y="118362"/>
                  </a:lnTo>
                  <a:lnTo>
                    <a:pt x="24755" y="117915"/>
                  </a:lnTo>
                  <a:lnTo>
                    <a:pt x="26885" y="116942"/>
                  </a:lnTo>
                  <a:lnTo>
                    <a:pt x="28428" y="116335"/>
                  </a:lnTo>
                  <a:lnTo>
                    <a:pt x="29129" y="116137"/>
                  </a:lnTo>
                  <a:lnTo>
                    <a:pt x="30168" y="116041"/>
                  </a:lnTo>
                  <a:lnTo>
                    <a:pt x="30519" y="117334"/>
                  </a:lnTo>
                  <a:lnTo>
                    <a:pt x="30899" y="119388"/>
                  </a:lnTo>
                  <a:lnTo>
                    <a:pt x="31150" y="119996"/>
                  </a:lnTo>
                  <a:lnTo>
                    <a:pt x="31261" y="120190"/>
                  </a:lnTo>
                  <a:lnTo>
                    <a:pt x="31833" y="120637"/>
                  </a:lnTo>
                  <a:lnTo>
                    <a:pt x="32041" y="120481"/>
                  </a:lnTo>
                  <a:lnTo>
                    <a:pt x="32540" y="120303"/>
                  </a:lnTo>
                  <a:lnTo>
                    <a:pt x="32888" y="121517"/>
                  </a:lnTo>
                  <a:lnTo>
                    <a:pt x="33210" y="121838"/>
                  </a:lnTo>
                  <a:lnTo>
                    <a:pt x="34386" y="120240"/>
                  </a:lnTo>
                  <a:lnTo>
                    <a:pt x="34370" y="120028"/>
                  </a:lnTo>
                  <a:lnTo>
                    <a:pt x="34493" y="119613"/>
                  </a:lnTo>
                  <a:lnTo>
                    <a:pt x="34782" y="119408"/>
                  </a:lnTo>
                  <a:lnTo>
                    <a:pt x="35403" y="119281"/>
                  </a:lnTo>
                  <a:lnTo>
                    <a:pt x="36049" y="119005"/>
                  </a:lnTo>
                  <a:lnTo>
                    <a:pt x="36808" y="118225"/>
                  </a:lnTo>
                  <a:lnTo>
                    <a:pt x="37149" y="117632"/>
                  </a:lnTo>
                  <a:lnTo>
                    <a:pt x="37474" y="117319"/>
                  </a:lnTo>
                  <a:lnTo>
                    <a:pt x="37760" y="117200"/>
                  </a:lnTo>
                  <a:lnTo>
                    <a:pt x="38178" y="117200"/>
                  </a:lnTo>
                  <a:lnTo>
                    <a:pt x="38381" y="117334"/>
                  </a:lnTo>
                  <a:lnTo>
                    <a:pt x="38865" y="117904"/>
                  </a:lnTo>
                  <a:lnTo>
                    <a:pt x="39548" y="118269"/>
                  </a:lnTo>
                  <a:lnTo>
                    <a:pt x="39731" y="118195"/>
                  </a:lnTo>
                  <a:lnTo>
                    <a:pt x="39189" y="116391"/>
                  </a:lnTo>
                  <a:lnTo>
                    <a:pt x="39348" y="116204"/>
                  </a:lnTo>
                  <a:lnTo>
                    <a:pt x="39624" y="116152"/>
                  </a:lnTo>
                  <a:lnTo>
                    <a:pt x="39707" y="116003"/>
                  </a:lnTo>
                  <a:lnTo>
                    <a:pt x="39465" y="115041"/>
                  </a:lnTo>
                  <a:lnTo>
                    <a:pt x="39199" y="114948"/>
                  </a:lnTo>
                  <a:lnTo>
                    <a:pt x="38647" y="114337"/>
                  </a:lnTo>
                  <a:lnTo>
                    <a:pt x="38429" y="113640"/>
                  </a:lnTo>
                  <a:lnTo>
                    <a:pt x="36302" y="114394"/>
                  </a:lnTo>
                  <a:lnTo>
                    <a:pt x="34517" y="108071"/>
                  </a:lnTo>
                  <a:lnTo>
                    <a:pt x="34001" y="106353"/>
                  </a:lnTo>
                  <a:lnTo>
                    <a:pt x="33701" y="105525"/>
                  </a:lnTo>
                  <a:lnTo>
                    <a:pt x="33411" y="105234"/>
                  </a:lnTo>
                  <a:lnTo>
                    <a:pt x="32818" y="103738"/>
                  </a:lnTo>
                  <a:lnTo>
                    <a:pt x="32582" y="103381"/>
                  </a:lnTo>
                  <a:lnTo>
                    <a:pt x="32134" y="102013"/>
                  </a:lnTo>
                  <a:lnTo>
                    <a:pt x="33333" y="101808"/>
                  </a:lnTo>
                  <a:lnTo>
                    <a:pt x="34200" y="102066"/>
                  </a:lnTo>
                  <a:lnTo>
                    <a:pt x="35595" y="101558"/>
                  </a:lnTo>
                  <a:lnTo>
                    <a:pt x="35917" y="101547"/>
                  </a:lnTo>
                  <a:lnTo>
                    <a:pt x="36425" y="102154"/>
                  </a:lnTo>
                  <a:lnTo>
                    <a:pt x="36622" y="102523"/>
                  </a:lnTo>
                  <a:lnTo>
                    <a:pt x="37790" y="103112"/>
                  </a:lnTo>
                  <a:lnTo>
                    <a:pt x="38001" y="103473"/>
                  </a:lnTo>
                  <a:lnTo>
                    <a:pt x="38568" y="103935"/>
                  </a:lnTo>
                  <a:lnTo>
                    <a:pt x="38917" y="103753"/>
                  </a:lnTo>
                  <a:lnTo>
                    <a:pt x="40592" y="104214"/>
                  </a:lnTo>
                  <a:lnTo>
                    <a:pt x="41467" y="105489"/>
                  </a:lnTo>
                  <a:lnTo>
                    <a:pt x="42278" y="106891"/>
                  </a:lnTo>
                  <a:lnTo>
                    <a:pt x="43132" y="107502"/>
                  </a:lnTo>
                  <a:lnTo>
                    <a:pt x="44012" y="107715"/>
                  </a:lnTo>
                  <a:lnTo>
                    <a:pt x="44417" y="105005"/>
                  </a:lnTo>
                  <a:lnTo>
                    <a:pt x="44248" y="104870"/>
                  </a:lnTo>
                  <a:lnTo>
                    <a:pt x="43719" y="103152"/>
                  </a:lnTo>
                  <a:lnTo>
                    <a:pt x="43066" y="102645"/>
                  </a:lnTo>
                  <a:lnTo>
                    <a:pt x="42302" y="100297"/>
                  </a:lnTo>
                  <a:lnTo>
                    <a:pt x="42254" y="100013"/>
                  </a:lnTo>
                  <a:lnTo>
                    <a:pt x="42271" y="98753"/>
                  </a:lnTo>
                  <a:lnTo>
                    <a:pt x="41587" y="95674"/>
                  </a:lnTo>
                  <a:lnTo>
                    <a:pt x="40743" y="93512"/>
                  </a:lnTo>
                  <a:lnTo>
                    <a:pt x="40484" y="93453"/>
                  </a:lnTo>
                  <a:lnTo>
                    <a:pt x="40287" y="93315"/>
                  </a:lnTo>
                  <a:lnTo>
                    <a:pt x="39979" y="92927"/>
                  </a:lnTo>
                  <a:lnTo>
                    <a:pt x="39882" y="92503"/>
                  </a:lnTo>
                  <a:lnTo>
                    <a:pt x="40397" y="92365"/>
                  </a:lnTo>
                  <a:lnTo>
                    <a:pt x="40328" y="92115"/>
                  </a:lnTo>
                  <a:lnTo>
                    <a:pt x="40076" y="91843"/>
                  </a:lnTo>
                  <a:lnTo>
                    <a:pt x="39304" y="90583"/>
                  </a:lnTo>
                  <a:lnTo>
                    <a:pt x="39118" y="90501"/>
                  </a:lnTo>
                  <a:lnTo>
                    <a:pt x="38260" y="88881"/>
                  </a:lnTo>
                  <a:lnTo>
                    <a:pt x="37422" y="86388"/>
                  </a:lnTo>
                  <a:lnTo>
                    <a:pt x="36723" y="85363"/>
                  </a:lnTo>
                  <a:lnTo>
                    <a:pt x="36010" y="85106"/>
                  </a:lnTo>
                  <a:lnTo>
                    <a:pt x="35920" y="84887"/>
                  </a:lnTo>
                  <a:lnTo>
                    <a:pt x="34965" y="84783"/>
                  </a:lnTo>
                  <a:lnTo>
                    <a:pt x="34092" y="83982"/>
                  </a:lnTo>
                  <a:lnTo>
                    <a:pt x="33628" y="84030"/>
                  </a:lnTo>
                  <a:lnTo>
                    <a:pt x="33154" y="84220"/>
                  </a:lnTo>
                  <a:lnTo>
                    <a:pt x="32331" y="83970"/>
                  </a:lnTo>
                  <a:lnTo>
                    <a:pt x="32144" y="83517"/>
                  </a:lnTo>
                  <a:lnTo>
                    <a:pt x="24863" y="70831"/>
                  </a:lnTo>
                  <a:lnTo>
                    <a:pt x="23686" y="68774"/>
                  </a:lnTo>
                  <a:lnTo>
                    <a:pt x="21155" y="64309"/>
                  </a:lnTo>
                  <a:lnTo>
                    <a:pt x="20509" y="64558"/>
                  </a:lnTo>
                  <a:lnTo>
                    <a:pt x="20665" y="65121"/>
                  </a:lnTo>
                  <a:lnTo>
                    <a:pt x="19342" y="65768"/>
                  </a:lnTo>
                  <a:lnTo>
                    <a:pt x="19065" y="65699"/>
                  </a:lnTo>
                  <a:lnTo>
                    <a:pt x="18684" y="65252"/>
                  </a:lnTo>
                  <a:lnTo>
                    <a:pt x="18055" y="64932"/>
                  </a:lnTo>
                  <a:lnTo>
                    <a:pt x="17269" y="64861"/>
                  </a:lnTo>
                  <a:lnTo>
                    <a:pt x="14761" y="65020"/>
                  </a:lnTo>
                  <a:lnTo>
                    <a:pt x="13961" y="65202"/>
                  </a:lnTo>
                  <a:lnTo>
                    <a:pt x="13711" y="65407"/>
                  </a:lnTo>
                  <a:lnTo>
                    <a:pt x="13625" y="65616"/>
                  </a:lnTo>
                  <a:lnTo>
                    <a:pt x="13462" y="65746"/>
                  </a:lnTo>
                  <a:lnTo>
                    <a:pt x="11470" y="66491"/>
                  </a:lnTo>
                  <a:lnTo>
                    <a:pt x="10729" y="64385"/>
                  </a:lnTo>
                  <a:lnTo>
                    <a:pt x="11706" y="63975"/>
                  </a:lnTo>
                  <a:lnTo>
                    <a:pt x="11921" y="63782"/>
                  </a:lnTo>
                  <a:lnTo>
                    <a:pt x="12195" y="63163"/>
                  </a:lnTo>
                  <a:lnTo>
                    <a:pt x="12264" y="62812"/>
                  </a:lnTo>
                  <a:lnTo>
                    <a:pt x="12271" y="62231"/>
                  </a:lnTo>
                  <a:lnTo>
                    <a:pt x="12985" y="61594"/>
                  </a:lnTo>
                  <a:lnTo>
                    <a:pt x="13671" y="61296"/>
                  </a:lnTo>
                  <a:lnTo>
                    <a:pt x="13910" y="61120"/>
                  </a:lnTo>
                  <a:lnTo>
                    <a:pt x="14711" y="59824"/>
                  </a:lnTo>
                  <a:lnTo>
                    <a:pt x="15484" y="58229"/>
                  </a:lnTo>
                  <a:lnTo>
                    <a:pt x="15775" y="57770"/>
                  </a:lnTo>
                  <a:lnTo>
                    <a:pt x="17107" y="57208"/>
                  </a:lnTo>
                  <a:lnTo>
                    <a:pt x="12807" y="4956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2" name="pg1043">
              <a:extLst>
                <a:ext uri="{FF2B5EF4-FFF2-40B4-BE49-F238E27FC236}">
                  <a16:creationId xmlns:a16="http://schemas.microsoft.com/office/drawing/2014/main" id="{DD75F0CA-9EFA-3C4F-92E2-9942BA8288AE}"/>
                </a:ext>
              </a:extLst>
            </p:cNvPr>
            <p:cNvSpPr/>
            <p:nvPr/>
          </p:nvSpPr>
          <p:spPr>
            <a:xfrm>
              <a:off x="4373728" y="4395170"/>
              <a:ext cx="4168" cy="7662"/>
            </a:xfrm>
            <a:custGeom>
              <a:avLst/>
              <a:gdLst/>
              <a:ahLst/>
              <a:cxnLst/>
              <a:rect l="0" t="0" r="0" b="0"/>
              <a:pathLst>
                <a:path w="4168" h="7662">
                  <a:moveTo>
                    <a:pt x="1211" y="7662"/>
                  </a:moveTo>
                  <a:lnTo>
                    <a:pt x="1691" y="5902"/>
                  </a:lnTo>
                  <a:lnTo>
                    <a:pt x="4168" y="6757"/>
                  </a:lnTo>
                  <a:lnTo>
                    <a:pt x="3886" y="5913"/>
                  </a:lnTo>
                  <a:lnTo>
                    <a:pt x="3826" y="5748"/>
                  </a:lnTo>
                  <a:lnTo>
                    <a:pt x="3680" y="4997"/>
                  </a:lnTo>
                  <a:lnTo>
                    <a:pt x="3771" y="2518"/>
                  </a:lnTo>
                  <a:lnTo>
                    <a:pt x="3878" y="1673"/>
                  </a:lnTo>
                  <a:lnTo>
                    <a:pt x="3838" y="1430"/>
                  </a:lnTo>
                  <a:lnTo>
                    <a:pt x="2686" y="965"/>
                  </a:lnTo>
                  <a:lnTo>
                    <a:pt x="2538" y="848"/>
                  </a:lnTo>
                  <a:lnTo>
                    <a:pt x="2738" y="254"/>
                  </a:lnTo>
                  <a:lnTo>
                    <a:pt x="1991" y="0"/>
                  </a:lnTo>
                  <a:lnTo>
                    <a:pt x="1724" y="86"/>
                  </a:lnTo>
                  <a:lnTo>
                    <a:pt x="1068" y="627"/>
                  </a:lnTo>
                  <a:lnTo>
                    <a:pt x="875" y="1460"/>
                  </a:lnTo>
                  <a:lnTo>
                    <a:pt x="715" y="1501"/>
                  </a:lnTo>
                  <a:lnTo>
                    <a:pt x="183" y="1447"/>
                  </a:lnTo>
                  <a:lnTo>
                    <a:pt x="87" y="1923"/>
                  </a:lnTo>
                  <a:lnTo>
                    <a:pt x="515" y="2074"/>
                  </a:lnTo>
                  <a:lnTo>
                    <a:pt x="867" y="2532"/>
                  </a:lnTo>
                  <a:lnTo>
                    <a:pt x="1007" y="2833"/>
                  </a:lnTo>
                  <a:lnTo>
                    <a:pt x="0" y="615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3" name="pg1044">
              <a:extLst>
                <a:ext uri="{FF2B5EF4-FFF2-40B4-BE49-F238E27FC236}">
                  <a16:creationId xmlns:a16="http://schemas.microsoft.com/office/drawing/2014/main" id="{5B1946B3-9AA3-C041-A907-71EE982904E7}"/>
                </a:ext>
              </a:extLst>
            </p:cNvPr>
            <p:cNvSpPr/>
            <p:nvPr/>
          </p:nvSpPr>
          <p:spPr>
            <a:xfrm>
              <a:off x="4291846" y="4238414"/>
              <a:ext cx="220865" cy="202150"/>
            </a:xfrm>
            <a:custGeom>
              <a:avLst/>
              <a:gdLst/>
              <a:ahLst/>
              <a:cxnLst/>
              <a:rect l="0" t="0" r="0" b="0"/>
              <a:pathLst>
                <a:path w="220865" h="202150">
                  <a:moveTo>
                    <a:pt x="38012" y="101516"/>
                  </a:moveTo>
                  <a:lnTo>
                    <a:pt x="37440" y="101354"/>
                  </a:lnTo>
                  <a:lnTo>
                    <a:pt x="37173" y="101130"/>
                  </a:lnTo>
                  <a:lnTo>
                    <a:pt x="36646" y="100929"/>
                  </a:lnTo>
                  <a:lnTo>
                    <a:pt x="35470" y="100825"/>
                  </a:lnTo>
                  <a:lnTo>
                    <a:pt x="35231" y="100881"/>
                  </a:lnTo>
                  <a:lnTo>
                    <a:pt x="34853" y="101224"/>
                  </a:lnTo>
                  <a:lnTo>
                    <a:pt x="34165" y="101313"/>
                  </a:lnTo>
                  <a:lnTo>
                    <a:pt x="33686" y="100608"/>
                  </a:lnTo>
                  <a:lnTo>
                    <a:pt x="32871" y="99057"/>
                  </a:lnTo>
                  <a:lnTo>
                    <a:pt x="32150" y="99440"/>
                  </a:lnTo>
                  <a:lnTo>
                    <a:pt x="31592" y="98456"/>
                  </a:lnTo>
                  <a:lnTo>
                    <a:pt x="31317" y="97837"/>
                  </a:lnTo>
                  <a:lnTo>
                    <a:pt x="30929" y="98085"/>
                  </a:lnTo>
                  <a:lnTo>
                    <a:pt x="25355" y="87959"/>
                  </a:lnTo>
                  <a:lnTo>
                    <a:pt x="24966" y="88056"/>
                  </a:lnTo>
                  <a:lnTo>
                    <a:pt x="24782" y="88007"/>
                  </a:lnTo>
                  <a:lnTo>
                    <a:pt x="24626" y="87866"/>
                  </a:lnTo>
                  <a:lnTo>
                    <a:pt x="24535" y="87606"/>
                  </a:lnTo>
                  <a:lnTo>
                    <a:pt x="23498" y="88298"/>
                  </a:lnTo>
                  <a:lnTo>
                    <a:pt x="24251" y="89744"/>
                  </a:lnTo>
                  <a:lnTo>
                    <a:pt x="23984" y="89867"/>
                  </a:lnTo>
                  <a:lnTo>
                    <a:pt x="23373" y="89848"/>
                  </a:lnTo>
                  <a:lnTo>
                    <a:pt x="23318" y="90068"/>
                  </a:lnTo>
                  <a:lnTo>
                    <a:pt x="23509" y="90504"/>
                  </a:lnTo>
                  <a:lnTo>
                    <a:pt x="23446" y="90817"/>
                  </a:lnTo>
                  <a:lnTo>
                    <a:pt x="22530" y="91045"/>
                  </a:lnTo>
                  <a:lnTo>
                    <a:pt x="22134" y="90933"/>
                  </a:lnTo>
                  <a:lnTo>
                    <a:pt x="21989" y="90747"/>
                  </a:lnTo>
                  <a:lnTo>
                    <a:pt x="21600" y="90702"/>
                  </a:lnTo>
                  <a:lnTo>
                    <a:pt x="21409" y="91231"/>
                  </a:lnTo>
                  <a:lnTo>
                    <a:pt x="21708" y="91597"/>
                  </a:lnTo>
                  <a:lnTo>
                    <a:pt x="23238" y="92349"/>
                  </a:lnTo>
                  <a:lnTo>
                    <a:pt x="23675" y="92223"/>
                  </a:lnTo>
                  <a:lnTo>
                    <a:pt x="24234" y="91775"/>
                  </a:lnTo>
                  <a:lnTo>
                    <a:pt x="25188" y="91671"/>
                  </a:lnTo>
                  <a:lnTo>
                    <a:pt x="26125" y="91924"/>
                  </a:lnTo>
                  <a:lnTo>
                    <a:pt x="26911" y="92417"/>
                  </a:lnTo>
                  <a:lnTo>
                    <a:pt x="25827" y="93173"/>
                  </a:lnTo>
                  <a:lnTo>
                    <a:pt x="25539" y="93251"/>
                  </a:lnTo>
                  <a:lnTo>
                    <a:pt x="22128" y="95368"/>
                  </a:lnTo>
                  <a:lnTo>
                    <a:pt x="21358" y="95264"/>
                  </a:lnTo>
                  <a:lnTo>
                    <a:pt x="20966" y="95290"/>
                  </a:lnTo>
                  <a:lnTo>
                    <a:pt x="18735" y="96764"/>
                  </a:lnTo>
                  <a:lnTo>
                    <a:pt x="18319" y="97155"/>
                  </a:lnTo>
                  <a:lnTo>
                    <a:pt x="17574" y="97431"/>
                  </a:lnTo>
                  <a:lnTo>
                    <a:pt x="16387" y="95173"/>
                  </a:lnTo>
                  <a:lnTo>
                    <a:pt x="15628" y="93883"/>
                  </a:lnTo>
                  <a:lnTo>
                    <a:pt x="15145" y="94177"/>
                  </a:lnTo>
                  <a:lnTo>
                    <a:pt x="14611" y="94251"/>
                  </a:lnTo>
                  <a:lnTo>
                    <a:pt x="12345" y="93449"/>
                  </a:lnTo>
                  <a:lnTo>
                    <a:pt x="11447" y="93013"/>
                  </a:lnTo>
                  <a:lnTo>
                    <a:pt x="8403" y="87370"/>
                  </a:lnTo>
                  <a:lnTo>
                    <a:pt x="7910" y="87068"/>
                  </a:lnTo>
                  <a:lnTo>
                    <a:pt x="6792" y="85107"/>
                  </a:lnTo>
                  <a:lnTo>
                    <a:pt x="7153" y="84928"/>
                  </a:lnTo>
                  <a:lnTo>
                    <a:pt x="10601" y="84037"/>
                  </a:lnTo>
                  <a:lnTo>
                    <a:pt x="10605" y="83128"/>
                  </a:lnTo>
                  <a:lnTo>
                    <a:pt x="9581" y="81274"/>
                  </a:lnTo>
                  <a:lnTo>
                    <a:pt x="10053" y="80995"/>
                  </a:lnTo>
                  <a:lnTo>
                    <a:pt x="9420" y="79789"/>
                  </a:lnTo>
                  <a:lnTo>
                    <a:pt x="9699" y="79597"/>
                  </a:lnTo>
                  <a:lnTo>
                    <a:pt x="9262" y="78760"/>
                  </a:lnTo>
                  <a:lnTo>
                    <a:pt x="9559" y="78838"/>
                  </a:lnTo>
                  <a:lnTo>
                    <a:pt x="9992" y="79384"/>
                  </a:lnTo>
                  <a:lnTo>
                    <a:pt x="10598" y="79468"/>
                  </a:lnTo>
                  <a:lnTo>
                    <a:pt x="11202" y="79736"/>
                  </a:lnTo>
                  <a:lnTo>
                    <a:pt x="11501" y="80199"/>
                  </a:lnTo>
                  <a:lnTo>
                    <a:pt x="12445" y="79871"/>
                  </a:lnTo>
                  <a:lnTo>
                    <a:pt x="13248" y="79413"/>
                  </a:lnTo>
                  <a:lnTo>
                    <a:pt x="13585" y="79726"/>
                  </a:lnTo>
                  <a:lnTo>
                    <a:pt x="14838" y="80330"/>
                  </a:lnTo>
                  <a:lnTo>
                    <a:pt x="15321" y="80204"/>
                  </a:lnTo>
                  <a:lnTo>
                    <a:pt x="16186" y="80387"/>
                  </a:lnTo>
                  <a:lnTo>
                    <a:pt x="19447" y="78179"/>
                  </a:lnTo>
                  <a:lnTo>
                    <a:pt x="19784" y="77845"/>
                  </a:lnTo>
                  <a:lnTo>
                    <a:pt x="17542" y="73774"/>
                  </a:lnTo>
                  <a:lnTo>
                    <a:pt x="15726" y="70511"/>
                  </a:lnTo>
                  <a:lnTo>
                    <a:pt x="15584" y="70252"/>
                  </a:lnTo>
                  <a:lnTo>
                    <a:pt x="13619" y="66687"/>
                  </a:lnTo>
                  <a:lnTo>
                    <a:pt x="5064" y="51101"/>
                  </a:lnTo>
                  <a:lnTo>
                    <a:pt x="4588" y="50235"/>
                  </a:lnTo>
                  <a:lnTo>
                    <a:pt x="647" y="43002"/>
                  </a:lnTo>
                  <a:lnTo>
                    <a:pt x="0" y="41919"/>
                  </a:lnTo>
                  <a:lnTo>
                    <a:pt x="5017" y="38755"/>
                  </a:lnTo>
                  <a:lnTo>
                    <a:pt x="3992" y="36837"/>
                  </a:lnTo>
                  <a:lnTo>
                    <a:pt x="3267" y="37251"/>
                  </a:lnTo>
                  <a:lnTo>
                    <a:pt x="2623" y="36088"/>
                  </a:lnTo>
                  <a:lnTo>
                    <a:pt x="2828" y="35894"/>
                  </a:lnTo>
                  <a:lnTo>
                    <a:pt x="2977" y="34586"/>
                  </a:lnTo>
                  <a:lnTo>
                    <a:pt x="2688" y="34035"/>
                  </a:lnTo>
                  <a:lnTo>
                    <a:pt x="2155" y="33535"/>
                  </a:lnTo>
                  <a:lnTo>
                    <a:pt x="8820" y="23104"/>
                  </a:lnTo>
                  <a:lnTo>
                    <a:pt x="7177" y="20160"/>
                  </a:lnTo>
                  <a:lnTo>
                    <a:pt x="8091" y="20425"/>
                  </a:lnTo>
                  <a:lnTo>
                    <a:pt x="11811" y="19814"/>
                  </a:lnTo>
                  <a:lnTo>
                    <a:pt x="12178" y="19717"/>
                  </a:lnTo>
                  <a:lnTo>
                    <a:pt x="12995" y="19029"/>
                  </a:lnTo>
                  <a:lnTo>
                    <a:pt x="15230" y="24030"/>
                  </a:lnTo>
                  <a:lnTo>
                    <a:pt x="15781" y="25221"/>
                  </a:lnTo>
                  <a:lnTo>
                    <a:pt x="18188" y="30600"/>
                  </a:lnTo>
                  <a:lnTo>
                    <a:pt x="19555" y="29738"/>
                  </a:lnTo>
                  <a:lnTo>
                    <a:pt x="19762" y="29607"/>
                  </a:lnTo>
                  <a:lnTo>
                    <a:pt x="20151" y="29356"/>
                  </a:lnTo>
                  <a:lnTo>
                    <a:pt x="26336" y="25353"/>
                  </a:lnTo>
                  <a:lnTo>
                    <a:pt x="27836" y="24394"/>
                  </a:lnTo>
                  <a:lnTo>
                    <a:pt x="33532" y="20720"/>
                  </a:lnTo>
                  <a:lnTo>
                    <a:pt x="34851" y="22792"/>
                  </a:lnTo>
                  <a:lnTo>
                    <a:pt x="35203" y="23451"/>
                  </a:lnTo>
                  <a:lnTo>
                    <a:pt x="35570" y="24364"/>
                  </a:lnTo>
                  <a:lnTo>
                    <a:pt x="35591" y="25075"/>
                  </a:lnTo>
                  <a:lnTo>
                    <a:pt x="36198" y="26178"/>
                  </a:lnTo>
                  <a:lnTo>
                    <a:pt x="36237" y="27244"/>
                  </a:lnTo>
                  <a:lnTo>
                    <a:pt x="36136" y="27941"/>
                  </a:lnTo>
                  <a:lnTo>
                    <a:pt x="35976" y="28306"/>
                  </a:lnTo>
                  <a:lnTo>
                    <a:pt x="35941" y="28992"/>
                  </a:lnTo>
                  <a:lnTo>
                    <a:pt x="36144" y="30829"/>
                  </a:lnTo>
                  <a:lnTo>
                    <a:pt x="36566" y="31608"/>
                  </a:lnTo>
                  <a:lnTo>
                    <a:pt x="37552" y="31015"/>
                  </a:lnTo>
                  <a:lnTo>
                    <a:pt x="38398" y="31465"/>
                  </a:lnTo>
                  <a:lnTo>
                    <a:pt x="38994" y="31573"/>
                  </a:lnTo>
                  <a:lnTo>
                    <a:pt x="39154" y="31402"/>
                  </a:lnTo>
                  <a:lnTo>
                    <a:pt x="38997" y="30496"/>
                  </a:lnTo>
                  <a:lnTo>
                    <a:pt x="39764" y="29591"/>
                  </a:lnTo>
                  <a:lnTo>
                    <a:pt x="41350" y="28640"/>
                  </a:lnTo>
                  <a:lnTo>
                    <a:pt x="42224" y="28312"/>
                  </a:lnTo>
                  <a:lnTo>
                    <a:pt x="43179" y="28849"/>
                  </a:lnTo>
                  <a:lnTo>
                    <a:pt x="43493" y="29285"/>
                  </a:lnTo>
                  <a:lnTo>
                    <a:pt x="44210" y="29818"/>
                  </a:lnTo>
                  <a:lnTo>
                    <a:pt x="44677" y="29841"/>
                  </a:lnTo>
                  <a:lnTo>
                    <a:pt x="45196" y="31503"/>
                  </a:lnTo>
                  <a:lnTo>
                    <a:pt x="45443" y="31589"/>
                  </a:lnTo>
                  <a:lnTo>
                    <a:pt x="45994" y="31448"/>
                  </a:lnTo>
                  <a:lnTo>
                    <a:pt x="46289" y="31138"/>
                  </a:lnTo>
                  <a:lnTo>
                    <a:pt x="46628" y="31384"/>
                  </a:lnTo>
                  <a:lnTo>
                    <a:pt x="46959" y="31407"/>
                  </a:lnTo>
                  <a:lnTo>
                    <a:pt x="47566" y="30886"/>
                  </a:lnTo>
                  <a:lnTo>
                    <a:pt x="48712" y="29668"/>
                  </a:lnTo>
                  <a:lnTo>
                    <a:pt x="49314" y="29373"/>
                  </a:lnTo>
                  <a:lnTo>
                    <a:pt x="49579" y="29093"/>
                  </a:lnTo>
                  <a:lnTo>
                    <a:pt x="48212" y="27782"/>
                  </a:lnTo>
                  <a:lnTo>
                    <a:pt x="46710" y="27181"/>
                  </a:lnTo>
                  <a:lnTo>
                    <a:pt x="46427" y="27240"/>
                  </a:lnTo>
                  <a:lnTo>
                    <a:pt x="46110" y="27136"/>
                  </a:lnTo>
                  <a:lnTo>
                    <a:pt x="45926" y="26882"/>
                  </a:lnTo>
                  <a:lnTo>
                    <a:pt x="45701" y="25980"/>
                  </a:lnTo>
                  <a:lnTo>
                    <a:pt x="47139" y="25061"/>
                  </a:lnTo>
                  <a:lnTo>
                    <a:pt x="45160" y="25093"/>
                  </a:lnTo>
                  <a:lnTo>
                    <a:pt x="44678" y="24121"/>
                  </a:lnTo>
                  <a:lnTo>
                    <a:pt x="44741" y="23804"/>
                  </a:lnTo>
                  <a:lnTo>
                    <a:pt x="44187" y="22485"/>
                  </a:lnTo>
                  <a:lnTo>
                    <a:pt x="44435" y="22288"/>
                  </a:lnTo>
                  <a:lnTo>
                    <a:pt x="45000" y="21445"/>
                  </a:lnTo>
                  <a:lnTo>
                    <a:pt x="45374" y="17883"/>
                  </a:lnTo>
                  <a:lnTo>
                    <a:pt x="45315" y="17268"/>
                  </a:lnTo>
                  <a:lnTo>
                    <a:pt x="43473" y="18318"/>
                  </a:lnTo>
                  <a:lnTo>
                    <a:pt x="42943" y="18784"/>
                  </a:lnTo>
                  <a:lnTo>
                    <a:pt x="42601" y="18944"/>
                  </a:lnTo>
                  <a:lnTo>
                    <a:pt x="42371" y="18911"/>
                  </a:lnTo>
                  <a:lnTo>
                    <a:pt x="42089" y="18713"/>
                  </a:lnTo>
                  <a:lnTo>
                    <a:pt x="41335" y="17748"/>
                  </a:lnTo>
                  <a:lnTo>
                    <a:pt x="40482" y="16273"/>
                  </a:lnTo>
                  <a:lnTo>
                    <a:pt x="47026" y="12080"/>
                  </a:lnTo>
                  <a:lnTo>
                    <a:pt x="48492" y="11141"/>
                  </a:lnTo>
                  <a:lnTo>
                    <a:pt x="48730" y="11389"/>
                  </a:lnTo>
                  <a:lnTo>
                    <a:pt x="48969" y="11576"/>
                  </a:lnTo>
                  <a:lnTo>
                    <a:pt x="49101" y="11633"/>
                  </a:lnTo>
                  <a:lnTo>
                    <a:pt x="50283" y="11667"/>
                  </a:lnTo>
                  <a:lnTo>
                    <a:pt x="51444" y="11574"/>
                  </a:lnTo>
                  <a:lnTo>
                    <a:pt x="52502" y="11582"/>
                  </a:lnTo>
                  <a:lnTo>
                    <a:pt x="52789" y="11669"/>
                  </a:lnTo>
                  <a:lnTo>
                    <a:pt x="53052" y="11849"/>
                  </a:lnTo>
                  <a:lnTo>
                    <a:pt x="53218" y="12011"/>
                  </a:lnTo>
                  <a:lnTo>
                    <a:pt x="53462" y="12338"/>
                  </a:lnTo>
                  <a:lnTo>
                    <a:pt x="53569" y="12546"/>
                  </a:lnTo>
                  <a:lnTo>
                    <a:pt x="53714" y="12969"/>
                  </a:lnTo>
                  <a:lnTo>
                    <a:pt x="53803" y="13388"/>
                  </a:lnTo>
                  <a:lnTo>
                    <a:pt x="53817" y="13758"/>
                  </a:lnTo>
                  <a:lnTo>
                    <a:pt x="53751" y="14241"/>
                  </a:lnTo>
                  <a:lnTo>
                    <a:pt x="53666" y="14486"/>
                  </a:lnTo>
                  <a:lnTo>
                    <a:pt x="53460" y="14750"/>
                  </a:lnTo>
                  <a:lnTo>
                    <a:pt x="52931" y="15112"/>
                  </a:lnTo>
                  <a:lnTo>
                    <a:pt x="52485" y="15333"/>
                  </a:lnTo>
                  <a:lnTo>
                    <a:pt x="52232" y="15582"/>
                  </a:lnTo>
                  <a:lnTo>
                    <a:pt x="52140" y="15822"/>
                  </a:lnTo>
                  <a:lnTo>
                    <a:pt x="52179" y="16077"/>
                  </a:lnTo>
                  <a:lnTo>
                    <a:pt x="52352" y="16298"/>
                  </a:lnTo>
                  <a:lnTo>
                    <a:pt x="52795" y="16462"/>
                  </a:lnTo>
                  <a:lnTo>
                    <a:pt x="53016" y="16481"/>
                  </a:lnTo>
                  <a:lnTo>
                    <a:pt x="53392" y="16443"/>
                  </a:lnTo>
                  <a:lnTo>
                    <a:pt x="54356" y="15839"/>
                  </a:lnTo>
                  <a:lnTo>
                    <a:pt x="55244" y="15403"/>
                  </a:lnTo>
                  <a:lnTo>
                    <a:pt x="55591" y="15362"/>
                  </a:lnTo>
                  <a:lnTo>
                    <a:pt x="55770" y="15392"/>
                  </a:lnTo>
                  <a:lnTo>
                    <a:pt x="56286" y="15743"/>
                  </a:lnTo>
                  <a:lnTo>
                    <a:pt x="56442" y="15897"/>
                  </a:lnTo>
                  <a:lnTo>
                    <a:pt x="56559" y="16103"/>
                  </a:lnTo>
                  <a:lnTo>
                    <a:pt x="56660" y="16450"/>
                  </a:lnTo>
                  <a:lnTo>
                    <a:pt x="56665" y="16685"/>
                  </a:lnTo>
                  <a:lnTo>
                    <a:pt x="56586" y="17485"/>
                  </a:lnTo>
                  <a:lnTo>
                    <a:pt x="56615" y="17686"/>
                  </a:lnTo>
                  <a:lnTo>
                    <a:pt x="56676" y="17888"/>
                  </a:lnTo>
                  <a:lnTo>
                    <a:pt x="57027" y="18296"/>
                  </a:lnTo>
                  <a:lnTo>
                    <a:pt x="57081" y="18558"/>
                  </a:lnTo>
                  <a:lnTo>
                    <a:pt x="57028" y="18694"/>
                  </a:lnTo>
                  <a:lnTo>
                    <a:pt x="56448" y="19407"/>
                  </a:lnTo>
                  <a:lnTo>
                    <a:pt x="56285" y="19689"/>
                  </a:lnTo>
                  <a:lnTo>
                    <a:pt x="56300" y="19956"/>
                  </a:lnTo>
                  <a:lnTo>
                    <a:pt x="56367" y="20123"/>
                  </a:lnTo>
                  <a:lnTo>
                    <a:pt x="56619" y="20383"/>
                  </a:lnTo>
                  <a:lnTo>
                    <a:pt x="57770" y="20558"/>
                  </a:lnTo>
                  <a:lnTo>
                    <a:pt x="58276" y="20503"/>
                  </a:lnTo>
                  <a:lnTo>
                    <a:pt x="58430" y="20544"/>
                  </a:lnTo>
                  <a:lnTo>
                    <a:pt x="58923" y="20822"/>
                  </a:lnTo>
                  <a:lnTo>
                    <a:pt x="60498" y="21941"/>
                  </a:lnTo>
                  <a:lnTo>
                    <a:pt x="60914" y="22153"/>
                  </a:lnTo>
                  <a:lnTo>
                    <a:pt x="62546" y="22879"/>
                  </a:lnTo>
                  <a:lnTo>
                    <a:pt x="63337" y="23074"/>
                  </a:lnTo>
                  <a:lnTo>
                    <a:pt x="63524" y="23075"/>
                  </a:lnTo>
                  <a:lnTo>
                    <a:pt x="63760" y="23016"/>
                  </a:lnTo>
                  <a:lnTo>
                    <a:pt x="64149" y="22709"/>
                  </a:lnTo>
                  <a:lnTo>
                    <a:pt x="64342" y="22348"/>
                  </a:lnTo>
                  <a:lnTo>
                    <a:pt x="64367" y="22197"/>
                  </a:lnTo>
                  <a:lnTo>
                    <a:pt x="64334" y="21988"/>
                  </a:lnTo>
                  <a:lnTo>
                    <a:pt x="64183" y="21780"/>
                  </a:lnTo>
                  <a:lnTo>
                    <a:pt x="63995" y="21426"/>
                  </a:lnTo>
                  <a:lnTo>
                    <a:pt x="63798" y="20654"/>
                  </a:lnTo>
                  <a:lnTo>
                    <a:pt x="63692" y="19499"/>
                  </a:lnTo>
                  <a:lnTo>
                    <a:pt x="63770" y="18886"/>
                  </a:lnTo>
                  <a:lnTo>
                    <a:pt x="63873" y="18590"/>
                  </a:lnTo>
                  <a:lnTo>
                    <a:pt x="64009" y="18403"/>
                  </a:lnTo>
                  <a:lnTo>
                    <a:pt x="64340" y="18249"/>
                  </a:lnTo>
                  <a:lnTo>
                    <a:pt x="65046" y="18350"/>
                  </a:lnTo>
                  <a:lnTo>
                    <a:pt x="65302" y="18292"/>
                  </a:lnTo>
                  <a:lnTo>
                    <a:pt x="66286" y="17946"/>
                  </a:lnTo>
                  <a:lnTo>
                    <a:pt x="66848" y="17164"/>
                  </a:lnTo>
                  <a:lnTo>
                    <a:pt x="67155" y="16904"/>
                  </a:lnTo>
                  <a:lnTo>
                    <a:pt x="68521" y="16592"/>
                  </a:lnTo>
                  <a:lnTo>
                    <a:pt x="68673" y="16500"/>
                  </a:lnTo>
                  <a:lnTo>
                    <a:pt x="69074" y="16257"/>
                  </a:lnTo>
                  <a:lnTo>
                    <a:pt x="68534" y="15255"/>
                  </a:lnTo>
                  <a:lnTo>
                    <a:pt x="76429" y="13032"/>
                  </a:lnTo>
                  <a:lnTo>
                    <a:pt x="76621" y="13421"/>
                  </a:lnTo>
                  <a:lnTo>
                    <a:pt x="76408" y="14077"/>
                  </a:lnTo>
                  <a:lnTo>
                    <a:pt x="75704" y="14520"/>
                  </a:lnTo>
                  <a:lnTo>
                    <a:pt x="75665" y="15433"/>
                  </a:lnTo>
                  <a:lnTo>
                    <a:pt x="77286" y="18296"/>
                  </a:lnTo>
                  <a:lnTo>
                    <a:pt x="79965" y="16529"/>
                  </a:lnTo>
                  <a:lnTo>
                    <a:pt x="80888" y="14918"/>
                  </a:lnTo>
                  <a:lnTo>
                    <a:pt x="81170" y="14240"/>
                  </a:lnTo>
                  <a:lnTo>
                    <a:pt x="81302" y="13681"/>
                  </a:lnTo>
                  <a:lnTo>
                    <a:pt x="82284" y="15223"/>
                  </a:lnTo>
                  <a:lnTo>
                    <a:pt x="82796" y="14876"/>
                  </a:lnTo>
                  <a:lnTo>
                    <a:pt x="82736" y="14149"/>
                  </a:lnTo>
                  <a:lnTo>
                    <a:pt x="83486" y="13243"/>
                  </a:lnTo>
                  <a:lnTo>
                    <a:pt x="84166" y="12561"/>
                  </a:lnTo>
                  <a:lnTo>
                    <a:pt x="83354" y="11108"/>
                  </a:lnTo>
                  <a:lnTo>
                    <a:pt x="90982" y="9045"/>
                  </a:lnTo>
                  <a:lnTo>
                    <a:pt x="101049" y="6319"/>
                  </a:lnTo>
                  <a:lnTo>
                    <a:pt x="102021" y="8201"/>
                  </a:lnTo>
                  <a:lnTo>
                    <a:pt x="100789" y="8951"/>
                  </a:lnTo>
                  <a:lnTo>
                    <a:pt x="100765" y="9800"/>
                  </a:lnTo>
                  <a:lnTo>
                    <a:pt x="100455" y="10441"/>
                  </a:lnTo>
                  <a:lnTo>
                    <a:pt x="101910" y="13321"/>
                  </a:lnTo>
                  <a:lnTo>
                    <a:pt x="104485" y="18157"/>
                  </a:lnTo>
                  <a:lnTo>
                    <a:pt x="99472" y="21206"/>
                  </a:lnTo>
                  <a:lnTo>
                    <a:pt x="98087" y="18651"/>
                  </a:lnTo>
                  <a:lnTo>
                    <a:pt x="97083" y="19255"/>
                  </a:lnTo>
                  <a:lnTo>
                    <a:pt x="97602" y="20283"/>
                  </a:lnTo>
                  <a:lnTo>
                    <a:pt x="97605" y="20693"/>
                  </a:lnTo>
                  <a:lnTo>
                    <a:pt x="97050" y="22097"/>
                  </a:lnTo>
                  <a:lnTo>
                    <a:pt x="96907" y="22734"/>
                  </a:lnTo>
                  <a:lnTo>
                    <a:pt x="96990" y="23901"/>
                  </a:lnTo>
                  <a:lnTo>
                    <a:pt x="97279" y="24519"/>
                  </a:lnTo>
                  <a:lnTo>
                    <a:pt x="97470" y="25360"/>
                  </a:lnTo>
                  <a:lnTo>
                    <a:pt x="97474" y="25658"/>
                  </a:lnTo>
                  <a:lnTo>
                    <a:pt x="96463" y="26254"/>
                  </a:lnTo>
                  <a:lnTo>
                    <a:pt x="96132" y="26339"/>
                  </a:lnTo>
                  <a:lnTo>
                    <a:pt x="95631" y="26647"/>
                  </a:lnTo>
                  <a:lnTo>
                    <a:pt x="95553" y="26917"/>
                  </a:lnTo>
                  <a:lnTo>
                    <a:pt x="95657" y="27438"/>
                  </a:lnTo>
                  <a:lnTo>
                    <a:pt x="95995" y="27800"/>
                  </a:lnTo>
                  <a:lnTo>
                    <a:pt x="96005" y="28091"/>
                  </a:lnTo>
                  <a:lnTo>
                    <a:pt x="95688" y="28634"/>
                  </a:lnTo>
                  <a:lnTo>
                    <a:pt x="95259" y="28918"/>
                  </a:lnTo>
                  <a:lnTo>
                    <a:pt x="95078" y="29528"/>
                  </a:lnTo>
                  <a:lnTo>
                    <a:pt x="95074" y="30453"/>
                  </a:lnTo>
                  <a:lnTo>
                    <a:pt x="94788" y="31343"/>
                  </a:lnTo>
                  <a:lnTo>
                    <a:pt x="95119" y="31669"/>
                  </a:lnTo>
                  <a:lnTo>
                    <a:pt x="96084" y="31977"/>
                  </a:lnTo>
                  <a:lnTo>
                    <a:pt x="95878" y="31515"/>
                  </a:lnTo>
                  <a:lnTo>
                    <a:pt x="97516" y="30491"/>
                  </a:lnTo>
                  <a:lnTo>
                    <a:pt x="97809" y="30886"/>
                  </a:lnTo>
                  <a:lnTo>
                    <a:pt x="98797" y="30256"/>
                  </a:lnTo>
                  <a:lnTo>
                    <a:pt x="97202" y="27224"/>
                  </a:lnTo>
                  <a:lnTo>
                    <a:pt x="97164" y="26618"/>
                  </a:lnTo>
                  <a:lnTo>
                    <a:pt x="97292" y="26291"/>
                  </a:lnTo>
                  <a:lnTo>
                    <a:pt x="97561" y="26031"/>
                  </a:lnTo>
                  <a:lnTo>
                    <a:pt x="99446" y="24886"/>
                  </a:lnTo>
                  <a:lnTo>
                    <a:pt x="100374" y="26655"/>
                  </a:lnTo>
                  <a:lnTo>
                    <a:pt x="100287" y="26801"/>
                  </a:lnTo>
                  <a:lnTo>
                    <a:pt x="101908" y="29845"/>
                  </a:lnTo>
                  <a:lnTo>
                    <a:pt x="101201" y="30325"/>
                  </a:lnTo>
                  <a:lnTo>
                    <a:pt x="101570" y="31093"/>
                  </a:lnTo>
                  <a:lnTo>
                    <a:pt x="104963" y="29062"/>
                  </a:lnTo>
                  <a:lnTo>
                    <a:pt x="105392" y="29587"/>
                  </a:lnTo>
                  <a:lnTo>
                    <a:pt x="106629" y="31886"/>
                  </a:lnTo>
                  <a:lnTo>
                    <a:pt x="106846" y="32023"/>
                  </a:lnTo>
                  <a:lnTo>
                    <a:pt x="107090" y="32420"/>
                  </a:lnTo>
                  <a:lnTo>
                    <a:pt x="107165" y="32657"/>
                  </a:lnTo>
                  <a:lnTo>
                    <a:pt x="107158" y="33071"/>
                  </a:lnTo>
                  <a:lnTo>
                    <a:pt x="107279" y="33378"/>
                  </a:lnTo>
                  <a:lnTo>
                    <a:pt x="108262" y="33620"/>
                  </a:lnTo>
                  <a:lnTo>
                    <a:pt x="109049" y="33460"/>
                  </a:lnTo>
                  <a:lnTo>
                    <a:pt x="109694" y="33116"/>
                  </a:lnTo>
                  <a:lnTo>
                    <a:pt x="109670" y="32308"/>
                  </a:lnTo>
                  <a:lnTo>
                    <a:pt x="109530" y="32103"/>
                  </a:lnTo>
                  <a:lnTo>
                    <a:pt x="109319" y="31390"/>
                  </a:lnTo>
                  <a:lnTo>
                    <a:pt x="110592" y="30756"/>
                  </a:lnTo>
                  <a:lnTo>
                    <a:pt x="110740" y="30997"/>
                  </a:lnTo>
                  <a:lnTo>
                    <a:pt x="113168" y="29534"/>
                  </a:lnTo>
                  <a:lnTo>
                    <a:pt x="113492" y="30171"/>
                  </a:lnTo>
                  <a:lnTo>
                    <a:pt x="113447" y="29236"/>
                  </a:lnTo>
                  <a:lnTo>
                    <a:pt x="113183" y="27883"/>
                  </a:lnTo>
                  <a:lnTo>
                    <a:pt x="115463" y="26516"/>
                  </a:lnTo>
                  <a:lnTo>
                    <a:pt x="114916" y="24280"/>
                  </a:lnTo>
                  <a:lnTo>
                    <a:pt x="117244" y="22997"/>
                  </a:lnTo>
                  <a:lnTo>
                    <a:pt x="117757" y="23790"/>
                  </a:lnTo>
                  <a:lnTo>
                    <a:pt x="118178" y="23578"/>
                  </a:lnTo>
                  <a:lnTo>
                    <a:pt x="118642" y="24360"/>
                  </a:lnTo>
                  <a:lnTo>
                    <a:pt x="119137" y="24450"/>
                  </a:lnTo>
                  <a:lnTo>
                    <a:pt x="119235" y="24271"/>
                  </a:lnTo>
                  <a:lnTo>
                    <a:pt x="120618" y="23391"/>
                  </a:lnTo>
                  <a:lnTo>
                    <a:pt x="119638" y="21443"/>
                  </a:lnTo>
                  <a:lnTo>
                    <a:pt x="120750" y="20724"/>
                  </a:lnTo>
                  <a:lnTo>
                    <a:pt x="120011" y="19304"/>
                  </a:lnTo>
                  <a:lnTo>
                    <a:pt x="119837" y="18395"/>
                  </a:lnTo>
                  <a:lnTo>
                    <a:pt x="121074" y="17635"/>
                  </a:lnTo>
                  <a:lnTo>
                    <a:pt x="122249" y="16771"/>
                  </a:lnTo>
                  <a:lnTo>
                    <a:pt x="125869" y="14554"/>
                  </a:lnTo>
                  <a:lnTo>
                    <a:pt x="125590" y="13786"/>
                  </a:lnTo>
                  <a:lnTo>
                    <a:pt x="124426" y="11620"/>
                  </a:lnTo>
                  <a:lnTo>
                    <a:pt x="125689" y="10870"/>
                  </a:lnTo>
                  <a:lnTo>
                    <a:pt x="129426" y="9180"/>
                  </a:lnTo>
                  <a:lnTo>
                    <a:pt x="128624" y="7574"/>
                  </a:lnTo>
                  <a:lnTo>
                    <a:pt x="128614" y="7156"/>
                  </a:lnTo>
                  <a:lnTo>
                    <a:pt x="128761" y="6538"/>
                  </a:lnTo>
                  <a:lnTo>
                    <a:pt x="128730" y="6180"/>
                  </a:lnTo>
                  <a:lnTo>
                    <a:pt x="127808" y="4118"/>
                  </a:lnTo>
                  <a:lnTo>
                    <a:pt x="127661" y="3615"/>
                  </a:lnTo>
                  <a:lnTo>
                    <a:pt x="127618" y="3310"/>
                  </a:lnTo>
                  <a:lnTo>
                    <a:pt x="127742" y="1856"/>
                  </a:lnTo>
                  <a:lnTo>
                    <a:pt x="127629" y="1478"/>
                  </a:lnTo>
                  <a:lnTo>
                    <a:pt x="129202" y="477"/>
                  </a:lnTo>
                  <a:lnTo>
                    <a:pt x="131115" y="187"/>
                  </a:lnTo>
                  <a:lnTo>
                    <a:pt x="131271" y="226"/>
                  </a:lnTo>
                  <a:lnTo>
                    <a:pt x="131352" y="396"/>
                  </a:lnTo>
                  <a:lnTo>
                    <a:pt x="132433" y="150"/>
                  </a:lnTo>
                  <a:lnTo>
                    <a:pt x="133006" y="448"/>
                  </a:lnTo>
                  <a:lnTo>
                    <a:pt x="133590" y="546"/>
                  </a:lnTo>
                  <a:lnTo>
                    <a:pt x="133608" y="103"/>
                  </a:lnTo>
                  <a:lnTo>
                    <a:pt x="133856" y="0"/>
                  </a:lnTo>
                  <a:lnTo>
                    <a:pt x="134930" y="713"/>
                  </a:lnTo>
                  <a:lnTo>
                    <a:pt x="135107" y="555"/>
                  </a:lnTo>
                  <a:lnTo>
                    <a:pt x="135566" y="534"/>
                  </a:lnTo>
                  <a:lnTo>
                    <a:pt x="135755" y="1713"/>
                  </a:lnTo>
                  <a:lnTo>
                    <a:pt x="136049" y="2149"/>
                  </a:lnTo>
                  <a:lnTo>
                    <a:pt x="136462" y="2583"/>
                  </a:lnTo>
                  <a:lnTo>
                    <a:pt x="137027" y="2067"/>
                  </a:lnTo>
                  <a:lnTo>
                    <a:pt x="137216" y="2025"/>
                  </a:lnTo>
                  <a:lnTo>
                    <a:pt x="137448" y="2578"/>
                  </a:lnTo>
                  <a:lnTo>
                    <a:pt x="137717" y="3177"/>
                  </a:lnTo>
                  <a:lnTo>
                    <a:pt x="139265" y="3790"/>
                  </a:lnTo>
                  <a:lnTo>
                    <a:pt x="139497" y="3670"/>
                  </a:lnTo>
                  <a:lnTo>
                    <a:pt x="139856" y="3714"/>
                  </a:lnTo>
                  <a:lnTo>
                    <a:pt x="140120" y="4118"/>
                  </a:lnTo>
                  <a:lnTo>
                    <a:pt x="140055" y="5088"/>
                  </a:lnTo>
                  <a:lnTo>
                    <a:pt x="140511" y="5180"/>
                  </a:lnTo>
                  <a:lnTo>
                    <a:pt x="140731" y="4976"/>
                  </a:lnTo>
                  <a:lnTo>
                    <a:pt x="141209" y="5423"/>
                  </a:lnTo>
                  <a:lnTo>
                    <a:pt x="141893" y="5680"/>
                  </a:lnTo>
                  <a:lnTo>
                    <a:pt x="142433" y="5576"/>
                  </a:lnTo>
                  <a:lnTo>
                    <a:pt x="143086" y="5658"/>
                  </a:lnTo>
                  <a:lnTo>
                    <a:pt x="144335" y="6136"/>
                  </a:lnTo>
                  <a:lnTo>
                    <a:pt x="144924" y="6509"/>
                  </a:lnTo>
                  <a:lnTo>
                    <a:pt x="145611" y="7131"/>
                  </a:lnTo>
                  <a:lnTo>
                    <a:pt x="145908" y="7541"/>
                  </a:lnTo>
                  <a:lnTo>
                    <a:pt x="145876" y="7977"/>
                  </a:lnTo>
                  <a:lnTo>
                    <a:pt x="146767" y="8591"/>
                  </a:lnTo>
                  <a:lnTo>
                    <a:pt x="147458" y="8505"/>
                  </a:lnTo>
                  <a:lnTo>
                    <a:pt x="147876" y="8669"/>
                  </a:lnTo>
                  <a:lnTo>
                    <a:pt x="147845" y="8851"/>
                  </a:lnTo>
                  <a:lnTo>
                    <a:pt x="148581" y="9294"/>
                  </a:lnTo>
                  <a:lnTo>
                    <a:pt x="148703" y="9138"/>
                  </a:lnTo>
                  <a:lnTo>
                    <a:pt x="148455" y="8624"/>
                  </a:lnTo>
                  <a:lnTo>
                    <a:pt x="148762" y="8169"/>
                  </a:lnTo>
                  <a:lnTo>
                    <a:pt x="149111" y="8374"/>
                  </a:lnTo>
                  <a:lnTo>
                    <a:pt x="149805" y="7979"/>
                  </a:lnTo>
                  <a:lnTo>
                    <a:pt x="151393" y="8493"/>
                  </a:lnTo>
                  <a:lnTo>
                    <a:pt x="151640" y="9252"/>
                  </a:lnTo>
                  <a:lnTo>
                    <a:pt x="151892" y="9204"/>
                  </a:lnTo>
                  <a:lnTo>
                    <a:pt x="152683" y="8709"/>
                  </a:lnTo>
                  <a:lnTo>
                    <a:pt x="152931" y="9029"/>
                  </a:lnTo>
                  <a:lnTo>
                    <a:pt x="154756" y="7893"/>
                  </a:lnTo>
                  <a:lnTo>
                    <a:pt x="155523" y="9249"/>
                  </a:lnTo>
                  <a:lnTo>
                    <a:pt x="155980" y="9420"/>
                  </a:lnTo>
                  <a:lnTo>
                    <a:pt x="156119" y="9543"/>
                  </a:lnTo>
                  <a:lnTo>
                    <a:pt x="156534" y="10311"/>
                  </a:lnTo>
                  <a:lnTo>
                    <a:pt x="156670" y="10784"/>
                  </a:lnTo>
                  <a:lnTo>
                    <a:pt x="157075" y="11544"/>
                  </a:lnTo>
                  <a:lnTo>
                    <a:pt x="157765" y="12062"/>
                  </a:lnTo>
                  <a:lnTo>
                    <a:pt x="159584" y="15497"/>
                  </a:lnTo>
                  <a:lnTo>
                    <a:pt x="162329" y="13800"/>
                  </a:lnTo>
                  <a:lnTo>
                    <a:pt x="162690" y="14388"/>
                  </a:lnTo>
                  <a:lnTo>
                    <a:pt x="163945" y="13605"/>
                  </a:lnTo>
                  <a:lnTo>
                    <a:pt x="164221" y="13940"/>
                  </a:lnTo>
                  <a:lnTo>
                    <a:pt x="164737" y="13940"/>
                  </a:lnTo>
                  <a:lnTo>
                    <a:pt x="164942" y="13787"/>
                  </a:lnTo>
                  <a:lnTo>
                    <a:pt x="164963" y="13087"/>
                  </a:lnTo>
                  <a:lnTo>
                    <a:pt x="165640" y="12751"/>
                  </a:lnTo>
                  <a:lnTo>
                    <a:pt x="166787" y="14766"/>
                  </a:lnTo>
                  <a:lnTo>
                    <a:pt x="167823" y="14226"/>
                  </a:lnTo>
                  <a:lnTo>
                    <a:pt x="168883" y="16088"/>
                  </a:lnTo>
                  <a:lnTo>
                    <a:pt x="168855" y="16539"/>
                  </a:lnTo>
                  <a:lnTo>
                    <a:pt x="168960" y="16841"/>
                  </a:lnTo>
                  <a:lnTo>
                    <a:pt x="169123" y="16994"/>
                  </a:lnTo>
                  <a:lnTo>
                    <a:pt x="170201" y="16345"/>
                  </a:lnTo>
                  <a:lnTo>
                    <a:pt x="171051" y="16275"/>
                  </a:lnTo>
                  <a:lnTo>
                    <a:pt x="171351" y="15969"/>
                  </a:lnTo>
                  <a:lnTo>
                    <a:pt x="172306" y="15772"/>
                  </a:lnTo>
                  <a:lnTo>
                    <a:pt x="172983" y="15966"/>
                  </a:lnTo>
                  <a:lnTo>
                    <a:pt x="173276" y="16200"/>
                  </a:lnTo>
                  <a:lnTo>
                    <a:pt x="173401" y="16502"/>
                  </a:lnTo>
                  <a:lnTo>
                    <a:pt x="173216" y="18312"/>
                  </a:lnTo>
                  <a:lnTo>
                    <a:pt x="172975" y="18704"/>
                  </a:lnTo>
                  <a:lnTo>
                    <a:pt x="172905" y="19390"/>
                  </a:lnTo>
                  <a:lnTo>
                    <a:pt x="172710" y="19545"/>
                  </a:lnTo>
                  <a:lnTo>
                    <a:pt x="172550" y="20041"/>
                  </a:lnTo>
                  <a:lnTo>
                    <a:pt x="172818" y="21773"/>
                  </a:lnTo>
                  <a:lnTo>
                    <a:pt x="172874" y="21942"/>
                  </a:lnTo>
                  <a:lnTo>
                    <a:pt x="173125" y="21959"/>
                  </a:lnTo>
                  <a:lnTo>
                    <a:pt x="173487" y="22202"/>
                  </a:lnTo>
                  <a:lnTo>
                    <a:pt x="173992" y="23174"/>
                  </a:lnTo>
                  <a:lnTo>
                    <a:pt x="173585" y="23219"/>
                  </a:lnTo>
                  <a:lnTo>
                    <a:pt x="172960" y="24347"/>
                  </a:lnTo>
                  <a:lnTo>
                    <a:pt x="171463" y="25710"/>
                  </a:lnTo>
                  <a:lnTo>
                    <a:pt x="171104" y="26634"/>
                  </a:lnTo>
                  <a:lnTo>
                    <a:pt x="170884" y="27003"/>
                  </a:lnTo>
                  <a:lnTo>
                    <a:pt x="170407" y="27312"/>
                  </a:lnTo>
                  <a:lnTo>
                    <a:pt x="170832" y="28124"/>
                  </a:lnTo>
                  <a:lnTo>
                    <a:pt x="171438" y="28795"/>
                  </a:lnTo>
                  <a:lnTo>
                    <a:pt x="172385" y="30557"/>
                  </a:lnTo>
                  <a:lnTo>
                    <a:pt x="172086" y="30926"/>
                  </a:lnTo>
                  <a:lnTo>
                    <a:pt x="170671" y="31034"/>
                  </a:lnTo>
                  <a:lnTo>
                    <a:pt x="170811" y="31335"/>
                  </a:lnTo>
                  <a:lnTo>
                    <a:pt x="171737" y="32479"/>
                  </a:lnTo>
                  <a:lnTo>
                    <a:pt x="171838" y="32993"/>
                  </a:lnTo>
                  <a:lnTo>
                    <a:pt x="171751" y="33164"/>
                  </a:lnTo>
                  <a:lnTo>
                    <a:pt x="171772" y="33369"/>
                  </a:lnTo>
                  <a:lnTo>
                    <a:pt x="172231" y="34208"/>
                  </a:lnTo>
                  <a:lnTo>
                    <a:pt x="172600" y="35068"/>
                  </a:lnTo>
                  <a:lnTo>
                    <a:pt x="171747" y="35891"/>
                  </a:lnTo>
                  <a:lnTo>
                    <a:pt x="170703" y="36543"/>
                  </a:lnTo>
                  <a:lnTo>
                    <a:pt x="170866" y="38506"/>
                  </a:lnTo>
                  <a:lnTo>
                    <a:pt x="169498" y="38592"/>
                  </a:lnTo>
                  <a:lnTo>
                    <a:pt x="169181" y="38529"/>
                  </a:lnTo>
                  <a:lnTo>
                    <a:pt x="168475" y="38093"/>
                  </a:lnTo>
                  <a:lnTo>
                    <a:pt x="167848" y="36968"/>
                  </a:lnTo>
                  <a:lnTo>
                    <a:pt x="166967" y="37505"/>
                  </a:lnTo>
                  <a:lnTo>
                    <a:pt x="166758" y="37352"/>
                  </a:lnTo>
                  <a:lnTo>
                    <a:pt x="166142" y="37743"/>
                  </a:lnTo>
                  <a:lnTo>
                    <a:pt x="166734" y="38931"/>
                  </a:lnTo>
                  <a:lnTo>
                    <a:pt x="167079" y="40116"/>
                  </a:lnTo>
                  <a:lnTo>
                    <a:pt x="166985" y="40701"/>
                  </a:lnTo>
                  <a:lnTo>
                    <a:pt x="167696" y="42236"/>
                  </a:lnTo>
                  <a:lnTo>
                    <a:pt x="166321" y="43123"/>
                  </a:lnTo>
                  <a:lnTo>
                    <a:pt x="166631" y="43718"/>
                  </a:lnTo>
                  <a:lnTo>
                    <a:pt x="166972" y="43703"/>
                  </a:lnTo>
                  <a:lnTo>
                    <a:pt x="168162" y="43018"/>
                  </a:lnTo>
                  <a:lnTo>
                    <a:pt x="168434" y="42981"/>
                  </a:lnTo>
                  <a:lnTo>
                    <a:pt x="168782" y="43815"/>
                  </a:lnTo>
                  <a:lnTo>
                    <a:pt x="169774" y="45614"/>
                  </a:lnTo>
                  <a:lnTo>
                    <a:pt x="169865" y="45878"/>
                  </a:lnTo>
                  <a:lnTo>
                    <a:pt x="169858" y="46288"/>
                  </a:lnTo>
                  <a:lnTo>
                    <a:pt x="168567" y="47111"/>
                  </a:lnTo>
                  <a:lnTo>
                    <a:pt x="169423" y="48508"/>
                  </a:lnTo>
                  <a:lnTo>
                    <a:pt x="170146" y="49342"/>
                  </a:lnTo>
                  <a:lnTo>
                    <a:pt x="170470" y="50542"/>
                  </a:lnTo>
                  <a:lnTo>
                    <a:pt x="170946" y="51451"/>
                  </a:lnTo>
                  <a:lnTo>
                    <a:pt x="171704" y="52055"/>
                  </a:lnTo>
                  <a:lnTo>
                    <a:pt x="172330" y="53154"/>
                  </a:lnTo>
                  <a:lnTo>
                    <a:pt x="173656" y="51804"/>
                  </a:lnTo>
                  <a:lnTo>
                    <a:pt x="173318" y="51701"/>
                  </a:lnTo>
                  <a:lnTo>
                    <a:pt x="172912" y="50773"/>
                  </a:lnTo>
                  <a:lnTo>
                    <a:pt x="172929" y="50114"/>
                  </a:lnTo>
                  <a:lnTo>
                    <a:pt x="172247" y="49078"/>
                  </a:lnTo>
                  <a:lnTo>
                    <a:pt x="172239" y="48664"/>
                  </a:lnTo>
                  <a:lnTo>
                    <a:pt x="174378" y="47364"/>
                  </a:lnTo>
                  <a:lnTo>
                    <a:pt x="174624" y="46863"/>
                  </a:lnTo>
                  <a:lnTo>
                    <a:pt x="174608" y="46214"/>
                  </a:lnTo>
                  <a:lnTo>
                    <a:pt x="175254" y="46177"/>
                  </a:lnTo>
                  <a:lnTo>
                    <a:pt x="175560" y="46371"/>
                  </a:lnTo>
                  <a:lnTo>
                    <a:pt x="175842" y="46915"/>
                  </a:lnTo>
                  <a:lnTo>
                    <a:pt x="176700" y="48994"/>
                  </a:lnTo>
                  <a:lnTo>
                    <a:pt x="177483" y="48309"/>
                  </a:lnTo>
                  <a:lnTo>
                    <a:pt x="178106" y="47993"/>
                  </a:lnTo>
                  <a:lnTo>
                    <a:pt x="182953" y="44992"/>
                  </a:lnTo>
                  <a:lnTo>
                    <a:pt x="182858" y="44679"/>
                  </a:lnTo>
                  <a:lnTo>
                    <a:pt x="182259" y="43573"/>
                  </a:lnTo>
                  <a:lnTo>
                    <a:pt x="185610" y="40871"/>
                  </a:lnTo>
                  <a:lnTo>
                    <a:pt x="188436" y="38845"/>
                  </a:lnTo>
                  <a:lnTo>
                    <a:pt x="188471" y="38983"/>
                  </a:lnTo>
                  <a:lnTo>
                    <a:pt x="188335" y="39519"/>
                  </a:lnTo>
                  <a:lnTo>
                    <a:pt x="188370" y="39843"/>
                  </a:lnTo>
                  <a:lnTo>
                    <a:pt x="189369" y="41676"/>
                  </a:lnTo>
                  <a:lnTo>
                    <a:pt x="190256" y="44109"/>
                  </a:lnTo>
                  <a:lnTo>
                    <a:pt x="191780" y="43472"/>
                  </a:lnTo>
                  <a:lnTo>
                    <a:pt x="192434" y="44635"/>
                  </a:lnTo>
                  <a:lnTo>
                    <a:pt x="190907" y="45578"/>
                  </a:lnTo>
                  <a:lnTo>
                    <a:pt x="191773" y="46022"/>
                  </a:lnTo>
                  <a:lnTo>
                    <a:pt x="193031" y="47359"/>
                  </a:lnTo>
                  <a:lnTo>
                    <a:pt x="193932" y="48038"/>
                  </a:lnTo>
                  <a:lnTo>
                    <a:pt x="194694" y="48295"/>
                  </a:lnTo>
                  <a:lnTo>
                    <a:pt x="194631" y="48582"/>
                  </a:lnTo>
                  <a:lnTo>
                    <a:pt x="194189" y="49426"/>
                  </a:lnTo>
                  <a:lnTo>
                    <a:pt x="193333" y="48976"/>
                  </a:lnTo>
                  <a:lnTo>
                    <a:pt x="191883" y="49165"/>
                  </a:lnTo>
                  <a:lnTo>
                    <a:pt x="190599" y="50059"/>
                  </a:lnTo>
                  <a:lnTo>
                    <a:pt x="189837" y="50062"/>
                  </a:lnTo>
                  <a:lnTo>
                    <a:pt x="189361" y="50159"/>
                  </a:lnTo>
                  <a:lnTo>
                    <a:pt x="189027" y="50420"/>
                  </a:lnTo>
                  <a:lnTo>
                    <a:pt x="188954" y="50729"/>
                  </a:lnTo>
                  <a:lnTo>
                    <a:pt x="188369" y="51645"/>
                  </a:lnTo>
                  <a:lnTo>
                    <a:pt x="187726" y="51753"/>
                  </a:lnTo>
                  <a:lnTo>
                    <a:pt x="186321" y="52945"/>
                  </a:lnTo>
                  <a:lnTo>
                    <a:pt x="186196" y="53154"/>
                  </a:lnTo>
                  <a:lnTo>
                    <a:pt x="185350" y="54044"/>
                  </a:lnTo>
                  <a:lnTo>
                    <a:pt x="184015" y="55191"/>
                  </a:lnTo>
                  <a:lnTo>
                    <a:pt x="183727" y="55262"/>
                  </a:lnTo>
                  <a:lnTo>
                    <a:pt x="183536" y="55143"/>
                  </a:lnTo>
                  <a:lnTo>
                    <a:pt x="182197" y="55061"/>
                  </a:lnTo>
                  <a:lnTo>
                    <a:pt x="181814" y="55147"/>
                  </a:lnTo>
                  <a:lnTo>
                    <a:pt x="181588" y="55300"/>
                  </a:lnTo>
                  <a:lnTo>
                    <a:pt x="183703" y="59325"/>
                  </a:lnTo>
                  <a:lnTo>
                    <a:pt x="189634" y="55665"/>
                  </a:lnTo>
                  <a:lnTo>
                    <a:pt x="190260" y="55393"/>
                  </a:lnTo>
                  <a:lnTo>
                    <a:pt x="191157" y="57054"/>
                  </a:lnTo>
                  <a:lnTo>
                    <a:pt x="190284" y="58015"/>
                  </a:lnTo>
                  <a:lnTo>
                    <a:pt x="193472" y="61347"/>
                  </a:lnTo>
                  <a:lnTo>
                    <a:pt x="193561" y="60203"/>
                  </a:lnTo>
                  <a:lnTo>
                    <a:pt x="194177" y="58211"/>
                  </a:lnTo>
                  <a:lnTo>
                    <a:pt x="194289" y="57380"/>
                  </a:lnTo>
                  <a:lnTo>
                    <a:pt x="194865" y="56253"/>
                  </a:lnTo>
                  <a:lnTo>
                    <a:pt x="195510" y="55331"/>
                  </a:lnTo>
                  <a:lnTo>
                    <a:pt x="195613" y="54910"/>
                  </a:lnTo>
                  <a:lnTo>
                    <a:pt x="196473" y="54444"/>
                  </a:lnTo>
                  <a:lnTo>
                    <a:pt x="196657" y="54164"/>
                  </a:lnTo>
                  <a:lnTo>
                    <a:pt x="196500" y="53725"/>
                  </a:lnTo>
                  <a:lnTo>
                    <a:pt x="196796" y="53177"/>
                  </a:lnTo>
                  <a:lnTo>
                    <a:pt x="197456" y="53002"/>
                  </a:lnTo>
                  <a:lnTo>
                    <a:pt x="197825" y="52517"/>
                  </a:lnTo>
                  <a:lnTo>
                    <a:pt x="197981" y="51452"/>
                  </a:lnTo>
                  <a:lnTo>
                    <a:pt x="197591" y="50685"/>
                  </a:lnTo>
                  <a:lnTo>
                    <a:pt x="197716" y="50349"/>
                  </a:lnTo>
                  <a:lnTo>
                    <a:pt x="198902" y="50219"/>
                  </a:lnTo>
                  <a:lnTo>
                    <a:pt x="198934" y="50416"/>
                  </a:lnTo>
                  <a:lnTo>
                    <a:pt x="199264" y="50390"/>
                  </a:lnTo>
                  <a:lnTo>
                    <a:pt x="199504" y="50323"/>
                  </a:lnTo>
                  <a:lnTo>
                    <a:pt x="199949" y="50025"/>
                  </a:lnTo>
                  <a:lnTo>
                    <a:pt x="200579" y="49835"/>
                  </a:lnTo>
                  <a:lnTo>
                    <a:pt x="201062" y="49894"/>
                  </a:lnTo>
                  <a:lnTo>
                    <a:pt x="201859" y="50680"/>
                  </a:lnTo>
                  <a:lnTo>
                    <a:pt x="201786" y="50908"/>
                  </a:lnTo>
                  <a:lnTo>
                    <a:pt x="202332" y="52096"/>
                  </a:lnTo>
                  <a:lnTo>
                    <a:pt x="203180" y="52703"/>
                  </a:lnTo>
                  <a:lnTo>
                    <a:pt x="203764" y="52621"/>
                  </a:lnTo>
                  <a:lnTo>
                    <a:pt x="204380" y="53060"/>
                  </a:lnTo>
                  <a:lnTo>
                    <a:pt x="204715" y="52997"/>
                  </a:lnTo>
                  <a:lnTo>
                    <a:pt x="206226" y="52733"/>
                  </a:lnTo>
                  <a:lnTo>
                    <a:pt x="207353" y="52767"/>
                  </a:lnTo>
                  <a:lnTo>
                    <a:pt x="207760" y="52886"/>
                  </a:lnTo>
                  <a:lnTo>
                    <a:pt x="208375" y="53427"/>
                  </a:lnTo>
                  <a:lnTo>
                    <a:pt x="209765" y="54947"/>
                  </a:lnTo>
                  <a:lnTo>
                    <a:pt x="212036" y="55274"/>
                  </a:lnTo>
                  <a:lnTo>
                    <a:pt x="212064" y="55017"/>
                  </a:lnTo>
                  <a:lnTo>
                    <a:pt x="212119" y="54772"/>
                  </a:lnTo>
                  <a:lnTo>
                    <a:pt x="213653" y="54942"/>
                  </a:lnTo>
                  <a:lnTo>
                    <a:pt x="213782" y="55081"/>
                  </a:lnTo>
                  <a:lnTo>
                    <a:pt x="214869" y="58312"/>
                  </a:lnTo>
                  <a:lnTo>
                    <a:pt x="215055" y="58867"/>
                  </a:lnTo>
                  <a:lnTo>
                    <a:pt x="215423" y="59961"/>
                  </a:lnTo>
                  <a:lnTo>
                    <a:pt x="215590" y="60281"/>
                  </a:lnTo>
                  <a:lnTo>
                    <a:pt x="216592" y="61417"/>
                  </a:lnTo>
                  <a:lnTo>
                    <a:pt x="216807" y="61838"/>
                  </a:lnTo>
                  <a:lnTo>
                    <a:pt x="217034" y="63733"/>
                  </a:lnTo>
                  <a:lnTo>
                    <a:pt x="217203" y="64351"/>
                  </a:lnTo>
                  <a:lnTo>
                    <a:pt x="214568" y="65991"/>
                  </a:lnTo>
                  <a:lnTo>
                    <a:pt x="214996" y="65902"/>
                  </a:lnTo>
                  <a:lnTo>
                    <a:pt x="215510" y="66211"/>
                  </a:lnTo>
                  <a:lnTo>
                    <a:pt x="215642" y="66215"/>
                  </a:lnTo>
                  <a:lnTo>
                    <a:pt x="216212" y="65931"/>
                  </a:lnTo>
                  <a:lnTo>
                    <a:pt x="217883" y="66744"/>
                  </a:lnTo>
                  <a:lnTo>
                    <a:pt x="218492" y="68895"/>
                  </a:lnTo>
                  <a:lnTo>
                    <a:pt x="218499" y="69278"/>
                  </a:lnTo>
                  <a:lnTo>
                    <a:pt x="218405" y="69588"/>
                  </a:lnTo>
                  <a:lnTo>
                    <a:pt x="217038" y="72754"/>
                  </a:lnTo>
                  <a:lnTo>
                    <a:pt x="216347" y="77119"/>
                  </a:lnTo>
                  <a:lnTo>
                    <a:pt x="216346" y="77589"/>
                  </a:lnTo>
                  <a:lnTo>
                    <a:pt x="216049" y="77456"/>
                  </a:lnTo>
                  <a:lnTo>
                    <a:pt x="215334" y="77661"/>
                  </a:lnTo>
                  <a:lnTo>
                    <a:pt x="215342" y="79050"/>
                  </a:lnTo>
                  <a:lnTo>
                    <a:pt x="215415" y="79884"/>
                  </a:lnTo>
                  <a:lnTo>
                    <a:pt x="216276" y="80521"/>
                  </a:lnTo>
                  <a:lnTo>
                    <a:pt x="216699" y="80551"/>
                  </a:lnTo>
                  <a:lnTo>
                    <a:pt x="216650" y="82793"/>
                  </a:lnTo>
                  <a:lnTo>
                    <a:pt x="216552" y="82965"/>
                  </a:lnTo>
                  <a:lnTo>
                    <a:pt x="216418" y="82968"/>
                  </a:lnTo>
                  <a:lnTo>
                    <a:pt x="216442" y="82618"/>
                  </a:lnTo>
                  <a:lnTo>
                    <a:pt x="216231" y="82528"/>
                  </a:lnTo>
                  <a:lnTo>
                    <a:pt x="216291" y="83476"/>
                  </a:lnTo>
                  <a:lnTo>
                    <a:pt x="216612" y="83479"/>
                  </a:lnTo>
                  <a:lnTo>
                    <a:pt x="216607" y="84190"/>
                  </a:lnTo>
                  <a:lnTo>
                    <a:pt x="216512" y="84402"/>
                  </a:lnTo>
                  <a:lnTo>
                    <a:pt x="216631" y="85939"/>
                  </a:lnTo>
                  <a:lnTo>
                    <a:pt x="216649" y="86345"/>
                  </a:lnTo>
                  <a:lnTo>
                    <a:pt x="216580" y="89234"/>
                  </a:lnTo>
                  <a:lnTo>
                    <a:pt x="215438" y="89262"/>
                  </a:lnTo>
                  <a:lnTo>
                    <a:pt x="215241" y="89597"/>
                  </a:lnTo>
                  <a:lnTo>
                    <a:pt x="214974" y="89865"/>
                  </a:lnTo>
                  <a:lnTo>
                    <a:pt x="214322" y="90208"/>
                  </a:lnTo>
                  <a:lnTo>
                    <a:pt x="213823" y="91348"/>
                  </a:lnTo>
                  <a:lnTo>
                    <a:pt x="213574" y="93807"/>
                  </a:lnTo>
                  <a:lnTo>
                    <a:pt x="213341" y="94433"/>
                  </a:lnTo>
                  <a:lnTo>
                    <a:pt x="213092" y="94448"/>
                  </a:lnTo>
                  <a:lnTo>
                    <a:pt x="212925" y="94723"/>
                  </a:lnTo>
                  <a:lnTo>
                    <a:pt x="212655" y="95483"/>
                  </a:lnTo>
                  <a:lnTo>
                    <a:pt x="212611" y="97007"/>
                  </a:lnTo>
                  <a:lnTo>
                    <a:pt x="212622" y="98638"/>
                  </a:lnTo>
                  <a:lnTo>
                    <a:pt x="214570" y="99397"/>
                  </a:lnTo>
                  <a:lnTo>
                    <a:pt x="214557" y="100712"/>
                  </a:lnTo>
                  <a:lnTo>
                    <a:pt x="214605" y="100954"/>
                  </a:lnTo>
                  <a:lnTo>
                    <a:pt x="214970" y="101591"/>
                  </a:lnTo>
                  <a:lnTo>
                    <a:pt x="215067" y="101889"/>
                  </a:lnTo>
                  <a:lnTo>
                    <a:pt x="215075" y="105349"/>
                  </a:lnTo>
                  <a:lnTo>
                    <a:pt x="210242" y="105387"/>
                  </a:lnTo>
                  <a:lnTo>
                    <a:pt x="216297" y="116559"/>
                  </a:lnTo>
                  <a:lnTo>
                    <a:pt x="220865" y="125016"/>
                  </a:lnTo>
                  <a:lnTo>
                    <a:pt x="220167" y="125729"/>
                  </a:lnTo>
                  <a:lnTo>
                    <a:pt x="218129" y="125036"/>
                  </a:lnTo>
                  <a:lnTo>
                    <a:pt x="217576" y="124966"/>
                  </a:lnTo>
                  <a:lnTo>
                    <a:pt x="217107" y="124927"/>
                  </a:lnTo>
                  <a:lnTo>
                    <a:pt x="217030" y="126036"/>
                  </a:lnTo>
                  <a:lnTo>
                    <a:pt x="216769" y="126859"/>
                  </a:lnTo>
                  <a:lnTo>
                    <a:pt x="216606" y="127157"/>
                  </a:lnTo>
                  <a:lnTo>
                    <a:pt x="215263" y="128429"/>
                  </a:lnTo>
                  <a:lnTo>
                    <a:pt x="215119" y="128784"/>
                  </a:lnTo>
                  <a:lnTo>
                    <a:pt x="214694" y="129464"/>
                  </a:lnTo>
                  <a:lnTo>
                    <a:pt x="214390" y="129661"/>
                  </a:lnTo>
                  <a:lnTo>
                    <a:pt x="214262" y="129829"/>
                  </a:lnTo>
                  <a:lnTo>
                    <a:pt x="214075" y="130295"/>
                  </a:lnTo>
                  <a:lnTo>
                    <a:pt x="214359" y="130988"/>
                  </a:lnTo>
                  <a:lnTo>
                    <a:pt x="214304" y="131185"/>
                  </a:lnTo>
                  <a:lnTo>
                    <a:pt x="213533" y="131305"/>
                  </a:lnTo>
                  <a:lnTo>
                    <a:pt x="213252" y="131778"/>
                  </a:lnTo>
                  <a:lnTo>
                    <a:pt x="213530" y="133923"/>
                  </a:lnTo>
                  <a:lnTo>
                    <a:pt x="213980" y="134340"/>
                  </a:lnTo>
                  <a:lnTo>
                    <a:pt x="213980" y="135655"/>
                  </a:lnTo>
                  <a:lnTo>
                    <a:pt x="214184" y="135994"/>
                  </a:lnTo>
                  <a:lnTo>
                    <a:pt x="214444" y="136854"/>
                  </a:lnTo>
                  <a:lnTo>
                    <a:pt x="214382" y="137182"/>
                  </a:lnTo>
                  <a:lnTo>
                    <a:pt x="214026" y="137767"/>
                  </a:lnTo>
                  <a:lnTo>
                    <a:pt x="213244" y="137857"/>
                  </a:lnTo>
                  <a:lnTo>
                    <a:pt x="212909" y="137361"/>
                  </a:lnTo>
                  <a:lnTo>
                    <a:pt x="212950" y="137108"/>
                  </a:lnTo>
                  <a:lnTo>
                    <a:pt x="213133" y="136847"/>
                  </a:lnTo>
                  <a:lnTo>
                    <a:pt x="213171" y="136244"/>
                  </a:lnTo>
                  <a:lnTo>
                    <a:pt x="212286" y="135853"/>
                  </a:lnTo>
                  <a:lnTo>
                    <a:pt x="211704" y="135503"/>
                  </a:lnTo>
                  <a:lnTo>
                    <a:pt x="211230" y="134811"/>
                  </a:lnTo>
                  <a:lnTo>
                    <a:pt x="211254" y="134375"/>
                  </a:lnTo>
                  <a:lnTo>
                    <a:pt x="211051" y="134619"/>
                  </a:lnTo>
                  <a:lnTo>
                    <a:pt x="211134" y="135090"/>
                  </a:lnTo>
                  <a:lnTo>
                    <a:pt x="211172" y="135392"/>
                  </a:lnTo>
                  <a:lnTo>
                    <a:pt x="210520" y="135786"/>
                  </a:lnTo>
                  <a:lnTo>
                    <a:pt x="211504" y="136690"/>
                  </a:lnTo>
                  <a:lnTo>
                    <a:pt x="212138" y="137124"/>
                  </a:lnTo>
                  <a:lnTo>
                    <a:pt x="212554" y="137513"/>
                  </a:lnTo>
                  <a:lnTo>
                    <a:pt x="213294" y="138434"/>
                  </a:lnTo>
                  <a:lnTo>
                    <a:pt x="214033" y="139169"/>
                  </a:lnTo>
                  <a:lnTo>
                    <a:pt x="215487" y="140962"/>
                  </a:lnTo>
                  <a:lnTo>
                    <a:pt x="216487" y="142968"/>
                  </a:lnTo>
                  <a:lnTo>
                    <a:pt x="217214" y="144764"/>
                  </a:lnTo>
                  <a:lnTo>
                    <a:pt x="217932" y="145904"/>
                  </a:lnTo>
                  <a:lnTo>
                    <a:pt x="218182" y="146441"/>
                  </a:lnTo>
                  <a:lnTo>
                    <a:pt x="217835" y="146621"/>
                  </a:lnTo>
                  <a:lnTo>
                    <a:pt x="217830" y="146874"/>
                  </a:lnTo>
                  <a:lnTo>
                    <a:pt x="217874" y="147085"/>
                  </a:lnTo>
                  <a:lnTo>
                    <a:pt x="218214" y="147573"/>
                  </a:lnTo>
                  <a:lnTo>
                    <a:pt x="218502" y="148193"/>
                  </a:lnTo>
                  <a:lnTo>
                    <a:pt x="218576" y="148583"/>
                  </a:lnTo>
                  <a:lnTo>
                    <a:pt x="218312" y="149377"/>
                  </a:lnTo>
                  <a:lnTo>
                    <a:pt x="218202" y="150070"/>
                  </a:lnTo>
                  <a:lnTo>
                    <a:pt x="218221" y="150457"/>
                  </a:lnTo>
                  <a:lnTo>
                    <a:pt x="218893" y="151765"/>
                  </a:lnTo>
                  <a:lnTo>
                    <a:pt x="218742" y="152402"/>
                  </a:lnTo>
                  <a:lnTo>
                    <a:pt x="218590" y="152558"/>
                  </a:lnTo>
                  <a:lnTo>
                    <a:pt x="218346" y="152653"/>
                  </a:lnTo>
                  <a:lnTo>
                    <a:pt x="218279" y="152823"/>
                  </a:lnTo>
                  <a:lnTo>
                    <a:pt x="218356" y="153810"/>
                  </a:lnTo>
                  <a:lnTo>
                    <a:pt x="218192" y="154451"/>
                  </a:lnTo>
                  <a:lnTo>
                    <a:pt x="218601" y="154577"/>
                  </a:lnTo>
                  <a:lnTo>
                    <a:pt x="218563" y="154962"/>
                  </a:lnTo>
                  <a:lnTo>
                    <a:pt x="218463" y="155182"/>
                  </a:lnTo>
                  <a:lnTo>
                    <a:pt x="218004" y="155666"/>
                  </a:lnTo>
                  <a:lnTo>
                    <a:pt x="217510" y="156593"/>
                  </a:lnTo>
                  <a:lnTo>
                    <a:pt x="217462" y="156888"/>
                  </a:lnTo>
                  <a:lnTo>
                    <a:pt x="218063" y="157904"/>
                  </a:lnTo>
                  <a:lnTo>
                    <a:pt x="218287" y="157975"/>
                  </a:lnTo>
                  <a:lnTo>
                    <a:pt x="218577" y="158392"/>
                  </a:lnTo>
                  <a:lnTo>
                    <a:pt x="217983" y="158795"/>
                  </a:lnTo>
                  <a:lnTo>
                    <a:pt x="217431" y="158534"/>
                  </a:lnTo>
                  <a:lnTo>
                    <a:pt x="217151" y="158858"/>
                  </a:lnTo>
                  <a:lnTo>
                    <a:pt x="217117" y="159331"/>
                  </a:lnTo>
                  <a:lnTo>
                    <a:pt x="217300" y="159357"/>
                  </a:lnTo>
                  <a:lnTo>
                    <a:pt x="217365" y="159774"/>
                  </a:lnTo>
                  <a:lnTo>
                    <a:pt x="217189" y="160765"/>
                  </a:lnTo>
                  <a:lnTo>
                    <a:pt x="217231" y="161078"/>
                  </a:lnTo>
                  <a:lnTo>
                    <a:pt x="217600" y="161521"/>
                  </a:lnTo>
                  <a:lnTo>
                    <a:pt x="218108" y="161652"/>
                  </a:lnTo>
                  <a:lnTo>
                    <a:pt x="218691" y="162300"/>
                  </a:lnTo>
                  <a:lnTo>
                    <a:pt x="218985" y="163324"/>
                  </a:lnTo>
                  <a:lnTo>
                    <a:pt x="218933" y="163894"/>
                  </a:lnTo>
                  <a:lnTo>
                    <a:pt x="218860" y="164233"/>
                  </a:lnTo>
                  <a:lnTo>
                    <a:pt x="218108" y="165529"/>
                  </a:lnTo>
                  <a:lnTo>
                    <a:pt x="217967" y="165660"/>
                  </a:lnTo>
                  <a:lnTo>
                    <a:pt x="217718" y="165537"/>
                  </a:lnTo>
                  <a:lnTo>
                    <a:pt x="217518" y="165254"/>
                  </a:lnTo>
                  <a:lnTo>
                    <a:pt x="217690" y="165079"/>
                  </a:lnTo>
                  <a:lnTo>
                    <a:pt x="217552" y="164911"/>
                  </a:lnTo>
                  <a:lnTo>
                    <a:pt x="217266" y="165243"/>
                  </a:lnTo>
                  <a:lnTo>
                    <a:pt x="217021" y="165682"/>
                  </a:lnTo>
                  <a:lnTo>
                    <a:pt x="216748" y="166394"/>
                  </a:lnTo>
                  <a:lnTo>
                    <a:pt x="217081" y="167401"/>
                  </a:lnTo>
                  <a:lnTo>
                    <a:pt x="217270" y="167602"/>
                  </a:lnTo>
                  <a:lnTo>
                    <a:pt x="217923" y="168000"/>
                  </a:lnTo>
                  <a:lnTo>
                    <a:pt x="218947" y="170202"/>
                  </a:lnTo>
                  <a:lnTo>
                    <a:pt x="218920" y="170351"/>
                  </a:lnTo>
                  <a:lnTo>
                    <a:pt x="218602" y="170645"/>
                  </a:lnTo>
                  <a:lnTo>
                    <a:pt x="218437" y="171368"/>
                  </a:lnTo>
                  <a:lnTo>
                    <a:pt x="218744" y="171945"/>
                  </a:lnTo>
                  <a:lnTo>
                    <a:pt x="218940" y="172001"/>
                  </a:lnTo>
                  <a:lnTo>
                    <a:pt x="218985" y="171770"/>
                  </a:lnTo>
                  <a:lnTo>
                    <a:pt x="219410" y="172087"/>
                  </a:lnTo>
                  <a:lnTo>
                    <a:pt x="219454" y="172374"/>
                  </a:lnTo>
                  <a:lnTo>
                    <a:pt x="219354" y="173819"/>
                  </a:lnTo>
                  <a:lnTo>
                    <a:pt x="219192" y="173670"/>
                  </a:lnTo>
                  <a:lnTo>
                    <a:pt x="218930" y="173700"/>
                  </a:lnTo>
                  <a:lnTo>
                    <a:pt x="218802" y="173674"/>
                  </a:lnTo>
                  <a:lnTo>
                    <a:pt x="217926" y="173059"/>
                  </a:lnTo>
                  <a:lnTo>
                    <a:pt x="217650" y="172426"/>
                  </a:lnTo>
                  <a:lnTo>
                    <a:pt x="217516" y="171628"/>
                  </a:lnTo>
                  <a:lnTo>
                    <a:pt x="217533" y="171383"/>
                  </a:lnTo>
                  <a:lnTo>
                    <a:pt x="217629" y="171189"/>
                  </a:lnTo>
                  <a:lnTo>
                    <a:pt x="217529" y="170667"/>
                  </a:lnTo>
                  <a:lnTo>
                    <a:pt x="216870" y="170336"/>
                  </a:lnTo>
                  <a:lnTo>
                    <a:pt x="216294" y="169677"/>
                  </a:lnTo>
                  <a:lnTo>
                    <a:pt x="216253" y="169397"/>
                  </a:lnTo>
                  <a:lnTo>
                    <a:pt x="215725" y="169230"/>
                  </a:lnTo>
                  <a:lnTo>
                    <a:pt x="215359" y="169431"/>
                  </a:lnTo>
                  <a:lnTo>
                    <a:pt x="214924" y="169435"/>
                  </a:lnTo>
                  <a:lnTo>
                    <a:pt x="214707" y="169353"/>
                  </a:lnTo>
                  <a:lnTo>
                    <a:pt x="214569" y="169062"/>
                  </a:lnTo>
                  <a:lnTo>
                    <a:pt x="214584" y="166975"/>
                  </a:lnTo>
                  <a:lnTo>
                    <a:pt x="215375" y="165861"/>
                  </a:lnTo>
                  <a:lnTo>
                    <a:pt x="212517" y="165222"/>
                  </a:lnTo>
                  <a:lnTo>
                    <a:pt x="211498" y="164354"/>
                  </a:lnTo>
                  <a:lnTo>
                    <a:pt x="210636" y="163081"/>
                  </a:lnTo>
                  <a:lnTo>
                    <a:pt x="210360" y="162507"/>
                  </a:lnTo>
                  <a:lnTo>
                    <a:pt x="210098" y="162410"/>
                  </a:lnTo>
                  <a:lnTo>
                    <a:pt x="209915" y="162436"/>
                  </a:lnTo>
                  <a:lnTo>
                    <a:pt x="209466" y="162231"/>
                  </a:lnTo>
                  <a:lnTo>
                    <a:pt x="209290" y="162000"/>
                  </a:lnTo>
                  <a:lnTo>
                    <a:pt x="209432" y="161877"/>
                  </a:lnTo>
                  <a:lnTo>
                    <a:pt x="209594" y="161982"/>
                  </a:lnTo>
                  <a:lnTo>
                    <a:pt x="209650" y="161766"/>
                  </a:lnTo>
                  <a:lnTo>
                    <a:pt x="209066" y="160838"/>
                  </a:lnTo>
                  <a:lnTo>
                    <a:pt x="208607" y="160644"/>
                  </a:lnTo>
                  <a:lnTo>
                    <a:pt x="208386" y="160383"/>
                  </a:lnTo>
                  <a:lnTo>
                    <a:pt x="207306" y="158356"/>
                  </a:lnTo>
                  <a:lnTo>
                    <a:pt x="207089" y="157544"/>
                  </a:lnTo>
                  <a:lnTo>
                    <a:pt x="208360" y="156733"/>
                  </a:lnTo>
                  <a:lnTo>
                    <a:pt x="209075" y="156442"/>
                  </a:lnTo>
                  <a:lnTo>
                    <a:pt x="210733" y="155322"/>
                  </a:lnTo>
                  <a:lnTo>
                    <a:pt x="210350" y="155020"/>
                  </a:lnTo>
                  <a:lnTo>
                    <a:pt x="210050" y="154490"/>
                  </a:lnTo>
                  <a:lnTo>
                    <a:pt x="199115" y="161252"/>
                  </a:lnTo>
                  <a:lnTo>
                    <a:pt x="199727" y="162457"/>
                  </a:lnTo>
                  <a:lnTo>
                    <a:pt x="200352" y="162561"/>
                  </a:lnTo>
                  <a:lnTo>
                    <a:pt x="201043" y="163854"/>
                  </a:lnTo>
                  <a:lnTo>
                    <a:pt x="201771" y="164450"/>
                  </a:lnTo>
                  <a:lnTo>
                    <a:pt x="201972" y="164953"/>
                  </a:lnTo>
                  <a:lnTo>
                    <a:pt x="201183" y="165253"/>
                  </a:lnTo>
                  <a:lnTo>
                    <a:pt x="201676" y="166113"/>
                  </a:lnTo>
                  <a:lnTo>
                    <a:pt x="201987" y="166338"/>
                  </a:lnTo>
                  <a:lnTo>
                    <a:pt x="201318" y="167185"/>
                  </a:lnTo>
                  <a:lnTo>
                    <a:pt x="201696" y="168242"/>
                  </a:lnTo>
                  <a:lnTo>
                    <a:pt x="202328" y="169162"/>
                  </a:lnTo>
                  <a:lnTo>
                    <a:pt x="203270" y="169646"/>
                  </a:lnTo>
                  <a:lnTo>
                    <a:pt x="203187" y="170727"/>
                  </a:lnTo>
                  <a:lnTo>
                    <a:pt x="202514" y="171215"/>
                  </a:lnTo>
                  <a:lnTo>
                    <a:pt x="201558" y="171498"/>
                  </a:lnTo>
                  <a:lnTo>
                    <a:pt x="200789" y="172030"/>
                  </a:lnTo>
                  <a:lnTo>
                    <a:pt x="200499" y="173077"/>
                  </a:lnTo>
                  <a:lnTo>
                    <a:pt x="199752" y="174644"/>
                  </a:lnTo>
                  <a:lnTo>
                    <a:pt x="199143" y="175912"/>
                  </a:lnTo>
                  <a:lnTo>
                    <a:pt x="198456" y="175909"/>
                  </a:lnTo>
                  <a:lnTo>
                    <a:pt x="198397" y="176813"/>
                  </a:lnTo>
                  <a:lnTo>
                    <a:pt x="198089" y="177449"/>
                  </a:lnTo>
                  <a:lnTo>
                    <a:pt x="197844" y="177505"/>
                  </a:lnTo>
                  <a:lnTo>
                    <a:pt x="197172" y="178423"/>
                  </a:lnTo>
                  <a:lnTo>
                    <a:pt x="196386" y="179076"/>
                  </a:lnTo>
                  <a:lnTo>
                    <a:pt x="195662" y="179591"/>
                  </a:lnTo>
                  <a:lnTo>
                    <a:pt x="195310" y="179628"/>
                  </a:lnTo>
                  <a:lnTo>
                    <a:pt x="194696" y="180460"/>
                  </a:lnTo>
                  <a:lnTo>
                    <a:pt x="194588" y="181082"/>
                  </a:lnTo>
                  <a:lnTo>
                    <a:pt x="193105" y="182046"/>
                  </a:lnTo>
                  <a:lnTo>
                    <a:pt x="192109" y="180231"/>
                  </a:lnTo>
                  <a:lnTo>
                    <a:pt x="190802" y="181017"/>
                  </a:lnTo>
                  <a:lnTo>
                    <a:pt x="190544" y="180577"/>
                  </a:lnTo>
                  <a:lnTo>
                    <a:pt x="189567" y="181139"/>
                  </a:lnTo>
                  <a:lnTo>
                    <a:pt x="188088" y="178431"/>
                  </a:lnTo>
                  <a:lnTo>
                    <a:pt x="187602" y="178680"/>
                  </a:lnTo>
                  <a:lnTo>
                    <a:pt x="186836" y="179414"/>
                  </a:lnTo>
                  <a:lnTo>
                    <a:pt x="184471" y="180800"/>
                  </a:lnTo>
                  <a:lnTo>
                    <a:pt x="183457" y="180628"/>
                  </a:lnTo>
                  <a:lnTo>
                    <a:pt x="183057" y="181814"/>
                  </a:lnTo>
                  <a:lnTo>
                    <a:pt x="182340" y="183453"/>
                  </a:lnTo>
                  <a:lnTo>
                    <a:pt x="181930" y="184820"/>
                  </a:lnTo>
                  <a:lnTo>
                    <a:pt x="181972" y="185212"/>
                  </a:lnTo>
                  <a:lnTo>
                    <a:pt x="181062" y="186061"/>
                  </a:lnTo>
                  <a:lnTo>
                    <a:pt x="180776" y="187027"/>
                  </a:lnTo>
                  <a:lnTo>
                    <a:pt x="180615" y="187274"/>
                  </a:lnTo>
                  <a:lnTo>
                    <a:pt x="180029" y="187630"/>
                  </a:lnTo>
                  <a:lnTo>
                    <a:pt x="180098" y="187930"/>
                  </a:lnTo>
                  <a:lnTo>
                    <a:pt x="180715" y="188481"/>
                  </a:lnTo>
                  <a:lnTo>
                    <a:pt x="181515" y="188957"/>
                  </a:lnTo>
                  <a:lnTo>
                    <a:pt x="182863" y="189963"/>
                  </a:lnTo>
                  <a:lnTo>
                    <a:pt x="183611" y="191226"/>
                  </a:lnTo>
                  <a:lnTo>
                    <a:pt x="181565" y="192560"/>
                  </a:lnTo>
                  <a:lnTo>
                    <a:pt x="180962" y="192758"/>
                  </a:lnTo>
                  <a:lnTo>
                    <a:pt x="180293" y="193171"/>
                  </a:lnTo>
                  <a:lnTo>
                    <a:pt x="180131" y="193466"/>
                  </a:lnTo>
                  <a:lnTo>
                    <a:pt x="179204" y="193746"/>
                  </a:lnTo>
                  <a:lnTo>
                    <a:pt x="179070" y="193724"/>
                  </a:lnTo>
                  <a:lnTo>
                    <a:pt x="178126" y="193117"/>
                  </a:lnTo>
                  <a:lnTo>
                    <a:pt x="177461" y="192617"/>
                  </a:lnTo>
                  <a:lnTo>
                    <a:pt x="177182" y="192520"/>
                  </a:lnTo>
                  <a:lnTo>
                    <a:pt x="176341" y="192699"/>
                  </a:lnTo>
                  <a:lnTo>
                    <a:pt x="175573" y="191290"/>
                  </a:lnTo>
                  <a:lnTo>
                    <a:pt x="175329" y="191174"/>
                  </a:lnTo>
                  <a:lnTo>
                    <a:pt x="174705" y="191558"/>
                  </a:lnTo>
                  <a:lnTo>
                    <a:pt x="174436" y="190936"/>
                  </a:lnTo>
                  <a:lnTo>
                    <a:pt x="173668" y="191431"/>
                  </a:lnTo>
                  <a:lnTo>
                    <a:pt x="174418" y="192858"/>
                  </a:lnTo>
                  <a:lnTo>
                    <a:pt x="173591" y="193405"/>
                  </a:lnTo>
                  <a:lnTo>
                    <a:pt x="172637" y="193874"/>
                  </a:lnTo>
                  <a:lnTo>
                    <a:pt x="171437" y="194675"/>
                  </a:lnTo>
                  <a:lnTo>
                    <a:pt x="171010" y="193949"/>
                  </a:lnTo>
                  <a:lnTo>
                    <a:pt x="170493" y="193979"/>
                  </a:lnTo>
                  <a:lnTo>
                    <a:pt x="170294" y="193703"/>
                  </a:lnTo>
                  <a:lnTo>
                    <a:pt x="169573" y="192455"/>
                  </a:lnTo>
                  <a:lnTo>
                    <a:pt x="169187" y="191296"/>
                  </a:lnTo>
                  <a:lnTo>
                    <a:pt x="168901" y="190793"/>
                  </a:lnTo>
                  <a:lnTo>
                    <a:pt x="167554" y="191620"/>
                  </a:lnTo>
                  <a:lnTo>
                    <a:pt x="167454" y="191389"/>
                  </a:lnTo>
                  <a:lnTo>
                    <a:pt x="167498" y="191136"/>
                  </a:lnTo>
                  <a:lnTo>
                    <a:pt x="167164" y="190566"/>
                  </a:lnTo>
                  <a:lnTo>
                    <a:pt x="167078" y="191211"/>
                  </a:lnTo>
                  <a:lnTo>
                    <a:pt x="167106" y="192023"/>
                  </a:lnTo>
                  <a:lnTo>
                    <a:pt x="162497" y="194972"/>
                  </a:lnTo>
                  <a:lnTo>
                    <a:pt x="162440" y="195494"/>
                  </a:lnTo>
                  <a:lnTo>
                    <a:pt x="160379" y="196808"/>
                  </a:lnTo>
                  <a:lnTo>
                    <a:pt x="159848" y="197799"/>
                  </a:lnTo>
                  <a:lnTo>
                    <a:pt x="160864" y="198187"/>
                  </a:lnTo>
                  <a:lnTo>
                    <a:pt x="160430" y="199208"/>
                  </a:lnTo>
                  <a:lnTo>
                    <a:pt x="160109" y="199301"/>
                  </a:lnTo>
                  <a:lnTo>
                    <a:pt x="160309" y="199427"/>
                  </a:lnTo>
                  <a:lnTo>
                    <a:pt x="160529" y="199744"/>
                  </a:lnTo>
                  <a:lnTo>
                    <a:pt x="160564" y="200038"/>
                  </a:lnTo>
                  <a:lnTo>
                    <a:pt x="160481" y="200344"/>
                  </a:lnTo>
                  <a:lnTo>
                    <a:pt x="160353" y="200567"/>
                  </a:lnTo>
                  <a:lnTo>
                    <a:pt x="159837" y="201092"/>
                  </a:lnTo>
                  <a:lnTo>
                    <a:pt x="158875" y="201748"/>
                  </a:lnTo>
                  <a:lnTo>
                    <a:pt x="158681" y="202150"/>
                  </a:lnTo>
                  <a:lnTo>
                    <a:pt x="158836" y="201672"/>
                  </a:lnTo>
                  <a:lnTo>
                    <a:pt x="159686" y="201154"/>
                  </a:lnTo>
                  <a:lnTo>
                    <a:pt x="160311" y="200533"/>
                  </a:lnTo>
                  <a:lnTo>
                    <a:pt x="160453" y="200198"/>
                  </a:lnTo>
                  <a:lnTo>
                    <a:pt x="160492" y="199868"/>
                  </a:lnTo>
                  <a:lnTo>
                    <a:pt x="160379" y="199622"/>
                  </a:lnTo>
                  <a:lnTo>
                    <a:pt x="160210" y="199425"/>
                  </a:lnTo>
                  <a:lnTo>
                    <a:pt x="159988" y="199349"/>
                  </a:lnTo>
                  <a:lnTo>
                    <a:pt x="159415" y="199424"/>
                  </a:lnTo>
                  <a:lnTo>
                    <a:pt x="158837" y="199650"/>
                  </a:lnTo>
                  <a:lnTo>
                    <a:pt x="158333" y="199685"/>
                  </a:lnTo>
                  <a:lnTo>
                    <a:pt x="158138" y="199603"/>
                  </a:lnTo>
                  <a:lnTo>
                    <a:pt x="157999" y="199450"/>
                  </a:lnTo>
                  <a:lnTo>
                    <a:pt x="157823" y="198995"/>
                  </a:lnTo>
                  <a:lnTo>
                    <a:pt x="157858" y="197462"/>
                  </a:lnTo>
                  <a:lnTo>
                    <a:pt x="157630" y="197135"/>
                  </a:lnTo>
                  <a:lnTo>
                    <a:pt x="157114" y="196864"/>
                  </a:lnTo>
                  <a:lnTo>
                    <a:pt x="156725" y="196822"/>
                  </a:lnTo>
                  <a:lnTo>
                    <a:pt x="156482" y="196888"/>
                  </a:lnTo>
                  <a:lnTo>
                    <a:pt x="155334" y="197777"/>
                  </a:lnTo>
                  <a:lnTo>
                    <a:pt x="154597" y="197990"/>
                  </a:lnTo>
                  <a:lnTo>
                    <a:pt x="153741" y="197809"/>
                  </a:lnTo>
                  <a:lnTo>
                    <a:pt x="153424" y="197552"/>
                  </a:lnTo>
                  <a:lnTo>
                    <a:pt x="153321" y="197304"/>
                  </a:lnTo>
                  <a:lnTo>
                    <a:pt x="153313" y="197033"/>
                  </a:lnTo>
                  <a:lnTo>
                    <a:pt x="153565" y="196084"/>
                  </a:lnTo>
                  <a:lnTo>
                    <a:pt x="153904" y="195499"/>
                  </a:lnTo>
                  <a:lnTo>
                    <a:pt x="154201" y="195268"/>
                  </a:lnTo>
                  <a:lnTo>
                    <a:pt x="154824" y="194523"/>
                  </a:lnTo>
                  <a:lnTo>
                    <a:pt x="154851" y="194318"/>
                  </a:lnTo>
                  <a:lnTo>
                    <a:pt x="153894" y="192759"/>
                  </a:lnTo>
                  <a:lnTo>
                    <a:pt x="153047" y="192088"/>
                  </a:lnTo>
                  <a:lnTo>
                    <a:pt x="152083" y="191134"/>
                  </a:lnTo>
                  <a:lnTo>
                    <a:pt x="152045" y="190922"/>
                  </a:lnTo>
                  <a:lnTo>
                    <a:pt x="152249" y="190268"/>
                  </a:lnTo>
                  <a:lnTo>
                    <a:pt x="152247" y="189813"/>
                  </a:lnTo>
                  <a:lnTo>
                    <a:pt x="152339" y="189413"/>
                  </a:lnTo>
                  <a:lnTo>
                    <a:pt x="152419" y="188969"/>
                  </a:lnTo>
                  <a:lnTo>
                    <a:pt x="152603" y="188565"/>
                  </a:lnTo>
                  <a:lnTo>
                    <a:pt x="152874" y="188379"/>
                  </a:lnTo>
                  <a:lnTo>
                    <a:pt x="152974" y="188249"/>
                  </a:lnTo>
                  <a:lnTo>
                    <a:pt x="153200" y="187835"/>
                  </a:lnTo>
                  <a:lnTo>
                    <a:pt x="153301" y="187508"/>
                  </a:lnTo>
                  <a:lnTo>
                    <a:pt x="153309" y="187355"/>
                  </a:lnTo>
                  <a:lnTo>
                    <a:pt x="153295" y="187105"/>
                  </a:lnTo>
                  <a:lnTo>
                    <a:pt x="153183" y="186464"/>
                  </a:lnTo>
                  <a:lnTo>
                    <a:pt x="152743" y="184971"/>
                  </a:lnTo>
                  <a:lnTo>
                    <a:pt x="152392" y="184110"/>
                  </a:lnTo>
                  <a:lnTo>
                    <a:pt x="152227" y="183983"/>
                  </a:lnTo>
                  <a:lnTo>
                    <a:pt x="151911" y="183913"/>
                  </a:lnTo>
                  <a:lnTo>
                    <a:pt x="151493" y="184062"/>
                  </a:lnTo>
                  <a:lnTo>
                    <a:pt x="151262" y="184073"/>
                  </a:lnTo>
                  <a:lnTo>
                    <a:pt x="150135" y="183982"/>
                  </a:lnTo>
                  <a:lnTo>
                    <a:pt x="149671" y="183870"/>
                  </a:lnTo>
                  <a:lnTo>
                    <a:pt x="149401" y="183620"/>
                  </a:lnTo>
                  <a:lnTo>
                    <a:pt x="149294" y="183473"/>
                  </a:lnTo>
                  <a:lnTo>
                    <a:pt x="149213" y="183321"/>
                  </a:lnTo>
                  <a:lnTo>
                    <a:pt x="148872" y="182455"/>
                  </a:lnTo>
                  <a:lnTo>
                    <a:pt x="148494" y="182128"/>
                  </a:lnTo>
                  <a:lnTo>
                    <a:pt x="147866" y="181679"/>
                  </a:lnTo>
                  <a:lnTo>
                    <a:pt x="147708" y="181584"/>
                  </a:lnTo>
                  <a:lnTo>
                    <a:pt x="146720" y="181237"/>
                  </a:lnTo>
                  <a:lnTo>
                    <a:pt x="146312" y="181005"/>
                  </a:lnTo>
                  <a:lnTo>
                    <a:pt x="146082" y="180753"/>
                  </a:lnTo>
                  <a:lnTo>
                    <a:pt x="145959" y="180585"/>
                  </a:lnTo>
                  <a:lnTo>
                    <a:pt x="145697" y="180005"/>
                  </a:lnTo>
                  <a:lnTo>
                    <a:pt x="145715" y="179641"/>
                  </a:lnTo>
                  <a:lnTo>
                    <a:pt x="146039" y="179530"/>
                  </a:lnTo>
                  <a:lnTo>
                    <a:pt x="146312" y="179387"/>
                  </a:lnTo>
                  <a:lnTo>
                    <a:pt x="146423" y="179211"/>
                  </a:lnTo>
                  <a:lnTo>
                    <a:pt x="146546" y="178907"/>
                  </a:lnTo>
                  <a:lnTo>
                    <a:pt x="146615" y="178613"/>
                  </a:lnTo>
                  <a:lnTo>
                    <a:pt x="146578" y="178253"/>
                  </a:lnTo>
                  <a:lnTo>
                    <a:pt x="146475" y="177952"/>
                  </a:lnTo>
                  <a:lnTo>
                    <a:pt x="146242" y="177555"/>
                  </a:lnTo>
                  <a:lnTo>
                    <a:pt x="145988" y="177292"/>
                  </a:lnTo>
                  <a:lnTo>
                    <a:pt x="145714" y="177085"/>
                  </a:lnTo>
                  <a:lnTo>
                    <a:pt x="145163" y="176855"/>
                  </a:lnTo>
                  <a:lnTo>
                    <a:pt x="144815" y="176790"/>
                  </a:lnTo>
                  <a:lnTo>
                    <a:pt x="144558" y="176629"/>
                  </a:lnTo>
                  <a:lnTo>
                    <a:pt x="144428" y="176384"/>
                  </a:lnTo>
                  <a:lnTo>
                    <a:pt x="144276" y="175975"/>
                  </a:lnTo>
                  <a:lnTo>
                    <a:pt x="144104" y="175445"/>
                  </a:lnTo>
                  <a:lnTo>
                    <a:pt x="144023" y="174989"/>
                  </a:lnTo>
                  <a:lnTo>
                    <a:pt x="143947" y="174846"/>
                  </a:lnTo>
                  <a:lnTo>
                    <a:pt x="143765" y="174654"/>
                  </a:lnTo>
                  <a:lnTo>
                    <a:pt x="143516" y="174574"/>
                  </a:lnTo>
                  <a:lnTo>
                    <a:pt x="143247" y="174588"/>
                  </a:lnTo>
                  <a:lnTo>
                    <a:pt x="142226" y="174825"/>
                  </a:lnTo>
                  <a:lnTo>
                    <a:pt x="142026" y="174700"/>
                  </a:lnTo>
                  <a:lnTo>
                    <a:pt x="141989" y="174386"/>
                  </a:lnTo>
                  <a:lnTo>
                    <a:pt x="142364" y="173586"/>
                  </a:lnTo>
                  <a:lnTo>
                    <a:pt x="142398" y="173398"/>
                  </a:lnTo>
                  <a:lnTo>
                    <a:pt x="142367" y="172984"/>
                  </a:lnTo>
                  <a:lnTo>
                    <a:pt x="142280" y="172699"/>
                  </a:lnTo>
                  <a:lnTo>
                    <a:pt x="142134" y="172484"/>
                  </a:lnTo>
                  <a:lnTo>
                    <a:pt x="141965" y="172396"/>
                  </a:lnTo>
                  <a:lnTo>
                    <a:pt x="141625" y="172358"/>
                  </a:lnTo>
                  <a:lnTo>
                    <a:pt x="140789" y="172610"/>
                  </a:lnTo>
                  <a:lnTo>
                    <a:pt x="140368" y="172641"/>
                  </a:lnTo>
                  <a:lnTo>
                    <a:pt x="139231" y="172272"/>
                  </a:lnTo>
                  <a:lnTo>
                    <a:pt x="138344" y="173360"/>
                  </a:lnTo>
                  <a:lnTo>
                    <a:pt x="138116" y="173550"/>
                  </a:lnTo>
                  <a:lnTo>
                    <a:pt x="137892" y="173579"/>
                  </a:lnTo>
                  <a:lnTo>
                    <a:pt x="137692" y="173784"/>
                  </a:lnTo>
                  <a:lnTo>
                    <a:pt x="137422" y="174131"/>
                  </a:lnTo>
                  <a:lnTo>
                    <a:pt x="137399" y="174271"/>
                  </a:lnTo>
                  <a:lnTo>
                    <a:pt x="137937" y="175156"/>
                  </a:lnTo>
                  <a:lnTo>
                    <a:pt x="138347" y="175428"/>
                  </a:lnTo>
                  <a:lnTo>
                    <a:pt x="138623" y="175741"/>
                  </a:lnTo>
                  <a:lnTo>
                    <a:pt x="139155" y="176642"/>
                  </a:lnTo>
                  <a:lnTo>
                    <a:pt x="132935" y="180682"/>
                  </a:lnTo>
                  <a:lnTo>
                    <a:pt x="133674" y="182005"/>
                  </a:lnTo>
                  <a:lnTo>
                    <a:pt x="134343" y="181546"/>
                  </a:lnTo>
                  <a:lnTo>
                    <a:pt x="134929" y="182791"/>
                  </a:lnTo>
                  <a:lnTo>
                    <a:pt x="135399" y="183670"/>
                  </a:lnTo>
                  <a:lnTo>
                    <a:pt x="135985" y="184754"/>
                  </a:lnTo>
                  <a:lnTo>
                    <a:pt x="136178" y="184959"/>
                  </a:lnTo>
                  <a:lnTo>
                    <a:pt x="136437" y="185432"/>
                  </a:lnTo>
                  <a:lnTo>
                    <a:pt x="135089" y="186316"/>
                  </a:lnTo>
                  <a:lnTo>
                    <a:pt x="134654" y="186480"/>
                  </a:lnTo>
                  <a:lnTo>
                    <a:pt x="133799" y="187002"/>
                  </a:lnTo>
                  <a:lnTo>
                    <a:pt x="134593" y="188438"/>
                  </a:lnTo>
                  <a:lnTo>
                    <a:pt x="134835" y="188568"/>
                  </a:lnTo>
                  <a:lnTo>
                    <a:pt x="135476" y="189686"/>
                  </a:lnTo>
                  <a:lnTo>
                    <a:pt x="134501" y="190282"/>
                  </a:lnTo>
                  <a:lnTo>
                    <a:pt x="134401" y="190420"/>
                  </a:lnTo>
                  <a:lnTo>
                    <a:pt x="135304" y="192026"/>
                  </a:lnTo>
                  <a:lnTo>
                    <a:pt x="133946" y="192939"/>
                  </a:lnTo>
                  <a:lnTo>
                    <a:pt x="132508" y="190439"/>
                  </a:lnTo>
                  <a:lnTo>
                    <a:pt x="130393" y="186523"/>
                  </a:lnTo>
                  <a:lnTo>
                    <a:pt x="128845" y="187545"/>
                  </a:lnTo>
                  <a:lnTo>
                    <a:pt x="128021" y="186023"/>
                  </a:lnTo>
                  <a:lnTo>
                    <a:pt x="129587" y="185051"/>
                  </a:lnTo>
                  <a:lnTo>
                    <a:pt x="129025" y="184004"/>
                  </a:lnTo>
                  <a:lnTo>
                    <a:pt x="128077" y="181905"/>
                  </a:lnTo>
                  <a:lnTo>
                    <a:pt x="127488" y="180351"/>
                  </a:lnTo>
                  <a:lnTo>
                    <a:pt x="123442" y="182910"/>
                  </a:lnTo>
                  <a:lnTo>
                    <a:pt x="123621" y="183331"/>
                  </a:lnTo>
                  <a:lnTo>
                    <a:pt x="122900" y="183793"/>
                  </a:lnTo>
                  <a:lnTo>
                    <a:pt x="122448" y="182959"/>
                  </a:lnTo>
                  <a:lnTo>
                    <a:pt x="122293" y="182940"/>
                  </a:lnTo>
                  <a:lnTo>
                    <a:pt x="121641" y="183529"/>
                  </a:lnTo>
                  <a:lnTo>
                    <a:pt x="122052" y="184349"/>
                  </a:lnTo>
                  <a:lnTo>
                    <a:pt x="118373" y="186727"/>
                  </a:lnTo>
                  <a:lnTo>
                    <a:pt x="119008" y="187893"/>
                  </a:lnTo>
                  <a:lnTo>
                    <a:pt x="119573" y="188635"/>
                  </a:lnTo>
                  <a:lnTo>
                    <a:pt x="118967" y="189641"/>
                  </a:lnTo>
                  <a:lnTo>
                    <a:pt x="117495" y="190577"/>
                  </a:lnTo>
                  <a:lnTo>
                    <a:pt x="118881" y="193162"/>
                  </a:lnTo>
                  <a:lnTo>
                    <a:pt x="118378" y="193465"/>
                  </a:lnTo>
                  <a:lnTo>
                    <a:pt x="118160" y="193503"/>
                  </a:lnTo>
                  <a:lnTo>
                    <a:pt x="116149" y="194796"/>
                  </a:lnTo>
                  <a:lnTo>
                    <a:pt x="115001" y="195038"/>
                  </a:lnTo>
                  <a:lnTo>
                    <a:pt x="113425" y="196031"/>
                  </a:lnTo>
                  <a:lnTo>
                    <a:pt x="110857" y="191505"/>
                  </a:lnTo>
                  <a:lnTo>
                    <a:pt x="110298" y="190521"/>
                  </a:lnTo>
                  <a:lnTo>
                    <a:pt x="108571" y="187477"/>
                  </a:lnTo>
                  <a:lnTo>
                    <a:pt x="108671" y="187173"/>
                  </a:lnTo>
                  <a:lnTo>
                    <a:pt x="108467" y="187010"/>
                  </a:lnTo>
                  <a:lnTo>
                    <a:pt x="108656" y="186310"/>
                  </a:lnTo>
                  <a:lnTo>
                    <a:pt x="110215" y="185349"/>
                  </a:lnTo>
                  <a:lnTo>
                    <a:pt x="109616" y="184219"/>
                  </a:lnTo>
                  <a:lnTo>
                    <a:pt x="109971" y="183802"/>
                  </a:lnTo>
                  <a:lnTo>
                    <a:pt x="109988" y="183206"/>
                  </a:lnTo>
                  <a:lnTo>
                    <a:pt x="109371" y="182196"/>
                  </a:lnTo>
                  <a:lnTo>
                    <a:pt x="107999" y="179591"/>
                  </a:lnTo>
                  <a:lnTo>
                    <a:pt x="107966" y="179422"/>
                  </a:lnTo>
                  <a:lnTo>
                    <a:pt x="109013" y="178857"/>
                  </a:lnTo>
                  <a:lnTo>
                    <a:pt x="109869" y="178693"/>
                  </a:lnTo>
                  <a:lnTo>
                    <a:pt x="110217" y="179006"/>
                  </a:lnTo>
                  <a:lnTo>
                    <a:pt x="111669" y="179465"/>
                  </a:lnTo>
                  <a:lnTo>
                    <a:pt x="112070" y="179830"/>
                  </a:lnTo>
                  <a:lnTo>
                    <a:pt x="114005" y="178575"/>
                  </a:lnTo>
                  <a:lnTo>
                    <a:pt x="112795" y="176429"/>
                  </a:lnTo>
                  <a:lnTo>
                    <a:pt x="113762" y="175650"/>
                  </a:lnTo>
                  <a:lnTo>
                    <a:pt x="113276" y="174573"/>
                  </a:lnTo>
                  <a:lnTo>
                    <a:pt x="112427" y="174629"/>
                  </a:lnTo>
                  <a:lnTo>
                    <a:pt x="112634" y="174420"/>
                  </a:lnTo>
                  <a:lnTo>
                    <a:pt x="113228" y="174137"/>
                  </a:lnTo>
                  <a:lnTo>
                    <a:pt x="112828" y="173354"/>
                  </a:lnTo>
                  <a:lnTo>
                    <a:pt x="113035" y="173075"/>
                  </a:lnTo>
                  <a:lnTo>
                    <a:pt x="111939" y="170935"/>
                  </a:lnTo>
                  <a:lnTo>
                    <a:pt x="111970" y="170768"/>
                  </a:lnTo>
                  <a:lnTo>
                    <a:pt x="111484" y="169754"/>
                  </a:lnTo>
                  <a:lnTo>
                    <a:pt x="112046" y="169240"/>
                  </a:lnTo>
                  <a:lnTo>
                    <a:pt x="112409" y="168771"/>
                  </a:lnTo>
                  <a:lnTo>
                    <a:pt x="111112" y="166408"/>
                  </a:lnTo>
                  <a:lnTo>
                    <a:pt x="111733" y="165999"/>
                  </a:lnTo>
                  <a:lnTo>
                    <a:pt x="112213" y="166015"/>
                  </a:lnTo>
                  <a:lnTo>
                    <a:pt x="112661" y="166177"/>
                  </a:lnTo>
                  <a:lnTo>
                    <a:pt x="113341" y="166204"/>
                  </a:lnTo>
                  <a:lnTo>
                    <a:pt x="114414" y="166077"/>
                  </a:lnTo>
                  <a:lnTo>
                    <a:pt x="114018" y="164941"/>
                  </a:lnTo>
                  <a:lnTo>
                    <a:pt x="113009" y="162933"/>
                  </a:lnTo>
                  <a:lnTo>
                    <a:pt x="111906" y="163236"/>
                  </a:lnTo>
                  <a:lnTo>
                    <a:pt x="110160" y="164256"/>
                  </a:lnTo>
                  <a:lnTo>
                    <a:pt x="109771" y="163512"/>
                  </a:lnTo>
                  <a:lnTo>
                    <a:pt x="108725" y="164123"/>
                  </a:lnTo>
                  <a:lnTo>
                    <a:pt x="107931" y="163683"/>
                  </a:lnTo>
                  <a:lnTo>
                    <a:pt x="107589" y="163303"/>
                  </a:lnTo>
                  <a:lnTo>
                    <a:pt x="107218" y="162268"/>
                  </a:lnTo>
                  <a:lnTo>
                    <a:pt x="106953" y="160563"/>
                  </a:lnTo>
                  <a:lnTo>
                    <a:pt x="109605" y="159006"/>
                  </a:lnTo>
                  <a:lnTo>
                    <a:pt x="109366" y="158538"/>
                  </a:lnTo>
                  <a:lnTo>
                    <a:pt x="110808" y="158359"/>
                  </a:lnTo>
                  <a:lnTo>
                    <a:pt x="110749" y="158501"/>
                  </a:lnTo>
                  <a:lnTo>
                    <a:pt x="111013" y="158563"/>
                  </a:lnTo>
                  <a:lnTo>
                    <a:pt x="111454" y="158289"/>
                  </a:lnTo>
                  <a:lnTo>
                    <a:pt x="111355" y="157158"/>
                  </a:lnTo>
                  <a:lnTo>
                    <a:pt x="111171" y="156798"/>
                  </a:lnTo>
                  <a:lnTo>
                    <a:pt x="110865" y="157120"/>
                  </a:lnTo>
                  <a:lnTo>
                    <a:pt x="110326" y="157364"/>
                  </a:lnTo>
                  <a:lnTo>
                    <a:pt x="109050" y="157452"/>
                  </a:lnTo>
                  <a:lnTo>
                    <a:pt x="107285" y="156899"/>
                  </a:lnTo>
                  <a:lnTo>
                    <a:pt x="105404" y="156029"/>
                  </a:lnTo>
                  <a:lnTo>
                    <a:pt x="104823" y="155328"/>
                  </a:lnTo>
                  <a:lnTo>
                    <a:pt x="104569" y="155363"/>
                  </a:lnTo>
                  <a:lnTo>
                    <a:pt x="100676" y="157910"/>
                  </a:lnTo>
                  <a:lnTo>
                    <a:pt x="99477" y="155632"/>
                  </a:lnTo>
                  <a:lnTo>
                    <a:pt x="98495" y="157383"/>
                  </a:lnTo>
                  <a:lnTo>
                    <a:pt x="97423" y="159449"/>
                  </a:lnTo>
                  <a:lnTo>
                    <a:pt x="99100" y="156035"/>
                  </a:lnTo>
                  <a:lnTo>
                    <a:pt x="99133" y="155675"/>
                  </a:lnTo>
                  <a:lnTo>
                    <a:pt x="98768" y="154943"/>
                  </a:lnTo>
                  <a:lnTo>
                    <a:pt x="98207" y="154520"/>
                  </a:lnTo>
                  <a:lnTo>
                    <a:pt x="97584" y="154354"/>
                  </a:lnTo>
                  <a:lnTo>
                    <a:pt x="97339" y="154994"/>
                  </a:lnTo>
                  <a:lnTo>
                    <a:pt x="96624" y="155488"/>
                  </a:lnTo>
                  <a:lnTo>
                    <a:pt x="95873" y="155468"/>
                  </a:lnTo>
                  <a:lnTo>
                    <a:pt x="94933" y="155709"/>
                  </a:lnTo>
                  <a:lnTo>
                    <a:pt x="94680" y="155888"/>
                  </a:lnTo>
                  <a:lnTo>
                    <a:pt x="94392" y="155305"/>
                  </a:lnTo>
                  <a:lnTo>
                    <a:pt x="92777" y="152052"/>
                  </a:lnTo>
                  <a:lnTo>
                    <a:pt x="94680" y="150945"/>
                  </a:lnTo>
                  <a:lnTo>
                    <a:pt x="95095" y="151154"/>
                  </a:lnTo>
                  <a:lnTo>
                    <a:pt x="95154" y="151310"/>
                  </a:lnTo>
                  <a:lnTo>
                    <a:pt x="95055" y="151834"/>
                  </a:lnTo>
                  <a:lnTo>
                    <a:pt x="95134" y="151993"/>
                  </a:lnTo>
                  <a:lnTo>
                    <a:pt x="95336" y="152150"/>
                  </a:lnTo>
                  <a:lnTo>
                    <a:pt x="95850" y="152079"/>
                  </a:lnTo>
                  <a:lnTo>
                    <a:pt x="95990" y="151936"/>
                  </a:lnTo>
                  <a:lnTo>
                    <a:pt x="96397" y="151871"/>
                  </a:lnTo>
                  <a:lnTo>
                    <a:pt x="97059" y="151989"/>
                  </a:lnTo>
                  <a:lnTo>
                    <a:pt x="97458" y="152798"/>
                  </a:lnTo>
                  <a:lnTo>
                    <a:pt x="98288" y="152768"/>
                  </a:lnTo>
                  <a:lnTo>
                    <a:pt x="98179" y="152387"/>
                  </a:lnTo>
                  <a:lnTo>
                    <a:pt x="97993" y="152212"/>
                  </a:lnTo>
                  <a:lnTo>
                    <a:pt x="98088" y="150524"/>
                  </a:lnTo>
                  <a:lnTo>
                    <a:pt x="97687" y="150624"/>
                  </a:lnTo>
                  <a:lnTo>
                    <a:pt x="96371" y="147984"/>
                  </a:lnTo>
                  <a:lnTo>
                    <a:pt x="96452" y="145861"/>
                  </a:lnTo>
                  <a:lnTo>
                    <a:pt x="95863" y="144682"/>
                  </a:lnTo>
                  <a:lnTo>
                    <a:pt x="96727" y="144167"/>
                  </a:lnTo>
                  <a:lnTo>
                    <a:pt x="95776" y="143628"/>
                  </a:lnTo>
                  <a:lnTo>
                    <a:pt x="94634" y="143555"/>
                  </a:lnTo>
                  <a:lnTo>
                    <a:pt x="93010" y="142762"/>
                  </a:lnTo>
                  <a:lnTo>
                    <a:pt x="92659" y="142459"/>
                  </a:lnTo>
                  <a:lnTo>
                    <a:pt x="95492" y="140811"/>
                  </a:lnTo>
                  <a:lnTo>
                    <a:pt x="93184" y="136513"/>
                  </a:lnTo>
                  <a:lnTo>
                    <a:pt x="94594" y="135626"/>
                  </a:lnTo>
                  <a:lnTo>
                    <a:pt x="94137" y="134665"/>
                  </a:lnTo>
                  <a:lnTo>
                    <a:pt x="94528" y="134410"/>
                  </a:lnTo>
                  <a:lnTo>
                    <a:pt x="94881" y="134194"/>
                  </a:lnTo>
                  <a:lnTo>
                    <a:pt x="95397" y="135111"/>
                  </a:lnTo>
                  <a:lnTo>
                    <a:pt x="96891" y="134188"/>
                  </a:lnTo>
                  <a:lnTo>
                    <a:pt x="95760" y="132226"/>
                  </a:lnTo>
                  <a:lnTo>
                    <a:pt x="95336" y="131733"/>
                  </a:lnTo>
                  <a:lnTo>
                    <a:pt x="94486" y="130282"/>
                  </a:lnTo>
                  <a:lnTo>
                    <a:pt x="94292" y="129515"/>
                  </a:lnTo>
                  <a:lnTo>
                    <a:pt x="94365" y="129373"/>
                  </a:lnTo>
                  <a:lnTo>
                    <a:pt x="95101" y="128807"/>
                  </a:lnTo>
                  <a:lnTo>
                    <a:pt x="95280" y="128828"/>
                  </a:lnTo>
                  <a:lnTo>
                    <a:pt x="95446" y="128903"/>
                  </a:lnTo>
                  <a:lnTo>
                    <a:pt x="95879" y="129762"/>
                  </a:lnTo>
                  <a:lnTo>
                    <a:pt x="97278" y="129052"/>
                  </a:lnTo>
                  <a:lnTo>
                    <a:pt x="97592" y="129039"/>
                  </a:lnTo>
                  <a:lnTo>
                    <a:pt x="98839" y="129679"/>
                  </a:lnTo>
                  <a:lnTo>
                    <a:pt x="99259" y="130071"/>
                  </a:lnTo>
                  <a:lnTo>
                    <a:pt x="99690" y="130110"/>
                  </a:lnTo>
                  <a:lnTo>
                    <a:pt x="100087" y="130001"/>
                  </a:lnTo>
                  <a:lnTo>
                    <a:pt x="100398" y="130355"/>
                  </a:lnTo>
                  <a:lnTo>
                    <a:pt x="101084" y="131592"/>
                  </a:lnTo>
                  <a:lnTo>
                    <a:pt x="100903" y="131705"/>
                  </a:lnTo>
                  <a:lnTo>
                    <a:pt x="101075" y="132035"/>
                  </a:lnTo>
                  <a:lnTo>
                    <a:pt x="101644" y="131722"/>
                  </a:lnTo>
                  <a:lnTo>
                    <a:pt x="101826" y="131488"/>
                  </a:lnTo>
                  <a:lnTo>
                    <a:pt x="102039" y="131022"/>
                  </a:lnTo>
                  <a:lnTo>
                    <a:pt x="103182" y="130346"/>
                  </a:lnTo>
                  <a:lnTo>
                    <a:pt x="103466" y="129477"/>
                  </a:lnTo>
                  <a:lnTo>
                    <a:pt x="103259" y="129087"/>
                  </a:lnTo>
                  <a:lnTo>
                    <a:pt x="103894" y="128696"/>
                  </a:lnTo>
                  <a:lnTo>
                    <a:pt x="104399" y="129640"/>
                  </a:lnTo>
                  <a:lnTo>
                    <a:pt x="104801" y="129413"/>
                  </a:lnTo>
                  <a:lnTo>
                    <a:pt x="106147" y="129282"/>
                  </a:lnTo>
                  <a:lnTo>
                    <a:pt x="107105" y="128908"/>
                  </a:lnTo>
                  <a:lnTo>
                    <a:pt x="108918" y="129510"/>
                  </a:lnTo>
                  <a:lnTo>
                    <a:pt x="109047" y="129754"/>
                  </a:lnTo>
                  <a:lnTo>
                    <a:pt x="109371" y="129867"/>
                  </a:lnTo>
                  <a:lnTo>
                    <a:pt x="108374" y="131982"/>
                  </a:lnTo>
                  <a:lnTo>
                    <a:pt x="106267" y="136224"/>
                  </a:lnTo>
                  <a:lnTo>
                    <a:pt x="105659" y="137507"/>
                  </a:lnTo>
                  <a:lnTo>
                    <a:pt x="106167" y="138479"/>
                  </a:lnTo>
                  <a:lnTo>
                    <a:pt x="106635" y="138198"/>
                  </a:lnTo>
                  <a:lnTo>
                    <a:pt x="108937" y="142542"/>
                  </a:lnTo>
                  <a:lnTo>
                    <a:pt x="108875" y="143004"/>
                  </a:lnTo>
                  <a:lnTo>
                    <a:pt x="109203" y="143472"/>
                  </a:lnTo>
                  <a:lnTo>
                    <a:pt x="111645" y="142017"/>
                  </a:lnTo>
                  <a:lnTo>
                    <a:pt x="110651" y="140107"/>
                  </a:lnTo>
                  <a:lnTo>
                    <a:pt x="111560" y="139458"/>
                  </a:lnTo>
                  <a:lnTo>
                    <a:pt x="113028" y="140181"/>
                  </a:lnTo>
                  <a:lnTo>
                    <a:pt x="113335" y="140727"/>
                  </a:lnTo>
                  <a:lnTo>
                    <a:pt x="113595" y="140827"/>
                  </a:lnTo>
                  <a:lnTo>
                    <a:pt x="115771" y="139558"/>
                  </a:lnTo>
                  <a:lnTo>
                    <a:pt x="116116" y="139509"/>
                  </a:lnTo>
                  <a:lnTo>
                    <a:pt x="117250" y="139597"/>
                  </a:lnTo>
                  <a:lnTo>
                    <a:pt x="116793" y="137740"/>
                  </a:lnTo>
                  <a:lnTo>
                    <a:pt x="116964" y="137697"/>
                  </a:lnTo>
                  <a:lnTo>
                    <a:pt x="117029" y="137009"/>
                  </a:lnTo>
                  <a:lnTo>
                    <a:pt x="116717" y="136813"/>
                  </a:lnTo>
                  <a:lnTo>
                    <a:pt x="117663" y="136900"/>
                  </a:lnTo>
                  <a:lnTo>
                    <a:pt x="117671" y="137273"/>
                  </a:lnTo>
                  <a:lnTo>
                    <a:pt x="118938" y="137895"/>
                  </a:lnTo>
                  <a:lnTo>
                    <a:pt x="120846" y="138036"/>
                  </a:lnTo>
                  <a:lnTo>
                    <a:pt x="121152" y="137901"/>
                  </a:lnTo>
                  <a:lnTo>
                    <a:pt x="121674" y="137848"/>
                  </a:lnTo>
                  <a:lnTo>
                    <a:pt x="122674" y="139376"/>
                  </a:lnTo>
                  <a:lnTo>
                    <a:pt x="123008" y="140017"/>
                  </a:lnTo>
                  <a:lnTo>
                    <a:pt x="120906" y="141398"/>
                  </a:lnTo>
                  <a:lnTo>
                    <a:pt x="121354" y="141444"/>
                  </a:lnTo>
                  <a:lnTo>
                    <a:pt x="121720" y="141213"/>
                  </a:lnTo>
                  <a:lnTo>
                    <a:pt x="121854" y="140991"/>
                  </a:lnTo>
                  <a:lnTo>
                    <a:pt x="122093" y="140973"/>
                  </a:lnTo>
                  <a:lnTo>
                    <a:pt x="122674" y="140962"/>
                  </a:lnTo>
                  <a:lnTo>
                    <a:pt x="123628" y="141212"/>
                  </a:lnTo>
                  <a:lnTo>
                    <a:pt x="123986" y="141632"/>
                  </a:lnTo>
                  <a:lnTo>
                    <a:pt x="124604" y="142665"/>
                  </a:lnTo>
                  <a:lnTo>
                    <a:pt x="125049" y="142386"/>
                  </a:lnTo>
                  <a:lnTo>
                    <a:pt x="127799" y="140676"/>
                  </a:lnTo>
                  <a:lnTo>
                    <a:pt x="127524" y="140073"/>
                  </a:lnTo>
                  <a:lnTo>
                    <a:pt x="127470" y="139532"/>
                  </a:lnTo>
                  <a:lnTo>
                    <a:pt x="127536" y="139101"/>
                  </a:lnTo>
                  <a:lnTo>
                    <a:pt x="128431" y="137909"/>
                  </a:lnTo>
                  <a:lnTo>
                    <a:pt x="128757" y="137652"/>
                  </a:lnTo>
                  <a:lnTo>
                    <a:pt x="130172" y="137050"/>
                  </a:lnTo>
                  <a:lnTo>
                    <a:pt x="130717" y="136641"/>
                  </a:lnTo>
                  <a:lnTo>
                    <a:pt x="131098" y="136059"/>
                  </a:lnTo>
                  <a:lnTo>
                    <a:pt x="131337" y="134919"/>
                  </a:lnTo>
                  <a:lnTo>
                    <a:pt x="131197" y="134566"/>
                  </a:lnTo>
                  <a:lnTo>
                    <a:pt x="130849" y="134268"/>
                  </a:lnTo>
                  <a:lnTo>
                    <a:pt x="130582" y="134144"/>
                  </a:lnTo>
                  <a:lnTo>
                    <a:pt x="130276" y="134128"/>
                  </a:lnTo>
                  <a:lnTo>
                    <a:pt x="129907" y="133926"/>
                  </a:lnTo>
                  <a:lnTo>
                    <a:pt x="129666" y="133660"/>
                  </a:lnTo>
                  <a:lnTo>
                    <a:pt x="129593" y="133488"/>
                  </a:lnTo>
                  <a:lnTo>
                    <a:pt x="129543" y="132730"/>
                  </a:lnTo>
                  <a:lnTo>
                    <a:pt x="129449" y="132450"/>
                  </a:lnTo>
                  <a:lnTo>
                    <a:pt x="129231" y="132206"/>
                  </a:lnTo>
                  <a:lnTo>
                    <a:pt x="128951" y="132027"/>
                  </a:lnTo>
                  <a:lnTo>
                    <a:pt x="128551" y="132033"/>
                  </a:lnTo>
                  <a:lnTo>
                    <a:pt x="128083" y="132292"/>
                  </a:lnTo>
                  <a:lnTo>
                    <a:pt x="127204" y="132535"/>
                  </a:lnTo>
                  <a:lnTo>
                    <a:pt x="125651" y="132601"/>
                  </a:lnTo>
                  <a:lnTo>
                    <a:pt x="125133" y="132543"/>
                  </a:lnTo>
                  <a:lnTo>
                    <a:pt x="124993" y="132442"/>
                  </a:lnTo>
                  <a:lnTo>
                    <a:pt x="124940" y="132147"/>
                  </a:lnTo>
                  <a:lnTo>
                    <a:pt x="125151" y="131694"/>
                  </a:lnTo>
                  <a:lnTo>
                    <a:pt x="125339" y="131464"/>
                  </a:lnTo>
                  <a:lnTo>
                    <a:pt x="125754" y="131249"/>
                  </a:lnTo>
                  <a:lnTo>
                    <a:pt x="126119" y="131163"/>
                  </a:lnTo>
                  <a:lnTo>
                    <a:pt x="126366" y="130999"/>
                  </a:lnTo>
                  <a:lnTo>
                    <a:pt x="126679" y="130636"/>
                  </a:lnTo>
                  <a:lnTo>
                    <a:pt x="127133" y="129740"/>
                  </a:lnTo>
                  <a:lnTo>
                    <a:pt x="127299" y="129177"/>
                  </a:lnTo>
                  <a:lnTo>
                    <a:pt x="127279" y="128610"/>
                  </a:lnTo>
                  <a:lnTo>
                    <a:pt x="127026" y="128050"/>
                  </a:lnTo>
                  <a:lnTo>
                    <a:pt x="126506" y="127587"/>
                  </a:lnTo>
                  <a:lnTo>
                    <a:pt x="126054" y="127584"/>
                  </a:lnTo>
                  <a:lnTo>
                    <a:pt x="125967" y="127329"/>
                  </a:lnTo>
                  <a:lnTo>
                    <a:pt x="126139" y="126979"/>
                  </a:lnTo>
                  <a:lnTo>
                    <a:pt x="125307" y="126260"/>
                  </a:lnTo>
                  <a:lnTo>
                    <a:pt x="124853" y="125703"/>
                  </a:lnTo>
                  <a:lnTo>
                    <a:pt x="125228" y="124562"/>
                  </a:lnTo>
                  <a:lnTo>
                    <a:pt x="125754" y="123594"/>
                  </a:lnTo>
                  <a:lnTo>
                    <a:pt x="126155" y="123435"/>
                  </a:lnTo>
                  <a:lnTo>
                    <a:pt x="127034" y="122858"/>
                  </a:lnTo>
                  <a:lnTo>
                    <a:pt x="127281" y="122579"/>
                  </a:lnTo>
                  <a:lnTo>
                    <a:pt x="128935" y="122341"/>
                  </a:lnTo>
                  <a:lnTo>
                    <a:pt x="130027" y="122559"/>
                  </a:lnTo>
                  <a:lnTo>
                    <a:pt x="131539" y="122729"/>
                  </a:lnTo>
                  <a:lnTo>
                    <a:pt x="134680" y="123324"/>
                  </a:lnTo>
                  <a:lnTo>
                    <a:pt x="140494" y="119942"/>
                  </a:lnTo>
                  <a:lnTo>
                    <a:pt x="139474" y="117893"/>
                  </a:lnTo>
                  <a:lnTo>
                    <a:pt x="139578" y="117756"/>
                  </a:lnTo>
                  <a:lnTo>
                    <a:pt x="140581" y="117165"/>
                  </a:lnTo>
                  <a:lnTo>
                    <a:pt x="140087" y="116104"/>
                  </a:lnTo>
                  <a:lnTo>
                    <a:pt x="141984" y="115023"/>
                  </a:lnTo>
                  <a:lnTo>
                    <a:pt x="141518" y="114034"/>
                  </a:lnTo>
                  <a:lnTo>
                    <a:pt x="141597" y="113897"/>
                  </a:lnTo>
                  <a:lnTo>
                    <a:pt x="140820" y="112395"/>
                  </a:lnTo>
                  <a:lnTo>
                    <a:pt x="140828" y="112102"/>
                  </a:lnTo>
                  <a:lnTo>
                    <a:pt x="140399" y="112036"/>
                  </a:lnTo>
                  <a:lnTo>
                    <a:pt x="140054" y="112123"/>
                  </a:lnTo>
                  <a:lnTo>
                    <a:pt x="137274" y="113740"/>
                  </a:lnTo>
                  <a:lnTo>
                    <a:pt x="136855" y="113855"/>
                  </a:lnTo>
                  <a:lnTo>
                    <a:pt x="134346" y="113711"/>
                  </a:lnTo>
                  <a:lnTo>
                    <a:pt x="133714" y="113577"/>
                  </a:lnTo>
                  <a:lnTo>
                    <a:pt x="133261" y="113360"/>
                  </a:lnTo>
                  <a:lnTo>
                    <a:pt x="133014" y="110843"/>
                  </a:lnTo>
                  <a:lnTo>
                    <a:pt x="132556" y="111143"/>
                  </a:lnTo>
                  <a:lnTo>
                    <a:pt x="131938" y="111803"/>
                  </a:lnTo>
                  <a:lnTo>
                    <a:pt x="131424" y="110655"/>
                  </a:lnTo>
                  <a:lnTo>
                    <a:pt x="131031" y="110127"/>
                  </a:lnTo>
                  <a:lnTo>
                    <a:pt x="130120" y="108451"/>
                  </a:lnTo>
                  <a:lnTo>
                    <a:pt x="130258" y="108145"/>
                  </a:lnTo>
                  <a:lnTo>
                    <a:pt x="130531" y="108093"/>
                  </a:lnTo>
                  <a:lnTo>
                    <a:pt x="130928" y="107651"/>
                  </a:lnTo>
                  <a:lnTo>
                    <a:pt x="131501" y="106564"/>
                  </a:lnTo>
                  <a:lnTo>
                    <a:pt x="131928" y="106342"/>
                  </a:lnTo>
                  <a:lnTo>
                    <a:pt x="131914" y="105448"/>
                  </a:lnTo>
                  <a:lnTo>
                    <a:pt x="131734" y="104934"/>
                  </a:lnTo>
                  <a:lnTo>
                    <a:pt x="130794" y="103422"/>
                  </a:lnTo>
                  <a:lnTo>
                    <a:pt x="129579" y="104598"/>
                  </a:lnTo>
                  <a:lnTo>
                    <a:pt x="127633" y="105059"/>
                  </a:lnTo>
                  <a:lnTo>
                    <a:pt x="126082" y="105655"/>
                  </a:lnTo>
                  <a:lnTo>
                    <a:pt x="124404" y="106607"/>
                  </a:lnTo>
                  <a:lnTo>
                    <a:pt x="124035" y="106214"/>
                  </a:lnTo>
                  <a:lnTo>
                    <a:pt x="124908" y="104711"/>
                  </a:lnTo>
                  <a:lnTo>
                    <a:pt x="125404" y="103399"/>
                  </a:lnTo>
                  <a:lnTo>
                    <a:pt x="125975" y="101135"/>
                  </a:lnTo>
                  <a:lnTo>
                    <a:pt x="126305" y="100318"/>
                  </a:lnTo>
                  <a:lnTo>
                    <a:pt x="125109" y="101143"/>
                  </a:lnTo>
                  <a:lnTo>
                    <a:pt x="124076" y="99342"/>
                  </a:lnTo>
                  <a:lnTo>
                    <a:pt x="121139" y="101350"/>
                  </a:lnTo>
                  <a:lnTo>
                    <a:pt x="120362" y="101859"/>
                  </a:lnTo>
                  <a:lnTo>
                    <a:pt x="120001" y="101955"/>
                  </a:lnTo>
                  <a:lnTo>
                    <a:pt x="119373" y="100812"/>
                  </a:lnTo>
                  <a:lnTo>
                    <a:pt x="119550" y="100722"/>
                  </a:lnTo>
                  <a:lnTo>
                    <a:pt x="118823" y="99239"/>
                  </a:lnTo>
                  <a:lnTo>
                    <a:pt x="117774" y="99890"/>
                  </a:lnTo>
                  <a:lnTo>
                    <a:pt x="117748" y="98458"/>
                  </a:lnTo>
                  <a:lnTo>
                    <a:pt x="117347" y="98263"/>
                  </a:lnTo>
                  <a:lnTo>
                    <a:pt x="117023" y="101223"/>
                  </a:lnTo>
                  <a:lnTo>
                    <a:pt x="116816" y="102281"/>
                  </a:lnTo>
                  <a:lnTo>
                    <a:pt x="114022" y="104074"/>
                  </a:lnTo>
                  <a:lnTo>
                    <a:pt x="113769" y="103624"/>
                  </a:lnTo>
                  <a:lnTo>
                    <a:pt x="113808" y="102854"/>
                  </a:lnTo>
                  <a:lnTo>
                    <a:pt x="113929" y="102282"/>
                  </a:lnTo>
                  <a:lnTo>
                    <a:pt x="114330" y="101472"/>
                  </a:lnTo>
                  <a:lnTo>
                    <a:pt x="114848" y="99030"/>
                  </a:lnTo>
                  <a:lnTo>
                    <a:pt x="114848" y="98507"/>
                  </a:lnTo>
                  <a:lnTo>
                    <a:pt x="114545" y="97099"/>
                  </a:lnTo>
                  <a:lnTo>
                    <a:pt x="114364" y="96577"/>
                  </a:lnTo>
                  <a:lnTo>
                    <a:pt x="114518" y="96119"/>
                  </a:lnTo>
                  <a:lnTo>
                    <a:pt x="113536" y="95063"/>
                  </a:lnTo>
                  <a:lnTo>
                    <a:pt x="112846" y="94141"/>
                  </a:lnTo>
                  <a:lnTo>
                    <a:pt x="112372" y="92944"/>
                  </a:lnTo>
                  <a:lnTo>
                    <a:pt x="112386" y="92670"/>
                  </a:lnTo>
                  <a:lnTo>
                    <a:pt x="112259" y="92297"/>
                  </a:lnTo>
                  <a:lnTo>
                    <a:pt x="112242" y="91442"/>
                  </a:lnTo>
                  <a:lnTo>
                    <a:pt x="112113" y="91251"/>
                  </a:lnTo>
                  <a:lnTo>
                    <a:pt x="111584" y="91022"/>
                  </a:lnTo>
                  <a:lnTo>
                    <a:pt x="110843" y="91452"/>
                  </a:lnTo>
                  <a:lnTo>
                    <a:pt x="110367" y="90610"/>
                  </a:lnTo>
                  <a:lnTo>
                    <a:pt x="108334" y="91836"/>
                  </a:lnTo>
                  <a:lnTo>
                    <a:pt x="107478" y="91505"/>
                  </a:lnTo>
                  <a:lnTo>
                    <a:pt x="106348" y="89816"/>
                  </a:lnTo>
                  <a:lnTo>
                    <a:pt x="105493" y="89299"/>
                  </a:lnTo>
                  <a:lnTo>
                    <a:pt x="104789" y="88991"/>
                  </a:lnTo>
                  <a:lnTo>
                    <a:pt x="104436" y="88538"/>
                  </a:lnTo>
                  <a:lnTo>
                    <a:pt x="102823" y="89450"/>
                  </a:lnTo>
                  <a:lnTo>
                    <a:pt x="102088" y="88589"/>
                  </a:lnTo>
                  <a:lnTo>
                    <a:pt x="102282" y="88132"/>
                  </a:lnTo>
                  <a:lnTo>
                    <a:pt x="102375" y="87674"/>
                  </a:lnTo>
                  <a:lnTo>
                    <a:pt x="101994" y="86669"/>
                  </a:lnTo>
                  <a:lnTo>
                    <a:pt x="101733" y="86483"/>
                  </a:lnTo>
                  <a:lnTo>
                    <a:pt x="101108" y="85149"/>
                  </a:lnTo>
                  <a:lnTo>
                    <a:pt x="100891" y="84416"/>
                  </a:lnTo>
                  <a:lnTo>
                    <a:pt x="100897" y="84245"/>
                  </a:lnTo>
                  <a:lnTo>
                    <a:pt x="101946" y="83599"/>
                  </a:lnTo>
                  <a:lnTo>
                    <a:pt x="101071" y="81974"/>
                  </a:lnTo>
                  <a:lnTo>
                    <a:pt x="100140" y="82546"/>
                  </a:lnTo>
                  <a:lnTo>
                    <a:pt x="99909" y="82680"/>
                  </a:lnTo>
                  <a:lnTo>
                    <a:pt x="95950" y="85190"/>
                  </a:lnTo>
                  <a:lnTo>
                    <a:pt x="95762" y="85296"/>
                  </a:lnTo>
                  <a:lnTo>
                    <a:pt x="94237" y="86220"/>
                  </a:lnTo>
                  <a:lnTo>
                    <a:pt x="94802" y="86769"/>
                  </a:lnTo>
                  <a:lnTo>
                    <a:pt x="95056" y="87261"/>
                  </a:lnTo>
                  <a:lnTo>
                    <a:pt x="95153" y="87656"/>
                  </a:lnTo>
                  <a:lnTo>
                    <a:pt x="95128" y="88371"/>
                  </a:lnTo>
                  <a:lnTo>
                    <a:pt x="94892" y="89136"/>
                  </a:lnTo>
                  <a:lnTo>
                    <a:pt x="94534" y="89658"/>
                  </a:lnTo>
                  <a:lnTo>
                    <a:pt x="93757" y="90433"/>
                  </a:lnTo>
                  <a:lnTo>
                    <a:pt x="92986" y="90855"/>
                  </a:lnTo>
                  <a:lnTo>
                    <a:pt x="92819" y="91061"/>
                  </a:lnTo>
                  <a:lnTo>
                    <a:pt x="92726" y="91383"/>
                  </a:lnTo>
                  <a:lnTo>
                    <a:pt x="92725" y="91696"/>
                  </a:lnTo>
                  <a:lnTo>
                    <a:pt x="92876" y="92820"/>
                  </a:lnTo>
                  <a:lnTo>
                    <a:pt x="93101" y="93317"/>
                  </a:lnTo>
                  <a:lnTo>
                    <a:pt x="93864" y="93782"/>
                  </a:lnTo>
                  <a:lnTo>
                    <a:pt x="94063" y="93824"/>
                  </a:lnTo>
                  <a:lnTo>
                    <a:pt x="95417" y="94517"/>
                  </a:lnTo>
                  <a:lnTo>
                    <a:pt x="96112" y="94603"/>
                  </a:lnTo>
                  <a:lnTo>
                    <a:pt x="96454" y="94539"/>
                  </a:lnTo>
                  <a:lnTo>
                    <a:pt x="95711" y="95132"/>
                  </a:lnTo>
                  <a:lnTo>
                    <a:pt x="95663" y="95263"/>
                  </a:lnTo>
                  <a:lnTo>
                    <a:pt x="95717" y="95534"/>
                  </a:lnTo>
                  <a:lnTo>
                    <a:pt x="95095" y="96936"/>
                  </a:lnTo>
                  <a:lnTo>
                    <a:pt x="94687" y="96972"/>
                  </a:lnTo>
                  <a:lnTo>
                    <a:pt x="94486" y="97127"/>
                  </a:lnTo>
                  <a:lnTo>
                    <a:pt x="95359" y="98694"/>
                  </a:lnTo>
                  <a:lnTo>
                    <a:pt x="92475" y="100483"/>
                  </a:lnTo>
                  <a:lnTo>
                    <a:pt x="93050" y="100930"/>
                  </a:lnTo>
                  <a:lnTo>
                    <a:pt x="94063" y="100937"/>
                  </a:lnTo>
                  <a:lnTo>
                    <a:pt x="94103" y="101066"/>
                  </a:lnTo>
                  <a:lnTo>
                    <a:pt x="92943" y="101758"/>
                  </a:lnTo>
                  <a:lnTo>
                    <a:pt x="94105" y="103517"/>
                  </a:lnTo>
                  <a:lnTo>
                    <a:pt x="93268" y="104083"/>
                  </a:lnTo>
                  <a:lnTo>
                    <a:pt x="92779" y="103897"/>
                  </a:lnTo>
                  <a:lnTo>
                    <a:pt x="90803" y="105095"/>
                  </a:lnTo>
                  <a:lnTo>
                    <a:pt x="91114" y="105632"/>
                  </a:lnTo>
                  <a:lnTo>
                    <a:pt x="91593" y="106266"/>
                  </a:lnTo>
                  <a:lnTo>
                    <a:pt x="92046" y="106201"/>
                  </a:lnTo>
                  <a:lnTo>
                    <a:pt x="92344" y="106071"/>
                  </a:lnTo>
                  <a:lnTo>
                    <a:pt x="92668" y="107584"/>
                  </a:lnTo>
                  <a:lnTo>
                    <a:pt x="92072" y="109698"/>
                  </a:lnTo>
                  <a:lnTo>
                    <a:pt x="91930" y="109178"/>
                  </a:lnTo>
                  <a:lnTo>
                    <a:pt x="91930" y="108413"/>
                  </a:lnTo>
                  <a:lnTo>
                    <a:pt x="91477" y="107893"/>
                  </a:lnTo>
                  <a:lnTo>
                    <a:pt x="90583" y="107454"/>
                  </a:lnTo>
                  <a:lnTo>
                    <a:pt x="90337" y="107161"/>
                  </a:lnTo>
                  <a:lnTo>
                    <a:pt x="90337" y="107714"/>
                  </a:lnTo>
                  <a:lnTo>
                    <a:pt x="91153" y="108185"/>
                  </a:lnTo>
                  <a:lnTo>
                    <a:pt x="91282" y="108413"/>
                  </a:lnTo>
                  <a:lnTo>
                    <a:pt x="91451" y="108885"/>
                  </a:lnTo>
                  <a:lnTo>
                    <a:pt x="91360" y="109600"/>
                  </a:lnTo>
                  <a:lnTo>
                    <a:pt x="90689" y="110131"/>
                  </a:lnTo>
                  <a:lnTo>
                    <a:pt x="89940" y="110926"/>
                  </a:lnTo>
                  <a:lnTo>
                    <a:pt x="89057" y="112196"/>
                  </a:lnTo>
                  <a:lnTo>
                    <a:pt x="90622" y="112934"/>
                  </a:lnTo>
                  <a:lnTo>
                    <a:pt x="88142" y="114540"/>
                  </a:lnTo>
                  <a:lnTo>
                    <a:pt x="88650" y="115458"/>
                  </a:lnTo>
                  <a:lnTo>
                    <a:pt x="88075" y="117143"/>
                  </a:lnTo>
                  <a:lnTo>
                    <a:pt x="87850" y="118609"/>
                  </a:lnTo>
                  <a:lnTo>
                    <a:pt x="87328" y="119124"/>
                  </a:lnTo>
                  <a:lnTo>
                    <a:pt x="87300" y="119677"/>
                  </a:lnTo>
                  <a:lnTo>
                    <a:pt x="86953" y="119972"/>
                  </a:lnTo>
                  <a:lnTo>
                    <a:pt x="84983" y="121205"/>
                  </a:lnTo>
                  <a:lnTo>
                    <a:pt x="84981" y="121612"/>
                  </a:lnTo>
                  <a:lnTo>
                    <a:pt x="83323" y="122637"/>
                  </a:lnTo>
                  <a:lnTo>
                    <a:pt x="82065" y="122071"/>
                  </a:lnTo>
                  <a:lnTo>
                    <a:pt x="81223" y="122628"/>
                  </a:lnTo>
                  <a:lnTo>
                    <a:pt x="81530" y="123561"/>
                  </a:lnTo>
                  <a:lnTo>
                    <a:pt x="81836" y="123519"/>
                  </a:lnTo>
                  <a:lnTo>
                    <a:pt x="82215" y="123287"/>
                  </a:lnTo>
                  <a:lnTo>
                    <a:pt x="82344" y="123331"/>
                  </a:lnTo>
                  <a:lnTo>
                    <a:pt x="82956" y="124442"/>
                  </a:lnTo>
                  <a:lnTo>
                    <a:pt x="82749" y="124612"/>
                  </a:lnTo>
                  <a:lnTo>
                    <a:pt x="88571" y="125838"/>
                  </a:lnTo>
                  <a:lnTo>
                    <a:pt x="88745" y="125721"/>
                  </a:lnTo>
                  <a:lnTo>
                    <a:pt x="88958" y="125114"/>
                  </a:lnTo>
                  <a:lnTo>
                    <a:pt x="88806" y="124385"/>
                  </a:lnTo>
                  <a:lnTo>
                    <a:pt x="88838" y="124183"/>
                  </a:lnTo>
                  <a:lnTo>
                    <a:pt x="89019" y="123989"/>
                  </a:lnTo>
                  <a:lnTo>
                    <a:pt x="89387" y="124045"/>
                  </a:lnTo>
                  <a:lnTo>
                    <a:pt x="89754" y="124250"/>
                  </a:lnTo>
                  <a:lnTo>
                    <a:pt x="90377" y="124825"/>
                  </a:lnTo>
                  <a:lnTo>
                    <a:pt x="90551" y="125130"/>
                  </a:lnTo>
                  <a:lnTo>
                    <a:pt x="90590" y="125587"/>
                  </a:lnTo>
                  <a:lnTo>
                    <a:pt x="91165" y="126191"/>
                  </a:lnTo>
                  <a:lnTo>
                    <a:pt x="91345" y="126251"/>
                  </a:lnTo>
                  <a:lnTo>
                    <a:pt x="91813" y="126192"/>
                  </a:lnTo>
                  <a:lnTo>
                    <a:pt x="92629" y="125664"/>
                  </a:lnTo>
                  <a:lnTo>
                    <a:pt x="92921" y="125626"/>
                  </a:lnTo>
                  <a:lnTo>
                    <a:pt x="93224" y="125976"/>
                  </a:lnTo>
                  <a:lnTo>
                    <a:pt x="93315" y="126598"/>
                  </a:lnTo>
                  <a:lnTo>
                    <a:pt x="93432" y="126956"/>
                  </a:lnTo>
                  <a:lnTo>
                    <a:pt x="93691" y="127330"/>
                  </a:lnTo>
                  <a:lnTo>
                    <a:pt x="93976" y="127493"/>
                  </a:lnTo>
                  <a:lnTo>
                    <a:pt x="94726" y="127623"/>
                  </a:lnTo>
                  <a:lnTo>
                    <a:pt x="95452" y="127574"/>
                  </a:lnTo>
                  <a:lnTo>
                    <a:pt x="95027" y="128649"/>
                  </a:lnTo>
                  <a:lnTo>
                    <a:pt x="92868" y="129190"/>
                  </a:lnTo>
                  <a:lnTo>
                    <a:pt x="93156" y="129776"/>
                  </a:lnTo>
                  <a:lnTo>
                    <a:pt x="93850" y="130354"/>
                  </a:lnTo>
                  <a:lnTo>
                    <a:pt x="93804" y="131408"/>
                  </a:lnTo>
                  <a:lnTo>
                    <a:pt x="93575" y="132147"/>
                  </a:lnTo>
                  <a:lnTo>
                    <a:pt x="93376" y="132435"/>
                  </a:lnTo>
                  <a:lnTo>
                    <a:pt x="93129" y="132672"/>
                  </a:lnTo>
                  <a:lnTo>
                    <a:pt x="92947" y="132740"/>
                  </a:lnTo>
                  <a:lnTo>
                    <a:pt x="92414" y="133351"/>
                  </a:lnTo>
                  <a:lnTo>
                    <a:pt x="92319" y="133557"/>
                  </a:lnTo>
                  <a:lnTo>
                    <a:pt x="92546" y="133773"/>
                  </a:lnTo>
                  <a:lnTo>
                    <a:pt x="92552" y="134008"/>
                  </a:lnTo>
                  <a:lnTo>
                    <a:pt x="91900" y="134648"/>
                  </a:lnTo>
                  <a:lnTo>
                    <a:pt x="90908" y="135235"/>
                  </a:lnTo>
                  <a:lnTo>
                    <a:pt x="90608" y="135156"/>
                  </a:lnTo>
                  <a:lnTo>
                    <a:pt x="90223" y="135363"/>
                  </a:lnTo>
                  <a:lnTo>
                    <a:pt x="89964" y="136447"/>
                  </a:lnTo>
                  <a:lnTo>
                    <a:pt x="89650" y="136670"/>
                  </a:lnTo>
                  <a:lnTo>
                    <a:pt x="89312" y="138061"/>
                  </a:lnTo>
                  <a:lnTo>
                    <a:pt x="89498" y="138126"/>
                  </a:lnTo>
                  <a:lnTo>
                    <a:pt x="89618" y="138470"/>
                  </a:lnTo>
                  <a:lnTo>
                    <a:pt x="89644" y="138638"/>
                  </a:lnTo>
                  <a:lnTo>
                    <a:pt x="89511" y="138857"/>
                  </a:lnTo>
                  <a:lnTo>
                    <a:pt x="89351" y="138958"/>
                  </a:lnTo>
                  <a:lnTo>
                    <a:pt x="88373" y="138871"/>
                  </a:lnTo>
                  <a:lnTo>
                    <a:pt x="87739" y="138958"/>
                  </a:lnTo>
                  <a:lnTo>
                    <a:pt x="87842" y="139210"/>
                  </a:lnTo>
                  <a:lnTo>
                    <a:pt x="87648" y="139461"/>
                  </a:lnTo>
                  <a:lnTo>
                    <a:pt x="87494" y="139516"/>
                  </a:lnTo>
                  <a:lnTo>
                    <a:pt x="87016" y="139473"/>
                  </a:lnTo>
                  <a:lnTo>
                    <a:pt x="86651" y="139269"/>
                  </a:lnTo>
                  <a:lnTo>
                    <a:pt x="86577" y="138979"/>
                  </a:lnTo>
                  <a:lnTo>
                    <a:pt x="84683" y="140189"/>
                  </a:lnTo>
                  <a:lnTo>
                    <a:pt x="85894" y="142431"/>
                  </a:lnTo>
                  <a:lnTo>
                    <a:pt x="86265" y="142237"/>
                  </a:lnTo>
                  <a:lnTo>
                    <a:pt x="86886" y="142601"/>
                  </a:lnTo>
                  <a:lnTo>
                    <a:pt x="87617" y="143843"/>
                  </a:lnTo>
                  <a:lnTo>
                    <a:pt x="89057" y="146578"/>
                  </a:lnTo>
                  <a:lnTo>
                    <a:pt x="88909" y="148063"/>
                  </a:lnTo>
                  <a:lnTo>
                    <a:pt x="88802" y="148315"/>
                  </a:lnTo>
                  <a:lnTo>
                    <a:pt x="87941" y="148873"/>
                  </a:lnTo>
                  <a:lnTo>
                    <a:pt x="86799" y="149799"/>
                  </a:lnTo>
                  <a:lnTo>
                    <a:pt x="86084" y="150280"/>
                  </a:lnTo>
                  <a:lnTo>
                    <a:pt x="85791" y="150214"/>
                  </a:lnTo>
                  <a:lnTo>
                    <a:pt x="85584" y="150351"/>
                  </a:lnTo>
                  <a:lnTo>
                    <a:pt x="85357" y="150617"/>
                  </a:lnTo>
                  <a:lnTo>
                    <a:pt x="84557" y="153136"/>
                  </a:lnTo>
                  <a:lnTo>
                    <a:pt x="83502" y="152795"/>
                  </a:lnTo>
                  <a:lnTo>
                    <a:pt x="83541" y="153289"/>
                  </a:lnTo>
                  <a:lnTo>
                    <a:pt x="83347" y="153209"/>
                  </a:lnTo>
                  <a:lnTo>
                    <a:pt x="82962" y="151963"/>
                  </a:lnTo>
                  <a:lnTo>
                    <a:pt x="82802" y="151639"/>
                  </a:lnTo>
                  <a:lnTo>
                    <a:pt x="81348" y="149982"/>
                  </a:lnTo>
                  <a:lnTo>
                    <a:pt x="81060" y="149457"/>
                  </a:lnTo>
                  <a:lnTo>
                    <a:pt x="80854" y="148912"/>
                  </a:lnTo>
                  <a:lnTo>
                    <a:pt x="80674" y="148071"/>
                  </a:lnTo>
                  <a:lnTo>
                    <a:pt x="80789" y="145493"/>
                  </a:lnTo>
                  <a:lnTo>
                    <a:pt x="80702" y="144099"/>
                  </a:lnTo>
                  <a:lnTo>
                    <a:pt x="80544" y="142804"/>
                  </a:lnTo>
                  <a:lnTo>
                    <a:pt x="78884" y="143970"/>
                  </a:lnTo>
                  <a:lnTo>
                    <a:pt x="76953" y="144418"/>
                  </a:lnTo>
                  <a:lnTo>
                    <a:pt x="76343" y="141458"/>
                  </a:lnTo>
                  <a:lnTo>
                    <a:pt x="73348" y="142225"/>
                  </a:lnTo>
                  <a:lnTo>
                    <a:pt x="72933" y="141919"/>
                  </a:lnTo>
                  <a:lnTo>
                    <a:pt x="69950" y="142558"/>
                  </a:lnTo>
                  <a:lnTo>
                    <a:pt x="68863" y="142257"/>
                  </a:lnTo>
                  <a:lnTo>
                    <a:pt x="68537" y="141990"/>
                  </a:lnTo>
                  <a:lnTo>
                    <a:pt x="70133" y="145008"/>
                  </a:lnTo>
                  <a:lnTo>
                    <a:pt x="70265" y="145170"/>
                  </a:lnTo>
                  <a:lnTo>
                    <a:pt x="71910" y="148049"/>
                  </a:lnTo>
                  <a:lnTo>
                    <a:pt x="73928" y="151715"/>
                  </a:lnTo>
                  <a:lnTo>
                    <a:pt x="74957" y="153840"/>
                  </a:lnTo>
                  <a:lnTo>
                    <a:pt x="70446" y="152234"/>
                  </a:lnTo>
                  <a:lnTo>
                    <a:pt x="70075" y="153206"/>
                  </a:lnTo>
                  <a:lnTo>
                    <a:pt x="69372" y="155526"/>
                  </a:lnTo>
                  <a:lnTo>
                    <a:pt x="69125" y="155417"/>
                  </a:lnTo>
                  <a:lnTo>
                    <a:pt x="68757" y="155475"/>
                  </a:lnTo>
                  <a:lnTo>
                    <a:pt x="67346" y="154999"/>
                  </a:lnTo>
                  <a:lnTo>
                    <a:pt x="67157" y="154450"/>
                  </a:lnTo>
                  <a:lnTo>
                    <a:pt x="67206" y="154253"/>
                  </a:lnTo>
                  <a:lnTo>
                    <a:pt x="67074" y="152855"/>
                  </a:lnTo>
                  <a:lnTo>
                    <a:pt x="67007" y="152694"/>
                  </a:lnTo>
                  <a:lnTo>
                    <a:pt x="66807" y="152541"/>
                  </a:lnTo>
                  <a:lnTo>
                    <a:pt x="66672" y="152335"/>
                  </a:lnTo>
                  <a:lnTo>
                    <a:pt x="66815" y="151809"/>
                  </a:lnTo>
                  <a:lnTo>
                    <a:pt x="66815" y="151520"/>
                  </a:lnTo>
                  <a:lnTo>
                    <a:pt x="66657" y="151008"/>
                  </a:lnTo>
                  <a:lnTo>
                    <a:pt x="66475" y="150526"/>
                  </a:lnTo>
                  <a:lnTo>
                    <a:pt x="65627" y="148967"/>
                  </a:lnTo>
                  <a:lnTo>
                    <a:pt x="65819" y="147467"/>
                  </a:lnTo>
                  <a:lnTo>
                    <a:pt x="66323" y="146598"/>
                  </a:lnTo>
                  <a:lnTo>
                    <a:pt x="66368" y="146339"/>
                  </a:lnTo>
                  <a:lnTo>
                    <a:pt x="66400" y="145461"/>
                  </a:lnTo>
                  <a:lnTo>
                    <a:pt x="66194" y="144553"/>
                  </a:lnTo>
                  <a:lnTo>
                    <a:pt x="66084" y="144293"/>
                  </a:lnTo>
                  <a:lnTo>
                    <a:pt x="64288" y="144005"/>
                  </a:lnTo>
                  <a:lnTo>
                    <a:pt x="65851" y="140582"/>
                  </a:lnTo>
                  <a:lnTo>
                    <a:pt x="64961" y="139254"/>
                  </a:lnTo>
                  <a:lnTo>
                    <a:pt x="67982" y="138674"/>
                  </a:lnTo>
                  <a:lnTo>
                    <a:pt x="68848" y="138139"/>
                  </a:lnTo>
                  <a:lnTo>
                    <a:pt x="68605" y="137554"/>
                  </a:lnTo>
                  <a:lnTo>
                    <a:pt x="67876" y="136270"/>
                  </a:lnTo>
                  <a:lnTo>
                    <a:pt x="67632" y="135429"/>
                  </a:lnTo>
                  <a:lnTo>
                    <a:pt x="69233" y="134312"/>
                  </a:lnTo>
                  <a:lnTo>
                    <a:pt x="68607" y="132928"/>
                  </a:lnTo>
                  <a:lnTo>
                    <a:pt x="66234" y="134536"/>
                  </a:lnTo>
                  <a:lnTo>
                    <a:pt x="64587" y="134046"/>
                  </a:lnTo>
                  <a:lnTo>
                    <a:pt x="64898" y="133028"/>
                  </a:lnTo>
                  <a:lnTo>
                    <a:pt x="67065" y="131678"/>
                  </a:lnTo>
                  <a:lnTo>
                    <a:pt x="66270" y="130235"/>
                  </a:lnTo>
                  <a:lnTo>
                    <a:pt x="66115" y="129955"/>
                  </a:lnTo>
                  <a:lnTo>
                    <a:pt x="63223" y="131688"/>
                  </a:lnTo>
                  <a:lnTo>
                    <a:pt x="63100" y="132147"/>
                  </a:lnTo>
                  <a:lnTo>
                    <a:pt x="62334" y="130781"/>
                  </a:lnTo>
                  <a:lnTo>
                    <a:pt x="62596" y="130107"/>
                  </a:lnTo>
                  <a:lnTo>
                    <a:pt x="61785" y="129786"/>
                  </a:lnTo>
                  <a:lnTo>
                    <a:pt x="60906" y="128193"/>
                  </a:lnTo>
                  <a:lnTo>
                    <a:pt x="59892" y="126352"/>
                  </a:lnTo>
                  <a:lnTo>
                    <a:pt x="59186" y="125082"/>
                  </a:lnTo>
                  <a:lnTo>
                    <a:pt x="57640" y="122277"/>
                  </a:lnTo>
                  <a:lnTo>
                    <a:pt x="57335" y="121732"/>
                  </a:lnTo>
                  <a:lnTo>
                    <a:pt x="57122" y="121707"/>
                  </a:lnTo>
                  <a:lnTo>
                    <a:pt x="54976" y="117797"/>
                  </a:lnTo>
                  <a:lnTo>
                    <a:pt x="54320" y="118201"/>
                  </a:lnTo>
                  <a:lnTo>
                    <a:pt x="54054" y="117688"/>
                  </a:lnTo>
                  <a:lnTo>
                    <a:pt x="53040" y="118200"/>
                  </a:lnTo>
                  <a:lnTo>
                    <a:pt x="52649" y="118044"/>
                  </a:lnTo>
                  <a:lnTo>
                    <a:pt x="51169" y="118036"/>
                  </a:lnTo>
                  <a:lnTo>
                    <a:pt x="50936" y="118112"/>
                  </a:lnTo>
                  <a:lnTo>
                    <a:pt x="50638" y="118334"/>
                  </a:lnTo>
                  <a:lnTo>
                    <a:pt x="50098" y="118525"/>
                  </a:lnTo>
                  <a:lnTo>
                    <a:pt x="49591" y="118575"/>
                  </a:lnTo>
                  <a:lnTo>
                    <a:pt x="48849" y="117197"/>
                  </a:lnTo>
                  <a:lnTo>
                    <a:pt x="49098" y="116951"/>
                  </a:lnTo>
                  <a:lnTo>
                    <a:pt x="47520" y="114136"/>
                  </a:lnTo>
                  <a:lnTo>
                    <a:pt x="46945" y="114281"/>
                  </a:lnTo>
                  <a:lnTo>
                    <a:pt x="46654" y="114445"/>
                  </a:lnTo>
                  <a:lnTo>
                    <a:pt x="46179" y="114356"/>
                  </a:lnTo>
                  <a:lnTo>
                    <a:pt x="45531" y="113282"/>
                  </a:lnTo>
                  <a:lnTo>
                    <a:pt x="46606" y="112597"/>
                  </a:lnTo>
                  <a:lnTo>
                    <a:pt x="47784" y="112184"/>
                  </a:lnTo>
                  <a:lnTo>
                    <a:pt x="48786" y="111938"/>
                  </a:lnTo>
                  <a:lnTo>
                    <a:pt x="49108" y="111700"/>
                  </a:lnTo>
                  <a:lnTo>
                    <a:pt x="49245" y="111228"/>
                  </a:lnTo>
                  <a:lnTo>
                    <a:pt x="49237" y="109959"/>
                  </a:lnTo>
                  <a:lnTo>
                    <a:pt x="49153" y="109721"/>
                  </a:lnTo>
                  <a:lnTo>
                    <a:pt x="47824" y="107286"/>
                  </a:lnTo>
                  <a:lnTo>
                    <a:pt x="47603" y="107368"/>
                  </a:lnTo>
                  <a:lnTo>
                    <a:pt x="46618" y="105570"/>
                  </a:lnTo>
                  <a:lnTo>
                    <a:pt x="44982" y="106640"/>
                  </a:lnTo>
                  <a:lnTo>
                    <a:pt x="44130" y="106937"/>
                  </a:lnTo>
                  <a:lnTo>
                    <a:pt x="43830" y="106227"/>
                  </a:lnTo>
                  <a:lnTo>
                    <a:pt x="42968" y="106043"/>
                  </a:lnTo>
                  <a:lnTo>
                    <a:pt x="42614" y="105698"/>
                  </a:lnTo>
                  <a:lnTo>
                    <a:pt x="40870" y="105711"/>
                  </a:lnTo>
                  <a:lnTo>
                    <a:pt x="38336" y="105282"/>
                  </a:lnTo>
                  <a:lnTo>
                    <a:pt x="36962" y="104928"/>
                  </a:lnTo>
                  <a:lnTo>
                    <a:pt x="36550" y="104287"/>
                  </a:lnTo>
                  <a:lnTo>
                    <a:pt x="37084" y="103926"/>
                  </a:lnTo>
                  <a:lnTo>
                    <a:pt x="37215" y="103627"/>
                  </a:lnTo>
                  <a:lnTo>
                    <a:pt x="37177" y="103046"/>
                  </a:lnTo>
                  <a:lnTo>
                    <a:pt x="37759" y="10227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4" name="pg1045">
              <a:extLst>
                <a:ext uri="{FF2B5EF4-FFF2-40B4-BE49-F238E27FC236}">
                  <a16:creationId xmlns:a16="http://schemas.microsoft.com/office/drawing/2014/main" id="{51B94340-C9AD-064E-B71F-E2D0297A29B1}"/>
                </a:ext>
              </a:extLst>
            </p:cNvPr>
            <p:cNvSpPr/>
            <p:nvPr/>
          </p:nvSpPr>
          <p:spPr>
            <a:xfrm>
              <a:off x="4329859" y="4337658"/>
              <a:ext cx="2736" cy="2709"/>
            </a:xfrm>
            <a:custGeom>
              <a:avLst/>
              <a:gdLst/>
              <a:ahLst/>
              <a:cxnLst/>
              <a:rect l="0" t="0" r="0" b="0"/>
              <a:pathLst>
                <a:path w="2736" h="2709">
                  <a:moveTo>
                    <a:pt x="0" y="2271"/>
                  </a:moveTo>
                  <a:lnTo>
                    <a:pt x="166" y="2493"/>
                  </a:lnTo>
                  <a:lnTo>
                    <a:pt x="648" y="2702"/>
                  </a:lnTo>
                  <a:lnTo>
                    <a:pt x="1775" y="2709"/>
                  </a:lnTo>
                  <a:lnTo>
                    <a:pt x="2593" y="2131"/>
                  </a:lnTo>
                  <a:lnTo>
                    <a:pt x="2736" y="1945"/>
                  </a:lnTo>
                  <a:lnTo>
                    <a:pt x="2188" y="980"/>
                  </a:lnTo>
                  <a:lnTo>
                    <a:pt x="2285" y="462"/>
                  </a:lnTo>
                  <a:lnTo>
                    <a:pt x="2208" y="0"/>
                  </a:lnTo>
                  <a:lnTo>
                    <a:pt x="1657" y="313"/>
                  </a:lnTo>
                  <a:lnTo>
                    <a:pt x="1012" y="1226"/>
                  </a:lnTo>
                  <a:lnTo>
                    <a:pt x="388" y="162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5" name="pg1046">
              <a:extLst>
                <a:ext uri="{FF2B5EF4-FFF2-40B4-BE49-F238E27FC236}">
                  <a16:creationId xmlns:a16="http://schemas.microsoft.com/office/drawing/2014/main" id="{A34A672C-6A77-6D45-97F0-D505E8C89D9E}"/>
                </a:ext>
              </a:extLst>
            </p:cNvPr>
            <p:cNvSpPr/>
            <p:nvPr/>
          </p:nvSpPr>
          <p:spPr>
            <a:xfrm>
              <a:off x="4373069" y="4320388"/>
              <a:ext cx="60760" cy="61411"/>
            </a:xfrm>
            <a:custGeom>
              <a:avLst/>
              <a:gdLst/>
              <a:ahLst/>
              <a:cxnLst/>
              <a:rect l="0" t="0" r="0" b="0"/>
              <a:pathLst>
                <a:path w="60760" h="61411">
                  <a:moveTo>
                    <a:pt x="11435" y="60484"/>
                  </a:moveTo>
                  <a:lnTo>
                    <a:pt x="11295" y="60253"/>
                  </a:lnTo>
                  <a:lnTo>
                    <a:pt x="10988" y="59974"/>
                  </a:lnTo>
                  <a:lnTo>
                    <a:pt x="10609" y="59358"/>
                  </a:lnTo>
                  <a:lnTo>
                    <a:pt x="10030" y="59113"/>
                  </a:lnTo>
                  <a:lnTo>
                    <a:pt x="9544" y="58477"/>
                  </a:lnTo>
                  <a:lnTo>
                    <a:pt x="8940" y="58052"/>
                  </a:lnTo>
                  <a:lnTo>
                    <a:pt x="8288" y="56883"/>
                  </a:lnTo>
                  <a:lnTo>
                    <a:pt x="8420" y="56664"/>
                  </a:lnTo>
                  <a:lnTo>
                    <a:pt x="8394" y="56496"/>
                  </a:lnTo>
                  <a:lnTo>
                    <a:pt x="8274" y="56152"/>
                  </a:lnTo>
                  <a:lnTo>
                    <a:pt x="8060" y="55975"/>
                  </a:lnTo>
                  <a:lnTo>
                    <a:pt x="8426" y="54696"/>
                  </a:lnTo>
                  <a:lnTo>
                    <a:pt x="8740" y="54473"/>
                  </a:lnTo>
                  <a:lnTo>
                    <a:pt x="8999" y="53389"/>
                  </a:lnTo>
                  <a:lnTo>
                    <a:pt x="9384" y="53182"/>
                  </a:lnTo>
                  <a:lnTo>
                    <a:pt x="9684" y="53261"/>
                  </a:lnTo>
                  <a:lnTo>
                    <a:pt x="10676" y="52673"/>
                  </a:lnTo>
                  <a:lnTo>
                    <a:pt x="11328" y="52034"/>
                  </a:lnTo>
                  <a:lnTo>
                    <a:pt x="11322" y="51799"/>
                  </a:lnTo>
                  <a:lnTo>
                    <a:pt x="11095" y="51583"/>
                  </a:lnTo>
                  <a:lnTo>
                    <a:pt x="11190" y="51376"/>
                  </a:lnTo>
                  <a:lnTo>
                    <a:pt x="11723" y="50766"/>
                  </a:lnTo>
                  <a:lnTo>
                    <a:pt x="11905" y="50698"/>
                  </a:lnTo>
                  <a:lnTo>
                    <a:pt x="12152" y="50461"/>
                  </a:lnTo>
                  <a:lnTo>
                    <a:pt x="12351" y="50173"/>
                  </a:lnTo>
                  <a:lnTo>
                    <a:pt x="12581" y="49434"/>
                  </a:lnTo>
                  <a:lnTo>
                    <a:pt x="12626" y="48380"/>
                  </a:lnTo>
                  <a:lnTo>
                    <a:pt x="11933" y="47802"/>
                  </a:lnTo>
                  <a:lnTo>
                    <a:pt x="11644" y="47216"/>
                  </a:lnTo>
                  <a:lnTo>
                    <a:pt x="13804" y="46674"/>
                  </a:lnTo>
                  <a:lnTo>
                    <a:pt x="14228" y="45600"/>
                  </a:lnTo>
                  <a:lnTo>
                    <a:pt x="13503" y="45649"/>
                  </a:lnTo>
                  <a:lnTo>
                    <a:pt x="12752" y="45519"/>
                  </a:lnTo>
                  <a:lnTo>
                    <a:pt x="12467" y="45356"/>
                  </a:lnTo>
                  <a:lnTo>
                    <a:pt x="12208" y="44982"/>
                  </a:lnTo>
                  <a:lnTo>
                    <a:pt x="12091" y="44624"/>
                  </a:lnTo>
                  <a:lnTo>
                    <a:pt x="12000" y="44002"/>
                  </a:lnTo>
                  <a:lnTo>
                    <a:pt x="11698" y="43652"/>
                  </a:lnTo>
                  <a:lnTo>
                    <a:pt x="11405" y="43690"/>
                  </a:lnTo>
                  <a:lnTo>
                    <a:pt x="10589" y="44217"/>
                  </a:lnTo>
                  <a:lnTo>
                    <a:pt x="10121" y="44276"/>
                  </a:lnTo>
                  <a:lnTo>
                    <a:pt x="9941" y="44217"/>
                  </a:lnTo>
                  <a:lnTo>
                    <a:pt x="9366" y="43613"/>
                  </a:lnTo>
                  <a:lnTo>
                    <a:pt x="9327" y="43156"/>
                  </a:lnTo>
                  <a:lnTo>
                    <a:pt x="9153" y="42851"/>
                  </a:lnTo>
                  <a:lnTo>
                    <a:pt x="8530" y="42276"/>
                  </a:lnTo>
                  <a:lnTo>
                    <a:pt x="8163" y="42071"/>
                  </a:lnTo>
                  <a:lnTo>
                    <a:pt x="7796" y="42015"/>
                  </a:lnTo>
                  <a:lnTo>
                    <a:pt x="7614" y="42209"/>
                  </a:lnTo>
                  <a:lnTo>
                    <a:pt x="7582" y="42411"/>
                  </a:lnTo>
                  <a:lnTo>
                    <a:pt x="7734" y="43140"/>
                  </a:lnTo>
                  <a:lnTo>
                    <a:pt x="7521" y="43747"/>
                  </a:lnTo>
                  <a:lnTo>
                    <a:pt x="7347" y="43864"/>
                  </a:lnTo>
                  <a:lnTo>
                    <a:pt x="1525" y="42638"/>
                  </a:lnTo>
                  <a:lnTo>
                    <a:pt x="1732" y="42468"/>
                  </a:lnTo>
                  <a:lnTo>
                    <a:pt x="1120" y="41357"/>
                  </a:lnTo>
                  <a:lnTo>
                    <a:pt x="991" y="41312"/>
                  </a:lnTo>
                  <a:lnTo>
                    <a:pt x="612" y="41544"/>
                  </a:lnTo>
                  <a:lnTo>
                    <a:pt x="306" y="41587"/>
                  </a:lnTo>
                  <a:lnTo>
                    <a:pt x="0" y="40654"/>
                  </a:lnTo>
                  <a:lnTo>
                    <a:pt x="952" y="40091"/>
                  </a:lnTo>
                  <a:lnTo>
                    <a:pt x="2100" y="40663"/>
                  </a:lnTo>
                  <a:lnTo>
                    <a:pt x="3757" y="39638"/>
                  </a:lnTo>
                  <a:lnTo>
                    <a:pt x="3759" y="39231"/>
                  </a:lnTo>
                  <a:lnTo>
                    <a:pt x="5729" y="37998"/>
                  </a:lnTo>
                  <a:lnTo>
                    <a:pt x="6077" y="37703"/>
                  </a:lnTo>
                  <a:lnTo>
                    <a:pt x="6104" y="37150"/>
                  </a:lnTo>
                  <a:lnTo>
                    <a:pt x="6626" y="36634"/>
                  </a:lnTo>
                  <a:lnTo>
                    <a:pt x="6851" y="35169"/>
                  </a:lnTo>
                  <a:lnTo>
                    <a:pt x="7426" y="33484"/>
                  </a:lnTo>
                  <a:lnTo>
                    <a:pt x="6918" y="32566"/>
                  </a:lnTo>
                  <a:lnTo>
                    <a:pt x="9398" y="30960"/>
                  </a:lnTo>
                  <a:lnTo>
                    <a:pt x="7833" y="30222"/>
                  </a:lnTo>
                  <a:lnTo>
                    <a:pt x="8716" y="28952"/>
                  </a:lnTo>
                  <a:lnTo>
                    <a:pt x="9465" y="28157"/>
                  </a:lnTo>
                  <a:lnTo>
                    <a:pt x="10136" y="27626"/>
                  </a:lnTo>
                  <a:lnTo>
                    <a:pt x="10227" y="26911"/>
                  </a:lnTo>
                  <a:lnTo>
                    <a:pt x="10058" y="26439"/>
                  </a:lnTo>
                  <a:lnTo>
                    <a:pt x="9929" y="26211"/>
                  </a:lnTo>
                  <a:lnTo>
                    <a:pt x="9113" y="25740"/>
                  </a:lnTo>
                  <a:lnTo>
                    <a:pt x="9113" y="25187"/>
                  </a:lnTo>
                  <a:lnTo>
                    <a:pt x="9359" y="25479"/>
                  </a:lnTo>
                  <a:lnTo>
                    <a:pt x="10253" y="25919"/>
                  </a:lnTo>
                  <a:lnTo>
                    <a:pt x="10706" y="26439"/>
                  </a:lnTo>
                  <a:lnTo>
                    <a:pt x="10706" y="27203"/>
                  </a:lnTo>
                  <a:lnTo>
                    <a:pt x="10848" y="27724"/>
                  </a:lnTo>
                  <a:lnTo>
                    <a:pt x="11444" y="25610"/>
                  </a:lnTo>
                  <a:lnTo>
                    <a:pt x="11120" y="24097"/>
                  </a:lnTo>
                  <a:lnTo>
                    <a:pt x="10822" y="24227"/>
                  </a:lnTo>
                  <a:lnTo>
                    <a:pt x="10369" y="24292"/>
                  </a:lnTo>
                  <a:lnTo>
                    <a:pt x="9890" y="23658"/>
                  </a:lnTo>
                  <a:lnTo>
                    <a:pt x="9579" y="23121"/>
                  </a:lnTo>
                  <a:lnTo>
                    <a:pt x="11555" y="21923"/>
                  </a:lnTo>
                  <a:lnTo>
                    <a:pt x="12044" y="22109"/>
                  </a:lnTo>
                  <a:lnTo>
                    <a:pt x="12881" y="21543"/>
                  </a:lnTo>
                  <a:lnTo>
                    <a:pt x="11719" y="19784"/>
                  </a:lnTo>
                  <a:lnTo>
                    <a:pt x="12879" y="19092"/>
                  </a:lnTo>
                  <a:lnTo>
                    <a:pt x="12752" y="18932"/>
                  </a:lnTo>
                  <a:lnTo>
                    <a:pt x="11826" y="18956"/>
                  </a:lnTo>
                  <a:lnTo>
                    <a:pt x="11251" y="18509"/>
                  </a:lnTo>
                  <a:lnTo>
                    <a:pt x="14135" y="16720"/>
                  </a:lnTo>
                  <a:lnTo>
                    <a:pt x="13262" y="15153"/>
                  </a:lnTo>
                  <a:lnTo>
                    <a:pt x="13464" y="14998"/>
                  </a:lnTo>
                  <a:lnTo>
                    <a:pt x="13871" y="14962"/>
                  </a:lnTo>
                  <a:lnTo>
                    <a:pt x="14493" y="13560"/>
                  </a:lnTo>
                  <a:lnTo>
                    <a:pt x="14440" y="13289"/>
                  </a:lnTo>
                  <a:lnTo>
                    <a:pt x="14487" y="13158"/>
                  </a:lnTo>
                  <a:lnTo>
                    <a:pt x="15230" y="12564"/>
                  </a:lnTo>
                  <a:lnTo>
                    <a:pt x="14888" y="12629"/>
                  </a:lnTo>
                  <a:lnTo>
                    <a:pt x="14193" y="12543"/>
                  </a:lnTo>
                  <a:lnTo>
                    <a:pt x="12839" y="11850"/>
                  </a:lnTo>
                  <a:lnTo>
                    <a:pt x="12606" y="11878"/>
                  </a:lnTo>
                  <a:lnTo>
                    <a:pt x="11877" y="11343"/>
                  </a:lnTo>
                  <a:lnTo>
                    <a:pt x="11652" y="10846"/>
                  </a:lnTo>
                  <a:lnTo>
                    <a:pt x="11501" y="9722"/>
                  </a:lnTo>
                  <a:lnTo>
                    <a:pt x="11502" y="9409"/>
                  </a:lnTo>
                  <a:lnTo>
                    <a:pt x="11595" y="9087"/>
                  </a:lnTo>
                  <a:lnTo>
                    <a:pt x="11762" y="8881"/>
                  </a:lnTo>
                  <a:lnTo>
                    <a:pt x="12534" y="8459"/>
                  </a:lnTo>
                  <a:lnTo>
                    <a:pt x="13310" y="7684"/>
                  </a:lnTo>
                  <a:lnTo>
                    <a:pt x="13668" y="7161"/>
                  </a:lnTo>
                  <a:lnTo>
                    <a:pt x="13905" y="6397"/>
                  </a:lnTo>
                  <a:lnTo>
                    <a:pt x="13929" y="5682"/>
                  </a:lnTo>
                  <a:lnTo>
                    <a:pt x="13833" y="5287"/>
                  </a:lnTo>
                  <a:lnTo>
                    <a:pt x="13578" y="4794"/>
                  </a:lnTo>
                  <a:lnTo>
                    <a:pt x="13013" y="4246"/>
                  </a:lnTo>
                  <a:lnTo>
                    <a:pt x="14538" y="3322"/>
                  </a:lnTo>
                  <a:lnTo>
                    <a:pt x="14726" y="3216"/>
                  </a:lnTo>
                  <a:lnTo>
                    <a:pt x="18697" y="700"/>
                  </a:lnTo>
                  <a:lnTo>
                    <a:pt x="18985" y="526"/>
                  </a:lnTo>
                  <a:lnTo>
                    <a:pt x="19847" y="0"/>
                  </a:lnTo>
                  <a:lnTo>
                    <a:pt x="20722" y="1625"/>
                  </a:lnTo>
                  <a:lnTo>
                    <a:pt x="19673" y="2271"/>
                  </a:lnTo>
                  <a:lnTo>
                    <a:pt x="19667" y="2442"/>
                  </a:lnTo>
                  <a:lnTo>
                    <a:pt x="19885" y="3175"/>
                  </a:lnTo>
                  <a:lnTo>
                    <a:pt x="20509" y="4509"/>
                  </a:lnTo>
                  <a:lnTo>
                    <a:pt x="20770" y="4695"/>
                  </a:lnTo>
                  <a:lnTo>
                    <a:pt x="21151" y="5700"/>
                  </a:lnTo>
                  <a:lnTo>
                    <a:pt x="21058" y="6158"/>
                  </a:lnTo>
                  <a:lnTo>
                    <a:pt x="20865" y="6615"/>
                  </a:lnTo>
                  <a:lnTo>
                    <a:pt x="21600" y="7476"/>
                  </a:lnTo>
                  <a:lnTo>
                    <a:pt x="23212" y="6564"/>
                  </a:lnTo>
                  <a:lnTo>
                    <a:pt x="23566" y="7017"/>
                  </a:lnTo>
                  <a:lnTo>
                    <a:pt x="24269" y="7324"/>
                  </a:lnTo>
                  <a:lnTo>
                    <a:pt x="25124" y="7842"/>
                  </a:lnTo>
                  <a:lnTo>
                    <a:pt x="26254" y="9531"/>
                  </a:lnTo>
                  <a:lnTo>
                    <a:pt x="27110" y="9862"/>
                  </a:lnTo>
                  <a:lnTo>
                    <a:pt x="29143" y="8636"/>
                  </a:lnTo>
                  <a:lnTo>
                    <a:pt x="29619" y="9478"/>
                  </a:lnTo>
                  <a:lnTo>
                    <a:pt x="30360" y="9047"/>
                  </a:lnTo>
                  <a:lnTo>
                    <a:pt x="30889" y="9277"/>
                  </a:lnTo>
                  <a:lnTo>
                    <a:pt x="31018" y="9468"/>
                  </a:lnTo>
                  <a:lnTo>
                    <a:pt x="31036" y="10322"/>
                  </a:lnTo>
                  <a:lnTo>
                    <a:pt x="31162" y="10696"/>
                  </a:lnTo>
                  <a:lnTo>
                    <a:pt x="31148" y="10970"/>
                  </a:lnTo>
                  <a:lnTo>
                    <a:pt x="31622" y="12166"/>
                  </a:lnTo>
                  <a:lnTo>
                    <a:pt x="32312" y="13089"/>
                  </a:lnTo>
                  <a:lnTo>
                    <a:pt x="33294" y="14145"/>
                  </a:lnTo>
                  <a:lnTo>
                    <a:pt x="33140" y="14603"/>
                  </a:lnTo>
                  <a:lnTo>
                    <a:pt x="33321" y="15124"/>
                  </a:lnTo>
                  <a:lnTo>
                    <a:pt x="33624" y="16533"/>
                  </a:lnTo>
                  <a:lnTo>
                    <a:pt x="33624" y="17056"/>
                  </a:lnTo>
                  <a:lnTo>
                    <a:pt x="33106" y="19498"/>
                  </a:lnTo>
                  <a:lnTo>
                    <a:pt x="32705" y="20308"/>
                  </a:lnTo>
                  <a:lnTo>
                    <a:pt x="32585" y="20880"/>
                  </a:lnTo>
                  <a:lnTo>
                    <a:pt x="32545" y="21650"/>
                  </a:lnTo>
                  <a:lnTo>
                    <a:pt x="32798" y="22100"/>
                  </a:lnTo>
                  <a:lnTo>
                    <a:pt x="35592" y="20307"/>
                  </a:lnTo>
                  <a:lnTo>
                    <a:pt x="35799" y="19249"/>
                  </a:lnTo>
                  <a:lnTo>
                    <a:pt x="36123" y="16289"/>
                  </a:lnTo>
                  <a:lnTo>
                    <a:pt x="36524" y="16484"/>
                  </a:lnTo>
                  <a:lnTo>
                    <a:pt x="36550" y="17916"/>
                  </a:lnTo>
                  <a:lnTo>
                    <a:pt x="37599" y="17265"/>
                  </a:lnTo>
                  <a:lnTo>
                    <a:pt x="38326" y="18747"/>
                  </a:lnTo>
                  <a:lnTo>
                    <a:pt x="38149" y="18837"/>
                  </a:lnTo>
                  <a:lnTo>
                    <a:pt x="38777" y="19981"/>
                  </a:lnTo>
                  <a:lnTo>
                    <a:pt x="39138" y="19885"/>
                  </a:lnTo>
                  <a:lnTo>
                    <a:pt x="39852" y="19249"/>
                  </a:lnTo>
                  <a:lnTo>
                    <a:pt x="42852" y="17367"/>
                  </a:lnTo>
                  <a:lnTo>
                    <a:pt x="43886" y="19169"/>
                  </a:lnTo>
                  <a:lnTo>
                    <a:pt x="45081" y="18344"/>
                  </a:lnTo>
                  <a:lnTo>
                    <a:pt x="44751" y="19161"/>
                  </a:lnTo>
                  <a:lnTo>
                    <a:pt x="44180" y="21425"/>
                  </a:lnTo>
                  <a:lnTo>
                    <a:pt x="43684" y="22736"/>
                  </a:lnTo>
                  <a:lnTo>
                    <a:pt x="42811" y="24319"/>
                  </a:lnTo>
                  <a:lnTo>
                    <a:pt x="43180" y="24633"/>
                  </a:lnTo>
                  <a:lnTo>
                    <a:pt x="44858" y="23681"/>
                  </a:lnTo>
                  <a:lnTo>
                    <a:pt x="46409" y="23085"/>
                  </a:lnTo>
                  <a:lnTo>
                    <a:pt x="48355" y="22624"/>
                  </a:lnTo>
                  <a:lnTo>
                    <a:pt x="49570" y="21448"/>
                  </a:lnTo>
                  <a:lnTo>
                    <a:pt x="50510" y="22960"/>
                  </a:lnTo>
                  <a:lnTo>
                    <a:pt x="50690" y="23474"/>
                  </a:lnTo>
                  <a:lnTo>
                    <a:pt x="50704" y="24368"/>
                  </a:lnTo>
                  <a:lnTo>
                    <a:pt x="50277" y="24590"/>
                  </a:lnTo>
                  <a:lnTo>
                    <a:pt x="49704" y="25676"/>
                  </a:lnTo>
                  <a:lnTo>
                    <a:pt x="49307" y="26119"/>
                  </a:lnTo>
                  <a:lnTo>
                    <a:pt x="49034" y="26171"/>
                  </a:lnTo>
                  <a:lnTo>
                    <a:pt x="48896" y="26477"/>
                  </a:lnTo>
                  <a:lnTo>
                    <a:pt x="49807" y="28153"/>
                  </a:lnTo>
                  <a:lnTo>
                    <a:pt x="50200" y="28681"/>
                  </a:lnTo>
                  <a:lnTo>
                    <a:pt x="50714" y="29829"/>
                  </a:lnTo>
                  <a:lnTo>
                    <a:pt x="51332" y="29169"/>
                  </a:lnTo>
                  <a:lnTo>
                    <a:pt x="51791" y="28869"/>
                  </a:lnTo>
                  <a:lnTo>
                    <a:pt x="52037" y="31385"/>
                  </a:lnTo>
                  <a:lnTo>
                    <a:pt x="52490" y="31603"/>
                  </a:lnTo>
                  <a:lnTo>
                    <a:pt x="53122" y="31736"/>
                  </a:lnTo>
                  <a:lnTo>
                    <a:pt x="55631" y="31881"/>
                  </a:lnTo>
                  <a:lnTo>
                    <a:pt x="56050" y="31766"/>
                  </a:lnTo>
                  <a:lnTo>
                    <a:pt x="58830" y="30149"/>
                  </a:lnTo>
                  <a:lnTo>
                    <a:pt x="59176" y="30062"/>
                  </a:lnTo>
                  <a:lnTo>
                    <a:pt x="59576" y="30188"/>
                  </a:lnTo>
                  <a:lnTo>
                    <a:pt x="59596" y="30421"/>
                  </a:lnTo>
                  <a:lnTo>
                    <a:pt x="60373" y="31923"/>
                  </a:lnTo>
                  <a:lnTo>
                    <a:pt x="60294" y="32060"/>
                  </a:lnTo>
                  <a:lnTo>
                    <a:pt x="60760" y="33049"/>
                  </a:lnTo>
                  <a:lnTo>
                    <a:pt x="58863" y="34130"/>
                  </a:lnTo>
                  <a:lnTo>
                    <a:pt x="59357" y="35191"/>
                  </a:lnTo>
                  <a:lnTo>
                    <a:pt x="58355" y="35782"/>
                  </a:lnTo>
                  <a:lnTo>
                    <a:pt x="58251" y="35919"/>
                  </a:lnTo>
                  <a:lnTo>
                    <a:pt x="59271" y="37968"/>
                  </a:lnTo>
                  <a:lnTo>
                    <a:pt x="53456" y="41350"/>
                  </a:lnTo>
                  <a:lnTo>
                    <a:pt x="50315" y="40755"/>
                  </a:lnTo>
                  <a:lnTo>
                    <a:pt x="48803" y="40585"/>
                  </a:lnTo>
                  <a:lnTo>
                    <a:pt x="47711" y="40367"/>
                  </a:lnTo>
                  <a:lnTo>
                    <a:pt x="46057" y="40604"/>
                  </a:lnTo>
                  <a:lnTo>
                    <a:pt x="45810" y="40884"/>
                  </a:lnTo>
                  <a:lnTo>
                    <a:pt x="44931" y="41461"/>
                  </a:lnTo>
                  <a:lnTo>
                    <a:pt x="44530" y="41620"/>
                  </a:lnTo>
                  <a:lnTo>
                    <a:pt x="44004" y="42587"/>
                  </a:lnTo>
                  <a:lnTo>
                    <a:pt x="43629" y="43729"/>
                  </a:lnTo>
                  <a:lnTo>
                    <a:pt x="44083" y="44286"/>
                  </a:lnTo>
                  <a:lnTo>
                    <a:pt x="44915" y="45005"/>
                  </a:lnTo>
                  <a:lnTo>
                    <a:pt x="44743" y="45355"/>
                  </a:lnTo>
                  <a:lnTo>
                    <a:pt x="44830" y="45609"/>
                  </a:lnTo>
                  <a:lnTo>
                    <a:pt x="45283" y="45612"/>
                  </a:lnTo>
                  <a:lnTo>
                    <a:pt x="45802" y="46076"/>
                  </a:lnTo>
                  <a:lnTo>
                    <a:pt x="46055" y="46636"/>
                  </a:lnTo>
                  <a:lnTo>
                    <a:pt x="46075" y="47203"/>
                  </a:lnTo>
                  <a:lnTo>
                    <a:pt x="45909" y="47765"/>
                  </a:lnTo>
                  <a:lnTo>
                    <a:pt x="45455" y="48662"/>
                  </a:lnTo>
                  <a:lnTo>
                    <a:pt x="45143" y="49024"/>
                  </a:lnTo>
                  <a:lnTo>
                    <a:pt x="44895" y="49189"/>
                  </a:lnTo>
                  <a:lnTo>
                    <a:pt x="44530" y="49274"/>
                  </a:lnTo>
                  <a:lnTo>
                    <a:pt x="44115" y="49490"/>
                  </a:lnTo>
                  <a:lnTo>
                    <a:pt x="43927" y="49720"/>
                  </a:lnTo>
                  <a:lnTo>
                    <a:pt x="43716" y="50173"/>
                  </a:lnTo>
                  <a:lnTo>
                    <a:pt x="43769" y="50468"/>
                  </a:lnTo>
                  <a:lnTo>
                    <a:pt x="43910" y="50569"/>
                  </a:lnTo>
                  <a:lnTo>
                    <a:pt x="44427" y="50627"/>
                  </a:lnTo>
                  <a:lnTo>
                    <a:pt x="45980" y="50561"/>
                  </a:lnTo>
                  <a:lnTo>
                    <a:pt x="46859" y="50317"/>
                  </a:lnTo>
                  <a:lnTo>
                    <a:pt x="47328" y="50059"/>
                  </a:lnTo>
                  <a:lnTo>
                    <a:pt x="47727" y="50053"/>
                  </a:lnTo>
                  <a:lnTo>
                    <a:pt x="48007" y="50232"/>
                  </a:lnTo>
                  <a:lnTo>
                    <a:pt x="48225" y="50476"/>
                  </a:lnTo>
                  <a:lnTo>
                    <a:pt x="48319" y="50756"/>
                  </a:lnTo>
                  <a:lnTo>
                    <a:pt x="48369" y="51514"/>
                  </a:lnTo>
                  <a:lnTo>
                    <a:pt x="48442" y="51686"/>
                  </a:lnTo>
                  <a:lnTo>
                    <a:pt x="48683" y="51952"/>
                  </a:lnTo>
                  <a:lnTo>
                    <a:pt x="49052" y="52154"/>
                  </a:lnTo>
                  <a:lnTo>
                    <a:pt x="49359" y="52170"/>
                  </a:lnTo>
                  <a:lnTo>
                    <a:pt x="49625" y="52294"/>
                  </a:lnTo>
                  <a:lnTo>
                    <a:pt x="49973" y="52592"/>
                  </a:lnTo>
                  <a:lnTo>
                    <a:pt x="50113" y="52945"/>
                  </a:lnTo>
                  <a:lnTo>
                    <a:pt x="49874" y="54085"/>
                  </a:lnTo>
                  <a:lnTo>
                    <a:pt x="49493" y="54667"/>
                  </a:lnTo>
                  <a:lnTo>
                    <a:pt x="48948" y="55076"/>
                  </a:lnTo>
                  <a:lnTo>
                    <a:pt x="47533" y="55678"/>
                  </a:lnTo>
                  <a:lnTo>
                    <a:pt x="47207" y="55935"/>
                  </a:lnTo>
                  <a:lnTo>
                    <a:pt x="46253" y="57241"/>
                  </a:lnTo>
                  <a:lnTo>
                    <a:pt x="46246" y="57558"/>
                  </a:lnTo>
                  <a:lnTo>
                    <a:pt x="46300" y="58099"/>
                  </a:lnTo>
                  <a:lnTo>
                    <a:pt x="46575" y="58702"/>
                  </a:lnTo>
                  <a:lnTo>
                    <a:pt x="43806" y="60425"/>
                  </a:lnTo>
                  <a:lnTo>
                    <a:pt x="43353" y="60694"/>
                  </a:lnTo>
                  <a:lnTo>
                    <a:pt x="42762" y="59658"/>
                  </a:lnTo>
                  <a:lnTo>
                    <a:pt x="42404" y="59238"/>
                  </a:lnTo>
                  <a:lnTo>
                    <a:pt x="41450" y="58988"/>
                  </a:lnTo>
                  <a:lnTo>
                    <a:pt x="40869" y="58999"/>
                  </a:lnTo>
                  <a:lnTo>
                    <a:pt x="40630" y="59017"/>
                  </a:lnTo>
                  <a:lnTo>
                    <a:pt x="40496" y="59239"/>
                  </a:lnTo>
                  <a:lnTo>
                    <a:pt x="40130" y="59470"/>
                  </a:lnTo>
                  <a:lnTo>
                    <a:pt x="39682" y="59424"/>
                  </a:lnTo>
                  <a:lnTo>
                    <a:pt x="41784" y="58043"/>
                  </a:lnTo>
                  <a:lnTo>
                    <a:pt x="41450" y="57402"/>
                  </a:lnTo>
                  <a:lnTo>
                    <a:pt x="40450" y="55873"/>
                  </a:lnTo>
                  <a:lnTo>
                    <a:pt x="39929" y="55927"/>
                  </a:lnTo>
                  <a:lnTo>
                    <a:pt x="39622" y="56061"/>
                  </a:lnTo>
                  <a:lnTo>
                    <a:pt x="37714" y="55921"/>
                  </a:lnTo>
                  <a:lnTo>
                    <a:pt x="36440" y="55119"/>
                  </a:lnTo>
                  <a:lnTo>
                    <a:pt x="36440" y="54926"/>
                  </a:lnTo>
                  <a:lnTo>
                    <a:pt x="35493" y="54839"/>
                  </a:lnTo>
                  <a:lnTo>
                    <a:pt x="35805" y="55034"/>
                  </a:lnTo>
                  <a:lnTo>
                    <a:pt x="35740" y="55723"/>
                  </a:lnTo>
                  <a:lnTo>
                    <a:pt x="35569" y="55766"/>
                  </a:lnTo>
                  <a:lnTo>
                    <a:pt x="36027" y="57623"/>
                  </a:lnTo>
                  <a:lnTo>
                    <a:pt x="34892" y="57534"/>
                  </a:lnTo>
                  <a:lnTo>
                    <a:pt x="34547" y="57583"/>
                  </a:lnTo>
                  <a:lnTo>
                    <a:pt x="32372" y="58853"/>
                  </a:lnTo>
                  <a:lnTo>
                    <a:pt x="32111" y="58753"/>
                  </a:lnTo>
                  <a:lnTo>
                    <a:pt x="31804" y="58206"/>
                  </a:lnTo>
                  <a:lnTo>
                    <a:pt x="30337" y="57484"/>
                  </a:lnTo>
                  <a:lnTo>
                    <a:pt x="29428" y="58133"/>
                  </a:lnTo>
                  <a:lnTo>
                    <a:pt x="30422" y="60043"/>
                  </a:lnTo>
                  <a:lnTo>
                    <a:pt x="27853" y="61411"/>
                  </a:lnTo>
                  <a:lnTo>
                    <a:pt x="27652" y="61030"/>
                  </a:lnTo>
                  <a:lnTo>
                    <a:pt x="27713" y="60567"/>
                  </a:lnTo>
                  <a:lnTo>
                    <a:pt x="25411" y="56223"/>
                  </a:lnTo>
                  <a:lnTo>
                    <a:pt x="24943" y="56504"/>
                  </a:lnTo>
                  <a:lnTo>
                    <a:pt x="24435" y="55533"/>
                  </a:lnTo>
                  <a:lnTo>
                    <a:pt x="25030" y="54170"/>
                  </a:lnTo>
                  <a:lnTo>
                    <a:pt x="27150" y="50008"/>
                  </a:lnTo>
                  <a:lnTo>
                    <a:pt x="28147" y="47893"/>
                  </a:lnTo>
                  <a:lnTo>
                    <a:pt x="27823" y="47779"/>
                  </a:lnTo>
                  <a:lnTo>
                    <a:pt x="27694" y="47535"/>
                  </a:lnTo>
                  <a:lnTo>
                    <a:pt x="25881" y="46934"/>
                  </a:lnTo>
                  <a:lnTo>
                    <a:pt x="24923" y="47308"/>
                  </a:lnTo>
                  <a:lnTo>
                    <a:pt x="23578" y="47439"/>
                  </a:lnTo>
                  <a:lnTo>
                    <a:pt x="23175" y="47666"/>
                  </a:lnTo>
                  <a:lnTo>
                    <a:pt x="22670" y="46722"/>
                  </a:lnTo>
                  <a:lnTo>
                    <a:pt x="22035" y="47113"/>
                  </a:lnTo>
                  <a:lnTo>
                    <a:pt x="22243" y="47503"/>
                  </a:lnTo>
                  <a:lnTo>
                    <a:pt x="21958" y="48372"/>
                  </a:lnTo>
                  <a:lnTo>
                    <a:pt x="20815" y="49048"/>
                  </a:lnTo>
                  <a:lnTo>
                    <a:pt x="20602" y="49514"/>
                  </a:lnTo>
                  <a:lnTo>
                    <a:pt x="20420" y="49748"/>
                  </a:lnTo>
                  <a:lnTo>
                    <a:pt x="19851" y="50061"/>
                  </a:lnTo>
                  <a:lnTo>
                    <a:pt x="19679" y="49731"/>
                  </a:lnTo>
                  <a:lnTo>
                    <a:pt x="19860" y="49617"/>
                  </a:lnTo>
                  <a:lnTo>
                    <a:pt x="19174" y="48381"/>
                  </a:lnTo>
                  <a:lnTo>
                    <a:pt x="18863" y="48027"/>
                  </a:lnTo>
                  <a:lnTo>
                    <a:pt x="18466" y="48136"/>
                  </a:lnTo>
                  <a:lnTo>
                    <a:pt x="18035" y="48097"/>
                  </a:lnTo>
                  <a:lnTo>
                    <a:pt x="17615" y="47705"/>
                  </a:lnTo>
                  <a:lnTo>
                    <a:pt x="16368" y="47065"/>
                  </a:lnTo>
                  <a:lnTo>
                    <a:pt x="16054" y="47078"/>
                  </a:lnTo>
                  <a:lnTo>
                    <a:pt x="14655" y="47788"/>
                  </a:lnTo>
                  <a:lnTo>
                    <a:pt x="14223" y="46929"/>
                  </a:lnTo>
                  <a:lnTo>
                    <a:pt x="14057" y="46854"/>
                  </a:lnTo>
                  <a:lnTo>
                    <a:pt x="13877" y="46833"/>
                  </a:lnTo>
                  <a:lnTo>
                    <a:pt x="13142" y="47399"/>
                  </a:lnTo>
                  <a:lnTo>
                    <a:pt x="13069" y="47541"/>
                  </a:lnTo>
                  <a:lnTo>
                    <a:pt x="13262" y="48308"/>
                  </a:lnTo>
                  <a:lnTo>
                    <a:pt x="14112" y="49759"/>
                  </a:lnTo>
                  <a:lnTo>
                    <a:pt x="14537" y="50252"/>
                  </a:lnTo>
                  <a:lnTo>
                    <a:pt x="15667" y="52214"/>
                  </a:lnTo>
                  <a:lnTo>
                    <a:pt x="14173" y="53137"/>
                  </a:lnTo>
                  <a:lnTo>
                    <a:pt x="13657" y="52220"/>
                  </a:lnTo>
                  <a:lnTo>
                    <a:pt x="13304" y="52436"/>
                  </a:lnTo>
                  <a:lnTo>
                    <a:pt x="12903" y="52789"/>
                  </a:lnTo>
                  <a:lnTo>
                    <a:pt x="13370" y="53652"/>
                  </a:lnTo>
                  <a:lnTo>
                    <a:pt x="11933" y="54602"/>
                  </a:lnTo>
                  <a:lnTo>
                    <a:pt x="14268" y="5883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6" name="pg1047">
              <a:extLst>
                <a:ext uri="{FF2B5EF4-FFF2-40B4-BE49-F238E27FC236}">
                  <a16:creationId xmlns:a16="http://schemas.microsoft.com/office/drawing/2014/main" id="{C0C1861C-E464-8E4B-B3E8-6EB8E8A42DF3}"/>
                </a:ext>
              </a:extLst>
            </p:cNvPr>
            <p:cNvSpPr/>
            <p:nvPr/>
          </p:nvSpPr>
          <p:spPr>
            <a:xfrm>
              <a:off x="3994668" y="4270192"/>
              <a:ext cx="275555" cy="291718"/>
            </a:xfrm>
            <a:custGeom>
              <a:avLst/>
              <a:gdLst/>
              <a:ahLst/>
              <a:cxnLst/>
              <a:rect l="0" t="0" r="0" b="0"/>
              <a:pathLst>
                <a:path w="275555" h="291718">
                  <a:moveTo>
                    <a:pt x="16779" y="24917"/>
                  </a:moveTo>
                  <a:lnTo>
                    <a:pt x="20564" y="24918"/>
                  </a:lnTo>
                  <a:lnTo>
                    <a:pt x="20556" y="26621"/>
                  </a:lnTo>
                  <a:lnTo>
                    <a:pt x="23646" y="26629"/>
                  </a:lnTo>
                  <a:lnTo>
                    <a:pt x="23640" y="28333"/>
                  </a:lnTo>
                  <a:lnTo>
                    <a:pt x="26797" y="28354"/>
                  </a:lnTo>
                  <a:lnTo>
                    <a:pt x="26787" y="29729"/>
                  </a:lnTo>
                  <a:lnTo>
                    <a:pt x="27069" y="29811"/>
                  </a:lnTo>
                  <a:lnTo>
                    <a:pt x="26808" y="30180"/>
                  </a:lnTo>
                  <a:lnTo>
                    <a:pt x="26360" y="30292"/>
                  </a:lnTo>
                  <a:lnTo>
                    <a:pt x="25936" y="30243"/>
                  </a:lnTo>
                  <a:lnTo>
                    <a:pt x="25905" y="31511"/>
                  </a:lnTo>
                  <a:lnTo>
                    <a:pt x="26106" y="31730"/>
                  </a:lnTo>
                  <a:lnTo>
                    <a:pt x="26506" y="31928"/>
                  </a:lnTo>
                  <a:lnTo>
                    <a:pt x="26746" y="32151"/>
                  </a:lnTo>
                  <a:lnTo>
                    <a:pt x="26778" y="32658"/>
                  </a:lnTo>
                  <a:lnTo>
                    <a:pt x="26997" y="32866"/>
                  </a:lnTo>
                  <a:lnTo>
                    <a:pt x="26997" y="33287"/>
                  </a:lnTo>
                  <a:lnTo>
                    <a:pt x="27094" y="33453"/>
                  </a:lnTo>
                  <a:lnTo>
                    <a:pt x="27890" y="33863"/>
                  </a:lnTo>
                  <a:lnTo>
                    <a:pt x="32354" y="33914"/>
                  </a:lnTo>
                  <a:lnTo>
                    <a:pt x="34154" y="37299"/>
                  </a:lnTo>
                  <a:lnTo>
                    <a:pt x="34307" y="37411"/>
                  </a:lnTo>
                  <a:lnTo>
                    <a:pt x="35319" y="37549"/>
                  </a:lnTo>
                  <a:lnTo>
                    <a:pt x="35475" y="37523"/>
                  </a:lnTo>
                  <a:lnTo>
                    <a:pt x="35489" y="37199"/>
                  </a:lnTo>
                  <a:lnTo>
                    <a:pt x="39846" y="37192"/>
                  </a:lnTo>
                  <a:lnTo>
                    <a:pt x="41146" y="37364"/>
                  </a:lnTo>
                  <a:lnTo>
                    <a:pt x="42234" y="37385"/>
                  </a:lnTo>
                  <a:lnTo>
                    <a:pt x="42418" y="37553"/>
                  </a:lnTo>
                  <a:lnTo>
                    <a:pt x="44104" y="37590"/>
                  </a:lnTo>
                  <a:lnTo>
                    <a:pt x="44121" y="38234"/>
                  </a:lnTo>
                  <a:lnTo>
                    <a:pt x="43888" y="38741"/>
                  </a:lnTo>
                  <a:lnTo>
                    <a:pt x="43520" y="38820"/>
                  </a:lnTo>
                  <a:lnTo>
                    <a:pt x="43332" y="39304"/>
                  </a:lnTo>
                  <a:lnTo>
                    <a:pt x="43346" y="39561"/>
                  </a:lnTo>
                  <a:lnTo>
                    <a:pt x="44848" y="39324"/>
                  </a:lnTo>
                  <a:lnTo>
                    <a:pt x="45769" y="39304"/>
                  </a:lnTo>
                  <a:lnTo>
                    <a:pt x="45711" y="38686"/>
                  </a:lnTo>
                  <a:lnTo>
                    <a:pt x="45451" y="37758"/>
                  </a:lnTo>
                  <a:lnTo>
                    <a:pt x="45575" y="37515"/>
                  </a:lnTo>
                  <a:lnTo>
                    <a:pt x="45775" y="37478"/>
                  </a:lnTo>
                  <a:lnTo>
                    <a:pt x="45779" y="37996"/>
                  </a:lnTo>
                  <a:lnTo>
                    <a:pt x="48240" y="38074"/>
                  </a:lnTo>
                  <a:lnTo>
                    <a:pt x="48250" y="40015"/>
                  </a:lnTo>
                  <a:lnTo>
                    <a:pt x="50101" y="40051"/>
                  </a:lnTo>
                  <a:lnTo>
                    <a:pt x="50227" y="39770"/>
                  </a:lnTo>
                  <a:lnTo>
                    <a:pt x="51347" y="38753"/>
                  </a:lnTo>
                  <a:lnTo>
                    <a:pt x="51837" y="38056"/>
                  </a:lnTo>
                  <a:lnTo>
                    <a:pt x="51809" y="37762"/>
                  </a:lnTo>
                  <a:lnTo>
                    <a:pt x="51507" y="37363"/>
                  </a:lnTo>
                  <a:lnTo>
                    <a:pt x="51076" y="37135"/>
                  </a:lnTo>
                  <a:lnTo>
                    <a:pt x="51354" y="36173"/>
                  </a:lnTo>
                  <a:lnTo>
                    <a:pt x="52077" y="36170"/>
                  </a:lnTo>
                  <a:lnTo>
                    <a:pt x="52105" y="35473"/>
                  </a:lnTo>
                  <a:lnTo>
                    <a:pt x="52310" y="35339"/>
                  </a:lnTo>
                  <a:lnTo>
                    <a:pt x="54907" y="35381"/>
                  </a:lnTo>
                  <a:lnTo>
                    <a:pt x="54999" y="33655"/>
                  </a:lnTo>
                  <a:lnTo>
                    <a:pt x="57496" y="33688"/>
                  </a:lnTo>
                  <a:lnTo>
                    <a:pt x="57771" y="34772"/>
                  </a:lnTo>
                  <a:lnTo>
                    <a:pt x="61532" y="30396"/>
                  </a:lnTo>
                  <a:lnTo>
                    <a:pt x="61772" y="31104"/>
                  </a:lnTo>
                  <a:lnTo>
                    <a:pt x="68926" y="29234"/>
                  </a:lnTo>
                  <a:lnTo>
                    <a:pt x="68839" y="28787"/>
                  </a:lnTo>
                  <a:lnTo>
                    <a:pt x="70432" y="28806"/>
                  </a:lnTo>
                  <a:lnTo>
                    <a:pt x="70480" y="29328"/>
                  </a:lnTo>
                  <a:lnTo>
                    <a:pt x="75661" y="29448"/>
                  </a:lnTo>
                  <a:lnTo>
                    <a:pt x="75706" y="24992"/>
                  </a:lnTo>
                  <a:lnTo>
                    <a:pt x="75712" y="24619"/>
                  </a:lnTo>
                  <a:lnTo>
                    <a:pt x="75744" y="22521"/>
                  </a:lnTo>
                  <a:lnTo>
                    <a:pt x="75747" y="22364"/>
                  </a:lnTo>
                  <a:lnTo>
                    <a:pt x="75792" y="18995"/>
                  </a:lnTo>
                  <a:lnTo>
                    <a:pt x="80350" y="19143"/>
                  </a:lnTo>
                  <a:lnTo>
                    <a:pt x="80333" y="20325"/>
                  </a:lnTo>
                  <a:lnTo>
                    <a:pt x="90397" y="20568"/>
                  </a:lnTo>
                  <a:lnTo>
                    <a:pt x="90560" y="20561"/>
                  </a:lnTo>
                  <a:lnTo>
                    <a:pt x="90595" y="19196"/>
                  </a:lnTo>
                  <a:lnTo>
                    <a:pt x="90707" y="18345"/>
                  </a:lnTo>
                  <a:lnTo>
                    <a:pt x="92351" y="18767"/>
                  </a:lnTo>
                  <a:lnTo>
                    <a:pt x="93800" y="18800"/>
                  </a:lnTo>
                  <a:lnTo>
                    <a:pt x="93806" y="16031"/>
                  </a:lnTo>
                  <a:lnTo>
                    <a:pt x="93444" y="15621"/>
                  </a:lnTo>
                  <a:lnTo>
                    <a:pt x="93138" y="15550"/>
                  </a:lnTo>
                  <a:lnTo>
                    <a:pt x="92884" y="15372"/>
                  </a:lnTo>
                  <a:lnTo>
                    <a:pt x="92811" y="15167"/>
                  </a:lnTo>
                  <a:lnTo>
                    <a:pt x="92824" y="14410"/>
                  </a:lnTo>
                  <a:lnTo>
                    <a:pt x="92762" y="14257"/>
                  </a:lnTo>
                  <a:lnTo>
                    <a:pt x="92218" y="13728"/>
                  </a:lnTo>
                  <a:lnTo>
                    <a:pt x="91752" y="13419"/>
                  </a:lnTo>
                  <a:lnTo>
                    <a:pt x="93427" y="13381"/>
                  </a:lnTo>
                  <a:lnTo>
                    <a:pt x="93984" y="11898"/>
                  </a:lnTo>
                  <a:lnTo>
                    <a:pt x="93681" y="11458"/>
                  </a:lnTo>
                  <a:lnTo>
                    <a:pt x="93667" y="10996"/>
                  </a:lnTo>
                  <a:lnTo>
                    <a:pt x="93886" y="10739"/>
                  </a:lnTo>
                  <a:lnTo>
                    <a:pt x="94095" y="10038"/>
                  </a:lnTo>
                  <a:lnTo>
                    <a:pt x="94112" y="9643"/>
                  </a:lnTo>
                  <a:lnTo>
                    <a:pt x="94659" y="9770"/>
                  </a:lnTo>
                  <a:lnTo>
                    <a:pt x="95084" y="9744"/>
                  </a:lnTo>
                  <a:lnTo>
                    <a:pt x="96296" y="10083"/>
                  </a:lnTo>
                  <a:lnTo>
                    <a:pt x="96616" y="9934"/>
                  </a:lnTo>
                  <a:lnTo>
                    <a:pt x="96679" y="9080"/>
                  </a:lnTo>
                  <a:lnTo>
                    <a:pt x="97020" y="8245"/>
                  </a:lnTo>
                  <a:lnTo>
                    <a:pt x="97449" y="8029"/>
                  </a:lnTo>
                  <a:lnTo>
                    <a:pt x="97633" y="8052"/>
                  </a:lnTo>
                  <a:lnTo>
                    <a:pt x="97734" y="8264"/>
                  </a:lnTo>
                  <a:lnTo>
                    <a:pt x="98034" y="7988"/>
                  </a:lnTo>
                  <a:lnTo>
                    <a:pt x="98420" y="7008"/>
                  </a:lnTo>
                  <a:lnTo>
                    <a:pt x="98288" y="6140"/>
                  </a:lnTo>
                  <a:lnTo>
                    <a:pt x="97309" y="5979"/>
                  </a:lnTo>
                  <a:lnTo>
                    <a:pt x="95195" y="6039"/>
                  </a:lnTo>
                  <a:lnTo>
                    <a:pt x="97773" y="5797"/>
                  </a:lnTo>
                  <a:lnTo>
                    <a:pt x="99152" y="6423"/>
                  </a:lnTo>
                  <a:lnTo>
                    <a:pt x="99458" y="6785"/>
                  </a:lnTo>
                  <a:lnTo>
                    <a:pt x="99949" y="6979"/>
                  </a:lnTo>
                  <a:lnTo>
                    <a:pt x="100193" y="6774"/>
                  </a:lnTo>
                  <a:lnTo>
                    <a:pt x="102600" y="6246"/>
                  </a:lnTo>
                  <a:lnTo>
                    <a:pt x="102667" y="5918"/>
                  </a:lnTo>
                  <a:lnTo>
                    <a:pt x="102590" y="5254"/>
                  </a:lnTo>
                  <a:lnTo>
                    <a:pt x="102747" y="5120"/>
                  </a:lnTo>
                  <a:lnTo>
                    <a:pt x="103088" y="5422"/>
                  </a:lnTo>
                  <a:lnTo>
                    <a:pt x="104702" y="5795"/>
                  </a:lnTo>
                  <a:lnTo>
                    <a:pt x="105037" y="6227"/>
                  </a:lnTo>
                  <a:lnTo>
                    <a:pt x="105298" y="6398"/>
                  </a:lnTo>
                  <a:lnTo>
                    <a:pt x="105643" y="5571"/>
                  </a:lnTo>
                  <a:lnTo>
                    <a:pt x="105688" y="5187"/>
                  </a:lnTo>
                  <a:lnTo>
                    <a:pt x="106071" y="4795"/>
                  </a:lnTo>
                  <a:lnTo>
                    <a:pt x="106492" y="4668"/>
                  </a:lnTo>
                  <a:lnTo>
                    <a:pt x="106698" y="4691"/>
                  </a:lnTo>
                  <a:lnTo>
                    <a:pt x="106896" y="4158"/>
                  </a:lnTo>
                  <a:lnTo>
                    <a:pt x="107093" y="3302"/>
                  </a:lnTo>
                  <a:lnTo>
                    <a:pt x="107007" y="2573"/>
                  </a:lnTo>
                  <a:lnTo>
                    <a:pt x="106683" y="1768"/>
                  </a:lnTo>
                  <a:lnTo>
                    <a:pt x="105997" y="2149"/>
                  </a:lnTo>
                  <a:lnTo>
                    <a:pt x="105882" y="1903"/>
                  </a:lnTo>
                  <a:lnTo>
                    <a:pt x="105944" y="1336"/>
                  </a:lnTo>
                  <a:lnTo>
                    <a:pt x="106181" y="628"/>
                  </a:lnTo>
                  <a:lnTo>
                    <a:pt x="106199" y="5"/>
                  </a:lnTo>
                  <a:lnTo>
                    <a:pt x="107599" y="3"/>
                  </a:lnTo>
                  <a:lnTo>
                    <a:pt x="109183" y="0"/>
                  </a:lnTo>
                  <a:lnTo>
                    <a:pt x="125547" y="3"/>
                  </a:lnTo>
                  <a:lnTo>
                    <a:pt x="126125" y="2"/>
                  </a:lnTo>
                  <a:lnTo>
                    <a:pt x="126559" y="1"/>
                  </a:lnTo>
                  <a:lnTo>
                    <a:pt x="135977" y="5"/>
                  </a:lnTo>
                  <a:lnTo>
                    <a:pt x="136432" y="120"/>
                  </a:lnTo>
                  <a:lnTo>
                    <a:pt x="143030" y="140"/>
                  </a:lnTo>
                  <a:lnTo>
                    <a:pt x="142893" y="6782"/>
                  </a:lnTo>
                  <a:lnTo>
                    <a:pt x="142948" y="6564"/>
                  </a:lnTo>
                  <a:lnTo>
                    <a:pt x="143251" y="6739"/>
                  </a:lnTo>
                  <a:lnTo>
                    <a:pt x="143498" y="7578"/>
                  </a:lnTo>
                  <a:lnTo>
                    <a:pt x="144613" y="7626"/>
                  </a:lnTo>
                  <a:lnTo>
                    <a:pt x="144881" y="7858"/>
                  </a:lnTo>
                  <a:lnTo>
                    <a:pt x="145285" y="8583"/>
                  </a:lnTo>
                  <a:lnTo>
                    <a:pt x="145229" y="9196"/>
                  </a:lnTo>
                  <a:lnTo>
                    <a:pt x="145484" y="10713"/>
                  </a:lnTo>
                  <a:lnTo>
                    <a:pt x="145814" y="11171"/>
                  </a:lnTo>
                  <a:lnTo>
                    <a:pt x="145839" y="9654"/>
                  </a:lnTo>
                  <a:lnTo>
                    <a:pt x="146556" y="9002"/>
                  </a:lnTo>
                  <a:lnTo>
                    <a:pt x="147103" y="9807"/>
                  </a:lnTo>
                  <a:lnTo>
                    <a:pt x="146957" y="9979"/>
                  </a:lnTo>
                  <a:lnTo>
                    <a:pt x="146922" y="10594"/>
                  </a:lnTo>
                  <a:lnTo>
                    <a:pt x="147134" y="10702"/>
                  </a:lnTo>
                  <a:lnTo>
                    <a:pt x="147925" y="10270"/>
                  </a:lnTo>
                  <a:lnTo>
                    <a:pt x="147960" y="9636"/>
                  </a:lnTo>
                  <a:lnTo>
                    <a:pt x="148886" y="9681"/>
                  </a:lnTo>
                  <a:lnTo>
                    <a:pt x="149109" y="10158"/>
                  </a:lnTo>
                  <a:lnTo>
                    <a:pt x="149188" y="11071"/>
                  </a:lnTo>
                  <a:lnTo>
                    <a:pt x="149467" y="11288"/>
                  </a:lnTo>
                  <a:lnTo>
                    <a:pt x="149948" y="11225"/>
                  </a:lnTo>
                  <a:lnTo>
                    <a:pt x="150393" y="11031"/>
                  </a:lnTo>
                  <a:lnTo>
                    <a:pt x="150745" y="10688"/>
                  </a:lnTo>
                  <a:lnTo>
                    <a:pt x="151400" y="10305"/>
                  </a:lnTo>
                  <a:lnTo>
                    <a:pt x="152875" y="10170"/>
                  </a:lnTo>
                  <a:lnTo>
                    <a:pt x="154139" y="10155"/>
                  </a:lnTo>
                  <a:lnTo>
                    <a:pt x="154306" y="10080"/>
                  </a:lnTo>
                  <a:lnTo>
                    <a:pt x="154567" y="9756"/>
                  </a:lnTo>
                  <a:lnTo>
                    <a:pt x="154954" y="9454"/>
                  </a:lnTo>
                  <a:lnTo>
                    <a:pt x="155894" y="9144"/>
                  </a:lnTo>
                  <a:lnTo>
                    <a:pt x="155905" y="11295"/>
                  </a:lnTo>
                  <a:lnTo>
                    <a:pt x="156344" y="11254"/>
                  </a:lnTo>
                  <a:lnTo>
                    <a:pt x="157082" y="11731"/>
                  </a:lnTo>
                  <a:lnTo>
                    <a:pt x="157538" y="11921"/>
                  </a:lnTo>
                  <a:lnTo>
                    <a:pt x="158026" y="11927"/>
                  </a:lnTo>
                  <a:lnTo>
                    <a:pt x="158032" y="12683"/>
                  </a:lnTo>
                  <a:lnTo>
                    <a:pt x="158655" y="12673"/>
                  </a:lnTo>
                  <a:lnTo>
                    <a:pt x="158688" y="11984"/>
                  </a:lnTo>
                  <a:lnTo>
                    <a:pt x="158893" y="11641"/>
                  </a:lnTo>
                  <a:lnTo>
                    <a:pt x="159353" y="11383"/>
                  </a:lnTo>
                  <a:lnTo>
                    <a:pt x="159652" y="11454"/>
                  </a:lnTo>
                  <a:lnTo>
                    <a:pt x="160237" y="11067"/>
                  </a:lnTo>
                  <a:lnTo>
                    <a:pt x="160575" y="9665"/>
                  </a:lnTo>
                  <a:lnTo>
                    <a:pt x="160216" y="9587"/>
                  </a:lnTo>
                  <a:lnTo>
                    <a:pt x="160234" y="8771"/>
                  </a:lnTo>
                  <a:lnTo>
                    <a:pt x="160651" y="8703"/>
                  </a:lnTo>
                  <a:lnTo>
                    <a:pt x="160832" y="9132"/>
                  </a:lnTo>
                  <a:lnTo>
                    <a:pt x="161533" y="7664"/>
                  </a:lnTo>
                  <a:lnTo>
                    <a:pt x="161682" y="6709"/>
                  </a:lnTo>
                  <a:lnTo>
                    <a:pt x="161877" y="6713"/>
                  </a:lnTo>
                  <a:lnTo>
                    <a:pt x="162212" y="6728"/>
                  </a:lnTo>
                  <a:lnTo>
                    <a:pt x="162459" y="7261"/>
                  </a:lnTo>
                  <a:lnTo>
                    <a:pt x="162912" y="7500"/>
                  </a:lnTo>
                  <a:lnTo>
                    <a:pt x="163081" y="7138"/>
                  </a:lnTo>
                  <a:lnTo>
                    <a:pt x="163065" y="6882"/>
                  </a:lnTo>
                  <a:lnTo>
                    <a:pt x="162941" y="6745"/>
                  </a:lnTo>
                  <a:lnTo>
                    <a:pt x="163925" y="6781"/>
                  </a:lnTo>
                  <a:lnTo>
                    <a:pt x="163918" y="9394"/>
                  </a:lnTo>
                  <a:lnTo>
                    <a:pt x="163897" y="9572"/>
                  </a:lnTo>
                  <a:lnTo>
                    <a:pt x="163618" y="9595"/>
                  </a:lnTo>
                  <a:lnTo>
                    <a:pt x="163621" y="12226"/>
                  </a:lnTo>
                  <a:lnTo>
                    <a:pt x="164335" y="12182"/>
                  </a:lnTo>
                  <a:lnTo>
                    <a:pt x="164329" y="9561"/>
                  </a:lnTo>
                  <a:lnTo>
                    <a:pt x="168031" y="9608"/>
                  </a:lnTo>
                  <a:lnTo>
                    <a:pt x="168081" y="7028"/>
                  </a:lnTo>
                  <a:lnTo>
                    <a:pt x="170605" y="7057"/>
                  </a:lnTo>
                  <a:lnTo>
                    <a:pt x="170598" y="7717"/>
                  </a:lnTo>
                  <a:lnTo>
                    <a:pt x="172064" y="7750"/>
                  </a:lnTo>
                  <a:lnTo>
                    <a:pt x="172058" y="8931"/>
                  </a:lnTo>
                  <a:lnTo>
                    <a:pt x="172208" y="8999"/>
                  </a:lnTo>
                  <a:lnTo>
                    <a:pt x="173545" y="8946"/>
                  </a:lnTo>
                  <a:lnTo>
                    <a:pt x="174106" y="8759"/>
                  </a:lnTo>
                  <a:lnTo>
                    <a:pt x="174165" y="8189"/>
                  </a:lnTo>
                  <a:lnTo>
                    <a:pt x="173935" y="8029"/>
                  </a:lnTo>
                  <a:lnTo>
                    <a:pt x="173872" y="7116"/>
                  </a:lnTo>
                  <a:lnTo>
                    <a:pt x="174196" y="7127"/>
                  </a:lnTo>
                  <a:lnTo>
                    <a:pt x="174220" y="7734"/>
                  </a:lnTo>
                  <a:lnTo>
                    <a:pt x="178630" y="7749"/>
                  </a:lnTo>
                  <a:lnTo>
                    <a:pt x="178665" y="8077"/>
                  </a:lnTo>
                  <a:lnTo>
                    <a:pt x="180813" y="8119"/>
                  </a:lnTo>
                  <a:lnTo>
                    <a:pt x="180918" y="6803"/>
                  </a:lnTo>
                  <a:lnTo>
                    <a:pt x="180906" y="5388"/>
                  </a:lnTo>
                  <a:lnTo>
                    <a:pt x="183685" y="10544"/>
                  </a:lnTo>
                  <a:lnTo>
                    <a:pt x="186243" y="15313"/>
                  </a:lnTo>
                  <a:lnTo>
                    <a:pt x="188169" y="18847"/>
                  </a:lnTo>
                  <a:lnTo>
                    <a:pt x="194092" y="29692"/>
                  </a:lnTo>
                  <a:lnTo>
                    <a:pt x="195704" y="32633"/>
                  </a:lnTo>
                  <a:lnTo>
                    <a:pt x="195821" y="32846"/>
                  </a:lnTo>
                  <a:lnTo>
                    <a:pt x="195600" y="32920"/>
                  </a:lnTo>
                  <a:lnTo>
                    <a:pt x="189589" y="32972"/>
                  </a:lnTo>
                  <a:lnTo>
                    <a:pt x="189012" y="33589"/>
                  </a:lnTo>
                  <a:lnTo>
                    <a:pt x="187437" y="34272"/>
                  </a:lnTo>
                  <a:lnTo>
                    <a:pt x="186161" y="34321"/>
                  </a:lnTo>
                  <a:lnTo>
                    <a:pt x="186110" y="37053"/>
                  </a:lnTo>
                  <a:lnTo>
                    <a:pt x="183781" y="38288"/>
                  </a:lnTo>
                  <a:lnTo>
                    <a:pt x="183499" y="38724"/>
                  </a:lnTo>
                  <a:lnTo>
                    <a:pt x="183116" y="39070"/>
                  </a:lnTo>
                  <a:lnTo>
                    <a:pt x="182661" y="39100"/>
                  </a:lnTo>
                  <a:lnTo>
                    <a:pt x="182355" y="40288"/>
                  </a:lnTo>
                  <a:lnTo>
                    <a:pt x="181267" y="40411"/>
                  </a:lnTo>
                  <a:lnTo>
                    <a:pt x="181260" y="40765"/>
                  </a:lnTo>
                  <a:lnTo>
                    <a:pt x="181251" y="46196"/>
                  </a:lnTo>
                  <a:lnTo>
                    <a:pt x="180946" y="46617"/>
                  </a:lnTo>
                  <a:lnTo>
                    <a:pt x="180852" y="46893"/>
                  </a:lnTo>
                  <a:lnTo>
                    <a:pt x="180944" y="51583"/>
                  </a:lnTo>
                  <a:lnTo>
                    <a:pt x="180871" y="52160"/>
                  </a:lnTo>
                  <a:lnTo>
                    <a:pt x="184277" y="50300"/>
                  </a:lnTo>
                  <a:lnTo>
                    <a:pt x="184147" y="50843"/>
                  </a:lnTo>
                  <a:lnTo>
                    <a:pt x="183555" y="52293"/>
                  </a:lnTo>
                  <a:lnTo>
                    <a:pt x="183397" y="52911"/>
                  </a:lnTo>
                  <a:lnTo>
                    <a:pt x="184434" y="52904"/>
                  </a:lnTo>
                  <a:lnTo>
                    <a:pt x="184451" y="52035"/>
                  </a:lnTo>
                  <a:lnTo>
                    <a:pt x="184939" y="51983"/>
                  </a:lnTo>
                  <a:lnTo>
                    <a:pt x="185030" y="51759"/>
                  </a:lnTo>
                  <a:lnTo>
                    <a:pt x="185092" y="50473"/>
                  </a:lnTo>
                  <a:lnTo>
                    <a:pt x="184925" y="50365"/>
                  </a:lnTo>
                  <a:lnTo>
                    <a:pt x="184925" y="49962"/>
                  </a:lnTo>
                  <a:lnTo>
                    <a:pt x="185341" y="49735"/>
                  </a:lnTo>
                  <a:lnTo>
                    <a:pt x="185841" y="49686"/>
                  </a:lnTo>
                  <a:lnTo>
                    <a:pt x="186272" y="49712"/>
                  </a:lnTo>
                  <a:lnTo>
                    <a:pt x="186498" y="49809"/>
                  </a:lnTo>
                  <a:lnTo>
                    <a:pt x="188082" y="49842"/>
                  </a:lnTo>
                  <a:lnTo>
                    <a:pt x="188102" y="49983"/>
                  </a:lnTo>
                  <a:lnTo>
                    <a:pt x="191311" y="49938"/>
                  </a:lnTo>
                  <a:lnTo>
                    <a:pt x="191353" y="49603"/>
                  </a:lnTo>
                  <a:lnTo>
                    <a:pt x="196879" y="49517"/>
                  </a:lnTo>
                  <a:lnTo>
                    <a:pt x="197244" y="49678"/>
                  </a:lnTo>
                  <a:lnTo>
                    <a:pt x="200550" y="49668"/>
                  </a:lnTo>
                  <a:lnTo>
                    <a:pt x="200547" y="48460"/>
                  </a:lnTo>
                  <a:lnTo>
                    <a:pt x="203219" y="48407"/>
                  </a:lnTo>
                  <a:lnTo>
                    <a:pt x="203896" y="47936"/>
                  </a:lnTo>
                  <a:lnTo>
                    <a:pt x="205886" y="51613"/>
                  </a:lnTo>
                  <a:lnTo>
                    <a:pt x="206166" y="51328"/>
                  </a:lnTo>
                  <a:lnTo>
                    <a:pt x="206955" y="51168"/>
                  </a:lnTo>
                  <a:lnTo>
                    <a:pt x="208441" y="51298"/>
                  </a:lnTo>
                  <a:lnTo>
                    <a:pt x="208625" y="51023"/>
                  </a:lnTo>
                  <a:lnTo>
                    <a:pt x="209497" y="51026"/>
                  </a:lnTo>
                  <a:lnTo>
                    <a:pt x="209452" y="51347"/>
                  </a:lnTo>
                  <a:lnTo>
                    <a:pt x="209156" y="51623"/>
                  </a:lnTo>
                  <a:lnTo>
                    <a:pt x="208993" y="52301"/>
                  </a:lnTo>
                  <a:lnTo>
                    <a:pt x="209014" y="53218"/>
                  </a:lnTo>
                  <a:lnTo>
                    <a:pt x="209128" y="53348"/>
                  </a:lnTo>
                  <a:lnTo>
                    <a:pt x="209167" y="53768"/>
                  </a:lnTo>
                  <a:lnTo>
                    <a:pt x="209149" y="54428"/>
                  </a:lnTo>
                  <a:lnTo>
                    <a:pt x="208340" y="54547"/>
                  </a:lnTo>
                  <a:lnTo>
                    <a:pt x="208240" y="55173"/>
                  </a:lnTo>
                  <a:lnTo>
                    <a:pt x="207754" y="55111"/>
                  </a:lnTo>
                  <a:lnTo>
                    <a:pt x="209077" y="57572"/>
                  </a:lnTo>
                  <a:lnTo>
                    <a:pt x="209918" y="59138"/>
                  </a:lnTo>
                  <a:lnTo>
                    <a:pt x="211319" y="61743"/>
                  </a:lnTo>
                  <a:lnTo>
                    <a:pt x="212625" y="61517"/>
                  </a:lnTo>
                  <a:lnTo>
                    <a:pt x="212588" y="63889"/>
                  </a:lnTo>
                  <a:lnTo>
                    <a:pt x="216280" y="63782"/>
                  </a:lnTo>
                  <a:lnTo>
                    <a:pt x="218435" y="63614"/>
                  </a:lnTo>
                  <a:lnTo>
                    <a:pt x="219463" y="64113"/>
                  </a:lnTo>
                  <a:lnTo>
                    <a:pt x="222790" y="65331"/>
                  </a:lnTo>
                  <a:lnTo>
                    <a:pt x="222804" y="66188"/>
                  </a:lnTo>
                  <a:lnTo>
                    <a:pt x="222624" y="66673"/>
                  </a:lnTo>
                  <a:lnTo>
                    <a:pt x="222603" y="67355"/>
                  </a:lnTo>
                  <a:lnTo>
                    <a:pt x="222680" y="67791"/>
                  </a:lnTo>
                  <a:lnTo>
                    <a:pt x="223003" y="68254"/>
                  </a:lnTo>
                  <a:lnTo>
                    <a:pt x="223838" y="68182"/>
                  </a:lnTo>
                  <a:lnTo>
                    <a:pt x="224262" y="67817"/>
                  </a:lnTo>
                  <a:lnTo>
                    <a:pt x="224435" y="67612"/>
                  </a:lnTo>
                  <a:lnTo>
                    <a:pt x="224484" y="67381"/>
                  </a:lnTo>
                  <a:lnTo>
                    <a:pt x="224296" y="67209"/>
                  </a:lnTo>
                  <a:lnTo>
                    <a:pt x="224258" y="67057"/>
                  </a:lnTo>
                  <a:lnTo>
                    <a:pt x="224876" y="66542"/>
                  </a:lnTo>
                  <a:lnTo>
                    <a:pt x="226510" y="66099"/>
                  </a:lnTo>
                  <a:lnTo>
                    <a:pt x="226935" y="65758"/>
                  </a:lnTo>
                  <a:lnTo>
                    <a:pt x="226995" y="65588"/>
                  </a:lnTo>
                  <a:lnTo>
                    <a:pt x="226947" y="64585"/>
                  </a:lnTo>
                  <a:lnTo>
                    <a:pt x="226808" y="64354"/>
                  </a:lnTo>
                  <a:lnTo>
                    <a:pt x="226468" y="64235"/>
                  </a:lnTo>
                  <a:lnTo>
                    <a:pt x="226420" y="64075"/>
                  </a:lnTo>
                  <a:lnTo>
                    <a:pt x="226861" y="63128"/>
                  </a:lnTo>
                  <a:lnTo>
                    <a:pt x="227079" y="62427"/>
                  </a:lnTo>
                  <a:lnTo>
                    <a:pt x="226975" y="61413"/>
                  </a:lnTo>
                  <a:lnTo>
                    <a:pt x="228044" y="61779"/>
                  </a:lnTo>
                  <a:lnTo>
                    <a:pt x="228148" y="62129"/>
                  </a:lnTo>
                  <a:lnTo>
                    <a:pt x="230070" y="62816"/>
                  </a:lnTo>
                  <a:lnTo>
                    <a:pt x="229876" y="63803"/>
                  </a:lnTo>
                  <a:lnTo>
                    <a:pt x="234836" y="65518"/>
                  </a:lnTo>
                  <a:lnTo>
                    <a:pt x="234895" y="66186"/>
                  </a:lnTo>
                  <a:lnTo>
                    <a:pt x="233756" y="69854"/>
                  </a:lnTo>
                  <a:lnTo>
                    <a:pt x="234276" y="70040"/>
                  </a:lnTo>
                  <a:lnTo>
                    <a:pt x="237457" y="71157"/>
                  </a:lnTo>
                  <a:lnTo>
                    <a:pt x="237641" y="70624"/>
                  </a:lnTo>
                  <a:lnTo>
                    <a:pt x="237769" y="70594"/>
                  </a:lnTo>
                  <a:lnTo>
                    <a:pt x="239729" y="71235"/>
                  </a:lnTo>
                  <a:lnTo>
                    <a:pt x="239878" y="71373"/>
                  </a:lnTo>
                  <a:lnTo>
                    <a:pt x="239819" y="72048"/>
                  </a:lnTo>
                  <a:lnTo>
                    <a:pt x="239538" y="73002"/>
                  </a:lnTo>
                  <a:lnTo>
                    <a:pt x="239725" y="73188"/>
                  </a:lnTo>
                  <a:lnTo>
                    <a:pt x="240859" y="73643"/>
                  </a:lnTo>
                  <a:lnTo>
                    <a:pt x="241359" y="75043"/>
                  </a:lnTo>
                  <a:lnTo>
                    <a:pt x="242000" y="74797"/>
                  </a:lnTo>
                  <a:lnTo>
                    <a:pt x="243255" y="73709"/>
                  </a:lnTo>
                  <a:lnTo>
                    <a:pt x="243945" y="74895"/>
                  </a:lnTo>
                  <a:lnTo>
                    <a:pt x="248245" y="82537"/>
                  </a:lnTo>
                  <a:lnTo>
                    <a:pt x="246914" y="83099"/>
                  </a:lnTo>
                  <a:lnTo>
                    <a:pt x="246622" y="83557"/>
                  </a:lnTo>
                  <a:lnTo>
                    <a:pt x="245849" y="85153"/>
                  </a:lnTo>
                  <a:lnTo>
                    <a:pt x="245048" y="86449"/>
                  </a:lnTo>
                  <a:lnTo>
                    <a:pt x="244809" y="86625"/>
                  </a:lnTo>
                  <a:lnTo>
                    <a:pt x="244123" y="86923"/>
                  </a:lnTo>
                  <a:lnTo>
                    <a:pt x="243409" y="87560"/>
                  </a:lnTo>
                  <a:lnTo>
                    <a:pt x="243402" y="88141"/>
                  </a:lnTo>
                  <a:lnTo>
                    <a:pt x="243333" y="88492"/>
                  </a:lnTo>
                  <a:lnTo>
                    <a:pt x="243059" y="89111"/>
                  </a:lnTo>
                  <a:lnTo>
                    <a:pt x="242844" y="89304"/>
                  </a:lnTo>
                  <a:lnTo>
                    <a:pt x="241868" y="89714"/>
                  </a:lnTo>
                  <a:lnTo>
                    <a:pt x="242609" y="91820"/>
                  </a:lnTo>
                  <a:lnTo>
                    <a:pt x="244600" y="91075"/>
                  </a:lnTo>
                  <a:lnTo>
                    <a:pt x="244763" y="90945"/>
                  </a:lnTo>
                  <a:lnTo>
                    <a:pt x="244850" y="90736"/>
                  </a:lnTo>
                  <a:lnTo>
                    <a:pt x="245099" y="90531"/>
                  </a:lnTo>
                  <a:lnTo>
                    <a:pt x="245899" y="90349"/>
                  </a:lnTo>
                  <a:lnTo>
                    <a:pt x="248407" y="90190"/>
                  </a:lnTo>
                  <a:lnTo>
                    <a:pt x="249194" y="90261"/>
                  </a:lnTo>
                  <a:lnTo>
                    <a:pt x="249822" y="90581"/>
                  </a:lnTo>
                  <a:lnTo>
                    <a:pt x="250204" y="91028"/>
                  </a:lnTo>
                  <a:lnTo>
                    <a:pt x="250481" y="91097"/>
                  </a:lnTo>
                  <a:lnTo>
                    <a:pt x="251804" y="90450"/>
                  </a:lnTo>
                  <a:lnTo>
                    <a:pt x="251647" y="89887"/>
                  </a:lnTo>
                  <a:lnTo>
                    <a:pt x="252293" y="89638"/>
                  </a:lnTo>
                  <a:lnTo>
                    <a:pt x="254824" y="94103"/>
                  </a:lnTo>
                  <a:lnTo>
                    <a:pt x="256001" y="96160"/>
                  </a:lnTo>
                  <a:lnTo>
                    <a:pt x="263369" y="108851"/>
                  </a:lnTo>
                  <a:lnTo>
                    <a:pt x="263469" y="109299"/>
                  </a:lnTo>
                  <a:lnTo>
                    <a:pt x="264292" y="109549"/>
                  </a:lnTo>
                  <a:lnTo>
                    <a:pt x="264766" y="109359"/>
                  </a:lnTo>
                  <a:lnTo>
                    <a:pt x="265230" y="109311"/>
                  </a:lnTo>
                  <a:lnTo>
                    <a:pt x="266104" y="110112"/>
                  </a:lnTo>
                  <a:lnTo>
                    <a:pt x="267058" y="110215"/>
                  </a:lnTo>
                  <a:lnTo>
                    <a:pt x="267269" y="110525"/>
                  </a:lnTo>
                  <a:lnTo>
                    <a:pt x="267861" y="110692"/>
                  </a:lnTo>
                  <a:lnTo>
                    <a:pt x="268560" y="111717"/>
                  </a:lnTo>
                  <a:lnTo>
                    <a:pt x="269398" y="114210"/>
                  </a:lnTo>
                  <a:lnTo>
                    <a:pt x="270256" y="115830"/>
                  </a:lnTo>
                  <a:lnTo>
                    <a:pt x="270443" y="115912"/>
                  </a:lnTo>
                  <a:lnTo>
                    <a:pt x="271214" y="117172"/>
                  </a:lnTo>
                  <a:lnTo>
                    <a:pt x="271467" y="117444"/>
                  </a:lnTo>
                  <a:lnTo>
                    <a:pt x="271536" y="117693"/>
                  </a:lnTo>
                  <a:lnTo>
                    <a:pt x="270989" y="117910"/>
                  </a:lnTo>
                  <a:lnTo>
                    <a:pt x="271118" y="118256"/>
                  </a:lnTo>
                  <a:lnTo>
                    <a:pt x="271425" y="118644"/>
                  </a:lnTo>
                  <a:lnTo>
                    <a:pt x="271622" y="118782"/>
                  </a:lnTo>
                  <a:lnTo>
                    <a:pt x="271882" y="118841"/>
                  </a:lnTo>
                  <a:lnTo>
                    <a:pt x="272725" y="121003"/>
                  </a:lnTo>
                  <a:lnTo>
                    <a:pt x="273410" y="124082"/>
                  </a:lnTo>
                  <a:lnTo>
                    <a:pt x="273392" y="125342"/>
                  </a:lnTo>
                  <a:lnTo>
                    <a:pt x="273441" y="125626"/>
                  </a:lnTo>
                  <a:lnTo>
                    <a:pt x="274204" y="127974"/>
                  </a:lnTo>
                  <a:lnTo>
                    <a:pt x="274857" y="128481"/>
                  </a:lnTo>
                  <a:lnTo>
                    <a:pt x="275386" y="130199"/>
                  </a:lnTo>
                  <a:lnTo>
                    <a:pt x="275555" y="130334"/>
                  </a:lnTo>
                  <a:lnTo>
                    <a:pt x="275151" y="133044"/>
                  </a:lnTo>
                  <a:lnTo>
                    <a:pt x="274270" y="132831"/>
                  </a:lnTo>
                  <a:lnTo>
                    <a:pt x="273417" y="132220"/>
                  </a:lnTo>
                  <a:lnTo>
                    <a:pt x="272605" y="130818"/>
                  </a:lnTo>
                  <a:lnTo>
                    <a:pt x="271731" y="129543"/>
                  </a:lnTo>
                  <a:lnTo>
                    <a:pt x="270055" y="129082"/>
                  </a:lnTo>
                  <a:lnTo>
                    <a:pt x="269630" y="129235"/>
                  </a:lnTo>
                  <a:lnTo>
                    <a:pt x="269139" y="128802"/>
                  </a:lnTo>
                  <a:lnTo>
                    <a:pt x="268929" y="128441"/>
                  </a:lnTo>
                  <a:lnTo>
                    <a:pt x="267760" y="127852"/>
                  </a:lnTo>
                  <a:lnTo>
                    <a:pt x="267563" y="127483"/>
                  </a:lnTo>
                  <a:lnTo>
                    <a:pt x="267055" y="126876"/>
                  </a:lnTo>
                  <a:lnTo>
                    <a:pt x="266689" y="126954"/>
                  </a:lnTo>
                  <a:lnTo>
                    <a:pt x="265338" y="127395"/>
                  </a:lnTo>
                  <a:lnTo>
                    <a:pt x="264471" y="127137"/>
                  </a:lnTo>
                  <a:lnTo>
                    <a:pt x="263272" y="127342"/>
                  </a:lnTo>
                  <a:lnTo>
                    <a:pt x="263721" y="128710"/>
                  </a:lnTo>
                  <a:lnTo>
                    <a:pt x="263956" y="129067"/>
                  </a:lnTo>
                  <a:lnTo>
                    <a:pt x="264549" y="130563"/>
                  </a:lnTo>
                  <a:lnTo>
                    <a:pt x="264839" y="130854"/>
                  </a:lnTo>
                  <a:lnTo>
                    <a:pt x="265139" y="131682"/>
                  </a:lnTo>
                  <a:lnTo>
                    <a:pt x="265580" y="133605"/>
                  </a:lnTo>
                  <a:lnTo>
                    <a:pt x="267440" y="139723"/>
                  </a:lnTo>
                  <a:lnTo>
                    <a:pt x="269567" y="138969"/>
                  </a:lnTo>
                  <a:lnTo>
                    <a:pt x="269785" y="139666"/>
                  </a:lnTo>
                  <a:lnTo>
                    <a:pt x="270337" y="140277"/>
                  </a:lnTo>
                  <a:lnTo>
                    <a:pt x="270603" y="140370"/>
                  </a:lnTo>
                  <a:lnTo>
                    <a:pt x="270845" y="141332"/>
                  </a:lnTo>
                  <a:lnTo>
                    <a:pt x="270762" y="141481"/>
                  </a:lnTo>
                  <a:lnTo>
                    <a:pt x="270486" y="141533"/>
                  </a:lnTo>
                  <a:lnTo>
                    <a:pt x="270327" y="141719"/>
                  </a:lnTo>
                  <a:lnTo>
                    <a:pt x="270870" y="143524"/>
                  </a:lnTo>
                  <a:lnTo>
                    <a:pt x="270687" y="143598"/>
                  </a:lnTo>
                  <a:lnTo>
                    <a:pt x="270003" y="143233"/>
                  </a:lnTo>
                  <a:lnTo>
                    <a:pt x="269520" y="142663"/>
                  </a:lnTo>
                  <a:lnTo>
                    <a:pt x="269316" y="142529"/>
                  </a:lnTo>
                  <a:lnTo>
                    <a:pt x="268898" y="142529"/>
                  </a:lnTo>
                  <a:lnTo>
                    <a:pt x="268612" y="142648"/>
                  </a:lnTo>
                  <a:lnTo>
                    <a:pt x="268288" y="142961"/>
                  </a:lnTo>
                  <a:lnTo>
                    <a:pt x="267946" y="143554"/>
                  </a:lnTo>
                  <a:lnTo>
                    <a:pt x="267187" y="144334"/>
                  </a:lnTo>
                  <a:lnTo>
                    <a:pt x="266542" y="144610"/>
                  </a:lnTo>
                  <a:lnTo>
                    <a:pt x="265920" y="144737"/>
                  </a:lnTo>
                  <a:lnTo>
                    <a:pt x="265631" y="144942"/>
                  </a:lnTo>
                  <a:lnTo>
                    <a:pt x="265508" y="145357"/>
                  </a:lnTo>
                  <a:lnTo>
                    <a:pt x="265524" y="145569"/>
                  </a:lnTo>
                  <a:lnTo>
                    <a:pt x="264348" y="147167"/>
                  </a:lnTo>
                  <a:lnTo>
                    <a:pt x="264026" y="146846"/>
                  </a:lnTo>
                  <a:lnTo>
                    <a:pt x="263678" y="145631"/>
                  </a:lnTo>
                  <a:lnTo>
                    <a:pt x="263179" y="145810"/>
                  </a:lnTo>
                  <a:lnTo>
                    <a:pt x="262972" y="145966"/>
                  </a:lnTo>
                  <a:lnTo>
                    <a:pt x="262399" y="145519"/>
                  </a:lnTo>
                  <a:lnTo>
                    <a:pt x="262289" y="145325"/>
                  </a:lnTo>
                  <a:lnTo>
                    <a:pt x="262037" y="144717"/>
                  </a:lnTo>
                  <a:lnTo>
                    <a:pt x="261658" y="142663"/>
                  </a:lnTo>
                  <a:lnTo>
                    <a:pt x="261306" y="141369"/>
                  </a:lnTo>
                  <a:lnTo>
                    <a:pt x="260267" y="141466"/>
                  </a:lnTo>
                  <a:lnTo>
                    <a:pt x="259566" y="141664"/>
                  </a:lnTo>
                  <a:lnTo>
                    <a:pt x="258023" y="142271"/>
                  </a:lnTo>
                  <a:lnTo>
                    <a:pt x="255893" y="143244"/>
                  </a:lnTo>
                  <a:lnTo>
                    <a:pt x="255931" y="143691"/>
                  </a:lnTo>
                  <a:lnTo>
                    <a:pt x="256649" y="145585"/>
                  </a:lnTo>
                  <a:lnTo>
                    <a:pt x="254316" y="146401"/>
                  </a:lnTo>
                  <a:lnTo>
                    <a:pt x="254126" y="146741"/>
                  </a:lnTo>
                  <a:lnTo>
                    <a:pt x="253609" y="148172"/>
                  </a:lnTo>
                  <a:lnTo>
                    <a:pt x="252974" y="147833"/>
                  </a:lnTo>
                  <a:lnTo>
                    <a:pt x="254627" y="149216"/>
                  </a:lnTo>
                  <a:lnTo>
                    <a:pt x="255252" y="150043"/>
                  </a:lnTo>
                  <a:lnTo>
                    <a:pt x="254755" y="150319"/>
                  </a:lnTo>
                  <a:lnTo>
                    <a:pt x="253299" y="150886"/>
                  </a:lnTo>
                  <a:lnTo>
                    <a:pt x="253110" y="151300"/>
                  </a:lnTo>
                  <a:lnTo>
                    <a:pt x="253099" y="151848"/>
                  </a:lnTo>
                  <a:lnTo>
                    <a:pt x="253020" y="152288"/>
                  </a:lnTo>
                  <a:lnTo>
                    <a:pt x="252362" y="152941"/>
                  </a:lnTo>
                  <a:lnTo>
                    <a:pt x="251282" y="153407"/>
                  </a:lnTo>
                  <a:lnTo>
                    <a:pt x="250609" y="153214"/>
                  </a:lnTo>
                  <a:lnTo>
                    <a:pt x="249940" y="152822"/>
                  </a:lnTo>
                  <a:lnTo>
                    <a:pt x="249757" y="152603"/>
                  </a:lnTo>
                  <a:lnTo>
                    <a:pt x="249736" y="153128"/>
                  </a:lnTo>
                  <a:lnTo>
                    <a:pt x="249954" y="153617"/>
                  </a:lnTo>
                  <a:lnTo>
                    <a:pt x="250965" y="153759"/>
                  </a:lnTo>
                  <a:lnTo>
                    <a:pt x="251333" y="154524"/>
                  </a:lnTo>
                  <a:lnTo>
                    <a:pt x="255974" y="152528"/>
                  </a:lnTo>
                  <a:lnTo>
                    <a:pt x="256159" y="153016"/>
                  </a:lnTo>
                  <a:lnTo>
                    <a:pt x="257108" y="152702"/>
                  </a:lnTo>
                  <a:lnTo>
                    <a:pt x="257250" y="152839"/>
                  </a:lnTo>
                  <a:lnTo>
                    <a:pt x="256408" y="154777"/>
                  </a:lnTo>
                  <a:lnTo>
                    <a:pt x="255563" y="154904"/>
                  </a:lnTo>
                  <a:lnTo>
                    <a:pt x="254370" y="154692"/>
                  </a:lnTo>
                  <a:lnTo>
                    <a:pt x="253866" y="155268"/>
                  </a:lnTo>
                  <a:lnTo>
                    <a:pt x="252721" y="156468"/>
                  </a:lnTo>
                  <a:lnTo>
                    <a:pt x="252418" y="156594"/>
                  </a:lnTo>
                  <a:lnTo>
                    <a:pt x="251821" y="155797"/>
                  </a:lnTo>
                  <a:lnTo>
                    <a:pt x="251742" y="155447"/>
                  </a:lnTo>
                  <a:lnTo>
                    <a:pt x="251331" y="154991"/>
                  </a:lnTo>
                  <a:lnTo>
                    <a:pt x="251045" y="155062"/>
                  </a:lnTo>
                  <a:lnTo>
                    <a:pt x="249893" y="155917"/>
                  </a:lnTo>
                  <a:lnTo>
                    <a:pt x="249942" y="156689"/>
                  </a:lnTo>
                  <a:lnTo>
                    <a:pt x="250063" y="157222"/>
                  </a:lnTo>
                  <a:lnTo>
                    <a:pt x="250235" y="157579"/>
                  </a:lnTo>
                  <a:lnTo>
                    <a:pt x="250573" y="157810"/>
                  </a:lnTo>
                  <a:lnTo>
                    <a:pt x="250622" y="158012"/>
                  </a:lnTo>
                  <a:lnTo>
                    <a:pt x="250474" y="158049"/>
                  </a:lnTo>
                  <a:lnTo>
                    <a:pt x="246911" y="157944"/>
                  </a:lnTo>
                  <a:lnTo>
                    <a:pt x="245590" y="157653"/>
                  </a:lnTo>
                  <a:lnTo>
                    <a:pt x="244976" y="157448"/>
                  </a:lnTo>
                  <a:lnTo>
                    <a:pt x="244528" y="156963"/>
                  </a:lnTo>
                  <a:lnTo>
                    <a:pt x="243331" y="156575"/>
                  </a:lnTo>
                  <a:lnTo>
                    <a:pt x="242997" y="156646"/>
                  </a:lnTo>
                  <a:lnTo>
                    <a:pt x="242569" y="156262"/>
                  </a:lnTo>
                  <a:lnTo>
                    <a:pt x="242414" y="155885"/>
                  </a:lnTo>
                  <a:lnTo>
                    <a:pt x="242172" y="155542"/>
                  </a:lnTo>
                  <a:lnTo>
                    <a:pt x="241824" y="155283"/>
                  </a:lnTo>
                  <a:lnTo>
                    <a:pt x="241189" y="155207"/>
                  </a:lnTo>
                  <a:lnTo>
                    <a:pt x="241169" y="155449"/>
                  </a:lnTo>
                  <a:lnTo>
                    <a:pt x="241007" y="155602"/>
                  </a:lnTo>
                  <a:lnTo>
                    <a:pt x="237882" y="156691"/>
                  </a:lnTo>
                  <a:lnTo>
                    <a:pt x="237675" y="156896"/>
                  </a:lnTo>
                  <a:lnTo>
                    <a:pt x="237710" y="157101"/>
                  </a:lnTo>
                  <a:lnTo>
                    <a:pt x="238375" y="157392"/>
                  </a:lnTo>
                  <a:lnTo>
                    <a:pt x="237906" y="157705"/>
                  </a:lnTo>
                  <a:lnTo>
                    <a:pt x="237389" y="158238"/>
                  </a:lnTo>
                  <a:lnTo>
                    <a:pt x="236961" y="158242"/>
                  </a:lnTo>
                  <a:lnTo>
                    <a:pt x="236727" y="158041"/>
                  </a:lnTo>
                  <a:lnTo>
                    <a:pt x="236271" y="157381"/>
                  </a:lnTo>
                  <a:lnTo>
                    <a:pt x="235812" y="156401"/>
                  </a:lnTo>
                  <a:lnTo>
                    <a:pt x="235578" y="156222"/>
                  </a:lnTo>
                  <a:lnTo>
                    <a:pt x="235319" y="156296"/>
                  </a:lnTo>
                  <a:lnTo>
                    <a:pt x="235136" y="156494"/>
                  </a:lnTo>
                  <a:lnTo>
                    <a:pt x="234912" y="156949"/>
                  </a:lnTo>
                  <a:lnTo>
                    <a:pt x="234643" y="157083"/>
                  </a:lnTo>
                  <a:lnTo>
                    <a:pt x="234354" y="156916"/>
                  </a:lnTo>
                  <a:lnTo>
                    <a:pt x="233957" y="156379"/>
                  </a:lnTo>
                  <a:lnTo>
                    <a:pt x="233333" y="156339"/>
                  </a:lnTo>
                  <a:lnTo>
                    <a:pt x="233087" y="156449"/>
                  </a:lnTo>
                  <a:lnTo>
                    <a:pt x="232896" y="156760"/>
                  </a:lnTo>
                  <a:lnTo>
                    <a:pt x="232461" y="157923"/>
                  </a:lnTo>
                  <a:lnTo>
                    <a:pt x="232250" y="158098"/>
                  </a:lnTo>
                  <a:lnTo>
                    <a:pt x="231806" y="158224"/>
                  </a:lnTo>
                  <a:lnTo>
                    <a:pt x="231416" y="158511"/>
                  </a:lnTo>
                  <a:lnTo>
                    <a:pt x="231253" y="158739"/>
                  </a:lnTo>
                  <a:lnTo>
                    <a:pt x="231264" y="159391"/>
                  </a:lnTo>
                  <a:lnTo>
                    <a:pt x="231549" y="158494"/>
                  </a:lnTo>
                  <a:lnTo>
                    <a:pt x="231861" y="158280"/>
                  </a:lnTo>
                  <a:lnTo>
                    <a:pt x="232306" y="158142"/>
                  </a:lnTo>
                  <a:lnTo>
                    <a:pt x="232506" y="157967"/>
                  </a:lnTo>
                  <a:lnTo>
                    <a:pt x="232983" y="156666"/>
                  </a:lnTo>
                  <a:lnTo>
                    <a:pt x="233232" y="156440"/>
                  </a:lnTo>
                  <a:lnTo>
                    <a:pt x="233561" y="156398"/>
                  </a:lnTo>
                  <a:lnTo>
                    <a:pt x="233947" y="156458"/>
                  </a:lnTo>
                  <a:lnTo>
                    <a:pt x="234381" y="157035"/>
                  </a:lnTo>
                  <a:lnTo>
                    <a:pt x="234754" y="157162"/>
                  </a:lnTo>
                  <a:lnTo>
                    <a:pt x="234964" y="156976"/>
                  </a:lnTo>
                  <a:lnTo>
                    <a:pt x="235334" y="156416"/>
                  </a:lnTo>
                  <a:lnTo>
                    <a:pt x="235606" y="156338"/>
                  </a:lnTo>
                  <a:lnTo>
                    <a:pt x="235794" y="156522"/>
                  </a:lnTo>
                  <a:lnTo>
                    <a:pt x="236265" y="157494"/>
                  </a:lnTo>
                  <a:lnTo>
                    <a:pt x="236545" y="157912"/>
                  </a:lnTo>
                  <a:lnTo>
                    <a:pt x="236747" y="158169"/>
                  </a:lnTo>
                  <a:lnTo>
                    <a:pt x="237011" y="158324"/>
                  </a:lnTo>
                  <a:lnTo>
                    <a:pt x="237437" y="158286"/>
                  </a:lnTo>
                  <a:lnTo>
                    <a:pt x="238325" y="157502"/>
                  </a:lnTo>
                  <a:lnTo>
                    <a:pt x="238675" y="157488"/>
                  </a:lnTo>
                  <a:lnTo>
                    <a:pt x="238872" y="157649"/>
                  </a:lnTo>
                  <a:lnTo>
                    <a:pt x="238886" y="158230"/>
                  </a:lnTo>
                  <a:lnTo>
                    <a:pt x="238078" y="159240"/>
                  </a:lnTo>
                  <a:lnTo>
                    <a:pt x="237122" y="159968"/>
                  </a:lnTo>
                  <a:lnTo>
                    <a:pt x="236943" y="160327"/>
                  </a:lnTo>
                  <a:lnTo>
                    <a:pt x="237101" y="160680"/>
                  </a:lnTo>
                  <a:lnTo>
                    <a:pt x="238328" y="161112"/>
                  </a:lnTo>
                  <a:lnTo>
                    <a:pt x="238631" y="161340"/>
                  </a:lnTo>
                  <a:lnTo>
                    <a:pt x="238785" y="161876"/>
                  </a:lnTo>
                  <a:lnTo>
                    <a:pt x="238821" y="162739"/>
                  </a:lnTo>
                  <a:lnTo>
                    <a:pt x="238770" y="162887"/>
                  </a:lnTo>
                  <a:lnTo>
                    <a:pt x="238462" y="163161"/>
                  </a:lnTo>
                  <a:lnTo>
                    <a:pt x="237953" y="163333"/>
                  </a:lnTo>
                  <a:lnTo>
                    <a:pt x="236883" y="163211"/>
                  </a:lnTo>
                  <a:lnTo>
                    <a:pt x="236692" y="163285"/>
                  </a:lnTo>
                  <a:lnTo>
                    <a:pt x="236270" y="164164"/>
                  </a:lnTo>
                  <a:lnTo>
                    <a:pt x="235285" y="164644"/>
                  </a:lnTo>
                  <a:lnTo>
                    <a:pt x="235175" y="164929"/>
                  </a:lnTo>
                  <a:lnTo>
                    <a:pt x="235235" y="165689"/>
                  </a:lnTo>
                  <a:lnTo>
                    <a:pt x="235459" y="166099"/>
                  </a:lnTo>
                  <a:lnTo>
                    <a:pt x="236235" y="166997"/>
                  </a:lnTo>
                  <a:lnTo>
                    <a:pt x="236506" y="167214"/>
                  </a:lnTo>
                  <a:lnTo>
                    <a:pt x="237701" y="167952"/>
                  </a:lnTo>
                  <a:lnTo>
                    <a:pt x="239263" y="168532"/>
                  </a:lnTo>
                  <a:lnTo>
                    <a:pt x="239843" y="168917"/>
                  </a:lnTo>
                  <a:lnTo>
                    <a:pt x="240234" y="169366"/>
                  </a:lnTo>
                  <a:lnTo>
                    <a:pt x="240926" y="170824"/>
                  </a:lnTo>
                  <a:lnTo>
                    <a:pt x="240957" y="171602"/>
                  </a:lnTo>
                  <a:lnTo>
                    <a:pt x="240858" y="171917"/>
                  </a:lnTo>
                  <a:lnTo>
                    <a:pt x="240595" y="172358"/>
                  </a:lnTo>
                  <a:lnTo>
                    <a:pt x="239822" y="172972"/>
                  </a:lnTo>
                  <a:lnTo>
                    <a:pt x="238701" y="173548"/>
                  </a:lnTo>
                  <a:lnTo>
                    <a:pt x="238469" y="173811"/>
                  </a:lnTo>
                  <a:lnTo>
                    <a:pt x="238387" y="174197"/>
                  </a:lnTo>
                  <a:lnTo>
                    <a:pt x="238495" y="174683"/>
                  </a:lnTo>
                  <a:lnTo>
                    <a:pt x="238744" y="175109"/>
                  </a:lnTo>
                  <a:lnTo>
                    <a:pt x="239194" y="175758"/>
                  </a:lnTo>
                  <a:lnTo>
                    <a:pt x="240095" y="176844"/>
                  </a:lnTo>
                  <a:lnTo>
                    <a:pt x="240653" y="178238"/>
                  </a:lnTo>
                  <a:lnTo>
                    <a:pt x="240478" y="178985"/>
                  </a:lnTo>
                  <a:lnTo>
                    <a:pt x="239316" y="180531"/>
                  </a:lnTo>
                  <a:lnTo>
                    <a:pt x="239226" y="180775"/>
                  </a:lnTo>
                  <a:lnTo>
                    <a:pt x="239239" y="181479"/>
                  </a:lnTo>
                  <a:lnTo>
                    <a:pt x="239532" y="182415"/>
                  </a:lnTo>
                  <a:lnTo>
                    <a:pt x="239977" y="183536"/>
                  </a:lnTo>
                  <a:lnTo>
                    <a:pt x="240135" y="183708"/>
                  </a:lnTo>
                  <a:lnTo>
                    <a:pt x="240640" y="183879"/>
                  </a:lnTo>
                  <a:lnTo>
                    <a:pt x="242621" y="184044"/>
                  </a:lnTo>
                  <a:lnTo>
                    <a:pt x="243099" y="184158"/>
                  </a:lnTo>
                  <a:lnTo>
                    <a:pt x="243999" y="184659"/>
                  </a:lnTo>
                  <a:lnTo>
                    <a:pt x="244150" y="184882"/>
                  </a:lnTo>
                  <a:lnTo>
                    <a:pt x="244196" y="185105"/>
                  </a:lnTo>
                  <a:lnTo>
                    <a:pt x="243856" y="187148"/>
                  </a:lnTo>
                  <a:lnTo>
                    <a:pt x="243717" y="187562"/>
                  </a:lnTo>
                  <a:lnTo>
                    <a:pt x="243536" y="187831"/>
                  </a:lnTo>
                  <a:lnTo>
                    <a:pt x="243183" y="188008"/>
                  </a:lnTo>
                  <a:lnTo>
                    <a:pt x="242293" y="187655"/>
                  </a:lnTo>
                  <a:lnTo>
                    <a:pt x="241232" y="187568"/>
                  </a:lnTo>
                  <a:lnTo>
                    <a:pt x="240650" y="187747"/>
                  </a:lnTo>
                  <a:lnTo>
                    <a:pt x="240147" y="188467"/>
                  </a:lnTo>
                  <a:lnTo>
                    <a:pt x="239830" y="188460"/>
                  </a:lnTo>
                  <a:lnTo>
                    <a:pt x="230838" y="188368"/>
                  </a:lnTo>
                  <a:lnTo>
                    <a:pt x="227312" y="188392"/>
                  </a:lnTo>
                  <a:lnTo>
                    <a:pt x="219680" y="188401"/>
                  </a:lnTo>
                  <a:lnTo>
                    <a:pt x="217272" y="188409"/>
                  </a:lnTo>
                  <a:lnTo>
                    <a:pt x="201146" y="188560"/>
                  </a:lnTo>
                  <a:lnTo>
                    <a:pt x="200718" y="188646"/>
                  </a:lnTo>
                  <a:lnTo>
                    <a:pt x="199879" y="188639"/>
                  </a:lnTo>
                  <a:lnTo>
                    <a:pt x="199643" y="189327"/>
                  </a:lnTo>
                  <a:lnTo>
                    <a:pt x="199385" y="189815"/>
                  </a:lnTo>
                  <a:lnTo>
                    <a:pt x="198310" y="191586"/>
                  </a:lnTo>
                  <a:lnTo>
                    <a:pt x="198303" y="192338"/>
                  </a:lnTo>
                  <a:lnTo>
                    <a:pt x="196641" y="194247"/>
                  </a:lnTo>
                  <a:lnTo>
                    <a:pt x="194442" y="194268"/>
                  </a:lnTo>
                  <a:lnTo>
                    <a:pt x="194167" y="194212"/>
                  </a:lnTo>
                  <a:lnTo>
                    <a:pt x="194101" y="194548"/>
                  </a:lnTo>
                  <a:lnTo>
                    <a:pt x="193912" y="194738"/>
                  </a:lnTo>
                  <a:lnTo>
                    <a:pt x="192660" y="194992"/>
                  </a:lnTo>
                  <a:lnTo>
                    <a:pt x="192536" y="195282"/>
                  </a:lnTo>
                  <a:lnTo>
                    <a:pt x="192463" y="195592"/>
                  </a:lnTo>
                  <a:lnTo>
                    <a:pt x="191542" y="196407"/>
                  </a:lnTo>
                  <a:lnTo>
                    <a:pt x="191063" y="197142"/>
                  </a:lnTo>
                  <a:lnTo>
                    <a:pt x="191064" y="198413"/>
                  </a:lnTo>
                  <a:lnTo>
                    <a:pt x="189956" y="198469"/>
                  </a:lnTo>
                  <a:lnTo>
                    <a:pt x="188040" y="198831"/>
                  </a:lnTo>
                  <a:lnTo>
                    <a:pt x="187706" y="199022"/>
                  </a:lnTo>
                  <a:lnTo>
                    <a:pt x="186964" y="200304"/>
                  </a:lnTo>
                  <a:lnTo>
                    <a:pt x="186644" y="200651"/>
                  </a:lnTo>
                  <a:lnTo>
                    <a:pt x="184908" y="201934"/>
                  </a:lnTo>
                  <a:lnTo>
                    <a:pt x="183607" y="202628"/>
                  </a:lnTo>
                  <a:lnTo>
                    <a:pt x="183215" y="202967"/>
                  </a:lnTo>
                  <a:lnTo>
                    <a:pt x="183122" y="203530"/>
                  </a:lnTo>
                  <a:lnTo>
                    <a:pt x="182351" y="204629"/>
                  </a:lnTo>
                  <a:lnTo>
                    <a:pt x="182172" y="205005"/>
                  </a:lnTo>
                  <a:lnTo>
                    <a:pt x="182137" y="206303"/>
                  </a:lnTo>
                  <a:lnTo>
                    <a:pt x="178452" y="206305"/>
                  </a:lnTo>
                  <a:lnTo>
                    <a:pt x="177809" y="206402"/>
                  </a:lnTo>
                  <a:lnTo>
                    <a:pt x="177231" y="206395"/>
                  </a:lnTo>
                  <a:lnTo>
                    <a:pt x="177124" y="206235"/>
                  </a:lnTo>
                  <a:lnTo>
                    <a:pt x="176891" y="205258"/>
                  </a:lnTo>
                  <a:lnTo>
                    <a:pt x="176925" y="201395"/>
                  </a:lnTo>
                  <a:lnTo>
                    <a:pt x="176853" y="199878"/>
                  </a:lnTo>
                  <a:lnTo>
                    <a:pt x="177321" y="199009"/>
                  </a:lnTo>
                  <a:lnTo>
                    <a:pt x="177610" y="198976"/>
                  </a:lnTo>
                  <a:lnTo>
                    <a:pt x="177613" y="197809"/>
                  </a:lnTo>
                  <a:lnTo>
                    <a:pt x="178002" y="197675"/>
                  </a:lnTo>
                  <a:lnTo>
                    <a:pt x="178291" y="195473"/>
                  </a:lnTo>
                  <a:lnTo>
                    <a:pt x="177923" y="195387"/>
                  </a:lnTo>
                  <a:lnTo>
                    <a:pt x="177655" y="195204"/>
                  </a:lnTo>
                  <a:lnTo>
                    <a:pt x="176027" y="193810"/>
                  </a:lnTo>
                  <a:lnTo>
                    <a:pt x="175900" y="193609"/>
                  </a:lnTo>
                  <a:lnTo>
                    <a:pt x="175632" y="192293"/>
                  </a:lnTo>
                  <a:lnTo>
                    <a:pt x="175387" y="191774"/>
                  </a:lnTo>
                  <a:lnTo>
                    <a:pt x="175181" y="191659"/>
                  </a:lnTo>
                  <a:lnTo>
                    <a:pt x="173863" y="191592"/>
                  </a:lnTo>
                  <a:lnTo>
                    <a:pt x="173271" y="190973"/>
                  </a:lnTo>
                  <a:lnTo>
                    <a:pt x="172981" y="190814"/>
                  </a:lnTo>
                  <a:lnTo>
                    <a:pt x="173046" y="203882"/>
                  </a:lnTo>
                  <a:lnTo>
                    <a:pt x="173059" y="206902"/>
                  </a:lnTo>
                  <a:lnTo>
                    <a:pt x="173645" y="207204"/>
                  </a:lnTo>
                  <a:lnTo>
                    <a:pt x="173910" y="207446"/>
                  </a:lnTo>
                  <a:lnTo>
                    <a:pt x="175383" y="208204"/>
                  </a:lnTo>
                  <a:lnTo>
                    <a:pt x="175385" y="208744"/>
                  </a:lnTo>
                  <a:lnTo>
                    <a:pt x="175595" y="209881"/>
                  </a:lnTo>
                  <a:lnTo>
                    <a:pt x="175890" y="210380"/>
                  </a:lnTo>
                  <a:lnTo>
                    <a:pt x="176454" y="211018"/>
                  </a:lnTo>
                  <a:lnTo>
                    <a:pt x="176540" y="213400"/>
                  </a:lnTo>
                  <a:lnTo>
                    <a:pt x="175231" y="215275"/>
                  </a:lnTo>
                  <a:lnTo>
                    <a:pt x="174547" y="215891"/>
                  </a:lnTo>
                  <a:lnTo>
                    <a:pt x="174234" y="217421"/>
                  </a:lnTo>
                  <a:lnTo>
                    <a:pt x="174191" y="223498"/>
                  </a:lnTo>
                  <a:lnTo>
                    <a:pt x="174046" y="223662"/>
                  </a:lnTo>
                  <a:lnTo>
                    <a:pt x="173761" y="223692"/>
                  </a:lnTo>
                  <a:lnTo>
                    <a:pt x="173050" y="223573"/>
                  </a:lnTo>
                  <a:lnTo>
                    <a:pt x="173047" y="223790"/>
                  </a:lnTo>
                  <a:lnTo>
                    <a:pt x="173045" y="223959"/>
                  </a:lnTo>
                  <a:lnTo>
                    <a:pt x="172991" y="236040"/>
                  </a:lnTo>
                  <a:lnTo>
                    <a:pt x="173021" y="257265"/>
                  </a:lnTo>
                  <a:lnTo>
                    <a:pt x="168348" y="257331"/>
                  </a:lnTo>
                  <a:lnTo>
                    <a:pt x="162931" y="257295"/>
                  </a:lnTo>
                  <a:lnTo>
                    <a:pt x="162676" y="257294"/>
                  </a:lnTo>
                  <a:lnTo>
                    <a:pt x="159334" y="257271"/>
                  </a:lnTo>
                  <a:lnTo>
                    <a:pt x="159519" y="256442"/>
                  </a:lnTo>
                  <a:lnTo>
                    <a:pt x="158665" y="256487"/>
                  </a:lnTo>
                  <a:lnTo>
                    <a:pt x="158542" y="256353"/>
                  </a:lnTo>
                  <a:lnTo>
                    <a:pt x="158268" y="255615"/>
                  </a:lnTo>
                  <a:lnTo>
                    <a:pt x="158340" y="255406"/>
                  </a:lnTo>
                  <a:lnTo>
                    <a:pt x="158645" y="255182"/>
                  </a:lnTo>
                  <a:lnTo>
                    <a:pt x="159029" y="254682"/>
                  </a:lnTo>
                  <a:lnTo>
                    <a:pt x="159066" y="254429"/>
                  </a:lnTo>
                  <a:lnTo>
                    <a:pt x="159005" y="254242"/>
                  </a:lnTo>
                  <a:lnTo>
                    <a:pt x="157575" y="252461"/>
                  </a:lnTo>
                  <a:lnTo>
                    <a:pt x="157040" y="252267"/>
                  </a:lnTo>
                  <a:lnTo>
                    <a:pt x="156862" y="251987"/>
                  </a:lnTo>
                  <a:lnTo>
                    <a:pt x="157136" y="250794"/>
                  </a:lnTo>
                  <a:lnTo>
                    <a:pt x="157101" y="250485"/>
                  </a:lnTo>
                  <a:lnTo>
                    <a:pt x="156861" y="249847"/>
                  </a:lnTo>
                  <a:lnTo>
                    <a:pt x="156868" y="249672"/>
                  </a:lnTo>
                  <a:lnTo>
                    <a:pt x="157149" y="249202"/>
                  </a:lnTo>
                  <a:lnTo>
                    <a:pt x="158003" y="248382"/>
                  </a:lnTo>
                  <a:lnTo>
                    <a:pt x="158016" y="248136"/>
                  </a:lnTo>
                  <a:lnTo>
                    <a:pt x="157697" y="247748"/>
                  </a:lnTo>
                  <a:lnTo>
                    <a:pt x="157420" y="247666"/>
                  </a:lnTo>
                  <a:lnTo>
                    <a:pt x="156686" y="248132"/>
                  </a:lnTo>
                  <a:lnTo>
                    <a:pt x="156275" y="248513"/>
                  </a:lnTo>
                  <a:lnTo>
                    <a:pt x="155712" y="248595"/>
                  </a:lnTo>
                  <a:lnTo>
                    <a:pt x="155123" y="248319"/>
                  </a:lnTo>
                  <a:lnTo>
                    <a:pt x="154827" y="248043"/>
                  </a:lnTo>
                  <a:lnTo>
                    <a:pt x="154563" y="247317"/>
                  </a:lnTo>
                  <a:lnTo>
                    <a:pt x="154405" y="245639"/>
                  </a:lnTo>
                  <a:lnTo>
                    <a:pt x="154449" y="245139"/>
                  </a:lnTo>
                  <a:lnTo>
                    <a:pt x="154700" y="244912"/>
                  </a:lnTo>
                  <a:lnTo>
                    <a:pt x="155447" y="244617"/>
                  </a:lnTo>
                  <a:lnTo>
                    <a:pt x="155450" y="244390"/>
                  </a:lnTo>
                  <a:lnTo>
                    <a:pt x="154740" y="243193"/>
                  </a:lnTo>
                  <a:lnTo>
                    <a:pt x="154071" y="242906"/>
                  </a:lnTo>
                  <a:lnTo>
                    <a:pt x="153546" y="242955"/>
                  </a:lnTo>
                  <a:lnTo>
                    <a:pt x="153334" y="243306"/>
                  </a:lnTo>
                  <a:lnTo>
                    <a:pt x="153081" y="244853"/>
                  </a:lnTo>
                  <a:lnTo>
                    <a:pt x="152996" y="246598"/>
                  </a:lnTo>
                  <a:lnTo>
                    <a:pt x="152876" y="246863"/>
                  </a:lnTo>
                  <a:lnTo>
                    <a:pt x="151958" y="248175"/>
                  </a:lnTo>
                  <a:lnTo>
                    <a:pt x="151488" y="248514"/>
                  </a:lnTo>
                  <a:lnTo>
                    <a:pt x="149770" y="249069"/>
                  </a:lnTo>
                  <a:lnTo>
                    <a:pt x="149077" y="247943"/>
                  </a:lnTo>
                  <a:lnTo>
                    <a:pt x="149077" y="247730"/>
                  </a:lnTo>
                  <a:lnTo>
                    <a:pt x="149246" y="247067"/>
                  </a:lnTo>
                  <a:lnTo>
                    <a:pt x="149397" y="246847"/>
                  </a:lnTo>
                  <a:lnTo>
                    <a:pt x="150553" y="246031"/>
                  </a:lnTo>
                  <a:lnTo>
                    <a:pt x="150930" y="245419"/>
                  </a:lnTo>
                  <a:lnTo>
                    <a:pt x="151284" y="244420"/>
                  </a:lnTo>
                  <a:lnTo>
                    <a:pt x="151260" y="244040"/>
                  </a:lnTo>
                  <a:lnTo>
                    <a:pt x="149850" y="244054"/>
                  </a:lnTo>
                  <a:lnTo>
                    <a:pt x="149074" y="244920"/>
                  </a:lnTo>
                  <a:lnTo>
                    <a:pt x="148697" y="245665"/>
                  </a:lnTo>
                  <a:lnTo>
                    <a:pt x="147586" y="246011"/>
                  </a:lnTo>
                  <a:lnTo>
                    <a:pt x="146636" y="246880"/>
                  </a:lnTo>
                  <a:lnTo>
                    <a:pt x="145892" y="247327"/>
                  </a:lnTo>
                  <a:lnTo>
                    <a:pt x="144887" y="247222"/>
                  </a:lnTo>
                  <a:lnTo>
                    <a:pt x="144640" y="247107"/>
                  </a:lnTo>
                  <a:lnTo>
                    <a:pt x="144987" y="246245"/>
                  </a:lnTo>
                  <a:lnTo>
                    <a:pt x="145141" y="246119"/>
                  </a:lnTo>
                  <a:lnTo>
                    <a:pt x="145131" y="245474"/>
                  </a:lnTo>
                  <a:lnTo>
                    <a:pt x="145011" y="245090"/>
                  </a:lnTo>
                  <a:lnTo>
                    <a:pt x="144781" y="244780"/>
                  </a:lnTo>
                  <a:lnTo>
                    <a:pt x="144527" y="244940"/>
                  </a:lnTo>
                  <a:lnTo>
                    <a:pt x="143635" y="245164"/>
                  </a:lnTo>
                  <a:lnTo>
                    <a:pt x="143354" y="244654"/>
                  </a:lnTo>
                  <a:lnTo>
                    <a:pt x="143320" y="244165"/>
                  </a:lnTo>
                  <a:lnTo>
                    <a:pt x="143066" y="242827"/>
                  </a:lnTo>
                  <a:lnTo>
                    <a:pt x="142579" y="242514"/>
                  </a:lnTo>
                  <a:lnTo>
                    <a:pt x="142328" y="242480"/>
                  </a:lnTo>
                  <a:lnTo>
                    <a:pt x="141996" y="242704"/>
                  </a:lnTo>
                  <a:lnTo>
                    <a:pt x="142106" y="243323"/>
                  </a:lnTo>
                  <a:lnTo>
                    <a:pt x="142167" y="244259"/>
                  </a:lnTo>
                  <a:lnTo>
                    <a:pt x="142003" y="244736"/>
                  </a:lnTo>
                  <a:lnTo>
                    <a:pt x="141828" y="244952"/>
                  </a:lnTo>
                  <a:lnTo>
                    <a:pt x="141111" y="244732"/>
                  </a:lnTo>
                  <a:lnTo>
                    <a:pt x="140789" y="244736"/>
                  </a:lnTo>
                  <a:lnTo>
                    <a:pt x="140552" y="245362"/>
                  </a:lnTo>
                  <a:lnTo>
                    <a:pt x="141091" y="245489"/>
                  </a:lnTo>
                  <a:lnTo>
                    <a:pt x="141547" y="245120"/>
                  </a:lnTo>
                  <a:lnTo>
                    <a:pt x="141879" y="245183"/>
                  </a:lnTo>
                  <a:lnTo>
                    <a:pt x="141845" y="245459"/>
                  </a:lnTo>
                  <a:lnTo>
                    <a:pt x="141314" y="245947"/>
                  </a:lnTo>
                  <a:lnTo>
                    <a:pt x="141177" y="246227"/>
                  </a:lnTo>
                  <a:lnTo>
                    <a:pt x="141190" y="246768"/>
                  </a:lnTo>
                  <a:lnTo>
                    <a:pt x="141005" y="247681"/>
                  </a:lnTo>
                  <a:lnTo>
                    <a:pt x="139950" y="249352"/>
                  </a:lnTo>
                  <a:lnTo>
                    <a:pt x="139158" y="250098"/>
                  </a:lnTo>
                  <a:lnTo>
                    <a:pt x="138860" y="250847"/>
                  </a:lnTo>
                  <a:lnTo>
                    <a:pt x="138675" y="251101"/>
                  </a:lnTo>
                  <a:lnTo>
                    <a:pt x="138373" y="251291"/>
                  </a:lnTo>
                  <a:lnTo>
                    <a:pt x="137743" y="251426"/>
                  </a:lnTo>
                  <a:lnTo>
                    <a:pt x="137362" y="251597"/>
                  </a:lnTo>
                  <a:lnTo>
                    <a:pt x="136197" y="252467"/>
                  </a:lnTo>
                  <a:lnTo>
                    <a:pt x="134403" y="252522"/>
                  </a:lnTo>
                  <a:lnTo>
                    <a:pt x="131921" y="252976"/>
                  </a:lnTo>
                  <a:lnTo>
                    <a:pt x="130848" y="253739"/>
                  </a:lnTo>
                  <a:lnTo>
                    <a:pt x="129758" y="255272"/>
                  </a:lnTo>
                  <a:lnTo>
                    <a:pt x="128494" y="255299"/>
                  </a:lnTo>
                  <a:lnTo>
                    <a:pt x="128497" y="257052"/>
                  </a:lnTo>
                  <a:lnTo>
                    <a:pt x="107410" y="257077"/>
                  </a:lnTo>
                  <a:lnTo>
                    <a:pt x="107381" y="258663"/>
                  </a:lnTo>
                  <a:lnTo>
                    <a:pt x="108642" y="258972"/>
                  </a:lnTo>
                  <a:lnTo>
                    <a:pt x="107789" y="260616"/>
                  </a:lnTo>
                  <a:lnTo>
                    <a:pt x="107111" y="262108"/>
                  </a:lnTo>
                  <a:lnTo>
                    <a:pt x="106906" y="262835"/>
                  </a:lnTo>
                  <a:lnTo>
                    <a:pt x="106485" y="263439"/>
                  </a:lnTo>
                  <a:lnTo>
                    <a:pt x="106317" y="264010"/>
                  </a:lnTo>
                  <a:lnTo>
                    <a:pt x="106396" y="264248"/>
                  </a:lnTo>
                  <a:lnTo>
                    <a:pt x="107095" y="264267"/>
                  </a:lnTo>
                  <a:lnTo>
                    <a:pt x="107571" y="264020"/>
                  </a:lnTo>
                  <a:lnTo>
                    <a:pt x="107739" y="264188"/>
                  </a:lnTo>
                  <a:lnTo>
                    <a:pt x="107931" y="265728"/>
                  </a:lnTo>
                  <a:lnTo>
                    <a:pt x="107794" y="266500"/>
                  </a:lnTo>
                  <a:lnTo>
                    <a:pt x="108147" y="267819"/>
                  </a:lnTo>
                  <a:lnTo>
                    <a:pt x="107809" y="269206"/>
                  </a:lnTo>
                  <a:lnTo>
                    <a:pt x="108185" y="269825"/>
                  </a:lnTo>
                  <a:lnTo>
                    <a:pt x="108333" y="270205"/>
                  </a:lnTo>
                  <a:lnTo>
                    <a:pt x="107562" y="270623"/>
                  </a:lnTo>
                  <a:lnTo>
                    <a:pt x="107480" y="271838"/>
                  </a:lnTo>
                  <a:lnTo>
                    <a:pt x="107364" y="272010"/>
                  </a:lnTo>
                  <a:lnTo>
                    <a:pt x="106813" y="272297"/>
                  </a:lnTo>
                  <a:lnTo>
                    <a:pt x="106567" y="273084"/>
                  </a:lnTo>
                  <a:lnTo>
                    <a:pt x="106567" y="273270"/>
                  </a:lnTo>
                  <a:lnTo>
                    <a:pt x="106882" y="273826"/>
                  </a:lnTo>
                  <a:lnTo>
                    <a:pt x="106837" y="274579"/>
                  </a:lnTo>
                  <a:lnTo>
                    <a:pt x="107653" y="274918"/>
                  </a:lnTo>
                  <a:lnTo>
                    <a:pt x="108567" y="273864"/>
                  </a:lnTo>
                  <a:lnTo>
                    <a:pt x="111230" y="273792"/>
                  </a:lnTo>
                  <a:lnTo>
                    <a:pt x="111190" y="271976"/>
                  </a:lnTo>
                  <a:lnTo>
                    <a:pt x="112130" y="272613"/>
                  </a:lnTo>
                  <a:lnTo>
                    <a:pt x="112435" y="272692"/>
                  </a:lnTo>
                  <a:lnTo>
                    <a:pt x="112849" y="272602"/>
                  </a:lnTo>
                  <a:lnTo>
                    <a:pt x="113575" y="273042"/>
                  </a:lnTo>
                  <a:lnTo>
                    <a:pt x="114314" y="272971"/>
                  </a:lnTo>
                  <a:lnTo>
                    <a:pt x="114469" y="272677"/>
                  </a:lnTo>
                  <a:lnTo>
                    <a:pt x="114434" y="272476"/>
                  </a:lnTo>
                  <a:lnTo>
                    <a:pt x="114506" y="272289"/>
                  </a:lnTo>
                  <a:lnTo>
                    <a:pt x="115506" y="272189"/>
                  </a:lnTo>
                  <a:lnTo>
                    <a:pt x="116201" y="272394"/>
                  </a:lnTo>
                  <a:lnTo>
                    <a:pt x="116667" y="271585"/>
                  </a:lnTo>
                  <a:lnTo>
                    <a:pt x="116766" y="270895"/>
                  </a:lnTo>
                  <a:lnTo>
                    <a:pt x="116725" y="270392"/>
                  </a:lnTo>
                  <a:lnTo>
                    <a:pt x="117013" y="269878"/>
                  </a:lnTo>
                  <a:lnTo>
                    <a:pt x="117705" y="269520"/>
                  </a:lnTo>
                  <a:lnTo>
                    <a:pt x="117832" y="269285"/>
                  </a:lnTo>
                  <a:lnTo>
                    <a:pt x="117900" y="268767"/>
                  </a:lnTo>
                  <a:lnTo>
                    <a:pt x="118716" y="268156"/>
                  </a:lnTo>
                  <a:lnTo>
                    <a:pt x="119404" y="267892"/>
                  </a:lnTo>
                  <a:lnTo>
                    <a:pt x="120171" y="267821"/>
                  </a:lnTo>
                  <a:lnTo>
                    <a:pt x="120304" y="267392"/>
                  </a:lnTo>
                  <a:lnTo>
                    <a:pt x="120324" y="266781"/>
                  </a:lnTo>
                  <a:lnTo>
                    <a:pt x="120509" y="266773"/>
                  </a:lnTo>
                  <a:lnTo>
                    <a:pt x="121335" y="267660"/>
                  </a:lnTo>
                  <a:lnTo>
                    <a:pt x="121770" y="268256"/>
                  </a:lnTo>
                  <a:lnTo>
                    <a:pt x="122726" y="268946"/>
                  </a:lnTo>
                  <a:lnTo>
                    <a:pt x="123271" y="270090"/>
                  </a:lnTo>
                  <a:lnTo>
                    <a:pt x="123384" y="270869"/>
                  </a:lnTo>
                  <a:lnTo>
                    <a:pt x="125107" y="275186"/>
                  </a:lnTo>
                  <a:lnTo>
                    <a:pt x="125392" y="276379"/>
                  </a:lnTo>
                  <a:lnTo>
                    <a:pt x="125611" y="278916"/>
                  </a:lnTo>
                  <a:lnTo>
                    <a:pt x="126107" y="280567"/>
                  </a:lnTo>
                  <a:lnTo>
                    <a:pt x="127558" y="283031"/>
                  </a:lnTo>
                  <a:lnTo>
                    <a:pt x="127692" y="282975"/>
                  </a:lnTo>
                  <a:lnTo>
                    <a:pt x="128328" y="281853"/>
                  </a:lnTo>
                  <a:lnTo>
                    <a:pt x="128547" y="281234"/>
                  </a:lnTo>
                  <a:lnTo>
                    <a:pt x="128677" y="280406"/>
                  </a:lnTo>
                  <a:lnTo>
                    <a:pt x="129236" y="280134"/>
                  </a:lnTo>
                  <a:lnTo>
                    <a:pt x="129291" y="291718"/>
                  </a:lnTo>
                  <a:lnTo>
                    <a:pt x="126294" y="291682"/>
                  </a:lnTo>
                  <a:lnTo>
                    <a:pt x="126410" y="291357"/>
                  </a:lnTo>
                  <a:lnTo>
                    <a:pt x="126502" y="288441"/>
                  </a:lnTo>
                  <a:lnTo>
                    <a:pt x="126502" y="287509"/>
                  </a:lnTo>
                  <a:lnTo>
                    <a:pt x="126426" y="287241"/>
                  </a:lnTo>
                  <a:lnTo>
                    <a:pt x="125735" y="286540"/>
                  </a:lnTo>
                  <a:lnTo>
                    <a:pt x="124531" y="285511"/>
                  </a:lnTo>
                  <a:lnTo>
                    <a:pt x="123005" y="284434"/>
                  </a:lnTo>
                  <a:lnTo>
                    <a:pt x="122399" y="283819"/>
                  </a:lnTo>
                  <a:lnTo>
                    <a:pt x="121495" y="282328"/>
                  </a:lnTo>
                  <a:lnTo>
                    <a:pt x="120732" y="281587"/>
                  </a:lnTo>
                  <a:lnTo>
                    <a:pt x="119566" y="281069"/>
                  </a:lnTo>
                  <a:lnTo>
                    <a:pt x="117284" y="279729"/>
                  </a:lnTo>
                  <a:lnTo>
                    <a:pt x="117075" y="279371"/>
                  </a:lnTo>
                  <a:lnTo>
                    <a:pt x="116292" y="278525"/>
                  </a:lnTo>
                  <a:lnTo>
                    <a:pt x="112845" y="275697"/>
                  </a:lnTo>
                  <a:lnTo>
                    <a:pt x="109303" y="275659"/>
                  </a:lnTo>
                  <a:lnTo>
                    <a:pt x="107834" y="275011"/>
                  </a:lnTo>
                  <a:lnTo>
                    <a:pt x="107557" y="275589"/>
                  </a:lnTo>
                  <a:lnTo>
                    <a:pt x="107581" y="276584"/>
                  </a:lnTo>
                  <a:lnTo>
                    <a:pt x="107718" y="277988"/>
                  </a:lnTo>
                  <a:lnTo>
                    <a:pt x="107489" y="279188"/>
                  </a:lnTo>
                  <a:lnTo>
                    <a:pt x="106641" y="281116"/>
                  </a:lnTo>
                  <a:lnTo>
                    <a:pt x="106252" y="282753"/>
                  </a:lnTo>
                  <a:lnTo>
                    <a:pt x="105418" y="284468"/>
                  </a:lnTo>
                  <a:lnTo>
                    <a:pt x="104802" y="285401"/>
                  </a:lnTo>
                  <a:lnTo>
                    <a:pt x="104256" y="287232"/>
                  </a:lnTo>
                  <a:lnTo>
                    <a:pt x="104336" y="289819"/>
                  </a:lnTo>
                  <a:lnTo>
                    <a:pt x="103998" y="290481"/>
                  </a:lnTo>
                  <a:lnTo>
                    <a:pt x="103653" y="290889"/>
                  </a:lnTo>
                  <a:lnTo>
                    <a:pt x="103361" y="291390"/>
                  </a:lnTo>
                  <a:lnTo>
                    <a:pt x="99512" y="291413"/>
                  </a:lnTo>
                  <a:lnTo>
                    <a:pt x="91322" y="291287"/>
                  </a:lnTo>
                  <a:lnTo>
                    <a:pt x="90279" y="291270"/>
                  </a:lnTo>
                  <a:lnTo>
                    <a:pt x="83231" y="291227"/>
                  </a:lnTo>
                  <a:lnTo>
                    <a:pt x="71515" y="291024"/>
                  </a:lnTo>
                  <a:lnTo>
                    <a:pt x="70744" y="291073"/>
                  </a:lnTo>
                  <a:lnTo>
                    <a:pt x="47103" y="291107"/>
                  </a:lnTo>
                  <a:lnTo>
                    <a:pt x="44299" y="291178"/>
                  </a:lnTo>
                  <a:lnTo>
                    <a:pt x="23837" y="291129"/>
                  </a:lnTo>
                  <a:lnTo>
                    <a:pt x="23807" y="277695"/>
                  </a:lnTo>
                  <a:lnTo>
                    <a:pt x="23447" y="278233"/>
                  </a:lnTo>
                  <a:lnTo>
                    <a:pt x="23297" y="278375"/>
                  </a:lnTo>
                  <a:lnTo>
                    <a:pt x="23078" y="278442"/>
                  </a:lnTo>
                  <a:lnTo>
                    <a:pt x="22685" y="278414"/>
                  </a:lnTo>
                  <a:lnTo>
                    <a:pt x="20308" y="277650"/>
                  </a:lnTo>
                  <a:lnTo>
                    <a:pt x="19709" y="277557"/>
                  </a:lnTo>
                  <a:lnTo>
                    <a:pt x="19401" y="277639"/>
                  </a:lnTo>
                  <a:lnTo>
                    <a:pt x="19010" y="278209"/>
                  </a:lnTo>
                  <a:lnTo>
                    <a:pt x="18788" y="277985"/>
                  </a:lnTo>
                  <a:lnTo>
                    <a:pt x="18648" y="277161"/>
                  </a:lnTo>
                  <a:lnTo>
                    <a:pt x="18532" y="276826"/>
                  </a:lnTo>
                  <a:lnTo>
                    <a:pt x="14299" y="276695"/>
                  </a:lnTo>
                  <a:lnTo>
                    <a:pt x="14439" y="275822"/>
                  </a:lnTo>
                  <a:lnTo>
                    <a:pt x="14459" y="275230"/>
                  </a:lnTo>
                  <a:lnTo>
                    <a:pt x="14874" y="273392"/>
                  </a:lnTo>
                  <a:lnTo>
                    <a:pt x="15298" y="272232"/>
                  </a:lnTo>
                  <a:lnTo>
                    <a:pt x="15531" y="270972"/>
                  </a:lnTo>
                  <a:lnTo>
                    <a:pt x="15846" y="270275"/>
                  </a:lnTo>
                  <a:lnTo>
                    <a:pt x="15692" y="269299"/>
                  </a:lnTo>
                  <a:lnTo>
                    <a:pt x="16411" y="269262"/>
                  </a:lnTo>
                  <a:lnTo>
                    <a:pt x="16784" y="269057"/>
                  </a:lnTo>
                  <a:lnTo>
                    <a:pt x="17120" y="268755"/>
                  </a:lnTo>
                  <a:lnTo>
                    <a:pt x="17380" y="268195"/>
                  </a:lnTo>
                  <a:lnTo>
                    <a:pt x="17647" y="267987"/>
                  </a:lnTo>
                  <a:lnTo>
                    <a:pt x="18092" y="267901"/>
                  </a:lnTo>
                  <a:lnTo>
                    <a:pt x="18733" y="267898"/>
                  </a:lnTo>
                  <a:lnTo>
                    <a:pt x="19637" y="267115"/>
                  </a:lnTo>
                  <a:lnTo>
                    <a:pt x="20688" y="266989"/>
                  </a:lnTo>
                  <a:lnTo>
                    <a:pt x="21664" y="266434"/>
                  </a:lnTo>
                  <a:lnTo>
                    <a:pt x="22178" y="265905"/>
                  </a:lnTo>
                  <a:lnTo>
                    <a:pt x="22921" y="265640"/>
                  </a:lnTo>
                  <a:lnTo>
                    <a:pt x="23383" y="265580"/>
                  </a:lnTo>
                  <a:lnTo>
                    <a:pt x="23806" y="265395"/>
                  </a:lnTo>
                  <a:lnTo>
                    <a:pt x="23811" y="262478"/>
                  </a:lnTo>
                  <a:lnTo>
                    <a:pt x="23747" y="262340"/>
                  </a:lnTo>
                  <a:lnTo>
                    <a:pt x="22685" y="262801"/>
                  </a:lnTo>
                  <a:lnTo>
                    <a:pt x="17959" y="264296"/>
                  </a:lnTo>
                  <a:lnTo>
                    <a:pt x="16589" y="264803"/>
                  </a:lnTo>
                  <a:lnTo>
                    <a:pt x="16463" y="264494"/>
                  </a:lnTo>
                  <a:lnTo>
                    <a:pt x="15942" y="264814"/>
                  </a:lnTo>
                  <a:lnTo>
                    <a:pt x="14675" y="265247"/>
                  </a:lnTo>
                  <a:lnTo>
                    <a:pt x="14172" y="265411"/>
                  </a:lnTo>
                  <a:lnTo>
                    <a:pt x="15034" y="264274"/>
                  </a:lnTo>
                  <a:lnTo>
                    <a:pt x="15038" y="264069"/>
                  </a:lnTo>
                  <a:lnTo>
                    <a:pt x="14784" y="263640"/>
                  </a:lnTo>
                  <a:lnTo>
                    <a:pt x="15576" y="262783"/>
                  </a:lnTo>
                  <a:lnTo>
                    <a:pt x="15747" y="261828"/>
                  </a:lnTo>
                  <a:lnTo>
                    <a:pt x="15829" y="261679"/>
                  </a:lnTo>
                  <a:lnTo>
                    <a:pt x="16035" y="261470"/>
                  </a:lnTo>
                  <a:lnTo>
                    <a:pt x="16494" y="261202"/>
                  </a:lnTo>
                  <a:lnTo>
                    <a:pt x="17282" y="261031"/>
                  </a:lnTo>
                  <a:lnTo>
                    <a:pt x="17333" y="259592"/>
                  </a:lnTo>
                  <a:lnTo>
                    <a:pt x="17148" y="259309"/>
                  </a:lnTo>
                  <a:lnTo>
                    <a:pt x="15535" y="257821"/>
                  </a:lnTo>
                  <a:lnTo>
                    <a:pt x="15398" y="257102"/>
                  </a:lnTo>
                  <a:lnTo>
                    <a:pt x="15381" y="256583"/>
                  </a:lnTo>
                  <a:lnTo>
                    <a:pt x="15408" y="256355"/>
                  </a:lnTo>
                  <a:lnTo>
                    <a:pt x="15833" y="256154"/>
                  </a:lnTo>
                  <a:lnTo>
                    <a:pt x="16402" y="256195"/>
                  </a:lnTo>
                  <a:lnTo>
                    <a:pt x="16899" y="256463"/>
                  </a:lnTo>
                  <a:lnTo>
                    <a:pt x="16943" y="256206"/>
                  </a:lnTo>
                  <a:lnTo>
                    <a:pt x="16783" y="254413"/>
                  </a:lnTo>
                  <a:lnTo>
                    <a:pt x="16406" y="253198"/>
                  </a:lnTo>
                  <a:lnTo>
                    <a:pt x="16389" y="252859"/>
                  </a:lnTo>
                  <a:lnTo>
                    <a:pt x="16540" y="252482"/>
                  </a:lnTo>
                  <a:lnTo>
                    <a:pt x="17239" y="251711"/>
                  </a:lnTo>
                  <a:lnTo>
                    <a:pt x="17417" y="251632"/>
                  </a:lnTo>
                  <a:lnTo>
                    <a:pt x="17654" y="251737"/>
                  </a:lnTo>
                  <a:lnTo>
                    <a:pt x="17972" y="252173"/>
                  </a:lnTo>
                  <a:lnTo>
                    <a:pt x="18990" y="253266"/>
                  </a:lnTo>
                  <a:lnTo>
                    <a:pt x="19017" y="253896"/>
                  </a:lnTo>
                  <a:lnTo>
                    <a:pt x="20045" y="255048"/>
                  </a:lnTo>
                  <a:lnTo>
                    <a:pt x="20035" y="255745"/>
                  </a:lnTo>
                  <a:lnTo>
                    <a:pt x="20830" y="256304"/>
                  </a:lnTo>
                  <a:lnTo>
                    <a:pt x="20394" y="256748"/>
                  </a:lnTo>
                  <a:lnTo>
                    <a:pt x="19907" y="258079"/>
                  </a:lnTo>
                  <a:lnTo>
                    <a:pt x="19804" y="258538"/>
                  </a:lnTo>
                  <a:lnTo>
                    <a:pt x="19927" y="259268"/>
                  </a:lnTo>
                  <a:lnTo>
                    <a:pt x="20139" y="259626"/>
                  </a:lnTo>
                  <a:lnTo>
                    <a:pt x="22987" y="260485"/>
                  </a:lnTo>
                  <a:lnTo>
                    <a:pt x="23503" y="260346"/>
                  </a:lnTo>
                  <a:lnTo>
                    <a:pt x="23824" y="259680"/>
                  </a:lnTo>
                  <a:lnTo>
                    <a:pt x="23857" y="245339"/>
                  </a:lnTo>
                  <a:lnTo>
                    <a:pt x="23858" y="245122"/>
                  </a:lnTo>
                  <a:lnTo>
                    <a:pt x="23866" y="222800"/>
                  </a:lnTo>
                  <a:lnTo>
                    <a:pt x="23810" y="206617"/>
                  </a:lnTo>
                  <a:lnTo>
                    <a:pt x="23844" y="201332"/>
                  </a:lnTo>
                  <a:lnTo>
                    <a:pt x="23845" y="195993"/>
                  </a:lnTo>
                  <a:lnTo>
                    <a:pt x="23849" y="195652"/>
                  </a:lnTo>
                  <a:lnTo>
                    <a:pt x="23880" y="192742"/>
                  </a:lnTo>
                  <a:lnTo>
                    <a:pt x="23906" y="184518"/>
                  </a:lnTo>
                  <a:lnTo>
                    <a:pt x="23998" y="161375"/>
                  </a:lnTo>
                  <a:lnTo>
                    <a:pt x="24009" y="157720"/>
                  </a:lnTo>
                  <a:lnTo>
                    <a:pt x="24222" y="134840"/>
                  </a:lnTo>
                  <a:lnTo>
                    <a:pt x="25614" y="134375"/>
                  </a:lnTo>
                  <a:lnTo>
                    <a:pt x="26125" y="133816"/>
                  </a:lnTo>
                  <a:lnTo>
                    <a:pt x="26163" y="133674"/>
                  </a:lnTo>
                  <a:lnTo>
                    <a:pt x="26108" y="133428"/>
                  </a:lnTo>
                  <a:lnTo>
                    <a:pt x="25790" y="133179"/>
                  </a:lnTo>
                  <a:lnTo>
                    <a:pt x="25728" y="133044"/>
                  </a:lnTo>
                  <a:lnTo>
                    <a:pt x="25541" y="131777"/>
                  </a:lnTo>
                  <a:lnTo>
                    <a:pt x="25796" y="130998"/>
                  </a:lnTo>
                  <a:lnTo>
                    <a:pt x="26203" y="128981"/>
                  </a:lnTo>
                  <a:lnTo>
                    <a:pt x="26165" y="127826"/>
                  </a:lnTo>
                  <a:lnTo>
                    <a:pt x="25965" y="127300"/>
                  </a:lnTo>
                  <a:lnTo>
                    <a:pt x="25954" y="127110"/>
                  </a:lnTo>
                  <a:lnTo>
                    <a:pt x="26254" y="126040"/>
                  </a:lnTo>
                  <a:lnTo>
                    <a:pt x="27429" y="124799"/>
                  </a:lnTo>
                  <a:lnTo>
                    <a:pt x="27631" y="124850"/>
                  </a:lnTo>
                  <a:lnTo>
                    <a:pt x="27761" y="124985"/>
                  </a:lnTo>
                  <a:lnTo>
                    <a:pt x="28390" y="125056"/>
                  </a:lnTo>
                  <a:lnTo>
                    <a:pt x="28939" y="124884"/>
                  </a:lnTo>
                  <a:lnTo>
                    <a:pt x="29094" y="124534"/>
                  </a:lnTo>
                  <a:lnTo>
                    <a:pt x="29385" y="124430"/>
                  </a:lnTo>
                  <a:lnTo>
                    <a:pt x="29998" y="124379"/>
                  </a:lnTo>
                  <a:lnTo>
                    <a:pt x="30809" y="123386"/>
                  </a:lnTo>
                  <a:lnTo>
                    <a:pt x="31628" y="121895"/>
                  </a:lnTo>
                  <a:lnTo>
                    <a:pt x="32782" y="120967"/>
                  </a:lnTo>
                  <a:lnTo>
                    <a:pt x="33270" y="120672"/>
                  </a:lnTo>
                  <a:lnTo>
                    <a:pt x="33605" y="120680"/>
                  </a:lnTo>
                  <a:lnTo>
                    <a:pt x="33840" y="120438"/>
                  </a:lnTo>
                  <a:lnTo>
                    <a:pt x="34093" y="119722"/>
                  </a:lnTo>
                  <a:lnTo>
                    <a:pt x="34162" y="118500"/>
                  </a:lnTo>
                  <a:lnTo>
                    <a:pt x="34307" y="118306"/>
                  </a:lnTo>
                  <a:lnTo>
                    <a:pt x="34473" y="117870"/>
                  </a:lnTo>
                  <a:lnTo>
                    <a:pt x="34463" y="117292"/>
                  </a:lnTo>
                  <a:lnTo>
                    <a:pt x="34235" y="117023"/>
                  </a:lnTo>
                  <a:lnTo>
                    <a:pt x="34180" y="116554"/>
                  </a:lnTo>
                  <a:lnTo>
                    <a:pt x="34850" y="116043"/>
                  </a:lnTo>
                  <a:lnTo>
                    <a:pt x="34996" y="115790"/>
                  </a:lnTo>
                  <a:lnTo>
                    <a:pt x="35138" y="115290"/>
                  </a:lnTo>
                  <a:lnTo>
                    <a:pt x="35774" y="114933"/>
                  </a:lnTo>
                  <a:lnTo>
                    <a:pt x="36383" y="113853"/>
                  </a:lnTo>
                  <a:lnTo>
                    <a:pt x="36439" y="112686"/>
                  </a:lnTo>
                  <a:lnTo>
                    <a:pt x="36337" y="111982"/>
                  </a:lnTo>
                  <a:lnTo>
                    <a:pt x="35824" y="111739"/>
                  </a:lnTo>
                  <a:lnTo>
                    <a:pt x="33233" y="111261"/>
                  </a:lnTo>
                  <a:lnTo>
                    <a:pt x="31639" y="110691"/>
                  </a:lnTo>
                  <a:lnTo>
                    <a:pt x="31670" y="108253"/>
                  </a:lnTo>
                  <a:lnTo>
                    <a:pt x="29580" y="108201"/>
                  </a:lnTo>
                  <a:lnTo>
                    <a:pt x="29522" y="108339"/>
                  </a:lnTo>
                  <a:lnTo>
                    <a:pt x="27342" y="108325"/>
                  </a:lnTo>
                  <a:lnTo>
                    <a:pt x="27352" y="105842"/>
                  </a:lnTo>
                  <a:lnTo>
                    <a:pt x="24334" y="105814"/>
                  </a:lnTo>
                  <a:lnTo>
                    <a:pt x="24352" y="103398"/>
                  </a:lnTo>
                  <a:lnTo>
                    <a:pt x="24354" y="103056"/>
                  </a:lnTo>
                  <a:lnTo>
                    <a:pt x="24406" y="96692"/>
                  </a:lnTo>
                  <a:lnTo>
                    <a:pt x="24410" y="96120"/>
                  </a:lnTo>
                  <a:lnTo>
                    <a:pt x="20750" y="96087"/>
                  </a:lnTo>
                  <a:lnTo>
                    <a:pt x="20891" y="93696"/>
                  </a:lnTo>
                  <a:lnTo>
                    <a:pt x="18485" y="93672"/>
                  </a:lnTo>
                  <a:lnTo>
                    <a:pt x="18535" y="94332"/>
                  </a:lnTo>
                  <a:lnTo>
                    <a:pt x="18480" y="97254"/>
                  </a:lnTo>
                  <a:lnTo>
                    <a:pt x="20730" y="97292"/>
                  </a:lnTo>
                  <a:lnTo>
                    <a:pt x="20716" y="98057"/>
                  </a:lnTo>
                  <a:lnTo>
                    <a:pt x="20591" y="98590"/>
                  </a:lnTo>
                  <a:lnTo>
                    <a:pt x="20681" y="99380"/>
                  </a:lnTo>
                  <a:lnTo>
                    <a:pt x="20660" y="100941"/>
                  </a:lnTo>
                  <a:lnTo>
                    <a:pt x="18413" y="100896"/>
                  </a:lnTo>
                  <a:lnTo>
                    <a:pt x="18455" y="98455"/>
                  </a:lnTo>
                  <a:lnTo>
                    <a:pt x="9680" y="98250"/>
                  </a:lnTo>
                  <a:lnTo>
                    <a:pt x="9737" y="100594"/>
                  </a:lnTo>
                  <a:lnTo>
                    <a:pt x="9713" y="101743"/>
                  </a:lnTo>
                  <a:lnTo>
                    <a:pt x="9059" y="101713"/>
                  </a:lnTo>
                  <a:lnTo>
                    <a:pt x="8363" y="101549"/>
                  </a:lnTo>
                  <a:lnTo>
                    <a:pt x="8349" y="100520"/>
                  </a:lnTo>
                  <a:lnTo>
                    <a:pt x="5256" y="100672"/>
                  </a:lnTo>
                  <a:lnTo>
                    <a:pt x="5302" y="95832"/>
                  </a:lnTo>
                  <a:lnTo>
                    <a:pt x="4035" y="95565"/>
                  </a:lnTo>
                  <a:lnTo>
                    <a:pt x="4079" y="94884"/>
                  </a:lnTo>
                  <a:lnTo>
                    <a:pt x="4204" y="94712"/>
                  </a:lnTo>
                  <a:lnTo>
                    <a:pt x="4457" y="94881"/>
                  </a:lnTo>
                  <a:lnTo>
                    <a:pt x="5690" y="94950"/>
                  </a:lnTo>
                  <a:lnTo>
                    <a:pt x="5733" y="90013"/>
                  </a:lnTo>
                  <a:lnTo>
                    <a:pt x="6959" y="89988"/>
                  </a:lnTo>
                  <a:lnTo>
                    <a:pt x="6929" y="91262"/>
                  </a:lnTo>
                  <a:lnTo>
                    <a:pt x="7708" y="91288"/>
                  </a:lnTo>
                  <a:lnTo>
                    <a:pt x="8158" y="92123"/>
                  </a:lnTo>
                  <a:lnTo>
                    <a:pt x="9395" y="92156"/>
                  </a:lnTo>
                  <a:lnTo>
                    <a:pt x="9388" y="92815"/>
                  </a:lnTo>
                  <a:lnTo>
                    <a:pt x="10486" y="92871"/>
                  </a:lnTo>
                  <a:lnTo>
                    <a:pt x="10519" y="88667"/>
                  </a:lnTo>
                  <a:lnTo>
                    <a:pt x="10720" y="88612"/>
                  </a:lnTo>
                  <a:lnTo>
                    <a:pt x="10477" y="88085"/>
                  </a:lnTo>
                  <a:lnTo>
                    <a:pt x="10017" y="87746"/>
                  </a:lnTo>
                  <a:lnTo>
                    <a:pt x="8970" y="87691"/>
                  </a:lnTo>
                  <a:lnTo>
                    <a:pt x="8828" y="87795"/>
                  </a:lnTo>
                  <a:lnTo>
                    <a:pt x="8822" y="88079"/>
                  </a:lnTo>
                  <a:lnTo>
                    <a:pt x="8714" y="88321"/>
                  </a:lnTo>
                  <a:lnTo>
                    <a:pt x="7849" y="89264"/>
                  </a:lnTo>
                  <a:lnTo>
                    <a:pt x="7433" y="89078"/>
                  </a:lnTo>
                  <a:lnTo>
                    <a:pt x="7204" y="88847"/>
                  </a:lnTo>
                  <a:lnTo>
                    <a:pt x="6931" y="88825"/>
                  </a:lnTo>
                  <a:lnTo>
                    <a:pt x="6371" y="88944"/>
                  </a:lnTo>
                  <a:lnTo>
                    <a:pt x="5789" y="89290"/>
                  </a:lnTo>
                  <a:lnTo>
                    <a:pt x="5456" y="89622"/>
                  </a:lnTo>
                  <a:lnTo>
                    <a:pt x="5147" y="90363"/>
                  </a:lnTo>
                  <a:lnTo>
                    <a:pt x="4635" y="91000"/>
                  </a:lnTo>
                  <a:lnTo>
                    <a:pt x="4285" y="91213"/>
                  </a:lnTo>
                  <a:lnTo>
                    <a:pt x="3828" y="91298"/>
                  </a:lnTo>
                  <a:lnTo>
                    <a:pt x="3471" y="91045"/>
                  </a:lnTo>
                  <a:lnTo>
                    <a:pt x="3402" y="90903"/>
                  </a:lnTo>
                  <a:lnTo>
                    <a:pt x="3721" y="89882"/>
                  </a:lnTo>
                  <a:lnTo>
                    <a:pt x="3049" y="89170"/>
                  </a:lnTo>
                  <a:lnTo>
                    <a:pt x="2564" y="88931"/>
                  </a:lnTo>
                  <a:lnTo>
                    <a:pt x="2422" y="88950"/>
                  </a:lnTo>
                  <a:lnTo>
                    <a:pt x="2194" y="88701"/>
                  </a:lnTo>
                  <a:lnTo>
                    <a:pt x="3656" y="87430"/>
                  </a:lnTo>
                  <a:lnTo>
                    <a:pt x="3126" y="86755"/>
                  </a:lnTo>
                  <a:lnTo>
                    <a:pt x="3140" y="84627"/>
                  </a:lnTo>
                  <a:lnTo>
                    <a:pt x="850" y="85819"/>
                  </a:lnTo>
                  <a:lnTo>
                    <a:pt x="892" y="83661"/>
                  </a:lnTo>
                  <a:lnTo>
                    <a:pt x="1235" y="82774"/>
                  </a:lnTo>
                  <a:lnTo>
                    <a:pt x="1535" y="82266"/>
                  </a:lnTo>
                  <a:lnTo>
                    <a:pt x="2043" y="80281"/>
                  </a:lnTo>
                  <a:lnTo>
                    <a:pt x="1998" y="79778"/>
                  </a:lnTo>
                  <a:lnTo>
                    <a:pt x="251" y="79591"/>
                  </a:lnTo>
                  <a:lnTo>
                    <a:pt x="123" y="79863"/>
                  </a:lnTo>
                  <a:lnTo>
                    <a:pt x="0" y="77668"/>
                  </a:lnTo>
                  <a:lnTo>
                    <a:pt x="47" y="69503"/>
                  </a:lnTo>
                  <a:lnTo>
                    <a:pt x="2308" y="63003"/>
                  </a:lnTo>
                  <a:lnTo>
                    <a:pt x="6190" y="62981"/>
                  </a:lnTo>
                  <a:lnTo>
                    <a:pt x="8391" y="62970"/>
                  </a:lnTo>
                  <a:lnTo>
                    <a:pt x="8387" y="62021"/>
                  </a:lnTo>
                  <a:lnTo>
                    <a:pt x="11396" y="62088"/>
                  </a:lnTo>
                  <a:lnTo>
                    <a:pt x="11400" y="64429"/>
                  </a:lnTo>
                  <a:lnTo>
                    <a:pt x="15810" y="64417"/>
                  </a:lnTo>
                  <a:lnTo>
                    <a:pt x="15844" y="62018"/>
                  </a:lnTo>
                  <a:lnTo>
                    <a:pt x="22752" y="61999"/>
                  </a:lnTo>
                  <a:lnTo>
                    <a:pt x="22799" y="61453"/>
                  </a:lnTo>
                  <a:lnTo>
                    <a:pt x="22409" y="61169"/>
                  </a:lnTo>
                  <a:lnTo>
                    <a:pt x="23635" y="59283"/>
                  </a:lnTo>
                  <a:lnTo>
                    <a:pt x="22411" y="58777"/>
                  </a:lnTo>
                  <a:lnTo>
                    <a:pt x="14148" y="53574"/>
                  </a:lnTo>
                  <a:lnTo>
                    <a:pt x="14429" y="52945"/>
                  </a:lnTo>
                  <a:lnTo>
                    <a:pt x="12432" y="51696"/>
                  </a:lnTo>
                  <a:lnTo>
                    <a:pt x="9782" y="50023"/>
                  </a:lnTo>
                  <a:lnTo>
                    <a:pt x="9932" y="49602"/>
                  </a:lnTo>
                  <a:lnTo>
                    <a:pt x="8914" y="48958"/>
                  </a:lnTo>
                  <a:lnTo>
                    <a:pt x="8350" y="49991"/>
                  </a:lnTo>
                  <a:lnTo>
                    <a:pt x="8363" y="37213"/>
                  </a:lnTo>
                  <a:lnTo>
                    <a:pt x="8798" y="37405"/>
                  </a:lnTo>
                  <a:lnTo>
                    <a:pt x="10487" y="38503"/>
                  </a:lnTo>
                  <a:lnTo>
                    <a:pt x="10564" y="38354"/>
                  </a:lnTo>
                  <a:lnTo>
                    <a:pt x="10654" y="37691"/>
                  </a:lnTo>
                  <a:lnTo>
                    <a:pt x="10643" y="37009"/>
                  </a:lnTo>
                  <a:lnTo>
                    <a:pt x="10097" y="36856"/>
                  </a:lnTo>
                  <a:lnTo>
                    <a:pt x="10486" y="35470"/>
                  </a:lnTo>
                  <a:lnTo>
                    <a:pt x="10448" y="35131"/>
                  </a:lnTo>
                  <a:lnTo>
                    <a:pt x="10142" y="34736"/>
                  </a:lnTo>
                  <a:lnTo>
                    <a:pt x="10052" y="34445"/>
                  </a:lnTo>
                  <a:lnTo>
                    <a:pt x="11122" y="33919"/>
                  </a:lnTo>
                  <a:lnTo>
                    <a:pt x="11671" y="33953"/>
                  </a:lnTo>
                  <a:lnTo>
                    <a:pt x="12008" y="33848"/>
                  </a:lnTo>
                  <a:lnTo>
                    <a:pt x="12220" y="33695"/>
                  </a:lnTo>
                  <a:lnTo>
                    <a:pt x="12363" y="33337"/>
                  </a:lnTo>
                  <a:lnTo>
                    <a:pt x="12551" y="32367"/>
                  </a:lnTo>
                  <a:lnTo>
                    <a:pt x="12985" y="31666"/>
                  </a:lnTo>
                  <a:lnTo>
                    <a:pt x="12989" y="32173"/>
                  </a:lnTo>
                  <a:lnTo>
                    <a:pt x="14588" y="32259"/>
                  </a:lnTo>
                  <a:lnTo>
                    <a:pt x="14606" y="32512"/>
                  </a:lnTo>
                  <a:lnTo>
                    <a:pt x="16789" y="32520"/>
                  </a:lnTo>
                  <a:lnTo>
                    <a:pt x="16813" y="30761"/>
                  </a:lnTo>
                  <a:lnTo>
                    <a:pt x="17238" y="30727"/>
                  </a:lnTo>
                  <a:lnTo>
                    <a:pt x="17280" y="28983"/>
                  </a:lnTo>
                  <a:lnTo>
                    <a:pt x="17638" y="28927"/>
                  </a:lnTo>
                  <a:lnTo>
                    <a:pt x="17659" y="28145"/>
                  </a:lnTo>
                  <a:lnTo>
                    <a:pt x="17642" y="26363"/>
                  </a:lnTo>
                  <a:lnTo>
                    <a:pt x="16783" y="2630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7" name="pg1048">
              <a:extLst>
                <a:ext uri="{FF2B5EF4-FFF2-40B4-BE49-F238E27FC236}">
                  <a16:creationId xmlns:a16="http://schemas.microsoft.com/office/drawing/2014/main" id="{C1B0087B-A71D-B64B-A10A-D2F71DC0D9F6}"/>
                </a:ext>
              </a:extLst>
            </p:cNvPr>
            <p:cNvSpPr/>
            <p:nvPr/>
          </p:nvSpPr>
          <p:spPr>
            <a:xfrm>
              <a:off x="4128099" y="4520373"/>
              <a:ext cx="1388" cy="1304"/>
            </a:xfrm>
            <a:custGeom>
              <a:avLst/>
              <a:gdLst/>
              <a:ahLst/>
              <a:cxnLst/>
              <a:rect l="0" t="0" r="0" b="0"/>
              <a:pathLst>
                <a:path w="1388" h="1304">
                  <a:moveTo>
                    <a:pt x="284" y="230"/>
                  </a:moveTo>
                  <a:lnTo>
                    <a:pt x="151" y="506"/>
                  </a:lnTo>
                  <a:lnTo>
                    <a:pt x="0" y="1304"/>
                  </a:lnTo>
                  <a:lnTo>
                    <a:pt x="1261" y="951"/>
                  </a:lnTo>
                  <a:lnTo>
                    <a:pt x="1354" y="790"/>
                  </a:lnTo>
                  <a:lnTo>
                    <a:pt x="1388" y="324"/>
                  </a:lnTo>
                  <a:lnTo>
                    <a:pt x="1189" y="9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8" name="pg1049">
              <a:extLst>
                <a:ext uri="{FF2B5EF4-FFF2-40B4-BE49-F238E27FC236}">
                  <a16:creationId xmlns:a16="http://schemas.microsoft.com/office/drawing/2014/main" id="{9CB0DB36-B55F-734B-A107-B9E87279F249}"/>
                </a:ext>
              </a:extLst>
            </p:cNvPr>
            <p:cNvSpPr/>
            <p:nvPr/>
          </p:nvSpPr>
          <p:spPr>
            <a:xfrm>
              <a:off x="4187707" y="4462810"/>
              <a:ext cx="1352" cy="1114"/>
            </a:xfrm>
            <a:custGeom>
              <a:avLst/>
              <a:gdLst/>
              <a:ahLst/>
              <a:cxnLst/>
              <a:rect l="0" t="0" r="0" b="0"/>
              <a:pathLst>
                <a:path w="1352" h="1114">
                  <a:moveTo>
                    <a:pt x="1352" y="492"/>
                  </a:moveTo>
                  <a:lnTo>
                    <a:pt x="1280" y="223"/>
                  </a:lnTo>
                  <a:lnTo>
                    <a:pt x="1108" y="70"/>
                  </a:lnTo>
                  <a:lnTo>
                    <a:pt x="595" y="0"/>
                  </a:lnTo>
                  <a:lnTo>
                    <a:pt x="65" y="417"/>
                  </a:lnTo>
                  <a:lnTo>
                    <a:pt x="0" y="562"/>
                  </a:lnTo>
                  <a:lnTo>
                    <a:pt x="85" y="805"/>
                  </a:lnTo>
                  <a:lnTo>
                    <a:pt x="375" y="1088"/>
                  </a:lnTo>
                  <a:lnTo>
                    <a:pt x="853" y="1114"/>
                  </a:lnTo>
                  <a:lnTo>
                    <a:pt x="801" y="831"/>
                  </a:lnTo>
                  <a:lnTo>
                    <a:pt x="850" y="69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69" name="pg1050">
              <a:extLst>
                <a:ext uri="{FF2B5EF4-FFF2-40B4-BE49-F238E27FC236}">
                  <a16:creationId xmlns:a16="http://schemas.microsoft.com/office/drawing/2014/main" id="{A40CC945-5F56-6B4E-B82D-5CD8DF2CB5B2}"/>
                </a:ext>
              </a:extLst>
            </p:cNvPr>
            <p:cNvSpPr/>
            <p:nvPr/>
          </p:nvSpPr>
          <p:spPr>
            <a:xfrm>
              <a:off x="4130799" y="4517201"/>
              <a:ext cx="1072" cy="1391"/>
            </a:xfrm>
            <a:custGeom>
              <a:avLst/>
              <a:gdLst/>
              <a:ahLst/>
              <a:cxnLst/>
              <a:rect l="0" t="0" r="0" b="0"/>
              <a:pathLst>
                <a:path w="1072" h="1391">
                  <a:moveTo>
                    <a:pt x="860" y="0"/>
                  </a:moveTo>
                  <a:lnTo>
                    <a:pt x="513" y="182"/>
                  </a:lnTo>
                  <a:lnTo>
                    <a:pt x="284" y="481"/>
                  </a:lnTo>
                  <a:lnTo>
                    <a:pt x="0" y="1230"/>
                  </a:lnTo>
                  <a:lnTo>
                    <a:pt x="17" y="1391"/>
                  </a:lnTo>
                  <a:lnTo>
                    <a:pt x="555" y="1334"/>
                  </a:lnTo>
                  <a:lnTo>
                    <a:pt x="1072" y="48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0" name="pg1051">
              <a:extLst>
                <a:ext uri="{FF2B5EF4-FFF2-40B4-BE49-F238E27FC236}">
                  <a16:creationId xmlns:a16="http://schemas.microsoft.com/office/drawing/2014/main" id="{037A090C-E5DD-5F4A-9534-DB0B30290391}"/>
                </a:ext>
              </a:extLst>
            </p:cNvPr>
            <p:cNvSpPr/>
            <p:nvPr/>
          </p:nvSpPr>
          <p:spPr>
            <a:xfrm>
              <a:off x="3724257" y="4269036"/>
              <a:ext cx="306851" cy="340881"/>
            </a:xfrm>
            <a:custGeom>
              <a:avLst/>
              <a:gdLst/>
              <a:ahLst/>
              <a:cxnLst/>
              <a:rect l="0" t="0" r="0" b="0"/>
              <a:pathLst>
                <a:path w="306851" h="340881">
                  <a:moveTo>
                    <a:pt x="156030" y="0"/>
                  </a:moveTo>
                  <a:lnTo>
                    <a:pt x="161896" y="32"/>
                  </a:lnTo>
                  <a:lnTo>
                    <a:pt x="183478" y="84"/>
                  </a:lnTo>
                  <a:lnTo>
                    <a:pt x="184522" y="87"/>
                  </a:lnTo>
                  <a:lnTo>
                    <a:pt x="204463" y="79"/>
                  </a:lnTo>
                  <a:lnTo>
                    <a:pt x="211423" y="136"/>
                  </a:lnTo>
                  <a:lnTo>
                    <a:pt x="215735" y="295"/>
                  </a:lnTo>
                  <a:lnTo>
                    <a:pt x="216240" y="296"/>
                  </a:lnTo>
                  <a:lnTo>
                    <a:pt x="223181" y="292"/>
                  </a:lnTo>
                  <a:lnTo>
                    <a:pt x="226626" y="295"/>
                  </a:lnTo>
                  <a:lnTo>
                    <a:pt x="240741" y="600"/>
                  </a:lnTo>
                  <a:lnTo>
                    <a:pt x="241306" y="610"/>
                  </a:lnTo>
                  <a:lnTo>
                    <a:pt x="242383" y="621"/>
                  </a:lnTo>
                  <a:lnTo>
                    <a:pt x="242976" y="634"/>
                  </a:lnTo>
                  <a:lnTo>
                    <a:pt x="256052" y="798"/>
                  </a:lnTo>
                  <a:lnTo>
                    <a:pt x="255504" y="1594"/>
                  </a:lnTo>
                  <a:lnTo>
                    <a:pt x="255389" y="3126"/>
                  </a:lnTo>
                  <a:lnTo>
                    <a:pt x="255438" y="3584"/>
                  </a:lnTo>
                  <a:lnTo>
                    <a:pt x="255640" y="3789"/>
                  </a:lnTo>
                  <a:lnTo>
                    <a:pt x="255894" y="3670"/>
                  </a:lnTo>
                  <a:lnTo>
                    <a:pt x="257451" y="3678"/>
                  </a:lnTo>
                  <a:lnTo>
                    <a:pt x="256980" y="5519"/>
                  </a:lnTo>
                  <a:lnTo>
                    <a:pt x="257297" y="8072"/>
                  </a:lnTo>
                  <a:lnTo>
                    <a:pt x="257307" y="8668"/>
                  </a:lnTo>
                  <a:lnTo>
                    <a:pt x="257279" y="10080"/>
                  </a:lnTo>
                  <a:lnTo>
                    <a:pt x="256871" y="11694"/>
                  </a:lnTo>
                  <a:lnTo>
                    <a:pt x="257849" y="12704"/>
                  </a:lnTo>
                  <a:lnTo>
                    <a:pt x="258214" y="12760"/>
                  </a:lnTo>
                  <a:lnTo>
                    <a:pt x="258566" y="12667"/>
                  </a:lnTo>
                  <a:lnTo>
                    <a:pt x="258155" y="13233"/>
                  </a:lnTo>
                  <a:lnTo>
                    <a:pt x="257316" y="14097"/>
                  </a:lnTo>
                  <a:lnTo>
                    <a:pt x="257388" y="14462"/>
                  </a:lnTo>
                  <a:lnTo>
                    <a:pt x="257844" y="14943"/>
                  </a:lnTo>
                  <a:lnTo>
                    <a:pt x="258070" y="14965"/>
                  </a:lnTo>
                  <a:lnTo>
                    <a:pt x="258034" y="19754"/>
                  </a:lnTo>
                  <a:lnTo>
                    <a:pt x="260230" y="19811"/>
                  </a:lnTo>
                  <a:lnTo>
                    <a:pt x="260258" y="18682"/>
                  </a:lnTo>
                  <a:lnTo>
                    <a:pt x="261267" y="18652"/>
                  </a:lnTo>
                  <a:lnTo>
                    <a:pt x="261368" y="18343"/>
                  </a:lnTo>
                  <a:lnTo>
                    <a:pt x="261381" y="17486"/>
                  </a:lnTo>
                  <a:lnTo>
                    <a:pt x="264645" y="17458"/>
                  </a:lnTo>
                  <a:lnTo>
                    <a:pt x="271526" y="17580"/>
                  </a:lnTo>
                  <a:lnTo>
                    <a:pt x="271566" y="16129"/>
                  </a:lnTo>
                  <a:lnTo>
                    <a:pt x="271777" y="14104"/>
                  </a:lnTo>
                  <a:lnTo>
                    <a:pt x="272181" y="14082"/>
                  </a:lnTo>
                  <a:lnTo>
                    <a:pt x="272585" y="13952"/>
                  </a:lnTo>
                  <a:lnTo>
                    <a:pt x="273560" y="13334"/>
                  </a:lnTo>
                  <a:lnTo>
                    <a:pt x="273063" y="10922"/>
                  </a:lnTo>
                  <a:lnTo>
                    <a:pt x="272781" y="10408"/>
                  </a:lnTo>
                  <a:lnTo>
                    <a:pt x="272186" y="8995"/>
                  </a:lnTo>
                  <a:lnTo>
                    <a:pt x="273447" y="8206"/>
                  </a:lnTo>
                  <a:lnTo>
                    <a:pt x="274052" y="8169"/>
                  </a:lnTo>
                  <a:lnTo>
                    <a:pt x="274279" y="8079"/>
                  </a:lnTo>
                  <a:lnTo>
                    <a:pt x="274899" y="7334"/>
                  </a:lnTo>
                  <a:lnTo>
                    <a:pt x="275519" y="6410"/>
                  </a:lnTo>
                  <a:lnTo>
                    <a:pt x="275617" y="6041"/>
                  </a:lnTo>
                  <a:lnTo>
                    <a:pt x="275641" y="5619"/>
                  </a:lnTo>
                  <a:lnTo>
                    <a:pt x="276140" y="5300"/>
                  </a:lnTo>
                  <a:lnTo>
                    <a:pt x="277120" y="7095"/>
                  </a:lnTo>
                  <a:lnTo>
                    <a:pt x="278860" y="5638"/>
                  </a:lnTo>
                  <a:lnTo>
                    <a:pt x="278883" y="786"/>
                  </a:lnTo>
                  <a:lnTo>
                    <a:pt x="286073" y="758"/>
                  </a:lnTo>
                  <a:lnTo>
                    <a:pt x="289619" y="743"/>
                  </a:lnTo>
                  <a:lnTo>
                    <a:pt x="289511" y="1315"/>
                  </a:lnTo>
                  <a:lnTo>
                    <a:pt x="290058" y="2493"/>
                  </a:lnTo>
                  <a:lnTo>
                    <a:pt x="290263" y="2686"/>
                  </a:lnTo>
                  <a:lnTo>
                    <a:pt x="290368" y="3096"/>
                  </a:lnTo>
                  <a:lnTo>
                    <a:pt x="288793" y="3275"/>
                  </a:lnTo>
                  <a:lnTo>
                    <a:pt x="288082" y="2965"/>
                  </a:lnTo>
                  <a:lnTo>
                    <a:pt x="287250" y="3774"/>
                  </a:lnTo>
                  <a:lnTo>
                    <a:pt x="286974" y="3796"/>
                  </a:lnTo>
                  <a:lnTo>
                    <a:pt x="286800" y="3930"/>
                  </a:lnTo>
                  <a:lnTo>
                    <a:pt x="286584" y="4325"/>
                  </a:lnTo>
                  <a:lnTo>
                    <a:pt x="286480" y="4758"/>
                  </a:lnTo>
                  <a:lnTo>
                    <a:pt x="286692" y="5056"/>
                  </a:lnTo>
                  <a:lnTo>
                    <a:pt x="286873" y="5518"/>
                  </a:lnTo>
                  <a:lnTo>
                    <a:pt x="287368" y="7318"/>
                  </a:lnTo>
                  <a:lnTo>
                    <a:pt x="287072" y="7504"/>
                  </a:lnTo>
                  <a:lnTo>
                    <a:pt x="286601" y="7605"/>
                  </a:lnTo>
                  <a:lnTo>
                    <a:pt x="285851" y="8423"/>
                  </a:lnTo>
                  <a:lnTo>
                    <a:pt x="285456" y="9043"/>
                  </a:lnTo>
                  <a:lnTo>
                    <a:pt x="284836" y="9587"/>
                  </a:lnTo>
                  <a:lnTo>
                    <a:pt x="284178" y="9945"/>
                  </a:lnTo>
                  <a:lnTo>
                    <a:pt x="284101" y="10091"/>
                  </a:lnTo>
                  <a:lnTo>
                    <a:pt x="284258" y="11179"/>
                  </a:lnTo>
                  <a:lnTo>
                    <a:pt x="285142" y="11600"/>
                  </a:lnTo>
                  <a:lnTo>
                    <a:pt x="286577" y="11377"/>
                  </a:lnTo>
                  <a:lnTo>
                    <a:pt x="286420" y="11999"/>
                  </a:lnTo>
                  <a:lnTo>
                    <a:pt x="286678" y="12398"/>
                  </a:lnTo>
                  <a:lnTo>
                    <a:pt x="286706" y="12700"/>
                  </a:lnTo>
                  <a:lnTo>
                    <a:pt x="285602" y="14162"/>
                  </a:lnTo>
                  <a:lnTo>
                    <a:pt x="285521" y="15798"/>
                  </a:lnTo>
                  <a:lnTo>
                    <a:pt x="285469" y="15962"/>
                  </a:lnTo>
                  <a:lnTo>
                    <a:pt x="285156" y="16577"/>
                  </a:lnTo>
                  <a:lnTo>
                    <a:pt x="284422" y="17039"/>
                  </a:lnTo>
                  <a:lnTo>
                    <a:pt x="283854" y="17513"/>
                  </a:lnTo>
                  <a:lnTo>
                    <a:pt x="284335" y="19339"/>
                  </a:lnTo>
                  <a:lnTo>
                    <a:pt x="285006" y="20759"/>
                  </a:lnTo>
                  <a:lnTo>
                    <a:pt x="284478" y="21072"/>
                  </a:lnTo>
                  <a:lnTo>
                    <a:pt x="283980" y="22123"/>
                  </a:lnTo>
                  <a:lnTo>
                    <a:pt x="284443" y="22745"/>
                  </a:lnTo>
                  <a:lnTo>
                    <a:pt x="284993" y="23006"/>
                  </a:lnTo>
                  <a:lnTo>
                    <a:pt x="285570" y="23792"/>
                  </a:lnTo>
                  <a:lnTo>
                    <a:pt x="286019" y="24023"/>
                  </a:lnTo>
                  <a:lnTo>
                    <a:pt x="286506" y="24064"/>
                  </a:lnTo>
                  <a:lnTo>
                    <a:pt x="287042" y="24679"/>
                  </a:lnTo>
                  <a:lnTo>
                    <a:pt x="287177" y="25149"/>
                  </a:lnTo>
                  <a:lnTo>
                    <a:pt x="287191" y="26073"/>
                  </a:lnTo>
                  <a:lnTo>
                    <a:pt x="287194" y="27463"/>
                  </a:lnTo>
                  <a:lnTo>
                    <a:pt x="288053" y="27519"/>
                  </a:lnTo>
                  <a:lnTo>
                    <a:pt x="288071" y="29301"/>
                  </a:lnTo>
                  <a:lnTo>
                    <a:pt x="288049" y="30083"/>
                  </a:lnTo>
                  <a:lnTo>
                    <a:pt x="287691" y="30139"/>
                  </a:lnTo>
                  <a:lnTo>
                    <a:pt x="287649" y="31883"/>
                  </a:lnTo>
                  <a:lnTo>
                    <a:pt x="287225" y="31917"/>
                  </a:lnTo>
                  <a:lnTo>
                    <a:pt x="287200" y="33676"/>
                  </a:lnTo>
                  <a:lnTo>
                    <a:pt x="285017" y="33668"/>
                  </a:lnTo>
                  <a:lnTo>
                    <a:pt x="284913" y="33341"/>
                  </a:lnTo>
                  <a:lnTo>
                    <a:pt x="283401" y="33330"/>
                  </a:lnTo>
                  <a:lnTo>
                    <a:pt x="283282" y="32875"/>
                  </a:lnTo>
                  <a:lnTo>
                    <a:pt x="282963" y="33523"/>
                  </a:lnTo>
                  <a:lnTo>
                    <a:pt x="282775" y="34494"/>
                  </a:lnTo>
                  <a:lnTo>
                    <a:pt x="282632" y="34852"/>
                  </a:lnTo>
                  <a:lnTo>
                    <a:pt x="282420" y="35004"/>
                  </a:lnTo>
                  <a:lnTo>
                    <a:pt x="282083" y="35109"/>
                  </a:lnTo>
                  <a:lnTo>
                    <a:pt x="281534" y="35076"/>
                  </a:lnTo>
                  <a:lnTo>
                    <a:pt x="280463" y="35601"/>
                  </a:lnTo>
                  <a:lnTo>
                    <a:pt x="280554" y="35892"/>
                  </a:lnTo>
                  <a:lnTo>
                    <a:pt x="280860" y="36287"/>
                  </a:lnTo>
                  <a:lnTo>
                    <a:pt x="280898" y="36626"/>
                  </a:lnTo>
                  <a:lnTo>
                    <a:pt x="280509" y="38013"/>
                  </a:lnTo>
                  <a:lnTo>
                    <a:pt x="281055" y="38165"/>
                  </a:lnTo>
                  <a:lnTo>
                    <a:pt x="281065" y="38847"/>
                  </a:lnTo>
                  <a:lnTo>
                    <a:pt x="280975" y="39511"/>
                  </a:lnTo>
                  <a:lnTo>
                    <a:pt x="280899" y="39660"/>
                  </a:lnTo>
                  <a:lnTo>
                    <a:pt x="279210" y="38561"/>
                  </a:lnTo>
                  <a:lnTo>
                    <a:pt x="278774" y="38369"/>
                  </a:lnTo>
                  <a:lnTo>
                    <a:pt x="278761" y="51147"/>
                  </a:lnTo>
                  <a:lnTo>
                    <a:pt x="279374" y="50122"/>
                  </a:lnTo>
                  <a:lnTo>
                    <a:pt x="280343" y="50759"/>
                  </a:lnTo>
                  <a:lnTo>
                    <a:pt x="280194" y="51180"/>
                  </a:lnTo>
                  <a:lnTo>
                    <a:pt x="282844" y="52852"/>
                  </a:lnTo>
                  <a:lnTo>
                    <a:pt x="284851" y="54179"/>
                  </a:lnTo>
                  <a:lnTo>
                    <a:pt x="284611" y="54825"/>
                  </a:lnTo>
                  <a:lnTo>
                    <a:pt x="292823" y="59933"/>
                  </a:lnTo>
                  <a:lnTo>
                    <a:pt x="294046" y="60439"/>
                  </a:lnTo>
                  <a:lnTo>
                    <a:pt x="292821" y="62326"/>
                  </a:lnTo>
                  <a:lnTo>
                    <a:pt x="293210" y="62609"/>
                  </a:lnTo>
                  <a:lnTo>
                    <a:pt x="293164" y="63156"/>
                  </a:lnTo>
                  <a:lnTo>
                    <a:pt x="286256" y="63175"/>
                  </a:lnTo>
                  <a:lnTo>
                    <a:pt x="286221" y="65574"/>
                  </a:lnTo>
                  <a:lnTo>
                    <a:pt x="281812" y="65585"/>
                  </a:lnTo>
                  <a:lnTo>
                    <a:pt x="281808" y="63245"/>
                  </a:lnTo>
                  <a:lnTo>
                    <a:pt x="278798" y="63177"/>
                  </a:lnTo>
                  <a:lnTo>
                    <a:pt x="278802" y="64126"/>
                  </a:lnTo>
                  <a:lnTo>
                    <a:pt x="276601" y="64138"/>
                  </a:lnTo>
                  <a:lnTo>
                    <a:pt x="272719" y="64160"/>
                  </a:lnTo>
                  <a:lnTo>
                    <a:pt x="270459" y="70659"/>
                  </a:lnTo>
                  <a:lnTo>
                    <a:pt x="270497" y="78936"/>
                  </a:lnTo>
                  <a:lnTo>
                    <a:pt x="270535" y="81019"/>
                  </a:lnTo>
                  <a:lnTo>
                    <a:pt x="270663" y="80747"/>
                  </a:lnTo>
                  <a:lnTo>
                    <a:pt x="272410" y="80934"/>
                  </a:lnTo>
                  <a:lnTo>
                    <a:pt x="272455" y="81437"/>
                  </a:lnTo>
                  <a:lnTo>
                    <a:pt x="271947" y="83423"/>
                  </a:lnTo>
                  <a:lnTo>
                    <a:pt x="271647" y="83930"/>
                  </a:lnTo>
                  <a:lnTo>
                    <a:pt x="271303" y="84817"/>
                  </a:lnTo>
                  <a:lnTo>
                    <a:pt x="271262" y="86975"/>
                  </a:lnTo>
                  <a:lnTo>
                    <a:pt x="273552" y="85783"/>
                  </a:lnTo>
                  <a:lnTo>
                    <a:pt x="273537" y="87911"/>
                  </a:lnTo>
                  <a:lnTo>
                    <a:pt x="274067" y="88586"/>
                  </a:lnTo>
                  <a:lnTo>
                    <a:pt x="272606" y="89858"/>
                  </a:lnTo>
                  <a:lnTo>
                    <a:pt x="272834" y="90106"/>
                  </a:lnTo>
                  <a:lnTo>
                    <a:pt x="272976" y="90087"/>
                  </a:lnTo>
                  <a:lnTo>
                    <a:pt x="273461" y="90326"/>
                  </a:lnTo>
                  <a:lnTo>
                    <a:pt x="274132" y="91038"/>
                  </a:lnTo>
                  <a:lnTo>
                    <a:pt x="273813" y="92059"/>
                  </a:lnTo>
                  <a:lnTo>
                    <a:pt x="273883" y="92201"/>
                  </a:lnTo>
                  <a:lnTo>
                    <a:pt x="274239" y="92454"/>
                  </a:lnTo>
                  <a:lnTo>
                    <a:pt x="274696" y="92369"/>
                  </a:lnTo>
                  <a:lnTo>
                    <a:pt x="275046" y="92157"/>
                  </a:lnTo>
                  <a:lnTo>
                    <a:pt x="275559" y="91520"/>
                  </a:lnTo>
                  <a:lnTo>
                    <a:pt x="275868" y="90778"/>
                  </a:lnTo>
                  <a:lnTo>
                    <a:pt x="276200" y="90447"/>
                  </a:lnTo>
                  <a:lnTo>
                    <a:pt x="276782" y="90100"/>
                  </a:lnTo>
                  <a:lnTo>
                    <a:pt x="277342" y="89981"/>
                  </a:lnTo>
                  <a:lnTo>
                    <a:pt x="277616" y="90004"/>
                  </a:lnTo>
                  <a:lnTo>
                    <a:pt x="277845" y="90234"/>
                  </a:lnTo>
                  <a:lnTo>
                    <a:pt x="278371" y="90398"/>
                  </a:lnTo>
                  <a:lnTo>
                    <a:pt x="279126" y="89477"/>
                  </a:lnTo>
                  <a:lnTo>
                    <a:pt x="279233" y="89235"/>
                  </a:lnTo>
                  <a:lnTo>
                    <a:pt x="279240" y="88952"/>
                  </a:lnTo>
                  <a:lnTo>
                    <a:pt x="279382" y="88847"/>
                  </a:lnTo>
                  <a:lnTo>
                    <a:pt x="280428" y="88903"/>
                  </a:lnTo>
                  <a:lnTo>
                    <a:pt x="280889" y="89242"/>
                  </a:lnTo>
                  <a:lnTo>
                    <a:pt x="281131" y="89768"/>
                  </a:lnTo>
                  <a:lnTo>
                    <a:pt x="280931" y="89823"/>
                  </a:lnTo>
                  <a:lnTo>
                    <a:pt x="280897" y="94027"/>
                  </a:lnTo>
                  <a:lnTo>
                    <a:pt x="279800" y="93972"/>
                  </a:lnTo>
                  <a:lnTo>
                    <a:pt x="279806" y="93312"/>
                  </a:lnTo>
                  <a:lnTo>
                    <a:pt x="278570" y="93279"/>
                  </a:lnTo>
                  <a:lnTo>
                    <a:pt x="278119" y="92444"/>
                  </a:lnTo>
                  <a:lnTo>
                    <a:pt x="277340" y="92419"/>
                  </a:lnTo>
                  <a:lnTo>
                    <a:pt x="277371" y="91144"/>
                  </a:lnTo>
                  <a:lnTo>
                    <a:pt x="276145" y="91170"/>
                  </a:lnTo>
                  <a:lnTo>
                    <a:pt x="276101" y="96107"/>
                  </a:lnTo>
                  <a:lnTo>
                    <a:pt x="274869" y="96038"/>
                  </a:lnTo>
                  <a:lnTo>
                    <a:pt x="274616" y="95868"/>
                  </a:lnTo>
                  <a:lnTo>
                    <a:pt x="274490" y="96041"/>
                  </a:lnTo>
                  <a:lnTo>
                    <a:pt x="274454" y="96818"/>
                  </a:lnTo>
                  <a:lnTo>
                    <a:pt x="275714" y="96988"/>
                  </a:lnTo>
                  <a:lnTo>
                    <a:pt x="275667" y="101829"/>
                  </a:lnTo>
                  <a:lnTo>
                    <a:pt x="278760" y="101677"/>
                  </a:lnTo>
                  <a:lnTo>
                    <a:pt x="278775" y="102705"/>
                  </a:lnTo>
                  <a:lnTo>
                    <a:pt x="279470" y="102869"/>
                  </a:lnTo>
                  <a:lnTo>
                    <a:pt x="280125" y="102900"/>
                  </a:lnTo>
                  <a:lnTo>
                    <a:pt x="280069" y="101661"/>
                  </a:lnTo>
                  <a:lnTo>
                    <a:pt x="280092" y="99406"/>
                  </a:lnTo>
                  <a:lnTo>
                    <a:pt x="288867" y="99611"/>
                  </a:lnTo>
                  <a:lnTo>
                    <a:pt x="288825" y="102052"/>
                  </a:lnTo>
                  <a:lnTo>
                    <a:pt x="291071" y="102098"/>
                  </a:lnTo>
                  <a:lnTo>
                    <a:pt x="291093" y="100536"/>
                  </a:lnTo>
                  <a:lnTo>
                    <a:pt x="291003" y="99746"/>
                  </a:lnTo>
                  <a:lnTo>
                    <a:pt x="291128" y="99213"/>
                  </a:lnTo>
                  <a:lnTo>
                    <a:pt x="291142" y="98449"/>
                  </a:lnTo>
                  <a:lnTo>
                    <a:pt x="288892" y="98411"/>
                  </a:lnTo>
                  <a:lnTo>
                    <a:pt x="288946" y="95489"/>
                  </a:lnTo>
                  <a:lnTo>
                    <a:pt x="288896" y="94829"/>
                  </a:lnTo>
                  <a:lnTo>
                    <a:pt x="291303" y="94852"/>
                  </a:lnTo>
                  <a:lnTo>
                    <a:pt x="291161" y="97243"/>
                  </a:lnTo>
                  <a:lnTo>
                    <a:pt x="294822" y="97276"/>
                  </a:lnTo>
                  <a:lnTo>
                    <a:pt x="294818" y="97848"/>
                  </a:lnTo>
                  <a:lnTo>
                    <a:pt x="294766" y="104212"/>
                  </a:lnTo>
                  <a:lnTo>
                    <a:pt x="294763" y="104555"/>
                  </a:lnTo>
                  <a:lnTo>
                    <a:pt x="294745" y="106971"/>
                  </a:lnTo>
                  <a:lnTo>
                    <a:pt x="297764" y="106999"/>
                  </a:lnTo>
                  <a:lnTo>
                    <a:pt x="297754" y="109481"/>
                  </a:lnTo>
                  <a:lnTo>
                    <a:pt x="299933" y="109495"/>
                  </a:lnTo>
                  <a:lnTo>
                    <a:pt x="299992" y="109357"/>
                  </a:lnTo>
                  <a:lnTo>
                    <a:pt x="302082" y="109410"/>
                  </a:lnTo>
                  <a:lnTo>
                    <a:pt x="302050" y="111847"/>
                  </a:lnTo>
                  <a:lnTo>
                    <a:pt x="303645" y="112418"/>
                  </a:lnTo>
                  <a:lnTo>
                    <a:pt x="306235" y="112896"/>
                  </a:lnTo>
                  <a:lnTo>
                    <a:pt x="306748" y="113138"/>
                  </a:lnTo>
                  <a:lnTo>
                    <a:pt x="306851" y="113843"/>
                  </a:lnTo>
                  <a:lnTo>
                    <a:pt x="306795" y="115009"/>
                  </a:lnTo>
                  <a:lnTo>
                    <a:pt x="306186" y="116089"/>
                  </a:lnTo>
                  <a:lnTo>
                    <a:pt x="305549" y="116447"/>
                  </a:lnTo>
                  <a:lnTo>
                    <a:pt x="305407" y="116946"/>
                  </a:lnTo>
                  <a:lnTo>
                    <a:pt x="305262" y="117200"/>
                  </a:lnTo>
                  <a:lnTo>
                    <a:pt x="304591" y="117710"/>
                  </a:lnTo>
                  <a:lnTo>
                    <a:pt x="304646" y="118180"/>
                  </a:lnTo>
                  <a:lnTo>
                    <a:pt x="304875" y="118448"/>
                  </a:lnTo>
                  <a:lnTo>
                    <a:pt x="304885" y="119026"/>
                  </a:lnTo>
                  <a:lnTo>
                    <a:pt x="304719" y="119462"/>
                  </a:lnTo>
                  <a:lnTo>
                    <a:pt x="304573" y="119656"/>
                  </a:lnTo>
                  <a:lnTo>
                    <a:pt x="304504" y="120878"/>
                  </a:lnTo>
                  <a:lnTo>
                    <a:pt x="304252" y="121594"/>
                  </a:lnTo>
                  <a:lnTo>
                    <a:pt x="304017" y="121836"/>
                  </a:lnTo>
                  <a:lnTo>
                    <a:pt x="303681" y="121829"/>
                  </a:lnTo>
                  <a:lnTo>
                    <a:pt x="303194" y="122123"/>
                  </a:lnTo>
                  <a:lnTo>
                    <a:pt x="302039" y="123051"/>
                  </a:lnTo>
                  <a:lnTo>
                    <a:pt x="301220" y="124542"/>
                  </a:lnTo>
                  <a:lnTo>
                    <a:pt x="300410" y="125535"/>
                  </a:lnTo>
                  <a:lnTo>
                    <a:pt x="299796" y="125586"/>
                  </a:lnTo>
                  <a:lnTo>
                    <a:pt x="299389" y="125787"/>
                  </a:lnTo>
                  <a:lnTo>
                    <a:pt x="299264" y="126137"/>
                  </a:lnTo>
                  <a:lnTo>
                    <a:pt x="298801" y="126212"/>
                  </a:lnTo>
                  <a:lnTo>
                    <a:pt x="298172" y="126141"/>
                  </a:lnTo>
                  <a:lnTo>
                    <a:pt x="298043" y="126006"/>
                  </a:lnTo>
                  <a:lnTo>
                    <a:pt x="297841" y="125955"/>
                  </a:lnTo>
                  <a:lnTo>
                    <a:pt x="296666" y="127197"/>
                  </a:lnTo>
                  <a:lnTo>
                    <a:pt x="296366" y="128267"/>
                  </a:lnTo>
                  <a:lnTo>
                    <a:pt x="296376" y="128457"/>
                  </a:lnTo>
                  <a:lnTo>
                    <a:pt x="296577" y="128982"/>
                  </a:lnTo>
                  <a:lnTo>
                    <a:pt x="296615" y="130138"/>
                  </a:lnTo>
                  <a:lnTo>
                    <a:pt x="296208" y="132154"/>
                  </a:lnTo>
                  <a:lnTo>
                    <a:pt x="295953" y="132934"/>
                  </a:lnTo>
                  <a:lnTo>
                    <a:pt x="296140" y="134201"/>
                  </a:lnTo>
                  <a:lnTo>
                    <a:pt x="296202" y="134335"/>
                  </a:lnTo>
                  <a:lnTo>
                    <a:pt x="296520" y="134585"/>
                  </a:lnTo>
                  <a:lnTo>
                    <a:pt x="296575" y="134831"/>
                  </a:lnTo>
                  <a:lnTo>
                    <a:pt x="296537" y="134972"/>
                  </a:lnTo>
                  <a:lnTo>
                    <a:pt x="296026" y="135531"/>
                  </a:lnTo>
                  <a:lnTo>
                    <a:pt x="294634" y="135996"/>
                  </a:lnTo>
                  <a:lnTo>
                    <a:pt x="294421" y="158877"/>
                  </a:lnTo>
                  <a:lnTo>
                    <a:pt x="294410" y="162532"/>
                  </a:lnTo>
                  <a:lnTo>
                    <a:pt x="294318" y="185675"/>
                  </a:lnTo>
                  <a:lnTo>
                    <a:pt x="294292" y="193898"/>
                  </a:lnTo>
                  <a:lnTo>
                    <a:pt x="294261" y="196809"/>
                  </a:lnTo>
                  <a:lnTo>
                    <a:pt x="294257" y="197149"/>
                  </a:lnTo>
                  <a:lnTo>
                    <a:pt x="294256" y="202489"/>
                  </a:lnTo>
                  <a:lnTo>
                    <a:pt x="294221" y="207773"/>
                  </a:lnTo>
                  <a:lnTo>
                    <a:pt x="294278" y="223957"/>
                  </a:lnTo>
                  <a:lnTo>
                    <a:pt x="294269" y="246278"/>
                  </a:lnTo>
                  <a:lnTo>
                    <a:pt x="294269" y="246495"/>
                  </a:lnTo>
                  <a:lnTo>
                    <a:pt x="294236" y="260837"/>
                  </a:lnTo>
                  <a:lnTo>
                    <a:pt x="293915" y="261502"/>
                  </a:lnTo>
                  <a:lnTo>
                    <a:pt x="293399" y="261641"/>
                  </a:lnTo>
                  <a:lnTo>
                    <a:pt x="290551" y="260782"/>
                  </a:lnTo>
                  <a:lnTo>
                    <a:pt x="290339" y="260425"/>
                  </a:lnTo>
                  <a:lnTo>
                    <a:pt x="290216" y="259694"/>
                  </a:lnTo>
                  <a:lnTo>
                    <a:pt x="290318" y="259235"/>
                  </a:lnTo>
                  <a:lnTo>
                    <a:pt x="290912" y="257867"/>
                  </a:lnTo>
                  <a:lnTo>
                    <a:pt x="291241" y="257461"/>
                  </a:lnTo>
                  <a:lnTo>
                    <a:pt x="290446" y="256901"/>
                  </a:lnTo>
                  <a:lnTo>
                    <a:pt x="290405" y="256081"/>
                  </a:lnTo>
                  <a:lnTo>
                    <a:pt x="289429" y="255052"/>
                  </a:lnTo>
                  <a:lnTo>
                    <a:pt x="289402" y="254422"/>
                  </a:lnTo>
                  <a:lnTo>
                    <a:pt x="288384" y="253329"/>
                  </a:lnTo>
                  <a:lnTo>
                    <a:pt x="288065" y="252893"/>
                  </a:lnTo>
                  <a:lnTo>
                    <a:pt x="287829" y="252789"/>
                  </a:lnTo>
                  <a:lnTo>
                    <a:pt x="287651" y="252867"/>
                  </a:lnTo>
                  <a:lnTo>
                    <a:pt x="286951" y="253639"/>
                  </a:lnTo>
                  <a:lnTo>
                    <a:pt x="286800" y="254015"/>
                  </a:lnTo>
                  <a:lnTo>
                    <a:pt x="286818" y="254354"/>
                  </a:lnTo>
                  <a:lnTo>
                    <a:pt x="287194" y="255569"/>
                  </a:lnTo>
                  <a:lnTo>
                    <a:pt x="287355" y="257363"/>
                  </a:lnTo>
                  <a:lnTo>
                    <a:pt x="287311" y="257620"/>
                  </a:lnTo>
                  <a:lnTo>
                    <a:pt x="286814" y="257351"/>
                  </a:lnTo>
                  <a:lnTo>
                    <a:pt x="286245" y="257310"/>
                  </a:lnTo>
                  <a:lnTo>
                    <a:pt x="285820" y="257512"/>
                  </a:lnTo>
                  <a:lnTo>
                    <a:pt x="285793" y="257739"/>
                  </a:lnTo>
                  <a:lnTo>
                    <a:pt x="285809" y="258258"/>
                  </a:lnTo>
                  <a:lnTo>
                    <a:pt x="285946" y="258977"/>
                  </a:lnTo>
                  <a:lnTo>
                    <a:pt x="287560" y="260465"/>
                  </a:lnTo>
                  <a:lnTo>
                    <a:pt x="287745" y="260748"/>
                  </a:lnTo>
                  <a:lnTo>
                    <a:pt x="287693" y="262187"/>
                  </a:lnTo>
                  <a:lnTo>
                    <a:pt x="286906" y="262358"/>
                  </a:lnTo>
                  <a:lnTo>
                    <a:pt x="286446" y="262627"/>
                  </a:lnTo>
                  <a:lnTo>
                    <a:pt x="286241" y="262835"/>
                  </a:lnTo>
                  <a:lnTo>
                    <a:pt x="286159" y="262985"/>
                  </a:lnTo>
                  <a:lnTo>
                    <a:pt x="285987" y="263939"/>
                  </a:lnTo>
                  <a:lnTo>
                    <a:pt x="285196" y="264796"/>
                  </a:lnTo>
                  <a:lnTo>
                    <a:pt x="285450" y="265225"/>
                  </a:lnTo>
                  <a:lnTo>
                    <a:pt x="285446" y="265430"/>
                  </a:lnTo>
                  <a:lnTo>
                    <a:pt x="284600" y="266657"/>
                  </a:lnTo>
                  <a:lnTo>
                    <a:pt x="285087" y="266403"/>
                  </a:lnTo>
                  <a:lnTo>
                    <a:pt x="286354" y="265971"/>
                  </a:lnTo>
                  <a:lnTo>
                    <a:pt x="286874" y="265650"/>
                  </a:lnTo>
                  <a:lnTo>
                    <a:pt x="287001" y="265960"/>
                  </a:lnTo>
                  <a:lnTo>
                    <a:pt x="288371" y="265453"/>
                  </a:lnTo>
                  <a:lnTo>
                    <a:pt x="293097" y="263958"/>
                  </a:lnTo>
                  <a:lnTo>
                    <a:pt x="294159" y="263497"/>
                  </a:lnTo>
                  <a:lnTo>
                    <a:pt x="294223" y="263635"/>
                  </a:lnTo>
                  <a:lnTo>
                    <a:pt x="294218" y="266551"/>
                  </a:lnTo>
                  <a:lnTo>
                    <a:pt x="293795" y="266737"/>
                  </a:lnTo>
                  <a:lnTo>
                    <a:pt x="293333" y="266797"/>
                  </a:lnTo>
                  <a:lnTo>
                    <a:pt x="292590" y="267061"/>
                  </a:lnTo>
                  <a:lnTo>
                    <a:pt x="292076" y="267590"/>
                  </a:lnTo>
                  <a:lnTo>
                    <a:pt x="291100" y="268145"/>
                  </a:lnTo>
                  <a:lnTo>
                    <a:pt x="290049" y="268271"/>
                  </a:lnTo>
                  <a:lnTo>
                    <a:pt x="289144" y="269054"/>
                  </a:lnTo>
                  <a:lnTo>
                    <a:pt x="288504" y="269058"/>
                  </a:lnTo>
                  <a:lnTo>
                    <a:pt x="288059" y="269143"/>
                  </a:lnTo>
                  <a:lnTo>
                    <a:pt x="287792" y="269352"/>
                  </a:lnTo>
                  <a:lnTo>
                    <a:pt x="287531" y="269911"/>
                  </a:lnTo>
                  <a:lnTo>
                    <a:pt x="287196" y="270213"/>
                  </a:lnTo>
                  <a:lnTo>
                    <a:pt x="286823" y="270418"/>
                  </a:lnTo>
                  <a:lnTo>
                    <a:pt x="286104" y="270455"/>
                  </a:lnTo>
                  <a:lnTo>
                    <a:pt x="286258" y="271432"/>
                  </a:lnTo>
                  <a:lnTo>
                    <a:pt x="285943" y="272129"/>
                  </a:lnTo>
                  <a:lnTo>
                    <a:pt x="285710" y="273389"/>
                  </a:lnTo>
                  <a:lnTo>
                    <a:pt x="285285" y="274548"/>
                  </a:lnTo>
                  <a:lnTo>
                    <a:pt x="284871" y="276386"/>
                  </a:lnTo>
                  <a:lnTo>
                    <a:pt x="284850" y="276979"/>
                  </a:lnTo>
                  <a:lnTo>
                    <a:pt x="284710" y="277851"/>
                  </a:lnTo>
                  <a:lnTo>
                    <a:pt x="288944" y="277982"/>
                  </a:lnTo>
                  <a:lnTo>
                    <a:pt x="289060" y="278317"/>
                  </a:lnTo>
                  <a:lnTo>
                    <a:pt x="289200" y="279142"/>
                  </a:lnTo>
                  <a:lnTo>
                    <a:pt x="289422" y="279365"/>
                  </a:lnTo>
                  <a:lnTo>
                    <a:pt x="289812" y="278795"/>
                  </a:lnTo>
                  <a:lnTo>
                    <a:pt x="290120" y="278713"/>
                  </a:lnTo>
                  <a:lnTo>
                    <a:pt x="290719" y="278807"/>
                  </a:lnTo>
                  <a:lnTo>
                    <a:pt x="293097" y="279570"/>
                  </a:lnTo>
                  <a:lnTo>
                    <a:pt x="293489" y="279598"/>
                  </a:lnTo>
                  <a:lnTo>
                    <a:pt x="293708" y="279531"/>
                  </a:lnTo>
                  <a:lnTo>
                    <a:pt x="293859" y="279389"/>
                  </a:lnTo>
                  <a:lnTo>
                    <a:pt x="294219" y="278852"/>
                  </a:lnTo>
                  <a:lnTo>
                    <a:pt x="294249" y="292285"/>
                  </a:lnTo>
                  <a:lnTo>
                    <a:pt x="277639" y="292360"/>
                  </a:lnTo>
                  <a:lnTo>
                    <a:pt x="277584" y="299102"/>
                  </a:lnTo>
                  <a:lnTo>
                    <a:pt x="277868" y="299176"/>
                  </a:lnTo>
                  <a:lnTo>
                    <a:pt x="278931" y="299150"/>
                  </a:lnTo>
                  <a:lnTo>
                    <a:pt x="279512" y="298900"/>
                  </a:lnTo>
                  <a:lnTo>
                    <a:pt x="280564" y="299058"/>
                  </a:lnTo>
                  <a:lnTo>
                    <a:pt x="280541" y="299585"/>
                  </a:lnTo>
                  <a:lnTo>
                    <a:pt x="280322" y="300640"/>
                  </a:lnTo>
                  <a:lnTo>
                    <a:pt x="280128" y="300838"/>
                  </a:lnTo>
                  <a:lnTo>
                    <a:pt x="279854" y="300954"/>
                  </a:lnTo>
                  <a:lnTo>
                    <a:pt x="279451" y="301349"/>
                  </a:lnTo>
                  <a:lnTo>
                    <a:pt x="279212" y="301845"/>
                  </a:lnTo>
                  <a:lnTo>
                    <a:pt x="279065" y="302371"/>
                  </a:lnTo>
                  <a:lnTo>
                    <a:pt x="278427" y="302341"/>
                  </a:lnTo>
                  <a:lnTo>
                    <a:pt x="277927" y="301753"/>
                  </a:lnTo>
                  <a:lnTo>
                    <a:pt x="277801" y="301301"/>
                  </a:lnTo>
                  <a:lnTo>
                    <a:pt x="277602" y="300955"/>
                  </a:lnTo>
                  <a:lnTo>
                    <a:pt x="277031" y="300881"/>
                  </a:lnTo>
                  <a:lnTo>
                    <a:pt x="276826" y="301361"/>
                  </a:lnTo>
                  <a:lnTo>
                    <a:pt x="276832" y="303315"/>
                  </a:lnTo>
                  <a:lnTo>
                    <a:pt x="276760" y="303587"/>
                  </a:lnTo>
                  <a:lnTo>
                    <a:pt x="276701" y="306274"/>
                  </a:lnTo>
                  <a:lnTo>
                    <a:pt x="275327" y="306408"/>
                  </a:lnTo>
                  <a:lnTo>
                    <a:pt x="275020" y="306564"/>
                  </a:lnTo>
                  <a:lnTo>
                    <a:pt x="274354" y="307220"/>
                  </a:lnTo>
                  <a:lnTo>
                    <a:pt x="273626" y="308916"/>
                  </a:lnTo>
                  <a:lnTo>
                    <a:pt x="273304" y="309236"/>
                  </a:lnTo>
                  <a:lnTo>
                    <a:pt x="271808" y="310373"/>
                  </a:lnTo>
                  <a:lnTo>
                    <a:pt x="271334" y="310336"/>
                  </a:lnTo>
                  <a:lnTo>
                    <a:pt x="270773" y="310589"/>
                  </a:lnTo>
                  <a:lnTo>
                    <a:pt x="270073" y="311103"/>
                  </a:lnTo>
                  <a:lnTo>
                    <a:pt x="269472" y="312005"/>
                  </a:lnTo>
                  <a:lnTo>
                    <a:pt x="269288" y="312442"/>
                  </a:lnTo>
                  <a:lnTo>
                    <a:pt x="269038" y="314261"/>
                  </a:lnTo>
                  <a:lnTo>
                    <a:pt x="268444" y="315208"/>
                  </a:lnTo>
                  <a:lnTo>
                    <a:pt x="268021" y="316091"/>
                  </a:lnTo>
                  <a:lnTo>
                    <a:pt x="267741" y="316296"/>
                  </a:lnTo>
                  <a:lnTo>
                    <a:pt x="267547" y="315897"/>
                  </a:lnTo>
                  <a:lnTo>
                    <a:pt x="267253" y="315551"/>
                  </a:lnTo>
                  <a:lnTo>
                    <a:pt x="264582" y="312744"/>
                  </a:lnTo>
                  <a:lnTo>
                    <a:pt x="261783" y="311009"/>
                  </a:lnTo>
                  <a:lnTo>
                    <a:pt x="261395" y="310889"/>
                  </a:lnTo>
                  <a:lnTo>
                    <a:pt x="258103" y="310989"/>
                  </a:lnTo>
                  <a:lnTo>
                    <a:pt x="258687" y="310974"/>
                  </a:lnTo>
                  <a:lnTo>
                    <a:pt x="259458" y="311321"/>
                  </a:lnTo>
                  <a:lnTo>
                    <a:pt x="259499" y="311664"/>
                  </a:lnTo>
                  <a:lnTo>
                    <a:pt x="259427" y="312369"/>
                  </a:lnTo>
                  <a:lnTo>
                    <a:pt x="259130" y="312831"/>
                  </a:lnTo>
                  <a:lnTo>
                    <a:pt x="258249" y="313609"/>
                  </a:lnTo>
                  <a:lnTo>
                    <a:pt x="257235" y="313635"/>
                  </a:lnTo>
                  <a:lnTo>
                    <a:pt x="255555" y="313441"/>
                  </a:lnTo>
                  <a:lnTo>
                    <a:pt x="255169" y="314183"/>
                  </a:lnTo>
                  <a:lnTo>
                    <a:pt x="255008" y="314805"/>
                  </a:lnTo>
                  <a:lnTo>
                    <a:pt x="254489" y="315151"/>
                  </a:lnTo>
                  <a:lnTo>
                    <a:pt x="255878" y="317590"/>
                  </a:lnTo>
                  <a:lnTo>
                    <a:pt x="255691" y="317929"/>
                  </a:lnTo>
                  <a:lnTo>
                    <a:pt x="255297" y="319346"/>
                  </a:lnTo>
                  <a:lnTo>
                    <a:pt x="255226" y="319824"/>
                  </a:lnTo>
                  <a:lnTo>
                    <a:pt x="254987" y="320111"/>
                  </a:lnTo>
                  <a:lnTo>
                    <a:pt x="254662" y="319615"/>
                  </a:lnTo>
                  <a:lnTo>
                    <a:pt x="254461" y="319432"/>
                  </a:lnTo>
                  <a:lnTo>
                    <a:pt x="253676" y="319641"/>
                  </a:lnTo>
                  <a:lnTo>
                    <a:pt x="252471" y="320483"/>
                  </a:lnTo>
                  <a:lnTo>
                    <a:pt x="252464" y="321039"/>
                  </a:lnTo>
                  <a:lnTo>
                    <a:pt x="252993" y="321695"/>
                  </a:lnTo>
                  <a:lnTo>
                    <a:pt x="253737" y="322168"/>
                  </a:lnTo>
                  <a:lnTo>
                    <a:pt x="253901" y="322403"/>
                  </a:lnTo>
                  <a:lnTo>
                    <a:pt x="254010" y="323037"/>
                  </a:lnTo>
                  <a:lnTo>
                    <a:pt x="253932" y="323611"/>
                  </a:lnTo>
                  <a:lnTo>
                    <a:pt x="253584" y="324058"/>
                  </a:lnTo>
                  <a:lnTo>
                    <a:pt x="253376" y="324207"/>
                  </a:lnTo>
                  <a:lnTo>
                    <a:pt x="252796" y="325068"/>
                  </a:lnTo>
                  <a:lnTo>
                    <a:pt x="252311" y="325989"/>
                  </a:lnTo>
                  <a:lnTo>
                    <a:pt x="252318" y="326384"/>
                  </a:lnTo>
                  <a:lnTo>
                    <a:pt x="252564" y="327036"/>
                  </a:lnTo>
                  <a:lnTo>
                    <a:pt x="253075" y="327644"/>
                  </a:lnTo>
                  <a:lnTo>
                    <a:pt x="253229" y="327689"/>
                  </a:lnTo>
                  <a:lnTo>
                    <a:pt x="254099" y="327379"/>
                  </a:lnTo>
                  <a:lnTo>
                    <a:pt x="254877" y="327514"/>
                  </a:lnTo>
                  <a:lnTo>
                    <a:pt x="255085" y="327793"/>
                  </a:lnTo>
                  <a:lnTo>
                    <a:pt x="255160" y="328158"/>
                  </a:lnTo>
                  <a:lnTo>
                    <a:pt x="255453" y="328583"/>
                  </a:lnTo>
                  <a:lnTo>
                    <a:pt x="256333" y="329277"/>
                  </a:lnTo>
                  <a:lnTo>
                    <a:pt x="256275" y="329448"/>
                  </a:lnTo>
                  <a:lnTo>
                    <a:pt x="256053" y="329661"/>
                  </a:lnTo>
                  <a:lnTo>
                    <a:pt x="255753" y="329750"/>
                  </a:lnTo>
                  <a:lnTo>
                    <a:pt x="255514" y="329907"/>
                  </a:lnTo>
                  <a:lnTo>
                    <a:pt x="254794" y="329817"/>
                  </a:lnTo>
                  <a:lnTo>
                    <a:pt x="254371" y="330402"/>
                  </a:lnTo>
                  <a:lnTo>
                    <a:pt x="254013" y="332367"/>
                  </a:lnTo>
                  <a:lnTo>
                    <a:pt x="254248" y="333068"/>
                  </a:lnTo>
                  <a:lnTo>
                    <a:pt x="254187" y="333351"/>
                  </a:lnTo>
                  <a:lnTo>
                    <a:pt x="253969" y="333571"/>
                  </a:lnTo>
                  <a:lnTo>
                    <a:pt x="253583" y="333344"/>
                  </a:lnTo>
                  <a:lnTo>
                    <a:pt x="253222" y="333015"/>
                  </a:lnTo>
                  <a:lnTo>
                    <a:pt x="252997" y="332658"/>
                  </a:lnTo>
                  <a:lnTo>
                    <a:pt x="252908" y="332945"/>
                  </a:lnTo>
                  <a:lnTo>
                    <a:pt x="253021" y="333750"/>
                  </a:lnTo>
                  <a:lnTo>
                    <a:pt x="254889" y="334838"/>
                  </a:lnTo>
                  <a:lnTo>
                    <a:pt x="254824" y="336397"/>
                  </a:lnTo>
                  <a:lnTo>
                    <a:pt x="254381" y="337388"/>
                  </a:lnTo>
                  <a:lnTo>
                    <a:pt x="253836" y="337522"/>
                  </a:lnTo>
                  <a:lnTo>
                    <a:pt x="252710" y="338312"/>
                  </a:lnTo>
                  <a:lnTo>
                    <a:pt x="250743" y="339099"/>
                  </a:lnTo>
                  <a:lnTo>
                    <a:pt x="249642" y="339471"/>
                  </a:lnTo>
                  <a:lnTo>
                    <a:pt x="247880" y="339574"/>
                  </a:lnTo>
                  <a:lnTo>
                    <a:pt x="244741" y="340881"/>
                  </a:lnTo>
                  <a:lnTo>
                    <a:pt x="241072" y="340715"/>
                  </a:lnTo>
                  <a:lnTo>
                    <a:pt x="240155" y="340420"/>
                  </a:lnTo>
                  <a:lnTo>
                    <a:pt x="239975" y="340323"/>
                  </a:lnTo>
                  <a:lnTo>
                    <a:pt x="239859" y="340115"/>
                  </a:lnTo>
                  <a:lnTo>
                    <a:pt x="239886" y="339921"/>
                  </a:lnTo>
                  <a:lnTo>
                    <a:pt x="240415" y="338693"/>
                  </a:lnTo>
                  <a:lnTo>
                    <a:pt x="241067" y="338194"/>
                  </a:lnTo>
                  <a:lnTo>
                    <a:pt x="241940" y="336953"/>
                  </a:lnTo>
                  <a:lnTo>
                    <a:pt x="241926" y="336233"/>
                  </a:lnTo>
                  <a:lnTo>
                    <a:pt x="242541" y="335350"/>
                  </a:lnTo>
                  <a:lnTo>
                    <a:pt x="242446" y="333740"/>
                  </a:lnTo>
                  <a:lnTo>
                    <a:pt x="242292" y="333620"/>
                  </a:lnTo>
                  <a:lnTo>
                    <a:pt x="241726" y="333691"/>
                  </a:lnTo>
                  <a:lnTo>
                    <a:pt x="240792" y="334377"/>
                  </a:lnTo>
                  <a:lnTo>
                    <a:pt x="240607" y="335122"/>
                  </a:lnTo>
                  <a:lnTo>
                    <a:pt x="240583" y="335569"/>
                  </a:lnTo>
                  <a:lnTo>
                    <a:pt x="240457" y="335759"/>
                  </a:lnTo>
                  <a:lnTo>
                    <a:pt x="239369" y="335580"/>
                  </a:lnTo>
                  <a:lnTo>
                    <a:pt x="238923" y="335986"/>
                  </a:lnTo>
                  <a:lnTo>
                    <a:pt x="238094" y="337183"/>
                  </a:lnTo>
                  <a:lnTo>
                    <a:pt x="237392" y="337157"/>
                  </a:lnTo>
                  <a:lnTo>
                    <a:pt x="237098" y="336870"/>
                  </a:lnTo>
                  <a:lnTo>
                    <a:pt x="235397" y="333485"/>
                  </a:lnTo>
                  <a:lnTo>
                    <a:pt x="235165" y="332482"/>
                  </a:lnTo>
                  <a:lnTo>
                    <a:pt x="234994" y="331316"/>
                  </a:lnTo>
                  <a:lnTo>
                    <a:pt x="235069" y="331081"/>
                  </a:lnTo>
                  <a:lnTo>
                    <a:pt x="236792" y="330443"/>
                  </a:lnTo>
                  <a:lnTo>
                    <a:pt x="236928" y="329907"/>
                  </a:lnTo>
                  <a:lnTo>
                    <a:pt x="236822" y="329746"/>
                  </a:lnTo>
                  <a:lnTo>
                    <a:pt x="236488" y="329534"/>
                  </a:lnTo>
                  <a:lnTo>
                    <a:pt x="235611" y="329247"/>
                  </a:lnTo>
                  <a:lnTo>
                    <a:pt x="234660" y="328453"/>
                  </a:lnTo>
                  <a:lnTo>
                    <a:pt x="234028" y="328629"/>
                  </a:lnTo>
                  <a:lnTo>
                    <a:pt x="233309" y="328550"/>
                  </a:lnTo>
                  <a:lnTo>
                    <a:pt x="232278" y="328290"/>
                  </a:lnTo>
                  <a:lnTo>
                    <a:pt x="231975" y="327846"/>
                  </a:lnTo>
                  <a:lnTo>
                    <a:pt x="231667" y="326687"/>
                  </a:lnTo>
                  <a:lnTo>
                    <a:pt x="231994" y="325278"/>
                  </a:lnTo>
                  <a:lnTo>
                    <a:pt x="231916" y="324909"/>
                  </a:lnTo>
                  <a:lnTo>
                    <a:pt x="231633" y="324578"/>
                  </a:lnTo>
                  <a:lnTo>
                    <a:pt x="230916" y="323963"/>
                  </a:lnTo>
                  <a:lnTo>
                    <a:pt x="230598" y="323922"/>
                  </a:lnTo>
                  <a:lnTo>
                    <a:pt x="230428" y="324157"/>
                  </a:lnTo>
                  <a:lnTo>
                    <a:pt x="230223" y="324164"/>
                  </a:lnTo>
                  <a:lnTo>
                    <a:pt x="229752" y="324060"/>
                  </a:lnTo>
                  <a:lnTo>
                    <a:pt x="228926" y="323640"/>
                  </a:lnTo>
                  <a:lnTo>
                    <a:pt x="228582" y="323159"/>
                  </a:lnTo>
                  <a:lnTo>
                    <a:pt x="228438" y="322779"/>
                  </a:lnTo>
                  <a:lnTo>
                    <a:pt x="228418" y="322347"/>
                  </a:lnTo>
                  <a:lnTo>
                    <a:pt x="228309" y="322067"/>
                  </a:lnTo>
                  <a:lnTo>
                    <a:pt x="227671" y="321127"/>
                  </a:lnTo>
                  <a:lnTo>
                    <a:pt x="226814" y="322170"/>
                  </a:lnTo>
                  <a:lnTo>
                    <a:pt x="226568" y="322271"/>
                  </a:lnTo>
                  <a:lnTo>
                    <a:pt x="225800" y="322330"/>
                  </a:lnTo>
                  <a:lnTo>
                    <a:pt x="225282" y="321234"/>
                  </a:lnTo>
                  <a:lnTo>
                    <a:pt x="225207" y="320809"/>
                  </a:lnTo>
                  <a:lnTo>
                    <a:pt x="225203" y="320515"/>
                  </a:lnTo>
                  <a:lnTo>
                    <a:pt x="225497" y="319926"/>
                  </a:lnTo>
                  <a:lnTo>
                    <a:pt x="225619" y="319140"/>
                  </a:lnTo>
                  <a:lnTo>
                    <a:pt x="225621" y="318719"/>
                  </a:lnTo>
                  <a:lnTo>
                    <a:pt x="225409" y="318495"/>
                  </a:lnTo>
                  <a:lnTo>
                    <a:pt x="225007" y="318369"/>
                  </a:lnTo>
                  <a:lnTo>
                    <a:pt x="224901" y="318238"/>
                  </a:lnTo>
                  <a:lnTo>
                    <a:pt x="224843" y="317444"/>
                  </a:lnTo>
                  <a:lnTo>
                    <a:pt x="224949" y="315897"/>
                  </a:lnTo>
                  <a:lnTo>
                    <a:pt x="224810" y="315536"/>
                  </a:lnTo>
                  <a:lnTo>
                    <a:pt x="224202" y="315394"/>
                  </a:lnTo>
                  <a:lnTo>
                    <a:pt x="224359" y="314682"/>
                  </a:lnTo>
                  <a:lnTo>
                    <a:pt x="224414" y="313430"/>
                  </a:lnTo>
                  <a:lnTo>
                    <a:pt x="224602" y="312878"/>
                  </a:lnTo>
                  <a:lnTo>
                    <a:pt x="224749" y="311991"/>
                  </a:lnTo>
                  <a:lnTo>
                    <a:pt x="224674" y="310374"/>
                  </a:lnTo>
                  <a:lnTo>
                    <a:pt x="224128" y="308961"/>
                  </a:lnTo>
                  <a:lnTo>
                    <a:pt x="223462" y="307809"/>
                  </a:lnTo>
                  <a:lnTo>
                    <a:pt x="223435" y="307093"/>
                  </a:lnTo>
                  <a:lnTo>
                    <a:pt x="222212" y="306989"/>
                  </a:lnTo>
                  <a:lnTo>
                    <a:pt x="221475" y="307228"/>
                  </a:lnTo>
                  <a:lnTo>
                    <a:pt x="221290" y="307149"/>
                  </a:lnTo>
                  <a:lnTo>
                    <a:pt x="221840" y="306594"/>
                  </a:lnTo>
                  <a:lnTo>
                    <a:pt x="221943" y="306385"/>
                  </a:lnTo>
                  <a:lnTo>
                    <a:pt x="222199" y="305468"/>
                  </a:lnTo>
                  <a:lnTo>
                    <a:pt x="222711" y="304432"/>
                  </a:lnTo>
                  <a:lnTo>
                    <a:pt x="223361" y="301957"/>
                  </a:lnTo>
                  <a:lnTo>
                    <a:pt x="223935" y="300493"/>
                  </a:lnTo>
                  <a:lnTo>
                    <a:pt x="224326" y="298678"/>
                  </a:lnTo>
                  <a:lnTo>
                    <a:pt x="225547" y="293893"/>
                  </a:lnTo>
                  <a:lnTo>
                    <a:pt x="225762" y="292632"/>
                  </a:lnTo>
                  <a:lnTo>
                    <a:pt x="218644" y="292614"/>
                  </a:lnTo>
                  <a:lnTo>
                    <a:pt x="218716" y="299182"/>
                  </a:lnTo>
                  <a:lnTo>
                    <a:pt x="218664" y="322376"/>
                  </a:lnTo>
                  <a:lnTo>
                    <a:pt x="218091" y="322136"/>
                  </a:lnTo>
                  <a:lnTo>
                    <a:pt x="218296" y="320783"/>
                  </a:lnTo>
                  <a:lnTo>
                    <a:pt x="217999" y="319385"/>
                  </a:lnTo>
                  <a:lnTo>
                    <a:pt x="216941" y="318122"/>
                  </a:lnTo>
                  <a:lnTo>
                    <a:pt x="216504" y="317370"/>
                  </a:lnTo>
                  <a:lnTo>
                    <a:pt x="216204" y="317187"/>
                  </a:lnTo>
                  <a:lnTo>
                    <a:pt x="216060" y="317202"/>
                  </a:lnTo>
                  <a:lnTo>
                    <a:pt x="215958" y="317348"/>
                  </a:lnTo>
                  <a:lnTo>
                    <a:pt x="215634" y="318298"/>
                  </a:lnTo>
                  <a:lnTo>
                    <a:pt x="215593" y="318622"/>
                  </a:lnTo>
                  <a:lnTo>
                    <a:pt x="215668" y="319211"/>
                  </a:lnTo>
                  <a:lnTo>
                    <a:pt x="215627" y="319509"/>
                  </a:lnTo>
                  <a:lnTo>
                    <a:pt x="215494" y="319882"/>
                  </a:lnTo>
                  <a:lnTo>
                    <a:pt x="214972" y="320665"/>
                  </a:lnTo>
                  <a:lnTo>
                    <a:pt x="213375" y="320613"/>
                  </a:lnTo>
                  <a:lnTo>
                    <a:pt x="212757" y="320450"/>
                  </a:lnTo>
                  <a:lnTo>
                    <a:pt x="211632" y="320442"/>
                  </a:lnTo>
                  <a:lnTo>
                    <a:pt x="211267" y="320595"/>
                  </a:lnTo>
                  <a:lnTo>
                    <a:pt x="210864" y="320561"/>
                  </a:lnTo>
                  <a:lnTo>
                    <a:pt x="209943" y="320042"/>
                  </a:lnTo>
                  <a:lnTo>
                    <a:pt x="209376" y="319140"/>
                  </a:lnTo>
                  <a:lnTo>
                    <a:pt x="208838" y="318950"/>
                  </a:lnTo>
                  <a:lnTo>
                    <a:pt x="208599" y="318983"/>
                  </a:lnTo>
                  <a:lnTo>
                    <a:pt x="207875" y="319889"/>
                  </a:lnTo>
                  <a:lnTo>
                    <a:pt x="207077" y="321070"/>
                  </a:lnTo>
                  <a:lnTo>
                    <a:pt x="206367" y="321655"/>
                  </a:lnTo>
                  <a:lnTo>
                    <a:pt x="206065" y="322168"/>
                  </a:lnTo>
                  <a:lnTo>
                    <a:pt x="206039" y="328633"/>
                  </a:lnTo>
                  <a:lnTo>
                    <a:pt x="205244" y="328923"/>
                  </a:lnTo>
                  <a:lnTo>
                    <a:pt x="204783" y="328964"/>
                  </a:lnTo>
                  <a:lnTo>
                    <a:pt x="204108" y="329203"/>
                  </a:lnTo>
                  <a:lnTo>
                    <a:pt x="203617" y="329598"/>
                  </a:lnTo>
                  <a:lnTo>
                    <a:pt x="203774" y="329974"/>
                  </a:lnTo>
                  <a:lnTo>
                    <a:pt x="203958" y="330850"/>
                  </a:lnTo>
                  <a:lnTo>
                    <a:pt x="203702" y="331223"/>
                  </a:lnTo>
                  <a:lnTo>
                    <a:pt x="203556" y="331659"/>
                  </a:lnTo>
                  <a:lnTo>
                    <a:pt x="203552" y="332143"/>
                  </a:lnTo>
                  <a:lnTo>
                    <a:pt x="203723" y="332613"/>
                  </a:lnTo>
                  <a:lnTo>
                    <a:pt x="203644" y="332852"/>
                  </a:lnTo>
                  <a:lnTo>
                    <a:pt x="202628" y="332315"/>
                  </a:lnTo>
                  <a:lnTo>
                    <a:pt x="202335" y="331320"/>
                  </a:lnTo>
                  <a:lnTo>
                    <a:pt x="201448" y="330101"/>
                  </a:lnTo>
                  <a:lnTo>
                    <a:pt x="200865" y="330657"/>
                  </a:lnTo>
                  <a:lnTo>
                    <a:pt x="200302" y="332427"/>
                  </a:lnTo>
                  <a:lnTo>
                    <a:pt x="200057" y="332435"/>
                  </a:lnTo>
                  <a:lnTo>
                    <a:pt x="199603" y="332286"/>
                  </a:lnTo>
                  <a:lnTo>
                    <a:pt x="198911" y="332368"/>
                  </a:lnTo>
                  <a:lnTo>
                    <a:pt x="197766" y="332577"/>
                  </a:lnTo>
                  <a:lnTo>
                    <a:pt x="197503" y="332820"/>
                  </a:lnTo>
                  <a:lnTo>
                    <a:pt x="196691" y="331889"/>
                  </a:lnTo>
                  <a:lnTo>
                    <a:pt x="196169" y="331650"/>
                  </a:lnTo>
                  <a:lnTo>
                    <a:pt x="195524" y="331556"/>
                  </a:lnTo>
                  <a:lnTo>
                    <a:pt x="194392" y="331843"/>
                  </a:lnTo>
                  <a:lnTo>
                    <a:pt x="193096" y="332905"/>
                  </a:lnTo>
                  <a:lnTo>
                    <a:pt x="191865" y="334291"/>
                  </a:lnTo>
                  <a:lnTo>
                    <a:pt x="191739" y="334529"/>
                  </a:lnTo>
                  <a:lnTo>
                    <a:pt x="191448" y="336050"/>
                  </a:lnTo>
                  <a:lnTo>
                    <a:pt x="191039" y="336560"/>
                  </a:lnTo>
                  <a:lnTo>
                    <a:pt x="190460" y="336910"/>
                  </a:lnTo>
                  <a:lnTo>
                    <a:pt x="188786" y="336843"/>
                  </a:lnTo>
                  <a:lnTo>
                    <a:pt x="188949" y="335375"/>
                  </a:lnTo>
                  <a:lnTo>
                    <a:pt x="188677" y="335095"/>
                  </a:lnTo>
                  <a:lnTo>
                    <a:pt x="188575" y="334596"/>
                  </a:lnTo>
                  <a:lnTo>
                    <a:pt x="188868" y="334510"/>
                  </a:lnTo>
                  <a:lnTo>
                    <a:pt x="188994" y="334294"/>
                  </a:lnTo>
                  <a:lnTo>
                    <a:pt x="189359" y="333198"/>
                  </a:lnTo>
                  <a:lnTo>
                    <a:pt x="189359" y="332155"/>
                  </a:lnTo>
                  <a:lnTo>
                    <a:pt x="189216" y="331495"/>
                  </a:lnTo>
                  <a:lnTo>
                    <a:pt x="189113" y="330068"/>
                  </a:lnTo>
                  <a:lnTo>
                    <a:pt x="189042" y="328349"/>
                  </a:lnTo>
                  <a:lnTo>
                    <a:pt x="189090" y="328219"/>
                  </a:lnTo>
                  <a:lnTo>
                    <a:pt x="189079" y="327746"/>
                  </a:lnTo>
                  <a:lnTo>
                    <a:pt x="188960" y="326993"/>
                  </a:lnTo>
                  <a:lnTo>
                    <a:pt x="188735" y="326818"/>
                  </a:lnTo>
                  <a:lnTo>
                    <a:pt x="188063" y="325946"/>
                  </a:lnTo>
                  <a:lnTo>
                    <a:pt x="187869" y="325484"/>
                  </a:lnTo>
                  <a:lnTo>
                    <a:pt x="187507" y="325238"/>
                  </a:lnTo>
                  <a:lnTo>
                    <a:pt x="186671" y="324973"/>
                  </a:lnTo>
                  <a:lnTo>
                    <a:pt x="186340" y="325037"/>
                  </a:lnTo>
                  <a:lnTo>
                    <a:pt x="184802" y="324925"/>
                  </a:lnTo>
                  <a:lnTo>
                    <a:pt x="183546" y="324720"/>
                  </a:lnTo>
                  <a:lnTo>
                    <a:pt x="181967" y="324714"/>
                  </a:lnTo>
                  <a:lnTo>
                    <a:pt x="181756" y="325221"/>
                  </a:lnTo>
                  <a:lnTo>
                    <a:pt x="181838" y="325593"/>
                  </a:lnTo>
                  <a:lnTo>
                    <a:pt x="182612" y="326390"/>
                  </a:lnTo>
                  <a:lnTo>
                    <a:pt x="182909" y="326539"/>
                  </a:lnTo>
                  <a:lnTo>
                    <a:pt x="182998" y="326692"/>
                  </a:lnTo>
                  <a:lnTo>
                    <a:pt x="181797" y="327289"/>
                  </a:lnTo>
                  <a:lnTo>
                    <a:pt x="180747" y="328337"/>
                  </a:lnTo>
                  <a:lnTo>
                    <a:pt x="180782" y="328683"/>
                  </a:lnTo>
                  <a:lnTo>
                    <a:pt x="181243" y="330293"/>
                  </a:lnTo>
                  <a:lnTo>
                    <a:pt x="181335" y="330502"/>
                  </a:lnTo>
                  <a:lnTo>
                    <a:pt x="181789" y="331016"/>
                  </a:lnTo>
                  <a:lnTo>
                    <a:pt x="181697" y="331344"/>
                  </a:lnTo>
                  <a:lnTo>
                    <a:pt x="181083" y="332608"/>
                  </a:lnTo>
                  <a:lnTo>
                    <a:pt x="180579" y="332328"/>
                  </a:lnTo>
                  <a:lnTo>
                    <a:pt x="179859" y="331505"/>
                  </a:lnTo>
                  <a:lnTo>
                    <a:pt x="179483" y="330808"/>
                  </a:lnTo>
                  <a:lnTo>
                    <a:pt x="179183" y="330047"/>
                  </a:lnTo>
                  <a:lnTo>
                    <a:pt x="179040" y="329917"/>
                  </a:lnTo>
                  <a:lnTo>
                    <a:pt x="178450" y="329700"/>
                  </a:lnTo>
                  <a:lnTo>
                    <a:pt x="178317" y="329722"/>
                  </a:lnTo>
                  <a:lnTo>
                    <a:pt x="177867" y="330032"/>
                  </a:lnTo>
                  <a:lnTo>
                    <a:pt x="177171" y="330311"/>
                  </a:lnTo>
                  <a:lnTo>
                    <a:pt x="176434" y="330173"/>
                  </a:lnTo>
                  <a:lnTo>
                    <a:pt x="176288" y="329822"/>
                  </a:lnTo>
                  <a:lnTo>
                    <a:pt x="176336" y="328850"/>
                  </a:lnTo>
                  <a:lnTo>
                    <a:pt x="176442" y="328660"/>
                  </a:lnTo>
                  <a:lnTo>
                    <a:pt x="176448" y="328421"/>
                  </a:lnTo>
                  <a:lnTo>
                    <a:pt x="176425" y="327229"/>
                  </a:lnTo>
                  <a:lnTo>
                    <a:pt x="176343" y="326561"/>
                  </a:lnTo>
                  <a:lnTo>
                    <a:pt x="176712" y="325712"/>
                  </a:lnTo>
                  <a:lnTo>
                    <a:pt x="176640" y="324721"/>
                  </a:lnTo>
                  <a:lnTo>
                    <a:pt x="176855" y="324564"/>
                  </a:lnTo>
                  <a:lnTo>
                    <a:pt x="177046" y="324538"/>
                  </a:lnTo>
                  <a:lnTo>
                    <a:pt x="177606" y="324687"/>
                  </a:lnTo>
                  <a:lnTo>
                    <a:pt x="177889" y="325124"/>
                  </a:lnTo>
                  <a:lnTo>
                    <a:pt x="178189" y="325176"/>
                  </a:lnTo>
                  <a:lnTo>
                    <a:pt x="178633" y="324662"/>
                  </a:lnTo>
                  <a:lnTo>
                    <a:pt x="178633" y="324516"/>
                  </a:lnTo>
                  <a:lnTo>
                    <a:pt x="178786" y="324125"/>
                  </a:lnTo>
                  <a:lnTo>
                    <a:pt x="179025" y="323782"/>
                  </a:lnTo>
                  <a:lnTo>
                    <a:pt x="179602" y="323168"/>
                  </a:lnTo>
                  <a:lnTo>
                    <a:pt x="180083" y="323168"/>
                  </a:lnTo>
                  <a:lnTo>
                    <a:pt x="180322" y="323068"/>
                  </a:lnTo>
                  <a:lnTo>
                    <a:pt x="180738" y="322262"/>
                  </a:lnTo>
                  <a:lnTo>
                    <a:pt x="179572" y="321021"/>
                  </a:lnTo>
                  <a:lnTo>
                    <a:pt x="178651" y="320629"/>
                  </a:lnTo>
                  <a:lnTo>
                    <a:pt x="178006" y="320514"/>
                  </a:lnTo>
                  <a:lnTo>
                    <a:pt x="177437" y="320178"/>
                  </a:lnTo>
                  <a:lnTo>
                    <a:pt x="177693" y="319951"/>
                  </a:lnTo>
                  <a:lnTo>
                    <a:pt x="179085" y="319437"/>
                  </a:lnTo>
                  <a:lnTo>
                    <a:pt x="180095" y="318657"/>
                  </a:lnTo>
                  <a:lnTo>
                    <a:pt x="180129" y="317651"/>
                  </a:lnTo>
                  <a:lnTo>
                    <a:pt x="179757" y="317185"/>
                  </a:lnTo>
                  <a:lnTo>
                    <a:pt x="179472" y="317147"/>
                  </a:lnTo>
                  <a:lnTo>
                    <a:pt x="179329" y="317039"/>
                  </a:lnTo>
                  <a:lnTo>
                    <a:pt x="178238" y="314858"/>
                  </a:lnTo>
                  <a:lnTo>
                    <a:pt x="178245" y="314642"/>
                  </a:lnTo>
                  <a:lnTo>
                    <a:pt x="179051" y="314076"/>
                  </a:lnTo>
                  <a:lnTo>
                    <a:pt x="179187" y="313741"/>
                  </a:lnTo>
                  <a:lnTo>
                    <a:pt x="178457" y="313729"/>
                  </a:lnTo>
                  <a:lnTo>
                    <a:pt x="177610" y="314321"/>
                  </a:lnTo>
                  <a:lnTo>
                    <a:pt x="177255" y="314284"/>
                  </a:lnTo>
                  <a:lnTo>
                    <a:pt x="176467" y="313721"/>
                  </a:lnTo>
                  <a:lnTo>
                    <a:pt x="175521" y="313627"/>
                  </a:lnTo>
                  <a:lnTo>
                    <a:pt x="175365" y="313457"/>
                  </a:lnTo>
                  <a:lnTo>
                    <a:pt x="175133" y="312613"/>
                  </a:lnTo>
                  <a:lnTo>
                    <a:pt x="174064" y="313348"/>
                  </a:lnTo>
                  <a:lnTo>
                    <a:pt x="173527" y="314063"/>
                  </a:lnTo>
                  <a:lnTo>
                    <a:pt x="172241" y="314484"/>
                  </a:lnTo>
                  <a:lnTo>
                    <a:pt x="171367" y="314667"/>
                  </a:lnTo>
                  <a:lnTo>
                    <a:pt x="170831" y="314626"/>
                  </a:lnTo>
                  <a:lnTo>
                    <a:pt x="169923" y="313992"/>
                  </a:lnTo>
                  <a:lnTo>
                    <a:pt x="169441" y="313802"/>
                  </a:lnTo>
                  <a:lnTo>
                    <a:pt x="169291" y="313664"/>
                  </a:lnTo>
                  <a:lnTo>
                    <a:pt x="169912" y="313109"/>
                  </a:lnTo>
                  <a:lnTo>
                    <a:pt x="170510" y="313191"/>
                  </a:lnTo>
                  <a:lnTo>
                    <a:pt x="171046" y="313087"/>
                  </a:lnTo>
                  <a:lnTo>
                    <a:pt x="171466" y="312941"/>
                  </a:lnTo>
                  <a:lnTo>
                    <a:pt x="171715" y="312703"/>
                  </a:lnTo>
                  <a:lnTo>
                    <a:pt x="172159" y="311801"/>
                  </a:lnTo>
                  <a:lnTo>
                    <a:pt x="172077" y="311089"/>
                  </a:lnTo>
                  <a:lnTo>
                    <a:pt x="172036" y="310959"/>
                  </a:lnTo>
                  <a:lnTo>
                    <a:pt x="171868" y="310821"/>
                  </a:lnTo>
                  <a:lnTo>
                    <a:pt x="171046" y="310813"/>
                  </a:lnTo>
                  <a:lnTo>
                    <a:pt x="170964" y="310567"/>
                  </a:lnTo>
                  <a:lnTo>
                    <a:pt x="170967" y="310355"/>
                  </a:lnTo>
                  <a:lnTo>
                    <a:pt x="171264" y="310158"/>
                  </a:lnTo>
                  <a:lnTo>
                    <a:pt x="171455" y="310079"/>
                  </a:lnTo>
                  <a:lnTo>
                    <a:pt x="173002" y="310180"/>
                  </a:lnTo>
                  <a:lnTo>
                    <a:pt x="174258" y="310463"/>
                  </a:lnTo>
                  <a:lnTo>
                    <a:pt x="175853" y="310661"/>
                  </a:lnTo>
                  <a:lnTo>
                    <a:pt x="177219" y="310419"/>
                  </a:lnTo>
                  <a:lnTo>
                    <a:pt x="178496" y="309712"/>
                  </a:lnTo>
                  <a:lnTo>
                    <a:pt x="179599" y="308904"/>
                  </a:lnTo>
                  <a:lnTo>
                    <a:pt x="180059" y="307764"/>
                  </a:lnTo>
                  <a:lnTo>
                    <a:pt x="180512" y="307033"/>
                  </a:lnTo>
                  <a:lnTo>
                    <a:pt x="181236" y="306343"/>
                  </a:lnTo>
                  <a:lnTo>
                    <a:pt x="182366" y="305918"/>
                  </a:lnTo>
                  <a:lnTo>
                    <a:pt x="183063" y="305109"/>
                  </a:lnTo>
                  <a:lnTo>
                    <a:pt x="183950" y="303722"/>
                  </a:lnTo>
                  <a:lnTo>
                    <a:pt x="184562" y="303155"/>
                  </a:lnTo>
                  <a:lnTo>
                    <a:pt x="185002" y="302581"/>
                  </a:lnTo>
                  <a:lnTo>
                    <a:pt x="185098" y="301441"/>
                  </a:lnTo>
                  <a:lnTo>
                    <a:pt x="184814" y="301269"/>
                  </a:lnTo>
                  <a:lnTo>
                    <a:pt x="184568" y="301501"/>
                  </a:lnTo>
                  <a:lnTo>
                    <a:pt x="184295" y="301449"/>
                  </a:lnTo>
                  <a:lnTo>
                    <a:pt x="184155" y="301318"/>
                  </a:lnTo>
                  <a:lnTo>
                    <a:pt x="183912" y="300797"/>
                  </a:lnTo>
                  <a:lnTo>
                    <a:pt x="183704" y="300569"/>
                  </a:lnTo>
                  <a:lnTo>
                    <a:pt x="183451" y="300465"/>
                  </a:lnTo>
                  <a:lnTo>
                    <a:pt x="182337" y="300201"/>
                  </a:lnTo>
                  <a:lnTo>
                    <a:pt x="180260" y="300210"/>
                  </a:lnTo>
                  <a:lnTo>
                    <a:pt x="179804" y="300344"/>
                  </a:lnTo>
                  <a:lnTo>
                    <a:pt x="179418" y="300679"/>
                  </a:lnTo>
                  <a:lnTo>
                    <a:pt x="179138" y="300634"/>
                  </a:lnTo>
                  <a:lnTo>
                    <a:pt x="178800" y="300455"/>
                  </a:lnTo>
                  <a:lnTo>
                    <a:pt x="178479" y="299989"/>
                  </a:lnTo>
                  <a:lnTo>
                    <a:pt x="178511" y="298574"/>
                  </a:lnTo>
                  <a:lnTo>
                    <a:pt x="178808" y="298172"/>
                  </a:lnTo>
                  <a:lnTo>
                    <a:pt x="179092" y="298041"/>
                  </a:lnTo>
                  <a:lnTo>
                    <a:pt x="179509" y="298202"/>
                  </a:lnTo>
                  <a:lnTo>
                    <a:pt x="180505" y="299151"/>
                  </a:lnTo>
                  <a:lnTo>
                    <a:pt x="180758" y="299561"/>
                  </a:lnTo>
                  <a:lnTo>
                    <a:pt x="181493" y="299736"/>
                  </a:lnTo>
                  <a:lnTo>
                    <a:pt x="182005" y="299217"/>
                  </a:lnTo>
                  <a:lnTo>
                    <a:pt x="182528" y="299034"/>
                  </a:lnTo>
                  <a:lnTo>
                    <a:pt x="184339" y="299004"/>
                  </a:lnTo>
                  <a:lnTo>
                    <a:pt x="184623" y="298476"/>
                  </a:lnTo>
                  <a:lnTo>
                    <a:pt x="184356" y="297202"/>
                  </a:lnTo>
                  <a:lnTo>
                    <a:pt x="184352" y="296244"/>
                  </a:lnTo>
                  <a:lnTo>
                    <a:pt x="184094" y="296263"/>
                  </a:lnTo>
                  <a:lnTo>
                    <a:pt x="184417" y="295409"/>
                  </a:lnTo>
                  <a:lnTo>
                    <a:pt x="184875" y="295070"/>
                  </a:lnTo>
                  <a:lnTo>
                    <a:pt x="184731" y="294257"/>
                  </a:lnTo>
                  <a:lnTo>
                    <a:pt x="184622" y="294023"/>
                  </a:lnTo>
                  <a:lnTo>
                    <a:pt x="183316" y="293501"/>
                  </a:lnTo>
                  <a:lnTo>
                    <a:pt x="182499" y="292699"/>
                  </a:lnTo>
                  <a:lnTo>
                    <a:pt x="179804" y="292646"/>
                  </a:lnTo>
                  <a:lnTo>
                    <a:pt x="179186" y="292767"/>
                  </a:lnTo>
                  <a:lnTo>
                    <a:pt x="178093" y="293804"/>
                  </a:lnTo>
                  <a:lnTo>
                    <a:pt x="176872" y="294116"/>
                  </a:lnTo>
                  <a:lnTo>
                    <a:pt x="176561" y="294012"/>
                  </a:lnTo>
                  <a:lnTo>
                    <a:pt x="176346" y="293818"/>
                  </a:lnTo>
                  <a:lnTo>
                    <a:pt x="176007" y="292746"/>
                  </a:lnTo>
                  <a:lnTo>
                    <a:pt x="170630" y="292710"/>
                  </a:lnTo>
                  <a:lnTo>
                    <a:pt x="147434" y="292617"/>
                  </a:lnTo>
                  <a:lnTo>
                    <a:pt x="126118" y="292641"/>
                  </a:lnTo>
                  <a:lnTo>
                    <a:pt x="109356" y="292631"/>
                  </a:lnTo>
                  <a:lnTo>
                    <a:pt x="109430" y="293250"/>
                  </a:lnTo>
                  <a:lnTo>
                    <a:pt x="109378" y="293745"/>
                  </a:lnTo>
                  <a:lnTo>
                    <a:pt x="109190" y="294580"/>
                  </a:lnTo>
                  <a:lnTo>
                    <a:pt x="108961" y="295187"/>
                  </a:lnTo>
                  <a:lnTo>
                    <a:pt x="108913" y="297303"/>
                  </a:lnTo>
                  <a:lnTo>
                    <a:pt x="108718" y="298175"/>
                  </a:lnTo>
                  <a:lnTo>
                    <a:pt x="108476" y="298097"/>
                  </a:lnTo>
                  <a:lnTo>
                    <a:pt x="107788" y="298913"/>
                  </a:lnTo>
                  <a:lnTo>
                    <a:pt x="106948" y="300773"/>
                  </a:lnTo>
                  <a:lnTo>
                    <a:pt x="106672" y="302069"/>
                  </a:lnTo>
                  <a:lnTo>
                    <a:pt x="104179" y="302599"/>
                  </a:lnTo>
                  <a:lnTo>
                    <a:pt x="102594" y="302674"/>
                  </a:lnTo>
                  <a:lnTo>
                    <a:pt x="102044" y="302387"/>
                  </a:lnTo>
                  <a:lnTo>
                    <a:pt x="101833" y="302093"/>
                  </a:lnTo>
                  <a:lnTo>
                    <a:pt x="100415" y="301796"/>
                  </a:lnTo>
                  <a:lnTo>
                    <a:pt x="99388" y="302519"/>
                  </a:lnTo>
                  <a:lnTo>
                    <a:pt x="99005" y="302907"/>
                  </a:lnTo>
                  <a:lnTo>
                    <a:pt x="98934" y="303097"/>
                  </a:lnTo>
                  <a:lnTo>
                    <a:pt x="98962" y="304162"/>
                  </a:lnTo>
                  <a:lnTo>
                    <a:pt x="98569" y="304776"/>
                  </a:lnTo>
                  <a:lnTo>
                    <a:pt x="96715" y="305654"/>
                  </a:lnTo>
                  <a:lnTo>
                    <a:pt x="95056" y="304492"/>
                  </a:lnTo>
                  <a:lnTo>
                    <a:pt x="94554" y="303896"/>
                  </a:lnTo>
                  <a:lnTo>
                    <a:pt x="94311" y="303281"/>
                  </a:lnTo>
                  <a:lnTo>
                    <a:pt x="94134" y="302226"/>
                  </a:lnTo>
                  <a:lnTo>
                    <a:pt x="93905" y="301459"/>
                  </a:lnTo>
                  <a:lnTo>
                    <a:pt x="93581" y="300725"/>
                  </a:lnTo>
                  <a:lnTo>
                    <a:pt x="93188" y="300099"/>
                  </a:lnTo>
                  <a:lnTo>
                    <a:pt x="92751" y="299756"/>
                  </a:lnTo>
                  <a:lnTo>
                    <a:pt x="92140" y="299428"/>
                  </a:lnTo>
                  <a:lnTo>
                    <a:pt x="91296" y="299205"/>
                  </a:lnTo>
                  <a:lnTo>
                    <a:pt x="91009" y="299674"/>
                  </a:lnTo>
                  <a:lnTo>
                    <a:pt x="90886" y="300021"/>
                  </a:lnTo>
                  <a:lnTo>
                    <a:pt x="89776" y="300457"/>
                  </a:lnTo>
                  <a:lnTo>
                    <a:pt x="88185" y="300904"/>
                  </a:lnTo>
                  <a:lnTo>
                    <a:pt x="87741" y="300912"/>
                  </a:lnTo>
                  <a:lnTo>
                    <a:pt x="87242" y="300703"/>
                  </a:lnTo>
                  <a:lnTo>
                    <a:pt x="86378" y="300789"/>
                  </a:lnTo>
                  <a:lnTo>
                    <a:pt x="85282" y="301308"/>
                  </a:lnTo>
                  <a:lnTo>
                    <a:pt x="85009" y="301166"/>
                  </a:lnTo>
                  <a:lnTo>
                    <a:pt x="83567" y="299792"/>
                  </a:lnTo>
                  <a:lnTo>
                    <a:pt x="82881" y="299864"/>
                  </a:lnTo>
                  <a:lnTo>
                    <a:pt x="82740" y="300140"/>
                  </a:lnTo>
                  <a:lnTo>
                    <a:pt x="82522" y="300195"/>
                  </a:lnTo>
                  <a:lnTo>
                    <a:pt x="81822" y="299997"/>
                  </a:lnTo>
                  <a:lnTo>
                    <a:pt x="81644" y="300057"/>
                  </a:lnTo>
                  <a:lnTo>
                    <a:pt x="81644" y="297287"/>
                  </a:lnTo>
                  <a:lnTo>
                    <a:pt x="81623" y="296801"/>
                  </a:lnTo>
                  <a:lnTo>
                    <a:pt x="81660" y="292652"/>
                  </a:lnTo>
                  <a:lnTo>
                    <a:pt x="81662" y="292387"/>
                  </a:lnTo>
                  <a:lnTo>
                    <a:pt x="82468" y="291256"/>
                  </a:lnTo>
                  <a:lnTo>
                    <a:pt x="82986" y="291218"/>
                  </a:lnTo>
                  <a:lnTo>
                    <a:pt x="83232" y="290957"/>
                  </a:lnTo>
                  <a:lnTo>
                    <a:pt x="83379" y="290681"/>
                  </a:lnTo>
                  <a:lnTo>
                    <a:pt x="83488" y="290387"/>
                  </a:lnTo>
                  <a:lnTo>
                    <a:pt x="83481" y="290108"/>
                  </a:lnTo>
                  <a:lnTo>
                    <a:pt x="83846" y="288219"/>
                  </a:lnTo>
                  <a:lnTo>
                    <a:pt x="83918" y="287287"/>
                  </a:lnTo>
                  <a:lnTo>
                    <a:pt x="84461" y="286335"/>
                  </a:lnTo>
                  <a:lnTo>
                    <a:pt x="84977" y="286207"/>
                  </a:lnTo>
                  <a:lnTo>
                    <a:pt x="85144" y="286080"/>
                  </a:lnTo>
                  <a:lnTo>
                    <a:pt x="85544" y="285551"/>
                  </a:lnTo>
                  <a:lnTo>
                    <a:pt x="85681" y="285446"/>
                  </a:lnTo>
                  <a:lnTo>
                    <a:pt x="86026" y="285372"/>
                  </a:lnTo>
                  <a:lnTo>
                    <a:pt x="86931" y="284569"/>
                  </a:lnTo>
                  <a:lnTo>
                    <a:pt x="87201" y="284280"/>
                  </a:lnTo>
                  <a:lnTo>
                    <a:pt x="88904" y="283340"/>
                  </a:lnTo>
                  <a:lnTo>
                    <a:pt x="89162" y="283267"/>
                  </a:lnTo>
                  <a:lnTo>
                    <a:pt x="89817" y="283147"/>
                  </a:lnTo>
                  <a:lnTo>
                    <a:pt x="90035" y="283106"/>
                  </a:lnTo>
                  <a:lnTo>
                    <a:pt x="90411" y="283199"/>
                  </a:lnTo>
                  <a:lnTo>
                    <a:pt x="90770" y="283571"/>
                  </a:lnTo>
                  <a:lnTo>
                    <a:pt x="91061" y="283757"/>
                  </a:lnTo>
                  <a:lnTo>
                    <a:pt x="92292" y="284234"/>
                  </a:lnTo>
                  <a:lnTo>
                    <a:pt x="92825" y="284327"/>
                  </a:lnTo>
                  <a:lnTo>
                    <a:pt x="93119" y="284316"/>
                  </a:lnTo>
                  <a:lnTo>
                    <a:pt x="94264" y="284007"/>
                  </a:lnTo>
                  <a:lnTo>
                    <a:pt x="94535" y="283754"/>
                  </a:lnTo>
                  <a:lnTo>
                    <a:pt x="94658" y="283147"/>
                  </a:lnTo>
                  <a:lnTo>
                    <a:pt x="94607" y="281429"/>
                  </a:lnTo>
                  <a:lnTo>
                    <a:pt x="94460" y="281187"/>
                  </a:lnTo>
                  <a:lnTo>
                    <a:pt x="93550" y="280360"/>
                  </a:lnTo>
                  <a:lnTo>
                    <a:pt x="92624" y="280118"/>
                  </a:lnTo>
                  <a:lnTo>
                    <a:pt x="91358" y="279533"/>
                  </a:lnTo>
                  <a:lnTo>
                    <a:pt x="91020" y="279253"/>
                  </a:lnTo>
                  <a:lnTo>
                    <a:pt x="90644" y="278740"/>
                  </a:lnTo>
                  <a:lnTo>
                    <a:pt x="90425" y="278394"/>
                  </a:lnTo>
                  <a:lnTo>
                    <a:pt x="89564" y="277656"/>
                  </a:lnTo>
                  <a:lnTo>
                    <a:pt x="89468" y="277466"/>
                  </a:lnTo>
                  <a:lnTo>
                    <a:pt x="89386" y="277198"/>
                  </a:lnTo>
                  <a:lnTo>
                    <a:pt x="89447" y="277012"/>
                  </a:lnTo>
                  <a:lnTo>
                    <a:pt x="89803" y="276930"/>
                  </a:lnTo>
                  <a:lnTo>
                    <a:pt x="89912" y="275596"/>
                  </a:lnTo>
                  <a:lnTo>
                    <a:pt x="89817" y="275138"/>
                  </a:lnTo>
                  <a:lnTo>
                    <a:pt x="89129" y="274158"/>
                  </a:lnTo>
                  <a:lnTo>
                    <a:pt x="88520" y="273812"/>
                  </a:lnTo>
                  <a:lnTo>
                    <a:pt x="87935" y="273600"/>
                  </a:lnTo>
                  <a:lnTo>
                    <a:pt x="87305" y="273701"/>
                  </a:lnTo>
                  <a:lnTo>
                    <a:pt x="86758" y="273384"/>
                  </a:lnTo>
                  <a:lnTo>
                    <a:pt x="86211" y="273507"/>
                  </a:lnTo>
                  <a:lnTo>
                    <a:pt x="85297" y="272871"/>
                  </a:lnTo>
                  <a:lnTo>
                    <a:pt x="84623" y="272007"/>
                  </a:lnTo>
                  <a:lnTo>
                    <a:pt x="83945" y="270811"/>
                  </a:lnTo>
                  <a:lnTo>
                    <a:pt x="84399" y="269906"/>
                  </a:lnTo>
                  <a:lnTo>
                    <a:pt x="84827" y="269675"/>
                  </a:lnTo>
                  <a:lnTo>
                    <a:pt x="85408" y="268881"/>
                  </a:lnTo>
                  <a:lnTo>
                    <a:pt x="86394" y="267889"/>
                  </a:lnTo>
                  <a:lnTo>
                    <a:pt x="86613" y="267495"/>
                  </a:lnTo>
                  <a:lnTo>
                    <a:pt x="86547" y="267152"/>
                  </a:lnTo>
                  <a:lnTo>
                    <a:pt x="86458" y="266742"/>
                  </a:lnTo>
                  <a:lnTo>
                    <a:pt x="86664" y="265451"/>
                  </a:lnTo>
                  <a:lnTo>
                    <a:pt x="86040" y="265264"/>
                  </a:lnTo>
                  <a:lnTo>
                    <a:pt x="85225" y="264418"/>
                  </a:lnTo>
                  <a:lnTo>
                    <a:pt x="85150" y="263647"/>
                  </a:lnTo>
                  <a:lnTo>
                    <a:pt x="85430" y="263073"/>
                  </a:lnTo>
                  <a:lnTo>
                    <a:pt x="85879" y="262760"/>
                  </a:lnTo>
                  <a:lnTo>
                    <a:pt x="86094" y="262786"/>
                  </a:lnTo>
                  <a:lnTo>
                    <a:pt x="86423" y="262935"/>
                  </a:lnTo>
                  <a:lnTo>
                    <a:pt x="86478" y="263155"/>
                  </a:lnTo>
                  <a:lnTo>
                    <a:pt x="86824" y="263609"/>
                  </a:lnTo>
                  <a:lnTo>
                    <a:pt x="87349" y="263706"/>
                  </a:lnTo>
                  <a:lnTo>
                    <a:pt x="87519" y="264268"/>
                  </a:lnTo>
                  <a:lnTo>
                    <a:pt x="87960" y="264797"/>
                  </a:lnTo>
                  <a:lnTo>
                    <a:pt x="88594" y="265099"/>
                  </a:lnTo>
                  <a:lnTo>
                    <a:pt x="89182" y="265069"/>
                  </a:lnTo>
                  <a:lnTo>
                    <a:pt x="89531" y="264152"/>
                  </a:lnTo>
                  <a:lnTo>
                    <a:pt x="89788" y="263839"/>
                  </a:lnTo>
                  <a:lnTo>
                    <a:pt x="90428" y="263653"/>
                  </a:lnTo>
                  <a:lnTo>
                    <a:pt x="90644" y="263452"/>
                  </a:lnTo>
                  <a:lnTo>
                    <a:pt x="90585" y="262997"/>
                  </a:lnTo>
                  <a:lnTo>
                    <a:pt x="90681" y="262707"/>
                  </a:lnTo>
                  <a:lnTo>
                    <a:pt x="90870" y="262487"/>
                  </a:lnTo>
                  <a:lnTo>
                    <a:pt x="90380" y="261608"/>
                  </a:lnTo>
                  <a:lnTo>
                    <a:pt x="90267" y="259563"/>
                  </a:lnTo>
                  <a:lnTo>
                    <a:pt x="90582" y="258952"/>
                  </a:lnTo>
                  <a:lnTo>
                    <a:pt x="91178" y="258937"/>
                  </a:lnTo>
                  <a:lnTo>
                    <a:pt x="92188" y="258285"/>
                  </a:lnTo>
                  <a:lnTo>
                    <a:pt x="92373" y="257984"/>
                  </a:lnTo>
                  <a:lnTo>
                    <a:pt x="92418" y="257839"/>
                  </a:lnTo>
                  <a:lnTo>
                    <a:pt x="92223" y="256829"/>
                  </a:lnTo>
                  <a:lnTo>
                    <a:pt x="91860" y="256263"/>
                  </a:lnTo>
                  <a:lnTo>
                    <a:pt x="91781" y="255290"/>
                  </a:lnTo>
                  <a:lnTo>
                    <a:pt x="91812" y="254650"/>
                  </a:lnTo>
                  <a:lnTo>
                    <a:pt x="92055" y="254236"/>
                  </a:lnTo>
                  <a:lnTo>
                    <a:pt x="92302" y="254162"/>
                  </a:lnTo>
                  <a:lnTo>
                    <a:pt x="92730" y="254169"/>
                  </a:lnTo>
                  <a:lnTo>
                    <a:pt x="93432" y="253156"/>
                  </a:lnTo>
                  <a:lnTo>
                    <a:pt x="94121" y="252728"/>
                  </a:lnTo>
                  <a:lnTo>
                    <a:pt x="94193" y="252456"/>
                  </a:lnTo>
                  <a:lnTo>
                    <a:pt x="94169" y="252281"/>
                  </a:lnTo>
                  <a:lnTo>
                    <a:pt x="95314" y="250500"/>
                  </a:lnTo>
                  <a:lnTo>
                    <a:pt x="96054" y="249796"/>
                  </a:lnTo>
                  <a:lnTo>
                    <a:pt x="96167" y="248754"/>
                  </a:lnTo>
                  <a:lnTo>
                    <a:pt x="96137" y="248195"/>
                  </a:lnTo>
                  <a:lnTo>
                    <a:pt x="95678" y="247189"/>
                  </a:lnTo>
                  <a:lnTo>
                    <a:pt x="95479" y="247025"/>
                  </a:lnTo>
                  <a:lnTo>
                    <a:pt x="94965" y="244953"/>
                  </a:lnTo>
                  <a:lnTo>
                    <a:pt x="94821" y="244618"/>
                  </a:lnTo>
                  <a:lnTo>
                    <a:pt x="94705" y="244417"/>
                  </a:lnTo>
                  <a:lnTo>
                    <a:pt x="94534" y="244447"/>
                  </a:lnTo>
                  <a:lnTo>
                    <a:pt x="94297" y="244361"/>
                  </a:lnTo>
                  <a:lnTo>
                    <a:pt x="93951" y="243724"/>
                  </a:lnTo>
                  <a:lnTo>
                    <a:pt x="94078" y="243001"/>
                  </a:lnTo>
                  <a:lnTo>
                    <a:pt x="94345" y="242875"/>
                  </a:lnTo>
                  <a:lnTo>
                    <a:pt x="94623" y="242506"/>
                  </a:lnTo>
                  <a:lnTo>
                    <a:pt x="94853" y="241381"/>
                  </a:lnTo>
                  <a:lnTo>
                    <a:pt x="94856" y="241154"/>
                  </a:lnTo>
                  <a:lnTo>
                    <a:pt x="94548" y="240915"/>
                  </a:lnTo>
                  <a:lnTo>
                    <a:pt x="94387" y="239846"/>
                  </a:lnTo>
                  <a:lnTo>
                    <a:pt x="94565" y="239265"/>
                  </a:lnTo>
                  <a:lnTo>
                    <a:pt x="94709" y="239026"/>
                  </a:lnTo>
                  <a:lnTo>
                    <a:pt x="95330" y="238773"/>
                  </a:lnTo>
                  <a:lnTo>
                    <a:pt x="95344" y="238594"/>
                  </a:lnTo>
                  <a:lnTo>
                    <a:pt x="95152" y="238214"/>
                  </a:lnTo>
                  <a:lnTo>
                    <a:pt x="94788" y="238132"/>
                  </a:lnTo>
                  <a:lnTo>
                    <a:pt x="94397" y="237898"/>
                  </a:lnTo>
                  <a:lnTo>
                    <a:pt x="93562" y="237190"/>
                  </a:lnTo>
                  <a:lnTo>
                    <a:pt x="93027" y="235968"/>
                  </a:lnTo>
                  <a:lnTo>
                    <a:pt x="92420" y="235730"/>
                  </a:lnTo>
                  <a:lnTo>
                    <a:pt x="91916" y="235841"/>
                  </a:lnTo>
                  <a:lnTo>
                    <a:pt x="91436" y="235789"/>
                  </a:lnTo>
                  <a:lnTo>
                    <a:pt x="90939" y="235696"/>
                  </a:lnTo>
                  <a:lnTo>
                    <a:pt x="90517" y="235503"/>
                  </a:lnTo>
                  <a:lnTo>
                    <a:pt x="90411" y="235357"/>
                  </a:lnTo>
                  <a:lnTo>
                    <a:pt x="90153" y="234497"/>
                  </a:lnTo>
                  <a:lnTo>
                    <a:pt x="89800" y="234195"/>
                  </a:lnTo>
                  <a:lnTo>
                    <a:pt x="89416" y="233990"/>
                  </a:lnTo>
                  <a:lnTo>
                    <a:pt x="88740" y="234307"/>
                  </a:lnTo>
                  <a:lnTo>
                    <a:pt x="88295" y="234095"/>
                  </a:lnTo>
                  <a:lnTo>
                    <a:pt x="88130" y="233841"/>
                  </a:lnTo>
                  <a:lnTo>
                    <a:pt x="87447" y="233346"/>
                  </a:lnTo>
                  <a:lnTo>
                    <a:pt x="86793" y="233682"/>
                  </a:lnTo>
                  <a:lnTo>
                    <a:pt x="86319" y="233808"/>
                  </a:lnTo>
                  <a:lnTo>
                    <a:pt x="85469" y="233574"/>
                  </a:lnTo>
                  <a:lnTo>
                    <a:pt x="84920" y="233336"/>
                  </a:lnTo>
                  <a:lnTo>
                    <a:pt x="83414" y="233430"/>
                  </a:lnTo>
                  <a:lnTo>
                    <a:pt x="83288" y="233672"/>
                  </a:lnTo>
                  <a:lnTo>
                    <a:pt x="82539" y="233809"/>
                  </a:lnTo>
                  <a:lnTo>
                    <a:pt x="82299" y="233616"/>
                  </a:lnTo>
                  <a:lnTo>
                    <a:pt x="82234" y="232885"/>
                  </a:lnTo>
                  <a:lnTo>
                    <a:pt x="81936" y="232583"/>
                  </a:lnTo>
                  <a:lnTo>
                    <a:pt x="81384" y="232430"/>
                  </a:lnTo>
                  <a:lnTo>
                    <a:pt x="81233" y="232434"/>
                  </a:lnTo>
                  <a:lnTo>
                    <a:pt x="80831" y="232639"/>
                  </a:lnTo>
                  <a:lnTo>
                    <a:pt x="80255" y="233145"/>
                  </a:lnTo>
                  <a:lnTo>
                    <a:pt x="80214" y="232940"/>
                  </a:lnTo>
                  <a:lnTo>
                    <a:pt x="80046" y="231618"/>
                  </a:lnTo>
                  <a:lnTo>
                    <a:pt x="79405" y="229424"/>
                  </a:lnTo>
                  <a:lnTo>
                    <a:pt x="79382" y="229170"/>
                  </a:lnTo>
                  <a:lnTo>
                    <a:pt x="79450" y="228988"/>
                  </a:lnTo>
                  <a:lnTo>
                    <a:pt x="79368" y="228686"/>
                  </a:lnTo>
                  <a:lnTo>
                    <a:pt x="78922" y="227963"/>
                  </a:lnTo>
                  <a:lnTo>
                    <a:pt x="78682" y="227684"/>
                  </a:lnTo>
                  <a:lnTo>
                    <a:pt x="78041" y="227565"/>
                  </a:lnTo>
                  <a:lnTo>
                    <a:pt x="76977" y="227054"/>
                  </a:lnTo>
                  <a:lnTo>
                    <a:pt x="77169" y="226559"/>
                  </a:lnTo>
                  <a:lnTo>
                    <a:pt x="77001" y="226108"/>
                  </a:lnTo>
                  <a:lnTo>
                    <a:pt x="76634" y="226317"/>
                  </a:lnTo>
                  <a:lnTo>
                    <a:pt x="75968" y="226134"/>
                  </a:lnTo>
                  <a:lnTo>
                    <a:pt x="75320" y="225735"/>
                  </a:lnTo>
                  <a:lnTo>
                    <a:pt x="75090" y="224465"/>
                  </a:lnTo>
                  <a:lnTo>
                    <a:pt x="75052" y="222648"/>
                  </a:lnTo>
                  <a:lnTo>
                    <a:pt x="75203" y="221485"/>
                  </a:lnTo>
                  <a:lnTo>
                    <a:pt x="74980" y="220856"/>
                  </a:lnTo>
                  <a:lnTo>
                    <a:pt x="74503" y="220059"/>
                  </a:lnTo>
                  <a:lnTo>
                    <a:pt x="74441" y="219850"/>
                  </a:lnTo>
                  <a:lnTo>
                    <a:pt x="74259" y="219027"/>
                  </a:lnTo>
                  <a:lnTo>
                    <a:pt x="74455" y="218670"/>
                  </a:lnTo>
                  <a:lnTo>
                    <a:pt x="74462" y="218133"/>
                  </a:lnTo>
                  <a:lnTo>
                    <a:pt x="74219" y="217230"/>
                  </a:lnTo>
                  <a:lnTo>
                    <a:pt x="74023" y="216939"/>
                  </a:lnTo>
                  <a:lnTo>
                    <a:pt x="73247" y="216284"/>
                  </a:lnTo>
                  <a:lnTo>
                    <a:pt x="72530" y="216623"/>
                  </a:lnTo>
                  <a:lnTo>
                    <a:pt x="71997" y="216340"/>
                  </a:lnTo>
                  <a:lnTo>
                    <a:pt x="71740" y="216098"/>
                  </a:lnTo>
                  <a:lnTo>
                    <a:pt x="71239" y="215271"/>
                  </a:lnTo>
                  <a:lnTo>
                    <a:pt x="71290" y="214821"/>
                  </a:lnTo>
                  <a:lnTo>
                    <a:pt x="71575" y="214597"/>
                  </a:lnTo>
                  <a:lnTo>
                    <a:pt x="71801" y="213941"/>
                  </a:lnTo>
                  <a:lnTo>
                    <a:pt x="71739" y="212589"/>
                  </a:lnTo>
                  <a:lnTo>
                    <a:pt x="71598" y="212347"/>
                  </a:lnTo>
                  <a:lnTo>
                    <a:pt x="71341" y="212165"/>
                  </a:lnTo>
                  <a:lnTo>
                    <a:pt x="71186" y="212288"/>
                  </a:lnTo>
                  <a:lnTo>
                    <a:pt x="71112" y="212119"/>
                  </a:lnTo>
                  <a:lnTo>
                    <a:pt x="71104" y="211878"/>
                  </a:lnTo>
                  <a:lnTo>
                    <a:pt x="71777" y="211245"/>
                  </a:lnTo>
                  <a:lnTo>
                    <a:pt x="72051" y="210585"/>
                  </a:lnTo>
                  <a:lnTo>
                    <a:pt x="72202" y="209837"/>
                  </a:lnTo>
                  <a:lnTo>
                    <a:pt x="72188" y="209039"/>
                  </a:lnTo>
                  <a:lnTo>
                    <a:pt x="71996" y="207989"/>
                  </a:lnTo>
                  <a:lnTo>
                    <a:pt x="71752" y="207278"/>
                  </a:lnTo>
                  <a:lnTo>
                    <a:pt x="71013" y="205647"/>
                  </a:lnTo>
                  <a:lnTo>
                    <a:pt x="70734" y="205330"/>
                  </a:lnTo>
                  <a:lnTo>
                    <a:pt x="70374" y="205312"/>
                  </a:lnTo>
                  <a:lnTo>
                    <a:pt x="70271" y="205178"/>
                  </a:lnTo>
                  <a:lnTo>
                    <a:pt x="70137" y="204746"/>
                  </a:lnTo>
                  <a:lnTo>
                    <a:pt x="70129" y="203721"/>
                  </a:lnTo>
                  <a:lnTo>
                    <a:pt x="70442" y="202742"/>
                  </a:lnTo>
                  <a:lnTo>
                    <a:pt x="70077" y="202164"/>
                  </a:lnTo>
                  <a:lnTo>
                    <a:pt x="69651" y="201848"/>
                  </a:lnTo>
                  <a:lnTo>
                    <a:pt x="69441" y="201103"/>
                  </a:lnTo>
                  <a:lnTo>
                    <a:pt x="69640" y="200317"/>
                  </a:lnTo>
                  <a:lnTo>
                    <a:pt x="69637" y="200019"/>
                  </a:lnTo>
                  <a:lnTo>
                    <a:pt x="69055" y="198742"/>
                  </a:lnTo>
                  <a:lnTo>
                    <a:pt x="68763" y="197941"/>
                  </a:lnTo>
                  <a:lnTo>
                    <a:pt x="67928" y="196945"/>
                  </a:lnTo>
                  <a:lnTo>
                    <a:pt x="67670" y="197015"/>
                  </a:lnTo>
                  <a:lnTo>
                    <a:pt x="67419" y="196926"/>
                  </a:lnTo>
                  <a:lnTo>
                    <a:pt x="65864" y="195879"/>
                  </a:lnTo>
                  <a:lnTo>
                    <a:pt x="64778" y="195409"/>
                  </a:lnTo>
                  <a:lnTo>
                    <a:pt x="64476" y="194657"/>
                  </a:lnTo>
                  <a:lnTo>
                    <a:pt x="64861" y="193655"/>
                  </a:lnTo>
                  <a:lnTo>
                    <a:pt x="65312" y="193122"/>
                  </a:lnTo>
                  <a:lnTo>
                    <a:pt x="66334" y="191480"/>
                  </a:lnTo>
                  <a:lnTo>
                    <a:pt x="66510" y="190956"/>
                  </a:lnTo>
                  <a:lnTo>
                    <a:pt x="66221" y="189804"/>
                  </a:lnTo>
                  <a:lnTo>
                    <a:pt x="65330" y="188977"/>
                  </a:lnTo>
                  <a:lnTo>
                    <a:pt x="64911" y="188943"/>
                  </a:lnTo>
                  <a:lnTo>
                    <a:pt x="64375" y="188701"/>
                  </a:lnTo>
                  <a:lnTo>
                    <a:pt x="64124" y="188392"/>
                  </a:lnTo>
                  <a:lnTo>
                    <a:pt x="63501" y="188354"/>
                  </a:lnTo>
                  <a:lnTo>
                    <a:pt x="63068" y="188697"/>
                  </a:lnTo>
                  <a:lnTo>
                    <a:pt x="62287" y="188548"/>
                  </a:lnTo>
                  <a:lnTo>
                    <a:pt x="60932" y="187560"/>
                  </a:lnTo>
                  <a:lnTo>
                    <a:pt x="60805" y="187408"/>
                  </a:lnTo>
                  <a:lnTo>
                    <a:pt x="60791" y="187251"/>
                  </a:lnTo>
                  <a:lnTo>
                    <a:pt x="60922" y="186890"/>
                  </a:lnTo>
                  <a:lnTo>
                    <a:pt x="61001" y="186369"/>
                  </a:lnTo>
                  <a:lnTo>
                    <a:pt x="60547" y="185523"/>
                  </a:lnTo>
                  <a:lnTo>
                    <a:pt x="60375" y="185367"/>
                  </a:lnTo>
                  <a:lnTo>
                    <a:pt x="59722" y="185158"/>
                  </a:lnTo>
                  <a:lnTo>
                    <a:pt x="58411" y="184853"/>
                  </a:lnTo>
                  <a:lnTo>
                    <a:pt x="58432" y="184674"/>
                  </a:lnTo>
                  <a:lnTo>
                    <a:pt x="58569" y="184588"/>
                  </a:lnTo>
                  <a:lnTo>
                    <a:pt x="58834" y="184163"/>
                  </a:lnTo>
                  <a:lnTo>
                    <a:pt x="58597" y="183713"/>
                  </a:lnTo>
                  <a:lnTo>
                    <a:pt x="58177" y="183709"/>
                  </a:lnTo>
                  <a:lnTo>
                    <a:pt x="57551" y="183937"/>
                  </a:lnTo>
                  <a:lnTo>
                    <a:pt x="56547" y="184041"/>
                  </a:lnTo>
                  <a:lnTo>
                    <a:pt x="56024" y="182790"/>
                  </a:lnTo>
                  <a:lnTo>
                    <a:pt x="55435" y="181658"/>
                  </a:lnTo>
                  <a:lnTo>
                    <a:pt x="53931" y="180143"/>
                  </a:lnTo>
                  <a:lnTo>
                    <a:pt x="53511" y="179893"/>
                  </a:lnTo>
                  <a:lnTo>
                    <a:pt x="52892" y="179365"/>
                  </a:lnTo>
                  <a:lnTo>
                    <a:pt x="52688" y="179067"/>
                  </a:lnTo>
                  <a:lnTo>
                    <a:pt x="52458" y="178918"/>
                  </a:lnTo>
                  <a:lnTo>
                    <a:pt x="51305" y="178628"/>
                  </a:lnTo>
                  <a:lnTo>
                    <a:pt x="49707" y="179221"/>
                  </a:lnTo>
                  <a:lnTo>
                    <a:pt x="49432" y="179529"/>
                  </a:lnTo>
                  <a:lnTo>
                    <a:pt x="49549" y="179865"/>
                  </a:lnTo>
                  <a:lnTo>
                    <a:pt x="48929" y="180203"/>
                  </a:lnTo>
                  <a:lnTo>
                    <a:pt x="47585" y="178981"/>
                  </a:lnTo>
                  <a:lnTo>
                    <a:pt x="46838" y="178005"/>
                  </a:lnTo>
                  <a:lnTo>
                    <a:pt x="46962" y="177554"/>
                  </a:lnTo>
                  <a:lnTo>
                    <a:pt x="46732" y="177159"/>
                  </a:lnTo>
                  <a:lnTo>
                    <a:pt x="45992" y="177308"/>
                  </a:lnTo>
                  <a:lnTo>
                    <a:pt x="44033" y="176726"/>
                  </a:lnTo>
                  <a:lnTo>
                    <a:pt x="42760" y="177047"/>
                  </a:lnTo>
                  <a:lnTo>
                    <a:pt x="42020" y="177801"/>
                  </a:lnTo>
                  <a:lnTo>
                    <a:pt x="41783" y="177598"/>
                  </a:lnTo>
                  <a:lnTo>
                    <a:pt x="41408" y="177888"/>
                  </a:lnTo>
                  <a:lnTo>
                    <a:pt x="41670" y="177922"/>
                  </a:lnTo>
                  <a:lnTo>
                    <a:pt x="41670" y="178074"/>
                  </a:lnTo>
                  <a:lnTo>
                    <a:pt x="41112" y="178477"/>
                  </a:lnTo>
                  <a:lnTo>
                    <a:pt x="40214" y="178931"/>
                  </a:lnTo>
                  <a:lnTo>
                    <a:pt x="39725" y="178979"/>
                  </a:lnTo>
                  <a:lnTo>
                    <a:pt x="38858" y="178488"/>
                  </a:lnTo>
                  <a:lnTo>
                    <a:pt x="38607" y="178056"/>
                  </a:lnTo>
                  <a:lnTo>
                    <a:pt x="38266" y="177687"/>
                  </a:lnTo>
                  <a:lnTo>
                    <a:pt x="37815" y="177583"/>
                  </a:lnTo>
                  <a:lnTo>
                    <a:pt x="36986" y="177695"/>
                  </a:lnTo>
                  <a:lnTo>
                    <a:pt x="36704" y="177803"/>
                  </a:lnTo>
                  <a:lnTo>
                    <a:pt x="36597" y="178031"/>
                  </a:lnTo>
                  <a:lnTo>
                    <a:pt x="36597" y="178179"/>
                  </a:lnTo>
                  <a:lnTo>
                    <a:pt x="36260" y="178385"/>
                  </a:lnTo>
                  <a:lnTo>
                    <a:pt x="35558" y="178165"/>
                  </a:lnTo>
                  <a:lnTo>
                    <a:pt x="35313" y="177685"/>
                  </a:lnTo>
                  <a:lnTo>
                    <a:pt x="34470" y="176925"/>
                  </a:lnTo>
                  <a:lnTo>
                    <a:pt x="34006" y="176636"/>
                  </a:lnTo>
                  <a:lnTo>
                    <a:pt x="33872" y="176647"/>
                  </a:lnTo>
                  <a:lnTo>
                    <a:pt x="33666" y="176820"/>
                  </a:lnTo>
                  <a:lnTo>
                    <a:pt x="33204" y="177417"/>
                  </a:lnTo>
                  <a:lnTo>
                    <a:pt x="32327" y="177685"/>
                  </a:lnTo>
                  <a:lnTo>
                    <a:pt x="31838" y="177387"/>
                  </a:lnTo>
                  <a:lnTo>
                    <a:pt x="31656" y="177033"/>
                  </a:lnTo>
                  <a:lnTo>
                    <a:pt x="31604" y="176639"/>
                  </a:lnTo>
                  <a:lnTo>
                    <a:pt x="30761" y="175703"/>
                  </a:lnTo>
                  <a:lnTo>
                    <a:pt x="30485" y="175569"/>
                  </a:lnTo>
                  <a:lnTo>
                    <a:pt x="29590" y="175696"/>
                  </a:lnTo>
                  <a:lnTo>
                    <a:pt x="29198" y="175923"/>
                  </a:lnTo>
                  <a:lnTo>
                    <a:pt x="28444" y="175874"/>
                  </a:lnTo>
                  <a:lnTo>
                    <a:pt x="27838" y="175680"/>
                  </a:lnTo>
                  <a:lnTo>
                    <a:pt x="27549" y="175420"/>
                  </a:lnTo>
                  <a:lnTo>
                    <a:pt x="27477" y="174466"/>
                  </a:lnTo>
                  <a:lnTo>
                    <a:pt x="26944" y="174127"/>
                  </a:lnTo>
                  <a:lnTo>
                    <a:pt x="26620" y="174146"/>
                  </a:lnTo>
                  <a:lnTo>
                    <a:pt x="26307" y="174444"/>
                  </a:lnTo>
                  <a:lnTo>
                    <a:pt x="26393" y="174831"/>
                  </a:lnTo>
                  <a:lnTo>
                    <a:pt x="26386" y="175643"/>
                  </a:lnTo>
                  <a:lnTo>
                    <a:pt x="26265" y="175904"/>
                  </a:lnTo>
                  <a:lnTo>
                    <a:pt x="25756" y="176328"/>
                  </a:lnTo>
                  <a:lnTo>
                    <a:pt x="25436" y="176187"/>
                  </a:lnTo>
                  <a:lnTo>
                    <a:pt x="25143" y="175714"/>
                  </a:lnTo>
                  <a:lnTo>
                    <a:pt x="25116" y="174604"/>
                  </a:lnTo>
                  <a:lnTo>
                    <a:pt x="24221" y="173349"/>
                  </a:lnTo>
                  <a:lnTo>
                    <a:pt x="24286" y="173159"/>
                  </a:lnTo>
                  <a:lnTo>
                    <a:pt x="24344" y="172801"/>
                  </a:lnTo>
                  <a:lnTo>
                    <a:pt x="24196" y="171840"/>
                  </a:lnTo>
                  <a:lnTo>
                    <a:pt x="23215" y="171427"/>
                  </a:lnTo>
                  <a:lnTo>
                    <a:pt x="22616" y="171654"/>
                  </a:lnTo>
                  <a:lnTo>
                    <a:pt x="21135" y="171413"/>
                  </a:lnTo>
                  <a:lnTo>
                    <a:pt x="19396" y="170590"/>
                  </a:lnTo>
                  <a:lnTo>
                    <a:pt x="18422" y="169972"/>
                  </a:lnTo>
                  <a:lnTo>
                    <a:pt x="18132" y="169976"/>
                  </a:lnTo>
                  <a:lnTo>
                    <a:pt x="17185" y="170226"/>
                  </a:lnTo>
                  <a:lnTo>
                    <a:pt x="16462" y="170576"/>
                  </a:lnTo>
                  <a:lnTo>
                    <a:pt x="15976" y="171041"/>
                  </a:lnTo>
                  <a:lnTo>
                    <a:pt x="15981" y="171194"/>
                  </a:lnTo>
                  <a:lnTo>
                    <a:pt x="15463" y="170974"/>
                  </a:lnTo>
                  <a:lnTo>
                    <a:pt x="14165" y="171339"/>
                  </a:lnTo>
                  <a:lnTo>
                    <a:pt x="12984" y="170858"/>
                  </a:lnTo>
                  <a:lnTo>
                    <a:pt x="12932" y="171018"/>
                  </a:lnTo>
                  <a:lnTo>
                    <a:pt x="12591" y="170921"/>
                  </a:lnTo>
                  <a:lnTo>
                    <a:pt x="11599" y="170012"/>
                  </a:lnTo>
                  <a:lnTo>
                    <a:pt x="11283" y="169505"/>
                  </a:lnTo>
                  <a:lnTo>
                    <a:pt x="11007" y="168425"/>
                  </a:lnTo>
                  <a:lnTo>
                    <a:pt x="10632" y="168257"/>
                  </a:lnTo>
                  <a:lnTo>
                    <a:pt x="9905" y="168134"/>
                  </a:lnTo>
                  <a:lnTo>
                    <a:pt x="9196" y="167717"/>
                  </a:lnTo>
                  <a:lnTo>
                    <a:pt x="8779" y="166886"/>
                  </a:lnTo>
                  <a:lnTo>
                    <a:pt x="8187" y="166570"/>
                  </a:lnTo>
                  <a:lnTo>
                    <a:pt x="7494" y="165974"/>
                  </a:lnTo>
                  <a:lnTo>
                    <a:pt x="7088" y="166071"/>
                  </a:lnTo>
                  <a:lnTo>
                    <a:pt x="5761" y="165441"/>
                  </a:lnTo>
                  <a:lnTo>
                    <a:pt x="4766" y="164667"/>
                  </a:lnTo>
                  <a:lnTo>
                    <a:pt x="4483" y="164779"/>
                  </a:lnTo>
                  <a:lnTo>
                    <a:pt x="4215" y="164671"/>
                  </a:lnTo>
                  <a:lnTo>
                    <a:pt x="3867" y="164071"/>
                  </a:lnTo>
                  <a:lnTo>
                    <a:pt x="3718" y="163632"/>
                  </a:lnTo>
                  <a:lnTo>
                    <a:pt x="2988" y="163528"/>
                  </a:lnTo>
                  <a:lnTo>
                    <a:pt x="2478" y="163230"/>
                  </a:lnTo>
                  <a:lnTo>
                    <a:pt x="2354" y="163037"/>
                  </a:lnTo>
                  <a:lnTo>
                    <a:pt x="1345" y="162795"/>
                  </a:lnTo>
                  <a:lnTo>
                    <a:pt x="915" y="162769"/>
                  </a:lnTo>
                  <a:lnTo>
                    <a:pt x="539" y="162936"/>
                  </a:lnTo>
                  <a:lnTo>
                    <a:pt x="0" y="162668"/>
                  </a:lnTo>
                  <a:lnTo>
                    <a:pt x="11379" y="162822"/>
                  </a:lnTo>
                  <a:lnTo>
                    <a:pt x="49148" y="163398"/>
                  </a:lnTo>
                  <a:lnTo>
                    <a:pt x="52232" y="163499"/>
                  </a:lnTo>
                  <a:lnTo>
                    <a:pt x="55370" y="163489"/>
                  </a:lnTo>
                  <a:lnTo>
                    <a:pt x="55920" y="163487"/>
                  </a:lnTo>
                  <a:lnTo>
                    <a:pt x="63051" y="163630"/>
                  </a:lnTo>
                  <a:lnTo>
                    <a:pt x="68198" y="163869"/>
                  </a:lnTo>
                  <a:lnTo>
                    <a:pt x="79356" y="163867"/>
                  </a:lnTo>
                  <a:lnTo>
                    <a:pt x="79458" y="153827"/>
                  </a:lnTo>
                  <a:lnTo>
                    <a:pt x="79512" y="143857"/>
                  </a:lnTo>
                  <a:lnTo>
                    <a:pt x="79488" y="122126"/>
                  </a:lnTo>
                  <a:lnTo>
                    <a:pt x="79426" y="117738"/>
                  </a:lnTo>
                  <a:lnTo>
                    <a:pt x="79418" y="87049"/>
                  </a:lnTo>
                  <a:lnTo>
                    <a:pt x="79417" y="75616"/>
                  </a:lnTo>
                  <a:lnTo>
                    <a:pt x="79413" y="70873"/>
                  </a:lnTo>
                  <a:lnTo>
                    <a:pt x="83170" y="70908"/>
                  </a:lnTo>
                  <a:lnTo>
                    <a:pt x="91245" y="70901"/>
                  </a:lnTo>
                  <a:lnTo>
                    <a:pt x="91672" y="70901"/>
                  </a:lnTo>
                  <a:lnTo>
                    <a:pt x="93165" y="71022"/>
                  </a:lnTo>
                  <a:lnTo>
                    <a:pt x="91020" y="71681"/>
                  </a:lnTo>
                  <a:lnTo>
                    <a:pt x="92086" y="75967"/>
                  </a:lnTo>
                  <a:lnTo>
                    <a:pt x="92461" y="76943"/>
                  </a:lnTo>
                  <a:lnTo>
                    <a:pt x="94390" y="76563"/>
                  </a:lnTo>
                  <a:lnTo>
                    <a:pt x="94394" y="75989"/>
                  </a:lnTo>
                  <a:lnTo>
                    <a:pt x="98678" y="74763"/>
                  </a:lnTo>
                  <a:lnTo>
                    <a:pt x="98633" y="74532"/>
                  </a:lnTo>
                  <a:lnTo>
                    <a:pt x="98941" y="74429"/>
                  </a:lnTo>
                  <a:lnTo>
                    <a:pt x="99075" y="74928"/>
                  </a:lnTo>
                  <a:lnTo>
                    <a:pt x="99359" y="75216"/>
                  </a:lnTo>
                  <a:lnTo>
                    <a:pt x="100104" y="74898"/>
                  </a:lnTo>
                  <a:lnTo>
                    <a:pt x="99948" y="74060"/>
                  </a:lnTo>
                  <a:lnTo>
                    <a:pt x="100485" y="73866"/>
                  </a:lnTo>
                  <a:lnTo>
                    <a:pt x="100752" y="73966"/>
                  </a:lnTo>
                  <a:lnTo>
                    <a:pt x="101625" y="73690"/>
                  </a:lnTo>
                  <a:lnTo>
                    <a:pt x="101238" y="72127"/>
                  </a:lnTo>
                  <a:lnTo>
                    <a:pt x="101701" y="71976"/>
                  </a:lnTo>
                  <a:lnTo>
                    <a:pt x="101895" y="71734"/>
                  </a:lnTo>
                  <a:lnTo>
                    <a:pt x="101923" y="71503"/>
                  </a:lnTo>
                  <a:lnTo>
                    <a:pt x="101690" y="70869"/>
                  </a:lnTo>
                  <a:lnTo>
                    <a:pt x="118031" y="70905"/>
                  </a:lnTo>
                  <a:lnTo>
                    <a:pt x="118278" y="70906"/>
                  </a:lnTo>
                  <a:lnTo>
                    <a:pt x="121458" y="70914"/>
                  </a:lnTo>
                  <a:lnTo>
                    <a:pt x="145268" y="70977"/>
                  </a:lnTo>
                  <a:lnTo>
                    <a:pt x="145453" y="35294"/>
                  </a:lnTo>
                  <a:lnTo>
                    <a:pt x="145644" y="1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1" name="pg1052">
              <a:extLst>
                <a:ext uri="{FF2B5EF4-FFF2-40B4-BE49-F238E27FC236}">
                  <a16:creationId xmlns:a16="http://schemas.microsoft.com/office/drawing/2014/main" id="{8D89F8A2-B4A5-AB4C-9025-6EBBDD7BEB3E}"/>
                </a:ext>
              </a:extLst>
            </p:cNvPr>
            <p:cNvSpPr/>
            <p:nvPr/>
          </p:nvSpPr>
          <p:spPr>
            <a:xfrm>
              <a:off x="3968070" y="4597641"/>
              <a:ext cx="5668" cy="10726"/>
            </a:xfrm>
            <a:custGeom>
              <a:avLst/>
              <a:gdLst/>
              <a:ahLst/>
              <a:cxnLst/>
              <a:rect l="0" t="0" r="0" b="0"/>
              <a:pathLst>
                <a:path w="5668" h="10726">
                  <a:moveTo>
                    <a:pt x="2784" y="55"/>
                  </a:moveTo>
                  <a:lnTo>
                    <a:pt x="1812" y="0"/>
                  </a:lnTo>
                  <a:lnTo>
                    <a:pt x="1345" y="160"/>
                  </a:lnTo>
                  <a:lnTo>
                    <a:pt x="1308" y="891"/>
                  </a:lnTo>
                  <a:lnTo>
                    <a:pt x="1646" y="2911"/>
                  </a:lnTo>
                  <a:lnTo>
                    <a:pt x="992" y="3556"/>
                  </a:lnTo>
                  <a:lnTo>
                    <a:pt x="614" y="4346"/>
                  </a:lnTo>
                  <a:lnTo>
                    <a:pt x="235" y="5203"/>
                  </a:lnTo>
                  <a:lnTo>
                    <a:pt x="0" y="6511"/>
                  </a:lnTo>
                  <a:lnTo>
                    <a:pt x="180" y="6783"/>
                  </a:lnTo>
                  <a:lnTo>
                    <a:pt x="623" y="7186"/>
                  </a:lnTo>
                  <a:lnTo>
                    <a:pt x="1099" y="6691"/>
                  </a:lnTo>
                  <a:lnTo>
                    <a:pt x="1358" y="6709"/>
                  </a:lnTo>
                  <a:lnTo>
                    <a:pt x="1570" y="7071"/>
                  </a:lnTo>
                  <a:lnTo>
                    <a:pt x="1638" y="7414"/>
                  </a:lnTo>
                  <a:lnTo>
                    <a:pt x="1318" y="7913"/>
                  </a:lnTo>
                  <a:lnTo>
                    <a:pt x="1270" y="8156"/>
                  </a:lnTo>
                  <a:lnTo>
                    <a:pt x="1325" y="8305"/>
                  </a:lnTo>
                  <a:lnTo>
                    <a:pt x="2205" y="9076"/>
                  </a:lnTo>
                  <a:lnTo>
                    <a:pt x="2784" y="9172"/>
                  </a:lnTo>
                  <a:lnTo>
                    <a:pt x="4397" y="10324"/>
                  </a:lnTo>
                  <a:lnTo>
                    <a:pt x="5086" y="10726"/>
                  </a:lnTo>
                  <a:lnTo>
                    <a:pt x="5287" y="10510"/>
                  </a:lnTo>
                  <a:lnTo>
                    <a:pt x="5529" y="9868"/>
                  </a:lnTo>
                  <a:lnTo>
                    <a:pt x="5236" y="8873"/>
                  </a:lnTo>
                  <a:lnTo>
                    <a:pt x="5311" y="7856"/>
                  </a:lnTo>
                  <a:lnTo>
                    <a:pt x="5668" y="6558"/>
                  </a:lnTo>
                  <a:lnTo>
                    <a:pt x="5525" y="5694"/>
                  </a:lnTo>
                  <a:lnTo>
                    <a:pt x="5313" y="5108"/>
                  </a:lnTo>
                  <a:lnTo>
                    <a:pt x="5095" y="5075"/>
                  </a:lnTo>
                  <a:lnTo>
                    <a:pt x="4917" y="3323"/>
                  </a:lnTo>
                  <a:lnTo>
                    <a:pt x="4672" y="2499"/>
                  </a:lnTo>
                  <a:lnTo>
                    <a:pt x="4412" y="2369"/>
                  </a:lnTo>
                  <a:lnTo>
                    <a:pt x="3737" y="2433"/>
                  </a:lnTo>
                  <a:lnTo>
                    <a:pt x="3778" y="1199"/>
                  </a:lnTo>
                  <a:lnTo>
                    <a:pt x="3617" y="464"/>
                  </a:lnTo>
                  <a:lnTo>
                    <a:pt x="3484" y="14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2" name="pg1053">
              <a:extLst>
                <a:ext uri="{FF2B5EF4-FFF2-40B4-BE49-F238E27FC236}">
                  <a16:creationId xmlns:a16="http://schemas.microsoft.com/office/drawing/2014/main" id="{4FD12959-83C5-764C-A441-AA88B709E18C}"/>
                </a:ext>
              </a:extLst>
            </p:cNvPr>
            <p:cNvSpPr/>
            <p:nvPr/>
          </p:nvSpPr>
          <p:spPr>
            <a:xfrm>
              <a:off x="4024018" y="4383254"/>
              <a:ext cx="3873" cy="2507"/>
            </a:xfrm>
            <a:custGeom>
              <a:avLst/>
              <a:gdLst/>
              <a:ahLst/>
              <a:cxnLst/>
              <a:rect l="0" t="0" r="0" b="0"/>
              <a:pathLst>
                <a:path w="3873" h="2507">
                  <a:moveTo>
                    <a:pt x="131" y="0"/>
                  </a:moveTo>
                  <a:lnTo>
                    <a:pt x="24" y="152"/>
                  </a:lnTo>
                  <a:lnTo>
                    <a:pt x="0" y="2466"/>
                  </a:lnTo>
                  <a:lnTo>
                    <a:pt x="3077" y="2507"/>
                  </a:lnTo>
                  <a:lnTo>
                    <a:pt x="3873" y="1327"/>
                  </a:lnTo>
                  <a:lnTo>
                    <a:pt x="2915" y="1256"/>
                  </a:lnTo>
                  <a:lnTo>
                    <a:pt x="2880" y="1066"/>
                  </a:lnTo>
                  <a:lnTo>
                    <a:pt x="3050" y="368"/>
                  </a:lnTo>
                  <a:lnTo>
                    <a:pt x="2905" y="242"/>
                  </a:lnTo>
                  <a:lnTo>
                    <a:pt x="2220" y="3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3" name="pg1054">
              <a:extLst>
                <a:ext uri="{FF2B5EF4-FFF2-40B4-BE49-F238E27FC236}">
                  <a16:creationId xmlns:a16="http://schemas.microsoft.com/office/drawing/2014/main" id="{47A3A2D5-EBEC-2A49-B875-1DA8D1DB04C6}"/>
                </a:ext>
              </a:extLst>
            </p:cNvPr>
            <p:cNvSpPr/>
            <p:nvPr/>
          </p:nvSpPr>
          <p:spPr>
            <a:xfrm>
              <a:off x="3974972" y="4599592"/>
              <a:ext cx="1340" cy="1349"/>
            </a:xfrm>
            <a:custGeom>
              <a:avLst/>
              <a:gdLst/>
              <a:ahLst/>
              <a:cxnLst/>
              <a:rect l="0" t="0" r="0" b="0"/>
              <a:pathLst>
                <a:path w="1340" h="1349">
                  <a:moveTo>
                    <a:pt x="1125" y="137"/>
                  </a:moveTo>
                  <a:lnTo>
                    <a:pt x="671" y="0"/>
                  </a:lnTo>
                  <a:lnTo>
                    <a:pt x="320" y="141"/>
                  </a:lnTo>
                  <a:lnTo>
                    <a:pt x="0" y="633"/>
                  </a:lnTo>
                  <a:lnTo>
                    <a:pt x="58" y="1222"/>
                  </a:lnTo>
                  <a:lnTo>
                    <a:pt x="197" y="1349"/>
                  </a:lnTo>
                  <a:lnTo>
                    <a:pt x="726" y="1315"/>
                  </a:lnTo>
                  <a:lnTo>
                    <a:pt x="1268" y="1099"/>
                  </a:lnTo>
                  <a:lnTo>
                    <a:pt x="1340" y="45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4" name="pg1055">
              <a:extLst>
                <a:ext uri="{FF2B5EF4-FFF2-40B4-BE49-F238E27FC236}">
                  <a16:creationId xmlns:a16="http://schemas.microsoft.com/office/drawing/2014/main" id="{A05D1CBE-ACE0-0041-9913-4D56A9D8C47B}"/>
                </a:ext>
              </a:extLst>
            </p:cNvPr>
            <p:cNvSpPr/>
            <p:nvPr/>
          </p:nvSpPr>
          <p:spPr>
            <a:xfrm>
              <a:off x="4587632" y="4601998"/>
              <a:ext cx="85376" cy="82973"/>
            </a:xfrm>
            <a:custGeom>
              <a:avLst/>
              <a:gdLst/>
              <a:ahLst/>
              <a:cxnLst/>
              <a:rect l="0" t="0" r="0" b="0"/>
              <a:pathLst>
                <a:path w="85376" h="82973">
                  <a:moveTo>
                    <a:pt x="15313" y="7066"/>
                  </a:moveTo>
                  <a:lnTo>
                    <a:pt x="16915" y="7062"/>
                  </a:lnTo>
                  <a:lnTo>
                    <a:pt x="17678" y="5960"/>
                  </a:lnTo>
                  <a:lnTo>
                    <a:pt x="16888" y="4423"/>
                  </a:lnTo>
                  <a:lnTo>
                    <a:pt x="17490" y="4139"/>
                  </a:lnTo>
                  <a:lnTo>
                    <a:pt x="18498" y="4111"/>
                  </a:lnTo>
                  <a:lnTo>
                    <a:pt x="19444" y="2837"/>
                  </a:lnTo>
                  <a:lnTo>
                    <a:pt x="21675" y="7731"/>
                  </a:lnTo>
                  <a:lnTo>
                    <a:pt x="22032" y="7651"/>
                  </a:lnTo>
                  <a:lnTo>
                    <a:pt x="22179" y="7704"/>
                  </a:lnTo>
                  <a:lnTo>
                    <a:pt x="22331" y="8156"/>
                  </a:lnTo>
                  <a:lnTo>
                    <a:pt x="22449" y="8452"/>
                  </a:lnTo>
                  <a:lnTo>
                    <a:pt x="22787" y="8569"/>
                  </a:lnTo>
                  <a:lnTo>
                    <a:pt x="23283" y="8260"/>
                  </a:lnTo>
                  <a:lnTo>
                    <a:pt x="24202" y="7492"/>
                  </a:lnTo>
                  <a:lnTo>
                    <a:pt x="24411" y="7084"/>
                  </a:lnTo>
                  <a:lnTo>
                    <a:pt x="24792" y="6688"/>
                  </a:lnTo>
                  <a:lnTo>
                    <a:pt x="25946" y="5687"/>
                  </a:lnTo>
                  <a:lnTo>
                    <a:pt x="26183" y="5571"/>
                  </a:lnTo>
                  <a:lnTo>
                    <a:pt x="26721" y="5793"/>
                  </a:lnTo>
                  <a:lnTo>
                    <a:pt x="26932" y="5641"/>
                  </a:lnTo>
                  <a:lnTo>
                    <a:pt x="27003" y="5461"/>
                  </a:lnTo>
                  <a:lnTo>
                    <a:pt x="27161" y="5052"/>
                  </a:lnTo>
                  <a:lnTo>
                    <a:pt x="27574" y="4975"/>
                  </a:lnTo>
                  <a:lnTo>
                    <a:pt x="28038" y="5038"/>
                  </a:lnTo>
                  <a:lnTo>
                    <a:pt x="28349" y="5175"/>
                  </a:lnTo>
                  <a:lnTo>
                    <a:pt x="29459" y="4067"/>
                  </a:lnTo>
                  <a:lnTo>
                    <a:pt x="30081" y="3221"/>
                  </a:lnTo>
                  <a:lnTo>
                    <a:pt x="30581" y="3100"/>
                  </a:lnTo>
                  <a:lnTo>
                    <a:pt x="30719" y="3256"/>
                  </a:lnTo>
                  <a:lnTo>
                    <a:pt x="31087" y="3343"/>
                  </a:lnTo>
                  <a:lnTo>
                    <a:pt x="31454" y="2960"/>
                  </a:lnTo>
                  <a:lnTo>
                    <a:pt x="31650" y="2597"/>
                  </a:lnTo>
                  <a:lnTo>
                    <a:pt x="32104" y="2123"/>
                  </a:lnTo>
                  <a:lnTo>
                    <a:pt x="32280" y="2108"/>
                  </a:lnTo>
                  <a:lnTo>
                    <a:pt x="32628" y="2259"/>
                  </a:lnTo>
                  <a:lnTo>
                    <a:pt x="32786" y="2210"/>
                  </a:lnTo>
                  <a:lnTo>
                    <a:pt x="33169" y="1292"/>
                  </a:lnTo>
                  <a:lnTo>
                    <a:pt x="33616" y="851"/>
                  </a:lnTo>
                  <a:lnTo>
                    <a:pt x="33833" y="767"/>
                  </a:lnTo>
                  <a:lnTo>
                    <a:pt x="34789" y="507"/>
                  </a:lnTo>
                  <a:lnTo>
                    <a:pt x="35795" y="542"/>
                  </a:lnTo>
                  <a:lnTo>
                    <a:pt x="36149" y="745"/>
                  </a:lnTo>
                  <a:lnTo>
                    <a:pt x="36200" y="933"/>
                  </a:lnTo>
                  <a:lnTo>
                    <a:pt x="36384" y="1027"/>
                  </a:lnTo>
                  <a:lnTo>
                    <a:pt x="37547" y="926"/>
                  </a:lnTo>
                  <a:lnTo>
                    <a:pt x="37777" y="753"/>
                  </a:lnTo>
                  <a:lnTo>
                    <a:pt x="37854" y="3077"/>
                  </a:lnTo>
                  <a:lnTo>
                    <a:pt x="37792" y="752"/>
                  </a:lnTo>
                  <a:lnTo>
                    <a:pt x="38735" y="860"/>
                  </a:lnTo>
                  <a:lnTo>
                    <a:pt x="39037" y="748"/>
                  </a:lnTo>
                  <a:lnTo>
                    <a:pt x="39399" y="466"/>
                  </a:lnTo>
                  <a:lnTo>
                    <a:pt x="39871" y="466"/>
                  </a:lnTo>
                  <a:lnTo>
                    <a:pt x="40236" y="704"/>
                  </a:lnTo>
                  <a:lnTo>
                    <a:pt x="40507" y="1169"/>
                  </a:lnTo>
                  <a:lnTo>
                    <a:pt x="40991" y="1169"/>
                  </a:lnTo>
                  <a:lnTo>
                    <a:pt x="41536" y="738"/>
                  </a:lnTo>
                  <a:lnTo>
                    <a:pt x="42961" y="625"/>
                  </a:lnTo>
                  <a:lnTo>
                    <a:pt x="43550" y="351"/>
                  </a:lnTo>
                  <a:lnTo>
                    <a:pt x="43864" y="0"/>
                  </a:lnTo>
                  <a:lnTo>
                    <a:pt x="44026" y="1686"/>
                  </a:lnTo>
                  <a:lnTo>
                    <a:pt x="43960" y="2400"/>
                  </a:lnTo>
                  <a:lnTo>
                    <a:pt x="44135" y="3254"/>
                  </a:lnTo>
                  <a:lnTo>
                    <a:pt x="44735" y="4644"/>
                  </a:lnTo>
                  <a:lnTo>
                    <a:pt x="44119" y="5092"/>
                  </a:lnTo>
                  <a:lnTo>
                    <a:pt x="44326" y="5714"/>
                  </a:lnTo>
                  <a:lnTo>
                    <a:pt x="45006" y="5287"/>
                  </a:lnTo>
                  <a:lnTo>
                    <a:pt x="45158" y="5889"/>
                  </a:lnTo>
                  <a:lnTo>
                    <a:pt x="43362" y="7076"/>
                  </a:lnTo>
                  <a:lnTo>
                    <a:pt x="42060" y="7172"/>
                  </a:lnTo>
                  <a:lnTo>
                    <a:pt x="42684" y="10297"/>
                  </a:lnTo>
                  <a:lnTo>
                    <a:pt x="45391" y="6751"/>
                  </a:lnTo>
                  <a:lnTo>
                    <a:pt x="46286" y="5567"/>
                  </a:lnTo>
                  <a:lnTo>
                    <a:pt x="46305" y="5403"/>
                  </a:lnTo>
                  <a:lnTo>
                    <a:pt x="46621" y="4978"/>
                  </a:lnTo>
                  <a:lnTo>
                    <a:pt x="47864" y="4083"/>
                  </a:lnTo>
                  <a:lnTo>
                    <a:pt x="50609" y="4702"/>
                  </a:lnTo>
                  <a:lnTo>
                    <a:pt x="53341" y="6019"/>
                  </a:lnTo>
                  <a:lnTo>
                    <a:pt x="53367" y="8996"/>
                  </a:lnTo>
                  <a:lnTo>
                    <a:pt x="50881" y="9028"/>
                  </a:lnTo>
                  <a:lnTo>
                    <a:pt x="50337" y="8784"/>
                  </a:lnTo>
                  <a:lnTo>
                    <a:pt x="49081" y="8801"/>
                  </a:lnTo>
                  <a:lnTo>
                    <a:pt x="49068" y="9662"/>
                  </a:lnTo>
                  <a:lnTo>
                    <a:pt x="48835" y="10264"/>
                  </a:lnTo>
                  <a:lnTo>
                    <a:pt x="50350" y="13404"/>
                  </a:lnTo>
                  <a:lnTo>
                    <a:pt x="50388" y="14396"/>
                  </a:lnTo>
                  <a:lnTo>
                    <a:pt x="53084" y="14283"/>
                  </a:lnTo>
                  <a:lnTo>
                    <a:pt x="53936" y="14315"/>
                  </a:lnTo>
                  <a:lnTo>
                    <a:pt x="54105" y="17942"/>
                  </a:lnTo>
                  <a:lnTo>
                    <a:pt x="54493" y="17828"/>
                  </a:lnTo>
                  <a:lnTo>
                    <a:pt x="54117" y="18804"/>
                  </a:lnTo>
                  <a:lnTo>
                    <a:pt x="53561" y="19812"/>
                  </a:lnTo>
                  <a:lnTo>
                    <a:pt x="54234" y="19715"/>
                  </a:lnTo>
                  <a:lnTo>
                    <a:pt x="54545" y="19552"/>
                  </a:lnTo>
                  <a:lnTo>
                    <a:pt x="55037" y="19780"/>
                  </a:lnTo>
                  <a:lnTo>
                    <a:pt x="55425" y="20365"/>
                  </a:lnTo>
                  <a:lnTo>
                    <a:pt x="56073" y="20626"/>
                  </a:lnTo>
                  <a:lnTo>
                    <a:pt x="56759" y="20398"/>
                  </a:lnTo>
                  <a:lnTo>
                    <a:pt x="56888" y="20235"/>
                  </a:lnTo>
                  <a:lnTo>
                    <a:pt x="57458" y="20121"/>
                  </a:lnTo>
                  <a:lnTo>
                    <a:pt x="58559" y="20105"/>
                  </a:lnTo>
                  <a:lnTo>
                    <a:pt x="58818" y="20317"/>
                  </a:lnTo>
                  <a:lnTo>
                    <a:pt x="59665" y="19995"/>
                  </a:lnTo>
                  <a:lnTo>
                    <a:pt x="60915" y="19064"/>
                  </a:lnTo>
                  <a:lnTo>
                    <a:pt x="61485" y="19194"/>
                  </a:lnTo>
                  <a:lnTo>
                    <a:pt x="61640" y="19292"/>
                  </a:lnTo>
                  <a:lnTo>
                    <a:pt x="61757" y="20577"/>
                  </a:lnTo>
                  <a:lnTo>
                    <a:pt x="62643" y="21698"/>
                  </a:lnTo>
                  <a:lnTo>
                    <a:pt x="62609" y="19386"/>
                  </a:lnTo>
                  <a:lnTo>
                    <a:pt x="65169" y="19352"/>
                  </a:lnTo>
                  <a:lnTo>
                    <a:pt x="65978" y="18365"/>
                  </a:lnTo>
                  <a:lnTo>
                    <a:pt x="65926" y="17210"/>
                  </a:lnTo>
                  <a:lnTo>
                    <a:pt x="66153" y="17264"/>
                  </a:lnTo>
                  <a:lnTo>
                    <a:pt x="66453" y="17710"/>
                  </a:lnTo>
                  <a:lnTo>
                    <a:pt x="73086" y="9777"/>
                  </a:lnTo>
                  <a:lnTo>
                    <a:pt x="74057" y="9240"/>
                  </a:lnTo>
                  <a:lnTo>
                    <a:pt x="75883" y="8817"/>
                  </a:lnTo>
                  <a:lnTo>
                    <a:pt x="76323" y="8540"/>
                  </a:lnTo>
                  <a:lnTo>
                    <a:pt x="75507" y="10964"/>
                  </a:lnTo>
                  <a:lnTo>
                    <a:pt x="74148" y="13241"/>
                  </a:lnTo>
                  <a:lnTo>
                    <a:pt x="73811" y="17064"/>
                  </a:lnTo>
                  <a:lnTo>
                    <a:pt x="74277" y="17909"/>
                  </a:lnTo>
                  <a:lnTo>
                    <a:pt x="74834" y="18739"/>
                  </a:lnTo>
                  <a:lnTo>
                    <a:pt x="75740" y="19829"/>
                  </a:lnTo>
                  <a:lnTo>
                    <a:pt x="76193" y="19568"/>
                  </a:lnTo>
                  <a:lnTo>
                    <a:pt x="77022" y="20268"/>
                  </a:lnTo>
                  <a:lnTo>
                    <a:pt x="77281" y="21114"/>
                  </a:lnTo>
                  <a:lnTo>
                    <a:pt x="77113" y="21846"/>
                  </a:lnTo>
                  <a:lnTo>
                    <a:pt x="77397" y="22171"/>
                  </a:lnTo>
                  <a:lnTo>
                    <a:pt x="77592" y="22529"/>
                  </a:lnTo>
                  <a:lnTo>
                    <a:pt x="78135" y="22903"/>
                  </a:lnTo>
                  <a:lnTo>
                    <a:pt x="78731" y="24383"/>
                  </a:lnTo>
                  <a:lnTo>
                    <a:pt x="79806" y="23765"/>
                  </a:lnTo>
                  <a:lnTo>
                    <a:pt x="80699" y="24708"/>
                  </a:lnTo>
                  <a:lnTo>
                    <a:pt x="80738" y="25636"/>
                  </a:lnTo>
                  <a:lnTo>
                    <a:pt x="80842" y="25831"/>
                  </a:lnTo>
                  <a:lnTo>
                    <a:pt x="81158" y="26111"/>
                  </a:lnTo>
                  <a:lnTo>
                    <a:pt x="81190" y="26371"/>
                  </a:lnTo>
                  <a:lnTo>
                    <a:pt x="81125" y="27080"/>
                  </a:lnTo>
                  <a:lnTo>
                    <a:pt x="81249" y="27809"/>
                  </a:lnTo>
                  <a:lnTo>
                    <a:pt x="81125" y="28582"/>
                  </a:lnTo>
                  <a:lnTo>
                    <a:pt x="81164" y="28966"/>
                  </a:lnTo>
                  <a:lnTo>
                    <a:pt x="81427" y="29724"/>
                  </a:lnTo>
                  <a:lnTo>
                    <a:pt x="81826" y="30586"/>
                  </a:lnTo>
                  <a:lnTo>
                    <a:pt x="81872" y="30937"/>
                  </a:lnTo>
                  <a:lnTo>
                    <a:pt x="81773" y="31287"/>
                  </a:lnTo>
                  <a:lnTo>
                    <a:pt x="81589" y="31509"/>
                  </a:lnTo>
                  <a:lnTo>
                    <a:pt x="80842" y="31624"/>
                  </a:lnTo>
                  <a:lnTo>
                    <a:pt x="80552" y="32036"/>
                  </a:lnTo>
                  <a:lnTo>
                    <a:pt x="80376" y="32168"/>
                  </a:lnTo>
                  <a:lnTo>
                    <a:pt x="80232" y="32085"/>
                  </a:lnTo>
                  <a:lnTo>
                    <a:pt x="80020" y="31763"/>
                  </a:lnTo>
                  <a:lnTo>
                    <a:pt x="79771" y="31673"/>
                  </a:lnTo>
                  <a:lnTo>
                    <a:pt x="79542" y="31726"/>
                  </a:lnTo>
                  <a:lnTo>
                    <a:pt x="79975" y="32724"/>
                  </a:lnTo>
                  <a:lnTo>
                    <a:pt x="80467" y="33234"/>
                  </a:lnTo>
                  <a:lnTo>
                    <a:pt x="81227" y="33814"/>
                  </a:lnTo>
                  <a:lnTo>
                    <a:pt x="82397" y="34261"/>
                  </a:lnTo>
                  <a:lnTo>
                    <a:pt x="82855" y="34313"/>
                  </a:lnTo>
                  <a:lnTo>
                    <a:pt x="83446" y="34246"/>
                  </a:lnTo>
                  <a:lnTo>
                    <a:pt x="84023" y="34054"/>
                  </a:lnTo>
                  <a:lnTo>
                    <a:pt x="84651" y="33731"/>
                  </a:lnTo>
                  <a:lnTo>
                    <a:pt x="84837" y="33727"/>
                  </a:lnTo>
                  <a:lnTo>
                    <a:pt x="85258" y="34004"/>
                  </a:lnTo>
                  <a:lnTo>
                    <a:pt x="85376" y="34298"/>
                  </a:lnTo>
                  <a:lnTo>
                    <a:pt x="85278" y="34774"/>
                  </a:lnTo>
                  <a:lnTo>
                    <a:pt x="84871" y="35137"/>
                  </a:lnTo>
                  <a:lnTo>
                    <a:pt x="84633" y="35141"/>
                  </a:lnTo>
                  <a:lnTo>
                    <a:pt x="83498" y="34832"/>
                  </a:lnTo>
                  <a:lnTo>
                    <a:pt x="83176" y="34941"/>
                  </a:lnTo>
                  <a:lnTo>
                    <a:pt x="83045" y="35317"/>
                  </a:lnTo>
                  <a:lnTo>
                    <a:pt x="83093" y="35966"/>
                  </a:lnTo>
                  <a:lnTo>
                    <a:pt x="83017" y="36156"/>
                  </a:lnTo>
                  <a:lnTo>
                    <a:pt x="82166" y="36299"/>
                  </a:lnTo>
                  <a:lnTo>
                    <a:pt x="81937" y="36466"/>
                  </a:lnTo>
                  <a:lnTo>
                    <a:pt x="81713" y="36803"/>
                  </a:lnTo>
                  <a:lnTo>
                    <a:pt x="81662" y="37946"/>
                  </a:lnTo>
                  <a:lnTo>
                    <a:pt x="81696" y="39041"/>
                  </a:lnTo>
                  <a:lnTo>
                    <a:pt x="81774" y="39197"/>
                  </a:lnTo>
                  <a:lnTo>
                    <a:pt x="81578" y="39090"/>
                  </a:lnTo>
                  <a:lnTo>
                    <a:pt x="81144" y="38600"/>
                  </a:lnTo>
                  <a:lnTo>
                    <a:pt x="81656" y="39128"/>
                  </a:lnTo>
                  <a:lnTo>
                    <a:pt x="81544" y="38847"/>
                  </a:lnTo>
                  <a:lnTo>
                    <a:pt x="81478" y="37860"/>
                  </a:lnTo>
                  <a:lnTo>
                    <a:pt x="81640" y="36769"/>
                  </a:lnTo>
                  <a:lnTo>
                    <a:pt x="81844" y="36458"/>
                  </a:lnTo>
                  <a:lnTo>
                    <a:pt x="82101" y="36233"/>
                  </a:lnTo>
                  <a:lnTo>
                    <a:pt x="82356" y="36131"/>
                  </a:lnTo>
                  <a:lnTo>
                    <a:pt x="82630" y="36127"/>
                  </a:lnTo>
                  <a:lnTo>
                    <a:pt x="82160" y="35961"/>
                  </a:lnTo>
                  <a:lnTo>
                    <a:pt x="81745" y="36127"/>
                  </a:lnTo>
                  <a:lnTo>
                    <a:pt x="81476" y="36206"/>
                  </a:lnTo>
                  <a:lnTo>
                    <a:pt x="81332" y="36169"/>
                  </a:lnTo>
                  <a:lnTo>
                    <a:pt x="80959" y="35915"/>
                  </a:lnTo>
                  <a:lnTo>
                    <a:pt x="80767" y="35561"/>
                  </a:lnTo>
                  <a:lnTo>
                    <a:pt x="80749" y="35098"/>
                  </a:lnTo>
                  <a:lnTo>
                    <a:pt x="78412" y="35150"/>
                  </a:lnTo>
                  <a:lnTo>
                    <a:pt x="75973" y="36078"/>
                  </a:lnTo>
                  <a:lnTo>
                    <a:pt x="72775" y="37493"/>
                  </a:lnTo>
                  <a:lnTo>
                    <a:pt x="73047" y="37851"/>
                  </a:lnTo>
                  <a:lnTo>
                    <a:pt x="72982" y="38013"/>
                  </a:lnTo>
                  <a:lnTo>
                    <a:pt x="72659" y="38257"/>
                  </a:lnTo>
                  <a:lnTo>
                    <a:pt x="73202" y="38941"/>
                  </a:lnTo>
                  <a:lnTo>
                    <a:pt x="72840" y="39916"/>
                  </a:lnTo>
                  <a:lnTo>
                    <a:pt x="72620" y="40063"/>
                  </a:lnTo>
                  <a:lnTo>
                    <a:pt x="72814" y="40762"/>
                  </a:lnTo>
                  <a:lnTo>
                    <a:pt x="73371" y="41885"/>
                  </a:lnTo>
                  <a:lnTo>
                    <a:pt x="73086" y="42796"/>
                  </a:lnTo>
                  <a:lnTo>
                    <a:pt x="73138" y="43544"/>
                  </a:lnTo>
                  <a:lnTo>
                    <a:pt x="73461" y="43397"/>
                  </a:lnTo>
                  <a:lnTo>
                    <a:pt x="73824" y="43462"/>
                  </a:lnTo>
                  <a:lnTo>
                    <a:pt x="74017" y="43668"/>
                  </a:lnTo>
                  <a:lnTo>
                    <a:pt x="73562" y="43872"/>
                  </a:lnTo>
                  <a:lnTo>
                    <a:pt x="74355" y="43934"/>
                  </a:lnTo>
                  <a:lnTo>
                    <a:pt x="74730" y="43788"/>
                  </a:lnTo>
                  <a:lnTo>
                    <a:pt x="75015" y="43837"/>
                  </a:lnTo>
                  <a:lnTo>
                    <a:pt x="75468" y="44406"/>
                  </a:lnTo>
                  <a:lnTo>
                    <a:pt x="76154" y="44568"/>
                  </a:lnTo>
                  <a:lnTo>
                    <a:pt x="76854" y="44910"/>
                  </a:lnTo>
                  <a:lnTo>
                    <a:pt x="76996" y="45040"/>
                  </a:lnTo>
                  <a:lnTo>
                    <a:pt x="76867" y="45658"/>
                  </a:lnTo>
                  <a:lnTo>
                    <a:pt x="77177" y="46032"/>
                  </a:lnTo>
                  <a:lnTo>
                    <a:pt x="77384" y="45983"/>
                  </a:lnTo>
                  <a:lnTo>
                    <a:pt x="78576" y="45333"/>
                  </a:lnTo>
                  <a:lnTo>
                    <a:pt x="78563" y="44942"/>
                  </a:lnTo>
                  <a:lnTo>
                    <a:pt x="78731" y="44861"/>
                  </a:lnTo>
                  <a:lnTo>
                    <a:pt x="79107" y="45235"/>
                  </a:lnTo>
                  <a:lnTo>
                    <a:pt x="79624" y="45593"/>
                  </a:lnTo>
                  <a:lnTo>
                    <a:pt x="80725" y="45951"/>
                  </a:lnTo>
                  <a:lnTo>
                    <a:pt x="80958" y="45967"/>
                  </a:lnTo>
                  <a:lnTo>
                    <a:pt x="81411" y="45642"/>
                  </a:lnTo>
                  <a:lnTo>
                    <a:pt x="81604" y="45658"/>
                  </a:lnTo>
                  <a:lnTo>
                    <a:pt x="81398" y="46520"/>
                  </a:lnTo>
                  <a:lnTo>
                    <a:pt x="81191" y="46829"/>
                  </a:lnTo>
                  <a:lnTo>
                    <a:pt x="80298" y="47545"/>
                  </a:lnTo>
                  <a:lnTo>
                    <a:pt x="79974" y="48179"/>
                  </a:lnTo>
                  <a:lnTo>
                    <a:pt x="79728" y="48651"/>
                  </a:lnTo>
                  <a:lnTo>
                    <a:pt x="78304" y="49058"/>
                  </a:lnTo>
                  <a:lnTo>
                    <a:pt x="77281" y="49920"/>
                  </a:lnTo>
                  <a:lnTo>
                    <a:pt x="76708" y="49902"/>
                  </a:lnTo>
                  <a:lnTo>
                    <a:pt x="76206" y="49887"/>
                  </a:lnTo>
                  <a:lnTo>
                    <a:pt x="75559" y="49529"/>
                  </a:lnTo>
                  <a:lnTo>
                    <a:pt x="73642" y="49464"/>
                  </a:lnTo>
                  <a:lnTo>
                    <a:pt x="71157" y="47659"/>
                  </a:lnTo>
                  <a:lnTo>
                    <a:pt x="69745" y="47935"/>
                  </a:lnTo>
                  <a:lnTo>
                    <a:pt x="69163" y="47887"/>
                  </a:lnTo>
                  <a:lnTo>
                    <a:pt x="67415" y="48684"/>
                  </a:lnTo>
                  <a:lnTo>
                    <a:pt x="66793" y="49464"/>
                  </a:lnTo>
                  <a:lnTo>
                    <a:pt x="66223" y="50766"/>
                  </a:lnTo>
                  <a:lnTo>
                    <a:pt x="65900" y="51075"/>
                  </a:lnTo>
                  <a:lnTo>
                    <a:pt x="65460" y="51351"/>
                  </a:lnTo>
                  <a:lnTo>
                    <a:pt x="64929" y="51416"/>
                  </a:lnTo>
                  <a:lnTo>
                    <a:pt x="64385" y="51221"/>
                  </a:lnTo>
                  <a:lnTo>
                    <a:pt x="64333" y="51546"/>
                  </a:lnTo>
                  <a:lnTo>
                    <a:pt x="64178" y="51335"/>
                  </a:lnTo>
                  <a:lnTo>
                    <a:pt x="64178" y="52343"/>
                  </a:lnTo>
                  <a:lnTo>
                    <a:pt x="64061" y="53758"/>
                  </a:lnTo>
                  <a:lnTo>
                    <a:pt x="63802" y="53775"/>
                  </a:lnTo>
                  <a:lnTo>
                    <a:pt x="63802" y="56898"/>
                  </a:lnTo>
                  <a:lnTo>
                    <a:pt x="63220" y="56898"/>
                  </a:lnTo>
                  <a:lnTo>
                    <a:pt x="63271" y="57418"/>
                  </a:lnTo>
                  <a:lnTo>
                    <a:pt x="64346" y="59289"/>
                  </a:lnTo>
                  <a:lnTo>
                    <a:pt x="63458" y="59291"/>
                  </a:lnTo>
                  <a:lnTo>
                    <a:pt x="63194" y="59516"/>
                  </a:lnTo>
                  <a:lnTo>
                    <a:pt x="63207" y="60281"/>
                  </a:lnTo>
                  <a:lnTo>
                    <a:pt x="62831" y="60167"/>
                  </a:lnTo>
                  <a:lnTo>
                    <a:pt x="61018" y="60183"/>
                  </a:lnTo>
                  <a:lnTo>
                    <a:pt x="61057" y="63127"/>
                  </a:lnTo>
                  <a:lnTo>
                    <a:pt x="63103" y="63095"/>
                  </a:lnTo>
                  <a:lnTo>
                    <a:pt x="64204" y="63014"/>
                  </a:lnTo>
                  <a:lnTo>
                    <a:pt x="64631" y="62900"/>
                  </a:lnTo>
                  <a:lnTo>
                    <a:pt x="66366" y="62883"/>
                  </a:lnTo>
                  <a:lnTo>
                    <a:pt x="66392" y="65063"/>
                  </a:lnTo>
                  <a:lnTo>
                    <a:pt x="66223" y="65372"/>
                  </a:lnTo>
                  <a:lnTo>
                    <a:pt x="65977" y="65584"/>
                  </a:lnTo>
                  <a:lnTo>
                    <a:pt x="67453" y="67535"/>
                  </a:lnTo>
                  <a:lnTo>
                    <a:pt x="67777" y="67812"/>
                  </a:lnTo>
                  <a:lnTo>
                    <a:pt x="68412" y="67243"/>
                  </a:lnTo>
                  <a:lnTo>
                    <a:pt x="69209" y="66777"/>
                  </a:lnTo>
                  <a:lnTo>
                    <a:pt x="69473" y="66673"/>
                  </a:lnTo>
                  <a:lnTo>
                    <a:pt x="69888" y="66641"/>
                  </a:lnTo>
                  <a:lnTo>
                    <a:pt x="72263" y="66594"/>
                  </a:lnTo>
                  <a:lnTo>
                    <a:pt x="74886" y="66511"/>
                  </a:lnTo>
                  <a:lnTo>
                    <a:pt x="75326" y="66186"/>
                  </a:lnTo>
                  <a:lnTo>
                    <a:pt x="78267" y="66137"/>
                  </a:lnTo>
                  <a:lnTo>
                    <a:pt x="79132" y="66934"/>
                  </a:lnTo>
                  <a:lnTo>
                    <a:pt x="80026" y="67536"/>
                  </a:lnTo>
                  <a:lnTo>
                    <a:pt x="79883" y="67861"/>
                  </a:lnTo>
                  <a:lnTo>
                    <a:pt x="80013" y="68300"/>
                  </a:lnTo>
                  <a:lnTo>
                    <a:pt x="80557" y="68528"/>
                  </a:lnTo>
                  <a:lnTo>
                    <a:pt x="80841" y="68495"/>
                  </a:lnTo>
                  <a:lnTo>
                    <a:pt x="81256" y="68235"/>
                  </a:lnTo>
                  <a:lnTo>
                    <a:pt x="84153" y="71015"/>
                  </a:lnTo>
                  <a:lnTo>
                    <a:pt x="81424" y="71992"/>
                  </a:lnTo>
                  <a:lnTo>
                    <a:pt x="81579" y="72204"/>
                  </a:lnTo>
                  <a:lnTo>
                    <a:pt x="81709" y="72724"/>
                  </a:lnTo>
                  <a:lnTo>
                    <a:pt x="82266" y="72855"/>
                  </a:lnTo>
                  <a:lnTo>
                    <a:pt x="82473" y="72611"/>
                  </a:lnTo>
                  <a:lnTo>
                    <a:pt x="83017" y="72920"/>
                  </a:lnTo>
                  <a:lnTo>
                    <a:pt x="82628" y="73342"/>
                  </a:lnTo>
                  <a:lnTo>
                    <a:pt x="82641" y="73619"/>
                  </a:lnTo>
                  <a:lnTo>
                    <a:pt x="83123" y="73636"/>
                  </a:lnTo>
                  <a:lnTo>
                    <a:pt x="83323" y="73501"/>
                  </a:lnTo>
                  <a:lnTo>
                    <a:pt x="83591" y="73696"/>
                  </a:lnTo>
                  <a:lnTo>
                    <a:pt x="84011" y="74285"/>
                  </a:lnTo>
                  <a:lnTo>
                    <a:pt x="84226" y="74471"/>
                  </a:lnTo>
                  <a:lnTo>
                    <a:pt x="84325" y="74947"/>
                  </a:lnTo>
                  <a:lnTo>
                    <a:pt x="84037" y="76502"/>
                  </a:lnTo>
                  <a:lnTo>
                    <a:pt x="84019" y="77576"/>
                  </a:lnTo>
                  <a:lnTo>
                    <a:pt x="84441" y="78544"/>
                  </a:lnTo>
                  <a:lnTo>
                    <a:pt x="84269" y="78756"/>
                  </a:lnTo>
                  <a:lnTo>
                    <a:pt x="83929" y="79653"/>
                  </a:lnTo>
                  <a:lnTo>
                    <a:pt x="83690" y="79977"/>
                  </a:lnTo>
                  <a:lnTo>
                    <a:pt x="83333" y="80304"/>
                  </a:lnTo>
                  <a:lnTo>
                    <a:pt x="83212" y="80507"/>
                  </a:lnTo>
                  <a:lnTo>
                    <a:pt x="83013" y="81107"/>
                  </a:lnTo>
                  <a:lnTo>
                    <a:pt x="82941" y="81311"/>
                  </a:lnTo>
                  <a:lnTo>
                    <a:pt x="83123" y="81766"/>
                  </a:lnTo>
                  <a:lnTo>
                    <a:pt x="83086" y="82071"/>
                  </a:lnTo>
                  <a:lnTo>
                    <a:pt x="82912" y="82323"/>
                  </a:lnTo>
                  <a:lnTo>
                    <a:pt x="82763" y="82318"/>
                  </a:lnTo>
                  <a:lnTo>
                    <a:pt x="81435" y="82298"/>
                  </a:lnTo>
                  <a:lnTo>
                    <a:pt x="80880" y="82169"/>
                  </a:lnTo>
                  <a:lnTo>
                    <a:pt x="80952" y="82964"/>
                  </a:lnTo>
                  <a:lnTo>
                    <a:pt x="80476" y="82973"/>
                  </a:lnTo>
                  <a:lnTo>
                    <a:pt x="80131" y="82828"/>
                  </a:lnTo>
                  <a:lnTo>
                    <a:pt x="80196" y="82400"/>
                  </a:lnTo>
                  <a:lnTo>
                    <a:pt x="79042" y="80825"/>
                  </a:lnTo>
                  <a:lnTo>
                    <a:pt x="79573" y="80385"/>
                  </a:lnTo>
                  <a:lnTo>
                    <a:pt x="78873" y="79735"/>
                  </a:lnTo>
                  <a:lnTo>
                    <a:pt x="78472" y="79735"/>
                  </a:lnTo>
                  <a:lnTo>
                    <a:pt x="77399" y="79914"/>
                  </a:lnTo>
                  <a:lnTo>
                    <a:pt x="77203" y="80346"/>
                  </a:lnTo>
                  <a:lnTo>
                    <a:pt x="77371" y="80808"/>
                  </a:lnTo>
                  <a:lnTo>
                    <a:pt x="76737" y="79881"/>
                  </a:lnTo>
                  <a:lnTo>
                    <a:pt x="71545" y="73020"/>
                  </a:lnTo>
                  <a:lnTo>
                    <a:pt x="71314" y="72711"/>
                  </a:lnTo>
                  <a:lnTo>
                    <a:pt x="70716" y="71960"/>
                  </a:lnTo>
                  <a:lnTo>
                    <a:pt x="70295" y="72042"/>
                  </a:lnTo>
                  <a:lnTo>
                    <a:pt x="70505" y="72085"/>
                  </a:lnTo>
                  <a:lnTo>
                    <a:pt x="70639" y="72214"/>
                  </a:lnTo>
                  <a:lnTo>
                    <a:pt x="70350" y="72727"/>
                  </a:lnTo>
                  <a:lnTo>
                    <a:pt x="69460" y="73765"/>
                  </a:lnTo>
                  <a:lnTo>
                    <a:pt x="69992" y="74367"/>
                  </a:lnTo>
                  <a:lnTo>
                    <a:pt x="71461" y="76513"/>
                  </a:lnTo>
                  <a:lnTo>
                    <a:pt x="71171" y="76878"/>
                  </a:lnTo>
                  <a:lnTo>
                    <a:pt x="69875" y="75766"/>
                  </a:lnTo>
                  <a:lnTo>
                    <a:pt x="69486" y="75912"/>
                  </a:lnTo>
                  <a:lnTo>
                    <a:pt x="69176" y="76189"/>
                  </a:lnTo>
                  <a:lnTo>
                    <a:pt x="69124" y="77360"/>
                  </a:lnTo>
                  <a:lnTo>
                    <a:pt x="68671" y="77718"/>
                  </a:lnTo>
                  <a:lnTo>
                    <a:pt x="68245" y="78117"/>
                  </a:lnTo>
                  <a:lnTo>
                    <a:pt x="67828" y="78122"/>
                  </a:lnTo>
                  <a:lnTo>
                    <a:pt x="67911" y="78286"/>
                  </a:lnTo>
                  <a:lnTo>
                    <a:pt x="67768" y="78370"/>
                  </a:lnTo>
                  <a:lnTo>
                    <a:pt x="67536" y="78302"/>
                  </a:lnTo>
                  <a:lnTo>
                    <a:pt x="67474" y="78068"/>
                  </a:lnTo>
                  <a:lnTo>
                    <a:pt x="67284" y="77608"/>
                  </a:lnTo>
                  <a:lnTo>
                    <a:pt x="67219" y="77883"/>
                  </a:lnTo>
                  <a:lnTo>
                    <a:pt x="66894" y="78393"/>
                  </a:lnTo>
                  <a:lnTo>
                    <a:pt x="66675" y="78466"/>
                  </a:lnTo>
                  <a:lnTo>
                    <a:pt x="65709" y="78411"/>
                  </a:lnTo>
                  <a:lnTo>
                    <a:pt x="65730" y="78799"/>
                  </a:lnTo>
                  <a:lnTo>
                    <a:pt x="65284" y="78781"/>
                  </a:lnTo>
                  <a:lnTo>
                    <a:pt x="65393" y="78507"/>
                  </a:lnTo>
                  <a:lnTo>
                    <a:pt x="66728" y="76904"/>
                  </a:lnTo>
                  <a:lnTo>
                    <a:pt x="65916" y="77837"/>
                  </a:lnTo>
                  <a:lnTo>
                    <a:pt x="65566" y="77719"/>
                  </a:lnTo>
                  <a:lnTo>
                    <a:pt x="65175" y="77159"/>
                  </a:lnTo>
                  <a:lnTo>
                    <a:pt x="64535" y="76020"/>
                  </a:lnTo>
                  <a:lnTo>
                    <a:pt x="63966" y="76105"/>
                  </a:lnTo>
                  <a:lnTo>
                    <a:pt x="62171" y="74351"/>
                  </a:lnTo>
                  <a:lnTo>
                    <a:pt x="62274" y="74058"/>
                  </a:lnTo>
                  <a:lnTo>
                    <a:pt x="62650" y="73667"/>
                  </a:lnTo>
                  <a:lnTo>
                    <a:pt x="61562" y="72610"/>
                  </a:lnTo>
                  <a:lnTo>
                    <a:pt x="60332" y="74046"/>
                  </a:lnTo>
                  <a:lnTo>
                    <a:pt x="59555" y="73261"/>
                  </a:lnTo>
                  <a:lnTo>
                    <a:pt x="59452" y="72724"/>
                  </a:lnTo>
                  <a:lnTo>
                    <a:pt x="58753" y="72494"/>
                  </a:lnTo>
                  <a:lnTo>
                    <a:pt x="57471" y="72431"/>
                  </a:lnTo>
                  <a:lnTo>
                    <a:pt x="57018" y="72301"/>
                  </a:lnTo>
                  <a:lnTo>
                    <a:pt x="56810" y="72041"/>
                  </a:lnTo>
                  <a:lnTo>
                    <a:pt x="56409" y="71943"/>
                  </a:lnTo>
                  <a:lnTo>
                    <a:pt x="56176" y="71976"/>
                  </a:lnTo>
                  <a:lnTo>
                    <a:pt x="56020" y="71943"/>
                  </a:lnTo>
                  <a:lnTo>
                    <a:pt x="54953" y="72207"/>
                  </a:lnTo>
                  <a:lnTo>
                    <a:pt x="54778" y="72138"/>
                  </a:lnTo>
                  <a:lnTo>
                    <a:pt x="54622" y="72090"/>
                  </a:lnTo>
                  <a:lnTo>
                    <a:pt x="54195" y="72334"/>
                  </a:lnTo>
                  <a:lnTo>
                    <a:pt x="53439" y="72294"/>
                  </a:lnTo>
                  <a:lnTo>
                    <a:pt x="52939" y="72269"/>
                  </a:lnTo>
                  <a:lnTo>
                    <a:pt x="52538" y="71976"/>
                  </a:lnTo>
                  <a:lnTo>
                    <a:pt x="51968" y="71943"/>
                  </a:lnTo>
                  <a:lnTo>
                    <a:pt x="51566" y="72155"/>
                  </a:lnTo>
                  <a:lnTo>
                    <a:pt x="50414" y="71797"/>
                  </a:lnTo>
                  <a:lnTo>
                    <a:pt x="50103" y="72041"/>
                  </a:lnTo>
                  <a:lnTo>
                    <a:pt x="49961" y="72236"/>
                  </a:lnTo>
                  <a:lnTo>
                    <a:pt x="49715" y="72382"/>
                  </a:lnTo>
                  <a:lnTo>
                    <a:pt x="49611" y="72610"/>
                  </a:lnTo>
                  <a:lnTo>
                    <a:pt x="49068" y="72952"/>
                  </a:lnTo>
                  <a:lnTo>
                    <a:pt x="48737" y="73379"/>
                  </a:lnTo>
                  <a:lnTo>
                    <a:pt x="48731" y="73667"/>
                  </a:lnTo>
                  <a:lnTo>
                    <a:pt x="48498" y="73944"/>
                  </a:lnTo>
                  <a:lnTo>
                    <a:pt x="48097" y="73862"/>
                  </a:lnTo>
                  <a:lnTo>
                    <a:pt x="47747" y="73976"/>
                  </a:lnTo>
                  <a:lnTo>
                    <a:pt x="47332" y="73765"/>
                  </a:lnTo>
                  <a:lnTo>
                    <a:pt x="46815" y="74009"/>
                  </a:lnTo>
                  <a:lnTo>
                    <a:pt x="46167" y="73895"/>
                  </a:lnTo>
                  <a:lnTo>
                    <a:pt x="45623" y="74106"/>
                  </a:lnTo>
                  <a:lnTo>
                    <a:pt x="45313" y="73879"/>
                  </a:lnTo>
                  <a:lnTo>
                    <a:pt x="45028" y="73651"/>
                  </a:lnTo>
                  <a:lnTo>
                    <a:pt x="44626" y="73537"/>
                  </a:lnTo>
                  <a:lnTo>
                    <a:pt x="43576" y="73799"/>
                  </a:lnTo>
                  <a:lnTo>
                    <a:pt x="43357" y="73960"/>
                  </a:lnTo>
                  <a:lnTo>
                    <a:pt x="42887" y="74097"/>
                  </a:lnTo>
                  <a:lnTo>
                    <a:pt x="42464" y="74594"/>
                  </a:lnTo>
                  <a:lnTo>
                    <a:pt x="41985" y="74448"/>
                  </a:lnTo>
                  <a:lnTo>
                    <a:pt x="41053" y="74578"/>
                  </a:lnTo>
                  <a:lnTo>
                    <a:pt x="40380" y="74399"/>
                  </a:lnTo>
                  <a:lnTo>
                    <a:pt x="39732" y="74318"/>
                  </a:lnTo>
                  <a:lnTo>
                    <a:pt x="39318" y="74350"/>
                  </a:lnTo>
                  <a:lnTo>
                    <a:pt x="38411" y="74822"/>
                  </a:lnTo>
                  <a:lnTo>
                    <a:pt x="37197" y="80574"/>
                  </a:lnTo>
                  <a:lnTo>
                    <a:pt x="35544" y="80575"/>
                  </a:lnTo>
                  <a:lnTo>
                    <a:pt x="35648" y="80245"/>
                  </a:lnTo>
                  <a:lnTo>
                    <a:pt x="34811" y="80262"/>
                  </a:lnTo>
                  <a:lnTo>
                    <a:pt x="34429" y="80139"/>
                  </a:lnTo>
                  <a:lnTo>
                    <a:pt x="34358" y="79081"/>
                  </a:lnTo>
                  <a:lnTo>
                    <a:pt x="33708" y="79050"/>
                  </a:lnTo>
                  <a:lnTo>
                    <a:pt x="31821" y="77529"/>
                  </a:lnTo>
                  <a:lnTo>
                    <a:pt x="31711" y="74744"/>
                  </a:lnTo>
                  <a:lnTo>
                    <a:pt x="30504" y="74766"/>
                  </a:lnTo>
                  <a:lnTo>
                    <a:pt x="30734" y="72894"/>
                  </a:lnTo>
                  <a:lnTo>
                    <a:pt x="31413" y="71773"/>
                  </a:lnTo>
                  <a:lnTo>
                    <a:pt x="31653" y="71332"/>
                  </a:lnTo>
                  <a:lnTo>
                    <a:pt x="31575" y="70788"/>
                  </a:lnTo>
                  <a:lnTo>
                    <a:pt x="30559" y="70784"/>
                  </a:lnTo>
                  <a:lnTo>
                    <a:pt x="29939" y="70257"/>
                  </a:lnTo>
                  <a:lnTo>
                    <a:pt x="30125" y="69894"/>
                  </a:lnTo>
                  <a:lnTo>
                    <a:pt x="29516" y="69552"/>
                  </a:lnTo>
                  <a:lnTo>
                    <a:pt x="25824" y="67413"/>
                  </a:lnTo>
                  <a:lnTo>
                    <a:pt x="26157" y="67229"/>
                  </a:lnTo>
                  <a:lnTo>
                    <a:pt x="24583" y="65513"/>
                  </a:lnTo>
                  <a:lnTo>
                    <a:pt x="23819" y="64656"/>
                  </a:lnTo>
                  <a:lnTo>
                    <a:pt x="23107" y="65534"/>
                  </a:lnTo>
                  <a:lnTo>
                    <a:pt x="22900" y="65746"/>
                  </a:lnTo>
                  <a:lnTo>
                    <a:pt x="22537" y="65534"/>
                  </a:lnTo>
                  <a:lnTo>
                    <a:pt x="22525" y="65030"/>
                  </a:lnTo>
                  <a:lnTo>
                    <a:pt x="22364" y="64843"/>
                  </a:lnTo>
                  <a:lnTo>
                    <a:pt x="21392" y="64867"/>
                  </a:lnTo>
                  <a:lnTo>
                    <a:pt x="20142" y="64152"/>
                  </a:lnTo>
                  <a:lnTo>
                    <a:pt x="19909" y="64005"/>
                  </a:lnTo>
                  <a:lnTo>
                    <a:pt x="19352" y="63680"/>
                  </a:lnTo>
                  <a:lnTo>
                    <a:pt x="17824" y="62802"/>
                  </a:lnTo>
                  <a:lnTo>
                    <a:pt x="17773" y="61956"/>
                  </a:lnTo>
                  <a:lnTo>
                    <a:pt x="17449" y="61972"/>
                  </a:lnTo>
                  <a:lnTo>
                    <a:pt x="17180" y="61829"/>
                  </a:lnTo>
                  <a:lnTo>
                    <a:pt x="16609" y="61013"/>
                  </a:lnTo>
                  <a:lnTo>
                    <a:pt x="16297" y="60915"/>
                  </a:lnTo>
                  <a:lnTo>
                    <a:pt x="16012" y="61712"/>
                  </a:lnTo>
                  <a:lnTo>
                    <a:pt x="16144" y="61786"/>
                  </a:lnTo>
                  <a:lnTo>
                    <a:pt x="15947" y="61761"/>
                  </a:lnTo>
                  <a:lnTo>
                    <a:pt x="13189" y="61566"/>
                  </a:lnTo>
                  <a:lnTo>
                    <a:pt x="13552" y="60150"/>
                  </a:lnTo>
                  <a:lnTo>
                    <a:pt x="12891" y="59695"/>
                  </a:lnTo>
                  <a:lnTo>
                    <a:pt x="12607" y="59679"/>
                  </a:lnTo>
                  <a:lnTo>
                    <a:pt x="12594" y="59939"/>
                  </a:lnTo>
                  <a:lnTo>
                    <a:pt x="11237" y="59954"/>
                  </a:lnTo>
                  <a:lnTo>
                    <a:pt x="11237" y="59663"/>
                  </a:lnTo>
                  <a:lnTo>
                    <a:pt x="10330" y="59702"/>
                  </a:lnTo>
                  <a:lnTo>
                    <a:pt x="10038" y="59033"/>
                  </a:lnTo>
                  <a:lnTo>
                    <a:pt x="9241" y="59185"/>
                  </a:lnTo>
                  <a:lnTo>
                    <a:pt x="8345" y="59050"/>
                  </a:lnTo>
                  <a:lnTo>
                    <a:pt x="8396" y="58636"/>
                  </a:lnTo>
                  <a:lnTo>
                    <a:pt x="8190" y="58563"/>
                  </a:lnTo>
                  <a:lnTo>
                    <a:pt x="7230" y="58346"/>
                  </a:lnTo>
                  <a:lnTo>
                    <a:pt x="5276" y="58556"/>
                  </a:lnTo>
                  <a:lnTo>
                    <a:pt x="5253" y="58260"/>
                  </a:lnTo>
                  <a:lnTo>
                    <a:pt x="5166" y="58108"/>
                  </a:lnTo>
                  <a:lnTo>
                    <a:pt x="4447" y="58071"/>
                  </a:lnTo>
                  <a:lnTo>
                    <a:pt x="4277" y="57912"/>
                  </a:lnTo>
                  <a:lnTo>
                    <a:pt x="4223" y="53853"/>
                  </a:lnTo>
                  <a:lnTo>
                    <a:pt x="4395" y="53722"/>
                  </a:lnTo>
                  <a:lnTo>
                    <a:pt x="4178" y="53562"/>
                  </a:lnTo>
                  <a:lnTo>
                    <a:pt x="1600" y="51766"/>
                  </a:lnTo>
                  <a:lnTo>
                    <a:pt x="1442" y="50800"/>
                  </a:lnTo>
                  <a:lnTo>
                    <a:pt x="1453" y="50413"/>
                  </a:lnTo>
                  <a:lnTo>
                    <a:pt x="1532" y="50129"/>
                  </a:lnTo>
                  <a:lnTo>
                    <a:pt x="2558" y="48850"/>
                  </a:lnTo>
                  <a:lnTo>
                    <a:pt x="2718" y="48204"/>
                  </a:lnTo>
                  <a:lnTo>
                    <a:pt x="2250" y="47082"/>
                  </a:lnTo>
                  <a:lnTo>
                    <a:pt x="2062" y="46814"/>
                  </a:lnTo>
                  <a:lnTo>
                    <a:pt x="1641" y="46569"/>
                  </a:lnTo>
                  <a:lnTo>
                    <a:pt x="1052" y="46462"/>
                  </a:lnTo>
                  <a:lnTo>
                    <a:pt x="365" y="45851"/>
                  </a:lnTo>
                  <a:lnTo>
                    <a:pt x="575" y="45563"/>
                  </a:lnTo>
                  <a:lnTo>
                    <a:pt x="624" y="45252"/>
                  </a:lnTo>
                  <a:lnTo>
                    <a:pt x="582" y="44936"/>
                  </a:lnTo>
                  <a:lnTo>
                    <a:pt x="239" y="44181"/>
                  </a:lnTo>
                  <a:lnTo>
                    <a:pt x="258" y="41649"/>
                  </a:lnTo>
                  <a:lnTo>
                    <a:pt x="193" y="39656"/>
                  </a:lnTo>
                  <a:lnTo>
                    <a:pt x="27" y="38428"/>
                  </a:lnTo>
                  <a:lnTo>
                    <a:pt x="0" y="37390"/>
                  </a:lnTo>
                  <a:lnTo>
                    <a:pt x="63" y="36657"/>
                  </a:lnTo>
                  <a:lnTo>
                    <a:pt x="2219" y="36659"/>
                  </a:lnTo>
                  <a:lnTo>
                    <a:pt x="2273" y="36456"/>
                  </a:lnTo>
                  <a:lnTo>
                    <a:pt x="2260" y="33728"/>
                  </a:lnTo>
                  <a:lnTo>
                    <a:pt x="2404" y="33331"/>
                  </a:lnTo>
                  <a:lnTo>
                    <a:pt x="2417" y="33986"/>
                  </a:lnTo>
                  <a:lnTo>
                    <a:pt x="4470" y="34008"/>
                  </a:lnTo>
                  <a:lnTo>
                    <a:pt x="3980" y="32292"/>
                  </a:lnTo>
                  <a:lnTo>
                    <a:pt x="3882" y="31710"/>
                  </a:lnTo>
                  <a:lnTo>
                    <a:pt x="4026" y="31606"/>
                  </a:lnTo>
                  <a:lnTo>
                    <a:pt x="4034" y="29891"/>
                  </a:lnTo>
                  <a:lnTo>
                    <a:pt x="4864" y="29883"/>
                  </a:lnTo>
                  <a:lnTo>
                    <a:pt x="5425" y="29008"/>
                  </a:lnTo>
                  <a:lnTo>
                    <a:pt x="5300" y="28404"/>
                  </a:lnTo>
                  <a:lnTo>
                    <a:pt x="4858" y="28390"/>
                  </a:lnTo>
                  <a:lnTo>
                    <a:pt x="4866" y="26067"/>
                  </a:lnTo>
                  <a:lnTo>
                    <a:pt x="4804" y="23742"/>
                  </a:lnTo>
                  <a:lnTo>
                    <a:pt x="4520" y="21684"/>
                  </a:lnTo>
                  <a:lnTo>
                    <a:pt x="4461" y="18600"/>
                  </a:lnTo>
                  <a:lnTo>
                    <a:pt x="5919" y="14798"/>
                  </a:lnTo>
                  <a:lnTo>
                    <a:pt x="4621" y="14817"/>
                  </a:lnTo>
                  <a:lnTo>
                    <a:pt x="4615" y="13730"/>
                  </a:lnTo>
                  <a:lnTo>
                    <a:pt x="4917" y="14014"/>
                  </a:lnTo>
                  <a:lnTo>
                    <a:pt x="5510" y="14092"/>
                  </a:lnTo>
                  <a:lnTo>
                    <a:pt x="5498" y="13746"/>
                  </a:lnTo>
                  <a:lnTo>
                    <a:pt x="6124" y="14288"/>
                  </a:lnTo>
                  <a:lnTo>
                    <a:pt x="11314" y="18842"/>
                  </a:lnTo>
                  <a:lnTo>
                    <a:pt x="11559" y="18981"/>
                  </a:lnTo>
                  <a:lnTo>
                    <a:pt x="11950" y="19040"/>
                  </a:lnTo>
                  <a:lnTo>
                    <a:pt x="11880" y="15445"/>
                  </a:lnTo>
                  <a:lnTo>
                    <a:pt x="12179" y="15107"/>
                  </a:lnTo>
                  <a:lnTo>
                    <a:pt x="13448" y="15095"/>
                  </a:lnTo>
                  <a:lnTo>
                    <a:pt x="14219" y="14747"/>
                  </a:lnTo>
                  <a:lnTo>
                    <a:pt x="14610" y="14291"/>
                  </a:lnTo>
                  <a:lnTo>
                    <a:pt x="17052" y="14272"/>
                  </a:lnTo>
                  <a:lnTo>
                    <a:pt x="17052" y="13536"/>
                  </a:lnTo>
                  <a:lnTo>
                    <a:pt x="16609" y="13545"/>
                  </a:lnTo>
                  <a:lnTo>
                    <a:pt x="16418" y="12891"/>
                  </a:lnTo>
                  <a:lnTo>
                    <a:pt x="16682" y="12439"/>
                  </a:lnTo>
                  <a:lnTo>
                    <a:pt x="17550" y="12438"/>
                  </a:lnTo>
                  <a:lnTo>
                    <a:pt x="17544" y="11906"/>
                  </a:lnTo>
                  <a:lnTo>
                    <a:pt x="16817" y="11899"/>
                  </a:lnTo>
                  <a:lnTo>
                    <a:pt x="15592" y="10570"/>
                  </a:lnTo>
                  <a:lnTo>
                    <a:pt x="16074" y="10193"/>
                  </a:lnTo>
                  <a:lnTo>
                    <a:pt x="16214" y="9819"/>
                  </a:lnTo>
                  <a:lnTo>
                    <a:pt x="15744" y="9624"/>
                  </a:lnTo>
                  <a:lnTo>
                    <a:pt x="15637" y="9875"/>
                  </a:lnTo>
                  <a:lnTo>
                    <a:pt x="15326" y="10147"/>
                  </a:lnTo>
                  <a:lnTo>
                    <a:pt x="15054" y="10020"/>
                  </a:lnTo>
                  <a:lnTo>
                    <a:pt x="13618" y="8471"/>
                  </a:lnTo>
                  <a:lnTo>
                    <a:pt x="14736" y="7245"/>
                  </a:lnTo>
                  <a:lnTo>
                    <a:pt x="14989" y="708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5" name="pg1056">
              <a:extLst>
                <a:ext uri="{FF2B5EF4-FFF2-40B4-BE49-F238E27FC236}">
                  <a16:creationId xmlns:a16="http://schemas.microsoft.com/office/drawing/2014/main" id="{32AA1887-F66A-5A4D-9D38-617C2BAA1315}"/>
                </a:ext>
              </a:extLst>
            </p:cNvPr>
            <p:cNvSpPr/>
            <p:nvPr/>
          </p:nvSpPr>
          <p:spPr>
            <a:xfrm>
              <a:off x="4618224" y="4652903"/>
              <a:ext cx="4868" cy="6237"/>
            </a:xfrm>
            <a:custGeom>
              <a:avLst/>
              <a:gdLst/>
              <a:ahLst/>
              <a:cxnLst/>
              <a:rect l="0" t="0" r="0" b="0"/>
              <a:pathLst>
                <a:path w="4868" h="6237">
                  <a:moveTo>
                    <a:pt x="4239" y="158"/>
                  </a:moveTo>
                  <a:lnTo>
                    <a:pt x="4285" y="1113"/>
                  </a:lnTo>
                  <a:lnTo>
                    <a:pt x="3185" y="1129"/>
                  </a:lnTo>
                  <a:lnTo>
                    <a:pt x="3198" y="186"/>
                  </a:lnTo>
                  <a:lnTo>
                    <a:pt x="2783" y="218"/>
                  </a:lnTo>
                  <a:lnTo>
                    <a:pt x="2641" y="446"/>
                  </a:lnTo>
                  <a:lnTo>
                    <a:pt x="2654" y="1146"/>
                  </a:lnTo>
                  <a:lnTo>
                    <a:pt x="2110" y="1146"/>
                  </a:lnTo>
                  <a:lnTo>
                    <a:pt x="2136" y="2333"/>
                  </a:lnTo>
                  <a:lnTo>
                    <a:pt x="1527" y="2349"/>
                  </a:lnTo>
                  <a:lnTo>
                    <a:pt x="1346" y="3699"/>
                  </a:lnTo>
                  <a:lnTo>
                    <a:pt x="1346" y="4708"/>
                  </a:lnTo>
                  <a:lnTo>
                    <a:pt x="530" y="4708"/>
                  </a:lnTo>
                  <a:lnTo>
                    <a:pt x="530" y="4220"/>
                  </a:lnTo>
                  <a:lnTo>
                    <a:pt x="0" y="4594"/>
                  </a:lnTo>
                  <a:lnTo>
                    <a:pt x="12" y="5895"/>
                  </a:lnTo>
                  <a:lnTo>
                    <a:pt x="1126" y="5879"/>
                  </a:lnTo>
                  <a:lnTo>
                    <a:pt x="1126" y="6220"/>
                  </a:lnTo>
                  <a:lnTo>
                    <a:pt x="3910" y="6237"/>
                  </a:lnTo>
                  <a:lnTo>
                    <a:pt x="4868" y="6042"/>
                  </a:lnTo>
                  <a:lnTo>
                    <a:pt x="4803" y="2805"/>
                  </a:lnTo>
                  <a:lnTo>
                    <a:pt x="4738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6" name="pg1057">
              <a:extLst>
                <a:ext uri="{FF2B5EF4-FFF2-40B4-BE49-F238E27FC236}">
                  <a16:creationId xmlns:a16="http://schemas.microsoft.com/office/drawing/2014/main" id="{D353AD84-FE28-E844-AFEB-AFB9681BEA9C}"/>
                </a:ext>
              </a:extLst>
            </p:cNvPr>
            <p:cNvSpPr/>
            <p:nvPr/>
          </p:nvSpPr>
          <p:spPr>
            <a:xfrm>
              <a:off x="4647732" y="4649739"/>
              <a:ext cx="5515" cy="4472"/>
            </a:xfrm>
            <a:custGeom>
              <a:avLst/>
              <a:gdLst/>
              <a:ahLst/>
              <a:cxnLst/>
              <a:rect l="0" t="0" r="0" b="0"/>
              <a:pathLst>
                <a:path w="5515" h="4472">
                  <a:moveTo>
                    <a:pt x="4091" y="0"/>
                  </a:moveTo>
                  <a:lnTo>
                    <a:pt x="155" y="97"/>
                  </a:lnTo>
                  <a:lnTo>
                    <a:pt x="168" y="373"/>
                  </a:lnTo>
                  <a:lnTo>
                    <a:pt x="401" y="390"/>
                  </a:lnTo>
                  <a:lnTo>
                    <a:pt x="453" y="2000"/>
                  </a:lnTo>
                  <a:lnTo>
                    <a:pt x="367" y="2667"/>
                  </a:lnTo>
                  <a:lnTo>
                    <a:pt x="958" y="3187"/>
                  </a:lnTo>
                  <a:lnTo>
                    <a:pt x="906" y="3415"/>
                  </a:lnTo>
                  <a:lnTo>
                    <a:pt x="854" y="3822"/>
                  </a:lnTo>
                  <a:lnTo>
                    <a:pt x="388" y="3204"/>
                  </a:lnTo>
                  <a:lnTo>
                    <a:pt x="1" y="3071"/>
                  </a:lnTo>
                  <a:lnTo>
                    <a:pt x="0" y="3269"/>
                  </a:lnTo>
                  <a:lnTo>
                    <a:pt x="414" y="3464"/>
                  </a:lnTo>
                  <a:lnTo>
                    <a:pt x="971" y="4066"/>
                  </a:lnTo>
                  <a:lnTo>
                    <a:pt x="1463" y="4424"/>
                  </a:lnTo>
                  <a:lnTo>
                    <a:pt x="1786" y="4472"/>
                  </a:lnTo>
                  <a:lnTo>
                    <a:pt x="2032" y="4440"/>
                  </a:lnTo>
                  <a:lnTo>
                    <a:pt x="2486" y="4212"/>
                  </a:lnTo>
                  <a:lnTo>
                    <a:pt x="3029" y="3773"/>
                  </a:lnTo>
                  <a:lnTo>
                    <a:pt x="3677" y="3502"/>
                  </a:lnTo>
                  <a:lnTo>
                    <a:pt x="3625" y="3334"/>
                  </a:lnTo>
                  <a:lnTo>
                    <a:pt x="3508" y="2927"/>
                  </a:lnTo>
                  <a:lnTo>
                    <a:pt x="3482" y="2456"/>
                  </a:lnTo>
                  <a:lnTo>
                    <a:pt x="3706" y="2356"/>
                  </a:lnTo>
                  <a:lnTo>
                    <a:pt x="4223" y="2323"/>
                  </a:lnTo>
                  <a:lnTo>
                    <a:pt x="4701" y="2508"/>
                  </a:lnTo>
                  <a:lnTo>
                    <a:pt x="5231" y="2407"/>
                  </a:lnTo>
                  <a:lnTo>
                    <a:pt x="5515" y="1496"/>
                  </a:lnTo>
                  <a:lnTo>
                    <a:pt x="5272" y="1046"/>
                  </a:lnTo>
                  <a:lnTo>
                    <a:pt x="4402" y="91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7" name="pg1058">
              <a:extLst>
                <a:ext uri="{FF2B5EF4-FFF2-40B4-BE49-F238E27FC236}">
                  <a16:creationId xmlns:a16="http://schemas.microsoft.com/office/drawing/2014/main" id="{B2DA1242-0628-8546-B521-4C229328B417}"/>
                </a:ext>
              </a:extLst>
            </p:cNvPr>
            <p:cNvSpPr/>
            <p:nvPr/>
          </p:nvSpPr>
          <p:spPr>
            <a:xfrm>
              <a:off x="4562386" y="4449186"/>
              <a:ext cx="178397" cy="174510"/>
            </a:xfrm>
            <a:custGeom>
              <a:avLst/>
              <a:gdLst/>
              <a:ahLst/>
              <a:cxnLst/>
              <a:rect l="0" t="0" r="0" b="0"/>
              <a:pathLst>
                <a:path w="178397" h="174510">
                  <a:moveTo>
                    <a:pt x="18553" y="14820"/>
                  </a:moveTo>
                  <a:lnTo>
                    <a:pt x="20128" y="17298"/>
                  </a:lnTo>
                  <a:lnTo>
                    <a:pt x="20668" y="17105"/>
                  </a:lnTo>
                  <a:lnTo>
                    <a:pt x="20675" y="16925"/>
                  </a:lnTo>
                  <a:lnTo>
                    <a:pt x="20827" y="16678"/>
                  </a:lnTo>
                  <a:lnTo>
                    <a:pt x="21520" y="16997"/>
                  </a:lnTo>
                  <a:lnTo>
                    <a:pt x="22258" y="16653"/>
                  </a:lnTo>
                  <a:lnTo>
                    <a:pt x="22405" y="16485"/>
                  </a:lnTo>
                  <a:lnTo>
                    <a:pt x="22422" y="16202"/>
                  </a:lnTo>
                  <a:lnTo>
                    <a:pt x="22807" y="15718"/>
                  </a:lnTo>
                  <a:lnTo>
                    <a:pt x="24192" y="14972"/>
                  </a:lnTo>
                  <a:lnTo>
                    <a:pt x="24629" y="15207"/>
                  </a:lnTo>
                  <a:lnTo>
                    <a:pt x="25021" y="17498"/>
                  </a:lnTo>
                  <a:lnTo>
                    <a:pt x="25234" y="17748"/>
                  </a:lnTo>
                  <a:lnTo>
                    <a:pt x="25777" y="17804"/>
                  </a:lnTo>
                  <a:lnTo>
                    <a:pt x="25516" y="18307"/>
                  </a:lnTo>
                  <a:lnTo>
                    <a:pt x="25018" y="18869"/>
                  </a:lnTo>
                  <a:lnTo>
                    <a:pt x="24248" y="19175"/>
                  </a:lnTo>
                  <a:lnTo>
                    <a:pt x="24186" y="19007"/>
                  </a:lnTo>
                  <a:lnTo>
                    <a:pt x="23942" y="18765"/>
                  </a:lnTo>
                  <a:lnTo>
                    <a:pt x="23653" y="18803"/>
                  </a:lnTo>
                  <a:lnTo>
                    <a:pt x="23313" y="19310"/>
                  </a:lnTo>
                  <a:lnTo>
                    <a:pt x="23324" y="19794"/>
                  </a:lnTo>
                  <a:lnTo>
                    <a:pt x="23142" y="20353"/>
                  </a:lnTo>
                  <a:lnTo>
                    <a:pt x="22808" y="20726"/>
                  </a:lnTo>
                  <a:lnTo>
                    <a:pt x="25824" y="23488"/>
                  </a:lnTo>
                  <a:lnTo>
                    <a:pt x="30814" y="30006"/>
                  </a:lnTo>
                  <a:lnTo>
                    <a:pt x="31706" y="30784"/>
                  </a:lnTo>
                  <a:lnTo>
                    <a:pt x="34199" y="28880"/>
                  </a:lnTo>
                  <a:lnTo>
                    <a:pt x="34402" y="28390"/>
                  </a:lnTo>
                  <a:lnTo>
                    <a:pt x="35066" y="27672"/>
                  </a:lnTo>
                  <a:lnTo>
                    <a:pt x="35598" y="27307"/>
                  </a:lnTo>
                  <a:lnTo>
                    <a:pt x="36650" y="26774"/>
                  </a:lnTo>
                  <a:lnTo>
                    <a:pt x="37620" y="25661"/>
                  </a:lnTo>
                  <a:lnTo>
                    <a:pt x="37310" y="24808"/>
                  </a:lnTo>
                  <a:lnTo>
                    <a:pt x="37456" y="22100"/>
                  </a:lnTo>
                  <a:lnTo>
                    <a:pt x="37466" y="21954"/>
                  </a:lnTo>
                  <a:lnTo>
                    <a:pt x="37945" y="20998"/>
                  </a:lnTo>
                  <a:lnTo>
                    <a:pt x="38117" y="20849"/>
                  </a:lnTo>
                  <a:lnTo>
                    <a:pt x="40161" y="19912"/>
                  </a:lnTo>
                  <a:lnTo>
                    <a:pt x="41477" y="19528"/>
                  </a:lnTo>
                  <a:lnTo>
                    <a:pt x="41697" y="19371"/>
                  </a:lnTo>
                  <a:lnTo>
                    <a:pt x="43048" y="17948"/>
                  </a:lnTo>
                  <a:lnTo>
                    <a:pt x="44282" y="17292"/>
                  </a:lnTo>
                  <a:lnTo>
                    <a:pt x="44489" y="16663"/>
                  </a:lnTo>
                  <a:lnTo>
                    <a:pt x="44547" y="16228"/>
                  </a:lnTo>
                  <a:lnTo>
                    <a:pt x="44389" y="15117"/>
                  </a:lnTo>
                  <a:lnTo>
                    <a:pt x="45135" y="13989"/>
                  </a:lnTo>
                  <a:lnTo>
                    <a:pt x="45305" y="13879"/>
                  </a:lnTo>
                  <a:lnTo>
                    <a:pt x="45238" y="13729"/>
                  </a:lnTo>
                  <a:lnTo>
                    <a:pt x="46211" y="11727"/>
                  </a:lnTo>
                  <a:lnTo>
                    <a:pt x="46462" y="11623"/>
                  </a:lnTo>
                  <a:lnTo>
                    <a:pt x="46435" y="11832"/>
                  </a:lnTo>
                  <a:lnTo>
                    <a:pt x="46311" y="12200"/>
                  </a:lnTo>
                  <a:lnTo>
                    <a:pt x="46934" y="11612"/>
                  </a:lnTo>
                  <a:lnTo>
                    <a:pt x="47271" y="10274"/>
                  </a:lnTo>
                  <a:lnTo>
                    <a:pt x="47432" y="10006"/>
                  </a:lnTo>
                  <a:lnTo>
                    <a:pt x="48361" y="9336"/>
                  </a:lnTo>
                  <a:lnTo>
                    <a:pt x="48729" y="9232"/>
                  </a:lnTo>
                  <a:lnTo>
                    <a:pt x="49142" y="9194"/>
                  </a:lnTo>
                  <a:lnTo>
                    <a:pt x="49386" y="9519"/>
                  </a:lnTo>
                  <a:lnTo>
                    <a:pt x="49973" y="8859"/>
                  </a:lnTo>
                  <a:lnTo>
                    <a:pt x="50105" y="8754"/>
                  </a:lnTo>
                  <a:lnTo>
                    <a:pt x="50296" y="8701"/>
                  </a:lnTo>
                  <a:lnTo>
                    <a:pt x="50804" y="8914"/>
                  </a:lnTo>
                  <a:lnTo>
                    <a:pt x="51418" y="8930"/>
                  </a:lnTo>
                  <a:lnTo>
                    <a:pt x="52195" y="8723"/>
                  </a:lnTo>
                  <a:lnTo>
                    <a:pt x="52474" y="8550"/>
                  </a:lnTo>
                  <a:lnTo>
                    <a:pt x="52712" y="7995"/>
                  </a:lnTo>
                  <a:lnTo>
                    <a:pt x="52847" y="7850"/>
                  </a:lnTo>
                  <a:lnTo>
                    <a:pt x="53464" y="7560"/>
                  </a:lnTo>
                  <a:lnTo>
                    <a:pt x="54265" y="7308"/>
                  </a:lnTo>
                  <a:lnTo>
                    <a:pt x="54932" y="7263"/>
                  </a:lnTo>
                  <a:lnTo>
                    <a:pt x="55541" y="7364"/>
                  </a:lnTo>
                  <a:lnTo>
                    <a:pt x="56200" y="7674"/>
                  </a:lnTo>
                  <a:lnTo>
                    <a:pt x="56411" y="7656"/>
                  </a:lnTo>
                  <a:lnTo>
                    <a:pt x="57596" y="7074"/>
                  </a:lnTo>
                  <a:lnTo>
                    <a:pt x="58307" y="6956"/>
                  </a:lnTo>
                  <a:lnTo>
                    <a:pt x="59050" y="6529"/>
                  </a:lnTo>
                  <a:lnTo>
                    <a:pt x="59473" y="6447"/>
                  </a:lnTo>
                  <a:lnTo>
                    <a:pt x="60183" y="6557"/>
                  </a:lnTo>
                  <a:lnTo>
                    <a:pt x="61443" y="6440"/>
                  </a:lnTo>
                  <a:lnTo>
                    <a:pt x="62335" y="6877"/>
                  </a:lnTo>
                  <a:lnTo>
                    <a:pt x="63564" y="6887"/>
                  </a:lnTo>
                  <a:lnTo>
                    <a:pt x="64052" y="7035"/>
                  </a:lnTo>
                  <a:lnTo>
                    <a:pt x="64840" y="7497"/>
                  </a:lnTo>
                  <a:lnTo>
                    <a:pt x="65385" y="8064"/>
                  </a:lnTo>
                  <a:lnTo>
                    <a:pt x="65480" y="8263"/>
                  </a:lnTo>
                  <a:lnTo>
                    <a:pt x="65458" y="8516"/>
                  </a:lnTo>
                  <a:lnTo>
                    <a:pt x="64967" y="9810"/>
                  </a:lnTo>
                  <a:lnTo>
                    <a:pt x="64969" y="10024"/>
                  </a:lnTo>
                  <a:lnTo>
                    <a:pt x="65366" y="10731"/>
                  </a:lnTo>
                  <a:lnTo>
                    <a:pt x="65370" y="10907"/>
                  </a:lnTo>
                  <a:lnTo>
                    <a:pt x="65328" y="11080"/>
                  </a:lnTo>
                  <a:lnTo>
                    <a:pt x="64819" y="11404"/>
                  </a:lnTo>
                  <a:lnTo>
                    <a:pt x="64773" y="11682"/>
                  </a:lnTo>
                  <a:lnTo>
                    <a:pt x="64885" y="11822"/>
                  </a:lnTo>
                  <a:lnTo>
                    <a:pt x="65109" y="11907"/>
                  </a:lnTo>
                  <a:lnTo>
                    <a:pt x="65702" y="11818"/>
                  </a:lnTo>
                  <a:lnTo>
                    <a:pt x="65957" y="11914"/>
                  </a:lnTo>
                  <a:lnTo>
                    <a:pt x="65973" y="12732"/>
                  </a:lnTo>
                  <a:lnTo>
                    <a:pt x="66167" y="13276"/>
                  </a:lnTo>
                  <a:lnTo>
                    <a:pt x="66661" y="13921"/>
                  </a:lnTo>
                  <a:lnTo>
                    <a:pt x="67026" y="14272"/>
                  </a:lnTo>
                  <a:lnTo>
                    <a:pt x="67362" y="14366"/>
                  </a:lnTo>
                  <a:lnTo>
                    <a:pt x="68137" y="14724"/>
                  </a:lnTo>
                  <a:lnTo>
                    <a:pt x="68606" y="14704"/>
                  </a:lnTo>
                  <a:lnTo>
                    <a:pt x="69208" y="15066"/>
                  </a:lnTo>
                  <a:lnTo>
                    <a:pt x="69340" y="16201"/>
                  </a:lnTo>
                  <a:lnTo>
                    <a:pt x="69195" y="16328"/>
                  </a:lnTo>
                  <a:lnTo>
                    <a:pt x="68541" y="16431"/>
                  </a:lnTo>
                  <a:lnTo>
                    <a:pt x="67753" y="16204"/>
                  </a:lnTo>
                  <a:lnTo>
                    <a:pt x="67146" y="15687"/>
                  </a:lnTo>
                  <a:lnTo>
                    <a:pt x="66854" y="15969"/>
                  </a:lnTo>
                  <a:lnTo>
                    <a:pt x="66875" y="16193"/>
                  </a:lnTo>
                  <a:lnTo>
                    <a:pt x="67600" y="16478"/>
                  </a:lnTo>
                  <a:lnTo>
                    <a:pt x="67791" y="16639"/>
                  </a:lnTo>
                  <a:lnTo>
                    <a:pt x="67873" y="16871"/>
                  </a:lnTo>
                  <a:lnTo>
                    <a:pt x="67803" y="17167"/>
                  </a:lnTo>
                  <a:lnTo>
                    <a:pt x="67291" y="17736"/>
                  </a:lnTo>
                  <a:lnTo>
                    <a:pt x="67063" y="18124"/>
                  </a:lnTo>
                  <a:lnTo>
                    <a:pt x="66913" y="18711"/>
                  </a:lnTo>
                  <a:lnTo>
                    <a:pt x="66926" y="19180"/>
                  </a:lnTo>
                  <a:lnTo>
                    <a:pt x="66960" y="19381"/>
                  </a:lnTo>
                  <a:lnTo>
                    <a:pt x="67046" y="19638"/>
                  </a:lnTo>
                  <a:lnTo>
                    <a:pt x="67209" y="19841"/>
                  </a:lnTo>
                  <a:lnTo>
                    <a:pt x="68253" y="20133"/>
                  </a:lnTo>
                  <a:lnTo>
                    <a:pt x="68946" y="20612"/>
                  </a:lnTo>
                  <a:lnTo>
                    <a:pt x="69055" y="20481"/>
                  </a:lnTo>
                  <a:lnTo>
                    <a:pt x="69617" y="20259"/>
                  </a:lnTo>
                  <a:lnTo>
                    <a:pt x="70044" y="20160"/>
                  </a:lnTo>
                  <a:lnTo>
                    <a:pt x="70488" y="20100"/>
                  </a:lnTo>
                  <a:lnTo>
                    <a:pt x="71489" y="20334"/>
                  </a:lnTo>
                  <a:lnTo>
                    <a:pt x="72494" y="20158"/>
                  </a:lnTo>
                  <a:lnTo>
                    <a:pt x="72986" y="19963"/>
                  </a:lnTo>
                  <a:lnTo>
                    <a:pt x="73295" y="19362"/>
                  </a:lnTo>
                  <a:lnTo>
                    <a:pt x="73117" y="18544"/>
                  </a:lnTo>
                  <a:lnTo>
                    <a:pt x="73166" y="18186"/>
                  </a:lnTo>
                  <a:lnTo>
                    <a:pt x="73858" y="16973"/>
                  </a:lnTo>
                  <a:lnTo>
                    <a:pt x="74037" y="16897"/>
                  </a:lnTo>
                  <a:lnTo>
                    <a:pt x="74315" y="16940"/>
                  </a:lnTo>
                  <a:lnTo>
                    <a:pt x="74856" y="17441"/>
                  </a:lnTo>
                  <a:lnTo>
                    <a:pt x="75708" y="19311"/>
                  </a:lnTo>
                  <a:lnTo>
                    <a:pt x="75993" y="19579"/>
                  </a:lnTo>
                  <a:lnTo>
                    <a:pt x="76170" y="19543"/>
                  </a:lnTo>
                  <a:lnTo>
                    <a:pt x="76452" y="19356"/>
                  </a:lnTo>
                  <a:lnTo>
                    <a:pt x="76607" y="19160"/>
                  </a:lnTo>
                  <a:lnTo>
                    <a:pt x="76722" y="18582"/>
                  </a:lnTo>
                  <a:lnTo>
                    <a:pt x="76956" y="18199"/>
                  </a:lnTo>
                  <a:lnTo>
                    <a:pt x="77683" y="17785"/>
                  </a:lnTo>
                  <a:lnTo>
                    <a:pt x="77884" y="17460"/>
                  </a:lnTo>
                  <a:lnTo>
                    <a:pt x="77927" y="17190"/>
                  </a:lnTo>
                  <a:lnTo>
                    <a:pt x="77811" y="16875"/>
                  </a:lnTo>
                  <a:lnTo>
                    <a:pt x="77652" y="16657"/>
                  </a:lnTo>
                  <a:lnTo>
                    <a:pt x="77556" y="16239"/>
                  </a:lnTo>
                  <a:lnTo>
                    <a:pt x="77618" y="16093"/>
                  </a:lnTo>
                  <a:lnTo>
                    <a:pt x="78056" y="15654"/>
                  </a:lnTo>
                  <a:lnTo>
                    <a:pt x="78269" y="15268"/>
                  </a:lnTo>
                  <a:lnTo>
                    <a:pt x="78341" y="14649"/>
                  </a:lnTo>
                  <a:lnTo>
                    <a:pt x="78277" y="14352"/>
                  </a:lnTo>
                  <a:lnTo>
                    <a:pt x="77910" y="13849"/>
                  </a:lnTo>
                  <a:lnTo>
                    <a:pt x="77915" y="13551"/>
                  </a:lnTo>
                  <a:lnTo>
                    <a:pt x="78058" y="13307"/>
                  </a:lnTo>
                  <a:lnTo>
                    <a:pt x="78772" y="12882"/>
                  </a:lnTo>
                  <a:lnTo>
                    <a:pt x="79621" y="12586"/>
                  </a:lnTo>
                  <a:lnTo>
                    <a:pt x="80918" y="12488"/>
                  </a:lnTo>
                  <a:lnTo>
                    <a:pt x="81593" y="12666"/>
                  </a:lnTo>
                  <a:lnTo>
                    <a:pt x="82294" y="12751"/>
                  </a:lnTo>
                  <a:lnTo>
                    <a:pt x="83315" y="12333"/>
                  </a:lnTo>
                  <a:lnTo>
                    <a:pt x="85568" y="11896"/>
                  </a:lnTo>
                  <a:lnTo>
                    <a:pt x="86037" y="11903"/>
                  </a:lnTo>
                  <a:lnTo>
                    <a:pt x="86624" y="12240"/>
                  </a:lnTo>
                  <a:lnTo>
                    <a:pt x="88031" y="14260"/>
                  </a:lnTo>
                  <a:lnTo>
                    <a:pt x="88691" y="15075"/>
                  </a:lnTo>
                  <a:lnTo>
                    <a:pt x="88652" y="15307"/>
                  </a:lnTo>
                  <a:lnTo>
                    <a:pt x="87892" y="16997"/>
                  </a:lnTo>
                  <a:lnTo>
                    <a:pt x="87096" y="18352"/>
                  </a:lnTo>
                  <a:lnTo>
                    <a:pt x="87225" y="18733"/>
                  </a:lnTo>
                  <a:lnTo>
                    <a:pt x="87615" y="19109"/>
                  </a:lnTo>
                  <a:lnTo>
                    <a:pt x="88011" y="19775"/>
                  </a:lnTo>
                  <a:lnTo>
                    <a:pt x="88026" y="20331"/>
                  </a:lnTo>
                  <a:lnTo>
                    <a:pt x="88150" y="20879"/>
                  </a:lnTo>
                  <a:lnTo>
                    <a:pt x="88361" y="21792"/>
                  </a:lnTo>
                  <a:lnTo>
                    <a:pt x="88663" y="22534"/>
                  </a:lnTo>
                  <a:lnTo>
                    <a:pt x="89711" y="23319"/>
                  </a:lnTo>
                  <a:lnTo>
                    <a:pt x="90531" y="23742"/>
                  </a:lnTo>
                  <a:lnTo>
                    <a:pt x="91686" y="23960"/>
                  </a:lnTo>
                  <a:lnTo>
                    <a:pt x="92083" y="24320"/>
                  </a:lnTo>
                  <a:lnTo>
                    <a:pt x="92652" y="25231"/>
                  </a:lnTo>
                  <a:lnTo>
                    <a:pt x="94528" y="23257"/>
                  </a:lnTo>
                  <a:lnTo>
                    <a:pt x="97008" y="20648"/>
                  </a:lnTo>
                  <a:lnTo>
                    <a:pt x="103818" y="13424"/>
                  </a:lnTo>
                  <a:lnTo>
                    <a:pt x="110658" y="6243"/>
                  </a:lnTo>
                  <a:lnTo>
                    <a:pt x="116598" y="0"/>
                  </a:lnTo>
                  <a:lnTo>
                    <a:pt x="116496" y="282"/>
                  </a:lnTo>
                  <a:lnTo>
                    <a:pt x="116505" y="1531"/>
                  </a:lnTo>
                  <a:lnTo>
                    <a:pt x="117084" y="2038"/>
                  </a:lnTo>
                  <a:lnTo>
                    <a:pt x="117555" y="2600"/>
                  </a:lnTo>
                  <a:lnTo>
                    <a:pt x="117549" y="3132"/>
                  </a:lnTo>
                  <a:lnTo>
                    <a:pt x="121855" y="3136"/>
                  </a:lnTo>
                  <a:lnTo>
                    <a:pt x="121931" y="3993"/>
                  </a:lnTo>
                  <a:lnTo>
                    <a:pt x="122364" y="4332"/>
                  </a:lnTo>
                  <a:lnTo>
                    <a:pt x="124181" y="3214"/>
                  </a:lnTo>
                  <a:lnTo>
                    <a:pt x="124956" y="4876"/>
                  </a:lnTo>
                  <a:lnTo>
                    <a:pt x="125472" y="5792"/>
                  </a:lnTo>
                  <a:lnTo>
                    <a:pt x="125307" y="6195"/>
                  </a:lnTo>
                  <a:lnTo>
                    <a:pt x="124767" y="6940"/>
                  </a:lnTo>
                  <a:lnTo>
                    <a:pt x="124519" y="6989"/>
                  </a:lnTo>
                  <a:lnTo>
                    <a:pt x="123979" y="7447"/>
                  </a:lnTo>
                  <a:lnTo>
                    <a:pt x="123924" y="7607"/>
                  </a:lnTo>
                  <a:lnTo>
                    <a:pt x="123904" y="9601"/>
                  </a:lnTo>
                  <a:lnTo>
                    <a:pt x="123694" y="10436"/>
                  </a:lnTo>
                  <a:lnTo>
                    <a:pt x="123780" y="11233"/>
                  </a:lnTo>
                  <a:lnTo>
                    <a:pt x="123560" y="11475"/>
                  </a:lnTo>
                  <a:lnTo>
                    <a:pt x="123151" y="11755"/>
                  </a:lnTo>
                  <a:lnTo>
                    <a:pt x="123010" y="12154"/>
                  </a:lnTo>
                  <a:lnTo>
                    <a:pt x="122965" y="12642"/>
                  </a:lnTo>
                  <a:lnTo>
                    <a:pt x="123124" y="12873"/>
                  </a:lnTo>
                  <a:lnTo>
                    <a:pt x="123186" y="13391"/>
                  </a:lnTo>
                  <a:lnTo>
                    <a:pt x="122687" y="13648"/>
                  </a:lnTo>
                  <a:lnTo>
                    <a:pt x="122434" y="13693"/>
                  </a:lnTo>
                  <a:lnTo>
                    <a:pt x="122467" y="14144"/>
                  </a:lnTo>
                  <a:lnTo>
                    <a:pt x="122611" y="14748"/>
                  </a:lnTo>
                  <a:lnTo>
                    <a:pt x="123110" y="15635"/>
                  </a:lnTo>
                  <a:lnTo>
                    <a:pt x="123203" y="16089"/>
                  </a:lnTo>
                  <a:lnTo>
                    <a:pt x="123200" y="16536"/>
                  </a:lnTo>
                  <a:lnTo>
                    <a:pt x="123345" y="16890"/>
                  </a:lnTo>
                  <a:lnTo>
                    <a:pt x="123729" y="17401"/>
                  </a:lnTo>
                  <a:lnTo>
                    <a:pt x="124056" y="17673"/>
                  </a:lnTo>
                  <a:lnTo>
                    <a:pt x="124589" y="18757"/>
                  </a:lnTo>
                  <a:lnTo>
                    <a:pt x="124610" y="19018"/>
                  </a:lnTo>
                  <a:lnTo>
                    <a:pt x="124139" y="19506"/>
                  </a:lnTo>
                  <a:lnTo>
                    <a:pt x="123843" y="20099"/>
                  </a:lnTo>
                  <a:lnTo>
                    <a:pt x="123710" y="21623"/>
                  </a:lnTo>
                  <a:lnTo>
                    <a:pt x="123868" y="22316"/>
                  </a:lnTo>
                  <a:lnTo>
                    <a:pt x="124239" y="22767"/>
                  </a:lnTo>
                  <a:lnTo>
                    <a:pt x="124624" y="23043"/>
                  </a:lnTo>
                  <a:lnTo>
                    <a:pt x="124724" y="23312"/>
                  </a:lnTo>
                  <a:lnTo>
                    <a:pt x="125418" y="23378"/>
                  </a:lnTo>
                  <a:lnTo>
                    <a:pt x="126766" y="24149"/>
                  </a:lnTo>
                  <a:lnTo>
                    <a:pt x="127003" y="24216"/>
                  </a:lnTo>
                  <a:lnTo>
                    <a:pt x="127818" y="23862"/>
                  </a:lnTo>
                  <a:lnTo>
                    <a:pt x="129007" y="23564"/>
                  </a:lnTo>
                  <a:lnTo>
                    <a:pt x="129908" y="22875"/>
                  </a:lnTo>
                  <a:lnTo>
                    <a:pt x="130722" y="23063"/>
                  </a:lnTo>
                  <a:lnTo>
                    <a:pt x="130939" y="22864"/>
                  </a:lnTo>
                  <a:lnTo>
                    <a:pt x="131912" y="22372"/>
                  </a:lnTo>
                  <a:lnTo>
                    <a:pt x="132394" y="21739"/>
                  </a:lnTo>
                  <a:lnTo>
                    <a:pt x="132607" y="21318"/>
                  </a:lnTo>
                  <a:lnTo>
                    <a:pt x="132738" y="20577"/>
                  </a:lnTo>
                  <a:lnTo>
                    <a:pt x="133611" y="19656"/>
                  </a:lnTo>
                  <a:lnTo>
                    <a:pt x="133704" y="19321"/>
                  </a:lnTo>
                  <a:lnTo>
                    <a:pt x="133491" y="19160"/>
                  </a:lnTo>
                  <a:lnTo>
                    <a:pt x="133415" y="18872"/>
                  </a:lnTo>
                  <a:lnTo>
                    <a:pt x="133884" y="17249"/>
                  </a:lnTo>
                  <a:lnTo>
                    <a:pt x="134149" y="17186"/>
                  </a:lnTo>
                  <a:lnTo>
                    <a:pt x="134160" y="16916"/>
                  </a:lnTo>
                  <a:lnTo>
                    <a:pt x="133720" y="15762"/>
                  </a:lnTo>
                  <a:lnTo>
                    <a:pt x="133445" y="15363"/>
                  </a:lnTo>
                  <a:lnTo>
                    <a:pt x="133311" y="15363"/>
                  </a:lnTo>
                  <a:lnTo>
                    <a:pt x="133074" y="15017"/>
                  </a:lnTo>
                  <a:lnTo>
                    <a:pt x="133057" y="14851"/>
                  </a:lnTo>
                  <a:lnTo>
                    <a:pt x="133184" y="14812"/>
                  </a:lnTo>
                  <a:lnTo>
                    <a:pt x="134385" y="14917"/>
                  </a:lnTo>
                  <a:lnTo>
                    <a:pt x="135570" y="15558"/>
                  </a:lnTo>
                  <a:lnTo>
                    <a:pt x="135987" y="15566"/>
                  </a:lnTo>
                  <a:lnTo>
                    <a:pt x="135966" y="16053"/>
                  </a:lnTo>
                  <a:lnTo>
                    <a:pt x="135634" y="17328"/>
                  </a:lnTo>
                  <a:lnTo>
                    <a:pt x="135618" y="18822"/>
                  </a:lnTo>
                  <a:lnTo>
                    <a:pt x="135770" y="18706"/>
                  </a:lnTo>
                  <a:lnTo>
                    <a:pt x="136816" y="18542"/>
                  </a:lnTo>
                  <a:lnTo>
                    <a:pt x="137139" y="18702"/>
                  </a:lnTo>
                  <a:lnTo>
                    <a:pt x="137784" y="19118"/>
                  </a:lnTo>
                  <a:lnTo>
                    <a:pt x="138263" y="17796"/>
                  </a:lnTo>
                  <a:lnTo>
                    <a:pt x="138631" y="17702"/>
                  </a:lnTo>
                  <a:lnTo>
                    <a:pt x="138796" y="17970"/>
                  </a:lnTo>
                  <a:lnTo>
                    <a:pt x="138978" y="18123"/>
                  </a:lnTo>
                  <a:lnTo>
                    <a:pt x="139536" y="18492"/>
                  </a:lnTo>
                  <a:lnTo>
                    <a:pt x="139845" y="18585"/>
                  </a:lnTo>
                  <a:lnTo>
                    <a:pt x="140110" y="19080"/>
                  </a:lnTo>
                  <a:lnTo>
                    <a:pt x="140286" y="19591"/>
                  </a:lnTo>
                  <a:lnTo>
                    <a:pt x="140292" y="19964"/>
                  </a:lnTo>
                  <a:lnTo>
                    <a:pt x="140774" y="20038"/>
                  </a:lnTo>
                  <a:lnTo>
                    <a:pt x="141379" y="19796"/>
                  </a:lnTo>
                  <a:lnTo>
                    <a:pt x="141616" y="19565"/>
                  </a:lnTo>
                  <a:lnTo>
                    <a:pt x="141767" y="19155"/>
                  </a:lnTo>
                  <a:lnTo>
                    <a:pt x="142218" y="19233"/>
                  </a:lnTo>
                  <a:lnTo>
                    <a:pt x="143053" y="19523"/>
                  </a:lnTo>
                  <a:lnTo>
                    <a:pt x="143239" y="19602"/>
                  </a:lnTo>
                  <a:lnTo>
                    <a:pt x="143442" y="19874"/>
                  </a:lnTo>
                  <a:lnTo>
                    <a:pt x="143858" y="19904"/>
                  </a:lnTo>
                  <a:lnTo>
                    <a:pt x="144800" y="19892"/>
                  </a:lnTo>
                  <a:lnTo>
                    <a:pt x="144574" y="20817"/>
                  </a:lnTo>
                  <a:lnTo>
                    <a:pt x="144571" y="21077"/>
                  </a:lnTo>
                  <a:lnTo>
                    <a:pt x="146353" y="21077"/>
                  </a:lnTo>
                  <a:lnTo>
                    <a:pt x="146353" y="20312"/>
                  </a:lnTo>
                  <a:lnTo>
                    <a:pt x="146252" y="19382"/>
                  </a:lnTo>
                  <a:lnTo>
                    <a:pt x="148166" y="19381"/>
                  </a:lnTo>
                  <a:lnTo>
                    <a:pt x="148166" y="18225"/>
                  </a:lnTo>
                  <a:lnTo>
                    <a:pt x="148683" y="18026"/>
                  </a:lnTo>
                  <a:lnTo>
                    <a:pt x="149023" y="18533"/>
                  </a:lnTo>
                  <a:lnTo>
                    <a:pt x="149843" y="18638"/>
                  </a:lnTo>
                  <a:lnTo>
                    <a:pt x="150640" y="17531"/>
                  </a:lnTo>
                  <a:lnTo>
                    <a:pt x="151029" y="17621"/>
                  </a:lnTo>
                  <a:lnTo>
                    <a:pt x="151229" y="17740"/>
                  </a:lnTo>
                  <a:lnTo>
                    <a:pt x="151325" y="17904"/>
                  </a:lnTo>
                  <a:lnTo>
                    <a:pt x="151580" y="19261"/>
                  </a:lnTo>
                  <a:lnTo>
                    <a:pt x="151511" y="19611"/>
                  </a:lnTo>
                  <a:lnTo>
                    <a:pt x="151577" y="20200"/>
                  </a:lnTo>
                  <a:lnTo>
                    <a:pt x="152526" y="21161"/>
                  </a:lnTo>
                  <a:lnTo>
                    <a:pt x="152833" y="21340"/>
                  </a:lnTo>
                  <a:lnTo>
                    <a:pt x="152998" y="21250"/>
                  </a:lnTo>
                  <a:lnTo>
                    <a:pt x="153321" y="20873"/>
                  </a:lnTo>
                  <a:lnTo>
                    <a:pt x="152953" y="20322"/>
                  </a:lnTo>
                  <a:lnTo>
                    <a:pt x="152574" y="20024"/>
                  </a:lnTo>
                  <a:lnTo>
                    <a:pt x="152859" y="19662"/>
                  </a:lnTo>
                  <a:lnTo>
                    <a:pt x="155517" y="17667"/>
                  </a:lnTo>
                  <a:lnTo>
                    <a:pt x="156002" y="17626"/>
                  </a:lnTo>
                  <a:lnTo>
                    <a:pt x="156397" y="17742"/>
                  </a:lnTo>
                  <a:lnTo>
                    <a:pt x="157505" y="18237"/>
                  </a:lnTo>
                  <a:lnTo>
                    <a:pt x="158086" y="18312"/>
                  </a:lnTo>
                  <a:lnTo>
                    <a:pt x="158279" y="18938"/>
                  </a:lnTo>
                  <a:lnTo>
                    <a:pt x="158898" y="19527"/>
                  </a:lnTo>
                  <a:lnTo>
                    <a:pt x="159252" y="20294"/>
                  </a:lnTo>
                  <a:lnTo>
                    <a:pt x="159410" y="20458"/>
                  </a:lnTo>
                  <a:lnTo>
                    <a:pt x="159991" y="20413"/>
                  </a:lnTo>
                  <a:lnTo>
                    <a:pt x="160005" y="20891"/>
                  </a:lnTo>
                  <a:lnTo>
                    <a:pt x="159916" y="21300"/>
                  </a:lnTo>
                  <a:lnTo>
                    <a:pt x="159857" y="21442"/>
                  </a:lnTo>
                  <a:lnTo>
                    <a:pt x="159678" y="21487"/>
                  </a:lnTo>
                  <a:lnTo>
                    <a:pt x="159520" y="21729"/>
                  </a:lnTo>
                  <a:lnTo>
                    <a:pt x="158846" y="24062"/>
                  </a:lnTo>
                  <a:lnTo>
                    <a:pt x="158424" y="24502"/>
                  </a:lnTo>
                  <a:lnTo>
                    <a:pt x="158042" y="24491"/>
                  </a:lnTo>
                  <a:lnTo>
                    <a:pt x="156901" y="25084"/>
                  </a:lnTo>
                  <a:lnTo>
                    <a:pt x="156798" y="25229"/>
                  </a:lnTo>
                  <a:lnTo>
                    <a:pt x="156839" y="25441"/>
                  </a:lnTo>
                  <a:lnTo>
                    <a:pt x="157609" y="25561"/>
                  </a:lnTo>
                  <a:lnTo>
                    <a:pt x="158444" y="25460"/>
                  </a:lnTo>
                  <a:lnTo>
                    <a:pt x="159407" y="25154"/>
                  </a:lnTo>
                  <a:lnTo>
                    <a:pt x="159899" y="25099"/>
                  </a:lnTo>
                  <a:lnTo>
                    <a:pt x="160551" y="24729"/>
                  </a:lnTo>
                  <a:lnTo>
                    <a:pt x="160662" y="24558"/>
                  </a:lnTo>
                  <a:lnTo>
                    <a:pt x="160603" y="22639"/>
                  </a:lnTo>
                  <a:lnTo>
                    <a:pt x="160483" y="22419"/>
                  </a:lnTo>
                  <a:lnTo>
                    <a:pt x="160469" y="22199"/>
                  </a:lnTo>
                  <a:lnTo>
                    <a:pt x="161559" y="21953"/>
                  </a:lnTo>
                  <a:lnTo>
                    <a:pt x="162274" y="22072"/>
                  </a:lnTo>
                  <a:lnTo>
                    <a:pt x="162415" y="21968"/>
                  </a:lnTo>
                  <a:lnTo>
                    <a:pt x="162494" y="21793"/>
                  </a:lnTo>
                  <a:lnTo>
                    <a:pt x="162670" y="20958"/>
                  </a:lnTo>
                  <a:lnTo>
                    <a:pt x="162910" y="21025"/>
                  </a:lnTo>
                  <a:lnTo>
                    <a:pt x="163333" y="22553"/>
                  </a:lnTo>
                  <a:lnTo>
                    <a:pt x="163907" y="22532"/>
                  </a:lnTo>
                  <a:lnTo>
                    <a:pt x="164488" y="23325"/>
                  </a:lnTo>
                  <a:lnTo>
                    <a:pt x="164553" y="23862"/>
                  </a:lnTo>
                  <a:lnTo>
                    <a:pt x="164862" y="24883"/>
                  </a:lnTo>
                  <a:lnTo>
                    <a:pt x="165845" y="26371"/>
                  </a:lnTo>
                  <a:lnTo>
                    <a:pt x="165968" y="26639"/>
                  </a:lnTo>
                  <a:lnTo>
                    <a:pt x="165924" y="26978"/>
                  </a:lnTo>
                  <a:lnTo>
                    <a:pt x="166112" y="27314"/>
                  </a:lnTo>
                  <a:lnTo>
                    <a:pt x="166255" y="27297"/>
                  </a:lnTo>
                  <a:lnTo>
                    <a:pt x="166484" y="27031"/>
                  </a:lnTo>
                  <a:lnTo>
                    <a:pt x="166759" y="26379"/>
                  </a:lnTo>
                  <a:lnTo>
                    <a:pt x="167551" y="25581"/>
                  </a:lnTo>
                  <a:lnTo>
                    <a:pt x="168287" y="24328"/>
                  </a:lnTo>
                  <a:lnTo>
                    <a:pt x="169581" y="31362"/>
                  </a:lnTo>
                  <a:lnTo>
                    <a:pt x="170631" y="37328"/>
                  </a:lnTo>
                  <a:lnTo>
                    <a:pt x="173378" y="51919"/>
                  </a:lnTo>
                  <a:lnTo>
                    <a:pt x="174453" y="57660"/>
                  </a:lnTo>
                  <a:lnTo>
                    <a:pt x="174430" y="57868"/>
                  </a:lnTo>
                  <a:lnTo>
                    <a:pt x="177388" y="73637"/>
                  </a:lnTo>
                  <a:lnTo>
                    <a:pt x="178205" y="77992"/>
                  </a:lnTo>
                  <a:lnTo>
                    <a:pt x="178365" y="79291"/>
                  </a:lnTo>
                  <a:lnTo>
                    <a:pt x="178397" y="79481"/>
                  </a:lnTo>
                  <a:lnTo>
                    <a:pt x="176745" y="79491"/>
                  </a:lnTo>
                  <a:lnTo>
                    <a:pt x="160534" y="79595"/>
                  </a:lnTo>
                  <a:lnTo>
                    <a:pt x="160567" y="80239"/>
                  </a:lnTo>
                  <a:lnTo>
                    <a:pt x="160741" y="80906"/>
                  </a:lnTo>
                  <a:lnTo>
                    <a:pt x="160851" y="81092"/>
                  </a:lnTo>
                  <a:lnTo>
                    <a:pt x="161039" y="82199"/>
                  </a:lnTo>
                  <a:lnTo>
                    <a:pt x="161060" y="82904"/>
                  </a:lnTo>
                  <a:lnTo>
                    <a:pt x="160936" y="85192"/>
                  </a:lnTo>
                  <a:lnTo>
                    <a:pt x="161584" y="86065"/>
                  </a:lnTo>
                  <a:lnTo>
                    <a:pt x="163361" y="85692"/>
                  </a:lnTo>
                  <a:lnTo>
                    <a:pt x="163439" y="88320"/>
                  </a:lnTo>
                  <a:lnTo>
                    <a:pt x="164302" y="88495"/>
                  </a:lnTo>
                  <a:lnTo>
                    <a:pt x="164682" y="88328"/>
                  </a:lnTo>
                  <a:lnTo>
                    <a:pt x="165380" y="88656"/>
                  </a:lnTo>
                  <a:lnTo>
                    <a:pt x="165204" y="89341"/>
                  </a:lnTo>
                  <a:lnTo>
                    <a:pt x="172218" y="90844"/>
                  </a:lnTo>
                  <a:lnTo>
                    <a:pt x="172171" y="91048"/>
                  </a:lnTo>
                  <a:lnTo>
                    <a:pt x="171218" y="90857"/>
                  </a:lnTo>
                  <a:lnTo>
                    <a:pt x="171240" y="92580"/>
                  </a:lnTo>
                  <a:lnTo>
                    <a:pt x="171391" y="92800"/>
                  </a:lnTo>
                  <a:lnTo>
                    <a:pt x="172164" y="93102"/>
                  </a:lnTo>
                  <a:lnTo>
                    <a:pt x="172869" y="93899"/>
                  </a:lnTo>
                  <a:lnTo>
                    <a:pt x="172815" y="94157"/>
                  </a:lnTo>
                  <a:lnTo>
                    <a:pt x="172202" y="95607"/>
                  </a:lnTo>
                  <a:lnTo>
                    <a:pt x="171556" y="96833"/>
                  </a:lnTo>
                  <a:lnTo>
                    <a:pt x="171142" y="97280"/>
                  </a:lnTo>
                  <a:lnTo>
                    <a:pt x="171077" y="97616"/>
                  </a:lnTo>
                  <a:lnTo>
                    <a:pt x="171457" y="98678"/>
                  </a:lnTo>
                  <a:lnTo>
                    <a:pt x="171943" y="99456"/>
                  </a:lnTo>
                  <a:lnTo>
                    <a:pt x="172076" y="100127"/>
                  </a:lnTo>
                  <a:lnTo>
                    <a:pt x="171738" y="100895"/>
                  </a:lnTo>
                  <a:lnTo>
                    <a:pt x="171738" y="101104"/>
                  </a:lnTo>
                  <a:lnTo>
                    <a:pt x="171861" y="101652"/>
                  </a:lnTo>
                  <a:lnTo>
                    <a:pt x="172032" y="101805"/>
                  </a:lnTo>
                  <a:lnTo>
                    <a:pt x="172193" y="102121"/>
                  </a:lnTo>
                  <a:lnTo>
                    <a:pt x="172176" y="102267"/>
                  </a:lnTo>
                  <a:lnTo>
                    <a:pt x="171896" y="102627"/>
                  </a:lnTo>
                  <a:lnTo>
                    <a:pt x="170684" y="101033"/>
                  </a:lnTo>
                  <a:lnTo>
                    <a:pt x="170246" y="101567"/>
                  </a:lnTo>
                  <a:lnTo>
                    <a:pt x="169669" y="102980"/>
                  </a:lnTo>
                  <a:lnTo>
                    <a:pt x="169539" y="103136"/>
                  </a:lnTo>
                  <a:lnTo>
                    <a:pt x="168198" y="103484"/>
                  </a:lnTo>
                  <a:lnTo>
                    <a:pt x="167935" y="103704"/>
                  </a:lnTo>
                  <a:lnTo>
                    <a:pt x="167867" y="103883"/>
                  </a:lnTo>
                  <a:lnTo>
                    <a:pt x="167840" y="104900"/>
                  </a:lnTo>
                  <a:lnTo>
                    <a:pt x="167334" y="106555"/>
                  </a:lnTo>
                  <a:lnTo>
                    <a:pt x="166317" y="106517"/>
                  </a:lnTo>
                  <a:lnTo>
                    <a:pt x="165677" y="106927"/>
                  </a:lnTo>
                  <a:lnTo>
                    <a:pt x="165274" y="107095"/>
                  </a:lnTo>
                  <a:lnTo>
                    <a:pt x="164214" y="106878"/>
                  </a:lnTo>
                  <a:lnTo>
                    <a:pt x="163882" y="106636"/>
                  </a:lnTo>
                  <a:lnTo>
                    <a:pt x="163205" y="106755"/>
                  </a:lnTo>
                  <a:lnTo>
                    <a:pt x="163345" y="107053"/>
                  </a:lnTo>
                  <a:lnTo>
                    <a:pt x="163353" y="107292"/>
                  </a:lnTo>
                  <a:lnTo>
                    <a:pt x="162692" y="107835"/>
                  </a:lnTo>
                  <a:lnTo>
                    <a:pt x="161663" y="107582"/>
                  </a:lnTo>
                  <a:lnTo>
                    <a:pt x="161519" y="107306"/>
                  </a:lnTo>
                  <a:lnTo>
                    <a:pt x="161543" y="107168"/>
                  </a:lnTo>
                  <a:lnTo>
                    <a:pt x="161310" y="106453"/>
                  </a:lnTo>
                  <a:lnTo>
                    <a:pt x="160968" y="105778"/>
                  </a:lnTo>
                  <a:lnTo>
                    <a:pt x="160614" y="105472"/>
                  </a:lnTo>
                  <a:lnTo>
                    <a:pt x="161584" y="108823"/>
                  </a:lnTo>
                  <a:lnTo>
                    <a:pt x="157128" y="109114"/>
                  </a:lnTo>
                  <a:lnTo>
                    <a:pt x="151129" y="110822"/>
                  </a:lnTo>
                  <a:lnTo>
                    <a:pt x="151393" y="114520"/>
                  </a:lnTo>
                  <a:lnTo>
                    <a:pt x="151103" y="114590"/>
                  </a:lnTo>
                  <a:lnTo>
                    <a:pt x="150965" y="114058"/>
                  </a:lnTo>
                  <a:lnTo>
                    <a:pt x="151061" y="113798"/>
                  </a:lnTo>
                  <a:lnTo>
                    <a:pt x="151010" y="113544"/>
                  </a:lnTo>
                  <a:lnTo>
                    <a:pt x="150054" y="112183"/>
                  </a:lnTo>
                  <a:lnTo>
                    <a:pt x="149384" y="111806"/>
                  </a:lnTo>
                  <a:lnTo>
                    <a:pt x="149118" y="111351"/>
                  </a:lnTo>
                  <a:lnTo>
                    <a:pt x="149214" y="111131"/>
                  </a:lnTo>
                  <a:lnTo>
                    <a:pt x="149188" y="110956"/>
                  </a:lnTo>
                  <a:lnTo>
                    <a:pt x="146240" y="111189"/>
                  </a:lnTo>
                  <a:lnTo>
                    <a:pt x="151052" y="115067"/>
                  </a:lnTo>
                  <a:lnTo>
                    <a:pt x="150736" y="115668"/>
                  </a:lnTo>
                  <a:lnTo>
                    <a:pt x="150063" y="116342"/>
                  </a:lnTo>
                  <a:lnTo>
                    <a:pt x="149800" y="116484"/>
                  </a:lnTo>
                  <a:lnTo>
                    <a:pt x="148942" y="116442"/>
                  </a:lnTo>
                  <a:lnTo>
                    <a:pt x="148357" y="116133"/>
                  </a:lnTo>
                  <a:lnTo>
                    <a:pt x="147237" y="115003"/>
                  </a:lnTo>
                  <a:lnTo>
                    <a:pt x="147169" y="114522"/>
                  </a:lnTo>
                  <a:lnTo>
                    <a:pt x="146646" y="113739"/>
                  </a:lnTo>
                  <a:lnTo>
                    <a:pt x="145627" y="114101"/>
                  </a:lnTo>
                  <a:lnTo>
                    <a:pt x="145706" y="114548"/>
                  </a:lnTo>
                  <a:lnTo>
                    <a:pt x="146078" y="114760"/>
                  </a:lnTo>
                  <a:lnTo>
                    <a:pt x="146625" y="115312"/>
                  </a:lnTo>
                  <a:lnTo>
                    <a:pt x="148159" y="117612"/>
                  </a:lnTo>
                  <a:lnTo>
                    <a:pt x="148685" y="118175"/>
                  </a:lnTo>
                  <a:lnTo>
                    <a:pt x="149026" y="119238"/>
                  </a:lnTo>
                  <a:lnTo>
                    <a:pt x="147030" y="119282"/>
                  </a:lnTo>
                  <a:lnTo>
                    <a:pt x="145920" y="119107"/>
                  </a:lnTo>
                  <a:lnTo>
                    <a:pt x="145587" y="118884"/>
                  </a:lnTo>
                  <a:lnTo>
                    <a:pt x="145609" y="118716"/>
                  </a:lnTo>
                  <a:lnTo>
                    <a:pt x="144683" y="119069"/>
                  </a:lnTo>
                  <a:lnTo>
                    <a:pt x="144426" y="119304"/>
                  </a:lnTo>
                  <a:lnTo>
                    <a:pt x="144348" y="119636"/>
                  </a:lnTo>
                  <a:lnTo>
                    <a:pt x="144402" y="120385"/>
                  </a:lnTo>
                  <a:lnTo>
                    <a:pt x="144255" y="120560"/>
                  </a:lnTo>
                  <a:lnTo>
                    <a:pt x="144078" y="120616"/>
                  </a:lnTo>
                  <a:lnTo>
                    <a:pt x="143753" y="120486"/>
                  </a:lnTo>
                  <a:lnTo>
                    <a:pt x="143634" y="120243"/>
                  </a:lnTo>
                  <a:lnTo>
                    <a:pt x="143685" y="119006"/>
                  </a:lnTo>
                  <a:lnTo>
                    <a:pt x="143612" y="118656"/>
                  </a:lnTo>
                  <a:lnTo>
                    <a:pt x="143484" y="118558"/>
                  </a:lnTo>
                  <a:lnTo>
                    <a:pt x="143260" y="118656"/>
                  </a:lnTo>
                  <a:lnTo>
                    <a:pt x="143179" y="118835"/>
                  </a:lnTo>
                  <a:lnTo>
                    <a:pt x="143220" y="119323"/>
                  </a:lnTo>
                  <a:lnTo>
                    <a:pt x="143658" y="120694"/>
                  </a:lnTo>
                  <a:lnTo>
                    <a:pt x="143459" y="121857"/>
                  </a:lnTo>
                  <a:lnTo>
                    <a:pt x="143599" y="122330"/>
                  </a:lnTo>
                  <a:lnTo>
                    <a:pt x="143770" y="122651"/>
                  </a:lnTo>
                  <a:lnTo>
                    <a:pt x="143617" y="122968"/>
                  </a:lnTo>
                  <a:lnTo>
                    <a:pt x="143487" y="122998"/>
                  </a:lnTo>
                  <a:lnTo>
                    <a:pt x="143347" y="122897"/>
                  </a:lnTo>
                  <a:lnTo>
                    <a:pt x="143159" y="122532"/>
                  </a:lnTo>
                  <a:lnTo>
                    <a:pt x="142875" y="122386"/>
                  </a:lnTo>
                  <a:lnTo>
                    <a:pt x="142629" y="122413"/>
                  </a:lnTo>
                  <a:lnTo>
                    <a:pt x="142059" y="122692"/>
                  </a:lnTo>
                  <a:lnTo>
                    <a:pt x="141871" y="122916"/>
                  </a:lnTo>
                  <a:lnTo>
                    <a:pt x="141847" y="123534"/>
                  </a:lnTo>
                  <a:lnTo>
                    <a:pt x="141745" y="123937"/>
                  </a:lnTo>
                  <a:lnTo>
                    <a:pt x="141174" y="124567"/>
                  </a:lnTo>
                  <a:lnTo>
                    <a:pt x="141669" y="123710"/>
                  </a:lnTo>
                  <a:lnTo>
                    <a:pt x="141803" y="122759"/>
                  </a:lnTo>
                  <a:lnTo>
                    <a:pt x="142045" y="122528"/>
                  </a:lnTo>
                  <a:lnTo>
                    <a:pt x="142865" y="122260"/>
                  </a:lnTo>
                  <a:lnTo>
                    <a:pt x="143227" y="122416"/>
                  </a:lnTo>
                  <a:lnTo>
                    <a:pt x="143412" y="122830"/>
                  </a:lnTo>
                  <a:lnTo>
                    <a:pt x="143576" y="122837"/>
                  </a:lnTo>
                  <a:lnTo>
                    <a:pt x="143401" y="122110"/>
                  </a:lnTo>
                  <a:lnTo>
                    <a:pt x="143343" y="121526"/>
                  </a:lnTo>
                  <a:lnTo>
                    <a:pt x="143002" y="121697"/>
                  </a:lnTo>
                  <a:lnTo>
                    <a:pt x="143012" y="121519"/>
                  </a:lnTo>
                  <a:lnTo>
                    <a:pt x="135020" y="121424"/>
                  </a:lnTo>
                  <a:lnTo>
                    <a:pt x="134963" y="124662"/>
                  </a:lnTo>
                  <a:lnTo>
                    <a:pt x="134512" y="124660"/>
                  </a:lnTo>
                  <a:lnTo>
                    <a:pt x="133560" y="124326"/>
                  </a:lnTo>
                  <a:lnTo>
                    <a:pt x="132736" y="124576"/>
                  </a:lnTo>
                  <a:lnTo>
                    <a:pt x="132327" y="124229"/>
                  </a:lnTo>
                  <a:lnTo>
                    <a:pt x="131739" y="123886"/>
                  </a:lnTo>
                  <a:lnTo>
                    <a:pt x="130598" y="123800"/>
                  </a:lnTo>
                  <a:lnTo>
                    <a:pt x="130195" y="123289"/>
                  </a:lnTo>
                  <a:lnTo>
                    <a:pt x="130199" y="122950"/>
                  </a:lnTo>
                  <a:lnTo>
                    <a:pt x="129345" y="123110"/>
                  </a:lnTo>
                  <a:lnTo>
                    <a:pt x="128115" y="121518"/>
                  </a:lnTo>
                  <a:lnTo>
                    <a:pt x="127657" y="121373"/>
                  </a:lnTo>
                  <a:lnTo>
                    <a:pt x="127633" y="120467"/>
                  </a:lnTo>
                  <a:lnTo>
                    <a:pt x="127247" y="119103"/>
                  </a:lnTo>
                  <a:lnTo>
                    <a:pt x="127183" y="117771"/>
                  </a:lnTo>
                  <a:lnTo>
                    <a:pt x="122495" y="117917"/>
                  </a:lnTo>
                  <a:lnTo>
                    <a:pt x="122433" y="117649"/>
                  </a:lnTo>
                  <a:lnTo>
                    <a:pt x="118613" y="117680"/>
                  </a:lnTo>
                  <a:lnTo>
                    <a:pt x="118599" y="117021"/>
                  </a:lnTo>
                  <a:lnTo>
                    <a:pt x="116127" y="117060"/>
                  </a:lnTo>
                  <a:lnTo>
                    <a:pt x="116195" y="118656"/>
                  </a:lnTo>
                  <a:lnTo>
                    <a:pt x="116401" y="120241"/>
                  </a:lnTo>
                  <a:lnTo>
                    <a:pt x="115983" y="120834"/>
                  </a:lnTo>
                  <a:lnTo>
                    <a:pt x="116070" y="121326"/>
                  </a:lnTo>
                  <a:lnTo>
                    <a:pt x="116378" y="122286"/>
                  </a:lnTo>
                  <a:lnTo>
                    <a:pt x="116733" y="124264"/>
                  </a:lnTo>
                  <a:lnTo>
                    <a:pt x="116886" y="125636"/>
                  </a:lnTo>
                  <a:lnTo>
                    <a:pt x="117174" y="127396"/>
                  </a:lnTo>
                  <a:lnTo>
                    <a:pt x="117391" y="127885"/>
                  </a:lnTo>
                  <a:lnTo>
                    <a:pt x="117988" y="128185"/>
                  </a:lnTo>
                  <a:lnTo>
                    <a:pt x="118375" y="128483"/>
                  </a:lnTo>
                  <a:lnTo>
                    <a:pt x="118769" y="130216"/>
                  </a:lnTo>
                  <a:lnTo>
                    <a:pt x="119405" y="131151"/>
                  </a:lnTo>
                  <a:lnTo>
                    <a:pt x="119678" y="131686"/>
                  </a:lnTo>
                  <a:lnTo>
                    <a:pt x="119453" y="131881"/>
                  </a:lnTo>
                  <a:lnTo>
                    <a:pt x="119023" y="132850"/>
                  </a:lnTo>
                  <a:lnTo>
                    <a:pt x="118857" y="133838"/>
                  </a:lnTo>
                  <a:lnTo>
                    <a:pt x="118476" y="134636"/>
                  </a:lnTo>
                  <a:lnTo>
                    <a:pt x="117741" y="135593"/>
                  </a:lnTo>
                  <a:lnTo>
                    <a:pt x="117303" y="135721"/>
                  </a:lnTo>
                  <a:lnTo>
                    <a:pt x="116633" y="135743"/>
                  </a:lnTo>
                  <a:lnTo>
                    <a:pt x="115137" y="136686"/>
                  </a:lnTo>
                  <a:lnTo>
                    <a:pt x="113525" y="138002"/>
                  </a:lnTo>
                  <a:lnTo>
                    <a:pt x="112923" y="138139"/>
                  </a:lnTo>
                  <a:lnTo>
                    <a:pt x="111500" y="139448"/>
                  </a:lnTo>
                  <a:lnTo>
                    <a:pt x="110917" y="140425"/>
                  </a:lnTo>
                  <a:lnTo>
                    <a:pt x="110728" y="141074"/>
                  </a:lnTo>
                  <a:lnTo>
                    <a:pt x="110880" y="141222"/>
                  </a:lnTo>
                  <a:lnTo>
                    <a:pt x="110558" y="142162"/>
                  </a:lnTo>
                  <a:lnTo>
                    <a:pt x="109712" y="142588"/>
                  </a:lnTo>
                  <a:lnTo>
                    <a:pt x="109161" y="142562"/>
                  </a:lnTo>
                  <a:lnTo>
                    <a:pt x="112312" y="153130"/>
                  </a:lnTo>
                  <a:lnTo>
                    <a:pt x="111559" y="153504"/>
                  </a:lnTo>
                  <a:lnTo>
                    <a:pt x="111318" y="155609"/>
                  </a:lnTo>
                  <a:lnTo>
                    <a:pt x="111332" y="156441"/>
                  </a:lnTo>
                  <a:lnTo>
                    <a:pt x="111563" y="157765"/>
                  </a:lnTo>
                  <a:lnTo>
                    <a:pt x="111945" y="158019"/>
                  </a:lnTo>
                  <a:lnTo>
                    <a:pt x="111978" y="158530"/>
                  </a:lnTo>
                  <a:lnTo>
                    <a:pt x="104263" y="158685"/>
                  </a:lnTo>
                  <a:lnTo>
                    <a:pt x="104263" y="159222"/>
                  </a:lnTo>
                  <a:lnTo>
                    <a:pt x="104120" y="159303"/>
                  </a:lnTo>
                  <a:lnTo>
                    <a:pt x="103991" y="159238"/>
                  </a:lnTo>
                  <a:lnTo>
                    <a:pt x="103926" y="158702"/>
                  </a:lnTo>
                  <a:lnTo>
                    <a:pt x="103671" y="158702"/>
                  </a:lnTo>
                  <a:lnTo>
                    <a:pt x="103663" y="159321"/>
                  </a:lnTo>
                  <a:lnTo>
                    <a:pt x="103728" y="159466"/>
                  </a:lnTo>
                  <a:lnTo>
                    <a:pt x="103353" y="159801"/>
                  </a:lnTo>
                  <a:lnTo>
                    <a:pt x="102738" y="160137"/>
                  </a:lnTo>
                  <a:lnTo>
                    <a:pt x="102473" y="160470"/>
                  </a:lnTo>
                  <a:lnTo>
                    <a:pt x="102476" y="160783"/>
                  </a:lnTo>
                  <a:lnTo>
                    <a:pt x="101570" y="161353"/>
                  </a:lnTo>
                  <a:lnTo>
                    <a:pt x="101129" y="161629"/>
                  </a:lnTo>
                  <a:lnTo>
                    <a:pt x="99304" y="162052"/>
                  </a:lnTo>
                  <a:lnTo>
                    <a:pt x="98333" y="162589"/>
                  </a:lnTo>
                  <a:lnTo>
                    <a:pt x="91699" y="170522"/>
                  </a:lnTo>
                  <a:lnTo>
                    <a:pt x="91399" y="170076"/>
                  </a:lnTo>
                  <a:lnTo>
                    <a:pt x="91172" y="170022"/>
                  </a:lnTo>
                  <a:lnTo>
                    <a:pt x="91224" y="171177"/>
                  </a:lnTo>
                  <a:lnTo>
                    <a:pt x="90415" y="172165"/>
                  </a:lnTo>
                  <a:lnTo>
                    <a:pt x="87856" y="172198"/>
                  </a:lnTo>
                  <a:lnTo>
                    <a:pt x="87889" y="174510"/>
                  </a:lnTo>
                  <a:lnTo>
                    <a:pt x="87003" y="173389"/>
                  </a:lnTo>
                  <a:lnTo>
                    <a:pt x="86887" y="172104"/>
                  </a:lnTo>
                  <a:lnTo>
                    <a:pt x="86731" y="172006"/>
                  </a:lnTo>
                  <a:lnTo>
                    <a:pt x="86162" y="171876"/>
                  </a:lnTo>
                  <a:lnTo>
                    <a:pt x="84912" y="172807"/>
                  </a:lnTo>
                  <a:lnTo>
                    <a:pt x="84064" y="173129"/>
                  </a:lnTo>
                  <a:lnTo>
                    <a:pt x="83805" y="172917"/>
                  </a:lnTo>
                  <a:lnTo>
                    <a:pt x="82705" y="172934"/>
                  </a:lnTo>
                  <a:lnTo>
                    <a:pt x="82135" y="173047"/>
                  </a:lnTo>
                  <a:lnTo>
                    <a:pt x="82005" y="173210"/>
                  </a:lnTo>
                  <a:lnTo>
                    <a:pt x="81319" y="173438"/>
                  </a:lnTo>
                  <a:lnTo>
                    <a:pt x="80672" y="173178"/>
                  </a:lnTo>
                  <a:lnTo>
                    <a:pt x="80283" y="172592"/>
                  </a:lnTo>
                  <a:lnTo>
                    <a:pt x="79791" y="172364"/>
                  </a:lnTo>
                  <a:lnTo>
                    <a:pt x="79481" y="172527"/>
                  </a:lnTo>
                  <a:lnTo>
                    <a:pt x="78807" y="172625"/>
                  </a:lnTo>
                  <a:lnTo>
                    <a:pt x="79364" y="171616"/>
                  </a:lnTo>
                  <a:lnTo>
                    <a:pt x="79740" y="170640"/>
                  </a:lnTo>
                  <a:lnTo>
                    <a:pt x="79351" y="170754"/>
                  </a:lnTo>
                  <a:lnTo>
                    <a:pt x="79183" y="167127"/>
                  </a:lnTo>
                  <a:lnTo>
                    <a:pt x="78331" y="167095"/>
                  </a:lnTo>
                  <a:lnTo>
                    <a:pt x="75635" y="167208"/>
                  </a:lnTo>
                  <a:lnTo>
                    <a:pt x="75596" y="166216"/>
                  </a:lnTo>
                  <a:lnTo>
                    <a:pt x="74081" y="163077"/>
                  </a:lnTo>
                  <a:lnTo>
                    <a:pt x="74314" y="162475"/>
                  </a:lnTo>
                  <a:lnTo>
                    <a:pt x="74327" y="161613"/>
                  </a:lnTo>
                  <a:lnTo>
                    <a:pt x="75583" y="161597"/>
                  </a:lnTo>
                  <a:lnTo>
                    <a:pt x="76127" y="161841"/>
                  </a:lnTo>
                  <a:lnTo>
                    <a:pt x="78613" y="161808"/>
                  </a:lnTo>
                  <a:lnTo>
                    <a:pt x="78587" y="158831"/>
                  </a:lnTo>
                  <a:lnTo>
                    <a:pt x="75855" y="157514"/>
                  </a:lnTo>
                  <a:lnTo>
                    <a:pt x="73110" y="156896"/>
                  </a:lnTo>
                  <a:lnTo>
                    <a:pt x="71867" y="157790"/>
                  </a:lnTo>
                  <a:lnTo>
                    <a:pt x="71552" y="158216"/>
                  </a:lnTo>
                  <a:lnTo>
                    <a:pt x="71532" y="158379"/>
                  </a:lnTo>
                  <a:lnTo>
                    <a:pt x="70637" y="159563"/>
                  </a:lnTo>
                  <a:lnTo>
                    <a:pt x="67931" y="163109"/>
                  </a:lnTo>
                  <a:lnTo>
                    <a:pt x="67307" y="159984"/>
                  </a:lnTo>
                  <a:lnTo>
                    <a:pt x="68608" y="159888"/>
                  </a:lnTo>
                  <a:lnTo>
                    <a:pt x="70404" y="158701"/>
                  </a:lnTo>
                  <a:lnTo>
                    <a:pt x="70252" y="158099"/>
                  </a:lnTo>
                  <a:lnTo>
                    <a:pt x="69573" y="158527"/>
                  </a:lnTo>
                  <a:lnTo>
                    <a:pt x="69365" y="157904"/>
                  </a:lnTo>
                  <a:lnTo>
                    <a:pt x="69981" y="157457"/>
                  </a:lnTo>
                  <a:lnTo>
                    <a:pt x="69381" y="156066"/>
                  </a:lnTo>
                  <a:lnTo>
                    <a:pt x="69207" y="155212"/>
                  </a:lnTo>
                  <a:lnTo>
                    <a:pt x="69272" y="154498"/>
                  </a:lnTo>
                  <a:lnTo>
                    <a:pt x="69110" y="152812"/>
                  </a:lnTo>
                  <a:lnTo>
                    <a:pt x="68796" y="153163"/>
                  </a:lnTo>
                  <a:lnTo>
                    <a:pt x="68207" y="153437"/>
                  </a:lnTo>
                  <a:lnTo>
                    <a:pt x="66783" y="153550"/>
                  </a:lnTo>
                  <a:lnTo>
                    <a:pt x="66238" y="153981"/>
                  </a:lnTo>
                  <a:lnTo>
                    <a:pt x="65773" y="153925"/>
                  </a:lnTo>
                  <a:lnTo>
                    <a:pt x="65483" y="153516"/>
                  </a:lnTo>
                  <a:lnTo>
                    <a:pt x="65117" y="153278"/>
                  </a:lnTo>
                  <a:lnTo>
                    <a:pt x="64645" y="153278"/>
                  </a:lnTo>
                  <a:lnTo>
                    <a:pt x="64284" y="153560"/>
                  </a:lnTo>
                  <a:lnTo>
                    <a:pt x="63981" y="153672"/>
                  </a:lnTo>
                  <a:lnTo>
                    <a:pt x="63039" y="153565"/>
                  </a:lnTo>
                  <a:lnTo>
                    <a:pt x="63043" y="155912"/>
                  </a:lnTo>
                  <a:lnTo>
                    <a:pt x="63023" y="153566"/>
                  </a:lnTo>
                  <a:lnTo>
                    <a:pt x="62794" y="153738"/>
                  </a:lnTo>
                  <a:lnTo>
                    <a:pt x="61630" y="153839"/>
                  </a:lnTo>
                  <a:lnTo>
                    <a:pt x="61446" y="153745"/>
                  </a:lnTo>
                  <a:lnTo>
                    <a:pt x="61395" y="153557"/>
                  </a:lnTo>
                  <a:lnTo>
                    <a:pt x="61041" y="153355"/>
                  </a:lnTo>
                  <a:lnTo>
                    <a:pt x="60036" y="153319"/>
                  </a:lnTo>
                  <a:lnTo>
                    <a:pt x="59080" y="153579"/>
                  </a:lnTo>
                  <a:lnTo>
                    <a:pt x="58862" y="153664"/>
                  </a:lnTo>
                  <a:lnTo>
                    <a:pt x="58416" y="154105"/>
                  </a:lnTo>
                  <a:lnTo>
                    <a:pt x="58033" y="155022"/>
                  </a:lnTo>
                  <a:lnTo>
                    <a:pt x="57874" y="155071"/>
                  </a:lnTo>
                  <a:lnTo>
                    <a:pt x="57527" y="154920"/>
                  </a:lnTo>
                  <a:lnTo>
                    <a:pt x="57351" y="154935"/>
                  </a:lnTo>
                  <a:lnTo>
                    <a:pt x="56897" y="155409"/>
                  </a:lnTo>
                  <a:lnTo>
                    <a:pt x="56701" y="155772"/>
                  </a:lnTo>
                  <a:lnTo>
                    <a:pt x="56334" y="156155"/>
                  </a:lnTo>
                  <a:lnTo>
                    <a:pt x="55966" y="156069"/>
                  </a:lnTo>
                  <a:lnTo>
                    <a:pt x="55828" y="155912"/>
                  </a:lnTo>
                  <a:lnTo>
                    <a:pt x="55328" y="156033"/>
                  </a:lnTo>
                  <a:lnTo>
                    <a:pt x="54706" y="156880"/>
                  </a:lnTo>
                  <a:lnTo>
                    <a:pt x="53595" y="157987"/>
                  </a:lnTo>
                  <a:lnTo>
                    <a:pt x="53285" y="157851"/>
                  </a:lnTo>
                  <a:lnTo>
                    <a:pt x="52821" y="157787"/>
                  </a:lnTo>
                  <a:lnTo>
                    <a:pt x="52408" y="157864"/>
                  </a:lnTo>
                  <a:lnTo>
                    <a:pt x="52250" y="158273"/>
                  </a:lnTo>
                  <a:lnTo>
                    <a:pt x="52179" y="158453"/>
                  </a:lnTo>
                  <a:lnTo>
                    <a:pt x="51967" y="158605"/>
                  </a:lnTo>
                  <a:lnTo>
                    <a:pt x="51430" y="158383"/>
                  </a:lnTo>
                  <a:lnTo>
                    <a:pt x="51193" y="158499"/>
                  </a:lnTo>
                  <a:lnTo>
                    <a:pt x="50039" y="159500"/>
                  </a:lnTo>
                  <a:lnTo>
                    <a:pt x="49658" y="159896"/>
                  </a:lnTo>
                  <a:lnTo>
                    <a:pt x="49448" y="160305"/>
                  </a:lnTo>
                  <a:lnTo>
                    <a:pt x="48529" y="161073"/>
                  </a:lnTo>
                  <a:lnTo>
                    <a:pt x="47913" y="161416"/>
                  </a:lnTo>
                  <a:lnTo>
                    <a:pt x="47696" y="161264"/>
                  </a:lnTo>
                  <a:lnTo>
                    <a:pt x="47642" y="160885"/>
                  </a:lnTo>
                  <a:lnTo>
                    <a:pt x="47425" y="160516"/>
                  </a:lnTo>
                  <a:lnTo>
                    <a:pt x="47279" y="160463"/>
                  </a:lnTo>
                  <a:lnTo>
                    <a:pt x="46921" y="160543"/>
                  </a:lnTo>
                  <a:lnTo>
                    <a:pt x="44691" y="155650"/>
                  </a:lnTo>
                  <a:lnTo>
                    <a:pt x="43744" y="156923"/>
                  </a:lnTo>
                  <a:lnTo>
                    <a:pt x="42737" y="156951"/>
                  </a:lnTo>
                  <a:lnTo>
                    <a:pt x="42134" y="157235"/>
                  </a:lnTo>
                  <a:lnTo>
                    <a:pt x="42924" y="158772"/>
                  </a:lnTo>
                  <a:lnTo>
                    <a:pt x="42162" y="159874"/>
                  </a:lnTo>
                  <a:lnTo>
                    <a:pt x="40560" y="159878"/>
                  </a:lnTo>
                  <a:lnTo>
                    <a:pt x="39799" y="159378"/>
                  </a:lnTo>
                  <a:lnTo>
                    <a:pt x="38620" y="159076"/>
                  </a:lnTo>
                  <a:lnTo>
                    <a:pt x="38329" y="158917"/>
                  </a:lnTo>
                  <a:lnTo>
                    <a:pt x="38169" y="158764"/>
                  </a:lnTo>
                  <a:lnTo>
                    <a:pt x="38037" y="158478"/>
                  </a:lnTo>
                  <a:lnTo>
                    <a:pt x="37924" y="157940"/>
                  </a:lnTo>
                  <a:lnTo>
                    <a:pt x="37910" y="157466"/>
                  </a:lnTo>
                  <a:lnTo>
                    <a:pt x="37493" y="156792"/>
                  </a:lnTo>
                  <a:lnTo>
                    <a:pt x="36804" y="156273"/>
                  </a:lnTo>
                  <a:lnTo>
                    <a:pt x="36294" y="156092"/>
                  </a:lnTo>
                  <a:lnTo>
                    <a:pt x="35852" y="156084"/>
                  </a:lnTo>
                  <a:lnTo>
                    <a:pt x="35579" y="155696"/>
                  </a:lnTo>
                  <a:lnTo>
                    <a:pt x="35593" y="153395"/>
                  </a:lnTo>
                  <a:lnTo>
                    <a:pt x="36138" y="153384"/>
                  </a:lnTo>
                  <a:lnTo>
                    <a:pt x="36085" y="151934"/>
                  </a:lnTo>
                  <a:lnTo>
                    <a:pt x="33149" y="152011"/>
                  </a:lnTo>
                  <a:lnTo>
                    <a:pt x="33129" y="151151"/>
                  </a:lnTo>
                  <a:lnTo>
                    <a:pt x="31274" y="151685"/>
                  </a:lnTo>
                  <a:lnTo>
                    <a:pt x="28826" y="152008"/>
                  </a:lnTo>
                  <a:lnTo>
                    <a:pt x="27279" y="152080"/>
                  </a:lnTo>
                  <a:lnTo>
                    <a:pt x="24331" y="152066"/>
                  </a:lnTo>
                  <a:lnTo>
                    <a:pt x="24638" y="153862"/>
                  </a:lnTo>
                  <a:lnTo>
                    <a:pt x="23850" y="154745"/>
                  </a:lnTo>
                  <a:lnTo>
                    <a:pt x="23342" y="154893"/>
                  </a:lnTo>
                  <a:lnTo>
                    <a:pt x="22998" y="154851"/>
                  </a:lnTo>
                  <a:lnTo>
                    <a:pt x="22640" y="154631"/>
                  </a:lnTo>
                  <a:lnTo>
                    <a:pt x="22071" y="154470"/>
                  </a:lnTo>
                  <a:lnTo>
                    <a:pt x="21795" y="154759"/>
                  </a:lnTo>
                  <a:lnTo>
                    <a:pt x="21417" y="154931"/>
                  </a:lnTo>
                  <a:lnTo>
                    <a:pt x="20953" y="154931"/>
                  </a:lnTo>
                  <a:lnTo>
                    <a:pt x="20451" y="155061"/>
                  </a:lnTo>
                  <a:lnTo>
                    <a:pt x="20259" y="155408"/>
                  </a:lnTo>
                  <a:lnTo>
                    <a:pt x="19993" y="155512"/>
                  </a:lnTo>
                  <a:lnTo>
                    <a:pt x="19598" y="155489"/>
                  </a:lnTo>
                  <a:lnTo>
                    <a:pt x="19485" y="155279"/>
                  </a:lnTo>
                  <a:lnTo>
                    <a:pt x="19378" y="154514"/>
                  </a:lnTo>
                  <a:lnTo>
                    <a:pt x="19284" y="154321"/>
                  </a:lnTo>
                  <a:lnTo>
                    <a:pt x="18926" y="154011"/>
                  </a:lnTo>
                  <a:lnTo>
                    <a:pt x="18254" y="153771"/>
                  </a:lnTo>
                  <a:lnTo>
                    <a:pt x="17905" y="153851"/>
                  </a:lnTo>
                  <a:lnTo>
                    <a:pt x="17823" y="154081"/>
                  </a:lnTo>
                  <a:lnTo>
                    <a:pt x="17433" y="154000"/>
                  </a:lnTo>
                  <a:lnTo>
                    <a:pt x="17432" y="153314"/>
                  </a:lnTo>
                  <a:lnTo>
                    <a:pt x="18847" y="153323"/>
                  </a:lnTo>
                  <a:lnTo>
                    <a:pt x="18772" y="149148"/>
                  </a:lnTo>
                  <a:lnTo>
                    <a:pt x="17430" y="149153"/>
                  </a:lnTo>
                  <a:lnTo>
                    <a:pt x="17422" y="148453"/>
                  </a:lnTo>
                  <a:lnTo>
                    <a:pt x="17496" y="148270"/>
                  </a:lnTo>
                  <a:lnTo>
                    <a:pt x="18296" y="147826"/>
                  </a:lnTo>
                  <a:lnTo>
                    <a:pt x="19777" y="147213"/>
                  </a:lnTo>
                  <a:lnTo>
                    <a:pt x="20552" y="146548"/>
                  </a:lnTo>
                  <a:lnTo>
                    <a:pt x="21631" y="146506"/>
                  </a:lnTo>
                  <a:lnTo>
                    <a:pt x="23260" y="146288"/>
                  </a:lnTo>
                  <a:lnTo>
                    <a:pt x="23405" y="144116"/>
                  </a:lnTo>
                  <a:lnTo>
                    <a:pt x="22363" y="143702"/>
                  </a:lnTo>
                  <a:lnTo>
                    <a:pt x="22250" y="143904"/>
                  </a:lnTo>
                  <a:lnTo>
                    <a:pt x="21524" y="143809"/>
                  </a:lnTo>
                  <a:lnTo>
                    <a:pt x="21081" y="143315"/>
                  </a:lnTo>
                  <a:lnTo>
                    <a:pt x="20651" y="143462"/>
                  </a:lnTo>
                  <a:lnTo>
                    <a:pt x="20372" y="143438"/>
                  </a:lnTo>
                  <a:lnTo>
                    <a:pt x="19505" y="142914"/>
                  </a:lnTo>
                  <a:lnTo>
                    <a:pt x="19127" y="142929"/>
                  </a:lnTo>
                  <a:lnTo>
                    <a:pt x="18533" y="142704"/>
                  </a:lnTo>
                  <a:lnTo>
                    <a:pt x="18148" y="141637"/>
                  </a:lnTo>
                  <a:lnTo>
                    <a:pt x="18161" y="141216"/>
                  </a:lnTo>
                  <a:lnTo>
                    <a:pt x="17873" y="140494"/>
                  </a:lnTo>
                  <a:lnTo>
                    <a:pt x="17029" y="138909"/>
                  </a:lnTo>
                  <a:lnTo>
                    <a:pt x="15848" y="138682"/>
                  </a:lnTo>
                  <a:lnTo>
                    <a:pt x="15178" y="138925"/>
                  </a:lnTo>
                  <a:lnTo>
                    <a:pt x="15028" y="139064"/>
                  </a:lnTo>
                  <a:lnTo>
                    <a:pt x="14674" y="139042"/>
                  </a:lnTo>
                  <a:lnTo>
                    <a:pt x="14510" y="138862"/>
                  </a:lnTo>
                  <a:lnTo>
                    <a:pt x="14473" y="128489"/>
                  </a:lnTo>
                  <a:lnTo>
                    <a:pt x="14340" y="128483"/>
                  </a:lnTo>
                  <a:lnTo>
                    <a:pt x="14340" y="129131"/>
                  </a:lnTo>
                  <a:lnTo>
                    <a:pt x="13835" y="129159"/>
                  </a:lnTo>
                  <a:lnTo>
                    <a:pt x="13775" y="129317"/>
                  </a:lnTo>
                  <a:lnTo>
                    <a:pt x="13690" y="130038"/>
                  </a:lnTo>
                  <a:lnTo>
                    <a:pt x="13680" y="131410"/>
                  </a:lnTo>
                  <a:lnTo>
                    <a:pt x="13140" y="131625"/>
                  </a:lnTo>
                  <a:lnTo>
                    <a:pt x="13085" y="131884"/>
                  </a:lnTo>
                  <a:lnTo>
                    <a:pt x="13660" y="131906"/>
                  </a:lnTo>
                  <a:lnTo>
                    <a:pt x="13635" y="132683"/>
                  </a:lnTo>
                  <a:lnTo>
                    <a:pt x="13281" y="132711"/>
                  </a:lnTo>
                  <a:lnTo>
                    <a:pt x="12821" y="132566"/>
                  </a:lnTo>
                  <a:lnTo>
                    <a:pt x="12428" y="132232"/>
                  </a:lnTo>
                  <a:lnTo>
                    <a:pt x="11831" y="130877"/>
                  </a:lnTo>
                  <a:lnTo>
                    <a:pt x="11183" y="130864"/>
                  </a:lnTo>
                  <a:lnTo>
                    <a:pt x="10508" y="130455"/>
                  </a:lnTo>
                  <a:lnTo>
                    <a:pt x="10683" y="130159"/>
                  </a:lnTo>
                  <a:lnTo>
                    <a:pt x="10717" y="128999"/>
                  </a:lnTo>
                  <a:lnTo>
                    <a:pt x="11892" y="128524"/>
                  </a:lnTo>
                  <a:lnTo>
                    <a:pt x="12254" y="128493"/>
                  </a:lnTo>
                  <a:lnTo>
                    <a:pt x="12327" y="127465"/>
                  </a:lnTo>
                  <a:lnTo>
                    <a:pt x="12215" y="127220"/>
                  </a:lnTo>
                  <a:lnTo>
                    <a:pt x="12274" y="126350"/>
                  </a:lnTo>
                  <a:lnTo>
                    <a:pt x="12610" y="125919"/>
                  </a:lnTo>
                  <a:lnTo>
                    <a:pt x="12683" y="125730"/>
                  </a:lnTo>
                  <a:lnTo>
                    <a:pt x="11239" y="123670"/>
                  </a:lnTo>
                  <a:lnTo>
                    <a:pt x="10936" y="123432"/>
                  </a:lnTo>
                  <a:lnTo>
                    <a:pt x="10687" y="123626"/>
                  </a:lnTo>
                  <a:lnTo>
                    <a:pt x="10241" y="123235"/>
                  </a:lnTo>
                  <a:lnTo>
                    <a:pt x="10201" y="123071"/>
                  </a:lnTo>
                  <a:lnTo>
                    <a:pt x="10399" y="122828"/>
                  </a:lnTo>
                  <a:lnTo>
                    <a:pt x="10492" y="122106"/>
                  </a:lnTo>
                  <a:lnTo>
                    <a:pt x="10452" y="121909"/>
                  </a:lnTo>
                  <a:lnTo>
                    <a:pt x="9907" y="121146"/>
                  </a:lnTo>
                  <a:lnTo>
                    <a:pt x="9861" y="120592"/>
                  </a:lnTo>
                  <a:lnTo>
                    <a:pt x="9717" y="119972"/>
                  </a:lnTo>
                  <a:lnTo>
                    <a:pt x="9539" y="119756"/>
                  </a:lnTo>
                  <a:lnTo>
                    <a:pt x="5503" y="120052"/>
                  </a:lnTo>
                  <a:lnTo>
                    <a:pt x="1896" y="120309"/>
                  </a:lnTo>
                  <a:lnTo>
                    <a:pt x="1619" y="120332"/>
                  </a:lnTo>
                  <a:lnTo>
                    <a:pt x="1662" y="120012"/>
                  </a:lnTo>
                  <a:lnTo>
                    <a:pt x="1580" y="119838"/>
                  </a:lnTo>
                  <a:lnTo>
                    <a:pt x="1310" y="119856"/>
                  </a:lnTo>
                  <a:lnTo>
                    <a:pt x="1293" y="119294"/>
                  </a:lnTo>
                  <a:lnTo>
                    <a:pt x="1280" y="118844"/>
                  </a:lnTo>
                  <a:lnTo>
                    <a:pt x="1408" y="118841"/>
                  </a:lnTo>
                  <a:lnTo>
                    <a:pt x="1692" y="119021"/>
                  </a:lnTo>
                  <a:lnTo>
                    <a:pt x="1883" y="118707"/>
                  </a:lnTo>
                  <a:lnTo>
                    <a:pt x="1886" y="118394"/>
                  </a:lnTo>
                  <a:lnTo>
                    <a:pt x="1265" y="118376"/>
                  </a:lnTo>
                  <a:lnTo>
                    <a:pt x="1254" y="117699"/>
                  </a:lnTo>
                  <a:lnTo>
                    <a:pt x="314" y="117756"/>
                  </a:lnTo>
                  <a:lnTo>
                    <a:pt x="50" y="117104"/>
                  </a:lnTo>
                  <a:lnTo>
                    <a:pt x="0" y="116539"/>
                  </a:lnTo>
                  <a:lnTo>
                    <a:pt x="280" y="116485"/>
                  </a:lnTo>
                  <a:lnTo>
                    <a:pt x="189" y="114581"/>
                  </a:lnTo>
                  <a:lnTo>
                    <a:pt x="2785" y="114541"/>
                  </a:lnTo>
                  <a:lnTo>
                    <a:pt x="2942" y="114385"/>
                  </a:lnTo>
                  <a:lnTo>
                    <a:pt x="3308" y="113540"/>
                  </a:lnTo>
                  <a:lnTo>
                    <a:pt x="3338" y="114508"/>
                  </a:lnTo>
                  <a:lnTo>
                    <a:pt x="3044" y="114560"/>
                  </a:lnTo>
                  <a:lnTo>
                    <a:pt x="3700" y="115033"/>
                  </a:lnTo>
                  <a:lnTo>
                    <a:pt x="5452" y="114960"/>
                  </a:lnTo>
                  <a:lnTo>
                    <a:pt x="5307" y="114350"/>
                  </a:lnTo>
                  <a:lnTo>
                    <a:pt x="5205" y="114218"/>
                  </a:lnTo>
                  <a:lnTo>
                    <a:pt x="5177" y="113116"/>
                  </a:lnTo>
                  <a:lnTo>
                    <a:pt x="5300" y="112882"/>
                  </a:lnTo>
                  <a:lnTo>
                    <a:pt x="5605" y="112848"/>
                  </a:lnTo>
                  <a:lnTo>
                    <a:pt x="5338" y="112513"/>
                  </a:lnTo>
                  <a:lnTo>
                    <a:pt x="4842" y="112084"/>
                  </a:lnTo>
                  <a:lnTo>
                    <a:pt x="4614" y="111298"/>
                  </a:lnTo>
                  <a:lnTo>
                    <a:pt x="4546" y="110012"/>
                  </a:lnTo>
                  <a:lnTo>
                    <a:pt x="4596" y="108980"/>
                  </a:lnTo>
                  <a:lnTo>
                    <a:pt x="4914" y="108275"/>
                  </a:lnTo>
                  <a:lnTo>
                    <a:pt x="4485" y="107681"/>
                  </a:lnTo>
                  <a:lnTo>
                    <a:pt x="4201" y="107561"/>
                  </a:lnTo>
                  <a:lnTo>
                    <a:pt x="4040" y="107749"/>
                  </a:lnTo>
                  <a:lnTo>
                    <a:pt x="3807" y="107857"/>
                  </a:lnTo>
                  <a:lnTo>
                    <a:pt x="2944" y="107688"/>
                  </a:lnTo>
                  <a:lnTo>
                    <a:pt x="1567" y="107061"/>
                  </a:lnTo>
                  <a:lnTo>
                    <a:pt x="501" y="106800"/>
                  </a:lnTo>
                  <a:lnTo>
                    <a:pt x="169" y="106556"/>
                  </a:lnTo>
                  <a:lnTo>
                    <a:pt x="180" y="105709"/>
                  </a:lnTo>
                  <a:lnTo>
                    <a:pt x="566" y="105154"/>
                  </a:lnTo>
                  <a:lnTo>
                    <a:pt x="1537" y="105154"/>
                  </a:lnTo>
                  <a:lnTo>
                    <a:pt x="1516" y="104737"/>
                  </a:lnTo>
                  <a:lnTo>
                    <a:pt x="662" y="104558"/>
                  </a:lnTo>
                  <a:lnTo>
                    <a:pt x="447" y="103970"/>
                  </a:lnTo>
                  <a:lnTo>
                    <a:pt x="1863" y="104163"/>
                  </a:lnTo>
                  <a:lnTo>
                    <a:pt x="2074" y="103884"/>
                  </a:lnTo>
                  <a:lnTo>
                    <a:pt x="3136" y="104313"/>
                  </a:lnTo>
                  <a:lnTo>
                    <a:pt x="3796" y="104686"/>
                  </a:lnTo>
                  <a:lnTo>
                    <a:pt x="5251" y="104616"/>
                  </a:lnTo>
                  <a:lnTo>
                    <a:pt x="6055" y="104486"/>
                  </a:lnTo>
                  <a:lnTo>
                    <a:pt x="6400" y="104355"/>
                  </a:lnTo>
                  <a:lnTo>
                    <a:pt x="6188" y="104061"/>
                  </a:lnTo>
                  <a:lnTo>
                    <a:pt x="5655" y="103774"/>
                  </a:lnTo>
                  <a:lnTo>
                    <a:pt x="5559" y="103644"/>
                  </a:lnTo>
                  <a:lnTo>
                    <a:pt x="5481" y="97161"/>
                  </a:lnTo>
                  <a:lnTo>
                    <a:pt x="6852" y="97120"/>
                  </a:lnTo>
                  <a:lnTo>
                    <a:pt x="7824" y="96952"/>
                  </a:lnTo>
                  <a:lnTo>
                    <a:pt x="9640" y="96925"/>
                  </a:lnTo>
                  <a:lnTo>
                    <a:pt x="9771" y="96219"/>
                  </a:lnTo>
                  <a:lnTo>
                    <a:pt x="9961" y="96213"/>
                  </a:lnTo>
                  <a:lnTo>
                    <a:pt x="13898" y="96164"/>
                  </a:lnTo>
                  <a:lnTo>
                    <a:pt x="13882" y="95916"/>
                  </a:lnTo>
                  <a:lnTo>
                    <a:pt x="13523" y="90344"/>
                  </a:lnTo>
                  <a:lnTo>
                    <a:pt x="13476" y="89618"/>
                  </a:lnTo>
                  <a:lnTo>
                    <a:pt x="13416" y="88781"/>
                  </a:lnTo>
                  <a:lnTo>
                    <a:pt x="13185" y="85225"/>
                  </a:lnTo>
                  <a:lnTo>
                    <a:pt x="13199" y="84620"/>
                  </a:lnTo>
                  <a:lnTo>
                    <a:pt x="13096" y="83969"/>
                  </a:lnTo>
                  <a:lnTo>
                    <a:pt x="12957" y="81515"/>
                  </a:lnTo>
                  <a:lnTo>
                    <a:pt x="12874" y="80211"/>
                  </a:lnTo>
                  <a:lnTo>
                    <a:pt x="12942" y="80075"/>
                  </a:lnTo>
                  <a:lnTo>
                    <a:pt x="13115" y="79958"/>
                  </a:lnTo>
                  <a:lnTo>
                    <a:pt x="13330" y="80058"/>
                  </a:lnTo>
                  <a:lnTo>
                    <a:pt x="14510" y="79789"/>
                  </a:lnTo>
                  <a:lnTo>
                    <a:pt x="14743" y="79598"/>
                  </a:lnTo>
                  <a:lnTo>
                    <a:pt x="14288" y="79149"/>
                  </a:lnTo>
                  <a:lnTo>
                    <a:pt x="13901" y="79011"/>
                  </a:lnTo>
                  <a:lnTo>
                    <a:pt x="13733" y="78836"/>
                  </a:lnTo>
                  <a:lnTo>
                    <a:pt x="13603" y="78504"/>
                  </a:lnTo>
                  <a:lnTo>
                    <a:pt x="13559" y="77591"/>
                  </a:lnTo>
                  <a:lnTo>
                    <a:pt x="14234" y="76414"/>
                  </a:lnTo>
                  <a:lnTo>
                    <a:pt x="14734" y="76350"/>
                  </a:lnTo>
                  <a:lnTo>
                    <a:pt x="15754" y="74760"/>
                  </a:lnTo>
                  <a:lnTo>
                    <a:pt x="16433" y="74268"/>
                  </a:lnTo>
                  <a:lnTo>
                    <a:pt x="16505" y="72462"/>
                  </a:lnTo>
                  <a:lnTo>
                    <a:pt x="17015" y="71602"/>
                  </a:lnTo>
                  <a:lnTo>
                    <a:pt x="17892" y="71904"/>
                  </a:lnTo>
                  <a:lnTo>
                    <a:pt x="18947" y="72012"/>
                  </a:lnTo>
                  <a:lnTo>
                    <a:pt x="20016" y="71971"/>
                  </a:lnTo>
                  <a:lnTo>
                    <a:pt x="21311" y="72400"/>
                  </a:lnTo>
                  <a:lnTo>
                    <a:pt x="22427" y="72419"/>
                  </a:lnTo>
                  <a:lnTo>
                    <a:pt x="23085" y="72568"/>
                  </a:lnTo>
                  <a:lnTo>
                    <a:pt x="23332" y="73063"/>
                  </a:lnTo>
                  <a:lnTo>
                    <a:pt x="24134" y="74095"/>
                  </a:lnTo>
                  <a:lnTo>
                    <a:pt x="25517" y="74020"/>
                  </a:lnTo>
                  <a:lnTo>
                    <a:pt x="26422" y="74183"/>
                  </a:lnTo>
                  <a:lnTo>
                    <a:pt x="28216" y="73971"/>
                  </a:lnTo>
                  <a:lnTo>
                    <a:pt x="30169" y="73587"/>
                  </a:lnTo>
                  <a:lnTo>
                    <a:pt x="31645" y="73047"/>
                  </a:lnTo>
                  <a:lnTo>
                    <a:pt x="33902" y="73491"/>
                  </a:lnTo>
                  <a:lnTo>
                    <a:pt x="33515" y="73025"/>
                  </a:lnTo>
                  <a:lnTo>
                    <a:pt x="33159" y="72265"/>
                  </a:lnTo>
                  <a:lnTo>
                    <a:pt x="33187" y="72026"/>
                  </a:lnTo>
                  <a:lnTo>
                    <a:pt x="33500" y="71573"/>
                  </a:lnTo>
                  <a:lnTo>
                    <a:pt x="32629" y="71001"/>
                  </a:lnTo>
                  <a:lnTo>
                    <a:pt x="32190" y="69638"/>
                  </a:lnTo>
                  <a:lnTo>
                    <a:pt x="34109" y="68998"/>
                  </a:lnTo>
                  <a:lnTo>
                    <a:pt x="34506" y="68622"/>
                  </a:lnTo>
                  <a:lnTo>
                    <a:pt x="35528" y="68373"/>
                  </a:lnTo>
                  <a:lnTo>
                    <a:pt x="36100" y="67796"/>
                  </a:lnTo>
                  <a:lnTo>
                    <a:pt x="36285" y="67636"/>
                  </a:lnTo>
                  <a:lnTo>
                    <a:pt x="36177" y="67384"/>
                  </a:lnTo>
                  <a:lnTo>
                    <a:pt x="36253" y="66955"/>
                  </a:lnTo>
                  <a:lnTo>
                    <a:pt x="36523" y="66810"/>
                  </a:lnTo>
                  <a:lnTo>
                    <a:pt x="36927" y="66992"/>
                  </a:lnTo>
                  <a:lnTo>
                    <a:pt x="37112" y="66956"/>
                  </a:lnTo>
                  <a:lnTo>
                    <a:pt x="37222" y="66828"/>
                  </a:lnTo>
                  <a:lnTo>
                    <a:pt x="37281" y="66609"/>
                  </a:lnTo>
                  <a:lnTo>
                    <a:pt x="37256" y="66236"/>
                  </a:lnTo>
                  <a:lnTo>
                    <a:pt x="37012" y="65863"/>
                  </a:lnTo>
                  <a:lnTo>
                    <a:pt x="36810" y="65379"/>
                  </a:lnTo>
                  <a:lnTo>
                    <a:pt x="36701" y="65206"/>
                  </a:lnTo>
                  <a:lnTo>
                    <a:pt x="36447" y="65187"/>
                  </a:lnTo>
                  <a:lnTo>
                    <a:pt x="36211" y="64959"/>
                  </a:lnTo>
                  <a:lnTo>
                    <a:pt x="35841" y="65114"/>
                  </a:lnTo>
                  <a:lnTo>
                    <a:pt x="35572" y="65041"/>
                  </a:lnTo>
                  <a:lnTo>
                    <a:pt x="35301" y="64749"/>
                  </a:lnTo>
                  <a:lnTo>
                    <a:pt x="35168" y="64548"/>
                  </a:lnTo>
                  <a:lnTo>
                    <a:pt x="35032" y="64401"/>
                  </a:lnTo>
                  <a:lnTo>
                    <a:pt x="35022" y="64141"/>
                  </a:lnTo>
                  <a:lnTo>
                    <a:pt x="34737" y="63753"/>
                  </a:lnTo>
                  <a:lnTo>
                    <a:pt x="33853" y="63246"/>
                  </a:lnTo>
                  <a:lnTo>
                    <a:pt x="33630" y="63261"/>
                  </a:lnTo>
                  <a:lnTo>
                    <a:pt x="32698" y="63462"/>
                  </a:lnTo>
                  <a:lnTo>
                    <a:pt x="32105" y="63708"/>
                  </a:lnTo>
                  <a:lnTo>
                    <a:pt x="32105" y="63942"/>
                  </a:lnTo>
                  <a:lnTo>
                    <a:pt x="31903" y="64263"/>
                  </a:lnTo>
                  <a:lnTo>
                    <a:pt x="30991" y="64743"/>
                  </a:lnTo>
                  <a:lnTo>
                    <a:pt x="30707" y="64788"/>
                  </a:lnTo>
                  <a:lnTo>
                    <a:pt x="30186" y="64386"/>
                  </a:lnTo>
                  <a:lnTo>
                    <a:pt x="30196" y="64196"/>
                  </a:lnTo>
                  <a:lnTo>
                    <a:pt x="29870" y="63398"/>
                  </a:lnTo>
                  <a:lnTo>
                    <a:pt x="29654" y="63171"/>
                  </a:lnTo>
                  <a:lnTo>
                    <a:pt x="29373" y="62978"/>
                  </a:lnTo>
                  <a:lnTo>
                    <a:pt x="29116" y="62970"/>
                  </a:lnTo>
                  <a:lnTo>
                    <a:pt x="28678" y="62739"/>
                  </a:lnTo>
                  <a:lnTo>
                    <a:pt x="27934" y="61953"/>
                  </a:lnTo>
                  <a:lnTo>
                    <a:pt x="27649" y="61875"/>
                  </a:lnTo>
                  <a:lnTo>
                    <a:pt x="27382" y="61983"/>
                  </a:lnTo>
                  <a:lnTo>
                    <a:pt x="26333" y="62021"/>
                  </a:lnTo>
                  <a:lnTo>
                    <a:pt x="25987" y="61868"/>
                  </a:lnTo>
                  <a:lnTo>
                    <a:pt x="25486" y="61500"/>
                  </a:lnTo>
                  <a:lnTo>
                    <a:pt x="24999" y="61131"/>
                  </a:lnTo>
                  <a:lnTo>
                    <a:pt x="24855" y="60464"/>
                  </a:lnTo>
                  <a:lnTo>
                    <a:pt x="24861" y="59142"/>
                  </a:lnTo>
                  <a:lnTo>
                    <a:pt x="24988" y="58520"/>
                  </a:lnTo>
                  <a:lnTo>
                    <a:pt x="25201" y="58099"/>
                  </a:lnTo>
                  <a:lnTo>
                    <a:pt x="24810" y="56765"/>
                  </a:lnTo>
                  <a:lnTo>
                    <a:pt x="22568" y="56803"/>
                  </a:lnTo>
                  <a:lnTo>
                    <a:pt x="22101" y="56613"/>
                  </a:lnTo>
                  <a:lnTo>
                    <a:pt x="22108" y="57880"/>
                  </a:lnTo>
                  <a:lnTo>
                    <a:pt x="22684" y="58171"/>
                  </a:lnTo>
                  <a:lnTo>
                    <a:pt x="22678" y="59564"/>
                  </a:lnTo>
                  <a:lnTo>
                    <a:pt x="21793" y="59527"/>
                  </a:lnTo>
                  <a:lnTo>
                    <a:pt x="21313" y="59396"/>
                  </a:lnTo>
                  <a:lnTo>
                    <a:pt x="21272" y="58353"/>
                  </a:lnTo>
                  <a:lnTo>
                    <a:pt x="20467" y="58342"/>
                  </a:lnTo>
                  <a:lnTo>
                    <a:pt x="20468" y="57190"/>
                  </a:lnTo>
                  <a:lnTo>
                    <a:pt x="20479" y="56568"/>
                  </a:lnTo>
                  <a:lnTo>
                    <a:pt x="19622" y="55804"/>
                  </a:lnTo>
                  <a:lnTo>
                    <a:pt x="19135" y="55532"/>
                  </a:lnTo>
                  <a:lnTo>
                    <a:pt x="18967" y="55062"/>
                  </a:lnTo>
                  <a:lnTo>
                    <a:pt x="18885" y="54496"/>
                  </a:lnTo>
                  <a:lnTo>
                    <a:pt x="18882" y="54060"/>
                  </a:lnTo>
                  <a:lnTo>
                    <a:pt x="19235" y="53125"/>
                  </a:lnTo>
                  <a:lnTo>
                    <a:pt x="19342" y="52220"/>
                  </a:lnTo>
                  <a:lnTo>
                    <a:pt x="19271" y="49434"/>
                  </a:lnTo>
                  <a:lnTo>
                    <a:pt x="19432" y="48890"/>
                  </a:lnTo>
                  <a:lnTo>
                    <a:pt x="19683" y="48793"/>
                  </a:lnTo>
                  <a:lnTo>
                    <a:pt x="19306" y="48234"/>
                  </a:lnTo>
                  <a:lnTo>
                    <a:pt x="19381" y="47817"/>
                  </a:lnTo>
                  <a:lnTo>
                    <a:pt x="20033" y="46704"/>
                  </a:lnTo>
                  <a:lnTo>
                    <a:pt x="21753" y="46653"/>
                  </a:lnTo>
                  <a:lnTo>
                    <a:pt x="21756" y="45539"/>
                  </a:lnTo>
                  <a:lnTo>
                    <a:pt x="21595" y="45357"/>
                  </a:lnTo>
                  <a:lnTo>
                    <a:pt x="21332" y="41966"/>
                  </a:lnTo>
                  <a:lnTo>
                    <a:pt x="21164" y="41046"/>
                  </a:lnTo>
                  <a:lnTo>
                    <a:pt x="21131" y="39746"/>
                  </a:lnTo>
                  <a:lnTo>
                    <a:pt x="20620" y="39172"/>
                  </a:lnTo>
                  <a:lnTo>
                    <a:pt x="20198" y="38148"/>
                  </a:lnTo>
                  <a:lnTo>
                    <a:pt x="19528" y="38308"/>
                  </a:lnTo>
                  <a:lnTo>
                    <a:pt x="18883" y="38303"/>
                  </a:lnTo>
                  <a:lnTo>
                    <a:pt x="18372" y="38207"/>
                  </a:lnTo>
                  <a:lnTo>
                    <a:pt x="17984" y="37946"/>
                  </a:lnTo>
                  <a:lnTo>
                    <a:pt x="17685" y="37476"/>
                  </a:lnTo>
                  <a:lnTo>
                    <a:pt x="17604" y="37169"/>
                  </a:lnTo>
                  <a:lnTo>
                    <a:pt x="17611" y="36901"/>
                  </a:lnTo>
                  <a:lnTo>
                    <a:pt x="17803" y="36324"/>
                  </a:lnTo>
                  <a:lnTo>
                    <a:pt x="17968" y="36078"/>
                  </a:lnTo>
                  <a:lnTo>
                    <a:pt x="18054" y="35505"/>
                  </a:lnTo>
                  <a:lnTo>
                    <a:pt x="15050" y="35437"/>
                  </a:lnTo>
                  <a:lnTo>
                    <a:pt x="15119" y="34733"/>
                  </a:lnTo>
                  <a:lnTo>
                    <a:pt x="14202" y="34547"/>
                  </a:lnTo>
                  <a:lnTo>
                    <a:pt x="13146" y="34508"/>
                  </a:lnTo>
                  <a:lnTo>
                    <a:pt x="12846" y="34580"/>
                  </a:lnTo>
                  <a:lnTo>
                    <a:pt x="12434" y="34360"/>
                  </a:lnTo>
                  <a:lnTo>
                    <a:pt x="11507" y="34230"/>
                  </a:lnTo>
                  <a:lnTo>
                    <a:pt x="9251" y="35333"/>
                  </a:lnTo>
                  <a:lnTo>
                    <a:pt x="8643" y="35187"/>
                  </a:lnTo>
                  <a:lnTo>
                    <a:pt x="7431" y="24254"/>
                  </a:lnTo>
                  <a:lnTo>
                    <a:pt x="8712" y="24316"/>
                  </a:lnTo>
                  <a:lnTo>
                    <a:pt x="9217" y="23738"/>
                  </a:lnTo>
                  <a:lnTo>
                    <a:pt x="9240" y="22810"/>
                  </a:lnTo>
                  <a:lnTo>
                    <a:pt x="9395" y="22632"/>
                  </a:lnTo>
                  <a:lnTo>
                    <a:pt x="10333" y="22631"/>
                  </a:lnTo>
                  <a:lnTo>
                    <a:pt x="10388" y="21849"/>
                  </a:lnTo>
                  <a:lnTo>
                    <a:pt x="12460" y="21860"/>
                  </a:lnTo>
                  <a:lnTo>
                    <a:pt x="12518" y="20876"/>
                  </a:lnTo>
                  <a:lnTo>
                    <a:pt x="12216" y="19938"/>
                  </a:lnTo>
                  <a:lnTo>
                    <a:pt x="11824" y="19495"/>
                  </a:lnTo>
                  <a:lnTo>
                    <a:pt x="11377" y="19305"/>
                  </a:lnTo>
                  <a:lnTo>
                    <a:pt x="11762" y="18549"/>
                  </a:lnTo>
                  <a:lnTo>
                    <a:pt x="12097" y="18191"/>
                  </a:lnTo>
                  <a:lnTo>
                    <a:pt x="12665" y="17915"/>
                  </a:lnTo>
                  <a:lnTo>
                    <a:pt x="12861" y="18198"/>
                  </a:lnTo>
                  <a:lnTo>
                    <a:pt x="13061" y="18295"/>
                  </a:lnTo>
                  <a:lnTo>
                    <a:pt x="13274" y="18235"/>
                  </a:lnTo>
                  <a:lnTo>
                    <a:pt x="13429" y="18120"/>
                  </a:lnTo>
                  <a:lnTo>
                    <a:pt x="13494" y="17811"/>
                  </a:lnTo>
                  <a:lnTo>
                    <a:pt x="13628" y="17576"/>
                  </a:lnTo>
                  <a:lnTo>
                    <a:pt x="15440" y="16535"/>
                  </a:lnTo>
                  <a:lnTo>
                    <a:pt x="15904" y="16431"/>
                  </a:lnTo>
                  <a:lnTo>
                    <a:pt x="16355" y="16539"/>
                  </a:lnTo>
                  <a:lnTo>
                    <a:pt x="16798" y="16327"/>
                  </a:lnTo>
                  <a:lnTo>
                    <a:pt x="17603" y="15761"/>
                  </a:lnTo>
                  <a:lnTo>
                    <a:pt x="18493" y="1496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8" name="pg1059">
              <a:extLst>
                <a:ext uri="{FF2B5EF4-FFF2-40B4-BE49-F238E27FC236}">
                  <a16:creationId xmlns:a16="http://schemas.microsoft.com/office/drawing/2014/main" id="{D0CB5F43-8E7F-9E41-A3BC-29E043060DCB}"/>
                </a:ext>
              </a:extLst>
            </p:cNvPr>
            <p:cNvSpPr/>
            <p:nvPr/>
          </p:nvSpPr>
          <p:spPr>
            <a:xfrm>
              <a:off x="4562675" y="4566885"/>
              <a:ext cx="1597" cy="1642"/>
            </a:xfrm>
            <a:custGeom>
              <a:avLst/>
              <a:gdLst/>
              <a:ahLst/>
              <a:cxnLst/>
              <a:rect l="0" t="0" r="0" b="0"/>
              <a:pathLst>
                <a:path w="1597" h="1642">
                  <a:moveTo>
                    <a:pt x="24" y="56"/>
                  </a:moveTo>
                  <a:lnTo>
                    <a:pt x="965" y="0"/>
                  </a:lnTo>
                  <a:lnTo>
                    <a:pt x="976" y="676"/>
                  </a:lnTo>
                  <a:lnTo>
                    <a:pt x="1597" y="694"/>
                  </a:lnTo>
                  <a:lnTo>
                    <a:pt x="1593" y="1008"/>
                  </a:lnTo>
                  <a:lnTo>
                    <a:pt x="1403" y="1321"/>
                  </a:lnTo>
                  <a:lnTo>
                    <a:pt x="1118" y="1141"/>
                  </a:lnTo>
                  <a:lnTo>
                    <a:pt x="991" y="1144"/>
                  </a:lnTo>
                  <a:lnTo>
                    <a:pt x="1004" y="1594"/>
                  </a:lnTo>
                  <a:lnTo>
                    <a:pt x="449" y="1642"/>
                  </a:lnTo>
                  <a:lnTo>
                    <a:pt x="0" y="120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79" name="pg1060">
              <a:extLst>
                <a:ext uri="{FF2B5EF4-FFF2-40B4-BE49-F238E27FC236}">
                  <a16:creationId xmlns:a16="http://schemas.microsoft.com/office/drawing/2014/main" id="{A9D5BB07-18CD-2446-9303-DFB93F4791F4}"/>
                </a:ext>
              </a:extLst>
            </p:cNvPr>
            <p:cNvSpPr/>
            <p:nvPr/>
          </p:nvSpPr>
          <p:spPr>
            <a:xfrm>
              <a:off x="4601416" y="4540043"/>
              <a:ext cx="163261" cy="259501"/>
            </a:xfrm>
            <a:custGeom>
              <a:avLst/>
              <a:gdLst/>
              <a:ahLst/>
              <a:cxnLst/>
              <a:rect l="0" t="0" r="0" b="0"/>
              <a:pathLst>
                <a:path w="163261" h="259501">
                  <a:moveTo>
                    <a:pt x="163159" y="139831"/>
                  </a:moveTo>
                  <a:lnTo>
                    <a:pt x="161006" y="140866"/>
                  </a:lnTo>
                  <a:lnTo>
                    <a:pt x="160982" y="139734"/>
                  </a:lnTo>
                  <a:lnTo>
                    <a:pt x="160903" y="134010"/>
                  </a:lnTo>
                  <a:lnTo>
                    <a:pt x="160184" y="134539"/>
                  </a:lnTo>
                  <a:lnTo>
                    <a:pt x="160045" y="134565"/>
                  </a:lnTo>
                  <a:lnTo>
                    <a:pt x="158966" y="134195"/>
                  </a:lnTo>
                  <a:lnTo>
                    <a:pt x="158885" y="134461"/>
                  </a:lnTo>
                  <a:lnTo>
                    <a:pt x="158486" y="134375"/>
                  </a:lnTo>
                  <a:lnTo>
                    <a:pt x="157692" y="134029"/>
                  </a:lnTo>
                  <a:lnTo>
                    <a:pt x="156385" y="133844"/>
                  </a:lnTo>
                  <a:lnTo>
                    <a:pt x="155906" y="134071"/>
                  </a:lnTo>
                  <a:lnTo>
                    <a:pt x="155923" y="134390"/>
                  </a:lnTo>
                  <a:lnTo>
                    <a:pt x="155449" y="134789"/>
                  </a:lnTo>
                  <a:lnTo>
                    <a:pt x="154979" y="134776"/>
                  </a:lnTo>
                  <a:lnTo>
                    <a:pt x="154830" y="134966"/>
                  </a:lnTo>
                  <a:lnTo>
                    <a:pt x="154725" y="135316"/>
                  </a:lnTo>
                  <a:lnTo>
                    <a:pt x="154701" y="135775"/>
                  </a:lnTo>
                  <a:lnTo>
                    <a:pt x="155207" y="135819"/>
                  </a:lnTo>
                  <a:lnTo>
                    <a:pt x="155503" y="136683"/>
                  </a:lnTo>
                  <a:lnTo>
                    <a:pt x="155435" y="136840"/>
                  </a:lnTo>
                  <a:lnTo>
                    <a:pt x="155152" y="136901"/>
                  </a:lnTo>
                  <a:lnTo>
                    <a:pt x="154979" y="137039"/>
                  </a:lnTo>
                  <a:lnTo>
                    <a:pt x="155071" y="137244"/>
                  </a:lnTo>
                  <a:lnTo>
                    <a:pt x="155349" y="137273"/>
                  </a:lnTo>
                  <a:lnTo>
                    <a:pt x="155604" y="137877"/>
                  </a:lnTo>
                  <a:lnTo>
                    <a:pt x="154906" y="138590"/>
                  </a:lnTo>
                  <a:lnTo>
                    <a:pt x="153509" y="139221"/>
                  </a:lnTo>
                  <a:lnTo>
                    <a:pt x="151696" y="139540"/>
                  </a:lnTo>
                  <a:lnTo>
                    <a:pt x="151459" y="139503"/>
                  </a:lnTo>
                  <a:lnTo>
                    <a:pt x="151213" y="139405"/>
                  </a:lnTo>
                  <a:lnTo>
                    <a:pt x="150927" y="139407"/>
                  </a:lnTo>
                  <a:lnTo>
                    <a:pt x="149607" y="139893"/>
                  </a:lnTo>
                  <a:lnTo>
                    <a:pt x="149282" y="139928"/>
                  </a:lnTo>
                  <a:lnTo>
                    <a:pt x="148926" y="140203"/>
                  </a:lnTo>
                  <a:lnTo>
                    <a:pt x="148408" y="140394"/>
                  </a:lnTo>
                  <a:lnTo>
                    <a:pt x="148133" y="140577"/>
                  </a:lnTo>
                  <a:lnTo>
                    <a:pt x="147824" y="140566"/>
                  </a:lnTo>
                  <a:lnTo>
                    <a:pt x="147569" y="140350"/>
                  </a:lnTo>
                  <a:lnTo>
                    <a:pt x="146846" y="140867"/>
                  </a:lnTo>
                  <a:lnTo>
                    <a:pt x="146457" y="141073"/>
                  </a:lnTo>
                  <a:lnTo>
                    <a:pt x="145710" y="141267"/>
                  </a:lnTo>
                  <a:lnTo>
                    <a:pt x="144997" y="141700"/>
                  </a:lnTo>
                  <a:lnTo>
                    <a:pt x="144787" y="141905"/>
                  </a:lnTo>
                  <a:lnTo>
                    <a:pt x="144438" y="142674"/>
                  </a:lnTo>
                  <a:lnTo>
                    <a:pt x="143049" y="142900"/>
                  </a:lnTo>
                  <a:lnTo>
                    <a:pt x="141203" y="142348"/>
                  </a:lnTo>
                  <a:lnTo>
                    <a:pt x="140867" y="141266"/>
                  </a:lnTo>
                  <a:lnTo>
                    <a:pt x="140643" y="140981"/>
                  </a:lnTo>
                  <a:lnTo>
                    <a:pt x="140463" y="140754"/>
                  </a:lnTo>
                  <a:lnTo>
                    <a:pt x="138770" y="138604"/>
                  </a:lnTo>
                  <a:lnTo>
                    <a:pt x="138512" y="138348"/>
                  </a:lnTo>
                  <a:lnTo>
                    <a:pt x="138271" y="138108"/>
                  </a:lnTo>
                  <a:lnTo>
                    <a:pt x="137844" y="137979"/>
                  </a:lnTo>
                  <a:lnTo>
                    <a:pt x="137177" y="137824"/>
                  </a:lnTo>
                  <a:lnTo>
                    <a:pt x="137015" y="137845"/>
                  </a:lnTo>
                  <a:lnTo>
                    <a:pt x="135213" y="138078"/>
                  </a:lnTo>
                  <a:lnTo>
                    <a:pt x="134151" y="138884"/>
                  </a:lnTo>
                  <a:lnTo>
                    <a:pt x="132169" y="139854"/>
                  </a:lnTo>
                  <a:lnTo>
                    <a:pt x="127978" y="141238"/>
                  </a:lnTo>
                  <a:lnTo>
                    <a:pt x="126799" y="141576"/>
                  </a:lnTo>
                  <a:lnTo>
                    <a:pt x="125644" y="141908"/>
                  </a:lnTo>
                  <a:lnTo>
                    <a:pt x="122674" y="142761"/>
                  </a:lnTo>
                  <a:lnTo>
                    <a:pt x="119467" y="143681"/>
                  </a:lnTo>
                  <a:lnTo>
                    <a:pt x="119257" y="143723"/>
                  </a:lnTo>
                  <a:lnTo>
                    <a:pt x="116016" y="144371"/>
                  </a:lnTo>
                  <a:lnTo>
                    <a:pt x="113113" y="145622"/>
                  </a:lnTo>
                  <a:lnTo>
                    <a:pt x="110913" y="145824"/>
                  </a:lnTo>
                  <a:lnTo>
                    <a:pt x="109490" y="145654"/>
                  </a:lnTo>
                  <a:lnTo>
                    <a:pt x="107903" y="144770"/>
                  </a:lnTo>
                  <a:lnTo>
                    <a:pt x="107249" y="143300"/>
                  </a:lnTo>
                  <a:lnTo>
                    <a:pt x="106779" y="142242"/>
                  </a:lnTo>
                  <a:lnTo>
                    <a:pt x="106720" y="142110"/>
                  </a:lnTo>
                  <a:lnTo>
                    <a:pt x="106651" y="141955"/>
                  </a:lnTo>
                  <a:lnTo>
                    <a:pt x="108097" y="141781"/>
                  </a:lnTo>
                  <a:lnTo>
                    <a:pt x="109183" y="141949"/>
                  </a:lnTo>
                  <a:lnTo>
                    <a:pt x="110229" y="140757"/>
                  </a:lnTo>
                  <a:lnTo>
                    <a:pt x="111230" y="139616"/>
                  </a:lnTo>
                  <a:lnTo>
                    <a:pt x="111898" y="138750"/>
                  </a:lnTo>
                  <a:lnTo>
                    <a:pt x="113899" y="136157"/>
                  </a:lnTo>
                  <a:lnTo>
                    <a:pt x="114255" y="135445"/>
                  </a:lnTo>
                  <a:lnTo>
                    <a:pt x="115217" y="133522"/>
                  </a:lnTo>
                  <a:lnTo>
                    <a:pt x="117250" y="129458"/>
                  </a:lnTo>
                  <a:lnTo>
                    <a:pt x="117759" y="126620"/>
                  </a:lnTo>
                  <a:lnTo>
                    <a:pt x="117869" y="126007"/>
                  </a:lnTo>
                  <a:lnTo>
                    <a:pt x="117979" y="125393"/>
                  </a:lnTo>
                  <a:lnTo>
                    <a:pt x="118022" y="125154"/>
                  </a:lnTo>
                  <a:lnTo>
                    <a:pt x="118429" y="122881"/>
                  </a:lnTo>
                  <a:lnTo>
                    <a:pt x="118843" y="120573"/>
                  </a:lnTo>
                  <a:lnTo>
                    <a:pt x="118935" y="120058"/>
                  </a:lnTo>
                  <a:lnTo>
                    <a:pt x="119182" y="118682"/>
                  </a:lnTo>
                  <a:lnTo>
                    <a:pt x="119269" y="118198"/>
                  </a:lnTo>
                  <a:lnTo>
                    <a:pt x="119362" y="116709"/>
                  </a:lnTo>
                  <a:lnTo>
                    <a:pt x="119017" y="113786"/>
                  </a:lnTo>
                  <a:lnTo>
                    <a:pt x="118950" y="113462"/>
                  </a:lnTo>
                  <a:lnTo>
                    <a:pt x="117575" y="110411"/>
                  </a:lnTo>
                  <a:lnTo>
                    <a:pt x="116587" y="108221"/>
                  </a:lnTo>
                  <a:lnTo>
                    <a:pt x="116362" y="107722"/>
                  </a:lnTo>
                  <a:lnTo>
                    <a:pt x="116164" y="107284"/>
                  </a:lnTo>
                  <a:lnTo>
                    <a:pt x="115524" y="105863"/>
                  </a:lnTo>
                  <a:lnTo>
                    <a:pt x="115348" y="105474"/>
                  </a:lnTo>
                  <a:lnTo>
                    <a:pt x="115195" y="105134"/>
                  </a:lnTo>
                  <a:lnTo>
                    <a:pt x="114928" y="104799"/>
                  </a:lnTo>
                  <a:lnTo>
                    <a:pt x="114735" y="104555"/>
                  </a:lnTo>
                  <a:lnTo>
                    <a:pt x="113816" y="103399"/>
                  </a:lnTo>
                  <a:lnTo>
                    <a:pt x="113454" y="103267"/>
                  </a:lnTo>
                  <a:lnTo>
                    <a:pt x="113070" y="103139"/>
                  </a:lnTo>
                  <a:lnTo>
                    <a:pt x="112733" y="103322"/>
                  </a:lnTo>
                  <a:lnTo>
                    <a:pt x="112058" y="103687"/>
                  </a:lnTo>
                  <a:lnTo>
                    <a:pt x="111142" y="104183"/>
                  </a:lnTo>
                  <a:lnTo>
                    <a:pt x="110462" y="104552"/>
                  </a:lnTo>
                  <a:lnTo>
                    <a:pt x="110294" y="104643"/>
                  </a:lnTo>
                  <a:lnTo>
                    <a:pt x="109123" y="105277"/>
                  </a:lnTo>
                  <a:lnTo>
                    <a:pt x="108343" y="105582"/>
                  </a:lnTo>
                  <a:lnTo>
                    <a:pt x="108185" y="105644"/>
                  </a:lnTo>
                  <a:lnTo>
                    <a:pt x="107862" y="105771"/>
                  </a:lnTo>
                  <a:lnTo>
                    <a:pt x="106334" y="106387"/>
                  </a:lnTo>
                  <a:lnTo>
                    <a:pt x="105939" y="106610"/>
                  </a:lnTo>
                  <a:lnTo>
                    <a:pt x="105792" y="106693"/>
                  </a:lnTo>
                  <a:lnTo>
                    <a:pt x="105550" y="106830"/>
                  </a:lnTo>
                  <a:lnTo>
                    <a:pt x="103352" y="108071"/>
                  </a:lnTo>
                  <a:lnTo>
                    <a:pt x="101215" y="110780"/>
                  </a:lnTo>
                  <a:lnTo>
                    <a:pt x="100991" y="111065"/>
                  </a:lnTo>
                  <a:lnTo>
                    <a:pt x="100819" y="111282"/>
                  </a:lnTo>
                  <a:lnTo>
                    <a:pt x="100295" y="111947"/>
                  </a:lnTo>
                  <a:lnTo>
                    <a:pt x="98818" y="113819"/>
                  </a:lnTo>
                  <a:lnTo>
                    <a:pt x="98369" y="114874"/>
                  </a:lnTo>
                  <a:lnTo>
                    <a:pt x="97485" y="116955"/>
                  </a:lnTo>
                  <a:lnTo>
                    <a:pt x="97018" y="118054"/>
                  </a:lnTo>
                  <a:lnTo>
                    <a:pt x="96883" y="119214"/>
                  </a:lnTo>
                  <a:lnTo>
                    <a:pt x="96852" y="119476"/>
                  </a:lnTo>
                  <a:lnTo>
                    <a:pt x="96773" y="120151"/>
                  </a:lnTo>
                  <a:lnTo>
                    <a:pt x="96703" y="120749"/>
                  </a:lnTo>
                  <a:lnTo>
                    <a:pt x="96041" y="121972"/>
                  </a:lnTo>
                  <a:lnTo>
                    <a:pt x="93380" y="123585"/>
                  </a:lnTo>
                  <a:lnTo>
                    <a:pt x="90492" y="124353"/>
                  </a:lnTo>
                  <a:lnTo>
                    <a:pt x="89696" y="124035"/>
                  </a:lnTo>
                  <a:lnTo>
                    <a:pt x="88809" y="122258"/>
                  </a:lnTo>
                  <a:lnTo>
                    <a:pt x="88595" y="121829"/>
                  </a:lnTo>
                  <a:lnTo>
                    <a:pt x="88064" y="120763"/>
                  </a:lnTo>
                  <a:lnTo>
                    <a:pt x="87815" y="118483"/>
                  </a:lnTo>
                  <a:lnTo>
                    <a:pt x="87451" y="118131"/>
                  </a:lnTo>
                  <a:lnTo>
                    <a:pt x="86961" y="117657"/>
                  </a:lnTo>
                  <a:lnTo>
                    <a:pt x="85644" y="117476"/>
                  </a:lnTo>
                  <a:lnTo>
                    <a:pt x="84143" y="117269"/>
                  </a:lnTo>
                  <a:lnTo>
                    <a:pt x="83945" y="117247"/>
                  </a:lnTo>
                  <a:lnTo>
                    <a:pt x="83049" y="119786"/>
                  </a:lnTo>
                  <a:lnTo>
                    <a:pt x="82262" y="120557"/>
                  </a:lnTo>
                  <a:lnTo>
                    <a:pt x="81849" y="120961"/>
                  </a:lnTo>
                  <a:lnTo>
                    <a:pt x="81548" y="121255"/>
                  </a:lnTo>
                  <a:lnTo>
                    <a:pt x="78841" y="123905"/>
                  </a:lnTo>
                  <a:lnTo>
                    <a:pt x="78027" y="125461"/>
                  </a:lnTo>
                  <a:lnTo>
                    <a:pt x="77515" y="127144"/>
                  </a:lnTo>
                  <a:lnTo>
                    <a:pt x="77792" y="128813"/>
                  </a:lnTo>
                  <a:lnTo>
                    <a:pt x="80228" y="131186"/>
                  </a:lnTo>
                  <a:lnTo>
                    <a:pt x="80981" y="131920"/>
                  </a:lnTo>
                  <a:lnTo>
                    <a:pt x="81756" y="133391"/>
                  </a:lnTo>
                  <a:lnTo>
                    <a:pt x="80965" y="135000"/>
                  </a:lnTo>
                  <a:lnTo>
                    <a:pt x="80496" y="135534"/>
                  </a:lnTo>
                  <a:lnTo>
                    <a:pt x="78547" y="137749"/>
                  </a:lnTo>
                  <a:lnTo>
                    <a:pt x="77387" y="140314"/>
                  </a:lnTo>
                  <a:lnTo>
                    <a:pt x="77177" y="140900"/>
                  </a:lnTo>
                  <a:lnTo>
                    <a:pt x="77312" y="141719"/>
                  </a:lnTo>
                  <a:lnTo>
                    <a:pt x="77576" y="143323"/>
                  </a:lnTo>
                  <a:lnTo>
                    <a:pt x="79316" y="145973"/>
                  </a:lnTo>
                  <a:lnTo>
                    <a:pt x="79594" y="146397"/>
                  </a:lnTo>
                  <a:lnTo>
                    <a:pt x="81881" y="148016"/>
                  </a:lnTo>
                  <a:lnTo>
                    <a:pt x="82057" y="148073"/>
                  </a:lnTo>
                  <a:lnTo>
                    <a:pt x="84998" y="149029"/>
                  </a:lnTo>
                  <a:lnTo>
                    <a:pt x="88391" y="149740"/>
                  </a:lnTo>
                  <a:lnTo>
                    <a:pt x="91262" y="150342"/>
                  </a:lnTo>
                  <a:lnTo>
                    <a:pt x="90754" y="151901"/>
                  </a:lnTo>
                  <a:lnTo>
                    <a:pt x="89251" y="154646"/>
                  </a:lnTo>
                  <a:lnTo>
                    <a:pt x="89132" y="154863"/>
                  </a:lnTo>
                  <a:lnTo>
                    <a:pt x="89073" y="155139"/>
                  </a:lnTo>
                  <a:lnTo>
                    <a:pt x="89030" y="155344"/>
                  </a:lnTo>
                  <a:lnTo>
                    <a:pt x="88492" y="157879"/>
                  </a:lnTo>
                  <a:lnTo>
                    <a:pt x="89508" y="158154"/>
                  </a:lnTo>
                  <a:lnTo>
                    <a:pt x="89827" y="158241"/>
                  </a:lnTo>
                  <a:lnTo>
                    <a:pt x="89975" y="158281"/>
                  </a:lnTo>
                  <a:lnTo>
                    <a:pt x="91128" y="159020"/>
                  </a:lnTo>
                  <a:lnTo>
                    <a:pt x="93678" y="160656"/>
                  </a:lnTo>
                  <a:lnTo>
                    <a:pt x="93756" y="161162"/>
                  </a:lnTo>
                  <a:lnTo>
                    <a:pt x="93870" y="161915"/>
                  </a:lnTo>
                  <a:lnTo>
                    <a:pt x="94132" y="163632"/>
                  </a:lnTo>
                  <a:lnTo>
                    <a:pt x="94180" y="167521"/>
                  </a:lnTo>
                  <a:lnTo>
                    <a:pt x="94183" y="167731"/>
                  </a:lnTo>
                  <a:lnTo>
                    <a:pt x="94226" y="171171"/>
                  </a:lnTo>
                  <a:lnTo>
                    <a:pt x="94231" y="171561"/>
                  </a:lnTo>
                  <a:lnTo>
                    <a:pt x="94173" y="171829"/>
                  </a:lnTo>
                  <a:lnTo>
                    <a:pt x="94069" y="172309"/>
                  </a:lnTo>
                  <a:lnTo>
                    <a:pt x="93234" y="176179"/>
                  </a:lnTo>
                  <a:lnTo>
                    <a:pt x="93245" y="177945"/>
                  </a:lnTo>
                  <a:lnTo>
                    <a:pt x="93264" y="180847"/>
                  </a:lnTo>
                  <a:lnTo>
                    <a:pt x="93265" y="181031"/>
                  </a:lnTo>
                  <a:lnTo>
                    <a:pt x="94231" y="182713"/>
                  </a:lnTo>
                  <a:lnTo>
                    <a:pt x="95601" y="183496"/>
                  </a:lnTo>
                  <a:lnTo>
                    <a:pt x="97003" y="183339"/>
                  </a:lnTo>
                  <a:lnTo>
                    <a:pt x="97450" y="183216"/>
                  </a:lnTo>
                  <a:lnTo>
                    <a:pt x="99018" y="182782"/>
                  </a:lnTo>
                  <a:lnTo>
                    <a:pt x="102205" y="181373"/>
                  </a:lnTo>
                  <a:lnTo>
                    <a:pt x="102515" y="178800"/>
                  </a:lnTo>
                  <a:lnTo>
                    <a:pt x="102547" y="175161"/>
                  </a:lnTo>
                  <a:lnTo>
                    <a:pt x="104050" y="173668"/>
                  </a:lnTo>
                  <a:lnTo>
                    <a:pt x="105705" y="175110"/>
                  </a:lnTo>
                  <a:lnTo>
                    <a:pt x="105832" y="175221"/>
                  </a:lnTo>
                  <a:lnTo>
                    <a:pt x="107390" y="176580"/>
                  </a:lnTo>
                  <a:lnTo>
                    <a:pt x="108025" y="176677"/>
                  </a:lnTo>
                  <a:lnTo>
                    <a:pt x="108404" y="176372"/>
                  </a:lnTo>
                  <a:lnTo>
                    <a:pt x="109309" y="176465"/>
                  </a:lnTo>
                  <a:lnTo>
                    <a:pt x="111869" y="176728"/>
                  </a:lnTo>
                  <a:lnTo>
                    <a:pt x="112487" y="176791"/>
                  </a:lnTo>
                  <a:lnTo>
                    <a:pt x="112563" y="176437"/>
                  </a:lnTo>
                  <a:lnTo>
                    <a:pt x="112863" y="176391"/>
                  </a:lnTo>
                  <a:lnTo>
                    <a:pt x="114327" y="176168"/>
                  </a:lnTo>
                  <a:lnTo>
                    <a:pt x="115465" y="177245"/>
                  </a:lnTo>
                  <a:lnTo>
                    <a:pt x="114358" y="177182"/>
                  </a:lnTo>
                  <a:lnTo>
                    <a:pt x="109358" y="181557"/>
                  </a:lnTo>
                  <a:lnTo>
                    <a:pt x="107235" y="183866"/>
                  </a:lnTo>
                  <a:lnTo>
                    <a:pt x="104956" y="185737"/>
                  </a:lnTo>
                  <a:lnTo>
                    <a:pt x="104113" y="186362"/>
                  </a:lnTo>
                  <a:lnTo>
                    <a:pt x="99476" y="189796"/>
                  </a:lnTo>
                  <a:lnTo>
                    <a:pt x="93009" y="194585"/>
                  </a:lnTo>
                  <a:lnTo>
                    <a:pt x="76145" y="207074"/>
                  </a:lnTo>
                  <a:lnTo>
                    <a:pt x="68952" y="213066"/>
                  </a:lnTo>
                  <a:lnTo>
                    <a:pt x="66512" y="215522"/>
                  </a:lnTo>
                  <a:lnTo>
                    <a:pt x="65235" y="216807"/>
                  </a:lnTo>
                  <a:lnTo>
                    <a:pt x="63661" y="219168"/>
                  </a:lnTo>
                  <a:lnTo>
                    <a:pt x="63338" y="220207"/>
                  </a:lnTo>
                  <a:lnTo>
                    <a:pt x="55775" y="226551"/>
                  </a:lnTo>
                  <a:lnTo>
                    <a:pt x="54642" y="227509"/>
                  </a:lnTo>
                  <a:lnTo>
                    <a:pt x="48767" y="232857"/>
                  </a:lnTo>
                  <a:lnTo>
                    <a:pt x="48605" y="233005"/>
                  </a:lnTo>
                  <a:lnTo>
                    <a:pt x="48394" y="233221"/>
                  </a:lnTo>
                  <a:lnTo>
                    <a:pt x="46968" y="234677"/>
                  </a:lnTo>
                  <a:lnTo>
                    <a:pt x="44630" y="237064"/>
                  </a:lnTo>
                  <a:lnTo>
                    <a:pt x="44288" y="237413"/>
                  </a:lnTo>
                  <a:lnTo>
                    <a:pt x="44146" y="237610"/>
                  </a:lnTo>
                  <a:lnTo>
                    <a:pt x="41436" y="241369"/>
                  </a:lnTo>
                  <a:lnTo>
                    <a:pt x="41067" y="241881"/>
                  </a:lnTo>
                  <a:lnTo>
                    <a:pt x="39441" y="242827"/>
                  </a:lnTo>
                  <a:lnTo>
                    <a:pt x="36207" y="245624"/>
                  </a:lnTo>
                  <a:lnTo>
                    <a:pt x="33777" y="247725"/>
                  </a:lnTo>
                  <a:lnTo>
                    <a:pt x="32651" y="249047"/>
                  </a:lnTo>
                  <a:lnTo>
                    <a:pt x="30731" y="251302"/>
                  </a:lnTo>
                  <a:lnTo>
                    <a:pt x="30476" y="251881"/>
                  </a:lnTo>
                  <a:lnTo>
                    <a:pt x="30030" y="252898"/>
                  </a:lnTo>
                  <a:lnTo>
                    <a:pt x="28311" y="253337"/>
                  </a:lnTo>
                  <a:lnTo>
                    <a:pt x="27551" y="253531"/>
                  </a:lnTo>
                  <a:lnTo>
                    <a:pt x="25656" y="254014"/>
                  </a:lnTo>
                  <a:lnTo>
                    <a:pt x="23413" y="254070"/>
                  </a:lnTo>
                  <a:lnTo>
                    <a:pt x="22624" y="254089"/>
                  </a:lnTo>
                  <a:lnTo>
                    <a:pt x="22686" y="253750"/>
                  </a:lnTo>
                  <a:lnTo>
                    <a:pt x="22384" y="252404"/>
                  </a:lnTo>
                  <a:lnTo>
                    <a:pt x="21929" y="252315"/>
                  </a:lnTo>
                  <a:lnTo>
                    <a:pt x="21275" y="252747"/>
                  </a:lnTo>
                  <a:lnTo>
                    <a:pt x="21198" y="252882"/>
                  </a:lnTo>
                  <a:lnTo>
                    <a:pt x="21295" y="253117"/>
                  </a:lnTo>
                  <a:lnTo>
                    <a:pt x="21481" y="253090"/>
                  </a:lnTo>
                  <a:lnTo>
                    <a:pt x="21407" y="252919"/>
                  </a:lnTo>
                  <a:lnTo>
                    <a:pt x="21686" y="252956"/>
                  </a:lnTo>
                  <a:lnTo>
                    <a:pt x="21824" y="253195"/>
                  </a:lnTo>
                  <a:lnTo>
                    <a:pt x="21852" y="253504"/>
                  </a:lnTo>
                  <a:lnTo>
                    <a:pt x="21302" y="254246"/>
                  </a:lnTo>
                  <a:lnTo>
                    <a:pt x="20211" y="254909"/>
                  </a:lnTo>
                  <a:lnTo>
                    <a:pt x="19527" y="254723"/>
                  </a:lnTo>
                  <a:lnTo>
                    <a:pt x="19264" y="255155"/>
                  </a:lnTo>
                  <a:lnTo>
                    <a:pt x="18678" y="255085"/>
                  </a:lnTo>
                  <a:lnTo>
                    <a:pt x="18449" y="254969"/>
                  </a:lnTo>
                  <a:lnTo>
                    <a:pt x="18384" y="254727"/>
                  </a:lnTo>
                  <a:lnTo>
                    <a:pt x="18526" y="254630"/>
                  </a:lnTo>
                  <a:lnTo>
                    <a:pt x="17909" y="254291"/>
                  </a:lnTo>
                  <a:lnTo>
                    <a:pt x="17704" y="254493"/>
                  </a:lnTo>
                  <a:lnTo>
                    <a:pt x="17448" y="255555"/>
                  </a:lnTo>
                  <a:lnTo>
                    <a:pt x="17017" y="255700"/>
                  </a:lnTo>
                  <a:lnTo>
                    <a:pt x="16687" y="255600"/>
                  </a:lnTo>
                  <a:lnTo>
                    <a:pt x="16511" y="255287"/>
                  </a:lnTo>
                  <a:lnTo>
                    <a:pt x="16185" y="255637"/>
                  </a:lnTo>
                  <a:lnTo>
                    <a:pt x="16390" y="256103"/>
                  </a:lnTo>
                  <a:lnTo>
                    <a:pt x="16819" y="256502"/>
                  </a:lnTo>
                  <a:lnTo>
                    <a:pt x="16785" y="256960"/>
                  </a:lnTo>
                  <a:lnTo>
                    <a:pt x="16647" y="257117"/>
                  </a:lnTo>
                  <a:lnTo>
                    <a:pt x="16516" y="257124"/>
                  </a:lnTo>
                  <a:lnTo>
                    <a:pt x="16713" y="257668"/>
                  </a:lnTo>
                  <a:lnTo>
                    <a:pt x="16516" y="257787"/>
                  </a:lnTo>
                  <a:lnTo>
                    <a:pt x="16425" y="257594"/>
                  </a:lnTo>
                  <a:lnTo>
                    <a:pt x="16068" y="257668"/>
                  </a:lnTo>
                  <a:lnTo>
                    <a:pt x="15468" y="257654"/>
                  </a:lnTo>
                  <a:lnTo>
                    <a:pt x="15252" y="257494"/>
                  </a:lnTo>
                  <a:lnTo>
                    <a:pt x="15070" y="257144"/>
                  </a:lnTo>
                  <a:lnTo>
                    <a:pt x="14865" y="257084"/>
                  </a:lnTo>
                  <a:lnTo>
                    <a:pt x="14833" y="257442"/>
                  </a:lnTo>
                  <a:lnTo>
                    <a:pt x="15003" y="257941"/>
                  </a:lnTo>
                  <a:lnTo>
                    <a:pt x="14631" y="258354"/>
                  </a:lnTo>
                  <a:lnTo>
                    <a:pt x="14493" y="258384"/>
                  </a:lnTo>
                  <a:lnTo>
                    <a:pt x="14422" y="258000"/>
                  </a:lnTo>
                  <a:lnTo>
                    <a:pt x="14503" y="257750"/>
                  </a:lnTo>
                  <a:lnTo>
                    <a:pt x="14358" y="257694"/>
                  </a:lnTo>
                  <a:lnTo>
                    <a:pt x="14341" y="258171"/>
                  </a:lnTo>
                  <a:lnTo>
                    <a:pt x="14250" y="258514"/>
                  </a:lnTo>
                  <a:lnTo>
                    <a:pt x="14307" y="258965"/>
                  </a:lnTo>
                  <a:lnTo>
                    <a:pt x="14644" y="259077"/>
                  </a:lnTo>
                  <a:lnTo>
                    <a:pt x="14307" y="259051"/>
                  </a:lnTo>
                  <a:lnTo>
                    <a:pt x="14011" y="259218"/>
                  </a:lnTo>
                  <a:lnTo>
                    <a:pt x="13866" y="259501"/>
                  </a:lnTo>
                  <a:lnTo>
                    <a:pt x="13994" y="259172"/>
                  </a:lnTo>
                  <a:lnTo>
                    <a:pt x="14277" y="259029"/>
                  </a:lnTo>
                  <a:lnTo>
                    <a:pt x="14211" y="258549"/>
                  </a:lnTo>
                  <a:lnTo>
                    <a:pt x="14304" y="258214"/>
                  </a:lnTo>
                  <a:lnTo>
                    <a:pt x="14278" y="257551"/>
                  </a:lnTo>
                  <a:lnTo>
                    <a:pt x="13870" y="257601"/>
                  </a:lnTo>
                  <a:lnTo>
                    <a:pt x="13106" y="257852"/>
                  </a:lnTo>
                  <a:lnTo>
                    <a:pt x="12146" y="258158"/>
                  </a:lnTo>
                  <a:lnTo>
                    <a:pt x="11969" y="258184"/>
                  </a:lnTo>
                  <a:lnTo>
                    <a:pt x="10674" y="258877"/>
                  </a:lnTo>
                  <a:lnTo>
                    <a:pt x="10458" y="258820"/>
                  </a:lnTo>
                  <a:lnTo>
                    <a:pt x="10304" y="258733"/>
                  </a:lnTo>
                  <a:lnTo>
                    <a:pt x="10196" y="258576"/>
                  </a:lnTo>
                  <a:lnTo>
                    <a:pt x="10147" y="258386"/>
                  </a:lnTo>
                  <a:lnTo>
                    <a:pt x="9851" y="258337"/>
                  </a:lnTo>
                  <a:lnTo>
                    <a:pt x="9816" y="258513"/>
                  </a:lnTo>
                  <a:lnTo>
                    <a:pt x="9573" y="258550"/>
                  </a:lnTo>
                  <a:lnTo>
                    <a:pt x="9409" y="258648"/>
                  </a:lnTo>
                  <a:lnTo>
                    <a:pt x="9358" y="258426"/>
                  </a:lnTo>
                  <a:lnTo>
                    <a:pt x="9156" y="258382"/>
                  </a:lnTo>
                  <a:lnTo>
                    <a:pt x="8192" y="258956"/>
                  </a:lnTo>
                  <a:lnTo>
                    <a:pt x="7891" y="258819"/>
                  </a:lnTo>
                  <a:lnTo>
                    <a:pt x="7748" y="258733"/>
                  </a:lnTo>
                  <a:lnTo>
                    <a:pt x="7272" y="258698"/>
                  </a:lnTo>
                  <a:lnTo>
                    <a:pt x="7050" y="258808"/>
                  </a:lnTo>
                  <a:lnTo>
                    <a:pt x="6468" y="258825"/>
                  </a:lnTo>
                  <a:lnTo>
                    <a:pt x="6218" y="258791"/>
                  </a:lnTo>
                  <a:lnTo>
                    <a:pt x="6050" y="258826"/>
                  </a:lnTo>
                  <a:lnTo>
                    <a:pt x="5569" y="258565"/>
                  </a:lnTo>
                  <a:lnTo>
                    <a:pt x="5462" y="258383"/>
                  </a:lnTo>
                  <a:lnTo>
                    <a:pt x="5279" y="258311"/>
                  </a:lnTo>
                  <a:lnTo>
                    <a:pt x="5066" y="257919"/>
                  </a:lnTo>
                  <a:lnTo>
                    <a:pt x="4867" y="257710"/>
                  </a:lnTo>
                  <a:lnTo>
                    <a:pt x="4813" y="257542"/>
                  </a:lnTo>
                  <a:lnTo>
                    <a:pt x="4618" y="257233"/>
                  </a:lnTo>
                  <a:lnTo>
                    <a:pt x="4586" y="257019"/>
                  </a:lnTo>
                  <a:lnTo>
                    <a:pt x="4594" y="256663"/>
                  </a:lnTo>
                  <a:lnTo>
                    <a:pt x="4738" y="256359"/>
                  </a:lnTo>
                  <a:lnTo>
                    <a:pt x="4844" y="255865"/>
                  </a:lnTo>
                  <a:lnTo>
                    <a:pt x="4901" y="255730"/>
                  </a:lnTo>
                  <a:lnTo>
                    <a:pt x="4885" y="255550"/>
                  </a:lnTo>
                  <a:lnTo>
                    <a:pt x="4974" y="254993"/>
                  </a:lnTo>
                  <a:lnTo>
                    <a:pt x="4925" y="254849"/>
                  </a:lnTo>
                  <a:lnTo>
                    <a:pt x="4838" y="254715"/>
                  </a:lnTo>
                  <a:lnTo>
                    <a:pt x="4983" y="254365"/>
                  </a:lnTo>
                  <a:lnTo>
                    <a:pt x="4973" y="254808"/>
                  </a:lnTo>
                  <a:lnTo>
                    <a:pt x="5027" y="255095"/>
                  </a:lnTo>
                  <a:lnTo>
                    <a:pt x="4929" y="255479"/>
                  </a:lnTo>
                  <a:lnTo>
                    <a:pt x="4946" y="255755"/>
                  </a:lnTo>
                  <a:lnTo>
                    <a:pt x="4768" y="256400"/>
                  </a:lnTo>
                  <a:lnTo>
                    <a:pt x="4629" y="256664"/>
                  </a:lnTo>
                  <a:lnTo>
                    <a:pt x="4650" y="257178"/>
                  </a:lnTo>
                  <a:lnTo>
                    <a:pt x="4865" y="257499"/>
                  </a:lnTo>
                  <a:lnTo>
                    <a:pt x="5041" y="257797"/>
                  </a:lnTo>
                  <a:lnTo>
                    <a:pt x="5303" y="258237"/>
                  </a:lnTo>
                  <a:lnTo>
                    <a:pt x="5681" y="258579"/>
                  </a:lnTo>
                  <a:lnTo>
                    <a:pt x="6162" y="258769"/>
                  </a:lnTo>
                  <a:lnTo>
                    <a:pt x="6351" y="258658"/>
                  </a:lnTo>
                  <a:lnTo>
                    <a:pt x="6536" y="258803"/>
                  </a:lnTo>
                  <a:lnTo>
                    <a:pt x="7136" y="258743"/>
                  </a:lnTo>
                  <a:lnTo>
                    <a:pt x="7284" y="258628"/>
                  </a:lnTo>
                  <a:lnTo>
                    <a:pt x="7473" y="258680"/>
                  </a:lnTo>
                  <a:lnTo>
                    <a:pt x="7719" y="258661"/>
                  </a:lnTo>
                  <a:lnTo>
                    <a:pt x="8429" y="258810"/>
                  </a:lnTo>
                  <a:lnTo>
                    <a:pt x="8645" y="258423"/>
                  </a:lnTo>
                  <a:lnTo>
                    <a:pt x="8793" y="258360"/>
                  </a:lnTo>
                  <a:lnTo>
                    <a:pt x="9140" y="258341"/>
                  </a:lnTo>
                  <a:lnTo>
                    <a:pt x="9396" y="258430"/>
                  </a:lnTo>
                  <a:lnTo>
                    <a:pt x="9463" y="258624"/>
                  </a:lnTo>
                  <a:lnTo>
                    <a:pt x="9588" y="258494"/>
                  </a:lnTo>
                  <a:lnTo>
                    <a:pt x="9780" y="258486"/>
                  </a:lnTo>
                  <a:lnTo>
                    <a:pt x="9814" y="258326"/>
                  </a:lnTo>
                  <a:lnTo>
                    <a:pt x="9942" y="258289"/>
                  </a:lnTo>
                  <a:lnTo>
                    <a:pt x="10184" y="258378"/>
                  </a:lnTo>
                  <a:lnTo>
                    <a:pt x="10420" y="258662"/>
                  </a:lnTo>
                  <a:lnTo>
                    <a:pt x="10828" y="258125"/>
                  </a:lnTo>
                  <a:lnTo>
                    <a:pt x="11027" y="257950"/>
                  </a:lnTo>
                  <a:lnTo>
                    <a:pt x="12519" y="256948"/>
                  </a:lnTo>
                  <a:lnTo>
                    <a:pt x="13284" y="256110"/>
                  </a:lnTo>
                  <a:lnTo>
                    <a:pt x="13048" y="256248"/>
                  </a:lnTo>
                  <a:lnTo>
                    <a:pt x="12836" y="256162"/>
                  </a:lnTo>
                  <a:lnTo>
                    <a:pt x="12816" y="255920"/>
                  </a:lnTo>
                  <a:lnTo>
                    <a:pt x="12546" y="256043"/>
                  </a:lnTo>
                  <a:lnTo>
                    <a:pt x="12341" y="255692"/>
                  </a:lnTo>
                  <a:lnTo>
                    <a:pt x="12388" y="256404"/>
                  </a:lnTo>
                  <a:lnTo>
                    <a:pt x="12223" y="256706"/>
                  </a:lnTo>
                  <a:lnTo>
                    <a:pt x="11886" y="256896"/>
                  </a:lnTo>
                  <a:lnTo>
                    <a:pt x="11556" y="256970"/>
                  </a:lnTo>
                  <a:lnTo>
                    <a:pt x="11215" y="256829"/>
                  </a:lnTo>
                  <a:lnTo>
                    <a:pt x="11023" y="256642"/>
                  </a:lnTo>
                  <a:lnTo>
                    <a:pt x="10906" y="256396"/>
                  </a:lnTo>
                  <a:lnTo>
                    <a:pt x="10906" y="256113"/>
                  </a:lnTo>
                  <a:lnTo>
                    <a:pt x="11030" y="255804"/>
                  </a:lnTo>
                  <a:lnTo>
                    <a:pt x="11347" y="255424"/>
                  </a:lnTo>
                  <a:lnTo>
                    <a:pt x="11499" y="255345"/>
                  </a:lnTo>
                  <a:lnTo>
                    <a:pt x="11671" y="255144"/>
                  </a:lnTo>
                  <a:lnTo>
                    <a:pt x="11932" y="255141"/>
                  </a:lnTo>
                  <a:lnTo>
                    <a:pt x="11989" y="255286"/>
                  </a:lnTo>
                  <a:lnTo>
                    <a:pt x="12331" y="255592"/>
                  </a:lnTo>
                  <a:lnTo>
                    <a:pt x="12472" y="255361"/>
                  </a:lnTo>
                  <a:lnTo>
                    <a:pt x="12274" y="255331"/>
                  </a:lnTo>
                  <a:lnTo>
                    <a:pt x="12095" y="255014"/>
                  </a:lnTo>
                  <a:lnTo>
                    <a:pt x="12149" y="254824"/>
                  </a:lnTo>
                  <a:lnTo>
                    <a:pt x="12267" y="254597"/>
                  </a:lnTo>
                  <a:lnTo>
                    <a:pt x="11977" y="254638"/>
                  </a:lnTo>
                  <a:lnTo>
                    <a:pt x="11745" y="254719"/>
                  </a:lnTo>
                  <a:lnTo>
                    <a:pt x="11516" y="254887"/>
                  </a:lnTo>
                  <a:lnTo>
                    <a:pt x="11189" y="254898"/>
                  </a:lnTo>
                  <a:lnTo>
                    <a:pt x="10980" y="255036"/>
                  </a:lnTo>
                  <a:lnTo>
                    <a:pt x="10667" y="255017"/>
                  </a:lnTo>
                  <a:lnTo>
                    <a:pt x="10599" y="254887"/>
                  </a:lnTo>
                  <a:lnTo>
                    <a:pt x="10768" y="254276"/>
                  </a:lnTo>
                  <a:lnTo>
                    <a:pt x="10465" y="254086"/>
                  </a:lnTo>
                  <a:lnTo>
                    <a:pt x="10232" y="254227"/>
                  </a:lnTo>
                  <a:lnTo>
                    <a:pt x="10316" y="254365"/>
                  </a:lnTo>
                  <a:lnTo>
                    <a:pt x="10330" y="254551"/>
                  </a:lnTo>
                  <a:lnTo>
                    <a:pt x="10151" y="255013"/>
                  </a:lnTo>
                  <a:lnTo>
                    <a:pt x="9942" y="255110"/>
                  </a:lnTo>
                  <a:lnTo>
                    <a:pt x="9770" y="254980"/>
                  </a:lnTo>
                  <a:lnTo>
                    <a:pt x="9693" y="254831"/>
                  </a:lnTo>
                  <a:lnTo>
                    <a:pt x="9494" y="254913"/>
                  </a:lnTo>
                  <a:lnTo>
                    <a:pt x="9346" y="254883"/>
                  </a:lnTo>
                  <a:lnTo>
                    <a:pt x="8682" y="254615"/>
                  </a:lnTo>
                  <a:lnTo>
                    <a:pt x="8500" y="254559"/>
                  </a:lnTo>
                  <a:lnTo>
                    <a:pt x="8275" y="254689"/>
                  </a:lnTo>
                  <a:lnTo>
                    <a:pt x="7975" y="254749"/>
                  </a:lnTo>
                  <a:lnTo>
                    <a:pt x="8241" y="254480"/>
                  </a:lnTo>
                  <a:lnTo>
                    <a:pt x="8483" y="254443"/>
                  </a:lnTo>
                  <a:lnTo>
                    <a:pt x="8389" y="254261"/>
                  </a:lnTo>
                  <a:lnTo>
                    <a:pt x="8173" y="254182"/>
                  </a:lnTo>
                  <a:lnTo>
                    <a:pt x="8110" y="254369"/>
                  </a:lnTo>
                  <a:lnTo>
                    <a:pt x="8123" y="254145"/>
                  </a:lnTo>
                  <a:lnTo>
                    <a:pt x="7894" y="253739"/>
                  </a:lnTo>
                  <a:lnTo>
                    <a:pt x="8322" y="253940"/>
                  </a:lnTo>
                  <a:lnTo>
                    <a:pt x="8251" y="253657"/>
                  </a:lnTo>
                  <a:lnTo>
                    <a:pt x="7803" y="253303"/>
                  </a:lnTo>
                  <a:lnTo>
                    <a:pt x="7971" y="253303"/>
                  </a:lnTo>
                  <a:lnTo>
                    <a:pt x="8275" y="253444"/>
                  </a:lnTo>
                  <a:lnTo>
                    <a:pt x="8423" y="253642"/>
                  </a:lnTo>
                  <a:lnTo>
                    <a:pt x="8352" y="253839"/>
                  </a:lnTo>
                  <a:lnTo>
                    <a:pt x="8379" y="254044"/>
                  </a:lnTo>
                  <a:lnTo>
                    <a:pt x="8416" y="254194"/>
                  </a:lnTo>
                  <a:lnTo>
                    <a:pt x="8729" y="254566"/>
                  </a:lnTo>
                  <a:lnTo>
                    <a:pt x="9043" y="254652"/>
                  </a:lnTo>
                  <a:lnTo>
                    <a:pt x="9242" y="254790"/>
                  </a:lnTo>
                  <a:lnTo>
                    <a:pt x="9680" y="254745"/>
                  </a:lnTo>
                  <a:lnTo>
                    <a:pt x="9680" y="254559"/>
                  </a:lnTo>
                  <a:lnTo>
                    <a:pt x="9821" y="254093"/>
                  </a:lnTo>
                  <a:lnTo>
                    <a:pt x="10077" y="253985"/>
                  </a:lnTo>
                  <a:lnTo>
                    <a:pt x="10226" y="254063"/>
                  </a:lnTo>
                  <a:lnTo>
                    <a:pt x="10610" y="254026"/>
                  </a:lnTo>
                  <a:lnTo>
                    <a:pt x="10812" y="253694"/>
                  </a:lnTo>
                  <a:lnTo>
                    <a:pt x="11095" y="253419"/>
                  </a:lnTo>
                  <a:lnTo>
                    <a:pt x="12140" y="253005"/>
                  </a:lnTo>
                  <a:lnTo>
                    <a:pt x="12588" y="253009"/>
                  </a:lnTo>
                  <a:lnTo>
                    <a:pt x="12743" y="253475"/>
                  </a:lnTo>
                  <a:lnTo>
                    <a:pt x="12695" y="253889"/>
                  </a:lnTo>
                  <a:lnTo>
                    <a:pt x="12763" y="254221"/>
                  </a:lnTo>
                  <a:lnTo>
                    <a:pt x="12958" y="254191"/>
                  </a:lnTo>
                  <a:lnTo>
                    <a:pt x="13427" y="253915"/>
                  </a:lnTo>
                  <a:lnTo>
                    <a:pt x="13595" y="253498"/>
                  </a:lnTo>
                  <a:lnTo>
                    <a:pt x="13501" y="253185"/>
                  </a:lnTo>
                  <a:lnTo>
                    <a:pt x="13535" y="252816"/>
                  </a:lnTo>
                  <a:lnTo>
                    <a:pt x="13794" y="252988"/>
                  </a:lnTo>
                  <a:lnTo>
                    <a:pt x="13811" y="253356"/>
                  </a:lnTo>
                  <a:lnTo>
                    <a:pt x="13501" y="254020"/>
                  </a:lnTo>
                  <a:lnTo>
                    <a:pt x="13652" y="254422"/>
                  </a:lnTo>
                  <a:lnTo>
                    <a:pt x="13996" y="254769"/>
                  </a:lnTo>
                  <a:lnTo>
                    <a:pt x="14022" y="255231"/>
                  </a:lnTo>
                  <a:lnTo>
                    <a:pt x="13567" y="255708"/>
                  </a:lnTo>
                  <a:lnTo>
                    <a:pt x="13577" y="255916"/>
                  </a:lnTo>
                  <a:lnTo>
                    <a:pt x="13776" y="256047"/>
                  </a:lnTo>
                  <a:lnTo>
                    <a:pt x="16390" y="254203"/>
                  </a:lnTo>
                  <a:lnTo>
                    <a:pt x="17498" y="253509"/>
                  </a:lnTo>
                  <a:lnTo>
                    <a:pt x="17629" y="253386"/>
                  </a:lnTo>
                  <a:lnTo>
                    <a:pt x="17761" y="253039"/>
                  </a:lnTo>
                  <a:lnTo>
                    <a:pt x="17963" y="252771"/>
                  </a:lnTo>
                  <a:lnTo>
                    <a:pt x="18279" y="252547"/>
                  </a:lnTo>
                  <a:lnTo>
                    <a:pt x="18714" y="252678"/>
                  </a:lnTo>
                  <a:lnTo>
                    <a:pt x="18741" y="252871"/>
                  </a:lnTo>
                  <a:lnTo>
                    <a:pt x="18660" y="253065"/>
                  </a:lnTo>
                  <a:lnTo>
                    <a:pt x="18478" y="253065"/>
                  </a:lnTo>
                  <a:lnTo>
                    <a:pt x="18205" y="253207"/>
                  </a:lnTo>
                  <a:lnTo>
                    <a:pt x="18435" y="253240"/>
                  </a:lnTo>
                  <a:lnTo>
                    <a:pt x="18970" y="253136"/>
                  </a:lnTo>
                  <a:lnTo>
                    <a:pt x="21444" y="252513"/>
                  </a:lnTo>
                  <a:lnTo>
                    <a:pt x="21828" y="252222"/>
                  </a:lnTo>
                  <a:lnTo>
                    <a:pt x="21848" y="251838"/>
                  </a:lnTo>
                  <a:lnTo>
                    <a:pt x="21105" y="251449"/>
                  </a:lnTo>
                  <a:lnTo>
                    <a:pt x="20833" y="251106"/>
                  </a:lnTo>
                  <a:lnTo>
                    <a:pt x="20338" y="251038"/>
                  </a:lnTo>
                  <a:lnTo>
                    <a:pt x="19675" y="251231"/>
                  </a:lnTo>
                  <a:lnTo>
                    <a:pt x="19392" y="251242"/>
                  </a:lnTo>
                  <a:lnTo>
                    <a:pt x="19232" y="251141"/>
                  </a:lnTo>
                  <a:lnTo>
                    <a:pt x="19028" y="250790"/>
                  </a:lnTo>
                  <a:lnTo>
                    <a:pt x="18652" y="250781"/>
                  </a:lnTo>
                  <a:lnTo>
                    <a:pt x="18415" y="250657"/>
                  </a:lnTo>
                  <a:lnTo>
                    <a:pt x="17341" y="249422"/>
                  </a:lnTo>
                  <a:lnTo>
                    <a:pt x="16962" y="248632"/>
                  </a:lnTo>
                  <a:lnTo>
                    <a:pt x="16660" y="248347"/>
                  </a:lnTo>
                  <a:lnTo>
                    <a:pt x="16246" y="248180"/>
                  </a:lnTo>
                  <a:lnTo>
                    <a:pt x="15949" y="247848"/>
                  </a:lnTo>
                  <a:lnTo>
                    <a:pt x="15609" y="246840"/>
                  </a:lnTo>
                  <a:lnTo>
                    <a:pt x="15203" y="246515"/>
                  </a:lnTo>
                  <a:lnTo>
                    <a:pt x="14307" y="246485"/>
                  </a:lnTo>
                  <a:lnTo>
                    <a:pt x="14158" y="246585"/>
                  </a:lnTo>
                  <a:lnTo>
                    <a:pt x="13794" y="247297"/>
                  </a:lnTo>
                  <a:lnTo>
                    <a:pt x="13615" y="247487"/>
                  </a:lnTo>
                  <a:lnTo>
                    <a:pt x="12792" y="247669"/>
                  </a:lnTo>
                  <a:lnTo>
                    <a:pt x="12553" y="247595"/>
                  </a:lnTo>
                  <a:lnTo>
                    <a:pt x="12412" y="247434"/>
                  </a:lnTo>
                  <a:lnTo>
                    <a:pt x="12136" y="246700"/>
                  </a:lnTo>
                  <a:lnTo>
                    <a:pt x="11832" y="246573"/>
                  </a:lnTo>
                  <a:lnTo>
                    <a:pt x="11327" y="246558"/>
                  </a:lnTo>
                  <a:lnTo>
                    <a:pt x="10821" y="246390"/>
                  </a:lnTo>
                  <a:lnTo>
                    <a:pt x="10457" y="245876"/>
                  </a:lnTo>
                  <a:lnTo>
                    <a:pt x="10309" y="245466"/>
                  </a:lnTo>
                  <a:lnTo>
                    <a:pt x="10370" y="244724"/>
                  </a:lnTo>
                  <a:lnTo>
                    <a:pt x="10056" y="243636"/>
                  </a:lnTo>
                  <a:lnTo>
                    <a:pt x="9760" y="243249"/>
                  </a:lnTo>
                  <a:lnTo>
                    <a:pt x="9332" y="242958"/>
                  </a:lnTo>
                  <a:lnTo>
                    <a:pt x="9065" y="242410"/>
                  </a:lnTo>
                  <a:lnTo>
                    <a:pt x="8546" y="241847"/>
                  </a:lnTo>
                  <a:lnTo>
                    <a:pt x="8448" y="241520"/>
                  </a:lnTo>
                  <a:lnTo>
                    <a:pt x="8391" y="240864"/>
                  </a:lnTo>
                  <a:lnTo>
                    <a:pt x="7965" y="240298"/>
                  </a:lnTo>
                  <a:lnTo>
                    <a:pt x="8005" y="240158"/>
                  </a:lnTo>
                  <a:lnTo>
                    <a:pt x="7692" y="239226"/>
                  </a:lnTo>
                  <a:lnTo>
                    <a:pt x="12716" y="233464"/>
                  </a:lnTo>
                  <a:lnTo>
                    <a:pt x="13004" y="233533"/>
                  </a:lnTo>
                  <a:lnTo>
                    <a:pt x="14134" y="233518"/>
                  </a:lnTo>
                  <a:lnTo>
                    <a:pt x="14235" y="233278"/>
                  </a:lnTo>
                  <a:lnTo>
                    <a:pt x="14217" y="232540"/>
                  </a:lnTo>
                  <a:lnTo>
                    <a:pt x="15099" y="231993"/>
                  </a:lnTo>
                  <a:lnTo>
                    <a:pt x="17212" y="229551"/>
                  </a:lnTo>
                  <a:lnTo>
                    <a:pt x="17487" y="228666"/>
                  </a:lnTo>
                  <a:lnTo>
                    <a:pt x="17171" y="228530"/>
                  </a:lnTo>
                  <a:lnTo>
                    <a:pt x="17775" y="226929"/>
                  </a:lnTo>
                  <a:lnTo>
                    <a:pt x="17977" y="227093"/>
                  </a:lnTo>
                  <a:lnTo>
                    <a:pt x="17632" y="226188"/>
                  </a:lnTo>
                  <a:lnTo>
                    <a:pt x="17423" y="225871"/>
                  </a:lnTo>
                  <a:lnTo>
                    <a:pt x="17097" y="225858"/>
                  </a:lnTo>
                  <a:lnTo>
                    <a:pt x="16826" y="226435"/>
                  </a:lnTo>
                  <a:lnTo>
                    <a:pt x="16396" y="226556"/>
                  </a:lnTo>
                  <a:lnTo>
                    <a:pt x="16166" y="226426"/>
                  </a:lnTo>
                  <a:lnTo>
                    <a:pt x="15908" y="225801"/>
                  </a:lnTo>
                  <a:lnTo>
                    <a:pt x="15570" y="225513"/>
                  </a:lnTo>
                  <a:lnTo>
                    <a:pt x="15323" y="225590"/>
                  </a:lnTo>
                  <a:lnTo>
                    <a:pt x="15244" y="225726"/>
                  </a:lnTo>
                  <a:lnTo>
                    <a:pt x="15127" y="226728"/>
                  </a:lnTo>
                  <a:lnTo>
                    <a:pt x="14999" y="226924"/>
                  </a:lnTo>
                  <a:lnTo>
                    <a:pt x="14744" y="227030"/>
                  </a:lnTo>
                  <a:lnTo>
                    <a:pt x="14418" y="226463"/>
                  </a:lnTo>
                  <a:lnTo>
                    <a:pt x="14088" y="225059"/>
                  </a:lnTo>
                  <a:lnTo>
                    <a:pt x="12798" y="225526"/>
                  </a:lnTo>
                  <a:lnTo>
                    <a:pt x="12608" y="225786"/>
                  </a:lnTo>
                  <a:lnTo>
                    <a:pt x="12675" y="226239"/>
                  </a:lnTo>
                  <a:lnTo>
                    <a:pt x="12505" y="226392"/>
                  </a:lnTo>
                  <a:lnTo>
                    <a:pt x="12004" y="226268"/>
                  </a:lnTo>
                  <a:lnTo>
                    <a:pt x="11612" y="225858"/>
                  </a:lnTo>
                  <a:lnTo>
                    <a:pt x="11456" y="225425"/>
                  </a:lnTo>
                  <a:lnTo>
                    <a:pt x="11263" y="225269"/>
                  </a:lnTo>
                  <a:lnTo>
                    <a:pt x="10962" y="225227"/>
                  </a:lnTo>
                  <a:lnTo>
                    <a:pt x="10502" y="225377"/>
                  </a:lnTo>
                  <a:lnTo>
                    <a:pt x="10231" y="225292"/>
                  </a:lnTo>
                  <a:lnTo>
                    <a:pt x="9941" y="224918"/>
                  </a:lnTo>
                  <a:lnTo>
                    <a:pt x="10012" y="224665"/>
                  </a:lnTo>
                  <a:lnTo>
                    <a:pt x="10423" y="223977"/>
                  </a:lnTo>
                  <a:lnTo>
                    <a:pt x="10514" y="223610"/>
                  </a:lnTo>
                  <a:lnTo>
                    <a:pt x="10384" y="223244"/>
                  </a:lnTo>
                  <a:lnTo>
                    <a:pt x="10176" y="222950"/>
                  </a:lnTo>
                  <a:lnTo>
                    <a:pt x="10014" y="222856"/>
                  </a:lnTo>
                  <a:lnTo>
                    <a:pt x="9813" y="222858"/>
                  </a:lnTo>
                  <a:lnTo>
                    <a:pt x="8933" y="223489"/>
                  </a:lnTo>
                  <a:lnTo>
                    <a:pt x="8772" y="223414"/>
                  </a:lnTo>
                  <a:lnTo>
                    <a:pt x="8388" y="222846"/>
                  </a:lnTo>
                  <a:lnTo>
                    <a:pt x="7556" y="222329"/>
                  </a:lnTo>
                  <a:lnTo>
                    <a:pt x="8604" y="220241"/>
                  </a:lnTo>
                  <a:lnTo>
                    <a:pt x="9619" y="219163"/>
                  </a:lnTo>
                  <a:lnTo>
                    <a:pt x="9410" y="218917"/>
                  </a:lnTo>
                  <a:lnTo>
                    <a:pt x="9696" y="218536"/>
                  </a:lnTo>
                  <a:lnTo>
                    <a:pt x="9346" y="218286"/>
                  </a:lnTo>
                  <a:lnTo>
                    <a:pt x="8773" y="218825"/>
                  </a:lnTo>
                  <a:lnTo>
                    <a:pt x="7928" y="218290"/>
                  </a:lnTo>
                  <a:lnTo>
                    <a:pt x="8444" y="216446"/>
                  </a:lnTo>
                  <a:lnTo>
                    <a:pt x="8849" y="215478"/>
                  </a:lnTo>
                  <a:lnTo>
                    <a:pt x="9975" y="213254"/>
                  </a:lnTo>
                  <a:lnTo>
                    <a:pt x="9787" y="213125"/>
                  </a:lnTo>
                  <a:lnTo>
                    <a:pt x="9591" y="213102"/>
                  </a:lnTo>
                  <a:lnTo>
                    <a:pt x="9056" y="214020"/>
                  </a:lnTo>
                  <a:lnTo>
                    <a:pt x="8367" y="213649"/>
                  </a:lnTo>
                  <a:lnTo>
                    <a:pt x="8023" y="213123"/>
                  </a:lnTo>
                  <a:lnTo>
                    <a:pt x="7379" y="213022"/>
                  </a:lnTo>
                  <a:lnTo>
                    <a:pt x="6083" y="213682"/>
                  </a:lnTo>
                  <a:lnTo>
                    <a:pt x="6043" y="214487"/>
                  </a:lnTo>
                  <a:lnTo>
                    <a:pt x="5569" y="214932"/>
                  </a:lnTo>
                  <a:lnTo>
                    <a:pt x="5381" y="215011"/>
                  </a:lnTo>
                  <a:lnTo>
                    <a:pt x="5336" y="215233"/>
                  </a:lnTo>
                  <a:lnTo>
                    <a:pt x="5512" y="215463"/>
                  </a:lnTo>
                  <a:lnTo>
                    <a:pt x="6440" y="215743"/>
                  </a:lnTo>
                  <a:lnTo>
                    <a:pt x="6369" y="216001"/>
                  </a:lnTo>
                  <a:lnTo>
                    <a:pt x="6023" y="216072"/>
                  </a:lnTo>
                  <a:lnTo>
                    <a:pt x="5893" y="216252"/>
                  </a:lnTo>
                  <a:lnTo>
                    <a:pt x="5934" y="216402"/>
                  </a:lnTo>
                  <a:lnTo>
                    <a:pt x="6361" y="216906"/>
                  </a:lnTo>
                  <a:lnTo>
                    <a:pt x="6948" y="217315"/>
                  </a:lnTo>
                  <a:lnTo>
                    <a:pt x="7772" y="218578"/>
                  </a:lnTo>
                  <a:lnTo>
                    <a:pt x="7806" y="218708"/>
                  </a:lnTo>
                  <a:lnTo>
                    <a:pt x="7641" y="219721"/>
                  </a:lnTo>
                  <a:lnTo>
                    <a:pt x="7928" y="220569"/>
                  </a:lnTo>
                  <a:lnTo>
                    <a:pt x="7953" y="221043"/>
                  </a:lnTo>
                  <a:lnTo>
                    <a:pt x="7784" y="221553"/>
                  </a:lnTo>
                  <a:lnTo>
                    <a:pt x="7446" y="222236"/>
                  </a:lnTo>
                  <a:lnTo>
                    <a:pt x="7118" y="221820"/>
                  </a:lnTo>
                  <a:lnTo>
                    <a:pt x="6888" y="220585"/>
                  </a:lnTo>
                  <a:lnTo>
                    <a:pt x="6142" y="220130"/>
                  </a:lnTo>
                  <a:lnTo>
                    <a:pt x="5947" y="219678"/>
                  </a:lnTo>
                  <a:lnTo>
                    <a:pt x="4611" y="217614"/>
                  </a:lnTo>
                  <a:lnTo>
                    <a:pt x="3779" y="216832"/>
                  </a:lnTo>
                  <a:lnTo>
                    <a:pt x="3878" y="216705"/>
                  </a:lnTo>
                  <a:lnTo>
                    <a:pt x="3896" y="216322"/>
                  </a:lnTo>
                  <a:lnTo>
                    <a:pt x="2823" y="216090"/>
                  </a:lnTo>
                  <a:lnTo>
                    <a:pt x="2224" y="215693"/>
                  </a:lnTo>
                  <a:lnTo>
                    <a:pt x="1651" y="214451"/>
                  </a:lnTo>
                  <a:lnTo>
                    <a:pt x="1750" y="214126"/>
                  </a:lnTo>
                  <a:lnTo>
                    <a:pt x="1509" y="213551"/>
                  </a:lnTo>
                  <a:lnTo>
                    <a:pt x="669" y="213113"/>
                  </a:lnTo>
                  <a:lnTo>
                    <a:pt x="130" y="212599"/>
                  </a:lnTo>
                  <a:lnTo>
                    <a:pt x="0" y="212082"/>
                  </a:lnTo>
                  <a:lnTo>
                    <a:pt x="96" y="211952"/>
                  </a:lnTo>
                  <a:lnTo>
                    <a:pt x="329" y="211932"/>
                  </a:lnTo>
                  <a:lnTo>
                    <a:pt x="1535" y="210439"/>
                  </a:lnTo>
                  <a:lnTo>
                    <a:pt x="1606" y="209836"/>
                  </a:lnTo>
                  <a:lnTo>
                    <a:pt x="1912" y="209159"/>
                  </a:lnTo>
                  <a:lnTo>
                    <a:pt x="2536" y="208241"/>
                  </a:lnTo>
                  <a:lnTo>
                    <a:pt x="3052" y="207982"/>
                  </a:lnTo>
                  <a:lnTo>
                    <a:pt x="3838" y="208136"/>
                  </a:lnTo>
                  <a:lnTo>
                    <a:pt x="4581" y="207797"/>
                  </a:lnTo>
                  <a:lnTo>
                    <a:pt x="5063" y="206385"/>
                  </a:lnTo>
                  <a:lnTo>
                    <a:pt x="5050" y="205984"/>
                  </a:lnTo>
                  <a:lnTo>
                    <a:pt x="4224" y="204899"/>
                  </a:lnTo>
                  <a:lnTo>
                    <a:pt x="3429" y="204106"/>
                  </a:lnTo>
                  <a:lnTo>
                    <a:pt x="2813" y="203673"/>
                  </a:lnTo>
                  <a:lnTo>
                    <a:pt x="2402" y="203115"/>
                  </a:lnTo>
                  <a:lnTo>
                    <a:pt x="2299" y="202662"/>
                  </a:lnTo>
                  <a:lnTo>
                    <a:pt x="1843" y="201918"/>
                  </a:lnTo>
                  <a:lnTo>
                    <a:pt x="1805" y="201662"/>
                  </a:lnTo>
                  <a:lnTo>
                    <a:pt x="1908" y="201412"/>
                  </a:lnTo>
                  <a:lnTo>
                    <a:pt x="2118" y="201384"/>
                  </a:lnTo>
                  <a:lnTo>
                    <a:pt x="2748" y="201525"/>
                  </a:lnTo>
                  <a:lnTo>
                    <a:pt x="2892" y="201456"/>
                  </a:lnTo>
                  <a:lnTo>
                    <a:pt x="3028" y="201274"/>
                  </a:lnTo>
                  <a:lnTo>
                    <a:pt x="3125" y="200561"/>
                  </a:lnTo>
                  <a:lnTo>
                    <a:pt x="3309" y="200454"/>
                  </a:lnTo>
                  <a:lnTo>
                    <a:pt x="4453" y="200325"/>
                  </a:lnTo>
                  <a:lnTo>
                    <a:pt x="5326" y="200498"/>
                  </a:lnTo>
                  <a:lnTo>
                    <a:pt x="5528" y="200384"/>
                  </a:lnTo>
                  <a:lnTo>
                    <a:pt x="5678" y="200181"/>
                  </a:lnTo>
                  <a:lnTo>
                    <a:pt x="5709" y="199924"/>
                  </a:lnTo>
                  <a:lnTo>
                    <a:pt x="5417" y="199312"/>
                  </a:lnTo>
                  <a:lnTo>
                    <a:pt x="5522" y="199073"/>
                  </a:lnTo>
                  <a:lnTo>
                    <a:pt x="5990" y="199059"/>
                  </a:lnTo>
                  <a:lnTo>
                    <a:pt x="6211" y="198974"/>
                  </a:lnTo>
                  <a:lnTo>
                    <a:pt x="6375" y="198747"/>
                  </a:lnTo>
                  <a:lnTo>
                    <a:pt x="6602" y="197856"/>
                  </a:lnTo>
                  <a:lnTo>
                    <a:pt x="6752" y="197663"/>
                  </a:lnTo>
                  <a:lnTo>
                    <a:pt x="7997" y="196482"/>
                  </a:lnTo>
                  <a:lnTo>
                    <a:pt x="8511" y="196151"/>
                  </a:lnTo>
                  <a:lnTo>
                    <a:pt x="8752" y="195427"/>
                  </a:lnTo>
                  <a:lnTo>
                    <a:pt x="8922" y="195219"/>
                  </a:lnTo>
                  <a:lnTo>
                    <a:pt x="9384" y="194929"/>
                  </a:lnTo>
                  <a:lnTo>
                    <a:pt x="9580" y="194720"/>
                  </a:lnTo>
                  <a:lnTo>
                    <a:pt x="9619" y="194460"/>
                  </a:lnTo>
                  <a:lnTo>
                    <a:pt x="9317" y="193718"/>
                  </a:lnTo>
                  <a:lnTo>
                    <a:pt x="8817" y="193358"/>
                  </a:lnTo>
                  <a:lnTo>
                    <a:pt x="6683" y="192694"/>
                  </a:lnTo>
                  <a:lnTo>
                    <a:pt x="6650" y="192406"/>
                  </a:lnTo>
                  <a:lnTo>
                    <a:pt x="6794" y="190729"/>
                  </a:lnTo>
                  <a:lnTo>
                    <a:pt x="6978" y="190243"/>
                  </a:lnTo>
                  <a:lnTo>
                    <a:pt x="6990" y="189968"/>
                  </a:lnTo>
                  <a:lnTo>
                    <a:pt x="6727" y="189847"/>
                  </a:lnTo>
                  <a:lnTo>
                    <a:pt x="6626" y="189544"/>
                  </a:lnTo>
                  <a:lnTo>
                    <a:pt x="6875" y="189112"/>
                  </a:lnTo>
                  <a:lnTo>
                    <a:pt x="7310" y="188807"/>
                  </a:lnTo>
                  <a:lnTo>
                    <a:pt x="7525" y="188998"/>
                  </a:lnTo>
                  <a:lnTo>
                    <a:pt x="7695" y="189013"/>
                  </a:lnTo>
                  <a:lnTo>
                    <a:pt x="7734" y="188839"/>
                  </a:lnTo>
                  <a:lnTo>
                    <a:pt x="7681" y="188359"/>
                  </a:lnTo>
                  <a:lnTo>
                    <a:pt x="6543" y="188256"/>
                  </a:lnTo>
                  <a:lnTo>
                    <a:pt x="6270" y="188054"/>
                  </a:lnTo>
                  <a:lnTo>
                    <a:pt x="5709" y="188014"/>
                  </a:lnTo>
                  <a:lnTo>
                    <a:pt x="5547" y="188260"/>
                  </a:lnTo>
                  <a:lnTo>
                    <a:pt x="5613" y="188726"/>
                  </a:lnTo>
                  <a:lnTo>
                    <a:pt x="5528" y="189072"/>
                  </a:lnTo>
                  <a:lnTo>
                    <a:pt x="5429" y="189206"/>
                  </a:lnTo>
                  <a:lnTo>
                    <a:pt x="5142" y="189074"/>
                  </a:lnTo>
                  <a:lnTo>
                    <a:pt x="5059" y="188277"/>
                  </a:lnTo>
                  <a:lnTo>
                    <a:pt x="5425" y="187108"/>
                  </a:lnTo>
                  <a:lnTo>
                    <a:pt x="5405" y="186858"/>
                  </a:lnTo>
                  <a:lnTo>
                    <a:pt x="5119" y="186102"/>
                  </a:lnTo>
                  <a:lnTo>
                    <a:pt x="4937" y="186106"/>
                  </a:lnTo>
                  <a:lnTo>
                    <a:pt x="4806" y="186319"/>
                  </a:lnTo>
                  <a:lnTo>
                    <a:pt x="4319" y="186628"/>
                  </a:lnTo>
                  <a:lnTo>
                    <a:pt x="3647" y="185879"/>
                  </a:lnTo>
                  <a:lnTo>
                    <a:pt x="5919" y="185896"/>
                  </a:lnTo>
                  <a:lnTo>
                    <a:pt x="5933" y="185340"/>
                  </a:lnTo>
                  <a:lnTo>
                    <a:pt x="3641" y="185344"/>
                  </a:lnTo>
                  <a:lnTo>
                    <a:pt x="3232" y="183985"/>
                  </a:lnTo>
                  <a:lnTo>
                    <a:pt x="3311" y="183606"/>
                  </a:lnTo>
                  <a:lnTo>
                    <a:pt x="6766" y="183584"/>
                  </a:lnTo>
                  <a:lnTo>
                    <a:pt x="6774" y="182539"/>
                  </a:lnTo>
                  <a:lnTo>
                    <a:pt x="3702" y="182610"/>
                  </a:lnTo>
                  <a:lnTo>
                    <a:pt x="3858" y="182180"/>
                  </a:lnTo>
                  <a:lnTo>
                    <a:pt x="4119" y="182169"/>
                  </a:lnTo>
                  <a:lnTo>
                    <a:pt x="4684" y="182460"/>
                  </a:lnTo>
                  <a:lnTo>
                    <a:pt x="4880" y="182225"/>
                  </a:lnTo>
                  <a:lnTo>
                    <a:pt x="4905" y="182004"/>
                  </a:lnTo>
                  <a:lnTo>
                    <a:pt x="4729" y="181725"/>
                  </a:lnTo>
                  <a:lnTo>
                    <a:pt x="4085" y="181294"/>
                  </a:lnTo>
                  <a:lnTo>
                    <a:pt x="4014" y="181106"/>
                  </a:lnTo>
                  <a:lnTo>
                    <a:pt x="3983" y="180523"/>
                  </a:lnTo>
                  <a:lnTo>
                    <a:pt x="4040" y="180324"/>
                  </a:lnTo>
                  <a:lnTo>
                    <a:pt x="5095" y="180300"/>
                  </a:lnTo>
                  <a:lnTo>
                    <a:pt x="5077" y="179649"/>
                  </a:lnTo>
                  <a:lnTo>
                    <a:pt x="4556" y="179628"/>
                  </a:lnTo>
                  <a:lnTo>
                    <a:pt x="3736" y="179453"/>
                  </a:lnTo>
                  <a:lnTo>
                    <a:pt x="3424" y="178328"/>
                  </a:lnTo>
                  <a:lnTo>
                    <a:pt x="2870" y="178083"/>
                  </a:lnTo>
                  <a:lnTo>
                    <a:pt x="3378" y="177631"/>
                  </a:lnTo>
                  <a:lnTo>
                    <a:pt x="3475" y="176785"/>
                  </a:lnTo>
                  <a:lnTo>
                    <a:pt x="3497" y="176602"/>
                  </a:lnTo>
                  <a:lnTo>
                    <a:pt x="4467" y="176056"/>
                  </a:lnTo>
                  <a:lnTo>
                    <a:pt x="4603" y="175905"/>
                  </a:lnTo>
                  <a:lnTo>
                    <a:pt x="4662" y="175759"/>
                  </a:lnTo>
                  <a:lnTo>
                    <a:pt x="4702" y="175503"/>
                  </a:lnTo>
                  <a:lnTo>
                    <a:pt x="4668" y="175309"/>
                  </a:lnTo>
                  <a:lnTo>
                    <a:pt x="4291" y="174667"/>
                  </a:lnTo>
                  <a:lnTo>
                    <a:pt x="4209" y="174340"/>
                  </a:lnTo>
                  <a:lnTo>
                    <a:pt x="4259" y="174113"/>
                  </a:lnTo>
                  <a:lnTo>
                    <a:pt x="4415" y="173919"/>
                  </a:lnTo>
                  <a:lnTo>
                    <a:pt x="5061" y="173869"/>
                  </a:lnTo>
                  <a:lnTo>
                    <a:pt x="5294" y="173676"/>
                  </a:lnTo>
                  <a:lnTo>
                    <a:pt x="5334" y="173452"/>
                  </a:lnTo>
                  <a:lnTo>
                    <a:pt x="5263" y="173229"/>
                  </a:lnTo>
                  <a:lnTo>
                    <a:pt x="5081" y="173040"/>
                  </a:lnTo>
                  <a:lnTo>
                    <a:pt x="4540" y="172689"/>
                  </a:lnTo>
                  <a:lnTo>
                    <a:pt x="4364" y="172394"/>
                  </a:lnTo>
                  <a:lnTo>
                    <a:pt x="4449" y="172249"/>
                  </a:lnTo>
                  <a:lnTo>
                    <a:pt x="4710" y="172012"/>
                  </a:lnTo>
                  <a:lnTo>
                    <a:pt x="5004" y="170992"/>
                  </a:lnTo>
                  <a:lnTo>
                    <a:pt x="5050" y="170695"/>
                  </a:lnTo>
                  <a:lnTo>
                    <a:pt x="5011" y="170147"/>
                  </a:lnTo>
                  <a:lnTo>
                    <a:pt x="5437" y="168724"/>
                  </a:lnTo>
                  <a:lnTo>
                    <a:pt x="6217" y="167700"/>
                  </a:lnTo>
                  <a:lnTo>
                    <a:pt x="6612" y="167612"/>
                  </a:lnTo>
                  <a:lnTo>
                    <a:pt x="7174" y="167735"/>
                  </a:lnTo>
                  <a:lnTo>
                    <a:pt x="7782" y="167294"/>
                  </a:lnTo>
                  <a:lnTo>
                    <a:pt x="8175" y="166724"/>
                  </a:lnTo>
                  <a:lnTo>
                    <a:pt x="8548" y="166579"/>
                  </a:lnTo>
                  <a:lnTo>
                    <a:pt x="9150" y="166510"/>
                  </a:lnTo>
                  <a:lnTo>
                    <a:pt x="9373" y="166276"/>
                  </a:lnTo>
                  <a:lnTo>
                    <a:pt x="9396" y="165886"/>
                  </a:lnTo>
                  <a:lnTo>
                    <a:pt x="8456" y="164666"/>
                  </a:lnTo>
                  <a:lnTo>
                    <a:pt x="8675" y="164408"/>
                  </a:lnTo>
                  <a:lnTo>
                    <a:pt x="8771" y="163974"/>
                  </a:lnTo>
                  <a:lnTo>
                    <a:pt x="8090" y="162919"/>
                  </a:lnTo>
                  <a:lnTo>
                    <a:pt x="7501" y="162150"/>
                  </a:lnTo>
                  <a:lnTo>
                    <a:pt x="7487" y="161964"/>
                  </a:lnTo>
                  <a:lnTo>
                    <a:pt x="7592" y="161727"/>
                  </a:lnTo>
                  <a:lnTo>
                    <a:pt x="8076" y="161515"/>
                  </a:lnTo>
                  <a:lnTo>
                    <a:pt x="8394" y="159844"/>
                  </a:lnTo>
                  <a:lnTo>
                    <a:pt x="8265" y="159553"/>
                  </a:lnTo>
                  <a:lnTo>
                    <a:pt x="8276" y="159417"/>
                  </a:lnTo>
                  <a:lnTo>
                    <a:pt x="8368" y="159284"/>
                  </a:lnTo>
                  <a:lnTo>
                    <a:pt x="8506" y="159152"/>
                  </a:lnTo>
                  <a:lnTo>
                    <a:pt x="8934" y="158966"/>
                  </a:lnTo>
                  <a:lnTo>
                    <a:pt x="9383" y="159125"/>
                  </a:lnTo>
                  <a:lnTo>
                    <a:pt x="9597" y="159507"/>
                  </a:lnTo>
                  <a:lnTo>
                    <a:pt x="9813" y="159645"/>
                  </a:lnTo>
                  <a:lnTo>
                    <a:pt x="10018" y="159678"/>
                  </a:lnTo>
                  <a:lnTo>
                    <a:pt x="10322" y="159501"/>
                  </a:lnTo>
                  <a:lnTo>
                    <a:pt x="10403" y="159271"/>
                  </a:lnTo>
                  <a:lnTo>
                    <a:pt x="10357" y="158749"/>
                  </a:lnTo>
                  <a:lnTo>
                    <a:pt x="10366" y="158476"/>
                  </a:lnTo>
                  <a:lnTo>
                    <a:pt x="10434" y="158035"/>
                  </a:lnTo>
                  <a:lnTo>
                    <a:pt x="10427" y="157387"/>
                  </a:lnTo>
                  <a:lnTo>
                    <a:pt x="10499" y="156940"/>
                  </a:lnTo>
                  <a:lnTo>
                    <a:pt x="10540" y="156804"/>
                  </a:lnTo>
                  <a:lnTo>
                    <a:pt x="10474" y="156443"/>
                  </a:lnTo>
                  <a:lnTo>
                    <a:pt x="10155" y="156012"/>
                  </a:lnTo>
                  <a:lnTo>
                    <a:pt x="9955" y="155855"/>
                  </a:lnTo>
                  <a:lnTo>
                    <a:pt x="9662" y="155732"/>
                  </a:lnTo>
                  <a:lnTo>
                    <a:pt x="9184" y="155364"/>
                  </a:lnTo>
                  <a:lnTo>
                    <a:pt x="9100" y="155199"/>
                  </a:lnTo>
                  <a:lnTo>
                    <a:pt x="9004" y="154933"/>
                  </a:lnTo>
                  <a:lnTo>
                    <a:pt x="8902" y="154129"/>
                  </a:lnTo>
                  <a:lnTo>
                    <a:pt x="8701" y="153413"/>
                  </a:lnTo>
                  <a:lnTo>
                    <a:pt x="8636" y="153108"/>
                  </a:lnTo>
                  <a:lnTo>
                    <a:pt x="8661" y="152824"/>
                  </a:lnTo>
                  <a:lnTo>
                    <a:pt x="8708" y="152695"/>
                  </a:lnTo>
                  <a:lnTo>
                    <a:pt x="8908" y="152343"/>
                  </a:lnTo>
                  <a:lnTo>
                    <a:pt x="8980" y="152132"/>
                  </a:lnTo>
                  <a:lnTo>
                    <a:pt x="9016" y="151960"/>
                  </a:lnTo>
                  <a:lnTo>
                    <a:pt x="9000" y="151700"/>
                  </a:lnTo>
                  <a:lnTo>
                    <a:pt x="8762" y="151417"/>
                  </a:lnTo>
                  <a:lnTo>
                    <a:pt x="8633" y="151437"/>
                  </a:lnTo>
                  <a:lnTo>
                    <a:pt x="8378" y="151422"/>
                  </a:lnTo>
                  <a:lnTo>
                    <a:pt x="8064" y="151354"/>
                  </a:lnTo>
                  <a:lnTo>
                    <a:pt x="7895" y="151285"/>
                  </a:lnTo>
                  <a:lnTo>
                    <a:pt x="7634" y="151046"/>
                  </a:lnTo>
                  <a:lnTo>
                    <a:pt x="7530" y="150880"/>
                  </a:lnTo>
                  <a:lnTo>
                    <a:pt x="7455" y="150639"/>
                  </a:lnTo>
                  <a:lnTo>
                    <a:pt x="7447" y="150492"/>
                  </a:lnTo>
                  <a:lnTo>
                    <a:pt x="7479" y="150217"/>
                  </a:lnTo>
                  <a:lnTo>
                    <a:pt x="7602" y="150022"/>
                  </a:lnTo>
                  <a:lnTo>
                    <a:pt x="7523" y="150159"/>
                  </a:lnTo>
                  <a:lnTo>
                    <a:pt x="7478" y="150475"/>
                  </a:lnTo>
                  <a:lnTo>
                    <a:pt x="7537" y="150820"/>
                  </a:lnTo>
                  <a:lnTo>
                    <a:pt x="7659" y="151036"/>
                  </a:lnTo>
                  <a:lnTo>
                    <a:pt x="7869" y="151239"/>
                  </a:lnTo>
                  <a:lnTo>
                    <a:pt x="8076" y="151335"/>
                  </a:lnTo>
                  <a:lnTo>
                    <a:pt x="8459" y="151399"/>
                  </a:lnTo>
                  <a:lnTo>
                    <a:pt x="8793" y="151401"/>
                  </a:lnTo>
                  <a:lnTo>
                    <a:pt x="8993" y="151587"/>
                  </a:lnTo>
                  <a:lnTo>
                    <a:pt x="9038" y="151762"/>
                  </a:lnTo>
                  <a:lnTo>
                    <a:pt x="9024" y="152071"/>
                  </a:lnTo>
                  <a:lnTo>
                    <a:pt x="8902" y="152429"/>
                  </a:lnTo>
                  <a:lnTo>
                    <a:pt x="8687" y="152838"/>
                  </a:lnTo>
                  <a:lnTo>
                    <a:pt x="8655" y="153060"/>
                  </a:lnTo>
                  <a:lnTo>
                    <a:pt x="8922" y="154074"/>
                  </a:lnTo>
                  <a:lnTo>
                    <a:pt x="9013" y="154605"/>
                  </a:lnTo>
                  <a:lnTo>
                    <a:pt x="9024" y="154890"/>
                  </a:lnTo>
                  <a:lnTo>
                    <a:pt x="9232" y="155379"/>
                  </a:lnTo>
                  <a:lnTo>
                    <a:pt x="9421" y="155544"/>
                  </a:lnTo>
                  <a:lnTo>
                    <a:pt x="10058" y="155875"/>
                  </a:lnTo>
                  <a:lnTo>
                    <a:pt x="10597" y="156510"/>
                  </a:lnTo>
                  <a:lnTo>
                    <a:pt x="11000" y="156429"/>
                  </a:lnTo>
                  <a:lnTo>
                    <a:pt x="11261" y="155919"/>
                  </a:lnTo>
                  <a:lnTo>
                    <a:pt x="11318" y="155421"/>
                  </a:lnTo>
                  <a:lnTo>
                    <a:pt x="11150" y="154806"/>
                  </a:lnTo>
                  <a:lnTo>
                    <a:pt x="11026" y="154513"/>
                  </a:lnTo>
                  <a:lnTo>
                    <a:pt x="10670" y="153844"/>
                  </a:lnTo>
                  <a:lnTo>
                    <a:pt x="10793" y="153698"/>
                  </a:lnTo>
                  <a:lnTo>
                    <a:pt x="10897" y="152997"/>
                  </a:lnTo>
                  <a:lnTo>
                    <a:pt x="11196" y="153002"/>
                  </a:lnTo>
                  <a:lnTo>
                    <a:pt x="11366" y="152933"/>
                  </a:lnTo>
                  <a:lnTo>
                    <a:pt x="11502" y="152824"/>
                  </a:lnTo>
                  <a:lnTo>
                    <a:pt x="11599" y="152522"/>
                  </a:lnTo>
                  <a:lnTo>
                    <a:pt x="11040" y="152429"/>
                  </a:lnTo>
                  <a:lnTo>
                    <a:pt x="11138" y="152299"/>
                  </a:lnTo>
                  <a:lnTo>
                    <a:pt x="11470" y="152186"/>
                  </a:lnTo>
                  <a:lnTo>
                    <a:pt x="11528" y="151882"/>
                  </a:lnTo>
                  <a:lnTo>
                    <a:pt x="12343" y="151283"/>
                  </a:lnTo>
                  <a:lnTo>
                    <a:pt x="12726" y="151224"/>
                  </a:lnTo>
                  <a:lnTo>
                    <a:pt x="12810" y="150740"/>
                  </a:lnTo>
                  <a:lnTo>
                    <a:pt x="13058" y="150498"/>
                  </a:lnTo>
                  <a:lnTo>
                    <a:pt x="13160" y="150286"/>
                  </a:lnTo>
                  <a:lnTo>
                    <a:pt x="13173" y="150024"/>
                  </a:lnTo>
                  <a:lnTo>
                    <a:pt x="13106" y="149380"/>
                  </a:lnTo>
                  <a:lnTo>
                    <a:pt x="13270" y="148528"/>
                  </a:lnTo>
                  <a:lnTo>
                    <a:pt x="13596" y="148363"/>
                  </a:lnTo>
                  <a:lnTo>
                    <a:pt x="13665" y="148200"/>
                  </a:lnTo>
                  <a:lnTo>
                    <a:pt x="13746" y="147684"/>
                  </a:lnTo>
                  <a:lnTo>
                    <a:pt x="13173" y="147664"/>
                  </a:lnTo>
                  <a:lnTo>
                    <a:pt x="13081" y="148150"/>
                  </a:lnTo>
                  <a:lnTo>
                    <a:pt x="12620" y="148068"/>
                  </a:lnTo>
                  <a:lnTo>
                    <a:pt x="12257" y="147716"/>
                  </a:lnTo>
                  <a:lnTo>
                    <a:pt x="12377" y="146910"/>
                  </a:lnTo>
                  <a:lnTo>
                    <a:pt x="12814" y="146398"/>
                  </a:lnTo>
                  <a:lnTo>
                    <a:pt x="12835" y="146030"/>
                  </a:lnTo>
                  <a:lnTo>
                    <a:pt x="12612" y="145793"/>
                  </a:lnTo>
                  <a:lnTo>
                    <a:pt x="12383" y="145786"/>
                  </a:lnTo>
                  <a:lnTo>
                    <a:pt x="12126" y="145924"/>
                  </a:lnTo>
                  <a:lnTo>
                    <a:pt x="11954" y="146594"/>
                  </a:lnTo>
                  <a:lnTo>
                    <a:pt x="11557" y="147302"/>
                  </a:lnTo>
                  <a:lnTo>
                    <a:pt x="11273" y="147389"/>
                  </a:lnTo>
                  <a:lnTo>
                    <a:pt x="11020" y="146552"/>
                  </a:lnTo>
                  <a:lnTo>
                    <a:pt x="11065" y="146213"/>
                  </a:lnTo>
                  <a:lnTo>
                    <a:pt x="11617" y="145730"/>
                  </a:lnTo>
                  <a:lnTo>
                    <a:pt x="13661" y="145711"/>
                  </a:lnTo>
                  <a:lnTo>
                    <a:pt x="13653" y="145229"/>
                  </a:lnTo>
                  <a:lnTo>
                    <a:pt x="13798" y="144799"/>
                  </a:lnTo>
                  <a:lnTo>
                    <a:pt x="14296" y="144990"/>
                  </a:lnTo>
                  <a:lnTo>
                    <a:pt x="14758" y="145306"/>
                  </a:lnTo>
                  <a:lnTo>
                    <a:pt x="15121" y="144465"/>
                  </a:lnTo>
                  <a:lnTo>
                    <a:pt x="15127" y="144091"/>
                  </a:lnTo>
                  <a:lnTo>
                    <a:pt x="17520" y="144041"/>
                  </a:lnTo>
                  <a:lnTo>
                    <a:pt x="17560" y="142340"/>
                  </a:lnTo>
                  <a:lnTo>
                    <a:pt x="19571" y="142252"/>
                  </a:lnTo>
                  <a:lnTo>
                    <a:pt x="21027" y="142217"/>
                  </a:lnTo>
                  <a:lnTo>
                    <a:pt x="21864" y="142200"/>
                  </a:lnTo>
                  <a:lnTo>
                    <a:pt x="21853" y="142556"/>
                  </a:lnTo>
                  <a:lnTo>
                    <a:pt x="23413" y="142529"/>
                  </a:lnTo>
                  <a:lnTo>
                    <a:pt x="24627" y="136777"/>
                  </a:lnTo>
                  <a:lnTo>
                    <a:pt x="25534" y="136305"/>
                  </a:lnTo>
                  <a:lnTo>
                    <a:pt x="25948" y="136273"/>
                  </a:lnTo>
                  <a:lnTo>
                    <a:pt x="26596" y="136354"/>
                  </a:lnTo>
                  <a:lnTo>
                    <a:pt x="27269" y="136533"/>
                  </a:lnTo>
                  <a:lnTo>
                    <a:pt x="28201" y="136403"/>
                  </a:lnTo>
                  <a:lnTo>
                    <a:pt x="28680" y="136549"/>
                  </a:lnTo>
                  <a:lnTo>
                    <a:pt x="29103" y="136051"/>
                  </a:lnTo>
                  <a:lnTo>
                    <a:pt x="29574" y="135915"/>
                  </a:lnTo>
                  <a:lnTo>
                    <a:pt x="29792" y="135754"/>
                  </a:lnTo>
                  <a:lnTo>
                    <a:pt x="30842" y="135492"/>
                  </a:lnTo>
                  <a:lnTo>
                    <a:pt x="31244" y="135606"/>
                  </a:lnTo>
                  <a:lnTo>
                    <a:pt x="31529" y="135834"/>
                  </a:lnTo>
                  <a:lnTo>
                    <a:pt x="31839" y="136061"/>
                  </a:lnTo>
                  <a:lnTo>
                    <a:pt x="32383" y="135850"/>
                  </a:lnTo>
                  <a:lnTo>
                    <a:pt x="33031" y="135964"/>
                  </a:lnTo>
                  <a:lnTo>
                    <a:pt x="33549" y="135720"/>
                  </a:lnTo>
                  <a:lnTo>
                    <a:pt x="33963" y="135931"/>
                  </a:lnTo>
                  <a:lnTo>
                    <a:pt x="34313" y="135817"/>
                  </a:lnTo>
                  <a:lnTo>
                    <a:pt x="34714" y="135899"/>
                  </a:lnTo>
                  <a:lnTo>
                    <a:pt x="34947" y="135622"/>
                  </a:lnTo>
                  <a:lnTo>
                    <a:pt x="34953" y="135334"/>
                  </a:lnTo>
                  <a:lnTo>
                    <a:pt x="35284" y="134907"/>
                  </a:lnTo>
                  <a:lnTo>
                    <a:pt x="35873" y="134466"/>
                  </a:lnTo>
                  <a:lnTo>
                    <a:pt x="35931" y="134337"/>
                  </a:lnTo>
                  <a:lnTo>
                    <a:pt x="36177" y="134191"/>
                  </a:lnTo>
                  <a:lnTo>
                    <a:pt x="36319" y="133996"/>
                  </a:lnTo>
                  <a:lnTo>
                    <a:pt x="36630" y="133752"/>
                  </a:lnTo>
                  <a:lnTo>
                    <a:pt x="37782" y="134110"/>
                  </a:lnTo>
                  <a:lnTo>
                    <a:pt x="38184" y="133898"/>
                  </a:lnTo>
                  <a:lnTo>
                    <a:pt x="38754" y="133931"/>
                  </a:lnTo>
                  <a:lnTo>
                    <a:pt x="39155" y="134223"/>
                  </a:lnTo>
                  <a:lnTo>
                    <a:pt x="39655" y="134249"/>
                  </a:lnTo>
                  <a:lnTo>
                    <a:pt x="40411" y="134289"/>
                  </a:lnTo>
                  <a:lnTo>
                    <a:pt x="40838" y="134045"/>
                  </a:lnTo>
                  <a:lnTo>
                    <a:pt x="40994" y="134093"/>
                  </a:lnTo>
                  <a:lnTo>
                    <a:pt x="41169" y="134162"/>
                  </a:lnTo>
                  <a:lnTo>
                    <a:pt x="42237" y="133898"/>
                  </a:lnTo>
                  <a:lnTo>
                    <a:pt x="42392" y="133931"/>
                  </a:lnTo>
                  <a:lnTo>
                    <a:pt x="42625" y="133898"/>
                  </a:lnTo>
                  <a:lnTo>
                    <a:pt x="43026" y="133996"/>
                  </a:lnTo>
                  <a:lnTo>
                    <a:pt x="43234" y="134256"/>
                  </a:lnTo>
                  <a:lnTo>
                    <a:pt x="43687" y="134386"/>
                  </a:lnTo>
                  <a:lnTo>
                    <a:pt x="44969" y="134449"/>
                  </a:lnTo>
                  <a:lnTo>
                    <a:pt x="45668" y="134679"/>
                  </a:lnTo>
                  <a:lnTo>
                    <a:pt x="45771" y="135216"/>
                  </a:lnTo>
                  <a:lnTo>
                    <a:pt x="46549" y="136001"/>
                  </a:lnTo>
                  <a:lnTo>
                    <a:pt x="47778" y="134565"/>
                  </a:lnTo>
                  <a:lnTo>
                    <a:pt x="48866" y="135622"/>
                  </a:lnTo>
                  <a:lnTo>
                    <a:pt x="48490" y="136013"/>
                  </a:lnTo>
                  <a:lnTo>
                    <a:pt x="48387" y="136306"/>
                  </a:lnTo>
                  <a:lnTo>
                    <a:pt x="50182" y="138059"/>
                  </a:lnTo>
                  <a:lnTo>
                    <a:pt x="50751" y="137975"/>
                  </a:lnTo>
                  <a:lnTo>
                    <a:pt x="51391" y="139114"/>
                  </a:lnTo>
                  <a:lnTo>
                    <a:pt x="51782" y="139674"/>
                  </a:lnTo>
                  <a:lnTo>
                    <a:pt x="52132" y="139792"/>
                  </a:lnTo>
                  <a:lnTo>
                    <a:pt x="52944" y="138859"/>
                  </a:lnTo>
                  <a:lnTo>
                    <a:pt x="51609" y="140462"/>
                  </a:lnTo>
                  <a:lnTo>
                    <a:pt x="51575" y="140861"/>
                  </a:lnTo>
                  <a:lnTo>
                    <a:pt x="51946" y="140754"/>
                  </a:lnTo>
                  <a:lnTo>
                    <a:pt x="51925" y="140366"/>
                  </a:lnTo>
                  <a:lnTo>
                    <a:pt x="52891" y="140421"/>
                  </a:lnTo>
                  <a:lnTo>
                    <a:pt x="53110" y="140348"/>
                  </a:lnTo>
                  <a:lnTo>
                    <a:pt x="53435" y="139838"/>
                  </a:lnTo>
                  <a:lnTo>
                    <a:pt x="53501" y="139563"/>
                  </a:lnTo>
                  <a:lnTo>
                    <a:pt x="53690" y="140023"/>
                  </a:lnTo>
                  <a:lnTo>
                    <a:pt x="53752" y="140257"/>
                  </a:lnTo>
                  <a:lnTo>
                    <a:pt x="53984" y="140325"/>
                  </a:lnTo>
                  <a:lnTo>
                    <a:pt x="54127" y="140241"/>
                  </a:lnTo>
                  <a:lnTo>
                    <a:pt x="54098" y="140015"/>
                  </a:lnTo>
                  <a:lnTo>
                    <a:pt x="54508" y="140176"/>
                  </a:lnTo>
                  <a:lnTo>
                    <a:pt x="54887" y="139673"/>
                  </a:lnTo>
                  <a:lnTo>
                    <a:pt x="55340" y="139315"/>
                  </a:lnTo>
                  <a:lnTo>
                    <a:pt x="55392" y="138144"/>
                  </a:lnTo>
                  <a:lnTo>
                    <a:pt x="55702" y="137867"/>
                  </a:lnTo>
                  <a:lnTo>
                    <a:pt x="56091" y="137721"/>
                  </a:lnTo>
                  <a:lnTo>
                    <a:pt x="57387" y="138833"/>
                  </a:lnTo>
                  <a:lnTo>
                    <a:pt x="57677" y="138468"/>
                  </a:lnTo>
                  <a:lnTo>
                    <a:pt x="56208" y="136322"/>
                  </a:lnTo>
                  <a:lnTo>
                    <a:pt x="55676" y="135720"/>
                  </a:lnTo>
                  <a:lnTo>
                    <a:pt x="56566" y="134682"/>
                  </a:lnTo>
                  <a:lnTo>
                    <a:pt x="56855" y="134169"/>
                  </a:lnTo>
                  <a:lnTo>
                    <a:pt x="56721" y="134040"/>
                  </a:lnTo>
                  <a:lnTo>
                    <a:pt x="56511" y="133997"/>
                  </a:lnTo>
                  <a:lnTo>
                    <a:pt x="56932" y="133915"/>
                  </a:lnTo>
                  <a:lnTo>
                    <a:pt x="57530" y="134666"/>
                  </a:lnTo>
                  <a:lnTo>
                    <a:pt x="57761" y="134975"/>
                  </a:lnTo>
                  <a:lnTo>
                    <a:pt x="62914" y="141869"/>
                  </a:lnTo>
                  <a:lnTo>
                    <a:pt x="63682" y="142654"/>
                  </a:lnTo>
                  <a:lnTo>
                    <a:pt x="63419" y="142301"/>
                  </a:lnTo>
                  <a:lnTo>
                    <a:pt x="63615" y="141869"/>
                  </a:lnTo>
                  <a:lnTo>
                    <a:pt x="64688" y="141690"/>
                  </a:lnTo>
                  <a:lnTo>
                    <a:pt x="65180" y="141755"/>
                  </a:lnTo>
                  <a:lnTo>
                    <a:pt x="65789" y="142340"/>
                  </a:lnTo>
                  <a:lnTo>
                    <a:pt x="65258" y="142780"/>
                  </a:lnTo>
                  <a:lnTo>
                    <a:pt x="66412" y="144355"/>
                  </a:lnTo>
                  <a:lnTo>
                    <a:pt x="66347" y="144783"/>
                  </a:lnTo>
                  <a:lnTo>
                    <a:pt x="66692" y="144928"/>
                  </a:lnTo>
                  <a:lnTo>
                    <a:pt x="67168" y="144919"/>
                  </a:lnTo>
                  <a:lnTo>
                    <a:pt x="67175" y="144101"/>
                  </a:lnTo>
                  <a:lnTo>
                    <a:pt x="67651" y="144253"/>
                  </a:lnTo>
                  <a:lnTo>
                    <a:pt x="68979" y="144273"/>
                  </a:lnTo>
                  <a:lnTo>
                    <a:pt x="69128" y="144278"/>
                  </a:lnTo>
                  <a:lnTo>
                    <a:pt x="69302" y="144026"/>
                  </a:lnTo>
                  <a:lnTo>
                    <a:pt x="69340" y="143721"/>
                  </a:lnTo>
                  <a:lnTo>
                    <a:pt x="69157" y="143266"/>
                  </a:lnTo>
                  <a:lnTo>
                    <a:pt x="69229" y="143062"/>
                  </a:lnTo>
                  <a:lnTo>
                    <a:pt x="69428" y="142462"/>
                  </a:lnTo>
                  <a:lnTo>
                    <a:pt x="69549" y="142259"/>
                  </a:lnTo>
                  <a:lnTo>
                    <a:pt x="69906" y="141932"/>
                  </a:lnTo>
                  <a:lnTo>
                    <a:pt x="70145" y="141608"/>
                  </a:lnTo>
                  <a:lnTo>
                    <a:pt x="70485" y="140711"/>
                  </a:lnTo>
                  <a:lnTo>
                    <a:pt x="70657" y="140499"/>
                  </a:lnTo>
                  <a:lnTo>
                    <a:pt x="70184" y="139457"/>
                  </a:lnTo>
                  <a:lnTo>
                    <a:pt x="70253" y="138457"/>
                  </a:lnTo>
                  <a:lnTo>
                    <a:pt x="70541" y="136901"/>
                  </a:lnTo>
                  <a:lnTo>
                    <a:pt x="70442" y="136426"/>
                  </a:lnTo>
                  <a:lnTo>
                    <a:pt x="70227" y="136239"/>
                  </a:lnTo>
                  <a:lnTo>
                    <a:pt x="69807" y="135651"/>
                  </a:lnTo>
                  <a:lnTo>
                    <a:pt x="69432" y="135447"/>
                  </a:lnTo>
                  <a:lnTo>
                    <a:pt x="69339" y="135591"/>
                  </a:lnTo>
                  <a:lnTo>
                    <a:pt x="68857" y="135574"/>
                  </a:lnTo>
                  <a:lnTo>
                    <a:pt x="68844" y="135297"/>
                  </a:lnTo>
                  <a:lnTo>
                    <a:pt x="69233" y="134875"/>
                  </a:lnTo>
                  <a:lnTo>
                    <a:pt x="68689" y="134566"/>
                  </a:lnTo>
                  <a:lnTo>
                    <a:pt x="68482" y="134810"/>
                  </a:lnTo>
                  <a:lnTo>
                    <a:pt x="67925" y="134679"/>
                  </a:lnTo>
                  <a:lnTo>
                    <a:pt x="67796" y="134159"/>
                  </a:lnTo>
                  <a:lnTo>
                    <a:pt x="67640" y="133947"/>
                  </a:lnTo>
                  <a:lnTo>
                    <a:pt x="70369" y="132970"/>
                  </a:lnTo>
                  <a:lnTo>
                    <a:pt x="67472" y="130190"/>
                  </a:lnTo>
                  <a:lnTo>
                    <a:pt x="67058" y="130450"/>
                  </a:lnTo>
                  <a:lnTo>
                    <a:pt x="66773" y="130483"/>
                  </a:lnTo>
                  <a:lnTo>
                    <a:pt x="66229" y="130255"/>
                  </a:lnTo>
                  <a:lnTo>
                    <a:pt x="66099" y="129816"/>
                  </a:lnTo>
                  <a:lnTo>
                    <a:pt x="66242" y="129491"/>
                  </a:lnTo>
                  <a:lnTo>
                    <a:pt x="65348" y="128889"/>
                  </a:lnTo>
                  <a:lnTo>
                    <a:pt x="64483" y="128092"/>
                  </a:lnTo>
                  <a:lnTo>
                    <a:pt x="61542" y="128140"/>
                  </a:lnTo>
                  <a:lnTo>
                    <a:pt x="60985" y="128482"/>
                  </a:lnTo>
                  <a:lnTo>
                    <a:pt x="58479" y="128549"/>
                  </a:lnTo>
                  <a:lnTo>
                    <a:pt x="56104" y="128596"/>
                  </a:lnTo>
                  <a:lnTo>
                    <a:pt x="55689" y="128628"/>
                  </a:lnTo>
                  <a:lnTo>
                    <a:pt x="55425" y="128732"/>
                  </a:lnTo>
                  <a:lnTo>
                    <a:pt x="54628" y="129198"/>
                  </a:lnTo>
                  <a:lnTo>
                    <a:pt x="53993" y="129767"/>
                  </a:lnTo>
                  <a:lnTo>
                    <a:pt x="53669" y="129490"/>
                  </a:lnTo>
                  <a:lnTo>
                    <a:pt x="52193" y="127538"/>
                  </a:lnTo>
                  <a:lnTo>
                    <a:pt x="52439" y="127327"/>
                  </a:lnTo>
                  <a:lnTo>
                    <a:pt x="52608" y="127018"/>
                  </a:lnTo>
                  <a:lnTo>
                    <a:pt x="52582" y="124838"/>
                  </a:lnTo>
                  <a:lnTo>
                    <a:pt x="50847" y="124855"/>
                  </a:lnTo>
                  <a:lnTo>
                    <a:pt x="50420" y="124968"/>
                  </a:lnTo>
                  <a:lnTo>
                    <a:pt x="49319" y="125050"/>
                  </a:lnTo>
                  <a:lnTo>
                    <a:pt x="47273" y="125082"/>
                  </a:lnTo>
                  <a:lnTo>
                    <a:pt x="47234" y="122138"/>
                  </a:lnTo>
                  <a:lnTo>
                    <a:pt x="49047" y="122122"/>
                  </a:lnTo>
                  <a:lnTo>
                    <a:pt x="49423" y="122236"/>
                  </a:lnTo>
                  <a:lnTo>
                    <a:pt x="49410" y="121471"/>
                  </a:lnTo>
                  <a:lnTo>
                    <a:pt x="49674" y="121246"/>
                  </a:lnTo>
                  <a:lnTo>
                    <a:pt x="50562" y="121244"/>
                  </a:lnTo>
                  <a:lnTo>
                    <a:pt x="49487" y="119373"/>
                  </a:lnTo>
                  <a:lnTo>
                    <a:pt x="49436" y="118853"/>
                  </a:lnTo>
                  <a:lnTo>
                    <a:pt x="50018" y="118853"/>
                  </a:lnTo>
                  <a:lnTo>
                    <a:pt x="50018" y="115730"/>
                  </a:lnTo>
                  <a:lnTo>
                    <a:pt x="50277" y="115713"/>
                  </a:lnTo>
                  <a:lnTo>
                    <a:pt x="50394" y="114298"/>
                  </a:lnTo>
                  <a:lnTo>
                    <a:pt x="50394" y="113290"/>
                  </a:lnTo>
                  <a:lnTo>
                    <a:pt x="50549" y="113501"/>
                  </a:lnTo>
                  <a:lnTo>
                    <a:pt x="50601" y="113176"/>
                  </a:lnTo>
                  <a:lnTo>
                    <a:pt x="51145" y="113371"/>
                  </a:lnTo>
                  <a:lnTo>
                    <a:pt x="51676" y="113306"/>
                  </a:lnTo>
                  <a:lnTo>
                    <a:pt x="52116" y="113030"/>
                  </a:lnTo>
                  <a:lnTo>
                    <a:pt x="52439" y="112720"/>
                  </a:lnTo>
                  <a:lnTo>
                    <a:pt x="53009" y="111419"/>
                  </a:lnTo>
                  <a:lnTo>
                    <a:pt x="53631" y="110639"/>
                  </a:lnTo>
                  <a:lnTo>
                    <a:pt x="55379" y="109842"/>
                  </a:lnTo>
                  <a:lnTo>
                    <a:pt x="55961" y="109890"/>
                  </a:lnTo>
                  <a:lnTo>
                    <a:pt x="57373" y="109614"/>
                  </a:lnTo>
                  <a:lnTo>
                    <a:pt x="59858" y="111419"/>
                  </a:lnTo>
                  <a:lnTo>
                    <a:pt x="61775" y="111484"/>
                  </a:lnTo>
                  <a:lnTo>
                    <a:pt x="62422" y="111842"/>
                  </a:lnTo>
                  <a:lnTo>
                    <a:pt x="62924" y="111857"/>
                  </a:lnTo>
                  <a:lnTo>
                    <a:pt x="63497" y="111875"/>
                  </a:lnTo>
                  <a:lnTo>
                    <a:pt x="64520" y="111013"/>
                  </a:lnTo>
                  <a:lnTo>
                    <a:pt x="65944" y="110606"/>
                  </a:lnTo>
                  <a:lnTo>
                    <a:pt x="66190" y="110134"/>
                  </a:lnTo>
                  <a:lnTo>
                    <a:pt x="66514" y="109500"/>
                  </a:lnTo>
                  <a:lnTo>
                    <a:pt x="67407" y="108784"/>
                  </a:lnTo>
                  <a:lnTo>
                    <a:pt x="67614" y="108475"/>
                  </a:lnTo>
                  <a:lnTo>
                    <a:pt x="67820" y="107613"/>
                  </a:lnTo>
                  <a:lnTo>
                    <a:pt x="67627" y="107597"/>
                  </a:lnTo>
                  <a:lnTo>
                    <a:pt x="67174" y="107922"/>
                  </a:lnTo>
                  <a:lnTo>
                    <a:pt x="66941" y="107906"/>
                  </a:lnTo>
                  <a:lnTo>
                    <a:pt x="65840" y="107548"/>
                  </a:lnTo>
                  <a:lnTo>
                    <a:pt x="65323" y="107190"/>
                  </a:lnTo>
                  <a:lnTo>
                    <a:pt x="64947" y="106816"/>
                  </a:lnTo>
                  <a:lnTo>
                    <a:pt x="64779" y="106897"/>
                  </a:lnTo>
                  <a:lnTo>
                    <a:pt x="64792" y="107288"/>
                  </a:lnTo>
                  <a:lnTo>
                    <a:pt x="63600" y="107938"/>
                  </a:lnTo>
                  <a:lnTo>
                    <a:pt x="63393" y="107987"/>
                  </a:lnTo>
                  <a:lnTo>
                    <a:pt x="63083" y="107613"/>
                  </a:lnTo>
                  <a:lnTo>
                    <a:pt x="63212" y="106995"/>
                  </a:lnTo>
                  <a:lnTo>
                    <a:pt x="63070" y="106865"/>
                  </a:lnTo>
                  <a:lnTo>
                    <a:pt x="62370" y="106523"/>
                  </a:lnTo>
                  <a:lnTo>
                    <a:pt x="61684" y="106361"/>
                  </a:lnTo>
                  <a:lnTo>
                    <a:pt x="61231" y="105791"/>
                  </a:lnTo>
                  <a:lnTo>
                    <a:pt x="60946" y="105743"/>
                  </a:lnTo>
                  <a:lnTo>
                    <a:pt x="60571" y="105889"/>
                  </a:lnTo>
                  <a:lnTo>
                    <a:pt x="59875" y="105712"/>
                  </a:lnTo>
                  <a:lnTo>
                    <a:pt x="60233" y="105623"/>
                  </a:lnTo>
                  <a:lnTo>
                    <a:pt x="60040" y="105417"/>
                  </a:lnTo>
                  <a:lnTo>
                    <a:pt x="59677" y="105352"/>
                  </a:lnTo>
                  <a:lnTo>
                    <a:pt x="59289" y="105417"/>
                  </a:lnTo>
                  <a:lnTo>
                    <a:pt x="59302" y="104750"/>
                  </a:lnTo>
                  <a:lnTo>
                    <a:pt x="59587" y="103840"/>
                  </a:lnTo>
                  <a:lnTo>
                    <a:pt x="59030" y="102717"/>
                  </a:lnTo>
                  <a:lnTo>
                    <a:pt x="58913" y="102034"/>
                  </a:lnTo>
                  <a:lnTo>
                    <a:pt x="59056" y="101871"/>
                  </a:lnTo>
                  <a:lnTo>
                    <a:pt x="59418" y="100896"/>
                  </a:lnTo>
                  <a:lnTo>
                    <a:pt x="58875" y="100212"/>
                  </a:lnTo>
                  <a:lnTo>
                    <a:pt x="59198" y="99968"/>
                  </a:lnTo>
                  <a:lnTo>
                    <a:pt x="59263" y="99806"/>
                  </a:lnTo>
                  <a:lnTo>
                    <a:pt x="58991" y="99448"/>
                  </a:lnTo>
                  <a:lnTo>
                    <a:pt x="62189" y="98033"/>
                  </a:lnTo>
                  <a:lnTo>
                    <a:pt x="64628" y="97105"/>
                  </a:lnTo>
                  <a:lnTo>
                    <a:pt x="66965" y="97053"/>
                  </a:lnTo>
                  <a:lnTo>
                    <a:pt x="66983" y="97516"/>
                  </a:lnTo>
                  <a:lnTo>
                    <a:pt x="67175" y="97870"/>
                  </a:lnTo>
                  <a:lnTo>
                    <a:pt x="67548" y="98124"/>
                  </a:lnTo>
                  <a:lnTo>
                    <a:pt x="67692" y="98161"/>
                  </a:lnTo>
                  <a:lnTo>
                    <a:pt x="67961" y="98082"/>
                  </a:lnTo>
                  <a:lnTo>
                    <a:pt x="68376" y="97916"/>
                  </a:lnTo>
                  <a:lnTo>
                    <a:pt x="68846" y="98082"/>
                  </a:lnTo>
                  <a:lnTo>
                    <a:pt x="68572" y="98086"/>
                  </a:lnTo>
                  <a:lnTo>
                    <a:pt x="68317" y="98188"/>
                  </a:lnTo>
                  <a:lnTo>
                    <a:pt x="68060" y="98413"/>
                  </a:lnTo>
                  <a:lnTo>
                    <a:pt x="67856" y="98724"/>
                  </a:lnTo>
                  <a:lnTo>
                    <a:pt x="67694" y="99815"/>
                  </a:lnTo>
                  <a:lnTo>
                    <a:pt x="67760" y="100802"/>
                  </a:lnTo>
                  <a:lnTo>
                    <a:pt x="67872" y="101083"/>
                  </a:lnTo>
                  <a:lnTo>
                    <a:pt x="67360" y="100555"/>
                  </a:lnTo>
                  <a:lnTo>
                    <a:pt x="67794" y="101045"/>
                  </a:lnTo>
                  <a:lnTo>
                    <a:pt x="67990" y="101152"/>
                  </a:lnTo>
                  <a:lnTo>
                    <a:pt x="67912" y="100996"/>
                  </a:lnTo>
                  <a:lnTo>
                    <a:pt x="67878" y="99901"/>
                  </a:lnTo>
                  <a:lnTo>
                    <a:pt x="67929" y="98758"/>
                  </a:lnTo>
                  <a:lnTo>
                    <a:pt x="68153" y="98421"/>
                  </a:lnTo>
                  <a:lnTo>
                    <a:pt x="68382" y="98254"/>
                  </a:lnTo>
                  <a:lnTo>
                    <a:pt x="69233" y="98110"/>
                  </a:lnTo>
                  <a:lnTo>
                    <a:pt x="69309" y="97921"/>
                  </a:lnTo>
                  <a:lnTo>
                    <a:pt x="69261" y="97272"/>
                  </a:lnTo>
                  <a:lnTo>
                    <a:pt x="69392" y="96896"/>
                  </a:lnTo>
                  <a:lnTo>
                    <a:pt x="69714" y="96786"/>
                  </a:lnTo>
                  <a:lnTo>
                    <a:pt x="70849" y="97096"/>
                  </a:lnTo>
                  <a:lnTo>
                    <a:pt x="71087" y="97092"/>
                  </a:lnTo>
                  <a:lnTo>
                    <a:pt x="71494" y="96729"/>
                  </a:lnTo>
                  <a:lnTo>
                    <a:pt x="71592" y="96253"/>
                  </a:lnTo>
                  <a:lnTo>
                    <a:pt x="71474" y="95959"/>
                  </a:lnTo>
                  <a:lnTo>
                    <a:pt x="71053" y="95682"/>
                  </a:lnTo>
                  <a:lnTo>
                    <a:pt x="70867" y="95686"/>
                  </a:lnTo>
                  <a:lnTo>
                    <a:pt x="70239" y="96009"/>
                  </a:lnTo>
                  <a:lnTo>
                    <a:pt x="69662" y="96201"/>
                  </a:lnTo>
                  <a:lnTo>
                    <a:pt x="69071" y="96268"/>
                  </a:lnTo>
                  <a:lnTo>
                    <a:pt x="68613" y="96216"/>
                  </a:lnTo>
                  <a:lnTo>
                    <a:pt x="67443" y="95769"/>
                  </a:lnTo>
                  <a:lnTo>
                    <a:pt x="66683" y="95189"/>
                  </a:lnTo>
                  <a:lnTo>
                    <a:pt x="66191" y="94679"/>
                  </a:lnTo>
                  <a:lnTo>
                    <a:pt x="65758" y="93681"/>
                  </a:lnTo>
                  <a:lnTo>
                    <a:pt x="65987" y="93628"/>
                  </a:lnTo>
                  <a:lnTo>
                    <a:pt x="66236" y="93718"/>
                  </a:lnTo>
                  <a:lnTo>
                    <a:pt x="66448" y="94040"/>
                  </a:lnTo>
                  <a:lnTo>
                    <a:pt x="66592" y="94123"/>
                  </a:lnTo>
                  <a:lnTo>
                    <a:pt x="66768" y="93991"/>
                  </a:lnTo>
                  <a:lnTo>
                    <a:pt x="67058" y="93579"/>
                  </a:lnTo>
                  <a:lnTo>
                    <a:pt x="67805" y="93464"/>
                  </a:lnTo>
                  <a:lnTo>
                    <a:pt x="67989" y="93242"/>
                  </a:lnTo>
                  <a:lnTo>
                    <a:pt x="68088" y="92892"/>
                  </a:lnTo>
                  <a:lnTo>
                    <a:pt x="68042" y="92541"/>
                  </a:lnTo>
                  <a:lnTo>
                    <a:pt x="67643" y="91679"/>
                  </a:lnTo>
                  <a:lnTo>
                    <a:pt x="67380" y="90920"/>
                  </a:lnTo>
                  <a:lnTo>
                    <a:pt x="67341" y="90537"/>
                  </a:lnTo>
                  <a:lnTo>
                    <a:pt x="67465" y="89764"/>
                  </a:lnTo>
                  <a:lnTo>
                    <a:pt x="67341" y="89035"/>
                  </a:lnTo>
                  <a:lnTo>
                    <a:pt x="67406" y="88326"/>
                  </a:lnTo>
                  <a:lnTo>
                    <a:pt x="67374" y="88066"/>
                  </a:lnTo>
                  <a:lnTo>
                    <a:pt x="67058" y="87786"/>
                  </a:lnTo>
                  <a:lnTo>
                    <a:pt x="66954" y="87590"/>
                  </a:lnTo>
                  <a:lnTo>
                    <a:pt x="66915" y="86663"/>
                  </a:lnTo>
                  <a:lnTo>
                    <a:pt x="66022" y="85720"/>
                  </a:lnTo>
                  <a:lnTo>
                    <a:pt x="64896" y="86293"/>
                  </a:lnTo>
                  <a:lnTo>
                    <a:pt x="64352" y="84858"/>
                  </a:lnTo>
                  <a:lnTo>
                    <a:pt x="63808" y="84484"/>
                  </a:lnTo>
                  <a:lnTo>
                    <a:pt x="63614" y="84126"/>
                  </a:lnTo>
                  <a:lnTo>
                    <a:pt x="63329" y="83800"/>
                  </a:lnTo>
                  <a:lnTo>
                    <a:pt x="63497" y="83069"/>
                  </a:lnTo>
                  <a:lnTo>
                    <a:pt x="63238" y="82223"/>
                  </a:lnTo>
                  <a:lnTo>
                    <a:pt x="62332" y="81588"/>
                  </a:lnTo>
                  <a:lnTo>
                    <a:pt x="61956" y="81784"/>
                  </a:lnTo>
                  <a:lnTo>
                    <a:pt x="61050" y="80694"/>
                  </a:lnTo>
                  <a:lnTo>
                    <a:pt x="60493" y="79864"/>
                  </a:lnTo>
                  <a:lnTo>
                    <a:pt x="60027" y="79018"/>
                  </a:lnTo>
                  <a:lnTo>
                    <a:pt x="60364" y="75196"/>
                  </a:lnTo>
                  <a:lnTo>
                    <a:pt x="61723" y="72919"/>
                  </a:lnTo>
                  <a:lnTo>
                    <a:pt x="62539" y="70495"/>
                  </a:lnTo>
                  <a:lnTo>
                    <a:pt x="63445" y="69926"/>
                  </a:lnTo>
                  <a:lnTo>
                    <a:pt x="63443" y="69613"/>
                  </a:lnTo>
                  <a:lnTo>
                    <a:pt x="63708" y="69279"/>
                  </a:lnTo>
                  <a:lnTo>
                    <a:pt x="64323" y="68944"/>
                  </a:lnTo>
                  <a:lnTo>
                    <a:pt x="64698" y="68609"/>
                  </a:lnTo>
                  <a:lnTo>
                    <a:pt x="64632" y="68463"/>
                  </a:lnTo>
                  <a:lnTo>
                    <a:pt x="64640" y="67844"/>
                  </a:lnTo>
                  <a:lnTo>
                    <a:pt x="64895" y="67844"/>
                  </a:lnTo>
                  <a:lnTo>
                    <a:pt x="64960" y="68381"/>
                  </a:lnTo>
                  <a:lnTo>
                    <a:pt x="65090" y="68446"/>
                  </a:lnTo>
                  <a:lnTo>
                    <a:pt x="65232" y="68365"/>
                  </a:lnTo>
                  <a:lnTo>
                    <a:pt x="65232" y="67828"/>
                  </a:lnTo>
                  <a:lnTo>
                    <a:pt x="72948" y="67672"/>
                  </a:lnTo>
                  <a:lnTo>
                    <a:pt x="72914" y="67162"/>
                  </a:lnTo>
                  <a:lnTo>
                    <a:pt x="72533" y="66908"/>
                  </a:lnTo>
                  <a:lnTo>
                    <a:pt x="72302" y="65584"/>
                  </a:lnTo>
                  <a:lnTo>
                    <a:pt x="72288" y="64752"/>
                  </a:lnTo>
                  <a:lnTo>
                    <a:pt x="72529" y="62647"/>
                  </a:lnTo>
                  <a:lnTo>
                    <a:pt x="73282" y="62273"/>
                  </a:lnTo>
                  <a:lnTo>
                    <a:pt x="70130" y="51704"/>
                  </a:lnTo>
                  <a:lnTo>
                    <a:pt x="70682" y="51730"/>
                  </a:lnTo>
                  <a:lnTo>
                    <a:pt x="71527" y="51305"/>
                  </a:lnTo>
                  <a:lnTo>
                    <a:pt x="71849" y="50365"/>
                  </a:lnTo>
                  <a:lnTo>
                    <a:pt x="71697" y="50217"/>
                  </a:lnTo>
                  <a:lnTo>
                    <a:pt x="71887" y="49567"/>
                  </a:lnTo>
                  <a:lnTo>
                    <a:pt x="72470" y="48591"/>
                  </a:lnTo>
                  <a:lnTo>
                    <a:pt x="73892" y="47282"/>
                  </a:lnTo>
                  <a:lnTo>
                    <a:pt x="74495" y="47145"/>
                  </a:lnTo>
                  <a:lnTo>
                    <a:pt x="76107" y="45829"/>
                  </a:lnTo>
                  <a:lnTo>
                    <a:pt x="77602" y="44885"/>
                  </a:lnTo>
                  <a:lnTo>
                    <a:pt x="78272" y="44864"/>
                  </a:lnTo>
                  <a:lnTo>
                    <a:pt x="78711" y="44736"/>
                  </a:lnTo>
                  <a:lnTo>
                    <a:pt x="79446" y="43779"/>
                  </a:lnTo>
                  <a:lnTo>
                    <a:pt x="79826" y="42981"/>
                  </a:lnTo>
                  <a:lnTo>
                    <a:pt x="79993" y="41993"/>
                  </a:lnTo>
                  <a:lnTo>
                    <a:pt x="80422" y="41024"/>
                  </a:lnTo>
                  <a:lnTo>
                    <a:pt x="80647" y="40829"/>
                  </a:lnTo>
                  <a:lnTo>
                    <a:pt x="80374" y="40293"/>
                  </a:lnTo>
                  <a:lnTo>
                    <a:pt x="79739" y="39358"/>
                  </a:lnTo>
                  <a:lnTo>
                    <a:pt x="79345" y="37626"/>
                  </a:lnTo>
                  <a:lnTo>
                    <a:pt x="78958" y="37328"/>
                  </a:lnTo>
                  <a:lnTo>
                    <a:pt x="78361" y="37028"/>
                  </a:lnTo>
                  <a:lnTo>
                    <a:pt x="78144" y="36539"/>
                  </a:lnTo>
                  <a:lnTo>
                    <a:pt x="77855" y="34779"/>
                  </a:lnTo>
                  <a:lnTo>
                    <a:pt x="77703" y="33407"/>
                  </a:lnTo>
                  <a:lnTo>
                    <a:pt x="77347" y="31428"/>
                  </a:lnTo>
                  <a:lnTo>
                    <a:pt x="77039" y="30468"/>
                  </a:lnTo>
                  <a:lnTo>
                    <a:pt x="76952" y="29977"/>
                  </a:lnTo>
                  <a:lnTo>
                    <a:pt x="77370" y="29384"/>
                  </a:lnTo>
                  <a:lnTo>
                    <a:pt x="77164" y="27798"/>
                  </a:lnTo>
                  <a:lnTo>
                    <a:pt x="77097" y="26202"/>
                  </a:lnTo>
                  <a:lnTo>
                    <a:pt x="79568" y="26163"/>
                  </a:lnTo>
                  <a:lnTo>
                    <a:pt x="79582" y="26823"/>
                  </a:lnTo>
                  <a:lnTo>
                    <a:pt x="83403" y="26791"/>
                  </a:lnTo>
                  <a:lnTo>
                    <a:pt x="83464" y="27060"/>
                  </a:lnTo>
                  <a:lnTo>
                    <a:pt x="88152" y="26914"/>
                  </a:lnTo>
                  <a:lnTo>
                    <a:pt x="88217" y="28246"/>
                  </a:lnTo>
                  <a:lnTo>
                    <a:pt x="88603" y="29610"/>
                  </a:lnTo>
                  <a:lnTo>
                    <a:pt x="88627" y="30516"/>
                  </a:lnTo>
                  <a:lnTo>
                    <a:pt x="89084" y="30661"/>
                  </a:lnTo>
                  <a:lnTo>
                    <a:pt x="90314" y="32253"/>
                  </a:lnTo>
                  <a:lnTo>
                    <a:pt x="91168" y="32092"/>
                  </a:lnTo>
                  <a:lnTo>
                    <a:pt x="91165" y="32432"/>
                  </a:lnTo>
                  <a:lnTo>
                    <a:pt x="91568" y="32942"/>
                  </a:lnTo>
                  <a:lnTo>
                    <a:pt x="92709" y="33028"/>
                  </a:lnTo>
                  <a:lnTo>
                    <a:pt x="93296" y="33371"/>
                  </a:lnTo>
                  <a:lnTo>
                    <a:pt x="93706" y="33718"/>
                  </a:lnTo>
                  <a:lnTo>
                    <a:pt x="94529" y="33469"/>
                  </a:lnTo>
                  <a:lnTo>
                    <a:pt x="95481" y="33802"/>
                  </a:lnTo>
                  <a:lnTo>
                    <a:pt x="95932" y="33805"/>
                  </a:lnTo>
                  <a:lnTo>
                    <a:pt x="95990" y="30566"/>
                  </a:lnTo>
                  <a:lnTo>
                    <a:pt x="103981" y="30662"/>
                  </a:lnTo>
                  <a:lnTo>
                    <a:pt x="103971" y="30840"/>
                  </a:lnTo>
                  <a:lnTo>
                    <a:pt x="104313" y="30668"/>
                  </a:lnTo>
                  <a:lnTo>
                    <a:pt x="104371" y="31253"/>
                  </a:lnTo>
                  <a:lnTo>
                    <a:pt x="104545" y="31980"/>
                  </a:lnTo>
                  <a:lnTo>
                    <a:pt x="104381" y="31973"/>
                  </a:lnTo>
                  <a:lnTo>
                    <a:pt x="104196" y="31559"/>
                  </a:lnTo>
                  <a:lnTo>
                    <a:pt x="103834" y="31402"/>
                  </a:lnTo>
                  <a:lnTo>
                    <a:pt x="103015" y="31671"/>
                  </a:lnTo>
                  <a:lnTo>
                    <a:pt x="102772" y="31902"/>
                  </a:lnTo>
                  <a:lnTo>
                    <a:pt x="102639" y="32852"/>
                  </a:lnTo>
                  <a:lnTo>
                    <a:pt x="102242" y="33812"/>
                  </a:lnTo>
                  <a:lnTo>
                    <a:pt x="102714" y="33080"/>
                  </a:lnTo>
                  <a:lnTo>
                    <a:pt x="102817" y="32677"/>
                  </a:lnTo>
                  <a:lnTo>
                    <a:pt x="102840" y="32058"/>
                  </a:lnTo>
                  <a:lnTo>
                    <a:pt x="103028" y="31835"/>
                  </a:lnTo>
                  <a:lnTo>
                    <a:pt x="103599" y="31555"/>
                  </a:lnTo>
                  <a:lnTo>
                    <a:pt x="103845" y="31529"/>
                  </a:lnTo>
                  <a:lnTo>
                    <a:pt x="104128" y="31674"/>
                  </a:lnTo>
                  <a:lnTo>
                    <a:pt x="104316" y="32040"/>
                  </a:lnTo>
                  <a:lnTo>
                    <a:pt x="104456" y="32140"/>
                  </a:lnTo>
                  <a:lnTo>
                    <a:pt x="104586" y="32111"/>
                  </a:lnTo>
                  <a:lnTo>
                    <a:pt x="104740" y="31794"/>
                  </a:lnTo>
                  <a:lnTo>
                    <a:pt x="104569" y="31473"/>
                  </a:lnTo>
                  <a:lnTo>
                    <a:pt x="104429" y="31000"/>
                  </a:lnTo>
                  <a:lnTo>
                    <a:pt x="104627" y="29837"/>
                  </a:lnTo>
                  <a:lnTo>
                    <a:pt x="104190" y="28465"/>
                  </a:lnTo>
                  <a:lnTo>
                    <a:pt x="104149" y="27977"/>
                  </a:lnTo>
                  <a:lnTo>
                    <a:pt x="104229" y="27799"/>
                  </a:lnTo>
                  <a:lnTo>
                    <a:pt x="104453" y="27701"/>
                  </a:lnTo>
                  <a:lnTo>
                    <a:pt x="104581" y="27799"/>
                  </a:lnTo>
                  <a:lnTo>
                    <a:pt x="104654" y="28149"/>
                  </a:lnTo>
                  <a:lnTo>
                    <a:pt x="104603" y="29386"/>
                  </a:lnTo>
                  <a:lnTo>
                    <a:pt x="104723" y="29628"/>
                  </a:lnTo>
                  <a:lnTo>
                    <a:pt x="105047" y="29759"/>
                  </a:lnTo>
                  <a:lnTo>
                    <a:pt x="105225" y="29703"/>
                  </a:lnTo>
                  <a:lnTo>
                    <a:pt x="105372" y="29528"/>
                  </a:lnTo>
                  <a:lnTo>
                    <a:pt x="105317" y="28779"/>
                  </a:lnTo>
                  <a:lnTo>
                    <a:pt x="105396" y="28447"/>
                  </a:lnTo>
                  <a:lnTo>
                    <a:pt x="105652" y="28212"/>
                  </a:lnTo>
                  <a:lnTo>
                    <a:pt x="106579" y="27859"/>
                  </a:lnTo>
                  <a:lnTo>
                    <a:pt x="106557" y="28026"/>
                  </a:lnTo>
                  <a:lnTo>
                    <a:pt x="106889" y="28249"/>
                  </a:lnTo>
                  <a:lnTo>
                    <a:pt x="108000" y="28425"/>
                  </a:lnTo>
                  <a:lnTo>
                    <a:pt x="109995" y="28381"/>
                  </a:lnTo>
                  <a:lnTo>
                    <a:pt x="109654" y="27318"/>
                  </a:lnTo>
                  <a:lnTo>
                    <a:pt x="109128" y="26755"/>
                  </a:lnTo>
                  <a:lnTo>
                    <a:pt x="107594" y="24455"/>
                  </a:lnTo>
                  <a:lnTo>
                    <a:pt x="107048" y="23903"/>
                  </a:lnTo>
                  <a:lnTo>
                    <a:pt x="106675" y="23690"/>
                  </a:lnTo>
                  <a:lnTo>
                    <a:pt x="106597" y="23243"/>
                  </a:lnTo>
                  <a:lnTo>
                    <a:pt x="107615" y="22882"/>
                  </a:lnTo>
                  <a:lnTo>
                    <a:pt x="108138" y="23665"/>
                  </a:lnTo>
                  <a:lnTo>
                    <a:pt x="108206" y="24146"/>
                  </a:lnTo>
                  <a:lnTo>
                    <a:pt x="109327" y="25275"/>
                  </a:lnTo>
                  <a:lnTo>
                    <a:pt x="109911" y="25585"/>
                  </a:lnTo>
                  <a:lnTo>
                    <a:pt x="110769" y="25626"/>
                  </a:lnTo>
                  <a:lnTo>
                    <a:pt x="111032" y="25485"/>
                  </a:lnTo>
                  <a:lnTo>
                    <a:pt x="111706" y="24811"/>
                  </a:lnTo>
                  <a:lnTo>
                    <a:pt x="112021" y="24210"/>
                  </a:lnTo>
                  <a:lnTo>
                    <a:pt x="107209" y="20331"/>
                  </a:lnTo>
                  <a:lnTo>
                    <a:pt x="110157" y="20099"/>
                  </a:lnTo>
                  <a:lnTo>
                    <a:pt x="110183" y="20274"/>
                  </a:lnTo>
                  <a:lnTo>
                    <a:pt x="110087" y="20494"/>
                  </a:lnTo>
                  <a:lnTo>
                    <a:pt x="110354" y="20949"/>
                  </a:lnTo>
                  <a:lnTo>
                    <a:pt x="111024" y="21325"/>
                  </a:lnTo>
                  <a:lnTo>
                    <a:pt x="111979" y="22687"/>
                  </a:lnTo>
                  <a:lnTo>
                    <a:pt x="112031" y="22940"/>
                  </a:lnTo>
                  <a:lnTo>
                    <a:pt x="111934" y="23201"/>
                  </a:lnTo>
                  <a:lnTo>
                    <a:pt x="112073" y="23733"/>
                  </a:lnTo>
                  <a:lnTo>
                    <a:pt x="112363" y="23663"/>
                  </a:lnTo>
                  <a:lnTo>
                    <a:pt x="112098" y="19965"/>
                  </a:lnTo>
                  <a:lnTo>
                    <a:pt x="118098" y="18256"/>
                  </a:lnTo>
                  <a:lnTo>
                    <a:pt x="122553" y="17966"/>
                  </a:lnTo>
                  <a:lnTo>
                    <a:pt x="121583" y="14615"/>
                  </a:lnTo>
                  <a:lnTo>
                    <a:pt x="121938" y="14920"/>
                  </a:lnTo>
                  <a:lnTo>
                    <a:pt x="122280" y="15595"/>
                  </a:lnTo>
                  <a:lnTo>
                    <a:pt x="122512" y="16311"/>
                  </a:lnTo>
                  <a:lnTo>
                    <a:pt x="122488" y="16449"/>
                  </a:lnTo>
                  <a:lnTo>
                    <a:pt x="122632" y="16725"/>
                  </a:lnTo>
                  <a:lnTo>
                    <a:pt x="123661" y="16978"/>
                  </a:lnTo>
                  <a:lnTo>
                    <a:pt x="124323" y="16434"/>
                  </a:lnTo>
                  <a:lnTo>
                    <a:pt x="124314" y="16196"/>
                  </a:lnTo>
                  <a:lnTo>
                    <a:pt x="124202" y="15771"/>
                  </a:lnTo>
                  <a:lnTo>
                    <a:pt x="124852" y="15778"/>
                  </a:lnTo>
                  <a:lnTo>
                    <a:pt x="125183" y="16021"/>
                  </a:lnTo>
                  <a:lnTo>
                    <a:pt x="126243" y="16237"/>
                  </a:lnTo>
                  <a:lnTo>
                    <a:pt x="126647" y="16070"/>
                  </a:lnTo>
                  <a:lnTo>
                    <a:pt x="127287" y="15660"/>
                  </a:lnTo>
                  <a:lnTo>
                    <a:pt x="128304" y="15698"/>
                  </a:lnTo>
                  <a:lnTo>
                    <a:pt x="128809" y="14043"/>
                  </a:lnTo>
                  <a:lnTo>
                    <a:pt x="128836" y="13025"/>
                  </a:lnTo>
                  <a:lnTo>
                    <a:pt x="128904" y="12846"/>
                  </a:lnTo>
                  <a:lnTo>
                    <a:pt x="129168" y="12626"/>
                  </a:lnTo>
                  <a:lnTo>
                    <a:pt x="130508" y="12279"/>
                  </a:lnTo>
                  <a:lnTo>
                    <a:pt x="130638" y="12122"/>
                  </a:lnTo>
                  <a:lnTo>
                    <a:pt x="131216" y="10709"/>
                  </a:lnTo>
                  <a:lnTo>
                    <a:pt x="131653" y="10176"/>
                  </a:lnTo>
                  <a:lnTo>
                    <a:pt x="132865" y="11769"/>
                  </a:lnTo>
                  <a:lnTo>
                    <a:pt x="133146" y="11409"/>
                  </a:lnTo>
                  <a:lnTo>
                    <a:pt x="133163" y="11264"/>
                  </a:lnTo>
                  <a:lnTo>
                    <a:pt x="133002" y="10947"/>
                  </a:lnTo>
                  <a:lnTo>
                    <a:pt x="132831" y="10795"/>
                  </a:lnTo>
                  <a:lnTo>
                    <a:pt x="132707" y="10247"/>
                  </a:lnTo>
                  <a:lnTo>
                    <a:pt x="132707" y="10038"/>
                  </a:lnTo>
                  <a:lnTo>
                    <a:pt x="133046" y="9270"/>
                  </a:lnTo>
                  <a:lnTo>
                    <a:pt x="132912" y="8599"/>
                  </a:lnTo>
                  <a:lnTo>
                    <a:pt x="132426" y="7820"/>
                  </a:lnTo>
                  <a:lnTo>
                    <a:pt x="132046" y="6759"/>
                  </a:lnTo>
                  <a:lnTo>
                    <a:pt x="132111" y="6423"/>
                  </a:lnTo>
                  <a:lnTo>
                    <a:pt x="132525" y="5976"/>
                  </a:lnTo>
                  <a:lnTo>
                    <a:pt x="133172" y="4749"/>
                  </a:lnTo>
                  <a:lnTo>
                    <a:pt x="133784" y="3299"/>
                  </a:lnTo>
                  <a:lnTo>
                    <a:pt x="133839" y="3042"/>
                  </a:lnTo>
                  <a:lnTo>
                    <a:pt x="133134" y="2245"/>
                  </a:lnTo>
                  <a:lnTo>
                    <a:pt x="132360" y="1943"/>
                  </a:lnTo>
                  <a:lnTo>
                    <a:pt x="132209" y="1723"/>
                  </a:lnTo>
                  <a:lnTo>
                    <a:pt x="132187" y="0"/>
                  </a:lnTo>
                  <a:lnTo>
                    <a:pt x="133140" y="191"/>
                  </a:lnTo>
                  <a:lnTo>
                    <a:pt x="135978" y="809"/>
                  </a:lnTo>
                  <a:lnTo>
                    <a:pt x="140050" y="1686"/>
                  </a:lnTo>
                  <a:lnTo>
                    <a:pt x="140075" y="2043"/>
                  </a:lnTo>
                  <a:lnTo>
                    <a:pt x="139860" y="2528"/>
                  </a:lnTo>
                  <a:lnTo>
                    <a:pt x="139770" y="3516"/>
                  </a:lnTo>
                  <a:lnTo>
                    <a:pt x="139893" y="5219"/>
                  </a:lnTo>
                  <a:lnTo>
                    <a:pt x="140383" y="5700"/>
                  </a:lnTo>
                  <a:lnTo>
                    <a:pt x="140889" y="5760"/>
                  </a:lnTo>
                  <a:lnTo>
                    <a:pt x="141224" y="5913"/>
                  </a:lnTo>
                  <a:lnTo>
                    <a:pt x="141631" y="6360"/>
                  </a:lnTo>
                  <a:lnTo>
                    <a:pt x="141826" y="6618"/>
                  </a:lnTo>
                  <a:lnTo>
                    <a:pt x="142278" y="6730"/>
                  </a:lnTo>
                  <a:lnTo>
                    <a:pt x="142658" y="6704"/>
                  </a:lnTo>
                  <a:lnTo>
                    <a:pt x="144252" y="6045"/>
                  </a:lnTo>
                  <a:lnTo>
                    <a:pt x="145315" y="5113"/>
                  </a:lnTo>
                  <a:lnTo>
                    <a:pt x="146056" y="5074"/>
                  </a:lnTo>
                  <a:lnTo>
                    <a:pt x="145791" y="6026"/>
                  </a:lnTo>
                  <a:lnTo>
                    <a:pt x="144542" y="7077"/>
                  </a:lnTo>
                  <a:lnTo>
                    <a:pt x="144019" y="8466"/>
                  </a:lnTo>
                  <a:lnTo>
                    <a:pt x="143714" y="9040"/>
                  </a:lnTo>
                  <a:lnTo>
                    <a:pt x="143683" y="9513"/>
                  </a:lnTo>
                  <a:lnTo>
                    <a:pt x="143922" y="10814"/>
                  </a:lnTo>
                  <a:lnTo>
                    <a:pt x="144158" y="11315"/>
                  </a:lnTo>
                  <a:lnTo>
                    <a:pt x="158163" y="29056"/>
                  </a:lnTo>
                  <a:lnTo>
                    <a:pt x="157436" y="29986"/>
                  </a:lnTo>
                  <a:lnTo>
                    <a:pt x="157224" y="30120"/>
                  </a:lnTo>
                  <a:lnTo>
                    <a:pt x="156195" y="30135"/>
                  </a:lnTo>
                  <a:lnTo>
                    <a:pt x="155430" y="30488"/>
                  </a:lnTo>
                  <a:lnTo>
                    <a:pt x="154640" y="30455"/>
                  </a:lnTo>
                  <a:lnTo>
                    <a:pt x="154357" y="30977"/>
                  </a:lnTo>
                  <a:lnTo>
                    <a:pt x="154685" y="32498"/>
                  </a:lnTo>
                  <a:lnTo>
                    <a:pt x="154343" y="32695"/>
                  </a:lnTo>
                  <a:lnTo>
                    <a:pt x="153421" y="32386"/>
                  </a:lnTo>
                  <a:lnTo>
                    <a:pt x="152607" y="32013"/>
                  </a:lnTo>
                  <a:lnTo>
                    <a:pt x="151815" y="32468"/>
                  </a:lnTo>
                  <a:lnTo>
                    <a:pt x="151784" y="33471"/>
                  </a:lnTo>
                  <a:lnTo>
                    <a:pt x="151910" y="33664"/>
                  </a:lnTo>
                  <a:lnTo>
                    <a:pt x="152983" y="34492"/>
                  </a:lnTo>
                  <a:lnTo>
                    <a:pt x="153533" y="34760"/>
                  </a:lnTo>
                  <a:lnTo>
                    <a:pt x="154104" y="34887"/>
                  </a:lnTo>
                  <a:lnTo>
                    <a:pt x="154264" y="34760"/>
                  </a:lnTo>
                  <a:lnTo>
                    <a:pt x="154497" y="34764"/>
                  </a:lnTo>
                  <a:lnTo>
                    <a:pt x="154960" y="37273"/>
                  </a:lnTo>
                  <a:lnTo>
                    <a:pt x="153301" y="37712"/>
                  </a:lnTo>
                  <a:lnTo>
                    <a:pt x="152577" y="36717"/>
                  </a:lnTo>
                  <a:lnTo>
                    <a:pt x="152406" y="36356"/>
                  </a:lnTo>
                  <a:lnTo>
                    <a:pt x="152416" y="36016"/>
                  </a:lnTo>
                  <a:lnTo>
                    <a:pt x="152160" y="35603"/>
                  </a:lnTo>
                  <a:lnTo>
                    <a:pt x="151603" y="35394"/>
                  </a:lnTo>
                  <a:lnTo>
                    <a:pt x="151309" y="35368"/>
                  </a:lnTo>
                  <a:lnTo>
                    <a:pt x="151125" y="35199"/>
                  </a:lnTo>
                  <a:lnTo>
                    <a:pt x="150524" y="34421"/>
                  </a:lnTo>
                  <a:lnTo>
                    <a:pt x="148928" y="31958"/>
                  </a:lnTo>
                  <a:lnTo>
                    <a:pt x="148323" y="32554"/>
                  </a:lnTo>
                  <a:lnTo>
                    <a:pt x="145406" y="35005"/>
                  </a:lnTo>
                  <a:lnTo>
                    <a:pt x="145232" y="34062"/>
                  </a:lnTo>
                  <a:lnTo>
                    <a:pt x="144164" y="34241"/>
                  </a:lnTo>
                  <a:lnTo>
                    <a:pt x="143877" y="32775"/>
                  </a:lnTo>
                  <a:lnTo>
                    <a:pt x="142367" y="33047"/>
                  </a:lnTo>
                  <a:lnTo>
                    <a:pt x="141930" y="31921"/>
                  </a:lnTo>
                  <a:lnTo>
                    <a:pt x="140940" y="30586"/>
                  </a:lnTo>
                  <a:lnTo>
                    <a:pt x="139248" y="29397"/>
                  </a:lnTo>
                  <a:lnTo>
                    <a:pt x="138432" y="28450"/>
                  </a:lnTo>
                  <a:lnTo>
                    <a:pt x="138141" y="28427"/>
                  </a:lnTo>
                  <a:lnTo>
                    <a:pt x="140078" y="32006"/>
                  </a:lnTo>
                  <a:lnTo>
                    <a:pt x="140029" y="32330"/>
                  </a:lnTo>
                  <a:lnTo>
                    <a:pt x="140211" y="33691"/>
                  </a:lnTo>
                  <a:lnTo>
                    <a:pt x="139425" y="33829"/>
                  </a:lnTo>
                  <a:lnTo>
                    <a:pt x="139647" y="35141"/>
                  </a:lnTo>
                  <a:lnTo>
                    <a:pt x="140413" y="34981"/>
                  </a:lnTo>
                  <a:lnTo>
                    <a:pt x="140737" y="36804"/>
                  </a:lnTo>
                  <a:lnTo>
                    <a:pt x="142438" y="36439"/>
                  </a:lnTo>
                  <a:lnTo>
                    <a:pt x="143359" y="38380"/>
                  </a:lnTo>
                  <a:lnTo>
                    <a:pt x="142833" y="38422"/>
                  </a:lnTo>
                  <a:lnTo>
                    <a:pt x="142433" y="38743"/>
                  </a:lnTo>
                  <a:lnTo>
                    <a:pt x="142324" y="38962"/>
                  </a:lnTo>
                  <a:lnTo>
                    <a:pt x="141562" y="39387"/>
                  </a:lnTo>
                  <a:lnTo>
                    <a:pt x="141228" y="39488"/>
                  </a:lnTo>
                  <a:lnTo>
                    <a:pt x="141156" y="39618"/>
                  </a:lnTo>
                  <a:lnTo>
                    <a:pt x="141755" y="40352"/>
                  </a:lnTo>
                  <a:lnTo>
                    <a:pt x="137103" y="40932"/>
                  </a:lnTo>
                  <a:lnTo>
                    <a:pt x="137468" y="41906"/>
                  </a:lnTo>
                  <a:lnTo>
                    <a:pt x="137799" y="42517"/>
                  </a:lnTo>
                  <a:lnTo>
                    <a:pt x="137963" y="43114"/>
                  </a:lnTo>
                  <a:lnTo>
                    <a:pt x="137976" y="43848"/>
                  </a:lnTo>
                  <a:lnTo>
                    <a:pt x="137901" y="44459"/>
                  </a:lnTo>
                  <a:lnTo>
                    <a:pt x="137822" y="44892"/>
                  </a:lnTo>
                  <a:lnTo>
                    <a:pt x="137652" y="45130"/>
                  </a:lnTo>
                  <a:lnTo>
                    <a:pt x="137331" y="47393"/>
                  </a:lnTo>
                  <a:lnTo>
                    <a:pt x="137443" y="47572"/>
                  </a:lnTo>
                  <a:lnTo>
                    <a:pt x="137689" y="48968"/>
                  </a:lnTo>
                  <a:lnTo>
                    <a:pt x="137644" y="49251"/>
                  </a:lnTo>
                  <a:lnTo>
                    <a:pt x="137487" y="49434"/>
                  </a:lnTo>
                  <a:lnTo>
                    <a:pt x="137498" y="50288"/>
                  </a:lnTo>
                  <a:lnTo>
                    <a:pt x="138315" y="50291"/>
                  </a:lnTo>
                  <a:lnTo>
                    <a:pt x="139116" y="50294"/>
                  </a:lnTo>
                  <a:lnTo>
                    <a:pt x="139932" y="50298"/>
                  </a:lnTo>
                  <a:lnTo>
                    <a:pt x="142307" y="50300"/>
                  </a:lnTo>
                  <a:lnTo>
                    <a:pt x="151383" y="50116"/>
                  </a:lnTo>
                  <a:lnTo>
                    <a:pt x="151476" y="63220"/>
                  </a:lnTo>
                  <a:lnTo>
                    <a:pt x="149040" y="63502"/>
                  </a:lnTo>
                  <a:lnTo>
                    <a:pt x="148656" y="63642"/>
                  </a:lnTo>
                  <a:lnTo>
                    <a:pt x="146984" y="63976"/>
                  </a:lnTo>
                  <a:lnTo>
                    <a:pt x="146877" y="68349"/>
                  </a:lnTo>
                  <a:lnTo>
                    <a:pt x="147558" y="68259"/>
                  </a:lnTo>
                  <a:lnTo>
                    <a:pt x="147575" y="69338"/>
                  </a:lnTo>
                  <a:lnTo>
                    <a:pt x="149767" y="69628"/>
                  </a:lnTo>
                  <a:lnTo>
                    <a:pt x="150972" y="69653"/>
                  </a:lnTo>
                  <a:lnTo>
                    <a:pt x="151533" y="69645"/>
                  </a:lnTo>
                  <a:lnTo>
                    <a:pt x="151756" y="86465"/>
                  </a:lnTo>
                  <a:lnTo>
                    <a:pt x="142047" y="86436"/>
                  </a:lnTo>
                  <a:lnTo>
                    <a:pt x="142108" y="87783"/>
                  </a:lnTo>
                  <a:lnTo>
                    <a:pt x="141352" y="88645"/>
                  </a:lnTo>
                  <a:lnTo>
                    <a:pt x="141089" y="89051"/>
                  </a:lnTo>
                  <a:lnTo>
                    <a:pt x="141096" y="90639"/>
                  </a:lnTo>
                  <a:lnTo>
                    <a:pt x="140989" y="91400"/>
                  </a:lnTo>
                  <a:lnTo>
                    <a:pt x="141026" y="95715"/>
                  </a:lnTo>
                  <a:lnTo>
                    <a:pt x="138985" y="95510"/>
                  </a:lnTo>
                  <a:lnTo>
                    <a:pt x="139014" y="102600"/>
                  </a:lnTo>
                  <a:lnTo>
                    <a:pt x="142280" y="102536"/>
                  </a:lnTo>
                  <a:lnTo>
                    <a:pt x="142347" y="105174"/>
                  </a:lnTo>
                  <a:lnTo>
                    <a:pt x="142027" y="105628"/>
                  </a:lnTo>
                  <a:lnTo>
                    <a:pt x="141901" y="106023"/>
                  </a:lnTo>
                  <a:lnTo>
                    <a:pt x="142176" y="106370"/>
                  </a:lnTo>
                  <a:lnTo>
                    <a:pt x="142248" y="107395"/>
                  </a:lnTo>
                  <a:lnTo>
                    <a:pt x="142050" y="107350"/>
                  </a:lnTo>
                  <a:lnTo>
                    <a:pt x="140160" y="106183"/>
                  </a:lnTo>
                  <a:lnTo>
                    <a:pt x="140027" y="106172"/>
                  </a:lnTo>
                  <a:lnTo>
                    <a:pt x="139897" y="107801"/>
                  </a:lnTo>
                  <a:lnTo>
                    <a:pt x="139680" y="108520"/>
                  </a:lnTo>
                  <a:lnTo>
                    <a:pt x="138669" y="110429"/>
                  </a:lnTo>
                  <a:lnTo>
                    <a:pt x="137982" y="111562"/>
                  </a:lnTo>
                  <a:lnTo>
                    <a:pt x="137837" y="112118"/>
                  </a:lnTo>
                  <a:lnTo>
                    <a:pt x="140161" y="112091"/>
                  </a:lnTo>
                  <a:lnTo>
                    <a:pt x="140437" y="112458"/>
                  </a:lnTo>
                  <a:lnTo>
                    <a:pt x="140372" y="112827"/>
                  </a:lnTo>
                  <a:lnTo>
                    <a:pt x="140035" y="113304"/>
                  </a:lnTo>
                  <a:lnTo>
                    <a:pt x="139811" y="113833"/>
                  </a:lnTo>
                  <a:lnTo>
                    <a:pt x="139505" y="114742"/>
                  </a:lnTo>
                  <a:lnTo>
                    <a:pt x="139301" y="115637"/>
                  </a:lnTo>
                  <a:lnTo>
                    <a:pt x="138400" y="117281"/>
                  </a:lnTo>
                  <a:lnTo>
                    <a:pt x="138481" y="118895"/>
                  </a:lnTo>
                  <a:lnTo>
                    <a:pt x="138899" y="121710"/>
                  </a:lnTo>
                  <a:lnTo>
                    <a:pt x="139086" y="122135"/>
                  </a:lnTo>
                  <a:lnTo>
                    <a:pt x="139928" y="123379"/>
                  </a:lnTo>
                  <a:lnTo>
                    <a:pt x="147523" y="121621"/>
                  </a:lnTo>
                  <a:lnTo>
                    <a:pt x="147785" y="121759"/>
                  </a:lnTo>
                  <a:lnTo>
                    <a:pt x="148536" y="121680"/>
                  </a:lnTo>
                  <a:lnTo>
                    <a:pt x="148719" y="121838"/>
                  </a:lnTo>
                  <a:lnTo>
                    <a:pt x="148707" y="126241"/>
                  </a:lnTo>
                  <a:lnTo>
                    <a:pt x="150704" y="126243"/>
                  </a:lnTo>
                  <a:lnTo>
                    <a:pt x="150702" y="128392"/>
                  </a:lnTo>
                  <a:lnTo>
                    <a:pt x="155420" y="128367"/>
                  </a:lnTo>
                  <a:lnTo>
                    <a:pt x="155581" y="128367"/>
                  </a:lnTo>
                  <a:lnTo>
                    <a:pt x="159044" y="128362"/>
                  </a:lnTo>
                  <a:lnTo>
                    <a:pt x="159077" y="130790"/>
                  </a:lnTo>
                  <a:lnTo>
                    <a:pt x="161681" y="130770"/>
                  </a:lnTo>
                  <a:lnTo>
                    <a:pt x="161684" y="132895"/>
                  </a:lnTo>
                  <a:lnTo>
                    <a:pt x="162620" y="132074"/>
                  </a:lnTo>
                  <a:lnTo>
                    <a:pt x="163188" y="131773"/>
                  </a:lnTo>
                  <a:lnTo>
                    <a:pt x="163261" y="13764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0" name="pg1061">
              <a:extLst>
                <a:ext uri="{FF2B5EF4-FFF2-40B4-BE49-F238E27FC236}">
                  <a16:creationId xmlns:a16="http://schemas.microsoft.com/office/drawing/2014/main" id="{95E225B7-5FBD-1047-9BF4-0CD9C5E50ADB}"/>
                </a:ext>
              </a:extLst>
            </p:cNvPr>
            <p:cNvSpPr/>
            <p:nvPr/>
          </p:nvSpPr>
          <p:spPr>
            <a:xfrm>
              <a:off x="4611938" y="4796280"/>
              <a:ext cx="3261" cy="2693"/>
            </a:xfrm>
            <a:custGeom>
              <a:avLst/>
              <a:gdLst/>
              <a:ahLst/>
              <a:cxnLst/>
              <a:rect l="0" t="0" r="0" b="0"/>
              <a:pathLst>
                <a:path w="3261" h="2693">
                  <a:moveTo>
                    <a:pt x="3204" y="0"/>
                  </a:moveTo>
                  <a:lnTo>
                    <a:pt x="458" y="1903"/>
                  </a:lnTo>
                  <a:lnTo>
                    <a:pt x="138" y="2219"/>
                  </a:lnTo>
                  <a:lnTo>
                    <a:pt x="0" y="2506"/>
                  </a:lnTo>
                  <a:lnTo>
                    <a:pt x="309" y="2693"/>
                  </a:lnTo>
                  <a:lnTo>
                    <a:pt x="3261" y="5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1" name="pg1062">
              <a:extLst>
                <a:ext uri="{FF2B5EF4-FFF2-40B4-BE49-F238E27FC236}">
                  <a16:creationId xmlns:a16="http://schemas.microsoft.com/office/drawing/2014/main" id="{4D7B08E2-0EFF-6D49-B1EB-D1A56965B6C2}"/>
                </a:ext>
              </a:extLst>
            </p:cNvPr>
            <p:cNvSpPr/>
            <p:nvPr/>
          </p:nvSpPr>
          <p:spPr>
            <a:xfrm>
              <a:off x="4615243" y="4795081"/>
              <a:ext cx="1714" cy="2075"/>
            </a:xfrm>
            <a:custGeom>
              <a:avLst/>
              <a:gdLst/>
              <a:ahLst/>
              <a:cxnLst/>
              <a:rect l="0" t="0" r="0" b="0"/>
              <a:pathLst>
                <a:path w="1714" h="2075">
                  <a:moveTo>
                    <a:pt x="1714" y="0"/>
                  </a:moveTo>
                  <a:lnTo>
                    <a:pt x="1364" y="160"/>
                  </a:lnTo>
                  <a:lnTo>
                    <a:pt x="0" y="1139"/>
                  </a:lnTo>
                  <a:lnTo>
                    <a:pt x="508" y="2075"/>
                  </a:lnTo>
                  <a:lnTo>
                    <a:pt x="910" y="1780"/>
                  </a:lnTo>
                  <a:lnTo>
                    <a:pt x="1128" y="1446"/>
                  </a:lnTo>
                  <a:lnTo>
                    <a:pt x="1118" y="872"/>
                  </a:lnTo>
                  <a:lnTo>
                    <a:pt x="1670" y="23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2" name="pg1063">
              <a:extLst>
                <a:ext uri="{FF2B5EF4-FFF2-40B4-BE49-F238E27FC236}">
                  <a16:creationId xmlns:a16="http://schemas.microsoft.com/office/drawing/2014/main" id="{02E7FF63-B23B-984A-8111-26B17E95B120}"/>
                </a:ext>
              </a:extLst>
            </p:cNvPr>
            <p:cNvSpPr/>
            <p:nvPr/>
          </p:nvSpPr>
          <p:spPr>
            <a:xfrm>
              <a:off x="4617062" y="4793504"/>
              <a:ext cx="2560" cy="1689"/>
            </a:xfrm>
            <a:custGeom>
              <a:avLst/>
              <a:gdLst/>
              <a:ahLst/>
              <a:cxnLst/>
              <a:rect l="0" t="0" r="0" b="0"/>
              <a:pathLst>
                <a:path w="2560" h="1689">
                  <a:moveTo>
                    <a:pt x="2560" y="0"/>
                  </a:moveTo>
                  <a:lnTo>
                    <a:pt x="2085" y="112"/>
                  </a:lnTo>
                  <a:lnTo>
                    <a:pt x="1445" y="399"/>
                  </a:lnTo>
                  <a:lnTo>
                    <a:pt x="293" y="1201"/>
                  </a:lnTo>
                  <a:lnTo>
                    <a:pt x="0" y="1480"/>
                  </a:lnTo>
                  <a:lnTo>
                    <a:pt x="259" y="1689"/>
                  </a:lnTo>
                  <a:lnTo>
                    <a:pt x="1883" y="62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3" name="pg1064">
              <a:extLst>
                <a:ext uri="{FF2B5EF4-FFF2-40B4-BE49-F238E27FC236}">
                  <a16:creationId xmlns:a16="http://schemas.microsoft.com/office/drawing/2014/main" id="{4F400068-C632-2747-9CBF-2F429D6D16E3}"/>
                </a:ext>
              </a:extLst>
            </p:cNvPr>
            <p:cNvSpPr/>
            <p:nvPr/>
          </p:nvSpPr>
          <p:spPr>
            <a:xfrm>
              <a:off x="4673894" y="4603130"/>
              <a:ext cx="1246" cy="761"/>
            </a:xfrm>
            <a:custGeom>
              <a:avLst/>
              <a:gdLst/>
              <a:ahLst/>
              <a:cxnLst/>
              <a:rect l="0" t="0" r="0" b="0"/>
              <a:pathLst>
                <a:path w="1246" h="761">
                  <a:moveTo>
                    <a:pt x="1078" y="14"/>
                  </a:moveTo>
                  <a:lnTo>
                    <a:pt x="116" y="0"/>
                  </a:lnTo>
                  <a:lnTo>
                    <a:pt x="31" y="137"/>
                  </a:lnTo>
                  <a:lnTo>
                    <a:pt x="0" y="526"/>
                  </a:lnTo>
                  <a:lnTo>
                    <a:pt x="553" y="726"/>
                  </a:lnTo>
                  <a:lnTo>
                    <a:pt x="1246" y="76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4" name="pg1065">
              <a:extLst>
                <a:ext uri="{FF2B5EF4-FFF2-40B4-BE49-F238E27FC236}">
                  <a16:creationId xmlns:a16="http://schemas.microsoft.com/office/drawing/2014/main" id="{D36A8A23-FD1A-304D-B812-DFE046135C70}"/>
                </a:ext>
              </a:extLst>
            </p:cNvPr>
            <p:cNvSpPr/>
            <p:nvPr/>
          </p:nvSpPr>
          <p:spPr>
            <a:xfrm>
              <a:off x="4722920" y="4484317"/>
              <a:ext cx="127879" cy="195557"/>
            </a:xfrm>
            <a:custGeom>
              <a:avLst/>
              <a:gdLst/>
              <a:ahLst/>
              <a:cxnLst/>
              <a:rect l="0" t="0" r="0" b="0"/>
              <a:pathLst>
                <a:path w="127879" h="195557">
                  <a:moveTo>
                    <a:pt x="12843" y="16788"/>
                  </a:moveTo>
                  <a:lnTo>
                    <a:pt x="14055" y="16851"/>
                  </a:lnTo>
                  <a:lnTo>
                    <a:pt x="14336" y="16978"/>
                  </a:lnTo>
                  <a:lnTo>
                    <a:pt x="15876" y="18305"/>
                  </a:lnTo>
                  <a:lnTo>
                    <a:pt x="18484" y="18260"/>
                  </a:lnTo>
                  <a:lnTo>
                    <a:pt x="18478" y="17776"/>
                  </a:lnTo>
                  <a:lnTo>
                    <a:pt x="19024" y="17464"/>
                  </a:lnTo>
                  <a:lnTo>
                    <a:pt x="23139" y="17441"/>
                  </a:lnTo>
                  <a:lnTo>
                    <a:pt x="22940" y="17260"/>
                  </a:lnTo>
                  <a:lnTo>
                    <a:pt x="22807" y="16906"/>
                  </a:lnTo>
                  <a:lnTo>
                    <a:pt x="23516" y="16574"/>
                  </a:lnTo>
                  <a:lnTo>
                    <a:pt x="23910" y="15772"/>
                  </a:lnTo>
                  <a:lnTo>
                    <a:pt x="23965" y="15568"/>
                  </a:lnTo>
                  <a:lnTo>
                    <a:pt x="23732" y="15005"/>
                  </a:lnTo>
                  <a:lnTo>
                    <a:pt x="23697" y="14509"/>
                  </a:lnTo>
                  <a:lnTo>
                    <a:pt x="23772" y="14114"/>
                  </a:lnTo>
                  <a:lnTo>
                    <a:pt x="23892" y="13901"/>
                  </a:lnTo>
                  <a:lnTo>
                    <a:pt x="23034" y="13317"/>
                  </a:lnTo>
                  <a:lnTo>
                    <a:pt x="22699" y="13246"/>
                  </a:lnTo>
                  <a:lnTo>
                    <a:pt x="22588" y="12224"/>
                  </a:lnTo>
                  <a:lnTo>
                    <a:pt x="23355" y="10499"/>
                  </a:lnTo>
                  <a:lnTo>
                    <a:pt x="24182" y="10006"/>
                  </a:lnTo>
                  <a:lnTo>
                    <a:pt x="24883" y="10282"/>
                  </a:lnTo>
                  <a:lnTo>
                    <a:pt x="24880" y="11053"/>
                  </a:lnTo>
                  <a:lnTo>
                    <a:pt x="25313" y="11828"/>
                  </a:lnTo>
                  <a:lnTo>
                    <a:pt x="25601" y="11925"/>
                  </a:lnTo>
                  <a:lnTo>
                    <a:pt x="26130" y="12480"/>
                  </a:lnTo>
                  <a:lnTo>
                    <a:pt x="26085" y="12849"/>
                  </a:lnTo>
                  <a:lnTo>
                    <a:pt x="26209" y="13468"/>
                  </a:lnTo>
                  <a:lnTo>
                    <a:pt x="26377" y="13766"/>
                  </a:lnTo>
                  <a:lnTo>
                    <a:pt x="28128" y="14876"/>
                  </a:lnTo>
                  <a:lnTo>
                    <a:pt x="28581" y="14891"/>
                  </a:lnTo>
                  <a:lnTo>
                    <a:pt x="28815" y="14693"/>
                  </a:lnTo>
                  <a:lnTo>
                    <a:pt x="29463" y="14667"/>
                  </a:lnTo>
                  <a:lnTo>
                    <a:pt x="30784" y="15645"/>
                  </a:lnTo>
                  <a:lnTo>
                    <a:pt x="31392" y="16072"/>
                  </a:lnTo>
                  <a:lnTo>
                    <a:pt x="31742" y="16460"/>
                  </a:lnTo>
                  <a:lnTo>
                    <a:pt x="32175" y="16650"/>
                  </a:lnTo>
                  <a:lnTo>
                    <a:pt x="33541" y="16367"/>
                  </a:lnTo>
                  <a:lnTo>
                    <a:pt x="34032" y="16677"/>
                  </a:lnTo>
                  <a:lnTo>
                    <a:pt x="35373" y="16875"/>
                  </a:lnTo>
                  <a:lnTo>
                    <a:pt x="35772" y="16644"/>
                  </a:lnTo>
                  <a:lnTo>
                    <a:pt x="36311" y="16577"/>
                  </a:lnTo>
                  <a:lnTo>
                    <a:pt x="36726" y="16651"/>
                  </a:lnTo>
                  <a:lnTo>
                    <a:pt x="36634" y="15712"/>
                  </a:lnTo>
                  <a:lnTo>
                    <a:pt x="36455" y="15485"/>
                  </a:lnTo>
                  <a:lnTo>
                    <a:pt x="36243" y="15432"/>
                  </a:lnTo>
                  <a:lnTo>
                    <a:pt x="36551" y="15171"/>
                  </a:lnTo>
                  <a:lnTo>
                    <a:pt x="36792" y="15138"/>
                  </a:lnTo>
                  <a:lnTo>
                    <a:pt x="37396" y="15310"/>
                  </a:lnTo>
                  <a:lnTo>
                    <a:pt x="38844" y="15361"/>
                  </a:lnTo>
                  <a:lnTo>
                    <a:pt x="39401" y="15251"/>
                  </a:lnTo>
                  <a:lnTo>
                    <a:pt x="40101" y="14848"/>
                  </a:lnTo>
                  <a:lnTo>
                    <a:pt x="41059" y="14445"/>
                  </a:lnTo>
                  <a:lnTo>
                    <a:pt x="41872" y="14266"/>
                  </a:lnTo>
                  <a:lnTo>
                    <a:pt x="42186" y="14290"/>
                  </a:lnTo>
                  <a:lnTo>
                    <a:pt x="42370" y="13956"/>
                  </a:lnTo>
                  <a:lnTo>
                    <a:pt x="42528" y="13061"/>
                  </a:lnTo>
                  <a:lnTo>
                    <a:pt x="42476" y="11802"/>
                  </a:lnTo>
                  <a:lnTo>
                    <a:pt x="42366" y="11652"/>
                  </a:lnTo>
                  <a:lnTo>
                    <a:pt x="42067" y="11709"/>
                  </a:lnTo>
                  <a:lnTo>
                    <a:pt x="41862" y="11679"/>
                  </a:lnTo>
                  <a:lnTo>
                    <a:pt x="41796" y="10660"/>
                  </a:lnTo>
                  <a:lnTo>
                    <a:pt x="43135" y="10698"/>
                  </a:lnTo>
                  <a:lnTo>
                    <a:pt x="43138" y="11022"/>
                  </a:lnTo>
                  <a:lnTo>
                    <a:pt x="43399" y="11622"/>
                  </a:lnTo>
                  <a:lnTo>
                    <a:pt x="44261" y="12453"/>
                  </a:lnTo>
                  <a:lnTo>
                    <a:pt x="44419" y="12248"/>
                  </a:lnTo>
                  <a:lnTo>
                    <a:pt x="44450" y="12043"/>
                  </a:lnTo>
                  <a:lnTo>
                    <a:pt x="44419" y="11719"/>
                  </a:lnTo>
                  <a:lnTo>
                    <a:pt x="44264" y="11343"/>
                  </a:lnTo>
                  <a:lnTo>
                    <a:pt x="44178" y="10899"/>
                  </a:lnTo>
                  <a:lnTo>
                    <a:pt x="44185" y="10593"/>
                  </a:lnTo>
                  <a:lnTo>
                    <a:pt x="45095" y="10127"/>
                  </a:lnTo>
                  <a:lnTo>
                    <a:pt x="45984" y="11551"/>
                  </a:lnTo>
                  <a:lnTo>
                    <a:pt x="46424" y="11980"/>
                  </a:lnTo>
                  <a:lnTo>
                    <a:pt x="46712" y="12162"/>
                  </a:lnTo>
                  <a:lnTo>
                    <a:pt x="46561" y="11182"/>
                  </a:lnTo>
                  <a:lnTo>
                    <a:pt x="46646" y="10395"/>
                  </a:lnTo>
                  <a:lnTo>
                    <a:pt x="48122" y="10405"/>
                  </a:lnTo>
                  <a:lnTo>
                    <a:pt x="48243" y="9482"/>
                  </a:lnTo>
                  <a:lnTo>
                    <a:pt x="48244" y="8371"/>
                  </a:lnTo>
                  <a:lnTo>
                    <a:pt x="47787" y="6142"/>
                  </a:lnTo>
                  <a:lnTo>
                    <a:pt x="47399" y="5117"/>
                  </a:lnTo>
                  <a:lnTo>
                    <a:pt x="46488" y="3809"/>
                  </a:lnTo>
                  <a:lnTo>
                    <a:pt x="46159" y="2911"/>
                  </a:lnTo>
                  <a:lnTo>
                    <a:pt x="46163" y="2546"/>
                  </a:lnTo>
                  <a:lnTo>
                    <a:pt x="46417" y="1141"/>
                  </a:lnTo>
                  <a:lnTo>
                    <a:pt x="46636" y="746"/>
                  </a:lnTo>
                  <a:lnTo>
                    <a:pt x="47301" y="0"/>
                  </a:lnTo>
                  <a:lnTo>
                    <a:pt x="48165" y="206"/>
                  </a:lnTo>
                  <a:lnTo>
                    <a:pt x="48182" y="646"/>
                  </a:lnTo>
                  <a:lnTo>
                    <a:pt x="48959" y="929"/>
                  </a:lnTo>
                  <a:lnTo>
                    <a:pt x="48780" y="1633"/>
                  </a:lnTo>
                  <a:lnTo>
                    <a:pt x="48450" y="2103"/>
                  </a:lnTo>
                  <a:lnTo>
                    <a:pt x="48350" y="2378"/>
                  </a:lnTo>
                  <a:lnTo>
                    <a:pt x="48275" y="3115"/>
                  </a:lnTo>
                  <a:lnTo>
                    <a:pt x="49350" y="4200"/>
                  </a:lnTo>
                  <a:lnTo>
                    <a:pt x="49666" y="4241"/>
                  </a:lnTo>
                  <a:lnTo>
                    <a:pt x="49906" y="3775"/>
                  </a:lnTo>
                  <a:lnTo>
                    <a:pt x="50332" y="3466"/>
                  </a:lnTo>
                  <a:lnTo>
                    <a:pt x="50487" y="3898"/>
                  </a:lnTo>
                  <a:lnTo>
                    <a:pt x="50931" y="4698"/>
                  </a:lnTo>
                  <a:lnTo>
                    <a:pt x="53077" y="4680"/>
                  </a:lnTo>
                  <a:lnTo>
                    <a:pt x="53078" y="5302"/>
                  </a:lnTo>
                  <a:lnTo>
                    <a:pt x="54298" y="6139"/>
                  </a:lnTo>
                  <a:lnTo>
                    <a:pt x="55071" y="6258"/>
                  </a:lnTo>
                  <a:lnTo>
                    <a:pt x="55654" y="6577"/>
                  </a:lnTo>
                  <a:lnTo>
                    <a:pt x="56014" y="6949"/>
                  </a:lnTo>
                  <a:lnTo>
                    <a:pt x="56430" y="7460"/>
                  </a:lnTo>
                  <a:lnTo>
                    <a:pt x="56764" y="8693"/>
                  </a:lnTo>
                  <a:lnTo>
                    <a:pt x="57684" y="9595"/>
                  </a:lnTo>
                  <a:lnTo>
                    <a:pt x="58934" y="10120"/>
                  </a:lnTo>
                  <a:lnTo>
                    <a:pt x="59625" y="10116"/>
                  </a:lnTo>
                  <a:lnTo>
                    <a:pt x="60675" y="10354"/>
                  </a:lnTo>
                  <a:lnTo>
                    <a:pt x="61101" y="10623"/>
                  </a:lnTo>
                  <a:lnTo>
                    <a:pt x="61462" y="10720"/>
                  </a:lnTo>
                  <a:lnTo>
                    <a:pt x="62372" y="10805"/>
                  </a:lnTo>
                  <a:lnTo>
                    <a:pt x="62536" y="10764"/>
                  </a:lnTo>
                  <a:lnTo>
                    <a:pt x="62632" y="10630"/>
                  </a:lnTo>
                  <a:lnTo>
                    <a:pt x="62557" y="10466"/>
                  </a:lnTo>
                  <a:lnTo>
                    <a:pt x="61595" y="9460"/>
                  </a:lnTo>
                  <a:lnTo>
                    <a:pt x="61733" y="8867"/>
                  </a:lnTo>
                  <a:lnTo>
                    <a:pt x="63072" y="8770"/>
                  </a:lnTo>
                  <a:lnTo>
                    <a:pt x="64208" y="8941"/>
                  </a:lnTo>
                  <a:lnTo>
                    <a:pt x="64483" y="9635"/>
                  </a:lnTo>
                  <a:lnTo>
                    <a:pt x="64408" y="10388"/>
                  </a:lnTo>
                  <a:lnTo>
                    <a:pt x="65345" y="9918"/>
                  </a:lnTo>
                  <a:lnTo>
                    <a:pt x="65462" y="9616"/>
                  </a:lnTo>
                  <a:lnTo>
                    <a:pt x="66231" y="9009"/>
                  </a:lnTo>
                  <a:lnTo>
                    <a:pt x="66385" y="10310"/>
                  </a:lnTo>
                  <a:lnTo>
                    <a:pt x="67446" y="9941"/>
                  </a:lnTo>
                  <a:lnTo>
                    <a:pt x="67821" y="9613"/>
                  </a:lnTo>
                  <a:lnTo>
                    <a:pt x="68037" y="9199"/>
                  </a:lnTo>
                  <a:lnTo>
                    <a:pt x="69634" y="9424"/>
                  </a:lnTo>
                  <a:lnTo>
                    <a:pt x="70070" y="9375"/>
                  </a:lnTo>
                  <a:lnTo>
                    <a:pt x="70224" y="8632"/>
                  </a:lnTo>
                  <a:lnTo>
                    <a:pt x="69734" y="8145"/>
                  </a:lnTo>
                  <a:lnTo>
                    <a:pt x="69672" y="7948"/>
                  </a:lnTo>
                  <a:lnTo>
                    <a:pt x="69885" y="7657"/>
                  </a:lnTo>
                  <a:lnTo>
                    <a:pt x="70617" y="7352"/>
                  </a:lnTo>
                  <a:lnTo>
                    <a:pt x="70686" y="7195"/>
                  </a:lnTo>
                  <a:lnTo>
                    <a:pt x="70501" y="6837"/>
                  </a:lnTo>
                  <a:lnTo>
                    <a:pt x="70470" y="6278"/>
                  </a:lnTo>
                  <a:lnTo>
                    <a:pt x="69783" y="5659"/>
                  </a:lnTo>
                  <a:lnTo>
                    <a:pt x="69577" y="5372"/>
                  </a:lnTo>
                  <a:lnTo>
                    <a:pt x="69560" y="5114"/>
                  </a:lnTo>
                  <a:lnTo>
                    <a:pt x="69904" y="4637"/>
                  </a:lnTo>
                  <a:lnTo>
                    <a:pt x="70062" y="3948"/>
                  </a:lnTo>
                  <a:lnTo>
                    <a:pt x="70794" y="3083"/>
                  </a:lnTo>
                  <a:lnTo>
                    <a:pt x="70902" y="2928"/>
                  </a:lnTo>
                  <a:lnTo>
                    <a:pt x="70843" y="3100"/>
                  </a:lnTo>
                  <a:lnTo>
                    <a:pt x="70105" y="3972"/>
                  </a:lnTo>
                  <a:lnTo>
                    <a:pt x="69969" y="4640"/>
                  </a:lnTo>
                  <a:lnTo>
                    <a:pt x="69613" y="5172"/>
                  </a:lnTo>
                  <a:lnTo>
                    <a:pt x="69639" y="5430"/>
                  </a:lnTo>
                  <a:lnTo>
                    <a:pt x="69813" y="5598"/>
                  </a:lnTo>
                  <a:lnTo>
                    <a:pt x="70456" y="6169"/>
                  </a:lnTo>
                  <a:lnTo>
                    <a:pt x="70529" y="6317"/>
                  </a:lnTo>
                  <a:lnTo>
                    <a:pt x="70562" y="6777"/>
                  </a:lnTo>
                  <a:lnTo>
                    <a:pt x="70744" y="7199"/>
                  </a:lnTo>
                  <a:lnTo>
                    <a:pt x="70701" y="7350"/>
                  </a:lnTo>
                  <a:lnTo>
                    <a:pt x="69931" y="7665"/>
                  </a:lnTo>
                  <a:lnTo>
                    <a:pt x="69770" y="8129"/>
                  </a:lnTo>
                  <a:lnTo>
                    <a:pt x="70436" y="8814"/>
                  </a:lnTo>
                  <a:lnTo>
                    <a:pt x="70850" y="9490"/>
                  </a:lnTo>
                  <a:lnTo>
                    <a:pt x="71429" y="9954"/>
                  </a:lnTo>
                  <a:lnTo>
                    <a:pt x="71580" y="10217"/>
                  </a:lnTo>
                  <a:lnTo>
                    <a:pt x="71604" y="10568"/>
                  </a:lnTo>
                  <a:lnTo>
                    <a:pt x="71407" y="11446"/>
                  </a:lnTo>
                  <a:lnTo>
                    <a:pt x="71484" y="12091"/>
                  </a:lnTo>
                  <a:lnTo>
                    <a:pt x="71245" y="12399"/>
                  </a:lnTo>
                  <a:lnTo>
                    <a:pt x="71196" y="12531"/>
                  </a:lnTo>
                  <a:lnTo>
                    <a:pt x="71219" y="12956"/>
                  </a:lnTo>
                  <a:lnTo>
                    <a:pt x="71539" y="13178"/>
                  </a:lnTo>
                  <a:lnTo>
                    <a:pt x="71894" y="12904"/>
                  </a:lnTo>
                  <a:lnTo>
                    <a:pt x="72092" y="12822"/>
                  </a:lnTo>
                  <a:lnTo>
                    <a:pt x="72302" y="12803"/>
                  </a:lnTo>
                  <a:lnTo>
                    <a:pt x="72607" y="12887"/>
                  </a:lnTo>
                  <a:lnTo>
                    <a:pt x="73228" y="12379"/>
                  </a:lnTo>
                  <a:lnTo>
                    <a:pt x="73557" y="12255"/>
                  </a:lnTo>
                  <a:lnTo>
                    <a:pt x="74046" y="12342"/>
                  </a:lnTo>
                  <a:lnTo>
                    <a:pt x="74451" y="12349"/>
                  </a:lnTo>
                  <a:lnTo>
                    <a:pt x="74959" y="12125"/>
                  </a:lnTo>
                  <a:lnTo>
                    <a:pt x="75153" y="12131"/>
                  </a:lnTo>
                  <a:lnTo>
                    <a:pt x="75430" y="12201"/>
                  </a:lnTo>
                  <a:lnTo>
                    <a:pt x="75683" y="12284"/>
                  </a:lnTo>
                  <a:lnTo>
                    <a:pt x="75940" y="12480"/>
                  </a:lnTo>
                  <a:lnTo>
                    <a:pt x="75916" y="12811"/>
                  </a:lnTo>
                  <a:lnTo>
                    <a:pt x="75781" y="12941"/>
                  </a:lnTo>
                  <a:lnTo>
                    <a:pt x="75706" y="13096"/>
                  </a:lnTo>
                  <a:lnTo>
                    <a:pt x="75678" y="13237"/>
                  </a:lnTo>
                  <a:lnTo>
                    <a:pt x="75684" y="13497"/>
                  </a:lnTo>
                  <a:lnTo>
                    <a:pt x="75912" y="14479"/>
                  </a:lnTo>
                  <a:lnTo>
                    <a:pt x="76102" y="15002"/>
                  </a:lnTo>
                  <a:lnTo>
                    <a:pt x="76265" y="15225"/>
                  </a:lnTo>
                  <a:lnTo>
                    <a:pt x="76791" y="15519"/>
                  </a:lnTo>
                  <a:lnTo>
                    <a:pt x="76854" y="15741"/>
                  </a:lnTo>
                  <a:lnTo>
                    <a:pt x="76638" y="16558"/>
                  </a:lnTo>
                  <a:lnTo>
                    <a:pt x="76547" y="16730"/>
                  </a:lnTo>
                  <a:lnTo>
                    <a:pt x="76306" y="17045"/>
                  </a:lnTo>
                  <a:lnTo>
                    <a:pt x="76446" y="17430"/>
                  </a:lnTo>
                  <a:lnTo>
                    <a:pt x="76597" y="17411"/>
                  </a:lnTo>
                  <a:lnTo>
                    <a:pt x="76829" y="17157"/>
                  </a:lnTo>
                  <a:lnTo>
                    <a:pt x="77054" y="17044"/>
                  </a:lnTo>
                  <a:lnTo>
                    <a:pt x="77208" y="17054"/>
                  </a:lnTo>
                  <a:lnTo>
                    <a:pt x="77566" y="17184"/>
                  </a:lnTo>
                  <a:lnTo>
                    <a:pt x="77695" y="17284"/>
                  </a:lnTo>
                  <a:lnTo>
                    <a:pt x="78031" y="17531"/>
                  </a:lnTo>
                  <a:lnTo>
                    <a:pt x="78040" y="17402"/>
                  </a:lnTo>
                  <a:lnTo>
                    <a:pt x="77950" y="17194"/>
                  </a:lnTo>
                  <a:lnTo>
                    <a:pt x="77703" y="16691"/>
                  </a:lnTo>
                  <a:lnTo>
                    <a:pt x="77212" y="16732"/>
                  </a:lnTo>
                  <a:lnTo>
                    <a:pt x="77257" y="16529"/>
                  </a:lnTo>
                  <a:lnTo>
                    <a:pt x="77558" y="15854"/>
                  </a:lnTo>
                  <a:lnTo>
                    <a:pt x="77744" y="15637"/>
                  </a:lnTo>
                  <a:lnTo>
                    <a:pt x="78005" y="15708"/>
                  </a:lnTo>
                  <a:lnTo>
                    <a:pt x="78165" y="16085"/>
                  </a:lnTo>
                  <a:lnTo>
                    <a:pt x="78332" y="16285"/>
                  </a:lnTo>
                  <a:lnTo>
                    <a:pt x="78515" y="16365"/>
                  </a:lnTo>
                  <a:lnTo>
                    <a:pt x="79126" y="16492"/>
                  </a:lnTo>
                  <a:lnTo>
                    <a:pt x="79178" y="16717"/>
                  </a:lnTo>
                  <a:lnTo>
                    <a:pt x="79783" y="17445"/>
                  </a:lnTo>
                  <a:lnTo>
                    <a:pt x="80121" y="17576"/>
                  </a:lnTo>
                  <a:lnTo>
                    <a:pt x="80269" y="17739"/>
                  </a:lnTo>
                  <a:lnTo>
                    <a:pt x="80638" y="18742"/>
                  </a:lnTo>
                  <a:lnTo>
                    <a:pt x="80443" y="18985"/>
                  </a:lnTo>
                  <a:lnTo>
                    <a:pt x="80170" y="18683"/>
                  </a:lnTo>
                  <a:lnTo>
                    <a:pt x="79951" y="18691"/>
                  </a:lnTo>
                  <a:lnTo>
                    <a:pt x="79789" y="18842"/>
                  </a:lnTo>
                  <a:lnTo>
                    <a:pt x="79763" y="18988"/>
                  </a:lnTo>
                  <a:lnTo>
                    <a:pt x="79861" y="19441"/>
                  </a:lnTo>
                  <a:lnTo>
                    <a:pt x="80095" y="19617"/>
                  </a:lnTo>
                  <a:lnTo>
                    <a:pt x="80229" y="19540"/>
                  </a:lnTo>
                  <a:lnTo>
                    <a:pt x="80305" y="19352"/>
                  </a:lnTo>
                  <a:lnTo>
                    <a:pt x="80495" y="19127"/>
                  </a:lnTo>
                  <a:lnTo>
                    <a:pt x="80834" y="19830"/>
                  </a:lnTo>
                  <a:lnTo>
                    <a:pt x="80898" y="20109"/>
                  </a:lnTo>
                  <a:lnTo>
                    <a:pt x="80912" y="20355"/>
                  </a:lnTo>
                  <a:lnTo>
                    <a:pt x="80849" y="20635"/>
                  </a:lnTo>
                  <a:lnTo>
                    <a:pt x="80682" y="20914"/>
                  </a:lnTo>
                  <a:lnTo>
                    <a:pt x="80289" y="21223"/>
                  </a:lnTo>
                  <a:lnTo>
                    <a:pt x="80289" y="21400"/>
                  </a:lnTo>
                  <a:lnTo>
                    <a:pt x="80521" y="21937"/>
                  </a:lnTo>
                  <a:lnTo>
                    <a:pt x="80221" y="21895"/>
                  </a:lnTo>
                  <a:lnTo>
                    <a:pt x="79923" y="22166"/>
                  </a:lnTo>
                  <a:lnTo>
                    <a:pt x="79726" y="22577"/>
                  </a:lnTo>
                  <a:lnTo>
                    <a:pt x="79427" y="22654"/>
                  </a:lnTo>
                  <a:lnTo>
                    <a:pt x="79231" y="23208"/>
                  </a:lnTo>
                  <a:lnTo>
                    <a:pt x="78734" y="23195"/>
                  </a:lnTo>
                  <a:lnTo>
                    <a:pt x="78488" y="23228"/>
                  </a:lnTo>
                  <a:lnTo>
                    <a:pt x="78378" y="23359"/>
                  </a:lnTo>
                  <a:lnTo>
                    <a:pt x="78114" y="23542"/>
                  </a:lnTo>
                  <a:lnTo>
                    <a:pt x="77893" y="23576"/>
                  </a:lnTo>
                  <a:lnTo>
                    <a:pt x="77692" y="23693"/>
                  </a:lnTo>
                  <a:lnTo>
                    <a:pt x="77610" y="23859"/>
                  </a:lnTo>
                  <a:lnTo>
                    <a:pt x="77612" y="24050"/>
                  </a:lnTo>
                  <a:lnTo>
                    <a:pt x="77809" y="24232"/>
                  </a:lnTo>
                  <a:lnTo>
                    <a:pt x="78070" y="24312"/>
                  </a:lnTo>
                  <a:lnTo>
                    <a:pt x="78410" y="24481"/>
                  </a:lnTo>
                  <a:lnTo>
                    <a:pt x="78500" y="24638"/>
                  </a:lnTo>
                  <a:lnTo>
                    <a:pt x="78485" y="24888"/>
                  </a:lnTo>
                  <a:lnTo>
                    <a:pt x="78348" y="25227"/>
                  </a:lnTo>
                  <a:lnTo>
                    <a:pt x="78138" y="25417"/>
                  </a:lnTo>
                  <a:lnTo>
                    <a:pt x="77891" y="25454"/>
                  </a:lnTo>
                  <a:lnTo>
                    <a:pt x="77455" y="25325"/>
                  </a:lnTo>
                  <a:lnTo>
                    <a:pt x="77205" y="25317"/>
                  </a:lnTo>
                  <a:lnTo>
                    <a:pt x="76997" y="25453"/>
                  </a:lnTo>
                  <a:lnTo>
                    <a:pt x="76962" y="25677"/>
                  </a:lnTo>
                  <a:lnTo>
                    <a:pt x="77271" y="25969"/>
                  </a:lnTo>
                  <a:lnTo>
                    <a:pt x="77365" y="26210"/>
                  </a:lnTo>
                  <a:lnTo>
                    <a:pt x="77295" y="26479"/>
                  </a:lnTo>
                  <a:lnTo>
                    <a:pt x="77064" y="27030"/>
                  </a:lnTo>
                  <a:lnTo>
                    <a:pt x="76908" y="27010"/>
                  </a:lnTo>
                  <a:lnTo>
                    <a:pt x="76710" y="26890"/>
                  </a:lnTo>
                  <a:lnTo>
                    <a:pt x="76448" y="27028"/>
                  </a:lnTo>
                  <a:lnTo>
                    <a:pt x="76393" y="27296"/>
                  </a:lnTo>
                  <a:lnTo>
                    <a:pt x="76479" y="27481"/>
                  </a:lnTo>
                  <a:lnTo>
                    <a:pt x="76835" y="27911"/>
                  </a:lnTo>
                  <a:lnTo>
                    <a:pt x="76680" y="28109"/>
                  </a:lnTo>
                  <a:lnTo>
                    <a:pt x="76252" y="28327"/>
                  </a:lnTo>
                  <a:lnTo>
                    <a:pt x="76225" y="28512"/>
                  </a:lnTo>
                  <a:lnTo>
                    <a:pt x="76271" y="29121"/>
                  </a:lnTo>
                  <a:lnTo>
                    <a:pt x="76014" y="29165"/>
                  </a:lnTo>
                  <a:lnTo>
                    <a:pt x="75674" y="29080"/>
                  </a:lnTo>
                  <a:lnTo>
                    <a:pt x="75458" y="29158"/>
                  </a:lnTo>
                  <a:lnTo>
                    <a:pt x="75412" y="29988"/>
                  </a:lnTo>
                  <a:lnTo>
                    <a:pt x="75116" y="30340"/>
                  </a:lnTo>
                  <a:lnTo>
                    <a:pt x="75235" y="30606"/>
                  </a:lnTo>
                  <a:lnTo>
                    <a:pt x="76045" y="30642"/>
                  </a:lnTo>
                  <a:lnTo>
                    <a:pt x="76125" y="30890"/>
                  </a:lnTo>
                  <a:lnTo>
                    <a:pt x="76058" y="31170"/>
                  </a:lnTo>
                  <a:lnTo>
                    <a:pt x="76317" y="31782"/>
                  </a:lnTo>
                  <a:lnTo>
                    <a:pt x="76147" y="31786"/>
                  </a:lnTo>
                  <a:lnTo>
                    <a:pt x="75904" y="31591"/>
                  </a:lnTo>
                  <a:lnTo>
                    <a:pt x="75710" y="31536"/>
                  </a:lnTo>
                  <a:lnTo>
                    <a:pt x="75356" y="31945"/>
                  </a:lnTo>
                  <a:lnTo>
                    <a:pt x="75392" y="32147"/>
                  </a:lnTo>
                  <a:lnTo>
                    <a:pt x="76303" y="33176"/>
                  </a:lnTo>
                  <a:lnTo>
                    <a:pt x="76315" y="33418"/>
                  </a:lnTo>
                  <a:lnTo>
                    <a:pt x="76135" y="33607"/>
                  </a:lnTo>
                  <a:lnTo>
                    <a:pt x="76103" y="33739"/>
                  </a:lnTo>
                  <a:lnTo>
                    <a:pt x="76203" y="34066"/>
                  </a:lnTo>
                  <a:lnTo>
                    <a:pt x="76465" y="34462"/>
                  </a:lnTo>
                  <a:lnTo>
                    <a:pt x="76387" y="35204"/>
                  </a:lnTo>
                  <a:lnTo>
                    <a:pt x="76668" y="35343"/>
                  </a:lnTo>
                  <a:lnTo>
                    <a:pt x="77443" y="35185"/>
                  </a:lnTo>
                  <a:lnTo>
                    <a:pt x="77739" y="34847"/>
                  </a:lnTo>
                  <a:lnTo>
                    <a:pt x="78013" y="35104"/>
                  </a:lnTo>
                  <a:lnTo>
                    <a:pt x="78167" y="35097"/>
                  </a:lnTo>
                  <a:lnTo>
                    <a:pt x="78870" y="34713"/>
                  </a:lnTo>
                  <a:lnTo>
                    <a:pt x="79024" y="34176"/>
                  </a:lnTo>
                  <a:lnTo>
                    <a:pt x="79264" y="33952"/>
                  </a:lnTo>
                  <a:lnTo>
                    <a:pt x="80601" y="33889"/>
                  </a:lnTo>
                  <a:lnTo>
                    <a:pt x="80978" y="33770"/>
                  </a:lnTo>
                  <a:lnTo>
                    <a:pt x="81277" y="33766"/>
                  </a:lnTo>
                  <a:lnTo>
                    <a:pt x="82127" y="34657"/>
                  </a:lnTo>
                  <a:lnTo>
                    <a:pt x="82754" y="36245"/>
                  </a:lnTo>
                  <a:lnTo>
                    <a:pt x="82860" y="36875"/>
                  </a:lnTo>
                  <a:lnTo>
                    <a:pt x="83695" y="36917"/>
                  </a:lnTo>
                  <a:lnTo>
                    <a:pt x="84872" y="37387"/>
                  </a:lnTo>
                  <a:lnTo>
                    <a:pt x="85811" y="37420"/>
                  </a:lnTo>
                  <a:lnTo>
                    <a:pt x="86110" y="36731"/>
                  </a:lnTo>
                  <a:lnTo>
                    <a:pt x="87487" y="35468"/>
                  </a:lnTo>
                  <a:lnTo>
                    <a:pt x="89463" y="36078"/>
                  </a:lnTo>
                  <a:lnTo>
                    <a:pt x="91802" y="36503"/>
                  </a:lnTo>
                  <a:lnTo>
                    <a:pt x="92059" y="36846"/>
                  </a:lnTo>
                  <a:lnTo>
                    <a:pt x="92367" y="37494"/>
                  </a:lnTo>
                  <a:lnTo>
                    <a:pt x="93043" y="38426"/>
                  </a:lnTo>
                  <a:lnTo>
                    <a:pt x="93423" y="38773"/>
                  </a:lnTo>
                  <a:lnTo>
                    <a:pt x="93605" y="38758"/>
                  </a:lnTo>
                  <a:lnTo>
                    <a:pt x="93735" y="38851"/>
                  </a:lnTo>
                  <a:lnTo>
                    <a:pt x="94006" y="39429"/>
                  </a:lnTo>
                  <a:lnTo>
                    <a:pt x="94171" y="40346"/>
                  </a:lnTo>
                  <a:lnTo>
                    <a:pt x="94020" y="40823"/>
                  </a:lnTo>
                  <a:lnTo>
                    <a:pt x="93890" y="41777"/>
                  </a:lnTo>
                  <a:lnTo>
                    <a:pt x="93959" y="42292"/>
                  </a:lnTo>
                  <a:lnTo>
                    <a:pt x="94219" y="42615"/>
                  </a:lnTo>
                  <a:lnTo>
                    <a:pt x="95634" y="37568"/>
                  </a:lnTo>
                  <a:lnTo>
                    <a:pt x="96923" y="37774"/>
                  </a:lnTo>
                  <a:lnTo>
                    <a:pt x="97249" y="38165"/>
                  </a:lnTo>
                  <a:lnTo>
                    <a:pt x="97554" y="38803"/>
                  </a:lnTo>
                  <a:lnTo>
                    <a:pt x="98116" y="39429"/>
                  </a:lnTo>
                  <a:lnTo>
                    <a:pt x="98308" y="39474"/>
                  </a:lnTo>
                  <a:lnTo>
                    <a:pt x="99813" y="38020"/>
                  </a:lnTo>
                  <a:lnTo>
                    <a:pt x="102442" y="37354"/>
                  </a:lnTo>
                  <a:lnTo>
                    <a:pt x="102617" y="37397"/>
                  </a:lnTo>
                  <a:lnTo>
                    <a:pt x="102669" y="36202"/>
                  </a:lnTo>
                  <a:lnTo>
                    <a:pt x="102857" y="36251"/>
                  </a:lnTo>
                  <a:lnTo>
                    <a:pt x="102874" y="36989"/>
                  </a:lnTo>
                  <a:lnTo>
                    <a:pt x="104589" y="37005"/>
                  </a:lnTo>
                  <a:lnTo>
                    <a:pt x="104603" y="38091"/>
                  </a:lnTo>
                  <a:lnTo>
                    <a:pt x="106019" y="38230"/>
                  </a:lnTo>
                  <a:lnTo>
                    <a:pt x="106642" y="38760"/>
                  </a:lnTo>
                  <a:lnTo>
                    <a:pt x="108082" y="38780"/>
                  </a:lnTo>
                  <a:lnTo>
                    <a:pt x="108163" y="37817"/>
                  </a:lnTo>
                  <a:lnTo>
                    <a:pt x="108885" y="37502"/>
                  </a:lnTo>
                  <a:lnTo>
                    <a:pt x="109908" y="37207"/>
                  </a:lnTo>
                  <a:lnTo>
                    <a:pt x="110619" y="37315"/>
                  </a:lnTo>
                  <a:lnTo>
                    <a:pt x="110777" y="37546"/>
                  </a:lnTo>
                  <a:lnTo>
                    <a:pt x="110678" y="38531"/>
                  </a:lnTo>
                  <a:lnTo>
                    <a:pt x="110414" y="39019"/>
                  </a:lnTo>
                  <a:lnTo>
                    <a:pt x="110177" y="38963"/>
                  </a:lnTo>
                  <a:lnTo>
                    <a:pt x="109913" y="39123"/>
                  </a:lnTo>
                  <a:lnTo>
                    <a:pt x="109879" y="39269"/>
                  </a:lnTo>
                  <a:lnTo>
                    <a:pt x="110384" y="40207"/>
                  </a:lnTo>
                  <a:lnTo>
                    <a:pt x="111586" y="40014"/>
                  </a:lnTo>
                  <a:lnTo>
                    <a:pt x="112192" y="42992"/>
                  </a:lnTo>
                  <a:lnTo>
                    <a:pt x="112682" y="46232"/>
                  </a:lnTo>
                  <a:lnTo>
                    <a:pt x="112641" y="47787"/>
                  </a:lnTo>
                  <a:lnTo>
                    <a:pt x="112682" y="48786"/>
                  </a:lnTo>
                  <a:lnTo>
                    <a:pt x="113799" y="48596"/>
                  </a:lnTo>
                  <a:lnTo>
                    <a:pt x="113874" y="49770"/>
                  </a:lnTo>
                  <a:lnTo>
                    <a:pt x="113809" y="50862"/>
                  </a:lnTo>
                  <a:lnTo>
                    <a:pt x="113967" y="51172"/>
                  </a:lnTo>
                  <a:lnTo>
                    <a:pt x="113943" y="51586"/>
                  </a:lnTo>
                  <a:lnTo>
                    <a:pt x="112764" y="51589"/>
                  </a:lnTo>
                  <a:lnTo>
                    <a:pt x="112809" y="55291"/>
                  </a:lnTo>
                  <a:lnTo>
                    <a:pt x="114781" y="55564"/>
                  </a:lnTo>
                  <a:lnTo>
                    <a:pt x="115445" y="55442"/>
                  </a:lnTo>
                  <a:lnTo>
                    <a:pt x="115921" y="56000"/>
                  </a:lnTo>
                  <a:lnTo>
                    <a:pt x="115661" y="56802"/>
                  </a:lnTo>
                  <a:lnTo>
                    <a:pt x="115873" y="57428"/>
                  </a:lnTo>
                  <a:lnTo>
                    <a:pt x="116623" y="58681"/>
                  </a:lnTo>
                  <a:lnTo>
                    <a:pt x="117696" y="60050"/>
                  </a:lnTo>
                  <a:lnTo>
                    <a:pt x="117759" y="60536"/>
                  </a:lnTo>
                  <a:lnTo>
                    <a:pt x="118107" y="61474"/>
                  </a:lnTo>
                  <a:lnTo>
                    <a:pt x="118863" y="61974"/>
                  </a:lnTo>
                  <a:lnTo>
                    <a:pt x="119116" y="63925"/>
                  </a:lnTo>
                  <a:lnTo>
                    <a:pt x="119096" y="64702"/>
                  </a:lnTo>
                  <a:lnTo>
                    <a:pt x="119088" y="65025"/>
                  </a:lnTo>
                  <a:lnTo>
                    <a:pt x="119057" y="66290"/>
                  </a:lnTo>
                  <a:lnTo>
                    <a:pt x="118776" y="67141"/>
                  </a:lnTo>
                  <a:lnTo>
                    <a:pt x="118499" y="67980"/>
                  </a:lnTo>
                  <a:lnTo>
                    <a:pt x="118164" y="68995"/>
                  </a:lnTo>
                  <a:lnTo>
                    <a:pt x="117830" y="70007"/>
                  </a:lnTo>
                  <a:lnTo>
                    <a:pt x="118032" y="70510"/>
                  </a:lnTo>
                  <a:lnTo>
                    <a:pt x="118542" y="70559"/>
                  </a:lnTo>
                  <a:lnTo>
                    <a:pt x="120052" y="72851"/>
                  </a:lnTo>
                  <a:lnTo>
                    <a:pt x="120148" y="72997"/>
                  </a:lnTo>
                  <a:lnTo>
                    <a:pt x="120753" y="73915"/>
                  </a:lnTo>
                  <a:lnTo>
                    <a:pt x="121023" y="74325"/>
                  </a:lnTo>
                  <a:lnTo>
                    <a:pt x="121342" y="74809"/>
                  </a:lnTo>
                  <a:lnTo>
                    <a:pt x="121825" y="75172"/>
                  </a:lnTo>
                  <a:lnTo>
                    <a:pt x="122547" y="75715"/>
                  </a:lnTo>
                  <a:lnTo>
                    <a:pt x="123217" y="76218"/>
                  </a:lnTo>
                  <a:lnTo>
                    <a:pt x="123933" y="76238"/>
                  </a:lnTo>
                  <a:lnTo>
                    <a:pt x="124499" y="76356"/>
                  </a:lnTo>
                  <a:lnTo>
                    <a:pt x="124655" y="76535"/>
                  </a:lnTo>
                  <a:lnTo>
                    <a:pt x="124913" y="76829"/>
                  </a:lnTo>
                  <a:lnTo>
                    <a:pt x="125064" y="77064"/>
                  </a:lnTo>
                  <a:lnTo>
                    <a:pt x="125259" y="77441"/>
                  </a:lnTo>
                  <a:lnTo>
                    <a:pt x="125374" y="77943"/>
                  </a:lnTo>
                  <a:lnTo>
                    <a:pt x="125493" y="78531"/>
                  </a:lnTo>
                  <a:lnTo>
                    <a:pt x="125422" y="79409"/>
                  </a:lnTo>
                  <a:lnTo>
                    <a:pt x="125170" y="80009"/>
                  </a:lnTo>
                  <a:lnTo>
                    <a:pt x="125411" y="83569"/>
                  </a:lnTo>
                  <a:lnTo>
                    <a:pt x="125447" y="83717"/>
                  </a:lnTo>
                  <a:lnTo>
                    <a:pt x="125626" y="84454"/>
                  </a:lnTo>
                  <a:lnTo>
                    <a:pt x="125664" y="84819"/>
                  </a:lnTo>
                  <a:lnTo>
                    <a:pt x="125472" y="85328"/>
                  </a:lnTo>
                  <a:lnTo>
                    <a:pt x="125363" y="85619"/>
                  </a:lnTo>
                  <a:lnTo>
                    <a:pt x="125282" y="85834"/>
                  </a:lnTo>
                  <a:lnTo>
                    <a:pt x="125129" y="86240"/>
                  </a:lnTo>
                  <a:lnTo>
                    <a:pt x="124839" y="87009"/>
                  </a:lnTo>
                  <a:lnTo>
                    <a:pt x="124676" y="87443"/>
                  </a:lnTo>
                  <a:lnTo>
                    <a:pt x="124591" y="87629"/>
                  </a:lnTo>
                  <a:lnTo>
                    <a:pt x="124019" y="88453"/>
                  </a:lnTo>
                  <a:lnTo>
                    <a:pt x="123864" y="88676"/>
                  </a:lnTo>
                  <a:lnTo>
                    <a:pt x="123811" y="89010"/>
                  </a:lnTo>
                  <a:lnTo>
                    <a:pt x="123763" y="89315"/>
                  </a:lnTo>
                  <a:lnTo>
                    <a:pt x="123641" y="90090"/>
                  </a:lnTo>
                  <a:lnTo>
                    <a:pt x="123679" y="90311"/>
                  </a:lnTo>
                  <a:lnTo>
                    <a:pt x="124070" y="92587"/>
                  </a:lnTo>
                  <a:lnTo>
                    <a:pt x="124148" y="92871"/>
                  </a:lnTo>
                  <a:lnTo>
                    <a:pt x="124997" y="94836"/>
                  </a:lnTo>
                  <a:lnTo>
                    <a:pt x="125240" y="95143"/>
                  </a:lnTo>
                  <a:lnTo>
                    <a:pt x="125505" y="95476"/>
                  </a:lnTo>
                  <a:lnTo>
                    <a:pt x="125875" y="95974"/>
                  </a:lnTo>
                  <a:lnTo>
                    <a:pt x="125969" y="96385"/>
                  </a:lnTo>
                  <a:lnTo>
                    <a:pt x="126174" y="97287"/>
                  </a:lnTo>
                  <a:lnTo>
                    <a:pt x="126644" y="99346"/>
                  </a:lnTo>
                  <a:lnTo>
                    <a:pt x="126860" y="99675"/>
                  </a:lnTo>
                  <a:lnTo>
                    <a:pt x="127879" y="101228"/>
                  </a:lnTo>
                  <a:lnTo>
                    <a:pt x="127276" y="102230"/>
                  </a:lnTo>
                  <a:lnTo>
                    <a:pt x="127003" y="102235"/>
                  </a:lnTo>
                  <a:lnTo>
                    <a:pt x="126838" y="102020"/>
                  </a:lnTo>
                  <a:lnTo>
                    <a:pt x="126576" y="101678"/>
                  </a:lnTo>
                  <a:lnTo>
                    <a:pt x="126191" y="101879"/>
                  </a:lnTo>
                  <a:lnTo>
                    <a:pt x="126185" y="102015"/>
                  </a:lnTo>
                  <a:lnTo>
                    <a:pt x="126136" y="103303"/>
                  </a:lnTo>
                  <a:lnTo>
                    <a:pt x="126126" y="103571"/>
                  </a:lnTo>
                  <a:lnTo>
                    <a:pt x="126115" y="103863"/>
                  </a:lnTo>
                  <a:lnTo>
                    <a:pt x="126101" y="104220"/>
                  </a:lnTo>
                  <a:lnTo>
                    <a:pt x="126091" y="104471"/>
                  </a:lnTo>
                  <a:lnTo>
                    <a:pt x="126069" y="105061"/>
                  </a:lnTo>
                  <a:lnTo>
                    <a:pt x="126061" y="105265"/>
                  </a:lnTo>
                  <a:lnTo>
                    <a:pt x="126046" y="105653"/>
                  </a:lnTo>
                  <a:lnTo>
                    <a:pt x="126005" y="105924"/>
                  </a:lnTo>
                  <a:lnTo>
                    <a:pt x="125600" y="106368"/>
                  </a:lnTo>
                  <a:lnTo>
                    <a:pt x="125092" y="106924"/>
                  </a:lnTo>
                  <a:lnTo>
                    <a:pt x="124741" y="107308"/>
                  </a:lnTo>
                  <a:lnTo>
                    <a:pt x="124476" y="107599"/>
                  </a:lnTo>
                  <a:lnTo>
                    <a:pt x="123453" y="108719"/>
                  </a:lnTo>
                  <a:lnTo>
                    <a:pt x="123276" y="108913"/>
                  </a:lnTo>
                  <a:lnTo>
                    <a:pt x="123104" y="109042"/>
                  </a:lnTo>
                  <a:lnTo>
                    <a:pt x="122391" y="109578"/>
                  </a:lnTo>
                  <a:lnTo>
                    <a:pt x="122147" y="109761"/>
                  </a:lnTo>
                  <a:lnTo>
                    <a:pt x="121954" y="110250"/>
                  </a:lnTo>
                  <a:lnTo>
                    <a:pt x="122261" y="111003"/>
                  </a:lnTo>
                  <a:lnTo>
                    <a:pt x="122651" y="111395"/>
                  </a:lnTo>
                  <a:lnTo>
                    <a:pt x="123175" y="111922"/>
                  </a:lnTo>
                  <a:lnTo>
                    <a:pt x="124262" y="112992"/>
                  </a:lnTo>
                  <a:lnTo>
                    <a:pt x="125381" y="113352"/>
                  </a:lnTo>
                  <a:lnTo>
                    <a:pt x="126070" y="113574"/>
                  </a:lnTo>
                  <a:lnTo>
                    <a:pt x="126278" y="113868"/>
                  </a:lnTo>
                  <a:lnTo>
                    <a:pt x="126316" y="114049"/>
                  </a:lnTo>
                  <a:lnTo>
                    <a:pt x="126431" y="114586"/>
                  </a:lnTo>
                  <a:lnTo>
                    <a:pt x="126380" y="114719"/>
                  </a:lnTo>
                  <a:lnTo>
                    <a:pt x="126192" y="115114"/>
                  </a:lnTo>
                  <a:lnTo>
                    <a:pt x="125773" y="115400"/>
                  </a:lnTo>
                  <a:lnTo>
                    <a:pt x="125085" y="115464"/>
                  </a:lnTo>
                  <a:lnTo>
                    <a:pt x="123659" y="115596"/>
                  </a:lnTo>
                  <a:lnTo>
                    <a:pt x="123186" y="116159"/>
                  </a:lnTo>
                  <a:lnTo>
                    <a:pt x="122591" y="116867"/>
                  </a:lnTo>
                  <a:lnTo>
                    <a:pt x="122443" y="117042"/>
                  </a:lnTo>
                  <a:lnTo>
                    <a:pt x="121504" y="118160"/>
                  </a:lnTo>
                  <a:lnTo>
                    <a:pt x="121283" y="118917"/>
                  </a:lnTo>
                  <a:lnTo>
                    <a:pt x="121208" y="120322"/>
                  </a:lnTo>
                  <a:lnTo>
                    <a:pt x="121034" y="120715"/>
                  </a:lnTo>
                  <a:lnTo>
                    <a:pt x="120623" y="121065"/>
                  </a:lnTo>
                  <a:lnTo>
                    <a:pt x="118276" y="123057"/>
                  </a:lnTo>
                  <a:lnTo>
                    <a:pt x="117803" y="123459"/>
                  </a:lnTo>
                  <a:lnTo>
                    <a:pt x="117292" y="123893"/>
                  </a:lnTo>
                  <a:lnTo>
                    <a:pt x="115995" y="124994"/>
                  </a:lnTo>
                  <a:lnTo>
                    <a:pt x="115628" y="125306"/>
                  </a:lnTo>
                  <a:lnTo>
                    <a:pt x="115097" y="125756"/>
                  </a:lnTo>
                  <a:lnTo>
                    <a:pt x="114774" y="126207"/>
                  </a:lnTo>
                  <a:lnTo>
                    <a:pt x="112974" y="130297"/>
                  </a:lnTo>
                  <a:lnTo>
                    <a:pt x="112393" y="131617"/>
                  </a:lnTo>
                  <a:lnTo>
                    <a:pt x="111627" y="134776"/>
                  </a:lnTo>
                  <a:lnTo>
                    <a:pt x="111262" y="137119"/>
                  </a:lnTo>
                  <a:lnTo>
                    <a:pt x="110945" y="138079"/>
                  </a:lnTo>
                  <a:lnTo>
                    <a:pt x="109473" y="141408"/>
                  </a:lnTo>
                  <a:lnTo>
                    <a:pt x="108437" y="143279"/>
                  </a:lnTo>
                  <a:lnTo>
                    <a:pt x="106526" y="145964"/>
                  </a:lnTo>
                  <a:lnTo>
                    <a:pt x="106266" y="146330"/>
                  </a:lnTo>
                  <a:lnTo>
                    <a:pt x="105958" y="146647"/>
                  </a:lnTo>
                  <a:lnTo>
                    <a:pt x="105316" y="147309"/>
                  </a:lnTo>
                  <a:lnTo>
                    <a:pt x="105175" y="147456"/>
                  </a:lnTo>
                  <a:lnTo>
                    <a:pt x="105013" y="147582"/>
                  </a:lnTo>
                  <a:lnTo>
                    <a:pt x="104025" y="148355"/>
                  </a:lnTo>
                  <a:lnTo>
                    <a:pt x="101665" y="149736"/>
                  </a:lnTo>
                  <a:lnTo>
                    <a:pt x="101461" y="149894"/>
                  </a:lnTo>
                  <a:lnTo>
                    <a:pt x="100688" y="150492"/>
                  </a:lnTo>
                  <a:lnTo>
                    <a:pt x="100249" y="150854"/>
                  </a:lnTo>
                  <a:lnTo>
                    <a:pt x="98340" y="152695"/>
                  </a:lnTo>
                  <a:lnTo>
                    <a:pt x="97513" y="153697"/>
                  </a:lnTo>
                  <a:lnTo>
                    <a:pt x="96834" y="155188"/>
                  </a:lnTo>
                  <a:lnTo>
                    <a:pt x="96676" y="156276"/>
                  </a:lnTo>
                  <a:lnTo>
                    <a:pt x="96728" y="157231"/>
                  </a:lnTo>
                  <a:lnTo>
                    <a:pt x="97026" y="158454"/>
                  </a:lnTo>
                  <a:lnTo>
                    <a:pt x="97557" y="159188"/>
                  </a:lnTo>
                  <a:lnTo>
                    <a:pt x="100656" y="161379"/>
                  </a:lnTo>
                  <a:lnTo>
                    <a:pt x="101252" y="162077"/>
                  </a:lnTo>
                  <a:lnTo>
                    <a:pt x="101646" y="162990"/>
                  </a:lnTo>
                  <a:lnTo>
                    <a:pt x="101527" y="163420"/>
                  </a:lnTo>
                  <a:lnTo>
                    <a:pt x="101257" y="164396"/>
                  </a:lnTo>
                  <a:lnTo>
                    <a:pt x="101541" y="165765"/>
                  </a:lnTo>
                  <a:lnTo>
                    <a:pt x="101905" y="166152"/>
                  </a:lnTo>
                  <a:lnTo>
                    <a:pt x="103832" y="166878"/>
                  </a:lnTo>
                  <a:lnTo>
                    <a:pt x="104339" y="167251"/>
                  </a:lnTo>
                  <a:lnTo>
                    <a:pt x="105222" y="169109"/>
                  </a:lnTo>
                  <a:lnTo>
                    <a:pt x="108489" y="174548"/>
                  </a:lnTo>
                  <a:lnTo>
                    <a:pt x="108105" y="175025"/>
                  </a:lnTo>
                  <a:lnTo>
                    <a:pt x="106560" y="176945"/>
                  </a:lnTo>
                  <a:lnTo>
                    <a:pt x="104906" y="177357"/>
                  </a:lnTo>
                  <a:lnTo>
                    <a:pt x="104644" y="177396"/>
                  </a:lnTo>
                  <a:lnTo>
                    <a:pt x="101754" y="177249"/>
                  </a:lnTo>
                  <a:lnTo>
                    <a:pt x="100964" y="177114"/>
                  </a:lnTo>
                  <a:lnTo>
                    <a:pt x="96444" y="176338"/>
                  </a:lnTo>
                  <a:lnTo>
                    <a:pt x="93279" y="176233"/>
                  </a:lnTo>
                  <a:lnTo>
                    <a:pt x="88600" y="176076"/>
                  </a:lnTo>
                  <a:lnTo>
                    <a:pt x="87328" y="176034"/>
                  </a:lnTo>
                  <a:lnTo>
                    <a:pt x="86207" y="176297"/>
                  </a:lnTo>
                  <a:lnTo>
                    <a:pt x="80194" y="177713"/>
                  </a:lnTo>
                  <a:lnTo>
                    <a:pt x="70345" y="181770"/>
                  </a:lnTo>
                  <a:lnTo>
                    <a:pt x="57362" y="188009"/>
                  </a:lnTo>
                  <a:lnTo>
                    <a:pt x="54182" y="189537"/>
                  </a:lnTo>
                  <a:lnTo>
                    <a:pt x="50896" y="191116"/>
                  </a:lnTo>
                  <a:lnTo>
                    <a:pt x="43323" y="194756"/>
                  </a:lnTo>
                  <a:lnTo>
                    <a:pt x="41655" y="195557"/>
                  </a:lnTo>
                  <a:lnTo>
                    <a:pt x="41757" y="193373"/>
                  </a:lnTo>
                  <a:lnTo>
                    <a:pt x="41684" y="187500"/>
                  </a:lnTo>
                  <a:lnTo>
                    <a:pt x="41117" y="187800"/>
                  </a:lnTo>
                  <a:lnTo>
                    <a:pt x="40180" y="188621"/>
                  </a:lnTo>
                  <a:lnTo>
                    <a:pt x="40177" y="186496"/>
                  </a:lnTo>
                  <a:lnTo>
                    <a:pt x="37573" y="186516"/>
                  </a:lnTo>
                  <a:lnTo>
                    <a:pt x="37540" y="184089"/>
                  </a:lnTo>
                  <a:lnTo>
                    <a:pt x="34078" y="184094"/>
                  </a:lnTo>
                  <a:lnTo>
                    <a:pt x="33916" y="184094"/>
                  </a:lnTo>
                  <a:lnTo>
                    <a:pt x="29198" y="184118"/>
                  </a:lnTo>
                  <a:lnTo>
                    <a:pt x="29200" y="181970"/>
                  </a:lnTo>
                  <a:lnTo>
                    <a:pt x="27203" y="181968"/>
                  </a:lnTo>
                  <a:lnTo>
                    <a:pt x="27215" y="177565"/>
                  </a:lnTo>
                  <a:lnTo>
                    <a:pt x="27032" y="177407"/>
                  </a:lnTo>
                  <a:lnTo>
                    <a:pt x="26281" y="177485"/>
                  </a:lnTo>
                  <a:lnTo>
                    <a:pt x="25944" y="177221"/>
                  </a:lnTo>
                  <a:lnTo>
                    <a:pt x="18424" y="179105"/>
                  </a:lnTo>
                  <a:lnTo>
                    <a:pt x="17582" y="177861"/>
                  </a:lnTo>
                  <a:lnTo>
                    <a:pt x="17395" y="177436"/>
                  </a:lnTo>
                  <a:lnTo>
                    <a:pt x="16977" y="174621"/>
                  </a:lnTo>
                  <a:lnTo>
                    <a:pt x="16896" y="173007"/>
                  </a:lnTo>
                  <a:lnTo>
                    <a:pt x="17797" y="171363"/>
                  </a:lnTo>
                  <a:lnTo>
                    <a:pt x="18001" y="170469"/>
                  </a:lnTo>
                  <a:lnTo>
                    <a:pt x="18307" y="169559"/>
                  </a:lnTo>
                  <a:lnTo>
                    <a:pt x="18531" y="169030"/>
                  </a:lnTo>
                  <a:lnTo>
                    <a:pt x="18868" y="168553"/>
                  </a:lnTo>
                  <a:lnTo>
                    <a:pt x="18933" y="168184"/>
                  </a:lnTo>
                  <a:lnTo>
                    <a:pt x="18657" y="167817"/>
                  </a:lnTo>
                  <a:lnTo>
                    <a:pt x="16333" y="167844"/>
                  </a:lnTo>
                  <a:lnTo>
                    <a:pt x="16478" y="167289"/>
                  </a:lnTo>
                  <a:lnTo>
                    <a:pt x="17165" y="166156"/>
                  </a:lnTo>
                  <a:lnTo>
                    <a:pt x="18176" y="164246"/>
                  </a:lnTo>
                  <a:lnTo>
                    <a:pt x="18394" y="163527"/>
                  </a:lnTo>
                  <a:lnTo>
                    <a:pt x="18523" y="161898"/>
                  </a:lnTo>
                  <a:lnTo>
                    <a:pt x="18656" y="161909"/>
                  </a:lnTo>
                  <a:lnTo>
                    <a:pt x="20546" y="163077"/>
                  </a:lnTo>
                  <a:lnTo>
                    <a:pt x="20744" y="163122"/>
                  </a:lnTo>
                  <a:lnTo>
                    <a:pt x="20673" y="162096"/>
                  </a:lnTo>
                  <a:lnTo>
                    <a:pt x="20397" y="161750"/>
                  </a:lnTo>
                  <a:lnTo>
                    <a:pt x="20523" y="161354"/>
                  </a:lnTo>
                  <a:lnTo>
                    <a:pt x="20843" y="160900"/>
                  </a:lnTo>
                  <a:lnTo>
                    <a:pt x="20776" y="158262"/>
                  </a:lnTo>
                  <a:lnTo>
                    <a:pt x="17510" y="158327"/>
                  </a:lnTo>
                  <a:lnTo>
                    <a:pt x="17481" y="151237"/>
                  </a:lnTo>
                  <a:lnTo>
                    <a:pt x="19523" y="151442"/>
                  </a:lnTo>
                  <a:lnTo>
                    <a:pt x="19485" y="147126"/>
                  </a:lnTo>
                  <a:lnTo>
                    <a:pt x="19592" y="146365"/>
                  </a:lnTo>
                  <a:lnTo>
                    <a:pt x="19585" y="144777"/>
                  </a:lnTo>
                  <a:lnTo>
                    <a:pt x="19848" y="144371"/>
                  </a:lnTo>
                  <a:lnTo>
                    <a:pt x="20604" y="143509"/>
                  </a:lnTo>
                  <a:lnTo>
                    <a:pt x="20543" y="142162"/>
                  </a:lnTo>
                  <a:lnTo>
                    <a:pt x="30252" y="142192"/>
                  </a:lnTo>
                  <a:lnTo>
                    <a:pt x="30029" y="125371"/>
                  </a:lnTo>
                  <a:lnTo>
                    <a:pt x="29385" y="125306"/>
                  </a:lnTo>
                  <a:lnTo>
                    <a:pt x="28263" y="125354"/>
                  </a:lnTo>
                  <a:lnTo>
                    <a:pt x="26071" y="125064"/>
                  </a:lnTo>
                  <a:lnTo>
                    <a:pt x="26055" y="123986"/>
                  </a:lnTo>
                  <a:lnTo>
                    <a:pt x="25373" y="124075"/>
                  </a:lnTo>
                  <a:lnTo>
                    <a:pt x="25480" y="119703"/>
                  </a:lnTo>
                  <a:lnTo>
                    <a:pt x="27152" y="119368"/>
                  </a:lnTo>
                  <a:lnTo>
                    <a:pt x="27537" y="119229"/>
                  </a:lnTo>
                  <a:lnTo>
                    <a:pt x="29972" y="118947"/>
                  </a:lnTo>
                  <a:lnTo>
                    <a:pt x="29879" y="105842"/>
                  </a:lnTo>
                  <a:lnTo>
                    <a:pt x="20803" y="106027"/>
                  </a:lnTo>
                  <a:lnTo>
                    <a:pt x="18428" y="106024"/>
                  </a:lnTo>
                  <a:lnTo>
                    <a:pt x="17613" y="106021"/>
                  </a:lnTo>
                  <a:lnTo>
                    <a:pt x="16704" y="106017"/>
                  </a:lnTo>
                  <a:lnTo>
                    <a:pt x="15994" y="106014"/>
                  </a:lnTo>
                  <a:lnTo>
                    <a:pt x="15983" y="105160"/>
                  </a:lnTo>
                  <a:lnTo>
                    <a:pt x="16140" y="104978"/>
                  </a:lnTo>
                  <a:lnTo>
                    <a:pt x="16185" y="104694"/>
                  </a:lnTo>
                  <a:lnTo>
                    <a:pt x="15939" y="103298"/>
                  </a:lnTo>
                  <a:lnTo>
                    <a:pt x="15827" y="103119"/>
                  </a:lnTo>
                  <a:lnTo>
                    <a:pt x="16148" y="100857"/>
                  </a:lnTo>
                  <a:lnTo>
                    <a:pt x="16318" y="100618"/>
                  </a:lnTo>
                  <a:lnTo>
                    <a:pt x="16397" y="100186"/>
                  </a:lnTo>
                  <a:lnTo>
                    <a:pt x="16472" y="99574"/>
                  </a:lnTo>
                  <a:lnTo>
                    <a:pt x="16459" y="98840"/>
                  </a:lnTo>
                  <a:lnTo>
                    <a:pt x="16295" y="98244"/>
                  </a:lnTo>
                  <a:lnTo>
                    <a:pt x="15964" y="97632"/>
                  </a:lnTo>
                  <a:lnTo>
                    <a:pt x="15599" y="96659"/>
                  </a:lnTo>
                  <a:lnTo>
                    <a:pt x="20251" y="96079"/>
                  </a:lnTo>
                  <a:lnTo>
                    <a:pt x="19652" y="95344"/>
                  </a:lnTo>
                  <a:lnTo>
                    <a:pt x="19724" y="95214"/>
                  </a:lnTo>
                  <a:lnTo>
                    <a:pt x="20058" y="95113"/>
                  </a:lnTo>
                  <a:lnTo>
                    <a:pt x="20820" y="94689"/>
                  </a:lnTo>
                  <a:lnTo>
                    <a:pt x="20929" y="94469"/>
                  </a:lnTo>
                  <a:lnTo>
                    <a:pt x="21329" y="94149"/>
                  </a:lnTo>
                  <a:lnTo>
                    <a:pt x="21855" y="94106"/>
                  </a:lnTo>
                  <a:lnTo>
                    <a:pt x="20934" y="92165"/>
                  </a:lnTo>
                  <a:lnTo>
                    <a:pt x="19233" y="92530"/>
                  </a:lnTo>
                  <a:lnTo>
                    <a:pt x="18909" y="90707"/>
                  </a:lnTo>
                  <a:lnTo>
                    <a:pt x="18143" y="90867"/>
                  </a:lnTo>
                  <a:lnTo>
                    <a:pt x="17921" y="89555"/>
                  </a:lnTo>
                  <a:lnTo>
                    <a:pt x="18707" y="89417"/>
                  </a:lnTo>
                  <a:lnTo>
                    <a:pt x="18525" y="88057"/>
                  </a:lnTo>
                  <a:lnTo>
                    <a:pt x="18574" y="87732"/>
                  </a:lnTo>
                  <a:lnTo>
                    <a:pt x="16637" y="84154"/>
                  </a:lnTo>
                  <a:lnTo>
                    <a:pt x="16928" y="84176"/>
                  </a:lnTo>
                  <a:lnTo>
                    <a:pt x="17744" y="85123"/>
                  </a:lnTo>
                  <a:lnTo>
                    <a:pt x="19436" y="86312"/>
                  </a:lnTo>
                  <a:lnTo>
                    <a:pt x="20426" y="87647"/>
                  </a:lnTo>
                  <a:lnTo>
                    <a:pt x="20863" y="88773"/>
                  </a:lnTo>
                  <a:lnTo>
                    <a:pt x="22373" y="88502"/>
                  </a:lnTo>
                  <a:lnTo>
                    <a:pt x="22660" y="89967"/>
                  </a:lnTo>
                  <a:lnTo>
                    <a:pt x="23728" y="89788"/>
                  </a:lnTo>
                  <a:lnTo>
                    <a:pt x="23902" y="90731"/>
                  </a:lnTo>
                  <a:lnTo>
                    <a:pt x="26819" y="88281"/>
                  </a:lnTo>
                  <a:lnTo>
                    <a:pt x="27424" y="87684"/>
                  </a:lnTo>
                  <a:lnTo>
                    <a:pt x="29020" y="90148"/>
                  </a:lnTo>
                  <a:lnTo>
                    <a:pt x="29621" y="90925"/>
                  </a:lnTo>
                  <a:lnTo>
                    <a:pt x="29805" y="91094"/>
                  </a:lnTo>
                  <a:lnTo>
                    <a:pt x="30099" y="91120"/>
                  </a:lnTo>
                  <a:lnTo>
                    <a:pt x="30656" y="91329"/>
                  </a:lnTo>
                  <a:lnTo>
                    <a:pt x="30912" y="91743"/>
                  </a:lnTo>
                  <a:lnTo>
                    <a:pt x="30902" y="92082"/>
                  </a:lnTo>
                  <a:lnTo>
                    <a:pt x="31073" y="92443"/>
                  </a:lnTo>
                  <a:lnTo>
                    <a:pt x="31797" y="93439"/>
                  </a:lnTo>
                  <a:lnTo>
                    <a:pt x="33456" y="92999"/>
                  </a:lnTo>
                  <a:lnTo>
                    <a:pt x="32993" y="90490"/>
                  </a:lnTo>
                  <a:lnTo>
                    <a:pt x="32760" y="90487"/>
                  </a:lnTo>
                  <a:lnTo>
                    <a:pt x="32600" y="90613"/>
                  </a:lnTo>
                  <a:lnTo>
                    <a:pt x="32029" y="90487"/>
                  </a:lnTo>
                  <a:lnTo>
                    <a:pt x="31479" y="90218"/>
                  </a:lnTo>
                  <a:lnTo>
                    <a:pt x="30406" y="89391"/>
                  </a:lnTo>
                  <a:lnTo>
                    <a:pt x="30280" y="89197"/>
                  </a:lnTo>
                  <a:lnTo>
                    <a:pt x="30362" y="88108"/>
                  </a:lnTo>
                  <a:lnTo>
                    <a:pt x="31104" y="87739"/>
                  </a:lnTo>
                  <a:lnTo>
                    <a:pt x="31917" y="88112"/>
                  </a:lnTo>
                  <a:lnTo>
                    <a:pt x="32839" y="88421"/>
                  </a:lnTo>
                  <a:lnTo>
                    <a:pt x="33181" y="88224"/>
                  </a:lnTo>
                  <a:lnTo>
                    <a:pt x="32853" y="86703"/>
                  </a:lnTo>
                  <a:lnTo>
                    <a:pt x="33137" y="86181"/>
                  </a:lnTo>
                  <a:lnTo>
                    <a:pt x="33926" y="86215"/>
                  </a:lnTo>
                  <a:lnTo>
                    <a:pt x="34691" y="85861"/>
                  </a:lnTo>
                  <a:lnTo>
                    <a:pt x="35720" y="85846"/>
                  </a:lnTo>
                  <a:lnTo>
                    <a:pt x="35932" y="85712"/>
                  </a:lnTo>
                  <a:lnTo>
                    <a:pt x="36659" y="84782"/>
                  </a:lnTo>
                  <a:lnTo>
                    <a:pt x="22654" y="67041"/>
                  </a:lnTo>
                  <a:lnTo>
                    <a:pt x="22418" y="66541"/>
                  </a:lnTo>
                  <a:lnTo>
                    <a:pt x="22179" y="65240"/>
                  </a:lnTo>
                  <a:lnTo>
                    <a:pt x="22210" y="64766"/>
                  </a:lnTo>
                  <a:lnTo>
                    <a:pt x="22515" y="64192"/>
                  </a:lnTo>
                  <a:lnTo>
                    <a:pt x="23038" y="62804"/>
                  </a:lnTo>
                  <a:lnTo>
                    <a:pt x="24287" y="61752"/>
                  </a:lnTo>
                  <a:lnTo>
                    <a:pt x="24552" y="60800"/>
                  </a:lnTo>
                  <a:lnTo>
                    <a:pt x="23811" y="60839"/>
                  </a:lnTo>
                  <a:lnTo>
                    <a:pt x="22748" y="61771"/>
                  </a:lnTo>
                  <a:lnTo>
                    <a:pt x="21154" y="62430"/>
                  </a:lnTo>
                  <a:lnTo>
                    <a:pt x="20774" y="62456"/>
                  </a:lnTo>
                  <a:lnTo>
                    <a:pt x="20199" y="62269"/>
                  </a:lnTo>
                  <a:lnTo>
                    <a:pt x="20127" y="62087"/>
                  </a:lnTo>
                  <a:lnTo>
                    <a:pt x="19720" y="61639"/>
                  </a:lnTo>
                  <a:lnTo>
                    <a:pt x="19385" y="61486"/>
                  </a:lnTo>
                  <a:lnTo>
                    <a:pt x="18879" y="61426"/>
                  </a:lnTo>
                  <a:lnTo>
                    <a:pt x="18389" y="60945"/>
                  </a:lnTo>
                  <a:lnTo>
                    <a:pt x="18267" y="59242"/>
                  </a:lnTo>
                  <a:lnTo>
                    <a:pt x="18356" y="58254"/>
                  </a:lnTo>
                  <a:lnTo>
                    <a:pt x="18571" y="57770"/>
                  </a:lnTo>
                  <a:lnTo>
                    <a:pt x="18546" y="57412"/>
                  </a:lnTo>
                  <a:lnTo>
                    <a:pt x="14474" y="56535"/>
                  </a:lnTo>
                  <a:lnTo>
                    <a:pt x="11636" y="55917"/>
                  </a:lnTo>
                  <a:lnTo>
                    <a:pt x="11684" y="55713"/>
                  </a:lnTo>
                  <a:lnTo>
                    <a:pt x="4669" y="54210"/>
                  </a:lnTo>
                  <a:lnTo>
                    <a:pt x="4846" y="53525"/>
                  </a:lnTo>
                  <a:lnTo>
                    <a:pt x="4147" y="53197"/>
                  </a:lnTo>
                  <a:lnTo>
                    <a:pt x="3767" y="53364"/>
                  </a:lnTo>
                  <a:lnTo>
                    <a:pt x="2904" y="53189"/>
                  </a:lnTo>
                  <a:lnTo>
                    <a:pt x="2826" y="50561"/>
                  </a:lnTo>
                  <a:lnTo>
                    <a:pt x="1049" y="50934"/>
                  </a:lnTo>
                  <a:lnTo>
                    <a:pt x="402" y="50061"/>
                  </a:lnTo>
                  <a:lnTo>
                    <a:pt x="525" y="47773"/>
                  </a:lnTo>
                  <a:lnTo>
                    <a:pt x="505" y="47068"/>
                  </a:lnTo>
                  <a:lnTo>
                    <a:pt x="317" y="45961"/>
                  </a:lnTo>
                  <a:lnTo>
                    <a:pt x="207" y="45775"/>
                  </a:lnTo>
                  <a:lnTo>
                    <a:pt x="32" y="45108"/>
                  </a:lnTo>
                  <a:lnTo>
                    <a:pt x="0" y="44464"/>
                  </a:lnTo>
                  <a:lnTo>
                    <a:pt x="16210" y="44360"/>
                  </a:lnTo>
                  <a:lnTo>
                    <a:pt x="17863" y="44350"/>
                  </a:lnTo>
                  <a:lnTo>
                    <a:pt x="17831" y="44160"/>
                  </a:lnTo>
                  <a:lnTo>
                    <a:pt x="17670" y="42861"/>
                  </a:lnTo>
                  <a:lnTo>
                    <a:pt x="16854" y="38506"/>
                  </a:lnTo>
                  <a:lnTo>
                    <a:pt x="13896" y="22737"/>
                  </a:lnTo>
                  <a:lnTo>
                    <a:pt x="13918" y="225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5" name="pg1066">
              <a:extLst>
                <a:ext uri="{FF2B5EF4-FFF2-40B4-BE49-F238E27FC236}">
                  <a16:creationId xmlns:a16="http://schemas.microsoft.com/office/drawing/2014/main" id="{244F60FC-742A-414A-BE3E-41A744905737}"/>
                </a:ext>
              </a:extLst>
            </p:cNvPr>
            <p:cNvSpPr/>
            <p:nvPr/>
          </p:nvSpPr>
          <p:spPr>
            <a:xfrm>
              <a:off x="4757778" y="4577878"/>
              <a:ext cx="54851" cy="82276"/>
            </a:xfrm>
            <a:custGeom>
              <a:avLst/>
              <a:gdLst/>
              <a:ahLst/>
              <a:cxnLst/>
              <a:rect l="0" t="0" r="0" b="0"/>
              <a:pathLst>
                <a:path w="54851" h="82276">
                  <a:moveTo>
                    <a:pt x="40446" y="15875"/>
                  </a:moveTo>
                  <a:lnTo>
                    <a:pt x="40860" y="15289"/>
                  </a:lnTo>
                  <a:lnTo>
                    <a:pt x="41352" y="13939"/>
                  </a:lnTo>
                  <a:lnTo>
                    <a:pt x="41352" y="13598"/>
                  </a:lnTo>
                  <a:lnTo>
                    <a:pt x="41482" y="13581"/>
                  </a:lnTo>
                  <a:lnTo>
                    <a:pt x="41754" y="13728"/>
                  </a:lnTo>
                  <a:lnTo>
                    <a:pt x="41963" y="13710"/>
                  </a:lnTo>
                  <a:lnTo>
                    <a:pt x="42142" y="13695"/>
                  </a:lnTo>
                  <a:lnTo>
                    <a:pt x="42466" y="13403"/>
                  </a:lnTo>
                  <a:lnTo>
                    <a:pt x="42686" y="12833"/>
                  </a:lnTo>
                  <a:lnTo>
                    <a:pt x="43023" y="12427"/>
                  </a:lnTo>
                  <a:lnTo>
                    <a:pt x="43113" y="12101"/>
                  </a:lnTo>
                  <a:lnTo>
                    <a:pt x="43036" y="11711"/>
                  </a:lnTo>
                  <a:lnTo>
                    <a:pt x="42699" y="11223"/>
                  </a:lnTo>
                  <a:lnTo>
                    <a:pt x="42505" y="10784"/>
                  </a:lnTo>
                  <a:lnTo>
                    <a:pt x="42349" y="9987"/>
                  </a:lnTo>
                  <a:lnTo>
                    <a:pt x="41365" y="9385"/>
                  </a:lnTo>
                  <a:lnTo>
                    <a:pt x="40653" y="9287"/>
                  </a:lnTo>
                  <a:lnTo>
                    <a:pt x="40304" y="8962"/>
                  </a:lnTo>
                  <a:lnTo>
                    <a:pt x="39889" y="8507"/>
                  </a:lnTo>
                  <a:lnTo>
                    <a:pt x="39540" y="8458"/>
                  </a:lnTo>
                  <a:lnTo>
                    <a:pt x="38929" y="8666"/>
                  </a:lnTo>
                  <a:lnTo>
                    <a:pt x="38685" y="8637"/>
                  </a:lnTo>
                  <a:lnTo>
                    <a:pt x="38530" y="8425"/>
                  </a:lnTo>
                  <a:lnTo>
                    <a:pt x="38620" y="8230"/>
                  </a:lnTo>
                  <a:lnTo>
                    <a:pt x="39358" y="8035"/>
                  </a:lnTo>
                  <a:lnTo>
                    <a:pt x="39566" y="7775"/>
                  </a:lnTo>
                  <a:lnTo>
                    <a:pt x="39591" y="7401"/>
                  </a:lnTo>
                  <a:lnTo>
                    <a:pt x="39255" y="7059"/>
                  </a:lnTo>
                  <a:lnTo>
                    <a:pt x="38232" y="6815"/>
                  </a:lnTo>
                  <a:lnTo>
                    <a:pt x="37960" y="6538"/>
                  </a:lnTo>
                  <a:lnTo>
                    <a:pt x="37895" y="6050"/>
                  </a:lnTo>
                  <a:lnTo>
                    <a:pt x="37973" y="5400"/>
                  </a:lnTo>
                  <a:lnTo>
                    <a:pt x="37740" y="4912"/>
                  </a:lnTo>
                  <a:lnTo>
                    <a:pt x="37688" y="4505"/>
                  </a:lnTo>
                  <a:lnTo>
                    <a:pt x="37597" y="4212"/>
                  </a:lnTo>
                  <a:lnTo>
                    <a:pt x="37313" y="3871"/>
                  </a:lnTo>
                  <a:lnTo>
                    <a:pt x="36859" y="3578"/>
                  </a:lnTo>
                  <a:lnTo>
                    <a:pt x="36121" y="3968"/>
                  </a:lnTo>
                  <a:lnTo>
                    <a:pt x="35202" y="3171"/>
                  </a:lnTo>
                  <a:lnTo>
                    <a:pt x="34671" y="3236"/>
                  </a:lnTo>
                  <a:lnTo>
                    <a:pt x="33558" y="3611"/>
                  </a:lnTo>
                  <a:lnTo>
                    <a:pt x="33014" y="2879"/>
                  </a:lnTo>
                  <a:lnTo>
                    <a:pt x="32910" y="2570"/>
                  </a:lnTo>
                  <a:lnTo>
                    <a:pt x="32613" y="2944"/>
                  </a:lnTo>
                  <a:lnTo>
                    <a:pt x="32250" y="2944"/>
                  </a:lnTo>
                  <a:lnTo>
                    <a:pt x="31719" y="2635"/>
                  </a:lnTo>
                  <a:lnTo>
                    <a:pt x="31434" y="2732"/>
                  </a:lnTo>
                  <a:lnTo>
                    <a:pt x="30748" y="2374"/>
                  </a:lnTo>
                  <a:lnTo>
                    <a:pt x="31149" y="2179"/>
                  </a:lnTo>
                  <a:lnTo>
                    <a:pt x="31214" y="2033"/>
                  </a:lnTo>
                  <a:lnTo>
                    <a:pt x="30217" y="1545"/>
                  </a:lnTo>
                  <a:lnTo>
                    <a:pt x="30282" y="585"/>
                  </a:lnTo>
                  <a:lnTo>
                    <a:pt x="30127" y="243"/>
                  </a:lnTo>
                  <a:lnTo>
                    <a:pt x="29764" y="97"/>
                  </a:lnTo>
                  <a:lnTo>
                    <a:pt x="29479" y="113"/>
                  </a:lnTo>
                  <a:lnTo>
                    <a:pt x="29285" y="211"/>
                  </a:lnTo>
                  <a:lnTo>
                    <a:pt x="29557" y="504"/>
                  </a:lnTo>
                  <a:lnTo>
                    <a:pt x="29609" y="764"/>
                  </a:lnTo>
                  <a:lnTo>
                    <a:pt x="29427" y="959"/>
                  </a:lnTo>
                  <a:lnTo>
                    <a:pt x="29104" y="731"/>
                  </a:lnTo>
                  <a:lnTo>
                    <a:pt x="28896" y="748"/>
                  </a:lnTo>
                  <a:lnTo>
                    <a:pt x="28687" y="1322"/>
                  </a:lnTo>
                  <a:lnTo>
                    <a:pt x="28158" y="1447"/>
                  </a:lnTo>
                  <a:lnTo>
                    <a:pt x="28223" y="910"/>
                  </a:lnTo>
                  <a:lnTo>
                    <a:pt x="28085" y="658"/>
                  </a:lnTo>
                  <a:lnTo>
                    <a:pt x="27692" y="374"/>
                  </a:lnTo>
                  <a:lnTo>
                    <a:pt x="27330" y="374"/>
                  </a:lnTo>
                  <a:lnTo>
                    <a:pt x="26669" y="178"/>
                  </a:lnTo>
                  <a:lnTo>
                    <a:pt x="26359" y="0"/>
                  </a:lnTo>
                  <a:lnTo>
                    <a:pt x="25491" y="178"/>
                  </a:lnTo>
                  <a:lnTo>
                    <a:pt x="25375" y="374"/>
                  </a:lnTo>
                  <a:lnTo>
                    <a:pt x="25556" y="634"/>
                  </a:lnTo>
                  <a:lnTo>
                    <a:pt x="25180" y="1350"/>
                  </a:lnTo>
                  <a:lnTo>
                    <a:pt x="25051" y="1089"/>
                  </a:lnTo>
                  <a:lnTo>
                    <a:pt x="24391" y="1355"/>
                  </a:lnTo>
                  <a:lnTo>
                    <a:pt x="24074" y="1881"/>
                  </a:lnTo>
                  <a:lnTo>
                    <a:pt x="24349" y="2345"/>
                  </a:lnTo>
                  <a:lnTo>
                    <a:pt x="23782" y="2758"/>
                  </a:lnTo>
                  <a:lnTo>
                    <a:pt x="23672" y="2448"/>
                  </a:lnTo>
                  <a:lnTo>
                    <a:pt x="23287" y="2453"/>
                  </a:lnTo>
                  <a:lnTo>
                    <a:pt x="22711" y="2614"/>
                  </a:lnTo>
                  <a:lnTo>
                    <a:pt x="22148" y="3619"/>
                  </a:lnTo>
                  <a:lnTo>
                    <a:pt x="21905" y="3890"/>
                  </a:lnTo>
                  <a:lnTo>
                    <a:pt x="21766" y="3619"/>
                  </a:lnTo>
                  <a:lnTo>
                    <a:pt x="20991" y="3156"/>
                  </a:lnTo>
                  <a:lnTo>
                    <a:pt x="20817" y="3177"/>
                  </a:lnTo>
                  <a:lnTo>
                    <a:pt x="20757" y="3360"/>
                  </a:lnTo>
                  <a:lnTo>
                    <a:pt x="20378" y="3523"/>
                  </a:lnTo>
                  <a:lnTo>
                    <a:pt x="19836" y="3137"/>
                  </a:lnTo>
                  <a:lnTo>
                    <a:pt x="20020" y="2909"/>
                  </a:lnTo>
                  <a:lnTo>
                    <a:pt x="19678" y="2539"/>
                  </a:lnTo>
                  <a:lnTo>
                    <a:pt x="19222" y="2745"/>
                  </a:lnTo>
                  <a:lnTo>
                    <a:pt x="19175" y="3013"/>
                  </a:lnTo>
                  <a:lnTo>
                    <a:pt x="18895" y="3374"/>
                  </a:lnTo>
                  <a:lnTo>
                    <a:pt x="18182" y="3341"/>
                  </a:lnTo>
                  <a:lnTo>
                    <a:pt x="17911" y="3226"/>
                  </a:lnTo>
                  <a:lnTo>
                    <a:pt x="17760" y="2989"/>
                  </a:lnTo>
                  <a:lnTo>
                    <a:pt x="17182" y="2856"/>
                  </a:lnTo>
                  <a:lnTo>
                    <a:pt x="16962" y="3005"/>
                  </a:lnTo>
                  <a:lnTo>
                    <a:pt x="16695" y="3450"/>
                  </a:lnTo>
                  <a:lnTo>
                    <a:pt x="16726" y="3853"/>
                  </a:lnTo>
                  <a:lnTo>
                    <a:pt x="16672" y="4397"/>
                  </a:lnTo>
                  <a:lnTo>
                    <a:pt x="16430" y="6031"/>
                  </a:lnTo>
                  <a:lnTo>
                    <a:pt x="16846" y="6752"/>
                  </a:lnTo>
                  <a:lnTo>
                    <a:pt x="16728" y="7590"/>
                  </a:lnTo>
                  <a:lnTo>
                    <a:pt x="16562" y="8069"/>
                  </a:lnTo>
                  <a:lnTo>
                    <a:pt x="16556" y="8652"/>
                  </a:lnTo>
                  <a:lnTo>
                    <a:pt x="16061" y="9407"/>
                  </a:lnTo>
                  <a:lnTo>
                    <a:pt x="16003" y="9560"/>
                  </a:lnTo>
                  <a:lnTo>
                    <a:pt x="15437" y="9675"/>
                  </a:lnTo>
                  <a:lnTo>
                    <a:pt x="15249" y="10016"/>
                  </a:lnTo>
                  <a:lnTo>
                    <a:pt x="15197" y="10292"/>
                  </a:lnTo>
                  <a:lnTo>
                    <a:pt x="15162" y="10625"/>
                  </a:lnTo>
                  <a:lnTo>
                    <a:pt x="14714" y="11518"/>
                  </a:lnTo>
                  <a:lnTo>
                    <a:pt x="13749" y="12077"/>
                  </a:lnTo>
                  <a:lnTo>
                    <a:pt x="13407" y="11963"/>
                  </a:lnTo>
                  <a:lnTo>
                    <a:pt x="13326" y="11778"/>
                  </a:lnTo>
                  <a:lnTo>
                    <a:pt x="13134" y="11656"/>
                  </a:lnTo>
                  <a:lnTo>
                    <a:pt x="12661" y="11580"/>
                  </a:lnTo>
                  <a:lnTo>
                    <a:pt x="12453" y="11909"/>
                  </a:lnTo>
                  <a:lnTo>
                    <a:pt x="12042" y="11728"/>
                  </a:lnTo>
                  <a:lnTo>
                    <a:pt x="11565" y="11861"/>
                  </a:lnTo>
                  <a:lnTo>
                    <a:pt x="11516" y="12017"/>
                  </a:lnTo>
                  <a:lnTo>
                    <a:pt x="11323" y="12129"/>
                  </a:lnTo>
                  <a:lnTo>
                    <a:pt x="10695" y="12327"/>
                  </a:lnTo>
                  <a:lnTo>
                    <a:pt x="10362" y="12296"/>
                  </a:lnTo>
                  <a:lnTo>
                    <a:pt x="10115" y="12015"/>
                  </a:lnTo>
                  <a:lnTo>
                    <a:pt x="9850" y="11999"/>
                  </a:lnTo>
                  <a:lnTo>
                    <a:pt x="9709" y="12088"/>
                  </a:lnTo>
                  <a:lnTo>
                    <a:pt x="9655" y="12517"/>
                  </a:lnTo>
                  <a:lnTo>
                    <a:pt x="9653" y="12686"/>
                  </a:lnTo>
                  <a:lnTo>
                    <a:pt x="9459" y="13053"/>
                  </a:lnTo>
                  <a:lnTo>
                    <a:pt x="8823" y="13688"/>
                  </a:lnTo>
                  <a:lnTo>
                    <a:pt x="8340" y="13857"/>
                  </a:lnTo>
                  <a:lnTo>
                    <a:pt x="7345" y="13581"/>
                  </a:lnTo>
                  <a:lnTo>
                    <a:pt x="7424" y="13246"/>
                  </a:lnTo>
                  <a:lnTo>
                    <a:pt x="7219" y="12907"/>
                  </a:lnTo>
                  <a:lnTo>
                    <a:pt x="5498" y="13951"/>
                  </a:lnTo>
                  <a:lnTo>
                    <a:pt x="3962" y="12916"/>
                  </a:lnTo>
                  <a:lnTo>
                    <a:pt x="3255" y="13028"/>
                  </a:lnTo>
                  <a:lnTo>
                    <a:pt x="3102" y="13270"/>
                  </a:lnTo>
                  <a:lnTo>
                    <a:pt x="2351" y="13721"/>
                  </a:lnTo>
                  <a:lnTo>
                    <a:pt x="1849" y="13475"/>
                  </a:lnTo>
                  <a:lnTo>
                    <a:pt x="1119" y="14380"/>
                  </a:lnTo>
                  <a:lnTo>
                    <a:pt x="1081" y="14589"/>
                  </a:lnTo>
                  <a:lnTo>
                    <a:pt x="886" y="14820"/>
                  </a:lnTo>
                  <a:lnTo>
                    <a:pt x="627" y="14835"/>
                  </a:lnTo>
                  <a:lnTo>
                    <a:pt x="62" y="14441"/>
                  </a:lnTo>
                  <a:lnTo>
                    <a:pt x="55" y="14620"/>
                  </a:lnTo>
                  <a:lnTo>
                    <a:pt x="158" y="15425"/>
                  </a:lnTo>
                  <a:lnTo>
                    <a:pt x="4075" y="17369"/>
                  </a:lnTo>
                  <a:lnTo>
                    <a:pt x="4229" y="17370"/>
                  </a:lnTo>
                  <a:lnTo>
                    <a:pt x="4215" y="21057"/>
                  </a:lnTo>
                  <a:lnTo>
                    <a:pt x="4706" y="21923"/>
                  </a:lnTo>
                  <a:lnTo>
                    <a:pt x="5287" y="23441"/>
                  </a:lnTo>
                  <a:lnTo>
                    <a:pt x="7109" y="23122"/>
                  </a:lnTo>
                  <a:lnTo>
                    <a:pt x="7051" y="20629"/>
                  </a:lnTo>
                  <a:lnTo>
                    <a:pt x="7704" y="20202"/>
                  </a:lnTo>
                  <a:lnTo>
                    <a:pt x="8860" y="20478"/>
                  </a:lnTo>
                  <a:lnTo>
                    <a:pt x="8901" y="20767"/>
                  </a:lnTo>
                  <a:lnTo>
                    <a:pt x="9158" y="20720"/>
                  </a:lnTo>
                  <a:lnTo>
                    <a:pt x="9794" y="20007"/>
                  </a:lnTo>
                  <a:lnTo>
                    <a:pt x="10820" y="18531"/>
                  </a:lnTo>
                  <a:lnTo>
                    <a:pt x="12170" y="17730"/>
                  </a:lnTo>
                  <a:lnTo>
                    <a:pt x="11986" y="19088"/>
                  </a:lnTo>
                  <a:lnTo>
                    <a:pt x="10633" y="22513"/>
                  </a:lnTo>
                  <a:lnTo>
                    <a:pt x="10644" y="22635"/>
                  </a:lnTo>
                  <a:lnTo>
                    <a:pt x="14503" y="21985"/>
                  </a:lnTo>
                  <a:lnTo>
                    <a:pt x="14924" y="27200"/>
                  </a:lnTo>
                  <a:lnTo>
                    <a:pt x="14346" y="28616"/>
                  </a:lnTo>
                  <a:lnTo>
                    <a:pt x="13956" y="29272"/>
                  </a:lnTo>
                  <a:lnTo>
                    <a:pt x="13896" y="30607"/>
                  </a:lnTo>
                  <a:lnTo>
                    <a:pt x="13761" y="32619"/>
                  </a:lnTo>
                  <a:lnTo>
                    <a:pt x="9237" y="32626"/>
                  </a:lnTo>
                  <a:lnTo>
                    <a:pt x="9038" y="32816"/>
                  </a:lnTo>
                  <a:lnTo>
                    <a:pt x="9046" y="35026"/>
                  </a:lnTo>
                  <a:lnTo>
                    <a:pt x="8694" y="35666"/>
                  </a:lnTo>
                  <a:lnTo>
                    <a:pt x="7932" y="37355"/>
                  </a:lnTo>
                  <a:lnTo>
                    <a:pt x="4902" y="37325"/>
                  </a:lnTo>
                  <a:lnTo>
                    <a:pt x="3913" y="37450"/>
                  </a:lnTo>
                  <a:lnTo>
                    <a:pt x="3077" y="37952"/>
                  </a:lnTo>
                  <a:lnTo>
                    <a:pt x="1806" y="38477"/>
                  </a:lnTo>
                  <a:lnTo>
                    <a:pt x="1578" y="38444"/>
                  </a:lnTo>
                  <a:lnTo>
                    <a:pt x="1043" y="38082"/>
                  </a:lnTo>
                  <a:lnTo>
                    <a:pt x="402" y="39871"/>
                  </a:lnTo>
                  <a:lnTo>
                    <a:pt x="313" y="41418"/>
                  </a:lnTo>
                  <a:lnTo>
                    <a:pt x="0" y="42357"/>
                  </a:lnTo>
                  <a:lnTo>
                    <a:pt x="4157" y="42240"/>
                  </a:lnTo>
                  <a:lnTo>
                    <a:pt x="6504" y="42183"/>
                  </a:lnTo>
                  <a:lnTo>
                    <a:pt x="9258" y="43346"/>
                  </a:lnTo>
                  <a:lnTo>
                    <a:pt x="9608" y="43789"/>
                  </a:lnTo>
                  <a:lnTo>
                    <a:pt x="10072" y="44132"/>
                  </a:lnTo>
                  <a:lnTo>
                    <a:pt x="10981" y="44746"/>
                  </a:lnTo>
                  <a:lnTo>
                    <a:pt x="11373" y="44905"/>
                  </a:lnTo>
                  <a:lnTo>
                    <a:pt x="11893" y="45030"/>
                  </a:lnTo>
                  <a:lnTo>
                    <a:pt x="13952" y="45043"/>
                  </a:lnTo>
                  <a:lnTo>
                    <a:pt x="14719" y="45004"/>
                  </a:lnTo>
                  <a:lnTo>
                    <a:pt x="17911" y="41759"/>
                  </a:lnTo>
                  <a:lnTo>
                    <a:pt x="18166" y="41778"/>
                  </a:lnTo>
                  <a:lnTo>
                    <a:pt x="17696" y="42086"/>
                  </a:lnTo>
                  <a:lnTo>
                    <a:pt x="14777" y="45014"/>
                  </a:lnTo>
                  <a:lnTo>
                    <a:pt x="15328" y="45035"/>
                  </a:lnTo>
                  <a:lnTo>
                    <a:pt x="15719" y="45199"/>
                  </a:lnTo>
                  <a:lnTo>
                    <a:pt x="16185" y="45439"/>
                  </a:lnTo>
                  <a:lnTo>
                    <a:pt x="17600" y="46638"/>
                  </a:lnTo>
                  <a:lnTo>
                    <a:pt x="18352" y="47044"/>
                  </a:lnTo>
                  <a:lnTo>
                    <a:pt x="18901" y="47130"/>
                  </a:lnTo>
                  <a:lnTo>
                    <a:pt x="19560" y="48051"/>
                  </a:lnTo>
                  <a:lnTo>
                    <a:pt x="19628" y="48218"/>
                  </a:lnTo>
                  <a:lnTo>
                    <a:pt x="19492" y="49668"/>
                  </a:lnTo>
                  <a:lnTo>
                    <a:pt x="19378" y="50144"/>
                  </a:lnTo>
                  <a:lnTo>
                    <a:pt x="18663" y="50188"/>
                  </a:lnTo>
                  <a:lnTo>
                    <a:pt x="18667" y="51744"/>
                  </a:lnTo>
                  <a:lnTo>
                    <a:pt x="20693" y="51737"/>
                  </a:lnTo>
                  <a:lnTo>
                    <a:pt x="20697" y="51320"/>
                  </a:lnTo>
                  <a:lnTo>
                    <a:pt x="21224" y="51450"/>
                  </a:lnTo>
                  <a:lnTo>
                    <a:pt x="21701" y="51690"/>
                  </a:lnTo>
                  <a:lnTo>
                    <a:pt x="22077" y="51768"/>
                  </a:lnTo>
                  <a:lnTo>
                    <a:pt x="23627" y="52426"/>
                  </a:lnTo>
                  <a:lnTo>
                    <a:pt x="26772" y="52465"/>
                  </a:lnTo>
                  <a:lnTo>
                    <a:pt x="26973" y="52634"/>
                  </a:lnTo>
                  <a:lnTo>
                    <a:pt x="27331" y="53139"/>
                  </a:lnTo>
                  <a:lnTo>
                    <a:pt x="27677" y="53358"/>
                  </a:lnTo>
                  <a:lnTo>
                    <a:pt x="27973" y="53433"/>
                  </a:lnTo>
                  <a:lnTo>
                    <a:pt x="28102" y="53259"/>
                  </a:lnTo>
                  <a:lnTo>
                    <a:pt x="28292" y="53137"/>
                  </a:lnTo>
                  <a:lnTo>
                    <a:pt x="28116" y="53284"/>
                  </a:lnTo>
                  <a:lnTo>
                    <a:pt x="27918" y="53517"/>
                  </a:lnTo>
                  <a:lnTo>
                    <a:pt x="27946" y="53709"/>
                  </a:lnTo>
                  <a:lnTo>
                    <a:pt x="27944" y="54217"/>
                  </a:lnTo>
                  <a:lnTo>
                    <a:pt x="27962" y="54888"/>
                  </a:lnTo>
                  <a:lnTo>
                    <a:pt x="27609" y="54893"/>
                  </a:lnTo>
                  <a:lnTo>
                    <a:pt x="27481" y="54957"/>
                  </a:lnTo>
                  <a:lnTo>
                    <a:pt x="27318" y="55155"/>
                  </a:lnTo>
                  <a:lnTo>
                    <a:pt x="27228" y="55528"/>
                  </a:lnTo>
                  <a:lnTo>
                    <a:pt x="26929" y="55658"/>
                  </a:lnTo>
                  <a:lnTo>
                    <a:pt x="26331" y="55897"/>
                  </a:lnTo>
                  <a:lnTo>
                    <a:pt x="26160" y="55853"/>
                  </a:lnTo>
                  <a:lnTo>
                    <a:pt x="25763" y="55705"/>
                  </a:lnTo>
                  <a:lnTo>
                    <a:pt x="25557" y="55693"/>
                  </a:lnTo>
                  <a:lnTo>
                    <a:pt x="25258" y="55587"/>
                  </a:lnTo>
                  <a:lnTo>
                    <a:pt x="25131" y="55571"/>
                  </a:lnTo>
                  <a:lnTo>
                    <a:pt x="24633" y="55240"/>
                  </a:lnTo>
                  <a:lnTo>
                    <a:pt x="24247" y="55273"/>
                  </a:lnTo>
                  <a:lnTo>
                    <a:pt x="23554" y="55660"/>
                  </a:lnTo>
                  <a:lnTo>
                    <a:pt x="23161" y="55835"/>
                  </a:lnTo>
                  <a:lnTo>
                    <a:pt x="22876" y="55820"/>
                  </a:lnTo>
                  <a:lnTo>
                    <a:pt x="22583" y="55681"/>
                  </a:lnTo>
                  <a:lnTo>
                    <a:pt x="22354" y="55686"/>
                  </a:lnTo>
                  <a:lnTo>
                    <a:pt x="22270" y="55817"/>
                  </a:lnTo>
                  <a:lnTo>
                    <a:pt x="22092" y="56135"/>
                  </a:lnTo>
                  <a:lnTo>
                    <a:pt x="21850" y="56061"/>
                  </a:lnTo>
                  <a:lnTo>
                    <a:pt x="20175" y="56418"/>
                  </a:lnTo>
                  <a:lnTo>
                    <a:pt x="20032" y="56590"/>
                  </a:lnTo>
                  <a:lnTo>
                    <a:pt x="19943" y="56785"/>
                  </a:lnTo>
                  <a:lnTo>
                    <a:pt x="19945" y="57376"/>
                  </a:lnTo>
                  <a:lnTo>
                    <a:pt x="19481" y="59232"/>
                  </a:lnTo>
                  <a:lnTo>
                    <a:pt x="19881" y="60080"/>
                  </a:lnTo>
                  <a:lnTo>
                    <a:pt x="19972" y="60775"/>
                  </a:lnTo>
                  <a:lnTo>
                    <a:pt x="19912" y="61134"/>
                  </a:lnTo>
                  <a:lnTo>
                    <a:pt x="19811" y="61301"/>
                  </a:lnTo>
                  <a:lnTo>
                    <a:pt x="19044" y="61957"/>
                  </a:lnTo>
                  <a:lnTo>
                    <a:pt x="18785" y="62074"/>
                  </a:lnTo>
                  <a:lnTo>
                    <a:pt x="18858" y="65246"/>
                  </a:lnTo>
                  <a:lnTo>
                    <a:pt x="16554" y="65256"/>
                  </a:lnTo>
                  <a:lnTo>
                    <a:pt x="16552" y="67622"/>
                  </a:lnTo>
                  <a:lnTo>
                    <a:pt x="16055" y="69002"/>
                  </a:lnTo>
                  <a:lnTo>
                    <a:pt x="15280" y="69951"/>
                  </a:lnTo>
                  <a:lnTo>
                    <a:pt x="14308" y="69332"/>
                  </a:lnTo>
                  <a:lnTo>
                    <a:pt x="14163" y="69168"/>
                  </a:lnTo>
                  <a:lnTo>
                    <a:pt x="13864" y="69252"/>
                  </a:lnTo>
                  <a:lnTo>
                    <a:pt x="13863" y="70026"/>
                  </a:lnTo>
                  <a:lnTo>
                    <a:pt x="12611" y="70051"/>
                  </a:lnTo>
                  <a:lnTo>
                    <a:pt x="12322" y="71292"/>
                  </a:lnTo>
                  <a:lnTo>
                    <a:pt x="12008" y="73485"/>
                  </a:lnTo>
                  <a:lnTo>
                    <a:pt x="11889" y="73746"/>
                  </a:lnTo>
                  <a:lnTo>
                    <a:pt x="11915" y="74420"/>
                  </a:lnTo>
                  <a:lnTo>
                    <a:pt x="17341" y="74445"/>
                  </a:lnTo>
                  <a:lnTo>
                    <a:pt x="18467" y="76647"/>
                  </a:lnTo>
                  <a:lnTo>
                    <a:pt x="18606" y="76789"/>
                  </a:lnTo>
                  <a:lnTo>
                    <a:pt x="18472" y="76959"/>
                  </a:lnTo>
                  <a:lnTo>
                    <a:pt x="17444" y="76833"/>
                  </a:lnTo>
                  <a:lnTo>
                    <a:pt x="17250" y="77064"/>
                  </a:lnTo>
                  <a:lnTo>
                    <a:pt x="16148" y="77090"/>
                  </a:lnTo>
                  <a:lnTo>
                    <a:pt x="16124" y="78197"/>
                  </a:lnTo>
                  <a:lnTo>
                    <a:pt x="15445" y="78391"/>
                  </a:lnTo>
                  <a:lnTo>
                    <a:pt x="14534" y="79286"/>
                  </a:lnTo>
                  <a:lnTo>
                    <a:pt x="14513" y="79479"/>
                  </a:lnTo>
                  <a:lnTo>
                    <a:pt x="22557" y="79417"/>
                  </a:lnTo>
                  <a:lnTo>
                    <a:pt x="25219" y="79372"/>
                  </a:lnTo>
                  <a:lnTo>
                    <a:pt x="25249" y="79595"/>
                  </a:lnTo>
                  <a:lnTo>
                    <a:pt x="25278" y="81812"/>
                  </a:lnTo>
                  <a:lnTo>
                    <a:pt x="25933" y="81787"/>
                  </a:lnTo>
                  <a:lnTo>
                    <a:pt x="26001" y="82276"/>
                  </a:lnTo>
                  <a:lnTo>
                    <a:pt x="27468" y="81432"/>
                  </a:lnTo>
                  <a:lnTo>
                    <a:pt x="27479" y="81914"/>
                  </a:lnTo>
                  <a:lnTo>
                    <a:pt x="27551" y="82108"/>
                  </a:lnTo>
                  <a:lnTo>
                    <a:pt x="28557" y="81661"/>
                  </a:lnTo>
                  <a:lnTo>
                    <a:pt x="28832" y="81664"/>
                  </a:lnTo>
                  <a:lnTo>
                    <a:pt x="30679" y="81319"/>
                  </a:lnTo>
                  <a:lnTo>
                    <a:pt x="30811" y="81297"/>
                  </a:lnTo>
                  <a:lnTo>
                    <a:pt x="31894" y="81072"/>
                  </a:lnTo>
                  <a:lnTo>
                    <a:pt x="32850" y="80412"/>
                  </a:lnTo>
                  <a:lnTo>
                    <a:pt x="42784" y="71797"/>
                  </a:lnTo>
                  <a:lnTo>
                    <a:pt x="43610" y="71292"/>
                  </a:lnTo>
                  <a:lnTo>
                    <a:pt x="46474" y="68919"/>
                  </a:lnTo>
                  <a:lnTo>
                    <a:pt x="51230" y="64825"/>
                  </a:lnTo>
                  <a:lnTo>
                    <a:pt x="50943" y="64456"/>
                  </a:lnTo>
                  <a:lnTo>
                    <a:pt x="50464" y="64099"/>
                  </a:lnTo>
                  <a:lnTo>
                    <a:pt x="51035" y="64419"/>
                  </a:lnTo>
                  <a:lnTo>
                    <a:pt x="51421" y="64646"/>
                  </a:lnTo>
                  <a:lnTo>
                    <a:pt x="51470" y="64367"/>
                  </a:lnTo>
                  <a:lnTo>
                    <a:pt x="51545" y="64170"/>
                  </a:lnTo>
                  <a:lnTo>
                    <a:pt x="51939" y="63878"/>
                  </a:lnTo>
                  <a:lnTo>
                    <a:pt x="52235" y="63352"/>
                  </a:lnTo>
                  <a:lnTo>
                    <a:pt x="52568" y="62957"/>
                  </a:lnTo>
                  <a:lnTo>
                    <a:pt x="52813" y="62577"/>
                  </a:lnTo>
                  <a:lnTo>
                    <a:pt x="52861" y="62283"/>
                  </a:lnTo>
                  <a:lnTo>
                    <a:pt x="52706" y="62172"/>
                  </a:lnTo>
                  <a:lnTo>
                    <a:pt x="52829" y="61791"/>
                  </a:lnTo>
                  <a:lnTo>
                    <a:pt x="52958" y="61705"/>
                  </a:lnTo>
                  <a:lnTo>
                    <a:pt x="53465" y="60963"/>
                  </a:lnTo>
                  <a:lnTo>
                    <a:pt x="53894" y="60620"/>
                  </a:lnTo>
                  <a:lnTo>
                    <a:pt x="53992" y="59867"/>
                  </a:lnTo>
                  <a:lnTo>
                    <a:pt x="54055" y="58703"/>
                  </a:lnTo>
                  <a:lnTo>
                    <a:pt x="54029" y="58173"/>
                  </a:lnTo>
                  <a:lnTo>
                    <a:pt x="54068" y="57572"/>
                  </a:lnTo>
                  <a:lnTo>
                    <a:pt x="54449" y="56008"/>
                  </a:lnTo>
                  <a:lnTo>
                    <a:pt x="54851" y="53603"/>
                  </a:lnTo>
                  <a:lnTo>
                    <a:pt x="54802" y="53387"/>
                  </a:lnTo>
                  <a:lnTo>
                    <a:pt x="54574" y="53234"/>
                  </a:lnTo>
                  <a:lnTo>
                    <a:pt x="54410" y="53249"/>
                  </a:lnTo>
                  <a:lnTo>
                    <a:pt x="54184" y="53369"/>
                  </a:lnTo>
                  <a:lnTo>
                    <a:pt x="53507" y="53301"/>
                  </a:lnTo>
                  <a:lnTo>
                    <a:pt x="53310" y="53437"/>
                  </a:lnTo>
                  <a:lnTo>
                    <a:pt x="53107" y="53702"/>
                  </a:lnTo>
                  <a:lnTo>
                    <a:pt x="52916" y="53770"/>
                  </a:lnTo>
                  <a:lnTo>
                    <a:pt x="52641" y="53616"/>
                  </a:lnTo>
                  <a:lnTo>
                    <a:pt x="52550" y="53465"/>
                  </a:lnTo>
                  <a:lnTo>
                    <a:pt x="52388" y="53390"/>
                  </a:lnTo>
                  <a:lnTo>
                    <a:pt x="52260" y="53411"/>
                  </a:lnTo>
                  <a:lnTo>
                    <a:pt x="52088" y="53689"/>
                  </a:lnTo>
                  <a:lnTo>
                    <a:pt x="51872" y="53861"/>
                  </a:lnTo>
                  <a:lnTo>
                    <a:pt x="51564" y="53900"/>
                  </a:lnTo>
                  <a:lnTo>
                    <a:pt x="51189" y="53603"/>
                  </a:lnTo>
                  <a:lnTo>
                    <a:pt x="50983" y="53306"/>
                  </a:lnTo>
                  <a:lnTo>
                    <a:pt x="50843" y="52911"/>
                  </a:lnTo>
                  <a:lnTo>
                    <a:pt x="50785" y="52445"/>
                  </a:lnTo>
                  <a:lnTo>
                    <a:pt x="50459" y="51901"/>
                  </a:lnTo>
                  <a:lnTo>
                    <a:pt x="50461" y="51758"/>
                  </a:lnTo>
                  <a:lnTo>
                    <a:pt x="50538" y="51630"/>
                  </a:lnTo>
                  <a:lnTo>
                    <a:pt x="50965" y="51235"/>
                  </a:lnTo>
                  <a:lnTo>
                    <a:pt x="50923" y="51092"/>
                  </a:lnTo>
                  <a:lnTo>
                    <a:pt x="50615" y="50540"/>
                  </a:lnTo>
                  <a:lnTo>
                    <a:pt x="50037" y="50522"/>
                  </a:lnTo>
                  <a:lnTo>
                    <a:pt x="50014" y="50280"/>
                  </a:lnTo>
                  <a:lnTo>
                    <a:pt x="50082" y="49759"/>
                  </a:lnTo>
                  <a:lnTo>
                    <a:pt x="49614" y="49749"/>
                  </a:lnTo>
                  <a:lnTo>
                    <a:pt x="49380" y="49624"/>
                  </a:lnTo>
                  <a:lnTo>
                    <a:pt x="49115" y="49655"/>
                  </a:lnTo>
                  <a:lnTo>
                    <a:pt x="48804" y="49980"/>
                  </a:lnTo>
                  <a:lnTo>
                    <a:pt x="48584" y="50038"/>
                  </a:lnTo>
                  <a:lnTo>
                    <a:pt x="48295" y="50050"/>
                  </a:lnTo>
                  <a:lnTo>
                    <a:pt x="48176" y="49415"/>
                  </a:lnTo>
                  <a:lnTo>
                    <a:pt x="47451" y="49025"/>
                  </a:lnTo>
                  <a:lnTo>
                    <a:pt x="47335" y="49155"/>
                  </a:lnTo>
                  <a:lnTo>
                    <a:pt x="47555" y="49789"/>
                  </a:lnTo>
                  <a:lnTo>
                    <a:pt x="47386" y="50179"/>
                  </a:lnTo>
                  <a:lnTo>
                    <a:pt x="46985" y="50245"/>
                  </a:lnTo>
                  <a:lnTo>
                    <a:pt x="46532" y="50082"/>
                  </a:lnTo>
                  <a:lnTo>
                    <a:pt x="45923" y="49691"/>
                  </a:lnTo>
                  <a:lnTo>
                    <a:pt x="45936" y="49073"/>
                  </a:lnTo>
                  <a:lnTo>
                    <a:pt x="45315" y="49220"/>
                  </a:lnTo>
                  <a:lnTo>
                    <a:pt x="45172" y="48764"/>
                  </a:lnTo>
                  <a:lnTo>
                    <a:pt x="44823" y="48602"/>
                  </a:lnTo>
                  <a:lnTo>
                    <a:pt x="44161" y="48097"/>
                  </a:lnTo>
                  <a:lnTo>
                    <a:pt x="44005" y="47975"/>
                  </a:lnTo>
                  <a:lnTo>
                    <a:pt x="43552" y="45327"/>
                  </a:lnTo>
                  <a:lnTo>
                    <a:pt x="43793" y="45590"/>
                  </a:lnTo>
                  <a:lnTo>
                    <a:pt x="43627" y="44723"/>
                  </a:lnTo>
                  <a:lnTo>
                    <a:pt x="43871" y="44721"/>
                  </a:lnTo>
                  <a:lnTo>
                    <a:pt x="46303" y="44646"/>
                  </a:lnTo>
                  <a:lnTo>
                    <a:pt x="46301" y="45682"/>
                  </a:lnTo>
                  <a:lnTo>
                    <a:pt x="46713" y="45625"/>
                  </a:lnTo>
                  <a:lnTo>
                    <a:pt x="47354" y="44531"/>
                  </a:lnTo>
                  <a:lnTo>
                    <a:pt x="47532" y="43448"/>
                  </a:lnTo>
                  <a:lnTo>
                    <a:pt x="47368" y="42542"/>
                  </a:lnTo>
                  <a:lnTo>
                    <a:pt x="47368" y="41952"/>
                  </a:lnTo>
                  <a:lnTo>
                    <a:pt x="47988" y="40934"/>
                  </a:lnTo>
                  <a:lnTo>
                    <a:pt x="48332" y="40225"/>
                  </a:lnTo>
                  <a:lnTo>
                    <a:pt x="48487" y="39037"/>
                  </a:lnTo>
                  <a:lnTo>
                    <a:pt x="48836" y="38094"/>
                  </a:lnTo>
                  <a:lnTo>
                    <a:pt x="49316" y="36549"/>
                  </a:lnTo>
                  <a:lnTo>
                    <a:pt x="48862" y="36158"/>
                  </a:lnTo>
                  <a:lnTo>
                    <a:pt x="48163" y="37053"/>
                  </a:lnTo>
                  <a:lnTo>
                    <a:pt x="48163" y="36452"/>
                  </a:lnTo>
                  <a:lnTo>
                    <a:pt x="47684" y="36451"/>
                  </a:lnTo>
                  <a:lnTo>
                    <a:pt x="47684" y="37801"/>
                  </a:lnTo>
                  <a:lnTo>
                    <a:pt x="47364" y="37949"/>
                  </a:lnTo>
                  <a:lnTo>
                    <a:pt x="47111" y="37548"/>
                  </a:lnTo>
                  <a:lnTo>
                    <a:pt x="47153" y="36435"/>
                  </a:lnTo>
                  <a:lnTo>
                    <a:pt x="47477" y="35735"/>
                  </a:lnTo>
                  <a:lnTo>
                    <a:pt x="47813" y="35247"/>
                  </a:lnTo>
                  <a:lnTo>
                    <a:pt x="48357" y="34711"/>
                  </a:lnTo>
                  <a:lnTo>
                    <a:pt x="48487" y="34337"/>
                  </a:lnTo>
                  <a:lnTo>
                    <a:pt x="48079" y="33712"/>
                  </a:lnTo>
                  <a:lnTo>
                    <a:pt x="48808" y="33566"/>
                  </a:lnTo>
                  <a:lnTo>
                    <a:pt x="48903" y="32916"/>
                  </a:lnTo>
                  <a:lnTo>
                    <a:pt x="48733" y="32385"/>
                  </a:lnTo>
                  <a:lnTo>
                    <a:pt x="48331" y="31881"/>
                  </a:lnTo>
                  <a:lnTo>
                    <a:pt x="48318" y="30498"/>
                  </a:lnTo>
                  <a:lnTo>
                    <a:pt x="46946" y="29229"/>
                  </a:lnTo>
                  <a:lnTo>
                    <a:pt x="46040" y="27342"/>
                  </a:lnTo>
                  <a:lnTo>
                    <a:pt x="46286" y="27180"/>
                  </a:lnTo>
                  <a:lnTo>
                    <a:pt x="47705" y="28485"/>
                  </a:lnTo>
                  <a:lnTo>
                    <a:pt x="48150" y="28318"/>
                  </a:lnTo>
                  <a:lnTo>
                    <a:pt x="50735" y="31149"/>
                  </a:lnTo>
                  <a:lnTo>
                    <a:pt x="52825" y="28572"/>
                  </a:lnTo>
                  <a:lnTo>
                    <a:pt x="52933" y="28438"/>
                  </a:lnTo>
                  <a:lnTo>
                    <a:pt x="52682" y="28269"/>
                  </a:lnTo>
                  <a:lnTo>
                    <a:pt x="52552" y="27684"/>
                  </a:lnTo>
                  <a:lnTo>
                    <a:pt x="52669" y="26724"/>
                  </a:lnTo>
                  <a:lnTo>
                    <a:pt x="52823" y="26311"/>
                  </a:lnTo>
                  <a:lnTo>
                    <a:pt x="52837" y="25920"/>
                  </a:lnTo>
                  <a:lnTo>
                    <a:pt x="52518" y="25626"/>
                  </a:lnTo>
                  <a:lnTo>
                    <a:pt x="51996" y="25602"/>
                  </a:lnTo>
                  <a:lnTo>
                    <a:pt x="51633" y="25846"/>
                  </a:lnTo>
                  <a:lnTo>
                    <a:pt x="51232" y="25976"/>
                  </a:lnTo>
                  <a:lnTo>
                    <a:pt x="50261" y="25765"/>
                  </a:lnTo>
                  <a:lnTo>
                    <a:pt x="49794" y="25879"/>
                  </a:lnTo>
                  <a:lnTo>
                    <a:pt x="49108" y="26480"/>
                  </a:lnTo>
                  <a:lnTo>
                    <a:pt x="48836" y="26513"/>
                  </a:lnTo>
                  <a:lnTo>
                    <a:pt x="48655" y="26366"/>
                  </a:lnTo>
                  <a:lnTo>
                    <a:pt x="48513" y="26106"/>
                  </a:lnTo>
                  <a:lnTo>
                    <a:pt x="48396" y="25147"/>
                  </a:lnTo>
                  <a:lnTo>
                    <a:pt x="48008" y="23927"/>
                  </a:lnTo>
                  <a:lnTo>
                    <a:pt x="48085" y="23487"/>
                  </a:lnTo>
                  <a:lnTo>
                    <a:pt x="48396" y="23081"/>
                  </a:lnTo>
                  <a:lnTo>
                    <a:pt x="48733" y="22837"/>
                  </a:lnTo>
                  <a:lnTo>
                    <a:pt x="48940" y="22235"/>
                  </a:lnTo>
                  <a:lnTo>
                    <a:pt x="48718" y="21456"/>
                  </a:lnTo>
                  <a:lnTo>
                    <a:pt x="48539" y="21096"/>
                  </a:lnTo>
                  <a:lnTo>
                    <a:pt x="48564" y="20787"/>
                  </a:lnTo>
                  <a:lnTo>
                    <a:pt x="49134" y="20299"/>
                  </a:lnTo>
                  <a:lnTo>
                    <a:pt x="49018" y="19877"/>
                  </a:lnTo>
                  <a:lnTo>
                    <a:pt x="48785" y="19730"/>
                  </a:lnTo>
                  <a:lnTo>
                    <a:pt x="48383" y="19795"/>
                  </a:lnTo>
                  <a:lnTo>
                    <a:pt x="48047" y="20137"/>
                  </a:lnTo>
                  <a:lnTo>
                    <a:pt x="47684" y="20381"/>
                  </a:lnTo>
                  <a:lnTo>
                    <a:pt x="47088" y="20299"/>
                  </a:lnTo>
                  <a:lnTo>
                    <a:pt x="46648" y="19893"/>
                  </a:lnTo>
                  <a:lnTo>
                    <a:pt x="46428" y="19193"/>
                  </a:lnTo>
                  <a:lnTo>
                    <a:pt x="46583" y="18868"/>
                  </a:lnTo>
                  <a:lnTo>
                    <a:pt x="46596" y="18608"/>
                  </a:lnTo>
                  <a:lnTo>
                    <a:pt x="46260" y="18250"/>
                  </a:lnTo>
                  <a:lnTo>
                    <a:pt x="46143" y="18006"/>
                  </a:lnTo>
                  <a:lnTo>
                    <a:pt x="45936" y="17859"/>
                  </a:lnTo>
                  <a:lnTo>
                    <a:pt x="45431" y="18038"/>
                  </a:lnTo>
                  <a:lnTo>
                    <a:pt x="45353" y="18364"/>
                  </a:lnTo>
                  <a:lnTo>
                    <a:pt x="45172" y="18494"/>
                  </a:lnTo>
                  <a:lnTo>
                    <a:pt x="44926" y="18429"/>
                  </a:lnTo>
                  <a:lnTo>
                    <a:pt x="44318" y="18103"/>
                  </a:lnTo>
                  <a:lnTo>
                    <a:pt x="43528" y="17990"/>
                  </a:lnTo>
                  <a:lnTo>
                    <a:pt x="42867" y="18185"/>
                  </a:lnTo>
                  <a:lnTo>
                    <a:pt x="42349" y="18266"/>
                  </a:lnTo>
                  <a:lnTo>
                    <a:pt x="42039" y="18266"/>
                  </a:lnTo>
                  <a:lnTo>
                    <a:pt x="41728" y="18038"/>
                  </a:lnTo>
                  <a:lnTo>
                    <a:pt x="41637" y="17794"/>
                  </a:lnTo>
                  <a:lnTo>
                    <a:pt x="41521" y="17632"/>
                  </a:lnTo>
                  <a:lnTo>
                    <a:pt x="40821" y="17323"/>
                  </a:lnTo>
                  <a:lnTo>
                    <a:pt x="40542" y="17051"/>
                  </a:lnTo>
                  <a:lnTo>
                    <a:pt x="40472" y="16835"/>
                  </a:lnTo>
                  <a:lnTo>
                    <a:pt x="40511" y="16574"/>
                  </a:lnTo>
                  <a:lnTo>
                    <a:pt x="40796" y="16493"/>
                  </a:lnTo>
                  <a:lnTo>
                    <a:pt x="41275" y="16444"/>
                  </a:lnTo>
                  <a:lnTo>
                    <a:pt x="41469" y="16184"/>
                  </a:lnTo>
                  <a:lnTo>
                    <a:pt x="41352" y="15826"/>
                  </a:lnTo>
                  <a:lnTo>
                    <a:pt x="41094" y="15761"/>
                  </a:lnTo>
                  <a:lnTo>
                    <a:pt x="40692" y="16086"/>
                  </a:lnTo>
                  <a:lnTo>
                    <a:pt x="40524" y="1615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6" name="pg1067">
              <a:extLst>
                <a:ext uri="{FF2B5EF4-FFF2-40B4-BE49-F238E27FC236}">
                  <a16:creationId xmlns:a16="http://schemas.microsoft.com/office/drawing/2014/main" id="{5852A812-AA4B-014D-92C7-BF1AA8761811}"/>
                </a:ext>
              </a:extLst>
            </p:cNvPr>
            <p:cNvSpPr/>
            <p:nvPr/>
          </p:nvSpPr>
          <p:spPr>
            <a:xfrm>
              <a:off x="7197989" y="2961680"/>
              <a:ext cx="189383" cy="120751"/>
            </a:xfrm>
            <a:custGeom>
              <a:avLst/>
              <a:gdLst/>
              <a:ahLst/>
              <a:cxnLst/>
              <a:rect l="0" t="0" r="0" b="0"/>
              <a:pathLst>
                <a:path w="189383" h="120751">
                  <a:moveTo>
                    <a:pt x="94452" y="1232"/>
                  </a:moveTo>
                  <a:lnTo>
                    <a:pt x="94698" y="1309"/>
                  </a:lnTo>
                  <a:lnTo>
                    <a:pt x="96057" y="1813"/>
                  </a:lnTo>
                  <a:lnTo>
                    <a:pt x="96860" y="4530"/>
                  </a:lnTo>
                  <a:lnTo>
                    <a:pt x="98440" y="3602"/>
                  </a:lnTo>
                  <a:lnTo>
                    <a:pt x="99502" y="2887"/>
                  </a:lnTo>
                  <a:lnTo>
                    <a:pt x="100295" y="2493"/>
                  </a:lnTo>
                  <a:lnTo>
                    <a:pt x="100278" y="2936"/>
                  </a:lnTo>
                  <a:lnTo>
                    <a:pt x="100356" y="3098"/>
                  </a:lnTo>
                  <a:lnTo>
                    <a:pt x="99411" y="3586"/>
                  </a:lnTo>
                  <a:lnTo>
                    <a:pt x="100486" y="4253"/>
                  </a:lnTo>
                  <a:lnTo>
                    <a:pt x="101897" y="4774"/>
                  </a:lnTo>
                  <a:lnTo>
                    <a:pt x="102169" y="5148"/>
                  </a:lnTo>
                  <a:lnTo>
                    <a:pt x="100628" y="5961"/>
                  </a:lnTo>
                  <a:lnTo>
                    <a:pt x="100032" y="7100"/>
                  </a:lnTo>
                  <a:lnTo>
                    <a:pt x="99269" y="8173"/>
                  </a:lnTo>
                  <a:lnTo>
                    <a:pt x="98556" y="8547"/>
                  </a:lnTo>
                  <a:lnTo>
                    <a:pt x="98323" y="9247"/>
                  </a:lnTo>
                  <a:lnTo>
                    <a:pt x="98608" y="10060"/>
                  </a:lnTo>
                  <a:lnTo>
                    <a:pt x="98738" y="10190"/>
                  </a:lnTo>
                  <a:lnTo>
                    <a:pt x="98893" y="10190"/>
                  </a:lnTo>
                  <a:lnTo>
                    <a:pt x="99359" y="9605"/>
                  </a:lnTo>
                  <a:lnTo>
                    <a:pt x="100369" y="9881"/>
                  </a:lnTo>
                  <a:lnTo>
                    <a:pt x="100572" y="9545"/>
                  </a:lnTo>
                  <a:lnTo>
                    <a:pt x="100918" y="9455"/>
                  </a:lnTo>
                  <a:lnTo>
                    <a:pt x="101819" y="9832"/>
                  </a:lnTo>
                  <a:lnTo>
                    <a:pt x="101961" y="10076"/>
                  </a:lnTo>
                  <a:lnTo>
                    <a:pt x="100323" y="11352"/>
                  </a:lnTo>
                  <a:lnTo>
                    <a:pt x="99680" y="11944"/>
                  </a:lnTo>
                  <a:lnTo>
                    <a:pt x="99592" y="12089"/>
                  </a:lnTo>
                  <a:lnTo>
                    <a:pt x="99624" y="12401"/>
                  </a:lnTo>
                  <a:lnTo>
                    <a:pt x="98958" y="13281"/>
                  </a:lnTo>
                  <a:lnTo>
                    <a:pt x="103401" y="16299"/>
                  </a:lnTo>
                  <a:lnTo>
                    <a:pt x="104338" y="16202"/>
                  </a:lnTo>
                  <a:lnTo>
                    <a:pt x="104630" y="16760"/>
                  </a:lnTo>
                  <a:lnTo>
                    <a:pt x="105788" y="16589"/>
                  </a:lnTo>
                  <a:lnTo>
                    <a:pt x="105358" y="14313"/>
                  </a:lnTo>
                  <a:lnTo>
                    <a:pt x="105837" y="12816"/>
                  </a:lnTo>
                  <a:lnTo>
                    <a:pt x="105029" y="12557"/>
                  </a:lnTo>
                  <a:lnTo>
                    <a:pt x="104585" y="12140"/>
                  </a:lnTo>
                  <a:lnTo>
                    <a:pt x="104247" y="10849"/>
                  </a:lnTo>
                  <a:lnTo>
                    <a:pt x="104387" y="10359"/>
                  </a:lnTo>
                  <a:lnTo>
                    <a:pt x="103976" y="9734"/>
                  </a:lnTo>
                  <a:lnTo>
                    <a:pt x="104209" y="9126"/>
                  </a:lnTo>
                  <a:lnTo>
                    <a:pt x="105029" y="8188"/>
                  </a:lnTo>
                  <a:lnTo>
                    <a:pt x="104436" y="7870"/>
                  </a:lnTo>
                  <a:lnTo>
                    <a:pt x="105432" y="6897"/>
                  </a:lnTo>
                  <a:lnTo>
                    <a:pt x="105278" y="6789"/>
                  </a:lnTo>
                  <a:lnTo>
                    <a:pt x="105128" y="6868"/>
                  </a:lnTo>
                  <a:lnTo>
                    <a:pt x="104784" y="6867"/>
                  </a:lnTo>
                  <a:lnTo>
                    <a:pt x="104203" y="5721"/>
                  </a:lnTo>
                  <a:lnTo>
                    <a:pt x="105667" y="2753"/>
                  </a:lnTo>
                  <a:lnTo>
                    <a:pt x="106005" y="3132"/>
                  </a:lnTo>
                  <a:lnTo>
                    <a:pt x="106819" y="2479"/>
                  </a:lnTo>
                  <a:lnTo>
                    <a:pt x="107224" y="3258"/>
                  </a:lnTo>
                  <a:lnTo>
                    <a:pt x="108437" y="4100"/>
                  </a:lnTo>
                  <a:lnTo>
                    <a:pt x="109563" y="5115"/>
                  </a:lnTo>
                  <a:lnTo>
                    <a:pt x="110535" y="1541"/>
                  </a:lnTo>
                  <a:lnTo>
                    <a:pt x="111021" y="1380"/>
                  </a:lnTo>
                  <a:lnTo>
                    <a:pt x="111379" y="1162"/>
                  </a:lnTo>
                  <a:lnTo>
                    <a:pt x="111770" y="719"/>
                  </a:lnTo>
                  <a:lnTo>
                    <a:pt x="111976" y="352"/>
                  </a:lnTo>
                  <a:lnTo>
                    <a:pt x="112539" y="28"/>
                  </a:lnTo>
                  <a:lnTo>
                    <a:pt x="112928" y="0"/>
                  </a:lnTo>
                  <a:lnTo>
                    <a:pt x="113914" y="1625"/>
                  </a:lnTo>
                  <a:lnTo>
                    <a:pt x="114437" y="1399"/>
                  </a:lnTo>
                  <a:lnTo>
                    <a:pt x="114651" y="1397"/>
                  </a:lnTo>
                  <a:lnTo>
                    <a:pt x="115544" y="2078"/>
                  </a:lnTo>
                  <a:lnTo>
                    <a:pt x="115761" y="2408"/>
                  </a:lnTo>
                  <a:lnTo>
                    <a:pt x="116273" y="2598"/>
                  </a:lnTo>
                  <a:lnTo>
                    <a:pt x="117396" y="3628"/>
                  </a:lnTo>
                  <a:lnTo>
                    <a:pt x="118389" y="3962"/>
                  </a:lnTo>
                  <a:lnTo>
                    <a:pt x="117531" y="6769"/>
                  </a:lnTo>
                  <a:lnTo>
                    <a:pt x="117966" y="6703"/>
                  </a:lnTo>
                  <a:lnTo>
                    <a:pt x="118523" y="6749"/>
                  </a:lnTo>
                  <a:lnTo>
                    <a:pt x="119165" y="7185"/>
                  </a:lnTo>
                  <a:lnTo>
                    <a:pt x="119219" y="7403"/>
                  </a:lnTo>
                  <a:lnTo>
                    <a:pt x="119067" y="8080"/>
                  </a:lnTo>
                  <a:lnTo>
                    <a:pt x="118223" y="9127"/>
                  </a:lnTo>
                  <a:lnTo>
                    <a:pt x="118784" y="9369"/>
                  </a:lnTo>
                  <a:lnTo>
                    <a:pt x="119957" y="10215"/>
                  </a:lnTo>
                  <a:lnTo>
                    <a:pt x="118322" y="10000"/>
                  </a:lnTo>
                  <a:lnTo>
                    <a:pt x="117926" y="9868"/>
                  </a:lnTo>
                  <a:lnTo>
                    <a:pt x="117614" y="9642"/>
                  </a:lnTo>
                  <a:lnTo>
                    <a:pt x="117379" y="9755"/>
                  </a:lnTo>
                  <a:lnTo>
                    <a:pt x="117772" y="11097"/>
                  </a:lnTo>
                  <a:lnTo>
                    <a:pt x="119390" y="10639"/>
                  </a:lnTo>
                  <a:lnTo>
                    <a:pt x="119396" y="11770"/>
                  </a:lnTo>
                  <a:lnTo>
                    <a:pt x="118989" y="13220"/>
                  </a:lnTo>
                  <a:lnTo>
                    <a:pt x="118369" y="13325"/>
                  </a:lnTo>
                  <a:lnTo>
                    <a:pt x="118869" y="15265"/>
                  </a:lnTo>
                  <a:lnTo>
                    <a:pt x="117664" y="15723"/>
                  </a:lnTo>
                  <a:lnTo>
                    <a:pt x="117270" y="16118"/>
                  </a:lnTo>
                  <a:lnTo>
                    <a:pt x="116221" y="16936"/>
                  </a:lnTo>
                  <a:lnTo>
                    <a:pt x="116176" y="17109"/>
                  </a:lnTo>
                  <a:lnTo>
                    <a:pt x="116115" y="17486"/>
                  </a:lnTo>
                  <a:lnTo>
                    <a:pt x="116696" y="17485"/>
                  </a:lnTo>
                  <a:lnTo>
                    <a:pt x="116842" y="18125"/>
                  </a:lnTo>
                  <a:lnTo>
                    <a:pt x="116763" y="18370"/>
                  </a:lnTo>
                  <a:lnTo>
                    <a:pt x="116832" y="18512"/>
                  </a:lnTo>
                  <a:lnTo>
                    <a:pt x="117954" y="19287"/>
                  </a:lnTo>
                  <a:lnTo>
                    <a:pt x="116723" y="20564"/>
                  </a:lnTo>
                  <a:lnTo>
                    <a:pt x="116435" y="21039"/>
                  </a:lnTo>
                  <a:lnTo>
                    <a:pt x="116757" y="22198"/>
                  </a:lnTo>
                  <a:lnTo>
                    <a:pt x="116972" y="21985"/>
                  </a:lnTo>
                  <a:lnTo>
                    <a:pt x="117035" y="21810"/>
                  </a:lnTo>
                  <a:lnTo>
                    <a:pt x="117023" y="21487"/>
                  </a:lnTo>
                  <a:lnTo>
                    <a:pt x="117875" y="21340"/>
                  </a:lnTo>
                  <a:lnTo>
                    <a:pt x="118059" y="21998"/>
                  </a:lnTo>
                  <a:lnTo>
                    <a:pt x="117231" y="22141"/>
                  </a:lnTo>
                  <a:lnTo>
                    <a:pt x="117326" y="22590"/>
                  </a:lnTo>
                  <a:lnTo>
                    <a:pt x="118776" y="22348"/>
                  </a:lnTo>
                  <a:lnTo>
                    <a:pt x="119076" y="22421"/>
                  </a:lnTo>
                  <a:lnTo>
                    <a:pt x="119047" y="22934"/>
                  </a:lnTo>
                  <a:lnTo>
                    <a:pt x="120056" y="25724"/>
                  </a:lnTo>
                  <a:lnTo>
                    <a:pt x="120756" y="25720"/>
                  </a:lnTo>
                  <a:lnTo>
                    <a:pt x="120809" y="25439"/>
                  </a:lnTo>
                  <a:lnTo>
                    <a:pt x="121046" y="25446"/>
                  </a:lnTo>
                  <a:lnTo>
                    <a:pt x="121182" y="25697"/>
                  </a:lnTo>
                  <a:lnTo>
                    <a:pt x="123861" y="25737"/>
                  </a:lnTo>
                  <a:lnTo>
                    <a:pt x="124434" y="25553"/>
                  </a:lnTo>
                  <a:lnTo>
                    <a:pt x="124446" y="24559"/>
                  </a:lnTo>
                  <a:lnTo>
                    <a:pt x="125147" y="24230"/>
                  </a:lnTo>
                  <a:lnTo>
                    <a:pt x="125811" y="23521"/>
                  </a:lnTo>
                  <a:lnTo>
                    <a:pt x="125047" y="21994"/>
                  </a:lnTo>
                  <a:lnTo>
                    <a:pt x="128243" y="21899"/>
                  </a:lnTo>
                  <a:lnTo>
                    <a:pt x="136340" y="21689"/>
                  </a:lnTo>
                  <a:lnTo>
                    <a:pt x="140989" y="32895"/>
                  </a:lnTo>
                  <a:lnTo>
                    <a:pt x="144191" y="40574"/>
                  </a:lnTo>
                  <a:lnTo>
                    <a:pt x="147919" y="49035"/>
                  </a:lnTo>
                  <a:lnTo>
                    <a:pt x="157502" y="48229"/>
                  </a:lnTo>
                  <a:lnTo>
                    <a:pt x="157575" y="48367"/>
                  </a:lnTo>
                  <a:lnTo>
                    <a:pt x="158452" y="50417"/>
                  </a:lnTo>
                  <a:lnTo>
                    <a:pt x="158249" y="51285"/>
                  </a:lnTo>
                  <a:lnTo>
                    <a:pt x="160335" y="54776"/>
                  </a:lnTo>
                  <a:lnTo>
                    <a:pt x="161157" y="56779"/>
                  </a:lnTo>
                  <a:lnTo>
                    <a:pt x="164058" y="57586"/>
                  </a:lnTo>
                  <a:lnTo>
                    <a:pt x="165489" y="57431"/>
                  </a:lnTo>
                  <a:lnTo>
                    <a:pt x="167071" y="57152"/>
                  </a:lnTo>
                  <a:lnTo>
                    <a:pt x="168841" y="56692"/>
                  </a:lnTo>
                  <a:lnTo>
                    <a:pt x="169615" y="56729"/>
                  </a:lnTo>
                  <a:lnTo>
                    <a:pt x="170684" y="56918"/>
                  </a:lnTo>
                  <a:lnTo>
                    <a:pt x="171502" y="56657"/>
                  </a:lnTo>
                  <a:lnTo>
                    <a:pt x="171755" y="56359"/>
                  </a:lnTo>
                  <a:lnTo>
                    <a:pt x="173463" y="56586"/>
                  </a:lnTo>
                  <a:lnTo>
                    <a:pt x="174741" y="57333"/>
                  </a:lnTo>
                  <a:lnTo>
                    <a:pt x="175595" y="57382"/>
                  </a:lnTo>
                  <a:lnTo>
                    <a:pt x="175752" y="57084"/>
                  </a:lnTo>
                  <a:lnTo>
                    <a:pt x="176517" y="57706"/>
                  </a:lnTo>
                  <a:lnTo>
                    <a:pt x="176720" y="58044"/>
                  </a:lnTo>
                  <a:lnTo>
                    <a:pt x="177186" y="58179"/>
                  </a:lnTo>
                  <a:lnTo>
                    <a:pt x="177024" y="58632"/>
                  </a:lnTo>
                  <a:lnTo>
                    <a:pt x="178142" y="59081"/>
                  </a:lnTo>
                  <a:lnTo>
                    <a:pt x="182161" y="60272"/>
                  </a:lnTo>
                  <a:lnTo>
                    <a:pt x="182150" y="59193"/>
                  </a:lnTo>
                  <a:lnTo>
                    <a:pt x="182214" y="58458"/>
                  </a:lnTo>
                  <a:lnTo>
                    <a:pt x="182425" y="57780"/>
                  </a:lnTo>
                  <a:lnTo>
                    <a:pt x="182865" y="57233"/>
                  </a:lnTo>
                  <a:lnTo>
                    <a:pt x="183514" y="56761"/>
                  </a:lnTo>
                  <a:lnTo>
                    <a:pt x="184301" y="56518"/>
                  </a:lnTo>
                  <a:lnTo>
                    <a:pt x="184568" y="56716"/>
                  </a:lnTo>
                  <a:lnTo>
                    <a:pt x="184844" y="57191"/>
                  </a:lnTo>
                  <a:lnTo>
                    <a:pt x="184977" y="57500"/>
                  </a:lnTo>
                  <a:lnTo>
                    <a:pt x="185185" y="58371"/>
                  </a:lnTo>
                  <a:lnTo>
                    <a:pt x="185420" y="58751"/>
                  </a:lnTo>
                  <a:lnTo>
                    <a:pt x="185993" y="59159"/>
                  </a:lnTo>
                  <a:lnTo>
                    <a:pt x="186270" y="58992"/>
                  </a:lnTo>
                  <a:lnTo>
                    <a:pt x="186226" y="57802"/>
                  </a:lnTo>
                  <a:lnTo>
                    <a:pt x="185747" y="57563"/>
                  </a:lnTo>
                  <a:lnTo>
                    <a:pt x="185751" y="57247"/>
                  </a:lnTo>
                  <a:lnTo>
                    <a:pt x="186051" y="56949"/>
                  </a:lnTo>
                  <a:lnTo>
                    <a:pt x="186343" y="57019"/>
                  </a:lnTo>
                  <a:lnTo>
                    <a:pt x="186666" y="57212"/>
                  </a:lnTo>
                  <a:lnTo>
                    <a:pt x="186835" y="57529"/>
                  </a:lnTo>
                  <a:lnTo>
                    <a:pt x="186751" y="57949"/>
                  </a:lnTo>
                  <a:lnTo>
                    <a:pt x="186597" y="58188"/>
                  </a:lnTo>
                  <a:lnTo>
                    <a:pt x="186540" y="58554"/>
                  </a:lnTo>
                  <a:lnTo>
                    <a:pt x="186540" y="59374"/>
                  </a:lnTo>
                  <a:lnTo>
                    <a:pt x="186824" y="59370"/>
                  </a:lnTo>
                  <a:lnTo>
                    <a:pt x="187501" y="59184"/>
                  </a:lnTo>
                  <a:lnTo>
                    <a:pt x="187637" y="59101"/>
                  </a:lnTo>
                  <a:lnTo>
                    <a:pt x="187769" y="58719"/>
                  </a:lnTo>
                  <a:lnTo>
                    <a:pt x="188308" y="58102"/>
                  </a:lnTo>
                  <a:lnTo>
                    <a:pt x="188710" y="58043"/>
                  </a:lnTo>
                  <a:lnTo>
                    <a:pt x="189373" y="58449"/>
                  </a:lnTo>
                  <a:lnTo>
                    <a:pt x="189383" y="58806"/>
                  </a:lnTo>
                  <a:lnTo>
                    <a:pt x="189122" y="59374"/>
                  </a:lnTo>
                  <a:lnTo>
                    <a:pt x="188795" y="59921"/>
                  </a:lnTo>
                  <a:lnTo>
                    <a:pt x="187838" y="61444"/>
                  </a:lnTo>
                  <a:lnTo>
                    <a:pt x="187413" y="62119"/>
                  </a:lnTo>
                  <a:lnTo>
                    <a:pt x="187214" y="62435"/>
                  </a:lnTo>
                  <a:lnTo>
                    <a:pt x="187098" y="62702"/>
                  </a:lnTo>
                  <a:lnTo>
                    <a:pt x="185716" y="65872"/>
                  </a:lnTo>
                  <a:lnTo>
                    <a:pt x="183579" y="70777"/>
                  </a:lnTo>
                  <a:lnTo>
                    <a:pt x="179835" y="76921"/>
                  </a:lnTo>
                  <a:lnTo>
                    <a:pt x="177203" y="81239"/>
                  </a:lnTo>
                  <a:lnTo>
                    <a:pt x="174132" y="86707"/>
                  </a:lnTo>
                  <a:lnTo>
                    <a:pt x="173848" y="87213"/>
                  </a:lnTo>
                  <a:lnTo>
                    <a:pt x="170790" y="92659"/>
                  </a:lnTo>
                  <a:lnTo>
                    <a:pt x="170372" y="93085"/>
                  </a:lnTo>
                  <a:lnTo>
                    <a:pt x="169685" y="93784"/>
                  </a:lnTo>
                  <a:lnTo>
                    <a:pt x="167985" y="96342"/>
                  </a:lnTo>
                  <a:lnTo>
                    <a:pt x="166017" y="99303"/>
                  </a:lnTo>
                  <a:lnTo>
                    <a:pt x="164104" y="100342"/>
                  </a:lnTo>
                  <a:lnTo>
                    <a:pt x="161658" y="100498"/>
                  </a:lnTo>
                  <a:lnTo>
                    <a:pt x="161482" y="101571"/>
                  </a:lnTo>
                  <a:lnTo>
                    <a:pt x="161369" y="102256"/>
                  </a:lnTo>
                  <a:lnTo>
                    <a:pt x="160962" y="101571"/>
                  </a:lnTo>
                  <a:lnTo>
                    <a:pt x="160513" y="101045"/>
                  </a:lnTo>
                  <a:lnTo>
                    <a:pt x="159931" y="100662"/>
                  </a:lnTo>
                  <a:lnTo>
                    <a:pt x="159155" y="100527"/>
                  </a:lnTo>
                  <a:lnTo>
                    <a:pt x="158212" y="100483"/>
                  </a:lnTo>
                  <a:lnTo>
                    <a:pt x="156049" y="100701"/>
                  </a:lnTo>
                  <a:lnTo>
                    <a:pt x="155882" y="100755"/>
                  </a:lnTo>
                  <a:lnTo>
                    <a:pt x="155187" y="101270"/>
                  </a:lnTo>
                  <a:lnTo>
                    <a:pt x="153701" y="101571"/>
                  </a:lnTo>
                  <a:lnTo>
                    <a:pt x="153303" y="101669"/>
                  </a:lnTo>
                  <a:lnTo>
                    <a:pt x="152505" y="101571"/>
                  </a:lnTo>
                  <a:lnTo>
                    <a:pt x="151490" y="99155"/>
                  </a:lnTo>
                  <a:lnTo>
                    <a:pt x="150330" y="96395"/>
                  </a:lnTo>
                  <a:lnTo>
                    <a:pt x="149454" y="94748"/>
                  </a:lnTo>
                  <a:lnTo>
                    <a:pt x="149225" y="94543"/>
                  </a:lnTo>
                  <a:lnTo>
                    <a:pt x="149079" y="94297"/>
                  </a:lnTo>
                  <a:lnTo>
                    <a:pt x="148897" y="93904"/>
                  </a:lnTo>
                  <a:lnTo>
                    <a:pt x="148085" y="93554"/>
                  </a:lnTo>
                  <a:lnTo>
                    <a:pt x="147965" y="93285"/>
                  </a:lnTo>
                  <a:lnTo>
                    <a:pt x="147989" y="92368"/>
                  </a:lnTo>
                  <a:lnTo>
                    <a:pt x="148316" y="91582"/>
                  </a:lnTo>
                  <a:lnTo>
                    <a:pt x="148323" y="91403"/>
                  </a:lnTo>
                  <a:lnTo>
                    <a:pt x="147924" y="91132"/>
                  </a:lnTo>
                  <a:lnTo>
                    <a:pt x="147697" y="90538"/>
                  </a:lnTo>
                  <a:lnTo>
                    <a:pt x="148033" y="90190"/>
                  </a:lnTo>
                  <a:lnTo>
                    <a:pt x="148182" y="90174"/>
                  </a:lnTo>
                  <a:lnTo>
                    <a:pt x="147937" y="90073"/>
                  </a:lnTo>
                  <a:lnTo>
                    <a:pt x="147634" y="90557"/>
                  </a:lnTo>
                  <a:lnTo>
                    <a:pt x="147646" y="90706"/>
                  </a:lnTo>
                  <a:lnTo>
                    <a:pt x="147864" y="91153"/>
                  </a:lnTo>
                  <a:lnTo>
                    <a:pt x="148293" y="91604"/>
                  </a:lnTo>
                  <a:lnTo>
                    <a:pt x="148086" y="91779"/>
                  </a:lnTo>
                  <a:lnTo>
                    <a:pt x="147615" y="91734"/>
                  </a:lnTo>
                  <a:lnTo>
                    <a:pt x="147485" y="91968"/>
                  </a:lnTo>
                  <a:lnTo>
                    <a:pt x="147021" y="92114"/>
                  </a:lnTo>
                  <a:lnTo>
                    <a:pt x="146826" y="92456"/>
                  </a:lnTo>
                  <a:lnTo>
                    <a:pt x="146650" y="92519"/>
                  </a:lnTo>
                  <a:lnTo>
                    <a:pt x="146466" y="92515"/>
                  </a:lnTo>
                  <a:lnTo>
                    <a:pt x="145973" y="92207"/>
                  </a:lnTo>
                  <a:lnTo>
                    <a:pt x="145747" y="92199"/>
                  </a:lnTo>
                  <a:lnTo>
                    <a:pt x="145104" y="92504"/>
                  </a:lnTo>
                  <a:lnTo>
                    <a:pt x="144993" y="92728"/>
                  </a:lnTo>
                  <a:lnTo>
                    <a:pt x="144740" y="92635"/>
                  </a:lnTo>
                  <a:lnTo>
                    <a:pt x="144541" y="92162"/>
                  </a:lnTo>
                  <a:lnTo>
                    <a:pt x="144238" y="91883"/>
                  </a:lnTo>
                  <a:lnTo>
                    <a:pt x="143768" y="91603"/>
                  </a:lnTo>
                  <a:lnTo>
                    <a:pt x="143587" y="90792"/>
                  </a:lnTo>
                  <a:lnTo>
                    <a:pt x="143901" y="89600"/>
                  </a:lnTo>
                  <a:lnTo>
                    <a:pt x="143603" y="89351"/>
                  </a:lnTo>
                  <a:lnTo>
                    <a:pt x="143924" y="89053"/>
                  </a:lnTo>
                  <a:lnTo>
                    <a:pt x="144120" y="89050"/>
                  </a:lnTo>
                  <a:lnTo>
                    <a:pt x="144177" y="89221"/>
                  </a:lnTo>
                  <a:lnTo>
                    <a:pt x="144070" y="89783"/>
                  </a:lnTo>
                  <a:lnTo>
                    <a:pt x="144265" y="89035"/>
                  </a:lnTo>
                  <a:lnTo>
                    <a:pt x="144560" y="88625"/>
                  </a:lnTo>
                  <a:lnTo>
                    <a:pt x="144744" y="88484"/>
                  </a:lnTo>
                  <a:lnTo>
                    <a:pt x="145000" y="88078"/>
                  </a:lnTo>
                  <a:lnTo>
                    <a:pt x="144751" y="87542"/>
                  </a:lnTo>
                  <a:lnTo>
                    <a:pt x="144705" y="87289"/>
                  </a:lnTo>
                  <a:lnTo>
                    <a:pt x="144721" y="87047"/>
                  </a:lnTo>
                  <a:lnTo>
                    <a:pt x="144915" y="86759"/>
                  </a:lnTo>
                  <a:lnTo>
                    <a:pt x="145188" y="86797"/>
                  </a:lnTo>
                  <a:lnTo>
                    <a:pt x="145490" y="86663"/>
                  </a:lnTo>
                  <a:lnTo>
                    <a:pt x="145387" y="86388"/>
                  </a:lnTo>
                  <a:lnTo>
                    <a:pt x="145659" y="84754"/>
                  </a:lnTo>
                  <a:lnTo>
                    <a:pt x="144661" y="86272"/>
                  </a:lnTo>
                  <a:lnTo>
                    <a:pt x="144629" y="86101"/>
                  </a:lnTo>
                  <a:lnTo>
                    <a:pt x="144380" y="85740"/>
                  </a:lnTo>
                  <a:lnTo>
                    <a:pt x="144070" y="85468"/>
                  </a:lnTo>
                  <a:lnTo>
                    <a:pt x="143977" y="85290"/>
                  </a:lnTo>
                  <a:lnTo>
                    <a:pt x="143970" y="84776"/>
                  </a:lnTo>
                  <a:lnTo>
                    <a:pt x="144131" y="84404"/>
                  </a:lnTo>
                  <a:lnTo>
                    <a:pt x="144054" y="83197"/>
                  </a:lnTo>
                  <a:lnTo>
                    <a:pt x="143951" y="83544"/>
                  </a:lnTo>
                  <a:lnTo>
                    <a:pt x="143813" y="84601"/>
                  </a:lnTo>
                  <a:lnTo>
                    <a:pt x="143877" y="85035"/>
                  </a:lnTo>
                  <a:lnTo>
                    <a:pt x="143501" y="85037"/>
                  </a:lnTo>
                  <a:lnTo>
                    <a:pt x="143759" y="83235"/>
                  </a:lnTo>
                  <a:lnTo>
                    <a:pt x="143767" y="83041"/>
                  </a:lnTo>
                  <a:lnTo>
                    <a:pt x="143498" y="82520"/>
                  </a:lnTo>
                  <a:lnTo>
                    <a:pt x="143973" y="81765"/>
                  </a:lnTo>
                  <a:lnTo>
                    <a:pt x="144054" y="81370"/>
                  </a:lnTo>
                  <a:lnTo>
                    <a:pt x="142747" y="80957"/>
                  </a:lnTo>
                  <a:lnTo>
                    <a:pt x="141156" y="80254"/>
                  </a:lnTo>
                  <a:lnTo>
                    <a:pt x="140593" y="80221"/>
                  </a:lnTo>
                  <a:lnTo>
                    <a:pt x="139451" y="79760"/>
                  </a:lnTo>
                  <a:lnTo>
                    <a:pt x="137837" y="78707"/>
                  </a:lnTo>
                  <a:lnTo>
                    <a:pt x="136775" y="77877"/>
                  </a:lnTo>
                  <a:lnTo>
                    <a:pt x="136619" y="78093"/>
                  </a:lnTo>
                  <a:lnTo>
                    <a:pt x="136523" y="78383"/>
                  </a:lnTo>
                  <a:lnTo>
                    <a:pt x="136461" y="78890"/>
                  </a:lnTo>
                  <a:lnTo>
                    <a:pt x="136139" y="79139"/>
                  </a:lnTo>
                  <a:lnTo>
                    <a:pt x="135924" y="79180"/>
                  </a:lnTo>
                  <a:lnTo>
                    <a:pt x="135890" y="78632"/>
                  </a:lnTo>
                  <a:lnTo>
                    <a:pt x="135173" y="78598"/>
                  </a:lnTo>
                  <a:lnTo>
                    <a:pt x="135055" y="78420"/>
                  </a:lnTo>
                  <a:lnTo>
                    <a:pt x="134940" y="77772"/>
                  </a:lnTo>
                  <a:lnTo>
                    <a:pt x="134856" y="77176"/>
                  </a:lnTo>
                  <a:lnTo>
                    <a:pt x="133775" y="77116"/>
                  </a:lnTo>
                  <a:lnTo>
                    <a:pt x="133618" y="77209"/>
                  </a:lnTo>
                  <a:lnTo>
                    <a:pt x="133553" y="77381"/>
                  </a:lnTo>
                  <a:lnTo>
                    <a:pt x="134733" y="78777"/>
                  </a:lnTo>
                  <a:lnTo>
                    <a:pt x="134821" y="78963"/>
                  </a:lnTo>
                  <a:lnTo>
                    <a:pt x="133966" y="79596"/>
                  </a:lnTo>
                  <a:lnTo>
                    <a:pt x="132605" y="78858"/>
                  </a:lnTo>
                  <a:lnTo>
                    <a:pt x="131962" y="78299"/>
                  </a:lnTo>
                  <a:lnTo>
                    <a:pt x="131398" y="78169"/>
                  </a:lnTo>
                  <a:lnTo>
                    <a:pt x="130130" y="77990"/>
                  </a:lnTo>
                  <a:lnTo>
                    <a:pt x="129390" y="78303"/>
                  </a:lnTo>
                  <a:lnTo>
                    <a:pt x="129039" y="78263"/>
                  </a:lnTo>
                  <a:lnTo>
                    <a:pt x="128876" y="78158"/>
                  </a:lnTo>
                  <a:lnTo>
                    <a:pt x="128175" y="77975"/>
                  </a:lnTo>
                  <a:lnTo>
                    <a:pt x="127673" y="78083"/>
                  </a:lnTo>
                  <a:lnTo>
                    <a:pt x="127190" y="77849"/>
                  </a:lnTo>
                  <a:lnTo>
                    <a:pt x="126764" y="77503"/>
                  </a:lnTo>
                  <a:lnTo>
                    <a:pt x="126504" y="77551"/>
                  </a:lnTo>
                  <a:lnTo>
                    <a:pt x="126247" y="77726"/>
                  </a:lnTo>
                  <a:lnTo>
                    <a:pt x="124679" y="78412"/>
                  </a:lnTo>
                  <a:lnTo>
                    <a:pt x="124645" y="77973"/>
                  </a:lnTo>
                  <a:lnTo>
                    <a:pt x="124472" y="77809"/>
                  </a:lnTo>
                  <a:lnTo>
                    <a:pt x="124008" y="77589"/>
                  </a:lnTo>
                  <a:lnTo>
                    <a:pt x="123058" y="77486"/>
                  </a:lnTo>
                  <a:lnTo>
                    <a:pt x="123111" y="77824"/>
                  </a:lnTo>
                  <a:lnTo>
                    <a:pt x="123100" y="78576"/>
                  </a:lnTo>
                  <a:lnTo>
                    <a:pt x="122730" y="79276"/>
                  </a:lnTo>
                  <a:lnTo>
                    <a:pt x="122572" y="80141"/>
                  </a:lnTo>
                  <a:lnTo>
                    <a:pt x="121905" y="80745"/>
                  </a:lnTo>
                  <a:lnTo>
                    <a:pt x="121060" y="80956"/>
                  </a:lnTo>
                  <a:lnTo>
                    <a:pt x="121508" y="80952"/>
                  </a:lnTo>
                  <a:lnTo>
                    <a:pt x="122815" y="81431"/>
                  </a:lnTo>
                  <a:lnTo>
                    <a:pt x="124501" y="82748"/>
                  </a:lnTo>
                  <a:lnTo>
                    <a:pt x="125715" y="83338"/>
                  </a:lnTo>
                  <a:lnTo>
                    <a:pt x="125613" y="83522"/>
                  </a:lnTo>
                  <a:lnTo>
                    <a:pt x="125263" y="84159"/>
                  </a:lnTo>
                  <a:lnTo>
                    <a:pt x="125034" y="84173"/>
                  </a:lnTo>
                  <a:lnTo>
                    <a:pt x="124823" y="84289"/>
                  </a:lnTo>
                  <a:lnTo>
                    <a:pt x="123659" y="85060"/>
                  </a:lnTo>
                  <a:lnTo>
                    <a:pt x="122851" y="84748"/>
                  </a:lnTo>
                  <a:lnTo>
                    <a:pt x="122112" y="84730"/>
                  </a:lnTo>
                  <a:lnTo>
                    <a:pt x="121797" y="84942"/>
                  </a:lnTo>
                  <a:lnTo>
                    <a:pt x="123047" y="86587"/>
                  </a:lnTo>
                  <a:lnTo>
                    <a:pt x="110792" y="87974"/>
                  </a:lnTo>
                  <a:lnTo>
                    <a:pt x="110934" y="88763"/>
                  </a:lnTo>
                  <a:lnTo>
                    <a:pt x="110172" y="88309"/>
                  </a:lnTo>
                  <a:lnTo>
                    <a:pt x="109984" y="88462"/>
                  </a:lnTo>
                  <a:lnTo>
                    <a:pt x="110002" y="88815"/>
                  </a:lnTo>
                  <a:lnTo>
                    <a:pt x="110385" y="89222"/>
                  </a:lnTo>
                  <a:lnTo>
                    <a:pt x="110242" y="89357"/>
                  </a:lnTo>
                  <a:lnTo>
                    <a:pt x="109992" y="89106"/>
                  </a:lnTo>
                  <a:lnTo>
                    <a:pt x="109693" y="88741"/>
                  </a:lnTo>
                  <a:lnTo>
                    <a:pt x="108443" y="88517"/>
                  </a:lnTo>
                  <a:lnTo>
                    <a:pt x="108797" y="88823"/>
                  </a:lnTo>
                  <a:lnTo>
                    <a:pt x="108713" y="89289"/>
                  </a:lnTo>
                  <a:lnTo>
                    <a:pt x="107729" y="88425"/>
                  </a:lnTo>
                  <a:lnTo>
                    <a:pt x="107533" y="88627"/>
                  </a:lnTo>
                  <a:lnTo>
                    <a:pt x="108070" y="89099"/>
                  </a:lnTo>
                  <a:lnTo>
                    <a:pt x="108443" y="89574"/>
                  </a:lnTo>
                  <a:lnTo>
                    <a:pt x="108499" y="89862"/>
                  </a:lnTo>
                  <a:lnTo>
                    <a:pt x="107136" y="91337"/>
                  </a:lnTo>
                  <a:lnTo>
                    <a:pt x="107784" y="91500"/>
                  </a:lnTo>
                  <a:lnTo>
                    <a:pt x="108175" y="91530"/>
                  </a:lnTo>
                  <a:lnTo>
                    <a:pt x="108052" y="92200"/>
                  </a:lnTo>
                  <a:lnTo>
                    <a:pt x="107746" y="92681"/>
                  </a:lnTo>
                  <a:lnTo>
                    <a:pt x="107792" y="92874"/>
                  </a:lnTo>
                  <a:lnTo>
                    <a:pt x="108404" y="92855"/>
                  </a:lnTo>
                  <a:lnTo>
                    <a:pt x="108741" y="92152"/>
                  </a:lnTo>
                  <a:lnTo>
                    <a:pt x="109216" y="92881"/>
                  </a:lnTo>
                  <a:lnTo>
                    <a:pt x="108718" y="93376"/>
                  </a:lnTo>
                  <a:lnTo>
                    <a:pt x="108489" y="93492"/>
                  </a:lnTo>
                  <a:lnTo>
                    <a:pt x="108167" y="93503"/>
                  </a:lnTo>
                  <a:lnTo>
                    <a:pt x="107830" y="93682"/>
                  </a:lnTo>
                  <a:lnTo>
                    <a:pt x="107635" y="93892"/>
                  </a:lnTo>
                  <a:lnTo>
                    <a:pt x="105996" y="92544"/>
                  </a:lnTo>
                  <a:lnTo>
                    <a:pt x="104622" y="94003"/>
                  </a:lnTo>
                  <a:lnTo>
                    <a:pt x="104363" y="93931"/>
                  </a:lnTo>
                  <a:lnTo>
                    <a:pt x="103853" y="93679"/>
                  </a:lnTo>
                  <a:lnTo>
                    <a:pt x="103604" y="92742"/>
                  </a:lnTo>
                  <a:lnTo>
                    <a:pt x="103729" y="92337"/>
                  </a:lnTo>
                  <a:lnTo>
                    <a:pt x="103385" y="92085"/>
                  </a:lnTo>
                  <a:lnTo>
                    <a:pt x="102741" y="91973"/>
                  </a:lnTo>
                  <a:lnTo>
                    <a:pt x="102395" y="92363"/>
                  </a:lnTo>
                  <a:lnTo>
                    <a:pt x="102338" y="92509"/>
                  </a:lnTo>
                  <a:lnTo>
                    <a:pt x="102358" y="92818"/>
                  </a:lnTo>
                  <a:lnTo>
                    <a:pt x="101374" y="93473"/>
                  </a:lnTo>
                  <a:lnTo>
                    <a:pt x="100540" y="94374"/>
                  </a:lnTo>
                  <a:lnTo>
                    <a:pt x="100098" y="94057"/>
                  </a:lnTo>
                  <a:lnTo>
                    <a:pt x="100281" y="93763"/>
                  </a:lnTo>
                  <a:lnTo>
                    <a:pt x="99673" y="93030"/>
                  </a:lnTo>
                  <a:lnTo>
                    <a:pt x="98578" y="92994"/>
                  </a:lnTo>
                  <a:lnTo>
                    <a:pt x="98438" y="92867"/>
                  </a:lnTo>
                  <a:lnTo>
                    <a:pt x="97851" y="91853"/>
                  </a:lnTo>
                  <a:lnTo>
                    <a:pt x="97798" y="91686"/>
                  </a:lnTo>
                  <a:lnTo>
                    <a:pt x="97727" y="91559"/>
                  </a:lnTo>
                  <a:lnTo>
                    <a:pt x="97567" y="91945"/>
                  </a:lnTo>
                  <a:lnTo>
                    <a:pt x="97739" y="92860"/>
                  </a:lnTo>
                  <a:lnTo>
                    <a:pt x="97956" y="93371"/>
                  </a:lnTo>
                  <a:lnTo>
                    <a:pt x="98222" y="93713"/>
                  </a:lnTo>
                  <a:lnTo>
                    <a:pt x="99206" y="94380"/>
                  </a:lnTo>
                  <a:lnTo>
                    <a:pt x="99153" y="94523"/>
                  </a:lnTo>
                  <a:lnTo>
                    <a:pt x="98835" y="94541"/>
                  </a:lnTo>
                  <a:lnTo>
                    <a:pt x="98624" y="94455"/>
                  </a:lnTo>
                  <a:lnTo>
                    <a:pt x="98550" y="94291"/>
                  </a:lnTo>
                  <a:lnTo>
                    <a:pt x="98253" y="94177"/>
                  </a:lnTo>
                  <a:lnTo>
                    <a:pt x="97723" y="94366"/>
                  </a:lnTo>
                  <a:lnTo>
                    <a:pt x="97865" y="94646"/>
                  </a:lnTo>
                  <a:lnTo>
                    <a:pt x="96235" y="94241"/>
                  </a:lnTo>
                  <a:lnTo>
                    <a:pt x="95939" y="93847"/>
                  </a:lnTo>
                  <a:lnTo>
                    <a:pt x="94803" y="94044"/>
                  </a:lnTo>
                  <a:lnTo>
                    <a:pt x="93756" y="93138"/>
                  </a:lnTo>
                  <a:lnTo>
                    <a:pt x="93728" y="92933"/>
                  </a:lnTo>
                  <a:lnTo>
                    <a:pt x="94888" y="91687"/>
                  </a:lnTo>
                  <a:lnTo>
                    <a:pt x="93951" y="90884"/>
                  </a:lnTo>
                  <a:lnTo>
                    <a:pt x="94686" y="90085"/>
                  </a:lnTo>
                  <a:lnTo>
                    <a:pt x="94194" y="89646"/>
                  </a:lnTo>
                  <a:lnTo>
                    <a:pt x="93682" y="89497"/>
                  </a:lnTo>
                  <a:lnTo>
                    <a:pt x="93303" y="89211"/>
                  </a:lnTo>
                  <a:lnTo>
                    <a:pt x="92624" y="88451"/>
                  </a:lnTo>
                  <a:lnTo>
                    <a:pt x="91591" y="88131"/>
                  </a:lnTo>
                  <a:lnTo>
                    <a:pt x="90952" y="87432"/>
                  </a:lnTo>
                  <a:lnTo>
                    <a:pt x="90838" y="87164"/>
                  </a:lnTo>
                  <a:lnTo>
                    <a:pt x="89278" y="88844"/>
                  </a:lnTo>
                  <a:lnTo>
                    <a:pt x="88789" y="89379"/>
                  </a:lnTo>
                  <a:lnTo>
                    <a:pt x="89701" y="90169"/>
                  </a:lnTo>
                  <a:lnTo>
                    <a:pt x="88846" y="91094"/>
                  </a:lnTo>
                  <a:lnTo>
                    <a:pt x="87725" y="92317"/>
                  </a:lnTo>
                  <a:lnTo>
                    <a:pt x="87408" y="92078"/>
                  </a:lnTo>
                  <a:lnTo>
                    <a:pt x="86494" y="93229"/>
                  </a:lnTo>
                  <a:lnTo>
                    <a:pt x="86273" y="93144"/>
                  </a:lnTo>
                  <a:lnTo>
                    <a:pt x="85279" y="94561"/>
                  </a:lnTo>
                  <a:lnTo>
                    <a:pt x="84817" y="94318"/>
                  </a:lnTo>
                  <a:lnTo>
                    <a:pt x="86240" y="92392"/>
                  </a:lnTo>
                  <a:lnTo>
                    <a:pt x="87056" y="91016"/>
                  </a:lnTo>
                  <a:lnTo>
                    <a:pt x="84005" y="90896"/>
                  </a:lnTo>
                  <a:lnTo>
                    <a:pt x="85322" y="87900"/>
                  </a:lnTo>
                  <a:lnTo>
                    <a:pt x="84902" y="87695"/>
                  </a:lnTo>
                  <a:lnTo>
                    <a:pt x="84680" y="87937"/>
                  </a:lnTo>
                  <a:lnTo>
                    <a:pt x="84540" y="88082"/>
                  </a:lnTo>
                  <a:lnTo>
                    <a:pt x="83901" y="88799"/>
                  </a:lnTo>
                  <a:lnTo>
                    <a:pt x="80752" y="86018"/>
                  </a:lnTo>
                  <a:lnTo>
                    <a:pt x="80347" y="85742"/>
                  </a:lnTo>
                  <a:lnTo>
                    <a:pt x="79667" y="85660"/>
                  </a:lnTo>
                  <a:lnTo>
                    <a:pt x="79163" y="85965"/>
                  </a:lnTo>
                  <a:lnTo>
                    <a:pt x="78426" y="86258"/>
                  </a:lnTo>
                  <a:lnTo>
                    <a:pt x="77020" y="86227"/>
                  </a:lnTo>
                  <a:lnTo>
                    <a:pt x="77772" y="83406"/>
                  </a:lnTo>
                  <a:lnTo>
                    <a:pt x="76617" y="82392"/>
                  </a:lnTo>
                  <a:lnTo>
                    <a:pt x="76314" y="82396"/>
                  </a:lnTo>
                  <a:lnTo>
                    <a:pt x="75856" y="82563"/>
                  </a:lnTo>
                  <a:lnTo>
                    <a:pt x="75615" y="82920"/>
                  </a:lnTo>
                  <a:lnTo>
                    <a:pt x="75273" y="83163"/>
                  </a:lnTo>
                  <a:lnTo>
                    <a:pt x="74908" y="83001"/>
                  </a:lnTo>
                  <a:lnTo>
                    <a:pt x="74609" y="80678"/>
                  </a:lnTo>
                  <a:lnTo>
                    <a:pt x="73683" y="79854"/>
                  </a:lnTo>
                  <a:lnTo>
                    <a:pt x="72539" y="79947"/>
                  </a:lnTo>
                  <a:lnTo>
                    <a:pt x="71796" y="80224"/>
                  </a:lnTo>
                  <a:lnTo>
                    <a:pt x="71533" y="80247"/>
                  </a:lnTo>
                  <a:lnTo>
                    <a:pt x="70506" y="77756"/>
                  </a:lnTo>
                  <a:lnTo>
                    <a:pt x="70741" y="77255"/>
                  </a:lnTo>
                  <a:lnTo>
                    <a:pt x="68297" y="75139"/>
                  </a:lnTo>
                  <a:lnTo>
                    <a:pt x="65540" y="72689"/>
                  </a:lnTo>
                  <a:lnTo>
                    <a:pt x="65474" y="73350"/>
                  </a:lnTo>
                  <a:lnTo>
                    <a:pt x="64296" y="73448"/>
                  </a:lnTo>
                  <a:lnTo>
                    <a:pt x="63675" y="72879"/>
                  </a:lnTo>
                  <a:lnTo>
                    <a:pt x="63506" y="72488"/>
                  </a:lnTo>
                  <a:lnTo>
                    <a:pt x="63144" y="72456"/>
                  </a:lnTo>
                  <a:lnTo>
                    <a:pt x="62315" y="72114"/>
                  </a:lnTo>
                  <a:lnTo>
                    <a:pt x="61616" y="72082"/>
                  </a:lnTo>
                  <a:lnTo>
                    <a:pt x="61357" y="72163"/>
                  </a:lnTo>
                  <a:lnTo>
                    <a:pt x="61409" y="72456"/>
                  </a:lnTo>
                  <a:lnTo>
                    <a:pt x="60425" y="72391"/>
                  </a:lnTo>
                  <a:lnTo>
                    <a:pt x="59052" y="72439"/>
                  </a:lnTo>
                  <a:lnTo>
                    <a:pt x="58803" y="73149"/>
                  </a:lnTo>
                  <a:lnTo>
                    <a:pt x="59143" y="74115"/>
                  </a:lnTo>
                  <a:lnTo>
                    <a:pt x="59233" y="75140"/>
                  </a:lnTo>
                  <a:lnTo>
                    <a:pt x="56812" y="75221"/>
                  </a:lnTo>
                  <a:lnTo>
                    <a:pt x="56648" y="76149"/>
                  </a:lnTo>
                  <a:lnTo>
                    <a:pt x="56138" y="75958"/>
                  </a:lnTo>
                  <a:lnTo>
                    <a:pt x="55529" y="73466"/>
                  </a:lnTo>
                  <a:lnTo>
                    <a:pt x="54253" y="73381"/>
                  </a:lnTo>
                  <a:lnTo>
                    <a:pt x="49353" y="71413"/>
                  </a:lnTo>
                  <a:lnTo>
                    <a:pt x="48860" y="71050"/>
                  </a:lnTo>
                  <a:lnTo>
                    <a:pt x="48555" y="71364"/>
                  </a:lnTo>
                  <a:lnTo>
                    <a:pt x="48020" y="70866"/>
                  </a:lnTo>
                  <a:lnTo>
                    <a:pt x="47925" y="70500"/>
                  </a:lnTo>
                  <a:lnTo>
                    <a:pt x="47708" y="70141"/>
                  </a:lnTo>
                  <a:lnTo>
                    <a:pt x="46791" y="70199"/>
                  </a:lnTo>
                  <a:lnTo>
                    <a:pt x="46396" y="71211"/>
                  </a:lnTo>
                  <a:lnTo>
                    <a:pt x="45758" y="71534"/>
                  </a:lnTo>
                  <a:lnTo>
                    <a:pt x="45669" y="72286"/>
                  </a:lnTo>
                  <a:lnTo>
                    <a:pt x="46702" y="73094"/>
                  </a:lnTo>
                  <a:lnTo>
                    <a:pt x="45509" y="74181"/>
                  </a:lnTo>
                  <a:lnTo>
                    <a:pt x="45226" y="74515"/>
                  </a:lnTo>
                  <a:lnTo>
                    <a:pt x="45060" y="74891"/>
                  </a:lnTo>
                  <a:lnTo>
                    <a:pt x="44859" y="74866"/>
                  </a:lnTo>
                  <a:lnTo>
                    <a:pt x="43973" y="75284"/>
                  </a:lnTo>
                  <a:lnTo>
                    <a:pt x="42590" y="75268"/>
                  </a:lnTo>
                  <a:lnTo>
                    <a:pt x="42025" y="76438"/>
                  </a:lnTo>
                  <a:lnTo>
                    <a:pt x="41522" y="77148"/>
                  </a:lnTo>
                  <a:lnTo>
                    <a:pt x="40559" y="76807"/>
                  </a:lnTo>
                  <a:lnTo>
                    <a:pt x="38722" y="80179"/>
                  </a:lnTo>
                  <a:lnTo>
                    <a:pt x="38259" y="79905"/>
                  </a:lnTo>
                  <a:lnTo>
                    <a:pt x="37535" y="81668"/>
                  </a:lnTo>
                  <a:lnTo>
                    <a:pt x="37977" y="82351"/>
                  </a:lnTo>
                  <a:lnTo>
                    <a:pt x="37754" y="82563"/>
                  </a:lnTo>
                  <a:lnTo>
                    <a:pt x="37040" y="82873"/>
                  </a:lnTo>
                  <a:lnTo>
                    <a:pt x="35320" y="87083"/>
                  </a:lnTo>
                  <a:lnTo>
                    <a:pt x="34895" y="86743"/>
                  </a:lnTo>
                  <a:lnTo>
                    <a:pt x="34137" y="86773"/>
                  </a:lnTo>
                  <a:lnTo>
                    <a:pt x="34891" y="89069"/>
                  </a:lnTo>
                  <a:lnTo>
                    <a:pt x="34569" y="89203"/>
                  </a:lnTo>
                  <a:lnTo>
                    <a:pt x="33325" y="89262"/>
                  </a:lnTo>
                  <a:lnTo>
                    <a:pt x="32838" y="88760"/>
                  </a:lnTo>
                  <a:lnTo>
                    <a:pt x="32398" y="88788"/>
                  </a:lnTo>
                  <a:lnTo>
                    <a:pt x="31567" y="89966"/>
                  </a:lnTo>
                  <a:lnTo>
                    <a:pt x="31494" y="90247"/>
                  </a:lnTo>
                  <a:lnTo>
                    <a:pt x="31786" y="90440"/>
                  </a:lnTo>
                  <a:lnTo>
                    <a:pt x="30928" y="91329"/>
                  </a:lnTo>
                  <a:lnTo>
                    <a:pt x="30820" y="91567"/>
                  </a:lnTo>
                  <a:lnTo>
                    <a:pt x="30824" y="91950"/>
                  </a:lnTo>
                  <a:lnTo>
                    <a:pt x="30357" y="92129"/>
                  </a:lnTo>
                  <a:lnTo>
                    <a:pt x="28681" y="92167"/>
                  </a:lnTo>
                  <a:lnTo>
                    <a:pt x="28455" y="92014"/>
                  </a:lnTo>
                  <a:lnTo>
                    <a:pt x="28441" y="91869"/>
                  </a:lnTo>
                  <a:lnTo>
                    <a:pt x="26590" y="91594"/>
                  </a:lnTo>
                  <a:lnTo>
                    <a:pt x="26457" y="92156"/>
                  </a:lnTo>
                  <a:lnTo>
                    <a:pt x="25649" y="92075"/>
                  </a:lnTo>
                  <a:lnTo>
                    <a:pt x="26045" y="93405"/>
                  </a:lnTo>
                  <a:lnTo>
                    <a:pt x="26741" y="95127"/>
                  </a:lnTo>
                  <a:lnTo>
                    <a:pt x="29031" y="98332"/>
                  </a:lnTo>
                  <a:lnTo>
                    <a:pt x="28870" y="98626"/>
                  </a:lnTo>
                  <a:lnTo>
                    <a:pt x="24975" y="97927"/>
                  </a:lnTo>
                  <a:lnTo>
                    <a:pt x="25553" y="98560"/>
                  </a:lnTo>
                  <a:lnTo>
                    <a:pt x="25121" y="98828"/>
                  </a:lnTo>
                  <a:lnTo>
                    <a:pt x="24443" y="98974"/>
                  </a:lnTo>
                  <a:lnTo>
                    <a:pt x="23520" y="99417"/>
                  </a:lnTo>
                  <a:lnTo>
                    <a:pt x="23033" y="99908"/>
                  </a:lnTo>
                  <a:lnTo>
                    <a:pt x="24773" y="100217"/>
                  </a:lnTo>
                  <a:lnTo>
                    <a:pt x="25756" y="99997"/>
                  </a:lnTo>
                  <a:lnTo>
                    <a:pt x="27371" y="100335"/>
                  </a:lnTo>
                  <a:lnTo>
                    <a:pt x="26979" y="101816"/>
                  </a:lnTo>
                  <a:lnTo>
                    <a:pt x="27292" y="102312"/>
                  </a:lnTo>
                  <a:lnTo>
                    <a:pt x="27968" y="102501"/>
                  </a:lnTo>
                  <a:lnTo>
                    <a:pt x="28238" y="102760"/>
                  </a:lnTo>
                  <a:lnTo>
                    <a:pt x="28131" y="103199"/>
                  </a:lnTo>
                  <a:lnTo>
                    <a:pt x="27897" y="103514"/>
                  </a:lnTo>
                  <a:lnTo>
                    <a:pt x="27217" y="104928"/>
                  </a:lnTo>
                  <a:lnTo>
                    <a:pt x="27045" y="105546"/>
                  </a:lnTo>
                  <a:lnTo>
                    <a:pt x="27070" y="105801"/>
                  </a:lnTo>
                  <a:lnTo>
                    <a:pt x="27018" y="106246"/>
                  </a:lnTo>
                  <a:lnTo>
                    <a:pt x="26953" y="106419"/>
                  </a:lnTo>
                  <a:lnTo>
                    <a:pt x="26239" y="106519"/>
                  </a:lnTo>
                  <a:lnTo>
                    <a:pt x="25470" y="107454"/>
                  </a:lnTo>
                  <a:lnTo>
                    <a:pt x="25350" y="107915"/>
                  </a:lnTo>
                  <a:lnTo>
                    <a:pt x="25083" y="108432"/>
                  </a:lnTo>
                  <a:lnTo>
                    <a:pt x="24765" y="108756"/>
                  </a:lnTo>
                  <a:lnTo>
                    <a:pt x="23949" y="108989"/>
                  </a:lnTo>
                  <a:lnTo>
                    <a:pt x="23909" y="108861"/>
                  </a:lnTo>
                  <a:lnTo>
                    <a:pt x="23691" y="108659"/>
                  </a:lnTo>
                  <a:lnTo>
                    <a:pt x="23108" y="108383"/>
                  </a:lnTo>
                  <a:lnTo>
                    <a:pt x="22405" y="108449"/>
                  </a:lnTo>
                  <a:lnTo>
                    <a:pt x="21432" y="108130"/>
                  </a:lnTo>
                  <a:lnTo>
                    <a:pt x="20844" y="107843"/>
                  </a:lnTo>
                  <a:lnTo>
                    <a:pt x="20426" y="107820"/>
                  </a:lnTo>
                  <a:lnTo>
                    <a:pt x="19657" y="108304"/>
                  </a:lnTo>
                  <a:lnTo>
                    <a:pt x="18871" y="109128"/>
                  </a:lnTo>
                  <a:lnTo>
                    <a:pt x="18763" y="109356"/>
                  </a:lnTo>
                  <a:lnTo>
                    <a:pt x="18847" y="109619"/>
                  </a:lnTo>
                  <a:lnTo>
                    <a:pt x="19308" y="109652"/>
                  </a:lnTo>
                  <a:lnTo>
                    <a:pt x="19322" y="109814"/>
                  </a:lnTo>
                  <a:lnTo>
                    <a:pt x="19180" y="110142"/>
                  </a:lnTo>
                  <a:lnTo>
                    <a:pt x="19168" y="110465"/>
                  </a:lnTo>
                  <a:lnTo>
                    <a:pt x="19404" y="110769"/>
                  </a:lnTo>
                  <a:lnTo>
                    <a:pt x="19425" y="110926"/>
                  </a:lnTo>
                  <a:lnTo>
                    <a:pt x="19208" y="111276"/>
                  </a:lnTo>
                  <a:lnTo>
                    <a:pt x="19031" y="111419"/>
                  </a:lnTo>
                  <a:lnTo>
                    <a:pt x="18580" y="111327"/>
                  </a:lnTo>
                  <a:lnTo>
                    <a:pt x="18518" y="111607"/>
                  </a:lnTo>
                  <a:lnTo>
                    <a:pt x="18691" y="111796"/>
                  </a:lnTo>
                  <a:lnTo>
                    <a:pt x="18832" y="111843"/>
                  </a:lnTo>
                  <a:lnTo>
                    <a:pt x="19407" y="111607"/>
                  </a:lnTo>
                  <a:lnTo>
                    <a:pt x="19450" y="111750"/>
                  </a:lnTo>
                  <a:lnTo>
                    <a:pt x="19114" y="112422"/>
                  </a:lnTo>
                  <a:lnTo>
                    <a:pt x="18521" y="112282"/>
                  </a:lnTo>
                  <a:lnTo>
                    <a:pt x="18347" y="112385"/>
                  </a:lnTo>
                  <a:lnTo>
                    <a:pt x="18229" y="112602"/>
                  </a:lnTo>
                  <a:lnTo>
                    <a:pt x="18377" y="113027"/>
                  </a:lnTo>
                  <a:lnTo>
                    <a:pt x="18804" y="113148"/>
                  </a:lnTo>
                  <a:lnTo>
                    <a:pt x="19030" y="112851"/>
                  </a:lnTo>
                  <a:lnTo>
                    <a:pt x="19260" y="112819"/>
                  </a:lnTo>
                  <a:lnTo>
                    <a:pt x="19357" y="112949"/>
                  </a:lnTo>
                  <a:lnTo>
                    <a:pt x="19322" y="113405"/>
                  </a:lnTo>
                  <a:lnTo>
                    <a:pt x="19594" y="113774"/>
                  </a:lnTo>
                  <a:lnTo>
                    <a:pt x="19532" y="113988"/>
                  </a:lnTo>
                  <a:lnTo>
                    <a:pt x="19114" y="114034"/>
                  </a:lnTo>
                  <a:lnTo>
                    <a:pt x="19068" y="114250"/>
                  </a:lnTo>
                  <a:lnTo>
                    <a:pt x="19215" y="114541"/>
                  </a:lnTo>
                  <a:lnTo>
                    <a:pt x="18755" y="114684"/>
                  </a:lnTo>
                  <a:lnTo>
                    <a:pt x="18752" y="115335"/>
                  </a:lnTo>
                  <a:lnTo>
                    <a:pt x="18232" y="115397"/>
                  </a:lnTo>
                  <a:lnTo>
                    <a:pt x="18133" y="115700"/>
                  </a:lnTo>
                  <a:lnTo>
                    <a:pt x="18153" y="116033"/>
                  </a:lnTo>
                  <a:lnTo>
                    <a:pt x="18217" y="116162"/>
                  </a:lnTo>
                  <a:lnTo>
                    <a:pt x="18643" y="116439"/>
                  </a:lnTo>
                  <a:lnTo>
                    <a:pt x="18708" y="116942"/>
                  </a:lnTo>
                  <a:lnTo>
                    <a:pt x="18981" y="117133"/>
                  </a:lnTo>
                  <a:lnTo>
                    <a:pt x="19154" y="116969"/>
                  </a:lnTo>
                  <a:lnTo>
                    <a:pt x="19148" y="116574"/>
                  </a:lnTo>
                  <a:lnTo>
                    <a:pt x="19261" y="116445"/>
                  </a:lnTo>
                  <a:lnTo>
                    <a:pt x="19972" y="116614"/>
                  </a:lnTo>
                  <a:lnTo>
                    <a:pt x="20013" y="116789"/>
                  </a:lnTo>
                  <a:lnTo>
                    <a:pt x="20006" y="116955"/>
                  </a:lnTo>
                  <a:lnTo>
                    <a:pt x="19899" y="117179"/>
                  </a:lnTo>
                  <a:lnTo>
                    <a:pt x="19554" y="117410"/>
                  </a:lnTo>
                  <a:lnTo>
                    <a:pt x="19210" y="117734"/>
                  </a:lnTo>
                  <a:lnTo>
                    <a:pt x="19386" y="117960"/>
                  </a:lnTo>
                  <a:lnTo>
                    <a:pt x="19711" y="118177"/>
                  </a:lnTo>
                  <a:lnTo>
                    <a:pt x="19700" y="118515"/>
                  </a:lnTo>
                  <a:lnTo>
                    <a:pt x="19453" y="118684"/>
                  </a:lnTo>
                  <a:lnTo>
                    <a:pt x="19166" y="118729"/>
                  </a:lnTo>
                  <a:lnTo>
                    <a:pt x="18368" y="118634"/>
                  </a:lnTo>
                  <a:lnTo>
                    <a:pt x="18335" y="118781"/>
                  </a:lnTo>
                  <a:lnTo>
                    <a:pt x="18361" y="118958"/>
                  </a:lnTo>
                  <a:lnTo>
                    <a:pt x="18750" y="119355"/>
                  </a:lnTo>
                  <a:lnTo>
                    <a:pt x="18427" y="119699"/>
                  </a:lnTo>
                  <a:lnTo>
                    <a:pt x="18477" y="119918"/>
                  </a:lnTo>
                  <a:lnTo>
                    <a:pt x="19117" y="120331"/>
                  </a:lnTo>
                  <a:lnTo>
                    <a:pt x="19262" y="119901"/>
                  </a:lnTo>
                  <a:lnTo>
                    <a:pt x="19549" y="119921"/>
                  </a:lnTo>
                  <a:lnTo>
                    <a:pt x="19617" y="120751"/>
                  </a:lnTo>
                  <a:lnTo>
                    <a:pt x="18962" y="120498"/>
                  </a:lnTo>
                  <a:lnTo>
                    <a:pt x="17804" y="120049"/>
                  </a:lnTo>
                  <a:lnTo>
                    <a:pt x="16548" y="119219"/>
                  </a:lnTo>
                  <a:lnTo>
                    <a:pt x="15177" y="117484"/>
                  </a:lnTo>
                  <a:lnTo>
                    <a:pt x="15062" y="117253"/>
                  </a:lnTo>
                  <a:lnTo>
                    <a:pt x="14450" y="116018"/>
                  </a:lnTo>
                  <a:lnTo>
                    <a:pt x="14028" y="115168"/>
                  </a:lnTo>
                  <a:lnTo>
                    <a:pt x="13952" y="115013"/>
                  </a:lnTo>
                  <a:lnTo>
                    <a:pt x="13028" y="113150"/>
                  </a:lnTo>
                  <a:lnTo>
                    <a:pt x="12941" y="112975"/>
                  </a:lnTo>
                  <a:lnTo>
                    <a:pt x="12638" y="112363"/>
                  </a:lnTo>
                  <a:lnTo>
                    <a:pt x="12222" y="111524"/>
                  </a:lnTo>
                  <a:lnTo>
                    <a:pt x="11426" y="111597"/>
                  </a:lnTo>
                  <a:lnTo>
                    <a:pt x="10789" y="111655"/>
                  </a:lnTo>
                  <a:lnTo>
                    <a:pt x="9845" y="111216"/>
                  </a:lnTo>
                  <a:lnTo>
                    <a:pt x="7943" y="109907"/>
                  </a:lnTo>
                  <a:lnTo>
                    <a:pt x="7715" y="109750"/>
                  </a:lnTo>
                  <a:lnTo>
                    <a:pt x="7401" y="109534"/>
                  </a:lnTo>
                  <a:lnTo>
                    <a:pt x="6963" y="109188"/>
                  </a:lnTo>
                  <a:lnTo>
                    <a:pt x="6837" y="108826"/>
                  </a:lnTo>
                  <a:lnTo>
                    <a:pt x="6633" y="108238"/>
                  </a:lnTo>
                  <a:lnTo>
                    <a:pt x="5627" y="108174"/>
                  </a:lnTo>
                  <a:lnTo>
                    <a:pt x="3261" y="108023"/>
                  </a:lnTo>
                  <a:lnTo>
                    <a:pt x="3001" y="108006"/>
                  </a:lnTo>
                  <a:lnTo>
                    <a:pt x="2164" y="106398"/>
                  </a:lnTo>
                  <a:lnTo>
                    <a:pt x="1973" y="104908"/>
                  </a:lnTo>
                  <a:lnTo>
                    <a:pt x="2190" y="102149"/>
                  </a:lnTo>
                  <a:lnTo>
                    <a:pt x="4081" y="101897"/>
                  </a:lnTo>
                  <a:lnTo>
                    <a:pt x="4204" y="101572"/>
                  </a:lnTo>
                  <a:lnTo>
                    <a:pt x="3916" y="101391"/>
                  </a:lnTo>
                  <a:lnTo>
                    <a:pt x="3816" y="100716"/>
                  </a:lnTo>
                  <a:lnTo>
                    <a:pt x="3837" y="99831"/>
                  </a:lnTo>
                  <a:lnTo>
                    <a:pt x="3871" y="99624"/>
                  </a:lnTo>
                  <a:lnTo>
                    <a:pt x="4267" y="97258"/>
                  </a:lnTo>
                  <a:lnTo>
                    <a:pt x="4253" y="96606"/>
                  </a:lnTo>
                  <a:lnTo>
                    <a:pt x="4250" y="96476"/>
                  </a:lnTo>
                  <a:lnTo>
                    <a:pt x="4110" y="95840"/>
                  </a:lnTo>
                  <a:lnTo>
                    <a:pt x="3963" y="95767"/>
                  </a:lnTo>
                  <a:lnTo>
                    <a:pt x="3616" y="95573"/>
                  </a:lnTo>
                  <a:lnTo>
                    <a:pt x="3314" y="94970"/>
                  </a:lnTo>
                  <a:lnTo>
                    <a:pt x="3612" y="94466"/>
                  </a:lnTo>
                  <a:lnTo>
                    <a:pt x="4448" y="93583"/>
                  </a:lnTo>
                  <a:lnTo>
                    <a:pt x="5255" y="92579"/>
                  </a:lnTo>
                  <a:lnTo>
                    <a:pt x="5559" y="91932"/>
                  </a:lnTo>
                  <a:lnTo>
                    <a:pt x="5807" y="91406"/>
                  </a:lnTo>
                  <a:lnTo>
                    <a:pt x="6173" y="90592"/>
                  </a:lnTo>
                  <a:lnTo>
                    <a:pt x="6070" y="88903"/>
                  </a:lnTo>
                  <a:lnTo>
                    <a:pt x="5746" y="88455"/>
                  </a:lnTo>
                  <a:lnTo>
                    <a:pt x="5177" y="88049"/>
                  </a:lnTo>
                  <a:lnTo>
                    <a:pt x="4922" y="88075"/>
                  </a:lnTo>
                  <a:lnTo>
                    <a:pt x="4547" y="87965"/>
                  </a:lnTo>
                  <a:lnTo>
                    <a:pt x="4393" y="87919"/>
                  </a:lnTo>
                  <a:lnTo>
                    <a:pt x="3687" y="87279"/>
                  </a:lnTo>
                  <a:lnTo>
                    <a:pt x="3155" y="86772"/>
                  </a:lnTo>
                  <a:lnTo>
                    <a:pt x="2900" y="86472"/>
                  </a:lnTo>
                  <a:lnTo>
                    <a:pt x="2546" y="86238"/>
                  </a:lnTo>
                  <a:lnTo>
                    <a:pt x="2026" y="85975"/>
                  </a:lnTo>
                  <a:lnTo>
                    <a:pt x="1839" y="85848"/>
                  </a:lnTo>
                  <a:lnTo>
                    <a:pt x="791" y="84999"/>
                  </a:lnTo>
                  <a:lnTo>
                    <a:pt x="372" y="84237"/>
                  </a:lnTo>
                  <a:lnTo>
                    <a:pt x="329" y="84060"/>
                  </a:lnTo>
                  <a:lnTo>
                    <a:pt x="282" y="83778"/>
                  </a:lnTo>
                  <a:lnTo>
                    <a:pt x="317" y="83571"/>
                  </a:lnTo>
                  <a:lnTo>
                    <a:pt x="354" y="83349"/>
                  </a:lnTo>
                  <a:lnTo>
                    <a:pt x="151" y="82511"/>
                  </a:lnTo>
                  <a:lnTo>
                    <a:pt x="0" y="81387"/>
                  </a:lnTo>
                  <a:lnTo>
                    <a:pt x="21" y="80475"/>
                  </a:lnTo>
                  <a:lnTo>
                    <a:pt x="436" y="79646"/>
                  </a:lnTo>
                  <a:lnTo>
                    <a:pt x="1161" y="79158"/>
                  </a:lnTo>
                  <a:lnTo>
                    <a:pt x="1607" y="78732"/>
                  </a:lnTo>
                  <a:lnTo>
                    <a:pt x="2274" y="77840"/>
                  </a:lnTo>
                  <a:lnTo>
                    <a:pt x="2637" y="77824"/>
                  </a:lnTo>
                  <a:lnTo>
                    <a:pt x="3168" y="77645"/>
                  </a:lnTo>
                  <a:lnTo>
                    <a:pt x="4307" y="76148"/>
                  </a:lnTo>
                  <a:lnTo>
                    <a:pt x="4825" y="75433"/>
                  </a:lnTo>
                  <a:lnTo>
                    <a:pt x="5343" y="74928"/>
                  </a:lnTo>
                  <a:lnTo>
                    <a:pt x="5822" y="74164"/>
                  </a:lnTo>
                  <a:lnTo>
                    <a:pt x="6198" y="73237"/>
                  </a:lnTo>
                  <a:lnTo>
                    <a:pt x="6508" y="71447"/>
                  </a:lnTo>
                  <a:lnTo>
                    <a:pt x="6462" y="71239"/>
                  </a:lnTo>
                  <a:lnTo>
                    <a:pt x="6547" y="69951"/>
                  </a:lnTo>
                  <a:lnTo>
                    <a:pt x="6791" y="69553"/>
                  </a:lnTo>
                  <a:lnTo>
                    <a:pt x="7195" y="69333"/>
                  </a:lnTo>
                  <a:lnTo>
                    <a:pt x="8205" y="68829"/>
                  </a:lnTo>
                  <a:lnTo>
                    <a:pt x="8839" y="67251"/>
                  </a:lnTo>
                  <a:lnTo>
                    <a:pt x="9200" y="66646"/>
                  </a:lnTo>
                  <a:lnTo>
                    <a:pt x="9629" y="66486"/>
                  </a:lnTo>
                  <a:lnTo>
                    <a:pt x="9901" y="66535"/>
                  </a:lnTo>
                  <a:lnTo>
                    <a:pt x="10082" y="66692"/>
                  </a:lnTo>
                  <a:lnTo>
                    <a:pt x="10445" y="66812"/>
                  </a:lnTo>
                  <a:lnTo>
                    <a:pt x="10613" y="66616"/>
                  </a:lnTo>
                  <a:lnTo>
                    <a:pt x="10710" y="66076"/>
                  </a:lnTo>
                  <a:lnTo>
                    <a:pt x="10640" y="65714"/>
                  </a:lnTo>
                  <a:lnTo>
                    <a:pt x="10665" y="65039"/>
                  </a:lnTo>
                  <a:lnTo>
                    <a:pt x="10898" y="64388"/>
                  </a:lnTo>
                  <a:lnTo>
                    <a:pt x="10905" y="64007"/>
                  </a:lnTo>
                  <a:lnTo>
                    <a:pt x="11063" y="63288"/>
                  </a:lnTo>
                  <a:lnTo>
                    <a:pt x="11701" y="61964"/>
                  </a:lnTo>
                  <a:lnTo>
                    <a:pt x="12088" y="60800"/>
                  </a:lnTo>
                  <a:lnTo>
                    <a:pt x="12238" y="60358"/>
                  </a:lnTo>
                  <a:lnTo>
                    <a:pt x="12503" y="59573"/>
                  </a:lnTo>
                  <a:lnTo>
                    <a:pt x="12465" y="59102"/>
                  </a:lnTo>
                  <a:lnTo>
                    <a:pt x="12970" y="58353"/>
                  </a:lnTo>
                  <a:lnTo>
                    <a:pt x="13889" y="57833"/>
                  </a:lnTo>
                  <a:lnTo>
                    <a:pt x="14406" y="56962"/>
                  </a:lnTo>
                  <a:lnTo>
                    <a:pt x="15753" y="55490"/>
                  </a:lnTo>
                  <a:lnTo>
                    <a:pt x="19974" y="53408"/>
                  </a:lnTo>
                  <a:lnTo>
                    <a:pt x="18718" y="52502"/>
                  </a:lnTo>
                  <a:lnTo>
                    <a:pt x="20182" y="51571"/>
                  </a:lnTo>
                  <a:lnTo>
                    <a:pt x="21891" y="50302"/>
                  </a:lnTo>
                  <a:lnTo>
                    <a:pt x="24312" y="48301"/>
                  </a:lnTo>
                  <a:lnTo>
                    <a:pt x="26569" y="46300"/>
                  </a:lnTo>
                  <a:lnTo>
                    <a:pt x="27303" y="45850"/>
                  </a:lnTo>
                  <a:lnTo>
                    <a:pt x="28205" y="45297"/>
                  </a:lnTo>
                  <a:lnTo>
                    <a:pt x="29673" y="44820"/>
                  </a:lnTo>
                  <a:lnTo>
                    <a:pt x="30605" y="44690"/>
                  </a:lnTo>
                  <a:lnTo>
                    <a:pt x="32360" y="44630"/>
                  </a:lnTo>
                  <a:lnTo>
                    <a:pt x="34471" y="44858"/>
                  </a:lnTo>
                  <a:lnTo>
                    <a:pt x="37347" y="44751"/>
                  </a:lnTo>
                  <a:lnTo>
                    <a:pt x="40937" y="43912"/>
                  </a:lnTo>
                  <a:lnTo>
                    <a:pt x="42025" y="43584"/>
                  </a:lnTo>
                  <a:lnTo>
                    <a:pt x="43838" y="42852"/>
                  </a:lnTo>
                  <a:lnTo>
                    <a:pt x="45211" y="42071"/>
                  </a:lnTo>
                  <a:lnTo>
                    <a:pt x="47166" y="40265"/>
                  </a:lnTo>
                  <a:lnTo>
                    <a:pt x="47943" y="39664"/>
                  </a:lnTo>
                  <a:lnTo>
                    <a:pt x="48758" y="39452"/>
                  </a:lnTo>
                  <a:lnTo>
                    <a:pt x="52941" y="39338"/>
                  </a:lnTo>
                  <a:lnTo>
                    <a:pt x="53627" y="39094"/>
                  </a:lnTo>
                  <a:lnTo>
                    <a:pt x="54015" y="38736"/>
                  </a:lnTo>
                  <a:lnTo>
                    <a:pt x="54300" y="38444"/>
                  </a:lnTo>
                  <a:lnTo>
                    <a:pt x="55181" y="37142"/>
                  </a:lnTo>
                  <a:lnTo>
                    <a:pt x="55517" y="36492"/>
                  </a:lnTo>
                  <a:lnTo>
                    <a:pt x="55741" y="35370"/>
                  </a:lnTo>
                  <a:lnTo>
                    <a:pt x="56670" y="35353"/>
                  </a:lnTo>
                  <a:lnTo>
                    <a:pt x="56877" y="35191"/>
                  </a:lnTo>
                  <a:lnTo>
                    <a:pt x="57214" y="35142"/>
                  </a:lnTo>
                  <a:lnTo>
                    <a:pt x="57524" y="35369"/>
                  </a:lnTo>
                  <a:lnTo>
                    <a:pt x="57744" y="35662"/>
                  </a:lnTo>
                  <a:lnTo>
                    <a:pt x="57680" y="35890"/>
                  </a:lnTo>
                  <a:lnTo>
                    <a:pt x="57382" y="36134"/>
                  </a:lnTo>
                  <a:lnTo>
                    <a:pt x="57796" y="36410"/>
                  </a:lnTo>
                  <a:lnTo>
                    <a:pt x="57900" y="36671"/>
                  </a:lnTo>
                  <a:lnTo>
                    <a:pt x="58482" y="36508"/>
                  </a:lnTo>
                  <a:lnTo>
                    <a:pt x="59000" y="36541"/>
                  </a:lnTo>
                  <a:lnTo>
                    <a:pt x="59376" y="36720"/>
                  </a:lnTo>
                  <a:lnTo>
                    <a:pt x="59557" y="36687"/>
                  </a:lnTo>
                  <a:lnTo>
                    <a:pt x="59829" y="36573"/>
                  </a:lnTo>
                  <a:lnTo>
                    <a:pt x="60036" y="36297"/>
                  </a:lnTo>
                  <a:lnTo>
                    <a:pt x="60230" y="36329"/>
                  </a:lnTo>
                  <a:lnTo>
                    <a:pt x="60282" y="36524"/>
                  </a:lnTo>
                  <a:lnTo>
                    <a:pt x="60917" y="38395"/>
                  </a:lnTo>
                  <a:lnTo>
                    <a:pt x="61474" y="38720"/>
                  </a:lnTo>
                  <a:lnTo>
                    <a:pt x="61991" y="39338"/>
                  </a:lnTo>
                  <a:lnTo>
                    <a:pt x="62082" y="39534"/>
                  </a:lnTo>
                  <a:lnTo>
                    <a:pt x="62833" y="39566"/>
                  </a:lnTo>
                  <a:lnTo>
                    <a:pt x="63066" y="39485"/>
                  </a:lnTo>
                  <a:lnTo>
                    <a:pt x="65798" y="38216"/>
                  </a:lnTo>
                  <a:lnTo>
                    <a:pt x="64711" y="37533"/>
                  </a:lnTo>
                  <a:lnTo>
                    <a:pt x="64387" y="37012"/>
                  </a:lnTo>
                  <a:lnTo>
                    <a:pt x="65250" y="36910"/>
                  </a:lnTo>
                  <a:lnTo>
                    <a:pt x="65267" y="36752"/>
                  </a:lnTo>
                  <a:lnTo>
                    <a:pt x="65319" y="36183"/>
                  </a:lnTo>
                  <a:lnTo>
                    <a:pt x="64503" y="35776"/>
                  </a:lnTo>
                  <a:lnTo>
                    <a:pt x="65008" y="35207"/>
                  </a:lnTo>
                  <a:lnTo>
                    <a:pt x="65280" y="35142"/>
                  </a:lnTo>
                  <a:lnTo>
                    <a:pt x="65707" y="35256"/>
                  </a:lnTo>
                  <a:lnTo>
                    <a:pt x="65954" y="35386"/>
                  </a:lnTo>
                  <a:lnTo>
                    <a:pt x="66290" y="35825"/>
                  </a:lnTo>
                  <a:lnTo>
                    <a:pt x="66303" y="36280"/>
                  </a:lnTo>
                  <a:lnTo>
                    <a:pt x="66484" y="36492"/>
                  </a:lnTo>
                  <a:lnTo>
                    <a:pt x="67015" y="35906"/>
                  </a:lnTo>
                  <a:lnTo>
                    <a:pt x="67585" y="34833"/>
                  </a:lnTo>
                  <a:lnTo>
                    <a:pt x="67002" y="34589"/>
                  </a:lnTo>
                  <a:lnTo>
                    <a:pt x="66938" y="34198"/>
                  </a:lnTo>
                  <a:lnTo>
                    <a:pt x="66964" y="33905"/>
                  </a:lnTo>
                  <a:lnTo>
                    <a:pt x="67352" y="33873"/>
                  </a:lnTo>
                  <a:lnTo>
                    <a:pt x="66873" y="33596"/>
                  </a:lnTo>
                  <a:lnTo>
                    <a:pt x="66277" y="33011"/>
                  </a:lnTo>
                  <a:lnTo>
                    <a:pt x="65306" y="32702"/>
                  </a:lnTo>
                  <a:lnTo>
                    <a:pt x="64516" y="32344"/>
                  </a:lnTo>
                  <a:lnTo>
                    <a:pt x="63895" y="32347"/>
                  </a:lnTo>
                  <a:lnTo>
                    <a:pt x="64089" y="32084"/>
                  </a:lnTo>
                  <a:lnTo>
                    <a:pt x="64452" y="31531"/>
                  </a:lnTo>
                  <a:lnTo>
                    <a:pt x="64879" y="31807"/>
                  </a:lnTo>
                  <a:lnTo>
                    <a:pt x="65630" y="30718"/>
                  </a:lnTo>
                  <a:lnTo>
                    <a:pt x="64995" y="30750"/>
                  </a:lnTo>
                  <a:lnTo>
                    <a:pt x="66329" y="28912"/>
                  </a:lnTo>
                  <a:lnTo>
                    <a:pt x="66717" y="28814"/>
                  </a:lnTo>
                  <a:lnTo>
                    <a:pt x="67080" y="28863"/>
                  </a:lnTo>
                  <a:lnTo>
                    <a:pt x="67261" y="29042"/>
                  </a:lnTo>
                  <a:lnTo>
                    <a:pt x="67417" y="29026"/>
                  </a:lnTo>
                  <a:lnTo>
                    <a:pt x="67676" y="28928"/>
                  </a:lnTo>
                  <a:lnTo>
                    <a:pt x="67883" y="28749"/>
                  </a:lnTo>
                  <a:lnTo>
                    <a:pt x="67870" y="28522"/>
                  </a:lnTo>
                  <a:lnTo>
                    <a:pt x="67676" y="28440"/>
                  </a:lnTo>
                  <a:lnTo>
                    <a:pt x="68789" y="27985"/>
                  </a:lnTo>
                  <a:lnTo>
                    <a:pt x="70757" y="27708"/>
                  </a:lnTo>
                  <a:lnTo>
                    <a:pt x="70757" y="27350"/>
                  </a:lnTo>
                  <a:lnTo>
                    <a:pt x="70213" y="26879"/>
                  </a:lnTo>
                  <a:lnTo>
                    <a:pt x="70278" y="26586"/>
                  </a:lnTo>
                  <a:lnTo>
                    <a:pt x="70200" y="26212"/>
                  </a:lnTo>
                  <a:lnTo>
                    <a:pt x="69890" y="25480"/>
                  </a:lnTo>
                  <a:lnTo>
                    <a:pt x="69928" y="25285"/>
                  </a:lnTo>
                  <a:lnTo>
                    <a:pt x="70174" y="25268"/>
                  </a:lnTo>
                  <a:lnTo>
                    <a:pt x="70356" y="25138"/>
                  </a:lnTo>
                  <a:lnTo>
                    <a:pt x="70343" y="24911"/>
                  </a:lnTo>
                  <a:lnTo>
                    <a:pt x="70213" y="24602"/>
                  </a:lnTo>
                  <a:lnTo>
                    <a:pt x="70563" y="24358"/>
                  </a:lnTo>
                  <a:lnTo>
                    <a:pt x="71172" y="23528"/>
                  </a:lnTo>
                  <a:lnTo>
                    <a:pt x="70692" y="23463"/>
                  </a:lnTo>
                  <a:lnTo>
                    <a:pt x="70304" y="22698"/>
                  </a:lnTo>
                  <a:lnTo>
                    <a:pt x="70110" y="22031"/>
                  </a:lnTo>
                  <a:lnTo>
                    <a:pt x="68906" y="21283"/>
                  </a:lnTo>
                  <a:lnTo>
                    <a:pt x="68815" y="21543"/>
                  </a:lnTo>
                  <a:lnTo>
                    <a:pt x="68245" y="21169"/>
                  </a:lnTo>
                  <a:lnTo>
                    <a:pt x="67947" y="20925"/>
                  </a:lnTo>
                  <a:lnTo>
                    <a:pt x="67701" y="20877"/>
                  </a:lnTo>
                  <a:lnTo>
                    <a:pt x="67442" y="21104"/>
                  </a:lnTo>
                  <a:lnTo>
                    <a:pt x="66937" y="21316"/>
                  </a:lnTo>
                  <a:lnTo>
                    <a:pt x="66653" y="21104"/>
                  </a:lnTo>
                  <a:lnTo>
                    <a:pt x="66303" y="21218"/>
                  </a:lnTo>
                  <a:lnTo>
                    <a:pt x="66187" y="21609"/>
                  </a:lnTo>
                  <a:lnTo>
                    <a:pt x="65617" y="21592"/>
                  </a:lnTo>
                  <a:lnTo>
                    <a:pt x="64600" y="21725"/>
                  </a:lnTo>
                  <a:lnTo>
                    <a:pt x="64814" y="21478"/>
                  </a:lnTo>
                  <a:lnTo>
                    <a:pt x="65824" y="19527"/>
                  </a:lnTo>
                  <a:lnTo>
                    <a:pt x="66368" y="18811"/>
                  </a:lnTo>
                  <a:lnTo>
                    <a:pt x="67365" y="18144"/>
                  </a:lnTo>
                  <a:lnTo>
                    <a:pt x="70446" y="17087"/>
                  </a:lnTo>
                  <a:lnTo>
                    <a:pt x="71016" y="16794"/>
                  </a:lnTo>
                  <a:lnTo>
                    <a:pt x="71431" y="16501"/>
                  </a:lnTo>
                  <a:lnTo>
                    <a:pt x="73761" y="14191"/>
                  </a:lnTo>
                  <a:lnTo>
                    <a:pt x="74538" y="13313"/>
                  </a:lnTo>
                  <a:lnTo>
                    <a:pt x="75729" y="12337"/>
                  </a:lnTo>
                  <a:lnTo>
                    <a:pt x="79652" y="9979"/>
                  </a:lnTo>
                  <a:lnTo>
                    <a:pt x="81232" y="9133"/>
                  </a:lnTo>
                  <a:lnTo>
                    <a:pt x="82125" y="8759"/>
                  </a:lnTo>
                  <a:lnTo>
                    <a:pt x="82708" y="8694"/>
                  </a:lnTo>
                  <a:lnTo>
                    <a:pt x="83860" y="8889"/>
                  </a:lnTo>
                  <a:lnTo>
                    <a:pt x="84236" y="8840"/>
                  </a:lnTo>
                  <a:lnTo>
                    <a:pt x="86981" y="7929"/>
                  </a:lnTo>
                  <a:lnTo>
                    <a:pt x="87965" y="7441"/>
                  </a:lnTo>
                  <a:lnTo>
                    <a:pt x="90088" y="6888"/>
                  </a:lnTo>
                  <a:lnTo>
                    <a:pt x="90464" y="6644"/>
                  </a:lnTo>
                  <a:lnTo>
                    <a:pt x="90606" y="6449"/>
                  </a:lnTo>
                  <a:lnTo>
                    <a:pt x="90813" y="5815"/>
                  </a:lnTo>
                  <a:lnTo>
                    <a:pt x="91034" y="5408"/>
                  </a:lnTo>
                  <a:lnTo>
                    <a:pt x="91305" y="5115"/>
                  </a:lnTo>
                  <a:lnTo>
                    <a:pt x="91733" y="4822"/>
                  </a:lnTo>
                  <a:lnTo>
                    <a:pt x="92730" y="4367"/>
                  </a:lnTo>
                  <a:lnTo>
                    <a:pt x="92884" y="4252"/>
                  </a:lnTo>
                  <a:lnTo>
                    <a:pt x="93429" y="3846"/>
                  </a:lnTo>
                  <a:lnTo>
                    <a:pt x="93804" y="3358"/>
                  </a:lnTo>
                  <a:lnTo>
                    <a:pt x="94102" y="209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7" name="pg1068">
              <a:extLst>
                <a:ext uri="{FF2B5EF4-FFF2-40B4-BE49-F238E27FC236}">
                  <a16:creationId xmlns:a16="http://schemas.microsoft.com/office/drawing/2014/main" id="{FAA998EF-7795-034D-8115-B2B6B6205E3C}"/>
                </a:ext>
              </a:extLst>
            </p:cNvPr>
            <p:cNvSpPr/>
            <p:nvPr/>
          </p:nvSpPr>
          <p:spPr>
            <a:xfrm>
              <a:off x="4757778" y="4577878"/>
              <a:ext cx="54851" cy="82276"/>
            </a:xfrm>
            <a:custGeom>
              <a:avLst/>
              <a:gdLst/>
              <a:ahLst/>
              <a:cxnLst/>
              <a:rect l="0" t="0" r="0" b="0"/>
              <a:pathLst>
                <a:path w="54851" h="82276">
                  <a:moveTo>
                    <a:pt x="40446" y="15875"/>
                  </a:moveTo>
                  <a:lnTo>
                    <a:pt x="40524" y="16151"/>
                  </a:lnTo>
                  <a:lnTo>
                    <a:pt x="40692" y="16086"/>
                  </a:lnTo>
                  <a:lnTo>
                    <a:pt x="41094" y="15761"/>
                  </a:lnTo>
                  <a:lnTo>
                    <a:pt x="41352" y="15826"/>
                  </a:lnTo>
                  <a:lnTo>
                    <a:pt x="41469" y="16184"/>
                  </a:lnTo>
                  <a:lnTo>
                    <a:pt x="41275" y="16444"/>
                  </a:lnTo>
                  <a:lnTo>
                    <a:pt x="40796" y="16493"/>
                  </a:lnTo>
                  <a:lnTo>
                    <a:pt x="40511" y="16574"/>
                  </a:lnTo>
                  <a:lnTo>
                    <a:pt x="40472" y="16835"/>
                  </a:lnTo>
                  <a:lnTo>
                    <a:pt x="40542" y="17051"/>
                  </a:lnTo>
                  <a:lnTo>
                    <a:pt x="40821" y="17323"/>
                  </a:lnTo>
                  <a:lnTo>
                    <a:pt x="41521" y="17632"/>
                  </a:lnTo>
                  <a:lnTo>
                    <a:pt x="41650" y="17908"/>
                  </a:lnTo>
                  <a:lnTo>
                    <a:pt x="41832" y="18152"/>
                  </a:lnTo>
                  <a:lnTo>
                    <a:pt x="42039" y="18266"/>
                  </a:lnTo>
                  <a:lnTo>
                    <a:pt x="42349" y="18266"/>
                  </a:lnTo>
                  <a:lnTo>
                    <a:pt x="42867" y="18185"/>
                  </a:lnTo>
                  <a:lnTo>
                    <a:pt x="43528" y="17990"/>
                  </a:lnTo>
                  <a:lnTo>
                    <a:pt x="44318" y="18103"/>
                  </a:lnTo>
                  <a:lnTo>
                    <a:pt x="44926" y="18429"/>
                  </a:lnTo>
                  <a:lnTo>
                    <a:pt x="45172" y="18494"/>
                  </a:lnTo>
                  <a:lnTo>
                    <a:pt x="45353" y="18364"/>
                  </a:lnTo>
                  <a:lnTo>
                    <a:pt x="45431" y="18038"/>
                  </a:lnTo>
                  <a:lnTo>
                    <a:pt x="45936" y="17859"/>
                  </a:lnTo>
                  <a:lnTo>
                    <a:pt x="46143" y="18006"/>
                  </a:lnTo>
                  <a:lnTo>
                    <a:pt x="46260" y="18250"/>
                  </a:lnTo>
                  <a:lnTo>
                    <a:pt x="46596" y="18608"/>
                  </a:lnTo>
                  <a:lnTo>
                    <a:pt x="46583" y="18868"/>
                  </a:lnTo>
                  <a:lnTo>
                    <a:pt x="46428" y="19193"/>
                  </a:lnTo>
                  <a:lnTo>
                    <a:pt x="46648" y="19893"/>
                  </a:lnTo>
                  <a:lnTo>
                    <a:pt x="47088" y="20299"/>
                  </a:lnTo>
                  <a:lnTo>
                    <a:pt x="47684" y="20381"/>
                  </a:lnTo>
                  <a:lnTo>
                    <a:pt x="48047" y="20137"/>
                  </a:lnTo>
                  <a:lnTo>
                    <a:pt x="48383" y="19795"/>
                  </a:lnTo>
                  <a:lnTo>
                    <a:pt x="48785" y="19730"/>
                  </a:lnTo>
                  <a:lnTo>
                    <a:pt x="49095" y="19925"/>
                  </a:lnTo>
                  <a:lnTo>
                    <a:pt x="49134" y="20299"/>
                  </a:lnTo>
                  <a:lnTo>
                    <a:pt x="48564" y="20787"/>
                  </a:lnTo>
                  <a:lnTo>
                    <a:pt x="48548" y="21115"/>
                  </a:lnTo>
                  <a:lnTo>
                    <a:pt x="48718" y="21456"/>
                  </a:lnTo>
                  <a:lnTo>
                    <a:pt x="48940" y="22235"/>
                  </a:lnTo>
                  <a:lnTo>
                    <a:pt x="48733" y="22837"/>
                  </a:lnTo>
                  <a:lnTo>
                    <a:pt x="48396" y="23081"/>
                  </a:lnTo>
                  <a:lnTo>
                    <a:pt x="48085" y="23487"/>
                  </a:lnTo>
                  <a:lnTo>
                    <a:pt x="48008" y="23927"/>
                  </a:lnTo>
                  <a:lnTo>
                    <a:pt x="48396" y="25147"/>
                  </a:lnTo>
                  <a:lnTo>
                    <a:pt x="48513" y="26106"/>
                  </a:lnTo>
                  <a:lnTo>
                    <a:pt x="48655" y="26366"/>
                  </a:lnTo>
                  <a:lnTo>
                    <a:pt x="48836" y="26513"/>
                  </a:lnTo>
                  <a:lnTo>
                    <a:pt x="49108" y="26480"/>
                  </a:lnTo>
                  <a:lnTo>
                    <a:pt x="49794" y="25879"/>
                  </a:lnTo>
                  <a:lnTo>
                    <a:pt x="50261" y="25765"/>
                  </a:lnTo>
                  <a:lnTo>
                    <a:pt x="51232" y="25976"/>
                  </a:lnTo>
                  <a:lnTo>
                    <a:pt x="51633" y="25846"/>
                  </a:lnTo>
                  <a:lnTo>
                    <a:pt x="51996" y="25602"/>
                  </a:lnTo>
                  <a:lnTo>
                    <a:pt x="52518" y="25626"/>
                  </a:lnTo>
                  <a:lnTo>
                    <a:pt x="52837" y="25920"/>
                  </a:lnTo>
                  <a:lnTo>
                    <a:pt x="52823" y="26311"/>
                  </a:lnTo>
                  <a:lnTo>
                    <a:pt x="52669" y="26724"/>
                  </a:lnTo>
                  <a:lnTo>
                    <a:pt x="52552" y="27684"/>
                  </a:lnTo>
                  <a:lnTo>
                    <a:pt x="52682" y="28269"/>
                  </a:lnTo>
                  <a:lnTo>
                    <a:pt x="52933" y="28438"/>
                  </a:lnTo>
                  <a:lnTo>
                    <a:pt x="52825" y="28572"/>
                  </a:lnTo>
                  <a:lnTo>
                    <a:pt x="50735" y="31149"/>
                  </a:lnTo>
                  <a:lnTo>
                    <a:pt x="48150" y="28318"/>
                  </a:lnTo>
                  <a:lnTo>
                    <a:pt x="47705" y="28485"/>
                  </a:lnTo>
                  <a:lnTo>
                    <a:pt x="46286" y="27180"/>
                  </a:lnTo>
                  <a:lnTo>
                    <a:pt x="46040" y="27342"/>
                  </a:lnTo>
                  <a:lnTo>
                    <a:pt x="46946" y="29229"/>
                  </a:lnTo>
                  <a:lnTo>
                    <a:pt x="48318" y="30498"/>
                  </a:lnTo>
                  <a:lnTo>
                    <a:pt x="48331" y="31881"/>
                  </a:lnTo>
                  <a:lnTo>
                    <a:pt x="48733" y="32385"/>
                  </a:lnTo>
                  <a:lnTo>
                    <a:pt x="48903" y="32916"/>
                  </a:lnTo>
                  <a:lnTo>
                    <a:pt x="48808" y="33566"/>
                  </a:lnTo>
                  <a:lnTo>
                    <a:pt x="48079" y="33712"/>
                  </a:lnTo>
                  <a:lnTo>
                    <a:pt x="48487" y="34337"/>
                  </a:lnTo>
                  <a:lnTo>
                    <a:pt x="48357" y="34711"/>
                  </a:lnTo>
                  <a:lnTo>
                    <a:pt x="47813" y="35247"/>
                  </a:lnTo>
                  <a:lnTo>
                    <a:pt x="47477" y="35735"/>
                  </a:lnTo>
                  <a:lnTo>
                    <a:pt x="47153" y="36435"/>
                  </a:lnTo>
                  <a:lnTo>
                    <a:pt x="47111" y="37548"/>
                  </a:lnTo>
                  <a:lnTo>
                    <a:pt x="47364" y="37949"/>
                  </a:lnTo>
                  <a:lnTo>
                    <a:pt x="47684" y="37801"/>
                  </a:lnTo>
                  <a:lnTo>
                    <a:pt x="47684" y="36451"/>
                  </a:lnTo>
                  <a:lnTo>
                    <a:pt x="48163" y="36452"/>
                  </a:lnTo>
                  <a:lnTo>
                    <a:pt x="48163" y="37053"/>
                  </a:lnTo>
                  <a:lnTo>
                    <a:pt x="48862" y="36158"/>
                  </a:lnTo>
                  <a:lnTo>
                    <a:pt x="49316" y="36549"/>
                  </a:lnTo>
                  <a:lnTo>
                    <a:pt x="48836" y="38094"/>
                  </a:lnTo>
                  <a:lnTo>
                    <a:pt x="48487" y="39037"/>
                  </a:lnTo>
                  <a:lnTo>
                    <a:pt x="48332" y="40225"/>
                  </a:lnTo>
                  <a:lnTo>
                    <a:pt x="47988" y="40934"/>
                  </a:lnTo>
                  <a:lnTo>
                    <a:pt x="47368" y="41952"/>
                  </a:lnTo>
                  <a:lnTo>
                    <a:pt x="47368" y="42542"/>
                  </a:lnTo>
                  <a:lnTo>
                    <a:pt x="47532" y="43448"/>
                  </a:lnTo>
                  <a:lnTo>
                    <a:pt x="47354" y="44531"/>
                  </a:lnTo>
                  <a:lnTo>
                    <a:pt x="46713" y="45625"/>
                  </a:lnTo>
                  <a:lnTo>
                    <a:pt x="46301" y="45682"/>
                  </a:lnTo>
                  <a:lnTo>
                    <a:pt x="46303" y="44646"/>
                  </a:lnTo>
                  <a:lnTo>
                    <a:pt x="43871" y="44721"/>
                  </a:lnTo>
                  <a:lnTo>
                    <a:pt x="43730" y="44806"/>
                  </a:lnTo>
                  <a:lnTo>
                    <a:pt x="43793" y="45590"/>
                  </a:lnTo>
                  <a:lnTo>
                    <a:pt x="43552" y="45327"/>
                  </a:lnTo>
                  <a:lnTo>
                    <a:pt x="44005" y="47975"/>
                  </a:lnTo>
                  <a:lnTo>
                    <a:pt x="44161" y="48097"/>
                  </a:lnTo>
                  <a:lnTo>
                    <a:pt x="44875" y="48683"/>
                  </a:lnTo>
                  <a:lnTo>
                    <a:pt x="45172" y="48764"/>
                  </a:lnTo>
                  <a:lnTo>
                    <a:pt x="45315" y="49220"/>
                  </a:lnTo>
                  <a:lnTo>
                    <a:pt x="45936" y="49073"/>
                  </a:lnTo>
                  <a:lnTo>
                    <a:pt x="45923" y="49691"/>
                  </a:lnTo>
                  <a:lnTo>
                    <a:pt x="46532" y="50082"/>
                  </a:lnTo>
                  <a:lnTo>
                    <a:pt x="46985" y="50245"/>
                  </a:lnTo>
                  <a:lnTo>
                    <a:pt x="47386" y="50179"/>
                  </a:lnTo>
                  <a:lnTo>
                    <a:pt x="47555" y="49789"/>
                  </a:lnTo>
                  <a:lnTo>
                    <a:pt x="47335" y="49155"/>
                  </a:lnTo>
                  <a:lnTo>
                    <a:pt x="47451" y="49025"/>
                  </a:lnTo>
                  <a:lnTo>
                    <a:pt x="48176" y="49415"/>
                  </a:lnTo>
                  <a:lnTo>
                    <a:pt x="48295" y="50050"/>
                  </a:lnTo>
                  <a:lnTo>
                    <a:pt x="48584" y="50038"/>
                  </a:lnTo>
                  <a:lnTo>
                    <a:pt x="48918" y="49915"/>
                  </a:lnTo>
                  <a:lnTo>
                    <a:pt x="49212" y="49608"/>
                  </a:lnTo>
                  <a:lnTo>
                    <a:pt x="49380" y="49624"/>
                  </a:lnTo>
                  <a:lnTo>
                    <a:pt x="49614" y="49749"/>
                  </a:lnTo>
                  <a:lnTo>
                    <a:pt x="50161" y="49863"/>
                  </a:lnTo>
                  <a:lnTo>
                    <a:pt x="50014" y="50280"/>
                  </a:lnTo>
                  <a:lnTo>
                    <a:pt x="50115" y="50558"/>
                  </a:lnTo>
                  <a:lnTo>
                    <a:pt x="50691" y="50634"/>
                  </a:lnTo>
                  <a:lnTo>
                    <a:pt x="50923" y="51092"/>
                  </a:lnTo>
                  <a:lnTo>
                    <a:pt x="50940" y="51342"/>
                  </a:lnTo>
                  <a:lnTo>
                    <a:pt x="50538" y="51630"/>
                  </a:lnTo>
                  <a:lnTo>
                    <a:pt x="50461" y="51758"/>
                  </a:lnTo>
                  <a:lnTo>
                    <a:pt x="50459" y="51901"/>
                  </a:lnTo>
                  <a:lnTo>
                    <a:pt x="50785" y="52445"/>
                  </a:lnTo>
                  <a:lnTo>
                    <a:pt x="50843" y="52911"/>
                  </a:lnTo>
                  <a:lnTo>
                    <a:pt x="50983" y="53306"/>
                  </a:lnTo>
                  <a:lnTo>
                    <a:pt x="51189" y="53603"/>
                  </a:lnTo>
                  <a:lnTo>
                    <a:pt x="51653" y="53941"/>
                  </a:lnTo>
                  <a:lnTo>
                    <a:pt x="51872" y="53861"/>
                  </a:lnTo>
                  <a:lnTo>
                    <a:pt x="52088" y="53689"/>
                  </a:lnTo>
                  <a:lnTo>
                    <a:pt x="52260" y="53411"/>
                  </a:lnTo>
                  <a:lnTo>
                    <a:pt x="52388" y="53390"/>
                  </a:lnTo>
                  <a:lnTo>
                    <a:pt x="52550" y="53465"/>
                  </a:lnTo>
                  <a:lnTo>
                    <a:pt x="52742" y="53710"/>
                  </a:lnTo>
                  <a:lnTo>
                    <a:pt x="52916" y="53770"/>
                  </a:lnTo>
                  <a:lnTo>
                    <a:pt x="53107" y="53702"/>
                  </a:lnTo>
                  <a:lnTo>
                    <a:pt x="53310" y="53437"/>
                  </a:lnTo>
                  <a:lnTo>
                    <a:pt x="53507" y="53301"/>
                  </a:lnTo>
                  <a:lnTo>
                    <a:pt x="54184" y="53369"/>
                  </a:lnTo>
                  <a:lnTo>
                    <a:pt x="54410" y="53249"/>
                  </a:lnTo>
                  <a:lnTo>
                    <a:pt x="54574" y="53234"/>
                  </a:lnTo>
                  <a:lnTo>
                    <a:pt x="54802" y="53387"/>
                  </a:lnTo>
                  <a:lnTo>
                    <a:pt x="54851" y="53603"/>
                  </a:lnTo>
                  <a:lnTo>
                    <a:pt x="54449" y="56008"/>
                  </a:lnTo>
                  <a:lnTo>
                    <a:pt x="54068" y="57572"/>
                  </a:lnTo>
                  <a:lnTo>
                    <a:pt x="54029" y="58173"/>
                  </a:lnTo>
                  <a:lnTo>
                    <a:pt x="54055" y="58703"/>
                  </a:lnTo>
                  <a:lnTo>
                    <a:pt x="53992" y="59867"/>
                  </a:lnTo>
                  <a:lnTo>
                    <a:pt x="53894" y="60620"/>
                  </a:lnTo>
                  <a:lnTo>
                    <a:pt x="53465" y="60963"/>
                  </a:lnTo>
                  <a:lnTo>
                    <a:pt x="52958" y="61705"/>
                  </a:lnTo>
                  <a:lnTo>
                    <a:pt x="52732" y="61911"/>
                  </a:lnTo>
                  <a:lnTo>
                    <a:pt x="52706" y="62172"/>
                  </a:lnTo>
                  <a:lnTo>
                    <a:pt x="52861" y="62283"/>
                  </a:lnTo>
                  <a:lnTo>
                    <a:pt x="52813" y="62577"/>
                  </a:lnTo>
                  <a:lnTo>
                    <a:pt x="52568" y="62957"/>
                  </a:lnTo>
                  <a:lnTo>
                    <a:pt x="52235" y="63352"/>
                  </a:lnTo>
                  <a:lnTo>
                    <a:pt x="51877" y="63954"/>
                  </a:lnTo>
                  <a:lnTo>
                    <a:pt x="51545" y="64170"/>
                  </a:lnTo>
                  <a:lnTo>
                    <a:pt x="51470" y="64367"/>
                  </a:lnTo>
                  <a:lnTo>
                    <a:pt x="51267" y="64786"/>
                  </a:lnTo>
                  <a:lnTo>
                    <a:pt x="51035" y="64419"/>
                  </a:lnTo>
                  <a:lnTo>
                    <a:pt x="50571" y="64175"/>
                  </a:lnTo>
                  <a:lnTo>
                    <a:pt x="50943" y="64456"/>
                  </a:lnTo>
                  <a:lnTo>
                    <a:pt x="51230" y="64825"/>
                  </a:lnTo>
                  <a:lnTo>
                    <a:pt x="46434" y="68953"/>
                  </a:lnTo>
                  <a:lnTo>
                    <a:pt x="43610" y="71292"/>
                  </a:lnTo>
                  <a:lnTo>
                    <a:pt x="42784" y="71797"/>
                  </a:lnTo>
                  <a:lnTo>
                    <a:pt x="32850" y="80412"/>
                  </a:lnTo>
                  <a:lnTo>
                    <a:pt x="31894" y="81072"/>
                  </a:lnTo>
                  <a:lnTo>
                    <a:pt x="30811" y="81297"/>
                  </a:lnTo>
                  <a:lnTo>
                    <a:pt x="30679" y="81319"/>
                  </a:lnTo>
                  <a:lnTo>
                    <a:pt x="28832" y="81664"/>
                  </a:lnTo>
                  <a:lnTo>
                    <a:pt x="28557" y="81661"/>
                  </a:lnTo>
                  <a:lnTo>
                    <a:pt x="27551" y="82108"/>
                  </a:lnTo>
                  <a:lnTo>
                    <a:pt x="27479" y="81914"/>
                  </a:lnTo>
                  <a:lnTo>
                    <a:pt x="27468" y="81432"/>
                  </a:lnTo>
                  <a:lnTo>
                    <a:pt x="26001" y="82276"/>
                  </a:lnTo>
                  <a:lnTo>
                    <a:pt x="25933" y="81787"/>
                  </a:lnTo>
                  <a:lnTo>
                    <a:pt x="25278" y="81812"/>
                  </a:lnTo>
                  <a:lnTo>
                    <a:pt x="25249" y="79595"/>
                  </a:lnTo>
                  <a:lnTo>
                    <a:pt x="25107" y="79316"/>
                  </a:lnTo>
                  <a:lnTo>
                    <a:pt x="22557" y="79417"/>
                  </a:lnTo>
                  <a:lnTo>
                    <a:pt x="14513" y="79479"/>
                  </a:lnTo>
                  <a:lnTo>
                    <a:pt x="14534" y="79286"/>
                  </a:lnTo>
                  <a:lnTo>
                    <a:pt x="15445" y="78391"/>
                  </a:lnTo>
                  <a:lnTo>
                    <a:pt x="16124" y="78197"/>
                  </a:lnTo>
                  <a:lnTo>
                    <a:pt x="16148" y="77090"/>
                  </a:lnTo>
                  <a:lnTo>
                    <a:pt x="17250" y="77064"/>
                  </a:lnTo>
                  <a:lnTo>
                    <a:pt x="17444" y="76833"/>
                  </a:lnTo>
                  <a:lnTo>
                    <a:pt x="18472" y="76959"/>
                  </a:lnTo>
                  <a:lnTo>
                    <a:pt x="18607" y="76718"/>
                  </a:lnTo>
                  <a:lnTo>
                    <a:pt x="18467" y="76647"/>
                  </a:lnTo>
                  <a:lnTo>
                    <a:pt x="17341" y="74445"/>
                  </a:lnTo>
                  <a:lnTo>
                    <a:pt x="11915" y="74420"/>
                  </a:lnTo>
                  <a:lnTo>
                    <a:pt x="11889" y="73746"/>
                  </a:lnTo>
                  <a:lnTo>
                    <a:pt x="12008" y="73485"/>
                  </a:lnTo>
                  <a:lnTo>
                    <a:pt x="12322" y="71292"/>
                  </a:lnTo>
                  <a:lnTo>
                    <a:pt x="12611" y="70051"/>
                  </a:lnTo>
                  <a:lnTo>
                    <a:pt x="13863" y="70026"/>
                  </a:lnTo>
                  <a:lnTo>
                    <a:pt x="13864" y="69252"/>
                  </a:lnTo>
                  <a:lnTo>
                    <a:pt x="14163" y="69168"/>
                  </a:lnTo>
                  <a:lnTo>
                    <a:pt x="14308" y="69332"/>
                  </a:lnTo>
                  <a:lnTo>
                    <a:pt x="15280" y="69951"/>
                  </a:lnTo>
                  <a:lnTo>
                    <a:pt x="16055" y="69002"/>
                  </a:lnTo>
                  <a:lnTo>
                    <a:pt x="16552" y="67622"/>
                  </a:lnTo>
                  <a:lnTo>
                    <a:pt x="16554" y="65256"/>
                  </a:lnTo>
                  <a:lnTo>
                    <a:pt x="18858" y="65246"/>
                  </a:lnTo>
                  <a:lnTo>
                    <a:pt x="18785" y="62074"/>
                  </a:lnTo>
                  <a:lnTo>
                    <a:pt x="19044" y="61957"/>
                  </a:lnTo>
                  <a:lnTo>
                    <a:pt x="19811" y="61301"/>
                  </a:lnTo>
                  <a:lnTo>
                    <a:pt x="19912" y="61134"/>
                  </a:lnTo>
                  <a:lnTo>
                    <a:pt x="19972" y="60775"/>
                  </a:lnTo>
                  <a:lnTo>
                    <a:pt x="19881" y="60080"/>
                  </a:lnTo>
                  <a:lnTo>
                    <a:pt x="19481" y="59232"/>
                  </a:lnTo>
                  <a:lnTo>
                    <a:pt x="19945" y="57376"/>
                  </a:lnTo>
                  <a:lnTo>
                    <a:pt x="19943" y="56785"/>
                  </a:lnTo>
                  <a:lnTo>
                    <a:pt x="20032" y="56590"/>
                  </a:lnTo>
                  <a:lnTo>
                    <a:pt x="20175" y="56418"/>
                  </a:lnTo>
                  <a:lnTo>
                    <a:pt x="21850" y="56061"/>
                  </a:lnTo>
                  <a:lnTo>
                    <a:pt x="22238" y="56050"/>
                  </a:lnTo>
                  <a:lnTo>
                    <a:pt x="22270" y="55817"/>
                  </a:lnTo>
                  <a:lnTo>
                    <a:pt x="22453" y="55638"/>
                  </a:lnTo>
                  <a:lnTo>
                    <a:pt x="22583" y="55681"/>
                  </a:lnTo>
                  <a:lnTo>
                    <a:pt x="22989" y="55842"/>
                  </a:lnTo>
                  <a:lnTo>
                    <a:pt x="23416" y="55660"/>
                  </a:lnTo>
                  <a:lnTo>
                    <a:pt x="24007" y="55432"/>
                  </a:lnTo>
                  <a:lnTo>
                    <a:pt x="24247" y="55273"/>
                  </a:lnTo>
                  <a:lnTo>
                    <a:pt x="24704" y="55357"/>
                  </a:lnTo>
                  <a:lnTo>
                    <a:pt x="25131" y="55571"/>
                  </a:lnTo>
                  <a:lnTo>
                    <a:pt x="25258" y="55587"/>
                  </a:lnTo>
                  <a:lnTo>
                    <a:pt x="25557" y="55693"/>
                  </a:lnTo>
                  <a:lnTo>
                    <a:pt x="25763" y="55705"/>
                  </a:lnTo>
                  <a:lnTo>
                    <a:pt x="26160" y="55853"/>
                  </a:lnTo>
                  <a:lnTo>
                    <a:pt x="26521" y="55920"/>
                  </a:lnTo>
                  <a:lnTo>
                    <a:pt x="26929" y="55658"/>
                  </a:lnTo>
                  <a:lnTo>
                    <a:pt x="27313" y="55419"/>
                  </a:lnTo>
                  <a:lnTo>
                    <a:pt x="27351" y="55080"/>
                  </a:lnTo>
                  <a:lnTo>
                    <a:pt x="27481" y="54957"/>
                  </a:lnTo>
                  <a:lnTo>
                    <a:pt x="27609" y="54893"/>
                  </a:lnTo>
                  <a:lnTo>
                    <a:pt x="28049" y="54632"/>
                  </a:lnTo>
                  <a:lnTo>
                    <a:pt x="28049" y="54130"/>
                  </a:lnTo>
                  <a:lnTo>
                    <a:pt x="27946" y="53709"/>
                  </a:lnTo>
                  <a:lnTo>
                    <a:pt x="28008" y="53453"/>
                  </a:lnTo>
                  <a:lnTo>
                    <a:pt x="28116" y="53284"/>
                  </a:lnTo>
                  <a:lnTo>
                    <a:pt x="28292" y="53137"/>
                  </a:lnTo>
                  <a:lnTo>
                    <a:pt x="28102" y="53259"/>
                  </a:lnTo>
                  <a:lnTo>
                    <a:pt x="27876" y="53441"/>
                  </a:lnTo>
                  <a:lnTo>
                    <a:pt x="27677" y="53358"/>
                  </a:lnTo>
                  <a:lnTo>
                    <a:pt x="27331" y="53139"/>
                  </a:lnTo>
                  <a:lnTo>
                    <a:pt x="26973" y="52634"/>
                  </a:lnTo>
                  <a:lnTo>
                    <a:pt x="26649" y="52439"/>
                  </a:lnTo>
                  <a:lnTo>
                    <a:pt x="23627" y="52426"/>
                  </a:lnTo>
                  <a:lnTo>
                    <a:pt x="22077" y="51768"/>
                  </a:lnTo>
                  <a:lnTo>
                    <a:pt x="21701" y="51690"/>
                  </a:lnTo>
                  <a:lnTo>
                    <a:pt x="21224" y="51450"/>
                  </a:lnTo>
                  <a:lnTo>
                    <a:pt x="20697" y="51320"/>
                  </a:lnTo>
                  <a:lnTo>
                    <a:pt x="20693" y="51737"/>
                  </a:lnTo>
                  <a:lnTo>
                    <a:pt x="18667" y="51744"/>
                  </a:lnTo>
                  <a:lnTo>
                    <a:pt x="18663" y="50188"/>
                  </a:lnTo>
                  <a:lnTo>
                    <a:pt x="19378" y="50144"/>
                  </a:lnTo>
                  <a:lnTo>
                    <a:pt x="19492" y="49668"/>
                  </a:lnTo>
                  <a:lnTo>
                    <a:pt x="19628" y="48218"/>
                  </a:lnTo>
                  <a:lnTo>
                    <a:pt x="19560" y="48051"/>
                  </a:lnTo>
                  <a:lnTo>
                    <a:pt x="18901" y="47130"/>
                  </a:lnTo>
                  <a:lnTo>
                    <a:pt x="18352" y="47044"/>
                  </a:lnTo>
                  <a:lnTo>
                    <a:pt x="17600" y="46638"/>
                  </a:lnTo>
                  <a:lnTo>
                    <a:pt x="16185" y="45439"/>
                  </a:lnTo>
                  <a:lnTo>
                    <a:pt x="15719" y="45199"/>
                  </a:lnTo>
                  <a:lnTo>
                    <a:pt x="15328" y="45035"/>
                  </a:lnTo>
                  <a:lnTo>
                    <a:pt x="14777" y="45014"/>
                  </a:lnTo>
                  <a:lnTo>
                    <a:pt x="17696" y="42086"/>
                  </a:lnTo>
                  <a:lnTo>
                    <a:pt x="18166" y="41778"/>
                  </a:lnTo>
                  <a:lnTo>
                    <a:pt x="17911" y="41759"/>
                  </a:lnTo>
                  <a:lnTo>
                    <a:pt x="14719" y="45004"/>
                  </a:lnTo>
                  <a:lnTo>
                    <a:pt x="13952" y="45043"/>
                  </a:lnTo>
                  <a:lnTo>
                    <a:pt x="11893" y="45030"/>
                  </a:lnTo>
                  <a:lnTo>
                    <a:pt x="11373" y="44905"/>
                  </a:lnTo>
                  <a:lnTo>
                    <a:pt x="10981" y="44746"/>
                  </a:lnTo>
                  <a:lnTo>
                    <a:pt x="10072" y="44132"/>
                  </a:lnTo>
                  <a:lnTo>
                    <a:pt x="9608" y="43789"/>
                  </a:lnTo>
                  <a:lnTo>
                    <a:pt x="9258" y="43346"/>
                  </a:lnTo>
                  <a:lnTo>
                    <a:pt x="6504" y="42183"/>
                  </a:lnTo>
                  <a:lnTo>
                    <a:pt x="4157" y="42240"/>
                  </a:lnTo>
                  <a:lnTo>
                    <a:pt x="0" y="42357"/>
                  </a:lnTo>
                  <a:lnTo>
                    <a:pt x="313" y="41418"/>
                  </a:lnTo>
                  <a:lnTo>
                    <a:pt x="402" y="39871"/>
                  </a:lnTo>
                  <a:lnTo>
                    <a:pt x="1043" y="38082"/>
                  </a:lnTo>
                  <a:lnTo>
                    <a:pt x="1578" y="38444"/>
                  </a:lnTo>
                  <a:lnTo>
                    <a:pt x="1806" y="38477"/>
                  </a:lnTo>
                  <a:lnTo>
                    <a:pt x="3077" y="37952"/>
                  </a:lnTo>
                  <a:lnTo>
                    <a:pt x="3913" y="37450"/>
                  </a:lnTo>
                  <a:lnTo>
                    <a:pt x="4902" y="37325"/>
                  </a:lnTo>
                  <a:lnTo>
                    <a:pt x="7932" y="37355"/>
                  </a:lnTo>
                  <a:lnTo>
                    <a:pt x="8694" y="35666"/>
                  </a:lnTo>
                  <a:lnTo>
                    <a:pt x="9046" y="35026"/>
                  </a:lnTo>
                  <a:lnTo>
                    <a:pt x="9038" y="32816"/>
                  </a:lnTo>
                  <a:lnTo>
                    <a:pt x="9237" y="32626"/>
                  </a:lnTo>
                  <a:lnTo>
                    <a:pt x="13761" y="32619"/>
                  </a:lnTo>
                  <a:lnTo>
                    <a:pt x="13896" y="30607"/>
                  </a:lnTo>
                  <a:lnTo>
                    <a:pt x="13956" y="29272"/>
                  </a:lnTo>
                  <a:lnTo>
                    <a:pt x="14346" y="28616"/>
                  </a:lnTo>
                  <a:lnTo>
                    <a:pt x="14924" y="27200"/>
                  </a:lnTo>
                  <a:lnTo>
                    <a:pt x="14503" y="21985"/>
                  </a:lnTo>
                  <a:lnTo>
                    <a:pt x="10593" y="22647"/>
                  </a:lnTo>
                  <a:lnTo>
                    <a:pt x="10633" y="22513"/>
                  </a:lnTo>
                  <a:lnTo>
                    <a:pt x="11986" y="19088"/>
                  </a:lnTo>
                  <a:lnTo>
                    <a:pt x="12154" y="17673"/>
                  </a:lnTo>
                  <a:lnTo>
                    <a:pt x="10820" y="18531"/>
                  </a:lnTo>
                  <a:lnTo>
                    <a:pt x="9794" y="20007"/>
                  </a:lnTo>
                  <a:lnTo>
                    <a:pt x="9158" y="20720"/>
                  </a:lnTo>
                  <a:lnTo>
                    <a:pt x="8901" y="20767"/>
                  </a:lnTo>
                  <a:lnTo>
                    <a:pt x="8860" y="20478"/>
                  </a:lnTo>
                  <a:lnTo>
                    <a:pt x="7704" y="20202"/>
                  </a:lnTo>
                  <a:lnTo>
                    <a:pt x="7051" y="20629"/>
                  </a:lnTo>
                  <a:lnTo>
                    <a:pt x="7109" y="23122"/>
                  </a:lnTo>
                  <a:lnTo>
                    <a:pt x="5220" y="23450"/>
                  </a:lnTo>
                  <a:lnTo>
                    <a:pt x="4706" y="21923"/>
                  </a:lnTo>
                  <a:lnTo>
                    <a:pt x="4215" y="21057"/>
                  </a:lnTo>
                  <a:lnTo>
                    <a:pt x="4229" y="17370"/>
                  </a:lnTo>
                  <a:lnTo>
                    <a:pt x="4075" y="17369"/>
                  </a:lnTo>
                  <a:lnTo>
                    <a:pt x="158" y="15425"/>
                  </a:lnTo>
                  <a:lnTo>
                    <a:pt x="55" y="14620"/>
                  </a:lnTo>
                  <a:lnTo>
                    <a:pt x="154" y="14416"/>
                  </a:lnTo>
                  <a:lnTo>
                    <a:pt x="627" y="14835"/>
                  </a:lnTo>
                  <a:lnTo>
                    <a:pt x="886" y="14820"/>
                  </a:lnTo>
                  <a:lnTo>
                    <a:pt x="1081" y="14589"/>
                  </a:lnTo>
                  <a:lnTo>
                    <a:pt x="1119" y="14380"/>
                  </a:lnTo>
                  <a:lnTo>
                    <a:pt x="1938" y="13460"/>
                  </a:lnTo>
                  <a:lnTo>
                    <a:pt x="2351" y="13721"/>
                  </a:lnTo>
                  <a:lnTo>
                    <a:pt x="3102" y="13270"/>
                  </a:lnTo>
                  <a:lnTo>
                    <a:pt x="3255" y="13028"/>
                  </a:lnTo>
                  <a:lnTo>
                    <a:pt x="3962" y="12916"/>
                  </a:lnTo>
                  <a:lnTo>
                    <a:pt x="5498" y="13951"/>
                  </a:lnTo>
                  <a:lnTo>
                    <a:pt x="7219" y="12907"/>
                  </a:lnTo>
                  <a:lnTo>
                    <a:pt x="7424" y="13246"/>
                  </a:lnTo>
                  <a:lnTo>
                    <a:pt x="7345" y="13581"/>
                  </a:lnTo>
                  <a:lnTo>
                    <a:pt x="8340" y="13857"/>
                  </a:lnTo>
                  <a:lnTo>
                    <a:pt x="8823" y="13688"/>
                  </a:lnTo>
                  <a:lnTo>
                    <a:pt x="9459" y="13053"/>
                  </a:lnTo>
                  <a:lnTo>
                    <a:pt x="9653" y="12686"/>
                  </a:lnTo>
                  <a:lnTo>
                    <a:pt x="9577" y="12418"/>
                  </a:lnTo>
                  <a:lnTo>
                    <a:pt x="9709" y="12088"/>
                  </a:lnTo>
                  <a:lnTo>
                    <a:pt x="9850" y="11999"/>
                  </a:lnTo>
                  <a:lnTo>
                    <a:pt x="10115" y="12015"/>
                  </a:lnTo>
                  <a:lnTo>
                    <a:pt x="10362" y="12296"/>
                  </a:lnTo>
                  <a:lnTo>
                    <a:pt x="10695" y="12327"/>
                  </a:lnTo>
                  <a:lnTo>
                    <a:pt x="11323" y="12129"/>
                  </a:lnTo>
                  <a:lnTo>
                    <a:pt x="11516" y="12017"/>
                  </a:lnTo>
                  <a:lnTo>
                    <a:pt x="11565" y="11861"/>
                  </a:lnTo>
                  <a:lnTo>
                    <a:pt x="12042" y="11728"/>
                  </a:lnTo>
                  <a:lnTo>
                    <a:pt x="12453" y="11909"/>
                  </a:lnTo>
                  <a:lnTo>
                    <a:pt x="12661" y="11580"/>
                  </a:lnTo>
                  <a:lnTo>
                    <a:pt x="13134" y="11656"/>
                  </a:lnTo>
                  <a:lnTo>
                    <a:pt x="13326" y="11778"/>
                  </a:lnTo>
                  <a:lnTo>
                    <a:pt x="13407" y="11963"/>
                  </a:lnTo>
                  <a:lnTo>
                    <a:pt x="13749" y="12077"/>
                  </a:lnTo>
                  <a:lnTo>
                    <a:pt x="14714" y="11518"/>
                  </a:lnTo>
                  <a:lnTo>
                    <a:pt x="15162" y="10625"/>
                  </a:lnTo>
                  <a:lnTo>
                    <a:pt x="15197" y="10292"/>
                  </a:lnTo>
                  <a:lnTo>
                    <a:pt x="15249" y="10016"/>
                  </a:lnTo>
                  <a:lnTo>
                    <a:pt x="15437" y="9675"/>
                  </a:lnTo>
                  <a:lnTo>
                    <a:pt x="16003" y="9560"/>
                  </a:lnTo>
                  <a:lnTo>
                    <a:pt x="16061" y="9407"/>
                  </a:lnTo>
                  <a:lnTo>
                    <a:pt x="16562" y="8574"/>
                  </a:lnTo>
                  <a:lnTo>
                    <a:pt x="16562" y="8069"/>
                  </a:lnTo>
                  <a:lnTo>
                    <a:pt x="16728" y="7590"/>
                  </a:lnTo>
                  <a:lnTo>
                    <a:pt x="16846" y="6752"/>
                  </a:lnTo>
                  <a:lnTo>
                    <a:pt x="16430" y="6031"/>
                  </a:lnTo>
                  <a:lnTo>
                    <a:pt x="16672" y="4397"/>
                  </a:lnTo>
                  <a:lnTo>
                    <a:pt x="16726" y="3853"/>
                  </a:lnTo>
                  <a:lnTo>
                    <a:pt x="16695" y="3450"/>
                  </a:lnTo>
                  <a:lnTo>
                    <a:pt x="16962" y="3005"/>
                  </a:lnTo>
                  <a:lnTo>
                    <a:pt x="17182" y="2856"/>
                  </a:lnTo>
                  <a:lnTo>
                    <a:pt x="17760" y="2989"/>
                  </a:lnTo>
                  <a:lnTo>
                    <a:pt x="17911" y="3226"/>
                  </a:lnTo>
                  <a:lnTo>
                    <a:pt x="18182" y="3341"/>
                  </a:lnTo>
                  <a:lnTo>
                    <a:pt x="18895" y="3374"/>
                  </a:lnTo>
                  <a:lnTo>
                    <a:pt x="19175" y="3013"/>
                  </a:lnTo>
                  <a:lnTo>
                    <a:pt x="19222" y="2745"/>
                  </a:lnTo>
                  <a:lnTo>
                    <a:pt x="19678" y="2539"/>
                  </a:lnTo>
                  <a:lnTo>
                    <a:pt x="20020" y="2909"/>
                  </a:lnTo>
                  <a:lnTo>
                    <a:pt x="19846" y="3257"/>
                  </a:lnTo>
                  <a:lnTo>
                    <a:pt x="20378" y="3523"/>
                  </a:lnTo>
                  <a:lnTo>
                    <a:pt x="20757" y="3360"/>
                  </a:lnTo>
                  <a:lnTo>
                    <a:pt x="20817" y="3177"/>
                  </a:lnTo>
                  <a:lnTo>
                    <a:pt x="20991" y="3156"/>
                  </a:lnTo>
                  <a:lnTo>
                    <a:pt x="21766" y="3619"/>
                  </a:lnTo>
                  <a:lnTo>
                    <a:pt x="21905" y="3890"/>
                  </a:lnTo>
                  <a:lnTo>
                    <a:pt x="22148" y="3619"/>
                  </a:lnTo>
                  <a:lnTo>
                    <a:pt x="22711" y="2614"/>
                  </a:lnTo>
                  <a:lnTo>
                    <a:pt x="23287" y="2453"/>
                  </a:lnTo>
                  <a:lnTo>
                    <a:pt x="23672" y="2448"/>
                  </a:lnTo>
                  <a:lnTo>
                    <a:pt x="23782" y="2758"/>
                  </a:lnTo>
                  <a:lnTo>
                    <a:pt x="24349" y="2345"/>
                  </a:lnTo>
                  <a:lnTo>
                    <a:pt x="24074" y="1881"/>
                  </a:lnTo>
                  <a:lnTo>
                    <a:pt x="24391" y="1355"/>
                  </a:lnTo>
                  <a:lnTo>
                    <a:pt x="25154" y="1106"/>
                  </a:lnTo>
                  <a:lnTo>
                    <a:pt x="25271" y="1350"/>
                  </a:lnTo>
                  <a:lnTo>
                    <a:pt x="25556" y="634"/>
                  </a:lnTo>
                  <a:lnTo>
                    <a:pt x="25375" y="374"/>
                  </a:lnTo>
                  <a:lnTo>
                    <a:pt x="25491" y="178"/>
                  </a:lnTo>
                  <a:lnTo>
                    <a:pt x="26359" y="0"/>
                  </a:lnTo>
                  <a:lnTo>
                    <a:pt x="26669" y="178"/>
                  </a:lnTo>
                  <a:lnTo>
                    <a:pt x="27330" y="374"/>
                  </a:lnTo>
                  <a:lnTo>
                    <a:pt x="27692" y="374"/>
                  </a:lnTo>
                  <a:lnTo>
                    <a:pt x="28085" y="658"/>
                  </a:lnTo>
                  <a:lnTo>
                    <a:pt x="28223" y="910"/>
                  </a:lnTo>
                  <a:lnTo>
                    <a:pt x="28158" y="1447"/>
                  </a:lnTo>
                  <a:lnTo>
                    <a:pt x="28687" y="1322"/>
                  </a:lnTo>
                  <a:lnTo>
                    <a:pt x="28896" y="748"/>
                  </a:lnTo>
                  <a:lnTo>
                    <a:pt x="29104" y="731"/>
                  </a:lnTo>
                  <a:lnTo>
                    <a:pt x="29427" y="959"/>
                  </a:lnTo>
                  <a:lnTo>
                    <a:pt x="29609" y="764"/>
                  </a:lnTo>
                  <a:lnTo>
                    <a:pt x="29557" y="504"/>
                  </a:lnTo>
                  <a:lnTo>
                    <a:pt x="29285" y="211"/>
                  </a:lnTo>
                  <a:lnTo>
                    <a:pt x="29479" y="113"/>
                  </a:lnTo>
                  <a:lnTo>
                    <a:pt x="29764" y="97"/>
                  </a:lnTo>
                  <a:lnTo>
                    <a:pt x="30127" y="243"/>
                  </a:lnTo>
                  <a:lnTo>
                    <a:pt x="30282" y="585"/>
                  </a:lnTo>
                  <a:lnTo>
                    <a:pt x="30217" y="1545"/>
                  </a:lnTo>
                  <a:lnTo>
                    <a:pt x="31214" y="2033"/>
                  </a:lnTo>
                  <a:lnTo>
                    <a:pt x="31149" y="2179"/>
                  </a:lnTo>
                  <a:lnTo>
                    <a:pt x="30748" y="2374"/>
                  </a:lnTo>
                  <a:lnTo>
                    <a:pt x="31434" y="2732"/>
                  </a:lnTo>
                  <a:lnTo>
                    <a:pt x="31719" y="2635"/>
                  </a:lnTo>
                  <a:lnTo>
                    <a:pt x="32250" y="2944"/>
                  </a:lnTo>
                  <a:lnTo>
                    <a:pt x="32613" y="2944"/>
                  </a:lnTo>
                  <a:lnTo>
                    <a:pt x="33079" y="2651"/>
                  </a:lnTo>
                  <a:lnTo>
                    <a:pt x="33014" y="2879"/>
                  </a:lnTo>
                  <a:lnTo>
                    <a:pt x="33558" y="3611"/>
                  </a:lnTo>
                  <a:lnTo>
                    <a:pt x="34671" y="3236"/>
                  </a:lnTo>
                  <a:lnTo>
                    <a:pt x="35202" y="3171"/>
                  </a:lnTo>
                  <a:lnTo>
                    <a:pt x="36121" y="3968"/>
                  </a:lnTo>
                  <a:lnTo>
                    <a:pt x="36859" y="3578"/>
                  </a:lnTo>
                  <a:lnTo>
                    <a:pt x="37313" y="3871"/>
                  </a:lnTo>
                  <a:lnTo>
                    <a:pt x="37597" y="4212"/>
                  </a:lnTo>
                  <a:lnTo>
                    <a:pt x="37688" y="4505"/>
                  </a:lnTo>
                  <a:lnTo>
                    <a:pt x="37740" y="4912"/>
                  </a:lnTo>
                  <a:lnTo>
                    <a:pt x="37973" y="5400"/>
                  </a:lnTo>
                  <a:lnTo>
                    <a:pt x="37895" y="6050"/>
                  </a:lnTo>
                  <a:lnTo>
                    <a:pt x="37960" y="6538"/>
                  </a:lnTo>
                  <a:lnTo>
                    <a:pt x="38347" y="6842"/>
                  </a:lnTo>
                  <a:lnTo>
                    <a:pt x="39255" y="7059"/>
                  </a:lnTo>
                  <a:lnTo>
                    <a:pt x="39591" y="7401"/>
                  </a:lnTo>
                  <a:lnTo>
                    <a:pt x="39566" y="7775"/>
                  </a:lnTo>
                  <a:lnTo>
                    <a:pt x="39358" y="8035"/>
                  </a:lnTo>
                  <a:lnTo>
                    <a:pt x="38620" y="8230"/>
                  </a:lnTo>
                  <a:lnTo>
                    <a:pt x="38530" y="8425"/>
                  </a:lnTo>
                  <a:lnTo>
                    <a:pt x="38685" y="8637"/>
                  </a:lnTo>
                  <a:lnTo>
                    <a:pt x="38957" y="8669"/>
                  </a:lnTo>
                  <a:lnTo>
                    <a:pt x="39540" y="8458"/>
                  </a:lnTo>
                  <a:lnTo>
                    <a:pt x="39889" y="8507"/>
                  </a:lnTo>
                  <a:lnTo>
                    <a:pt x="40304" y="8962"/>
                  </a:lnTo>
                  <a:lnTo>
                    <a:pt x="40653" y="9287"/>
                  </a:lnTo>
                  <a:lnTo>
                    <a:pt x="41365" y="9385"/>
                  </a:lnTo>
                  <a:lnTo>
                    <a:pt x="42349" y="9987"/>
                  </a:lnTo>
                  <a:lnTo>
                    <a:pt x="42505" y="10784"/>
                  </a:lnTo>
                  <a:lnTo>
                    <a:pt x="42699" y="11223"/>
                  </a:lnTo>
                  <a:lnTo>
                    <a:pt x="43036" y="11711"/>
                  </a:lnTo>
                  <a:lnTo>
                    <a:pt x="43113" y="12101"/>
                  </a:lnTo>
                  <a:lnTo>
                    <a:pt x="43023" y="12427"/>
                  </a:lnTo>
                  <a:lnTo>
                    <a:pt x="42686" y="12833"/>
                  </a:lnTo>
                  <a:lnTo>
                    <a:pt x="42466" y="13403"/>
                  </a:lnTo>
                  <a:lnTo>
                    <a:pt x="42142" y="13695"/>
                  </a:lnTo>
                  <a:lnTo>
                    <a:pt x="41963" y="13710"/>
                  </a:lnTo>
                  <a:lnTo>
                    <a:pt x="41754" y="13728"/>
                  </a:lnTo>
                  <a:lnTo>
                    <a:pt x="41482" y="13581"/>
                  </a:lnTo>
                  <a:lnTo>
                    <a:pt x="41352" y="13598"/>
                  </a:lnTo>
                  <a:lnTo>
                    <a:pt x="41352" y="13939"/>
                  </a:lnTo>
                  <a:lnTo>
                    <a:pt x="40860" y="1528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8" name="pg1069">
              <a:extLst>
                <a:ext uri="{FF2B5EF4-FFF2-40B4-BE49-F238E27FC236}">
                  <a16:creationId xmlns:a16="http://schemas.microsoft.com/office/drawing/2014/main" id="{91227568-3B7F-1048-A948-37D821562364}"/>
                </a:ext>
              </a:extLst>
            </p:cNvPr>
            <p:cNvSpPr/>
            <p:nvPr/>
          </p:nvSpPr>
          <p:spPr>
            <a:xfrm>
              <a:off x="4431448" y="4383988"/>
              <a:ext cx="168219" cy="217341"/>
            </a:xfrm>
            <a:custGeom>
              <a:avLst/>
              <a:gdLst/>
              <a:ahLst/>
              <a:cxnLst/>
              <a:rect l="0" t="0" r="0" b="0"/>
              <a:pathLst>
                <a:path w="168219" h="217341">
                  <a:moveTo>
                    <a:pt x="78999" y="8974"/>
                  </a:moveTo>
                  <a:lnTo>
                    <a:pt x="79880" y="8594"/>
                  </a:lnTo>
                  <a:lnTo>
                    <a:pt x="80025" y="8218"/>
                  </a:lnTo>
                  <a:lnTo>
                    <a:pt x="79921" y="6910"/>
                  </a:lnTo>
                  <a:lnTo>
                    <a:pt x="79980" y="6009"/>
                  </a:lnTo>
                  <a:lnTo>
                    <a:pt x="79769" y="5178"/>
                  </a:lnTo>
                  <a:lnTo>
                    <a:pt x="80160" y="4038"/>
                  </a:lnTo>
                  <a:lnTo>
                    <a:pt x="80429" y="3971"/>
                  </a:lnTo>
                  <a:lnTo>
                    <a:pt x="80560" y="4176"/>
                  </a:lnTo>
                  <a:lnTo>
                    <a:pt x="81317" y="4478"/>
                  </a:lnTo>
                  <a:lnTo>
                    <a:pt x="81725" y="4348"/>
                  </a:lnTo>
                  <a:lnTo>
                    <a:pt x="81448" y="4225"/>
                  </a:lnTo>
                  <a:lnTo>
                    <a:pt x="80958" y="3737"/>
                  </a:lnTo>
                  <a:lnTo>
                    <a:pt x="80937" y="3521"/>
                  </a:lnTo>
                  <a:lnTo>
                    <a:pt x="81103" y="3081"/>
                  </a:lnTo>
                  <a:lnTo>
                    <a:pt x="81729" y="2210"/>
                  </a:lnTo>
                  <a:lnTo>
                    <a:pt x="81860" y="2120"/>
                  </a:lnTo>
                  <a:lnTo>
                    <a:pt x="82164" y="2098"/>
                  </a:lnTo>
                  <a:lnTo>
                    <a:pt x="82064" y="1837"/>
                  </a:lnTo>
                  <a:lnTo>
                    <a:pt x="81684" y="1934"/>
                  </a:lnTo>
                  <a:lnTo>
                    <a:pt x="81310" y="2236"/>
                  </a:lnTo>
                  <a:lnTo>
                    <a:pt x="81028" y="2657"/>
                  </a:lnTo>
                  <a:lnTo>
                    <a:pt x="80663" y="3037"/>
                  </a:lnTo>
                  <a:lnTo>
                    <a:pt x="80187" y="3331"/>
                  </a:lnTo>
                  <a:lnTo>
                    <a:pt x="79935" y="3223"/>
                  </a:lnTo>
                  <a:lnTo>
                    <a:pt x="79628" y="2899"/>
                  </a:lnTo>
                  <a:lnTo>
                    <a:pt x="79856" y="2399"/>
                  </a:lnTo>
                  <a:lnTo>
                    <a:pt x="80300" y="2026"/>
                  </a:lnTo>
                  <a:lnTo>
                    <a:pt x="82291" y="591"/>
                  </a:lnTo>
                  <a:lnTo>
                    <a:pt x="83021" y="722"/>
                  </a:lnTo>
                  <a:lnTo>
                    <a:pt x="83715" y="573"/>
                  </a:lnTo>
                  <a:lnTo>
                    <a:pt x="83971" y="394"/>
                  </a:lnTo>
                  <a:lnTo>
                    <a:pt x="84006" y="227"/>
                  </a:lnTo>
                  <a:lnTo>
                    <a:pt x="84296" y="0"/>
                  </a:lnTo>
                  <a:lnTo>
                    <a:pt x="84724" y="3414"/>
                  </a:lnTo>
                  <a:lnTo>
                    <a:pt x="85805" y="3653"/>
                  </a:lnTo>
                  <a:lnTo>
                    <a:pt x="86527" y="5046"/>
                  </a:lnTo>
                  <a:lnTo>
                    <a:pt x="87681" y="5031"/>
                  </a:lnTo>
                  <a:lnTo>
                    <a:pt x="88275" y="5195"/>
                  </a:lnTo>
                  <a:lnTo>
                    <a:pt x="89080" y="5545"/>
                  </a:lnTo>
                  <a:lnTo>
                    <a:pt x="89812" y="5660"/>
                  </a:lnTo>
                  <a:lnTo>
                    <a:pt x="91480" y="4799"/>
                  </a:lnTo>
                  <a:lnTo>
                    <a:pt x="92237" y="4586"/>
                  </a:lnTo>
                  <a:lnTo>
                    <a:pt x="92244" y="5518"/>
                  </a:lnTo>
                  <a:lnTo>
                    <a:pt x="92627" y="6084"/>
                  </a:lnTo>
                  <a:lnTo>
                    <a:pt x="93194" y="6490"/>
                  </a:lnTo>
                  <a:lnTo>
                    <a:pt x="93764" y="7436"/>
                  </a:lnTo>
                  <a:lnTo>
                    <a:pt x="93484" y="8248"/>
                  </a:lnTo>
                  <a:lnTo>
                    <a:pt x="92172" y="9726"/>
                  </a:lnTo>
                  <a:lnTo>
                    <a:pt x="91361" y="10479"/>
                  </a:lnTo>
                  <a:lnTo>
                    <a:pt x="90698" y="11451"/>
                  </a:lnTo>
                  <a:lnTo>
                    <a:pt x="89448" y="12327"/>
                  </a:lnTo>
                  <a:lnTo>
                    <a:pt x="90644" y="14427"/>
                  </a:lnTo>
                  <a:lnTo>
                    <a:pt x="91215" y="13816"/>
                  </a:lnTo>
                  <a:lnTo>
                    <a:pt x="92340" y="12813"/>
                  </a:lnTo>
                  <a:lnTo>
                    <a:pt x="92583" y="12501"/>
                  </a:lnTo>
                  <a:lnTo>
                    <a:pt x="92644" y="12636"/>
                  </a:lnTo>
                  <a:lnTo>
                    <a:pt x="92451" y="13273"/>
                  </a:lnTo>
                  <a:lnTo>
                    <a:pt x="91576" y="14761"/>
                  </a:lnTo>
                  <a:lnTo>
                    <a:pt x="91560" y="17850"/>
                  </a:lnTo>
                  <a:lnTo>
                    <a:pt x="91598" y="18479"/>
                  </a:lnTo>
                  <a:lnTo>
                    <a:pt x="91819" y="18479"/>
                  </a:lnTo>
                  <a:lnTo>
                    <a:pt x="91981" y="18647"/>
                  </a:lnTo>
                  <a:lnTo>
                    <a:pt x="92160" y="19023"/>
                  </a:lnTo>
                  <a:lnTo>
                    <a:pt x="92437" y="19962"/>
                  </a:lnTo>
                  <a:lnTo>
                    <a:pt x="92333" y="20804"/>
                  </a:lnTo>
                  <a:lnTo>
                    <a:pt x="92610" y="21547"/>
                  </a:lnTo>
                  <a:lnTo>
                    <a:pt x="94936" y="21424"/>
                  </a:lnTo>
                  <a:lnTo>
                    <a:pt x="98224" y="20863"/>
                  </a:lnTo>
                  <a:lnTo>
                    <a:pt x="98788" y="20855"/>
                  </a:lnTo>
                  <a:lnTo>
                    <a:pt x="99449" y="21008"/>
                  </a:lnTo>
                  <a:lnTo>
                    <a:pt x="100835" y="20590"/>
                  </a:lnTo>
                  <a:lnTo>
                    <a:pt x="101768" y="20463"/>
                  </a:lnTo>
                  <a:lnTo>
                    <a:pt x="102735" y="20455"/>
                  </a:lnTo>
                  <a:lnTo>
                    <a:pt x="103697" y="20325"/>
                  </a:lnTo>
                  <a:lnTo>
                    <a:pt x="104538" y="20465"/>
                  </a:lnTo>
                  <a:lnTo>
                    <a:pt x="105711" y="22029"/>
                  </a:lnTo>
                  <a:lnTo>
                    <a:pt x="105797" y="22629"/>
                  </a:lnTo>
                  <a:lnTo>
                    <a:pt x="105680" y="23158"/>
                  </a:lnTo>
                  <a:lnTo>
                    <a:pt x="105701" y="23430"/>
                  </a:lnTo>
                  <a:lnTo>
                    <a:pt x="105963" y="23836"/>
                  </a:lnTo>
                  <a:lnTo>
                    <a:pt x="106350" y="23988"/>
                  </a:lnTo>
                  <a:lnTo>
                    <a:pt x="106584" y="24543"/>
                  </a:lnTo>
                  <a:lnTo>
                    <a:pt x="106603" y="25144"/>
                  </a:lnTo>
                  <a:lnTo>
                    <a:pt x="106830" y="25478"/>
                  </a:lnTo>
                  <a:lnTo>
                    <a:pt x="107044" y="26040"/>
                  </a:lnTo>
                  <a:lnTo>
                    <a:pt x="107363" y="26483"/>
                  </a:lnTo>
                  <a:lnTo>
                    <a:pt x="108426" y="27337"/>
                  </a:lnTo>
                  <a:lnTo>
                    <a:pt x="108677" y="28173"/>
                  </a:lnTo>
                  <a:lnTo>
                    <a:pt x="108824" y="28345"/>
                  </a:lnTo>
                  <a:lnTo>
                    <a:pt x="110093" y="28807"/>
                  </a:lnTo>
                  <a:lnTo>
                    <a:pt x="111052" y="28878"/>
                  </a:lnTo>
                  <a:lnTo>
                    <a:pt x="111445" y="28982"/>
                  </a:lnTo>
                  <a:lnTo>
                    <a:pt x="111911" y="29500"/>
                  </a:lnTo>
                  <a:lnTo>
                    <a:pt x="112956" y="30010"/>
                  </a:lnTo>
                  <a:lnTo>
                    <a:pt x="114001" y="30200"/>
                  </a:lnTo>
                  <a:lnTo>
                    <a:pt x="114570" y="30178"/>
                  </a:lnTo>
                  <a:lnTo>
                    <a:pt x="115149" y="30453"/>
                  </a:lnTo>
                  <a:lnTo>
                    <a:pt x="116138" y="31143"/>
                  </a:lnTo>
                  <a:lnTo>
                    <a:pt x="116176" y="31456"/>
                  </a:lnTo>
                  <a:lnTo>
                    <a:pt x="116362" y="31843"/>
                  </a:lnTo>
                  <a:lnTo>
                    <a:pt x="116641" y="32249"/>
                  </a:lnTo>
                  <a:lnTo>
                    <a:pt x="116907" y="32413"/>
                  </a:lnTo>
                  <a:lnTo>
                    <a:pt x="117286" y="32488"/>
                  </a:lnTo>
                  <a:lnTo>
                    <a:pt x="118600" y="32202"/>
                  </a:lnTo>
                  <a:lnTo>
                    <a:pt x="119569" y="31740"/>
                  </a:lnTo>
                  <a:lnTo>
                    <a:pt x="119731" y="31472"/>
                  </a:lnTo>
                  <a:lnTo>
                    <a:pt x="120154" y="31092"/>
                  </a:lnTo>
                  <a:lnTo>
                    <a:pt x="120713" y="31025"/>
                  </a:lnTo>
                  <a:lnTo>
                    <a:pt x="120956" y="31133"/>
                  </a:lnTo>
                  <a:lnTo>
                    <a:pt x="121832" y="35945"/>
                  </a:lnTo>
                  <a:lnTo>
                    <a:pt x="121932" y="37122"/>
                  </a:lnTo>
                  <a:lnTo>
                    <a:pt x="120818" y="37543"/>
                  </a:lnTo>
                  <a:lnTo>
                    <a:pt x="120264" y="38587"/>
                  </a:lnTo>
                  <a:lnTo>
                    <a:pt x="120288" y="38733"/>
                  </a:lnTo>
                  <a:lnTo>
                    <a:pt x="121370" y="38381"/>
                  </a:lnTo>
                  <a:lnTo>
                    <a:pt x="121327" y="39237"/>
                  </a:lnTo>
                  <a:lnTo>
                    <a:pt x="121472" y="40108"/>
                  </a:lnTo>
                  <a:lnTo>
                    <a:pt x="122962" y="43304"/>
                  </a:lnTo>
                  <a:lnTo>
                    <a:pt x="121722" y="43942"/>
                  </a:lnTo>
                  <a:lnTo>
                    <a:pt x="121587" y="43623"/>
                  </a:lnTo>
                  <a:lnTo>
                    <a:pt x="120885" y="43980"/>
                  </a:lnTo>
                  <a:lnTo>
                    <a:pt x="121884" y="45993"/>
                  </a:lnTo>
                  <a:lnTo>
                    <a:pt x="121216" y="46381"/>
                  </a:lnTo>
                  <a:lnTo>
                    <a:pt x="121330" y="47618"/>
                  </a:lnTo>
                  <a:lnTo>
                    <a:pt x="121472" y="47863"/>
                  </a:lnTo>
                  <a:lnTo>
                    <a:pt x="123001" y="47017"/>
                  </a:lnTo>
                  <a:lnTo>
                    <a:pt x="123428" y="46898"/>
                  </a:lnTo>
                  <a:lnTo>
                    <a:pt x="129392" y="46836"/>
                  </a:lnTo>
                  <a:lnTo>
                    <a:pt x="129718" y="47612"/>
                  </a:lnTo>
                  <a:lnTo>
                    <a:pt x="129739" y="48297"/>
                  </a:lnTo>
                  <a:lnTo>
                    <a:pt x="131661" y="48193"/>
                  </a:lnTo>
                  <a:lnTo>
                    <a:pt x="132911" y="48316"/>
                  </a:lnTo>
                  <a:lnTo>
                    <a:pt x="134272" y="48097"/>
                  </a:lnTo>
                  <a:lnTo>
                    <a:pt x="135276" y="48159"/>
                  </a:lnTo>
                  <a:lnTo>
                    <a:pt x="135274" y="48689"/>
                  </a:lnTo>
                  <a:lnTo>
                    <a:pt x="135149" y="48948"/>
                  </a:lnTo>
                  <a:lnTo>
                    <a:pt x="135006" y="49052"/>
                  </a:lnTo>
                  <a:lnTo>
                    <a:pt x="134811" y="49010"/>
                  </a:lnTo>
                  <a:lnTo>
                    <a:pt x="134629" y="49176"/>
                  </a:lnTo>
                  <a:lnTo>
                    <a:pt x="134514" y="50604"/>
                  </a:lnTo>
                  <a:lnTo>
                    <a:pt x="134660" y="50775"/>
                  </a:lnTo>
                  <a:lnTo>
                    <a:pt x="135434" y="52325"/>
                  </a:lnTo>
                  <a:lnTo>
                    <a:pt x="135565" y="52790"/>
                  </a:lnTo>
                  <a:lnTo>
                    <a:pt x="135551" y="52947"/>
                  </a:lnTo>
                  <a:lnTo>
                    <a:pt x="135988" y="53565"/>
                  </a:lnTo>
                  <a:lnTo>
                    <a:pt x="136461" y="53763"/>
                  </a:lnTo>
                  <a:lnTo>
                    <a:pt x="136629" y="54057"/>
                  </a:lnTo>
                  <a:lnTo>
                    <a:pt x="136513" y="54329"/>
                  </a:lnTo>
                  <a:lnTo>
                    <a:pt x="136561" y="54802"/>
                  </a:lnTo>
                  <a:lnTo>
                    <a:pt x="137880" y="56064"/>
                  </a:lnTo>
                  <a:lnTo>
                    <a:pt x="138373" y="56302"/>
                  </a:lnTo>
                  <a:lnTo>
                    <a:pt x="138552" y="56180"/>
                  </a:lnTo>
                  <a:lnTo>
                    <a:pt x="138734" y="56295"/>
                  </a:lnTo>
                  <a:lnTo>
                    <a:pt x="140532" y="58440"/>
                  </a:lnTo>
                  <a:lnTo>
                    <a:pt x="140842" y="58354"/>
                  </a:lnTo>
                  <a:lnTo>
                    <a:pt x="141524" y="58678"/>
                  </a:lnTo>
                  <a:lnTo>
                    <a:pt x="141703" y="59124"/>
                  </a:lnTo>
                  <a:lnTo>
                    <a:pt x="142317" y="59735"/>
                  </a:lnTo>
                  <a:lnTo>
                    <a:pt x="142763" y="59948"/>
                  </a:lnTo>
                  <a:lnTo>
                    <a:pt x="143183" y="59944"/>
                  </a:lnTo>
                  <a:lnTo>
                    <a:pt x="143775" y="60894"/>
                  </a:lnTo>
                  <a:lnTo>
                    <a:pt x="144377" y="61195"/>
                  </a:lnTo>
                  <a:lnTo>
                    <a:pt x="145093" y="61192"/>
                  </a:lnTo>
                  <a:lnTo>
                    <a:pt x="146315" y="61758"/>
                  </a:lnTo>
                  <a:lnTo>
                    <a:pt x="146239" y="62408"/>
                  </a:lnTo>
                  <a:lnTo>
                    <a:pt x="146328" y="62546"/>
                  </a:lnTo>
                  <a:lnTo>
                    <a:pt x="146820" y="63023"/>
                  </a:lnTo>
                  <a:lnTo>
                    <a:pt x="147178" y="63094"/>
                  </a:lnTo>
                  <a:lnTo>
                    <a:pt x="147316" y="63235"/>
                  </a:lnTo>
                  <a:lnTo>
                    <a:pt x="148265" y="64602"/>
                  </a:lnTo>
                  <a:lnTo>
                    <a:pt x="148637" y="64602"/>
                  </a:lnTo>
                  <a:lnTo>
                    <a:pt x="148895" y="64450"/>
                  </a:lnTo>
                  <a:lnTo>
                    <a:pt x="149405" y="64413"/>
                  </a:lnTo>
                  <a:lnTo>
                    <a:pt x="149587" y="64506"/>
                  </a:lnTo>
                  <a:lnTo>
                    <a:pt x="149639" y="64969"/>
                  </a:lnTo>
                  <a:lnTo>
                    <a:pt x="149163" y="65213"/>
                  </a:lnTo>
                  <a:lnTo>
                    <a:pt x="149026" y="65467"/>
                  </a:lnTo>
                  <a:lnTo>
                    <a:pt x="149032" y="66808"/>
                  </a:lnTo>
                  <a:lnTo>
                    <a:pt x="148987" y="66972"/>
                  </a:lnTo>
                  <a:lnTo>
                    <a:pt x="148399" y="67795"/>
                  </a:lnTo>
                  <a:lnTo>
                    <a:pt x="147012" y="68446"/>
                  </a:lnTo>
                  <a:lnTo>
                    <a:pt x="146672" y="69001"/>
                  </a:lnTo>
                  <a:lnTo>
                    <a:pt x="150954" y="70559"/>
                  </a:lnTo>
                  <a:lnTo>
                    <a:pt x="152251" y="71338"/>
                  </a:lnTo>
                  <a:lnTo>
                    <a:pt x="154443" y="71733"/>
                  </a:lnTo>
                  <a:lnTo>
                    <a:pt x="154659" y="71673"/>
                  </a:lnTo>
                  <a:lnTo>
                    <a:pt x="155361" y="70976"/>
                  </a:lnTo>
                  <a:lnTo>
                    <a:pt x="156842" y="70025"/>
                  </a:lnTo>
                  <a:lnTo>
                    <a:pt x="157101" y="70376"/>
                  </a:lnTo>
                  <a:lnTo>
                    <a:pt x="157156" y="70879"/>
                  </a:lnTo>
                  <a:lnTo>
                    <a:pt x="156923" y="72201"/>
                  </a:lnTo>
                  <a:lnTo>
                    <a:pt x="156503" y="73073"/>
                  </a:lnTo>
                  <a:lnTo>
                    <a:pt x="156851" y="74228"/>
                  </a:lnTo>
                  <a:lnTo>
                    <a:pt x="156851" y="75036"/>
                  </a:lnTo>
                  <a:lnTo>
                    <a:pt x="157020" y="75241"/>
                  </a:lnTo>
                  <a:lnTo>
                    <a:pt x="157309" y="75353"/>
                  </a:lnTo>
                  <a:lnTo>
                    <a:pt x="157364" y="75881"/>
                  </a:lnTo>
                  <a:lnTo>
                    <a:pt x="157237" y="76396"/>
                  </a:lnTo>
                  <a:lnTo>
                    <a:pt x="156762" y="76504"/>
                  </a:lnTo>
                  <a:lnTo>
                    <a:pt x="156604" y="76440"/>
                  </a:lnTo>
                  <a:lnTo>
                    <a:pt x="156105" y="76701"/>
                  </a:lnTo>
                  <a:lnTo>
                    <a:pt x="155380" y="77227"/>
                  </a:lnTo>
                  <a:lnTo>
                    <a:pt x="155177" y="77562"/>
                  </a:lnTo>
                  <a:lnTo>
                    <a:pt x="154349" y="78073"/>
                  </a:lnTo>
                  <a:lnTo>
                    <a:pt x="153809" y="78099"/>
                  </a:lnTo>
                  <a:lnTo>
                    <a:pt x="153389" y="77861"/>
                  </a:lnTo>
                  <a:lnTo>
                    <a:pt x="152432" y="77891"/>
                  </a:lnTo>
                  <a:lnTo>
                    <a:pt x="150841" y="78538"/>
                  </a:lnTo>
                  <a:lnTo>
                    <a:pt x="150391" y="78836"/>
                  </a:lnTo>
                  <a:lnTo>
                    <a:pt x="150514" y="79011"/>
                  </a:lnTo>
                  <a:lnTo>
                    <a:pt x="149782" y="79919"/>
                  </a:lnTo>
                  <a:lnTo>
                    <a:pt x="149491" y="80017"/>
                  </a:lnTo>
                  <a:lnTo>
                    <a:pt x="149431" y="80158"/>
                  </a:lnTo>
                  <a:lnTo>
                    <a:pt x="148540" y="80958"/>
                  </a:lnTo>
                  <a:lnTo>
                    <a:pt x="147736" y="81524"/>
                  </a:lnTo>
                  <a:lnTo>
                    <a:pt x="147292" y="81736"/>
                  </a:lnTo>
                  <a:lnTo>
                    <a:pt x="146842" y="81628"/>
                  </a:lnTo>
                  <a:lnTo>
                    <a:pt x="146378" y="81732"/>
                  </a:lnTo>
                  <a:lnTo>
                    <a:pt x="144566" y="82774"/>
                  </a:lnTo>
                  <a:lnTo>
                    <a:pt x="144432" y="83008"/>
                  </a:lnTo>
                  <a:lnTo>
                    <a:pt x="144366" y="83317"/>
                  </a:lnTo>
                  <a:lnTo>
                    <a:pt x="144212" y="83433"/>
                  </a:lnTo>
                  <a:lnTo>
                    <a:pt x="143998" y="83493"/>
                  </a:lnTo>
                  <a:lnTo>
                    <a:pt x="143799" y="83396"/>
                  </a:lnTo>
                  <a:lnTo>
                    <a:pt x="143603" y="83113"/>
                  </a:lnTo>
                  <a:lnTo>
                    <a:pt x="143035" y="83388"/>
                  </a:lnTo>
                  <a:lnTo>
                    <a:pt x="142699" y="83746"/>
                  </a:lnTo>
                  <a:lnTo>
                    <a:pt x="142315" y="84502"/>
                  </a:lnTo>
                  <a:lnTo>
                    <a:pt x="142761" y="84692"/>
                  </a:lnTo>
                  <a:lnTo>
                    <a:pt x="143153" y="85135"/>
                  </a:lnTo>
                  <a:lnTo>
                    <a:pt x="143456" y="86074"/>
                  </a:lnTo>
                  <a:lnTo>
                    <a:pt x="143397" y="87057"/>
                  </a:lnTo>
                  <a:lnTo>
                    <a:pt x="141325" y="87047"/>
                  </a:lnTo>
                  <a:lnTo>
                    <a:pt x="141271" y="87829"/>
                  </a:lnTo>
                  <a:lnTo>
                    <a:pt x="140333" y="87829"/>
                  </a:lnTo>
                  <a:lnTo>
                    <a:pt x="140178" y="88008"/>
                  </a:lnTo>
                  <a:lnTo>
                    <a:pt x="140154" y="88935"/>
                  </a:lnTo>
                  <a:lnTo>
                    <a:pt x="139649" y="89513"/>
                  </a:lnTo>
                  <a:lnTo>
                    <a:pt x="138369" y="89452"/>
                  </a:lnTo>
                  <a:lnTo>
                    <a:pt x="139581" y="100385"/>
                  </a:lnTo>
                  <a:lnTo>
                    <a:pt x="140189" y="100531"/>
                  </a:lnTo>
                  <a:lnTo>
                    <a:pt x="142444" y="99427"/>
                  </a:lnTo>
                  <a:lnTo>
                    <a:pt x="143371" y="99558"/>
                  </a:lnTo>
                  <a:lnTo>
                    <a:pt x="143783" y="99777"/>
                  </a:lnTo>
                  <a:lnTo>
                    <a:pt x="144084" y="99705"/>
                  </a:lnTo>
                  <a:lnTo>
                    <a:pt x="145139" y="99744"/>
                  </a:lnTo>
                  <a:lnTo>
                    <a:pt x="146056" y="99930"/>
                  </a:lnTo>
                  <a:lnTo>
                    <a:pt x="145987" y="100634"/>
                  </a:lnTo>
                  <a:lnTo>
                    <a:pt x="148992" y="100702"/>
                  </a:lnTo>
                  <a:lnTo>
                    <a:pt x="148905" y="101276"/>
                  </a:lnTo>
                  <a:lnTo>
                    <a:pt x="148741" y="101521"/>
                  </a:lnTo>
                  <a:lnTo>
                    <a:pt x="148548" y="102099"/>
                  </a:lnTo>
                  <a:lnTo>
                    <a:pt x="148541" y="102367"/>
                  </a:lnTo>
                  <a:lnTo>
                    <a:pt x="148623" y="102674"/>
                  </a:lnTo>
                  <a:lnTo>
                    <a:pt x="148921" y="103143"/>
                  </a:lnTo>
                  <a:lnTo>
                    <a:pt x="149309" y="103404"/>
                  </a:lnTo>
                  <a:lnTo>
                    <a:pt x="149821" y="103501"/>
                  </a:lnTo>
                  <a:lnTo>
                    <a:pt x="150466" y="103505"/>
                  </a:lnTo>
                  <a:lnTo>
                    <a:pt x="151135" y="103345"/>
                  </a:lnTo>
                  <a:lnTo>
                    <a:pt x="151557" y="104369"/>
                  </a:lnTo>
                  <a:lnTo>
                    <a:pt x="152068" y="104943"/>
                  </a:lnTo>
                  <a:lnTo>
                    <a:pt x="152101" y="106243"/>
                  </a:lnTo>
                  <a:lnTo>
                    <a:pt x="152270" y="107163"/>
                  </a:lnTo>
                  <a:lnTo>
                    <a:pt x="152532" y="110554"/>
                  </a:lnTo>
                  <a:lnTo>
                    <a:pt x="152694" y="110736"/>
                  </a:lnTo>
                  <a:lnTo>
                    <a:pt x="152691" y="111850"/>
                  </a:lnTo>
                  <a:lnTo>
                    <a:pt x="150971" y="111901"/>
                  </a:lnTo>
                  <a:lnTo>
                    <a:pt x="150319" y="113015"/>
                  </a:lnTo>
                  <a:lnTo>
                    <a:pt x="150243" y="113432"/>
                  </a:lnTo>
                  <a:lnTo>
                    <a:pt x="150620" y="113991"/>
                  </a:lnTo>
                  <a:lnTo>
                    <a:pt x="150370" y="114087"/>
                  </a:lnTo>
                  <a:lnTo>
                    <a:pt x="150208" y="114631"/>
                  </a:lnTo>
                  <a:lnTo>
                    <a:pt x="150280" y="117418"/>
                  </a:lnTo>
                  <a:lnTo>
                    <a:pt x="150173" y="118323"/>
                  </a:lnTo>
                  <a:lnTo>
                    <a:pt x="149819" y="119258"/>
                  </a:lnTo>
                  <a:lnTo>
                    <a:pt x="149822" y="119693"/>
                  </a:lnTo>
                  <a:lnTo>
                    <a:pt x="149905" y="120260"/>
                  </a:lnTo>
                  <a:lnTo>
                    <a:pt x="150072" y="120729"/>
                  </a:lnTo>
                  <a:lnTo>
                    <a:pt x="150559" y="121001"/>
                  </a:lnTo>
                  <a:lnTo>
                    <a:pt x="151416" y="121765"/>
                  </a:lnTo>
                  <a:lnTo>
                    <a:pt x="151406" y="122387"/>
                  </a:lnTo>
                  <a:lnTo>
                    <a:pt x="151404" y="123539"/>
                  </a:lnTo>
                  <a:lnTo>
                    <a:pt x="152210" y="123551"/>
                  </a:lnTo>
                  <a:lnTo>
                    <a:pt x="152251" y="124593"/>
                  </a:lnTo>
                  <a:lnTo>
                    <a:pt x="152731" y="124725"/>
                  </a:lnTo>
                  <a:lnTo>
                    <a:pt x="153615" y="124761"/>
                  </a:lnTo>
                  <a:lnTo>
                    <a:pt x="153622" y="123368"/>
                  </a:lnTo>
                  <a:lnTo>
                    <a:pt x="153045" y="123078"/>
                  </a:lnTo>
                  <a:lnTo>
                    <a:pt x="153039" y="121811"/>
                  </a:lnTo>
                  <a:lnTo>
                    <a:pt x="153505" y="122001"/>
                  </a:lnTo>
                  <a:lnTo>
                    <a:pt x="155747" y="121962"/>
                  </a:lnTo>
                  <a:lnTo>
                    <a:pt x="156138" y="123296"/>
                  </a:lnTo>
                  <a:lnTo>
                    <a:pt x="155926" y="123717"/>
                  </a:lnTo>
                  <a:lnTo>
                    <a:pt x="155799" y="124339"/>
                  </a:lnTo>
                  <a:lnTo>
                    <a:pt x="155793" y="125662"/>
                  </a:lnTo>
                  <a:lnTo>
                    <a:pt x="155937" y="126328"/>
                  </a:lnTo>
                  <a:lnTo>
                    <a:pt x="156424" y="126697"/>
                  </a:lnTo>
                  <a:lnTo>
                    <a:pt x="156924" y="127065"/>
                  </a:lnTo>
                  <a:lnTo>
                    <a:pt x="157271" y="127218"/>
                  </a:lnTo>
                  <a:lnTo>
                    <a:pt x="158319" y="127181"/>
                  </a:lnTo>
                  <a:lnTo>
                    <a:pt x="158587" y="127072"/>
                  </a:lnTo>
                  <a:lnTo>
                    <a:pt x="158871" y="127151"/>
                  </a:lnTo>
                  <a:lnTo>
                    <a:pt x="159615" y="127936"/>
                  </a:lnTo>
                  <a:lnTo>
                    <a:pt x="160054" y="128167"/>
                  </a:lnTo>
                  <a:lnTo>
                    <a:pt x="160311" y="128175"/>
                  </a:lnTo>
                  <a:lnTo>
                    <a:pt x="160592" y="128369"/>
                  </a:lnTo>
                  <a:lnTo>
                    <a:pt x="160808" y="128596"/>
                  </a:lnTo>
                  <a:lnTo>
                    <a:pt x="161134" y="129393"/>
                  </a:lnTo>
                  <a:lnTo>
                    <a:pt x="161123" y="129583"/>
                  </a:lnTo>
                  <a:lnTo>
                    <a:pt x="161644" y="129985"/>
                  </a:lnTo>
                  <a:lnTo>
                    <a:pt x="161929" y="129941"/>
                  </a:lnTo>
                  <a:lnTo>
                    <a:pt x="162840" y="129460"/>
                  </a:lnTo>
                  <a:lnTo>
                    <a:pt x="163043" y="129140"/>
                  </a:lnTo>
                  <a:lnTo>
                    <a:pt x="163043" y="128905"/>
                  </a:lnTo>
                  <a:lnTo>
                    <a:pt x="163636" y="128659"/>
                  </a:lnTo>
                  <a:lnTo>
                    <a:pt x="164568" y="128458"/>
                  </a:lnTo>
                  <a:lnTo>
                    <a:pt x="164791" y="128443"/>
                  </a:lnTo>
                  <a:lnTo>
                    <a:pt x="165675" y="128950"/>
                  </a:lnTo>
                  <a:lnTo>
                    <a:pt x="165959" y="129338"/>
                  </a:lnTo>
                  <a:lnTo>
                    <a:pt x="165969" y="129599"/>
                  </a:lnTo>
                  <a:lnTo>
                    <a:pt x="166106" y="129746"/>
                  </a:lnTo>
                  <a:lnTo>
                    <a:pt x="166348" y="130156"/>
                  </a:lnTo>
                  <a:lnTo>
                    <a:pt x="166509" y="130238"/>
                  </a:lnTo>
                  <a:lnTo>
                    <a:pt x="166779" y="130311"/>
                  </a:lnTo>
                  <a:lnTo>
                    <a:pt x="167250" y="130257"/>
                  </a:lnTo>
                  <a:lnTo>
                    <a:pt x="167385" y="130385"/>
                  </a:lnTo>
                  <a:lnTo>
                    <a:pt x="167638" y="130403"/>
                  </a:lnTo>
                  <a:lnTo>
                    <a:pt x="167748" y="130576"/>
                  </a:lnTo>
                  <a:lnTo>
                    <a:pt x="167950" y="131060"/>
                  </a:lnTo>
                  <a:lnTo>
                    <a:pt x="168194" y="131434"/>
                  </a:lnTo>
                  <a:lnTo>
                    <a:pt x="168219" y="131807"/>
                  </a:lnTo>
                  <a:lnTo>
                    <a:pt x="168160" y="132026"/>
                  </a:lnTo>
                  <a:lnTo>
                    <a:pt x="168049" y="132153"/>
                  </a:lnTo>
                  <a:lnTo>
                    <a:pt x="167864" y="132190"/>
                  </a:lnTo>
                  <a:lnTo>
                    <a:pt x="167343" y="132025"/>
                  </a:lnTo>
                  <a:lnTo>
                    <a:pt x="167191" y="132153"/>
                  </a:lnTo>
                  <a:lnTo>
                    <a:pt x="167139" y="132700"/>
                  </a:lnTo>
                  <a:lnTo>
                    <a:pt x="167223" y="132834"/>
                  </a:lnTo>
                  <a:lnTo>
                    <a:pt x="167038" y="132993"/>
                  </a:lnTo>
                  <a:lnTo>
                    <a:pt x="166465" y="133570"/>
                  </a:lnTo>
                  <a:lnTo>
                    <a:pt x="165444" y="133819"/>
                  </a:lnTo>
                  <a:lnTo>
                    <a:pt x="165046" y="134195"/>
                  </a:lnTo>
                  <a:lnTo>
                    <a:pt x="163128" y="134836"/>
                  </a:lnTo>
                  <a:lnTo>
                    <a:pt x="163567" y="136198"/>
                  </a:lnTo>
                  <a:lnTo>
                    <a:pt x="164438" y="136771"/>
                  </a:lnTo>
                  <a:lnTo>
                    <a:pt x="164124" y="137224"/>
                  </a:lnTo>
                  <a:lnTo>
                    <a:pt x="164097" y="137462"/>
                  </a:lnTo>
                  <a:lnTo>
                    <a:pt x="164453" y="138222"/>
                  </a:lnTo>
                  <a:lnTo>
                    <a:pt x="164840" y="138688"/>
                  </a:lnTo>
                  <a:lnTo>
                    <a:pt x="162582" y="138244"/>
                  </a:lnTo>
                  <a:lnTo>
                    <a:pt x="161106" y="138784"/>
                  </a:lnTo>
                  <a:lnTo>
                    <a:pt x="159154" y="139168"/>
                  </a:lnTo>
                  <a:lnTo>
                    <a:pt x="157359" y="139381"/>
                  </a:lnTo>
                  <a:lnTo>
                    <a:pt x="156455" y="139217"/>
                  </a:lnTo>
                  <a:lnTo>
                    <a:pt x="155071" y="139292"/>
                  </a:lnTo>
                  <a:lnTo>
                    <a:pt x="154269" y="138261"/>
                  </a:lnTo>
                  <a:lnTo>
                    <a:pt x="154022" y="137765"/>
                  </a:lnTo>
                  <a:lnTo>
                    <a:pt x="153365" y="137617"/>
                  </a:lnTo>
                  <a:lnTo>
                    <a:pt x="152248" y="137598"/>
                  </a:lnTo>
                  <a:lnTo>
                    <a:pt x="150954" y="137169"/>
                  </a:lnTo>
                  <a:lnTo>
                    <a:pt x="149885" y="137209"/>
                  </a:lnTo>
                  <a:lnTo>
                    <a:pt x="148830" y="137101"/>
                  </a:lnTo>
                  <a:lnTo>
                    <a:pt x="147953" y="136799"/>
                  </a:lnTo>
                  <a:lnTo>
                    <a:pt x="147442" y="137659"/>
                  </a:lnTo>
                  <a:lnTo>
                    <a:pt x="147370" y="139466"/>
                  </a:lnTo>
                  <a:lnTo>
                    <a:pt x="146692" y="139957"/>
                  </a:lnTo>
                  <a:lnTo>
                    <a:pt x="145671" y="141548"/>
                  </a:lnTo>
                  <a:lnTo>
                    <a:pt x="145171" y="141611"/>
                  </a:lnTo>
                  <a:lnTo>
                    <a:pt x="144497" y="142788"/>
                  </a:lnTo>
                  <a:lnTo>
                    <a:pt x="144540" y="143702"/>
                  </a:lnTo>
                  <a:lnTo>
                    <a:pt x="144671" y="144033"/>
                  </a:lnTo>
                  <a:lnTo>
                    <a:pt x="144838" y="144208"/>
                  </a:lnTo>
                  <a:lnTo>
                    <a:pt x="145225" y="144346"/>
                  </a:lnTo>
                  <a:lnTo>
                    <a:pt x="145680" y="144795"/>
                  </a:lnTo>
                  <a:lnTo>
                    <a:pt x="145448" y="144987"/>
                  </a:lnTo>
                  <a:lnTo>
                    <a:pt x="144267" y="145255"/>
                  </a:lnTo>
                  <a:lnTo>
                    <a:pt x="144052" y="145156"/>
                  </a:lnTo>
                  <a:lnTo>
                    <a:pt x="143880" y="145273"/>
                  </a:lnTo>
                  <a:lnTo>
                    <a:pt x="143811" y="145409"/>
                  </a:lnTo>
                  <a:lnTo>
                    <a:pt x="143894" y="146712"/>
                  </a:lnTo>
                  <a:lnTo>
                    <a:pt x="144034" y="149166"/>
                  </a:lnTo>
                  <a:lnTo>
                    <a:pt x="144136" y="149818"/>
                  </a:lnTo>
                  <a:lnTo>
                    <a:pt x="144122" y="150422"/>
                  </a:lnTo>
                  <a:lnTo>
                    <a:pt x="144354" y="153978"/>
                  </a:lnTo>
                  <a:lnTo>
                    <a:pt x="144414" y="154815"/>
                  </a:lnTo>
                  <a:lnTo>
                    <a:pt x="144461" y="155541"/>
                  </a:lnTo>
                  <a:lnTo>
                    <a:pt x="144819" y="161113"/>
                  </a:lnTo>
                  <a:lnTo>
                    <a:pt x="144835" y="161361"/>
                  </a:lnTo>
                  <a:lnTo>
                    <a:pt x="140898" y="161411"/>
                  </a:lnTo>
                  <a:lnTo>
                    <a:pt x="140708" y="161416"/>
                  </a:lnTo>
                  <a:lnTo>
                    <a:pt x="140577" y="162122"/>
                  </a:lnTo>
                  <a:lnTo>
                    <a:pt x="138761" y="162149"/>
                  </a:lnTo>
                  <a:lnTo>
                    <a:pt x="137790" y="162317"/>
                  </a:lnTo>
                  <a:lnTo>
                    <a:pt x="136419" y="162359"/>
                  </a:lnTo>
                  <a:lnTo>
                    <a:pt x="136497" y="168841"/>
                  </a:lnTo>
                  <a:lnTo>
                    <a:pt x="136592" y="168972"/>
                  </a:lnTo>
                  <a:lnTo>
                    <a:pt x="137126" y="169258"/>
                  </a:lnTo>
                  <a:lnTo>
                    <a:pt x="137338" y="169552"/>
                  </a:lnTo>
                  <a:lnTo>
                    <a:pt x="136993" y="169683"/>
                  </a:lnTo>
                  <a:lnTo>
                    <a:pt x="136188" y="169813"/>
                  </a:lnTo>
                  <a:lnTo>
                    <a:pt x="134734" y="169883"/>
                  </a:lnTo>
                  <a:lnTo>
                    <a:pt x="134074" y="169510"/>
                  </a:lnTo>
                  <a:lnTo>
                    <a:pt x="133011" y="169082"/>
                  </a:lnTo>
                  <a:lnTo>
                    <a:pt x="132801" y="169361"/>
                  </a:lnTo>
                  <a:lnTo>
                    <a:pt x="131385" y="169167"/>
                  </a:lnTo>
                  <a:lnTo>
                    <a:pt x="131599" y="169756"/>
                  </a:lnTo>
                  <a:lnTo>
                    <a:pt x="132454" y="169934"/>
                  </a:lnTo>
                  <a:lnTo>
                    <a:pt x="132474" y="170352"/>
                  </a:lnTo>
                  <a:lnTo>
                    <a:pt x="131504" y="170352"/>
                  </a:lnTo>
                  <a:lnTo>
                    <a:pt x="131117" y="170906"/>
                  </a:lnTo>
                  <a:lnTo>
                    <a:pt x="131107" y="171753"/>
                  </a:lnTo>
                  <a:lnTo>
                    <a:pt x="131438" y="171998"/>
                  </a:lnTo>
                  <a:lnTo>
                    <a:pt x="132504" y="172259"/>
                  </a:lnTo>
                  <a:lnTo>
                    <a:pt x="133882" y="172885"/>
                  </a:lnTo>
                  <a:lnTo>
                    <a:pt x="134744" y="173055"/>
                  </a:lnTo>
                  <a:lnTo>
                    <a:pt x="134978" y="172946"/>
                  </a:lnTo>
                  <a:lnTo>
                    <a:pt x="135139" y="172758"/>
                  </a:lnTo>
                  <a:lnTo>
                    <a:pt x="135423" y="172879"/>
                  </a:lnTo>
                  <a:lnTo>
                    <a:pt x="135851" y="173473"/>
                  </a:lnTo>
                  <a:lnTo>
                    <a:pt x="135534" y="174177"/>
                  </a:lnTo>
                  <a:lnTo>
                    <a:pt x="135484" y="175210"/>
                  </a:lnTo>
                  <a:lnTo>
                    <a:pt x="135551" y="176495"/>
                  </a:lnTo>
                  <a:lnTo>
                    <a:pt x="135780" y="177281"/>
                  </a:lnTo>
                  <a:lnTo>
                    <a:pt x="136276" y="177711"/>
                  </a:lnTo>
                  <a:lnTo>
                    <a:pt x="136543" y="178046"/>
                  </a:lnTo>
                  <a:lnTo>
                    <a:pt x="136237" y="178079"/>
                  </a:lnTo>
                  <a:lnTo>
                    <a:pt x="136114" y="178313"/>
                  </a:lnTo>
                  <a:lnTo>
                    <a:pt x="136142" y="179416"/>
                  </a:lnTo>
                  <a:lnTo>
                    <a:pt x="136244" y="179547"/>
                  </a:lnTo>
                  <a:lnTo>
                    <a:pt x="136390" y="180158"/>
                  </a:lnTo>
                  <a:lnTo>
                    <a:pt x="134637" y="180231"/>
                  </a:lnTo>
                  <a:lnTo>
                    <a:pt x="133982" y="179757"/>
                  </a:lnTo>
                  <a:lnTo>
                    <a:pt x="134276" y="179705"/>
                  </a:lnTo>
                  <a:lnTo>
                    <a:pt x="134245" y="178737"/>
                  </a:lnTo>
                  <a:lnTo>
                    <a:pt x="133879" y="179582"/>
                  </a:lnTo>
                  <a:lnTo>
                    <a:pt x="133722" y="179738"/>
                  </a:lnTo>
                  <a:lnTo>
                    <a:pt x="131126" y="179779"/>
                  </a:lnTo>
                  <a:lnTo>
                    <a:pt x="131218" y="181682"/>
                  </a:lnTo>
                  <a:lnTo>
                    <a:pt x="130937" y="181737"/>
                  </a:lnTo>
                  <a:lnTo>
                    <a:pt x="130987" y="182302"/>
                  </a:lnTo>
                  <a:lnTo>
                    <a:pt x="131160" y="182962"/>
                  </a:lnTo>
                  <a:lnTo>
                    <a:pt x="131227" y="184105"/>
                  </a:lnTo>
                  <a:lnTo>
                    <a:pt x="131676" y="184540"/>
                  </a:lnTo>
                  <a:lnTo>
                    <a:pt x="132231" y="184491"/>
                  </a:lnTo>
                  <a:lnTo>
                    <a:pt x="132247" y="185054"/>
                  </a:lnTo>
                  <a:lnTo>
                    <a:pt x="132518" y="185035"/>
                  </a:lnTo>
                  <a:lnTo>
                    <a:pt x="132599" y="185209"/>
                  </a:lnTo>
                  <a:lnTo>
                    <a:pt x="132557" y="185529"/>
                  </a:lnTo>
                  <a:lnTo>
                    <a:pt x="120509" y="186461"/>
                  </a:lnTo>
                  <a:lnTo>
                    <a:pt x="119876" y="186498"/>
                  </a:lnTo>
                  <a:lnTo>
                    <a:pt x="108518" y="187349"/>
                  </a:lnTo>
                  <a:lnTo>
                    <a:pt x="108192" y="187792"/>
                  </a:lnTo>
                  <a:lnTo>
                    <a:pt x="107923" y="187952"/>
                  </a:lnTo>
                  <a:lnTo>
                    <a:pt x="107919" y="188409"/>
                  </a:lnTo>
                  <a:lnTo>
                    <a:pt x="107602" y="189439"/>
                  </a:lnTo>
                  <a:lnTo>
                    <a:pt x="107418" y="189666"/>
                  </a:lnTo>
                  <a:lnTo>
                    <a:pt x="107269" y="189646"/>
                  </a:lnTo>
                  <a:lnTo>
                    <a:pt x="106172" y="189091"/>
                  </a:lnTo>
                  <a:lnTo>
                    <a:pt x="105872" y="188793"/>
                  </a:lnTo>
                  <a:lnTo>
                    <a:pt x="105759" y="188278"/>
                  </a:lnTo>
                  <a:lnTo>
                    <a:pt x="105831" y="187523"/>
                  </a:lnTo>
                  <a:lnTo>
                    <a:pt x="105755" y="187270"/>
                  </a:lnTo>
                  <a:lnTo>
                    <a:pt x="105525" y="187201"/>
                  </a:lnTo>
                  <a:lnTo>
                    <a:pt x="105173" y="187483"/>
                  </a:lnTo>
                  <a:lnTo>
                    <a:pt x="103559" y="189981"/>
                  </a:lnTo>
                  <a:lnTo>
                    <a:pt x="103302" y="190181"/>
                  </a:lnTo>
                  <a:lnTo>
                    <a:pt x="102686" y="190303"/>
                  </a:lnTo>
                  <a:lnTo>
                    <a:pt x="102139" y="190155"/>
                  </a:lnTo>
                  <a:lnTo>
                    <a:pt x="101823" y="189822"/>
                  </a:lnTo>
                  <a:lnTo>
                    <a:pt x="101732" y="189634"/>
                  </a:lnTo>
                  <a:lnTo>
                    <a:pt x="101588" y="188979"/>
                  </a:lnTo>
                  <a:lnTo>
                    <a:pt x="101359" y="188911"/>
                  </a:lnTo>
                  <a:lnTo>
                    <a:pt x="101078" y="189146"/>
                  </a:lnTo>
                  <a:lnTo>
                    <a:pt x="100585" y="189865"/>
                  </a:lnTo>
                  <a:lnTo>
                    <a:pt x="99797" y="190430"/>
                  </a:lnTo>
                  <a:lnTo>
                    <a:pt x="99662" y="190652"/>
                  </a:lnTo>
                  <a:lnTo>
                    <a:pt x="99698" y="190900"/>
                  </a:lnTo>
                  <a:lnTo>
                    <a:pt x="99702" y="191791"/>
                  </a:lnTo>
                  <a:lnTo>
                    <a:pt x="99481" y="191760"/>
                  </a:lnTo>
                  <a:lnTo>
                    <a:pt x="99004" y="191219"/>
                  </a:lnTo>
                  <a:lnTo>
                    <a:pt x="98704" y="191258"/>
                  </a:lnTo>
                  <a:lnTo>
                    <a:pt x="98706" y="191623"/>
                  </a:lnTo>
                  <a:lnTo>
                    <a:pt x="98802" y="191849"/>
                  </a:lnTo>
                  <a:lnTo>
                    <a:pt x="99112" y="192108"/>
                  </a:lnTo>
                  <a:lnTo>
                    <a:pt x="99325" y="192236"/>
                  </a:lnTo>
                  <a:lnTo>
                    <a:pt x="99157" y="192374"/>
                  </a:lnTo>
                  <a:lnTo>
                    <a:pt x="99184" y="192505"/>
                  </a:lnTo>
                  <a:lnTo>
                    <a:pt x="99691" y="192663"/>
                  </a:lnTo>
                  <a:lnTo>
                    <a:pt x="99969" y="192951"/>
                  </a:lnTo>
                  <a:lnTo>
                    <a:pt x="99949" y="193372"/>
                  </a:lnTo>
                  <a:lnTo>
                    <a:pt x="99666" y="193583"/>
                  </a:lnTo>
                  <a:lnTo>
                    <a:pt x="99128" y="193822"/>
                  </a:lnTo>
                  <a:lnTo>
                    <a:pt x="99000" y="193838"/>
                  </a:lnTo>
                  <a:lnTo>
                    <a:pt x="98894" y="194028"/>
                  </a:lnTo>
                  <a:lnTo>
                    <a:pt x="98883" y="194199"/>
                  </a:lnTo>
                  <a:lnTo>
                    <a:pt x="98989" y="194546"/>
                  </a:lnTo>
                  <a:lnTo>
                    <a:pt x="99590" y="195120"/>
                  </a:lnTo>
                  <a:lnTo>
                    <a:pt x="99856" y="195649"/>
                  </a:lnTo>
                  <a:lnTo>
                    <a:pt x="99852" y="195865"/>
                  </a:lnTo>
                  <a:lnTo>
                    <a:pt x="99757" y="196099"/>
                  </a:lnTo>
                  <a:lnTo>
                    <a:pt x="99190" y="196815"/>
                  </a:lnTo>
                  <a:lnTo>
                    <a:pt x="99019" y="197161"/>
                  </a:lnTo>
                  <a:lnTo>
                    <a:pt x="98992" y="197414"/>
                  </a:lnTo>
                  <a:lnTo>
                    <a:pt x="99210" y="197951"/>
                  </a:lnTo>
                  <a:lnTo>
                    <a:pt x="100131" y="198778"/>
                  </a:lnTo>
                  <a:lnTo>
                    <a:pt x="100292" y="199024"/>
                  </a:lnTo>
                  <a:lnTo>
                    <a:pt x="100356" y="199657"/>
                  </a:lnTo>
                  <a:lnTo>
                    <a:pt x="100308" y="200957"/>
                  </a:lnTo>
                  <a:lnTo>
                    <a:pt x="99912" y="201311"/>
                  </a:lnTo>
                  <a:lnTo>
                    <a:pt x="99530" y="201337"/>
                  </a:lnTo>
                  <a:lnTo>
                    <a:pt x="98814" y="200681"/>
                  </a:lnTo>
                  <a:lnTo>
                    <a:pt x="98148" y="200189"/>
                  </a:lnTo>
                  <a:lnTo>
                    <a:pt x="97613" y="199630"/>
                  </a:lnTo>
                  <a:lnTo>
                    <a:pt x="97333" y="199228"/>
                  </a:lnTo>
                  <a:lnTo>
                    <a:pt x="96787" y="199042"/>
                  </a:lnTo>
                  <a:lnTo>
                    <a:pt x="96429" y="199544"/>
                  </a:lnTo>
                  <a:lnTo>
                    <a:pt x="96323" y="199876"/>
                  </a:lnTo>
                  <a:lnTo>
                    <a:pt x="96327" y="200148"/>
                  </a:lnTo>
                  <a:lnTo>
                    <a:pt x="96524" y="200658"/>
                  </a:lnTo>
                  <a:lnTo>
                    <a:pt x="96733" y="200926"/>
                  </a:lnTo>
                  <a:lnTo>
                    <a:pt x="97425" y="201310"/>
                  </a:lnTo>
                  <a:lnTo>
                    <a:pt x="97480" y="201590"/>
                  </a:lnTo>
                  <a:lnTo>
                    <a:pt x="97411" y="201739"/>
                  </a:lnTo>
                  <a:lnTo>
                    <a:pt x="97278" y="201850"/>
                  </a:lnTo>
                  <a:lnTo>
                    <a:pt x="97094" y="201873"/>
                  </a:lnTo>
                  <a:lnTo>
                    <a:pt x="96258" y="201444"/>
                  </a:lnTo>
                  <a:lnTo>
                    <a:pt x="95713" y="201429"/>
                  </a:lnTo>
                  <a:lnTo>
                    <a:pt x="95341" y="201727"/>
                  </a:lnTo>
                  <a:lnTo>
                    <a:pt x="95088" y="202361"/>
                  </a:lnTo>
                  <a:lnTo>
                    <a:pt x="94692" y="201754"/>
                  </a:lnTo>
                  <a:lnTo>
                    <a:pt x="94873" y="201232"/>
                  </a:lnTo>
                  <a:lnTo>
                    <a:pt x="94829" y="200953"/>
                  </a:lnTo>
                  <a:lnTo>
                    <a:pt x="94102" y="200140"/>
                  </a:lnTo>
                  <a:lnTo>
                    <a:pt x="93242" y="199746"/>
                  </a:lnTo>
                  <a:lnTo>
                    <a:pt x="93147" y="199530"/>
                  </a:lnTo>
                  <a:lnTo>
                    <a:pt x="93228" y="199168"/>
                  </a:lnTo>
                  <a:lnTo>
                    <a:pt x="92932" y="198609"/>
                  </a:lnTo>
                  <a:lnTo>
                    <a:pt x="91942" y="198260"/>
                  </a:lnTo>
                  <a:lnTo>
                    <a:pt x="91498" y="197712"/>
                  </a:lnTo>
                  <a:lnTo>
                    <a:pt x="91280" y="197310"/>
                  </a:lnTo>
                  <a:lnTo>
                    <a:pt x="91518" y="195976"/>
                  </a:lnTo>
                  <a:lnTo>
                    <a:pt x="91784" y="195522"/>
                  </a:lnTo>
                  <a:lnTo>
                    <a:pt x="91433" y="194207"/>
                  </a:lnTo>
                  <a:lnTo>
                    <a:pt x="91323" y="193074"/>
                  </a:lnTo>
                  <a:lnTo>
                    <a:pt x="91436" y="192762"/>
                  </a:lnTo>
                  <a:lnTo>
                    <a:pt x="91743" y="192571"/>
                  </a:lnTo>
                  <a:lnTo>
                    <a:pt x="91818" y="192415"/>
                  </a:lnTo>
                  <a:lnTo>
                    <a:pt x="91514" y="191521"/>
                  </a:lnTo>
                  <a:lnTo>
                    <a:pt x="91234" y="191260"/>
                  </a:lnTo>
                  <a:lnTo>
                    <a:pt x="90930" y="191167"/>
                  </a:lnTo>
                  <a:lnTo>
                    <a:pt x="90630" y="191164"/>
                  </a:lnTo>
                  <a:lnTo>
                    <a:pt x="90404" y="191257"/>
                  </a:lnTo>
                  <a:lnTo>
                    <a:pt x="88834" y="190069"/>
                  </a:lnTo>
                  <a:lnTo>
                    <a:pt x="88582" y="190010"/>
                  </a:lnTo>
                  <a:lnTo>
                    <a:pt x="88219" y="190166"/>
                  </a:lnTo>
                  <a:lnTo>
                    <a:pt x="87888" y="190867"/>
                  </a:lnTo>
                  <a:lnTo>
                    <a:pt x="87634" y="190977"/>
                  </a:lnTo>
                  <a:lnTo>
                    <a:pt x="87107" y="190919"/>
                  </a:lnTo>
                  <a:lnTo>
                    <a:pt x="86704" y="191065"/>
                  </a:lnTo>
                  <a:lnTo>
                    <a:pt x="85659" y="191820"/>
                  </a:lnTo>
                  <a:lnTo>
                    <a:pt x="85403" y="192137"/>
                  </a:lnTo>
                  <a:lnTo>
                    <a:pt x="85201" y="193835"/>
                  </a:lnTo>
                  <a:lnTo>
                    <a:pt x="85262" y="195456"/>
                  </a:lnTo>
                  <a:lnTo>
                    <a:pt x="86784" y="195524"/>
                  </a:lnTo>
                  <a:lnTo>
                    <a:pt x="86692" y="196216"/>
                  </a:lnTo>
                  <a:lnTo>
                    <a:pt x="86930" y="197908"/>
                  </a:lnTo>
                  <a:lnTo>
                    <a:pt x="87144" y="198772"/>
                  </a:lnTo>
                  <a:lnTo>
                    <a:pt x="86980" y="199402"/>
                  </a:lnTo>
                  <a:lnTo>
                    <a:pt x="86690" y="200113"/>
                  </a:lnTo>
                  <a:lnTo>
                    <a:pt x="86732" y="202435"/>
                  </a:lnTo>
                  <a:lnTo>
                    <a:pt x="85901" y="202638"/>
                  </a:lnTo>
                  <a:lnTo>
                    <a:pt x="84567" y="202094"/>
                  </a:lnTo>
                  <a:lnTo>
                    <a:pt x="84417" y="202768"/>
                  </a:lnTo>
                  <a:lnTo>
                    <a:pt x="84563" y="203316"/>
                  </a:lnTo>
                  <a:lnTo>
                    <a:pt x="80115" y="204252"/>
                  </a:lnTo>
                  <a:lnTo>
                    <a:pt x="80306" y="205724"/>
                  </a:lnTo>
                  <a:lnTo>
                    <a:pt x="80630" y="205705"/>
                  </a:lnTo>
                  <a:lnTo>
                    <a:pt x="80726" y="205854"/>
                  </a:lnTo>
                  <a:lnTo>
                    <a:pt x="80910" y="207058"/>
                  </a:lnTo>
                  <a:lnTo>
                    <a:pt x="80872" y="207210"/>
                  </a:lnTo>
                  <a:lnTo>
                    <a:pt x="80739" y="207352"/>
                  </a:lnTo>
                  <a:lnTo>
                    <a:pt x="80115" y="207482"/>
                  </a:lnTo>
                  <a:lnTo>
                    <a:pt x="79429" y="207337"/>
                  </a:lnTo>
                  <a:lnTo>
                    <a:pt x="79347" y="207195"/>
                  </a:lnTo>
                  <a:lnTo>
                    <a:pt x="79177" y="206212"/>
                  </a:lnTo>
                  <a:lnTo>
                    <a:pt x="78594" y="205936"/>
                  </a:lnTo>
                  <a:lnTo>
                    <a:pt x="75855" y="206450"/>
                  </a:lnTo>
                  <a:lnTo>
                    <a:pt x="76309" y="208983"/>
                  </a:lnTo>
                  <a:lnTo>
                    <a:pt x="76405" y="209874"/>
                  </a:lnTo>
                  <a:lnTo>
                    <a:pt x="71090" y="210821"/>
                  </a:lnTo>
                  <a:lnTo>
                    <a:pt x="68527" y="211271"/>
                  </a:lnTo>
                  <a:lnTo>
                    <a:pt x="66163" y="211664"/>
                  </a:lnTo>
                  <a:lnTo>
                    <a:pt x="60179" y="212679"/>
                  </a:lnTo>
                  <a:lnTo>
                    <a:pt x="60380" y="212869"/>
                  </a:lnTo>
                  <a:lnTo>
                    <a:pt x="61008" y="213040"/>
                  </a:lnTo>
                  <a:lnTo>
                    <a:pt x="61417" y="213368"/>
                  </a:lnTo>
                  <a:lnTo>
                    <a:pt x="60641" y="214323"/>
                  </a:lnTo>
                  <a:lnTo>
                    <a:pt x="59794" y="214311"/>
                  </a:lnTo>
                  <a:lnTo>
                    <a:pt x="59057" y="213905"/>
                  </a:lnTo>
                  <a:lnTo>
                    <a:pt x="58225" y="213317"/>
                  </a:lnTo>
                  <a:lnTo>
                    <a:pt x="58115" y="213160"/>
                  </a:lnTo>
                  <a:lnTo>
                    <a:pt x="58203" y="213023"/>
                  </a:lnTo>
                  <a:lnTo>
                    <a:pt x="52859" y="213947"/>
                  </a:lnTo>
                  <a:lnTo>
                    <a:pt x="49982" y="213980"/>
                  </a:lnTo>
                  <a:lnTo>
                    <a:pt x="48445" y="213994"/>
                  </a:lnTo>
                  <a:lnTo>
                    <a:pt x="44165" y="214034"/>
                  </a:lnTo>
                  <a:lnTo>
                    <a:pt x="44004" y="213916"/>
                  </a:lnTo>
                  <a:lnTo>
                    <a:pt x="43326" y="213037"/>
                  </a:lnTo>
                  <a:lnTo>
                    <a:pt x="43122" y="212983"/>
                  </a:lnTo>
                  <a:lnTo>
                    <a:pt x="41911" y="214460"/>
                  </a:lnTo>
                  <a:lnTo>
                    <a:pt x="41372" y="215114"/>
                  </a:lnTo>
                  <a:lnTo>
                    <a:pt x="39499" y="217341"/>
                  </a:lnTo>
                  <a:lnTo>
                    <a:pt x="39259" y="213701"/>
                  </a:lnTo>
                  <a:lnTo>
                    <a:pt x="38355" y="213120"/>
                  </a:lnTo>
                  <a:lnTo>
                    <a:pt x="37909" y="212239"/>
                  </a:lnTo>
                  <a:lnTo>
                    <a:pt x="38144" y="210883"/>
                  </a:lnTo>
                  <a:lnTo>
                    <a:pt x="38101" y="209889"/>
                  </a:lnTo>
                  <a:lnTo>
                    <a:pt x="37853" y="209689"/>
                  </a:lnTo>
                  <a:lnTo>
                    <a:pt x="36366" y="210973"/>
                  </a:lnTo>
                  <a:lnTo>
                    <a:pt x="35970" y="211536"/>
                  </a:lnTo>
                  <a:lnTo>
                    <a:pt x="35772" y="211964"/>
                  </a:lnTo>
                  <a:lnTo>
                    <a:pt x="35240" y="212236"/>
                  </a:lnTo>
                  <a:lnTo>
                    <a:pt x="34759" y="212322"/>
                  </a:lnTo>
                  <a:lnTo>
                    <a:pt x="33958" y="212180"/>
                  </a:lnTo>
                  <a:lnTo>
                    <a:pt x="33081" y="212239"/>
                  </a:lnTo>
                  <a:lnTo>
                    <a:pt x="32140" y="211892"/>
                  </a:lnTo>
                  <a:lnTo>
                    <a:pt x="32403" y="211144"/>
                  </a:lnTo>
                  <a:lnTo>
                    <a:pt x="33644" y="209735"/>
                  </a:lnTo>
                  <a:lnTo>
                    <a:pt x="33894" y="209284"/>
                  </a:lnTo>
                  <a:lnTo>
                    <a:pt x="33576" y="208804"/>
                  </a:lnTo>
                  <a:lnTo>
                    <a:pt x="32055" y="207272"/>
                  </a:lnTo>
                  <a:lnTo>
                    <a:pt x="35486" y="203365"/>
                  </a:lnTo>
                  <a:lnTo>
                    <a:pt x="36235" y="200938"/>
                  </a:lnTo>
                  <a:lnTo>
                    <a:pt x="34338" y="200294"/>
                  </a:lnTo>
                  <a:lnTo>
                    <a:pt x="31552" y="199985"/>
                  </a:lnTo>
                  <a:lnTo>
                    <a:pt x="31066" y="197819"/>
                  </a:lnTo>
                  <a:lnTo>
                    <a:pt x="29367" y="198755"/>
                  </a:lnTo>
                  <a:lnTo>
                    <a:pt x="29028" y="198428"/>
                  </a:lnTo>
                  <a:lnTo>
                    <a:pt x="28376" y="198283"/>
                  </a:lnTo>
                  <a:lnTo>
                    <a:pt x="28157" y="197992"/>
                  </a:lnTo>
                  <a:lnTo>
                    <a:pt x="27843" y="197284"/>
                  </a:lnTo>
                  <a:lnTo>
                    <a:pt x="27949" y="196252"/>
                  </a:lnTo>
                  <a:lnTo>
                    <a:pt x="28253" y="195253"/>
                  </a:lnTo>
                  <a:lnTo>
                    <a:pt x="28338" y="194605"/>
                  </a:lnTo>
                  <a:lnTo>
                    <a:pt x="27611" y="193826"/>
                  </a:lnTo>
                  <a:lnTo>
                    <a:pt x="27040" y="193670"/>
                  </a:lnTo>
                  <a:lnTo>
                    <a:pt x="26337" y="193644"/>
                  </a:lnTo>
                  <a:lnTo>
                    <a:pt x="25825" y="193521"/>
                  </a:lnTo>
                  <a:lnTo>
                    <a:pt x="25429" y="193268"/>
                  </a:lnTo>
                  <a:lnTo>
                    <a:pt x="24670" y="191890"/>
                  </a:lnTo>
                  <a:lnTo>
                    <a:pt x="24195" y="191402"/>
                  </a:lnTo>
                  <a:lnTo>
                    <a:pt x="24209" y="190895"/>
                  </a:lnTo>
                  <a:lnTo>
                    <a:pt x="24031" y="190023"/>
                  </a:lnTo>
                  <a:lnTo>
                    <a:pt x="23949" y="189848"/>
                  </a:lnTo>
                  <a:lnTo>
                    <a:pt x="23819" y="189766"/>
                  </a:lnTo>
                  <a:lnTo>
                    <a:pt x="23679" y="189166"/>
                  </a:lnTo>
                  <a:lnTo>
                    <a:pt x="24034" y="188227"/>
                  </a:lnTo>
                  <a:lnTo>
                    <a:pt x="24105" y="187351"/>
                  </a:lnTo>
                  <a:lnTo>
                    <a:pt x="24528" y="186800"/>
                  </a:lnTo>
                  <a:lnTo>
                    <a:pt x="24928" y="185622"/>
                  </a:lnTo>
                  <a:lnTo>
                    <a:pt x="25471" y="184970"/>
                  </a:lnTo>
                  <a:lnTo>
                    <a:pt x="25935" y="184862"/>
                  </a:lnTo>
                  <a:lnTo>
                    <a:pt x="27056" y="183824"/>
                  </a:lnTo>
                  <a:lnTo>
                    <a:pt x="27496" y="183760"/>
                  </a:lnTo>
                  <a:lnTo>
                    <a:pt x="27654" y="184306"/>
                  </a:lnTo>
                  <a:lnTo>
                    <a:pt x="28094" y="184671"/>
                  </a:lnTo>
                  <a:lnTo>
                    <a:pt x="28596" y="184649"/>
                  </a:lnTo>
                  <a:lnTo>
                    <a:pt x="29140" y="184324"/>
                  </a:lnTo>
                  <a:lnTo>
                    <a:pt x="29283" y="183959"/>
                  </a:lnTo>
                  <a:lnTo>
                    <a:pt x="29990" y="183934"/>
                  </a:lnTo>
                  <a:lnTo>
                    <a:pt x="30571" y="184119"/>
                  </a:lnTo>
                  <a:lnTo>
                    <a:pt x="31019" y="184161"/>
                  </a:lnTo>
                  <a:lnTo>
                    <a:pt x="31265" y="184011"/>
                  </a:lnTo>
                  <a:lnTo>
                    <a:pt x="31418" y="183794"/>
                  </a:lnTo>
                  <a:lnTo>
                    <a:pt x="31435" y="183164"/>
                  </a:lnTo>
                  <a:lnTo>
                    <a:pt x="32405" y="181316"/>
                  </a:lnTo>
                  <a:lnTo>
                    <a:pt x="32832" y="181223"/>
                  </a:lnTo>
                  <a:lnTo>
                    <a:pt x="33051" y="181021"/>
                  </a:lnTo>
                  <a:lnTo>
                    <a:pt x="33311" y="180433"/>
                  </a:lnTo>
                  <a:lnTo>
                    <a:pt x="33318" y="179982"/>
                  </a:lnTo>
                  <a:lnTo>
                    <a:pt x="33420" y="179751"/>
                  </a:lnTo>
                  <a:lnTo>
                    <a:pt x="34644" y="178536"/>
                  </a:lnTo>
                  <a:lnTo>
                    <a:pt x="34560" y="178224"/>
                  </a:lnTo>
                  <a:lnTo>
                    <a:pt x="34788" y="177873"/>
                  </a:lnTo>
                  <a:lnTo>
                    <a:pt x="34884" y="177730"/>
                  </a:lnTo>
                  <a:lnTo>
                    <a:pt x="35329" y="177787"/>
                  </a:lnTo>
                  <a:lnTo>
                    <a:pt x="35466" y="177413"/>
                  </a:lnTo>
                  <a:lnTo>
                    <a:pt x="35833" y="177139"/>
                  </a:lnTo>
                  <a:lnTo>
                    <a:pt x="36001" y="177017"/>
                  </a:lnTo>
                  <a:lnTo>
                    <a:pt x="36168" y="177132"/>
                  </a:lnTo>
                  <a:lnTo>
                    <a:pt x="36434" y="177148"/>
                  </a:lnTo>
                  <a:lnTo>
                    <a:pt x="36536" y="176921"/>
                  </a:lnTo>
                  <a:lnTo>
                    <a:pt x="36881" y="176804"/>
                  </a:lnTo>
                  <a:lnTo>
                    <a:pt x="36905" y="176488"/>
                  </a:lnTo>
                  <a:lnTo>
                    <a:pt x="37094" y="176288"/>
                  </a:lnTo>
                  <a:lnTo>
                    <a:pt x="36680" y="176256"/>
                  </a:lnTo>
                  <a:lnTo>
                    <a:pt x="35641" y="175825"/>
                  </a:lnTo>
                  <a:lnTo>
                    <a:pt x="35155" y="175780"/>
                  </a:lnTo>
                  <a:lnTo>
                    <a:pt x="34637" y="175907"/>
                  </a:lnTo>
                  <a:lnTo>
                    <a:pt x="34397" y="176189"/>
                  </a:lnTo>
                  <a:lnTo>
                    <a:pt x="33995" y="176332"/>
                  </a:lnTo>
                  <a:lnTo>
                    <a:pt x="33831" y="176208"/>
                  </a:lnTo>
                  <a:lnTo>
                    <a:pt x="33654" y="176181"/>
                  </a:lnTo>
                  <a:lnTo>
                    <a:pt x="32710" y="175062"/>
                  </a:lnTo>
                  <a:lnTo>
                    <a:pt x="32732" y="174832"/>
                  </a:lnTo>
                  <a:lnTo>
                    <a:pt x="32847" y="174694"/>
                  </a:lnTo>
                  <a:lnTo>
                    <a:pt x="32809" y="174508"/>
                  </a:lnTo>
                  <a:lnTo>
                    <a:pt x="32242" y="174173"/>
                  </a:lnTo>
                  <a:lnTo>
                    <a:pt x="31741" y="174205"/>
                  </a:lnTo>
                  <a:lnTo>
                    <a:pt x="31328" y="173906"/>
                  </a:lnTo>
                  <a:lnTo>
                    <a:pt x="31112" y="172945"/>
                  </a:lnTo>
                  <a:lnTo>
                    <a:pt x="30769" y="172783"/>
                  </a:lnTo>
                  <a:lnTo>
                    <a:pt x="30406" y="172675"/>
                  </a:lnTo>
                  <a:lnTo>
                    <a:pt x="30061" y="172451"/>
                  </a:lnTo>
                  <a:lnTo>
                    <a:pt x="29517" y="172384"/>
                  </a:lnTo>
                  <a:lnTo>
                    <a:pt x="29059" y="172444"/>
                  </a:lnTo>
                  <a:lnTo>
                    <a:pt x="28461" y="172865"/>
                  </a:lnTo>
                  <a:lnTo>
                    <a:pt x="27213" y="172492"/>
                  </a:lnTo>
                  <a:lnTo>
                    <a:pt x="26434" y="172356"/>
                  </a:lnTo>
                  <a:lnTo>
                    <a:pt x="26068" y="171952"/>
                  </a:lnTo>
                  <a:lnTo>
                    <a:pt x="25401" y="171815"/>
                  </a:lnTo>
                  <a:lnTo>
                    <a:pt x="25035" y="172009"/>
                  </a:lnTo>
                  <a:lnTo>
                    <a:pt x="24758" y="172273"/>
                  </a:lnTo>
                  <a:lnTo>
                    <a:pt x="24659" y="172463"/>
                  </a:lnTo>
                  <a:lnTo>
                    <a:pt x="24478" y="172564"/>
                  </a:lnTo>
                  <a:lnTo>
                    <a:pt x="24133" y="172695"/>
                  </a:lnTo>
                  <a:lnTo>
                    <a:pt x="23982" y="172568"/>
                  </a:lnTo>
                  <a:lnTo>
                    <a:pt x="23750" y="172676"/>
                  </a:lnTo>
                  <a:lnTo>
                    <a:pt x="23028" y="172770"/>
                  </a:lnTo>
                  <a:lnTo>
                    <a:pt x="21227" y="172442"/>
                  </a:lnTo>
                  <a:lnTo>
                    <a:pt x="20735" y="171618"/>
                  </a:lnTo>
                  <a:lnTo>
                    <a:pt x="19962" y="171353"/>
                  </a:lnTo>
                  <a:lnTo>
                    <a:pt x="19039" y="171636"/>
                  </a:lnTo>
                  <a:lnTo>
                    <a:pt x="18311" y="172031"/>
                  </a:lnTo>
                  <a:lnTo>
                    <a:pt x="18033" y="172638"/>
                  </a:lnTo>
                  <a:lnTo>
                    <a:pt x="17818" y="172891"/>
                  </a:lnTo>
                  <a:lnTo>
                    <a:pt x="17428" y="172951"/>
                  </a:lnTo>
                  <a:lnTo>
                    <a:pt x="17138" y="173006"/>
                  </a:lnTo>
                  <a:lnTo>
                    <a:pt x="16809" y="173204"/>
                  </a:lnTo>
                  <a:lnTo>
                    <a:pt x="16573" y="173767"/>
                  </a:lnTo>
                  <a:lnTo>
                    <a:pt x="16307" y="173968"/>
                  </a:lnTo>
                  <a:lnTo>
                    <a:pt x="16016" y="173871"/>
                  </a:lnTo>
                  <a:lnTo>
                    <a:pt x="15602" y="173353"/>
                  </a:lnTo>
                  <a:lnTo>
                    <a:pt x="14423" y="173830"/>
                  </a:lnTo>
                  <a:lnTo>
                    <a:pt x="14218" y="174243"/>
                  </a:lnTo>
                  <a:lnTo>
                    <a:pt x="14310" y="174750"/>
                  </a:lnTo>
                  <a:lnTo>
                    <a:pt x="14632" y="175410"/>
                  </a:lnTo>
                  <a:lnTo>
                    <a:pt x="14717" y="176524"/>
                  </a:lnTo>
                  <a:lnTo>
                    <a:pt x="15493" y="177292"/>
                  </a:lnTo>
                  <a:lnTo>
                    <a:pt x="15677" y="177318"/>
                  </a:lnTo>
                  <a:lnTo>
                    <a:pt x="16081" y="177206"/>
                  </a:lnTo>
                  <a:lnTo>
                    <a:pt x="16313" y="177348"/>
                  </a:lnTo>
                  <a:lnTo>
                    <a:pt x="17854" y="178816"/>
                  </a:lnTo>
                  <a:lnTo>
                    <a:pt x="16456" y="180079"/>
                  </a:lnTo>
                  <a:lnTo>
                    <a:pt x="16115" y="180295"/>
                  </a:lnTo>
                  <a:lnTo>
                    <a:pt x="14652" y="180384"/>
                  </a:lnTo>
                  <a:lnTo>
                    <a:pt x="14290" y="180556"/>
                  </a:lnTo>
                  <a:lnTo>
                    <a:pt x="12307" y="178432"/>
                  </a:lnTo>
                  <a:lnTo>
                    <a:pt x="12246" y="178279"/>
                  </a:lnTo>
                  <a:lnTo>
                    <a:pt x="12003" y="177064"/>
                  </a:lnTo>
                  <a:lnTo>
                    <a:pt x="12642" y="176360"/>
                  </a:lnTo>
                  <a:lnTo>
                    <a:pt x="12902" y="175861"/>
                  </a:lnTo>
                  <a:lnTo>
                    <a:pt x="12741" y="175536"/>
                  </a:lnTo>
                  <a:lnTo>
                    <a:pt x="12536" y="174810"/>
                  </a:lnTo>
                  <a:lnTo>
                    <a:pt x="12584" y="174612"/>
                  </a:lnTo>
                  <a:lnTo>
                    <a:pt x="12775" y="174340"/>
                  </a:lnTo>
                  <a:lnTo>
                    <a:pt x="11756" y="173562"/>
                  </a:lnTo>
                  <a:lnTo>
                    <a:pt x="11288" y="173480"/>
                  </a:lnTo>
                  <a:lnTo>
                    <a:pt x="10874" y="173696"/>
                  </a:lnTo>
                  <a:lnTo>
                    <a:pt x="10683" y="173670"/>
                  </a:lnTo>
                  <a:lnTo>
                    <a:pt x="10447" y="173417"/>
                  </a:lnTo>
                  <a:lnTo>
                    <a:pt x="10166" y="172951"/>
                  </a:lnTo>
                  <a:lnTo>
                    <a:pt x="9787" y="171978"/>
                  </a:lnTo>
                  <a:lnTo>
                    <a:pt x="9062" y="171639"/>
                  </a:lnTo>
                  <a:lnTo>
                    <a:pt x="8933" y="171398"/>
                  </a:lnTo>
                  <a:lnTo>
                    <a:pt x="8525" y="171386"/>
                  </a:lnTo>
                  <a:lnTo>
                    <a:pt x="8378" y="171193"/>
                  </a:lnTo>
                  <a:lnTo>
                    <a:pt x="8111" y="170645"/>
                  </a:lnTo>
                  <a:lnTo>
                    <a:pt x="7974" y="170075"/>
                  </a:lnTo>
                  <a:lnTo>
                    <a:pt x="7881" y="169929"/>
                  </a:lnTo>
                  <a:lnTo>
                    <a:pt x="7410" y="169960"/>
                  </a:lnTo>
                  <a:lnTo>
                    <a:pt x="7040" y="170355"/>
                  </a:lnTo>
                  <a:lnTo>
                    <a:pt x="6945" y="170631"/>
                  </a:lnTo>
                  <a:lnTo>
                    <a:pt x="6469" y="170840"/>
                  </a:lnTo>
                  <a:lnTo>
                    <a:pt x="5067" y="170001"/>
                  </a:lnTo>
                  <a:lnTo>
                    <a:pt x="4760" y="169348"/>
                  </a:lnTo>
                  <a:lnTo>
                    <a:pt x="4592" y="169222"/>
                  </a:lnTo>
                  <a:lnTo>
                    <a:pt x="3823" y="169394"/>
                  </a:lnTo>
                  <a:lnTo>
                    <a:pt x="3604" y="169571"/>
                  </a:lnTo>
                  <a:lnTo>
                    <a:pt x="3508" y="170018"/>
                  </a:lnTo>
                  <a:lnTo>
                    <a:pt x="3631" y="170801"/>
                  </a:lnTo>
                  <a:lnTo>
                    <a:pt x="2612" y="169901"/>
                  </a:lnTo>
                  <a:lnTo>
                    <a:pt x="2013" y="170555"/>
                  </a:lnTo>
                  <a:lnTo>
                    <a:pt x="596" y="171743"/>
                  </a:lnTo>
                  <a:lnTo>
                    <a:pt x="0" y="169693"/>
                  </a:lnTo>
                  <a:lnTo>
                    <a:pt x="287" y="169459"/>
                  </a:lnTo>
                  <a:lnTo>
                    <a:pt x="731" y="169436"/>
                  </a:lnTo>
                  <a:lnTo>
                    <a:pt x="1262" y="168878"/>
                  </a:lnTo>
                  <a:lnTo>
                    <a:pt x="2099" y="169094"/>
                  </a:lnTo>
                  <a:lnTo>
                    <a:pt x="2390" y="169277"/>
                  </a:lnTo>
                  <a:lnTo>
                    <a:pt x="2903" y="169345"/>
                  </a:lnTo>
                  <a:lnTo>
                    <a:pt x="3529" y="168345"/>
                  </a:lnTo>
                  <a:lnTo>
                    <a:pt x="2175" y="167916"/>
                  </a:lnTo>
                  <a:lnTo>
                    <a:pt x="1676" y="167877"/>
                  </a:lnTo>
                  <a:lnTo>
                    <a:pt x="1286" y="166895"/>
                  </a:lnTo>
                  <a:lnTo>
                    <a:pt x="1344" y="166388"/>
                  </a:lnTo>
                  <a:lnTo>
                    <a:pt x="1721" y="165867"/>
                  </a:lnTo>
                  <a:lnTo>
                    <a:pt x="1878" y="164141"/>
                  </a:lnTo>
                  <a:lnTo>
                    <a:pt x="1722" y="163657"/>
                  </a:lnTo>
                  <a:lnTo>
                    <a:pt x="1943" y="161838"/>
                  </a:lnTo>
                  <a:lnTo>
                    <a:pt x="2292" y="161317"/>
                  </a:lnTo>
                  <a:lnTo>
                    <a:pt x="2309" y="160999"/>
                  </a:lnTo>
                  <a:lnTo>
                    <a:pt x="3104" y="160737"/>
                  </a:lnTo>
                  <a:lnTo>
                    <a:pt x="2794" y="159665"/>
                  </a:lnTo>
                  <a:lnTo>
                    <a:pt x="3306" y="159478"/>
                  </a:lnTo>
                  <a:lnTo>
                    <a:pt x="3654" y="160464"/>
                  </a:lnTo>
                  <a:lnTo>
                    <a:pt x="4705" y="160136"/>
                  </a:lnTo>
                  <a:lnTo>
                    <a:pt x="5498" y="162317"/>
                  </a:lnTo>
                  <a:lnTo>
                    <a:pt x="6562" y="161948"/>
                  </a:lnTo>
                  <a:lnTo>
                    <a:pt x="5489" y="158683"/>
                  </a:lnTo>
                  <a:lnTo>
                    <a:pt x="5329" y="157949"/>
                  </a:lnTo>
                  <a:lnTo>
                    <a:pt x="4837" y="156555"/>
                  </a:lnTo>
                  <a:lnTo>
                    <a:pt x="4888" y="156115"/>
                  </a:lnTo>
                  <a:lnTo>
                    <a:pt x="5097" y="155734"/>
                  </a:lnTo>
                  <a:lnTo>
                    <a:pt x="5364" y="155424"/>
                  </a:lnTo>
                  <a:lnTo>
                    <a:pt x="5932" y="155156"/>
                  </a:lnTo>
                  <a:lnTo>
                    <a:pt x="6780" y="154989"/>
                  </a:lnTo>
                  <a:lnTo>
                    <a:pt x="7311" y="154778"/>
                  </a:lnTo>
                  <a:lnTo>
                    <a:pt x="7625" y="153995"/>
                  </a:lnTo>
                  <a:lnTo>
                    <a:pt x="7231" y="153619"/>
                  </a:lnTo>
                  <a:lnTo>
                    <a:pt x="7142" y="153395"/>
                  </a:lnTo>
                  <a:lnTo>
                    <a:pt x="7090" y="153153"/>
                  </a:lnTo>
                  <a:lnTo>
                    <a:pt x="7186" y="153015"/>
                  </a:lnTo>
                  <a:lnTo>
                    <a:pt x="7268" y="152684"/>
                  </a:lnTo>
                  <a:lnTo>
                    <a:pt x="7066" y="152255"/>
                  </a:lnTo>
                  <a:lnTo>
                    <a:pt x="6506" y="151786"/>
                  </a:lnTo>
                  <a:lnTo>
                    <a:pt x="6444" y="151622"/>
                  </a:lnTo>
                  <a:lnTo>
                    <a:pt x="6468" y="151116"/>
                  </a:lnTo>
                  <a:lnTo>
                    <a:pt x="6649" y="150862"/>
                  </a:lnTo>
                  <a:lnTo>
                    <a:pt x="6762" y="150124"/>
                  </a:lnTo>
                  <a:lnTo>
                    <a:pt x="5630" y="149434"/>
                  </a:lnTo>
                  <a:lnTo>
                    <a:pt x="3747" y="149799"/>
                  </a:lnTo>
                  <a:lnTo>
                    <a:pt x="3521" y="149690"/>
                  </a:lnTo>
                  <a:lnTo>
                    <a:pt x="2868" y="147723"/>
                  </a:lnTo>
                  <a:lnTo>
                    <a:pt x="3259" y="146161"/>
                  </a:lnTo>
                  <a:lnTo>
                    <a:pt x="3402" y="146143"/>
                  </a:lnTo>
                  <a:lnTo>
                    <a:pt x="3885" y="145763"/>
                  </a:lnTo>
                  <a:lnTo>
                    <a:pt x="3990" y="145480"/>
                  </a:lnTo>
                  <a:lnTo>
                    <a:pt x="4626" y="145769"/>
                  </a:lnTo>
                  <a:lnTo>
                    <a:pt x="5202" y="145234"/>
                  </a:lnTo>
                  <a:lnTo>
                    <a:pt x="6148" y="145100"/>
                  </a:lnTo>
                  <a:lnTo>
                    <a:pt x="6312" y="146104"/>
                  </a:lnTo>
                  <a:lnTo>
                    <a:pt x="6611" y="146144"/>
                  </a:lnTo>
                  <a:lnTo>
                    <a:pt x="6940" y="146516"/>
                  </a:lnTo>
                  <a:lnTo>
                    <a:pt x="7259" y="147444"/>
                  </a:lnTo>
                  <a:lnTo>
                    <a:pt x="7909" y="147537"/>
                  </a:lnTo>
                  <a:lnTo>
                    <a:pt x="8019" y="147306"/>
                  </a:lnTo>
                  <a:lnTo>
                    <a:pt x="9988" y="146485"/>
                  </a:lnTo>
                  <a:lnTo>
                    <a:pt x="9484" y="144648"/>
                  </a:lnTo>
                  <a:lnTo>
                    <a:pt x="8726" y="143244"/>
                  </a:lnTo>
                  <a:lnTo>
                    <a:pt x="8225" y="142524"/>
                  </a:lnTo>
                  <a:lnTo>
                    <a:pt x="8270" y="142379"/>
                  </a:lnTo>
                  <a:lnTo>
                    <a:pt x="8732" y="142047"/>
                  </a:lnTo>
                  <a:lnTo>
                    <a:pt x="7865" y="140408"/>
                  </a:lnTo>
                  <a:lnTo>
                    <a:pt x="9906" y="139036"/>
                  </a:lnTo>
                  <a:lnTo>
                    <a:pt x="11397" y="138189"/>
                  </a:lnTo>
                  <a:lnTo>
                    <a:pt x="15087" y="135771"/>
                  </a:lnTo>
                  <a:lnTo>
                    <a:pt x="15063" y="135633"/>
                  </a:lnTo>
                  <a:lnTo>
                    <a:pt x="14141" y="133956"/>
                  </a:lnTo>
                  <a:lnTo>
                    <a:pt x="14141" y="133774"/>
                  </a:lnTo>
                  <a:lnTo>
                    <a:pt x="14414" y="133074"/>
                  </a:lnTo>
                  <a:lnTo>
                    <a:pt x="14186" y="132589"/>
                  </a:lnTo>
                  <a:lnTo>
                    <a:pt x="14268" y="132134"/>
                  </a:lnTo>
                  <a:lnTo>
                    <a:pt x="14491" y="131791"/>
                  </a:lnTo>
                  <a:lnTo>
                    <a:pt x="14751" y="131545"/>
                  </a:lnTo>
                  <a:lnTo>
                    <a:pt x="17600" y="129705"/>
                  </a:lnTo>
                  <a:lnTo>
                    <a:pt x="18260" y="128916"/>
                  </a:lnTo>
                  <a:lnTo>
                    <a:pt x="17261" y="128300"/>
                  </a:lnTo>
                  <a:lnTo>
                    <a:pt x="16753" y="128300"/>
                  </a:lnTo>
                  <a:lnTo>
                    <a:pt x="16236" y="128296"/>
                  </a:lnTo>
                  <a:lnTo>
                    <a:pt x="15794" y="128125"/>
                  </a:lnTo>
                  <a:lnTo>
                    <a:pt x="14607" y="127372"/>
                  </a:lnTo>
                  <a:lnTo>
                    <a:pt x="14031" y="126880"/>
                  </a:lnTo>
                  <a:lnTo>
                    <a:pt x="13760" y="126765"/>
                  </a:lnTo>
                  <a:lnTo>
                    <a:pt x="13414" y="126910"/>
                  </a:lnTo>
                  <a:lnTo>
                    <a:pt x="13291" y="127342"/>
                  </a:lnTo>
                  <a:lnTo>
                    <a:pt x="12145" y="127696"/>
                  </a:lnTo>
                  <a:lnTo>
                    <a:pt x="11645" y="127279"/>
                  </a:lnTo>
                  <a:lnTo>
                    <a:pt x="11144" y="127141"/>
                  </a:lnTo>
                  <a:lnTo>
                    <a:pt x="10946" y="127462"/>
                  </a:lnTo>
                  <a:lnTo>
                    <a:pt x="10637" y="127760"/>
                  </a:lnTo>
                  <a:lnTo>
                    <a:pt x="10260" y="127648"/>
                  </a:lnTo>
                  <a:lnTo>
                    <a:pt x="9544" y="127099"/>
                  </a:lnTo>
                  <a:lnTo>
                    <a:pt x="8271" y="127608"/>
                  </a:lnTo>
                  <a:lnTo>
                    <a:pt x="6965" y="127597"/>
                  </a:lnTo>
                  <a:lnTo>
                    <a:pt x="6370" y="126837"/>
                  </a:lnTo>
                  <a:lnTo>
                    <a:pt x="14186" y="121792"/>
                  </a:lnTo>
                  <a:lnTo>
                    <a:pt x="23266" y="116116"/>
                  </a:lnTo>
                  <a:lnTo>
                    <a:pt x="23619" y="115893"/>
                  </a:lnTo>
                  <a:lnTo>
                    <a:pt x="29305" y="112304"/>
                  </a:lnTo>
                  <a:lnTo>
                    <a:pt x="29299" y="111978"/>
                  </a:lnTo>
                  <a:lnTo>
                    <a:pt x="28468" y="110637"/>
                  </a:lnTo>
                  <a:lnTo>
                    <a:pt x="28036" y="109411"/>
                  </a:lnTo>
                  <a:lnTo>
                    <a:pt x="28036" y="108844"/>
                  </a:lnTo>
                  <a:lnTo>
                    <a:pt x="27871" y="107649"/>
                  </a:lnTo>
                  <a:lnTo>
                    <a:pt x="27585" y="106837"/>
                  </a:lnTo>
                  <a:lnTo>
                    <a:pt x="26366" y="103122"/>
                  </a:lnTo>
                  <a:lnTo>
                    <a:pt x="26760" y="102461"/>
                  </a:lnTo>
                  <a:lnTo>
                    <a:pt x="27515" y="101893"/>
                  </a:lnTo>
                  <a:lnTo>
                    <a:pt x="26687" y="100680"/>
                  </a:lnTo>
                  <a:lnTo>
                    <a:pt x="26313" y="100538"/>
                  </a:lnTo>
                  <a:lnTo>
                    <a:pt x="26123" y="100278"/>
                  </a:lnTo>
                  <a:lnTo>
                    <a:pt x="24349" y="98977"/>
                  </a:lnTo>
                  <a:lnTo>
                    <a:pt x="21259" y="101707"/>
                  </a:lnTo>
                  <a:lnTo>
                    <a:pt x="21403" y="101429"/>
                  </a:lnTo>
                  <a:lnTo>
                    <a:pt x="20892" y="100355"/>
                  </a:lnTo>
                  <a:lnTo>
                    <a:pt x="24279" y="98142"/>
                  </a:lnTo>
                  <a:lnTo>
                    <a:pt x="24599" y="98600"/>
                  </a:lnTo>
                  <a:lnTo>
                    <a:pt x="25921" y="97433"/>
                  </a:lnTo>
                  <a:lnTo>
                    <a:pt x="25848" y="96084"/>
                  </a:lnTo>
                  <a:lnTo>
                    <a:pt x="25748" y="95909"/>
                  </a:lnTo>
                  <a:lnTo>
                    <a:pt x="25374" y="95541"/>
                  </a:lnTo>
                  <a:lnTo>
                    <a:pt x="24460" y="95045"/>
                  </a:lnTo>
                  <a:lnTo>
                    <a:pt x="24071" y="94699"/>
                  </a:lnTo>
                  <a:lnTo>
                    <a:pt x="23793" y="94289"/>
                  </a:lnTo>
                  <a:lnTo>
                    <a:pt x="23496" y="92046"/>
                  </a:lnTo>
                  <a:lnTo>
                    <a:pt x="23538" y="91804"/>
                  </a:lnTo>
                  <a:lnTo>
                    <a:pt x="23908" y="90906"/>
                  </a:lnTo>
                  <a:lnTo>
                    <a:pt x="23771" y="90242"/>
                  </a:lnTo>
                  <a:lnTo>
                    <a:pt x="24279" y="90082"/>
                  </a:lnTo>
                  <a:lnTo>
                    <a:pt x="24681" y="90131"/>
                  </a:lnTo>
                  <a:lnTo>
                    <a:pt x="25183" y="89359"/>
                  </a:lnTo>
                  <a:lnTo>
                    <a:pt x="26488" y="87954"/>
                  </a:lnTo>
                  <a:lnTo>
                    <a:pt x="26505" y="87824"/>
                  </a:lnTo>
                  <a:lnTo>
                    <a:pt x="26340" y="87421"/>
                  </a:lnTo>
                  <a:lnTo>
                    <a:pt x="26650" y="86639"/>
                  </a:lnTo>
                  <a:lnTo>
                    <a:pt x="26870" y="86493"/>
                  </a:lnTo>
                  <a:lnTo>
                    <a:pt x="27206" y="86654"/>
                  </a:lnTo>
                  <a:lnTo>
                    <a:pt x="27244" y="86791"/>
                  </a:lnTo>
                  <a:lnTo>
                    <a:pt x="26993" y="87548"/>
                  </a:lnTo>
                  <a:lnTo>
                    <a:pt x="27001" y="88260"/>
                  </a:lnTo>
                  <a:lnTo>
                    <a:pt x="27977" y="88639"/>
                  </a:lnTo>
                  <a:lnTo>
                    <a:pt x="28193" y="88539"/>
                  </a:lnTo>
                  <a:lnTo>
                    <a:pt x="28399" y="88103"/>
                  </a:lnTo>
                  <a:lnTo>
                    <a:pt x="28245" y="87883"/>
                  </a:lnTo>
                  <a:lnTo>
                    <a:pt x="27860" y="87611"/>
                  </a:lnTo>
                  <a:lnTo>
                    <a:pt x="27891" y="87373"/>
                  </a:lnTo>
                  <a:lnTo>
                    <a:pt x="28042" y="87127"/>
                  </a:lnTo>
                  <a:lnTo>
                    <a:pt x="28248" y="87007"/>
                  </a:lnTo>
                  <a:lnTo>
                    <a:pt x="28637" y="87216"/>
                  </a:lnTo>
                  <a:lnTo>
                    <a:pt x="28716" y="87902"/>
                  </a:lnTo>
                  <a:lnTo>
                    <a:pt x="29740" y="87704"/>
                  </a:lnTo>
                  <a:lnTo>
                    <a:pt x="29946" y="87466"/>
                  </a:lnTo>
                  <a:lnTo>
                    <a:pt x="29912" y="87018"/>
                  </a:lnTo>
                  <a:lnTo>
                    <a:pt x="29716" y="86568"/>
                  </a:lnTo>
                  <a:lnTo>
                    <a:pt x="29736" y="86396"/>
                  </a:lnTo>
                  <a:lnTo>
                    <a:pt x="29908" y="86307"/>
                  </a:lnTo>
                  <a:lnTo>
                    <a:pt x="30410" y="86400"/>
                  </a:lnTo>
                  <a:lnTo>
                    <a:pt x="31703" y="87317"/>
                  </a:lnTo>
                  <a:lnTo>
                    <a:pt x="32121" y="87255"/>
                  </a:lnTo>
                  <a:lnTo>
                    <a:pt x="31702" y="86000"/>
                  </a:lnTo>
                  <a:lnTo>
                    <a:pt x="31505" y="85648"/>
                  </a:lnTo>
                  <a:lnTo>
                    <a:pt x="31221" y="85299"/>
                  </a:lnTo>
                  <a:lnTo>
                    <a:pt x="30530" y="84706"/>
                  </a:lnTo>
                  <a:lnTo>
                    <a:pt x="30068" y="83929"/>
                  </a:lnTo>
                  <a:lnTo>
                    <a:pt x="29971" y="83494"/>
                  </a:lnTo>
                  <a:lnTo>
                    <a:pt x="29936" y="82284"/>
                  </a:lnTo>
                  <a:lnTo>
                    <a:pt x="30049" y="81728"/>
                  </a:lnTo>
                  <a:lnTo>
                    <a:pt x="30245" y="81523"/>
                  </a:lnTo>
                  <a:lnTo>
                    <a:pt x="31473" y="81419"/>
                  </a:lnTo>
                  <a:lnTo>
                    <a:pt x="31563" y="81168"/>
                  </a:lnTo>
                  <a:lnTo>
                    <a:pt x="31500" y="80746"/>
                  </a:lnTo>
                  <a:lnTo>
                    <a:pt x="31406" y="80540"/>
                  </a:lnTo>
                  <a:lnTo>
                    <a:pt x="31094" y="80182"/>
                  </a:lnTo>
                  <a:lnTo>
                    <a:pt x="30847" y="80125"/>
                  </a:lnTo>
                  <a:lnTo>
                    <a:pt x="30377" y="79842"/>
                  </a:lnTo>
                  <a:lnTo>
                    <a:pt x="30034" y="79496"/>
                  </a:lnTo>
                  <a:lnTo>
                    <a:pt x="29753" y="78526"/>
                  </a:lnTo>
                  <a:lnTo>
                    <a:pt x="29831" y="78347"/>
                  </a:lnTo>
                  <a:lnTo>
                    <a:pt x="30117" y="78363"/>
                  </a:lnTo>
                  <a:lnTo>
                    <a:pt x="30502" y="78615"/>
                  </a:lnTo>
                  <a:lnTo>
                    <a:pt x="30915" y="78733"/>
                  </a:lnTo>
                  <a:lnTo>
                    <a:pt x="31082" y="78721"/>
                  </a:lnTo>
                  <a:lnTo>
                    <a:pt x="31343" y="78528"/>
                  </a:lnTo>
                  <a:lnTo>
                    <a:pt x="31525" y="78136"/>
                  </a:lnTo>
                  <a:lnTo>
                    <a:pt x="31572" y="77841"/>
                  </a:lnTo>
                  <a:lnTo>
                    <a:pt x="31439" y="77315"/>
                  </a:lnTo>
                  <a:lnTo>
                    <a:pt x="31085" y="76923"/>
                  </a:lnTo>
                  <a:lnTo>
                    <a:pt x="30391" y="76651"/>
                  </a:lnTo>
                  <a:lnTo>
                    <a:pt x="29603" y="76732"/>
                  </a:lnTo>
                  <a:lnTo>
                    <a:pt x="29023" y="76995"/>
                  </a:lnTo>
                  <a:lnTo>
                    <a:pt x="28069" y="77609"/>
                  </a:lnTo>
                  <a:lnTo>
                    <a:pt x="27636" y="78270"/>
                  </a:lnTo>
                  <a:lnTo>
                    <a:pt x="27292" y="78570"/>
                  </a:lnTo>
                  <a:lnTo>
                    <a:pt x="26796" y="78583"/>
                  </a:lnTo>
                  <a:lnTo>
                    <a:pt x="25987" y="78373"/>
                  </a:lnTo>
                  <a:lnTo>
                    <a:pt x="25118" y="77799"/>
                  </a:lnTo>
                  <a:lnTo>
                    <a:pt x="24947" y="77426"/>
                  </a:lnTo>
                  <a:lnTo>
                    <a:pt x="24953" y="76974"/>
                  </a:lnTo>
                  <a:lnTo>
                    <a:pt x="25449" y="76349"/>
                  </a:lnTo>
                  <a:lnTo>
                    <a:pt x="25583" y="76028"/>
                  </a:lnTo>
                  <a:lnTo>
                    <a:pt x="25563" y="75800"/>
                  </a:lnTo>
                  <a:lnTo>
                    <a:pt x="25391" y="75472"/>
                  </a:lnTo>
                  <a:lnTo>
                    <a:pt x="25218" y="75407"/>
                  </a:lnTo>
                  <a:lnTo>
                    <a:pt x="24767" y="75638"/>
                  </a:lnTo>
                  <a:lnTo>
                    <a:pt x="24073" y="75739"/>
                  </a:lnTo>
                  <a:lnTo>
                    <a:pt x="23739" y="75611"/>
                  </a:lnTo>
                  <a:lnTo>
                    <a:pt x="23202" y="74783"/>
                  </a:lnTo>
                  <a:lnTo>
                    <a:pt x="22034" y="73613"/>
                  </a:lnTo>
                  <a:lnTo>
                    <a:pt x="21936" y="73289"/>
                  </a:lnTo>
                  <a:lnTo>
                    <a:pt x="22136" y="72367"/>
                  </a:lnTo>
                  <a:lnTo>
                    <a:pt x="22217" y="71595"/>
                  </a:lnTo>
                  <a:lnTo>
                    <a:pt x="22233" y="71070"/>
                  </a:lnTo>
                  <a:lnTo>
                    <a:pt x="22166" y="70752"/>
                  </a:lnTo>
                  <a:lnTo>
                    <a:pt x="21735" y="69874"/>
                  </a:lnTo>
                  <a:lnTo>
                    <a:pt x="21501" y="69039"/>
                  </a:lnTo>
                  <a:lnTo>
                    <a:pt x="21051" y="68626"/>
                  </a:lnTo>
                  <a:lnTo>
                    <a:pt x="20394" y="68597"/>
                  </a:lnTo>
                  <a:lnTo>
                    <a:pt x="20186" y="68321"/>
                  </a:lnTo>
                  <a:lnTo>
                    <a:pt x="20042" y="67820"/>
                  </a:lnTo>
                  <a:lnTo>
                    <a:pt x="20000" y="67149"/>
                  </a:lnTo>
                  <a:lnTo>
                    <a:pt x="20084" y="66687"/>
                  </a:lnTo>
                  <a:lnTo>
                    <a:pt x="20207" y="66418"/>
                  </a:lnTo>
                  <a:lnTo>
                    <a:pt x="20835" y="66086"/>
                  </a:lnTo>
                  <a:lnTo>
                    <a:pt x="21689" y="65424"/>
                  </a:lnTo>
                  <a:lnTo>
                    <a:pt x="22107" y="63711"/>
                  </a:lnTo>
                  <a:lnTo>
                    <a:pt x="22294" y="63615"/>
                  </a:lnTo>
                  <a:lnTo>
                    <a:pt x="22957" y="63624"/>
                  </a:lnTo>
                  <a:lnTo>
                    <a:pt x="23192" y="63446"/>
                  </a:lnTo>
                  <a:lnTo>
                    <a:pt x="23395" y="63017"/>
                  </a:lnTo>
                  <a:lnTo>
                    <a:pt x="23450" y="62698"/>
                  </a:lnTo>
                  <a:lnTo>
                    <a:pt x="23360" y="61862"/>
                  </a:lnTo>
                  <a:lnTo>
                    <a:pt x="23248" y="61661"/>
                  </a:lnTo>
                  <a:lnTo>
                    <a:pt x="23004" y="61452"/>
                  </a:lnTo>
                  <a:lnTo>
                    <a:pt x="22677" y="61223"/>
                  </a:lnTo>
                  <a:lnTo>
                    <a:pt x="22392" y="61171"/>
                  </a:lnTo>
                  <a:lnTo>
                    <a:pt x="22189" y="61018"/>
                  </a:lnTo>
                  <a:lnTo>
                    <a:pt x="21391" y="61460"/>
                  </a:lnTo>
                  <a:lnTo>
                    <a:pt x="20779" y="61974"/>
                  </a:lnTo>
                  <a:lnTo>
                    <a:pt x="20401" y="61911"/>
                  </a:lnTo>
                  <a:lnTo>
                    <a:pt x="20199" y="61549"/>
                  </a:lnTo>
                  <a:lnTo>
                    <a:pt x="20034" y="60798"/>
                  </a:lnTo>
                  <a:lnTo>
                    <a:pt x="19858" y="59235"/>
                  </a:lnTo>
                  <a:lnTo>
                    <a:pt x="19761" y="58907"/>
                  </a:lnTo>
                  <a:lnTo>
                    <a:pt x="19835" y="58717"/>
                  </a:lnTo>
                  <a:lnTo>
                    <a:pt x="20196" y="58427"/>
                  </a:lnTo>
                  <a:lnTo>
                    <a:pt x="20324" y="58178"/>
                  </a:lnTo>
                  <a:lnTo>
                    <a:pt x="20384" y="57823"/>
                  </a:lnTo>
                  <a:lnTo>
                    <a:pt x="20267" y="57464"/>
                  </a:lnTo>
                  <a:lnTo>
                    <a:pt x="19377" y="57275"/>
                  </a:lnTo>
                  <a:lnTo>
                    <a:pt x="19155" y="56954"/>
                  </a:lnTo>
                  <a:lnTo>
                    <a:pt x="19176" y="56510"/>
                  </a:lnTo>
                  <a:lnTo>
                    <a:pt x="19273" y="56173"/>
                  </a:lnTo>
                  <a:lnTo>
                    <a:pt x="20234" y="55518"/>
                  </a:lnTo>
                  <a:lnTo>
                    <a:pt x="20751" y="54993"/>
                  </a:lnTo>
                  <a:lnTo>
                    <a:pt x="20878" y="54769"/>
                  </a:lnTo>
                  <a:lnTo>
                    <a:pt x="20961" y="54464"/>
                  </a:lnTo>
                  <a:lnTo>
                    <a:pt x="20927" y="54169"/>
                  </a:lnTo>
                  <a:lnTo>
                    <a:pt x="20707" y="53853"/>
                  </a:lnTo>
                  <a:lnTo>
                    <a:pt x="20507" y="53727"/>
                  </a:lnTo>
                  <a:lnTo>
                    <a:pt x="20827" y="53633"/>
                  </a:lnTo>
                  <a:lnTo>
                    <a:pt x="21262" y="52612"/>
                  </a:lnTo>
                  <a:lnTo>
                    <a:pt x="20246" y="52224"/>
                  </a:lnTo>
                  <a:lnTo>
                    <a:pt x="20777" y="51233"/>
                  </a:lnTo>
                  <a:lnTo>
                    <a:pt x="22837" y="49919"/>
                  </a:lnTo>
                  <a:lnTo>
                    <a:pt x="22895" y="49397"/>
                  </a:lnTo>
                  <a:lnTo>
                    <a:pt x="27503" y="46448"/>
                  </a:lnTo>
                  <a:lnTo>
                    <a:pt x="27475" y="45636"/>
                  </a:lnTo>
                  <a:lnTo>
                    <a:pt x="27561" y="44991"/>
                  </a:lnTo>
                  <a:lnTo>
                    <a:pt x="27896" y="45561"/>
                  </a:lnTo>
                  <a:lnTo>
                    <a:pt x="27851" y="45815"/>
                  </a:lnTo>
                  <a:lnTo>
                    <a:pt x="27951" y="46046"/>
                  </a:lnTo>
                  <a:lnTo>
                    <a:pt x="29299" y="45218"/>
                  </a:lnTo>
                  <a:lnTo>
                    <a:pt x="29585" y="45721"/>
                  </a:lnTo>
                  <a:lnTo>
                    <a:pt x="29971" y="46880"/>
                  </a:lnTo>
                  <a:lnTo>
                    <a:pt x="30691" y="48128"/>
                  </a:lnTo>
                  <a:lnTo>
                    <a:pt x="30891" y="48404"/>
                  </a:lnTo>
                  <a:lnTo>
                    <a:pt x="31408" y="48374"/>
                  </a:lnTo>
                  <a:lnTo>
                    <a:pt x="31835" y="49101"/>
                  </a:lnTo>
                  <a:lnTo>
                    <a:pt x="33034" y="48300"/>
                  </a:lnTo>
                  <a:lnTo>
                    <a:pt x="33989" y="47830"/>
                  </a:lnTo>
                  <a:lnTo>
                    <a:pt x="34816" y="47283"/>
                  </a:lnTo>
                  <a:lnTo>
                    <a:pt x="34065" y="45856"/>
                  </a:lnTo>
                  <a:lnTo>
                    <a:pt x="34834" y="45361"/>
                  </a:lnTo>
                  <a:lnTo>
                    <a:pt x="35102" y="45983"/>
                  </a:lnTo>
                  <a:lnTo>
                    <a:pt x="35726" y="45600"/>
                  </a:lnTo>
                  <a:lnTo>
                    <a:pt x="35971" y="45715"/>
                  </a:lnTo>
                  <a:lnTo>
                    <a:pt x="36739" y="47124"/>
                  </a:lnTo>
                  <a:lnTo>
                    <a:pt x="37580" y="46945"/>
                  </a:lnTo>
                  <a:lnTo>
                    <a:pt x="37859" y="47043"/>
                  </a:lnTo>
                  <a:lnTo>
                    <a:pt x="38524" y="47542"/>
                  </a:lnTo>
                  <a:lnTo>
                    <a:pt x="39468" y="48149"/>
                  </a:lnTo>
                  <a:lnTo>
                    <a:pt x="39602" y="48171"/>
                  </a:lnTo>
                  <a:lnTo>
                    <a:pt x="40529" y="47891"/>
                  </a:lnTo>
                  <a:lnTo>
                    <a:pt x="40691" y="47597"/>
                  </a:lnTo>
                  <a:lnTo>
                    <a:pt x="41359" y="47183"/>
                  </a:lnTo>
                  <a:lnTo>
                    <a:pt x="41962" y="46985"/>
                  </a:lnTo>
                  <a:lnTo>
                    <a:pt x="44009" y="45651"/>
                  </a:lnTo>
                  <a:lnTo>
                    <a:pt x="43261" y="44388"/>
                  </a:lnTo>
                  <a:lnTo>
                    <a:pt x="41913" y="43383"/>
                  </a:lnTo>
                  <a:lnTo>
                    <a:pt x="41113" y="42906"/>
                  </a:lnTo>
                  <a:lnTo>
                    <a:pt x="40496" y="42355"/>
                  </a:lnTo>
                  <a:lnTo>
                    <a:pt x="40427" y="42056"/>
                  </a:lnTo>
                  <a:lnTo>
                    <a:pt x="41013" y="41699"/>
                  </a:lnTo>
                  <a:lnTo>
                    <a:pt x="41174" y="41452"/>
                  </a:lnTo>
                  <a:lnTo>
                    <a:pt x="41460" y="40487"/>
                  </a:lnTo>
                  <a:lnTo>
                    <a:pt x="42369" y="39637"/>
                  </a:lnTo>
                  <a:lnTo>
                    <a:pt x="42328" y="39246"/>
                  </a:lnTo>
                  <a:lnTo>
                    <a:pt x="42738" y="37878"/>
                  </a:lnTo>
                  <a:lnTo>
                    <a:pt x="43454" y="36239"/>
                  </a:lnTo>
                  <a:lnTo>
                    <a:pt x="43855" y="35053"/>
                  </a:lnTo>
                  <a:lnTo>
                    <a:pt x="44868" y="35225"/>
                  </a:lnTo>
                  <a:lnTo>
                    <a:pt x="47234" y="33839"/>
                  </a:lnTo>
                  <a:lnTo>
                    <a:pt x="48000" y="33105"/>
                  </a:lnTo>
                  <a:lnTo>
                    <a:pt x="48486" y="32856"/>
                  </a:lnTo>
                  <a:lnTo>
                    <a:pt x="49965" y="35564"/>
                  </a:lnTo>
                  <a:lnTo>
                    <a:pt x="50941" y="35002"/>
                  </a:lnTo>
                  <a:lnTo>
                    <a:pt x="51199" y="35442"/>
                  </a:lnTo>
                  <a:lnTo>
                    <a:pt x="52507" y="34656"/>
                  </a:lnTo>
                  <a:lnTo>
                    <a:pt x="53503" y="36471"/>
                  </a:lnTo>
                  <a:lnTo>
                    <a:pt x="54986" y="35507"/>
                  </a:lnTo>
                  <a:lnTo>
                    <a:pt x="55093" y="34885"/>
                  </a:lnTo>
                  <a:lnTo>
                    <a:pt x="55801" y="33975"/>
                  </a:lnTo>
                  <a:lnTo>
                    <a:pt x="56059" y="34016"/>
                  </a:lnTo>
                  <a:lnTo>
                    <a:pt x="56783" y="33501"/>
                  </a:lnTo>
                  <a:lnTo>
                    <a:pt x="57569" y="32848"/>
                  </a:lnTo>
                  <a:lnTo>
                    <a:pt x="58242" y="31930"/>
                  </a:lnTo>
                  <a:lnTo>
                    <a:pt x="58486" y="31874"/>
                  </a:lnTo>
                  <a:lnTo>
                    <a:pt x="58794" y="31238"/>
                  </a:lnTo>
                  <a:lnTo>
                    <a:pt x="58854" y="30334"/>
                  </a:lnTo>
                  <a:lnTo>
                    <a:pt x="59540" y="30337"/>
                  </a:lnTo>
                  <a:lnTo>
                    <a:pt x="60190" y="29150"/>
                  </a:lnTo>
                  <a:lnTo>
                    <a:pt x="60897" y="27503"/>
                  </a:lnTo>
                  <a:lnTo>
                    <a:pt x="61187" y="26456"/>
                  </a:lnTo>
                  <a:lnTo>
                    <a:pt x="61956" y="25923"/>
                  </a:lnTo>
                  <a:lnTo>
                    <a:pt x="62912" y="25640"/>
                  </a:lnTo>
                  <a:lnTo>
                    <a:pt x="63585" y="25152"/>
                  </a:lnTo>
                  <a:lnTo>
                    <a:pt x="63667" y="24072"/>
                  </a:lnTo>
                  <a:lnTo>
                    <a:pt x="62725" y="23587"/>
                  </a:lnTo>
                  <a:lnTo>
                    <a:pt x="62094" y="22667"/>
                  </a:lnTo>
                  <a:lnTo>
                    <a:pt x="61715" y="21610"/>
                  </a:lnTo>
                  <a:lnTo>
                    <a:pt x="62385" y="20764"/>
                  </a:lnTo>
                  <a:lnTo>
                    <a:pt x="62074" y="20538"/>
                  </a:lnTo>
                  <a:lnTo>
                    <a:pt x="61580" y="19679"/>
                  </a:lnTo>
                  <a:lnTo>
                    <a:pt x="62414" y="19270"/>
                  </a:lnTo>
                  <a:lnTo>
                    <a:pt x="62169" y="18875"/>
                  </a:lnTo>
                  <a:lnTo>
                    <a:pt x="61440" y="18279"/>
                  </a:lnTo>
                  <a:lnTo>
                    <a:pt x="60750" y="16987"/>
                  </a:lnTo>
                  <a:lnTo>
                    <a:pt x="60125" y="16882"/>
                  </a:lnTo>
                  <a:lnTo>
                    <a:pt x="59513" y="15677"/>
                  </a:lnTo>
                  <a:lnTo>
                    <a:pt x="70448" y="8916"/>
                  </a:lnTo>
                  <a:lnTo>
                    <a:pt x="70748" y="9445"/>
                  </a:lnTo>
                  <a:lnTo>
                    <a:pt x="71093" y="9814"/>
                  </a:lnTo>
                  <a:lnTo>
                    <a:pt x="69473" y="10868"/>
                  </a:lnTo>
                  <a:lnTo>
                    <a:pt x="68758" y="11158"/>
                  </a:lnTo>
                  <a:lnTo>
                    <a:pt x="67381" y="12092"/>
                  </a:lnTo>
                  <a:lnTo>
                    <a:pt x="67704" y="12781"/>
                  </a:lnTo>
                  <a:lnTo>
                    <a:pt x="68784" y="14808"/>
                  </a:lnTo>
                  <a:lnTo>
                    <a:pt x="69005" y="15069"/>
                  </a:lnTo>
                  <a:lnTo>
                    <a:pt x="69464" y="15263"/>
                  </a:lnTo>
                  <a:lnTo>
                    <a:pt x="70047" y="16191"/>
                  </a:lnTo>
                  <a:lnTo>
                    <a:pt x="69992" y="16407"/>
                  </a:lnTo>
                  <a:lnTo>
                    <a:pt x="69830" y="16303"/>
                  </a:lnTo>
                  <a:lnTo>
                    <a:pt x="69688" y="16426"/>
                  </a:lnTo>
                  <a:lnTo>
                    <a:pt x="69864" y="16657"/>
                  </a:lnTo>
                  <a:lnTo>
                    <a:pt x="70313" y="16862"/>
                  </a:lnTo>
                  <a:lnTo>
                    <a:pt x="70496" y="16836"/>
                  </a:lnTo>
                  <a:lnTo>
                    <a:pt x="70758" y="16933"/>
                  </a:lnTo>
                  <a:lnTo>
                    <a:pt x="71034" y="17506"/>
                  </a:lnTo>
                  <a:lnTo>
                    <a:pt x="71895" y="18780"/>
                  </a:lnTo>
                  <a:lnTo>
                    <a:pt x="72914" y="19647"/>
                  </a:lnTo>
                  <a:lnTo>
                    <a:pt x="75772" y="20287"/>
                  </a:lnTo>
                  <a:lnTo>
                    <a:pt x="74982" y="21400"/>
                  </a:lnTo>
                  <a:lnTo>
                    <a:pt x="74966" y="23488"/>
                  </a:lnTo>
                  <a:lnTo>
                    <a:pt x="75104" y="23778"/>
                  </a:lnTo>
                  <a:lnTo>
                    <a:pt x="75322" y="23860"/>
                  </a:lnTo>
                  <a:lnTo>
                    <a:pt x="75756" y="23856"/>
                  </a:lnTo>
                  <a:lnTo>
                    <a:pt x="76122" y="23655"/>
                  </a:lnTo>
                  <a:lnTo>
                    <a:pt x="76650" y="23823"/>
                  </a:lnTo>
                  <a:lnTo>
                    <a:pt x="76691" y="24102"/>
                  </a:lnTo>
                  <a:lnTo>
                    <a:pt x="77268" y="24761"/>
                  </a:lnTo>
                  <a:lnTo>
                    <a:pt x="77927" y="25093"/>
                  </a:lnTo>
                  <a:lnTo>
                    <a:pt x="78027" y="25614"/>
                  </a:lnTo>
                  <a:lnTo>
                    <a:pt x="77930" y="25808"/>
                  </a:lnTo>
                  <a:lnTo>
                    <a:pt x="77913" y="26054"/>
                  </a:lnTo>
                  <a:lnTo>
                    <a:pt x="78048" y="26851"/>
                  </a:lnTo>
                  <a:lnTo>
                    <a:pt x="78324" y="27484"/>
                  </a:lnTo>
                  <a:lnTo>
                    <a:pt x="79200" y="28099"/>
                  </a:lnTo>
                  <a:lnTo>
                    <a:pt x="79359" y="28047"/>
                  </a:lnTo>
                  <a:lnTo>
                    <a:pt x="79590" y="28095"/>
                  </a:lnTo>
                  <a:lnTo>
                    <a:pt x="79800" y="28158"/>
                  </a:lnTo>
                  <a:lnTo>
                    <a:pt x="79852" y="26799"/>
                  </a:lnTo>
                  <a:lnTo>
                    <a:pt x="79807" y="26512"/>
                  </a:lnTo>
                  <a:lnTo>
                    <a:pt x="79314" y="26199"/>
                  </a:lnTo>
                  <a:lnTo>
                    <a:pt x="79338" y="26426"/>
                  </a:lnTo>
                  <a:lnTo>
                    <a:pt x="79141" y="26370"/>
                  </a:lnTo>
                  <a:lnTo>
                    <a:pt x="78834" y="25793"/>
                  </a:lnTo>
                  <a:lnTo>
                    <a:pt x="79000" y="25070"/>
                  </a:lnTo>
                  <a:lnTo>
                    <a:pt x="79317" y="24776"/>
                  </a:lnTo>
                  <a:lnTo>
                    <a:pt x="79345" y="24627"/>
                  </a:lnTo>
                  <a:lnTo>
                    <a:pt x="78320" y="22426"/>
                  </a:lnTo>
                  <a:lnTo>
                    <a:pt x="77668" y="22027"/>
                  </a:lnTo>
                  <a:lnTo>
                    <a:pt x="77478" y="21826"/>
                  </a:lnTo>
                  <a:lnTo>
                    <a:pt x="77146" y="20819"/>
                  </a:lnTo>
                  <a:lnTo>
                    <a:pt x="77418" y="20108"/>
                  </a:lnTo>
                  <a:lnTo>
                    <a:pt x="77663" y="19668"/>
                  </a:lnTo>
                  <a:lnTo>
                    <a:pt x="78026" y="19321"/>
                  </a:lnTo>
                  <a:lnTo>
                    <a:pt x="78088" y="19504"/>
                  </a:lnTo>
                  <a:lnTo>
                    <a:pt x="77915" y="19679"/>
                  </a:lnTo>
                  <a:lnTo>
                    <a:pt x="78116" y="19962"/>
                  </a:lnTo>
                  <a:lnTo>
                    <a:pt x="78364" y="20085"/>
                  </a:lnTo>
                  <a:lnTo>
                    <a:pt x="78506" y="19955"/>
                  </a:lnTo>
                  <a:lnTo>
                    <a:pt x="79258" y="18658"/>
                  </a:lnTo>
                  <a:lnTo>
                    <a:pt x="79330" y="18319"/>
                  </a:lnTo>
                  <a:lnTo>
                    <a:pt x="79382" y="17749"/>
                  </a:lnTo>
                  <a:lnTo>
                    <a:pt x="79089" y="16725"/>
                  </a:lnTo>
                  <a:lnTo>
                    <a:pt x="78505" y="16077"/>
                  </a:lnTo>
                  <a:lnTo>
                    <a:pt x="77998" y="15947"/>
                  </a:lnTo>
                  <a:lnTo>
                    <a:pt x="77628" y="15503"/>
                  </a:lnTo>
                  <a:lnTo>
                    <a:pt x="77587" y="15191"/>
                  </a:lnTo>
                  <a:lnTo>
                    <a:pt x="77763" y="14200"/>
                  </a:lnTo>
                  <a:lnTo>
                    <a:pt x="77697" y="13782"/>
                  </a:lnTo>
                  <a:lnTo>
                    <a:pt x="77514" y="13756"/>
                  </a:lnTo>
                  <a:lnTo>
                    <a:pt x="77549" y="13283"/>
                  </a:lnTo>
                  <a:lnTo>
                    <a:pt x="77828" y="12959"/>
                  </a:lnTo>
                  <a:lnTo>
                    <a:pt x="78381" y="13220"/>
                  </a:lnTo>
                  <a:lnTo>
                    <a:pt x="78975" y="12818"/>
                  </a:lnTo>
                  <a:lnTo>
                    <a:pt x="78685" y="12401"/>
                  </a:lnTo>
                  <a:lnTo>
                    <a:pt x="78460" y="12330"/>
                  </a:lnTo>
                  <a:lnTo>
                    <a:pt x="77859" y="11313"/>
                  </a:lnTo>
                  <a:lnTo>
                    <a:pt x="77908" y="11019"/>
                  </a:lnTo>
                  <a:lnTo>
                    <a:pt x="78401" y="10091"/>
                  </a:lnTo>
                  <a:lnTo>
                    <a:pt x="78861" y="9607"/>
                  </a:lnTo>
                  <a:lnTo>
                    <a:pt x="78961" y="938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89" name="pg1070">
              <a:extLst>
                <a:ext uri="{FF2B5EF4-FFF2-40B4-BE49-F238E27FC236}">
                  <a16:creationId xmlns:a16="http://schemas.microsoft.com/office/drawing/2014/main" id="{A9D57F4F-1E09-C843-B8F3-EB1227775D1C}"/>
                </a:ext>
              </a:extLst>
            </p:cNvPr>
            <p:cNvSpPr/>
            <p:nvPr/>
          </p:nvSpPr>
          <p:spPr>
            <a:xfrm>
              <a:off x="4326973" y="4668700"/>
              <a:ext cx="184219" cy="217654"/>
            </a:xfrm>
            <a:custGeom>
              <a:avLst/>
              <a:gdLst/>
              <a:ahLst/>
              <a:cxnLst/>
              <a:rect l="0" t="0" r="0" b="0"/>
              <a:pathLst>
                <a:path w="184219" h="217654">
                  <a:moveTo>
                    <a:pt x="58089" y="10293"/>
                  </a:moveTo>
                  <a:lnTo>
                    <a:pt x="58269" y="10099"/>
                  </a:lnTo>
                  <a:lnTo>
                    <a:pt x="58659" y="10006"/>
                  </a:lnTo>
                  <a:lnTo>
                    <a:pt x="58907" y="10193"/>
                  </a:lnTo>
                  <a:lnTo>
                    <a:pt x="59240" y="10118"/>
                  </a:lnTo>
                  <a:lnTo>
                    <a:pt x="59769" y="9660"/>
                  </a:lnTo>
                  <a:lnTo>
                    <a:pt x="60591" y="7871"/>
                  </a:lnTo>
                  <a:lnTo>
                    <a:pt x="60385" y="7073"/>
                  </a:lnTo>
                  <a:lnTo>
                    <a:pt x="60406" y="6078"/>
                  </a:lnTo>
                  <a:lnTo>
                    <a:pt x="60772" y="5672"/>
                  </a:lnTo>
                  <a:lnTo>
                    <a:pt x="61764" y="5020"/>
                  </a:lnTo>
                  <a:lnTo>
                    <a:pt x="62178" y="4845"/>
                  </a:lnTo>
                  <a:lnTo>
                    <a:pt x="63628" y="4863"/>
                  </a:lnTo>
                  <a:lnTo>
                    <a:pt x="63680" y="5549"/>
                  </a:lnTo>
                  <a:lnTo>
                    <a:pt x="65357" y="5552"/>
                  </a:lnTo>
                  <a:lnTo>
                    <a:pt x="65482" y="5794"/>
                  </a:lnTo>
                  <a:lnTo>
                    <a:pt x="65459" y="6875"/>
                  </a:lnTo>
                  <a:lnTo>
                    <a:pt x="65863" y="6853"/>
                  </a:lnTo>
                  <a:lnTo>
                    <a:pt x="66531" y="6987"/>
                  </a:lnTo>
                  <a:lnTo>
                    <a:pt x="67058" y="7311"/>
                  </a:lnTo>
                  <a:lnTo>
                    <a:pt x="68073" y="7303"/>
                  </a:lnTo>
                  <a:lnTo>
                    <a:pt x="68053" y="7937"/>
                  </a:lnTo>
                  <a:lnTo>
                    <a:pt x="67927" y="8105"/>
                  </a:lnTo>
                  <a:lnTo>
                    <a:pt x="67903" y="8481"/>
                  </a:lnTo>
                  <a:lnTo>
                    <a:pt x="68399" y="9416"/>
                  </a:lnTo>
                  <a:lnTo>
                    <a:pt x="68629" y="9466"/>
                  </a:lnTo>
                  <a:lnTo>
                    <a:pt x="68610" y="8058"/>
                  </a:lnTo>
                  <a:lnTo>
                    <a:pt x="69560" y="7125"/>
                  </a:lnTo>
                  <a:lnTo>
                    <a:pt x="76486" y="335"/>
                  </a:lnTo>
                  <a:lnTo>
                    <a:pt x="89141" y="73"/>
                  </a:lnTo>
                  <a:lnTo>
                    <a:pt x="89510" y="39"/>
                  </a:lnTo>
                  <a:lnTo>
                    <a:pt x="92324" y="0"/>
                  </a:lnTo>
                  <a:lnTo>
                    <a:pt x="92341" y="2124"/>
                  </a:lnTo>
                  <a:lnTo>
                    <a:pt x="93153" y="2478"/>
                  </a:lnTo>
                  <a:lnTo>
                    <a:pt x="93923" y="2587"/>
                  </a:lnTo>
                  <a:lnTo>
                    <a:pt x="95488" y="2594"/>
                  </a:lnTo>
                  <a:lnTo>
                    <a:pt x="95686" y="3693"/>
                  </a:lnTo>
                  <a:lnTo>
                    <a:pt x="95622" y="5650"/>
                  </a:lnTo>
                  <a:lnTo>
                    <a:pt x="95714" y="6571"/>
                  </a:lnTo>
                  <a:lnTo>
                    <a:pt x="96980" y="6559"/>
                  </a:lnTo>
                  <a:lnTo>
                    <a:pt x="97022" y="8575"/>
                  </a:lnTo>
                  <a:lnTo>
                    <a:pt x="99363" y="8537"/>
                  </a:lnTo>
                  <a:lnTo>
                    <a:pt x="99411" y="9633"/>
                  </a:lnTo>
                  <a:lnTo>
                    <a:pt x="101179" y="9607"/>
                  </a:lnTo>
                  <a:lnTo>
                    <a:pt x="101165" y="8276"/>
                  </a:lnTo>
                  <a:lnTo>
                    <a:pt x="102000" y="7944"/>
                  </a:lnTo>
                  <a:lnTo>
                    <a:pt x="102886" y="7262"/>
                  </a:lnTo>
                  <a:lnTo>
                    <a:pt x="103103" y="6972"/>
                  </a:lnTo>
                  <a:lnTo>
                    <a:pt x="102788" y="6606"/>
                  </a:lnTo>
                  <a:lnTo>
                    <a:pt x="102425" y="6498"/>
                  </a:lnTo>
                  <a:lnTo>
                    <a:pt x="99461" y="6521"/>
                  </a:lnTo>
                  <a:lnTo>
                    <a:pt x="100157" y="5338"/>
                  </a:lnTo>
                  <a:lnTo>
                    <a:pt x="100646" y="5231"/>
                  </a:lnTo>
                  <a:lnTo>
                    <a:pt x="100900" y="5566"/>
                  </a:lnTo>
                  <a:lnTo>
                    <a:pt x="101091" y="5600"/>
                  </a:lnTo>
                  <a:lnTo>
                    <a:pt x="101688" y="5425"/>
                  </a:lnTo>
                  <a:lnTo>
                    <a:pt x="102526" y="5376"/>
                  </a:lnTo>
                  <a:lnTo>
                    <a:pt x="103378" y="5607"/>
                  </a:lnTo>
                  <a:lnTo>
                    <a:pt x="103772" y="5891"/>
                  </a:lnTo>
                  <a:lnTo>
                    <a:pt x="104597" y="7568"/>
                  </a:lnTo>
                  <a:lnTo>
                    <a:pt x="104665" y="7907"/>
                  </a:lnTo>
                  <a:lnTo>
                    <a:pt x="106032" y="8187"/>
                  </a:lnTo>
                  <a:lnTo>
                    <a:pt x="106860" y="7923"/>
                  </a:lnTo>
                  <a:lnTo>
                    <a:pt x="107142" y="8008"/>
                  </a:lnTo>
                  <a:lnTo>
                    <a:pt x="107152" y="8571"/>
                  </a:lnTo>
                  <a:lnTo>
                    <a:pt x="107308" y="8914"/>
                  </a:lnTo>
                  <a:lnTo>
                    <a:pt x="107603" y="8970"/>
                  </a:lnTo>
                  <a:lnTo>
                    <a:pt x="107990" y="8706"/>
                  </a:lnTo>
                  <a:lnTo>
                    <a:pt x="108333" y="8776"/>
                  </a:lnTo>
                  <a:lnTo>
                    <a:pt x="109917" y="9746"/>
                  </a:lnTo>
                  <a:lnTo>
                    <a:pt x="110131" y="10201"/>
                  </a:lnTo>
                  <a:lnTo>
                    <a:pt x="110453" y="10350"/>
                  </a:lnTo>
                  <a:lnTo>
                    <a:pt x="111324" y="10555"/>
                  </a:lnTo>
                  <a:lnTo>
                    <a:pt x="111440" y="10797"/>
                  </a:lnTo>
                  <a:lnTo>
                    <a:pt x="112648" y="10964"/>
                  </a:lnTo>
                  <a:lnTo>
                    <a:pt x="113197" y="11438"/>
                  </a:lnTo>
                  <a:lnTo>
                    <a:pt x="113248" y="11594"/>
                  </a:lnTo>
                  <a:lnTo>
                    <a:pt x="113204" y="11844"/>
                  </a:lnTo>
                  <a:lnTo>
                    <a:pt x="113282" y="12030"/>
                  </a:lnTo>
                  <a:lnTo>
                    <a:pt x="114009" y="12209"/>
                  </a:lnTo>
                  <a:lnTo>
                    <a:pt x="114151" y="12175"/>
                  </a:lnTo>
                  <a:lnTo>
                    <a:pt x="114365" y="11962"/>
                  </a:lnTo>
                  <a:lnTo>
                    <a:pt x="114456" y="11825"/>
                  </a:lnTo>
                  <a:lnTo>
                    <a:pt x="114524" y="11512"/>
                  </a:lnTo>
                  <a:lnTo>
                    <a:pt x="114836" y="11310"/>
                  </a:lnTo>
                  <a:lnTo>
                    <a:pt x="115397" y="11624"/>
                  </a:lnTo>
                  <a:lnTo>
                    <a:pt x="115739" y="11936"/>
                  </a:lnTo>
                  <a:lnTo>
                    <a:pt x="116624" y="12163"/>
                  </a:lnTo>
                  <a:lnTo>
                    <a:pt x="117619" y="11630"/>
                  </a:lnTo>
                  <a:lnTo>
                    <a:pt x="117198" y="10464"/>
                  </a:lnTo>
                  <a:lnTo>
                    <a:pt x="116526" y="10184"/>
                  </a:lnTo>
                  <a:lnTo>
                    <a:pt x="116387" y="10054"/>
                  </a:lnTo>
                  <a:lnTo>
                    <a:pt x="116393" y="9886"/>
                  </a:lnTo>
                  <a:lnTo>
                    <a:pt x="116736" y="9294"/>
                  </a:lnTo>
                  <a:lnTo>
                    <a:pt x="116787" y="8872"/>
                  </a:lnTo>
                  <a:lnTo>
                    <a:pt x="116665" y="8667"/>
                  </a:lnTo>
                  <a:lnTo>
                    <a:pt x="121622" y="8609"/>
                  </a:lnTo>
                  <a:lnTo>
                    <a:pt x="121837" y="8608"/>
                  </a:lnTo>
                  <a:lnTo>
                    <a:pt x="124518" y="8605"/>
                  </a:lnTo>
                  <a:lnTo>
                    <a:pt x="124487" y="9250"/>
                  </a:lnTo>
                  <a:lnTo>
                    <a:pt x="124541" y="9488"/>
                  </a:lnTo>
                  <a:lnTo>
                    <a:pt x="125457" y="10540"/>
                  </a:lnTo>
                  <a:lnTo>
                    <a:pt x="125518" y="10704"/>
                  </a:lnTo>
                  <a:lnTo>
                    <a:pt x="125489" y="13377"/>
                  </a:lnTo>
                  <a:lnTo>
                    <a:pt x="125942" y="13968"/>
                  </a:lnTo>
                  <a:lnTo>
                    <a:pt x="126082" y="14151"/>
                  </a:lnTo>
                  <a:lnTo>
                    <a:pt x="128865" y="17805"/>
                  </a:lnTo>
                  <a:lnTo>
                    <a:pt x="132718" y="22846"/>
                  </a:lnTo>
                  <a:lnTo>
                    <a:pt x="135491" y="26629"/>
                  </a:lnTo>
                  <a:lnTo>
                    <a:pt x="141355" y="34196"/>
                  </a:lnTo>
                  <a:lnTo>
                    <a:pt x="144029" y="37628"/>
                  </a:lnTo>
                  <a:lnTo>
                    <a:pt x="149861" y="45239"/>
                  </a:lnTo>
                  <a:lnTo>
                    <a:pt x="151931" y="47938"/>
                  </a:lnTo>
                  <a:lnTo>
                    <a:pt x="139254" y="59578"/>
                  </a:lnTo>
                  <a:lnTo>
                    <a:pt x="141604" y="62193"/>
                  </a:lnTo>
                  <a:lnTo>
                    <a:pt x="143555" y="64377"/>
                  </a:lnTo>
                  <a:lnTo>
                    <a:pt x="145077" y="65788"/>
                  </a:lnTo>
                  <a:lnTo>
                    <a:pt x="146534" y="67363"/>
                  </a:lnTo>
                  <a:lnTo>
                    <a:pt x="164013" y="86322"/>
                  </a:lnTo>
                  <a:lnTo>
                    <a:pt x="163533" y="87405"/>
                  </a:lnTo>
                  <a:lnTo>
                    <a:pt x="163479" y="88676"/>
                  </a:lnTo>
                  <a:lnTo>
                    <a:pt x="163429" y="88825"/>
                  </a:lnTo>
                  <a:lnTo>
                    <a:pt x="162875" y="89593"/>
                  </a:lnTo>
                  <a:lnTo>
                    <a:pt x="163649" y="90561"/>
                  </a:lnTo>
                  <a:lnTo>
                    <a:pt x="163976" y="90795"/>
                  </a:lnTo>
                  <a:lnTo>
                    <a:pt x="166401" y="88894"/>
                  </a:lnTo>
                  <a:lnTo>
                    <a:pt x="180664" y="104333"/>
                  </a:lnTo>
                  <a:lnTo>
                    <a:pt x="180671" y="104611"/>
                  </a:lnTo>
                  <a:lnTo>
                    <a:pt x="180485" y="105602"/>
                  </a:lnTo>
                  <a:lnTo>
                    <a:pt x="179099" y="104179"/>
                  </a:lnTo>
                  <a:lnTo>
                    <a:pt x="179163" y="107413"/>
                  </a:lnTo>
                  <a:lnTo>
                    <a:pt x="176462" y="107515"/>
                  </a:lnTo>
                  <a:lnTo>
                    <a:pt x="176527" y="110131"/>
                  </a:lnTo>
                  <a:lnTo>
                    <a:pt x="178726" y="110098"/>
                  </a:lnTo>
                  <a:lnTo>
                    <a:pt x="178942" y="111441"/>
                  </a:lnTo>
                  <a:lnTo>
                    <a:pt x="178981" y="112751"/>
                  </a:lnTo>
                  <a:lnTo>
                    <a:pt x="178325" y="113342"/>
                  </a:lnTo>
                  <a:lnTo>
                    <a:pt x="178153" y="113383"/>
                  </a:lnTo>
                  <a:lnTo>
                    <a:pt x="177981" y="113294"/>
                  </a:lnTo>
                  <a:lnTo>
                    <a:pt x="177739" y="113394"/>
                  </a:lnTo>
                  <a:lnTo>
                    <a:pt x="176394" y="114282"/>
                  </a:lnTo>
                  <a:lnTo>
                    <a:pt x="174900" y="114889"/>
                  </a:lnTo>
                  <a:lnTo>
                    <a:pt x="174395" y="115265"/>
                  </a:lnTo>
                  <a:lnTo>
                    <a:pt x="174210" y="115709"/>
                  </a:lnTo>
                  <a:lnTo>
                    <a:pt x="173375" y="116509"/>
                  </a:lnTo>
                  <a:lnTo>
                    <a:pt x="173834" y="118743"/>
                  </a:lnTo>
                  <a:lnTo>
                    <a:pt x="175350" y="117507"/>
                  </a:lnTo>
                  <a:lnTo>
                    <a:pt x="175298" y="115918"/>
                  </a:lnTo>
                  <a:lnTo>
                    <a:pt x="176786" y="115846"/>
                  </a:lnTo>
                  <a:lnTo>
                    <a:pt x="176785" y="115526"/>
                  </a:lnTo>
                  <a:lnTo>
                    <a:pt x="178582" y="115401"/>
                  </a:lnTo>
                  <a:lnTo>
                    <a:pt x="184006" y="115267"/>
                  </a:lnTo>
                  <a:lnTo>
                    <a:pt x="183891" y="116080"/>
                  </a:lnTo>
                  <a:lnTo>
                    <a:pt x="183763" y="116128"/>
                  </a:lnTo>
                  <a:lnTo>
                    <a:pt x="183632" y="116519"/>
                  </a:lnTo>
                  <a:lnTo>
                    <a:pt x="184219" y="116899"/>
                  </a:lnTo>
                  <a:lnTo>
                    <a:pt x="183575" y="130368"/>
                  </a:lnTo>
                  <a:lnTo>
                    <a:pt x="182935" y="130200"/>
                  </a:lnTo>
                  <a:lnTo>
                    <a:pt x="182504" y="129932"/>
                  </a:lnTo>
                  <a:lnTo>
                    <a:pt x="182154" y="129596"/>
                  </a:lnTo>
                  <a:lnTo>
                    <a:pt x="181820" y="129477"/>
                  </a:lnTo>
                  <a:lnTo>
                    <a:pt x="181625" y="129652"/>
                  </a:lnTo>
                  <a:lnTo>
                    <a:pt x="181618" y="129794"/>
                  </a:lnTo>
                  <a:lnTo>
                    <a:pt x="180709" y="130889"/>
                  </a:lnTo>
                  <a:lnTo>
                    <a:pt x="180416" y="130740"/>
                  </a:lnTo>
                  <a:lnTo>
                    <a:pt x="180140" y="130562"/>
                  </a:lnTo>
                  <a:lnTo>
                    <a:pt x="180005" y="131042"/>
                  </a:lnTo>
                  <a:lnTo>
                    <a:pt x="180248" y="131244"/>
                  </a:lnTo>
                  <a:lnTo>
                    <a:pt x="180413" y="131288"/>
                  </a:lnTo>
                  <a:lnTo>
                    <a:pt x="180430" y="131419"/>
                  </a:lnTo>
                  <a:lnTo>
                    <a:pt x="179611" y="131710"/>
                  </a:lnTo>
                  <a:lnTo>
                    <a:pt x="179723" y="132570"/>
                  </a:lnTo>
                  <a:lnTo>
                    <a:pt x="179672" y="133453"/>
                  </a:lnTo>
                  <a:lnTo>
                    <a:pt x="179231" y="134437"/>
                  </a:lnTo>
                  <a:lnTo>
                    <a:pt x="178258" y="134784"/>
                  </a:lnTo>
                  <a:lnTo>
                    <a:pt x="177851" y="134724"/>
                  </a:lnTo>
                  <a:lnTo>
                    <a:pt x="177171" y="135015"/>
                  </a:lnTo>
                  <a:lnTo>
                    <a:pt x="176757" y="135798"/>
                  </a:lnTo>
                  <a:lnTo>
                    <a:pt x="176777" y="135944"/>
                  </a:lnTo>
                  <a:lnTo>
                    <a:pt x="177198" y="136286"/>
                  </a:lnTo>
                  <a:lnTo>
                    <a:pt x="177272" y="136439"/>
                  </a:lnTo>
                  <a:lnTo>
                    <a:pt x="177205" y="137490"/>
                  </a:lnTo>
                  <a:lnTo>
                    <a:pt x="177030" y="137683"/>
                  </a:lnTo>
                  <a:lnTo>
                    <a:pt x="176579" y="137788"/>
                  </a:lnTo>
                  <a:lnTo>
                    <a:pt x="176081" y="138153"/>
                  </a:lnTo>
                  <a:lnTo>
                    <a:pt x="175692" y="138560"/>
                  </a:lnTo>
                  <a:lnTo>
                    <a:pt x="175005" y="139499"/>
                  </a:lnTo>
                  <a:lnTo>
                    <a:pt x="174722" y="139305"/>
                  </a:lnTo>
                  <a:lnTo>
                    <a:pt x="174436" y="139245"/>
                  </a:lnTo>
                  <a:lnTo>
                    <a:pt x="173086" y="139554"/>
                  </a:lnTo>
                  <a:lnTo>
                    <a:pt x="172363" y="139099"/>
                  </a:lnTo>
                  <a:lnTo>
                    <a:pt x="171982" y="139032"/>
                  </a:lnTo>
                  <a:lnTo>
                    <a:pt x="171194" y="139430"/>
                  </a:lnTo>
                  <a:lnTo>
                    <a:pt x="170535" y="139605"/>
                  </a:lnTo>
                  <a:lnTo>
                    <a:pt x="170188" y="139546"/>
                  </a:lnTo>
                  <a:lnTo>
                    <a:pt x="169228" y="139676"/>
                  </a:lnTo>
                  <a:lnTo>
                    <a:pt x="168787" y="139933"/>
                  </a:lnTo>
                  <a:lnTo>
                    <a:pt x="168259" y="140570"/>
                  </a:lnTo>
                  <a:lnTo>
                    <a:pt x="167990" y="140574"/>
                  </a:lnTo>
                  <a:lnTo>
                    <a:pt x="167451" y="140313"/>
                  </a:lnTo>
                  <a:lnTo>
                    <a:pt x="167023" y="140332"/>
                  </a:lnTo>
                  <a:lnTo>
                    <a:pt x="166815" y="140421"/>
                  </a:lnTo>
                  <a:lnTo>
                    <a:pt x="166670" y="140656"/>
                  </a:lnTo>
                  <a:lnTo>
                    <a:pt x="166683" y="141267"/>
                  </a:lnTo>
                  <a:lnTo>
                    <a:pt x="166623" y="141465"/>
                  </a:lnTo>
                  <a:lnTo>
                    <a:pt x="166401" y="141770"/>
                  </a:lnTo>
                  <a:lnTo>
                    <a:pt x="166138" y="141912"/>
                  </a:lnTo>
                  <a:lnTo>
                    <a:pt x="166057" y="142068"/>
                  </a:lnTo>
                  <a:lnTo>
                    <a:pt x="166044" y="142292"/>
                  </a:lnTo>
                  <a:lnTo>
                    <a:pt x="166219" y="142631"/>
                  </a:lnTo>
                  <a:lnTo>
                    <a:pt x="166613" y="143044"/>
                  </a:lnTo>
                  <a:lnTo>
                    <a:pt x="166815" y="143033"/>
                  </a:lnTo>
                  <a:lnTo>
                    <a:pt x="166811" y="142694"/>
                  </a:lnTo>
                  <a:lnTo>
                    <a:pt x="167182" y="143061"/>
                  </a:lnTo>
                  <a:lnTo>
                    <a:pt x="167243" y="144353"/>
                  </a:lnTo>
                  <a:lnTo>
                    <a:pt x="167593" y="144535"/>
                  </a:lnTo>
                  <a:lnTo>
                    <a:pt x="168478" y="144263"/>
                  </a:lnTo>
                  <a:lnTo>
                    <a:pt x="168636" y="144304"/>
                  </a:lnTo>
                  <a:lnTo>
                    <a:pt x="168949" y="144726"/>
                  </a:lnTo>
                  <a:lnTo>
                    <a:pt x="169077" y="145132"/>
                  </a:lnTo>
                  <a:lnTo>
                    <a:pt x="169011" y="145969"/>
                  </a:lnTo>
                  <a:lnTo>
                    <a:pt x="168140" y="146070"/>
                  </a:lnTo>
                  <a:lnTo>
                    <a:pt x="167916" y="146488"/>
                  </a:lnTo>
                  <a:lnTo>
                    <a:pt x="167690" y="147379"/>
                  </a:lnTo>
                  <a:lnTo>
                    <a:pt x="167559" y="148258"/>
                  </a:lnTo>
                  <a:lnTo>
                    <a:pt x="167761" y="149033"/>
                  </a:lnTo>
                  <a:lnTo>
                    <a:pt x="168649" y="149995"/>
                  </a:lnTo>
                  <a:lnTo>
                    <a:pt x="168996" y="150107"/>
                  </a:lnTo>
                  <a:lnTo>
                    <a:pt x="170244" y="149842"/>
                  </a:lnTo>
                  <a:lnTo>
                    <a:pt x="170429" y="149730"/>
                  </a:lnTo>
                  <a:lnTo>
                    <a:pt x="171274" y="148371"/>
                  </a:lnTo>
                  <a:lnTo>
                    <a:pt x="171927" y="146541"/>
                  </a:lnTo>
                  <a:lnTo>
                    <a:pt x="172058" y="146780"/>
                  </a:lnTo>
                  <a:lnTo>
                    <a:pt x="172082" y="147000"/>
                  </a:lnTo>
                  <a:lnTo>
                    <a:pt x="171998" y="147234"/>
                  </a:lnTo>
                  <a:lnTo>
                    <a:pt x="171934" y="147383"/>
                  </a:lnTo>
                  <a:lnTo>
                    <a:pt x="171664" y="147640"/>
                  </a:lnTo>
                  <a:lnTo>
                    <a:pt x="171594" y="147898"/>
                  </a:lnTo>
                  <a:lnTo>
                    <a:pt x="171738" y="148777"/>
                  </a:lnTo>
                  <a:lnTo>
                    <a:pt x="171596" y="152142"/>
                  </a:lnTo>
                  <a:lnTo>
                    <a:pt x="171495" y="152310"/>
                  </a:lnTo>
                  <a:lnTo>
                    <a:pt x="170321" y="153244"/>
                  </a:lnTo>
                  <a:lnTo>
                    <a:pt x="169853" y="153789"/>
                  </a:lnTo>
                  <a:lnTo>
                    <a:pt x="169779" y="153971"/>
                  </a:lnTo>
                  <a:lnTo>
                    <a:pt x="169796" y="154776"/>
                  </a:lnTo>
                  <a:lnTo>
                    <a:pt x="169846" y="155055"/>
                  </a:lnTo>
                  <a:lnTo>
                    <a:pt x="169991" y="155305"/>
                  </a:lnTo>
                  <a:lnTo>
                    <a:pt x="170461" y="155756"/>
                  </a:lnTo>
                  <a:lnTo>
                    <a:pt x="171628" y="156409"/>
                  </a:lnTo>
                  <a:lnTo>
                    <a:pt x="171978" y="156714"/>
                  </a:lnTo>
                  <a:lnTo>
                    <a:pt x="172018" y="156863"/>
                  </a:lnTo>
                  <a:lnTo>
                    <a:pt x="171127" y="157839"/>
                  </a:lnTo>
                  <a:lnTo>
                    <a:pt x="170689" y="158499"/>
                  </a:lnTo>
                  <a:lnTo>
                    <a:pt x="170262" y="159606"/>
                  </a:lnTo>
                  <a:lnTo>
                    <a:pt x="170178" y="160004"/>
                  </a:lnTo>
                  <a:lnTo>
                    <a:pt x="170229" y="160515"/>
                  </a:lnTo>
                  <a:lnTo>
                    <a:pt x="170585" y="161010"/>
                  </a:lnTo>
                  <a:lnTo>
                    <a:pt x="171792" y="161685"/>
                  </a:lnTo>
                  <a:lnTo>
                    <a:pt x="172491" y="161808"/>
                  </a:lnTo>
                  <a:lnTo>
                    <a:pt x="173483" y="162114"/>
                  </a:lnTo>
                  <a:lnTo>
                    <a:pt x="173513" y="162338"/>
                  </a:lnTo>
                  <a:lnTo>
                    <a:pt x="173368" y="162453"/>
                  </a:lnTo>
                  <a:lnTo>
                    <a:pt x="173183" y="162636"/>
                  </a:lnTo>
                  <a:lnTo>
                    <a:pt x="172941" y="163038"/>
                  </a:lnTo>
                  <a:lnTo>
                    <a:pt x="172786" y="163397"/>
                  </a:lnTo>
                  <a:lnTo>
                    <a:pt x="172703" y="163877"/>
                  </a:lnTo>
                  <a:lnTo>
                    <a:pt x="172790" y="164447"/>
                  </a:lnTo>
                  <a:lnTo>
                    <a:pt x="173281" y="165122"/>
                  </a:lnTo>
                  <a:lnTo>
                    <a:pt x="173593" y="164999"/>
                  </a:lnTo>
                  <a:lnTo>
                    <a:pt x="173799" y="164481"/>
                  </a:lnTo>
                  <a:lnTo>
                    <a:pt x="175402" y="164136"/>
                  </a:lnTo>
                  <a:lnTo>
                    <a:pt x="175648" y="163763"/>
                  </a:lnTo>
                  <a:lnTo>
                    <a:pt x="175509" y="163383"/>
                  </a:lnTo>
                  <a:lnTo>
                    <a:pt x="174884" y="163155"/>
                  </a:lnTo>
                  <a:lnTo>
                    <a:pt x="173990" y="162394"/>
                  </a:lnTo>
                  <a:lnTo>
                    <a:pt x="174663" y="162294"/>
                  </a:lnTo>
                  <a:lnTo>
                    <a:pt x="175120" y="162521"/>
                  </a:lnTo>
                  <a:lnTo>
                    <a:pt x="175963" y="163136"/>
                  </a:lnTo>
                  <a:lnTo>
                    <a:pt x="176095" y="163397"/>
                  </a:lnTo>
                  <a:lnTo>
                    <a:pt x="175763" y="164302"/>
                  </a:lnTo>
                  <a:lnTo>
                    <a:pt x="175336" y="164569"/>
                  </a:lnTo>
                  <a:lnTo>
                    <a:pt x="174902" y="164842"/>
                  </a:lnTo>
                  <a:lnTo>
                    <a:pt x="174709" y="164964"/>
                  </a:lnTo>
                  <a:lnTo>
                    <a:pt x="163908" y="171477"/>
                  </a:lnTo>
                  <a:lnTo>
                    <a:pt x="163178" y="171917"/>
                  </a:lnTo>
                  <a:lnTo>
                    <a:pt x="161335" y="172491"/>
                  </a:lnTo>
                  <a:lnTo>
                    <a:pt x="161411" y="172290"/>
                  </a:lnTo>
                  <a:lnTo>
                    <a:pt x="161992" y="170758"/>
                  </a:lnTo>
                  <a:lnTo>
                    <a:pt x="162044" y="170335"/>
                  </a:lnTo>
                  <a:lnTo>
                    <a:pt x="162274" y="168484"/>
                  </a:lnTo>
                  <a:lnTo>
                    <a:pt x="162321" y="168109"/>
                  </a:lnTo>
                  <a:lnTo>
                    <a:pt x="161596" y="166288"/>
                  </a:lnTo>
                  <a:lnTo>
                    <a:pt x="161003" y="165792"/>
                  </a:lnTo>
                  <a:lnTo>
                    <a:pt x="158382" y="165041"/>
                  </a:lnTo>
                  <a:lnTo>
                    <a:pt x="158434" y="164715"/>
                  </a:lnTo>
                  <a:lnTo>
                    <a:pt x="160081" y="163474"/>
                  </a:lnTo>
                  <a:lnTo>
                    <a:pt x="160208" y="162553"/>
                  </a:lnTo>
                  <a:lnTo>
                    <a:pt x="159817" y="161735"/>
                  </a:lnTo>
                  <a:lnTo>
                    <a:pt x="159648" y="161654"/>
                  </a:lnTo>
                  <a:lnTo>
                    <a:pt x="158961" y="161322"/>
                  </a:lnTo>
                  <a:lnTo>
                    <a:pt x="158012" y="161105"/>
                  </a:lnTo>
                  <a:lnTo>
                    <a:pt x="157374" y="160959"/>
                  </a:lnTo>
                  <a:lnTo>
                    <a:pt x="156593" y="160781"/>
                  </a:lnTo>
                  <a:lnTo>
                    <a:pt x="154417" y="160284"/>
                  </a:lnTo>
                  <a:lnTo>
                    <a:pt x="153887" y="160163"/>
                  </a:lnTo>
                  <a:lnTo>
                    <a:pt x="152635" y="160080"/>
                  </a:lnTo>
                  <a:lnTo>
                    <a:pt x="151501" y="160086"/>
                  </a:lnTo>
                  <a:lnTo>
                    <a:pt x="151254" y="159335"/>
                  </a:lnTo>
                  <a:lnTo>
                    <a:pt x="151211" y="159203"/>
                  </a:lnTo>
                  <a:lnTo>
                    <a:pt x="150672" y="157564"/>
                  </a:lnTo>
                  <a:lnTo>
                    <a:pt x="150438" y="156851"/>
                  </a:lnTo>
                  <a:lnTo>
                    <a:pt x="150329" y="156520"/>
                  </a:lnTo>
                  <a:lnTo>
                    <a:pt x="150396" y="156317"/>
                  </a:lnTo>
                  <a:lnTo>
                    <a:pt x="150601" y="155701"/>
                  </a:lnTo>
                  <a:lnTo>
                    <a:pt x="150658" y="155527"/>
                  </a:lnTo>
                  <a:lnTo>
                    <a:pt x="150793" y="155327"/>
                  </a:lnTo>
                  <a:lnTo>
                    <a:pt x="151998" y="153538"/>
                  </a:lnTo>
                  <a:lnTo>
                    <a:pt x="152108" y="153375"/>
                  </a:lnTo>
                  <a:lnTo>
                    <a:pt x="152088" y="153172"/>
                  </a:lnTo>
                  <a:lnTo>
                    <a:pt x="152042" y="152712"/>
                  </a:lnTo>
                  <a:lnTo>
                    <a:pt x="151964" y="152386"/>
                  </a:lnTo>
                  <a:lnTo>
                    <a:pt x="151910" y="152158"/>
                  </a:lnTo>
                  <a:lnTo>
                    <a:pt x="151844" y="151885"/>
                  </a:lnTo>
                  <a:lnTo>
                    <a:pt x="151120" y="151636"/>
                  </a:lnTo>
                  <a:lnTo>
                    <a:pt x="150900" y="151473"/>
                  </a:lnTo>
                  <a:lnTo>
                    <a:pt x="150154" y="150920"/>
                  </a:lnTo>
                  <a:lnTo>
                    <a:pt x="149933" y="150755"/>
                  </a:lnTo>
                  <a:lnTo>
                    <a:pt x="149670" y="150560"/>
                  </a:lnTo>
                  <a:lnTo>
                    <a:pt x="149635" y="150351"/>
                  </a:lnTo>
                  <a:lnTo>
                    <a:pt x="149422" y="149062"/>
                  </a:lnTo>
                  <a:lnTo>
                    <a:pt x="149341" y="148574"/>
                  </a:lnTo>
                  <a:lnTo>
                    <a:pt x="148839" y="147567"/>
                  </a:lnTo>
                  <a:lnTo>
                    <a:pt x="147943" y="147271"/>
                  </a:lnTo>
                  <a:lnTo>
                    <a:pt x="147627" y="147166"/>
                  </a:lnTo>
                  <a:lnTo>
                    <a:pt x="144635" y="148245"/>
                  </a:lnTo>
                  <a:lnTo>
                    <a:pt x="142635" y="148967"/>
                  </a:lnTo>
                  <a:lnTo>
                    <a:pt x="141562" y="149353"/>
                  </a:lnTo>
                  <a:lnTo>
                    <a:pt x="141162" y="149498"/>
                  </a:lnTo>
                  <a:lnTo>
                    <a:pt x="140868" y="149604"/>
                  </a:lnTo>
                  <a:lnTo>
                    <a:pt x="140511" y="149732"/>
                  </a:lnTo>
                  <a:lnTo>
                    <a:pt x="139667" y="150588"/>
                  </a:lnTo>
                  <a:lnTo>
                    <a:pt x="139497" y="150760"/>
                  </a:lnTo>
                  <a:lnTo>
                    <a:pt x="139183" y="151078"/>
                  </a:lnTo>
                  <a:lnTo>
                    <a:pt x="138469" y="151802"/>
                  </a:lnTo>
                  <a:lnTo>
                    <a:pt x="138954" y="152647"/>
                  </a:lnTo>
                  <a:lnTo>
                    <a:pt x="139325" y="153292"/>
                  </a:lnTo>
                  <a:lnTo>
                    <a:pt x="139589" y="153565"/>
                  </a:lnTo>
                  <a:lnTo>
                    <a:pt x="142046" y="156102"/>
                  </a:lnTo>
                  <a:lnTo>
                    <a:pt x="142290" y="156355"/>
                  </a:lnTo>
                  <a:lnTo>
                    <a:pt x="142374" y="157831"/>
                  </a:lnTo>
                  <a:lnTo>
                    <a:pt x="142422" y="158673"/>
                  </a:lnTo>
                  <a:lnTo>
                    <a:pt x="143213" y="159418"/>
                  </a:lnTo>
                  <a:lnTo>
                    <a:pt x="143402" y="159444"/>
                  </a:lnTo>
                  <a:lnTo>
                    <a:pt x="143806" y="159500"/>
                  </a:lnTo>
                  <a:lnTo>
                    <a:pt x="144068" y="159720"/>
                  </a:lnTo>
                  <a:lnTo>
                    <a:pt x="144794" y="160328"/>
                  </a:lnTo>
                  <a:lnTo>
                    <a:pt x="144982" y="160587"/>
                  </a:lnTo>
                  <a:lnTo>
                    <a:pt x="145147" y="160816"/>
                  </a:lnTo>
                  <a:lnTo>
                    <a:pt x="145453" y="161239"/>
                  </a:lnTo>
                  <a:lnTo>
                    <a:pt x="145453" y="161653"/>
                  </a:lnTo>
                  <a:lnTo>
                    <a:pt x="144267" y="163060"/>
                  </a:lnTo>
                  <a:lnTo>
                    <a:pt x="144146" y="163339"/>
                  </a:lnTo>
                  <a:lnTo>
                    <a:pt x="143932" y="163831"/>
                  </a:lnTo>
                  <a:lnTo>
                    <a:pt x="143872" y="163970"/>
                  </a:lnTo>
                  <a:lnTo>
                    <a:pt x="143932" y="164205"/>
                  </a:lnTo>
                  <a:lnTo>
                    <a:pt x="144020" y="164545"/>
                  </a:lnTo>
                  <a:lnTo>
                    <a:pt x="144093" y="164830"/>
                  </a:lnTo>
                  <a:lnTo>
                    <a:pt x="144152" y="165058"/>
                  </a:lnTo>
                  <a:lnTo>
                    <a:pt x="144295" y="165610"/>
                  </a:lnTo>
                  <a:lnTo>
                    <a:pt x="144342" y="165794"/>
                  </a:lnTo>
                  <a:lnTo>
                    <a:pt x="144927" y="168065"/>
                  </a:lnTo>
                  <a:lnTo>
                    <a:pt x="145141" y="168894"/>
                  </a:lnTo>
                  <a:lnTo>
                    <a:pt x="145342" y="169671"/>
                  </a:lnTo>
                  <a:lnTo>
                    <a:pt x="145387" y="169848"/>
                  </a:lnTo>
                  <a:lnTo>
                    <a:pt x="145870" y="170258"/>
                  </a:lnTo>
                  <a:lnTo>
                    <a:pt x="147208" y="170208"/>
                  </a:lnTo>
                  <a:lnTo>
                    <a:pt x="148040" y="170177"/>
                  </a:lnTo>
                  <a:lnTo>
                    <a:pt x="150197" y="170096"/>
                  </a:lnTo>
                  <a:lnTo>
                    <a:pt x="150406" y="170158"/>
                  </a:lnTo>
                  <a:lnTo>
                    <a:pt x="151167" y="170383"/>
                  </a:lnTo>
                  <a:lnTo>
                    <a:pt x="151317" y="170427"/>
                  </a:lnTo>
                  <a:lnTo>
                    <a:pt x="151449" y="171421"/>
                  </a:lnTo>
                  <a:lnTo>
                    <a:pt x="151634" y="171846"/>
                  </a:lnTo>
                  <a:lnTo>
                    <a:pt x="151844" y="172331"/>
                  </a:lnTo>
                  <a:lnTo>
                    <a:pt x="152216" y="172541"/>
                  </a:lnTo>
                  <a:lnTo>
                    <a:pt x="153940" y="173513"/>
                  </a:lnTo>
                  <a:lnTo>
                    <a:pt x="155073" y="174152"/>
                  </a:lnTo>
                  <a:lnTo>
                    <a:pt x="155210" y="174178"/>
                  </a:lnTo>
                  <a:lnTo>
                    <a:pt x="156391" y="174401"/>
                  </a:lnTo>
                  <a:lnTo>
                    <a:pt x="156555" y="174581"/>
                  </a:lnTo>
                  <a:lnTo>
                    <a:pt x="156723" y="174765"/>
                  </a:lnTo>
                  <a:lnTo>
                    <a:pt x="156918" y="174980"/>
                  </a:lnTo>
                  <a:lnTo>
                    <a:pt x="157505" y="176848"/>
                  </a:lnTo>
                  <a:lnTo>
                    <a:pt x="157906" y="178126"/>
                  </a:lnTo>
                  <a:lnTo>
                    <a:pt x="158173" y="178481"/>
                  </a:lnTo>
                  <a:lnTo>
                    <a:pt x="159027" y="179616"/>
                  </a:lnTo>
                  <a:lnTo>
                    <a:pt x="160189" y="180540"/>
                  </a:lnTo>
                  <a:lnTo>
                    <a:pt x="160547" y="180825"/>
                  </a:lnTo>
                  <a:lnTo>
                    <a:pt x="161815" y="181833"/>
                  </a:lnTo>
                  <a:lnTo>
                    <a:pt x="162052" y="182021"/>
                  </a:lnTo>
                  <a:lnTo>
                    <a:pt x="164393" y="183884"/>
                  </a:lnTo>
                  <a:lnTo>
                    <a:pt x="165436" y="184713"/>
                  </a:lnTo>
                  <a:lnTo>
                    <a:pt x="166250" y="185368"/>
                  </a:lnTo>
                  <a:lnTo>
                    <a:pt x="166519" y="185626"/>
                  </a:lnTo>
                  <a:lnTo>
                    <a:pt x="166710" y="185810"/>
                  </a:lnTo>
                  <a:lnTo>
                    <a:pt x="168419" y="187456"/>
                  </a:lnTo>
                  <a:lnTo>
                    <a:pt x="169116" y="188128"/>
                  </a:lnTo>
                  <a:lnTo>
                    <a:pt x="170162" y="189135"/>
                  </a:lnTo>
                  <a:lnTo>
                    <a:pt x="170330" y="189322"/>
                  </a:lnTo>
                  <a:lnTo>
                    <a:pt x="170515" y="189529"/>
                  </a:lnTo>
                  <a:lnTo>
                    <a:pt x="171419" y="190570"/>
                  </a:lnTo>
                  <a:lnTo>
                    <a:pt x="172063" y="191583"/>
                  </a:lnTo>
                  <a:lnTo>
                    <a:pt x="172402" y="192115"/>
                  </a:lnTo>
                  <a:lnTo>
                    <a:pt x="172362" y="192335"/>
                  </a:lnTo>
                  <a:lnTo>
                    <a:pt x="172205" y="193191"/>
                  </a:lnTo>
                  <a:lnTo>
                    <a:pt x="172067" y="193254"/>
                  </a:lnTo>
                  <a:lnTo>
                    <a:pt x="168268" y="194986"/>
                  </a:lnTo>
                  <a:lnTo>
                    <a:pt x="166726" y="195689"/>
                  </a:lnTo>
                  <a:lnTo>
                    <a:pt x="164759" y="196585"/>
                  </a:lnTo>
                  <a:lnTo>
                    <a:pt x="163439" y="197705"/>
                  </a:lnTo>
                  <a:lnTo>
                    <a:pt x="162123" y="198820"/>
                  </a:lnTo>
                  <a:lnTo>
                    <a:pt x="159158" y="200476"/>
                  </a:lnTo>
                  <a:lnTo>
                    <a:pt x="158642" y="200622"/>
                  </a:lnTo>
                  <a:lnTo>
                    <a:pt x="157694" y="200891"/>
                  </a:lnTo>
                  <a:lnTo>
                    <a:pt x="157116" y="201055"/>
                  </a:lnTo>
                  <a:lnTo>
                    <a:pt x="156734" y="201241"/>
                  </a:lnTo>
                  <a:lnTo>
                    <a:pt x="155337" y="201919"/>
                  </a:lnTo>
                  <a:lnTo>
                    <a:pt x="154217" y="202463"/>
                  </a:lnTo>
                  <a:lnTo>
                    <a:pt x="152042" y="203704"/>
                  </a:lnTo>
                  <a:lnTo>
                    <a:pt x="151908" y="203849"/>
                  </a:lnTo>
                  <a:lnTo>
                    <a:pt x="150658" y="205194"/>
                  </a:lnTo>
                  <a:lnTo>
                    <a:pt x="148285" y="206756"/>
                  </a:lnTo>
                  <a:lnTo>
                    <a:pt x="147868" y="207026"/>
                  </a:lnTo>
                  <a:lnTo>
                    <a:pt x="146672" y="207531"/>
                  </a:lnTo>
                  <a:lnTo>
                    <a:pt x="146182" y="207624"/>
                  </a:lnTo>
                  <a:lnTo>
                    <a:pt x="140248" y="208754"/>
                  </a:lnTo>
                  <a:lnTo>
                    <a:pt x="140063" y="208873"/>
                  </a:lnTo>
                  <a:lnTo>
                    <a:pt x="138682" y="209761"/>
                  </a:lnTo>
                  <a:lnTo>
                    <a:pt x="138273" y="210023"/>
                  </a:lnTo>
                  <a:lnTo>
                    <a:pt x="138019" y="210187"/>
                  </a:lnTo>
                  <a:lnTo>
                    <a:pt x="137339" y="210505"/>
                  </a:lnTo>
                  <a:lnTo>
                    <a:pt x="136359" y="209592"/>
                  </a:lnTo>
                  <a:lnTo>
                    <a:pt x="136065" y="209317"/>
                  </a:lnTo>
                  <a:lnTo>
                    <a:pt x="135372" y="208671"/>
                  </a:lnTo>
                  <a:lnTo>
                    <a:pt x="134581" y="208671"/>
                  </a:lnTo>
                  <a:lnTo>
                    <a:pt x="134095" y="209389"/>
                  </a:lnTo>
                  <a:lnTo>
                    <a:pt x="133197" y="208423"/>
                  </a:lnTo>
                  <a:lnTo>
                    <a:pt x="133427" y="207241"/>
                  </a:lnTo>
                  <a:lnTo>
                    <a:pt x="133856" y="205029"/>
                  </a:lnTo>
                  <a:lnTo>
                    <a:pt x="133471" y="202391"/>
                  </a:lnTo>
                  <a:lnTo>
                    <a:pt x="133183" y="200416"/>
                  </a:lnTo>
                  <a:lnTo>
                    <a:pt x="133132" y="200062"/>
                  </a:lnTo>
                  <a:lnTo>
                    <a:pt x="132539" y="198986"/>
                  </a:lnTo>
                  <a:lnTo>
                    <a:pt x="130957" y="198655"/>
                  </a:lnTo>
                  <a:lnTo>
                    <a:pt x="130070" y="198655"/>
                  </a:lnTo>
                  <a:lnTo>
                    <a:pt x="129321" y="198655"/>
                  </a:lnTo>
                  <a:lnTo>
                    <a:pt x="127531" y="198655"/>
                  </a:lnTo>
                  <a:lnTo>
                    <a:pt x="125818" y="198158"/>
                  </a:lnTo>
                  <a:lnTo>
                    <a:pt x="125390" y="198292"/>
                  </a:lnTo>
                  <a:lnTo>
                    <a:pt x="125027" y="198407"/>
                  </a:lnTo>
                  <a:lnTo>
                    <a:pt x="124039" y="199152"/>
                  </a:lnTo>
                  <a:lnTo>
                    <a:pt x="123892" y="199435"/>
                  </a:lnTo>
                  <a:lnTo>
                    <a:pt x="123763" y="199684"/>
                  </a:lnTo>
                  <a:lnTo>
                    <a:pt x="123475" y="200239"/>
                  </a:lnTo>
                  <a:lnTo>
                    <a:pt x="122194" y="202711"/>
                  </a:lnTo>
                  <a:lnTo>
                    <a:pt x="121601" y="205857"/>
                  </a:lnTo>
                  <a:lnTo>
                    <a:pt x="121606" y="206038"/>
                  </a:lnTo>
                  <a:lnTo>
                    <a:pt x="121656" y="207932"/>
                  </a:lnTo>
                  <a:lnTo>
                    <a:pt x="121667" y="208340"/>
                  </a:lnTo>
                  <a:lnTo>
                    <a:pt x="121693" y="208577"/>
                  </a:lnTo>
                  <a:lnTo>
                    <a:pt x="121867" y="210142"/>
                  </a:lnTo>
                  <a:lnTo>
                    <a:pt x="122128" y="212479"/>
                  </a:lnTo>
                  <a:lnTo>
                    <a:pt x="122074" y="213261"/>
                  </a:lnTo>
                  <a:lnTo>
                    <a:pt x="97221" y="217654"/>
                  </a:lnTo>
                  <a:lnTo>
                    <a:pt x="96810" y="216824"/>
                  </a:lnTo>
                  <a:lnTo>
                    <a:pt x="96434" y="216496"/>
                  </a:lnTo>
                  <a:lnTo>
                    <a:pt x="96226" y="215579"/>
                  </a:lnTo>
                  <a:lnTo>
                    <a:pt x="95985" y="215486"/>
                  </a:lnTo>
                  <a:lnTo>
                    <a:pt x="95804" y="215561"/>
                  </a:lnTo>
                  <a:lnTo>
                    <a:pt x="95216" y="214395"/>
                  </a:lnTo>
                  <a:lnTo>
                    <a:pt x="95182" y="213351"/>
                  </a:lnTo>
                  <a:lnTo>
                    <a:pt x="94512" y="213488"/>
                  </a:lnTo>
                  <a:lnTo>
                    <a:pt x="94727" y="212818"/>
                  </a:lnTo>
                  <a:lnTo>
                    <a:pt x="95000" y="212617"/>
                  </a:lnTo>
                  <a:lnTo>
                    <a:pt x="95102" y="212430"/>
                  </a:lnTo>
                  <a:lnTo>
                    <a:pt x="95215" y="211882"/>
                  </a:lnTo>
                  <a:lnTo>
                    <a:pt x="94782" y="210593"/>
                  </a:lnTo>
                  <a:lnTo>
                    <a:pt x="94786" y="209098"/>
                  </a:lnTo>
                  <a:lnTo>
                    <a:pt x="94656" y="208445"/>
                  </a:lnTo>
                  <a:lnTo>
                    <a:pt x="94160" y="207651"/>
                  </a:lnTo>
                  <a:lnTo>
                    <a:pt x="92715" y="205988"/>
                  </a:lnTo>
                  <a:lnTo>
                    <a:pt x="91602" y="205582"/>
                  </a:lnTo>
                  <a:lnTo>
                    <a:pt x="90853" y="203793"/>
                  </a:lnTo>
                  <a:lnTo>
                    <a:pt x="90466" y="202643"/>
                  </a:lnTo>
                  <a:lnTo>
                    <a:pt x="90713" y="200540"/>
                  </a:lnTo>
                  <a:lnTo>
                    <a:pt x="90612" y="200115"/>
                  </a:lnTo>
                  <a:lnTo>
                    <a:pt x="89495" y="199038"/>
                  </a:lnTo>
                  <a:lnTo>
                    <a:pt x="88938" y="198616"/>
                  </a:lnTo>
                  <a:lnTo>
                    <a:pt x="88656" y="198646"/>
                  </a:lnTo>
                  <a:lnTo>
                    <a:pt x="88330" y="198385"/>
                  </a:lnTo>
                  <a:lnTo>
                    <a:pt x="88042" y="197408"/>
                  </a:lnTo>
                  <a:lnTo>
                    <a:pt x="88072" y="197203"/>
                  </a:lnTo>
                  <a:lnTo>
                    <a:pt x="86971" y="195492"/>
                  </a:lnTo>
                  <a:lnTo>
                    <a:pt x="86532" y="195048"/>
                  </a:lnTo>
                  <a:lnTo>
                    <a:pt x="86357" y="194974"/>
                  </a:lnTo>
                  <a:lnTo>
                    <a:pt x="86246" y="194799"/>
                  </a:lnTo>
                  <a:lnTo>
                    <a:pt x="85843" y="193300"/>
                  </a:lnTo>
                  <a:lnTo>
                    <a:pt x="85142" y="192659"/>
                  </a:lnTo>
                  <a:lnTo>
                    <a:pt x="84789" y="192480"/>
                  </a:lnTo>
                  <a:lnTo>
                    <a:pt x="83843" y="192454"/>
                  </a:lnTo>
                  <a:lnTo>
                    <a:pt x="83517" y="192305"/>
                  </a:lnTo>
                  <a:lnTo>
                    <a:pt x="83379" y="191813"/>
                  </a:lnTo>
                  <a:lnTo>
                    <a:pt x="83463" y="191239"/>
                  </a:lnTo>
                  <a:lnTo>
                    <a:pt x="83443" y="190937"/>
                  </a:lnTo>
                  <a:lnTo>
                    <a:pt x="82919" y="189945"/>
                  </a:lnTo>
                  <a:lnTo>
                    <a:pt x="82690" y="188995"/>
                  </a:lnTo>
                  <a:lnTo>
                    <a:pt x="82385" y="188536"/>
                  </a:lnTo>
                  <a:lnTo>
                    <a:pt x="82153" y="188341"/>
                  </a:lnTo>
                  <a:lnTo>
                    <a:pt x="85696" y="184174"/>
                  </a:lnTo>
                  <a:lnTo>
                    <a:pt x="88429" y="181121"/>
                  </a:lnTo>
                  <a:lnTo>
                    <a:pt x="89172" y="180607"/>
                  </a:lnTo>
                  <a:lnTo>
                    <a:pt x="89558" y="180763"/>
                  </a:lnTo>
                  <a:lnTo>
                    <a:pt x="89780" y="180715"/>
                  </a:lnTo>
                  <a:lnTo>
                    <a:pt x="89706" y="179675"/>
                  </a:lnTo>
                  <a:lnTo>
                    <a:pt x="89495" y="179179"/>
                  </a:lnTo>
                  <a:lnTo>
                    <a:pt x="89451" y="178687"/>
                  </a:lnTo>
                  <a:lnTo>
                    <a:pt x="89253" y="178623"/>
                  </a:lnTo>
                  <a:lnTo>
                    <a:pt x="88453" y="177811"/>
                  </a:lnTo>
                  <a:lnTo>
                    <a:pt x="88914" y="177602"/>
                  </a:lnTo>
                  <a:lnTo>
                    <a:pt x="89317" y="176950"/>
                  </a:lnTo>
                  <a:lnTo>
                    <a:pt x="89220" y="175708"/>
                  </a:lnTo>
                  <a:lnTo>
                    <a:pt x="87778" y="175641"/>
                  </a:lnTo>
                  <a:lnTo>
                    <a:pt x="87398" y="176506"/>
                  </a:lnTo>
                  <a:lnTo>
                    <a:pt x="87412" y="176953"/>
                  </a:lnTo>
                  <a:lnTo>
                    <a:pt x="86971" y="177173"/>
                  </a:lnTo>
                  <a:lnTo>
                    <a:pt x="85943" y="176435"/>
                  </a:lnTo>
                  <a:lnTo>
                    <a:pt x="85718" y="176197"/>
                  </a:lnTo>
                  <a:lnTo>
                    <a:pt x="84747" y="176458"/>
                  </a:lnTo>
                  <a:lnTo>
                    <a:pt x="84364" y="176987"/>
                  </a:lnTo>
                  <a:lnTo>
                    <a:pt x="84724" y="177773"/>
                  </a:lnTo>
                  <a:lnTo>
                    <a:pt x="85036" y="177874"/>
                  </a:lnTo>
                  <a:lnTo>
                    <a:pt x="85026" y="178254"/>
                  </a:lnTo>
                  <a:lnTo>
                    <a:pt x="84908" y="178385"/>
                  </a:lnTo>
                  <a:lnTo>
                    <a:pt x="83937" y="178486"/>
                  </a:lnTo>
                  <a:lnTo>
                    <a:pt x="83827" y="177993"/>
                  </a:lnTo>
                  <a:lnTo>
                    <a:pt x="83225" y="177326"/>
                  </a:lnTo>
                  <a:lnTo>
                    <a:pt x="83090" y="177312"/>
                  </a:lnTo>
                  <a:lnTo>
                    <a:pt x="83050" y="177636"/>
                  </a:lnTo>
                  <a:lnTo>
                    <a:pt x="82825" y="177640"/>
                  </a:lnTo>
                  <a:lnTo>
                    <a:pt x="82449" y="176704"/>
                  </a:lnTo>
                  <a:lnTo>
                    <a:pt x="82334" y="176134"/>
                  </a:lnTo>
                  <a:lnTo>
                    <a:pt x="81766" y="176074"/>
                  </a:lnTo>
                  <a:lnTo>
                    <a:pt x="81625" y="175482"/>
                  </a:lnTo>
                  <a:lnTo>
                    <a:pt x="81692" y="175101"/>
                  </a:lnTo>
                  <a:lnTo>
                    <a:pt x="81611" y="174945"/>
                  </a:lnTo>
                  <a:lnTo>
                    <a:pt x="81366" y="174911"/>
                  </a:lnTo>
                  <a:lnTo>
                    <a:pt x="80854" y="175052"/>
                  </a:lnTo>
                  <a:lnTo>
                    <a:pt x="80321" y="175471"/>
                  </a:lnTo>
                  <a:lnTo>
                    <a:pt x="80086" y="175866"/>
                  </a:lnTo>
                  <a:lnTo>
                    <a:pt x="79051" y="176448"/>
                  </a:lnTo>
                  <a:lnTo>
                    <a:pt x="78456" y="176411"/>
                  </a:lnTo>
                  <a:lnTo>
                    <a:pt x="77723" y="175572"/>
                  </a:lnTo>
                  <a:lnTo>
                    <a:pt x="77058" y="175046"/>
                  </a:lnTo>
                  <a:lnTo>
                    <a:pt x="76860" y="175154"/>
                  </a:lnTo>
                  <a:lnTo>
                    <a:pt x="76567" y="175937"/>
                  </a:lnTo>
                  <a:lnTo>
                    <a:pt x="75858" y="176269"/>
                  </a:lnTo>
                  <a:lnTo>
                    <a:pt x="75667" y="176142"/>
                  </a:lnTo>
                  <a:lnTo>
                    <a:pt x="75458" y="175665"/>
                  </a:lnTo>
                  <a:lnTo>
                    <a:pt x="75868" y="175735"/>
                  </a:lnTo>
                  <a:lnTo>
                    <a:pt x="75878" y="175377"/>
                  </a:lnTo>
                  <a:lnTo>
                    <a:pt x="75838" y="175236"/>
                  </a:lnTo>
                  <a:lnTo>
                    <a:pt x="75697" y="175206"/>
                  </a:lnTo>
                  <a:lnTo>
                    <a:pt x="74921" y="176037"/>
                  </a:lnTo>
                  <a:lnTo>
                    <a:pt x="74776" y="175981"/>
                  </a:lnTo>
                  <a:lnTo>
                    <a:pt x="74259" y="175384"/>
                  </a:lnTo>
                  <a:lnTo>
                    <a:pt x="74239" y="175136"/>
                  </a:lnTo>
                  <a:lnTo>
                    <a:pt x="64462" y="184516"/>
                  </a:lnTo>
                  <a:lnTo>
                    <a:pt x="60305" y="188540"/>
                  </a:lnTo>
                  <a:lnTo>
                    <a:pt x="46390" y="201967"/>
                  </a:lnTo>
                  <a:lnTo>
                    <a:pt x="46210" y="201695"/>
                  </a:lnTo>
                  <a:lnTo>
                    <a:pt x="45959" y="201594"/>
                  </a:lnTo>
                  <a:lnTo>
                    <a:pt x="45358" y="201758"/>
                  </a:lnTo>
                  <a:lnTo>
                    <a:pt x="44902" y="201665"/>
                  </a:lnTo>
                  <a:lnTo>
                    <a:pt x="44717" y="201519"/>
                  </a:lnTo>
                  <a:lnTo>
                    <a:pt x="44650" y="201348"/>
                  </a:lnTo>
                  <a:lnTo>
                    <a:pt x="44774" y="200863"/>
                  </a:lnTo>
                  <a:lnTo>
                    <a:pt x="44513" y="200542"/>
                  </a:lnTo>
                  <a:lnTo>
                    <a:pt x="44291" y="200602"/>
                  </a:lnTo>
                  <a:lnTo>
                    <a:pt x="43828" y="201314"/>
                  </a:lnTo>
                  <a:lnTo>
                    <a:pt x="43428" y="201355"/>
                  </a:lnTo>
                  <a:lnTo>
                    <a:pt x="43194" y="201258"/>
                  </a:lnTo>
                  <a:lnTo>
                    <a:pt x="43039" y="201015"/>
                  </a:lnTo>
                  <a:lnTo>
                    <a:pt x="43026" y="200657"/>
                  </a:lnTo>
                  <a:lnTo>
                    <a:pt x="43177" y="200012"/>
                  </a:lnTo>
                  <a:lnTo>
                    <a:pt x="43473" y="199487"/>
                  </a:lnTo>
                  <a:lnTo>
                    <a:pt x="43359" y="199356"/>
                  </a:lnTo>
                  <a:lnTo>
                    <a:pt x="43164" y="199218"/>
                  </a:lnTo>
                  <a:lnTo>
                    <a:pt x="41875" y="198819"/>
                  </a:lnTo>
                  <a:lnTo>
                    <a:pt x="41580" y="198878"/>
                  </a:lnTo>
                  <a:lnTo>
                    <a:pt x="40982" y="199162"/>
                  </a:lnTo>
                  <a:lnTo>
                    <a:pt x="40731" y="199381"/>
                  </a:lnTo>
                  <a:lnTo>
                    <a:pt x="40553" y="199348"/>
                  </a:lnTo>
                  <a:lnTo>
                    <a:pt x="40217" y="199038"/>
                  </a:lnTo>
                  <a:lnTo>
                    <a:pt x="39831" y="198367"/>
                  </a:lnTo>
                  <a:lnTo>
                    <a:pt x="39556" y="198050"/>
                  </a:lnTo>
                  <a:lnTo>
                    <a:pt x="39183" y="198006"/>
                  </a:lnTo>
                  <a:lnTo>
                    <a:pt x="37703" y="198666"/>
                  </a:lnTo>
                  <a:lnTo>
                    <a:pt x="37569" y="198949"/>
                  </a:lnTo>
                  <a:lnTo>
                    <a:pt x="37508" y="199497"/>
                  </a:lnTo>
                  <a:lnTo>
                    <a:pt x="37247" y="199620"/>
                  </a:lnTo>
                  <a:lnTo>
                    <a:pt x="37109" y="199508"/>
                  </a:lnTo>
                  <a:lnTo>
                    <a:pt x="36881" y="198934"/>
                  </a:lnTo>
                  <a:lnTo>
                    <a:pt x="36663" y="198580"/>
                  </a:lnTo>
                  <a:lnTo>
                    <a:pt x="36512" y="198554"/>
                  </a:lnTo>
                  <a:lnTo>
                    <a:pt x="36303" y="198737"/>
                  </a:lnTo>
                  <a:lnTo>
                    <a:pt x="35991" y="198875"/>
                  </a:lnTo>
                  <a:lnTo>
                    <a:pt x="35468" y="198800"/>
                  </a:lnTo>
                  <a:lnTo>
                    <a:pt x="34964" y="198256"/>
                  </a:lnTo>
                  <a:lnTo>
                    <a:pt x="34319" y="197134"/>
                  </a:lnTo>
                  <a:lnTo>
                    <a:pt x="34249" y="196291"/>
                  </a:lnTo>
                  <a:lnTo>
                    <a:pt x="34185" y="196120"/>
                  </a:lnTo>
                  <a:lnTo>
                    <a:pt x="33429" y="195572"/>
                  </a:lnTo>
                  <a:lnTo>
                    <a:pt x="32775" y="194558"/>
                  </a:lnTo>
                  <a:lnTo>
                    <a:pt x="32571" y="194391"/>
                  </a:lnTo>
                  <a:lnTo>
                    <a:pt x="31126" y="193776"/>
                  </a:lnTo>
                  <a:lnTo>
                    <a:pt x="30488" y="193847"/>
                  </a:lnTo>
                  <a:lnTo>
                    <a:pt x="29510" y="192538"/>
                  </a:lnTo>
                  <a:lnTo>
                    <a:pt x="29504" y="191666"/>
                  </a:lnTo>
                  <a:lnTo>
                    <a:pt x="29118" y="190901"/>
                  </a:lnTo>
                  <a:lnTo>
                    <a:pt x="29155" y="190435"/>
                  </a:lnTo>
                  <a:lnTo>
                    <a:pt x="29528" y="189492"/>
                  </a:lnTo>
                  <a:lnTo>
                    <a:pt x="30468" y="187494"/>
                  </a:lnTo>
                  <a:lnTo>
                    <a:pt x="30569" y="186274"/>
                  </a:lnTo>
                  <a:lnTo>
                    <a:pt x="30390" y="184966"/>
                  </a:lnTo>
                  <a:lnTo>
                    <a:pt x="30403" y="184664"/>
                  </a:lnTo>
                  <a:lnTo>
                    <a:pt x="30564" y="184093"/>
                  </a:lnTo>
                  <a:lnTo>
                    <a:pt x="30409" y="183060"/>
                  </a:lnTo>
                  <a:lnTo>
                    <a:pt x="30220" y="182725"/>
                  </a:lnTo>
                  <a:lnTo>
                    <a:pt x="30156" y="182382"/>
                  </a:lnTo>
                  <a:lnTo>
                    <a:pt x="30368" y="181125"/>
                  </a:lnTo>
                  <a:lnTo>
                    <a:pt x="30717" y="180670"/>
                  </a:lnTo>
                  <a:lnTo>
                    <a:pt x="30827" y="179126"/>
                  </a:lnTo>
                  <a:lnTo>
                    <a:pt x="30396" y="177199"/>
                  </a:lnTo>
                  <a:lnTo>
                    <a:pt x="30436" y="176889"/>
                  </a:lnTo>
                  <a:lnTo>
                    <a:pt x="30309" y="176513"/>
                  </a:lnTo>
                  <a:lnTo>
                    <a:pt x="29880" y="175827"/>
                  </a:lnTo>
                  <a:lnTo>
                    <a:pt x="29605" y="174969"/>
                  </a:lnTo>
                  <a:lnTo>
                    <a:pt x="29592" y="174541"/>
                  </a:lnTo>
                  <a:lnTo>
                    <a:pt x="29468" y="173854"/>
                  </a:lnTo>
                  <a:lnTo>
                    <a:pt x="29091" y="173157"/>
                  </a:lnTo>
                  <a:lnTo>
                    <a:pt x="28890" y="172542"/>
                  </a:lnTo>
                  <a:lnTo>
                    <a:pt x="28867" y="172120"/>
                  </a:lnTo>
                  <a:lnTo>
                    <a:pt x="28985" y="170629"/>
                  </a:lnTo>
                  <a:lnTo>
                    <a:pt x="28575" y="169689"/>
                  </a:lnTo>
                  <a:lnTo>
                    <a:pt x="26335" y="171926"/>
                  </a:lnTo>
                  <a:lnTo>
                    <a:pt x="25214" y="164879"/>
                  </a:lnTo>
                  <a:lnTo>
                    <a:pt x="25066" y="163226"/>
                  </a:lnTo>
                  <a:lnTo>
                    <a:pt x="25049" y="162007"/>
                  </a:lnTo>
                  <a:lnTo>
                    <a:pt x="24622" y="160072"/>
                  </a:lnTo>
                  <a:lnTo>
                    <a:pt x="24787" y="159718"/>
                  </a:lnTo>
                  <a:lnTo>
                    <a:pt x="22977" y="158935"/>
                  </a:lnTo>
                  <a:lnTo>
                    <a:pt x="22261" y="159203"/>
                  </a:lnTo>
                  <a:lnTo>
                    <a:pt x="20292" y="159240"/>
                  </a:lnTo>
                  <a:lnTo>
                    <a:pt x="19990" y="159416"/>
                  </a:lnTo>
                  <a:lnTo>
                    <a:pt x="19183" y="161826"/>
                  </a:lnTo>
                  <a:lnTo>
                    <a:pt x="19231" y="164744"/>
                  </a:lnTo>
                  <a:lnTo>
                    <a:pt x="19392" y="165397"/>
                  </a:lnTo>
                  <a:lnTo>
                    <a:pt x="19073" y="166485"/>
                  </a:lnTo>
                  <a:lnTo>
                    <a:pt x="18915" y="166672"/>
                  </a:lnTo>
                  <a:lnTo>
                    <a:pt x="17637" y="167440"/>
                  </a:lnTo>
                  <a:lnTo>
                    <a:pt x="16851" y="170591"/>
                  </a:lnTo>
                  <a:lnTo>
                    <a:pt x="13453" y="169235"/>
                  </a:lnTo>
                  <a:lnTo>
                    <a:pt x="13221" y="169213"/>
                  </a:lnTo>
                  <a:lnTo>
                    <a:pt x="12976" y="169317"/>
                  </a:lnTo>
                  <a:lnTo>
                    <a:pt x="12653" y="169966"/>
                  </a:lnTo>
                  <a:lnTo>
                    <a:pt x="12428" y="170133"/>
                  </a:lnTo>
                  <a:lnTo>
                    <a:pt x="12179" y="170167"/>
                  </a:lnTo>
                  <a:lnTo>
                    <a:pt x="11281" y="169805"/>
                  </a:lnTo>
                  <a:lnTo>
                    <a:pt x="11174" y="167877"/>
                  </a:lnTo>
                  <a:lnTo>
                    <a:pt x="10993" y="167433"/>
                  </a:lnTo>
                  <a:lnTo>
                    <a:pt x="11208" y="166445"/>
                  </a:lnTo>
                  <a:lnTo>
                    <a:pt x="11087" y="166233"/>
                  </a:lnTo>
                  <a:lnTo>
                    <a:pt x="9174" y="165378"/>
                  </a:lnTo>
                  <a:lnTo>
                    <a:pt x="8518" y="165199"/>
                  </a:lnTo>
                  <a:lnTo>
                    <a:pt x="3896" y="163342"/>
                  </a:lnTo>
                  <a:lnTo>
                    <a:pt x="1467" y="160375"/>
                  </a:lnTo>
                  <a:lnTo>
                    <a:pt x="168" y="159126"/>
                  </a:lnTo>
                  <a:lnTo>
                    <a:pt x="0" y="159048"/>
                  </a:lnTo>
                  <a:lnTo>
                    <a:pt x="5066" y="157015"/>
                  </a:lnTo>
                  <a:lnTo>
                    <a:pt x="5369" y="156750"/>
                  </a:lnTo>
                  <a:lnTo>
                    <a:pt x="5803" y="155404"/>
                  </a:lnTo>
                  <a:lnTo>
                    <a:pt x="5773" y="154196"/>
                  </a:lnTo>
                  <a:lnTo>
                    <a:pt x="5827" y="152343"/>
                  </a:lnTo>
                  <a:lnTo>
                    <a:pt x="6150" y="151687"/>
                  </a:lnTo>
                  <a:lnTo>
                    <a:pt x="8086" y="149163"/>
                  </a:lnTo>
                  <a:lnTo>
                    <a:pt x="5561" y="146813"/>
                  </a:lnTo>
                  <a:lnTo>
                    <a:pt x="5430" y="146451"/>
                  </a:lnTo>
                  <a:lnTo>
                    <a:pt x="10381" y="142039"/>
                  </a:lnTo>
                  <a:lnTo>
                    <a:pt x="14735" y="138143"/>
                  </a:lnTo>
                  <a:lnTo>
                    <a:pt x="15891" y="137109"/>
                  </a:lnTo>
                  <a:lnTo>
                    <a:pt x="20579" y="132917"/>
                  </a:lnTo>
                  <a:lnTo>
                    <a:pt x="26762" y="133086"/>
                  </a:lnTo>
                  <a:lnTo>
                    <a:pt x="26793" y="133291"/>
                  </a:lnTo>
                  <a:lnTo>
                    <a:pt x="27635" y="134055"/>
                  </a:lnTo>
                  <a:lnTo>
                    <a:pt x="28198" y="133466"/>
                  </a:lnTo>
                  <a:lnTo>
                    <a:pt x="28963" y="132490"/>
                  </a:lnTo>
                  <a:lnTo>
                    <a:pt x="29866" y="131715"/>
                  </a:lnTo>
                  <a:lnTo>
                    <a:pt x="30715" y="130570"/>
                  </a:lnTo>
                  <a:lnTo>
                    <a:pt x="30778" y="128978"/>
                  </a:lnTo>
                  <a:lnTo>
                    <a:pt x="34010" y="128977"/>
                  </a:lnTo>
                  <a:lnTo>
                    <a:pt x="34812" y="128797"/>
                  </a:lnTo>
                  <a:lnTo>
                    <a:pt x="35982" y="128167"/>
                  </a:lnTo>
                  <a:lnTo>
                    <a:pt x="36125" y="127329"/>
                  </a:lnTo>
                  <a:lnTo>
                    <a:pt x="36946" y="127347"/>
                  </a:lnTo>
                  <a:lnTo>
                    <a:pt x="38152" y="126180"/>
                  </a:lnTo>
                  <a:lnTo>
                    <a:pt x="38611" y="125546"/>
                  </a:lnTo>
                  <a:lnTo>
                    <a:pt x="39686" y="125494"/>
                  </a:lnTo>
                  <a:lnTo>
                    <a:pt x="39787" y="125278"/>
                  </a:lnTo>
                  <a:lnTo>
                    <a:pt x="39808" y="122966"/>
                  </a:lnTo>
                  <a:lnTo>
                    <a:pt x="39986" y="122744"/>
                  </a:lnTo>
                  <a:lnTo>
                    <a:pt x="41271" y="122790"/>
                  </a:lnTo>
                  <a:lnTo>
                    <a:pt x="42414" y="123355"/>
                  </a:lnTo>
                  <a:lnTo>
                    <a:pt x="43233" y="123627"/>
                  </a:lnTo>
                  <a:lnTo>
                    <a:pt x="45960" y="123662"/>
                  </a:lnTo>
                  <a:lnTo>
                    <a:pt x="46813" y="124031"/>
                  </a:lnTo>
                  <a:lnTo>
                    <a:pt x="47426" y="124422"/>
                  </a:lnTo>
                  <a:lnTo>
                    <a:pt x="47861" y="123203"/>
                  </a:lnTo>
                  <a:lnTo>
                    <a:pt x="48625" y="120165"/>
                  </a:lnTo>
                  <a:lnTo>
                    <a:pt x="49031" y="119156"/>
                  </a:lnTo>
                  <a:lnTo>
                    <a:pt x="49706" y="117484"/>
                  </a:lnTo>
                  <a:lnTo>
                    <a:pt x="50441" y="114590"/>
                  </a:lnTo>
                  <a:lnTo>
                    <a:pt x="50056" y="114461"/>
                  </a:lnTo>
                  <a:lnTo>
                    <a:pt x="50218" y="113476"/>
                  </a:lnTo>
                  <a:lnTo>
                    <a:pt x="49337" y="111605"/>
                  </a:lnTo>
                  <a:lnTo>
                    <a:pt x="48483" y="111140"/>
                  </a:lnTo>
                  <a:lnTo>
                    <a:pt x="48179" y="110275"/>
                  </a:lnTo>
                  <a:lnTo>
                    <a:pt x="48389" y="110297"/>
                  </a:lnTo>
                  <a:lnTo>
                    <a:pt x="49465" y="110587"/>
                  </a:lnTo>
                  <a:lnTo>
                    <a:pt x="49883" y="109241"/>
                  </a:lnTo>
                  <a:lnTo>
                    <a:pt x="49704" y="108895"/>
                  </a:lnTo>
                  <a:lnTo>
                    <a:pt x="48871" y="108694"/>
                  </a:lnTo>
                  <a:lnTo>
                    <a:pt x="48617" y="108265"/>
                  </a:lnTo>
                  <a:lnTo>
                    <a:pt x="48520" y="108027"/>
                  </a:lnTo>
                  <a:lnTo>
                    <a:pt x="48607" y="107057"/>
                  </a:lnTo>
                  <a:lnTo>
                    <a:pt x="48279" y="106752"/>
                  </a:lnTo>
                  <a:lnTo>
                    <a:pt x="48195" y="106323"/>
                  </a:lnTo>
                  <a:lnTo>
                    <a:pt x="48232" y="104746"/>
                  </a:lnTo>
                  <a:lnTo>
                    <a:pt x="48009" y="104206"/>
                  </a:lnTo>
                  <a:lnTo>
                    <a:pt x="47425" y="103695"/>
                  </a:lnTo>
                  <a:lnTo>
                    <a:pt x="46725" y="102112"/>
                  </a:lnTo>
                  <a:lnTo>
                    <a:pt x="46649" y="101798"/>
                  </a:lnTo>
                  <a:lnTo>
                    <a:pt x="47099" y="100617"/>
                  </a:lnTo>
                  <a:lnTo>
                    <a:pt x="48074" y="99505"/>
                  </a:lnTo>
                  <a:lnTo>
                    <a:pt x="48043" y="98398"/>
                  </a:lnTo>
                  <a:lnTo>
                    <a:pt x="47192" y="98376"/>
                  </a:lnTo>
                  <a:lnTo>
                    <a:pt x="47138" y="97198"/>
                  </a:lnTo>
                  <a:lnTo>
                    <a:pt x="46326" y="96908"/>
                  </a:lnTo>
                  <a:lnTo>
                    <a:pt x="45736" y="96908"/>
                  </a:lnTo>
                  <a:lnTo>
                    <a:pt x="45772" y="99156"/>
                  </a:lnTo>
                  <a:lnTo>
                    <a:pt x="45029" y="99215"/>
                  </a:lnTo>
                  <a:lnTo>
                    <a:pt x="44252" y="99547"/>
                  </a:lnTo>
                  <a:lnTo>
                    <a:pt x="43739" y="99591"/>
                  </a:lnTo>
                  <a:lnTo>
                    <a:pt x="43712" y="99121"/>
                  </a:lnTo>
                  <a:lnTo>
                    <a:pt x="43763" y="98950"/>
                  </a:lnTo>
                  <a:lnTo>
                    <a:pt x="43996" y="98883"/>
                  </a:lnTo>
                  <a:lnTo>
                    <a:pt x="43980" y="95826"/>
                  </a:lnTo>
                  <a:lnTo>
                    <a:pt x="43159" y="96254"/>
                  </a:lnTo>
                  <a:lnTo>
                    <a:pt x="42347" y="96268"/>
                  </a:lnTo>
                  <a:lnTo>
                    <a:pt x="42348" y="94874"/>
                  </a:lnTo>
                  <a:lnTo>
                    <a:pt x="34796" y="101361"/>
                  </a:lnTo>
                  <a:lnTo>
                    <a:pt x="33013" y="100450"/>
                  </a:lnTo>
                  <a:lnTo>
                    <a:pt x="35605" y="94077"/>
                  </a:lnTo>
                  <a:lnTo>
                    <a:pt x="33917" y="93227"/>
                  </a:lnTo>
                  <a:lnTo>
                    <a:pt x="33998" y="92478"/>
                  </a:lnTo>
                  <a:lnTo>
                    <a:pt x="31410" y="91185"/>
                  </a:lnTo>
                  <a:lnTo>
                    <a:pt x="31835" y="88829"/>
                  </a:lnTo>
                  <a:lnTo>
                    <a:pt x="32449" y="87773"/>
                  </a:lnTo>
                  <a:lnTo>
                    <a:pt x="32770" y="86852"/>
                  </a:lnTo>
                  <a:lnTo>
                    <a:pt x="32942" y="85197"/>
                  </a:lnTo>
                  <a:lnTo>
                    <a:pt x="32938" y="84560"/>
                  </a:lnTo>
                  <a:lnTo>
                    <a:pt x="32685" y="84660"/>
                  </a:lnTo>
                  <a:lnTo>
                    <a:pt x="32495" y="84560"/>
                  </a:lnTo>
                  <a:lnTo>
                    <a:pt x="32337" y="84310"/>
                  </a:lnTo>
                  <a:lnTo>
                    <a:pt x="32066" y="83542"/>
                  </a:lnTo>
                  <a:lnTo>
                    <a:pt x="32059" y="83244"/>
                  </a:lnTo>
                  <a:lnTo>
                    <a:pt x="32177" y="83095"/>
                  </a:lnTo>
                  <a:lnTo>
                    <a:pt x="32069" y="82759"/>
                  </a:lnTo>
                  <a:lnTo>
                    <a:pt x="31741" y="82304"/>
                  </a:lnTo>
                  <a:lnTo>
                    <a:pt x="31586" y="82323"/>
                  </a:lnTo>
                  <a:lnTo>
                    <a:pt x="30318" y="83696"/>
                  </a:lnTo>
                  <a:lnTo>
                    <a:pt x="30321" y="83957"/>
                  </a:lnTo>
                  <a:lnTo>
                    <a:pt x="30512" y="84460"/>
                  </a:lnTo>
                  <a:lnTo>
                    <a:pt x="30389" y="85040"/>
                  </a:lnTo>
                  <a:lnTo>
                    <a:pt x="30043" y="85269"/>
                  </a:lnTo>
                  <a:lnTo>
                    <a:pt x="29212" y="85549"/>
                  </a:lnTo>
                  <a:lnTo>
                    <a:pt x="28921" y="86547"/>
                  </a:lnTo>
                  <a:lnTo>
                    <a:pt x="28595" y="86820"/>
                  </a:lnTo>
                  <a:lnTo>
                    <a:pt x="28427" y="87796"/>
                  </a:lnTo>
                  <a:lnTo>
                    <a:pt x="28410" y="89228"/>
                  </a:lnTo>
                  <a:lnTo>
                    <a:pt x="27271" y="88631"/>
                  </a:lnTo>
                  <a:lnTo>
                    <a:pt x="27261" y="87848"/>
                  </a:lnTo>
                  <a:lnTo>
                    <a:pt x="26623" y="87695"/>
                  </a:lnTo>
                  <a:lnTo>
                    <a:pt x="25376" y="87631"/>
                  </a:lnTo>
                  <a:lnTo>
                    <a:pt x="25360" y="84760"/>
                  </a:lnTo>
                  <a:lnTo>
                    <a:pt x="25897" y="84604"/>
                  </a:lnTo>
                  <a:lnTo>
                    <a:pt x="26266" y="84123"/>
                  </a:lnTo>
                  <a:lnTo>
                    <a:pt x="25043" y="82997"/>
                  </a:lnTo>
                  <a:lnTo>
                    <a:pt x="25039" y="82751"/>
                  </a:lnTo>
                  <a:lnTo>
                    <a:pt x="24806" y="81790"/>
                  </a:lnTo>
                  <a:lnTo>
                    <a:pt x="24191" y="81667"/>
                  </a:lnTo>
                  <a:lnTo>
                    <a:pt x="23546" y="82572"/>
                  </a:lnTo>
                  <a:lnTo>
                    <a:pt x="20500" y="80068"/>
                  </a:lnTo>
                  <a:lnTo>
                    <a:pt x="26589" y="74241"/>
                  </a:lnTo>
                  <a:lnTo>
                    <a:pt x="27235" y="73358"/>
                  </a:lnTo>
                  <a:lnTo>
                    <a:pt x="25430" y="71777"/>
                  </a:lnTo>
                  <a:lnTo>
                    <a:pt x="27132" y="69186"/>
                  </a:lnTo>
                  <a:lnTo>
                    <a:pt x="26652" y="68817"/>
                  </a:lnTo>
                  <a:lnTo>
                    <a:pt x="27478" y="67624"/>
                  </a:lnTo>
                  <a:lnTo>
                    <a:pt x="27417" y="67486"/>
                  </a:lnTo>
                  <a:lnTo>
                    <a:pt x="27143" y="67304"/>
                  </a:lnTo>
                  <a:lnTo>
                    <a:pt x="27465" y="66111"/>
                  </a:lnTo>
                  <a:lnTo>
                    <a:pt x="28592" y="63796"/>
                  </a:lnTo>
                  <a:lnTo>
                    <a:pt x="28349" y="63434"/>
                  </a:lnTo>
                  <a:lnTo>
                    <a:pt x="27581" y="62759"/>
                  </a:lnTo>
                  <a:lnTo>
                    <a:pt x="26457" y="61437"/>
                  </a:lnTo>
                  <a:lnTo>
                    <a:pt x="26400" y="60803"/>
                  </a:lnTo>
                  <a:lnTo>
                    <a:pt x="26745" y="60807"/>
                  </a:lnTo>
                  <a:lnTo>
                    <a:pt x="26911" y="61026"/>
                  </a:lnTo>
                  <a:lnTo>
                    <a:pt x="26759" y="61015"/>
                  </a:lnTo>
                  <a:lnTo>
                    <a:pt x="26813" y="61202"/>
                  </a:lnTo>
                  <a:lnTo>
                    <a:pt x="27036" y="61358"/>
                  </a:lnTo>
                  <a:lnTo>
                    <a:pt x="27368" y="61094"/>
                  </a:lnTo>
                  <a:lnTo>
                    <a:pt x="27855" y="60471"/>
                  </a:lnTo>
                  <a:lnTo>
                    <a:pt x="28089" y="59931"/>
                  </a:lnTo>
                  <a:lnTo>
                    <a:pt x="28634" y="59883"/>
                  </a:lnTo>
                  <a:lnTo>
                    <a:pt x="28613" y="60472"/>
                  </a:lnTo>
                  <a:lnTo>
                    <a:pt x="29195" y="60752"/>
                  </a:lnTo>
                  <a:lnTo>
                    <a:pt x="29409" y="60446"/>
                  </a:lnTo>
                  <a:lnTo>
                    <a:pt x="29111" y="59011"/>
                  </a:lnTo>
                  <a:lnTo>
                    <a:pt x="28973" y="57512"/>
                  </a:lnTo>
                  <a:lnTo>
                    <a:pt x="30093" y="58579"/>
                  </a:lnTo>
                  <a:lnTo>
                    <a:pt x="31833" y="59700"/>
                  </a:lnTo>
                  <a:lnTo>
                    <a:pt x="32500" y="59945"/>
                  </a:lnTo>
                  <a:lnTo>
                    <a:pt x="32534" y="59763"/>
                  </a:lnTo>
                  <a:lnTo>
                    <a:pt x="32361" y="58950"/>
                  </a:lnTo>
                  <a:lnTo>
                    <a:pt x="32462" y="58081"/>
                  </a:lnTo>
                  <a:lnTo>
                    <a:pt x="32953" y="57388"/>
                  </a:lnTo>
                  <a:lnTo>
                    <a:pt x="33207" y="56769"/>
                  </a:lnTo>
                  <a:lnTo>
                    <a:pt x="33294" y="56202"/>
                  </a:lnTo>
                  <a:lnTo>
                    <a:pt x="33210" y="55296"/>
                  </a:lnTo>
                  <a:lnTo>
                    <a:pt x="33236" y="54819"/>
                  </a:lnTo>
                  <a:lnTo>
                    <a:pt x="33759" y="53425"/>
                  </a:lnTo>
                  <a:lnTo>
                    <a:pt x="34574" y="52686"/>
                  </a:lnTo>
                  <a:lnTo>
                    <a:pt x="35735" y="53137"/>
                  </a:lnTo>
                  <a:lnTo>
                    <a:pt x="35835" y="52832"/>
                  </a:lnTo>
                  <a:lnTo>
                    <a:pt x="35667" y="52485"/>
                  </a:lnTo>
                  <a:lnTo>
                    <a:pt x="35514" y="51601"/>
                  </a:lnTo>
                  <a:lnTo>
                    <a:pt x="36124" y="51940"/>
                  </a:lnTo>
                  <a:lnTo>
                    <a:pt x="36951" y="49341"/>
                  </a:lnTo>
                  <a:lnTo>
                    <a:pt x="38494" y="49946"/>
                  </a:lnTo>
                  <a:lnTo>
                    <a:pt x="40339" y="50665"/>
                  </a:lnTo>
                  <a:lnTo>
                    <a:pt x="41226" y="51512"/>
                  </a:lnTo>
                  <a:lnTo>
                    <a:pt x="45067" y="55580"/>
                  </a:lnTo>
                  <a:lnTo>
                    <a:pt x="44166" y="56709"/>
                  </a:lnTo>
                  <a:lnTo>
                    <a:pt x="44925" y="57421"/>
                  </a:lnTo>
                  <a:lnTo>
                    <a:pt x="45957" y="56472"/>
                  </a:lnTo>
                  <a:lnTo>
                    <a:pt x="47092" y="55431"/>
                  </a:lnTo>
                  <a:lnTo>
                    <a:pt x="60200" y="43380"/>
                  </a:lnTo>
                  <a:lnTo>
                    <a:pt x="59905" y="43487"/>
                  </a:lnTo>
                  <a:lnTo>
                    <a:pt x="59525" y="43796"/>
                  </a:lnTo>
                  <a:lnTo>
                    <a:pt x="59675" y="42760"/>
                  </a:lnTo>
                  <a:lnTo>
                    <a:pt x="60569" y="41517"/>
                  </a:lnTo>
                  <a:lnTo>
                    <a:pt x="60593" y="41372"/>
                  </a:lnTo>
                  <a:lnTo>
                    <a:pt x="60545" y="41227"/>
                  </a:lnTo>
                  <a:lnTo>
                    <a:pt x="58635" y="39895"/>
                  </a:lnTo>
                  <a:lnTo>
                    <a:pt x="58212" y="39414"/>
                  </a:lnTo>
                  <a:lnTo>
                    <a:pt x="58137" y="39157"/>
                  </a:lnTo>
                  <a:lnTo>
                    <a:pt x="58700" y="38099"/>
                  </a:lnTo>
                  <a:lnTo>
                    <a:pt x="58608" y="37924"/>
                  </a:lnTo>
                  <a:lnTo>
                    <a:pt x="57942" y="37367"/>
                  </a:lnTo>
                  <a:lnTo>
                    <a:pt x="57802" y="37614"/>
                  </a:lnTo>
                  <a:lnTo>
                    <a:pt x="57883" y="38113"/>
                  </a:lnTo>
                  <a:lnTo>
                    <a:pt x="57778" y="38303"/>
                  </a:lnTo>
                  <a:lnTo>
                    <a:pt x="56670" y="38516"/>
                  </a:lnTo>
                  <a:lnTo>
                    <a:pt x="56386" y="38706"/>
                  </a:lnTo>
                  <a:lnTo>
                    <a:pt x="56365" y="38859"/>
                  </a:lnTo>
                  <a:lnTo>
                    <a:pt x="56514" y="39034"/>
                  </a:lnTo>
                  <a:lnTo>
                    <a:pt x="56355" y="39489"/>
                  </a:lnTo>
                  <a:lnTo>
                    <a:pt x="55725" y="39190"/>
                  </a:lnTo>
                  <a:lnTo>
                    <a:pt x="55782" y="38896"/>
                  </a:lnTo>
                  <a:lnTo>
                    <a:pt x="55610" y="38646"/>
                  </a:lnTo>
                  <a:lnTo>
                    <a:pt x="55440" y="38650"/>
                  </a:lnTo>
                  <a:lnTo>
                    <a:pt x="55481" y="38311"/>
                  </a:lnTo>
                  <a:lnTo>
                    <a:pt x="55440" y="37927"/>
                  </a:lnTo>
                  <a:lnTo>
                    <a:pt x="54817" y="36712"/>
                  </a:lnTo>
                  <a:lnTo>
                    <a:pt x="54363" y="36674"/>
                  </a:lnTo>
                  <a:lnTo>
                    <a:pt x="54282" y="36805"/>
                  </a:lnTo>
                  <a:lnTo>
                    <a:pt x="54292" y="37226"/>
                  </a:lnTo>
                  <a:lnTo>
                    <a:pt x="54017" y="37457"/>
                  </a:lnTo>
                  <a:lnTo>
                    <a:pt x="52950" y="37610"/>
                  </a:lnTo>
                  <a:lnTo>
                    <a:pt x="53068" y="36987"/>
                  </a:lnTo>
                  <a:lnTo>
                    <a:pt x="53702" y="35690"/>
                  </a:lnTo>
                  <a:lnTo>
                    <a:pt x="54112" y="35366"/>
                  </a:lnTo>
                  <a:lnTo>
                    <a:pt x="54332" y="34270"/>
                  </a:lnTo>
                  <a:lnTo>
                    <a:pt x="54271" y="33655"/>
                  </a:lnTo>
                  <a:lnTo>
                    <a:pt x="54417" y="32287"/>
                  </a:lnTo>
                  <a:lnTo>
                    <a:pt x="54342" y="31414"/>
                  </a:lnTo>
                  <a:lnTo>
                    <a:pt x="54444" y="30147"/>
                  </a:lnTo>
                  <a:lnTo>
                    <a:pt x="53915" y="28872"/>
                  </a:lnTo>
                  <a:lnTo>
                    <a:pt x="53824" y="28156"/>
                  </a:lnTo>
                  <a:lnTo>
                    <a:pt x="53956" y="27508"/>
                  </a:lnTo>
                  <a:lnTo>
                    <a:pt x="54058" y="25648"/>
                  </a:lnTo>
                  <a:lnTo>
                    <a:pt x="53993" y="23873"/>
                  </a:lnTo>
                  <a:lnTo>
                    <a:pt x="54051" y="22032"/>
                  </a:lnTo>
                  <a:lnTo>
                    <a:pt x="54126" y="21805"/>
                  </a:lnTo>
                  <a:lnTo>
                    <a:pt x="54584" y="21547"/>
                  </a:lnTo>
                  <a:lnTo>
                    <a:pt x="54557" y="21183"/>
                  </a:lnTo>
                  <a:lnTo>
                    <a:pt x="54332" y="20603"/>
                  </a:lnTo>
                  <a:lnTo>
                    <a:pt x="54264" y="19988"/>
                  </a:lnTo>
                  <a:lnTo>
                    <a:pt x="54631" y="19809"/>
                  </a:lnTo>
                  <a:lnTo>
                    <a:pt x="58043" y="19750"/>
                  </a:lnTo>
                  <a:lnTo>
                    <a:pt x="59016" y="20279"/>
                  </a:lnTo>
                  <a:lnTo>
                    <a:pt x="61686" y="20493"/>
                  </a:lnTo>
                  <a:lnTo>
                    <a:pt x="62456" y="20095"/>
                  </a:lnTo>
                  <a:lnTo>
                    <a:pt x="62696" y="19628"/>
                  </a:lnTo>
                  <a:lnTo>
                    <a:pt x="63003" y="19222"/>
                  </a:lnTo>
                  <a:lnTo>
                    <a:pt x="63821" y="19024"/>
                  </a:lnTo>
                  <a:lnTo>
                    <a:pt x="64397" y="19348"/>
                  </a:lnTo>
                  <a:lnTo>
                    <a:pt x="64767" y="19828"/>
                  </a:lnTo>
                  <a:lnTo>
                    <a:pt x="65092" y="19858"/>
                  </a:lnTo>
                  <a:lnTo>
                    <a:pt x="66306" y="18075"/>
                  </a:lnTo>
                  <a:lnTo>
                    <a:pt x="66018" y="17763"/>
                  </a:lnTo>
                  <a:lnTo>
                    <a:pt x="65031" y="17323"/>
                  </a:lnTo>
                  <a:lnTo>
                    <a:pt x="64258" y="17357"/>
                  </a:lnTo>
                  <a:lnTo>
                    <a:pt x="64447" y="16690"/>
                  </a:lnTo>
                  <a:lnTo>
                    <a:pt x="65163" y="16652"/>
                  </a:lnTo>
                  <a:lnTo>
                    <a:pt x="65350" y="16324"/>
                  </a:lnTo>
                  <a:lnTo>
                    <a:pt x="65305" y="15206"/>
                  </a:lnTo>
                  <a:lnTo>
                    <a:pt x="65831" y="14155"/>
                  </a:lnTo>
                  <a:lnTo>
                    <a:pt x="66581" y="13409"/>
                  </a:lnTo>
                  <a:lnTo>
                    <a:pt x="66655" y="13070"/>
                  </a:lnTo>
                  <a:lnTo>
                    <a:pt x="66682" y="12097"/>
                  </a:lnTo>
                  <a:lnTo>
                    <a:pt x="65851" y="12246"/>
                  </a:lnTo>
                  <a:lnTo>
                    <a:pt x="65172" y="12485"/>
                  </a:lnTo>
                  <a:lnTo>
                    <a:pt x="64568" y="12213"/>
                  </a:lnTo>
                  <a:lnTo>
                    <a:pt x="61377" y="12329"/>
                  </a:lnTo>
                  <a:lnTo>
                    <a:pt x="61365" y="10675"/>
                  </a:lnTo>
                  <a:lnTo>
                    <a:pt x="58927" y="10696"/>
                  </a:lnTo>
                  <a:lnTo>
                    <a:pt x="58936" y="1028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0" name="pg1071">
              <a:extLst>
                <a:ext uri="{FF2B5EF4-FFF2-40B4-BE49-F238E27FC236}">
                  <a16:creationId xmlns:a16="http://schemas.microsoft.com/office/drawing/2014/main" id="{16E4C457-EC58-E047-9904-B5F9EBFDF8BC}"/>
                </a:ext>
              </a:extLst>
            </p:cNvPr>
            <p:cNvSpPr/>
            <p:nvPr/>
          </p:nvSpPr>
          <p:spPr>
            <a:xfrm>
              <a:off x="4493327" y="4811734"/>
              <a:ext cx="613" cy="1394"/>
            </a:xfrm>
            <a:custGeom>
              <a:avLst/>
              <a:gdLst/>
              <a:ahLst/>
              <a:cxnLst/>
              <a:rect l="0" t="0" r="0" b="0"/>
              <a:pathLst>
                <a:path w="613" h="1394">
                  <a:moveTo>
                    <a:pt x="263" y="1394"/>
                  </a:moveTo>
                  <a:lnTo>
                    <a:pt x="613" y="201"/>
                  </a:lnTo>
                  <a:lnTo>
                    <a:pt x="0" y="0"/>
                  </a:lnTo>
                  <a:lnTo>
                    <a:pt x="128" y="130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1" name="pg1072">
              <a:extLst>
                <a:ext uri="{FF2B5EF4-FFF2-40B4-BE49-F238E27FC236}">
                  <a16:creationId xmlns:a16="http://schemas.microsoft.com/office/drawing/2014/main" id="{3ACA1DA2-95C2-9C47-85D3-3F8D5F221597}"/>
                </a:ext>
              </a:extLst>
            </p:cNvPr>
            <p:cNvSpPr/>
            <p:nvPr/>
          </p:nvSpPr>
          <p:spPr>
            <a:xfrm>
              <a:off x="4006118" y="4561216"/>
              <a:ext cx="302546" cy="604979"/>
            </a:xfrm>
            <a:custGeom>
              <a:avLst/>
              <a:gdLst/>
              <a:ahLst/>
              <a:cxnLst/>
              <a:rect l="0" t="0" r="0" b="0"/>
              <a:pathLst>
                <a:path w="302546" h="604979">
                  <a:moveTo>
                    <a:pt x="91911" y="366"/>
                  </a:moveTo>
                  <a:lnTo>
                    <a:pt x="97354" y="432"/>
                  </a:lnTo>
                  <a:lnTo>
                    <a:pt x="100085" y="482"/>
                  </a:lnTo>
                  <a:lnTo>
                    <a:pt x="102259" y="507"/>
                  </a:lnTo>
                  <a:lnTo>
                    <a:pt x="102532" y="503"/>
                  </a:lnTo>
                  <a:lnTo>
                    <a:pt x="105249" y="498"/>
                  </a:lnTo>
                  <a:lnTo>
                    <a:pt x="105679" y="2011"/>
                  </a:lnTo>
                  <a:lnTo>
                    <a:pt x="105658" y="4409"/>
                  </a:lnTo>
                  <a:lnTo>
                    <a:pt x="105757" y="5225"/>
                  </a:lnTo>
                  <a:lnTo>
                    <a:pt x="105698" y="5758"/>
                  </a:lnTo>
                  <a:lnTo>
                    <a:pt x="105472" y="6627"/>
                  </a:lnTo>
                  <a:lnTo>
                    <a:pt x="104617" y="11240"/>
                  </a:lnTo>
                  <a:lnTo>
                    <a:pt x="105037" y="11346"/>
                  </a:lnTo>
                  <a:lnTo>
                    <a:pt x="105230" y="11298"/>
                  </a:lnTo>
                  <a:lnTo>
                    <a:pt x="106382" y="10426"/>
                  </a:lnTo>
                  <a:lnTo>
                    <a:pt x="106599" y="10026"/>
                  </a:lnTo>
                  <a:lnTo>
                    <a:pt x="106510" y="8747"/>
                  </a:lnTo>
                  <a:lnTo>
                    <a:pt x="106000" y="8096"/>
                  </a:lnTo>
                  <a:lnTo>
                    <a:pt x="106853" y="7300"/>
                  </a:lnTo>
                  <a:lnTo>
                    <a:pt x="109617" y="7342"/>
                  </a:lnTo>
                  <a:lnTo>
                    <a:pt x="110117" y="7549"/>
                  </a:lnTo>
                  <a:lnTo>
                    <a:pt x="111939" y="7601"/>
                  </a:lnTo>
                  <a:lnTo>
                    <a:pt x="112377" y="7817"/>
                  </a:lnTo>
                  <a:lnTo>
                    <a:pt x="114643" y="7827"/>
                  </a:lnTo>
                  <a:lnTo>
                    <a:pt x="114633" y="12510"/>
                  </a:lnTo>
                  <a:lnTo>
                    <a:pt x="114910" y="12801"/>
                  </a:lnTo>
                  <a:lnTo>
                    <a:pt x="115730" y="12917"/>
                  </a:lnTo>
                  <a:lnTo>
                    <a:pt x="116759" y="13938"/>
                  </a:lnTo>
                  <a:lnTo>
                    <a:pt x="116987" y="14296"/>
                  </a:lnTo>
                  <a:lnTo>
                    <a:pt x="116981" y="14467"/>
                  </a:lnTo>
                  <a:lnTo>
                    <a:pt x="117080" y="14676"/>
                  </a:lnTo>
                  <a:lnTo>
                    <a:pt x="117914" y="14646"/>
                  </a:lnTo>
                  <a:lnTo>
                    <a:pt x="117966" y="25466"/>
                  </a:lnTo>
                  <a:lnTo>
                    <a:pt x="120330" y="25438"/>
                  </a:lnTo>
                  <a:lnTo>
                    <a:pt x="129166" y="25340"/>
                  </a:lnTo>
                  <a:lnTo>
                    <a:pt x="129167" y="25049"/>
                  </a:lnTo>
                  <a:lnTo>
                    <a:pt x="128910" y="23998"/>
                  </a:lnTo>
                  <a:lnTo>
                    <a:pt x="128073" y="23014"/>
                  </a:lnTo>
                  <a:lnTo>
                    <a:pt x="127619" y="22939"/>
                  </a:lnTo>
                  <a:lnTo>
                    <a:pt x="127568" y="22723"/>
                  </a:lnTo>
                  <a:lnTo>
                    <a:pt x="127742" y="21776"/>
                  </a:lnTo>
                  <a:lnTo>
                    <a:pt x="128090" y="21299"/>
                  </a:lnTo>
                  <a:lnTo>
                    <a:pt x="128192" y="20799"/>
                  </a:lnTo>
                  <a:lnTo>
                    <a:pt x="128165" y="19904"/>
                  </a:lnTo>
                  <a:lnTo>
                    <a:pt x="128049" y="19628"/>
                  </a:lnTo>
                  <a:lnTo>
                    <a:pt x="128055" y="18849"/>
                  </a:lnTo>
                  <a:lnTo>
                    <a:pt x="128745" y="18811"/>
                  </a:lnTo>
                  <a:lnTo>
                    <a:pt x="129760" y="18565"/>
                  </a:lnTo>
                  <a:lnTo>
                    <a:pt x="130251" y="18129"/>
                  </a:lnTo>
                  <a:lnTo>
                    <a:pt x="130812" y="17924"/>
                  </a:lnTo>
                  <a:lnTo>
                    <a:pt x="131399" y="17909"/>
                  </a:lnTo>
                  <a:lnTo>
                    <a:pt x="133261" y="17085"/>
                  </a:lnTo>
                  <a:lnTo>
                    <a:pt x="134453" y="17055"/>
                  </a:lnTo>
                  <a:lnTo>
                    <a:pt x="135536" y="16265"/>
                  </a:lnTo>
                  <a:lnTo>
                    <a:pt x="135478" y="15959"/>
                  </a:lnTo>
                  <a:lnTo>
                    <a:pt x="135622" y="15698"/>
                  </a:lnTo>
                  <a:lnTo>
                    <a:pt x="137849" y="15542"/>
                  </a:lnTo>
                  <a:lnTo>
                    <a:pt x="138614" y="15583"/>
                  </a:lnTo>
                  <a:lnTo>
                    <a:pt x="139349" y="15483"/>
                  </a:lnTo>
                  <a:lnTo>
                    <a:pt x="139745" y="15256"/>
                  </a:lnTo>
                  <a:lnTo>
                    <a:pt x="140002" y="15319"/>
                  </a:lnTo>
                  <a:lnTo>
                    <a:pt x="140288" y="15680"/>
                  </a:lnTo>
                  <a:lnTo>
                    <a:pt x="140558" y="15875"/>
                  </a:lnTo>
                  <a:lnTo>
                    <a:pt x="141373" y="15729"/>
                  </a:lnTo>
                  <a:lnTo>
                    <a:pt x="141387" y="16146"/>
                  </a:lnTo>
                  <a:lnTo>
                    <a:pt x="141578" y="17142"/>
                  </a:lnTo>
                  <a:lnTo>
                    <a:pt x="142077" y="17727"/>
                  </a:lnTo>
                  <a:lnTo>
                    <a:pt x="142375" y="18249"/>
                  </a:lnTo>
                  <a:lnTo>
                    <a:pt x="142426" y="19450"/>
                  </a:lnTo>
                  <a:lnTo>
                    <a:pt x="142837" y="22443"/>
                  </a:lnTo>
                  <a:lnTo>
                    <a:pt x="142694" y="24215"/>
                  </a:lnTo>
                  <a:lnTo>
                    <a:pt x="142739" y="24807"/>
                  </a:lnTo>
                  <a:lnTo>
                    <a:pt x="142592" y="24849"/>
                  </a:lnTo>
                  <a:lnTo>
                    <a:pt x="142299" y="24562"/>
                  </a:lnTo>
                  <a:lnTo>
                    <a:pt x="141838" y="24528"/>
                  </a:lnTo>
                  <a:lnTo>
                    <a:pt x="141428" y="24607"/>
                  </a:lnTo>
                  <a:lnTo>
                    <a:pt x="140777" y="25180"/>
                  </a:lnTo>
                  <a:lnTo>
                    <a:pt x="154482" y="24970"/>
                  </a:lnTo>
                  <a:lnTo>
                    <a:pt x="167278" y="24832"/>
                  </a:lnTo>
                  <a:lnTo>
                    <a:pt x="169799" y="24829"/>
                  </a:lnTo>
                  <a:lnTo>
                    <a:pt x="170338" y="25363"/>
                  </a:lnTo>
                  <a:lnTo>
                    <a:pt x="170724" y="25422"/>
                  </a:lnTo>
                  <a:lnTo>
                    <a:pt x="171424" y="25680"/>
                  </a:lnTo>
                  <a:lnTo>
                    <a:pt x="172172" y="26070"/>
                  </a:lnTo>
                  <a:lnTo>
                    <a:pt x="172383" y="25871"/>
                  </a:lnTo>
                  <a:lnTo>
                    <a:pt x="172465" y="25688"/>
                  </a:lnTo>
                  <a:lnTo>
                    <a:pt x="173835" y="25110"/>
                  </a:lnTo>
                  <a:lnTo>
                    <a:pt x="174077" y="25035"/>
                  </a:lnTo>
                  <a:lnTo>
                    <a:pt x="174661" y="25139"/>
                  </a:lnTo>
                  <a:lnTo>
                    <a:pt x="175785" y="25937"/>
                  </a:lnTo>
                  <a:lnTo>
                    <a:pt x="176260" y="26048"/>
                  </a:lnTo>
                  <a:lnTo>
                    <a:pt x="176420" y="26175"/>
                  </a:lnTo>
                  <a:lnTo>
                    <a:pt x="176577" y="26317"/>
                  </a:lnTo>
                  <a:lnTo>
                    <a:pt x="177206" y="27253"/>
                  </a:lnTo>
                  <a:lnTo>
                    <a:pt x="177902" y="27953"/>
                  </a:lnTo>
                  <a:lnTo>
                    <a:pt x="178425" y="27991"/>
                  </a:lnTo>
                  <a:lnTo>
                    <a:pt x="179182" y="27619"/>
                  </a:lnTo>
                  <a:lnTo>
                    <a:pt x="180152" y="27450"/>
                  </a:lnTo>
                  <a:lnTo>
                    <a:pt x="180347" y="27476"/>
                  </a:lnTo>
                  <a:lnTo>
                    <a:pt x="180384" y="27711"/>
                  </a:lnTo>
                  <a:lnTo>
                    <a:pt x="180227" y="28427"/>
                  </a:lnTo>
                  <a:lnTo>
                    <a:pt x="180077" y="31055"/>
                  </a:lnTo>
                  <a:lnTo>
                    <a:pt x="180398" y="32897"/>
                  </a:lnTo>
                  <a:lnTo>
                    <a:pt x="180293" y="34217"/>
                  </a:lnTo>
                  <a:lnTo>
                    <a:pt x="179890" y="34877"/>
                  </a:lnTo>
                  <a:lnTo>
                    <a:pt x="179910" y="35105"/>
                  </a:lnTo>
                  <a:lnTo>
                    <a:pt x="180238" y="35395"/>
                  </a:lnTo>
                  <a:lnTo>
                    <a:pt x="180282" y="35238"/>
                  </a:lnTo>
                  <a:lnTo>
                    <a:pt x="180272" y="34944"/>
                  </a:lnTo>
                  <a:lnTo>
                    <a:pt x="180453" y="34780"/>
                  </a:lnTo>
                  <a:lnTo>
                    <a:pt x="180876" y="34653"/>
                  </a:lnTo>
                  <a:lnTo>
                    <a:pt x="181460" y="35034"/>
                  </a:lnTo>
                  <a:lnTo>
                    <a:pt x="181453" y="35283"/>
                  </a:lnTo>
                  <a:lnTo>
                    <a:pt x="181194" y="35962"/>
                  </a:lnTo>
                  <a:lnTo>
                    <a:pt x="181033" y="36145"/>
                  </a:lnTo>
                  <a:lnTo>
                    <a:pt x="180712" y="36327"/>
                  </a:lnTo>
                  <a:lnTo>
                    <a:pt x="179952" y="37271"/>
                  </a:lnTo>
                  <a:lnTo>
                    <a:pt x="179846" y="37692"/>
                  </a:lnTo>
                  <a:lnTo>
                    <a:pt x="180010" y="38031"/>
                  </a:lnTo>
                  <a:lnTo>
                    <a:pt x="180818" y="38255"/>
                  </a:lnTo>
                  <a:lnTo>
                    <a:pt x="181678" y="39127"/>
                  </a:lnTo>
                  <a:lnTo>
                    <a:pt x="181402" y="39743"/>
                  </a:lnTo>
                  <a:lnTo>
                    <a:pt x="180030" y="39511"/>
                  </a:lnTo>
                  <a:lnTo>
                    <a:pt x="179556" y="39344"/>
                  </a:lnTo>
                  <a:lnTo>
                    <a:pt x="179437" y="39098"/>
                  </a:lnTo>
                  <a:lnTo>
                    <a:pt x="178976" y="39161"/>
                  </a:lnTo>
                  <a:lnTo>
                    <a:pt x="178594" y="40216"/>
                  </a:lnTo>
                  <a:lnTo>
                    <a:pt x="178645" y="40753"/>
                  </a:lnTo>
                  <a:lnTo>
                    <a:pt x="179304" y="41995"/>
                  </a:lnTo>
                  <a:lnTo>
                    <a:pt x="179894" y="41984"/>
                  </a:lnTo>
                  <a:lnTo>
                    <a:pt x="180078" y="42051"/>
                  </a:lnTo>
                  <a:lnTo>
                    <a:pt x="180133" y="43094"/>
                  </a:lnTo>
                  <a:lnTo>
                    <a:pt x="179945" y="43262"/>
                  </a:lnTo>
                  <a:lnTo>
                    <a:pt x="179669" y="43158"/>
                  </a:lnTo>
                  <a:lnTo>
                    <a:pt x="179301" y="43244"/>
                  </a:lnTo>
                  <a:lnTo>
                    <a:pt x="178830" y="43538"/>
                  </a:lnTo>
                  <a:lnTo>
                    <a:pt x="178605" y="43949"/>
                  </a:lnTo>
                  <a:lnTo>
                    <a:pt x="178298" y="44970"/>
                  </a:lnTo>
                  <a:lnTo>
                    <a:pt x="178619" y="46037"/>
                  </a:lnTo>
                  <a:lnTo>
                    <a:pt x="179018" y="45843"/>
                  </a:lnTo>
                  <a:lnTo>
                    <a:pt x="178977" y="45638"/>
                  </a:lnTo>
                  <a:lnTo>
                    <a:pt x="179202" y="45388"/>
                  </a:lnTo>
                  <a:lnTo>
                    <a:pt x="179707" y="45194"/>
                  </a:lnTo>
                  <a:lnTo>
                    <a:pt x="179881" y="45194"/>
                  </a:lnTo>
                  <a:lnTo>
                    <a:pt x="180382" y="45731"/>
                  </a:lnTo>
                  <a:lnTo>
                    <a:pt x="180433" y="46200"/>
                  </a:lnTo>
                  <a:lnTo>
                    <a:pt x="180341" y="46364"/>
                  </a:lnTo>
                  <a:lnTo>
                    <a:pt x="180321" y="47934"/>
                  </a:lnTo>
                  <a:lnTo>
                    <a:pt x="180444" y="47290"/>
                  </a:lnTo>
                  <a:lnTo>
                    <a:pt x="180689" y="46920"/>
                  </a:lnTo>
                  <a:lnTo>
                    <a:pt x="181132" y="46663"/>
                  </a:lnTo>
                  <a:lnTo>
                    <a:pt x="181490" y="46584"/>
                  </a:lnTo>
                  <a:lnTo>
                    <a:pt x="182875" y="46778"/>
                  </a:lnTo>
                  <a:lnTo>
                    <a:pt x="183032" y="46909"/>
                  </a:lnTo>
                  <a:lnTo>
                    <a:pt x="183420" y="46928"/>
                  </a:lnTo>
                  <a:lnTo>
                    <a:pt x="183598" y="46816"/>
                  </a:lnTo>
                  <a:lnTo>
                    <a:pt x="183799" y="46480"/>
                  </a:lnTo>
                  <a:lnTo>
                    <a:pt x="184948" y="46111"/>
                  </a:lnTo>
                  <a:lnTo>
                    <a:pt x="185095" y="45937"/>
                  </a:lnTo>
                  <a:lnTo>
                    <a:pt x="184763" y="45572"/>
                  </a:lnTo>
                  <a:lnTo>
                    <a:pt x="184799" y="45402"/>
                  </a:lnTo>
                  <a:lnTo>
                    <a:pt x="185637" y="44717"/>
                  </a:lnTo>
                  <a:lnTo>
                    <a:pt x="185702" y="45500"/>
                  </a:lnTo>
                  <a:lnTo>
                    <a:pt x="186172" y="45814"/>
                  </a:lnTo>
                  <a:lnTo>
                    <a:pt x="186981" y="45810"/>
                  </a:lnTo>
                  <a:lnTo>
                    <a:pt x="187724" y="45412"/>
                  </a:lnTo>
                  <a:lnTo>
                    <a:pt x="188631" y="45185"/>
                  </a:lnTo>
                  <a:lnTo>
                    <a:pt x="188829" y="44987"/>
                  </a:lnTo>
                  <a:lnTo>
                    <a:pt x="188881" y="44789"/>
                  </a:lnTo>
                  <a:lnTo>
                    <a:pt x="188917" y="44092"/>
                  </a:lnTo>
                  <a:lnTo>
                    <a:pt x="189096" y="42922"/>
                  </a:lnTo>
                  <a:lnTo>
                    <a:pt x="189438" y="42452"/>
                  </a:lnTo>
                  <a:lnTo>
                    <a:pt x="190239" y="42160"/>
                  </a:lnTo>
                  <a:lnTo>
                    <a:pt x="190403" y="42224"/>
                  </a:lnTo>
                  <a:lnTo>
                    <a:pt x="191536" y="42212"/>
                  </a:lnTo>
                  <a:lnTo>
                    <a:pt x="191723" y="42063"/>
                  </a:lnTo>
                  <a:lnTo>
                    <a:pt x="190548" y="38178"/>
                  </a:lnTo>
                  <a:lnTo>
                    <a:pt x="190538" y="37858"/>
                  </a:lnTo>
                  <a:lnTo>
                    <a:pt x="190837" y="36769"/>
                  </a:lnTo>
                  <a:lnTo>
                    <a:pt x="190844" y="36482"/>
                  </a:lnTo>
                  <a:lnTo>
                    <a:pt x="190169" y="36363"/>
                  </a:lnTo>
                  <a:lnTo>
                    <a:pt x="189838" y="36732"/>
                  </a:lnTo>
                  <a:lnTo>
                    <a:pt x="189340" y="36725"/>
                  </a:lnTo>
                  <a:lnTo>
                    <a:pt x="189185" y="36386"/>
                  </a:lnTo>
                  <a:lnTo>
                    <a:pt x="189269" y="35847"/>
                  </a:lnTo>
                  <a:lnTo>
                    <a:pt x="189527" y="35379"/>
                  </a:lnTo>
                  <a:lnTo>
                    <a:pt x="190666" y="35337"/>
                  </a:lnTo>
                  <a:lnTo>
                    <a:pt x="190304" y="34349"/>
                  </a:lnTo>
                  <a:lnTo>
                    <a:pt x="189727" y="33298"/>
                  </a:lnTo>
                  <a:lnTo>
                    <a:pt x="189159" y="32661"/>
                  </a:lnTo>
                  <a:lnTo>
                    <a:pt x="189111" y="32407"/>
                  </a:lnTo>
                  <a:lnTo>
                    <a:pt x="189214" y="31214"/>
                  </a:lnTo>
                  <a:lnTo>
                    <a:pt x="188993" y="30271"/>
                  </a:lnTo>
                  <a:lnTo>
                    <a:pt x="189058" y="30077"/>
                  </a:lnTo>
                  <a:lnTo>
                    <a:pt x="189269" y="29857"/>
                  </a:lnTo>
                  <a:lnTo>
                    <a:pt x="190384" y="29185"/>
                  </a:lnTo>
                  <a:lnTo>
                    <a:pt x="191322" y="27835"/>
                  </a:lnTo>
                  <a:lnTo>
                    <a:pt x="191421" y="27518"/>
                  </a:lnTo>
                  <a:lnTo>
                    <a:pt x="191554" y="26530"/>
                  </a:lnTo>
                  <a:lnTo>
                    <a:pt x="192018" y="25769"/>
                  </a:lnTo>
                  <a:lnTo>
                    <a:pt x="192065" y="25269"/>
                  </a:lnTo>
                  <a:lnTo>
                    <a:pt x="191878" y="24782"/>
                  </a:lnTo>
                  <a:lnTo>
                    <a:pt x="197080" y="24759"/>
                  </a:lnTo>
                  <a:lnTo>
                    <a:pt x="197313" y="25164"/>
                  </a:lnTo>
                  <a:lnTo>
                    <a:pt x="198320" y="25600"/>
                  </a:lnTo>
                  <a:lnTo>
                    <a:pt x="198921" y="25992"/>
                  </a:lnTo>
                  <a:lnTo>
                    <a:pt x="199594" y="27030"/>
                  </a:lnTo>
                  <a:lnTo>
                    <a:pt x="200611" y="27857"/>
                  </a:lnTo>
                  <a:lnTo>
                    <a:pt x="200918" y="27987"/>
                  </a:lnTo>
                  <a:lnTo>
                    <a:pt x="201393" y="29456"/>
                  </a:lnTo>
                  <a:lnTo>
                    <a:pt x="201160" y="29866"/>
                  </a:lnTo>
                  <a:lnTo>
                    <a:pt x="200541" y="30325"/>
                  </a:lnTo>
                  <a:lnTo>
                    <a:pt x="200117" y="31235"/>
                  </a:lnTo>
                  <a:lnTo>
                    <a:pt x="199232" y="32361"/>
                  </a:lnTo>
                  <a:lnTo>
                    <a:pt x="201340" y="31061"/>
                  </a:lnTo>
                  <a:lnTo>
                    <a:pt x="201682" y="31045"/>
                  </a:lnTo>
                  <a:lnTo>
                    <a:pt x="201594" y="31265"/>
                  </a:lnTo>
                  <a:lnTo>
                    <a:pt x="201559" y="32081"/>
                  </a:lnTo>
                  <a:lnTo>
                    <a:pt x="201829" y="32745"/>
                  </a:lnTo>
                  <a:lnTo>
                    <a:pt x="202398" y="32950"/>
                  </a:lnTo>
                  <a:lnTo>
                    <a:pt x="202788" y="32589"/>
                  </a:lnTo>
                  <a:lnTo>
                    <a:pt x="203044" y="32529"/>
                  </a:lnTo>
                  <a:lnTo>
                    <a:pt x="203245" y="32597"/>
                  </a:lnTo>
                  <a:lnTo>
                    <a:pt x="203504" y="32832"/>
                  </a:lnTo>
                  <a:lnTo>
                    <a:pt x="203965" y="33320"/>
                  </a:lnTo>
                  <a:lnTo>
                    <a:pt x="204067" y="33529"/>
                  </a:lnTo>
                  <a:lnTo>
                    <a:pt x="204197" y="34155"/>
                  </a:lnTo>
                  <a:lnTo>
                    <a:pt x="204104" y="34577"/>
                  </a:lnTo>
                  <a:lnTo>
                    <a:pt x="204319" y="35393"/>
                  </a:lnTo>
                  <a:lnTo>
                    <a:pt x="204831" y="35811"/>
                  </a:lnTo>
                  <a:lnTo>
                    <a:pt x="205349" y="35610"/>
                  </a:lnTo>
                  <a:lnTo>
                    <a:pt x="206039" y="34972"/>
                  </a:lnTo>
                  <a:lnTo>
                    <a:pt x="207151" y="33093"/>
                  </a:lnTo>
                  <a:lnTo>
                    <a:pt x="207335" y="32746"/>
                  </a:lnTo>
                  <a:lnTo>
                    <a:pt x="207631" y="31843"/>
                  </a:lnTo>
                  <a:lnTo>
                    <a:pt x="207495" y="31485"/>
                  </a:lnTo>
                  <a:lnTo>
                    <a:pt x="207515" y="31139"/>
                  </a:lnTo>
                  <a:lnTo>
                    <a:pt x="207747" y="30385"/>
                  </a:lnTo>
                  <a:lnTo>
                    <a:pt x="208153" y="29651"/>
                  </a:lnTo>
                  <a:lnTo>
                    <a:pt x="209634" y="30060"/>
                  </a:lnTo>
                  <a:lnTo>
                    <a:pt x="209921" y="30034"/>
                  </a:lnTo>
                  <a:lnTo>
                    <a:pt x="210641" y="30183"/>
                  </a:lnTo>
                  <a:lnTo>
                    <a:pt x="211717" y="30750"/>
                  </a:lnTo>
                  <a:lnTo>
                    <a:pt x="211365" y="32234"/>
                  </a:lnTo>
                  <a:lnTo>
                    <a:pt x="211454" y="32461"/>
                  </a:lnTo>
                  <a:lnTo>
                    <a:pt x="211724" y="32700"/>
                  </a:lnTo>
                  <a:lnTo>
                    <a:pt x="212311" y="31999"/>
                  </a:lnTo>
                  <a:lnTo>
                    <a:pt x="212921" y="31454"/>
                  </a:lnTo>
                  <a:lnTo>
                    <a:pt x="213198" y="31506"/>
                  </a:lnTo>
                  <a:lnTo>
                    <a:pt x="214726" y="31216"/>
                  </a:lnTo>
                  <a:lnTo>
                    <a:pt x="217489" y="35318"/>
                  </a:lnTo>
                  <a:lnTo>
                    <a:pt x="217838" y="35730"/>
                  </a:lnTo>
                  <a:lnTo>
                    <a:pt x="221893" y="41633"/>
                  </a:lnTo>
                  <a:lnTo>
                    <a:pt x="222369" y="42313"/>
                  </a:lnTo>
                  <a:lnTo>
                    <a:pt x="223668" y="44168"/>
                  </a:lnTo>
                  <a:lnTo>
                    <a:pt x="224063" y="44065"/>
                  </a:lnTo>
                  <a:lnTo>
                    <a:pt x="224639" y="44255"/>
                  </a:lnTo>
                  <a:lnTo>
                    <a:pt x="225287" y="43393"/>
                  </a:lnTo>
                  <a:lnTo>
                    <a:pt x="226266" y="43498"/>
                  </a:lnTo>
                  <a:lnTo>
                    <a:pt x="226818" y="43725"/>
                  </a:lnTo>
                  <a:lnTo>
                    <a:pt x="226849" y="43960"/>
                  </a:lnTo>
                  <a:lnTo>
                    <a:pt x="226764" y="44232"/>
                  </a:lnTo>
                  <a:lnTo>
                    <a:pt x="227068" y="44508"/>
                  </a:lnTo>
                  <a:lnTo>
                    <a:pt x="227600" y="44541"/>
                  </a:lnTo>
                  <a:lnTo>
                    <a:pt x="228009" y="44775"/>
                  </a:lnTo>
                  <a:lnTo>
                    <a:pt x="229141" y="45205"/>
                  </a:lnTo>
                  <a:lnTo>
                    <a:pt x="229755" y="45220"/>
                  </a:lnTo>
                  <a:lnTo>
                    <a:pt x="229956" y="45425"/>
                  </a:lnTo>
                  <a:lnTo>
                    <a:pt x="229878" y="45779"/>
                  </a:lnTo>
                  <a:lnTo>
                    <a:pt x="230031" y="46361"/>
                  </a:lnTo>
                  <a:lnTo>
                    <a:pt x="230519" y="46584"/>
                  </a:lnTo>
                  <a:lnTo>
                    <a:pt x="231006" y="46648"/>
                  </a:lnTo>
                  <a:lnTo>
                    <a:pt x="231474" y="46965"/>
                  </a:lnTo>
                  <a:lnTo>
                    <a:pt x="231651" y="47207"/>
                  </a:lnTo>
                  <a:lnTo>
                    <a:pt x="232108" y="47558"/>
                  </a:lnTo>
                  <a:lnTo>
                    <a:pt x="232268" y="47554"/>
                  </a:lnTo>
                  <a:lnTo>
                    <a:pt x="232691" y="47084"/>
                  </a:lnTo>
                  <a:lnTo>
                    <a:pt x="232902" y="47017"/>
                  </a:lnTo>
                  <a:lnTo>
                    <a:pt x="233913" y="47019"/>
                  </a:lnTo>
                  <a:lnTo>
                    <a:pt x="233894" y="47700"/>
                  </a:lnTo>
                  <a:lnTo>
                    <a:pt x="233136" y="51883"/>
                  </a:lnTo>
                  <a:lnTo>
                    <a:pt x="233307" y="51846"/>
                  </a:lnTo>
                  <a:lnTo>
                    <a:pt x="233535" y="51373"/>
                  </a:lnTo>
                  <a:lnTo>
                    <a:pt x="233668" y="51354"/>
                  </a:lnTo>
                  <a:lnTo>
                    <a:pt x="233883" y="51458"/>
                  </a:lnTo>
                  <a:lnTo>
                    <a:pt x="234156" y="51895"/>
                  </a:lnTo>
                  <a:lnTo>
                    <a:pt x="234606" y="51828"/>
                  </a:lnTo>
                  <a:lnTo>
                    <a:pt x="235223" y="51347"/>
                  </a:lnTo>
                  <a:lnTo>
                    <a:pt x="236283" y="51329"/>
                  </a:lnTo>
                  <a:lnTo>
                    <a:pt x="236535" y="51385"/>
                  </a:lnTo>
                  <a:lnTo>
                    <a:pt x="236753" y="51624"/>
                  </a:lnTo>
                  <a:lnTo>
                    <a:pt x="237002" y="52075"/>
                  </a:lnTo>
                  <a:lnTo>
                    <a:pt x="237152" y="52809"/>
                  </a:lnTo>
                  <a:lnTo>
                    <a:pt x="240286" y="49405"/>
                  </a:lnTo>
                  <a:lnTo>
                    <a:pt x="240945" y="49889"/>
                  </a:lnTo>
                  <a:lnTo>
                    <a:pt x="241218" y="50210"/>
                  </a:lnTo>
                  <a:lnTo>
                    <a:pt x="241522" y="51347"/>
                  </a:lnTo>
                  <a:lnTo>
                    <a:pt x="241512" y="52174"/>
                  </a:lnTo>
                  <a:lnTo>
                    <a:pt x="241458" y="52417"/>
                  </a:lnTo>
                  <a:lnTo>
                    <a:pt x="241250" y="52730"/>
                  </a:lnTo>
                  <a:lnTo>
                    <a:pt x="241744" y="54139"/>
                  </a:lnTo>
                  <a:lnTo>
                    <a:pt x="242051" y="54538"/>
                  </a:lnTo>
                  <a:lnTo>
                    <a:pt x="242665" y="54825"/>
                  </a:lnTo>
                  <a:lnTo>
                    <a:pt x="242839" y="55138"/>
                  </a:lnTo>
                  <a:lnTo>
                    <a:pt x="242917" y="56111"/>
                  </a:lnTo>
                  <a:lnTo>
                    <a:pt x="243347" y="57096"/>
                  </a:lnTo>
                  <a:lnTo>
                    <a:pt x="244212" y="58132"/>
                  </a:lnTo>
                  <a:lnTo>
                    <a:pt x="244124" y="59124"/>
                  </a:lnTo>
                  <a:lnTo>
                    <a:pt x="243923" y="59269"/>
                  </a:lnTo>
                  <a:lnTo>
                    <a:pt x="243664" y="59269"/>
                  </a:lnTo>
                  <a:lnTo>
                    <a:pt x="243388" y="59373"/>
                  </a:lnTo>
                  <a:lnTo>
                    <a:pt x="242836" y="59937"/>
                  </a:lnTo>
                  <a:lnTo>
                    <a:pt x="243047" y="60168"/>
                  </a:lnTo>
                  <a:lnTo>
                    <a:pt x="242979" y="61301"/>
                  </a:lnTo>
                  <a:lnTo>
                    <a:pt x="243521" y="62013"/>
                  </a:lnTo>
                  <a:lnTo>
                    <a:pt x="243606" y="62520"/>
                  </a:lnTo>
                  <a:lnTo>
                    <a:pt x="243429" y="62938"/>
                  </a:lnTo>
                  <a:lnTo>
                    <a:pt x="243245" y="62964"/>
                  </a:lnTo>
                  <a:lnTo>
                    <a:pt x="242612" y="62871"/>
                  </a:lnTo>
                  <a:lnTo>
                    <a:pt x="241791" y="63028"/>
                  </a:lnTo>
                  <a:lnTo>
                    <a:pt x="241563" y="63214"/>
                  </a:lnTo>
                  <a:lnTo>
                    <a:pt x="241338" y="63621"/>
                  </a:lnTo>
                  <a:lnTo>
                    <a:pt x="241451" y="64158"/>
                  </a:lnTo>
                  <a:lnTo>
                    <a:pt x="241641" y="64262"/>
                  </a:lnTo>
                  <a:lnTo>
                    <a:pt x="242401" y="64418"/>
                  </a:lnTo>
                  <a:lnTo>
                    <a:pt x="242605" y="64888"/>
                  </a:lnTo>
                  <a:lnTo>
                    <a:pt x="242636" y="65481"/>
                  </a:lnTo>
                  <a:lnTo>
                    <a:pt x="242125" y="65679"/>
                  </a:lnTo>
                  <a:lnTo>
                    <a:pt x="241529" y="65586"/>
                  </a:lnTo>
                  <a:lnTo>
                    <a:pt x="241328" y="64900"/>
                  </a:lnTo>
                  <a:lnTo>
                    <a:pt x="240786" y="64605"/>
                  </a:lnTo>
                  <a:lnTo>
                    <a:pt x="240613" y="64598"/>
                  </a:lnTo>
                  <a:lnTo>
                    <a:pt x="240483" y="64699"/>
                  </a:lnTo>
                  <a:lnTo>
                    <a:pt x="240402" y="64997"/>
                  </a:lnTo>
                  <a:lnTo>
                    <a:pt x="240582" y="65351"/>
                  </a:lnTo>
                  <a:lnTo>
                    <a:pt x="240647" y="65910"/>
                  </a:lnTo>
                  <a:lnTo>
                    <a:pt x="240392" y="66156"/>
                  </a:lnTo>
                  <a:lnTo>
                    <a:pt x="239983" y="66134"/>
                  </a:lnTo>
                  <a:lnTo>
                    <a:pt x="239370" y="65486"/>
                  </a:lnTo>
                  <a:lnTo>
                    <a:pt x="238741" y="65541"/>
                  </a:lnTo>
                  <a:lnTo>
                    <a:pt x="238883" y="66317"/>
                  </a:lnTo>
                  <a:lnTo>
                    <a:pt x="239303" y="67078"/>
                  </a:lnTo>
                  <a:lnTo>
                    <a:pt x="239991" y="67917"/>
                  </a:lnTo>
                  <a:lnTo>
                    <a:pt x="240325" y="67753"/>
                  </a:lnTo>
                  <a:lnTo>
                    <a:pt x="240525" y="67476"/>
                  </a:lnTo>
                  <a:lnTo>
                    <a:pt x="240695" y="67394"/>
                  </a:lnTo>
                  <a:lnTo>
                    <a:pt x="241227" y="69013"/>
                  </a:lnTo>
                  <a:lnTo>
                    <a:pt x="241435" y="69177"/>
                  </a:lnTo>
                  <a:lnTo>
                    <a:pt x="241830" y="69307"/>
                  </a:lnTo>
                  <a:lnTo>
                    <a:pt x="241739" y="70317"/>
                  </a:lnTo>
                  <a:lnTo>
                    <a:pt x="241653" y="70593"/>
                  </a:lnTo>
                  <a:lnTo>
                    <a:pt x="241143" y="71753"/>
                  </a:lnTo>
                  <a:lnTo>
                    <a:pt x="240500" y="72499"/>
                  </a:lnTo>
                  <a:lnTo>
                    <a:pt x="240221" y="73368"/>
                  </a:lnTo>
                  <a:lnTo>
                    <a:pt x="240262" y="74061"/>
                  </a:lnTo>
                  <a:lnTo>
                    <a:pt x="240630" y="75187"/>
                  </a:lnTo>
                  <a:lnTo>
                    <a:pt x="240868" y="75571"/>
                  </a:lnTo>
                  <a:lnTo>
                    <a:pt x="241331" y="75862"/>
                  </a:lnTo>
                  <a:lnTo>
                    <a:pt x="242295" y="77569"/>
                  </a:lnTo>
                  <a:lnTo>
                    <a:pt x="242737" y="77737"/>
                  </a:lnTo>
                  <a:lnTo>
                    <a:pt x="243541" y="77636"/>
                  </a:lnTo>
                  <a:lnTo>
                    <a:pt x="243973" y="77927"/>
                  </a:lnTo>
                  <a:lnTo>
                    <a:pt x="244429" y="77662"/>
                  </a:lnTo>
                  <a:lnTo>
                    <a:pt x="244602" y="77558"/>
                  </a:lnTo>
                  <a:lnTo>
                    <a:pt x="245028" y="77449"/>
                  </a:lnTo>
                  <a:lnTo>
                    <a:pt x="245327" y="77606"/>
                  </a:lnTo>
                  <a:lnTo>
                    <a:pt x="245555" y="78225"/>
                  </a:lnTo>
                  <a:lnTo>
                    <a:pt x="246049" y="78523"/>
                  </a:lnTo>
                  <a:lnTo>
                    <a:pt x="246348" y="78437"/>
                  </a:lnTo>
                  <a:lnTo>
                    <a:pt x="246100" y="78635"/>
                  </a:lnTo>
                  <a:lnTo>
                    <a:pt x="245572" y="78743"/>
                  </a:lnTo>
                  <a:lnTo>
                    <a:pt x="243524" y="78154"/>
                  </a:lnTo>
                  <a:lnTo>
                    <a:pt x="242915" y="78162"/>
                  </a:lnTo>
                  <a:lnTo>
                    <a:pt x="242987" y="78765"/>
                  </a:lnTo>
                  <a:lnTo>
                    <a:pt x="242169" y="78781"/>
                  </a:lnTo>
                  <a:lnTo>
                    <a:pt x="241907" y="78397"/>
                  </a:lnTo>
                  <a:lnTo>
                    <a:pt x="241206" y="79165"/>
                  </a:lnTo>
                  <a:lnTo>
                    <a:pt x="240812" y="79083"/>
                  </a:lnTo>
                  <a:lnTo>
                    <a:pt x="239750" y="78618"/>
                  </a:lnTo>
                  <a:lnTo>
                    <a:pt x="239481" y="78618"/>
                  </a:lnTo>
                  <a:lnTo>
                    <a:pt x="238154" y="79092"/>
                  </a:lnTo>
                  <a:lnTo>
                    <a:pt x="236714" y="79256"/>
                  </a:lnTo>
                  <a:lnTo>
                    <a:pt x="234553" y="80180"/>
                  </a:lnTo>
                  <a:lnTo>
                    <a:pt x="232059" y="80246"/>
                  </a:lnTo>
                  <a:lnTo>
                    <a:pt x="229520" y="79892"/>
                  </a:lnTo>
                  <a:lnTo>
                    <a:pt x="229296" y="79974"/>
                  </a:lnTo>
                  <a:lnTo>
                    <a:pt x="228870" y="80298"/>
                  </a:lnTo>
                  <a:lnTo>
                    <a:pt x="226822" y="80417"/>
                  </a:lnTo>
                  <a:lnTo>
                    <a:pt x="226598" y="80585"/>
                  </a:lnTo>
                  <a:lnTo>
                    <a:pt x="226233" y="81052"/>
                  </a:lnTo>
                  <a:lnTo>
                    <a:pt x="225658" y="81242"/>
                  </a:lnTo>
                  <a:lnTo>
                    <a:pt x="225049" y="81041"/>
                  </a:lnTo>
                  <a:lnTo>
                    <a:pt x="224140" y="79934"/>
                  </a:lnTo>
                  <a:lnTo>
                    <a:pt x="223664" y="79837"/>
                  </a:lnTo>
                  <a:lnTo>
                    <a:pt x="222725" y="79450"/>
                  </a:lnTo>
                  <a:lnTo>
                    <a:pt x="221969" y="78932"/>
                  </a:lnTo>
                  <a:lnTo>
                    <a:pt x="221639" y="78833"/>
                  </a:lnTo>
                  <a:lnTo>
                    <a:pt x="219676" y="78771"/>
                  </a:lnTo>
                  <a:lnTo>
                    <a:pt x="218437" y="77946"/>
                  </a:lnTo>
                  <a:lnTo>
                    <a:pt x="218080" y="77204"/>
                  </a:lnTo>
                  <a:lnTo>
                    <a:pt x="217774" y="76894"/>
                  </a:lnTo>
                  <a:lnTo>
                    <a:pt x="217542" y="76797"/>
                  </a:lnTo>
                  <a:lnTo>
                    <a:pt x="216416" y="76715"/>
                  </a:lnTo>
                  <a:lnTo>
                    <a:pt x="216147" y="76562"/>
                  </a:lnTo>
                  <a:lnTo>
                    <a:pt x="215405" y="75847"/>
                  </a:lnTo>
                  <a:lnTo>
                    <a:pt x="214488" y="76791"/>
                  </a:lnTo>
                  <a:lnTo>
                    <a:pt x="213945" y="77349"/>
                  </a:lnTo>
                  <a:lnTo>
                    <a:pt x="212940" y="78381"/>
                  </a:lnTo>
                  <a:lnTo>
                    <a:pt x="209395" y="81998"/>
                  </a:lnTo>
                  <a:lnTo>
                    <a:pt x="210767" y="82494"/>
                  </a:lnTo>
                  <a:lnTo>
                    <a:pt x="210818" y="83222"/>
                  </a:lnTo>
                  <a:lnTo>
                    <a:pt x="209654" y="83166"/>
                  </a:lnTo>
                  <a:lnTo>
                    <a:pt x="209233" y="83062"/>
                  </a:lnTo>
                  <a:lnTo>
                    <a:pt x="208934" y="82745"/>
                  </a:lnTo>
                  <a:lnTo>
                    <a:pt x="208919" y="82473"/>
                  </a:lnTo>
                  <a:lnTo>
                    <a:pt x="208656" y="82746"/>
                  </a:lnTo>
                  <a:lnTo>
                    <a:pt x="208382" y="84162"/>
                  </a:lnTo>
                  <a:lnTo>
                    <a:pt x="208124" y="84706"/>
                  </a:lnTo>
                  <a:lnTo>
                    <a:pt x="206774" y="84663"/>
                  </a:lnTo>
                  <a:lnTo>
                    <a:pt x="206119" y="85327"/>
                  </a:lnTo>
                  <a:lnTo>
                    <a:pt x="205716" y="85741"/>
                  </a:lnTo>
                  <a:lnTo>
                    <a:pt x="204527" y="86942"/>
                  </a:lnTo>
                  <a:lnTo>
                    <a:pt x="203955" y="87518"/>
                  </a:lnTo>
                  <a:lnTo>
                    <a:pt x="203660" y="87814"/>
                  </a:lnTo>
                  <a:lnTo>
                    <a:pt x="203049" y="88450"/>
                  </a:lnTo>
                  <a:lnTo>
                    <a:pt x="202757" y="88754"/>
                  </a:lnTo>
                  <a:lnTo>
                    <a:pt x="202872" y="89314"/>
                  </a:lnTo>
                  <a:lnTo>
                    <a:pt x="203079" y="89535"/>
                  </a:lnTo>
                  <a:lnTo>
                    <a:pt x="203215" y="89572"/>
                  </a:lnTo>
                  <a:lnTo>
                    <a:pt x="204045" y="89449"/>
                  </a:lnTo>
                  <a:lnTo>
                    <a:pt x="204490" y="89293"/>
                  </a:lnTo>
                  <a:lnTo>
                    <a:pt x="205072" y="88924"/>
                  </a:lnTo>
                  <a:lnTo>
                    <a:pt x="205700" y="88946"/>
                  </a:lnTo>
                  <a:lnTo>
                    <a:pt x="206446" y="88973"/>
                  </a:lnTo>
                  <a:lnTo>
                    <a:pt x="206522" y="89255"/>
                  </a:lnTo>
                  <a:lnTo>
                    <a:pt x="206480" y="89683"/>
                  </a:lnTo>
                  <a:lnTo>
                    <a:pt x="206851" y="89995"/>
                  </a:lnTo>
                  <a:lnTo>
                    <a:pt x="207023" y="89915"/>
                  </a:lnTo>
                  <a:lnTo>
                    <a:pt x="207158" y="89611"/>
                  </a:lnTo>
                  <a:lnTo>
                    <a:pt x="207677" y="89532"/>
                  </a:lnTo>
                  <a:lnTo>
                    <a:pt x="208298" y="89615"/>
                  </a:lnTo>
                  <a:lnTo>
                    <a:pt x="208599" y="89391"/>
                  </a:lnTo>
                  <a:lnTo>
                    <a:pt x="208681" y="89019"/>
                  </a:lnTo>
                  <a:lnTo>
                    <a:pt x="208535" y="88784"/>
                  </a:lnTo>
                  <a:lnTo>
                    <a:pt x="208133" y="88410"/>
                  </a:lnTo>
                  <a:lnTo>
                    <a:pt x="208263" y="88112"/>
                  </a:lnTo>
                  <a:lnTo>
                    <a:pt x="208573" y="87980"/>
                  </a:lnTo>
                  <a:lnTo>
                    <a:pt x="208759" y="88028"/>
                  </a:lnTo>
                  <a:lnTo>
                    <a:pt x="209139" y="88413"/>
                  </a:lnTo>
                  <a:lnTo>
                    <a:pt x="209590" y="88671"/>
                  </a:lnTo>
                  <a:lnTo>
                    <a:pt x="209750" y="88467"/>
                  </a:lnTo>
                  <a:lnTo>
                    <a:pt x="210231" y="88372"/>
                  </a:lnTo>
                  <a:lnTo>
                    <a:pt x="210325" y="88529"/>
                  </a:lnTo>
                  <a:lnTo>
                    <a:pt x="210496" y="89243"/>
                  </a:lnTo>
                  <a:lnTo>
                    <a:pt x="210962" y="89399"/>
                  </a:lnTo>
                  <a:lnTo>
                    <a:pt x="211403" y="89057"/>
                  </a:lnTo>
                  <a:lnTo>
                    <a:pt x="211999" y="87898"/>
                  </a:lnTo>
                  <a:lnTo>
                    <a:pt x="212404" y="88046"/>
                  </a:lnTo>
                  <a:lnTo>
                    <a:pt x="213138" y="87580"/>
                  </a:lnTo>
                  <a:lnTo>
                    <a:pt x="213523" y="87617"/>
                  </a:lnTo>
                  <a:lnTo>
                    <a:pt x="213655" y="87759"/>
                  </a:lnTo>
                  <a:lnTo>
                    <a:pt x="214077" y="87699"/>
                  </a:lnTo>
                  <a:lnTo>
                    <a:pt x="214499" y="87211"/>
                  </a:lnTo>
                  <a:lnTo>
                    <a:pt x="214564" y="87051"/>
                  </a:lnTo>
                  <a:lnTo>
                    <a:pt x="214526" y="86682"/>
                  </a:lnTo>
                  <a:lnTo>
                    <a:pt x="214574" y="86488"/>
                  </a:lnTo>
                  <a:lnTo>
                    <a:pt x="215057" y="86260"/>
                  </a:lnTo>
                  <a:lnTo>
                    <a:pt x="215370" y="86301"/>
                  </a:lnTo>
                  <a:lnTo>
                    <a:pt x="215567" y="86462"/>
                  </a:lnTo>
                  <a:lnTo>
                    <a:pt x="215611" y="86842"/>
                  </a:lnTo>
                  <a:lnTo>
                    <a:pt x="215482" y="87241"/>
                  </a:lnTo>
                  <a:lnTo>
                    <a:pt x="215693" y="87476"/>
                  </a:lnTo>
                  <a:lnTo>
                    <a:pt x="216366" y="87726"/>
                  </a:lnTo>
                  <a:lnTo>
                    <a:pt x="217057" y="87495"/>
                  </a:lnTo>
                  <a:lnTo>
                    <a:pt x="217271" y="87622"/>
                  </a:lnTo>
                  <a:lnTo>
                    <a:pt x="217347" y="88170"/>
                  </a:lnTo>
                  <a:lnTo>
                    <a:pt x="217602" y="88701"/>
                  </a:lnTo>
                  <a:lnTo>
                    <a:pt x="218244" y="89585"/>
                  </a:lnTo>
                  <a:lnTo>
                    <a:pt x="218424" y="89536"/>
                  </a:lnTo>
                  <a:lnTo>
                    <a:pt x="218322" y="89068"/>
                  </a:lnTo>
                  <a:lnTo>
                    <a:pt x="218665" y="88800"/>
                  </a:lnTo>
                  <a:lnTo>
                    <a:pt x="219142" y="88854"/>
                  </a:lnTo>
                  <a:lnTo>
                    <a:pt x="219826" y="89206"/>
                  </a:lnTo>
                  <a:lnTo>
                    <a:pt x="220046" y="89612"/>
                  </a:lnTo>
                  <a:lnTo>
                    <a:pt x="220021" y="93744"/>
                  </a:lnTo>
                  <a:lnTo>
                    <a:pt x="219880" y="94070"/>
                  </a:lnTo>
                  <a:lnTo>
                    <a:pt x="219180" y="94754"/>
                  </a:lnTo>
                  <a:lnTo>
                    <a:pt x="218859" y="95276"/>
                  </a:lnTo>
                  <a:lnTo>
                    <a:pt x="218844" y="95505"/>
                  </a:lnTo>
                  <a:lnTo>
                    <a:pt x="219037" y="96119"/>
                  </a:lnTo>
                  <a:lnTo>
                    <a:pt x="218783" y="98198"/>
                  </a:lnTo>
                  <a:lnTo>
                    <a:pt x="218728" y="99810"/>
                  </a:lnTo>
                  <a:lnTo>
                    <a:pt x="218829" y="100722"/>
                  </a:lnTo>
                  <a:lnTo>
                    <a:pt x="216568" y="100634"/>
                  </a:lnTo>
                  <a:lnTo>
                    <a:pt x="216439" y="100857"/>
                  </a:lnTo>
                  <a:lnTo>
                    <a:pt x="216141" y="100990"/>
                  </a:lnTo>
                  <a:lnTo>
                    <a:pt x="215673" y="100738"/>
                  </a:lnTo>
                  <a:lnTo>
                    <a:pt x="215346" y="100368"/>
                  </a:lnTo>
                  <a:lnTo>
                    <a:pt x="213601" y="99897"/>
                  </a:lnTo>
                  <a:lnTo>
                    <a:pt x="213431" y="99893"/>
                  </a:lnTo>
                  <a:lnTo>
                    <a:pt x="213131" y="100037"/>
                  </a:lnTo>
                  <a:lnTo>
                    <a:pt x="213138" y="99409"/>
                  </a:lnTo>
                  <a:lnTo>
                    <a:pt x="212219" y="99430"/>
                  </a:lnTo>
                  <a:lnTo>
                    <a:pt x="211994" y="99245"/>
                  </a:lnTo>
                  <a:lnTo>
                    <a:pt x="212036" y="97648"/>
                  </a:lnTo>
                  <a:lnTo>
                    <a:pt x="212294" y="94897"/>
                  </a:lnTo>
                  <a:lnTo>
                    <a:pt x="212114" y="93743"/>
                  </a:lnTo>
                  <a:lnTo>
                    <a:pt x="211303" y="91950"/>
                  </a:lnTo>
                  <a:lnTo>
                    <a:pt x="211008" y="90579"/>
                  </a:lnTo>
                  <a:lnTo>
                    <a:pt x="210698" y="89808"/>
                  </a:lnTo>
                  <a:lnTo>
                    <a:pt x="210394" y="89897"/>
                  </a:lnTo>
                  <a:lnTo>
                    <a:pt x="210163" y="90294"/>
                  </a:lnTo>
                  <a:lnTo>
                    <a:pt x="209750" y="90787"/>
                  </a:lnTo>
                  <a:lnTo>
                    <a:pt x="209543" y="90977"/>
                  </a:lnTo>
                  <a:lnTo>
                    <a:pt x="209332" y="91052"/>
                  </a:lnTo>
                  <a:lnTo>
                    <a:pt x="209175" y="91470"/>
                  </a:lnTo>
                  <a:lnTo>
                    <a:pt x="209320" y="94098"/>
                  </a:lnTo>
                  <a:lnTo>
                    <a:pt x="209417" y="94449"/>
                  </a:lnTo>
                  <a:lnTo>
                    <a:pt x="209602" y="94713"/>
                  </a:lnTo>
                  <a:lnTo>
                    <a:pt x="210903" y="95809"/>
                  </a:lnTo>
                  <a:lnTo>
                    <a:pt x="210558" y="96600"/>
                  </a:lnTo>
                  <a:lnTo>
                    <a:pt x="210337" y="98092"/>
                  </a:lnTo>
                  <a:lnTo>
                    <a:pt x="210389" y="98827"/>
                  </a:lnTo>
                  <a:lnTo>
                    <a:pt x="210219" y="99372"/>
                  </a:lnTo>
                  <a:lnTo>
                    <a:pt x="209195" y="99199"/>
                  </a:lnTo>
                  <a:lnTo>
                    <a:pt x="207940" y="98624"/>
                  </a:lnTo>
                  <a:lnTo>
                    <a:pt x="207775" y="98346"/>
                  </a:lnTo>
                  <a:lnTo>
                    <a:pt x="207325" y="98310"/>
                  </a:lnTo>
                  <a:lnTo>
                    <a:pt x="207106" y="98949"/>
                  </a:lnTo>
                  <a:lnTo>
                    <a:pt x="206476" y="99465"/>
                  </a:lnTo>
                  <a:lnTo>
                    <a:pt x="205454" y="99895"/>
                  </a:lnTo>
                  <a:lnTo>
                    <a:pt x="204672" y="99889"/>
                  </a:lnTo>
                  <a:lnTo>
                    <a:pt x="204658" y="99649"/>
                  </a:lnTo>
                  <a:lnTo>
                    <a:pt x="204058" y="99998"/>
                  </a:lnTo>
                  <a:lnTo>
                    <a:pt x="202454" y="97043"/>
                  </a:lnTo>
                  <a:lnTo>
                    <a:pt x="202339" y="97245"/>
                  </a:lnTo>
                  <a:lnTo>
                    <a:pt x="201489" y="97051"/>
                  </a:lnTo>
                  <a:lnTo>
                    <a:pt x="201978" y="97055"/>
                  </a:lnTo>
                  <a:lnTo>
                    <a:pt x="201982" y="96824"/>
                  </a:lnTo>
                  <a:lnTo>
                    <a:pt x="201795" y="96708"/>
                  </a:lnTo>
                  <a:lnTo>
                    <a:pt x="201040" y="96700"/>
                  </a:lnTo>
                  <a:lnTo>
                    <a:pt x="200639" y="96812"/>
                  </a:lnTo>
                  <a:lnTo>
                    <a:pt x="200224" y="96797"/>
                  </a:lnTo>
                  <a:lnTo>
                    <a:pt x="200214" y="96510"/>
                  </a:lnTo>
                  <a:lnTo>
                    <a:pt x="200289" y="96324"/>
                  </a:lnTo>
                  <a:lnTo>
                    <a:pt x="200743" y="96108"/>
                  </a:lnTo>
                  <a:lnTo>
                    <a:pt x="198485" y="96036"/>
                  </a:lnTo>
                  <a:lnTo>
                    <a:pt x="198576" y="97535"/>
                  </a:lnTo>
                  <a:lnTo>
                    <a:pt x="198392" y="97815"/>
                  </a:lnTo>
                  <a:lnTo>
                    <a:pt x="197552" y="96998"/>
                  </a:lnTo>
                  <a:lnTo>
                    <a:pt x="197399" y="96655"/>
                  </a:lnTo>
                  <a:lnTo>
                    <a:pt x="197403" y="96424"/>
                  </a:lnTo>
                  <a:lnTo>
                    <a:pt x="197280" y="96252"/>
                  </a:lnTo>
                  <a:lnTo>
                    <a:pt x="195380" y="95529"/>
                  </a:lnTo>
                  <a:lnTo>
                    <a:pt x="194901" y="95164"/>
                  </a:lnTo>
                  <a:lnTo>
                    <a:pt x="193792" y="94788"/>
                  </a:lnTo>
                  <a:lnTo>
                    <a:pt x="194187" y="95716"/>
                  </a:lnTo>
                  <a:lnTo>
                    <a:pt x="194676" y="95891"/>
                  </a:lnTo>
                  <a:lnTo>
                    <a:pt x="194761" y="96029"/>
                  </a:lnTo>
                  <a:lnTo>
                    <a:pt x="194642" y="96700"/>
                  </a:lnTo>
                  <a:lnTo>
                    <a:pt x="193650" y="96856"/>
                  </a:lnTo>
                  <a:lnTo>
                    <a:pt x="191324" y="96846"/>
                  </a:lnTo>
                  <a:lnTo>
                    <a:pt x="191341" y="98621"/>
                  </a:lnTo>
                  <a:lnTo>
                    <a:pt x="192066" y="99287"/>
                  </a:lnTo>
                  <a:lnTo>
                    <a:pt x="191801" y="99665"/>
                  </a:lnTo>
                  <a:lnTo>
                    <a:pt x="190558" y="99972"/>
                  </a:lnTo>
                  <a:lnTo>
                    <a:pt x="190076" y="100371"/>
                  </a:lnTo>
                  <a:lnTo>
                    <a:pt x="190047" y="101630"/>
                  </a:lnTo>
                  <a:lnTo>
                    <a:pt x="190623" y="102172"/>
                  </a:lnTo>
                  <a:lnTo>
                    <a:pt x="190841" y="102257"/>
                  </a:lnTo>
                  <a:lnTo>
                    <a:pt x="191119" y="102567"/>
                  </a:lnTo>
                  <a:lnTo>
                    <a:pt x="191198" y="103473"/>
                  </a:lnTo>
                  <a:lnTo>
                    <a:pt x="191558" y="103536"/>
                  </a:lnTo>
                  <a:lnTo>
                    <a:pt x="191660" y="103074"/>
                  </a:lnTo>
                  <a:lnTo>
                    <a:pt x="191680" y="102361"/>
                  </a:lnTo>
                  <a:lnTo>
                    <a:pt x="192067" y="101668"/>
                  </a:lnTo>
                  <a:lnTo>
                    <a:pt x="192319" y="101522"/>
                  </a:lnTo>
                  <a:lnTo>
                    <a:pt x="192737" y="101529"/>
                  </a:lnTo>
                  <a:lnTo>
                    <a:pt x="192886" y="101693"/>
                  </a:lnTo>
                  <a:lnTo>
                    <a:pt x="192924" y="101850"/>
                  </a:lnTo>
                  <a:lnTo>
                    <a:pt x="192679" y="102547"/>
                  </a:lnTo>
                  <a:lnTo>
                    <a:pt x="192747" y="102846"/>
                  </a:lnTo>
                  <a:lnTo>
                    <a:pt x="194304" y="103009"/>
                  </a:lnTo>
                  <a:lnTo>
                    <a:pt x="194949" y="103725"/>
                  </a:lnTo>
                  <a:lnTo>
                    <a:pt x="195062" y="103904"/>
                  </a:lnTo>
                  <a:lnTo>
                    <a:pt x="194814" y="104978"/>
                  </a:lnTo>
                  <a:lnTo>
                    <a:pt x="194950" y="105298"/>
                  </a:lnTo>
                  <a:lnTo>
                    <a:pt x="195184" y="105317"/>
                  </a:lnTo>
                  <a:lnTo>
                    <a:pt x="195255" y="105172"/>
                  </a:lnTo>
                  <a:lnTo>
                    <a:pt x="195741" y="105280"/>
                  </a:lnTo>
                  <a:lnTo>
                    <a:pt x="195690" y="105813"/>
                  </a:lnTo>
                  <a:lnTo>
                    <a:pt x="195507" y="106055"/>
                  </a:lnTo>
                  <a:lnTo>
                    <a:pt x="195806" y="106343"/>
                  </a:lnTo>
                  <a:lnTo>
                    <a:pt x="196337" y="105817"/>
                  </a:lnTo>
                  <a:lnTo>
                    <a:pt x="197318" y="106663"/>
                  </a:lnTo>
                  <a:lnTo>
                    <a:pt x="197484" y="107103"/>
                  </a:lnTo>
                  <a:lnTo>
                    <a:pt x="198059" y="107178"/>
                  </a:lnTo>
                  <a:lnTo>
                    <a:pt x="198259" y="107118"/>
                  </a:lnTo>
                  <a:lnTo>
                    <a:pt x="198483" y="106824"/>
                  </a:lnTo>
                  <a:lnTo>
                    <a:pt x="198571" y="106518"/>
                  </a:lnTo>
                  <a:lnTo>
                    <a:pt x="198544" y="105213"/>
                  </a:lnTo>
                  <a:lnTo>
                    <a:pt x="199023" y="105168"/>
                  </a:lnTo>
                  <a:lnTo>
                    <a:pt x="199384" y="105735"/>
                  </a:lnTo>
                  <a:lnTo>
                    <a:pt x="200287" y="106126"/>
                  </a:lnTo>
                  <a:lnTo>
                    <a:pt x="200790" y="106462"/>
                  </a:lnTo>
                  <a:lnTo>
                    <a:pt x="201276" y="106854"/>
                  </a:lnTo>
                  <a:lnTo>
                    <a:pt x="201683" y="107391"/>
                  </a:lnTo>
                  <a:lnTo>
                    <a:pt x="202697" y="108403"/>
                  </a:lnTo>
                  <a:lnTo>
                    <a:pt x="203474" y="108856"/>
                  </a:lnTo>
                  <a:lnTo>
                    <a:pt x="203892" y="109363"/>
                  </a:lnTo>
                  <a:lnTo>
                    <a:pt x="204248" y="110154"/>
                  </a:lnTo>
                  <a:lnTo>
                    <a:pt x="200627" y="113587"/>
                  </a:lnTo>
                  <a:lnTo>
                    <a:pt x="200659" y="117385"/>
                  </a:lnTo>
                  <a:lnTo>
                    <a:pt x="202023" y="117296"/>
                  </a:lnTo>
                  <a:lnTo>
                    <a:pt x="200055" y="119915"/>
                  </a:lnTo>
                  <a:lnTo>
                    <a:pt x="199641" y="120403"/>
                  </a:lnTo>
                  <a:lnTo>
                    <a:pt x="198048" y="122729"/>
                  </a:lnTo>
                  <a:lnTo>
                    <a:pt x="196844" y="122143"/>
                  </a:lnTo>
                  <a:lnTo>
                    <a:pt x="196485" y="121748"/>
                  </a:lnTo>
                  <a:lnTo>
                    <a:pt x="196542" y="121607"/>
                  </a:lnTo>
                  <a:lnTo>
                    <a:pt x="196681" y="121649"/>
                  </a:lnTo>
                  <a:lnTo>
                    <a:pt x="197076" y="121456"/>
                  </a:lnTo>
                  <a:lnTo>
                    <a:pt x="196467" y="120586"/>
                  </a:lnTo>
                  <a:lnTo>
                    <a:pt x="196890" y="118540"/>
                  </a:lnTo>
                  <a:lnTo>
                    <a:pt x="196894" y="118082"/>
                  </a:lnTo>
                  <a:lnTo>
                    <a:pt x="196644" y="118133"/>
                  </a:lnTo>
                  <a:lnTo>
                    <a:pt x="196352" y="118353"/>
                  </a:lnTo>
                  <a:lnTo>
                    <a:pt x="195782" y="119715"/>
                  </a:lnTo>
                  <a:lnTo>
                    <a:pt x="195200" y="120582"/>
                  </a:lnTo>
                  <a:lnTo>
                    <a:pt x="194057" y="119977"/>
                  </a:lnTo>
                  <a:lnTo>
                    <a:pt x="193974" y="120589"/>
                  </a:lnTo>
                  <a:lnTo>
                    <a:pt x="193308" y="120265"/>
                  </a:lnTo>
                  <a:lnTo>
                    <a:pt x="192874" y="121320"/>
                  </a:lnTo>
                  <a:lnTo>
                    <a:pt x="194363" y="122044"/>
                  </a:lnTo>
                  <a:lnTo>
                    <a:pt x="194185" y="122473"/>
                  </a:lnTo>
                  <a:lnTo>
                    <a:pt x="193671" y="123214"/>
                  </a:lnTo>
                  <a:lnTo>
                    <a:pt x="193219" y="124355"/>
                  </a:lnTo>
                  <a:lnTo>
                    <a:pt x="190272" y="122950"/>
                  </a:lnTo>
                  <a:lnTo>
                    <a:pt x="189430" y="122370"/>
                  </a:lnTo>
                  <a:lnTo>
                    <a:pt x="189137" y="122224"/>
                  </a:lnTo>
                  <a:lnTo>
                    <a:pt x="189113" y="122355"/>
                  </a:lnTo>
                  <a:lnTo>
                    <a:pt x="188495" y="121933"/>
                  </a:lnTo>
                  <a:lnTo>
                    <a:pt x="187529" y="120176"/>
                  </a:lnTo>
                  <a:lnTo>
                    <a:pt x="187498" y="119818"/>
                  </a:lnTo>
                  <a:lnTo>
                    <a:pt x="187635" y="118651"/>
                  </a:lnTo>
                  <a:lnTo>
                    <a:pt x="187129" y="117182"/>
                  </a:lnTo>
                  <a:lnTo>
                    <a:pt x="187085" y="116567"/>
                  </a:lnTo>
                  <a:lnTo>
                    <a:pt x="187401" y="115422"/>
                  </a:lnTo>
                  <a:lnTo>
                    <a:pt x="187633" y="114938"/>
                  </a:lnTo>
                  <a:lnTo>
                    <a:pt x="188247" y="114386"/>
                  </a:lnTo>
                  <a:lnTo>
                    <a:pt x="188055" y="112630"/>
                  </a:lnTo>
                  <a:lnTo>
                    <a:pt x="188534" y="111116"/>
                  </a:lnTo>
                  <a:lnTo>
                    <a:pt x="189129" y="110699"/>
                  </a:lnTo>
                  <a:lnTo>
                    <a:pt x="189262" y="110226"/>
                  </a:lnTo>
                  <a:lnTo>
                    <a:pt x="189074" y="109979"/>
                  </a:lnTo>
                  <a:lnTo>
                    <a:pt x="188654" y="109897"/>
                  </a:lnTo>
                  <a:lnTo>
                    <a:pt x="188351" y="110079"/>
                  </a:lnTo>
                  <a:lnTo>
                    <a:pt x="187780" y="110631"/>
                  </a:lnTo>
                  <a:lnTo>
                    <a:pt x="187651" y="111261"/>
                  </a:lnTo>
                  <a:lnTo>
                    <a:pt x="187349" y="111619"/>
                  </a:lnTo>
                  <a:lnTo>
                    <a:pt x="185929" y="112271"/>
                  </a:lnTo>
                  <a:lnTo>
                    <a:pt x="185369" y="112303"/>
                  </a:lnTo>
                  <a:lnTo>
                    <a:pt x="184431" y="113027"/>
                  </a:lnTo>
                  <a:lnTo>
                    <a:pt x="184651" y="113721"/>
                  </a:lnTo>
                  <a:lnTo>
                    <a:pt x="185079" y="114273"/>
                  </a:lnTo>
                  <a:lnTo>
                    <a:pt x="185096" y="114661"/>
                  </a:lnTo>
                  <a:lnTo>
                    <a:pt x="184682" y="115242"/>
                  </a:lnTo>
                  <a:lnTo>
                    <a:pt x="184508" y="116528"/>
                  </a:lnTo>
                  <a:lnTo>
                    <a:pt x="184491" y="117170"/>
                  </a:lnTo>
                  <a:lnTo>
                    <a:pt x="184644" y="117573"/>
                  </a:lnTo>
                  <a:lnTo>
                    <a:pt x="183691" y="118846"/>
                  </a:lnTo>
                  <a:lnTo>
                    <a:pt x="183160" y="119371"/>
                  </a:lnTo>
                  <a:lnTo>
                    <a:pt x="182095" y="119813"/>
                  </a:lnTo>
                  <a:lnTo>
                    <a:pt x="182110" y="124019"/>
                  </a:lnTo>
                  <a:lnTo>
                    <a:pt x="181802" y="123214"/>
                  </a:lnTo>
                  <a:lnTo>
                    <a:pt x="181437" y="123524"/>
                  </a:lnTo>
                  <a:lnTo>
                    <a:pt x="181469" y="123732"/>
                  </a:lnTo>
                  <a:lnTo>
                    <a:pt x="181857" y="124340"/>
                  </a:lnTo>
                  <a:lnTo>
                    <a:pt x="181918" y="124972"/>
                  </a:lnTo>
                  <a:lnTo>
                    <a:pt x="181096" y="125011"/>
                  </a:lnTo>
                  <a:lnTo>
                    <a:pt x="180818" y="125246"/>
                  </a:lnTo>
                  <a:lnTo>
                    <a:pt x="180702" y="125552"/>
                  </a:lnTo>
                  <a:lnTo>
                    <a:pt x="179117" y="126082"/>
                  </a:lnTo>
                  <a:lnTo>
                    <a:pt x="178625" y="125970"/>
                  </a:lnTo>
                  <a:lnTo>
                    <a:pt x="178456" y="126250"/>
                  </a:lnTo>
                  <a:lnTo>
                    <a:pt x="178144" y="126436"/>
                  </a:lnTo>
                  <a:lnTo>
                    <a:pt x="176973" y="126787"/>
                  </a:lnTo>
                  <a:lnTo>
                    <a:pt x="175904" y="126589"/>
                  </a:lnTo>
                  <a:lnTo>
                    <a:pt x="175646" y="126649"/>
                  </a:lnTo>
                  <a:lnTo>
                    <a:pt x="174856" y="126926"/>
                  </a:lnTo>
                  <a:lnTo>
                    <a:pt x="173913" y="127418"/>
                  </a:lnTo>
                  <a:lnTo>
                    <a:pt x="173658" y="127758"/>
                  </a:lnTo>
                  <a:lnTo>
                    <a:pt x="173530" y="128366"/>
                  </a:lnTo>
                  <a:lnTo>
                    <a:pt x="172627" y="128968"/>
                  </a:lnTo>
                  <a:lnTo>
                    <a:pt x="171793" y="129152"/>
                  </a:lnTo>
                  <a:lnTo>
                    <a:pt x="171567" y="130463"/>
                  </a:lnTo>
                  <a:lnTo>
                    <a:pt x="171608" y="130851"/>
                  </a:lnTo>
                  <a:lnTo>
                    <a:pt x="172340" y="133137"/>
                  </a:lnTo>
                  <a:lnTo>
                    <a:pt x="175208" y="133117"/>
                  </a:lnTo>
                  <a:lnTo>
                    <a:pt x="175255" y="132226"/>
                  </a:lnTo>
                  <a:lnTo>
                    <a:pt x="176011" y="132163"/>
                  </a:lnTo>
                  <a:lnTo>
                    <a:pt x="176055" y="131745"/>
                  </a:lnTo>
                  <a:lnTo>
                    <a:pt x="176198" y="131670"/>
                  </a:lnTo>
                  <a:lnTo>
                    <a:pt x="177269" y="131681"/>
                  </a:lnTo>
                  <a:lnTo>
                    <a:pt x="177287" y="132192"/>
                  </a:lnTo>
                  <a:lnTo>
                    <a:pt x="178630" y="132214"/>
                  </a:lnTo>
                  <a:lnTo>
                    <a:pt x="179719" y="133970"/>
                  </a:lnTo>
                  <a:lnTo>
                    <a:pt x="179797" y="134772"/>
                  </a:lnTo>
                  <a:lnTo>
                    <a:pt x="179651" y="135272"/>
                  </a:lnTo>
                  <a:lnTo>
                    <a:pt x="180092" y="136144"/>
                  </a:lnTo>
                  <a:lnTo>
                    <a:pt x="180058" y="137352"/>
                  </a:lnTo>
                  <a:lnTo>
                    <a:pt x="179536" y="137516"/>
                  </a:lnTo>
                  <a:lnTo>
                    <a:pt x="177847" y="137774"/>
                  </a:lnTo>
                  <a:lnTo>
                    <a:pt x="177257" y="137778"/>
                  </a:lnTo>
                  <a:lnTo>
                    <a:pt x="177064" y="137696"/>
                  </a:lnTo>
                  <a:lnTo>
                    <a:pt x="176766" y="137405"/>
                  </a:lnTo>
                  <a:lnTo>
                    <a:pt x="176294" y="137237"/>
                  </a:lnTo>
                  <a:lnTo>
                    <a:pt x="172552" y="137250"/>
                  </a:lnTo>
                  <a:lnTo>
                    <a:pt x="172375" y="137350"/>
                  </a:lnTo>
                  <a:lnTo>
                    <a:pt x="172348" y="138219"/>
                  </a:lnTo>
                  <a:lnTo>
                    <a:pt x="173185" y="138350"/>
                  </a:lnTo>
                  <a:lnTo>
                    <a:pt x="174470" y="138342"/>
                  </a:lnTo>
                  <a:lnTo>
                    <a:pt x="174714" y="138614"/>
                  </a:lnTo>
                  <a:lnTo>
                    <a:pt x="174311" y="138681"/>
                  </a:lnTo>
                  <a:lnTo>
                    <a:pt x="172948" y="138663"/>
                  </a:lnTo>
                  <a:lnTo>
                    <a:pt x="172859" y="138861"/>
                  </a:lnTo>
                  <a:lnTo>
                    <a:pt x="172520" y="138905"/>
                  </a:lnTo>
                  <a:lnTo>
                    <a:pt x="172103" y="138905"/>
                  </a:lnTo>
                  <a:lnTo>
                    <a:pt x="171798" y="138771"/>
                  </a:lnTo>
                  <a:lnTo>
                    <a:pt x="171706" y="138950"/>
                  </a:lnTo>
                  <a:lnTo>
                    <a:pt x="171665" y="139849"/>
                  </a:lnTo>
                  <a:lnTo>
                    <a:pt x="174020" y="139860"/>
                  </a:lnTo>
                  <a:lnTo>
                    <a:pt x="174925" y="139938"/>
                  </a:lnTo>
                  <a:lnTo>
                    <a:pt x="176244" y="139441"/>
                  </a:lnTo>
                  <a:lnTo>
                    <a:pt x="178760" y="139276"/>
                  </a:lnTo>
                  <a:lnTo>
                    <a:pt x="182187" y="140124"/>
                  </a:lnTo>
                  <a:lnTo>
                    <a:pt x="182195" y="144101"/>
                  </a:lnTo>
                  <a:lnTo>
                    <a:pt x="182195" y="144288"/>
                  </a:lnTo>
                  <a:lnTo>
                    <a:pt x="182220" y="150507"/>
                  </a:lnTo>
                  <a:lnTo>
                    <a:pt x="184044" y="149861"/>
                  </a:lnTo>
                  <a:lnTo>
                    <a:pt x="184200" y="150051"/>
                  </a:lnTo>
                  <a:lnTo>
                    <a:pt x="184206" y="153624"/>
                  </a:lnTo>
                  <a:lnTo>
                    <a:pt x="184640" y="153721"/>
                  </a:lnTo>
                  <a:lnTo>
                    <a:pt x="185422" y="153743"/>
                  </a:lnTo>
                  <a:lnTo>
                    <a:pt x="185415" y="156417"/>
                  </a:lnTo>
                  <a:lnTo>
                    <a:pt x="185361" y="156663"/>
                  </a:lnTo>
                  <a:lnTo>
                    <a:pt x="184802" y="156902"/>
                  </a:lnTo>
                  <a:lnTo>
                    <a:pt x="184602" y="156864"/>
                  </a:lnTo>
                  <a:lnTo>
                    <a:pt x="184473" y="156648"/>
                  </a:lnTo>
                  <a:lnTo>
                    <a:pt x="184026" y="156409"/>
                  </a:lnTo>
                  <a:lnTo>
                    <a:pt x="183830" y="156750"/>
                  </a:lnTo>
                  <a:lnTo>
                    <a:pt x="184327" y="156812"/>
                  </a:lnTo>
                  <a:lnTo>
                    <a:pt x="184527" y="156909"/>
                  </a:lnTo>
                  <a:lnTo>
                    <a:pt x="184570" y="158100"/>
                  </a:lnTo>
                  <a:lnTo>
                    <a:pt x="185585" y="157712"/>
                  </a:lnTo>
                  <a:lnTo>
                    <a:pt x="186238" y="157625"/>
                  </a:lnTo>
                  <a:lnTo>
                    <a:pt x="186417" y="157126"/>
                  </a:lnTo>
                  <a:lnTo>
                    <a:pt x="186360" y="156764"/>
                  </a:lnTo>
                  <a:lnTo>
                    <a:pt x="186502" y="156622"/>
                  </a:lnTo>
                  <a:lnTo>
                    <a:pt x="186963" y="156798"/>
                  </a:lnTo>
                  <a:lnTo>
                    <a:pt x="187062" y="157514"/>
                  </a:lnTo>
                  <a:lnTo>
                    <a:pt x="188945" y="157245"/>
                  </a:lnTo>
                  <a:lnTo>
                    <a:pt x="190747" y="156476"/>
                  </a:lnTo>
                  <a:lnTo>
                    <a:pt x="192341" y="156723"/>
                  </a:lnTo>
                  <a:lnTo>
                    <a:pt x="197440" y="156675"/>
                  </a:lnTo>
                  <a:lnTo>
                    <a:pt x="197890" y="157703"/>
                  </a:lnTo>
                  <a:lnTo>
                    <a:pt x="199227" y="160009"/>
                  </a:lnTo>
                  <a:lnTo>
                    <a:pt x="199493" y="161283"/>
                  </a:lnTo>
                  <a:lnTo>
                    <a:pt x="199929" y="161911"/>
                  </a:lnTo>
                  <a:lnTo>
                    <a:pt x="200042" y="163441"/>
                  </a:lnTo>
                  <a:lnTo>
                    <a:pt x="203024" y="162796"/>
                  </a:lnTo>
                  <a:lnTo>
                    <a:pt x="203266" y="162664"/>
                  </a:lnTo>
                  <a:lnTo>
                    <a:pt x="204141" y="161745"/>
                  </a:lnTo>
                  <a:lnTo>
                    <a:pt x="204665" y="160936"/>
                  </a:lnTo>
                  <a:lnTo>
                    <a:pt x="204144" y="158729"/>
                  </a:lnTo>
                  <a:lnTo>
                    <a:pt x="203815" y="158763"/>
                  </a:lnTo>
                  <a:lnTo>
                    <a:pt x="203278" y="158272"/>
                  </a:lnTo>
                  <a:lnTo>
                    <a:pt x="203363" y="158002"/>
                  </a:lnTo>
                  <a:lnTo>
                    <a:pt x="203639" y="157915"/>
                  </a:lnTo>
                  <a:lnTo>
                    <a:pt x="204025" y="157039"/>
                  </a:lnTo>
                  <a:lnTo>
                    <a:pt x="203988" y="156801"/>
                  </a:lnTo>
                  <a:lnTo>
                    <a:pt x="203709" y="156627"/>
                  </a:lnTo>
                  <a:lnTo>
                    <a:pt x="205447" y="155013"/>
                  </a:lnTo>
                  <a:lnTo>
                    <a:pt x="205576" y="155669"/>
                  </a:lnTo>
                  <a:lnTo>
                    <a:pt x="205952" y="156864"/>
                  </a:lnTo>
                  <a:lnTo>
                    <a:pt x="206261" y="156769"/>
                  </a:lnTo>
                  <a:lnTo>
                    <a:pt x="206886" y="157905"/>
                  </a:lnTo>
                  <a:lnTo>
                    <a:pt x="207261" y="158257"/>
                  </a:lnTo>
                  <a:lnTo>
                    <a:pt x="207845" y="158564"/>
                  </a:lnTo>
                  <a:lnTo>
                    <a:pt x="208301" y="158682"/>
                  </a:lnTo>
                  <a:lnTo>
                    <a:pt x="209313" y="158750"/>
                  </a:lnTo>
                  <a:lnTo>
                    <a:pt x="210476" y="158671"/>
                  </a:lnTo>
                  <a:lnTo>
                    <a:pt x="212938" y="158025"/>
                  </a:lnTo>
                  <a:lnTo>
                    <a:pt x="212783" y="158610"/>
                  </a:lnTo>
                  <a:lnTo>
                    <a:pt x="212822" y="159521"/>
                  </a:lnTo>
                  <a:lnTo>
                    <a:pt x="212291" y="159017"/>
                  </a:lnTo>
                  <a:lnTo>
                    <a:pt x="212323" y="158419"/>
                  </a:lnTo>
                  <a:lnTo>
                    <a:pt x="210182" y="158976"/>
                  </a:lnTo>
                  <a:lnTo>
                    <a:pt x="210282" y="159350"/>
                  </a:lnTo>
                  <a:lnTo>
                    <a:pt x="210171" y="159655"/>
                  </a:lnTo>
                  <a:lnTo>
                    <a:pt x="209986" y="159893"/>
                  </a:lnTo>
                  <a:lnTo>
                    <a:pt x="209619" y="159942"/>
                  </a:lnTo>
                  <a:lnTo>
                    <a:pt x="209436" y="160213"/>
                  </a:lnTo>
                  <a:lnTo>
                    <a:pt x="209571" y="160464"/>
                  </a:lnTo>
                  <a:lnTo>
                    <a:pt x="211456" y="161546"/>
                  </a:lnTo>
                  <a:lnTo>
                    <a:pt x="211763" y="161427"/>
                  </a:lnTo>
                  <a:lnTo>
                    <a:pt x="211940" y="161239"/>
                  </a:lnTo>
                  <a:lnTo>
                    <a:pt x="212271" y="161260"/>
                  </a:lnTo>
                  <a:lnTo>
                    <a:pt x="212584" y="161828"/>
                  </a:lnTo>
                  <a:lnTo>
                    <a:pt x="212584" y="162634"/>
                  </a:lnTo>
                  <a:lnTo>
                    <a:pt x="213149" y="163776"/>
                  </a:lnTo>
                  <a:lnTo>
                    <a:pt x="213210" y="164027"/>
                  </a:lnTo>
                  <a:lnTo>
                    <a:pt x="212993" y="164239"/>
                  </a:lnTo>
                  <a:lnTo>
                    <a:pt x="210555" y="168163"/>
                  </a:lnTo>
                  <a:lnTo>
                    <a:pt x="210565" y="169477"/>
                  </a:lnTo>
                  <a:lnTo>
                    <a:pt x="209150" y="169466"/>
                  </a:lnTo>
                  <a:lnTo>
                    <a:pt x="209878" y="170672"/>
                  </a:lnTo>
                  <a:lnTo>
                    <a:pt x="210121" y="171464"/>
                  </a:lnTo>
                  <a:lnTo>
                    <a:pt x="210121" y="171898"/>
                  </a:lnTo>
                  <a:lnTo>
                    <a:pt x="211019" y="171990"/>
                  </a:lnTo>
                  <a:lnTo>
                    <a:pt x="212775" y="171964"/>
                  </a:lnTo>
                  <a:lnTo>
                    <a:pt x="212684" y="173541"/>
                  </a:lnTo>
                  <a:lnTo>
                    <a:pt x="212105" y="173556"/>
                  </a:lnTo>
                  <a:lnTo>
                    <a:pt x="211977" y="173634"/>
                  </a:lnTo>
                  <a:lnTo>
                    <a:pt x="211984" y="174954"/>
                  </a:lnTo>
                  <a:lnTo>
                    <a:pt x="212156" y="175182"/>
                  </a:lnTo>
                  <a:lnTo>
                    <a:pt x="212167" y="175588"/>
                  </a:lnTo>
                  <a:lnTo>
                    <a:pt x="212025" y="176342"/>
                  </a:lnTo>
                  <a:lnTo>
                    <a:pt x="211950" y="176494"/>
                  </a:lnTo>
                  <a:lnTo>
                    <a:pt x="211696" y="176614"/>
                  </a:lnTo>
                  <a:lnTo>
                    <a:pt x="210648" y="176685"/>
                  </a:lnTo>
                  <a:lnTo>
                    <a:pt x="210652" y="179485"/>
                  </a:lnTo>
                  <a:lnTo>
                    <a:pt x="211561" y="179504"/>
                  </a:lnTo>
                  <a:lnTo>
                    <a:pt x="211903" y="179720"/>
                  </a:lnTo>
                  <a:lnTo>
                    <a:pt x="212488" y="179731"/>
                  </a:lnTo>
                  <a:lnTo>
                    <a:pt x="212803" y="179231"/>
                  </a:lnTo>
                  <a:lnTo>
                    <a:pt x="212816" y="178631"/>
                  </a:lnTo>
                  <a:lnTo>
                    <a:pt x="213831" y="179213"/>
                  </a:lnTo>
                  <a:lnTo>
                    <a:pt x="213841" y="180939"/>
                  </a:lnTo>
                  <a:lnTo>
                    <a:pt x="214102" y="180954"/>
                  </a:lnTo>
                  <a:lnTo>
                    <a:pt x="214105" y="182095"/>
                  </a:lnTo>
                  <a:lnTo>
                    <a:pt x="214005" y="182899"/>
                  </a:lnTo>
                  <a:lnTo>
                    <a:pt x="215528" y="183554"/>
                  </a:lnTo>
                  <a:lnTo>
                    <a:pt x="215417" y="185023"/>
                  </a:lnTo>
                  <a:lnTo>
                    <a:pt x="215467" y="186030"/>
                  </a:lnTo>
                  <a:lnTo>
                    <a:pt x="215339" y="186746"/>
                  </a:lnTo>
                  <a:lnTo>
                    <a:pt x="215160" y="187074"/>
                  </a:lnTo>
                  <a:lnTo>
                    <a:pt x="216093" y="188409"/>
                  </a:lnTo>
                  <a:lnTo>
                    <a:pt x="216562" y="188584"/>
                  </a:lnTo>
                  <a:lnTo>
                    <a:pt x="217313" y="188316"/>
                  </a:lnTo>
                  <a:lnTo>
                    <a:pt x="217871" y="189133"/>
                  </a:lnTo>
                  <a:lnTo>
                    <a:pt x="218567" y="189155"/>
                  </a:lnTo>
                  <a:lnTo>
                    <a:pt x="218568" y="187183"/>
                  </a:lnTo>
                  <a:lnTo>
                    <a:pt x="219624" y="187186"/>
                  </a:lnTo>
                  <a:lnTo>
                    <a:pt x="219620" y="187677"/>
                  </a:lnTo>
                  <a:lnTo>
                    <a:pt x="221639" y="187667"/>
                  </a:lnTo>
                  <a:lnTo>
                    <a:pt x="221970" y="188019"/>
                  </a:lnTo>
                  <a:lnTo>
                    <a:pt x="222203" y="189156"/>
                  </a:lnTo>
                  <a:lnTo>
                    <a:pt x="222234" y="190049"/>
                  </a:lnTo>
                  <a:lnTo>
                    <a:pt x="222366" y="190686"/>
                  </a:lnTo>
                  <a:lnTo>
                    <a:pt x="222674" y="191368"/>
                  </a:lnTo>
                  <a:lnTo>
                    <a:pt x="222572" y="190751"/>
                  </a:lnTo>
                  <a:lnTo>
                    <a:pt x="222694" y="189860"/>
                  </a:lnTo>
                  <a:lnTo>
                    <a:pt x="223191" y="189977"/>
                  </a:lnTo>
                  <a:lnTo>
                    <a:pt x="223701" y="189947"/>
                  </a:lnTo>
                  <a:lnTo>
                    <a:pt x="223772" y="187103"/>
                  </a:lnTo>
                  <a:lnTo>
                    <a:pt x="227366" y="188656"/>
                  </a:lnTo>
                  <a:lnTo>
                    <a:pt x="228327" y="189071"/>
                  </a:lnTo>
                  <a:lnTo>
                    <a:pt x="230572" y="190057"/>
                  </a:lnTo>
                  <a:lnTo>
                    <a:pt x="233675" y="191370"/>
                  </a:lnTo>
                  <a:lnTo>
                    <a:pt x="234937" y="189612"/>
                  </a:lnTo>
                  <a:lnTo>
                    <a:pt x="237231" y="186115"/>
                  </a:lnTo>
                  <a:lnTo>
                    <a:pt x="237380" y="186277"/>
                  </a:lnTo>
                  <a:lnTo>
                    <a:pt x="238502" y="186870"/>
                  </a:lnTo>
                  <a:lnTo>
                    <a:pt x="238911" y="187179"/>
                  </a:lnTo>
                  <a:lnTo>
                    <a:pt x="238560" y="187978"/>
                  </a:lnTo>
                  <a:lnTo>
                    <a:pt x="238969" y="188253"/>
                  </a:lnTo>
                  <a:lnTo>
                    <a:pt x="238834" y="189130"/>
                  </a:lnTo>
                  <a:lnTo>
                    <a:pt x="238608" y="189461"/>
                  </a:lnTo>
                  <a:lnTo>
                    <a:pt x="238233" y="189339"/>
                  </a:lnTo>
                  <a:lnTo>
                    <a:pt x="237824" y="190495"/>
                  </a:lnTo>
                  <a:lnTo>
                    <a:pt x="237276" y="191611"/>
                  </a:lnTo>
                  <a:lnTo>
                    <a:pt x="237090" y="192145"/>
                  </a:lnTo>
                  <a:lnTo>
                    <a:pt x="236761" y="193226"/>
                  </a:lnTo>
                  <a:lnTo>
                    <a:pt x="237170" y="194744"/>
                  </a:lnTo>
                  <a:lnTo>
                    <a:pt x="236731" y="195442"/>
                  </a:lnTo>
                  <a:lnTo>
                    <a:pt x="243588" y="204540"/>
                  </a:lnTo>
                  <a:lnTo>
                    <a:pt x="238190" y="207168"/>
                  </a:lnTo>
                  <a:lnTo>
                    <a:pt x="238218" y="208858"/>
                  </a:lnTo>
                  <a:lnTo>
                    <a:pt x="238492" y="209435"/>
                  </a:lnTo>
                  <a:lnTo>
                    <a:pt x="239130" y="209469"/>
                  </a:lnTo>
                  <a:lnTo>
                    <a:pt x="239380" y="210540"/>
                  </a:lnTo>
                  <a:lnTo>
                    <a:pt x="240545" y="211614"/>
                  </a:lnTo>
                  <a:lnTo>
                    <a:pt x="240667" y="212456"/>
                  </a:lnTo>
                  <a:lnTo>
                    <a:pt x="240471" y="212956"/>
                  </a:lnTo>
                  <a:lnTo>
                    <a:pt x="240215" y="214019"/>
                  </a:lnTo>
                  <a:lnTo>
                    <a:pt x="240401" y="214429"/>
                  </a:lnTo>
                  <a:lnTo>
                    <a:pt x="240678" y="215436"/>
                  </a:lnTo>
                  <a:lnTo>
                    <a:pt x="240810" y="216491"/>
                  </a:lnTo>
                  <a:lnTo>
                    <a:pt x="241198" y="217241"/>
                  </a:lnTo>
                  <a:lnTo>
                    <a:pt x="241924" y="216893"/>
                  </a:lnTo>
                  <a:lnTo>
                    <a:pt x="241948" y="217457"/>
                  </a:lnTo>
                  <a:lnTo>
                    <a:pt x="242522" y="217923"/>
                  </a:lnTo>
                  <a:lnTo>
                    <a:pt x="242646" y="218139"/>
                  </a:lnTo>
                  <a:lnTo>
                    <a:pt x="242853" y="219026"/>
                  </a:lnTo>
                  <a:lnTo>
                    <a:pt x="242721" y="219600"/>
                  </a:lnTo>
                  <a:lnTo>
                    <a:pt x="245120" y="219608"/>
                  </a:lnTo>
                  <a:lnTo>
                    <a:pt x="246466" y="219529"/>
                  </a:lnTo>
                  <a:lnTo>
                    <a:pt x="246379" y="219317"/>
                  </a:lnTo>
                  <a:lnTo>
                    <a:pt x="245758" y="218459"/>
                  </a:lnTo>
                  <a:lnTo>
                    <a:pt x="250658" y="214016"/>
                  </a:lnTo>
                  <a:lnTo>
                    <a:pt x="251436" y="215048"/>
                  </a:lnTo>
                  <a:lnTo>
                    <a:pt x="253424" y="218061"/>
                  </a:lnTo>
                  <a:lnTo>
                    <a:pt x="254347" y="219244"/>
                  </a:lnTo>
                  <a:lnTo>
                    <a:pt x="262543" y="230275"/>
                  </a:lnTo>
                  <a:lnTo>
                    <a:pt x="263315" y="231078"/>
                  </a:lnTo>
                  <a:lnTo>
                    <a:pt x="263589" y="231337"/>
                  </a:lnTo>
                  <a:lnTo>
                    <a:pt x="264624" y="232533"/>
                  </a:lnTo>
                  <a:lnTo>
                    <a:pt x="265635" y="233954"/>
                  </a:lnTo>
                  <a:lnTo>
                    <a:pt x="270193" y="240201"/>
                  </a:lnTo>
                  <a:lnTo>
                    <a:pt x="273685" y="244639"/>
                  </a:lnTo>
                  <a:lnTo>
                    <a:pt x="274255" y="245357"/>
                  </a:lnTo>
                  <a:lnTo>
                    <a:pt x="275213" y="246632"/>
                  </a:lnTo>
                  <a:lnTo>
                    <a:pt x="278478" y="250973"/>
                  </a:lnTo>
                  <a:lnTo>
                    <a:pt x="279539" y="252357"/>
                  </a:lnTo>
                  <a:lnTo>
                    <a:pt x="285735" y="260370"/>
                  </a:lnTo>
                  <a:lnTo>
                    <a:pt x="284194" y="260992"/>
                  </a:lnTo>
                  <a:lnTo>
                    <a:pt x="274792" y="264804"/>
                  </a:lnTo>
                  <a:lnTo>
                    <a:pt x="275712" y="266756"/>
                  </a:lnTo>
                  <a:lnTo>
                    <a:pt x="276630" y="268705"/>
                  </a:lnTo>
                  <a:lnTo>
                    <a:pt x="278234" y="272096"/>
                  </a:lnTo>
                  <a:lnTo>
                    <a:pt x="278312" y="272264"/>
                  </a:lnTo>
                  <a:lnTo>
                    <a:pt x="282186" y="280502"/>
                  </a:lnTo>
                  <a:lnTo>
                    <a:pt x="283326" y="282909"/>
                  </a:lnTo>
                  <a:lnTo>
                    <a:pt x="283876" y="284077"/>
                  </a:lnTo>
                  <a:lnTo>
                    <a:pt x="287539" y="291848"/>
                  </a:lnTo>
                  <a:lnTo>
                    <a:pt x="292490" y="302685"/>
                  </a:lnTo>
                  <a:lnTo>
                    <a:pt x="291083" y="303399"/>
                  </a:lnTo>
                  <a:lnTo>
                    <a:pt x="291042" y="302769"/>
                  </a:lnTo>
                  <a:lnTo>
                    <a:pt x="290357" y="300681"/>
                  </a:lnTo>
                  <a:lnTo>
                    <a:pt x="289794" y="299913"/>
                  </a:lnTo>
                  <a:lnTo>
                    <a:pt x="288610" y="297441"/>
                  </a:lnTo>
                  <a:lnTo>
                    <a:pt x="288341" y="296658"/>
                  </a:lnTo>
                  <a:lnTo>
                    <a:pt x="287410" y="295797"/>
                  </a:lnTo>
                  <a:lnTo>
                    <a:pt x="284472" y="299947"/>
                  </a:lnTo>
                  <a:lnTo>
                    <a:pt x="283196" y="298873"/>
                  </a:lnTo>
                  <a:lnTo>
                    <a:pt x="281429" y="301214"/>
                  </a:lnTo>
                  <a:lnTo>
                    <a:pt x="281449" y="301348"/>
                  </a:lnTo>
                  <a:lnTo>
                    <a:pt x="282349" y="302180"/>
                  </a:lnTo>
                  <a:lnTo>
                    <a:pt x="283551" y="303057"/>
                  </a:lnTo>
                  <a:lnTo>
                    <a:pt x="284437" y="304497"/>
                  </a:lnTo>
                  <a:lnTo>
                    <a:pt x="284937" y="304866"/>
                  </a:lnTo>
                  <a:lnTo>
                    <a:pt x="285172" y="304780"/>
                  </a:lnTo>
                  <a:lnTo>
                    <a:pt x="285817" y="303923"/>
                  </a:lnTo>
                  <a:lnTo>
                    <a:pt x="286039" y="303838"/>
                  </a:lnTo>
                  <a:lnTo>
                    <a:pt x="286456" y="303972"/>
                  </a:lnTo>
                  <a:lnTo>
                    <a:pt x="287642" y="304571"/>
                  </a:lnTo>
                  <a:lnTo>
                    <a:pt x="288132" y="304687"/>
                  </a:lnTo>
                  <a:lnTo>
                    <a:pt x="290136" y="304552"/>
                  </a:lnTo>
                  <a:lnTo>
                    <a:pt x="290405" y="304812"/>
                  </a:lnTo>
                  <a:lnTo>
                    <a:pt x="287237" y="309151"/>
                  </a:lnTo>
                  <a:lnTo>
                    <a:pt x="289272" y="311108"/>
                  </a:lnTo>
                  <a:lnTo>
                    <a:pt x="289510" y="311137"/>
                  </a:lnTo>
                  <a:lnTo>
                    <a:pt x="289691" y="311055"/>
                  </a:lnTo>
                  <a:lnTo>
                    <a:pt x="291966" y="307866"/>
                  </a:lnTo>
                  <a:lnTo>
                    <a:pt x="293500" y="306028"/>
                  </a:lnTo>
                  <a:lnTo>
                    <a:pt x="293504" y="306490"/>
                  </a:lnTo>
                  <a:lnTo>
                    <a:pt x="294145" y="306900"/>
                  </a:lnTo>
                  <a:lnTo>
                    <a:pt x="294366" y="306718"/>
                  </a:lnTo>
                  <a:lnTo>
                    <a:pt x="297501" y="313448"/>
                  </a:lnTo>
                  <a:lnTo>
                    <a:pt x="297705" y="313883"/>
                  </a:lnTo>
                  <a:lnTo>
                    <a:pt x="302546" y="324277"/>
                  </a:lnTo>
                  <a:lnTo>
                    <a:pt x="301523" y="323703"/>
                  </a:lnTo>
                  <a:lnTo>
                    <a:pt x="301174" y="324489"/>
                  </a:lnTo>
                  <a:lnTo>
                    <a:pt x="300624" y="325276"/>
                  </a:lnTo>
                  <a:lnTo>
                    <a:pt x="299678" y="326070"/>
                  </a:lnTo>
                  <a:lnTo>
                    <a:pt x="299329" y="326200"/>
                  </a:lnTo>
                  <a:lnTo>
                    <a:pt x="298920" y="326185"/>
                  </a:lnTo>
                  <a:lnTo>
                    <a:pt x="297636" y="326710"/>
                  </a:lnTo>
                  <a:lnTo>
                    <a:pt x="295597" y="327896"/>
                  </a:lnTo>
                  <a:lnTo>
                    <a:pt x="294598" y="327996"/>
                  </a:lnTo>
                  <a:lnTo>
                    <a:pt x="290755" y="323906"/>
                  </a:lnTo>
                  <a:lnTo>
                    <a:pt x="290725" y="323329"/>
                  </a:lnTo>
                  <a:lnTo>
                    <a:pt x="290781" y="322756"/>
                  </a:lnTo>
                  <a:lnTo>
                    <a:pt x="291311" y="321959"/>
                  </a:lnTo>
                  <a:lnTo>
                    <a:pt x="290932" y="321102"/>
                  </a:lnTo>
                  <a:lnTo>
                    <a:pt x="290801" y="321225"/>
                  </a:lnTo>
                  <a:lnTo>
                    <a:pt x="290657" y="321587"/>
                  </a:lnTo>
                  <a:lnTo>
                    <a:pt x="290376" y="323320"/>
                  </a:lnTo>
                  <a:lnTo>
                    <a:pt x="290223" y="323526"/>
                  </a:lnTo>
                  <a:lnTo>
                    <a:pt x="289958" y="324535"/>
                  </a:lnTo>
                  <a:lnTo>
                    <a:pt x="290517" y="325379"/>
                  </a:lnTo>
                  <a:lnTo>
                    <a:pt x="290872" y="325793"/>
                  </a:lnTo>
                  <a:lnTo>
                    <a:pt x="294139" y="329011"/>
                  </a:lnTo>
                  <a:lnTo>
                    <a:pt x="296438" y="330931"/>
                  </a:lnTo>
                  <a:lnTo>
                    <a:pt x="296603" y="331248"/>
                  </a:lnTo>
                  <a:lnTo>
                    <a:pt x="297072" y="332666"/>
                  </a:lnTo>
                  <a:lnTo>
                    <a:pt x="295996" y="333009"/>
                  </a:lnTo>
                  <a:lnTo>
                    <a:pt x="293918" y="333524"/>
                  </a:lnTo>
                  <a:lnTo>
                    <a:pt x="293493" y="333974"/>
                  </a:lnTo>
                  <a:lnTo>
                    <a:pt x="293364" y="334002"/>
                  </a:lnTo>
                  <a:lnTo>
                    <a:pt x="293194" y="334160"/>
                  </a:lnTo>
                  <a:lnTo>
                    <a:pt x="292845" y="333405"/>
                  </a:lnTo>
                  <a:lnTo>
                    <a:pt x="292828" y="333043"/>
                  </a:lnTo>
                  <a:lnTo>
                    <a:pt x="293194" y="333222"/>
                  </a:lnTo>
                  <a:lnTo>
                    <a:pt x="293200" y="332897"/>
                  </a:lnTo>
                  <a:lnTo>
                    <a:pt x="292493" y="332167"/>
                  </a:lnTo>
                  <a:lnTo>
                    <a:pt x="292165" y="332012"/>
                  </a:lnTo>
                  <a:lnTo>
                    <a:pt x="291598" y="332058"/>
                  </a:lnTo>
                  <a:lnTo>
                    <a:pt x="290971" y="332316"/>
                  </a:lnTo>
                  <a:lnTo>
                    <a:pt x="290674" y="332614"/>
                  </a:lnTo>
                  <a:lnTo>
                    <a:pt x="290472" y="332499"/>
                  </a:lnTo>
                  <a:lnTo>
                    <a:pt x="290221" y="332719"/>
                  </a:lnTo>
                  <a:lnTo>
                    <a:pt x="290207" y="333164"/>
                  </a:lnTo>
                  <a:lnTo>
                    <a:pt x="290046" y="333558"/>
                  </a:lnTo>
                  <a:lnTo>
                    <a:pt x="289913" y="334274"/>
                  </a:lnTo>
                  <a:lnTo>
                    <a:pt x="290117" y="334382"/>
                  </a:lnTo>
                  <a:lnTo>
                    <a:pt x="290543" y="334837"/>
                  </a:lnTo>
                  <a:lnTo>
                    <a:pt x="289186" y="336280"/>
                  </a:lnTo>
                  <a:lnTo>
                    <a:pt x="288408" y="335416"/>
                  </a:lnTo>
                  <a:lnTo>
                    <a:pt x="288136" y="335255"/>
                  </a:lnTo>
                  <a:lnTo>
                    <a:pt x="287912" y="335334"/>
                  </a:lnTo>
                  <a:lnTo>
                    <a:pt x="287262" y="336181"/>
                  </a:lnTo>
                  <a:lnTo>
                    <a:pt x="286981" y="336781"/>
                  </a:lnTo>
                  <a:lnTo>
                    <a:pt x="287822" y="337724"/>
                  </a:lnTo>
                  <a:lnTo>
                    <a:pt x="287608" y="338038"/>
                  </a:lnTo>
                  <a:lnTo>
                    <a:pt x="287588" y="338366"/>
                  </a:lnTo>
                  <a:lnTo>
                    <a:pt x="287679" y="338545"/>
                  </a:lnTo>
                  <a:lnTo>
                    <a:pt x="290903" y="342287"/>
                  </a:lnTo>
                  <a:lnTo>
                    <a:pt x="291013" y="342720"/>
                  </a:lnTo>
                  <a:lnTo>
                    <a:pt x="290709" y="342675"/>
                  </a:lnTo>
                  <a:lnTo>
                    <a:pt x="289992" y="342743"/>
                  </a:lnTo>
                  <a:lnTo>
                    <a:pt x="289141" y="343272"/>
                  </a:lnTo>
                  <a:lnTo>
                    <a:pt x="289647" y="343970"/>
                  </a:lnTo>
                  <a:lnTo>
                    <a:pt x="288753" y="345074"/>
                  </a:lnTo>
                  <a:lnTo>
                    <a:pt x="289651" y="346118"/>
                  </a:lnTo>
                  <a:lnTo>
                    <a:pt x="289133" y="346673"/>
                  </a:lnTo>
                  <a:lnTo>
                    <a:pt x="288758" y="346777"/>
                  </a:lnTo>
                  <a:lnTo>
                    <a:pt x="288491" y="347021"/>
                  </a:lnTo>
                  <a:lnTo>
                    <a:pt x="288498" y="347200"/>
                  </a:lnTo>
                  <a:lnTo>
                    <a:pt x="288767" y="347476"/>
                  </a:lnTo>
                  <a:lnTo>
                    <a:pt x="288821" y="347874"/>
                  </a:lnTo>
                  <a:lnTo>
                    <a:pt x="288700" y="347707"/>
                  </a:lnTo>
                  <a:lnTo>
                    <a:pt x="288683" y="347535"/>
                  </a:lnTo>
                  <a:lnTo>
                    <a:pt x="288449" y="347364"/>
                  </a:lnTo>
                  <a:lnTo>
                    <a:pt x="287642" y="347401"/>
                  </a:lnTo>
                  <a:lnTo>
                    <a:pt x="287330" y="347099"/>
                  </a:lnTo>
                  <a:lnTo>
                    <a:pt x="287162" y="346361"/>
                  </a:lnTo>
                  <a:lnTo>
                    <a:pt x="287350" y="345913"/>
                  </a:lnTo>
                  <a:lnTo>
                    <a:pt x="285870" y="344255"/>
                  </a:lnTo>
                  <a:lnTo>
                    <a:pt x="285414" y="344717"/>
                  </a:lnTo>
                  <a:lnTo>
                    <a:pt x="285280" y="344952"/>
                  </a:lnTo>
                  <a:lnTo>
                    <a:pt x="285123" y="345056"/>
                  </a:lnTo>
                  <a:lnTo>
                    <a:pt x="283833" y="343896"/>
                  </a:lnTo>
                  <a:lnTo>
                    <a:pt x="283750" y="343713"/>
                  </a:lnTo>
                  <a:lnTo>
                    <a:pt x="284383" y="343497"/>
                  </a:lnTo>
                  <a:lnTo>
                    <a:pt x="284109" y="341800"/>
                  </a:lnTo>
                  <a:lnTo>
                    <a:pt x="281663" y="342679"/>
                  </a:lnTo>
                  <a:lnTo>
                    <a:pt x="281251" y="343309"/>
                  </a:lnTo>
                  <a:lnTo>
                    <a:pt x="280567" y="343779"/>
                  </a:lnTo>
                  <a:lnTo>
                    <a:pt x="280038" y="344290"/>
                  </a:lnTo>
                  <a:lnTo>
                    <a:pt x="279542" y="344913"/>
                  </a:lnTo>
                  <a:lnTo>
                    <a:pt x="279348" y="344331"/>
                  </a:lnTo>
                  <a:lnTo>
                    <a:pt x="278869" y="344916"/>
                  </a:lnTo>
                  <a:lnTo>
                    <a:pt x="278309" y="345442"/>
                  </a:lnTo>
                  <a:lnTo>
                    <a:pt x="277717" y="344845"/>
                  </a:lnTo>
                  <a:lnTo>
                    <a:pt x="276996" y="345576"/>
                  </a:lnTo>
                  <a:lnTo>
                    <a:pt x="275955" y="344428"/>
                  </a:lnTo>
                  <a:lnTo>
                    <a:pt x="274360" y="346192"/>
                  </a:lnTo>
                  <a:lnTo>
                    <a:pt x="274250" y="347147"/>
                  </a:lnTo>
                  <a:lnTo>
                    <a:pt x="273966" y="348243"/>
                  </a:lnTo>
                  <a:lnTo>
                    <a:pt x="273668" y="348497"/>
                  </a:lnTo>
                  <a:lnTo>
                    <a:pt x="273527" y="348419"/>
                  </a:lnTo>
                  <a:lnTo>
                    <a:pt x="273436" y="348266"/>
                  </a:lnTo>
                  <a:lnTo>
                    <a:pt x="273262" y="348210"/>
                  </a:lnTo>
                  <a:lnTo>
                    <a:pt x="273222" y="348702"/>
                  </a:lnTo>
                  <a:lnTo>
                    <a:pt x="273075" y="348695"/>
                  </a:lnTo>
                  <a:lnTo>
                    <a:pt x="272962" y="351089"/>
                  </a:lnTo>
                  <a:lnTo>
                    <a:pt x="273391" y="353378"/>
                  </a:lnTo>
                  <a:lnTo>
                    <a:pt x="273835" y="363287"/>
                  </a:lnTo>
                  <a:lnTo>
                    <a:pt x="245900" y="363234"/>
                  </a:lnTo>
                  <a:lnTo>
                    <a:pt x="243128" y="363243"/>
                  </a:lnTo>
                  <a:lnTo>
                    <a:pt x="237524" y="363260"/>
                  </a:lnTo>
                  <a:lnTo>
                    <a:pt x="209232" y="363332"/>
                  </a:lnTo>
                  <a:lnTo>
                    <a:pt x="182405" y="363295"/>
                  </a:lnTo>
                  <a:lnTo>
                    <a:pt x="182458" y="380136"/>
                  </a:lnTo>
                  <a:lnTo>
                    <a:pt x="182467" y="382381"/>
                  </a:lnTo>
                  <a:lnTo>
                    <a:pt x="182358" y="382563"/>
                  </a:lnTo>
                  <a:lnTo>
                    <a:pt x="182328" y="382376"/>
                  </a:lnTo>
                  <a:lnTo>
                    <a:pt x="182285" y="378069"/>
                  </a:lnTo>
                  <a:lnTo>
                    <a:pt x="181543" y="378076"/>
                  </a:lnTo>
                  <a:lnTo>
                    <a:pt x="181559" y="378688"/>
                  </a:lnTo>
                  <a:lnTo>
                    <a:pt x="181476" y="379169"/>
                  </a:lnTo>
                  <a:lnTo>
                    <a:pt x="179185" y="379214"/>
                  </a:lnTo>
                  <a:lnTo>
                    <a:pt x="179065" y="381079"/>
                  </a:lnTo>
                  <a:lnTo>
                    <a:pt x="178901" y="381220"/>
                  </a:lnTo>
                  <a:lnTo>
                    <a:pt x="178935" y="382686"/>
                  </a:lnTo>
                  <a:lnTo>
                    <a:pt x="178417" y="382638"/>
                  </a:lnTo>
                  <a:lnTo>
                    <a:pt x="178116" y="381433"/>
                  </a:lnTo>
                  <a:lnTo>
                    <a:pt x="176849" y="381758"/>
                  </a:lnTo>
                  <a:lnTo>
                    <a:pt x="176859" y="382433"/>
                  </a:lnTo>
                  <a:lnTo>
                    <a:pt x="176090" y="380856"/>
                  </a:lnTo>
                  <a:lnTo>
                    <a:pt x="175699" y="380703"/>
                  </a:lnTo>
                  <a:lnTo>
                    <a:pt x="175495" y="381307"/>
                  </a:lnTo>
                  <a:lnTo>
                    <a:pt x="175923" y="381770"/>
                  </a:lnTo>
                  <a:lnTo>
                    <a:pt x="175973" y="382392"/>
                  </a:lnTo>
                  <a:lnTo>
                    <a:pt x="173262" y="382166"/>
                  </a:lnTo>
                  <a:lnTo>
                    <a:pt x="173136" y="382688"/>
                  </a:lnTo>
                  <a:lnTo>
                    <a:pt x="173137" y="383692"/>
                  </a:lnTo>
                  <a:lnTo>
                    <a:pt x="173250" y="384803"/>
                  </a:lnTo>
                  <a:lnTo>
                    <a:pt x="172912" y="384997"/>
                  </a:lnTo>
                  <a:lnTo>
                    <a:pt x="170174" y="385980"/>
                  </a:lnTo>
                  <a:lnTo>
                    <a:pt x="169947" y="386141"/>
                  </a:lnTo>
                  <a:lnTo>
                    <a:pt x="169966" y="387163"/>
                  </a:lnTo>
                  <a:lnTo>
                    <a:pt x="169148" y="387483"/>
                  </a:lnTo>
                  <a:lnTo>
                    <a:pt x="169137" y="389934"/>
                  </a:lnTo>
                  <a:lnTo>
                    <a:pt x="167045" y="389974"/>
                  </a:lnTo>
                  <a:lnTo>
                    <a:pt x="167045" y="393231"/>
                  </a:lnTo>
                  <a:lnTo>
                    <a:pt x="166410" y="393895"/>
                  </a:lnTo>
                  <a:lnTo>
                    <a:pt x="165835" y="394339"/>
                  </a:lnTo>
                  <a:lnTo>
                    <a:pt x="165769" y="394518"/>
                  </a:lnTo>
                  <a:lnTo>
                    <a:pt x="165852" y="394801"/>
                  </a:lnTo>
                  <a:lnTo>
                    <a:pt x="165314" y="395379"/>
                  </a:lnTo>
                  <a:lnTo>
                    <a:pt x="164706" y="395585"/>
                  </a:lnTo>
                  <a:lnTo>
                    <a:pt x="164786" y="396319"/>
                  </a:lnTo>
                  <a:lnTo>
                    <a:pt x="163350" y="395842"/>
                  </a:lnTo>
                  <a:lnTo>
                    <a:pt x="163153" y="395846"/>
                  </a:lnTo>
                  <a:lnTo>
                    <a:pt x="162765" y="395898"/>
                  </a:lnTo>
                  <a:lnTo>
                    <a:pt x="162405" y="396103"/>
                  </a:lnTo>
                  <a:lnTo>
                    <a:pt x="162224" y="396361"/>
                  </a:lnTo>
                  <a:lnTo>
                    <a:pt x="161777" y="396517"/>
                  </a:lnTo>
                  <a:lnTo>
                    <a:pt x="160087" y="395936"/>
                  </a:lnTo>
                  <a:lnTo>
                    <a:pt x="159155" y="396574"/>
                  </a:lnTo>
                  <a:lnTo>
                    <a:pt x="158036" y="398212"/>
                  </a:lnTo>
                  <a:lnTo>
                    <a:pt x="157820" y="398686"/>
                  </a:lnTo>
                  <a:lnTo>
                    <a:pt x="157790" y="399085"/>
                  </a:lnTo>
                  <a:lnTo>
                    <a:pt x="157843" y="399432"/>
                  </a:lnTo>
                  <a:lnTo>
                    <a:pt x="158217" y="399999"/>
                  </a:lnTo>
                  <a:lnTo>
                    <a:pt x="158174" y="400513"/>
                  </a:lnTo>
                  <a:lnTo>
                    <a:pt x="157840" y="400722"/>
                  </a:lnTo>
                  <a:lnTo>
                    <a:pt x="157410" y="400857"/>
                  </a:lnTo>
                  <a:lnTo>
                    <a:pt x="156964" y="401406"/>
                  </a:lnTo>
                  <a:lnTo>
                    <a:pt x="156983" y="401950"/>
                  </a:lnTo>
                  <a:lnTo>
                    <a:pt x="157096" y="402457"/>
                  </a:lnTo>
                  <a:lnTo>
                    <a:pt x="157417" y="402789"/>
                  </a:lnTo>
                  <a:lnTo>
                    <a:pt x="156638" y="404699"/>
                  </a:lnTo>
                  <a:lnTo>
                    <a:pt x="156554" y="405191"/>
                  </a:lnTo>
                  <a:lnTo>
                    <a:pt x="157105" y="405896"/>
                  </a:lnTo>
                  <a:lnTo>
                    <a:pt x="157072" y="407974"/>
                  </a:lnTo>
                  <a:lnTo>
                    <a:pt x="154939" y="412434"/>
                  </a:lnTo>
                  <a:lnTo>
                    <a:pt x="153319" y="417760"/>
                  </a:lnTo>
                  <a:lnTo>
                    <a:pt x="152659" y="417819"/>
                  </a:lnTo>
                  <a:lnTo>
                    <a:pt x="152419" y="417685"/>
                  </a:lnTo>
                  <a:lnTo>
                    <a:pt x="152285" y="417693"/>
                  </a:lnTo>
                  <a:lnTo>
                    <a:pt x="150426" y="418425"/>
                  </a:lnTo>
                  <a:lnTo>
                    <a:pt x="150405" y="418120"/>
                  </a:lnTo>
                  <a:lnTo>
                    <a:pt x="148687" y="417264"/>
                  </a:lnTo>
                  <a:lnTo>
                    <a:pt x="148802" y="419031"/>
                  </a:lnTo>
                  <a:lnTo>
                    <a:pt x="149769" y="422108"/>
                  </a:lnTo>
                  <a:lnTo>
                    <a:pt x="149979" y="423130"/>
                  </a:lnTo>
                  <a:lnTo>
                    <a:pt x="153312" y="421542"/>
                  </a:lnTo>
                  <a:lnTo>
                    <a:pt x="159069" y="418987"/>
                  </a:lnTo>
                  <a:lnTo>
                    <a:pt x="162031" y="417382"/>
                  </a:lnTo>
                  <a:lnTo>
                    <a:pt x="162224" y="417961"/>
                  </a:lnTo>
                  <a:lnTo>
                    <a:pt x="162265" y="419109"/>
                  </a:lnTo>
                  <a:lnTo>
                    <a:pt x="162138" y="420597"/>
                  </a:lnTo>
                  <a:lnTo>
                    <a:pt x="161925" y="420792"/>
                  </a:lnTo>
                  <a:lnTo>
                    <a:pt x="161911" y="421090"/>
                  </a:lnTo>
                  <a:lnTo>
                    <a:pt x="162522" y="423014"/>
                  </a:lnTo>
                  <a:lnTo>
                    <a:pt x="162389" y="423548"/>
                  </a:lnTo>
                  <a:lnTo>
                    <a:pt x="162595" y="424085"/>
                  </a:lnTo>
                  <a:lnTo>
                    <a:pt x="162812" y="424999"/>
                  </a:lnTo>
                  <a:lnTo>
                    <a:pt x="162126" y="427613"/>
                  </a:lnTo>
                  <a:lnTo>
                    <a:pt x="162103" y="428460"/>
                  </a:lnTo>
                  <a:lnTo>
                    <a:pt x="162340" y="430448"/>
                  </a:lnTo>
                  <a:lnTo>
                    <a:pt x="161966" y="431467"/>
                  </a:lnTo>
                  <a:lnTo>
                    <a:pt x="161820" y="432343"/>
                  </a:lnTo>
                  <a:lnTo>
                    <a:pt x="161979" y="446711"/>
                  </a:lnTo>
                  <a:lnTo>
                    <a:pt x="161809" y="447748"/>
                  </a:lnTo>
                  <a:lnTo>
                    <a:pt x="161520" y="448296"/>
                  </a:lnTo>
                  <a:lnTo>
                    <a:pt x="161400" y="449747"/>
                  </a:lnTo>
                  <a:lnTo>
                    <a:pt x="161207" y="450829"/>
                  </a:lnTo>
                  <a:lnTo>
                    <a:pt x="161224" y="451083"/>
                  </a:lnTo>
                  <a:lnTo>
                    <a:pt x="161900" y="451489"/>
                  </a:lnTo>
                  <a:lnTo>
                    <a:pt x="160715" y="454219"/>
                  </a:lnTo>
                  <a:lnTo>
                    <a:pt x="160160" y="457416"/>
                  </a:lnTo>
                  <a:lnTo>
                    <a:pt x="159650" y="457558"/>
                  </a:lnTo>
                  <a:lnTo>
                    <a:pt x="159661" y="459170"/>
                  </a:lnTo>
                  <a:lnTo>
                    <a:pt x="159438" y="459360"/>
                  </a:lnTo>
                  <a:lnTo>
                    <a:pt x="159058" y="458312"/>
                  </a:lnTo>
                  <a:lnTo>
                    <a:pt x="158356" y="457898"/>
                  </a:lnTo>
                  <a:lnTo>
                    <a:pt x="158312" y="456694"/>
                  </a:lnTo>
                  <a:lnTo>
                    <a:pt x="157803" y="456507"/>
                  </a:lnTo>
                  <a:lnTo>
                    <a:pt x="157606" y="456638"/>
                  </a:lnTo>
                  <a:lnTo>
                    <a:pt x="157147" y="456485"/>
                  </a:lnTo>
                  <a:lnTo>
                    <a:pt x="156824" y="456087"/>
                  </a:lnTo>
                  <a:lnTo>
                    <a:pt x="148822" y="453186"/>
                  </a:lnTo>
                  <a:lnTo>
                    <a:pt x="148183" y="457009"/>
                  </a:lnTo>
                  <a:lnTo>
                    <a:pt x="146246" y="460852"/>
                  </a:lnTo>
                  <a:lnTo>
                    <a:pt x="145833" y="461986"/>
                  </a:lnTo>
                  <a:lnTo>
                    <a:pt x="144282" y="461169"/>
                  </a:lnTo>
                  <a:lnTo>
                    <a:pt x="143916" y="461057"/>
                  </a:lnTo>
                  <a:lnTo>
                    <a:pt x="143550" y="461099"/>
                  </a:lnTo>
                  <a:lnTo>
                    <a:pt x="141833" y="461789"/>
                  </a:lnTo>
                  <a:lnTo>
                    <a:pt x="141184" y="461831"/>
                  </a:lnTo>
                  <a:lnTo>
                    <a:pt x="134664" y="459946"/>
                  </a:lnTo>
                  <a:lnTo>
                    <a:pt x="134017" y="459654"/>
                  </a:lnTo>
                  <a:lnTo>
                    <a:pt x="134039" y="460797"/>
                  </a:lnTo>
                  <a:lnTo>
                    <a:pt x="133526" y="460923"/>
                  </a:lnTo>
                  <a:lnTo>
                    <a:pt x="133359" y="462403"/>
                  </a:lnTo>
                  <a:lnTo>
                    <a:pt x="131962" y="464119"/>
                  </a:lnTo>
                  <a:lnTo>
                    <a:pt x="131926" y="465032"/>
                  </a:lnTo>
                  <a:lnTo>
                    <a:pt x="131962" y="473676"/>
                  </a:lnTo>
                  <a:lnTo>
                    <a:pt x="131280" y="473982"/>
                  </a:lnTo>
                  <a:lnTo>
                    <a:pt x="130874" y="474030"/>
                  </a:lnTo>
                  <a:lnTo>
                    <a:pt x="131576" y="476290"/>
                  </a:lnTo>
                  <a:lnTo>
                    <a:pt x="131317" y="477234"/>
                  </a:lnTo>
                  <a:lnTo>
                    <a:pt x="129987" y="478275"/>
                  </a:lnTo>
                  <a:lnTo>
                    <a:pt x="129984" y="479662"/>
                  </a:lnTo>
                  <a:lnTo>
                    <a:pt x="130027" y="479800"/>
                  </a:lnTo>
                  <a:lnTo>
                    <a:pt x="130612" y="480180"/>
                  </a:lnTo>
                  <a:lnTo>
                    <a:pt x="131317" y="480311"/>
                  </a:lnTo>
                  <a:lnTo>
                    <a:pt x="131560" y="480445"/>
                  </a:lnTo>
                  <a:lnTo>
                    <a:pt x="132334" y="481053"/>
                  </a:lnTo>
                  <a:lnTo>
                    <a:pt x="132660" y="481601"/>
                  </a:lnTo>
                  <a:lnTo>
                    <a:pt x="132747" y="482982"/>
                  </a:lnTo>
                  <a:lnTo>
                    <a:pt x="134355" y="483030"/>
                  </a:lnTo>
                  <a:lnTo>
                    <a:pt x="135485" y="484672"/>
                  </a:lnTo>
                  <a:lnTo>
                    <a:pt x="137387" y="483180"/>
                  </a:lnTo>
                  <a:lnTo>
                    <a:pt x="135551" y="487898"/>
                  </a:lnTo>
                  <a:lnTo>
                    <a:pt x="135634" y="488223"/>
                  </a:lnTo>
                  <a:lnTo>
                    <a:pt x="136392" y="489610"/>
                  </a:lnTo>
                  <a:lnTo>
                    <a:pt x="135275" y="490520"/>
                  </a:lnTo>
                  <a:lnTo>
                    <a:pt x="135621" y="491132"/>
                  </a:lnTo>
                  <a:lnTo>
                    <a:pt x="140719" y="491252"/>
                  </a:lnTo>
                  <a:lnTo>
                    <a:pt x="146908" y="491329"/>
                  </a:lnTo>
                  <a:lnTo>
                    <a:pt x="162812" y="491484"/>
                  </a:lnTo>
                  <a:lnTo>
                    <a:pt x="162823" y="493066"/>
                  </a:lnTo>
                  <a:lnTo>
                    <a:pt x="160880" y="493052"/>
                  </a:lnTo>
                  <a:lnTo>
                    <a:pt x="158213" y="495182"/>
                  </a:lnTo>
                  <a:lnTo>
                    <a:pt x="157848" y="496093"/>
                  </a:lnTo>
                  <a:lnTo>
                    <a:pt x="157373" y="496694"/>
                  </a:lnTo>
                  <a:lnTo>
                    <a:pt x="156016" y="497051"/>
                  </a:lnTo>
                  <a:lnTo>
                    <a:pt x="155671" y="497238"/>
                  </a:lnTo>
                  <a:lnTo>
                    <a:pt x="151754" y="500415"/>
                  </a:lnTo>
                  <a:lnTo>
                    <a:pt x="152391" y="501616"/>
                  </a:lnTo>
                  <a:lnTo>
                    <a:pt x="152405" y="501746"/>
                  </a:lnTo>
                  <a:lnTo>
                    <a:pt x="151916" y="502560"/>
                  </a:lnTo>
                  <a:lnTo>
                    <a:pt x="151438" y="502933"/>
                  </a:lnTo>
                  <a:lnTo>
                    <a:pt x="150681" y="503850"/>
                  </a:lnTo>
                  <a:lnTo>
                    <a:pt x="151242" y="504969"/>
                  </a:lnTo>
                  <a:lnTo>
                    <a:pt x="151464" y="505141"/>
                  </a:lnTo>
                  <a:lnTo>
                    <a:pt x="151999" y="505283"/>
                  </a:lnTo>
                  <a:lnTo>
                    <a:pt x="151936" y="505760"/>
                  </a:lnTo>
                  <a:lnTo>
                    <a:pt x="151361" y="506405"/>
                  </a:lnTo>
                  <a:lnTo>
                    <a:pt x="151421" y="506942"/>
                  </a:lnTo>
                  <a:lnTo>
                    <a:pt x="153522" y="509513"/>
                  </a:lnTo>
                  <a:lnTo>
                    <a:pt x="151908" y="510848"/>
                  </a:lnTo>
                  <a:lnTo>
                    <a:pt x="152681" y="511598"/>
                  </a:lnTo>
                  <a:lnTo>
                    <a:pt x="152993" y="511803"/>
                  </a:lnTo>
                  <a:lnTo>
                    <a:pt x="153245" y="511751"/>
                  </a:lnTo>
                  <a:lnTo>
                    <a:pt x="154308" y="510726"/>
                  </a:lnTo>
                  <a:lnTo>
                    <a:pt x="154872" y="511095"/>
                  </a:lnTo>
                  <a:lnTo>
                    <a:pt x="155698" y="511304"/>
                  </a:lnTo>
                  <a:lnTo>
                    <a:pt x="156395" y="510954"/>
                  </a:lnTo>
                  <a:lnTo>
                    <a:pt x="158530" y="510114"/>
                  </a:lnTo>
                  <a:lnTo>
                    <a:pt x="159154" y="510032"/>
                  </a:lnTo>
                  <a:lnTo>
                    <a:pt x="159894" y="509532"/>
                  </a:lnTo>
                  <a:lnTo>
                    <a:pt x="161620" y="509509"/>
                  </a:lnTo>
                  <a:lnTo>
                    <a:pt x="162840" y="508296"/>
                  </a:lnTo>
                  <a:lnTo>
                    <a:pt x="162845" y="520915"/>
                  </a:lnTo>
                  <a:lnTo>
                    <a:pt x="162845" y="521226"/>
                  </a:lnTo>
                  <a:lnTo>
                    <a:pt x="162847" y="523248"/>
                  </a:lnTo>
                  <a:lnTo>
                    <a:pt x="162796" y="545897"/>
                  </a:lnTo>
                  <a:lnTo>
                    <a:pt x="162873" y="555584"/>
                  </a:lnTo>
                  <a:lnTo>
                    <a:pt x="162866" y="570163"/>
                  </a:lnTo>
                  <a:lnTo>
                    <a:pt x="155503" y="588163"/>
                  </a:lnTo>
                  <a:lnTo>
                    <a:pt x="154055" y="589449"/>
                  </a:lnTo>
                  <a:lnTo>
                    <a:pt x="152599" y="590527"/>
                  </a:lnTo>
                  <a:lnTo>
                    <a:pt x="149395" y="593271"/>
                  </a:lnTo>
                  <a:lnTo>
                    <a:pt x="147507" y="594810"/>
                  </a:lnTo>
                  <a:lnTo>
                    <a:pt x="145103" y="596664"/>
                  </a:lnTo>
                  <a:lnTo>
                    <a:pt x="139770" y="601074"/>
                  </a:lnTo>
                  <a:lnTo>
                    <a:pt x="139180" y="601553"/>
                  </a:lnTo>
                  <a:lnTo>
                    <a:pt x="138627" y="602006"/>
                  </a:lnTo>
                  <a:lnTo>
                    <a:pt x="138146" y="602400"/>
                  </a:lnTo>
                  <a:lnTo>
                    <a:pt x="137339" y="603067"/>
                  </a:lnTo>
                  <a:lnTo>
                    <a:pt x="134999" y="604979"/>
                  </a:lnTo>
                  <a:lnTo>
                    <a:pt x="133885" y="597026"/>
                  </a:lnTo>
                  <a:lnTo>
                    <a:pt x="130978" y="591187"/>
                  </a:lnTo>
                  <a:lnTo>
                    <a:pt x="129757" y="585088"/>
                  </a:lnTo>
                  <a:lnTo>
                    <a:pt x="129892" y="580075"/>
                  </a:lnTo>
                  <a:lnTo>
                    <a:pt x="125863" y="576644"/>
                  </a:lnTo>
                  <a:lnTo>
                    <a:pt x="125550" y="569746"/>
                  </a:lnTo>
                  <a:lnTo>
                    <a:pt x="122991" y="565288"/>
                  </a:lnTo>
                  <a:lnTo>
                    <a:pt x="122162" y="560807"/>
                  </a:lnTo>
                  <a:lnTo>
                    <a:pt x="121356" y="559541"/>
                  </a:lnTo>
                  <a:lnTo>
                    <a:pt x="120626" y="558393"/>
                  </a:lnTo>
                  <a:lnTo>
                    <a:pt x="118726" y="557192"/>
                  </a:lnTo>
                  <a:lnTo>
                    <a:pt x="115929" y="557128"/>
                  </a:lnTo>
                  <a:lnTo>
                    <a:pt x="114388" y="554709"/>
                  </a:lnTo>
                  <a:lnTo>
                    <a:pt x="114699" y="553212"/>
                  </a:lnTo>
                  <a:lnTo>
                    <a:pt x="115273" y="550457"/>
                  </a:lnTo>
                  <a:lnTo>
                    <a:pt x="114902" y="548972"/>
                  </a:lnTo>
                  <a:lnTo>
                    <a:pt x="113269" y="547868"/>
                  </a:lnTo>
                  <a:lnTo>
                    <a:pt x="110181" y="546866"/>
                  </a:lnTo>
                  <a:lnTo>
                    <a:pt x="109416" y="546848"/>
                  </a:lnTo>
                  <a:lnTo>
                    <a:pt x="107850" y="545960"/>
                  </a:lnTo>
                  <a:lnTo>
                    <a:pt x="106671" y="544378"/>
                  </a:lnTo>
                  <a:lnTo>
                    <a:pt x="105960" y="541692"/>
                  </a:lnTo>
                  <a:lnTo>
                    <a:pt x="106421" y="540778"/>
                  </a:lnTo>
                  <a:lnTo>
                    <a:pt x="108088" y="539563"/>
                  </a:lnTo>
                  <a:lnTo>
                    <a:pt x="108181" y="538929"/>
                  </a:lnTo>
                  <a:lnTo>
                    <a:pt x="107943" y="538552"/>
                  </a:lnTo>
                  <a:lnTo>
                    <a:pt x="106786" y="538167"/>
                  </a:lnTo>
                  <a:lnTo>
                    <a:pt x="104672" y="535734"/>
                  </a:lnTo>
                  <a:lnTo>
                    <a:pt x="104203" y="534359"/>
                  </a:lnTo>
                  <a:lnTo>
                    <a:pt x="103147" y="532500"/>
                  </a:lnTo>
                  <a:lnTo>
                    <a:pt x="102503" y="532609"/>
                  </a:lnTo>
                  <a:lnTo>
                    <a:pt x="101346" y="533542"/>
                  </a:lnTo>
                  <a:lnTo>
                    <a:pt x="100987" y="533564"/>
                  </a:lnTo>
                  <a:lnTo>
                    <a:pt x="100137" y="532925"/>
                  </a:lnTo>
                  <a:lnTo>
                    <a:pt x="99236" y="531709"/>
                  </a:lnTo>
                  <a:lnTo>
                    <a:pt x="99118" y="531490"/>
                  </a:lnTo>
                  <a:lnTo>
                    <a:pt x="99093" y="531018"/>
                  </a:lnTo>
                  <a:lnTo>
                    <a:pt x="99446" y="530221"/>
                  </a:lnTo>
                  <a:lnTo>
                    <a:pt x="99457" y="529374"/>
                  </a:lnTo>
                  <a:lnTo>
                    <a:pt x="98971" y="527454"/>
                  </a:lnTo>
                  <a:lnTo>
                    <a:pt x="98377" y="525111"/>
                  </a:lnTo>
                  <a:lnTo>
                    <a:pt x="98640" y="524291"/>
                  </a:lnTo>
                  <a:lnTo>
                    <a:pt x="100074" y="523060"/>
                  </a:lnTo>
                  <a:lnTo>
                    <a:pt x="100687" y="522533"/>
                  </a:lnTo>
                  <a:lnTo>
                    <a:pt x="101349" y="520416"/>
                  </a:lnTo>
                  <a:lnTo>
                    <a:pt x="101231" y="519872"/>
                  </a:lnTo>
                  <a:lnTo>
                    <a:pt x="100276" y="518966"/>
                  </a:lnTo>
                  <a:lnTo>
                    <a:pt x="99706" y="517889"/>
                  </a:lnTo>
                  <a:lnTo>
                    <a:pt x="99828" y="517405"/>
                  </a:lnTo>
                  <a:lnTo>
                    <a:pt x="100830" y="515912"/>
                  </a:lnTo>
                  <a:lnTo>
                    <a:pt x="101191" y="514710"/>
                  </a:lnTo>
                  <a:lnTo>
                    <a:pt x="101147" y="513929"/>
                  </a:lnTo>
                  <a:lnTo>
                    <a:pt x="100999" y="512806"/>
                  </a:lnTo>
                  <a:lnTo>
                    <a:pt x="100584" y="512261"/>
                  </a:lnTo>
                  <a:lnTo>
                    <a:pt x="100460" y="512099"/>
                  </a:lnTo>
                  <a:lnTo>
                    <a:pt x="100195" y="511746"/>
                  </a:lnTo>
                  <a:lnTo>
                    <a:pt x="100093" y="511275"/>
                  </a:lnTo>
                  <a:lnTo>
                    <a:pt x="100046" y="511059"/>
                  </a:lnTo>
                  <a:lnTo>
                    <a:pt x="99975" y="510731"/>
                  </a:lnTo>
                  <a:lnTo>
                    <a:pt x="100237" y="510235"/>
                  </a:lnTo>
                  <a:lnTo>
                    <a:pt x="100525" y="510007"/>
                  </a:lnTo>
                  <a:lnTo>
                    <a:pt x="101268" y="509417"/>
                  </a:lnTo>
                  <a:lnTo>
                    <a:pt x="101729" y="506565"/>
                  </a:lnTo>
                  <a:lnTo>
                    <a:pt x="101531" y="505276"/>
                  </a:lnTo>
                  <a:lnTo>
                    <a:pt x="101267" y="503560"/>
                  </a:lnTo>
                  <a:lnTo>
                    <a:pt x="100956" y="501534"/>
                  </a:lnTo>
                  <a:lnTo>
                    <a:pt x="100904" y="501196"/>
                  </a:lnTo>
                  <a:lnTo>
                    <a:pt x="99651" y="499703"/>
                  </a:lnTo>
                  <a:lnTo>
                    <a:pt x="99524" y="499444"/>
                  </a:lnTo>
                  <a:lnTo>
                    <a:pt x="99293" y="498976"/>
                  </a:lnTo>
                  <a:lnTo>
                    <a:pt x="99341" y="498767"/>
                  </a:lnTo>
                  <a:lnTo>
                    <a:pt x="99530" y="497933"/>
                  </a:lnTo>
                  <a:lnTo>
                    <a:pt x="99567" y="497770"/>
                  </a:lnTo>
                  <a:lnTo>
                    <a:pt x="99789" y="496793"/>
                  </a:lnTo>
                  <a:lnTo>
                    <a:pt x="99771" y="494652"/>
                  </a:lnTo>
                  <a:lnTo>
                    <a:pt x="98792" y="493049"/>
                  </a:lnTo>
                  <a:lnTo>
                    <a:pt x="98610" y="492753"/>
                  </a:lnTo>
                  <a:lnTo>
                    <a:pt x="98367" y="492355"/>
                  </a:lnTo>
                  <a:lnTo>
                    <a:pt x="98130" y="492235"/>
                  </a:lnTo>
                  <a:lnTo>
                    <a:pt x="97665" y="492000"/>
                  </a:lnTo>
                  <a:lnTo>
                    <a:pt x="97504" y="491918"/>
                  </a:lnTo>
                  <a:lnTo>
                    <a:pt x="96954" y="491640"/>
                  </a:lnTo>
                  <a:lnTo>
                    <a:pt x="95651" y="492436"/>
                  </a:lnTo>
                  <a:lnTo>
                    <a:pt x="95424" y="492574"/>
                  </a:lnTo>
                  <a:lnTo>
                    <a:pt x="94703" y="493015"/>
                  </a:lnTo>
                  <a:lnTo>
                    <a:pt x="94552" y="492995"/>
                  </a:lnTo>
                  <a:lnTo>
                    <a:pt x="93926" y="492916"/>
                  </a:lnTo>
                  <a:lnTo>
                    <a:pt x="93699" y="492830"/>
                  </a:lnTo>
                  <a:lnTo>
                    <a:pt x="93186" y="492343"/>
                  </a:lnTo>
                  <a:lnTo>
                    <a:pt x="93032" y="491994"/>
                  </a:lnTo>
                  <a:lnTo>
                    <a:pt x="92777" y="491416"/>
                  </a:lnTo>
                  <a:lnTo>
                    <a:pt x="92688" y="490990"/>
                  </a:lnTo>
                  <a:lnTo>
                    <a:pt x="93072" y="490007"/>
                  </a:lnTo>
                  <a:lnTo>
                    <a:pt x="93340" y="489322"/>
                  </a:lnTo>
                  <a:lnTo>
                    <a:pt x="93820" y="488094"/>
                  </a:lnTo>
                  <a:lnTo>
                    <a:pt x="93765" y="487329"/>
                  </a:lnTo>
                  <a:lnTo>
                    <a:pt x="93335" y="486633"/>
                  </a:lnTo>
                  <a:lnTo>
                    <a:pt x="93138" y="486314"/>
                  </a:lnTo>
                  <a:lnTo>
                    <a:pt x="92902" y="485930"/>
                  </a:lnTo>
                  <a:lnTo>
                    <a:pt x="91866" y="485531"/>
                  </a:lnTo>
                  <a:lnTo>
                    <a:pt x="90710" y="485843"/>
                  </a:lnTo>
                  <a:lnTo>
                    <a:pt x="89140" y="485833"/>
                  </a:lnTo>
                  <a:lnTo>
                    <a:pt x="88510" y="485581"/>
                  </a:lnTo>
                  <a:lnTo>
                    <a:pt x="88364" y="485522"/>
                  </a:lnTo>
                  <a:lnTo>
                    <a:pt x="87699" y="484724"/>
                  </a:lnTo>
                  <a:lnTo>
                    <a:pt x="87474" y="484432"/>
                  </a:lnTo>
                  <a:lnTo>
                    <a:pt x="87337" y="483856"/>
                  </a:lnTo>
                  <a:lnTo>
                    <a:pt x="87649" y="483380"/>
                  </a:lnTo>
                  <a:lnTo>
                    <a:pt x="88141" y="482634"/>
                  </a:lnTo>
                  <a:lnTo>
                    <a:pt x="88453" y="482596"/>
                  </a:lnTo>
                  <a:lnTo>
                    <a:pt x="89511" y="482413"/>
                  </a:lnTo>
                  <a:lnTo>
                    <a:pt x="91574" y="480266"/>
                  </a:lnTo>
                  <a:lnTo>
                    <a:pt x="91189" y="478595"/>
                  </a:lnTo>
                  <a:lnTo>
                    <a:pt x="91196" y="477683"/>
                  </a:lnTo>
                  <a:lnTo>
                    <a:pt x="91509" y="476828"/>
                  </a:lnTo>
                  <a:lnTo>
                    <a:pt x="91698" y="476313"/>
                  </a:lnTo>
                  <a:lnTo>
                    <a:pt x="91970" y="475571"/>
                  </a:lnTo>
                  <a:lnTo>
                    <a:pt x="92323" y="474609"/>
                  </a:lnTo>
                  <a:lnTo>
                    <a:pt x="93220" y="473409"/>
                  </a:lnTo>
                  <a:lnTo>
                    <a:pt x="93310" y="472630"/>
                  </a:lnTo>
                  <a:lnTo>
                    <a:pt x="93534" y="470690"/>
                  </a:lnTo>
                  <a:lnTo>
                    <a:pt x="93819" y="468224"/>
                  </a:lnTo>
                  <a:lnTo>
                    <a:pt x="93614" y="467390"/>
                  </a:lnTo>
                  <a:lnTo>
                    <a:pt x="93530" y="467049"/>
                  </a:lnTo>
                  <a:lnTo>
                    <a:pt x="93412" y="466570"/>
                  </a:lnTo>
                  <a:lnTo>
                    <a:pt x="92760" y="463915"/>
                  </a:lnTo>
                  <a:lnTo>
                    <a:pt x="92801" y="462805"/>
                  </a:lnTo>
                  <a:lnTo>
                    <a:pt x="92837" y="461860"/>
                  </a:lnTo>
                  <a:lnTo>
                    <a:pt x="93064" y="461462"/>
                  </a:lnTo>
                  <a:lnTo>
                    <a:pt x="93297" y="461052"/>
                  </a:lnTo>
                  <a:lnTo>
                    <a:pt x="93515" y="460669"/>
                  </a:lnTo>
                  <a:lnTo>
                    <a:pt x="94091" y="459658"/>
                  </a:lnTo>
                  <a:lnTo>
                    <a:pt x="94298" y="459294"/>
                  </a:lnTo>
                  <a:lnTo>
                    <a:pt x="94382" y="458850"/>
                  </a:lnTo>
                  <a:lnTo>
                    <a:pt x="94428" y="458607"/>
                  </a:lnTo>
                  <a:lnTo>
                    <a:pt x="94630" y="457537"/>
                  </a:lnTo>
                  <a:lnTo>
                    <a:pt x="94738" y="456968"/>
                  </a:lnTo>
                  <a:lnTo>
                    <a:pt x="94764" y="456285"/>
                  </a:lnTo>
                  <a:lnTo>
                    <a:pt x="94337" y="455423"/>
                  </a:lnTo>
                  <a:lnTo>
                    <a:pt x="92524" y="453894"/>
                  </a:lnTo>
                  <a:lnTo>
                    <a:pt x="91980" y="453937"/>
                  </a:lnTo>
                  <a:lnTo>
                    <a:pt x="91606" y="453967"/>
                  </a:lnTo>
                  <a:lnTo>
                    <a:pt x="90478" y="454056"/>
                  </a:lnTo>
                  <a:lnTo>
                    <a:pt x="89702" y="454479"/>
                  </a:lnTo>
                  <a:lnTo>
                    <a:pt x="88860" y="454512"/>
                  </a:lnTo>
                  <a:lnTo>
                    <a:pt x="88536" y="454154"/>
                  </a:lnTo>
                  <a:lnTo>
                    <a:pt x="88976" y="450254"/>
                  </a:lnTo>
                  <a:lnTo>
                    <a:pt x="88998" y="450059"/>
                  </a:lnTo>
                  <a:lnTo>
                    <a:pt x="89110" y="449060"/>
                  </a:lnTo>
                  <a:lnTo>
                    <a:pt x="89365" y="446802"/>
                  </a:lnTo>
                  <a:lnTo>
                    <a:pt x="89766" y="445322"/>
                  </a:lnTo>
                  <a:lnTo>
                    <a:pt x="90349" y="444704"/>
                  </a:lnTo>
                  <a:lnTo>
                    <a:pt x="90763" y="443484"/>
                  </a:lnTo>
                  <a:lnTo>
                    <a:pt x="90621" y="442898"/>
                  </a:lnTo>
                  <a:lnTo>
                    <a:pt x="90134" y="442242"/>
                  </a:lnTo>
                  <a:lnTo>
                    <a:pt x="89660" y="441902"/>
                  </a:lnTo>
                  <a:lnTo>
                    <a:pt x="88974" y="441410"/>
                  </a:lnTo>
                  <a:lnTo>
                    <a:pt x="88301" y="440928"/>
                  </a:lnTo>
                  <a:lnTo>
                    <a:pt x="88189" y="440591"/>
                  </a:lnTo>
                  <a:lnTo>
                    <a:pt x="87518" y="438559"/>
                  </a:lnTo>
                  <a:lnTo>
                    <a:pt x="87060" y="437175"/>
                  </a:lnTo>
                  <a:lnTo>
                    <a:pt x="85763" y="435979"/>
                  </a:lnTo>
                  <a:lnTo>
                    <a:pt x="84830" y="435419"/>
                  </a:lnTo>
                  <a:lnTo>
                    <a:pt x="84256" y="436398"/>
                  </a:lnTo>
                  <a:lnTo>
                    <a:pt x="83960" y="436564"/>
                  </a:lnTo>
                  <a:lnTo>
                    <a:pt x="81844" y="437342"/>
                  </a:lnTo>
                  <a:lnTo>
                    <a:pt x="81218" y="437073"/>
                  </a:lnTo>
                  <a:lnTo>
                    <a:pt x="81178" y="436668"/>
                  </a:lnTo>
                  <a:lnTo>
                    <a:pt x="82083" y="436022"/>
                  </a:lnTo>
                  <a:lnTo>
                    <a:pt x="82091" y="434586"/>
                  </a:lnTo>
                  <a:lnTo>
                    <a:pt x="81226" y="434129"/>
                  </a:lnTo>
                  <a:lnTo>
                    <a:pt x="80373" y="433241"/>
                  </a:lnTo>
                  <a:lnTo>
                    <a:pt x="80292" y="432820"/>
                  </a:lnTo>
                  <a:lnTo>
                    <a:pt x="80210" y="432391"/>
                  </a:lnTo>
                  <a:lnTo>
                    <a:pt x="80027" y="431434"/>
                  </a:lnTo>
                  <a:lnTo>
                    <a:pt x="79744" y="431225"/>
                  </a:lnTo>
                  <a:lnTo>
                    <a:pt x="78798" y="430878"/>
                  </a:lnTo>
                  <a:lnTo>
                    <a:pt x="77584" y="431421"/>
                  </a:lnTo>
                  <a:lnTo>
                    <a:pt x="77272" y="431561"/>
                  </a:lnTo>
                  <a:lnTo>
                    <a:pt x="76081" y="432094"/>
                  </a:lnTo>
                  <a:lnTo>
                    <a:pt x="75977" y="432644"/>
                  </a:lnTo>
                  <a:lnTo>
                    <a:pt x="75761" y="432731"/>
                  </a:lnTo>
                  <a:lnTo>
                    <a:pt x="74689" y="433164"/>
                  </a:lnTo>
                  <a:lnTo>
                    <a:pt x="74215" y="433356"/>
                  </a:lnTo>
                  <a:lnTo>
                    <a:pt x="72222" y="432891"/>
                  </a:lnTo>
                  <a:lnTo>
                    <a:pt x="71591" y="432458"/>
                  </a:lnTo>
                  <a:lnTo>
                    <a:pt x="70717" y="431858"/>
                  </a:lnTo>
                  <a:lnTo>
                    <a:pt x="70785" y="431157"/>
                  </a:lnTo>
                  <a:lnTo>
                    <a:pt x="71552" y="430349"/>
                  </a:lnTo>
                  <a:lnTo>
                    <a:pt x="71708" y="429550"/>
                  </a:lnTo>
                  <a:lnTo>
                    <a:pt x="71490" y="429118"/>
                  </a:lnTo>
                  <a:lnTo>
                    <a:pt x="71248" y="428640"/>
                  </a:lnTo>
                  <a:lnTo>
                    <a:pt x="70329" y="427953"/>
                  </a:lnTo>
                  <a:lnTo>
                    <a:pt x="69931" y="427922"/>
                  </a:lnTo>
                  <a:lnTo>
                    <a:pt x="69582" y="427895"/>
                  </a:lnTo>
                  <a:lnTo>
                    <a:pt x="68585" y="427818"/>
                  </a:lnTo>
                  <a:lnTo>
                    <a:pt x="68145" y="427784"/>
                  </a:lnTo>
                  <a:lnTo>
                    <a:pt x="66391" y="428694"/>
                  </a:lnTo>
                  <a:lnTo>
                    <a:pt x="65712" y="428770"/>
                  </a:lnTo>
                  <a:lnTo>
                    <a:pt x="64818" y="428215"/>
                  </a:lnTo>
                  <a:lnTo>
                    <a:pt x="64355" y="427763"/>
                  </a:lnTo>
                  <a:lnTo>
                    <a:pt x="63522" y="426948"/>
                  </a:lnTo>
                  <a:lnTo>
                    <a:pt x="63385" y="426386"/>
                  </a:lnTo>
                  <a:lnTo>
                    <a:pt x="63310" y="426079"/>
                  </a:lnTo>
                  <a:lnTo>
                    <a:pt x="63237" y="425781"/>
                  </a:lnTo>
                  <a:lnTo>
                    <a:pt x="62107" y="423813"/>
                  </a:lnTo>
                  <a:lnTo>
                    <a:pt x="58858" y="419514"/>
                  </a:lnTo>
                  <a:lnTo>
                    <a:pt x="58729" y="418666"/>
                  </a:lnTo>
                  <a:lnTo>
                    <a:pt x="57149" y="416215"/>
                  </a:lnTo>
                  <a:lnTo>
                    <a:pt x="56610" y="415987"/>
                  </a:lnTo>
                  <a:lnTo>
                    <a:pt x="55255" y="416505"/>
                  </a:lnTo>
                  <a:lnTo>
                    <a:pt x="54805" y="416446"/>
                  </a:lnTo>
                  <a:lnTo>
                    <a:pt x="53834" y="415654"/>
                  </a:lnTo>
                  <a:lnTo>
                    <a:pt x="53147" y="414648"/>
                  </a:lnTo>
                  <a:lnTo>
                    <a:pt x="52627" y="411896"/>
                  </a:lnTo>
                  <a:lnTo>
                    <a:pt x="51666" y="409413"/>
                  </a:lnTo>
                  <a:lnTo>
                    <a:pt x="50878" y="409119"/>
                  </a:lnTo>
                  <a:lnTo>
                    <a:pt x="50487" y="410568"/>
                  </a:lnTo>
                  <a:lnTo>
                    <a:pt x="50021" y="410971"/>
                  </a:lnTo>
                  <a:lnTo>
                    <a:pt x="48813" y="411214"/>
                  </a:lnTo>
                  <a:lnTo>
                    <a:pt x="47961" y="410631"/>
                  </a:lnTo>
                  <a:lnTo>
                    <a:pt x="47904" y="410342"/>
                  </a:lnTo>
                  <a:lnTo>
                    <a:pt x="47818" y="409903"/>
                  </a:lnTo>
                  <a:lnTo>
                    <a:pt x="47748" y="409545"/>
                  </a:lnTo>
                  <a:lnTo>
                    <a:pt x="47568" y="408623"/>
                  </a:lnTo>
                  <a:lnTo>
                    <a:pt x="47200" y="407479"/>
                  </a:lnTo>
                  <a:lnTo>
                    <a:pt x="47101" y="407174"/>
                  </a:lnTo>
                  <a:lnTo>
                    <a:pt x="46980" y="406798"/>
                  </a:lnTo>
                  <a:lnTo>
                    <a:pt x="46773" y="406157"/>
                  </a:lnTo>
                  <a:lnTo>
                    <a:pt x="45858" y="406117"/>
                  </a:lnTo>
                  <a:lnTo>
                    <a:pt x="45639" y="406108"/>
                  </a:lnTo>
                  <a:lnTo>
                    <a:pt x="45326" y="406095"/>
                  </a:lnTo>
                  <a:lnTo>
                    <a:pt x="44289" y="406050"/>
                  </a:lnTo>
                  <a:lnTo>
                    <a:pt x="44138" y="405930"/>
                  </a:lnTo>
                  <a:lnTo>
                    <a:pt x="43433" y="405372"/>
                  </a:lnTo>
                  <a:lnTo>
                    <a:pt x="43303" y="405270"/>
                  </a:lnTo>
                  <a:lnTo>
                    <a:pt x="43301" y="404857"/>
                  </a:lnTo>
                  <a:lnTo>
                    <a:pt x="43282" y="401211"/>
                  </a:lnTo>
                  <a:lnTo>
                    <a:pt x="43433" y="399813"/>
                  </a:lnTo>
                  <a:lnTo>
                    <a:pt x="43520" y="399000"/>
                  </a:lnTo>
                  <a:lnTo>
                    <a:pt x="43365" y="398315"/>
                  </a:lnTo>
                  <a:lnTo>
                    <a:pt x="42742" y="396980"/>
                  </a:lnTo>
                  <a:lnTo>
                    <a:pt x="41235" y="396036"/>
                  </a:lnTo>
                  <a:lnTo>
                    <a:pt x="41014" y="395753"/>
                  </a:lnTo>
                  <a:lnTo>
                    <a:pt x="40221" y="394740"/>
                  </a:lnTo>
                  <a:lnTo>
                    <a:pt x="39845" y="392931"/>
                  </a:lnTo>
                  <a:lnTo>
                    <a:pt x="40041" y="392220"/>
                  </a:lnTo>
                  <a:lnTo>
                    <a:pt x="40122" y="391927"/>
                  </a:lnTo>
                  <a:lnTo>
                    <a:pt x="40254" y="391447"/>
                  </a:lnTo>
                  <a:lnTo>
                    <a:pt x="41178" y="390057"/>
                  </a:lnTo>
                  <a:lnTo>
                    <a:pt x="41260" y="389039"/>
                  </a:lnTo>
                  <a:lnTo>
                    <a:pt x="40953" y="388231"/>
                  </a:lnTo>
                  <a:lnTo>
                    <a:pt x="40403" y="386935"/>
                  </a:lnTo>
                  <a:lnTo>
                    <a:pt x="39654" y="386620"/>
                  </a:lnTo>
                  <a:lnTo>
                    <a:pt x="38152" y="385987"/>
                  </a:lnTo>
                  <a:lnTo>
                    <a:pt x="37055" y="384407"/>
                  </a:lnTo>
                  <a:lnTo>
                    <a:pt x="35604" y="382317"/>
                  </a:lnTo>
                  <a:lnTo>
                    <a:pt x="35538" y="381514"/>
                  </a:lnTo>
                  <a:lnTo>
                    <a:pt x="35476" y="380763"/>
                  </a:lnTo>
                  <a:lnTo>
                    <a:pt x="35423" y="380117"/>
                  </a:lnTo>
                  <a:lnTo>
                    <a:pt x="36249" y="377897"/>
                  </a:lnTo>
                  <a:lnTo>
                    <a:pt x="36294" y="375740"/>
                  </a:lnTo>
                  <a:lnTo>
                    <a:pt x="34278" y="375530"/>
                  </a:lnTo>
                  <a:lnTo>
                    <a:pt x="32286" y="375322"/>
                  </a:lnTo>
                  <a:lnTo>
                    <a:pt x="31305" y="374922"/>
                  </a:lnTo>
                  <a:lnTo>
                    <a:pt x="29418" y="374152"/>
                  </a:lnTo>
                  <a:lnTo>
                    <a:pt x="28573" y="373529"/>
                  </a:lnTo>
                  <a:lnTo>
                    <a:pt x="28195" y="372715"/>
                  </a:lnTo>
                  <a:lnTo>
                    <a:pt x="27681" y="371612"/>
                  </a:lnTo>
                  <a:lnTo>
                    <a:pt x="27075" y="370308"/>
                  </a:lnTo>
                  <a:lnTo>
                    <a:pt x="26801" y="369721"/>
                  </a:lnTo>
                  <a:lnTo>
                    <a:pt x="26507" y="369087"/>
                  </a:lnTo>
                  <a:lnTo>
                    <a:pt x="26348" y="368746"/>
                  </a:lnTo>
                  <a:lnTo>
                    <a:pt x="25803" y="366593"/>
                  </a:lnTo>
                  <a:lnTo>
                    <a:pt x="25527" y="364704"/>
                  </a:lnTo>
                  <a:lnTo>
                    <a:pt x="25320" y="363293"/>
                  </a:lnTo>
                  <a:lnTo>
                    <a:pt x="25146" y="362106"/>
                  </a:lnTo>
                  <a:lnTo>
                    <a:pt x="23747" y="360751"/>
                  </a:lnTo>
                  <a:lnTo>
                    <a:pt x="21496" y="359783"/>
                  </a:lnTo>
                  <a:lnTo>
                    <a:pt x="20588" y="358862"/>
                  </a:lnTo>
                  <a:lnTo>
                    <a:pt x="20088" y="357321"/>
                  </a:lnTo>
                  <a:lnTo>
                    <a:pt x="20135" y="357023"/>
                  </a:lnTo>
                  <a:lnTo>
                    <a:pt x="20268" y="356193"/>
                  </a:lnTo>
                  <a:lnTo>
                    <a:pt x="20151" y="355697"/>
                  </a:lnTo>
                  <a:lnTo>
                    <a:pt x="19160" y="354647"/>
                  </a:lnTo>
                  <a:lnTo>
                    <a:pt x="18707" y="354166"/>
                  </a:lnTo>
                  <a:lnTo>
                    <a:pt x="17694" y="352331"/>
                  </a:lnTo>
                  <a:lnTo>
                    <a:pt x="17546" y="351881"/>
                  </a:lnTo>
                  <a:lnTo>
                    <a:pt x="17495" y="351727"/>
                  </a:lnTo>
                  <a:lnTo>
                    <a:pt x="17074" y="350447"/>
                  </a:lnTo>
                  <a:lnTo>
                    <a:pt x="16888" y="349884"/>
                  </a:lnTo>
                  <a:lnTo>
                    <a:pt x="16823" y="349684"/>
                  </a:lnTo>
                  <a:lnTo>
                    <a:pt x="16591" y="349155"/>
                  </a:lnTo>
                  <a:lnTo>
                    <a:pt x="15776" y="348520"/>
                  </a:lnTo>
                  <a:lnTo>
                    <a:pt x="11977" y="347336"/>
                  </a:lnTo>
                  <a:lnTo>
                    <a:pt x="11210" y="346773"/>
                  </a:lnTo>
                  <a:lnTo>
                    <a:pt x="10356" y="346145"/>
                  </a:lnTo>
                  <a:lnTo>
                    <a:pt x="10148" y="345992"/>
                  </a:lnTo>
                  <a:lnTo>
                    <a:pt x="9932" y="345833"/>
                  </a:lnTo>
                  <a:lnTo>
                    <a:pt x="9197" y="345293"/>
                  </a:lnTo>
                  <a:lnTo>
                    <a:pt x="8078" y="345292"/>
                  </a:lnTo>
                  <a:lnTo>
                    <a:pt x="6981" y="345292"/>
                  </a:lnTo>
                  <a:lnTo>
                    <a:pt x="6673" y="345291"/>
                  </a:lnTo>
                  <a:lnTo>
                    <a:pt x="5657" y="344741"/>
                  </a:lnTo>
                  <a:lnTo>
                    <a:pt x="4884" y="343455"/>
                  </a:lnTo>
                  <a:lnTo>
                    <a:pt x="4385" y="343104"/>
                  </a:lnTo>
                  <a:lnTo>
                    <a:pt x="3423" y="342425"/>
                  </a:lnTo>
                  <a:lnTo>
                    <a:pt x="2024" y="341703"/>
                  </a:lnTo>
                  <a:lnTo>
                    <a:pt x="527" y="341677"/>
                  </a:lnTo>
                  <a:lnTo>
                    <a:pt x="331" y="341303"/>
                  </a:lnTo>
                  <a:lnTo>
                    <a:pt x="139" y="340938"/>
                  </a:lnTo>
                  <a:lnTo>
                    <a:pt x="0" y="340627"/>
                  </a:lnTo>
                  <a:lnTo>
                    <a:pt x="77464" y="339772"/>
                  </a:lnTo>
                  <a:lnTo>
                    <a:pt x="105904" y="339360"/>
                  </a:lnTo>
                  <a:lnTo>
                    <a:pt x="105711" y="331638"/>
                  </a:lnTo>
                  <a:lnTo>
                    <a:pt x="105820" y="320913"/>
                  </a:lnTo>
                  <a:lnTo>
                    <a:pt x="105874" y="315747"/>
                  </a:lnTo>
                  <a:lnTo>
                    <a:pt x="105762" y="313431"/>
                  </a:lnTo>
                  <a:lnTo>
                    <a:pt x="105681" y="303648"/>
                  </a:lnTo>
                  <a:lnTo>
                    <a:pt x="105678" y="303334"/>
                  </a:lnTo>
                  <a:lnTo>
                    <a:pt x="105674" y="291170"/>
                  </a:lnTo>
                  <a:lnTo>
                    <a:pt x="105630" y="282937"/>
                  </a:lnTo>
                  <a:lnTo>
                    <a:pt x="105684" y="271746"/>
                  </a:lnTo>
                  <a:lnTo>
                    <a:pt x="105706" y="270940"/>
                  </a:lnTo>
                  <a:lnTo>
                    <a:pt x="105702" y="268414"/>
                  </a:lnTo>
                  <a:lnTo>
                    <a:pt x="103982" y="268450"/>
                  </a:lnTo>
                  <a:lnTo>
                    <a:pt x="104016" y="266483"/>
                  </a:lnTo>
                  <a:lnTo>
                    <a:pt x="103953" y="258202"/>
                  </a:lnTo>
                  <a:lnTo>
                    <a:pt x="103715" y="250608"/>
                  </a:lnTo>
                  <a:lnTo>
                    <a:pt x="103649" y="239385"/>
                  </a:lnTo>
                  <a:lnTo>
                    <a:pt x="103591" y="227630"/>
                  </a:lnTo>
                  <a:lnTo>
                    <a:pt x="103588" y="227003"/>
                  </a:lnTo>
                  <a:lnTo>
                    <a:pt x="103527" y="219031"/>
                  </a:lnTo>
                  <a:lnTo>
                    <a:pt x="103465" y="210538"/>
                  </a:lnTo>
                  <a:lnTo>
                    <a:pt x="103353" y="195128"/>
                  </a:lnTo>
                  <a:lnTo>
                    <a:pt x="110161" y="195113"/>
                  </a:lnTo>
                  <a:lnTo>
                    <a:pt x="110264" y="195400"/>
                  </a:lnTo>
                  <a:lnTo>
                    <a:pt x="111312" y="195563"/>
                  </a:lnTo>
                  <a:lnTo>
                    <a:pt x="111971" y="195638"/>
                  </a:lnTo>
                  <a:lnTo>
                    <a:pt x="112309" y="195761"/>
                  </a:lnTo>
                  <a:lnTo>
                    <a:pt x="112853" y="196573"/>
                  </a:lnTo>
                  <a:lnTo>
                    <a:pt x="113029" y="197301"/>
                  </a:lnTo>
                  <a:lnTo>
                    <a:pt x="113002" y="197703"/>
                  </a:lnTo>
                  <a:lnTo>
                    <a:pt x="113097" y="197871"/>
                  </a:lnTo>
                  <a:lnTo>
                    <a:pt x="113407" y="198154"/>
                  </a:lnTo>
                  <a:lnTo>
                    <a:pt x="113624" y="198214"/>
                  </a:lnTo>
                  <a:lnTo>
                    <a:pt x="113864" y="198165"/>
                  </a:lnTo>
                  <a:lnTo>
                    <a:pt x="114016" y="198255"/>
                  </a:lnTo>
                  <a:lnTo>
                    <a:pt x="114303" y="198605"/>
                  </a:lnTo>
                  <a:lnTo>
                    <a:pt x="114222" y="198863"/>
                  </a:lnTo>
                  <a:lnTo>
                    <a:pt x="114293" y="199213"/>
                  </a:lnTo>
                  <a:lnTo>
                    <a:pt x="114888" y="199616"/>
                  </a:lnTo>
                  <a:lnTo>
                    <a:pt x="114925" y="199418"/>
                  </a:lnTo>
                  <a:lnTo>
                    <a:pt x="115165" y="199310"/>
                  </a:lnTo>
                  <a:lnTo>
                    <a:pt x="115347" y="199474"/>
                  </a:lnTo>
                  <a:lnTo>
                    <a:pt x="115661" y="199888"/>
                  </a:lnTo>
                  <a:lnTo>
                    <a:pt x="116266" y="200973"/>
                  </a:lnTo>
                  <a:lnTo>
                    <a:pt x="116556" y="202167"/>
                  </a:lnTo>
                  <a:lnTo>
                    <a:pt x="116384" y="202588"/>
                  </a:lnTo>
                  <a:lnTo>
                    <a:pt x="116215" y="202700"/>
                  </a:lnTo>
                  <a:lnTo>
                    <a:pt x="115976" y="203434"/>
                  </a:lnTo>
                  <a:lnTo>
                    <a:pt x="116418" y="203431"/>
                  </a:lnTo>
                  <a:lnTo>
                    <a:pt x="116560" y="203576"/>
                  </a:lnTo>
                  <a:lnTo>
                    <a:pt x="116364" y="204374"/>
                  </a:lnTo>
                  <a:lnTo>
                    <a:pt x="115918" y="205564"/>
                  </a:lnTo>
                  <a:lnTo>
                    <a:pt x="116070" y="205780"/>
                  </a:lnTo>
                  <a:lnTo>
                    <a:pt x="117340" y="205937"/>
                  </a:lnTo>
                  <a:lnTo>
                    <a:pt x="117644" y="206160"/>
                  </a:lnTo>
                  <a:lnTo>
                    <a:pt x="118914" y="207585"/>
                  </a:lnTo>
                  <a:lnTo>
                    <a:pt x="121189" y="208742"/>
                  </a:lnTo>
                  <a:lnTo>
                    <a:pt x="124155" y="205427"/>
                  </a:lnTo>
                  <a:lnTo>
                    <a:pt x="125940" y="207572"/>
                  </a:lnTo>
                  <a:lnTo>
                    <a:pt x="125400" y="208195"/>
                  </a:lnTo>
                  <a:lnTo>
                    <a:pt x="125840" y="208886"/>
                  </a:lnTo>
                  <a:lnTo>
                    <a:pt x="126628" y="208683"/>
                  </a:lnTo>
                  <a:lnTo>
                    <a:pt x="126708" y="208503"/>
                  </a:lnTo>
                  <a:lnTo>
                    <a:pt x="130290" y="208693"/>
                  </a:lnTo>
                  <a:lnTo>
                    <a:pt x="129703" y="209506"/>
                  </a:lnTo>
                  <a:lnTo>
                    <a:pt x="131499" y="211434"/>
                  </a:lnTo>
                  <a:lnTo>
                    <a:pt x="131675" y="211494"/>
                  </a:lnTo>
                  <a:lnTo>
                    <a:pt x="131890" y="211285"/>
                  </a:lnTo>
                  <a:lnTo>
                    <a:pt x="134922" y="214604"/>
                  </a:lnTo>
                  <a:lnTo>
                    <a:pt x="135104" y="214630"/>
                  </a:lnTo>
                  <a:lnTo>
                    <a:pt x="136464" y="216103"/>
                  </a:lnTo>
                  <a:lnTo>
                    <a:pt x="135306" y="217360"/>
                  </a:lnTo>
                  <a:lnTo>
                    <a:pt x="135208" y="217584"/>
                  </a:lnTo>
                  <a:lnTo>
                    <a:pt x="135246" y="217751"/>
                  </a:lnTo>
                  <a:lnTo>
                    <a:pt x="135883" y="218318"/>
                  </a:lnTo>
                  <a:lnTo>
                    <a:pt x="136204" y="218057"/>
                  </a:lnTo>
                  <a:lnTo>
                    <a:pt x="136997" y="218852"/>
                  </a:lnTo>
                  <a:lnTo>
                    <a:pt x="137203" y="218061"/>
                  </a:lnTo>
                  <a:lnTo>
                    <a:pt x="137885" y="217547"/>
                  </a:lnTo>
                  <a:lnTo>
                    <a:pt x="138925" y="215698"/>
                  </a:lnTo>
                  <a:lnTo>
                    <a:pt x="139806" y="214811"/>
                  </a:lnTo>
                  <a:lnTo>
                    <a:pt x="141118" y="214274"/>
                  </a:lnTo>
                  <a:lnTo>
                    <a:pt x="143214" y="211972"/>
                  </a:lnTo>
                  <a:lnTo>
                    <a:pt x="142035" y="210608"/>
                  </a:lnTo>
                  <a:lnTo>
                    <a:pt x="143351" y="209063"/>
                  </a:lnTo>
                  <a:lnTo>
                    <a:pt x="143351" y="207702"/>
                  </a:lnTo>
                  <a:lnTo>
                    <a:pt x="143979" y="207660"/>
                  </a:lnTo>
                  <a:lnTo>
                    <a:pt x="144685" y="207433"/>
                  </a:lnTo>
                  <a:lnTo>
                    <a:pt x="144739" y="207276"/>
                  </a:lnTo>
                  <a:lnTo>
                    <a:pt x="143857" y="205580"/>
                  </a:lnTo>
                  <a:lnTo>
                    <a:pt x="143333" y="204129"/>
                  </a:lnTo>
                  <a:lnTo>
                    <a:pt x="143288" y="201306"/>
                  </a:lnTo>
                  <a:lnTo>
                    <a:pt x="143163" y="200512"/>
                  </a:lnTo>
                  <a:lnTo>
                    <a:pt x="143054" y="199869"/>
                  </a:lnTo>
                  <a:lnTo>
                    <a:pt x="142561" y="199561"/>
                  </a:lnTo>
                  <a:lnTo>
                    <a:pt x="142375" y="199364"/>
                  </a:lnTo>
                  <a:lnTo>
                    <a:pt x="142354" y="198051"/>
                  </a:lnTo>
                  <a:lnTo>
                    <a:pt x="141442" y="198029"/>
                  </a:lnTo>
                  <a:lnTo>
                    <a:pt x="140445" y="198496"/>
                  </a:lnTo>
                  <a:lnTo>
                    <a:pt x="139202" y="198525"/>
                  </a:lnTo>
                  <a:lnTo>
                    <a:pt x="138894" y="198420"/>
                  </a:lnTo>
                  <a:lnTo>
                    <a:pt x="137357" y="198434"/>
                  </a:lnTo>
                  <a:lnTo>
                    <a:pt x="137310" y="197834"/>
                  </a:lnTo>
                  <a:lnTo>
                    <a:pt x="136529" y="197826"/>
                  </a:lnTo>
                  <a:lnTo>
                    <a:pt x="136188" y="197595"/>
                  </a:lnTo>
                  <a:lnTo>
                    <a:pt x="136002" y="197073"/>
                  </a:lnTo>
                  <a:lnTo>
                    <a:pt x="135620" y="196413"/>
                  </a:lnTo>
                  <a:lnTo>
                    <a:pt x="134918" y="195950"/>
                  </a:lnTo>
                  <a:lnTo>
                    <a:pt x="134776" y="195462"/>
                  </a:lnTo>
                  <a:lnTo>
                    <a:pt x="134776" y="195185"/>
                  </a:lnTo>
                  <a:lnTo>
                    <a:pt x="140715" y="195246"/>
                  </a:lnTo>
                  <a:lnTo>
                    <a:pt x="141313" y="195181"/>
                  </a:lnTo>
                  <a:lnTo>
                    <a:pt x="145132" y="195189"/>
                  </a:lnTo>
                  <a:lnTo>
                    <a:pt x="145645" y="194473"/>
                  </a:lnTo>
                  <a:lnTo>
                    <a:pt x="144844" y="193713"/>
                  </a:lnTo>
                  <a:lnTo>
                    <a:pt x="144918" y="193102"/>
                  </a:lnTo>
                  <a:lnTo>
                    <a:pt x="145215" y="192550"/>
                  </a:lnTo>
                  <a:lnTo>
                    <a:pt x="145171" y="190778"/>
                  </a:lnTo>
                  <a:lnTo>
                    <a:pt x="143521" y="190768"/>
                  </a:lnTo>
                  <a:lnTo>
                    <a:pt x="143487" y="190011"/>
                  </a:lnTo>
                  <a:lnTo>
                    <a:pt x="142148" y="190343"/>
                  </a:lnTo>
                  <a:lnTo>
                    <a:pt x="142110" y="188340"/>
                  </a:lnTo>
                  <a:lnTo>
                    <a:pt x="144954" y="188369"/>
                  </a:lnTo>
                  <a:lnTo>
                    <a:pt x="145143" y="188227"/>
                  </a:lnTo>
                  <a:lnTo>
                    <a:pt x="145187" y="187861"/>
                  </a:lnTo>
                  <a:lnTo>
                    <a:pt x="145565" y="187086"/>
                  </a:lnTo>
                  <a:lnTo>
                    <a:pt x="146259" y="187086"/>
                  </a:lnTo>
                  <a:lnTo>
                    <a:pt x="146563" y="187153"/>
                  </a:lnTo>
                  <a:lnTo>
                    <a:pt x="146458" y="187358"/>
                  </a:lnTo>
                  <a:lnTo>
                    <a:pt x="146462" y="188342"/>
                  </a:lnTo>
                  <a:lnTo>
                    <a:pt x="147716" y="188491"/>
                  </a:lnTo>
                  <a:lnTo>
                    <a:pt x="148024" y="188387"/>
                  </a:lnTo>
                  <a:lnTo>
                    <a:pt x="149078" y="187335"/>
                  </a:lnTo>
                  <a:lnTo>
                    <a:pt x="149166" y="187081"/>
                  </a:lnTo>
                  <a:lnTo>
                    <a:pt x="148578" y="185858"/>
                  </a:lnTo>
                  <a:lnTo>
                    <a:pt x="148960" y="185966"/>
                  </a:lnTo>
                  <a:lnTo>
                    <a:pt x="149204" y="184035"/>
                  </a:lnTo>
                  <a:lnTo>
                    <a:pt x="148957" y="183393"/>
                  </a:lnTo>
                  <a:lnTo>
                    <a:pt x="148480" y="182991"/>
                  </a:lnTo>
                  <a:lnTo>
                    <a:pt x="148270" y="182379"/>
                  </a:lnTo>
                  <a:lnTo>
                    <a:pt x="148436" y="181786"/>
                  </a:lnTo>
                  <a:lnTo>
                    <a:pt x="148737" y="181372"/>
                  </a:lnTo>
                  <a:lnTo>
                    <a:pt x="148344" y="180283"/>
                  </a:lnTo>
                  <a:lnTo>
                    <a:pt x="148040" y="179769"/>
                  </a:lnTo>
                  <a:lnTo>
                    <a:pt x="147533" y="179206"/>
                  </a:lnTo>
                  <a:lnTo>
                    <a:pt x="147363" y="178837"/>
                  </a:lnTo>
                  <a:lnTo>
                    <a:pt x="147438" y="178292"/>
                  </a:lnTo>
                  <a:lnTo>
                    <a:pt x="147739" y="177953"/>
                  </a:lnTo>
                  <a:lnTo>
                    <a:pt x="147986" y="177796"/>
                  </a:lnTo>
                  <a:lnTo>
                    <a:pt x="148199" y="177330"/>
                  </a:lnTo>
                  <a:lnTo>
                    <a:pt x="148209" y="176625"/>
                  </a:lnTo>
                  <a:lnTo>
                    <a:pt x="147992" y="176711"/>
                  </a:lnTo>
                  <a:lnTo>
                    <a:pt x="147593" y="176592"/>
                  </a:lnTo>
                  <a:lnTo>
                    <a:pt x="146998" y="175846"/>
                  </a:lnTo>
                  <a:lnTo>
                    <a:pt x="146944" y="175604"/>
                  </a:lnTo>
                  <a:lnTo>
                    <a:pt x="147013" y="174997"/>
                  </a:lnTo>
                  <a:lnTo>
                    <a:pt x="146940" y="173939"/>
                  </a:lnTo>
                  <a:lnTo>
                    <a:pt x="146954" y="173642"/>
                  </a:lnTo>
                  <a:lnTo>
                    <a:pt x="147119" y="173191"/>
                  </a:lnTo>
                  <a:lnTo>
                    <a:pt x="147309" y="173064"/>
                  </a:lnTo>
                  <a:lnTo>
                    <a:pt x="147684" y="173012"/>
                  </a:lnTo>
                  <a:lnTo>
                    <a:pt x="147914" y="172885"/>
                  </a:lnTo>
                  <a:lnTo>
                    <a:pt x="148195" y="172441"/>
                  </a:lnTo>
                  <a:lnTo>
                    <a:pt x="148439" y="171766"/>
                  </a:lnTo>
                  <a:lnTo>
                    <a:pt x="149058" y="171076"/>
                  </a:lnTo>
                  <a:lnTo>
                    <a:pt x="149414" y="170916"/>
                  </a:lnTo>
                  <a:lnTo>
                    <a:pt x="149468" y="170670"/>
                  </a:lnTo>
                  <a:lnTo>
                    <a:pt x="149346" y="169894"/>
                  </a:lnTo>
                  <a:lnTo>
                    <a:pt x="149336" y="168980"/>
                  </a:lnTo>
                  <a:lnTo>
                    <a:pt x="149461" y="168819"/>
                  </a:lnTo>
                  <a:lnTo>
                    <a:pt x="149986" y="168804"/>
                  </a:lnTo>
                  <a:lnTo>
                    <a:pt x="150265" y="169281"/>
                  </a:lnTo>
                  <a:lnTo>
                    <a:pt x="150608" y="169577"/>
                  </a:lnTo>
                  <a:lnTo>
                    <a:pt x="150906" y="169585"/>
                  </a:lnTo>
                  <a:lnTo>
                    <a:pt x="151522" y="169413"/>
                  </a:lnTo>
                  <a:lnTo>
                    <a:pt x="150097" y="168029"/>
                  </a:lnTo>
                  <a:lnTo>
                    <a:pt x="149241" y="167840"/>
                  </a:lnTo>
                  <a:lnTo>
                    <a:pt x="149242" y="166780"/>
                  </a:lnTo>
                  <a:lnTo>
                    <a:pt x="155991" y="166733"/>
                  </a:lnTo>
                  <a:lnTo>
                    <a:pt x="155952" y="164033"/>
                  </a:lnTo>
                  <a:lnTo>
                    <a:pt x="156612" y="163992"/>
                  </a:lnTo>
                  <a:lnTo>
                    <a:pt x="156748" y="163306"/>
                  </a:lnTo>
                  <a:lnTo>
                    <a:pt x="156673" y="162799"/>
                  </a:lnTo>
                  <a:lnTo>
                    <a:pt x="156724" y="162475"/>
                  </a:lnTo>
                  <a:lnTo>
                    <a:pt x="157640" y="160144"/>
                  </a:lnTo>
                  <a:lnTo>
                    <a:pt x="158396" y="159849"/>
                  </a:lnTo>
                  <a:lnTo>
                    <a:pt x="159086" y="159934"/>
                  </a:lnTo>
                  <a:lnTo>
                    <a:pt x="159100" y="160244"/>
                  </a:lnTo>
                  <a:lnTo>
                    <a:pt x="159195" y="160400"/>
                  </a:lnTo>
                  <a:lnTo>
                    <a:pt x="160262" y="160385"/>
                  </a:lnTo>
                  <a:lnTo>
                    <a:pt x="160282" y="160832"/>
                  </a:lnTo>
                  <a:lnTo>
                    <a:pt x="160387" y="161265"/>
                  </a:lnTo>
                  <a:lnTo>
                    <a:pt x="161207" y="161246"/>
                  </a:lnTo>
                  <a:lnTo>
                    <a:pt x="161569" y="161003"/>
                  </a:lnTo>
                  <a:lnTo>
                    <a:pt x="161982" y="160929"/>
                  </a:lnTo>
                  <a:lnTo>
                    <a:pt x="162250" y="161085"/>
                  </a:lnTo>
                  <a:lnTo>
                    <a:pt x="162470" y="160940"/>
                  </a:lnTo>
                  <a:lnTo>
                    <a:pt x="162595" y="160668"/>
                  </a:lnTo>
                  <a:lnTo>
                    <a:pt x="162256" y="160108"/>
                  </a:lnTo>
                  <a:lnTo>
                    <a:pt x="161128" y="158997"/>
                  </a:lnTo>
                  <a:lnTo>
                    <a:pt x="159590" y="156175"/>
                  </a:lnTo>
                  <a:lnTo>
                    <a:pt x="159756" y="156082"/>
                  </a:lnTo>
                  <a:lnTo>
                    <a:pt x="160203" y="156216"/>
                  </a:lnTo>
                  <a:lnTo>
                    <a:pt x="160525" y="156141"/>
                  </a:lnTo>
                  <a:lnTo>
                    <a:pt x="160995" y="155839"/>
                  </a:lnTo>
                  <a:lnTo>
                    <a:pt x="160572" y="155567"/>
                  </a:lnTo>
                  <a:lnTo>
                    <a:pt x="160253" y="154706"/>
                  </a:lnTo>
                  <a:lnTo>
                    <a:pt x="160280" y="151573"/>
                  </a:lnTo>
                  <a:lnTo>
                    <a:pt x="161320" y="151517"/>
                  </a:lnTo>
                  <a:lnTo>
                    <a:pt x="161391" y="150943"/>
                  </a:lnTo>
                  <a:lnTo>
                    <a:pt x="161390" y="149663"/>
                  </a:lnTo>
                  <a:lnTo>
                    <a:pt x="161760" y="149458"/>
                  </a:lnTo>
                  <a:lnTo>
                    <a:pt x="162221" y="149477"/>
                  </a:lnTo>
                  <a:lnTo>
                    <a:pt x="162202" y="149996"/>
                  </a:lnTo>
                  <a:lnTo>
                    <a:pt x="164247" y="150834"/>
                  </a:lnTo>
                  <a:lnTo>
                    <a:pt x="164234" y="149618"/>
                  </a:lnTo>
                  <a:lnTo>
                    <a:pt x="166230" y="149615"/>
                  </a:lnTo>
                  <a:lnTo>
                    <a:pt x="166745" y="148741"/>
                  </a:lnTo>
                  <a:lnTo>
                    <a:pt x="166812" y="148317"/>
                  </a:lnTo>
                  <a:lnTo>
                    <a:pt x="166613" y="147324"/>
                  </a:lnTo>
                  <a:lnTo>
                    <a:pt x="166057" y="146227"/>
                  </a:lnTo>
                  <a:lnTo>
                    <a:pt x="165789" y="145962"/>
                  </a:lnTo>
                  <a:lnTo>
                    <a:pt x="165643" y="145340"/>
                  </a:lnTo>
                  <a:lnTo>
                    <a:pt x="165288" y="144512"/>
                  </a:lnTo>
                  <a:lnTo>
                    <a:pt x="164738" y="144527"/>
                  </a:lnTo>
                  <a:lnTo>
                    <a:pt x="164386" y="144448"/>
                  </a:lnTo>
                  <a:lnTo>
                    <a:pt x="164423" y="142617"/>
                  </a:lnTo>
                  <a:lnTo>
                    <a:pt x="164535" y="142457"/>
                  </a:lnTo>
                  <a:lnTo>
                    <a:pt x="165386" y="142092"/>
                  </a:lnTo>
                  <a:lnTo>
                    <a:pt x="165881" y="142304"/>
                  </a:lnTo>
                  <a:lnTo>
                    <a:pt x="166986" y="142014"/>
                  </a:lnTo>
                  <a:lnTo>
                    <a:pt x="167031" y="141864"/>
                  </a:lnTo>
                  <a:lnTo>
                    <a:pt x="166684" y="141387"/>
                  </a:lnTo>
                  <a:lnTo>
                    <a:pt x="166746" y="139787"/>
                  </a:lnTo>
                  <a:lnTo>
                    <a:pt x="166827" y="139247"/>
                  </a:lnTo>
                  <a:lnTo>
                    <a:pt x="167203" y="139027"/>
                  </a:lnTo>
                  <a:lnTo>
                    <a:pt x="167244" y="138639"/>
                  </a:lnTo>
                  <a:lnTo>
                    <a:pt x="167231" y="138437"/>
                  </a:lnTo>
                  <a:lnTo>
                    <a:pt x="166879" y="137848"/>
                  </a:lnTo>
                  <a:lnTo>
                    <a:pt x="164830" y="137841"/>
                  </a:lnTo>
                  <a:lnTo>
                    <a:pt x="164426" y="138105"/>
                  </a:lnTo>
                  <a:lnTo>
                    <a:pt x="164013" y="138113"/>
                  </a:lnTo>
                  <a:lnTo>
                    <a:pt x="163670" y="137908"/>
                  </a:lnTo>
                  <a:lnTo>
                    <a:pt x="163436" y="137472"/>
                  </a:lnTo>
                  <a:lnTo>
                    <a:pt x="163209" y="137281"/>
                  </a:lnTo>
                  <a:lnTo>
                    <a:pt x="159411" y="137290"/>
                  </a:lnTo>
                  <a:lnTo>
                    <a:pt x="159187" y="137275"/>
                  </a:lnTo>
                  <a:lnTo>
                    <a:pt x="158468" y="137003"/>
                  </a:lnTo>
                  <a:lnTo>
                    <a:pt x="157712" y="137007"/>
                  </a:lnTo>
                  <a:lnTo>
                    <a:pt x="156900" y="137120"/>
                  </a:lnTo>
                  <a:lnTo>
                    <a:pt x="155560" y="137115"/>
                  </a:lnTo>
                  <a:lnTo>
                    <a:pt x="155509" y="135851"/>
                  </a:lnTo>
                  <a:lnTo>
                    <a:pt x="153552" y="135876"/>
                  </a:lnTo>
                  <a:lnTo>
                    <a:pt x="153509" y="134817"/>
                  </a:lnTo>
                  <a:lnTo>
                    <a:pt x="153098" y="133971"/>
                  </a:lnTo>
                  <a:lnTo>
                    <a:pt x="153010" y="133147"/>
                  </a:lnTo>
                  <a:lnTo>
                    <a:pt x="153421" y="132557"/>
                  </a:lnTo>
                  <a:lnTo>
                    <a:pt x="154103" y="132196"/>
                  </a:lnTo>
                  <a:lnTo>
                    <a:pt x="154490" y="130391"/>
                  </a:lnTo>
                  <a:lnTo>
                    <a:pt x="154216" y="129724"/>
                  </a:lnTo>
                  <a:lnTo>
                    <a:pt x="153809" y="129418"/>
                  </a:lnTo>
                  <a:lnTo>
                    <a:pt x="153392" y="128806"/>
                  </a:lnTo>
                  <a:lnTo>
                    <a:pt x="152741" y="127197"/>
                  </a:lnTo>
                  <a:lnTo>
                    <a:pt x="152819" y="126526"/>
                  </a:lnTo>
                  <a:lnTo>
                    <a:pt x="152137" y="126007"/>
                  </a:lnTo>
                  <a:lnTo>
                    <a:pt x="152089" y="125440"/>
                  </a:lnTo>
                  <a:lnTo>
                    <a:pt x="151787" y="125053"/>
                  </a:lnTo>
                  <a:lnTo>
                    <a:pt x="150668" y="125093"/>
                  </a:lnTo>
                  <a:lnTo>
                    <a:pt x="150735" y="124340"/>
                  </a:lnTo>
                  <a:lnTo>
                    <a:pt x="150230" y="123844"/>
                  </a:lnTo>
                  <a:lnTo>
                    <a:pt x="150084" y="123557"/>
                  </a:lnTo>
                  <a:lnTo>
                    <a:pt x="150064" y="123315"/>
                  </a:lnTo>
                  <a:lnTo>
                    <a:pt x="150400" y="122905"/>
                  </a:lnTo>
                  <a:lnTo>
                    <a:pt x="150332" y="122468"/>
                  </a:lnTo>
                  <a:lnTo>
                    <a:pt x="150091" y="121801"/>
                  </a:lnTo>
                  <a:lnTo>
                    <a:pt x="150183" y="121372"/>
                  </a:lnTo>
                  <a:lnTo>
                    <a:pt x="150261" y="121178"/>
                  </a:lnTo>
                  <a:lnTo>
                    <a:pt x="150957" y="120630"/>
                  </a:lnTo>
                  <a:lnTo>
                    <a:pt x="152202" y="120354"/>
                  </a:lnTo>
                  <a:lnTo>
                    <a:pt x="152786" y="120310"/>
                  </a:lnTo>
                  <a:lnTo>
                    <a:pt x="154113" y="120814"/>
                  </a:lnTo>
                  <a:lnTo>
                    <a:pt x="154670" y="121179"/>
                  </a:lnTo>
                  <a:lnTo>
                    <a:pt x="154789" y="121399"/>
                  </a:lnTo>
                  <a:lnTo>
                    <a:pt x="154870" y="122097"/>
                  </a:lnTo>
                  <a:lnTo>
                    <a:pt x="155009" y="122328"/>
                  </a:lnTo>
                  <a:lnTo>
                    <a:pt x="155867" y="122503"/>
                  </a:lnTo>
                  <a:lnTo>
                    <a:pt x="156900" y="122520"/>
                  </a:lnTo>
                  <a:lnTo>
                    <a:pt x="157807" y="122883"/>
                  </a:lnTo>
                  <a:lnTo>
                    <a:pt x="158134" y="123180"/>
                  </a:lnTo>
                  <a:lnTo>
                    <a:pt x="158413" y="123857"/>
                  </a:lnTo>
                  <a:lnTo>
                    <a:pt x="158614" y="124156"/>
                  </a:lnTo>
                  <a:lnTo>
                    <a:pt x="159535" y="124669"/>
                  </a:lnTo>
                  <a:lnTo>
                    <a:pt x="159610" y="122850"/>
                  </a:lnTo>
                  <a:lnTo>
                    <a:pt x="158685" y="119982"/>
                  </a:lnTo>
                  <a:lnTo>
                    <a:pt x="158868" y="119736"/>
                  </a:lnTo>
                  <a:lnTo>
                    <a:pt x="159294" y="119764"/>
                  </a:lnTo>
                  <a:lnTo>
                    <a:pt x="159062" y="119788"/>
                  </a:lnTo>
                  <a:lnTo>
                    <a:pt x="158930" y="119941"/>
                  </a:lnTo>
                  <a:lnTo>
                    <a:pt x="159378" y="120187"/>
                  </a:lnTo>
                  <a:lnTo>
                    <a:pt x="159812" y="120250"/>
                  </a:lnTo>
                  <a:lnTo>
                    <a:pt x="160286" y="120447"/>
                  </a:lnTo>
                  <a:lnTo>
                    <a:pt x="160284" y="120206"/>
                  </a:lnTo>
                  <a:lnTo>
                    <a:pt x="159910" y="119988"/>
                  </a:lnTo>
                  <a:lnTo>
                    <a:pt x="159615" y="119643"/>
                  </a:lnTo>
                  <a:lnTo>
                    <a:pt x="158856" y="118231"/>
                  </a:lnTo>
                  <a:lnTo>
                    <a:pt x="158760" y="117748"/>
                  </a:lnTo>
                  <a:lnTo>
                    <a:pt x="158783" y="117251"/>
                  </a:lnTo>
                  <a:lnTo>
                    <a:pt x="158967" y="116992"/>
                  </a:lnTo>
                  <a:lnTo>
                    <a:pt x="159374" y="116734"/>
                  </a:lnTo>
                  <a:lnTo>
                    <a:pt x="159531" y="116545"/>
                  </a:lnTo>
                  <a:lnTo>
                    <a:pt x="159656" y="116284"/>
                  </a:lnTo>
                  <a:lnTo>
                    <a:pt x="159676" y="116030"/>
                  </a:lnTo>
                  <a:lnTo>
                    <a:pt x="159480" y="115693"/>
                  </a:lnTo>
                  <a:lnTo>
                    <a:pt x="158968" y="115486"/>
                  </a:lnTo>
                  <a:lnTo>
                    <a:pt x="158710" y="115228"/>
                  </a:lnTo>
                  <a:lnTo>
                    <a:pt x="158615" y="114883"/>
                  </a:lnTo>
                  <a:lnTo>
                    <a:pt x="158660" y="114514"/>
                  </a:lnTo>
                  <a:lnTo>
                    <a:pt x="158901" y="113863"/>
                  </a:lnTo>
                  <a:lnTo>
                    <a:pt x="159372" y="113243"/>
                  </a:lnTo>
                  <a:lnTo>
                    <a:pt x="159591" y="112841"/>
                  </a:lnTo>
                  <a:lnTo>
                    <a:pt x="159874" y="112073"/>
                  </a:lnTo>
                  <a:lnTo>
                    <a:pt x="159979" y="111592"/>
                  </a:lnTo>
                  <a:lnTo>
                    <a:pt x="160087" y="110798"/>
                  </a:lnTo>
                  <a:lnTo>
                    <a:pt x="160071" y="110442"/>
                  </a:lnTo>
                  <a:lnTo>
                    <a:pt x="159946" y="110022"/>
                  </a:lnTo>
                  <a:lnTo>
                    <a:pt x="159382" y="108929"/>
                  </a:lnTo>
                  <a:lnTo>
                    <a:pt x="159039" y="108574"/>
                  </a:lnTo>
                  <a:lnTo>
                    <a:pt x="158838" y="108572"/>
                  </a:lnTo>
                  <a:lnTo>
                    <a:pt x="151709" y="108560"/>
                  </a:lnTo>
                  <a:lnTo>
                    <a:pt x="134459" y="108327"/>
                  </a:lnTo>
                  <a:lnTo>
                    <a:pt x="134264" y="108323"/>
                  </a:lnTo>
                  <a:lnTo>
                    <a:pt x="133962" y="108318"/>
                  </a:lnTo>
                  <a:lnTo>
                    <a:pt x="120009" y="108140"/>
                  </a:lnTo>
                  <a:lnTo>
                    <a:pt x="119492" y="107849"/>
                  </a:lnTo>
                  <a:lnTo>
                    <a:pt x="119200" y="107439"/>
                  </a:lnTo>
                  <a:lnTo>
                    <a:pt x="119173" y="106924"/>
                  </a:lnTo>
                  <a:lnTo>
                    <a:pt x="119713" y="106350"/>
                  </a:lnTo>
                  <a:lnTo>
                    <a:pt x="120315" y="105906"/>
                  </a:lnTo>
                  <a:lnTo>
                    <a:pt x="120991" y="105530"/>
                  </a:lnTo>
                  <a:lnTo>
                    <a:pt x="121847" y="105426"/>
                  </a:lnTo>
                  <a:lnTo>
                    <a:pt x="122781" y="106291"/>
                  </a:lnTo>
                  <a:lnTo>
                    <a:pt x="122897" y="106568"/>
                  </a:lnTo>
                  <a:lnTo>
                    <a:pt x="123019" y="107328"/>
                  </a:lnTo>
                  <a:lnTo>
                    <a:pt x="122944" y="108119"/>
                  </a:lnTo>
                  <a:lnTo>
                    <a:pt x="123994" y="107635"/>
                  </a:lnTo>
                  <a:lnTo>
                    <a:pt x="124208" y="107254"/>
                  </a:lnTo>
                  <a:lnTo>
                    <a:pt x="124734" y="106762"/>
                  </a:lnTo>
                  <a:lnTo>
                    <a:pt x="125026" y="106632"/>
                  </a:lnTo>
                  <a:lnTo>
                    <a:pt x="125074" y="106169"/>
                  </a:lnTo>
                  <a:lnTo>
                    <a:pt x="124873" y="105696"/>
                  </a:lnTo>
                  <a:lnTo>
                    <a:pt x="125053" y="104920"/>
                  </a:lnTo>
                  <a:lnTo>
                    <a:pt x="125827" y="104476"/>
                  </a:lnTo>
                  <a:lnTo>
                    <a:pt x="126347" y="104554"/>
                  </a:lnTo>
                  <a:lnTo>
                    <a:pt x="126625" y="104140"/>
                  </a:lnTo>
                  <a:lnTo>
                    <a:pt x="126431" y="101321"/>
                  </a:lnTo>
                  <a:lnTo>
                    <a:pt x="127712" y="100455"/>
                  </a:lnTo>
                  <a:lnTo>
                    <a:pt x="128735" y="99993"/>
                  </a:lnTo>
                  <a:lnTo>
                    <a:pt x="128792" y="98598"/>
                  </a:lnTo>
                  <a:lnTo>
                    <a:pt x="128958" y="97386"/>
                  </a:lnTo>
                  <a:lnTo>
                    <a:pt x="129240" y="96510"/>
                  </a:lnTo>
                  <a:lnTo>
                    <a:pt x="129345" y="95645"/>
                  </a:lnTo>
                  <a:lnTo>
                    <a:pt x="129308" y="95373"/>
                  </a:lnTo>
                  <a:lnTo>
                    <a:pt x="129950" y="94265"/>
                  </a:lnTo>
                  <a:lnTo>
                    <a:pt x="130120" y="94097"/>
                  </a:lnTo>
                  <a:lnTo>
                    <a:pt x="130396" y="94011"/>
                  </a:lnTo>
                  <a:lnTo>
                    <a:pt x="130946" y="93217"/>
                  </a:lnTo>
                  <a:lnTo>
                    <a:pt x="131154" y="92676"/>
                  </a:lnTo>
                  <a:lnTo>
                    <a:pt x="131490" y="90290"/>
                  </a:lnTo>
                  <a:lnTo>
                    <a:pt x="131296" y="90107"/>
                  </a:lnTo>
                  <a:lnTo>
                    <a:pt x="130157" y="89794"/>
                  </a:lnTo>
                  <a:lnTo>
                    <a:pt x="129705" y="89835"/>
                  </a:lnTo>
                  <a:lnTo>
                    <a:pt x="129392" y="89970"/>
                  </a:lnTo>
                  <a:lnTo>
                    <a:pt x="128249" y="89411"/>
                  </a:lnTo>
                  <a:lnTo>
                    <a:pt x="128031" y="89213"/>
                  </a:lnTo>
                  <a:lnTo>
                    <a:pt x="127885" y="88512"/>
                  </a:lnTo>
                  <a:lnTo>
                    <a:pt x="128096" y="87812"/>
                  </a:lnTo>
                  <a:lnTo>
                    <a:pt x="127565" y="87659"/>
                  </a:lnTo>
                  <a:lnTo>
                    <a:pt x="126854" y="87160"/>
                  </a:lnTo>
                  <a:lnTo>
                    <a:pt x="126303" y="86467"/>
                  </a:lnTo>
                  <a:lnTo>
                    <a:pt x="126364" y="86168"/>
                  </a:lnTo>
                  <a:lnTo>
                    <a:pt x="127064" y="84990"/>
                  </a:lnTo>
                  <a:lnTo>
                    <a:pt x="127482" y="84594"/>
                  </a:lnTo>
                  <a:lnTo>
                    <a:pt x="127737" y="84467"/>
                  </a:lnTo>
                  <a:lnTo>
                    <a:pt x="128105" y="84557"/>
                  </a:lnTo>
                  <a:lnTo>
                    <a:pt x="128714" y="84404"/>
                  </a:lnTo>
                  <a:lnTo>
                    <a:pt x="129037" y="84124"/>
                  </a:lnTo>
                  <a:lnTo>
                    <a:pt x="129078" y="83833"/>
                  </a:lnTo>
                  <a:lnTo>
                    <a:pt x="129016" y="83520"/>
                  </a:lnTo>
                  <a:lnTo>
                    <a:pt x="128669" y="82353"/>
                  </a:lnTo>
                  <a:lnTo>
                    <a:pt x="128178" y="81833"/>
                  </a:lnTo>
                  <a:lnTo>
                    <a:pt x="127580" y="82118"/>
                  </a:lnTo>
                  <a:lnTo>
                    <a:pt x="127420" y="82107"/>
                  </a:lnTo>
                  <a:lnTo>
                    <a:pt x="127155" y="81936"/>
                  </a:lnTo>
                  <a:lnTo>
                    <a:pt x="126998" y="81709"/>
                  </a:lnTo>
                  <a:lnTo>
                    <a:pt x="127012" y="81231"/>
                  </a:lnTo>
                  <a:lnTo>
                    <a:pt x="127165" y="80422"/>
                  </a:lnTo>
                  <a:lnTo>
                    <a:pt x="126620" y="80225"/>
                  </a:lnTo>
                  <a:lnTo>
                    <a:pt x="126181" y="80456"/>
                  </a:lnTo>
                  <a:lnTo>
                    <a:pt x="126130" y="81209"/>
                  </a:lnTo>
                  <a:lnTo>
                    <a:pt x="125957" y="81571"/>
                  </a:lnTo>
                  <a:lnTo>
                    <a:pt x="125661" y="81668"/>
                  </a:lnTo>
                  <a:lnTo>
                    <a:pt x="125368" y="81564"/>
                  </a:lnTo>
                  <a:lnTo>
                    <a:pt x="124902" y="81147"/>
                  </a:lnTo>
                  <a:lnTo>
                    <a:pt x="124247" y="80781"/>
                  </a:lnTo>
                  <a:lnTo>
                    <a:pt x="123612" y="81022"/>
                  </a:lnTo>
                  <a:lnTo>
                    <a:pt x="121688" y="81108"/>
                  </a:lnTo>
                  <a:lnTo>
                    <a:pt x="121035" y="80589"/>
                  </a:lnTo>
                  <a:lnTo>
                    <a:pt x="120474" y="80518"/>
                  </a:lnTo>
                  <a:lnTo>
                    <a:pt x="120171" y="80779"/>
                  </a:lnTo>
                  <a:lnTo>
                    <a:pt x="119749" y="80887"/>
                  </a:lnTo>
                  <a:lnTo>
                    <a:pt x="119483" y="80701"/>
                  </a:lnTo>
                  <a:lnTo>
                    <a:pt x="119222" y="80235"/>
                  </a:lnTo>
                  <a:lnTo>
                    <a:pt x="118881" y="80093"/>
                  </a:lnTo>
                  <a:lnTo>
                    <a:pt x="118640" y="80190"/>
                  </a:lnTo>
                  <a:lnTo>
                    <a:pt x="118629" y="80596"/>
                  </a:lnTo>
                  <a:lnTo>
                    <a:pt x="118354" y="80712"/>
                  </a:lnTo>
                  <a:lnTo>
                    <a:pt x="117843" y="80771"/>
                  </a:lnTo>
                  <a:lnTo>
                    <a:pt x="117455" y="81059"/>
                  </a:lnTo>
                  <a:lnTo>
                    <a:pt x="117527" y="81387"/>
                  </a:lnTo>
                  <a:lnTo>
                    <a:pt x="117316" y="82017"/>
                  </a:lnTo>
                  <a:lnTo>
                    <a:pt x="117115" y="82140"/>
                  </a:lnTo>
                  <a:lnTo>
                    <a:pt x="116703" y="81085"/>
                  </a:lnTo>
                  <a:lnTo>
                    <a:pt x="116693" y="80549"/>
                  </a:lnTo>
                  <a:lnTo>
                    <a:pt x="116482" y="80667"/>
                  </a:lnTo>
                  <a:lnTo>
                    <a:pt x="116139" y="81051"/>
                  </a:lnTo>
                  <a:lnTo>
                    <a:pt x="115914" y="81663"/>
                  </a:lnTo>
                  <a:lnTo>
                    <a:pt x="115969" y="81842"/>
                  </a:lnTo>
                  <a:lnTo>
                    <a:pt x="115904" y="82129"/>
                  </a:lnTo>
                  <a:lnTo>
                    <a:pt x="115788" y="82412"/>
                  </a:lnTo>
                  <a:lnTo>
                    <a:pt x="115632" y="82550"/>
                  </a:lnTo>
                  <a:lnTo>
                    <a:pt x="115240" y="82662"/>
                  </a:lnTo>
                  <a:lnTo>
                    <a:pt x="114948" y="82569"/>
                  </a:lnTo>
                  <a:lnTo>
                    <a:pt x="114710" y="82375"/>
                  </a:lnTo>
                  <a:lnTo>
                    <a:pt x="114478" y="81883"/>
                  </a:lnTo>
                  <a:lnTo>
                    <a:pt x="114121" y="81797"/>
                  </a:lnTo>
                  <a:lnTo>
                    <a:pt x="113900" y="82036"/>
                  </a:lnTo>
                  <a:lnTo>
                    <a:pt x="114026" y="82327"/>
                  </a:lnTo>
                  <a:lnTo>
                    <a:pt x="114026" y="82487"/>
                  </a:lnTo>
                  <a:lnTo>
                    <a:pt x="113866" y="82856"/>
                  </a:lnTo>
                  <a:lnTo>
                    <a:pt x="113247" y="82834"/>
                  </a:lnTo>
                  <a:lnTo>
                    <a:pt x="113233" y="82670"/>
                  </a:lnTo>
                  <a:lnTo>
                    <a:pt x="112546" y="82599"/>
                  </a:lnTo>
                  <a:lnTo>
                    <a:pt x="112515" y="83013"/>
                  </a:lnTo>
                  <a:lnTo>
                    <a:pt x="112454" y="83345"/>
                  </a:lnTo>
                  <a:lnTo>
                    <a:pt x="112226" y="83591"/>
                  </a:lnTo>
                  <a:lnTo>
                    <a:pt x="111604" y="83863"/>
                  </a:lnTo>
                  <a:lnTo>
                    <a:pt x="111097" y="83886"/>
                  </a:lnTo>
                  <a:lnTo>
                    <a:pt x="110624" y="83472"/>
                  </a:lnTo>
                  <a:lnTo>
                    <a:pt x="110542" y="83286"/>
                  </a:lnTo>
                  <a:lnTo>
                    <a:pt x="110076" y="83096"/>
                  </a:lnTo>
                  <a:lnTo>
                    <a:pt x="108739" y="83067"/>
                  </a:lnTo>
                  <a:lnTo>
                    <a:pt x="108302" y="83332"/>
                  </a:lnTo>
                  <a:lnTo>
                    <a:pt x="108297" y="83820"/>
                  </a:lnTo>
                  <a:lnTo>
                    <a:pt x="108436" y="84126"/>
                  </a:lnTo>
                  <a:lnTo>
                    <a:pt x="108393" y="84685"/>
                  </a:lnTo>
                  <a:lnTo>
                    <a:pt x="108135" y="84869"/>
                  </a:lnTo>
                  <a:lnTo>
                    <a:pt x="107187" y="84039"/>
                  </a:lnTo>
                  <a:lnTo>
                    <a:pt x="105959" y="83919"/>
                  </a:lnTo>
                  <a:lnTo>
                    <a:pt x="105054" y="84057"/>
                  </a:lnTo>
                  <a:lnTo>
                    <a:pt x="103434" y="84027"/>
                  </a:lnTo>
                  <a:lnTo>
                    <a:pt x="101046" y="85015"/>
                  </a:lnTo>
                  <a:lnTo>
                    <a:pt x="98029" y="85802"/>
                  </a:lnTo>
                  <a:lnTo>
                    <a:pt x="97740" y="86020"/>
                  </a:lnTo>
                  <a:lnTo>
                    <a:pt x="96708" y="86344"/>
                  </a:lnTo>
                  <a:lnTo>
                    <a:pt x="95498" y="85806"/>
                  </a:lnTo>
                  <a:lnTo>
                    <a:pt x="95385" y="85549"/>
                  </a:lnTo>
                  <a:lnTo>
                    <a:pt x="95331" y="85049"/>
                  </a:lnTo>
                  <a:lnTo>
                    <a:pt x="95167" y="84829"/>
                  </a:lnTo>
                  <a:lnTo>
                    <a:pt x="94875" y="84714"/>
                  </a:lnTo>
                  <a:lnTo>
                    <a:pt x="94531" y="84736"/>
                  </a:lnTo>
                  <a:lnTo>
                    <a:pt x="94396" y="84219"/>
                  </a:lnTo>
                  <a:lnTo>
                    <a:pt x="97141" y="83400"/>
                  </a:lnTo>
                  <a:lnTo>
                    <a:pt x="97073" y="83134"/>
                  </a:lnTo>
                  <a:lnTo>
                    <a:pt x="96528" y="82472"/>
                  </a:lnTo>
                  <a:lnTo>
                    <a:pt x="96031" y="82103"/>
                  </a:lnTo>
                  <a:lnTo>
                    <a:pt x="97114" y="80602"/>
                  </a:lnTo>
                  <a:lnTo>
                    <a:pt x="97620" y="80667"/>
                  </a:lnTo>
                  <a:lnTo>
                    <a:pt x="97885" y="80264"/>
                  </a:lnTo>
                  <a:lnTo>
                    <a:pt x="97595" y="79370"/>
                  </a:lnTo>
                  <a:lnTo>
                    <a:pt x="96697" y="79172"/>
                  </a:lnTo>
                  <a:lnTo>
                    <a:pt x="96585" y="79545"/>
                  </a:lnTo>
                  <a:lnTo>
                    <a:pt x="96068" y="79765"/>
                  </a:lnTo>
                  <a:lnTo>
                    <a:pt x="95894" y="79695"/>
                  </a:lnTo>
                  <a:lnTo>
                    <a:pt x="95731" y="79285"/>
                  </a:lnTo>
                  <a:lnTo>
                    <a:pt x="96010" y="78949"/>
                  </a:lnTo>
                  <a:lnTo>
                    <a:pt x="96162" y="77894"/>
                  </a:lnTo>
                  <a:lnTo>
                    <a:pt x="95978" y="77241"/>
                  </a:lnTo>
                  <a:lnTo>
                    <a:pt x="95696" y="76954"/>
                  </a:lnTo>
                  <a:lnTo>
                    <a:pt x="95696" y="76742"/>
                  </a:lnTo>
                  <a:lnTo>
                    <a:pt x="95839" y="76257"/>
                  </a:lnTo>
                  <a:lnTo>
                    <a:pt x="96022" y="76026"/>
                  </a:lnTo>
                  <a:lnTo>
                    <a:pt x="96308" y="75202"/>
                  </a:lnTo>
                  <a:lnTo>
                    <a:pt x="96737" y="73512"/>
                  </a:lnTo>
                  <a:lnTo>
                    <a:pt x="96587" y="73345"/>
                  </a:lnTo>
                  <a:lnTo>
                    <a:pt x="96100" y="73192"/>
                  </a:lnTo>
                  <a:lnTo>
                    <a:pt x="95494" y="73423"/>
                  </a:lnTo>
                  <a:lnTo>
                    <a:pt x="95069" y="73785"/>
                  </a:lnTo>
                  <a:lnTo>
                    <a:pt x="94882" y="74371"/>
                  </a:lnTo>
                  <a:lnTo>
                    <a:pt x="93997" y="74755"/>
                  </a:lnTo>
                  <a:lnTo>
                    <a:pt x="93033" y="73913"/>
                  </a:lnTo>
                  <a:lnTo>
                    <a:pt x="93050" y="73726"/>
                  </a:lnTo>
                  <a:lnTo>
                    <a:pt x="93577" y="72537"/>
                  </a:lnTo>
                  <a:lnTo>
                    <a:pt x="93444" y="72309"/>
                  </a:lnTo>
                  <a:lnTo>
                    <a:pt x="93451" y="72145"/>
                  </a:lnTo>
                  <a:lnTo>
                    <a:pt x="94128" y="70430"/>
                  </a:lnTo>
                  <a:lnTo>
                    <a:pt x="94227" y="70299"/>
                  </a:lnTo>
                  <a:lnTo>
                    <a:pt x="94410" y="70225"/>
                  </a:lnTo>
                  <a:lnTo>
                    <a:pt x="94733" y="68994"/>
                  </a:lnTo>
                  <a:lnTo>
                    <a:pt x="95053" y="68621"/>
                  </a:lnTo>
                  <a:lnTo>
                    <a:pt x="94760" y="68297"/>
                  </a:lnTo>
                  <a:lnTo>
                    <a:pt x="93994" y="68312"/>
                  </a:lnTo>
                  <a:lnTo>
                    <a:pt x="92425" y="68159"/>
                  </a:lnTo>
                  <a:lnTo>
                    <a:pt x="92436" y="65874"/>
                  </a:lnTo>
                  <a:lnTo>
                    <a:pt x="92806" y="65874"/>
                  </a:lnTo>
                  <a:lnTo>
                    <a:pt x="92807" y="63973"/>
                  </a:lnTo>
                  <a:lnTo>
                    <a:pt x="92336" y="63973"/>
                  </a:lnTo>
                  <a:lnTo>
                    <a:pt x="92336" y="62486"/>
                  </a:lnTo>
                  <a:lnTo>
                    <a:pt x="78889" y="62368"/>
                  </a:lnTo>
                  <a:lnTo>
                    <a:pt x="67430" y="62182"/>
                  </a:lnTo>
                  <a:lnTo>
                    <a:pt x="67476" y="56598"/>
                  </a:lnTo>
                  <a:lnTo>
                    <a:pt x="67012" y="56611"/>
                  </a:lnTo>
                  <a:lnTo>
                    <a:pt x="66936" y="57730"/>
                  </a:lnTo>
                  <a:lnTo>
                    <a:pt x="66009" y="57535"/>
                  </a:lnTo>
                  <a:lnTo>
                    <a:pt x="65702" y="57159"/>
                  </a:lnTo>
                  <a:lnTo>
                    <a:pt x="65102" y="57097"/>
                  </a:lnTo>
                  <a:lnTo>
                    <a:pt x="63944" y="57309"/>
                  </a:lnTo>
                  <a:lnTo>
                    <a:pt x="63508" y="57473"/>
                  </a:lnTo>
                  <a:lnTo>
                    <a:pt x="63402" y="57674"/>
                  </a:lnTo>
                  <a:lnTo>
                    <a:pt x="62949" y="57745"/>
                  </a:lnTo>
                  <a:lnTo>
                    <a:pt x="62680" y="57686"/>
                  </a:lnTo>
                  <a:lnTo>
                    <a:pt x="62400" y="57406"/>
                  </a:lnTo>
                  <a:lnTo>
                    <a:pt x="61903" y="57086"/>
                  </a:lnTo>
                  <a:lnTo>
                    <a:pt x="60809" y="57724"/>
                  </a:lnTo>
                  <a:lnTo>
                    <a:pt x="60359" y="57127"/>
                  </a:lnTo>
                  <a:lnTo>
                    <a:pt x="59995" y="57299"/>
                  </a:lnTo>
                  <a:lnTo>
                    <a:pt x="59095" y="57929"/>
                  </a:lnTo>
                  <a:lnTo>
                    <a:pt x="58823" y="56982"/>
                  </a:lnTo>
                  <a:lnTo>
                    <a:pt x="58363" y="56634"/>
                  </a:lnTo>
                  <a:lnTo>
                    <a:pt x="58388" y="55781"/>
                  </a:lnTo>
                  <a:lnTo>
                    <a:pt x="58228" y="55385"/>
                  </a:lnTo>
                  <a:lnTo>
                    <a:pt x="58050" y="55083"/>
                  </a:lnTo>
                  <a:lnTo>
                    <a:pt x="57720" y="54889"/>
                  </a:lnTo>
                  <a:lnTo>
                    <a:pt x="56874" y="56045"/>
                  </a:lnTo>
                  <a:lnTo>
                    <a:pt x="56598" y="56694"/>
                  </a:lnTo>
                  <a:lnTo>
                    <a:pt x="56649" y="57353"/>
                  </a:lnTo>
                  <a:lnTo>
                    <a:pt x="56601" y="57495"/>
                  </a:lnTo>
                  <a:lnTo>
                    <a:pt x="56356" y="57760"/>
                  </a:lnTo>
                  <a:lnTo>
                    <a:pt x="56145" y="57849"/>
                  </a:lnTo>
                  <a:lnTo>
                    <a:pt x="56005" y="58054"/>
                  </a:lnTo>
                  <a:lnTo>
                    <a:pt x="56069" y="58949"/>
                  </a:lnTo>
                  <a:lnTo>
                    <a:pt x="55950" y="59900"/>
                  </a:lnTo>
                  <a:lnTo>
                    <a:pt x="55868" y="60131"/>
                  </a:lnTo>
                  <a:lnTo>
                    <a:pt x="55371" y="60444"/>
                  </a:lnTo>
                  <a:lnTo>
                    <a:pt x="55108" y="60481"/>
                  </a:lnTo>
                  <a:lnTo>
                    <a:pt x="54451" y="60496"/>
                  </a:lnTo>
                  <a:lnTo>
                    <a:pt x="54001" y="60388"/>
                  </a:lnTo>
                  <a:lnTo>
                    <a:pt x="53276" y="58691"/>
                  </a:lnTo>
                  <a:lnTo>
                    <a:pt x="53293" y="58527"/>
                  </a:lnTo>
                  <a:lnTo>
                    <a:pt x="53449" y="58337"/>
                  </a:lnTo>
                  <a:lnTo>
                    <a:pt x="53500" y="58102"/>
                  </a:lnTo>
                  <a:lnTo>
                    <a:pt x="53439" y="57744"/>
                  </a:lnTo>
                  <a:lnTo>
                    <a:pt x="52751" y="57453"/>
                  </a:lnTo>
                  <a:lnTo>
                    <a:pt x="52652" y="57256"/>
                  </a:lnTo>
                  <a:lnTo>
                    <a:pt x="52635" y="56614"/>
                  </a:lnTo>
                  <a:lnTo>
                    <a:pt x="52768" y="56063"/>
                  </a:lnTo>
                  <a:lnTo>
                    <a:pt x="52697" y="55738"/>
                  </a:lnTo>
                  <a:lnTo>
                    <a:pt x="51517" y="54460"/>
                  </a:lnTo>
                  <a:lnTo>
                    <a:pt x="51217" y="54348"/>
                  </a:lnTo>
                  <a:lnTo>
                    <a:pt x="50672" y="53837"/>
                  </a:lnTo>
                  <a:lnTo>
                    <a:pt x="50256" y="52711"/>
                  </a:lnTo>
                  <a:lnTo>
                    <a:pt x="48992" y="51921"/>
                  </a:lnTo>
                  <a:lnTo>
                    <a:pt x="48617" y="52786"/>
                  </a:lnTo>
                  <a:lnTo>
                    <a:pt x="48075" y="53066"/>
                  </a:lnTo>
                  <a:lnTo>
                    <a:pt x="47707" y="52782"/>
                  </a:lnTo>
                  <a:lnTo>
                    <a:pt x="47638" y="52495"/>
                  </a:lnTo>
                  <a:lnTo>
                    <a:pt x="47233" y="52052"/>
                  </a:lnTo>
                  <a:lnTo>
                    <a:pt x="46326" y="51336"/>
                  </a:lnTo>
                  <a:lnTo>
                    <a:pt x="45429" y="51083"/>
                  </a:lnTo>
                  <a:lnTo>
                    <a:pt x="44574" y="51393"/>
                  </a:lnTo>
                  <a:lnTo>
                    <a:pt x="44291" y="52418"/>
                  </a:lnTo>
                  <a:lnTo>
                    <a:pt x="43804" y="53567"/>
                  </a:lnTo>
                  <a:lnTo>
                    <a:pt x="43661" y="53612"/>
                  </a:lnTo>
                  <a:lnTo>
                    <a:pt x="43120" y="53451"/>
                  </a:lnTo>
                  <a:lnTo>
                    <a:pt x="42462" y="53794"/>
                  </a:lnTo>
                  <a:lnTo>
                    <a:pt x="42125" y="54409"/>
                  </a:lnTo>
                  <a:lnTo>
                    <a:pt x="42131" y="55158"/>
                  </a:lnTo>
                  <a:lnTo>
                    <a:pt x="40966" y="54636"/>
                  </a:lnTo>
                  <a:lnTo>
                    <a:pt x="40720" y="54692"/>
                  </a:lnTo>
                  <a:lnTo>
                    <a:pt x="39998" y="55165"/>
                  </a:lnTo>
                  <a:lnTo>
                    <a:pt x="39769" y="55146"/>
                  </a:lnTo>
                  <a:lnTo>
                    <a:pt x="39415" y="54736"/>
                  </a:lnTo>
                  <a:lnTo>
                    <a:pt x="38972" y="54810"/>
                  </a:lnTo>
                  <a:lnTo>
                    <a:pt x="38652" y="55694"/>
                  </a:lnTo>
                  <a:lnTo>
                    <a:pt x="38004" y="56018"/>
                  </a:lnTo>
                  <a:lnTo>
                    <a:pt x="37397" y="56134"/>
                  </a:lnTo>
                  <a:lnTo>
                    <a:pt x="37118" y="56104"/>
                  </a:lnTo>
                  <a:lnTo>
                    <a:pt x="36426" y="55686"/>
                  </a:lnTo>
                  <a:lnTo>
                    <a:pt x="36014" y="55220"/>
                  </a:lnTo>
                  <a:lnTo>
                    <a:pt x="35690" y="55090"/>
                  </a:lnTo>
                  <a:lnTo>
                    <a:pt x="35445" y="55101"/>
                  </a:lnTo>
                  <a:lnTo>
                    <a:pt x="34961" y="55299"/>
                  </a:lnTo>
                  <a:lnTo>
                    <a:pt x="34433" y="55310"/>
                  </a:lnTo>
                  <a:lnTo>
                    <a:pt x="33383" y="55045"/>
                  </a:lnTo>
                  <a:lnTo>
                    <a:pt x="32650" y="54989"/>
                  </a:lnTo>
                  <a:lnTo>
                    <a:pt x="32507" y="54851"/>
                  </a:lnTo>
                  <a:lnTo>
                    <a:pt x="33472" y="53908"/>
                  </a:lnTo>
                  <a:lnTo>
                    <a:pt x="33536" y="53722"/>
                  </a:lnTo>
                  <a:lnTo>
                    <a:pt x="33475" y="53483"/>
                  </a:lnTo>
                  <a:lnTo>
                    <a:pt x="32912" y="52995"/>
                  </a:lnTo>
                  <a:lnTo>
                    <a:pt x="32742" y="52749"/>
                  </a:lnTo>
                  <a:lnTo>
                    <a:pt x="32571" y="52350"/>
                  </a:lnTo>
                  <a:lnTo>
                    <a:pt x="32503" y="51761"/>
                  </a:lnTo>
                  <a:lnTo>
                    <a:pt x="32561" y="50963"/>
                  </a:lnTo>
                  <a:lnTo>
                    <a:pt x="33171" y="50295"/>
                  </a:lnTo>
                  <a:lnTo>
                    <a:pt x="32990" y="49650"/>
                  </a:lnTo>
                  <a:lnTo>
                    <a:pt x="32925" y="49110"/>
                  </a:lnTo>
                  <a:lnTo>
                    <a:pt x="33058" y="48614"/>
                  </a:lnTo>
                  <a:lnTo>
                    <a:pt x="33402" y="48461"/>
                  </a:lnTo>
                  <a:lnTo>
                    <a:pt x="33600" y="48155"/>
                  </a:lnTo>
                  <a:lnTo>
                    <a:pt x="33508" y="46863"/>
                  </a:lnTo>
                  <a:lnTo>
                    <a:pt x="33566" y="44202"/>
                  </a:lnTo>
                  <a:lnTo>
                    <a:pt x="33648" y="43568"/>
                  </a:lnTo>
                  <a:lnTo>
                    <a:pt x="33535" y="42953"/>
                  </a:lnTo>
                  <a:lnTo>
                    <a:pt x="33726" y="41756"/>
                  </a:lnTo>
                  <a:lnTo>
                    <a:pt x="34101" y="41812"/>
                  </a:lnTo>
                  <a:lnTo>
                    <a:pt x="34848" y="42587"/>
                  </a:lnTo>
                  <a:lnTo>
                    <a:pt x="35213" y="42531"/>
                  </a:lnTo>
                  <a:lnTo>
                    <a:pt x="35578" y="42666"/>
                  </a:lnTo>
                  <a:lnTo>
                    <a:pt x="37106" y="43538"/>
                  </a:lnTo>
                  <a:lnTo>
                    <a:pt x="37375" y="43892"/>
                  </a:lnTo>
                  <a:lnTo>
                    <a:pt x="37713" y="44597"/>
                  </a:lnTo>
                  <a:lnTo>
                    <a:pt x="38081" y="45339"/>
                  </a:lnTo>
                  <a:lnTo>
                    <a:pt x="38224" y="45115"/>
                  </a:lnTo>
                  <a:lnTo>
                    <a:pt x="38511" y="44086"/>
                  </a:lnTo>
                  <a:lnTo>
                    <a:pt x="38842" y="43318"/>
                  </a:lnTo>
                  <a:lnTo>
                    <a:pt x="39271" y="42938"/>
                  </a:lnTo>
                  <a:lnTo>
                    <a:pt x="39960" y="42868"/>
                  </a:lnTo>
                  <a:lnTo>
                    <a:pt x="41174" y="43424"/>
                  </a:lnTo>
                  <a:lnTo>
                    <a:pt x="41751" y="42794"/>
                  </a:lnTo>
                  <a:lnTo>
                    <a:pt x="42051" y="41698"/>
                  </a:lnTo>
                  <a:lnTo>
                    <a:pt x="42144" y="41120"/>
                  </a:lnTo>
                  <a:lnTo>
                    <a:pt x="41639" y="40262"/>
                  </a:lnTo>
                  <a:lnTo>
                    <a:pt x="40677" y="39401"/>
                  </a:lnTo>
                  <a:lnTo>
                    <a:pt x="38577" y="37312"/>
                  </a:lnTo>
                  <a:lnTo>
                    <a:pt x="37962" y="36375"/>
                  </a:lnTo>
                  <a:lnTo>
                    <a:pt x="38079" y="35346"/>
                  </a:lnTo>
                  <a:lnTo>
                    <a:pt x="58841" y="35265"/>
                  </a:lnTo>
                  <a:lnTo>
                    <a:pt x="59294" y="49"/>
                  </a:lnTo>
                  <a:lnTo>
                    <a:pt x="60065" y="0"/>
                  </a:lnTo>
                  <a:lnTo>
                    <a:pt x="71781" y="203"/>
                  </a:lnTo>
                  <a:lnTo>
                    <a:pt x="78829" y="246"/>
                  </a:lnTo>
                  <a:lnTo>
                    <a:pt x="79872" y="263"/>
                  </a:lnTo>
                  <a:lnTo>
                    <a:pt x="88062" y="38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2" name="pg1073">
              <a:extLst>
                <a:ext uri="{FF2B5EF4-FFF2-40B4-BE49-F238E27FC236}">
                  <a16:creationId xmlns:a16="http://schemas.microsoft.com/office/drawing/2014/main" id="{EBA11D34-F396-EF44-9CF2-640E64847B5F}"/>
                </a:ext>
              </a:extLst>
            </p:cNvPr>
            <p:cNvSpPr/>
            <p:nvPr/>
          </p:nvSpPr>
          <p:spPr>
            <a:xfrm>
              <a:off x="4208876" y="4606241"/>
              <a:ext cx="168537" cy="290223"/>
            </a:xfrm>
            <a:custGeom>
              <a:avLst/>
              <a:gdLst/>
              <a:ahLst/>
              <a:cxnLst/>
              <a:rect l="0" t="0" r="0" b="0"/>
              <a:pathLst>
                <a:path w="168537" h="290223">
                  <a:moveTo>
                    <a:pt x="37528" y="4380"/>
                  </a:moveTo>
                  <a:lnTo>
                    <a:pt x="41580" y="0"/>
                  </a:lnTo>
                  <a:lnTo>
                    <a:pt x="41975" y="505"/>
                  </a:lnTo>
                  <a:lnTo>
                    <a:pt x="43479" y="1985"/>
                  </a:lnTo>
                  <a:lnTo>
                    <a:pt x="43820" y="2444"/>
                  </a:lnTo>
                  <a:lnTo>
                    <a:pt x="44249" y="3287"/>
                  </a:lnTo>
                  <a:lnTo>
                    <a:pt x="44522" y="3607"/>
                  </a:lnTo>
                  <a:lnTo>
                    <a:pt x="47174" y="5301"/>
                  </a:lnTo>
                  <a:lnTo>
                    <a:pt x="47852" y="5846"/>
                  </a:lnTo>
                  <a:lnTo>
                    <a:pt x="48776" y="6152"/>
                  </a:lnTo>
                  <a:lnTo>
                    <a:pt x="49178" y="6051"/>
                  </a:lnTo>
                  <a:lnTo>
                    <a:pt x="49675" y="6407"/>
                  </a:lnTo>
                  <a:lnTo>
                    <a:pt x="51957" y="7163"/>
                  </a:lnTo>
                  <a:lnTo>
                    <a:pt x="52857" y="7151"/>
                  </a:lnTo>
                  <a:lnTo>
                    <a:pt x="53191" y="7322"/>
                  </a:lnTo>
                  <a:lnTo>
                    <a:pt x="53388" y="7561"/>
                  </a:lnTo>
                  <a:lnTo>
                    <a:pt x="53559" y="7915"/>
                  </a:lnTo>
                  <a:lnTo>
                    <a:pt x="54084" y="9555"/>
                  </a:lnTo>
                  <a:lnTo>
                    <a:pt x="54432" y="10081"/>
                  </a:lnTo>
                  <a:lnTo>
                    <a:pt x="55935" y="11117"/>
                  </a:lnTo>
                  <a:lnTo>
                    <a:pt x="57424" y="12522"/>
                  </a:lnTo>
                  <a:lnTo>
                    <a:pt x="59224" y="13503"/>
                  </a:lnTo>
                  <a:lnTo>
                    <a:pt x="59823" y="13614"/>
                  </a:lnTo>
                  <a:lnTo>
                    <a:pt x="61009" y="13585"/>
                  </a:lnTo>
                  <a:lnTo>
                    <a:pt x="61759" y="13305"/>
                  </a:lnTo>
                  <a:lnTo>
                    <a:pt x="62730" y="13104"/>
                  </a:lnTo>
                  <a:lnTo>
                    <a:pt x="63237" y="13134"/>
                  </a:lnTo>
                  <a:lnTo>
                    <a:pt x="64030" y="12984"/>
                  </a:lnTo>
                  <a:lnTo>
                    <a:pt x="64276" y="13207"/>
                  </a:lnTo>
                  <a:lnTo>
                    <a:pt x="64697" y="13584"/>
                  </a:lnTo>
                  <a:lnTo>
                    <a:pt x="67938" y="16461"/>
                  </a:lnTo>
                  <a:lnTo>
                    <a:pt x="74395" y="22189"/>
                  </a:lnTo>
                  <a:lnTo>
                    <a:pt x="79705" y="26937"/>
                  </a:lnTo>
                  <a:lnTo>
                    <a:pt x="79787" y="27252"/>
                  </a:lnTo>
                  <a:lnTo>
                    <a:pt x="80355" y="29439"/>
                  </a:lnTo>
                  <a:lnTo>
                    <a:pt x="81056" y="32140"/>
                  </a:lnTo>
                  <a:lnTo>
                    <a:pt x="82371" y="37200"/>
                  </a:lnTo>
                  <a:lnTo>
                    <a:pt x="82503" y="37707"/>
                  </a:lnTo>
                  <a:lnTo>
                    <a:pt x="83620" y="42056"/>
                  </a:lnTo>
                  <a:lnTo>
                    <a:pt x="83751" y="42567"/>
                  </a:lnTo>
                  <a:lnTo>
                    <a:pt x="85474" y="40463"/>
                  </a:lnTo>
                  <a:lnTo>
                    <a:pt x="85835" y="40986"/>
                  </a:lnTo>
                  <a:lnTo>
                    <a:pt x="86610" y="41027"/>
                  </a:lnTo>
                  <a:lnTo>
                    <a:pt x="86655" y="41396"/>
                  </a:lnTo>
                  <a:lnTo>
                    <a:pt x="86852" y="41977"/>
                  </a:lnTo>
                  <a:lnTo>
                    <a:pt x="88733" y="42532"/>
                  </a:lnTo>
                  <a:lnTo>
                    <a:pt x="90359" y="42484"/>
                  </a:lnTo>
                  <a:lnTo>
                    <a:pt x="90262" y="43368"/>
                  </a:lnTo>
                  <a:lnTo>
                    <a:pt x="90098" y="44439"/>
                  </a:lnTo>
                  <a:lnTo>
                    <a:pt x="88572" y="48536"/>
                  </a:lnTo>
                  <a:lnTo>
                    <a:pt x="91003" y="48518"/>
                  </a:lnTo>
                  <a:lnTo>
                    <a:pt x="91346" y="48299"/>
                  </a:lnTo>
                  <a:lnTo>
                    <a:pt x="92696" y="47016"/>
                  </a:lnTo>
                  <a:lnTo>
                    <a:pt x="93352" y="47003"/>
                  </a:lnTo>
                  <a:lnTo>
                    <a:pt x="94794" y="48524"/>
                  </a:lnTo>
                  <a:lnTo>
                    <a:pt x="96837" y="51107"/>
                  </a:lnTo>
                  <a:lnTo>
                    <a:pt x="95676" y="52222"/>
                  </a:lnTo>
                  <a:lnTo>
                    <a:pt x="96798" y="53704"/>
                  </a:lnTo>
                  <a:lnTo>
                    <a:pt x="96524" y="54311"/>
                  </a:lnTo>
                  <a:lnTo>
                    <a:pt x="96503" y="55290"/>
                  </a:lnTo>
                  <a:lnTo>
                    <a:pt x="96788" y="55355"/>
                  </a:lnTo>
                  <a:lnTo>
                    <a:pt x="98133" y="54217"/>
                  </a:lnTo>
                  <a:lnTo>
                    <a:pt x="98478" y="54911"/>
                  </a:lnTo>
                  <a:lnTo>
                    <a:pt x="98479" y="55401"/>
                  </a:lnTo>
                  <a:lnTo>
                    <a:pt x="98788" y="56238"/>
                  </a:lnTo>
                  <a:lnTo>
                    <a:pt x="99225" y="56237"/>
                  </a:lnTo>
                  <a:lnTo>
                    <a:pt x="99715" y="56020"/>
                  </a:lnTo>
                  <a:lnTo>
                    <a:pt x="100462" y="56207"/>
                  </a:lnTo>
                  <a:lnTo>
                    <a:pt x="102417" y="58693"/>
                  </a:lnTo>
                  <a:lnTo>
                    <a:pt x="103779" y="57469"/>
                  </a:lnTo>
                  <a:lnTo>
                    <a:pt x="105132" y="59344"/>
                  </a:lnTo>
                  <a:lnTo>
                    <a:pt x="105475" y="59479"/>
                  </a:lnTo>
                  <a:lnTo>
                    <a:pt x="105892" y="59400"/>
                  </a:lnTo>
                  <a:lnTo>
                    <a:pt x="105957" y="59806"/>
                  </a:lnTo>
                  <a:lnTo>
                    <a:pt x="105866" y="61924"/>
                  </a:lnTo>
                  <a:lnTo>
                    <a:pt x="105747" y="62293"/>
                  </a:lnTo>
                  <a:lnTo>
                    <a:pt x="105768" y="64569"/>
                  </a:lnTo>
                  <a:lnTo>
                    <a:pt x="106243" y="64902"/>
                  </a:lnTo>
                  <a:lnTo>
                    <a:pt x="108077" y="64908"/>
                  </a:lnTo>
                  <a:lnTo>
                    <a:pt x="108098" y="65360"/>
                  </a:lnTo>
                  <a:lnTo>
                    <a:pt x="108474" y="65651"/>
                  </a:lnTo>
                  <a:lnTo>
                    <a:pt x="108913" y="65680"/>
                  </a:lnTo>
                  <a:lnTo>
                    <a:pt x="108940" y="68051"/>
                  </a:lnTo>
                  <a:lnTo>
                    <a:pt x="108800" y="68465"/>
                  </a:lnTo>
                  <a:lnTo>
                    <a:pt x="108827" y="69863"/>
                  </a:lnTo>
                  <a:lnTo>
                    <a:pt x="109038" y="70095"/>
                  </a:lnTo>
                  <a:lnTo>
                    <a:pt x="109561" y="70136"/>
                  </a:lnTo>
                  <a:lnTo>
                    <a:pt x="109489" y="71385"/>
                  </a:lnTo>
                  <a:lnTo>
                    <a:pt x="111584" y="71631"/>
                  </a:lnTo>
                  <a:lnTo>
                    <a:pt x="112348" y="71799"/>
                  </a:lnTo>
                  <a:lnTo>
                    <a:pt x="113016" y="71796"/>
                  </a:lnTo>
                  <a:lnTo>
                    <a:pt x="112575" y="73432"/>
                  </a:lnTo>
                  <a:lnTo>
                    <a:pt x="113226" y="73507"/>
                  </a:lnTo>
                  <a:lnTo>
                    <a:pt x="113114" y="74674"/>
                  </a:lnTo>
                  <a:lnTo>
                    <a:pt x="113032" y="74912"/>
                  </a:lnTo>
                  <a:lnTo>
                    <a:pt x="112683" y="75237"/>
                  </a:lnTo>
                  <a:lnTo>
                    <a:pt x="112543" y="75535"/>
                  </a:lnTo>
                  <a:lnTo>
                    <a:pt x="112801" y="76210"/>
                  </a:lnTo>
                  <a:lnTo>
                    <a:pt x="112998" y="76422"/>
                  </a:lnTo>
                  <a:lnTo>
                    <a:pt x="113130" y="76355"/>
                  </a:lnTo>
                  <a:lnTo>
                    <a:pt x="113185" y="75755"/>
                  </a:lnTo>
                  <a:lnTo>
                    <a:pt x="114569" y="76248"/>
                  </a:lnTo>
                  <a:lnTo>
                    <a:pt x="116120" y="77068"/>
                  </a:lnTo>
                  <a:lnTo>
                    <a:pt x="118530" y="77872"/>
                  </a:lnTo>
                  <a:lnTo>
                    <a:pt x="119596" y="78438"/>
                  </a:lnTo>
                  <a:lnTo>
                    <a:pt x="116503" y="83518"/>
                  </a:lnTo>
                  <a:lnTo>
                    <a:pt x="116341" y="83822"/>
                  </a:lnTo>
                  <a:lnTo>
                    <a:pt x="116731" y="83915"/>
                  </a:lnTo>
                  <a:lnTo>
                    <a:pt x="117301" y="83792"/>
                  </a:lnTo>
                  <a:lnTo>
                    <a:pt x="117555" y="83652"/>
                  </a:lnTo>
                  <a:lnTo>
                    <a:pt x="118223" y="82947"/>
                  </a:lnTo>
                  <a:lnTo>
                    <a:pt x="118796" y="82790"/>
                  </a:lnTo>
                  <a:lnTo>
                    <a:pt x="119590" y="82793"/>
                  </a:lnTo>
                  <a:lnTo>
                    <a:pt x="119746" y="83203"/>
                  </a:lnTo>
                  <a:lnTo>
                    <a:pt x="119953" y="83311"/>
                  </a:lnTo>
                  <a:lnTo>
                    <a:pt x="120615" y="83330"/>
                  </a:lnTo>
                  <a:lnTo>
                    <a:pt x="120872" y="82983"/>
                  </a:lnTo>
                  <a:lnTo>
                    <a:pt x="121412" y="83393"/>
                  </a:lnTo>
                  <a:lnTo>
                    <a:pt x="121908" y="83917"/>
                  </a:lnTo>
                  <a:lnTo>
                    <a:pt x="123139" y="84073"/>
                  </a:lnTo>
                  <a:lnTo>
                    <a:pt x="123346" y="84174"/>
                  </a:lnTo>
                  <a:lnTo>
                    <a:pt x="124109" y="85020"/>
                  </a:lnTo>
                  <a:lnTo>
                    <a:pt x="124757" y="85449"/>
                  </a:lnTo>
                  <a:lnTo>
                    <a:pt x="125099" y="85788"/>
                  </a:lnTo>
                  <a:lnTo>
                    <a:pt x="125696" y="86724"/>
                  </a:lnTo>
                  <a:lnTo>
                    <a:pt x="125991" y="87019"/>
                  </a:lnTo>
                  <a:lnTo>
                    <a:pt x="126219" y="87101"/>
                  </a:lnTo>
                  <a:lnTo>
                    <a:pt x="126107" y="87887"/>
                  </a:lnTo>
                  <a:lnTo>
                    <a:pt x="125659" y="88335"/>
                  </a:lnTo>
                  <a:lnTo>
                    <a:pt x="125245" y="88517"/>
                  </a:lnTo>
                  <a:lnTo>
                    <a:pt x="125069" y="89215"/>
                  </a:lnTo>
                  <a:lnTo>
                    <a:pt x="125001" y="90266"/>
                  </a:lnTo>
                  <a:lnTo>
                    <a:pt x="124624" y="91656"/>
                  </a:lnTo>
                  <a:lnTo>
                    <a:pt x="124529" y="93006"/>
                  </a:lnTo>
                  <a:lnTo>
                    <a:pt x="126502" y="93182"/>
                  </a:lnTo>
                  <a:lnTo>
                    <a:pt x="126438" y="94300"/>
                  </a:lnTo>
                  <a:lnTo>
                    <a:pt x="126675" y="94289"/>
                  </a:lnTo>
                  <a:lnTo>
                    <a:pt x="127753" y="95407"/>
                  </a:lnTo>
                  <a:lnTo>
                    <a:pt x="128678" y="97130"/>
                  </a:lnTo>
                  <a:lnTo>
                    <a:pt x="130545" y="97243"/>
                  </a:lnTo>
                  <a:lnTo>
                    <a:pt x="130857" y="97284"/>
                  </a:lnTo>
                  <a:lnTo>
                    <a:pt x="132580" y="97866"/>
                  </a:lnTo>
                  <a:lnTo>
                    <a:pt x="132773" y="97948"/>
                  </a:lnTo>
                  <a:lnTo>
                    <a:pt x="133003" y="98257"/>
                  </a:lnTo>
                  <a:lnTo>
                    <a:pt x="132285" y="98511"/>
                  </a:lnTo>
                  <a:lnTo>
                    <a:pt x="131500" y="99264"/>
                  </a:lnTo>
                  <a:lnTo>
                    <a:pt x="130446" y="99834"/>
                  </a:lnTo>
                  <a:lnTo>
                    <a:pt x="130178" y="100110"/>
                  </a:lnTo>
                  <a:lnTo>
                    <a:pt x="128046" y="104186"/>
                  </a:lnTo>
                  <a:lnTo>
                    <a:pt x="127866" y="104734"/>
                  </a:lnTo>
                  <a:lnTo>
                    <a:pt x="127673" y="105066"/>
                  </a:lnTo>
                  <a:lnTo>
                    <a:pt x="127290" y="105415"/>
                  </a:lnTo>
                  <a:lnTo>
                    <a:pt x="127752" y="106000"/>
                  </a:lnTo>
                  <a:lnTo>
                    <a:pt x="127819" y="106307"/>
                  </a:lnTo>
                  <a:lnTo>
                    <a:pt x="126765" y="107466"/>
                  </a:lnTo>
                  <a:lnTo>
                    <a:pt x="128448" y="109663"/>
                  </a:lnTo>
                  <a:lnTo>
                    <a:pt x="131660" y="113717"/>
                  </a:lnTo>
                  <a:lnTo>
                    <a:pt x="132888" y="112612"/>
                  </a:lnTo>
                  <a:lnTo>
                    <a:pt x="135799" y="109767"/>
                  </a:lnTo>
                  <a:lnTo>
                    <a:pt x="136534" y="108629"/>
                  </a:lnTo>
                  <a:lnTo>
                    <a:pt x="139627" y="105628"/>
                  </a:lnTo>
                  <a:lnTo>
                    <a:pt x="139803" y="104517"/>
                  </a:lnTo>
                  <a:lnTo>
                    <a:pt x="140165" y="103850"/>
                  </a:lnTo>
                  <a:lnTo>
                    <a:pt x="140449" y="103709"/>
                  </a:lnTo>
                  <a:lnTo>
                    <a:pt x="141818" y="102520"/>
                  </a:lnTo>
                  <a:lnTo>
                    <a:pt x="144193" y="103445"/>
                  </a:lnTo>
                  <a:lnTo>
                    <a:pt x="144051" y="103985"/>
                  </a:lnTo>
                  <a:lnTo>
                    <a:pt x="144925" y="104321"/>
                  </a:lnTo>
                  <a:lnTo>
                    <a:pt x="145078" y="104104"/>
                  </a:lnTo>
                  <a:lnTo>
                    <a:pt x="146023" y="104474"/>
                  </a:lnTo>
                  <a:lnTo>
                    <a:pt x="146395" y="103379"/>
                  </a:lnTo>
                  <a:lnTo>
                    <a:pt x="149036" y="104344"/>
                  </a:lnTo>
                  <a:lnTo>
                    <a:pt x="148545" y="105574"/>
                  </a:lnTo>
                  <a:lnTo>
                    <a:pt x="148359" y="105750"/>
                  </a:lnTo>
                  <a:lnTo>
                    <a:pt x="148116" y="105828"/>
                  </a:lnTo>
                  <a:lnTo>
                    <a:pt x="147549" y="107572"/>
                  </a:lnTo>
                  <a:lnTo>
                    <a:pt x="150176" y="108627"/>
                  </a:lnTo>
                  <a:lnTo>
                    <a:pt x="149783" y="109917"/>
                  </a:lnTo>
                  <a:lnTo>
                    <a:pt x="151294" y="110475"/>
                  </a:lnTo>
                  <a:lnTo>
                    <a:pt x="150837" y="111996"/>
                  </a:lnTo>
                  <a:lnTo>
                    <a:pt x="150678" y="112011"/>
                  </a:lnTo>
                  <a:lnTo>
                    <a:pt x="150431" y="112466"/>
                  </a:lnTo>
                  <a:lnTo>
                    <a:pt x="150404" y="112936"/>
                  </a:lnTo>
                  <a:lnTo>
                    <a:pt x="150519" y="113622"/>
                  </a:lnTo>
                  <a:lnTo>
                    <a:pt x="151404" y="114169"/>
                  </a:lnTo>
                  <a:lnTo>
                    <a:pt x="151610" y="113972"/>
                  </a:lnTo>
                  <a:lnTo>
                    <a:pt x="151637" y="113625"/>
                  </a:lnTo>
                  <a:lnTo>
                    <a:pt x="151799" y="113223"/>
                  </a:lnTo>
                  <a:lnTo>
                    <a:pt x="152405" y="112328"/>
                  </a:lnTo>
                  <a:lnTo>
                    <a:pt x="152560" y="111575"/>
                  </a:lnTo>
                  <a:lnTo>
                    <a:pt x="152956" y="110232"/>
                  </a:lnTo>
                  <a:lnTo>
                    <a:pt x="153407" y="109509"/>
                  </a:lnTo>
                  <a:lnTo>
                    <a:pt x="154264" y="109859"/>
                  </a:lnTo>
                  <a:lnTo>
                    <a:pt x="154152" y="110434"/>
                  </a:lnTo>
                  <a:lnTo>
                    <a:pt x="155405" y="110899"/>
                  </a:lnTo>
                  <a:lnTo>
                    <a:pt x="155334" y="111295"/>
                  </a:lnTo>
                  <a:lnTo>
                    <a:pt x="156475" y="111775"/>
                  </a:lnTo>
                  <a:lnTo>
                    <a:pt x="156590" y="112406"/>
                  </a:lnTo>
                  <a:lnTo>
                    <a:pt x="155048" y="111801"/>
                  </a:lnTo>
                  <a:lnTo>
                    <a:pt x="154220" y="114400"/>
                  </a:lnTo>
                  <a:lnTo>
                    <a:pt x="153611" y="114061"/>
                  </a:lnTo>
                  <a:lnTo>
                    <a:pt x="153763" y="114945"/>
                  </a:lnTo>
                  <a:lnTo>
                    <a:pt x="153932" y="115292"/>
                  </a:lnTo>
                  <a:lnTo>
                    <a:pt x="153832" y="115597"/>
                  </a:lnTo>
                  <a:lnTo>
                    <a:pt x="152670" y="115146"/>
                  </a:lnTo>
                  <a:lnTo>
                    <a:pt x="151856" y="115885"/>
                  </a:lnTo>
                  <a:lnTo>
                    <a:pt x="151333" y="117279"/>
                  </a:lnTo>
                  <a:lnTo>
                    <a:pt x="151306" y="117756"/>
                  </a:lnTo>
                  <a:lnTo>
                    <a:pt x="151391" y="118662"/>
                  </a:lnTo>
                  <a:lnTo>
                    <a:pt x="151303" y="119228"/>
                  </a:lnTo>
                  <a:lnTo>
                    <a:pt x="151049" y="119848"/>
                  </a:lnTo>
                  <a:lnTo>
                    <a:pt x="150559" y="120541"/>
                  </a:lnTo>
                  <a:lnTo>
                    <a:pt x="150458" y="121410"/>
                  </a:lnTo>
                  <a:lnTo>
                    <a:pt x="150631" y="122222"/>
                  </a:lnTo>
                  <a:lnTo>
                    <a:pt x="150597" y="122405"/>
                  </a:lnTo>
                  <a:lnTo>
                    <a:pt x="149930" y="122159"/>
                  </a:lnTo>
                  <a:lnTo>
                    <a:pt x="148190" y="121038"/>
                  </a:lnTo>
                  <a:lnTo>
                    <a:pt x="147070" y="119972"/>
                  </a:lnTo>
                  <a:lnTo>
                    <a:pt x="147208" y="121470"/>
                  </a:lnTo>
                  <a:lnTo>
                    <a:pt x="147505" y="122906"/>
                  </a:lnTo>
                  <a:lnTo>
                    <a:pt x="147229" y="123264"/>
                  </a:lnTo>
                  <a:lnTo>
                    <a:pt x="146710" y="122931"/>
                  </a:lnTo>
                  <a:lnTo>
                    <a:pt x="146625" y="122301"/>
                  </a:lnTo>
                  <a:lnTo>
                    <a:pt x="146186" y="122391"/>
                  </a:lnTo>
                  <a:lnTo>
                    <a:pt x="145952" y="122931"/>
                  </a:lnTo>
                  <a:lnTo>
                    <a:pt x="145464" y="123553"/>
                  </a:lnTo>
                  <a:lnTo>
                    <a:pt x="145133" y="123818"/>
                  </a:lnTo>
                  <a:lnTo>
                    <a:pt x="144909" y="123661"/>
                  </a:lnTo>
                  <a:lnTo>
                    <a:pt x="144855" y="123475"/>
                  </a:lnTo>
                  <a:lnTo>
                    <a:pt x="145008" y="123486"/>
                  </a:lnTo>
                  <a:lnTo>
                    <a:pt x="144842" y="123266"/>
                  </a:lnTo>
                  <a:lnTo>
                    <a:pt x="144402" y="123344"/>
                  </a:lnTo>
                  <a:lnTo>
                    <a:pt x="144554" y="123896"/>
                  </a:lnTo>
                  <a:lnTo>
                    <a:pt x="145677" y="125219"/>
                  </a:lnTo>
                  <a:lnTo>
                    <a:pt x="146445" y="125894"/>
                  </a:lnTo>
                  <a:lnTo>
                    <a:pt x="146689" y="126256"/>
                  </a:lnTo>
                  <a:lnTo>
                    <a:pt x="145561" y="128570"/>
                  </a:lnTo>
                  <a:lnTo>
                    <a:pt x="145239" y="129763"/>
                  </a:lnTo>
                  <a:lnTo>
                    <a:pt x="145513" y="129946"/>
                  </a:lnTo>
                  <a:lnTo>
                    <a:pt x="145574" y="130084"/>
                  </a:lnTo>
                  <a:lnTo>
                    <a:pt x="144748" y="131277"/>
                  </a:lnTo>
                  <a:lnTo>
                    <a:pt x="145276" y="131761"/>
                  </a:lnTo>
                  <a:lnTo>
                    <a:pt x="143527" y="134236"/>
                  </a:lnTo>
                  <a:lnTo>
                    <a:pt x="145332" y="135818"/>
                  </a:lnTo>
                  <a:lnTo>
                    <a:pt x="144693" y="136769"/>
                  </a:lnTo>
                  <a:lnTo>
                    <a:pt x="138597" y="142528"/>
                  </a:lnTo>
                  <a:lnTo>
                    <a:pt x="141642" y="145031"/>
                  </a:lnTo>
                  <a:lnTo>
                    <a:pt x="142288" y="144127"/>
                  </a:lnTo>
                  <a:lnTo>
                    <a:pt x="142903" y="144250"/>
                  </a:lnTo>
                  <a:lnTo>
                    <a:pt x="143136" y="145210"/>
                  </a:lnTo>
                  <a:lnTo>
                    <a:pt x="143139" y="145457"/>
                  </a:lnTo>
                  <a:lnTo>
                    <a:pt x="144362" y="146583"/>
                  </a:lnTo>
                  <a:lnTo>
                    <a:pt x="143994" y="147064"/>
                  </a:lnTo>
                  <a:lnTo>
                    <a:pt x="143457" y="147220"/>
                  </a:lnTo>
                  <a:lnTo>
                    <a:pt x="143473" y="150091"/>
                  </a:lnTo>
                  <a:lnTo>
                    <a:pt x="144720" y="150154"/>
                  </a:lnTo>
                  <a:lnTo>
                    <a:pt x="145358" y="150307"/>
                  </a:lnTo>
                  <a:lnTo>
                    <a:pt x="145435" y="151161"/>
                  </a:lnTo>
                  <a:lnTo>
                    <a:pt x="146506" y="151687"/>
                  </a:lnTo>
                  <a:lnTo>
                    <a:pt x="146524" y="150256"/>
                  </a:lnTo>
                  <a:lnTo>
                    <a:pt x="146692" y="149280"/>
                  </a:lnTo>
                  <a:lnTo>
                    <a:pt x="147018" y="149007"/>
                  </a:lnTo>
                  <a:lnTo>
                    <a:pt x="147309" y="148008"/>
                  </a:lnTo>
                  <a:lnTo>
                    <a:pt x="148140" y="147729"/>
                  </a:lnTo>
                  <a:lnTo>
                    <a:pt x="148485" y="147499"/>
                  </a:lnTo>
                  <a:lnTo>
                    <a:pt x="148609" y="146920"/>
                  </a:lnTo>
                  <a:lnTo>
                    <a:pt x="148418" y="146416"/>
                  </a:lnTo>
                  <a:lnTo>
                    <a:pt x="148415" y="146155"/>
                  </a:lnTo>
                  <a:lnTo>
                    <a:pt x="149682" y="144783"/>
                  </a:lnTo>
                  <a:lnTo>
                    <a:pt x="149838" y="144764"/>
                  </a:lnTo>
                  <a:lnTo>
                    <a:pt x="150166" y="145219"/>
                  </a:lnTo>
                  <a:lnTo>
                    <a:pt x="150274" y="145554"/>
                  </a:lnTo>
                  <a:lnTo>
                    <a:pt x="150156" y="145704"/>
                  </a:lnTo>
                  <a:lnTo>
                    <a:pt x="150163" y="146002"/>
                  </a:lnTo>
                  <a:lnTo>
                    <a:pt x="150433" y="146770"/>
                  </a:lnTo>
                  <a:lnTo>
                    <a:pt x="150592" y="147019"/>
                  </a:lnTo>
                  <a:lnTo>
                    <a:pt x="150781" y="147120"/>
                  </a:lnTo>
                  <a:lnTo>
                    <a:pt x="151034" y="147020"/>
                  </a:lnTo>
                  <a:lnTo>
                    <a:pt x="151038" y="147657"/>
                  </a:lnTo>
                  <a:lnTo>
                    <a:pt x="150866" y="149312"/>
                  </a:lnTo>
                  <a:lnTo>
                    <a:pt x="150546" y="150233"/>
                  </a:lnTo>
                  <a:lnTo>
                    <a:pt x="149931" y="151288"/>
                  </a:lnTo>
                  <a:lnTo>
                    <a:pt x="149506" y="153645"/>
                  </a:lnTo>
                  <a:lnTo>
                    <a:pt x="152094" y="154937"/>
                  </a:lnTo>
                  <a:lnTo>
                    <a:pt x="152013" y="155687"/>
                  </a:lnTo>
                  <a:lnTo>
                    <a:pt x="153702" y="156536"/>
                  </a:lnTo>
                  <a:lnTo>
                    <a:pt x="151109" y="162909"/>
                  </a:lnTo>
                  <a:lnTo>
                    <a:pt x="152893" y="163821"/>
                  </a:lnTo>
                  <a:lnTo>
                    <a:pt x="160445" y="157333"/>
                  </a:lnTo>
                  <a:lnTo>
                    <a:pt x="160443" y="158728"/>
                  </a:lnTo>
                  <a:lnTo>
                    <a:pt x="161256" y="158714"/>
                  </a:lnTo>
                  <a:lnTo>
                    <a:pt x="162077" y="158286"/>
                  </a:lnTo>
                  <a:lnTo>
                    <a:pt x="162092" y="161342"/>
                  </a:lnTo>
                  <a:lnTo>
                    <a:pt x="161859" y="161409"/>
                  </a:lnTo>
                  <a:lnTo>
                    <a:pt x="161809" y="161581"/>
                  </a:lnTo>
                  <a:lnTo>
                    <a:pt x="161836" y="162051"/>
                  </a:lnTo>
                  <a:lnTo>
                    <a:pt x="162349" y="162006"/>
                  </a:lnTo>
                  <a:lnTo>
                    <a:pt x="163125" y="161675"/>
                  </a:lnTo>
                  <a:lnTo>
                    <a:pt x="163868" y="161616"/>
                  </a:lnTo>
                  <a:lnTo>
                    <a:pt x="163832" y="159367"/>
                  </a:lnTo>
                  <a:lnTo>
                    <a:pt x="164423" y="159368"/>
                  </a:lnTo>
                  <a:lnTo>
                    <a:pt x="165234" y="159658"/>
                  </a:lnTo>
                  <a:lnTo>
                    <a:pt x="165289" y="160836"/>
                  </a:lnTo>
                  <a:lnTo>
                    <a:pt x="166140" y="160858"/>
                  </a:lnTo>
                  <a:lnTo>
                    <a:pt x="166171" y="161965"/>
                  </a:lnTo>
                  <a:lnTo>
                    <a:pt x="165195" y="163076"/>
                  </a:lnTo>
                  <a:lnTo>
                    <a:pt x="164746" y="164258"/>
                  </a:lnTo>
                  <a:lnTo>
                    <a:pt x="164821" y="164572"/>
                  </a:lnTo>
                  <a:lnTo>
                    <a:pt x="165521" y="166155"/>
                  </a:lnTo>
                  <a:lnTo>
                    <a:pt x="166105" y="166665"/>
                  </a:lnTo>
                  <a:lnTo>
                    <a:pt x="166328" y="167206"/>
                  </a:lnTo>
                  <a:lnTo>
                    <a:pt x="166292" y="168783"/>
                  </a:lnTo>
                  <a:lnTo>
                    <a:pt x="166376" y="169211"/>
                  </a:lnTo>
                  <a:lnTo>
                    <a:pt x="166703" y="169517"/>
                  </a:lnTo>
                  <a:lnTo>
                    <a:pt x="166616" y="170486"/>
                  </a:lnTo>
                  <a:lnTo>
                    <a:pt x="166714" y="170725"/>
                  </a:lnTo>
                  <a:lnTo>
                    <a:pt x="166967" y="171153"/>
                  </a:lnTo>
                  <a:lnTo>
                    <a:pt x="167801" y="171355"/>
                  </a:lnTo>
                  <a:lnTo>
                    <a:pt x="167980" y="171701"/>
                  </a:lnTo>
                  <a:lnTo>
                    <a:pt x="167561" y="173047"/>
                  </a:lnTo>
                  <a:lnTo>
                    <a:pt x="166485" y="172757"/>
                  </a:lnTo>
                  <a:lnTo>
                    <a:pt x="166215" y="172813"/>
                  </a:lnTo>
                  <a:lnTo>
                    <a:pt x="166580" y="173599"/>
                  </a:lnTo>
                  <a:lnTo>
                    <a:pt x="167434" y="174065"/>
                  </a:lnTo>
                  <a:lnTo>
                    <a:pt x="168315" y="175936"/>
                  </a:lnTo>
                  <a:lnTo>
                    <a:pt x="168153" y="176920"/>
                  </a:lnTo>
                  <a:lnTo>
                    <a:pt x="168537" y="177049"/>
                  </a:lnTo>
                  <a:lnTo>
                    <a:pt x="167803" y="179944"/>
                  </a:lnTo>
                  <a:lnTo>
                    <a:pt x="167127" y="181616"/>
                  </a:lnTo>
                  <a:lnTo>
                    <a:pt x="166721" y="182625"/>
                  </a:lnTo>
                  <a:lnTo>
                    <a:pt x="165957" y="185662"/>
                  </a:lnTo>
                  <a:lnTo>
                    <a:pt x="165523" y="186882"/>
                  </a:lnTo>
                  <a:lnTo>
                    <a:pt x="164909" y="186491"/>
                  </a:lnTo>
                  <a:lnTo>
                    <a:pt x="164057" y="186122"/>
                  </a:lnTo>
                  <a:lnTo>
                    <a:pt x="161329" y="186087"/>
                  </a:lnTo>
                  <a:lnTo>
                    <a:pt x="160510" y="185814"/>
                  </a:lnTo>
                  <a:lnTo>
                    <a:pt x="159367" y="185250"/>
                  </a:lnTo>
                  <a:lnTo>
                    <a:pt x="158083" y="185203"/>
                  </a:lnTo>
                  <a:lnTo>
                    <a:pt x="157904" y="185426"/>
                  </a:lnTo>
                  <a:lnTo>
                    <a:pt x="157884" y="187737"/>
                  </a:lnTo>
                  <a:lnTo>
                    <a:pt x="157783" y="187954"/>
                  </a:lnTo>
                  <a:lnTo>
                    <a:pt x="156707" y="188006"/>
                  </a:lnTo>
                  <a:lnTo>
                    <a:pt x="156249" y="188640"/>
                  </a:lnTo>
                  <a:lnTo>
                    <a:pt x="155042" y="189806"/>
                  </a:lnTo>
                  <a:lnTo>
                    <a:pt x="154159" y="189885"/>
                  </a:lnTo>
                  <a:lnTo>
                    <a:pt x="154078" y="190627"/>
                  </a:lnTo>
                  <a:lnTo>
                    <a:pt x="152909" y="191257"/>
                  </a:lnTo>
                  <a:lnTo>
                    <a:pt x="152107" y="191436"/>
                  </a:lnTo>
                  <a:lnTo>
                    <a:pt x="148814" y="191564"/>
                  </a:lnTo>
                  <a:lnTo>
                    <a:pt x="148768" y="193145"/>
                  </a:lnTo>
                  <a:lnTo>
                    <a:pt x="147963" y="194175"/>
                  </a:lnTo>
                  <a:lnTo>
                    <a:pt x="147059" y="194950"/>
                  </a:lnTo>
                  <a:lnTo>
                    <a:pt x="146294" y="195926"/>
                  </a:lnTo>
                  <a:lnTo>
                    <a:pt x="145731" y="196515"/>
                  </a:lnTo>
                  <a:lnTo>
                    <a:pt x="144889" y="195750"/>
                  </a:lnTo>
                  <a:lnTo>
                    <a:pt x="144932" y="195430"/>
                  </a:lnTo>
                  <a:lnTo>
                    <a:pt x="138676" y="195376"/>
                  </a:lnTo>
                  <a:lnTo>
                    <a:pt x="133988" y="199569"/>
                  </a:lnTo>
                  <a:lnTo>
                    <a:pt x="132831" y="200602"/>
                  </a:lnTo>
                  <a:lnTo>
                    <a:pt x="128478" y="204499"/>
                  </a:lnTo>
                  <a:lnTo>
                    <a:pt x="123527" y="208911"/>
                  </a:lnTo>
                  <a:lnTo>
                    <a:pt x="123658" y="209273"/>
                  </a:lnTo>
                  <a:lnTo>
                    <a:pt x="126183" y="211622"/>
                  </a:lnTo>
                  <a:lnTo>
                    <a:pt x="124247" y="214146"/>
                  </a:lnTo>
                  <a:lnTo>
                    <a:pt x="123924" y="214803"/>
                  </a:lnTo>
                  <a:lnTo>
                    <a:pt x="123870" y="216656"/>
                  </a:lnTo>
                  <a:lnTo>
                    <a:pt x="123900" y="217864"/>
                  </a:lnTo>
                  <a:lnTo>
                    <a:pt x="123466" y="219210"/>
                  </a:lnTo>
                  <a:lnTo>
                    <a:pt x="123163" y="219475"/>
                  </a:lnTo>
                  <a:lnTo>
                    <a:pt x="118096" y="221508"/>
                  </a:lnTo>
                  <a:lnTo>
                    <a:pt x="118264" y="221586"/>
                  </a:lnTo>
                  <a:lnTo>
                    <a:pt x="119563" y="222835"/>
                  </a:lnTo>
                  <a:lnTo>
                    <a:pt x="121993" y="225802"/>
                  </a:lnTo>
                  <a:lnTo>
                    <a:pt x="126615" y="227659"/>
                  </a:lnTo>
                  <a:lnTo>
                    <a:pt x="127270" y="227838"/>
                  </a:lnTo>
                  <a:lnTo>
                    <a:pt x="129184" y="228692"/>
                  </a:lnTo>
                  <a:lnTo>
                    <a:pt x="129305" y="228905"/>
                  </a:lnTo>
                  <a:lnTo>
                    <a:pt x="129089" y="229893"/>
                  </a:lnTo>
                  <a:lnTo>
                    <a:pt x="129271" y="230336"/>
                  </a:lnTo>
                  <a:lnTo>
                    <a:pt x="129378" y="232264"/>
                  </a:lnTo>
                  <a:lnTo>
                    <a:pt x="130275" y="232626"/>
                  </a:lnTo>
                  <a:lnTo>
                    <a:pt x="130524" y="232593"/>
                  </a:lnTo>
                  <a:lnTo>
                    <a:pt x="130749" y="232425"/>
                  </a:lnTo>
                  <a:lnTo>
                    <a:pt x="131073" y="231777"/>
                  </a:lnTo>
                  <a:lnTo>
                    <a:pt x="131318" y="231672"/>
                  </a:lnTo>
                  <a:lnTo>
                    <a:pt x="131550" y="231695"/>
                  </a:lnTo>
                  <a:lnTo>
                    <a:pt x="134948" y="233051"/>
                  </a:lnTo>
                  <a:lnTo>
                    <a:pt x="135734" y="229900"/>
                  </a:lnTo>
                  <a:lnTo>
                    <a:pt x="137011" y="229132"/>
                  </a:lnTo>
                  <a:lnTo>
                    <a:pt x="137169" y="228945"/>
                  </a:lnTo>
                  <a:lnTo>
                    <a:pt x="137489" y="227856"/>
                  </a:lnTo>
                  <a:lnTo>
                    <a:pt x="137327" y="227204"/>
                  </a:lnTo>
                  <a:lnTo>
                    <a:pt x="137279" y="224286"/>
                  </a:lnTo>
                  <a:lnTo>
                    <a:pt x="138086" y="221875"/>
                  </a:lnTo>
                  <a:lnTo>
                    <a:pt x="138389" y="221700"/>
                  </a:lnTo>
                  <a:lnTo>
                    <a:pt x="140357" y="221663"/>
                  </a:lnTo>
                  <a:lnTo>
                    <a:pt x="141074" y="221394"/>
                  </a:lnTo>
                  <a:lnTo>
                    <a:pt x="142884" y="222177"/>
                  </a:lnTo>
                  <a:lnTo>
                    <a:pt x="142722" y="222655"/>
                  </a:lnTo>
                  <a:lnTo>
                    <a:pt x="143146" y="224467"/>
                  </a:lnTo>
                  <a:lnTo>
                    <a:pt x="143162" y="225686"/>
                  </a:lnTo>
                  <a:lnTo>
                    <a:pt x="143310" y="227338"/>
                  </a:lnTo>
                  <a:lnTo>
                    <a:pt x="144432" y="234385"/>
                  </a:lnTo>
                  <a:lnTo>
                    <a:pt x="146783" y="232194"/>
                  </a:lnTo>
                  <a:lnTo>
                    <a:pt x="147081" y="233089"/>
                  </a:lnTo>
                  <a:lnTo>
                    <a:pt x="146963" y="234580"/>
                  </a:lnTo>
                  <a:lnTo>
                    <a:pt x="146987" y="235002"/>
                  </a:lnTo>
                  <a:lnTo>
                    <a:pt x="147188" y="235617"/>
                  </a:lnTo>
                  <a:lnTo>
                    <a:pt x="147564" y="236314"/>
                  </a:lnTo>
                  <a:lnTo>
                    <a:pt x="147688" y="237000"/>
                  </a:lnTo>
                  <a:lnTo>
                    <a:pt x="147702" y="237429"/>
                  </a:lnTo>
                  <a:lnTo>
                    <a:pt x="147977" y="238287"/>
                  </a:lnTo>
                  <a:lnTo>
                    <a:pt x="148406" y="238973"/>
                  </a:lnTo>
                  <a:lnTo>
                    <a:pt x="148533" y="239349"/>
                  </a:lnTo>
                  <a:lnTo>
                    <a:pt x="148493" y="239658"/>
                  </a:lnTo>
                  <a:lnTo>
                    <a:pt x="148924" y="241586"/>
                  </a:lnTo>
                  <a:lnTo>
                    <a:pt x="148813" y="243129"/>
                  </a:lnTo>
                  <a:lnTo>
                    <a:pt x="148464" y="243585"/>
                  </a:lnTo>
                  <a:lnTo>
                    <a:pt x="148253" y="244841"/>
                  </a:lnTo>
                  <a:lnTo>
                    <a:pt x="148317" y="245184"/>
                  </a:lnTo>
                  <a:lnTo>
                    <a:pt x="148505" y="245520"/>
                  </a:lnTo>
                  <a:lnTo>
                    <a:pt x="148661" y="246553"/>
                  </a:lnTo>
                  <a:lnTo>
                    <a:pt x="148500" y="247123"/>
                  </a:lnTo>
                  <a:lnTo>
                    <a:pt x="148487" y="247425"/>
                  </a:lnTo>
                  <a:lnTo>
                    <a:pt x="148665" y="248734"/>
                  </a:lnTo>
                  <a:lnTo>
                    <a:pt x="148565" y="249953"/>
                  </a:lnTo>
                  <a:lnTo>
                    <a:pt x="147625" y="251952"/>
                  </a:lnTo>
                  <a:lnTo>
                    <a:pt x="147252" y="252895"/>
                  </a:lnTo>
                  <a:lnTo>
                    <a:pt x="147215" y="253361"/>
                  </a:lnTo>
                  <a:lnTo>
                    <a:pt x="147600" y="254126"/>
                  </a:lnTo>
                  <a:lnTo>
                    <a:pt x="147607" y="254998"/>
                  </a:lnTo>
                  <a:lnTo>
                    <a:pt x="148584" y="256306"/>
                  </a:lnTo>
                  <a:lnTo>
                    <a:pt x="149222" y="256235"/>
                  </a:lnTo>
                  <a:lnTo>
                    <a:pt x="150668" y="256851"/>
                  </a:lnTo>
                  <a:lnTo>
                    <a:pt x="150871" y="257018"/>
                  </a:lnTo>
                  <a:lnTo>
                    <a:pt x="151526" y="258031"/>
                  </a:lnTo>
                  <a:lnTo>
                    <a:pt x="152281" y="258579"/>
                  </a:lnTo>
                  <a:lnTo>
                    <a:pt x="152345" y="258751"/>
                  </a:lnTo>
                  <a:lnTo>
                    <a:pt x="152416" y="259594"/>
                  </a:lnTo>
                  <a:lnTo>
                    <a:pt x="153061" y="260716"/>
                  </a:lnTo>
                  <a:lnTo>
                    <a:pt x="153564" y="261260"/>
                  </a:lnTo>
                  <a:lnTo>
                    <a:pt x="154088" y="261334"/>
                  </a:lnTo>
                  <a:lnTo>
                    <a:pt x="154400" y="261196"/>
                  </a:lnTo>
                  <a:lnTo>
                    <a:pt x="154608" y="261014"/>
                  </a:lnTo>
                  <a:lnTo>
                    <a:pt x="154759" y="261040"/>
                  </a:lnTo>
                  <a:lnTo>
                    <a:pt x="154977" y="261394"/>
                  </a:lnTo>
                  <a:lnTo>
                    <a:pt x="155206" y="261968"/>
                  </a:lnTo>
                  <a:lnTo>
                    <a:pt x="155467" y="262065"/>
                  </a:lnTo>
                  <a:lnTo>
                    <a:pt x="155605" y="261957"/>
                  </a:lnTo>
                  <a:lnTo>
                    <a:pt x="155665" y="261409"/>
                  </a:lnTo>
                  <a:lnTo>
                    <a:pt x="155800" y="261125"/>
                  </a:lnTo>
                  <a:lnTo>
                    <a:pt x="157280" y="260465"/>
                  </a:lnTo>
                  <a:lnTo>
                    <a:pt x="157653" y="260510"/>
                  </a:lnTo>
                  <a:lnTo>
                    <a:pt x="157928" y="260827"/>
                  </a:lnTo>
                  <a:lnTo>
                    <a:pt x="158314" y="261498"/>
                  </a:lnTo>
                  <a:lnTo>
                    <a:pt x="158649" y="261808"/>
                  </a:lnTo>
                  <a:lnTo>
                    <a:pt x="158827" y="261841"/>
                  </a:lnTo>
                  <a:lnTo>
                    <a:pt x="159079" y="261621"/>
                  </a:lnTo>
                  <a:lnTo>
                    <a:pt x="159677" y="261338"/>
                  </a:lnTo>
                  <a:lnTo>
                    <a:pt x="159972" y="261278"/>
                  </a:lnTo>
                  <a:lnTo>
                    <a:pt x="161261" y="261678"/>
                  </a:lnTo>
                  <a:lnTo>
                    <a:pt x="161455" y="261816"/>
                  </a:lnTo>
                  <a:lnTo>
                    <a:pt x="161576" y="262055"/>
                  </a:lnTo>
                  <a:lnTo>
                    <a:pt x="161274" y="262472"/>
                  </a:lnTo>
                  <a:lnTo>
                    <a:pt x="161123" y="263117"/>
                  </a:lnTo>
                  <a:lnTo>
                    <a:pt x="161136" y="263475"/>
                  </a:lnTo>
                  <a:lnTo>
                    <a:pt x="161290" y="263717"/>
                  </a:lnTo>
                  <a:lnTo>
                    <a:pt x="161525" y="263814"/>
                  </a:lnTo>
                  <a:lnTo>
                    <a:pt x="161924" y="263774"/>
                  </a:lnTo>
                  <a:lnTo>
                    <a:pt x="162388" y="263062"/>
                  </a:lnTo>
                  <a:lnTo>
                    <a:pt x="162609" y="263002"/>
                  </a:lnTo>
                  <a:lnTo>
                    <a:pt x="162871" y="263323"/>
                  </a:lnTo>
                  <a:lnTo>
                    <a:pt x="162747" y="263807"/>
                  </a:lnTo>
                  <a:lnTo>
                    <a:pt x="162814" y="263979"/>
                  </a:lnTo>
                  <a:lnTo>
                    <a:pt x="162998" y="264124"/>
                  </a:lnTo>
                  <a:lnTo>
                    <a:pt x="163455" y="264218"/>
                  </a:lnTo>
                  <a:lnTo>
                    <a:pt x="164055" y="264054"/>
                  </a:lnTo>
                  <a:lnTo>
                    <a:pt x="164307" y="264155"/>
                  </a:lnTo>
                  <a:lnTo>
                    <a:pt x="164486" y="264426"/>
                  </a:lnTo>
                  <a:lnTo>
                    <a:pt x="161888" y="268834"/>
                  </a:lnTo>
                  <a:lnTo>
                    <a:pt x="157320" y="276590"/>
                  </a:lnTo>
                  <a:lnTo>
                    <a:pt x="149332" y="290223"/>
                  </a:lnTo>
                  <a:lnTo>
                    <a:pt x="149320" y="289546"/>
                  </a:lnTo>
                  <a:lnTo>
                    <a:pt x="149216" y="288856"/>
                  </a:lnTo>
                  <a:lnTo>
                    <a:pt x="148042" y="287802"/>
                  </a:lnTo>
                  <a:lnTo>
                    <a:pt x="146785" y="287135"/>
                  </a:lnTo>
                  <a:lnTo>
                    <a:pt x="144678" y="283315"/>
                  </a:lnTo>
                  <a:lnTo>
                    <a:pt x="145384" y="280609"/>
                  </a:lnTo>
                  <a:lnTo>
                    <a:pt x="141473" y="283814"/>
                  </a:lnTo>
                  <a:lnTo>
                    <a:pt x="141172" y="283840"/>
                  </a:lnTo>
                  <a:lnTo>
                    <a:pt x="140632" y="283698"/>
                  </a:lnTo>
                  <a:lnTo>
                    <a:pt x="140032" y="283113"/>
                  </a:lnTo>
                  <a:lnTo>
                    <a:pt x="139904" y="282897"/>
                  </a:lnTo>
                  <a:lnTo>
                    <a:pt x="139234" y="280880"/>
                  </a:lnTo>
                  <a:lnTo>
                    <a:pt x="139160" y="280313"/>
                  </a:lnTo>
                  <a:lnTo>
                    <a:pt x="139673" y="278255"/>
                  </a:lnTo>
                  <a:lnTo>
                    <a:pt x="140045" y="278187"/>
                  </a:lnTo>
                  <a:lnTo>
                    <a:pt x="140179" y="277229"/>
                  </a:lnTo>
                  <a:lnTo>
                    <a:pt x="140307" y="276890"/>
                  </a:lnTo>
                  <a:lnTo>
                    <a:pt x="142714" y="277718"/>
                  </a:lnTo>
                  <a:lnTo>
                    <a:pt x="143060" y="277934"/>
                  </a:lnTo>
                  <a:lnTo>
                    <a:pt x="145838" y="278850"/>
                  </a:lnTo>
                  <a:lnTo>
                    <a:pt x="146125" y="277738"/>
                  </a:lnTo>
                  <a:lnTo>
                    <a:pt x="144841" y="277331"/>
                  </a:lnTo>
                  <a:lnTo>
                    <a:pt x="144740" y="277021"/>
                  </a:lnTo>
                  <a:lnTo>
                    <a:pt x="145495" y="276078"/>
                  </a:lnTo>
                  <a:lnTo>
                    <a:pt x="146601" y="275905"/>
                  </a:lnTo>
                  <a:lnTo>
                    <a:pt x="146955" y="274625"/>
                  </a:lnTo>
                  <a:lnTo>
                    <a:pt x="146529" y="273469"/>
                  </a:lnTo>
                  <a:lnTo>
                    <a:pt x="146120" y="273002"/>
                  </a:lnTo>
                  <a:lnTo>
                    <a:pt x="145627" y="272793"/>
                  </a:lnTo>
                  <a:lnTo>
                    <a:pt x="145211" y="272715"/>
                  </a:lnTo>
                  <a:lnTo>
                    <a:pt x="144302" y="272979"/>
                  </a:lnTo>
                  <a:lnTo>
                    <a:pt x="144121" y="272890"/>
                  </a:lnTo>
                  <a:lnTo>
                    <a:pt x="143899" y="272588"/>
                  </a:lnTo>
                  <a:lnTo>
                    <a:pt x="143698" y="271995"/>
                  </a:lnTo>
                  <a:lnTo>
                    <a:pt x="143745" y="271637"/>
                  </a:lnTo>
                  <a:lnTo>
                    <a:pt x="143702" y="271312"/>
                  </a:lnTo>
                  <a:lnTo>
                    <a:pt x="143054" y="270563"/>
                  </a:lnTo>
                  <a:lnTo>
                    <a:pt x="142820" y="270432"/>
                  </a:lnTo>
                  <a:lnTo>
                    <a:pt x="142437" y="270436"/>
                  </a:lnTo>
                  <a:lnTo>
                    <a:pt x="141817" y="270607"/>
                  </a:lnTo>
                  <a:lnTo>
                    <a:pt x="141429" y="270390"/>
                  </a:lnTo>
                  <a:lnTo>
                    <a:pt x="140095" y="270044"/>
                  </a:lnTo>
                  <a:lnTo>
                    <a:pt x="139172" y="273915"/>
                  </a:lnTo>
                  <a:lnTo>
                    <a:pt x="136580" y="273169"/>
                  </a:lnTo>
                  <a:lnTo>
                    <a:pt x="136235" y="273370"/>
                  </a:lnTo>
                  <a:lnTo>
                    <a:pt x="135306" y="274236"/>
                  </a:lnTo>
                  <a:lnTo>
                    <a:pt x="134501" y="275314"/>
                  </a:lnTo>
                  <a:lnTo>
                    <a:pt x="134542" y="276350"/>
                  </a:lnTo>
                  <a:lnTo>
                    <a:pt x="134498" y="276936"/>
                  </a:lnTo>
                  <a:lnTo>
                    <a:pt x="134337" y="277420"/>
                  </a:lnTo>
                  <a:lnTo>
                    <a:pt x="134478" y="278423"/>
                  </a:lnTo>
                  <a:lnTo>
                    <a:pt x="134771" y="279400"/>
                  </a:lnTo>
                  <a:lnTo>
                    <a:pt x="134201" y="280020"/>
                  </a:lnTo>
                  <a:lnTo>
                    <a:pt x="133037" y="280229"/>
                  </a:lnTo>
                  <a:lnTo>
                    <a:pt x="132877" y="280747"/>
                  </a:lnTo>
                  <a:lnTo>
                    <a:pt x="132615" y="281027"/>
                  </a:lnTo>
                  <a:lnTo>
                    <a:pt x="132069" y="280748"/>
                  </a:lnTo>
                  <a:lnTo>
                    <a:pt x="131945" y="280319"/>
                  </a:lnTo>
                  <a:lnTo>
                    <a:pt x="132039" y="280125"/>
                  </a:lnTo>
                  <a:lnTo>
                    <a:pt x="132115" y="279428"/>
                  </a:lnTo>
                  <a:lnTo>
                    <a:pt x="131731" y="278596"/>
                  </a:lnTo>
                  <a:lnTo>
                    <a:pt x="130450" y="278197"/>
                  </a:lnTo>
                  <a:lnTo>
                    <a:pt x="130346" y="277991"/>
                  </a:lnTo>
                  <a:lnTo>
                    <a:pt x="130471" y="277279"/>
                  </a:lnTo>
                  <a:lnTo>
                    <a:pt x="129907" y="276958"/>
                  </a:lnTo>
                  <a:lnTo>
                    <a:pt x="129367" y="276783"/>
                  </a:lnTo>
                  <a:lnTo>
                    <a:pt x="129415" y="276339"/>
                  </a:lnTo>
                  <a:lnTo>
                    <a:pt x="129167" y="276200"/>
                  </a:lnTo>
                  <a:lnTo>
                    <a:pt x="128318" y="276265"/>
                  </a:lnTo>
                  <a:lnTo>
                    <a:pt x="127076" y="279169"/>
                  </a:lnTo>
                  <a:lnTo>
                    <a:pt x="127073" y="279321"/>
                  </a:lnTo>
                  <a:lnTo>
                    <a:pt x="126610" y="279139"/>
                  </a:lnTo>
                  <a:lnTo>
                    <a:pt x="126694" y="278475"/>
                  </a:lnTo>
                  <a:lnTo>
                    <a:pt x="126892" y="278113"/>
                  </a:lnTo>
                  <a:lnTo>
                    <a:pt x="126255" y="277729"/>
                  </a:lnTo>
                  <a:lnTo>
                    <a:pt x="125692" y="277569"/>
                  </a:lnTo>
                  <a:lnTo>
                    <a:pt x="125400" y="276924"/>
                  </a:lnTo>
                  <a:lnTo>
                    <a:pt x="126208" y="274688"/>
                  </a:lnTo>
                  <a:lnTo>
                    <a:pt x="125863" y="274142"/>
                  </a:lnTo>
                  <a:lnTo>
                    <a:pt x="126269" y="272144"/>
                  </a:lnTo>
                  <a:lnTo>
                    <a:pt x="126095" y="271737"/>
                  </a:lnTo>
                  <a:lnTo>
                    <a:pt x="124515" y="272319"/>
                  </a:lnTo>
                  <a:lnTo>
                    <a:pt x="124283" y="273437"/>
                  </a:lnTo>
                  <a:lnTo>
                    <a:pt x="124880" y="274769"/>
                  </a:lnTo>
                  <a:lnTo>
                    <a:pt x="125571" y="274798"/>
                  </a:lnTo>
                  <a:lnTo>
                    <a:pt x="125631" y="274929"/>
                  </a:lnTo>
                  <a:lnTo>
                    <a:pt x="125578" y="275279"/>
                  </a:lnTo>
                  <a:lnTo>
                    <a:pt x="125326" y="275723"/>
                  </a:lnTo>
                  <a:lnTo>
                    <a:pt x="124514" y="277695"/>
                  </a:lnTo>
                  <a:lnTo>
                    <a:pt x="124796" y="278758"/>
                  </a:lnTo>
                  <a:lnTo>
                    <a:pt x="125021" y="278784"/>
                  </a:lnTo>
                  <a:lnTo>
                    <a:pt x="125366" y="278385"/>
                  </a:lnTo>
                  <a:lnTo>
                    <a:pt x="125665" y="278467"/>
                  </a:lnTo>
                  <a:lnTo>
                    <a:pt x="125785" y="278624"/>
                  </a:lnTo>
                  <a:lnTo>
                    <a:pt x="126033" y="279821"/>
                  </a:lnTo>
                  <a:lnTo>
                    <a:pt x="125949" y="280436"/>
                  </a:lnTo>
                  <a:lnTo>
                    <a:pt x="125627" y="281081"/>
                  </a:lnTo>
                  <a:lnTo>
                    <a:pt x="125809" y="281186"/>
                  </a:lnTo>
                  <a:lnTo>
                    <a:pt x="126110" y="281521"/>
                  </a:lnTo>
                  <a:lnTo>
                    <a:pt x="126161" y="281961"/>
                  </a:lnTo>
                  <a:lnTo>
                    <a:pt x="125611" y="282081"/>
                  </a:lnTo>
                  <a:lnTo>
                    <a:pt x="125369" y="282010"/>
                  </a:lnTo>
                  <a:lnTo>
                    <a:pt x="125141" y="281808"/>
                  </a:lnTo>
                  <a:lnTo>
                    <a:pt x="124481" y="282058"/>
                  </a:lnTo>
                  <a:lnTo>
                    <a:pt x="123521" y="282596"/>
                  </a:lnTo>
                  <a:lnTo>
                    <a:pt x="124008" y="285250"/>
                  </a:lnTo>
                  <a:lnTo>
                    <a:pt x="122513" y="285209"/>
                  </a:lnTo>
                  <a:lnTo>
                    <a:pt x="122490" y="286298"/>
                  </a:lnTo>
                  <a:lnTo>
                    <a:pt x="121494" y="286190"/>
                  </a:lnTo>
                  <a:lnTo>
                    <a:pt x="119892" y="284982"/>
                  </a:lnTo>
                  <a:lnTo>
                    <a:pt x="119244" y="283558"/>
                  </a:lnTo>
                  <a:lnTo>
                    <a:pt x="119210" y="283122"/>
                  </a:lnTo>
                  <a:lnTo>
                    <a:pt x="118852" y="283036"/>
                  </a:lnTo>
                  <a:lnTo>
                    <a:pt x="117333" y="283607"/>
                  </a:lnTo>
                  <a:lnTo>
                    <a:pt x="116552" y="284424"/>
                  </a:lnTo>
                  <a:lnTo>
                    <a:pt x="116489" y="284764"/>
                  </a:lnTo>
                  <a:lnTo>
                    <a:pt x="116318" y="285159"/>
                  </a:lnTo>
                  <a:lnTo>
                    <a:pt x="115721" y="286129"/>
                  </a:lnTo>
                  <a:lnTo>
                    <a:pt x="111182" y="288045"/>
                  </a:lnTo>
                  <a:lnTo>
                    <a:pt x="110495" y="288403"/>
                  </a:lnTo>
                  <a:lnTo>
                    <a:pt x="110364" y="288381"/>
                  </a:lnTo>
                  <a:lnTo>
                    <a:pt x="110183" y="288053"/>
                  </a:lnTo>
                  <a:lnTo>
                    <a:pt x="108159" y="283789"/>
                  </a:lnTo>
                  <a:lnTo>
                    <a:pt x="106818" y="284269"/>
                  </a:lnTo>
                  <a:lnTo>
                    <a:pt x="105125" y="284382"/>
                  </a:lnTo>
                  <a:lnTo>
                    <a:pt x="102889" y="284401"/>
                  </a:lnTo>
                  <a:lnTo>
                    <a:pt x="102886" y="285408"/>
                  </a:lnTo>
                  <a:lnTo>
                    <a:pt x="102676" y="285536"/>
                  </a:lnTo>
                  <a:lnTo>
                    <a:pt x="99788" y="279252"/>
                  </a:lnTo>
                  <a:lnTo>
                    <a:pt x="94948" y="268858"/>
                  </a:lnTo>
                  <a:lnTo>
                    <a:pt x="94743" y="268424"/>
                  </a:lnTo>
                  <a:lnTo>
                    <a:pt x="91608" y="261693"/>
                  </a:lnTo>
                  <a:lnTo>
                    <a:pt x="91387" y="261876"/>
                  </a:lnTo>
                  <a:lnTo>
                    <a:pt x="90746" y="261466"/>
                  </a:lnTo>
                  <a:lnTo>
                    <a:pt x="90702" y="260996"/>
                  </a:lnTo>
                  <a:lnTo>
                    <a:pt x="89209" y="262842"/>
                  </a:lnTo>
                  <a:lnTo>
                    <a:pt x="86933" y="266031"/>
                  </a:lnTo>
                  <a:lnTo>
                    <a:pt x="86752" y="266113"/>
                  </a:lnTo>
                  <a:lnTo>
                    <a:pt x="86514" y="266083"/>
                  </a:lnTo>
                  <a:lnTo>
                    <a:pt x="84479" y="264126"/>
                  </a:lnTo>
                  <a:lnTo>
                    <a:pt x="87647" y="259788"/>
                  </a:lnTo>
                  <a:lnTo>
                    <a:pt x="87378" y="259527"/>
                  </a:lnTo>
                  <a:lnTo>
                    <a:pt x="85374" y="259662"/>
                  </a:lnTo>
                  <a:lnTo>
                    <a:pt x="84884" y="259547"/>
                  </a:lnTo>
                  <a:lnTo>
                    <a:pt x="83698" y="258947"/>
                  </a:lnTo>
                  <a:lnTo>
                    <a:pt x="83281" y="258813"/>
                  </a:lnTo>
                  <a:lnTo>
                    <a:pt x="83059" y="258899"/>
                  </a:lnTo>
                  <a:lnTo>
                    <a:pt x="82414" y="259756"/>
                  </a:lnTo>
                  <a:lnTo>
                    <a:pt x="82179" y="259842"/>
                  </a:lnTo>
                  <a:lnTo>
                    <a:pt x="81679" y="259472"/>
                  </a:lnTo>
                  <a:lnTo>
                    <a:pt x="80793" y="258033"/>
                  </a:lnTo>
                  <a:lnTo>
                    <a:pt x="79591" y="257156"/>
                  </a:lnTo>
                  <a:lnTo>
                    <a:pt x="78691" y="256324"/>
                  </a:lnTo>
                  <a:lnTo>
                    <a:pt x="78671" y="256190"/>
                  </a:lnTo>
                  <a:lnTo>
                    <a:pt x="80438" y="253849"/>
                  </a:lnTo>
                  <a:lnTo>
                    <a:pt x="81714" y="254923"/>
                  </a:lnTo>
                  <a:lnTo>
                    <a:pt x="84652" y="250773"/>
                  </a:lnTo>
                  <a:lnTo>
                    <a:pt x="85583" y="251634"/>
                  </a:lnTo>
                  <a:lnTo>
                    <a:pt x="85852" y="252417"/>
                  </a:lnTo>
                  <a:lnTo>
                    <a:pt x="87036" y="254889"/>
                  </a:lnTo>
                  <a:lnTo>
                    <a:pt x="87599" y="255657"/>
                  </a:lnTo>
                  <a:lnTo>
                    <a:pt x="88284" y="257745"/>
                  </a:lnTo>
                  <a:lnTo>
                    <a:pt x="88325" y="258375"/>
                  </a:lnTo>
                  <a:lnTo>
                    <a:pt x="89732" y="257660"/>
                  </a:lnTo>
                  <a:lnTo>
                    <a:pt x="84782" y="246824"/>
                  </a:lnTo>
                  <a:lnTo>
                    <a:pt x="81118" y="239053"/>
                  </a:lnTo>
                  <a:lnTo>
                    <a:pt x="80569" y="237885"/>
                  </a:lnTo>
                  <a:lnTo>
                    <a:pt x="79428" y="235478"/>
                  </a:lnTo>
                  <a:lnTo>
                    <a:pt x="75554" y="227239"/>
                  </a:lnTo>
                  <a:lnTo>
                    <a:pt x="75476" y="227071"/>
                  </a:lnTo>
                  <a:lnTo>
                    <a:pt x="73872" y="223680"/>
                  </a:lnTo>
                  <a:lnTo>
                    <a:pt x="72954" y="221732"/>
                  </a:lnTo>
                  <a:lnTo>
                    <a:pt x="72035" y="219780"/>
                  </a:lnTo>
                  <a:lnTo>
                    <a:pt x="81436" y="215968"/>
                  </a:lnTo>
                  <a:lnTo>
                    <a:pt x="82977" y="215346"/>
                  </a:lnTo>
                  <a:lnTo>
                    <a:pt x="76781" y="207333"/>
                  </a:lnTo>
                  <a:lnTo>
                    <a:pt x="75720" y="205948"/>
                  </a:lnTo>
                  <a:lnTo>
                    <a:pt x="72455" y="201608"/>
                  </a:lnTo>
                  <a:lnTo>
                    <a:pt x="71498" y="200333"/>
                  </a:lnTo>
                  <a:lnTo>
                    <a:pt x="70927" y="199615"/>
                  </a:lnTo>
                  <a:lnTo>
                    <a:pt x="67436" y="195176"/>
                  </a:lnTo>
                  <a:lnTo>
                    <a:pt x="62877" y="188930"/>
                  </a:lnTo>
                  <a:lnTo>
                    <a:pt x="61866" y="187509"/>
                  </a:lnTo>
                  <a:lnTo>
                    <a:pt x="60831" y="186313"/>
                  </a:lnTo>
                  <a:lnTo>
                    <a:pt x="60557" y="186054"/>
                  </a:lnTo>
                  <a:lnTo>
                    <a:pt x="59785" y="185251"/>
                  </a:lnTo>
                  <a:lnTo>
                    <a:pt x="51589" y="174220"/>
                  </a:lnTo>
                  <a:lnTo>
                    <a:pt x="50666" y="173037"/>
                  </a:lnTo>
                  <a:lnTo>
                    <a:pt x="48678" y="170023"/>
                  </a:lnTo>
                  <a:lnTo>
                    <a:pt x="47900" y="168992"/>
                  </a:lnTo>
                  <a:lnTo>
                    <a:pt x="43000" y="173435"/>
                  </a:lnTo>
                  <a:lnTo>
                    <a:pt x="43621" y="174292"/>
                  </a:lnTo>
                  <a:lnTo>
                    <a:pt x="43655" y="174587"/>
                  </a:lnTo>
                  <a:lnTo>
                    <a:pt x="42362" y="174583"/>
                  </a:lnTo>
                  <a:lnTo>
                    <a:pt x="39963" y="174576"/>
                  </a:lnTo>
                  <a:lnTo>
                    <a:pt x="40095" y="174002"/>
                  </a:lnTo>
                  <a:lnTo>
                    <a:pt x="39888" y="173114"/>
                  </a:lnTo>
                  <a:lnTo>
                    <a:pt x="39764" y="172898"/>
                  </a:lnTo>
                  <a:lnTo>
                    <a:pt x="39190" y="172432"/>
                  </a:lnTo>
                  <a:lnTo>
                    <a:pt x="39075" y="171858"/>
                  </a:lnTo>
                  <a:lnTo>
                    <a:pt x="38339" y="172201"/>
                  </a:lnTo>
                  <a:lnTo>
                    <a:pt x="38052" y="171467"/>
                  </a:lnTo>
                  <a:lnTo>
                    <a:pt x="37920" y="170412"/>
                  </a:lnTo>
                  <a:lnTo>
                    <a:pt x="37643" y="169405"/>
                  </a:lnTo>
                  <a:lnTo>
                    <a:pt x="37457" y="168995"/>
                  </a:lnTo>
                  <a:lnTo>
                    <a:pt x="37714" y="167932"/>
                  </a:lnTo>
                  <a:lnTo>
                    <a:pt x="37909" y="167432"/>
                  </a:lnTo>
                  <a:lnTo>
                    <a:pt x="37788" y="166589"/>
                  </a:lnTo>
                  <a:lnTo>
                    <a:pt x="36622" y="165516"/>
                  </a:lnTo>
                  <a:lnTo>
                    <a:pt x="36372" y="164445"/>
                  </a:lnTo>
                  <a:lnTo>
                    <a:pt x="35734" y="164411"/>
                  </a:lnTo>
                  <a:lnTo>
                    <a:pt x="35460" y="163833"/>
                  </a:lnTo>
                  <a:lnTo>
                    <a:pt x="35432" y="162144"/>
                  </a:lnTo>
                  <a:lnTo>
                    <a:pt x="40831" y="159515"/>
                  </a:lnTo>
                  <a:lnTo>
                    <a:pt x="33973" y="150418"/>
                  </a:lnTo>
                  <a:lnTo>
                    <a:pt x="34412" y="149719"/>
                  </a:lnTo>
                  <a:lnTo>
                    <a:pt x="34003" y="148201"/>
                  </a:lnTo>
                  <a:lnTo>
                    <a:pt x="34332" y="147120"/>
                  </a:lnTo>
                  <a:lnTo>
                    <a:pt x="34518" y="146587"/>
                  </a:lnTo>
                  <a:lnTo>
                    <a:pt x="35066" y="145471"/>
                  </a:lnTo>
                  <a:lnTo>
                    <a:pt x="35475" y="144314"/>
                  </a:lnTo>
                  <a:lnTo>
                    <a:pt x="35850" y="144437"/>
                  </a:lnTo>
                  <a:lnTo>
                    <a:pt x="36076" y="144105"/>
                  </a:lnTo>
                  <a:lnTo>
                    <a:pt x="36211" y="143229"/>
                  </a:lnTo>
                  <a:lnTo>
                    <a:pt x="35802" y="142953"/>
                  </a:lnTo>
                  <a:lnTo>
                    <a:pt x="36153" y="142155"/>
                  </a:lnTo>
                  <a:lnTo>
                    <a:pt x="35744" y="141846"/>
                  </a:lnTo>
                  <a:lnTo>
                    <a:pt x="34622" y="141253"/>
                  </a:lnTo>
                  <a:lnTo>
                    <a:pt x="34473" y="141091"/>
                  </a:lnTo>
                  <a:lnTo>
                    <a:pt x="32180" y="144588"/>
                  </a:lnTo>
                  <a:lnTo>
                    <a:pt x="30917" y="146346"/>
                  </a:lnTo>
                  <a:lnTo>
                    <a:pt x="27814" y="145033"/>
                  </a:lnTo>
                  <a:lnTo>
                    <a:pt x="28347" y="139812"/>
                  </a:lnTo>
                  <a:lnTo>
                    <a:pt x="28344" y="136373"/>
                  </a:lnTo>
                  <a:lnTo>
                    <a:pt x="28513" y="135083"/>
                  </a:lnTo>
                  <a:lnTo>
                    <a:pt x="30259" y="129468"/>
                  </a:lnTo>
                  <a:lnTo>
                    <a:pt x="28141" y="129091"/>
                  </a:lnTo>
                  <a:lnTo>
                    <a:pt x="27201" y="129043"/>
                  </a:lnTo>
                  <a:lnTo>
                    <a:pt x="26137" y="129073"/>
                  </a:lnTo>
                  <a:lnTo>
                    <a:pt x="25849" y="128976"/>
                  </a:lnTo>
                  <a:lnTo>
                    <a:pt x="25468" y="128823"/>
                  </a:lnTo>
                  <a:lnTo>
                    <a:pt x="25607" y="128420"/>
                  </a:lnTo>
                  <a:lnTo>
                    <a:pt x="27028" y="127749"/>
                  </a:lnTo>
                  <a:lnTo>
                    <a:pt x="27241" y="127801"/>
                  </a:lnTo>
                  <a:lnTo>
                    <a:pt x="27996" y="127681"/>
                  </a:lnTo>
                  <a:lnTo>
                    <a:pt x="28277" y="127555"/>
                  </a:lnTo>
                  <a:lnTo>
                    <a:pt x="28612" y="127238"/>
                  </a:lnTo>
                  <a:lnTo>
                    <a:pt x="30006" y="126559"/>
                  </a:lnTo>
                  <a:lnTo>
                    <a:pt x="30378" y="126533"/>
                  </a:lnTo>
                  <a:lnTo>
                    <a:pt x="30527" y="126966"/>
                  </a:lnTo>
                  <a:lnTo>
                    <a:pt x="30784" y="126873"/>
                  </a:lnTo>
                  <a:lnTo>
                    <a:pt x="31238" y="126575"/>
                  </a:lnTo>
                  <a:lnTo>
                    <a:pt x="31516" y="126679"/>
                  </a:lnTo>
                  <a:lnTo>
                    <a:pt x="32399" y="124681"/>
                  </a:lnTo>
                  <a:lnTo>
                    <a:pt x="32711" y="123584"/>
                  </a:lnTo>
                  <a:lnTo>
                    <a:pt x="32632" y="122272"/>
                  </a:lnTo>
                  <a:lnTo>
                    <a:pt x="32267" y="119171"/>
                  </a:lnTo>
                  <a:lnTo>
                    <a:pt x="32360" y="117799"/>
                  </a:lnTo>
                  <a:lnTo>
                    <a:pt x="33072" y="117961"/>
                  </a:lnTo>
                  <a:lnTo>
                    <a:pt x="33888" y="116741"/>
                  </a:lnTo>
                  <a:lnTo>
                    <a:pt x="35002" y="118402"/>
                  </a:lnTo>
                  <a:lnTo>
                    <a:pt x="35528" y="118542"/>
                  </a:lnTo>
                  <a:lnTo>
                    <a:pt x="37259" y="119326"/>
                  </a:lnTo>
                  <a:lnTo>
                    <a:pt x="38277" y="120515"/>
                  </a:lnTo>
                  <a:lnTo>
                    <a:pt x="39442" y="119718"/>
                  </a:lnTo>
                  <a:lnTo>
                    <a:pt x="39339" y="119555"/>
                  </a:lnTo>
                  <a:lnTo>
                    <a:pt x="39753" y="119263"/>
                  </a:lnTo>
                  <a:lnTo>
                    <a:pt x="40245" y="119214"/>
                  </a:lnTo>
                  <a:lnTo>
                    <a:pt x="42356" y="120466"/>
                  </a:lnTo>
                  <a:lnTo>
                    <a:pt x="42241" y="120641"/>
                  </a:lnTo>
                  <a:lnTo>
                    <a:pt x="41915" y="120840"/>
                  </a:lnTo>
                  <a:lnTo>
                    <a:pt x="40763" y="123036"/>
                  </a:lnTo>
                  <a:lnTo>
                    <a:pt x="42239" y="122483"/>
                  </a:lnTo>
                  <a:lnTo>
                    <a:pt x="43702" y="121784"/>
                  </a:lnTo>
                  <a:lnTo>
                    <a:pt x="44311" y="121686"/>
                  </a:lnTo>
                  <a:lnTo>
                    <a:pt x="46486" y="123069"/>
                  </a:lnTo>
                  <a:lnTo>
                    <a:pt x="49282" y="118744"/>
                  </a:lnTo>
                  <a:lnTo>
                    <a:pt x="50267" y="117246"/>
                  </a:lnTo>
                  <a:lnTo>
                    <a:pt x="50578" y="116758"/>
                  </a:lnTo>
                  <a:lnTo>
                    <a:pt x="49990" y="114980"/>
                  </a:lnTo>
                  <a:lnTo>
                    <a:pt x="49648" y="113271"/>
                  </a:lnTo>
                  <a:lnTo>
                    <a:pt x="49984" y="111810"/>
                  </a:lnTo>
                  <a:lnTo>
                    <a:pt x="50150" y="111536"/>
                  </a:lnTo>
                  <a:lnTo>
                    <a:pt x="47219" y="109565"/>
                  </a:lnTo>
                  <a:lnTo>
                    <a:pt x="46978" y="109341"/>
                  </a:lnTo>
                  <a:lnTo>
                    <a:pt x="46876" y="108488"/>
                  </a:lnTo>
                  <a:lnTo>
                    <a:pt x="47295" y="107874"/>
                  </a:lnTo>
                  <a:lnTo>
                    <a:pt x="47312" y="107413"/>
                  </a:lnTo>
                  <a:lnTo>
                    <a:pt x="47095" y="107020"/>
                  </a:lnTo>
                  <a:lnTo>
                    <a:pt x="46635" y="106103"/>
                  </a:lnTo>
                  <a:lnTo>
                    <a:pt x="46253" y="104331"/>
                  </a:lnTo>
                  <a:lnTo>
                    <a:pt x="46162" y="103523"/>
                  </a:lnTo>
                  <a:lnTo>
                    <a:pt x="46056" y="103240"/>
                  </a:lnTo>
                  <a:lnTo>
                    <a:pt x="45462" y="102263"/>
                  </a:lnTo>
                  <a:lnTo>
                    <a:pt x="44635" y="100570"/>
                  </a:lnTo>
                  <a:lnTo>
                    <a:pt x="44055" y="99732"/>
                  </a:lnTo>
                  <a:lnTo>
                    <a:pt x="44427" y="99337"/>
                  </a:lnTo>
                  <a:lnTo>
                    <a:pt x="45049" y="96345"/>
                  </a:lnTo>
                  <a:lnTo>
                    <a:pt x="45217" y="96328"/>
                  </a:lnTo>
                  <a:lnTo>
                    <a:pt x="44738" y="94572"/>
                  </a:lnTo>
                  <a:lnTo>
                    <a:pt x="44460" y="94878"/>
                  </a:lnTo>
                  <a:lnTo>
                    <a:pt x="43348" y="95107"/>
                  </a:lnTo>
                  <a:lnTo>
                    <a:pt x="42739" y="94752"/>
                  </a:lnTo>
                  <a:lnTo>
                    <a:pt x="42371" y="93988"/>
                  </a:lnTo>
                  <a:lnTo>
                    <a:pt x="42034" y="93456"/>
                  </a:lnTo>
                  <a:lnTo>
                    <a:pt x="41858" y="93482"/>
                  </a:lnTo>
                  <a:lnTo>
                    <a:pt x="41488" y="93807"/>
                  </a:lnTo>
                  <a:lnTo>
                    <a:pt x="41359" y="93661"/>
                  </a:lnTo>
                  <a:lnTo>
                    <a:pt x="41566" y="92831"/>
                  </a:lnTo>
                  <a:lnTo>
                    <a:pt x="41436" y="92685"/>
                  </a:lnTo>
                  <a:lnTo>
                    <a:pt x="41152" y="92717"/>
                  </a:lnTo>
                  <a:lnTo>
                    <a:pt x="40957" y="92652"/>
                  </a:lnTo>
                  <a:lnTo>
                    <a:pt x="40996" y="92132"/>
                  </a:lnTo>
                  <a:lnTo>
                    <a:pt x="41449" y="91628"/>
                  </a:lnTo>
                  <a:lnTo>
                    <a:pt x="41436" y="91400"/>
                  </a:lnTo>
                  <a:lnTo>
                    <a:pt x="41095" y="90873"/>
                  </a:lnTo>
                  <a:lnTo>
                    <a:pt x="36956" y="92539"/>
                  </a:lnTo>
                  <a:lnTo>
                    <a:pt x="36956" y="90993"/>
                  </a:lnTo>
                  <a:lnTo>
                    <a:pt x="37225" y="90570"/>
                  </a:lnTo>
                  <a:lnTo>
                    <a:pt x="37215" y="89659"/>
                  </a:lnTo>
                  <a:lnTo>
                    <a:pt x="39067" y="88928"/>
                  </a:lnTo>
                  <a:lnTo>
                    <a:pt x="41139" y="88895"/>
                  </a:lnTo>
                  <a:lnTo>
                    <a:pt x="40983" y="88797"/>
                  </a:lnTo>
                  <a:lnTo>
                    <a:pt x="41242" y="88700"/>
                  </a:lnTo>
                  <a:lnTo>
                    <a:pt x="41294" y="88489"/>
                  </a:lnTo>
                  <a:lnTo>
                    <a:pt x="41152" y="88326"/>
                  </a:lnTo>
                  <a:lnTo>
                    <a:pt x="41320" y="88049"/>
                  </a:lnTo>
                  <a:lnTo>
                    <a:pt x="41281" y="87870"/>
                  </a:lnTo>
                  <a:lnTo>
                    <a:pt x="41009" y="87952"/>
                  </a:lnTo>
                  <a:lnTo>
                    <a:pt x="41061" y="87708"/>
                  </a:lnTo>
                  <a:lnTo>
                    <a:pt x="40931" y="87578"/>
                  </a:lnTo>
                  <a:lnTo>
                    <a:pt x="40711" y="87708"/>
                  </a:lnTo>
                  <a:lnTo>
                    <a:pt x="40232" y="87578"/>
                  </a:lnTo>
                  <a:lnTo>
                    <a:pt x="40154" y="87415"/>
                  </a:lnTo>
                  <a:lnTo>
                    <a:pt x="40310" y="87334"/>
                  </a:lnTo>
                  <a:lnTo>
                    <a:pt x="39831" y="87008"/>
                  </a:lnTo>
                  <a:lnTo>
                    <a:pt x="39960" y="86667"/>
                  </a:lnTo>
                  <a:lnTo>
                    <a:pt x="39714" y="86667"/>
                  </a:lnTo>
                  <a:lnTo>
                    <a:pt x="39533" y="86976"/>
                  </a:lnTo>
                  <a:lnTo>
                    <a:pt x="39106" y="86585"/>
                  </a:lnTo>
                  <a:lnTo>
                    <a:pt x="39391" y="86406"/>
                  </a:lnTo>
                  <a:lnTo>
                    <a:pt x="39287" y="86016"/>
                  </a:lnTo>
                  <a:lnTo>
                    <a:pt x="38950" y="85870"/>
                  </a:lnTo>
                  <a:lnTo>
                    <a:pt x="39624" y="85496"/>
                  </a:lnTo>
                  <a:lnTo>
                    <a:pt x="39714" y="85837"/>
                  </a:lnTo>
                  <a:lnTo>
                    <a:pt x="39611" y="85674"/>
                  </a:lnTo>
                  <a:lnTo>
                    <a:pt x="39416" y="85772"/>
                  </a:lnTo>
                  <a:lnTo>
                    <a:pt x="39507" y="85984"/>
                  </a:lnTo>
                  <a:lnTo>
                    <a:pt x="39393" y="86306"/>
                  </a:lnTo>
                  <a:lnTo>
                    <a:pt x="39501" y="86473"/>
                  </a:lnTo>
                  <a:lnTo>
                    <a:pt x="39692" y="86509"/>
                  </a:lnTo>
                  <a:lnTo>
                    <a:pt x="40215" y="86137"/>
                  </a:lnTo>
                  <a:lnTo>
                    <a:pt x="39842" y="85365"/>
                  </a:lnTo>
                  <a:lnTo>
                    <a:pt x="40676" y="84829"/>
                  </a:lnTo>
                  <a:lnTo>
                    <a:pt x="40804" y="84459"/>
                  </a:lnTo>
                  <a:lnTo>
                    <a:pt x="40805" y="84151"/>
                  </a:lnTo>
                  <a:lnTo>
                    <a:pt x="41210" y="84152"/>
                  </a:lnTo>
                  <a:lnTo>
                    <a:pt x="41211" y="83933"/>
                  </a:lnTo>
                  <a:lnTo>
                    <a:pt x="41070" y="83710"/>
                  </a:lnTo>
                  <a:lnTo>
                    <a:pt x="40655" y="83458"/>
                  </a:lnTo>
                  <a:lnTo>
                    <a:pt x="40658" y="83328"/>
                  </a:lnTo>
                  <a:lnTo>
                    <a:pt x="40426" y="83322"/>
                  </a:lnTo>
                  <a:lnTo>
                    <a:pt x="40591" y="82523"/>
                  </a:lnTo>
                  <a:lnTo>
                    <a:pt x="40830" y="82154"/>
                  </a:lnTo>
                  <a:lnTo>
                    <a:pt x="40206" y="82489"/>
                  </a:lnTo>
                  <a:lnTo>
                    <a:pt x="39805" y="83733"/>
                  </a:lnTo>
                  <a:lnTo>
                    <a:pt x="40058" y="83880"/>
                  </a:lnTo>
                  <a:lnTo>
                    <a:pt x="39981" y="84328"/>
                  </a:lnTo>
                  <a:lnTo>
                    <a:pt x="39843" y="84111"/>
                  </a:lnTo>
                  <a:lnTo>
                    <a:pt x="39600" y="83940"/>
                  </a:lnTo>
                  <a:lnTo>
                    <a:pt x="39081" y="83974"/>
                  </a:lnTo>
                  <a:lnTo>
                    <a:pt x="38723" y="83885"/>
                  </a:lnTo>
                  <a:lnTo>
                    <a:pt x="39261" y="83397"/>
                  </a:lnTo>
                  <a:lnTo>
                    <a:pt x="39960" y="82194"/>
                  </a:lnTo>
                  <a:lnTo>
                    <a:pt x="40349" y="81901"/>
                  </a:lnTo>
                  <a:lnTo>
                    <a:pt x="41229" y="81478"/>
                  </a:lnTo>
                  <a:lnTo>
                    <a:pt x="40621" y="80665"/>
                  </a:lnTo>
                  <a:lnTo>
                    <a:pt x="39067" y="80124"/>
                  </a:lnTo>
                  <a:lnTo>
                    <a:pt x="38970" y="79992"/>
                  </a:lnTo>
                  <a:lnTo>
                    <a:pt x="38866" y="79506"/>
                  </a:lnTo>
                  <a:lnTo>
                    <a:pt x="37940" y="78697"/>
                  </a:lnTo>
                  <a:lnTo>
                    <a:pt x="40038" y="77347"/>
                  </a:lnTo>
                  <a:lnTo>
                    <a:pt x="40659" y="77656"/>
                  </a:lnTo>
                  <a:lnTo>
                    <a:pt x="41022" y="78144"/>
                  </a:lnTo>
                  <a:lnTo>
                    <a:pt x="41208" y="77899"/>
                  </a:lnTo>
                  <a:lnTo>
                    <a:pt x="42187" y="76485"/>
                  </a:lnTo>
                  <a:lnTo>
                    <a:pt x="42477" y="76282"/>
                  </a:lnTo>
                  <a:lnTo>
                    <a:pt x="42317" y="75834"/>
                  </a:lnTo>
                  <a:lnTo>
                    <a:pt x="41579" y="74435"/>
                  </a:lnTo>
                  <a:lnTo>
                    <a:pt x="40280" y="72848"/>
                  </a:lnTo>
                  <a:lnTo>
                    <a:pt x="40034" y="72554"/>
                  </a:lnTo>
                  <a:lnTo>
                    <a:pt x="39339" y="71149"/>
                  </a:lnTo>
                  <a:lnTo>
                    <a:pt x="37953" y="68807"/>
                  </a:lnTo>
                  <a:lnTo>
                    <a:pt x="41203" y="66693"/>
                  </a:lnTo>
                  <a:lnTo>
                    <a:pt x="41307" y="66498"/>
                  </a:lnTo>
                  <a:lnTo>
                    <a:pt x="41100" y="66026"/>
                  </a:lnTo>
                  <a:lnTo>
                    <a:pt x="42355" y="65652"/>
                  </a:lnTo>
                  <a:lnTo>
                    <a:pt x="42433" y="65456"/>
                  </a:lnTo>
                  <a:lnTo>
                    <a:pt x="42433" y="65164"/>
                  </a:lnTo>
                  <a:lnTo>
                    <a:pt x="43848" y="64244"/>
                  </a:lnTo>
                  <a:lnTo>
                    <a:pt x="44118" y="64264"/>
                  </a:lnTo>
                  <a:lnTo>
                    <a:pt x="44325" y="64408"/>
                  </a:lnTo>
                  <a:lnTo>
                    <a:pt x="44556" y="64619"/>
                  </a:lnTo>
                  <a:lnTo>
                    <a:pt x="46483" y="63260"/>
                  </a:lnTo>
                  <a:lnTo>
                    <a:pt x="47964" y="62494"/>
                  </a:lnTo>
                  <a:lnTo>
                    <a:pt x="49427" y="61707"/>
                  </a:lnTo>
                  <a:lnTo>
                    <a:pt x="49645" y="62122"/>
                  </a:lnTo>
                  <a:lnTo>
                    <a:pt x="52843" y="59698"/>
                  </a:lnTo>
                  <a:lnTo>
                    <a:pt x="52553" y="59492"/>
                  </a:lnTo>
                  <a:lnTo>
                    <a:pt x="52266" y="59569"/>
                  </a:lnTo>
                  <a:lnTo>
                    <a:pt x="50746" y="59185"/>
                  </a:lnTo>
                  <a:lnTo>
                    <a:pt x="50553" y="59052"/>
                  </a:lnTo>
                  <a:lnTo>
                    <a:pt x="50121" y="58946"/>
                  </a:lnTo>
                  <a:lnTo>
                    <a:pt x="49803" y="58947"/>
                  </a:lnTo>
                  <a:lnTo>
                    <a:pt x="49251" y="59138"/>
                  </a:lnTo>
                  <a:lnTo>
                    <a:pt x="48455" y="58931"/>
                  </a:lnTo>
                  <a:lnTo>
                    <a:pt x="48283" y="58817"/>
                  </a:lnTo>
                  <a:lnTo>
                    <a:pt x="48214" y="58345"/>
                  </a:lnTo>
                  <a:lnTo>
                    <a:pt x="47687" y="57466"/>
                  </a:lnTo>
                  <a:lnTo>
                    <a:pt x="46273" y="58553"/>
                  </a:lnTo>
                  <a:lnTo>
                    <a:pt x="46572" y="58651"/>
                  </a:lnTo>
                  <a:lnTo>
                    <a:pt x="46958" y="58527"/>
                  </a:lnTo>
                  <a:lnTo>
                    <a:pt x="47589" y="58924"/>
                  </a:lnTo>
                  <a:lnTo>
                    <a:pt x="47806" y="59334"/>
                  </a:lnTo>
                  <a:lnTo>
                    <a:pt x="47516" y="59572"/>
                  </a:lnTo>
                  <a:lnTo>
                    <a:pt x="47042" y="59603"/>
                  </a:lnTo>
                  <a:lnTo>
                    <a:pt x="47068" y="59259"/>
                  </a:lnTo>
                  <a:lnTo>
                    <a:pt x="46788" y="58830"/>
                  </a:lnTo>
                  <a:lnTo>
                    <a:pt x="46508" y="58887"/>
                  </a:lnTo>
                  <a:lnTo>
                    <a:pt x="46043" y="58816"/>
                  </a:lnTo>
                  <a:lnTo>
                    <a:pt x="46064" y="57889"/>
                  </a:lnTo>
                  <a:lnTo>
                    <a:pt x="45735" y="56852"/>
                  </a:lnTo>
                  <a:lnTo>
                    <a:pt x="45913" y="56275"/>
                  </a:lnTo>
                  <a:lnTo>
                    <a:pt x="46506" y="55051"/>
                  </a:lnTo>
                  <a:lnTo>
                    <a:pt x="48256" y="52638"/>
                  </a:lnTo>
                  <a:lnTo>
                    <a:pt x="49055" y="51815"/>
                  </a:lnTo>
                  <a:lnTo>
                    <a:pt x="49530" y="50915"/>
                  </a:lnTo>
                  <a:lnTo>
                    <a:pt x="48690" y="49500"/>
                  </a:lnTo>
                  <a:lnTo>
                    <a:pt x="46719" y="48972"/>
                  </a:lnTo>
                  <a:lnTo>
                    <a:pt x="45192" y="48904"/>
                  </a:lnTo>
                  <a:lnTo>
                    <a:pt x="44998" y="48838"/>
                  </a:lnTo>
                  <a:lnTo>
                    <a:pt x="44405" y="48366"/>
                  </a:lnTo>
                  <a:lnTo>
                    <a:pt x="43988" y="48236"/>
                  </a:lnTo>
                  <a:lnTo>
                    <a:pt x="43518" y="48312"/>
                  </a:lnTo>
                  <a:lnTo>
                    <a:pt x="42274" y="48420"/>
                  </a:lnTo>
                  <a:lnTo>
                    <a:pt x="42009" y="48191"/>
                  </a:lnTo>
                  <a:lnTo>
                    <a:pt x="41825" y="47402"/>
                  </a:lnTo>
                  <a:lnTo>
                    <a:pt x="41374" y="46969"/>
                  </a:lnTo>
                  <a:lnTo>
                    <a:pt x="40477" y="46443"/>
                  </a:lnTo>
                  <a:lnTo>
                    <a:pt x="40219" y="46417"/>
                  </a:lnTo>
                  <a:lnTo>
                    <a:pt x="39782" y="46553"/>
                  </a:lnTo>
                  <a:lnTo>
                    <a:pt x="39116" y="46579"/>
                  </a:lnTo>
                  <a:lnTo>
                    <a:pt x="38303" y="46377"/>
                  </a:lnTo>
                  <a:lnTo>
                    <a:pt x="38028" y="45869"/>
                  </a:lnTo>
                  <a:lnTo>
                    <a:pt x="37989" y="45507"/>
                  </a:lnTo>
                  <a:lnTo>
                    <a:pt x="37507" y="45563"/>
                  </a:lnTo>
                  <a:lnTo>
                    <a:pt x="37017" y="46387"/>
                  </a:lnTo>
                  <a:lnTo>
                    <a:pt x="36207" y="47282"/>
                  </a:lnTo>
                  <a:lnTo>
                    <a:pt x="35666" y="47700"/>
                  </a:lnTo>
                  <a:lnTo>
                    <a:pt x="35046" y="47782"/>
                  </a:lnTo>
                  <a:lnTo>
                    <a:pt x="34957" y="47531"/>
                  </a:lnTo>
                  <a:lnTo>
                    <a:pt x="34984" y="47275"/>
                  </a:lnTo>
                  <a:lnTo>
                    <a:pt x="35283" y="46773"/>
                  </a:lnTo>
                  <a:lnTo>
                    <a:pt x="35311" y="46567"/>
                  </a:lnTo>
                  <a:lnTo>
                    <a:pt x="35174" y="45933"/>
                  </a:lnTo>
                  <a:lnTo>
                    <a:pt x="34018" y="45337"/>
                  </a:lnTo>
                  <a:lnTo>
                    <a:pt x="33680" y="45397"/>
                  </a:lnTo>
                  <a:lnTo>
                    <a:pt x="32012" y="44854"/>
                  </a:lnTo>
                  <a:lnTo>
                    <a:pt x="31881" y="44757"/>
                  </a:lnTo>
                  <a:lnTo>
                    <a:pt x="31881" y="44600"/>
                  </a:lnTo>
                  <a:lnTo>
                    <a:pt x="32055" y="44266"/>
                  </a:lnTo>
                  <a:lnTo>
                    <a:pt x="32054" y="44087"/>
                  </a:lnTo>
                  <a:lnTo>
                    <a:pt x="31386" y="43030"/>
                  </a:lnTo>
                  <a:lnTo>
                    <a:pt x="30927" y="43070"/>
                  </a:lnTo>
                  <a:lnTo>
                    <a:pt x="29791" y="43421"/>
                  </a:lnTo>
                  <a:lnTo>
                    <a:pt x="29374" y="43709"/>
                  </a:lnTo>
                  <a:lnTo>
                    <a:pt x="29068" y="44076"/>
                  </a:lnTo>
                  <a:lnTo>
                    <a:pt x="29006" y="44572"/>
                  </a:lnTo>
                  <a:lnTo>
                    <a:pt x="29124" y="45437"/>
                  </a:lnTo>
                  <a:lnTo>
                    <a:pt x="29301" y="45642"/>
                  </a:lnTo>
                  <a:lnTo>
                    <a:pt x="29236" y="46311"/>
                  </a:lnTo>
                  <a:lnTo>
                    <a:pt x="28363" y="46741"/>
                  </a:lnTo>
                  <a:lnTo>
                    <a:pt x="27977" y="47135"/>
                  </a:lnTo>
                  <a:lnTo>
                    <a:pt x="27927" y="47265"/>
                  </a:lnTo>
                  <a:lnTo>
                    <a:pt x="27970" y="47425"/>
                  </a:lnTo>
                  <a:lnTo>
                    <a:pt x="28240" y="47772"/>
                  </a:lnTo>
                  <a:lnTo>
                    <a:pt x="28338" y="48057"/>
                  </a:lnTo>
                  <a:lnTo>
                    <a:pt x="28266" y="48264"/>
                  </a:lnTo>
                  <a:lnTo>
                    <a:pt x="27742" y="48516"/>
                  </a:lnTo>
                  <a:lnTo>
                    <a:pt x="26733" y="48431"/>
                  </a:lnTo>
                  <a:lnTo>
                    <a:pt x="26507" y="48338"/>
                  </a:lnTo>
                  <a:lnTo>
                    <a:pt x="26158" y="47906"/>
                  </a:lnTo>
                  <a:lnTo>
                    <a:pt x="26039" y="47095"/>
                  </a:lnTo>
                  <a:lnTo>
                    <a:pt x="26073" y="46711"/>
                  </a:lnTo>
                  <a:lnTo>
                    <a:pt x="26301" y="45773"/>
                  </a:lnTo>
                  <a:lnTo>
                    <a:pt x="26165" y="45432"/>
                  </a:lnTo>
                  <a:lnTo>
                    <a:pt x="25910" y="45220"/>
                  </a:lnTo>
                  <a:lnTo>
                    <a:pt x="25537" y="45218"/>
                  </a:lnTo>
                  <a:lnTo>
                    <a:pt x="25182" y="45404"/>
                  </a:lnTo>
                  <a:lnTo>
                    <a:pt x="24930" y="45677"/>
                  </a:lnTo>
                  <a:lnTo>
                    <a:pt x="24332" y="45833"/>
                  </a:lnTo>
                  <a:lnTo>
                    <a:pt x="24159" y="45791"/>
                  </a:lnTo>
                  <a:lnTo>
                    <a:pt x="23775" y="45499"/>
                  </a:lnTo>
                  <a:lnTo>
                    <a:pt x="23468" y="44901"/>
                  </a:lnTo>
                  <a:lnTo>
                    <a:pt x="23302" y="44764"/>
                  </a:lnTo>
                  <a:lnTo>
                    <a:pt x="22560" y="45053"/>
                  </a:lnTo>
                  <a:lnTo>
                    <a:pt x="22140" y="45459"/>
                  </a:lnTo>
                  <a:lnTo>
                    <a:pt x="21820" y="45517"/>
                  </a:lnTo>
                  <a:lnTo>
                    <a:pt x="20474" y="45284"/>
                  </a:lnTo>
                  <a:lnTo>
                    <a:pt x="17871" y="44545"/>
                  </a:lnTo>
                  <a:lnTo>
                    <a:pt x="17068" y="44182"/>
                  </a:lnTo>
                  <a:lnTo>
                    <a:pt x="16384" y="43830"/>
                  </a:lnTo>
                  <a:lnTo>
                    <a:pt x="15907" y="43775"/>
                  </a:lnTo>
                  <a:lnTo>
                    <a:pt x="15564" y="44044"/>
                  </a:lnTo>
                  <a:lnTo>
                    <a:pt x="15666" y="44512"/>
                  </a:lnTo>
                  <a:lnTo>
                    <a:pt x="15486" y="44561"/>
                  </a:lnTo>
                  <a:lnTo>
                    <a:pt x="14845" y="43677"/>
                  </a:lnTo>
                  <a:lnTo>
                    <a:pt x="14589" y="43145"/>
                  </a:lnTo>
                  <a:lnTo>
                    <a:pt x="14514" y="42597"/>
                  </a:lnTo>
                  <a:lnTo>
                    <a:pt x="14299" y="42471"/>
                  </a:lnTo>
                  <a:lnTo>
                    <a:pt x="13608" y="42701"/>
                  </a:lnTo>
                  <a:lnTo>
                    <a:pt x="12935" y="42452"/>
                  </a:lnTo>
                  <a:lnTo>
                    <a:pt x="12724" y="42217"/>
                  </a:lnTo>
                  <a:lnTo>
                    <a:pt x="12853" y="41818"/>
                  </a:lnTo>
                  <a:lnTo>
                    <a:pt x="12809" y="41437"/>
                  </a:lnTo>
                  <a:lnTo>
                    <a:pt x="12612" y="41277"/>
                  </a:lnTo>
                  <a:lnTo>
                    <a:pt x="12299" y="41236"/>
                  </a:lnTo>
                  <a:lnTo>
                    <a:pt x="11816" y="41463"/>
                  </a:lnTo>
                  <a:lnTo>
                    <a:pt x="11768" y="41657"/>
                  </a:lnTo>
                  <a:lnTo>
                    <a:pt x="11806" y="42026"/>
                  </a:lnTo>
                  <a:lnTo>
                    <a:pt x="11741" y="42187"/>
                  </a:lnTo>
                  <a:lnTo>
                    <a:pt x="11319" y="42675"/>
                  </a:lnTo>
                  <a:lnTo>
                    <a:pt x="10897" y="42735"/>
                  </a:lnTo>
                  <a:lnTo>
                    <a:pt x="10765" y="42593"/>
                  </a:lnTo>
                  <a:lnTo>
                    <a:pt x="10380" y="42556"/>
                  </a:lnTo>
                  <a:lnTo>
                    <a:pt x="9646" y="43022"/>
                  </a:lnTo>
                  <a:lnTo>
                    <a:pt x="9241" y="42873"/>
                  </a:lnTo>
                  <a:lnTo>
                    <a:pt x="8645" y="44032"/>
                  </a:lnTo>
                  <a:lnTo>
                    <a:pt x="8204" y="44375"/>
                  </a:lnTo>
                  <a:lnTo>
                    <a:pt x="7738" y="44218"/>
                  </a:lnTo>
                  <a:lnTo>
                    <a:pt x="7567" y="43505"/>
                  </a:lnTo>
                  <a:lnTo>
                    <a:pt x="7378" y="43299"/>
                  </a:lnTo>
                  <a:lnTo>
                    <a:pt x="6992" y="43442"/>
                  </a:lnTo>
                  <a:lnTo>
                    <a:pt x="6832" y="43647"/>
                  </a:lnTo>
                  <a:lnTo>
                    <a:pt x="6381" y="43388"/>
                  </a:lnTo>
                  <a:lnTo>
                    <a:pt x="6001" y="43004"/>
                  </a:lnTo>
                  <a:lnTo>
                    <a:pt x="5815" y="42955"/>
                  </a:lnTo>
                  <a:lnTo>
                    <a:pt x="5506" y="43087"/>
                  </a:lnTo>
                  <a:lnTo>
                    <a:pt x="5375" y="43386"/>
                  </a:lnTo>
                  <a:lnTo>
                    <a:pt x="5777" y="43760"/>
                  </a:lnTo>
                  <a:lnTo>
                    <a:pt x="5923" y="43995"/>
                  </a:lnTo>
                  <a:lnTo>
                    <a:pt x="5841" y="44367"/>
                  </a:lnTo>
                  <a:lnTo>
                    <a:pt x="5540" y="44591"/>
                  </a:lnTo>
                  <a:lnTo>
                    <a:pt x="4919" y="44508"/>
                  </a:lnTo>
                  <a:lnTo>
                    <a:pt x="4400" y="44587"/>
                  </a:lnTo>
                  <a:lnTo>
                    <a:pt x="4265" y="44890"/>
                  </a:lnTo>
                  <a:lnTo>
                    <a:pt x="4093" y="44971"/>
                  </a:lnTo>
                  <a:lnTo>
                    <a:pt x="3722" y="44658"/>
                  </a:lnTo>
                  <a:lnTo>
                    <a:pt x="3764" y="44231"/>
                  </a:lnTo>
                  <a:lnTo>
                    <a:pt x="3688" y="43948"/>
                  </a:lnTo>
                  <a:lnTo>
                    <a:pt x="2942" y="43921"/>
                  </a:lnTo>
                  <a:lnTo>
                    <a:pt x="2314" y="43900"/>
                  </a:lnTo>
                  <a:lnTo>
                    <a:pt x="1733" y="44269"/>
                  </a:lnTo>
                  <a:lnTo>
                    <a:pt x="1287" y="44425"/>
                  </a:lnTo>
                  <a:lnTo>
                    <a:pt x="457" y="44548"/>
                  </a:lnTo>
                  <a:lnTo>
                    <a:pt x="321" y="44510"/>
                  </a:lnTo>
                  <a:lnTo>
                    <a:pt x="114" y="44290"/>
                  </a:lnTo>
                  <a:lnTo>
                    <a:pt x="0" y="43730"/>
                  </a:lnTo>
                  <a:lnTo>
                    <a:pt x="390" y="43322"/>
                  </a:lnTo>
                  <a:lnTo>
                    <a:pt x="903" y="42790"/>
                  </a:lnTo>
                  <a:lnTo>
                    <a:pt x="1197" y="42494"/>
                  </a:lnTo>
                  <a:lnTo>
                    <a:pt x="1770" y="41917"/>
                  </a:lnTo>
                  <a:lnTo>
                    <a:pt x="2958" y="40716"/>
                  </a:lnTo>
                  <a:lnTo>
                    <a:pt x="3361" y="40302"/>
                  </a:lnTo>
                  <a:lnTo>
                    <a:pt x="4016" y="39638"/>
                  </a:lnTo>
                  <a:lnTo>
                    <a:pt x="5366" y="39682"/>
                  </a:lnTo>
                  <a:lnTo>
                    <a:pt x="5624" y="39138"/>
                  </a:lnTo>
                  <a:lnTo>
                    <a:pt x="5898" y="37721"/>
                  </a:lnTo>
                  <a:lnTo>
                    <a:pt x="6161" y="37448"/>
                  </a:lnTo>
                  <a:lnTo>
                    <a:pt x="6176" y="37721"/>
                  </a:lnTo>
                  <a:lnTo>
                    <a:pt x="6475" y="38037"/>
                  </a:lnTo>
                  <a:lnTo>
                    <a:pt x="6896" y="38142"/>
                  </a:lnTo>
                  <a:lnTo>
                    <a:pt x="8060" y="38197"/>
                  </a:lnTo>
                  <a:lnTo>
                    <a:pt x="8009" y="37470"/>
                  </a:lnTo>
                  <a:lnTo>
                    <a:pt x="6637" y="36974"/>
                  </a:lnTo>
                  <a:lnTo>
                    <a:pt x="10182" y="33356"/>
                  </a:lnTo>
                  <a:lnTo>
                    <a:pt x="11187" y="32325"/>
                  </a:lnTo>
                  <a:lnTo>
                    <a:pt x="11730" y="31767"/>
                  </a:lnTo>
                  <a:lnTo>
                    <a:pt x="12647" y="30823"/>
                  </a:lnTo>
                  <a:lnTo>
                    <a:pt x="13389" y="31538"/>
                  </a:lnTo>
                  <a:lnTo>
                    <a:pt x="13658" y="31691"/>
                  </a:lnTo>
                  <a:lnTo>
                    <a:pt x="14784" y="31773"/>
                  </a:lnTo>
                  <a:lnTo>
                    <a:pt x="15016" y="31870"/>
                  </a:lnTo>
                  <a:lnTo>
                    <a:pt x="15322" y="32180"/>
                  </a:lnTo>
                  <a:lnTo>
                    <a:pt x="15679" y="32922"/>
                  </a:lnTo>
                  <a:lnTo>
                    <a:pt x="16918" y="33746"/>
                  </a:lnTo>
                  <a:lnTo>
                    <a:pt x="18881" y="33809"/>
                  </a:lnTo>
                  <a:lnTo>
                    <a:pt x="19211" y="33908"/>
                  </a:lnTo>
                  <a:lnTo>
                    <a:pt x="19967" y="34425"/>
                  </a:lnTo>
                  <a:lnTo>
                    <a:pt x="20906" y="34813"/>
                  </a:lnTo>
                  <a:lnTo>
                    <a:pt x="21382" y="34909"/>
                  </a:lnTo>
                  <a:lnTo>
                    <a:pt x="22291" y="36016"/>
                  </a:lnTo>
                  <a:lnTo>
                    <a:pt x="22900" y="36218"/>
                  </a:lnTo>
                  <a:lnTo>
                    <a:pt x="23476" y="36027"/>
                  </a:lnTo>
                  <a:lnTo>
                    <a:pt x="23840" y="35561"/>
                  </a:lnTo>
                  <a:lnTo>
                    <a:pt x="24064" y="35393"/>
                  </a:lnTo>
                  <a:lnTo>
                    <a:pt x="26113" y="35274"/>
                  </a:lnTo>
                  <a:lnTo>
                    <a:pt x="26538" y="34949"/>
                  </a:lnTo>
                  <a:lnTo>
                    <a:pt x="26762" y="34867"/>
                  </a:lnTo>
                  <a:lnTo>
                    <a:pt x="29301" y="35222"/>
                  </a:lnTo>
                  <a:lnTo>
                    <a:pt x="31795" y="35155"/>
                  </a:lnTo>
                  <a:lnTo>
                    <a:pt x="33956" y="34231"/>
                  </a:lnTo>
                  <a:lnTo>
                    <a:pt x="35396" y="34068"/>
                  </a:lnTo>
                  <a:lnTo>
                    <a:pt x="36723" y="33594"/>
                  </a:lnTo>
                  <a:lnTo>
                    <a:pt x="36992" y="33593"/>
                  </a:lnTo>
                  <a:lnTo>
                    <a:pt x="38054" y="34059"/>
                  </a:lnTo>
                  <a:lnTo>
                    <a:pt x="38448" y="34141"/>
                  </a:lnTo>
                  <a:lnTo>
                    <a:pt x="39149" y="33373"/>
                  </a:lnTo>
                  <a:lnTo>
                    <a:pt x="39411" y="33756"/>
                  </a:lnTo>
                  <a:lnTo>
                    <a:pt x="40229" y="33740"/>
                  </a:lnTo>
                  <a:lnTo>
                    <a:pt x="40157" y="33138"/>
                  </a:lnTo>
                  <a:lnTo>
                    <a:pt x="40766" y="33130"/>
                  </a:lnTo>
                  <a:lnTo>
                    <a:pt x="42814" y="33719"/>
                  </a:lnTo>
                  <a:lnTo>
                    <a:pt x="43342" y="33611"/>
                  </a:lnTo>
                  <a:lnTo>
                    <a:pt x="43590" y="33413"/>
                  </a:lnTo>
                  <a:lnTo>
                    <a:pt x="43291" y="33499"/>
                  </a:lnTo>
                  <a:lnTo>
                    <a:pt x="42798" y="33201"/>
                  </a:lnTo>
                  <a:lnTo>
                    <a:pt x="42570" y="32582"/>
                  </a:lnTo>
                  <a:lnTo>
                    <a:pt x="42270" y="32425"/>
                  </a:lnTo>
                  <a:lnTo>
                    <a:pt x="41845" y="32533"/>
                  </a:lnTo>
                  <a:lnTo>
                    <a:pt x="41640" y="32742"/>
                  </a:lnTo>
                  <a:lnTo>
                    <a:pt x="41215" y="32903"/>
                  </a:lnTo>
                  <a:lnTo>
                    <a:pt x="40783" y="32612"/>
                  </a:lnTo>
                  <a:lnTo>
                    <a:pt x="39980" y="32713"/>
                  </a:lnTo>
                  <a:lnTo>
                    <a:pt x="39537" y="32545"/>
                  </a:lnTo>
                  <a:lnTo>
                    <a:pt x="38574" y="30837"/>
                  </a:lnTo>
                  <a:lnTo>
                    <a:pt x="38111" y="30547"/>
                  </a:lnTo>
                  <a:lnTo>
                    <a:pt x="37872" y="30163"/>
                  </a:lnTo>
                  <a:lnTo>
                    <a:pt x="37504" y="29037"/>
                  </a:lnTo>
                  <a:lnTo>
                    <a:pt x="37463" y="28343"/>
                  </a:lnTo>
                  <a:lnTo>
                    <a:pt x="37742" y="27475"/>
                  </a:lnTo>
                  <a:lnTo>
                    <a:pt x="38385" y="26729"/>
                  </a:lnTo>
                  <a:lnTo>
                    <a:pt x="38896" y="25569"/>
                  </a:lnTo>
                  <a:lnTo>
                    <a:pt x="38981" y="25293"/>
                  </a:lnTo>
                  <a:lnTo>
                    <a:pt x="39072" y="24283"/>
                  </a:lnTo>
                  <a:lnTo>
                    <a:pt x="38677" y="24152"/>
                  </a:lnTo>
                  <a:lnTo>
                    <a:pt x="38469" y="23988"/>
                  </a:lnTo>
                  <a:lnTo>
                    <a:pt x="37938" y="22370"/>
                  </a:lnTo>
                  <a:lnTo>
                    <a:pt x="37767" y="22452"/>
                  </a:lnTo>
                  <a:lnTo>
                    <a:pt x="37567" y="22728"/>
                  </a:lnTo>
                  <a:lnTo>
                    <a:pt x="37233" y="22893"/>
                  </a:lnTo>
                  <a:lnTo>
                    <a:pt x="36545" y="22054"/>
                  </a:lnTo>
                  <a:lnTo>
                    <a:pt x="36125" y="21293"/>
                  </a:lnTo>
                  <a:lnTo>
                    <a:pt x="35983" y="20516"/>
                  </a:lnTo>
                  <a:lnTo>
                    <a:pt x="36612" y="20461"/>
                  </a:lnTo>
                  <a:lnTo>
                    <a:pt x="37225" y="21110"/>
                  </a:lnTo>
                  <a:lnTo>
                    <a:pt x="37634" y="21132"/>
                  </a:lnTo>
                  <a:lnTo>
                    <a:pt x="37889" y="20886"/>
                  </a:lnTo>
                  <a:lnTo>
                    <a:pt x="37825" y="20327"/>
                  </a:lnTo>
                  <a:lnTo>
                    <a:pt x="37644" y="19973"/>
                  </a:lnTo>
                  <a:lnTo>
                    <a:pt x="37725" y="19674"/>
                  </a:lnTo>
                  <a:lnTo>
                    <a:pt x="37855" y="19574"/>
                  </a:lnTo>
                  <a:lnTo>
                    <a:pt x="38029" y="19581"/>
                  </a:lnTo>
                  <a:lnTo>
                    <a:pt x="38570" y="19875"/>
                  </a:lnTo>
                  <a:lnTo>
                    <a:pt x="38771" y="20561"/>
                  </a:lnTo>
                  <a:lnTo>
                    <a:pt x="39367" y="20654"/>
                  </a:lnTo>
                  <a:lnTo>
                    <a:pt x="39878" y="20457"/>
                  </a:lnTo>
                  <a:lnTo>
                    <a:pt x="39848" y="19864"/>
                  </a:lnTo>
                  <a:lnTo>
                    <a:pt x="39643" y="19394"/>
                  </a:lnTo>
                  <a:lnTo>
                    <a:pt x="38883" y="19238"/>
                  </a:lnTo>
                  <a:lnTo>
                    <a:pt x="38693" y="19133"/>
                  </a:lnTo>
                  <a:lnTo>
                    <a:pt x="38580" y="18596"/>
                  </a:lnTo>
                  <a:lnTo>
                    <a:pt x="38805" y="18190"/>
                  </a:lnTo>
                  <a:lnTo>
                    <a:pt x="39033" y="18004"/>
                  </a:lnTo>
                  <a:lnTo>
                    <a:pt x="39854" y="17847"/>
                  </a:lnTo>
                  <a:lnTo>
                    <a:pt x="40488" y="17940"/>
                  </a:lnTo>
                  <a:lnTo>
                    <a:pt x="40777" y="17817"/>
                  </a:lnTo>
                  <a:lnTo>
                    <a:pt x="40849" y="17496"/>
                  </a:lnTo>
                  <a:lnTo>
                    <a:pt x="40763" y="16989"/>
                  </a:lnTo>
                  <a:lnTo>
                    <a:pt x="40221" y="16277"/>
                  </a:lnTo>
                  <a:lnTo>
                    <a:pt x="40289" y="15143"/>
                  </a:lnTo>
                  <a:lnTo>
                    <a:pt x="40078" y="14912"/>
                  </a:lnTo>
                  <a:lnTo>
                    <a:pt x="40630" y="14349"/>
                  </a:lnTo>
                  <a:lnTo>
                    <a:pt x="40906" y="14245"/>
                  </a:lnTo>
                  <a:lnTo>
                    <a:pt x="41165" y="14245"/>
                  </a:lnTo>
                  <a:lnTo>
                    <a:pt x="41366" y="14099"/>
                  </a:lnTo>
                  <a:lnTo>
                    <a:pt x="41454" y="13107"/>
                  </a:lnTo>
                  <a:lnTo>
                    <a:pt x="40589" y="12071"/>
                  </a:lnTo>
                  <a:lnTo>
                    <a:pt x="40159" y="11087"/>
                  </a:lnTo>
                  <a:lnTo>
                    <a:pt x="40081" y="10114"/>
                  </a:lnTo>
                  <a:lnTo>
                    <a:pt x="39907" y="9801"/>
                  </a:lnTo>
                  <a:lnTo>
                    <a:pt x="39293" y="9514"/>
                  </a:lnTo>
                  <a:lnTo>
                    <a:pt x="38986" y="9115"/>
                  </a:lnTo>
                  <a:lnTo>
                    <a:pt x="38486" y="7603"/>
                  </a:lnTo>
                  <a:lnTo>
                    <a:pt x="38700" y="7393"/>
                  </a:lnTo>
                  <a:lnTo>
                    <a:pt x="38754" y="7150"/>
                  </a:lnTo>
                  <a:lnTo>
                    <a:pt x="38764" y="6322"/>
                  </a:lnTo>
                  <a:lnTo>
                    <a:pt x="38460" y="5185"/>
                  </a:lnTo>
                  <a:lnTo>
                    <a:pt x="38188" y="486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3" name="pg1074">
              <a:extLst>
                <a:ext uri="{FF2B5EF4-FFF2-40B4-BE49-F238E27FC236}">
                  <a16:creationId xmlns:a16="http://schemas.microsoft.com/office/drawing/2014/main" id="{62557ABD-C786-F543-A3C2-92F5E87B711E}"/>
                </a:ext>
              </a:extLst>
            </p:cNvPr>
            <p:cNvSpPr/>
            <p:nvPr/>
          </p:nvSpPr>
          <p:spPr>
            <a:xfrm>
              <a:off x="4321187" y="4817097"/>
              <a:ext cx="9040" cy="8772"/>
            </a:xfrm>
            <a:custGeom>
              <a:avLst/>
              <a:gdLst/>
              <a:ahLst/>
              <a:cxnLst/>
              <a:rect l="0" t="0" r="0" b="0"/>
              <a:pathLst>
                <a:path w="9040" h="8772">
                  <a:moveTo>
                    <a:pt x="1654" y="8772"/>
                  </a:moveTo>
                  <a:lnTo>
                    <a:pt x="2619" y="8434"/>
                  </a:lnTo>
                  <a:lnTo>
                    <a:pt x="3539" y="7237"/>
                  </a:lnTo>
                  <a:lnTo>
                    <a:pt x="3679" y="7606"/>
                  </a:lnTo>
                  <a:lnTo>
                    <a:pt x="4573" y="8292"/>
                  </a:lnTo>
                  <a:lnTo>
                    <a:pt x="5300" y="7236"/>
                  </a:lnTo>
                  <a:lnTo>
                    <a:pt x="4296" y="6204"/>
                  </a:lnTo>
                  <a:lnTo>
                    <a:pt x="5810" y="4141"/>
                  </a:lnTo>
                  <a:lnTo>
                    <a:pt x="6251" y="4432"/>
                  </a:lnTo>
                  <a:lnTo>
                    <a:pt x="7072" y="3123"/>
                  </a:lnTo>
                  <a:lnTo>
                    <a:pt x="9040" y="0"/>
                  </a:lnTo>
                  <a:lnTo>
                    <a:pt x="0" y="8110"/>
                  </a:lnTo>
                  <a:lnTo>
                    <a:pt x="647" y="7959"/>
                  </a:lnTo>
                  <a:lnTo>
                    <a:pt x="856" y="80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4" name="pg1075">
              <a:extLst>
                <a:ext uri="{FF2B5EF4-FFF2-40B4-BE49-F238E27FC236}">
                  <a16:creationId xmlns:a16="http://schemas.microsoft.com/office/drawing/2014/main" id="{63E4FED9-BECC-9A4C-BC33-CB4A16B98C98}"/>
                </a:ext>
              </a:extLst>
            </p:cNvPr>
            <p:cNvSpPr/>
            <p:nvPr/>
          </p:nvSpPr>
          <p:spPr>
            <a:xfrm>
              <a:off x="4177686" y="4649311"/>
              <a:ext cx="84033" cy="103274"/>
            </a:xfrm>
            <a:custGeom>
              <a:avLst/>
              <a:gdLst/>
              <a:ahLst/>
              <a:cxnLst/>
              <a:rect l="0" t="0" r="0" b="0"/>
              <a:pathLst>
                <a:path w="84033" h="103274">
                  <a:moveTo>
                    <a:pt x="48258" y="1111"/>
                  </a:moveTo>
                  <a:lnTo>
                    <a:pt x="49061" y="1475"/>
                  </a:lnTo>
                  <a:lnTo>
                    <a:pt x="51664" y="2214"/>
                  </a:lnTo>
                  <a:lnTo>
                    <a:pt x="53010" y="2447"/>
                  </a:lnTo>
                  <a:lnTo>
                    <a:pt x="53330" y="2388"/>
                  </a:lnTo>
                  <a:lnTo>
                    <a:pt x="53750" y="1983"/>
                  </a:lnTo>
                  <a:lnTo>
                    <a:pt x="54492" y="1694"/>
                  </a:lnTo>
                  <a:lnTo>
                    <a:pt x="54658" y="1830"/>
                  </a:lnTo>
                  <a:lnTo>
                    <a:pt x="54965" y="2429"/>
                  </a:lnTo>
                  <a:lnTo>
                    <a:pt x="55349" y="2721"/>
                  </a:lnTo>
                  <a:lnTo>
                    <a:pt x="55522" y="2763"/>
                  </a:lnTo>
                  <a:lnTo>
                    <a:pt x="56120" y="2607"/>
                  </a:lnTo>
                  <a:lnTo>
                    <a:pt x="56372" y="2334"/>
                  </a:lnTo>
                  <a:lnTo>
                    <a:pt x="56727" y="2148"/>
                  </a:lnTo>
                  <a:lnTo>
                    <a:pt x="57100" y="2150"/>
                  </a:lnTo>
                  <a:lnTo>
                    <a:pt x="57355" y="2362"/>
                  </a:lnTo>
                  <a:lnTo>
                    <a:pt x="57491" y="2703"/>
                  </a:lnTo>
                  <a:lnTo>
                    <a:pt x="57263" y="3641"/>
                  </a:lnTo>
                  <a:lnTo>
                    <a:pt x="57229" y="4025"/>
                  </a:lnTo>
                  <a:lnTo>
                    <a:pt x="57348" y="4836"/>
                  </a:lnTo>
                  <a:lnTo>
                    <a:pt x="57697" y="5267"/>
                  </a:lnTo>
                  <a:lnTo>
                    <a:pt x="57923" y="5360"/>
                  </a:lnTo>
                  <a:lnTo>
                    <a:pt x="58932" y="5446"/>
                  </a:lnTo>
                  <a:lnTo>
                    <a:pt x="59456" y="5194"/>
                  </a:lnTo>
                  <a:lnTo>
                    <a:pt x="59528" y="4987"/>
                  </a:lnTo>
                  <a:lnTo>
                    <a:pt x="59430" y="4702"/>
                  </a:lnTo>
                  <a:lnTo>
                    <a:pt x="59160" y="4355"/>
                  </a:lnTo>
                  <a:lnTo>
                    <a:pt x="59117" y="4195"/>
                  </a:lnTo>
                  <a:lnTo>
                    <a:pt x="59167" y="4065"/>
                  </a:lnTo>
                  <a:lnTo>
                    <a:pt x="59553" y="3670"/>
                  </a:lnTo>
                  <a:lnTo>
                    <a:pt x="60426" y="3241"/>
                  </a:lnTo>
                  <a:lnTo>
                    <a:pt x="60491" y="2572"/>
                  </a:lnTo>
                  <a:lnTo>
                    <a:pt x="60314" y="2367"/>
                  </a:lnTo>
                  <a:lnTo>
                    <a:pt x="60196" y="1502"/>
                  </a:lnTo>
                  <a:lnTo>
                    <a:pt x="60258" y="1005"/>
                  </a:lnTo>
                  <a:lnTo>
                    <a:pt x="60564" y="639"/>
                  </a:lnTo>
                  <a:lnTo>
                    <a:pt x="60981" y="351"/>
                  </a:lnTo>
                  <a:lnTo>
                    <a:pt x="62117" y="0"/>
                  </a:lnTo>
                  <a:lnTo>
                    <a:pt x="62691" y="51"/>
                  </a:lnTo>
                  <a:lnTo>
                    <a:pt x="63244" y="1016"/>
                  </a:lnTo>
                  <a:lnTo>
                    <a:pt x="63245" y="1196"/>
                  </a:lnTo>
                  <a:lnTo>
                    <a:pt x="63071" y="1529"/>
                  </a:lnTo>
                  <a:lnTo>
                    <a:pt x="63071" y="1686"/>
                  </a:lnTo>
                  <a:lnTo>
                    <a:pt x="63202" y="1784"/>
                  </a:lnTo>
                  <a:lnTo>
                    <a:pt x="64870" y="2327"/>
                  </a:lnTo>
                  <a:lnTo>
                    <a:pt x="65208" y="2267"/>
                  </a:lnTo>
                  <a:lnTo>
                    <a:pt x="66364" y="2863"/>
                  </a:lnTo>
                  <a:lnTo>
                    <a:pt x="66501" y="3497"/>
                  </a:lnTo>
                  <a:lnTo>
                    <a:pt x="66473" y="3702"/>
                  </a:lnTo>
                  <a:lnTo>
                    <a:pt x="66174" y="4205"/>
                  </a:lnTo>
                  <a:lnTo>
                    <a:pt x="66147" y="4461"/>
                  </a:lnTo>
                  <a:lnTo>
                    <a:pt x="66236" y="4712"/>
                  </a:lnTo>
                  <a:lnTo>
                    <a:pt x="66856" y="4629"/>
                  </a:lnTo>
                  <a:lnTo>
                    <a:pt x="67397" y="4212"/>
                  </a:lnTo>
                  <a:lnTo>
                    <a:pt x="68207" y="3317"/>
                  </a:lnTo>
                  <a:lnTo>
                    <a:pt x="68806" y="2404"/>
                  </a:lnTo>
                  <a:lnTo>
                    <a:pt x="69179" y="2437"/>
                  </a:lnTo>
                  <a:lnTo>
                    <a:pt x="69218" y="2799"/>
                  </a:lnTo>
                  <a:lnTo>
                    <a:pt x="69493" y="3307"/>
                  </a:lnTo>
                  <a:lnTo>
                    <a:pt x="70306" y="3509"/>
                  </a:lnTo>
                  <a:lnTo>
                    <a:pt x="70972" y="3483"/>
                  </a:lnTo>
                  <a:lnTo>
                    <a:pt x="71409" y="3347"/>
                  </a:lnTo>
                  <a:lnTo>
                    <a:pt x="71667" y="3373"/>
                  </a:lnTo>
                  <a:lnTo>
                    <a:pt x="72564" y="3899"/>
                  </a:lnTo>
                  <a:lnTo>
                    <a:pt x="73015" y="4332"/>
                  </a:lnTo>
                  <a:lnTo>
                    <a:pt x="73199" y="5121"/>
                  </a:lnTo>
                  <a:lnTo>
                    <a:pt x="73464" y="5350"/>
                  </a:lnTo>
                  <a:lnTo>
                    <a:pt x="74708" y="5242"/>
                  </a:lnTo>
                  <a:lnTo>
                    <a:pt x="75178" y="5166"/>
                  </a:lnTo>
                  <a:lnTo>
                    <a:pt x="75595" y="5296"/>
                  </a:lnTo>
                  <a:lnTo>
                    <a:pt x="76188" y="5768"/>
                  </a:lnTo>
                  <a:lnTo>
                    <a:pt x="76382" y="5833"/>
                  </a:lnTo>
                  <a:lnTo>
                    <a:pt x="77909" y="5902"/>
                  </a:lnTo>
                  <a:lnTo>
                    <a:pt x="79880" y="6430"/>
                  </a:lnTo>
                  <a:lnTo>
                    <a:pt x="80720" y="7845"/>
                  </a:lnTo>
                  <a:lnTo>
                    <a:pt x="80245" y="8745"/>
                  </a:lnTo>
                  <a:lnTo>
                    <a:pt x="79446" y="9568"/>
                  </a:lnTo>
                  <a:lnTo>
                    <a:pt x="77696" y="11981"/>
                  </a:lnTo>
                  <a:lnTo>
                    <a:pt x="77103" y="13205"/>
                  </a:lnTo>
                  <a:lnTo>
                    <a:pt x="76925" y="13782"/>
                  </a:lnTo>
                  <a:lnTo>
                    <a:pt x="77254" y="14819"/>
                  </a:lnTo>
                  <a:lnTo>
                    <a:pt x="77233" y="15745"/>
                  </a:lnTo>
                  <a:lnTo>
                    <a:pt x="77698" y="15817"/>
                  </a:lnTo>
                  <a:lnTo>
                    <a:pt x="77978" y="15760"/>
                  </a:lnTo>
                  <a:lnTo>
                    <a:pt x="78258" y="16189"/>
                  </a:lnTo>
                  <a:lnTo>
                    <a:pt x="78232" y="16533"/>
                  </a:lnTo>
                  <a:lnTo>
                    <a:pt x="78706" y="16502"/>
                  </a:lnTo>
                  <a:lnTo>
                    <a:pt x="78992" y="16137"/>
                  </a:lnTo>
                  <a:lnTo>
                    <a:pt x="78779" y="15854"/>
                  </a:lnTo>
                  <a:lnTo>
                    <a:pt x="78148" y="15457"/>
                  </a:lnTo>
                  <a:lnTo>
                    <a:pt x="77762" y="15581"/>
                  </a:lnTo>
                  <a:lnTo>
                    <a:pt x="77377" y="15356"/>
                  </a:lnTo>
                  <a:lnTo>
                    <a:pt x="78877" y="14396"/>
                  </a:lnTo>
                  <a:lnTo>
                    <a:pt x="79404" y="15274"/>
                  </a:lnTo>
                  <a:lnTo>
                    <a:pt x="79473" y="15747"/>
                  </a:lnTo>
                  <a:lnTo>
                    <a:pt x="79645" y="15861"/>
                  </a:lnTo>
                  <a:lnTo>
                    <a:pt x="80441" y="16068"/>
                  </a:lnTo>
                  <a:lnTo>
                    <a:pt x="80993" y="15877"/>
                  </a:lnTo>
                  <a:lnTo>
                    <a:pt x="81311" y="15876"/>
                  </a:lnTo>
                  <a:lnTo>
                    <a:pt x="81743" y="15982"/>
                  </a:lnTo>
                  <a:lnTo>
                    <a:pt x="81936" y="16115"/>
                  </a:lnTo>
                  <a:lnTo>
                    <a:pt x="83456" y="16499"/>
                  </a:lnTo>
                  <a:lnTo>
                    <a:pt x="83743" y="16422"/>
                  </a:lnTo>
                  <a:lnTo>
                    <a:pt x="84033" y="16628"/>
                  </a:lnTo>
                  <a:lnTo>
                    <a:pt x="80835" y="19052"/>
                  </a:lnTo>
                  <a:lnTo>
                    <a:pt x="80511" y="18596"/>
                  </a:lnTo>
                  <a:lnTo>
                    <a:pt x="79154" y="19423"/>
                  </a:lnTo>
                  <a:lnTo>
                    <a:pt x="77673" y="20190"/>
                  </a:lnTo>
                  <a:lnTo>
                    <a:pt x="75630" y="21557"/>
                  </a:lnTo>
                  <a:lnTo>
                    <a:pt x="75515" y="21338"/>
                  </a:lnTo>
                  <a:lnTo>
                    <a:pt x="75308" y="21194"/>
                  </a:lnTo>
                  <a:lnTo>
                    <a:pt x="75038" y="21174"/>
                  </a:lnTo>
                  <a:lnTo>
                    <a:pt x="73623" y="22093"/>
                  </a:lnTo>
                  <a:lnTo>
                    <a:pt x="73623" y="22386"/>
                  </a:lnTo>
                  <a:lnTo>
                    <a:pt x="73545" y="22581"/>
                  </a:lnTo>
                  <a:lnTo>
                    <a:pt x="72290" y="22956"/>
                  </a:lnTo>
                  <a:lnTo>
                    <a:pt x="72497" y="23427"/>
                  </a:lnTo>
                  <a:lnTo>
                    <a:pt x="72393" y="23622"/>
                  </a:lnTo>
                  <a:lnTo>
                    <a:pt x="69143" y="25737"/>
                  </a:lnTo>
                  <a:lnTo>
                    <a:pt x="70529" y="28079"/>
                  </a:lnTo>
                  <a:lnTo>
                    <a:pt x="71224" y="29484"/>
                  </a:lnTo>
                  <a:lnTo>
                    <a:pt x="71470" y="29778"/>
                  </a:lnTo>
                  <a:lnTo>
                    <a:pt x="72769" y="31365"/>
                  </a:lnTo>
                  <a:lnTo>
                    <a:pt x="73507" y="32764"/>
                  </a:lnTo>
                  <a:lnTo>
                    <a:pt x="73667" y="33212"/>
                  </a:lnTo>
                  <a:lnTo>
                    <a:pt x="73377" y="33414"/>
                  </a:lnTo>
                  <a:lnTo>
                    <a:pt x="72398" y="34829"/>
                  </a:lnTo>
                  <a:lnTo>
                    <a:pt x="72212" y="35073"/>
                  </a:lnTo>
                  <a:lnTo>
                    <a:pt x="71849" y="34585"/>
                  </a:lnTo>
                  <a:lnTo>
                    <a:pt x="71228" y="34276"/>
                  </a:lnTo>
                  <a:lnTo>
                    <a:pt x="69130" y="35626"/>
                  </a:lnTo>
                  <a:lnTo>
                    <a:pt x="70056" y="36435"/>
                  </a:lnTo>
                  <a:lnTo>
                    <a:pt x="70160" y="36922"/>
                  </a:lnTo>
                  <a:lnTo>
                    <a:pt x="70257" y="37054"/>
                  </a:lnTo>
                  <a:lnTo>
                    <a:pt x="71811" y="37594"/>
                  </a:lnTo>
                  <a:lnTo>
                    <a:pt x="72419" y="38408"/>
                  </a:lnTo>
                  <a:lnTo>
                    <a:pt x="71539" y="38831"/>
                  </a:lnTo>
                  <a:lnTo>
                    <a:pt x="71150" y="39123"/>
                  </a:lnTo>
                  <a:lnTo>
                    <a:pt x="70451" y="40327"/>
                  </a:lnTo>
                  <a:lnTo>
                    <a:pt x="69913" y="40815"/>
                  </a:lnTo>
                  <a:lnTo>
                    <a:pt x="70271" y="40904"/>
                  </a:lnTo>
                  <a:lnTo>
                    <a:pt x="70790" y="40870"/>
                  </a:lnTo>
                  <a:lnTo>
                    <a:pt x="71033" y="41041"/>
                  </a:lnTo>
                  <a:lnTo>
                    <a:pt x="71171" y="41258"/>
                  </a:lnTo>
                  <a:lnTo>
                    <a:pt x="71248" y="40809"/>
                  </a:lnTo>
                  <a:lnTo>
                    <a:pt x="70995" y="40663"/>
                  </a:lnTo>
                  <a:lnTo>
                    <a:pt x="71396" y="39419"/>
                  </a:lnTo>
                  <a:lnTo>
                    <a:pt x="72020" y="39084"/>
                  </a:lnTo>
                  <a:lnTo>
                    <a:pt x="71781" y="39453"/>
                  </a:lnTo>
                  <a:lnTo>
                    <a:pt x="71616" y="40252"/>
                  </a:lnTo>
                  <a:lnTo>
                    <a:pt x="71848" y="40257"/>
                  </a:lnTo>
                  <a:lnTo>
                    <a:pt x="71960" y="40511"/>
                  </a:lnTo>
                  <a:lnTo>
                    <a:pt x="72260" y="40640"/>
                  </a:lnTo>
                  <a:lnTo>
                    <a:pt x="72401" y="40862"/>
                  </a:lnTo>
                  <a:lnTo>
                    <a:pt x="72400" y="41082"/>
                  </a:lnTo>
                  <a:lnTo>
                    <a:pt x="71995" y="41081"/>
                  </a:lnTo>
                  <a:lnTo>
                    <a:pt x="71994" y="41389"/>
                  </a:lnTo>
                  <a:lnTo>
                    <a:pt x="71866" y="41759"/>
                  </a:lnTo>
                  <a:lnTo>
                    <a:pt x="71032" y="42295"/>
                  </a:lnTo>
                  <a:lnTo>
                    <a:pt x="71405" y="43067"/>
                  </a:lnTo>
                  <a:lnTo>
                    <a:pt x="70882" y="43439"/>
                  </a:lnTo>
                  <a:lnTo>
                    <a:pt x="70691" y="43403"/>
                  </a:lnTo>
                  <a:lnTo>
                    <a:pt x="70583" y="43236"/>
                  </a:lnTo>
                  <a:lnTo>
                    <a:pt x="70697" y="42913"/>
                  </a:lnTo>
                  <a:lnTo>
                    <a:pt x="70606" y="42702"/>
                  </a:lnTo>
                  <a:lnTo>
                    <a:pt x="70801" y="42604"/>
                  </a:lnTo>
                  <a:lnTo>
                    <a:pt x="70995" y="42751"/>
                  </a:lnTo>
                  <a:lnTo>
                    <a:pt x="70814" y="42425"/>
                  </a:lnTo>
                  <a:lnTo>
                    <a:pt x="70140" y="42799"/>
                  </a:lnTo>
                  <a:lnTo>
                    <a:pt x="70477" y="42946"/>
                  </a:lnTo>
                  <a:lnTo>
                    <a:pt x="70581" y="43336"/>
                  </a:lnTo>
                  <a:lnTo>
                    <a:pt x="70296" y="43515"/>
                  </a:lnTo>
                  <a:lnTo>
                    <a:pt x="70723" y="43906"/>
                  </a:lnTo>
                  <a:lnTo>
                    <a:pt x="70904" y="43596"/>
                  </a:lnTo>
                  <a:lnTo>
                    <a:pt x="71150" y="43596"/>
                  </a:lnTo>
                  <a:lnTo>
                    <a:pt x="71021" y="43938"/>
                  </a:lnTo>
                  <a:lnTo>
                    <a:pt x="71500" y="44263"/>
                  </a:lnTo>
                  <a:lnTo>
                    <a:pt x="71344" y="44345"/>
                  </a:lnTo>
                  <a:lnTo>
                    <a:pt x="71422" y="44507"/>
                  </a:lnTo>
                  <a:lnTo>
                    <a:pt x="71901" y="44637"/>
                  </a:lnTo>
                  <a:lnTo>
                    <a:pt x="72121" y="44507"/>
                  </a:lnTo>
                  <a:lnTo>
                    <a:pt x="72251" y="44637"/>
                  </a:lnTo>
                  <a:lnTo>
                    <a:pt x="72315" y="44898"/>
                  </a:lnTo>
                  <a:lnTo>
                    <a:pt x="72471" y="44800"/>
                  </a:lnTo>
                  <a:lnTo>
                    <a:pt x="72510" y="44979"/>
                  </a:lnTo>
                  <a:lnTo>
                    <a:pt x="72342" y="45256"/>
                  </a:lnTo>
                  <a:lnTo>
                    <a:pt x="72484" y="45418"/>
                  </a:lnTo>
                  <a:lnTo>
                    <a:pt x="72432" y="45630"/>
                  </a:lnTo>
                  <a:lnTo>
                    <a:pt x="72173" y="45727"/>
                  </a:lnTo>
                  <a:lnTo>
                    <a:pt x="72329" y="45825"/>
                  </a:lnTo>
                  <a:lnTo>
                    <a:pt x="70257" y="45857"/>
                  </a:lnTo>
                  <a:lnTo>
                    <a:pt x="68405" y="46589"/>
                  </a:lnTo>
                  <a:lnTo>
                    <a:pt x="68415" y="47499"/>
                  </a:lnTo>
                  <a:lnTo>
                    <a:pt x="68146" y="47923"/>
                  </a:lnTo>
                  <a:lnTo>
                    <a:pt x="68146" y="49468"/>
                  </a:lnTo>
                  <a:lnTo>
                    <a:pt x="72285" y="47803"/>
                  </a:lnTo>
                  <a:lnTo>
                    <a:pt x="72626" y="48330"/>
                  </a:lnTo>
                  <a:lnTo>
                    <a:pt x="72639" y="48557"/>
                  </a:lnTo>
                  <a:lnTo>
                    <a:pt x="72186" y="49062"/>
                  </a:lnTo>
                  <a:lnTo>
                    <a:pt x="72147" y="49582"/>
                  </a:lnTo>
                  <a:lnTo>
                    <a:pt x="72342" y="49647"/>
                  </a:lnTo>
                  <a:lnTo>
                    <a:pt x="72626" y="49615"/>
                  </a:lnTo>
                  <a:lnTo>
                    <a:pt x="72756" y="49761"/>
                  </a:lnTo>
                  <a:lnTo>
                    <a:pt x="72549" y="50591"/>
                  </a:lnTo>
                  <a:lnTo>
                    <a:pt x="72678" y="50737"/>
                  </a:lnTo>
                  <a:lnTo>
                    <a:pt x="73048" y="50412"/>
                  </a:lnTo>
                  <a:lnTo>
                    <a:pt x="73224" y="50386"/>
                  </a:lnTo>
                  <a:lnTo>
                    <a:pt x="73561" y="50918"/>
                  </a:lnTo>
                  <a:lnTo>
                    <a:pt x="73929" y="51682"/>
                  </a:lnTo>
                  <a:lnTo>
                    <a:pt x="74538" y="52037"/>
                  </a:lnTo>
                  <a:lnTo>
                    <a:pt x="75650" y="51808"/>
                  </a:lnTo>
                  <a:lnTo>
                    <a:pt x="75928" y="51501"/>
                  </a:lnTo>
                  <a:lnTo>
                    <a:pt x="76407" y="53258"/>
                  </a:lnTo>
                  <a:lnTo>
                    <a:pt x="76239" y="53274"/>
                  </a:lnTo>
                  <a:lnTo>
                    <a:pt x="75617" y="56267"/>
                  </a:lnTo>
                  <a:lnTo>
                    <a:pt x="75245" y="56662"/>
                  </a:lnTo>
                  <a:lnTo>
                    <a:pt x="75825" y="57499"/>
                  </a:lnTo>
                  <a:lnTo>
                    <a:pt x="76652" y="59192"/>
                  </a:lnTo>
                  <a:lnTo>
                    <a:pt x="77246" y="60170"/>
                  </a:lnTo>
                  <a:lnTo>
                    <a:pt x="77352" y="60453"/>
                  </a:lnTo>
                  <a:lnTo>
                    <a:pt x="77443" y="61261"/>
                  </a:lnTo>
                  <a:lnTo>
                    <a:pt x="77825" y="63033"/>
                  </a:lnTo>
                  <a:lnTo>
                    <a:pt x="78408" y="64048"/>
                  </a:lnTo>
                  <a:lnTo>
                    <a:pt x="78502" y="64343"/>
                  </a:lnTo>
                  <a:lnTo>
                    <a:pt x="78485" y="64804"/>
                  </a:lnTo>
                  <a:lnTo>
                    <a:pt x="78066" y="65418"/>
                  </a:lnTo>
                  <a:lnTo>
                    <a:pt x="78168" y="66270"/>
                  </a:lnTo>
                  <a:lnTo>
                    <a:pt x="78409" y="66495"/>
                  </a:lnTo>
                  <a:lnTo>
                    <a:pt x="81340" y="68466"/>
                  </a:lnTo>
                  <a:lnTo>
                    <a:pt x="81174" y="68739"/>
                  </a:lnTo>
                  <a:lnTo>
                    <a:pt x="80838" y="70201"/>
                  </a:lnTo>
                  <a:lnTo>
                    <a:pt x="81180" y="71910"/>
                  </a:lnTo>
                  <a:lnTo>
                    <a:pt x="81767" y="73687"/>
                  </a:lnTo>
                  <a:lnTo>
                    <a:pt x="81457" y="74175"/>
                  </a:lnTo>
                  <a:lnTo>
                    <a:pt x="80472" y="75673"/>
                  </a:lnTo>
                  <a:lnTo>
                    <a:pt x="77676" y="79998"/>
                  </a:lnTo>
                  <a:lnTo>
                    <a:pt x="75501" y="78616"/>
                  </a:lnTo>
                  <a:lnTo>
                    <a:pt x="74892" y="78713"/>
                  </a:lnTo>
                  <a:lnTo>
                    <a:pt x="73429" y="79413"/>
                  </a:lnTo>
                  <a:lnTo>
                    <a:pt x="71953" y="79966"/>
                  </a:lnTo>
                  <a:lnTo>
                    <a:pt x="73105" y="77770"/>
                  </a:lnTo>
                  <a:lnTo>
                    <a:pt x="73431" y="77571"/>
                  </a:lnTo>
                  <a:lnTo>
                    <a:pt x="73546" y="77396"/>
                  </a:lnTo>
                  <a:lnTo>
                    <a:pt x="71435" y="76144"/>
                  </a:lnTo>
                  <a:lnTo>
                    <a:pt x="70943" y="76192"/>
                  </a:lnTo>
                  <a:lnTo>
                    <a:pt x="70529" y="76485"/>
                  </a:lnTo>
                  <a:lnTo>
                    <a:pt x="70632" y="76648"/>
                  </a:lnTo>
                  <a:lnTo>
                    <a:pt x="69467" y="77445"/>
                  </a:lnTo>
                  <a:lnTo>
                    <a:pt x="68449" y="76256"/>
                  </a:lnTo>
                  <a:lnTo>
                    <a:pt x="66718" y="75472"/>
                  </a:lnTo>
                  <a:lnTo>
                    <a:pt x="66192" y="75332"/>
                  </a:lnTo>
                  <a:lnTo>
                    <a:pt x="65078" y="73671"/>
                  </a:lnTo>
                  <a:lnTo>
                    <a:pt x="64262" y="74891"/>
                  </a:lnTo>
                  <a:lnTo>
                    <a:pt x="63550" y="74728"/>
                  </a:lnTo>
                  <a:lnTo>
                    <a:pt x="63457" y="76100"/>
                  </a:lnTo>
                  <a:lnTo>
                    <a:pt x="63822" y="79201"/>
                  </a:lnTo>
                  <a:lnTo>
                    <a:pt x="63901" y="80514"/>
                  </a:lnTo>
                  <a:lnTo>
                    <a:pt x="63589" y="81611"/>
                  </a:lnTo>
                  <a:lnTo>
                    <a:pt x="62706" y="83609"/>
                  </a:lnTo>
                  <a:lnTo>
                    <a:pt x="62428" y="83504"/>
                  </a:lnTo>
                  <a:lnTo>
                    <a:pt x="61974" y="83803"/>
                  </a:lnTo>
                  <a:lnTo>
                    <a:pt x="61633" y="83810"/>
                  </a:lnTo>
                  <a:lnTo>
                    <a:pt x="61568" y="83463"/>
                  </a:lnTo>
                  <a:lnTo>
                    <a:pt x="61196" y="83489"/>
                  </a:lnTo>
                  <a:lnTo>
                    <a:pt x="59802" y="84168"/>
                  </a:lnTo>
                  <a:lnTo>
                    <a:pt x="59467" y="84484"/>
                  </a:lnTo>
                  <a:lnTo>
                    <a:pt x="59186" y="84611"/>
                  </a:lnTo>
                  <a:lnTo>
                    <a:pt x="58431" y="84731"/>
                  </a:lnTo>
                  <a:lnTo>
                    <a:pt x="58218" y="84678"/>
                  </a:lnTo>
                  <a:lnTo>
                    <a:pt x="56797" y="85350"/>
                  </a:lnTo>
                  <a:lnTo>
                    <a:pt x="56658" y="85752"/>
                  </a:lnTo>
                  <a:lnTo>
                    <a:pt x="57039" y="85906"/>
                  </a:lnTo>
                  <a:lnTo>
                    <a:pt x="57327" y="86003"/>
                  </a:lnTo>
                  <a:lnTo>
                    <a:pt x="58391" y="85972"/>
                  </a:lnTo>
                  <a:lnTo>
                    <a:pt x="59331" y="86021"/>
                  </a:lnTo>
                  <a:lnTo>
                    <a:pt x="61449" y="86398"/>
                  </a:lnTo>
                  <a:lnTo>
                    <a:pt x="59703" y="92013"/>
                  </a:lnTo>
                  <a:lnTo>
                    <a:pt x="59534" y="93303"/>
                  </a:lnTo>
                  <a:lnTo>
                    <a:pt x="59537" y="96742"/>
                  </a:lnTo>
                  <a:lnTo>
                    <a:pt x="59004" y="101963"/>
                  </a:lnTo>
                  <a:lnTo>
                    <a:pt x="56759" y="100977"/>
                  </a:lnTo>
                  <a:lnTo>
                    <a:pt x="55798" y="100561"/>
                  </a:lnTo>
                  <a:lnTo>
                    <a:pt x="52204" y="99008"/>
                  </a:lnTo>
                  <a:lnTo>
                    <a:pt x="52133" y="101853"/>
                  </a:lnTo>
                  <a:lnTo>
                    <a:pt x="51623" y="101883"/>
                  </a:lnTo>
                  <a:lnTo>
                    <a:pt x="51126" y="101765"/>
                  </a:lnTo>
                  <a:lnTo>
                    <a:pt x="51005" y="102656"/>
                  </a:lnTo>
                  <a:lnTo>
                    <a:pt x="51107" y="103274"/>
                  </a:lnTo>
                  <a:lnTo>
                    <a:pt x="50799" y="102592"/>
                  </a:lnTo>
                  <a:lnTo>
                    <a:pt x="50666" y="101954"/>
                  </a:lnTo>
                  <a:lnTo>
                    <a:pt x="50635" y="101062"/>
                  </a:lnTo>
                  <a:lnTo>
                    <a:pt x="50402" y="99924"/>
                  </a:lnTo>
                  <a:lnTo>
                    <a:pt x="50072" y="99572"/>
                  </a:lnTo>
                  <a:lnTo>
                    <a:pt x="48052" y="99582"/>
                  </a:lnTo>
                  <a:lnTo>
                    <a:pt x="48056" y="99091"/>
                  </a:lnTo>
                  <a:lnTo>
                    <a:pt x="47000" y="99088"/>
                  </a:lnTo>
                  <a:lnTo>
                    <a:pt x="46999" y="101061"/>
                  </a:lnTo>
                  <a:lnTo>
                    <a:pt x="46303" y="101038"/>
                  </a:lnTo>
                  <a:lnTo>
                    <a:pt x="45745" y="100221"/>
                  </a:lnTo>
                  <a:lnTo>
                    <a:pt x="44995" y="100489"/>
                  </a:lnTo>
                  <a:lnTo>
                    <a:pt x="44525" y="100314"/>
                  </a:lnTo>
                  <a:lnTo>
                    <a:pt x="43592" y="98979"/>
                  </a:lnTo>
                  <a:lnTo>
                    <a:pt x="43771" y="98651"/>
                  </a:lnTo>
                  <a:lnTo>
                    <a:pt x="43899" y="97935"/>
                  </a:lnTo>
                  <a:lnTo>
                    <a:pt x="43849" y="96928"/>
                  </a:lnTo>
                  <a:lnTo>
                    <a:pt x="43960" y="95459"/>
                  </a:lnTo>
                  <a:lnTo>
                    <a:pt x="42437" y="94804"/>
                  </a:lnTo>
                  <a:lnTo>
                    <a:pt x="42537" y="94001"/>
                  </a:lnTo>
                  <a:lnTo>
                    <a:pt x="42534" y="92860"/>
                  </a:lnTo>
                  <a:lnTo>
                    <a:pt x="42273" y="92845"/>
                  </a:lnTo>
                  <a:lnTo>
                    <a:pt x="42263" y="91118"/>
                  </a:lnTo>
                  <a:lnTo>
                    <a:pt x="41248" y="90537"/>
                  </a:lnTo>
                  <a:lnTo>
                    <a:pt x="41235" y="91137"/>
                  </a:lnTo>
                  <a:lnTo>
                    <a:pt x="40920" y="91637"/>
                  </a:lnTo>
                  <a:lnTo>
                    <a:pt x="40335" y="91625"/>
                  </a:lnTo>
                  <a:lnTo>
                    <a:pt x="39993" y="91409"/>
                  </a:lnTo>
                  <a:lnTo>
                    <a:pt x="39084" y="91391"/>
                  </a:lnTo>
                  <a:lnTo>
                    <a:pt x="39080" y="88590"/>
                  </a:lnTo>
                  <a:lnTo>
                    <a:pt x="40129" y="88519"/>
                  </a:lnTo>
                  <a:lnTo>
                    <a:pt x="40382" y="88400"/>
                  </a:lnTo>
                  <a:lnTo>
                    <a:pt x="40457" y="88247"/>
                  </a:lnTo>
                  <a:lnTo>
                    <a:pt x="40599" y="87494"/>
                  </a:lnTo>
                  <a:lnTo>
                    <a:pt x="40588" y="87087"/>
                  </a:lnTo>
                  <a:lnTo>
                    <a:pt x="40416" y="86860"/>
                  </a:lnTo>
                  <a:lnTo>
                    <a:pt x="40409" y="85540"/>
                  </a:lnTo>
                  <a:lnTo>
                    <a:pt x="40538" y="85462"/>
                  </a:lnTo>
                  <a:lnTo>
                    <a:pt x="41187" y="85361"/>
                  </a:lnTo>
                  <a:lnTo>
                    <a:pt x="41208" y="83869"/>
                  </a:lnTo>
                  <a:lnTo>
                    <a:pt x="39451" y="83895"/>
                  </a:lnTo>
                  <a:lnTo>
                    <a:pt x="38553" y="83803"/>
                  </a:lnTo>
                  <a:lnTo>
                    <a:pt x="38553" y="83369"/>
                  </a:lnTo>
                  <a:lnTo>
                    <a:pt x="38310" y="82577"/>
                  </a:lnTo>
                  <a:lnTo>
                    <a:pt x="37582" y="81372"/>
                  </a:lnTo>
                  <a:lnTo>
                    <a:pt x="38997" y="81382"/>
                  </a:lnTo>
                  <a:lnTo>
                    <a:pt x="38987" y="80069"/>
                  </a:lnTo>
                  <a:lnTo>
                    <a:pt x="41425" y="76145"/>
                  </a:lnTo>
                  <a:lnTo>
                    <a:pt x="41642" y="75932"/>
                  </a:lnTo>
                  <a:lnTo>
                    <a:pt x="41581" y="75681"/>
                  </a:lnTo>
                  <a:lnTo>
                    <a:pt x="41016" y="74539"/>
                  </a:lnTo>
                  <a:lnTo>
                    <a:pt x="41016" y="73733"/>
                  </a:lnTo>
                  <a:lnTo>
                    <a:pt x="40703" y="73166"/>
                  </a:lnTo>
                  <a:lnTo>
                    <a:pt x="40372" y="73145"/>
                  </a:lnTo>
                  <a:lnTo>
                    <a:pt x="40195" y="73332"/>
                  </a:lnTo>
                  <a:lnTo>
                    <a:pt x="39888" y="73451"/>
                  </a:lnTo>
                  <a:lnTo>
                    <a:pt x="38003" y="72370"/>
                  </a:lnTo>
                  <a:lnTo>
                    <a:pt x="37868" y="72118"/>
                  </a:lnTo>
                  <a:lnTo>
                    <a:pt x="38051" y="71847"/>
                  </a:lnTo>
                  <a:lnTo>
                    <a:pt x="38418" y="71799"/>
                  </a:lnTo>
                  <a:lnTo>
                    <a:pt x="38603" y="71561"/>
                  </a:lnTo>
                  <a:lnTo>
                    <a:pt x="38714" y="71256"/>
                  </a:lnTo>
                  <a:lnTo>
                    <a:pt x="38615" y="70882"/>
                  </a:lnTo>
                  <a:lnTo>
                    <a:pt x="40755" y="70324"/>
                  </a:lnTo>
                  <a:lnTo>
                    <a:pt x="40723" y="70923"/>
                  </a:lnTo>
                  <a:lnTo>
                    <a:pt x="41254" y="71427"/>
                  </a:lnTo>
                  <a:lnTo>
                    <a:pt x="41215" y="70516"/>
                  </a:lnTo>
                  <a:lnTo>
                    <a:pt x="41370" y="69930"/>
                  </a:lnTo>
                  <a:lnTo>
                    <a:pt x="38908" y="70576"/>
                  </a:lnTo>
                  <a:lnTo>
                    <a:pt x="37745" y="70656"/>
                  </a:lnTo>
                  <a:lnTo>
                    <a:pt x="36733" y="70587"/>
                  </a:lnTo>
                  <a:lnTo>
                    <a:pt x="36277" y="70469"/>
                  </a:lnTo>
                  <a:lnTo>
                    <a:pt x="35693" y="70162"/>
                  </a:lnTo>
                  <a:lnTo>
                    <a:pt x="35318" y="69811"/>
                  </a:lnTo>
                  <a:lnTo>
                    <a:pt x="34694" y="68675"/>
                  </a:lnTo>
                  <a:lnTo>
                    <a:pt x="34384" y="68770"/>
                  </a:lnTo>
                  <a:lnTo>
                    <a:pt x="34008" y="67574"/>
                  </a:lnTo>
                  <a:lnTo>
                    <a:pt x="33880" y="66918"/>
                  </a:lnTo>
                  <a:lnTo>
                    <a:pt x="32141" y="68533"/>
                  </a:lnTo>
                  <a:lnTo>
                    <a:pt x="32420" y="68707"/>
                  </a:lnTo>
                  <a:lnTo>
                    <a:pt x="32457" y="68945"/>
                  </a:lnTo>
                  <a:lnTo>
                    <a:pt x="31957" y="69793"/>
                  </a:lnTo>
                  <a:lnTo>
                    <a:pt x="31795" y="69908"/>
                  </a:lnTo>
                  <a:lnTo>
                    <a:pt x="31710" y="70177"/>
                  </a:lnTo>
                  <a:lnTo>
                    <a:pt x="32247" y="70668"/>
                  </a:lnTo>
                  <a:lnTo>
                    <a:pt x="32576" y="70635"/>
                  </a:lnTo>
                  <a:lnTo>
                    <a:pt x="33097" y="72842"/>
                  </a:lnTo>
                  <a:lnTo>
                    <a:pt x="32573" y="73650"/>
                  </a:lnTo>
                  <a:lnTo>
                    <a:pt x="31698" y="74570"/>
                  </a:lnTo>
                  <a:lnTo>
                    <a:pt x="31457" y="74702"/>
                  </a:lnTo>
                  <a:lnTo>
                    <a:pt x="28475" y="75347"/>
                  </a:lnTo>
                  <a:lnTo>
                    <a:pt x="28361" y="73816"/>
                  </a:lnTo>
                  <a:lnTo>
                    <a:pt x="27926" y="73188"/>
                  </a:lnTo>
                  <a:lnTo>
                    <a:pt x="27659" y="71915"/>
                  </a:lnTo>
                  <a:lnTo>
                    <a:pt x="26322" y="69609"/>
                  </a:lnTo>
                  <a:lnTo>
                    <a:pt x="25872" y="68580"/>
                  </a:lnTo>
                  <a:lnTo>
                    <a:pt x="20773" y="68628"/>
                  </a:lnTo>
                  <a:lnTo>
                    <a:pt x="19179" y="68382"/>
                  </a:lnTo>
                  <a:lnTo>
                    <a:pt x="17377" y="69151"/>
                  </a:lnTo>
                  <a:lnTo>
                    <a:pt x="15494" y="69419"/>
                  </a:lnTo>
                  <a:lnTo>
                    <a:pt x="15395" y="68703"/>
                  </a:lnTo>
                  <a:lnTo>
                    <a:pt x="14934" y="68528"/>
                  </a:lnTo>
                  <a:lnTo>
                    <a:pt x="14792" y="68670"/>
                  </a:lnTo>
                  <a:lnTo>
                    <a:pt x="14849" y="69031"/>
                  </a:lnTo>
                  <a:lnTo>
                    <a:pt x="14670" y="69530"/>
                  </a:lnTo>
                  <a:lnTo>
                    <a:pt x="14017" y="69618"/>
                  </a:lnTo>
                  <a:lnTo>
                    <a:pt x="13002" y="70006"/>
                  </a:lnTo>
                  <a:lnTo>
                    <a:pt x="12959" y="68814"/>
                  </a:lnTo>
                  <a:lnTo>
                    <a:pt x="12760" y="68717"/>
                  </a:lnTo>
                  <a:lnTo>
                    <a:pt x="12262" y="68655"/>
                  </a:lnTo>
                  <a:lnTo>
                    <a:pt x="12556" y="68285"/>
                  </a:lnTo>
                  <a:lnTo>
                    <a:pt x="12905" y="68553"/>
                  </a:lnTo>
                  <a:lnTo>
                    <a:pt x="13034" y="68770"/>
                  </a:lnTo>
                  <a:lnTo>
                    <a:pt x="13234" y="68807"/>
                  </a:lnTo>
                  <a:lnTo>
                    <a:pt x="13874" y="68483"/>
                  </a:lnTo>
                  <a:lnTo>
                    <a:pt x="13847" y="68322"/>
                  </a:lnTo>
                  <a:lnTo>
                    <a:pt x="13854" y="65649"/>
                  </a:lnTo>
                  <a:lnTo>
                    <a:pt x="13072" y="65626"/>
                  </a:lnTo>
                  <a:lnTo>
                    <a:pt x="12638" y="65529"/>
                  </a:lnTo>
                  <a:lnTo>
                    <a:pt x="12632" y="61957"/>
                  </a:lnTo>
                  <a:lnTo>
                    <a:pt x="12476" y="61767"/>
                  </a:lnTo>
                  <a:lnTo>
                    <a:pt x="10652" y="62412"/>
                  </a:lnTo>
                  <a:lnTo>
                    <a:pt x="10627" y="56193"/>
                  </a:lnTo>
                  <a:lnTo>
                    <a:pt x="10627" y="56006"/>
                  </a:lnTo>
                  <a:lnTo>
                    <a:pt x="10620" y="52029"/>
                  </a:lnTo>
                  <a:lnTo>
                    <a:pt x="7192" y="51182"/>
                  </a:lnTo>
                  <a:lnTo>
                    <a:pt x="4676" y="51347"/>
                  </a:lnTo>
                  <a:lnTo>
                    <a:pt x="3357" y="51843"/>
                  </a:lnTo>
                  <a:lnTo>
                    <a:pt x="2452" y="51765"/>
                  </a:lnTo>
                  <a:lnTo>
                    <a:pt x="98" y="51754"/>
                  </a:lnTo>
                  <a:lnTo>
                    <a:pt x="139" y="50855"/>
                  </a:lnTo>
                  <a:lnTo>
                    <a:pt x="230" y="50676"/>
                  </a:lnTo>
                  <a:lnTo>
                    <a:pt x="535" y="50811"/>
                  </a:lnTo>
                  <a:lnTo>
                    <a:pt x="952" y="50811"/>
                  </a:lnTo>
                  <a:lnTo>
                    <a:pt x="1291" y="50766"/>
                  </a:lnTo>
                  <a:lnTo>
                    <a:pt x="1380" y="50569"/>
                  </a:lnTo>
                  <a:lnTo>
                    <a:pt x="2743" y="50587"/>
                  </a:lnTo>
                  <a:lnTo>
                    <a:pt x="3147" y="50520"/>
                  </a:lnTo>
                  <a:lnTo>
                    <a:pt x="2902" y="50247"/>
                  </a:lnTo>
                  <a:lnTo>
                    <a:pt x="1617" y="50256"/>
                  </a:lnTo>
                  <a:lnTo>
                    <a:pt x="780" y="50125"/>
                  </a:lnTo>
                  <a:lnTo>
                    <a:pt x="807" y="49256"/>
                  </a:lnTo>
                  <a:lnTo>
                    <a:pt x="984" y="49155"/>
                  </a:lnTo>
                  <a:lnTo>
                    <a:pt x="4726" y="49143"/>
                  </a:lnTo>
                  <a:lnTo>
                    <a:pt x="5198" y="49311"/>
                  </a:lnTo>
                  <a:lnTo>
                    <a:pt x="5496" y="49601"/>
                  </a:lnTo>
                  <a:lnTo>
                    <a:pt x="5689" y="49683"/>
                  </a:lnTo>
                  <a:lnTo>
                    <a:pt x="6279" y="49679"/>
                  </a:lnTo>
                  <a:lnTo>
                    <a:pt x="7968" y="49422"/>
                  </a:lnTo>
                  <a:lnTo>
                    <a:pt x="8490" y="49258"/>
                  </a:lnTo>
                  <a:lnTo>
                    <a:pt x="8524" y="48049"/>
                  </a:lnTo>
                  <a:lnTo>
                    <a:pt x="8083" y="47177"/>
                  </a:lnTo>
                  <a:lnTo>
                    <a:pt x="8229" y="46677"/>
                  </a:lnTo>
                  <a:lnTo>
                    <a:pt x="8151" y="45876"/>
                  </a:lnTo>
                  <a:lnTo>
                    <a:pt x="7062" y="44119"/>
                  </a:lnTo>
                  <a:lnTo>
                    <a:pt x="5719" y="44097"/>
                  </a:lnTo>
                  <a:lnTo>
                    <a:pt x="5702" y="43587"/>
                  </a:lnTo>
                  <a:lnTo>
                    <a:pt x="4630" y="43576"/>
                  </a:lnTo>
                  <a:lnTo>
                    <a:pt x="4487" y="43650"/>
                  </a:lnTo>
                  <a:lnTo>
                    <a:pt x="4443" y="44068"/>
                  </a:lnTo>
                  <a:lnTo>
                    <a:pt x="3687" y="44132"/>
                  </a:lnTo>
                  <a:lnTo>
                    <a:pt x="3640" y="45023"/>
                  </a:lnTo>
                  <a:lnTo>
                    <a:pt x="772" y="45042"/>
                  </a:lnTo>
                  <a:lnTo>
                    <a:pt x="40" y="42756"/>
                  </a:lnTo>
                  <a:lnTo>
                    <a:pt x="0" y="42368"/>
                  </a:lnTo>
                  <a:lnTo>
                    <a:pt x="225" y="41057"/>
                  </a:lnTo>
                  <a:lnTo>
                    <a:pt x="1059" y="40874"/>
                  </a:lnTo>
                  <a:lnTo>
                    <a:pt x="2063" y="40144"/>
                  </a:lnTo>
                  <a:lnTo>
                    <a:pt x="2090" y="39663"/>
                  </a:lnTo>
                  <a:lnTo>
                    <a:pt x="2345" y="39324"/>
                  </a:lnTo>
                  <a:lnTo>
                    <a:pt x="3288" y="38831"/>
                  </a:lnTo>
                  <a:lnTo>
                    <a:pt x="4078" y="38555"/>
                  </a:lnTo>
                  <a:lnTo>
                    <a:pt x="4336" y="38495"/>
                  </a:lnTo>
                  <a:lnTo>
                    <a:pt x="5405" y="38692"/>
                  </a:lnTo>
                  <a:lnTo>
                    <a:pt x="6576" y="38341"/>
                  </a:lnTo>
                  <a:lnTo>
                    <a:pt x="6888" y="38155"/>
                  </a:lnTo>
                  <a:lnTo>
                    <a:pt x="7058" y="37875"/>
                  </a:lnTo>
                  <a:lnTo>
                    <a:pt x="7550" y="37987"/>
                  </a:lnTo>
                  <a:lnTo>
                    <a:pt x="9134" y="37457"/>
                  </a:lnTo>
                  <a:lnTo>
                    <a:pt x="9250" y="37152"/>
                  </a:lnTo>
                  <a:lnTo>
                    <a:pt x="9528" y="36917"/>
                  </a:lnTo>
                  <a:lnTo>
                    <a:pt x="10350" y="36877"/>
                  </a:lnTo>
                  <a:lnTo>
                    <a:pt x="10289" y="36246"/>
                  </a:lnTo>
                  <a:lnTo>
                    <a:pt x="9901" y="35637"/>
                  </a:lnTo>
                  <a:lnTo>
                    <a:pt x="9869" y="35430"/>
                  </a:lnTo>
                  <a:lnTo>
                    <a:pt x="10234" y="35119"/>
                  </a:lnTo>
                  <a:lnTo>
                    <a:pt x="10542" y="35925"/>
                  </a:lnTo>
                  <a:lnTo>
                    <a:pt x="10527" y="31719"/>
                  </a:lnTo>
                  <a:lnTo>
                    <a:pt x="11592" y="31276"/>
                  </a:lnTo>
                  <a:lnTo>
                    <a:pt x="12123" y="30752"/>
                  </a:lnTo>
                  <a:lnTo>
                    <a:pt x="13076" y="29478"/>
                  </a:lnTo>
                  <a:lnTo>
                    <a:pt x="12923" y="29075"/>
                  </a:lnTo>
                  <a:lnTo>
                    <a:pt x="12940" y="28434"/>
                  </a:lnTo>
                  <a:lnTo>
                    <a:pt x="13114" y="27148"/>
                  </a:lnTo>
                  <a:lnTo>
                    <a:pt x="13528" y="26566"/>
                  </a:lnTo>
                  <a:lnTo>
                    <a:pt x="13511" y="26178"/>
                  </a:lnTo>
                  <a:lnTo>
                    <a:pt x="13084" y="25626"/>
                  </a:lnTo>
                  <a:lnTo>
                    <a:pt x="12863" y="24933"/>
                  </a:lnTo>
                  <a:lnTo>
                    <a:pt x="13801" y="24209"/>
                  </a:lnTo>
                  <a:lnTo>
                    <a:pt x="14361" y="24176"/>
                  </a:lnTo>
                  <a:lnTo>
                    <a:pt x="15781" y="23524"/>
                  </a:lnTo>
                  <a:lnTo>
                    <a:pt x="16083" y="23167"/>
                  </a:lnTo>
                  <a:lnTo>
                    <a:pt x="16212" y="22536"/>
                  </a:lnTo>
                  <a:lnTo>
                    <a:pt x="16783" y="21985"/>
                  </a:lnTo>
                  <a:lnTo>
                    <a:pt x="17086" y="21802"/>
                  </a:lnTo>
                  <a:lnTo>
                    <a:pt x="17506" y="21884"/>
                  </a:lnTo>
                  <a:lnTo>
                    <a:pt x="17695" y="22132"/>
                  </a:lnTo>
                  <a:lnTo>
                    <a:pt x="17561" y="22605"/>
                  </a:lnTo>
                  <a:lnTo>
                    <a:pt x="16966" y="23021"/>
                  </a:lnTo>
                  <a:lnTo>
                    <a:pt x="16487" y="24535"/>
                  </a:lnTo>
                  <a:lnTo>
                    <a:pt x="16680" y="26291"/>
                  </a:lnTo>
                  <a:lnTo>
                    <a:pt x="16065" y="26843"/>
                  </a:lnTo>
                  <a:lnTo>
                    <a:pt x="15834" y="27328"/>
                  </a:lnTo>
                  <a:lnTo>
                    <a:pt x="15517" y="28472"/>
                  </a:lnTo>
                  <a:lnTo>
                    <a:pt x="15561" y="29088"/>
                  </a:lnTo>
                  <a:lnTo>
                    <a:pt x="16067" y="30557"/>
                  </a:lnTo>
                  <a:lnTo>
                    <a:pt x="15930" y="31724"/>
                  </a:lnTo>
                  <a:lnTo>
                    <a:pt x="15961" y="32082"/>
                  </a:lnTo>
                  <a:lnTo>
                    <a:pt x="16927" y="33839"/>
                  </a:lnTo>
                  <a:lnTo>
                    <a:pt x="17545" y="34260"/>
                  </a:lnTo>
                  <a:lnTo>
                    <a:pt x="17569" y="34129"/>
                  </a:lnTo>
                  <a:lnTo>
                    <a:pt x="17863" y="34275"/>
                  </a:lnTo>
                  <a:lnTo>
                    <a:pt x="18705" y="34856"/>
                  </a:lnTo>
                  <a:lnTo>
                    <a:pt x="21651" y="36261"/>
                  </a:lnTo>
                  <a:lnTo>
                    <a:pt x="22103" y="35119"/>
                  </a:lnTo>
                  <a:lnTo>
                    <a:pt x="22617" y="34378"/>
                  </a:lnTo>
                  <a:lnTo>
                    <a:pt x="22795" y="33950"/>
                  </a:lnTo>
                  <a:lnTo>
                    <a:pt x="21306" y="33226"/>
                  </a:lnTo>
                  <a:lnTo>
                    <a:pt x="21740" y="32171"/>
                  </a:lnTo>
                  <a:lnTo>
                    <a:pt x="22406" y="32495"/>
                  </a:lnTo>
                  <a:lnTo>
                    <a:pt x="22489" y="31882"/>
                  </a:lnTo>
                  <a:lnTo>
                    <a:pt x="23632" y="32487"/>
                  </a:lnTo>
                  <a:lnTo>
                    <a:pt x="24214" y="31621"/>
                  </a:lnTo>
                  <a:lnTo>
                    <a:pt x="24784" y="30259"/>
                  </a:lnTo>
                  <a:lnTo>
                    <a:pt x="25076" y="30039"/>
                  </a:lnTo>
                  <a:lnTo>
                    <a:pt x="25327" y="29988"/>
                  </a:lnTo>
                  <a:lnTo>
                    <a:pt x="25322" y="30445"/>
                  </a:lnTo>
                  <a:lnTo>
                    <a:pt x="24899" y="32491"/>
                  </a:lnTo>
                  <a:lnTo>
                    <a:pt x="25508" y="33362"/>
                  </a:lnTo>
                  <a:lnTo>
                    <a:pt x="25113" y="33555"/>
                  </a:lnTo>
                  <a:lnTo>
                    <a:pt x="24974" y="33512"/>
                  </a:lnTo>
                  <a:lnTo>
                    <a:pt x="24917" y="33653"/>
                  </a:lnTo>
                  <a:lnTo>
                    <a:pt x="25276" y="34049"/>
                  </a:lnTo>
                  <a:lnTo>
                    <a:pt x="26480" y="34634"/>
                  </a:lnTo>
                  <a:lnTo>
                    <a:pt x="28073" y="32308"/>
                  </a:lnTo>
                  <a:lnTo>
                    <a:pt x="28487" y="31820"/>
                  </a:lnTo>
                  <a:lnTo>
                    <a:pt x="30455" y="29202"/>
                  </a:lnTo>
                  <a:lnTo>
                    <a:pt x="29091" y="29291"/>
                  </a:lnTo>
                  <a:lnTo>
                    <a:pt x="29059" y="25492"/>
                  </a:lnTo>
                  <a:lnTo>
                    <a:pt x="32680" y="22060"/>
                  </a:lnTo>
                  <a:lnTo>
                    <a:pt x="32324" y="21268"/>
                  </a:lnTo>
                  <a:lnTo>
                    <a:pt x="31906" y="20762"/>
                  </a:lnTo>
                  <a:lnTo>
                    <a:pt x="31129" y="20309"/>
                  </a:lnTo>
                  <a:lnTo>
                    <a:pt x="30115" y="19296"/>
                  </a:lnTo>
                  <a:lnTo>
                    <a:pt x="29708" y="18759"/>
                  </a:lnTo>
                  <a:lnTo>
                    <a:pt x="29222" y="18368"/>
                  </a:lnTo>
                  <a:lnTo>
                    <a:pt x="28719" y="18032"/>
                  </a:lnTo>
                  <a:lnTo>
                    <a:pt x="27816" y="17640"/>
                  </a:lnTo>
                  <a:lnTo>
                    <a:pt x="27333" y="16984"/>
                  </a:lnTo>
                  <a:lnTo>
                    <a:pt x="26977" y="17118"/>
                  </a:lnTo>
                  <a:lnTo>
                    <a:pt x="27004" y="18423"/>
                  </a:lnTo>
                  <a:lnTo>
                    <a:pt x="26915" y="18729"/>
                  </a:lnTo>
                  <a:lnTo>
                    <a:pt x="26691" y="19023"/>
                  </a:lnTo>
                  <a:lnTo>
                    <a:pt x="26491" y="19083"/>
                  </a:lnTo>
                  <a:lnTo>
                    <a:pt x="25916" y="19009"/>
                  </a:lnTo>
                  <a:lnTo>
                    <a:pt x="25750" y="18568"/>
                  </a:lnTo>
                  <a:lnTo>
                    <a:pt x="24770" y="17722"/>
                  </a:lnTo>
                  <a:lnTo>
                    <a:pt x="24238" y="18248"/>
                  </a:lnTo>
                  <a:lnTo>
                    <a:pt x="23966" y="17838"/>
                  </a:lnTo>
                  <a:lnTo>
                    <a:pt x="24122" y="17718"/>
                  </a:lnTo>
                  <a:lnTo>
                    <a:pt x="24173" y="17185"/>
                  </a:lnTo>
                  <a:lnTo>
                    <a:pt x="23687" y="17077"/>
                  </a:lnTo>
                  <a:lnTo>
                    <a:pt x="23616" y="17223"/>
                  </a:lnTo>
                  <a:lnTo>
                    <a:pt x="23382" y="17204"/>
                  </a:lnTo>
                  <a:lnTo>
                    <a:pt x="23246" y="16883"/>
                  </a:lnTo>
                  <a:lnTo>
                    <a:pt x="23494" y="15810"/>
                  </a:lnTo>
                  <a:lnTo>
                    <a:pt x="23382" y="15630"/>
                  </a:lnTo>
                  <a:lnTo>
                    <a:pt x="22736" y="14915"/>
                  </a:lnTo>
                  <a:lnTo>
                    <a:pt x="21179" y="14751"/>
                  </a:lnTo>
                  <a:lnTo>
                    <a:pt x="21111" y="14453"/>
                  </a:lnTo>
                  <a:lnTo>
                    <a:pt x="21356" y="13755"/>
                  </a:lnTo>
                  <a:lnTo>
                    <a:pt x="21318" y="13599"/>
                  </a:lnTo>
                  <a:lnTo>
                    <a:pt x="21169" y="13435"/>
                  </a:lnTo>
                  <a:lnTo>
                    <a:pt x="20751" y="13427"/>
                  </a:lnTo>
                  <a:lnTo>
                    <a:pt x="20499" y="13573"/>
                  </a:lnTo>
                  <a:lnTo>
                    <a:pt x="20112" y="14267"/>
                  </a:lnTo>
                  <a:lnTo>
                    <a:pt x="20092" y="14979"/>
                  </a:lnTo>
                  <a:lnTo>
                    <a:pt x="19990" y="15441"/>
                  </a:lnTo>
                  <a:lnTo>
                    <a:pt x="19630" y="15378"/>
                  </a:lnTo>
                  <a:lnTo>
                    <a:pt x="19551" y="14472"/>
                  </a:lnTo>
                  <a:lnTo>
                    <a:pt x="19273" y="14163"/>
                  </a:lnTo>
                  <a:lnTo>
                    <a:pt x="19055" y="14077"/>
                  </a:lnTo>
                  <a:lnTo>
                    <a:pt x="18479" y="13536"/>
                  </a:lnTo>
                  <a:lnTo>
                    <a:pt x="18508" y="12277"/>
                  </a:lnTo>
                  <a:lnTo>
                    <a:pt x="18990" y="11877"/>
                  </a:lnTo>
                  <a:lnTo>
                    <a:pt x="20233" y="11571"/>
                  </a:lnTo>
                  <a:lnTo>
                    <a:pt x="20499" y="11193"/>
                  </a:lnTo>
                  <a:lnTo>
                    <a:pt x="19773" y="10527"/>
                  </a:lnTo>
                  <a:lnTo>
                    <a:pt x="19756" y="8752"/>
                  </a:lnTo>
                  <a:lnTo>
                    <a:pt x="22082" y="8761"/>
                  </a:lnTo>
                  <a:lnTo>
                    <a:pt x="23075" y="8606"/>
                  </a:lnTo>
                  <a:lnTo>
                    <a:pt x="23193" y="7934"/>
                  </a:lnTo>
                  <a:lnTo>
                    <a:pt x="23108" y="7796"/>
                  </a:lnTo>
                  <a:lnTo>
                    <a:pt x="22619" y="7621"/>
                  </a:lnTo>
                  <a:lnTo>
                    <a:pt x="22224" y="6693"/>
                  </a:lnTo>
                  <a:lnTo>
                    <a:pt x="23333" y="7069"/>
                  </a:lnTo>
                  <a:lnTo>
                    <a:pt x="23812" y="7435"/>
                  </a:lnTo>
                  <a:lnTo>
                    <a:pt x="25712" y="8158"/>
                  </a:lnTo>
                  <a:lnTo>
                    <a:pt x="25835" y="8329"/>
                  </a:lnTo>
                  <a:lnTo>
                    <a:pt x="25831" y="8561"/>
                  </a:lnTo>
                  <a:lnTo>
                    <a:pt x="25984" y="8904"/>
                  </a:lnTo>
                  <a:lnTo>
                    <a:pt x="26824" y="9720"/>
                  </a:lnTo>
                  <a:lnTo>
                    <a:pt x="27008" y="9441"/>
                  </a:lnTo>
                  <a:lnTo>
                    <a:pt x="26917" y="7942"/>
                  </a:lnTo>
                  <a:lnTo>
                    <a:pt x="29175" y="8013"/>
                  </a:lnTo>
                  <a:lnTo>
                    <a:pt x="28721" y="8229"/>
                  </a:lnTo>
                  <a:lnTo>
                    <a:pt x="28646" y="8416"/>
                  </a:lnTo>
                  <a:lnTo>
                    <a:pt x="28656" y="8703"/>
                  </a:lnTo>
                  <a:lnTo>
                    <a:pt x="29071" y="8718"/>
                  </a:lnTo>
                  <a:lnTo>
                    <a:pt x="29472" y="8606"/>
                  </a:lnTo>
                  <a:lnTo>
                    <a:pt x="30227" y="8613"/>
                  </a:lnTo>
                  <a:lnTo>
                    <a:pt x="30414" y="8729"/>
                  </a:lnTo>
                  <a:lnTo>
                    <a:pt x="30410" y="8960"/>
                  </a:lnTo>
                  <a:lnTo>
                    <a:pt x="29982" y="9150"/>
                  </a:lnTo>
                  <a:lnTo>
                    <a:pt x="30771" y="9151"/>
                  </a:lnTo>
                  <a:lnTo>
                    <a:pt x="30886" y="8949"/>
                  </a:lnTo>
                  <a:lnTo>
                    <a:pt x="32490" y="11903"/>
                  </a:lnTo>
                  <a:lnTo>
                    <a:pt x="33090" y="11554"/>
                  </a:lnTo>
                  <a:lnTo>
                    <a:pt x="33104" y="11795"/>
                  </a:lnTo>
                  <a:lnTo>
                    <a:pt x="33886" y="11801"/>
                  </a:lnTo>
                  <a:lnTo>
                    <a:pt x="34908" y="11371"/>
                  </a:lnTo>
                  <a:lnTo>
                    <a:pt x="35539" y="10854"/>
                  </a:lnTo>
                  <a:lnTo>
                    <a:pt x="35873" y="10138"/>
                  </a:lnTo>
                  <a:lnTo>
                    <a:pt x="36207" y="10252"/>
                  </a:lnTo>
                  <a:lnTo>
                    <a:pt x="36372" y="10529"/>
                  </a:lnTo>
                  <a:lnTo>
                    <a:pt x="37627" y="11104"/>
                  </a:lnTo>
                  <a:lnTo>
                    <a:pt x="38651" y="11277"/>
                  </a:lnTo>
                  <a:lnTo>
                    <a:pt x="38821" y="10732"/>
                  </a:lnTo>
                  <a:lnTo>
                    <a:pt x="38769" y="9997"/>
                  </a:lnTo>
                  <a:lnTo>
                    <a:pt x="38990" y="8505"/>
                  </a:lnTo>
                  <a:lnTo>
                    <a:pt x="39335" y="7714"/>
                  </a:lnTo>
                  <a:lnTo>
                    <a:pt x="38034" y="6619"/>
                  </a:lnTo>
                  <a:lnTo>
                    <a:pt x="37850" y="6354"/>
                  </a:lnTo>
                  <a:lnTo>
                    <a:pt x="37752" y="6004"/>
                  </a:lnTo>
                  <a:lnTo>
                    <a:pt x="37607" y="3375"/>
                  </a:lnTo>
                  <a:lnTo>
                    <a:pt x="37764" y="2957"/>
                  </a:lnTo>
                  <a:lnTo>
                    <a:pt x="37975" y="2882"/>
                  </a:lnTo>
                  <a:lnTo>
                    <a:pt x="38182" y="2693"/>
                  </a:lnTo>
                  <a:lnTo>
                    <a:pt x="38595" y="2200"/>
                  </a:lnTo>
                  <a:lnTo>
                    <a:pt x="38826" y="1803"/>
                  </a:lnTo>
                  <a:lnTo>
                    <a:pt x="39130" y="1713"/>
                  </a:lnTo>
                  <a:lnTo>
                    <a:pt x="39441" y="2485"/>
                  </a:lnTo>
                  <a:lnTo>
                    <a:pt x="39735" y="3855"/>
                  </a:lnTo>
                  <a:lnTo>
                    <a:pt x="40546" y="5648"/>
                  </a:lnTo>
                  <a:lnTo>
                    <a:pt x="40726" y="6803"/>
                  </a:lnTo>
                  <a:lnTo>
                    <a:pt x="40468" y="9553"/>
                  </a:lnTo>
                  <a:lnTo>
                    <a:pt x="40426" y="11151"/>
                  </a:lnTo>
                  <a:lnTo>
                    <a:pt x="40651" y="11336"/>
                  </a:lnTo>
                  <a:lnTo>
                    <a:pt x="41570" y="11314"/>
                  </a:lnTo>
                  <a:lnTo>
                    <a:pt x="41563" y="11942"/>
                  </a:lnTo>
                  <a:lnTo>
                    <a:pt x="41863" y="11799"/>
                  </a:lnTo>
                  <a:lnTo>
                    <a:pt x="42033" y="11803"/>
                  </a:lnTo>
                  <a:lnTo>
                    <a:pt x="43779" y="12273"/>
                  </a:lnTo>
                  <a:lnTo>
                    <a:pt x="44105" y="12643"/>
                  </a:lnTo>
                  <a:lnTo>
                    <a:pt x="44573" y="12896"/>
                  </a:lnTo>
                  <a:lnTo>
                    <a:pt x="44871" y="12763"/>
                  </a:lnTo>
                  <a:lnTo>
                    <a:pt x="45000" y="12539"/>
                  </a:lnTo>
                  <a:lnTo>
                    <a:pt x="47262" y="12627"/>
                  </a:lnTo>
                  <a:lnTo>
                    <a:pt x="47161" y="11716"/>
                  </a:lnTo>
                  <a:lnTo>
                    <a:pt x="47215" y="10103"/>
                  </a:lnTo>
                  <a:lnTo>
                    <a:pt x="47469" y="8024"/>
                  </a:lnTo>
                  <a:lnTo>
                    <a:pt x="47277" y="7410"/>
                  </a:lnTo>
                  <a:lnTo>
                    <a:pt x="47291" y="7182"/>
                  </a:lnTo>
                  <a:lnTo>
                    <a:pt x="47612" y="6659"/>
                  </a:lnTo>
                  <a:lnTo>
                    <a:pt x="48312" y="5975"/>
                  </a:lnTo>
                  <a:lnTo>
                    <a:pt x="48453" y="5649"/>
                  </a:lnTo>
                  <a:lnTo>
                    <a:pt x="48479" y="151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5" name="pg1076">
              <a:extLst>
                <a:ext uri="{FF2B5EF4-FFF2-40B4-BE49-F238E27FC236}">
                  <a16:creationId xmlns:a16="http://schemas.microsoft.com/office/drawing/2014/main" id="{73422ACC-BFE6-EB45-B82F-E664B6C9E9A9}"/>
                </a:ext>
              </a:extLst>
            </p:cNvPr>
            <p:cNvSpPr/>
            <p:nvPr/>
          </p:nvSpPr>
          <p:spPr>
            <a:xfrm>
              <a:off x="4136103" y="4843612"/>
              <a:ext cx="312944" cy="318299"/>
            </a:xfrm>
            <a:custGeom>
              <a:avLst/>
              <a:gdLst/>
              <a:ahLst/>
              <a:cxnLst/>
              <a:rect l="0" t="0" r="0" b="0"/>
              <a:pathLst>
                <a:path w="312944" h="318299">
                  <a:moveTo>
                    <a:pt x="312944" y="38349"/>
                  </a:moveTo>
                  <a:lnTo>
                    <a:pt x="312866" y="39471"/>
                  </a:lnTo>
                  <a:lnTo>
                    <a:pt x="311021" y="41954"/>
                  </a:lnTo>
                  <a:lnTo>
                    <a:pt x="310560" y="43030"/>
                  </a:lnTo>
                  <a:lnTo>
                    <a:pt x="311021" y="44355"/>
                  </a:lnTo>
                  <a:lnTo>
                    <a:pt x="311886" y="45881"/>
                  </a:lnTo>
                  <a:lnTo>
                    <a:pt x="310578" y="54425"/>
                  </a:lnTo>
                  <a:lnTo>
                    <a:pt x="310501" y="54936"/>
                  </a:lnTo>
                  <a:lnTo>
                    <a:pt x="309333" y="56010"/>
                  </a:lnTo>
                  <a:lnTo>
                    <a:pt x="309009" y="56308"/>
                  </a:lnTo>
                  <a:lnTo>
                    <a:pt x="308772" y="56525"/>
                  </a:lnTo>
                  <a:lnTo>
                    <a:pt x="307110" y="58054"/>
                  </a:lnTo>
                  <a:lnTo>
                    <a:pt x="306599" y="58523"/>
                  </a:lnTo>
                  <a:lnTo>
                    <a:pt x="306343" y="58758"/>
                  </a:lnTo>
                  <a:lnTo>
                    <a:pt x="306103" y="58930"/>
                  </a:lnTo>
                  <a:lnTo>
                    <a:pt x="304604" y="59997"/>
                  </a:lnTo>
                  <a:lnTo>
                    <a:pt x="302390" y="61573"/>
                  </a:lnTo>
                  <a:lnTo>
                    <a:pt x="301707" y="62362"/>
                  </a:lnTo>
                  <a:lnTo>
                    <a:pt x="301020" y="63156"/>
                  </a:lnTo>
                  <a:lnTo>
                    <a:pt x="300358" y="63922"/>
                  </a:lnTo>
                  <a:lnTo>
                    <a:pt x="299095" y="65381"/>
                  </a:lnTo>
                  <a:lnTo>
                    <a:pt x="298009" y="66006"/>
                  </a:lnTo>
                  <a:lnTo>
                    <a:pt x="297514" y="66291"/>
                  </a:lnTo>
                  <a:lnTo>
                    <a:pt x="295929" y="68199"/>
                  </a:lnTo>
                  <a:lnTo>
                    <a:pt x="295395" y="68843"/>
                  </a:lnTo>
                  <a:lnTo>
                    <a:pt x="294351" y="70099"/>
                  </a:lnTo>
                  <a:lnTo>
                    <a:pt x="290727" y="70182"/>
                  </a:lnTo>
                  <a:lnTo>
                    <a:pt x="290145" y="69905"/>
                  </a:lnTo>
                  <a:lnTo>
                    <a:pt x="288388" y="69070"/>
                  </a:lnTo>
                  <a:lnTo>
                    <a:pt x="286522" y="68183"/>
                  </a:lnTo>
                  <a:lnTo>
                    <a:pt x="285851" y="67864"/>
                  </a:lnTo>
                  <a:lnTo>
                    <a:pt x="285428" y="67978"/>
                  </a:lnTo>
                  <a:lnTo>
                    <a:pt x="285228" y="68032"/>
                  </a:lnTo>
                  <a:lnTo>
                    <a:pt x="284929" y="68113"/>
                  </a:lnTo>
                  <a:lnTo>
                    <a:pt x="284635" y="68330"/>
                  </a:lnTo>
                  <a:lnTo>
                    <a:pt x="282359" y="70016"/>
                  </a:lnTo>
                  <a:lnTo>
                    <a:pt x="282161" y="71175"/>
                  </a:lnTo>
                  <a:lnTo>
                    <a:pt x="282472" y="71794"/>
                  </a:lnTo>
                  <a:lnTo>
                    <a:pt x="282642" y="72131"/>
                  </a:lnTo>
                  <a:lnTo>
                    <a:pt x="282879" y="72604"/>
                  </a:lnTo>
                  <a:lnTo>
                    <a:pt x="282949" y="72764"/>
                  </a:lnTo>
                  <a:lnTo>
                    <a:pt x="282878" y="73122"/>
                  </a:lnTo>
                  <a:lnTo>
                    <a:pt x="282820" y="73410"/>
                  </a:lnTo>
                  <a:lnTo>
                    <a:pt x="282578" y="73772"/>
                  </a:lnTo>
                  <a:lnTo>
                    <a:pt x="281766" y="74983"/>
                  </a:lnTo>
                  <a:lnTo>
                    <a:pt x="281548" y="75688"/>
                  </a:lnTo>
                  <a:lnTo>
                    <a:pt x="281305" y="76473"/>
                  </a:lnTo>
                  <a:lnTo>
                    <a:pt x="281305" y="76963"/>
                  </a:lnTo>
                  <a:lnTo>
                    <a:pt x="281305" y="78212"/>
                  </a:lnTo>
                  <a:lnTo>
                    <a:pt x="281506" y="79478"/>
                  </a:lnTo>
                  <a:lnTo>
                    <a:pt x="281563" y="79836"/>
                  </a:lnTo>
                  <a:lnTo>
                    <a:pt x="281623" y="80214"/>
                  </a:lnTo>
                  <a:lnTo>
                    <a:pt x="281657" y="80427"/>
                  </a:lnTo>
                  <a:lnTo>
                    <a:pt x="281832" y="81523"/>
                  </a:lnTo>
                  <a:lnTo>
                    <a:pt x="282537" y="83469"/>
                  </a:lnTo>
                  <a:lnTo>
                    <a:pt x="282441" y="83674"/>
                  </a:lnTo>
                  <a:lnTo>
                    <a:pt x="282345" y="83879"/>
                  </a:lnTo>
                  <a:lnTo>
                    <a:pt x="282148" y="84299"/>
                  </a:lnTo>
                  <a:lnTo>
                    <a:pt x="282039" y="84533"/>
                  </a:lnTo>
                  <a:lnTo>
                    <a:pt x="281813" y="84884"/>
                  </a:lnTo>
                  <a:lnTo>
                    <a:pt x="281647" y="84983"/>
                  </a:lnTo>
                  <a:lnTo>
                    <a:pt x="281148" y="85280"/>
                  </a:lnTo>
                  <a:lnTo>
                    <a:pt x="280646" y="85579"/>
                  </a:lnTo>
                  <a:lnTo>
                    <a:pt x="279783" y="86460"/>
                  </a:lnTo>
                  <a:lnTo>
                    <a:pt x="279592" y="86655"/>
                  </a:lnTo>
                  <a:lnTo>
                    <a:pt x="279465" y="86967"/>
                  </a:lnTo>
                  <a:lnTo>
                    <a:pt x="279391" y="87150"/>
                  </a:lnTo>
                  <a:lnTo>
                    <a:pt x="279053" y="87981"/>
                  </a:lnTo>
                  <a:lnTo>
                    <a:pt x="278827" y="88538"/>
                  </a:lnTo>
                  <a:lnTo>
                    <a:pt x="278581" y="89146"/>
                  </a:lnTo>
                  <a:lnTo>
                    <a:pt x="277862" y="90891"/>
                  </a:lnTo>
                  <a:lnTo>
                    <a:pt x="277312" y="91351"/>
                  </a:lnTo>
                  <a:lnTo>
                    <a:pt x="276093" y="92378"/>
                  </a:lnTo>
                  <a:lnTo>
                    <a:pt x="275887" y="92737"/>
                  </a:lnTo>
                  <a:lnTo>
                    <a:pt x="275812" y="92868"/>
                  </a:lnTo>
                  <a:lnTo>
                    <a:pt x="275198" y="93940"/>
                  </a:lnTo>
                  <a:lnTo>
                    <a:pt x="275116" y="94083"/>
                  </a:lnTo>
                  <a:lnTo>
                    <a:pt x="274231" y="95627"/>
                  </a:lnTo>
                  <a:lnTo>
                    <a:pt x="273626" y="96683"/>
                  </a:lnTo>
                  <a:lnTo>
                    <a:pt x="272739" y="98230"/>
                  </a:lnTo>
                  <a:lnTo>
                    <a:pt x="271377" y="100606"/>
                  </a:lnTo>
                  <a:lnTo>
                    <a:pt x="270589" y="101982"/>
                  </a:lnTo>
                  <a:lnTo>
                    <a:pt x="270323" y="102446"/>
                  </a:lnTo>
                  <a:lnTo>
                    <a:pt x="270169" y="102714"/>
                  </a:lnTo>
                  <a:lnTo>
                    <a:pt x="269714" y="102981"/>
                  </a:lnTo>
                  <a:lnTo>
                    <a:pt x="269181" y="103294"/>
                  </a:lnTo>
                  <a:lnTo>
                    <a:pt x="268919" y="104306"/>
                  </a:lnTo>
                  <a:lnTo>
                    <a:pt x="268324" y="106605"/>
                  </a:lnTo>
                  <a:lnTo>
                    <a:pt x="268123" y="106754"/>
                  </a:lnTo>
                  <a:lnTo>
                    <a:pt x="267549" y="107178"/>
                  </a:lnTo>
                  <a:lnTo>
                    <a:pt x="267204" y="107433"/>
                  </a:lnTo>
                  <a:lnTo>
                    <a:pt x="266634" y="108354"/>
                  </a:lnTo>
                  <a:lnTo>
                    <a:pt x="265820" y="109668"/>
                  </a:lnTo>
                  <a:lnTo>
                    <a:pt x="262245" y="117179"/>
                  </a:lnTo>
                  <a:lnTo>
                    <a:pt x="261999" y="117697"/>
                  </a:lnTo>
                  <a:lnTo>
                    <a:pt x="261669" y="118856"/>
                  </a:lnTo>
                  <a:lnTo>
                    <a:pt x="261381" y="118932"/>
                  </a:lnTo>
                  <a:lnTo>
                    <a:pt x="260417" y="119187"/>
                  </a:lnTo>
                  <a:lnTo>
                    <a:pt x="258933" y="119187"/>
                  </a:lnTo>
                  <a:lnTo>
                    <a:pt x="258770" y="119187"/>
                  </a:lnTo>
                  <a:lnTo>
                    <a:pt x="258220" y="119062"/>
                  </a:lnTo>
                  <a:lnTo>
                    <a:pt x="257497" y="118896"/>
                  </a:lnTo>
                  <a:lnTo>
                    <a:pt x="257321" y="118856"/>
                  </a:lnTo>
                  <a:lnTo>
                    <a:pt x="256735" y="118565"/>
                  </a:lnTo>
                  <a:lnTo>
                    <a:pt x="256473" y="118030"/>
                  </a:lnTo>
                  <a:lnTo>
                    <a:pt x="256473" y="117421"/>
                  </a:lnTo>
                  <a:lnTo>
                    <a:pt x="256577" y="116550"/>
                  </a:lnTo>
                  <a:lnTo>
                    <a:pt x="256334" y="115679"/>
                  </a:lnTo>
                  <a:lnTo>
                    <a:pt x="255541" y="114800"/>
                  </a:lnTo>
                  <a:lnTo>
                    <a:pt x="254685" y="113393"/>
                  </a:lnTo>
                  <a:lnTo>
                    <a:pt x="254650" y="113189"/>
                  </a:lnTo>
                  <a:lnTo>
                    <a:pt x="254487" y="112234"/>
                  </a:lnTo>
                  <a:lnTo>
                    <a:pt x="254372" y="112035"/>
                  </a:lnTo>
                  <a:lnTo>
                    <a:pt x="254266" y="111851"/>
                  </a:lnTo>
                  <a:lnTo>
                    <a:pt x="253433" y="110413"/>
                  </a:lnTo>
                  <a:lnTo>
                    <a:pt x="251852" y="109750"/>
                  </a:lnTo>
                  <a:lnTo>
                    <a:pt x="251324" y="109656"/>
                  </a:lnTo>
                  <a:lnTo>
                    <a:pt x="250676" y="109539"/>
                  </a:lnTo>
                  <a:lnTo>
                    <a:pt x="250468" y="109502"/>
                  </a:lnTo>
                  <a:lnTo>
                    <a:pt x="250088" y="109582"/>
                  </a:lnTo>
                  <a:lnTo>
                    <a:pt x="249113" y="109786"/>
                  </a:lnTo>
                  <a:lnTo>
                    <a:pt x="247700" y="110081"/>
                  </a:lnTo>
                  <a:lnTo>
                    <a:pt x="246647" y="110530"/>
                  </a:lnTo>
                  <a:lnTo>
                    <a:pt x="244585" y="111408"/>
                  </a:lnTo>
                  <a:lnTo>
                    <a:pt x="243813" y="111737"/>
                  </a:lnTo>
                  <a:lnTo>
                    <a:pt x="243543" y="111948"/>
                  </a:lnTo>
                  <a:lnTo>
                    <a:pt x="239991" y="114717"/>
                  </a:lnTo>
                  <a:lnTo>
                    <a:pt x="239236" y="114578"/>
                  </a:lnTo>
                  <a:lnTo>
                    <a:pt x="239487" y="114172"/>
                  </a:lnTo>
                  <a:lnTo>
                    <a:pt x="239758" y="113654"/>
                  </a:lnTo>
                  <a:lnTo>
                    <a:pt x="239392" y="113687"/>
                  </a:lnTo>
                  <a:lnTo>
                    <a:pt x="239255" y="114018"/>
                  </a:lnTo>
                  <a:lnTo>
                    <a:pt x="238957" y="114153"/>
                  </a:lnTo>
                  <a:lnTo>
                    <a:pt x="239033" y="113903"/>
                  </a:lnTo>
                  <a:lnTo>
                    <a:pt x="240077" y="112915"/>
                  </a:lnTo>
                  <a:lnTo>
                    <a:pt x="240684" y="112535"/>
                  </a:lnTo>
                  <a:lnTo>
                    <a:pt x="241003" y="112423"/>
                  </a:lnTo>
                  <a:lnTo>
                    <a:pt x="241157" y="112571"/>
                  </a:lnTo>
                  <a:lnTo>
                    <a:pt x="241397" y="112300"/>
                  </a:lnTo>
                  <a:lnTo>
                    <a:pt x="241567" y="111962"/>
                  </a:lnTo>
                  <a:lnTo>
                    <a:pt x="241641" y="111251"/>
                  </a:lnTo>
                  <a:lnTo>
                    <a:pt x="242043" y="111054"/>
                  </a:lnTo>
                  <a:lnTo>
                    <a:pt x="242333" y="111179"/>
                  </a:lnTo>
                  <a:lnTo>
                    <a:pt x="242321" y="111395"/>
                  </a:lnTo>
                  <a:lnTo>
                    <a:pt x="242516" y="111337"/>
                  </a:lnTo>
                  <a:lnTo>
                    <a:pt x="242930" y="110856"/>
                  </a:lnTo>
                  <a:lnTo>
                    <a:pt x="242878" y="110445"/>
                  </a:lnTo>
                  <a:lnTo>
                    <a:pt x="242319" y="109370"/>
                  </a:lnTo>
                  <a:lnTo>
                    <a:pt x="241981" y="109193"/>
                  </a:lnTo>
                  <a:lnTo>
                    <a:pt x="241076" y="109227"/>
                  </a:lnTo>
                  <a:lnTo>
                    <a:pt x="239748" y="109583"/>
                  </a:lnTo>
                  <a:lnTo>
                    <a:pt x="237916" y="110326"/>
                  </a:lnTo>
                  <a:lnTo>
                    <a:pt x="236837" y="110614"/>
                  </a:lnTo>
                  <a:lnTo>
                    <a:pt x="234146" y="110388"/>
                  </a:lnTo>
                  <a:lnTo>
                    <a:pt x="233131" y="110632"/>
                  </a:lnTo>
                  <a:lnTo>
                    <a:pt x="232039" y="111278"/>
                  </a:lnTo>
                  <a:lnTo>
                    <a:pt x="231118" y="111426"/>
                  </a:lnTo>
                  <a:lnTo>
                    <a:pt x="230869" y="111421"/>
                  </a:lnTo>
                  <a:lnTo>
                    <a:pt x="230475" y="111226"/>
                  </a:lnTo>
                  <a:lnTo>
                    <a:pt x="230036" y="111142"/>
                  </a:lnTo>
                  <a:lnTo>
                    <a:pt x="228271" y="111275"/>
                  </a:lnTo>
                  <a:lnTo>
                    <a:pt x="228329" y="111449"/>
                  </a:lnTo>
                  <a:lnTo>
                    <a:pt x="228213" y="111770"/>
                  </a:lnTo>
                  <a:lnTo>
                    <a:pt x="228010" y="111835"/>
                  </a:lnTo>
                  <a:lnTo>
                    <a:pt x="227347" y="111374"/>
                  </a:lnTo>
                  <a:lnTo>
                    <a:pt x="227124" y="110900"/>
                  </a:lnTo>
                  <a:lnTo>
                    <a:pt x="226960" y="110167"/>
                  </a:lnTo>
                  <a:lnTo>
                    <a:pt x="226697" y="110042"/>
                  </a:lnTo>
                  <a:lnTo>
                    <a:pt x="226322" y="110169"/>
                  </a:lnTo>
                  <a:lnTo>
                    <a:pt x="226191" y="110549"/>
                  </a:lnTo>
                  <a:lnTo>
                    <a:pt x="226305" y="110731"/>
                  </a:lnTo>
                  <a:lnTo>
                    <a:pt x="226452" y="111007"/>
                  </a:lnTo>
                  <a:lnTo>
                    <a:pt x="226695" y="111616"/>
                  </a:lnTo>
                  <a:lnTo>
                    <a:pt x="226753" y="111967"/>
                  </a:lnTo>
                  <a:lnTo>
                    <a:pt x="226303" y="112696"/>
                  </a:lnTo>
                  <a:lnTo>
                    <a:pt x="226013" y="112769"/>
                  </a:lnTo>
                  <a:lnTo>
                    <a:pt x="225864" y="112488"/>
                  </a:lnTo>
                  <a:lnTo>
                    <a:pt x="225636" y="112113"/>
                  </a:lnTo>
                  <a:lnTo>
                    <a:pt x="225464" y="111733"/>
                  </a:lnTo>
                  <a:lnTo>
                    <a:pt x="225263" y="111267"/>
                  </a:lnTo>
                  <a:lnTo>
                    <a:pt x="224942" y="111744"/>
                  </a:lnTo>
                  <a:lnTo>
                    <a:pt x="225071" y="112108"/>
                  </a:lnTo>
                  <a:lnTo>
                    <a:pt x="224859" y="112511"/>
                  </a:lnTo>
                  <a:lnTo>
                    <a:pt x="224594" y="112717"/>
                  </a:lnTo>
                  <a:lnTo>
                    <a:pt x="223606" y="113055"/>
                  </a:lnTo>
                  <a:lnTo>
                    <a:pt x="223171" y="112779"/>
                  </a:lnTo>
                  <a:lnTo>
                    <a:pt x="223055" y="112451"/>
                  </a:lnTo>
                  <a:lnTo>
                    <a:pt x="223272" y="112116"/>
                  </a:lnTo>
                  <a:lnTo>
                    <a:pt x="223368" y="111806"/>
                  </a:lnTo>
                  <a:lnTo>
                    <a:pt x="223380" y="111379"/>
                  </a:lnTo>
                  <a:lnTo>
                    <a:pt x="223183" y="110895"/>
                  </a:lnTo>
                  <a:lnTo>
                    <a:pt x="222235" y="109498"/>
                  </a:lnTo>
                  <a:lnTo>
                    <a:pt x="221816" y="109399"/>
                  </a:lnTo>
                  <a:lnTo>
                    <a:pt x="220250" y="110310"/>
                  </a:lnTo>
                  <a:lnTo>
                    <a:pt x="220240" y="110442"/>
                  </a:lnTo>
                  <a:lnTo>
                    <a:pt x="220005" y="110773"/>
                  </a:lnTo>
                  <a:lnTo>
                    <a:pt x="219262" y="111429"/>
                  </a:lnTo>
                  <a:lnTo>
                    <a:pt x="218605" y="112813"/>
                  </a:lnTo>
                  <a:lnTo>
                    <a:pt x="219094" y="113529"/>
                  </a:lnTo>
                  <a:lnTo>
                    <a:pt x="219322" y="113638"/>
                  </a:lnTo>
                  <a:lnTo>
                    <a:pt x="219210" y="114330"/>
                  </a:lnTo>
                  <a:lnTo>
                    <a:pt x="219531" y="114390"/>
                  </a:lnTo>
                  <a:lnTo>
                    <a:pt x="220186" y="114245"/>
                  </a:lnTo>
                  <a:lnTo>
                    <a:pt x="220652" y="114268"/>
                  </a:lnTo>
                  <a:lnTo>
                    <a:pt x="221733" y="114658"/>
                  </a:lnTo>
                  <a:lnTo>
                    <a:pt x="222421" y="115213"/>
                  </a:lnTo>
                  <a:lnTo>
                    <a:pt x="222802" y="115720"/>
                  </a:lnTo>
                  <a:lnTo>
                    <a:pt x="222835" y="115960"/>
                  </a:lnTo>
                  <a:lnTo>
                    <a:pt x="222699" y="116368"/>
                  </a:lnTo>
                  <a:lnTo>
                    <a:pt x="222539" y="116464"/>
                  </a:lnTo>
                  <a:lnTo>
                    <a:pt x="222069" y="115590"/>
                  </a:lnTo>
                  <a:lnTo>
                    <a:pt x="221039" y="115184"/>
                  </a:lnTo>
                  <a:lnTo>
                    <a:pt x="220844" y="115239"/>
                  </a:lnTo>
                  <a:lnTo>
                    <a:pt x="220496" y="115697"/>
                  </a:lnTo>
                  <a:lnTo>
                    <a:pt x="220277" y="115783"/>
                  </a:lnTo>
                  <a:lnTo>
                    <a:pt x="219784" y="115595"/>
                  </a:lnTo>
                  <a:lnTo>
                    <a:pt x="219436" y="115249"/>
                  </a:lnTo>
                  <a:lnTo>
                    <a:pt x="219258" y="115179"/>
                  </a:lnTo>
                  <a:lnTo>
                    <a:pt x="216596" y="115025"/>
                  </a:lnTo>
                  <a:lnTo>
                    <a:pt x="216357" y="114856"/>
                  </a:lnTo>
                  <a:lnTo>
                    <a:pt x="216163" y="114586"/>
                  </a:lnTo>
                  <a:lnTo>
                    <a:pt x="216045" y="114338"/>
                  </a:lnTo>
                  <a:lnTo>
                    <a:pt x="215858" y="113550"/>
                  </a:lnTo>
                  <a:lnTo>
                    <a:pt x="215649" y="113295"/>
                  </a:lnTo>
                  <a:lnTo>
                    <a:pt x="214337" y="113003"/>
                  </a:lnTo>
                  <a:lnTo>
                    <a:pt x="213632" y="112991"/>
                  </a:lnTo>
                  <a:lnTo>
                    <a:pt x="212657" y="113089"/>
                  </a:lnTo>
                  <a:lnTo>
                    <a:pt x="211806" y="112881"/>
                  </a:lnTo>
                  <a:lnTo>
                    <a:pt x="211421" y="112863"/>
                  </a:lnTo>
                  <a:lnTo>
                    <a:pt x="211106" y="112982"/>
                  </a:lnTo>
                  <a:lnTo>
                    <a:pt x="210447" y="113477"/>
                  </a:lnTo>
                  <a:lnTo>
                    <a:pt x="210153" y="113599"/>
                  </a:lnTo>
                  <a:lnTo>
                    <a:pt x="209583" y="113655"/>
                  </a:lnTo>
                  <a:lnTo>
                    <a:pt x="209272" y="113509"/>
                  </a:lnTo>
                  <a:lnTo>
                    <a:pt x="209026" y="113216"/>
                  </a:lnTo>
                  <a:lnTo>
                    <a:pt x="208431" y="111996"/>
                  </a:lnTo>
                  <a:lnTo>
                    <a:pt x="207926" y="111606"/>
                  </a:lnTo>
                  <a:lnTo>
                    <a:pt x="207304" y="111411"/>
                  </a:lnTo>
                  <a:lnTo>
                    <a:pt x="207058" y="111118"/>
                  </a:lnTo>
                  <a:lnTo>
                    <a:pt x="206877" y="110418"/>
                  </a:lnTo>
                  <a:lnTo>
                    <a:pt x="207033" y="109052"/>
                  </a:lnTo>
                  <a:lnTo>
                    <a:pt x="206981" y="108076"/>
                  </a:lnTo>
                  <a:lnTo>
                    <a:pt x="206696" y="107718"/>
                  </a:lnTo>
                  <a:lnTo>
                    <a:pt x="206359" y="107653"/>
                  </a:lnTo>
                  <a:lnTo>
                    <a:pt x="205492" y="107784"/>
                  </a:lnTo>
                  <a:lnTo>
                    <a:pt x="205121" y="107648"/>
                  </a:lnTo>
                  <a:lnTo>
                    <a:pt x="204728" y="107263"/>
                  </a:lnTo>
                  <a:lnTo>
                    <a:pt x="204278" y="107270"/>
                  </a:lnTo>
                  <a:lnTo>
                    <a:pt x="204118" y="107421"/>
                  </a:lnTo>
                  <a:lnTo>
                    <a:pt x="204062" y="107635"/>
                  </a:lnTo>
                  <a:lnTo>
                    <a:pt x="204626" y="108595"/>
                  </a:lnTo>
                  <a:lnTo>
                    <a:pt x="204849" y="109539"/>
                  </a:lnTo>
                  <a:lnTo>
                    <a:pt x="204717" y="110466"/>
                  </a:lnTo>
                  <a:lnTo>
                    <a:pt x="204236" y="111361"/>
                  </a:lnTo>
                  <a:lnTo>
                    <a:pt x="203528" y="112067"/>
                  </a:lnTo>
                  <a:lnTo>
                    <a:pt x="203278" y="112111"/>
                  </a:lnTo>
                  <a:lnTo>
                    <a:pt x="203097" y="112004"/>
                  </a:lnTo>
                  <a:lnTo>
                    <a:pt x="202921" y="111390"/>
                  </a:lnTo>
                  <a:lnTo>
                    <a:pt x="202558" y="111104"/>
                  </a:lnTo>
                  <a:lnTo>
                    <a:pt x="202351" y="111049"/>
                  </a:lnTo>
                  <a:lnTo>
                    <a:pt x="201133" y="111114"/>
                  </a:lnTo>
                  <a:lnTo>
                    <a:pt x="200771" y="110994"/>
                  </a:lnTo>
                  <a:lnTo>
                    <a:pt x="200151" y="110640"/>
                  </a:lnTo>
                  <a:lnTo>
                    <a:pt x="200079" y="111036"/>
                  </a:lnTo>
                  <a:lnTo>
                    <a:pt x="200097" y="113225"/>
                  </a:lnTo>
                  <a:lnTo>
                    <a:pt x="198409" y="113076"/>
                  </a:lnTo>
                  <a:lnTo>
                    <a:pt x="198241" y="114247"/>
                  </a:lnTo>
                  <a:lnTo>
                    <a:pt x="200534" y="114598"/>
                  </a:lnTo>
                  <a:lnTo>
                    <a:pt x="200631" y="113996"/>
                  </a:lnTo>
                  <a:lnTo>
                    <a:pt x="201522" y="114128"/>
                  </a:lnTo>
                  <a:lnTo>
                    <a:pt x="201421" y="114715"/>
                  </a:lnTo>
                  <a:lnTo>
                    <a:pt x="204089" y="115124"/>
                  </a:lnTo>
                  <a:lnTo>
                    <a:pt x="204257" y="114506"/>
                  </a:lnTo>
                  <a:lnTo>
                    <a:pt x="204943" y="115161"/>
                  </a:lnTo>
                  <a:lnTo>
                    <a:pt x="205857" y="115850"/>
                  </a:lnTo>
                  <a:lnTo>
                    <a:pt x="205811" y="116043"/>
                  </a:lnTo>
                  <a:lnTo>
                    <a:pt x="204903" y="117448"/>
                  </a:lnTo>
                  <a:lnTo>
                    <a:pt x="205672" y="117448"/>
                  </a:lnTo>
                  <a:lnTo>
                    <a:pt x="205716" y="116949"/>
                  </a:lnTo>
                  <a:lnTo>
                    <a:pt x="206231" y="116149"/>
                  </a:lnTo>
                  <a:lnTo>
                    <a:pt x="206379" y="116267"/>
                  </a:lnTo>
                  <a:lnTo>
                    <a:pt x="206585" y="118019"/>
                  </a:lnTo>
                  <a:lnTo>
                    <a:pt x="208188" y="118800"/>
                  </a:lnTo>
                  <a:lnTo>
                    <a:pt x="207762" y="121508"/>
                  </a:lnTo>
                  <a:lnTo>
                    <a:pt x="207725" y="122323"/>
                  </a:lnTo>
                  <a:lnTo>
                    <a:pt x="208288" y="123145"/>
                  </a:lnTo>
                  <a:lnTo>
                    <a:pt x="209119" y="124043"/>
                  </a:lnTo>
                  <a:lnTo>
                    <a:pt x="209295" y="124860"/>
                  </a:lnTo>
                  <a:lnTo>
                    <a:pt x="209167" y="125466"/>
                  </a:lnTo>
                  <a:lnTo>
                    <a:pt x="212090" y="125404"/>
                  </a:lnTo>
                  <a:lnTo>
                    <a:pt x="212092" y="127244"/>
                  </a:lnTo>
                  <a:lnTo>
                    <a:pt x="212517" y="127647"/>
                  </a:lnTo>
                  <a:lnTo>
                    <a:pt x="212566" y="128865"/>
                  </a:lnTo>
                  <a:lnTo>
                    <a:pt x="212655" y="129013"/>
                  </a:lnTo>
                  <a:lnTo>
                    <a:pt x="212927" y="129206"/>
                  </a:lnTo>
                  <a:lnTo>
                    <a:pt x="213039" y="131481"/>
                  </a:lnTo>
                  <a:lnTo>
                    <a:pt x="213086" y="136295"/>
                  </a:lnTo>
                  <a:lnTo>
                    <a:pt x="210986" y="136777"/>
                  </a:lnTo>
                  <a:lnTo>
                    <a:pt x="210951" y="136345"/>
                  </a:lnTo>
                  <a:lnTo>
                    <a:pt x="208877" y="136353"/>
                  </a:lnTo>
                  <a:lnTo>
                    <a:pt x="208875" y="138674"/>
                  </a:lnTo>
                  <a:lnTo>
                    <a:pt x="209942" y="138741"/>
                  </a:lnTo>
                  <a:lnTo>
                    <a:pt x="209948" y="141079"/>
                  </a:lnTo>
                  <a:lnTo>
                    <a:pt x="214205" y="141058"/>
                  </a:lnTo>
                  <a:lnTo>
                    <a:pt x="214350" y="141687"/>
                  </a:lnTo>
                  <a:lnTo>
                    <a:pt x="214389" y="143413"/>
                  </a:lnTo>
                  <a:lnTo>
                    <a:pt x="214482" y="161761"/>
                  </a:lnTo>
                  <a:lnTo>
                    <a:pt x="218725" y="161759"/>
                  </a:lnTo>
                  <a:lnTo>
                    <a:pt x="218707" y="157546"/>
                  </a:lnTo>
                  <a:lnTo>
                    <a:pt x="225019" y="157542"/>
                  </a:lnTo>
                  <a:lnTo>
                    <a:pt x="224971" y="149245"/>
                  </a:lnTo>
                  <a:lnTo>
                    <a:pt x="231244" y="149216"/>
                  </a:lnTo>
                  <a:lnTo>
                    <a:pt x="231424" y="149489"/>
                  </a:lnTo>
                  <a:lnTo>
                    <a:pt x="231603" y="149625"/>
                  </a:lnTo>
                  <a:lnTo>
                    <a:pt x="232651" y="150119"/>
                  </a:lnTo>
                  <a:lnTo>
                    <a:pt x="233459" y="150190"/>
                  </a:lnTo>
                  <a:lnTo>
                    <a:pt x="233463" y="152217"/>
                  </a:lnTo>
                  <a:lnTo>
                    <a:pt x="233359" y="152670"/>
                  </a:lnTo>
                  <a:lnTo>
                    <a:pt x="232133" y="152776"/>
                  </a:lnTo>
                  <a:lnTo>
                    <a:pt x="229214" y="152792"/>
                  </a:lnTo>
                  <a:lnTo>
                    <a:pt x="229247" y="159866"/>
                  </a:lnTo>
                  <a:lnTo>
                    <a:pt x="227130" y="159871"/>
                  </a:lnTo>
                  <a:lnTo>
                    <a:pt x="227138" y="161795"/>
                  </a:lnTo>
                  <a:lnTo>
                    <a:pt x="235373" y="161817"/>
                  </a:lnTo>
                  <a:lnTo>
                    <a:pt x="237001" y="161821"/>
                  </a:lnTo>
                  <a:lnTo>
                    <a:pt x="243815" y="161651"/>
                  </a:lnTo>
                  <a:lnTo>
                    <a:pt x="243735" y="161937"/>
                  </a:lnTo>
                  <a:lnTo>
                    <a:pt x="243578" y="162504"/>
                  </a:lnTo>
                  <a:lnTo>
                    <a:pt x="243346" y="163340"/>
                  </a:lnTo>
                  <a:lnTo>
                    <a:pt x="242830" y="165200"/>
                  </a:lnTo>
                  <a:lnTo>
                    <a:pt x="242665" y="165791"/>
                  </a:lnTo>
                  <a:lnTo>
                    <a:pt x="242297" y="167116"/>
                  </a:lnTo>
                  <a:lnTo>
                    <a:pt x="242097" y="167485"/>
                  </a:lnTo>
                  <a:lnTo>
                    <a:pt x="241441" y="168689"/>
                  </a:lnTo>
                  <a:lnTo>
                    <a:pt x="240914" y="171090"/>
                  </a:lnTo>
                  <a:lnTo>
                    <a:pt x="240879" y="171436"/>
                  </a:lnTo>
                  <a:lnTo>
                    <a:pt x="240637" y="173876"/>
                  </a:lnTo>
                  <a:lnTo>
                    <a:pt x="240622" y="174019"/>
                  </a:lnTo>
                  <a:lnTo>
                    <a:pt x="240588" y="174362"/>
                  </a:lnTo>
                  <a:lnTo>
                    <a:pt x="240575" y="174492"/>
                  </a:lnTo>
                  <a:lnTo>
                    <a:pt x="240518" y="175063"/>
                  </a:lnTo>
                  <a:lnTo>
                    <a:pt x="240418" y="175360"/>
                  </a:lnTo>
                  <a:lnTo>
                    <a:pt x="239398" y="178374"/>
                  </a:lnTo>
                  <a:lnTo>
                    <a:pt x="239070" y="178850"/>
                  </a:lnTo>
                  <a:lnTo>
                    <a:pt x="238877" y="179129"/>
                  </a:lnTo>
                  <a:lnTo>
                    <a:pt x="238660" y="179444"/>
                  </a:lnTo>
                  <a:lnTo>
                    <a:pt x="238542" y="179616"/>
                  </a:lnTo>
                  <a:lnTo>
                    <a:pt x="238429" y="180204"/>
                  </a:lnTo>
                  <a:lnTo>
                    <a:pt x="238226" y="181266"/>
                  </a:lnTo>
                  <a:lnTo>
                    <a:pt x="237751" y="183755"/>
                  </a:lnTo>
                  <a:lnTo>
                    <a:pt x="238015" y="185824"/>
                  </a:lnTo>
                  <a:lnTo>
                    <a:pt x="237666" y="187429"/>
                  </a:lnTo>
                  <a:lnTo>
                    <a:pt x="237619" y="187645"/>
                  </a:lnTo>
                  <a:lnTo>
                    <a:pt x="236763" y="189467"/>
                  </a:lnTo>
                  <a:lnTo>
                    <a:pt x="236223" y="191014"/>
                  </a:lnTo>
                  <a:lnTo>
                    <a:pt x="235953" y="191789"/>
                  </a:lnTo>
                  <a:lnTo>
                    <a:pt x="235544" y="192960"/>
                  </a:lnTo>
                  <a:lnTo>
                    <a:pt x="235117" y="194184"/>
                  </a:lnTo>
                  <a:lnTo>
                    <a:pt x="234960" y="194635"/>
                  </a:lnTo>
                  <a:lnTo>
                    <a:pt x="234483" y="196002"/>
                  </a:lnTo>
                  <a:lnTo>
                    <a:pt x="234193" y="196834"/>
                  </a:lnTo>
                  <a:lnTo>
                    <a:pt x="233863" y="198324"/>
                  </a:lnTo>
                  <a:lnTo>
                    <a:pt x="233784" y="198506"/>
                  </a:lnTo>
                  <a:lnTo>
                    <a:pt x="233542" y="199065"/>
                  </a:lnTo>
                  <a:lnTo>
                    <a:pt x="233468" y="199235"/>
                  </a:lnTo>
                  <a:lnTo>
                    <a:pt x="232984" y="199881"/>
                  </a:lnTo>
                  <a:lnTo>
                    <a:pt x="232559" y="200448"/>
                  </a:lnTo>
                  <a:lnTo>
                    <a:pt x="232414" y="200642"/>
                  </a:lnTo>
                  <a:lnTo>
                    <a:pt x="231491" y="201304"/>
                  </a:lnTo>
                  <a:lnTo>
                    <a:pt x="230174" y="201883"/>
                  </a:lnTo>
                  <a:lnTo>
                    <a:pt x="229520" y="201883"/>
                  </a:lnTo>
                  <a:lnTo>
                    <a:pt x="227694" y="201883"/>
                  </a:lnTo>
                  <a:lnTo>
                    <a:pt x="227538" y="201883"/>
                  </a:lnTo>
                  <a:lnTo>
                    <a:pt x="227277" y="202045"/>
                  </a:lnTo>
                  <a:lnTo>
                    <a:pt x="227040" y="202191"/>
                  </a:lnTo>
                  <a:lnTo>
                    <a:pt x="226773" y="202357"/>
                  </a:lnTo>
                  <a:lnTo>
                    <a:pt x="226467" y="202546"/>
                  </a:lnTo>
                  <a:lnTo>
                    <a:pt x="224340" y="203861"/>
                  </a:lnTo>
                  <a:lnTo>
                    <a:pt x="223387" y="204450"/>
                  </a:lnTo>
                  <a:lnTo>
                    <a:pt x="222611" y="205327"/>
                  </a:lnTo>
                  <a:lnTo>
                    <a:pt x="220841" y="207329"/>
                  </a:lnTo>
                  <a:lnTo>
                    <a:pt x="219980" y="208154"/>
                  </a:lnTo>
                  <a:lnTo>
                    <a:pt x="216995" y="207595"/>
                  </a:lnTo>
                  <a:lnTo>
                    <a:pt x="216395" y="207249"/>
                  </a:lnTo>
                  <a:lnTo>
                    <a:pt x="215607" y="206796"/>
                  </a:lnTo>
                  <a:lnTo>
                    <a:pt x="215377" y="206562"/>
                  </a:lnTo>
                  <a:lnTo>
                    <a:pt x="215270" y="206214"/>
                  </a:lnTo>
                  <a:lnTo>
                    <a:pt x="215180" y="205627"/>
                  </a:lnTo>
                  <a:lnTo>
                    <a:pt x="215553" y="205697"/>
                  </a:lnTo>
                  <a:lnTo>
                    <a:pt x="216402" y="205857"/>
                  </a:lnTo>
                  <a:lnTo>
                    <a:pt x="217720" y="205443"/>
                  </a:lnTo>
                  <a:lnTo>
                    <a:pt x="217763" y="205281"/>
                  </a:lnTo>
                  <a:lnTo>
                    <a:pt x="217885" y="204823"/>
                  </a:lnTo>
                  <a:lnTo>
                    <a:pt x="218083" y="204325"/>
                  </a:lnTo>
                  <a:lnTo>
                    <a:pt x="218212" y="204162"/>
                  </a:lnTo>
                  <a:lnTo>
                    <a:pt x="218940" y="203291"/>
                  </a:lnTo>
                  <a:lnTo>
                    <a:pt x="219117" y="203291"/>
                  </a:lnTo>
                  <a:lnTo>
                    <a:pt x="219851" y="203291"/>
                  </a:lnTo>
                  <a:lnTo>
                    <a:pt x="220561" y="203286"/>
                  </a:lnTo>
                  <a:lnTo>
                    <a:pt x="221410" y="202711"/>
                  </a:lnTo>
                  <a:lnTo>
                    <a:pt x="220824" y="200464"/>
                  </a:lnTo>
                  <a:lnTo>
                    <a:pt x="221010" y="200094"/>
                  </a:lnTo>
                  <a:lnTo>
                    <a:pt x="221162" y="199796"/>
                  </a:lnTo>
                  <a:lnTo>
                    <a:pt x="221287" y="199558"/>
                  </a:lnTo>
                  <a:lnTo>
                    <a:pt x="221800" y="199107"/>
                  </a:lnTo>
                  <a:lnTo>
                    <a:pt x="222488" y="198502"/>
                  </a:lnTo>
                  <a:lnTo>
                    <a:pt x="223055" y="198004"/>
                  </a:lnTo>
                  <a:lnTo>
                    <a:pt x="223255" y="197827"/>
                  </a:lnTo>
                  <a:lnTo>
                    <a:pt x="223255" y="195969"/>
                  </a:lnTo>
                  <a:lnTo>
                    <a:pt x="223247" y="195732"/>
                  </a:lnTo>
                  <a:lnTo>
                    <a:pt x="223169" y="195487"/>
                  </a:lnTo>
                  <a:lnTo>
                    <a:pt x="223096" y="195257"/>
                  </a:lnTo>
                  <a:lnTo>
                    <a:pt x="222860" y="194516"/>
                  </a:lnTo>
                  <a:lnTo>
                    <a:pt x="220949" y="193274"/>
                  </a:lnTo>
                  <a:lnTo>
                    <a:pt x="219803" y="193850"/>
                  </a:lnTo>
                  <a:lnTo>
                    <a:pt x="219571" y="193967"/>
                  </a:lnTo>
                  <a:lnTo>
                    <a:pt x="219262" y="194172"/>
                  </a:lnTo>
                  <a:lnTo>
                    <a:pt x="218896" y="194825"/>
                  </a:lnTo>
                  <a:lnTo>
                    <a:pt x="218511" y="195509"/>
                  </a:lnTo>
                  <a:lnTo>
                    <a:pt x="217156" y="197163"/>
                  </a:lnTo>
                  <a:lnTo>
                    <a:pt x="216765" y="197640"/>
                  </a:lnTo>
                  <a:lnTo>
                    <a:pt x="216205" y="198324"/>
                  </a:lnTo>
                  <a:lnTo>
                    <a:pt x="214250" y="199821"/>
                  </a:lnTo>
                  <a:lnTo>
                    <a:pt x="212400" y="201236"/>
                  </a:lnTo>
                  <a:lnTo>
                    <a:pt x="211988" y="201552"/>
                  </a:lnTo>
                  <a:lnTo>
                    <a:pt x="211705" y="201716"/>
                  </a:lnTo>
                  <a:lnTo>
                    <a:pt x="210275" y="202546"/>
                  </a:lnTo>
                  <a:lnTo>
                    <a:pt x="207028" y="206515"/>
                  </a:lnTo>
                  <a:lnTo>
                    <a:pt x="206572" y="206424"/>
                  </a:lnTo>
                  <a:lnTo>
                    <a:pt x="206127" y="206334"/>
                  </a:lnTo>
                  <a:lnTo>
                    <a:pt x="205919" y="206293"/>
                  </a:lnTo>
                  <a:lnTo>
                    <a:pt x="205399" y="206188"/>
                  </a:lnTo>
                  <a:lnTo>
                    <a:pt x="204147" y="206354"/>
                  </a:lnTo>
                  <a:lnTo>
                    <a:pt x="203488" y="207016"/>
                  </a:lnTo>
                  <a:lnTo>
                    <a:pt x="203027" y="208837"/>
                  </a:lnTo>
                  <a:lnTo>
                    <a:pt x="203034" y="208994"/>
                  </a:lnTo>
                  <a:lnTo>
                    <a:pt x="203158" y="211734"/>
                  </a:lnTo>
                  <a:lnTo>
                    <a:pt x="203686" y="212727"/>
                  </a:lnTo>
                  <a:lnTo>
                    <a:pt x="204476" y="213390"/>
                  </a:lnTo>
                  <a:lnTo>
                    <a:pt x="205183" y="213404"/>
                  </a:lnTo>
                  <a:lnTo>
                    <a:pt x="206866" y="213438"/>
                  </a:lnTo>
                  <a:lnTo>
                    <a:pt x="207746" y="213456"/>
                  </a:lnTo>
                  <a:lnTo>
                    <a:pt x="208561" y="213473"/>
                  </a:lnTo>
                  <a:lnTo>
                    <a:pt x="209110" y="213568"/>
                  </a:lnTo>
                  <a:lnTo>
                    <a:pt x="209580" y="213649"/>
                  </a:lnTo>
                  <a:lnTo>
                    <a:pt x="210560" y="213823"/>
                  </a:lnTo>
                  <a:lnTo>
                    <a:pt x="211592" y="214052"/>
                  </a:lnTo>
                  <a:lnTo>
                    <a:pt x="211836" y="214199"/>
                  </a:lnTo>
                  <a:lnTo>
                    <a:pt x="212123" y="214372"/>
                  </a:lnTo>
                  <a:lnTo>
                    <a:pt x="212664" y="214698"/>
                  </a:lnTo>
                  <a:lnTo>
                    <a:pt x="213240" y="215045"/>
                  </a:lnTo>
                  <a:lnTo>
                    <a:pt x="213943" y="215217"/>
                  </a:lnTo>
                  <a:lnTo>
                    <a:pt x="215686" y="215616"/>
                  </a:lnTo>
                  <a:lnTo>
                    <a:pt x="218585" y="215290"/>
                  </a:lnTo>
                  <a:lnTo>
                    <a:pt x="219766" y="214696"/>
                  </a:lnTo>
                  <a:lnTo>
                    <a:pt x="219895" y="214631"/>
                  </a:lnTo>
                  <a:lnTo>
                    <a:pt x="220105" y="214448"/>
                  </a:lnTo>
                  <a:lnTo>
                    <a:pt x="220593" y="214024"/>
                  </a:lnTo>
                  <a:lnTo>
                    <a:pt x="220781" y="213830"/>
                  </a:lnTo>
                  <a:lnTo>
                    <a:pt x="221147" y="213141"/>
                  </a:lnTo>
                  <a:lnTo>
                    <a:pt x="221589" y="212906"/>
                  </a:lnTo>
                  <a:lnTo>
                    <a:pt x="222332" y="212510"/>
                  </a:lnTo>
                  <a:lnTo>
                    <a:pt x="223090" y="212107"/>
                  </a:lnTo>
                  <a:lnTo>
                    <a:pt x="225221" y="211692"/>
                  </a:lnTo>
                  <a:lnTo>
                    <a:pt x="225429" y="211651"/>
                  </a:lnTo>
                  <a:lnTo>
                    <a:pt x="226325" y="210890"/>
                  </a:lnTo>
                  <a:lnTo>
                    <a:pt x="226550" y="210699"/>
                  </a:lnTo>
                  <a:lnTo>
                    <a:pt x="227146" y="210419"/>
                  </a:lnTo>
                  <a:lnTo>
                    <a:pt x="227305" y="210343"/>
                  </a:lnTo>
                  <a:lnTo>
                    <a:pt x="227604" y="210203"/>
                  </a:lnTo>
                  <a:lnTo>
                    <a:pt x="229238" y="210083"/>
                  </a:lnTo>
                  <a:lnTo>
                    <a:pt x="230997" y="209954"/>
                  </a:lnTo>
                  <a:lnTo>
                    <a:pt x="231037" y="210131"/>
                  </a:lnTo>
                  <a:lnTo>
                    <a:pt x="231153" y="210652"/>
                  </a:lnTo>
                  <a:lnTo>
                    <a:pt x="231228" y="210989"/>
                  </a:lnTo>
                  <a:lnTo>
                    <a:pt x="230054" y="217550"/>
                  </a:lnTo>
                  <a:lnTo>
                    <a:pt x="229805" y="218942"/>
                  </a:lnTo>
                  <a:lnTo>
                    <a:pt x="229614" y="220012"/>
                  </a:lnTo>
                  <a:lnTo>
                    <a:pt x="229556" y="220423"/>
                  </a:lnTo>
                  <a:lnTo>
                    <a:pt x="229216" y="222836"/>
                  </a:lnTo>
                  <a:lnTo>
                    <a:pt x="228471" y="228125"/>
                  </a:lnTo>
                  <a:lnTo>
                    <a:pt x="228296" y="229366"/>
                  </a:lnTo>
                  <a:lnTo>
                    <a:pt x="228321" y="230069"/>
                  </a:lnTo>
                  <a:lnTo>
                    <a:pt x="228389" y="234012"/>
                  </a:lnTo>
                  <a:lnTo>
                    <a:pt x="227899" y="234085"/>
                  </a:lnTo>
                  <a:lnTo>
                    <a:pt x="227340" y="234167"/>
                  </a:lnTo>
                  <a:lnTo>
                    <a:pt x="227203" y="234402"/>
                  </a:lnTo>
                  <a:lnTo>
                    <a:pt x="227122" y="234539"/>
                  </a:lnTo>
                  <a:lnTo>
                    <a:pt x="226879" y="234954"/>
                  </a:lnTo>
                  <a:lnTo>
                    <a:pt x="226813" y="236123"/>
                  </a:lnTo>
                  <a:lnTo>
                    <a:pt x="226780" y="236692"/>
                  </a:lnTo>
                  <a:lnTo>
                    <a:pt x="226121" y="237354"/>
                  </a:lnTo>
                  <a:lnTo>
                    <a:pt x="225586" y="237217"/>
                  </a:lnTo>
                  <a:lnTo>
                    <a:pt x="225286" y="237140"/>
                  </a:lnTo>
                  <a:lnTo>
                    <a:pt x="225030" y="237075"/>
                  </a:lnTo>
                  <a:lnTo>
                    <a:pt x="224342" y="236899"/>
                  </a:lnTo>
                  <a:lnTo>
                    <a:pt x="223683" y="236237"/>
                  </a:lnTo>
                  <a:lnTo>
                    <a:pt x="223409" y="236277"/>
                  </a:lnTo>
                  <a:lnTo>
                    <a:pt x="222511" y="236408"/>
                  </a:lnTo>
                  <a:lnTo>
                    <a:pt x="222267" y="236444"/>
                  </a:lnTo>
                  <a:lnTo>
                    <a:pt x="222178" y="236626"/>
                  </a:lnTo>
                  <a:lnTo>
                    <a:pt x="222066" y="236859"/>
                  </a:lnTo>
                  <a:lnTo>
                    <a:pt x="221941" y="237118"/>
                  </a:lnTo>
                  <a:lnTo>
                    <a:pt x="221716" y="237680"/>
                  </a:lnTo>
                  <a:lnTo>
                    <a:pt x="221745" y="237908"/>
                  </a:lnTo>
                  <a:lnTo>
                    <a:pt x="221771" y="238110"/>
                  </a:lnTo>
                  <a:lnTo>
                    <a:pt x="221822" y="238518"/>
                  </a:lnTo>
                  <a:lnTo>
                    <a:pt x="221848" y="238725"/>
                  </a:lnTo>
                  <a:lnTo>
                    <a:pt x="221936" y="239421"/>
                  </a:lnTo>
                  <a:lnTo>
                    <a:pt x="222036" y="240210"/>
                  </a:lnTo>
                  <a:lnTo>
                    <a:pt x="223349" y="241461"/>
                  </a:lnTo>
                  <a:lnTo>
                    <a:pt x="224049" y="242236"/>
                  </a:lnTo>
                  <a:lnTo>
                    <a:pt x="223881" y="242694"/>
                  </a:lnTo>
                  <a:lnTo>
                    <a:pt x="223680" y="242761"/>
                  </a:lnTo>
                  <a:lnTo>
                    <a:pt x="223465" y="242833"/>
                  </a:lnTo>
                  <a:lnTo>
                    <a:pt x="223182" y="243154"/>
                  </a:lnTo>
                  <a:lnTo>
                    <a:pt x="222833" y="243703"/>
                  </a:lnTo>
                  <a:lnTo>
                    <a:pt x="222798" y="243932"/>
                  </a:lnTo>
                  <a:lnTo>
                    <a:pt x="222761" y="244184"/>
                  </a:lnTo>
                  <a:lnTo>
                    <a:pt x="222767" y="244326"/>
                  </a:lnTo>
                  <a:lnTo>
                    <a:pt x="222781" y="244646"/>
                  </a:lnTo>
                  <a:lnTo>
                    <a:pt x="222787" y="244795"/>
                  </a:lnTo>
                  <a:lnTo>
                    <a:pt x="222800" y="245102"/>
                  </a:lnTo>
                  <a:lnTo>
                    <a:pt x="222810" y="245331"/>
                  </a:lnTo>
                  <a:lnTo>
                    <a:pt x="222832" y="245826"/>
                  </a:lnTo>
                  <a:lnTo>
                    <a:pt x="222846" y="246152"/>
                  </a:lnTo>
                  <a:lnTo>
                    <a:pt x="222872" y="246759"/>
                  </a:lnTo>
                  <a:lnTo>
                    <a:pt x="222881" y="246963"/>
                  </a:lnTo>
                  <a:lnTo>
                    <a:pt x="222893" y="247246"/>
                  </a:lnTo>
                  <a:lnTo>
                    <a:pt x="223307" y="247376"/>
                  </a:lnTo>
                  <a:lnTo>
                    <a:pt x="224127" y="247675"/>
                  </a:lnTo>
                  <a:lnTo>
                    <a:pt x="224556" y="248405"/>
                  </a:lnTo>
                  <a:lnTo>
                    <a:pt x="224595" y="249015"/>
                  </a:lnTo>
                  <a:lnTo>
                    <a:pt x="224586" y="249307"/>
                  </a:lnTo>
                  <a:lnTo>
                    <a:pt x="224492" y="249858"/>
                  </a:lnTo>
                  <a:lnTo>
                    <a:pt x="224423" y="250263"/>
                  </a:lnTo>
                  <a:lnTo>
                    <a:pt x="224369" y="250576"/>
                  </a:lnTo>
                  <a:lnTo>
                    <a:pt x="224334" y="250778"/>
                  </a:lnTo>
                  <a:lnTo>
                    <a:pt x="224261" y="251206"/>
                  </a:lnTo>
                  <a:lnTo>
                    <a:pt x="224134" y="251947"/>
                  </a:lnTo>
                  <a:lnTo>
                    <a:pt x="224052" y="252428"/>
                  </a:lnTo>
                  <a:lnTo>
                    <a:pt x="223969" y="252910"/>
                  </a:lnTo>
                  <a:lnTo>
                    <a:pt x="223937" y="253050"/>
                  </a:lnTo>
                  <a:lnTo>
                    <a:pt x="223676" y="253282"/>
                  </a:lnTo>
                  <a:lnTo>
                    <a:pt x="223519" y="253127"/>
                  </a:lnTo>
                  <a:lnTo>
                    <a:pt x="223222" y="252834"/>
                  </a:lnTo>
                  <a:lnTo>
                    <a:pt x="222075" y="252855"/>
                  </a:lnTo>
                  <a:lnTo>
                    <a:pt x="221727" y="252861"/>
                  </a:lnTo>
                  <a:lnTo>
                    <a:pt x="221310" y="252869"/>
                  </a:lnTo>
                  <a:lnTo>
                    <a:pt x="216402" y="252958"/>
                  </a:lnTo>
                  <a:lnTo>
                    <a:pt x="214788" y="253579"/>
                  </a:lnTo>
                  <a:lnTo>
                    <a:pt x="213997" y="254490"/>
                  </a:lnTo>
                  <a:lnTo>
                    <a:pt x="214558" y="256021"/>
                  </a:lnTo>
                  <a:lnTo>
                    <a:pt x="214755" y="258546"/>
                  </a:lnTo>
                  <a:lnTo>
                    <a:pt x="214393" y="260698"/>
                  </a:lnTo>
                  <a:lnTo>
                    <a:pt x="213997" y="261484"/>
                  </a:lnTo>
                  <a:lnTo>
                    <a:pt x="213997" y="262850"/>
                  </a:lnTo>
                  <a:lnTo>
                    <a:pt x="215875" y="268148"/>
                  </a:lnTo>
                  <a:lnTo>
                    <a:pt x="215974" y="269017"/>
                  </a:lnTo>
                  <a:lnTo>
                    <a:pt x="214953" y="269969"/>
                  </a:lnTo>
                  <a:lnTo>
                    <a:pt x="214393" y="271045"/>
                  </a:lnTo>
                  <a:lnTo>
                    <a:pt x="214393" y="273262"/>
                  </a:lnTo>
                  <a:lnTo>
                    <a:pt x="214393" y="273489"/>
                  </a:lnTo>
                  <a:lnTo>
                    <a:pt x="214393" y="273745"/>
                  </a:lnTo>
                  <a:lnTo>
                    <a:pt x="214393" y="274006"/>
                  </a:lnTo>
                  <a:lnTo>
                    <a:pt x="214393" y="274151"/>
                  </a:lnTo>
                  <a:lnTo>
                    <a:pt x="214393" y="274439"/>
                  </a:lnTo>
                  <a:lnTo>
                    <a:pt x="214242" y="274542"/>
                  </a:lnTo>
                  <a:lnTo>
                    <a:pt x="213824" y="274826"/>
                  </a:lnTo>
                  <a:lnTo>
                    <a:pt x="213602" y="274977"/>
                  </a:lnTo>
                  <a:lnTo>
                    <a:pt x="213569" y="275170"/>
                  </a:lnTo>
                  <a:lnTo>
                    <a:pt x="213538" y="275348"/>
                  </a:lnTo>
                  <a:lnTo>
                    <a:pt x="213493" y="275605"/>
                  </a:lnTo>
                  <a:lnTo>
                    <a:pt x="213461" y="275790"/>
                  </a:lnTo>
                  <a:lnTo>
                    <a:pt x="213425" y="275994"/>
                  </a:lnTo>
                  <a:lnTo>
                    <a:pt x="213075" y="278009"/>
                  </a:lnTo>
                  <a:lnTo>
                    <a:pt x="213012" y="278372"/>
                  </a:lnTo>
                  <a:lnTo>
                    <a:pt x="212982" y="278588"/>
                  </a:lnTo>
                  <a:lnTo>
                    <a:pt x="213239" y="279019"/>
                  </a:lnTo>
                  <a:lnTo>
                    <a:pt x="213364" y="279228"/>
                  </a:lnTo>
                  <a:lnTo>
                    <a:pt x="213533" y="279511"/>
                  </a:lnTo>
                  <a:lnTo>
                    <a:pt x="213679" y="279756"/>
                  </a:lnTo>
                  <a:lnTo>
                    <a:pt x="213836" y="280018"/>
                  </a:lnTo>
                  <a:lnTo>
                    <a:pt x="214204" y="280636"/>
                  </a:lnTo>
                  <a:lnTo>
                    <a:pt x="214469" y="280990"/>
                  </a:lnTo>
                  <a:lnTo>
                    <a:pt x="214733" y="281216"/>
                  </a:lnTo>
                  <a:lnTo>
                    <a:pt x="214986" y="281434"/>
                  </a:lnTo>
                  <a:lnTo>
                    <a:pt x="215382" y="281422"/>
                  </a:lnTo>
                  <a:lnTo>
                    <a:pt x="216304" y="281393"/>
                  </a:lnTo>
                  <a:lnTo>
                    <a:pt x="216689" y="281766"/>
                  </a:lnTo>
                  <a:lnTo>
                    <a:pt x="217052" y="282118"/>
                  </a:lnTo>
                  <a:lnTo>
                    <a:pt x="217605" y="282653"/>
                  </a:lnTo>
                  <a:lnTo>
                    <a:pt x="218454" y="283474"/>
                  </a:lnTo>
                  <a:lnTo>
                    <a:pt x="219527" y="284513"/>
                  </a:lnTo>
                  <a:lnTo>
                    <a:pt x="219895" y="284869"/>
                  </a:lnTo>
                  <a:lnTo>
                    <a:pt x="220047" y="285171"/>
                  </a:lnTo>
                  <a:lnTo>
                    <a:pt x="220229" y="285529"/>
                  </a:lnTo>
                  <a:lnTo>
                    <a:pt x="220449" y="285963"/>
                  </a:lnTo>
                  <a:lnTo>
                    <a:pt x="220689" y="286437"/>
                  </a:lnTo>
                  <a:lnTo>
                    <a:pt x="221171" y="287386"/>
                  </a:lnTo>
                  <a:lnTo>
                    <a:pt x="221845" y="288716"/>
                  </a:lnTo>
                  <a:lnTo>
                    <a:pt x="222315" y="289643"/>
                  </a:lnTo>
                  <a:lnTo>
                    <a:pt x="223083" y="291159"/>
                  </a:lnTo>
                  <a:lnTo>
                    <a:pt x="223189" y="291368"/>
                  </a:lnTo>
                  <a:lnTo>
                    <a:pt x="223399" y="291631"/>
                  </a:lnTo>
                  <a:lnTo>
                    <a:pt x="223696" y="292004"/>
                  </a:lnTo>
                  <a:lnTo>
                    <a:pt x="224013" y="292402"/>
                  </a:lnTo>
                  <a:lnTo>
                    <a:pt x="224189" y="292349"/>
                  </a:lnTo>
                  <a:lnTo>
                    <a:pt x="224509" y="292253"/>
                  </a:lnTo>
                  <a:lnTo>
                    <a:pt x="224673" y="292203"/>
                  </a:lnTo>
                  <a:lnTo>
                    <a:pt x="224836" y="292154"/>
                  </a:lnTo>
                  <a:lnTo>
                    <a:pt x="224967" y="293111"/>
                  </a:lnTo>
                  <a:lnTo>
                    <a:pt x="225232" y="295051"/>
                  </a:lnTo>
                  <a:lnTo>
                    <a:pt x="225271" y="296236"/>
                  </a:lnTo>
                  <a:lnTo>
                    <a:pt x="225282" y="296566"/>
                  </a:lnTo>
                  <a:lnTo>
                    <a:pt x="225299" y="297106"/>
                  </a:lnTo>
                  <a:lnTo>
                    <a:pt x="225348" y="298581"/>
                  </a:lnTo>
                  <a:lnTo>
                    <a:pt x="225359" y="298908"/>
                  </a:lnTo>
                  <a:lnTo>
                    <a:pt x="225386" y="299752"/>
                  </a:lnTo>
                  <a:lnTo>
                    <a:pt x="225397" y="300059"/>
                  </a:lnTo>
                  <a:lnTo>
                    <a:pt x="225479" y="300413"/>
                  </a:lnTo>
                  <a:lnTo>
                    <a:pt x="225620" y="301021"/>
                  </a:lnTo>
                  <a:lnTo>
                    <a:pt x="227871" y="310694"/>
                  </a:lnTo>
                  <a:lnTo>
                    <a:pt x="227901" y="310822"/>
                  </a:lnTo>
                  <a:lnTo>
                    <a:pt x="228031" y="311379"/>
                  </a:lnTo>
                  <a:lnTo>
                    <a:pt x="228296" y="312518"/>
                  </a:lnTo>
                  <a:lnTo>
                    <a:pt x="228216" y="315702"/>
                  </a:lnTo>
                  <a:lnTo>
                    <a:pt x="228205" y="316120"/>
                  </a:lnTo>
                  <a:lnTo>
                    <a:pt x="228197" y="316450"/>
                  </a:lnTo>
                  <a:lnTo>
                    <a:pt x="228323" y="316782"/>
                  </a:lnTo>
                  <a:lnTo>
                    <a:pt x="228632" y="317597"/>
                  </a:lnTo>
                  <a:lnTo>
                    <a:pt x="228780" y="317988"/>
                  </a:lnTo>
                  <a:lnTo>
                    <a:pt x="228576" y="317989"/>
                  </a:lnTo>
                  <a:lnTo>
                    <a:pt x="227202" y="317995"/>
                  </a:lnTo>
                  <a:lnTo>
                    <a:pt x="224494" y="318004"/>
                  </a:lnTo>
                  <a:lnTo>
                    <a:pt x="221134" y="317812"/>
                  </a:lnTo>
                  <a:lnTo>
                    <a:pt x="217789" y="317862"/>
                  </a:lnTo>
                  <a:lnTo>
                    <a:pt x="201017" y="318131"/>
                  </a:lnTo>
                  <a:lnTo>
                    <a:pt x="199600" y="318146"/>
                  </a:lnTo>
                  <a:lnTo>
                    <a:pt x="195562" y="318196"/>
                  </a:lnTo>
                  <a:lnTo>
                    <a:pt x="188764" y="318284"/>
                  </a:lnTo>
                  <a:lnTo>
                    <a:pt x="174338" y="318299"/>
                  </a:lnTo>
                  <a:lnTo>
                    <a:pt x="161945" y="316058"/>
                  </a:lnTo>
                  <a:lnTo>
                    <a:pt x="158333" y="315401"/>
                  </a:lnTo>
                  <a:lnTo>
                    <a:pt x="158308" y="288545"/>
                  </a:lnTo>
                  <a:lnTo>
                    <a:pt x="154611" y="288499"/>
                  </a:lnTo>
                  <a:lnTo>
                    <a:pt x="143078" y="288380"/>
                  </a:lnTo>
                  <a:lnTo>
                    <a:pt x="127416" y="288272"/>
                  </a:lnTo>
                  <a:lnTo>
                    <a:pt x="120706" y="288234"/>
                  </a:lnTo>
                  <a:lnTo>
                    <a:pt x="118940" y="288221"/>
                  </a:lnTo>
                  <a:lnTo>
                    <a:pt x="114912" y="288193"/>
                  </a:lnTo>
                  <a:lnTo>
                    <a:pt x="110959" y="288165"/>
                  </a:lnTo>
                  <a:lnTo>
                    <a:pt x="101712" y="288119"/>
                  </a:lnTo>
                  <a:lnTo>
                    <a:pt x="100970" y="288118"/>
                  </a:lnTo>
                  <a:lnTo>
                    <a:pt x="100466" y="288117"/>
                  </a:lnTo>
                  <a:lnTo>
                    <a:pt x="81032" y="288068"/>
                  </a:lnTo>
                  <a:lnTo>
                    <a:pt x="79947" y="288063"/>
                  </a:lnTo>
                  <a:lnTo>
                    <a:pt x="77906" y="288055"/>
                  </a:lnTo>
                  <a:lnTo>
                    <a:pt x="70680" y="288009"/>
                  </a:lnTo>
                  <a:lnTo>
                    <a:pt x="65823" y="287986"/>
                  </a:lnTo>
                  <a:lnTo>
                    <a:pt x="56774" y="287905"/>
                  </a:lnTo>
                  <a:lnTo>
                    <a:pt x="51732" y="287857"/>
                  </a:lnTo>
                  <a:lnTo>
                    <a:pt x="51011" y="287917"/>
                  </a:lnTo>
                  <a:lnTo>
                    <a:pt x="48115" y="287833"/>
                  </a:lnTo>
                  <a:lnTo>
                    <a:pt x="32882" y="287768"/>
                  </a:lnTo>
                  <a:lnTo>
                    <a:pt x="32889" y="273188"/>
                  </a:lnTo>
                  <a:lnTo>
                    <a:pt x="32812" y="263501"/>
                  </a:lnTo>
                  <a:lnTo>
                    <a:pt x="32863" y="240853"/>
                  </a:lnTo>
                  <a:lnTo>
                    <a:pt x="32861" y="238831"/>
                  </a:lnTo>
                  <a:lnTo>
                    <a:pt x="32861" y="238519"/>
                  </a:lnTo>
                  <a:lnTo>
                    <a:pt x="32765" y="225919"/>
                  </a:lnTo>
                  <a:lnTo>
                    <a:pt x="31636" y="227113"/>
                  </a:lnTo>
                  <a:lnTo>
                    <a:pt x="29910" y="227136"/>
                  </a:lnTo>
                  <a:lnTo>
                    <a:pt x="29170" y="227636"/>
                  </a:lnTo>
                  <a:lnTo>
                    <a:pt x="28546" y="227718"/>
                  </a:lnTo>
                  <a:lnTo>
                    <a:pt x="26411" y="228558"/>
                  </a:lnTo>
                  <a:lnTo>
                    <a:pt x="25714" y="228908"/>
                  </a:lnTo>
                  <a:lnTo>
                    <a:pt x="24888" y="228699"/>
                  </a:lnTo>
                  <a:lnTo>
                    <a:pt x="24324" y="228330"/>
                  </a:lnTo>
                  <a:lnTo>
                    <a:pt x="23261" y="229355"/>
                  </a:lnTo>
                  <a:lnTo>
                    <a:pt x="23009" y="229407"/>
                  </a:lnTo>
                  <a:lnTo>
                    <a:pt x="22697" y="229202"/>
                  </a:lnTo>
                  <a:lnTo>
                    <a:pt x="21924" y="228452"/>
                  </a:lnTo>
                  <a:lnTo>
                    <a:pt x="23537" y="227117"/>
                  </a:lnTo>
                  <a:lnTo>
                    <a:pt x="21437" y="224547"/>
                  </a:lnTo>
                  <a:lnTo>
                    <a:pt x="21377" y="224009"/>
                  </a:lnTo>
                  <a:lnTo>
                    <a:pt x="21951" y="223364"/>
                  </a:lnTo>
                  <a:lnTo>
                    <a:pt x="22014" y="222887"/>
                  </a:lnTo>
                  <a:lnTo>
                    <a:pt x="21480" y="222745"/>
                  </a:lnTo>
                  <a:lnTo>
                    <a:pt x="21258" y="222573"/>
                  </a:lnTo>
                  <a:lnTo>
                    <a:pt x="20696" y="221454"/>
                  </a:lnTo>
                  <a:lnTo>
                    <a:pt x="21454" y="220537"/>
                  </a:lnTo>
                  <a:lnTo>
                    <a:pt x="21932" y="220164"/>
                  </a:lnTo>
                  <a:lnTo>
                    <a:pt x="22420" y="219351"/>
                  </a:lnTo>
                  <a:lnTo>
                    <a:pt x="22407" y="219220"/>
                  </a:lnTo>
                  <a:lnTo>
                    <a:pt x="21803" y="217926"/>
                  </a:lnTo>
                  <a:lnTo>
                    <a:pt x="25686" y="214842"/>
                  </a:lnTo>
                  <a:lnTo>
                    <a:pt x="26032" y="214656"/>
                  </a:lnTo>
                  <a:lnTo>
                    <a:pt x="27389" y="214298"/>
                  </a:lnTo>
                  <a:lnTo>
                    <a:pt x="27863" y="213697"/>
                  </a:lnTo>
                  <a:lnTo>
                    <a:pt x="28229" y="212787"/>
                  </a:lnTo>
                  <a:lnTo>
                    <a:pt x="30896" y="210657"/>
                  </a:lnTo>
                  <a:lnTo>
                    <a:pt x="32839" y="210670"/>
                  </a:lnTo>
                  <a:lnTo>
                    <a:pt x="32828" y="209088"/>
                  </a:lnTo>
                  <a:lnTo>
                    <a:pt x="16924" y="208933"/>
                  </a:lnTo>
                  <a:lnTo>
                    <a:pt x="10735" y="208856"/>
                  </a:lnTo>
                  <a:lnTo>
                    <a:pt x="5637" y="208736"/>
                  </a:lnTo>
                  <a:lnTo>
                    <a:pt x="5291" y="208124"/>
                  </a:lnTo>
                  <a:lnTo>
                    <a:pt x="6408" y="207215"/>
                  </a:lnTo>
                  <a:lnTo>
                    <a:pt x="5650" y="205827"/>
                  </a:lnTo>
                  <a:lnTo>
                    <a:pt x="5567" y="205502"/>
                  </a:lnTo>
                  <a:lnTo>
                    <a:pt x="7403" y="200784"/>
                  </a:lnTo>
                  <a:lnTo>
                    <a:pt x="5501" y="202276"/>
                  </a:lnTo>
                  <a:lnTo>
                    <a:pt x="4371" y="200634"/>
                  </a:lnTo>
                  <a:lnTo>
                    <a:pt x="2762" y="200586"/>
                  </a:lnTo>
                  <a:lnTo>
                    <a:pt x="2676" y="199206"/>
                  </a:lnTo>
                  <a:lnTo>
                    <a:pt x="2350" y="198657"/>
                  </a:lnTo>
                  <a:lnTo>
                    <a:pt x="1575" y="198049"/>
                  </a:lnTo>
                  <a:lnTo>
                    <a:pt x="1333" y="197915"/>
                  </a:lnTo>
                  <a:lnTo>
                    <a:pt x="628" y="197785"/>
                  </a:lnTo>
                  <a:lnTo>
                    <a:pt x="43" y="197404"/>
                  </a:lnTo>
                  <a:lnTo>
                    <a:pt x="0" y="197266"/>
                  </a:lnTo>
                  <a:lnTo>
                    <a:pt x="3" y="195879"/>
                  </a:lnTo>
                  <a:lnTo>
                    <a:pt x="1333" y="194838"/>
                  </a:lnTo>
                  <a:lnTo>
                    <a:pt x="1592" y="193894"/>
                  </a:lnTo>
                  <a:lnTo>
                    <a:pt x="890" y="191634"/>
                  </a:lnTo>
                  <a:lnTo>
                    <a:pt x="1296" y="191586"/>
                  </a:lnTo>
                  <a:lnTo>
                    <a:pt x="2026" y="191195"/>
                  </a:lnTo>
                  <a:lnTo>
                    <a:pt x="1941" y="182636"/>
                  </a:lnTo>
                  <a:lnTo>
                    <a:pt x="1977" y="181723"/>
                  </a:lnTo>
                  <a:lnTo>
                    <a:pt x="3375" y="180008"/>
                  </a:lnTo>
                  <a:lnTo>
                    <a:pt x="3541" y="178527"/>
                  </a:lnTo>
                  <a:lnTo>
                    <a:pt x="4055" y="178401"/>
                  </a:lnTo>
                  <a:lnTo>
                    <a:pt x="4033" y="177258"/>
                  </a:lnTo>
                  <a:lnTo>
                    <a:pt x="4680" y="177550"/>
                  </a:lnTo>
                  <a:lnTo>
                    <a:pt x="11200" y="179435"/>
                  </a:lnTo>
                  <a:lnTo>
                    <a:pt x="11849" y="179394"/>
                  </a:lnTo>
                  <a:lnTo>
                    <a:pt x="13566" y="178703"/>
                  </a:lnTo>
                  <a:lnTo>
                    <a:pt x="13932" y="178662"/>
                  </a:lnTo>
                  <a:lnTo>
                    <a:pt x="14298" y="178773"/>
                  </a:lnTo>
                  <a:lnTo>
                    <a:pt x="15849" y="179590"/>
                  </a:lnTo>
                  <a:lnTo>
                    <a:pt x="16261" y="178456"/>
                  </a:lnTo>
                  <a:lnTo>
                    <a:pt x="18198" y="174614"/>
                  </a:lnTo>
                  <a:lnTo>
                    <a:pt x="18838" y="170791"/>
                  </a:lnTo>
                  <a:lnTo>
                    <a:pt x="26839" y="173692"/>
                  </a:lnTo>
                  <a:lnTo>
                    <a:pt x="27162" y="174089"/>
                  </a:lnTo>
                  <a:lnTo>
                    <a:pt x="27622" y="174242"/>
                  </a:lnTo>
                  <a:lnTo>
                    <a:pt x="27818" y="174111"/>
                  </a:lnTo>
                  <a:lnTo>
                    <a:pt x="28328" y="174298"/>
                  </a:lnTo>
                  <a:lnTo>
                    <a:pt x="28371" y="175503"/>
                  </a:lnTo>
                  <a:lnTo>
                    <a:pt x="29074" y="175916"/>
                  </a:lnTo>
                  <a:lnTo>
                    <a:pt x="29454" y="176964"/>
                  </a:lnTo>
                  <a:lnTo>
                    <a:pt x="29677" y="176774"/>
                  </a:lnTo>
                  <a:lnTo>
                    <a:pt x="29666" y="175163"/>
                  </a:lnTo>
                  <a:lnTo>
                    <a:pt x="30176" y="175021"/>
                  </a:lnTo>
                  <a:lnTo>
                    <a:pt x="30731" y="171824"/>
                  </a:lnTo>
                  <a:lnTo>
                    <a:pt x="31916" y="169093"/>
                  </a:lnTo>
                  <a:lnTo>
                    <a:pt x="31240" y="168687"/>
                  </a:lnTo>
                  <a:lnTo>
                    <a:pt x="31223" y="168433"/>
                  </a:lnTo>
                  <a:lnTo>
                    <a:pt x="31416" y="167352"/>
                  </a:lnTo>
                  <a:lnTo>
                    <a:pt x="31535" y="165901"/>
                  </a:lnTo>
                  <a:lnTo>
                    <a:pt x="31825" y="165352"/>
                  </a:lnTo>
                  <a:lnTo>
                    <a:pt x="31995" y="164315"/>
                  </a:lnTo>
                  <a:lnTo>
                    <a:pt x="31836" y="149947"/>
                  </a:lnTo>
                  <a:lnTo>
                    <a:pt x="31982" y="149071"/>
                  </a:lnTo>
                  <a:lnTo>
                    <a:pt x="32355" y="148052"/>
                  </a:lnTo>
                  <a:lnTo>
                    <a:pt x="32118" y="146064"/>
                  </a:lnTo>
                  <a:lnTo>
                    <a:pt x="32142" y="145218"/>
                  </a:lnTo>
                  <a:lnTo>
                    <a:pt x="32828" y="142603"/>
                  </a:lnTo>
                  <a:lnTo>
                    <a:pt x="32611" y="141689"/>
                  </a:lnTo>
                  <a:lnTo>
                    <a:pt x="32404" y="141152"/>
                  </a:lnTo>
                  <a:lnTo>
                    <a:pt x="32538" y="140619"/>
                  </a:lnTo>
                  <a:lnTo>
                    <a:pt x="31927" y="138694"/>
                  </a:lnTo>
                  <a:lnTo>
                    <a:pt x="31940" y="138396"/>
                  </a:lnTo>
                  <a:lnTo>
                    <a:pt x="32154" y="138202"/>
                  </a:lnTo>
                  <a:lnTo>
                    <a:pt x="32280" y="136714"/>
                  </a:lnTo>
                  <a:lnTo>
                    <a:pt x="32240" y="135565"/>
                  </a:lnTo>
                  <a:lnTo>
                    <a:pt x="32046" y="134987"/>
                  </a:lnTo>
                  <a:lnTo>
                    <a:pt x="29084" y="136591"/>
                  </a:lnTo>
                  <a:lnTo>
                    <a:pt x="23327" y="139146"/>
                  </a:lnTo>
                  <a:lnTo>
                    <a:pt x="19995" y="140734"/>
                  </a:lnTo>
                  <a:lnTo>
                    <a:pt x="19785" y="139712"/>
                  </a:lnTo>
                  <a:lnTo>
                    <a:pt x="18818" y="136635"/>
                  </a:lnTo>
                  <a:lnTo>
                    <a:pt x="18702" y="134868"/>
                  </a:lnTo>
                  <a:lnTo>
                    <a:pt x="20420" y="135724"/>
                  </a:lnTo>
                  <a:lnTo>
                    <a:pt x="20441" y="136029"/>
                  </a:lnTo>
                  <a:lnTo>
                    <a:pt x="22301" y="135297"/>
                  </a:lnTo>
                  <a:lnTo>
                    <a:pt x="22434" y="135289"/>
                  </a:lnTo>
                  <a:lnTo>
                    <a:pt x="22674" y="135423"/>
                  </a:lnTo>
                  <a:lnTo>
                    <a:pt x="23335" y="135364"/>
                  </a:lnTo>
                  <a:lnTo>
                    <a:pt x="24955" y="130038"/>
                  </a:lnTo>
                  <a:lnTo>
                    <a:pt x="27088" y="125578"/>
                  </a:lnTo>
                  <a:lnTo>
                    <a:pt x="27120" y="123500"/>
                  </a:lnTo>
                  <a:lnTo>
                    <a:pt x="26570" y="122795"/>
                  </a:lnTo>
                  <a:lnTo>
                    <a:pt x="26777" y="122176"/>
                  </a:lnTo>
                  <a:lnTo>
                    <a:pt x="27433" y="120393"/>
                  </a:lnTo>
                  <a:lnTo>
                    <a:pt x="27112" y="120061"/>
                  </a:lnTo>
                  <a:lnTo>
                    <a:pt x="26999" y="119554"/>
                  </a:lnTo>
                  <a:lnTo>
                    <a:pt x="26980" y="119010"/>
                  </a:lnTo>
                  <a:lnTo>
                    <a:pt x="27425" y="118461"/>
                  </a:lnTo>
                  <a:lnTo>
                    <a:pt x="27856" y="118327"/>
                  </a:lnTo>
                  <a:lnTo>
                    <a:pt x="28190" y="118118"/>
                  </a:lnTo>
                  <a:lnTo>
                    <a:pt x="28233" y="117603"/>
                  </a:lnTo>
                  <a:lnTo>
                    <a:pt x="27859" y="117036"/>
                  </a:lnTo>
                  <a:lnTo>
                    <a:pt x="27805" y="116689"/>
                  </a:lnTo>
                  <a:lnTo>
                    <a:pt x="27835" y="116290"/>
                  </a:lnTo>
                  <a:lnTo>
                    <a:pt x="28052" y="115816"/>
                  </a:lnTo>
                  <a:lnTo>
                    <a:pt x="29170" y="114178"/>
                  </a:lnTo>
                  <a:lnTo>
                    <a:pt x="30102" y="113540"/>
                  </a:lnTo>
                  <a:lnTo>
                    <a:pt x="31793" y="114122"/>
                  </a:lnTo>
                  <a:lnTo>
                    <a:pt x="32240" y="113965"/>
                  </a:lnTo>
                  <a:lnTo>
                    <a:pt x="32421" y="113707"/>
                  </a:lnTo>
                  <a:lnTo>
                    <a:pt x="32781" y="113502"/>
                  </a:lnTo>
                  <a:lnTo>
                    <a:pt x="33169" y="113450"/>
                  </a:lnTo>
                  <a:lnTo>
                    <a:pt x="33366" y="113446"/>
                  </a:lnTo>
                  <a:lnTo>
                    <a:pt x="34802" y="113923"/>
                  </a:lnTo>
                  <a:lnTo>
                    <a:pt x="34722" y="113189"/>
                  </a:lnTo>
                  <a:lnTo>
                    <a:pt x="35330" y="112984"/>
                  </a:lnTo>
                  <a:lnTo>
                    <a:pt x="35868" y="112405"/>
                  </a:lnTo>
                  <a:lnTo>
                    <a:pt x="35784" y="112122"/>
                  </a:lnTo>
                  <a:lnTo>
                    <a:pt x="35851" y="111943"/>
                  </a:lnTo>
                  <a:lnTo>
                    <a:pt x="36426" y="111499"/>
                  </a:lnTo>
                  <a:lnTo>
                    <a:pt x="37061" y="110835"/>
                  </a:lnTo>
                  <a:lnTo>
                    <a:pt x="37061" y="107578"/>
                  </a:lnTo>
                  <a:lnTo>
                    <a:pt x="39153" y="107538"/>
                  </a:lnTo>
                  <a:lnTo>
                    <a:pt x="39163" y="105087"/>
                  </a:lnTo>
                  <a:lnTo>
                    <a:pt x="39982" y="104767"/>
                  </a:lnTo>
                  <a:lnTo>
                    <a:pt x="39962" y="103745"/>
                  </a:lnTo>
                  <a:lnTo>
                    <a:pt x="40190" y="103584"/>
                  </a:lnTo>
                  <a:lnTo>
                    <a:pt x="42928" y="102601"/>
                  </a:lnTo>
                  <a:lnTo>
                    <a:pt x="43266" y="102407"/>
                  </a:lnTo>
                  <a:lnTo>
                    <a:pt x="43152" y="101296"/>
                  </a:lnTo>
                  <a:lnTo>
                    <a:pt x="43152" y="100293"/>
                  </a:lnTo>
                  <a:lnTo>
                    <a:pt x="43278" y="99770"/>
                  </a:lnTo>
                  <a:lnTo>
                    <a:pt x="45989" y="99997"/>
                  </a:lnTo>
                  <a:lnTo>
                    <a:pt x="45939" y="99374"/>
                  </a:lnTo>
                  <a:lnTo>
                    <a:pt x="45511" y="98911"/>
                  </a:lnTo>
                  <a:lnTo>
                    <a:pt x="45714" y="98307"/>
                  </a:lnTo>
                  <a:lnTo>
                    <a:pt x="46106" y="98460"/>
                  </a:lnTo>
                  <a:lnTo>
                    <a:pt x="46875" y="100037"/>
                  </a:lnTo>
                  <a:lnTo>
                    <a:pt x="46865" y="99362"/>
                  </a:lnTo>
                  <a:lnTo>
                    <a:pt x="48132" y="99037"/>
                  </a:lnTo>
                  <a:lnTo>
                    <a:pt x="48433" y="100242"/>
                  </a:lnTo>
                  <a:lnTo>
                    <a:pt x="48951" y="100290"/>
                  </a:lnTo>
                  <a:lnTo>
                    <a:pt x="48917" y="98825"/>
                  </a:lnTo>
                  <a:lnTo>
                    <a:pt x="49081" y="98683"/>
                  </a:lnTo>
                  <a:lnTo>
                    <a:pt x="49201" y="96818"/>
                  </a:lnTo>
                  <a:lnTo>
                    <a:pt x="51491" y="96773"/>
                  </a:lnTo>
                  <a:lnTo>
                    <a:pt x="51575" y="96292"/>
                  </a:lnTo>
                  <a:lnTo>
                    <a:pt x="51558" y="95680"/>
                  </a:lnTo>
                  <a:lnTo>
                    <a:pt x="52301" y="95673"/>
                  </a:lnTo>
                  <a:lnTo>
                    <a:pt x="52344" y="99981"/>
                  </a:lnTo>
                  <a:lnTo>
                    <a:pt x="52374" y="100167"/>
                  </a:lnTo>
                  <a:lnTo>
                    <a:pt x="52483" y="99986"/>
                  </a:lnTo>
                  <a:lnTo>
                    <a:pt x="52474" y="97667"/>
                  </a:lnTo>
                  <a:lnTo>
                    <a:pt x="52420" y="80899"/>
                  </a:lnTo>
                  <a:lnTo>
                    <a:pt x="79248" y="80936"/>
                  </a:lnTo>
                  <a:lnTo>
                    <a:pt x="107540" y="80864"/>
                  </a:lnTo>
                  <a:lnTo>
                    <a:pt x="113144" y="80847"/>
                  </a:lnTo>
                  <a:lnTo>
                    <a:pt x="115916" y="80838"/>
                  </a:lnTo>
                  <a:lnTo>
                    <a:pt x="143851" y="80891"/>
                  </a:lnTo>
                  <a:lnTo>
                    <a:pt x="143407" y="70982"/>
                  </a:lnTo>
                  <a:lnTo>
                    <a:pt x="142978" y="68693"/>
                  </a:lnTo>
                  <a:lnTo>
                    <a:pt x="143091" y="66299"/>
                  </a:lnTo>
                  <a:lnTo>
                    <a:pt x="143238" y="66306"/>
                  </a:lnTo>
                  <a:lnTo>
                    <a:pt x="143278" y="65814"/>
                  </a:lnTo>
                  <a:lnTo>
                    <a:pt x="143452" y="65870"/>
                  </a:lnTo>
                  <a:lnTo>
                    <a:pt x="143543" y="66023"/>
                  </a:lnTo>
                  <a:lnTo>
                    <a:pt x="143807" y="66064"/>
                  </a:lnTo>
                  <a:lnTo>
                    <a:pt x="143981" y="65848"/>
                  </a:lnTo>
                  <a:lnTo>
                    <a:pt x="144266" y="64751"/>
                  </a:lnTo>
                  <a:lnTo>
                    <a:pt x="144376" y="63796"/>
                  </a:lnTo>
                  <a:lnTo>
                    <a:pt x="145970" y="62032"/>
                  </a:lnTo>
                  <a:lnTo>
                    <a:pt x="147012" y="63181"/>
                  </a:lnTo>
                  <a:lnTo>
                    <a:pt x="147732" y="62450"/>
                  </a:lnTo>
                  <a:lnTo>
                    <a:pt x="148325" y="63046"/>
                  </a:lnTo>
                  <a:lnTo>
                    <a:pt x="148885" y="62520"/>
                  </a:lnTo>
                  <a:lnTo>
                    <a:pt x="149364" y="61935"/>
                  </a:lnTo>
                  <a:lnTo>
                    <a:pt x="149558" y="62517"/>
                  </a:lnTo>
                  <a:lnTo>
                    <a:pt x="150054" y="61894"/>
                  </a:lnTo>
                  <a:lnTo>
                    <a:pt x="150583" y="61383"/>
                  </a:lnTo>
                  <a:lnTo>
                    <a:pt x="151267" y="60913"/>
                  </a:lnTo>
                  <a:lnTo>
                    <a:pt x="151679" y="60283"/>
                  </a:lnTo>
                  <a:lnTo>
                    <a:pt x="154125" y="59404"/>
                  </a:lnTo>
                  <a:lnTo>
                    <a:pt x="154399" y="61101"/>
                  </a:lnTo>
                  <a:lnTo>
                    <a:pt x="153765" y="61317"/>
                  </a:lnTo>
                  <a:lnTo>
                    <a:pt x="153849" y="61500"/>
                  </a:lnTo>
                  <a:lnTo>
                    <a:pt x="155138" y="62660"/>
                  </a:lnTo>
                  <a:lnTo>
                    <a:pt x="155296" y="62556"/>
                  </a:lnTo>
                  <a:lnTo>
                    <a:pt x="155430" y="62321"/>
                  </a:lnTo>
                  <a:lnTo>
                    <a:pt x="155886" y="61859"/>
                  </a:lnTo>
                  <a:lnTo>
                    <a:pt x="157366" y="63518"/>
                  </a:lnTo>
                  <a:lnTo>
                    <a:pt x="157178" y="63965"/>
                  </a:lnTo>
                  <a:lnTo>
                    <a:pt x="157346" y="64704"/>
                  </a:lnTo>
                  <a:lnTo>
                    <a:pt x="157657" y="65005"/>
                  </a:lnTo>
                  <a:lnTo>
                    <a:pt x="158465" y="64968"/>
                  </a:lnTo>
                  <a:lnTo>
                    <a:pt x="158699" y="65139"/>
                  </a:lnTo>
                  <a:lnTo>
                    <a:pt x="158716" y="65311"/>
                  </a:lnTo>
                  <a:lnTo>
                    <a:pt x="158836" y="65478"/>
                  </a:lnTo>
                  <a:lnTo>
                    <a:pt x="158783" y="65080"/>
                  </a:lnTo>
                  <a:lnTo>
                    <a:pt x="158514" y="64804"/>
                  </a:lnTo>
                  <a:lnTo>
                    <a:pt x="158507" y="64625"/>
                  </a:lnTo>
                  <a:lnTo>
                    <a:pt x="158774" y="64381"/>
                  </a:lnTo>
                  <a:lnTo>
                    <a:pt x="159149" y="64277"/>
                  </a:lnTo>
                  <a:lnTo>
                    <a:pt x="159667" y="63722"/>
                  </a:lnTo>
                  <a:lnTo>
                    <a:pt x="158769" y="62678"/>
                  </a:lnTo>
                  <a:lnTo>
                    <a:pt x="159663" y="61574"/>
                  </a:lnTo>
                  <a:lnTo>
                    <a:pt x="159157" y="60877"/>
                  </a:lnTo>
                  <a:lnTo>
                    <a:pt x="160007" y="60347"/>
                  </a:lnTo>
                  <a:lnTo>
                    <a:pt x="160724" y="60280"/>
                  </a:lnTo>
                  <a:lnTo>
                    <a:pt x="161130" y="60208"/>
                  </a:lnTo>
                  <a:lnTo>
                    <a:pt x="160919" y="59892"/>
                  </a:lnTo>
                  <a:lnTo>
                    <a:pt x="157694" y="56149"/>
                  </a:lnTo>
                  <a:lnTo>
                    <a:pt x="157604" y="55970"/>
                  </a:lnTo>
                  <a:lnTo>
                    <a:pt x="157624" y="55642"/>
                  </a:lnTo>
                  <a:lnTo>
                    <a:pt x="157838" y="55328"/>
                  </a:lnTo>
                  <a:lnTo>
                    <a:pt x="156997" y="54385"/>
                  </a:lnTo>
                  <a:lnTo>
                    <a:pt x="157278" y="53785"/>
                  </a:lnTo>
                  <a:lnTo>
                    <a:pt x="157928" y="52938"/>
                  </a:lnTo>
                  <a:lnTo>
                    <a:pt x="158152" y="52859"/>
                  </a:lnTo>
                  <a:lnTo>
                    <a:pt x="158424" y="53020"/>
                  </a:lnTo>
                  <a:lnTo>
                    <a:pt x="159242" y="53862"/>
                  </a:lnTo>
                  <a:lnTo>
                    <a:pt x="160559" y="52441"/>
                  </a:lnTo>
                  <a:lnTo>
                    <a:pt x="160133" y="51986"/>
                  </a:lnTo>
                  <a:lnTo>
                    <a:pt x="160002" y="51754"/>
                  </a:lnTo>
                  <a:lnTo>
                    <a:pt x="160062" y="51162"/>
                  </a:lnTo>
                  <a:lnTo>
                    <a:pt x="160223" y="50768"/>
                  </a:lnTo>
                  <a:lnTo>
                    <a:pt x="160236" y="50323"/>
                  </a:lnTo>
                  <a:lnTo>
                    <a:pt x="160488" y="50103"/>
                  </a:lnTo>
                  <a:lnTo>
                    <a:pt x="160690" y="50218"/>
                  </a:lnTo>
                  <a:lnTo>
                    <a:pt x="160987" y="49920"/>
                  </a:lnTo>
                  <a:lnTo>
                    <a:pt x="161614" y="49663"/>
                  </a:lnTo>
                  <a:lnTo>
                    <a:pt x="162180" y="49616"/>
                  </a:lnTo>
                  <a:lnTo>
                    <a:pt x="162509" y="49771"/>
                  </a:lnTo>
                  <a:lnTo>
                    <a:pt x="163216" y="50502"/>
                  </a:lnTo>
                  <a:lnTo>
                    <a:pt x="163209" y="50826"/>
                  </a:lnTo>
                  <a:lnTo>
                    <a:pt x="162790" y="50684"/>
                  </a:lnTo>
                  <a:lnTo>
                    <a:pt x="162861" y="51009"/>
                  </a:lnTo>
                  <a:lnTo>
                    <a:pt x="163210" y="51764"/>
                  </a:lnTo>
                  <a:lnTo>
                    <a:pt x="163380" y="51606"/>
                  </a:lnTo>
                  <a:lnTo>
                    <a:pt x="163523" y="51474"/>
                  </a:lnTo>
                  <a:lnTo>
                    <a:pt x="163933" y="51128"/>
                  </a:lnTo>
                  <a:lnTo>
                    <a:pt x="166012" y="50613"/>
                  </a:lnTo>
                  <a:lnTo>
                    <a:pt x="167088" y="50271"/>
                  </a:lnTo>
                  <a:lnTo>
                    <a:pt x="166618" y="48853"/>
                  </a:lnTo>
                  <a:lnTo>
                    <a:pt x="166454" y="48536"/>
                  </a:lnTo>
                  <a:lnTo>
                    <a:pt x="164154" y="46615"/>
                  </a:lnTo>
                  <a:lnTo>
                    <a:pt x="160888" y="43397"/>
                  </a:lnTo>
                  <a:lnTo>
                    <a:pt x="160533" y="42983"/>
                  </a:lnTo>
                  <a:lnTo>
                    <a:pt x="159974" y="42139"/>
                  </a:lnTo>
                  <a:lnTo>
                    <a:pt x="160239" y="41131"/>
                  </a:lnTo>
                  <a:lnTo>
                    <a:pt x="160392" y="40925"/>
                  </a:lnTo>
                  <a:lnTo>
                    <a:pt x="160673" y="39191"/>
                  </a:lnTo>
                  <a:lnTo>
                    <a:pt x="160817" y="38829"/>
                  </a:lnTo>
                  <a:lnTo>
                    <a:pt x="161068" y="38755"/>
                  </a:lnTo>
                  <a:lnTo>
                    <a:pt x="161327" y="39564"/>
                  </a:lnTo>
                  <a:lnTo>
                    <a:pt x="160797" y="40360"/>
                  </a:lnTo>
                  <a:lnTo>
                    <a:pt x="160741" y="40933"/>
                  </a:lnTo>
                  <a:lnTo>
                    <a:pt x="160771" y="41510"/>
                  </a:lnTo>
                  <a:lnTo>
                    <a:pt x="164614" y="45601"/>
                  </a:lnTo>
                  <a:lnTo>
                    <a:pt x="165613" y="45500"/>
                  </a:lnTo>
                  <a:lnTo>
                    <a:pt x="167652" y="44315"/>
                  </a:lnTo>
                  <a:lnTo>
                    <a:pt x="168936" y="43789"/>
                  </a:lnTo>
                  <a:lnTo>
                    <a:pt x="169345" y="43804"/>
                  </a:lnTo>
                  <a:lnTo>
                    <a:pt x="169694" y="43674"/>
                  </a:lnTo>
                  <a:lnTo>
                    <a:pt x="170640" y="42880"/>
                  </a:lnTo>
                  <a:lnTo>
                    <a:pt x="171190" y="42093"/>
                  </a:lnTo>
                  <a:lnTo>
                    <a:pt x="171539" y="41307"/>
                  </a:lnTo>
                  <a:lnTo>
                    <a:pt x="172561" y="41881"/>
                  </a:lnTo>
                  <a:lnTo>
                    <a:pt x="175450" y="48164"/>
                  </a:lnTo>
                  <a:lnTo>
                    <a:pt x="175659" y="48036"/>
                  </a:lnTo>
                  <a:lnTo>
                    <a:pt x="175662" y="47030"/>
                  </a:lnTo>
                  <a:lnTo>
                    <a:pt x="177898" y="47010"/>
                  </a:lnTo>
                  <a:lnTo>
                    <a:pt x="179591" y="46898"/>
                  </a:lnTo>
                  <a:lnTo>
                    <a:pt x="180932" y="46417"/>
                  </a:lnTo>
                  <a:lnTo>
                    <a:pt x="182957" y="50681"/>
                  </a:lnTo>
                  <a:lnTo>
                    <a:pt x="183138" y="51009"/>
                  </a:lnTo>
                  <a:lnTo>
                    <a:pt x="183269" y="51032"/>
                  </a:lnTo>
                  <a:lnTo>
                    <a:pt x="183956" y="50674"/>
                  </a:lnTo>
                  <a:lnTo>
                    <a:pt x="188495" y="48757"/>
                  </a:lnTo>
                  <a:lnTo>
                    <a:pt x="189092" y="47787"/>
                  </a:lnTo>
                  <a:lnTo>
                    <a:pt x="189263" y="47392"/>
                  </a:lnTo>
                  <a:lnTo>
                    <a:pt x="189326" y="47053"/>
                  </a:lnTo>
                  <a:lnTo>
                    <a:pt x="190107" y="46236"/>
                  </a:lnTo>
                  <a:lnTo>
                    <a:pt x="191625" y="45665"/>
                  </a:lnTo>
                  <a:lnTo>
                    <a:pt x="191984" y="45750"/>
                  </a:lnTo>
                  <a:lnTo>
                    <a:pt x="192018" y="46186"/>
                  </a:lnTo>
                  <a:lnTo>
                    <a:pt x="192665" y="47610"/>
                  </a:lnTo>
                  <a:lnTo>
                    <a:pt x="194268" y="48818"/>
                  </a:lnTo>
                  <a:lnTo>
                    <a:pt x="195263" y="48926"/>
                  </a:lnTo>
                  <a:lnTo>
                    <a:pt x="195287" y="47837"/>
                  </a:lnTo>
                  <a:lnTo>
                    <a:pt x="196782" y="47878"/>
                  </a:lnTo>
                  <a:lnTo>
                    <a:pt x="196295" y="45225"/>
                  </a:lnTo>
                  <a:lnTo>
                    <a:pt x="197255" y="44687"/>
                  </a:lnTo>
                  <a:lnTo>
                    <a:pt x="197915" y="44437"/>
                  </a:lnTo>
                  <a:lnTo>
                    <a:pt x="198143" y="44638"/>
                  </a:lnTo>
                  <a:lnTo>
                    <a:pt x="198384" y="44709"/>
                  </a:lnTo>
                  <a:lnTo>
                    <a:pt x="198934" y="44590"/>
                  </a:lnTo>
                  <a:lnTo>
                    <a:pt x="198884" y="44150"/>
                  </a:lnTo>
                  <a:lnTo>
                    <a:pt x="198582" y="43814"/>
                  </a:lnTo>
                  <a:lnTo>
                    <a:pt x="198401" y="43710"/>
                  </a:lnTo>
                  <a:lnTo>
                    <a:pt x="198723" y="43065"/>
                  </a:lnTo>
                  <a:lnTo>
                    <a:pt x="198807" y="42449"/>
                  </a:lnTo>
                  <a:lnTo>
                    <a:pt x="198559" y="41253"/>
                  </a:lnTo>
                  <a:lnTo>
                    <a:pt x="198438" y="41096"/>
                  </a:lnTo>
                  <a:lnTo>
                    <a:pt x="198023" y="41051"/>
                  </a:lnTo>
                  <a:lnTo>
                    <a:pt x="197794" y="41413"/>
                  </a:lnTo>
                  <a:lnTo>
                    <a:pt x="197499" y="41279"/>
                  </a:lnTo>
                  <a:lnTo>
                    <a:pt x="197288" y="40324"/>
                  </a:lnTo>
                  <a:lnTo>
                    <a:pt x="198100" y="38351"/>
                  </a:lnTo>
                  <a:lnTo>
                    <a:pt x="198352" y="37908"/>
                  </a:lnTo>
                  <a:lnTo>
                    <a:pt x="198405" y="37557"/>
                  </a:lnTo>
                  <a:lnTo>
                    <a:pt x="198345" y="37427"/>
                  </a:lnTo>
                  <a:lnTo>
                    <a:pt x="197654" y="37397"/>
                  </a:lnTo>
                  <a:lnTo>
                    <a:pt x="197057" y="36066"/>
                  </a:lnTo>
                  <a:lnTo>
                    <a:pt x="197288" y="34947"/>
                  </a:lnTo>
                  <a:lnTo>
                    <a:pt x="198869" y="34365"/>
                  </a:lnTo>
                  <a:lnTo>
                    <a:pt x="199043" y="34772"/>
                  </a:lnTo>
                  <a:lnTo>
                    <a:pt x="198637" y="36771"/>
                  </a:lnTo>
                  <a:lnTo>
                    <a:pt x="198981" y="37316"/>
                  </a:lnTo>
                  <a:lnTo>
                    <a:pt x="198174" y="39552"/>
                  </a:lnTo>
                  <a:lnTo>
                    <a:pt x="198465" y="40197"/>
                  </a:lnTo>
                  <a:lnTo>
                    <a:pt x="199029" y="40358"/>
                  </a:lnTo>
                  <a:lnTo>
                    <a:pt x="199666" y="40742"/>
                  </a:lnTo>
                  <a:lnTo>
                    <a:pt x="199468" y="41104"/>
                  </a:lnTo>
                  <a:lnTo>
                    <a:pt x="199384" y="41767"/>
                  </a:lnTo>
                  <a:lnTo>
                    <a:pt x="199847" y="41950"/>
                  </a:lnTo>
                  <a:lnTo>
                    <a:pt x="199850" y="41797"/>
                  </a:lnTo>
                  <a:lnTo>
                    <a:pt x="201092" y="38893"/>
                  </a:lnTo>
                  <a:lnTo>
                    <a:pt x="201941" y="38828"/>
                  </a:lnTo>
                  <a:lnTo>
                    <a:pt x="202188" y="38968"/>
                  </a:lnTo>
                  <a:lnTo>
                    <a:pt x="202141" y="39411"/>
                  </a:lnTo>
                  <a:lnTo>
                    <a:pt x="202681" y="39587"/>
                  </a:lnTo>
                  <a:lnTo>
                    <a:pt x="203278" y="40001"/>
                  </a:lnTo>
                  <a:lnTo>
                    <a:pt x="203120" y="40620"/>
                  </a:lnTo>
                  <a:lnTo>
                    <a:pt x="203224" y="40825"/>
                  </a:lnTo>
                  <a:lnTo>
                    <a:pt x="204505" y="41225"/>
                  </a:lnTo>
                  <a:lnTo>
                    <a:pt x="204888" y="42056"/>
                  </a:lnTo>
                  <a:lnTo>
                    <a:pt x="204812" y="42754"/>
                  </a:lnTo>
                  <a:lnTo>
                    <a:pt x="204718" y="42947"/>
                  </a:lnTo>
                  <a:lnTo>
                    <a:pt x="204842" y="43377"/>
                  </a:lnTo>
                  <a:lnTo>
                    <a:pt x="205389" y="43655"/>
                  </a:lnTo>
                  <a:lnTo>
                    <a:pt x="205650" y="43376"/>
                  </a:lnTo>
                  <a:lnTo>
                    <a:pt x="205811" y="42857"/>
                  </a:lnTo>
                  <a:lnTo>
                    <a:pt x="206974" y="42648"/>
                  </a:lnTo>
                  <a:lnTo>
                    <a:pt x="207544" y="42029"/>
                  </a:lnTo>
                  <a:lnTo>
                    <a:pt x="207252" y="41052"/>
                  </a:lnTo>
                  <a:lnTo>
                    <a:pt x="207111" y="40049"/>
                  </a:lnTo>
                  <a:lnTo>
                    <a:pt x="207272" y="39564"/>
                  </a:lnTo>
                  <a:lnTo>
                    <a:pt x="207315" y="38979"/>
                  </a:lnTo>
                  <a:lnTo>
                    <a:pt x="207275" y="37942"/>
                  </a:lnTo>
                  <a:lnTo>
                    <a:pt x="208079" y="36864"/>
                  </a:lnTo>
                  <a:lnTo>
                    <a:pt x="209008" y="35999"/>
                  </a:lnTo>
                  <a:lnTo>
                    <a:pt x="209354" y="35798"/>
                  </a:lnTo>
                  <a:lnTo>
                    <a:pt x="211946" y="36544"/>
                  </a:lnTo>
                  <a:lnTo>
                    <a:pt x="212869" y="32673"/>
                  </a:lnTo>
                  <a:lnTo>
                    <a:pt x="214203" y="33019"/>
                  </a:lnTo>
                  <a:lnTo>
                    <a:pt x="214590" y="33236"/>
                  </a:lnTo>
                  <a:lnTo>
                    <a:pt x="215211" y="33064"/>
                  </a:lnTo>
                  <a:lnTo>
                    <a:pt x="215593" y="33061"/>
                  </a:lnTo>
                  <a:lnTo>
                    <a:pt x="215828" y="33191"/>
                  </a:lnTo>
                  <a:lnTo>
                    <a:pt x="216475" y="33941"/>
                  </a:lnTo>
                  <a:lnTo>
                    <a:pt x="216519" y="34265"/>
                  </a:lnTo>
                  <a:lnTo>
                    <a:pt x="216472" y="34623"/>
                  </a:lnTo>
                  <a:lnTo>
                    <a:pt x="216673" y="35216"/>
                  </a:lnTo>
                  <a:lnTo>
                    <a:pt x="216894" y="35518"/>
                  </a:lnTo>
                  <a:lnTo>
                    <a:pt x="217075" y="35608"/>
                  </a:lnTo>
                  <a:lnTo>
                    <a:pt x="217985" y="35343"/>
                  </a:lnTo>
                  <a:lnTo>
                    <a:pt x="218401" y="35422"/>
                  </a:lnTo>
                  <a:lnTo>
                    <a:pt x="218894" y="35631"/>
                  </a:lnTo>
                  <a:lnTo>
                    <a:pt x="219303" y="36097"/>
                  </a:lnTo>
                  <a:lnTo>
                    <a:pt x="219729" y="37254"/>
                  </a:lnTo>
                  <a:lnTo>
                    <a:pt x="219374" y="38534"/>
                  </a:lnTo>
                  <a:lnTo>
                    <a:pt x="218269" y="38707"/>
                  </a:lnTo>
                  <a:lnTo>
                    <a:pt x="217514" y="39650"/>
                  </a:lnTo>
                  <a:lnTo>
                    <a:pt x="217614" y="39959"/>
                  </a:lnTo>
                  <a:lnTo>
                    <a:pt x="218899" y="40367"/>
                  </a:lnTo>
                  <a:lnTo>
                    <a:pt x="218612" y="41478"/>
                  </a:lnTo>
                  <a:lnTo>
                    <a:pt x="215833" y="40563"/>
                  </a:lnTo>
                  <a:lnTo>
                    <a:pt x="215488" y="40346"/>
                  </a:lnTo>
                  <a:lnTo>
                    <a:pt x="213080" y="39518"/>
                  </a:lnTo>
                  <a:lnTo>
                    <a:pt x="212953" y="39858"/>
                  </a:lnTo>
                  <a:lnTo>
                    <a:pt x="212735" y="40890"/>
                  </a:lnTo>
                  <a:lnTo>
                    <a:pt x="212396" y="40961"/>
                  </a:lnTo>
                  <a:lnTo>
                    <a:pt x="211934" y="42941"/>
                  </a:lnTo>
                  <a:lnTo>
                    <a:pt x="212007" y="43508"/>
                  </a:lnTo>
                  <a:lnTo>
                    <a:pt x="212678" y="45525"/>
                  </a:lnTo>
                  <a:lnTo>
                    <a:pt x="212805" y="45741"/>
                  </a:lnTo>
                  <a:lnTo>
                    <a:pt x="213405" y="46327"/>
                  </a:lnTo>
                  <a:lnTo>
                    <a:pt x="213945" y="46468"/>
                  </a:lnTo>
                  <a:lnTo>
                    <a:pt x="214247" y="46442"/>
                  </a:lnTo>
                  <a:lnTo>
                    <a:pt x="218157" y="43237"/>
                  </a:lnTo>
                  <a:lnTo>
                    <a:pt x="217452" y="45943"/>
                  </a:lnTo>
                  <a:lnTo>
                    <a:pt x="219559" y="49763"/>
                  </a:lnTo>
                  <a:lnTo>
                    <a:pt x="220816" y="50430"/>
                  </a:lnTo>
                  <a:lnTo>
                    <a:pt x="221990" y="51485"/>
                  </a:lnTo>
                  <a:lnTo>
                    <a:pt x="222094" y="52174"/>
                  </a:lnTo>
                  <a:lnTo>
                    <a:pt x="222106" y="52851"/>
                  </a:lnTo>
                  <a:lnTo>
                    <a:pt x="230094" y="39218"/>
                  </a:lnTo>
                  <a:lnTo>
                    <a:pt x="234662" y="31463"/>
                  </a:lnTo>
                  <a:lnTo>
                    <a:pt x="237260" y="27055"/>
                  </a:lnTo>
                  <a:lnTo>
                    <a:pt x="251176" y="13628"/>
                  </a:lnTo>
                  <a:lnTo>
                    <a:pt x="255332" y="9604"/>
                  </a:lnTo>
                  <a:lnTo>
                    <a:pt x="265110" y="224"/>
                  </a:lnTo>
                  <a:lnTo>
                    <a:pt x="265129" y="473"/>
                  </a:lnTo>
                  <a:lnTo>
                    <a:pt x="265646" y="1069"/>
                  </a:lnTo>
                  <a:lnTo>
                    <a:pt x="265791" y="1125"/>
                  </a:lnTo>
                  <a:lnTo>
                    <a:pt x="266567" y="294"/>
                  </a:lnTo>
                  <a:lnTo>
                    <a:pt x="266708" y="324"/>
                  </a:lnTo>
                  <a:lnTo>
                    <a:pt x="266749" y="476"/>
                  </a:lnTo>
                  <a:lnTo>
                    <a:pt x="266641" y="857"/>
                  </a:lnTo>
                  <a:lnTo>
                    <a:pt x="266288" y="846"/>
                  </a:lnTo>
                  <a:lnTo>
                    <a:pt x="266537" y="1230"/>
                  </a:lnTo>
                  <a:lnTo>
                    <a:pt x="266728" y="1357"/>
                  </a:lnTo>
                  <a:lnTo>
                    <a:pt x="267437" y="1025"/>
                  </a:lnTo>
                  <a:lnTo>
                    <a:pt x="267730" y="242"/>
                  </a:lnTo>
                  <a:lnTo>
                    <a:pt x="267928" y="134"/>
                  </a:lnTo>
                  <a:lnTo>
                    <a:pt x="268594" y="660"/>
                  </a:lnTo>
                  <a:lnTo>
                    <a:pt x="269326" y="1500"/>
                  </a:lnTo>
                  <a:lnTo>
                    <a:pt x="269921" y="1536"/>
                  </a:lnTo>
                  <a:lnTo>
                    <a:pt x="270956" y="954"/>
                  </a:lnTo>
                  <a:lnTo>
                    <a:pt x="271191" y="559"/>
                  </a:lnTo>
                  <a:lnTo>
                    <a:pt x="271724" y="140"/>
                  </a:lnTo>
                  <a:lnTo>
                    <a:pt x="272236" y="0"/>
                  </a:lnTo>
                  <a:lnTo>
                    <a:pt x="272482" y="33"/>
                  </a:lnTo>
                  <a:lnTo>
                    <a:pt x="272562" y="189"/>
                  </a:lnTo>
                  <a:lnTo>
                    <a:pt x="272495" y="570"/>
                  </a:lnTo>
                  <a:lnTo>
                    <a:pt x="272747" y="1237"/>
                  </a:lnTo>
                  <a:lnTo>
                    <a:pt x="273204" y="1222"/>
                  </a:lnTo>
                  <a:lnTo>
                    <a:pt x="273319" y="1792"/>
                  </a:lnTo>
                  <a:lnTo>
                    <a:pt x="273695" y="2728"/>
                  </a:lnTo>
                  <a:lnTo>
                    <a:pt x="273921" y="2724"/>
                  </a:lnTo>
                  <a:lnTo>
                    <a:pt x="273961" y="2400"/>
                  </a:lnTo>
                  <a:lnTo>
                    <a:pt x="274095" y="2415"/>
                  </a:lnTo>
                  <a:lnTo>
                    <a:pt x="274697" y="3082"/>
                  </a:lnTo>
                  <a:lnTo>
                    <a:pt x="274808" y="3574"/>
                  </a:lnTo>
                  <a:lnTo>
                    <a:pt x="275779" y="3473"/>
                  </a:lnTo>
                  <a:lnTo>
                    <a:pt x="275896" y="3342"/>
                  </a:lnTo>
                  <a:lnTo>
                    <a:pt x="275906" y="2962"/>
                  </a:lnTo>
                  <a:lnTo>
                    <a:pt x="275594" y="2862"/>
                  </a:lnTo>
                  <a:lnTo>
                    <a:pt x="275268" y="1948"/>
                  </a:lnTo>
                  <a:lnTo>
                    <a:pt x="275617" y="1546"/>
                  </a:lnTo>
                  <a:lnTo>
                    <a:pt x="276588" y="1285"/>
                  </a:lnTo>
                  <a:lnTo>
                    <a:pt x="276814" y="1523"/>
                  </a:lnTo>
                  <a:lnTo>
                    <a:pt x="277842" y="2261"/>
                  </a:lnTo>
                  <a:lnTo>
                    <a:pt x="278282" y="2041"/>
                  </a:lnTo>
                  <a:lnTo>
                    <a:pt x="278268" y="1594"/>
                  </a:lnTo>
                  <a:lnTo>
                    <a:pt x="278648" y="729"/>
                  </a:lnTo>
                  <a:lnTo>
                    <a:pt x="280090" y="797"/>
                  </a:lnTo>
                  <a:lnTo>
                    <a:pt x="280187" y="2038"/>
                  </a:lnTo>
                  <a:lnTo>
                    <a:pt x="279784" y="2690"/>
                  </a:lnTo>
                  <a:lnTo>
                    <a:pt x="279324" y="2899"/>
                  </a:lnTo>
                  <a:lnTo>
                    <a:pt x="280123" y="3712"/>
                  </a:lnTo>
                  <a:lnTo>
                    <a:pt x="280321" y="3775"/>
                  </a:lnTo>
                  <a:lnTo>
                    <a:pt x="280365" y="4267"/>
                  </a:lnTo>
                  <a:lnTo>
                    <a:pt x="280576" y="4763"/>
                  </a:lnTo>
                  <a:lnTo>
                    <a:pt x="280650" y="5803"/>
                  </a:lnTo>
                  <a:lnTo>
                    <a:pt x="280428" y="5851"/>
                  </a:lnTo>
                  <a:lnTo>
                    <a:pt x="280042" y="5695"/>
                  </a:lnTo>
                  <a:lnTo>
                    <a:pt x="279300" y="6209"/>
                  </a:lnTo>
                  <a:lnTo>
                    <a:pt x="276566" y="9262"/>
                  </a:lnTo>
                  <a:lnTo>
                    <a:pt x="273023" y="13430"/>
                  </a:lnTo>
                  <a:lnTo>
                    <a:pt x="273255" y="13625"/>
                  </a:lnTo>
                  <a:lnTo>
                    <a:pt x="273560" y="14083"/>
                  </a:lnTo>
                  <a:lnTo>
                    <a:pt x="273789" y="15034"/>
                  </a:lnTo>
                  <a:lnTo>
                    <a:pt x="274313" y="16025"/>
                  </a:lnTo>
                  <a:lnTo>
                    <a:pt x="274333" y="16327"/>
                  </a:lnTo>
                  <a:lnTo>
                    <a:pt x="274249" y="16901"/>
                  </a:lnTo>
                  <a:lnTo>
                    <a:pt x="274387" y="17393"/>
                  </a:lnTo>
                  <a:lnTo>
                    <a:pt x="274713" y="17542"/>
                  </a:lnTo>
                  <a:lnTo>
                    <a:pt x="275660" y="17568"/>
                  </a:lnTo>
                  <a:lnTo>
                    <a:pt x="276012" y="17747"/>
                  </a:lnTo>
                  <a:lnTo>
                    <a:pt x="276714" y="18388"/>
                  </a:lnTo>
                  <a:lnTo>
                    <a:pt x="277117" y="19887"/>
                  </a:lnTo>
                  <a:lnTo>
                    <a:pt x="277227" y="20062"/>
                  </a:lnTo>
                  <a:lnTo>
                    <a:pt x="277402" y="20136"/>
                  </a:lnTo>
                  <a:lnTo>
                    <a:pt x="277842" y="20580"/>
                  </a:lnTo>
                  <a:lnTo>
                    <a:pt x="278942" y="22291"/>
                  </a:lnTo>
                  <a:lnTo>
                    <a:pt x="278912" y="22496"/>
                  </a:lnTo>
                  <a:lnTo>
                    <a:pt x="279201" y="23473"/>
                  </a:lnTo>
                  <a:lnTo>
                    <a:pt x="279526" y="23734"/>
                  </a:lnTo>
                  <a:lnTo>
                    <a:pt x="279808" y="23704"/>
                  </a:lnTo>
                  <a:lnTo>
                    <a:pt x="280365" y="24126"/>
                  </a:lnTo>
                  <a:lnTo>
                    <a:pt x="281483" y="25203"/>
                  </a:lnTo>
                  <a:lnTo>
                    <a:pt x="281583" y="25628"/>
                  </a:lnTo>
                  <a:lnTo>
                    <a:pt x="281336" y="27731"/>
                  </a:lnTo>
                  <a:lnTo>
                    <a:pt x="281723" y="28881"/>
                  </a:lnTo>
                  <a:lnTo>
                    <a:pt x="282472" y="30670"/>
                  </a:lnTo>
                  <a:lnTo>
                    <a:pt x="283585" y="31076"/>
                  </a:lnTo>
                  <a:lnTo>
                    <a:pt x="285030" y="32739"/>
                  </a:lnTo>
                  <a:lnTo>
                    <a:pt x="285526" y="33533"/>
                  </a:lnTo>
                  <a:lnTo>
                    <a:pt x="285656" y="34186"/>
                  </a:lnTo>
                  <a:lnTo>
                    <a:pt x="285652" y="35681"/>
                  </a:lnTo>
                  <a:lnTo>
                    <a:pt x="286086" y="36970"/>
                  </a:lnTo>
                  <a:lnTo>
                    <a:pt x="285972" y="37518"/>
                  </a:lnTo>
                  <a:lnTo>
                    <a:pt x="285870" y="37705"/>
                  </a:lnTo>
                  <a:lnTo>
                    <a:pt x="285597" y="37906"/>
                  </a:lnTo>
                  <a:lnTo>
                    <a:pt x="285382" y="38576"/>
                  </a:lnTo>
                  <a:lnTo>
                    <a:pt x="286053" y="38439"/>
                  </a:lnTo>
                  <a:lnTo>
                    <a:pt x="286086" y="39483"/>
                  </a:lnTo>
                  <a:lnTo>
                    <a:pt x="286674" y="40649"/>
                  </a:lnTo>
                  <a:lnTo>
                    <a:pt x="286855" y="40574"/>
                  </a:lnTo>
                  <a:lnTo>
                    <a:pt x="287096" y="40668"/>
                  </a:lnTo>
                  <a:lnTo>
                    <a:pt x="287304" y="41585"/>
                  </a:lnTo>
                  <a:lnTo>
                    <a:pt x="287680" y="41912"/>
                  </a:lnTo>
                  <a:lnTo>
                    <a:pt x="288091" y="4274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6" name="pg1077">
              <a:extLst>
                <a:ext uri="{FF2B5EF4-FFF2-40B4-BE49-F238E27FC236}">
                  <a16:creationId xmlns:a16="http://schemas.microsoft.com/office/drawing/2014/main" id="{3F7BA0C7-1DB0-FF40-BCDD-228B7D50DBD6}"/>
                </a:ext>
              </a:extLst>
            </p:cNvPr>
            <p:cNvSpPr/>
            <p:nvPr/>
          </p:nvSpPr>
          <p:spPr>
            <a:xfrm>
              <a:off x="4350824" y="4880451"/>
              <a:ext cx="1941" cy="2431"/>
            </a:xfrm>
            <a:custGeom>
              <a:avLst/>
              <a:gdLst/>
              <a:ahLst/>
              <a:cxnLst/>
              <a:rect l="0" t="0" r="0" b="0"/>
              <a:pathLst>
                <a:path w="1941" h="2431">
                  <a:moveTo>
                    <a:pt x="660" y="0"/>
                  </a:moveTo>
                  <a:lnTo>
                    <a:pt x="134" y="369"/>
                  </a:lnTo>
                  <a:lnTo>
                    <a:pt x="0" y="1927"/>
                  </a:lnTo>
                  <a:lnTo>
                    <a:pt x="100" y="2203"/>
                  </a:lnTo>
                  <a:lnTo>
                    <a:pt x="590" y="2404"/>
                  </a:lnTo>
                  <a:lnTo>
                    <a:pt x="1887" y="2431"/>
                  </a:lnTo>
                  <a:lnTo>
                    <a:pt x="1941" y="139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7" name="pg1078">
              <a:extLst>
                <a:ext uri="{FF2B5EF4-FFF2-40B4-BE49-F238E27FC236}">
                  <a16:creationId xmlns:a16="http://schemas.microsoft.com/office/drawing/2014/main" id="{9F282AD1-8AC3-124D-8B8C-4FCFD4E27251}"/>
                </a:ext>
              </a:extLst>
            </p:cNvPr>
            <p:cNvSpPr/>
            <p:nvPr/>
          </p:nvSpPr>
          <p:spPr>
            <a:xfrm>
              <a:off x="4334344" y="4950876"/>
              <a:ext cx="54779" cy="54558"/>
            </a:xfrm>
            <a:custGeom>
              <a:avLst/>
              <a:gdLst/>
              <a:ahLst/>
              <a:cxnLst/>
              <a:rect l="0" t="0" r="0" b="0"/>
              <a:pathLst>
                <a:path w="54779" h="54558">
                  <a:moveTo>
                    <a:pt x="40995" y="7314"/>
                  </a:moveTo>
                  <a:lnTo>
                    <a:pt x="38587" y="9357"/>
                  </a:lnTo>
                  <a:lnTo>
                    <a:pt x="38498" y="9569"/>
                  </a:lnTo>
                  <a:lnTo>
                    <a:pt x="36940" y="13248"/>
                  </a:lnTo>
                  <a:lnTo>
                    <a:pt x="36934" y="13406"/>
                  </a:lnTo>
                  <a:lnTo>
                    <a:pt x="36906" y="14134"/>
                  </a:lnTo>
                  <a:lnTo>
                    <a:pt x="36759" y="17887"/>
                  </a:lnTo>
                  <a:lnTo>
                    <a:pt x="36743" y="18298"/>
                  </a:lnTo>
                  <a:lnTo>
                    <a:pt x="37447" y="20322"/>
                  </a:lnTo>
                  <a:lnTo>
                    <a:pt x="37665" y="20947"/>
                  </a:lnTo>
                  <a:lnTo>
                    <a:pt x="38398" y="22236"/>
                  </a:lnTo>
                  <a:lnTo>
                    <a:pt x="39011" y="23314"/>
                  </a:lnTo>
                  <a:lnTo>
                    <a:pt x="39971" y="25003"/>
                  </a:lnTo>
                  <a:lnTo>
                    <a:pt x="40272" y="25290"/>
                  </a:lnTo>
                  <a:lnTo>
                    <a:pt x="42463" y="27388"/>
                  </a:lnTo>
                  <a:lnTo>
                    <a:pt x="42739" y="27652"/>
                  </a:lnTo>
                  <a:lnTo>
                    <a:pt x="43148" y="27866"/>
                  </a:lnTo>
                  <a:lnTo>
                    <a:pt x="46175" y="29451"/>
                  </a:lnTo>
                  <a:lnTo>
                    <a:pt x="46692" y="29721"/>
                  </a:lnTo>
                  <a:lnTo>
                    <a:pt x="46917" y="29794"/>
                  </a:lnTo>
                  <a:lnTo>
                    <a:pt x="47478" y="29974"/>
                  </a:lnTo>
                  <a:lnTo>
                    <a:pt x="50669" y="30999"/>
                  </a:lnTo>
                  <a:lnTo>
                    <a:pt x="54320" y="32172"/>
                  </a:lnTo>
                  <a:lnTo>
                    <a:pt x="54779" y="32335"/>
                  </a:lnTo>
                  <a:lnTo>
                    <a:pt x="54589" y="33016"/>
                  </a:lnTo>
                  <a:lnTo>
                    <a:pt x="54006" y="35102"/>
                  </a:lnTo>
                  <a:lnTo>
                    <a:pt x="53818" y="35141"/>
                  </a:lnTo>
                  <a:lnTo>
                    <a:pt x="53201" y="35305"/>
                  </a:lnTo>
                  <a:lnTo>
                    <a:pt x="53016" y="35798"/>
                  </a:lnTo>
                  <a:lnTo>
                    <a:pt x="52811" y="36342"/>
                  </a:lnTo>
                  <a:lnTo>
                    <a:pt x="52351" y="37565"/>
                  </a:lnTo>
                  <a:lnTo>
                    <a:pt x="52241" y="37857"/>
                  </a:lnTo>
                  <a:lnTo>
                    <a:pt x="51826" y="38962"/>
                  </a:lnTo>
                  <a:lnTo>
                    <a:pt x="51562" y="39664"/>
                  </a:lnTo>
                  <a:lnTo>
                    <a:pt x="51396" y="40105"/>
                  </a:lnTo>
                  <a:lnTo>
                    <a:pt x="51016" y="41115"/>
                  </a:lnTo>
                  <a:lnTo>
                    <a:pt x="50380" y="42806"/>
                  </a:lnTo>
                  <a:lnTo>
                    <a:pt x="50226" y="43216"/>
                  </a:lnTo>
                  <a:lnTo>
                    <a:pt x="49262" y="45780"/>
                  </a:lnTo>
                  <a:lnTo>
                    <a:pt x="48998" y="47270"/>
                  </a:lnTo>
                  <a:lnTo>
                    <a:pt x="49130" y="48264"/>
                  </a:lnTo>
                  <a:lnTo>
                    <a:pt x="49574" y="49030"/>
                  </a:lnTo>
                  <a:lnTo>
                    <a:pt x="48934" y="49834"/>
                  </a:lnTo>
                  <a:lnTo>
                    <a:pt x="48537" y="50333"/>
                  </a:lnTo>
                  <a:lnTo>
                    <a:pt x="47806" y="51034"/>
                  </a:lnTo>
                  <a:lnTo>
                    <a:pt x="46033" y="52734"/>
                  </a:lnTo>
                  <a:lnTo>
                    <a:pt x="45574" y="54387"/>
                  </a:lnTo>
                  <a:lnTo>
                    <a:pt x="38760" y="54558"/>
                  </a:lnTo>
                  <a:lnTo>
                    <a:pt x="37132" y="54554"/>
                  </a:lnTo>
                  <a:lnTo>
                    <a:pt x="28897" y="54532"/>
                  </a:lnTo>
                  <a:lnTo>
                    <a:pt x="28889" y="52607"/>
                  </a:lnTo>
                  <a:lnTo>
                    <a:pt x="31006" y="52602"/>
                  </a:lnTo>
                  <a:lnTo>
                    <a:pt x="30973" y="45528"/>
                  </a:lnTo>
                  <a:lnTo>
                    <a:pt x="33892" y="45513"/>
                  </a:lnTo>
                  <a:lnTo>
                    <a:pt x="35118" y="45406"/>
                  </a:lnTo>
                  <a:lnTo>
                    <a:pt x="35222" y="44953"/>
                  </a:lnTo>
                  <a:lnTo>
                    <a:pt x="35218" y="42926"/>
                  </a:lnTo>
                  <a:lnTo>
                    <a:pt x="34410" y="42856"/>
                  </a:lnTo>
                  <a:lnTo>
                    <a:pt x="33361" y="42361"/>
                  </a:lnTo>
                  <a:lnTo>
                    <a:pt x="33183" y="42226"/>
                  </a:lnTo>
                  <a:lnTo>
                    <a:pt x="33003" y="41953"/>
                  </a:lnTo>
                  <a:lnTo>
                    <a:pt x="26730" y="41981"/>
                  </a:lnTo>
                  <a:lnTo>
                    <a:pt x="26778" y="50278"/>
                  </a:lnTo>
                  <a:lnTo>
                    <a:pt x="20466" y="50282"/>
                  </a:lnTo>
                  <a:lnTo>
                    <a:pt x="20484" y="54495"/>
                  </a:lnTo>
                  <a:lnTo>
                    <a:pt x="16241" y="54498"/>
                  </a:lnTo>
                  <a:lnTo>
                    <a:pt x="16148" y="36149"/>
                  </a:lnTo>
                  <a:lnTo>
                    <a:pt x="16109" y="34424"/>
                  </a:lnTo>
                  <a:lnTo>
                    <a:pt x="15964" y="33794"/>
                  </a:lnTo>
                  <a:lnTo>
                    <a:pt x="11707" y="33815"/>
                  </a:lnTo>
                  <a:lnTo>
                    <a:pt x="11700" y="31478"/>
                  </a:lnTo>
                  <a:lnTo>
                    <a:pt x="10634" y="31410"/>
                  </a:lnTo>
                  <a:lnTo>
                    <a:pt x="10636" y="29089"/>
                  </a:lnTo>
                  <a:lnTo>
                    <a:pt x="12709" y="29081"/>
                  </a:lnTo>
                  <a:lnTo>
                    <a:pt x="12745" y="29513"/>
                  </a:lnTo>
                  <a:lnTo>
                    <a:pt x="14845" y="29032"/>
                  </a:lnTo>
                  <a:lnTo>
                    <a:pt x="14798" y="24217"/>
                  </a:lnTo>
                  <a:lnTo>
                    <a:pt x="14657" y="21831"/>
                  </a:lnTo>
                  <a:lnTo>
                    <a:pt x="14414" y="21750"/>
                  </a:lnTo>
                  <a:lnTo>
                    <a:pt x="14325" y="21602"/>
                  </a:lnTo>
                  <a:lnTo>
                    <a:pt x="14276" y="20384"/>
                  </a:lnTo>
                  <a:lnTo>
                    <a:pt x="13851" y="19980"/>
                  </a:lnTo>
                  <a:lnTo>
                    <a:pt x="13849" y="18140"/>
                  </a:lnTo>
                  <a:lnTo>
                    <a:pt x="10926" y="18203"/>
                  </a:lnTo>
                  <a:lnTo>
                    <a:pt x="11054" y="17597"/>
                  </a:lnTo>
                  <a:lnTo>
                    <a:pt x="10878" y="16779"/>
                  </a:lnTo>
                  <a:lnTo>
                    <a:pt x="10047" y="15881"/>
                  </a:lnTo>
                  <a:lnTo>
                    <a:pt x="9484" y="15059"/>
                  </a:lnTo>
                  <a:lnTo>
                    <a:pt x="9521" y="14245"/>
                  </a:lnTo>
                  <a:lnTo>
                    <a:pt x="9947" y="11537"/>
                  </a:lnTo>
                  <a:lnTo>
                    <a:pt x="8343" y="10756"/>
                  </a:lnTo>
                  <a:lnTo>
                    <a:pt x="8138" y="9004"/>
                  </a:lnTo>
                  <a:lnTo>
                    <a:pt x="7990" y="8885"/>
                  </a:lnTo>
                  <a:lnTo>
                    <a:pt x="7474" y="9685"/>
                  </a:lnTo>
                  <a:lnTo>
                    <a:pt x="7431" y="10185"/>
                  </a:lnTo>
                  <a:lnTo>
                    <a:pt x="6662" y="10185"/>
                  </a:lnTo>
                  <a:lnTo>
                    <a:pt x="7570" y="8779"/>
                  </a:lnTo>
                  <a:lnTo>
                    <a:pt x="7616" y="8587"/>
                  </a:lnTo>
                  <a:lnTo>
                    <a:pt x="6702" y="7898"/>
                  </a:lnTo>
                  <a:lnTo>
                    <a:pt x="5963" y="7220"/>
                  </a:lnTo>
                  <a:lnTo>
                    <a:pt x="5848" y="7861"/>
                  </a:lnTo>
                  <a:lnTo>
                    <a:pt x="3180" y="7452"/>
                  </a:lnTo>
                  <a:lnTo>
                    <a:pt x="3281" y="6864"/>
                  </a:lnTo>
                  <a:lnTo>
                    <a:pt x="2390" y="6733"/>
                  </a:lnTo>
                  <a:lnTo>
                    <a:pt x="2293" y="7335"/>
                  </a:lnTo>
                  <a:lnTo>
                    <a:pt x="0" y="6983"/>
                  </a:lnTo>
                  <a:lnTo>
                    <a:pt x="168" y="5813"/>
                  </a:lnTo>
                  <a:lnTo>
                    <a:pt x="1856" y="5961"/>
                  </a:lnTo>
                  <a:lnTo>
                    <a:pt x="1838" y="3772"/>
                  </a:lnTo>
                  <a:lnTo>
                    <a:pt x="1910" y="3377"/>
                  </a:lnTo>
                  <a:lnTo>
                    <a:pt x="2529" y="3731"/>
                  </a:lnTo>
                  <a:lnTo>
                    <a:pt x="2892" y="3850"/>
                  </a:lnTo>
                  <a:lnTo>
                    <a:pt x="4110" y="3785"/>
                  </a:lnTo>
                  <a:lnTo>
                    <a:pt x="4317" y="3840"/>
                  </a:lnTo>
                  <a:lnTo>
                    <a:pt x="4680" y="4126"/>
                  </a:lnTo>
                  <a:lnTo>
                    <a:pt x="4928" y="4663"/>
                  </a:lnTo>
                  <a:lnTo>
                    <a:pt x="5036" y="4847"/>
                  </a:lnTo>
                  <a:lnTo>
                    <a:pt x="5287" y="4803"/>
                  </a:lnTo>
                  <a:lnTo>
                    <a:pt x="5995" y="4098"/>
                  </a:lnTo>
                  <a:lnTo>
                    <a:pt x="6476" y="3202"/>
                  </a:lnTo>
                  <a:lnTo>
                    <a:pt x="6608" y="2276"/>
                  </a:lnTo>
                  <a:lnTo>
                    <a:pt x="6385" y="1331"/>
                  </a:lnTo>
                  <a:lnTo>
                    <a:pt x="5821" y="371"/>
                  </a:lnTo>
                  <a:lnTo>
                    <a:pt x="5877" y="158"/>
                  </a:lnTo>
                  <a:lnTo>
                    <a:pt x="6037" y="7"/>
                  </a:lnTo>
                  <a:lnTo>
                    <a:pt x="6487" y="0"/>
                  </a:lnTo>
                  <a:lnTo>
                    <a:pt x="6880" y="384"/>
                  </a:lnTo>
                  <a:lnTo>
                    <a:pt x="7251" y="520"/>
                  </a:lnTo>
                  <a:lnTo>
                    <a:pt x="8118" y="390"/>
                  </a:lnTo>
                  <a:lnTo>
                    <a:pt x="8455" y="455"/>
                  </a:lnTo>
                  <a:lnTo>
                    <a:pt x="8740" y="813"/>
                  </a:lnTo>
                  <a:lnTo>
                    <a:pt x="8791" y="1789"/>
                  </a:lnTo>
                  <a:lnTo>
                    <a:pt x="8636" y="3155"/>
                  </a:lnTo>
                  <a:lnTo>
                    <a:pt x="8817" y="3854"/>
                  </a:lnTo>
                  <a:lnTo>
                    <a:pt x="9063" y="4147"/>
                  </a:lnTo>
                  <a:lnTo>
                    <a:pt x="9685" y="4342"/>
                  </a:lnTo>
                  <a:lnTo>
                    <a:pt x="10190" y="4733"/>
                  </a:lnTo>
                  <a:lnTo>
                    <a:pt x="10785" y="5953"/>
                  </a:lnTo>
                  <a:lnTo>
                    <a:pt x="11031" y="6245"/>
                  </a:lnTo>
                  <a:lnTo>
                    <a:pt x="11342" y="6392"/>
                  </a:lnTo>
                  <a:lnTo>
                    <a:pt x="11912" y="6336"/>
                  </a:lnTo>
                  <a:lnTo>
                    <a:pt x="12206" y="6213"/>
                  </a:lnTo>
                  <a:lnTo>
                    <a:pt x="12865" y="5719"/>
                  </a:lnTo>
                  <a:lnTo>
                    <a:pt x="13180" y="5599"/>
                  </a:lnTo>
                  <a:lnTo>
                    <a:pt x="13565" y="5618"/>
                  </a:lnTo>
                  <a:lnTo>
                    <a:pt x="14416" y="5826"/>
                  </a:lnTo>
                  <a:lnTo>
                    <a:pt x="15391" y="5728"/>
                  </a:lnTo>
                  <a:lnTo>
                    <a:pt x="16096" y="5740"/>
                  </a:lnTo>
                  <a:lnTo>
                    <a:pt x="17408" y="6031"/>
                  </a:lnTo>
                  <a:lnTo>
                    <a:pt x="17617" y="6286"/>
                  </a:lnTo>
                  <a:lnTo>
                    <a:pt x="17804" y="7075"/>
                  </a:lnTo>
                  <a:lnTo>
                    <a:pt x="17922" y="7322"/>
                  </a:lnTo>
                  <a:lnTo>
                    <a:pt x="18116" y="7593"/>
                  </a:lnTo>
                  <a:lnTo>
                    <a:pt x="18355" y="7762"/>
                  </a:lnTo>
                  <a:lnTo>
                    <a:pt x="21017" y="7915"/>
                  </a:lnTo>
                  <a:lnTo>
                    <a:pt x="21195" y="7986"/>
                  </a:lnTo>
                  <a:lnTo>
                    <a:pt x="21543" y="8332"/>
                  </a:lnTo>
                  <a:lnTo>
                    <a:pt x="22036" y="8519"/>
                  </a:lnTo>
                  <a:lnTo>
                    <a:pt x="22255" y="8433"/>
                  </a:lnTo>
                  <a:lnTo>
                    <a:pt x="22603" y="7975"/>
                  </a:lnTo>
                  <a:lnTo>
                    <a:pt x="22798" y="7921"/>
                  </a:lnTo>
                  <a:lnTo>
                    <a:pt x="23828" y="8327"/>
                  </a:lnTo>
                  <a:lnTo>
                    <a:pt x="24298" y="9201"/>
                  </a:lnTo>
                  <a:lnTo>
                    <a:pt x="24457" y="9105"/>
                  </a:lnTo>
                  <a:lnTo>
                    <a:pt x="24594" y="8696"/>
                  </a:lnTo>
                  <a:lnTo>
                    <a:pt x="24561" y="8457"/>
                  </a:lnTo>
                  <a:lnTo>
                    <a:pt x="24180" y="7949"/>
                  </a:lnTo>
                  <a:lnTo>
                    <a:pt x="23492" y="7395"/>
                  </a:lnTo>
                  <a:lnTo>
                    <a:pt x="22411" y="7004"/>
                  </a:lnTo>
                  <a:lnTo>
                    <a:pt x="21945" y="6981"/>
                  </a:lnTo>
                  <a:lnTo>
                    <a:pt x="21290" y="7127"/>
                  </a:lnTo>
                  <a:lnTo>
                    <a:pt x="21075" y="6999"/>
                  </a:lnTo>
                  <a:lnTo>
                    <a:pt x="21081" y="6375"/>
                  </a:lnTo>
                  <a:lnTo>
                    <a:pt x="20853" y="6265"/>
                  </a:lnTo>
                  <a:lnTo>
                    <a:pt x="20364" y="5550"/>
                  </a:lnTo>
                  <a:lnTo>
                    <a:pt x="21021" y="4165"/>
                  </a:lnTo>
                  <a:lnTo>
                    <a:pt x="21764" y="3509"/>
                  </a:lnTo>
                  <a:lnTo>
                    <a:pt x="21998" y="3179"/>
                  </a:lnTo>
                  <a:lnTo>
                    <a:pt x="22009" y="3046"/>
                  </a:lnTo>
                  <a:lnTo>
                    <a:pt x="23575" y="2135"/>
                  </a:lnTo>
                  <a:lnTo>
                    <a:pt x="23993" y="2234"/>
                  </a:lnTo>
                  <a:lnTo>
                    <a:pt x="24942" y="3632"/>
                  </a:lnTo>
                  <a:lnTo>
                    <a:pt x="25139" y="4116"/>
                  </a:lnTo>
                  <a:lnTo>
                    <a:pt x="25127" y="4543"/>
                  </a:lnTo>
                  <a:lnTo>
                    <a:pt x="25031" y="4852"/>
                  </a:lnTo>
                  <a:lnTo>
                    <a:pt x="24801" y="5302"/>
                  </a:lnTo>
                  <a:lnTo>
                    <a:pt x="24930" y="5516"/>
                  </a:lnTo>
                  <a:lnTo>
                    <a:pt x="25479" y="5792"/>
                  </a:lnTo>
                  <a:lnTo>
                    <a:pt x="26353" y="5453"/>
                  </a:lnTo>
                  <a:lnTo>
                    <a:pt x="26643" y="5219"/>
                  </a:lnTo>
                  <a:lnTo>
                    <a:pt x="26848" y="4808"/>
                  </a:lnTo>
                  <a:lnTo>
                    <a:pt x="26684" y="4444"/>
                  </a:lnTo>
                  <a:lnTo>
                    <a:pt x="27022" y="4004"/>
                  </a:lnTo>
                  <a:lnTo>
                    <a:pt x="27250" y="4493"/>
                  </a:lnTo>
                  <a:lnTo>
                    <a:pt x="27445" y="4915"/>
                  </a:lnTo>
                  <a:lnTo>
                    <a:pt x="27646" y="5266"/>
                  </a:lnTo>
                  <a:lnTo>
                    <a:pt x="27789" y="5537"/>
                  </a:lnTo>
                  <a:lnTo>
                    <a:pt x="28062" y="5433"/>
                  </a:lnTo>
                  <a:lnTo>
                    <a:pt x="28512" y="4704"/>
                  </a:lnTo>
                  <a:lnTo>
                    <a:pt x="28454" y="4352"/>
                  </a:lnTo>
                  <a:lnTo>
                    <a:pt x="28176" y="3663"/>
                  </a:lnTo>
                  <a:lnTo>
                    <a:pt x="28039" y="3413"/>
                  </a:lnTo>
                  <a:lnTo>
                    <a:pt x="27950" y="3286"/>
                  </a:lnTo>
                  <a:lnTo>
                    <a:pt x="28172" y="2783"/>
                  </a:lnTo>
                  <a:lnTo>
                    <a:pt x="28456" y="2778"/>
                  </a:lnTo>
                  <a:lnTo>
                    <a:pt x="28719" y="2903"/>
                  </a:lnTo>
                  <a:lnTo>
                    <a:pt x="28907" y="3702"/>
                  </a:lnTo>
                  <a:lnTo>
                    <a:pt x="29106" y="4110"/>
                  </a:lnTo>
                  <a:lnTo>
                    <a:pt x="29769" y="4571"/>
                  </a:lnTo>
                  <a:lnTo>
                    <a:pt x="30063" y="4397"/>
                  </a:lnTo>
                  <a:lnTo>
                    <a:pt x="30088" y="4186"/>
                  </a:lnTo>
                  <a:lnTo>
                    <a:pt x="30138" y="3949"/>
                  </a:lnTo>
                  <a:lnTo>
                    <a:pt x="31795" y="3879"/>
                  </a:lnTo>
                  <a:lnTo>
                    <a:pt x="32234" y="3962"/>
                  </a:lnTo>
                  <a:lnTo>
                    <a:pt x="32628" y="4157"/>
                  </a:lnTo>
                  <a:lnTo>
                    <a:pt x="32877" y="4162"/>
                  </a:lnTo>
                  <a:lnTo>
                    <a:pt x="33798" y="4014"/>
                  </a:lnTo>
                  <a:lnTo>
                    <a:pt x="34890" y="3369"/>
                  </a:lnTo>
                  <a:lnTo>
                    <a:pt x="35905" y="3124"/>
                  </a:lnTo>
                  <a:lnTo>
                    <a:pt x="38596" y="3350"/>
                  </a:lnTo>
                  <a:lnTo>
                    <a:pt x="39675" y="3062"/>
                  </a:lnTo>
                  <a:lnTo>
                    <a:pt x="41507" y="2320"/>
                  </a:lnTo>
                  <a:lnTo>
                    <a:pt x="42835" y="1963"/>
                  </a:lnTo>
                  <a:lnTo>
                    <a:pt x="43740" y="1929"/>
                  </a:lnTo>
                  <a:lnTo>
                    <a:pt x="44078" y="2106"/>
                  </a:lnTo>
                  <a:lnTo>
                    <a:pt x="44637" y="3181"/>
                  </a:lnTo>
                  <a:lnTo>
                    <a:pt x="44689" y="3592"/>
                  </a:lnTo>
                  <a:lnTo>
                    <a:pt x="44275" y="4074"/>
                  </a:lnTo>
                  <a:lnTo>
                    <a:pt x="44080" y="4131"/>
                  </a:lnTo>
                  <a:lnTo>
                    <a:pt x="44092" y="3915"/>
                  </a:lnTo>
                  <a:lnTo>
                    <a:pt x="43802" y="3790"/>
                  </a:lnTo>
                  <a:lnTo>
                    <a:pt x="43400" y="3988"/>
                  </a:lnTo>
                  <a:lnTo>
                    <a:pt x="43326" y="4698"/>
                  </a:lnTo>
                  <a:lnTo>
                    <a:pt x="43156" y="5037"/>
                  </a:lnTo>
                  <a:lnTo>
                    <a:pt x="42916" y="5307"/>
                  </a:lnTo>
                  <a:lnTo>
                    <a:pt x="42762" y="5159"/>
                  </a:lnTo>
                  <a:lnTo>
                    <a:pt x="42443" y="5271"/>
                  </a:lnTo>
                  <a:lnTo>
                    <a:pt x="41836" y="5651"/>
                  </a:lnTo>
                  <a:lnTo>
                    <a:pt x="40792" y="6640"/>
                  </a:lnTo>
                  <a:lnTo>
                    <a:pt x="40790" y="6952"/>
                  </a:lnTo>
                  <a:lnTo>
                    <a:pt x="41001" y="6676"/>
                  </a:lnTo>
                  <a:lnTo>
                    <a:pt x="41151" y="6424"/>
                  </a:lnTo>
                  <a:lnTo>
                    <a:pt x="41567" y="6463"/>
                  </a:lnTo>
                  <a:lnTo>
                    <a:pt x="41246" y="690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8" name="pg1079">
              <a:extLst>
                <a:ext uri="{FF2B5EF4-FFF2-40B4-BE49-F238E27FC236}">
                  <a16:creationId xmlns:a16="http://schemas.microsoft.com/office/drawing/2014/main" id="{CA32748B-4D3C-1740-B97C-F645CC0A58DF}"/>
                </a:ext>
              </a:extLst>
            </p:cNvPr>
            <p:cNvSpPr/>
            <p:nvPr/>
          </p:nvSpPr>
          <p:spPr>
            <a:xfrm>
              <a:off x="4140867" y="5131380"/>
              <a:ext cx="262294" cy="154253"/>
            </a:xfrm>
            <a:custGeom>
              <a:avLst/>
              <a:gdLst/>
              <a:ahLst/>
              <a:cxnLst/>
              <a:rect l="0" t="0" r="0" b="0"/>
              <a:pathLst>
                <a:path w="262294" h="154253">
                  <a:moveTo>
                    <a:pt x="28118" y="0"/>
                  </a:moveTo>
                  <a:lnTo>
                    <a:pt x="43351" y="65"/>
                  </a:lnTo>
                  <a:lnTo>
                    <a:pt x="46247" y="149"/>
                  </a:lnTo>
                  <a:lnTo>
                    <a:pt x="46968" y="89"/>
                  </a:lnTo>
                  <a:lnTo>
                    <a:pt x="52009" y="137"/>
                  </a:lnTo>
                  <a:lnTo>
                    <a:pt x="61059" y="218"/>
                  </a:lnTo>
                  <a:lnTo>
                    <a:pt x="65916" y="241"/>
                  </a:lnTo>
                  <a:lnTo>
                    <a:pt x="73142" y="287"/>
                  </a:lnTo>
                  <a:lnTo>
                    <a:pt x="75183" y="295"/>
                  </a:lnTo>
                  <a:lnTo>
                    <a:pt x="76268" y="300"/>
                  </a:lnTo>
                  <a:lnTo>
                    <a:pt x="95702" y="349"/>
                  </a:lnTo>
                  <a:lnTo>
                    <a:pt x="96206" y="350"/>
                  </a:lnTo>
                  <a:lnTo>
                    <a:pt x="96948" y="351"/>
                  </a:lnTo>
                  <a:lnTo>
                    <a:pt x="106195" y="397"/>
                  </a:lnTo>
                  <a:lnTo>
                    <a:pt x="110148" y="425"/>
                  </a:lnTo>
                  <a:lnTo>
                    <a:pt x="114176" y="453"/>
                  </a:lnTo>
                  <a:lnTo>
                    <a:pt x="115942" y="466"/>
                  </a:lnTo>
                  <a:lnTo>
                    <a:pt x="122652" y="504"/>
                  </a:lnTo>
                  <a:lnTo>
                    <a:pt x="138314" y="612"/>
                  </a:lnTo>
                  <a:lnTo>
                    <a:pt x="149847" y="730"/>
                  </a:lnTo>
                  <a:lnTo>
                    <a:pt x="153544" y="777"/>
                  </a:lnTo>
                  <a:lnTo>
                    <a:pt x="153569" y="27633"/>
                  </a:lnTo>
                  <a:lnTo>
                    <a:pt x="157181" y="28290"/>
                  </a:lnTo>
                  <a:lnTo>
                    <a:pt x="169574" y="30531"/>
                  </a:lnTo>
                  <a:lnTo>
                    <a:pt x="184000" y="30516"/>
                  </a:lnTo>
                  <a:lnTo>
                    <a:pt x="190798" y="30428"/>
                  </a:lnTo>
                  <a:lnTo>
                    <a:pt x="194836" y="30378"/>
                  </a:lnTo>
                  <a:lnTo>
                    <a:pt x="196253" y="30363"/>
                  </a:lnTo>
                  <a:lnTo>
                    <a:pt x="213025" y="30094"/>
                  </a:lnTo>
                  <a:lnTo>
                    <a:pt x="216370" y="30044"/>
                  </a:lnTo>
                  <a:lnTo>
                    <a:pt x="219730" y="30236"/>
                  </a:lnTo>
                  <a:lnTo>
                    <a:pt x="222438" y="30227"/>
                  </a:lnTo>
                  <a:lnTo>
                    <a:pt x="223812" y="30221"/>
                  </a:lnTo>
                  <a:lnTo>
                    <a:pt x="224027" y="30249"/>
                  </a:lnTo>
                  <a:lnTo>
                    <a:pt x="224505" y="31512"/>
                  </a:lnTo>
                  <a:lnTo>
                    <a:pt x="224964" y="32724"/>
                  </a:lnTo>
                  <a:lnTo>
                    <a:pt x="225254" y="33490"/>
                  </a:lnTo>
                  <a:lnTo>
                    <a:pt x="225706" y="34683"/>
                  </a:lnTo>
                  <a:lnTo>
                    <a:pt x="226999" y="37415"/>
                  </a:lnTo>
                  <a:lnTo>
                    <a:pt x="227156" y="37746"/>
                  </a:lnTo>
                  <a:lnTo>
                    <a:pt x="226937" y="39456"/>
                  </a:lnTo>
                  <a:lnTo>
                    <a:pt x="226710" y="41235"/>
                  </a:lnTo>
                  <a:lnTo>
                    <a:pt x="226464" y="43168"/>
                  </a:lnTo>
                  <a:lnTo>
                    <a:pt x="226003" y="43747"/>
                  </a:lnTo>
                  <a:lnTo>
                    <a:pt x="225521" y="45020"/>
                  </a:lnTo>
                  <a:lnTo>
                    <a:pt x="225377" y="45403"/>
                  </a:lnTo>
                  <a:lnTo>
                    <a:pt x="225377" y="45689"/>
                  </a:lnTo>
                  <a:lnTo>
                    <a:pt x="225401" y="47421"/>
                  </a:lnTo>
                  <a:lnTo>
                    <a:pt x="225840" y="48718"/>
                  </a:lnTo>
                  <a:lnTo>
                    <a:pt x="225884" y="48847"/>
                  </a:lnTo>
                  <a:lnTo>
                    <a:pt x="225937" y="49004"/>
                  </a:lnTo>
                  <a:lnTo>
                    <a:pt x="225574" y="50039"/>
                  </a:lnTo>
                  <a:lnTo>
                    <a:pt x="224689" y="51369"/>
                  </a:lnTo>
                  <a:lnTo>
                    <a:pt x="223993" y="51901"/>
                  </a:lnTo>
                  <a:lnTo>
                    <a:pt x="223993" y="53722"/>
                  </a:lnTo>
                  <a:lnTo>
                    <a:pt x="224487" y="54633"/>
                  </a:lnTo>
                  <a:lnTo>
                    <a:pt x="226003" y="55254"/>
                  </a:lnTo>
                  <a:lnTo>
                    <a:pt x="226629" y="55130"/>
                  </a:lnTo>
                  <a:lnTo>
                    <a:pt x="227123" y="54633"/>
                  </a:lnTo>
                  <a:lnTo>
                    <a:pt x="227848" y="55047"/>
                  </a:lnTo>
                  <a:lnTo>
                    <a:pt x="227683" y="57365"/>
                  </a:lnTo>
                  <a:lnTo>
                    <a:pt x="226530" y="59931"/>
                  </a:lnTo>
                  <a:lnTo>
                    <a:pt x="226826" y="60593"/>
                  </a:lnTo>
                  <a:lnTo>
                    <a:pt x="228572" y="61255"/>
                  </a:lnTo>
                  <a:lnTo>
                    <a:pt x="229594" y="60965"/>
                  </a:lnTo>
                  <a:lnTo>
                    <a:pt x="230088" y="60386"/>
                  </a:lnTo>
                  <a:lnTo>
                    <a:pt x="229989" y="59931"/>
                  </a:lnTo>
                  <a:lnTo>
                    <a:pt x="231619" y="60894"/>
                  </a:lnTo>
                  <a:lnTo>
                    <a:pt x="231856" y="61035"/>
                  </a:lnTo>
                  <a:lnTo>
                    <a:pt x="232086" y="61170"/>
                  </a:lnTo>
                  <a:lnTo>
                    <a:pt x="232229" y="61255"/>
                  </a:lnTo>
                  <a:lnTo>
                    <a:pt x="233253" y="63723"/>
                  </a:lnTo>
                  <a:lnTo>
                    <a:pt x="233129" y="64167"/>
                  </a:lnTo>
                  <a:lnTo>
                    <a:pt x="232592" y="65935"/>
                  </a:lnTo>
                  <a:lnTo>
                    <a:pt x="232229" y="66406"/>
                  </a:lnTo>
                  <a:lnTo>
                    <a:pt x="231205" y="67738"/>
                  </a:lnTo>
                  <a:lnTo>
                    <a:pt x="231060" y="67927"/>
                  </a:lnTo>
                  <a:lnTo>
                    <a:pt x="230780" y="68291"/>
                  </a:lnTo>
                  <a:lnTo>
                    <a:pt x="230742" y="68704"/>
                  </a:lnTo>
                  <a:lnTo>
                    <a:pt x="230655" y="69648"/>
                  </a:lnTo>
                  <a:lnTo>
                    <a:pt x="230540" y="70897"/>
                  </a:lnTo>
                  <a:lnTo>
                    <a:pt x="230396" y="72465"/>
                  </a:lnTo>
                  <a:lnTo>
                    <a:pt x="230384" y="72596"/>
                  </a:lnTo>
                  <a:lnTo>
                    <a:pt x="230414" y="72858"/>
                  </a:lnTo>
                  <a:lnTo>
                    <a:pt x="230516" y="73755"/>
                  </a:lnTo>
                  <a:lnTo>
                    <a:pt x="230911" y="74045"/>
                  </a:lnTo>
                  <a:lnTo>
                    <a:pt x="231306" y="73797"/>
                  </a:lnTo>
                  <a:lnTo>
                    <a:pt x="231961" y="73386"/>
                  </a:lnTo>
                  <a:lnTo>
                    <a:pt x="232427" y="73093"/>
                  </a:lnTo>
                  <a:lnTo>
                    <a:pt x="232954" y="72513"/>
                  </a:lnTo>
                  <a:lnTo>
                    <a:pt x="232998" y="72342"/>
                  </a:lnTo>
                  <a:lnTo>
                    <a:pt x="233157" y="71725"/>
                  </a:lnTo>
                  <a:lnTo>
                    <a:pt x="233281" y="71245"/>
                  </a:lnTo>
                  <a:lnTo>
                    <a:pt x="233316" y="71106"/>
                  </a:lnTo>
                  <a:lnTo>
                    <a:pt x="234766" y="69823"/>
                  </a:lnTo>
                  <a:lnTo>
                    <a:pt x="236677" y="69368"/>
                  </a:lnTo>
                  <a:lnTo>
                    <a:pt x="237764" y="69991"/>
                  </a:lnTo>
                  <a:lnTo>
                    <a:pt x="238357" y="70775"/>
                  </a:lnTo>
                  <a:lnTo>
                    <a:pt x="237927" y="72374"/>
                  </a:lnTo>
                  <a:lnTo>
                    <a:pt x="237533" y="73838"/>
                  </a:lnTo>
                  <a:lnTo>
                    <a:pt x="236514" y="74895"/>
                  </a:lnTo>
                  <a:lnTo>
                    <a:pt x="235458" y="75990"/>
                  </a:lnTo>
                  <a:lnTo>
                    <a:pt x="235260" y="76735"/>
                  </a:lnTo>
                  <a:lnTo>
                    <a:pt x="235954" y="77036"/>
                  </a:lnTo>
                  <a:lnTo>
                    <a:pt x="236216" y="77149"/>
                  </a:lnTo>
                  <a:lnTo>
                    <a:pt x="236166" y="79409"/>
                  </a:lnTo>
                  <a:lnTo>
                    <a:pt x="236156" y="79862"/>
                  </a:lnTo>
                  <a:lnTo>
                    <a:pt x="236150" y="80170"/>
                  </a:lnTo>
                  <a:lnTo>
                    <a:pt x="236206" y="80679"/>
                  </a:lnTo>
                  <a:lnTo>
                    <a:pt x="236584" y="84064"/>
                  </a:lnTo>
                  <a:lnTo>
                    <a:pt x="236611" y="84309"/>
                  </a:lnTo>
                  <a:lnTo>
                    <a:pt x="236779" y="84443"/>
                  </a:lnTo>
                  <a:lnTo>
                    <a:pt x="236973" y="84599"/>
                  </a:lnTo>
                  <a:lnTo>
                    <a:pt x="237730" y="84599"/>
                  </a:lnTo>
                  <a:lnTo>
                    <a:pt x="238159" y="84599"/>
                  </a:lnTo>
                  <a:lnTo>
                    <a:pt x="238374" y="84411"/>
                  </a:lnTo>
                  <a:lnTo>
                    <a:pt x="239215" y="83678"/>
                  </a:lnTo>
                  <a:lnTo>
                    <a:pt x="239345" y="83564"/>
                  </a:lnTo>
                  <a:lnTo>
                    <a:pt x="240762" y="83274"/>
                  </a:lnTo>
                  <a:lnTo>
                    <a:pt x="241388" y="86627"/>
                  </a:lnTo>
                  <a:lnTo>
                    <a:pt x="241256" y="87289"/>
                  </a:lnTo>
                  <a:lnTo>
                    <a:pt x="240433" y="88304"/>
                  </a:lnTo>
                  <a:lnTo>
                    <a:pt x="240057" y="88767"/>
                  </a:lnTo>
                  <a:lnTo>
                    <a:pt x="239543" y="89400"/>
                  </a:lnTo>
                  <a:lnTo>
                    <a:pt x="239543" y="90600"/>
                  </a:lnTo>
                  <a:lnTo>
                    <a:pt x="240081" y="91656"/>
                  </a:lnTo>
                  <a:lnTo>
                    <a:pt x="240779" y="93023"/>
                  </a:lnTo>
                  <a:lnTo>
                    <a:pt x="241718" y="94863"/>
                  </a:lnTo>
                  <a:lnTo>
                    <a:pt x="242739" y="95153"/>
                  </a:lnTo>
                  <a:lnTo>
                    <a:pt x="242916" y="96202"/>
                  </a:lnTo>
                  <a:lnTo>
                    <a:pt x="242969" y="96519"/>
                  </a:lnTo>
                  <a:lnTo>
                    <a:pt x="242805" y="98133"/>
                  </a:lnTo>
                  <a:lnTo>
                    <a:pt x="242660" y="98522"/>
                  </a:lnTo>
                  <a:lnTo>
                    <a:pt x="242406" y="99207"/>
                  </a:lnTo>
                  <a:lnTo>
                    <a:pt x="241900" y="100569"/>
                  </a:lnTo>
                  <a:lnTo>
                    <a:pt x="241523" y="101583"/>
                  </a:lnTo>
                  <a:lnTo>
                    <a:pt x="241421" y="101858"/>
                  </a:lnTo>
                  <a:lnTo>
                    <a:pt x="242087" y="103260"/>
                  </a:lnTo>
                  <a:lnTo>
                    <a:pt x="242324" y="103758"/>
                  </a:lnTo>
                  <a:lnTo>
                    <a:pt x="242739" y="104631"/>
                  </a:lnTo>
                  <a:lnTo>
                    <a:pt x="243133" y="105251"/>
                  </a:lnTo>
                  <a:lnTo>
                    <a:pt x="243329" y="105558"/>
                  </a:lnTo>
                  <a:lnTo>
                    <a:pt x="244194" y="106919"/>
                  </a:lnTo>
                  <a:lnTo>
                    <a:pt x="244295" y="107231"/>
                  </a:lnTo>
                  <a:lnTo>
                    <a:pt x="244617" y="108232"/>
                  </a:lnTo>
                  <a:lnTo>
                    <a:pt x="244485" y="108646"/>
                  </a:lnTo>
                  <a:lnTo>
                    <a:pt x="244182" y="108779"/>
                  </a:lnTo>
                  <a:lnTo>
                    <a:pt x="243068" y="109267"/>
                  </a:lnTo>
                  <a:lnTo>
                    <a:pt x="242936" y="110178"/>
                  </a:lnTo>
                  <a:lnTo>
                    <a:pt x="243353" y="110736"/>
                  </a:lnTo>
                  <a:lnTo>
                    <a:pt x="243973" y="111567"/>
                  </a:lnTo>
                  <a:lnTo>
                    <a:pt x="244913" y="112827"/>
                  </a:lnTo>
                  <a:lnTo>
                    <a:pt x="246066" y="113737"/>
                  </a:lnTo>
                  <a:lnTo>
                    <a:pt x="246623" y="113916"/>
                  </a:lnTo>
                  <a:lnTo>
                    <a:pt x="249163" y="114730"/>
                  </a:lnTo>
                  <a:lnTo>
                    <a:pt x="254204" y="114855"/>
                  </a:lnTo>
                  <a:lnTo>
                    <a:pt x="255291" y="115268"/>
                  </a:lnTo>
                  <a:lnTo>
                    <a:pt x="255407" y="116385"/>
                  </a:lnTo>
                  <a:lnTo>
                    <a:pt x="255469" y="116981"/>
                  </a:lnTo>
                  <a:lnTo>
                    <a:pt x="255798" y="120156"/>
                  </a:lnTo>
                  <a:lnTo>
                    <a:pt x="255884" y="120980"/>
                  </a:lnTo>
                  <a:lnTo>
                    <a:pt x="254695" y="122741"/>
                  </a:lnTo>
                  <a:lnTo>
                    <a:pt x="254599" y="122884"/>
                  </a:lnTo>
                  <a:lnTo>
                    <a:pt x="253314" y="122801"/>
                  </a:lnTo>
                  <a:lnTo>
                    <a:pt x="252029" y="123339"/>
                  </a:lnTo>
                  <a:lnTo>
                    <a:pt x="251865" y="123836"/>
                  </a:lnTo>
                  <a:lnTo>
                    <a:pt x="252547" y="127360"/>
                  </a:lnTo>
                  <a:lnTo>
                    <a:pt x="252710" y="128201"/>
                  </a:lnTo>
                  <a:lnTo>
                    <a:pt x="252754" y="128430"/>
                  </a:lnTo>
                  <a:lnTo>
                    <a:pt x="253051" y="128803"/>
                  </a:lnTo>
                  <a:lnTo>
                    <a:pt x="254138" y="129134"/>
                  </a:lnTo>
                  <a:lnTo>
                    <a:pt x="255796" y="128923"/>
                  </a:lnTo>
                  <a:lnTo>
                    <a:pt x="256999" y="128428"/>
                  </a:lnTo>
                  <a:lnTo>
                    <a:pt x="258553" y="127789"/>
                  </a:lnTo>
                  <a:lnTo>
                    <a:pt x="259492" y="126651"/>
                  </a:lnTo>
                  <a:lnTo>
                    <a:pt x="260068" y="125430"/>
                  </a:lnTo>
                  <a:lnTo>
                    <a:pt x="260085" y="123981"/>
                  </a:lnTo>
                  <a:lnTo>
                    <a:pt x="259973" y="123666"/>
                  </a:lnTo>
                  <a:lnTo>
                    <a:pt x="259844" y="123300"/>
                  </a:lnTo>
                  <a:lnTo>
                    <a:pt x="259736" y="122992"/>
                  </a:lnTo>
                  <a:lnTo>
                    <a:pt x="259352" y="121905"/>
                  </a:lnTo>
                  <a:lnTo>
                    <a:pt x="258866" y="120525"/>
                  </a:lnTo>
                  <a:lnTo>
                    <a:pt x="257997" y="120373"/>
                  </a:lnTo>
                  <a:lnTo>
                    <a:pt x="257529" y="119123"/>
                  </a:lnTo>
                  <a:lnTo>
                    <a:pt x="258615" y="118297"/>
                  </a:lnTo>
                  <a:lnTo>
                    <a:pt x="259071" y="117949"/>
                  </a:lnTo>
                  <a:lnTo>
                    <a:pt x="259263" y="117804"/>
                  </a:lnTo>
                  <a:lnTo>
                    <a:pt x="259818" y="117417"/>
                  </a:lnTo>
                  <a:lnTo>
                    <a:pt x="260300" y="117499"/>
                  </a:lnTo>
                  <a:lnTo>
                    <a:pt x="261065" y="117630"/>
                  </a:lnTo>
                  <a:lnTo>
                    <a:pt x="261459" y="117709"/>
                  </a:lnTo>
                  <a:lnTo>
                    <a:pt x="261304" y="121472"/>
                  </a:lnTo>
                  <a:lnTo>
                    <a:pt x="261471" y="124929"/>
                  </a:lnTo>
                  <a:lnTo>
                    <a:pt x="262047" y="130228"/>
                  </a:lnTo>
                  <a:lnTo>
                    <a:pt x="262294" y="132496"/>
                  </a:lnTo>
                  <a:lnTo>
                    <a:pt x="262123" y="132716"/>
                  </a:lnTo>
                  <a:lnTo>
                    <a:pt x="262171" y="134156"/>
                  </a:lnTo>
                  <a:lnTo>
                    <a:pt x="262184" y="134564"/>
                  </a:lnTo>
                  <a:lnTo>
                    <a:pt x="262194" y="134867"/>
                  </a:lnTo>
                  <a:lnTo>
                    <a:pt x="262199" y="135022"/>
                  </a:lnTo>
                  <a:lnTo>
                    <a:pt x="262006" y="135424"/>
                  </a:lnTo>
                  <a:lnTo>
                    <a:pt x="260864" y="136093"/>
                  </a:lnTo>
                  <a:lnTo>
                    <a:pt x="260387" y="135894"/>
                  </a:lnTo>
                  <a:lnTo>
                    <a:pt x="259363" y="134427"/>
                  </a:lnTo>
                  <a:lnTo>
                    <a:pt x="258047" y="133963"/>
                  </a:lnTo>
                  <a:lnTo>
                    <a:pt x="257221" y="134407"/>
                  </a:lnTo>
                  <a:lnTo>
                    <a:pt x="256769" y="134589"/>
                  </a:lnTo>
                  <a:lnTo>
                    <a:pt x="254347" y="134161"/>
                  </a:lnTo>
                  <a:lnTo>
                    <a:pt x="253394" y="134276"/>
                  </a:lnTo>
                  <a:lnTo>
                    <a:pt x="253183" y="134301"/>
                  </a:lnTo>
                  <a:lnTo>
                    <a:pt x="251974" y="134448"/>
                  </a:lnTo>
                  <a:lnTo>
                    <a:pt x="251669" y="134485"/>
                  </a:lnTo>
                  <a:lnTo>
                    <a:pt x="251462" y="134510"/>
                  </a:lnTo>
                  <a:lnTo>
                    <a:pt x="251067" y="134686"/>
                  </a:lnTo>
                  <a:lnTo>
                    <a:pt x="250808" y="134801"/>
                  </a:lnTo>
                  <a:lnTo>
                    <a:pt x="250084" y="135124"/>
                  </a:lnTo>
                  <a:lnTo>
                    <a:pt x="249386" y="135863"/>
                  </a:lnTo>
                  <a:lnTo>
                    <a:pt x="249005" y="136239"/>
                  </a:lnTo>
                  <a:lnTo>
                    <a:pt x="248018" y="136064"/>
                  </a:lnTo>
                  <a:lnTo>
                    <a:pt x="245314" y="135584"/>
                  </a:lnTo>
                  <a:lnTo>
                    <a:pt x="244727" y="136324"/>
                  </a:lnTo>
                  <a:lnTo>
                    <a:pt x="244840" y="136746"/>
                  </a:lnTo>
                  <a:lnTo>
                    <a:pt x="245006" y="137368"/>
                  </a:lnTo>
                  <a:lnTo>
                    <a:pt x="245046" y="137520"/>
                  </a:lnTo>
                  <a:lnTo>
                    <a:pt x="245255" y="138302"/>
                  </a:lnTo>
                  <a:lnTo>
                    <a:pt x="244344" y="138247"/>
                  </a:lnTo>
                  <a:lnTo>
                    <a:pt x="243475" y="138195"/>
                  </a:lnTo>
                  <a:lnTo>
                    <a:pt x="243143" y="138175"/>
                  </a:lnTo>
                  <a:lnTo>
                    <a:pt x="242311" y="138125"/>
                  </a:lnTo>
                  <a:lnTo>
                    <a:pt x="241716" y="138156"/>
                  </a:lnTo>
                  <a:lnTo>
                    <a:pt x="240366" y="138846"/>
                  </a:lnTo>
                  <a:lnTo>
                    <a:pt x="240209" y="138926"/>
                  </a:lnTo>
                  <a:lnTo>
                    <a:pt x="239636" y="139219"/>
                  </a:lnTo>
                  <a:lnTo>
                    <a:pt x="239013" y="140161"/>
                  </a:lnTo>
                  <a:lnTo>
                    <a:pt x="238115" y="140238"/>
                  </a:lnTo>
                  <a:lnTo>
                    <a:pt x="237748" y="140270"/>
                  </a:lnTo>
                  <a:lnTo>
                    <a:pt x="237334" y="140305"/>
                  </a:lnTo>
                  <a:lnTo>
                    <a:pt x="235677" y="140027"/>
                  </a:lnTo>
                  <a:lnTo>
                    <a:pt x="233699" y="141406"/>
                  </a:lnTo>
                  <a:lnTo>
                    <a:pt x="233540" y="141516"/>
                  </a:lnTo>
                  <a:lnTo>
                    <a:pt x="233276" y="141920"/>
                  </a:lnTo>
                  <a:lnTo>
                    <a:pt x="232764" y="142700"/>
                  </a:lnTo>
                  <a:lnTo>
                    <a:pt x="232662" y="142856"/>
                  </a:lnTo>
                  <a:lnTo>
                    <a:pt x="232929" y="143251"/>
                  </a:lnTo>
                  <a:lnTo>
                    <a:pt x="233756" y="143668"/>
                  </a:lnTo>
                  <a:lnTo>
                    <a:pt x="233770" y="144127"/>
                  </a:lnTo>
                  <a:lnTo>
                    <a:pt x="233838" y="145730"/>
                  </a:lnTo>
                  <a:lnTo>
                    <a:pt x="233971" y="146395"/>
                  </a:lnTo>
                  <a:lnTo>
                    <a:pt x="234227" y="147673"/>
                  </a:lnTo>
                  <a:lnTo>
                    <a:pt x="234519" y="149129"/>
                  </a:lnTo>
                  <a:lnTo>
                    <a:pt x="233900" y="151906"/>
                  </a:lnTo>
                  <a:lnTo>
                    <a:pt x="233828" y="152228"/>
                  </a:lnTo>
                  <a:lnTo>
                    <a:pt x="232951" y="153666"/>
                  </a:lnTo>
                  <a:lnTo>
                    <a:pt x="232864" y="153807"/>
                  </a:lnTo>
                  <a:lnTo>
                    <a:pt x="232734" y="153828"/>
                  </a:lnTo>
                  <a:lnTo>
                    <a:pt x="230061" y="154253"/>
                  </a:lnTo>
                  <a:lnTo>
                    <a:pt x="228897" y="154097"/>
                  </a:lnTo>
                  <a:lnTo>
                    <a:pt x="228753" y="154077"/>
                  </a:lnTo>
                  <a:lnTo>
                    <a:pt x="228522" y="154046"/>
                  </a:lnTo>
                  <a:lnTo>
                    <a:pt x="226420" y="153765"/>
                  </a:lnTo>
                  <a:lnTo>
                    <a:pt x="226285" y="153692"/>
                  </a:lnTo>
                  <a:lnTo>
                    <a:pt x="225835" y="153449"/>
                  </a:lnTo>
                  <a:lnTo>
                    <a:pt x="225627" y="153337"/>
                  </a:lnTo>
                  <a:lnTo>
                    <a:pt x="223951" y="152433"/>
                  </a:lnTo>
                  <a:lnTo>
                    <a:pt x="223510" y="152195"/>
                  </a:lnTo>
                  <a:lnTo>
                    <a:pt x="223441" y="151936"/>
                  </a:lnTo>
                  <a:lnTo>
                    <a:pt x="223231" y="151147"/>
                  </a:lnTo>
                  <a:lnTo>
                    <a:pt x="223101" y="150660"/>
                  </a:lnTo>
                  <a:lnTo>
                    <a:pt x="222933" y="148585"/>
                  </a:lnTo>
                  <a:lnTo>
                    <a:pt x="222395" y="147652"/>
                  </a:lnTo>
                  <a:lnTo>
                    <a:pt x="222265" y="147428"/>
                  </a:lnTo>
                  <a:lnTo>
                    <a:pt x="221164" y="146934"/>
                  </a:lnTo>
                  <a:lnTo>
                    <a:pt x="220503" y="146646"/>
                  </a:lnTo>
                  <a:lnTo>
                    <a:pt x="218802" y="147295"/>
                  </a:lnTo>
                  <a:lnTo>
                    <a:pt x="218208" y="147522"/>
                  </a:lnTo>
                  <a:lnTo>
                    <a:pt x="217032" y="147344"/>
                  </a:lnTo>
                  <a:lnTo>
                    <a:pt x="216810" y="147310"/>
                  </a:lnTo>
                  <a:lnTo>
                    <a:pt x="213867" y="146360"/>
                  </a:lnTo>
                  <a:lnTo>
                    <a:pt x="213586" y="146269"/>
                  </a:lnTo>
                  <a:lnTo>
                    <a:pt x="213368" y="145520"/>
                  </a:lnTo>
                  <a:lnTo>
                    <a:pt x="212697" y="143218"/>
                  </a:lnTo>
                  <a:lnTo>
                    <a:pt x="212466" y="141330"/>
                  </a:lnTo>
                  <a:lnTo>
                    <a:pt x="211243" y="140937"/>
                  </a:lnTo>
                  <a:lnTo>
                    <a:pt x="210842" y="140808"/>
                  </a:lnTo>
                  <a:lnTo>
                    <a:pt x="210546" y="140077"/>
                  </a:lnTo>
                  <a:lnTo>
                    <a:pt x="210530" y="139909"/>
                  </a:lnTo>
                  <a:lnTo>
                    <a:pt x="210369" y="138513"/>
                  </a:lnTo>
                  <a:lnTo>
                    <a:pt x="209221" y="138046"/>
                  </a:lnTo>
                  <a:lnTo>
                    <a:pt x="208717" y="138820"/>
                  </a:lnTo>
                  <a:lnTo>
                    <a:pt x="205732" y="137830"/>
                  </a:lnTo>
                  <a:lnTo>
                    <a:pt x="205991" y="136728"/>
                  </a:lnTo>
                  <a:lnTo>
                    <a:pt x="205651" y="135048"/>
                  </a:lnTo>
                  <a:lnTo>
                    <a:pt x="203693" y="134673"/>
                  </a:lnTo>
                  <a:lnTo>
                    <a:pt x="202440" y="132108"/>
                  </a:lnTo>
                  <a:lnTo>
                    <a:pt x="202384" y="131608"/>
                  </a:lnTo>
                  <a:lnTo>
                    <a:pt x="202243" y="131420"/>
                  </a:lnTo>
                  <a:lnTo>
                    <a:pt x="201386" y="130276"/>
                  </a:lnTo>
                  <a:lnTo>
                    <a:pt x="200535" y="129139"/>
                  </a:lnTo>
                  <a:lnTo>
                    <a:pt x="199931" y="128333"/>
                  </a:lnTo>
                  <a:lnTo>
                    <a:pt x="198950" y="127880"/>
                  </a:lnTo>
                  <a:lnTo>
                    <a:pt x="198385" y="127333"/>
                  </a:lnTo>
                  <a:lnTo>
                    <a:pt x="198003" y="126962"/>
                  </a:lnTo>
                  <a:lnTo>
                    <a:pt x="197758" y="126725"/>
                  </a:lnTo>
                  <a:lnTo>
                    <a:pt x="197779" y="125828"/>
                  </a:lnTo>
                  <a:lnTo>
                    <a:pt x="197797" y="125045"/>
                  </a:lnTo>
                  <a:lnTo>
                    <a:pt x="197089" y="124303"/>
                  </a:lnTo>
                  <a:lnTo>
                    <a:pt x="196771" y="124373"/>
                  </a:lnTo>
                  <a:lnTo>
                    <a:pt x="195935" y="124557"/>
                  </a:lnTo>
                  <a:lnTo>
                    <a:pt x="195801" y="124587"/>
                  </a:lnTo>
                  <a:lnTo>
                    <a:pt x="195516" y="124649"/>
                  </a:lnTo>
                  <a:lnTo>
                    <a:pt x="195358" y="124633"/>
                  </a:lnTo>
                  <a:lnTo>
                    <a:pt x="195124" y="124608"/>
                  </a:lnTo>
                  <a:lnTo>
                    <a:pt x="194613" y="124554"/>
                  </a:lnTo>
                  <a:lnTo>
                    <a:pt x="194218" y="123859"/>
                  </a:lnTo>
                  <a:lnTo>
                    <a:pt x="191521" y="123961"/>
                  </a:lnTo>
                  <a:lnTo>
                    <a:pt x="190888" y="123985"/>
                  </a:lnTo>
                  <a:lnTo>
                    <a:pt x="190088" y="122870"/>
                  </a:lnTo>
                  <a:lnTo>
                    <a:pt x="189255" y="122508"/>
                  </a:lnTo>
                  <a:lnTo>
                    <a:pt x="189066" y="122426"/>
                  </a:lnTo>
                  <a:lnTo>
                    <a:pt x="187929" y="122784"/>
                  </a:lnTo>
                  <a:lnTo>
                    <a:pt x="187381" y="122762"/>
                  </a:lnTo>
                  <a:lnTo>
                    <a:pt x="186427" y="122722"/>
                  </a:lnTo>
                  <a:lnTo>
                    <a:pt x="185877" y="122699"/>
                  </a:lnTo>
                  <a:lnTo>
                    <a:pt x="182891" y="122574"/>
                  </a:lnTo>
                  <a:lnTo>
                    <a:pt x="182300" y="122210"/>
                  </a:lnTo>
                  <a:lnTo>
                    <a:pt x="182104" y="121635"/>
                  </a:lnTo>
                  <a:lnTo>
                    <a:pt x="181435" y="121042"/>
                  </a:lnTo>
                  <a:lnTo>
                    <a:pt x="180465" y="120880"/>
                  </a:lnTo>
                  <a:lnTo>
                    <a:pt x="180255" y="120845"/>
                  </a:lnTo>
                  <a:lnTo>
                    <a:pt x="179626" y="121190"/>
                  </a:lnTo>
                  <a:lnTo>
                    <a:pt x="178879" y="120894"/>
                  </a:lnTo>
                  <a:lnTo>
                    <a:pt x="178564" y="120598"/>
                  </a:lnTo>
                  <a:lnTo>
                    <a:pt x="178451" y="120085"/>
                  </a:lnTo>
                  <a:lnTo>
                    <a:pt x="178246" y="119160"/>
                  </a:lnTo>
                  <a:lnTo>
                    <a:pt x="178171" y="118819"/>
                  </a:lnTo>
                  <a:lnTo>
                    <a:pt x="177526" y="118176"/>
                  </a:lnTo>
                  <a:lnTo>
                    <a:pt x="177387" y="118038"/>
                  </a:lnTo>
                  <a:lnTo>
                    <a:pt x="176967" y="118132"/>
                  </a:lnTo>
                  <a:lnTo>
                    <a:pt x="176664" y="118200"/>
                  </a:lnTo>
                  <a:lnTo>
                    <a:pt x="176491" y="118239"/>
                  </a:lnTo>
                  <a:lnTo>
                    <a:pt x="175819" y="118389"/>
                  </a:lnTo>
                  <a:lnTo>
                    <a:pt x="175609" y="118437"/>
                  </a:lnTo>
                  <a:lnTo>
                    <a:pt x="175046" y="118562"/>
                  </a:lnTo>
                  <a:lnTo>
                    <a:pt x="174853" y="118606"/>
                  </a:lnTo>
                  <a:lnTo>
                    <a:pt x="174254" y="118740"/>
                  </a:lnTo>
                  <a:lnTo>
                    <a:pt x="174112" y="118805"/>
                  </a:lnTo>
                  <a:lnTo>
                    <a:pt x="172821" y="119399"/>
                  </a:lnTo>
                  <a:lnTo>
                    <a:pt x="171248" y="119294"/>
                  </a:lnTo>
                  <a:lnTo>
                    <a:pt x="170596" y="119251"/>
                  </a:lnTo>
                  <a:lnTo>
                    <a:pt x="169727" y="119193"/>
                  </a:lnTo>
                  <a:lnTo>
                    <a:pt x="169569" y="119096"/>
                  </a:lnTo>
                  <a:lnTo>
                    <a:pt x="168545" y="118475"/>
                  </a:lnTo>
                  <a:lnTo>
                    <a:pt x="168344" y="118353"/>
                  </a:lnTo>
                  <a:lnTo>
                    <a:pt x="167594" y="117312"/>
                  </a:lnTo>
                  <a:lnTo>
                    <a:pt x="166358" y="117010"/>
                  </a:lnTo>
                  <a:lnTo>
                    <a:pt x="166063" y="117142"/>
                  </a:lnTo>
                  <a:lnTo>
                    <a:pt x="164554" y="117822"/>
                  </a:lnTo>
                  <a:lnTo>
                    <a:pt x="164423" y="117881"/>
                  </a:lnTo>
                  <a:lnTo>
                    <a:pt x="163983" y="118079"/>
                  </a:lnTo>
                  <a:lnTo>
                    <a:pt x="163754" y="118182"/>
                  </a:lnTo>
                  <a:lnTo>
                    <a:pt x="162816" y="118604"/>
                  </a:lnTo>
                  <a:lnTo>
                    <a:pt x="160202" y="119191"/>
                  </a:lnTo>
                  <a:lnTo>
                    <a:pt x="159948" y="119152"/>
                  </a:lnTo>
                  <a:lnTo>
                    <a:pt x="159497" y="118712"/>
                  </a:lnTo>
                  <a:lnTo>
                    <a:pt x="158844" y="118089"/>
                  </a:lnTo>
                  <a:lnTo>
                    <a:pt x="158128" y="117744"/>
                  </a:lnTo>
                  <a:lnTo>
                    <a:pt x="156572" y="118888"/>
                  </a:lnTo>
                  <a:lnTo>
                    <a:pt x="155893" y="119388"/>
                  </a:lnTo>
                  <a:lnTo>
                    <a:pt x="155288" y="118856"/>
                  </a:lnTo>
                  <a:lnTo>
                    <a:pt x="154415" y="118088"/>
                  </a:lnTo>
                  <a:lnTo>
                    <a:pt x="154272" y="117563"/>
                  </a:lnTo>
                  <a:lnTo>
                    <a:pt x="154083" y="116873"/>
                  </a:lnTo>
                  <a:lnTo>
                    <a:pt x="153731" y="116922"/>
                  </a:lnTo>
                  <a:lnTo>
                    <a:pt x="151788" y="117196"/>
                  </a:lnTo>
                  <a:lnTo>
                    <a:pt x="151474" y="117240"/>
                  </a:lnTo>
                  <a:lnTo>
                    <a:pt x="151125" y="117289"/>
                  </a:lnTo>
                  <a:lnTo>
                    <a:pt x="150246" y="117413"/>
                  </a:lnTo>
                  <a:lnTo>
                    <a:pt x="149559" y="117286"/>
                  </a:lnTo>
                  <a:lnTo>
                    <a:pt x="148917" y="117168"/>
                  </a:lnTo>
                  <a:lnTo>
                    <a:pt x="148425" y="117077"/>
                  </a:lnTo>
                  <a:lnTo>
                    <a:pt x="148284" y="117051"/>
                  </a:lnTo>
                  <a:lnTo>
                    <a:pt x="147943" y="116988"/>
                  </a:lnTo>
                  <a:lnTo>
                    <a:pt x="147380" y="117872"/>
                  </a:lnTo>
                  <a:lnTo>
                    <a:pt x="147212" y="119444"/>
                  </a:lnTo>
                  <a:lnTo>
                    <a:pt x="146922" y="120205"/>
                  </a:lnTo>
                  <a:lnTo>
                    <a:pt x="146764" y="120620"/>
                  </a:lnTo>
                  <a:lnTo>
                    <a:pt x="146586" y="121087"/>
                  </a:lnTo>
                  <a:lnTo>
                    <a:pt x="146429" y="121044"/>
                  </a:lnTo>
                  <a:lnTo>
                    <a:pt x="144623" y="120548"/>
                  </a:lnTo>
                  <a:lnTo>
                    <a:pt x="143590" y="120265"/>
                  </a:lnTo>
                  <a:lnTo>
                    <a:pt x="142600" y="119994"/>
                  </a:lnTo>
                  <a:lnTo>
                    <a:pt x="142600" y="119429"/>
                  </a:lnTo>
                  <a:lnTo>
                    <a:pt x="142413" y="118833"/>
                  </a:lnTo>
                  <a:lnTo>
                    <a:pt x="142311" y="118505"/>
                  </a:lnTo>
                  <a:lnTo>
                    <a:pt x="141951" y="117358"/>
                  </a:lnTo>
                  <a:lnTo>
                    <a:pt x="141832" y="116977"/>
                  </a:lnTo>
                  <a:lnTo>
                    <a:pt x="141696" y="116678"/>
                  </a:lnTo>
                  <a:lnTo>
                    <a:pt x="141244" y="116263"/>
                  </a:lnTo>
                  <a:lnTo>
                    <a:pt x="140693" y="116283"/>
                  </a:lnTo>
                  <a:lnTo>
                    <a:pt x="140551" y="116543"/>
                  </a:lnTo>
                  <a:lnTo>
                    <a:pt x="141094" y="117158"/>
                  </a:lnTo>
                  <a:lnTo>
                    <a:pt x="141064" y="117435"/>
                  </a:lnTo>
                  <a:lnTo>
                    <a:pt x="139879" y="118176"/>
                  </a:lnTo>
                  <a:lnTo>
                    <a:pt x="139440" y="118265"/>
                  </a:lnTo>
                  <a:lnTo>
                    <a:pt x="139024" y="117997"/>
                  </a:lnTo>
                  <a:lnTo>
                    <a:pt x="138006" y="116815"/>
                  </a:lnTo>
                  <a:lnTo>
                    <a:pt x="137641" y="116928"/>
                  </a:lnTo>
                  <a:lnTo>
                    <a:pt x="136884" y="117161"/>
                  </a:lnTo>
                  <a:lnTo>
                    <a:pt x="135753" y="117510"/>
                  </a:lnTo>
                  <a:lnTo>
                    <a:pt x="135619" y="117552"/>
                  </a:lnTo>
                  <a:lnTo>
                    <a:pt x="135220" y="117675"/>
                  </a:lnTo>
                  <a:lnTo>
                    <a:pt x="135051" y="117727"/>
                  </a:lnTo>
                  <a:lnTo>
                    <a:pt x="133086" y="119416"/>
                  </a:lnTo>
                  <a:lnTo>
                    <a:pt x="132650" y="119732"/>
                  </a:lnTo>
                  <a:lnTo>
                    <a:pt x="132315" y="119411"/>
                  </a:lnTo>
                  <a:lnTo>
                    <a:pt x="132315" y="118722"/>
                  </a:lnTo>
                  <a:lnTo>
                    <a:pt x="131962" y="118289"/>
                  </a:lnTo>
                  <a:lnTo>
                    <a:pt x="131173" y="117665"/>
                  </a:lnTo>
                  <a:lnTo>
                    <a:pt x="130750" y="117330"/>
                  </a:lnTo>
                  <a:lnTo>
                    <a:pt x="130463" y="117102"/>
                  </a:lnTo>
                  <a:lnTo>
                    <a:pt x="129965" y="116709"/>
                  </a:lnTo>
                  <a:lnTo>
                    <a:pt x="129830" y="116602"/>
                  </a:lnTo>
                  <a:lnTo>
                    <a:pt x="129393" y="116255"/>
                  </a:lnTo>
                  <a:lnTo>
                    <a:pt x="128633" y="115654"/>
                  </a:lnTo>
                  <a:lnTo>
                    <a:pt x="128316" y="116062"/>
                  </a:lnTo>
                  <a:lnTo>
                    <a:pt x="127630" y="116943"/>
                  </a:lnTo>
                  <a:lnTo>
                    <a:pt x="127314" y="117349"/>
                  </a:lnTo>
                  <a:lnTo>
                    <a:pt x="127188" y="117511"/>
                  </a:lnTo>
                  <a:lnTo>
                    <a:pt x="126868" y="118510"/>
                  </a:lnTo>
                  <a:lnTo>
                    <a:pt x="126693" y="118548"/>
                  </a:lnTo>
                  <a:lnTo>
                    <a:pt x="126431" y="118606"/>
                  </a:lnTo>
                  <a:lnTo>
                    <a:pt x="126154" y="118667"/>
                  </a:lnTo>
                  <a:lnTo>
                    <a:pt x="125659" y="118177"/>
                  </a:lnTo>
                  <a:lnTo>
                    <a:pt x="125129" y="116997"/>
                  </a:lnTo>
                  <a:lnTo>
                    <a:pt x="123076" y="115361"/>
                  </a:lnTo>
                  <a:lnTo>
                    <a:pt x="121875" y="115250"/>
                  </a:lnTo>
                  <a:lnTo>
                    <a:pt x="120487" y="115628"/>
                  </a:lnTo>
                  <a:lnTo>
                    <a:pt x="119716" y="115838"/>
                  </a:lnTo>
                  <a:lnTo>
                    <a:pt x="119452" y="115910"/>
                  </a:lnTo>
                  <a:lnTo>
                    <a:pt x="119197" y="115656"/>
                  </a:lnTo>
                  <a:lnTo>
                    <a:pt x="117799" y="114269"/>
                  </a:lnTo>
                  <a:lnTo>
                    <a:pt x="117419" y="113892"/>
                  </a:lnTo>
                  <a:lnTo>
                    <a:pt x="115805" y="111662"/>
                  </a:lnTo>
                  <a:lnTo>
                    <a:pt x="116362" y="110501"/>
                  </a:lnTo>
                  <a:lnTo>
                    <a:pt x="116704" y="110381"/>
                  </a:lnTo>
                  <a:lnTo>
                    <a:pt x="116752" y="110196"/>
                  </a:lnTo>
                  <a:lnTo>
                    <a:pt x="117126" y="108756"/>
                  </a:lnTo>
                  <a:lnTo>
                    <a:pt x="117265" y="108221"/>
                  </a:lnTo>
                  <a:lnTo>
                    <a:pt x="116746" y="108222"/>
                  </a:lnTo>
                  <a:lnTo>
                    <a:pt x="114174" y="108227"/>
                  </a:lnTo>
                  <a:lnTo>
                    <a:pt x="113317" y="108229"/>
                  </a:lnTo>
                  <a:lnTo>
                    <a:pt x="112886" y="108690"/>
                  </a:lnTo>
                  <a:lnTo>
                    <a:pt x="112410" y="109881"/>
                  </a:lnTo>
                  <a:lnTo>
                    <a:pt x="111555" y="109304"/>
                  </a:lnTo>
                  <a:lnTo>
                    <a:pt x="111373" y="109181"/>
                  </a:lnTo>
                  <a:lnTo>
                    <a:pt x="110741" y="108754"/>
                  </a:lnTo>
                  <a:lnTo>
                    <a:pt x="110588" y="108651"/>
                  </a:lnTo>
                  <a:lnTo>
                    <a:pt x="110020" y="108268"/>
                  </a:lnTo>
                  <a:lnTo>
                    <a:pt x="109739" y="108078"/>
                  </a:lnTo>
                  <a:lnTo>
                    <a:pt x="108938" y="106631"/>
                  </a:lnTo>
                  <a:lnTo>
                    <a:pt x="108524" y="105882"/>
                  </a:lnTo>
                  <a:lnTo>
                    <a:pt x="108266" y="105416"/>
                  </a:lnTo>
                  <a:lnTo>
                    <a:pt x="107915" y="103534"/>
                  </a:lnTo>
                  <a:lnTo>
                    <a:pt x="107877" y="103328"/>
                  </a:lnTo>
                  <a:lnTo>
                    <a:pt x="107905" y="103081"/>
                  </a:lnTo>
                  <a:lnTo>
                    <a:pt x="108138" y="102654"/>
                  </a:lnTo>
                  <a:lnTo>
                    <a:pt x="108278" y="102396"/>
                  </a:lnTo>
                  <a:lnTo>
                    <a:pt x="108392" y="102187"/>
                  </a:lnTo>
                  <a:lnTo>
                    <a:pt x="108510" y="101970"/>
                  </a:lnTo>
                  <a:lnTo>
                    <a:pt x="108515" y="101838"/>
                  </a:lnTo>
                  <a:lnTo>
                    <a:pt x="108526" y="101533"/>
                  </a:lnTo>
                  <a:lnTo>
                    <a:pt x="108509" y="101364"/>
                  </a:lnTo>
                  <a:lnTo>
                    <a:pt x="107942" y="100735"/>
                  </a:lnTo>
                  <a:lnTo>
                    <a:pt x="106874" y="100838"/>
                  </a:lnTo>
                  <a:lnTo>
                    <a:pt x="106633" y="101280"/>
                  </a:lnTo>
                  <a:lnTo>
                    <a:pt x="106468" y="101584"/>
                  </a:lnTo>
                  <a:lnTo>
                    <a:pt x="105749" y="102907"/>
                  </a:lnTo>
                  <a:lnTo>
                    <a:pt x="102459" y="102284"/>
                  </a:lnTo>
                  <a:lnTo>
                    <a:pt x="102076" y="102211"/>
                  </a:lnTo>
                  <a:lnTo>
                    <a:pt x="101890" y="102176"/>
                  </a:lnTo>
                  <a:lnTo>
                    <a:pt x="101599" y="102121"/>
                  </a:lnTo>
                  <a:lnTo>
                    <a:pt x="101523" y="101988"/>
                  </a:lnTo>
                  <a:lnTo>
                    <a:pt x="101294" y="101587"/>
                  </a:lnTo>
                  <a:lnTo>
                    <a:pt x="100612" y="100394"/>
                  </a:lnTo>
                  <a:lnTo>
                    <a:pt x="100533" y="100256"/>
                  </a:lnTo>
                  <a:lnTo>
                    <a:pt x="99585" y="98599"/>
                  </a:lnTo>
                  <a:lnTo>
                    <a:pt x="99303" y="98105"/>
                  </a:lnTo>
                  <a:lnTo>
                    <a:pt x="98475" y="97946"/>
                  </a:lnTo>
                  <a:lnTo>
                    <a:pt x="97530" y="97766"/>
                  </a:lnTo>
                  <a:lnTo>
                    <a:pt x="94369" y="95407"/>
                  </a:lnTo>
                  <a:lnTo>
                    <a:pt x="94131" y="95040"/>
                  </a:lnTo>
                  <a:lnTo>
                    <a:pt x="94156" y="94491"/>
                  </a:lnTo>
                  <a:lnTo>
                    <a:pt x="94221" y="93099"/>
                  </a:lnTo>
                  <a:lnTo>
                    <a:pt x="93277" y="92031"/>
                  </a:lnTo>
                  <a:lnTo>
                    <a:pt x="93020" y="91975"/>
                  </a:lnTo>
                  <a:lnTo>
                    <a:pt x="92552" y="91874"/>
                  </a:lnTo>
                  <a:lnTo>
                    <a:pt x="91451" y="91635"/>
                  </a:lnTo>
                  <a:lnTo>
                    <a:pt x="90960" y="91749"/>
                  </a:lnTo>
                  <a:lnTo>
                    <a:pt x="90365" y="91887"/>
                  </a:lnTo>
                  <a:lnTo>
                    <a:pt x="89989" y="91974"/>
                  </a:lnTo>
                  <a:lnTo>
                    <a:pt x="89305" y="92133"/>
                  </a:lnTo>
                  <a:lnTo>
                    <a:pt x="89095" y="92595"/>
                  </a:lnTo>
                  <a:lnTo>
                    <a:pt x="87358" y="93178"/>
                  </a:lnTo>
                  <a:lnTo>
                    <a:pt x="86855" y="93020"/>
                  </a:lnTo>
                  <a:lnTo>
                    <a:pt x="86477" y="92861"/>
                  </a:lnTo>
                  <a:lnTo>
                    <a:pt x="86360" y="92658"/>
                  </a:lnTo>
                  <a:lnTo>
                    <a:pt x="85721" y="91556"/>
                  </a:lnTo>
                  <a:lnTo>
                    <a:pt x="84777" y="91438"/>
                  </a:lnTo>
                  <a:lnTo>
                    <a:pt x="84118" y="91599"/>
                  </a:lnTo>
                  <a:lnTo>
                    <a:pt x="83703" y="91701"/>
                  </a:lnTo>
                  <a:lnTo>
                    <a:pt x="83486" y="91754"/>
                  </a:lnTo>
                  <a:lnTo>
                    <a:pt x="82366" y="91092"/>
                  </a:lnTo>
                  <a:lnTo>
                    <a:pt x="82299" y="90920"/>
                  </a:lnTo>
                  <a:lnTo>
                    <a:pt x="82180" y="90615"/>
                  </a:lnTo>
                  <a:lnTo>
                    <a:pt x="81944" y="90129"/>
                  </a:lnTo>
                  <a:lnTo>
                    <a:pt x="81251" y="89658"/>
                  </a:lnTo>
                  <a:lnTo>
                    <a:pt x="79564" y="90094"/>
                  </a:lnTo>
                  <a:lnTo>
                    <a:pt x="78953" y="90251"/>
                  </a:lnTo>
                  <a:lnTo>
                    <a:pt x="78598" y="90117"/>
                  </a:lnTo>
                  <a:lnTo>
                    <a:pt x="77028" y="89476"/>
                  </a:lnTo>
                  <a:lnTo>
                    <a:pt x="76341" y="88274"/>
                  </a:lnTo>
                  <a:lnTo>
                    <a:pt x="76170" y="87556"/>
                  </a:lnTo>
                  <a:lnTo>
                    <a:pt x="75900" y="86415"/>
                  </a:lnTo>
                  <a:lnTo>
                    <a:pt x="75541" y="86312"/>
                  </a:lnTo>
                  <a:lnTo>
                    <a:pt x="74091" y="85897"/>
                  </a:lnTo>
                  <a:lnTo>
                    <a:pt x="72635" y="86611"/>
                  </a:lnTo>
                  <a:lnTo>
                    <a:pt x="72163" y="86804"/>
                  </a:lnTo>
                  <a:lnTo>
                    <a:pt x="71525" y="86793"/>
                  </a:lnTo>
                  <a:lnTo>
                    <a:pt x="70531" y="86776"/>
                  </a:lnTo>
                  <a:lnTo>
                    <a:pt x="69658" y="88174"/>
                  </a:lnTo>
                  <a:lnTo>
                    <a:pt x="69556" y="88337"/>
                  </a:lnTo>
                  <a:lnTo>
                    <a:pt x="69238" y="88470"/>
                  </a:lnTo>
                  <a:lnTo>
                    <a:pt x="66961" y="89419"/>
                  </a:lnTo>
                  <a:lnTo>
                    <a:pt x="66322" y="89400"/>
                  </a:lnTo>
                  <a:lnTo>
                    <a:pt x="65304" y="89370"/>
                  </a:lnTo>
                  <a:lnTo>
                    <a:pt x="64997" y="89361"/>
                  </a:lnTo>
                  <a:lnTo>
                    <a:pt x="64244" y="88764"/>
                  </a:lnTo>
                  <a:lnTo>
                    <a:pt x="63748" y="87859"/>
                  </a:lnTo>
                  <a:lnTo>
                    <a:pt x="63789" y="87456"/>
                  </a:lnTo>
                  <a:lnTo>
                    <a:pt x="63850" y="86849"/>
                  </a:lnTo>
                  <a:lnTo>
                    <a:pt x="63913" y="86230"/>
                  </a:lnTo>
                  <a:lnTo>
                    <a:pt x="63473" y="85068"/>
                  </a:lnTo>
                  <a:lnTo>
                    <a:pt x="62697" y="84676"/>
                  </a:lnTo>
                  <a:lnTo>
                    <a:pt x="62100" y="84644"/>
                  </a:lnTo>
                  <a:lnTo>
                    <a:pt x="61831" y="84630"/>
                  </a:lnTo>
                  <a:lnTo>
                    <a:pt x="61068" y="84486"/>
                  </a:lnTo>
                  <a:lnTo>
                    <a:pt x="60069" y="83532"/>
                  </a:lnTo>
                  <a:lnTo>
                    <a:pt x="59662" y="82415"/>
                  </a:lnTo>
                  <a:lnTo>
                    <a:pt x="59847" y="81575"/>
                  </a:lnTo>
                  <a:lnTo>
                    <a:pt x="59627" y="80838"/>
                  </a:lnTo>
                  <a:lnTo>
                    <a:pt x="59580" y="80680"/>
                  </a:lnTo>
                  <a:lnTo>
                    <a:pt x="58278" y="79830"/>
                  </a:lnTo>
                  <a:lnTo>
                    <a:pt x="58114" y="79723"/>
                  </a:lnTo>
                  <a:lnTo>
                    <a:pt x="57254" y="79161"/>
                  </a:lnTo>
                  <a:lnTo>
                    <a:pt x="56809" y="79167"/>
                  </a:lnTo>
                  <a:lnTo>
                    <a:pt x="56553" y="79170"/>
                  </a:lnTo>
                  <a:lnTo>
                    <a:pt x="55169" y="78326"/>
                  </a:lnTo>
                  <a:lnTo>
                    <a:pt x="55128" y="76206"/>
                  </a:lnTo>
                  <a:lnTo>
                    <a:pt x="54923" y="75871"/>
                  </a:lnTo>
                  <a:lnTo>
                    <a:pt x="54683" y="75479"/>
                  </a:lnTo>
                  <a:lnTo>
                    <a:pt x="53882" y="74920"/>
                  </a:lnTo>
                  <a:lnTo>
                    <a:pt x="52403" y="74811"/>
                  </a:lnTo>
                  <a:lnTo>
                    <a:pt x="52176" y="74794"/>
                  </a:lnTo>
                  <a:lnTo>
                    <a:pt x="50989" y="74707"/>
                  </a:lnTo>
                  <a:lnTo>
                    <a:pt x="50688" y="74685"/>
                  </a:lnTo>
                  <a:lnTo>
                    <a:pt x="49568" y="73971"/>
                  </a:lnTo>
                  <a:lnTo>
                    <a:pt x="49405" y="73867"/>
                  </a:lnTo>
                  <a:lnTo>
                    <a:pt x="48572" y="71015"/>
                  </a:lnTo>
                  <a:lnTo>
                    <a:pt x="48472" y="70302"/>
                  </a:lnTo>
                  <a:lnTo>
                    <a:pt x="48428" y="69994"/>
                  </a:lnTo>
                  <a:lnTo>
                    <a:pt x="48372" y="69597"/>
                  </a:lnTo>
                  <a:lnTo>
                    <a:pt x="48318" y="69216"/>
                  </a:lnTo>
                  <a:lnTo>
                    <a:pt x="47135" y="67710"/>
                  </a:lnTo>
                  <a:lnTo>
                    <a:pt x="46967" y="67695"/>
                  </a:lnTo>
                  <a:lnTo>
                    <a:pt x="45748" y="67580"/>
                  </a:lnTo>
                  <a:lnTo>
                    <a:pt x="45596" y="67565"/>
                  </a:lnTo>
                  <a:lnTo>
                    <a:pt x="44905" y="67500"/>
                  </a:lnTo>
                  <a:lnTo>
                    <a:pt x="44154" y="68336"/>
                  </a:lnTo>
                  <a:lnTo>
                    <a:pt x="43826" y="68700"/>
                  </a:lnTo>
                  <a:lnTo>
                    <a:pt x="43017" y="69128"/>
                  </a:lnTo>
                  <a:lnTo>
                    <a:pt x="42667" y="69314"/>
                  </a:lnTo>
                  <a:lnTo>
                    <a:pt x="42383" y="69464"/>
                  </a:lnTo>
                  <a:lnTo>
                    <a:pt x="41910" y="69309"/>
                  </a:lnTo>
                  <a:lnTo>
                    <a:pt x="41746" y="69113"/>
                  </a:lnTo>
                  <a:lnTo>
                    <a:pt x="41171" y="68426"/>
                  </a:lnTo>
                  <a:lnTo>
                    <a:pt x="40143" y="68269"/>
                  </a:lnTo>
                  <a:lnTo>
                    <a:pt x="39495" y="68500"/>
                  </a:lnTo>
                  <a:lnTo>
                    <a:pt x="38491" y="68859"/>
                  </a:lnTo>
                  <a:lnTo>
                    <a:pt x="38225" y="68954"/>
                  </a:lnTo>
                  <a:lnTo>
                    <a:pt x="37452" y="69230"/>
                  </a:lnTo>
                  <a:lnTo>
                    <a:pt x="36309" y="69638"/>
                  </a:lnTo>
                  <a:lnTo>
                    <a:pt x="35032" y="68929"/>
                  </a:lnTo>
                  <a:lnTo>
                    <a:pt x="34420" y="68588"/>
                  </a:lnTo>
                  <a:lnTo>
                    <a:pt x="33390" y="67156"/>
                  </a:lnTo>
                  <a:lnTo>
                    <a:pt x="32385" y="65758"/>
                  </a:lnTo>
                  <a:lnTo>
                    <a:pt x="32096" y="65702"/>
                  </a:lnTo>
                  <a:lnTo>
                    <a:pt x="31912" y="65667"/>
                  </a:lnTo>
                  <a:lnTo>
                    <a:pt x="30626" y="66420"/>
                  </a:lnTo>
                  <a:lnTo>
                    <a:pt x="30277" y="66625"/>
                  </a:lnTo>
                  <a:lnTo>
                    <a:pt x="29695" y="66717"/>
                  </a:lnTo>
                  <a:lnTo>
                    <a:pt x="28642" y="65940"/>
                  </a:lnTo>
                  <a:lnTo>
                    <a:pt x="28243" y="65094"/>
                  </a:lnTo>
                  <a:lnTo>
                    <a:pt x="27588" y="63703"/>
                  </a:lnTo>
                  <a:lnTo>
                    <a:pt x="27355" y="63570"/>
                  </a:lnTo>
                  <a:lnTo>
                    <a:pt x="26389" y="63019"/>
                  </a:lnTo>
                  <a:lnTo>
                    <a:pt x="24530" y="63307"/>
                  </a:lnTo>
                  <a:lnTo>
                    <a:pt x="24399" y="63327"/>
                  </a:lnTo>
                  <a:lnTo>
                    <a:pt x="23445" y="63475"/>
                  </a:lnTo>
                  <a:lnTo>
                    <a:pt x="21156" y="63475"/>
                  </a:lnTo>
                  <a:lnTo>
                    <a:pt x="20284" y="62927"/>
                  </a:lnTo>
                  <a:lnTo>
                    <a:pt x="20191" y="62781"/>
                  </a:lnTo>
                  <a:lnTo>
                    <a:pt x="19352" y="61451"/>
                  </a:lnTo>
                  <a:lnTo>
                    <a:pt x="18008" y="60771"/>
                  </a:lnTo>
                  <a:lnTo>
                    <a:pt x="17129" y="60631"/>
                  </a:lnTo>
                  <a:lnTo>
                    <a:pt x="16305" y="61140"/>
                  </a:lnTo>
                  <a:lnTo>
                    <a:pt x="15677" y="61939"/>
                  </a:lnTo>
                  <a:lnTo>
                    <a:pt x="15306" y="62410"/>
                  </a:lnTo>
                  <a:lnTo>
                    <a:pt x="14152" y="63164"/>
                  </a:lnTo>
                  <a:lnTo>
                    <a:pt x="13547" y="63197"/>
                  </a:lnTo>
                  <a:lnTo>
                    <a:pt x="11575" y="63304"/>
                  </a:lnTo>
                  <a:lnTo>
                    <a:pt x="11170" y="62935"/>
                  </a:lnTo>
                  <a:lnTo>
                    <a:pt x="10920" y="62250"/>
                  </a:lnTo>
                  <a:lnTo>
                    <a:pt x="10615" y="61419"/>
                  </a:lnTo>
                  <a:lnTo>
                    <a:pt x="10471" y="61266"/>
                  </a:lnTo>
                  <a:lnTo>
                    <a:pt x="10275" y="61056"/>
                  </a:lnTo>
                  <a:lnTo>
                    <a:pt x="9605" y="60343"/>
                  </a:lnTo>
                  <a:lnTo>
                    <a:pt x="9392" y="60116"/>
                  </a:lnTo>
                  <a:lnTo>
                    <a:pt x="7967" y="58598"/>
                  </a:lnTo>
                  <a:lnTo>
                    <a:pt x="7839" y="58462"/>
                  </a:lnTo>
                  <a:lnTo>
                    <a:pt x="7457" y="57206"/>
                  </a:lnTo>
                  <a:lnTo>
                    <a:pt x="7602" y="57078"/>
                  </a:lnTo>
                  <a:lnTo>
                    <a:pt x="7745" y="56952"/>
                  </a:lnTo>
                  <a:lnTo>
                    <a:pt x="7910" y="56807"/>
                  </a:lnTo>
                  <a:lnTo>
                    <a:pt x="8845" y="55984"/>
                  </a:lnTo>
                  <a:lnTo>
                    <a:pt x="8928" y="55663"/>
                  </a:lnTo>
                  <a:lnTo>
                    <a:pt x="8995" y="55402"/>
                  </a:lnTo>
                  <a:lnTo>
                    <a:pt x="9881" y="51954"/>
                  </a:lnTo>
                  <a:lnTo>
                    <a:pt x="9914" y="51826"/>
                  </a:lnTo>
                  <a:lnTo>
                    <a:pt x="10328" y="50215"/>
                  </a:lnTo>
                  <a:lnTo>
                    <a:pt x="10176" y="49884"/>
                  </a:lnTo>
                  <a:lnTo>
                    <a:pt x="9621" y="48669"/>
                  </a:lnTo>
                  <a:lnTo>
                    <a:pt x="8824" y="46921"/>
                  </a:lnTo>
                  <a:lnTo>
                    <a:pt x="8593" y="46416"/>
                  </a:lnTo>
                  <a:lnTo>
                    <a:pt x="8314" y="46033"/>
                  </a:lnTo>
                  <a:lnTo>
                    <a:pt x="7563" y="45002"/>
                  </a:lnTo>
                  <a:lnTo>
                    <a:pt x="6301" y="43269"/>
                  </a:lnTo>
                  <a:lnTo>
                    <a:pt x="5798" y="42578"/>
                  </a:lnTo>
                  <a:lnTo>
                    <a:pt x="5647" y="42372"/>
                  </a:lnTo>
                  <a:lnTo>
                    <a:pt x="5159" y="42267"/>
                  </a:lnTo>
                  <a:lnTo>
                    <a:pt x="4475" y="42121"/>
                  </a:lnTo>
                  <a:lnTo>
                    <a:pt x="3592" y="41932"/>
                  </a:lnTo>
                  <a:lnTo>
                    <a:pt x="1854" y="41158"/>
                  </a:lnTo>
                  <a:lnTo>
                    <a:pt x="603" y="40602"/>
                  </a:lnTo>
                  <a:lnTo>
                    <a:pt x="90" y="39913"/>
                  </a:lnTo>
                  <a:lnTo>
                    <a:pt x="62" y="39424"/>
                  </a:lnTo>
                  <a:lnTo>
                    <a:pt x="18" y="38675"/>
                  </a:lnTo>
                  <a:lnTo>
                    <a:pt x="0" y="38362"/>
                  </a:lnTo>
                  <a:lnTo>
                    <a:pt x="428" y="36993"/>
                  </a:lnTo>
                  <a:lnTo>
                    <a:pt x="517" y="36711"/>
                  </a:lnTo>
                  <a:lnTo>
                    <a:pt x="251" y="34815"/>
                  </a:lnTo>
                  <a:lnTo>
                    <a:pt x="2591" y="32903"/>
                  </a:lnTo>
                  <a:lnTo>
                    <a:pt x="3398" y="32236"/>
                  </a:lnTo>
                  <a:lnTo>
                    <a:pt x="3879" y="31842"/>
                  </a:lnTo>
                  <a:lnTo>
                    <a:pt x="4431" y="31389"/>
                  </a:lnTo>
                  <a:lnTo>
                    <a:pt x="5021" y="30910"/>
                  </a:lnTo>
                  <a:lnTo>
                    <a:pt x="10355" y="26500"/>
                  </a:lnTo>
                  <a:lnTo>
                    <a:pt x="12759" y="24646"/>
                  </a:lnTo>
                  <a:lnTo>
                    <a:pt x="14647" y="23107"/>
                  </a:lnTo>
                  <a:lnTo>
                    <a:pt x="17851" y="20363"/>
                  </a:lnTo>
                  <a:lnTo>
                    <a:pt x="19307" y="19285"/>
                  </a:lnTo>
                  <a:lnTo>
                    <a:pt x="20755" y="1799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099" name="pg1080">
              <a:extLst>
                <a:ext uri="{FF2B5EF4-FFF2-40B4-BE49-F238E27FC236}">
                  <a16:creationId xmlns:a16="http://schemas.microsoft.com/office/drawing/2014/main" id="{926FE71D-6217-0540-88E4-00928912675B}"/>
                </a:ext>
              </a:extLst>
            </p:cNvPr>
            <p:cNvSpPr/>
            <p:nvPr/>
          </p:nvSpPr>
          <p:spPr>
            <a:xfrm>
              <a:off x="4098030" y="4451220"/>
              <a:ext cx="322999" cy="274901"/>
            </a:xfrm>
            <a:custGeom>
              <a:avLst/>
              <a:gdLst/>
              <a:ahLst/>
              <a:cxnLst/>
              <a:rect l="0" t="0" r="0" b="0"/>
              <a:pathLst>
                <a:path w="322999" h="274901">
                  <a:moveTo>
                    <a:pt x="136786" y="7439"/>
                  </a:moveTo>
                  <a:lnTo>
                    <a:pt x="136556" y="8282"/>
                  </a:lnTo>
                  <a:lnTo>
                    <a:pt x="136306" y="10017"/>
                  </a:lnTo>
                  <a:lnTo>
                    <a:pt x="136302" y="11292"/>
                  </a:lnTo>
                  <a:lnTo>
                    <a:pt x="136436" y="12317"/>
                  </a:lnTo>
                  <a:lnTo>
                    <a:pt x="136327" y="12579"/>
                  </a:lnTo>
                  <a:lnTo>
                    <a:pt x="136060" y="12854"/>
                  </a:lnTo>
                  <a:lnTo>
                    <a:pt x="137338" y="12228"/>
                  </a:lnTo>
                  <a:lnTo>
                    <a:pt x="137914" y="12065"/>
                  </a:lnTo>
                  <a:lnTo>
                    <a:pt x="138489" y="12155"/>
                  </a:lnTo>
                  <a:lnTo>
                    <a:pt x="138988" y="11948"/>
                  </a:lnTo>
                  <a:lnTo>
                    <a:pt x="139292" y="11366"/>
                  </a:lnTo>
                  <a:lnTo>
                    <a:pt x="139576" y="11022"/>
                  </a:lnTo>
                  <a:lnTo>
                    <a:pt x="140158" y="10589"/>
                  </a:lnTo>
                  <a:lnTo>
                    <a:pt x="140695" y="10410"/>
                  </a:lnTo>
                  <a:lnTo>
                    <a:pt x="141108" y="10070"/>
                  </a:lnTo>
                  <a:lnTo>
                    <a:pt x="141459" y="9475"/>
                  </a:lnTo>
                  <a:lnTo>
                    <a:pt x="142295" y="9121"/>
                  </a:lnTo>
                  <a:lnTo>
                    <a:pt x="142612" y="9747"/>
                  </a:lnTo>
                  <a:lnTo>
                    <a:pt x="142804" y="10336"/>
                  </a:lnTo>
                  <a:lnTo>
                    <a:pt x="142302" y="10683"/>
                  </a:lnTo>
                  <a:lnTo>
                    <a:pt x="142179" y="10919"/>
                  </a:lnTo>
                  <a:lnTo>
                    <a:pt x="142600" y="11942"/>
                  </a:lnTo>
                  <a:lnTo>
                    <a:pt x="142739" y="12055"/>
                  </a:lnTo>
                  <a:lnTo>
                    <a:pt x="143052" y="11440"/>
                  </a:lnTo>
                  <a:lnTo>
                    <a:pt x="143506" y="10247"/>
                  </a:lnTo>
                  <a:lnTo>
                    <a:pt x="144247" y="9342"/>
                  </a:lnTo>
                  <a:lnTo>
                    <a:pt x="144849" y="9092"/>
                  </a:lnTo>
                  <a:lnTo>
                    <a:pt x="146111" y="9323"/>
                  </a:lnTo>
                  <a:lnTo>
                    <a:pt x="146190" y="9104"/>
                  </a:lnTo>
                  <a:lnTo>
                    <a:pt x="145768" y="8839"/>
                  </a:lnTo>
                  <a:lnTo>
                    <a:pt x="145273" y="8134"/>
                  </a:lnTo>
                  <a:lnTo>
                    <a:pt x="144912" y="6393"/>
                  </a:lnTo>
                  <a:lnTo>
                    <a:pt x="144940" y="6255"/>
                  </a:lnTo>
                  <a:lnTo>
                    <a:pt x="145449" y="5749"/>
                  </a:lnTo>
                  <a:lnTo>
                    <a:pt x="147011" y="5569"/>
                  </a:lnTo>
                  <a:lnTo>
                    <a:pt x="148805" y="5527"/>
                  </a:lnTo>
                  <a:lnTo>
                    <a:pt x="149121" y="5367"/>
                  </a:lnTo>
                  <a:lnTo>
                    <a:pt x="149139" y="5166"/>
                  </a:lnTo>
                  <a:lnTo>
                    <a:pt x="149245" y="4975"/>
                  </a:lnTo>
                  <a:lnTo>
                    <a:pt x="150336" y="4781"/>
                  </a:lnTo>
                  <a:lnTo>
                    <a:pt x="150698" y="4576"/>
                  </a:lnTo>
                  <a:lnTo>
                    <a:pt x="150794" y="4393"/>
                  </a:lnTo>
                  <a:lnTo>
                    <a:pt x="150904" y="3819"/>
                  </a:lnTo>
                  <a:lnTo>
                    <a:pt x="150918" y="2515"/>
                  </a:lnTo>
                  <a:lnTo>
                    <a:pt x="150663" y="2000"/>
                  </a:lnTo>
                  <a:lnTo>
                    <a:pt x="151585" y="188"/>
                  </a:lnTo>
                  <a:lnTo>
                    <a:pt x="152064" y="524"/>
                  </a:lnTo>
                  <a:lnTo>
                    <a:pt x="152667" y="1862"/>
                  </a:lnTo>
                  <a:lnTo>
                    <a:pt x="152829" y="1888"/>
                  </a:lnTo>
                  <a:lnTo>
                    <a:pt x="152980" y="1664"/>
                  </a:lnTo>
                  <a:lnTo>
                    <a:pt x="153757" y="1652"/>
                  </a:lnTo>
                  <a:lnTo>
                    <a:pt x="154139" y="1959"/>
                  </a:lnTo>
                  <a:lnTo>
                    <a:pt x="154450" y="2641"/>
                  </a:lnTo>
                  <a:lnTo>
                    <a:pt x="156130" y="3663"/>
                  </a:lnTo>
                  <a:lnTo>
                    <a:pt x="157025" y="5284"/>
                  </a:lnTo>
                  <a:lnTo>
                    <a:pt x="157696" y="5911"/>
                  </a:lnTo>
                  <a:lnTo>
                    <a:pt x="158006" y="6604"/>
                  </a:lnTo>
                  <a:lnTo>
                    <a:pt x="158509" y="8095"/>
                  </a:lnTo>
                  <a:lnTo>
                    <a:pt x="162139" y="6967"/>
                  </a:lnTo>
                  <a:lnTo>
                    <a:pt x="162374" y="7770"/>
                  </a:lnTo>
                  <a:lnTo>
                    <a:pt x="161953" y="7913"/>
                  </a:lnTo>
                  <a:lnTo>
                    <a:pt x="162176" y="8716"/>
                  </a:lnTo>
                  <a:lnTo>
                    <a:pt x="162344" y="8950"/>
                  </a:lnTo>
                  <a:lnTo>
                    <a:pt x="163144" y="8671"/>
                  </a:lnTo>
                  <a:lnTo>
                    <a:pt x="163042" y="8289"/>
                  </a:lnTo>
                  <a:lnTo>
                    <a:pt x="163776" y="8037"/>
                  </a:lnTo>
                  <a:lnTo>
                    <a:pt x="163767" y="11664"/>
                  </a:lnTo>
                  <a:lnTo>
                    <a:pt x="166626" y="10291"/>
                  </a:lnTo>
                  <a:lnTo>
                    <a:pt x="167882" y="9537"/>
                  </a:lnTo>
                  <a:lnTo>
                    <a:pt x="168776" y="9355"/>
                  </a:lnTo>
                  <a:lnTo>
                    <a:pt x="169561" y="9519"/>
                  </a:lnTo>
                  <a:lnTo>
                    <a:pt x="170260" y="10272"/>
                  </a:lnTo>
                  <a:lnTo>
                    <a:pt x="171189" y="10041"/>
                  </a:lnTo>
                  <a:lnTo>
                    <a:pt x="173350" y="10156"/>
                  </a:lnTo>
                  <a:lnTo>
                    <a:pt x="174627" y="9948"/>
                  </a:lnTo>
                  <a:lnTo>
                    <a:pt x="176045" y="7179"/>
                  </a:lnTo>
                  <a:lnTo>
                    <a:pt x="176706" y="6955"/>
                  </a:lnTo>
                  <a:lnTo>
                    <a:pt x="177136" y="7082"/>
                  </a:lnTo>
                  <a:lnTo>
                    <a:pt x="177332" y="7578"/>
                  </a:lnTo>
                  <a:lnTo>
                    <a:pt x="178280" y="8600"/>
                  </a:lnTo>
                  <a:lnTo>
                    <a:pt x="179101" y="9941"/>
                  </a:lnTo>
                  <a:lnTo>
                    <a:pt x="179614" y="10340"/>
                  </a:lnTo>
                  <a:lnTo>
                    <a:pt x="180495" y="10421"/>
                  </a:lnTo>
                  <a:lnTo>
                    <a:pt x="181403" y="10007"/>
                  </a:lnTo>
                  <a:lnTo>
                    <a:pt x="181885" y="10093"/>
                  </a:lnTo>
                  <a:lnTo>
                    <a:pt x="182855" y="10428"/>
                  </a:lnTo>
                  <a:lnTo>
                    <a:pt x="183571" y="10559"/>
                  </a:lnTo>
                  <a:lnTo>
                    <a:pt x="184830" y="10618"/>
                  </a:lnTo>
                  <a:lnTo>
                    <a:pt x="184989" y="10487"/>
                  </a:lnTo>
                  <a:lnTo>
                    <a:pt x="185202" y="10107"/>
                  </a:lnTo>
                  <a:lnTo>
                    <a:pt x="185563" y="9686"/>
                  </a:lnTo>
                  <a:lnTo>
                    <a:pt x="185938" y="9682"/>
                  </a:lnTo>
                  <a:lnTo>
                    <a:pt x="186513" y="9034"/>
                  </a:lnTo>
                  <a:lnTo>
                    <a:pt x="187487" y="9000"/>
                  </a:lnTo>
                  <a:lnTo>
                    <a:pt x="188165" y="9082"/>
                  </a:lnTo>
                  <a:lnTo>
                    <a:pt x="188877" y="9351"/>
                  </a:lnTo>
                  <a:lnTo>
                    <a:pt x="189607" y="8829"/>
                  </a:lnTo>
                  <a:lnTo>
                    <a:pt x="189739" y="9017"/>
                  </a:lnTo>
                  <a:lnTo>
                    <a:pt x="189879" y="9209"/>
                  </a:lnTo>
                  <a:lnTo>
                    <a:pt x="190264" y="9228"/>
                  </a:lnTo>
                  <a:lnTo>
                    <a:pt x="190364" y="8993"/>
                  </a:lnTo>
                  <a:lnTo>
                    <a:pt x="190416" y="8460"/>
                  </a:lnTo>
                  <a:lnTo>
                    <a:pt x="190860" y="7972"/>
                  </a:lnTo>
                  <a:lnTo>
                    <a:pt x="191545" y="8039"/>
                  </a:lnTo>
                  <a:lnTo>
                    <a:pt x="192058" y="7864"/>
                  </a:lnTo>
                  <a:lnTo>
                    <a:pt x="192195" y="7350"/>
                  </a:lnTo>
                  <a:lnTo>
                    <a:pt x="191913" y="7219"/>
                  </a:lnTo>
                  <a:lnTo>
                    <a:pt x="191900" y="6906"/>
                  </a:lnTo>
                  <a:lnTo>
                    <a:pt x="192646" y="6892"/>
                  </a:lnTo>
                  <a:lnTo>
                    <a:pt x="192955" y="7055"/>
                  </a:lnTo>
                  <a:lnTo>
                    <a:pt x="193132" y="7246"/>
                  </a:lnTo>
                  <a:lnTo>
                    <a:pt x="193335" y="7153"/>
                  </a:lnTo>
                  <a:lnTo>
                    <a:pt x="193582" y="7149"/>
                  </a:lnTo>
                  <a:lnTo>
                    <a:pt x="194281" y="7504"/>
                  </a:lnTo>
                  <a:lnTo>
                    <a:pt x="194620" y="7176"/>
                  </a:lnTo>
                  <a:lnTo>
                    <a:pt x="194960" y="7213"/>
                  </a:lnTo>
                  <a:lnTo>
                    <a:pt x="195243" y="6974"/>
                  </a:lnTo>
                  <a:lnTo>
                    <a:pt x="195250" y="6635"/>
                  </a:lnTo>
                  <a:lnTo>
                    <a:pt x="195295" y="7231"/>
                  </a:lnTo>
                  <a:lnTo>
                    <a:pt x="194933" y="7444"/>
                  </a:lnTo>
                  <a:lnTo>
                    <a:pt x="194947" y="7992"/>
                  </a:lnTo>
                  <a:lnTo>
                    <a:pt x="194806" y="8215"/>
                  </a:lnTo>
                  <a:lnTo>
                    <a:pt x="194541" y="8093"/>
                  </a:lnTo>
                  <a:lnTo>
                    <a:pt x="194515" y="9129"/>
                  </a:lnTo>
                  <a:lnTo>
                    <a:pt x="194959" y="9520"/>
                  </a:lnTo>
                  <a:lnTo>
                    <a:pt x="195121" y="10478"/>
                  </a:lnTo>
                  <a:lnTo>
                    <a:pt x="195111" y="10690"/>
                  </a:lnTo>
                  <a:lnTo>
                    <a:pt x="194836" y="11548"/>
                  </a:lnTo>
                  <a:lnTo>
                    <a:pt x="195056" y="11708"/>
                  </a:lnTo>
                  <a:lnTo>
                    <a:pt x="195355" y="11685"/>
                  </a:lnTo>
                  <a:lnTo>
                    <a:pt x="195892" y="12006"/>
                  </a:lnTo>
                  <a:lnTo>
                    <a:pt x="196463" y="12173"/>
                  </a:lnTo>
                  <a:lnTo>
                    <a:pt x="196666" y="11908"/>
                  </a:lnTo>
                  <a:lnTo>
                    <a:pt x="196704" y="11472"/>
                  </a:lnTo>
                  <a:lnTo>
                    <a:pt x="196718" y="10820"/>
                  </a:lnTo>
                  <a:lnTo>
                    <a:pt x="196573" y="10537"/>
                  </a:lnTo>
                  <a:lnTo>
                    <a:pt x="196573" y="9736"/>
                  </a:lnTo>
                  <a:lnTo>
                    <a:pt x="196916" y="9195"/>
                  </a:lnTo>
                  <a:lnTo>
                    <a:pt x="197677" y="8926"/>
                  </a:lnTo>
                  <a:lnTo>
                    <a:pt x="197687" y="9254"/>
                  </a:lnTo>
                  <a:lnTo>
                    <a:pt x="197584" y="9657"/>
                  </a:lnTo>
                  <a:lnTo>
                    <a:pt x="197674" y="10067"/>
                  </a:lnTo>
                  <a:lnTo>
                    <a:pt x="197953" y="10290"/>
                  </a:lnTo>
                  <a:lnTo>
                    <a:pt x="197478" y="10484"/>
                  </a:lnTo>
                  <a:lnTo>
                    <a:pt x="197464" y="10842"/>
                  </a:lnTo>
                  <a:lnTo>
                    <a:pt x="198087" y="11934"/>
                  </a:lnTo>
                  <a:lnTo>
                    <a:pt x="198923" y="11945"/>
                  </a:lnTo>
                  <a:lnTo>
                    <a:pt x="199505" y="11811"/>
                  </a:lnTo>
                  <a:lnTo>
                    <a:pt x="199856" y="12146"/>
                  </a:lnTo>
                  <a:lnTo>
                    <a:pt x="200513" y="12474"/>
                  </a:lnTo>
                  <a:lnTo>
                    <a:pt x="200654" y="12508"/>
                  </a:lnTo>
                  <a:lnTo>
                    <a:pt x="200554" y="12258"/>
                  </a:lnTo>
                  <a:lnTo>
                    <a:pt x="200406" y="12109"/>
                  </a:lnTo>
                  <a:lnTo>
                    <a:pt x="200468" y="11501"/>
                  </a:lnTo>
                  <a:lnTo>
                    <a:pt x="201700" y="11438"/>
                  </a:lnTo>
                  <a:lnTo>
                    <a:pt x="202113" y="12086"/>
                  </a:lnTo>
                  <a:lnTo>
                    <a:pt x="202209" y="12545"/>
                  </a:lnTo>
                  <a:lnTo>
                    <a:pt x="202887" y="12567"/>
                  </a:lnTo>
                  <a:lnTo>
                    <a:pt x="201844" y="9570"/>
                  </a:lnTo>
                  <a:lnTo>
                    <a:pt x="201125" y="9842"/>
                  </a:lnTo>
                  <a:lnTo>
                    <a:pt x="199752" y="8862"/>
                  </a:lnTo>
                  <a:lnTo>
                    <a:pt x="198596" y="8594"/>
                  </a:lnTo>
                  <a:lnTo>
                    <a:pt x="197683" y="7774"/>
                  </a:lnTo>
                  <a:lnTo>
                    <a:pt x="197177" y="7480"/>
                  </a:lnTo>
                  <a:lnTo>
                    <a:pt x="196960" y="6690"/>
                  </a:lnTo>
                  <a:lnTo>
                    <a:pt x="196316" y="5978"/>
                  </a:lnTo>
                  <a:lnTo>
                    <a:pt x="197320" y="5546"/>
                  </a:lnTo>
                  <a:lnTo>
                    <a:pt x="197171" y="4958"/>
                  </a:lnTo>
                  <a:lnTo>
                    <a:pt x="202746" y="3200"/>
                  </a:lnTo>
                  <a:lnTo>
                    <a:pt x="203302" y="5250"/>
                  </a:lnTo>
                  <a:lnTo>
                    <a:pt x="203439" y="5753"/>
                  </a:lnTo>
                  <a:lnTo>
                    <a:pt x="203985" y="5564"/>
                  </a:lnTo>
                  <a:lnTo>
                    <a:pt x="204309" y="6171"/>
                  </a:lnTo>
                  <a:lnTo>
                    <a:pt x="204391" y="6506"/>
                  </a:lnTo>
                  <a:lnTo>
                    <a:pt x="204174" y="6909"/>
                  </a:lnTo>
                  <a:lnTo>
                    <a:pt x="204136" y="7412"/>
                  </a:lnTo>
                  <a:lnTo>
                    <a:pt x="204646" y="8430"/>
                  </a:lnTo>
                  <a:lnTo>
                    <a:pt x="205155" y="8802"/>
                  </a:lnTo>
                  <a:lnTo>
                    <a:pt x="205292" y="9295"/>
                  </a:lnTo>
                  <a:lnTo>
                    <a:pt x="205351" y="10625"/>
                  </a:lnTo>
                  <a:lnTo>
                    <a:pt x="205825" y="11926"/>
                  </a:lnTo>
                  <a:lnTo>
                    <a:pt x="207129" y="11356"/>
                  </a:lnTo>
                  <a:lnTo>
                    <a:pt x="206923" y="10674"/>
                  </a:lnTo>
                  <a:lnTo>
                    <a:pt x="207422" y="10466"/>
                  </a:lnTo>
                  <a:lnTo>
                    <a:pt x="207464" y="9303"/>
                  </a:lnTo>
                  <a:lnTo>
                    <a:pt x="207860" y="8882"/>
                  </a:lnTo>
                  <a:lnTo>
                    <a:pt x="208025" y="8527"/>
                  </a:lnTo>
                  <a:lnTo>
                    <a:pt x="207925" y="8073"/>
                  </a:lnTo>
                  <a:lnTo>
                    <a:pt x="207265" y="6167"/>
                  </a:lnTo>
                  <a:lnTo>
                    <a:pt x="205596" y="6775"/>
                  </a:lnTo>
                  <a:lnTo>
                    <a:pt x="205288" y="5885"/>
                  </a:lnTo>
                  <a:lnTo>
                    <a:pt x="205541" y="5578"/>
                  </a:lnTo>
                  <a:lnTo>
                    <a:pt x="205768" y="5041"/>
                  </a:lnTo>
                  <a:lnTo>
                    <a:pt x="205926" y="4989"/>
                  </a:lnTo>
                  <a:lnTo>
                    <a:pt x="206230" y="4494"/>
                  </a:lnTo>
                  <a:lnTo>
                    <a:pt x="205909" y="4549"/>
                  </a:lnTo>
                  <a:lnTo>
                    <a:pt x="205737" y="4464"/>
                  </a:lnTo>
                  <a:lnTo>
                    <a:pt x="205631" y="4236"/>
                  </a:lnTo>
                  <a:lnTo>
                    <a:pt x="205589" y="3945"/>
                  </a:lnTo>
                  <a:lnTo>
                    <a:pt x="205669" y="3714"/>
                  </a:lnTo>
                  <a:lnTo>
                    <a:pt x="206051" y="3524"/>
                  </a:lnTo>
                  <a:lnTo>
                    <a:pt x="206660" y="4296"/>
                  </a:lnTo>
                  <a:lnTo>
                    <a:pt x="207045" y="4110"/>
                  </a:lnTo>
                  <a:lnTo>
                    <a:pt x="207180" y="4438"/>
                  </a:lnTo>
                  <a:lnTo>
                    <a:pt x="207569" y="4639"/>
                  </a:lnTo>
                  <a:lnTo>
                    <a:pt x="208092" y="4327"/>
                  </a:lnTo>
                  <a:lnTo>
                    <a:pt x="208867" y="3704"/>
                  </a:lnTo>
                  <a:lnTo>
                    <a:pt x="208468" y="3234"/>
                  </a:lnTo>
                  <a:lnTo>
                    <a:pt x="207868" y="3439"/>
                  </a:lnTo>
                  <a:lnTo>
                    <a:pt x="207975" y="3190"/>
                  </a:lnTo>
                  <a:lnTo>
                    <a:pt x="207962" y="2865"/>
                  </a:lnTo>
                  <a:lnTo>
                    <a:pt x="207497" y="1531"/>
                  </a:lnTo>
                  <a:lnTo>
                    <a:pt x="207298" y="1318"/>
                  </a:lnTo>
                  <a:lnTo>
                    <a:pt x="208868" y="670"/>
                  </a:lnTo>
                  <a:lnTo>
                    <a:pt x="209442" y="553"/>
                  </a:lnTo>
                  <a:lnTo>
                    <a:pt x="209912" y="0"/>
                  </a:lnTo>
                  <a:lnTo>
                    <a:pt x="211029" y="554"/>
                  </a:lnTo>
                  <a:lnTo>
                    <a:pt x="211116" y="970"/>
                  </a:lnTo>
                  <a:lnTo>
                    <a:pt x="210951" y="973"/>
                  </a:lnTo>
                  <a:lnTo>
                    <a:pt x="210745" y="1310"/>
                  </a:lnTo>
                  <a:lnTo>
                    <a:pt x="210319" y="2453"/>
                  </a:lnTo>
                  <a:lnTo>
                    <a:pt x="210300" y="2987"/>
                  </a:lnTo>
                  <a:lnTo>
                    <a:pt x="212066" y="2261"/>
                  </a:lnTo>
                  <a:lnTo>
                    <a:pt x="211667" y="2724"/>
                  </a:lnTo>
                  <a:lnTo>
                    <a:pt x="211664" y="2907"/>
                  </a:lnTo>
                  <a:lnTo>
                    <a:pt x="212242" y="3358"/>
                  </a:lnTo>
                  <a:lnTo>
                    <a:pt x="212411" y="3417"/>
                  </a:lnTo>
                  <a:lnTo>
                    <a:pt x="213602" y="5053"/>
                  </a:lnTo>
                  <a:lnTo>
                    <a:pt x="214591" y="7695"/>
                  </a:lnTo>
                  <a:lnTo>
                    <a:pt x="214429" y="8627"/>
                  </a:lnTo>
                  <a:lnTo>
                    <a:pt x="214113" y="9000"/>
                  </a:lnTo>
                  <a:lnTo>
                    <a:pt x="213913" y="9015"/>
                  </a:lnTo>
                  <a:lnTo>
                    <a:pt x="213814" y="8792"/>
                  </a:lnTo>
                  <a:lnTo>
                    <a:pt x="213335" y="8699"/>
                  </a:lnTo>
                  <a:lnTo>
                    <a:pt x="213384" y="10264"/>
                  </a:lnTo>
                  <a:lnTo>
                    <a:pt x="213646" y="11244"/>
                  </a:lnTo>
                  <a:lnTo>
                    <a:pt x="214217" y="11032"/>
                  </a:lnTo>
                  <a:lnTo>
                    <a:pt x="214743" y="10588"/>
                  </a:lnTo>
                  <a:lnTo>
                    <a:pt x="215073" y="10405"/>
                  </a:lnTo>
                  <a:lnTo>
                    <a:pt x="215225" y="10368"/>
                  </a:lnTo>
                  <a:lnTo>
                    <a:pt x="215379" y="10724"/>
                  </a:lnTo>
                  <a:lnTo>
                    <a:pt x="211301" y="15471"/>
                  </a:lnTo>
                  <a:lnTo>
                    <a:pt x="209605" y="15228"/>
                  </a:lnTo>
                  <a:lnTo>
                    <a:pt x="209137" y="15332"/>
                  </a:lnTo>
                  <a:lnTo>
                    <a:pt x="208931" y="15541"/>
                  </a:lnTo>
                  <a:lnTo>
                    <a:pt x="208938" y="15772"/>
                  </a:lnTo>
                  <a:lnTo>
                    <a:pt x="209027" y="15981"/>
                  </a:lnTo>
                  <a:lnTo>
                    <a:pt x="209000" y="16149"/>
                  </a:lnTo>
                  <a:lnTo>
                    <a:pt x="203001" y="18488"/>
                  </a:lnTo>
                  <a:lnTo>
                    <a:pt x="202935" y="18298"/>
                  </a:lnTo>
                  <a:lnTo>
                    <a:pt x="202526" y="18499"/>
                  </a:lnTo>
                  <a:lnTo>
                    <a:pt x="203007" y="19901"/>
                  </a:lnTo>
                  <a:lnTo>
                    <a:pt x="205024" y="19369"/>
                  </a:lnTo>
                  <a:lnTo>
                    <a:pt x="206447" y="18802"/>
                  </a:lnTo>
                  <a:lnTo>
                    <a:pt x="206966" y="20570"/>
                  </a:lnTo>
                  <a:lnTo>
                    <a:pt x="206377" y="21242"/>
                  </a:lnTo>
                  <a:lnTo>
                    <a:pt x="205751" y="21541"/>
                  </a:lnTo>
                  <a:lnTo>
                    <a:pt x="203826" y="22212"/>
                  </a:lnTo>
                  <a:lnTo>
                    <a:pt x="203757" y="22368"/>
                  </a:lnTo>
                  <a:lnTo>
                    <a:pt x="203987" y="23252"/>
                  </a:lnTo>
                  <a:lnTo>
                    <a:pt x="203860" y="23416"/>
                  </a:lnTo>
                  <a:lnTo>
                    <a:pt x="202701" y="24001"/>
                  </a:lnTo>
                  <a:lnTo>
                    <a:pt x="201869" y="24255"/>
                  </a:lnTo>
                  <a:lnTo>
                    <a:pt x="201068" y="24027"/>
                  </a:lnTo>
                  <a:lnTo>
                    <a:pt x="200171" y="23949"/>
                  </a:lnTo>
                  <a:lnTo>
                    <a:pt x="199762" y="23979"/>
                  </a:lnTo>
                  <a:lnTo>
                    <a:pt x="199411" y="24143"/>
                  </a:lnTo>
                  <a:lnTo>
                    <a:pt x="198955" y="24910"/>
                  </a:lnTo>
                  <a:lnTo>
                    <a:pt x="199325" y="25276"/>
                  </a:lnTo>
                  <a:lnTo>
                    <a:pt x="200020" y="25142"/>
                  </a:lnTo>
                  <a:lnTo>
                    <a:pt x="200230" y="24974"/>
                  </a:lnTo>
                  <a:lnTo>
                    <a:pt x="200305" y="24788"/>
                  </a:lnTo>
                  <a:lnTo>
                    <a:pt x="200670" y="24654"/>
                  </a:lnTo>
                  <a:lnTo>
                    <a:pt x="201082" y="24668"/>
                  </a:lnTo>
                  <a:lnTo>
                    <a:pt x="202151" y="25623"/>
                  </a:lnTo>
                  <a:lnTo>
                    <a:pt x="202340" y="25994"/>
                  </a:lnTo>
                  <a:lnTo>
                    <a:pt x="203604" y="24500"/>
                  </a:lnTo>
                  <a:lnTo>
                    <a:pt x="203880" y="25160"/>
                  </a:lnTo>
                  <a:lnTo>
                    <a:pt x="204884" y="26115"/>
                  </a:lnTo>
                  <a:lnTo>
                    <a:pt x="205602" y="26104"/>
                  </a:lnTo>
                  <a:lnTo>
                    <a:pt x="205668" y="25955"/>
                  </a:lnTo>
                  <a:lnTo>
                    <a:pt x="206166" y="25571"/>
                  </a:lnTo>
                  <a:lnTo>
                    <a:pt x="206307" y="25560"/>
                  </a:lnTo>
                  <a:lnTo>
                    <a:pt x="206514" y="25839"/>
                  </a:lnTo>
                  <a:lnTo>
                    <a:pt x="206280" y="26108"/>
                  </a:lnTo>
                  <a:lnTo>
                    <a:pt x="206909" y="26577"/>
                  </a:lnTo>
                  <a:lnTo>
                    <a:pt x="208215" y="26075"/>
                  </a:lnTo>
                  <a:lnTo>
                    <a:pt x="208576" y="25497"/>
                  </a:lnTo>
                  <a:lnTo>
                    <a:pt x="209325" y="27753"/>
                  </a:lnTo>
                  <a:lnTo>
                    <a:pt x="207671" y="28397"/>
                  </a:lnTo>
                  <a:lnTo>
                    <a:pt x="207808" y="29731"/>
                  </a:lnTo>
                  <a:lnTo>
                    <a:pt x="207918" y="29907"/>
                  </a:lnTo>
                  <a:lnTo>
                    <a:pt x="208629" y="30481"/>
                  </a:lnTo>
                  <a:lnTo>
                    <a:pt x="208691" y="31253"/>
                  </a:lnTo>
                  <a:lnTo>
                    <a:pt x="208931" y="31838"/>
                  </a:lnTo>
                  <a:lnTo>
                    <a:pt x="210430" y="31276"/>
                  </a:lnTo>
                  <a:lnTo>
                    <a:pt x="214618" y="29630"/>
                  </a:lnTo>
                  <a:lnTo>
                    <a:pt x="214697" y="29343"/>
                  </a:lnTo>
                  <a:lnTo>
                    <a:pt x="214673" y="29153"/>
                  </a:lnTo>
                  <a:lnTo>
                    <a:pt x="214363" y="28210"/>
                  </a:lnTo>
                  <a:lnTo>
                    <a:pt x="215528" y="27774"/>
                  </a:lnTo>
                  <a:lnTo>
                    <a:pt x="216422" y="30576"/>
                  </a:lnTo>
                  <a:lnTo>
                    <a:pt x="215336" y="30998"/>
                  </a:lnTo>
                  <a:lnTo>
                    <a:pt x="215584" y="31810"/>
                  </a:lnTo>
                  <a:lnTo>
                    <a:pt x="216429" y="32314"/>
                  </a:lnTo>
                  <a:lnTo>
                    <a:pt x="218024" y="31709"/>
                  </a:lnTo>
                  <a:lnTo>
                    <a:pt x="218202" y="31668"/>
                  </a:lnTo>
                  <a:lnTo>
                    <a:pt x="218426" y="31791"/>
                  </a:lnTo>
                  <a:lnTo>
                    <a:pt x="219611" y="35217"/>
                  </a:lnTo>
                  <a:lnTo>
                    <a:pt x="220800" y="34770"/>
                  </a:lnTo>
                  <a:lnTo>
                    <a:pt x="221212" y="35763"/>
                  </a:lnTo>
                  <a:lnTo>
                    <a:pt x="221401" y="35789"/>
                  </a:lnTo>
                  <a:lnTo>
                    <a:pt x="221621" y="35584"/>
                  </a:lnTo>
                  <a:lnTo>
                    <a:pt x="222047" y="35409"/>
                  </a:lnTo>
                  <a:lnTo>
                    <a:pt x="222978" y="35295"/>
                  </a:lnTo>
                  <a:lnTo>
                    <a:pt x="221670" y="31287"/>
                  </a:lnTo>
                  <a:lnTo>
                    <a:pt x="222807" y="31624"/>
                  </a:lnTo>
                  <a:lnTo>
                    <a:pt x="223374" y="32247"/>
                  </a:lnTo>
                  <a:lnTo>
                    <a:pt x="223793" y="32448"/>
                  </a:lnTo>
                  <a:lnTo>
                    <a:pt x="224057" y="32463"/>
                  </a:lnTo>
                  <a:lnTo>
                    <a:pt x="224466" y="32154"/>
                  </a:lnTo>
                  <a:lnTo>
                    <a:pt x="225171" y="32020"/>
                  </a:lnTo>
                  <a:lnTo>
                    <a:pt x="226142" y="33303"/>
                  </a:lnTo>
                  <a:lnTo>
                    <a:pt x="226342" y="33257"/>
                  </a:lnTo>
                  <a:lnTo>
                    <a:pt x="227200" y="33855"/>
                  </a:lnTo>
                  <a:lnTo>
                    <a:pt x="227416" y="34257"/>
                  </a:lnTo>
                  <a:lnTo>
                    <a:pt x="228925" y="34696"/>
                  </a:lnTo>
                  <a:lnTo>
                    <a:pt x="229464" y="34088"/>
                  </a:lnTo>
                  <a:lnTo>
                    <a:pt x="236157" y="31396"/>
                  </a:lnTo>
                  <a:lnTo>
                    <a:pt x="235913" y="30505"/>
                  </a:lnTo>
                  <a:lnTo>
                    <a:pt x="237844" y="29734"/>
                  </a:lnTo>
                  <a:lnTo>
                    <a:pt x="239545" y="28978"/>
                  </a:lnTo>
                  <a:lnTo>
                    <a:pt x="239370" y="28415"/>
                  </a:lnTo>
                  <a:lnTo>
                    <a:pt x="240707" y="27901"/>
                  </a:lnTo>
                  <a:lnTo>
                    <a:pt x="241970" y="31655"/>
                  </a:lnTo>
                  <a:lnTo>
                    <a:pt x="242699" y="31398"/>
                  </a:lnTo>
                  <a:lnTo>
                    <a:pt x="243854" y="31517"/>
                  </a:lnTo>
                  <a:lnTo>
                    <a:pt x="244754" y="34046"/>
                  </a:lnTo>
                  <a:lnTo>
                    <a:pt x="246741" y="33271"/>
                  </a:lnTo>
                  <a:lnTo>
                    <a:pt x="247429" y="33979"/>
                  </a:lnTo>
                  <a:lnTo>
                    <a:pt x="247439" y="34370"/>
                  </a:lnTo>
                  <a:lnTo>
                    <a:pt x="247863" y="34623"/>
                  </a:lnTo>
                  <a:lnTo>
                    <a:pt x="248734" y="34288"/>
                  </a:lnTo>
                  <a:lnTo>
                    <a:pt x="248803" y="34109"/>
                  </a:lnTo>
                  <a:lnTo>
                    <a:pt x="249644" y="33799"/>
                  </a:lnTo>
                  <a:lnTo>
                    <a:pt x="250225" y="35539"/>
                  </a:lnTo>
                  <a:lnTo>
                    <a:pt x="250301" y="36237"/>
                  </a:lnTo>
                  <a:lnTo>
                    <a:pt x="249418" y="36880"/>
                  </a:lnTo>
                  <a:lnTo>
                    <a:pt x="249587" y="37045"/>
                  </a:lnTo>
                  <a:lnTo>
                    <a:pt x="250064" y="37079"/>
                  </a:lnTo>
                  <a:lnTo>
                    <a:pt x="250737" y="37679"/>
                  </a:lnTo>
                  <a:lnTo>
                    <a:pt x="251139" y="38928"/>
                  </a:lnTo>
                  <a:lnTo>
                    <a:pt x="251675" y="39517"/>
                  </a:lnTo>
                  <a:lnTo>
                    <a:pt x="251867" y="39558"/>
                  </a:lnTo>
                  <a:lnTo>
                    <a:pt x="252114" y="39401"/>
                  </a:lnTo>
                  <a:lnTo>
                    <a:pt x="252413" y="39401"/>
                  </a:lnTo>
                  <a:lnTo>
                    <a:pt x="253107" y="39643"/>
                  </a:lnTo>
                  <a:lnTo>
                    <a:pt x="253996" y="40136"/>
                  </a:lnTo>
                  <a:lnTo>
                    <a:pt x="254858" y="40441"/>
                  </a:lnTo>
                  <a:lnTo>
                    <a:pt x="255019" y="41653"/>
                  </a:lnTo>
                  <a:lnTo>
                    <a:pt x="254717" y="42812"/>
                  </a:lnTo>
                  <a:lnTo>
                    <a:pt x="252835" y="43572"/>
                  </a:lnTo>
                  <a:lnTo>
                    <a:pt x="252862" y="44735"/>
                  </a:lnTo>
                  <a:lnTo>
                    <a:pt x="253621" y="47180"/>
                  </a:lnTo>
                  <a:lnTo>
                    <a:pt x="255124" y="47031"/>
                  </a:lnTo>
                  <a:lnTo>
                    <a:pt x="255811" y="44855"/>
                  </a:lnTo>
                  <a:lnTo>
                    <a:pt x="257679" y="43921"/>
                  </a:lnTo>
                  <a:lnTo>
                    <a:pt x="258030" y="43821"/>
                  </a:lnTo>
                  <a:lnTo>
                    <a:pt x="258715" y="45915"/>
                  </a:lnTo>
                  <a:lnTo>
                    <a:pt x="257871" y="45631"/>
                  </a:lnTo>
                  <a:lnTo>
                    <a:pt x="257524" y="46749"/>
                  </a:lnTo>
                  <a:lnTo>
                    <a:pt x="257009" y="46585"/>
                  </a:lnTo>
                  <a:lnTo>
                    <a:pt x="256686" y="47692"/>
                  </a:lnTo>
                  <a:lnTo>
                    <a:pt x="261534" y="49518"/>
                  </a:lnTo>
                  <a:lnTo>
                    <a:pt x="262994" y="53837"/>
                  </a:lnTo>
                  <a:lnTo>
                    <a:pt x="264085" y="53460"/>
                  </a:lnTo>
                  <a:lnTo>
                    <a:pt x="264332" y="53248"/>
                  </a:lnTo>
                  <a:lnTo>
                    <a:pt x="264665" y="52759"/>
                  </a:lnTo>
                  <a:lnTo>
                    <a:pt x="265175" y="52683"/>
                  </a:lnTo>
                  <a:lnTo>
                    <a:pt x="265368" y="53111"/>
                  </a:lnTo>
                  <a:lnTo>
                    <a:pt x="264987" y="53121"/>
                  </a:lnTo>
                  <a:lnTo>
                    <a:pt x="264795" y="53266"/>
                  </a:lnTo>
                  <a:lnTo>
                    <a:pt x="264764" y="53501"/>
                  </a:lnTo>
                  <a:lnTo>
                    <a:pt x="265001" y="53587"/>
                  </a:lnTo>
                  <a:lnTo>
                    <a:pt x="265049" y="53840"/>
                  </a:lnTo>
                  <a:lnTo>
                    <a:pt x="264823" y="54120"/>
                  </a:lnTo>
                  <a:lnTo>
                    <a:pt x="264191" y="54653"/>
                  </a:lnTo>
                  <a:lnTo>
                    <a:pt x="262997" y="54761"/>
                  </a:lnTo>
                  <a:lnTo>
                    <a:pt x="262620" y="55030"/>
                  </a:lnTo>
                  <a:lnTo>
                    <a:pt x="261955" y="55257"/>
                  </a:lnTo>
                  <a:lnTo>
                    <a:pt x="260497" y="55362"/>
                  </a:lnTo>
                  <a:lnTo>
                    <a:pt x="259872" y="55102"/>
                  </a:lnTo>
                  <a:lnTo>
                    <a:pt x="259375" y="55210"/>
                  </a:lnTo>
                  <a:lnTo>
                    <a:pt x="258243" y="54786"/>
                  </a:lnTo>
                  <a:lnTo>
                    <a:pt x="258250" y="55078"/>
                  </a:lnTo>
                  <a:lnTo>
                    <a:pt x="258057" y="55243"/>
                  </a:lnTo>
                  <a:lnTo>
                    <a:pt x="257404" y="55447"/>
                  </a:lnTo>
                  <a:lnTo>
                    <a:pt x="257247" y="55650"/>
                  </a:lnTo>
                  <a:lnTo>
                    <a:pt x="257220" y="55894"/>
                  </a:lnTo>
                  <a:lnTo>
                    <a:pt x="257283" y="56173"/>
                  </a:lnTo>
                  <a:lnTo>
                    <a:pt x="257678" y="56313"/>
                  </a:lnTo>
                  <a:lnTo>
                    <a:pt x="258606" y="59094"/>
                  </a:lnTo>
                  <a:lnTo>
                    <a:pt x="258760" y="59962"/>
                  </a:lnTo>
                  <a:lnTo>
                    <a:pt x="254846" y="61504"/>
                  </a:lnTo>
                  <a:lnTo>
                    <a:pt x="255819" y="64475"/>
                  </a:lnTo>
                  <a:lnTo>
                    <a:pt x="256420" y="64598"/>
                  </a:lnTo>
                  <a:lnTo>
                    <a:pt x="256066" y="67229"/>
                  </a:lnTo>
                  <a:lnTo>
                    <a:pt x="256826" y="67345"/>
                  </a:lnTo>
                  <a:lnTo>
                    <a:pt x="257046" y="65806"/>
                  </a:lnTo>
                  <a:lnTo>
                    <a:pt x="257239" y="65616"/>
                  </a:lnTo>
                  <a:lnTo>
                    <a:pt x="257616" y="65456"/>
                  </a:lnTo>
                  <a:lnTo>
                    <a:pt x="257845" y="65624"/>
                  </a:lnTo>
                  <a:lnTo>
                    <a:pt x="257587" y="67468"/>
                  </a:lnTo>
                  <a:lnTo>
                    <a:pt x="259037" y="67723"/>
                  </a:lnTo>
                  <a:lnTo>
                    <a:pt x="261452" y="67210"/>
                  </a:lnTo>
                  <a:lnTo>
                    <a:pt x="260327" y="75262"/>
                  </a:lnTo>
                  <a:lnTo>
                    <a:pt x="260027" y="76979"/>
                  </a:lnTo>
                  <a:lnTo>
                    <a:pt x="259492" y="76786"/>
                  </a:lnTo>
                  <a:lnTo>
                    <a:pt x="259055" y="79537"/>
                  </a:lnTo>
                  <a:lnTo>
                    <a:pt x="260086" y="79797"/>
                  </a:lnTo>
                  <a:lnTo>
                    <a:pt x="260066" y="80051"/>
                  </a:lnTo>
                  <a:lnTo>
                    <a:pt x="260623" y="80195"/>
                  </a:lnTo>
                  <a:lnTo>
                    <a:pt x="261542" y="80951"/>
                  </a:lnTo>
                  <a:lnTo>
                    <a:pt x="261781" y="80865"/>
                  </a:lnTo>
                  <a:lnTo>
                    <a:pt x="262108" y="80931"/>
                  </a:lnTo>
                  <a:lnTo>
                    <a:pt x="262985" y="80706"/>
                  </a:lnTo>
                  <a:lnTo>
                    <a:pt x="263300" y="81093"/>
                  </a:lnTo>
                  <a:lnTo>
                    <a:pt x="262938" y="81479"/>
                  </a:lnTo>
                  <a:lnTo>
                    <a:pt x="263477" y="81802"/>
                  </a:lnTo>
                  <a:lnTo>
                    <a:pt x="263958" y="80976"/>
                  </a:lnTo>
                  <a:lnTo>
                    <a:pt x="263930" y="81306"/>
                  </a:lnTo>
                  <a:lnTo>
                    <a:pt x="264088" y="81369"/>
                  </a:lnTo>
                  <a:lnTo>
                    <a:pt x="264728" y="80933"/>
                  </a:lnTo>
                  <a:lnTo>
                    <a:pt x="264690" y="80787"/>
                  </a:lnTo>
                  <a:lnTo>
                    <a:pt x="264495" y="80616"/>
                  </a:lnTo>
                  <a:lnTo>
                    <a:pt x="264588" y="80370"/>
                  </a:lnTo>
                  <a:lnTo>
                    <a:pt x="265389" y="80742"/>
                  </a:lnTo>
                  <a:lnTo>
                    <a:pt x="265571" y="80966"/>
                  </a:lnTo>
                  <a:lnTo>
                    <a:pt x="266259" y="81279"/>
                  </a:lnTo>
                  <a:lnTo>
                    <a:pt x="266492" y="81216"/>
                  </a:lnTo>
                  <a:lnTo>
                    <a:pt x="266488" y="81018"/>
                  </a:lnTo>
                  <a:lnTo>
                    <a:pt x="267167" y="80541"/>
                  </a:lnTo>
                  <a:lnTo>
                    <a:pt x="267554" y="80571"/>
                  </a:lnTo>
                  <a:lnTo>
                    <a:pt x="267636" y="80701"/>
                  </a:lnTo>
                  <a:lnTo>
                    <a:pt x="267955" y="80910"/>
                  </a:lnTo>
                  <a:lnTo>
                    <a:pt x="268722" y="81182"/>
                  </a:lnTo>
                  <a:lnTo>
                    <a:pt x="269208" y="81253"/>
                  </a:lnTo>
                  <a:lnTo>
                    <a:pt x="270739" y="81023"/>
                  </a:lnTo>
                  <a:lnTo>
                    <a:pt x="272058" y="81142"/>
                  </a:lnTo>
                  <a:lnTo>
                    <a:pt x="272349" y="81075"/>
                  </a:lnTo>
                  <a:lnTo>
                    <a:pt x="272633" y="80800"/>
                  </a:lnTo>
                  <a:lnTo>
                    <a:pt x="273103" y="80502"/>
                  </a:lnTo>
                  <a:lnTo>
                    <a:pt x="273729" y="80495"/>
                  </a:lnTo>
                  <a:lnTo>
                    <a:pt x="274233" y="80674"/>
                  </a:lnTo>
                  <a:lnTo>
                    <a:pt x="274363" y="80793"/>
                  </a:lnTo>
                  <a:lnTo>
                    <a:pt x="274702" y="80040"/>
                  </a:lnTo>
                  <a:lnTo>
                    <a:pt x="275046" y="78043"/>
                  </a:lnTo>
                  <a:lnTo>
                    <a:pt x="275221" y="77864"/>
                  </a:lnTo>
                  <a:lnTo>
                    <a:pt x="275389" y="77418"/>
                  </a:lnTo>
                  <a:lnTo>
                    <a:pt x="275523" y="75957"/>
                  </a:lnTo>
                  <a:lnTo>
                    <a:pt x="275663" y="75348"/>
                  </a:lnTo>
                  <a:lnTo>
                    <a:pt x="277228" y="74713"/>
                  </a:lnTo>
                  <a:lnTo>
                    <a:pt x="276745" y="73200"/>
                  </a:lnTo>
                  <a:lnTo>
                    <a:pt x="277248" y="72909"/>
                  </a:lnTo>
                  <a:lnTo>
                    <a:pt x="278146" y="72547"/>
                  </a:lnTo>
                  <a:lnTo>
                    <a:pt x="278563" y="73797"/>
                  </a:lnTo>
                  <a:lnTo>
                    <a:pt x="278808" y="73807"/>
                  </a:lnTo>
                  <a:lnTo>
                    <a:pt x="279277" y="73654"/>
                  </a:lnTo>
                  <a:lnTo>
                    <a:pt x="279640" y="73441"/>
                  </a:lnTo>
                  <a:lnTo>
                    <a:pt x="280778" y="72200"/>
                  </a:lnTo>
                  <a:lnTo>
                    <a:pt x="280925" y="71659"/>
                  </a:lnTo>
                  <a:lnTo>
                    <a:pt x="281244" y="71242"/>
                  </a:lnTo>
                  <a:lnTo>
                    <a:pt x="282522" y="70597"/>
                  </a:lnTo>
                  <a:lnTo>
                    <a:pt x="283433" y="70765"/>
                  </a:lnTo>
                  <a:lnTo>
                    <a:pt x="284263" y="70224"/>
                  </a:lnTo>
                  <a:lnTo>
                    <a:pt x="285514" y="69610"/>
                  </a:lnTo>
                  <a:lnTo>
                    <a:pt x="285919" y="69524"/>
                  </a:lnTo>
                  <a:lnTo>
                    <a:pt x="284890" y="69949"/>
                  </a:lnTo>
                  <a:lnTo>
                    <a:pt x="284167" y="70392"/>
                  </a:lnTo>
                  <a:lnTo>
                    <a:pt x="284095" y="70772"/>
                  </a:lnTo>
                  <a:lnTo>
                    <a:pt x="284143" y="71022"/>
                  </a:lnTo>
                  <a:lnTo>
                    <a:pt x="284472" y="72092"/>
                  </a:lnTo>
                  <a:lnTo>
                    <a:pt x="284256" y="72326"/>
                  </a:lnTo>
                  <a:lnTo>
                    <a:pt x="284520" y="73120"/>
                  </a:lnTo>
                  <a:lnTo>
                    <a:pt x="286939" y="72178"/>
                  </a:lnTo>
                  <a:lnTo>
                    <a:pt x="287521" y="73587"/>
                  </a:lnTo>
                  <a:lnTo>
                    <a:pt x="288751" y="77199"/>
                  </a:lnTo>
                  <a:lnTo>
                    <a:pt x="287983" y="77490"/>
                  </a:lnTo>
                  <a:lnTo>
                    <a:pt x="287589" y="77493"/>
                  </a:lnTo>
                  <a:lnTo>
                    <a:pt x="287534" y="77847"/>
                  </a:lnTo>
                  <a:lnTo>
                    <a:pt x="288393" y="80587"/>
                  </a:lnTo>
                  <a:lnTo>
                    <a:pt x="291391" y="79377"/>
                  </a:lnTo>
                  <a:lnTo>
                    <a:pt x="291520" y="80566"/>
                  </a:lnTo>
                  <a:lnTo>
                    <a:pt x="291793" y="82206"/>
                  </a:lnTo>
                  <a:lnTo>
                    <a:pt x="292116" y="83290"/>
                  </a:lnTo>
                  <a:lnTo>
                    <a:pt x="292127" y="84471"/>
                  </a:lnTo>
                  <a:lnTo>
                    <a:pt x="292374" y="86197"/>
                  </a:lnTo>
                  <a:lnTo>
                    <a:pt x="292514" y="86581"/>
                  </a:lnTo>
                  <a:lnTo>
                    <a:pt x="292904" y="87156"/>
                  </a:lnTo>
                  <a:lnTo>
                    <a:pt x="297715" y="85302"/>
                  </a:lnTo>
                  <a:lnTo>
                    <a:pt x="297752" y="85763"/>
                  </a:lnTo>
                  <a:lnTo>
                    <a:pt x="297896" y="86255"/>
                  </a:lnTo>
                  <a:lnTo>
                    <a:pt x="298249" y="86959"/>
                  </a:lnTo>
                  <a:lnTo>
                    <a:pt x="298386" y="87097"/>
                  </a:lnTo>
                  <a:lnTo>
                    <a:pt x="298769" y="87127"/>
                  </a:lnTo>
                  <a:lnTo>
                    <a:pt x="299074" y="87291"/>
                  </a:lnTo>
                  <a:lnTo>
                    <a:pt x="299694" y="87831"/>
                  </a:lnTo>
                  <a:lnTo>
                    <a:pt x="300211" y="89322"/>
                  </a:lnTo>
                  <a:lnTo>
                    <a:pt x="299023" y="89781"/>
                  </a:lnTo>
                  <a:lnTo>
                    <a:pt x="298263" y="88893"/>
                  </a:lnTo>
                  <a:lnTo>
                    <a:pt x="297571" y="88648"/>
                  </a:lnTo>
                  <a:lnTo>
                    <a:pt x="297236" y="89098"/>
                  </a:lnTo>
                  <a:lnTo>
                    <a:pt x="296476" y="89525"/>
                  </a:lnTo>
                  <a:lnTo>
                    <a:pt x="295221" y="90031"/>
                  </a:lnTo>
                  <a:lnTo>
                    <a:pt x="295932" y="90884"/>
                  </a:lnTo>
                  <a:lnTo>
                    <a:pt x="296541" y="91219"/>
                  </a:lnTo>
                  <a:lnTo>
                    <a:pt x="296908" y="91216"/>
                  </a:lnTo>
                  <a:lnTo>
                    <a:pt x="297226" y="91052"/>
                  </a:lnTo>
                  <a:lnTo>
                    <a:pt x="297667" y="90653"/>
                  </a:lnTo>
                  <a:lnTo>
                    <a:pt x="297965" y="90667"/>
                  </a:lnTo>
                  <a:lnTo>
                    <a:pt x="298082" y="91510"/>
                  </a:lnTo>
                  <a:lnTo>
                    <a:pt x="298403" y="92076"/>
                  </a:lnTo>
                  <a:lnTo>
                    <a:pt x="298595" y="92102"/>
                  </a:lnTo>
                  <a:lnTo>
                    <a:pt x="299205" y="91733"/>
                  </a:lnTo>
                  <a:lnTo>
                    <a:pt x="299964" y="94562"/>
                  </a:lnTo>
                  <a:lnTo>
                    <a:pt x="298000" y="95580"/>
                  </a:lnTo>
                  <a:lnTo>
                    <a:pt x="296963" y="95733"/>
                  </a:lnTo>
                  <a:lnTo>
                    <a:pt x="295747" y="96206"/>
                  </a:lnTo>
                  <a:lnTo>
                    <a:pt x="295003" y="96591"/>
                  </a:lnTo>
                  <a:lnTo>
                    <a:pt x="294302" y="97158"/>
                  </a:lnTo>
                  <a:lnTo>
                    <a:pt x="292681" y="98049"/>
                  </a:lnTo>
                  <a:lnTo>
                    <a:pt x="292438" y="98124"/>
                  </a:lnTo>
                  <a:lnTo>
                    <a:pt x="291815" y="98136"/>
                  </a:lnTo>
                  <a:lnTo>
                    <a:pt x="291356" y="98279"/>
                  </a:lnTo>
                  <a:lnTo>
                    <a:pt x="297082" y="101733"/>
                  </a:lnTo>
                  <a:lnTo>
                    <a:pt x="298223" y="102431"/>
                  </a:lnTo>
                  <a:lnTo>
                    <a:pt x="301769" y="105401"/>
                  </a:lnTo>
                  <a:lnTo>
                    <a:pt x="303395" y="106765"/>
                  </a:lnTo>
                  <a:lnTo>
                    <a:pt x="306327" y="105612"/>
                  </a:lnTo>
                  <a:lnTo>
                    <a:pt x="307148" y="105210"/>
                  </a:lnTo>
                  <a:lnTo>
                    <a:pt x="307141" y="105475"/>
                  </a:lnTo>
                  <a:lnTo>
                    <a:pt x="307384" y="106872"/>
                  </a:lnTo>
                  <a:lnTo>
                    <a:pt x="307834" y="107643"/>
                  </a:lnTo>
                  <a:lnTo>
                    <a:pt x="308754" y="107542"/>
                  </a:lnTo>
                  <a:lnTo>
                    <a:pt x="308942" y="107583"/>
                  </a:lnTo>
                  <a:lnTo>
                    <a:pt x="309048" y="107773"/>
                  </a:lnTo>
                  <a:lnTo>
                    <a:pt x="309707" y="107657"/>
                  </a:lnTo>
                  <a:lnTo>
                    <a:pt x="310330" y="107143"/>
                  </a:lnTo>
                  <a:lnTo>
                    <a:pt x="311041" y="107057"/>
                  </a:lnTo>
                  <a:lnTo>
                    <a:pt x="311236" y="107534"/>
                  </a:lnTo>
                  <a:lnTo>
                    <a:pt x="311318" y="107899"/>
                  </a:lnTo>
                  <a:lnTo>
                    <a:pt x="312292" y="108037"/>
                  </a:lnTo>
                  <a:lnTo>
                    <a:pt x="312768" y="107981"/>
                  </a:lnTo>
                  <a:lnTo>
                    <a:pt x="313530" y="107720"/>
                  </a:lnTo>
                  <a:lnTo>
                    <a:pt x="313725" y="108219"/>
                  </a:lnTo>
                  <a:lnTo>
                    <a:pt x="314826" y="108614"/>
                  </a:lnTo>
                  <a:lnTo>
                    <a:pt x="315503" y="108238"/>
                  </a:lnTo>
                  <a:lnTo>
                    <a:pt x="315762" y="107947"/>
                  </a:lnTo>
                  <a:lnTo>
                    <a:pt x="316080" y="107578"/>
                  </a:lnTo>
                  <a:lnTo>
                    <a:pt x="316289" y="107511"/>
                  </a:lnTo>
                  <a:lnTo>
                    <a:pt x="316330" y="107705"/>
                  </a:lnTo>
                  <a:lnTo>
                    <a:pt x="316265" y="108275"/>
                  </a:lnTo>
                  <a:lnTo>
                    <a:pt x="316381" y="110425"/>
                  </a:lnTo>
                  <a:lnTo>
                    <a:pt x="317000" y="110634"/>
                  </a:lnTo>
                  <a:lnTo>
                    <a:pt x="318114" y="111327"/>
                  </a:lnTo>
                  <a:lnTo>
                    <a:pt x="318698" y="113441"/>
                  </a:lnTo>
                  <a:lnTo>
                    <a:pt x="317454" y="113928"/>
                  </a:lnTo>
                  <a:lnTo>
                    <a:pt x="317386" y="114133"/>
                  </a:lnTo>
                  <a:lnTo>
                    <a:pt x="318629" y="117918"/>
                  </a:lnTo>
                  <a:lnTo>
                    <a:pt x="318773" y="118157"/>
                  </a:lnTo>
                  <a:lnTo>
                    <a:pt x="319425" y="118530"/>
                  </a:lnTo>
                  <a:lnTo>
                    <a:pt x="319890" y="119827"/>
                  </a:lnTo>
                  <a:lnTo>
                    <a:pt x="320764" y="119645"/>
                  </a:lnTo>
                  <a:lnTo>
                    <a:pt x="321085" y="120290"/>
                  </a:lnTo>
                  <a:lnTo>
                    <a:pt x="321395" y="120647"/>
                  </a:lnTo>
                  <a:lnTo>
                    <a:pt x="320927" y="122235"/>
                  </a:lnTo>
                  <a:lnTo>
                    <a:pt x="320661" y="122283"/>
                  </a:lnTo>
                  <a:lnTo>
                    <a:pt x="320364" y="122697"/>
                  </a:lnTo>
                  <a:lnTo>
                    <a:pt x="320299" y="123028"/>
                  </a:lnTo>
                  <a:lnTo>
                    <a:pt x="321624" y="123431"/>
                  </a:lnTo>
                  <a:lnTo>
                    <a:pt x="321528" y="124221"/>
                  </a:lnTo>
                  <a:lnTo>
                    <a:pt x="321538" y="124881"/>
                  </a:lnTo>
                  <a:lnTo>
                    <a:pt x="322012" y="125015"/>
                  </a:lnTo>
                  <a:lnTo>
                    <a:pt x="321967" y="125891"/>
                  </a:lnTo>
                  <a:lnTo>
                    <a:pt x="322999" y="126086"/>
                  </a:lnTo>
                  <a:lnTo>
                    <a:pt x="322910" y="127151"/>
                  </a:lnTo>
                  <a:lnTo>
                    <a:pt x="322728" y="127282"/>
                  </a:lnTo>
                  <a:lnTo>
                    <a:pt x="322025" y="127408"/>
                  </a:lnTo>
                  <a:lnTo>
                    <a:pt x="320314" y="127527"/>
                  </a:lnTo>
                  <a:lnTo>
                    <a:pt x="318037" y="126960"/>
                  </a:lnTo>
                  <a:lnTo>
                    <a:pt x="317333" y="126922"/>
                  </a:lnTo>
                  <a:lnTo>
                    <a:pt x="317180" y="127351"/>
                  </a:lnTo>
                  <a:lnTo>
                    <a:pt x="317654" y="128730"/>
                  </a:lnTo>
                  <a:lnTo>
                    <a:pt x="317179" y="128979"/>
                  </a:lnTo>
                  <a:lnTo>
                    <a:pt x="317568" y="130869"/>
                  </a:lnTo>
                  <a:lnTo>
                    <a:pt x="317767" y="130862"/>
                  </a:lnTo>
                  <a:lnTo>
                    <a:pt x="317859" y="131171"/>
                  </a:lnTo>
                  <a:lnTo>
                    <a:pt x="317166" y="131432"/>
                  </a:lnTo>
                  <a:lnTo>
                    <a:pt x="316961" y="131327"/>
                  </a:lnTo>
                  <a:lnTo>
                    <a:pt x="317736" y="134882"/>
                  </a:lnTo>
                  <a:lnTo>
                    <a:pt x="312892" y="134969"/>
                  </a:lnTo>
                  <a:lnTo>
                    <a:pt x="312882" y="135606"/>
                  </a:lnTo>
                  <a:lnTo>
                    <a:pt x="310958" y="135668"/>
                  </a:lnTo>
                  <a:lnTo>
                    <a:pt x="310797" y="135473"/>
                  </a:lnTo>
                  <a:lnTo>
                    <a:pt x="310749" y="135171"/>
                  </a:lnTo>
                  <a:lnTo>
                    <a:pt x="310561" y="135134"/>
                  </a:lnTo>
                  <a:lnTo>
                    <a:pt x="307069" y="135314"/>
                  </a:lnTo>
                  <a:lnTo>
                    <a:pt x="306957" y="135977"/>
                  </a:lnTo>
                  <a:lnTo>
                    <a:pt x="305257" y="136696"/>
                  </a:lnTo>
                  <a:lnTo>
                    <a:pt x="304496" y="136833"/>
                  </a:lnTo>
                  <a:lnTo>
                    <a:pt x="302827" y="137366"/>
                  </a:lnTo>
                  <a:lnTo>
                    <a:pt x="302073" y="137780"/>
                  </a:lnTo>
                  <a:lnTo>
                    <a:pt x="301479" y="138302"/>
                  </a:lnTo>
                  <a:lnTo>
                    <a:pt x="300773" y="138734"/>
                  </a:lnTo>
                  <a:lnTo>
                    <a:pt x="300418" y="138846"/>
                  </a:lnTo>
                  <a:lnTo>
                    <a:pt x="298957" y="138987"/>
                  </a:lnTo>
                  <a:lnTo>
                    <a:pt x="298125" y="139561"/>
                  </a:lnTo>
                  <a:lnTo>
                    <a:pt x="297558" y="140251"/>
                  </a:lnTo>
                  <a:lnTo>
                    <a:pt x="296288" y="140348"/>
                  </a:lnTo>
                  <a:lnTo>
                    <a:pt x="295218" y="140657"/>
                  </a:lnTo>
                  <a:lnTo>
                    <a:pt x="295047" y="140613"/>
                  </a:lnTo>
                  <a:lnTo>
                    <a:pt x="294429" y="140188"/>
                  </a:lnTo>
                  <a:lnTo>
                    <a:pt x="294044" y="139745"/>
                  </a:lnTo>
                  <a:lnTo>
                    <a:pt x="293678" y="139577"/>
                  </a:lnTo>
                  <a:lnTo>
                    <a:pt x="292866" y="139749"/>
                  </a:lnTo>
                  <a:lnTo>
                    <a:pt x="292573" y="139905"/>
                  </a:lnTo>
                  <a:lnTo>
                    <a:pt x="293122" y="140203"/>
                  </a:lnTo>
                  <a:lnTo>
                    <a:pt x="293327" y="140483"/>
                  </a:lnTo>
                  <a:lnTo>
                    <a:pt x="293358" y="140811"/>
                  </a:lnTo>
                  <a:lnTo>
                    <a:pt x="295347" y="141627"/>
                  </a:lnTo>
                  <a:lnTo>
                    <a:pt x="295136" y="142771"/>
                  </a:lnTo>
                  <a:lnTo>
                    <a:pt x="294417" y="145742"/>
                  </a:lnTo>
                  <a:lnTo>
                    <a:pt x="294114" y="145649"/>
                  </a:lnTo>
                  <a:lnTo>
                    <a:pt x="293880" y="146665"/>
                  </a:lnTo>
                  <a:lnTo>
                    <a:pt x="295312" y="148097"/>
                  </a:lnTo>
                  <a:lnTo>
                    <a:pt x="294715" y="149212"/>
                  </a:lnTo>
                  <a:lnTo>
                    <a:pt x="294435" y="149595"/>
                  </a:lnTo>
                  <a:lnTo>
                    <a:pt x="294398" y="149857"/>
                  </a:lnTo>
                  <a:lnTo>
                    <a:pt x="294610" y="150468"/>
                  </a:lnTo>
                  <a:lnTo>
                    <a:pt x="294848" y="150803"/>
                  </a:lnTo>
                  <a:lnTo>
                    <a:pt x="295131" y="150892"/>
                  </a:lnTo>
                  <a:lnTo>
                    <a:pt x="295915" y="149461"/>
                  </a:lnTo>
                  <a:lnTo>
                    <a:pt x="297320" y="148641"/>
                  </a:lnTo>
                  <a:lnTo>
                    <a:pt x="297522" y="148618"/>
                  </a:lnTo>
                  <a:lnTo>
                    <a:pt x="297743" y="148793"/>
                  </a:lnTo>
                  <a:lnTo>
                    <a:pt x="297457" y="149318"/>
                  </a:lnTo>
                  <a:lnTo>
                    <a:pt x="297452" y="149565"/>
                  </a:lnTo>
                  <a:lnTo>
                    <a:pt x="297745" y="151052"/>
                  </a:lnTo>
                  <a:lnTo>
                    <a:pt x="297812" y="151777"/>
                  </a:lnTo>
                  <a:lnTo>
                    <a:pt x="297552" y="152438"/>
                  </a:lnTo>
                  <a:lnTo>
                    <a:pt x="296769" y="153425"/>
                  </a:lnTo>
                  <a:lnTo>
                    <a:pt x="296317" y="153454"/>
                  </a:lnTo>
                  <a:lnTo>
                    <a:pt x="295803" y="153058"/>
                  </a:lnTo>
                  <a:lnTo>
                    <a:pt x="294723" y="152810"/>
                  </a:lnTo>
                  <a:lnTo>
                    <a:pt x="294134" y="152920"/>
                  </a:lnTo>
                  <a:lnTo>
                    <a:pt x="293800" y="153212"/>
                  </a:lnTo>
                  <a:lnTo>
                    <a:pt x="293805" y="153613"/>
                  </a:lnTo>
                  <a:lnTo>
                    <a:pt x="293921" y="154189"/>
                  </a:lnTo>
                  <a:lnTo>
                    <a:pt x="293683" y="154694"/>
                  </a:lnTo>
                  <a:lnTo>
                    <a:pt x="293467" y="154898"/>
                  </a:lnTo>
                  <a:lnTo>
                    <a:pt x="292513" y="155132"/>
                  </a:lnTo>
                  <a:lnTo>
                    <a:pt x="291951" y="155621"/>
                  </a:lnTo>
                  <a:lnTo>
                    <a:pt x="291738" y="155444"/>
                  </a:lnTo>
                  <a:lnTo>
                    <a:pt x="292186" y="154297"/>
                  </a:lnTo>
                  <a:lnTo>
                    <a:pt x="292121" y="153759"/>
                  </a:lnTo>
                  <a:lnTo>
                    <a:pt x="292197" y="153189"/>
                  </a:lnTo>
                  <a:lnTo>
                    <a:pt x="292112" y="153046"/>
                  </a:lnTo>
                  <a:lnTo>
                    <a:pt x="290643" y="153007"/>
                  </a:lnTo>
                  <a:lnTo>
                    <a:pt x="290210" y="153366"/>
                  </a:lnTo>
                  <a:lnTo>
                    <a:pt x="289652" y="153620"/>
                  </a:lnTo>
                  <a:lnTo>
                    <a:pt x="289357" y="153656"/>
                  </a:lnTo>
                  <a:lnTo>
                    <a:pt x="288551" y="153623"/>
                  </a:lnTo>
                  <a:lnTo>
                    <a:pt x="288403" y="153572"/>
                  </a:lnTo>
                  <a:lnTo>
                    <a:pt x="288207" y="153243"/>
                  </a:lnTo>
                  <a:lnTo>
                    <a:pt x="287427" y="153107"/>
                  </a:lnTo>
                  <a:lnTo>
                    <a:pt x="286203" y="152111"/>
                  </a:lnTo>
                  <a:lnTo>
                    <a:pt x="286111" y="151947"/>
                  </a:lnTo>
                  <a:lnTo>
                    <a:pt x="286009" y="151246"/>
                  </a:lnTo>
                  <a:lnTo>
                    <a:pt x="285910" y="151064"/>
                  </a:lnTo>
                  <a:lnTo>
                    <a:pt x="284972" y="150974"/>
                  </a:lnTo>
                  <a:lnTo>
                    <a:pt x="284310" y="151168"/>
                  </a:lnTo>
                  <a:lnTo>
                    <a:pt x="284178" y="151145"/>
                  </a:lnTo>
                  <a:lnTo>
                    <a:pt x="283867" y="150706"/>
                  </a:lnTo>
                  <a:lnTo>
                    <a:pt x="283577" y="150050"/>
                  </a:lnTo>
                  <a:lnTo>
                    <a:pt x="283383" y="149994"/>
                  </a:lnTo>
                  <a:lnTo>
                    <a:pt x="283192" y="150143"/>
                  </a:lnTo>
                  <a:lnTo>
                    <a:pt x="283004" y="150702"/>
                  </a:lnTo>
                  <a:lnTo>
                    <a:pt x="283434" y="151559"/>
                  </a:lnTo>
                  <a:lnTo>
                    <a:pt x="283223" y="151995"/>
                  </a:lnTo>
                  <a:lnTo>
                    <a:pt x="283141" y="152510"/>
                  </a:lnTo>
                  <a:lnTo>
                    <a:pt x="283339" y="153017"/>
                  </a:lnTo>
                  <a:lnTo>
                    <a:pt x="283213" y="153658"/>
                  </a:lnTo>
                  <a:lnTo>
                    <a:pt x="283018" y="153934"/>
                  </a:lnTo>
                  <a:lnTo>
                    <a:pt x="282715" y="153945"/>
                  </a:lnTo>
                  <a:lnTo>
                    <a:pt x="282428" y="154090"/>
                  </a:lnTo>
                  <a:lnTo>
                    <a:pt x="281416" y="155253"/>
                  </a:lnTo>
                  <a:lnTo>
                    <a:pt x="281454" y="155544"/>
                  </a:lnTo>
                  <a:lnTo>
                    <a:pt x="281655" y="155987"/>
                  </a:lnTo>
                  <a:lnTo>
                    <a:pt x="282094" y="156032"/>
                  </a:lnTo>
                  <a:lnTo>
                    <a:pt x="282033" y="156841"/>
                  </a:lnTo>
                  <a:lnTo>
                    <a:pt x="281481" y="156945"/>
                  </a:lnTo>
                  <a:lnTo>
                    <a:pt x="280431" y="156502"/>
                  </a:lnTo>
                  <a:lnTo>
                    <a:pt x="280145" y="157285"/>
                  </a:lnTo>
                  <a:lnTo>
                    <a:pt x="280159" y="157720"/>
                  </a:lnTo>
                  <a:lnTo>
                    <a:pt x="280650" y="158357"/>
                  </a:lnTo>
                  <a:lnTo>
                    <a:pt x="280858" y="158424"/>
                  </a:lnTo>
                  <a:lnTo>
                    <a:pt x="280882" y="158607"/>
                  </a:lnTo>
                  <a:lnTo>
                    <a:pt x="280292" y="159740"/>
                  </a:lnTo>
                  <a:lnTo>
                    <a:pt x="280067" y="160422"/>
                  </a:lnTo>
                  <a:lnTo>
                    <a:pt x="280006" y="161443"/>
                  </a:lnTo>
                  <a:lnTo>
                    <a:pt x="279495" y="162465"/>
                  </a:lnTo>
                  <a:lnTo>
                    <a:pt x="279281" y="162621"/>
                  </a:lnTo>
                  <a:lnTo>
                    <a:pt x="278640" y="162473"/>
                  </a:lnTo>
                  <a:lnTo>
                    <a:pt x="278337" y="162804"/>
                  </a:lnTo>
                  <a:lnTo>
                    <a:pt x="278211" y="163822"/>
                  </a:lnTo>
                  <a:lnTo>
                    <a:pt x="278361" y="164053"/>
                  </a:lnTo>
                  <a:lnTo>
                    <a:pt x="278392" y="164228"/>
                  </a:lnTo>
                  <a:lnTo>
                    <a:pt x="278258" y="164700"/>
                  </a:lnTo>
                  <a:lnTo>
                    <a:pt x="278014" y="164996"/>
                  </a:lnTo>
                  <a:lnTo>
                    <a:pt x="277932" y="165201"/>
                  </a:lnTo>
                  <a:lnTo>
                    <a:pt x="278324" y="165335"/>
                  </a:lnTo>
                  <a:lnTo>
                    <a:pt x="278556" y="166021"/>
                  </a:lnTo>
                  <a:lnTo>
                    <a:pt x="278532" y="166968"/>
                  </a:lnTo>
                  <a:lnTo>
                    <a:pt x="278174" y="167195"/>
                  </a:lnTo>
                  <a:lnTo>
                    <a:pt x="277830" y="167576"/>
                  </a:lnTo>
                  <a:lnTo>
                    <a:pt x="277848" y="169078"/>
                  </a:lnTo>
                  <a:lnTo>
                    <a:pt x="277947" y="169417"/>
                  </a:lnTo>
                  <a:lnTo>
                    <a:pt x="278087" y="169607"/>
                  </a:lnTo>
                  <a:lnTo>
                    <a:pt x="278383" y="169797"/>
                  </a:lnTo>
                  <a:lnTo>
                    <a:pt x="279187" y="171456"/>
                  </a:lnTo>
                  <a:lnTo>
                    <a:pt x="279242" y="171698"/>
                  </a:lnTo>
                  <a:lnTo>
                    <a:pt x="279225" y="172440"/>
                  </a:lnTo>
                  <a:lnTo>
                    <a:pt x="278687" y="173301"/>
                  </a:lnTo>
                  <a:lnTo>
                    <a:pt x="278541" y="173420"/>
                  </a:lnTo>
                  <a:lnTo>
                    <a:pt x="277703" y="173842"/>
                  </a:lnTo>
                  <a:lnTo>
                    <a:pt x="277056" y="173846"/>
                  </a:lnTo>
                  <a:lnTo>
                    <a:pt x="276450" y="174890"/>
                  </a:lnTo>
                  <a:lnTo>
                    <a:pt x="277888" y="175787"/>
                  </a:lnTo>
                  <a:lnTo>
                    <a:pt x="276473" y="178489"/>
                  </a:lnTo>
                  <a:lnTo>
                    <a:pt x="274997" y="180998"/>
                  </a:lnTo>
                  <a:lnTo>
                    <a:pt x="273044" y="179782"/>
                  </a:lnTo>
                  <a:lnTo>
                    <a:pt x="271689" y="179062"/>
                  </a:lnTo>
                  <a:lnTo>
                    <a:pt x="271375" y="179684"/>
                  </a:lnTo>
                  <a:lnTo>
                    <a:pt x="270892" y="180624"/>
                  </a:lnTo>
                  <a:lnTo>
                    <a:pt x="270487" y="180668"/>
                  </a:lnTo>
                  <a:lnTo>
                    <a:pt x="269786" y="179963"/>
                  </a:lnTo>
                  <a:lnTo>
                    <a:pt x="269592" y="179729"/>
                  </a:lnTo>
                  <a:lnTo>
                    <a:pt x="270236" y="178483"/>
                  </a:lnTo>
                  <a:lnTo>
                    <a:pt x="269510" y="177693"/>
                  </a:lnTo>
                  <a:lnTo>
                    <a:pt x="269068" y="177218"/>
                  </a:lnTo>
                  <a:lnTo>
                    <a:pt x="268751" y="176884"/>
                  </a:lnTo>
                  <a:lnTo>
                    <a:pt x="266902" y="174946"/>
                  </a:lnTo>
                  <a:lnTo>
                    <a:pt x="264425" y="172317"/>
                  </a:lnTo>
                  <a:lnTo>
                    <a:pt x="263728" y="173633"/>
                  </a:lnTo>
                  <a:lnTo>
                    <a:pt x="264045" y="173744"/>
                  </a:lnTo>
                  <a:lnTo>
                    <a:pt x="264175" y="173726"/>
                  </a:lnTo>
                  <a:lnTo>
                    <a:pt x="264631" y="173808"/>
                  </a:lnTo>
                  <a:lnTo>
                    <a:pt x="265195" y="174250"/>
                  </a:lnTo>
                  <a:lnTo>
                    <a:pt x="265042" y="174414"/>
                  </a:lnTo>
                  <a:lnTo>
                    <a:pt x="264221" y="174849"/>
                  </a:lnTo>
                  <a:lnTo>
                    <a:pt x="264035" y="174691"/>
                  </a:lnTo>
                  <a:lnTo>
                    <a:pt x="263683" y="174644"/>
                  </a:lnTo>
                  <a:lnTo>
                    <a:pt x="263480" y="175031"/>
                  </a:lnTo>
                  <a:lnTo>
                    <a:pt x="263725" y="176108"/>
                  </a:lnTo>
                  <a:lnTo>
                    <a:pt x="264280" y="175056"/>
                  </a:lnTo>
                  <a:lnTo>
                    <a:pt x="264454" y="175426"/>
                  </a:lnTo>
                  <a:lnTo>
                    <a:pt x="264175" y="175977"/>
                  </a:lnTo>
                  <a:lnTo>
                    <a:pt x="264733" y="176324"/>
                  </a:lnTo>
                  <a:lnTo>
                    <a:pt x="264726" y="176082"/>
                  </a:lnTo>
                  <a:lnTo>
                    <a:pt x="264948" y="175575"/>
                  </a:lnTo>
                  <a:lnTo>
                    <a:pt x="265366" y="175101"/>
                  </a:lnTo>
                  <a:lnTo>
                    <a:pt x="265908" y="176037"/>
                  </a:lnTo>
                  <a:lnTo>
                    <a:pt x="265119" y="177671"/>
                  </a:lnTo>
                  <a:lnTo>
                    <a:pt x="265943" y="178107"/>
                  </a:lnTo>
                  <a:lnTo>
                    <a:pt x="264479" y="181029"/>
                  </a:lnTo>
                  <a:lnTo>
                    <a:pt x="264149" y="181507"/>
                  </a:lnTo>
                  <a:lnTo>
                    <a:pt x="266603" y="182092"/>
                  </a:lnTo>
                  <a:lnTo>
                    <a:pt x="266698" y="182662"/>
                  </a:lnTo>
                  <a:lnTo>
                    <a:pt x="266206" y="183378"/>
                  </a:lnTo>
                  <a:lnTo>
                    <a:pt x="265766" y="183691"/>
                  </a:lnTo>
                  <a:lnTo>
                    <a:pt x="265895" y="184097"/>
                  </a:lnTo>
                  <a:lnTo>
                    <a:pt x="266198" y="184682"/>
                  </a:lnTo>
                  <a:lnTo>
                    <a:pt x="266358" y="184831"/>
                  </a:lnTo>
                  <a:lnTo>
                    <a:pt x="266387" y="184669"/>
                  </a:lnTo>
                  <a:lnTo>
                    <a:pt x="266522" y="184591"/>
                  </a:lnTo>
                  <a:lnTo>
                    <a:pt x="267201" y="184583"/>
                  </a:lnTo>
                  <a:lnTo>
                    <a:pt x="268393" y="185238"/>
                  </a:lnTo>
                  <a:lnTo>
                    <a:pt x="268835" y="186662"/>
                  </a:lnTo>
                  <a:lnTo>
                    <a:pt x="270145" y="189137"/>
                  </a:lnTo>
                  <a:lnTo>
                    <a:pt x="268382" y="193081"/>
                  </a:lnTo>
                  <a:lnTo>
                    <a:pt x="270032" y="194225"/>
                  </a:lnTo>
                  <a:lnTo>
                    <a:pt x="269712" y="195053"/>
                  </a:lnTo>
                  <a:lnTo>
                    <a:pt x="270967" y="196518"/>
                  </a:lnTo>
                  <a:lnTo>
                    <a:pt x="270884" y="203389"/>
                  </a:lnTo>
                  <a:lnTo>
                    <a:pt x="269992" y="207710"/>
                  </a:lnTo>
                  <a:lnTo>
                    <a:pt x="269911" y="208522"/>
                  </a:lnTo>
                  <a:lnTo>
                    <a:pt x="270366" y="209678"/>
                  </a:lnTo>
                  <a:lnTo>
                    <a:pt x="270760" y="209846"/>
                  </a:lnTo>
                  <a:lnTo>
                    <a:pt x="271242" y="209831"/>
                  </a:lnTo>
                  <a:lnTo>
                    <a:pt x="271664" y="210025"/>
                  </a:lnTo>
                  <a:lnTo>
                    <a:pt x="271782" y="211136"/>
                  </a:lnTo>
                  <a:lnTo>
                    <a:pt x="272207" y="211993"/>
                  </a:lnTo>
                  <a:lnTo>
                    <a:pt x="272461" y="211967"/>
                  </a:lnTo>
                  <a:lnTo>
                    <a:pt x="272778" y="211393"/>
                  </a:lnTo>
                  <a:lnTo>
                    <a:pt x="272846" y="211103"/>
                  </a:lnTo>
                  <a:lnTo>
                    <a:pt x="273046" y="210924"/>
                  </a:lnTo>
                  <a:lnTo>
                    <a:pt x="273729" y="211815"/>
                  </a:lnTo>
                  <a:lnTo>
                    <a:pt x="273474" y="212732"/>
                  </a:lnTo>
                  <a:lnTo>
                    <a:pt x="273423" y="212512"/>
                  </a:lnTo>
                  <a:lnTo>
                    <a:pt x="273049" y="212594"/>
                  </a:lnTo>
                  <a:lnTo>
                    <a:pt x="272158" y="213861"/>
                  </a:lnTo>
                  <a:lnTo>
                    <a:pt x="271055" y="213875"/>
                  </a:lnTo>
                  <a:lnTo>
                    <a:pt x="271067" y="215655"/>
                  </a:lnTo>
                  <a:lnTo>
                    <a:pt x="274641" y="215681"/>
                  </a:lnTo>
                  <a:lnTo>
                    <a:pt x="274675" y="214708"/>
                  </a:lnTo>
                  <a:lnTo>
                    <a:pt x="275826" y="214697"/>
                  </a:lnTo>
                  <a:lnTo>
                    <a:pt x="276950" y="213786"/>
                  </a:lnTo>
                  <a:lnTo>
                    <a:pt x="276969" y="211945"/>
                  </a:lnTo>
                  <a:lnTo>
                    <a:pt x="280778" y="211530"/>
                  </a:lnTo>
                  <a:lnTo>
                    <a:pt x="280771" y="212085"/>
                  </a:lnTo>
                  <a:lnTo>
                    <a:pt x="280462" y="213655"/>
                  </a:lnTo>
                  <a:lnTo>
                    <a:pt x="279817" y="214229"/>
                  </a:lnTo>
                  <a:lnTo>
                    <a:pt x="279835" y="219855"/>
                  </a:lnTo>
                  <a:lnTo>
                    <a:pt x="278131" y="219919"/>
                  </a:lnTo>
                  <a:lnTo>
                    <a:pt x="277146" y="220225"/>
                  </a:lnTo>
                  <a:lnTo>
                    <a:pt x="276793" y="221236"/>
                  </a:lnTo>
                  <a:lnTo>
                    <a:pt x="276560" y="222212"/>
                  </a:lnTo>
                  <a:lnTo>
                    <a:pt x="276183" y="222268"/>
                  </a:lnTo>
                  <a:lnTo>
                    <a:pt x="276190" y="223059"/>
                  </a:lnTo>
                  <a:lnTo>
                    <a:pt x="276282" y="223338"/>
                  </a:lnTo>
                  <a:lnTo>
                    <a:pt x="276495" y="223334"/>
                  </a:lnTo>
                  <a:lnTo>
                    <a:pt x="276503" y="225105"/>
                  </a:lnTo>
                  <a:lnTo>
                    <a:pt x="277599" y="224355"/>
                  </a:lnTo>
                  <a:lnTo>
                    <a:pt x="278739" y="222901"/>
                  </a:lnTo>
                  <a:lnTo>
                    <a:pt x="279683" y="222439"/>
                  </a:lnTo>
                  <a:lnTo>
                    <a:pt x="280396" y="221917"/>
                  </a:lnTo>
                  <a:lnTo>
                    <a:pt x="280739" y="221521"/>
                  </a:lnTo>
                  <a:lnTo>
                    <a:pt x="281717" y="220000"/>
                  </a:lnTo>
                  <a:lnTo>
                    <a:pt x="282324" y="218822"/>
                  </a:lnTo>
                  <a:lnTo>
                    <a:pt x="283187" y="218495"/>
                  </a:lnTo>
                  <a:lnTo>
                    <a:pt x="283904" y="218465"/>
                  </a:lnTo>
                  <a:lnTo>
                    <a:pt x="284039" y="218610"/>
                  </a:lnTo>
                  <a:lnTo>
                    <a:pt x="284155" y="220724"/>
                  </a:lnTo>
                  <a:lnTo>
                    <a:pt x="283703" y="221018"/>
                  </a:lnTo>
                  <a:lnTo>
                    <a:pt x="283516" y="221577"/>
                  </a:lnTo>
                  <a:lnTo>
                    <a:pt x="283571" y="221823"/>
                  </a:lnTo>
                  <a:lnTo>
                    <a:pt x="285000" y="222707"/>
                  </a:lnTo>
                  <a:lnTo>
                    <a:pt x="285156" y="222621"/>
                  </a:lnTo>
                  <a:lnTo>
                    <a:pt x="285784" y="223102"/>
                  </a:lnTo>
                  <a:lnTo>
                    <a:pt x="285957" y="223624"/>
                  </a:lnTo>
                  <a:lnTo>
                    <a:pt x="286140" y="225395"/>
                  </a:lnTo>
                  <a:lnTo>
                    <a:pt x="286028" y="225555"/>
                  </a:lnTo>
                  <a:lnTo>
                    <a:pt x="285872" y="226188"/>
                  </a:lnTo>
                  <a:lnTo>
                    <a:pt x="286333" y="226912"/>
                  </a:lnTo>
                  <a:lnTo>
                    <a:pt x="286571" y="227717"/>
                  </a:lnTo>
                  <a:lnTo>
                    <a:pt x="286784" y="227806"/>
                  </a:lnTo>
                  <a:lnTo>
                    <a:pt x="287032" y="227773"/>
                  </a:lnTo>
                  <a:lnTo>
                    <a:pt x="287879" y="227760"/>
                  </a:lnTo>
                  <a:lnTo>
                    <a:pt x="287870" y="228176"/>
                  </a:lnTo>
                  <a:lnTo>
                    <a:pt x="290308" y="228155"/>
                  </a:lnTo>
                  <a:lnTo>
                    <a:pt x="290320" y="229809"/>
                  </a:lnTo>
                  <a:lnTo>
                    <a:pt x="293511" y="229693"/>
                  </a:lnTo>
                  <a:lnTo>
                    <a:pt x="294115" y="229965"/>
                  </a:lnTo>
                  <a:lnTo>
                    <a:pt x="294794" y="229726"/>
                  </a:lnTo>
                  <a:lnTo>
                    <a:pt x="295625" y="229577"/>
                  </a:lnTo>
                  <a:lnTo>
                    <a:pt x="295598" y="230550"/>
                  </a:lnTo>
                  <a:lnTo>
                    <a:pt x="295524" y="230889"/>
                  </a:lnTo>
                  <a:lnTo>
                    <a:pt x="294774" y="231635"/>
                  </a:lnTo>
                  <a:lnTo>
                    <a:pt x="294248" y="232686"/>
                  </a:lnTo>
                  <a:lnTo>
                    <a:pt x="294293" y="233804"/>
                  </a:lnTo>
                  <a:lnTo>
                    <a:pt x="294106" y="234132"/>
                  </a:lnTo>
                  <a:lnTo>
                    <a:pt x="293390" y="234170"/>
                  </a:lnTo>
                  <a:lnTo>
                    <a:pt x="293201" y="234837"/>
                  </a:lnTo>
                  <a:lnTo>
                    <a:pt x="293974" y="234803"/>
                  </a:lnTo>
                  <a:lnTo>
                    <a:pt x="294962" y="235243"/>
                  </a:lnTo>
                  <a:lnTo>
                    <a:pt x="295249" y="235555"/>
                  </a:lnTo>
                  <a:lnTo>
                    <a:pt x="294035" y="237338"/>
                  </a:lnTo>
                  <a:lnTo>
                    <a:pt x="293710" y="237308"/>
                  </a:lnTo>
                  <a:lnTo>
                    <a:pt x="293341" y="236828"/>
                  </a:lnTo>
                  <a:lnTo>
                    <a:pt x="292764" y="236504"/>
                  </a:lnTo>
                  <a:lnTo>
                    <a:pt x="291946" y="236702"/>
                  </a:lnTo>
                  <a:lnTo>
                    <a:pt x="291639" y="237108"/>
                  </a:lnTo>
                  <a:lnTo>
                    <a:pt x="291399" y="237575"/>
                  </a:lnTo>
                  <a:lnTo>
                    <a:pt x="290629" y="237973"/>
                  </a:lnTo>
                  <a:lnTo>
                    <a:pt x="287959" y="237759"/>
                  </a:lnTo>
                  <a:lnTo>
                    <a:pt x="286986" y="237230"/>
                  </a:lnTo>
                  <a:lnTo>
                    <a:pt x="283574" y="237289"/>
                  </a:lnTo>
                  <a:lnTo>
                    <a:pt x="283207" y="237468"/>
                  </a:lnTo>
                  <a:lnTo>
                    <a:pt x="283275" y="238083"/>
                  </a:lnTo>
                  <a:lnTo>
                    <a:pt x="283500" y="238663"/>
                  </a:lnTo>
                  <a:lnTo>
                    <a:pt x="283527" y="239027"/>
                  </a:lnTo>
                  <a:lnTo>
                    <a:pt x="283069" y="239285"/>
                  </a:lnTo>
                  <a:lnTo>
                    <a:pt x="282994" y="239512"/>
                  </a:lnTo>
                  <a:lnTo>
                    <a:pt x="282937" y="241353"/>
                  </a:lnTo>
                  <a:lnTo>
                    <a:pt x="283001" y="243128"/>
                  </a:lnTo>
                  <a:lnTo>
                    <a:pt x="282899" y="244988"/>
                  </a:lnTo>
                  <a:lnTo>
                    <a:pt x="282767" y="245636"/>
                  </a:lnTo>
                  <a:lnTo>
                    <a:pt x="282858" y="246352"/>
                  </a:lnTo>
                  <a:lnTo>
                    <a:pt x="283387" y="247627"/>
                  </a:lnTo>
                  <a:lnTo>
                    <a:pt x="283286" y="248894"/>
                  </a:lnTo>
                  <a:lnTo>
                    <a:pt x="283360" y="249767"/>
                  </a:lnTo>
                  <a:lnTo>
                    <a:pt x="283214" y="251135"/>
                  </a:lnTo>
                  <a:lnTo>
                    <a:pt x="283275" y="251750"/>
                  </a:lnTo>
                  <a:lnTo>
                    <a:pt x="283055" y="252846"/>
                  </a:lnTo>
                  <a:lnTo>
                    <a:pt x="282645" y="253170"/>
                  </a:lnTo>
                  <a:lnTo>
                    <a:pt x="282012" y="254467"/>
                  </a:lnTo>
                  <a:lnTo>
                    <a:pt x="282001" y="255198"/>
                  </a:lnTo>
                  <a:lnTo>
                    <a:pt x="282960" y="254937"/>
                  </a:lnTo>
                  <a:lnTo>
                    <a:pt x="283235" y="254706"/>
                  </a:lnTo>
                  <a:lnTo>
                    <a:pt x="283225" y="254285"/>
                  </a:lnTo>
                  <a:lnTo>
                    <a:pt x="283306" y="254154"/>
                  </a:lnTo>
                  <a:lnTo>
                    <a:pt x="283760" y="254192"/>
                  </a:lnTo>
                  <a:lnTo>
                    <a:pt x="284383" y="255407"/>
                  </a:lnTo>
                  <a:lnTo>
                    <a:pt x="284424" y="255791"/>
                  </a:lnTo>
                  <a:lnTo>
                    <a:pt x="284383" y="256130"/>
                  </a:lnTo>
                  <a:lnTo>
                    <a:pt x="284553" y="256126"/>
                  </a:lnTo>
                  <a:lnTo>
                    <a:pt x="284725" y="256376"/>
                  </a:lnTo>
                  <a:lnTo>
                    <a:pt x="284732" y="256767"/>
                  </a:lnTo>
                  <a:lnTo>
                    <a:pt x="285298" y="256969"/>
                  </a:lnTo>
                  <a:lnTo>
                    <a:pt x="285458" y="256514"/>
                  </a:lnTo>
                  <a:lnTo>
                    <a:pt x="285308" y="256339"/>
                  </a:lnTo>
                  <a:lnTo>
                    <a:pt x="285329" y="256186"/>
                  </a:lnTo>
                  <a:lnTo>
                    <a:pt x="285613" y="255996"/>
                  </a:lnTo>
                  <a:lnTo>
                    <a:pt x="286721" y="255784"/>
                  </a:lnTo>
                  <a:lnTo>
                    <a:pt x="286826" y="255593"/>
                  </a:lnTo>
                  <a:lnTo>
                    <a:pt x="286745" y="255094"/>
                  </a:lnTo>
                  <a:lnTo>
                    <a:pt x="286885" y="254847"/>
                  </a:lnTo>
                  <a:lnTo>
                    <a:pt x="287551" y="255404"/>
                  </a:lnTo>
                  <a:lnTo>
                    <a:pt x="287616" y="255691"/>
                  </a:lnTo>
                  <a:lnTo>
                    <a:pt x="287080" y="256637"/>
                  </a:lnTo>
                  <a:lnTo>
                    <a:pt x="287155" y="256894"/>
                  </a:lnTo>
                  <a:lnTo>
                    <a:pt x="287578" y="257375"/>
                  </a:lnTo>
                  <a:lnTo>
                    <a:pt x="289488" y="258707"/>
                  </a:lnTo>
                  <a:lnTo>
                    <a:pt x="289536" y="258852"/>
                  </a:lnTo>
                  <a:lnTo>
                    <a:pt x="289513" y="258997"/>
                  </a:lnTo>
                  <a:lnTo>
                    <a:pt x="288618" y="260240"/>
                  </a:lnTo>
                  <a:lnTo>
                    <a:pt x="288560" y="261261"/>
                  </a:lnTo>
                  <a:lnTo>
                    <a:pt x="288848" y="260967"/>
                  </a:lnTo>
                  <a:lnTo>
                    <a:pt x="289143" y="260860"/>
                  </a:lnTo>
                  <a:lnTo>
                    <a:pt x="276036" y="272911"/>
                  </a:lnTo>
                  <a:lnTo>
                    <a:pt x="274900" y="273952"/>
                  </a:lnTo>
                  <a:lnTo>
                    <a:pt x="273868" y="274901"/>
                  </a:lnTo>
                  <a:lnTo>
                    <a:pt x="273109" y="274189"/>
                  </a:lnTo>
                  <a:lnTo>
                    <a:pt x="274010" y="273060"/>
                  </a:lnTo>
                  <a:lnTo>
                    <a:pt x="270169" y="268992"/>
                  </a:lnTo>
                  <a:lnTo>
                    <a:pt x="269282" y="268146"/>
                  </a:lnTo>
                  <a:lnTo>
                    <a:pt x="267437" y="267426"/>
                  </a:lnTo>
                  <a:lnTo>
                    <a:pt x="267322" y="266796"/>
                  </a:lnTo>
                  <a:lnTo>
                    <a:pt x="266180" y="266315"/>
                  </a:lnTo>
                  <a:lnTo>
                    <a:pt x="266252" y="265920"/>
                  </a:lnTo>
                  <a:lnTo>
                    <a:pt x="264998" y="265454"/>
                  </a:lnTo>
                  <a:lnTo>
                    <a:pt x="265110" y="264880"/>
                  </a:lnTo>
                  <a:lnTo>
                    <a:pt x="264253" y="264529"/>
                  </a:lnTo>
                  <a:lnTo>
                    <a:pt x="263803" y="265253"/>
                  </a:lnTo>
                  <a:lnTo>
                    <a:pt x="263407" y="266595"/>
                  </a:lnTo>
                  <a:lnTo>
                    <a:pt x="263251" y="267348"/>
                  </a:lnTo>
                  <a:lnTo>
                    <a:pt x="262646" y="268243"/>
                  </a:lnTo>
                  <a:lnTo>
                    <a:pt x="262483" y="268646"/>
                  </a:lnTo>
                  <a:lnTo>
                    <a:pt x="262456" y="268992"/>
                  </a:lnTo>
                  <a:lnTo>
                    <a:pt x="262251" y="269190"/>
                  </a:lnTo>
                  <a:lnTo>
                    <a:pt x="261366" y="268642"/>
                  </a:lnTo>
                  <a:lnTo>
                    <a:pt x="261250" y="267956"/>
                  </a:lnTo>
                  <a:lnTo>
                    <a:pt x="261277" y="267487"/>
                  </a:lnTo>
                  <a:lnTo>
                    <a:pt x="261524" y="267032"/>
                  </a:lnTo>
                  <a:lnTo>
                    <a:pt x="261684" y="267017"/>
                  </a:lnTo>
                  <a:lnTo>
                    <a:pt x="262140" y="265496"/>
                  </a:lnTo>
                  <a:lnTo>
                    <a:pt x="260630" y="264937"/>
                  </a:lnTo>
                  <a:lnTo>
                    <a:pt x="261022" y="263647"/>
                  </a:lnTo>
                  <a:lnTo>
                    <a:pt x="258396" y="262593"/>
                  </a:lnTo>
                  <a:lnTo>
                    <a:pt x="258962" y="260848"/>
                  </a:lnTo>
                  <a:lnTo>
                    <a:pt x="259206" y="260770"/>
                  </a:lnTo>
                  <a:lnTo>
                    <a:pt x="259392" y="260595"/>
                  </a:lnTo>
                  <a:lnTo>
                    <a:pt x="259882" y="259364"/>
                  </a:lnTo>
                  <a:lnTo>
                    <a:pt x="257242" y="258399"/>
                  </a:lnTo>
                  <a:lnTo>
                    <a:pt x="256869" y="259494"/>
                  </a:lnTo>
                  <a:lnTo>
                    <a:pt x="255860" y="259132"/>
                  </a:lnTo>
                  <a:lnTo>
                    <a:pt x="255772" y="259341"/>
                  </a:lnTo>
                  <a:lnTo>
                    <a:pt x="254898" y="259006"/>
                  </a:lnTo>
                  <a:lnTo>
                    <a:pt x="255040" y="258465"/>
                  </a:lnTo>
                  <a:lnTo>
                    <a:pt x="252665" y="257540"/>
                  </a:lnTo>
                  <a:lnTo>
                    <a:pt x="251296" y="258729"/>
                  </a:lnTo>
                  <a:lnTo>
                    <a:pt x="251011" y="258870"/>
                  </a:lnTo>
                  <a:lnTo>
                    <a:pt x="250649" y="259537"/>
                  </a:lnTo>
                  <a:lnTo>
                    <a:pt x="250473" y="260648"/>
                  </a:lnTo>
                  <a:lnTo>
                    <a:pt x="247381" y="263650"/>
                  </a:lnTo>
                  <a:lnTo>
                    <a:pt x="246646" y="264787"/>
                  </a:lnTo>
                  <a:lnTo>
                    <a:pt x="243735" y="267633"/>
                  </a:lnTo>
                  <a:lnTo>
                    <a:pt x="242506" y="268737"/>
                  </a:lnTo>
                  <a:lnTo>
                    <a:pt x="239294" y="264683"/>
                  </a:lnTo>
                  <a:lnTo>
                    <a:pt x="237611" y="262487"/>
                  </a:lnTo>
                  <a:lnTo>
                    <a:pt x="238665" y="261327"/>
                  </a:lnTo>
                  <a:lnTo>
                    <a:pt x="238599" y="261020"/>
                  </a:lnTo>
                  <a:lnTo>
                    <a:pt x="238137" y="260435"/>
                  </a:lnTo>
                  <a:lnTo>
                    <a:pt x="238520" y="260086"/>
                  </a:lnTo>
                  <a:lnTo>
                    <a:pt x="238713" y="259754"/>
                  </a:lnTo>
                  <a:lnTo>
                    <a:pt x="238893" y="259206"/>
                  </a:lnTo>
                  <a:lnTo>
                    <a:pt x="241025" y="255130"/>
                  </a:lnTo>
                  <a:lnTo>
                    <a:pt x="241293" y="254854"/>
                  </a:lnTo>
                  <a:lnTo>
                    <a:pt x="242347" y="254284"/>
                  </a:lnTo>
                  <a:lnTo>
                    <a:pt x="243132" y="253531"/>
                  </a:lnTo>
                  <a:lnTo>
                    <a:pt x="243850" y="253277"/>
                  </a:lnTo>
                  <a:lnTo>
                    <a:pt x="243619" y="252968"/>
                  </a:lnTo>
                  <a:lnTo>
                    <a:pt x="243426" y="252886"/>
                  </a:lnTo>
                  <a:lnTo>
                    <a:pt x="241704" y="252304"/>
                  </a:lnTo>
                  <a:lnTo>
                    <a:pt x="241392" y="252263"/>
                  </a:lnTo>
                  <a:lnTo>
                    <a:pt x="239524" y="252151"/>
                  </a:lnTo>
                  <a:lnTo>
                    <a:pt x="238599" y="250428"/>
                  </a:lnTo>
                  <a:lnTo>
                    <a:pt x="237522" y="249309"/>
                  </a:lnTo>
                  <a:lnTo>
                    <a:pt x="237284" y="249320"/>
                  </a:lnTo>
                  <a:lnTo>
                    <a:pt x="237349" y="248202"/>
                  </a:lnTo>
                  <a:lnTo>
                    <a:pt x="235376" y="248026"/>
                  </a:lnTo>
                  <a:lnTo>
                    <a:pt x="235471" y="246677"/>
                  </a:lnTo>
                  <a:lnTo>
                    <a:pt x="235847" y="245286"/>
                  </a:lnTo>
                  <a:lnTo>
                    <a:pt x="235915" y="244235"/>
                  </a:lnTo>
                  <a:lnTo>
                    <a:pt x="236092" y="243538"/>
                  </a:lnTo>
                  <a:lnTo>
                    <a:pt x="236505" y="243355"/>
                  </a:lnTo>
                  <a:lnTo>
                    <a:pt x="236953" y="242908"/>
                  </a:lnTo>
                  <a:lnTo>
                    <a:pt x="237065" y="242121"/>
                  </a:lnTo>
                  <a:lnTo>
                    <a:pt x="236838" y="242039"/>
                  </a:lnTo>
                  <a:lnTo>
                    <a:pt x="236543" y="241745"/>
                  </a:lnTo>
                  <a:lnTo>
                    <a:pt x="235946" y="240809"/>
                  </a:lnTo>
                  <a:lnTo>
                    <a:pt x="235604" y="240470"/>
                  </a:lnTo>
                  <a:lnTo>
                    <a:pt x="234956" y="240041"/>
                  </a:lnTo>
                  <a:lnTo>
                    <a:pt x="234192" y="239194"/>
                  </a:lnTo>
                  <a:lnTo>
                    <a:pt x="233985" y="239094"/>
                  </a:lnTo>
                  <a:lnTo>
                    <a:pt x="232754" y="238937"/>
                  </a:lnTo>
                  <a:lnTo>
                    <a:pt x="232258" y="238413"/>
                  </a:lnTo>
                  <a:lnTo>
                    <a:pt x="231719" y="238003"/>
                  </a:lnTo>
                  <a:lnTo>
                    <a:pt x="231461" y="238350"/>
                  </a:lnTo>
                  <a:lnTo>
                    <a:pt x="230800" y="238332"/>
                  </a:lnTo>
                  <a:lnTo>
                    <a:pt x="230593" y="238224"/>
                  </a:lnTo>
                  <a:lnTo>
                    <a:pt x="230436" y="237814"/>
                  </a:lnTo>
                  <a:lnTo>
                    <a:pt x="229643" y="237810"/>
                  </a:lnTo>
                  <a:lnTo>
                    <a:pt x="229069" y="237967"/>
                  </a:lnTo>
                  <a:lnTo>
                    <a:pt x="228402" y="238673"/>
                  </a:lnTo>
                  <a:lnTo>
                    <a:pt x="228147" y="238812"/>
                  </a:lnTo>
                  <a:lnTo>
                    <a:pt x="227578" y="238935"/>
                  </a:lnTo>
                  <a:lnTo>
                    <a:pt x="227187" y="238842"/>
                  </a:lnTo>
                  <a:lnTo>
                    <a:pt x="227349" y="238538"/>
                  </a:lnTo>
                  <a:lnTo>
                    <a:pt x="230442" y="233458"/>
                  </a:lnTo>
                  <a:lnTo>
                    <a:pt x="229376" y="232893"/>
                  </a:lnTo>
                  <a:lnTo>
                    <a:pt x="226967" y="232089"/>
                  </a:lnTo>
                  <a:lnTo>
                    <a:pt x="225416" y="231268"/>
                  </a:lnTo>
                  <a:lnTo>
                    <a:pt x="224031" y="230775"/>
                  </a:lnTo>
                  <a:lnTo>
                    <a:pt x="223977" y="231376"/>
                  </a:lnTo>
                  <a:lnTo>
                    <a:pt x="223844" y="231443"/>
                  </a:lnTo>
                  <a:lnTo>
                    <a:pt x="223648" y="231230"/>
                  </a:lnTo>
                  <a:lnTo>
                    <a:pt x="223390" y="230555"/>
                  </a:lnTo>
                  <a:lnTo>
                    <a:pt x="223529" y="230257"/>
                  </a:lnTo>
                  <a:lnTo>
                    <a:pt x="223879" y="229933"/>
                  </a:lnTo>
                  <a:lnTo>
                    <a:pt x="223960" y="229694"/>
                  </a:lnTo>
                  <a:lnTo>
                    <a:pt x="224073" y="228527"/>
                  </a:lnTo>
                  <a:lnTo>
                    <a:pt x="223418" y="228389"/>
                  </a:lnTo>
                  <a:lnTo>
                    <a:pt x="223863" y="226816"/>
                  </a:lnTo>
                  <a:lnTo>
                    <a:pt x="223194" y="226819"/>
                  </a:lnTo>
                  <a:lnTo>
                    <a:pt x="222430" y="226651"/>
                  </a:lnTo>
                  <a:lnTo>
                    <a:pt x="220336" y="226405"/>
                  </a:lnTo>
                  <a:lnTo>
                    <a:pt x="220407" y="225156"/>
                  </a:lnTo>
                  <a:lnTo>
                    <a:pt x="219884" y="225115"/>
                  </a:lnTo>
                  <a:lnTo>
                    <a:pt x="219674" y="224884"/>
                  </a:lnTo>
                  <a:lnTo>
                    <a:pt x="219647" y="223486"/>
                  </a:lnTo>
                  <a:lnTo>
                    <a:pt x="219786" y="223072"/>
                  </a:lnTo>
                  <a:lnTo>
                    <a:pt x="219759" y="220701"/>
                  </a:lnTo>
                  <a:lnTo>
                    <a:pt x="219321" y="220671"/>
                  </a:lnTo>
                  <a:lnTo>
                    <a:pt x="218944" y="220380"/>
                  </a:lnTo>
                  <a:lnTo>
                    <a:pt x="218924" y="219929"/>
                  </a:lnTo>
                  <a:lnTo>
                    <a:pt x="217089" y="219922"/>
                  </a:lnTo>
                  <a:lnTo>
                    <a:pt x="216614" y="219590"/>
                  </a:lnTo>
                  <a:lnTo>
                    <a:pt x="216593" y="217314"/>
                  </a:lnTo>
                  <a:lnTo>
                    <a:pt x="216712" y="216945"/>
                  </a:lnTo>
                  <a:lnTo>
                    <a:pt x="216804" y="214827"/>
                  </a:lnTo>
                  <a:lnTo>
                    <a:pt x="216739" y="214421"/>
                  </a:lnTo>
                  <a:lnTo>
                    <a:pt x="216321" y="214499"/>
                  </a:lnTo>
                  <a:lnTo>
                    <a:pt x="215978" y="214365"/>
                  </a:lnTo>
                  <a:lnTo>
                    <a:pt x="214625" y="212490"/>
                  </a:lnTo>
                  <a:lnTo>
                    <a:pt x="213263" y="213713"/>
                  </a:lnTo>
                  <a:lnTo>
                    <a:pt x="211309" y="211227"/>
                  </a:lnTo>
                  <a:lnTo>
                    <a:pt x="210562" y="211041"/>
                  </a:lnTo>
                  <a:lnTo>
                    <a:pt x="209977" y="211367"/>
                  </a:lnTo>
                  <a:lnTo>
                    <a:pt x="209547" y="211150"/>
                  </a:lnTo>
                  <a:lnTo>
                    <a:pt x="209326" y="210422"/>
                  </a:lnTo>
                  <a:lnTo>
                    <a:pt x="209324" y="209932"/>
                  </a:lnTo>
                  <a:lnTo>
                    <a:pt x="208980" y="209237"/>
                  </a:lnTo>
                  <a:lnTo>
                    <a:pt x="207634" y="210376"/>
                  </a:lnTo>
                  <a:lnTo>
                    <a:pt x="207349" y="210311"/>
                  </a:lnTo>
                  <a:lnTo>
                    <a:pt x="207371" y="209331"/>
                  </a:lnTo>
                  <a:lnTo>
                    <a:pt x="207644" y="208725"/>
                  </a:lnTo>
                  <a:lnTo>
                    <a:pt x="206522" y="207242"/>
                  </a:lnTo>
                  <a:lnTo>
                    <a:pt x="207684" y="206127"/>
                  </a:lnTo>
                  <a:lnTo>
                    <a:pt x="205640" y="203544"/>
                  </a:lnTo>
                  <a:lnTo>
                    <a:pt x="204199" y="202023"/>
                  </a:lnTo>
                  <a:lnTo>
                    <a:pt x="203543" y="202036"/>
                  </a:lnTo>
                  <a:lnTo>
                    <a:pt x="202193" y="203319"/>
                  </a:lnTo>
                  <a:lnTo>
                    <a:pt x="201850" y="203539"/>
                  </a:lnTo>
                  <a:lnTo>
                    <a:pt x="199419" y="203556"/>
                  </a:lnTo>
                  <a:lnTo>
                    <a:pt x="200945" y="199459"/>
                  </a:lnTo>
                  <a:lnTo>
                    <a:pt x="201109" y="198388"/>
                  </a:lnTo>
                  <a:lnTo>
                    <a:pt x="201205" y="197504"/>
                  </a:lnTo>
                  <a:lnTo>
                    <a:pt x="199580" y="197553"/>
                  </a:lnTo>
                  <a:lnTo>
                    <a:pt x="197699" y="196998"/>
                  </a:lnTo>
                  <a:lnTo>
                    <a:pt x="197501" y="196416"/>
                  </a:lnTo>
                  <a:lnTo>
                    <a:pt x="197457" y="196047"/>
                  </a:lnTo>
                  <a:lnTo>
                    <a:pt x="196681" y="196006"/>
                  </a:lnTo>
                  <a:lnTo>
                    <a:pt x="196321" y="195484"/>
                  </a:lnTo>
                  <a:lnTo>
                    <a:pt x="194598" y="197588"/>
                  </a:lnTo>
                  <a:lnTo>
                    <a:pt x="194467" y="197077"/>
                  </a:lnTo>
                  <a:lnTo>
                    <a:pt x="193349" y="192728"/>
                  </a:lnTo>
                  <a:lnTo>
                    <a:pt x="193217" y="192220"/>
                  </a:lnTo>
                  <a:lnTo>
                    <a:pt x="191903" y="187160"/>
                  </a:lnTo>
                  <a:lnTo>
                    <a:pt x="191201" y="184459"/>
                  </a:lnTo>
                  <a:lnTo>
                    <a:pt x="190633" y="182272"/>
                  </a:lnTo>
                  <a:lnTo>
                    <a:pt x="190551" y="181957"/>
                  </a:lnTo>
                  <a:lnTo>
                    <a:pt x="185242" y="177209"/>
                  </a:lnTo>
                  <a:lnTo>
                    <a:pt x="178784" y="171481"/>
                  </a:lnTo>
                  <a:lnTo>
                    <a:pt x="175544" y="168604"/>
                  </a:lnTo>
                  <a:lnTo>
                    <a:pt x="175123" y="168227"/>
                  </a:lnTo>
                  <a:lnTo>
                    <a:pt x="174877" y="168005"/>
                  </a:lnTo>
                  <a:lnTo>
                    <a:pt x="174084" y="168154"/>
                  </a:lnTo>
                  <a:lnTo>
                    <a:pt x="173576" y="168125"/>
                  </a:lnTo>
                  <a:lnTo>
                    <a:pt x="172605" y="168326"/>
                  </a:lnTo>
                  <a:lnTo>
                    <a:pt x="171856" y="168605"/>
                  </a:lnTo>
                  <a:lnTo>
                    <a:pt x="170670" y="168635"/>
                  </a:lnTo>
                  <a:lnTo>
                    <a:pt x="170070" y="168523"/>
                  </a:lnTo>
                  <a:lnTo>
                    <a:pt x="168271" y="167543"/>
                  </a:lnTo>
                  <a:lnTo>
                    <a:pt x="166782" y="166137"/>
                  </a:lnTo>
                  <a:lnTo>
                    <a:pt x="165279" y="165101"/>
                  </a:lnTo>
                  <a:lnTo>
                    <a:pt x="164931" y="164576"/>
                  </a:lnTo>
                  <a:lnTo>
                    <a:pt x="164405" y="162935"/>
                  </a:lnTo>
                  <a:lnTo>
                    <a:pt x="164235" y="162581"/>
                  </a:lnTo>
                  <a:lnTo>
                    <a:pt x="164037" y="162343"/>
                  </a:lnTo>
                  <a:lnTo>
                    <a:pt x="163703" y="162171"/>
                  </a:lnTo>
                  <a:lnTo>
                    <a:pt x="162803" y="162183"/>
                  </a:lnTo>
                  <a:lnTo>
                    <a:pt x="160521" y="161427"/>
                  </a:lnTo>
                  <a:lnTo>
                    <a:pt x="160025" y="161071"/>
                  </a:lnTo>
                  <a:lnTo>
                    <a:pt x="159622" y="161172"/>
                  </a:lnTo>
                  <a:lnTo>
                    <a:pt x="158699" y="160866"/>
                  </a:lnTo>
                  <a:lnTo>
                    <a:pt x="158021" y="160321"/>
                  </a:lnTo>
                  <a:lnTo>
                    <a:pt x="155368" y="158628"/>
                  </a:lnTo>
                  <a:lnTo>
                    <a:pt x="155096" y="158307"/>
                  </a:lnTo>
                  <a:lnTo>
                    <a:pt x="154666" y="157465"/>
                  </a:lnTo>
                  <a:lnTo>
                    <a:pt x="154325" y="157005"/>
                  </a:lnTo>
                  <a:lnTo>
                    <a:pt x="152821" y="155525"/>
                  </a:lnTo>
                  <a:lnTo>
                    <a:pt x="152427" y="155020"/>
                  </a:lnTo>
                  <a:lnTo>
                    <a:pt x="148374" y="159401"/>
                  </a:lnTo>
                  <a:lnTo>
                    <a:pt x="145240" y="162805"/>
                  </a:lnTo>
                  <a:lnTo>
                    <a:pt x="145090" y="162071"/>
                  </a:lnTo>
                  <a:lnTo>
                    <a:pt x="144842" y="161620"/>
                  </a:lnTo>
                  <a:lnTo>
                    <a:pt x="144624" y="161381"/>
                  </a:lnTo>
                  <a:lnTo>
                    <a:pt x="144372" y="161325"/>
                  </a:lnTo>
                  <a:lnTo>
                    <a:pt x="143311" y="161343"/>
                  </a:lnTo>
                  <a:lnTo>
                    <a:pt x="142694" y="161824"/>
                  </a:lnTo>
                  <a:lnTo>
                    <a:pt x="142244" y="161891"/>
                  </a:lnTo>
                  <a:lnTo>
                    <a:pt x="141972" y="161455"/>
                  </a:lnTo>
                  <a:lnTo>
                    <a:pt x="141757" y="161350"/>
                  </a:lnTo>
                  <a:lnTo>
                    <a:pt x="141522" y="161462"/>
                  </a:lnTo>
                  <a:lnTo>
                    <a:pt x="141395" y="161842"/>
                  </a:lnTo>
                  <a:lnTo>
                    <a:pt x="141225" y="161879"/>
                  </a:lnTo>
                  <a:lnTo>
                    <a:pt x="141983" y="157696"/>
                  </a:lnTo>
                  <a:lnTo>
                    <a:pt x="142002" y="157015"/>
                  </a:lnTo>
                  <a:lnTo>
                    <a:pt x="140991" y="157013"/>
                  </a:lnTo>
                  <a:lnTo>
                    <a:pt x="140779" y="157080"/>
                  </a:lnTo>
                  <a:lnTo>
                    <a:pt x="140357" y="157551"/>
                  </a:lnTo>
                  <a:lnTo>
                    <a:pt x="140196" y="157554"/>
                  </a:lnTo>
                  <a:lnTo>
                    <a:pt x="139739" y="157203"/>
                  </a:lnTo>
                  <a:lnTo>
                    <a:pt x="139562" y="156961"/>
                  </a:lnTo>
                  <a:lnTo>
                    <a:pt x="139095" y="156644"/>
                  </a:lnTo>
                  <a:lnTo>
                    <a:pt x="138607" y="156580"/>
                  </a:lnTo>
                  <a:lnTo>
                    <a:pt x="138045" y="156241"/>
                  </a:lnTo>
                  <a:lnTo>
                    <a:pt x="137966" y="155775"/>
                  </a:lnTo>
                  <a:lnTo>
                    <a:pt x="138045" y="155421"/>
                  </a:lnTo>
                  <a:lnTo>
                    <a:pt x="137843" y="155216"/>
                  </a:lnTo>
                  <a:lnTo>
                    <a:pt x="137230" y="155201"/>
                  </a:lnTo>
                  <a:lnTo>
                    <a:pt x="136098" y="154771"/>
                  </a:lnTo>
                  <a:lnTo>
                    <a:pt x="135688" y="154537"/>
                  </a:lnTo>
                  <a:lnTo>
                    <a:pt x="135156" y="154504"/>
                  </a:lnTo>
                  <a:lnTo>
                    <a:pt x="134853" y="154228"/>
                  </a:lnTo>
                  <a:lnTo>
                    <a:pt x="134938" y="153956"/>
                  </a:lnTo>
                  <a:lnTo>
                    <a:pt x="134907" y="153721"/>
                  </a:lnTo>
                  <a:lnTo>
                    <a:pt x="134355" y="153494"/>
                  </a:lnTo>
                  <a:lnTo>
                    <a:pt x="133376" y="153390"/>
                  </a:lnTo>
                  <a:lnTo>
                    <a:pt x="132728" y="154251"/>
                  </a:lnTo>
                  <a:lnTo>
                    <a:pt x="132152" y="154061"/>
                  </a:lnTo>
                  <a:lnTo>
                    <a:pt x="131757" y="154164"/>
                  </a:lnTo>
                  <a:lnTo>
                    <a:pt x="130458" y="152309"/>
                  </a:lnTo>
                  <a:lnTo>
                    <a:pt x="129982" y="151629"/>
                  </a:lnTo>
                  <a:lnTo>
                    <a:pt x="125927" y="145726"/>
                  </a:lnTo>
                  <a:lnTo>
                    <a:pt x="125577" y="145314"/>
                  </a:lnTo>
                  <a:lnTo>
                    <a:pt x="122814" y="141212"/>
                  </a:lnTo>
                  <a:lnTo>
                    <a:pt x="121287" y="141502"/>
                  </a:lnTo>
                  <a:lnTo>
                    <a:pt x="121010" y="141450"/>
                  </a:lnTo>
                  <a:lnTo>
                    <a:pt x="120399" y="141995"/>
                  </a:lnTo>
                  <a:lnTo>
                    <a:pt x="119812" y="142696"/>
                  </a:lnTo>
                  <a:lnTo>
                    <a:pt x="119543" y="142457"/>
                  </a:lnTo>
                  <a:lnTo>
                    <a:pt x="119454" y="142230"/>
                  </a:lnTo>
                  <a:lnTo>
                    <a:pt x="119805" y="140746"/>
                  </a:lnTo>
                  <a:lnTo>
                    <a:pt x="118730" y="140179"/>
                  </a:lnTo>
                  <a:lnTo>
                    <a:pt x="118010" y="140030"/>
                  </a:lnTo>
                  <a:lnTo>
                    <a:pt x="117723" y="140056"/>
                  </a:lnTo>
                  <a:lnTo>
                    <a:pt x="116241" y="139647"/>
                  </a:lnTo>
                  <a:lnTo>
                    <a:pt x="115835" y="140381"/>
                  </a:lnTo>
                  <a:lnTo>
                    <a:pt x="115604" y="141135"/>
                  </a:lnTo>
                  <a:lnTo>
                    <a:pt x="115583" y="141482"/>
                  </a:lnTo>
                  <a:lnTo>
                    <a:pt x="115720" y="141839"/>
                  </a:lnTo>
                  <a:lnTo>
                    <a:pt x="115423" y="142742"/>
                  </a:lnTo>
                  <a:lnTo>
                    <a:pt x="115239" y="143089"/>
                  </a:lnTo>
                  <a:lnTo>
                    <a:pt x="114128" y="144968"/>
                  </a:lnTo>
                  <a:lnTo>
                    <a:pt x="113438" y="145606"/>
                  </a:lnTo>
                  <a:lnTo>
                    <a:pt x="112919" y="145807"/>
                  </a:lnTo>
                  <a:lnTo>
                    <a:pt x="112407" y="145389"/>
                  </a:lnTo>
                  <a:lnTo>
                    <a:pt x="112193" y="144573"/>
                  </a:lnTo>
                  <a:lnTo>
                    <a:pt x="112285" y="144151"/>
                  </a:lnTo>
                  <a:lnTo>
                    <a:pt x="112156" y="143525"/>
                  </a:lnTo>
                  <a:lnTo>
                    <a:pt x="112053" y="143316"/>
                  </a:lnTo>
                  <a:lnTo>
                    <a:pt x="111593" y="142828"/>
                  </a:lnTo>
                  <a:lnTo>
                    <a:pt x="111334" y="142593"/>
                  </a:lnTo>
                  <a:lnTo>
                    <a:pt x="111132" y="142525"/>
                  </a:lnTo>
                  <a:lnTo>
                    <a:pt x="110876" y="142585"/>
                  </a:lnTo>
                  <a:lnTo>
                    <a:pt x="110487" y="142946"/>
                  </a:lnTo>
                  <a:lnTo>
                    <a:pt x="109917" y="142741"/>
                  </a:lnTo>
                  <a:lnTo>
                    <a:pt x="109648" y="142077"/>
                  </a:lnTo>
                  <a:lnTo>
                    <a:pt x="109682" y="141261"/>
                  </a:lnTo>
                  <a:lnTo>
                    <a:pt x="109771" y="141041"/>
                  </a:lnTo>
                  <a:lnTo>
                    <a:pt x="109429" y="141057"/>
                  </a:lnTo>
                  <a:lnTo>
                    <a:pt x="107349" y="142241"/>
                  </a:lnTo>
                  <a:lnTo>
                    <a:pt x="108205" y="141231"/>
                  </a:lnTo>
                  <a:lnTo>
                    <a:pt x="108629" y="140321"/>
                  </a:lnTo>
                  <a:lnTo>
                    <a:pt x="109249" y="139863"/>
                  </a:lnTo>
                  <a:lnTo>
                    <a:pt x="109481" y="139452"/>
                  </a:lnTo>
                  <a:lnTo>
                    <a:pt x="109007" y="137983"/>
                  </a:lnTo>
                  <a:lnTo>
                    <a:pt x="108700" y="137853"/>
                  </a:lnTo>
                  <a:lnTo>
                    <a:pt x="107683" y="137026"/>
                  </a:lnTo>
                  <a:lnTo>
                    <a:pt x="107010" y="135988"/>
                  </a:lnTo>
                  <a:lnTo>
                    <a:pt x="106409" y="135596"/>
                  </a:lnTo>
                  <a:lnTo>
                    <a:pt x="105402" y="135160"/>
                  </a:lnTo>
                  <a:lnTo>
                    <a:pt x="105168" y="134756"/>
                  </a:lnTo>
                  <a:lnTo>
                    <a:pt x="99966" y="134778"/>
                  </a:lnTo>
                  <a:lnTo>
                    <a:pt x="100154" y="135265"/>
                  </a:lnTo>
                  <a:lnTo>
                    <a:pt x="100106" y="135765"/>
                  </a:lnTo>
                  <a:lnTo>
                    <a:pt x="99642" y="136526"/>
                  </a:lnTo>
                  <a:lnTo>
                    <a:pt x="99509" y="137514"/>
                  </a:lnTo>
                  <a:lnTo>
                    <a:pt x="99411" y="137831"/>
                  </a:lnTo>
                  <a:lnTo>
                    <a:pt x="98472" y="139181"/>
                  </a:lnTo>
                  <a:lnTo>
                    <a:pt x="97357" y="139853"/>
                  </a:lnTo>
                  <a:lnTo>
                    <a:pt x="97146" y="140073"/>
                  </a:lnTo>
                  <a:lnTo>
                    <a:pt x="97082" y="140267"/>
                  </a:lnTo>
                  <a:lnTo>
                    <a:pt x="97303" y="141210"/>
                  </a:lnTo>
                  <a:lnTo>
                    <a:pt x="97200" y="142403"/>
                  </a:lnTo>
                  <a:lnTo>
                    <a:pt x="97248" y="142657"/>
                  </a:lnTo>
                  <a:lnTo>
                    <a:pt x="97815" y="143294"/>
                  </a:lnTo>
                  <a:lnTo>
                    <a:pt x="98393" y="144345"/>
                  </a:lnTo>
                  <a:lnTo>
                    <a:pt x="98755" y="145333"/>
                  </a:lnTo>
                  <a:lnTo>
                    <a:pt x="97615" y="145375"/>
                  </a:lnTo>
                  <a:lnTo>
                    <a:pt x="97357" y="145843"/>
                  </a:lnTo>
                  <a:lnTo>
                    <a:pt x="97273" y="146382"/>
                  </a:lnTo>
                  <a:lnTo>
                    <a:pt x="97534" y="146810"/>
                  </a:lnTo>
                  <a:lnTo>
                    <a:pt x="97926" y="146728"/>
                  </a:lnTo>
                  <a:lnTo>
                    <a:pt x="98257" y="146359"/>
                  </a:lnTo>
                  <a:lnTo>
                    <a:pt x="98933" y="146478"/>
                  </a:lnTo>
                  <a:lnTo>
                    <a:pt x="98926" y="146765"/>
                  </a:lnTo>
                  <a:lnTo>
                    <a:pt x="98626" y="147854"/>
                  </a:lnTo>
                  <a:lnTo>
                    <a:pt x="98637" y="148174"/>
                  </a:lnTo>
                  <a:lnTo>
                    <a:pt x="99812" y="152059"/>
                  </a:lnTo>
                  <a:lnTo>
                    <a:pt x="99624" y="152208"/>
                  </a:lnTo>
                  <a:lnTo>
                    <a:pt x="98492" y="152220"/>
                  </a:lnTo>
                  <a:lnTo>
                    <a:pt x="98328" y="152157"/>
                  </a:lnTo>
                  <a:lnTo>
                    <a:pt x="97527" y="152448"/>
                  </a:lnTo>
                  <a:lnTo>
                    <a:pt x="97185" y="152918"/>
                  </a:lnTo>
                  <a:lnTo>
                    <a:pt x="97006" y="154088"/>
                  </a:lnTo>
                  <a:lnTo>
                    <a:pt x="96969" y="154785"/>
                  </a:lnTo>
                  <a:lnTo>
                    <a:pt x="96918" y="154983"/>
                  </a:lnTo>
                  <a:lnTo>
                    <a:pt x="96720" y="155181"/>
                  </a:lnTo>
                  <a:lnTo>
                    <a:pt x="95813" y="155408"/>
                  </a:lnTo>
                  <a:lnTo>
                    <a:pt x="95069" y="155806"/>
                  </a:lnTo>
                  <a:lnTo>
                    <a:pt x="94261" y="155810"/>
                  </a:lnTo>
                  <a:lnTo>
                    <a:pt x="93790" y="155496"/>
                  </a:lnTo>
                  <a:lnTo>
                    <a:pt x="93726" y="154713"/>
                  </a:lnTo>
                  <a:lnTo>
                    <a:pt x="92888" y="155398"/>
                  </a:lnTo>
                  <a:lnTo>
                    <a:pt x="92852" y="155568"/>
                  </a:lnTo>
                  <a:lnTo>
                    <a:pt x="93184" y="155933"/>
                  </a:lnTo>
                  <a:lnTo>
                    <a:pt x="93037" y="156108"/>
                  </a:lnTo>
                  <a:lnTo>
                    <a:pt x="91887" y="156476"/>
                  </a:lnTo>
                  <a:lnTo>
                    <a:pt x="91686" y="156812"/>
                  </a:lnTo>
                  <a:lnTo>
                    <a:pt x="91509" y="156924"/>
                  </a:lnTo>
                  <a:lnTo>
                    <a:pt x="91120" y="156905"/>
                  </a:lnTo>
                  <a:lnTo>
                    <a:pt x="90963" y="156774"/>
                  </a:lnTo>
                  <a:lnTo>
                    <a:pt x="89579" y="156580"/>
                  </a:lnTo>
                  <a:lnTo>
                    <a:pt x="89221" y="156659"/>
                  </a:lnTo>
                  <a:lnTo>
                    <a:pt x="88778" y="156916"/>
                  </a:lnTo>
                  <a:lnTo>
                    <a:pt x="88532" y="157286"/>
                  </a:lnTo>
                  <a:lnTo>
                    <a:pt x="88409" y="157930"/>
                  </a:lnTo>
                  <a:lnTo>
                    <a:pt x="88430" y="156361"/>
                  </a:lnTo>
                  <a:lnTo>
                    <a:pt x="88522" y="156197"/>
                  </a:lnTo>
                  <a:lnTo>
                    <a:pt x="88471" y="155727"/>
                  </a:lnTo>
                  <a:lnTo>
                    <a:pt x="87969" y="155190"/>
                  </a:lnTo>
                  <a:lnTo>
                    <a:pt x="87795" y="155190"/>
                  </a:lnTo>
                  <a:lnTo>
                    <a:pt x="87291" y="155384"/>
                  </a:lnTo>
                  <a:lnTo>
                    <a:pt x="87066" y="155634"/>
                  </a:lnTo>
                  <a:lnTo>
                    <a:pt x="87062" y="155939"/>
                  </a:lnTo>
                  <a:lnTo>
                    <a:pt x="86616" y="155969"/>
                  </a:lnTo>
                  <a:lnTo>
                    <a:pt x="86387" y="154966"/>
                  </a:lnTo>
                  <a:lnTo>
                    <a:pt x="86694" y="153945"/>
                  </a:lnTo>
                  <a:lnTo>
                    <a:pt x="86919" y="153534"/>
                  </a:lnTo>
                  <a:lnTo>
                    <a:pt x="87389" y="153240"/>
                  </a:lnTo>
                  <a:lnTo>
                    <a:pt x="87758" y="153154"/>
                  </a:lnTo>
                  <a:lnTo>
                    <a:pt x="88034" y="153258"/>
                  </a:lnTo>
                  <a:lnTo>
                    <a:pt x="88221" y="153091"/>
                  </a:lnTo>
                  <a:lnTo>
                    <a:pt x="88167" y="152047"/>
                  </a:lnTo>
                  <a:lnTo>
                    <a:pt x="87983" y="151980"/>
                  </a:lnTo>
                  <a:lnTo>
                    <a:pt x="87393" y="151991"/>
                  </a:lnTo>
                  <a:lnTo>
                    <a:pt x="86734" y="150749"/>
                  </a:lnTo>
                  <a:lnTo>
                    <a:pt x="86683" y="150212"/>
                  </a:lnTo>
                  <a:lnTo>
                    <a:pt x="87133" y="149056"/>
                  </a:lnTo>
                  <a:lnTo>
                    <a:pt x="87611" y="149176"/>
                  </a:lnTo>
                  <a:lnTo>
                    <a:pt x="87645" y="149340"/>
                  </a:lnTo>
                  <a:lnTo>
                    <a:pt x="88119" y="149507"/>
                  </a:lnTo>
                  <a:lnTo>
                    <a:pt x="89490" y="149739"/>
                  </a:lnTo>
                  <a:lnTo>
                    <a:pt x="89739" y="149030"/>
                  </a:lnTo>
                  <a:lnTo>
                    <a:pt x="88907" y="148251"/>
                  </a:lnTo>
                  <a:lnTo>
                    <a:pt x="88098" y="148027"/>
                  </a:lnTo>
                  <a:lnTo>
                    <a:pt x="87934" y="147688"/>
                  </a:lnTo>
                  <a:lnTo>
                    <a:pt x="88040" y="147267"/>
                  </a:lnTo>
                  <a:lnTo>
                    <a:pt x="88801" y="146323"/>
                  </a:lnTo>
                  <a:lnTo>
                    <a:pt x="89122" y="146141"/>
                  </a:lnTo>
                  <a:lnTo>
                    <a:pt x="89282" y="145958"/>
                  </a:lnTo>
                  <a:lnTo>
                    <a:pt x="89542" y="145279"/>
                  </a:lnTo>
                  <a:lnTo>
                    <a:pt x="89548" y="145030"/>
                  </a:lnTo>
                  <a:lnTo>
                    <a:pt x="88965" y="144649"/>
                  </a:lnTo>
                  <a:lnTo>
                    <a:pt x="88542" y="144776"/>
                  </a:lnTo>
                  <a:lnTo>
                    <a:pt x="88361" y="144940"/>
                  </a:lnTo>
                  <a:lnTo>
                    <a:pt x="88371" y="145235"/>
                  </a:lnTo>
                  <a:lnTo>
                    <a:pt x="88156" y="145503"/>
                  </a:lnTo>
                  <a:lnTo>
                    <a:pt x="87999" y="145101"/>
                  </a:lnTo>
                  <a:lnTo>
                    <a:pt x="88089" y="144846"/>
                  </a:lnTo>
                  <a:lnTo>
                    <a:pt x="88381" y="144213"/>
                  </a:lnTo>
                  <a:lnTo>
                    <a:pt x="88487" y="142893"/>
                  </a:lnTo>
                  <a:lnTo>
                    <a:pt x="88166" y="141051"/>
                  </a:lnTo>
                  <a:lnTo>
                    <a:pt x="88316" y="138423"/>
                  </a:lnTo>
                  <a:lnTo>
                    <a:pt x="88473" y="137707"/>
                  </a:lnTo>
                  <a:lnTo>
                    <a:pt x="88435" y="137472"/>
                  </a:lnTo>
                  <a:lnTo>
                    <a:pt x="88241" y="137446"/>
                  </a:lnTo>
                  <a:lnTo>
                    <a:pt x="87270" y="137615"/>
                  </a:lnTo>
                  <a:lnTo>
                    <a:pt x="86513" y="137987"/>
                  </a:lnTo>
                  <a:lnTo>
                    <a:pt x="85991" y="137950"/>
                  </a:lnTo>
                  <a:lnTo>
                    <a:pt x="85294" y="137249"/>
                  </a:lnTo>
                  <a:lnTo>
                    <a:pt x="84666" y="136313"/>
                  </a:lnTo>
                  <a:lnTo>
                    <a:pt x="84509" y="136171"/>
                  </a:lnTo>
                  <a:lnTo>
                    <a:pt x="84348" y="136044"/>
                  </a:lnTo>
                  <a:lnTo>
                    <a:pt x="83874" y="135933"/>
                  </a:lnTo>
                  <a:lnTo>
                    <a:pt x="82750" y="135135"/>
                  </a:lnTo>
                  <a:lnTo>
                    <a:pt x="82166" y="135031"/>
                  </a:lnTo>
                  <a:lnTo>
                    <a:pt x="81924" y="135106"/>
                  </a:lnTo>
                  <a:lnTo>
                    <a:pt x="80554" y="135684"/>
                  </a:lnTo>
                  <a:lnTo>
                    <a:pt x="80472" y="135867"/>
                  </a:lnTo>
                  <a:lnTo>
                    <a:pt x="80260" y="136067"/>
                  </a:lnTo>
                  <a:lnTo>
                    <a:pt x="79513" y="135676"/>
                  </a:lnTo>
                  <a:lnTo>
                    <a:pt x="78813" y="135419"/>
                  </a:lnTo>
                  <a:lnTo>
                    <a:pt x="78427" y="135359"/>
                  </a:lnTo>
                  <a:lnTo>
                    <a:pt x="77888" y="134825"/>
                  </a:lnTo>
                  <a:lnTo>
                    <a:pt x="75367" y="134828"/>
                  </a:lnTo>
                  <a:lnTo>
                    <a:pt x="62570" y="134966"/>
                  </a:lnTo>
                  <a:lnTo>
                    <a:pt x="48865" y="135176"/>
                  </a:lnTo>
                  <a:lnTo>
                    <a:pt x="49516" y="134603"/>
                  </a:lnTo>
                  <a:lnTo>
                    <a:pt x="49926" y="134524"/>
                  </a:lnTo>
                  <a:lnTo>
                    <a:pt x="50387" y="134558"/>
                  </a:lnTo>
                  <a:lnTo>
                    <a:pt x="50681" y="134845"/>
                  </a:lnTo>
                  <a:lnTo>
                    <a:pt x="50828" y="134804"/>
                  </a:lnTo>
                  <a:lnTo>
                    <a:pt x="50783" y="134211"/>
                  </a:lnTo>
                  <a:lnTo>
                    <a:pt x="50926" y="132440"/>
                  </a:lnTo>
                  <a:lnTo>
                    <a:pt x="50515" y="129446"/>
                  </a:lnTo>
                  <a:lnTo>
                    <a:pt x="50463" y="128245"/>
                  </a:lnTo>
                  <a:lnTo>
                    <a:pt x="50166" y="127724"/>
                  </a:lnTo>
                  <a:lnTo>
                    <a:pt x="49667" y="127138"/>
                  </a:lnTo>
                  <a:lnTo>
                    <a:pt x="49476" y="126143"/>
                  </a:lnTo>
                  <a:lnTo>
                    <a:pt x="49462" y="125725"/>
                  </a:lnTo>
                  <a:lnTo>
                    <a:pt x="48647" y="125871"/>
                  </a:lnTo>
                  <a:lnTo>
                    <a:pt x="48370" y="125588"/>
                  </a:lnTo>
                  <a:lnTo>
                    <a:pt x="48090" y="125315"/>
                  </a:lnTo>
                  <a:lnTo>
                    <a:pt x="47834" y="125252"/>
                  </a:lnTo>
                  <a:lnTo>
                    <a:pt x="47438" y="125479"/>
                  </a:lnTo>
                  <a:lnTo>
                    <a:pt x="46703" y="125579"/>
                  </a:lnTo>
                  <a:lnTo>
                    <a:pt x="45938" y="125538"/>
                  </a:lnTo>
                  <a:lnTo>
                    <a:pt x="43710" y="125694"/>
                  </a:lnTo>
                  <a:lnTo>
                    <a:pt x="43567" y="125955"/>
                  </a:lnTo>
                  <a:lnTo>
                    <a:pt x="43625" y="126261"/>
                  </a:lnTo>
                  <a:lnTo>
                    <a:pt x="42542" y="127051"/>
                  </a:lnTo>
                  <a:lnTo>
                    <a:pt x="41349" y="127081"/>
                  </a:lnTo>
                  <a:lnTo>
                    <a:pt x="39488" y="127905"/>
                  </a:lnTo>
                  <a:lnTo>
                    <a:pt x="38900" y="127920"/>
                  </a:lnTo>
                  <a:lnTo>
                    <a:pt x="38340" y="128125"/>
                  </a:lnTo>
                  <a:lnTo>
                    <a:pt x="37848" y="128561"/>
                  </a:lnTo>
                  <a:lnTo>
                    <a:pt x="36834" y="128808"/>
                  </a:lnTo>
                  <a:lnTo>
                    <a:pt x="36144" y="128845"/>
                  </a:lnTo>
                  <a:lnTo>
                    <a:pt x="36137" y="129624"/>
                  </a:lnTo>
                  <a:lnTo>
                    <a:pt x="36253" y="129900"/>
                  </a:lnTo>
                  <a:lnTo>
                    <a:pt x="36281" y="130795"/>
                  </a:lnTo>
                  <a:lnTo>
                    <a:pt x="36179" y="131295"/>
                  </a:lnTo>
                  <a:lnTo>
                    <a:pt x="35831" y="131772"/>
                  </a:lnTo>
                  <a:lnTo>
                    <a:pt x="35657" y="132719"/>
                  </a:lnTo>
                  <a:lnTo>
                    <a:pt x="35708" y="132935"/>
                  </a:lnTo>
                  <a:lnTo>
                    <a:pt x="36162" y="133010"/>
                  </a:lnTo>
                  <a:lnTo>
                    <a:pt x="36999" y="133994"/>
                  </a:lnTo>
                  <a:lnTo>
                    <a:pt x="37255" y="135045"/>
                  </a:lnTo>
                  <a:lnTo>
                    <a:pt x="37255" y="135336"/>
                  </a:lnTo>
                  <a:lnTo>
                    <a:pt x="28418" y="135434"/>
                  </a:lnTo>
                  <a:lnTo>
                    <a:pt x="26055" y="135462"/>
                  </a:lnTo>
                  <a:lnTo>
                    <a:pt x="26003" y="124642"/>
                  </a:lnTo>
                  <a:lnTo>
                    <a:pt x="25168" y="124672"/>
                  </a:lnTo>
                  <a:lnTo>
                    <a:pt x="25069" y="124464"/>
                  </a:lnTo>
                  <a:lnTo>
                    <a:pt x="25076" y="124292"/>
                  </a:lnTo>
                  <a:lnTo>
                    <a:pt x="24847" y="123934"/>
                  </a:lnTo>
                  <a:lnTo>
                    <a:pt x="23819" y="122913"/>
                  </a:lnTo>
                  <a:lnTo>
                    <a:pt x="22999" y="122797"/>
                  </a:lnTo>
                  <a:lnTo>
                    <a:pt x="22722" y="122506"/>
                  </a:lnTo>
                  <a:lnTo>
                    <a:pt x="22731" y="117823"/>
                  </a:lnTo>
                  <a:lnTo>
                    <a:pt x="20465" y="117813"/>
                  </a:lnTo>
                  <a:lnTo>
                    <a:pt x="20028" y="117597"/>
                  </a:lnTo>
                  <a:lnTo>
                    <a:pt x="18206" y="117545"/>
                  </a:lnTo>
                  <a:lnTo>
                    <a:pt x="17705" y="117338"/>
                  </a:lnTo>
                  <a:lnTo>
                    <a:pt x="14941" y="117296"/>
                  </a:lnTo>
                  <a:lnTo>
                    <a:pt x="14089" y="118092"/>
                  </a:lnTo>
                  <a:lnTo>
                    <a:pt x="14598" y="118743"/>
                  </a:lnTo>
                  <a:lnTo>
                    <a:pt x="14688" y="120022"/>
                  </a:lnTo>
                  <a:lnTo>
                    <a:pt x="14471" y="120422"/>
                  </a:lnTo>
                  <a:lnTo>
                    <a:pt x="13318" y="121294"/>
                  </a:lnTo>
                  <a:lnTo>
                    <a:pt x="13126" y="121342"/>
                  </a:lnTo>
                  <a:lnTo>
                    <a:pt x="12706" y="121236"/>
                  </a:lnTo>
                  <a:lnTo>
                    <a:pt x="13561" y="116623"/>
                  </a:lnTo>
                  <a:lnTo>
                    <a:pt x="13787" y="115755"/>
                  </a:lnTo>
                  <a:lnTo>
                    <a:pt x="13845" y="115221"/>
                  </a:lnTo>
                  <a:lnTo>
                    <a:pt x="13746" y="114405"/>
                  </a:lnTo>
                  <a:lnTo>
                    <a:pt x="13768" y="112008"/>
                  </a:lnTo>
                  <a:lnTo>
                    <a:pt x="13338" y="110494"/>
                  </a:lnTo>
                  <a:lnTo>
                    <a:pt x="10620" y="110499"/>
                  </a:lnTo>
                  <a:lnTo>
                    <a:pt x="10348" y="110503"/>
                  </a:lnTo>
                  <a:lnTo>
                    <a:pt x="8173" y="110478"/>
                  </a:lnTo>
                  <a:lnTo>
                    <a:pt x="5443" y="110428"/>
                  </a:lnTo>
                  <a:lnTo>
                    <a:pt x="0" y="110362"/>
                  </a:lnTo>
                  <a:lnTo>
                    <a:pt x="292" y="109861"/>
                  </a:lnTo>
                  <a:lnTo>
                    <a:pt x="636" y="109453"/>
                  </a:lnTo>
                  <a:lnTo>
                    <a:pt x="974" y="108791"/>
                  </a:lnTo>
                  <a:lnTo>
                    <a:pt x="894" y="106204"/>
                  </a:lnTo>
                  <a:lnTo>
                    <a:pt x="1441" y="104373"/>
                  </a:lnTo>
                  <a:lnTo>
                    <a:pt x="2056" y="103440"/>
                  </a:lnTo>
                  <a:lnTo>
                    <a:pt x="2890" y="101725"/>
                  </a:lnTo>
                  <a:lnTo>
                    <a:pt x="3280" y="100088"/>
                  </a:lnTo>
                  <a:lnTo>
                    <a:pt x="4128" y="98160"/>
                  </a:lnTo>
                  <a:lnTo>
                    <a:pt x="4357" y="96960"/>
                  </a:lnTo>
                  <a:lnTo>
                    <a:pt x="4220" y="95556"/>
                  </a:lnTo>
                  <a:lnTo>
                    <a:pt x="4196" y="94561"/>
                  </a:lnTo>
                  <a:lnTo>
                    <a:pt x="4531" y="93983"/>
                  </a:lnTo>
                  <a:lnTo>
                    <a:pt x="5941" y="94631"/>
                  </a:lnTo>
                  <a:lnTo>
                    <a:pt x="9484" y="94668"/>
                  </a:lnTo>
                  <a:lnTo>
                    <a:pt x="12930" y="97496"/>
                  </a:lnTo>
                  <a:lnTo>
                    <a:pt x="13714" y="98343"/>
                  </a:lnTo>
                  <a:lnTo>
                    <a:pt x="13922" y="98701"/>
                  </a:lnTo>
                  <a:lnTo>
                    <a:pt x="16204" y="100041"/>
                  </a:lnTo>
                  <a:lnTo>
                    <a:pt x="17371" y="100559"/>
                  </a:lnTo>
                  <a:lnTo>
                    <a:pt x="18134" y="101300"/>
                  </a:lnTo>
                  <a:lnTo>
                    <a:pt x="19038" y="102791"/>
                  </a:lnTo>
                  <a:lnTo>
                    <a:pt x="19644" y="103406"/>
                  </a:lnTo>
                  <a:lnTo>
                    <a:pt x="21170" y="104483"/>
                  </a:lnTo>
                  <a:lnTo>
                    <a:pt x="22374" y="105512"/>
                  </a:lnTo>
                  <a:lnTo>
                    <a:pt x="23065" y="106213"/>
                  </a:lnTo>
                  <a:lnTo>
                    <a:pt x="23140" y="106481"/>
                  </a:lnTo>
                  <a:lnTo>
                    <a:pt x="23140" y="107413"/>
                  </a:lnTo>
                  <a:lnTo>
                    <a:pt x="23048" y="110329"/>
                  </a:lnTo>
                  <a:lnTo>
                    <a:pt x="22933" y="110654"/>
                  </a:lnTo>
                  <a:lnTo>
                    <a:pt x="25930" y="110690"/>
                  </a:lnTo>
                  <a:lnTo>
                    <a:pt x="25875" y="99106"/>
                  </a:lnTo>
                  <a:lnTo>
                    <a:pt x="25316" y="99378"/>
                  </a:lnTo>
                  <a:lnTo>
                    <a:pt x="25186" y="100206"/>
                  </a:lnTo>
                  <a:lnTo>
                    <a:pt x="24967" y="100825"/>
                  </a:lnTo>
                  <a:lnTo>
                    <a:pt x="24331" y="101947"/>
                  </a:lnTo>
                  <a:lnTo>
                    <a:pt x="24197" y="102003"/>
                  </a:lnTo>
                  <a:lnTo>
                    <a:pt x="22746" y="99539"/>
                  </a:lnTo>
                  <a:lnTo>
                    <a:pt x="22250" y="97887"/>
                  </a:lnTo>
                  <a:lnTo>
                    <a:pt x="22030" y="95351"/>
                  </a:lnTo>
                  <a:lnTo>
                    <a:pt x="21746" y="94158"/>
                  </a:lnTo>
                  <a:lnTo>
                    <a:pt x="20023" y="89841"/>
                  </a:lnTo>
                  <a:lnTo>
                    <a:pt x="19910" y="89062"/>
                  </a:lnTo>
                  <a:lnTo>
                    <a:pt x="19365" y="87918"/>
                  </a:lnTo>
                  <a:lnTo>
                    <a:pt x="18409" y="87228"/>
                  </a:lnTo>
                  <a:lnTo>
                    <a:pt x="17974" y="86632"/>
                  </a:lnTo>
                  <a:lnTo>
                    <a:pt x="17148" y="85745"/>
                  </a:lnTo>
                  <a:lnTo>
                    <a:pt x="16963" y="85753"/>
                  </a:lnTo>
                  <a:lnTo>
                    <a:pt x="16943" y="86364"/>
                  </a:lnTo>
                  <a:lnTo>
                    <a:pt x="16809" y="86793"/>
                  </a:lnTo>
                  <a:lnTo>
                    <a:pt x="16043" y="86864"/>
                  </a:lnTo>
                  <a:lnTo>
                    <a:pt x="15354" y="87128"/>
                  </a:lnTo>
                  <a:lnTo>
                    <a:pt x="14539" y="87739"/>
                  </a:lnTo>
                  <a:lnTo>
                    <a:pt x="14470" y="88257"/>
                  </a:lnTo>
                  <a:lnTo>
                    <a:pt x="14344" y="88492"/>
                  </a:lnTo>
                  <a:lnTo>
                    <a:pt x="13652" y="88850"/>
                  </a:lnTo>
                  <a:lnTo>
                    <a:pt x="13364" y="89364"/>
                  </a:lnTo>
                  <a:lnTo>
                    <a:pt x="13405" y="89867"/>
                  </a:lnTo>
                  <a:lnTo>
                    <a:pt x="13305" y="90557"/>
                  </a:lnTo>
                  <a:lnTo>
                    <a:pt x="12733" y="91388"/>
                  </a:lnTo>
                  <a:lnTo>
                    <a:pt x="12145" y="91161"/>
                  </a:lnTo>
                  <a:lnTo>
                    <a:pt x="11145" y="91261"/>
                  </a:lnTo>
                  <a:lnTo>
                    <a:pt x="11073" y="91447"/>
                  </a:lnTo>
                  <a:lnTo>
                    <a:pt x="11107" y="91649"/>
                  </a:lnTo>
                  <a:lnTo>
                    <a:pt x="10953" y="91943"/>
                  </a:lnTo>
                  <a:lnTo>
                    <a:pt x="10214" y="92014"/>
                  </a:lnTo>
                  <a:lnTo>
                    <a:pt x="9488" y="91574"/>
                  </a:lnTo>
                  <a:lnTo>
                    <a:pt x="9073" y="91663"/>
                  </a:lnTo>
                  <a:lnTo>
                    <a:pt x="8769" y="91585"/>
                  </a:lnTo>
                  <a:lnTo>
                    <a:pt x="7829" y="90948"/>
                  </a:lnTo>
                  <a:lnTo>
                    <a:pt x="7868" y="92764"/>
                  </a:lnTo>
                  <a:lnTo>
                    <a:pt x="5206" y="92836"/>
                  </a:lnTo>
                  <a:lnTo>
                    <a:pt x="4291" y="93890"/>
                  </a:lnTo>
                  <a:lnTo>
                    <a:pt x="3476" y="93551"/>
                  </a:lnTo>
                  <a:lnTo>
                    <a:pt x="3521" y="92798"/>
                  </a:lnTo>
                  <a:lnTo>
                    <a:pt x="3206" y="92242"/>
                  </a:lnTo>
                  <a:lnTo>
                    <a:pt x="3205" y="92056"/>
                  </a:lnTo>
                  <a:lnTo>
                    <a:pt x="3452" y="91269"/>
                  </a:lnTo>
                  <a:lnTo>
                    <a:pt x="4003" y="90982"/>
                  </a:lnTo>
                  <a:lnTo>
                    <a:pt x="4119" y="90810"/>
                  </a:lnTo>
                  <a:lnTo>
                    <a:pt x="4201" y="89595"/>
                  </a:lnTo>
                  <a:lnTo>
                    <a:pt x="4971" y="89177"/>
                  </a:lnTo>
                  <a:lnTo>
                    <a:pt x="4824" y="88797"/>
                  </a:lnTo>
                  <a:lnTo>
                    <a:pt x="4447" y="88178"/>
                  </a:lnTo>
                  <a:lnTo>
                    <a:pt x="4786" y="86791"/>
                  </a:lnTo>
                  <a:lnTo>
                    <a:pt x="4433" y="85471"/>
                  </a:lnTo>
                  <a:lnTo>
                    <a:pt x="4570" y="84700"/>
                  </a:lnTo>
                  <a:lnTo>
                    <a:pt x="4377" y="83160"/>
                  </a:lnTo>
                  <a:lnTo>
                    <a:pt x="4209" y="82992"/>
                  </a:lnTo>
                  <a:lnTo>
                    <a:pt x="3734" y="83238"/>
                  </a:lnTo>
                  <a:lnTo>
                    <a:pt x="3035" y="83220"/>
                  </a:lnTo>
                  <a:lnTo>
                    <a:pt x="2956" y="82981"/>
                  </a:lnTo>
                  <a:lnTo>
                    <a:pt x="3123" y="82411"/>
                  </a:lnTo>
                  <a:lnTo>
                    <a:pt x="3545" y="81807"/>
                  </a:lnTo>
                  <a:lnTo>
                    <a:pt x="3750" y="81080"/>
                  </a:lnTo>
                  <a:lnTo>
                    <a:pt x="4428" y="79588"/>
                  </a:lnTo>
                  <a:lnTo>
                    <a:pt x="5281" y="77944"/>
                  </a:lnTo>
                  <a:lnTo>
                    <a:pt x="4020" y="77635"/>
                  </a:lnTo>
                  <a:lnTo>
                    <a:pt x="4048" y="76049"/>
                  </a:lnTo>
                  <a:lnTo>
                    <a:pt x="25135" y="76024"/>
                  </a:lnTo>
                  <a:lnTo>
                    <a:pt x="25133" y="74271"/>
                  </a:lnTo>
                  <a:lnTo>
                    <a:pt x="26397" y="74244"/>
                  </a:lnTo>
                  <a:lnTo>
                    <a:pt x="27487" y="72711"/>
                  </a:lnTo>
                  <a:lnTo>
                    <a:pt x="28560" y="71947"/>
                  </a:lnTo>
                  <a:lnTo>
                    <a:pt x="31042" y="71494"/>
                  </a:lnTo>
                  <a:lnTo>
                    <a:pt x="32835" y="71438"/>
                  </a:lnTo>
                  <a:lnTo>
                    <a:pt x="34001" y="70569"/>
                  </a:lnTo>
                  <a:lnTo>
                    <a:pt x="34381" y="70397"/>
                  </a:lnTo>
                  <a:lnTo>
                    <a:pt x="35012" y="70263"/>
                  </a:lnTo>
                  <a:lnTo>
                    <a:pt x="35314" y="70073"/>
                  </a:lnTo>
                  <a:lnTo>
                    <a:pt x="35499" y="69819"/>
                  </a:lnTo>
                  <a:lnTo>
                    <a:pt x="35797" y="69069"/>
                  </a:lnTo>
                  <a:lnTo>
                    <a:pt x="36588" y="68324"/>
                  </a:lnTo>
                  <a:lnTo>
                    <a:pt x="37644" y="66653"/>
                  </a:lnTo>
                  <a:lnTo>
                    <a:pt x="37764" y="65620"/>
                  </a:lnTo>
                  <a:lnTo>
                    <a:pt x="37815" y="65199"/>
                  </a:lnTo>
                  <a:lnTo>
                    <a:pt x="37952" y="64919"/>
                  </a:lnTo>
                  <a:lnTo>
                    <a:pt x="38484" y="64431"/>
                  </a:lnTo>
                  <a:lnTo>
                    <a:pt x="38446" y="64047"/>
                  </a:lnTo>
                  <a:lnTo>
                    <a:pt x="38186" y="64092"/>
                  </a:lnTo>
                  <a:lnTo>
                    <a:pt x="37729" y="64461"/>
                  </a:lnTo>
                  <a:lnTo>
                    <a:pt x="37191" y="64334"/>
                  </a:lnTo>
                  <a:lnTo>
                    <a:pt x="37427" y="63708"/>
                  </a:lnTo>
                  <a:lnTo>
                    <a:pt x="37750" y="63704"/>
                  </a:lnTo>
                  <a:lnTo>
                    <a:pt x="38467" y="63924"/>
                  </a:lnTo>
                  <a:lnTo>
                    <a:pt x="38642" y="63708"/>
                  </a:lnTo>
                  <a:lnTo>
                    <a:pt x="38806" y="63230"/>
                  </a:lnTo>
                  <a:lnTo>
                    <a:pt x="38744" y="62295"/>
                  </a:lnTo>
                  <a:lnTo>
                    <a:pt x="38634" y="61676"/>
                  </a:lnTo>
                  <a:lnTo>
                    <a:pt x="38967" y="61452"/>
                  </a:lnTo>
                  <a:lnTo>
                    <a:pt x="39218" y="61485"/>
                  </a:lnTo>
                  <a:lnTo>
                    <a:pt x="39705" y="61799"/>
                  </a:lnTo>
                  <a:lnTo>
                    <a:pt x="39959" y="63137"/>
                  </a:lnTo>
                  <a:lnTo>
                    <a:pt x="39993" y="63625"/>
                  </a:lnTo>
                  <a:lnTo>
                    <a:pt x="40274" y="64136"/>
                  </a:lnTo>
                  <a:lnTo>
                    <a:pt x="41166" y="63912"/>
                  </a:lnTo>
                  <a:lnTo>
                    <a:pt x="41420" y="63752"/>
                  </a:lnTo>
                  <a:lnTo>
                    <a:pt x="41649" y="64062"/>
                  </a:lnTo>
                  <a:lnTo>
                    <a:pt x="41769" y="64446"/>
                  </a:lnTo>
                  <a:lnTo>
                    <a:pt x="41780" y="65091"/>
                  </a:lnTo>
                  <a:lnTo>
                    <a:pt x="41625" y="65217"/>
                  </a:lnTo>
                  <a:lnTo>
                    <a:pt x="41279" y="66079"/>
                  </a:lnTo>
                  <a:lnTo>
                    <a:pt x="41526" y="66194"/>
                  </a:lnTo>
                  <a:lnTo>
                    <a:pt x="42531" y="66299"/>
                  </a:lnTo>
                  <a:lnTo>
                    <a:pt x="43275" y="65851"/>
                  </a:lnTo>
                  <a:lnTo>
                    <a:pt x="44225" y="64983"/>
                  </a:lnTo>
                  <a:lnTo>
                    <a:pt x="45336" y="64637"/>
                  </a:lnTo>
                  <a:lnTo>
                    <a:pt x="45713" y="63892"/>
                  </a:lnTo>
                  <a:lnTo>
                    <a:pt x="46489" y="63026"/>
                  </a:lnTo>
                  <a:lnTo>
                    <a:pt x="47899" y="63012"/>
                  </a:lnTo>
                  <a:lnTo>
                    <a:pt x="47923" y="63392"/>
                  </a:lnTo>
                  <a:lnTo>
                    <a:pt x="47569" y="64391"/>
                  </a:lnTo>
                  <a:lnTo>
                    <a:pt x="47191" y="65003"/>
                  </a:lnTo>
                  <a:lnTo>
                    <a:pt x="46035" y="65819"/>
                  </a:lnTo>
                  <a:lnTo>
                    <a:pt x="45884" y="66039"/>
                  </a:lnTo>
                  <a:lnTo>
                    <a:pt x="45716" y="66702"/>
                  </a:lnTo>
                  <a:lnTo>
                    <a:pt x="45716" y="66915"/>
                  </a:lnTo>
                  <a:lnTo>
                    <a:pt x="46504" y="68074"/>
                  </a:lnTo>
                  <a:lnTo>
                    <a:pt x="48126" y="67486"/>
                  </a:lnTo>
                  <a:lnTo>
                    <a:pt x="48596" y="67147"/>
                  </a:lnTo>
                  <a:lnTo>
                    <a:pt x="49515" y="65835"/>
                  </a:lnTo>
                  <a:lnTo>
                    <a:pt x="49634" y="65570"/>
                  </a:lnTo>
                  <a:lnTo>
                    <a:pt x="49719" y="63825"/>
                  </a:lnTo>
                  <a:lnTo>
                    <a:pt x="49972" y="62278"/>
                  </a:lnTo>
                  <a:lnTo>
                    <a:pt x="50185" y="61927"/>
                  </a:lnTo>
                  <a:lnTo>
                    <a:pt x="50710" y="61878"/>
                  </a:lnTo>
                  <a:lnTo>
                    <a:pt x="51379" y="62165"/>
                  </a:lnTo>
                  <a:lnTo>
                    <a:pt x="52089" y="63361"/>
                  </a:lnTo>
                  <a:lnTo>
                    <a:pt x="51993" y="63679"/>
                  </a:lnTo>
                  <a:lnTo>
                    <a:pt x="51338" y="63884"/>
                  </a:lnTo>
                  <a:lnTo>
                    <a:pt x="51088" y="64111"/>
                  </a:lnTo>
                  <a:lnTo>
                    <a:pt x="51043" y="64611"/>
                  </a:lnTo>
                  <a:lnTo>
                    <a:pt x="51202" y="66288"/>
                  </a:lnTo>
                  <a:lnTo>
                    <a:pt x="51466" y="67015"/>
                  </a:lnTo>
                  <a:lnTo>
                    <a:pt x="51761" y="67291"/>
                  </a:lnTo>
                  <a:lnTo>
                    <a:pt x="52351" y="67567"/>
                  </a:lnTo>
                  <a:lnTo>
                    <a:pt x="52913" y="67485"/>
                  </a:lnTo>
                  <a:lnTo>
                    <a:pt x="53325" y="67104"/>
                  </a:lnTo>
                  <a:lnTo>
                    <a:pt x="54058" y="66638"/>
                  </a:lnTo>
                  <a:lnTo>
                    <a:pt x="54336" y="66720"/>
                  </a:lnTo>
                  <a:lnTo>
                    <a:pt x="54655" y="67108"/>
                  </a:lnTo>
                  <a:lnTo>
                    <a:pt x="54641" y="67354"/>
                  </a:lnTo>
                  <a:lnTo>
                    <a:pt x="53788" y="68174"/>
                  </a:lnTo>
                  <a:lnTo>
                    <a:pt x="53507" y="68644"/>
                  </a:lnTo>
                  <a:lnTo>
                    <a:pt x="53500" y="68819"/>
                  </a:lnTo>
                  <a:lnTo>
                    <a:pt x="53740" y="69457"/>
                  </a:lnTo>
                  <a:lnTo>
                    <a:pt x="53774" y="69766"/>
                  </a:lnTo>
                  <a:lnTo>
                    <a:pt x="53501" y="70959"/>
                  </a:lnTo>
                  <a:lnTo>
                    <a:pt x="53679" y="71239"/>
                  </a:lnTo>
                  <a:lnTo>
                    <a:pt x="54214" y="71433"/>
                  </a:lnTo>
                  <a:lnTo>
                    <a:pt x="55643" y="73214"/>
                  </a:lnTo>
                  <a:lnTo>
                    <a:pt x="55705" y="73401"/>
                  </a:lnTo>
                  <a:lnTo>
                    <a:pt x="55667" y="73654"/>
                  </a:lnTo>
                  <a:lnTo>
                    <a:pt x="55283" y="74154"/>
                  </a:lnTo>
                  <a:lnTo>
                    <a:pt x="54978" y="74378"/>
                  </a:lnTo>
                  <a:lnTo>
                    <a:pt x="54906" y="74586"/>
                  </a:lnTo>
                  <a:lnTo>
                    <a:pt x="55181" y="75325"/>
                  </a:lnTo>
                  <a:lnTo>
                    <a:pt x="55304" y="75459"/>
                  </a:lnTo>
                  <a:lnTo>
                    <a:pt x="56229" y="75474"/>
                  </a:lnTo>
                  <a:lnTo>
                    <a:pt x="55973" y="76243"/>
                  </a:lnTo>
                  <a:lnTo>
                    <a:pt x="59315" y="76266"/>
                  </a:lnTo>
                  <a:lnTo>
                    <a:pt x="59569" y="76267"/>
                  </a:lnTo>
                  <a:lnTo>
                    <a:pt x="64987" y="76303"/>
                  </a:lnTo>
                  <a:lnTo>
                    <a:pt x="69662" y="76127"/>
                  </a:lnTo>
                  <a:lnTo>
                    <a:pt x="69630" y="55012"/>
                  </a:lnTo>
                  <a:lnTo>
                    <a:pt x="69684" y="42931"/>
                  </a:lnTo>
                  <a:lnTo>
                    <a:pt x="69686" y="42762"/>
                  </a:lnTo>
                  <a:lnTo>
                    <a:pt x="69690" y="42418"/>
                  </a:lnTo>
                  <a:lnTo>
                    <a:pt x="70400" y="42664"/>
                  </a:lnTo>
                  <a:lnTo>
                    <a:pt x="70685" y="42634"/>
                  </a:lnTo>
                  <a:lnTo>
                    <a:pt x="70829" y="42470"/>
                  </a:lnTo>
                  <a:lnTo>
                    <a:pt x="70873" y="36393"/>
                  </a:lnTo>
                  <a:lnTo>
                    <a:pt x="71186" y="34863"/>
                  </a:lnTo>
                  <a:lnTo>
                    <a:pt x="71869" y="34247"/>
                  </a:lnTo>
                  <a:lnTo>
                    <a:pt x="73179" y="32372"/>
                  </a:lnTo>
                  <a:lnTo>
                    <a:pt x="73093" y="29990"/>
                  </a:lnTo>
                  <a:lnTo>
                    <a:pt x="72529" y="29352"/>
                  </a:lnTo>
                  <a:lnTo>
                    <a:pt x="72233" y="28853"/>
                  </a:lnTo>
                  <a:lnTo>
                    <a:pt x="72024" y="27716"/>
                  </a:lnTo>
                  <a:lnTo>
                    <a:pt x="72022" y="27176"/>
                  </a:lnTo>
                  <a:lnTo>
                    <a:pt x="70549" y="26418"/>
                  </a:lnTo>
                  <a:lnTo>
                    <a:pt x="70284" y="26176"/>
                  </a:lnTo>
                  <a:lnTo>
                    <a:pt x="69698" y="25874"/>
                  </a:lnTo>
                  <a:lnTo>
                    <a:pt x="69685" y="22854"/>
                  </a:lnTo>
                  <a:lnTo>
                    <a:pt x="69620" y="9786"/>
                  </a:lnTo>
                  <a:lnTo>
                    <a:pt x="69909" y="9945"/>
                  </a:lnTo>
                  <a:lnTo>
                    <a:pt x="70502" y="10564"/>
                  </a:lnTo>
                  <a:lnTo>
                    <a:pt x="71819" y="10631"/>
                  </a:lnTo>
                  <a:lnTo>
                    <a:pt x="72026" y="10746"/>
                  </a:lnTo>
                  <a:lnTo>
                    <a:pt x="72270" y="11265"/>
                  </a:lnTo>
                  <a:lnTo>
                    <a:pt x="72539" y="12581"/>
                  </a:lnTo>
                  <a:lnTo>
                    <a:pt x="72666" y="12782"/>
                  </a:lnTo>
                  <a:lnTo>
                    <a:pt x="74293" y="14176"/>
                  </a:lnTo>
                  <a:lnTo>
                    <a:pt x="74562" y="14359"/>
                  </a:lnTo>
                  <a:lnTo>
                    <a:pt x="74930" y="14445"/>
                  </a:lnTo>
                  <a:lnTo>
                    <a:pt x="74593" y="16725"/>
                  </a:lnTo>
                  <a:lnTo>
                    <a:pt x="74252" y="16781"/>
                  </a:lnTo>
                  <a:lnTo>
                    <a:pt x="74249" y="17948"/>
                  </a:lnTo>
                  <a:lnTo>
                    <a:pt x="73960" y="17981"/>
                  </a:lnTo>
                  <a:lnTo>
                    <a:pt x="73492" y="18850"/>
                  </a:lnTo>
                  <a:lnTo>
                    <a:pt x="73564" y="20367"/>
                  </a:lnTo>
                  <a:lnTo>
                    <a:pt x="73529" y="24230"/>
                  </a:lnTo>
                  <a:lnTo>
                    <a:pt x="73763" y="25206"/>
                  </a:lnTo>
                  <a:lnTo>
                    <a:pt x="73870" y="25367"/>
                  </a:lnTo>
                  <a:lnTo>
                    <a:pt x="74447" y="25374"/>
                  </a:lnTo>
                  <a:lnTo>
                    <a:pt x="75090" y="25277"/>
                  </a:lnTo>
                  <a:lnTo>
                    <a:pt x="78776" y="25275"/>
                  </a:lnTo>
                  <a:lnTo>
                    <a:pt x="78811" y="23977"/>
                  </a:lnTo>
                  <a:lnTo>
                    <a:pt x="78990" y="23601"/>
                  </a:lnTo>
                  <a:lnTo>
                    <a:pt x="79760" y="22502"/>
                  </a:lnTo>
                  <a:lnTo>
                    <a:pt x="79853" y="21939"/>
                  </a:lnTo>
                  <a:lnTo>
                    <a:pt x="80246" y="21600"/>
                  </a:lnTo>
                  <a:lnTo>
                    <a:pt x="81546" y="20906"/>
                  </a:lnTo>
                  <a:lnTo>
                    <a:pt x="83283" y="19623"/>
                  </a:lnTo>
                  <a:lnTo>
                    <a:pt x="83603" y="19276"/>
                  </a:lnTo>
                  <a:lnTo>
                    <a:pt x="84345" y="17993"/>
                  </a:lnTo>
                  <a:lnTo>
                    <a:pt x="84679" y="17803"/>
                  </a:lnTo>
                  <a:lnTo>
                    <a:pt x="86594" y="17441"/>
                  </a:lnTo>
                  <a:lnTo>
                    <a:pt x="87702" y="17385"/>
                  </a:lnTo>
                  <a:lnTo>
                    <a:pt x="87702" y="16114"/>
                  </a:lnTo>
                  <a:lnTo>
                    <a:pt x="88180" y="15379"/>
                  </a:lnTo>
                  <a:lnTo>
                    <a:pt x="89102" y="14564"/>
                  </a:lnTo>
                  <a:lnTo>
                    <a:pt x="89174" y="14254"/>
                  </a:lnTo>
                  <a:lnTo>
                    <a:pt x="89374" y="13919"/>
                  </a:lnTo>
                  <a:lnTo>
                    <a:pt x="90551" y="13710"/>
                  </a:lnTo>
                  <a:lnTo>
                    <a:pt x="90740" y="13520"/>
                  </a:lnTo>
                  <a:lnTo>
                    <a:pt x="90805" y="13184"/>
                  </a:lnTo>
                  <a:lnTo>
                    <a:pt x="91081" y="13240"/>
                  </a:lnTo>
                  <a:lnTo>
                    <a:pt x="93351" y="13166"/>
                  </a:lnTo>
                  <a:lnTo>
                    <a:pt x="94942" y="11310"/>
                  </a:lnTo>
                  <a:lnTo>
                    <a:pt x="94949" y="10557"/>
                  </a:lnTo>
                  <a:lnTo>
                    <a:pt x="96023" y="8787"/>
                  </a:lnTo>
                  <a:lnTo>
                    <a:pt x="96282" y="8299"/>
                  </a:lnTo>
                  <a:lnTo>
                    <a:pt x="96518" y="7611"/>
                  </a:lnTo>
                  <a:lnTo>
                    <a:pt x="97356" y="7618"/>
                  </a:lnTo>
                  <a:lnTo>
                    <a:pt x="97785" y="7531"/>
                  </a:lnTo>
                  <a:lnTo>
                    <a:pt x="113910" y="7381"/>
                  </a:lnTo>
                  <a:lnTo>
                    <a:pt x="116319" y="7373"/>
                  </a:lnTo>
                  <a:lnTo>
                    <a:pt x="123951" y="7364"/>
                  </a:lnTo>
                  <a:lnTo>
                    <a:pt x="127595" y="7341"/>
                  </a:lnTo>
                  <a:lnTo>
                    <a:pt x="136469" y="743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0" name="pg1081">
              <a:extLst>
                <a:ext uri="{FF2B5EF4-FFF2-40B4-BE49-F238E27FC236}">
                  <a16:creationId xmlns:a16="http://schemas.microsoft.com/office/drawing/2014/main" id="{6B112702-AAF9-0A4E-B0E5-CD9DF6E22F49}"/>
                </a:ext>
              </a:extLst>
            </p:cNvPr>
            <p:cNvSpPr/>
            <p:nvPr/>
          </p:nvSpPr>
          <p:spPr>
            <a:xfrm>
              <a:off x="4287767" y="4524133"/>
              <a:ext cx="64097" cy="73091"/>
            </a:xfrm>
            <a:custGeom>
              <a:avLst/>
              <a:gdLst/>
              <a:ahLst/>
              <a:cxnLst/>
              <a:rect l="0" t="0" r="0" b="0"/>
              <a:pathLst>
                <a:path w="64097" h="73091">
                  <a:moveTo>
                    <a:pt x="59167" y="28451"/>
                  </a:moveTo>
                  <a:lnTo>
                    <a:pt x="58512" y="27792"/>
                  </a:lnTo>
                  <a:lnTo>
                    <a:pt x="55768" y="26028"/>
                  </a:lnTo>
                  <a:lnTo>
                    <a:pt x="55729" y="25638"/>
                  </a:lnTo>
                  <a:lnTo>
                    <a:pt x="54952" y="25166"/>
                  </a:lnTo>
                  <a:lnTo>
                    <a:pt x="54763" y="25444"/>
                  </a:lnTo>
                  <a:lnTo>
                    <a:pt x="54317" y="26596"/>
                  </a:lnTo>
                  <a:lnTo>
                    <a:pt x="54355" y="26995"/>
                  </a:lnTo>
                  <a:lnTo>
                    <a:pt x="54593" y="27435"/>
                  </a:lnTo>
                  <a:lnTo>
                    <a:pt x="54742" y="28071"/>
                  </a:lnTo>
                  <a:lnTo>
                    <a:pt x="54531" y="28491"/>
                  </a:lnTo>
                  <a:lnTo>
                    <a:pt x="52544" y="27378"/>
                  </a:lnTo>
                  <a:lnTo>
                    <a:pt x="51275" y="26956"/>
                  </a:lnTo>
                  <a:lnTo>
                    <a:pt x="50667" y="27053"/>
                  </a:lnTo>
                  <a:lnTo>
                    <a:pt x="50291" y="25053"/>
                  </a:lnTo>
                  <a:lnTo>
                    <a:pt x="51321" y="22124"/>
                  </a:lnTo>
                  <a:lnTo>
                    <a:pt x="51806" y="18969"/>
                  </a:lnTo>
                  <a:lnTo>
                    <a:pt x="51560" y="18839"/>
                  </a:lnTo>
                  <a:lnTo>
                    <a:pt x="51651" y="18611"/>
                  </a:lnTo>
                  <a:lnTo>
                    <a:pt x="50188" y="17724"/>
                  </a:lnTo>
                  <a:lnTo>
                    <a:pt x="49624" y="16589"/>
                  </a:lnTo>
                  <a:lnTo>
                    <a:pt x="50104" y="15434"/>
                  </a:lnTo>
                  <a:lnTo>
                    <a:pt x="49635" y="15209"/>
                  </a:lnTo>
                  <a:lnTo>
                    <a:pt x="49554" y="15750"/>
                  </a:lnTo>
                  <a:lnTo>
                    <a:pt x="49240" y="16746"/>
                  </a:lnTo>
                  <a:lnTo>
                    <a:pt x="48614" y="16187"/>
                  </a:lnTo>
                  <a:lnTo>
                    <a:pt x="47313" y="15407"/>
                  </a:lnTo>
                  <a:lnTo>
                    <a:pt x="48025" y="10040"/>
                  </a:lnTo>
                  <a:lnTo>
                    <a:pt x="47287" y="7518"/>
                  </a:lnTo>
                  <a:lnTo>
                    <a:pt x="47215" y="7095"/>
                  </a:lnTo>
                  <a:lnTo>
                    <a:pt x="46925" y="6315"/>
                  </a:lnTo>
                  <a:lnTo>
                    <a:pt x="46767" y="6318"/>
                  </a:lnTo>
                  <a:lnTo>
                    <a:pt x="46123" y="6341"/>
                  </a:lnTo>
                  <a:lnTo>
                    <a:pt x="45798" y="6396"/>
                  </a:lnTo>
                  <a:lnTo>
                    <a:pt x="44551" y="7865"/>
                  </a:lnTo>
                  <a:lnTo>
                    <a:pt x="44296" y="9340"/>
                  </a:lnTo>
                  <a:lnTo>
                    <a:pt x="43092" y="9828"/>
                  </a:lnTo>
                  <a:lnTo>
                    <a:pt x="42777" y="9843"/>
                  </a:lnTo>
                  <a:lnTo>
                    <a:pt x="42188" y="9870"/>
                  </a:lnTo>
                  <a:lnTo>
                    <a:pt x="41189" y="10121"/>
                  </a:lnTo>
                  <a:lnTo>
                    <a:pt x="40852" y="10267"/>
                  </a:lnTo>
                  <a:lnTo>
                    <a:pt x="41020" y="7632"/>
                  </a:lnTo>
                  <a:lnTo>
                    <a:pt x="40645" y="7145"/>
                  </a:lnTo>
                  <a:lnTo>
                    <a:pt x="39518" y="6803"/>
                  </a:lnTo>
                  <a:lnTo>
                    <a:pt x="37938" y="7090"/>
                  </a:lnTo>
                  <a:lnTo>
                    <a:pt x="36515" y="7161"/>
                  </a:lnTo>
                  <a:lnTo>
                    <a:pt x="35914" y="6900"/>
                  </a:lnTo>
                  <a:lnTo>
                    <a:pt x="36767" y="6528"/>
                  </a:lnTo>
                  <a:lnTo>
                    <a:pt x="37112" y="6174"/>
                  </a:lnTo>
                  <a:lnTo>
                    <a:pt x="39204" y="5523"/>
                  </a:lnTo>
                  <a:lnTo>
                    <a:pt x="39481" y="5252"/>
                  </a:lnTo>
                  <a:lnTo>
                    <a:pt x="40134" y="4290"/>
                  </a:lnTo>
                  <a:lnTo>
                    <a:pt x="39807" y="4076"/>
                  </a:lnTo>
                  <a:lnTo>
                    <a:pt x="39329" y="4076"/>
                  </a:lnTo>
                  <a:lnTo>
                    <a:pt x="38730" y="3951"/>
                  </a:lnTo>
                  <a:lnTo>
                    <a:pt x="38515" y="3657"/>
                  </a:lnTo>
                  <a:lnTo>
                    <a:pt x="38332" y="3087"/>
                  </a:lnTo>
                  <a:lnTo>
                    <a:pt x="38498" y="2432"/>
                  </a:lnTo>
                  <a:lnTo>
                    <a:pt x="38751" y="1818"/>
                  </a:lnTo>
                  <a:lnTo>
                    <a:pt x="38833" y="1326"/>
                  </a:lnTo>
                  <a:lnTo>
                    <a:pt x="38404" y="1229"/>
                  </a:lnTo>
                  <a:lnTo>
                    <a:pt x="38186" y="920"/>
                  </a:lnTo>
                  <a:lnTo>
                    <a:pt x="38118" y="0"/>
                  </a:lnTo>
                  <a:lnTo>
                    <a:pt x="37788" y="24"/>
                  </a:lnTo>
                  <a:lnTo>
                    <a:pt x="36455" y="879"/>
                  </a:lnTo>
                  <a:lnTo>
                    <a:pt x="36304" y="1200"/>
                  </a:lnTo>
                  <a:lnTo>
                    <a:pt x="36461" y="1528"/>
                  </a:lnTo>
                  <a:lnTo>
                    <a:pt x="36444" y="1785"/>
                  </a:lnTo>
                  <a:lnTo>
                    <a:pt x="36331" y="2046"/>
                  </a:lnTo>
                  <a:lnTo>
                    <a:pt x="35745" y="2385"/>
                  </a:lnTo>
                  <a:lnTo>
                    <a:pt x="35587" y="2340"/>
                  </a:lnTo>
                  <a:lnTo>
                    <a:pt x="35313" y="2414"/>
                  </a:lnTo>
                  <a:lnTo>
                    <a:pt x="34800" y="3202"/>
                  </a:lnTo>
                  <a:lnTo>
                    <a:pt x="34460" y="3368"/>
                  </a:lnTo>
                  <a:lnTo>
                    <a:pt x="33119" y="3525"/>
                  </a:lnTo>
                  <a:lnTo>
                    <a:pt x="32997" y="3708"/>
                  </a:lnTo>
                  <a:lnTo>
                    <a:pt x="32821" y="3764"/>
                  </a:lnTo>
                  <a:lnTo>
                    <a:pt x="32541" y="3723"/>
                  </a:lnTo>
                  <a:lnTo>
                    <a:pt x="32300" y="3612"/>
                  </a:lnTo>
                  <a:lnTo>
                    <a:pt x="32334" y="3046"/>
                  </a:lnTo>
                  <a:lnTo>
                    <a:pt x="32710" y="2420"/>
                  </a:lnTo>
                  <a:lnTo>
                    <a:pt x="32010" y="2152"/>
                  </a:lnTo>
                  <a:lnTo>
                    <a:pt x="31880" y="2163"/>
                  </a:lnTo>
                  <a:lnTo>
                    <a:pt x="31270" y="2536"/>
                  </a:lnTo>
                  <a:lnTo>
                    <a:pt x="30675" y="3439"/>
                  </a:lnTo>
                  <a:lnTo>
                    <a:pt x="29921" y="3782"/>
                  </a:lnTo>
                  <a:lnTo>
                    <a:pt x="29811" y="3918"/>
                  </a:lnTo>
                  <a:lnTo>
                    <a:pt x="29592" y="4506"/>
                  </a:lnTo>
                  <a:lnTo>
                    <a:pt x="29873" y="5646"/>
                  </a:lnTo>
                  <a:lnTo>
                    <a:pt x="30806" y="6041"/>
                  </a:lnTo>
                  <a:lnTo>
                    <a:pt x="31597" y="6101"/>
                  </a:lnTo>
                  <a:lnTo>
                    <a:pt x="32475" y="6523"/>
                  </a:lnTo>
                  <a:lnTo>
                    <a:pt x="32378" y="6835"/>
                  </a:lnTo>
                  <a:lnTo>
                    <a:pt x="32136" y="6668"/>
                  </a:lnTo>
                  <a:lnTo>
                    <a:pt x="31935" y="6942"/>
                  </a:lnTo>
                  <a:lnTo>
                    <a:pt x="31833" y="7501"/>
                  </a:lnTo>
                  <a:lnTo>
                    <a:pt x="31957" y="7942"/>
                  </a:lnTo>
                  <a:lnTo>
                    <a:pt x="31038" y="8300"/>
                  </a:lnTo>
                  <a:lnTo>
                    <a:pt x="29290" y="8934"/>
                  </a:lnTo>
                  <a:lnTo>
                    <a:pt x="28306" y="9194"/>
                  </a:lnTo>
                  <a:lnTo>
                    <a:pt x="27645" y="9845"/>
                  </a:lnTo>
                  <a:lnTo>
                    <a:pt x="27255" y="10390"/>
                  </a:lnTo>
                  <a:lnTo>
                    <a:pt x="27174" y="9987"/>
                  </a:lnTo>
                  <a:lnTo>
                    <a:pt x="25828" y="8783"/>
                  </a:lnTo>
                  <a:lnTo>
                    <a:pt x="25392" y="8394"/>
                  </a:lnTo>
                  <a:lnTo>
                    <a:pt x="25218" y="8244"/>
                  </a:lnTo>
                  <a:lnTo>
                    <a:pt x="24707" y="7803"/>
                  </a:lnTo>
                  <a:lnTo>
                    <a:pt x="24955" y="8425"/>
                  </a:lnTo>
                  <a:lnTo>
                    <a:pt x="24703" y="10057"/>
                  </a:lnTo>
                  <a:lnTo>
                    <a:pt x="24506" y="10614"/>
                  </a:lnTo>
                  <a:lnTo>
                    <a:pt x="24284" y="10838"/>
                  </a:lnTo>
                  <a:lnTo>
                    <a:pt x="23186" y="11436"/>
                  </a:lnTo>
                  <a:lnTo>
                    <a:pt x="23008" y="11785"/>
                  </a:lnTo>
                  <a:lnTo>
                    <a:pt x="22633" y="12009"/>
                  </a:lnTo>
                  <a:lnTo>
                    <a:pt x="22387" y="11449"/>
                  </a:lnTo>
                  <a:lnTo>
                    <a:pt x="21769" y="10934"/>
                  </a:lnTo>
                  <a:lnTo>
                    <a:pt x="21520" y="10918"/>
                  </a:lnTo>
                  <a:lnTo>
                    <a:pt x="21361" y="11015"/>
                  </a:lnTo>
                  <a:lnTo>
                    <a:pt x="20785" y="11486"/>
                  </a:lnTo>
                  <a:lnTo>
                    <a:pt x="20708" y="11678"/>
                  </a:lnTo>
                  <a:lnTo>
                    <a:pt x="20651" y="13076"/>
                  </a:lnTo>
                  <a:lnTo>
                    <a:pt x="20812" y="13318"/>
                  </a:lnTo>
                  <a:lnTo>
                    <a:pt x="21077" y="12920"/>
                  </a:lnTo>
                  <a:lnTo>
                    <a:pt x="21139" y="13120"/>
                  </a:lnTo>
                  <a:lnTo>
                    <a:pt x="20986" y="13370"/>
                  </a:lnTo>
                  <a:lnTo>
                    <a:pt x="21023" y="13808"/>
                  </a:lnTo>
                  <a:lnTo>
                    <a:pt x="20821" y="14136"/>
                  </a:lnTo>
                  <a:lnTo>
                    <a:pt x="20293" y="14350"/>
                  </a:lnTo>
                  <a:lnTo>
                    <a:pt x="20003" y="14733"/>
                  </a:lnTo>
                  <a:lnTo>
                    <a:pt x="19672" y="14982"/>
                  </a:lnTo>
                  <a:lnTo>
                    <a:pt x="16278" y="15731"/>
                  </a:lnTo>
                  <a:lnTo>
                    <a:pt x="16027" y="15064"/>
                  </a:lnTo>
                  <a:lnTo>
                    <a:pt x="15712" y="14544"/>
                  </a:lnTo>
                  <a:lnTo>
                    <a:pt x="15233" y="14057"/>
                  </a:lnTo>
                  <a:lnTo>
                    <a:pt x="14257" y="13458"/>
                  </a:lnTo>
                  <a:lnTo>
                    <a:pt x="13648" y="13287"/>
                  </a:lnTo>
                  <a:lnTo>
                    <a:pt x="12708" y="13274"/>
                  </a:lnTo>
                  <a:lnTo>
                    <a:pt x="11658" y="13784"/>
                  </a:lnTo>
                  <a:lnTo>
                    <a:pt x="11384" y="14060"/>
                  </a:lnTo>
                  <a:lnTo>
                    <a:pt x="11082" y="14627"/>
                  </a:lnTo>
                  <a:lnTo>
                    <a:pt x="10959" y="15447"/>
                  </a:lnTo>
                  <a:lnTo>
                    <a:pt x="11077" y="16126"/>
                  </a:lnTo>
                  <a:lnTo>
                    <a:pt x="12231" y="18036"/>
                  </a:lnTo>
                  <a:lnTo>
                    <a:pt x="12426" y="18666"/>
                  </a:lnTo>
                  <a:lnTo>
                    <a:pt x="12461" y="19197"/>
                  </a:lnTo>
                  <a:lnTo>
                    <a:pt x="12370" y="19556"/>
                  </a:lnTo>
                  <a:lnTo>
                    <a:pt x="12016" y="20212"/>
                  </a:lnTo>
                  <a:lnTo>
                    <a:pt x="11566" y="20368"/>
                  </a:lnTo>
                  <a:lnTo>
                    <a:pt x="9130" y="20319"/>
                  </a:lnTo>
                  <a:lnTo>
                    <a:pt x="8473" y="20490"/>
                  </a:lnTo>
                  <a:lnTo>
                    <a:pt x="7848" y="20954"/>
                  </a:lnTo>
                  <a:lnTo>
                    <a:pt x="7034" y="22047"/>
                  </a:lnTo>
                  <a:lnTo>
                    <a:pt x="6114" y="23012"/>
                  </a:lnTo>
                  <a:lnTo>
                    <a:pt x="5724" y="23106"/>
                  </a:lnTo>
                  <a:lnTo>
                    <a:pt x="3587" y="24035"/>
                  </a:lnTo>
                  <a:lnTo>
                    <a:pt x="3386" y="24069"/>
                  </a:lnTo>
                  <a:lnTo>
                    <a:pt x="3096" y="23905"/>
                  </a:lnTo>
                  <a:lnTo>
                    <a:pt x="2677" y="24527"/>
                  </a:lnTo>
                  <a:lnTo>
                    <a:pt x="2397" y="25172"/>
                  </a:lnTo>
                  <a:lnTo>
                    <a:pt x="1534" y="25568"/>
                  </a:lnTo>
                  <a:lnTo>
                    <a:pt x="1115" y="26625"/>
                  </a:lnTo>
                  <a:lnTo>
                    <a:pt x="1101" y="26781"/>
                  </a:lnTo>
                  <a:lnTo>
                    <a:pt x="1380" y="27650"/>
                  </a:lnTo>
                  <a:lnTo>
                    <a:pt x="1527" y="29131"/>
                  </a:lnTo>
                  <a:lnTo>
                    <a:pt x="1946" y="29789"/>
                  </a:lnTo>
                  <a:lnTo>
                    <a:pt x="1857" y="30546"/>
                  </a:lnTo>
                  <a:lnTo>
                    <a:pt x="2549" y="30960"/>
                  </a:lnTo>
                  <a:lnTo>
                    <a:pt x="3489" y="31772"/>
                  </a:lnTo>
                  <a:lnTo>
                    <a:pt x="3618" y="33297"/>
                  </a:lnTo>
                  <a:lnTo>
                    <a:pt x="3245" y="34242"/>
                  </a:lnTo>
                  <a:lnTo>
                    <a:pt x="2835" y="34403"/>
                  </a:lnTo>
                  <a:lnTo>
                    <a:pt x="2536" y="34679"/>
                  </a:lnTo>
                  <a:lnTo>
                    <a:pt x="2439" y="34942"/>
                  </a:lnTo>
                  <a:lnTo>
                    <a:pt x="3137" y="36384"/>
                  </a:lnTo>
                  <a:lnTo>
                    <a:pt x="2566" y="37139"/>
                  </a:lnTo>
                  <a:lnTo>
                    <a:pt x="2317" y="37180"/>
                  </a:lnTo>
                  <a:lnTo>
                    <a:pt x="1273" y="36928"/>
                  </a:lnTo>
                  <a:lnTo>
                    <a:pt x="285" y="38091"/>
                  </a:lnTo>
                  <a:lnTo>
                    <a:pt x="628" y="38336"/>
                  </a:lnTo>
                  <a:lnTo>
                    <a:pt x="916" y="38835"/>
                  </a:lnTo>
                  <a:lnTo>
                    <a:pt x="1331" y="39678"/>
                  </a:lnTo>
                  <a:lnTo>
                    <a:pt x="1741" y="40730"/>
                  </a:lnTo>
                  <a:lnTo>
                    <a:pt x="2033" y="41047"/>
                  </a:lnTo>
                  <a:lnTo>
                    <a:pt x="2294" y="41079"/>
                  </a:lnTo>
                  <a:lnTo>
                    <a:pt x="2501" y="41308"/>
                  </a:lnTo>
                  <a:lnTo>
                    <a:pt x="2408" y="42117"/>
                  </a:lnTo>
                  <a:lnTo>
                    <a:pt x="1642" y="43572"/>
                  </a:lnTo>
                  <a:lnTo>
                    <a:pt x="0" y="42099"/>
                  </a:lnTo>
                  <a:lnTo>
                    <a:pt x="412" y="43740"/>
                  </a:lnTo>
                  <a:lnTo>
                    <a:pt x="219" y="44335"/>
                  </a:lnTo>
                  <a:lnTo>
                    <a:pt x="1292" y="44602"/>
                  </a:lnTo>
                  <a:lnTo>
                    <a:pt x="1202" y="44993"/>
                  </a:lnTo>
                  <a:lnTo>
                    <a:pt x="1816" y="45953"/>
                  </a:lnTo>
                  <a:lnTo>
                    <a:pt x="1540" y="46125"/>
                  </a:lnTo>
                  <a:lnTo>
                    <a:pt x="1306" y="46419"/>
                  </a:lnTo>
                  <a:lnTo>
                    <a:pt x="1217" y="47470"/>
                  </a:lnTo>
                  <a:lnTo>
                    <a:pt x="2388" y="49995"/>
                  </a:lnTo>
                  <a:lnTo>
                    <a:pt x="3115" y="51314"/>
                  </a:lnTo>
                  <a:lnTo>
                    <a:pt x="3575" y="52397"/>
                  </a:lnTo>
                  <a:lnTo>
                    <a:pt x="4455" y="52451"/>
                  </a:lnTo>
                  <a:lnTo>
                    <a:pt x="5206" y="52367"/>
                  </a:lnTo>
                  <a:lnTo>
                    <a:pt x="5348" y="52884"/>
                  </a:lnTo>
                  <a:lnTo>
                    <a:pt x="4874" y="54893"/>
                  </a:lnTo>
                  <a:lnTo>
                    <a:pt x="4532" y="56053"/>
                  </a:lnTo>
                  <a:lnTo>
                    <a:pt x="4016" y="57209"/>
                  </a:lnTo>
                  <a:lnTo>
                    <a:pt x="4003" y="59369"/>
                  </a:lnTo>
                  <a:lnTo>
                    <a:pt x="5938" y="59340"/>
                  </a:lnTo>
                  <a:lnTo>
                    <a:pt x="6175" y="60230"/>
                  </a:lnTo>
                  <a:lnTo>
                    <a:pt x="6168" y="60581"/>
                  </a:lnTo>
                  <a:lnTo>
                    <a:pt x="4196" y="62190"/>
                  </a:lnTo>
                  <a:lnTo>
                    <a:pt x="3809" y="62879"/>
                  </a:lnTo>
                  <a:lnTo>
                    <a:pt x="3606" y="62973"/>
                  </a:lnTo>
                  <a:lnTo>
                    <a:pt x="3100" y="62960"/>
                  </a:lnTo>
                  <a:lnTo>
                    <a:pt x="2945" y="63141"/>
                  </a:lnTo>
                  <a:lnTo>
                    <a:pt x="2939" y="63587"/>
                  </a:lnTo>
                  <a:lnTo>
                    <a:pt x="3096" y="63719"/>
                  </a:lnTo>
                  <a:lnTo>
                    <a:pt x="3563" y="63560"/>
                  </a:lnTo>
                  <a:lnTo>
                    <a:pt x="3703" y="63642"/>
                  </a:lnTo>
                  <a:lnTo>
                    <a:pt x="3786" y="64042"/>
                  </a:lnTo>
                  <a:lnTo>
                    <a:pt x="3692" y="64495"/>
                  </a:lnTo>
                  <a:lnTo>
                    <a:pt x="3713" y="64663"/>
                  </a:lnTo>
                  <a:lnTo>
                    <a:pt x="4016" y="65092"/>
                  </a:lnTo>
                  <a:lnTo>
                    <a:pt x="4337" y="65334"/>
                  </a:lnTo>
                  <a:lnTo>
                    <a:pt x="4492" y="66205"/>
                  </a:lnTo>
                  <a:lnTo>
                    <a:pt x="4827" y="66076"/>
                  </a:lnTo>
                  <a:lnTo>
                    <a:pt x="4644" y="65774"/>
                  </a:lnTo>
                  <a:lnTo>
                    <a:pt x="4579" y="65390"/>
                  </a:lnTo>
                  <a:lnTo>
                    <a:pt x="4944" y="64497"/>
                  </a:lnTo>
                  <a:lnTo>
                    <a:pt x="5656" y="64540"/>
                  </a:lnTo>
                  <a:lnTo>
                    <a:pt x="6187" y="64751"/>
                  </a:lnTo>
                  <a:lnTo>
                    <a:pt x="9999" y="64758"/>
                  </a:lnTo>
                  <a:lnTo>
                    <a:pt x="10328" y="64834"/>
                  </a:lnTo>
                  <a:lnTo>
                    <a:pt x="10604" y="65016"/>
                  </a:lnTo>
                  <a:lnTo>
                    <a:pt x="11238" y="65935"/>
                  </a:lnTo>
                  <a:lnTo>
                    <a:pt x="12178" y="66096"/>
                  </a:lnTo>
                  <a:lnTo>
                    <a:pt x="12731" y="65932"/>
                  </a:lnTo>
                  <a:lnTo>
                    <a:pt x="13057" y="65974"/>
                  </a:lnTo>
                  <a:lnTo>
                    <a:pt x="13516" y="66151"/>
                  </a:lnTo>
                  <a:lnTo>
                    <a:pt x="14003" y="66760"/>
                  </a:lnTo>
                  <a:lnTo>
                    <a:pt x="14944" y="66473"/>
                  </a:lnTo>
                  <a:lnTo>
                    <a:pt x="15368" y="66174"/>
                  </a:lnTo>
                  <a:lnTo>
                    <a:pt x="15685" y="65789"/>
                  </a:lnTo>
                  <a:lnTo>
                    <a:pt x="15754" y="65635"/>
                  </a:lnTo>
                  <a:lnTo>
                    <a:pt x="15700" y="65474"/>
                  </a:lnTo>
                  <a:lnTo>
                    <a:pt x="16152" y="64834"/>
                  </a:lnTo>
                  <a:lnTo>
                    <a:pt x="16785" y="64191"/>
                  </a:lnTo>
                  <a:lnTo>
                    <a:pt x="16848" y="63527"/>
                  </a:lnTo>
                  <a:lnTo>
                    <a:pt x="18430" y="62689"/>
                  </a:lnTo>
                  <a:lnTo>
                    <a:pt x="18507" y="62436"/>
                  </a:lnTo>
                  <a:lnTo>
                    <a:pt x="18202" y="62135"/>
                  </a:lnTo>
                  <a:lnTo>
                    <a:pt x="18149" y="61971"/>
                  </a:lnTo>
                  <a:lnTo>
                    <a:pt x="18521" y="61555"/>
                  </a:lnTo>
                  <a:lnTo>
                    <a:pt x="18905" y="61372"/>
                  </a:lnTo>
                  <a:lnTo>
                    <a:pt x="19621" y="61307"/>
                  </a:lnTo>
                  <a:lnTo>
                    <a:pt x="20183" y="60737"/>
                  </a:lnTo>
                  <a:lnTo>
                    <a:pt x="20560" y="60842"/>
                  </a:lnTo>
                  <a:lnTo>
                    <a:pt x="20728" y="61047"/>
                  </a:lnTo>
                  <a:lnTo>
                    <a:pt x="20744" y="61344"/>
                  </a:lnTo>
                  <a:lnTo>
                    <a:pt x="20659" y="61781"/>
                  </a:lnTo>
                  <a:lnTo>
                    <a:pt x="21065" y="61109"/>
                  </a:lnTo>
                  <a:lnTo>
                    <a:pt x="20634" y="60730"/>
                  </a:lnTo>
                  <a:lnTo>
                    <a:pt x="20228" y="60654"/>
                  </a:lnTo>
                  <a:lnTo>
                    <a:pt x="19835" y="60170"/>
                  </a:lnTo>
                  <a:lnTo>
                    <a:pt x="18590" y="60212"/>
                  </a:lnTo>
                  <a:lnTo>
                    <a:pt x="17985" y="59951"/>
                  </a:lnTo>
                  <a:lnTo>
                    <a:pt x="17214" y="59462"/>
                  </a:lnTo>
                  <a:lnTo>
                    <a:pt x="16885" y="58999"/>
                  </a:lnTo>
                  <a:lnTo>
                    <a:pt x="16974" y="58856"/>
                  </a:lnTo>
                  <a:lnTo>
                    <a:pt x="17065" y="58447"/>
                  </a:lnTo>
                  <a:lnTo>
                    <a:pt x="16688" y="57755"/>
                  </a:lnTo>
                  <a:lnTo>
                    <a:pt x="15768" y="58322"/>
                  </a:lnTo>
                  <a:lnTo>
                    <a:pt x="15978" y="58106"/>
                  </a:lnTo>
                  <a:lnTo>
                    <a:pt x="16678" y="57669"/>
                  </a:lnTo>
                  <a:lnTo>
                    <a:pt x="17154" y="57609"/>
                  </a:lnTo>
                  <a:lnTo>
                    <a:pt x="17790" y="57268"/>
                  </a:lnTo>
                  <a:lnTo>
                    <a:pt x="18064" y="57380"/>
                  </a:lnTo>
                  <a:lnTo>
                    <a:pt x="18082" y="58143"/>
                  </a:lnTo>
                  <a:lnTo>
                    <a:pt x="18147" y="58291"/>
                  </a:lnTo>
                  <a:lnTo>
                    <a:pt x="18621" y="58668"/>
                  </a:lnTo>
                  <a:lnTo>
                    <a:pt x="19000" y="58671"/>
                  </a:lnTo>
                  <a:lnTo>
                    <a:pt x="19143" y="58333"/>
                  </a:lnTo>
                  <a:lnTo>
                    <a:pt x="19400" y="58348"/>
                  </a:lnTo>
                  <a:lnTo>
                    <a:pt x="19878" y="58832"/>
                  </a:lnTo>
                  <a:lnTo>
                    <a:pt x="20270" y="59504"/>
                  </a:lnTo>
                  <a:lnTo>
                    <a:pt x="21041" y="59570"/>
                  </a:lnTo>
                  <a:lnTo>
                    <a:pt x="22732" y="60592"/>
                  </a:lnTo>
                  <a:lnTo>
                    <a:pt x="22943" y="61019"/>
                  </a:lnTo>
                  <a:lnTo>
                    <a:pt x="23399" y="61317"/>
                  </a:lnTo>
                  <a:lnTo>
                    <a:pt x="24182" y="61638"/>
                  </a:lnTo>
                  <a:lnTo>
                    <a:pt x="24481" y="61623"/>
                  </a:lnTo>
                  <a:lnTo>
                    <a:pt x="24590" y="61439"/>
                  </a:lnTo>
                  <a:lnTo>
                    <a:pt x="24888" y="61195"/>
                  </a:lnTo>
                  <a:lnTo>
                    <a:pt x="25121" y="61162"/>
                  </a:lnTo>
                  <a:lnTo>
                    <a:pt x="25445" y="61406"/>
                  </a:lnTo>
                  <a:lnTo>
                    <a:pt x="26015" y="61536"/>
                  </a:lnTo>
                  <a:lnTo>
                    <a:pt x="27646" y="61504"/>
                  </a:lnTo>
                  <a:lnTo>
                    <a:pt x="28954" y="61260"/>
                  </a:lnTo>
                  <a:lnTo>
                    <a:pt x="29239" y="60855"/>
                  </a:lnTo>
                  <a:lnTo>
                    <a:pt x="29382" y="60809"/>
                  </a:lnTo>
                  <a:lnTo>
                    <a:pt x="30443" y="61162"/>
                  </a:lnTo>
                  <a:lnTo>
                    <a:pt x="29821" y="62414"/>
                  </a:lnTo>
                  <a:lnTo>
                    <a:pt x="29316" y="62723"/>
                  </a:lnTo>
                  <a:lnTo>
                    <a:pt x="29109" y="63130"/>
                  </a:lnTo>
                  <a:lnTo>
                    <a:pt x="29203" y="67537"/>
                  </a:lnTo>
                  <a:lnTo>
                    <a:pt x="28905" y="68330"/>
                  </a:lnTo>
                  <a:lnTo>
                    <a:pt x="29671" y="69010"/>
                  </a:lnTo>
                  <a:lnTo>
                    <a:pt x="31447" y="69007"/>
                  </a:lnTo>
                  <a:lnTo>
                    <a:pt x="31620" y="69081"/>
                  </a:lnTo>
                  <a:lnTo>
                    <a:pt x="31759" y="69258"/>
                  </a:lnTo>
                  <a:lnTo>
                    <a:pt x="33023" y="69336"/>
                  </a:lnTo>
                  <a:lnTo>
                    <a:pt x="32944" y="65981"/>
                  </a:lnTo>
                  <a:lnTo>
                    <a:pt x="34324" y="66892"/>
                  </a:lnTo>
                  <a:lnTo>
                    <a:pt x="37104" y="68542"/>
                  </a:lnTo>
                  <a:lnTo>
                    <a:pt x="39114" y="69461"/>
                  </a:lnTo>
                  <a:lnTo>
                    <a:pt x="39845" y="69250"/>
                  </a:lnTo>
                  <a:lnTo>
                    <a:pt x="40521" y="69661"/>
                  </a:lnTo>
                  <a:lnTo>
                    <a:pt x="42486" y="69731"/>
                  </a:lnTo>
                  <a:lnTo>
                    <a:pt x="44273" y="71628"/>
                  </a:lnTo>
                  <a:lnTo>
                    <a:pt x="44516" y="71954"/>
                  </a:lnTo>
                  <a:lnTo>
                    <a:pt x="44912" y="71761"/>
                  </a:lnTo>
                  <a:lnTo>
                    <a:pt x="45519" y="70920"/>
                  </a:lnTo>
                  <a:lnTo>
                    <a:pt x="45693" y="70788"/>
                  </a:lnTo>
                  <a:lnTo>
                    <a:pt x="46785" y="70785"/>
                  </a:lnTo>
                  <a:lnTo>
                    <a:pt x="46961" y="70460"/>
                  </a:lnTo>
                  <a:lnTo>
                    <a:pt x="46996" y="70226"/>
                  </a:lnTo>
                  <a:lnTo>
                    <a:pt x="47249" y="70059"/>
                  </a:lnTo>
                  <a:lnTo>
                    <a:pt x="49445" y="72425"/>
                  </a:lnTo>
                  <a:lnTo>
                    <a:pt x="49940" y="73091"/>
                  </a:lnTo>
                  <a:lnTo>
                    <a:pt x="51013" y="71842"/>
                  </a:lnTo>
                  <a:lnTo>
                    <a:pt x="50898" y="71598"/>
                  </a:lnTo>
                  <a:lnTo>
                    <a:pt x="51202" y="71251"/>
                  </a:lnTo>
                  <a:lnTo>
                    <a:pt x="48815" y="68674"/>
                  </a:lnTo>
                  <a:lnTo>
                    <a:pt x="48977" y="68250"/>
                  </a:lnTo>
                  <a:lnTo>
                    <a:pt x="49536" y="67397"/>
                  </a:lnTo>
                  <a:lnTo>
                    <a:pt x="49870" y="67056"/>
                  </a:lnTo>
                  <a:lnTo>
                    <a:pt x="50073" y="65973"/>
                  </a:lnTo>
                  <a:lnTo>
                    <a:pt x="45594" y="63298"/>
                  </a:lnTo>
                  <a:lnTo>
                    <a:pt x="46064" y="62392"/>
                  </a:lnTo>
                  <a:lnTo>
                    <a:pt x="46265" y="62665"/>
                  </a:lnTo>
                  <a:lnTo>
                    <a:pt x="46443" y="62699"/>
                  </a:lnTo>
                  <a:lnTo>
                    <a:pt x="46615" y="62429"/>
                  </a:lnTo>
                  <a:lnTo>
                    <a:pt x="46911" y="62223"/>
                  </a:lnTo>
                  <a:lnTo>
                    <a:pt x="47595" y="61981"/>
                  </a:lnTo>
                  <a:lnTo>
                    <a:pt x="47906" y="62002"/>
                  </a:lnTo>
                  <a:lnTo>
                    <a:pt x="48353" y="61702"/>
                  </a:lnTo>
                  <a:lnTo>
                    <a:pt x="46886" y="60849"/>
                  </a:lnTo>
                  <a:lnTo>
                    <a:pt x="47367" y="59769"/>
                  </a:lnTo>
                  <a:lnTo>
                    <a:pt x="48699" y="57339"/>
                  </a:lnTo>
                  <a:lnTo>
                    <a:pt x="48285" y="56933"/>
                  </a:lnTo>
                  <a:lnTo>
                    <a:pt x="47456" y="56884"/>
                  </a:lnTo>
                  <a:lnTo>
                    <a:pt x="47197" y="56754"/>
                  </a:lnTo>
                  <a:lnTo>
                    <a:pt x="47081" y="56298"/>
                  </a:lnTo>
                  <a:lnTo>
                    <a:pt x="46537" y="56022"/>
                  </a:lnTo>
                  <a:lnTo>
                    <a:pt x="45566" y="55843"/>
                  </a:lnTo>
                  <a:lnTo>
                    <a:pt x="45397" y="55453"/>
                  </a:lnTo>
                  <a:lnTo>
                    <a:pt x="45022" y="55436"/>
                  </a:lnTo>
                  <a:lnTo>
                    <a:pt x="45410" y="54867"/>
                  </a:lnTo>
                  <a:lnTo>
                    <a:pt x="46032" y="55664"/>
                  </a:lnTo>
                  <a:lnTo>
                    <a:pt x="46498" y="55810"/>
                  </a:lnTo>
                  <a:lnTo>
                    <a:pt x="48697" y="56859"/>
                  </a:lnTo>
                  <a:lnTo>
                    <a:pt x="49138" y="56309"/>
                  </a:lnTo>
                  <a:lnTo>
                    <a:pt x="49597" y="55244"/>
                  </a:lnTo>
                  <a:lnTo>
                    <a:pt x="50210" y="55094"/>
                  </a:lnTo>
                  <a:lnTo>
                    <a:pt x="50407" y="54856"/>
                  </a:lnTo>
                  <a:lnTo>
                    <a:pt x="50499" y="54151"/>
                  </a:lnTo>
                  <a:lnTo>
                    <a:pt x="50499" y="52844"/>
                  </a:lnTo>
                  <a:lnTo>
                    <a:pt x="50070" y="52163"/>
                  </a:lnTo>
                  <a:lnTo>
                    <a:pt x="51132" y="51120"/>
                  </a:lnTo>
                  <a:lnTo>
                    <a:pt x="46938" y="48410"/>
                  </a:lnTo>
                  <a:lnTo>
                    <a:pt x="47145" y="47775"/>
                  </a:lnTo>
                  <a:lnTo>
                    <a:pt x="46873" y="47515"/>
                  </a:lnTo>
                  <a:lnTo>
                    <a:pt x="48479" y="45726"/>
                  </a:lnTo>
                  <a:lnTo>
                    <a:pt x="48725" y="45954"/>
                  </a:lnTo>
                  <a:lnTo>
                    <a:pt x="49826" y="44888"/>
                  </a:lnTo>
                  <a:lnTo>
                    <a:pt x="49026" y="44026"/>
                  </a:lnTo>
                  <a:lnTo>
                    <a:pt x="47948" y="45157"/>
                  </a:lnTo>
                  <a:lnTo>
                    <a:pt x="47143" y="44399"/>
                  </a:lnTo>
                  <a:lnTo>
                    <a:pt x="46161" y="44392"/>
                  </a:lnTo>
                  <a:lnTo>
                    <a:pt x="44996" y="44571"/>
                  </a:lnTo>
                  <a:lnTo>
                    <a:pt x="44996" y="45075"/>
                  </a:lnTo>
                  <a:lnTo>
                    <a:pt x="44866" y="44425"/>
                  </a:lnTo>
                  <a:lnTo>
                    <a:pt x="45552" y="44438"/>
                  </a:lnTo>
                  <a:lnTo>
                    <a:pt x="46240" y="44219"/>
                  </a:lnTo>
                  <a:lnTo>
                    <a:pt x="46648" y="44014"/>
                  </a:lnTo>
                  <a:lnTo>
                    <a:pt x="47228" y="43358"/>
                  </a:lnTo>
                  <a:lnTo>
                    <a:pt x="47479" y="42868"/>
                  </a:lnTo>
                  <a:lnTo>
                    <a:pt x="48828" y="41822"/>
                  </a:lnTo>
                  <a:lnTo>
                    <a:pt x="50369" y="41627"/>
                  </a:lnTo>
                  <a:lnTo>
                    <a:pt x="51068" y="41725"/>
                  </a:lnTo>
                  <a:lnTo>
                    <a:pt x="51154" y="41861"/>
                  </a:lnTo>
                  <a:lnTo>
                    <a:pt x="51274" y="42217"/>
                  </a:lnTo>
                  <a:lnTo>
                    <a:pt x="51307" y="42523"/>
                  </a:lnTo>
                  <a:lnTo>
                    <a:pt x="51406" y="42673"/>
                  </a:lnTo>
                  <a:lnTo>
                    <a:pt x="51560" y="42733"/>
                  </a:lnTo>
                  <a:lnTo>
                    <a:pt x="52803" y="42782"/>
                  </a:lnTo>
                  <a:lnTo>
                    <a:pt x="53205" y="42977"/>
                  </a:lnTo>
                  <a:lnTo>
                    <a:pt x="53205" y="43888"/>
                  </a:lnTo>
                  <a:lnTo>
                    <a:pt x="52620" y="45013"/>
                  </a:lnTo>
                  <a:lnTo>
                    <a:pt x="52413" y="45307"/>
                  </a:lnTo>
                  <a:lnTo>
                    <a:pt x="52167" y="45497"/>
                  </a:lnTo>
                  <a:lnTo>
                    <a:pt x="51626" y="45728"/>
                  </a:lnTo>
                  <a:lnTo>
                    <a:pt x="49985" y="46163"/>
                  </a:lnTo>
                  <a:lnTo>
                    <a:pt x="48958" y="47661"/>
                  </a:lnTo>
                  <a:lnTo>
                    <a:pt x="49152" y="48345"/>
                  </a:lnTo>
                  <a:lnTo>
                    <a:pt x="49605" y="49044"/>
                  </a:lnTo>
                  <a:lnTo>
                    <a:pt x="50486" y="50052"/>
                  </a:lnTo>
                  <a:lnTo>
                    <a:pt x="51777" y="50629"/>
                  </a:lnTo>
                  <a:lnTo>
                    <a:pt x="52001" y="50668"/>
                  </a:lnTo>
                  <a:lnTo>
                    <a:pt x="52490" y="50626"/>
                  </a:lnTo>
                  <a:lnTo>
                    <a:pt x="53085" y="50330"/>
                  </a:lnTo>
                  <a:lnTo>
                    <a:pt x="54116" y="50077"/>
                  </a:lnTo>
                  <a:lnTo>
                    <a:pt x="54709" y="49666"/>
                  </a:lnTo>
                  <a:lnTo>
                    <a:pt x="54883" y="49812"/>
                  </a:lnTo>
                  <a:lnTo>
                    <a:pt x="55024" y="49853"/>
                  </a:lnTo>
                  <a:lnTo>
                    <a:pt x="55384" y="49744"/>
                  </a:lnTo>
                  <a:lnTo>
                    <a:pt x="55527" y="49590"/>
                  </a:lnTo>
                  <a:lnTo>
                    <a:pt x="55844" y="48989"/>
                  </a:lnTo>
                  <a:lnTo>
                    <a:pt x="55898" y="48474"/>
                  </a:lnTo>
                  <a:lnTo>
                    <a:pt x="56055" y="48016"/>
                  </a:lnTo>
                  <a:lnTo>
                    <a:pt x="56059" y="47797"/>
                  </a:lnTo>
                  <a:lnTo>
                    <a:pt x="56242" y="47542"/>
                  </a:lnTo>
                  <a:lnTo>
                    <a:pt x="56818" y="47381"/>
                  </a:lnTo>
                  <a:lnTo>
                    <a:pt x="57012" y="47256"/>
                  </a:lnTo>
                  <a:lnTo>
                    <a:pt x="57207" y="47277"/>
                  </a:lnTo>
                  <a:lnTo>
                    <a:pt x="57342" y="47350"/>
                  </a:lnTo>
                  <a:lnTo>
                    <a:pt x="57468" y="47488"/>
                  </a:lnTo>
                  <a:lnTo>
                    <a:pt x="57555" y="47732"/>
                  </a:lnTo>
                  <a:lnTo>
                    <a:pt x="57563" y="48011"/>
                  </a:lnTo>
                  <a:lnTo>
                    <a:pt x="57518" y="48180"/>
                  </a:lnTo>
                  <a:lnTo>
                    <a:pt x="57178" y="48542"/>
                  </a:lnTo>
                  <a:lnTo>
                    <a:pt x="57089" y="48831"/>
                  </a:lnTo>
                  <a:lnTo>
                    <a:pt x="57178" y="49166"/>
                  </a:lnTo>
                  <a:lnTo>
                    <a:pt x="57282" y="49656"/>
                  </a:lnTo>
                  <a:lnTo>
                    <a:pt x="57282" y="49877"/>
                  </a:lnTo>
                  <a:lnTo>
                    <a:pt x="57174" y="50473"/>
                  </a:lnTo>
                  <a:lnTo>
                    <a:pt x="57340" y="50697"/>
                  </a:lnTo>
                  <a:lnTo>
                    <a:pt x="57752" y="50871"/>
                  </a:lnTo>
                  <a:lnTo>
                    <a:pt x="57887" y="50894"/>
                  </a:lnTo>
                  <a:lnTo>
                    <a:pt x="58114" y="50837"/>
                  </a:lnTo>
                  <a:lnTo>
                    <a:pt x="58583" y="50553"/>
                  </a:lnTo>
                  <a:lnTo>
                    <a:pt x="58869" y="50192"/>
                  </a:lnTo>
                  <a:lnTo>
                    <a:pt x="58968" y="49999"/>
                  </a:lnTo>
                  <a:lnTo>
                    <a:pt x="59229" y="49710"/>
                  </a:lnTo>
                  <a:lnTo>
                    <a:pt x="59395" y="49609"/>
                  </a:lnTo>
                  <a:lnTo>
                    <a:pt x="59660" y="49564"/>
                  </a:lnTo>
                  <a:lnTo>
                    <a:pt x="60425" y="49740"/>
                  </a:lnTo>
                  <a:lnTo>
                    <a:pt x="60953" y="49905"/>
                  </a:lnTo>
                  <a:lnTo>
                    <a:pt x="61257" y="50100"/>
                  </a:lnTo>
                  <a:lnTo>
                    <a:pt x="61408" y="50290"/>
                  </a:lnTo>
                  <a:lnTo>
                    <a:pt x="61587" y="50538"/>
                  </a:lnTo>
                  <a:lnTo>
                    <a:pt x="61829" y="50618"/>
                  </a:lnTo>
                  <a:lnTo>
                    <a:pt x="62189" y="50616"/>
                  </a:lnTo>
                  <a:lnTo>
                    <a:pt x="62390" y="50454"/>
                  </a:lnTo>
                  <a:lnTo>
                    <a:pt x="62917" y="49619"/>
                  </a:lnTo>
                  <a:lnTo>
                    <a:pt x="63207" y="49218"/>
                  </a:lnTo>
                  <a:lnTo>
                    <a:pt x="63517" y="48940"/>
                  </a:lnTo>
                  <a:lnTo>
                    <a:pt x="63988" y="48612"/>
                  </a:lnTo>
                  <a:lnTo>
                    <a:pt x="63940" y="48313"/>
                  </a:lnTo>
                  <a:lnTo>
                    <a:pt x="64097" y="47628"/>
                  </a:lnTo>
                  <a:lnTo>
                    <a:pt x="63903" y="47402"/>
                  </a:lnTo>
                  <a:lnTo>
                    <a:pt x="63424" y="46301"/>
                  </a:lnTo>
                  <a:lnTo>
                    <a:pt x="63524" y="46085"/>
                  </a:lnTo>
                  <a:lnTo>
                    <a:pt x="63770" y="45923"/>
                  </a:lnTo>
                  <a:lnTo>
                    <a:pt x="63853" y="45559"/>
                  </a:lnTo>
                  <a:lnTo>
                    <a:pt x="63691" y="45226"/>
                  </a:lnTo>
                  <a:lnTo>
                    <a:pt x="62676" y="44890"/>
                  </a:lnTo>
                  <a:lnTo>
                    <a:pt x="62289" y="44979"/>
                  </a:lnTo>
                  <a:lnTo>
                    <a:pt x="62206" y="45348"/>
                  </a:lnTo>
                  <a:lnTo>
                    <a:pt x="61968" y="45119"/>
                  </a:lnTo>
                  <a:lnTo>
                    <a:pt x="61636" y="44458"/>
                  </a:lnTo>
                  <a:lnTo>
                    <a:pt x="61788" y="44222"/>
                  </a:lnTo>
                  <a:lnTo>
                    <a:pt x="62030" y="44284"/>
                  </a:lnTo>
                  <a:lnTo>
                    <a:pt x="61986" y="44097"/>
                  </a:lnTo>
                  <a:lnTo>
                    <a:pt x="61846" y="43940"/>
                  </a:lnTo>
                  <a:lnTo>
                    <a:pt x="61504" y="43857"/>
                  </a:lnTo>
                  <a:lnTo>
                    <a:pt x="61207" y="43467"/>
                  </a:lnTo>
                  <a:lnTo>
                    <a:pt x="61129" y="43045"/>
                  </a:lnTo>
                  <a:lnTo>
                    <a:pt x="61251" y="42811"/>
                  </a:lnTo>
                  <a:lnTo>
                    <a:pt x="61195" y="42462"/>
                  </a:lnTo>
                  <a:lnTo>
                    <a:pt x="61106" y="42327"/>
                  </a:lnTo>
                  <a:lnTo>
                    <a:pt x="59465" y="40560"/>
                  </a:lnTo>
                  <a:lnTo>
                    <a:pt x="59295" y="40464"/>
                  </a:lnTo>
                  <a:lnTo>
                    <a:pt x="58655" y="40544"/>
                  </a:lnTo>
                  <a:lnTo>
                    <a:pt x="58187" y="39714"/>
                  </a:lnTo>
                  <a:lnTo>
                    <a:pt x="57814" y="39490"/>
                  </a:lnTo>
                  <a:lnTo>
                    <a:pt x="57029" y="38712"/>
                  </a:lnTo>
                  <a:lnTo>
                    <a:pt x="57339" y="38100"/>
                  </a:lnTo>
                  <a:lnTo>
                    <a:pt x="57613" y="38290"/>
                  </a:lnTo>
                  <a:lnTo>
                    <a:pt x="57961" y="37551"/>
                  </a:lnTo>
                  <a:lnTo>
                    <a:pt x="58670" y="37476"/>
                  </a:lnTo>
                  <a:lnTo>
                    <a:pt x="59192" y="37838"/>
                  </a:lnTo>
                  <a:lnTo>
                    <a:pt x="59616" y="38082"/>
                  </a:lnTo>
                  <a:lnTo>
                    <a:pt x="60494" y="36389"/>
                  </a:lnTo>
                  <a:lnTo>
                    <a:pt x="59989" y="36015"/>
                  </a:lnTo>
                  <a:lnTo>
                    <a:pt x="57438" y="34535"/>
                  </a:lnTo>
                  <a:lnTo>
                    <a:pt x="58448" y="32502"/>
                  </a:lnTo>
                  <a:lnTo>
                    <a:pt x="59277" y="31705"/>
                  </a:lnTo>
                  <a:lnTo>
                    <a:pt x="60054" y="30745"/>
                  </a:lnTo>
                  <a:lnTo>
                    <a:pt x="60222" y="29769"/>
                  </a:lnTo>
                  <a:lnTo>
                    <a:pt x="60533" y="28761"/>
                  </a:lnTo>
                  <a:lnTo>
                    <a:pt x="59070" y="2881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1" name="pg1082">
              <a:extLst>
                <a:ext uri="{FF2B5EF4-FFF2-40B4-BE49-F238E27FC236}">
                  <a16:creationId xmlns:a16="http://schemas.microsoft.com/office/drawing/2014/main" id="{52DE6009-8863-E141-B3F8-17B4B5F18FC8}"/>
                </a:ext>
              </a:extLst>
            </p:cNvPr>
            <p:cNvSpPr/>
            <p:nvPr/>
          </p:nvSpPr>
          <p:spPr>
            <a:xfrm>
              <a:off x="4186692" y="4467625"/>
              <a:ext cx="2346" cy="1640"/>
            </a:xfrm>
            <a:custGeom>
              <a:avLst/>
              <a:gdLst/>
              <a:ahLst/>
              <a:cxnLst/>
              <a:rect l="0" t="0" r="0" b="0"/>
              <a:pathLst>
                <a:path w="2346" h="1640">
                  <a:moveTo>
                    <a:pt x="1030" y="30"/>
                  </a:moveTo>
                  <a:lnTo>
                    <a:pt x="467" y="0"/>
                  </a:lnTo>
                  <a:lnTo>
                    <a:pt x="330" y="74"/>
                  </a:lnTo>
                  <a:lnTo>
                    <a:pt x="182" y="294"/>
                  </a:lnTo>
                  <a:lnTo>
                    <a:pt x="0" y="1110"/>
                  </a:lnTo>
                  <a:lnTo>
                    <a:pt x="96" y="1640"/>
                  </a:lnTo>
                  <a:lnTo>
                    <a:pt x="2345" y="1625"/>
                  </a:lnTo>
                  <a:lnTo>
                    <a:pt x="2346" y="18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2" name="pg1083">
              <a:extLst>
                <a:ext uri="{FF2B5EF4-FFF2-40B4-BE49-F238E27FC236}">
                  <a16:creationId xmlns:a16="http://schemas.microsoft.com/office/drawing/2014/main" id="{64630478-3EF6-6F4C-8A88-6C88D39A97B9}"/>
                </a:ext>
              </a:extLst>
            </p:cNvPr>
            <p:cNvSpPr/>
            <p:nvPr/>
          </p:nvSpPr>
          <p:spPr>
            <a:xfrm>
              <a:off x="4188462" y="4594748"/>
              <a:ext cx="2426" cy="2125"/>
            </a:xfrm>
            <a:custGeom>
              <a:avLst/>
              <a:gdLst/>
              <a:ahLst/>
              <a:cxnLst/>
              <a:rect l="0" t="0" r="0" b="0"/>
              <a:pathLst>
                <a:path w="2426" h="2125">
                  <a:moveTo>
                    <a:pt x="815" y="186"/>
                  </a:moveTo>
                  <a:lnTo>
                    <a:pt x="542" y="1088"/>
                  </a:lnTo>
                  <a:lnTo>
                    <a:pt x="0" y="1595"/>
                  </a:lnTo>
                  <a:lnTo>
                    <a:pt x="174" y="1912"/>
                  </a:lnTo>
                  <a:lnTo>
                    <a:pt x="866" y="2125"/>
                  </a:lnTo>
                  <a:lnTo>
                    <a:pt x="1426" y="1789"/>
                  </a:lnTo>
                  <a:lnTo>
                    <a:pt x="2064" y="1185"/>
                  </a:lnTo>
                  <a:lnTo>
                    <a:pt x="2426" y="209"/>
                  </a:lnTo>
                  <a:lnTo>
                    <a:pt x="1163" y="0"/>
                  </a:lnTo>
                  <a:lnTo>
                    <a:pt x="911" y="5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3" name="pg1084">
              <a:extLst>
                <a:ext uri="{FF2B5EF4-FFF2-40B4-BE49-F238E27FC236}">
                  <a16:creationId xmlns:a16="http://schemas.microsoft.com/office/drawing/2014/main" id="{6BA3C276-4D39-9741-A662-951847624712}"/>
                </a:ext>
              </a:extLst>
            </p:cNvPr>
            <p:cNvSpPr/>
            <p:nvPr/>
          </p:nvSpPr>
          <p:spPr>
            <a:xfrm>
              <a:off x="4284055" y="4563088"/>
              <a:ext cx="1602" cy="1867"/>
            </a:xfrm>
            <a:custGeom>
              <a:avLst/>
              <a:gdLst/>
              <a:ahLst/>
              <a:cxnLst/>
              <a:rect l="0" t="0" r="0" b="0"/>
              <a:pathLst>
                <a:path w="1602" h="1867">
                  <a:moveTo>
                    <a:pt x="1602" y="1240"/>
                  </a:moveTo>
                  <a:lnTo>
                    <a:pt x="225" y="0"/>
                  </a:lnTo>
                  <a:lnTo>
                    <a:pt x="0" y="967"/>
                  </a:lnTo>
                  <a:lnTo>
                    <a:pt x="353" y="1810"/>
                  </a:lnTo>
                  <a:lnTo>
                    <a:pt x="695" y="1867"/>
                  </a:lnTo>
                  <a:lnTo>
                    <a:pt x="1174" y="174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4" name="pg1085">
              <a:extLst>
                <a:ext uri="{FF2B5EF4-FFF2-40B4-BE49-F238E27FC236}">
                  <a16:creationId xmlns:a16="http://schemas.microsoft.com/office/drawing/2014/main" id="{609B4416-2B07-9C43-BB37-FDC47FB3103C}"/>
                </a:ext>
              </a:extLst>
            </p:cNvPr>
            <p:cNvSpPr/>
            <p:nvPr/>
          </p:nvSpPr>
          <p:spPr>
            <a:xfrm>
              <a:off x="4195860" y="4461659"/>
              <a:ext cx="1290" cy="750"/>
            </a:xfrm>
            <a:custGeom>
              <a:avLst/>
              <a:gdLst/>
              <a:ahLst/>
              <a:cxnLst/>
              <a:rect l="0" t="0" r="0" b="0"/>
              <a:pathLst>
                <a:path w="1290" h="750">
                  <a:moveTo>
                    <a:pt x="1290" y="121"/>
                  </a:moveTo>
                  <a:lnTo>
                    <a:pt x="746" y="0"/>
                  </a:lnTo>
                  <a:lnTo>
                    <a:pt x="0" y="294"/>
                  </a:lnTo>
                  <a:lnTo>
                    <a:pt x="168" y="523"/>
                  </a:lnTo>
                  <a:lnTo>
                    <a:pt x="521" y="750"/>
                  </a:lnTo>
                  <a:lnTo>
                    <a:pt x="1006" y="44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5" name="pg1086">
              <a:extLst>
                <a:ext uri="{FF2B5EF4-FFF2-40B4-BE49-F238E27FC236}">
                  <a16:creationId xmlns:a16="http://schemas.microsoft.com/office/drawing/2014/main" id="{F754DE18-890A-2440-8143-77871F4475A9}"/>
                </a:ext>
              </a:extLst>
            </p:cNvPr>
            <p:cNvSpPr/>
            <p:nvPr/>
          </p:nvSpPr>
          <p:spPr>
            <a:xfrm>
              <a:off x="7702830" y="2564962"/>
              <a:ext cx="55521" cy="81339"/>
            </a:xfrm>
            <a:custGeom>
              <a:avLst/>
              <a:gdLst/>
              <a:ahLst/>
              <a:cxnLst/>
              <a:rect l="0" t="0" r="0" b="0"/>
              <a:pathLst>
                <a:path w="55521" h="81339">
                  <a:moveTo>
                    <a:pt x="30069" y="5649"/>
                  </a:moveTo>
                  <a:lnTo>
                    <a:pt x="30635" y="6129"/>
                  </a:lnTo>
                  <a:lnTo>
                    <a:pt x="33783" y="4827"/>
                  </a:lnTo>
                  <a:lnTo>
                    <a:pt x="35607" y="4117"/>
                  </a:lnTo>
                  <a:lnTo>
                    <a:pt x="35261" y="2255"/>
                  </a:lnTo>
                  <a:lnTo>
                    <a:pt x="37939" y="877"/>
                  </a:lnTo>
                  <a:lnTo>
                    <a:pt x="40674" y="0"/>
                  </a:lnTo>
                  <a:lnTo>
                    <a:pt x="42320" y="540"/>
                  </a:lnTo>
                  <a:lnTo>
                    <a:pt x="43473" y="1229"/>
                  </a:lnTo>
                  <a:lnTo>
                    <a:pt x="44106" y="1522"/>
                  </a:lnTo>
                  <a:lnTo>
                    <a:pt x="44827" y="2274"/>
                  </a:lnTo>
                  <a:lnTo>
                    <a:pt x="44291" y="3368"/>
                  </a:lnTo>
                  <a:lnTo>
                    <a:pt x="45516" y="4796"/>
                  </a:lnTo>
                  <a:lnTo>
                    <a:pt x="45711" y="5479"/>
                  </a:lnTo>
                  <a:lnTo>
                    <a:pt x="46075" y="5588"/>
                  </a:lnTo>
                  <a:lnTo>
                    <a:pt x="46080" y="5985"/>
                  </a:lnTo>
                  <a:lnTo>
                    <a:pt x="45833" y="6713"/>
                  </a:lnTo>
                  <a:lnTo>
                    <a:pt x="45850" y="6997"/>
                  </a:lnTo>
                  <a:lnTo>
                    <a:pt x="46181" y="7092"/>
                  </a:lnTo>
                  <a:lnTo>
                    <a:pt x="49432" y="5998"/>
                  </a:lnTo>
                  <a:lnTo>
                    <a:pt x="51340" y="6428"/>
                  </a:lnTo>
                  <a:lnTo>
                    <a:pt x="52291" y="6441"/>
                  </a:lnTo>
                  <a:lnTo>
                    <a:pt x="52577" y="6680"/>
                  </a:lnTo>
                  <a:lnTo>
                    <a:pt x="53139" y="6177"/>
                  </a:lnTo>
                  <a:lnTo>
                    <a:pt x="54206" y="6989"/>
                  </a:lnTo>
                  <a:lnTo>
                    <a:pt x="54444" y="7175"/>
                  </a:lnTo>
                  <a:lnTo>
                    <a:pt x="54776" y="8368"/>
                  </a:lnTo>
                  <a:lnTo>
                    <a:pt x="55375" y="9012"/>
                  </a:lnTo>
                  <a:lnTo>
                    <a:pt x="55521" y="9264"/>
                  </a:lnTo>
                  <a:lnTo>
                    <a:pt x="54341" y="11996"/>
                  </a:lnTo>
                  <a:lnTo>
                    <a:pt x="52871" y="12850"/>
                  </a:lnTo>
                  <a:lnTo>
                    <a:pt x="52431" y="13680"/>
                  </a:lnTo>
                  <a:lnTo>
                    <a:pt x="52301" y="13875"/>
                  </a:lnTo>
                  <a:lnTo>
                    <a:pt x="51693" y="14202"/>
                  </a:lnTo>
                  <a:lnTo>
                    <a:pt x="50992" y="15494"/>
                  </a:lnTo>
                  <a:lnTo>
                    <a:pt x="50240" y="16907"/>
                  </a:lnTo>
                  <a:lnTo>
                    <a:pt x="50450" y="18293"/>
                  </a:lnTo>
                  <a:lnTo>
                    <a:pt x="51101" y="21976"/>
                  </a:lnTo>
                  <a:lnTo>
                    <a:pt x="50577" y="23463"/>
                  </a:lnTo>
                  <a:lnTo>
                    <a:pt x="50505" y="23740"/>
                  </a:lnTo>
                  <a:lnTo>
                    <a:pt x="50528" y="23895"/>
                  </a:lnTo>
                  <a:lnTo>
                    <a:pt x="50035" y="24952"/>
                  </a:lnTo>
                  <a:lnTo>
                    <a:pt x="49134" y="24655"/>
                  </a:lnTo>
                  <a:lnTo>
                    <a:pt x="48547" y="25895"/>
                  </a:lnTo>
                  <a:lnTo>
                    <a:pt x="49129" y="26156"/>
                  </a:lnTo>
                  <a:lnTo>
                    <a:pt x="48896" y="26741"/>
                  </a:lnTo>
                  <a:lnTo>
                    <a:pt x="48024" y="26427"/>
                  </a:lnTo>
                  <a:lnTo>
                    <a:pt x="47301" y="26286"/>
                  </a:lnTo>
                  <a:lnTo>
                    <a:pt x="45692" y="26604"/>
                  </a:lnTo>
                  <a:lnTo>
                    <a:pt x="45380" y="26688"/>
                  </a:lnTo>
                  <a:lnTo>
                    <a:pt x="45115" y="27262"/>
                  </a:lnTo>
                  <a:lnTo>
                    <a:pt x="44805" y="27652"/>
                  </a:lnTo>
                  <a:lnTo>
                    <a:pt x="44377" y="27847"/>
                  </a:lnTo>
                  <a:lnTo>
                    <a:pt x="43928" y="27806"/>
                  </a:lnTo>
                  <a:lnTo>
                    <a:pt x="42267" y="27213"/>
                  </a:lnTo>
                  <a:lnTo>
                    <a:pt x="42085" y="27636"/>
                  </a:lnTo>
                  <a:lnTo>
                    <a:pt x="42161" y="28858"/>
                  </a:lnTo>
                  <a:lnTo>
                    <a:pt x="43044" y="38485"/>
                  </a:lnTo>
                  <a:lnTo>
                    <a:pt x="43173" y="39412"/>
                  </a:lnTo>
                  <a:lnTo>
                    <a:pt x="43160" y="40632"/>
                  </a:lnTo>
                  <a:lnTo>
                    <a:pt x="42863" y="40844"/>
                  </a:lnTo>
                  <a:lnTo>
                    <a:pt x="43704" y="43398"/>
                  </a:lnTo>
                  <a:lnTo>
                    <a:pt x="45607" y="47594"/>
                  </a:lnTo>
                  <a:lnTo>
                    <a:pt x="46336" y="51310"/>
                  </a:lnTo>
                  <a:lnTo>
                    <a:pt x="42513" y="51205"/>
                  </a:lnTo>
                  <a:lnTo>
                    <a:pt x="42506" y="51432"/>
                  </a:lnTo>
                  <a:lnTo>
                    <a:pt x="42928" y="51883"/>
                  </a:lnTo>
                  <a:lnTo>
                    <a:pt x="42890" y="52215"/>
                  </a:lnTo>
                  <a:lnTo>
                    <a:pt x="42723" y="52607"/>
                  </a:lnTo>
                  <a:lnTo>
                    <a:pt x="42691" y="53003"/>
                  </a:lnTo>
                  <a:lnTo>
                    <a:pt x="42719" y="53278"/>
                  </a:lnTo>
                  <a:lnTo>
                    <a:pt x="42885" y="53738"/>
                  </a:lnTo>
                  <a:lnTo>
                    <a:pt x="41468" y="55090"/>
                  </a:lnTo>
                  <a:lnTo>
                    <a:pt x="41127" y="55785"/>
                  </a:lnTo>
                  <a:lnTo>
                    <a:pt x="41170" y="55933"/>
                  </a:lnTo>
                  <a:lnTo>
                    <a:pt x="41379" y="56181"/>
                  </a:lnTo>
                  <a:lnTo>
                    <a:pt x="41694" y="56410"/>
                  </a:lnTo>
                  <a:lnTo>
                    <a:pt x="41748" y="56683"/>
                  </a:lnTo>
                  <a:lnTo>
                    <a:pt x="41545" y="56914"/>
                  </a:lnTo>
                  <a:lnTo>
                    <a:pt x="40611" y="56658"/>
                  </a:lnTo>
                  <a:lnTo>
                    <a:pt x="40243" y="56936"/>
                  </a:lnTo>
                  <a:lnTo>
                    <a:pt x="39928" y="57478"/>
                  </a:lnTo>
                  <a:lnTo>
                    <a:pt x="39993" y="58063"/>
                  </a:lnTo>
                  <a:lnTo>
                    <a:pt x="40651" y="58588"/>
                  </a:lnTo>
                  <a:lnTo>
                    <a:pt x="40999" y="59029"/>
                  </a:lnTo>
                  <a:lnTo>
                    <a:pt x="38459" y="59870"/>
                  </a:lnTo>
                  <a:lnTo>
                    <a:pt x="36526" y="60217"/>
                  </a:lnTo>
                  <a:lnTo>
                    <a:pt x="35712" y="60438"/>
                  </a:lnTo>
                  <a:lnTo>
                    <a:pt x="33155" y="61044"/>
                  </a:lnTo>
                  <a:lnTo>
                    <a:pt x="33439" y="62601"/>
                  </a:lnTo>
                  <a:lnTo>
                    <a:pt x="30702" y="62708"/>
                  </a:lnTo>
                  <a:lnTo>
                    <a:pt x="30564" y="62580"/>
                  </a:lnTo>
                  <a:lnTo>
                    <a:pt x="30321" y="62512"/>
                  </a:lnTo>
                  <a:lnTo>
                    <a:pt x="29836" y="62510"/>
                  </a:lnTo>
                  <a:lnTo>
                    <a:pt x="28030" y="63260"/>
                  </a:lnTo>
                  <a:lnTo>
                    <a:pt x="25472" y="65960"/>
                  </a:lnTo>
                  <a:lnTo>
                    <a:pt x="24298" y="66167"/>
                  </a:lnTo>
                  <a:lnTo>
                    <a:pt x="23639" y="66171"/>
                  </a:lnTo>
                  <a:lnTo>
                    <a:pt x="23637" y="69952"/>
                  </a:lnTo>
                  <a:lnTo>
                    <a:pt x="23628" y="70209"/>
                  </a:lnTo>
                  <a:lnTo>
                    <a:pt x="21844" y="71509"/>
                  </a:lnTo>
                  <a:lnTo>
                    <a:pt x="20619" y="72527"/>
                  </a:lnTo>
                  <a:lnTo>
                    <a:pt x="20660" y="73066"/>
                  </a:lnTo>
                  <a:lnTo>
                    <a:pt x="20555" y="73353"/>
                  </a:lnTo>
                  <a:lnTo>
                    <a:pt x="20573" y="73861"/>
                  </a:lnTo>
                  <a:lnTo>
                    <a:pt x="20874" y="74654"/>
                  </a:lnTo>
                  <a:lnTo>
                    <a:pt x="21172" y="74857"/>
                  </a:lnTo>
                  <a:lnTo>
                    <a:pt x="21402" y="75262"/>
                  </a:lnTo>
                  <a:lnTo>
                    <a:pt x="21059" y="76180"/>
                  </a:lnTo>
                  <a:lnTo>
                    <a:pt x="21007" y="81134"/>
                  </a:lnTo>
                  <a:lnTo>
                    <a:pt x="17493" y="81252"/>
                  </a:lnTo>
                  <a:lnTo>
                    <a:pt x="12579" y="81280"/>
                  </a:lnTo>
                  <a:lnTo>
                    <a:pt x="8887" y="81339"/>
                  </a:lnTo>
                  <a:lnTo>
                    <a:pt x="8829" y="80535"/>
                  </a:lnTo>
                  <a:lnTo>
                    <a:pt x="8792" y="73097"/>
                  </a:lnTo>
                  <a:lnTo>
                    <a:pt x="8790" y="71884"/>
                  </a:lnTo>
                  <a:lnTo>
                    <a:pt x="11400" y="69469"/>
                  </a:lnTo>
                  <a:lnTo>
                    <a:pt x="11731" y="69018"/>
                  </a:lnTo>
                  <a:lnTo>
                    <a:pt x="11545" y="68527"/>
                  </a:lnTo>
                  <a:lnTo>
                    <a:pt x="11564" y="66991"/>
                  </a:lnTo>
                  <a:lnTo>
                    <a:pt x="12900" y="65950"/>
                  </a:lnTo>
                  <a:lnTo>
                    <a:pt x="12556" y="65541"/>
                  </a:lnTo>
                  <a:lnTo>
                    <a:pt x="12463" y="64956"/>
                  </a:lnTo>
                  <a:lnTo>
                    <a:pt x="12477" y="64475"/>
                  </a:lnTo>
                  <a:lnTo>
                    <a:pt x="12593" y="64232"/>
                  </a:lnTo>
                  <a:lnTo>
                    <a:pt x="12751" y="62648"/>
                  </a:lnTo>
                  <a:lnTo>
                    <a:pt x="12999" y="62619"/>
                  </a:lnTo>
                  <a:lnTo>
                    <a:pt x="13461" y="62804"/>
                  </a:lnTo>
                  <a:lnTo>
                    <a:pt x="13994" y="62848"/>
                  </a:lnTo>
                  <a:lnTo>
                    <a:pt x="14064" y="62650"/>
                  </a:lnTo>
                  <a:lnTo>
                    <a:pt x="13942" y="62307"/>
                  </a:lnTo>
                  <a:lnTo>
                    <a:pt x="13548" y="62044"/>
                  </a:lnTo>
                  <a:lnTo>
                    <a:pt x="13519" y="60909"/>
                  </a:lnTo>
                  <a:lnTo>
                    <a:pt x="13416" y="60448"/>
                  </a:lnTo>
                  <a:lnTo>
                    <a:pt x="11350" y="60388"/>
                  </a:lnTo>
                  <a:lnTo>
                    <a:pt x="11445" y="60066"/>
                  </a:lnTo>
                  <a:lnTo>
                    <a:pt x="9966" y="59933"/>
                  </a:lnTo>
                  <a:lnTo>
                    <a:pt x="7460" y="56269"/>
                  </a:lnTo>
                  <a:lnTo>
                    <a:pt x="7837" y="54968"/>
                  </a:lnTo>
                  <a:lnTo>
                    <a:pt x="9461" y="49466"/>
                  </a:lnTo>
                  <a:lnTo>
                    <a:pt x="12614" y="48146"/>
                  </a:lnTo>
                  <a:lnTo>
                    <a:pt x="13728" y="48120"/>
                  </a:lnTo>
                  <a:lnTo>
                    <a:pt x="14300" y="48388"/>
                  </a:lnTo>
                  <a:lnTo>
                    <a:pt x="15450" y="48112"/>
                  </a:lnTo>
                  <a:lnTo>
                    <a:pt x="9724" y="41041"/>
                  </a:lnTo>
                  <a:lnTo>
                    <a:pt x="8926" y="40084"/>
                  </a:lnTo>
                  <a:lnTo>
                    <a:pt x="8170" y="39420"/>
                  </a:lnTo>
                  <a:lnTo>
                    <a:pt x="7140" y="37911"/>
                  </a:lnTo>
                  <a:lnTo>
                    <a:pt x="7321" y="37650"/>
                  </a:lnTo>
                  <a:lnTo>
                    <a:pt x="7263" y="36851"/>
                  </a:lnTo>
                  <a:lnTo>
                    <a:pt x="6432" y="36568"/>
                  </a:lnTo>
                  <a:lnTo>
                    <a:pt x="5448" y="35935"/>
                  </a:lnTo>
                  <a:lnTo>
                    <a:pt x="4464" y="34754"/>
                  </a:lnTo>
                  <a:lnTo>
                    <a:pt x="4611" y="34652"/>
                  </a:lnTo>
                  <a:lnTo>
                    <a:pt x="6525" y="33476"/>
                  </a:lnTo>
                  <a:lnTo>
                    <a:pt x="7430" y="31880"/>
                  </a:lnTo>
                  <a:lnTo>
                    <a:pt x="6803" y="31394"/>
                  </a:lnTo>
                  <a:lnTo>
                    <a:pt x="10389" y="28679"/>
                  </a:lnTo>
                  <a:lnTo>
                    <a:pt x="7319" y="26962"/>
                  </a:lnTo>
                  <a:lnTo>
                    <a:pt x="3973" y="25090"/>
                  </a:lnTo>
                  <a:lnTo>
                    <a:pt x="0" y="23625"/>
                  </a:lnTo>
                  <a:lnTo>
                    <a:pt x="310" y="22407"/>
                  </a:lnTo>
                  <a:lnTo>
                    <a:pt x="332" y="21872"/>
                  </a:lnTo>
                  <a:lnTo>
                    <a:pt x="465" y="21438"/>
                  </a:lnTo>
                  <a:lnTo>
                    <a:pt x="1177" y="19052"/>
                  </a:lnTo>
                  <a:lnTo>
                    <a:pt x="631" y="18854"/>
                  </a:lnTo>
                  <a:lnTo>
                    <a:pt x="734" y="18375"/>
                  </a:lnTo>
                  <a:lnTo>
                    <a:pt x="1554" y="17772"/>
                  </a:lnTo>
                  <a:lnTo>
                    <a:pt x="2510" y="14585"/>
                  </a:lnTo>
                  <a:lnTo>
                    <a:pt x="2757" y="13831"/>
                  </a:lnTo>
                  <a:lnTo>
                    <a:pt x="4682" y="14628"/>
                  </a:lnTo>
                  <a:lnTo>
                    <a:pt x="8193" y="16076"/>
                  </a:lnTo>
                  <a:lnTo>
                    <a:pt x="14420" y="18870"/>
                  </a:lnTo>
                  <a:lnTo>
                    <a:pt x="15161" y="15817"/>
                  </a:lnTo>
                  <a:lnTo>
                    <a:pt x="12971" y="14471"/>
                  </a:lnTo>
                  <a:lnTo>
                    <a:pt x="16266" y="8172"/>
                  </a:lnTo>
                  <a:lnTo>
                    <a:pt x="16545" y="7968"/>
                  </a:lnTo>
                  <a:lnTo>
                    <a:pt x="16917" y="7143"/>
                  </a:lnTo>
                  <a:lnTo>
                    <a:pt x="18484" y="7803"/>
                  </a:lnTo>
                  <a:lnTo>
                    <a:pt x="18853" y="8470"/>
                  </a:lnTo>
                  <a:lnTo>
                    <a:pt x="19293" y="8881"/>
                  </a:lnTo>
                  <a:lnTo>
                    <a:pt x="19612" y="8704"/>
                  </a:lnTo>
                  <a:lnTo>
                    <a:pt x="20427" y="9211"/>
                  </a:lnTo>
                  <a:lnTo>
                    <a:pt x="20838" y="8784"/>
                  </a:lnTo>
                  <a:lnTo>
                    <a:pt x="23758" y="10051"/>
                  </a:lnTo>
                  <a:lnTo>
                    <a:pt x="24186" y="10314"/>
                  </a:lnTo>
                  <a:lnTo>
                    <a:pt x="28083" y="8840"/>
                  </a:lnTo>
                  <a:lnTo>
                    <a:pt x="29179" y="680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6" name="pg1087">
              <a:extLst>
                <a:ext uri="{FF2B5EF4-FFF2-40B4-BE49-F238E27FC236}">
                  <a16:creationId xmlns:a16="http://schemas.microsoft.com/office/drawing/2014/main" id="{180C4F9F-3337-1246-A8EB-BB14EE1CD6BB}"/>
                </a:ext>
              </a:extLst>
            </p:cNvPr>
            <p:cNvSpPr/>
            <p:nvPr/>
          </p:nvSpPr>
          <p:spPr>
            <a:xfrm>
              <a:off x="7252820" y="2982557"/>
              <a:ext cx="16340" cy="18689"/>
            </a:xfrm>
            <a:custGeom>
              <a:avLst/>
              <a:gdLst/>
              <a:ahLst/>
              <a:cxnLst/>
              <a:rect l="0" t="0" r="0" b="0"/>
              <a:pathLst>
                <a:path w="16340" h="18689">
                  <a:moveTo>
                    <a:pt x="909" y="14493"/>
                  </a:moveTo>
                  <a:lnTo>
                    <a:pt x="1061" y="13728"/>
                  </a:lnTo>
                  <a:lnTo>
                    <a:pt x="776" y="12882"/>
                  </a:lnTo>
                  <a:lnTo>
                    <a:pt x="427" y="12134"/>
                  </a:lnTo>
                  <a:lnTo>
                    <a:pt x="142" y="11207"/>
                  </a:lnTo>
                  <a:lnTo>
                    <a:pt x="0" y="10133"/>
                  </a:lnTo>
                  <a:lnTo>
                    <a:pt x="51" y="7986"/>
                  </a:lnTo>
                  <a:lnTo>
                    <a:pt x="336" y="6799"/>
                  </a:lnTo>
                  <a:lnTo>
                    <a:pt x="675" y="6260"/>
                  </a:lnTo>
                  <a:lnTo>
                    <a:pt x="776" y="6099"/>
                  </a:lnTo>
                  <a:lnTo>
                    <a:pt x="1191" y="5709"/>
                  </a:lnTo>
                  <a:lnTo>
                    <a:pt x="2188" y="5009"/>
                  </a:lnTo>
                  <a:lnTo>
                    <a:pt x="3625" y="4212"/>
                  </a:lnTo>
                  <a:lnTo>
                    <a:pt x="5489" y="3545"/>
                  </a:lnTo>
                  <a:lnTo>
                    <a:pt x="6150" y="3415"/>
                  </a:lnTo>
                  <a:lnTo>
                    <a:pt x="8299" y="2537"/>
                  </a:lnTo>
                  <a:lnTo>
                    <a:pt x="9768" y="848"/>
                  </a:lnTo>
                  <a:lnTo>
                    <a:pt x="10785" y="715"/>
                  </a:lnTo>
                  <a:lnTo>
                    <a:pt x="11355" y="731"/>
                  </a:lnTo>
                  <a:lnTo>
                    <a:pt x="11471" y="341"/>
                  </a:lnTo>
                  <a:lnTo>
                    <a:pt x="11821" y="227"/>
                  </a:lnTo>
                  <a:lnTo>
                    <a:pt x="12106" y="439"/>
                  </a:lnTo>
                  <a:lnTo>
                    <a:pt x="12611" y="227"/>
                  </a:lnTo>
                  <a:lnTo>
                    <a:pt x="12870" y="0"/>
                  </a:lnTo>
                  <a:lnTo>
                    <a:pt x="13116" y="48"/>
                  </a:lnTo>
                  <a:lnTo>
                    <a:pt x="13414" y="292"/>
                  </a:lnTo>
                  <a:lnTo>
                    <a:pt x="13983" y="666"/>
                  </a:lnTo>
                  <a:lnTo>
                    <a:pt x="14074" y="406"/>
                  </a:lnTo>
                  <a:lnTo>
                    <a:pt x="15278" y="1154"/>
                  </a:lnTo>
                  <a:lnTo>
                    <a:pt x="15472" y="1821"/>
                  </a:lnTo>
                  <a:lnTo>
                    <a:pt x="15861" y="2586"/>
                  </a:lnTo>
                  <a:lnTo>
                    <a:pt x="16340" y="2651"/>
                  </a:lnTo>
                  <a:lnTo>
                    <a:pt x="15731" y="3480"/>
                  </a:lnTo>
                  <a:lnTo>
                    <a:pt x="15382" y="3724"/>
                  </a:lnTo>
                  <a:lnTo>
                    <a:pt x="15511" y="4033"/>
                  </a:lnTo>
                  <a:lnTo>
                    <a:pt x="15524" y="4261"/>
                  </a:lnTo>
                  <a:lnTo>
                    <a:pt x="15343" y="4391"/>
                  </a:lnTo>
                  <a:lnTo>
                    <a:pt x="15097" y="4408"/>
                  </a:lnTo>
                  <a:lnTo>
                    <a:pt x="15149" y="4668"/>
                  </a:lnTo>
                  <a:lnTo>
                    <a:pt x="15369" y="5335"/>
                  </a:lnTo>
                  <a:lnTo>
                    <a:pt x="15447" y="5709"/>
                  </a:lnTo>
                  <a:lnTo>
                    <a:pt x="15382" y="6002"/>
                  </a:lnTo>
                  <a:lnTo>
                    <a:pt x="15926" y="6473"/>
                  </a:lnTo>
                  <a:lnTo>
                    <a:pt x="15926" y="6831"/>
                  </a:lnTo>
                  <a:lnTo>
                    <a:pt x="13957" y="7108"/>
                  </a:lnTo>
                  <a:lnTo>
                    <a:pt x="12844" y="7563"/>
                  </a:lnTo>
                  <a:lnTo>
                    <a:pt x="13038" y="7645"/>
                  </a:lnTo>
                  <a:lnTo>
                    <a:pt x="13051" y="7872"/>
                  </a:lnTo>
                  <a:lnTo>
                    <a:pt x="12844" y="8051"/>
                  </a:lnTo>
                  <a:lnTo>
                    <a:pt x="12585" y="8149"/>
                  </a:lnTo>
                  <a:lnTo>
                    <a:pt x="12430" y="8165"/>
                  </a:lnTo>
                  <a:lnTo>
                    <a:pt x="12248" y="7986"/>
                  </a:lnTo>
                  <a:lnTo>
                    <a:pt x="11886" y="7937"/>
                  </a:lnTo>
                  <a:lnTo>
                    <a:pt x="11497" y="8035"/>
                  </a:lnTo>
                  <a:lnTo>
                    <a:pt x="10164" y="9873"/>
                  </a:lnTo>
                  <a:lnTo>
                    <a:pt x="10798" y="9840"/>
                  </a:lnTo>
                  <a:lnTo>
                    <a:pt x="10047" y="10930"/>
                  </a:lnTo>
                  <a:lnTo>
                    <a:pt x="9620" y="10654"/>
                  </a:lnTo>
                  <a:lnTo>
                    <a:pt x="9257" y="11207"/>
                  </a:lnTo>
                  <a:lnTo>
                    <a:pt x="9064" y="11469"/>
                  </a:lnTo>
                  <a:lnTo>
                    <a:pt x="9685" y="11467"/>
                  </a:lnTo>
                  <a:lnTo>
                    <a:pt x="10474" y="11825"/>
                  </a:lnTo>
                  <a:lnTo>
                    <a:pt x="11446" y="12134"/>
                  </a:lnTo>
                  <a:lnTo>
                    <a:pt x="12041" y="12719"/>
                  </a:lnTo>
                  <a:lnTo>
                    <a:pt x="12520" y="12996"/>
                  </a:lnTo>
                  <a:lnTo>
                    <a:pt x="12132" y="13028"/>
                  </a:lnTo>
                  <a:lnTo>
                    <a:pt x="12106" y="13321"/>
                  </a:lnTo>
                  <a:lnTo>
                    <a:pt x="12171" y="13712"/>
                  </a:lnTo>
                  <a:lnTo>
                    <a:pt x="12753" y="13956"/>
                  </a:lnTo>
                  <a:lnTo>
                    <a:pt x="12184" y="15029"/>
                  </a:lnTo>
                  <a:lnTo>
                    <a:pt x="11536" y="15582"/>
                  </a:lnTo>
                  <a:lnTo>
                    <a:pt x="11472" y="15403"/>
                  </a:lnTo>
                  <a:lnTo>
                    <a:pt x="11459" y="14948"/>
                  </a:lnTo>
                  <a:lnTo>
                    <a:pt x="11122" y="14509"/>
                  </a:lnTo>
                  <a:lnTo>
                    <a:pt x="10876" y="14378"/>
                  </a:lnTo>
                  <a:lnTo>
                    <a:pt x="10449" y="14265"/>
                  </a:lnTo>
                  <a:lnTo>
                    <a:pt x="10177" y="14330"/>
                  </a:lnTo>
                  <a:lnTo>
                    <a:pt x="9672" y="14899"/>
                  </a:lnTo>
                  <a:lnTo>
                    <a:pt x="10487" y="15306"/>
                  </a:lnTo>
                  <a:lnTo>
                    <a:pt x="10436" y="15875"/>
                  </a:lnTo>
                  <a:lnTo>
                    <a:pt x="10419" y="16033"/>
                  </a:lnTo>
                  <a:lnTo>
                    <a:pt x="9555" y="16135"/>
                  </a:lnTo>
                  <a:lnTo>
                    <a:pt x="9879" y="16656"/>
                  </a:lnTo>
                  <a:lnTo>
                    <a:pt x="10967" y="17339"/>
                  </a:lnTo>
                  <a:lnTo>
                    <a:pt x="8234" y="18608"/>
                  </a:lnTo>
                  <a:lnTo>
                    <a:pt x="8001" y="18689"/>
                  </a:lnTo>
                  <a:lnTo>
                    <a:pt x="7250" y="18656"/>
                  </a:lnTo>
                  <a:lnTo>
                    <a:pt x="7160" y="18461"/>
                  </a:lnTo>
                  <a:lnTo>
                    <a:pt x="6642" y="17843"/>
                  </a:lnTo>
                  <a:lnTo>
                    <a:pt x="6085" y="17518"/>
                  </a:lnTo>
                  <a:lnTo>
                    <a:pt x="5451" y="15647"/>
                  </a:lnTo>
                  <a:lnTo>
                    <a:pt x="5399" y="15452"/>
                  </a:lnTo>
                  <a:lnTo>
                    <a:pt x="5205" y="15420"/>
                  </a:lnTo>
                  <a:lnTo>
                    <a:pt x="4997" y="15696"/>
                  </a:lnTo>
                  <a:lnTo>
                    <a:pt x="4726" y="15810"/>
                  </a:lnTo>
                  <a:lnTo>
                    <a:pt x="4544" y="15842"/>
                  </a:lnTo>
                  <a:lnTo>
                    <a:pt x="4169" y="15663"/>
                  </a:lnTo>
                  <a:lnTo>
                    <a:pt x="3651" y="15631"/>
                  </a:lnTo>
                  <a:lnTo>
                    <a:pt x="3068" y="15794"/>
                  </a:lnTo>
                  <a:lnTo>
                    <a:pt x="2965" y="15533"/>
                  </a:lnTo>
                  <a:lnTo>
                    <a:pt x="2589" y="15078"/>
                  </a:lnTo>
                  <a:lnTo>
                    <a:pt x="2848" y="15013"/>
                  </a:lnTo>
                  <a:lnTo>
                    <a:pt x="2913" y="14785"/>
                  </a:lnTo>
                  <a:lnTo>
                    <a:pt x="2583" y="14371"/>
                  </a:lnTo>
                  <a:lnTo>
                    <a:pt x="2382" y="14265"/>
                  </a:lnTo>
                  <a:lnTo>
                    <a:pt x="2045" y="14313"/>
                  </a:lnTo>
                  <a:lnTo>
                    <a:pt x="1838" y="1447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7" name="pg1088">
              <a:extLst>
                <a:ext uri="{FF2B5EF4-FFF2-40B4-BE49-F238E27FC236}">
                  <a16:creationId xmlns:a16="http://schemas.microsoft.com/office/drawing/2014/main" id="{3AFF4C6E-1EFF-A045-B2F0-7B22426CB822}"/>
                </a:ext>
              </a:extLst>
            </p:cNvPr>
            <p:cNvSpPr/>
            <p:nvPr/>
          </p:nvSpPr>
          <p:spPr>
            <a:xfrm>
              <a:off x="4287767" y="4524133"/>
              <a:ext cx="64093" cy="73091"/>
            </a:xfrm>
            <a:custGeom>
              <a:avLst/>
              <a:gdLst/>
              <a:ahLst/>
              <a:cxnLst/>
              <a:rect l="0" t="0" r="0" b="0"/>
              <a:pathLst>
                <a:path w="64093" h="73091">
                  <a:moveTo>
                    <a:pt x="59167" y="28451"/>
                  </a:moveTo>
                  <a:lnTo>
                    <a:pt x="59070" y="28810"/>
                  </a:lnTo>
                  <a:lnTo>
                    <a:pt x="60533" y="28761"/>
                  </a:lnTo>
                  <a:lnTo>
                    <a:pt x="60222" y="29769"/>
                  </a:lnTo>
                  <a:lnTo>
                    <a:pt x="60054" y="30745"/>
                  </a:lnTo>
                  <a:lnTo>
                    <a:pt x="59277" y="31705"/>
                  </a:lnTo>
                  <a:lnTo>
                    <a:pt x="58448" y="32502"/>
                  </a:lnTo>
                  <a:lnTo>
                    <a:pt x="57438" y="34535"/>
                  </a:lnTo>
                  <a:lnTo>
                    <a:pt x="59989" y="36015"/>
                  </a:lnTo>
                  <a:lnTo>
                    <a:pt x="60494" y="36389"/>
                  </a:lnTo>
                  <a:lnTo>
                    <a:pt x="59616" y="38082"/>
                  </a:lnTo>
                  <a:lnTo>
                    <a:pt x="59150" y="37715"/>
                  </a:lnTo>
                  <a:lnTo>
                    <a:pt x="58670" y="37476"/>
                  </a:lnTo>
                  <a:lnTo>
                    <a:pt x="57961" y="37551"/>
                  </a:lnTo>
                  <a:lnTo>
                    <a:pt x="57613" y="38290"/>
                  </a:lnTo>
                  <a:lnTo>
                    <a:pt x="57339" y="38100"/>
                  </a:lnTo>
                  <a:lnTo>
                    <a:pt x="57029" y="38712"/>
                  </a:lnTo>
                  <a:lnTo>
                    <a:pt x="57814" y="39490"/>
                  </a:lnTo>
                  <a:lnTo>
                    <a:pt x="58187" y="39714"/>
                  </a:lnTo>
                  <a:lnTo>
                    <a:pt x="58655" y="40544"/>
                  </a:lnTo>
                  <a:lnTo>
                    <a:pt x="59295" y="40464"/>
                  </a:lnTo>
                  <a:lnTo>
                    <a:pt x="59465" y="40560"/>
                  </a:lnTo>
                  <a:lnTo>
                    <a:pt x="61106" y="42327"/>
                  </a:lnTo>
                  <a:lnTo>
                    <a:pt x="61195" y="42462"/>
                  </a:lnTo>
                  <a:lnTo>
                    <a:pt x="61251" y="42811"/>
                  </a:lnTo>
                  <a:lnTo>
                    <a:pt x="61129" y="43045"/>
                  </a:lnTo>
                  <a:lnTo>
                    <a:pt x="61207" y="43467"/>
                  </a:lnTo>
                  <a:lnTo>
                    <a:pt x="61622" y="43920"/>
                  </a:lnTo>
                  <a:lnTo>
                    <a:pt x="61846" y="43940"/>
                  </a:lnTo>
                  <a:lnTo>
                    <a:pt x="61986" y="44097"/>
                  </a:lnTo>
                  <a:lnTo>
                    <a:pt x="62030" y="44284"/>
                  </a:lnTo>
                  <a:lnTo>
                    <a:pt x="61788" y="44222"/>
                  </a:lnTo>
                  <a:lnTo>
                    <a:pt x="61636" y="44458"/>
                  </a:lnTo>
                  <a:lnTo>
                    <a:pt x="61968" y="45119"/>
                  </a:lnTo>
                  <a:lnTo>
                    <a:pt x="62252" y="45338"/>
                  </a:lnTo>
                  <a:lnTo>
                    <a:pt x="62289" y="44979"/>
                  </a:lnTo>
                  <a:lnTo>
                    <a:pt x="62676" y="44890"/>
                  </a:lnTo>
                  <a:lnTo>
                    <a:pt x="63789" y="45335"/>
                  </a:lnTo>
                  <a:lnTo>
                    <a:pt x="63853" y="45559"/>
                  </a:lnTo>
                  <a:lnTo>
                    <a:pt x="63700" y="46048"/>
                  </a:lnTo>
                  <a:lnTo>
                    <a:pt x="63524" y="46085"/>
                  </a:lnTo>
                  <a:lnTo>
                    <a:pt x="63424" y="46301"/>
                  </a:lnTo>
                  <a:lnTo>
                    <a:pt x="63903" y="47402"/>
                  </a:lnTo>
                  <a:lnTo>
                    <a:pt x="64093" y="47748"/>
                  </a:lnTo>
                  <a:lnTo>
                    <a:pt x="63940" y="48313"/>
                  </a:lnTo>
                  <a:lnTo>
                    <a:pt x="63863" y="48760"/>
                  </a:lnTo>
                  <a:lnTo>
                    <a:pt x="63517" y="48940"/>
                  </a:lnTo>
                  <a:lnTo>
                    <a:pt x="63207" y="49218"/>
                  </a:lnTo>
                  <a:lnTo>
                    <a:pt x="62917" y="49619"/>
                  </a:lnTo>
                  <a:lnTo>
                    <a:pt x="62390" y="50454"/>
                  </a:lnTo>
                  <a:lnTo>
                    <a:pt x="62189" y="50616"/>
                  </a:lnTo>
                  <a:lnTo>
                    <a:pt x="61829" y="50618"/>
                  </a:lnTo>
                  <a:lnTo>
                    <a:pt x="61464" y="50421"/>
                  </a:lnTo>
                  <a:lnTo>
                    <a:pt x="61408" y="50290"/>
                  </a:lnTo>
                  <a:lnTo>
                    <a:pt x="61257" y="50100"/>
                  </a:lnTo>
                  <a:lnTo>
                    <a:pt x="60953" y="49905"/>
                  </a:lnTo>
                  <a:lnTo>
                    <a:pt x="60425" y="49740"/>
                  </a:lnTo>
                  <a:lnTo>
                    <a:pt x="59660" y="49564"/>
                  </a:lnTo>
                  <a:lnTo>
                    <a:pt x="59395" y="49609"/>
                  </a:lnTo>
                  <a:lnTo>
                    <a:pt x="59229" y="49710"/>
                  </a:lnTo>
                  <a:lnTo>
                    <a:pt x="58968" y="49999"/>
                  </a:lnTo>
                  <a:lnTo>
                    <a:pt x="58869" y="50192"/>
                  </a:lnTo>
                  <a:lnTo>
                    <a:pt x="58583" y="50553"/>
                  </a:lnTo>
                  <a:lnTo>
                    <a:pt x="58114" y="50837"/>
                  </a:lnTo>
                  <a:lnTo>
                    <a:pt x="57887" y="50894"/>
                  </a:lnTo>
                  <a:lnTo>
                    <a:pt x="57752" y="50871"/>
                  </a:lnTo>
                  <a:lnTo>
                    <a:pt x="57340" y="50697"/>
                  </a:lnTo>
                  <a:lnTo>
                    <a:pt x="57166" y="50379"/>
                  </a:lnTo>
                  <a:lnTo>
                    <a:pt x="57282" y="49877"/>
                  </a:lnTo>
                  <a:lnTo>
                    <a:pt x="57282" y="49656"/>
                  </a:lnTo>
                  <a:lnTo>
                    <a:pt x="57116" y="49060"/>
                  </a:lnTo>
                  <a:lnTo>
                    <a:pt x="57089" y="48831"/>
                  </a:lnTo>
                  <a:lnTo>
                    <a:pt x="57178" y="48542"/>
                  </a:lnTo>
                  <a:lnTo>
                    <a:pt x="57518" y="48180"/>
                  </a:lnTo>
                  <a:lnTo>
                    <a:pt x="57563" y="48011"/>
                  </a:lnTo>
                  <a:lnTo>
                    <a:pt x="57555" y="47732"/>
                  </a:lnTo>
                  <a:lnTo>
                    <a:pt x="57468" y="47488"/>
                  </a:lnTo>
                  <a:lnTo>
                    <a:pt x="57342" y="47350"/>
                  </a:lnTo>
                  <a:lnTo>
                    <a:pt x="57207" y="47277"/>
                  </a:lnTo>
                  <a:lnTo>
                    <a:pt x="57012" y="47256"/>
                  </a:lnTo>
                  <a:lnTo>
                    <a:pt x="56818" y="47381"/>
                  </a:lnTo>
                  <a:lnTo>
                    <a:pt x="56149" y="47600"/>
                  </a:lnTo>
                  <a:lnTo>
                    <a:pt x="56059" y="47797"/>
                  </a:lnTo>
                  <a:lnTo>
                    <a:pt x="56055" y="48016"/>
                  </a:lnTo>
                  <a:lnTo>
                    <a:pt x="55898" y="48474"/>
                  </a:lnTo>
                  <a:lnTo>
                    <a:pt x="55844" y="48989"/>
                  </a:lnTo>
                  <a:lnTo>
                    <a:pt x="55527" y="49590"/>
                  </a:lnTo>
                  <a:lnTo>
                    <a:pt x="55384" y="49744"/>
                  </a:lnTo>
                  <a:lnTo>
                    <a:pt x="55024" y="49853"/>
                  </a:lnTo>
                  <a:lnTo>
                    <a:pt x="54883" y="49812"/>
                  </a:lnTo>
                  <a:lnTo>
                    <a:pt x="54645" y="49666"/>
                  </a:lnTo>
                  <a:lnTo>
                    <a:pt x="53994" y="50137"/>
                  </a:lnTo>
                  <a:lnTo>
                    <a:pt x="53085" y="50330"/>
                  </a:lnTo>
                  <a:lnTo>
                    <a:pt x="52490" y="50626"/>
                  </a:lnTo>
                  <a:lnTo>
                    <a:pt x="52001" y="50668"/>
                  </a:lnTo>
                  <a:lnTo>
                    <a:pt x="51777" y="50629"/>
                  </a:lnTo>
                  <a:lnTo>
                    <a:pt x="50486" y="50052"/>
                  </a:lnTo>
                  <a:lnTo>
                    <a:pt x="49605" y="49044"/>
                  </a:lnTo>
                  <a:lnTo>
                    <a:pt x="49152" y="48345"/>
                  </a:lnTo>
                  <a:lnTo>
                    <a:pt x="48958" y="47661"/>
                  </a:lnTo>
                  <a:lnTo>
                    <a:pt x="49985" y="46163"/>
                  </a:lnTo>
                  <a:lnTo>
                    <a:pt x="51626" y="45728"/>
                  </a:lnTo>
                  <a:lnTo>
                    <a:pt x="52167" y="45497"/>
                  </a:lnTo>
                  <a:lnTo>
                    <a:pt x="52413" y="45307"/>
                  </a:lnTo>
                  <a:lnTo>
                    <a:pt x="52620" y="45013"/>
                  </a:lnTo>
                  <a:lnTo>
                    <a:pt x="53205" y="43888"/>
                  </a:lnTo>
                  <a:lnTo>
                    <a:pt x="53205" y="42977"/>
                  </a:lnTo>
                  <a:lnTo>
                    <a:pt x="52803" y="42782"/>
                  </a:lnTo>
                  <a:lnTo>
                    <a:pt x="51560" y="42733"/>
                  </a:lnTo>
                  <a:lnTo>
                    <a:pt x="51406" y="42673"/>
                  </a:lnTo>
                  <a:lnTo>
                    <a:pt x="51307" y="42523"/>
                  </a:lnTo>
                  <a:lnTo>
                    <a:pt x="51274" y="42217"/>
                  </a:lnTo>
                  <a:lnTo>
                    <a:pt x="51154" y="41861"/>
                  </a:lnTo>
                  <a:lnTo>
                    <a:pt x="51068" y="41725"/>
                  </a:lnTo>
                  <a:lnTo>
                    <a:pt x="50369" y="41627"/>
                  </a:lnTo>
                  <a:lnTo>
                    <a:pt x="48828" y="41822"/>
                  </a:lnTo>
                  <a:lnTo>
                    <a:pt x="47479" y="42868"/>
                  </a:lnTo>
                  <a:lnTo>
                    <a:pt x="47228" y="43358"/>
                  </a:lnTo>
                  <a:lnTo>
                    <a:pt x="46648" y="44014"/>
                  </a:lnTo>
                  <a:lnTo>
                    <a:pt x="46240" y="44219"/>
                  </a:lnTo>
                  <a:lnTo>
                    <a:pt x="45552" y="44438"/>
                  </a:lnTo>
                  <a:lnTo>
                    <a:pt x="44866" y="44522"/>
                  </a:lnTo>
                  <a:lnTo>
                    <a:pt x="44996" y="45075"/>
                  </a:lnTo>
                  <a:lnTo>
                    <a:pt x="44996" y="44571"/>
                  </a:lnTo>
                  <a:lnTo>
                    <a:pt x="46161" y="44392"/>
                  </a:lnTo>
                  <a:lnTo>
                    <a:pt x="47143" y="44399"/>
                  </a:lnTo>
                  <a:lnTo>
                    <a:pt x="47948" y="45157"/>
                  </a:lnTo>
                  <a:lnTo>
                    <a:pt x="49026" y="44026"/>
                  </a:lnTo>
                  <a:lnTo>
                    <a:pt x="49826" y="44888"/>
                  </a:lnTo>
                  <a:lnTo>
                    <a:pt x="48725" y="45954"/>
                  </a:lnTo>
                  <a:lnTo>
                    <a:pt x="48479" y="45726"/>
                  </a:lnTo>
                  <a:lnTo>
                    <a:pt x="46873" y="47515"/>
                  </a:lnTo>
                  <a:lnTo>
                    <a:pt x="47145" y="47775"/>
                  </a:lnTo>
                  <a:lnTo>
                    <a:pt x="46938" y="48410"/>
                  </a:lnTo>
                  <a:lnTo>
                    <a:pt x="51132" y="51120"/>
                  </a:lnTo>
                  <a:lnTo>
                    <a:pt x="50070" y="52163"/>
                  </a:lnTo>
                  <a:lnTo>
                    <a:pt x="50499" y="52844"/>
                  </a:lnTo>
                  <a:lnTo>
                    <a:pt x="50499" y="54151"/>
                  </a:lnTo>
                  <a:lnTo>
                    <a:pt x="50407" y="54856"/>
                  </a:lnTo>
                  <a:lnTo>
                    <a:pt x="50210" y="55094"/>
                  </a:lnTo>
                  <a:lnTo>
                    <a:pt x="49498" y="55336"/>
                  </a:lnTo>
                  <a:lnTo>
                    <a:pt x="49138" y="56309"/>
                  </a:lnTo>
                  <a:lnTo>
                    <a:pt x="48697" y="56859"/>
                  </a:lnTo>
                  <a:lnTo>
                    <a:pt x="46498" y="55810"/>
                  </a:lnTo>
                  <a:lnTo>
                    <a:pt x="46032" y="55664"/>
                  </a:lnTo>
                  <a:lnTo>
                    <a:pt x="45410" y="54867"/>
                  </a:lnTo>
                  <a:lnTo>
                    <a:pt x="45022" y="55436"/>
                  </a:lnTo>
                  <a:lnTo>
                    <a:pt x="45397" y="55453"/>
                  </a:lnTo>
                  <a:lnTo>
                    <a:pt x="45566" y="55843"/>
                  </a:lnTo>
                  <a:lnTo>
                    <a:pt x="46537" y="56022"/>
                  </a:lnTo>
                  <a:lnTo>
                    <a:pt x="47081" y="56298"/>
                  </a:lnTo>
                  <a:lnTo>
                    <a:pt x="47197" y="56754"/>
                  </a:lnTo>
                  <a:lnTo>
                    <a:pt x="47456" y="56884"/>
                  </a:lnTo>
                  <a:lnTo>
                    <a:pt x="48285" y="56933"/>
                  </a:lnTo>
                  <a:lnTo>
                    <a:pt x="48699" y="57339"/>
                  </a:lnTo>
                  <a:lnTo>
                    <a:pt x="47367" y="59769"/>
                  </a:lnTo>
                  <a:lnTo>
                    <a:pt x="46886" y="60849"/>
                  </a:lnTo>
                  <a:lnTo>
                    <a:pt x="48353" y="61702"/>
                  </a:lnTo>
                  <a:lnTo>
                    <a:pt x="47906" y="62002"/>
                  </a:lnTo>
                  <a:lnTo>
                    <a:pt x="47595" y="61981"/>
                  </a:lnTo>
                  <a:lnTo>
                    <a:pt x="46911" y="62223"/>
                  </a:lnTo>
                  <a:lnTo>
                    <a:pt x="46615" y="62429"/>
                  </a:lnTo>
                  <a:lnTo>
                    <a:pt x="46443" y="62699"/>
                  </a:lnTo>
                  <a:lnTo>
                    <a:pt x="46265" y="62665"/>
                  </a:lnTo>
                  <a:lnTo>
                    <a:pt x="46064" y="62392"/>
                  </a:lnTo>
                  <a:lnTo>
                    <a:pt x="45594" y="63298"/>
                  </a:lnTo>
                  <a:lnTo>
                    <a:pt x="50073" y="65973"/>
                  </a:lnTo>
                  <a:lnTo>
                    <a:pt x="49870" y="67056"/>
                  </a:lnTo>
                  <a:lnTo>
                    <a:pt x="49536" y="67397"/>
                  </a:lnTo>
                  <a:lnTo>
                    <a:pt x="48977" y="68250"/>
                  </a:lnTo>
                  <a:lnTo>
                    <a:pt x="48815" y="68674"/>
                  </a:lnTo>
                  <a:lnTo>
                    <a:pt x="51202" y="71251"/>
                  </a:lnTo>
                  <a:lnTo>
                    <a:pt x="50898" y="71598"/>
                  </a:lnTo>
                  <a:lnTo>
                    <a:pt x="51013" y="71842"/>
                  </a:lnTo>
                  <a:lnTo>
                    <a:pt x="49940" y="73091"/>
                  </a:lnTo>
                  <a:lnTo>
                    <a:pt x="49445" y="72425"/>
                  </a:lnTo>
                  <a:lnTo>
                    <a:pt x="47249" y="70059"/>
                  </a:lnTo>
                  <a:lnTo>
                    <a:pt x="46996" y="70226"/>
                  </a:lnTo>
                  <a:lnTo>
                    <a:pt x="46961" y="70460"/>
                  </a:lnTo>
                  <a:lnTo>
                    <a:pt x="46785" y="70785"/>
                  </a:lnTo>
                  <a:lnTo>
                    <a:pt x="45693" y="70788"/>
                  </a:lnTo>
                  <a:lnTo>
                    <a:pt x="45519" y="70920"/>
                  </a:lnTo>
                  <a:lnTo>
                    <a:pt x="44912" y="71761"/>
                  </a:lnTo>
                  <a:lnTo>
                    <a:pt x="44415" y="71860"/>
                  </a:lnTo>
                  <a:lnTo>
                    <a:pt x="44273" y="71628"/>
                  </a:lnTo>
                  <a:lnTo>
                    <a:pt x="42486" y="69731"/>
                  </a:lnTo>
                  <a:lnTo>
                    <a:pt x="40521" y="69661"/>
                  </a:lnTo>
                  <a:lnTo>
                    <a:pt x="39845" y="69250"/>
                  </a:lnTo>
                  <a:lnTo>
                    <a:pt x="39114" y="69461"/>
                  </a:lnTo>
                  <a:lnTo>
                    <a:pt x="37104" y="68542"/>
                  </a:lnTo>
                  <a:lnTo>
                    <a:pt x="34324" y="66892"/>
                  </a:lnTo>
                  <a:lnTo>
                    <a:pt x="32944" y="65981"/>
                  </a:lnTo>
                  <a:lnTo>
                    <a:pt x="33023" y="69336"/>
                  </a:lnTo>
                  <a:lnTo>
                    <a:pt x="31759" y="69258"/>
                  </a:lnTo>
                  <a:lnTo>
                    <a:pt x="31620" y="69081"/>
                  </a:lnTo>
                  <a:lnTo>
                    <a:pt x="31447" y="69007"/>
                  </a:lnTo>
                  <a:lnTo>
                    <a:pt x="29671" y="69010"/>
                  </a:lnTo>
                  <a:lnTo>
                    <a:pt x="28905" y="68330"/>
                  </a:lnTo>
                  <a:lnTo>
                    <a:pt x="29203" y="67537"/>
                  </a:lnTo>
                  <a:lnTo>
                    <a:pt x="29109" y="63130"/>
                  </a:lnTo>
                  <a:lnTo>
                    <a:pt x="29316" y="62723"/>
                  </a:lnTo>
                  <a:lnTo>
                    <a:pt x="29821" y="62414"/>
                  </a:lnTo>
                  <a:lnTo>
                    <a:pt x="30443" y="61162"/>
                  </a:lnTo>
                  <a:lnTo>
                    <a:pt x="29382" y="60809"/>
                  </a:lnTo>
                  <a:lnTo>
                    <a:pt x="29239" y="60855"/>
                  </a:lnTo>
                  <a:lnTo>
                    <a:pt x="28954" y="61260"/>
                  </a:lnTo>
                  <a:lnTo>
                    <a:pt x="27646" y="61504"/>
                  </a:lnTo>
                  <a:lnTo>
                    <a:pt x="26015" y="61536"/>
                  </a:lnTo>
                  <a:lnTo>
                    <a:pt x="25445" y="61406"/>
                  </a:lnTo>
                  <a:lnTo>
                    <a:pt x="25121" y="61162"/>
                  </a:lnTo>
                  <a:lnTo>
                    <a:pt x="24888" y="61195"/>
                  </a:lnTo>
                  <a:lnTo>
                    <a:pt x="24590" y="61439"/>
                  </a:lnTo>
                  <a:lnTo>
                    <a:pt x="24481" y="61623"/>
                  </a:lnTo>
                  <a:lnTo>
                    <a:pt x="24182" y="61638"/>
                  </a:lnTo>
                  <a:lnTo>
                    <a:pt x="23399" y="61317"/>
                  </a:lnTo>
                  <a:lnTo>
                    <a:pt x="22943" y="61019"/>
                  </a:lnTo>
                  <a:lnTo>
                    <a:pt x="22732" y="60592"/>
                  </a:lnTo>
                  <a:lnTo>
                    <a:pt x="21041" y="59570"/>
                  </a:lnTo>
                  <a:lnTo>
                    <a:pt x="20270" y="59504"/>
                  </a:lnTo>
                  <a:lnTo>
                    <a:pt x="19878" y="58832"/>
                  </a:lnTo>
                  <a:lnTo>
                    <a:pt x="19400" y="58348"/>
                  </a:lnTo>
                  <a:lnTo>
                    <a:pt x="19143" y="58333"/>
                  </a:lnTo>
                  <a:lnTo>
                    <a:pt x="18901" y="58744"/>
                  </a:lnTo>
                  <a:lnTo>
                    <a:pt x="18621" y="58668"/>
                  </a:lnTo>
                  <a:lnTo>
                    <a:pt x="18147" y="58291"/>
                  </a:lnTo>
                  <a:lnTo>
                    <a:pt x="18082" y="58143"/>
                  </a:lnTo>
                  <a:lnTo>
                    <a:pt x="17987" y="57279"/>
                  </a:lnTo>
                  <a:lnTo>
                    <a:pt x="17790" y="57268"/>
                  </a:lnTo>
                  <a:lnTo>
                    <a:pt x="17154" y="57609"/>
                  </a:lnTo>
                  <a:lnTo>
                    <a:pt x="16678" y="57669"/>
                  </a:lnTo>
                  <a:lnTo>
                    <a:pt x="15978" y="58106"/>
                  </a:lnTo>
                  <a:lnTo>
                    <a:pt x="15768" y="58322"/>
                  </a:lnTo>
                  <a:lnTo>
                    <a:pt x="16688" y="57755"/>
                  </a:lnTo>
                  <a:lnTo>
                    <a:pt x="17065" y="58447"/>
                  </a:lnTo>
                  <a:lnTo>
                    <a:pt x="16974" y="58856"/>
                  </a:lnTo>
                  <a:lnTo>
                    <a:pt x="16885" y="58999"/>
                  </a:lnTo>
                  <a:lnTo>
                    <a:pt x="17214" y="59462"/>
                  </a:lnTo>
                  <a:lnTo>
                    <a:pt x="17985" y="59951"/>
                  </a:lnTo>
                  <a:lnTo>
                    <a:pt x="18590" y="60212"/>
                  </a:lnTo>
                  <a:lnTo>
                    <a:pt x="19835" y="60170"/>
                  </a:lnTo>
                  <a:lnTo>
                    <a:pt x="20228" y="60654"/>
                  </a:lnTo>
                  <a:lnTo>
                    <a:pt x="20634" y="60730"/>
                  </a:lnTo>
                  <a:lnTo>
                    <a:pt x="21065" y="61109"/>
                  </a:lnTo>
                  <a:lnTo>
                    <a:pt x="20659" y="61781"/>
                  </a:lnTo>
                  <a:lnTo>
                    <a:pt x="20744" y="61344"/>
                  </a:lnTo>
                  <a:lnTo>
                    <a:pt x="20728" y="61047"/>
                  </a:lnTo>
                  <a:lnTo>
                    <a:pt x="20560" y="60842"/>
                  </a:lnTo>
                  <a:lnTo>
                    <a:pt x="20183" y="60737"/>
                  </a:lnTo>
                  <a:lnTo>
                    <a:pt x="19621" y="61307"/>
                  </a:lnTo>
                  <a:lnTo>
                    <a:pt x="18905" y="61372"/>
                  </a:lnTo>
                  <a:lnTo>
                    <a:pt x="18521" y="61555"/>
                  </a:lnTo>
                  <a:lnTo>
                    <a:pt x="18149" y="61971"/>
                  </a:lnTo>
                  <a:lnTo>
                    <a:pt x="18202" y="62135"/>
                  </a:lnTo>
                  <a:lnTo>
                    <a:pt x="18507" y="62436"/>
                  </a:lnTo>
                  <a:lnTo>
                    <a:pt x="18430" y="62689"/>
                  </a:lnTo>
                  <a:lnTo>
                    <a:pt x="16848" y="63527"/>
                  </a:lnTo>
                  <a:lnTo>
                    <a:pt x="16785" y="64191"/>
                  </a:lnTo>
                  <a:lnTo>
                    <a:pt x="16152" y="64834"/>
                  </a:lnTo>
                  <a:lnTo>
                    <a:pt x="15700" y="65474"/>
                  </a:lnTo>
                  <a:lnTo>
                    <a:pt x="15754" y="65635"/>
                  </a:lnTo>
                  <a:lnTo>
                    <a:pt x="15685" y="65789"/>
                  </a:lnTo>
                  <a:lnTo>
                    <a:pt x="15368" y="66174"/>
                  </a:lnTo>
                  <a:lnTo>
                    <a:pt x="14944" y="66473"/>
                  </a:lnTo>
                  <a:lnTo>
                    <a:pt x="14003" y="66760"/>
                  </a:lnTo>
                  <a:lnTo>
                    <a:pt x="13516" y="66151"/>
                  </a:lnTo>
                  <a:lnTo>
                    <a:pt x="13057" y="65974"/>
                  </a:lnTo>
                  <a:lnTo>
                    <a:pt x="12731" y="65932"/>
                  </a:lnTo>
                  <a:lnTo>
                    <a:pt x="12178" y="66096"/>
                  </a:lnTo>
                  <a:lnTo>
                    <a:pt x="11238" y="65935"/>
                  </a:lnTo>
                  <a:lnTo>
                    <a:pt x="10604" y="65016"/>
                  </a:lnTo>
                  <a:lnTo>
                    <a:pt x="10328" y="64834"/>
                  </a:lnTo>
                  <a:lnTo>
                    <a:pt x="9999" y="64758"/>
                  </a:lnTo>
                  <a:lnTo>
                    <a:pt x="6187" y="64751"/>
                  </a:lnTo>
                  <a:lnTo>
                    <a:pt x="5656" y="64540"/>
                  </a:lnTo>
                  <a:lnTo>
                    <a:pt x="4944" y="64497"/>
                  </a:lnTo>
                  <a:lnTo>
                    <a:pt x="4579" y="65390"/>
                  </a:lnTo>
                  <a:lnTo>
                    <a:pt x="4644" y="65774"/>
                  </a:lnTo>
                  <a:lnTo>
                    <a:pt x="4810" y="66137"/>
                  </a:lnTo>
                  <a:lnTo>
                    <a:pt x="4492" y="66205"/>
                  </a:lnTo>
                  <a:lnTo>
                    <a:pt x="4337" y="65334"/>
                  </a:lnTo>
                  <a:lnTo>
                    <a:pt x="4016" y="65092"/>
                  </a:lnTo>
                  <a:lnTo>
                    <a:pt x="3713" y="64663"/>
                  </a:lnTo>
                  <a:lnTo>
                    <a:pt x="3692" y="64495"/>
                  </a:lnTo>
                  <a:lnTo>
                    <a:pt x="3786" y="64042"/>
                  </a:lnTo>
                  <a:lnTo>
                    <a:pt x="3703" y="63642"/>
                  </a:lnTo>
                  <a:lnTo>
                    <a:pt x="3563" y="63560"/>
                  </a:lnTo>
                  <a:lnTo>
                    <a:pt x="3096" y="63719"/>
                  </a:lnTo>
                  <a:lnTo>
                    <a:pt x="2939" y="63587"/>
                  </a:lnTo>
                  <a:lnTo>
                    <a:pt x="2945" y="63141"/>
                  </a:lnTo>
                  <a:lnTo>
                    <a:pt x="3100" y="62960"/>
                  </a:lnTo>
                  <a:lnTo>
                    <a:pt x="3606" y="62973"/>
                  </a:lnTo>
                  <a:lnTo>
                    <a:pt x="3809" y="62879"/>
                  </a:lnTo>
                  <a:lnTo>
                    <a:pt x="4196" y="62190"/>
                  </a:lnTo>
                  <a:lnTo>
                    <a:pt x="6168" y="60581"/>
                  </a:lnTo>
                  <a:lnTo>
                    <a:pt x="6175" y="60230"/>
                  </a:lnTo>
                  <a:lnTo>
                    <a:pt x="5872" y="59270"/>
                  </a:lnTo>
                  <a:lnTo>
                    <a:pt x="4003" y="59369"/>
                  </a:lnTo>
                  <a:lnTo>
                    <a:pt x="4016" y="57209"/>
                  </a:lnTo>
                  <a:lnTo>
                    <a:pt x="4532" y="56053"/>
                  </a:lnTo>
                  <a:lnTo>
                    <a:pt x="4874" y="54893"/>
                  </a:lnTo>
                  <a:lnTo>
                    <a:pt x="5348" y="52884"/>
                  </a:lnTo>
                  <a:lnTo>
                    <a:pt x="5206" y="52367"/>
                  </a:lnTo>
                  <a:lnTo>
                    <a:pt x="4455" y="52451"/>
                  </a:lnTo>
                  <a:lnTo>
                    <a:pt x="3575" y="52397"/>
                  </a:lnTo>
                  <a:lnTo>
                    <a:pt x="3115" y="51314"/>
                  </a:lnTo>
                  <a:lnTo>
                    <a:pt x="2388" y="49995"/>
                  </a:lnTo>
                  <a:lnTo>
                    <a:pt x="1217" y="47470"/>
                  </a:lnTo>
                  <a:lnTo>
                    <a:pt x="1306" y="46419"/>
                  </a:lnTo>
                  <a:lnTo>
                    <a:pt x="1540" y="46125"/>
                  </a:lnTo>
                  <a:lnTo>
                    <a:pt x="1816" y="45953"/>
                  </a:lnTo>
                  <a:lnTo>
                    <a:pt x="1202" y="44993"/>
                  </a:lnTo>
                  <a:lnTo>
                    <a:pt x="1292" y="44602"/>
                  </a:lnTo>
                  <a:lnTo>
                    <a:pt x="219" y="44335"/>
                  </a:lnTo>
                  <a:lnTo>
                    <a:pt x="412" y="43740"/>
                  </a:lnTo>
                  <a:lnTo>
                    <a:pt x="0" y="42099"/>
                  </a:lnTo>
                  <a:lnTo>
                    <a:pt x="1642" y="43572"/>
                  </a:lnTo>
                  <a:lnTo>
                    <a:pt x="2408" y="42117"/>
                  </a:lnTo>
                  <a:lnTo>
                    <a:pt x="2501" y="41308"/>
                  </a:lnTo>
                  <a:lnTo>
                    <a:pt x="2294" y="41079"/>
                  </a:lnTo>
                  <a:lnTo>
                    <a:pt x="2033" y="41047"/>
                  </a:lnTo>
                  <a:lnTo>
                    <a:pt x="1741" y="40730"/>
                  </a:lnTo>
                  <a:lnTo>
                    <a:pt x="1331" y="39678"/>
                  </a:lnTo>
                  <a:lnTo>
                    <a:pt x="916" y="38835"/>
                  </a:lnTo>
                  <a:lnTo>
                    <a:pt x="628" y="38336"/>
                  </a:lnTo>
                  <a:lnTo>
                    <a:pt x="285" y="38091"/>
                  </a:lnTo>
                  <a:lnTo>
                    <a:pt x="1273" y="36928"/>
                  </a:lnTo>
                  <a:lnTo>
                    <a:pt x="2317" y="37180"/>
                  </a:lnTo>
                  <a:lnTo>
                    <a:pt x="2692" y="37053"/>
                  </a:lnTo>
                  <a:lnTo>
                    <a:pt x="3025" y="36264"/>
                  </a:lnTo>
                  <a:lnTo>
                    <a:pt x="2439" y="34942"/>
                  </a:lnTo>
                  <a:lnTo>
                    <a:pt x="2536" y="34679"/>
                  </a:lnTo>
                  <a:lnTo>
                    <a:pt x="2835" y="34403"/>
                  </a:lnTo>
                  <a:lnTo>
                    <a:pt x="3245" y="34242"/>
                  </a:lnTo>
                  <a:lnTo>
                    <a:pt x="3618" y="33297"/>
                  </a:lnTo>
                  <a:lnTo>
                    <a:pt x="3489" y="31772"/>
                  </a:lnTo>
                  <a:lnTo>
                    <a:pt x="2549" y="30960"/>
                  </a:lnTo>
                  <a:lnTo>
                    <a:pt x="1857" y="30546"/>
                  </a:lnTo>
                  <a:lnTo>
                    <a:pt x="1946" y="29789"/>
                  </a:lnTo>
                  <a:lnTo>
                    <a:pt x="1527" y="29131"/>
                  </a:lnTo>
                  <a:lnTo>
                    <a:pt x="1380" y="27650"/>
                  </a:lnTo>
                  <a:lnTo>
                    <a:pt x="1101" y="26781"/>
                  </a:lnTo>
                  <a:lnTo>
                    <a:pt x="1115" y="26625"/>
                  </a:lnTo>
                  <a:lnTo>
                    <a:pt x="1534" y="25568"/>
                  </a:lnTo>
                  <a:lnTo>
                    <a:pt x="2404" y="25162"/>
                  </a:lnTo>
                  <a:lnTo>
                    <a:pt x="2677" y="24527"/>
                  </a:lnTo>
                  <a:lnTo>
                    <a:pt x="3096" y="23905"/>
                  </a:lnTo>
                  <a:lnTo>
                    <a:pt x="3386" y="24069"/>
                  </a:lnTo>
                  <a:lnTo>
                    <a:pt x="3587" y="24035"/>
                  </a:lnTo>
                  <a:lnTo>
                    <a:pt x="5724" y="23106"/>
                  </a:lnTo>
                  <a:lnTo>
                    <a:pt x="6114" y="23012"/>
                  </a:lnTo>
                  <a:lnTo>
                    <a:pt x="7034" y="22047"/>
                  </a:lnTo>
                  <a:lnTo>
                    <a:pt x="7848" y="20954"/>
                  </a:lnTo>
                  <a:lnTo>
                    <a:pt x="8473" y="20490"/>
                  </a:lnTo>
                  <a:lnTo>
                    <a:pt x="9130" y="20319"/>
                  </a:lnTo>
                  <a:lnTo>
                    <a:pt x="11566" y="20368"/>
                  </a:lnTo>
                  <a:lnTo>
                    <a:pt x="12016" y="20212"/>
                  </a:lnTo>
                  <a:lnTo>
                    <a:pt x="12370" y="19556"/>
                  </a:lnTo>
                  <a:lnTo>
                    <a:pt x="12461" y="19197"/>
                  </a:lnTo>
                  <a:lnTo>
                    <a:pt x="12426" y="18666"/>
                  </a:lnTo>
                  <a:lnTo>
                    <a:pt x="12231" y="18036"/>
                  </a:lnTo>
                  <a:lnTo>
                    <a:pt x="11077" y="16126"/>
                  </a:lnTo>
                  <a:lnTo>
                    <a:pt x="10959" y="15447"/>
                  </a:lnTo>
                  <a:lnTo>
                    <a:pt x="11082" y="14627"/>
                  </a:lnTo>
                  <a:lnTo>
                    <a:pt x="11384" y="14060"/>
                  </a:lnTo>
                  <a:lnTo>
                    <a:pt x="11658" y="13784"/>
                  </a:lnTo>
                  <a:lnTo>
                    <a:pt x="12708" y="13274"/>
                  </a:lnTo>
                  <a:lnTo>
                    <a:pt x="13648" y="13287"/>
                  </a:lnTo>
                  <a:lnTo>
                    <a:pt x="14257" y="13458"/>
                  </a:lnTo>
                  <a:lnTo>
                    <a:pt x="15233" y="14057"/>
                  </a:lnTo>
                  <a:lnTo>
                    <a:pt x="15712" y="14544"/>
                  </a:lnTo>
                  <a:lnTo>
                    <a:pt x="16027" y="15064"/>
                  </a:lnTo>
                  <a:lnTo>
                    <a:pt x="16278" y="15731"/>
                  </a:lnTo>
                  <a:lnTo>
                    <a:pt x="19672" y="14982"/>
                  </a:lnTo>
                  <a:lnTo>
                    <a:pt x="20003" y="14733"/>
                  </a:lnTo>
                  <a:lnTo>
                    <a:pt x="20293" y="14350"/>
                  </a:lnTo>
                  <a:lnTo>
                    <a:pt x="20821" y="14136"/>
                  </a:lnTo>
                  <a:lnTo>
                    <a:pt x="21023" y="13808"/>
                  </a:lnTo>
                  <a:lnTo>
                    <a:pt x="21050" y="13261"/>
                  </a:lnTo>
                  <a:lnTo>
                    <a:pt x="21139" y="13120"/>
                  </a:lnTo>
                  <a:lnTo>
                    <a:pt x="21077" y="12920"/>
                  </a:lnTo>
                  <a:lnTo>
                    <a:pt x="20812" y="13318"/>
                  </a:lnTo>
                  <a:lnTo>
                    <a:pt x="20651" y="13076"/>
                  </a:lnTo>
                  <a:lnTo>
                    <a:pt x="20708" y="11678"/>
                  </a:lnTo>
                  <a:lnTo>
                    <a:pt x="20785" y="11486"/>
                  </a:lnTo>
                  <a:lnTo>
                    <a:pt x="21361" y="11015"/>
                  </a:lnTo>
                  <a:lnTo>
                    <a:pt x="21520" y="10918"/>
                  </a:lnTo>
                  <a:lnTo>
                    <a:pt x="21769" y="10934"/>
                  </a:lnTo>
                  <a:lnTo>
                    <a:pt x="22387" y="11449"/>
                  </a:lnTo>
                  <a:lnTo>
                    <a:pt x="22633" y="12009"/>
                  </a:lnTo>
                  <a:lnTo>
                    <a:pt x="23008" y="11785"/>
                  </a:lnTo>
                  <a:lnTo>
                    <a:pt x="23186" y="11436"/>
                  </a:lnTo>
                  <a:lnTo>
                    <a:pt x="24284" y="10838"/>
                  </a:lnTo>
                  <a:lnTo>
                    <a:pt x="24506" y="10614"/>
                  </a:lnTo>
                  <a:lnTo>
                    <a:pt x="24703" y="10057"/>
                  </a:lnTo>
                  <a:lnTo>
                    <a:pt x="24955" y="8425"/>
                  </a:lnTo>
                  <a:lnTo>
                    <a:pt x="24707" y="7803"/>
                  </a:lnTo>
                  <a:lnTo>
                    <a:pt x="25218" y="8244"/>
                  </a:lnTo>
                  <a:lnTo>
                    <a:pt x="25483" y="8475"/>
                  </a:lnTo>
                  <a:lnTo>
                    <a:pt x="25828" y="8783"/>
                  </a:lnTo>
                  <a:lnTo>
                    <a:pt x="27174" y="9987"/>
                  </a:lnTo>
                  <a:lnTo>
                    <a:pt x="27255" y="10390"/>
                  </a:lnTo>
                  <a:lnTo>
                    <a:pt x="27645" y="9845"/>
                  </a:lnTo>
                  <a:lnTo>
                    <a:pt x="28306" y="9194"/>
                  </a:lnTo>
                  <a:lnTo>
                    <a:pt x="29290" y="8934"/>
                  </a:lnTo>
                  <a:lnTo>
                    <a:pt x="31038" y="8300"/>
                  </a:lnTo>
                  <a:lnTo>
                    <a:pt x="31957" y="7942"/>
                  </a:lnTo>
                  <a:lnTo>
                    <a:pt x="31833" y="7501"/>
                  </a:lnTo>
                  <a:lnTo>
                    <a:pt x="31935" y="6942"/>
                  </a:lnTo>
                  <a:lnTo>
                    <a:pt x="32233" y="6666"/>
                  </a:lnTo>
                  <a:lnTo>
                    <a:pt x="32463" y="6840"/>
                  </a:lnTo>
                  <a:lnTo>
                    <a:pt x="32475" y="6523"/>
                  </a:lnTo>
                  <a:lnTo>
                    <a:pt x="31597" y="6101"/>
                  </a:lnTo>
                  <a:lnTo>
                    <a:pt x="30806" y="6041"/>
                  </a:lnTo>
                  <a:lnTo>
                    <a:pt x="29873" y="5646"/>
                  </a:lnTo>
                  <a:lnTo>
                    <a:pt x="29592" y="4506"/>
                  </a:lnTo>
                  <a:lnTo>
                    <a:pt x="29811" y="3918"/>
                  </a:lnTo>
                  <a:lnTo>
                    <a:pt x="29921" y="3782"/>
                  </a:lnTo>
                  <a:lnTo>
                    <a:pt x="30675" y="3439"/>
                  </a:lnTo>
                  <a:lnTo>
                    <a:pt x="31270" y="2536"/>
                  </a:lnTo>
                  <a:lnTo>
                    <a:pt x="31880" y="2163"/>
                  </a:lnTo>
                  <a:lnTo>
                    <a:pt x="32010" y="2152"/>
                  </a:lnTo>
                  <a:lnTo>
                    <a:pt x="32710" y="2420"/>
                  </a:lnTo>
                  <a:lnTo>
                    <a:pt x="32334" y="3046"/>
                  </a:lnTo>
                  <a:lnTo>
                    <a:pt x="32300" y="3612"/>
                  </a:lnTo>
                  <a:lnTo>
                    <a:pt x="32541" y="3723"/>
                  </a:lnTo>
                  <a:lnTo>
                    <a:pt x="32821" y="3764"/>
                  </a:lnTo>
                  <a:lnTo>
                    <a:pt x="32997" y="3708"/>
                  </a:lnTo>
                  <a:lnTo>
                    <a:pt x="33119" y="3525"/>
                  </a:lnTo>
                  <a:lnTo>
                    <a:pt x="34460" y="3368"/>
                  </a:lnTo>
                  <a:lnTo>
                    <a:pt x="34800" y="3202"/>
                  </a:lnTo>
                  <a:lnTo>
                    <a:pt x="35313" y="2414"/>
                  </a:lnTo>
                  <a:lnTo>
                    <a:pt x="35587" y="2340"/>
                  </a:lnTo>
                  <a:lnTo>
                    <a:pt x="35745" y="2385"/>
                  </a:lnTo>
                  <a:lnTo>
                    <a:pt x="36331" y="2046"/>
                  </a:lnTo>
                  <a:lnTo>
                    <a:pt x="36444" y="1785"/>
                  </a:lnTo>
                  <a:lnTo>
                    <a:pt x="36461" y="1528"/>
                  </a:lnTo>
                  <a:lnTo>
                    <a:pt x="36304" y="1200"/>
                  </a:lnTo>
                  <a:lnTo>
                    <a:pt x="36455" y="879"/>
                  </a:lnTo>
                  <a:lnTo>
                    <a:pt x="37788" y="24"/>
                  </a:lnTo>
                  <a:lnTo>
                    <a:pt x="38118" y="0"/>
                  </a:lnTo>
                  <a:lnTo>
                    <a:pt x="38186" y="920"/>
                  </a:lnTo>
                  <a:lnTo>
                    <a:pt x="38404" y="1229"/>
                  </a:lnTo>
                  <a:lnTo>
                    <a:pt x="38833" y="1326"/>
                  </a:lnTo>
                  <a:lnTo>
                    <a:pt x="38751" y="1818"/>
                  </a:lnTo>
                  <a:lnTo>
                    <a:pt x="38498" y="2432"/>
                  </a:lnTo>
                  <a:lnTo>
                    <a:pt x="38332" y="3087"/>
                  </a:lnTo>
                  <a:lnTo>
                    <a:pt x="38515" y="3657"/>
                  </a:lnTo>
                  <a:lnTo>
                    <a:pt x="38730" y="3951"/>
                  </a:lnTo>
                  <a:lnTo>
                    <a:pt x="39329" y="4076"/>
                  </a:lnTo>
                  <a:lnTo>
                    <a:pt x="39807" y="4076"/>
                  </a:lnTo>
                  <a:lnTo>
                    <a:pt x="40134" y="4290"/>
                  </a:lnTo>
                  <a:lnTo>
                    <a:pt x="39481" y="5252"/>
                  </a:lnTo>
                  <a:lnTo>
                    <a:pt x="39204" y="5523"/>
                  </a:lnTo>
                  <a:lnTo>
                    <a:pt x="37112" y="6174"/>
                  </a:lnTo>
                  <a:lnTo>
                    <a:pt x="36767" y="6528"/>
                  </a:lnTo>
                  <a:lnTo>
                    <a:pt x="35914" y="6900"/>
                  </a:lnTo>
                  <a:lnTo>
                    <a:pt x="36515" y="7161"/>
                  </a:lnTo>
                  <a:lnTo>
                    <a:pt x="37938" y="7090"/>
                  </a:lnTo>
                  <a:lnTo>
                    <a:pt x="39518" y="6803"/>
                  </a:lnTo>
                  <a:lnTo>
                    <a:pt x="40645" y="7145"/>
                  </a:lnTo>
                  <a:lnTo>
                    <a:pt x="41020" y="7632"/>
                  </a:lnTo>
                  <a:lnTo>
                    <a:pt x="40943" y="10239"/>
                  </a:lnTo>
                  <a:lnTo>
                    <a:pt x="41189" y="10121"/>
                  </a:lnTo>
                  <a:lnTo>
                    <a:pt x="42188" y="9870"/>
                  </a:lnTo>
                  <a:lnTo>
                    <a:pt x="42777" y="9843"/>
                  </a:lnTo>
                  <a:lnTo>
                    <a:pt x="43092" y="9828"/>
                  </a:lnTo>
                  <a:lnTo>
                    <a:pt x="44296" y="9340"/>
                  </a:lnTo>
                  <a:lnTo>
                    <a:pt x="44551" y="7865"/>
                  </a:lnTo>
                  <a:lnTo>
                    <a:pt x="45798" y="6396"/>
                  </a:lnTo>
                  <a:lnTo>
                    <a:pt x="46229" y="6333"/>
                  </a:lnTo>
                  <a:lnTo>
                    <a:pt x="46767" y="6318"/>
                  </a:lnTo>
                  <a:lnTo>
                    <a:pt x="47028" y="6315"/>
                  </a:lnTo>
                  <a:lnTo>
                    <a:pt x="47215" y="7095"/>
                  </a:lnTo>
                  <a:lnTo>
                    <a:pt x="47287" y="7518"/>
                  </a:lnTo>
                  <a:lnTo>
                    <a:pt x="48025" y="10040"/>
                  </a:lnTo>
                  <a:lnTo>
                    <a:pt x="47313" y="15407"/>
                  </a:lnTo>
                  <a:lnTo>
                    <a:pt x="48614" y="16187"/>
                  </a:lnTo>
                  <a:lnTo>
                    <a:pt x="49240" y="16746"/>
                  </a:lnTo>
                  <a:lnTo>
                    <a:pt x="49554" y="15750"/>
                  </a:lnTo>
                  <a:lnTo>
                    <a:pt x="49635" y="15209"/>
                  </a:lnTo>
                  <a:lnTo>
                    <a:pt x="50104" y="15434"/>
                  </a:lnTo>
                  <a:lnTo>
                    <a:pt x="49539" y="16678"/>
                  </a:lnTo>
                  <a:lnTo>
                    <a:pt x="50188" y="17724"/>
                  </a:lnTo>
                  <a:lnTo>
                    <a:pt x="51651" y="18611"/>
                  </a:lnTo>
                  <a:lnTo>
                    <a:pt x="51560" y="18839"/>
                  </a:lnTo>
                  <a:lnTo>
                    <a:pt x="51806" y="18969"/>
                  </a:lnTo>
                  <a:lnTo>
                    <a:pt x="51321" y="22124"/>
                  </a:lnTo>
                  <a:lnTo>
                    <a:pt x="50291" y="25053"/>
                  </a:lnTo>
                  <a:lnTo>
                    <a:pt x="50667" y="27053"/>
                  </a:lnTo>
                  <a:lnTo>
                    <a:pt x="51275" y="26956"/>
                  </a:lnTo>
                  <a:lnTo>
                    <a:pt x="52648" y="27492"/>
                  </a:lnTo>
                  <a:lnTo>
                    <a:pt x="54531" y="28491"/>
                  </a:lnTo>
                  <a:lnTo>
                    <a:pt x="54742" y="28071"/>
                  </a:lnTo>
                  <a:lnTo>
                    <a:pt x="54593" y="27435"/>
                  </a:lnTo>
                  <a:lnTo>
                    <a:pt x="54355" y="26995"/>
                  </a:lnTo>
                  <a:lnTo>
                    <a:pt x="54317" y="26596"/>
                  </a:lnTo>
                  <a:lnTo>
                    <a:pt x="54763" y="25444"/>
                  </a:lnTo>
                  <a:lnTo>
                    <a:pt x="54952" y="25166"/>
                  </a:lnTo>
                  <a:lnTo>
                    <a:pt x="55729" y="25638"/>
                  </a:lnTo>
                  <a:lnTo>
                    <a:pt x="55768" y="26028"/>
                  </a:lnTo>
                  <a:lnTo>
                    <a:pt x="58512" y="2779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8" name="pg1089">
              <a:extLst>
                <a:ext uri="{FF2B5EF4-FFF2-40B4-BE49-F238E27FC236}">
                  <a16:creationId xmlns:a16="http://schemas.microsoft.com/office/drawing/2014/main" id="{23AD4326-F932-014A-8E76-BB773AEF9082}"/>
                </a:ext>
              </a:extLst>
            </p:cNvPr>
            <p:cNvSpPr/>
            <p:nvPr/>
          </p:nvSpPr>
          <p:spPr>
            <a:xfrm>
              <a:off x="3750712" y="4532072"/>
              <a:ext cx="422651" cy="369771"/>
            </a:xfrm>
            <a:custGeom>
              <a:avLst/>
              <a:gdLst/>
              <a:ahLst/>
              <a:cxnLst/>
              <a:rect l="0" t="0" r="0" b="0"/>
              <a:pathLst>
                <a:path w="422651" h="369771">
                  <a:moveTo>
                    <a:pt x="208539" y="68280"/>
                  </a:moveTo>
                  <a:lnTo>
                    <a:pt x="208710" y="69447"/>
                  </a:lnTo>
                  <a:lnTo>
                    <a:pt x="208942" y="70450"/>
                  </a:lnTo>
                  <a:lnTo>
                    <a:pt x="210643" y="73834"/>
                  </a:lnTo>
                  <a:lnTo>
                    <a:pt x="210937" y="74121"/>
                  </a:lnTo>
                  <a:lnTo>
                    <a:pt x="211639" y="74147"/>
                  </a:lnTo>
                  <a:lnTo>
                    <a:pt x="212467" y="72951"/>
                  </a:lnTo>
                  <a:lnTo>
                    <a:pt x="212914" y="72544"/>
                  </a:lnTo>
                  <a:lnTo>
                    <a:pt x="214002" y="72724"/>
                  </a:lnTo>
                  <a:lnTo>
                    <a:pt x="214128" y="72534"/>
                  </a:lnTo>
                  <a:lnTo>
                    <a:pt x="214152" y="72086"/>
                  </a:lnTo>
                  <a:lnTo>
                    <a:pt x="214336" y="71341"/>
                  </a:lnTo>
                  <a:lnTo>
                    <a:pt x="215271" y="70655"/>
                  </a:lnTo>
                  <a:lnTo>
                    <a:pt x="215837" y="70585"/>
                  </a:lnTo>
                  <a:lnTo>
                    <a:pt x="215990" y="70704"/>
                  </a:lnTo>
                  <a:lnTo>
                    <a:pt x="216085" y="72314"/>
                  </a:lnTo>
                  <a:lnTo>
                    <a:pt x="215471" y="73198"/>
                  </a:lnTo>
                  <a:lnTo>
                    <a:pt x="215485" y="73917"/>
                  </a:lnTo>
                  <a:lnTo>
                    <a:pt x="214612" y="75158"/>
                  </a:lnTo>
                  <a:lnTo>
                    <a:pt x="213960" y="75657"/>
                  </a:lnTo>
                  <a:lnTo>
                    <a:pt x="213431" y="76885"/>
                  </a:lnTo>
                  <a:lnTo>
                    <a:pt x="213404" y="77079"/>
                  </a:lnTo>
                  <a:lnTo>
                    <a:pt x="213520" y="77288"/>
                  </a:lnTo>
                  <a:lnTo>
                    <a:pt x="213700" y="77385"/>
                  </a:lnTo>
                  <a:lnTo>
                    <a:pt x="214617" y="77679"/>
                  </a:lnTo>
                  <a:lnTo>
                    <a:pt x="218286" y="77845"/>
                  </a:lnTo>
                  <a:lnTo>
                    <a:pt x="221424" y="76539"/>
                  </a:lnTo>
                  <a:lnTo>
                    <a:pt x="223187" y="76435"/>
                  </a:lnTo>
                  <a:lnTo>
                    <a:pt x="224288" y="76063"/>
                  </a:lnTo>
                  <a:lnTo>
                    <a:pt x="226255" y="75277"/>
                  </a:lnTo>
                  <a:lnTo>
                    <a:pt x="227380" y="74487"/>
                  </a:lnTo>
                  <a:lnTo>
                    <a:pt x="227926" y="74352"/>
                  </a:lnTo>
                  <a:lnTo>
                    <a:pt x="228369" y="73361"/>
                  </a:lnTo>
                  <a:lnTo>
                    <a:pt x="228434" y="71803"/>
                  </a:lnTo>
                  <a:lnTo>
                    <a:pt x="226566" y="70714"/>
                  </a:lnTo>
                  <a:lnTo>
                    <a:pt x="226453" y="69909"/>
                  </a:lnTo>
                  <a:lnTo>
                    <a:pt x="226542" y="69622"/>
                  </a:lnTo>
                  <a:lnTo>
                    <a:pt x="226767" y="69980"/>
                  </a:lnTo>
                  <a:lnTo>
                    <a:pt x="227128" y="70308"/>
                  </a:lnTo>
                  <a:lnTo>
                    <a:pt x="227599" y="70479"/>
                  </a:lnTo>
                  <a:lnTo>
                    <a:pt x="227732" y="70315"/>
                  </a:lnTo>
                  <a:lnTo>
                    <a:pt x="227793" y="70032"/>
                  </a:lnTo>
                  <a:lnTo>
                    <a:pt x="227558" y="69331"/>
                  </a:lnTo>
                  <a:lnTo>
                    <a:pt x="227916" y="67367"/>
                  </a:lnTo>
                  <a:lnTo>
                    <a:pt x="228339" y="66782"/>
                  </a:lnTo>
                  <a:lnTo>
                    <a:pt x="229059" y="66871"/>
                  </a:lnTo>
                  <a:lnTo>
                    <a:pt x="229298" y="66715"/>
                  </a:lnTo>
                  <a:lnTo>
                    <a:pt x="229598" y="66625"/>
                  </a:lnTo>
                  <a:lnTo>
                    <a:pt x="229820" y="66413"/>
                  </a:lnTo>
                  <a:lnTo>
                    <a:pt x="229878" y="66241"/>
                  </a:lnTo>
                  <a:lnTo>
                    <a:pt x="228998" y="65548"/>
                  </a:lnTo>
                  <a:lnTo>
                    <a:pt x="228705" y="65123"/>
                  </a:lnTo>
                  <a:lnTo>
                    <a:pt x="228630" y="64757"/>
                  </a:lnTo>
                  <a:lnTo>
                    <a:pt x="228422" y="64478"/>
                  </a:lnTo>
                  <a:lnTo>
                    <a:pt x="227644" y="64344"/>
                  </a:lnTo>
                  <a:lnTo>
                    <a:pt x="226774" y="64653"/>
                  </a:lnTo>
                  <a:lnTo>
                    <a:pt x="226620" y="64608"/>
                  </a:lnTo>
                  <a:lnTo>
                    <a:pt x="226108" y="64001"/>
                  </a:lnTo>
                  <a:lnTo>
                    <a:pt x="225863" y="63348"/>
                  </a:lnTo>
                  <a:lnTo>
                    <a:pt x="225856" y="62953"/>
                  </a:lnTo>
                  <a:lnTo>
                    <a:pt x="226340" y="62032"/>
                  </a:lnTo>
                  <a:lnTo>
                    <a:pt x="226920" y="61171"/>
                  </a:lnTo>
                  <a:lnTo>
                    <a:pt x="227129" y="61022"/>
                  </a:lnTo>
                  <a:lnTo>
                    <a:pt x="227477" y="60575"/>
                  </a:lnTo>
                  <a:lnTo>
                    <a:pt x="227555" y="60001"/>
                  </a:lnTo>
                  <a:lnTo>
                    <a:pt x="227446" y="59367"/>
                  </a:lnTo>
                  <a:lnTo>
                    <a:pt x="227282" y="59132"/>
                  </a:lnTo>
                  <a:lnTo>
                    <a:pt x="226538" y="58659"/>
                  </a:lnTo>
                  <a:lnTo>
                    <a:pt x="226009" y="58003"/>
                  </a:lnTo>
                  <a:lnTo>
                    <a:pt x="226016" y="57448"/>
                  </a:lnTo>
                  <a:lnTo>
                    <a:pt x="227221" y="56605"/>
                  </a:lnTo>
                  <a:lnTo>
                    <a:pt x="228006" y="56396"/>
                  </a:lnTo>
                  <a:lnTo>
                    <a:pt x="228207" y="56579"/>
                  </a:lnTo>
                  <a:lnTo>
                    <a:pt x="228532" y="57075"/>
                  </a:lnTo>
                  <a:lnTo>
                    <a:pt x="228771" y="56788"/>
                  </a:lnTo>
                  <a:lnTo>
                    <a:pt x="228842" y="56311"/>
                  </a:lnTo>
                  <a:lnTo>
                    <a:pt x="229235" y="54893"/>
                  </a:lnTo>
                  <a:lnTo>
                    <a:pt x="229423" y="54554"/>
                  </a:lnTo>
                  <a:lnTo>
                    <a:pt x="228034" y="52116"/>
                  </a:lnTo>
                  <a:lnTo>
                    <a:pt x="228553" y="51769"/>
                  </a:lnTo>
                  <a:lnTo>
                    <a:pt x="228714" y="51147"/>
                  </a:lnTo>
                  <a:lnTo>
                    <a:pt x="229223" y="50312"/>
                  </a:lnTo>
                  <a:lnTo>
                    <a:pt x="230780" y="50599"/>
                  </a:lnTo>
                  <a:lnTo>
                    <a:pt x="231794" y="50574"/>
                  </a:lnTo>
                  <a:lnTo>
                    <a:pt x="232675" y="49795"/>
                  </a:lnTo>
                  <a:lnTo>
                    <a:pt x="232972" y="49333"/>
                  </a:lnTo>
                  <a:lnTo>
                    <a:pt x="233044" y="48628"/>
                  </a:lnTo>
                  <a:lnTo>
                    <a:pt x="233003" y="48285"/>
                  </a:lnTo>
                  <a:lnTo>
                    <a:pt x="232232" y="47938"/>
                  </a:lnTo>
                  <a:lnTo>
                    <a:pt x="231576" y="47875"/>
                  </a:lnTo>
                  <a:lnTo>
                    <a:pt x="234940" y="47854"/>
                  </a:lnTo>
                  <a:lnTo>
                    <a:pt x="235328" y="47974"/>
                  </a:lnTo>
                  <a:lnTo>
                    <a:pt x="238127" y="49709"/>
                  </a:lnTo>
                  <a:lnTo>
                    <a:pt x="240798" y="52515"/>
                  </a:lnTo>
                  <a:lnTo>
                    <a:pt x="241091" y="52861"/>
                  </a:lnTo>
                  <a:lnTo>
                    <a:pt x="241364" y="53290"/>
                  </a:lnTo>
                  <a:lnTo>
                    <a:pt x="241566" y="53055"/>
                  </a:lnTo>
                  <a:lnTo>
                    <a:pt x="241989" y="52172"/>
                  </a:lnTo>
                  <a:lnTo>
                    <a:pt x="242583" y="51225"/>
                  </a:lnTo>
                  <a:lnTo>
                    <a:pt x="242833" y="49406"/>
                  </a:lnTo>
                  <a:lnTo>
                    <a:pt x="243017" y="48970"/>
                  </a:lnTo>
                  <a:lnTo>
                    <a:pt x="243618" y="48068"/>
                  </a:lnTo>
                  <a:lnTo>
                    <a:pt x="244318" y="47553"/>
                  </a:lnTo>
                  <a:lnTo>
                    <a:pt x="244878" y="47300"/>
                  </a:lnTo>
                  <a:lnTo>
                    <a:pt x="245353" y="47337"/>
                  </a:lnTo>
                  <a:lnTo>
                    <a:pt x="246849" y="46201"/>
                  </a:lnTo>
                  <a:lnTo>
                    <a:pt x="247171" y="45880"/>
                  </a:lnTo>
                  <a:lnTo>
                    <a:pt x="247899" y="44184"/>
                  </a:lnTo>
                  <a:lnTo>
                    <a:pt x="248565" y="43528"/>
                  </a:lnTo>
                  <a:lnTo>
                    <a:pt x="248872" y="43372"/>
                  </a:lnTo>
                  <a:lnTo>
                    <a:pt x="250246" y="43239"/>
                  </a:lnTo>
                  <a:lnTo>
                    <a:pt x="250305" y="40551"/>
                  </a:lnTo>
                  <a:lnTo>
                    <a:pt x="250377" y="40279"/>
                  </a:lnTo>
                  <a:lnTo>
                    <a:pt x="250371" y="38326"/>
                  </a:lnTo>
                  <a:lnTo>
                    <a:pt x="250692" y="37774"/>
                  </a:lnTo>
                  <a:lnTo>
                    <a:pt x="251147" y="37919"/>
                  </a:lnTo>
                  <a:lnTo>
                    <a:pt x="251345" y="38266"/>
                  </a:lnTo>
                  <a:lnTo>
                    <a:pt x="251472" y="38717"/>
                  </a:lnTo>
                  <a:lnTo>
                    <a:pt x="251971" y="39305"/>
                  </a:lnTo>
                  <a:lnTo>
                    <a:pt x="252689" y="39242"/>
                  </a:lnTo>
                  <a:lnTo>
                    <a:pt x="252757" y="38809"/>
                  </a:lnTo>
                  <a:lnTo>
                    <a:pt x="252996" y="38313"/>
                  </a:lnTo>
                  <a:lnTo>
                    <a:pt x="253399" y="37918"/>
                  </a:lnTo>
                  <a:lnTo>
                    <a:pt x="253673" y="37802"/>
                  </a:lnTo>
                  <a:lnTo>
                    <a:pt x="253867" y="37605"/>
                  </a:lnTo>
                  <a:lnTo>
                    <a:pt x="254086" y="36550"/>
                  </a:lnTo>
                  <a:lnTo>
                    <a:pt x="254109" y="36022"/>
                  </a:lnTo>
                  <a:lnTo>
                    <a:pt x="253057" y="35864"/>
                  </a:lnTo>
                  <a:lnTo>
                    <a:pt x="252476" y="36114"/>
                  </a:lnTo>
                  <a:lnTo>
                    <a:pt x="251413" y="36141"/>
                  </a:lnTo>
                  <a:lnTo>
                    <a:pt x="251129" y="36066"/>
                  </a:lnTo>
                  <a:lnTo>
                    <a:pt x="251184" y="29324"/>
                  </a:lnTo>
                  <a:lnTo>
                    <a:pt x="267794" y="29250"/>
                  </a:lnTo>
                  <a:lnTo>
                    <a:pt x="288256" y="29299"/>
                  </a:lnTo>
                  <a:lnTo>
                    <a:pt x="291059" y="29228"/>
                  </a:lnTo>
                  <a:lnTo>
                    <a:pt x="314701" y="29193"/>
                  </a:lnTo>
                  <a:lnTo>
                    <a:pt x="314248" y="64410"/>
                  </a:lnTo>
                  <a:lnTo>
                    <a:pt x="293485" y="64491"/>
                  </a:lnTo>
                  <a:lnTo>
                    <a:pt x="293369" y="65520"/>
                  </a:lnTo>
                  <a:lnTo>
                    <a:pt x="293983" y="66457"/>
                  </a:lnTo>
                  <a:lnTo>
                    <a:pt x="296084" y="68545"/>
                  </a:lnTo>
                  <a:lnTo>
                    <a:pt x="297046" y="69407"/>
                  </a:lnTo>
                  <a:lnTo>
                    <a:pt x="297550" y="70265"/>
                  </a:lnTo>
                  <a:lnTo>
                    <a:pt x="297458" y="70842"/>
                  </a:lnTo>
                  <a:lnTo>
                    <a:pt x="297157" y="71938"/>
                  </a:lnTo>
                  <a:lnTo>
                    <a:pt x="296581" y="72568"/>
                  </a:lnTo>
                  <a:lnTo>
                    <a:pt x="295367" y="72012"/>
                  </a:lnTo>
                  <a:lnTo>
                    <a:pt x="294678" y="72083"/>
                  </a:lnTo>
                  <a:lnTo>
                    <a:pt x="294248" y="72463"/>
                  </a:lnTo>
                  <a:lnTo>
                    <a:pt x="293917" y="73231"/>
                  </a:lnTo>
                  <a:lnTo>
                    <a:pt x="293631" y="74260"/>
                  </a:lnTo>
                  <a:lnTo>
                    <a:pt x="293262" y="74484"/>
                  </a:lnTo>
                  <a:lnTo>
                    <a:pt x="293119" y="73742"/>
                  </a:lnTo>
                  <a:lnTo>
                    <a:pt x="292781" y="73037"/>
                  </a:lnTo>
                  <a:lnTo>
                    <a:pt x="292512" y="72683"/>
                  </a:lnTo>
                  <a:lnTo>
                    <a:pt x="290984" y="71810"/>
                  </a:lnTo>
                  <a:lnTo>
                    <a:pt x="290620" y="71676"/>
                  </a:lnTo>
                  <a:lnTo>
                    <a:pt x="290255" y="71732"/>
                  </a:lnTo>
                  <a:lnTo>
                    <a:pt x="289507" y="70957"/>
                  </a:lnTo>
                  <a:lnTo>
                    <a:pt x="289132" y="70901"/>
                  </a:lnTo>
                  <a:lnTo>
                    <a:pt x="288942" y="72098"/>
                  </a:lnTo>
                  <a:lnTo>
                    <a:pt x="289054" y="72713"/>
                  </a:lnTo>
                  <a:lnTo>
                    <a:pt x="288972" y="73346"/>
                  </a:lnTo>
                  <a:lnTo>
                    <a:pt x="288915" y="76008"/>
                  </a:lnTo>
                  <a:lnTo>
                    <a:pt x="289007" y="77300"/>
                  </a:lnTo>
                  <a:lnTo>
                    <a:pt x="288809" y="77606"/>
                  </a:lnTo>
                  <a:lnTo>
                    <a:pt x="288465" y="77759"/>
                  </a:lnTo>
                  <a:lnTo>
                    <a:pt x="288332" y="78255"/>
                  </a:lnTo>
                  <a:lnTo>
                    <a:pt x="288397" y="78795"/>
                  </a:lnTo>
                  <a:lnTo>
                    <a:pt x="288577" y="79440"/>
                  </a:lnTo>
                  <a:lnTo>
                    <a:pt x="287967" y="80108"/>
                  </a:lnTo>
                  <a:lnTo>
                    <a:pt x="287910" y="80906"/>
                  </a:lnTo>
                  <a:lnTo>
                    <a:pt x="287978" y="81495"/>
                  </a:lnTo>
                  <a:lnTo>
                    <a:pt x="288148" y="81893"/>
                  </a:lnTo>
                  <a:lnTo>
                    <a:pt x="288319" y="82140"/>
                  </a:lnTo>
                  <a:lnTo>
                    <a:pt x="288881" y="82628"/>
                  </a:lnTo>
                  <a:lnTo>
                    <a:pt x="288943" y="82866"/>
                  </a:lnTo>
                  <a:lnTo>
                    <a:pt x="288878" y="83053"/>
                  </a:lnTo>
                  <a:lnTo>
                    <a:pt x="287914" y="83996"/>
                  </a:lnTo>
                  <a:lnTo>
                    <a:pt x="288057" y="84134"/>
                  </a:lnTo>
                  <a:lnTo>
                    <a:pt x="288790" y="84190"/>
                  </a:lnTo>
                  <a:lnTo>
                    <a:pt x="289839" y="84455"/>
                  </a:lnTo>
                  <a:lnTo>
                    <a:pt x="290367" y="84443"/>
                  </a:lnTo>
                  <a:lnTo>
                    <a:pt x="290851" y="84246"/>
                  </a:lnTo>
                  <a:lnTo>
                    <a:pt x="291097" y="84234"/>
                  </a:lnTo>
                  <a:lnTo>
                    <a:pt x="291421" y="84365"/>
                  </a:lnTo>
                  <a:lnTo>
                    <a:pt x="291833" y="84831"/>
                  </a:lnTo>
                  <a:lnTo>
                    <a:pt x="292525" y="85249"/>
                  </a:lnTo>
                  <a:lnTo>
                    <a:pt x="292804" y="85278"/>
                  </a:lnTo>
                  <a:lnTo>
                    <a:pt x="293530" y="85249"/>
                  </a:lnTo>
                  <a:lnTo>
                    <a:pt x="294058" y="84839"/>
                  </a:lnTo>
                  <a:lnTo>
                    <a:pt x="294457" y="83925"/>
                  </a:lnTo>
                  <a:lnTo>
                    <a:pt x="294822" y="83881"/>
                  </a:lnTo>
                  <a:lnTo>
                    <a:pt x="295176" y="84291"/>
                  </a:lnTo>
                  <a:lnTo>
                    <a:pt x="295404" y="84310"/>
                  </a:lnTo>
                  <a:lnTo>
                    <a:pt x="296127" y="83836"/>
                  </a:lnTo>
                  <a:lnTo>
                    <a:pt x="296372" y="83780"/>
                  </a:lnTo>
                  <a:lnTo>
                    <a:pt x="297589" y="84210"/>
                  </a:lnTo>
                  <a:lnTo>
                    <a:pt x="297531" y="83554"/>
                  </a:lnTo>
                  <a:lnTo>
                    <a:pt x="297869" y="82939"/>
                  </a:lnTo>
                  <a:lnTo>
                    <a:pt x="298527" y="82596"/>
                  </a:lnTo>
                  <a:lnTo>
                    <a:pt x="299067" y="82757"/>
                  </a:lnTo>
                  <a:lnTo>
                    <a:pt x="299211" y="82712"/>
                  </a:lnTo>
                  <a:lnTo>
                    <a:pt x="299698" y="81563"/>
                  </a:lnTo>
                  <a:lnTo>
                    <a:pt x="299980" y="80538"/>
                  </a:lnTo>
                  <a:lnTo>
                    <a:pt x="300836" y="80228"/>
                  </a:lnTo>
                  <a:lnTo>
                    <a:pt x="301732" y="80481"/>
                  </a:lnTo>
                  <a:lnTo>
                    <a:pt x="302639" y="81197"/>
                  </a:lnTo>
                  <a:lnTo>
                    <a:pt x="303045" y="81640"/>
                  </a:lnTo>
                  <a:lnTo>
                    <a:pt x="303113" y="81927"/>
                  </a:lnTo>
                  <a:lnTo>
                    <a:pt x="303481" y="82210"/>
                  </a:lnTo>
                  <a:lnTo>
                    <a:pt x="304023" y="81931"/>
                  </a:lnTo>
                  <a:lnTo>
                    <a:pt x="304398" y="81066"/>
                  </a:lnTo>
                  <a:lnTo>
                    <a:pt x="305663" y="81856"/>
                  </a:lnTo>
                  <a:lnTo>
                    <a:pt x="306079" y="82982"/>
                  </a:lnTo>
                  <a:lnTo>
                    <a:pt x="306624" y="83492"/>
                  </a:lnTo>
                  <a:lnTo>
                    <a:pt x="306924" y="83604"/>
                  </a:lnTo>
                  <a:lnTo>
                    <a:pt x="308103" y="84883"/>
                  </a:lnTo>
                  <a:lnTo>
                    <a:pt x="308175" y="85207"/>
                  </a:lnTo>
                  <a:lnTo>
                    <a:pt x="308042" y="85759"/>
                  </a:lnTo>
                  <a:lnTo>
                    <a:pt x="308059" y="86400"/>
                  </a:lnTo>
                  <a:lnTo>
                    <a:pt x="308157" y="86598"/>
                  </a:lnTo>
                  <a:lnTo>
                    <a:pt x="308846" y="86889"/>
                  </a:lnTo>
                  <a:lnTo>
                    <a:pt x="308907" y="87247"/>
                  </a:lnTo>
                  <a:lnTo>
                    <a:pt x="308856" y="87482"/>
                  </a:lnTo>
                  <a:lnTo>
                    <a:pt x="308699" y="87672"/>
                  </a:lnTo>
                  <a:lnTo>
                    <a:pt x="308682" y="87836"/>
                  </a:lnTo>
                  <a:lnTo>
                    <a:pt x="309408" y="89532"/>
                  </a:lnTo>
                  <a:lnTo>
                    <a:pt x="309857" y="89641"/>
                  </a:lnTo>
                  <a:lnTo>
                    <a:pt x="310515" y="89626"/>
                  </a:lnTo>
                  <a:lnTo>
                    <a:pt x="310777" y="89589"/>
                  </a:lnTo>
                  <a:lnTo>
                    <a:pt x="311275" y="89275"/>
                  </a:lnTo>
                  <a:lnTo>
                    <a:pt x="311357" y="89044"/>
                  </a:lnTo>
                  <a:lnTo>
                    <a:pt x="311476" y="88094"/>
                  </a:lnTo>
                  <a:lnTo>
                    <a:pt x="311411" y="87199"/>
                  </a:lnTo>
                  <a:lnTo>
                    <a:pt x="311551" y="86994"/>
                  </a:lnTo>
                  <a:lnTo>
                    <a:pt x="311762" y="86905"/>
                  </a:lnTo>
                  <a:lnTo>
                    <a:pt x="312008" y="86640"/>
                  </a:lnTo>
                  <a:lnTo>
                    <a:pt x="312056" y="86498"/>
                  </a:lnTo>
                  <a:lnTo>
                    <a:pt x="312005" y="85838"/>
                  </a:lnTo>
                  <a:lnTo>
                    <a:pt x="312281" y="85190"/>
                  </a:lnTo>
                  <a:lnTo>
                    <a:pt x="313127" y="84034"/>
                  </a:lnTo>
                  <a:lnTo>
                    <a:pt x="313457" y="84228"/>
                  </a:lnTo>
                  <a:lnTo>
                    <a:pt x="313634" y="84530"/>
                  </a:lnTo>
                  <a:lnTo>
                    <a:pt x="313794" y="84925"/>
                  </a:lnTo>
                  <a:lnTo>
                    <a:pt x="313770" y="85779"/>
                  </a:lnTo>
                  <a:lnTo>
                    <a:pt x="314230" y="86126"/>
                  </a:lnTo>
                  <a:lnTo>
                    <a:pt x="314502" y="87074"/>
                  </a:lnTo>
                  <a:lnTo>
                    <a:pt x="315401" y="86444"/>
                  </a:lnTo>
                  <a:lnTo>
                    <a:pt x="315766" y="86272"/>
                  </a:lnTo>
                  <a:lnTo>
                    <a:pt x="316216" y="86868"/>
                  </a:lnTo>
                  <a:lnTo>
                    <a:pt x="317309" y="86230"/>
                  </a:lnTo>
                  <a:lnTo>
                    <a:pt x="317807" y="86551"/>
                  </a:lnTo>
                  <a:lnTo>
                    <a:pt x="318086" y="86830"/>
                  </a:lnTo>
                  <a:lnTo>
                    <a:pt x="318356" y="86890"/>
                  </a:lnTo>
                  <a:lnTo>
                    <a:pt x="318809" y="86819"/>
                  </a:lnTo>
                  <a:lnTo>
                    <a:pt x="318914" y="86617"/>
                  </a:lnTo>
                  <a:lnTo>
                    <a:pt x="319350" y="86453"/>
                  </a:lnTo>
                  <a:lnTo>
                    <a:pt x="320508" y="86242"/>
                  </a:lnTo>
                  <a:lnTo>
                    <a:pt x="321109" y="86304"/>
                  </a:lnTo>
                  <a:lnTo>
                    <a:pt x="321416" y="86680"/>
                  </a:lnTo>
                  <a:lnTo>
                    <a:pt x="322343" y="86874"/>
                  </a:lnTo>
                  <a:lnTo>
                    <a:pt x="322418" y="85756"/>
                  </a:lnTo>
                  <a:lnTo>
                    <a:pt x="322882" y="85743"/>
                  </a:lnTo>
                  <a:lnTo>
                    <a:pt x="322837" y="91327"/>
                  </a:lnTo>
                  <a:lnTo>
                    <a:pt x="334296" y="91513"/>
                  </a:lnTo>
                  <a:lnTo>
                    <a:pt x="347742" y="91631"/>
                  </a:lnTo>
                  <a:lnTo>
                    <a:pt x="347742" y="93118"/>
                  </a:lnTo>
                  <a:lnTo>
                    <a:pt x="348213" y="93118"/>
                  </a:lnTo>
                  <a:lnTo>
                    <a:pt x="348212" y="95019"/>
                  </a:lnTo>
                  <a:lnTo>
                    <a:pt x="347843" y="95019"/>
                  </a:lnTo>
                  <a:lnTo>
                    <a:pt x="347832" y="97304"/>
                  </a:lnTo>
                  <a:lnTo>
                    <a:pt x="349401" y="97457"/>
                  </a:lnTo>
                  <a:lnTo>
                    <a:pt x="350167" y="97442"/>
                  </a:lnTo>
                  <a:lnTo>
                    <a:pt x="350460" y="97766"/>
                  </a:lnTo>
                  <a:lnTo>
                    <a:pt x="350140" y="98139"/>
                  </a:lnTo>
                  <a:lnTo>
                    <a:pt x="349817" y="99369"/>
                  </a:lnTo>
                  <a:lnTo>
                    <a:pt x="349633" y="99444"/>
                  </a:lnTo>
                  <a:lnTo>
                    <a:pt x="349534" y="99575"/>
                  </a:lnTo>
                  <a:lnTo>
                    <a:pt x="348857" y="101290"/>
                  </a:lnTo>
                  <a:lnTo>
                    <a:pt x="348851" y="101454"/>
                  </a:lnTo>
                  <a:lnTo>
                    <a:pt x="348984" y="101682"/>
                  </a:lnTo>
                  <a:lnTo>
                    <a:pt x="348457" y="102871"/>
                  </a:lnTo>
                  <a:lnTo>
                    <a:pt x="348440" y="103058"/>
                  </a:lnTo>
                  <a:lnTo>
                    <a:pt x="349403" y="103900"/>
                  </a:lnTo>
                  <a:lnTo>
                    <a:pt x="350288" y="103515"/>
                  </a:lnTo>
                  <a:lnTo>
                    <a:pt x="350475" y="102930"/>
                  </a:lnTo>
                  <a:lnTo>
                    <a:pt x="350900" y="102568"/>
                  </a:lnTo>
                  <a:lnTo>
                    <a:pt x="351506" y="102337"/>
                  </a:lnTo>
                  <a:lnTo>
                    <a:pt x="351993" y="102489"/>
                  </a:lnTo>
                  <a:lnTo>
                    <a:pt x="352143" y="102657"/>
                  </a:lnTo>
                  <a:lnTo>
                    <a:pt x="351715" y="104346"/>
                  </a:lnTo>
                  <a:lnTo>
                    <a:pt x="351429" y="105170"/>
                  </a:lnTo>
                  <a:lnTo>
                    <a:pt x="351245" y="105402"/>
                  </a:lnTo>
                  <a:lnTo>
                    <a:pt x="351102" y="105886"/>
                  </a:lnTo>
                  <a:lnTo>
                    <a:pt x="351102" y="106099"/>
                  </a:lnTo>
                  <a:lnTo>
                    <a:pt x="351385" y="106386"/>
                  </a:lnTo>
                  <a:lnTo>
                    <a:pt x="351569" y="107038"/>
                  </a:lnTo>
                  <a:lnTo>
                    <a:pt x="351127" y="108153"/>
                  </a:lnTo>
                  <a:lnTo>
                    <a:pt x="351137" y="108429"/>
                  </a:lnTo>
                  <a:lnTo>
                    <a:pt x="351301" y="108839"/>
                  </a:lnTo>
                  <a:lnTo>
                    <a:pt x="351474" y="108910"/>
                  </a:lnTo>
                  <a:lnTo>
                    <a:pt x="351991" y="108690"/>
                  </a:lnTo>
                  <a:lnTo>
                    <a:pt x="352103" y="108317"/>
                  </a:lnTo>
                  <a:lnTo>
                    <a:pt x="353002" y="108515"/>
                  </a:lnTo>
                  <a:lnTo>
                    <a:pt x="353291" y="109409"/>
                  </a:lnTo>
                  <a:lnTo>
                    <a:pt x="353026" y="109812"/>
                  </a:lnTo>
                  <a:lnTo>
                    <a:pt x="352521" y="109747"/>
                  </a:lnTo>
                  <a:lnTo>
                    <a:pt x="351437" y="111248"/>
                  </a:lnTo>
                  <a:lnTo>
                    <a:pt x="351934" y="111617"/>
                  </a:lnTo>
                  <a:lnTo>
                    <a:pt x="352480" y="112279"/>
                  </a:lnTo>
                  <a:lnTo>
                    <a:pt x="352547" y="112545"/>
                  </a:lnTo>
                  <a:lnTo>
                    <a:pt x="349802" y="113364"/>
                  </a:lnTo>
                  <a:lnTo>
                    <a:pt x="349938" y="113881"/>
                  </a:lnTo>
                  <a:lnTo>
                    <a:pt x="350281" y="113858"/>
                  </a:lnTo>
                  <a:lnTo>
                    <a:pt x="350574" y="113974"/>
                  </a:lnTo>
                  <a:lnTo>
                    <a:pt x="350737" y="114194"/>
                  </a:lnTo>
                  <a:lnTo>
                    <a:pt x="350792" y="114693"/>
                  </a:lnTo>
                  <a:lnTo>
                    <a:pt x="350904" y="114951"/>
                  </a:lnTo>
                  <a:lnTo>
                    <a:pt x="352115" y="115489"/>
                  </a:lnTo>
                  <a:lnTo>
                    <a:pt x="353146" y="115165"/>
                  </a:lnTo>
                  <a:lnTo>
                    <a:pt x="353435" y="114946"/>
                  </a:lnTo>
                  <a:lnTo>
                    <a:pt x="356452" y="114159"/>
                  </a:lnTo>
                  <a:lnTo>
                    <a:pt x="358841" y="113172"/>
                  </a:lnTo>
                  <a:lnTo>
                    <a:pt x="360460" y="113202"/>
                  </a:lnTo>
                  <a:lnTo>
                    <a:pt x="361365" y="113064"/>
                  </a:lnTo>
                  <a:lnTo>
                    <a:pt x="362593" y="113184"/>
                  </a:lnTo>
                  <a:lnTo>
                    <a:pt x="363542" y="114013"/>
                  </a:lnTo>
                  <a:lnTo>
                    <a:pt x="363799" y="113830"/>
                  </a:lnTo>
                  <a:lnTo>
                    <a:pt x="363843" y="113271"/>
                  </a:lnTo>
                  <a:lnTo>
                    <a:pt x="363703" y="112965"/>
                  </a:lnTo>
                  <a:lnTo>
                    <a:pt x="363709" y="112476"/>
                  </a:lnTo>
                  <a:lnTo>
                    <a:pt x="364145" y="112212"/>
                  </a:lnTo>
                  <a:lnTo>
                    <a:pt x="365482" y="112241"/>
                  </a:lnTo>
                  <a:lnTo>
                    <a:pt x="365948" y="112431"/>
                  </a:lnTo>
                  <a:lnTo>
                    <a:pt x="366030" y="112617"/>
                  </a:lnTo>
                  <a:lnTo>
                    <a:pt x="366503" y="113031"/>
                  </a:lnTo>
                  <a:lnTo>
                    <a:pt x="367010" y="113008"/>
                  </a:lnTo>
                  <a:lnTo>
                    <a:pt x="367633" y="112736"/>
                  </a:lnTo>
                  <a:lnTo>
                    <a:pt x="367860" y="112489"/>
                  </a:lnTo>
                  <a:lnTo>
                    <a:pt x="367782" y="111945"/>
                  </a:lnTo>
                  <a:lnTo>
                    <a:pt x="367952" y="111744"/>
                  </a:lnTo>
                  <a:lnTo>
                    <a:pt x="368639" y="111815"/>
                  </a:lnTo>
                  <a:lnTo>
                    <a:pt x="368653" y="111979"/>
                  </a:lnTo>
                  <a:lnTo>
                    <a:pt x="369272" y="112001"/>
                  </a:lnTo>
                  <a:lnTo>
                    <a:pt x="369432" y="111632"/>
                  </a:lnTo>
                  <a:lnTo>
                    <a:pt x="369432" y="111471"/>
                  </a:lnTo>
                  <a:lnTo>
                    <a:pt x="369306" y="111181"/>
                  </a:lnTo>
                  <a:lnTo>
                    <a:pt x="369527" y="110942"/>
                  </a:lnTo>
                  <a:lnTo>
                    <a:pt x="369885" y="111027"/>
                  </a:lnTo>
                  <a:lnTo>
                    <a:pt x="370116" y="111520"/>
                  </a:lnTo>
                  <a:lnTo>
                    <a:pt x="370354" y="111714"/>
                  </a:lnTo>
                  <a:lnTo>
                    <a:pt x="370647" y="111807"/>
                  </a:lnTo>
                  <a:lnTo>
                    <a:pt x="371038" y="111695"/>
                  </a:lnTo>
                  <a:lnTo>
                    <a:pt x="371195" y="111557"/>
                  </a:lnTo>
                  <a:lnTo>
                    <a:pt x="371310" y="111273"/>
                  </a:lnTo>
                  <a:lnTo>
                    <a:pt x="371375" y="110986"/>
                  </a:lnTo>
                  <a:lnTo>
                    <a:pt x="371321" y="110807"/>
                  </a:lnTo>
                  <a:lnTo>
                    <a:pt x="371545" y="110196"/>
                  </a:lnTo>
                  <a:lnTo>
                    <a:pt x="371889" y="109812"/>
                  </a:lnTo>
                  <a:lnTo>
                    <a:pt x="372099" y="109693"/>
                  </a:lnTo>
                  <a:lnTo>
                    <a:pt x="372110" y="110229"/>
                  </a:lnTo>
                  <a:lnTo>
                    <a:pt x="372593" y="111300"/>
                  </a:lnTo>
                  <a:lnTo>
                    <a:pt x="372722" y="111162"/>
                  </a:lnTo>
                  <a:lnTo>
                    <a:pt x="372933" y="110532"/>
                  </a:lnTo>
                  <a:lnTo>
                    <a:pt x="372862" y="110203"/>
                  </a:lnTo>
                  <a:lnTo>
                    <a:pt x="373250" y="109916"/>
                  </a:lnTo>
                  <a:lnTo>
                    <a:pt x="373760" y="109857"/>
                  </a:lnTo>
                  <a:lnTo>
                    <a:pt x="374036" y="109741"/>
                  </a:lnTo>
                  <a:lnTo>
                    <a:pt x="374046" y="109335"/>
                  </a:lnTo>
                  <a:lnTo>
                    <a:pt x="374414" y="109238"/>
                  </a:lnTo>
                  <a:lnTo>
                    <a:pt x="374628" y="109380"/>
                  </a:lnTo>
                  <a:lnTo>
                    <a:pt x="374890" y="109846"/>
                  </a:lnTo>
                  <a:lnTo>
                    <a:pt x="375155" y="110032"/>
                  </a:lnTo>
                  <a:lnTo>
                    <a:pt x="375577" y="109924"/>
                  </a:lnTo>
                  <a:lnTo>
                    <a:pt x="375880" y="109663"/>
                  </a:lnTo>
                  <a:lnTo>
                    <a:pt x="376442" y="109734"/>
                  </a:lnTo>
                  <a:lnTo>
                    <a:pt x="377095" y="110253"/>
                  </a:lnTo>
                  <a:lnTo>
                    <a:pt x="379019" y="110167"/>
                  </a:lnTo>
                  <a:lnTo>
                    <a:pt x="379654" y="109926"/>
                  </a:lnTo>
                  <a:lnTo>
                    <a:pt x="380308" y="110291"/>
                  </a:lnTo>
                  <a:lnTo>
                    <a:pt x="380775" y="110709"/>
                  </a:lnTo>
                  <a:lnTo>
                    <a:pt x="381067" y="110813"/>
                  </a:lnTo>
                  <a:lnTo>
                    <a:pt x="381363" y="110716"/>
                  </a:lnTo>
                  <a:lnTo>
                    <a:pt x="381537" y="110354"/>
                  </a:lnTo>
                  <a:lnTo>
                    <a:pt x="381588" y="109601"/>
                  </a:lnTo>
                  <a:lnTo>
                    <a:pt x="382026" y="109369"/>
                  </a:lnTo>
                  <a:lnTo>
                    <a:pt x="382571" y="109567"/>
                  </a:lnTo>
                  <a:lnTo>
                    <a:pt x="382418" y="110376"/>
                  </a:lnTo>
                  <a:lnTo>
                    <a:pt x="382405" y="110853"/>
                  </a:lnTo>
                  <a:lnTo>
                    <a:pt x="382561" y="111081"/>
                  </a:lnTo>
                  <a:lnTo>
                    <a:pt x="382827" y="111252"/>
                  </a:lnTo>
                  <a:lnTo>
                    <a:pt x="382987" y="111263"/>
                  </a:lnTo>
                  <a:lnTo>
                    <a:pt x="383585" y="110977"/>
                  </a:lnTo>
                  <a:lnTo>
                    <a:pt x="384076" y="111498"/>
                  </a:lnTo>
                  <a:lnTo>
                    <a:pt x="384423" y="112665"/>
                  </a:lnTo>
                  <a:lnTo>
                    <a:pt x="384484" y="112978"/>
                  </a:lnTo>
                  <a:lnTo>
                    <a:pt x="384444" y="113269"/>
                  </a:lnTo>
                  <a:lnTo>
                    <a:pt x="384120" y="113549"/>
                  </a:lnTo>
                  <a:lnTo>
                    <a:pt x="383511" y="113702"/>
                  </a:lnTo>
                  <a:lnTo>
                    <a:pt x="383144" y="113612"/>
                  </a:lnTo>
                  <a:lnTo>
                    <a:pt x="382889" y="113739"/>
                  </a:lnTo>
                  <a:lnTo>
                    <a:pt x="382471" y="114134"/>
                  </a:lnTo>
                  <a:lnTo>
                    <a:pt x="381770" y="115313"/>
                  </a:lnTo>
                  <a:lnTo>
                    <a:pt x="381709" y="115611"/>
                  </a:lnTo>
                  <a:lnTo>
                    <a:pt x="382260" y="116305"/>
                  </a:lnTo>
                  <a:lnTo>
                    <a:pt x="382972" y="116804"/>
                  </a:lnTo>
                  <a:lnTo>
                    <a:pt x="383502" y="116957"/>
                  </a:lnTo>
                  <a:lnTo>
                    <a:pt x="383291" y="117657"/>
                  </a:lnTo>
                  <a:lnTo>
                    <a:pt x="383438" y="118358"/>
                  </a:lnTo>
                  <a:lnTo>
                    <a:pt x="383656" y="118555"/>
                  </a:lnTo>
                  <a:lnTo>
                    <a:pt x="384798" y="119114"/>
                  </a:lnTo>
                  <a:lnTo>
                    <a:pt x="385111" y="118980"/>
                  </a:lnTo>
                  <a:lnTo>
                    <a:pt x="385564" y="118939"/>
                  </a:lnTo>
                  <a:lnTo>
                    <a:pt x="386703" y="119252"/>
                  </a:lnTo>
                  <a:lnTo>
                    <a:pt x="386897" y="119435"/>
                  </a:lnTo>
                  <a:lnTo>
                    <a:pt x="386560" y="121821"/>
                  </a:lnTo>
                  <a:lnTo>
                    <a:pt x="386353" y="122362"/>
                  </a:lnTo>
                  <a:lnTo>
                    <a:pt x="385802" y="123156"/>
                  </a:lnTo>
                  <a:lnTo>
                    <a:pt x="385527" y="123242"/>
                  </a:lnTo>
                  <a:lnTo>
                    <a:pt x="385357" y="123410"/>
                  </a:lnTo>
                  <a:lnTo>
                    <a:pt x="384715" y="124517"/>
                  </a:lnTo>
                  <a:lnTo>
                    <a:pt x="384752" y="124790"/>
                  </a:lnTo>
                  <a:lnTo>
                    <a:pt x="384647" y="125655"/>
                  </a:lnTo>
                  <a:lnTo>
                    <a:pt x="384365" y="126531"/>
                  </a:lnTo>
                  <a:lnTo>
                    <a:pt x="384199" y="127743"/>
                  </a:lnTo>
                  <a:lnTo>
                    <a:pt x="384141" y="129137"/>
                  </a:lnTo>
                  <a:lnTo>
                    <a:pt x="383118" y="129600"/>
                  </a:lnTo>
                  <a:lnTo>
                    <a:pt x="381837" y="130466"/>
                  </a:lnTo>
                  <a:lnTo>
                    <a:pt x="382032" y="133285"/>
                  </a:lnTo>
                  <a:lnTo>
                    <a:pt x="381754" y="133699"/>
                  </a:lnTo>
                  <a:lnTo>
                    <a:pt x="381234" y="133621"/>
                  </a:lnTo>
                  <a:lnTo>
                    <a:pt x="380459" y="134065"/>
                  </a:lnTo>
                  <a:lnTo>
                    <a:pt x="380279" y="134840"/>
                  </a:lnTo>
                  <a:lnTo>
                    <a:pt x="380480" y="135314"/>
                  </a:lnTo>
                  <a:lnTo>
                    <a:pt x="380433" y="135776"/>
                  </a:lnTo>
                  <a:lnTo>
                    <a:pt x="380141" y="135907"/>
                  </a:lnTo>
                  <a:lnTo>
                    <a:pt x="379614" y="136399"/>
                  </a:lnTo>
                  <a:lnTo>
                    <a:pt x="379400" y="136779"/>
                  </a:lnTo>
                  <a:lnTo>
                    <a:pt x="378350" y="137264"/>
                  </a:lnTo>
                  <a:lnTo>
                    <a:pt x="378425" y="136473"/>
                  </a:lnTo>
                  <a:lnTo>
                    <a:pt x="378303" y="135712"/>
                  </a:lnTo>
                  <a:lnTo>
                    <a:pt x="378188" y="135436"/>
                  </a:lnTo>
                  <a:lnTo>
                    <a:pt x="377254" y="134571"/>
                  </a:lnTo>
                  <a:lnTo>
                    <a:pt x="376397" y="134675"/>
                  </a:lnTo>
                  <a:lnTo>
                    <a:pt x="375721" y="135051"/>
                  </a:lnTo>
                  <a:lnTo>
                    <a:pt x="375120" y="135495"/>
                  </a:lnTo>
                  <a:lnTo>
                    <a:pt x="374580" y="136069"/>
                  </a:lnTo>
                  <a:lnTo>
                    <a:pt x="374607" y="136583"/>
                  </a:lnTo>
                  <a:lnTo>
                    <a:pt x="374899" y="136994"/>
                  </a:lnTo>
                  <a:lnTo>
                    <a:pt x="375415" y="137285"/>
                  </a:lnTo>
                  <a:lnTo>
                    <a:pt x="389466" y="137464"/>
                  </a:lnTo>
                  <a:lnTo>
                    <a:pt x="389670" y="137468"/>
                  </a:lnTo>
                  <a:lnTo>
                    <a:pt x="389866" y="137472"/>
                  </a:lnTo>
                  <a:lnTo>
                    <a:pt x="407115" y="137705"/>
                  </a:lnTo>
                  <a:lnTo>
                    <a:pt x="414244" y="137717"/>
                  </a:lnTo>
                  <a:lnTo>
                    <a:pt x="414446" y="137719"/>
                  </a:lnTo>
                  <a:lnTo>
                    <a:pt x="414789" y="138074"/>
                  </a:lnTo>
                  <a:lnTo>
                    <a:pt x="415353" y="139167"/>
                  </a:lnTo>
                  <a:lnTo>
                    <a:pt x="415477" y="139587"/>
                  </a:lnTo>
                  <a:lnTo>
                    <a:pt x="415493" y="139943"/>
                  </a:lnTo>
                  <a:lnTo>
                    <a:pt x="415386" y="140737"/>
                  </a:lnTo>
                  <a:lnTo>
                    <a:pt x="415280" y="141217"/>
                  </a:lnTo>
                  <a:lnTo>
                    <a:pt x="414998" y="141986"/>
                  </a:lnTo>
                  <a:lnTo>
                    <a:pt x="414778" y="142387"/>
                  </a:lnTo>
                  <a:lnTo>
                    <a:pt x="414307" y="143007"/>
                  </a:lnTo>
                  <a:lnTo>
                    <a:pt x="414067" y="143659"/>
                  </a:lnTo>
                  <a:lnTo>
                    <a:pt x="414021" y="144028"/>
                  </a:lnTo>
                  <a:lnTo>
                    <a:pt x="414117" y="144373"/>
                  </a:lnTo>
                  <a:lnTo>
                    <a:pt x="414375" y="144631"/>
                  </a:lnTo>
                  <a:lnTo>
                    <a:pt x="414886" y="144838"/>
                  </a:lnTo>
                  <a:lnTo>
                    <a:pt x="415082" y="145175"/>
                  </a:lnTo>
                  <a:lnTo>
                    <a:pt x="415062" y="145428"/>
                  </a:lnTo>
                  <a:lnTo>
                    <a:pt x="414938" y="145690"/>
                  </a:lnTo>
                  <a:lnTo>
                    <a:pt x="414780" y="145879"/>
                  </a:lnTo>
                  <a:lnTo>
                    <a:pt x="414373" y="146137"/>
                  </a:lnTo>
                  <a:lnTo>
                    <a:pt x="414190" y="146396"/>
                  </a:lnTo>
                  <a:lnTo>
                    <a:pt x="414167" y="146893"/>
                  </a:lnTo>
                  <a:lnTo>
                    <a:pt x="414263" y="147376"/>
                  </a:lnTo>
                  <a:lnTo>
                    <a:pt x="415021" y="148787"/>
                  </a:lnTo>
                  <a:lnTo>
                    <a:pt x="415316" y="149132"/>
                  </a:lnTo>
                  <a:lnTo>
                    <a:pt x="415691" y="149350"/>
                  </a:lnTo>
                  <a:lnTo>
                    <a:pt x="415692" y="149591"/>
                  </a:lnTo>
                  <a:lnTo>
                    <a:pt x="415219" y="149395"/>
                  </a:lnTo>
                  <a:lnTo>
                    <a:pt x="414784" y="149332"/>
                  </a:lnTo>
                  <a:lnTo>
                    <a:pt x="414322" y="149034"/>
                  </a:lnTo>
                  <a:lnTo>
                    <a:pt x="414468" y="148933"/>
                  </a:lnTo>
                  <a:lnTo>
                    <a:pt x="414608" y="148840"/>
                  </a:lnTo>
                  <a:lnTo>
                    <a:pt x="414275" y="148881"/>
                  </a:lnTo>
                  <a:lnTo>
                    <a:pt x="414092" y="149220"/>
                  </a:lnTo>
                  <a:lnTo>
                    <a:pt x="415016" y="151994"/>
                  </a:lnTo>
                  <a:lnTo>
                    <a:pt x="414942" y="153814"/>
                  </a:lnTo>
                  <a:lnTo>
                    <a:pt x="414020" y="153301"/>
                  </a:lnTo>
                  <a:lnTo>
                    <a:pt x="413820" y="153002"/>
                  </a:lnTo>
                  <a:lnTo>
                    <a:pt x="413540" y="152325"/>
                  </a:lnTo>
                  <a:lnTo>
                    <a:pt x="413214" y="152028"/>
                  </a:lnTo>
                  <a:lnTo>
                    <a:pt x="412307" y="151665"/>
                  </a:lnTo>
                  <a:lnTo>
                    <a:pt x="411273" y="151648"/>
                  </a:lnTo>
                  <a:lnTo>
                    <a:pt x="410416" y="151473"/>
                  </a:lnTo>
                  <a:lnTo>
                    <a:pt x="410277" y="151241"/>
                  </a:lnTo>
                  <a:lnTo>
                    <a:pt x="410195" y="150544"/>
                  </a:lnTo>
                  <a:lnTo>
                    <a:pt x="410076" y="150324"/>
                  </a:lnTo>
                  <a:lnTo>
                    <a:pt x="409520" y="149958"/>
                  </a:lnTo>
                  <a:lnTo>
                    <a:pt x="408193" y="149454"/>
                  </a:lnTo>
                  <a:lnTo>
                    <a:pt x="407609" y="149499"/>
                  </a:lnTo>
                  <a:lnTo>
                    <a:pt x="406363" y="149775"/>
                  </a:lnTo>
                  <a:lnTo>
                    <a:pt x="405667" y="150323"/>
                  </a:lnTo>
                  <a:lnTo>
                    <a:pt x="405589" y="150517"/>
                  </a:lnTo>
                  <a:lnTo>
                    <a:pt x="405497" y="150946"/>
                  </a:lnTo>
                  <a:lnTo>
                    <a:pt x="405738" y="151613"/>
                  </a:lnTo>
                  <a:lnTo>
                    <a:pt x="405806" y="152049"/>
                  </a:lnTo>
                  <a:lnTo>
                    <a:pt x="405470" y="152459"/>
                  </a:lnTo>
                  <a:lnTo>
                    <a:pt x="405490" y="152702"/>
                  </a:lnTo>
                  <a:lnTo>
                    <a:pt x="405636" y="152989"/>
                  </a:lnTo>
                  <a:lnTo>
                    <a:pt x="406142" y="153485"/>
                  </a:lnTo>
                  <a:lnTo>
                    <a:pt x="406074" y="154238"/>
                  </a:lnTo>
                  <a:lnTo>
                    <a:pt x="407194" y="154197"/>
                  </a:lnTo>
                  <a:lnTo>
                    <a:pt x="407496" y="154585"/>
                  </a:lnTo>
                  <a:lnTo>
                    <a:pt x="407543" y="155152"/>
                  </a:lnTo>
                  <a:lnTo>
                    <a:pt x="408225" y="155671"/>
                  </a:lnTo>
                  <a:lnTo>
                    <a:pt x="408147" y="156342"/>
                  </a:lnTo>
                  <a:lnTo>
                    <a:pt x="408798" y="157951"/>
                  </a:lnTo>
                  <a:lnTo>
                    <a:pt x="409215" y="158563"/>
                  </a:lnTo>
                  <a:lnTo>
                    <a:pt x="409622" y="158869"/>
                  </a:lnTo>
                  <a:lnTo>
                    <a:pt x="409897" y="159536"/>
                  </a:lnTo>
                  <a:lnTo>
                    <a:pt x="409510" y="161341"/>
                  </a:lnTo>
                  <a:lnTo>
                    <a:pt x="408828" y="161702"/>
                  </a:lnTo>
                  <a:lnTo>
                    <a:pt x="408417" y="162291"/>
                  </a:lnTo>
                  <a:lnTo>
                    <a:pt x="408505" y="163115"/>
                  </a:lnTo>
                  <a:lnTo>
                    <a:pt x="408915" y="163962"/>
                  </a:lnTo>
                  <a:lnTo>
                    <a:pt x="408959" y="165021"/>
                  </a:lnTo>
                  <a:lnTo>
                    <a:pt x="410957" y="165022"/>
                  </a:lnTo>
                  <a:lnTo>
                    <a:pt x="410966" y="166260"/>
                  </a:lnTo>
                  <a:lnTo>
                    <a:pt x="412307" y="166264"/>
                  </a:lnTo>
                  <a:lnTo>
                    <a:pt x="413118" y="166152"/>
                  </a:lnTo>
                  <a:lnTo>
                    <a:pt x="413874" y="166148"/>
                  </a:lnTo>
                  <a:lnTo>
                    <a:pt x="414593" y="166420"/>
                  </a:lnTo>
                  <a:lnTo>
                    <a:pt x="414817" y="166435"/>
                  </a:lnTo>
                  <a:lnTo>
                    <a:pt x="418615" y="166426"/>
                  </a:lnTo>
                  <a:lnTo>
                    <a:pt x="418843" y="166616"/>
                  </a:lnTo>
                  <a:lnTo>
                    <a:pt x="419077" y="167053"/>
                  </a:lnTo>
                  <a:lnTo>
                    <a:pt x="419419" y="167258"/>
                  </a:lnTo>
                  <a:lnTo>
                    <a:pt x="419833" y="167250"/>
                  </a:lnTo>
                  <a:lnTo>
                    <a:pt x="420236" y="166985"/>
                  </a:lnTo>
                  <a:lnTo>
                    <a:pt x="422286" y="166993"/>
                  </a:lnTo>
                  <a:lnTo>
                    <a:pt x="422637" y="167582"/>
                  </a:lnTo>
                  <a:lnTo>
                    <a:pt x="422651" y="167784"/>
                  </a:lnTo>
                  <a:lnTo>
                    <a:pt x="422610" y="168171"/>
                  </a:lnTo>
                  <a:lnTo>
                    <a:pt x="422234" y="168391"/>
                  </a:lnTo>
                  <a:lnTo>
                    <a:pt x="422152" y="168932"/>
                  </a:lnTo>
                  <a:lnTo>
                    <a:pt x="422091" y="170532"/>
                  </a:lnTo>
                  <a:lnTo>
                    <a:pt x="422438" y="171008"/>
                  </a:lnTo>
                  <a:lnTo>
                    <a:pt x="422393" y="171158"/>
                  </a:lnTo>
                  <a:lnTo>
                    <a:pt x="421287" y="171449"/>
                  </a:lnTo>
                  <a:lnTo>
                    <a:pt x="420792" y="171237"/>
                  </a:lnTo>
                  <a:lnTo>
                    <a:pt x="419941" y="171602"/>
                  </a:lnTo>
                  <a:lnTo>
                    <a:pt x="419830" y="171762"/>
                  </a:lnTo>
                  <a:lnTo>
                    <a:pt x="419792" y="173593"/>
                  </a:lnTo>
                  <a:lnTo>
                    <a:pt x="420145" y="173671"/>
                  </a:lnTo>
                  <a:lnTo>
                    <a:pt x="420694" y="173656"/>
                  </a:lnTo>
                  <a:lnTo>
                    <a:pt x="421050" y="174484"/>
                  </a:lnTo>
                  <a:lnTo>
                    <a:pt x="421196" y="175107"/>
                  </a:lnTo>
                  <a:lnTo>
                    <a:pt x="421463" y="175372"/>
                  </a:lnTo>
                  <a:lnTo>
                    <a:pt x="422019" y="176468"/>
                  </a:lnTo>
                  <a:lnTo>
                    <a:pt x="422219" y="177462"/>
                  </a:lnTo>
                  <a:lnTo>
                    <a:pt x="422151" y="177885"/>
                  </a:lnTo>
                  <a:lnTo>
                    <a:pt x="421636" y="178759"/>
                  </a:lnTo>
                  <a:lnTo>
                    <a:pt x="419640" y="178763"/>
                  </a:lnTo>
                  <a:lnTo>
                    <a:pt x="419654" y="179979"/>
                  </a:lnTo>
                  <a:lnTo>
                    <a:pt x="417609" y="179141"/>
                  </a:lnTo>
                  <a:lnTo>
                    <a:pt x="417627" y="178622"/>
                  </a:lnTo>
                  <a:lnTo>
                    <a:pt x="417166" y="178603"/>
                  </a:lnTo>
                  <a:lnTo>
                    <a:pt x="416797" y="178808"/>
                  </a:lnTo>
                  <a:lnTo>
                    <a:pt x="416797" y="180087"/>
                  </a:lnTo>
                  <a:lnTo>
                    <a:pt x="416726" y="180662"/>
                  </a:lnTo>
                  <a:lnTo>
                    <a:pt x="415686" y="180718"/>
                  </a:lnTo>
                  <a:lnTo>
                    <a:pt x="415660" y="183850"/>
                  </a:lnTo>
                  <a:lnTo>
                    <a:pt x="415978" y="184712"/>
                  </a:lnTo>
                  <a:lnTo>
                    <a:pt x="416402" y="184984"/>
                  </a:lnTo>
                  <a:lnTo>
                    <a:pt x="415931" y="185286"/>
                  </a:lnTo>
                  <a:lnTo>
                    <a:pt x="415609" y="185361"/>
                  </a:lnTo>
                  <a:lnTo>
                    <a:pt x="415162" y="185227"/>
                  </a:lnTo>
                  <a:lnTo>
                    <a:pt x="414996" y="185320"/>
                  </a:lnTo>
                  <a:lnTo>
                    <a:pt x="416535" y="188142"/>
                  </a:lnTo>
                  <a:lnTo>
                    <a:pt x="417663" y="189253"/>
                  </a:lnTo>
                  <a:lnTo>
                    <a:pt x="418002" y="189812"/>
                  </a:lnTo>
                  <a:lnTo>
                    <a:pt x="417876" y="190085"/>
                  </a:lnTo>
                  <a:lnTo>
                    <a:pt x="417656" y="190230"/>
                  </a:lnTo>
                  <a:lnTo>
                    <a:pt x="417389" y="190074"/>
                  </a:lnTo>
                  <a:lnTo>
                    <a:pt x="416976" y="190148"/>
                  </a:lnTo>
                  <a:lnTo>
                    <a:pt x="416613" y="190391"/>
                  </a:lnTo>
                  <a:lnTo>
                    <a:pt x="415794" y="190410"/>
                  </a:lnTo>
                  <a:lnTo>
                    <a:pt x="415689" y="189977"/>
                  </a:lnTo>
                  <a:lnTo>
                    <a:pt x="415668" y="189530"/>
                  </a:lnTo>
                  <a:lnTo>
                    <a:pt x="414601" y="189545"/>
                  </a:lnTo>
                  <a:lnTo>
                    <a:pt x="414507" y="189388"/>
                  </a:lnTo>
                  <a:lnTo>
                    <a:pt x="414381" y="188986"/>
                  </a:lnTo>
                  <a:lnTo>
                    <a:pt x="413802" y="188993"/>
                  </a:lnTo>
                  <a:lnTo>
                    <a:pt x="413047" y="189288"/>
                  </a:lnTo>
                  <a:lnTo>
                    <a:pt x="412131" y="191619"/>
                  </a:lnTo>
                  <a:lnTo>
                    <a:pt x="412080" y="191944"/>
                  </a:lnTo>
                  <a:lnTo>
                    <a:pt x="412154" y="192451"/>
                  </a:lnTo>
                  <a:lnTo>
                    <a:pt x="412018" y="193137"/>
                  </a:lnTo>
                  <a:lnTo>
                    <a:pt x="411358" y="193178"/>
                  </a:lnTo>
                  <a:lnTo>
                    <a:pt x="411357" y="195952"/>
                  </a:lnTo>
                  <a:lnTo>
                    <a:pt x="404648" y="195925"/>
                  </a:lnTo>
                  <a:lnTo>
                    <a:pt x="404648" y="196985"/>
                  </a:lnTo>
                  <a:lnTo>
                    <a:pt x="405504" y="197173"/>
                  </a:lnTo>
                  <a:lnTo>
                    <a:pt x="406929" y="198558"/>
                  </a:lnTo>
                  <a:lnTo>
                    <a:pt x="406313" y="198730"/>
                  </a:lnTo>
                  <a:lnTo>
                    <a:pt x="406015" y="198722"/>
                  </a:lnTo>
                  <a:lnTo>
                    <a:pt x="405671" y="198426"/>
                  </a:lnTo>
                  <a:lnTo>
                    <a:pt x="405392" y="197949"/>
                  </a:lnTo>
                  <a:lnTo>
                    <a:pt x="404867" y="197964"/>
                  </a:lnTo>
                  <a:lnTo>
                    <a:pt x="404742" y="198124"/>
                  </a:lnTo>
                  <a:lnTo>
                    <a:pt x="404752" y="199039"/>
                  </a:lnTo>
                  <a:lnTo>
                    <a:pt x="404874" y="199815"/>
                  </a:lnTo>
                  <a:lnTo>
                    <a:pt x="404820" y="200061"/>
                  </a:lnTo>
                  <a:lnTo>
                    <a:pt x="404465" y="200221"/>
                  </a:lnTo>
                  <a:lnTo>
                    <a:pt x="403845" y="200911"/>
                  </a:lnTo>
                  <a:lnTo>
                    <a:pt x="403602" y="201586"/>
                  </a:lnTo>
                  <a:lnTo>
                    <a:pt x="403321" y="202030"/>
                  </a:lnTo>
                  <a:lnTo>
                    <a:pt x="403091" y="202157"/>
                  </a:lnTo>
                  <a:lnTo>
                    <a:pt x="402715" y="202209"/>
                  </a:lnTo>
                  <a:lnTo>
                    <a:pt x="402526" y="202336"/>
                  </a:lnTo>
                  <a:lnTo>
                    <a:pt x="402360" y="202787"/>
                  </a:lnTo>
                  <a:lnTo>
                    <a:pt x="402347" y="203083"/>
                  </a:lnTo>
                  <a:lnTo>
                    <a:pt x="402419" y="204142"/>
                  </a:lnTo>
                  <a:lnTo>
                    <a:pt x="402350" y="204748"/>
                  </a:lnTo>
                  <a:lnTo>
                    <a:pt x="402404" y="204991"/>
                  </a:lnTo>
                  <a:lnTo>
                    <a:pt x="403000" y="205736"/>
                  </a:lnTo>
                  <a:lnTo>
                    <a:pt x="403399" y="205856"/>
                  </a:lnTo>
                  <a:lnTo>
                    <a:pt x="403717" y="205889"/>
                  </a:lnTo>
                  <a:lnTo>
                    <a:pt x="403605" y="206475"/>
                  </a:lnTo>
                  <a:lnTo>
                    <a:pt x="403392" y="206941"/>
                  </a:lnTo>
                  <a:lnTo>
                    <a:pt x="403145" y="207098"/>
                  </a:lnTo>
                  <a:lnTo>
                    <a:pt x="402844" y="207437"/>
                  </a:lnTo>
                  <a:lnTo>
                    <a:pt x="402770" y="207981"/>
                  </a:lnTo>
                  <a:lnTo>
                    <a:pt x="402939" y="208351"/>
                  </a:lnTo>
                  <a:lnTo>
                    <a:pt x="403446" y="208914"/>
                  </a:lnTo>
                  <a:lnTo>
                    <a:pt x="403751" y="209428"/>
                  </a:lnTo>
                  <a:lnTo>
                    <a:pt x="404143" y="210517"/>
                  </a:lnTo>
                  <a:lnTo>
                    <a:pt x="403842" y="210931"/>
                  </a:lnTo>
                  <a:lnTo>
                    <a:pt x="403677" y="211524"/>
                  </a:lnTo>
                  <a:lnTo>
                    <a:pt x="403886" y="212135"/>
                  </a:lnTo>
                  <a:lnTo>
                    <a:pt x="404363" y="212538"/>
                  </a:lnTo>
                  <a:lnTo>
                    <a:pt x="404610" y="213180"/>
                  </a:lnTo>
                  <a:lnTo>
                    <a:pt x="404367" y="215111"/>
                  </a:lnTo>
                  <a:lnTo>
                    <a:pt x="403984" y="215003"/>
                  </a:lnTo>
                  <a:lnTo>
                    <a:pt x="404593" y="216316"/>
                  </a:lnTo>
                  <a:lnTo>
                    <a:pt x="404485" y="216480"/>
                  </a:lnTo>
                  <a:lnTo>
                    <a:pt x="403430" y="217532"/>
                  </a:lnTo>
                  <a:lnTo>
                    <a:pt x="403122" y="217636"/>
                  </a:lnTo>
                  <a:lnTo>
                    <a:pt x="401868" y="217487"/>
                  </a:lnTo>
                  <a:lnTo>
                    <a:pt x="401865" y="216502"/>
                  </a:lnTo>
                  <a:lnTo>
                    <a:pt x="401969" y="216297"/>
                  </a:lnTo>
                  <a:lnTo>
                    <a:pt x="401665" y="216230"/>
                  </a:lnTo>
                  <a:lnTo>
                    <a:pt x="400972" y="216230"/>
                  </a:lnTo>
                  <a:lnTo>
                    <a:pt x="400593" y="217006"/>
                  </a:lnTo>
                  <a:lnTo>
                    <a:pt x="400550" y="217372"/>
                  </a:lnTo>
                  <a:lnTo>
                    <a:pt x="400360" y="217513"/>
                  </a:lnTo>
                  <a:lnTo>
                    <a:pt x="397517" y="217485"/>
                  </a:lnTo>
                  <a:lnTo>
                    <a:pt x="397555" y="219488"/>
                  </a:lnTo>
                  <a:lnTo>
                    <a:pt x="398894" y="219155"/>
                  </a:lnTo>
                  <a:lnTo>
                    <a:pt x="398928" y="219912"/>
                  </a:lnTo>
                  <a:lnTo>
                    <a:pt x="400577" y="219923"/>
                  </a:lnTo>
                  <a:lnTo>
                    <a:pt x="400621" y="221694"/>
                  </a:lnTo>
                  <a:lnTo>
                    <a:pt x="400324" y="222246"/>
                  </a:lnTo>
                  <a:lnTo>
                    <a:pt x="400250" y="222858"/>
                  </a:lnTo>
                  <a:lnTo>
                    <a:pt x="401052" y="223618"/>
                  </a:lnTo>
                  <a:lnTo>
                    <a:pt x="400539" y="224334"/>
                  </a:lnTo>
                  <a:lnTo>
                    <a:pt x="396719" y="224326"/>
                  </a:lnTo>
                  <a:lnTo>
                    <a:pt x="396122" y="224391"/>
                  </a:lnTo>
                  <a:lnTo>
                    <a:pt x="390182" y="224330"/>
                  </a:lnTo>
                  <a:lnTo>
                    <a:pt x="390182" y="224606"/>
                  </a:lnTo>
                  <a:lnTo>
                    <a:pt x="390324" y="225095"/>
                  </a:lnTo>
                  <a:lnTo>
                    <a:pt x="391027" y="225558"/>
                  </a:lnTo>
                  <a:lnTo>
                    <a:pt x="391409" y="226218"/>
                  </a:lnTo>
                  <a:lnTo>
                    <a:pt x="391594" y="226740"/>
                  </a:lnTo>
                  <a:lnTo>
                    <a:pt x="391936" y="226971"/>
                  </a:lnTo>
                  <a:lnTo>
                    <a:pt x="392716" y="226979"/>
                  </a:lnTo>
                  <a:lnTo>
                    <a:pt x="392763" y="227579"/>
                  </a:lnTo>
                  <a:lnTo>
                    <a:pt x="394301" y="227565"/>
                  </a:lnTo>
                  <a:lnTo>
                    <a:pt x="394608" y="227670"/>
                  </a:lnTo>
                  <a:lnTo>
                    <a:pt x="395851" y="227640"/>
                  </a:lnTo>
                  <a:lnTo>
                    <a:pt x="396848" y="227174"/>
                  </a:lnTo>
                  <a:lnTo>
                    <a:pt x="397761" y="227196"/>
                  </a:lnTo>
                  <a:lnTo>
                    <a:pt x="397782" y="228509"/>
                  </a:lnTo>
                  <a:lnTo>
                    <a:pt x="397968" y="228706"/>
                  </a:lnTo>
                  <a:lnTo>
                    <a:pt x="398461" y="229014"/>
                  </a:lnTo>
                  <a:lnTo>
                    <a:pt x="398569" y="229657"/>
                  </a:lnTo>
                  <a:lnTo>
                    <a:pt x="398694" y="230451"/>
                  </a:lnTo>
                  <a:lnTo>
                    <a:pt x="398739" y="233274"/>
                  </a:lnTo>
                  <a:lnTo>
                    <a:pt x="399263" y="234724"/>
                  </a:lnTo>
                  <a:lnTo>
                    <a:pt x="400145" y="236421"/>
                  </a:lnTo>
                  <a:lnTo>
                    <a:pt x="400091" y="236577"/>
                  </a:lnTo>
                  <a:lnTo>
                    <a:pt x="399385" y="236805"/>
                  </a:lnTo>
                  <a:lnTo>
                    <a:pt x="398757" y="236846"/>
                  </a:lnTo>
                  <a:lnTo>
                    <a:pt x="398758" y="238208"/>
                  </a:lnTo>
                  <a:lnTo>
                    <a:pt x="397441" y="239753"/>
                  </a:lnTo>
                  <a:lnTo>
                    <a:pt x="398620" y="241117"/>
                  </a:lnTo>
                  <a:lnTo>
                    <a:pt x="396525" y="243419"/>
                  </a:lnTo>
                  <a:lnTo>
                    <a:pt x="395213" y="243955"/>
                  </a:lnTo>
                  <a:lnTo>
                    <a:pt x="394331" y="244843"/>
                  </a:lnTo>
                  <a:lnTo>
                    <a:pt x="393291" y="246692"/>
                  </a:lnTo>
                  <a:lnTo>
                    <a:pt x="392609" y="247206"/>
                  </a:lnTo>
                  <a:lnTo>
                    <a:pt x="392403" y="247997"/>
                  </a:lnTo>
                  <a:lnTo>
                    <a:pt x="391610" y="247202"/>
                  </a:lnTo>
                  <a:lnTo>
                    <a:pt x="391290" y="247463"/>
                  </a:lnTo>
                  <a:lnTo>
                    <a:pt x="390652" y="246896"/>
                  </a:lnTo>
                  <a:lnTo>
                    <a:pt x="390615" y="246728"/>
                  </a:lnTo>
                  <a:lnTo>
                    <a:pt x="390713" y="246505"/>
                  </a:lnTo>
                  <a:lnTo>
                    <a:pt x="391871" y="245248"/>
                  </a:lnTo>
                  <a:lnTo>
                    <a:pt x="390511" y="243775"/>
                  </a:lnTo>
                  <a:lnTo>
                    <a:pt x="390328" y="243749"/>
                  </a:lnTo>
                  <a:lnTo>
                    <a:pt x="387297" y="240430"/>
                  </a:lnTo>
                  <a:lnTo>
                    <a:pt x="387081" y="240638"/>
                  </a:lnTo>
                  <a:lnTo>
                    <a:pt x="386905" y="240579"/>
                  </a:lnTo>
                  <a:lnTo>
                    <a:pt x="385109" y="238651"/>
                  </a:lnTo>
                  <a:lnTo>
                    <a:pt x="385696" y="237838"/>
                  </a:lnTo>
                  <a:lnTo>
                    <a:pt x="382114" y="237648"/>
                  </a:lnTo>
                  <a:lnTo>
                    <a:pt x="382035" y="237828"/>
                  </a:lnTo>
                  <a:lnTo>
                    <a:pt x="381247" y="238030"/>
                  </a:lnTo>
                  <a:lnTo>
                    <a:pt x="380807" y="237339"/>
                  </a:lnTo>
                  <a:lnTo>
                    <a:pt x="381347" y="236717"/>
                  </a:lnTo>
                  <a:lnTo>
                    <a:pt x="379562" y="234572"/>
                  </a:lnTo>
                  <a:lnTo>
                    <a:pt x="376596" y="237887"/>
                  </a:lnTo>
                  <a:lnTo>
                    <a:pt x="374320" y="236730"/>
                  </a:lnTo>
                  <a:lnTo>
                    <a:pt x="373051" y="235305"/>
                  </a:lnTo>
                  <a:lnTo>
                    <a:pt x="372747" y="235081"/>
                  </a:lnTo>
                  <a:lnTo>
                    <a:pt x="371477" y="234925"/>
                  </a:lnTo>
                  <a:lnTo>
                    <a:pt x="371325" y="234708"/>
                  </a:lnTo>
                  <a:lnTo>
                    <a:pt x="371770" y="233519"/>
                  </a:lnTo>
                  <a:lnTo>
                    <a:pt x="371966" y="232721"/>
                  </a:lnTo>
                  <a:lnTo>
                    <a:pt x="371825" y="232575"/>
                  </a:lnTo>
                  <a:lnTo>
                    <a:pt x="371294" y="232452"/>
                  </a:lnTo>
                  <a:lnTo>
                    <a:pt x="371622" y="231845"/>
                  </a:lnTo>
                  <a:lnTo>
                    <a:pt x="371791" y="231733"/>
                  </a:lnTo>
                  <a:lnTo>
                    <a:pt x="371963" y="231311"/>
                  </a:lnTo>
                  <a:lnTo>
                    <a:pt x="371672" y="230118"/>
                  </a:lnTo>
                  <a:lnTo>
                    <a:pt x="371068" y="229033"/>
                  </a:lnTo>
                  <a:lnTo>
                    <a:pt x="370754" y="228619"/>
                  </a:lnTo>
                  <a:lnTo>
                    <a:pt x="370476" y="228477"/>
                  </a:lnTo>
                  <a:lnTo>
                    <a:pt x="370331" y="228563"/>
                  </a:lnTo>
                  <a:lnTo>
                    <a:pt x="370183" y="228768"/>
                  </a:lnTo>
                  <a:lnTo>
                    <a:pt x="369699" y="228358"/>
                  </a:lnTo>
                  <a:lnTo>
                    <a:pt x="369628" y="228007"/>
                  </a:lnTo>
                  <a:lnTo>
                    <a:pt x="369709" y="227750"/>
                  </a:lnTo>
                  <a:lnTo>
                    <a:pt x="369422" y="227400"/>
                  </a:lnTo>
                  <a:lnTo>
                    <a:pt x="369270" y="227310"/>
                  </a:lnTo>
                  <a:lnTo>
                    <a:pt x="369030" y="227359"/>
                  </a:lnTo>
                  <a:lnTo>
                    <a:pt x="368814" y="227299"/>
                  </a:lnTo>
                  <a:lnTo>
                    <a:pt x="368503" y="227016"/>
                  </a:lnTo>
                  <a:lnTo>
                    <a:pt x="368408" y="226848"/>
                  </a:lnTo>
                  <a:lnTo>
                    <a:pt x="368435" y="226445"/>
                  </a:lnTo>
                  <a:lnTo>
                    <a:pt x="368259" y="225718"/>
                  </a:lnTo>
                  <a:lnTo>
                    <a:pt x="367715" y="224905"/>
                  </a:lnTo>
                  <a:lnTo>
                    <a:pt x="367377" y="224782"/>
                  </a:lnTo>
                  <a:lnTo>
                    <a:pt x="366607" y="224786"/>
                  </a:lnTo>
                  <a:lnTo>
                    <a:pt x="365671" y="224544"/>
                  </a:lnTo>
                  <a:lnTo>
                    <a:pt x="365568" y="224258"/>
                  </a:lnTo>
                  <a:lnTo>
                    <a:pt x="358760" y="224273"/>
                  </a:lnTo>
                  <a:lnTo>
                    <a:pt x="358871" y="239683"/>
                  </a:lnTo>
                  <a:lnTo>
                    <a:pt x="358933" y="248176"/>
                  </a:lnTo>
                  <a:lnTo>
                    <a:pt x="358994" y="256148"/>
                  </a:lnTo>
                  <a:lnTo>
                    <a:pt x="358998" y="256775"/>
                  </a:lnTo>
                  <a:lnTo>
                    <a:pt x="359056" y="268529"/>
                  </a:lnTo>
                  <a:lnTo>
                    <a:pt x="359121" y="279753"/>
                  </a:lnTo>
                  <a:lnTo>
                    <a:pt x="359360" y="287346"/>
                  </a:lnTo>
                  <a:lnTo>
                    <a:pt x="359422" y="295628"/>
                  </a:lnTo>
                  <a:lnTo>
                    <a:pt x="359389" y="297595"/>
                  </a:lnTo>
                  <a:lnTo>
                    <a:pt x="361109" y="297559"/>
                  </a:lnTo>
                  <a:lnTo>
                    <a:pt x="361113" y="300085"/>
                  </a:lnTo>
                  <a:lnTo>
                    <a:pt x="361090" y="300891"/>
                  </a:lnTo>
                  <a:lnTo>
                    <a:pt x="361036" y="312082"/>
                  </a:lnTo>
                  <a:lnTo>
                    <a:pt x="361014" y="320416"/>
                  </a:lnTo>
                  <a:lnTo>
                    <a:pt x="361085" y="332479"/>
                  </a:lnTo>
                  <a:lnTo>
                    <a:pt x="361087" y="332792"/>
                  </a:lnTo>
                  <a:lnTo>
                    <a:pt x="361169" y="342575"/>
                  </a:lnTo>
                  <a:lnTo>
                    <a:pt x="361280" y="344892"/>
                  </a:lnTo>
                  <a:lnTo>
                    <a:pt x="361226" y="350058"/>
                  </a:lnTo>
                  <a:lnTo>
                    <a:pt x="361118" y="360783"/>
                  </a:lnTo>
                  <a:lnTo>
                    <a:pt x="361311" y="368504"/>
                  </a:lnTo>
                  <a:lnTo>
                    <a:pt x="332870" y="368916"/>
                  </a:lnTo>
                  <a:lnTo>
                    <a:pt x="255406" y="369771"/>
                  </a:lnTo>
                  <a:lnTo>
                    <a:pt x="255360" y="369180"/>
                  </a:lnTo>
                  <a:lnTo>
                    <a:pt x="255256" y="367829"/>
                  </a:lnTo>
                  <a:lnTo>
                    <a:pt x="255236" y="367563"/>
                  </a:lnTo>
                  <a:lnTo>
                    <a:pt x="255002" y="366383"/>
                  </a:lnTo>
                  <a:lnTo>
                    <a:pt x="254936" y="366051"/>
                  </a:lnTo>
                  <a:lnTo>
                    <a:pt x="254854" y="365636"/>
                  </a:lnTo>
                  <a:lnTo>
                    <a:pt x="254774" y="365235"/>
                  </a:lnTo>
                  <a:lnTo>
                    <a:pt x="254703" y="364876"/>
                  </a:lnTo>
                  <a:lnTo>
                    <a:pt x="254608" y="364645"/>
                  </a:lnTo>
                  <a:lnTo>
                    <a:pt x="254351" y="364018"/>
                  </a:lnTo>
                  <a:lnTo>
                    <a:pt x="253918" y="363528"/>
                  </a:lnTo>
                  <a:lnTo>
                    <a:pt x="253407" y="363425"/>
                  </a:lnTo>
                  <a:lnTo>
                    <a:pt x="250996" y="363712"/>
                  </a:lnTo>
                  <a:lnTo>
                    <a:pt x="250231" y="363305"/>
                  </a:lnTo>
                  <a:lnTo>
                    <a:pt x="250095" y="363154"/>
                  </a:lnTo>
                  <a:lnTo>
                    <a:pt x="249200" y="362162"/>
                  </a:lnTo>
                  <a:lnTo>
                    <a:pt x="248224" y="361080"/>
                  </a:lnTo>
                  <a:lnTo>
                    <a:pt x="247596" y="359997"/>
                  </a:lnTo>
                  <a:lnTo>
                    <a:pt x="246791" y="358611"/>
                  </a:lnTo>
                  <a:lnTo>
                    <a:pt x="246552" y="358201"/>
                  </a:lnTo>
                  <a:lnTo>
                    <a:pt x="245404" y="357303"/>
                  </a:lnTo>
                  <a:lnTo>
                    <a:pt x="244876" y="356492"/>
                  </a:lnTo>
                  <a:lnTo>
                    <a:pt x="244768" y="355532"/>
                  </a:lnTo>
                  <a:lnTo>
                    <a:pt x="244948" y="354973"/>
                  </a:lnTo>
                  <a:lnTo>
                    <a:pt x="245137" y="354384"/>
                  </a:lnTo>
                  <a:lnTo>
                    <a:pt x="245641" y="352813"/>
                  </a:lnTo>
                  <a:lnTo>
                    <a:pt x="245782" y="350991"/>
                  </a:lnTo>
                  <a:lnTo>
                    <a:pt x="245501" y="350229"/>
                  </a:lnTo>
                  <a:lnTo>
                    <a:pt x="245077" y="349628"/>
                  </a:lnTo>
                  <a:lnTo>
                    <a:pt x="244804" y="349241"/>
                  </a:lnTo>
                  <a:lnTo>
                    <a:pt x="244522" y="348839"/>
                  </a:lnTo>
                  <a:lnTo>
                    <a:pt x="243519" y="347416"/>
                  </a:lnTo>
                  <a:lnTo>
                    <a:pt x="243104" y="346827"/>
                  </a:lnTo>
                  <a:lnTo>
                    <a:pt x="242841" y="346453"/>
                  </a:lnTo>
                  <a:lnTo>
                    <a:pt x="242739" y="346308"/>
                  </a:lnTo>
                  <a:lnTo>
                    <a:pt x="242192" y="345532"/>
                  </a:lnTo>
                  <a:lnTo>
                    <a:pt x="241797" y="343657"/>
                  </a:lnTo>
                  <a:lnTo>
                    <a:pt x="241390" y="342887"/>
                  </a:lnTo>
                  <a:lnTo>
                    <a:pt x="238609" y="339173"/>
                  </a:lnTo>
                  <a:lnTo>
                    <a:pt x="238281" y="338407"/>
                  </a:lnTo>
                  <a:lnTo>
                    <a:pt x="237610" y="336302"/>
                  </a:lnTo>
                  <a:lnTo>
                    <a:pt x="237686" y="336174"/>
                  </a:lnTo>
                  <a:lnTo>
                    <a:pt x="238104" y="335474"/>
                  </a:lnTo>
                  <a:lnTo>
                    <a:pt x="238340" y="335079"/>
                  </a:lnTo>
                  <a:lnTo>
                    <a:pt x="239232" y="332309"/>
                  </a:lnTo>
                  <a:lnTo>
                    <a:pt x="239345" y="331816"/>
                  </a:lnTo>
                  <a:lnTo>
                    <a:pt x="239178" y="330153"/>
                  </a:lnTo>
                  <a:lnTo>
                    <a:pt x="239136" y="329737"/>
                  </a:lnTo>
                  <a:lnTo>
                    <a:pt x="238653" y="328662"/>
                  </a:lnTo>
                  <a:lnTo>
                    <a:pt x="237454" y="327088"/>
                  </a:lnTo>
                  <a:lnTo>
                    <a:pt x="236585" y="326373"/>
                  </a:lnTo>
                  <a:lnTo>
                    <a:pt x="236503" y="326243"/>
                  </a:lnTo>
                  <a:lnTo>
                    <a:pt x="235695" y="324968"/>
                  </a:lnTo>
                  <a:lnTo>
                    <a:pt x="235242" y="324055"/>
                  </a:lnTo>
                  <a:lnTo>
                    <a:pt x="235364" y="323793"/>
                  </a:lnTo>
                  <a:lnTo>
                    <a:pt x="235487" y="323531"/>
                  </a:lnTo>
                  <a:lnTo>
                    <a:pt x="235807" y="323486"/>
                  </a:lnTo>
                  <a:lnTo>
                    <a:pt x="236122" y="323442"/>
                  </a:lnTo>
                  <a:lnTo>
                    <a:pt x="236696" y="323363"/>
                  </a:lnTo>
                  <a:lnTo>
                    <a:pt x="237267" y="323283"/>
                  </a:lnTo>
                  <a:lnTo>
                    <a:pt x="238310" y="322696"/>
                  </a:lnTo>
                  <a:lnTo>
                    <a:pt x="239221" y="321804"/>
                  </a:lnTo>
                  <a:lnTo>
                    <a:pt x="239652" y="320581"/>
                  </a:lnTo>
                  <a:lnTo>
                    <a:pt x="239043" y="320161"/>
                  </a:lnTo>
                  <a:lnTo>
                    <a:pt x="237934" y="319774"/>
                  </a:lnTo>
                  <a:lnTo>
                    <a:pt x="236360" y="319224"/>
                  </a:lnTo>
                  <a:lnTo>
                    <a:pt x="235983" y="319093"/>
                  </a:lnTo>
                  <a:lnTo>
                    <a:pt x="235241" y="318914"/>
                  </a:lnTo>
                  <a:lnTo>
                    <a:pt x="233791" y="318566"/>
                  </a:lnTo>
                  <a:lnTo>
                    <a:pt x="233282" y="318297"/>
                  </a:lnTo>
                  <a:lnTo>
                    <a:pt x="232525" y="317898"/>
                  </a:lnTo>
                  <a:lnTo>
                    <a:pt x="230428" y="314639"/>
                  </a:lnTo>
                  <a:lnTo>
                    <a:pt x="230123" y="313667"/>
                  </a:lnTo>
                  <a:lnTo>
                    <a:pt x="229740" y="312450"/>
                  </a:lnTo>
                  <a:lnTo>
                    <a:pt x="229605" y="312017"/>
                  </a:lnTo>
                  <a:lnTo>
                    <a:pt x="229853" y="311495"/>
                  </a:lnTo>
                  <a:lnTo>
                    <a:pt x="229924" y="311344"/>
                  </a:lnTo>
                  <a:lnTo>
                    <a:pt x="230126" y="310917"/>
                  </a:lnTo>
                  <a:lnTo>
                    <a:pt x="230518" y="310092"/>
                  </a:lnTo>
                  <a:lnTo>
                    <a:pt x="230615" y="309886"/>
                  </a:lnTo>
                  <a:lnTo>
                    <a:pt x="231436" y="308156"/>
                  </a:lnTo>
                  <a:lnTo>
                    <a:pt x="231497" y="307381"/>
                  </a:lnTo>
                  <a:lnTo>
                    <a:pt x="231292" y="306652"/>
                  </a:lnTo>
                  <a:lnTo>
                    <a:pt x="227740" y="305013"/>
                  </a:lnTo>
                  <a:lnTo>
                    <a:pt x="227217" y="304772"/>
                  </a:lnTo>
                  <a:lnTo>
                    <a:pt x="226953" y="304528"/>
                  </a:lnTo>
                  <a:lnTo>
                    <a:pt x="225141" y="302848"/>
                  </a:lnTo>
                  <a:lnTo>
                    <a:pt x="224956" y="302676"/>
                  </a:lnTo>
                  <a:lnTo>
                    <a:pt x="224784" y="301465"/>
                  </a:lnTo>
                  <a:lnTo>
                    <a:pt x="224995" y="299731"/>
                  </a:lnTo>
                  <a:lnTo>
                    <a:pt x="225056" y="299234"/>
                  </a:lnTo>
                  <a:lnTo>
                    <a:pt x="225133" y="298604"/>
                  </a:lnTo>
                  <a:lnTo>
                    <a:pt x="225166" y="298328"/>
                  </a:lnTo>
                  <a:lnTo>
                    <a:pt x="225188" y="298151"/>
                  </a:lnTo>
                  <a:lnTo>
                    <a:pt x="224985" y="297329"/>
                  </a:lnTo>
                  <a:lnTo>
                    <a:pt x="223541" y="297425"/>
                  </a:lnTo>
                  <a:lnTo>
                    <a:pt x="223347" y="297438"/>
                  </a:lnTo>
                  <a:lnTo>
                    <a:pt x="223203" y="297448"/>
                  </a:lnTo>
                  <a:lnTo>
                    <a:pt x="222943" y="297465"/>
                  </a:lnTo>
                  <a:lnTo>
                    <a:pt x="221437" y="296537"/>
                  </a:lnTo>
                  <a:lnTo>
                    <a:pt x="221022" y="295709"/>
                  </a:lnTo>
                  <a:lnTo>
                    <a:pt x="220772" y="295210"/>
                  </a:lnTo>
                  <a:lnTo>
                    <a:pt x="220110" y="295039"/>
                  </a:lnTo>
                  <a:lnTo>
                    <a:pt x="219107" y="294779"/>
                  </a:lnTo>
                  <a:lnTo>
                    <a:pt x="218671" y="294666"/>
                  </a:lnTo>
                  <a:lnTo>
                    <a:pt x="218426" y="294434"/>
                  </a:lnTo>
                  <a:lnTo>
                    <a:pt x="218089" y="294115"/>
                  </a:lnTo>
                  <a:lnTo>
                    <a:pt x="217361" y="291401"/>
                  </a:lnTo>
                  <a:lnTo>
                    <a:pt x="216833" y="289436"/>
                  </a:lnTo>
                  <a:lnTo>
                    <a:pt x="216771" y="288851"/>
                  </a:lnTo>
                  <a:lnTo>
                    <a:pt x="216582" y="287057"/>
                  </a:lnTo>
                  <a:lnTo>
                    <a:pt x="216754" y="286592"/>
                  </a:lnTo>
                  <a:lnTo>
                    <a:pt x="216849" y="286334"/>
                  </a:lnTo>
                  <a:lnTo>
                    <a:pt x="217267" y="285203"/>
                  </a:lnTo>
                  <a:lnTo>
                    <a:pt x="217251" y="284658"/>
                  </a:lnTo>
                  <a:lnTo>
                    <a:pt x="217213" y="283399"/>
                  </a:lnTo>
                  <a:lnTo>
                    <a:pt x="217206" y="283170"/>
                  </a:lnTo>
                  <a:lnTo>
                    <a:pt x="217149" y="281323"/>
                  </a:lnTo>
                  <a:lnTo>
                    <a:pt x="217042" y="281142"/>
                  </a:lnTo>
                  <a:lnTo>
                    <a:pt x="216374" y="280017"/>
                  </a:lnTo>
                  <a:lnTo>
                    <a:pt x="216267" y="279838"/>
                  </a:lnTo>
                  <a:lnTo>
                    <a:pt x="215646" y="278792"/>
                  </a:lnTo>
                  <a:lnTo>
                    <a:pt x="215245" y="278532"/>
                  </a:lnTo>
                  <a:lnTo>
                    <a:pt x="215112" y="278446"/>
                  </a:lnTo>
                  <a:lnTo>
                    <a:pt x="213860" y="277634"/>
                  </a:lnTo>
                  <a:lnTo>
                    <a:pt x="213245" y="274788"/>
                  </a:lnTo>
                  <a:lnTo>
                    <a:pt x="213341" y="274556"/>
                  </a:lnTo>
                  <a:lnTo>
                    <a:pt x="213497" y="274177"/>
                  </a:lnTo>
                  <a:lnTo>
                    <a:pt x="213578" y="273981"/>
                  </a:lnTo>
                  <a:lnTo>
                    <a:pt x="213936" y="273115"/>
                  </a:lnTo>
                  <a:lnTo>
                    <a:pt x="213496" y="270703"/>
                  </a:lnTo>
                  <a:lnTo>
                    <a:pt x="213425" y="270548"/>
                  </a:lnTo>
                  <a:lnTo>
                    <a:pt x="212235" y="267956"/>
                  </a:lnTo>
                  <a:lnTo>
                    <a:pt x="212123" y="267713"/>
                  </a:lnTo>
                  <a:lnTo>
                    <a:pt x="212008" y="267462"/>
                  </a:lnTo>
                  <a:lnTo>
                    <a:pt x="211256" y="267066"/>
                  </a:lnTo>
                  <a:lnTo>
                    <a:pt x="210180" y="266916"/>
                  </a:lnTo>
                  <a:lnTo>
                    <a:pt x="209316" y="267258"/>
                  </a:lnTo>
                  <a:lnTo>
                    <a:pt x="209006" y="267380"/>
                  </a:lnTo>
                  <a:lnTo>
                    <a:pt x="208698" y="267152"/>
                  </a:lnTo>
                  <a:lnTo>
                    <a:pt x="208463" y="266979"/>
                  </a:lnTo>
                  <a:lnTo>
                    <a:pt x="208186" y="265778"/>
                  </a:lnTo>
                  <a:lnTo>
                    <a:pt x="208487" y="264570"/>
                  </a:lnTo>
                  <a:lnTo>
                    <a:pt x="208571" y="264234"/>
                  </a:lnTo>
                  <a:lnTo>
                    <a:pt x="208685" y="263778"/>
                  </a:lnTo>
                  <a:lnTo>
                    <a:pt x="207712" y="262551"/>
                  </a:lnTo>
                  <a:lnTo>
                    <a:pt x="207030" y="261978"/>
                  </a:lnTo>
                  <a:lnTo>
                    <a:pt x="206566" y="261588"/>
                  </a:lnTo>
                  <a:lnTo>
                    <a:pt x="206348" y="261405"/>
                  </a:lnTo>
                  <a:lnTo>
                    <a:pt x="205439" y="259578"/>
                  </a:lnTo>
                  <a:lnTo>
                    <a:pt x="205333" y="259365"/>
                  </a:lnTo>
                  <a:lnTo>
                    <a:pt x="204844" y="257402"/>
                  </a:lnTo>
                  <a:lnTo>
                    <a:pt x="204848" y="257273"/>
                  </a:lnTo>
                  <a:lnTo>
                    <a:pt x="204867" y="256706"/>
                  </a:lnTo>
                  <a:lnTo>
                    <a:pt x="204878" y="256389"/>
                  </a:lnTo>
                  <a:lnTo>
                    <a:pt x="204896" y="255856"/>
                  </a:lnTo>
                  <a:lnTo>
                    <a:pt x="204902" y="255654"/>
                  </a:lnTo>
                  <a:lnTo>
                    <a:pt x="204922" y="255079"/>
                  </a:lnTo>
                  <a:lnTo>
                    <a:pt x="204223" y="255016"/>
                  </a:lnTo>
                  <a:lnTo>
                    <a:pt x="203850" y="254983"/>
                  </a:lnTo>
                  <a:lnTo>
                    <a:pt x="203162" y="254922"/>
                  </a:lnTo>
                  <a:lnTo>
                    <a:pt x="201665" y="254788"/>
                  </a:lnTo>
                  <a:lnTo>
                    <a:pt x="201095" y="254933"/>
                  </a:lnTo>
                  <a:lnTo>
                    <a:pt x="200850" y="254543"/>
                  </a:lnTo>
                  <a:lnTo>
                    <a:pt x="199994" y="252974"/>
                  </a:lnTo>
                  <a:lnTo>
                    <a:pt x="200116" y="252746"/>
                  </a:lnTo>
                  <a:lnTo>
                    <a:pt x="200157" y="250902"/>
                  </a:lnTo>
                  <a:lnTo>
                    <a:pt x="198518" y="248330"/>
                  </a:lnTo>
                  <a:lnTo>
                    <a:pt x="198581" y="248094"/>
                  </a:lnTo>
                  <a:lnTo>
                    <a:pt x="198638" y="247877"/>
                  </a:lnTo>
                  <a:lnTo>
                    <a:pt x="198874" y="246982"/>
                  </a:lnTo>
                  <a:lnTo>
                    <a:pt x="198986" y="246555"/>
                  </a:lnTo>
                  <a:lnTo>
                    <a:pt x="199103" y="246111"/>
                  </a:lnTo>
                  <a:lnTo>
                    <a:pt x="199115" y="245729"/>
                  </a:lnTo>
                  <a:lnTo>
                    <a:pt x="199146" y="244675"/>
                  </a:lnTo>
                  <a:lnTo>
                    <a:pt x="199152" y="244487"/>
                  </a:lnTo>
                  <a:lnTo>
                    <a:pt x="199170" y="243859"/>
                  </a:lnTo>
                  <a:lnTo>
                    <a:pt x="199179" y="243570"/>
                  </a:lnTo>
                  <a:lnTo>
                    <a:pt x="199246" y="241338"/>
                  </a:lnTo>
                  <a:lnTo>
                    <a:pt x="199055" y="240303"/>
                  </a:lnTo>
                  <a:lnTo>
                    <a:pt x="199031" y="240174"/>
                  </a:lnTo>
                  <a:lnTo>
                    <a:pt x="198997" y="239989"/>
                  </a:lnTo>
                  <a:lnTo>
                    <a:pt x="198917" y="239553"/>
                  </a:lnTo>
                  <a:lnTo>
                    <a:pt x="198867" y="239284"/>
                  </a:lnTo>
                  <a:lnTo>
                    <a:pt x="198591" y="237786"/>
                  </a:lnTo>
                  <a:lnTo>
                    <a:pt x="198227" y="236631"/>
                  </a:lnTo>
                  <a:lnTo>
                    <a:pt x="197923" y="236327"/>
                  </a:lnTo>
                  <a:lnTo>
                    <a:pt x="197392" y="234006"/>
                  </a:lnTo>
                  <a:lnTo>
                    <a:pt x="197221" y="232823"/>
                  </a:lnTo>
                  <a:lnTo>
                    <a:pt x="197003" y="231315"/>
                  </a:lnTo>
                  <a:lnTo>
                    <a:pt x="197094" y="229677"/>
                  </a:lnTo>
                  <a:lnTo>
                    <a:pt x="196893" y="227221"/>
                  </a:lnTo>
                  <a:lnTo>
                    <a:pt x="196596" y="226285"/>
                  </a:lnTo>
                  <a:lnTo>
                    <a:pt x="196323" y="225425"/>
                  </a:lnTo>
                  <a:lnTo>
                    <a:pt x="195522" y="222899"/>
                  </a:lnTo>
                  <a:lnTo>
                    <a:pt x="194251" y="221130"/>
                  </a:lnTo>
                  <a:lnTo>
                    <a:pt x="193234" y="220386"/>
                  </a:lnTo>
                  <a:lnTo>
                    <a:pt x="190950" y="219661"/>
                  </a:lnTo>
                  <a:lnTo>
                    <a:pt x="188685" y="218126"/>
                  </a:lnTo>
                  <a:lnTo>
                    <a:pt x="187347" y="216506"/>
                  </a:lnTo>
                  <a:lnTo>
                    <a:pt x="187176" y="216087"/>
                  </a:lnTo>
                  <a:lnTo>
                    <a:pt x="187373" y="215152"/>
                  </a:lnTo>
                  <a:lnTo>
                    <a:pt x="187103" y="214651"/>
                  </a:lnTo>
                  <a:lnTo>
                    <a:pt x="186266" y="214055"/>
                  </a:lnTo>
                  <a:lnTo>
                    <a:pt x="185465" y="213833"/>
                  </a:lnTo>
                  <a:lnTo>
                    <a:pt x="184507" y="213567"/>
                  </a:lnTo>
                  <a:lnTo>
                    <a:pt x="184035" y="213047"/>
                  </a:lnTo>
                  <a:lnTo>
                    <a:pt x="182834" y="211722"/>
                  </a:lnTo>
                  <a:lnTo>
                    <a:pt x="182412" y="210933"/>
                  </a:lnTo>
                  <a:lnTo>
                    <a:pt x="182898" y="210160"/>
                  </a:lnTo>
                  <a:lnTo>
                    <a:pt x="183691" y="208899"/>
                  </a:lnTo>
                  <a:lnTo>
                    <a:pt x="183558" y="207364"/>
                  </a:lnTo>
                  <a:lnTo>
                    <a:pt x="183391" y="206990"/>
                  </a:lnTo>
                  <a:lnTo>
                    <a:pt x="182521" y="205047"/>
                  </a:lnTo>
                  <a:lnTo>
                    <a:pt x="181167" y="202020"/>
                  </a:lnTo>
                  <a:lnTo>
                    <a:pt x="180410" y="202377"/>
                  </a:lnTo>
                  <a:lnTo>
                    <a:pt x="179852" y="202087"/>
                  </a:lnTo>
                  <a:lnTo>
                    <a:pt x="179675" y="200809"/>
                  </a:lnTo>
                  <a:lnTo>
                    <a:pt x="179900" y="199585"/>
                  </a:lnTo>
                  <a:lnTo>
                    <a:pt x="179594" y="198961"/>
                  </a:lnTo>
                  <a:lnTo>
                    <a:pt x="178602" y="198248"/>
                  </a:lnTo>
                  <a:lnTo>
                    <a:pt x="178015" y="197826"/>
                  </a:lnTo>
                  <a:lnTo>
                    <a:pt x="177251" y="197277"/>
                  </a:lnTo>
                  <a:lnTo>
                    <a:pt x="176246" y="196554"/>
                  </a:lnTo>
                  <a:lnTo>
                    <a:pt x="175145" y="196599"/>
                  </a:lnTo>
                  <a:lnTo>
                    <a:pt x="174885" y="196610"/>
                  </a:lnTo>
                  <a:lnTo>
                    <a:pt x="174241" y="196307"/>
                  </a:lnTo>
                  <a:lnTo>
                    <a:pt x="173909" y="195954"/>
                  </a:lnTo>
                  <a:lnTo>
                    <a:pt x="172992" y="194980"/>
                  </a:lnTo>
                  <a:lnTo>
                    <a:pt x="172750" y="194814"/>
                  </a:lnTo>
                  <a:lnTo>
                    <a:pt x="172158" y="194410"/>
                  </a:lnTo>
                  <a:lnTo>
                    <a:pt x="171981" y="194290"/>
                  </a:lnTo>
                  <a:lnTo>
                    <a:pt x="170921" y="194223"/>
                  </a:lnTo>
                  <a:lnTo>
                    <a:pt x="169616" y="193717"/>
                  </a:lnTo>
                  <a:lnTo>
                    <a:pt x="169323" y="193509"/>
                  </a:lnTo>
                  <a:lnTo>
                    <a:pt x="169079" y="193228"/>
                  </a:lnTo>
                  <a:lnTo>
                    <a:pt x="169051" y="193035"/>
                  </a:lnTo>
                  <a:lnTo>
                    <a:pt x="169013" y="192783"/>
                  </a:lnTo>
                  <a:lnTo>
                    <a:pt x="168949" y="192357"/>
                  </a:lnTo>
                  <a:lnTo>
                    <a:pt x="168870" y="191825"/>
                  </a:lnTo>
                  <a:lnTo>
                    <a:pt x="168669" y="190486"/>
                  </a:lnTo>
                  <a:lnTo>
                    <a:pt x="168403" y="189871"/>
                  </a:lnTo>
                  <a:lnTo>
                    <a:pt x="168212" y="189431"/>
                  </a:lnTo>
                  <a:lnTo>
                    <a:pt x="168132" y="189247"/>
                  </a:lnTo>
                  <a:lnTo>
                    <a:pt x="168049" y="189055"/>
                  </a:lnTo>
                  <a:lnTo>
                    <a:pt x="167468" y="188886"/>
                  </a:lnTo>
                  <a:lnTo>
                    <a:pt x="166804" y="188693"/>
                  </a:lnTo>
                  <a:lnTo>
                    <a:pt x="166034" y="188469"/>
                  </a:lnTo>
                  <a:lnTo>
                    <a:pt x="165719" y="188378"/>
                  </a:lnTo>
                  <a:lnTo>
                    <a:pt x="165511" y="188203"/>
                  </a:lnTo>
                  <a:lnTo>
                    <a:pt x="164489" y="187347"/>
                  </a:lnTo>
                  <a:lnTo>
                    <a:pt x="164177" y="187085"/>
                  </a:lnTo>
                  <a:lnTo>
                    <a:pt x="163467" y="186489"/>
                  </a:lnTo>
                  <a:lnTo>
                    <a:pt x="162891" y="186007"/>
                  </a:lnTo>
                  <a:lnTo>
                    <a:pt x="162318" y="185670"/>
                  </a:lnTo>
                  <a:lnTo>
                    <a:pt x="161087" y="184946"/>
                  </a:lnTo>
                  <a:lnTo>
                    <a:pt x="160964" y="184417"/>
                  </a:lnTo>
                  <a:lnTo>
                    <a:pt x="160753" y="183502"/>
                  </a:lnTo>
                  <a:lnTo>
                    <a:pt x="160005" y="182646"/>
                  </a:lnTo>
                  <a:lnTo>
                    <a:pt x="159090" y="182639"/>
                  </a:lnTo>
                  <a:lnTo>
                    <a:pt x="158455" y="182634"/>
                  </a:lnTo>
                  <a:lnTo>
                    <a:pt x="158017" y="182630"/>
                  </a:lnTo>
                  <a:lnTo>
                    <a:pt x="157025" y="181869"/>
                  </a:lnTo>
                  <a:lnTo>
                    <a:pt x="156905" y="181459"/>
                  </a:lnTo>
                  <a:lnTo>
                    <a:pt x="153967" y="180018"/>
                  </a:lnTo>
                  <a:lnTo>
                    <a:pt x="152853" y="179795"/>
                  </a:lnTo>
                  <a:lnTo>
                    <a:pt x="152024" y="179161"/>
                  </a:lnTo>
                  <a:lnTo>
                    <a:pt x="151572" y="178101"/>
                  </a:lnTo>
                  <a:lnTo>
                    <a:pt x="150288" y="175090"/>
                  </a:lnTo>
                  <a:lnTo>
                    <a:pt x="148659" y="173072"/>
                  </a:lnTo>
                  <a:lnTo>
                    <a:pt x="148400" y="172322"/>
                  </a:lnTo>
                  <a:lnTo>
                    <a:pt x="148524" y="171677"/>
                  </a:lnTo>
                  <a:lnTo>
                    <a:pt x="147783" y="169205"/>
                  </a:lnTo>
                  <a:lnTo>
                    <a:pt x="147398" y="168817"/>
                  </a:lnTo>
                  <a:lnTo>
                    <a:pt x="146498" y="167911"/>
                  </a:lnTo>
                  <a:lnTo>
                    <a:pt x="146023" y="167433"/>
                  </a:lnTo>
                  <a:lnTo>
                    <a:pt x="145829" y="166068"/>
                  </a:lnTo>
                  <a:lnTo>
                    <a:pt x="145781" y="165724"/>
                  </a:lnTo>
                  <a:lnTo>
                    <a:pt x="145684" y="165047"/>
                  </a:lnTo>
                  <a:lnTo>
                    <a:pt x="145610" y="164523"/>
                  </a:lnTo>
                  <a:lnTo>
                    <a:pt x="142114" y="162774"/>
                  </a:lnTo>
                  <a:lnTo>
                    <a:pt x="139972" y="162589"/>
                  </a:lnTo>
                  <a:lnTo>
                    <a:pt x="138475" y="162930"/>
                  </a:lnTo>
                  <a:lnTo>
                    <a:pt x="136561" y="161309"/>
                  </a:lnTo>
                  <a:lnTo>
                    <a:pt x="135595" y="162103"/>
                  </a:lnTo>
                  <a:lnTo>
                    <a:pt x="134710" y="162151"/>
                  </a:lnTo>
                  <a:lnTo>
                    <a:pt x="133734" y="161539"/>
                  </a:lnTo>
                  <a:lnTo>
                    <a:pt x="132183" y="158886"/>
                  </a:lnTo>
                  <a:lnTo>
                    <a:pt x="131172" y="157157"/>
                  </a:lnTo>
                  <a:lnTo>
                    <a:pt x="130893" y="155430"/>
                  </a:lnTo>
                  <a:lnTo>
                    <a:pt x="128446" y="154500"/>
                  </a:lnTo>
                  <a:lnTo>
                    <a:pt x="123953" y="154164"/>
                  </a:lnTo>
                  <a:lnTo>
                    <a:pt x="122936" y="153756"/>
                  </a:lnTo>
                  <a:lnTo>
                    <a:pt x="120396" y="154490"/>
                  </a:lnTo>
                  <a:lnTo>
                    <a:pt x="119626" y="152930"/>
                  </a:lnTo>
                  <a:lnTo>
                    <a:pt x="119582" y="151817"/>
                  </a:lnTo>
                  <a:lnTo>
                    <a:pt x="120673" y="149178"/>
                  </a:lnTo>
                  <a:lnTo>
                    <a:pt x="121760" y="146545"/>
                  </a:lnTo>
                  <a:lnTo>
                    <a:pt x="121827" y="145707"/>
                  </a:lnTo>
                  <a:lnTo>
                    <a:pt x="122001" y="143525"/>
                  </a:lnTo>
                  <a:lnTo>
                    <a:pt x="122062" y="142751"/>
                  </a:lnTo>
                  <a:lnTo>
                    <a:pt x="120751" y="140802"/>
                  </a:lnTo>
                  <a:lnTo>
                    <a:pt x="119848" y="140348"/>
                  </a:lnTo>
                  <a:lnTo>
                    <a:pt x="119042" y="140348"/>
                  </a:lnTo>
                  <a:lnTo>
                    <a:pt x="117834" y="141107"/>
                  </a:lnTo>
                  <a:lnTo>
                    <a:pt x="117453" y="141543"/>
                  </a:lnTo>
                  <a:lnTo>
                    <a:pt x="117183" y="141851"/>
                  </a:lnTo>
                  <a:lnTo>
                    <a:pt x="116977" y="142086"/>
                  </a:lnTo>
                  <a:lnTo>
                    <a:pt x="116727" y="142372"/>
                  </a:lnTo>
                  <a:lnTo>
                    <a:pt x="114915" y="143636"/>
                  </a:lnTo>
                  <a:lnTo>
                    <a:pt x="113550" y="143432"/>
                  </a:lnTo>
                  <a:lnTo>
                    <a:pt x="112886" y="142504"/>
                  </a:lnTo>
                  <a:lnTo>
                    <a:pt x="112700" y="142245"/>
                  </a:lnTo>
                  <a:lnTo>
                    <a:pt x="112848" y="141054"/>
                  </a:lnTo>
                  <a:lnTo>
                    <a:pt x="113117" y="138869"/>
                  </a:lnTo>
                  <a:lnTo>
                    <a:pt x="113606" y="134910"/>
                  </a:lnTo>
                  <a:lnTo>
                    <a:pt x="113103" y="133646"/>
                  </a:lnTo>
                  <a:lnTo>
                    <a:pt x="112398" y="132507"/>
                  </a:lnTo>
                  <a:lnTo>
                    <a:pt x="111291" y="132128"/>
                  </a:lnTo>
                  <a:lnTo>
                    <a:pt x="108070" y="132634"/>
                  </a:lnTo>
                  <a:lnTo>
                    <a:pt x="107566" y="132465"/>
                  </a:lnTo>
                  <a:lnTo>
                    <a:pt x="106560" y="132128"/>
                  </a:lnTo>
                  <a:lnTo>
                    <a:pt x="106377" y="131866"/>
                  </a:lnTo>
                  <a:lnTo>
                    <a:pt x="106192" y="131600"/>
                  </a:lnTo>
                  <a:lnTo>
                    <a:pt x="105855" y="131116"/>
                  </a:lnTo>
                  <a:lnTo>
                    <a:pt x="105324" y="129159"/>
                  </a:lnTo>
                  <a:lnTo>
                    <a:pt x="105120" y="128408"/>
                  </a:lnTo>
                  <a:lnTo>
                    <a:pt x="104345" y="125552"/>
                  </a:lnTo>
                  <a:lnTo>
                    <a:pt x="102003" y="122998"/>
                  </a:lnTo>
                  <a:lnTo>
                    <a:pt x="101820" y="122502"/>
                  </a:lnTo>
                  <a:lnTo>
                    <a:pt x="101963" y="121629"/>
                  </a:lnTo>
                  <a:lnTo>
                    <a:pt x="102088" y="120866"/>
                  </a:lnTo>
                  <a:lnTo>
                    <a:pt x="101995" y="119743"/>
                  </a:lnTo>
                  <a:lnTo>
                    <a:pt x="101526" y="119073"/>
                  </a:lnTo>
                  <a:lnTo>
                    <a:pt x="100310" y="118517"/>
                  </a:lnTo>
                  <a:lnTo>
                    <a:pt x="99590" y="117698"/>
                  </a:lnTo>
                  <a:lnTo>
                    <a:pt x="99600" y="117033"/>
                  </a:lnTo>
                  <a:lnTo>
                    <a:pt x="99614" y="116067"/>
                  </a:lnTo>
                  <a:lnTo>
                    <a:pt x="98406" y="115814"/>
                  </a:lnTo>
                  <a:lnTo>
                    <a:pt x="97674" y="116077"/>
                  </a:lnTo>
                  <a:lnTo>
                    <a:pt x="97262" y="116225"/>
                  </a:lnTo>
                  <a:lnTo>
                    <a:pt x="96292" y="116573"/>
                  </a:lnTo>
                  <a:lnTo>
                    <a:pt x="95587" y="116320"/>
                  </a:lnTo>
                  <a:lnTo>
                    <a:pt x="95070" y="115887"/>
                  </a:lnTo>
                  <a:lnTo>
                    <a:pt x="94921" y="115761"/>
                  </a:lnTo>
                  <a:lnTo>
                    <a:pt x="94681" y="115561"/>
                  </a:lnTo>
                  <a:lnTo>
                    <a:pt x="94458" y="113576"/>
                  </a:lnTo>
                  <a:lnTo>
                    <a:pt x="92869" y="112273"/>
                  </a:lnTo>
                  <a:lnTo>
                    <a:pt x="91863" y="112146"/>
                  </a:lnTo>
                  <a:lnTo>
                    <a:pt x="88243" y="114762"/>
                  </a:lnTo>
                  <a:lnTo>
                    <a:pt x="85722" y="115561"/>
                  </a:lnTo>
                  <a:lnTo>
                    <a:pt x="85223" y="115271"/>
                  </a:lnTo>
                  <a:lnTo>
                    <a:pt x="85048" y="115170"/>
                  </a:lnTo>
                  <a:lnTo>
                    <a:pt x="84414" y="114802"/>
                  </a:lnTo>
                  <a:lnTo>
                    <a:pt x="83810" y="111767"/>
                  </a:lnTo>
                  <a:lnTo>
                    <a:pt x="83735" y="111625"/>
                  </a:lnTo>
                  <a:lnTo>
                    <a:pt x="82602" y="109491"/>
                  </a:lnTo>
                  <a:lnTo>
                    <a:pt x="80689" y="109870"/>
                  </a:lnTo>
                  <a:lnTo>
                    <a:pt x="79194" y="112582"/>
                  </a:lnTo>
                  <a:lnTo>
                    <a:pt x="78877" y="113158"/>
                  </a:lnTo>
                  <a:lnTo>
                    <a:pt x="77971" y="113664"/>
                  </a:lnTo>
                  <a:lnTo>
                    <a:pt x="76065" y="113316"/>
                  </a:lnTo>
                  <a:lnTo>
                    <a:pt x="75898" y="113286"/>
                  </a:lnTo>
                  <a:lnTo>
                    <a:pt x="75237" y="113165"/>
                  </a:lnTo>
                  <a:lnTo>
                    <a:pt x="74774" y="113252"/>
                  </a:lnTo>
                  <a:lnTo>
                    <a:pt x="74553" y="113294"/>
                  </a:lnTo>
                  <a:lnTo>
                    <a:pt x="72352" y="113708"/>
                  </a:lnTo>
                  <a:lnTo>
                    <a:pt x="71788" y="114088"/>
                  </a:lnTo>
                  <a:lnTo>
                    <a:pt x="71488" y="114874"/>
                  </a:lnTo>
                  <a:lnTo>
                    <a:pt x="71165" y="115723"/>
                  </a:lnTo>
                  <a:lnTo>
                    <a:pt x="69703" y="116434"/>
                  </a:lnTo>
                  <a:lnTo>
                    <a:pt x="68929" y="115703"/>
                  </a:lnTo>
                  <a:lnTo>
                    <a:pt x="68815" y="115285"/>
                  </a:lnTo>
                  <a:lnTo>
                    <a:pt x="68647" y="114668"/>
                  </a:lnTo>
                  <a:lnTo>
                    <a:pt x="67627" y="113673"/>
                  </a:lnTo>
                  <a:lnTo>
                    <a:pt x="64062" y="113684"/>
                  </a:lnTo>
                  <a:lnTo>
                    <a:pt x="61907" y="115062"/>
                  </a:lnTo>
                  <a:lnTo>
                    <a:pt x="60924" y="114261"/>
                  </a:lnTo>
                  <a:lnTo>
                    <a:pt x="58208" y="113622"/>
                  </a:lnTo>
                  <a:lnTo>
                    <a:pt x="55732" y="112635"/>
                  </a:lnTo>
                  <a:lnTo>
                    <a:pt x="54878" y="111854"/>
                  </a:lnTo>
                  <a:lnTo>
                    <a:pt x="54573" y="111576"/>
                  </a:lnTo>
                  <a:lnTo>
                    <a:pt x="52750" y="110741"/>
                  </a:lnTo>
                  <a:lnTo>
                    <a:pt x="51674" y="110912"/>
                  </a:lnTo>
                  <a:lnTo>
                    <a:pt x="50983" y="111760"/>
                  </a:lnTo>
                  <a:lnTo>
                    <a:pt x="50224" y="111828"/>
                  </a:lnTo>
                  <a:lnTo>
                    <a:pt x="48976" y="111215"/>
                  </a:lnTo>
                  <a:lnTo>
                    <a:pt x="48596" y="110601"/>
                  </a:lnTo>
                  <a:lnTo>
                    <a:pt x="48024" y="110215"/>
                  </a:lnTo>
                  <a:lnTo>
                    <a:pt x="47891" y="110124"/>
                  </a:lnTo>
                  <a:lnTo>
                    <a:pt x="47370" y="110275"/>
                  </a:lnTo>
                  <a:lnTo>
                    <a:pt x="45928" y="110693"/>
                  </a:lnTo>
                  <a:lnTo>
                    <a:pt x="45775" y="110738"/>
                  </a:lnTo>
                  <a:lnTo>
                    <a:pt x="43008" y="108693"/>
                  </a:lnTo>
                  <a:lnTo>
                    <a:pt x="41760" y="108965"/>
                  </a:lnTo>
                  <a:lnTo>
                    <a:pt x="41210" y="109291"/>
                  </a:lnTo>
                  <a:lnTo>
                    <a:pt x="40056" y="109973"/>
                  </a:lnTo>
                  <a:lnTo>
                    <a:pt x="39700" y="109873"/>
                  </a:lnTo>
                  <a:lnTo>
                    <a:pt x="37811" y="109344"/>
                  </a:lnTo>
                  <a:lnTo>
                    <a:pt x="35265" y="109351"/>
                  </a:lnTo>
                  <a:lnTo>
                    <a:pt x="34548" y="110224"/>
                  </a:lnTo>
                  <a:lnTo>
                    <a:pt x="33947" y="110601"/>
                  </a:lnTo>
                  <a:lnTo>
                    <a:pt x="33024" y="110738"/>
                  </a:lnTo>
                  <a:lnTo>
                    <a:pt x="32654" y="110365"/>
                  </a:lnTo>
                  <a:lnTo>
                    <a:pt x="31939" y="109647"/>
                  </a:lnTo>
                  <a:lnTo>
                    <a:pt x="30854" y="109374"/>
                  </a:lnTo>
                  <a:lnTo>
                    <a:pt x="30069" y="109491"/>
                  </a:lnTo>
                  <a:lnTo>
                    <a:pt x="29932" y="109511"/>
                  </a:lnTo>
                  <a:lnTo>
                    <a:pt x="29172" y="109102"/>
                  </a:lnTo>
                  <a:lnTo>
                    <a:pt x="28400" y="107950"/>
                  </a:lnTo>
                  <a:lnTo>
                    <a:pt x="28304" y="107807"/>
                  </a:lnTo>
                  <a:lnTo>
                    <a:pt x="27761" y="107330"/>
                  </a:lnTo>
                  <a:lnTo>
                    <a:pt x="27219" y="107330"/>
                  </a:lnTo>
                  <a:lnTo>
                    <a:pt x="26233" y="108209"/>
                  </a:lnTo>
                  <a:lnTo>
                    <a:pt x="26066" y="108357"/>
                  </a:lnTo>
                  <a:lnTo>
                    <a:pt x="25976" y="106864"/>
                  </a:lnTo>
                  <a:lnTo>
                    <a:pt x="25949" y="106663"/>
                  </a:lnTo>
                  <a:lnTo>
                    <a:pt x="26483" y="106279"/>
                  </a:lnTo>
                  <a:lnTo>
                    <a:pt x="26962" y="106037"/>
                  </a:lnTo>
                  <a:lnTo>
                    <a:pt x="27101" y="106074"/>
                  </a:lnTo>
                  <a:lnTo>
                    <a:pt x="27145" y="106238"/>
                  </a:lnTo>
                  <a:lnTo>
                    <a:pt x="27414" y="105764"/>
                  </a:lnTo>
                  <a:lnTo>
                    <a:pt x="27268" y="105616"/>
                  </a:lnTo>
                  <a:lnTo>
                    <a:pt x="26934" y="105549"/>
                  </a:lnTo>
                  <a:lnTo>
                    <a:pt x="26724" y="105344"/>
                  </a:lnTo>
                  <a:lnTo>
                    <a:pt x="26591" y="104506"/>
                  </a:lnTo>
                  <a:lnTo>
                    <a:pt x="26508" y="102975"/>
                  </a:lnTo>
                  <a:lnTo>
                    <a:pt x="26814" y="101962"/>
                  </a:lnTo>
                  <a:lnTo>
                    <a:pt x="27144" y="101619"/>
                  </a:lnTo>
                  <a:lnTo>
                    <a:pt x="27804" y="101466"/>
                  </a:lnTo>
                  <a:lnTo>
                    <a:pt x="28048" y="100654"/>
                  </a:lnTo>
                  <a:lnTo>
                    <a:pt x="27895" y="100371"/>
                  </a:lnTo>
                  <a:lnTo>
                    <a:pt x="25717" y="98182"/>
                  </a:lnTo>
                  <a:lnTo>
                    <a:pt x="25595" y="97940"/>
                  </a:lnTo>
                  <a:lnTo>
                    <a:pt x="25768" y="97589"/>
                  </a:lnTo>
                  <a:lnTo>
                    <a:pt x="25778" y="96833"/>
                  </a:lnTo>
                  <a:lnTo>
                    <a:pt x="25578" y="96284"/>
                  </a:lnTo>
                  <a:lnTo>
                    <a:pt x="25414" y="96109"/>
                  </a:lnTo>
                  <a:lnTo>
                    <a:pt x="25363" y="95580"/>
                  </a:lnTo>
                  <a:lnTo>
                    <a:pt x="25567" y="95155"/>
                  </a:lnTo>
                  <a:lnTo>
                    <a:pt x="25710" y="95021"/>
                  </a:lnTo>
                  <a:lnTo>
                    <a:pt x="25717" y="94887"/>
                  </a:lnTo>
                  <a:lnTo>
                    <a:pt x="24845" y="93279"/>
                  </a:lnTo>
                  <a:lnTo>
                    <a:pt x="24487" y="92765"/>
                  </a:lnTo>
                  <a:lnTo>
                    <a:pt x="23871" y="92188"/>
                  </a:lnTo>
                  <a:lnTo>
                    <a:pt x="23344" y="91267"/>
                  </a:lnTo>
                  <a:lnTo>
                    <a:pt x="23711" y="91487"/>
                  </a:lnTo>
                  <a:lnTo>
                    <a:pt x="23765" y="86131"/>
                  </a:lnTo>
                  <a:lnTo>
                    <a:pt x="24436" y="84976"/>
                  </a:lnTo>
                  <a:lnTo>
                    <a:pt x="24606" y="84786"/>
                  </a:lnTo>
                  <a:lnTo>
                    <a:pt x="24759" y="84741"/>
                  </a:lnTo>
                  <a:lnTo>
                    <a:pt x="21333" y="80356"/>
                  </a:lnTo>
                  <a:lnTo>
                    <a:pt x="19840" y="76653"/>
                  </a:lnTo>
                  <a:lnTo>
                    <a:pt x="19474" y="76368"/>
                  </a:lnTo>
                  <a:lnTo>
                    <a:pt x="16763" y="74826"/>
                  </a:lnTo>
                  <a:lnTo>
                    <a:pt x="16562" y="74788"/>
                  </a:lnTo>
                  <a:lnTo>
                    <a:pt x="15782" y="74911"/>
                  </a:lnTo>
                  <a:lnTo>
                    <a:pt x="15301" y="74684"/>
                  </a:lnTo>
                  <a:lnTo>
                    <a:pt x="9671" y="69455"/>
                  </a:lnTo>
                  <a:lnTo>
                    <a:pt x="9337" y="69269"/>
                  </a:lnTo>
                  <a:lnTo>
                    <a:pt x="8430" y="68901"/>
                  </a:lnTo>
                  <a:lnTo>
                    <a:pt x="3929" y="68167"/>
                  </a:lnTo>
                  <a:lnTo>
                    <a:pt x="2852" y="68136"/>
                  </a:lnTo>
                  <a:lnTo>
                    <a:pt x="1761" y="67905"/>
                  </a:lnTo>
                  <a:lnTo>
                    <a:pt x="735" y="67898"/>
                  </a:lnTo>
                  <a:lnTo>
                    <a:pt x="807" y="67421"/>
                  </a:lnTo>
                  <a:lnTo>
                    <a:pt x="1591" y="67007"/>
                  </a:lnTo>
                  <a:lnTo>
                    <a:pt x="1765" y="66836"/>
                  </a:lnTo>
                  <a:lnTo>
                    <a:pt x="1847" y="62493"/>
                  </a:lnTo>
                  <a:lnTo>
                    <a:pt x="1773" y="62310"/>
                  </a:lnTo>
                  <a:lnTo>
                    <a:pt x="992" y="61367"/>
                  </a:lnTo>
                  <a:lnTo>
                    <a:pt x="811" y="60946"/>
                  </a:lnTo>
                  <a:lnTo>
                    <a:pt x="1013" y="60205"/>
                  </a:lnTo>
                  <a:lnTo>
                    <a:pt x="1282" y="59728"/>
                  </a:lnTo>
                  <a:lnTo>
                    <a:pt x="1309" y="58849"/>
                  </a:lnTo>
                  <a:lnTo>
                    <a:pt x="1518" y="57862"/>
                  </a:lnTo>
                  <a:lnTo>
                    <a:pt x="2173" y="56357"/>
                  </a:lnTo>
                  <a:lnTo>
                    <a:pt x="2611" y="56106"/>
                  </a:lnTo>
                  <a:lnTo>
                    <a:pt x="2336" y="55377"/>
                  </a:lnTo>
                  <a:lnTo>
                    <a:pt x="2032" y="54997"/>
                  </a:lnTo>
                  <a:lnTo>
                    <a:pt x="1773" y="53832"/>
                  </a:lnTo>
                  <a:lnTo>
                    <a:pt x="1753" y="53023"/>
                  </a:lnTo>
                  <a:lnTo>
                    <a:pt x="1849" y="52472"/>
                  </a:lnTo>
                  <a:lnTo>
                    <a:pt x="1992" y="52189"/>
                  </a:lnTo>
                  <a:lnTo>
                    <a:pt x="1924" y="51470"/>
                  </a:lnTo>
                  <a:lnTo>
                    <a:pt x="1535" y="50624"/>
                  </a:lnTo>
                  <a:lnTo>
                    <a:pt x="443" y="49249"/>
                  </a:lnTo>
                  <a:lnTo>
                    <a:pt x="156" y="48121"/>
                  </a:lnTo>
                  <a:lnTo>
                    <a:pt x="0" y="47078"/>
                  </a:lnTo>
                  <a:lnTo>
                    <a:pt x="58" y="46265"/>
                  </a:lnTo>
                  <a:lnTo>
                    <a:pt x="406" y="46198"/>
                  </a:lnTo>
                  <a:lnTo>
                    <a:pt x="1228" y="46206"/>
                  </a:lnTo>
                  <a:lnTo>
                    <a:pt x="1826" y="46344"/>
                  </a:lnTo>
                  <a:lnTo>
                    <a:pt x="2177" y="46299"/>
                  </a:lnTo>
                  <a:lnTo>
                    <a:pt x="2723" y="45845"/>
                  </a:lnTo>
                  <a:lnTo>
                    <a:pt x="2809" y="45573"/>
                  </a:lnTo>
                  <a:lnTo>
                    <a:pt x="2853" y="45022"/>
                  </a:lnTo>
                  <a:lnTo>
                    <a:pt x="2761" y="44292"/>
                  </a:lnTo>
                  <a:lnTo>
                    <a:pt x="2253" y="44016"/>
                  </a:lnTo>
                  <a:lnTo>
                    <a:pt x="1833" y="43450"/>
                  </a:lnTo>
                  <a:lnTo>
                    <a:pt x="2017" y="42641"/>
                  </a:lnTo>
                  <a:lnTo>
                    <a:pt x="2994" y="40917"/>
                  </a:lnTo>
                  <a:lnTo>
                    <a:pt x="3541" y="40202"/>
                  </a:lnTo>
                  <a:lnTo>
                    <a:pt x="3927" y="40012"/>
                  </a:lnTo>
                  <a:lnTo>
                    <a:pt x="4316" y="40035"/>
                  </a:lnTo>
                  <a:lnTo>
                    <a:pt x="5224" y="40650"/>
                  </a:lnTo>
                  <a:lnTo>
                    <a:pt x="5558" y="40754"/>
                  </a:lnTo>
                  <a:lnTo>
                    <a:pt x="5934" y="41626"/>
                  </a:lnTo>
                  <a:lnTo>
                    <a:pt x="6746" y="42669"/>
                  </a:lnTo>
                  <a:lnTo>
                    <a:pt x="7203" y="42856"/>
                  </a:lnTo>
                  <a:lnTo>
                    <a:pt x="7989" y="44155"/>
                  </a:lnTo>
                  <a:lnTo>
                    <a:pt x="8614" y="44676"/>
                  </a:lnTo>
                  <a:lnTo>
                    <a:pt x="9128" y="45485"/>
                  </a:lnTo>
                  <a:lnTo>
                    <a:pt x="9205" y="45287"/>
                  </a:lnTo>
                  <a:lnTo>
                    <a:pt x="10054" y="44664"/>
                  </a:lnTo>
                  <a:lnTo>
                    <a:pt x="10058" y="44203"/>
                  </a:lnTo>
                  <a:lnTo>
                    <a:pt x="10225" y="43636"/>
                  </a:lnTo>
                  <a:lnTo>
                    <a:pt x="10812" y="42791"/>
                  </a:lnTo>
                  <a:lnTo>
                    <a:pt x="11201" y="42455"/>
                  </a:lnTo>
                  <a:lnTo>
                    <a:pt x="11791" y="42176"/>
                  </a:lnTo>
                  <a:lnTo>
                    <a:pt x="11972" y="42213"/>
                  </a:lnTo>
                  <a:lnTo>
                    <a:pt x="12344" y="42354"/>
                  </a:lnTo>
                  <a:lnTo>
                    <a:pt x="11511" y="41051"/>
                  </a:lnTo>
                  <a:lnTo>
                    <a:pt x="11156" y="41099"/>
                  </a:lnTo>
                  <a:lnTo>
                    <a:pt x="10740" y="41267"/>
                  </a:lnTo>
                  <a:lnTo>
                    <a:pt x="10395" y="41264"/>
                  </a:lnTo>
                  <a:lnTo>
                    <a:pt x="9842" y="41040"/>
                  </a:lnTo>
                  <a:lnTo>
                    <a:pt x="9650" y="40731"/>
                  </a:lnTo>
                  <a:lnTo>
                    <a:pt x="9510" y="40675"/>
                  </a:lnTo>
                  <a:lnTo>
                    <a:pt x="8199" y="40512"/>
                  </a:lnTo>
                  <a:lnTo>
                    <a:pt x="8202" y="40274"/>
                  </a:lnTo>
                  <a:lnTo>
                    <a:pt x="8134" y="40143"/>
                  </a:lnTo>
                  <a:lnTo>
                    <a:pt x="7793" y="39693"/>
                  </a:lnTo>
                  <a:lnTo>
                    <a:pt x="7553" y="39686"/>
                  </a:lnTo>
                  <a:lnTo>
                    <a:pt x="7242" y="40036"/>
                  </a:lnTo>
                  <a:lnTo>
                    <a:pt x="7088" y="40233"/>
                  </a:lnTo>
                  <a:lnTo>
                    <a:pt x="7061" y="40576"/>
                  </a:lnTo>
                  <a:lnTo>
                    <a:pt x="6657" y="41366"/>
                  </a:lnTo>
                  <a:lnTo>
                    <a:pt x="6316" y="41697"/>
                  </a:lnTo>
                  <a:lnTo>
                    <a:pt x="6186" y="41700"/>
                  </a:lnTo>
                  <a:lnTo>
                    <a:pt x="5565" y="40534"/>
                  </a:lnTo>
                  <a:lnTo>
                    <a:pt x="5791" y="39633"/>
                  </a:lnTo>
                  <a:lnTo>
                    <a:pt x="6044" y="39119"/>
                  </a:lnTo>
                  <a:lnTo>
                    <a:pt x="6174" y="38557"/>
                  </a:lnTo>
                  <a:lnTo>
                    <a:pt x="6147" y="37823"/>
                  </a:lnTo>
                  <a:lnTo>
                    <a:pt x="6619" y="36788"/>
                  </a:lnTo>
                  <a:lnTo>
                    <a:pt x="6960" y="36609"/>
                  </a:lnTo>
                  <a:lnTo>
                    <a:pt x="7302" y="36285"/>
                  </a:lnTo>
                  <a:lnTo>
                    <a:pt x="7732" y="35774"/>
                  </a:lnTo>
                  <a:lnTo>
                    <a:pt x="7790" y="35617"/>
                  </a:lnTo>
                  <a:lnTo>
                    <a:pt x="10126" y="35265"/>
                  </a:lnTo>
                  <a:lnTo>
                    <a:pt x="10758" y="35038"/>
                  </a:lnTo>
                  <a:lnTo>
                    <a:pt x="11652" y="34557"/>
                  </a:lnTo>
                  <a:lnTo>
                    <a:pt x="13029" y="34374"/>
                  </a:lnTo>
                  <a:lnTo>
                    <a:pt x="13889" y="34508"/>
                  </a:lnTo>
                  <a:lnTo>
                    <a:pt x="14480" y="34720"/>
                  </a:lnTo>
                  <a:lnTo>
                    <a:pt x="17073" y="34646"/>
                  </a:lnTo>
                  <a:lnTo>
                    <a:pt x="17906" y="34691"/>
                  </a:lnTo>
                  <a:lnTo>
                    <a:pt x="18148" y="35365"/>
                  </a:lnTo>
                  <a:lnTo>
                    <a:pt x="18965" y="35041"/>
                  </a:lnTo>
                  <a:lnTo>
                    <a:pt x="19361" y="35022"/>
                  </a:lnTo>
                  <a:lnTo>
                    <a:pt x="20064" y="35350"/>
                  </a:lnTo>
                  <a:lnTo>
                    <a:pt x="20938" y="35366"/>
                  </a:lnTo>
                  <a:lnTo>
                    <a:pt x="21704" y="35774"/>
                  </a:lnTo>
                  <a:lnTo>
                    <a:pt x="22605" y="34960"/>
                  </a:lnTo>
                  <a:lnTo>
                    <a:pt x="22988" y="34324"/>
                  </a:lnTo>
                  <a:lnTo>
                    <a:pt x="23207" y="33657"/>
                  </a:lnTo>
                  <a:lnTo>
                    <a:pt x="23716" y="33158"/>
                  </a:lnTo>
                  <a:lnTo>
                    <a:pt x="24087" y="33002"/>
                  </a:lnTo>
                  <a:lnTo>
                    <a:pt x="24811" y="33147"/>
                  </a:lnTo>
                  <a:lnTo>
                    <a:pt x="25238" y="33076"/>
                  </a:lnTo>
                  <a:lnTo>
                    <a:pt x="27093" y="32319"/>
                  </a:lnTo>
                  <a:lnTo>
                    <a:pt x="28308" y="31588"/>
                  </a:lnTo>
                  <a:lnTo>
                    <a:pt x="28927" y="30750"/>
                  </a:lnTo>
                  <a:lnTo>
                    <a:pt x="30019" y="29684"/>
                  </a:lnTo>
                  <a:lnTo>
                    <a:pt x="30136" y="29357"/>
                  </a:lnTo>
                  <a:lnTo>
                    <a:pt x="30132" y="28653"/>
                  </a:lnTo>
                  <a:lnTo>
                    <a:pt x="30252" y="28269"/>
                  </a:lnTo>
                  <a:lnTo>
                    <a:pt x="31082" y="27088"/>
                  </a:lnTo>
                  <a:lnTo>
                    <a:pt x="31714" y="26414"/>
                  </a:lnTo>
                  <a:lnTo>
                    <a:pt x="32025" y="25755"/>
                  </a:lnTo>
                  <a:lnTo>
                    <a:pt x="32712" y="23438"/>
                  </a:lnTo>
                  <a:lnTo>
                    <a:pt x="33047" y="21564"/>
                  </a:lnTo>
                  <a:lnTo>
                    <a:pt x="32971" y="21028"/>
                  </a:lnTo>
                  <a:lnTo>
                    <a:pt x="32746" y="20335"/>
                  </a:lnTo>
                  <a:lnTo>
                    <a:pt x="32698" y="19642"/>
                  </a:lnTo>
                  <a:lnTo>
                    <a:pt x="32797" y="18182"/>
                  </a:lnTo>
                  <a:lnTo>
                    <a:pt x="33005" y="17162"/>
                  </a:lnTo>
                  <a:lnTo>
                    <a:pt x="33214" y="16637"/>
                  </a:lnTo>
                  <a:lnTo>
                    <a:pt x="33330" y="16476"/>
                  </a:lnTo>
                  <a:lnTo>
                    <a:pt x="35462" y="14765"/>
                  </a:lnTo>
                  <a:lnTo>
                    <a:pt x="36235" y="14337"/>
                  </a:lnTo>
                  <a:lnTo>
                    <a:pt x="37469" y="14065"/>
                  </a:lnTo>
                  <a:lnTo>
                    <a:pt x="37856" y="13827"/>
                  </a:lnTo>
                  <a:lnTo>
                    <a:pt x="37982" y="13619"/>
                  </a:lnTo>
                  <a:lnTo>
                    <a:pt x="38167" y="13026"/>
                  </a:lnTo>
                  <a:lnTo>
                    <a:pt x="38961" y="11887"/>
                  </a:lnTo>
                  <a:lnTo>
                    <a:pt x="39372" y="11485"/>
                  </a:lnTo>
                  <a:lnTo>
                    <a:pt x="39902" y="11161"/>
                  </a:lnTo>
                  <a:lnTo>
                    <a:pt x="40212" y="10741"/>
                  </a:lnTo>
                  <a:lnTo>
                    <a:pt x="41131" y="8673"/>
                  </a:lnTo>
                  <a:lnTo>
                    <a:pt x="41316" y="7492"/>
                  </a:lnTo>
                  <a:lnTo>
                    <a:pt x="41856" y="6378"/>
                  </a:lnTo>
                  <a:lnTo>
                    <a:pt x="42516" y="5562"/>
                  </a:lnTo>
                  <a:lnTo>
                    <a:pt x="42714" y="5529"/>
                  </a:lnTo>
                  <a:lnTo>
                    <a:pt x="42878" y="5637"/>
                  </a:lnTo>
                  <a:lnTo>
                    <a:pt x="43970" y="4358"/>
                  </a:lnTo>
                  <a:lnTo>
                    <a:pt x="45362" y="3457"/>
                  </a:lnTo>
                  <a:lnTo>
                    <a:pt x="45711" y="3136"/>
                  </a:lnTo>
                  <a:lnTo>
                    <a:pt x="46043" y="2659"/>
                  </a:lnTo>
                  <a:lnTo>
                    <a:pt x="46662" y="1370"/>
                  </a:lnTo>
                  <a:lnTo>
                    <a:pt x="46690" y="961"/>
                  </a:lnTo>
                  <a:lnTo>
                    <a:pt x="47487" y="860"/>
                  </a:lnTo>
                  <a:lnTo>
                    <a:pt x="48682" y="569"/>
                  </a:lnTo>
                  <a:lnTo>
                    <a:pt x="49147" y="55"/>
                  </a:lnTo>
                  <a:lnTo>
                    <a:pt x="49572" y="0"/>
                  </a:lnTo>
                  <a:lnTo>
                    <a:pt x="50208" y="7"/>
                  </a:lnTo>
                  <a:lnTo>
                    <a:pt x="50427" y="201"/>
                  </a:lnTo>
                  <a:lnTo>
                    <a:pt x="50698" y="275"/>
                  </a:lnTo>
                  <a:lnTo>
                    <a:pt x="51937" y="197"/>
                  </a:lnTo>
                  <a:lnTo>
                    <a:pt x="52844" y="372"/>
                  </a:lnTo>
                  <a:lnTo>
                    <a:pt x="53025" y="425"/>
                  </a:lnTo>
                  <a:lnTo>
                    <a:pt x="53672" y="961"/>
                  </a:lnTo>
                  <a:lnTo>
                    <a:pt x="54449" y="1267"/>
                  </a:lnTo>
                  <a:lnTo>
                    <a:pt x="56443" y="1648"/>
                  </a:lnTo>
                  <a:lnTo>
                    <a:pt x="58788" y="2537"/>
                  </a:lnTo>
                  <a:lnTo>
                    <a:pt x="59058" y="2876"/>
                  </a:lnTo>
                  <a:lnTo>
                    <a:pt x="58976" y="3051"/>
                  </a:lnTo>
                  <a:lnTo>
                    <a:pt x="58694" y="3221"/>
                  </a:lnTo>
                  <a:lnTo>
                    <a:pt x="59059" y="3528"/>
                  </a:lnTo>
                  <a:lnTo>
                    <a:pt x="60092" y="4116"/>
                  </a:lnTo>
                  <a:lnTo>
                    <a:pt x="60157" y="4459"/>
                  </a:lnTo>
                  <a:lnTo>
                    <a:pt x="59939" y="4854"/>
                  </a:lnTo>
                  <a:lnTo>
                    <a:pt x="58953" y="5845"/>
                  </a:lnTo>
                  <a:lnTo>
                    <a:pt x="58372" y="6639"/>
                  </a:lnTo>
                  <a:lnTo>
                    <a:pt x="57944" y="6870"/>
                  </a:lnTo>
                  <a:lnTo>
                    <a:pt x="57507" y="7872"/>
                  </a:lnTo>
                  <a:lnTo>
                    <a:pt x="58168" y="8971"/>
                  </a:lnTo>
                  <a:lnTo>
                    <a:pt x="58842" y="9835"/>
                  </a:lnTo>
                  <a:lnTo>
                    <a:pt x="59756" y="10472"/>
                  </a:lnTo>
                  <a:lnTo>
                    <a:pt x="60303" y="10348"/>
                  </a:lnTo>
                  <a:lnTo>
                    <a:pt x="60850" y="10665"/>
                  </a:lnTo>
                  <a:lnTo>
                    <a:pt x="61480" y="10564"/>
                  </a:lnTo>
                  <a:lnTo>
                    <a:pt x="62065" y="10776"/>
                  </a:lnTo>
                  <a:lnTo>
                    <a:pt x="62674" y="11123"/>
                  </a:lnTo>
                  <a:lnTo>
                    <a:pt x="63361" y="12102"/>
                  </a:lnTo>
                  <a:lnTo>
                    <a:pt x="63457" y="12560"/>
                  </a:lnTo>
                  <a:lnTo>
                    <a:pt x="63259" y="13980"/>
                  </a:lnTo>
                  <a:lnTo>
                    <a:pt x="62992" y="13976"/>
                  </a:lnTo>
                  <a:lnTo>
                    <a:pt x="62931" y="14162"/>
                  </a:lnTo>
                  <a:lnTo>
                    <a:pt x="63013" y="14431"/>
                  </a:lnTo>
                  <a:lnTo>
                    <a:pt x="63109" y="14621"/>
                  </a:lnTo>
                  <a:lnTo>
                    <a:pt x="63970" y="15358"/>
                  </a:lnTo>
                  <a:lnTo>
                    <a:pt x="64189" y="15704"/>
                  </a:lnTo>
                  <a:lnTo>
                    <a:pt x="64565" y="16218"/>
                  </a:lnTo>
                  <a:lnTo>
                    <a:pt x="64903" y="16497"/>
                  </a:lnTo>
                  <a:lnTo>
                    <a:pt x="66168" y="17082"/>
                  </a:lnTo>
                  <a:lnTo>
                    <a:pt x="67095" y="17324"/>
                  </a:lnTo>
                  <a:lnTo>
                    <a:pt x="68005" y="18151"/>
                  </a:lnTo>
                  <a:lnTo>
                    <a:pt x="68152" y="18393"/>
                  </a:lnTo>
                  <a:lnTo>
                    <a:pt x="68203" y="20111"/>
                  </a:lnTo>
                  <a:lnTo>
                    <a:pt x="68079" y="20718"/>
                  </a:lnTo>
                  <a:lnTo>
                    <a:pt x="67809" y="20971"/>
                  </a:lnTo>
                  <a:lnTo>
                    <a:pt x="66664" y="21280"/>
                  </a:lnTo>
                  <a:lnTo>
                    <a:pt x="66370" y="21292"/>
                  </a:lnTo>
                  <a:lnTo>
                    <a:pt x="65837" y="21198"/>
                  </a:lnTo>
                  <a:lnTo>
                    <a:pt x="64606" y="20722"/>
                  </a:lnTo>
                  <a:lnTo>
                    <a:pt x="64315" y="20535"/>
                  </a:lnTo>
                  <a:lnTo>
                    <a:pt x="63956" y="20163"/>
                  </a:lnTo>
                  <a:lnTo>
                    <a:pt x="63580" y="20070"/>
                  </a:lnTo>
                  <a:lnTo>
                    <a:pt x="63361" y="20111"/>
                  </a:lnTo>
                  <a:lnTo>
                    <a:pt x="62707" y="20231"/>
                  </a:lnTo>
                  <a:lnTo>
                    <a:pt x="62449" y="20305"/>
                  </a:lnTo>
                  <a:lnTo>
                    <a:pt x="60746" y="21244"/>
                  </a:lnTo>
                  <a:lnTo>
                    <a:pt x="60476" y="21533"/>
                  </a:lnTo>
                  <a:lnTo>
                    <a:pt x="59571" y="22336"/>
                  </a:lnTo>
                  <a:lnTo>
                    <a:pt x="59225" y="22411"/>
                  </a:lnTo>
                  <a:lnTo>
                    <a:pt x="59089" y="22515"/>
                  </a:lnTo>
                  <a:lnTo>
                    <a:pt x="58689" y="23044"/>
                  </a:lnTo>
                  <a:lnTo>
                    <a:pt x="58522" y="23171"/>
                  </a:lnTo>
                  <a:lnTo>
                    <a:pt x="58006" y="23299"/>
                  </a:lnTo>
                  <a:lnTo>
                    <a:pt x="57462" y="24252"/>
                  </a:lnTo>
                  <a:lnTo>
                    <a:pt x="57391" y="25183"/>
                  </a:lnTo>
                  <a:lnTo>
                    <a:pt x="57026" y="27072"/>
                  </a:lnTo>
                  <a:lnTo>
                    <a:pt x="57033" y="27351"/>
                  </a:lnTo>
                  <a:lnTo>
                    <a:pt x="56924" y="27646"/>
                  </a:lnTo>
                  <a:lnTo>
                    <a:pt x="56777" y="27921"/>
                  </a:lnTo>
                  <a:lnTo>
                    <a:pt x="56531" y="28182"/>
                  </a:lnTo>
                  <a:lnTo>
                    <a:pt x="55896" y="28290"/>
                  </a:lnTo>
                  <a:lnTo>
                    <a:pt x="55207" y="29351"/>
                  </a:lnTo>
                  <a:lnTo>
                    <a:pt x="55205" y="29616"/>
                  </a:lnTo>
                  <a:lnTo>
                    <a:pt x="55168" y="33765"/>
                  </a:lnTo>
                  <a:lnTo>
                    <a:pt x="55189" y="34251"/>
                  </a:lnTo>
                  <a:lnTo>
                    <a:pt x="55189" y="37021"/>
                  </a:lnTo>
                  <a:lnTo>
                    <a:pt x="55367" y="36961"/>
                  </a:lnTo>
                  <a:lnTo>
                    <a:pt x="56067" y="37159"/>
                  </a:lnTo>
                  <a:lnTo>
                    <a:pt x="56285" y="37104"/>
                  </a:lnTo>
                  <a:lnTo>
                    <a:pt x="56426" y="36828"/>
                  </a:lnTo>
                  <a:lnTo>
                    <a:pt x="57112" y="36757"/>
                  </a:lnTo>
                  <a:lnTo>
                    <a:pt x="58554" y="38131"/>
                  </a:lnTo>
                  <a:lnTo>
                    <a:pt x="58827" y="38272"/>
                  </a:lnTo>
                  <a:lnTo>
                    <a:pt x="59923" y="37754"/>
                  </a:lnTo>
                  <a:lnTo>
                    <a:pt x="60787" y="37668"/>
                  </a:lnTo>
                  <a:lnTo>
                    <a:pt x="61286" y="37876"/>
                  </a:lnTo>
                  <a:lnTo>
                    <a:pt x="61730" y="37869"/>
                  </a:lnTo>
                  <a:lnTo>
                    <a:pt x="63321" y="37421"/>
                  </a:lnTo>
                  <a:lnTo>
                    <a:pt x="64431" y="36985"/>
                  </a:lnTo>
                  <a:lnTo>
                    <a:pt x="64554" y="36639"/>
                  </a:lnTo>
                  <a:lnTo>
                    <a:pt x="64841" y="36169"/>
                  </a:lnTo>
                  <a:lnTo>
                    <a:pt x="65685" y="36393"/>
                  </a:lnTo>
                  <a:lnTo>
                    <a:pt x="66296" y="36721"/>
                  </a:lnTo>
                  <a:lnTo>
                    <a:pt x="66733" y="37063"/>
                  </a:lnTo>
                  <a:lnTo>
                    <a:pt x="67126" y="37689"/>
                  </a:lnTo>
                  <a:lnTo>
                    <a:pt x="67450" y="38423"/>
                  </a:lnTo>
                  <a:lnTo>
                    <a:pt x="67679" y="39191"/>
                  </a:lnTo>
                  <a:lnTo>
                    <a:pt x="67856" y="40245"/>
                  </a:lnTo>
                  <a:lnTo>
                    <a:pt x="68099" y="40860"/>
                  </a:lnTo>
                  <a:lnTo>
                    <a:pt x="68600" y="41456"/>
                  </a:lnTo>
                  <a:lnTo>
                    <a:pt x="70376" y="42611"/>
                  </a:lnTo>
                  <a:lnTo>
                    <a:pt x="72114" y="41740"/>
                  </a:lnTo>
                  <a:lnTo>
                    <a:pt x="72506" y="41127"/>
                  </a:lnTo>
                  <a:lnTo>
                    <a:pt x="72479" y="40061"/>
                  </a:lnTo>
                  <a:lnTo>
                    <a:pt x="72550" y="39871"/>
                  </a:lnTo>
                  <a:lnTo>
                    <a:pt x="72932" y="39483"/>
                  </a:lnTo>
                  <a:lnTo>
                    <a:pt x="73960" y="38760"/>
                  </a:lnTo>
                  <a:lnTo>
                    <a:pt x="75377" y="39057"/>
                  </a:lnTo>
                  <a:lnTo>
                    <a:pt x="75589" y="39352"/>
                  </a:lnTo>
                  <a:lnTo>
                    <a:pt x="76139" y="39638"/>
                  </a:lnTo>
                  <a:lnTo>
                    <a:pt x="77724" y="39563"/>
                  </a:lnTo>
                  <a:lnTo>
                    <a:pt x="80217" y="39034"/>
                  </a:lnTo>
                  <a:lnTo>
                    <a:pt x="80493" y="37737"/>
                  </a:lnTo>
                  <a:lnTo>
                    <a:pt x="81333" y="35878"/>
                  </a:lnTo>
                  <a:lnTo>
                    <a:pt x="82021" y="35061"/>
                  </a:lnTo>
                  <a:lnTo>
                    <a:pt x="82379" y="35054"/>
                  </a:lnTo>
                  <a:lnTo>
                    <a:pt x="82458" y="34268"/>
                  </a:lnTo>
                  <a:lnTo>
                    <a:pt x="82506" y="32151"/>
                  </a:lnTo>
                  <a:lnTo>
                    <a:pt x="82735" y="31544"/>
                  </a:lnTo>
                  <a:lnTo>
                    <a:pt x="82923" y="30710"/>
                  </a:lnTo>
                  <a:lnTo>
                    <a:pt x="82974" y="30214"/>
                  </a:lnTo>
                  <a:lnTo>
                    <a:pt x="82901" y="29595"/>
                  </a:lnTo>
                  <a:lnTo>
                    <a:pt x="99663" y="29606"/>
                  </a:lnTo>
                  <a:lnTo>
                    <a:pt x="120979" y="29582"/>
                  </a:lnTo>
                  <a:lnTo>
                    <a:pt x="144175" y="29674"/>
                  </a:lnTo>
                  <a:lnTo>
                    <a:pt x="149552" y="29710"/>
                  </a:lnTo>
                  <a:lnTo>
                    <a:pt x="149891" y="30782"/>
                  </a:lnTo>
                  <a:lnTo>
                    <a:pt x="150106" y="30976"/>
                  </a:lnTo>
                  <a:lnTo>
                    <a:pt x="150417" y="31080"/>
                  </a:lnTo>
                  <a:lnTo>
                    <a:pt x="151637" y="30768"/>
                  </a:lnTo>
                  <a:lnTo>
                    <a:pt x="152731" y="29731"/>
                  </a:lnTo>
                  <a:lnTo>
                    <a:pt x="153349" y="29610"/>
                  </a:lnTo>
                  <a:lnTo>
                    <a:pt x="156044" y="29663"/>
                  </a:lnTo>
                  <a:lnTo>
                    <a:pt x="156861" y="30466"/>
                  </a:lnTo>
                  <a:lnTo>
                    <a:pt x="158167" y="30987"/>
                  </a:lnTo>
                  <a:lnTo>
                    <a:pt x="158276" y="31222"/>
                  </a:lnTo>
                  <a:lnTo>
                    <a:pt x="158420" y="32034"/>
                  </a:lnTo>
                  <a:lnTo>
                    <a:pt x="157962" y="32373"/>
                  </a:lnTo>
                  <a:lnTo>
                    <a:pt x="157639" y="33227"/>
                  </a:lnTo>
                  <a:lnTo>
                    <a:pt x="157897" y="33208"/>
                  </a:lnTo>
                  <a:lnTo>
                    <a:pt x="157901" y="34166"/>
                  </a:lnTo>
                  <a:lnTo>
                    <a:pt x="158168" y="35441"/>
                  </a:lnTo>
                  <a:lnTo>
                    <a:pt x="157883" y="35968"/>
                  </a:lnTo>
                  <a:lnTo>
                    <a:pt x="156073" y="35999"/>
                  </a:lnTo>
                  <a:lnTo>
                    <a:pt x="155550" y="36182"/>
                  </a:lnTo>
                  <a:lnTo>
                    <a:pt x="155038" y="36700"/>
                  </a:lnTo>
                  <a:lnTo>
                    <a:pt x="154303" y="36525"/>
                  </a:lnTo>
                  <a:lnTo>
                    <a:pt x="154050" y="36115"/>
                  </a:lnTo>
                  <a:lnTo>
                    <a:pt x="153054" y="35166"/>
                  </a:lnTo>
                  <a:lnTo>
                    <a:pt x="152637" y="35006"/>
                  </a:lnTo>
                  <a:lnTo>
                    <a:pt x="152353" y="35136"/>
                  </a:lnTo>
                  <a:lnTo>
                    <a:pt x="152056" y="35538"/>
                  </a:lnTo>
                  <a:lnTo>
                    <a:pt x="152024" y="36953"/>
                  </a:lnTo>
                  <a:lnTo>
                    <a:pt x="152345" y="37419"/>
                  </a:lnTo>
                  <a:lnTo>
                    <a:pt x="152683" y="37598"/>
                  </a:lnTo>
                  <a:lnTo>
                    <a:pt x="152963" y="37643"/>
                  </a:lnTo>
                  <a:lnTo>
                    <a:pt x="153349" y="37308"/>
                  </a:lnTo>
                  <a:lnTo>
                    <a:pt x="153804" y="37174"/>
                  </a:lnTo>
                  <a:lnTo>
                    <a:pt x="155882" y="37165"/>
                  </a:lnTo>
                  <a:lnTo>
                    <a:pt x="156996" y="37429"/>
                  </a:lnTo>
                  <a:lnTo>
                    <a:pt x="157248" y="37534"/>
                  </a:lnTo>
                  <a:lnTo>
                    <a:pt x="157457" y="37761"/>
                  </a:lnTo>
                  <a:lnTo>
                    <a:pt x="157700" y="38283"/>
                  </a:lnTo>
                  <a:lnTo>
                    <a:pt x="157840" y="38413"/>
                  </a:lnTo>
                  <a:lnTo>
                    <a:pt x="158113" y="38465"/>
                  </a:lnTo>
                  <a:lnTo>
                    <a:pt x="158359" y="38234"/>
                  </a:lnTo>
                  <a:lnTo>
                    <a:pt x="158643" y="38405"/>
                  </a:lnTo>
                  <a:lnTo>
                    <a:pt x="158547" y="39546"/>
                  </a:lnTo>
                  <a:lnTo>
                    <a:pt x="158107" y="40120"/>
                  </a:lnTo>
                  <a:lnTo>
                    <a:pt x="157495" y="40686"/>
                  </a:lnTo>
                  <a:lnTo>
                    <a:pt x="156608" y="42073"/>
                  </a:lnTo>
                  <a:lnTo>
                    <a:pt x="155911" y="42882"/>
                  </a:lnTo>
                  <a:lnTo>
                    <a:pt x="154781" y="43307"/>
                  </a:lnTo>
                  <a:lnTo>
                    <a:pt x="154057" y="43997"/>
                  </a:lnTo>
                  <a:lnTo>
                    <a:pt x="153604" y="44728"/>
                  </a:lnTo>
                  <a:lnTo>
                    <a:pt x="153144" y="45868"/>
                  </a:lnTo>
                  <a:lnTo>
                    <a:pt x="152041" y="46676"/>
                  </a:lnTo>
                  <a:lnTo>
                    <a:pt x="150763" y="47384"/>
                  </a:lnTo>
                  <a:lnTo>
                    <a:pt x="149398" y="47625"/>
                  </a:lnTo>
                  <a:lnTo>
                    <a:pt x="147803" y="47427"/>
                  </a:lnTo>
                  <a:lnTo>
                    <a:pt x="146547" y="47144"/>
                  </a:lnTo>
                  <a:lnTo>
                    <a:pt x="145000" y="47044"/>
                  </a:lnTo>
                  <a:lnTo>
                    <a:pt x="144809" y="47122"/>
                  </a:lnTo>
                  <a:lnTo>
                    <a:pt x="144512" y="47319"/>
                  </a:lnTo>
                  <a:lnTo>
                    <a:pt x="144509" y="47532"/>
                  </a:lnTo>
                  <a:lnTo>
                    <a:pt x="144591" y="47778"/>
                  </a:lnTo>
                  <a:lnTo>
                    <a:pt x="145413" y="47785"/>
                  </a:lnTo>
                  <a:lnTo>
                    <a:pt x="145581" y="47923"/>
                  </a:lnTo>
                  <a:lnTo>
                    <a:pt x="145622" y="48053"/>
                  </a:lnTo>
                  <a:lnTo>
                    <a:pt x="145703" y="48765"/>
                  </a:lnTo>
                  <a:lnTo>
                    <a:pt x="145260" y="49667"/>
                  </a:lnTo>
                  <a:lnTo>
                    <a:pt x="145011" y="49906"/>
                  </a:lnTo>
                  <a:lnTo>
                    <a:pt x="144591" y="50051"/>
                  </a:lnTo>
                  <a:lnTo>
                    <a:pt x="144055" y="50155"/>
                  </a:lnTo>
                  <a:lnTo>
                    <a:pt x="143457" y="50073"/>
                  </a:lnTo>
                  <a:lnTo>
                    <a:pt x="142836" y="50629"/>
                  </a:lnTo>
                  <a:lnTo>
                    <a:pt x="142986" y="50767"/>
                  </a:lnTo>
                  <a:lnTo>
                    <a:pt x="143468" y="50957"/>
                  </a:lnTo>
                  <a:lnTo>
                    <a:pt x="144376" y="51590"/>
                  </a:lnTo>
                  <a:lnTo>
                    <a:pt x="144912" y="51631"/>
                  </a:lnTo>
                  <a:lnTo>
                    <a:pt x="145785" y="51448"/>
                  </a:lnTo>
                  <a:lnTo>
                    <a:pt x="147072" y="51027"/>
                  </a:lnTo>
                  <a:lnTo>
                    <a:pt x="147608" y="50312"/>
                  </a:lnTo>
                  <a:lnTo>
                    <a:pt x="148678" y="49577"/>
                  </a:lnTo>
                  <a:lnTo>
                    <a:pt x="148910" y="50421"/>
                  </a:lnTo>
                  <a:lnTo>
                    <a:pt x="149066" y="50592"/>
                  </a:lnTo>
                  <a:lnTo>
                    <a:pt x="150012" y="50685"/>
                  </a:lnTo>
                  <a:lnTo>
                    <a:pt x="150800" y="51248"/>
                  </a:lnTo>
                  <a:lnTo>
                    <a:pt x="151155" y="51285"/>
                  </a:lnTo>
                  <a:lnTo>
                    <a:pt x="152002" y="50693"/>
                  </a:lnTo>
                  <a:lnTo>
                    <a:pt x="152732" y="50705"/>
                  </a:lnTo>
                  <a:lnTo>
                    <a:pt x="152596" y="51040"/>
                  </a:lnTo>
                  <a:lnTo>
                    <a:pt x="151790" y="51606"/>
                  </a:lnTo>
                  <a:lnTo>
                    <a:pt x="151783" y="51822"/>
                  </a:lnTo>
                  <a:lnTo>
                    <a:pt x="152874" y="54003"/>
                  </a:lnTo>
                  <a:lnTo>
                    <a:pt x="153017" y="54111"/>
                  </a:lnTo>
                  <a:lnTo>
                    <a:pt x="153301" y="54150"/>
                  </a:lnTo>
                  <a:lnTo>
                    <a:pt x="153673" y="54615"/>
                  </a:lnTo>
                  <a:lnTo>
                    <a:pt x="153640" y="55621"/>
                  </a:lnTo>
                  <a:lnTo>
                    <a:pt x="152630" y="56401"/>
                  </a:lnTo>
                  <a:lnTo>
                    <a:pt x="151237" y="56915"/>
                  </a:lnTo>
                  <a:lnTo>
                    <a:pt x="150978" y="57213"/>
                  </a:lnTo>
                  <a:lnTo>
                    <a:pt x="151551" y="57478"/>
                  </a:lnTo>
                  <a:lnTo>
                    <a:pt x="152196" y="57594"/>
                  </a:lnTo>
                  <a:lnTo>
                    <a:pt x="153117" y="57985"/>
                  </a:lnTo>
                  <a:lnTo>
                    <a:pt x="154282" y="59226"/>
                  </a:lnTo>
                  <a:lnTo>
                    <a:pt x="153867" y="60032"/>
                  </a:lnTo>
                  <a:lnTo>
                    <a:pt x="153628" y="60132"/>
                  </a:lnTo>
                  <a:lnTo>
                    <a:pt x="153147" y="60132"/>
                  </a:lnTo>
                  <a:lnTo>
                    <a:pt x="152570" y="60747"/>
                  </a:lnTo>
                  <a:lnTo>
                    <a:pt x="152331" y="61089"/>
                  </a:lnTo>
                  <a:lnTo>
                    <a:pt x="152178" y="61481"/>
                  </a:lnTo>
                  <a:lnTo>
                    <a:pt x="152178" y="61626"/>
                  </a:lnTo>
                  <a:lnTo>
                    <a:pt x="151734" y="62140"/>
                  </a:lnTo>
                  <a:lnTo>
                    <a:pt x="151434" y="62088"/>
                  </a:lnTo>
                  <a:lnTo>
                    <a:pt x="151038" y="61577"/>
                  </a:lnTo>
                  <a:lnTo>
                    <a:pt x="150591" y="61502"/>
                  </a:lnTo>
                  <a:lnTo>
                    <a:pt x="150400" y="61528"/>
                  </a:lnTo>
                  <a:lnTo>
                    <a:pt x="150185" y="61685"/>
                  </a:lnTo>
                  <a:lnTo>
                    <a:pt x="150257" y="62676"/>
                  </a:lnTo>
                  <a:lnTo>
                    <a:pt x="149888" y="63526"/>
                  </a:lnTo>
                  <a:lnTo>
                    <a:pt x="149970" y="64193"/>
                  </a:lnTo>
                  <a:lnTo>
                    <a:pt x="149993" y="65386"/>
                  </a:lnTo>
                  <a:lnTo>
                    <a:pt x="149987" y="65624"/>
                  </a:lnTo>
                  <a:lnTo>
                    <a:pt x="149881" y="65814"/>
                  </a:lnTo>
                  <a:lnTo>
                    <a:pt x="149833" y="66787"/>
                  </a:lnTo>
                  <a:lnTo>
                    <a:pt x="149979" y="67137"/>
                  </a:lnTo>
                  <a:lnTo>
                    <a:pt x="150716" y="67275"/>
                  </a:lnTo>
                  <a:lnTo>
                    <a:pt x="151412" y="66996"/>
                  </a:lnTo>
                  <a:lnTo>
                    <a:pt x="151862" y="66687"/>
                  </a:lnTo>
                  <a:lnTo>
                    <a:pt x="151995" y="66664"/>
                  </a:lnTo>
                  <a:lnTo>
                    <a:pt x="152585" y="66881"/>
                  </a:lnTo>
                  <a:lnTo>
                    <a:pt x="152728" y="67011"/>
                  </a:lnTo>
                  <a:lnTo>
                    <a:pt x="153028" y="67772"/>
                  </a:lnTo>
                  <a:lnTo>
                    <a:pt x="153403" y="68469"/>
                  </a:lnTo>
                  <a:lnTo>
                    <a:pt x="154124" y="69293"/>
                  </a:lnTo>
                  <a:lnTo>
                    <a:pt x="154628" y="69572"/>
                  </a:lnTo>
                  <a:lnTo>
                    <a:pt x="155242" y="68308"/>
                  </a:lnTo>
                  <a:lnTo>
                    <a:pt x="155334" y="67980"/>
                  </a:lnTo>
                  <a:lnTo>
                    <a:pt x="154880" y="67466"/>
                  </a:lnTo>
                  <a:lnTo>
                    <a:pt x="154788" y="67257"/>
                  </a:lnTo>
                  <a:lnTo>
                    <a:pt x="154326" y="65648"/>
                  </a:lnTo>
                  <a:lnTo>
                    <a:pt x="154292" y="65301"/>
                  </a:lnTo>
                  <a:lnTo>
                    <a:pt x="155342" y="64253"/>
                  </a:lnTo>
                  <a:lnTo>
                    <a:pt x="156543" y="63656"/>
                  </a:lnTo>
                  <a:lnTo>
                    <a:pt x="156454" y="63504"/>
                  </a:lnTo>
                  <a:lnTo>
                    <a:pt x="156157" y="63355"/>
                  </a:lnTo>
                  <a:lnTo>
                    <a:pt x="155382" y="62558"/>
                  </a:lnTo>
                  <a:lnTo>
                    <a:pt x="155300" y="62185"/>
                  </a:lnTo>
                  <a:lnTo>
                    <a:pt x="155512" y="61678"/>
                  </a:lnTo>
                  <a:lnTo>
                    <a:pt x="157091" y="61685"/>
                  </a:lnTo>
                  <a:lnTo>
                    <a:pt x="158347" y="61889"/>
                  </a:lnTo>
                  <a:lnTo>
                    <a:pt x="159885" y="62001"/>
                  </a:lnTo>
                  <a:lnTo>
                    <a:pt x="160216" y="61937"/>
                  </a:lnTo>
                  <a:lnTo>
                    <a:pt x="161052" y="62202"/>
                  </a:lnTo>
                  <a:lnTo>
                    <a:pt x="161413" y="62448"/>
                  </a:lnTo>
                  <a:lnTo>
                    <a:pt x="161608" y="62910"/>
                  </a:lnTo>
                  <a:lnTo>
                    <a:pt x="162280" y="63782"/>
                  </a:lnTo>
                  <a:lnTo>
                    <a:pt x="162505" y="63957"/>
                  </a:lnTo>
                  <a:lnTo>
                    <a:pt x="162624" y="64710"/>
                  </a:lnTo>
                  <a:lnTo>
                    <a:pt x="162635" y="65183"/>
                  </a:lnTo>
                  <a:lnTo>
                    <a:pt x="162587" y="65314"/>
                  </a:lnTo>
                  <a:lnTo>
                    <a:pt x="162658" y="67032"/>
                  </a:lnTo>
                  <a:lnTo>
                    <a:pt x="162761" y="68459"/>
                  </a:lnTo>
                  <a:lnTo>
                    <a:pt x="162904" y="69119"/>
                  </a:lnTo>
                  <a:lnTo>
                    <a:pt x="162904" y="70163"/>
                  </a:lnTo>
                  <a:lnTo>
                    <a:pt x="162539" y="71258"/>
                  </a:lnTo>
                  <a:lnTo>
                    <a:pt x="162413" y="71474"/>
                  </a:lnTo>
                  <a:lnTo>
                    <a:pt x="162119" y="71560"/>
                  </a:lnTo>
                  <a:lnTo>
                    <a:pt x="162222" y="72059"/>
                  </a:lnTo>
                  <a:lnTo>
                    <a:pt x="162494" y="72339"/>
                  </a:lnTo>
                  <a:lnTo>
                    <a:pt x="162402" y="73897"/>
                  </a:lnTo>
                  <a:lnTo>
                    <a:pt x="164005" y="73874"/>
                  </a:lnTo>
                  <a:lnTo>
                    <a:pt x="164584" y="73524"/>
                  </a:lnTo>
                  <a:lnTo>
                    <a:pt x="164993" y="73014"/>
                  </a:lnTo>
                  <a:lnTo>
                    <a:pt x="165283" y="71493"/>
                  </a:lnTo>
                  <a:lnTo>
                    <a:pt x="165410" y="71255"/>
                  </a:lnTo>
                  <a:lnTo>
                    <a:pt x="166641" y="69869"/>
                  </a:lnTo>
                  <a:lnTo>
                    <a:pt x="167937" y="68807"/>
                  </a:lnTo>
                  <a:lnTo>
                    <a:pt x="169069" y="68521"/>
                  </a:lnTo>
                  <a:lnTo>
                    <a:pt x="169714" y="68615"/>
                  </a:lnTo>
                  <a:lnTo>
                    <a:pt x="170236" y="68853"/>
                  </a:lnTo>
                  <a:lnTo>
                    <a:pt x="171048" y="69784"/>
                  </a:lnTo>
                  <a:lnTo>
                    <a:pt x="171310" y="69542"/>
                  </a:lnTo>
                  <a:lnTo>
                    <a:pt x="172456" y="69332"/>
                  </a:lnTo>
                  <a:lnTo>
                    <a:pt x="173148" y="69250"/>
                  </a:lnTo>
                  <a:lnTo>
                    <a:pt x="173602" y="69399"/>
                  </a:lnTo>
                  <a:lnTo>
                    <a:pt x="173847" y="69392"/>
                  </a:lnTo>
                  <a:lnTo>
                    <a:pt x="174410" y="67621"/>
                  </a:lnTo>
                  <a:lnTo>
                    <a:pt x="175078" y="67099"/>
                  </a:lnTo>
                  <a:lnTo>
                    <a:pt x="175880" y="68284"/>
                  </a:lnTo>
                  <a:lnTo>
                    <a:pt x="176173" y="69279"/>
                  </a:lnTo>
                  <a:lnTo>
                    <a:pt x="177189" y="69816"/>
                  </a:lnTo>
                  <a:lnTo>
                    <a:pt x="177268" y="69577"/>
                  </a:lnTo>
                  <a:lnTo>
                    <a:pt x="177097" y="69108"/>
                  </a:lnTo>
                  <a:lnTo>
                    <a:pt x="177101" y="68623"/>
                  </a:lnTo>
                  <a:lnTo>
                    <a:pt x="177247" y="68187"/>
                  </a:lnTo>
                  <a:lnTo>
                    <a:pt x="177503" y="67814"/>
                  </a:lnTo>
                  <a:lnTo>
                    <a:pt x="177319" y="66939"/>
                  </a:lnTo>
                  <a:lnTo>
                    <a:pt x="177162" y="66562"/>
                  </a:lnTo>
                  <a:lnTo>
                    <a:pt x="177653" y="66167"/>
                  </a:lnTo>
                  <a:lnTo>
                    <a:pt x="178328" y="65929"/>
                  </a:lnTo>
                  <a:lnTo>
                    <a:pt x="178789" y="65888"/>
                  </a:lnTo>
                  <a:lnTo>
                    <a:pt x="179584" y="65597"/>
                  </a:lnTo>
                  <a:lnTo>
                    <a:pt x="179610" y="59132"/>
                  </a:lnTo>
                  <a:lnTo>
                    <a:pt x="179911" y="58620"/>
                  </a:lnTo>
                  <a:lnTo>
                    <a:pt x="180621" y="58035"/>
                  </a:lnTo>
                  <a:lnTo>
                    <a:pt x="181420" y="56853"/>
                  </a:lnTo>
                  <a:lnTo>
                    <a:pt x="182144" y="55948"/>
                  </a:lnTo>
                  <a:lnTo>
                    <a:pt x="182383" y="55914"/>
                  </a:lnTo>
                  <a:lnTo>
                    <a:pt x="182920" y="56104"/>
                  </a:lnTo>
                  <a:lnTo>
                    <a:pt x="183488" y="57007"/>
                  </a:lnTo>
                  <a:lnTo>
                    <a:pt x="184409" y="57525"/>
                  </a:lnTo>
                  <a:lnTo>
                    <a:pt x="184812" y="57559"/>
                  </a:lnTo>
                  <a:lnTo>
                    <a:pt x="185177" y="57406"/>
                  </a:lnTo>
                  <a:lnTo>
                    <a:pt x="186302" y="57414"/>
                  </a:lnTo>
                  <a:lnTo>
                    <a:pt x="186920" y="57578"/>
                  </a:lnTo>
                  <a:lnTo>
                    <a:pt x="188517" y="57629"/>
                  </a:lnTo>
                  <a:lnTo>
                    <a:pt x="189039" y="56846"/>
                  </a:lnTo>
                  <a:lnTo>
                    <a:pt x="189172" y="56473"/>
                  </a:lnTo>
                  <a:lnTo>
                    <a:pt x="189213" y="56175"/>
                  </a:lnTo>
                  <a:lnTo>
                    <a:pt x="189138" y="55587"/>
                  </a:lnTo>
                  <a:lnTo>
                    <a:pt x="189179" y="55262"/>
                  </a:lnTo>
                  <a:lnTo>
                    <a:pt x="189503" y="54312"/>
                  </a:lnTo>
                  <a:lnTo>
                    <a:pt x="189605" y="54166"/>
                  </a:lnTo>
                  <a:lnTo>
                    <a:pt x="189749" y="54151"/>
                  </a:lnTo>
                  <a:lnTo>
                    <a:pt x="190049" y="54334"/>
                  </a:lnTo>
                  <a:lnTo>
                    <a:pt x="190486" y="55087"/>
                  </a:lnTo>
                  <a:lnTo>
                    <a:pt x="191544" y="56350"/>
                  </a:lnTo>
                  <a:lnTo>
                    <a:pt x="191841" y="57747"/>
                  </a:lnTo>
                  <a:lnTo>
                    <a:pt x="191746" y="59219"/>
                  </a:lnTo>
                  <a:lnTo>
                    <a:pt x="192209" y="59340"/>
                  </a:lnTo>
                  <a:lnTo>
                    <a:pt x="192261" y="36146"/>
                  </a:lnTo>
                  <a:lnTo>
                    <a:pt x="192189" y="29578"/>
                  </a:lnTo>
                  <a:lnTo>
                    <a:pt x="199307" y="29596"/>
                  </a:lnTo>
                  <a:lnTo>
                    <a:pt x="199092" y="30857"/>
                  </a:lnTo>
                  <a:lnTo>
                    <a:pt x="197870" y="35642"/>
                  </a:lnTo>
                  <a:lnTo>
                    <a:pt x="197480" y="37457"/>
                  </a:lnTo>
                  <a:lnTo>
                    <a:pt x="196906" y="38922"/>
                  </a:lnTo>
                  <a:lnTo>
                    <a:pt x="196256" y="41396"/>
                  </a:lnTo>
                  <a:lnTo>
                    <a:pt x="195744" y="42432"/>
                  </a:lnTo>
                  <a:lnTo>
                    <a:pt x="195487" y="43349"/>
                  </a:lnTo>
                  <a:lnTo>
                    <a:pt x="195385" y="43558"/>
                  </a:lnTo>
                  <a:lnTo>
                    <a:pt x="194835" y="44113"/>
                  </a:lnTo>
                  <a:lnTo>
                    <a:pt x="195020" y="44192"/>
                  </a:lnTo>
                  <a:lnTo>
                    <a:pt x="195757" y="43953"/>
                  </a:lnTo>
                  <a:lnTo>
                    <a:pt x="196980" y="44058"/>
                  </a:lnTo>
                  <a:lnTo>
                    <a:pt x="197007" y="44773"/>
                  </a:lnTo>
                  <a:lnTo>
                    <a:pt x="197673" y="45925"/>
                  </a:lnTo>
                  <a:lnTo>
                    <a:pt x="198219" y="47338"/>
                  </a:lnTo>
                  <a:lnTo>
                    <a:pt x="198294" y="48956"/>
                  </a:lnTo>
                  <a:lnTo>
                    <a:pt x="198147" y="49843"/>
                  </a:lnTo>
                  <a:lnTo>
                    <a:pt x="197959" y="50394"/>
                  </a:lnTo>
                  <a:lnTo>
                    <a:pt x="197904" y="51647"/>
                  </a:lnTo>
                  <a:lnTo>
                    <a:pt x="197818" y="52463"/>
                  </a:lnTo>
                  <a:lnTo>
                    <a:pt x="198436" y="52627"/>
                  </a:lnTo>
                  <a:lnTo>
                    <a:pt x="198494" y="52862"/>
                  </a:lnTo>
                  <a:lnTo>
                    <a:pt x="198388" y="54409"/>
                  </a:lnTo>
                  <a:lnTo>
                    <a:pt x="198446" y="55203"/>
                  </a:lnTo>
                  <a:lnTo>
                    <a:pt x="198552" y="55333"/>
                  </a:lnTo>
                  <a:lnTo>
                    <a:pt x="198954" y="55460"/>
                  </a:lnTo>
                  <a:lnTo>
                    <a:pt x="199166" y="55684"/>
                  </a:lnTo>
                  <a:lnTo>
                    <a:pt x="199164" y="56104"/>
                  </a:lnTo>
                  <a:lnTo>
                    <a:pt x="199042" y="56890"/>
                  </a:lnTo>
                  <a:lnTo>
                    <a:pt x="198748" y="57479"/>
                  </a:lnTo>
                  <a:lnTo>
                    <a:pt x="198752" y="57774"/>
                  </a:lnTo>
                  <a:lnTo>
                    <a:pt x="198827" y="58199"/>
                  </a:lnTo>
                  <a:lnTo>
                    <a:pt x="199406" y="59339"/>
                  </a:lnTo>
                  <a:lnTo>
                    <a:pt x="200113" y="59235"/>
                  </a:lnTo>
                  <a:lnTo>
                    <a:pt x="200359" y="59135"/>
                  </a:lnTo>
                  <a:lnTo>
                    <a:pt x="201216" y="58091"/>
                  </a:lnTo>
                  <a:lnTo>
                    <a:pt x="201854" y="59031"/>
                  </a:lnTo>
                  <a:lnTo>
                    <a:pt x="201963" y="59311"/>
                  </a:lnTo>
                  <a:lnTo>
                    <a:pt x="201983" y="59743"/>
                  </a:lnTo>
                  <a:lnTo>
                    <a:pt x="202126" y="60123"/>
                  </a:lnTo>
                  <a:lnTo>
                    <a:pt x="202471" y="60604"/>
                  </a:lnTo>
                  <a:lnTo>
                    <a:pt x="203297" y="61025"/>
                  </a:lnTo>
                  <a:lnTo>
                    <a:pt x="203768" y="61129"/>
                  </a:lnTo>
                  <a:lnTo>
                    <a:pt x="203973" y="61121"/>
                  </a:lnTo>
                  <a:lnTo>
                    <a:pt x="204143" y="60886"/>
                  </a:lnTo>
                  <a:lnTo>
                    <a:pt x="204461" y="60927"/>
                  </a:lnTo>
                  <a:lnTo>
                    <a:pt x="205178" y="61542"/>
                  </a:lnTo>
                  <a:lnTo>
                    <a:pt x="205461" y="61874"/>
                  </a:lnTo>
                  <a:lnTo>
                    <a:pt x="205539" y="62242"/>
                  </a:lnTo>
                  <a:lnTo>
                    <a:pt x="205212" y="63652"/>
                  </a:lnTo>
                  <a:lnTo>
                    <a:pt x="205520" y="64811"/>
                  </a:lnTo>
                  <a:lnTo>
                    <a:pt x="205823" y="65254"/>
                  </a:lnTo>
                  <a:lnTo>
                    <a:pt x="206854" y="65515"/>
                  </a:lnTo>
                  <a:lnTo>
                    <a:pt x="207573" y="65593"/>
                  </a:lnTo>
                  <a:lnTo>
                    <a:pt x="208205" y="65417"/>
                  </a:lnTo>
                  <a:lnTo>
                    <a:pt x="209156" y="66211"/>
                  </a:lnTo>
                  <a:lnTo>
                    <a:pt x="210033" y="66498"/>
                  </a:lnTo>
                  <a:lnTo>
                    <a:pt x="210367" y="66711"/>
                  </a:lnTo>
                  <a:lnTo>
                    <a:pt x="210473" y="66871"/>
                  </a:lnTo>
                  <a:lnTo>
                    <a:pt x="210336" y="67408"/>
                  </a:lnTo>
                  <a:lnTo>
                    <a:pt x="208536" y="681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09" name="pg1090">
              <a:extLst>
                <a:ext uri="{FF2B5EF4-FFF2-40B4-BE49-F238E27FC236}">
                  <a16:creationId xmlns:a16="http://schemas.microsoft.com/office/drawing/2014/main" id="{73273EFB-C9E6-394A-9647-33906ACE20F3}"/>
                </a:ext>
              </a:extLst>
            </p:cNvPr>
            <p:cNvSpPr/>
            <p:nvPr/>
          </p:nvSpPr>
          <p:spPr>
            <a:xfrm>
              <a:off x="4117544" y="4644879"/>
              <a:ext cx="2020" cy="6483"/>
            </a:xfrm>
            <a:custGeom>
              <a:avLst/>
              <a:gdLst/>
              <a:ahLst/>
              <a:cxnLst/>
              <a:rect l="0" t="0" r="0" b="0"/>
              <a:pathLst>
                <a:path w="2020" h="6483">
                  <a:moveTo>
                    <a:pt x="784" y="0"/>
                  </a:moveTo>
                  <a:lnTo>
                    <a:pt x="750" y="835"/>
                  </a:lnTo>
                  <a:lnTo>
                    <a:pt x="937" y="1260"/>
                  </a:lnTo>
                  <a:lnTo>
                    <a:pt x="944" y="1491"/>
                  </a:lnTo>
                  <a:lnTo>
                    <a:pt x="200" y="2323"/>
                  </a:lnTo>
                  <a:lnTo>
                    <a:pt x="169" y="4056"/>
                  </a:lnTo>
                  <a:lnTo>
                    <a:pt x="285" y="4664"/>
                  </a:lnTo>
                  <a:lnTo>
                    <a:pt x="0" y="5723"/>
                  </a:lnTo>
                  <a:lnTo>
                    <a:pt x="102" y="6483"/>
                  </a:lnTo>
                  <a:lnTo>
                    <a:pt x="1377" y="6281"/>
                  </a:lnTo>
                  <a:lnTo>
                    <a:pt x="2020" y="6319"/>
                  </a:lnTo>
                  <a:lnTo>
                    <a:pt x="1816" y="4898"/>
                  </a:lnTo>
                  <a:lnTo>
                    <a:pt x="1469" y="4226"/>
                  </a:lnTo>
                  <a:lnTo>
                    <a:pt x="1336" y="3433"/>
                  </a:lnTo>
                  <a:lnTo>
                    <a:pt x="1662" y="2043"/>
                  </a:lnTo>
                  <a:lnTo>
                    <a:pt x="1682" y="15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0" name="pg1091">
              <a:extLst>
                <a:ext uri="{FF2B5EF4-FFF2-40B4-BE49-F238E27FC236}">
                  <a16:creationId xmlns:a16="http://schemas.microsoft.com/office/drawing/2014/main" id="{B1424FB7-D276-6944-A772-F152A766C0F9}"/>
                </a:ext>
              </a:extLst>
            </p:cNvPr>
            <p:cNvSpPr/>
            <p:nvPr/>
          </p:nvSpPr>
          <p:spPr>
            <a:xfrm>
              <a:off x="4361510" y="4517923"/>
              <a:ext cx="155080" cy="172905"/>
            </a:xfrm>
            <a:custGeom>
              <a:avLst/>
              <a:gdLst/>
              <a:ahLst/>
              <a:cxnLst/>
              <a:rect l="0" t="0" r="0" b="0"/>
              <a:pathLst>
                <a:path w="155080" h="172905">
                  <a:moveTo>
                    <a:pt x="34234" y="18600"/>
                  </a:moveTo>
                  <a:lnTo>
                    <a:pt x="40400" y="16226"/>
                  </a:lnTo>
                  <a:lnTo>
                    <a:pt x="48802" y="10567"/>
                  </a:lnTo>
                  <a:lnTo>
                    <a:pt x="48901" y="10422"/>
                  </a:lnTo>
                  <a:lnTo>
                    <a:pt x="49343" y="10183"/>
                  </a:lnTo>
                  <a:lnTo>
                    <a:pt x="49343" y="10045"/>
                  </a:lnTo>
                  <a:lnTo>
                    <a:pt x="48849" y="8616"/>
                  </a:lnTo>
                  <a:lnTo>
                    <a:pt x="50366" y="7877"/>
                  </a:lnTo>
                  <a:lnTo>
                    <a:pt x="51003" y="7199"/>
                  </a:lnTo>
                  <a:lnTo>
                    <a:pt x="50700" y="6226"/>
                  </a:lnTo>
                  <a:lnTo>
                    <a:pt x="50803" y="5825"/>
                  </a:lnTo>
                  <a:lnTo>
                    <a:pt x="51336" y="5563"/>
                  </a:lnTo>
                  <a:lnTo>
                    <a:pt x="52041" y="5291"/>
                  </a:lnTo>
                  <a:lnTo>
                    <a:pt x="52035" y="4713"/>
                  </a:lnTo>
                  <a:lnTo>
                    <a:pt x="51901" y="4225"/>
                  </a:lnTo>
                  <a:lnTo>
                    <a:pt x="52535" y="3953"/>
                  </a:lnTo>
                  <a:lnTo>
                    <a:pt x="53131" y="3529"/>
                  </a:lnTo>
                  <a:lnTo>
                    <a:pt x="53203" y="3159"/>
                  </a:lnTo>
                  <a:lnTo>
                    <a:pt x="53159" y="2724"/>
                  </a:lnTo>
                  <a:lnTo>
                    <a:pt x="53430" y="1225"/>
                  </a:lnTo>
                  <a:lnTo>
                    <a:pt x="54081" y="968"/>
                  </a:lnTo>
                  <a:lnTo>
                    <a:pt x="54786" y="3014"/>
                  </a:lnTo>
                  <a:lnTo>
                    <a:pt x="54786" y="3659"/>
                  </a:lnTo>
                  <a:lnTo>
                    <a:pt x="55023" y="4047"/>
                  </a:lnTo>
                  <a:lnTo>
                    <a:pt x="55407" y="4412"/>
                  </a:lnTo>
                  <a:lnTo>
                    <a:pt x="56455" y="3987"/>
                  </a:lnTo>
                  <a:lnTo>
                    <a:pt x="56520" y="3745"/>
                  </a:lnTo>
                  <a:lnTo>
                    <a:pt x="56747" y="3637"/>
                  </a:lnTo>
                  <a:lnTo>
                    <a:pt x="57247" y="3440"/>
                  </a:lnTo>
                  <a:lnTo>
                    <a:pt x="57429" y="3596"/>
                  </a:lnTo>
                  <a:lnTo>
                    <a:pt x="61711" y="1875"/>
                  </a:lnTo>
                  <a:lnTo>
                    <a:pt x="61788" y="2202"/>
                  </a:lnTo>
                  <a:lnTo>
                    <a:pt x="65189" y="0"/>
                  </a:lnTo>
                  <a:lnTo>
                    <a:pt x="65457" y="834"/>
                  </a:lnTo>
                  <a:lnTo>
                    <a:pt x="66214" y="1046"/>
                  </a:lnTo>
                  <a:lnTo>
                    <a:pt x="67095" y="1516"/>
                  </a:lnTo>
                  <a:lnTo>
                    <a:pt x="67315" y="2011"/>
                  </a:lnTo>
                  <a:lnTo>
                    <a:pt x="67555" y="2231"/>
                  </a:lnTo>
                  <a:lnTo>
                    <a:pt x="67818" y="1944"/>
                  </a:lnTo>
                  <a:lnTo>
                    <a:pt x="67925" y="1639"/>
                  </a:lnTo>
                  <a:lnTo>
                    <a:pt x="68305" y="1736"/>
                  </a:lnTo>
                  <a:lnTo>
                    <a:pt x="69107" y="2295"/>
                  </a:lnTo>
                  <a:lnTo>
                    <a:pt x="70073" y="2217"/>
                  </a:lnTo>
                  <a:lnTo>
                    <a:pt x="70988" y="2962"/>
                  </a:lnTo>
                  <a:lnTo>
                    <a:pt x="71314" y="3513"/>
                  </a:lnTo>
                  <a:lnTo>
                    <a:pt x="71752" y="4479"/>
                  </a:lnTo>
                  <a:lnTo>
                    <a:pt x="72416" y="6439"/>
                  </a:lnTo>
                  <a:lnTo>
                    <a:pt x="72605" y="6488"/>
                  </a:lnTo>
                  <a:lnTo>
                    <a:pt x="72694" y="6257"/>
                  </a:lnTo>
                  <a:lnTo>
                    <a:pt x="72900" y="6275"/>
                  </a:lnTo>
                  <a:lnTo>
                    <a:pt x="72861" y="8012"/>
                  </a:lnTo>
                  <a:lnTo>
                    <a:pt x="72669" y="8746"/>
                  </a:lnTo>
                  <a:lnTo>
                    <a:pt x="73447" y="9957"/>
                  </a:lnTo>
                  <a:lnTo>
                    <a:pt x="73875" y="11143"/>
                  </a:lnTo>
                  <a:lnTo>
                    <a:pt x="73928" y="11546"/>
                  </a:lnTo>
                  <a:lnTo>
                    <a:pt x="73823" y="11828"/>
                  </a:lnTo>
                  <a:lnTo>
                    <a:pt x="73340" y="12208"/>
                  </a:lnTo>
                  <a:lnTo>
                    <a:pt x="73196" y="12227"/>
                  </a:lnTo>
                  <a:lnTo>
                    <a:pt x="72805" y="13788"/>
                  </a:lnTo>
                  <a:lnTo>
                    <a:pt x="73459" y="15756"/>
                  </a:lnTo>
                  <a:lnTo>
                    <a:pt x="73685" y="15864"/>
                  </a:lnTo>
                  <a:lnTo>
                    <a:pt x="75567" y="15500"/>
                  </a:lnTo>
                  <a:lnTo>
                    <a:pt x="76700" y="16189"/>
                  </a:lnTo>
                  <a:lnTo>
                    <a:pt x="76587" y="16928"/>
                  </a:lnTo>
                  <a:lnTo>
                    <a:pt x="76406" y="17181"/>
                  </a:lnTo>
                  <a:lnTo>
                    <a:pt x="76382" y="17688"/>
                  </a:lnTo>
                  <a:lnTo>
                    <a:pt x="76443" y="17852"/>
                  </a:lnTo>
                  <a:lnTo>
                    <a:pt x="77003" y="18321"/>
                  </a:lnTo>
                  <a:lnTo>
                    <a:pt x="77206" y="18749"/>
                  </a:lnTo>
                  <a:lnTo>
                    <a:pt x="77124" y="19081"/>
                  </a:lnTo>
                  <a:lnTo>
                    <a:pt x="77028" y="19219"/>
                  </a:lnTo>
                  <a:lnTo>
                    <a:pt x="77079" y="19461"/>
                  </a:lnTo>
                  <a:lnTo>
                    <a:pt x="77168" y="19684"/>
                  </a:lnTo>
                  <a:lnTo>
                    <a:pt x="77562" y="20060"/>
                  </a:lnTo>
                  <a:lnTo>
                    <a:pt x="77249" y="20844"/>
                  </a:lnTo>
                  <a:lnTo>
                    <a:pt x="76717" y="21055"/>
                  </a:lnTo>
                  <a:lnTo>
                    <a:pt x="75870" y="21222"/>
                  </a:lnTo>
                  <a:lnTo>
                    <a:pt x="75302" y="21490"/>
                  </a:lnTo>
                  <a:lnTo>
                    <a:pt x="75034" y="21800"/>
                  </a:lnTo>
                  <a:lnTo>
                    <a:pt x="74826" y="22181"/>
                  </a:lnTo>
                  <a:lnTo>
                    <a:pt x="74774" y="22620"/>
                  </a:lnTo>
                  <a:lnTo>
                    <a:pt x="75266" y="24015"/>
                  </a:lnTo>
                  <a:lnTo>
                    <a:pt x="75426" y="24748"/>
                  </a:lnTo>
                  <a:lnTo>
                    <a:pt x="76500" y="28014"/>
                  </a:lnTo>
                  <a:lnTo>
                    <a:pt x="75436" y="28382"/>
                  </a:lnTo>
                  <a:lnTo>
                    <a:pt x="74547" y="26172"/>
                  </a:lnTo>
                  <a:lnTo>
                    <a:pt x="73592" y="26529"/>
                  </a:lnTo>
                  <a:lnTo>
                    <a:pt x="73244" y="25544"/>
                  </a:lnTo>
                  <a:lnTo>
                    <a:pt x="72732" y="25731"/>
                  </a:lnTo>
                  <a:lnTo>
                    <a:pt x="73042" y="26802"/>
                  </a:lnTo>
                  <a:lnTo>
                    <a:pt x="72247" y="27065"/>
                  </a:lnTo>
                  <a:lnTo>
                    <a:pt x="72230" y="27382"/>
                  </a:lnTo>
                  <a:lnTo>
                    <a:pt x="71881" y="27904"/>
                  </a:lnTo>
                  <a:lnTo>
                    <a:pt x="71660" y="29722"/>
                  </a:lnTo>
                  <a:lnTo>
                    <a:pt x="71816" y="30207"/>
                  </a:lnTo>
                  <a:lnTo>
                    <a:pt x="71658" y="31932"/>
                  </a:lnTo>
                  <a:lnTo>
                    <a:pt x="71282" y="32454"/>
                  </a:lnTo>
                  <a:lnTo>
                    <a:pt x="71224" y="32960"/>
                  </a:lnTo>
                  <a:lnTo>
                    <a:pt x="71614" y="33942"/>
                  </a:lnTo>
                  <a:lnTo>
                    <a:pt x="72113" y="33982"/>
                  </a:lnTo>
                  <a:lnTo>
                    <a:pt x="73467" y="34411"/>
                  </a:lnTo>
                  <a:lnTo>
                    <a:pt x="72841" y="35410"/>
                  </a:lnTo>
                  <a:lnTo>
                    <a:pt x="72328" y="35342"/>
                  </a:lnTo>
                  <a:lnTo>
                    <a:pt x="72037" y="35159"/>
                  </a:lnTo>
                  <a:lnTo>
                    <a:pt x="71199" y="34943"/>
                  </a:lnTo>
                  <a:lnTo>
                    <a:pt x="70669" y="35502"/>
                  </a:lnTo>
                  <a:lnTo>
                    <a:pt x="70224" y="35524"/>
                  </a:lnTo>
                  <a:lnTo>
                    <a:pt x="69937" y="35759"/>
                  </a:lnTo>
                  <a:lnTo>
                    <a:pt x="70534" y="37808"/>
                  </a:lnTo>
                  <a:lnTo>
                    <a:pt x="71951" y="36620"/>
                  </a:lnTo>
                  <a:lnTo>
                    <a:pt x="72550" y="35967"/>
                  </a:lnTo>
                  <a:lnTo>
                    <a:pt x="73568" y="36867"/>
                  </a:lnTo>
                  <a:lnTo>
                    <a:pt x="73446" y="36084"/>
                  </a:lnTo>
                  <a:lnTo>
                    <a:pt x="73541" y="35637"/>
                  </a:lnTo>
                  <a:lnTo>
                    <a:pt x="73761" y="35459"/>
                  </a:lnTo>
                  <a:lnTo>
                    <a:pt x="74530" y="35287"/>
                  </a:lnTo>
                  <a:lnTo>
                    <a:pt x="74698" y="35414"/>
                  </a:lnTo>
                  <a:lnTo>
                    <a:pt x="75005" y="36066"/>
                  </a:lnTo>
                  <a:lnTo>
                    <a:pt x="76407" y="36905"/>
                  </a:lnTo>
                  <a:lnTo>
                    <a:pt x="76882" y="36696"/>
                  </a:lnTo>
                  <a:lnTo>
                    <a:pt x="76978" y="36420"/>
                  </a:lnTo>
                  <a:lnTo>
                    <a:pt x="77347" y="36025"/>
                  </a:lnTo>
                  <a:lnTo>
                    <a:pt x="77819" y="35995"/>
                  </a:lnTo>
                  <a:lnTo>
                    <a:pt x="77911" y="36140"/>
                  </a:lnTo>
                  <a:lnTo>
                    <a:pt x="78048" y="36710"/>
                  </a:lnTo>
                  <a:lnTo>
                    <a:pt x="78315" y="37258"/>
                  </a:lnTo>
                  <a:lnTo>
                    <a:pt x="78462" y="37452"/>
                  </a:lnTo>
                  <a:lnTo>
                    <a:pt x="78871" y="37464"/>
                  </a:lnTo>
                  <a:lnTo>
                    <a:pt x="78999" y="37705"/>
                  </a:lnTo>
                  <a:lnTo>
                    <a:pt x="79724" y="38044"/>
                  </a:lnTo>
                  <a:lnTo>
                    <a:pt x="80104" y="39016"/>
                  </a:lnTo>
                  <a:lnTo>
                    <a:pt x="80385" y="39482"/>
                  </a:lnTo>
                  <a:lnTo>
                    <a:pt x="80621" y="39735"/>
                  </a:lnTo>
                  <a:lnTo>
                    <a:pt x="80812" y="39761"/>
                  </a:lnTo>
                  <a:lnTo>
                    <a:pt x="81226" y="39545"/>
                  </a:lnTo>
                  <a:lnTo>
                    <a:pt x="81694" y="39627"/>
                  </a:lnTo>
                  <a:lnTo>
                    <a:pt x="82713" y="40406"/>
                  </a:lnTo>
                  <a:lnTo>
                    <a:pt x="82521" y="40678"/>
                  </a:lnTo>
                  <a:lnTo>
                    <a:pt x="82474" y="40875"/>
                  </a:lnTo>
                  <a:lnTo>
                    <a:pt x="82679" y="41602"/>
                  </a:lnTo>
                  <a:lnTo>
                    <a:pt x="82840" y="41926"/>
                  </a:lnTo>
                  <a:lnTo>
                    <a:pt x="82580" y="42425"/>
                  </a:lnTo>
                  <a:lnTo>
                    <a:pt x="81941" y="43130"/>
                  </a:lnTo>
                  <a:lnTo>
                    <a:pt x="82183" y="44345"/>
                  </a:lnTo>
                  <a:lnTo>
                    <a:pt x="82245" y="44497"/>
                  </a:lnTo>
                  <a:lnTo>
                    <a:pt x="84228" y="46621"/>
                  </a:lnTo>
                  <a:lnTo>
                    <a:pt x="84590" y="46450"/>
                  </a:lnTo>
                  <a:lnTo>
                    <a:pt x="86052" y="46361"/>
                  </a:lnTo>
                  <a:lnTo>
                    <a:pt x="86394" y="46145"/>
                  </a:lnTo>
                  <a:lnTo>
                    <a:pt x="87792" y="44881"/>
                  </a:lnTo>
                  <a:lnTo>
                    <a:pt x="86251" y="43413"/>
                  </a:lnTo>
                  <a:lnTo>
                    <a:pt x="86018" y="43271"/>
                  </a:lnTo>
                  <a:lnTo>
                    <a:pt x="85615" y="43383"/>
                  </a:lnTo>
                  <a:lnTo>
                    <a:pt x="85430" y="43357"/>
                  </a:lnTo>
                  <a:lnTo>
                    <a:pt x="84655" y="42589"/>
                  </a:lnTo>
                  <a:lnTo>
                    <a:pt x="84569" y="41475"/>
                  </a:lnTo>
                  <a:lnTo>
                    <a:pt x="84248" y="40816"/>
                  </a:lnTo>
                  <a:lnTo>
                    <a:pt x="84156" y="40309"/>
                  </a:lnTo>
                  <a:lnTo>
                    <a:pt x="84361" y="39895"/>
                  </a:lnTo>
                  <a:lnTo>
                    <a:pt x="85540" y="39418"/>
                  </a:lnTo>
                  <a:lnTo>
                    <a:pt x="85988" y="40059"/>
                  </a:lnTo>
                  <a:lnTo>
                    <a:pt x="86244" y="40033"/>
                  </a:lnTo>
                  <a:lnTo>
                    <a:pt x="86511" y="39832"/>
                  </a:lnTo>
                  <a:lnTo>
                    <a:pt x="86747" y="39269"/>
                  </a:lnTo>
                  <a:lnTo>
                    <a:pt x="87075" y="39072"/>
                  </a:lnTo>
                  <a:lnTo>
                    <a:pt x="87421" y="39079"/>
                  </a:lnTo>
                  <a:lnTo>
                    <a:pt x="87756" y="38957"/>
                  </a:lnTo>
                  <a:lnTo>
                    <a:pt x="87971" y="38703"/>
                  </a:lnTo>
                  <a:lnTo>
                    <a:pt x="88248" y="38096"/>
                  </a:lnTo>
                  <a:lnTo>
                    <a:pt x="88976" y="37701"/>
                  </a:lnTo>
                  <a:lnTo>
                    <a:pt x="89900" y="37418"/>
                  </a:lnTo>
                  <a:lnTo>
                    <a:pt x="90672" y="37683"/>
                  </a:lnTo>
                  <a:lnTo>
                    <a:pt x="91164" y="38507"/>
                  </a:lnTo>
                  <a:lnTo>
                    <a:pt x="92966" y="38835"/>
                  </a:lnTo>
                  <a:lnTo>
                    <a:pt x="93687" y="38742"/>
                  </a:lnTo>
                  <a:lnTo>
                    <a:pt x="93920" y="38634"/>
                  </a:lnTo>
                  <a:lnTo>
                    <a:pt x="94070" y="38760"/>
                  </a:lnTo>
                  <a:lnTo>
                    <a:pt x="94416" y="38629"/>
                  </a:lnTo>
                  <a:lnTo>
                    <a:pt x="94597" y="38529"/>
                  </a:lnTo>
                  <a:lnTo>
                    <a:pt x="94696" y="38339"/>
                  </a:lnTo>
                  <a:lnTo>
                    <a:pt x="94973" y="38074"/>
                  </a:lnTo>
                  <a:lnTo>
                    <a:pt x="95338" y="37880"/>
                  </a:lnTo>
                  <a:lnTo>
                    <a:pt x="96005" y="38018"/>
                  </a:lnTo>
                  <a:lnTo>
                    <a:pt x="96371" y="38422"/>
                  </a:lnTo>
                  <a:lnTo>
                    <a:pt x="97151" y="38558"/>
                  </a:lnTo>
                  <a:lnTo>
                    <a:pt x="98399" y="38930"/>
                  </a:lnTo>
                  <a:lnTo>
                    <a:pt x="98997" y="38509"/>
                  </a:lnTo>
                  <a:lnTo>
                    <a:pt x="99455" y="38449"/>
                  </a:lnTo>
                  <a:lnTo>
                    <a:pt x="99999" y="38516"/>
                  </a:lnTo>
                  <a:lnTo>
                    <a:pt x="100344" y="38740"/>
                  </a:lnTo>
                  <a:lnTo>
                    <a:pt x="100706" y="38848"/>
                  </a:lnTo>
                  <a:lnTo>
                    <a:pt x="101050" y="39011"/>
                  </a:lnTo>
                  <a:lnTo>
                    <a:pt x="101265" y="39971"/>
                  </a:lnTo>
                  <a:lnTo>
                    <a:pt x="101679" y="40271"/>
                  </a:lnTo>
                  <a:lnTo>
                    <a:pt x="102180" y="40238"/>
                  </a:lnTo>
                  <a:lnTo>
                    <a:pt x="102747" y="40574"/>
                  </a:lnTo>
                  <a:lnTo>
                    <a:pt x="102785" y="40760"/>
                  </a:lnTo>
                  <a:lnTo>
                    <a:pt x="102554" y="40916"/>
                  </a:lnTo>
                  <a:lnTo>
                    <a:pt x="102648" y="41128"/>
                  </a:lnTo>
                  <a:lnTo>
                    <a:pt x="103592" y="42246"/>
                  </a:lnTo>
                  <a:lnTo>
                    <a:pt x="103769" y="42274"/>
                  </a:lnTo>
                  <a:lnTo>
                    <a:pt x="103972" y="42519"/>
                  </a:lnTo>
                  <a:lnTo>
                    <a:pt x="104335" y="42255"/>
                  </a:lnTo>
                  <a:lnTo>
                    <a:pt x="104574" y="41972"/>
                  </a:lnTo>
                  <a:lnTo>
                    <a:pt x="105093" y="41845"/>
                  </a:lnTo>
                  <a:lnTo>
                    <a:pt x="105579" y="41891"/>
                  </a:lnTo>
                  <a:lnTo>
                    <a:pt x="106618" y="42322"/>
                  </a:lnTo>
                  <a:lnTo>
                    <a:pt x="107031" y="42434"/>
                  </a:lnTo>
                  <a:lnTo>
                    <a:pt x="106843" y="42554"/>
                  </a:lnTo>
                  <a:lnTo>
                    <a:pt x="106819" y="42869"/>
                  </a:lnTo>
                  <a:lnTo>
                    <a:pt x="106474" y="42986"/>
                  </a:lnTo>
                  <a:lnTo>
                    <a:pt x="106372" y="43213"/>
                  </a:lnTo>
                  <a:lnTo>
                    <a:pt x="106106" y="43198"/>
                  </a:lnTo>
                  <a:lnTo>
                    <a:pt x="105939" y="43082"/>
                  </a:lnTo>
                  <a:lnTo>
                    <a:pt x="105763" y="43323"/>
                  </a:lnTo>
                  <a:lnTo>
                    <a:pt x="105404" y="43478"/>
                  </a:lnTo>
                  <a:lnTo>
                    <a:pt x="105109" y="43827"/>
                  </a:lnTo>
                  <a:lnTo>
                    <a:pt x="104822" y="43795"/>
                  </a:lnTo>
                  <a:lnTo>
                    <a:pt x="104698" y="43987"/>
                  </a:lnTo>
                  <a:lnTo>
                    <a:pt x="104497" y="44290"/>
                  </a:lnTo>
                  <a:lnTo>
                    <a:pt x="104582" y="44602"/>
                  </a:lnTo>
                  <a:lnTo>
                    <a:pt x="103358" y="45816"/>
                  </a:lnTo>
                  <a:lnTo>
                    <a:pt x="103255" y="46047"/>
                  </a:lnTo>
                  <a:lnTo>
                    <a:pt x="103248" y="46498"/>
                  </a:lnTo>
                  <a:lnTo>
                    <a:pt x="102989" y="47087"/>
                  </a:lnTo>
                  <a:lnTo>
                    <a:pt x="102770" y="47288"/>
                  </a:lnTo>
                  <a:lnTo>
                    <a:pt x="102343" y="47381"/>
                  </a:lnTo>
                  <a:lnTo>
                    <a:pt x="101372" y="49229"/>
                  </a:lnTo>
                  <a:lnTo>
                    <a:pt x="101355" y="49859"/>
                  </a:lnTo>
                  <a:lnTo>
                    <a:pt x="101202" y="50077"/>
                  </a:lnTo>
                  <a:lnTo>
                    <a:pt x="100956" y="50226"/>
                  </a:lnTo>
                  <a:lnTo>
                    <a:pt x="100509" y="50185"/>
                  </a:lnTo>
                  <a:lnTo>
                    <a:pt x="99928" y="49999"/>
                  </a:lnTo>
                  <a:lnTo>
                    <a:pt x="99221" y="50025"/>
                  </a:lnTo>
                  <a:lnTo>
                    <a:pt x="99077" y="50390"/>
                  </a:lnTo>
                  <a:lnTo>
                    <a:pt x="98534" y="50714"/>
                  </a:lnTo>
                  <a:lnTo>
                    <a:pt x="97919" y="50707"/>
                  </a:lnTo>
                  <a:lnTo>
                    <a:pt x="97591" y="50371"/>
                  </a:lnTo>
                  <a:lnTo>
                    <a:pt x="97433" y="49826"/>
                  </a:lnTo>
                  <a:lnTo>
                    <a:pt x="96994" y="49889"/>
                  </a:lnTo>
                  <a:lnTo>
                    <a:pt x="95873" y="50927"/>
                  </a:lnTo>
                  <a:lnTo>
                    <a:pt x="95408" y="51035"/>
                  </a:lnTo>
                  <a:lnTo>
                    <a:pt x="94865" y="51687"/>
                  </a:lnTo>
                  <a:lnTo>
                    <a:pt x="94466" y="52865"/>
                  </a:lnTo>
                  <a:lnTo>
                    <a:pt x="94043" y="53417"/>
                  </a:lnTo>
                  <a:lnTo>
                    <a:pt x="93971" y="54292"/>
                  </a:lnTo>
                  <a:lnTo>
                    <a:pt x="93617" y="55232"/>
                  </a:lnTo>
                  <a:lnTo>
                    <a:pt x="93757" y="55832"/>
                  </a:lnTo>
                  <a:lnTo>
                    <a:pt x="93887" y="55914"/>
                  </a:lnTo>
                  <a:lnTo>
                    <a:pt x="93969" y="56089"/>
                  </a:lnTo>
                  <a:lnTo>
                    <a:pt x="94147" y="56960"/>
                  </a:lnTo>
                  <a:lnTo>
                    <a:pt x="94222" y="57489"/>
                  </a:lnTo>
                  <a:lnTo>
                    <a:pt x="94608" y="57955"/>
                  </a:lnTo>
                  <a:lnTo>
                    <a:pt x="95366" y="59334"/>
                  </a:lnTo>
                  <a:lnTo>
                    <a:pt x="95763" y="59587"/>
                  </a:lnTo>
                  <a:lnTo>
                    <a:pt x="96275" y="59710"/>
                  </a:lnTo>
                  <a:lnTo>
                    <a:pt x="96978" y="59736"/>
                  </a:lnTo>
                  <a:lnTo>
                    <a:pt x="97548" y="59892"/>
                  </a:lnTo>
                  <a:lnTo>
                    <a:pt x="98276" y="60671"/>
                  </a:lnTo>
                  <a:lnTo>
                    <a:pt x="98190" y="61319"/>
                  </a:lnTo>
                  <a:lnTo>
                    <a:pt x="97887" y="62318"/>
                  </a:lnTo>
                  <a:lnTo>
                    <a:pt x="97781" y="63350"/>
                  </a:lnTo>
                  <a:lnTo>
                    <a:pt x="98095" y="64058"/>
                  </a:lnTo>
                  <a:lnTo>
                    <a:pt x="98314" y="64348"/>
                  </a:lnTo>
                  <a:lnTo>
                    <a:pt x="98966" y="64494"/>
                  </a:lnTo>
                  <a:lnTo>
                    <a:pt x="99305" y="64820"/>
                  </a:lnTo>
                  <a:lnTo>
                    <a:pt x="101004" y="63885"/>
                  </a:lnTo>
                  <a:lnTo>
                    <a:pt x="101489" y="66050"/>
                  </a:lnTo>
                  <a:lnTo>
                    <a:pt x="104276" y="66360"/>
                  </a:lnTo>
                  <a:lnTo>
                    <a:pt x="106173" y="67004"/>
                  </a:lnTo>
                  <a:lnTo>
                    <a:pt x="105423" y="69431"/>
                  </a:lnTo>
                  <a:lnTo>
                    <a:pt x="101993" y="73337"/>
                  </a:lnTo>
                  <a:lnTo>
                    <a:pt x="103514" y="74869"/>
                  </a:lnTo>
                  <a:lnTo>
                    <a:pt x="103828" y="75447"/>
                  </a:lnTo>
                  <a:lnTo>
                    <a:pt x="103582" y="75801"/>
                  </a:lnTo>
                  <a:lnTo>
                    <a:pt x="102340" y="77209"/>
                  </a:lnTo>
                  <a:lnTo>
                    <a:pt x="102078" y="77958"/>
                  </a:lnTo>
                  <a:lnTo>
                    <a:pt x="103019" y="78305"/>
                  </a:lnTo>
                  <a:lnTo>
                    <a:pt x="103895" y="78245"/>
                  </a:lnTo>
                  <a:lnTo>
                    <a:pt x="104697" y="78387"/>
                  </a:lnTo>
                  <a:lnTo>
                    <a:pt x="105178" y="78302"/>
                  </a:lnTo>
                  <a:lnTo>
                    <a:pt x="105710" y="78030"/>
                  </a:lnTo>
                  <a:lnTo>
                    <a:pt x="105908" y="77601"/>
                  </a:lnTo>
                  <a:lnTo>
                    <a:pt x="106304" y="77039"/>
                  </a:lnTo>
                  <a:lnTo>
                    <a:pt x="107791" y="75754"/>
                  </a:lnTo>
                  <a:lnTo>
                    <a:pt x="108039" y="75954"/>
                  </a:lnTo>
                  <a:lnTo>
                    <a:pt x="108082" y="76948"/>
                  </a:lnTo>
                  <a:lnTo>
                    <a:pt x="107847" y="78304"/>
                  </a:lnTo>
                  <a:lnTo>
                    <a:pt x="108293" y="79185"/>
                  </a:lnTo>
                  <a:lnTo>
                    <a:pt x="109197" y="79766"/>
                  </a:lnTo>
                  <a:lnTo>
                    <a:pt x="109556" y="83305"/>
                  </a:lnTo>
                  <a:lnTo>
                    <a:pt x="111309" y="81179"/>
                  </a:lnTo>
                  <a:lnTo>
                    <a:pt x="111848" y="80525"/>
                  </a:lnTo>
                  <a:lnTo>
                    <a:pt x="113059" y="79048"/>
                  </a:lnTo>
                  <a:lnTo>
                    <a:pt x="113263" y="79102"/>
                  </a:lnTo>
                  <a:lnTo>
                    <a:pt x="113942" y="79981"/>
                  </a:lnTo>
                  <a:lnTo>
                    <a:pt x="114103" y="80099"/>
                  </a:lnTo>
                  <a:lnTo>
                    <a:pt x="118382" y="80059"/>
                  </a:lnTo>
                  <a:lnTo>
                    <a:pt x="119919" y="80045"/>
                  </a:lnTo>
                  <a:lnTo>
                    <a:pt x="119940" y="80235"/>
                  </a:lnTo>
                  <a:lnTo>
                    <a:pt x="119667" y="80563"/>
                  </a:lnTo>
                  <a:lnTo>
                    <a:pt x="119653" y="80749"/>
                  </a:lnTo>
                  <a:lnTo>
                    <a:pt x="119878" y="81293"/>
                  </a:lnTo>
                  <a:lnTo>
                    <a:pt x="120127" y="81323"/>
                  </a:lnTo>
                  <a:lnTo>
                    <a:pt x="120342" y="81167"/>
                  </a:lnTo>
                  <a:lnTo>
                    <a:pt x="121382" y="80914"/>
                  </a:lnTo>
                  <a:lnTo>
                    <a:pt x="122882" y="81015"/>
                  </a:lnTo>
                  <a:lnTo>
                    <a:pt x="123206" y="81097"/>
                  </a:lnTo>
                  <a:lnTo>
                    <a:pt x="123188" y="81857"/>
                  </a:lnTo>
                  <a:lnTo>
                    <a:pt x="122905" y="82870"/>
                  </a:lnTo>
                  <a:lnTo>
                    <a:pt x="123075" y="83284"/>
                  </a:lnTo>
                  <a:lnTo>
                    <a:pt x="123903" y="83914"/>
                  </a:lnTo>
                  <a:lnTo>
                    <a:pt x="124561" y="84280"/>
                  </a:lnTo>
                  <a:lnTo>
                    <a:pt x="124946" y="83922"/>
                  </a:lnTo>
                  <a:lnTo>
                    <a:pt x="125693" y="84648"/>
                  </a:lnTo>
                  <a:lnTo>
                    <a:pt x="125918" y="84994"/>
                  </a:lnTo>
                  <a:lnTo>
                    <a:pt x="126222" y="86112"/>
                  </a:lnTo>
                  <a:lnTo>
                    <a:pt x="126553" y="86369"/>
                  </a:lnTo>
                  <a:lnTo>
                    <a:pt x="127343" y="84997"/>
                  </a:lnTo>
                  <a:lnTo>
                    <a:pt x="127401" y="84546"/>
                  </a:lnTo>
                  <a:lnTo>
                    <a:pt x="129075" y="86286"/>
                  </a:lnTo>
                  <a:lnTo>
                    <a:pt x="127280" y="88470"/>
                  </a:lnTo>
                  <a:lnTo>
                    <a:pt x="128561" y="89803"/>
                  </a:lnTo>
                  <a:lnTo>
                    <a:pt x="127772" y="90708"/>
                  </a:lnTo>
                  <a:lnTo>
                    <a:pt x="128430" y="91368"/>
                  </a:lnTo>
                  <a:lnTo>
                    <a:pt x="129571" y="91967"/>
                  </a:lnTo>
                  <a:lnTo>
                    <a:pt x="130252" y="91170"/>
                  </a:lnTo>
                  <a:lnTo>
                    <a:pt x="130791" y="91162"/>
                  </a:lnTo>
                  <a:lnTo>
                    <a:pt x="131581" y="90319"/>
                  </a:lnTo>
                  <a:lnTo>
                    <a:pt x="131805" y="90526"/>
                  </a:lnTo>
                  <a:lnTo>
                    <a:pt x="131966" y="90719"/>
                  </a:lnTo>
                  <a:lnTo>
                    <a:pt x="132334" y="91554"/>
                  </a:lnTo>
                  <a:lnTo>
                    <a:pt x="132365" y="91807"/>
                  </a:lnTo>
                  <a:lnTo>
                    <a:pt x="130954" y="92832"/>
                  </a:lnTo>
                  <a:lnTo>
                    <a:pt x="130184" y="93551"/>
                  </a:lnTo>
                  <a:lnTo>
                    <a:pt x="129871" y="93268"/>
                  </a:lnTo>
                  <a:lnTo>
                    <a:pt x="129701" y="93287"/>
                  </a:lnTo>
                  <a:lnTo>
                    <a:pt x="129892" y="93782"/>
                  </a:lnTo>
                  <a:lnTo>
                    <a:pt x="130358" y="94180"/>
                  </a:lnTo>
                  <a:lnTo>
                    <a:pt x="130702" y="93990"/>
                  </a:lnTo>
                  <a:lnTo>
                    <a:pt x="130910" y="93759"/>
                  </a:lnTo>
                  <a:lnTo>
                    <a:pt x="131186" y="94192"/>
                  </a:lnTo>
                  <a:lnTo>
                    <a:pt x="131615" y="95160"/>
                  </a:lnTo>
                  <a:lnTo>
                    <a:pt x="131953" y="95408"/>
                  </a:lnTo>
                  <a:lnTo>
                    <a:pt x="133935" y="94732"/>
                  </a:lnTo>
                  <a:lnTo>
                    <a:pt x="135789" y="92519"/>
                  </a:lnTo>
                  <a:lnTo>
                    <a:pt x="137287" y="94043"/>
                  </a:lnTo>
                  <a:lnTo>
                    <a:pt x="137549" y="94695"/>
                  </a:lnTo>
                  <a:lnTo>
                    <a:pt x="137164" y="95146"/>
                  </a:lnTo>
                  <a:lnTo>
                    <a:pt x="138655" y="96659"/>
                  </a:lnTo>
                  <a:lnTo>
                    <a:pt x="139449" y="97073"/>
                  </a:lnTo>
                  <a:lnTo>
                    <a:pt x="138587" y="98194"/>
                  </a:lnTo>
                  <a:lnTo>
                    <a:pt x="138508" y="98910"/>
                  </a:lnTo>
                  <a:lnTo>
                    <a:pt x="138595" y="99656"/>
                  </a:lnTo>
                  <a:lnTo>
                    <a:pt x="140152" y="100039"/>
                  </a:lnTo>
                  <a:lnTo>
                    <a:pt x="142271" y="100069"/>
                  </a:lnTo>
                  <a:lnTo>
                    <a:pt x="142683" y="100605"/>
                  </a:lnTo>
                  <a:lnTo>
                    <a:pt x="142956" y="101135"/>
                  </a:lnTo>
                  <a:lnTo>
                    <a:pt x="142646" y="101181"/>
                  </a:lnTo>
                  <a:lnTo>
                    <a:pt x="142339" y="101051"/>
                  </a:lnTo>
                  <a:lnTo>
                    <a:pt x="141801" y="101172"/>
                  </a:lnTo>
                  <a:lnTo>
                    <a:pt x="141604" y="101336"/>
                  </a:lnTo>
                  <a:lnTo>
                    <a:pt x="141282" y="102007"/>
                  </a:lnTo>
                  <a:lnTo>
                    <a:pt x="141020" y="102145"/>
                  </a:lnTo>
                  <a:lnTo>
                    <a:pt x="140335" y="102271"/>
                  </a:lnTo>
                  <a:lnTo>
                    <a:pt x="140240" y="102603"/>
                  </a:lnTo>
                  <a:lnTo>
                    <a:pt x="140356" y="102833"/>
                  </a:lnTo>
                  <a:lnTo>
                    <a:pt x="141067" y="103165"/>
                  </a:lnTo>
                  <a:lnTo>
                    <a:pt x="141189" y="103356"/>
                  </a:lnTo>
                  <a:lnTo>
                    <a:pt x="141295" y="103777"/>
                  </a:lnTo>
                  <a:lnTo>
                    <a:pt x="141639" y="104182"/>
                  </a:lnTo>
                  <a:lnTo>
                    <a:pt x="141922" y="104223"/>
                  </a:lnTo>
                  <a:lnTo>
                    <a:pt x="143232" y="104107"/>
                  </a:lnTo>
                  <a:lnTo>
                    <a:pt x="143501" y="104490"/>
                  </a:lnTo>
                  <a:lnTo>
                    <a:pt x="143576" y="104714"/>
                  </a:lnTo>
                  <a:lnTo>
                    <a:pt x="143576" y="105403"/>
                  </a:lnTo>
                  <a:lnTo>
                    <a:pt x="143674" y="106263"/>
                  </a:lnTo>
                  <a:lnTo>
                    <a:pt x="143451" y="106372"/>
                  </a:lnTo>
                  <a:lnTo>
                    <a:pt x="143022" y="107050"/>
                  </a:lnTo>
                  <a:lnTo>
                    <a:pt x="142121" y="107766"/>
                  </a:lnTo>
                  <a:lnTo>
                    <a:pt x="141252" y="107178"/>
                  </a:lnTo>
                  <a:lnTo>
                    <a:pt x="139663" y="106805"/>
                  </a:lnTo>
                  <a:lnTo>
                    <a:pt x="139462" y="106919"/>
                  </a:lnTo>
                  <a:lnTo>
                    <a:pt x="139511" y="107859"/>
                  </a:lnTo>
                  <a:lnTo>
                    <a:pt x="139249" y="108791"/>
                  </a:lnTo>
                  <a:lnTo>
                    <a:pt x="138662" y="109902"/>
                  </a:lnTo>
                  <a:lnTo>
                    <a:pt x="137191" y="109222"/>
                  </a:lnTo>
                  <a:lnTo>
                    <a:pt x="136187" y="108942"/>
                  </a:lnTo>
                  <a:lnTo>
                    <a:pt x="135969" y="109523"/>
                  </a:lnTo>
                  <a:lnTo>
                    <a:pt x="135329" y="109695"/>
                  </a:lnTo>
                  <a:lnTo>
                    <a:pt x="135251" y="109378"/>
                  </a:lnTo>
                  <a:lnTo>
                    <a:pt x="134795" y="109110"/>
                  </a:lnTo>
                  <a:lnTo>
                    <a:pt x="133948" y="109423"/>
                  </a:lnTo>
                  <a:lnTo>
                    <a:pt x="133144" y="109426"/>
                  </a:lnTo>
                  <a:lnTo>
                    <a:pt x="132974" y="109631"/>
                  </a:lnTo>
                  <a:lnTo>
                    <a:pt x="133583" y="110227"/>
                  </a:lnTo>
                  <a:lnTo>
                    <a:pt x="133630" y="110484"/>
                  </a:lnTo>
                  <a:lnTo>
                    <a:pt x="132918" y="110269"/>
                  </a:lnTo>
                  <a:lnTo>
                    <a:pt x="132227" y="111002"/>
                  </a:lnTo>
                  <a:lnTo>
                    <a:pt x="131331" y="110060"/>
                  </a:lnTo>
                  <a:lnTo>
                    <a:pt x="129538" y="109943"/>
                  </a:lnTo>
                  <a:lnTo>
                    <a:pt x="129133" y="109821"/>
                  </a:lnTo>
                  <a:lnTo>
                    <a:pt x="126742" y="108714"/>
                  </a:lnTo>
                  <a:lnTo>
                    <a:pt x="126528" y="109286"/>
                  </a:lnTo>
                  <a:lnTo>
                    <a:pt x="125872" y="110255"/>
                  </a:lnTo>
                  <a:lnTo>
                    <a:pt x="125862" y="110766"/>
                  </a:lnTo>
                  <a:lnTo>
                    <a:pt x="125851" y="110913"/>
                  </a:lnTo>
                  <a:lnTo>
                    <a:pt x="127170" y="112203"/>
                  </a:lnTo>
                  <a:lnTo>
                    <a:pt x="127953" y="111930"/>
                  </a:lnTo>
                  <a:lnTo>
                    <a:pt x="128204" y="111956"/>
                  </a:lnTo>
                  <a:lnTo>
                    <a:pt x="128711" y="112292"/>
                  </a:lnTo>
                  <a:lnTo>
                    <a:pt x="128769" y="112634"/>
                  </a:lnTo>
                  <a:lnTo>
                    <a:pt x="129208" y="113130"/>
                  </a:lnTo>
                  <a:lnTo>
                    <a:pt x="130236" y="113923"/>
                  </a:lnTo>
                  <a:lnTo>
                    <a:pt x="130651" y="114158"/>
                  </a:lnTo>
                  <a:lnTo>
                    <a:pt x="131009" y="114221"/>
                  </a:lnTo>
                  <a:lnTo>
                    <a:pt x="131692" y="113994"/>
                  </a:lnTo>
                  <a:lnTo>
                    <a:pt x="132859" y="114426"/>
                  </a:lnTo>
                  <a:lnTo>
                    <a:pt x="133655" y="115324"/>
                  </a:lnTo>
                  <a:lnTo>
                    <a:pt x="133645" y="115976"/>
                  </a:lnTo>
                  <a:lnTo>
                    <a:pt x="133706" y="116375"/>
                  </a:lnTo>
                  <a:lnTo>
                    <a:pt x="134523" y="116528"/>
                  </a:lnTo>
                  <a:lnTo>
                    <a:pt x="134856" y="116770"/>
                  </a:lnTo>
                  <a:lnTo>
                    <a:pt x="134917" y="117184"/>
                  </a:lnTo>
                  <a:lnTo>
                    <a:pt x="135301" y="118152"/>
                  </a:lnTo>
                  <a:lnTo>
                    <a:pt x="135482" y="118391"/>
                  </a:lnTo>
                  <a:lnTo>
                    <a:pt x="136522" y="119155"/>
                  </a:lnTo>
                  <a:lnTo>
                    <a:pt x="136665" y="119166"/>
                  </a:lnTo>
                  <a:lnTo>
                    <a:pt x="136795" y="119033"/>
                  </a:lnTo>
                  <a:lnTo>
                    <a:pt x="136702" y="118854"/>
                  </a:lnTo>
                  <a:lnTo>
                    <a:pt x="136672" y="118030"/>
                  </a:lnTo>
                  <a:lnTo>
                    <a:pt x="136809" y="116875"/>
                  </a:lnTo>
                  <a:lnTo>
                    <a:pt x="137230" y="116800"/>
                  </a:lnTo>
                  <a:lnTo>
                    <a:pt x="137445" y="116651"/>
                  </a:lnTo>
                  <a:lnTo>
                    <a:pt x="138411" y="115499"/>
                  </a:lnTo>
                  <a:lnTo>
                    <a:pt x="138442" y="115057"/>
                  </a:lnTo>
                  <a:lnTo>
                    <a:pt x="138054" y="114949"/>
                  </a:lnTo>
                  <a:lnTo>
                    <a:pt x="137714" y="114468"/>
                  </a:lnTo>
                  <a:lnTo>
                    <a:pt x="137512" y="113576"/>
                  </a:lnTo>
                  <a:lnTo>
                    <a:pt x="137547" y="113240"/>
                  </a:lnTo>
                  <a:lnTo>
                    <a:pt x="137660" y="113041"/>
                  </a:lnTo>
                  <a:lnTo>
                    <a:pt x="137803" y="113187"/>
                  </a:lnTo>
                  <a:lnTo>
                    <a:pt x="138075" y="113146"/>
                  </a:lnTo>
                  <a:lnTo>
                    <a:pt x="138535" y="112699"/>
                  </a:lnTo>
                  <a:lnTo>
                    <a:pt x="138440" y="112401"/>
                  </a:lnTo>
                  <a:lnTo>
                    <a:pt x="138515" y="112203"/>
                  </a:lnTo>
                  <a:lnTo>
                    <a:pt x="138647" y="112088"/>
                  </a:lnTo>
                  <a:lnTo>
                    <a:pt x="138925" y="112078"/>
                  </a:lnTo>
                  <a:lnTo>
                    <a:pt x="139827" y="112347"/>
                  </a:lnTo>
                  <a:lnTo>
                    <a:pt x="141404" y="114033"/>
                  </a:lnTo>
                  <a:lnTo>
                    <a:pt x="141785" y="114111"/>
                  </a:lnTo>
                  <a:lnTo>
                    <a:pt x="145365" y="114317"/>
                  </a:lnTo>
                  <a:lnTo>
                    <a:pt x="147647" y="115554"/>
                  </a:lnTo>
                  <a:lnTo>
                    <a:pt x="147462" y="116397"/>
                  </a:lnTo>
                  <a:lnTo>
                    <a:pt x="147105" y="117254"/>
                  </a:lnTo>
                  <a:lnTo>
                    <a:pt x="146622" y="118003"/>
                  </a:lnTo>
                  <a:lnTo>
                    <a:pt x="145333" y="119613"/>
                  </a:lnTo>
                  <a:lnTo>
                    <a:pt x="146099" y="120127"/>
                  </a:lnTo>
                  <a:lnTo>
                    <a:pt x="146072" y="120436"/>
                  </a:lnTo>
                  <a:lnTo>
                    <a:pt x="145851" y="120693"/>
                  </a:lnTo>
                  <a:lnTo>
                    <a:pt x="145487" y="120846"/>
                  </a:lnTo>
                  <a:lnTo>
                    <a:pt x="144810" y="120250"/>
                  </a:lnTo>
                  <a:lnTo>
                    <a:pt x="144205" y="121256"/>
                  </a:lnTo>
                  <a:lnTo>
                    <a:pt x="144215" y="121975"/>
                  </a:lnTo>
                  <a:lnTo>
                    <a:pt x="144161" y="122132"/>
                  </a:lnTo>
                  <a:lnTo>
                    <a:pt x="143637" y="122922"/>
                  </a:lnTo>
                  <a:lnTo>
                    <a:pt x="144365" y="123633"/>
                  </a:lnTo>
                  <a:lnTo>
                    <a:pt x="144991" y="124084"/>
                  </a:lnTo>
                  <a:lnTo>
                    <a:pt x="146776" y="126181"/>
                  </a:lnTo>
                  <a:lnTo>
                    <a:pt x="147130" y="126792"/>
                  </a:lnTo>
                  <a:lnTo>
                    <a:pt x="146379" y="127310"/>
                  </a:lnTo>
                  <a:lnTo>
                    <a:pt x="147786" y="127295"/>
                  </a:lnTo>
                  <a:lnTo>
                    <a:pt x="148106" y="127485"/>
                  </a:lnTo>
                  <a:lnTo>
                    <a:pt x="148157" y="128480"/>
                  </a:lnTo>
                  <a:lnTo>
                    <a:pt x="148000" y="129824"/>
                  </a:lnTo>
                  <a:lnTo>
                    <a:pt x="147861" y="130094"/>
                  </a:lnTo>
                  <a:lnTo>
                    <a:pt x="147236" y="129806"/>
                  </a:lnTo>
                  <a:lnTo>
                    <a:pt x="147062" y="129620"/>
                  </a:lnTo>
                  <a:lnTo>
                    <a:pt x="146600" y="128480"/>
                  </a:lnTo>
                  <a:lnTo>
                    <a:pt x="146155" y="128081"/>
                  </a:lnTo>
                  <a:lnTo>
                    <a:pt x="145842" y="127940"/>
                  </a:lnTo>
                  <a:lnTo>
                    <a:pt x="144999" y="128745"/>
                  </a:lnTo>
                  <a:lnTo>
                    <a:pt x="144612" y="129956"/>
                  </a:lnTo>
                  <a:lnTo>
                    <a:pt x="144853" y="130652"/>
                  </a:lnTo>
                  <a:lnTo>
                    <a:pt x="147216" y="132664"/>
                  </a:lnTo>
                  <a:lnTo>
                    <a:pt x="151570" y="131523"/>
                  </a:lnTo>
                  <a:lnTo>
                    <a:pt x="151581" y="131980"/>
                  </a:lnTo>
                  <a:lnTo>
                    <a:pt x="151291" y="133190"/>
                  </a:lnTo>
                  <a:lnTo>
                    <a:pt x="151447" y="133432"/>
                  </a:lnTo>
                  <a:lnTo>
                    <a:pt x="151613" y="133544"/>
                  </a:lnTo>
                  <a:lnTo>
                    <a:pt x="152011" y="133633"/>
                  </a:lnTo>
                  <a:lnTo>
                    <a:pt x="152385" y="133902"/>
                  </a:lnTo>
                  <a:lnTo>
                    <a:pt x="152368" y="134185"/>
                  </a:lnTo>
                  <a:lnTo>
                    <a:pt x="152187" y="134628"/>
                  </a:lnTo>
                  <a:lnTo>
                    <a:pt x="152228" y="134777"/>
                  </a:lnTo>
                  <a:lnTo>
                    <a:pt x="152514" y="134941"/>
                  </a:lnTo>
                  <a:lnTo>
                    <a:pt x="153319" y="134956"/>
                  </a:lnTo>
                  <a:lnTo>
                    <a:pt x="153703" y="135251"/>
                  </a:lnTo>
                  <a:lnTo>
                    <a:pt x="155013" y="136760"/>
                  </a:lnTo>
                  <a:lnTo>
                    <a:pt x="154972" y="138245"/>
                  </a:lnTo>
                  <a:lnTo>
                    <a:pt x="154065" y="139293"/>
                  </a:lnTo>
                  <a:lnTo>
                    <a:pt x="154027" y="139446"/>
                  </a:lnTo>
                  <a:lnTo>
                    <a:pt x="154109" y="139606"/>
                  </a:lnTo>
                  <a:lnTo>
                    <a:pt x="154618" y="139998"/>
                  </a:lnTo>
                  <a:lnTo>
                    <a:pt x="154730" y="140802"/>
                  </a:lnTo>
                  <a:lnTo>
                    <a:pt x="155080" y="141194"/>
                  </a:lnTo>
                  <a:lnTo>
                    <a:pt x="153968" y="141298"/>
                  </a:lnTo>
                  <a:lnTo>
                    <a:pt x="154019" y="141884"/>
                  </a:lnTo>
                  <a:lnTo>
                    <a:pt x="153296" y="141956"/>
                  </a:lnTo>
                  <a:lnTo>
                    <a:pt x="153217" y="141373"/>
                  </a:lnTo>
                  <a:lnTo>
                    <a:pt x="152318" y="141460"/>
                  </a:lnTo>
                  <a:lnTo>
                    <a:pt x="150439" y="143526"/>
                  </a:lnTo>
                  <a:lnTo>
                    <a:pt x="149736" y="142762"/>
                  </a:lnTo>
                  <a:lnTo>
                    <a:pt x="147503" y="145302"/>
                  </a:lnTo>
                  <a:lnTo>
                    <a:pt x="146749" y="144452"/>
                  </a:lnTo>
                  <a:lnTo>
                    <a:pt x="145527" y="145660"/>
                  </a:lnTo>
                  <a:lnTo>
                    <a:pt x="141596" y="141015"/>
                  </a:lnTo>
                  <a:lnTo>
                    <a:pt x="141387" y="141172"/>
                  </a:lnTo>
                  <a:lnTo>
                    <a:pt x="140124" y="142599"/>
                  </a:lnTo>
                  <a:lnTo>
                    <a:pt x="137447" y="145709"/>
                  </a:lnTo>
                  <a:lnTo>
                    <a:pt x="137855" y="146197"/>
                  </a:lnTo>
                  <a:lnTo>
                    <a:pt x="138285" y="147434"/>
                  </a:lnTo>
                  <a:lnTo>
                    <a:pt x="137531" y="150486"/>
                  </a:lnTo>
                  <a:lnTo>
                    <a:pt x="137606" y="151916"/>
                  </a:lnTo>
                  <a:lnTo>
                    <a:pt x="137517" y="153116"/>
                  </a:lnTo>
                  <a:lnTo>
                    <a:pt x="137676" y="154979"/>
                  </a:lnTo>
                  <a:lnTo>
                    <a:pt x="136912" y="155843"/>
                  </a:lnTo>
                  <a:lnTo>
                    <a:pt x="137258" y="157803"/>
                  </a:lnTo>
                  <a:lnTo>
                    <a:pt x="136878" y="158048"/>
                  </a:lnTo>
                  <a:lnTo>
                    <a:pt x="135913" y="158930"/>
                  </a:lnTo>
                  <a:lnTo>
                    <a:pt x="135477" y="158351"/>
                  </a:lnTo>
                  <a:lnTo>
                    <a:pt x="135011" y="157517"/>
                  </a:lnTo>
                  <a:lnTo>
                    <a:pt x="134593" y="157137"/>
                  </a:lnTo>
                  <a:lnTo>
                    <a:pt x="133953" y="156935"/>
                  </a:lnTo>
                  <a:lnTo>
                    <a:pt x="131693" y="156824"/>
                  </a:lnTo>
                  <a:lnTo>
                    <a:pt x="131282" y="156444"/>
                  </a:lnTo>
                  <a:lnTo>
                    <a:pt x="130777" y="155753"/>
                  </a:lnTo>
                  <a:lnTo>
                    <a:pt x="130427" y="155127"/>
                  </a:lnTo>
                  <a:lnTo>
                    <a:pt x="130400" y="154877"/>
                  </a:lnTo>
                  <a:lnTo>
                    <a:pt x="130553" y="154717"/>
                  </a:lnTo>
                  <a:lnTo>
                    <a:pt x="129911" y="154337"/>
                  </a:lnTo>
                  <a:lnTo>
                    <a:pt x="129653" y="154572"/>
                  </a:lnTo>
                  <a:lnTo>
                    <a:pt x="129507" y="154561"/>
                  </a:lnTo>
                  <a:lnTo>
                    <a:pt x="128281" y="153552"/>
                  </a:lnTo>
                  <a:lnTo>
                    <a:pt x="127622" y="153935"/>
                  </a:lnTo>
                  <a:lnTo>
                    <a:pt x="126693" y="154137"/>
                  </a:lnTo>
                  <a:lnTo>
                    <a:pt x="126162" y="154022"/>
                  </a:lnTo>
                  <a:lnTo>
                    <a:pt x="125406" y="152561"/>
                  </a:lnTo>
                  <a:lnTo>
                    <a:pt x="124659" y="152919"/>
                  </a:lnTo>
                  <a:lnTo>
                    <a:pt x="123913" y="150584"/>
                  </a:lnTo>
                  <a:lnTo>
                    <a:pt x="122963" y="147976"/>
                  </a:lnTo>
                  <a:lnTo>
                    <a:pt x="121832" y="149231"/>
                  </a:lnTo>
                  <a:lnTo>
                    <a:pt x="120993" y="150050"/>
                  </a:lnTo>
                  <a:lnTo>
                    <a:pt x="121044" y="153365"/>
                  </a:lnTo>
                  <a:lnTo>
                    <a:pt x="119486" y="153390"/>
                  </a:lnTo>
                  <a:lnTo>
                    <a:pt x="119225" y="152768"/>
                  </a:lnTo>
                  <a:lnTo>
                    <a:pt x="118645" y="152671"/>
                  </a:lnTo>
                  <a:lnTo>
                    <a:pt x="119001" y="152809"/>
                  </a:lnTo>
                  <a:lnTo>
                    <a:pt x="119126" y="153405"/>
                  </a:lnTo>
                  <a:lnTo>
                    <a:pt x="119126" y="153610"/>
                  </a:lnTo>
                  <a:lnTo>
                    <a:pt x="118627" y="154977"/>
                  </a:lnTo>
                  <a:lnTo>
                    <a:pt x="119282" y="155022"/>
                  </a:lnTo>
                  <a:lnTo>
                    <a:pt x="119376" y="161565"/>
                  </a:lnTo>
                  <a:lnTo>
                    <a:pt x="119400" y="161867"/>
                  </a:lnTo>
                  <a:lnTo>
                    <a:pt x="119495" y="162061"/>
                  </a:lnTo>
                  <a:lnTo>
                    <a:pt x="119498" y="164062"/>
                  </a:lnTo>
                  <a:lnTo>
                    <a:pt x="119820" y="164178"/>
                  </a:lnTo>
                  <a:lnTo>
                    <a:pt x="119383" y="164282"/>
                  </a:lnTo>
                  <a:lnTo>
                    <a:pt x="118126" y="165055"/>
                  </a:lnTo>
                  <a:lnTo>
                    <a:pt x="109527" y="169378"/>
                  </a:lnTo>
                  <a:lnTo>
                    <a:pt x="109164" y="169557"/>
                  </a:lnTo>
                  <a:lnTo>
                    <a:pt x="109184" y="168349"/>
                  </a:lnTo>
                  <a:lnTo>
                    <a:pt x="108837" y="168317"/>
                  </a:lnTo>
                  <a:lnTo>
                    <a:pt x="108545" y="168883"/>
                  </a:lnTo>
                  <a:lnTo>
                    <a:pt x="108528" y="169222"/>
                  </a:lnTo>
                  <a:lnTo>
                    <a:pt x="108689" y="169453"/>
                  </a:lnTo>
                  <a:lnTo>
                    <a:pt x="108598" y="169843"/>
                  </a:lnTo>
                  <a:lnTo>
                    <a:pt x="107256" y="170518"/>
                  </a:lnTo>
                  <a:lnTo>
                    <a:pt x="106341" y="169798"/>
                  </a:lnTo>
                  <a:lnTo>
                    <a:pt x="105612" y="169000"/>
                  </a:lnTo>
                  <a:lnTo>
                    <a:pt x="105303" y="167767"/>
                  </a:lnTo>
                  <a:lnTo>
                    <a:pt x="104866" y="166664"/>
                  </a:lnTo>
                  <a:lnTo>
                    <a:pt x="105087" y="166377"/>
                  </a:lnTo>
                  <a:lnTo>
                    <a:pt x="104861" y="165677"/>
                  </a:lnTo>
                  <a:lnTo>
                    <a:pt x="98375" y="169129"/>
                  </a:lnTo>
                  <a:lnTo>
                    <a:pt x="98924" y="169559"/>
                  </a:lnTo>
                  <a:lnTo>
                    <a:pt x="99148" y="169991"/>
                  </a:lnTo>
                  <a:lnTo>
                    <a:pt x="99029" y="170185"/>
                  </a:lnTo>
                  <a:lnTo>
                    <a:pt x="98602" y="170144"/>
                  </a:lnTo>
                  <a:lnTo>
                    <a:pt x="98446" y="170274"/>
                  </a:lnTo>
                  <a:lnTo>
                    <a:pt x="98622" y="171489"/>
                  </a:lnTo>
                  <a:lnTo>
                    <a:pt x="98837" y="172465"/>
                  </a:lnTo>
                  <a:lnTo>
                    <a:pt x="98820" y="172685"/>
                  </a:lnTo>
                  <a:lnTo>
                    <a:pt x="98596" y="172905"/>
                  </a:lnTo>
                  <a:lnTo>
                    <a:pt x="98243" y="172775"/>
                  </a:lnTo>
                  <a:lnTo>
                    <a:pt x="97758" y="172115"/>
                  </a:lnTo>
                  <a:lnTo>
                    <a:pt x="97530" y="171531"/>
                  </a:lnTo>
                  <a:lnTo>
                    <a:pt x="97666" y="170733"/>
                  </a:lnTo>
                  <a:lnTo>
                    <a:pt x="97259" y="170141"/>
                  </a:lnTo>
                  <a:lnTo>
                    <a:pt x="96964" y="170055"/>
                  </a:lnTo>
                  <a:lnTo>
                    <a:pt x="96228" y="169116"/>
                  </a:lnTo>
                  <a:lnTo>
                    <a:pt x="95587" y="168677"/>
                  </a:lnTo>
                  <a:lnTo>
                    <a:pt x="95091" y="168464"/>
                  </a:lnTo>
                  <a:lnTo>
                    <a:pt x="94328" y="168583"/>
                  </a:lnTo>
                  <a:lnTo>
                    <a:pt x="91544" y="164929"/>
                  </a:lnTo>
                  <a:lnTo>
                    <a:pt x="91404" y="164746"/>
                  </a:lnTo>
                  <a:lnTo>
                    <a:pt x="91067" y="164112"/>
                  </a:lnTo>
                  <a:lnTo>
                    <a:pt x="90980" y="161481"/>
                  </a:lnTo>
                  <a:lnTo>
                    <a:pt x="90919" y="161317"/>
                  </a:lnTo>
                  <a:lnTo>
                    <a:pt x="90003" y="160266"/>
                  </a:lnTo>
                  <a:lnTo>
                    <a:pt x="89949" y="160028"/>
                  </a:lnTo>
                  <a:lnTo>
                    <a:pt x="89980" y="159383"/>
                  </a:lnTo>
                  <a:lnTo>
                    <a:pt x="87300" y="159386"/>
                  </a:lnTo>
                  <a:lnTo>
                    <a:pt x="87085" y="159387"/>
                  </a:lnTo>
                  <a:lnTo>
                    <a:pt x="82127" y="159445"/>
                  </a:lnTo>
                  <a:lnTo>
                    <a:pt x="82249" y="159650"/>
                  </a:lnTo>
                  <a:lnTo>
                    <a:pt x="82199" y="160071"/>
                  </a:lnTo>
                  <a:lnTo>
                    <a:pt x="81856" y="160664"/>
                  </a:lnTo>
                  <a:lnTo>
                    <a:pt x="81849" y="160832"/>
                  </a:lnTo>
                  <a:lnTo>
                    <a:pt x="81988" y="160962"/>
                  </a:lnTo>
                  <a:lnTo>
                    <a:pt x="82660" y="161241"/>
                  </a:lnTo>
                  <a:lnTo>
                    <a:pt x="83081" y="162408"/>
                  </a:lnTo>
                  <a:lnTo>
                    <a:pt x="82087" y="162941"/>
                  </a:lnTo>
                  <a:lnTo>
                    <a:pt x="81201" y="162714"/>
                  </a:lnTo>
                  <a:lnTo>
                    <a:pt x="80860" y="162401"/>
                  </a:lnTo>
                  <a:lnTo>
                    <a:pt x="80299" y="162088"/>
                  </a:lnTo>
                  <a:lnTo>
                    <a:pt x="79986" y="162289"/>
                  </a:lnTo>
                  <a:lnTo>
                    <a:pt x="79919" y="162602"/>
                  </a:lnTo>
                  <a:lnTo>
                    <a:pt x="79827" y="162740"/>
                  </a:lnTo>
                  <a:lnTo>
                    <a:pt x="79613" y="162952"/>
                  </a:lnTo>
                  <a:lnTo>
                    <a:pt x="79471" y="162986"/>
                  </a:lnTo>
                  <a:lnTo>
                    <a:pt x="78745" y="162808"/>
                  </a:lnTo>
                  <a:lnTo>
                    <a:pt x="78667" y="162621"/>
                  </a:lnTo>
                  <a:lnTo>
                    <a:pt x="78711" y="162372"/>
                  </a:lnTo>
                  <a:lnTo>
                    <a:pt x="78660" y="162215"/>
                  </a:lnTo>
                  <a:lnTo>
                    <a:pt x="78110" y="161742"/>
                  </a:lnTo>
                  <a:lnTo>
                    <a:pt x="76902" y="161575"/>
                  </a:lnTo>
                  <a:lnTo>
                    <a:pt x="76786" y="161333"/>
                  </a:lnTo>
                  <a:lnTo>
                    <a:pt x="75916" y="161128"/>
                  </a:lnTo>
                  <a:lnTo>
                    <a:pt x="75594" y="160979"/>
                  </a:lnTo>
                  <a:lnTo>
                    <a:pt x="75380" y="160524"/>
                  </a:lnTo>
                  <a:lnTo>
                    <a:pt x="73795" y="159554"/>
                  </a:lnTo>
                  <a:lnTo>
                    <a:pt x="73453" y="159483"/>
                  </a:lnTo>
                  <a:lnTo>
                    <a:pt x="73066" y="159748"/>
                  </a:lnTo>
                  <a:lnTo>
                    <a:pt x="72771" y="159692"/>
                  </a:lnTo>
                  <a:lnTo>
                    <a:pt x="72615" y="159349"/>
                  </a:lnTo>
                  <a:lnTo>
                    <a:pt x="72554" y="158696"/>
                  </a:lnTo>
                  <a:lnTo>
                    <a:pt x="72323" y="158700"/>
                  </a:lnTo>
                  <a:lnTo>
                    <a:pt x="71495" y="158964"/>
                  </a:lnTo>
                  <a:lnTo>
                    <a:pt x="70062" y="158588"/>
                  </a:lnTo>
                  <a:lnTo>
                    <a:pt x="70059" y="158346"/>
                  </a:lnTo>
                  <a:lnTo>
                    <a:pt x="69235" y="156668"/>
                  </a:lnTo>
                  <a:lnTo>
                    <a:pt x="68841" y="156385"/>
                  </a:lnTo>
                  <a:lnTo>
                    <a:pt x="67989" y="156154"/>
                  </a:lnTo>
                  <a:lnTo>
                    <a:pt x="67150" y="156202"/>
                  </a:lnTo>
                  <a:lnTo>
                    <a:pt x="66553" y="156378"/>
                  </a:lnTo>
                  <a:lnTo>
                    <a:pt x="66363" y="156344"/>
                  </a:lnTo>
                  <a:lnTo>
                    <a:pt x="66108" y="156009"/>
                  </a:lnTo>
                  <a:lnTo>
                    <a:pt x="65619" y="156116"/>
                  </a:lnTo>
                  <a:lnTo>
                    <a:pt x="64924" y="157298"/>
                  </a:lnTo>
                  <a:lnTo>
                    <a:pt x="67887" y="157276"/>
                  </a:lnTo>
                  <a:lnTo>
                    <a:pt x="68250" y="157384"/>
                  </a:lnTo>
                  <a:lnTo>
                    <a:pt x="68566" y="157749"/>
                  </a:lnTo>
                  <a:lnTo>
                    <a:pt x="68349" y="158040"/>
                  </a:lnTo>
                  <a:lnTo>
                    <a:pt x="67463" y="158722"/>
                  </a:lnTo>
                  <a:lnTo>
                    <a:pt x="66628" y="159054"/>
                  </a:lnTo>
                  <a:lnTo>
                    <a:pt x="66642" y="160384"/>
                  </a:lnTo>
                  <a:lnTo>
                    <a:pt x="64873" y="160410"/>
                  </a:lnTo>
                  <a:lnTo>
                    <a:pt x="64826" y="159315"/>
                  </a:lnTo>
                  <a:lnTo>
                    <a:pt x="62484" y="159353"/>
                  </a:lnTo>
                  <a:lnTo>
                    <a:pt x="62443" y="157336"/>
                  </a:lnTo>
                  <a:lnTo>
                    <a:pt x="61176" y="157348"/>
                  </a:lnTo>
                  <a:lnTo>
                    <a:pt x="61084" y="156428"/>
                  </a:lnTo>
                  <a:lnTo>
                    <a:pt x="61148" y="154471"/>
                  </a:lnTo>
                  <a:lnTo>
                    <a:pt x="60951" y="153371"/>
                  </a:lnTo>
                  <a:lnTo>
                    <a:pt x="59386" y="153364"/>
                  </a:lnTo>
                  <a:lnTo>
                    <a:pt x="58615" y="153256"/>
                  </a:lnTo>
                  <a:lnTo>
                    <a:pt x="57804" y="152901"/>
                  </a:lnTo>
                  <a:lnTo>
                    <a:pt x="57787" y="150777"/>
                  </a:lnTo>
                  <a:lnTo>
                    <a:pt x="54972" y="150816"/>
                  </a:lnTo>
                  <a:lnTo>
                    <a:pt x="54604" y="150850"/>
                  </a:lnTo>
                  <a:lnTo>
                    <a:pt x="41948" y="151113"/>
                  </a:lnTo>
                  <a:lnTo>
                    <a:pt x="35022" y="157903"/>
                  </a:lnTo>
                  <a:lnTo>
                    <a:pt x="34073" y="158835"/>
                  </a:lnTo>
                  <a:lnTo>
                    <a:pt x="34091" y="160243"/>
                  </a:lnTo>
                  <a:lnTo>
                    <a:pt x="33861" y="160194"/>
                  </a:lnTo>
                  <a:lnTo>
                    <a:pt x="33366" y="159259"/>
                  </a:lnTo>
                  <a:lnTo>
                    <a:pt x="33389" y="158882"/>
                  </a:lnTo>
                  <a:lnTo>
                    <a:pt x="33515" y="158714"/>
                  </a:lnTo>
                  <a:lnTo>
                    <a:pt x="33535" y="158081"/>
                  </a:lnTo>
                  <a:lnTo>
                    <a:pt x="32520" y="158088"/>
                  </a:lnTo>
                  <a:lnTo>
                    <a:pt x="31994" y="157764"/>
                  </a:lnTo>
                  <a:lnTo>
                    <a:pt x="31325" y="157630"/>
                  </a:lnTo>
                  <a:lnTo>
                    <a:pt x="30921" y="157653"/>
                  </a:lnTo>
                  <a:lnTo>
                    <a:pt x="30945" y="156572"/>
                  </a:lnTo>
                  <a:lnTo>
                    <a:pt x="30819" y="156329"/>
                  </a:lnTo>
                  <a:lnTo>
                    <a:pt x="29142" y="156326"/>
                  </a:lnTo>
                  <a:lnTo>
                    <a:pt x="29091" y="155641"/>
                  </a:lnTo>
                  <a:lnTo>
                    <a:pt x="27641" y="155623"/>
                  </a:lnTo>
                  <a:lnTo>
                    <a:pt x="27226" y="155798"/>
                  </a:lnTo>
                  <a:lnTo>
                    <a:pt x="26235" y="156449"/>
                  </a:lnTo>
                  <a:lnTo>
                    <a:pt x="25868" y="156855"/>
                  </a:lnTo>
                  <a:lnTo>
                    <a:pt x="25847" y="157851"/>
                  </a:lnTo>
                  <a:lnTo>
                    <a:pt x="26054" y="158648"/>
                  </a:lnTo>
                  <a:lnTo>
                    <a:pt x="25232" y="160437"/>
                  </a:lnTo>
                  <a:lnTo>
                    <a:pt x="24702" y="160896"/>
                  </a:lnTo>
                  <a:lnTo>
                    <a:pt x="24370" y="160970"/>
                  </a:lnTo>
                  <a:lnTo>
                    <a:pt x="24122" y="160784"/>
                  </a:lnTo>
                  <a:lnTo>
                    <a:pt x="23732" y="160877"/>
                  </a:lnTo>
                  <a:lnTo>
                    <a:pt x="23552" y="161070"/>
                  </a:lnTo>
                  <a:lnTo>
                    <a:pt x="23304" y="161104"/>
                  </a:lnTo>
                  <a:lnTo>
                    <a:pt x="23090" y="161015"/>
                  </a:lnTo>
                  <a:lnTo>
                    <a:pt x="22853" y="160209"/>
                  </a:lnTo>
                  <a:lnTo>
                    <a:pt x="22391" y="159486"/>
                  </a:lnTo>
                  <a:lnTo>
                    <a:pt x="22547" y="158852"/>
                  </a:lnTo>
                  <a:lnTo>
                    <a:pt x="22659" y="158692"/>
                  </a:lnTo>
                  <a:lnTo>
                    <a:pt x="22477" y="156922"/>
                  </a:lnTo>
                  <a:lnTo>
                    <a:pt x="22304" y="156400"/>
                  </a:lnTo>
                  <a:lnTo>
                    <a:pt x="21675" y="155919"/>
                  </a:lnTo>
                  <a:lnTo>
                    <a:pt x="21519" y="156004"/>
                  </a:lnTo>
                  <a:lnTo>
                    <a:pt x="20090" y="155121"/>
                  </a:lnTo>
                  <a:lnTo>
                    <a:pt x="20036" y="154875"/>
                  </a:lnTo>
                  <a:lnTo>
                    <a:pt x="20222" y="154316"/>
                  </a:lnTo>
                  <a:lnTo>
                    <a:pt x="20674" y="154021"/>
                  </a:lnTo>
                  <a:lnTo>
                    <a:pt x="20559" y="151908"/>
                  </a:lnTo>
                  <a:lnTo>
                    <a:pt x="20423" y="151762"/>
                  </a:lnTo>
                  <a:lnTo>
                    <a:pt x="19706" y="151792"/>
                  </a:lnTo>
                  <a:lnTo>
                    <a:pt x="18844" y="152120"/>
                  </a:lnTo>
                  <a:lnTo>
                    <a:pt x="18236" y="153298"/>
                  </a:lnTo>
                  <a:lnTo>
                    <a:pt x="17258" y="154819"/>
                  </a:lnTo>
                  <a:lnTo>
                    <a:pt x="16915" y="155214"/>
                  </a:lnTo>
                  <a:lnTo>
                    <a:pt x="16203" y="155736"/>
                  </a:lnTo>
                  <a:lnTo>
                    <a:pt x="15259" y="156199"/>
                  </a:lnTo>
                  <a:lnTo>
                    <a:pt x="14119" y="157653"/>
                  </a:lnTo>
                  <a:lnTo>
                    <a:pt x="13022" y="158403"/>
                  </a:lnTo>
                  <a:lnTo>
                    <a:pt x="13015" y="156632"/>
                  </a:lnTo>
                  <a:lnTo>
                    <a:pt x="12801" y="156636"/>
                  </a:lnTo>
                  <a:lnTo>
                    <a:pt x="12709" y="156356"/>
                  </a:lnTo>
                  <a:lnTo>
                    <a:pt x="12702" y="155566"/>
                  </a:lnTo>
                  <a:lnTo>
                    <a:pt x="13079" y="155510"/>
                  </a:lnTo>
                  <a:lnTo>
                    <a:pt x="13313" y="154533"/>
                  </a:lnTo>
                  <a:lnTo>
                    <a:pt x="13666" y="153523"/>
                  </a:lnTo>
                  <a:lnTo>
                    <a:pt x="14650" y="153217"/>
                  </a:lnTo>
                  <a:lnTo>
                    <a:pt x="16355" y="153153"/>
                  </a:lnTo>
                  <a:lnTo>
                    <a:pt x="16336" y="147527"/>
                  </a:lnTo>
                  <a:lnTo>
                    <a:pt x="16981" y="146952"/>
                  </a:lnTo>
                  <a:lnTo>
                    <a:pt x="17290" y="145383"/>
                  </a:lnTo>
                  <a:lnTo>
                    <a:pt x="17297" y="144828"/>
                  </a:lnTo>
                  <a:lnTo>
                    <a:pt x="13489" y="145243"/>
                  </a:lnTo>
                  <a:lnTo>
                    <a:pt x="13469" y="147084"/>
                  </a:lnTo>
                  <a:lnTo>
                    <a:pt x="12345" y="147994"/>
                  </a:lnTo>
                  <a:lnTo>
                    <a:pt x="11195" y="148006"/>
                  </a:lnTo>
                  <a:lnTo>
                    <a:pt x="11160" y="148979"/>
                  </a:lnTo>
                  <a:lnTo>
                    <a:pt x="7587" y="148953"/>
                  </a:lnTo>
                  <a:lnTo>
                    <a:pt x="7574" y="147173"/>
                  </a:lnTo>
                  <a:lnTo>
                    <a:pt x="8678" y="147158"/>
                  </a:lnTo>
                  <a:lnTo>
                    <a:pt x="9568" y="145891"/>
                  </a:lnTo>
                  <a:lnTo>
                    <a:pt x="9942" y="145809"/>
                  </a:lnTo>
                  <a:lnTo>
                    <a:pt x="10068" y="146067"/>
                  </a:lnTo>
                  <a:lnTo>
                    <a:pt x="10248" y="145113"/>
                  </a:lnTo>
                  <a:lnTo>
                    <a:pt x="9565" y="144221"/>
                  </a:lnTo>
                  <a:lnTo>
                    <a:pt x="9365" y="144400"/>
                  </a:lnTo>
                  <a:lnTo>
                    <a:pt x="9297" y="144691"/>
                  </a:lnTo>
                  <a:lnTo>
                    <a:pt x="8981" y="145265"/>
                  </a:lnTo>
                  <a:lnTo>
                    <a:pt x="8726" y="145291"/>
                  </a:lnTo>
                  <a:lnTo>
                    <a:pt x="8302" y="144433"/>
                  </a:lnTo>
                  <a:lnTo>
                    <a:pt x="8183" y="143322"/>
                  </a:lnTo>
                  <a:lnTo>
                    <a:pt x="7762" y="143128"/>
                  </a:lnTo>
                  <a:lnTo>
                    <a:pt x="7279" y="143143"/>
                  </a:lnTo>
                  <a:lnTo>
                    <a:pt x="6885" y="142975"/>
                  </a:lnTo>
                  <a:lnTo>
                    <a:pt x="6430" y="141820"/>
                  </a:lnTo>
                  <a:lnTo>
                    <a:pt x="6512" y="141007"/>
                  </a:lnTo>
                  <a:lnTo>
                    <a:pt x="7403" y="136687"/>
                  </a:lnTo>
                  <a:lnTo>
                    <a:pt x="7486" y="129816"/>
                  </a:lnTo>
                  <a:lnTo>
                    <a:pt x="6231" y="128350"/>
                  </a:lnTo>
                  <a:lnTo>
                    <a:pt x="6551" y="127523"/>
                  </a:lnTo>
                  <a:lnTo>
                    <a:pt x="4902" y="126378"/>
                  </a:lnTo>
                  <a:lnTo>
                    <a:pt x="6664" y="122435"/>
                  </a:lnTo>
                  <a:lnTo>
                    <a:pt x="5355" y="119959"/>
                  </a:lnTo>
                  <a:lnTo>
                    <a:pt x="4913" y="118535"/>
                  </a:lnTo>
                  <a:lnTo>
                    <a:pt x="3720" y="117881"/>
                  </a:lnTo>
                  <a:lnTo>
                    <a:pt x="3041" y="117888"/>
                  </a:lnTo>
                  <a:lnTo>
                    <a:pt x="2907" y="117967"/>
                  </a:lnTo>
                  <a:lnTo>
                    <a:pt x="2878" y="118129"/>
                  </a:lnTo>
                  <a:lnTo>
                    <a:pt x="2718" y="117980"/>
                  </a:lnTo>
                  <a:lnTo>
                    <a:pt x="2415" y="117394"/>
                  </a:lnTo>
                  <a:lnTo>
                    <a:pt x="2285" y="116988"/>
                  </a:lnTo>
                  <a:lnTo>
                    <a:pt x="2725" y="116675"/>
                  </a:lnTo>
                  <a:lnTo>
                    <a:pt x="3218" y="115959"/>
                  </a:lnTo>
                  <a:lnTo>
                    <a:pt x="3123" y="115389"/>
                  </a:lnTo>
                  <a:lnTo>
                    <a:pt x="668" y="114804"/>
                  </a:lnTo>
                  <a:lnTo>
                    <a:pt x="999" y="114327"/>
                  </a:lnTo>
                  <a:lnTo>
                    <a:pt x="2462" y="111404"/>
                  </a:lnTo>
                  <a:lnTo>
                    <a:pt x="1638" y="110969"/>
                  </a:lnTo>
                  <a:lnTo>
                    <a:pt x="2427" y="109334"/>
                  </a:lnTo>
                  <a:lnTo>
                    <a:pt x="1821" y="108376"/>
                  </a:lnTo>
                  <a:lnTo>
                    <a:pt x="1467" y="108872"/>
                  </a:lnTo>
                  <a:lnTo>
                    <a:pt x="1246" y="109379"/>
                  </a:lnTo>
                  <a:lnTo>
                    <a:pt x="1253" y="109621"/>
                  </a:lnTo>
                  <a:lnTo>
                    <a:pt x="694" y="109275"/>
                  </a:lnTo>
                  <a:lnTo>
                    <a:pt x="973" y="108723"/>
                  </a:lnTo>
                  <a:lnTo>
                    <a:pt x="800" y="108354"/>
                  </a:lnTo>
                  <a:lnTo>
                    <a:pt x="170" y="109338"/>
                  </a:lnTo>
                  <a:lnTo>
                    <a:pt x="0" y="108328"/>
                  </a:lnTo>
                  <a:lnTo>
                    <a:pt x="203" y="107941"/>
                  </a:lnTo>
                  <a:lnTo>
                    <a:pt x="555" y="107988"/>
                  </a:lnTo>
                  <a:lnTo>
                    <a:pt x="741" y="108147"/>
                  </a:lnTo>
                  <a:lnTo>
                    <a:pt x="1561" y="107711"/>
                  </a:lnTo>
                  <a:lnTo>
                    <a:pt x="1714" y="107548"/>
                  </a:lnTo>
                  <a:lnTo>
                    <a:pt x="1150" y="107105"/>
                  </a:lnTo>
                  <a:lnTo>
                    <a:pt x="694" y="107023"/>
                  </a:lnTo>
                  <a:lnTo>
                    <a:pt x="466" y="107150"/>
                  </a:lnTo>
                  <a:lnTo>
                    <a:pt x="248" y="106930"/>
                  </a:lnTo>
                  <a:lnTo>
                    <a:pt x="945" y="105614"/>
                  </a:lnTo>
                  <a:lnTo>
                    <a:pt x="3422" y="108244"/>
                  </a:lnTo>
                  <a:lnTo>
                    <a:pt x="5270" y="110182"/>
                  </a:lnTo>
                  <a:lnTo>
                    <a:pt x="5587" y="110516"/>
                  </a:lnTo>
                  <a:lnTo>
                    <a:pt x="6030" y="110990"/>
                  </a:lnTo>
                  <a:lnTo>
                    <a:pt x="6756" y="111781"/>
                  </a:lnTo>
                  <a:lnTo>
                    <a:pt x="6111" y="113026"/>
                  </a:lnTo>
                  <a:lnTo>
                    <a:pt x="6305" y="113261"/>
                  </a:lnTo>
                  <a:lnTo>
                    <a:pt x="7006" y="113966"/>
                  </a:lnTo>
                  <a:lnTo>
                    <a:pt x="7412" y="113921"/>
                  </a:lnTo>
                  <a:lnTo>
                    <a:pt x="7894" y="112982"/>
                  </a:lnTo>
                  <a:lnTo>
                    <a:pt x="8263" y="112378"/>
                  </a:lnTo>
                  <a:lnTo>
                    <a:pt x="9563" y="113079"/>
                  </a:lnTo>
                  <a:lnTo>
                    <a:pt x="11516" y="114296"/>
                  </a:lnTo>
                  <a:lnTo>
                    <a:pt x="12992" y="111786"/>
                  </a:lnTo>
                  <a:lnTo>
                    <a:pt x="14407" y="109085"/>
                  </a:lnTo>
                  <a:lnTo>
                    <a:pt x="12970" y="108187"/>
                  </a:lnTo>
                  <a:lnTo>
                    <a:pt x="13576" y="107143"/>
                  </a:lnTo>
                  <a:lnTo>
                    <a:pt x="14223" y="107139"/>
                  </a:lnTo>
                  <a:lnTo>
                    <a:pt x="15060" y="106718"/>
                  </a:lnTo>
                  <a:lnTo>
                    <a:pt x="15207" y="106598"/>
                  </a:lnTo>
                  <a:lnTo>
                    <a:pt x="15744" y="105737"/>
                  </a:lnTo>
                  <a:lnTo>
                    <a:pt x="15761" y="104995"/>
                  </a:lnTo>
                  <a:lnTo>
                    <a:pt x="15707" y="104753"/>
                  </a:lnTo>
                  <a:lnTo>
                    <a:pt x="14902" y="103095"/>
                  </a:lnTo>
                  <a:lnTo>
                    <a:pt x="14606" y="102905"/>
                  </a:lnTo>
                  <a:lnTo>
                    <a:pt x="14466" y="102715"/>
                  </a:lnTo>
                  <a:lnTo>
                    <a:pt x="14367" y="102376"/>
                  </a:lnTo>
                  <a:lnTo>
                    <a:pt x="14350" y="100873"/>
                  </a:lnTo>
                  <a:lnTo>
                    <a:pt x="14694" y="100493"/>
                  </a:lnTo>
                  <a:lnTo>
                    <a:pt x="15051" y="100265"/>
                  </a:lnTo>
                  <a:lnTo>
                    <a:pt x="15075" y="99319"/>
                  </a:lnTo>
                  <a:lnTo>
                    <a:pt x="14843" y="98633"/>
                  </a:lnTo>
                  <a:lnTo>
                    <a:pt x="14451" y="98499"/>
                  </a:lnTo>
                  <a:lnTo>
                    <a:pt x="14533" y="98294"/>
                  </a:lnTo>
                  <a:lnTo>
                    <a:pt x="14778" y="97998"/>
                  </a:lnTo>
                  <a:lnTo>
                    <a:pt x="14911" y="97526"/>
                  </a:lnTo>
                  <a:lnTo>
                    <a:pt x="14880" y="97351"/>
                  </a:lnTo>
                  <a:lnTo>
                    <a:pt x="14730" y="97120"/>
                  </a:lnTo>
                  <a:lnTo>
                    <a:pt x="14856" y="96102"/>
                  </a:lnTo>
                  <a:lnTo>
                    <a:pt x="15282" y="95740"/>
                  </a:lnTo>
                  <a:lnTo>
                    <a:pt x="15800" y="95919"/>
                  </a:lnTo>
                  <a:lnTo>
                    <a:pt x="16015" y="95762"/>
                  </a:lnTo>
                  <a:lnTo>
                    <a:pt x="16526" y="94741"/>
                  </a:lnTo>
                  <a:lnTo>
                    <a:pt x="16587" y="93720"/>
                  </a:lnTo>
                  <a:lnTo>
                    <a:pt x="16812" y="93038"/>
                  </a:lnTo>
                  <a:lnTo>
                    <a:pt x="17401" y="91904"/>
                  </a:lnTo>
                  <a:lnTo>
                    <a:pt x="17377" y="91722"/>
                  </a:lnTo>
                  <a:lnTo>
                    <a:pt x="17169" y="91655"/>
                  </a:lnTo>
                  <a:lnTo>
                    <a:pt x="16678" y="91017"/>
                  </a:lnTo>
                  <a:lnTo>
                    <a:pt x="16664" y="90582"/>
                  </a:lnTo>
                  <a:lnTo>
                    <a:pt x="17165" y="89706"/>
                  </a:lnTo>
                  <a:lnTo>
                    <a:pt x="18000" y="90243"/>
                  </a:lnTo>
                  <a:lnTo>
                    <a:pt x="18644" y="90034"/>
                  </a:lnTo>
                  <a:lnTo>
                    <a:pt x="18546" y="89236"/>
                  </a:lnTo>
                  <a:lnTo>
                    <a:pt x="18174" y="89285"/>
                  </a:lnTo>
                  <a:lnTo>
                    <a:pt x="17973" y="88841"/>
                  </a:lnTo>
                  <a:lnTo>
                    <a:pt x="17935" y="88551"/>
                  </a:lnTo>
                  <a:lnTo>
                    <a:pt x="18948" y="87388"/>
                  </a:lnTo>
                  <a:lnTo>
                    <a:pt x="19234" y="87242"/>
                  </a:lnTo>
                  <a:lnTo>
                    <a:pt x="19538" y="87231"/>
                  </a:lnTo>
                  <a:lnTo>
                    <a:pt x="19732" y="86955"/>
                  </a:lnTo>
                  <a:lnTo>
                    <a:pt x="19858" y="86314"/>
                  </a:lnTo>
                  <a:lnTo>
                    <a:pt x="19660" y="85807"/>
                  </a:lnTo>
                  <a:lnTo>
                    <a:pt x="19742" y="85293"/>
                  </a:lnTo>
                  <a:lnTo>
                    <a:pt x="19953" y="84857"/>
                  </a:lnTo>
                  <a:lnTo>
                    <a:pt x="19524" y="83999"/>
                  </a:lnTo>
                  <a:lnTo>
                    <a:pt x="19711" y="83440"/>
                  </a:lnTo>
                  <a:lnTo>
                    <a:pt x="19902" y="83291"/>
                  </a:lnTo>
                  <a:lnTo>
                    <a:pt x="20097" y="83347"/>
                  </a:lnTo>
                  <a:lnTo>
                    <a:pt x="20387" y="84003"/>
                  </a:lnTo>
                  <a:lnTo>
                    <a:pt x="20697" y="84443"/>
                  </a:lnTo>
                  <a:lnTo>
                    <a:pt x="20830" y="84465"/>
                  </a:lnTo>
                  <a:lnTo>
                    <a:pt x="21491" y="84272"/>
                  </a:lnTo>
                  <a:lnTo>
                    <a:pt x="22429" y="84361"/>
                  </a:lnTo>
                  <a:lnTo>
                    <a:pt x="22528" y="84544"/>
                  </a:lnTo>
                  <a:lnTo>
                    <a:pt x="22630" y="85245"/>
                  </a:lnTo>
                  <a:lnTo>
                    <a:pt x="22722" y="85409"/>
                  </a:lnTo>
                  <a:lnTo>
                    <a:pt x="23946" y="86404"/>
                  </a:lnTo>
                  <a:lnTo>
                    <a:pt x="24726" y="86540"/>
                  </a:lnTo>
                  <a:lnTo>
                    <a:pt x="24922" y="86870"/>
                  </a:lnTo>
                  <a:lnTo>
                    <a:pt x="25070" y="86920"/>
                  </a:lnTo>
                  <a:lnTo>
                    <a:pt x="25876" y="86953"/>
                  </a:lnTo>
                  <a:lnTo>
                    <a:pt x="26171" y="86917"/>
                  </a:lnTo>
                  <a:lnTo>
                    <a:pt x="26729" y="86664"/>
                  </a:lnTo>
                  <a:lnTo>
                    <a:pt x="27162" y="86305"/>
                  </a:lnTo>
                  <a:lnTo>
                    <a:pt x="28632" y="86344"/>
                  </a:lnTo>
                  <a:lnTo>
                    <a:pt x="28717" y="86487"/>
                  </a:lnTo>
                  <a:lnTo>
                    <a:pt x="28640" y="87056"/>
                  </a:lnTo>
                  <a:lnTo>
                    <a:pt x="28706" y="87595"/>
                  </a:lnTo>
                  <a:lnTo>
                    <a:pt x="28300" y="88855"/>
                  </a:lnTo>
                  <a:lnTo>
                    <a:pt x="28470" y="88919"/>
                  </a:lnTo>
                  <a:lnTo>
                    <a:pt x="29033" y="88430"/>
                  </a:lnTo>
                  <a:lnTo>
                    <a:pt x="29987" y="88195"/>
                  </a:lnTo>
                  <a:lnTo>
                    <a:pt x="30203" y="87991"/>
                  </a:lnTo>
                  <a:lnTo>
                    <a:pt x="30441" y="87486"/>
                  </a:lnTo>
                  <a:lnTo>
                    <a:pt x="30324" y="86911"/>
                  </a:lnTo>
                  <a:lnTo>
                    <a:pt x="30364" y="86398"/>
                  </a:lnTo>
                  <a:lnTo>
                    <a:pt x="30653" y="86217"/>
                  </a:lnTo>
                  <a:lnTo>
                    <a:pt x="31243" y="86108"/>
                  </a:lnTo>
                  <a:lnTo>
                    <a:pt x="32322" y="86356"/>
                  </a:lnTo>
                  <a:lnTo>
                    <a:pt x="32837" y="86752"/>
                  </a:lnTo>
                  <a:lnTo>
                    <a:pt x="33289" y="86722"/>
                  </a:lnTo>
                  <a:lnTo>
                    <a:pt x="34071" y="85736"/>
                  </a:lnTo>
                  <a:lnTo>
                    <a:pt x="34331" y="85075"/>
                  </a:lnTo>
                  <a:lnTo>
                    <a:pt x="34264" y="84350"/>
                  </a:lnTo>
                  <a:lnTo>
                    <a:pt x="33972" y="82862"/>
                  </a:lnTo>
                  <a:lnTo>
                    <a:pt x="33977" y="82615"/>
                  </a:lnTo>
                  <a:lnTo>
                    <a:pt x="34263" y="82091"/>
                  </a:lnTo>
                  <a:lnTo>
                    <a:pt x="34041" y="81916"/>
                  </a:lnTo>
                  <a:lnTo>
                    <a:pt x="33840" y="81938"/>
                  </a:lnTo>
                  <a:lnTo>
                    <a:pt x="32435" y="82758"/>
                  </a:lnTo>
                  <a:lnTo>
                    <a:pt x="31651" y="84190"/>
                  </a:lnTo>
                  <a:lnTo>
                    <a:pt x="31368" y="84101"/>
                  </a:lnTo>
                  <a:lnTo>
                    <a:pt x="31129" y="83765"/>
                  </a:lnTo>
                  <a:lnTo>
                    <a:pt x="30917" y="83154"/>
                  </a:lnTo>
                  <a:lnTo>
                    <a:pt x="30955" y="82893"/>
                  </a:lnTo>
                  <a:lnTo>
                    <a:pt x="31234" y="82509"/>
                  </a:lnTo>
                  <a:lnTo>
                    <a:pt x="31831" y="81394"/>
                  </a:lnTo>
                  <a:lnTo>
                    <a:pt x="30399" y="79963"/>
                  </a:lnTo>
                  <a:lnTo>
                    <a:pt x="30633" y="78946"/>
                  </a:lnTo>
                  <a:lnTo>
                    <a:pt x="30936" y="79039"/>
                  </a:lnTo>
                  <a:lnTo>
                    <a:pt x="31655" y="76068"/>
                  </a:lnTo>
                  <a:lnTo>
                    <a:pt x="31867" y="74924"/>
                  </a:lnTo>
                  <a:lnTo>
                    <a:pt x="29877" y="74109"/>
                  </a:lnTo>
                  <a:lnTo>
                    <a:pt x="29847" y="73780"/>
                  </a:lnTo>
                  <a:lnTo>
                    <a:pt x="29642" y="73501"/>
                  </a:lnTo>
                  <a:lnTo>
                    <a:pt x="29092" y="73203"/>
                  </a:lnTo>
                  <a:lnTo>
                    <a:pt x="29386" y="73046"/>
                  </a:lnTo>
                  <a:lnTo>
                    <a:pt x="30198" y="72875"/>
                  </a:lnTo>
                  <a:lnTo>
                    <a:pt x="30563" y="73042"/>
                  </a:lnTo>
                  <a:lnTo>
                    <a:pt x="30949" y="73486"/>
                  </a:lnTo>
                  <a:lnTo>
                    <a:pt x="31566" y="73910"/>
                  </a:lnTo>
                  <a:lnTo>
                    <a:pt x="31737" y="73955"/>
                  </a:lnTo>
                  <a:lnTo>
                    <a:pt x="32807" y="73646"/>
                  </a:lnTo>
                  <a:lnTo>
                    <a:pt x="34078" y="73548"/>
                  </a:lnTo>
                  <a:lnTo>
                    <a:pt x="34644" y="72859"/>
                  </a:lnTo>
                  <a:lnTo>
                    <a:pt x="35477" y="72285"/>
                  </a:lnTo>
                  <a:lnTo>
                    <a:pt x="36937" y="72143"/>
                  </a:lnTo>
                  <a:lnTo>
                    <a:pt x="37292" y="72031"/>
                  </a:lnTo>
                  <a:lnTo>
                    <a:pt x="37998" y="71599"/>
                  </a:lnTo>
                  <a:lnTo>
                    <a:pt x="38592" y="71077"/>
                  </a:lnTo>
                  <a:lnTo>
                    <a:pt x="39347" y="70664"/>
                  </a:lnTo>
                  <a:lnTo>
                    <a:pt x="41015" y="70131"/>
                  </a:lnTo>
                  <a:lnTo>
                    <a:pt x="41776" y="69993"/>
                  </a:lnTo>
                  <a:lnTo>
                    <a:pt x="43554" y="69148"/>
                  </a:lnTo>
                  <a:lnTo>
                    <a:pt x="43589" y="68611"/>
                  </a:lnTo>
                  <a:lnTo>
                    <a:pt x="47080" y="68431"/>
                  </a:lnTo>
                  <a:lnTo>
                    <a:pt x="47268" y="68468"/>
                  </a:lnTo>
                  <a:lnTo>
                    <a:pt x="47316" y="68770"/>
                  </a:lnTo>
                  <a:lnTo>
                    <a:pt x="47477" y="68966"/>
                  </a:lnTo>
                  <a:lnTo>
                    <a:pt x="49401" y="68904"/>
                  </a:lnTo>
                  <a:lnTo>
                    <a:pt x="49504" y="68225"/>
                  </a:lnTo>
                  <a:lnTo>
                    <a:pt x="54255" y="68179"/>
                  </a:lnTo>
                  <a:lnTo>
                    <a:pt x="53481" y="64625"/>
                  </a:lnTo>
                  <a:lnTo>
                    <a:pt x="53685" y="64729"/>
                  </a:lnTo>
                  <a:lnTo>
                    <a:pt x="54378" y="64468"/>
                  </a:lnTo>
                  <a:lnTo>
                    <a:pt x="54286" y="64159"/>
                  </a:lnTo>
                  <a:lnTo>
                    <a:pt x="54088" y="64166"/>
                  </a:lnTo>
                  <a:lnTo>
                    <a:pt x="53699" y="62277"/>
                  </a:lnTo>
                  <a:lnTo>
                    <a:pt x="54174" y="62027"/>
                  </a:lnTo>
                  <a:lnTo>
                    <a:pt x="53699" y="60648"/>
                  </a:lnTo>
                  <a:lnTo>
                    <a:pt x="53853" y="60220"/>
                  </a:lnTo>
                  <a:lnTo>
                    <a:pt x="54556" y="60257"/>
                  </a:lnTo>
                  <a:lnTo>
                    <a:pt x="56834" y="60824"/>
                  </a:lnTo>
                  <a:lnTo>
                    <a:pt x="58544" y="60706"/>
                  </a:lnTo>
                  <a:lnTo>
                    <a:pt x="59248" y="60579"/>
                  </a:lnTo>
                  <a:lnTo>
                    <a:pt x="59429" y="60449"/>
                  </a:lnTo>
                  <a:lnTo>
                    <a:pt x="59518" y="59383"/>
                  </a:lnTo>
                  <a:lnTo>
                    <a:pt x="58449" y="59125"/>
                  </a:lnTo>
                  <a:lnTo>
                    <a:pt x="58532" y="58313"/>
                  </a:lnTo>
                  <a:lnTo>
                    <a:pt x="58057" y="58179"/>
                  </a:lnTo>
                  <a:lnTo>
                    <a:pt x="58047" y="57519"/>
                  </a:lnTo>
                  <a:lnTo>
                    <a:pt x="58143" y="56729"/>
                  </a:lnTo>
                  <a:lnTo>
                    <a:pt x="56818" y="56326"/>
                  </a:lnTo>
                  <a:lnTo>
                    <a:pt x="56883" y="55994"/>
                  </a:lnTo>
                  <a:lnTo>
                    <a:pt x="57180" y="55581"/>
                  </a:lnTo>
                  <a:lnTo>
                    <a:pt x="57446" y="55533"/>
                  </a:lnTo>
                  <a:lnTo>
                    <a:pt x="57914" y="53945"/>
                  </a:lnTo>
                  <a:lnTo>
                    <a:pt x="57604" y="53587"/>
                  </a:lnTo>
                  <a:lnTo>
                    <a:pt x="57283" y="52942"/>
                  </a:lnTo>
                  <a:lnTo>
                    <a:pt x="56409" y="53124"/>
                  </a:lnTo>
                  <a:lnTo>
                    <a:pt x="55945" y="51827"/>
                  </a:lnTo>
                  <a:lnTo>
                    <a:pt x="55292" y="51455"/>
                  </a:lnTo>
                  <a:lnTo>
                    <a:pt x="55149" y="51216"/>
                  </a:lnTo>
                  <a:lnTo>
                    <a:pt x="53905" y="47431"/>
                  </a:lnTo>
                  <a:lnTo>
                    <a:pt x="53973" y="47226"/>
                  </a:lnTo>
                  <a:lnTo>
                    <a:pt x="55303" y="46645"/>
                  </a:lnTo>
                  <a:lnTo>
                    <a:pt x="54633" y="44625"/>
                  </a:lnTo>
                  <a:lnTo>
                    <a:pt x="53519" y="43931"/>
                  </a:lnTo>
                  <a:lnTo>
                    <a:pt x="52900" y="43723"/>
                  </a:lnTo>
                  <a:lnTo>
                    <a:pt x="52784" y="41572"/>
                  </a:lnTo>
                  <a:lnTo>
                    <a:pt x="52849" y="41002"/>
                  </a:lnTo>
                  <a:lnTo>
                    <a:pt x="52747" y="40775"/>
                  </a:lnTo>
                  <a:lnTo>
                    <a:pt x="52600" y="40875"/>
                  </a:lnTo>
                  <a:lnTo>
                    <a:pt x="52275" y="41330"/>
                  </a:lnTo>
                  <a:lnTo>
                    <a:pt x="52022" y="41535"/>
                  </a:lnTo>
                  <a:lnTo>
                    <a:pt x="51345" y="41911"/>
                  </a:lnTo>
                  <a:lnTo>
                    <a:pt x="50244" y="41517"/>
                  </a:lnTo>
                  <a:lnTo>
                    <a:pt x="50049" y="41017"/>
                  </a:lnTo>
                  <a:lnTo>
                    <a:pt x="49287" y="41278"/>
                  </a:lnTo>
                  <a:lnTo>
                    <a:pt x="48812" y="41334"/>
                  </a:lnTo>
                  <a:lnTo>
                    <a:pt x="47837" y="41197"/>
                  </a:lnTo>
                  <a:lnTo>
                    <a:pt x="47755" y="40831"/>
                  </a:lnTo>
                  <a:lnTo>
                    <a:pt x="47457" y="40243"/>
                  </a:lnTo>
                  <a:lnTo>
                    <a:pt x="46849" y="40440"/>
                  </a:lnTo>
                  <a:lnTo>
                    <a:pt x="46227" y="40955"/>
                  </a:lnTo>
                  <a:lnTo>
                    <a:pt x="45567" y="41071"/>
                  </a:lnTo>
                  <a:lnTo>
                    <a:pt x="45461" y="40881"/>
                  </a:lnTo>
                  <a:lnTo>
                    <a:pt x="45273" y="40840"/>
                  </a:lnTo>
                  <a:lnTo>
                    <a:pt x="44353" y="40941"/>
                  </a:lnTo>
                  <a:lnTo>
                    <a:pt x="43903" y="40170"/>
                  </a:lnTo>
                  <a:lnTo>
                    <a:pt x="43661" y="38772"/>
                  </a:lnTo>
                  <a:lnTo>
                    <a:pt x="43668" y="38507"/>
                  </a:lnTo>
                  <a:lnTo>
                    <a:pt x="42847" y="38910"/>
                  </a:lnTo>
                  <a:lnTo>
                    <a:pt x="39915" y="40063"/>
                  </a:lnTo>
                  <a:lnTo>
                    <a:pt x="38289" y="38698"/>
                  </a:lnTo>
                  <a:lnTo>
                    <a:pt x="34743" y="35729"/>
                  </a:lnTo>
                  <a:lnTo>
                    <a:pt x="33601" y="35030"/>
                  </a:lnTo>
                  <a:lnTo>
                    <a:pt x="27876" y="31577"/>
                  </a:lnTo>
                  <a:lnTo>
                    <a:pt x="28335" y="31433"/>
                  </a:lnTo>
                  <a:lnTo>
                    <a:pt x="28957" y="31422"/>
                  </a:lnTo>
                  <a:lnTo>
                    <a:pt x="29200" y="31347"/>
                  </a:lnTo>
                  <a:lnTo>
                    <a:pt x="30822" y="30456"/>
                  </a:lnTo>
                  <a:lnTo>
                    <a:pt x="31523" y="29889"/>
                  </a:lnTo>
                  <a:lnTo>
                    <a:pt x="32266" y="29504"/>
                  </a:lnTo>
                  <a:lnTo>
                    <a:pt x="33483" y="29030"/>
                  </a:lnTo>
                  <a:lnTo>
                    <a:pt x="34519" y="28877"/>
                  </a:lnTo>
                  <a:lnTo>
                    <a:pt x="36483" y="27860"/>
                  </a:lnTo>
                  <a:lnTo>
                    <a:pt x="35724" y="25030"/>
                  </a:lnTo>
                  <a:lnTo>
                    <a:pt x="35115" y="25400"/>
                  </a:lnTo>
                  <a:lnTo>
                    <a:pt x="34923" y="25374"/>
                  </a:lnTo>
                  <a:lnTo>
                    <a:pt x="34601" y="24807"/>
                  </a:lnTo>
                  <a:lnTo>
                    <a:pt x="34485" y="23965"/>
                  </a:lnTo>
                  <a:lnTo>
                    <a:pt x="34187" y="23950"/>
                  </a:lnTo>
                  <a:lnTo>
                    <a:pt x="33745" y="24349"/>
                  </a:lnTo>
                  <a:lnTo>
                    <a:pt x="33427" y="24513"/>
                  </a:lnTo>
                  <a:lnTo>
                    <a:pt x="33061" y="24517"/>
                  </a:lnTo>
                  <a:lnTo>
                    <a:pt x="32451" y="24182"/>
                  </a:lnTo>
                  <a:lnTo>
                    <a:pt x="31741" y="23329"/>
                  </a:lnTo>
                  <a:lnTo>
                    <a:pt x="32995" y="22822"/>
                  </a:lnTo>
                  <a:lnTo>
                    <a:pt x="33755" y="22396"/>
                  </a:lnTo>
                  <a:lnTo>
                    <a:pt x="34211" y="21878"/>
                  </a:lnTo>
                  <a:lnTo>
                    <a:pt x="34782" y="22191"/>
                  </a:lnTo>
                  <a:lnTo>
                    <a:pt x="35542" y="23078"/>
                  </a:lnTo>
                  <a:lnTo>
                    <a:pt x="36730" y="22619"/>
                  </a:lnTo>
                  <a:lnTo>
                    <a:pt x="36213" y="21129"/>
                  </a:lnTo>
                  <a:lnTo>
                    <a:pt x="35593" y="20588"/>
                  </a:lnTo>
                  <a:lnTo>
                    <a:pt x="35289" y="20424"/>
                  </a:lnTo>
                  <a:lnTo>
                    <a:pt x="34905" y="20395"/>
                  </a:lnTo>
                  <a:lnTo>
                    <a:pt x="34768" y="20257"/>
                  </a:lnTo>
                  <a:lnTo>
                    <a:pt x="34416" y="19552"/>
                  </a:lnTo>
                  <a:lnTo>
                    <a:pt x="34272" y="1906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1" name="pg1092">
              <a:extLst>
                <a:ext uri="{FF2B5EF4-FFF2-40B4-BE49-F238E27FC236}">
                  <a16:creationId xmlns:a16="http://schemas.microsoft.com/office/drawing/2014/main" id="{35BF01DC-46ED-D64E-B05C-B387685802F7}"/>
                </a:ext>
              </a:extLst>
            </p:cNvPr>
            <p:cNvSpPr/>
            <p:nvPr/>
          </p:nvSpPr>
          <p:spPr>
            <a:xfrm>
              <a:off x="3712294" y="3529736"/>
              <a:ext cx="35657" cy="21454"/>
            </a:xfrm>
            <a:custGeom>
              <a:avLst/>
              <a:gdLst/>
              <a:ahLst/>
              <a:cxnLst/>
              <a:rect l="0" t="0" r="0" b="0"/>
              <a:pathLst>
                <a:path w="35657" h="21454">
                  <a:moveTo>
                    <a:pt x="30621" y="21400"/>
                  </a:moveTo>
                  <a:lnTo>
                    <a:pt x="29914" y="21454"/>
                  </a:lnTo>
                  <a:lnTo>
                    <a:pt x="2430" y="21453"/>
                  </a:lnTo>
                  <a:lnTo>
                    <a:pt x="2433" y="21273"/>
                  </a:lnTo>
                  <a:lnTo>
                    <a:pt x="0" y="21281"/>
                  </a:lnTo>
                  <a:lnTo>
                    <a:pt x="52" y="16293"/>
                  </a:lnTo>
                  <a:lnTo>
                    <a:pt x="18" y="11934"/>
                  </a:lnTo>
                  <a:lnTo>
                    <a:pt x="4528" y="11900"/>
                  </a:lnTo>
                  <a:lnTo>
                    <a:pt x="6008" y="12536"/>
                  </a:lnTo>
                  <a:lnTo>
                    <a:pt x="9390" y="13486"/>
                  </a:lnTo>
                  <a:lnTo>
                    <a:pt x="11831" y="14671"/>
                  </a:lnTo>
                  <a:lnTo>
                    <a:pt x="12121" y="14660"/>
                  </a:lnTo>
                  <a:lnTo>
                    <a:pt x="12221" y="14057"/>
                  </a:lnTo>
                  <a:lnTo>
                    <a:pt x="12133" y="13484"/>
                  </a:lnTo>
                  <a:lnTo>
                    <a:pt x="12251" y="12799"/>
                  </a:lnTo>
                  <a:lnTo>
                    <a:pt x="12881" y="9568"/>
                  </a:lnTo>
                  <a:lnTo>
                    <a:pt x="13341" y="7771"/>
                  </a:lnTo>
                  <a:lnTo>
                    <a:pt x="13569" y="7164"/>
                  </a:lnTo>
                  <a:lnTo>
                    <a:pt x="16311" y="7170"/>
                  </a:lnTo>
                  <a:lnTo>
                    <a:pt x="16296" y="5588"/>
                  </a:lnTo>
                  <a:lnTo>
                    <a:pt x="15943" y="4777"/>
                  </a:lnTo>
                  <a:lnTo>
                    <a:pt x="15394" y="2827"/>
                  </a:lnTo>
                  <a:lnTo>
                    <a:pt x="15111" y="2280"/>
                  </a:lnTo>
                  <a:lnTo>
                    <a:pt x="14379" y="1506"/>
                  </a:lnTo>
                  <a:lnTo>
                    <a:pt x="11404" y="0"/>
                  </a:lnTo>
                  <a:lnTo>
                    <a:pt x="13878" y="26"/>
                  </a:lnTo>
                  <a:lnTo>
                    <a:pt x="18616" y="46"/>
                  </a:lnTo>
                  <a:lnTo>
                    <a:pt x="18647" y="4462"/>
                  </a:lnTo>
                  <a:lnTo>
                    <a:pt x="19808" y="4485"/>
                  </a:lnTo>
                  <a:lnTo>
                    <a:pt x="20571" y="4733"/>
                  </a:lnTo>
                  <a:lnTo>
                    <a:pt x="21590" y="5788"/>
                  </a:lnTo>
                  <a:lnTo>
                    <a:pt x="22715" y="6415"/>
                  </a:lnTo>
                  <a:lnTo>
                    <a:pt x="22717" y="6721"/>
                  </a:lnTo>
                  <a:lnTo>
                    <a:pt x="22541" y="7168"/>
                  </a:lnTo>
                  <a:lnTo>
                    <a:pt x="22620" y="7372"/>
                  </a:lnTo>
                  <a:lnTo>
                    <a:pt x="24353" y="7035"/>
                  </a:lnTo>
                  <a:lnTo>
                    <a:pt x="25124" y="7516"/>
                  </a:lnTo>
                  <a:lnTo>
                    <a:pt x="25532" y="7408"/>
                  </a:lnTo>
                  <a:lnTo>
                    <a:pt x="26058" y="6857"/>
                  </a:lnTo>
                  <a:lnTo>
                    <a:pt x="26366" y="6757"/>
                  </a:lnTo>
                  <a:lnTo>
                    <a:pt x="26557" y="6943"/>
                  </a:lnTo>
                  <a:lnTo>
                    <a:pt x="26682" y="7207"/>
                  </a:lnTo>
                  <a:lnTo>
                    <a:pt x="27079" y="7554"/>
                  </a:lnTo>
                  <a:lnTo>
                    <a:pt x="27395" y="7476"/>
                  </a:lnTo>
                  <a:lnTo>
                    <a:pt x="27806" y="7238"/>
                  </a:lnTo>
                  <a:lnTo>
                    <a:pt x="28457" y="7257"/>
                  </a:lnTo>
                  <a:lnTo>
                    <a:pt x="28960" y="7618"/>
                  </a:lnTo>
                  <a:lnTo>
                    <a:pt x="30208" y="8158"/>
                  </a:lnTo>
                  <a:lnTo>
                    <a:pt x="30267" y="8626"/>
                  </a:lnTo>
                  <a:lnTo>
                    <a:pt x="29792" y="9684"/>
                  </a:lnTo>
                  <a:lnTo>
                    <a:pt x="29857" y="10015"/>
                  </a:lnTo>
                  <a:lnTo>
                    <a:pt x="30278" y="10024"/>
                  </a:lnTo>
                  <a:lnTo>
                    <a:pt x="30672" y="10137"/>
                  </a:lnTo>
                  <a:lnTo>
                    <a:pt x="30937" y="10740"/>
                  </a:lnTo>
                  <a:lnTo>
                    <a:pt x="30842" y="11209"/>
                  </a:lnTo>
                  <a:lnTo>
                    <a:pt x="30522" y="11738"/>
                  </a:lnTo>
                  <a:lnTo>
                    <a:pt x="30548" y="12147"/>
                  </a:lnTo>
                  <a:lnTo>
                    <a:pt x="30813" y="12623"/>
                  </a:lnTo>
                  <a:lnTo>
                    <a:pt x="31474" y="13014"/>
                  </a:lnTo>
                  <a:lnTo>
                    <a:pt x="31540" y="13170"/>
                  </a:lnTo>
                  <a:lnTo>
                    <a:pt x="31130" y="14093"/>
                  </a:lnTo>
                  <a:lnTo>
                    <a:pt x="31137" y="14305"/>
                  </a:lnTo>
                  <a:lnTo>
                    <a:pt x="32092" y="14826"/>
                  </a:lnTo>
                  <a:lnTo>
                    <a:pt x="32099" y="15020"/>
                  </a:lnTo>
                  <a:lnTo>
                    <a:pt x="31923" y="15210"/>
                  </a:lnTo>
                  <a:lnTo>
                    <a:pt x="31325" y="15441"/>
                  </a:lnTo>
                  <a:lnTo>
                    <a:pt x="31178" y="15630"/>
                  </a:lnTo>
                  <a:lnTo>
                    <a:pt x="31821" y="17212"/>
                  </a:lnTo>
                  <a:lnTo>
                    <a:pt x="31987" y="17472"/>
                  </a:lnTo>
                  <a:lnTo>
                    <a:pt x="32493" y="18053"/>
                  </a:lnTo>
                  <a:lnTo>
                    <a:pt x="32868" y="18287"/>
                  </a:lnTo>
                  <a:lnTo>
                    <a:pt x="34553" y="18685"/>
                  </a:lnTo>
                  <a:lnTo>
                    <a:pt x="34699" y="18595"/>
                  </a:lnTo>
                  <a:lnTo>
                    <a:pt x="34765" y="18275"/>
                  </a:lnTo>
                  <a:lnTo>
                    <a:pt x="34920" y="18018"/>
                  </a:lnTo>
                  <a:lnTo>
                    <a:pt x="35657" y="17825"/>
                  </a:lnTo>
                  <a:lnTo>
                    <a:pt x="35532" y="18279"/>
                  </a:lnTo>
                  <a:lnTo>
                    <a:pt x="35397" y="18517"/>
                  </a:lnTo>
                  <a:lnTo>
                    <a:pt x="35184" y="18692"/>
                  </a:lnTo>
                  <a:lnTo>
                    <a:pt x="34436" y="20293"/>
                  </a:lnTo>
                  <a:lnTo>
                    <a:pt x="34339" y="2130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2" name="pg1093">
              <a:extLst>
                <a:ext uri="{FF2B5EF4-FFF2-40B4-BE49-F238E27FC236}">
                  <a16:creationId xmlns:a16="http://schemas.microsoft.com/office/drawing/2014/main" id="{809C1F27-05DE-D446-A9BE-9FAE790FD87C}"/>
                </a:ext>
              </a:extLst>
            </p:cNvPr>
            <p:cNvSpPr/>
            <p:nvPr/>
          </p:nvSpPr>
          <p:spPr>
            <a:xfrm>
              <a:off x="3757323" y="3694365"/>
              <a:ext cx="66153" cy="98602"/>
            </a:xfrm>
            <a:custGeom>
              <a:avLst/>
              <a:gdLst/>
              <a:ahLst/>
              <a:cxnLst/>
              <a:rect l="0" t="0" r="0" b="0"/>
              <a:pathLst>
                <a:path w="66153" h="98602">
                  <a:moveTo>
                    <a:pt x="36498" y="22135"/>
                  </a:moveTo>
                  <a:lnTo>
                    <a:pt x="36795" y="22165"/>
                  </a:lnTo>
                  <a:lnTo>
                    <a:pt x="37070" y="22950"/>
                  </a:lnTo>
                  <a:lnTo>
                    <a:pt x="37266" y="23076"/>
                  </a:lnTo>
                  <a:lnTo>
                    <a:pt x="37581" y="23083"/>
                  </a:lnTo>
                  <a:lnTo>
                    <a:pt x="37726" y="23206"/>
                  </a:lnTo>
                  <a:lnTo>
                    <a:pt x="38009" y="23666"/>
                  </a:lnTo>
                  <a:lnTo>
                    <a:pt x="36293" y="24132"/>
                  </a:lnTo>
                  <a:lnTo>
                    <a:pt x="36373" y="25039"/>
                  </a:lnTo>
                  <a:lnTo>
                    <a:pt x="37296" y="25008"/>
                  </a:lnTo>
                  <a:lnTo>
                    <a:pt x="37535" y="24848"/>
                  </a:lnTo>
                  <a:lnTo>
                    <a:pt x="37940" y="24300"/>
                  </a:lnTo>
                  <a:lnTo>
                    <a:pt x="39363" y="23671"/>
                  </a:lnTo>
                  <a:lnTo>
                    <a:pt x="41718" y="23574"/>
                  </a:lnTo>
                  <a:lnTo>
                    <a:pt x="42735" y="24095"/>
                  </a:lnTo>
                  <a:lnTo>
                    <a:pt x="43022" y="24333"/>
                  </a:lnTo>
                  <a:lnTo>
                    <a:pt x="43460" y="24344"/>
                  </a:lnTo>
                  <a:lnTo>
                    <a:pt x="43605" y="24278"/>
                  </a:lnTo>
                  <a:lnTo>
                    <a:pt x="43771" y="24021"/>
                  </a:lnTo>
                  <a:lnTo>
                    <a:pt x="43822" y="23425"/>
                  </a:lnTo>
                  <a:lnTo>
                    <a:pt x="44076" y="23328"/>
                  </a:lnTo>
                  <a:lnTo>
                    <a:pt x="44717" y="23288"/>
                  </a:lnTo>
                  <a:lnTo>
                    <a:pt x="45159" y="23105"/>
                  </a:lnTo>
                  <a:lnTo>
                    <a:pt x="45271" y="23336"/>
                  </a:lnTo>
                  <a:lnTo>
                    <a:pt x="45264" y="23496"/>
                  </a:lnTo>
                  <a:lnTo>
                    <a:pt x="44941" y="23771"/>
                  </a:lnTo>
                  <a:lnTo>
                    <a:pt x="44427" y="24564"/>
                  </a:lnTo>
                  <a:lnTo>
                    <a:pt x="44488" y="24832"/>
                  </a:lnTo>
                  <a:lnTo>
                    <a:pt x="44771" y="25130"/>
                  </a:lnTo>
                  <a:lnTo>
                    <a:pt x="44823" y="25551"/>
                  </a:lnTo>
                  <a:lnTo>
                    <a:pt x="44374" y="25699"/>
                  </a:lnTo>
                  <a:lnTo>
                    <a:pt x="44428" y="24211"/>
                  </a:lnTo>
                  <a:lnTo>
                    <a:pt x="42938" y="24447"/>
                  </a:lnTo>
                  <a:lnTo>
                    <a:pt x="41448" y="23919"/>
                  </a:lnTo>
                  <a:lnTo>
                    <a:pt x="39418" y="25315"/>
                  </a:lnTo>
                  <a:lnTo>
                    <a:pt x="36779" y="25601"/>
                  </a:lnTo>
                  <a:lnTo>
                    <a:pt x="36756" y="25849"/>
                  </a:lnTo>
                  <a:lnTo>
                    <a:pt x="36981" y="26676"/>
                  </a:lnTo>
                  <a:lnTo>
                    <a:pt x="37195" y="27167"/>
                  </a:lnTo>
                  <a:lnTo>
                    <a:pt x="37195" y="27621"/>
                  </a:lnTo>
                  <a:lnTo>
                    <a:pt x="37076" y="28165"/>
                  </a:lnTo>
                  <a:lnTo>
                    <a:pt x="36826" y="28731"/>
                  </a:lnTo>
                  <a:lnTo>
                    <a:pt x="37185" y="30186"/>
                  </a:lnTo>
                  <a:lnTo>
                    <a:pt x="37653" y="31704"/>
                  </a:lnTo>
                  <a:lnTo>
                    <a:pt x="38011" y="32244"/>
                  </a:lnTo>
                  <a:lnTo>
                    <a:pt x="38768" y="32906"/>
                  </a:lnTo>
                  <a:lnTo>
                    <a:pt x="39452" y="32586"/>
                  </a:lnTo>
                  <a:lnTo>
                    <a:pt x="40491" y="31376"/>
                  </a:lnTo>
                  <a:lnTo>
                    <a:pt x="40581" y="30773"/>
                  </a:lnTo>
                  <a:lnTo>
                    <a:pt x="40440" y="30323"/>
                  </a:lnTo>
                  <a:lnTo>
                    <a:pt x="40473" y="29835"/>
                  </a:lnTo>
                  <a:lnTo>
                    <a:pt x="41244" y="29842"/>
                  </a:lnTo>
                  <a:lnTo>
                    <a:pt x="43459" y="29474"/>
                  </a:lnTo>
                  <a:lnTo>
                    <a:pt x="43992" y="29299"/>
                  </a:lnTo>
                  <a:lnTo>
                    <a:pt x="44459" y="28663"/>
                  </a:lnTo>
                  <a:lnTo>
                    <a:pt x="44672" y="29947"/>
                  </a:lnTo>
                  <a:lnTo>
                    <a:pt x="44621" y="30528"/>
                  </a:lnTo>
                  <a:lnTo>
                    <a:pt x="44900" y="31324"/>
                  </a:lnTo>
                  <a:lnTo>
                    <a:pt x="46814" y="33704"/>
                  </a:lnTo>
                  <a:lnTo>
                    <a:pt x="46977" y="33957"/>
                  </a:lnTo>
                  <a:lnTo>
                    <a:pt x="47121" y="34370"/>
                  </a:lnTo>
                  <a:lnTo>
                    <a:pt x="47375" y="34701"/>
                  </a:lnTo>
                  <a:lnTo>
                    <a:pt x="47769" y="34757"/>
                  </a:lnTo>
                  <a:lnTo>
                    <a:pt x="48073" y="34899"/>
                  </a:lnTo>
                  <a:lnTo>
                    <a:pt x="48720" y="35800"/>
                  </a:lnTo>
                  <a:lnTo>
                    <a:pt x="49260" y="35838"/>
                  </a:lnTo>
                  <a:lnTo>
                    <a:pt x="49278" y="35439"/>
                  </a:lnTo>
                  <a:lnTo>
                    <a:pt x="49926" y="34312"/>
                  </a:lnTo>
                  <a:lnTo>
                    <a:pt x="50377" y="33251"/>
                  </a:lnTo>
                  <a:lnTo>
                    <a:pt x="50562" y="33050"/>
                  </a:lnTo>
                  <a:lnTo>
                    <a:pt x="51872" y="33146"/>
                  </a:lnTo>
                  <a:lnTo>
                    <a:pt x="53143" y="32918"/>
                  </a:lnTo>
                  <a:lnTo>
                    <a:pt x="54363" y="33052"/>
                  </a:lnTo>
                  <a:lnTo>
                    <a:pt x="54869" y="32866"/>
                  </a:lnTo>
                  <a:lnTo>
                    <a:pt x="55115" y="32542"/>
                  </a:lnTo>
                  <a:lnTo>
                    <a:pt x="55390" y="32467"/>
                  </a:lnTo>
                  <a:lnTo>
                    <a:pt x="55800" y="32557"/>
                  </a:lnTo>
                  <a:lnTo>
                    <a:pt x="56390" y="32891"/>
                  </a:lnTo>
                  <a:lnTo>
                    <a:pt x="57729" y="32877"/>
                  </a:lnTo>
                  <a:lnTo>
                    <a:pt x="58037" y="33200"/>
                  </a:lnTo>
                  <a:lnTo>
                    <a:pt x="58225" y="33781"/>
                  </a:lnTo>
                  <a:lnTo>
                    <a:pt x="59007" y="34109"/>
                  </a:lnTo>
                  <a:lnTo>
                    <a:pt x="59944" y="34351"/>
                  </a:lnTo>
                  <a:lnTo>
                    <a:pt x="60556" y="34373"/>
                  </a:lnTo>
                  <a:lnTo>
                    <a:pt x="62272" y="32762"/>
                  </a:lnTo>
                  <a:lnTo>
                    <a:pt x="62641" y="32680"/>
                  </a:lnTo>
                  <a:lnTo>
                    <a:pt x="64289" y="31553"/>
                  </a:lnTo>
                  <a:lnTo>
                    <a:pt x="64510" y="31538"/>
                  </a:lnTo>
                  <a:lnTo>
                    <a:pt x="64558" y="26737"/>
                  </a:lnTo>
                  <a:lnTo>
                    <a:pt x="64921" y="27305"/>
                  </a:lnTo>
                  <a:lnTo>
                    <a:pt x="65714" y="27462"/>
                  </a:lnTo>
                  <a:lnTo>
                    <a:pt x="66026" y="27936"/>
                  </a:lnTo>
                  <a:lnTo>
                    <a:pt x="66153" y="28309"/>
                  </a:lnTo>
                  <a:lnTo>
                    <a:pt x="66141" y="33817"/>
                  </a:lnTo>
                  <a:lnTo>
                    <a:pt x="66065" y="37849"/>
                  </a:lnTo>
                  <a:lnTo>
                    <a:pt x="66139" y="39870"/>
                  </a:lnTo>
                  <a:lnTo>
                    <a:pt x="66147" y="58252"/>
                  </a:lnTo>
                  <a:lnTo>
                    <a:pt x="66119" y="66103"/>
                  </a:lnTo>
                  <a:lnTo>
                    <a:pt x="66132" y="71089"/>
                  </a:lnTo>
                  <a:lnTo>
                    <a:pt x="65807" y="71098"/>
                  </a:lnTo>
                  <a:lnTo>
                    <a:pt x="64433" y="71105"/>
                  </a:lnTo>
                  <a:lnTo>
                    <a:pt x="64395" y="76883"/>
                  </a:lnTo>
                  <a:lnTo>
                    <a:pt x="64933" y="76909"/>
                  </a:lnTo>
                  <a:lnTo>
                    <a:pt x="64999" y="80666"/>
                  </a:lnTo>
                  <a:lnTo>
                    <a:pt x="63546" y="80703"/>
                  </a:lnTo>
                  <a:lnTo>
                    <a:pt x="63358" y="81518"/>
                  </a:lnTo>
                  <a:lnTo>
                    <a:pt x="63480" y="81727"/>
                  </a:lnTo>
                  <a:lnTo>
                    <a:pt x="65002" y="81727"/>
                  </a:lnTo>
                  <a:lnTo>
                    <a:pt x="65090" y="93682"/>
                  </a:lnTo>
                  <a:lnTo>
                    <a:pt x="60384" y="93706"/>
                  </a:lnTo>
                  <a:lnTo>
                    <a:pt x="60384" y="94890"/>
                  </a:lnTo>
                  <a:lnTo>
                    <a:pt x="58723" y="94905"/>
                  </a:lnTo>
                  <a:lnTo>
                    <a:pt x="57793" y="94722"/>
                  </a:lnTo>
                  <a:lnTo>
                    <a:pt x="57469" y="94506"/>
                  </a:lnTo>
                  <a:lnTo>
                    <a:pt x="57310" y="93240"/>
                  </a:lnTo>
                  <a:lnTo>
                    <a:pt x="56781" y="92332"/>
                  </a:lnTo>
                  <a:lnTo>
                    <a:pt x="56399" y="92325"/>
                  </a:lnTo>
                  <a:lnTo>
                    <a:pt x="55890" y="92526"/>
                  </a:lnTo>
                  <a:lnTo>
                    <a:pt x="55357" y="92496"/>
                  </a:lnTo>
                  <a:lnTo>
                    <a:pt x="55289" y="91271"/>
                  </a:lnTo>
                  <a:lnTo>
                    <a:pt x="55328" y="89205"/>
                  </a:lnTo>
                  <a:lnTo>
                    <a:pt x="55627" y="89004"/>
                  </a:lnTo>
                  <a:lnTo>
                    <a:pt x="55594" y="86607"/>
                  </a:lnTo>
                  <a:lnTo>
                    <a:pt x="53240" y="86581"/>
                  </a:lnTo>
                  <a:lnTo>
                    <a:pt x="53225" y="85989"/>
                  </a:lnTo>
                  <a:lnTo>
                    <a:pt x="51520" y="85994"/>
                  </a:lnTo>
                  <a:lnTo>
                    <a:pt x="51517" y="87650"/>
                  </a:lnTo>
                  <a:lnTo>
                    <a:pt x="51052" y="87472"/>
                  </a:lnTo>
                  <a:lnTo>
                    <a:pt x="50075" y="87983"/>
                  </a:lnTo>
                  <a:lnTo>
                    <a:pt x="48370" y="88331"/>
                  </a:lnTo>
                  <a:lnTo>
                    <a:pt x="47248" y="88322"/>
                  </a:lnTo>
                  <a:lnTo>
                    <a:pt x="47234" y="89421"/>
                  </a:lnTo>
                  <a:lnTo>
                    <a:pt x="47703" y="91642"/>
                  </a:lnTo>
                  <a:lnTo>
                    <a:pt x="47617" y="92231"/>
                  </a:lnTo>
                  <a:lnTo>
                    <a:pt x="47853" y="93513"/>
                  </a:lnTo>
                  <a:lnTo>
                    <a:pt x="47656" y="94071"/>
                  </a:lnTo>
                  <a:lnTo>
                    <a:pt x="47521" y="94038"/>
                  </a:lnTo>
                  <a:lnTo>
                    <a:pt x="47062" y="94410"/>
                  </a:lnTo>
                  <a:lnTo>
                    <a:pt x="46910" y="95070"/>
                  </a:lnTo>
                  <a:lnTo>
                    <a:pt x="47035" y="95242"/>
                  </a:lnTo>
                  <a:lnTo>
                    <a:pt x="47347" y="95294"/>
                  </a:lnTo>
                  <a:lnTo>
                    <a:pt x="47623" y="95079"/>
                  </a:lnTo>
                  <a:lnTo>
                    <a:pt x="47880" y="94435"/>
                  </a:lnTo>
                  <a:lnTo>
                    <a:pt x="48594" y="94396"/>
                  </a:lnTo>
                  <a:lnTo>
                    <a:pt x="48850" y="94032"/>
                  </a:lnTo>
                  <a:lnTo>
                    <a:pt x="48649" y="93968"/>
                  </a:lnTo>
                  <a:lnTo>
                    <a:pt x="48615" y="93759"/>
                  </a:lnTo>
                  <a:lnTo>
                    <a:pt x="49212" y="92452"/>
                  </a:lnTo>
                  <a:lnTo>
                    <a:pt x="49344" y="92566"/>
                  </a:lnTo>
                  <a:lnTo>
                    <a:pt x="49356" y="93048"/>
                  </a:lnTo>
                  <a:lnTo>
                    <a:pt x="49715" y="93213"/>
                  </a:lnTo>
                  <a:lnTo>
                    <a:pt x="50294" y="92673"/>
                  </a:lnTo>
                  <a:lnTo>
                    <a:pt x="50355" y="92502"/>
                  </a:lnTo>
                  <a:lnTo>
                    <a:pt x="50222" y="92323"/>
                  </a:lnTo>
                  <a:lnTo>
                    <a:pt x="49779" y="92361"/>
                  </a:lnTo>
                  <a:lnTo>
                    <a:pt x="49721" y="92197"/>
                  </a:lnTo>
                  <a:lnTo>
                    <a:pt x="49768" y="92014"/>
                  </a:lnTo>
                  <a:lnTo>
                    <a:pt x="50708" y="91467"/>
                  </a:lnTo>
                  <a:lnTo>
                    <a:pt x="51180" y="91351"/>
                  </a:lnTo>
                  <a:lnTo>
                    <a:pt x="51955" y="91436"/>
                  </a:lnTo>
                  <a:lnTo>
                    <a:pt x="52384" y="91667"/>
                  </a:lnTo>
                  <a:lnTo>
                    <a:pt x="52896" y="92370"/>
                  </a:lnTo>
                  <a:lnTo>
                    <a:pt x="52975" y="93108"/>
                  </a:lnTo>
                  <a:lnTo>
                    <a:pt x="53358" y="93565"/>
                  </a:lnTo>
                  <a:lnTo>
                    <a:pt x="53877" y="94016"/>
                  </a:lnTo>
                  <a:lnTo>
                    <a:pt x="54493" y="94911"/>
                  </a:lnTo>
                  <a:lnTo>
                    <a:pt x="54241" y="95392"/>
                  </a:lnTo>
                  <a:lnTo>
                    <a:pt x="53978" y="95613"/>
                  </a:lnTo>
                  <a:lnTo>
                    <a:pt x="53164" y="95963"/>
                  </a:lnTo>
                  <a:lnTo>
                    <a:pt x="51388" y="96127"/>
                  </a:lnTo>
                  <a:lnTo>
                    <a:pt x="50242" y="96132"/>
                  </a:lnTo>
                  <a:lnTo>
                    <a:pt x="49695" y="96959"/>
                  </a:lnTo>
                  <a:lnTo>
                    <a:pt x="49564" y="97062"/>
                  </a:lnTo>
                  <a:lnTo>
                    <a:pt x="49050" y="97204"/>
                  </a:lnTo>
                  <a:lnTo>
                    <a:pt x="47776" y="97102"/>
                  </a:lnTo>
                  <a:lnTo>
                    <a:pt x="47533" y="96990"/>
                  </a:lnTo>
                  <a:lnTo>
                    <a:pt x="47256" y="96670"/>
                  </a:lnTo>
                  <a:lnTo>
                    <a:pt x="47270" y="96326"/>
                  </a:lnTo>
                  <a:lnTo>
                    <a:pt x="47054" y="96731"/>
                  </a:lnTo>
                  <a:lnTo>
                    <a:pt x="46169" y="97309"/>
                  </a:lnTo>
                  <a:lnTo>
                    <a:pt x="45490" y="97135"/>
                  </a:lnTo>
                  <a:lnTo>
                    <a:pt x="43966" y="96097"/>
                  </a:lnTo>
                  <a:lnTo>
                    <a:pt x="43281" y="96030"/>
                  </a:lnTo>
                  <a:lnTo>
                    <a:pt x="39333" y="96154"/>
                  </a:lnTo>
                  <a:lnTo>
                    <a:pt x="39327" y="98500"/>
                  </a:lnTo>
                  <a:lnTo>
                    <a:pt x="37342" y="98523"/>
                  </a:lnTo>
                  <a:lnTo>
                    <a:pt x="37342" y="98076"/>
                  </a:lnTo>
                  <a:lnTo>
                    <a:pt x="38150" y="97222"/>
                  </a:lnTo>
                  <a:lnTo>
                    <a:pt x="38085" y="96926"/>
                  </a:lnTo>
                  <a:lnTo>
                    <a:pt x="37956" y="97028"/>
                  </a:lnTo>
                  <a:lnTo>
                    <a:pt x="37180" y="96610"/>
                  </a:lnTo>
                  <a:lnTo>
                    <a:pt x="36870" y="96139"/>
                  </a:lnTo>
                  <a:lnTo>
                    <a:pt x="36925" y="95640"/>
                  </a:lnTo>
                  <a:lnTo>
                    <a:pt x="36259" y="95855"/>
                  </a:lnTo>
                  <a:lnTo>
                    <a:pt x="36093" y="96060"/>
                  </a:lnTo>
                  <a:lnTo>
                    <a:pt x="36087" y="96342"/>
                  </a:lnTo>
                  <a:lnTo>
                    <a:pt x="34951" y="97171"/>
                  </a:lnTo>
                  <a:lnTo>
                    <a:pt x="33754" y="97639"/>
                  </a:lnTo>
                  <a:lnTo>
                    <a:pt x="33884" y="97634"/>
                  </a:lnTo>
                  <a:lnTo>
                    <a:pt x="33940" y="97503"/>
                  </a:lnTo>
                  <a:lnTo>
                    <a:pt x="33630" y="97041"/>
                  </a:lnTo>
                  <a:lnTo>
                    <a:pt x="33448" y="96961"/>
                  </a:lnTo>
                  <a:lnTo>
                    <a:pt x="33106" y="97031"/>
                  </a:lnTo>
                  <a:lnTo>
                    <a:pt x="33066" y="97540"/>
                  </a:lnTo>
                  <a:lnTo>
                    <a:pt x="31658" y="98381"/>
                  </a:lnTo>
                  <a:lnTo>
                    <a:pt x="31348" y="97918"/>
                  </a:lnTo>
                  <a:lnTo>
                    <a:pt x="31549" y="97666"/>
                  </a:lnTo>
                  <a:lnTo>
                    <a:pt x="32377" y="97481"/>
                  </a:lnTo>
                  <a:lnTo>
                    <a:pt x="32377" y="96687"/>
                  </a:lnTo>
                  <a:lnTo>
                    <a:pt x="30949" y="96695"/>
                  </a:lnTo>
                  <a:lnTo>
                    <a:pt x="30431" y="97553"/>
                  </a:lnTo>
                  <a:lnTo>
                    <a:pt x="30077" y="98476"/>
                  </a:lnTo>
                  <a:lnTo>
                    <a:pt x="29911" y="98602"/>
                  </a:lnTo>
                  <a:lnTo>
                    <a:pt x="29070" y="98588"/>
                  </a:lnTo>
                  <a:lnTo>
                    <a:pt x="29548" y="97695"/>
                  </a:lnTo>
                  <a:lnTo>
                    <a:pt x="30417" y="96481"/>
                  </a:lnTo>
                  <a:lnTo>
                    <a:pt x="30824" y="95031"/>
                  </a:lnTo>
                  <a:lnTo>
                    <a:pt x="31255" y="93863"/>
                  </a:lnTo>
                  <a:lnTo>
                    <a:pt x="27774" y="93861"/>
                  </a:lnTo>
                  <a:lnTo>
                    <a:pt x="19495" y="93820"/>
                  </a:lnTo>
                  <a:lnTo>
                    <a:pt x="19478" y="95598"/>
                  </a:lnTo>
                  <a:lnTo>
                    <a:pt x="19201" y="95581"/>
                  </a:lnTo>
                  <a:lnTo>
                    <a:pt x="18822" y="95203"/>
                  </a:lnTo>
                  <a:lnTo>
                    <a:pt x="18656" y="94862"/>
                  </a:lnTo>
                  <a:lnTo>
                    <a:pt x="18622" y="91434"/>
                  </a:lnTo>
                  <a:lnTo>
                    <a:pt x="14333" y="91371"/>
                  </a:lnTo>
                  <a:lnTo>
                    <a:pt x="14081" y="91398"/>
                  </a:lnTo>
                  <a:lnTo>
                    <a:pt x="14073" y="94469"/>
                  </a:lnTo>
                  <a:lnTo>
                    <a:pt x="13986" y="94733"/>
                  </a:lnTo>
                  <a:lnTo>
                    <a:pt x="13796" y="94887"/>
                  </a:lnTo>
                  <a:lnTo>
                    <a:pt x="13624" y="94993"/>
                  </a:lnTo>
                  <a:lnTo>
                    <a:pt x="13388" y="94907"/>
                  </a:lnTo>
                  <a:lnTo>
                    <a:pt x="13345" y="94726"/>
                  </a:lnTo>
                  <a:lnTo>
                    <a:pt x="11584" y="94213"/>
                  </a:lnTo>
                  <a:lnTo>
                    <a:pt x="10275" y="94026"/>
                  </a:lnTo>
                  <a:lnTo>
                    <a:pt x="9881" y="94045"/>
                  </a:lnTo>
                  <a:lnTo>
                    <a:pt x="9765" y="94183"/>
                  </a:lnTo>
                  <a:lnTo>
                    <a:pt x="9628" y="94336"/>
                  </a:lnTo>
                  <a:lnTo>
                    <a:pt x="8316" y="95292"/>
                  </a:lnTo>
                  <a:lnTo>
                    <a:pt x="7861" y="95506"/>
                  </a:lnTo>
                  <a:lnTo>
                    <a:pt x="7574" y="95518"/>
                  </a:lnTo>
                  <a:lnTo>
                    <a:pt x="7120" y="96009"/>
                  </a:lnTo>
                  <a:lnTo>
                    <a:pt x="7019" y="96274"/>
                  </a:lnTo>
                  <a:lnTo>
                    <a:pt x="5553" y="97037"/>
                  </a:lnTo>
                  <a:lnTo>
                    <a:pt x="5143" y="96955"/>
                  </a:lnTo>
                  <a:lnTo>
                    <a:pt x="4803" y="96594"/>
                  </a:lnTo>
                  <a:lnTo>
                    <a:pt x="4795" y="91744"/>
                  </a:lnTo>
                  <a:lnTo>
                    <a:pt x="4914" y="91513"/>
                  </a:lnTo>
                  <a:lnTo>
                    <a:pt x="4803" y="91357"/>
                  </a:lnTo>
                  <a:lnTo>
                    <a:pt x="156" y="91336"/>
                  </a:lnTo>
                  <a:lnTo>
                    <a:pt x="111" y="88965"/>
                  </a:lnTo>
                  <a:lnTo>
                    <a:pt x="148" y="79536"/>
                  </a:lnTo>
                  <a:lnTo>
                    <a:pt x="0" y="77767"/>
                  </a:lnTo>
                  <a:lnTo>
                    <a:pt x="172" y="74812"/>
                  </a:lnTo>
                  <a:lnTo>
                    <a:pt x="1305" y="74819"/>
                  </a:lnTo>
                  <a:lnTo>
                    <a:pt x="2459" y="74830"/>
                  </a:lnTo>
                  <a:lnTo>
                    <a:pt x="4447" y="74516"/>
                  </a:lnTo>
                  <a:lnTo>
                    <a:pt x="9008" y="74527"/>
                  </a:lnTo>
                  <a:lnTo>
                    <a:pt x="9029" y="72092"/>
                  </a:lnTo>
                  <a:lnTo>
                    <a:pt x="11313" y="72115"/>
                  </a:lnTo>
                  <a:lnTo>
                    <a:pt x="11300" y="71079"/>
                  </a:lnTo>
                  <a:lnTo>
                    <a:pt x="11307" y="69934"/>
                  </a:lnTo>
                  <a:lnTo>
                    <a:pt x="9031" y="69822"/>
                  </a:lnTo>
                  <a:lnTo>
                    <a:pt x="9029" y="69665"/>
                  </a:lnTo>
                  <a:lnTo>
                    <a:pt x="13649" y="69689"/>
                  </a:lnTo>
                  <a:lnTo>
                    <a:pt x="13658" y="64917"/>
                  </a:lnTo>
                  <a:lnTo>
                    <a:pt x="11344" y="64920"/>
                  </a:lnTo>
                  <a:lnTo>
                    <a:pt x="11318" y="67313"/>
                  </a:lnTo>
                  <a:lnTo>
                    <a:pt x="9033" y="67305"/>
                  </a:lnTo>
                  <a:lnTo>
                    <a:pt x="9037" y="64451"/>
                  </a:lnTo>
                  <a:lnTo>
                    <a:pt x="9286" y="63784"/>
                  </a:lnTo>
                  <a:lnTo>
                    <a:pt x="9304" y="63326"/>
                  </a:lnTo>
                  <a:lnTo>
                    <a:pt x="9192" y="62083"/>
                  </a:lnTo>
                  <a:lnTo>
                    <a:pt x="9044" y="61544"/>
                  </a:lnTo>
                  <a:lnTo>
                    <a:pt x="9094" y="58438"/>
                  </a:lnTo>
                  <a:lnTo>
                    <a:pt x="9271" y="57987"/>
                  </a:lnTo>
                  <a:lnTo>
                    <a:pt x="10124" y="57407"/>
                  </a:lnTo>
                  <a:lnTo>
                    <a:pt x="10843" y="55992"/>
                  </a:lnTo>
                  <a:lnTo>
                    <a:pt x="10807" y="55721"/>
                  </a:lnTo>
                  <a:lnTo>
                    <a:pt x="9571" y="54675"/>
                  </a:lnTo>
                  <a:lnTo>
                    <a:pt x="8050" y="51723"/>
                  </a:lnTo>
                  <a:lnTo>
                    <a:pt x="6669" y="47003"/>
                  </a:lnTo>
                  <a:lnTo>
                    <a:pt x="5620" y="43735"/>
                  </a:lnTo>
                  <a:lnTo>
                    <a:pt x="5102" y="41573"/>
                  </a:lnTo>
                  <a:lnTo>
                    <a:pt x="4928" y="40259"/>
                  </a:lnTo>
                  <a:lnTo>
                    <a:pt x="5496" y="40035"/>
                  </a:lnTo>
                  <a:lnTo>
                    <a:pt x="5560" y="39159"/>
                  </a:lnTo>
                  <a:lnTo>
                    <a:pt x="5907" y="38493"/>
                  </a:lnTo>
                  <a:lnTo>
                    <a:pt x="6598" y="38906"/>
                  </a:lnTo>
                  <a:lnTo>
                    <a:pt x="7144" y="39367"/>
                  </a:lnTo>
                  <a:lnTo>
                    <a:pt x="7810" y="39475"/>
                  </a:lnTo>
                  <a:lnTo>
                    <a:pt x="7966" y="39460"/>
                  </a:lnTo>
                  <a:lnTo>
                    <a:pt x="8335" y="39032"/>
                  </a:lnTo>
                  <a:lnTo>
                    <a:pt x="8555" y="38388"/>
                  </a:lnTo>
                  <a:lnTo>
                    <a:pt x="9044" y="38247"/>
                  </a:lnTo>
                  <a:lnTo>
                    <a:pt x="9413" y="38403"/>
                  </a:lnTo>
                  <a:lnTo>
                    <a:pt x="10085" y="38850"/>
                  </a:lnTo>
                  <a:lnTo>
                    <a:pt x="10313" y="39159"/>
                  </a:lnTo>
                  <a:lnTo>
                    <a:pt x="10798" y="39479"/>
                  </a:lnTo>
                  <a:lnTo>
                    <a:pt x="10961" y="38709"/>
                  </a:lnTo>
                  <a:lnTo>
                    <a:pt x="10965" y="36066"/>
                  </a:lnTo>
                  <a:lnTo>
                    <a:pt x="11682" y="37459"/>
                  </a:lnTo>
                  <a:lnTo>
                    <a:pt x="12289" y="38385"/>
                  </a:lnTo>
                  <a:lnTo>
                    <a:pt x="12480" y="38493"/>
                  </a:lnTo>
                  <a:lnTo>
                    <a:pt x="12886" y="38534"/>
                  </a:lnTo>
                  <a:lnTo>
                    <a:pt x="12831" y="38285"/>
                  </a:lnTo>
                  <a:lnTo>
                    <a:pt x="13168" y="37968"/>
                  </a:lnTo>
                  <a:lnTo>
                    <a:pt x="13515" y="37898"/>
                  </a:lnTo>
                  <a:lnTo>
                    <a:pt x="15480" y="37854"/>
                  </a:lnTo>
                  <a:lnTo>
                    <a:pt x="15831" y="38126"/>
                  </a:lnTo>
                  <a:lnTo>
                    <a:pt x="17577" y="37509"/>
                  </a:lnTo>
                  <a:lnTo>
                    <a:pt x="18543" y="36719"/>
                  </a:lnTo>
                  <a:lnTo>
                    <a:pt x="18738" y="36283"/>
                  </a:lnTo>
                  <a:lnTo>
                    <a:pt x="19725" y="35256"/>
                  </a:lnTo>
                  <a:lnTo>
                    <a:pt x="19942" y="35267"/>
                  </a:lnTo>
                  <a:lnTo>
                    <a:pt x="20224" y="34842"/>
                  </a:lnTo>
                  <a:lnTo>
                    <a:pt x="20300" y="34586"/>
                  </a:lnTo>
                  <a:lnTo>
                    <a:pt x="20130" y="32825"/>
                  </a:lnTo>
                  <a:lnTo>
                    <a:pt x="20386" y="31734"/>
                  </a:lnTo>
                  <a:lnTo>
                    <a:pt x="20502" y="31407"/>
                  </a:lnTo>
                  <a:lnTo>
                    <a:pt x="20968" y="30796"/>
                  </a:lnTo>
                  <a:lnTo>
                    <a:pt x="21580" y="30595"/>
                  </a:lnTo>
                  <a:lnTo>
                    <a:pt x="21960" y="29940"/>
                  </a:lnTo>
                  <a:lnTo>
                    <a:pt x="21964" y="29433"/>
                  </a:lnTo>
                  <a:lnTo>
                    <a:pt x="21844" y="29087"/>
                  </a:lnTo>
                  <a:lnTo>
                    <a:pt x="21058" y="28343"/>
                  </a:lnTo>
                  <a:lnTo>
                    <a:pt x="21358" y="27688"/>
                  </a:lnTo>
                  <a:lnTo>
                    <a:pt x="21275" y="27256"/>
                  </a:lnTo>
                  <a:lnTo>
                    <a:pt x="21090" y="27044"/>
                  </a:lnTo>
                  <a:lnTo>
                    <a:pt x="20413" y="26642"/>
                  </a:lnTo>
                  <a:lnTo>
                    <a:pt x="20471" y="25965"/>
                  </a:lnTo>
                  <a:lnTo>
                    <a:pt x="20601" y="25809"/>
                  </a:lnTo>
                  <a:lnTo>
                    <a:pt x="21325" y="25362"/>
                  </a:lnTo>
                  <a:lnTo>
                    <a:pt x="22219" y="24599"/>
                  </a:lnTo>
                  <a:lnTo>
                    <a:pt x="22443" y="23869"/>
                  </a:lnTo>
                  <a:lnTo>
                    <a:pt x="22237" y="23783"/>
                  </a:lnTo>
                  <a:lnTo>
                    <a:pt x="22161" y="22022"/>
                  </a:lnTo>
                  <a:lnTo>
                    <a:pt x="21997" y="21989"/>
                  </a:lnTo>
                  <a:lnTo>
                    <a:pt x="22262" y="21100"/>
                  </a:lnTo>
                  <a:lnTo>
                    <a:pt x="22399" y="21018"/>
                  </a:lnTo>
                  <a:lnTo>
                    <a:pt x="22544" y="20686"/>
                  </a:lnTo>
                  <a:lnTo>
                    <a:pt x="22704" y="19225"/>
                  </a:lnTo>
                  <a:lnTo>
                    <a:pt x="22657" y="18827"/>
                  </a:lnTo>
                  <a:lnTo>
                    <a:pt x="22399" y="18209"/>
                  </a:lnTo>
                  <a:lnTo>
                    <a:pt x="21920" y="17694"/>
                  </a:lnTo>
                  <a:lnTo>
                    <a:pt x="21567" y="17629"/>
                  </a:lnTo>
                  <a:lnTo>
                    <a:pt x="20808" y="16382"/>
                  </a:lnTo>
                  <a:lnTo>
                    <a:pt x="20663" y="15399"/>
                  </a:lnTo>
                  <a:lnTo>
                    <a:pt x="20641" y="14253"/>
                  </a:lnTo>
                  <a:lnTo>
                    <a:pt x="20775" y="13888"/>
                  </a:lnTo>
                  <a:lnTo>
                    <a:pt x="21122" y="13561"/>
                  </a:lnTo>
                  <a:lnTo>
                    <a:pt x="21140" y="12195"/>
                  </a:lnTo>
                  <a:lnTo>
                    <a:pt x="21053" y="10643"/>
                  </a:lnTo>
                  <a:lnTo>
                    <a:pt x="19947" y="10636"/>
                  </a:lnTo>
                  <a:lnTo>
                    <a:pt x="19700" y="10539"/>
                  </a:lnTo>
                  <a:lnTo>
                    <a:pt x="19842" y="10379"/>
                  </a:lnTo>
                  <a:lnTo>
                    <a:pt x="21005" y="9865"/>
                  </a:lnTo>
                  <a:lnTo>
                    <a:pt x="19684" y="6441"/>
                  </a:lnTo>
                  <a:lnTo>
                    <a:pt x="19633" y="5913"/>
                  </a:lnTo>
                  <a:lnTo>
                    <a:pt x="18512" y="5973"/>
                  </a:lnTo>
                  <a:lnTo>
                    <a:pt x="18236" y="5921"/>
                  </a:lnTo>
                  <a:lnTo>
                    <a:pt x="18113" y="5772"/>
                  </a:lnTo>
                  <a:lnTo>
                    <a:pt x="17478" y="5679"/>
                  </a:lnTo>
                  <a:lnTo>
                    <a:pt x="15159" y="5753"/>
                  </a:lnTo>
                  <a:lnTo>
                    <a:pt x="14913" y="4975"/>
                  </a:lnTo>
                  <a:lnTo>
                    <a:pt x="15619" y="367"/>
                  </a:lnTo>
                  <a:lnTo>
                    <a:pt x="16017" y="0"/>
                  </a:lnTo>
                  <a:lnTo>
                    <a:pt x="31525" y="29"/>
                  </a:lnTo>
                  <a:lnTo>
                    <a:pt x="31522" y="3616"/>
                  </a:lnTo>
                  <a:lnTo>
                    <a:pt x="30622" y="4676"/>
                  </a:lnTo>
                  <a:lnTo>
                    <a:pt x="31126" y="5454"/>
                  </a:lnTo>
                  <a:lnTo>
                    <a:pt x="31184" y="6176"/>
                  </a:lnTo>
                  <a:lnTo>
                    <a:pt x="30923" y="6184"/>
                  </a:lnTo>
                  <a:lnTo>
                    <a:pt x="31506" y="7740"/>
                  </a:lnTo>
                  <a:lnTo>
                    <a:pt x="31575" y="8480"/>
                  </a:lnTo>
                  <a:lnTo>
                    <a:pt x="31440" y="8979"/>
                  </a:lnTo>
                  <a:lnTo>
                    <a:pt x="31505" y="10167"/>
                  </a:lnTo>
                  <a:lnTo>
                    <a:pt x="31900" y="10941"/>
                  </a:lnTo>
                  <a:lnTo>
                    <a:pt x="32389" y="11511"/>
                  </a:lnTo>
                  <a:lnTo>
                    <a:pt x="32940" y="11924"/>
                  </a:lnTo>
                  <a:lnTo>
                    <a:pt x="33921" y="12409"/>
                  </a:lnTo>
                  <a:lnTo>
                    <a:pt x="33828" y="12673"/>
                  </a:lnTo>
                  <a:lnTo>
                    <a:pt x="34295" y="13280"/>
                  </a:lnTo>
                  <a:lnTo>
                    <a:pt x="34534" y="12643"/>
                  </a:lnTo>
                  <a:lnTo>
                    <a:pt x="36288" y="12136"/>
                  </a:lnTo>
                  <a:lnTo>
                    <a:pt x="37430" y="12571"/>
                  </a:lnTo>
                  <a:lnTo>
                    <a:pt x="37166" y="15173"/>
                  </a:lnTo>
                  <a:lnTo>
                    <a:pt x="38174" y="15683"/>
                  </a:lnTo>
                  <a:lnTo>
                    <a:pt x="37674" y="17693"/>
                  </a:lnTo>
                  <a:lnTo>
                    <a:pt x="37522" y="17950"/>
                  </a:lnTo>
                  <a:lnTo>
                    <a:pt x="37305" y="17808"/>
                  </a:lnTo>
                  <a:lnTo>
                    <a:pt x="36714" y="17771"/>
                  </a:lnTo>
                  <a:lnTo>
                    <a:pt x="35993" y="18177"/>
                  </a:lnTo>
                  <a:lnTo>
                    <a:pt x="35743" y="18691"/>
                  </a:lnTo>
                  <a:lnTo>
                    <a:pt x="35529" y="19742"/>
                  </a:lnTo>
                  <a:lnTo>
                    <a:pt x="35588" y="2101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3" name="pg1094">
              <a:extLst>
                <a:ext uri="{FF2B5EF4-FFF2-40B4-BE49-F238E27FC236}">
                  <a16:creationId xmlns:a16="http://schemas.microsoft.com/office/drawing/2014/main" id="{BD350D03-4396-E54B-B524-585DA2401C9C}"/>
                </a:ext>
              </a:extLst>
            </p:cNvPr>
            <p:cNvSpPr/>
            <p:nvPr/>
          </p:nvSpPr>
          <p:spPr>
            <a:xfrm>
              <a:off x="3804903" y="3765433"/>
              <a:ext cx="309770" cy="290552"/>
            </a:xfrm>
            <a:custGeom>
              <a:avLst/>
              <a:gdLst/>
              <a:ahLst/>
              <a:cxnLst/>
              <a:rect l="0" t="0" r="0" b="0"/>
              <a:pathLst>
                <a:path w="309770" h="290552">
                  <a:moveTo>
                    <a:pt x="95" y="203130"/>
                  </a:moveTo>
                  <a:lnTo>
                    <a:pt x="50" y="198420"/>
                  </a:lnTo>
                  <a:lnTo>
                    <a:pt x="6856" y="198449"/>
                  </a:lnTo>
                  <a:lnTo>
                    <a:pt x="9043" y="198452"/>
                  </a:lnTo>
                  <a:lnTo>
                    <a:pt x="9047" y="197845"/>
                  </a:lnTo>
                  <a:lnTo>
                    <a:pt x="9363" y="197261"/>
                  </a:lnTo>
                  <a:lnTo>
                    <a:pt x="12412" y="197264"/>
                  </a:lnTo>
                  <a:lnTo>
                    <a:pt x="12408" y="196092"/>
                  </a:lnTo>
                  <a:lnTo>
                    <a:pt x="20293" y="196059"/>
                  </a:lnTo>
                  <a:lnTo>
                    <a:pt x="20446" y="195426"/>
                  </a:lnTo>
                  <a:lnTo>
                    <a:pt x="21716" y="195277"/>
                  </a:lnTo>
                  <a:lnTo>
                    <a:pt x="26146" y="195253"/>
                  </a:lnTo>
                  <a:lnTo>
                    <a:pt x="26118" y="185160"/>
                  </a:lnTo>
                  <a:lnTo>
                    <a:pt x="26041" y="160168"/>
                  </a:lnTo>
                  <a:lnTo>
                    <a:pt x="26073" y="141638"/>
                  </a:lnTo>
                  <a:lnTo>
                    <a:pt x="38149" y="141671"/>
                  </a:lnTo>
                  <a:lnTo>
                    <a:pt x="38099" y="126576"/>
                  </a:lnTo>
                  <a:lnTo>
                    <a:pt x="38125" y="98372"/>
                  </a:lnTo>
                  <a:lnTo>
                    <a:pt x="38175" y="90796"/>
                  </a:lnTo>
                  <a:lnTo>
                    <a:pt x="38152" y="70886"/>
                  </a:lnTo>
                  <a:lnTo>
                    <a:pt x="42108" y="70891"/>
                  </a:lnTo>
                  <a:lnTo>
                    <a:pt x="49226" y="70744"/>
                  </a:lnTo>
                  <a:lnTo>
                    <a:pt x="64757" y="70753"/>
                  </a:lnTo>
                  <a:lnTo>
                    <a:pt x="64428" y="70464"/>
                  </a:lnTo>
                  <a:lnTo>
                    <a:pt x="64267" y="69963"/>
                  </a:lnTo>
                  <a:lnTo>
                    <a:pt x="64289" y="68544"/>
                  </a:lnTo>
                  <a:lnTo>
                    <a:pt x="63664" y="67602"/>
                  </a:lnTo>
                  <a:lnTo>
                    <a:pt x="63194" y="67069"/>
                  </a:lnTo>
                  <a:lnTo>
                    <a:pt x="62993" y="66440"/>
                  </a:lnTo>
                  <a:lnTo>
                    <a:pt x="63601" y="64470"/>
                  </a:lnTo>
                  <a:lnTo>
                    <a:pt x="64143" y="64340"/>
                  </a:lnTo>
                  <a:lnTo>
                    <a:pt x="64880" y="64430"/>
                  </a:lnTo>
                  <a:lnTo>
                    <a:pt x="65250" y="64236"/>
                  </a:lnTo>
                  <a:lnTo>
                    <a:pt x="65854" y="63127"/>
                  </a:lnTo>
                  <a:lnTo>
                    <a:pt x="65772" y="62661"/>
                  </a:lnTo>
                  <a:lnTo>
                    <a:pt x="66052" y="61660"/>
                  </a:lnTo>
                  <a:lnTo>
                    <a:pt x="66189" y="61466"/>
                  </a:lnTo>
                  <a:lnTo>
                    <a:pt x="66459" y="61344"/>
                  </a:lnTo>
                  <a:lnTo>
                    <a:pt x="66614" y="60696"/>
                  </a:lnTo>
                  <a:lnTo>
                    <a:pt x="66632" y="60353"/>
                  </a:lnTo>
                  <a:lnTo>
                    <a:pt x="66449" y="59828"/>
                  </a:lnTo>
                  <a:lnTo>
                    <a:pt x="66190" y="59649"/>
                  </a:lnTo>
                  <a:lnTo>
                    <a:pt x="65975" y="59046"/>
                  </a:lnTo>
                  <a:lnTo>
                    <a:pt x="65989" y="58848"/>
                  </a:lnTo>
                  <a:lnTo>
                    <a:pt x="66119" y="58781"/>
                  </a:lnTo>
                  <a:lnTo>
                    <a:pt x="66216" y="58573"/>
                  </a:lnTo>
                  <a:lnTo>
                    <a:pt x="66306" y="57743"/>
                  </a:lnTo>
                  <a:lnTo>
                    <a:pt x="66358" y="55218"/>
                  </a:lnTo>
                  <a:lnTo>
                    <a:pt x="66913" y="54280"/>
                  </a:lnTo>
                  <a:lnTo>
                    <a:pt x="68740" y="54555"/>
                  </a:lnTo>
                  <a:lnTo>
                    <a:pt x="69423" y="54372"/>
                  </a:lnTo>
                  <a:lnTo>
                    <a:pt x="69545" y="54122"/>
                  </a:lnTo>
                  <a:lnTo>
                    <a:pt x="69548" y="53638"/>
                  </a:lnTo>
                  <a:lnTo>
                    <a:pt x="69509" y="53236"/>
                  </a:lnTo>
                  <a:lnTo>
                    <a:pt x="69350" y="52830"/>
                  </a:lnTo>
                  <a:lnTo>
                    <a:pt x="69530" y="51572"/>
                  </a:lnTo>
                  <a:lnTo>
                    <a:pt x="69964" y="50901"/>
                  </a:lnTo>
                  <a:lnTo>
                    <a:pt x="70597" y="50465"/>
                  </a:lnTo>
                  <a:lnTo>
                    <a:pt x="70738" y="50132"/>
                  </a:lnTo>
                  <a:lnTo>
                    <a:pt x="70846" y="49549"/>
                  </a:lnTo>
                  <a:lnTo>
                    <a:pt x="71011" y="49184"/>
                  </a:lnTo>
                  <a:lnTo>
                    <a:pt x="71623" y="48692"/>
                  </a:lnTo>
                  <a:lnTo>
                    <a:pt x="71986" y="48621"/>
                  </a:lnTo>
                  <a:lnTo>
                    <a:pt x="71813" y="48331"/>
                  </a:lnTo>
                  <a:lnTo>
                    <a:pt x="70532" y="47449"/>
                  </a:lnTo>
                  <a:lnTo>
                    <a:pt x="69064" y="46869"/>
                  </a:lnTo>
                  <a:lnTo>
                    <a:pt x="67502" y="46106"/>
                  </a:lnTo>
                  <a:lnTo>
                    <a:pt x="67549" y="45581"/>
                  </a:lnTo>
                  <a:lnTo>
                    <a:pt x="67574" y="45380"/>
                  </a:lnTo>
                  <a:lnTo>
                    <a:pt x="67088" y="44471"/>
                  </a:lnTo>
                  <a:lnTo>
                    <a:pt x="66512" y="43804"/>
                  </a:lnTo>
                  <a:lnTo>
                    <a:pt x="66300" y="43663"/>
                  </a:lnTo>
                  <a:lnTo>
                    <a:pt x="68365" y="43588"/>
                  </a:lnTo>
                  <a:lnTo>
                    <a:pt x="68559" y="43160"/>
                  </a:lnTo>
                  <a:lnTo>
                    <a:pt x="68627" y="42329"/>
                  </a:lnTo>
                  <a:lnTo>
                    <a:pt x="68569" y="41931"/>
                  </a:lnTo>
                  <a:lnTo>
                    <a:pt x="68914" y="41089"/>
                  </a:lnTo>
                  <a:lnTo>
                    <a:pt x="69215" y="39402"/>
                  </a:lnTo>
                  <a:lnTo>
                    <a:pt x="68884" y="39305"/>
                  </a:lnTo>
                  <a:lnTo>
                    <a:pt x="69175" y="38415"/>
                  </a:lnTo>
                  <a:lnTo>
                    <a:pt x="69215" y="37950"/>
                  </a:lnTo>
                  <a:lnTo>
                    <a:pt x="68862" y="37619"/>
                  </a:lnTo>
                  <a:lnTo>
                    <a:pt x="67497" y="37564"/>
                  </a:lnTo>
                  <a:lnTo>
                    <a:pt x="66781" y="37361"/>
                  </a:lnTo>
                  <a:lnTo>
                    <a:pt x="66627" y="37135"/>
                  </a:lnTo>
                  <a:lnTo>
                    <a:pt x="66483" y="36599"/>
                  </a:lnTo>
                  <a:lnTo>
                    <a:pt x="66624" y="36215"/>
                  </a:lnTo>
                  <a:lnTo>
                    <a:pt x="67007" y="35918"/>
                  </a:lnTo>
                  <a:lnTo>
                    <a:pt x="66444" y="35444"/>
                  </a:lnTo>
                  <a:lnTo>
                    <a:pt x="66103" y="35396"/>
                  </a:lnTo>
                  <a:lnTo>
                    <a:pt x="65519" y="35466"/>
                  </a:lnTo>
                  <a:lnTo>
                    <a:pt x="65400" y="35947"/>
                  </a:lnTo>
                  <a:lnTo>
                    <a:pt x="65558" y="36256"/>
                  </a:lnTo>
                  <a:lnTo>
                    <a:pt x="65454" y="36420"/>
                  </a:lnTo>
                  <a:lnTo>
                    <a:pt x="65260" y="36487"/>
                  </a:lnTo>
                  <a:lnTo>
                    <a:pt x="64626" y="36334"/>
                  </a:lnTo>
                  <a:lnTo>
                    <a:pt x="64147" y="36032"/>
                  </a:lnTo>
                  <a:lnTo>
                    <a:pt x="63477" y="36233"/>
                  </a:lnTo>
                  <a:lnTo>
                    <a:pt x="63330" y="36441"/>
                  </a:lnTo>
                  <a:lnTo>
                    <a:pt x="63121" y="36508"/>
                  </a:lnTo>
                  <a:lnTo>
                    <a:pt x="61616" y="36500"/>
                  </a:lnTo>
                  <a:lnTo>
                    <a:pt x="62363" y="35964"/>
                  </a:lnTo>
                  <a:lnTo>
                    <a:pt x="61644" y="35601"/>
                  </a:lnTo>
                  <a:lnTo>
                    <a:pt x="60729" y="35608"/>
                  </a:lnTo>
                  <a:lnTo>
                    <a:pt x="60658" y="34441"/>
                  </a:lnTo>
                  <a:lnTo>
                    <a:pt x="60561" y="34281"/>
                  </a:lnTo>
                  <a:lnTo>
                    <a:pt x="60111" y="34158"/>
                  </a:lnTo>
                  <a:lnTo>
                    <a:pt x="59265" y="34195"/>
                  </a:lnTo>
                  <a:lnTo>
                    <a:pt x="59240" y="29297"/>
                  </a:lnTo>
                  <a:lnTo>
                    <a:pt x="59543" y="28687"/>
                  </a:lnTo>
                  <a:lnTo>
                    <a:pt x="59756" y="28456"/>
                  </a:lnTo>
                  <a:lnTo>
                    <a:pt x="60173" y="28195"/>
                  </a:lnTo>
                  <a:lnTo>
                    <a:pt x="60710" y="28009"/>
                  </a:lnTo>
                  <a:lnTo>
                    <a:pt x="61629" y="27909"/>
                  </a:lnTo>
                  <a:lnTo>
                    <a:pt x="62421" y="28087"/>
                  </a:lnTo>
                  <a:lnTo>
                    <a:pt x="63304" y="28159"/>
                  </a:lnTo>
                  <a:lnTo>
                    <a:pt x="63650" y="28166"/>
                  </a:lnTo>
                  <a:lnTo>
                    <a:pt x="63837" y="28081"/>
                  </a:lnTo>
                  <a:lnTo>
                    <a:pt x="63877" y="27779"/>
                  </a:lnTo>
                  <a:lnTo>
                    <a:pt x="63471" y="24852"/>
                  </a:lnTo>
                  <a:lnTo>
                    <a:pt x="63078" y="24509"/>
                  </a:lnTo>
                  <a:lnTo>
                    <a:pt x="62812" y="24427"/>
                  </a:lnTo>
                  <a:lnTo>
                    <a:pt x="63183" y="24167"/>
                  </a:lnTo>
                  <a:lnTo>
                    <a:pt x="64491" y="23657"/>
                  </a:lnTo>
                  <a:lnTo>
                    <a:pt x="65244" y="23483"/>
                  </a:lnTo>
                  <a:lnTo>
                    <a:pt x="65814" y="23457"/>
                  </a:lnTo>
                  <a:lnTo>
                    <a:pt x="66001" y="23516"/>
                  </a:lnTo>
                  <a:lnTo>
                    <a:pt x="66019" y="24604"/>
                  </a:lnTo>
                  <a:lnTo>
                    <a:pt x="68298" y="24574"/>
                  </a:lnTo>
                  <a:lnTo>
                    <a:pt x="68252" y="20560"/>
                  </a:lnTo>
                  <a:lnTo>
                    <a:pt x="70239" y="22767"/>
                  </a:lnTo>
                  <a:lnTo>
                    <a:pt x="70679" y="23076"/>
                  </a:lnTo>
                  <a:lnTo>
                    <a:pt x="73966" y="24193"/>
                  </a:lnTo>
                  <a:lnTo>
                    <a:pt x="73966" y="23411"/>
                  </a:lnTo>
                  <a:lnTo>
                    <a:pt x="74413" y="23407"/>
                  </a:lnTo>
                  <a:lnTo>
                    <a:pt x="75105" y="23265"/>
                  </a:lnTo>
                  <a:lnTo>
                    <a:pt x="75036" y="17370"/>
                  </a:lnTo>
                  <a:lnTo>
                    <a:pt x="68247" y="17447"/>
                  </a:lnTo>
                  <a:lnTo>
                    <a:pt x="68244" y="12699"/>
                  </a:lnTo>
                  <a:lnTo>
                    <a:pt x="75036" y="12626"/>
                  </a:lnTo>
                  <a:lnTo>
                    <a:pt x="75050" y="10217"/>
                  </a:lnTo>
                  <a:lnTo>
                    <a:pt x="75021" y="8590"/>
                  </a:lnTo>
                  <a:lnTo>
                    <a:pt x="75008" y="7971"/>
                  </a:lnTo>
                  <a:lnTo>
                    <a:pt x="74712" y="7048"/>
                  </a:lnTo>
                  <a:lnTo>
                    <a:pt x="74871" y="6463"/>
                  </a:lnTo>
                  <a:lnTo>
                    <a:pt x="75102" y="5424"/>
                  </a:lnTo>
                  <a:lnTo>
                    <a:pt x="75660" y="5417"/>
                  </a:lnTo>
                  <a:lnTo>
                    <a:pt x="75683" y="7720"/>
                  </a:lnTo>
                  <a:lnTo>
                    <a:pt x="82607" y="7680"/>
                  </a:lnTo>
                  <a:lnTo>
                    <a:pt x="82712" y="12625"/>
                  </a:lnTo>
                  <a:lnTo>
                    <a:pt x="82701" y="13202"/>
                  </a:lnTo>
                  <a:lnTo>
                    <a:pt x="83175" y="14610"/>
                  </a:lnTo>
                  <a:lnTo>
                    <a:pt x="83655" y="15146"/>
                  </a:lnTo>
                  <a:lnTo>
                    <a:pt x="83908" y="15701"/>
                  </a:lnTo>
                  <a:lnTo>
                    <a:pt x="83980" y="15991"/>
                  </a:lnTo>
                  <a:lnTo>
                    <a:pt x="83941" y="16315"/>
                  </a:lnTo>
                  <a:lnTo>
                    <a:pt x="84273" y="17279"/>
                  </a:lnTo>
                  <a:lnTo>
                    <a:pt x="85730" y="17279"/>
                  </a:lnTo>
                  <a:lnTo>
                    <a:pt x="87450" y="17505"/>
                  </a:lnTo>
                  <a:lnTo>
                    <a:pt x="87763" y="17449"/>
                  </a:lnTo>
                  <a:lnTo>
                    <a:pt x="87956" y="17283"/>
                  </a:lnTo>
                  <a:lnTo>
                    <a:pt x="88014" y="2924"/>
                  </a:lnTo>
                  <a:lnTo>
                    <a:pt x="88033" y="528"/>
                  </a:lnTo>
                  <a:lnTo>
                    <a:pt x="93272" y="572"/>
                  </a:lnTo>
                  <a:lnTo>
                    <a:pt x="93352" y="1637"/>
                  </a:lnTo>
                  <a:lnTo>
                    <a:pt x="95576" y="1653"/>
                  </a:lnTo>
                  <a:lnTo>
                    <a:pt x="95673" y="2833"/>
                  </a:lnTo>
                  <a:lnTo>
                    <a:pt x="102526" y="2800"/>
                  </a:lnTo>
                  <a:lnTo>
                    <a:pt x="102577" y="2466"/>
                  </a:lnTo>
                  <a:lnTo>
                    <a:pt x="102575" y="8"/>
                  </a:lnTo>
                  <a:lnTo>
                    <a:pt x="102829" y="0"/>
                  </a:lnTo>
                  <a:lnTo>
                    <a:pt x="107065" y="10"/>
                  </a:lnTo>
                  <a:lnTo>
                    <a:pt x="107093" y="2289"/>
                  </a:lnTo>
                  <a:lnTo>
                    <a:pt x="110475" y="2308"/>
                  </a:lnTo>
                  <a:lnTo>
                    <a:pt x="111735" y="2301"/>
                  </a:lnTo>
                  <a:lnTo>
                    <a:pt x="111624" y="1064"/>
                  </a:lnTo>
                  <a:lnTo>
                    <a:pt x="111122" y="10"/>
                  </a:lnTo>
                  <a:lnTo>
                    <a:pt x="111550" y="22"/>
                  </a:lnTo>
                  <a:lnTo>
                    <a:pt x="122355" y="2"/>
                  </a:lnTo>
                  <a:lnTo>
                    <a:pt x="130748" y="18"/>
                  </a:lnTo>
                  <a:lnTo>
                    <a:pt x="130669" y="980"/>
                  </a:lnTo>
                  <a:lnTo>
                    <a:pt x="130914" y="1315"/>
                  </a:lnTo>
                  <a:lnTo>
                    <a:pt x="131152" y="1919"/>
                  </a:lnTo>
                  <a:lnTo>
                    <a:pt x="131382" y="2988"/>
                  </a:lnTo>
                  <a:lnTo>
                    <a:pt x="131385" y="3543"/>
                  </a:lnTo>
                  <a:lnTo>
                    <a:pt x="131194" y="3815"/>
                  </a:lnTo>
                  <a:lnTo>
                    <a:pt x="131205" y="4336"/>
                  </a:lnTo>
                  <a:lnTo>
                    <a:pt x="131392" y="4757"/>
                  </a:lnTo>
                  <a:lnTo>
                    <a:pt x="130818" y="5122"/>
                  </a:lnTo>
                  <a:lnTo>
                    <a:pt x="130655" y="5099"/>
                  </a:lnTo>
                  <a:lnTo>
                    <a:pt x="129544" y="5538"/>
                  </a:lnTo>
                  <a:lnTo>
                    <a:pt x="128912" y="5977"/>
                  </a:lnTo>
                  <a:lnTo>
                    <a:pt x="127500" y="7169"/>
                  </a:lnTo>
                  <a:lnTo>
                    <a:pt x="127435" y="7452"/>
                  </a:lnTo>
                  <a:lnTo>
                    <a:pt x="127442" y="8003"/>
                  </a:lnTo>
                  <a:lnTo>
                    <a:pt x="127792" y="9076"/>
                  </a:lnTo>
                  <a:lnTo>
                    <a:pt x="127799" y="9404"/>
                  </a:lnTo>
                  <a:lnTo>
                    <a:pt x="127744" y="9929"/>
                  </a:lnTo>
                  <a:lnTo>
                    <a:pt x="127380" y="10860"/>
                  </a:lnTo>
                  <a:lnTo>
                    <a:pt x="127585" y="11572"/>
                  </a:lnTo>
                  <a:lnTo>
                    <a:pt x="128133" y="12470"/>
                  </a:lnTo>
                  <a:lnTo>
                    <a:pt x="128209" y="13080"/>
                  </a:lnTo>
                  <a:lnTo>
                    <a:pt x="127978" y="13456"/>
                  </a:lnTo>
                  <a:lnTo>
                    <a:pt x="127693" y="13732"/>
                  </a:lnTo>
                  <a:lnTo>
                    <a:pt x="126549" y="14361"/>
                  </a:lnTo>
                  <a:lnTo>
                    <a:pt x="125936" y="14834"/>
                  </a:lnTo>
                  <a:lnTo>
                    <a:pt x="126664" y="16603"/>
                  </a:lnTo>
                  <a:lnTo>
                    <a:pt x="126678" y="16950"/>
                  </a:lnTo>
                  <a:lnTo>
                    <a:pt x="126484" y="16935"/>
                  </a:lnTo>
                  <a:lnTo>
                    <a:pt x="126249" y="17165"/>
                  </a:lnTo>
                  <a:lnTo>
                    <a:pt x="125979" y="18123"/>
                  </a:lnTo>
                  <a:lnTo>
                    <a:pt x="125831" y="18473"/>
                  </a:lnTo>
                  <a:lnTo>
                    <a:pt x="125600" y="18741"/>
                  </a:lnTo>
                  <a:lnTo>
                    <a:pt x="123801" y="19962"/>
                  </a:lnTo>
                  <a:lnTo>
                    <a:pt x="123465" y="20488"/>
                  </a:lnTo>
                  <a:lnTo>
                    <a:pt x="123894" y="20707"/>
                  </a:lnTo>
                  <a:lnTo>
                    <a:pt x="125913" y="20622"/>
                  </a:lnTo>
                  <a:lnTo>
                    <a:pt x="126778" y="20905"/>
                  </a:lnTo>
                  <a:lnTo>
                    <a:pt x="126984" y="21192"/>
                  </a:lnTo>
                  <a:lnTo>
                    <a:pt x="127229" y="22082"/>
                  </a:lnTo>
                  <a:lnTo>
                    <a:pt x="127467" y="22384"/>
                  </a:lnTo>
                  <a:lnTo>
                    <a:pt x="127766" y="22551"/>
                  </a:lnTo>
                  <a:lnTo>
                    <a:pt x="127838" y="22704"/>
                  </a:lnTo>
                  <a:lnTo>
                    <a:pt x="127848" y="23717"/>
                  </a:lnTo>
                  <a:lnTo>
                    <a:pt x="127668" y="24406"/>
                  </a:lnTo>
                  <a:lnTo>
                    <a:pt x="127639" y="24790"/>
                  </a:lnTo>
                  <a:lnTo>
                    <a:pt x="127686" y="24931"/>
                  </a:lnTo>
                  <a:lnTo>
                    <a:pt x="127891" y="25285"/>
                  </a:lnTo>
                  <a:lnTo>
                    <a:pt x="128500" y="26924"/>
                  </a:lnTo>
                  <a:lnTo>
                    <a:pt x="128690" y="27286"/>
                  </a:lnTo>
                  <a:lnTo>
                    <a:pt x="129094" y="27766"/>
                  </a:lnTo>
                  <a:lnTo>
                    <a:pt x="129770" y="30209"/>
                  </a:lnTo>
                  <a:lnTo>
                    <a:pt x="130105" y="30292"/>
                  </a:lnTo>
                  <a:lnTo>
                    <a:pt x="130120" y="29387"/>
                  </a:lnTo>
                  <a:lnTo>
                    <a:pt x="130254" y="29201"/>
                  </a:lnTo>
                  <a:lnTo>
                    <a:pt x="130600" y="27845"/>
                  </a:lnTo>
                  <a:lnTo>
                    <a:pt x="130576" y="26553"/>
                  </a:lnTo>
                  <a:lnTo>
                    <a:pt x="130327" y="25655"/>
                  </a:lnTo>
                  <a:lnTo>
                    <a:pt x="129892" y="24735"/>
                  </a:lnTo>
                  <a:lnTo>
                    <a:pt x="129841" y="23860"/>
                  </a:lnTo>
                  <a:lnTo>
                    <a:pt x="130076" y="23659"/>
                  </a:lnTo>
                  <a:lnTo>
                    <a:pt x="132030" y="22866"/>
                  </a:lnTo>
                  <a:lnTo>
                    <a:pt x="132372" y="21995"/>
                  </a:lnTo>
                  <a:lnTo>
                    <a:pt x="132162" y="20311"/>
                  </a:lnTo>
                  <a:lnTo>
                    <a:pt x="132381" y="19637"/>
                  </a:lnTo>
                  <a:lnTo>
                    <a:pt x="132561" y="19309"/>
                  </a:lnTo>
                  <a:lnTo>
                    <a:pt x="133697" y="19308"/>
                  </a:lnTo>
                  <a:lnTo>
                    <a:pt x="133751" y="20035"/>
                  </a:lnTo>
                  <a:lnTo>
                    <a:pt x="134653" y="20131"/>
                  </a:lnTo>
                  <a:lnTo>
                    <a:pt x="136106" y="20134"/>
                  </a:lnTo>
                  <a:lnTo>
                    <a:pt x="136430" y="19661"/>
                  </a:lnTo>
                  <a:lnTo>
                    <a:pt x="136762" y="19683"/>
                  </a:lnTo>
                  <a:lnTo>
                    <a:pt x="137527" y="20260"/>
                  </a:lnTo>
                  <a:lnTo>
                    <a:pt x="137790" y="20555"/>
                  </a:lnTo>
                  <a:lnTo>
                    <a:pt x="137758" y="21512"/>
                  </a:lnTo>
                  <a:lnTo>
                    <a:pt x="137588" y="22123"/>
                  </a:lnTo>
                  <a:lnTo>
                    <a:pt x="137603" y="22294"/>
                  </a:lnTo>
                  <a:lnTo>
                    <a:pt x="138699" y="22350"/>
                  </a:lnTo>
                  <a:lnTo>
                    <a:pt x="139092" y="22629"/>
                  </a:lnTo>
                  <a:lnTo>
                    <a:pt x="139275" y="23072"/>
                  </a:lnTo>
                  <a:lnTo>
                    <a:pt x="139932" y="22584"/>
                  </a:lnTo>
                  <a:lnTo>
                    <a:pt x="140029" y="22379"/>
                  </a:lnTo>
                  <a:lnTo>
                    <a:pt x="139982" y="21534"/>
                  </a:lnTo>
                  <a:lnTo>
                    <a:pt x="140040" y="20800"/>
                  </a:lnTo>
                  <a:lnTo>
                    <a:pt x="140346" y="20026"/>
                  </a:lnTo>
                  <a:lnTo>
                    <a:pt x="140797" y="19571"/>
                  </a:lnTo>
                  <a:lnTo>
                    <a:pt x="141716" y="19895"/>
                  </a:lnTo>
                  <a:lnTo>
                    <a:pt x="142282" y="19962"/>
                  </a:lnTo>
                  <a:lnTo>
                    <a:pt x="142719" y="19799"/>
                  </a:lnTo>
                  <a:lnTo>
                    <a:pt x="143177" y="19516"/>
                  </a:lnTo>
                  <a:lnTo>
                    <a:pt x="143400" y="19482"/>
                  </a:lnTo>
                  <a:lnTo>
                    <a:pt x="144979" y="19695"/>
                  </a:lnTo>
                  <a:lnTo>
                    <a:pt x="145560" y="20094"/>
                  </a:lnTo>
                  <a:lnTo>
                    <a:pt x="146065" y="19837"/>
                  </a:lnTo>
                  <a:lnTo>
                    <a:pt x="146768" y="19659"/>
                  </a:lnTo>
                  <a:lnTo>
                    <a:pt x="147355" y="20166"/>
                  </a:lnTo>
                  <a:lnTo>
                    <a:pt x="147870" y="20382"/>
                  </a:lnTo>
                  <a:lnTo>
                    <a:pt x="148162" y="20386"/>
                  </a:lnTo>
                  <a:lnTo>
                    <a:pt x="148920" y="20150"/>
                  </a:lnTo>
                  <a:lnTo>
                    <a:pt x="149056" y="19770"/>
                  </a:lnTo>
                  <a:lnTo>
                    <a:pt x="148998" y="19409"/>
                  </a:lnTo>
                  <a:lnTo>
                    <a:pt x="149038" y="19238"/>
                  </a:lnTo>
                  <a:lnTo>
                    <a:pt x="149640" y="18705"/>
                  </a:lnTo>
                  <a:lnTo>
                    <a:pt x="150779" y="20119"/>
                  </a:lnTo>
                  <a:lnTo>
                    <a:pt x="151487" y="20621"/>
                  </a:lnTo>
                  <a:lnTo>
                    <a:pt x="152060" y="21196"/>
                  </a:lnTo>
                  <a:lnTo>
                    <a:pt x="153337" y="20409"/>
                  </a:lnTo>
                  <a:lnTo>
                    <a:pt x="153784" y="20294"/>
                  </a:lnTo>
                  <a:lnTo>
                    <a:pt x="154487" y="20242"/>
                  </a:lnTo>
                  <a:lnTo>
                    <a:pt x="154862" y="20324"/>
                  </a:lnTo>
                  <a:lnTo>
                    <a:pt x="155193" y="20495"/>
                  </a:lnTo>
                  <a:lnTo>
                    <a:pt x="155597" y="21638"/>
                  </a:lnTo>
                  <a:lnTo>
                    <a:pt x="155954" y="22123"/>
                  </a:lnTo>
                  <a:lnTo>
                    <a:pt x="156452" y="22503"/>
                  </a:lnTo>
                  <a:lnTo>
                    <a:pt x="156744" y="22316"/>
                  </a:lnTo>
                  <a:lnTo>
                    <a:pt x="156920" y="22301"/>
                  </a:lnTo>
                  <a:lnTo>
                    <a:pt x="157209" y="22678"/>
                  </a:lnTo>
                  <a:lnTo>
                    <a:pt x="157241" y="23002"/>
                  </a:lnTo>
                  <a:lnTo>
                    <a:pt x="157486" y="23307"/>
                  </a:lnTo>
                  <a:lnTo>
                    <a:pt x="158387" y="23702"/>
                  </a:lnTo>
                  <a:lnTo>
                    <a:pt x="158854" y="23799"/>
                  </a:lnTo>
                  <a:lnTo>
                    <a:pt x="158897" y="18"/>
                  </a:lnTo>
                  <a:lnTo>
                    <a:pt x="165829" y="21"/>
                  </a:lnTo>
                  <a:lnTo>
                    <a:pt x="170417" y="29"/>
                  </a:lnTo>
                  <a:lnTo>
                    <a:pt x="170385" y="8610"/>
                  </a:lnTo>
                  <a:lnTo>
                    <a:pt x="171042" y="8499"/>
                  </a:lnTo>
                  <a:lnTo>
                    <a:pt x="171396" y="9667"/>
                  </a:lnTo>
                  <a:lnTo>
                    <a:pt x="171551" y="10739"/>
                  </a:lnTo>
                  <a:lnTo>
                    <a:pt x="171237" y="10736"/>
                  </a:lnTo>
                  <a:lnTo>
                    <a:pt x="170566" y="10356"/>
                  </a:lnTo>
                  <a:lnTo>
                    <a:pt x="170345" y="10393"/>
                  </a:lnTo>
                  <a:lnTo>
                    <a:pt x="170430" y="18420"/>
                  </a:lnTo>
                  <a:lnTo>
                    <a:pt x="171400" y="17724"/>
                  </a:lnTo>
                  <a:lnTo>
                    <a:pt x="173373" y="16629"/>
                  </a:lnTo>
                  <a:lnTo>
                    <a:pt x="177203" y="16611"/>
                  </a:lnTo>
                  <a:lnTo>
                    <a:pt x="177248" y="22857"/>
                  </a:lnTo>
                  <a:lnTo>
                    <a:pt x="177810" y="24348"/>
                  </a:lnTo>
                  <a:lnTo>
                    <a:pt x="178116" y="24355"/>
                  </a:lnTo>
                  <a:lnTo>
                    <a:pt x="179175" y="24851"/>
                  </a:lnTo>
                  <a:lnTo>
                    <a:pt x="180272" y="25850"/>
                  </a:lnTo>
                  <a:lnTo>
                    <a:pt x="180499" y="26170"/>
                  </a:lnTo>
                  <a:lnTo>
                    <a:pt x="181073" y="26579"/>
                  </a:lnTo>
                  <a:lnTo>
                    <a:pt x="179464" y="26591"/>
                  </a:lnTo>
                  <a:lnTo>
                    <a:pt x="179439" y="30757"/>
                  </a:lnTo>
                  <a:lnTo>
                    <a:pt x="183993" y="30811"/>
                  </a:lnTo>
                  <a:lnTo>
                    <a:pt x="183967" y="37829"/>
                  </a:lnTo>
                  <a:lnTo>
                    <a:pt x="181658" y="37838"/>
                  </a:lnTo>
                  <a:lnTo>
                    <a:pt x="181645" y="39514"/>
                  </a:lnTo>
                  <a:lnTo>
                    <a:pt x="181353" y="39525"/>
                  </a:lnTo>
                  <a:lnTo>
                    <a:pt x="181332" y="40196"/>
                  </a:lnTo>
                  <a:lnTo>
                    <a:pt x="181645" y="40188"/>
                  </a:lnTo>
                  <a:lnTo>
                    <a:pt x="181605" y="47273"/>
                  </a:lnTo>
                  <a:lnTo>
                    <a:pt x="177026" y="47269"/>
                  </a:lnTo>
                  <a:lnTo>
                    <a:pt x="172453" y="47323"/>
                  </a:lnTo>
                  <a:lnTo>
                    <a:pt x="172441" y="49637"/>
                  </a:lnTo>
                  <a:lnTo>
                    <a:pt x="171556" y="50432"/>
                  </a:lnTo>
                  <a:lnTo>
                    <a:pt x="171768" y="51247"/>
                  </a:lnTo>
                  <a:lnTo>
                    <a:pt x="171304" y="52596"/>
                  </a:lnTo>
                  <a:lnTo>
                    <a:pt x="171103" y="52004"/>
                  </a:lnTo>
                  <a:lnTo>
                    <a:pt x="170563" y="52000"/>
                  </a:lnTo>
                  <a:lnTo>
                    <a:pt x="170121" y="52499"/>
                  </a:lnTo>
                  <a:lnTo>
                    <a:pt x="169315" y="52924"/>
                  </a:lnTo>
                  <a:lnTo>
                    <a:pt x="168632" y="53058"/>
                  </a:lnTo>
                  <a:lnTo>
                    <a:pt x="168319" y="52973"/>
                  </a:lnTo>
                  <a:lnTo>
                    <a:pt x="167905" y="53390"/>
                  </a:lnTo>
                  <a:lnTo>
                    <a:pt x="167859" y="53547"/>
                  </a:lnTo>
                  <a:lnTo>
                    <a:pt x="167845" y="56728"/>
                  </a:lnTo>
                  <a:lnTo>
                    <a:pt x="167414" y="56724"/>
                  </a:lnTo>
                  <a:lnTo>
                    <a:pt x="167166" y="56843"/>
                  </a:lnTo>
                  <a:lnTo>
                    <a:pt x="165107" y="58975"/>
                  </a:lnTo>
                  <a:lnTo>
                    <a:pt x="165976" y="58513"/>
                  </a:lnTo>
                  <a:lnTo>
                    <a:pt x="166484" y="60029"/>
                  </a:lnTo>
                  <a:lnTo>
                    <a:pt x="166585" y="60502"/>
                  </a:lnTo>
                  <a:lnTo>
                    <a:pt x="166588" y="60841"/>
                  </a:lnTo>
                  <a:lnTo>
                    <a:pt x="166740" y="61161"/>
                  </a:lnTo>
                  <a:lnTo>
                    <a:pt x="167229" y="61332"/>
                  </a:lnTo>
                  <a:lnTo>
                    <a:pt x="167660" y="61980"/>
                  </a:lnTo>
                  <a:lnTo>
                    <a:pt x="167823" y="62499"/>
                  </a:lnTo>
                  <a:lnTo>
                    <a:pt x="167848" y="67559"/>
                  </a:lnTo>
                  <a:lnTo>
                    <a:pt x="168014" y="67631"/>
                  </a:lnTo>
                  <a:lnTo>
                    <a:pt x="168233" y="67552"/>
                  </a:lnTo>
                  <a:lnTo>
                    <a:pt x="168194" y="67407"/>
                  </a:lnTo>
                  <a:lnTo>
                    <a:pt x="168029" y="67310"/>
                  </a:lnTo>
                  <a:lnTo>
                    <a:pt x="168000" y="67005"/>
                  </a:lnTo>
                  <a:lnTo>
                    <a:pt x="168305" y="66338"/>
                  </a:lnTo>
                  <a:lnTo>
                    <a:pt x="169397" y="65701"/>
                  </a:lnTo>
                  <a:lnTo>
                    <a:pt x="169782" y="65879"/>
                  </a:lnTo>
                  <a:lnTo>
                    <a:pt x="170084" y="66118"/>
                  </a:lnTo>
                  <a:lnTo>
                    <a:pt x="170371" y="66606"/>
                  </a:lnTo>
                  <a:lnTo>
                    <a:pt x="171054" y="66665"/>
                  </a:lnTo>
                  <a:lnTo>
                    <a:pt x="171535" y="67548"/>
                  </a:lnTo>
                  <a:lnTo>
                    <a:pt x="171514" y="68606"/>
                  </a:lnTo>
                  <a:lnTo>
                    <a:pt x="171234" y="69176"/>
                  </a:lnTo>
                  <a:lnTo>
                    <a:pt x="170903" y="69262"/>
                  </a:lnTo>
                  <a:lnTo>
                    <a:pt x="169973" y="69813"/>
                  </a:lnTo>
                  <a:lnTo>
                    <a:pt x="169549" y="70464"/>
                  </a:lnTo>
                  <a:lnTo>
                    <a:pt x="169386" y="70877"/>
                  </a:lnTo>
                  <a:lnTo>
                    <a:pt x="174834" y="70875"/>
                  </a:lnTo>
                  <a:lnTo>
                    <a:pt x="179187" y="70876"/>
                  </a:lnTo>
                  <a:lnTo>
                    <a:pt x="180077" y="70940"/>
                  </a:lnTo>
                  <a:lnTo>
                    <a:pt x="186047" y="70940"/>
                  </a:lnTo>
                  <a:lnTo>
                    <a:pt x="186028" y="71899"/>
                  </a:lnTo>
                  <a:lnTo>
                    <a:pt x="186344" y="72097"/>
                  </a:lnTo>
                  <a:lnTo>
                    <a:pt x="186590" y="72507"/>
                  </a:lnTo>
                  <a:lnTo>
                    <a:pt x="186689" y="73831"/>
                  </a:lnTo>
                  <a:lnTo>
                    <a:pt x="187038" y="73900"/>
                  </a:lnTo>
                  <a:lnTo>
                    <a:pt x="187340" y="74171"/>
                  </a:lnTo>
                  <a:lnTo>
                    <a:pt x="187286" y="74808"/>
                  </a:lnTo>
                  <a:lnTo>
                    <a:pt x="186801" y="75207"/>
                  </a:lnTo>
                  <a:lnTo>
                    <a:pt x="186762" y="75438"/>
                  </a:lnTo>
                  <a:lnTo>
                    <a:pt x="188306" y="75673"/>
                  </a:lnTo>
                  <a:lnTo>
                    <a:pt x="188473" y="76844"/>
                  </a:lnTo>
                  <a:lnTo>
                    <a:pt x="191975" y="76817"/>
                  </a:lnTo>
                  <a:lnTo>
                    <a:pt x="192826" y="76497"/>
                  </a:lnTo>
                  <a:lnTo>
                    <a:pt x="193459" y="75703"/>
                  </a:lnTo>
                  <a:lnTo>
                    <a:pt x="193890" y="75703"/>
                  </a:lnTo>
                  <a:lnTo>
                    <a:pt x="197534" y="75693"/>
                  </a:lnTo>
                  <a:lnTo>
                    <a:pt x="197944" y="75775"/>
                  </a:lnTo>
                  <a:lnTo>
                    <a:pt x="201349" y="78553"/>
                  </a:lnTo>
                  <a:lnTo>
                    <a:pt x="201807" y="78740"/>
                  </a:lnTo>
                  <a:lnTo>
                    <a:pt x="201800" y="82222"/>
                  </a:lnTo>
                  <a:lnTo>
                    <a:pt x="201953" y="82173"/>
                  </a:lnTo>
                  <a:lnTo>
                    <a:pt x="201956" y="81912"/>
                  </a:lnTo>
                  <a:lnTo>
                    <a:pt x="202409" y="81577"/>
                  </a:lnTo>
                  <a:lnTo>
                    <a:pt x="204250" y="81644"/>
                  </a:lnTo>
                  <a:lnTo>
                    <a:pt x="204236" y="84581"/>
                  </a:lnTo>
                  <a:lnTo>
                    <a:pt x="204287" y="83855"/>
                  </a:lnTo>
                  <a:lnTo>
                    <a:pt x="206537" y="83790"/>
                  </a:lnTo>
                  <a:lnTo>
                    <a:pt x="208823" y="83530"/>
                  </a:lnTo>
                  <a:lnTo>
                    <a:pt x="208823" y="82792"/>
                  </a:lnTo>
                  <a:lnTo>
                    <a:pt x="213368" y="82790"/>
                  </a:lnTo>
                  <a:lnTo>
                    <a:pt x="213455" y="70980"/>
                  </a:lnTo>
                  <a:lnTo>
                    <a:pt x="213507" y="67036"/>
                  </a:lnTo>
                  <a:lnTo>
                    <a:pt x="214983" y="66059"/>
                  </a:lnTo>
                  <a:lnTo>
                    <a:pt x="215643" y="65748"/>
                  </a:lnTo>
                  <a:lnTo>
                    <a:pt x="217057" y="65660"/>
                  </a:lnTo>
                  <a:lnTo>
                    <a:pt x="217125" y="65876"/>
                  </a:lnTo>
                  <a:lnTo>
                    <a:pt x="217672" y="66189"/>
                  </a:lnTo>
                  <a:lnTo>
                    <a:pt x="221176" y="66293"/>
                  </a:lnTo>
                  <a:lnTo>
                    <a:pt x="221503" y="66445"/>
                  </a:lnTo>
                  <a:lnTo>
                    <a:pt x="222042" y="66550"/>
                  </a:lnTo>
                  <a:lnTo>
                    <a:pt x="222638" y="66561"/>
                  </a:lnTo>
                  <a:lnTo>
                    <a:pt x="222696" y="61513"/>
                  </a:lnTo>
                  <a:lnTo>
                    <a:pt x="225008" y="61495"/>
                  </a:lnTo>
                  <a:lnTo>
                    <a:pt x="225055" y="60314"/>
                  </a:lnTo>
                  <a:lnTo>
                    <a:pt x="227349" y="60315"/>
                  </a:lnTo>
                  <a:lnTo>
                    <a:pt x="227349" y="60922"/>
                  </a:lnTo>
                  <a:lnTo>
                    <a:pt x="228165" y="61105"/>
                  </a:lnTo>
                  <a:lnTo>
                    <a:pt x="228190" y="61638"/>
                  </a:lnTo>
                  <a:lnTo>
                    <a:pt x="228269" y="61832"/>
                  </a:lnTo>
                  <a:lnTo>
                    <a:pt x="228632" y="61839"/>
                  </a:lnTo>
                  <a:lnTo>
                    <a:pt x="228632" y="71048"/>
                  </a:lnTo>
                  <a:lnTo>
                    <a:pt x="228632" y="99687"/>
                  </a:lnTo>
                  <a:lnTo>
                    <a:pt x="228632" y="101295"/>
                  </a:lnTo>
                  <a:lnTo>
                    <a:pt x="229005" y="101309"/>
                  </a:lnTo>
                  <a:lnTo>
                    <a:pt x="230516" y="101365"/>
                  </a:lnTo>
                  <a:lnTo>
                    <a:pt x="231949" y="101164"/>
                  </a:lnTo>
                  <a:lnTo>
                    <a:pt x="232364" y="101024"/>
                  </a:lnTo>
                  <a:lnTo>
                    <a:pt x="233134" y="100428"/>
                  </a:lnTo>
                  <a:lnTo>
                    <a:pt x="234003" y="99545"/>
                  </a:lnTo>
                  <a:lnTo>
                    <a:pt x="234179" y="99311"/>
                  </a:lnTo>
                  <a:lnTo>
                    <a:pt x="234177" y="99073"/>
                  </a:lnTo>
                  <a:lnTo>
                    <a:pt x="234285" y="98690"/>
                  </a:lnTo>
                  <a:lnTo>
                    <a:pt x="234564" y="98419"/>
                  </a:lnTo>
                  <a:lnTo>
                    <a:pt x="235709" y="98243"/>
                  </a:lnTo>
                  <a:lnTo>
                    <a:pt x="237934" y="98705"/>
                  </a:lnTo>
                  <a:lnTo>
                    <a:pt x="238624" y="99011"/>
                  </a:lnTo>
                  <a:lnTo>
                    <a:pt x="238806" y="99710"/>
                  </a:lnTo>
                  <a:lnTo>
                    <a:pt x="239587" y="100406"/>
                  </a:lnTo>
                  <a:lnTo>
                    <a:pt x="241766" y="102061"/>
                  </a:lnTo>
                  <a:lnTo>
                    <a:pt x="242146" y="102105"/>
                  </a:lnTo>
                  <a:lnTo>
                    <a:pt x="242437" y="102319"/>
                  </a:lnTo>
                  <a:lnTo>
                    <a:pt x="242840" y="102715"/>
                  </a:lnTo>
                  <a:lnTo>
                    <a:pt x="243293" y="103160"/>
                  </a:lnTo>
                  <a:lnTo>
                    <a:pt x="244943" y="105104"/>
                  </a:lnTo>
                  <a:lnTo>
                    <a:pt x="245092" y="105388"/>
                  </a:lnTo>
                  <a:lnTo>
                    <a:pt x="245208" y="105917"/>
                  </a:lnTo>
                  <a:lnTo>
                    <a:pt x="245649" y="106646"/>
                  </a:lnTo>
                  <a:lnTo>
                    <a:pt x="247705" y="109252"/>
                  </a:lnTo>
                  <a:lnTo>
                    <a:pt x="248765" y="110013"/>
                  </a:lnTo>
                  <a:lnTo>
                    <a:pt x="250316" y="111127"/>
                  </a:lnTo>
                  <a:lnTo>
                    <a:pt x="251297" y="111529"/>
                  </a:lnTo>
                  <a:lnTo>
                    <a:pt x="252222" y="113116"/>
                  </a:lnTo>
                  <a:lnTo>
                    <a:pt x="252150" y="113582"/>
                  </a:lnTo>
                  <a:lnTo>
                    <a:pt x="252723" y="115008"/>
                  </a:lnTo>
                  <a:lnTo>
                    <a:pt x="255394" y="118637"/>
                  </a:lnTo>
                  <a:lnTo>
                    <a:pt x="256779" y="120188"/>
                  </a:lnTo>
                  <a:lnTo>
                    <a:pt x="257717" y="120210"/>
                  </a:lnTo>
                  <a:lnTo>
                    <a:pt x="257913" y="120374"/>
                  </a:lnTo>
                  <a:lnTo>
                    <a:pt x="259030" y="121306"/>
                  </a:lnTo>
                  <a:lnTo>
                    <a:pt x="259130" y="121477"/>
                  </a:lnTo>
                  <a:lnTo>
                    <a:pt x="259123" y="121667"/>
                  </a:lnTo>
                  <a:lnTo>
                    <a:pt x="258765" y="122222"/>
                  </a:lnTo>
                  <a:lnTo>
                    <a:pt x="258819" y="122442"/>
                  </a:lnTo>
                  <a:lnTo>
                    <a:pt x="260500" y="123941"/>
                  </a:lnTo>
                  <a:lnTo>
                    <a:pt x="262227" y="125002"/>
                  </a:lnTo>
                  <a:lnTo>
                    <a:pt x="263594" y="125575"/>
                  </a:lnTo>
                  <a:lnTo>
                    <a:pt x="264901" y="126380"/>
                  </a:lnTo>
                  <a:lnTo>
                    <a:pt x="265398" y="126946"/>
                  </a:lnTo>
                  <a:lnTo>
                    <a:pt x="265570" y="127281"/>
                  </a:lnTo>
                  <a:lnTo>
                    <a:pt x="265681" y="127758"/>
                  </a:lnTo>
                  <a:lnTo>
                    <a:pt x="265602" y="128294"/>
                  </a:lnTo>
                  <a:lnTo>
                    <a:pt x="265882" y="128879"/>
                  </a:lnTo>
                  <a:lnTo>
                    <a:pt x="266501" y="129431"/>
                  </a:lnTo>
                  <a:lnTo>
                    <a:pt x="267982" y="130488"/>
                  </a:lnTo>
                  <a:lnTo>
                    <a:pt x="270335" y="130690"/>
                  </a:lnTo>
                  <a:lnTo>
                    <a:pt x="271230" y="131029"/>
                  </a:lnTo>
                  <a:lnTo>
                    <a:pt x="271927" y="131603"/>
                  </a:lnTo>
                  <a:lnTo>
                    <a:pt x="272352" y="131685"/>
                  </a:lnTo>
                  <a:lnTo>
                    <a:pt x="272785" y="131569"/>
                  </a:lnTo>
                  <a:lnTo>
                    <a:pt x="273454" y="131223"/>
                  </a:lnTo>
                  <a:lnTo>
                    <a:pt x="274041" y="130676"/>
                  </a:lnTo>
                  <a:lnTo>
                    <a:pt x="276470" y="131306"/>
                  </a:lnTo>
                  <a:lnTo>
                    <a:pt x="277338" y="131702"/>
                  </a:lnTo>
                  <a:lnTo>
                    <a:pt x="280468" y="131521"/>
                  </a:lnTo>
                  <a:lnTo>
                    <a:pt x="280947" y="131123"/>
                  </a:lnTo>
                  <a:lnTo>
                    <a:pt x="282077" y="129703"/>
                  </a:lnTo>
                  <a:lnTo>
                    <a:pt x="282356" y="129207"/>
                  </a:lnTo>
                  <a:lnTo>
                    <a:pt x="282474" y="128834"/>
                  </a:lnTo>
                  <a:lnTo>
                    <a:pt x="282374" y="127709"/>
                  </a:lnTo>
                  <a:lnTo>
                    <a:pt x="282480" y="126156"/>
                  </a:lnTo>
                  <a:lnTo>
                    <a:pt x="283078" y="124686"/>
                  </a:lnTo>
                  <a:lnTo>
                    <a:pt x="283790" y="124430"/>
                  </a:lnTo>
                  <a:lnTo>
                    <a:pt x="284500" y="124427"/>
                  </a:lnTo>
                  <a:lnTo>
                    <a:pt x="285365" y="124587"/>
                  </a:lnTo>
                  <a:lnTo>
                    <a:pt x="286170" y="125022"/>
                  </a:lnTo>
                  <a:lnTo>
                    <a:pt x="287043" y="125336"/>
                  </a:lnTo>
                  <a:lnTo>
                    <a:pt x="288109" y="125422"/>
                  </a:lnTo>
                  <a:lnTo>
                    <a:pt x="289562" y="125541"/>
                  </a:lnTo>
                  <a:lnTo>
                    <a:pt x="290356" y="125418"/>
                  </a:lnTo>
                  <a:lnTo>
                    <a:pt x="291137" y="125046"/>
                  </a:lnTo>
                  <a:lnTo>
                    <a:pt x="291300" y="125074"/>
                  </a:lnTo>
                  <a:lnTo>
                    <a:pt x="291570" y="125121"/>
                  </a:lnTo>
                  <a:lnTo>
                    <a:pt x="293482" y="125881"/>
                  </a:lnTo>
                  <a:lnTo>
                    <a:pt x="293636" y="126012"/>
                  </a:lnTo>
                  <a:lnTo>
                    <a:pt x="293795" y="126146"/>
                  </a:lnTo>
                  <a:lnTo>
                    <a:pt x="294182" y="126630"/>
                  </a:lnTo>
                  <a:lnTo>
                    <a:pt x="294658" y="127454"/>
                  </a:lnTo>
                  <a:lnTo>
                    <a:pt x="295073" y="127736"/>
                  </a:lnTo>
                  <a:lnTo>
                    <a:pt x="296394" y="127995"/>
                  </a:lnTo>
                  <a:lnTo>
                    <a:pt x="297005" y="127982"/>
                  </a:lnTo>
                  <a:lnTo>
                    <a:pt x="297177" y="127978"/>
                  </a:lnTo>
                  <a:lnTo>
                    <a:pt x="298172" y="128538"/>
                  </a:lnTo>
                  <a:lnTo>
                    <a:pt x="299593" y="129375"/>
                  </a:lnTo>
                  <a:lnTo>
                    <a:pt x="300537" y="130675"/>
                  </a:lnTo>
                  <a:lnTo>
                    <a:pt x="301089" y="131613"/>
                  </a:lnTo>
                  <a:lnTo>
                    <a:pt x="302353" y="131728"/>
                  </a:lnTo>
                  <a:lnTo>
                    <a:pt x="303721" y="130581"/>
                  </a:lnTo>
                  <a:lnTo>
                    <a:pt x="305220" y="131832"/>
                  </a:lnTo>
                  <a:lnTo>
                    <a:pt x="305438" y="131860"/>
                  </a:lnTo>
                  <a:lnTo>
                    <a:pt x="305587" y="131821"/>
                  </a:lnTo>
                  <a:lnTo>
                    <a:pt x="305834" y="131756"/>
                  </a:lnTo>
                  <a:lnTo>
                    <a:pt x="305983" y="131717"/>
                  </a:lnTo>
                  <a:lnTo>
                    <a:pt x="306168" y="131606"/>
                  </a:lnTo>
                  <a:lnTo>
                    <a:pt x="306460" y="131393"/>
                  </a:lnTo>
                  <a:lnTo>
                    <a:pt x="306722" y="131003"/>
                  </a:lnTo>
                  <a:lnTo>
                    <a:pt x="306743" y="130876"/>
                  </a:lnTo>
                  <a:lnTo>
                    <a:pt x="306767" y="130726"/>
                  </a:lnTo>
                  <a:lnTo>
                    <a:pt x="307201" y="130940"/>
                  </a:lnTo>
                  <a:lnTo>
                    <a:pt x="307340" y="131815"/>
                  </a:lnTo>
                  <a:lnTo>
                    <a:pt x="306904" y="131938"/>
                  </a:lnTo>
                  <a:lnTo>
                    <a:pt x="306771" y="132277"/>
                  </a:lnTo>
                  <a:lnTo>
                    <a:pt x="307082" y="132907"/>
                  </a:lnTo>
                  <a:lnTo>
                    <a:pt x="307279" y="133123"/>
                  </a:lnTo>
                  <a:lnTo>
                    <a:pt x="307686" y="133336"/>
                  </a:lnTo>
                  <a:lnTo>
                    <a:pt x="308347" y="135504"/>
                  </a:lnTo>
                  <a:lnTo>
                    <a:pt x="309770" y="140438"/>
                  </a:lnTo>
                  <a:lnTo>
                    <a:pt x="309702" y="141035"/>
                  </a:lnTo>
                  <a:lnTo>
                    <a:pt x="307947" y="141566"/>
                  </a:lnTo>
                  <a:lnTo>
                    <a:pt x="308143" y="142371"/>
                  </a:lnTo>
                  <a:lnTo>
                    <a:pt x="303618" y="143793"/>
                  </a:lnTo>
                  <a:lnTo>
                    <a:pt x="303190" y="142329"/>
                  </a:lnTo>
                  <a:lnTo>
                    <a:pt x="302071" y="142686"/>
                  </a:lnTo>
                  <a:lnTo>
                    <a:pt x="302682" y="144967"/>
                  </a:lnTo>
                  <a:lnTo>
                    <a:pt x="301567" y="145321"/>
                  </a:lnTo>
                  <a:lnTo>
                    <a:pt x="301231" y="144218"/>
                  </a:lnTo>
                  <a:lnTo>
                    <a:pt x="298973" y="144919"/>
                  </a:lnTo>
                  <a:lnTo>
                    <a:pt x="299338" y="146241"/>
                  </a:lnTo>
                  <a:lnTo>
                    <a:pt x="299323" y="147054"/>
                  </a:lnTo>
                  <a:lnTo>
                    <a:pt x="296607" y="147904"/>
                  </a:lnTo>
                  <a:lnTo>
                    <a:pt x="296598" y="150739"/>
                  </a:lnTo>
                  <a:lnTo>
                    <a:pt x="296660" y="151843"/>
                  </a:lnTo>
                  <a:lnTo>
                    <a:pt x="296602" y="169027"/>
                  </a:lnTo>
                  <a:lnTo>
                    <a:pt x="296596" y="170783"/>
                  </a:lnTo>
                  <a:lnTo>
                    <a:pt x="296577" y="178573"/>
                  </a:lnTo>
                  <a:lnTo>
                    <a:pt x="296642" y="204784"/>
                  </a:lnTo>
                  <a:lnTo>
                    <a:pt x="296680" y="212786"/>
                  </a:lnTo>
                  <a:lnTo>
                    <a:pt x="296577" y="219460"/>
                  </a:lnTo>
                  <a:lnTo>
                    <a:pt x="296721" y="235816"/>
                  </a:lnTo>
                  <a:lnTo>
                    <a:pt x="296217" y="234265"/>
                  </a:lnTo>
                  <a:lnTo>
                    <a:pt x="296255" y="233740"/>
                  </a:lnTo>
                  <a:lnTo>
                    <a:pt x="296507" y="233085"/>
                  </a:lnTo>
                  <a:lnTo>
                    <a:pt x="296525" y="232821"/>
                  </a:lnTo>
                  <a:lnTo>
                    <a:pt x="296450" y="232672"/>
                  </a:lnTo>
                  <a:lnTo>
                    <a:pt x="296184" y="232587"/>
                  </a:lnTo>
                  <a:lnTo>
                    <a:pt x="296035" y="232676"/>
                  </a:lnTo>
                  <a:lnTo>
                    <a:pt x="295992" y="232874"/>
                  </a:lnTo>
                  <a:lnTo>
                    <a:pt x="295834" y="233118"/>
                  </a:lnTo>
                  <a:lnTo>
                    <a:pt x="295515" y="233118"/>
                  </a:lnTo>
                  <a:lnTo>
                    <a:pt x="295368" y="232937"/>
                  </a:lnTo>
                  <a:lnTo>
                    <a:pt x="294383" y="230393"/>
                  </a:lnTo>
                  <a:lnTo>
                    <a:pt x="294184" y="230181"/>
                  </a:lnTo>
                  <a:lnTo>
                    <a:pt x="294027" y="230259"/>
                  </a:lnTo>
                  <a:lnTo>
                    <a:pt x="293783" y="230643"/>
                  </a:lnTo>
                  <a:lnTo>
                    <a:pt x="293520" y="230848"/>
                  </a:lnTo>
                  <a:lnTo>
                    <a:pt x="293199" y="230878"/>
                  </a:lnTo>
                  <a:lnTo>
                    <a:pt x="293053" y="230684"/>
                  </a:lnTo>
                  <a:lnTo>
                    <a:pt x="293047" y="230043"/>
                  </a:lnTo>
                  <a:lnTo>
                    <a:pt x="292890" y="229726"/>
                  </a:lnTo>
                  <a:lnTo>
                    <a:pt x="292574" y="229513"/>
                  </a:lnTo>
                  <a:lnTo>
                    <a:pt x="292290" y="229465"/>
                  </a:lnTo>
                  <a:lnTo>
                    <a:pt x="291672" y="229524"/>
                  </a:lnTo>
                  <a:lnTo>
                    <a:pt x="291044" y="230098"/>
                  </a:lnTo>
                  <a:lnTo>
                    <a:pt x="290802" y="230135"/>
                  </a:lnTo>
                  <a:lnTo>
                    <a:pt x="290639" y="229803"/>
                  </a:lnTo>
                  <a:lnTo>
                    <a:pt x="290511" y="229177"/>
                  </a:lnTo>
                  <a:lnTo>
                    <a:pt x="290554" y="228022"/>
                  </a:lnTo>
                  <a:lnTo>
                    <a:pt x="290480" y="227862"/>
                  </a:lnTo>
                  <a:lnTo>
                    <a:pt x="290267" y="227672"/>
                  </a:lnTo>
                  <a:lnTo>
                    <a:pt x="289837" y="227545"/>
                  </a:lnTo>
                  <a:lnTo>
                    <a:pt x="289023" y="227805"/>
                  </a:lnTo>
                  <a:lnTo>
                    <a:pt x="288039" y="228241"/>
                  </a:lnTo>
                  <a:lnTo>
                    <a:pt x="287428" y="228043"/>
                  </a:lnTo>
                  <a:lnTo>
                    <a:pt x="287382" y="227697"/>
                  </a:lnTo>
                  <a:lnTo>
                    <a:pt x="288004" y="225961"/>
                  </a:lnTo>
                  <a:lnTo>
                    <a:pt x="287606" y="225711"/>
                  </a:lnTo>
                  <a:lnTo>
                    <a:pt x="286420" y="225644"/>
                  </a:lnTo>
                  <a:lnTo>
                    <a:pt x="286338" y="225342"/>
                  </a:lnTo>
                  <a:lnTo>
                    <a:pt x="286107" y="225263"/>
                  </a:lnTo>
                  <a:lnTo>
                    <a:pt x="285734" y="225688"/>
                  </a:lnTo>
                  <a:lnTo>
                    <a:pt x="285791" y="225878"/>
                  </a:lnTo>
                  <a:lnTo>
                    <a:pt x="285549" y="226325"/>
                  </a:lnTo>
                  <a:lnTo>
                    <a:pt x="285315" y="226598"/>
                  </a:lnTo>
                  <a:lnTo>
                    <a:pt x="285152" y="226650"/>
                  </a:lnTo>
                  <a:lnTo>
                    <a:pt x="283979" y="226247"/>
                  </a:lnTo>
                  <a:lnTo>
                    <a:pt x="283780" y="225960"/>
                  </a:lnTo>
                  <a:lnTo>
                    <a:pt x="283901" y="225200"/>
                  </a:lnTo>
                  <a:lnTo>
                    <a:pt x="283858" y="224913"/>
                  </a:lnTo>
                  <a:lnTo>
                    <a:pt x="283517" y="224623"/>
                  </a:lnTo>
                  <a:lnTo>
                    <a:pt x="283268" y="224601"/>
                  </a:lnTo>
                  <a:lnTo>
                    <a:pt x="283148" y="224746"/>
                  </a:lnTo>
                  <a:lnTo>
                    <a:pt x="283169" y="224958"/>
                  </a:lnTo>
                  <a:lnTo>
                    <a:pt x="283354" y="225428"/>
                  </a:lnTo>
                  <a:lnTo>
                    <a:pt x="283265" y="226244"/>
                  </a:lnTo>
                  <a:lnTo>
                    <a:pt x="283034" y="226955"/>
                  </a:lnTo>
                  <a:lnTo>
                    <a:pt x="282768" y="227522"/>
                  </a:lnTo>
                  <a:lnTo>
                    <a:pt x="282612" y="227574"/>
                  </a:lnTo>
                  <a:lnTo>
                    <a:pt x="282093" y="227254"/>
                  </a:lnTo>
                  <a:lnTo>
                    <a:pt x="280929" y="227064"/>
                  </a:lnTo>
                  <a:lnTo>
                    <a:pt x="280908" y="230518"/>
                  </a:lnTo>
                  <a:lnTo>
                    <a:pt x="281252" y="231606"/>
                  </a:lnTo>
                  <a:lnTo>
                    <a:pt x="280889" y="233277"/>
                  </a:lnTo>
                  <a:lnTo>
                    <a:pt x="280809" y="233468"/>
                  </a:lnTo>
                  <a:lnTo>
                    <a:pt x="280564" y="233743"/>
                  </a:lnTo>
                  <a:lnTo>
                    <a:pt x="280262" y="233889"/>
                  </a:lnTo>
                  <a:lnTo>
                    <a:pt x="272233" y="233814"/>
                  </a:lnTo>
                  <a:lnTo>
                    <a:pt x="272024" y="233933"/>
                  </a:lnTo>
                  <a:lnTo>
                    <a:pt x="271889" y="234127"/>
                  </a:lnTo>
                  <a:lnTo>
                    <a:pt x="271856" y="238729"/>
                  </a:lnTo>
                  <a:lnTo>
                    <a:pt x="271582" y="239407"/>
                  </a:lnTo>
                  <a:lnTo>
                    <a:pt x="271532" y="242667"/>
                  </a:lnTo>
                  <a:lnTo>
                    <a:pt x="271827" y="244109"/>
                  </a:lnTo>
                  <a:lnTo>
                    <a:pt x="271801" y="248171"/>
                  </a:lnTo>
                  <a:lnTo>
                    <a:pt x="272134" y="249349"/>
                  </a:lnTo>
                  <a:lnTo>
                    <a:pt x="272138" y="249550"/>
                  </a:lnTo>
                  <a:lnTo>
                    <a:pt x="271811" y="250597"/>
                  </a:lnTo>
                  <a:lnTo>
                    <a:pt x="271786" y="252419"/>
                  </a:lnTo>
                  <a:lnTo>
                    <a:pt x="271382" y="252378"/>
                  </a:lnTo>
                  <a:lnTo>
                    <a:pt x="271155" y="252616"/>
                  </a:lnTo>
                  <a:lnTo>
                    <a:pt x="269903" y="253309"/>
                  </a:lnTo>
                  <a:lnTo>
                    <a:pt x="269804" y="253015"/>
                  </a:lnTo>
                  <a:lnTo>
                    <a:pt x="269644" y="252821"/>
                  </a:lnTo>
                  <a:lnTo>
                    <a:pt x="268737" y="252817"/>
                  </a:lnTo>
                  <a:lnTo>
                    <a:pt x="268403" y="252206"/>
                  </a:lnTo>
                  <a:lnTo>
                    <a:pt x="267439" y="251532"/>
                  </a:lnTo>
                  <a:lnTo>
                    <a:pt x="266595" y="250831"/>
                  </a:lnTo>
                  <a:lnTo>
                    <a:pt x="266623" y="250615"/>
                  </a:lnTo>
                  <a:lnTo>
                    <a:pt x="266836" y="250448"/>
                  </a:lnTo>
                  <a:lnTo>
                    <a:pt x="266563" y="250120"/>
                  </a:lnTo>
                  <a:lnTo>
                    <a:pt x="266024" y="250705"/>
                  </a:lnTo>
                  <a:lnTo>
                    <a:pt x="266038" y="250865"/>
                  </a:lnTo>
                  <a:lnTo>
                    <a:pt x="266445" y="251232"/>
                  </a:lnTo>
                  <a:lnTo>
                    <a:pt x="266556" y="251476"/>
                  </a:lnTo>
                  <a:lnTo>
                    <a:pt x="265967" y="251912"/>
                  </a:lnTo>
                  <a:lnTo>
                    <a:pt x="265439" y="251309"/>
                  </a:lnTo>
                  <a:lnTo>
                    <a:pt x="265407" y="251145"/>
                  </a:lnTo>
                  <a:lnTo>
                    <a:pt x="265488" y="250776"/>
                  </a:lnTo>
                  <a:lnTo>
                    <a:pt x="265169" y="250608"/>
                  </a:lnTo>
                  <a:lnTo>
                    <a:pt x="264800" y="250530"/>
                  </a:lnTo>
                  <a:lnTo>
                    <a:pt x="264002" y="250609"/>
                  </a:lnTo>
                  <a:lnTo>
                    <a:pt x="264066" y="250799"/>
                  </a:lnTo>
                  <a:lnTo>
                    <a:pt x="264215" y="250963"/>
                  </a:lnTo>
                  <a:lnTo>
                    <a:pt x="264605" y="251179"/>
                  </a:lnTo>
                  <a:lnTo>
                    <a:pt x="264542" y="251641"/>
                  </a:lnTo>
                  <a:lnTo>
                    <a:pt x="263088" y="251563"/>
                  </a:lnTo>
                  <a:lnTo>
                    <a:pt x="263091" y="251388"/>
                  </a:lnTo>
                  <a:lnTo>
                    <a:pt x="263372" y="251280"/>
                  </a:lnTo>
                  <a:lnTo>
                    <a:pt x="263403" y="251127"/>
                  </a:lnTo>
                  <a:lnTo>
                    <a:pt x="263098" y="250971"/>
                  </a:lnTo>
                  <a:lnTo>
                    <a:pt x="262783" y="251075"/>
                  </a:lnTo>
                  <a:lnTo>
                    <a:pt x="262577" y="251306"/>
                  </a:lnTo>
                  <a:lnTo>
                    <a:pt x="262421" y="251664"/>
                  </a:lnTo>
                  <a:lnTo>
                    <a:pt x="261811" y="251042"/>
                  </a:lnTo>
                  <a:lnTo>
                    <a:pt x="261534" y="250621"/>
                  </a:lnTo>
                  <a:lnTo>
                    <a:pt x="261609" y="250226"/>
                  </a:lnTo>
                  <a:lnTo>
                    <a:pt x="261505" y="249585"/>
                  </a:lnTo>
                  <a:lnTo>
                    <a:pt x="260772" y="249418"/>
                  </a:lnTo>
                  <a:lnTo>
                    <a:pt x="260453" y="249593"/>
                  </a:lnTo>
                  <a:lnTo>
                    <a:pt x="260676" y="250044"/>
                  </a:lnTo>
                  <a:lnTo>
                    <a:pt x="260612" y="250290"/>
                  </a:lnTo>
                  <a:lnTo>
                    <a:pt x="260321" y="250576"/>
                  </a:lnTo>
                  <a:lnTo>
                    <a:pt x="259399" y="251082"/>
                  </a:lnTo>
                  <a:lnTo>
                    <a:pt x="259329" y="250594"/>
                  </a:lnTo>
                  <a:lnTo>
                    <a:pt x="258765" y="249390"/>
                  </a:lnTo>
                  <a:lnTo>
                    <a:pt x="258010" y="249085"/>
                  </a:lnTo>
                  <a:lnTo>
                    <a:pt x="257329" y="249088"/>
                  </a:lnTo>
                  <a:lnTo>
                    <a:pt x="256921" y="249457"/>
                  </a:lnTo>
                  <a:lnTo>
                    <a:pt x="256825" y="249789"/>
                  </a:lnTo>
                  <a:lnTo>
                    <a:pt x="257276" y="249915"/>
                  </a:lnTo>
                  <a:lnTo>
                    <a:pt x="257698" y="250065"/>
                  </a:lnTo>
                  <a:lnTo>
                    <a:pt x="257545" y="250266"/>
                  </a:lnTo>
                  <a:lnTo>
                    <a:pt x="256963" y="250698"/>
                  </a:lnTo>
                  <a:lnTo>
                    <a:pt x="256211" y="250914"/>
                  </a:lnTo>
                  <a:lnTo>
                    <a:pt x="255219" y="250548"/>
                  </a:lnTo>
                  <a:lnTo>
                    <a:pt x="255063" y="250284"/>
                  </a:lnTo>
                  <a:lnTo>
                    <a:pt x="255020" y="249538"/>
                  </a:lnTo>
                  <a:lnTo>
                    <a:pt x="254917" y="249378"/>
                  </a:lnTo>
                  <a:lnTo>
                    <a:pt x="254775" y="249453"/>
                  </a:lnTo>
                  <a:lnTo>
                    <a:pt x="254651" y="249669"/>
                  </a:lnTo>
                  <a:lnTo>
                    <a:pt x="254428" y="250269"/>
                  </a:lnTo>
                  <a:lnTo>
                    <a:pt x="254027" y="250764"/>
                  </a:lnTo>
                  <a:lnTo>
                    <a:pt x="253793" y="250917"/>
                  </a:lnTo>
                  <a:lnTo>
                    <a:pt x="253336" y="250071"/>
                  </a:lnTo>
                  <a:lnTo>
                    <a:pt x="253414" y="249583"/>
                  </a:lnTo>
                  <a:lnTo>
                    <a:pt x="253304" y="248663"/>
                  </a:lnTo>
                  <a:lnTo>
                    <a:pt x="252839" y="248808"/>
                  </a:lnTo>
                  <a:lnTo>
                    <a:pt x="252637" y="248692"/>
                  </a:lnTo>
                  <a:lnTo>
                    <a:pt x="252696" y="248212"/>
                  </a:lnTo>
                  <a:lnTo>
                    <a:pt x="253479" y="245506"/>
                  </a:lnTo>
                  <a:lnTo>
                    <a:pt x="253571" y="244928"/>
                  </a:lnTo>
                  <a:lnTo>
                    <a:pt x="253516" y="241858"/>
                  </a:lnTo>
                  <a:lnTo>
                    <a:pt x="253441" y="241564"/>
                  </a:lnTo>
                  <a:lnTo>
                    <a:pt x="253057" y="240722"/>
                  </a:lnTo>
                  <a:lnTo>
                    <a:pt x="252400" y="239981"/>
                  </a:lnTo>
                  <a:lnTo>
                    <a:pt x="252080" y="239064"/>
                  </a:lnTo>
                  <a:lnTo>
                    <a:pt x="252392" y="234671"/>
                  </a:lnTo>
                  <a:lnTo>
                    <a:pt x="249711" y="234731"/>
                  </a:lnTo>
                  <a:lnTo>
                    <a:pt x="249761" y="236065"/>
                  </a:lnTo>
                  <a:lnTo>
                    <a:pt x="247517" y="236073"/>
                  </a:lnTo>
                  <a:lnTo>
                    <a:pt x="247425" y="236248"/>
                  </a:lnTo>
                  <a:lnTo>
                    <a:pt x="247458" y="237251"/>
                  </a:lnTo>
                  <a:lnTo>
                    <a:pt x="246382" y="237333"/>
                  </a:lnTo>
                  <a:lnTo>
                    <a:pt x="243373" y="237344"/>
                  </a:lnTo>
                  <a:lnTo>
                    <a:pt x="242766" y="237273"/>
                  </a:lnTo>
                  <a:lnTo>
                    <a:pt x="242471" y="237117"/>
                  </a:lnTo>
                  <a:lnTo>
                    <a:pt x="242262" y="237098"/>
                  </a:lnTo>
                  <a:lnTo>
                    <a:pt x="240381" y="237410"/>
                  </a:lnTo>
                  <a:lnTo>
                    <a:pt x="240047" y="237623"/>
                  </a:lnTo>
                  <a:lnTo>
                    <a:pt x="239745" y="238036"/>
                  </a:lnTo>
                  <a:lnTo>
                    <a:pt x="239468" y="237991"/>
                  </a:lnTo>
                  <a:lnTo>
                    <a:pt x="239231" y="237831"/>
                  </a:lnTo>
                  <a:lnTo>
                    <a:pt x="238918" y="237402"/>
                  </a:lnTo>
                  <a:lnTo>
                    <a:pt x="238507" y="237402"/>
                  </a:lnTo>
                  <a:lnTo>
                    <a:pt x="237364" y="237697"/>
                  </a:lnTo>
                  <a:lnTo>
                    <a:pt x="236682" y="237514"/>
                  </a:lnTo>
                  <a:lnTo>
                    <a:pt x="236026" y="238703"/>
                  </a:lnTo>
                  <a:lnTo>
                    <a:pt x="235923" y="239105"/>
                  </a:lnTo>
                  <a:lnTo>
                    <a:pt x="235770" y="239307"/>
                  </a:lnTo>
                  <a:lnTo>
                    <a:pt x="235458" y="239068"/>
                  </a:lnTo>
                  <a:lnTo>
                    <a:pt x="234833" y="237745"/>
                  </a:lnTo>
                  <a:lnTo>
                    <a:pt x="234886" y="237019"/>
                  </a:lnTo>
                  <a:lnTo>
                    <a:pt x="234673" y="236009"/>
                  </a:lnTo>
                  <a:lnTo>
                    <a:pt x="234478" y="235402"/>
                  </a:lnTo>
                  <a:lnTo>
                    <a:pt x="234219" y="235059"/>
                  </a:lnTo>
                  <a:lnTo>
                    <a:pt x="233977" y="234567"/>
                  </a:lnTo>
                  <a:lnTo>
                    <a:pt x="233959" y="234049"/>
                  </a:lnTo>
                  <a:lnTo>
                    <a:pt x="234112" y="233509"/>
                  </a:lnTo>
                  <a:lnTo>
                    <a:pt x="234105" y="233271"/>
                  </a:lnTo>
                  <a:lnTo>
                    <a:pt x="233980" y="232828"/>
                  </a:lnTo>
                  <a:lnTo>
                    <a:pt x="233643" y="232579"/>
                  </a:lnTo>
                  <a:lnTo>
                    <a:pt x="233533" y="232348"/>
                  </a:lnTo>
                  <a:lnTo>
                    <a:pt x="233124" y="231047"/>
                  </a:lnTo>
                  <a:lnTo>
                    <a:pt x="232986" y="230127"/>
                  </a:lnTo>
                  <a:lnTo>
                    <a:pt x="231608" y="230247"/>
                  </a:lnTo>
                  <a:lnTo>
                    <a:pt x="230216" y="230248"/>
                  </a:lnTo>
                  <a:lnTo>
                    <a:pt x="229271" y="230655"/>
                  </a:lnTo>
                  <a:lnTo>
                    <a:pt x="229340" y="238963"/>
                  </a:lnTo>
                  <a:lnTo>
                    <a:pt x="229370" y="241981"/>
                  </a:lnTo>
                  <a:lnTo>
                    <a:pt x="229509" y="253719"/>
                  </a:lnTo>
                  <a:lnTo>
                    <a:pt x="229673" y="274673"/>
                  </a:lnTo>
                  <a:lnTo>
                    <a:pt x="229809" y="287716"/>
                  </a:lnTo>
                  <a:lnTo>
                    <a:pt x="229840" y="289556"/>
                  </a:lnTo>
                  <a:lnTo>
                    <a:pt x="229849" y="290486"/>
                  </a:lnTo>
                  <a:lnTo>
                    <a:pt x="228633" y="290488"/>
                  </a:lnTo>
                  <a:lnTo>
                    <a:pt x="204028" y="290433"/>
                  </a:lnTo>
                  <a:lnTo>
                    <a:pt x="203019" y="290426"/>
                  </a:lnTo>
                  <a:lnTo>
                    <a:pt x="202051" y="290416"/>
                  </a:lnTo>
                  <a:lnTo>
                    <a:pt x="196263" y="290383"/>
                  </a:lnTo>
                  <a:lnTo>
                    <a:pt x="190384" y="290552"/>
                  </a:lnTo>
                  <a:lnTo>
                    <a:pt x="184752" y="290464"/>
                  </a:lnTo>
                  <a:lnTo>
                    <a:pt x="161685" y="290411"/>
                  </a:lnTo>
                  <a:lnTo>
                    <a:pt x="161674" y="280258"/>
                  </a:lnTo>
                  <a:lnTo>
                    <a:pt x="161027" y="279694"/>
                  </a:lnTo>
                  <a:lnTo>
                    <a:pt x="160411" y="279541"/>
                  </a:lnTo>
                  <a:lnTo>
                    <a:pt x="159924" y="280001"/>
                  </a:lnTo>
                  <a:lnTo>
                    <a:pt x="158748" y="280207"/>
                  </a:lnTo>
                  <a:lnTo>
                    <a:pt x="158012" y="280199"/>
                  </a:lnTo>
                  <a:lnTo>
                    <a:pt x="156834" y="280035"/>
                  </a:lnTo>
                  <a:lnTo>
                    <a:pt x="156583" y="279909"/>
                  </a:lnTo>
                  <a:lnTo>
                    <a:pt x="156346" y="279629"/>
                  </a:lnTo>
                  <a:lnTo>
                    <a:pt x="156321" y="279402"/>
                  </a:lnTo>
                  <a:lnTo>
                    <a:pt x="156477" y="278817"/>
                  </a:lnTo>
                  <a:lnTo>
                    <a:pt x="156827" y="278542"/>
                  </a:lnTo>
                  <a:lnTo>
                    <a:pt x="157007" y="278165"/>
                  </a:lnTo>
                  <a:lnTo>
                    <a:pt x="156802" y="276791"/>
                  </a:lnTo>
                  <a:lnTo>
                    <a:pt x="156891" y="276064"/>
                  </a:lnTo>
                  <a:lnTo>
                    <a:pt x="156445" y="275580"/>
                  </a:lnTo>
                  <a:lnTo>
                    <a:pt x="155701" y="275326"/>
                  </a:lnTo>
                  <a:lnTo>
                    <a:pt x="155489" y="274965"/>
                  </a:lnTo>
                  <a:lnTo>
                    <a:pt x="154898" y="273522"/>
                  </a:lnTo>
                  <a:lnTo>
                    <a:pt x="154806" y="272710"/>
                  </a:lnTo>
                  <a:lnTo>
                    <a:pt x="154495" y="271495"/>
                  </a:lnTo>
                  <a:lnTo>
                    <a:pt x="154264" y="271003"/>
                  </a:lnTo>
                  <a:lnTo>
                    <a:pt x="154154" y="270549"/>
                  </a:lnTo>
                  <a:lnTo>
                    <a:pt x="154137" y="269856"/>
                  </a:lnTo>
                  <a:lnTo>
                    <a:pt x="154413" y="268775"/>
                  </a:lnTo>
                  <a:lnTo>
                    <a:pt x="154306" y="268485"/>
                  </a:lnTo>
                  <a:lnTo>
                    <a:pt x="153506" y="267445"/>
                  </a:lnTo>
                  <a:lnTo>
                    <a:pt x="153127" y="267110"/>
                  </a:lnTo>
                  <a:lnTo>
                    <a:pt x="152851" y="266034"/>
                  </a:lnTo>
                  <a:lnTo>
                    <a:pt x="152358" y="265408"/>
                  </a:lnTo>
                  <a:lnTo>
                    <a:pt x="152333" y="265196"/>
                  </a:lnTo>
                  <a:lnTo>
                    <a:pt x="152538" y="264417"/>
                  </a:lnTo>
                  <a:lnTo>
                    <a:pt x="152510" y="264085"/>
                  </a:lnTo>
                  <a:lnTo>
                    <a:pt x="152223" y="263783"/>
                  </a:lnTo>
                  <a:lnTo>
                    <a:pt x="151628" y="263519"/>
                  </a:lnTo>
                  <a:lnTo>
                    <a:pt x="151440" y="263281"/>
                  </a:lnTo>
                  <a:lnTo>
                    <a:pt x="151337" y="262934"/>
                  </a:lnTo>
                  <a:lnTo>
                    <a:pt x="151213" y="263240"/>
                  </a:lnTo>
                  <a:lnTo>
                    <a:pt x="150381" y="264492"/>
                  </a:lnTo>
                  <a:lnTo>
                    <a:pt x="149702" y="265316"/>
                  </a:lnTo>
                  <a:lnTo>
                    <a:pt x="149571" y="265360"/>
                  </a:lnTo>
                  <a:lnTo>
                    <a:pt x="148827" y="265119"/>
                  </a:lnTo>
                  <a:lnTo>
                    <a:pt x="148391" y="265253"/>
                  </a:lnTo>
                  <a:lnTo>
                    <a:pt x="148211" y="265324"/>
                  </a:lnTo>
                  <a:lnTo>
                    <a:pt x="147860" y="265656"/>
                  </a:lnTo>
                  <a:lnTo>
                    <a:pt x="147478" y="266143"/>
                  </a:lnTo>
                  <a:lnTo>
                    <a:pt x="144397" y="266265"/>
                  </a:lnTo>
                  <a:lnTo>
                    <a:pt x="143695" y="266633"/>
                  </a:lnTo>
                  <a:lnTo>
                    <a:pt x="143341" y="266674"/>
                  </a:lnTo>
                  <a:lnTo>
                    <a:pt x="142987" y="266652"/>
                  </a:lnTo>
                  <a:lnTo>
                    <a:pt x="142853" y="266514"/>
                  </a:lnTo>
                  <a:lnTo>
                    <a:pt x="142445" y="266439"/>
                  </a:lnTo>
                  <a:lnTo>
                    <a:pt x="142098" y="266920"/>
                  </a:lnTo>
                  <a:lnTo>
                    <a:pt x="141957" y="267277"/>
                  </a:lnTo>
                  <a:lnTo>
                    <a:pt x="141737" y="267516"/>
                  </a:lnTo>
                  <a:lnTo>
                    <a:pt x="141588" y="267579"/>
                  </a:lnTo>
                  <a:lnTo>
                    <a:pt x="140834" y="267709"/>
                  </a:lnTo>
                  <a:lnTo>
                    <a:pt x="139885" y="267408"/>
                  </a:lnTo>
                  <a:lnTo>
                    <a:pt x="139297" y="267817"/>
                  </a:lnTo>
                  <a:lnTo>
                    <a:pt x="139187" y="268041"/>
                  </a:lnTo>
                  <a:lnTo>
                    <a:pt x="139145" y="268607"/>
                  </a:lnTo>
                  <a:lnTo>
                    <a:pt x="138511" y="269647"/>
                  </a:lnTo>
                  <a:lnTo>
                    <a:pt x="136932" y="271145"/>
                  </a:lnTo>
                  <a:lnTo>
                    <a:pt x="136575" y="271137"/>
                  </a:lnTo>
                  <a:lnTo>
                    <a:pt x="135604" y="269927"/>
                  </a:lnTo>
                  <a:lnTo>
                    <a:pt x="133905" y="270527"/>
                  </a:lnTo>
                  <a:lnTo>
                    <a:pt x="133824" y="270777"/>
                  </a:lnTo>
                  <a:lnTo>
                    <a:pt x="133378" y="271202"/>
                  </a:lnTo>
                  <a:lnTo>
                    <a:pt x="121813" y="271297"/>
                  </a:lnTo>
                  <a:lnTo>
                    <a:pt x="121756" y="266577"/>
                  </a:lnTo>
                  <a:lnTo>
                    <a:pt x="123353" y="266562"/>
                  </a:lnTo>
                  <a:lnTo>
                    <a:pt x="124592" y="267467"/>
                  </a:lnTo>
                  <a:lnTo>
                    <a:pt x="124953" y="267523"/>
                  </a:lnTo>
                  <a:lnTo>
                    <a:pt x="125201" y="266532"/>
                  </a:lnTo>
                  <a:lnTo>
                    <a:pt x="124918" y="265984"/>
                  </a:lnTo>
                  <a:lnTo>
                    <a:pt x="125751" y="264759"/>
                  </a:lnTo>
                  <a:lnTo>
                    <a:pt x="125102" y="263936"/>
                  </a:lnTo>
                  <a:lnTo>
                    <a:pt x="122159" y="263172"/>
                  </a:lnTo>
                  <a:lnTo>
                    <a:pt x="121631" y="262915"/>
                  </a:lnTo>
                  <a:lnTo>
                    <a:pt x="121249" y="262621"/>
                  </a:lnTo>
                  <a:lnTo>
                    <a:pt x="121489" y="262207"/>
                  </a:lnTo>
                  <a:lnTo>
                    <a:pt x="121452" y="261852"/>
                  </a:lnTo>
                  <a:lnTo>
                    <a:pt x="117107" y="261870"/>
                  </a:lnTo>
                  <a:lnTo>
                    <a:pt x="117083" y="254773"/>
                  </a:lnTo>
                  <a:lnTo>
                    <a:pt x="114776" y="254759"/>
                  </a:lnTo>
                  <a:lnTo>
                    <a:pt x="114757" y="252192"/>
                  </a:lnTo>
                  <a:lnTo>
                    <a:pt x="108146" y="250476"/>
                  </a:lnTo>
                  <a:lnTo>
                    <a:pt x="107660" y="250256"/>
                  </a:lnTo>
                  <a:lnTo>
                    <a:pt x="104781" y="247816"/>
                  </a:lnTo>
                  <a:lnTo>
                    <a:pt x="102717" y="246822"/>
                  </a:lnTo>
                  <a:lnTo>
                    <a:pt x="100358" y="244410"/>
                  </a:lnTo>
                  <a:lnTo>
                    <a:pt x="99861" y="243989"/>
                  </a:lnTo>
                  <a:lnTo>
                    <a:pt x="99308" y="243818"/>
                  </a:lnTo>
                  <a:lnTo>
                    <a:pt x="95263" y="243835"/>
                  </a:lnTo>
                  <a:lnTo>
                    <a:pt x="94348" y="243183"/>
                  </a:lnTo>
                  <a:lnTo>
                    <a:pt x="93972" y="243045"/>
                  </a:lnTo>
                  <a:lnTo>
                    <a:pt x="90961" y="243059"/>
                  </a:lnTo>
                  <a:lnTo>
                    <a:pt x="90894" y="242921"/>
                  </a:lnTo>
                  <a:lnTo>
                    <a:pt x="90897" y="240698"/>
                  </a:lnTo>
                  <a:lnTo>
                    <a:pt x="89783" y="240694"/>
                  </a:lnTo>
                  <a:lnTo>
                    <a:pt x="89812" y="244136"/>
                  </a:lnTo>
                  <a:lnTo>
                    <a:pt x="86489" y="244826"/>
                  </a:lnTo>
                  <a:lnTo>
                    <a:pt x="86414" y="242844"/>
                  </a:lnTo>
                  <a:lnTo>
                    <a:pt x="86407" y="233633"/>
                  </a:lnTo>
                  <a:lnTo>
                    <a:pt x="79652" y="233618"/>
                  </a:lnTo>
                  <a:lnTo>
                    <a:pt x="79635" y="231250"/>
                  </a:lnTo>
                  <a:lnTo>
                    <a:pt x="77406" y="231230"/>
                  </a:lnTo>
                  <a:lnTo>
                    <a:pt x="77411" y="224936"/>
                  </a:lnTo>
                  <a:lnTo>
                    <a:pt x="76335" y="224925"/>
                  </a:lnTo>
                  <a:lnTo>
                    <a:pt x="76335" y="222422"/>
                  </a:lnTo>
                  <a:lnTo>
                    <a:pt x="74211" y="222422"/>
                  </a:lnTo>
                  <a:lnTo>
                    <a:pt x="74236" y="224858"/>
                  </a:lnTo>
                  <a:lnTo>
                    <a:pt x="73245" y="224850"/>
                  </a:lnTo>
                  <a:lnTo>
                    <a:pt x="72659" y="225055"/>
                  </a:lnTo>
                  <a:lnTo>
                    <a:pt x="72610" y="224832"/>
                  </a:lnTo>
                  <a:lnTo>
                    <a:pt x="72620" y="222023"/>
                  </a:lnTo>
                  <a:lnTo>
                    <a:pt x="68070" y="222074"/>
                  </a:lnTo>
                  <a:lnTo>
                    <a:pt x="68312" y="222364"/>
                  </a:lnTo>
                  <a:lnTo>
                    <a:pt x="68347" y="222666"/>
                  </a:lnTo>
                  <a:lnTo>
                    <a:pt x="67869" y="224104"/>
                  </a:lnTo>
                  <a:lnTo>
                    <a:pt x="67814" y="224932"/>
                  </a:lnTo>
                  <a:lnTo>
                    <a:pt x="68324" y="225746"/>
                  </a:lnTo>
                  <a:lnTo>
                    <a:pt x="68210" y="225993"/>
                  </a:lnTo>
                  <a:lnTo>
                    <a:pt x="67777" y="225999"/>
                  </a:lnTo>
                  <a:lnTo>
                    <a:pt x="66129" y="226345"/>
                  </a:lnTo>
                  <a:lnTo>
                    <a:pt x="65138" y="226036"/>
                  </a:lnTo>
                  <a:lnTo>
                    <a:pt x="64737" y="225429"/>
                  </a:lnTo>
                  <a:lnTo>
                    <a:pt x="64507" y="225339"/>
                  </a:lnTo>
                  <a:lnTo>
                    <a:pt x="60253" y="225319"/>
                  </a:lnTo>
                  <a:lnTo>
                    <a:pt x="60245" y="227688"/>
                  </a:lnTo>
                  <a:lnTo>
                    <a:pt x="57980" y="227703"/>
                  </a:lnTo>
                  <a:lnTo>
                    <a:pt x="53500" y="227678"/>
                  </a:lnTo>
                  <a:lnTo>
                    <a:pt x="53503" y="225317"/>
                  </a:lnTo>
                  <a:lnTo>
                    <a:pt x="55750" y="225316"/>
                  </a:lnTo>
                  <a:lnTo>
                    <a:pt x="55743" y="222966"/>
                  </a:lnTo>
                  <a:lnTo>
                    <a:pt x="51264" y="222953"/>
                  </a:lnTo>
                  <a:lnTo>
                    <a:pt x="51269" y="219807"/>
                  </a:lnTo>
                  <a:lnTo>
                    <a:pt x="36620" y="219938"/>
                  </a:lnTo>
                  <a:lnTo>
                    <a:pt x="33247" y="219965"/>
                  </a:lnTo>
                  <a:lnTo>
                    <a:pt x="33251" y="225291"/>
                  </a:lnTo>
                  <a:lnTo>
                    <a:pt x="32147" y="225294"/>
                  </a:lnTo>
                  <a:lnTo>
                    <a:pt x="32271" y="226776"/>
                  </a:lnTo>
                  <a:lnTo>
                    <a:pt x="33243" y="226773"/>
                  </a:lnTo>
                  <a:lnTo>
                    <a:pt x="33250" y="227659"/>
                  </a:lnTo>
                  <a:lnTo>
                    <a:pt x="40013" y="227666"/>
                  </a:lnTo>
                  <a:lnTo>
                    <a:pt x="40014" y="230019"/>
                  </a:lnTo>
                  <a:lnTo>
                    <a:pt x="35521" y="230032"/>
                  </a:lnTo>
                  <a:lnTo>
                    <a:pt x="35500" y="232386"/>
                  </a:lnTo>
                  <a:lnTo>
                    <a:pt x="34366" y="232386"/>
                  </a:lnTo>
                  <a:lnTo>
                    <a:pt x="34363" y="234727"/>
                  </a:lnTo>
                  <a:lnTo>
                    <a:pt x="26505" y="234740"/>
                  </a:lnTo>
                  <a:lnTo>
                    <a:pt x="26386" y="233561"/>
                  </a:lnTo>
                  <a:lnTo>
                    <a:pt x="26305" y="225309"/>
                  </a:lnTo>
                  <a:lnTo>
                    <a:pt x="24272" y="225319"/>
                  </a:lnTo>
                  <a:lnTo>
                    <a:pt x="24252" y="230022"/>
                  </a:lnTo>
                  <a:lnTo>
                    <a:pt x="18228" y="230026"/>
                  </a:lnTo>
                  <a:lnTo>
                    <a:pt x="17511" y="230020"/>
                  </a:lnTo>
                  <a:lnTo>
                    <a:pt x="17506" y="225306"/>
                  </a:lnTo>
                  <a:lnTo>
                    <a:pt x="13004" y="225301"/>
                  </a:lnTo>
                  <a:lnTo>
                    <a:pt x="13012" y="220601"/>
                  </a:lnTo>
                  <a:lnTo>
                    <a:pt x="11634" y="220597"/>
                  </a:lnTo>
                  <a:lnTo>
                    <a:pt x="12320" y="222951"/>
                  </a:lnTo>
                  <a:lnTo>
                    <a:pt x="7412" y="222977"/>
                  </a:lnTo>
                  <a:lnTo>
                    <a:pt x="7402" y="222240"/>
                  </a:lnTo>
                  <a:lnTo>
                    <a:pt x="7640" y="222225"/>
                  </a:lnTo>
                  <a:lnTo>
                    <a:pt x="8499" y="221778"/>
                  </a:lnTo>
                  <a:lnTo>
                    <a:pt x="8488" y="219257"/>
                  </a:lnTo>
                  <a:lnTo>
                    <a:pt x="8342" y="218922"/>
                  </a:lnTo>
                  <a:lnTo>
                    <a:pt x="9624" y="218911"/>
                  </a:lnTo>
                  <a:lnTo>
                    <a:pt x="9613" y="215880"/>
                  </a:lnTo>
                  <a:lnTo>
                    <a:pt x="9290" y="215098"/>
                  </a:lnTo>
                  <a:lnTo>
                    <a:pt x="9197" y="214666"/>
                  </a:lnTo>
                  <a:lnTo>
                    <a:pt x="9141" y="212587"/>
                  </a:lnTo>
                  <a:lnTo>
                    <a:pt x="3349" y="212555"/>
                  </a:lnTo>
                  <a:lnTo>
                    <a:pt x="2837" y="212388"/>
                  </a:lnTo>
                  <a:lnTo>
                    <a:pt x="2990" y="212119"/>
                  </a:lnTo>
                  <a:lnTo>
                    <a:pt x="3004" y="211479"/>
                  </a:lnTo>
                  <a:lnTo>
                    <a:pt x="2733" y="211107"/>
                  </a:lnTo>
                  <a:lnTo>
                    <a:pt x="2243" y="210884"/>
                  </a:lnTo>
                  <a:lnTo>
                    <a:pt x="2243" y="210537"/>
                  </a:lnTo>
                  <a:lnTo>
                    <a:pt x="2353" y="210236"/>
                  </a:lnTo>
                  <a:lnTo>
                    <a:pt x="0" y="21023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4" name="pg1095">
              <a:extLst>
                <a:ext uri="{FF2B5EF4-FFF2-40B4-BE49-F238E27FC236}">
                  <a16:creationId xmlns:a16="http://schemas.microsoft.com/office/drawing/2014/main" id="{7C4807BA-6D10-DC4B-88F9-25EADD65E896}"/>
                </a:ext>
              </a:extLst>
            </p:cNvPr>
            <p:cNvSpPr/>
            <p:nvPr/>
          </p:nvSpPr>
          <p:spPr>
            <a:xfrm>
              <a:off x="3881713" y="3787378"/>
              <a:ext cx="11111" cy="3447"/>
            </a:xfrm>
            <a:custGeom>
              <a:avLst/>
              <a:gdLst/>
              <a:ahLst/>
              <a:cxnLst/>
              <a:rect l="0" t="0" r="0" b="0"/>
              <a:pathLst>
                <a:path w="11111" h="3447">
                  <a:moveTo>
                    <a:pt x="11097" y="3447"/>
                  </a:moveTo>
                  <a:lnTo>
                    <a:pt x="11111" y="1121"/>
                  </a:lnTo>
                  <a:lnTo>
                    <a:pt x="9726" y="1135"/>
                  </a:lnTo>
                  <a:lnTo>
                    <a:pt x="9704" y="0"/>
                  </a:lnTo>
                  <a:lnTo>
                    <a:pt x="1979" y="159"/>
                  </a:lnTo>
                  <a:lnTo>
                    <a:pt x="1737" y="435"/>
                  </a:lnTo>
                  <a:lnTo>
                    <a:pt x="1712" y="1261"/>
                  </a:lnTo>
                  <a:lnTo>
                    <a:pt x="29" y="1287"/>
                  </a:lnTo>
                  <a:lnTo>
                    <a:pt x="0" y="2226"/>
                  </a:lnTo>
                  <a:lnTo>
                    <a:pt x="4158" y="2424"/>
                  </a:lnTo>
                  <a:lnTo>
                    <a:pt x="4165" y="2595"/>
                  </a:lnTo>
                  <a:lnTo>
                    <a:pt x="10004" y="2863"/>
                  </a:lnTo>
                  <a:lnTo>
                    <a:pt x="10282" y="295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5" name="pg1096">
              <a:extLst>
                <a:ext uri="{FF2B5EF4-FFF2-40B4-BE49-F238E27FC236}">
                  <a16:creationId xmlns:a16="http://schemas.microsoft.com/office/drawing/2014/main" id="{21DA59FE-3D4E-BB43-84B7-6DF591156BFA}"/>
                </a:ext>
              </a:extLst>
            </p:cNvPr>
            <p:cNvSpPr/>
            <p:nvPr/>
          </p:nvSpPr>
          <p:spPr>
            <a:xfrm>
              <a:off x="3889183" y="3987632"/>
              <a:ext cx="8869" cy="3136"/>
            </a:xfrm>
            <a:custGeom>
              <a:avLst/>
              <a:gdLst/>
              <a:ahLst/>
              <a:cxnLst/>
              <a:rect l="0" t="0" r="0" b="0"/>
              <a:pathLst>
                <a:path w="8869" h="3136">
                  <a:moveTo>
                    <a:pt x="0" y="117"/>
                  </a:moveTo>
                  <a:lnTo>
                    <a:pt x="15" y="2728"/>
                  </a:lnTo>
                  <a:lnTo>
                    <a:pt x="3304" y="2734"/>
                  </a:lnTo>
                  <a:lnTo>
                    <a:pt x="4067" y="2491"/>
                  </a:lnTo>
                  <a:lnTo>
                    <a:pt x="6038" y="2476"/>
                  </a:lnTo>
                  <a:lnTo>
                    <a:pt x="7157" y="2506"/>
                  </a:lnTo>
                  <a:lnTo>
                    <a:pt x="8265" y="3136"/>
                  </a:lnTo>
                  <a:lnTo>
                    <a:pt x="8304" y="2480"/>
                  </a:lnTo>
                  <a:lnTo>
                    <a:pt x="8869" y="2473"/>
                  </a:lnTo>
                  <a:lnTo>
                    <a:pt x="8865" y="7"/>
                  </a:lnTo>
                  <a:lnTo>
                    <a:pt x="8290" y="0"/>
                  </a:lnTo>
                  <a:lnTo>
                    <a:pt x="8158" y="111"/>
                  </a:lnTo>
                  <a:lnTo>
                    <a:pt x="3761" y="171"/>
                  </a:lnTo>
                  <a:lnTo>
                    <a:pt x="1623" y="187"/>
                  </a:lnTo>
                  <a:lnTo>
                    <a:pt x="493" y="1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6" name="pg1097">
              <a:extLst>
                <a:ext uri="{FF2B5EF4-FFF2-40B4-BE49-F238E27FC236}">
                  <a16:creationId xmlns:a16="http://schemas.microsoft.com/office/drawing/2014/main" id="{20C434B6-6853-BC4D-AD1B-55596FD8AA1C}"/>
                </a:ext>
              </a:extLst>
            </p:cNvPr>
            <p:cNvSpPr/>
            <p:nvPr/>
          </p:nvSpPr>
          <p:spPr>
            <a:xfrm>
              <a:off x="3636760" y="3872424"/>
              <a:ext cx="329828" cy="346006"/>
            </a:xfrm>
            <a:custGeom>
              <a:avLst/>
              <a:gdLst/>
              <a:ahLst/>
              <a:cxnLst/>
              <a:rect l="0" t="0" r="0" b="0"/>
              <a:pathLst>
                <a:path w="329828" h="346006">
                  <a:moveTo>
                    <a:pt x="168134" y="96154"/>
                  </a:moveTo>
                  <a:lnTo>
                    <a:pt x="168142" y="103246"/>
                  </a:lnTo>
                  <a:lnTo>
                    <a:pt x="170496" y="103244"/>
                  </a:lnTo>
                  <a:lnTo>
                    <a:pt x="170386" y="103546"/>
                  </a:lnTo>
                  <a:lnTo>
                    <a:pt x="170386" y="103892"/>
                  </a:lnTo>
                  <a:lnTo>
                    <a:pt x="170876" y="104115"/>
                  </a:lnTo>
                  <a:lnTo>
                    <a:pt x="171147" y="104488"/>
                  </a:lnTo>
                  <a:lnTo>
                    <a:pt x="171133" y="105128"/>
                  </a:lnTo>
                  <a:lnTo>
                    <a:pt x="170980" y="105396"/>
                  </a:lnTo>
                  <a:lnTo>
                    <a:pt x="171492" y="105563"/>
                  </a:lnTo>
                  <a:lnTo>
                    <a:pt x="177284" y="105595"/>
                  </a:lnTo>
                  <a:lnTo>
                    <a:pt x="177340" y="107675"/>
                  </a:lnTo>
                  <a:lnTo>
                    <a:pt x="177432" y="108106"/>
                  </a:lnTo>
                  <a:lnTo>
                    <a:pt x="177756" y="108888"/>
                  </a:lnTo>
                  <a:lnTo>
                    <a:pt x="177767" y="111919"/>
                  </a:lnTo>
                  <a:lnTo>
                    <a:pt x="176485" y="111931"/>
                  </a:lnTo>
                  <a:lnTo>
                    <a:pt x="176630" y="112266"/>
                  </a:lnTo>
                  <a:lnTo>
                    <a:pt x="176642" y="114787"/>
                  </a:lnTo>
                  <a:lnTo>
                    <a:pt x="175782" y="115234"/>
                  </a:lnTo>
                  <a:lnTo>
                    <a:pt x="175544" y="115249"/>
                  </a:lnTo>
                  <a:lnTo>
                    <a:pt x="175555" y="115986"/>
                  </a:lnTo>
                  <a:lnTo>
                    <a:pt x="180462" y="115959"/>
                  </a:lnTo>
                  <a:lnTo>
                    <a:pt x="179777" y="113606"/>
                  </a:lnTo>
                  <a:lnTo>
                    <a:pt x="181155" y="113610"/>
                  </a:lnTo>
                  <a:lnTo>
                    <a:pt x="181147" y="118309"/>
                  </a:lnTo>
                  <a:lnTo>
                    <a:pt x="185649" y="118314"/>
                  </a:lnTo>
                  <a:lnTo>
                    <a:pt x="185654" y="123029"/>
                  </a:lnTo>
                  <a:lnTo>
                    <a:pt x="186371" y="123035"/>
                  </a:lnTo>
                  <a:lnTo>
                    <a:pt x="192394" y="123031"/>
                  </a:lnTo>
                  <a:lnTo>
                    <a:pt x="192415" y="118328"/>
                  </a:lnTo>
                  <a:lnTo>
                    <a:pt x="194447" y="118318"/>
                  </a:lnTo>
                  <a:lnTo>
                    <a:pt x="194640" y="126572"/>
                  </a:lnTo>
                  <a:lnTo>
                    <a:pt x="194648" y="127749"/>
                  </a:lnTo>
                  <a:lnTo>
                    <a:pt x="202506" y="127736"/>
                  </a:lnTo>
                  <a:lnTo>
                    <a:pt x="202508" y="125394"/>
                  </a:lnTo>
                  <a:lnTo>
                    <a:pt x="203643" y="125394"/>
                  </a:lnTo>
                  <a:lnTo>
                    <a:pt x="203663" y="123041"/>
                  </a:lnTo>
                  <a:lnTo>
                    <a:pt x="208157" y="123028"/>
                  </a:lnTo>
                  <a:lnTo>
                    <a:pt x="208156" y="120674"/>
                  </a:lnTo>
                  <a:lnTo>
                    <a:pt x="201393" y="120668"/>
                  </a:lnTo>
                  <a:lnTo>
                    <a:pt x="201386" y="119782"/>
                  </a:lnTo>
                  <a:lnTo>
                    <a:pt x="200296" y="119666"/>
                  </a:lnTo>
                  <a:lnTo>
                    <a:pt x="200290" y="118303"/>
                  </a:lnTo>
                  <a:lnTo>
                    <a:pt x="201394" y="118299"/>
                  </a:lnTo>
                  <a:lnTo>
                    <a:pt x="201390" y="112973"/>
                  </a:lnTo>
                  <a:lnTo>
                    <a:pt x="204763" y="112946"/>
                  </a:lnTo>
                  <a:lnTo>
                    <a:pt x="219411" y="112815"/>
                  </a:lnTo>
                  <a:lnTo>
                    <a:pt x="219407" y="115962"/>
                  </a:lnTo>
                  <a:lnTo>
                    <a:pt x="223885" y="115974"/>
                  </a:lnTo>
                  <a:lnTo>
                    <a:pt x="223893" y="118325"/>
                  </a:lnTo>
                  <a:lnTo>
                    <a:pt x="221646" y="118325"/>
                  </a:lnTo>
                  <a:lnTo>
                    <a:pt x="221643" y="120687"/>
                  </a:lnTo>
                  <a:lnTo>
                    <a:pt x="226123" y="120711"/>
                  </a:lnTo>
                  <a:lnTo>
                    <a:pt x="228388" y="120697"/>
                  </a:lnTo>
                  <a:lnTo>
                    <a:pt x="228396" y="118328"/>
                  </a:lnTo>
                  <a:lnTo>
                    <a:pt x="232650" y="118348"/>
                  </a:lnTo>
                  <a:lnTo>
                    <a:pt x="232880" y="118437"/>
                  </a:lnTo>
                  <a:lnTo>
                    <a:pt x="233281" y="119044"/>
                  </a:lnTo>
                  <a:lnTo>
                    <a:pt x="234272" y="119354"/>
                  </a:lnTo>
                  <a:lnTo>
                    <a:pt x="235920" y="119008"/>
                  </a:lnTo>
                  <a:lnTo>
                    <a:pt x="236353" y="119002"/>
                  </a:lnTo>
                  <a:lnTo>
                    <a:pt x="236467" y="118754"/>
                  </a:lnTo>
                  <a:lnTo>
                    <a:pt x="235957" y="117940"/>
                  </a:lnTo>
                  <a:lnTo>
                    <a:pt x="236011" y="117112"/>
                  </a:lnTo>
                  <a:lnTo>
                    <a:pt x="236490" y="115674"/>
                  </a:lnTo>
                  <a:lnTo>
                    <a:pt x="236454" y="115373"/>
                  </a:lnTo>
                  <a:lnTo>
                    <a:pt x="236277" y="115045"/>
                  </a:lnTo>
                  <a:lnTo>
                    <a:pt x="240763" y="115032"/>
                  </a:lnTo>
                  <a:lnTo>
                    <a:pt x="240753" y="117841"/>
                  </a:lnTo>
                  <a:lnTo>
                    <a:pt x="240802" y="118064"/>
                  </a:lnTo>
                  <a:lnTo>
                    <a:pt x="241388" y="117859"/>
                  </a:lnTo>
                  <a:lnTo>
                    <a:pt x="242379" y="117866"/>
                  </a:lnTo>
                  <a:lnTo>
                    <a:pt x="242354" y="115430"/>
                  </a:lnTo>
                  <a:lnTo>
                    <a:pt x="244478" y="115430"/>
                  </a:lnTo>
                  <a:lnTo>
                    <a:pt x="244478" y="117933"/>
                  </a:lnTo>
                  <a:lnTo>
                    <a:pt x="245554" y="117945"/>
                  </a:lnTo>
                  <a:lnTo>
                    <a:pt x="245549" y="124239"/>
                  </a:lnTo>
                  <a:lnTo>
                    <a:pt x="247778" y="124258"/>
                  </a:lnTo>
                  <a:lnTo>
                    <a:pt x="247795" y="126627"/>
                  </a:lnTo>
                  <a:lnTo>
                    <a:pt x="254550" y="126642"/>
                  </a:lnTo>
                  <a:lnTo>
                    <a:pt x="254557" y="135853"/>
                  </a:lnTo>
                  <a:lnTo>
                    <a:pt x="254632" y="137834"/>
                  </a:lnTo>
                  <a:lnTo>
                    <a:pt x="257955" y="137145"/>
                  </a:lnTo>
                  <a:lnTo>
                    <a:pt x="257926" y="133703"/>
                  </a:lnTo>
                  <a:lnTo>
                    <a:pt x="259040" y="133706"/>
                  </a:lnTo>
                  <a:lnTo>
                    <a:pt x="259036" y="135930"/>
                  </a:lnTo>
                  <a:lnTo>
                    <a:pt x="259104" y="136068"/>
                  </a:lnTo>
                  <a:lnTo>
                    <a:pt x="262115" y="136053"/>
                  </a:lnTo>
                  <a:lnTo>
                    <a:pt x="262491" y="136191"/>
                  </a:lnTo>
                  <a:lnTo>
                    <a:pt x="263406" y="136843"/>
                  </a:lnTo>
                  <a:lnTo>
                    <a:pt x="267451" y="136827"/>
                  </a:lnTo>
                  <a:lnTo>
                    <a:pt x="268004" y="136998"/>
                  </a:lnTo>
                  <a:lnTo>
                    <a:pt x="268501" y="137418"/>
                  </a:lnTo>
                  <a:lnTo>
                    <a:pt x="270860" y="139831"/>
                  </a:lnTo>
                  <a:lnTo>
                    <a:pt x="272924" y="140825"/>
                  </a:lnTo>
                  <a:lnTo>
                    <a:pt x="275803" y="143264"/>
                  </a:lnTo>
                  <a:lnTo>
                    <a:pt x="276289" y="143484"/>
                  </a:lnTo>
                  <a:lnTo>
                    <a:pt x="282900" y="145200"/>
                  </a:lnTo>
                  <a:lnTo>
                    <a:pt x="282919" y="147767"/>
                  </a:lnTo>
                  <a:lnTo>
                    <a:pt x="285225" y="147782"/>
                  </a:lnTo>
                  <a:lnTo>
                    <a:pt x="285250" y="154878"/>
                  </a:lnTo>
                  <a:lnTo>
                    <a:pt x="289595" y="154861"/>
                  </a:lnTo>
                  <a:lnTo>
                    <a:pt x="289632" y="155216"/>
                  </a:lnTo>
                  <a:lnTo>
                    <a:pt x="289391" y="155629"/>
                  </a:lnTo>
                  <a:lnTo>
                    <a:pt x="289774" y="155923"/>
                  </a:lnTo>
                  <a:lnTo>
                    <a:pt x="290302" y="156180"/>
                  </a:lnTo>
                  <a:lnTo>
                    <a:pt x="293245" y="156944"/>
                  </a:lnTo>
                  <a:lnTo>
                    <a:pt x="293893" y="157768"/>
                  </a:lnTo>
                  <a:lnTo>
                    <a:pt x="293061" y="158993"/>
                  </a:lnTo>
                  <a:lnTo>
                    <a:pt x="293344" y="159541"/>
                  </a:lnTo>
                  <a:lnTo>
                    <a:pt x="293096" y="160531"/>
                  </a:lnTo>
                  <a:lnTo>
                    <a:pt x="292735" y="160475"/>
                  </a:lnTo>
                  <a:lnTo>
                    <a:pt x="291496" y="159570"/>
                  </a:lnTo>
                  <a:lnTo>
                    <a:pt x="289899" y="159585"/>
                  </a:lnTo>
                  <a:lnTo>
                    <a:pt x="289956" y="164305"/>
                  </a:lnTo>
                  <a:lnTo>
                    <a:pt x="301521" y="164210"/>
                  </a:lnTo>
                  <a:lnTo>
                    <a:pt x="301967" y="163785"/>
                  </a:lnTo>
                  <a:lnTo>
                    <a:pt x="302048" y="163536"/>
                  </a:lnTo>
                  <a:lnTo>
                    <a:pt x="303747" y="162935"/>
                  </a:lnTo>
                  <a:lnTo>
                    <a:pt x="304718" y="164146"/>
                  </a:lnTo>
                  <a:lnTo>
                    <a:pt x="305075" y="164153"/>
                  </a:lnTo>
                  <a:lnTo>
                    <a:pt x="306654" y="162655"/>
                  </a:lnTo>
                  <a:lnTo>
                    <a:pt x="307288" y="161616"/>
                  </a:lnTo>
                  <a:lnTo>
                    <a:pt x="307330" y="161050"/>
                  </a:lnTo>
                  <a:lnTo>
                    <a:pt x="307440" y="160826"/>
                  </a:lnTo>
                  <a:lnTo>
                    <a:pt x="308028" y="160416"/>
                  </a:lnTo>
                  <a:lnTo>
                    <a:pt x="308977" y="160718"/>
                  </a:lnTo>
                  <a:lnTo>
                    <a:pt x="309731" y="160588"/>
                  </a:lnTo>
                  <a:lnTo>
                    <a:pt x="309880" y="160524"/>
                  </a:lnTo>
                  <a:lnTo>
                    <a:pt x="310099" y="160286"/>
                  </a:lnTo>
                  <a:lnTo>
                    <a:pt x="310241" y="159928"/>
                  </a:lnTo>
                  <a:lnTo>
                    <a:pt x="310588" y="159448"/>
                  </a:lnTo>
                  <a:lnTo>
                    <a:pt x="310996" y="159522"/>
                  </a:lnTo>
                  <a:lnTo>
                    <a:pt x="311130" y="159660"/>
                  </a:lnTo>
                  <a:lnTo>
                    <a:pt x="311484" y="159683"/>
                  </a:lnTo>
                  <a:lnTo>
                    <a:pt x="311838" y="159642"/>
                  </a:lnTo>
                  <a:lnTo>
                    <a:pt x="312540" y="159273"/>
                  </a:lnTo>
                  <a:lnTo>
                    <a:pt x="315621" y="159152"/>
                  </a:lnTo>
                  <a:lnTo>
                    <a:pt x="316003" y="158664"/>
                  </a:lnTo>
                  <a:lnTo>
                    <a:pt x="316353" y="158333"/>
                  </a:lnTo>
                  <a:lnTo>
                    <a:pt x="316534" y="158262"/>
                  </a:lnTo>
                  <a:lnTo>
                    <a:pt x="316970" y="158127"/>
                  </a:lnTo>
                  <a:lnTo>
                    <a:pt x="317714" y="158369"/>
                  </a:lnTo>
                  <a:lnTo>
                    <a:pt x="317845" y="158324"/>
                  </a:lnTo>
                  <a:lnTo>
                    <a:pt x="318524" y="157501"/>
                  </a:lnTo>
                  <a:lnTo>
                    <a:pt x="319356" y="156248"/>
                  </a:lnTo>
                  <a:lnTo>
                    <a:pt x="319480" y="155943"/>
                  </a:lnTo>
                  <a:lnTo>
                    <a:pt x="319583" y="156289"/>
                  </a:lnTo>
                  <a:lnTo>
                    <a:pt x="319771" y="156528"/>
                  </a:lnTo>
                  <a:lnTo>
                    <a:pt x="320366" y="156792"/>
                  </a:lnTo>
                  <a:lnTo>
                    <a:pt x="320653" y="157094"/>
                  </a:lnTo>
                  <a:lnTo>
                    <a:pt x="320681" y="157425"/>
                  </a:lnTo>
                  <a:lnTo>
                    <a:pt x="320476" y="158204"/>
                  </a:lnTo>
                  <a:lnTo>
                    <a:pt x="320501" y="158416"/>
                  </a:lnTo>
                  <a:lnTo>
                    <a:pt x="320993" y="159042"/>
                  </a:lnTo>
                  <a:lnTo>
                    <a:pt x="321270" y="160119"/>
                  </a:lnTo>
                  <a:lnTo>
                    <a:pt x="321649" y="160454"/>
                  </a:lnTo>
                  <a:lnTo>
                    <a:pt x="322449" y="161493"/>
                  </a:lnTo>
                  <a:lnTo>
                    <a:pt x="322556" y="161784"/>
                  </a:lnTo>
                  <a:lnTo>
                    <a:pt x="322280" y="162864"/>
                  </a:lnTo>
                  <a:lnTo>
                    <a:pt x="322297" y="163557"/>
                  </a:lnTo>
                  <a:lnTo>
                    <a:pt x="322407" y="164012"/>
                  </a:lnTo>
                  <a:lnTo>
                    <a:pt x="322637" y="164504"/>
                  </a:lnTo>
                  <a:lnTo>
                    <a:pt x="322949" y="165718"/>
                  </a:lnTo>
                  <a:lnTo>
                    <a:pt x="323041" y="166530"/>
                  </a:lnTo>
                  <a:lnTo>
                    <a:pt x="323632" y="167974"/>
                  </a:lnTo>
                  <a:lnTo>
                    <a:pt x="323844" y="168335"/>
                  </a:lnTo>
                  <a:lnTo>
                    <a:pt x="324588" y="168588"/>
                  </a:lnTo>
                  <a:lnTo>
                    <a:pt x="325033" y="169073"/>
                  </a:lnTo>
                  <a:lnTo>
                    <a:pt x="324945" y="169799"/>
                  </a:lnTo>
                  <a:lnTo>
                    <a:pt x="325150" y="171174"/>
                  </a:lnTo>
                  <a:lnTo>
                    <a:pt x="324970" y="171550"/>
                  </a:lnTo>
                  <a:lnTo>
                    <a:pt x="324619" y="171826"/>
                  </a:lnTo>
                  <a:lnTo>
                    <a:pt x="324464" y="172411"/>
                  </a:lnTo>
                  <a:lnTo>
                    <a:pt x="324488" y="172638"/>
                  </a:lnTo>
                  <a:lnTo>
                    <a:pt x="324725" y="172917"/>
                  </a:lnTo>
                  <a:lnTo>
                    <a:pt x="324977" y="173044"/>
                  </a:lnTo>
                  <a:lnTo>
                    <a:pt x="326155" y="173208"/>
                  </a:lnTo>
                  <a:lnTo>
                    <a:pt x="326891" y="173216"/>
                  </a:lnTo>
                  <a:lnTo>
                    <a:pt x="328067" y="173010"/>
                  </a:lnTo>
                  <a:lnTo>
                    <a:pt x="328554" y="172549"/>
                  </a:lnTo>
                  <a:lnTo>
                    <a:pt x="329169" y="172702"/>
                  </a:lnTo>
                  <a:lnTo>
                    <a:pt x="329817" y="173267"/>
                  </a:lnTo>
                  <a:lnTo>
                    <a:pt x="329828" y="183419"/>
                  </a:lnTo>
                  <a:lnTo>
                    <a:pt x="323391" y="183328"/>
                  </a:lnTo>
                  <a:lnTo>
                    <a:pt x="315851" y="183225"/>
                  </a:lnTo>
                  <a:lnTo>
                    <a:pt x="304798" y="183236"/>
                  </a:lnTo>
                  <a:lnTo>
                    <a:pt x="305168" y="183837"/>
                  </a:lnTo>
                  <a:lnTo>
                    <a:pt x="305221" y="184776"/>
                  </a:lnTo>
                  <a:lnTo>
                    <a:pt x="305794" y="185442"/>
                  </a:lnTo>
                  <a:lnTo>
                    <a:pt x="306037" y="185081"/>
                  </a:lnTo>
                  <a:lnTo>
                    <a:pt x="306129" y="184765"/>
                  </a:lnTo>
                  <a:lnTo>
                    <a:pt x="306274" y="184627"/>
                  </a:lnTo>
                  <a:lnTo>
                    <a:pt x="306607" y="184589"/>
                  </a:lnTo>
                  <a:lnTo>
                    <a:pt x="306928" y="184917"/>
                  </a:lnTo>
                  <a:lnTo>
                    <a:pt x="307759" y="187204"/>
                  </a:lnTo>
                  <a:lnTo>
                    <a:pt x="307780" y="187587"/>
                  </a:lnTo>
                  <a:lnTo>
                    <a:pt x="307617" y="187795"/>
                  </a:lnTo>
                  <a:lnTo>
                    <a:pt x="297165" y="187912"/>
                  </a:lnTo>
                  <a:lnTo>
                    <a:pt x="297159" y="186010"/>
                  </a:lnTo>
                  <a:lnTo>
                    <a:pt x="297078" y="185596"/>
                  </a:lnTo>
                  <a:lnTo>
                    <a:pt x="292486" y="185610"/>
                  </a:lnTo>
                  <a:lnTo>
                    <a:pt x="292652" y="187989"/>
                  </a:lnTo>
                  <a:lnTo>
                    <a:pt x="294832" y="187949"/>
                  </a:lnTo>
                  <a:lnTo>
                    <a:pt x="294846" y="189241"/>
                  </a:lnTo>
                  <a:lnTo>
                    <a:pt x="294987" y="189733"/>
                  </a:lnTo>
                  <a:lnTo>
                    <a:pt x="296962" y="192934"/>
                  </a:lnTo>
                  <a:lnTo>
                    <a:pt x="297226" y="193478"/>
                  </a:lnTo>
                  <a:lnTo>
                    <a:pt x="297304" y="204442"/>
                  </a:lnTo>
                  <a:lnTo>
                    <a:pt x="293018" y="204452"/>
                  </a:lnTo>
                  <a:lnTo>
                    <a:pt x="292263" y="204917"/>
                  </a:lnTo>
                  <a:lnTo>
                    <a:pt x="291575" y="205044"/>
                  </a:lnTo>
                  <a:lnTo>
                    <a:pt x="290519" y="205033"/>
                  </a:lnTo>
                  <a:lnTo>
                    <a:pt x="290074" y="204966"/>
                  </a:lnTo>
                  <a:lnTo>
                    <a:pt x="289527" y="204530"/>
                  </a:lnTo>
                  <a:lnTo>
                    <a:pt x="288600" y="204169"/>
                  </a:lnTo>
                  <a:lnTo>
                    <a:pt x="287589" y="204024"/>
                  </a:lnTo>
                  <a:lnTo>
                    <a:pt x="287275" y="204423"/>
                  </a:lnTo>
                  <a:lnTo>
                    <a:pt x="286933" y="204497"/>
                  </a:lnTo>
                  <a:lnTo>
                    <a:pt x="286428" y="204322"/>
                  </a:lnTo>
                  <a:lnTo>
                    <a:pt x="285387" y="204595"/>
                  </a:lnTo>
                  <a:lnTo>
                    <a:pt x="284010" y="204681"/>
                  </a:lnTo>
                  <a:lnTo>
                    <a:pt x="281330" y="204687"/>
                  </a:lnTo>
                  <a:lnTo>
                    <a:pt x="281340" y="207019"/>
                  </a:lnTo>
                  <a:lnTo>
                    <a:pt x="280344" y="208374"/>
                  </a:lnTo>
                  <a:lnTo>
                    <a:pt x="280188" y="209060"/>
                  </a:lnTo>
                  <a:lnTo>
                    <a:pt x="279553" y="208959"/>
                  </a:lnTo>
                  <a:lnTo>
                    <a:pt x="278752" y="209078"/>
                  </a:lnTo>
                  <a:lnTo>
                    <a:pt x="278727" y="210039"/>
                  </a:lnTo>
                  <a:lnTo>
                    <a:pt x="277538" y="210046"/>
                  </a:lnTo>
                  <a:lnTo>
                    <a:pt x="276516" y="208551"/>
                  </a:lnTo>
                  <a:lnTo>
                    <a:pt x="276084" y="209029"/>
                  </a:lnTo>
                  <a:lnTo>
                    <a:pt x="275883" y="209078"/>
                  </a:lnTo>
                  <a:lnTo>
                    <a:pt x="274708" y="208787"/>
                  </a:lnTo>
                  <a:lnTo>
                    <a:pt x="273882" y="207945"/>
                  </a:lnTo>
                  <a:lnTo>
                    <a:pt x="273286" y="207793"/>
                  </a:lnTo>
                  <a:lnTo>
                    <a:pt x="272954" y="207886"/>
                  </a:lnTo>
                  <a:lnTo>
                    <a:pt x="272249" y="208941"/>
                  </a:lnTo>
                  <a:lnTo>
                    <a:pt x="271610" y="209026"/>
                  </a:lnTo>
                  <a:lnTo>
                    <a:pt x="271508" y="208848"/>
                  </a:lnTo>
                  <a:lnTo>
                    <a:pt x="271494" y="208382"/>
                  </a:lnTo>
                  <a:lnTo>
                    <a:pt x="271395" y="208129"/>
                  </a:lnTo>
                  <a:lnTo>
                    <a:pt x="271268" y="207965"/>
                  </a:lnTo>
                  <a:lnTo>
                    <a:pt x="271093" y="207909"/>
                  </a:lnTo>
                  <a:lnTo>
                    <a:pt x="271031" y="208725"/>
                  </a:lnTo>
                  <a:lnTo>
                    <a:pt x="270859" y="209056"/>
                  </a:lnTo>
                  <a:lnTo>
                    <a:pt x="270065" y="209824"/>
                  </a:lnTo>
                  <a:lnTo>
                    <a:pt x="269028" y="209903"/>
                  </a:lnTo>
                  <a:lnTo>
                    <a:pt x="268199" y="211151"/>
                  </a:lnTo>
                  <a:lnTo>
                    <a:pt x="267445" y="211778"/>
                  </a:lnTo>
                  <a:lnTo>
                    <a:pt x="266980" y="212015"/>
                  </a:lnTo>
                  <a:lnTo>
                    <a:pt x="265569" y="211020"/>
                  </a:lnTo>
                  <a:lnTo>
                    <a:pt x="265633" y="210223"/>
                  </a:lnTo>
                  <a:lnTo>
                    <a:pt x="264818" y="209057"/>
                  </a:lnTo>
                  <a:lnTo>
                    <a:pt x="263220" y="208166"/>
                  </a:lnTo>
                  <a:lnTo>
                    <a:pt x="262711" y="207456"/>
                  </a:lnTo>
                  <a:lnTo>
                    <a:pt x="262318" y="207110"/>
                  </a:lnTo>
                  <a:lnTo>
                    <a:pt x="262318" y="207456"/>
                  </a:lnTo>
                  <a:lnTo>
                    <a:pt x="262356" y="224901"/>
                  </a:lnTo>
                  <a:lnTo>
                    <a:pt x="262362" y="248667"/>
                  </a:lnTo>
                  <a:lnTo>
                    <a:pt x="262344" y="252979"/>
                  </a:lnTo>
                  <a:lnTo>
                    <a:pt x="261466" y="253033"/>
                  </a:lnTo>
                  <a:lnTo>
                    <a:pt x="259519" y="253151"/>
                  </a:lnTo>
                  <a:lnTo>
                    <a:pt x="244902" y="254058"/>
                  </a:lnTo>
                  <a:lnTo>
                    <a:pt x="235480" y="254102"/>
                  </a:lnTo>
                  <a:lnTo>
                    <a:pt x="234821" y="254108"/>
                  </a:lnTo>
                  <a:lnTo>
                    <a:pt x="226652" y="254184"/>
                  </a:lnTo>
                  <a:lnTo>
                    <a:pt x="225496" y="254199"/>
                  </a:lnTo>
                  <a:lnTo>
                    <a:pt x="224856" y="254209"/>
                  </a:lnTo>
                  <a:lnTo>
                    <a:pt x="215743" y="254274"/>
                  </a:lnTo>
                  <a:lnTo>
                    <a:pt x="213081" y="254294"/>
                  </a:lnTo>
                  <a:lnTo>
                    <a:pt x="210068" y="254327"/>
                  </a:lnTo>
                  <a:lnTo>
                    <a:pt x="205973" y="254370"/>
                  </a:lnTo>
                  <a:lnTo>
                    <a:pt x="195613" y="254472"/>
                  </a:lnTo>
                  <a:lnTo>
                    <a:pt x="195665" y="254790"/>
                  </a:lnTo>
                  <a:lnTo>
                    <a:pt x="195901" y="255356"/>
                  </a:lnTo>
                  <a:lnTo>
                    <a:pt x="197255" y="255852"/>
                  </a:lnTo>
                  <a:lnTo>
                    <a:pt x="197599" y="256608"/>
                  </a:lnTo>
                  <a:lnTo>
                    <a:pt x="197919" y="256880"/>
                  </a:lnTo>
                  <a:lnTo>
                    <a:pt x="198176" y="256962"/>
                  </a:lnTo>
                  <a:lnTo>
                    <a:pt x="198394" y="256638"/>
                  </a:lnTo>
                  <a:lnTo>
                    <a:pt x="198995" y="256459"/>
                  </a:lnTo>
                  <a:lnTo>
                    <a:pt x="199181" y="256508"/>
                  </a:lnTo>
                  <a:lnTo>
                    <a:pt x="199497" y="259201"/>
                  </a:lnTo>
                  <a:lnTo>
                    <a:pt x="199145" y="260333"/>
                  </a:lnTo>
                  <a:lnTo>
                    <a:pt x="198597" y="260470"/>
                  </a:lnTo>
                  <a:lnTo>
                    <a:pt x="198192" y="260634"/>
                  </a:lnTo>
                  <a:lnTo>
                    <a:pt x="197134" y="261706"/>
                  </a:lnTo>
                  <a:lnTo>
                    <a:pt x="195964" y="262310"/>
                  </a:lnTo>
                  <a:lnTo>
                    <a:pt x="197696" y="262906"/>
                  </a:lnTo>
                  <a:lnTo>
                    <a:pt x="197570" y="263304"/>
                  </a:lnTo>
                  <a:lnTo>
                    <a:pt x="197535" y="263554"/>
                  </a:lnTo>
                  <a:lnTo>
                    <a:pt x="196076" y="266127"/>
                  </a:lnTo>
                  <a:lnTo>
                    <a:pt x="195858" y="266928"/>
                  </a:lnTo>
                  <a:lnTo>
                    <a:pt x="195844" y="268105"/>
                  </a:lnTo>
                  <a:lnTo>
                    <a:pt x="195941" y="269134"/>
                  </a:lnTo>
                  <a:lnTo>
                    <a:pt x="195832" y="269428"/>
                  </a:lnTo>
                  <a:lnTo>
                    <a:pt x="195643" y="269543"/>
                  </a:lnTo>
                  <a:lnTo>
                    <a:pt x="195306" y="269387"/>
                  </a:lnTo>
                  <a:lnTo>
                    <a:pt x="194965" y="269420"/>
                  </a:lnTo>
                  <a:lnTo>
                    <a:pt x="195636" y="272031"/>
                  </a:lnTo>
                  <a:lnTo>
                    <a:pt x="195369" y="272445"/>
                  </a:lnTo>
                  <a:lnTo>
                    <a:pt x="195931" y="273919"/>
                  </a:lnTo>
                  <a:lnTo>
                    <a:pt x="197412" y="275543"/>
                  </a:lnTo>
                  <a:lnTo>
                    <a:pt x="198894" y="275164"/>
                  </a:lnTo>
                  <a:lnTo>
                    <a:pt x="199200" y="276296"/>
                  </a:lnTo>
                  <a:lnTo>
                    <a:pt x="199529" y="278132"/>
                  </a:lnTo>
                  <a:lnTo>
                    <a:pt x="199761" y="278572"/>
                  </a:lnTo>
                  <a:lnTo>
                    <a:pt x="200914" y="283273"/>
                  </a:lnTo>
                  <a:lnTo>
                    <a:pt x="199436" y="283838"/>
                  </a:lnTo>
                  <a:lnTo>
                    <a:pt x="199464" y="285432"/>
                  </a:lnTo>
                  <a:lnTo>
                    <a:pt x="198739" y="285506"/>
                  </a:lnTo>
                  <a:lnTo>
                    <a:pt x="198534" y="285287"/>
                  </a:lnTo>
                  <a:lnTo>
                    <a:pt x="198197" y="284236"/>
                  </a:lnTo>
                  <a:lnTo>
                    <a:pt x="198510" y="283909"/>
                  </a:lnTo>
                  <a:lnTo>
                    <a:pt x="196632" y="284433"/>
                  </a:lnTo>
                  <a:lnTo>
                    <a:pt x="196948" y="285655"/>
                  </a:lnTo>
                  <a:lnTo>
                    <a:pt x="193056" y="285834"/>
                  </a:lnTo>
                  <a:lnTo>
                    <a:pt x="191776" y="285894"/>
                  </a:lnTo>
                  <a:lnTo>
                    <a:pt x="188832" y="286025"/>
                  </a:lnTo>
                  <a:lnTo>
                    <a:pt x="188351" y="286677"/>
                  </a:lnTo>
                  <a:lnTo>
                    <a:pt x="188257" y="287142"/>
                  </a:lnTo>
                  <a:lnTo>
                    <a:pt x="188103" y="287485"/>
                  </a:lnTo>
                  <a:lnTo>
                    <a:pt x="187286" y="287958"/>
                  </a:lnTo>
                  <a:lnTo>
                    <a:pt x="186630" y="288000"/>
                  </a:lnTo>
                  <a:lnTo>
                    <a:pt x="186538" y="287788"/>
                  </a:lnTo>
                  <a:lnTo>
                    <a:pt x="186654" y="287501"/>
                  </a:lnTo>
                  <a:lnTo>
                    <a:pt x="186611" y="286972"/>
                  </a:lnTo>
                  <a:lnTo>
                    <a:pt x="186468" y="286775"/>
                  </a:lnTo>
                  <a:lnTo>
                    <a:pt x="185661" y="286487"/>
                  </a:lnTo>
                  <a:lnTo>
                    <a:pt x="185145" y="286621"/>
                  </a:lnTo>
                  <a:lnTo>
                    <a:pt x="184776" y="286304"/>
                  </a:lnTo>
                  <a:lnTo>
                    <a:pt x="184570" y="285708"/>
                  </a:lnTo>
                  <a:lnTo>
                    <a:pt x="184233" y="285700"/>
                  </a:lnTo>
                  <a:lnTo>
                    <a:pt x="183057" y="285998"/>
                  </a:lnTo>
                  <a:lnTo>
                    <a:pt x="182798" y="284981"/>
                  </a:lnTo>
                  <a:lnTo>
                    <a:pt x="182675" y="284184"/>
                  </a:lnTo>
                  <a:lnTo>
                    <a:pt x="182398" y="283461"/>
                  </a:lnTo>
                  <a:lnTo>
                    <a:pt x="181770" y="283666"/>
                  </a:lnTo>
                  <a:lnTo>
                    <a:pt x="181468" y="283778"/>
                  </a:lnTo>
                  <a:lnTo>
                    <a:pt x="181784" y="284929"/>
                  </a:lnTo>
                  <a:lnTo>
                    <a:pt x="181703" y="285629"/>
                  </a:lnTo>
                  <a:lnTo>
                    <a:pt x="181542" y="286191"/>
                  </a:lnTo>
                  <a:lnTo>
                    <a:pt x="181559" y="286724"/>
                  </a:lnTo>
                  <a:lnTo>
                    <a:pt x="182219" y="287074"/>
                  </a:lnTo>
                  <a:lnTo>
                    <a:pt x="182362" y="287182"/>
                  </a:lnTo>
                  <a:lnTo>
                    <a:pt x="182429" y="287342"/>
                  </a:lnTo>
                  <a:lnTo>
                    <a:pt x="177992" y="288540"/>
                  </a:lnTo>
                  <a:lnTo>
                    <a:pt x="178059" y="300366"/>
                  </a:lnTo>
                  <a:lnTo>
                    <a:pt x="178303" y="300333"/>
                  </a:lnTo>
                  <a:lnTo>
                    <a:pt x="178416" y="300721"/>
                  </a:lnTo>
                  <a:lnTo>
                    <a:pt x="178938" y="300560"/>
                  </a:lnTo>
                  <a:lnTo>
                    <a:pt x="179113" y="300389"/>
                  </a:lnTo>
                  <a:lnTo>
                    <a:pt x="179653" y="300240"/>
                  </a:lnTo>
                  <a:lnTo>
                    <a:pt x="180326" y="302169"/>
                  </a:lnTo>
                  <a:lnTo>
                    <a:pt x="180469" y="302132"/>
                  </a:lnTo>
                  <a:lnTo>
                    <a:pt x="181496" y="301812"/>
                  </a:lnTo>
                  <a:lnTo>
                    <a:pt x="181963" y="301395"/>
                  </a:lnTo>
                  <a:lnTo>
                    <a:pt x="182134" y="300717"/>
                  </a:lnTo>
                  <a:lnTo>
                    <a:pt x="182026" y="300278"/>
                  </a:lnTo>
                  <a:lnTo>
                    <a:pt x="181689" y="300043"/>
                  </a:lnTo>
                  <a:lnTo>
                    <a:pt x="181307" y="299562"/>
                  </a:lnTo>
                  <a:lnTo>
                    <a:pt x="181430" y="299376"/>
                  </a:lnTo>
                  <a:lnTo>
                    <a:pt x="182391" y="299176"/>
                  </a:lnTo>
                  <a:lnTo>
                    <a:pt x="182734" y="299589"/>
                  </a:lnTo>
                  <a:lnTo>
                    <a:pt x="183291" y="300591"/>
                  </a:lnTo>
                  <a:lnTo>
                    <a:pt x="183659" y="301846"/>
                  </a:lnTo>
                  <a:lnTo>
                    <a:pt x="184247" y="302223"/>
                  </a:lnTo>
                  <a:lnTo>
                    <a:pt x="185036" y="303132"/>
                  </a:lnTo>
                  <a:lnTo>
                    <a:pt x="185186" y="304323"/>
                  </a:lnTo>
                  <a:lnTo>
                    <a:pt x="184702" y="305161"/>
                  </a:lnTo>
                  <a:lnTo>
                    <a:pt x="184842" y="305727"/>
                  </a:lnTo>
                  <a:lnTo>
                    <a:pt x="186326" y="305348"/>
                  </a:lnTo>
                  <a:lnTo>
                    <a:pt x="186548" y="306004"/>
                  </a:lnTo>
                  <a:lnTo>
                    <a:pt x="187186" y="305907"/>
                  </a:lnTo>
                  <a:lnTo>
                    <a:pt x="187306" y="307315"/>
                  </a:lnTo>
                  <a:lnTo>
                    <a:pt x="187853" y="307270"/>
                  </a:lnTo>
                  <a:lnTo>
                    <a:pt x="188767" y="307411"/>
                  </a:lnTo>
                  <a:lnTo>
                    <a:pt x="188897" y="307839"/>
                  </a:lnTo>
                  <a:lnTo>
                    <a:pt x="189850" y="311292"/>
                  </a:lnTo>
                  <a:lnTo>
                    <a:pt x="189910" y="312230"/>
                  </a:lnTo>
                  <a:lnTo>
                    <a:pt x="189602" y="311523"/>
                  </a:lnTo>
                  <a:lnTo>
                    <a:pt x="188670" y="311632"/>
                  </a:lnTo>
                  <a:lnTo>
                    <a:pt x="188509" y="310946"/>
                  </a:lnTo>
                  <a:lnTo>
                    <a:pt x="188690" y="310242"/>
                  </a:lnTo>
                  <a:lnTo>
                    <a:pt x="189030" y="309896"/>
                  </a:lnTo>
                  <a:lnTo>
                    <a:pt x="189044" y="309497"/>
                  </a:lnTo>
                  <a:lnTo>
                    <a:pt x="188749" y="309415"/>
                  </a:lnTo>
                  <a:lnTo>
                    <a:pt x="187671" y="310221"/>
                  </a:lnTo>
                  <a:lnTo>
                    <a:pt x="186327" y="311040"/>
                  </a:lnTo>
                  <a:lnTo>
                    <a:pt x="185718" y="311658"/>
                  </a:lnTo>
                  <a:lnTo>
                    <a:pt x="184880" y="312116"/>
                  </a:lnTo>
                  <a:lnTo>
                    <a:pt x="183938" y="312328"/>
                  </a:lnTo>
                  <a:lnTo>
                    <a:pt x="183185" y="312618"/>
                  </a:lnTo>
                  <a:lnTo>
                    <a:pt x="183192" y="312808"/>
                  </a:lnTo>
                  <a:lnTo>
                    <a:pt x="183479" y="313754"/>
                  </a:lnTo>
                  <a:lnTo>
                    <a:pt x="182442" y="313940"/>
                  </a:lnTo>
                  <a:lnTo>
                    <a:pt x="182211" y="314130"/>
                  </a:lnTo>
                  <a:lnTo>
                    <a:pt x="181661" y="314252"/>
                  </a:lnTo>
                  <a:lnTo>
                    <a:pt x="180352" y="314319"/>
                  </a:lnTo>
                  <a:lnTo>
                    <a:pt x="180149" y="314100"/>
                  </a:lnTo>
                  <a:lnTo>
                    <a:pt x="180180" y="313500"/>
                  </a:lnTo>
                  <a:lnTo>
                    <a:pt x="179735" y="313299"/>
                  </a:lnTo>
                  <a:lnTo>
                    <a:pt x="178391" y="313694"/>
                  </a:lnTo>
                  <a:lnTo>
                    <a:pt x="178506" y="314625"/>
                  </a:lnTo>
                  <a:lnTo>
                    <a:pt x="178131" y="314881"/>
                  </a:lnTo>
                  <a:lnTo>
                    <a:pt x="178129" y="314345"/>
                  </a:lnTo>
                  <a:lnTo>
                    <a:pt x="177879" y="313545"/>
                  </a:lnTo>
                  <a:lnTo>
                    <a:pt x="177491" y="313187"/>
                  </a:lnTo>
                  <a:lnTo>
                    <a:pt x="176741" y="312759"/>
                  </a:lnTo>
                  <a:lnTo>
                    <a:pt x="176489" y="312126"/>
                  </a:lnTo>
                  <a:lnTo>
                    <a:pt x="174178" y="312756"/>
                  </a:lnTo>
                  <a:lnTo>
                    <a:pt x="173722" y="312730"/>
                  </a:lnTo>
                  <a:lnTo>
                    <a:pt x="171622" y="313435"/>
                  </a:lnTo>
                  <a:lnTo>
                    <a:pt x="171895" y="314616"/>
                  </a:lnTo>
                  <a:lnTo>
                    <a:pt x="170838" y="314921"/>
                  </a:lnTo>
                  <a:lnTo>
                    <a:pt x="171221" y="316638"/>
                  </a:lnTo>
                  <a:lnTo>
                    <a:pt x="170997" y="317290"/>
                  </a:lnTo>
                  <a:lnTo>
                    <a:pt x="169019" y="317844"/>
                  </a:lnTo>
                  <a:lnTo>
                    <a:pt x="167195" y="315914"/>
                  </a:lnTo>
                  <a:lnTo>
                    <a:pt x="166075" y="316212"/>
                  </a:lnTo>
                  <a:lnTo>
                    <a:pt x="165763" y="315072"/>
                  </a:lnTo>
                  <a:lnTo>
                    <a:pt x="165028" y="315307"/>
                  </a:lnTo>
                  <a:lnTo>
                    <a:pt x="163935" y="316204"/>
                  </a:lnTo>
                  <a:lnTo>
                    <a:pt x="164054" y="316778"/>
                  </a:lnTo>
                  <a:lnTo>
                    <a:pt x="161152" y="317571"/>
                  </a:lnTo>
                  <a:lnTo>
                    <a:pt x="161268" y="318152"/>
                  </a:lnTo>
                  <a:lnTo>
                    <a:pt x="159150" y="318711"/>
                  </a:lnTo>
                  <a:lnTo>
                    <a:pt x="158460" y="315874"/>
                  </a:lnTo>
                  <a:lnTo>
                    <a:pt x="147711" y="318763"/>
                  </a:lnTo>
                  <a:lnTo>
                    <a:pt x="149330" y="325522"/>
                  </a:lnTo>
                  <a:lnTo>
                    <a:pt x="156179" y="325479"/>
                  </a:lnTo>
                  <a:lnTo>
                    <a:pt x="159858" y="340015"/>
                  </a:lnTo>
                  <a:lnTo>
                    <a:pt x="155555" y="341249"/>
                  </a:lnTo>
                  <a:lnTo>
                    <a:pt x="156168" y="343561"/>
                  </a:lnTo>
                  <a:lnTo>
                    <a:pt x="147629" y="346006"/>
                  </a:lnTo>
                  <a:lnTo>
                    <a:pt x="144083" y="332128"/>
                  </a:lnTo>
                  <a:lnTo>
                    <a:pt x="139776" y="333269"/>
                  </a:lnTo>
                  <a:lnTo>
                    <a:pt x="140792" y="337309"/>
                  </a:lnTo>
                  <a:lnTo>
                    <a:pt x="137971" y="338111"/>
                  </a:lnTo>
                  <a:lnTo>
                    <a:pt x="136400" y="331992"/>
                  </a:lnTo>
                  <a:lnTo>
                    <a:pt x="131347" y="333394"/>
                  </a:lnTo>
                  <a:lnTo>
                    <a:pt x="130561" y="330214"/>
                  </a:lnTo>
                  <a:lnTo>
                    <a:pt x="130438" y="329715"/>
                  </a:lnTo>
                  <a:lnTo>
                    <a:pt x="129322" y="330009"/>
                  </a:lnTo>
                  <a:lnTo>
                    <a:pt x="128744" y="327499"/>
                  </a:lnTo>
                  <a:lnTo>
                    <a:pt x="126495" y="328102"/>
                  </a:lnTo>
                  <a:lnTo>
                    <a:pt x="125893" y="325619"/>
                  </a:lnTo>
                  <a:lnTo>
                    <a:pt x="111631" y="325681"/>
                  </a:lnTo>
                  <a:lnTo>
                    <a:pt x="110551" y="325686"/>
                  </a:lnTo>
                  <a:lnTo>
                    <a:pt x="108329" y="325695"/>
                  </a:lnTo>
                  <a:lnTo>
                    <a:pt x="106697" y="325701"/>
                  </a:lnTo>
                  <a:lnTo>
                    <a:pt x="92089" y="325672"/>
                  </a:lnTo>
                  <a:lnTo>
                    <a:pt x="76600" y="325738"/>
                  </a:lnTo>
                  <a:lnTo>
                    <a:pt x="44975" y="325723"/>
                  </a:lnTo>
                  <a:lnTo>
                    <a:pt x="26031" y="325702"/>
                  </a:lnTo>
                  <a:lnTo>
                    <a:pt x="8883" y="325700"/>
                  </a:lnTo>
                  <a:lnTo>
                    <a:pt x="5851" y="325779"/>
                  </a:lnTo>
                  <a:lnTo>
                    <a:pt x="5415" y="325785"/>
                  </a:lnTo>
                  <a:lnTo>
                    <a:pt x="24" y="325856"/>
                  </a:lnTo>
                  <a:lnTo>
                    <a:pt x="18" y="317569"/>
                  </a:lnTo>
                  <a:lnTo>
                    <a:pt x="18" y="317332"/>
                  </a:lnTo>
                  <a:lnTo>
                    <a:pt x="16" y="315126"/>
                  </a:lnTo>
                  <a:lnTo>
                    <a:pt x="15" y="314618"/>
                  </a:lnTo>
                  <a:lnTo>
                    <a:pt x="16" y="312897"/>
                  </a:lnTo>
                  <a:lnTo>
                    <a:pt x="13" y="311264"/>
                  </a:lnTo>
                  <a:lnTo>
                    <a:pt x="11" y="310073"/>
                  </a:lnTo>
                  <a:lnTo>
                    <a:pt x="10" y="309104"/>
                  </a:lnTo>
                  <a:lnTo>
                    <a:pt x="11" y="308902"/>
                  </a:lnTo>
                  <a:lnTo>
                    <a:pt x="33" y="305650"/>
                  </a:lnTo>
                  <a:lnTo>
                    <a:pt x="4" y="300028"/>
                  </a:lnTo>
                  <a:lnTo>
                    <a:pt x="3" y="299757"/>
                  </a:lnTo>
                  <a:lnTo>
                    <a:pt x="4" y="299597"/>
                  </a:lnTo>
                  <a:lnTo>
                    <a:pt x="11" y="298437"/>
                  </a:lnTo>
                  <a:lnTo>
                    <a:pt x="11" y="295520"/>
                  </a:lnTo>
                  <a:lnTo>
                    <a:pt x="8" y="292603"/>
                  </a:lnTo>
                  <a:lnTo>
                    <a:pt x="9" y="288031"/>
                  </a:lnTo>
                  <a:lnTo>
                    <a:pt x="10" y="284360"/>
                  </a:lnTo>
                  <a:lnTo>
                    <a:pt x="24" y="283336"/>
                  </a:lnTo>
                  <a:lnTo>
                    <a:pt x="23" y="283174"/>
                  </a:lnTo>
                  <a:lnTo>
                    <a:pt x="24" y="276190"/>
                  </a:lnTo>
                  <a:lnTo>
                    <a:pt x="28" y="276037"/>
                  </a:lnTo>
                  <a:lnTo>
                    <a:pt x="13" y="274281"/>
                  </a:lnTo>
                  <a:lnTo>
                    <a:pt x="4" y="273191"/>
                  </a:lnTo>
                  <a:lnTo>
                    <a:pt x="0" y="272640"/>
                  </a:lnTo>
                  <a:lnTo>
                    <a:pt x="10" y="271284"/>
                  </a:lnTo>
                  <a:lnTo>
                    <a:pt x="7" y="270470"/>
                  </a:lnTo>
                  <a:lnTo>
                    <a:pt x="3" y="269551"/>
                  </a:lnTo>
                  <a:lnTo>
                    <a:pt x="8" y="269111"/>
                  </a:lnTo>
                  <a:lnTo>
                    <a:pt x="24" y="267760"/>
                  </a:lnTo>
                  <a:lnTo>
                    <a:pt x="25" y="267494"/>
                  </a:lnTo>
                  <a:lnTo>
                    <a:pt x="41" y="264400"/>
                  </a:lnTo>
                  <a:lnTo>
                    <a:pt x="37" y="260966"/>
                  </a:lnTo>
                  <a:lnTo>
                    <a:pt x="37" y="260716"/>
                  </a:lnTo>
                  <a:lnTo>
                    <a:pt x="30" y="254790"/>
                  </a:lnTo>
                  <a:lnTo>
                    <a:pt x="27" y="253931"/>
                  </a:lnTo>
                  <a:lnTo>
                    <a:pt x="32" y="249248"/>
                  </a:lnTo>
                  <a:lnTo>
                    <a:pt x="34" y="248153"/>
                  </a:lnTo>
                  <a:lnTo>
                    <a:pt x="56" y="246463"/>
                  </a:lnTo>
                  <a:lnTo>
                    <a:pt x="95" y="243507"/>
                  </a:lnTo>
                  <a:lnTo>
                    <a:pt x="117" y="241843"/>
                  </a:lnTo>
                  <a:lnTo>
                    <a:pt x="127" y="241296"/>
                  </a:lnTo>
                  <a:lnTo>
                    <a:pt x="187" y="237792"/>
                  </a:lnTo>
                  <a:lnTo>
                    <a:pt x="502" y="219312"/>
                  </a:lnTo>
                  <a:lnTo>
                    <a:pt x="615" y="212701"/>
                  </a:lnTo>
                  <a:lnTo>
                    <a:pt x="619" y="212463"/>
                  </a:lnTo>
                  <a:lnTo>
                    <a:pt x="621" y="212253"/>
                  </a:lnTo>
                  <a:lnTo>
                    <a:pt x="669" y="206453"/>
                  </a:lnTo>
                  <a:lnTo>
                    <a:pt x="731" y="205784"/>
                  </a:lnTo>
                  <a:lnTo>
                    <a:pt x="910" y="196860"/>
                  </a:lnTo>
                  <a:lnTo>
                    <a:pt x="958" y="194544"/>
                  </a:lnTo>
                  <a:lnTo>
                    <a:pt x="1066" y="184953"/>
                  </a:lnTo>
                  <a:lnTo>
                    <a:pt x="1339" y="169481"/>
                  </a:lnTo>
                  <a:lnTo>
                    <a:pt x="1589" y="155323"/>
                  </a:lnTo>
                  <a:lnTo>
                    <a:pt x="1706" y="146192"/>
                  </a:lnTo>
                  <a:lnTo>
                    <a:pt x="1712" y="145744"/>
                  </a:lnTo>
                  <a:lnTo>
                    <a:pt x="1751" y="143717"/>
                  </a:lnTo>
                  <a:lnTo>
                    <a:pt x="1745" y="143375"/>
                  </a:lnTo>
                  <a:lnTo>
                    <a:pt x="1729" y="142328"/>
                  </a:lnTo>
                  <a:lnTo>
                    <a:pt x="1787" y="141076"/>
                  </a:lnTo>
                  <a:lnTo>
                    <a:pt x="1844" y="139211"/>
                  </a:lnTo>
                  <a:lnTo>
                    <a:pt x="1858" y="138762"/>
                  </a:lnTo>
                  <a:lnTo>
                    <a:pt x="1871" y="137520"/>
                  </a:lnTo>
                  <a:lnTo>
                    <a:pt x="1903" y="134456"/>
                  </a:lnTo>
                  <a:lnTo>
                    <a:pt x="1908" y="133954"/>
                  </a:lnTo>
                  <a:lnTo>
                    <a:pt x="1978" y="128131"/>
                  </a:lnTo>
                  <a:lnTo>
                    <a:pt x="2044" y="126748"/>
                  </a:lnTo>
                  <a:lnTo>
                    <a:pt x="2079" y="124815"/>
                  </a:lnTo>
                  <a:lnTo>
                    <a:pt x="2271" y="113995"/>
                  </a:lnTo>
                  <a:lnTo>
                    <a:pt x="2328" y="109827"/>
                  </a:lnTo>
                  <a:lnTo>
                    <a:pt x="2343" y="109038"/>
                  </a:lnTo>
                  <a:lnTo>
                    <a:pt x="2384" y="106968"/>
                  </a:lnTo>
                  <a:lnTo>
                    <a:pt x="2420" y="105102"/>
                  </a:lnTo>
                  <a:lnTo>
                    <a:pt x="2491" y="101492"/>
                  </a:lnTo>
                  <a:lnTo>
                    <a:pt x="2484" y="100718"/>
                  </a:lnTo>
                  <a:lnTo>
                    <a:pt x="2588" y="94322"/>
                  </a:lnTo>
                  <a:lnTo>
                    <a:pt x="2602" y="93801"/>
                  </a:lnTo>
                  <a:lnTo>
                    <a:pt x="2711" y="89603"/>
                  </a:lnTo>
                  <a:lnTo>
                    <a:pt x="2754" y="84885"/>
                  </a:lnTo>
                  <a:lnTo>
                    <a:pt x="2765" y="82546"/>
                  </a:lnTo>
                  <a:lnTo>
                    <a:pt x="2762" y="80155"/>
                  </a:lnTo>
                  <a:lnTo>
                    <a:pt x="2756" y="79968"/>
                  </a:lnTo>
                  <a:lnTo>
                    <a:pt x="2737" y="79410"/>
                  </a:lnTo>
                  <a:lnTo>
                    <a:pt x="2734" y="78720"/>
                  </a:lnTo>
                  <a:lnTo>
                    <a:pt x="2740" y="78593"/>
                  </a:lnTo>
                  <a:lnTo>
                    <a:pt x="2734" y="78393"/>
                  </a:lnTo>
                  <a:lnTo>
                    <a:pt x="2737" y="77346"/>
                  </a:lnTo>
                  <a:lnTo>
                    <a:pt x="2745" y="75216"/>
                  </a:lnTo>
                  <a:lnTo>
                    <a:pt x="2758" y="73637"/>
                  </a:lnTo>
                  <a:lnTo>
                    <a:pt x="2767" y="72564"/>
                  </a:lnTo>
                  <a:lnTo>
                    <a:pt x="2760" y="71171"/>
                  </a:lnTo>
                  <a:lnTo>
                    <a:pt x="2759" y="69616"/>
                  </a:lnTo>
                  <a:lnTo>
                    <a:pt x="2750" y="43689"/>
                  </a:lnTo>
                  <a:lnTo>
                    <a:pt x="2748" y="42281"/>
                  </a:lnTo>
                  <a:lnTo>
                    <a:pt x="2740" y="38396"/>
                  </a:lnTo>
                  <a:lnTo>
                    <a:pt x="2712" y="36258"/>
                  </a:lnTo>
                  <a:lnTo>
                    <a:pt x="2707" y="34602"/>
                  </a:lnTo>
                  <a:lnTo>
                    <a:pt x="2711" y="23721"/>
                  </a:lnTo>
                  <a:lnTo>
                    <a:pt x="2715" y="23517"/>
                  </a:lnTo>
                  <a:lnTo>
                    <a:pt x="2732" y="23260"/>
                  </a:lnTo>
                  <a:lnTo>
                    <a:pt x="2744" y="23084"/>
                  </a:lnTo>
                  <a:lnTo>
                    <a:pt x="2754" y="22857"/>
                  </a:lnTo>
                  <a:lnTo>
                    <a:pt x="2754" y="22254"/>
                  </a:lnTo>
                  <a:lnTo>
                    <a:pt x="2754" y="21967"/>
                  </a:lnTo>
                  <a:lnTo>
                    <a:pt x="2758" y="21435"/>
                  </a:lnTo>
                  <a:lnTo>
                    <a:pt x="2754" y="20883"/>
                  </a:lnTo>
                  <a:lnTo>
                    <a:pt x="2758" y="20302"/>
                  </a:lnTo>
                  <a:lnTo>
                    <a:pt x="2764" y="19524"/>
                  </a:lnTo>
                  <a:lnTo>
                    <a:pt x="2758" y="11359"/>
                  </a:lnTo>
                  <a:lnTo>
                    <a:pt x="2757" y="10690"/>
                  </a:lnTo>
                  <a:lnTo>
                    <a:pt x="2757" y="10220"/>
                  </a:lnTo>
                  <a:lnTo>
                    <a:pt x="2783" y="444"/>
                  </a:lnTo>
                  <a:lnTo>
                    <a:pt x="2784" y="54"/>
                  </a:lnTo>
                  <a:lnTo>
                    <a:pt x="14032" y="0"/>
                  </a:lnTo>
                  <a:lnTo>
                    <a:pt x="14092" y="12227"/>
                  </a:lnTo>
                  <a:lnTo>
                    <a:pt x="29965" y="11993"/>
                  </a:lnTo>
                  <a:lnTo>
                    <a:pt x="29958" y="13189"/>
                  </a:lnTo>
                  <a:lnTo>
                    <a:pt x="31100" y="13173"/>
                  </a:lnTo>
                  <a:lnTo>
                    <a:pt x="31103" y="11978"/>
                  </a:lnTo>
                  <a:lnTo>
                    <a:pt x="36020" y="11908"/>
                  </a:lnTo>
                  <a:lnTo>
                    <a:pt x="36171" y="11238"/>
                  </a:lnTo>
                  <a:lnTo>
                    <a:pt x="36196" y="9540"/>
                  </a:lnTo>
                  <a:lnTo>
                    <a:pt x="42467" y="9451"/>
                  </a:lnTo>
                  <a:lnTo>
                    <a:pt x="42503" y="10635"/>
                  </a:lnTo>
                  <a:lnTo>
                    <a:pt x="42421" y="11503"/>
                  </a:lnTo>
                  <a:lnTo>
                    <a:pt x="42443" y="12996"/>
                  </a:lnTo>
                  <a:lnTo>
                    <a:pt x="41309" y="13008"/>
                  </a:lnTo>
                  <a:lnTo>
                    <a:pt x="41335" y="15574"/>
                  </a:lnTo>
                  <a:lnTo>
                    <a:pt x="41536" y="15589"/>
                  </a:lnTo>
                  <a:lnTo>
                    <a:pt x="41388" y="20292"/>
                  </a:lnTo>
                  <a:lnTo>
                    <a:pt x="45172" y="20354"/>
                  </a:lnTo>
                  <a:lnTo>
                    <a:pt x="51981" y="20454"/>
                  </a:lnTo>
                  <a:lnTo>
                    <a:pt x="51884" y="22796"/>
                  </a:lnTo>
                  <a:lnTo>
                    <a:pt x="54172" y="22831"/>
                  </a:lnTo>
                  <a:lnTo>
                    <a:pt x="54230" y="20489"/>
                  </a:lnTo>
                  <a:lnTo>
                    <a:pt x="55360" y="20500"/>
                  </a:lnTo>
                  <a:lnTo>
                    <a:pt x="55338" y="21677"/>
                  </a:lnTo>
                  <a:lnTo>
                    <a:pt x="55806" y="21688"/>
                  </a:lnTo>
                  <a:lnTo>
                    <a:pt x="56464" y="21789"/>
                  </a:lnTo>
                  <a:lnTo>
                    <a:pt x="56352" y="25241"/>
                  </a:lnTo>
                  <a:lnTo>
                    <a:pt x="54086" y="25195"/>
                  </a:lnTo>
                  <a:lnTo>
                    <a:pt x="53934" y="29924"/>
                  </a:lnTo>
                  <a:lnTo>
                    <a:pt x="58473" y="30007"/>
                  </a:lnTo>
                  <a:lnTo>
                    <a:pt x="58705" y="22920"/>
                  </a:lnTo>
                  <a:lnTo>
                    <a:pt x="62084" y="22971"/>
                  </a:lnTo>
                  <a:lnTo>
                    <a:pt x="62119" y="21817"/>
                  </a:lnTo>
                  <a:lnTo>
                    <a:pt x="61011" y="21783"/>
                  </a:lnTo>
                  <a:lnTo>
                    <a:pt x="61043" y="20614"/>
                  </a:lnTo>
                  <a:lnTo>
                    <a:pt x="67819" y="20778"/>
                  </a:lnTo>
                  <a:lnTo>
                    <a:pt x="67822" y="21329"/>
                  </a:lnTo>
                  <a:lnTo>
                    <a:pt x="69485" y="21370"/>
                  </a:lnTo>
                  <a:lnTo>
                    <a:pt x="69510" y="21817"/>
                  </a:lnTo>
                  <a:lnTo>
                    <a:pt x="69805" y="21777"/>
                  </a:lnTo>
                  <a:lnTo>
                    <a:pt x="69806" y="23116"/>
                  </a:lnTo>
                  <a:lnTo>
                    <a:pt x="71204" y="23143"/>
                  </a:lnTo>
                  <a:lnTo>
                    <a:pt x="71222" y="22939"/>
                  </a:lnTo>
                  <a:lnTo>
                    <a:pt x="71483" y="22786"/>
                  </a:lnTo>
                  <a:lnTo>
                    <a:pt x="73360" y="22801"/>
                  </a:lnTo>
                  <a:lnTo>
                    <a:pt x="73323" y="25167"/>
                  </a:lnTo>
                  <a:lnTo>
                    <a:pt x="75589" y="25214"/>
                  </a:lnTo>
                  <a:lnTo>
                    <a:pt x="75579" y="26067"/>
                  </a:lnTo>
                  <a:lnTo>
                    <a:pt x="75897" y="26085"/>
                  </a:lnTo>
                  <a:lnTo>
                    <a:pt x="75831" y="30930"/>
                  </a:lnTo>
                  <a:lnTo>
                    <a:pt x="75788" y="34521"/>
                  </a:lnTo>
                  <a:lnTo>
                    <a:pt x="73528" y="34523"/>
                  </a:lnTo>
                  <a:lnTo>
                    <a:pt x="73454" y="42519"/>
                  </a:lnTo>
                  <a:lnTo>
                    <a:pt x="70574" y="42466"/>
                  </a:lnTo>
                  <a:lnTo>
                    <a:pt x="70525" y="42796"/>
                  </a:lnTo>
                  <a:lnTo>
                    <a:pt x="67418" y="42796"/>
                  </a:lnTo>
                  <a:lnTo>
                    <a:pt x="67390" y="45154"/>
                  </a:lnTo>
                  <a:lnTo>
                    <a:pt x="60594" y="45076"/>
                  </a:lnTo>
                  <a:lnTo>
                    <a:pt x="60583" y="46252"/>
                  </a:lnTo>
                  <a:lnTo>
                    <a:pt x="58193" y="46224"/>
                  </a:lnTo>
                  <a:lnTo>
                    <a:pt x="58195" y="56597"/>
                  </a:lnTo>
                  <a:lnTo>
                    <a:pt x="62301" y="56647"/>
                  </a:lnTo>
                  <a:lnTo>
                    <a:pt x="63493" y="56358"/>
                  </a:lnTo>
                  <a:lnTo>
                    <a:pt x="66274" y="56715"/>
                  </a:lnTo>
                  <a:lnTo>
                    <a:pt x="66426" y="56916"/>
                  </a:lnTo>
                  <a:lnTo>
                    <a:pt x="67013" y="57289"/>
                  </a:lnTo>
                  <a:lnTo>
                    <a:pt x="67156" y="56440"/>
                  </a:lnTo>
                  <a:lnTo>
                    <a:pt x="66842" y="56146"/>
                  </a:lnTo>
                  <a:lnTo>
                    <a:pt x="69878" y="53097"/>
                  </a:lnTo>
                  <a:lnTo>
                    <a:pt x="70424" y="52777"/>
                  </a:lnTo>
                  <a:lnTo>
                    <a:pt x="71213" y="52532"/>
                  </a:lnTo>
                  <a:lnTo>
                    <a:pt x="71244" y="54781"/>
                  </a:lnTo>
                  <a:lnTo>
                    <a:pt x="71675" y="54848"/>
                  </a:lnTo>
                  <a:lnTo>
                    <a:pt x="71847" y="54953"/>
                  </a:lnTo>
                  <a:lnTo>
                    <a:pt x="71864" y="55239"/>
                  </a:lnTo>
                  <a:lnTo>
                    <a:pt x="72920" y="55255"/>
                  </a:lnTo>
                  <a:lnTo>
                    <a:pt x="73451" y="55362"/>
                  </a:lnTo>
                  <a:lnTo>
                    <a:pt x="74431" y="54609"/>
                  </a:lnTo>
                  <a:lnTo>
                    <a:pt x="75680" y="54136"/>
                  </a:lnTo>
                  <a:lnTo>
                    <a:pt x="80014" y="54180"/>
                  </a:lnTo>
                  <a:lnTo>
                    <a:pt x="80053" y="56246"/>
                  </a:lnTo>
                  <a:lnTo>
                    <a:pt x="80010" y="57754"/>
                  </a:lnTo>
                  <a:lnTo>
                    <a:pt x="80231" y="58082"/>
                  </a:lnTo>
                  <a:lnTo>
                    <a:pt x="81308" y="58298"/>
                  </a:lnTo>
                  <a:lnTo>
                    <a:pt x="81986" y="58313"/>
                  </a:lnTo>
                  <a:lnTo>
                    <a:pt x="82032" y="59042"/>
                  </a:lnTo>
                  <a:lnTo>
                    <a:pt x="81979" y="60152"/>
                  </a:lnTo>
                  <a:lnTo>
                    <a:pt x="81715" y="61876"/>
                  </a:lnTo>
                  <a:lnTo>
                    <a:pt x="81772" y="62748"/>
                  </a:lnTo>
                  <a:lnTo>
                    <a:pt x="81879" y="62926"/>
                  </a:lnTo>
                  <a:lnTo>
                    <a:pt x="82135" y="63541"/>
                  </a:lnTo>
                  <a:lnTo>
                    <a:pt x="83572" y="64583"/>
                  </a:lnTo>
                  <a:lnTo>
                    <a:pt x="83532" y="68033"/>
                  </a:lnTo>
                  <a:lnTo>
                    <a:pt x="83554" y="68478"/>
                  </a:lnTo>
                  <a:lnTo>
                    <a:pt x="83373" y="68627"/>
                  </a:lnTo>
                  <a:lnTo>
                    <a:pt x="88699" y="68649"/>
                  </a:lnTo>
                  <a:lnTo>
                    <a:pt x="88701" y="71118"/>
                  </a:lnTo>
                  <a:lnTo>
                    <a:pt x="97009" y="71186"/>
                  </a:lnTo>
                  <a:lnTo>
                    <a:pt x="99336" y="71205"/>
                  </a:lnTo>
                  <a:lnTo>
                    <a:pt x="99468" y="71309"/>
                  </a:lnTo>
                  <a:lnTo>
                    <a:pt x="99460" y="72441"/>
                  </a:lnTo>
                  <a:lnTo>
                    <a:pt x="101836" y="72460"/>
                  </a:lnTo>
                  <a:lnTo>
                    <a:pt x="104286" y="72451"/>
                  </a:lnTo>
                  <a:lnTo>
                    <a:pt x="104286" y="73705"/>
                  </a:lnTo>
                  <a:lnTo>
                    <a:pt x="106670" y="73701"/>
                  </a:lnTo>
                  <a:lnTo>
                    <a:pt x="111293" y="73800"/>
                  </a:lnTo>
                  <a:lnTo>
                    <a:pt x="111275" y="76150"/>
                  </a:lnTo>
                  <a:lnTo>
                    <a:pt x="115801" y="76232"/>
                  </a:lnTo>
                  <a:lnTo>
                    <a:pt x="117107" y="76266"/>
                  </a:lnTo>
                  <a:lnTo>
                    <a:pt x="117086" y="77424"/>
                  </a:lnTo>
                  <a:lnTo>
                    <a:pt x="116915" y="77543"/>
                  </a:lnTo>
                  <a:lnTo>
                    <a:pt x="116893" y="79862"/>
                  </a:lnTo>
                  <a:lnTo>
                    <a:pt x="119114" y="79852"/>
                  </a:lnTo>
                  <a:lnTo>
                    <a:pt x="119146" y="78650"/>
                  </a:lnTo>
                  <a:lnTo>
                    <a:pt x="123651" y="78735"/>
                  </a:lnTo>
                  <a:lnTo>
                    <a:pt x="123634" y="80422"/>
                  </a:lnTo>
                  <a:lnTo>
                    <a:pt x="123613" y="81088"/>
                  </a:lnTo>
                  <a:lnTo>
                    <a:pt x="122485" y="81073"/>
                  </a:lnTo>
                  <a:lnTo>
                    <a:pt x="122422" y="88274"/>
                  </a:lnTo>
                  <a:lnTo>
                    <a:pt x="124670" y="88296"/>
                  </a:lnTo>
                  <a:lnTo>
                    <a:pt x="124697" y="93009"/>
                  </a:lnTo>
                  <a:lnTo>
                    <a:pt x="124690" y="95333"/>
                  </a:lnTo>
                  <a:lnTo>
                    <a:pt x="126625" y="95355"/>
                  </a:lnTo>
                  <a:lnTo>
                    <a:pt x="126653" y="100012"/>
                  </a:lnTo>
                  <a:lnTo>
                    <a:pt x="126902" y="100016"/>
                  </a:lnTo>
                  <a:lnTo>
                    <a:pt x="126913" y="99625"/>
                  </a:lnTo>
                  <a:lnTo>
                    <a:pt x="138630" y="99490"/>
                  </a:lnTo>
                  <a:lnTo>
                    <a:pt x="138660" y="101455"/>
                  </a:lnTo>
                  <a:lnTo>
                    <a:pt x="139019" y="101593"/>
                  </a:lnTo>
                  <a:lnTo>
                    <a:pt x="140117" y="101596"/>
                  </a:lnTo>
                  <a:lnTo>
                    <a:pt x="140081" y="100945"/>
                  </a:lnTo>
                  <a:lnTo>
                    <a:pt x="142188" y="100985"/>
                  </a:lnTo>
                  <a:lnTo>
                    <a:pt x="143322" y="100880"/>
                  </a:lnTo>
                  <a:lnTo>
                    <a:pt x="143326" y="89090"/>
                  </a:lnTo>
                  <a:lnTo>
                    <a:pt x="145578" y="89093"/>
                  </a:lnTo>
                  <a:lnTo>
                    <a:pt x="145581" y="86736"/>
                  </a:lnTo>
                  <a:lnTo>
                    <a:pt x="147826" y="86733"/>
                  </a:lnTo>
                  <a:lnTo>
                    <a:pt x="147847" y="89093"/>
                  </a:lnTo>
                  <a:lnTo>
                    <a:pt x="148961" y="89090"/>
                  </a:lnTo>
                  <a:lnTo>
                    <a:pt x="148964" y="91453"/>
                  </a:lnTo>
                  <a:lnTo>
                    <a:pt x="150987" y="91447"/>
                  </a:lnTo>
                  <a:lnTo>
                    <a:pt x="151084" y="90847"/>
                  </a:lnTo>
                  <a:lnTo>
                    <a:pt x="150788" y="90806"/>
                  </a:lnTo>
                  <a:lnTo>
                    <a:pt x="150810" y="90274"/>
                  </a:lnTo>
                  <a:lnTo>
                    <a:pt x="152343" y="90286"/>
                  </a:lnTo>
                  <a:lnTo>
                    <a:pt x="152353" y="91455"/>
                  </a:lnTo>
                  <a:lnTo>
                    <a:pt x="153029" y="91838"/>
                  </a:lnTo>
                  <a:lnTo>
                    <a:pt x="153508" y="92613"/>
                  </a:lnTo>
                  <a:lnTo>
                    <a:pt x="154597" y="92621"/>
                  </a:lnTo>
                  <a:lnTo>
                    <a:pt x="154592" y="9616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7" name="pg1098">
              <a:extLst>
                <a:ext uri="{FF2B5EF4-FFF2-40B4-BE49-F238E27FC236}">
                  <a16:creationId xmlns:a16="http://schemas.microsoft.com/office/drawing/2014/main" id="{A864452E-14D7-7D4B-8C74-D83A8939F117}"/>
                </a:ext>
              </a:extLst>
            </p:cNvPr>
            <p:cNvSpPr/>
            <p:nvPr/>
          </p:nvSpPr>
          <p:spPr>
            <a:xfrm>
              <a:off x="3751023" y="3991192"/>
              <a:ext cx="72605" cy="70597"/>
            </a:xfrm>
            <a:custGeom>
              <a:avLst/>
              <a:gdLst/>
              <a:ahLst/>
              <a:cxnLst/>
              <a:rect l="0" t="0" r="0" b="0"/>
              <a:pathLst>
                <a:path w="72605" h="70597">
                  <a:moveTo>
                    <a:pt x="26873" y="0"/>
                  </a:moveTo>
                  <a:lnTo>
                    <a:pt x="26845" y="11799"/>
                  </a:lnTo>
                  <a:lnTo>
                    <a:pt x="29093" y="11791"/>
                  </a:lnTo>
                  <a:lnTo>
                    <a:pt x="29114" y="21233"/>
                  </a:lnTo>
                  <a:lnTo>
                    <a:pt x="27790" y="21283"/>
                  </a:lnTo>
                  <a:lnTo>
                    <a:pt x="30323" y="23582"/>
                  </a:lnTo>
                  <a:lnTo>
                    <a:pt x="31397" y="24447"/>
                  </a:lnTo>
                  <a:lnTo>
                    <a:pt x="31401" y="25952"/>
                  </a:lnTo>
                  <a:lnTo>
                    <a:pt x="29161" y="25952"/>
                  </a:lnTo>
                  <a:lnTo>
                    <a:pt x="29136" y="23581"/>
                  </a:lnTo>
                  <a:lnTo>
                    <a:pt x="26879" y="23581"/>
                  </a:lnTo>
                  <a:lnTo>
                    <a:pt x="27041" y="25957"/>
                  </a:lnTo>
                  <a:lnTo>
                    <a:pt x="24639" y="25947"/>
                  </a:lnTo>
                  <a:lnTo>
                    <a:pt x="24680" y="28323"/>
                  </a:lnTo>
                  <a:lnTo>
                    <a:pt x="20142" y="28308"/>
                  </a:lnTo>
                  <a:lnTo>
                    <a:pt x="20065" y="32812"/>
                  </a:lnTo>
                  <a:lnTo>
                    <a:pt x="19900" y="32435"/>
                  </a:lnTo>
                  <a:lnTo>
                    <a:pt x="20009" y="32301"/>
                  </a:lnTo>
                  <a:lnTo>
                    <a:pt x="19641" y="31892"/>
                  </a:lnTo>
                  <a:lnTo>
                    <a:pt x="19486" y="31880"/>
                  </a:lnTo>
                  <a:lnTo>
                    <a:pt x="19329" y="32003"/>
                  </a:lnTo>
                  <a:lnTo>
                    <a:pt x="19321" y="32433"/>
                  </a:lnTo>
                  <a:lnTo>
                    <a:pt x="19335" y="33687"/>
                  </a:lnTo>
                  <a:lnTo>
                    <a:pt x="19870" y="34570"/>
                  </a:lnTo>
                  <a:lnTo>
                    <a:pt x="20166" y="34591"/>
                  </a:lnTo>
                  <a:lnTo>
                    <a:pt x="20180" y="35386"/>
                  </a:lnTo>
                  <a:lnTo>
                    <a:pt x="18224" y="35386"/>
                  </a:lnTo>
                  <a:lnTo>
                    <a:pt x="15768" y="34618"/>
                  </a:lnTo>
                  <a:lnTo>
                    <a:pt x="13447" y="34582"/>
                  </a:lnTo>
                  <a:lnTo>
                    <a:pt x="13445" y="30995"/>
                  </a:lnTo>
                  <a:lnTo>
                    <a:pt x="13149" y="30989"/>
                  </a:lnTo>
                  <a:lnTo>
                    <a:pt x="13140" y="30438"/>
                  </a:lnTo>
                  <a:lnTo>
                    <a:pt x="13098" y="27692"/>
                  </a:lnTo>
                  <a:lnTo>
                    <a:pt x="13079" y="25961"/>
                  </a:lnTo>
                  <a:lnTo>
                    <a:pt x="9971" y="25961"/>
                  </a:lnTo>
                  <a:lnTo>
                    <a:pt x="9953" y="26836"/>
                  </a:lnTo>
                  <a:lnTo>
                    <a:pt x="5439" y="26792"/>
                  </a:lnTo>
                  <a:lnTo>
                    <a:pt x="5428" y="29160"/>
                  </a:lnTo>
                  <a:lnTo>
                    <a:pt x="7678" y="29193"/>
                  </a:lnTo>
                  <a:lnTo>
                    <a:pt x="7664" y="32044"/>
                  </a:lnTo>
                  <a:lnTo>
                    <a:pt x="9614" y="32066"/>
                  </a:lnTo>
                  <a:lnTo>
                    <a:pt x="9583" y="34505"/>
                  </a:lnTo>
                  <a:lnTo>
                    <a:pt x="4866" y="34420"/>
                  </a:lnTo>
                  <a:lnTo>
                    <a:pt x="4804" y="38222"/>
                  </a:lnTo>
                  <a:lnTo>
                    <a:pt x="5969" y="38245"/>
                  </a:lnTo>
                  <a:lnTo>
                    <a:pt x="5954" y="39470"/>
                  </a:lnTo>
                  <a:lnTo>
                    <a:pt x="2435" y="39427"/>
                  </a:lnTo>
                  <a:lnTo>
                    <a:pt x="2464" y="36940"/>
                  </a:lnTo>
                  <a:lnTo>
                    <a:pt x="110" y="36917"/>
                  </a:lnTo>
                  <a:lnTo>
                    <a:pt x="0" y="46841"/>
                  </a:lnTo>
                  <a:lnTo>
                    <a:pt x="2338" y="46874"/>
                  </a:lnTo>
                  <a:lnTo>
                    <a:pt x="2370" y="44380"/>
                  </a:lnTo>
                  <a:lnTo>
                    <a:pt x="7091" y="44449"/>
                  </a:lnTo>
                  <a:lnTo>
                    <a:pt x="7008" y="48175"/>
                  </a:lnTo>
                  <a:lnTo>
                    <a:pt x="9386" y="48207"/>
                  </a:lnTo>
                  <a:lnTo>
                    <a:pt x="9389" y="46979"/>
                  </a:lnTo>
                  <a:lnTo>
                    <a:pt x="11740" y="47008"/>
                  </a:lnTo>
                  <a:lnTo>
                    <a:pt x="11780" y="44882"/>
                  </a:lnTo>
                  <a:lnTo>
                    <a:pt x="13461" y="44876"/>
                  </a:lnTo>
                  <a:lnTo>
                    <a:pt x="13461" y="42501"/>
                  </a:lnTo>
                  <a:lnTo>
                    <a:pt x="17940" y="42483"/>
                  </a:lnTo>
                  <a:lnTo>
                    <a:pt x="17940" y="44833"/>
                  </a:lnTo>
                  <a:lnTo>
                    <a:pt x="20196" y="44820"/>
                  </a:lnTo>
                  <a:lnTo>
                    <a:pt x="20190" y="42485"/>
                  </a:lnTo>
                  <a:lnTo>
                    <a:pt x="26897" y="42415"/>
                  </a:lnTo>
                  <a:lnTo>
                    <a:pt x="26909" y="42788"/>
                  </a:lnTo>
                  <a:lnTo>
                    <a:pt x="24667" y="44604"/>
                  </a:lnTo>
                  <a:lnTo>
                    <a:pt x="24667" y="44806"/>
                  </a:lnTo>
                  <a:lnTo>
                    <a:pt x="24681" y="47181"/>
                  </a:lnTo>
                  <a:lnTo>
                    <a:pt x="26886" y="47148"/>
                  </a:lnTo>
                  <a:lnTo>
                    <a:pt x="26933" y="51931"/>
                  </a:lnTo>
                  <a:lnTo>
                    <a:pt x="24691" y="51932"/>
                  </a:lnTo>
                  <a:lnTo>
                    <a:pt x="24694" y="53062"/>
                  </a:lnTo>
                  <a:lnTo>
                    <a:pt x="23575" y="53097"/>
                  </a:lnTo>
                  <a:lnTo>
                    <a:pt x="23569" y="54279"/>
                  </a:lnTo>
                  <a:lnTo>
                    <a:pt x="26924" y="54314"/>
                  </a:lnTo>
                  <a:lnTo>
                    <a:pt x="26935" y="56663"/>
                  </a:lnTo>
                  <a:lnTo>
                    <a:pt x="27809" y="56670"/>
                  </a:lnTo>
                  <a:lnTo>
                    <a:pt x="28229" y="57337"/>
                  </a:lnTo>
                  <a:lnTo>
                    <a:pt x="28271" y="65797"/>
                  </a:lnTo>
                  <a:lnTo>
                    <a:pt x="28658" y="65791"/>
                  </a:lnTo>
                  <a:lnTo>
                    <a:pt x="37264" y="65683"/>
                  </a:lnTo>
                  <a:lnTo>
                    <a:pt x="44157" y="65559"/>
                  </a:lnTo>
                  <a:lnTo>
                    <a:pt x="44159" y="66694"/>
                  </a:lnTo>
                  <a:lnTo>
                    <a:pt x="48185" y="66693"/>
                  </a:lnTo>
                  <a:lnTo>
                    <a:pt x="48091" y="69065"/>
                  </a:lnTo>
                  <a:lnTo>
                    <a:pt x="48627" y="69066"/>
                  </a:lnTo>
                  <a:lnTo>
                    <a:pt x="48637" y="70563"/>
                  </a:lnTo>
                  <a:lnTo>
                    <a:pt x="52215" y="70597"/>
                  </a:lnTo>
                  <a:lnTo>
                    <a:pt x="52212" y="68497"/>
                  </a:lnTo>
                  <a:lnTo>
                    <a:pt x="52661" y="68486"/>
                  </a:lnTo>
                  <a:lnTo>
                    <a:pt x="52666" y="66705"/>
                  </a:lnTo>
                  <a:lnTo>
                    <a:pt x="48543" y="66686"/>
                  </a:lnTo>
                  <a:lnTo>
                    <a:pt x="48534" y="65495"/>
                  </a:lnTo>
                  <a:lnTo>
                    <a:pt x="49660" y="65478"/>
                  </a:lnTo>
                  <a:lnTo>
                    <a:pt x="49663" y="64310"/>
                  </a:lnTo>
                  <a:lnTo>
                    <a:pt x="50766" y="64310"/>
                  </a:lnTo>
                  <a:lnTo>
                    <a:pt x="50762" y="61968"/>
                  </a:lnTo>
                  <a:lnTo>
                    <a:pt x="48522" y="61972"/>
                  </a:lnTo>
                  <a:lnTo>
                    <a:pt x="48501" y="59603"/>
                  </a:lnTo>
                  <a:lnTo>
                    <a:pt x="52661" y="59600"/>
                  </a:lnTo>
                  <a:lnTo>
                    <a:pt x="52665" y="57753"/>
                  </a:lnTo>
                  <a:lnTo>
                    <a:pt x="52213" y="57727"/>
                  </a:lnTo>
                  <a:lnTo>
                    <a:pt x="52206" y="56580"/>
                  </a:lnTo>
                  <a:lnTo>
                    <a:pt x="49957" y="56584"/>
                  </a:lnTo>
                  <a:lnTo>
                    <a:pt x="49929" y="54249"/>
                  </a:lnTo>
                  <a:lnTo>
                    <a:pt x="48822" y="54264"/>
                  </a:lnTo>
                  <a:lnTo>
                    <a:pt x="48805" y="53091"/>
                  </a:lnTo>
                  <a:lnTo>
                    <a:pt x="49908" y="53065"/>
                  </a:lnTo>
                  <a:lnTo>
                    <a:pt x="49912" y="51896"/>
                  </a:lnTo>
                  <a:lnTo>
                    <a:pt x="52147" y="51866"/>
                  </a:lnTo>
                  <a:lnTo>
                    <a:pt x="52126" y="49506"/>
                  </a:lnTo>
                  <a:lnTo>
                    <a:pt x="56602" y="49504"/>
                  </a:lnTo>
                  <a:lnTo>
                    <a:pt x="56623" y="47775"/>
                  </a:lnTo>
                  <a:lnTo>
                    <a:pt x="53244" y="45325"/>
                  </a:lnTo>
                  <a:lnTo>
                    <a:pt x="52752" y="44788"/>
                  </a:lnTo>
                  <a:lnTo>
                    <a:pt x="58759" y="44731"/>
                  </a:lnTo>
                  <a:lnTo>
                    <a:pt x="58843" y="43737"/>
                  </a:lnTo>
                  <a:lnTo>
                    <a:pt x="58975" y="42620"/>
                  </a:lnTo>
                  <a:lnTo>
                    <a:pt x="59094" y="42435"/>
                  </a:lnTo>
                  <a:lnTo>
                    <a:pt x="61055" y="42433"/>
                  </a:lnTo>
                  <a:lnTo>
                    <a:pt x="61557" y="42183"/>
                  </a:lnTo>
                  <a:lnTo>
                    <a:pt x="61578" y="42035"/>
                  </a:lnTo>
                  <a:lnTo>
                    <a:pt x="61416" y="41904"/>
                  </a:lnTo>
                  <a:lnTo>
                    <a:pt x="61054" y="42008"/>
                  </a:lnTo>
                  <a:lnTo>
                    <a:pt x="61065" y="40910"/>
                  </a:lnTo>
                  <a:lnTo>
                    <a:pt x="61270" y="40571"/>
                  </a:lnTo>
                  <a:lnTo>
                    <a:pt x="63504" y="40586"/>
                  </a:lnTo>
                  <a:lnTo>
                    <a:pt x="63500" y="38236"/>
                  </a:lnTo>
                  <a:lnTo>
                    <a:pt x="65737" y="38236"/>
                  </a:lnTo>
                  <a:lnTo>
                    <a:pt x="65738" y="35376"/>
                  </a:lnTo>
                  <a:lnTo>
                    <a:pt x="68085" y="35369"/>
                  </a:lnTo>
                  <a:lnTo>
                    <a:pt x="68085" y="37350"/>
                  </a:lnTo>
                  <a:lnTo>
                    <a:pt x="69002" y="37365"/>
                  </a:lnTo>
                  <a:lnTo>
                    <a:pt x="69019" y="37544"/>
                  </a:lnTo>
                  <a:lnTo>
                    <a:pt x="69267" y="37559"/>
                  </a:lnTo>
                  <a:lnTo>
                    <a:pt x="69275" y="35369"/>
                  </a:lnTo>
                  <a:lnTo>
                    <a:pt x="70444" y="35374"/>
                  </a:lnTo>
                  <a:lnTo>
                    <a:pt x="70459" y="32897"/>
                  </a:lnTo>
                  <a:lnTo>
                    <a:pt x="72605" y="32879"/>
                  </a:lnTo>
                  <a:lnTo>
                    <a:pt x="72543" y="32582"/>
                  </a:lnTo>
                  <a:lnTo>
                    <a:pt x="72540" y="25503"/>
                  </a:lnTo>
                  <a:lnTo>
                    <a:pt x="71419" y="25509"/>
                  </a:lnTo>
                  <a:lnTo>
                    <a:pt x="69570" y="25501"/>
                  </a:lnTo>
                  <a:lnTo>
                    <a:pt x="69562" y="25918"/>
                  </a:lnTo>
                  <a:lnTo>
                    <a:pt x="65080" y="25925"/>
                  </a:lnTo>
                  <a:lnTo>
                    <a:pt x="65076" y="23568"/>
                  </a:lnTo>
                  <a:lnTo>
                    <a:pt x="62840" y="23571"/>
                  </a:lnTo>
                  <a:lnTo>
                    <a:pt x="62837" y="25928"/>
                  </a:lnTo>
                  <a:lnTo>
                    <a:pt x="60587" y="25933"/>
                  </a:lnTo>
                  <a:lnTo>
                    <a:pt x="60518" y="21110"/>
                  </a:lnTo>
                  <a:lnTo>
                    <a:pt x="56024" y="21139"/>
                  </a:lnTo>
                  <a:lnTo>
                    <a:pt x="55977" y="11700"/>
                  </a:lnTo>
                  <a:lnTo>
                    <a:pt x="53730" y="11717"/>
                  </a:lnTo>
                  <a:lnTo>
                    <a:pt x="53697" y="7001"/>
                  </a:lnTo>
                  <a:lnTo>
                    <a:pt x="53076" y="7000"/>
                  </a:lnTo>
                  <a:lnTo>
                    <a:pt x="53083" y="6326"/>
                  </a:lnTo>
                  <a:lnTo>
                    <a:pt x="53179" y="5920"/>
                  </a:lnTo>
                  <a:lnTo>
                    <a:pt x="53697" y="5842"/>
                  </a:lnTo>
                  <a:lnTo>
                    <a:pt x="53690" y="4640"/>
                  </a:lnTo>
                  <a:lnTo>
                    <a:pt x="52555" y="4654"/>
                  </a:lnTo>
                  <a:lnTo>
                    <a:pt x="52545" y="2297"/>
                  </a:lnTo>
                  <a:lnTo>
                    <a:pt x="49177" y="2308"/>
                  </a:lnTo>
                  <a:lnTo>
                    <a:pt x="49173" y="3388"/>
                  </a:lnTo>
                  <a:lnTo>
                    <a:pt x="49232" y="10934"/>
                  </a:lnTo>
                  <a:lnTo>
                    <a:pt x="47580" y="11031"/>
                  </a:lnTo>
                  <a:lnTo>
                    <a:pt x="47672" y="11284"/>
                  </a:lnTo>
                  <a:lnTo>
                    <a:pt x="47630" y="11738"/>
                  </a:lnTo>
                  <a:lnTo>
                    <a:pt x="44220" y="11708"/>
                  </a:lnTo>
                  <a:lnTo>
                    <a:pt x="44093" y="11251"/>
                  </a:lnTo>
                  <a:lnTo>
                    <a:pt x="44121" y="9423"/>
                  </a:lnTo>
                  <a:lnTo>
                    <a:pt x="40212" y="9447"/>
                  </a:lnTo>
                  <a:lnTo>
                    <a:pt x="40218" y="7076"/>
                  </a:lnTo>
                  <a:lnTo>
                    <a:pt x="44706" y="7052"/>
                  </a:lnTo>
                  <a:lnTo>
                    <a:pt x="44708" y="2330"/>
                  </a:lnTo>
                  <a:lnTo>
                    <a:pt x="35750" y="2360"/>
                  </a:lnTo>
                  <a:lnTo>
                    <a:pt x="35754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8" name="pg1099">
              <a:extLst>
                <a:ext uri="{FF2B5EF4-FFF2-40B4-BE49-F238E27FC236}">
                  <a16:creationId xmlns:a16="http://schemas.microsoft.com/office/drawing/2014/main" id="{713D7FB3-841D-AE40-BE1C-422C009D893C}"/>
                </a:ext>
              </a:extLst>
            </p:cNvPr>
            <p:cNvSpPr/>
            <p:nvPr/>
          </p:nvSpPr>
          <p:spPr>
            <a:xfrm>
              <a:off x="3751023" y="3991192"/>
              <a:ext cx="72605" cy="70597"/>
            </a:xfrm>
            <a:custGeom>
              <a:avLst/>
              <a:gdLst/>
              <a:ahLst/>
              <a:cxnLst/>
              <a:rect l="0" t="0" r="0" b="0"/>
              <a:pathLst>
                <a:path w="72605" h="70597">
                  <a:moveTo>
                    <a:pt x="26873" y="0"/>
                  </a:moveTo>
                  <a:lnTo>
                    <a:pt x="35754" y="0"/>
                  </a:lnTo>
                  <a:lnTo>
                    <a:pt x="35750" y="2360"/>
                  </a:lnTo>
                  <a:lnTo>
                    <a:pt x="44708" y="2330"/>
                  </a:lnTo>
                  <a:lnTo>
                    <a:pt x="44706" y="7052"/>
                  </a:lnTo>
                  <a:lnTo>
                    <a:pt x="40218" y="7076"/>
                  </a:lnTo>
                  <a:lnTo>
                    <a:pt x="40212" y="9447"/>
                  </a:lnTo>
                  <a:lnTo>
                    <a:pt x="44121" y="9423"/>
                  </a:lnTo>
                  <a:lnTo>
                    <a:pt x="44093" y="11251"/>
                  </a:lnTo>
                  <a:lnTo>
                    <a:pt x="44220" y="11708"/>
                  </a:lnTo>
                  <a:lnTo>
                    <a:pt x="47630" y="11738"/>
                  </a:lnTo>
                  <a:lnTo>
                    <a:pt x="47672" y="11284"/>
                  </a:lnTo>
                  <a:lnTo>
                    <a:pt x="47650" y="10960"/>
                  </a:lnTo>
                  <a:lnTo>
                    <a:pt x="49232" y="10934"/>
                  </a:lnTo>
                  <a:lnTo>
                    <a:pt x="49173" y="3388"/>
                  </a:lnTo>
                  <a:lnTo>
                    <a:pt x="49177" y="2308"/>
                  </a:lnTo>
                  <a:lnTo>
                    <a:pt x="52545" y="2297"/>
                  </a:lnTo>
                  <a:lnTo>
                    <a:pt x="52555" y="4654"/>
                  </a:lnTo>
                  <a:lnTo>
                    <a:pt x="53690" y="4640"/>
                  </a:lnTo>
                  <a:lnTo>
                    <a:pt x="53697" y="5842"/>
                  </a:lnTo>
                  <a:lnTo>
                    <a:pt x="53179" y="5920"/>
                  </a:lnTo>
                  <a:lnTo>
                    <a:pt x="53083" y="6326"/>
                  </a:lnTo>
                  <a:lnTo>
                    <a:pt x="53076" y="7000"/>
                  </a:lnTo>
                  <a:lnTo>
                    <a:pt x="53697" y="7001"/>
                  </a:lnTo>
                  <a:lnTo>
                    <a:pt x="53730" y="11717"/>
                  </a:lnTo>
                  <a:lnTo>
                    <a:pt x="55977" y="11700"/>
                  </a:lnTo>
                  <a:lnTo>
                    <a:pt x="56024" y="21139"/>
                  </a:lnTo>
                  <a:lnTo>
                    <a:pt x="60518" y="21110"/>
                  </a:lnTo>
                  <a:lnTo>
                    <a:pt x="60587" y="25933"/>
                  </a:lnTo>
                  <a:lnTo>
                    <a:pt x="62837" y="25928"/>
                  </a:lnTo>
                  <a:lnTo>
                    <a:pt x="62840" y="23571"/>
                  </a:lnTo>
                  <a:lnTo>
                    <a:pt x="65076" y="23568"/>
                  </a:lnTo>
                  <a:lnTo>
                    <a:pt x="65080" y="25925"/>
                  </a:lnTo>
                  <a:lnTo>
                    <a:pt x="69562" y="25918"/>
                  </a:lnTo>
                  <a:lnTo>
                    <a:pt x="69570" y="25501"/>
                  </a:lnTo>
                  <a:lnTo>
                    <a:pt x="71419" y="25509"/>
                  </a:lnTo>
                  <a:lnTo>
                    <a:pt x="72540" y="25503"/>
                  </a:lnTo>
                  <a:lnTo>
                    <a:pt x="72596" y="32582"/>
                  </a:lnTo>
                  <a:lnTo>
                    <a:pt x="72605" y="32879"/>
                  </a:lnTo>
                  <a:lnTo>
                    <a:pt x="70459" y="32897"/>
                  </a:lnTo>
                  <a:lnTo>
                    <a:pt x="70444" y="35374"/>
                  </a:lnTo>
                  <a:lnTo>
                    <a:pt x="69275" y="35369"/>
                  </a:lnTo>
                  <a:lnTo>
                    <a:pt x="69267" y="37559"/>
                  </a:lnTo>
                  <a:lnTo>
                    <a:pt x="69019" y="37544"/>
                  </a:lnTo>
                  <a:lnTo>
                    <a:pt x="68935" y="37347"/>
                  </a:lnTo>
                  <a:lnTo>
                    <a:pt x="68085" y="37350"/>
                  </a:lnTo>
                  <a:lnTo>
                    <a:pt x="68085" y="35369"/>
                  </a:lnTo>
                  <a:lnTo>
                    <a:pt x="65738" y="35376"/>
                  </a:lnTo>
                  <a:lnTo>
                    <a:pt x="65737" y="38236"/>
                  </a:lnTo>
                  <a:lnTo>
                    <a:pt x="63500" y="38236"/>
                  </a:lnTo>
                  <a:lnTo>
                    <a:pt x="63504" y="40586"/>
                  </a:lnTo>
                  <a:lnTo>
                    <a:pt x="61270" y="40571"/>
                  </a:lnTo>
                  <a:lnTo>
                    <a:pt x="61065" y="40910"/>
                  </a:lnTo>
                  <a:lnTo>
                    <a:pt x="61107" y="42099"/>
                  </a:lnTo>
                  <a:lnTo>
                    <a:pt x="61416" y="41904"/>
                  </a:lnTo>
                  <a:lnTo>
                    <a:pt x="61578" y="42035"/>
                  </a:lnTo>
                  <a:lnTo>
                    <a:pt x="61557" y="42183"/>
                  </a:lnTo>
                  <a:lnTo>
                    <a:pt x="61055" y="42433"/>
                  </a:lnTo>
                  <a:lnTo>
                    <a:pt x="59094" y="42435"/>
                  </a:lnTo>
                  <a:lnTo>
                    <a:pt x="58975" y="42620"/>
                  </a:lnTo>
                  <a:lnTo>
                    <a:pt x="58843" y="43737"/>
                  </a:lnTo>
                  <a:lnTo>
                    <a:pt x="58759" y="44731"/>
                  </a:lnTo>
                  <a:lnTo>
                    <a:pt x="52752" y="44788"/>
                  </a:lnTo>
                  <a:lnTo>
                    <a:pt x="53244" y="45325"/>
                  </a:lnTo>
                  <a:lnTo>
                    <a:pt x="56623" y="47775"/>
                  </a:lnTo>
                  <a:lnTo>
                    <a:pt x="56602" y="49504"/>
                  </a:lnTo>
                  <a:lnTo>
                    <a:pt x="52126" y="49506"/>
                  </a:lnTo>
                  <a:lnTo>
                    <a:pt x="52147" y="51866"/>
                  </a:lnTo>
                  <a:lnTo>
                    <a:pt x="49912" y="51896"/>
                  </a:lnTo>
                  <a:lnTo>
                    <a:pt x="49908" y="53065"/>
                  </a:lnTo>
                  <a:lnTo>
                    <a:pt x="48805" y="53091"/>
                  </a:lnTo>
                  <a:lnTo>
                    <a:pt x="48822" y="54264"/>
                  </a:lnTo>
                  <a:lnTo>
                    <a:pt x="49929" y="54249"/>
                  </a:lnTo>
                  <a:lnTo>
                    <a:pt x="49957" y="56584"/>
                  </a:lnTo>
                  <a:lnTo>
                    <a:pt x="52206" y="56580"/>
                  </a:lnTo>
                  <a:lnTo>
                    <a:pt x="52213" y="57727"/>
                  </a:lnTo>
                  <a:lnTo>
                    <a:pt x="52665" y="57753"/>
                  </a:lnTo>
                  <a:lnTo>
                    <a:pt x="52661" y="59600"/>
                  </a:lnTo>
                  <a:lnTo>
                    <a:pt x="48501" y="59603"/>
                  </a:lnTo>
                  <a:lnTo>
                    <a:pt x="48522" y="61972"/>
                  </a:lnTo>
                  <a:lnTo>
                    <a:pt x="50762" y="61968"/>
                  </a:lnTo>
                  <a:lnTo>
                    <a:pt x="50766" y="64310"/>
                  </a:lnTo>
                  <a:lnTo>
                    <a:pt x="49663" y="64310"/>
                  </a:lnTo>
                  <a:lnTo>
                    <a:pt x="49660" y="65478"/>
                  </a:lnTo>
                  <a:lnTo>
                    <a:pt x="48534" y="65495"/>
                  </a:lnTo>
                  <a:lnTo>
                    <a:pt x="48543" y="66686"/>
                  </a:lnTo>
                  <a:lnTo>
                    <a:pt x="52666" y="66705"/>
                  </a:lnTo>
                  <a:lnTo>
                    <a:pt x="52661" y="68486"/>
                  </a:lnTo>
                  <a:lnTo>
                    <a:pt x="52212" y="68497"/>
                  </a:lnTo>
                  <a:lnTo>
                    <a:pt x="52215" y="70597"/>
                  </a:lnTo>
                  <a:lnTo>
                    <a:pt x="48637" y="70563"/>
                  </a:lnTo>
                  <a:lnTo>
                    <a:pt x="48627" y="69066"/>
                  </a:lnTo>
                  <a:lnTo>
                    <a:pt x="48091" y="69065"/>
                  </a:lnTo>
                  <a:lnTo>
                    <a:pt x="48185" y="66693"/>
                  </a:lnTo>
                  <a:lnTo>
                    <a:pt x="44159" y="66694"/>
                  </a:lnTo>
                  <a:lnTo>
                    <a:pt x="44157" y="65559"/>
                  </a:lnTo>
                  <a:lnTo>
                    <a:pt x="37264" y="65683"/>
                  </a:lnTo>
                  <a:lnTo>
                    <a:pt x="28658" y="65791"/>
                  </a:lnTo>
                  <a:lnTo>
                    <a:pt x="28271" y="65797"/>
                  </a:lnTo>
                  <a:lnTo>
                    <a:pt x="28229" y="57337"/>
                  </a:lnTo>
                  <a:lnTo>
                    <a:pt x="27809" y="56670"/>
                  </a:lnTo>
                  <a:lnTo>
                    <a:pt x="26935" y="56663"/>
                  </a:lnTo>
                  <a:lnTo>
                    <a:pt x="26924" y="54314"/>
                  </a:lnTo>
                  <a:lnTo>
                    <a:pt x="23569" y="54279"/>
                  </a:lnTo>
                  <a:lnTo>
                    <a:pt x="23575" y="53097"/>
                  </a:lnTo>
                  <a:lnTo>
                    <a:pt x="24694" y="53062"/>
                  </a:lnTo>
                  <a:lnTo>
                    <a:pt x="24691" y="51932"/>
                  </a:lnTo>
                  <a:lnTo>
                    <a:pt x="26933" y="51931"/>
                  </a:lnTo>
                  <a:lnTo>
                    <a:pt x="26886" y="47148"/>
                  </a:lnTo>
                  <a:lnTo>
                    <a:pt x="24681" y="47181"/>
                  </a:lnTo>
                  <a:lnTo>
                    <a:pt x="24667" y="44806"/>
                  </a:lnTo>
                  <a:lnTo>
                    <a:pt x="24667" y="44604"/>
                  </a:lnTo>
                  <a:lnTo>
                    <a:pt x="26909" y="42788"/>
                  </a:lnTo>
                  <a:lnTo>
                    <a:pt x="26897" y="42415"/>
                  </a:lnTo>
                  <a:lnTo>
                    <a:pt x="20190" y="42485"/>
                  </a:lnTo>
                  <a:lnTo>
                    <a:pt x="20196" y="44820"/>
                  </a:lnTo>
                  <a:lnTo>
                    <a:pt x="17940" y="44833"/>
                  </a:lnTo>
                  <a:lnTo>
                    <a:pt x="17940" y="42483"/>
                  </a:lnTo>
                  <a:lnTo>
                    <a:pt x="13461" y="42501"/>
                  </a:lnTo>
                  <a:lnTo>
                    <a:pt x="13461" y="44876"/>
                  </a:lnTo>
                  <a:lnTo>
                    <a:pt x="11780" y="44882"/>
                  </a:lnTo>
                  <a:lnTo>
                    <a:pt x="11740" y="47008"/>
                  </a:lnTo>
                  <a:lnTo>
                    <a:pt x="9389" y="46979"/>
                  </a:lnTo>
                  <a:lnTo>
                    <a:pt x="9386" y="48207"/>
                  </a:lnTo>
                  <a:lnTo>
                    <a:pt x="7008" y="48175"/>
                  </a:lnTo>
                  <a:lnTo>
                    <a:pt x="7091" y="44449"/>
                  </a:lnTo>
                  <a:lnTo>
                    <a:pt x="2370" y="44380"/>
                  </a:lnTo>
                  <a:lnTo>
                    <a:pt x="2338" y="46874"/>
                  </a:lnTo>
                  <a:lnTo>
                    <a:pt x="0" y="46841"/>
                  </a:lnTo>
                  <a:lnTo>
                    <a:pt x="110" y="36917"/>
                  </a:lnTo>
                  <a:lnTo>
                    <a:pt x="2464" y="36940"/>
                  </a:lnTo>
                  <a:lnTo>
                    <a:pt x="2435" y="39427"/>
                  </a:lnTo>
                  <a:lnTo>
                    <a:pt x="5954" y="39470"/>
                  </a:lnTo>
                  <a:lnTo>
                    <a:pt x="5969" y="38245"/>
                  </a:lnTo>
                  <a:lnTo>
                    <a:pt x="4804" y="38222"/>
                  </a:lnTo>
                  <a:lnTo>
                    <a:pt x="4866" y="34420"/>
                  </a:lnTo>
                  <a:lnTo>
                    <a:pt x="9583" y="34505"/>
                  </a:lnTo>
                  <a:lnTo>
                    <a:pt x="9614" y="32066"/>
                  </a:lnTo>
                  <a:lnTo>
                    <a:pt x="7664" y="32044"/>
                  </a:lnTo>
                  <a:lnTo>
                    <a:pt x="7678" y="29193"/>
                  </a:lnTo>
                  <a:lnTo>
                    <a:pt x="5428" y="29160"/>
                  </a:lnTo>
                  <a:lnTo>
                    <a:pt x="5439" y="26792"/>
                  </a:lnTo>
                  <a:lnTo>
                    <a:pt x="9953" y="26836"/>
                  </a:lnTo>
                  <a:lnTo>
                    <a:pt x="9971" y="25961"/>
                  </a:lnTo>
                  <a:lnTo>
                    <a:pt x="13079" y="25961"/>
                  </a:lnTo>
                  <a:lnTo>
                    <a:pt x="13098" y="27692"/>
                  </a:lnTo>
                  <a:lnTo>
                    <a:pt x="13140" y="30438"/>
                  </a:lnTo>
                  <a:lnTo>
                    <a:pt x="13149" y="30989"/>
                  </a:lnTo>
                  <a:lnTo>
                    <a:pt x="13445" y="30995"/>
                  </a:lnTo>
                  <a:lnTo>
                    <a:pt x="13447" y="34582"/>
                  </a:lnTo>
                  <a:lnTo>
                    <a:pt x="15768" y="34618"/>
                  </a:lnTo>
                  <a:lnTo>
                    <a:pt x="18224" y="35386"/>
                  </a:lnTo>
                  <a:lnTo>
                    <a:pt x="20180" y="35386"/>
                  </a:lnTo>
                  <a:lnTo>
                    <a:pt x="20166" y="34591"/>
                  </a:lnTo>
                  <a:lnTo>
                    <a:pt x="19809" y="34505"/>
                  </a:lnTo>
                  <a:lnTo>
                    <a:pt x="19335" y="33687"/>
                  </a:lnTo>
                  <a:lnTo>
                    <a:pt x="19321" y="32433"/>
                  </a:lnTo>
                  <a:lnTo>
                    <a:pt x="19329" y="32003"/>
                  </a:lnTo>
                  <a:lnTo>
                    <a:pt x="19486" y="31880"/>
                  </a:lnTo>
                  <a:lnTo>
                    <a:pt x="19641" y="31892"/>
                  </a:lnTo>
                  <a:lnTo>
                    <a:pt x="20009" y="32301"/>
                  </a:lnTo>
                  <a:lnTo>
                    <a:pt x="19900" y="32435"/>
                  </a:lnTo>
                  <a:lnTo>
                    <a:pt x="20160" y="32810"/>
                  </a:lnTo>
                  <a:lnTo>
                    <a:pt x="20142" y="28308"/>
                  </a:lnTo>
                  <a:lnTo>
                    <a:pt x="24680" y="28323"/>
                  </a:lnTo>
                  <a:lnTo>
                    <a:pt x="24639" y="25947"/>
                  </a:lnTo>
                  <a:lnTo>
                    <a:pt x="27041" y="25957"/>
                  </a:lnTo>
                  <a:lnTo>
                    <a:pt x="26879" y="23581"/>
                  </a:lnTo>
                  <a:lnTo>
                    <a:pt x="29136" y="23581"/>
                  </a:lnTo>
                  <a:lnTo>
                    <a:pt x="29161" y="25952"/>
                  </a:lnTo>
                  <a:lnTo>
                    <a:pt x="31401" y="25952"/>
                  </a:lnTo>
                  <a:lnTo>
                    <a:pt x="31397" y="24447"/>
                  </a:lnTo>
                  <a:lnTo>
                    <a:pt x="30323" y="23582"/>
                  </a:lnTo>
                  <a:lnTo>
                    <a:pt x="27790" y="21283"/>
                  </a:lnTo>
                  <a:lnTo>
                    <a:pt x="29114" y="21233"/>
                  </a:lnTo>
                  <a:lnTo>
                    <a:pt x="29093" y="11791"/>
                  </a:lnTo>
                  <a:lnTo>
                    <a:pt x="26845" y="1179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19" name="pg1100">
              <a:extLst>
                <a:ext uri="{FF2B5EF4-FFF2-40B4-BE49-F238E27FC236}">
                  <a16:creationId xmlns:a16="http://schemas.microsoft.com/office/drawing/2014/main" id="{62569221-E9F2-D642-8CA9-E822130B28E7}"/>
                </a:ext>
              </a:extLst>
            </p:cNvPr>
            <p:cNvSpPr/>
            <p:nvPr/>
          </p:nvSpPr>
          <p:spPr>
            <a:xfrm>
              <a:off x="3842733" y="3995561"/>
              <a:ext cx="302892" cy="314683"/>
            </a:xfrm>
            <a:custGeom>
              <a:avLst/>
              <a:gdLst/>
              <a:ahLst/>
              <a:cxnLst/>
              <a:rect l="0" t="0" r="0" b="0"/>
              <a:pathLst>
                <a:path w="302892" h="314683">
                  <a:moveTo>
                    <a:pt x="123855" y="60283"/>
                  </a:moveTo>
                  <a:lnTo>
                    <a:pt x="146921" y="60337"/>
                  </a:lnTo>
                  <a:lnTo>
                    <a:pt x="152553" y="60424"/>
                  </a:lnTo>
                  <a:lnTo>
                    <a:pt x="158433" y="60256"/>
                  </a:lnTo>
                  <a:lnTo>
                    <a:pt x="164221" y="60288"/>
                  </a:lnTo>
                  <a:lnTo>
                    <a:pt x="165189" y="60298"/>
                  </a:lnTo>
                  <a:lnTo>
                    <a:pt x="166197" y="60305"/>
                  </a:lnTo>
                  <a:lnTo>
                    <a:pt x="190802" y="60361"/>
                  </a:lnTo>
                  <a:lnTo>
                    <a:pt x="192019" y="60358"/>
                  </a:lnTo>
                  <a:lnTo>
                    <a:pt x="192010" y="59429"/>
                  </a:lnTo>
                  <a:lnTo>
                    <a:pt x="191978" y="57556"/>
                  </a:lnTo>
                  <a:lnTo>
                    <a:pt x="191843" y="44545"/>
                  </a:lnTo>
                  <a:lnTo>
                    <a:pt x="191679" y="23592"/>
                  </a:lnTo>
                  <a:lnTo>
                    <a:pt x="191540" y="11854"/>
                  </a:lnTo>
                  <a:lnTo>
                    <a:pt x="191509" y="8835"/>
                  </a:lnTo>
                  <a:lnTo>
                    <a:pt x="191441" y="527"/>
                  </a:lnTo>
                  <a:lnTo>
                    <a:pt x="192385" y="120"/>
                  </a:lnTo>
                  <a:lnTo>
                    <a:pt x="193777" y="119"/>
                  </a:lnTo>
                  <a:lnTo>
                    <a:pt x="195155" y="0"/>
                  </a:lnTo>
                  <a:lnTo>
                    <a:pt x="195294" y="920"/>
                  </a:lnTo>
                  <a:lnTo>
                    <a:pt x="195703" y="2220"/>
                  </a:lnTo>
                  <a:lnTo>
                    <a:pt x="195813" y="2451"/>
                  </a:lnTo>
                  <a:lnTo>
                    <a:pt x="196150" y="2701"/>
                  </a:lnTo>
                  <a:lnTo>
                    <a:pt x="196274" y="3143"/>
                  </a:lnTo>
                  <a:lnTo>
                    <a:pt x="196281" y="3381"/>
                  </a:lnTo>
                  <a:lnTo>
                    <a:pt x="196129" y="3922"/>
                  </a:lnTo>
                  <a:lnTo>
                    <a:pt x="196147" y="4440"/>
                  </a:lnTo>
                  <a:lnTo>
                    <a:pt x="196388" y="4932"/>
                  </a:lnTo>
                  <a:lnTo>
                    <a:pt x="196647" y="5274"/>
                  </a:lnTo>
                  <a:lnTo>
                    <a:pt x="196843" y="5881"/>
                  </a:lnTo>
                  <a:lnTo>
                    <a:pt x="197056" y="6891"/>
                  </a:lnTo>
                  <a:lnTo>
                    <a:pt x="197003" y="7618"/>
                  </a:lnTo>
                  <a:lnTo>
                    <a:pt x="197628" y="8941"/>
                  </a:lnTo>
                  <a:lnTo>
                    <a:pt x="197940" y="9179"/>
                  </a:lnTo>
                  <a:lnTo>
                    <a:pt x="198093" y="8978"/>
                  </a:lnTo>
                  <a:lnTo>
                    <a:pt x="198196" y="8575"/>
                  </a:lnTo>
                  <a:lnTo>
                    <a:pt x="198955" y="7349"/>
                  </a:lnTo>
                  <a:lnTo>
                    <a:pt x="199534" y="7569"/>
                  </a:lnTo>
                  <a:lnTo>
                    <a:pt x="200676" y="7275"/>
                  </a:lnTo>
                  <a:lnTo>
                    <a:pt x="201088" y="7275"/>
                  </a:lnTo>
                  <a:lnTo>
                    <a:pt x="201400" y="7703"/>
                  </a:lnTo>
                  <a:lnTo>
                    <a:pt x="201638" y="7864"/>
                  </a:lnTo>
                  <a:lnTo>
                    <a:pt x="201915" y="7909"/>
                  </a:lnTo>
                  <a:lnTo>
                    <a:pt x="202217" y="7495"/>
                  </a:lnTo>
                  <a:lnTo>
                    <a:pt x="202551" y="7283"/>
                  </a:lnTo>
                  <a:lnTo>
                    <a:pt x="204432" y="6970"/>
                  </a:lnTo>
                  <a:lnTo>
                    <a:pt x="204641" y="6989"/>
                  </a:lnTo>
                  <a:lnTo>
                    <a:pt x="204936" y="7146"/>
                  </a:lnTo>
                  <a:lnTo>
                    <a:pt x="205543" y="7217"/>
                  </a:lnTo>
                  <a:lnTo>
                    <a:pt x="208552" y="7206"/>
                  </a:lnTo>
                  <a:lnTo>
                    <a:pt x="209627" y="7123"/>
                  </a:lnTo>
                  <a:lnTo>
                    <a:pt x="209595" y="6121"/>
                  </a:lnTo>
                  <a:lnTo>
                    <a:pt x="209687" y="5946"/>
                  </a:lnTo>
                  <a:lnTo>
                    <a:pt x="211931" y="5937"/>
                  </a:lnTo>
                  <a:lnTo>
                    <a:pt x="211881" y="4603"/>
                  </a:lnTo>
                  <a:lnTo>
                    <a:pt x="214561" y="4544"/>
                  </a:lnTo>
                  <a:lnTo>
                    <a:pt x="214250" y="8937"/>
                  </a:lnTo>
                  <a:lnTo>
                    <a:pt x="214570" y="9853"/>
                  </a:lnTo>
                  <a:lnTo>
                    <a:pt x="215227" y="10594"/>
                  </a:lnTo>
                  <a:lnTo>
                    <a:pt x="215611" y="11436"/>
                  </a:lnTo>
                  <a:lnTo>
                    <a:pt x="215685" y="11730"/>
                  </a:lnTo>
                  <a:lnTo>
                    <a:pt x="215740" y="14801"/>
                  </a:lnTo>
                  <a:lnTo>
                    <a:pt x="215648" y="15378"/>
                  </a:lnTo>
                  <a:lnTo>
                    <a:pt x="214866" y="18084"/>
                  </a:lnTo>
                  <a:lnTo>
                    <a:pt x="214807" y="18565"/>
                  </a:lnTo>
                  <a:lnTo>
                    <a:pt x="215009" y="18680"/>
                  </a:lnTo>
                  <a:lnTo>
                    <a:pt x="215541" y="18639"/>
                  </a:lnTo>
                  <a:lnTo>
                    <a:pt x="215583" y="19455"/>
                  </a:lnTo>
                  <a:lnTo>
                    <a:pt x="215505" y="19943"/>
                  </a:lnTo>
                  <a:lnTo>
                    <a:pt x="215963" y="20789"/>
                  </a:lnTo>
                  <a:lnTo>
                    <a:pt x="216197" y="20637"/>
                  </a:lnTo>
                  <a:lnTo>
                    <a:pt x="216597" y="20141"/>
                  </a:lnTo>
                  <a:lnTo>
                    <a:pt x="216821" y="19541"/>
                  </a:lnTo>
                  <a:lnTo>
                    <a:pt x="216945" y="19325"/>
                  </a:lnTo>
                  <a:lnTo>
                    <a:pt x="217087" y="19250"/>
                  </a:lnTo>
                  <a:lnTo>
                    <a:pt x="217190" y="19411"/>
                  </a:lnTo>
                  <a:lnTo>
                    <a:pt x="217232" y="20156"/>
                  </a:lnTo>
                  <a:lnTo>
                    <a:pt x="217388" y="20421"/>
                  </a:lnTo>
                  <a:lnTo>
                    <a:pt x="218381" y="20786"/>
                  </a:lnTo>
                  <a:lnTo>
                    <a:pt x="219133" y="20570"/>
                  </a:lnTo>
                  <a:lnTo>
                    <a:pt x="219715" y="20138"/>
                  </a:lnTo>
                  <a:lnTo>
                    <a:pt x="219750" y="19784"/>
                  </a:lnTo>
                  <a:lnTo>
                    <a:pt x="219445" y="19788"/>
                  </a:lnTo>
                  <a:lnTo>
                    <a:pt x="218977" y="19568"/>
                  </a:lnTo>
                  <a:lnTo>
                    <a:pt x="219091" y="19329"/>
                  </a:lnTo>
                  <a:lnTo>
                    <a:pt x="219499" y="18960"/>
                  </a:lnTo>
                  <a:lnTo>
                    <a:pt x="220180" y="18957"/>
                  </a:lnTo>
                  <a:lnTo>
                    <a:pt x="220935" y="19263"/>
                  </a:lnTo>
                  <a:lnTo>
                    <a:pt x="221498" y="20467"/>
                  </a:lnTo>
                  <a:lnTo>
                    <a:pt x="221640" y="21015"/>
                  </a:lnTo>
                  <a:lnTo>
                    <a:pt x="222491" y="20449"/>
                  </a:lnTo>
                  <a:lnTo>
                    <a:pt x="222782" y="20162"/>
                  </a:lnTo>
                  <a:lnTo>
                    <a:pt x="222846" y="19916"/>
                  </a:lnTo>
                  <a:lnTo>
                    <a:pt x="222694" y="19346"/>
                  </a:lnTo>
                  <a:lnTo>
                    <a:pt x="222942" y="19290"/>
                  </a:lnTo>
                  <a:lnTo>
                    <a:pt x="223675" y="19458"/>
                  </a:lnTo>
                  <a:lnTo>
                    <a:pt x="223778" y="20098"/>
                  </a:lnTo>
                  <a:lnTo>
                    <a:pt x="223704" y="20493"/>
                  </a:lnTo>
                  <a:lnTo>
                    <a:pt x="223981" y="20914"/>
                  </a:lnTo>
                  <a:lnTo>
                    <a:pt x="224676" y="21503"/>
                  </a:lnTo>
                  <a:lnTo>
                    <a:pt x="224747" y="21178"/>
                  </a:lnTo>
                  <a:lnTo>
                    <a:pt x="224952" y="20947"/>
                  </a:lnTo>
                  <a:lnTo>
                    <a:pt x="225268" y="20843"/>
                  </a:lnTo>
                  <a:lnTo>
                    <a:pt x="225573" y="20999"/>
                  </a:lnTo>
                  <a:lnTo>
                    <a:pt x="225541" y="21152"/>
                  </a:lnTo>
                  <a:lnTo>
                    <a:pt x="225261" y="21260"/>
                  </a:lnTo>
                  <a:lnTo>
                    <a:pt x="225360" y="21510"/>
                  </a:lnTo>
                  <a:lnTo>
                    <a:pt x="226711" y="21513"/>
                  </a:lnTo>
                  <a:lnTo>
                    <a:pt x="226775" y="21051"/>
                  </a:lnTo>
                  <a:lnTo>
                    <a:pt x="226385" y="20835"/>
                  </a:lnTo>
                  <a:lnTo>
                    <a:pt x="226236" y="20671"/>
                  </a:lnTo>
                  <a:lnTo>
                    <a:pt x="226172" y="20481"/>
                  </a:lnTo>
                  <a:lnTo>
                    <a:pt x="226970" y="20402"/>
                  </a:lnTo>
                  <a:lnTo>
                    <a:pt x="227339" y="20481"/>
                  </a:lnTo>
                  <a:lnTo>
                    <a:pt x="227658" y="20648"/>
                  </a:lnTo>
                  <a:lnTo>
                    <a:pt x="227577" y="21017"/>
                  </a:lnTo>
                  <a:lnTo>
                    <a:pt x="227608" y="21181"/>
                  </a:lnTo>
                  <a:lnTo>
                    <a:pt x="228137" y="21785"/>
                  </a:lnTo>
                  <a:lnTo>
                    <a:pt x="228726" y="21348"/>
                  </a:lnTo>
                  <a:lnTo>
                    <a:pt x="228614" y="21105"/>
                  </a:lnTo>
                  <a:lnTo>
                    <a:pt x="228208" y="20738"/>
                  </a:lnTo>
                  <a:lnTo>
                    <a:pt x="228193" y="20577"/>
                  </a:lnTo>
                  <a:lnTo>
                    <a:pt x="228935" y="20033"/>
                  </a:lnTo>
                  <a:lnTo>
                    <a:pt x="229006" y="20320"/>
                  </a:lnTo>
                  <a:lnTo>
                    <a:pt x="228793" y="20488"/>
                  </a:lnTo>
                  <a:lnTo>
                    <a:pt x="228764" y="20704"/>
                  </a:lnTo>
                  <a:lnTo>
                    <a:pt x="229608" y="21404"/>
                  </a:lnTo>
                  <a:lnTo>
                    <a:pt x="230573" y="22079"/>
                  </a:lnTo>
                  <a:lnTo>
                    <a:pt x="230906" y="22690"/>
                  </a:lnTo>
                  <a:lnTo>
                    <a:pt x="231814" y="22694"/>
                  </a:lnTo>
                  <a:lnTo>
                    <a:pt x="231974" y="22887"/>
                  </a:lnTo>
                  <a:lnTo>
                    <a:pt x="232073" y="23182"/>
                  </a:lnTo>
                  <a:lnTo>
                    <a:pt x="233325" y="22489"/>
                  </a:lnTo>
                  <a:lnTo>
                    <a:pt x="233551" y="22250"/>
                  </a:lnTo>
                  <a:lnTo>
                    <a:pt x="233956" y="22291"/>
                  </a:lnTo>
                  <a:lnTo>
                    <a:pt x="233937" y="24420"/>
                  </a:lnTo>
                  <a:lnTo>
                    <a:pt x="233678" y="25419"/>
                  </a:lnTo>
                  <a:lnTo>
                    <a:pt x="233742" y="27528"/>
                  </a:lnTo>
                  <a:lnTo>
                    <a:pt x="234029" y="27476"/>
                  </a:lnTo>
                  <a:lnTo>
                    <a:pt x="234185" y="27640"/>
                  </a:lnTo>
                  <a:lnTo>
                    <a:pt x="234269" y="34783"/>
                  </a:lnTo>
                  <a:lnTo>
                    <a:pt x="234368" y="35190"/>
                  </a:lnTo>
                  <a:lnTo>
                    <a:pt x="234799" y="35858"/>
                  </a:lnTo>
                  <a:lnTo>
                    <a:pt x="233825" y="36766"/>
                  </a:lnTo>
                  <a:lnTo>
                    <a:pt x="233535" y="36903"/>
                  </a:lnTo>
                  <a:lnTo>
                    <a:pt x="232639" y="36896"/>
                  </a:lnTo>
                  <a:lnTo>
                    <a:pt x="232207" y="36788"/>
                  </a:lnTo>
                  <a:lnTo>
                    <a:pt x="231785" y="36575"/>
                  </a:lnTo>
                  <a:lnTo>
                    <a:pt x="230910" y="35923"/>
                  </a:lnTo>
                  <a:lnTo>
                    <a:pt x="229755" y="35554"/>
                  </a:lnTo>
                  <a:lnTo>
                    <a:pt x="228664" y="34854"/>
                  </a:lnTo>
                  <a:lnTo>
                    <a:pt x="228267" y="34865"/>
                  </a:lnTo>
                  <a:lnTo>
                    <a:pt x="227889" y="35062"/>
                  </a:lnTo>
                  <a:lnTo>
                    <a:pt x="227131" y="36248"/>
                  </a:lnTo>
                  <a:lnTo>
                    <a:pt x="227453" y="36603"/>
                  </a:lnTo>
                  <a:lnTo>
                    <a:pt x="227273" y="37411"/>
                  </a:lnTo>
                  <a:lnTo>
                    <a:pt x="227251" y="38037"/>
                  </a:lnTo>
                  <a:lnTo>
                    <a:pt x="227988" y="38891"/>
                  </a:lnTo>
                  <a:lnTo>
                    <a:pt x="228015" y="39690"/>
                  </a:lnTo>
                  <a:lnTo>
                    <a:pt x="227788" y="39818"/>
                  </a:lnTo>
                  <a:lnTo>
                    <a:pt x="227513" y="39719"/>
                  </a:lnTo>
                  <a:lnTo>
                    <a:pt x="227246" y="39739"/>
                  </a:lnTo>
                  <a:lnTo>
                    <a:pt x="226912" y="39893"/>
                  </a:lnTo>
                  <a:lnTo>
                    <a:pt x="226608" y="40194"/>
                  </a:lnTo>
                  <a:lnTo>
                    <a:pt x="226527" y="40940"/>
                  </a:lnTo>
                  <a:lnTo>
                    <a:pt x="226241" y="41827"/>
                  </a:lnTo>
                  <a:lnTo>
                    <a:pt x="225376" y="41730"/>
                  </a:lnTo>
                  <a:lnTo>
                    <a:pt x="225068" y="41783"/>
                  </a:lnTo>
                  <a:lnTo>
                    <a:pt x="224049" y="42223"/>
                  </a:lnTo>
                  <a:lnTo>
                    <a:pt x="223787" y="42499"/>
                  </a:lnTo>
                  <a:lnTo>
                    <a:pt x="223358" y="42775"/>
                  </a:lnTo>
                  <a:lnTo>
                    <a:pt x="222649" y="43095"/>
                  </a:lnTo>
                  <a:lnTo>
                    <a:pt x="221211" y="43911"/>
                  </a:lnTo>
                  <a:lnTo>
                    <a:pt x="220015" y="44362"/>
                  </a:lnTo>
                  <a:lnTo>
                    <a:pt x="219363" y="44522"/>
                  </a:lnTo>
                  <a:lnTo>
                    <a:pt x="218999" y="44481"/>
                  </a:lnTo>
                  <a:lnTo>
                    <a:pt x="218747" y="44250"/>
                  </a:lnTo>
                  <a:lnTo>
                    <a:pt x="218298" y="44022"/>
                  </a:lnTo>
                  <a:lnTo>
                    <a:pt x="216482" y="43655"/>
                  </a:lnTo>
                  <a:lnTo>
                    <a:pt x="216007" y="45755"/>
                  </a:lnTo>
                  <a:lnTo>
                    <a:pt x="222471" y="45529"/>
                  </a:lnTo>
                  <a:lnTo>
                    <a:pt x="222686" y="52975"/>
                  </a:lnTo>
                  <a:lnTo>
                    <a:pt x="222488" y="53023"/>
                  </a:lnTo>
                  <a:lnTo>
                    <a:pt x="222534" y="54290"/>
                  </a:lnTo>
                  <a:lnTo>
                    <a:pt x="225049" y="54263"/>
                  </a:lnTo>
                  <a:lnTo>
                    <a:pt x="225169" y="54464"/>
                  </a:lnTo>
                  <a:lnTo>
                    <a:pt x="227617" y="54393"/>
                  </a:lnTo>
                  <a:lnTo>
                    <a:pt x="227688" y="56539"/>
                  </a:lnTo>
                  <a:lnTo>
                    <a:pt x="227816" y="56615"/>
                  </a:lnTo>
                  <a:lnTo>
                    <a:pt x="227879" y="56763"/>
                  </a:lnTo>
                  <a:lnTo>
                    <a:pt x="227944" y="58868"/>
                  </a:lnTo>
                  <a:lnTo>
                    <a:pt x="229319" y="58834"/>
                  </a:lnTo>
                  <a:lnTo>
                    <a:pt x="229354" y="60189"/>
                  </a:lnTo>
                  <a:lnTo>
                    <a:pt x="226628" y="60196"/>
                  </a:lnTo>
                  <a:lnTo>
                    <a:pt x="225415" y="60200"/>
                  </a:lnTo>
                  <a:lnTo>
                    <a:pt x="223758" y="60214"/>
                  </a:lnTo>
                  <a:lnTo>
                    <a:pt x="223782" y="61374"/>
                  </a:lnTo>
                  <a:lnTo>
                    <a:pt x="222682" y="61396"/>
                  </a:lnTo>
                  <a:lnTo>
                    <a:pt x="222810" y="66107"/>
                  </a:lnTo>
                  <a:lnTo>
                    <a:pt x="222887" y="68459"/>
                  </a:lnTo>
                  <a:lnTo>
                    <a:pt x="220653" y="68532"/>
                  </a:lnTo>
                  <a:lnTo>
                    <a:pt x="220706" y="69546"/>
                  </a:lnTo>
                  <a:lnTo>
                    <a:pt x="221454" y="70291"/>
                  </a:lnTo>
                  <a:lnTo>
                    <a:pt x="221627" y="70612"/>
                  </a:lnTo>
                  <a:lnTo>
                    <a:pt x="221626" y="72896"/>
                  </a:lnTo>
                  <a:lnTo>
                    <a:pt x="225901" y="72955"/>
                  </a:lnTo>
                  <a:lnTo>
                    <a:pt x="226311" y="72944"/>
                  </a:lnTo>
                  <a:lnTo>
                    <a:pt x="226512" y="72821"/>
                  </a:lnTo>
                  <a:lnTo>
                    <a:pt x="226343" y="83952"/>
                  </a:lnTo>
                  <a:lnTo>
                    <a:pt x="228536" y="83944"/>
                  </a:lnTo>
                  <a:lnTo>
                    <a:pt x="228518" y="86858"/>
                  </a:lnTo>
                  <a:lnTo>
                    <a:pt x="234699" y="86955"/>
                  </a:lnTo>
                  <a:lnTo>
                    <a:pt x="234791" y="85699"/>
                  </a:lnTo>
                  <a:lnTo>
                    <a:pt x="235253" y="85699"/>
                  </a:lnTo>
                  <a:lnTo>
                    <a:pt x="236115" y="85089"/>
                  </a:lnTo>
                  <a:lnTo>
                    <a:pt x="236923" y="84772"/>
                  </a:lnTo>
                  <a:lnTo>
                    <a:pt x="237873" y="84601"/>
                  </a:lnTo>
                  <a:lnTo>
                    <a:pt x="238498" y="84252"/>
                  </a:lnTo>
                  <a:lnTo>
                    <a:pt x="238745" y="84195"/>
                  </a:lnTo>
                  <a:lnTo>
                    <a:pt x="239404" y="84247"/>
                  </a:lnTo>
                  <a:lnTo>
                    <a:pt x="239926" y="84415"/>
                  </a:lnTo>
                  <a:lnTo>
                    <a:pt x="240212" y="84387"/>
                  </a:lnTo>
                  <a:lnTo>
                    <a:pt x="240819" y="84087"/>
                  </a:lnTo>
                  <a:lnTo>
                    <a:pt x="242312" y="82909"/>
                  </a:lnTo>
                  <a:lnTo>
                    <a:pt x="242467" y="82681"/>
                  </a:lnTo>
                  <a:lnTo>
                    <a:pt x="242527" y="82368"/>
                  </a:lnTo>
                  <a:lnTo>
                    <a:pt x="242956" y="82512"/>
                  </a:lnTo>
                  <a:lnTo>
                    <a:pt x="242940" y="83039"/>
                  </a:lnTo>
                  <a:lnTo>
                    <a:pt x="248890" y="83157"/>
                  </a:lnTo>
                  <a:lnTo>
                    <a:pt x="251869" y="83132"/>
                  </a:lnTo>
                  <a:lnTo>
                    <a:pt x="252572" y="83114"/>
                  </a:lnTo>
                  <a:lnTo>
                    <a:pt x="254094" y="83293"/>
                  </a:lnTo>
                  <a:lnTo>
                    <a:pt x="254983" y="83618"/>
                  </a:lnTo>
                  <a:lnTo>
                    <a:pt x="255167" y="83711"/>
                  </a:lnTo>
                  <a:lnTo>
                    <a:pt x="255375" y="84155"/>
                  </a:lnTo>
                  <a:lnTo>
                    <a:pt x="256446" y="85231"/>
                  </a:lnTo>
                  <a:lnTo>
                    <a:pt x="257269" y="85190"/>
                  </a:lnTo>
                  <a:lnTo>
                    <a:pt x="257883" y="85696"/>
                  </a:lnTo>
                  <a:lnTo>
                    <a:pt x="258293" y="85871"/>
                  </a:lnTo>
                  <a:lnTo>
                    <a:pt x="259198" y="85830"/>
                  </a:lnTo>
                  <a:lnTo>
                    <a:pt x="259204" y="88404"/>
                  </a:lnTo>
                  <a:lnTo>
                    <a:pt x="259225" y="97952"/>
                  </a:lnTo>
                  <a:lnTo>
                    <a:pt x="259263" y="110069"/>
                  </a:lnTo>
                  <a:lnTo>
                    <a:pt x="259310" y="131990"/>
                  </a:lnTo>
                  <a:lnTo>
                    <a:pt x="258573" y="131990"/>
                  </a:lnTo>
                  <a:lnTo>
                    <a:pt x="258377" y="132303"/>
                  </a:lnTo>
                  <a:lnTo>
                    <a:pt x="258634" y="132669"/>
                  </a:lnTo>
                  <a:lnTo>
                    <a:pt x="258958" y="133339"/>
                  </a:lnTo>
                  <a:lnTo>
                    <a:pt x="258722" y="133917"/>
                  </a:lnTo>
                  <a:lnTo>
                    <a:pt x="258409" y="134290"/>
                  </a:lnTo>
                  <a:lnTo>
                    <a:pt x="258596" y="134819"/>
                  </a:lnTo>
                  <a:lnTo>
                    <a:pt x="259374" y="136507"/>
                  </a:lnTo>
                  <a:lnTo>
                    <a:pt x="259768" y="136525"/>
                  </a:lnTo>
                  <a:lnTo>
                    <a:pt x="259937" y="136425"/>
                  </a:lnTo>
                  <a:lnTo>
                    <a:pt x="259877" y="136179"/>
                  </a:lnTo>
                  <a:lnTo>
                    <a:pt x="259592" y="135899"/>
                  </a:lnTo>
                  <a:lnTo>
                    <a:pt x="259669" y="135713"/>
                  </a:lnTo>
                  <a:lnTo>
                    <a:pt x="259894" y="135594"/>
                  </a:lnTo>
                  <a:lnTo>
                    <a:pt x="260236" y="135731"/>
                  </a:lnTo>
                  <a:lnTo>
                    <a:pt x="260697" y="136555"/>
                  </a:lnTo>
                  <a:lnTo>
                    <a:pt x="261165" y="137904"/>
                  </a:lnTo>
                  <a:lnTo>
                    <a:pt x="260778" y="138269"/>
                  </a:lnTo>
                  <a:lnTo>
                    <a:pt x="260409" y="139708"/>
                  </a:lnTo>
                  <a:lnTo>
                    <a:pt x="260423" y="139868"/>
                  </a:lnTo>
                  <a:lnTo>
                    <a:pt x="260585" y="139931"/>
                  </a:lnTo>
                  <a:lnTo>
                    <a:pt x="260694" y="140114"/>
                  </a:lnTo>
                  <a:lnTo>
                    <a:pt x="261303" y="142357"/>
                  </a:lnTo>
                  <a:lnTo>
                    <a:pt x="261021" y="142689"/>
                  </a:lnTo>
                  <a:lnTo>
                    <a:pt x="260800" y="143446"/>
                  </a:lnTo>
                  <a:lnTo>
                    <a:pt x="261401" y="145178"/>
                  </a:lnTo>
                  <a:lnTo>
                    <a:pt x="261640" y="145314"/>
                  </a:lnTo>
                  <a:lnTo>
                    <a:pt x="262077" y="145862"/>
                  </a:lnTo>
                  <a:lnTo>
                    <a:pt x="261883" y="146123"/>
                  </a:lnTo>
                  <a:lnTo>
                    <a:pt x="261331" y="146272"/>
                  </a:lnTo>
                  <a:lnTo>
                    <a:pt x="260762" y="147238"/>
                  </a:lnTo>
                  <a:lnTo>
                    <a:pt x="260790" y="147957"/>
                  </a:lnTo>
                  <a:lnTo>
                    <a:pt x="261725" y="148270"/>
                  </a:lnTo>
                  <a:lnTo>
                    <a:pt x="261789" y="148740"/>
                  </a:lnTo>
                  <a:lnTo>
                    <a:pt x="261328" y="148725"/>
                  </a:lnTo>
                  <a:lnTo>
                    <a:pt x="261328" y="149437"/>
                  </a:lnTo>
                  <a:lnTo>
                    <a:pt x="261666" y="150156"/>
                  </a:lnTo>
                  <a:lnTo>
                    <a:pt x="261750" y="151147"/>
                  </a:lnTo>
                  <a:lnTo>
                    <a:pt x="261613" y="151770"/>
                  </a:lnTo>
                  <a:lnTo>
                    <a:pt x="261220" y="152168"/>
                  </a:lnTo>
                  <a:lnTo>
                    <a:pt x="260422" y="152705"/>
                  </a:lnTo>
                  <a:lnTo>
                    <a:pt x="259558" y="153812"/>
                  </a:lnTo>
                  <a:lnTo>
                    <a:pt x="259544" y="154267"/>
                  </a:lnTo>
                  <a:lnTo>
                    <a:pt x="259748" y="154677"/>
                  </a:lnTo>
                  <a:lnTo>
                    <a:pt x="260177" y="155247"/>
                  </a:lnTo>
                  <a:lnTo>
                    <a:pt x="260235" y="155664"/>
                  </a:lnTo>
                  <a:lnTo>
                    <a:pt x="259987" y="155955"/>
                  </a:lnTo>
                  <a:lnTo>
                    <a:pt x="261561" y="157088"/>
                  </a:lnTo>
                  <a:lnTo>
                    <a:pt x="263641" y="157386"/>
                  </a:lnTo>
                  <a:lnTo>
                    <a:pt x="263883" y="157479"/>
                  </a:lnTo>
                  <a:lnTo>
                    <a:pt x="266401" y="158627"/>
                  </a:lnTo>
                  <a:lnTo>
                    <a:pt x="267114" y="159324"/>
                  </a:lnTo>
                  <a:lnTo>
                    <a:pt x="266907" y="159473"/>
                  </a:lnTo>
                  <a:lnTo>
                    <a:pt x="266781" y="159682"/>
                  </a:lnTo>
                  <a:lnTo>
                    <a:pt x="266671" y="161504"/>
                  </a:lnTo>
                  <a:lnTo>
                    <a:pt x="267289" y="161534"/>
                  </a:lnTo>
                  <a:lnTo>
                    <a:pt x="267686" y="161829"/>
                  </a:lnTo>
                  <a:lnTo>
                    <a:pt x="266489" y="162175"/>
                  </a:lnTo>
                  <a:lnTo>
                    <a:pt x="266408" y="162525"/>
                  </a:lnTo>
                  <a:lnTo>
                    <a:pt x="266854" y="163386"/>
                  </a:lnTo>
                  <a:lnTo>
                    <a:pt x="269185" y="163346"/>
                  </a:lnTo>
                  <a:lnTo>
                    <a:pt x="269132" y="163488"/>
                  </a:lnTo>
                  <a:lnTo>
                    <a:pt x="268918" y="163670"/>
                  </a:lnTo>
                  <a:lnTo>
                    <a:pt x="267959" y="164166"/>
                  </a:lnTo>
                  <a:lnTo>
                    <a:pt x="267917" y="163953"/>
                  </a:lnTo>
                  <a:lnTo>
                    <a:pt x="267693" y="163625"/>
                  </a:lnTo>
                  <a:lnTo>
                    <a:pt x="267500" y="163599"/>
                  </a:lnTo>
                  <a:lnTo>
                    <a:pt x="267363" y="163674"/>
                  </a:lnTo>
                  <a:lnTo>
                    <a:pt x="267380" y="164799"/>
                  </a:lnTo>
                  <a:lnTo>
                    <a:pt x="267524" y="165071"/>
                  </a:lnTo>
                  <a:lnTo>
                    <a:pt x="267555" y="165421"/>
                  </a:lnTo>
                  <a:lnTo>
                    <a:pt x="267541" y="165698"/>
                  </a:lnTo>
                  <a:lnTo>
                    <a:pt x="267414" y="166127"/>
                  </a:lnTo>
                  <a:lnTo>
                    <a:pt x="267169" y="166485"/>
                  </a:lnTo>
                  <a:lnTo>
                    <a:pt x="266916" y="166519"/>
                  </a:lnTo>
                  <a:lnTo>
                    <a:pt x="266421" y="166373"/>
                  </a:lnTo>
                  <a:lnTo>
                    <a:pt x="266161" y="166127"/>
                  </a:lnTo>
                  <a:lnTo>
                    <a:pt x="265986" y="166071"/>
                  </a:lnTo>
                  <a:lnTo>
                    <a:pt x="265796" y="167048"/>
                  </a:lnTo>
                  <a:lnTo>
                    <a:pt x="265659" y="168344"/>
                  </a:lnTo>
                  <a:lnTo>
                    <a:pt x="264929" y="167633"/>
                  </a:lnTo>
                  <a:lnTo>
                    <a:pt x="264374" y="168520"/>
                  </a:lnTo>
                  <a:lnTo>
                    <a:pt x="263841" y="169671"/>
                  </a:lnTo>
                  <a:lnTo>
                    <a:pt x="263929" y="170226"/>
                  </a:lnTo>
                  <a:lnTo>
                    <a:pt x="263557" y="170812"/>
                  </a:lnTo>
                  <a:lnTo>
                    <a:pt x="262893" y="171453"/>
                  </a:lnTo>
                  <a:lnTo>
                    <a:pt x="261672" y="170894"/>
                  </a:lnTo>
                  <a:lnTo>
                    <a:pt x="260167" y="171148"/>
                  </a:lnTo>
                  <a:lnTo>
                    <a:pt x="259854" y="171267"/>
                  </a:lnTo>
                  <a:lnTo>
                    <a:pt x="259647" y="171237"/>
                  </a:lnTo>
                  <a:lnTo>
                    <a:pt x="258026" y="169933"/>
                  </a:lnTo>
                  <a:lnTo>
                    <a:pt x="254567" y="168633"/>
                  </a:lnTo>
                  <a:lnTo>
                    <a:pt x="253518" y="168018"/>
                  </a:lnTo>
                  <a:lnTo>
                    <a:pt x="252139" y="166996"/>
                  </a:lnTo>
                  <a:lnTo>
                    <a:pt x="251493" y="166631"/>
                  </a:lnTo>
                  <a:lnTo>
                    <a:pt x="251619" y="167112"/>
                  </a:lnTo>
                  <a:lnTo>
                    <a:pt x="251443" y="167764"/>
                  </a:lnTo>
                  <a:lnTo>
                    <a:pt x="251078" y="168188"/>
                  </a:lnTo>
                  <a:lnTo>
                    <a:pt x="250948" y="168077"/>
                  </a:lnTo>
                  <a:lnTo>
                    <a:pt x="250801" y="167607"/>
                  </a:lnTo>
                  <a:lnTo>
                    <a:pt x="250801" y="167178"/>
                  </a:lnTo>
                  <a:lnTo>
                    <a:pt x="250320" y="166295"/>
                  </a:lnTo>
                  <a:lnTo>
                    <a:pt x="249815" y="165825"/>
                  </a:lnTo>
                  <a:lnTo>
                    <a:pt x="248702" y="165818"/>
                  </a:lnTo>
                  <a:lnTo>
                    <a:pt x="248411" y="166034"/>
                  </a:lnTo>
                  <a:lnTo>
                    <a:pt x="248025" y="166485"/>
                  </a:lnTo>
                  <a:lnTo>
                    <a:pt x="248000" y="166981"/>
                  </a:lnTo>
                  <a:lnTo>
                    <a:pt x="248095" y="168210"/>
                  </a:lnTo>
                  <a:lnTo>
                    <a:pt x="247544" y="168363"/>
                  </a:lnTo>
                  <a:lnTo>
                    <a:pt x="246593" y="168136"/>
                  </a:lnTo>
                  <a:lnTo>
                    <a:pt x="246638" y="168892"/>
                  </a:lnTo>
                  <a:lnTo>
                    <a:pt x="246842" y="169217"/>
                  </a:lnTo>
                  <a:lnTo>
                    <a:pt x="246526" y="169914"/>
                  </a:lnTo>
                  <a:lnTo>
                    <a:pt x="246144" y="169731"/>
                  </a:lnTo>
                  <a:lnTo>
                    <a:pt x="245912" y="169761"/>
                  </a:lnTo>
                  <a:lnTo>
                    <a:pt x="245610" y="169933"/>
                  </a:lnTo>
                  <a:lnTo>
                    <a:pt x="245498" y="170167"/>
                  </a:lnTo>
                  <a:lnTo>
                    <a:pt x="244954" y="172422"/>
                  </a:lnTo>
                  <a:lnTo>
                    <a:pt x="243954" y="172560"/>
                  </a:lnTo>
                  <a:lnTo>
                    <a:pt x="243895" y="172877"/>
                  </a:lnTo>
                  <a:lnTo>
                    <a:pt x="244239" y="174200"/>
                  </a:lnTo>
                  <a:lnTo>
                    <a:pt x="244653" y="175154"/>
                  </a:lnTo>
                  <a:lnTo>
                    <a:pt x="244979" y="175545"/>
                  </a:lnTo>
                  <a:lnTo>
                    <a:pt x="245113" y="175958"/>
                  </a:lnTo>
                  <a:lnTo>
                    <a:pt x="245157" y="177235"/>
                  </a:lnTo>
                  <a:lnTo>
                    <a:pt x="241080" y="177432"/>
                  </a:lnTo>
                  <a:lnTo>
                    <a:pt x="241080" y="177670"/>
                  </a:lnTo>
                  <a:lnTo>
                    <a:pt x="241083" y="179978"/>
                  </a:lnTo>
                  <a:lnTo>
                    <a:pt x="240156" y="180084"/>
                  </a:lnTo>
                  <a:lnTo>
                    <a:pt x="240354" y="180176"/>
                  </a:lnTo>
                  <a:lnTo>
                    <a:pt x="240568" y="180403"/>
                  </a:lnTo>
                  <a:lnTo>
                    <a:pt x="240607" y="180642"/>
                  </a:lnTo>
                  <a:lnTo>
                    <a:pt x="239556" y="181775"/>
                  </a:lnTo>
                  <a:lnTo>
                    <a:pt x="238999" y="181828"/>
                  </a:lnTo>
                  <a:lnTo>
                    <a:pt x="238639" y="177734"/>
                  </a:lnTo>
                  <a:lnTo>
                    <a:pt x="237665" y="178068"/>
                  </a:lnTo>
                  <a:lnTo>
                    <a:pt x="235527" y="178135"/>
                  </a:lnTo>
                  <a:lnTo>
                    <a:pt x="235367" y="176301"/>
                  </a:lnTo>
                  <a:lnTo>
                    <a:pt x="235527" y="175686"/>
                  </a:lnTo>
                  <a:lnTo>
                    <a:pt x="235980" y="175160"/>
                  </a:lnTo>
                  <a:lnTo>
                    <a:pt x="236499" y="174873"/>
                  </a:lnTo>
                  <a:lnTo>
                    <a:pt x="237082" y="175038"/>
                  </a:lnTo>
                  <a:lnTo>
                    <a:pt x="237817" y="174826"/>
                  </a:lnTo>
                  <a:lnTo>
                    <a:pt x="237833" y="174530"/>
                  </a:lnTo>
                  <a:lnTo>
                    <a:pt x="238295" y="173766"/>
                  </a:lnTo>
                  <a:lnTo>
                    <a:pt x="238667" y="173479"/>
                  </a:lnTo>
                  <a:lnTo>
                    <a:pt x="239072" y="172384"/>
                  </a:lnTo>
                  <a:lnTo>
                    <a:pt x="238928" y="171802"/>
                  </a:lnTo>
                  <a:lnTo>
                    <a:pt x="239123" y="169835"/>
                  </a:lnTo>
                  <a:lnTo>
                    <a:pt x="239107" y="169314"/>
                  </a:lnTo>
                  <a:lnTo>
                    <a:pt x="238736" y="168719"/>
                  </a:lnTo>
                  <a:lnTo>
                    <a:pt x="238501" y="167796"/>
                  </a:lnTo>
                  <a:lnTo>
                    <a:pt x="238256" y="167635"/>
                  </a:lnTo>
                  <a:lnTo>
                    <a:pt x="238102" y="167730"/>
                  </a:lnTo>
                  <a:lnTo>
                    <a:pt x="238115" y="167461"/>
                  </a:lnTo>
                  <a:lnTo>
                    <a:pt x="238493" y="166683"/>
                  </a:lnTo>
                  <a:lnTo>
                    <a:pt x="238932" y="166307"/>
                  </a:lnTo>
                  <a:lnTo>
                    <a:pt x="239357" y="166169"/>
                  </a:lnTo>
                  <a:lnTo>
                    <a:pt x="239586" y="165958"/>
                  </a:lnTo>
                  <a:lnTo>
                    <a:pt x="239536" y="165535"/>
                  </a:lnTo>
                  <a:lnTo>
                    <a:pt x="239408" y="165319"/>
                  </a:lnTo>
                  <a:lnTo>
                    <a:pt x="238675" y="165568"/>
                  </a:lnTo>
                  <a:lnTo>
                    <a:pt x="235796" y="165646"/>
                  </a:lnTo>
                  <a:lnTo>
                    <a:pt x="235807" y="163785"/>
                  </a:lnTo>
                  <a:lnTo>
                    <a:pt x="234227" y="163763"/>
                  </a:lnTo>
                  <a:lnTo>
                    <a:pt x="234246" y="159589"/>
                  </a:lnTo>
                  <a:lnTo>
                    <a:pt x="231612" y="159555"/>
                  </a:lnTo>
                  <a:lnTo>
                    <a:pt x="231099" y="159603"/>
                  </a:lnTo>
                  <a:lnTo>
                    <a:pt x="231071" y="165579"/>
                  </a:lnTo>
                  <a:lnTo>
                    <a:pt x="227965" y="165570"/>
                  </a:lnTo>
                  <a:lnTo>
                    <a:pt x="227951" y="172295"/>
                  </a:lnTo>
                  <a:lnTo>
                    <a:pt x="230722" y="171642"/>
                  </a:lnTo>
                  <a:lnTo>
                    <a:pt x="232495" y="173457"/>
                  </a:lnTo>
                  <a:lnTo>
                    <a:pt x="233014" y="174840"/>
                  </a:lnTo>
                  <a:lnTo>
                    <a:pt x="233483" y="175753"/>
                  </a:lnTo>
                  <a:lnTo>
                    <a:pt x="233368" y="176726"/>
                  </a:lnTo>
                  <a:lnTo>
                    <a:pt x="233139" y="177064"/>
                  </a:lnTo>
                  <a:lnTo>
                    <a:pt x="232649" y="177358"/>
                  </a:lnTo>
                  <a:lnTo>
                    <a:pt x="232212" y="178029"/>
                  </a:lnTo>
                  <a:lnTo>
                    <a:pt x="232366" y="178413"/>
                  </a:lnTo>
                  <a:lnTo>
                    <a:pt x="232388" y="178848"/>
                  </a:lnTo>
                  <a:lnTo>
                    <a:pt x="232327" y="179219"/>
                  </a:lnTo>
                  <a:lnTo>
                    <a:pt x="231264" y="180134"/>
                  </a:lnTo>
                  <a:lnTo>
                    <a:pt x="230728" y="180782"/>
                  </a:lnTo>
                  <a:lnTo>
                    <a:pt x="230934" y="181702"/>
                  </a:lnTo>
                  <a:lnTo>
                    <a:pt x="231135" y="181830"/>
                  </a:lnTo>
                  <a:lnTo>
                    <a:pt x="231623" y="181937"/>
                  </a:lnTo>
                  <a:lnTo>
                    <a:pt x="231839" y="182208"/>
                  </a:lnTo>
                  <a:lnTo>
                    <a:pt x="232054" y="182682"/>
                  </a:lnTo>
                  <a:lnTo>
                    <a:pt x="231971" y="183100"/>
                  </a:lnTo>
                  <a:lnTo>
                    <a:pt x="231655" y="183331"/>
                  </a:lnTo>
                  <a:lnTo>
                    <a:pt x="231303" y="183821"/>
                  </a:lnTo>
                  <a:lnTo>
                    <a:pt x="231250" y="184281"/>
                  </a:lnTo>
                  <a:lnTo>
                    <a:pt x="231352" y="185745"/>
                  </a:lnTo>
                  <a:lnTo>
                    <a:pt x="230989" y="187477"/>
                  </a:lnTo>
                  <a:lnTo>
                    <a:pt x="230707" y="188261"/>
                  </a:lnTo>
                  <a:lnTo>
                    <a:pt x="230333" y="188746"/>
                  </a:lnTo>
                  <a:lnTo>
                    <a:pt x="229401" y="188786"/>
                  </a:lnTo>
                  <a:lnTo>
                    <a:pt x="229065" y="188992"/>
                  </a:lnTo>
                  <a:lnTo>
                    <a:pt x="228188" y="188943"/>
                  </a:lnTo>
                  <a:lnTo>
                    <a:pt x="226655" y="189442"/>
                  </a:lnTo>
                  <a:lnTo>
                    <a:pt x="225892" y="190036"/>
                  </a:lnTo>
                  <a:lnTo>
                    <a:pt x="224985" y="190513"/>
                  </a:lnTo>
                  <a:lnTo>
                    <a:pt x="224533" y="190737"/>
                  </a:lnTo>
                  <a:lnTo>
                    <a:pt x="223592" y="190981"/>
                  </a:lnTo>
                  <a:lnTo>
                    <a:pt x="223553" y="191934"/>
                  </a:lnTo>
                  <a:lnTo>
                    <a:pt x="223357" y="192192"/>
                  </a:lnTo>
                  <a:lnTo>
                    <a:pt x="223176" y="192296"/>
                  </a:lnTo>
                  <a:lnTo>
                    <a:pt x="222689" y="192158"/>
                  </a:lnTo>
                  <a:lnTo>
                    <a:pt x="221725" y="191492"/>
                  </a:lnTo>
                  <a:lnTo>
                    <a:pt x="221599" y="190946"/>
                  </a:lnTo>
                  <a:lnTo>
                    <a:pt x="221004" y="191069"/>
                  </a:lnTo>
                  <a:lnTo>
                    <a:pt x="220155" y="190989"/>
                  </a:lnTo>
                  <a:lnTo>
                    <a:pt x="220034" y="190814"/>
                  </a:lnTo>
                  <a:lnTo>
                    <a:pt x="220202" y="190729"/>
                  </a:lnTo>
                  <a:lnTo>
                    <a:pt x="220291" y="190536"/>
                  </a:lnTo>
                  <a:lnTo>
                    <a:pt x="220244" y="190254"/>
                  </a:lnTo>
                  <a:lnTo>
                    <a:pt x="220143" y="190095"/>
                  </a:lnTo>
                  <a:lnTo>
                    <a:pt x="219509" y="189903"/>
                  </a:lnTo>
                  <a:lnTo>
                    <a:pt x="219191" y="189944"/>
                  </a:lnTo>
                  <a:lnTo>
                    <a:pt x="219056" y="190234"/>
                  </a:lnTo>
                  <a:lnTo>
                    <a:pt x="218294" y="190680"/>
                  </a:lnTo>
                  <a:lnTo>
                    <a:pt x="217296" y="190033"/>
                  </a:lnTo>
                  <a:lnTo>
                    <a:pt x="217203" y="189792"/>
                  </a:lnTo>
                  <a:lnTo>
                    <a:pt x="217203" y="189338"/>
                  </a:lnTo>
                  <a:lnTo>
                    <a:pt x="216446" y="189270"/>
                  </a:lnTo>
                  <a:lnTo>
                    <a:pt x="216184" y="189450"/>
                  </a:lnTo>
                  <a:lnTo>
                    <a:pt x="216217" y="189594"/>
                  </a:lnTo>
                  <a:lnTo>
                    <a:pt x="216589" y="191098"/>
                  </a:lnTo>
                  <a:lnTo>
                    <a:pt x="216756" y="191340"/>
                  </a:lnTo>
                  <a:lnTo>
                    <a:pt x="217324" y="191686"/>
                  </a:lnTo>
                  <a:lnTo>
                    <a:pt x="217533" y="192253"/>
                  </a:lnTo>
                  <a:lnTo>
                    <a:pt x="216326" y="193095"/>
                  </a:lnTo>
                  <a:lnTo>
                    <a:pt x="216954" y="194137"/>
                  </a:lnTo>
                  <a:lnTo>
                    <a:pt x="217444" y="194014"/>
                  </a:lnTo>
                  <a:lnTo>
                    <a:pt x="217808" y="194984"/>
                  </a:lnTo>
                  <a:lnTo>
                    <a:pt x="217766" y="195296"/>
                  </a:lnTo>
                  <a:lnTo>
                    <a:pt x="217142" y="195698"/>
                  </a:lnTo>
                  <a:lnTo>
                    <a:pt x="216946" y="195653"/>
                  </a:lnTo>
                  <a:lnTo>
                    <a:pt x="216804" y="195712"/>
                  </a:lnTo>
                  <a:lnTo>
                    <a:pt x="215314" y="196702"/>
                  </a:lnTo>
                  <a:lnTo>
                    <a:pt x="215253" y="196933"/>
                  </a:lnTo>
                  <a:lnTo>
                    <a:pt x="215275" y="197120"/>
                  </a:lnTo>
                  <a:lnTo>
                    <a:pt x="214471" y="198351"/>
                  </a:lnTo>
                  <a:lnTo>
                    <a:pt x="214236" y="198351"/>
                  </a:lnTo>
                  <a:lnTo>
                    <a:pt x="213939" y="198065"/>
                  </a:lnTo>
                  <a:lnTo>
                    <a:pt x="213919" y="197689"/>
                  </a:lnTo>
                  <a:lnTo>
                    <a:pt x="213386" y="198021"/>
                  </a:lnTo>
                  <a:lnTo>
                    <a:pt x="213319" y="198245"/>
                  </a:lnTo>
                  <a:lnTo>
                    <a:pt x="213157" y="198494"/>
                  </a:lnTo>
                  <a:lnTo>
                    <a:pt x="212861" y="199378"/>
                  </a:lnTo>
                  <a:lnTo>
                    <a:pt x="212653" y="199615"/>
                  </a:lnTo>
                  <a:lnTo>
                    <a:pt x="211857" y="199832"/>
                  </a:lnTo>
                  <a:lnTo>
                    <a:pt x="211244" y="199688"/>
                  </a:lnTo>
                  <a:lnTo>
                    <a:pt x="210699" y="199730"/>
                  </a:lnTo>
                  <a:lnTo>
                    <a:pt x="210587" y="199860"/>
                  </a:lnTo>
                  <a:lnTo>
                    <a:pt x="211335" y="202930"/>
                  </a:lnTo>
                  <a:lnTo>
                    <a:pt x="207931" y="202938"/>
                  </a:lnTo>
                  <a:lnTo>
                    <a:pt x="208060" y="203031"/>
                  </a:lnTo>
                  <a:lnTo>
                    <a:pt x="208018" y="203298"/>
                  </a:lnTo>
                  <a:lnTo>
                    <a:pt x="206839" y="204990"/>
                  </a:lnTo>
                  <a:lnTo>
                    <a:pt x="206544" y="205558"/>
                  </a:lnTo>
                  <a:lnTo>
                    <a:pt x="206165" y="205968"/>
                  </a:lnTo>
                  <a:lnTo>
                    <a:pt x="205703" y="206220"/>
                  </a:lnTo>
                  <a:lnTo>
                    <a:pt x="207350" y="212914"/>
                  </a:lnTo>
                  <a:lnTo>
                    <a:pt x="207790" y="212849"/>
                  </a:lnTo>
                  <a:lnTo>
                    <a:pt x="209693" y="212882"/>
                  </a:lnTo>
                  <a:lnTo>
                    <a:pt x="209486" y="213256"/>
                  </a:lnTo>
                  <a:lnTo>
                    <a:pt x="210341" y="213288"/>
                  </a:lnTo>
                  <a:lnTo>
                    <a:pt x="210380" y="213678"/>
                  </a:lnTo>
                  <a:lnTo>
                    <a:pt x="210820" y="216281"/>
                  </a:lnTo>
                  <a:lnTo>
                    <a:pt x="209888" y="216525"/>
                  </a:lnTo>
                  <a:lnTo>
                    <a:pt x="209571" y="215990"/>
                  </a:lnTo>
                  <a:lnTo>
                    <a:pt x="209344" y="215110"/>
                  </a:lnTo>
                  <a:lnTo>
                    <a:pt x="208586" y="215255"/>
                  </a:lnTo>
                  <a:lnTo>
                    <a:pt x="208937" y="217063"/>
                  </a:lnTo>
                  <a:lnTo>
                    <a:pt x="208976" y="217631"/>
                  </a:lnTo>
                  <a:lnTo>
                    <a:pt x="208453" y="218049"/>
                  </a:lnTo>
                  <a:lnTo>
                    <a:pt x="208048" y="218661"/>
                  </a:lnTo>
                  <a:lnTo>
                    <a:pt x="208028" y="220643"/>
                  </a:lnTo>
                  <a:lnTo>
                    <a:pt x="206544" y="220788"/>
                  </a:lnTo>
                  <a:lnTo>
                    <a:pt x="204391" y="221618"/>
                  </a:lnTo>
                  <a:lnTo>
                    <a:pt x="202482" y="222164"/>
                  </a:lnTo>
                  <a:lnTo>
                    <a:pt x="202129" y="220951"/>
                  </a:lnTo>
                  <a:lnTo>
                    <a:pt x="201858" y="220764"/>
                  </a:lnTo>
                  <a:lnTo>
                    <a:pt x="199367" y="221747"/>
                  </a:lnTo>
                  <a:lnTo>
                    <a:pt x="196538" y="222522"/>
                  </a:lnTo>
                  <a:lnTo>
                    <a:pt x="196216" y="222621"/>
                  </a:lnTo>
                  <a:lnTo>
                    <a:pt x="197016" y="225932"/>
                  </a:lnTo>
                  <a:lnTo>
                    <a:pt x="194866" y="224726"/>
                  </a:lnTo>
                  <a:lnTo>
                    <a:pt x="195372" y="226737"/>
                  </a:lnTo>
                  <a:lnTo>
                    <a:pt x="197069" y="226242"/>
                  </a:lnTo>
                  <a:lnTo>
                    <a:pt x="198620" y="232584"/>
                  </a:lnTo>
                  <a:lnTo>
                    <a:pt x="199440" y="235554"/>
                  </a:lnTo>
                  <a:lnTo>
                    <a:pt x="199600" y="235614"/>
                  </a:lnTo>
                  <a:lnTo>
                    <a:pt x="203083" y="234664"/>
                  </a:lnTo>
                  <a:lnTo>
                    <a:pt x="203421" y="235905"/>
                  </a:lnTo>
                  <a:lnTo>
                    <a:pt x="202992" y="236608"/>
                  </a:lnTo>
                  <a:lnTo>
                    <a:pt x="202856" y="237947"/>
                  </a:lnTo>
                  <a:lnTo>
                    <a:pt x="202390" y="239004"/>
                  </a:lnTo>
                  <a:lnTo>
                    <a:pt x="201594" y="240340"/>
                  </a:lnTo>
                  <a:lnTo>
                    <a:pt x="201785" y="241509"/>
                  </a:lnTo>
                  <a:lnTo>
                    <a:pt x="200462" y="241882"/>
                  </a:lnTo>
                  <a:lnTo>
                    <a:pt x="200776" y="243362"/>
                  </a:lnTo>
                  <a:lnTo>
                    <a:pt x="200991" y="244029"/>
                  </a:lnTo>
                  <a:lnTo>
                    <a:pt x="210504" y="236214"/>
                  </a:lnTo>
                  <a:lnTo>
                    <a:pt x="211156" y="236795"/>
                  </a:lnTo>
                  <a:lnTo>
                    <a:pt x="213131" y="236796"/>
                  </a:lnTo>
                  <a:lnTo>
                    <a:pt x="213384" y="236986"/>
                  </a:lnTo>
                  <a:lnTo>
                    <a:pt x="213544" y="238622"/>
                  </a:lnTo>
                  <a:lnTo>
                    <a:pt x="213552" y="239874"/>
                  </a:lnTo>
                  <a:lnTo>
                    <a:pt x="213994" y="239643"/>
                  </a:lnTo>
                  <a:lnTo>
                    <a:pt x="214273" y="239314"/>
                  </a:lnTo>
                  <a:lnTo>
                    <a:pt x="214615" y="238535"/>
                  </a:lnTo>
                  <a:lnTo>
                    <a:pt x="217012" y="238005"/>
                  </a:lnTo>
                  <a:lnTo>
                    <a:pt x="218422" y="237505"/>
                  </a:lnTo>
                  <a:lnTo>
                    <a:pt x="218851" y="237506"/>
                  </a:lnTo>
                  <a:lnTo>
                    <a:pt x="218859" y="235614"/>
                  </a:lnTo>
                  <a:lnTo>
                    <a:pt x="219740" y="235632"/>
                  </a:lnTo>
                  <a:lnTo>
                    <a:pt x="219748" y="235254"/>
                  </a:lnTo>
                  <a:lnTo>
                    <a:pt x="219825" y="235065"/>
                  </a:lnTo>
                  <a:lnTo>
                    <a:pt x="222006" y="235081"/>
                  </a:lnTo>
                  <a:lnTo>
                    <a:pt x="221998" y="235405"/>
                  </a:lnTo>
                  <a:lnTo>
                    <a:pt x="222976" y="235430"/>
                  </a:lnTo>
                  <a:lnTo>
                    <a:pt x="222504" y="236746"/>
                  </a:lnTo>
                  <a:lnTo>
                    <a:pt x="222213" y="238044"/>
                  </a:lnTo>
                  <a:lnTo>
                    <a:pt x="222116" y="238921"/>
                  </a:lnTo>
                  <a:lnTo>
                    <a:pt x="222024" y="242495"/>
                  </a:lnTo>
                  <a:lnTo>
                    <a:pt x="221988" y="248462"/>
                  </a:lnTo>
                  <a:lnTo>
                    <a:pt x="225722" y="248391"/>
                  </a:lnTo>
                  <a:lnTo>
                    <a:pt x="225725" y="247493"/>
                  </a:lnTo>
                  <a:lnTo>
                    <a:pt x="226009" y="245422"/>
                  </a:lnTo>
                  <a:lnTo>
                    <a:pt x="225940" y="245255"/>
                  </a:lnTo>
                  <a:lnTo>
                    <a:pt x="225634" y="245045"/>
                  </a:lnTo>
                  <a:lnTo>
                    <a:pt x="225594" y="244552"/>
                  </a:lnTo>
                  <a:lnTo>
                    <a:pt x="225701" y="244038"/>
                  </a:lnTo>
                  <a:lnTo>
                    <a:pt x="226092" y="243685"/>
                  </a:lnTo>
                  <a:lnTo>
                    <a:pt x="226469" y="243669"/>
                  </a:lnTo>
                  <a:lnTo>
                    <a:pt x="227023" y="244022"/>
                  </a:lnTo>
                  <a:lnTo>
                    <a:pt x="227262" y="244707"/>
                  </a:lnTo>
                  <a:lnTo>
                    <a:pt x="227416" y="244911"/>
                  </a:lnTo>
                  <a:lnTo>
                    <a:pt x="227692" y="245067"/>
                  </a:lnTo>
                  <a:lnTo>
                    <a:pt x="228200" y="244892"/>
                  </a:lnTo>
                  <a:lnTo>
                    <a:pt x="228860" y="245100"/>
                  </a:lnTo>
                  <a:lnTo>
                    <a:pt x="229806" y="244869"/>
                  </a:lnTo>
                  <a:lnTo>
                    <a:pt x="230229" y="244881"/>
                  </a:lnTo>
                  <a:lnTo>
                    <a:pt x="230259" y="245246"/>
                  </a:lnTo>
                  <a:lnTo>
                    <a:pt x="230458" y="245665"/>
                  </a:lnTo>
                  <a:lnTo>
                    <a:pt x="230990" y="246034"/>
                  </a:lnTo>
                  <a:lnTo>
                    <a:pt x="231011" y="245697"/>
                  </a:lnTo>
                  <a:lnTo>
                    <a:pt x="231235" y="245543"/>
                  </a:lnTo>
                  <a:lnTo>
                    <a:pt x="231849" y="245435"/>
                  </a:lnTo>
                  <a:lnTo>
                    <a:pt x="232541" y="244694"/>
                  </a:lnTo>
                  <a:lnTo>
                    <a:pt x="233210" y="244856"/>
                  </a:lnTo>
                  <a:lnTo>
                    <a:pt x="234378" y="245607"/>
                  </a:lnTo>
                  <a:lnTo>
                    <a:pt x="234679" y="245869"/>
                  </a:lnTo>
                  <a:lnTo>
                    <a:pt x="234694" y="246033"/>
                  </a:lnTo>
                  <a:lnTo>
                    <a:pt x="234540" y="246214"/>
                  </a:lnTo>
                  <a:lnTo>
                    <a:pt x="234117" y="246275"/>
                  </a:lnTo>
                  <a:lnTo>
                    <a:pt x="233878" y="246437"/>
                  </a:lnTo>
                  <a:lnTo>
                    <a:pt x="233885" y="247052"/>
                  </a:lnTo>
                  <a:lnTo>
                    <a:pt x="233401" y="247234"/>
                  </a:lnTo>
                  <a:lnTo>
                    <a:pt x="233248" y="247063"/>
                  </a:lnTo>
                  <a:lnTo>
                    <a:pt x="233028" y="247033"/>
                  </a:lnTo>
                  <a:lnTo>
                    <a:pt x="232211" y="247413"/>
                  </a:lnTo>
                  <a:lnTo>
                    <a:pt x="231841" y="248498"/>
                  </a:lnTo>
                  <a:lnTo>
                    <a:pt x="231897" y="248964"/>
                  </a:lnTo>
                  <a:lnTo>
                    <a:pt x="231994" y="249232"/>
                  </a:lnTo>
                  <a:lnTo>
                    <a:pt x="232371" y="249299"/>
                  </a:lnTo>
                  <a:lnTo>
                    <a:pt x="232678" y="249079"/>
                  </a:lnTo>
                  <a:lnTo>
                    <a:pt x="233017" y="249132"/>
                  </a:lnTo>
                  <a:lnTo>
                    <a:pt x="233712" y="249720"/>
                  </a:lnTo>
                  <a:lnTo>
                    <a:pt x="233905" y="250502"/>
                  </a:lnTo>
                  <a:lnTo>
                    <a:pt x="234602" y="250563"/>
                  </a:lnTo>
                  <a:lnTo>
                    <a:pt x="234892" y="250493"/>
                  </a:lnTo>
                  <a:lnTo>
                    <a:pt x="238663" y="250395"/>
                  </a:lnTo>
                  <a:lnTo>
                    <a:pt x="238668" y="249353"/>
                  </a:lnTo>
                  <a:lnTo>
                    <a:pt x="241949" y="249379"/>
                  </a:lnTo>
                  <a:lnTo>
                    <a:pt x="241954" y="248222"/>
                  </a:lnTo>
                  <a:lnTo>
                    <a:pt x="242831" y="248165"/>
                  </a:lnTo>
                  <a:lnTo>
                    <a:pt x="243269" y="248058"/>
                  </a:lnTo>
                  <a:lnTo>
                    <a:pt x="246305" y="248129"/>
                  </a:lnTo>
                  <a:lnTo>
                    <a:pt x="246364" y="242314"/>
                  </a:lnTo>
                  <a:lnTo>
                    <a:pt x="246455" y="241897"/>
                  </a:lnTo>
                  <a:lnTo>
                    <a:pt x="245292" y="241826"/>
                  </a:lnTo>
                  <a:lnTo>
                    <a:pt x="245253" y="241588"/>
                  </a:lnTo>
                  <a:lnTo>
                    <a:pt x="244537" y="241353"/>
                  </a:lnTo>
                  <a:lnTo>
                    <a:pt x="241806" y="241350"/>
                  </a:lnTo>
                  <a:lnTo>
                    <a:pt x="239718" y="236606"/>
                  </a:lnTo>
                  <a:lnTo>
                    <a:pt x="239702" y="231851"/>
                  </a:lnTo>
                  <a:lnTo>
                    <a:pt x="238655" y="231824"/>
                  </a:lnTo>
                  <a:lnTo>
                    <a:pt x="238713" y="226114"/>
                  </a:lnTo>
                  <a:lnTo>
                    <a:pt x="238734" y="224728"/>
                  </a:lnTo>
                  <a:lnTo>
                    <a:pt x="244166" y="224703"/>
                  </a:lnTo>
                  <a:lnTo>
                    <a:pt x="244176" y="220261"/>
                  </a:lnTo>
                  <a:lnTo>
                    <a:pt x="242588" y="219933"/>
                  </a:lnTo>
                  <a:lnTo>
                    <a:pt x="241993" y="219691"/>
                  </a:lnTo>
                  <a:lnTo>
                    <a:pt x="241378" y="219352"/>
                  </a:lnTo>
                  <a:lnTo>
                    <a:pt x="239722" y="218235"/>
                  </a:lnTo>
                  <a:lnTo>
                    <a:pt x="238778" y="217822"/>
                  </a:lnTo>
                  <a:lnTo>
                    <a:pt x="238786" y="217591"/>
                  </a:lnTo>
                  <a:lnTo>
                    <a:pt x="242717" y="217600"/>
                  </a:lnTo>
                  <a:lnTo>
                    <a:pt x="241958" y="217487"/>
                  </a:lnTo>
                  <a:lnTo>
                    <a:pt x="241961" y="217343"/>
                  </a:lnTo>
                  <a:lnTo>
                    <a:pt x="247592" y="218506"/>
                  </a:lnTo>
                  <a:lnTo>
                    <a:pt x="246295" y="218154"/>
                  </a:lnTo>
                  <a:lnTo>
                    <a:pt x="243521" y="217611"/>
                  </a:lnTo>
                  <a:lnTo>
                    <a:pt x="246495" y="217476"/>
                  </a:lnTo>
                  <a:lnTo>
                    <a:pt x="246508" y="215120"/>
                  </a:lnTo>
                  <a:lnTo>
                    <a:pt x="245801" y="209523"/>
                  </a:lnTo>
                  <a:lnTo>
                    <a:pt x="245839" y="208196"/>
                  </a:lnTo>
                  <a:lnTo>
                    <a:pt x="245723" y="206768"/>
                  </a:lnTo>
                  <a:lnTo>
                    <a:pt x="246679" y="206787"/>
                  </a:lnTo>
                  <a:lnTo>
                    <a:pt x="247782" y="206011"/>
                  </a:lnTo>
                  <a:lnTo>
                    <a:pt x="247670" y="205757"/>
                  </a:lnTo>
                  <a:lnTo>
                    <a:pt x="247281" y="205530"/>
                  </a:lnTo>
                  <a:lnTo>
                    <a:pt x="246889" y="205414"/>
                  </a:lnTo>
                  <a:lnTo>
                    <a:pt x="248468" y="205232"/>
                  </a:lnTo>
                  <a:lnTo>
                    <a:pt x="248478" y="206096"/>
                  </a:lnTo>
                  <a:lnTo>
                    <a:pt x="249346" y="207204"/>
                  </a:lnTo>
                  <a:lnTo>
                    <a:pt x="249640" y="207316"/>
                  </a:lnTo>
                  <a:lnTo>
                    <a:pt x="249924" y="207134"/>
                  </a:lnTo>
                  <a:lnTo>
                    <a:pt x="249700" y="206630"/>
                  </a:lnTo>
                  <a:lnTo>
                    <a:pt x="249277" y="205977"/>
                  </a:lnTo>
                  <a:lnTo>
                    <a:pt x="248951" y="205209"/>
                  </a:lnTo>
                  <a:lnTo>
                    <a:pt x="250817" y="205020"/>
                  </a:lnTo>
                  <a:lnTo>
                    <a:pt x="250733" y="204099"/>
                  </a:lnTo>
                  <a:lnTo>
                    <a:pt x="250779" y="203931"/>
                  </a:lnTo>
                  <a:lnTo>
                    <a:pt x="259085" y="203899"/>
                  </a:lnTo>
                  <a:lnTo>
                    <a:pt x="263150" y="203900"/>
                  </a:lnTo>
                  <a:lnTo>
                    <a:pt x="264275" y="203894"/>
                  </a:lnTo>
                  <a:lnTo>
                    <a:pt x="270692" y="203889"/>
                  </a:lnTo>
                  <a:lnTo>
                    <a:pt x="281099" y="203872"/>
                  </a:lnTo>
                  <a:lnTo>
                    <a:pt x="281027" y="204062"/>
                  </a:lnTo>
                  <a:lnTo>
                    <a:pt x="281419" y="205329"/>
                  </a:lnTo>
                  <a:lnTo>
                    <a:pt x="281464" y="208684"/>
                  </a:lnTo>
                  <a:lnTo>
                    <a:pt x="282248" y="208717"/>
                  </a:lnTo>
                  <a:lnTo>
                    <a:pt x="283501" y="208091"/>
                  </a:lnTo>
                  <a:lnTo>
                    <a:pt x="283694" y="208084"/>
                  </a:lnTo>
                  <a:lnTo>
                    <a:pt x="284947" y="208804"/>
                  </a:lnTo>
                  <a:lnTo>
                    <a:pt x="286591" y="209993"/>
                  </a:lnTo>
                  <a:lnTo>
                    <a:pt x="286811" y="210541"/>
                  </a:lnTo>
                  <a:lnTo>
                    <a:pt x="286678" y="210914"/>
                  </a:lnTo>
                  <a:lnTo>
                    <a:pt x="286395" y="210884"/>
                  </a:lnTo>
                  <a:lnTo>
                    <a:pt x="286464" y="211984"/>
                  </a:lnTo>
                  <a:lnTo>
                    <a:pt x="286895" y="212547"/>
                  </a:lnTo>
                  <a:lnTo>
                    <a:pt x="287489" y="213095"/>
                  </a:lnTo>
                  <a:lnTo>
                    <a:pt x="287401" y="213743"/>
                  </a:lnTo>
                  <a:lnTo>
                    <a:pt x="287177" y="214150"/>
                  </a:lnTo>
                  <a:lnTo>
                    <a:pt x="287187" y="214459"/>
                  </a:lnTo>
                  <a:lnTo>
                    <a:pt x="288226" y="214515"/>
                  </a:lnTo>
                  <a:lnTo>
                    <a:pt x="291518" y="214487"/>
                  </a:lnTo>
                  <a:lnTo>
                    <a:pt x="291826" y="214398"/>
                  </a:lnTo>
                  <a:lnTo>
                    <a:pt x="293561" y="214360"/>
                  </a:lnTo>
                  <a:lnTo>
                    <a:pt x="293601" y="221419"/>
                  </a:lnTo>
                  <a:lnTo>
                    <a:pt x="295045" y="221468"/>
                  </a:lnTo>
                  <a:lnTo>
                    <a:pt x="295095" y="222262"/>
                  </a:lnTo>
                  <a:lnTo>
                    <a:pt x="295078" y="226251"/>
                  </a:lnTo>
                  <a:lnTo>
                    <a:pt x="293879" y="226232"/>
                  </a:lnTo>
                  <a:lnTo>
                    <a:pt x="293909" y="227241"/>
                  </a:lnTo>
                  <a:lnTo>
                    <a:pt x="292732" y="227331"/>
                  </a:lnTo>
                  <a:lnTo>
                    <a:pt x="292088" y="227197"/>
                  </a:lnTo>
                  <a:lnTo>
                    <a:pt x="291144" y="226925"/>
                  </a:lnTo>
                  <a:lnTo>
                    <a:pt x="289277" y="226136"/>
                  </a:lnTo>
                  <a:lnTo>
                    <a:pt x="288127" y="225734"/>
                  </a:lnTo>
                  <a:lnTo>
                    <a:pt x="288082" y="226110"/>
                  </a:lnTo>
                  <a:lnTo>
                    <a:pt x="287587" y="226241"/>
                  </a:lnTo>
                  <a:lnTo>
                    <a:pt x="282630" y="225042"/>
                  </a:lnTo>
                  <a:lnTo>
                    <a:pt x="281697" y="224912"/>
                  </a:lnTo>
                  <a:lnTo>
                    <a:pt x="281782" y="226074"/>
                  </a:lnTo>
                  <a:lnTo>
                    <a:pt x="282667" y="226341"/>
                  </a:lnTo>
                  <a:lnTo>
                    <a:pt x="284195" y="226501"/>
                  </a:lnTo>
                  <a:lnTo>
                    <a:pt x="284527" y="226437"/>
                  </a:lnTo>
                  <a:lnTo>
                    <a:pt x="285041" y="226180"/>
                  </a:lnTo>
                  <a:lnTo>
                    <a:pt x="285474" y="226124"/>
                  </a:lnTo>
                  <a:lnTo>
                    <a:pt x="288366" y="226899"/>
                  </a:lnTo>
                  <a:lnTo>
                    <a:pt x="292173" y="227608"/>
                  </a:lnTo>
                  <a:lnTo>
                    <a:pt x="296120" y="227237"/>
                  </a:lnTo>
                  <a:lnTo>
                    <a:pt x="296132" y="228638"/>
                  </a:lnTo>
                  <a:lnTo>
                    <a:pt x="296399" y="229850"/>
                  </a:lnTo>
                  <a:lnTo>
                    <a:pt x="296650" y="231218"/>
                  </a:lnTo>
                  <a:lnTo>
                    <a:pt x="297531" y="231248"/>
                  </a:lnTo>
                  <a:lnTo>
                    <a:pt x="297737" y="231494"/>
                  </a:lnTo>
                  <a:lnTo>
                    <a:pt x="297800" y="231699"/>
                  </a:lnTo>
                  <a:lnTo>
                    <a:pt x="297803" y="234535"/>
                  </a:lnTo>
                  <a:lnTo>
                    <a:pt x="297681" y="235978"/>
                  </a:lnTo>
                  <a:lnTo>
                    <a:pt x="297684" y="236555"/>
                  </a:lnTo>
                  <a:lnTo>
                    <a:pt x="297820" y="237223"/>
                  </a:lnTo>
                  <a:lnTo>
                    <a:pt x="297824" y="237595"/>
                  </a:lnTo>
                  <a:lnTo>
                    <a:pt x="297723" y="237994"/>
                  </a:lnTo>
                  <a:lnTo>
                    <a:pt x="297289" y="238654"/>
                  </a:lnTo>
                  <a:lnTo>
                    <a:pt x="297213" y="238904"/>
                  </a:lnTo>
                  <a:lnTo>
                    <a:pt x="296993" y="240633"/>
                  </a:lnTo>
                  <a:lnTo>
                    <a:pt x="296807" y="241308"/>
                  </a:lnTo>
                  <a:lnTo>
                    <a:pt x="295913" y="243044"/>
                  </a:lnTo>
                  <a:lnTo>
                    <a:pt x="295844" y="247032"/>
                  </a:lnTo>
                  <a:lnTo>
                    <a:pt x="297907" y="247046"/>
                  </a:lnTo>
                  <a:lnTo>
                    <a:pt x="298423" y="247170"/>
                  </a:lnTo>
                  <a:lnTo>
                    <a:pt x="298643" y="247405"/>
                  </a:lnTo>
                  <a:lnTo>
                    <a:pt x="300961" y="247439"/>
                  </a:lnTo>
                  <a:lnTo>
                    <a:pt x="301255" y="247425"/>
                  </a:lnTo>
                  <a:lnTo>
                    <a:pt x="301506" y="247313"/>
                  </a:lnTo>
                  <a:lnTo>
                    <a:pt x="301876" y="246909"/>
                  </a:lnTo>
                  <a:lnTo>
                    <a:pt x="302892" y="246870"/>
                  </a:lnTo>
                  <a:lnTo>
                    <a:pt x="302811" y="248875"/>
                  </a:lnTo>
                  <a:lnTo>
                    <a:pt x="302260" y="248897"/>
                  </a:lnTo>
                  <a:lnTo>
                    <a:pt x="301956" y="249102"/>
                  </a:lnTo>
                  <a:lnTo>
                    <a:pt x="301034" y="250239"/>
                  </a:lnTo>
                  <a:lnTo>
                    <a:pt x="301069" y="250384"/>
                  </a:lnTo>
                  <a:lnTo>
                    <a:pt x="301435" y="250790"/>
                  </a:lnTo>
                  <a:lnTo>
                    <a:pt x="301561" y="251282"/>
                  </a:lnTo>
                  <a:lnTo>
                    <a:pt x="301309" y="252650"/>
                  </a:lnTo>
                  <a:lnTo>
                    <a:pt x="301301" y="254290"/>
                  </a:lnTo>
                  <a:lnTo>
                    <a:pt x="301674" y="254898"/>
                  </a:lnTo>
                  <a:lnTo>
                    <a:pt x="301723" y="255148"/>
                  </a:lnTo>
                  <a:lnTo>
                    <a:pt x="301716" y="256281"/>
                  </a:lnTo>
                  <a:lnTo>
                    <a:pt x="301506" y="256616"/>
                  </a:lnTo>
                  <a:lnTo>
                    <a:pt x="301297" y="257328"/>
                  </a:lnTo>
                  <a:lnTo>
                    <a:pt x="301269" y="258297"/>
                  </a:lnTo>
                  <a:lnTo>
                    <a:pt x="298575" y="258274"/>
                  </a:lnTo>
                  <a:lnTo>
                    <a:pt x="298515" y="266661"/>
                  </a:lnTo>
                  <a:lnTo>
                    <a:pt x="297518" y="266556"/>
                  </a:lnTo>
                  <a:lnTo>
                    <a:pt x="297190" y="266410"/>
                  </a:lnTo>
                  <a:lnTo>
                    <a:pt x="296974" y="266172"/>
                  </a:lnTo>
                  <a:lnTo>
                    <a:pt x="296932" y="264681"/>
                  </a:lnTo>
                  <a:lnTo>
                    <a:pt x="296468" y="264673"/>
                  </a:lnTo>
                  <a:lnTo>
                    <a:pt x="296444" y="262627"/>
                  </a:lnTo>
                  <a:lnTo>
                    <a:pt x="296043" y="262120"/>
                  </a:lnTo>
                  <a:lnTo>
                    <a:pt x="295499" y="261889"/>
                  </a:lnTo>
                  <a:lnTo>
                    <a:pt x="295464" y="260402"/>
                  </a:lnTo>
                  <a:lnTo>
                    <a:pt x="294494" y="260391"/>
                  </a:lnTo>
                  <a:lnTo>
                    <a:pt x="294449" y="259358"/>
                  </a:lnTo>
                  <a:lnTo>
                    <a:pt x="292000" y="259195"/>
                  </a:lnTo>
                  <a:lnTo>
                    <a:pt x="291986" y="258215"/>
                  </a:lnTo>
                  <a:lnTo>
                    <a:pt x="291256" y="257876"/>
                  </a:lnTo>
                  <a:lnTo>
                    <a:pt x="289097" y="257832"/>
                  </a:lnTo>
                  <a:lnTo>
                    <a:pt x="289037" y="256796"/>
                  </a:lnTo>
                  <a:lnTo>
                    <a:pt x="288200" y="256789"/>
                  </a:lnTo>
                  <a:lnTo>
                    <a:pt x="288209" y="255194"/>
                  </a:lnTo>
                  <a:lnTo>
                    <a:pt x="287524" y="255168"/>
                  </a:lnTo>
                  <a:lnTo>
                    <a:pt x="287036" y="254325"/>
                  </a:lnTo>
                  <a:lnTo>
                    <a:pt x="286234" y="253575"/>
                  </a:lnTo>
                  <a:lnTo>
                    <a:pt x="285637" y="252908"/>
                  </a:lnTo>
                  <a:lnTo>
                    <a:pt x="284399" y="251107"/>
                  </a:lnTo>
                  <a:lnTo>
                    <a:pt x="284312" y="249683"/>
                  </a:lnTo>
                  <a:lnTo>
                    <a:pt x="284061" y="248960"/>
                  </a:lnTo>
                  <a:lnTo>
                    <a:pt x="283827" y="248584"/>
                  </a:lnTo>
                  <a:lnTo>
                    <a:pt x="283680" y="248584"/>
                  </a:lnTo>
                  <a:lnTo>
                    <a:pt x="283167" y="249016"/>
                  </a:lnTo>
                  <a:lnTo>
                    <a:pt x="283069" y="249217"/>
                  </a:lnTo>
                  <a:lnTo>
                    <a:pt x="282905" y="250134"/>
                  </a:lnTo>
                  <a:lnTo>
                    <a:pt x="283041" y="250622"/>
                  </a:lnTo>
                  <a:lnTo>
                    <a:pt x="283034" y="250820"/>
                  </a:lnTo>
                  <a:lnTo>
                    <a:pt x="282898" y="251148"/>
                  </a:lnTo>
                  <a:lnTo>
                    <a:pt x="282727" y="251364"/>
                  </a:lnTo>
                  <a:lnTo>
                    <a:pt x="282151" y="251513"/>
                  </a:lnTo>
                  <a:lnTo>
                    <a:pt x="282102" y="252232"/>
                  </a:lnTo>
                  <a:lnTo>
                    <a:pt x="282116" y="252735"/>
                  </a:lnTo>
                  <a:lnTo>
                    <a:pt x="282936" y="252717"/>
                  </a:lnTo>
                  <a:lnTo>
                    <a:pt x="283145" y="252780"/>
                  </a:lnTo>
                  <a:lnTo>
                    <a:pt x="283306" y="252974"/>
                  </a:lnTo>
                  <a:lnTo>
                    <a:pt x="283428" y="253351"/>
                  </a:lnTo>
                  <a:lnTo>
                    <a:pt x="283452" y="253928"/>
                  </a:lnTo>
                  <a:lnTo>
                    <a:pt x="283159" y="254938"/>
                  </a:lnTo>
                  <a:lnTo>
                    <a:pt x="282939" y="255207"/>
                  </a:lnTo>
                  <a:lnTo>
                    <a:pt x="282792" y="256817"/>
                  </a:lnTo>
                  <a:lnTo>
                    <a:pt x="283225" y="257078"/>
                  </a:lnTo>
                  <a:lnTo>
                    <a:pt x="283270" y="258327"/>
                  </a:lnTo>
                  <a:lnTo>
                    <a:pt x="282966" y="259046"/>
                  </a:lnTo>
                  <a:lnTo>
                    <a:pt x="282080" y="258337"/>
                  </a:lnTo>
                  <a:lnTo>
                    <a:pt x="281411" y="258360"/>
                  </a:lnTo>
                  <a:lnTo>
                    <a:pt x="281264" y="258471"/>
                  </a:lnTo>
                  <a:lnTo>
                    <a:pt x="280988" y="259243"/>
                  </a:lnTo>
                  <a:lnTo>
                    <a:pt x="280978" y="259918"/>
                  </a:lnTo>
                  <a:lnTo>
                    <a:pt x="281442" y="260205"/>
                  </a:lnTo>
                  <a:lnTo>
                    <a:pt x="281421" y="260615"/>
                  </a:lnTo>
                  <a:lnTo>
                    <a:pt x="281236" y="261502"/>
                  </a:lnTo>
                  <a:lnTo>
                    <a:pt x="280085" y="261531"/>
                  </a:lnTo>
                  <a:lnTo>
                    <a:pt x="279977" y="262706"/>
                  </a:lnTo>
                  <a:lnTo>
                    <a:pt x="279747" y="262422"/>
                  </a:lnTo>
                  <a:lnTo>
                    <a:pt x="278704" y="262307"/>
                  </a:lnTo>
                  <a:lnTo>
                    <a:pt x="278638" y="261614"/>
                  </a:lnTo>
                  <a:lnTo>
                    <a:pt x="277898" y="261576"/>
                  </a:lnTo>
                  <a:lnTo>
                    <a:pt x="275927" y="260339"/>
                  </a:lnTo>
                  <a:lnTo>
                    <a:pt x="276318" y="259806"/>
                  </a:lnTo>
                  <a:lnTo>
                    <a:pt x="276290" y="259072"/>
                  </a:lnTo>
                  <a:lnTo>
                    <a:pt x="273380" y="259103"/>
                  </a:lnTo>
                  <a:lnTo>
                    <a:pt x="273407" y="256632"/>
                  </a:lnTo>
                  <a:lnTo>
                    <a:pt x="273323" y="255115"/>
                  </a:lnTo>
                  <a:lnTo>
                    <a:pt x="272953" y="255443"/>
                  </a:lnTo>
                  <a:lnTo>
                    <a:pt x="272880" y="255861"/>
                  </a:lnTo>
                  <a:lnTo>
                    <a:pt x="273034" y="256099"/>
                  </a:lnTo>
                  <a:lnTo>
                    <a:pt x="273055" y="256282"/>
                  </a:lnTo>
                  <a:lnTo>
                    <a:pt x="272717" y="257113"/>
                  </a:lnTo>
                  <a:lnTo>
                    <a:pt x="272546" y="257244"/>
                  </a:lnTo>
                  <a:lnTo>
                    <a:pt x="272225" y="257158"/>
                  </a:lnTo>
                  <a:lnTo>
                    <a:pt x="271830" y="257203"/>
                  </a:lnTo>
                  <a:lnTo>
                    <a:pt x="271645" y="257676"/>
                  </a:lnTo>
                  <a:lnTo>
                    <a:pt x="271564" y="258280"/>
                  </a:lnTo>
                  <a:lnTo>
                    <a:pt x="270891" y="258365"/>
                  </a:lnTo>
                  <a:lnTo>
                    <a:pt x="270138" y="258253"/>
                  </a:lnTo>
                  <a:lnTo>
                    <a:pt x="269545" y="258477"/>
                  </a:lnTo>
                  <a:lnTo>
                    <a:pt x="268512" y="259285"/>
                  </a:lnTo>
                  <a:lnTo>
                    <a:pt x="267825" y="259423"/>
                  </a:lnTo>
                  <a:lnTo>
                    <a:pt x="267315" y="260459"/>
                  </a:lnTo>
                  <a:lnTo>
                    <a:pt x="267691" y="260457"/>
                  </a:lnTo>
                  <a:lnTo>
                    <a:pt x="267721" y="269724"/>
                  </a:lnTo>
                  <a:lnTo>
                    <a:pt x="261188" y="269687"/>
                  </a:lnTo>
                  <a:lnTo>
                    <a:pt x="261118" y="274631"/>
                  </a:lnTo>
                  <a:lnTo>
                    <a:pt x="259534" y="274634"/>
                  </a:lnTo>
                  <a:lnTo>
                    <a:pt x="258134" y="274637"/>
                  </a:lnTo>
                  <a:lnTo>
                    <a:pt x="258116" y="275260"/>
                  </a:lnTo>
                  <a:lnTo>
                    <a:pt x="257879" y="275968"/>
                  </a:lnTo>
                  <a:lnTo>
                    <a:pt x="257817" y="276535"/>
                  </a:lnTo>
                  <a:lnTo>
                    <a:pt x="258040" y="276803"/>
                  </a:lnTo>
                  <a:lnTo>
                    <a:pt x="258618" y="276400"/>
                  </a:lnTo>
                  <a:lnTo>
                    <a:pt x="258942" y="277205"/>
                  </a:lnTo>
                  <a:lnTo>
                    <a:pt x="259029" y="277934"/>
                  </a:lnTo>
                  <a:lnTo>
                    <a:pt x="258831" y="278789"/>
                  </a:lnTo>
                  <a:lnTo>
                    <a:pt x="258633" y="279322"/>
                  </a:lnTo>
                  <a:lnTo>
                    <a:pt x="258428" y="279300"/>
                  </a:lnTo>
                  <a:lnTo>
                    <a:pt x="258006" y="279427"/>
                  </a:lnTo>
                  <a:lnTo>
                    <a:pt x="257623" y="279818"/>
                  </a:lnTo>
                  <a:lnTo>
                    <a:pt x="257578" y="280202"/>
                  </a:lnTo>
                  <a:lnTo>
                    <a:pt x="257234" y="281030"/>
                  </a:lnTo>
                  <a:lnTo>
                    <a:pt x="256972" y="280859"/>
                  </a:lnTo>
                  <a:lnTo>
                    <a:pt x="256638" y="280427"/>
                  </a:lnTo>
                  <a:lnTo>
                    <a:pt x="255024" y="280054"/>
                  </a:lnTo>
                  <a:lnTo>
                    <a:pt x="254682" y="279752"/>
                  </a:lnTo>
                  <a:lnTo>
                    <a:pt x="254526" y="279886"/>
                  </a:lnTo>
                  <a:lnTo>
                    <a:pt x="254602" y="280549"/>
                  </a:lnTo>
                  <a:lnTo>
                    <a:pt x="254536" y="280877"/>
                  </a:lnTo>
                  <a:lnTo>
                    <a:pt x="252128" y="281406"/>
                  </a:lnTo>
                  <a:lnTo>
                    <a:pt x="251885" y="281611"/>
                  </a:lnTo>
                  <a:lnTo>
                    <a:pt x="251394" y="281417"/>
                  </a:lnTo>
                  <a:lnTo>
                    <a:pt x="251087" y="281055"/>
                  </a:lnTo>
                  <a:lnTo>
                    <a:pt x="249708" y="280428"/>
                  </a:lnTo>
                  <a:lnTo>
                    <a:pt x="247221" y="280741"/>
                  </a:lnTo>
                  <a:lnTo>
                    <a:pt x="249245" y="280611"/>
                  </a:lnTo>
                  <a:lnTo>
                    <a:pt x="250338" y="280831"/>
                  </a:lnTo>
                  <a:lnTo>
                    <a:pt x="250356" y="281640"/>
                  </a:lnTo>
                  <a:lnTo>
                    <a:pt x="249861" y="282743"/>
                  </a:lnTo>
                  <a:lnTo>
                    <a:pt x="249614" y="282885"/>
                  </a:lnTo>
                  <a:lnTo>
                    <a:pt x="249568" y="282683"/>
                  </a:lnTo>
                  <a:lnTo>
                    <a:pt x="249384" y="282661"/>
                  </a:lnTo>
                  <a:lnTo>
                    <a:pt x="248955" y="282877"/>
                  </a:lnTo>
                  <a:lnTo>
                    <a:pt x="248614" y="283712"/>
                  </a:lnTo>
                  <a:lnTo>
                    <a:pt x="248551" y="284566"/>
                  </a:lnTo>
                  <a:lnTo>
                    <a:pt x="248231" y="284715"/>
                  </a:lnTo>
                  <a:lnTo>
                    <a:pt x="247019" y="284375"/>
                  </a:lnTo>
                  <a:lnTo>
                    <a:pt x="246594" y="284401"/>
                  </a:lnTo>
                  <a:lnTo>
                    <a:pt x="246047" y="284275"/>
                  </a:lnTo>
                  <a:lnTo>
                    <a:pt x="246030" y="284670"/>
                  </a:lnTo>
                  <a:lnTo>
                    <a:pt x="245821" y="285371"/>
                  </a:lnTo>
                  <a:lnTo>
                    <a:pt x="245602" y="285628"/>
                  </a:lnTo>
                  <a:lnTo>
                    <a:pt x="245616" y="286090"/>
                  </a:lnTo>
                  <a:lnTo>
                    <a:pt x="245919" y="286530"/>
                  </a:lnTo>
                  <a:lnTo>
                    <a:pt x="245362" y="288013"/>
                  </a:lnTo>
                  <a:lnTo>
                    <a:pt x="243687" y="288050"/>
                  </a:lnTo>
                  <a:lnTo>
                    <a:pt x="244154" y="288360"/>
                  </a:lnTo>
                  <a:lnTo>
                    <a:pt x="244697" y="288889"/>
                  </a:lnTo>
                  <a:lnTo>
                    <a:pt x="244760" y="289042"/>
                  </a:lnTo>
                  <a:lnTo>
                    <a:pt x="244746" y="289798"/>
                  </a:lnTo>
                  <a:lnTo>
                    <a:pt x="244819" y="290003"/>
                  </a:lnTo>
                  <a:lnTo>
                    <a:pt x="245073" y="290182"/>
                  </a:lnTo>
                  <a:lnTo>
                    <a:pt x="245379" y="290253"/>
                  </a:lnTo>
                  <a:lnTo>
                    <a:pt x="245741" y="290663"/>
                  </a:lnTo>
                  <a:lnTo>
                    <a:pt x="245735" y="293432"/>
                  </a:lnTo>
                  <a:lnTo>
                    <a:pt x="244286" y="293399"/>
                  </a:lnTo>
                  <a:lnTo>
                    <a:pt x="242642" y="292977"/>
                  </a:lnTo>
                  <a:lnTo>
                    <a:pt x="242530" y="293828"/>
                  </a:lnTo>
                  <a:lnTo>
                    <a:pt x="242495" y="295192"/>
                  </a:lnTo>
                  <a:lnTo>
                    <a:pt x="242332" y="295200"/>
                  </a:lnTo>
                  <a:lnTo>
                    <a:pt x="232268" y="294956"/>
                  </a:lnTo>
                  <a:lnTo>
                    <a:pt x="232285" y="293775"/>
                  </a:lnTo>
                  <a:lnTo>
                    <a:pt x="227727" y="293627"/>
                  </a:lnTo>
                  <a:lnTo>
                    <a:pt x="227682" y="296996"/>
                  </a:lnTo>
                  <a:lnTo>
                    <a:pt x="227679" y="297153"/>
                  </a:lnTo>
                  <a:lnTo>
                    <a:pt x="227648" y="299251"/>
                  </a:lnTo>
                  <a:lnTo>
                    <a:pt x="227641" y="299624"/>
                  </a:lnTo>
                  <a:lnTo>
                    <a:pt x="227597" y="304080"/>
                  </a:lnTo>
                  <a:lnTo>
                    <a:pt x="222360" y="303881"/>
                  </a:lnTo>
                  <a:lnTo>
                    <a:pt x="222367" y="303438"/>
                  </a:lnTo>
                  <a:lnTo>
                    <a:pt x="220774" y="303418"/>
                  </a:lnTo>
                  <a:lnTo>
                    <a:pt x="220861" y="303866"/>
                  </a:lnTo>
                  <a:lnTo>
                    <a:pt x="213606" y="305672"/>
                  </a:lnTo>
                  <a:lnTo>
                    <a:pt x="213467" y="305028"/>
                  </a:lnTo>
                  <a:lnTo>
                    <a:pt x="209706" y="309404"/>
                  </a:lnTo>
                  <a:lnTo>
                    <a:pt x="209431" y="308320"/>
                  </a:lnTo>
                  <a:lnTo>
                    <a:pt x="206934" y="308287"/>
                  </a:lnTo>
                  <a:lnTo>
                    <a:pt x="206842" y="310013"/>
                  </a:lnTo>
                  <a:lnTo>
                    <a:pt x="204246" y="309971"/>
                  </a:lnTo>
                  <a:lnTo>
                    <a:pt x="204041" y="310105"/>
                  </a:lnTo>
                  <a:lnTo>
                    <a:pt x="204012" y="310802"/>
                  </a:lnTo>
                  <a:lnTo>
                    <a:pt x="203289" y="310805"/>
                  </a:lnTo>
                  <a:lnTo>
                    <a:pt x="203011" y="311767"/>
                  </a:lnTo>
                  <a:lnTo>
                    <a:pt x="203442" y="311994"/>
                  </a:lnTo>
                  <a:lnTo>
                    <a:pt x="203744" y="312393"/>
                  </a:lnTo>
                  <a:lnTo>
                    <a:pt x="203772" y="312688"/>
                  </a:lnTo>
                  <a:lnTo>
                    <a:pt x="203282" y="313385"/>
                  </a:lnTo>
                  <a:lnTo>
                    <a:pt x="202162" y="314402"/>
                  </a:lnTo>
                  <a:lnTo>
                    <a:pt x="202037" y="314683"/>
                  </a:lnTo>
                  <a:lnTo>
                    <a:pt x="200185" y="314647"/>
                  </a:lnTo>
                  <a:lnTo>
                    <a:pt x="200175" y="312706"/>
                  </a:lnTo>
                  <a:lnTo>
                    <a:pt x="197714" y="312627"/>
                  </a:lnTo>
                  <a:lnTo>
                    <a:pt x="197711" y="312109"/>
                  </a:lnTo>
                  <a:lnTo>
                    <a:pt x="197511" y="312147"/>
                  </a:lnTo>
                  <a:lnTo>
                    <a:pt x="197387" y="312389"/>
                  </a:lnTo>
                  <a:lnTo>
                    <a:pt x="197646" y="313318"/>
                  </a:lnTo>
                  <a:lnTo>
                    <a:pt x="197704" y="313935"/>
                  </a:lnTo>
                  <a:lnTo>
                    <a:pt x="196783" y="313956"/>
                  </a:lnTo>
                  <a:lnTo>
                    <a:pt x="195282" y="314193"/>
                  </a:lnTo>
                  <a:lnTo>
                    <a:pt x="195268" y="313936"/>
                  </a:lnTo>
                  <a:lnTo>
                    <a:pt x="195455" y="313451"/>
                  </a:lnTo>
                  <a:lnTo>
                    <a:pt x="195823" y="313373"/>
                  </a:lnTo>
                  <a:lnTo>
                    <a:pt x="196056" y="312866"/>
                  </a:lnTo>
                  <a:lnTo>
                    <a:pt x="196039" y="312221"/>
                  </a:lnTo>
                  <a:lnTo>
                    <a:pt x="194353" y="312184"/>
                  </a:lnTo>
                  <a:lnTo>
                    <a:pt x="194169" y="312017"/>
                  </a:lnTo>
                  <a:lnTo>
                    <a:pt x="193082" y="311996"/>
                  </a:lnTo>
                  <a:lnTo>
                    <a:pt x="191781" y="311824"/>
                  </a:lnTo>
                  <a:lnTo>
                    <a:pt x="187424" y="311830"/>
                  </a:lnTo>
                  <a:lnTo>
                    <a:pt x="187410" y="312155"/>
                  </a:lnTo>
                  <a:lnTo>
                    <a:pt x="187254" y="312181"/>
                  </a:lnTo>
                  <a:lnTo>
                    <a:pt x="186242" y="312043"/>
                  </a:lnTo>
                  <a:lnTo>
                    <a:pt x="186089" y="311931"/>
                  </a:lnTo>
                  <a:lnTo>
                    <a:pt x="184289" y="308546"/>
                  </a:lnTo>
                  <a:lnTo>
                    <a:pt x="179826" y="308494"/>
                  </a:lnTo>
                  <a:lnTo>
                    <a:pt x="179029" y="308085"/>
                  </a:lnTo>
                  <a:lnTo>
                    <a:pt x="178932" y="307919"/>
                  </a:lnTo>
                  <a:lnTo>
                    <a:pt x="178932" y="307498"/>
                  </a:lnTo>
                  <a:lnTo>
                    <a:pt x="178713" y="307290"/>
                  </a:lnTo>
                  <a:lnTo>
                    <a:pt x="178682" y="306783"/>
                  </a:lnTo>
                  <a:lnTo>
                    <a:pt x="178442" y="306560"/>
                  </a:lnTo>
                  <a:lnTo>
                    <a:pt x="178042" y="306362"/>
                  </a:lnTo>
                  <a:lnTo>
                    <a:pt x="177840" y="306142"/>
                  </a:lnTo>
                  <a:lnTo>
                    <a:pt x="177871" y="304875"/>
                  </a:lnTo>
                  <a:lnTo>
                    <a:pt x="178295" y="304923"/>
                  </a:lnTo>
                  <a:lnTo>
                    <a:pt x="178744" y="304812"/>
                  </a:lnTo>
                  <a:lnTo>
                    <a:pt x="179004" y="304442"/>
                  </a:lnTo>
                  <a:lnTo>
                    <a:pt x="178723" y="304360"/>
                  </a:lnTo>
                  <a:lnTo>
                    <a:pt x="178733" y="302985"/>
                  </a:lnTo>
                  <a:lnTo>
                    <a:pt x="175575" y="302964"/>
                  </a:lnTo>
                  <a:lnTo>
                    <a:pt x="175581" y="301261"/>
                  </a:lnTo>
                  <a:lnTo>
                    <a:pt x="172491" y="301253"/>
                  </a:lnTo>
                  <a:lnTo>
                    <a:pt x="172499" y="299550"/>
                  </a:lnTo>
                  <a:lnTo>
                    <a:pt x="168715" y="299548"/>
                  </a:lnTo>
                  <a:lnTo>
                    <a:pt x="168701" y="298624"/>
                  </a:lnTo>
                  <a:lnTo>
                    <a:pt x="168565" y="298155"/>
                  </a:lnTo>
                  <a:lnTo>
                    <a:pt x="168029" y="297540"/>
                  </a:lnTo>
                  <a:lnTo>
                    <a:pt x="167542" y="297499"/>
                  </a:lnTo>
                  <a:lnTo>
                    <a:pt x="167094" y="297268"/>
                  </a:lnTo>
                  <a:lnTo>
                    <a:pt x="166516" y="296481"/>
                  </a:lnTo>
                  <a:lnTo>
                    <a:pt x="165967" y="296220"/>
                  </a:lnTo>
                  <a:lnTo>
                    <a:pt x="165504" y="295598"/>
                  </a:lnTo>
                  <a:lnTo>
                    <a:pt x="166001" y="294547"/>
                  </a:lnTo>
                  <a:lnTo>
                    <a:pt x="166530" y="294234"/>
                  </a:lnTo>
                  <a:lnTo>
                    <a:pt x="165858" y="292814"/>
                  </a:lnTo>
                  <a:lnTo>
                    <a:pt x="165378" y="290988"/>
                  </a:lnTo>
                  <a:lnTo>
                    <a:pt x="165945" y="290515"/>
                  </a:lnTo>
                  <a:lnTo>
                    <a:pt x="166680" y="290053"/>
                  </a:lnTo>
                  <a:lnTo>
                    <a:pt x="166993" y="289438"/>
                  </a:lnTo>
                  <a:lnTo>
                    <a:pt x="167045" y="289274"/>
                  </a:lnTo>
                  <a:lnTo>
                    <a:pt x="167125" y="287637"/>
                  </a:lnTo>
                  <a:lnTo>
                    <a:pt x="168229" y="286175"/>
                  </a:lnTo>
                  <a:lnTo>
                    <a:pt x="168201" y="285873"/>
                  </a:lnTo>
                  <a:lnTo>
                    <a:pt x="167943" y="285474"/>
                  </a:lnTo>
                  <a:lnTo>
                    <a:pt x="168100" y="284852"/>
                  </a:lnTo>
                  <a:lnTo>
                    <a:pt x="166666" y="285075"/>
                  </a:lnTo>
                  <a:lnTo>
                    <a:pt x="165781" y="284654"/>
                  </a:lnTo>
                  <a:lnTo>
                    <a:pt x="165625" y="283566"/>
                  </a:lnTo>
                  <a:lnTo>
                    <a:pt x="165701" y="283421"/>
                  </a:lnTo>
                  <a:lnTo>
                    <a:pt x="166359" y="283063"/>
                  </a:lnTo>
                  <a:lnTo>
                    <a:pt x="166979" y="282519"/>
                  </a:lnTo>
                  <a:lnTo>
                    <a:pt x="167374" y="281898"/>
                  </a:lnTo>
                  <a:lnTo>
                    <a:pt x="168125" y="281080"/>
                  </a:lnTo>
                  <a:lnTo>
                    <a:pt x="168595" y="280980"/>
                  </a:lnTo>
                  <a:lnTo>
                    <a:pt x="168891" y="280793"/>
                  </a:lnTo>
                  <a:lnTo>
                    <a:pt x="168397" y="278993"/>
                  </a:lnTo>
                  <a:lnTo>
                    <a:pt x="168216" y="278531"/>
                  </a:lnTo>
                  <a:lnTo>
                    <a:pt x="168003" y="278233"/>
                  </a:lnTo>
                  <a:lnTo>
                    <a:pt x="168108" y="277801"/>
                  </a:lnTo>
                  <a:lnTo>
                    <a:pt x="168324" y="277406"/>
                  </a:lnTo>
                  <a:lnTo>
                    <a:pt x="168498" y="277272"/>
                  </a:lnTo>
                  <a:lnTo>
                    <a:pt x="168773" y="277249"/>
                  </a:lnTo>
                  <a:lnTo>
                    <a:pt x="169606" y="276441"/>
                  </a:lnTo>
                  <a:lnTo>
                    <a:pt x="170317" y="276750"/>
                  </a:lnTo>
                  <a:lnTo>
                    <a:pt x="171891" y="276572"/>
                  </a:lnTo>
                  <a:lnTo>
                    <a:pt x="171787" y="276162"/>
                  </a:lnTo>
                  <a:lnTo>
                    <a:pt x="171581" y="275968"/>
                  </a:lnTo>
                  <a:lnTo>
                    <a:pt x="171035" y="274790"/>
                  </a:lnTo>
                  <a:lnTo>
                    <a:pt x="171142" y="274218"/>
                  </a:lnTo>
                  <a:lnTo>
                    <a:pt x="167596" y="274233"/>
                  </a:lnTo>
                  <a:lnTo>
                    <a:pt x="160407" y="274262"/>
                  </a:lnTo>
                  <a:lnTo>
                    <a:pt x="160383" y="279113"/>
                  </a:lnTo>
                  <a:lnTo>
                    <a:pt x="158643" y="280571"/>
                  </a:lnTo>
                  <a:lnTo>
                    <a:pt x="157663" y="278775"/>
                  </a:lnTo>
                  <a:lnTo>
                    <a:pt x="157164" y="279095"/>
                  </a:lnTo>
                  <a:lnTo>
                    <a:pt x="157141" y="279516"/>
                  </a:lnTo>
                  <a:lnTo>
                    <a:pt x="157043" y="279886"/>
                  </a:lnTo>
                  <a:lnTo>
                    <a:pt x="156423" y="280810"/>
                  </a:lnTo>
                  <a:lnTo>
                    <a:pt x="155802" y="281555"/>
                  </a:lnTo>
                  <a:lnTo>
                    <a:pt x="155576" y="281644"/>
                  </a:lnTo>
                  <a:lnTo>
                    <a:pt x="154970" y="281681"/>
                  </a:lnTo>
                  <a:lnTo>
                    <a:pt x="153709" y="282471"/>
                  </a:lnTo>
                  <a:lnTo>
                    <a:pt x="154304" y="283883"/>
                  </a:lnTo>
                  <a:lnTo>
                    <a:pt x="154586" y="284398"/>
                  </a:lnTo>
                  <a:lnTo>
                    <a:pt x="155084" y="286809"/>
                  </a:lnTo>
                  <a:lnTo>
                    <a:pt x="154109" y="287428"/>
                  </a:lnTo>
                  <a:lnTo>
                    <a:pt x="153705" y="287557"/>
                  </a:lnTo>
                  <a:lnTo>
                    <a:pt x="153301" y="287579"/>
                  </a:lnTo>
                  <a:lnTo>
                    <a:pt x="153090" y="289604"/>
                  </a:lnTo>
                  <a:lnTo>
                    <a:pt x="153049" y="291056"/>
                  </a:lnTo>
                  <a:lnTo>
                    <a:pt x="146169" y="290934"/>
                  </a:lnTo>
                  <a:lnTo>
                    <a:pt x="142905" y="290961"/>
                  </a:lnTo>
                  <a:lnTo>
                    <a:pt x="142891" y="291818"/>
                  </a:lnTo>
                  <a:lnTo>
                    <a:pt x="142790" y="292128"/>
                  </a:lnTo>
                  <a:lnTo>
                    <a:pt x="141782" y="292157"/>
                  </a:lnTo>
                  <a:lnTo>
                    <a:pt x="141753" y="293286"/>
                  </a:lnTo>
                  <a:lnTo>
                    <a:pt x="139558" y="293229"/>
                  </a:lnTo>
                  <a:lnTo>
                    <a:pt x="139594" y="288441"/>
                  </a:lnTo>
                  <a:lnTo>
                    <a:pt x="139368" y="288418"/>
                  </a:lnTo>
                  <a:lnTo>
                    <a:pt x="138912" y="287937"/>
                  </a:lnTo>
                  <a:lnTo>
                    <a:pt x="138839" y="287572"/>
                  </a:lnTo>
                  <a:lnTo>
                    <a:pt x="139679" y="286708"/>
                  </a:lnTo>
                  <a:lnTo>
                    <a:pt x="140089" y="286142"/>
                  </a:lnTo>
                  <a:lnTo>
                    <a:pt x="139738" y="286235"/>
                  </a:lnTo>
                  <a:lnTo>
                    <a:pt x="139372" y="286179"/>
                  </a:lnTo>
                  <a:lnTo>
                    <a:pt x="138394" y="285169"/>
                  </a:lnTo>
                  <a:lnTo>
                    <a:pt x="138802" y="283556"/>
                  </a:lnTo>
                  <a:lnTo>
                    <a:pt x="138830" y="282143"/>
                  </a:lnTo>
                  <a:lnTo>
                    <a:pt x="138820" y="281547"/>
                  </a:lnTo>
                  <a:lnTo>
                    <a:pt x="138504" y="278994"/>
                  </a:lnTo>
                  <a:lnTo>
                    <a:pt x="138975" y="277153"/>
                  </a:lnTo>
                  <a:lnTo>
                    <a:pt x="137418" y="277145"/>
                  </a:lnTo>
                  <a:lnTo>
                    <a:pt x="137163" y="277265"/>
                  </a:lnTo>
                  <a:lnTo>
                    <a:pt x="136961" y="277060"/>
                  </a:lnTo>
                  <a:lnTo>
                    <a:pt x="136913" y="276601"/>
                  </a:lnTo>
                  <a:lnTo>
                    <a:pt x="137028" y="275070"/>
                  </a:lnTo>
                  <a:lnTo>
                    <a:pt x="137575" y="274273"/>
                  </a:lnTo>
                  <a:lnTo>
                    <a:pt x="124500" y="274109"/>
                  </a:lnTo>
                  <a:lnTo>
                    <a:pt x="123906" y="274097"/>
                  </a:lnTo>
                  <a:lnTo>
                    <a:pt x="122830" y="274085"/>
                  </a:lnTo>
                  <a:lnTo>
                    <a:pt x="122265" y="274075"/>
                  </a:lnTo>
                  <a:lnTo>
                    <a:pt x="108149" y="273770"/>
                  </a:lnTo>
                  <a:lnTo>
                    <a:pt x="104705" y="273768"/>
                  </a:lnTo>
                  <a:lnTo>
                    <a:pt x="97764" y="273771"/>
                  </a:lnTo>
                  <a:lnTo>
                    <a:pt x="97259" y="273771"/>
                  </a:lnTo>
                  <a:lnTo>
                    <a:pt x="92947" y="273612"/>
                  </a:lnTo>
                  <a:lnTo>
                    <a:pt x="85986" y="273554"/>
                  </a:lnTo>
                  <a:lnTo>
                    <a:pt x="66045" y="273562"/>
                  </a:lnTo>
                  <a:lnTo>
                    <a:pt x="65001" y="273559"/>
                  </a:lnTo>
                  <a:lnTo>
                    <a:pt x="43382" y="273507"/>
                  </a:lnTo>
                  <a:lnTo>
                    <a:pt x="37554" y="273475"/>
                  </a:lnTo>
                  <a:lnTo>
                    <a:pt x="37713" y="264870"/>
                  </a:lnTo>
                  <a:lnTo>
                    <a:pt x="37314" y="264794"/>
                  </a:lnTo>
                  <a:lnTo>
                    <a:pt x="36582" y="264366"/>
                  </a:lnTo>
                  <a:lnTo>
                    <a:pt x="36244" y="264299"/>
                  </a:lnTo>
                  <a:lnTo>
                    <a:pt x="32668" y="264136"/>
                  </a:lnTo>
                  <a:lnTo>
                    <a:pt x="32330" y="264561"/>
                  </a:lnTo>
                  <a:lnTo>
                    <a:pt x="30710" y="265955"/>
                  </a:lnTo>
                  <a:lnTo>
                    <a:pt x="30212" y="266227"/>
                  </a:lnTo>
                  <a:lnTo>
                    <a:pt x="30170" y="265165"/>
                  </a:lnTo>
                  <a:lnTo>
                    <a:pt x="30322" y="262621"/>
                  </a:lnTo>
                  <a:lnTo>
                    <a:pt x="30252" y="262487"/>
                  </a:lnTo>
                  <a:lnTo>
                    <a:pt x="29809" y="262308"/>
                  </a:lnTo>
                  <a:lnTo>
                    <a:pt x="29712" y="262103"/>
                  </a:lnTo>
                  <a:lnTo>
                    <a:pt x="30046" y="261351"/>
                  </a:lnTo>
                  <a:lnTo>
                    <a:pt x="30766" y="259040"/>
                  </a:lnTo>
                  <a:lnTo>
                    <a:pt x="30657" y="257264"/>
                  </a:lnTo>
                  <a:lnTo>
                    <a:pt x="30967" y="256146"/>
                  </a:lnTo>
                  <a:lnTo>
                    <a:pt x="31396" y="255523"/>
                  </a:lnTo>
                  <a:lnTo>
                    <a:pt x="31745" y="255240"/>
                  </a:lnTo>
                  <a:lnTo>
                    <a:pt x="31741" y="255099"/>
                  </a:lnTo>
                  <a:lnTo>
                    <a:pt x="31650" y="254879"/>
                  </a:lnTo>
                  <a:lnTo>
                    <a:pt x="31431" y="254752"/>
                  </a:lnTo>
                  <a:lnTo>
                    <a:pt x="30416" y="254868"/>
                  </a:lnTo>
                  <a:lnTo>
                    <a:pt x="30175" y="254976"/>
                  </a:lnTo>
                  <a:lnTo>
                    <a:pt x="30043" y="255230"/>
                  </a:lnTo>
                  <a:lnTo>
                    <a:pt x="29987" y="255535"/>
                  </a:lnTo>
                  <a:lnTo>
                    <a:pt x="29827" y="255621"/>
                  </a:lnTo>
                  <a:lnTo>
                    <a:pt x="29736" y="255435"/>
                  </a:lnTo>
                  <a:lnTo>
                    <a:pt x="29959" y="254977"/>
                  </a:lnTo>
                  <a:lnTo>
                    <a:pt x="30816" y="253959"/>
                  </a:lnTo>
                  <a:lnTo>
                    <a:pt x="30586" y="253762"/>
                  </a:lnTo>
                  <a:lnTo>
                    <a:pt x="29411" y="253554"/>
                  </a:lnTo>
                  <a:lnTo>
                    <a:pt x="29044" y="253424"/>
                  </a:lnTo>
                  <a:lnTo>
                    <a:pt x="27791" y="252678"/>
                  </a:lnTo>
                  <a:lnTo>
                    <a:pt x="27742" y="252462"/>
                  </a:lnTo>
                  <a:lnTo>
                    <a:pt x="27823" y="252219"/>
                  </a:lnTo>
                  <a:lnTo>
                    <a:pt x="27788" y="252007"/>
                  </a:lnTo>
                  <a:lnTo>
                    <a:pt x="27300" y="251377"/>
                  </a:lnTo>
                  <a:lnTo>
                    <a:pt x="26951" y="251176"/>
                  </a:lnTo>
                  <a:lnTo>
                    <a:pt x="26079" y="251034"/>
                  </a:lnTo>
                  <a:lnTo>
                    <a:pt x="25842" y="250837"/>
                  </a:lnTo>
                  <a:lnTo>
                    <a:pt x="25490" y="250200"/>
                  </a:lnTo>
                  <a:lnTo>
                    <a:pt x="25755" y="249250"/>
                  </a:lnTo>
                  <a:lnTo>
                    <a:pt x="25431" y="248765"/>
                  </a:lnTo>
                  <a:lnTo>
                    <a:pt x="25260" y="248914"/>
                  </a:lnTo>
                  <a:lnTo>
                    <a:pt x="25047" y="248702"/>
                  </a:lnTo>
                  <a:lnTo>
                    <a:pt x="24548" y="247610"/>
                  </a:lnTo>
                  <a:lnTo>
                    <a:pt x="24116" y="247577"/>
                  </a:lnTo>
                  <a:lnTo>
                    <a:pt x="23969" y="247435"/>
                  </a:lnTo>
                  <a:lnTo>
                    <a:pt x="23792" y="246712"/>
                  </a:lnTo>
                  <a:lnTo>
                    <a:pt x="23771" y="246314"/>
                  </a:lnTo>
                  <a:lnTo>
                    <a:pt x="23052" y="245926"/>
                  </a:lnTo>
                  <a:lnTo>
                    <a:pt x="21719" y="245699"/>
                  </a:lnTo>
                  <a:lnTo>
                    <a:pt x="21384" y="245501"/>
                  </a:lnTo>
                  <a:lnTo>
                    <a:pt x="20030" y="245468"/>
                  </a:lnTo>
                  <a:lnTo>
                    <a:pt x="19284" y="245882"/>
                  </a:lnTo>
                  <a:lnTo>
                    <a:pt x="19151" y="245762"/>
                  </a:lnTo>
                  <a:lnTo>
                    <a:pt x="18785" y="245069"/>
                  </a:lnTo>
                  <a:lnTo>
                    <a:pt x="18024" y="243479"/>
                  </a:lnTo>
                  <a:lnTo>
                    <a:pt x="17971" y="243259"/>
                  </a:lnTo>
                  <a:lnTo>
                    <a:pt x="18043" y="242897"/>
                  </a:lnTo>
                  <a:lnTo>
                    <a:pt x="18335" y="242816"/>
                  </a:lnTo>
                  <a:lnTo>
                    <a:pt x="18065" y="241125"/>
                  </a:lnTo>
                  <a:lnTo>
                    <a:pt x="19155" y="240728"/>
                  </a:lnTo>
                  <a:lnTo>
                    <a:pt x="21444" y="240055"/>
                  </a:lnTo>
                  <a:lnTo>
                    <a:pt x="21807" y="239843"/>
                  </a:lnTo>
                  <a:lnTo>
                    <a:pt x="21757" y="239602"/>
                  </a:lnTo>
                  <a:lnTo>
                    <a:pt x="17442" y="240662"/>
                  </a:lnTo>
                  <a:lnTo>
                    <a:pt x="16300" y="236048"/>
                  </a:lnTo>
                  <a:lnTo>
                    <a:pt x="18409" y="235444"/>
                  </a:lnTo>
                  <a:lnTo>
                    <a:pt x="17853" y="233172"/>
                  </a:lnTo>
                  <a:lnTo>
                    <a:pt x="19991" y="232572"/>
                  </a:lnTo>
                  <a:lnTo>
                    <a:pt x="17869" y="224213"/>
                  </a:lnTo>
                  <a:lnTo>
                    <a:pt x="17775" y="223773"/>
                  </a:lnTo>
                  <a:lnTo>
                    <a:pt x="17789" y="223188"/>
                  </a:lnTo>
                  <a:lnTo>
                    <a:pt x="17544" y="222041"/>
                  </a:lnTo>
                  <a:lnTo>
                    <a:pt x="17428" y="221653"/>
                  </a:lnTo>
                  <a:lnTo>
                    <a:pt x="16279" y="222708"/>
                  </a:lnTo>
                  <a:lnTo>
                    <a:pt x="16313" y="220689"/>
                  </a:lnTo>
                  <a:lnTo>
                    <a:pt x="14125" y="220605"/>
                  </a:lnTo>
                  <a:lnTo>
                    <a:pt x="14156" y="219506"/>
                  </a:lnTo>
                  <a:lnTo>
                    <a:pt x="12387" y="219949"/>
                  </a:lnTo>
                  <a:lnTo>
                    <a:pt x="11322" y="215437"/>
                  </a:lnTo>
                  <a:lnTo>
                    <a:pt x="13363" y="214805"/>
                  </a:lnTo>
                  <a:lnTo>
                    <a:pt x="12307" y="210234"/>
                  </a:lnTo>
                  <a:lnTo>
                    <a:pt x="14165" y="209694"/>
                  </a:lnTo>
                  <a:lnTo>
                    <a:pt x="14305" y="209519"/>
                  </a:lnTo>
                  <a:lnTo>
                    <a:pt x="14438" y="209154"/>
                  </a:lnTo>
                  <a:lnTo>
                    <a:pt x="14448" y="208830"/>
                  </a:lnTo>
                  <a:lnTo>
                    <a:pt x="16645" y="208862"/>
                  </a:lnTo>
                  <a:lnTo>
                    <a:pt x="16818" y="202369"/>
                  </a:lnTo>
                  <a:lnTo>
                    <a:pt x="12827" y="202355"/>
                  </a:lnTo>
                  <a:lnTo>
                    <a:pt x="13154" y="201674"/>
                  </a:lnTo>
                  <a:lnTo>
                    <a:pt x="13290" y="200984"/>
                  </a:lnTo>
                  <a:lnTo>
                    <a:pt x="12950" y="199912"/>
                  </a:lnTo>
                  <a:lnTo>
                    <a:pt x="12879" y="199193"/>
                  </a:lnTo>
                  <a:lnTo>
                    <a:pt x="13026" y="198854"/>
                  </a:lnTo>
                  <a:lnTo>
                    <a:pt x="13103" y="198251"/>
                  </a:lnTo>
                  <a:lnTo>
                    <a:pt x="12885" y="197792"/>
                  </a:lnTo>
                  <a:lnTo>
                    <a:pt x="13883" y="197486"/>
                  </a:lnTo>
                  <a:lnTo>
                    <a:pt x="11432" y="187976"/>
                  </a:lnTo>
                  <a:lnTo>
                    <a:pt x="12171" y="187865"/>
                  </a:lnTo>
                  <a:lnTo>
                    <a:pt x="13632" y="187430"/>
                  </a:lnTo>
                  <a:lnTo>
                    <a:pt x="14224" y="187489"/>
                  </a:lnTo>
                  <a:lnTo>
                    <a:pt x="14354" y="186617"/>
                  </a:lnTo>
                  <a:lnTo>
                    <a:pt x="14420" y="186487"/>
                  </a:lnTo>
                  <a:lnTo>
                    <a:pt x="14707" y="186088"/>
                  </a:lnTo>
                  <a:lnTo>
                    <a:pt x="15366" y="185691"/>
                  </a:lnTo>
                  <a:lnTo>
                    <a:pt x="15692" y="185980"/>
                  </a:lnTo>
                  <a:lnTo>
                    <a:pt x="16427" y="186059"/>
                  </a:lnTo>
                  <a:lnTo>
                    <a:pt x="16941" y="185648"/>
                  </a:lnTo>
                  <a:lnTo>
                    <a:pt x="16684" y="185653"/>
                  </a:lnTo>
                  <a:lnTo>
                    <a:pt x="16390" y="185799"/>
                  </a:lnTo>
                  <a:lnTo>
                    <a:pt x="15945" y="185888"/>
                  </a:lnTo>
                  <a:lnTo>
                    <a:pt x="15131" y="185315"/>
                  </a:lnTo>
                  <a:lnTo>
                    <a:pt x="14361" y="185222"/>
                  </a:lnTo>
                  <a:lnTo>
                    <a:pt x="13190" y="186034"/>
                  </a:lnTo>
                  <a:lnTo>
                    <a:pt x="12977" y="185815"/>
                  </a:lnTo>
                  <a:lnTo>
                    <a:pt x="12889" y="185614"/>
                  </a:lnTo>
                  <a:lnTo>
                    <a:pt x="13005" y="185208"/>
                  </a:lnTo>
                  <a:lnTo>
                    <a:pt x="13281" y="185044"/>
                  </a:lnTo>
                  <a:lnTo>
                    <a:pt x="13758" y="185047"/>
                  </a:lnTo>
                  <a:lnTo>
                    <a:pt x="13712" y="184861"/>
                  </a:lnTo>
                  <a:lnTo>
                    <a:pt x="13397" y="184474"/>
                  </a:lnTo>
                  <a:lnTo>
                    <a:pt x="13113" y="184496"/>
                  </a:lnTo>
                  <a:lnTo>
                    <a:pt x="12888" y="184740"/>
                  </a:lnTo>
                  <a:lnTo>
                    <a:pt x="12671" y="184853"/>
                  </a:lnTo>
                  <a:lnTo>
                    <a:pt x="11935" y="184790"/>
                  </a:lnTo>
                  <a:lnTo>
                    <a:pt x="11220" y="185072"/>
                  </a:lnTo>
                  <a:lnTo>
                    <a:pt x="10656" y="185024"/>
                  </a:lnTo>
                  <a:lnTo>
                    <a:pt x="10436" y="184133"/>
                  </a:lnTo>
                  <a:lnTo>
                    <a:pt x="15853" y="183728"/>
                  </a:lnTo>
                  <a:lnTo>
                    <a:pt x="15989" y="183549"/>
                  </a:lnTo>
                  <a:lnTo>
                    <a:pt x="16203" y="182741"/>
                  </a:lnTo>
                  <a:lnTo>
                    <a:pt x="16598" y="181761"/>
                  </a:lnTo>
                  <a:lnTo>
                    <a:pt x="16970" y="181891"/>
                  </a:lnTo>
                  <a:lnTo>
                    <a:pt x="17163" y="182126"/>
                  </a:lnTo>
                  <a:lnTo>
                    <a:pt x="18224" y="181395"/>
                  </a:lnTo>
                  <a:lnTo>
                    <a:pt x="18578" y="180661"/>
                  </a:lnTo>
                  <a:lnTo>
                    <a:pt x="19339" y="178650"/>
                  </a:lnTo>
                  <a:lnTo>
                    <a:pt x="19300" y="177901"/>
                  </a:lnTo>
                  <a:lnTo>
                    <a:pt x="19195" y="177726"/>
                  </a:lnTo>
                  <a:lnTo>
                    <a:pt x="18900" y="177525"/>
                  </a:lnTo>
                  <a:lnTo>
                    <a:pt x="18805" y="176508"/>
                  </a:lnTo>
                  <a:lnTo>
                    <a:pt x="18332" y="174832"/>
                  </a:lnTo>
                  <a:lnTo>
                    <a:pt x="18269" y="174515"/>
                  </a:lnTo>
                  <a:lnTo>
                    <a:pt x="18731" y="173394"/>
                  </a:lnTo>
                  <a:lnTo>
                    <a:pt x="19387" y="172172"/>
                  </a:lnTo>
                  <a:lnTo>
                    <a:pt x="19580" y="172053"/>
                  </a:lnTo>
                  <a:lnTo>
                    <a:pt x="20036" y="172001"/>
                  </a:lnTo>
                  <a:lnTo>
                    <a:pt x="20225" y="172094"/>
                  </a:lnTo>
                  <a:lnTo>
                    <a:pt x="20835" y="172697"/>
                  </a:lnTo>
                  <a:lnTo>
                    <a:pt x="20853" y="172865"/>
                  </a:lnTo>
                  <a:lnTo>
                    <a:pt x="20264" y="172966"/>
                  </a:lnTo>
                  <a:lnTo>
                    <a:pt x="20372" y="173800"/>
                  </a:lnTo>
                  <a:lnTo>
                    <a:pt x="20776" y="173975"/>
                  </a:lnTo>
                  <a:lnTo>
                    <a:pt x="21144" y="173960"/>
                  </a:lnTo>
                  <a:lnTo>
                    <a:pt x="22231" y="174984"/>
                  </a:lnTo>
                  <a:lnTo>
                    <a:pt x="23560" y="174947"/>
                  </a:lnTo>
                  <a:lnTo>
                    <a:pt x="24131" y="175588"/>
                  </a:lnTo>
                  <a:lnTo>
                    <a:pt x="24047" y="177011"/>
                  </a:lnTo>
                  <a:lnTo>
                    <a:pt x="24039" y="179082"/>
                  </a:lnTo>
                  <a:lnTo>
                    <a:pt x="23615" y="179227"/>
                  </a:lnTo>
                  <a:lnTo>
                    <a:pt x="22672" y="179209"/>
                  </a:lnTo>
                  <a:lnTo>
                    <a:pt x="22676" y="180583"/>
                  </a:lnTo>
                  <a:lnTo>
                    <a:pt x="22910" y="180892"/>
                  </a:lnTo>
                  <a:lnTo>
                    <a:pt x="23086" y="180825"/>
                  </a:lnTo>
                  <a:lnTo>
                    <a:pt x="23994" y="180323"/>
                  </a:lnTo>
                  <a:lnTo>
                    <a:pt x="24467" y="180539"/>
                  </a:lnTo>
                  <a:lnTo>
                    <a:pt x="25090" y="181325"/>
                  </a:lnTo>
                  <a:lnTo>
                    <a:pt x="25066" y="182357"/>
                  </a:lnTo>
                  <a:lnTo>
                    <a:pt x="25125" y="182606"/>
                  </a:lnTo>
                  <a:lnTo>
                    <a:pt x="25272" y="182759"/>
                  </a:lnTo>
                  <a:lnTo>
                    <a:pt x="27298" y="182760"/>
                  </a:lnTo>
                  <a:lnTo>
                    <a:pt x="32079" y="182957"/>
                  </a:lnTo>
                  <a:lnTo>
                    <a:pt x="31889" y="181419"/>
                  </a:lnTo>
                  <a:lnTo>
                    <a:pt x="31675" y="180547"/>
                  </a:lnTo>
                  <a:lnTo>
                    <a:pt x="32831" y="180573"/>
                  </a:lnTo>
                  <a:lnTo>
                    <a:pt x="32925" y="178155"/>
                  </a:lnTo>
                  <a:lnTo>
                    <a:pt x="33896" y="176691"/>
                  </a:lnTo>
                  <a:lnTo>
                    <a:pt x="34482" y="176344"/>
                  </a:lnTo>
                  <a:lnTo>
                    <a:pt x="34657" y="176139"/>
                  </a:lnTo>
                  <a:lnTo>
                    <a:pt x="34692" y="175979"/>
                  </a:lnTo>
                  <a:lnTo>
                    <a:pt x="34803" y="171911"/>
                  </a:lnTo>
                  <a:lnTo>
                    <a:pt x="33845" y="168853"/>
                  </a:lnTo>
                  <a:lnTo>
                    <a:pt x="33872" y="165892"/>
                  </a:lnTo>
                  <a:lnTo>
                    <a:pt x="27790" y="164149"/>
                  </a:lnTo>
                  <a:lnTo>
                    <a:pt x="23930" y="163078"/>
                  </a:lnTo>
                  <a:lnTo>
                    <a:pt x="16986" y="162151"/>
                  </a:lnTo>
                  <a:lnTo>
                    <a:pt x="10978" y="161980"/>
                  </a:lnTo>
                  <a:lnTo>
                    <a:pt x="10799" y="161503"/>
                  </a:lnTo>
                  <a:lnTo>
                    <a:pt x="9220" y="161007"/>
                  </a:lnTo>
                  <a:lnTo>
                    <a:pt x="8985" y="160374"/>
                  </a:lnTo>
                  <a:lnTo>
                    <a:pt x="9016" y="160158"/>
                  </a:lnTo>
                  <a:lnTo>
                    <a:pt x="8960" y="159942"/>
                  </a:lnTo>
                  <a:lnTo>
                    <a:pt x="8392" y="159461"/>
                  </a:lnTo>
                  <a:lnTo>
                    <a:pt x="8174" y="159703"/>
                  </a:lnTo>
                  <a:lnTo>
                    <a:pt x="8037" y="159696"/>
                  </a:lnTo>
                  <a:lnTo>
                    <a:pt x="7827" y="159443"/>
                  </a:lnTo>
                  <a:lnTo>
                    <a:pt x="7195" y="158240"/>
                  </a:lnTo>
                  <a:lnTo>
                    <a:pt x="8729" y="157730"/>
                  </a:lnTo>
                  <a:lnTo>
                    <a:pt x="10074" y="157775"/>
                  </a:lnTo>
                  <a:lnTo>
                    <a:pt x="10428" y="157354"/>
                  </a:lnTo>
                  <a:lnTo>
                    <a:pt x="10250" y="156278"/>
                  </a:lnTo>
                  <a:lnTo>
                    <a:pt x="11075" y="156248"/>
                  </a:lnTo>
                  <a:lnTo>
                    <a:pt x="11563" y="156368"/>
                  </a:lnTo>
                  <a:lnTo>
                    <a:pt x="12598" y="156416"/>
                  </a:lnTo>
                  <a:lnTo>
                    <a:pt x="13620" y="156201"/>
                  </a:lnTo>
                  <a:lnTo>
                    <a:pt x="13973" y="156190"/>
                  </a:lnTo>
                  <a:lnTo>
                    <a:pt x="14112" y="156480"/>
                  </a:lnTo>
                  <a:lnTo>
                    <a:pt x="14639" y="156435"/>
                  </a:lnTo>
                  <a:lnTo>
                    <a:pt x="14789" y="156356"/>
                  </a:lnTo>
                  <a:lnTo>
                    <a:pt x="14824" y="156055"/>
                  </a:lnTo>
                  <a:lnTo>
                    <a:pt x="14670" y="155917"/>
                  </a:lnTo>
                  <a:lnTo>
                    <a:pt x="14582" y="155641"/>
                  </a:lnTo>
                  <a:lnTo>
                    <a:pt x="14599" y="154669"/>
                  </a:lnTo>
                  <a:lnTo>
                    <a:pt x="14781" y="152997"/>
                  </a:lnTo>
                  <a:lnTo>
                    <a:pt x="14988" y="152773"/>
                  </a:lnTo>
                  <a:lnTo>
                    <a:pt x="15518" y="152646"/>
                  </a:lnTo>
                  <a:lnTo>
                    <a:pt x="15666" y="152713"/>
                  </a:lnTo>
                  <a:lnTo>
                    <a:pt x="15817" y="152680"/>
                  </a:lnTo>
                  <a:lnTo>
                    <a:pt x="16052" y="152452"/>
                  </a:lnTo>
                  <a:lnTo>
                    <a:pt x="15683" y="151018"/>
                  </a:lnTo>
                  <a:lnTo>
                    <a:pt x="15279" y="151466"/>
                  </a:lnTo>
                  <a:lnTo>
                    <a:pt x="15100" y="151555"/>
                  </a:lnTo>
                  <a:lnTo>
                    <a:pt x="13421" y="152096"/>
                  </a:lnTo>
                  <a:lnTo>
                    <a:pt x="13298" y="151578"/>
                  </a:lnTo>
                  <a:lnTo>
                    <a:pt x="13087" y="151102"/>
                  </a:lnTo>
                  <a:lnTo>
                    <a:pt x="12950" y="151057"/>
                  </a:lnTo>
                  <a:lnTo>
                    <a:pt x="11747" y="151432"/>
                  </a:lnTo>
                  <a:lnTo>
                    <a:pt x="10908" y="151384"/>
                  </a:lnTo>
                  <a:lnTo>
                    <a:pt x="10691" y="150486"/>
                  </a:lnTo>
                  <a:lnTo>
                    <a:pt x="10259" y="150150"/>
                  </a:lnTo>
                  <a:lnTo>
                    <a:pt x="9286" y="149703"/>
                  </a:lnTo>
                  <a:lnTo>
                    <a:pt x="8211" y="149956"/>
                  </a:lnTo>
                  <a:lnTo>
                    <a:pt x="8158" y="148630"/>
                  </a:lnTo>
                  <a:lnTo>
                    <a:pt x="6182" y="140995"/>
                  </a:lnTo>
                  <a:lnTo>
                    <a:pt x="5543" y="138846"/>
                  </a:lnTo>
                  <a:lnTo>
                    <a:pt x="4228" y="139207"/>
                  </a:lnTo>
                  <a:lnTo>
                    <a:pt x="3933" y="139453"/>
                  </a:lnTo>
                  <a:lnTo>
                    <a:pt x="3662" y="139393"/>
                  </a:lnTo>
                  <a:lnTo>
                    <a:pt x="3244" y="139055"/>
                  </a:lnTo>
                  <a:lnTo>
                    <a:pt x="2179" y="139163"/>
                  </a:lnTo>
                  <a:lnTo>
                    <a:pt x="2045" y="138593"/>
                  </a:lnTo>
                  <a:lnTo>
                    <a:pt x="2562" y="138492"/>
                  </a:lnTo>
                  <a:lnTo>
                    <a:pt x="2980" y="137963"/>
                  </a:lnTo>
                  <a:lnTo>
                    <a:pt x="2657" y="136634"/>
                  </a:lnTo>
                  <a:lnTo>
                    <a:pt x="2013" y="135919"/>
                  </a:lnTo>
                  <a:lnTo>
                    <a:pt x="1693" y="134660"/>
                  </a:lnTo>
                  <a:lnTo>
                    <a:pt x="4372" y="133870"/>
                  </a:lnTo>
                  <a:lnTo>
                    <a:pt x="4358" y="133658"/>
                  </a:lnTo>
                  <a:lnTo>
                    <a:pt x="3331" y="133866"/>
                  </a:lnTo>
                  <a:lnTo>
                    <a:pt x="3092" y="133233"/>
                  </a:lnTo>
                  <a:lnTo>
                    <a:pt x="1555" y="132332"/>
                  </a:lnTo>
                  <a:lnTo>
                    <a:pt x="1049" y="132448"/>
                  </a:lnTo>
                  <a:lnTo>
                    <a:pt x="595" y="132809"/>
                  </a:lnTo>
                  <a:lnTo>
                    <a:pt x="177" y="132426"/>
                  </a:lnTo>
                  <a:lnTo>
                    <a:pt x="12" y="132113"/>
                  </a:lnTo>
                  <a:lnTo>
                    <a:pt x="0" y="131234"/>
                  </a:lnTo>
                  <a:lnTo>
                    <a:pt x="4095" y="131190"/>
                  </a:lnTo>
                  <a:lnTo>
                    <a:pt x="7108" y="131157"/>
                  </a:lnTo>
                  <a:lnTo>
                    <a:pt x="9770" y="131137"/>
                  </a:lnTo>
                  <a:lnTo>
                    <a:pt x="18883" y="131073"/>
                  </a:lnTo>
                  <a:lnTo>
                    <a:pt x="19523" y="131063"/>
                  </a:lnTo>
                  <a:lnTo>
                    <a:pt x="20679" y="131048"/>
                  </a:lnTo>
                  <a:lnTo>
                    <a:pt x="28848" y="130972"/>
                  </a:lnTo>
                  <a:lnTo>
                    <a:pt x="29507" y="130966"/>
                  </a:lnTo>
                  <a:lnTo>
                    <a:pt x="38929" y="130921"/>
                  </a:lnTo>
                  <a:lnTo>
                    <a:pt x="53546" y="130015"/>
                  </a:lnTo>
                  <a:lnTo>
                    <a:pt x="55493" y="129897"/>
                  </a:lnTo>
                  <a:lnTo>
                    <a:pt x="56371" y="129843"/>
                  </a:lnTo>
                  <a:lnTo>
                    <a:pt x="56389" y="125531"/>
                  </a:lnTo>
                  <a:lnTo>
                    <a:pt x="56383" y="101765"/>
                  </a:lnTo>
                  <a:lnTo>
                    <a:pt x="56345" y="84320"/>
                  </a:lnTo>
                  <a:lnTo>
                    <a:pt x="56345" y="83974"/>
                  </a:lnTo>
                  <a:lnTo>
                    <a:pt x="56738" y="84320"/>
                  </a:lnTo>
                  <a:lnTo>
                    <a:pt x="57247" y="85030"/>
                  </a:lnTo>
                  <a:lnTo>
                    <a:pt x="58845" y="85920"/>
                  </a:lnTo>
                  <a:lnTo>
                    <a:pt x="59660" y="87087"/>
                  </a:lnTo>
                  <a:lnTo>
                    <a:pt x="59596" y="87884"/>
                  </a:lnTo>
                  <a:lnTo>
                    <a:pt x="61007" y="88879"/>
                  </a:lnTo>
                  <a:lnTo>
                    <a:pt x="61471" y="88641"/>
                  </a:lnTo>
                  <a:lnTo>
                    <a:pt x="62226" y="88015"/>
                  </a:lnTo>
                  <a:lnTo>
                    <a:pt x="63054" y="86767"/>
                  </a:lnTo>
                  <a:lnTo>
                    <a:pt x="64092" y="86688"/>
                  </a:lnTo>
                  <a:lnTo>
                    <a:pt x="64885" y="85920"/>
                  </a:lnTo>
                  <a:lnTo>
                    <a:pt x="65058" y="85589"/>
                  </a:lnTo>
                  <a:lnTo>
                    <a:pt x="65120" y="84773"/>
                  </a:lnTo>
                  <a:lnTo>
                    <a:pt x="65294" y="84828"/>
                  </a:lnTo>
                  <a:lnTo>
                    <a:pt x="65421" y="84992"/>
                  </a:lnTo>
                  <a:lnTo>
                    <a:pt x="65520" y="85246"/>
                  </a:lnTo>
                  <a:lnTo>
                    <a:pt x="65535" y="85711"/>
                  </a:lnTo>
                  <a:lnTo>
                    <a:pt x="65637" y="85890"/>
                  </a:lnTo>
                  <a:lnTo>
                    <a:pt x="66276" y="85804"/>
                  </a:lnTo>
                  <a:lnTo>
                    <a:pt x="66981" y="84750"/>
                  </a:lnTo>
                  <a:lnTo>
                    <a:pt x="67313" y="84657"/>
                  </a:lnTo>
                  <a:lnTo>
                    <a:pt x="67909" y="84809"/>
                  </a:lnTo>
                  <a:lnTo>
                    <a:pt x="68735" y="85651"/>
                  </a:lnTo>
                  <a:lnTo>
                    <a:pt x="69910" y="85941"/>
                  </a:lnTo>
                  <a:lnTo>
                    <a:pt x="70111" y="85893"/>
                  </a:lnTo>
                  <a:lnTo>
                    <a:pt x="70542" y="85415"/>
                  </a:lnTo>
                  <a:lnTo>
                    <a:pt x="71565" y="86910"/>
                  </a:lnTo>
                  <a:lnTo>
                    <a:pt x="72754" y="86903"/>
                  </a:lnTo>
                  <a:lnTo>
                    <a:pt x="72779" y="85942"/>
                  </a:lnTo>
                  <a:lnTo>
                    <a:pt x="73580" y="85823"/>
                  </a:lnTo>
                  <a:lnTo>
                    <a:pt x="74215" y="85924"/>
                  </a:lnTo>
                  <a:lnTo>
                    <a:pt x="74371" y="85238"/>
                  </a:lnTo>
                  <a:lnTo>
                    <a:pt x="75367" y="83883"/>
                  </a:lnTo>
                  <a:lnTo>
                    <a:pt x="75357" y="81551"/>
                  </a:lnTo>
                  <a:lnTo>
                    <a:pt x="78037" y="81545"/>
                  </a:lnTo>
                  <a:lnTo>
                    <a:pt x="79414" y="81458"/>
                  </a:lnTo>
                  <a:lnTo>
                    <a:pt x="80455" y="81186"/>
                  </a:lnTo>
                  <a:lnTo>
                    <a:pt x="80960" y="81361"/>
                  </a:lnTo>
                  <a:lnTo>
                    <a:pt x="81302" y="81286"/>
                  </a:lnTo>
                  <a:lnTo>
                    <a:pt x="81616" y="80888"/>
                  </a:lnTo>
                  <a:lnTo>
                    <a:pt x="82627" y="81033"/>
                  </a:lnTo>
                  <a:lnTo>
                    <a:pt x="83554" y="81394"/>
                  </a:lnTo>
                  <a:lnTo>
                    <a:pt x="84101" y="81830"/>
                  </a:lnTo>
                  <a:lnTo>
                    <a:pt x="84546" y="81897"/>
                  </a:lnTo>
                  <a:lnTo>
                    <a:pt x="85601" y="81908"/>
                  </a:lnTo>
                  <a:lnTo>
                    <a:pt x="86290" y="81781"/>
                  </a:lnTo>
                  <a:lnTo>
                    <a:pt x="87045" y="81316"/>
                  </a:lnTo>
                  <a:lnTo>
                    <a:pt x="91331" y="81305"/>
                  </a:lnTo>
                  <a:lnTo>
                    <a:pt x="91253" y="70341"/>
                  </a:lnTo>
                  <a:lnTo>
                    <a:pt x="90989" y="69798"/>
                  </a:lnTo>
                  <a:lnTo>
                    <a:pt x="89014" y="66597"/>
                  </a:lnTo>
                  <a:lnTo>
                    <a:pt x="88873" y="66105"/>
                  </a:lnTo>
                  <a:lnTo>
                    <a:pt x="88859" y="64812"/>
                  </a:lnTo>
                  <a:lnTo>
                    <a:pt x="86572" y="64793"/>
                  </a:lnTo>
                  <a:lnTo>
                    <a:pt x="86513" y="62473"/>
                  </a:lnTo>
                  <a:lnTo>
                    <a:pt x="91161" y="62512"/>
                  </a:lnTo>
                  <a:lnTo>
                    <a:pt x="91186" y="62873"/>
                  </a:lnTo>
                  <a:lnTo>
                    <a:pt x="91192" y="64776"/>
                  </a:lnTo>
                  <a:lnTo>
                    <a:pt x="101741" y="64633"/>
                  </a:lnTo>
                  <a:lnTo>
                    <a:pt x="101807" y="64450"/>
                  </a:lnTo>
                  <a:lnTo>
                    <a:pt x="101785" y="64068"/>
                  </a:lnTo>
                  <a:lnTo>
                    <a:pt x="100955" y="61781"/>
                  </a:lnTo>
                  <a:lnTo>
                    <a:pt x="100633" y="61453"/>
                  </a:lnTo>
                  <a:lnTo>
                    <a:pt x="100301" y="61490"/>
                  </a:lnTo>
                  <a:lnTo>
                    <a:pt x="100156" y="61628"/>
                  </a:lnTo>
                  <a:lnTo>
                    <a:pt x="100064" y="61945"/>
                  </a:lnTo>
                  <a:lnTo>
                    <a:pt x="99820" y="62306"/>
                  </a:lnTo>
                  <a:lnTo>
                    <a:pt x="99248" y="61640"/>
                  </a:lnTo>
                  <a:lnTo>
                    <a:pt x="99195" y="60701"/>
                  </a:lnTo>
                  <a:lnTo>
                    <a:pt x="98825" y="60100"/>
                  </a:lnTo>
                  <a:lnTo>
                    <a:pt x="109878" y="60089"/>
                  </a:lnTo>
                  <a:lnTo>
                    <a:pt x="117418" y="6019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0" name="pg1101">
              <a:extLst>
                <a:ext uri="{FF2B5EF4-FFF2-40B4-BE49-F238E27FC236}">
                  <a16:creationId xmlns:a16="http://schemas.microsoft.com/office/drawing/2014/main" id="{D6B264D3-F486-3D4D-B02F-806E6358DC08}"/>
                </a:ext>
              </a:extLst>
            </p:cNvPr>
            <p:cNvSpPr/>
            <p:nvPr/>
          </p:nvSpPr>
          <p:spPr>
            <a:xfrm>
              <a:off x="4138707" y="4250007"/>
              <a:ext cx="2613" cy="1215"/>
            </a:xfrm>
            <a:custGeom>
              <a:avLst/>
              <a:gdLst/>
              <a:ahLst/>
              <a:cxnLst/>
              <a:rect l="0" t="0" r="0" b="0"/>
              <a:pathLst>
                <a:path w="2613" h="1215">
                  <a:moveTo>
                    <a:pt x="0" y="0"/>
                  </a:moveTo>
                  <a:lnTo>
                    <a:pt x="17" y="1177"/>
                  </a:lnTo>
                  <a:lnTo>
                    <a:pt x="2602" y="1215"/>
                  </a:lnTo>
                  <a:lnTo>
                    <a:pt x="2613" y="242"/>
                  </a:lnTo>
                  <a:lnTo>
                    <a:pt x="2421" y="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1" name="pg1102">
              <a:extLst>
                <a:ext uri="{FF2B5EF4-FFF2-40B4-BE49-F238E27FC236}">
                  <a16:creationId xmlns:a16="http://schemas.microsoft.com/office/drawing/2014/main" id="{B3E78035-B9C9-E74F-BE5C-1F563243C515}"/>
                </a:ext>
              </a:extLst>
            </p:cNvPr>
            <p:cNvSpPr/>
            <p:nvPr/>
          </p:nvSpPr>
          <p:spPr>
            <a:xfrm>
              <a:off x="4127539" y="4242122"/>
              <a:ext cx="1921" cy="868"/>
            </a:xfrm>
            <a:custGeom>
              <a:avLst/>
              <a:gdLst/>
              <a:ahLst/>
              <a:cxnLst/>
              <a:rect l="0" t="0" r="0" b="0"/>
              <a:pathLst>
                <a:path w="1921" h="868">
                  <a:moveTo>
                    <a:pt x="1787" y="272"/>
                  </a:moveTo>
                  <a:lnTo>
                    <a:pt x="1442" y="101"/>
                  </a:lnTo>
                  <a:lnTo>
                    <a:pt x="649" y="0"/>
                  </a:lnTo>
                  <a:lnTo>
                    <a:pt x="143" y="268"/>
                  </a:lnTo>
                  <a:lnTo>
                    <a:pt x="0" y="551"/>
                  </a:lnTo>
                  <a:lnTo>
                    <a:pt x="104" y="815"/>
                  </a:lnTo>
                  <a:lnTo>
                    <a:pt x="321" y="868"/>
                  </a:lnTo>
                  <a:lnTo>
                    <a:pt x="1921" y="45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2" name="pg1103">
              <a:extLst>
                <a:ext uri="{FF2B5EF4-FFF2-40B4-BE49-F238E27FC236}">
                  <a16:creationId xmlns:a16="http://schemas.microsoft.com/office/drawing/2014/main" id="{82F3EBA4-8B48-B44C-8341-780CFAD83B26}"/>
                </a:ext>
              </a:extLst>
            </p:cNvPr>
            <p:cNvSpPr/>
            <p:nvPr/>
          </p:nvSpPr>
          <p:spPr>
            <a:xfrm>
              <a:off x="4037600" y="4155116"/>
              <a:ext cx="66036" cy="91008"/>
            </a:xfrm>
            <a:custGeom>
              <a:avLst/>
              <a:gdLst/>
              <a:ahLst/>
              <a:cxnLst/>
              <a:rect l="0" t="0" r="0" b="0"/>
              <a:pathLst>
                <a:path w="66036" h="91008">
                  <a:moveTo>
                    <a:pt x="64218" y="44344"/>
                  </a:moveTo>
                  <a:lnTo>
                    <a:pt x="55913" y="44376"/>
                  </a:lnTo>
                  <a:lnTo>
                    <a:pt x="55867" y="44544"/>
                  </a:lnTo>
                  <a:lnTo>
                    <a:pt x="55950" y="45464"/>
                  </a:lnTo>
                  <a:lnTo>
                    <a:pt x="54084" y="45654"/>
                  </a:lnTo>
                  <a:lnTo>
                    <a:pt x="54410" y="46422"/>
                  </a:lnTo>
                  <a:lnTo>
                    <a:pt x="54833" y="47075"/>
                  </a:lnTo>
                  <a:lnTo>
                    <a:pt x="54998" y="47742"/>
                  </a:lnTo>
                  <a:lnTo>
                    <a:pt x="54773" y="47761"/>
                  </a:lnTo>
                  <a:lnTo>
                    <a:pt x="54479" y="47649"/>
                  </a:lnTo>
                  <a:lnTo>
                    <a:pt x="53612" y="46541"/>
                  </a:lnTo>
                  <a:lnTo>
                    <a:pt x="53601" y="45676"/>
                  </a:lnTo>
                  <a:lnTo>
                    <a:pt x="52012" y="45915"/>
                  </a:lnTo>
                  <a:lnTo>
                    <a:pt x="52414" y="45974"/>
                  </a:lnTo>
                  <a:lnTo>
                    <a:pt x="52803" y="46202"/>
                  </a:lnTo>
                  <a:lnTo>
                    <a:pt x="52915" y="46455"/>
                  </a:lnTo>
                  <a:lnTo>
                    <a:pt x="51812" y="47232"/>
                  </a:lnTo>
                  <a:lnTo>
                    <a:pt x="50856" y="47213"/>
                  </a:lnTo>
                  <a:lnTo>
                    <a:pt x="50972" y="48641"/>
                  </a:lnTo>
                  <a:lnTo>
                    <a:pt x="50934" y="49967"/>
                  </a:lnTo>
                  <a:lnTo>
                    <a:pt x="51641" y="55565"/>
                  </a:lnTo>
                  <a:lnTo>
                    <a:pt x="51628" y="57921"/>
                  </a:lnTo>
                  <a:lnTo>
                    <a:pt x="48654" y="58055"/>
                  </a:lnTo>
                  <a:lnTo>
                    <a:pt x="51428" y="58599"/>
                  </a:lnTo>
                  <a:lnTo>
                    <a:pt x="52728" y="59032"/>
                  </a:lnTo>
                  <a:lnTo>
                    <a:pt x="47094" y="57788"/>
                  </a:lnTo>
                  <a:lnTo>
                    <a:pt x="47091" y="57931"/>
                  </a:lnTo>
                  <a:lnTo>
                    <a:pt x="47850" y="58045"/>
                  </a:lnTo>
                  <a:lnTo>
                    <a:pt x="43919" y="58036"/>
                  </a:lnTo>
                  <a:lnTo>
                    <a:pt x="43903" y="58306"/>
                  </a:lnTo>
                  <a:lnTo>
                    <a:pt x="44856" y="58680"/>
                  </a:lnTo>
                  <a:lnTo>
                    <a:pt x="46511" y="59797"/>
                  </a:lnTo>
                  <a:lnTo>
                    <a:pt x="47126" y="60136"/>
                  </a:lnTo>
                  <a:lnTo>
                    <a:pt x="47721" y="60378"/>
                  </a:lnTo>
                  <a:lnTo>
                    <a:pt x="49309" y="60705"/>
                  </a:lnTo>
                  <a:lnTo>
                    <a:pt x="49300" y="65148"/>
                  </a:lnTo>
                  <a:lnTo>
                    <a:pt x="43867" y="65172"/>
                  </a:lnTo>
                  <a:lnTo>
                    <a:pt x="43847" y="66559"/>
                  </a:lnTo>
                  <a:lnTo>
                    <a:pt x="43788" y="72268"/>
                  </a:lnTo>
                  <a:lnTo>
                    <a:pt x="44835" y="72295"/>
                  </a:lnTo>
                  <a:lnTo>
                    <a:pt x="44967" y="77051"/>
                  </a:lnTo>
                  <a:lnTo>
                    <a:pt x="46939" y="81795"/>
                  </a:lnTo>
                  <a:lnTo>
                    <a:pt x="49670" y="81797"/>
                  </a:lnTo>
                  <a:lnTo>
                    <a:pt x="50386" y="82032"/>
                  </a:lnTo>
                  <a:lnTo>
                    <a:pt x="50425" y="82271"/>
                  </a:lnTo>
                  <a:lnTo>
                    <a:pt x="51588" y="82341"/>
                  </a:lnTo>
                  <a:lnTo>
                    <a:pt x="51497" y="82759"/>
                  </a:lnTo>
                  <a:lnTo>
                    <a:pt x="51438" y="88573"/>
                  </a:lnTo>
                  <a:lnTo>
                    <a:pt x="48402" y="88502"/>
                  </a:lnTo>
                  <a:lnTo>
                    <a:pt x="47964" y="88610"/>
                  </a:lnTo>
                  <a:lnTo>
                    <a:pt x="47088" y="88667"/>
                  </a:lnTo>
                  <a:lnTo>
                    <a:pt x="47082" y="89823"/>
                  </a:lnTo>
                  <a:lnTo>
                    <a:pt x="43801" y="89798"/>
                  </a:lnTo>
                  <a:lnTo>
                    <a:pt x="43796" y="90929"/>
                  </a:lnTo>
                  <a:lnTo>
                    <a:pt x="40025" y="90937"/>
                  </a:lnTo>
                  <a:lnTo>
                    <a:pt x="39735" y="91008"/>
                  </a:lnTo>
                  <a:lnTo>
                    <a:pt x="39038" y="90947"/>
                  </a:lnTo>
                  <a:lnTo>
                    <a:pt x="38845" y="90165"/>
                  </a:lnTo>
                  <a:lnTo>
                    <a:pt x="38150" y="89576"/>
                  </a:lnTo>
                  <a:lnTo>
                    <a:pt x="37812" y="89524"/>
                  </a:lnTo>
                  <a:lnTo>
                    <a:pt x="37504" y="89744"/>
                  </a:lnTo>
                  <a:lnTo>
                    <a:pt x="37128" y="89677"/>
                  </a:lnTo>
                  <a:lnTo>
                    <a:pt x="37030" y="89408"/>
                  </a:lnTo>
                  <a:lnTo>
                    <a:pt x="36974" y="88942"/>
                  </a:lnTo>
                  <a:lnTo>
                    <a:pt x="37344" y="87858"/>
                  </a:lnTo>
                  <a:lnTo>
                    <a:pt x="38161" y="87478"/>
                  </a:lnTo>
                  <a:lnTo>
                    <a:pt x="38381" y="87508"/>
                  </a:lnTo>
                  <a:lnTo>
                    <a:pt x="38534" y="87679"/>
                  </a:lnTo>
                  <a:lnTo>
                    <a:pt x="39018" y="87496"/>
                  </a:lnTo>
                  <a:lnTo>
                    <a:pt x="39012" y="86882"/>
                  </a:lnTo>
                  <a:lnTo>
                    <a:pt x="39251" y="86719"/>
                  </a:lnTo>
                  <a:lnTo>
                    <a:pt x="39673" y="86658"/>
                  </a:lnTo>
                  <a:lnTo>
                    <a:pt x="39828" y="86477"/>
                  </a:lnTo>
                  <a:lnTo>
                    <a:pt x="39812" y="86314"/>
                  </a:lnTo>
                  <a:lnTo>
                    <a:pt x="39511" y="86052"/>
                  </a:lnTo>
                  <a:lnTo>
                    <a:pt x="38344" y="85301"/>
                  </a:lnTo>
                  <a:lnTo>
                    <a:pt x="37674" y="85138"/>
                  </a:lnTo>
                  <a:lnTo>
                    <a:pt x="36982" y="85879"/>
                  </a:lnTo>
                  <a:lnTo>
                    <a:pt x="36368" y="85987"/>
                  </a:lnTo>
                  <a:lnTo>
                    <a:pt x="36145" y="86142"/>
                  </a:lnTo>
                  <a:lnTo>
                    <a:pt x="36062" y="86521"/>
                  </a:lnTo>
                  <a:lnTo>
                    <a:pt x="35591" y="86110"/>
                  </a:lnTo>
                  <a:lnTo>
                    <a:pt x="35392" y="85691"/>
                  </a:lnTo>
                  <a:lnTo>
                    <a:pt x="35362" y="85326"/>
                  </a:lnTo>
                  <a:lnTo>
                    <a:pt x="34939" y="85313"/>
                  </a:lnTo>
                  <a:lnTo>
                    <a:pt x="33993" y="85544"/>
                  </a:lnTo>
                  <a:lnTo>
                    <a:pt x="33333" y="85337"/>
                  </a:lnTo>
                  <a:lnTo>
                    <a:pt x="32825" y="85512"/>
                  </a:lnTo>
                  <a:lnTo>
                    <a:pt x="32549" y="85356"/>
                  </a:lnTo>
                  <a:lnTo>
                    <a:pt x="32395" y="85152"/>
                  </a:lnTo>
                  <a:lnTo>
                    <a:pt x="32156" y="84467"/>
                  </a:lnTo>
                  <a:lnTo>
                    <a:pt x="31603" y="84113"/>
                  </a:lnTo>
                  <a:lnTo>
                    <a:pt x="31225" y="84129"/>
                  </a:lnTo>
                  <a:lnTo>
                    <a:pt x="30834" y="84483"/>
                  </a:lnTo>
                  <a:lnTo>
                    <a:pt x="30727" y="84997"/>
                  </a:lnTo>
                  <a:lnTo>
                    <a:pt x="30767" y="85490"/>
                  </a:lnTo>
                  <a:lnTo>
                    <a:pt x="31073" y="85699"/>
                  </a:lnTo>
                  <a:lnTo>
                    <a:pt x="31142" y="85867"/>
                  </a:lnTo>
                  <a:lnTo>
                    <a:pt x="30858" y="87937"/>
                  </a:lnTo>
                  <a:lnTo>
                    <a:pt x="30855" y="88836"/>
                  </a:lnTo>
                  <a:lnTo>
                    <a:pt x="27121" y="88907"/>
                  </a:lnTo>
                  <a:lnTo>
                    <a:pt x="27157" y="82939"/>
                  </a:lnTo>
                  <a:lnTo>
                    <a:pt x="27249" y="79366"/>
                  </a:lnTo>
                  <a:lnTo>
                    <a:pt x="27346" y="78489"/>
                  </a:lnTo>
                  <a:lnTo>
                    <a:pt x="27637" y="77191"/>
                  </a:lnTo>
                  <a:lnTo>
                    <a:pt x="28109" y="75875"/>
                  </a:lnTo>
                  <a:lnTo>
                    <a:pt x="27132" y="75850"/>
                  </a:lnTo>
                  <a:lnTo>
                    <a:pt x="27139" y="75526"/>
                  </a:lnTo>
                  <a:lnTo>
                    <a:pt x="24958" y="75510"/>
                  </a:lnTo>
                  <a:lnTo>
                    <a:pt x="24881" y="75698"/>
                  </a:lnTo>
                  <a:lnTo>
                    <a:pt x="24873" y="76077"/>
                  </a:lnTo>
                  <a:lnTo>
                    <a:pt x="23954" y="76118"/>
                  </a:lnTo>
                  <a:lnTo>
                    <a:pt x="23984" y="77951"/>
                  </a:lnTo>
                  <a:lnTo>
                    <a:pt x="23555" y="77949"/>
                  </a:lnTo>
                  <a:lnTo>
                    <a:pt x="22145" y="78450"/>
                  </a:lnTo>
                  <a:lnTo>
                    <a:pt x="19748" y="78979"/>
                  </a:lnTo>
                  <a:lnTo>
                    <a:pt x="19406" y="79759"/>
                  </a:lnTo>
                  <a:lnTo>
                    <a:pt x="19127" y="80088"/>
                  </a:lnTo>
                  <a:lnTo>
                    <a:pt x="18646" y="80294"/>
                  </a:lnTo>
                  <a:lnTo>
                    <a:pt x="18677" y="79066"/>
                  </a:lnTo>
                  <a:lnTo>
                    <a:pt x="18517" y="77431"/>
                  </a:lnTo>
                  <a:lnTo>
                    <a:pt x="18265" y="77241"/>
                  </a:lnTo>
                  <a:lnTo>
                    <a:pt x="16289" y="77240"/>
                  </a:lnTo>
                  <a:lnTo>
                    <a:pt x="15591" y="76690"/>
                  </a:lnTo>
                  <a:lnTo>
                    <a:pt x="6124" y="84473"/>
                  </a:lnTo>
                  <a:lnTo>
                    <a:pt x="5909" y="83807"/>
                  </a:lnTo>
                  <a:lnTo>
                    <a:pt x="5595" y="82326"/>
                  </a:lnTo>
                  <a:lnTo>
                    <a:pt x="6918" y="81954"/>
                  </a:lnTo>
                  <a:lnTo>
                    <a:pt x="6727" y="80785"/>
                  </a:lnTo>
                  <a:lnTo>
                    <a:pt x="7523" y="79449"/>
                  </a:lnTo>
                  <a:lnTo>
                    <a:pt x="7989" y="78391"/>
                  </a:lnTo>
                  <a:lnTo>
                    <a:pt x="8125" y="77052"/>
                  </a:lnTo>
                  <a:lnTo>
                    <a:pt x="8554" y="76350"/>
                  </a:lnTo>
                  <a:lnTo>
                    <a:pt x="8216" y="75109"/>
                  </a:lnTo>
                  <a:lnTo>
                    <a:pt x="4733" y="76058"/>
                  </a:lnTo>
                  <a:lnTo>
                    <a:pt x="4573" y="75999"/>
                  </a:lnTo>
                  <a:lnTo>
                    <a:pt x="3753" y="73029"/>
                  </a:lnTo>
                  <a:lnTo>
                    <a:pt x="2202" y="66687"/>
                  </a:lnTo>
                  <a:lnTo>
                    <a:pt x="505" y="67182"/>
                  </a:lnTo>
                  <a:lnTo>
                    <a:pt x="0" y="65170"/>
                  </a:lnTo>
                  <a:lnTo>
                    <a:pt x="2149" y="66376"/>
                  </a:lnTo>
                  <a:lnTo>
                    <a:pt x="1349" y="63066"/>
                  </a:lnTo>
                  <a:lnTo>
                    <a:pt x="1671" y="62966"/>
                  </a:lnTo>
                  <a:lnTo>
                    <a:pt x="4500" y="62192"/>
                  </a:lnTo>
                  <a:lnTo>
                    <a:pt x="6991" y="61209"/>
                  </a:lnTo>
                  <a:lnTo>
                    <a:pt x="7262" y="61395"/>
                  </a:lnTo>
                  <a:lnTo>
                    <a:pt x="7616" y="62609"/>
                  </a:lnTo>
                  <a:lnTo>
                    <a:pt x="9524" y="62063"/>
                  </a:lnTo>
                  <a:lnTo>
                    <a:pt x="11678" y="61233"/>
                  </a:lnTo>
                  <a:lnTo>
                    <a:pt x="13161" y="61087"/>
                  </a:lnTo>
                  <a:lnTo>
                    <a:pt x="13181" y="59106"/>
                  </a:lnTo>
                  <a:lnTo>
                    <a:pt x="13586" y="58494"/>
                  </a:lnTo>
                  <a:lnTo>
                    <a:pt x="14110" y="58076"/>
                  </a:lnTo>
                  <a:lnTo>
                    <a:pt x="14070" y="57507"/>
                  </a:lnTo>
                  <a:lnTo>
                    <a:pt x="13719" y="55700"/>
                  </a:lnTo>
                  <a:lnTo>
                    <a:pt x="14477" y="55555"/>
                  </a:lnTo>
                  <a:lnTo>
                    <a:pt x="14704" y="56434"/>
                  </a:lnTo>
                  <a:lnTo>
                    <a:pt x="15021" y="56970"/>
                  </a:lnTo>
                  <a:lnTo>
                    <a:pt x="15953" y="56726"/>
                  </a:lnTo>
                  <a:lnTo>
                    <a:pt x="15513" y="54123"/>
                  </a:lnTo>
                  <a:lnTo>
                    <a:pt x="15474" y="53733"/>
                  </a:lnTo>
                  <a:lnTo>
                    <a:pt x="14619" y="53700"/>
                  </a:lnTo>
                  <a:lnTo>
                    <a:pt x="14827" y="53326"/>
                  </a:lnTo>
                  <a:lnTo>
                    <a:pt x="12923" y="53294"/>
                  </a:lnTo>
                  <a:lnTo>
                    <a:pt x="12483" y="53359"/>
                  </a:lnTo>
                  <a:lnTo>
                    <a:pt x="10836" y="46665"/>
                  </a:lnTo>
                  <a:lnTo>
                    <a:pt x="11298" y="46413"/>
                  </a:lnTo>
                  <a:lnTo>
                    <a:pt x="11677" y="46002"/>
                  </a:lnTo>
                  <a:lnTo>
                    <a:pt x="11972" y="45435"/>
                  </a:lnTo>
                  <a:lnTo>
                    <a:pt x="13151" y="43743"/>
                  </a:lnTo>
                  <a:lnTo>
                    <a:pt x="13193" y="43476"/>
                  </a:lnTo>
                  <a:lnTo>
                    <a:pt x="13064" y="43383"/>
                  </a:lnTo>
                  <a:lnTo>
                    <a:pt x="16535" y="43375"/>
                  </a:lnTo>
                  <a:lnTo>
                    <a:pt x="15720" y="40305"/>
                  </a:lnTo>
                  <a:lnTo>
                    <a:pt x="15832" y="40175"/>
                  </a:lnTo>
                  <a:lnTo>
                    <a:pt x="16378" y="40133"/>
                  </a:lnTo>
                  <a:lnTo>
                    <a:pt x="16990" y="40277"/>
                  </a:lnTo>
                  <a:lnTo>
                    <a:pt x="17786" y="40059"/>
                  </a:lnTo>
                  <a:lnTo>
                    <a:pt x="17994" y="39822"/>
                  </a:lnTo>
                  <a:lnTo>
                    <a:pt x="18290" y="38939"/>
                  </a:lnTo>
                  <a:lnTo>
                    <a:pt x="18452" y="38689"/>
                  </a:lnTo>
                  <a:lnTo>
                    <a:pt x="18519" y="38466"/>
                  </a:lnTo>
                  <a:lnTo>
                    <a:pt x="19161" y="38219"/>
                  </a:lnTo>
                  <a:lnTo>
                    <a:pt x="19072" y="38509"/>
                  </a:lnTo>
                  <a:lnTo>
                    <a:pt x="19369" y="38796"/>
                  </a:lnTo>
                  <a:lnTo>
                    <a:pt x="19604" y="38796"/>
                  </a:lnTo>
                  <a:lnTo>
                    <a:pt x="20408" y="37565"/>
                  </a:lnTo>
                  <a:lnTo>
                    <a:pt x="20386" y="37378"/>
                  </a:lnTo>
                  <a:lnTo>
                    <a:pt x="20447" y="37147"/>
                  </a:lnTo>
                  <a:lnTo>
                    <a:pt x="21937" y="36156"/>
                  </a:lnTo>
                  <a:lnTo>
                    <a:pt x="22079" y="36098"/>
                  </a:lnTo>
                  <a:lnTo>
                    <a:pt x="22395" y="36257"/>
                  </a:lnTo>
                  <a:lnTo>
                    <a:pt x="22899" y="35741"/>
                  </a:lnTo>
                  <a:lnTo>
                    <a:pt x="22941" y="35429"/>
                  </a:lnTo>
                  <a:lnTo>
                    <a:pt x="22577" y="34459"/>
                  </a:lnTo>
                  <a:lnTo>
                    <a:pt x="22087" y="34582"/>
                  </a:lnTo>
                  <a:lnTo>
                    <a:pt x="21459" y="33539"/>
                  </a:lnTo>
                  <a:lnTo>
                    <a:pt x="22666" y="32698"/>
                  </a:lnTo>
                  <a:lnTo>
                    <a:pt x="22457" y="32131"/>
                  </a:lnTo>
                  <a:lnTo>
                    <a:pt x="21890" y="31785"/>
                  </a:lnTo>
                  <a:lnTo>
                    <a:pt x="21722" y="31543"/>
                  </a:lnTo>
                  <a:lnTo>
                    <a:pt x="21350" y="30038"/>
                  </a:lnTo>
                  <a:lnTo>
                    <a:pt x="21317" y="29894"/>
                  </a:lnTo>
                  <a:lnTo>
                    <a:pt x="21579" y="29715"/>
                  </a:lnTo>
                  <a:lnTo>
                    <a:pt x="22409" y="29866"/>
                  </a:lnTo>
                  <a:lnTo>
                    <a:pt x="22336" y="30237"/>
                  </a:lnTo>
                  <a:lnTo>
                    <a:pt x="22429" y="30478"/>
                  </a:lnTo>
                  <a:lnTo>
                    <a:pt x="23427" y="31124"/>
                  </a:lnTo>
                  <a:lnTo>
                    <a:pt x="24189" y="30679"/>
                  </a:lnTo>
                  <a:lnTo>
                    <a:pt x="24324" y="30388"/>
                  </a:lnTo>
                  <a:lnTo>
                    <a:pt x="24642" y="30347"/>
                  </a:lnTo>
                  <a:lnTo>
                    <a:pt x="25276" y="30540"/>
                  </a:lnTo>
                  <a:lnTo>
                    <a:pt x="25377" y="30699"/>
                  </a:lnTo>
                  <a:lnTo>
                    <a:pt x="25424" y="30980"/>
                  </a:lnTo>
                  <a:lnTo>
                    <a:pt x="25335" y="31174"/>
                  </a:lnTo>
                  <a:lnTo>
                    <a:pt x="25167" y="31258"/>
                  </a:lnTo>
                  <a:lnTo>
                    <a:pt x="25288" y="31433"/>
                  </a:lnTo>
                  <a:lnTo>
                    <a:pt x="26137" y="31514"/>
                  </a:lnTo>
                  <a:lnTo>
                    <a:pt x="26732" y="31391"/>
                  </a:lnTo>
                  <a:lnTo>
                    <a:pt x="26859" y="31937"/>
                  </a:lnTo>
                  <a:lnTo>
                    <a:pt x="27823" y="32602"/>
                  </a:lnTo>
                  <a:lnTo>
                    <a:pt x="28309" y="32741"/>
                  </a:lnTo>
                  <a:lnTo>
                    <a:pt x="28490" y="32637"/>
                  </a:lnTo>
                  <a:lnTo>
                    <a:pt x="28686" y="32379"/>
                  </a:lnTo>
                  <a:lnTo>
                    <a:pt x="28725" y="31426"/>
                  </a:lnTo>
                  <a:lnTo>
                    <a:pt x="29666" y="31181"/>
                  </a:lnTo>
                  <a:lnTo>
                    <a:pt x="30118" y="30958"/>
                  </a:lnTo>
                  <a:lnTo>
                    <a:pt x="31025" y="30480"/>
                  </a:lnTo>
                  <a:lnTo>
                    <a:pt x="31788" y="29887"/>
                  </a:lnTo>
                  <a:lnTo>
                    <a:pt x="33321" y="29388"/>
                  </a:lnTo>
                  <a:lnTo>
                    <a:pt x="34199" y="29437"/>
                  </a:lnTo>
                  <a:lnTo>
                    <a:pt x="34534" y="29231"/>
                  </a:lnTo>
                  <a:lnTo>
                    <a:pt x="35466" y="29191"/>
                  </a:lnTo>
                  <a:lnTo>
                    <a:pt x="35840" y="28706"/>
                  </a:lnTo>
                  <a:lnTo>
                    <a:pt x="36122" y="27921"/>
                  </a:lnTo>
                  <a:lnTo>
                    <a:pt x="36485" y="26190"/>
                  </a:lnTo>
                  <a:lnTo>
                    <a:pt x="36383" y="24726"/>
                  </a:lnTo>
                  <a:lnTo>
                    <a:pt x="36437" y="24265"/>
                  </a:lnTo>
                  <a:lnTo>
                    <a:pt x="36788" y="23775"/>
                  </a:lnTo>
                  <a:lnTo>
                    <a:pt x="37104" y="23545"/>
                  </a:lnTo>
                  <a:lnTo>
                    <a:pt x="37187" y="23126"/>
                  </a:lnTo>
                  <a:lnTo>
                    <a:pt x="36972" y="22652"/>
                  </a:lnTo>
                  <a:lnTo>
                    <a:pt x="36757" y="22382"/>
                  </a:lnTo>
                  <a:lnTo>
                    <a:pt x="36269" y="22275"/>
                  </a:lnTo>
                  <a:lnTo>
                    <a:pt x="36067" y="22147"/>
                  </a:lnTo>
                  <a:lnTo>
                    <a:pt x="35862" y="21226"/>
                  </a:lnTo>
                  <a:lnTo>
                    <a:pt x="36397" y="20579"/>
                  </a:lnTo>
                  <a:lnTo>
                    <a:pt x="37460" y="19664"/>
                  </a:lnTo>
                  <a:lnTo>
                    <a:pt x="37521" y="19293"/>
                  </a:lnTo>
                  <a:lnTo>
                    <a:pt x="37499" y="18857"/>
                  </a:lnTo>
                  <a:lnTo>
                    <a:pt x="37345" y="18474"/>
                  </a:lnTo>
                  <a:lnTo>
                    <a:pt x="37782" y="17803"/>
                  </a:lnTo>
                  <a:lnTo>
                    <a:pt x="38272" y="17508"/>
                  </a:lnTo>
                  <a:lnTo>
                    <a:pt x="38501" y="17171"/>
                  </a:lnTo>
                  <a:lnTo>
                    <a:pt x="38616" y="16198"/>
                  </a:lnTo>
                  <a:lnTo>
                    <a:pt x="38147" y="15285"/>
                  </a:lnTo>
                  <a:lnTo>
                    <a:pt x="37628" y="13902"/>
                  </a:lnTo>
                  <a:lnTo>
                    <a:pt x="35856" y="12087"/>
                  </a:lnTo>
                  <a:lnTo>
                    <a:pt x="33084" y="12740"/>
                  </a:lnTo>
                  <a:lnTo>
                    <a:pt x="33098" y="6014"/>
                  </a:lnTo>
                  <a:lnTo>
                    <a:pt x="36204" y="6023"/>
                  </a:lnTo>
                  <a:lnTo>
                    <a:pt x="36233" y="48"/>
                  </a:lnTo>
                  <a:lnTo>
                    <a:pt x="36745" y="0"/>
                  </a:lnTo>
                  <a:lnTo>
                    <a:pt x="39379" y="33"/>
                  </a:lnTo>
                  <a:lnTo>
                    <a:pt x="39361" y="4207"/>
                  </a:lnTo>
                  <a:lnTo>
                    <a:pt x="40941" y="4230"/>
                  </a:lnTo>
                  <a:lnTo>
                    <a:pt x="40929" y="6091"/>
                  </a:lnTo>
                  <a:lnTo>
                    <a:pt x="43808" y="6013"/>
                  </a:lnTo>
                  <a:lnTo>
                    <a:pt x="44541" y="5763"/>
                  </a:lnTo>
                  <a:lnTo>
                    <a:pt x="44670" y="5980"/>
                  </a:lnTo>
                  <a:lnTo>
                    <a:pt x="44719" y="6403"/>
                  </a:lnTo>
                  <a:lnTo>
                    <a:pt x="44490" y="6613"/>
                  </a:lnTo>
                  <a:lnTo>
                    <a:pt x="44065" y="6752"/>
                  </a:lnTo>
                  <a:lnTo>
                    <a:pt x="43626" y="7128"/>
                  </a:lnTo>
                  <a:lnTo>
                    <a:pt x="43249" y="7906"/>
                  </a:lnTo>
                  <a:lnTo>
                    <a:pt x="43235" y="8175"/>
                  </a:lnTo>
                  <a:lnTo>
                    <a:pt x="43389" y="8079"/>
                  </a:lnTo>
                  <a:lnTo>
                    <a:pt x="43634" y="8241"/>
                  </a:lnTo>
                  <a:lnTo>
                    <a:pt x="43869" y="9164"/>
                  </a:lnTo>
                  <a:lnTo>
                    <a:pt x="44241" y="9759"/>
                  </a:lnTo>
                  <a:lnTo>
                    <a:pt x="44256" y="10280"/>
                  </a:lnTo>
                  <a:lnTo>
                    <a:pt x="44061" y="12247"/>
                  </a:lnTo>
                  <a:lnTo>
                    <a:pt x="44205" y="12829"/>
                  </a:lnTo>
                  <a:lnTo>
                    <a:pt x="43800" y="13923"/>
                  </a:lnTo>
                  <a:lnTo>
                    <a:pt x="43428" y="14211"/>
                  </a:lnTo>
                  <a:lnTo>
                    <a:pt x="42966" y="14974"/>
                  </a:lnTo>
                  <a:lnTo>
                    <a:pt x="42950" y="15271"/>
                  </a:lnTo>
                  <a:lnTo>
                    <a:pt x="42101" y="15368"/>
                  </a:lnTo>
                  <a:lnTo>
                    <a:pt x="41633" y="15318"/>
                  </a:lnTo>
                  <a:lnTo>
                    <a:pt x="41113" y="15605"/>
                  </a:lnTo>
                  <a:lnTo>
                    <a:pt x="40661" y="16131"/>
                  </a:lnTo>
                  <a:lnTo>
                    <a:pt x="40501" y="16745"/>
                  </a:lnTo>
                  <a:lnTo>
                    <a:pt x="40661" y="18579"/>
                  </a:lnTo>
                  <a:lnTo>
                    <a:pt x="42798" y="18512"/>
                  </a:lnTo>
                  <a:lnTo>
                    <a:pt x="43772" y="18178"/>
                  </a:lnTo>
                  <a:lnTo>
                    <a:pt x="44132" y="22273"/>
                  </a:lnTo>
                  <a:lnTo>
                    <a:pt x="44689" y="22220"/>
                  </a:lnTo>
                  <a:lnTo>
                    <a:pt x="45740" y="21086"/>
                  </a:lnTo>
                  <a:lnTo>
                    <a:pt x="45702" y="20848"/>
                  </a:lnTo>
                  <a:lnTo>
                    <a:pt x="45488" y="20620"/>
                  </a:lnTo>
                  <a:lnTo>
                    <a:pt x="45290" y="20529"/>
                  </a:lnTo>
                  <a:lnTo>
                    <a:pt x="46216" y="20423"/>
                  </a:lnTo>
                  <a:lnTo>
                    <a:pt x="46213" y="18114"/>
                  </a:lnTo>
                  <a:lnTo>
                    <a:pt x="46213" y="17877"/>
                  </a:lnTo>
                  <a:lnTo>
                    <a:pt x="50290" y="17679"/>
                  </a:lnTo>
                  <a:lnTo>
                    <a:pt x="50246" y="16403"/>
                  </a:lnTo>
                  <a:lnTo>
                    <a:pt x="50113" y="15990"/>
                  </a:lnTo>
                  <a:lnTo>
                    <a:pt x="49786" y="15599"/>
                  </a:lnTo>
                  <a:lnTo>
                    <a:pt x="49372" y="14645"/>
                  </a:lnTo>
                  <a:lnTo>
                    <a:pt x="49028" y="13322"/>
                  </a:lnTo>
                  <a:lnTo>
                    <a:pt x="49088" y="13005"/>
                  </a:lnTo>
                  <a:lnTo>
                    <a:pt x="50087" y="12867"/>
                  </a:lnTo>
                  <a:lnTo>
                    <a:pt x="50368" y="12837"/>
                  </a:lnTo>
                  <a:lnTo>
                    <a:pt x="50810" y="12990"/>
                  </a:lnTo>
                  <a:lnTo>
                    <a:pt x="50796" y="13310"/>
                  </a:lnTo>
                  <a:lnTo>
                    <a:pt x="51144" y="13400"/>
                  </a:lnTo>
                  <a:lnTo>
                    <a:pt x="52733" y="13336"/>
                  </a:lnTo>
                  <a:lnTo>
                    <a:pt x="53354" y="13988"/>
                  </a:lnTo>
                  <a:lnTo>
                    <a:pt x="53842" y="14286"/>
                  </a:lnTo>
                  <a:lnTo>
                    <a:pt x="54628" y="14592"/>
                  </a:lnTo>
                  <a:lnTo>
                    <a:pt x="55379" y="14209"/>
                  </a:lnTo>
                  <a:lnTo>
                    <a:pt x="55786" y="13761"/>
                  </a:lnTo>
                  <a:lnTo>
                    <a:pt x="55151" y="13068"/>
                  </a:lnTo>
                  <a:lnTo>
                    <a:pt x="56835" y="12871"/>
                  </a:lnTo>
                  <a:lnTo>
                    <a:pt x="56930" y="13053"/>
                  </a:lnTo>
                  <a:lnTo>
                    <a:pt x="57091" y="13873"/>
                  </a:lnTo>
                  <a:lnTo>
                    <a:pt x="57129" y="14466"/>
                  </a:lnTo>
                  <a:lnTo>
                    <a:pt x="59603" y="14270"/>
                  </a:lnTo>
                  <a:lnTo>
                    <a:pt x="60094" y="14475"/>
                  </a:lnTo>
                  <a:lnTo>
                    <a:pt x="61726" y="14736"/>
                  </a:lnTo>
                  <a:lnTo>
                    <a:pt x="62122" y="14527"/>
                  </a:lnTo>
                  <a:lnTo>
                    <a:pt x="62315" y="14266"/>
                  </a:lnTo>
                  <a:lnTo>
                    <a:pt x="63013" y="14493"/>
                  </a:lnTo>
                  <a:lnTo>
                    <a:pt x="63536" y="14846"/>
                  </a:lnTo>
                  <a:lnTo>
                    <a:pt x="64400" y="24026"/>
                  </a:lnTo>
                  <a:lnTo>
                    <a:pt x="65121" y="24326"/>
                  </a:lnTo>
                  <a:lnTo>
                    <a:pt x="65370" y="24285"/>
                  </a:lnTo>
                  <a:lnTo>
                    <a:pt x="64574" y="26230"/>
                  </a:lnTo>
                  <a:lnTo>
                    <a:pt x="65377" y="35989"/>
                  </a:lnTo>
                  <a:lnTo>
                    <a:pt x="64857" y="35532"/>
                  </a:lnTo>
                  <a:lnTo>
                    <a:pt x="64640" y="36389"/>
                  </a:lnTo>
                  <a:lnTo>
                    <a:pt x="63954" y="37243"/>
                  </a:lnTo>
                  <a:lnTo>
                    <a:pt x="64434" y="37284"/>
                  </a:lnTo>
                  <a:lnTo>
                    <a:pt x="64658" y="37213"/>
                  </a:lnTo>
                  <a:lnTo>
                    <a:pt x="65110" y="37384"/>
                  </a:lnTo>
                  <a:lnTo>
                    <a:pt x="65539" y="37934"/>
                  </a:lnTo>
                  <a:lnTo>
                    <a:pt x="66036" y="43655"/>
                  </a:lnTo>
                  <a:lnTo>
                    <a:pt x="65665" y="43657"/>
                  </a:lnTo>
                  <a:lnTo>
                    <a:pt x="65027" y="43388"/>
                  </a:lnTo>
                  <a:lnTo>
                    <a:pt x="64688" y="43348"/>
                  </a:lnTo>
                  <a:lnTo>
                    <a:pt x="64390" y="4353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3" name="pg1104">
              <a:extLst>
                <a:ext uri="{FF2B5EF4-FFF2-40B4-BE49-F238E27FC236}">
                  <a16:creationId xmlns:a16="http://schemas.microsoft.com/office/drawing/2014/main" id="{465212C9-7321-5B43-8745-2E07EF09CA72}"/>
                </a:ext>
              </a:extLst>
            </p:cNvPr>
            <p:cNvSpPr/>
            <p:nvPr/>
          </p:nvSpPr>
          <p:spPr>
            <a:xfrm>
              <a:off x="7274070" y="3038797"/>
              <a:ext cx="86723" cy="117431"/>
            </a:xfrm>
            <a:custGeom>
              <a:avLst/>
              <a:gdLst/>
              <a:ahLst/>
              <a:cxnLst/>
              <a:rect l="0" t="0" r="0" b="0"/>
              <a:pathLst>
                <a:path w="86723" h="117431">
                  <a:moveTo>
                    <a:pt x="85287" y="25144"/>
                  </a:moveTo>
                  <a:lnTo>
                    <a:pt x="85233" y="25470"/>
                  </a:lnTo>
                  <a:lnTo>
                    <a:pt x="85925" y="27085"/>
                  </a:lnTo>
                  <a:lnTo>
                    <a:pt x="86387" y="27248"/>
                  </a:lnTo>
                  <a:lnTo>
                    <a:pt x="86723" y="27900"/>
                  </a:lnTo>
                  <a:lnTo>
                    <a:pt x="86443" y="29118"/>
                  </a:lnTo>
                  <a:lnTo>
                    <a:pt x="85675" y="30368"/>
                  </a:lnTo>
                  <a:lnTo>
                    <a:pt x="84462" y="32342"/>
                  </a:lnTo>
                  <a:lnTo>
                    <a:pt x="83596" y="33751"/>
                  </a:lnTo>
                  <a:lnTo>
                    <a:pt x="82825" y="33726"/>
                  </a:lnTo>
                  <a:lnTo>
                    <a:pt x="82372" y="33921"/>
                  </a:lnTo>
                  <a:lnTo>
                    <a:pt x="82657" y="34800"/>
                  </a:lnTo>
                  <a:lnTo>
                    <a:pt x="82499" y="35534"/>
                  </a:lnTo>
                  <a:lnTo>
                    <a:pt x="79662" y="38855"/>
                  </a:lnTo>
                  <a:lnTo>
                    <a:pt x="78332" y="40412"/>
                  </a:lnTo>
                  <a:lnTo>
                    <a:pt x="75118" y="42903"/>
                  </a:lnTo>
                  <a:lnTo>
                    <a:pt x="73192" y="44397"/>
                  </a:lnTo>
                  <a:lnTo>
                    <a:pt x="73075" y="44966"/>
                  </a:lnTo>
                  <a:lnTo>
                    <a:pt x="72713" y="44316"/>
                  </a:lnTo>
                  <a:lnTo>
                    <a:pt x="72234" y="43828"/>
                  </a:lnTo>
                  <a:lnTo>
                    <a:pt x="71677" y="43600"/>
                  </a:lnTo>
                  <a:lnTo>
                    <a:pt x="71742" y="42965"/>
                  </a:lnTo>
                  <a:lnTo>
                    <a:pt x="71521" y="42868"/>
                  </a:lnTo>
                  <a:lnTo>
                    <a:pt x="71392" y="42624"/>
                  </a:lnTo>
                  <a:lnTo>
                    <a:pt x="71586" y="42478"/>
                  </a:lnTo>
                  <a:lnTo>
                    <a:pt x="71534" y="42201"/>
                  </a:lnTo>
                  <a:lnTo>
                    <a:pt x="71742" y="41941"/>
                  </a:lnTo>
                  <a:lnTo>
                    <a:pt x="71962" y="41859"/>
                  </a:lnTo>
                  <a:lnTo>
                    <a:pt x="72104" y="42347"/>
                  </a:lnTo>
                  <a:lnTo>
                    <a:pt x="72247" y="42315"/>
                  </a:lnTo>
                  <a:lnTo>
                    <a:pt x="72001" y="41778"/>
                  </a:lnTo>
                  <a:lnTo>
                    <a:pt x="72026" y="41518"/>
                  </a:lnTo>
                  <a:lnTo>
                    <a:pt x="72389" y="40949"/>
                  </a:lnTo>
                  <a:lnTo>
                    <a:pt x="70188" y="39891"/>
                  </a:lnTo>
                  <a:lnTo>
                    <a:pt x="69398" y="39420"/>
                  </a:lnTo>
                  <a:lnTo>
                    <a:pt x="69023" y="38785"/>
                  </a:lnTo>
                  <a:lnTo>
                    <a:pt x="68971" y="38134"/>
                  </a:lnTo>
                  <a:lnTo>
                    <a:pt x="68841" y="37907"/>
                  </a:lnTo>
                  <a:lnTo>
                    <a:pt x="68479" y="37874"/>
                  </a:lnTo>
                  <a:lnTo>
                    <a:pt x="67909" y="38004"/>
                  </a:lnTo>
                  <a:lnTo>
                    <a:pt x="67482" y="38330"/>
                  </a:lnTo>
                  <a:lnTo>
                    <a:pt x="66808" y="38069"/>
                  </a:lnTo>
                  <a:lnTo>
                    <a:pt x="66187" y="37956"/>
                  </a:lnTo>
                  <a:lnTo>
                    <a:pt x="65928" y="37679"/>
                  </a:lnTo>
                  <a:lnTo>
                    <a:pt x="62743" y="41518"/>
                  </a:lnTo>
                  <a:lnTo>
                    <a:pt x="62548" y="41567"/>
                  </a:lnTo>
                  <a:lnTo>
                    <a:pt x="62315" y="42282"/>
                  </a:lnTo>
                  <a:lnTo>
                    <a:pt x="62380" y="42510"/>
                  </a:lnTo>
                  <a:lnTo>
                    <a:pt x="62756" y="42559"/>
                  </a:lnTo>
                  <a:lnTo>
                    <a:pt x="62859" y="42819"/>
                  </a:lnTo>
                  <a:lnTo>
                    <a:pt x="62587" y="43014"/>
                  </a:lnTo>
                  <a:lnTo>
                    <a:pt x="62807" y="43242"/>
                  </a:lnTo>
                  <a:lnTo>
                    <a:pt x="62924" y="43909"/>
                  </a:lnTo>
                  <a:lnTo>
                    <a:pt x="62924" y="44064"/>
                  </a:lnTo>
                  <a:lnTo>
                    <a:pt x="62678" y="44462"/>
                  </a:lnTo>
                  <a:lnTo>
                    <a:pt x="62574" y="44706"/>
                  </a:lnTo>
                  <a:lnTo>
                    <a:pt x="62018" y="45275"/>
                  </a:lnTo>
                  <a:lnTo>
                    <a:pt x="62069" y="45845"/>
                  </a:lnTo>
                  <a:lnTo>
                    <a:pt x="61875" y="46300"/>
                  </a:lnTo>
                  <a:lnTo>
                    <a:pt x="60580" y="48415"/>
                  </a:lnTo>
                  <a:lnTo>
                    <a:pt x="60386" y="49147"/>
                  </a:lnTo>
                  <a:lnTo>
                    <a:pt x="60412" y="49846"/>
                  </a:lnTo>
                  <a:lnTo>
                    <a:pt x="59829" y="50155"/>
                  </a:lnTo>
                  <a:lnTo>
                    <a:pt x="59195" y="50903"/>
                  </a:lnTo>
                  <a:lnTo>
                    <a:pt x="58250" y="52449"/>
                  </a:lnTo>
                  <a:lnTo>
                    <a:pt x="57952" y="52806"/>
                  </a:lnTo>
                  <a:lnTo>
                    <a:pt x="57499" y="52514"/>
                  </a:lnTo>
                  <a:lnTo>
                    <a:pt x="57136" y="52611"/>
                  </a:lnTo>
                  <a:lnTo>
                    <a:pt x="57460" y="52595"/>
                  </a:lnTo>
                  <a:lnTo>
                    <a:pt x="57706" y="52725"/>
                  </a:lnTo>
                  <a:lnTo>
                    <a:pt x="57745" y="52937"/>
                  </a:lnTo>
                  <a:lnTo>
                    <a:pt x="57447" y="53376"/>
                  </a:lnTo>
                  <a:lnTo>
                    <a:pt x="57512" y="54059"/>
                  </a:lnTo>
                  <a:lnTo>
                    <a:pt x="57343" y="54563"/>
                  </a:lnTo>
                  <a:lnTo>
                    <a:pt x="57136" y="54498"/>
                  </a:lnTo>
                  <a:lnTo>
                    <a:pt x="57020" y="53750"/>
                  </a:lnTo>
                  <a:lnTo>
                    <a:pt x="56217" y="54514"/>
                  </a:lnTo>
                  <a:lnTo>
                    <a:pt x="56113" y="54710"/>
                  </a:lnTo>
                  <a:lnTo>
                    <a:pt x="56243" y="54433"/>
                  </a:lnTo>
                  <a:lnTo>
                    <a:pt x="56605" y="53978"/>
                  </a:lnTo>
                  <a:lnTo>
                    <a:pt x="57058" y="53603"/>
                  </a:lnTo>
                  <a:lnTo>
                    <a:pt x="56152" y="52465"/>
                  </a:lnTo>
                  <a:lnTo>
                    <a:pt x="55285" y="53099"/>
                  </a:lnTo>
                  <a:lnTo>
                    <a:pt x="54728" y="53896"/>
                  </a:lnTo>
                  <a:lnTo>
                    <a:pt x="53990" y="54384"/>
                  </a:lnTo>
                  <a:lnTo>
                    <a:pt x="53601" y="55035"/>
                  </a:lnTo>
                  <a:lnTo>
                    <a:pt x="53096" y="56288"/>
                  </a:lnTo>
                  <a:lnTo>
                    <a:pt x="53109" y="56418"/>
                  </a:lnTo>
                  <a:lnTo>
                    <a:pt x="53640" y="55913"/>
                  </a:lnTo>
                  <a:lnTo>
                    <a:pt x="53809" y="57182"/>
                  </a:lnTo>
                  <a:lnTo>
                    <a:pt x="55052" y="56662"/>
                  </a:lnTo>
                  <a:lnTo>
                    <a:pt x="55582" y="56743"/>
                  </a:lnTo>
                  <a:lnTo>
                    <a:pt x="55760" y="56952"/>
                  </a:lnTo>
                  <a:lnTo>
                    <a:pt x="54478" y="58092"/>
                  </a:lnTo>
                  <a:lnTo>
                    <a:pt x="54192" y="59134"/>
                  </a:lnTo>
                  <a:lnTo>
                    <a:pt x="53218" y="60474"/>
                  </a:lnTo>
                  <a:lnTo>
                    <a:pt x="50622" y="61752"/>
                  </a:lnTo>
                  <a:lnTo>
                    <a:pt x="48433" y="63699"/>
                  </a:lnTo>
                  <a:lnTo>
                    <a:pt x="48181" y="63970"/>
                  </a:lnTo>
                  <a:lnTo>
                    <a:pt x="46571" y="65703"/>
                  </a:lnTo>
                  <a:lnTo>
                    <a:pt x="46288" y="66007"/>
                  </a:lnTo>
                  <a:lnTo>
                    <a:pt x="45718" y="66789"/>
                  </a:lnTo>
                  <a:lnTo>
                    <a:pt x="43818" y="69396"/>
                  </a:lnTo>
                  <a:lnTo>
                    <a:pt x="43463" y="69883"/>
                  </a:lnTo>
                  <a:lnTo>
                    <a:pt x="42534" y="70884"/>
                  </a:lnTo>
                  <a:lnTo>
                    <a:pt x="42130" y="71319"/>
                  </a:lnTo>
                  <a:lnTo>
                    <a:pt x="41941" y="71980"/>
                  </a:lnTo>
                  <a:lnTo>
                    <a:pt x="41503" y="73503"/>
                  </a:lnTo>
                  <a:lnTo>
                    <a:pt x="41366" y="73664"/>
                  </a:lnTo>
                  <a:lnTo>
                    <a:pt x="39071" y="76373"/>
                  </a:lnTo>
                  <a:lnTo>
                    <a:pt x="38915" y="76557"/>
                  </a:lnTo>
                  <a:lnTo>
                    <a:pt x="38663" y="76999"/>
                  </a:lnTo>
                  <a:lnTo>
                    <a:pt x="35209" y="83066"/>
                  </a:lnTo>
                  <a:lnTo>
                    <a:pt x="33359" y="86316"/>
                  </a:lnTo>
                  <a:lnTo>
                    <a:pt x="33232" y="86790"/>
                  </a:lnTo>
                  <a:lnTo>
                    <a:pt x="33386" y="87158"/>
                  </a:lnTo>
                  <a:lnTo>
                    <a:pt x="34645" y="88259"/>
                  </a:lnTo>
                  <a:lnTo>
                    <a:pt x="34455" y="89060"/>
                  </a:lnTo>
                  <a:lnTo>
                    <a:pt x="33626" y="89965"/>
                  </a:lnTo>
                  <a:lnTo>
                    <a:pt x="30391" y="93500"/>
                  </a:lnTo>
                  <a:lnTo>
                    <a:pt x="30255" y="93649"/>
                  </a:lnTo>
                  <a:lnTo>
                    <a:pt x="28870" y="95870"/>
                  </a:lnTo>
                  <a:lnTo>
                    <a:pt x="25016" y="102051"/>
                  </a:lnTo>
                  <a:lnTo>
                    <a:pt x="24679" y="103333"/>
                  </a:lnTo>
                  <a:lnTo>
                    <a:pt x="24018" y="105812"/>
                  </a:lnTo>
                  <a:lnTo>
                    <a:pt x="23211" y="107106"/>
                  </a:lnTo>
                  <a:lnTo>
                    <a:pt x="21243" y="108089"/>
                  </a:lnTo>
                  <a:lnTo>
                    <a:pt x="19763" y="109154"/>
                  </a:lnTo>
                  <a:lnTo>
                    <a:pt x="15698" y="113199"/>
                  </a:lnTo>
                  <a:lnTo>
                    <a:pt x="13923" y="115497"/>
                  </a:lnTo>
                  <a:lnTo>
                    <a:pt x="13827" y="115329"/>
                  </a:lnTo>
                  <a:lnTo>
                    <a:pt x="13141" y="114987"/>
                  </a:lnTo>
                  <a:lnTo>
                    <a:pt x="11586" y="115290"/>
                  </a:lnTo>
                  <a:lnTo>
                    <a:pt x="11101" y="115530"/>
                  </a:lnTo>
                  <a:lnTo>
                    <a:pt x="8408" y="116866"/>
                  </a:lnTo>
                  <a:lnTo>
                    <a:pt x="6678" y="117330"/>
                  </a:lnTo>
                  <a:lnTo>
                    <a:pt x="4974" y="117431"/>
                  </a:lnTo>
                  <a:lnTo>
                    <a:pt x="1564" y="117047"/>
                  </a:lnTo>
                  <a:lnTo>
                    <a:pt x="1104" y="116996"/>
                  </a:lnTo>
                  <a:lnTo>
                    <a:pt x="611" y="116635"/>
                  </a:lnTo>
                  <a:lnTo>
                    <a:pt x="0" y="115503"/>
                  </a:lnTo>
                  <a:lnTo>
                    <a:pt x="1859" y="106952"/>
                  </a:lnTo>
                  <a:lnTo>
                    <a:pt x="1972" y="106429"/>
                  </a:lnTo>
                  <a:lnTo>
                    <a:pt x="2153" y="105598"/>
                  </a:lnTo>
                  <a:lnTo>
                    <a:pt x="2801" y="103612"/>
                  </a:lnTo>
                  <a:lnTo>
                    <a:pt x="2916" y="103260"/>
                  </a:lnTo>
                  <a:lnTo>
                    <a:pt x="3136" y="102775"/>
                  </a:lnTo>
                  <a:lnTo>
                    <a:pt x="4360" y="100080"/>
                  </a:lnTo>
                  <a:lnTo>
                    <a:pt x="6849" y="95364"/>
                  </a:lnTo>
                  <a:lnTo>
                    <a:pt x="8847" y="91581"/>
                  </a:lnTo>
                  <a:lnTo>
                    <a:pt x="9505" y="89982"/>
                  </a:lnTo>
                  <a:lnTo>
                    <a:pt x="9608" y="89731"/>
                  </a:lnTo>
                  <a:lnTo>
                    <a:pt x="10298" y="87327"/>
                  </a:lnTo>
                  <a:lnTo>
                    <a:pt x="10333" y="87121"/>
                  </a:lnTo>
                  <a:lnTo>
                    <a:pt x="10708" y="84959"/>
                  </a:lnTo>
                  <a:lnTo>
                    <a:pt x="11140" y="82371"/>
                  </a:lnTo>
                  <a:lnTo>
                    <a:pt x="10891" y="79866"/>
                  </a:lnTo>
                  <a:lnTo>
                    <a:pt x="10439" y="79358"/>
                  </a:lnTo>
                  <a:lnTo>
                    <a:pt x="8650" y="77347"/>
                  </a:lnTo>
                  <a:lnTo>
                    <a:pt x="8268" y="77219"/>
                  </a:lnTo>
                  <a:lnTo>
                    <a:pt x="7359" y="76913"/>
                  </a:lnTo>
                  <a:lnTo>
                    <a:pt x="7599" y="76773"/>
                  </a:lnTo>
                  <a:lnTo>
                    <a:pt x="7778" y="76379"/>
                  </a:lnTo>
                  <a:lnTo>
                    <a:pt x="7550" y="76245"/>
                  </a:lnTo>
                  <a:lnTo>
                    <a:pt x="7307" y="75731"/>
                  </a:lnTo>
                  <a:lnTo>
                    <a:pt x="7550" y="75191"/>
                  </a:lnTo>
                  <a:lnTo>
                    <a:pt x="7250" y="75139"/>
                  </a:lnTo>
                  <a:lnTo>
                    <a:pt x="6636" y="75202"/>
                  </a:lnTo>
                  <a:lnTo>
                    <a:pt x="6438" y="75079"/>
                  </a:lnTo>
                  <a:lnTo>
                    <a:pt x="5974" y="73746"/>
                  </a:lnTo>
                  <a:lnTo>
                    <a:pt x="6039" y="72778"/>
                  </a:lnTo>
                  <a:lnTo>
                    <a:pt x="6016" y="70206"/>
                  </a:lnTo>
                  <a:lnTo>
                    <a:pt x="6401" y="69312"/>
                  </a:lnTo>
                  <a:lnTo>
                    <a:pt x="6592" y="69189"/>
                  </a:lnTo>
                  <a:lnTo>
                    <a:pt x="7342" y="68981"/>
                  </a:lnTo>
                  <a:lnTo>
                    <a:pt x="7584" y="68711"/>
                  </a:lnTo>
                  <a:lnTo>
                    <a:pt x="7206" y="68035"/>
                  </a:lnTo>
                  <a:lnTo>
                    <a:pt x="8075" y="67012"/>
                  </a:lnTo>
                  <a:lnTo>
                    <a:pt x="8944" y="66308"/>
                  </a:lnTo>
                  <a:lnTo>
                    <a:pt x="9332" y="66394"/>
                  </a:lnTo>
                  <a:lnTo>
                    <a:pt x="9767" y="66178"/>
                  </a:lnTo>
                  <a:lnTo>
                    <a:pt x="9964" y="65938"/>
                  </a:lnTo>
                  <a:lnTo>
                    <a:pt x="11637" y="55653"/>
                  </a:lnTo>
                  <a:lnTo>
                    <a:pt x="12608" y="55044"/>
                  </a:lnTo>
                  <a:lnTo>
                    <a:pt x="13478" y="54034"/>
                  </a:lnTo>
                  <a:lnTo>
                    <a:pt x="13657" y="53252"/>
                  </a:lnTo>
                  <a:lnTo>
                    <a:pt x="13909" y="53039"/>
                  </a:lnTo>
                  <a:lnTo>
                    <a:pt x="14347" y="53140"/>
                  </a:lnTo>
                  <a:lnTo>
                    <a:pt x="14500" y="53017"/>
                  </a:lnTo>
                  <a:lnTo>
                    <a:pt x="14927" y="52208"/>
                  </a:lnTo>
                  <a:lnTo>
                    <a:pt x="15583" y="49852"/>
                  </a:lnTo>
                  <a:lnTo>
                    <a:pt x="15639" y="49193"/>
                  </a:lnTo>
                  <a:lnTo>
                    <a:pt x="15990" y="48206"/>
                  </a:lnTo>
                  <a:lnTo>
                    <a:pt x="16403" y="48533"/>
                  </a:lnTo>
                  <a:lnTo>
                    <a:pt x="16483" y="48682"/>
                  </a:lnTo>
                  <a:lnTo>
                    <a:pt x="16567" y="49624"/>
                  </a:lnTo>
                  <a:lnTo>
                    <a:pt x="16945" y="50778"/>
                  </a:lnTo>
                  <a:lnTo>
                    <a:pt x="17949" y="50089"/>
                  </a:lnTo>
                  <a:lnTo>
                    <a:pt x="20624" y="48771"/>
                  </a:lnTo>
                  <a:lnTo>
                    <a:pt x="22506" y="48075"/>
                  </a:lnTo>
                  <a:lnTo>
                    <a:pt x="23671" y="46120"/>
                  </a:lnTo>
                  <a:lnTo>
                    <a:pt x="25408" y="44072"/>
                  </a:lnTo>
                  <a:lnTo>
                    <a:pt x="27475" y="42707"/>
                  </a:lnTo>
                  <a:lnTo>
                    <a:pt x="28075" y="42551"/>
                  </a:lnTo>
                  <a:lnTo>
                    <a:pt x="27964" y="42818"/>
                  </a:lnTo>
                  <a:lnTo>
                    <a:pt x="27741" y="44255"/>
                  </a:lnTo>
                  <a:lnTo>
                    <a:pt x="28494" y="44282"/>
                  </a:lnTo>
                  <a:lnTo>
                    <a:pt x="29069" y="44619"/>
                  </a:lnTo>
                  <a:lnTo>
                    <a:pt x="29338" y="44859"/>
                  </a:lnTo>
                  <a:lnTo>
                    <a:pt x="27638" y="45716"/>
                  </a:lnTo>
                  <a:lnTo>
                    <a:pt x="27608" y="46257"/>
                  </a:lnTo>
                  <a:lnTo>
                    <a:pt x="27812" y="46874"/>
                  </a:lnTo>
                  <a:lnTo>
                    <a:pt x="29303" y="47334"/>
                  </a:lnTo>
                  <a:lnTo>
                    <a:pt x="29634" y="47594"/>
                  </a:lnTo>
                  <a:lnTo>
                    <a:pt x="29771" y="47901"/>
                  </a:lnTo>
                  <a:lnTo>
                    <a:pt x="29984" y="47935"/>
                  </a:lnTo>
                  <a:lnTo>
                    <a:pt x="31093" y="47618"/>
                  </a:lnTo>
                  <a:lnTo>
                    <a:pt x="31579" y="47269"/>
                  </a:lnTo>
                  <a:lnTo>
                    <a:pt x="31911" y="47136"/>
                  </a:lnTo>
                  <a:lnTo>
                    <a:pt x="32114" y="47134"/>
                  </a:lnTo>
                  <a:lnTo>
                    <a:pt x="32269" y="47337"/>
                  </a:lnTo>
                  <a:lnTo>
                    <a:pt x="32186" y="46905"/>
                  </a:lnTo>
                  <a:lnTo>
                    <a:pt x="32379" y="47331"/>
                  </a:lnTo>
                  <a:lnTo>
                    <a:pt x="32387" y="47482"/>
                  </a:lnTo>
                  <a:lnTo>
                    <a:pt x="32124" y="47724"/>
                  </a:lnTo>
                  <a:lnTo>
                    <a:pt x="32284" y="48300"/>
                  </a:lnTo>
                  <a:lnTo>
                    <a:pt x="32800" y="49114"/>
                  </a:lnTo>
                  <a:lnTo>
                    <a:pt x="33305" y="49468"/>
                  </a:lnTo>
                  <a:lnTo>
                    <a:pt x="33808" y="49247"/>
                  </a:lnTo>
                  <a:lnTo>
                    <a:pt x="33742" y="48979"/>
                  </a:lnTo>
                  <a:lnTo>
                    <a:pt x="33407" y="48583"/>
                  </a:lnTo>
                  <a:lnTo>
                    <a:pt x="32907" y="47115"/>
                  </a:lnTo>
                  <a:lnTo>
                    <a:pt x="33061" y="46639"/>
                  </a:lnTo>
                  <a:lnTo>
                    <a:pt x="32706" y="46218"/>
                  </a:lnTo>
                  <a:lnTo>
                    <a:pt x="32313" y="46035"/>
                  </a:lnTo>
                  <a:lnTo>
                    <a:pt x="32126" y="45562"/>
                  </a:lnTo>
                  <a:lnTo>
                    <a:pt x="32093" y="45307"/>
                  </a:lnTo>
                  <a:lnTo>
                    <a:pt x="32153" y="45117"/>
                  </a:lnTo>
                  <a:lnTo>
                    <a:pt x="32510" y="44750"/>
                  </a:lnTo>
                  <a:lnTo>
                    <a:pt x="32549" y="44620"/>
                  </a:lnTo>
                  <a:lnTo>
                    <a:pt x="31961" y="43029"/>
                  </a:lnTo>
                  <a:lnTo>
                    <a:pt x="31700" y="42821"/>
                  </a:lnTo>
                  <a:lnTo>
                    <a:pt x="31644" y="42194"/>
                  </a:lnTo>
                  <a:lnTo>
                    <a:pt x="32025" y="40320"/>
                  </a:lnTo>
                  <a:lnTo>
                    <a:pt x="32267" y="40078"/>
                  </a:lnTo>
                  <a:lnTo>
                    <a:pt x="32816" y="40169"/>
                  </a:lnTo>
                  <a:lnTo>
                    <a:pt x="33021" y="40086"/>
                  </a:lnTo>
                  <a:lnTo>
                    <a:pt x="33255" y="39904"/>
                  </a:lnTo>
                  <a:lnTo>
                    <a:pt x="33444" y="39888"/>
                  </a:lnTo>
                  <a:lnTo>
                    <a:pt x="35081" y="40081"/>
                  </a:lnTo>
                  <a:lnTo>
                    <a:pt x="36328" y="39820"/>
                  </a:lnTo>
                  <a:lnTo>
                    <a:pt x="36962" y="39675"/>
                  </a:lnTo>
                  <a:lnTo>
                    <a:pt x="37523" y="39378"/>
                  </a:lnTo>
                  <a:lnTo>
                    <a:pt x="38447" y="39076"/>
                  </a:lnTo>
                  <a:lnTo>
                    <a:pt x="39236" y="38998"/>
                  </a:lnTo>
                  <a:lnTo>
                    <a:pt x="40608" y="38711"/>
                  </a:lnTo>
                  <a:lnTo>
                    <a:pt x="41996" y="38121"/>
                  </a:lnTo>
                  <a:lnTo>
                    <a:pt x="49050" y="30828"/>
                  </a:lnTo>
                  <a:lnTo>
                    <a:pt x="48656" y="29475"/>
                  </a:lnTo>
                  <a:lnTo>
                    <a:pt x="49122" y="29225"/>
                  </a:lnTo>
                  <a:lnTo>
                    <a:pt x="46772" y="27207"/>
                  </a:lnTo>
                  <a:lnTo>
                    <a:pt x="47341" y="26509"/>
                  </a:lnTo>
                  <a:lnTo>
                    <a:pt x="47072" y="26318"/>
                  </a:lnTo>
                  <a:lnTo>
                    <a:pt x="46622" y="26242"/>
                  </a:lnTo>
                  <a:lnTo>
                    <a:pt x="46595" y="25912"/>
                  </a:lnTo>
                  <a:lnTo>
                    <a:pt x="47219" y="25230"/>
                  </a:lnTo>
                  <a:lnTo>
                    <a:pt x="43156" y="21766"/>
                  </a:lnTo>
                  <a:lnTo>
                    <a:pt x="42750" y="22183"/>
                  </a:lnTo>
                  <a:lnTo>
                    <a:pt x="42223" y="21736"/>
                  </a:lnTo>
                  <a:lnTo>
                    <a:pt x="42344" y="21458"/>
                  </a:lnTo>
                  <a:lnTo>
                    <a:pt x="42012" y="21170"/>
                  </a:lnTo>
                  <a:lnTo>
                    <a:pt x="41015" y="22227"/>
                  </a:lnTo>
                  <a:lnTo>
                    <a:pt x="37058" y="18733"/>
                  </a:lnTo>
                  <a:lnTo>
                    <a:pt x="36723" y="18242"/>
                  </a:lnTo>
                  <a:lnTo>
                    <a:pt x="35910" y="17469"/>
                  </a:lnTo>
                  <a:lnTo>
                    <a:pt x="34990" y="16935"/>
                  </a:lnTo>
                  <a:lnTo>
                    <a:pt x="34444" y="17417"/>
                  </a:lnTo>
                  <a:lnTo>
                    <a:pt x="33568" y="18910"/>
                  </a:lnTo>
                  <a:lnTo>
                    <a:pt x="31554" y="16776"/>
                  </a:lnTo>
                  <a:lnTo>
                    <a:pt x="31749" y="16565"/>
                  </a:lnTo>
                  <a:lnTo>
                    <a:pt x="32086" y="16386"/>
                  </a:lnTo>
                  <a:lnTo>
                    <a:pt x="32407" y="16375"/>
                  </a:lnTo>
                  <a:lnTo>
                    <a:pt x="32637" y="16260"/>
                  </a:lnTo>
                  <a:lnTo>
                    <a:pt x="33134" y="15764"/>
                  </a:lnTo>
                  <a:lnTo>
                    <a:pt x="32659" y="15035"/>
                  </a:lnTo>
                  <a:lnTo>
                    <a:pt x="32323" y="15738"/>
                  </a:lnTo>
                  <a:lnTo>
                    <a:pt x="31710" y="15757"/>
                  </a:lnTo>
                  <a:lnTo>
                    <a:pt x="31664" y="15564"/>
                  </a:lnTo>
                  <a:lnTo>
                    <a:pt x="31970" y="15083"/>
                  </a:lnTo>
                  <a:lnTo>
                    <a:pt x="31992" y="14326"/>
                  </a:lnTo>
                  <a:lnTo>
                    <a:pt x="31702" y="14384"/>
                  </a:lnTo>
                  <a:lnTo>
                    <a:pt x="31055" y="14220"/>
                  </a:lnTo>
                  <a:lnTo>
                    <a:pt x="32417" y="12745"/>
                  </a:lnTo>
                  <a:lnTo>
                    <a:pt x="32362" y="12457"/>
                  </a:lnTo>
                  <a:lnTo>
                    <a:pt x="31988" y="11982"/>
                  </a:lnTo>
                  <a:lnTo>
                    <a:pt x="31452" y="11510"/>
                  </a:lnTo>
                  <a:lnTo>
                    <a:pt x="31647" y="11309"/>
                  </a:lnTo>
                  <a:lnTo>
                    <a:pt x="32712" y="12094"/>
                  </a:lnTo>
                  <a:lnTo>
                    <a:pt x="32716" y="11707"/>
                  </a:lnTo>
                  <a:lnTo>
                    <a:pt x="32361" y="11400"/>
                  </a:lnTo>
                  <a:lnTo>
                    <a:pt x="33612" y="11624"/>
                  </a:lnTo>
                  <a:lnTo>
                    <a:pt x="33910" y="11989"/>
                  </a:lnTo>
                  <a:lnTo>
                    <a:pt x="34160" y="12241"/>
                  </a:lnTo>
                  <a:lnTo>
                    <a:pt x="34303" y="12105"/>
                  </a:lnTo>
                  <a:lnTo>
                    <a:pt x="33921" y="11698"/>
                  </a:lnTo>
                  <a:lnTo>
                    <a:pt x="33902" y="11345"/>
                  </a:lnTo>
                  <a:lnTo>
                    <a:pt x="34090" y="11192"/>
                  </a:lnTo>
                  <a:lnTo>
                    <a:pt x="34852" y="11646"/>
                  </a:lnTo>
                  <a:lnTo>
                    <a:pt x="34711" y="10857"/>
                  </a:lnTo>
                  <a:lnTo>
                    <a:pt x="46966" y="9470"/>
                  </a:lnTo>
                  <a:lnTo>
                    <a:pt x="45716" y="7825"/>
                  </a:lnTo>
                  <a:lnTo>
                    <a:pt x="46030" y="7613"/>
                  </a:lnTo>
                  <a:lnTo>
                    <a:pt x="46769" y="7631"/>
                  </a:lnTo>
                  <a:lnTo>
                    <a:pt x="47578" y="7943"/>
                  </a:lnTo>
                  <a:lnTo>
                    <a:pt x="48742" y="7172"/>
                  </a:lnTo>
                  <a:lnTo>
                    <a:pt x="48953" y="7057"/>
                  </a:lnTo>
                  <a:lnTo>
                    <a:pt x="49181" y="7042"/>
                  </a:lnTo>
                  <a:lnTo>
                    <a:pt x="49531" y="6405"/>
                  </a:lnTo>
                  <a:lnTo>
                    <a:pt x="49633" y="6221"/>
                  </a:lnTo>
                  <a:lnTo>
                    <a:pt x="48419" y="5631"/>
                  </a:lnTo>
                  <a:lnTo>
                    <a:pt x="46733" y="4314"/>
                  </a:lnTo>
                  <a:lnTo>
                    <a:pt x="45426" y="3836"/>
                  </a:lnTo>
                  <a:lnTo>
                    <a:pt x="44978" y="3840"/>
                  </a:lnTo>
                  <a:lnTo>
                    <a:pt x="45823" y="3628"/>
                  </a:lnTo>
                  <a:lnTo>
                    <a:pt x="46490" y="3024"/>
                  </a:lnTo>
                  <a:lnTo>
                    <a:pt x="46649" y="2159"/>
                  </a:lnTo>
                  <a:lnTo>
                    <a:pt x="47019" y="1460"/>
                  </a:lnTo>
                  <a:lnTo>
                    <a:pt x="47030" y="708"/>
                  </a:lnTo>
                  <a:lnTo>
                    <a:pt x="46976" y="369"/>
                  </a:lnTo>
                  <a:lnTo>
                    <a:pt x="47927" y="473"/>
                  </a:lnTo>
                  <a:lnTo>
                    <a:pt x="48391" y="692"/>
                  </a:lnTo>
                  <a:lnTo>
                    <a:pt x="48563" y="856"/>
                  </a:lnTo>
                  <a:lnTo>
                    <a:pt x="48598" y="1295"/>
                  </a:lnTo>
                  <a:lnTo>
                    <a:pt x="50165" y="609"/>
                  </a:lnTo>
                  <a:lnTo>
                    <a:pt x="50422" y="434"/>
                  </a:lnTo>
                  <a:lnTo>
                    <a:pt x="50683" y="386"/>
                  </a:lnTo>
                  <a:lnTo>
                    <a:pt x="51108" y="732"/>
                  </a:lnTo>
                  <a:lnTo>
                    <a:pt x="51591" y="967"/>
                  </a:lnTo>
                  <a:lnTo>
                    <a:pt x="52093" y="859"/>
                  </a:lnTo>
                  <a:lnTo>
                    <a:pt x="52795" y="1041"/>
                  </a:lnTo>
                  <a:lnTo>
                    <a:pt x="52957" y="1146"/>
                  </a:lnTo>
                  <a:lnTo>
                    <a:pt x="53308" y="1186"/>
                  </a:lnTo>
                  <a:lnTo>
                    <a:pt x="54048" y="873"/>
                  </a:lnTo>
                  <a:lnTo>
                    <a:pt x="55317" y="1052"/>
                  </a:lnTo>
                  <a:lnTo>
                    <a:pt x="55880" y="1183"/>
                  </a:lnTo>
                  <a:lnTo>
                    <a:pt x="56524" y="1741"/>
                  </a:lnTo>
                  <a:lnTo>
                    <a:pt x="57884" y="2479"/>
                  </a:lnTo>
                  <a:lnTo>
                    <a:pt x="58739" y="1846"/>
                  </a:lnTo>
                  <a:lnTo>
                    <a:pt x="58651" y="1660"/>
                  </a:lnTo>
                  <a:lnTo>
                    <a:pt x="57472" y="264"/>
                  </a:lnTo>
                  <a:lnTo>
                    <a:pt x="57536" y="93"/>
                  </a:lnTo>
                  <a:lnTo>
                    <a:pt x="57694" y="0"/>
                  </a:lnTo>
                  <a:lnTo>
                    <a:pt x="58885" y="168"/>
                  </a:lnTo>
                  <a:lnTo>
                    <a:pt x="58858" y="655"/>
                  </a:lnTo>
                  <a:lnTo>
                    <a:pt x="58973" y="1303"/>
                  </a:lnTo>
                  <a:lnTo>
                    <a:pt x="59092" y="1482"/>
                  </a:lnTo>
                  <a:lnTo>
                    <a:pt x="59904" y="1612"/>
                  </a:lnTo>
                  <a:lnTo>
                    <a:pt x="59843" y="2063"/>
                  </a:lnTo>
                  <a:lnTo>
                    <a:pt x="60057" y="2022"/>
                  </a:lnTo>
                  <a:lnTo>
                    <a:pt x="60379" y="1773"/>
                  </a:lnTo>
                  <a:lnTo>
                    <a:pt x="60441" y="1267"/>
                  </a:lnTo>
                  <a:lnTo>
                    <a:pt x="60537" y="976"/>
                  </a:lnTo>
                  <a:lnTo>
                    <a:pt x="60693" y="761"/>
                  </a:lnTo>
                  <a:lnTo>
                    <a:pt x="61755" y="1590"/>
                  </a:lnTo>
                  <a:lnTo>
                    <a:pt x="63369" y="2643"/>
                  </a:lnTo>
                  <a:lnTo>
                    <a:pt x="64511" y="3104"/>
                  </a:lnTo>
                  <a:lnTo>
                    <a:pt x="65075" y="3137"/>
                  </a:lnTo>
                  <a:lnTo>
                    <a:pt x="66665" y="3841"/>
                  </a:lnTo>
                  <a:lnTo>
                    <a:pt x="67972" y="4253"/>
                  </a:lnTo>
                  <a:lnTo>
                    <a:pt x="67891" y="4648"/>
                  </a:lnTo>
                  <a:lnTo>
                    <a:pt x="67417" y="5403"/>
                  </a:lnTo>
                  <a:lnTo>
                    <a:pt x="67685" y="5924"/>
                  </a:lnTo>
                  <a:lnTo>
                    <a:pt x="67677" y="6118"/>
                  </a:lnTo>
                  <a:lnTo>
                    <a:pt x="67419" y="7920"/>
                  </a:lnTo>
                  <a:lnTo>
                    <a:pt x="67795" y="7918"/>
                  </a:lnTo>
                  <a:lnTo>
                    <a:pt x="67731" y="7484"/>
                  </a:lnTo>
                  <a:lnTo>
                    <a:pt x="67869" y="6427"/>
                  </a:lnTo>
                  <a:lnTo>
                    <a:pt x="68018" y="6125"/>
                  </a:lnTo>
                  <a:lnTo>
                    <a:pt x="68049" y="7287"/>
                  </a:lnTo>
                  <a:lnTo>
                    <a:pt x="67888" y="7659"/>
                  </a:lnTo>
                  <a:lnTo>
                    <a:pt x="67896" y="8173"/>
                  </a:lnTo>
                  <a:lnTo>
                    <a:pt x="67988" y="8351"/>
                  </a:lnTo>
                  <a:lnTo>
                    <a:pt x="68298" y="8623"/>
                  </a:lnTo>
                  <a:lnTo>
                    <a:pt x="68547" y="8984"/>
                  </a:lnTo>
                  <a:lnTo>
                    <a:pt x="68579" y="9155"/>
                  </a:lnTo>
                  <a:lnTo>
                    <a:pt x="69646" y="7745"/>
                  </a:lnTo>
                  <a:lnTo>
                    <a:pt x="69305" y="9271"/>
                  </a:lnTo>
                  <a:lnTo>
                    <a:pt x="69409" y="9547"/>
                  </a:lnTo>
                  <a:lnTo>
                    <a:pt x="69106" y="9681"/>
                  </a:lnTo>
                  <a:lnTo>
                    <a:pt x="68834" y="9642"/>
                  </a:lnTo>
                  <a:lnTo>
                    <a:pt x="68639" y="9930"/>
                  </a:lnTo>
                  <a:lnTo>
                    <a:pt x="68624" y="10172"/>
                  </a:lnTo>
                  <a:lnTo>
                    <a:pt x="68670" y="10425"/>
                  </a:lnTo>
                  <a:lnTo>
                    <a:pt x="68919" y="10961"/>
                  </a:lnTo>
                  <a:lnTo>
                    <a:pt x="68662" y="11367"/>
                  </a:lnTo>
                  <a:lnTo>
                    <a:pt x="68478" y="11508"/>
                  </a:lnTo>
                  <a:lnTo>
                    <a:pt x="68184" y="11918"/>
                  </a:lnTo>
                  <a:lnTo>
                    <a:pt x="67957" y="12599"/>
                  </a:lnTo>
                  <a:lnTo>
                    <a:pt x="68095" y="12104"/>
                  </a:lnTo>
                  <a:lnTo>
                    <a:pt x="68038" y="11933"/>
                  </a:lnTo>
                  <a:lnTo>
                    <a:pt x="67843" y="11936"/>
                  </a:lnTo>
                  <a:lnTo>
                    <a:pt x="67521" y="12234"/>
                  </a:lnTo>
                  <a:lnTo>
                    <a:pt x="67820" y="12484"/>
                  </a:lnTo>
                  <a:lnTo>
                    <a:pt x="67506" y="13675"/>
                  </a:lnTo>
                  <a:lnTo>
                    <a:pt x="67686" y="14487"/>
                  </a:lnTo>
                  <a:lnTo>
                    <a:pt x="68157" y="14766"/>
                  </a:lnTo>
                  <a:lnTo>
                    <a:pt x="68459" y="15045"/>
                  </a:lnTo>
                  <a:lnTo>
                    <a:pt x="68658" y="15518"/>
                  </a:lnTo>
                  <a:lnTo>
                    <a:pt x="68911" y="15611"/>
                  </a:lnTo>
                  <a:lnTo>
                    <a:pt x="69022" y="15387"/>
                  </a:lnTo>
                  <a:lnTo>
                    <a:pt x="69665" y="15082"/>
                  </a:lnTo>
                  <a:lnTo>
                    <a:pt x="69891" y="15090"/>
                  </a:lnTo>
                  <a:lnTo>
                    <a:pt x="70385" y="15399"/>
                  </a:lnTo>
                  <a:lnTo>
                    <a:pt x="70568" y="15402"/>
                  </a:lnTo>
                  <a:lnTo>
                    <a:pt x="70745" y="15339"/>
                  </a:lnTo>
                  <a:lnTo>
                    <a:pt x="70940" y="14997"/>
                  </a:lnTo>
                  <a:lnTo>
                    <a:pt x="71403" y="14852"/>
                  </a:lnTo>
                  <a:lnTo>
                    <a:pt x="71533" y="14617"/>
                  </a:lnTo>
                  <a:lnTo>
                    <a:pt x="72004" y="14662"/>
                  </a:lnTo>
                  <a:lnTo>
                    <a:pt x="72203" y="14368"/>
                  </a:lnTo>
                  <a:lnTo>
                    <a:pt x="71782" y="14036"/>
                  </a:lnTo>
                  <a:lnTo>
                    <a:pt x="71564" y="13590"/>
                  </a:lnTo>
                  <a:lnTo>
                    <a:pt x="71553" y="13441"/>
                  </a:lnTo>
                  <a:lnTo>
                    <a:pt x="71855" y="12957"/>
                  </a:lnTo>
                  <a:lnTo>
                    <a:pt x="72100" y="13057"/>
                  </a:lnTo>
                  <a:lnTo>
                    <a:pt x="71951" y="13073"/>
                  </a:lnTo>
                  <a:lnTo>
                    <a:pt x="71615" y="13421"/>
                  </a:lnTo>
                  <a:lnTo>
                    <a:pt x="71842" y="14015"/>
                  </a:lnTo>
                  <a:lnTo>
                    <a:pt x="72241" y="14287"/>
                  </a:lnTo>
                  <a:lnTo>
                    <a:pt x="72234" y="14465"/>
                  </a:lnTo>
                  <a:lnTo>
                    <a:pt x="71907" y="15251"/>
                  </a:lnTo>
                  <a:lnTo>
                    <a:pt x="71884" y="16168"/>
                  </a:lnTo>
                  <a:lnTo>
                    <a:pt x="72003" y="16437"/>
                  </a:lnTo>
                  <a:lnTo>
                    <a:pt x="72816" y="16787"/>
                  </a:lnTo>
                  <a:lnTo>
                    <a:pt x="72997" y="17181"/>
                  </a:lnTo>
                  <a:lnTo>
                    <a:pt x="73143" y="17426"/>
                  </a:lnTo>
                  <a:lnTo>
                    <a:pt x="73372" y="17632"/>
                  </a:lnTo>
                  <a:lnTo>
                    <a:pt x="74248" y="19278"/>
                  </a:lnTo>
                  <a:lnTo>
                    <a:pt x="75408" y="22039"/>
                  </a:lnTo>
                  <a:lnTo>
                    <a:pt x="76423" y="24455"/>
                  </a:lnTo>
                  <a:lnTo>
                    <a:pt x="77222" y="24552"/>
                  </a:lnTo>
                  <a:lnTo>
                    <a:pt x="77620" y="24455"/>
                  </a:lnTo>
                  <a:lnTo>
                    <a:pt x="79105" y="24153"/>
                  </a:lnTo>
                  <a:lnTo>
                    <a:pt x="79801" y="23638"/>
                  </a:lnTo>
                  <a:lnTo>
                    <a:pt x="79968" y="23584"/>
                  </a:lnTo>
                  <a:lnTo>
                    <a:pt x="82131" y="23366"/>
                  </a:lnTo>
                  <a:lnTo>
                    <a:pt x="83073" y="23410"/>
                  </a:lnTo>
                  <a:lnTo>
                    <a:pt x="83849" y="23545"/>
                  </a:lnTo>
                  <a:lnTo>
                    <a:pt x="84431" y="23928"/>
                  </a:lnTo>
                  <a:lnTo>
                    <a:pt x="84880" y="2445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4" name="pg1105">
              <a:extLst>
                <a:ext uri="{FF2B5EF4-FFF2-40B4-BE49-F238E27FC236}">
                  <a16:creationId xmlns:a16="http://schemas.microsoft.com/office/drawing/2014/main" id="{E5BBBAE8-B47E-B54E-89C9-F96891E54598}"/>
                </a:ext>
              </a:extLst>
            </p:cNvPr>
            <p:cNvSpPr/>
            <p:nvPr/>
          </p:nvSpPr>
          <p:spPr>
            <a:xfrm>
              <a:off x="7335729" y="3044135"/>
              <a:ext cx="5916" cy="11278"/>
            </a:xfrm>
            <a:custGeom>
              <a:avLst/>
              <a:gdLst/>
              <a:ahLst/>
              <a:cxnLst/>
              <a:rect l="0" t="0" r="0" b="0"/>
              <a:pathLst>
                <a:path w="5916" h="11278">
                  <a:moveTo>
                    <a:pt x="1993" y="2780"/>
                  </a:moveTo>
                  <a:lnTo>
                    <a:pt x="1648" y="3420"/>
                  </a:lnTo>
                  <a:lnTo>
                    <a:pt x="1177" y="3335"/>
                  </a:lnTo>
                  <a:lnTo>
                    <a:pt x="955" y="3164"/>
                  </a:lnTo>
                  <a:lnTo>
                    <a:pt x="832" y="2963"/>
                  </a:lnTo>
                  <a:lnTo>
                    <a:pt x="859" y="2259"/>
                  </a:lnTo>
                  <a:lnTo>
                    <a:pt x="564" y="1898"/>
                  </a:lnTo>
                  <a:lnTo>
                    <a:pt x="226" y="1273"/>
                  </a:lnTo>
                  <a:lnTo>
                    <a:pt x="153" y="1005"/>
                  </a:lnTo>
                  <a:lnTo>
                    <a:pt x="195" y="253"/>
                  </a:lnTo>
                  <a:lnTo>
                    <a:pt x="32" y="0"/>
                  </a:lnTo>
                  <a:lnTo>
                    <a:pt x="0" y="197"/>
                  </a:lnTo>
                  <a:lnTo>
                    <a:pt x="90" y="977"/>
                  </a:lnTo>
                  <a:lnTo>
                    <a:pt x="507" y="2006"/>
                  </a:lnTo>
                  <a:lnTo>
                    <a:pt x="684" y="2226"/>
                  </a:lnTo>
                  <a:lnTo>
                    <a:pt x="713" y="2799"/>
                  </a:lnTo>
                  <a:lnTo>
                    <a:pt x="847" y="3157"/>
                  </a:lnTo>
                  <a:lnTo>
                    <a:pt x="1082" y="3418"/>
                  </a:lnTo>
                  <a:lnTo>
                    <a:pt x="1631" y="3659"/>
                  </a:lnTo>
                  <a:lnTo>
                    <a:pt x="1733" y="3801"/>
                  </a:lnTo>
                  <a:lnTo>
                    <a:pt x="1759" y="3929"/>
                  </a:lnTo>
                  <a:lnTo>
                    <a:pt x="1378" y="4588"/>
                  </a:lnTo>
                  <a:lnTo>
                    <a:pt x="1251" y="5592"/>
                  </a:lnTo>
                  <a:lnTo>
                    <a:pt x="1484" y="6200"/>
                  </a:lnTo>
                  <a:lnTo>
                    <a:pt x="1462" y="6565"/>
                  </a:lnTo>
                  <a:lnTo>
                    <a:pt x="1677" y="6981"/>
                  </a:lnTo>
                  <a:lnTo>
                    <a:pt x="1829" y="7541"/>
                  </a:lnTo>
                  <a:lnTo>
                    <a:pt x="1903" y="7675"/>
                  </a:lnTo>
                  <a:lnTo>
                    <a:pt x="2238" y="7907"/>
                  </a:lnTo>
                  <a:lnTo>
                    <a:pt x="2119" y="8208"/>
                  </a:lnTo>
                  <a:lnTo>
                    <a:pt x="2143" y="8336"/>
                  </a:lnTo>
                  <a:lnTo>
                    <a:pt x="2674" y="8738"/>
                  </a:lnTo>
                  <a:lnTo>
                    <a:pt x="2721" y="8976"/>
                  </a:lnTo>
                  <a:lnTo>
                    <a:pt x="2615" y="9302"/>
                  </a:lnTo>
                  <a:lnTo>
                    <a:pt x="2147" y="9766"/>
                  </a:lnTo>
                  <a:lnTo>
                    <a:pt x="2054" y="9946"/>
                  </a:lnTo>
                  <a:lnTo>
                    <a:pt x="2279" y="10418"/>
                  </a:lnTo>
                  <a:lnTo>
                    <a:pt x="2505" y="10666"/>
                  </a:lnTo>
                  <a:lnTo>
                    <a:pt x="2748" y="10767"/>
                  </a:lnTo>
                  <a:lnTo>
                    <a:pt x="2980" y="10687"/>
                  </a:lnTo>
                  <a:lnTo>
                    <a:pt x="3582" y="10099"/>
                  </a:lnTo>
                  <a:lnTo>
                    <a:pt x="4004" y="9923"/>
                  </a:lnTo>
                  <a:lnTo>
                    <a:pt x="4435" y="9913"/>
                  </a:lnTo>
                  <a:lnTo>
                    <a:pt x="4741" y="10232"/>
                  </a:lnTo>
                  <a:lnTo>
                    <a:pt x="4841" y="10578"/>
                  </a:lnTo>
                  <a:lnTo>
                    <a:pt x="4875" y="11014"/>
                  </a:lnTo>
                  <a:lnTo>
                    <a:pt x="4979" y="11278"/>
                  </a:lnTo>
                  <a:lnTo>
                    <a:pt x="5212" y="11226"/>
                  </a:lnTo>
                  <a:lnTo>
                    <a:pt x="5338" y="10794"/>
                  </a:lnTo>
                  <a:lnTo>
                    <a:pt x="5323" y="9997"/>
                  </a:lnTo>
                  <a:lnTo>
                    <a:pt x="5438" y="9770"/>
                  </a:lnTo>
                  <a:lnTo>
                    <a:pt x="5878" y="9439"/>
                  </a:lnTo>
                  <a:lnTo>
                    <a:pt x="5916" y="8828"/>
                  </a:lnTo>
                  <a:lnTo>
                    <a:pt x="5357" y="8322"/>
                  </a:lnTo>
                  <a:lnTo>
                    <a:pt x="5269" y="8173"/>
                  </a:lnTo>
                  <a:lnTo>
                    <a:pt x="5108" y="8102"/>
                  </a:lnTo>
                  <a:lnTo>
                    <a:pt x="4913" y="8270"/>
                  </a:lnTo>
                  <a:lnTo>
                    <a:pt x="4509" y="8219"/>
                  </a:lnTo>
                  <a:lnTo>
                    <a:pt x="4449" y="6055"/>
                  </a:lnTo>
                  <a:lnTo>
                    <a:pt x="4376" y="5716"/>
                  </a:lnTo>
                  <a:lnTo>
                    <a:pt x="4095" y="5110"/>
                  </a:lnTo>
                  <a:lnTo>
                    <a:pt x="4151" y="4283"/>
                  </a:lnTo>
                  <a:lnTo>
                    <a:pt x="3054" y="432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5" name="pg1106">
              <a:extLst>
                <a:ext uri="{FF2B5EF4-FFF2-40B4-BE49-F238E27FC236}">
                  <a16:creationId xmlns:a16="http://schemas.microsoft.com/office/drawing/2014/main" id="{91813102-298B-4A46-9BBF-94E189C6B3B0}"/>
                </a:ext>
              </a:extLst>
            </p:cNvPr>
            <p:cNvSpPr/>
            <p:nvPr/>
          </p:nvSpPr>
          <p:spPr>
            <a:xfrm>
              <a:off x="7326261" y="3089863"/>
              <a:ext cx="2382" cy="3481"/>
            </a:xfrm>
            <a:custGeom>
              <a:avLst/>
              <a:gdLst/>
              <a:ahLst/>
              <a:cxnLst/>
              <a:rect l="0" t="0" r="0" b="0"/>
              <a:pathLst>
                <a:path w="2382" h="3481">
                  <a:moveTo>
                    <a:pt x="1061" y="162"/>
                  </a:moveTo>
                  <a:lnTo>
                    <a:pt x="1048" y="357"/>
                  </a:lnTo>
                  <a:lnTo>
                    <a:pt x="634" y="927"/>
                  </a:lnTo>
                  <a:lnTo>
                    <a:pt x="362" y="1008"/>
                  </a:lnTo>
                  <a:lnTo>
                    <a:pt x="0" y="943"/>
                  </a:lnTo>
                  <a:lnTo>
                    <a:pt x="142" y="1594"/>
                  </a:lnTo>
                  <a:lnTo>
                    <a:pt x="789" y="1724"/>
                  </a:lnTo>
                  <a:lnTo>
                    <a:pt x="893" y="1935"/>
                  </a:lnTo>
                  <a:lnTo>
                    <a:pt x="815" y="2261"/>
                  </a:lnTo>
                  <a:lnTo>
                    <a:pt x="246" y="3139"/>
                  </a:lnTo>
                  <a:lnTo>
                    <a:pt x="1217" y="3481"/>
                  </a:lnTo>
                  <a:lnTo>
                    <a:pt x="2343" y="2700"/>
                  </a:lnTo>
                  <a:lnTo>
                    <a:pt x="2382" y="2439"/>
                  </a:lnTo>
                  <a:lnTo>
                    <a:pt x="2071" y="2114"/>
                  </a:lnTo>
                  <a:lnTo>
                    <a:pt x="1152" y="2000"/>
                  </a:lnTo>
                  <a:lnTo>
                    <a:pt x="1048" y="1008"/>
                  </a:lnTo>
                  <a:lnTo>
                    <a:pt x="1592" y="422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6" name="pg1107">
              <a:extLst>
                <a:ext uri="{FF2B5EF4-FFF2-40B4-BE49-F238E27FC236}">
                  <a16:creationId xmlns:a16="http://schemas.microsoft.com/office/drawing/2014/main" id="{4AD4E303-7CD0-FB45-B85B-BCEADC448DE5}"/>
                </a:ext>
              </a:extLst>
            </p:cNvPr>
            <p:cNvSpPr/>
            <p:nvPr/>
          </p:nvSpPr>
          <p:spPr>
            <a:xfrm>
              <a:off x="7328061" y="3089977"/>
              <a:ext cx="2110" cy="1821"/>
            </a:xfrm>
            <a:custGeom>
              <a:avLst/>
              <a:gdLst/>
              <a:ahLst/>
              <a:cxnLst/>
              <a:rect l="0" t="0" r="0" b="0"/>
              <a:pathLst>
                <a:path w="2110" h="1821">
                  <a:moveTo>
                    <a:pt x="1748" y="374"/>
                  </a:moveTo>
                  <a:lnTo>
                    <a:pt x="1437" y="292"/>
                  </a:lnTo>
                  <a:lnTo>
                    <a:pt x="1398" y="16"/>
                  </a:lnTo>
                  <a:lnTo>
                    <a:pt x="841" y="0"/>
                  </a:lnTo>
                  <a:lnTo>
                    <a:pt x="919" y="585"/>
                  </a:lnTo>
                  <a:lnTo>
                    <a:pt x="401" y="1073"/>
                  </a:lnTo>
                  <a:lnTo>
                    <a:pt x="0" y="1431"/>
                  </a:lnTo>
                  <a:lnTo>
                    <a:pt x="1010" y="1382"/>
                  </a:lnTo>
                  <a:lnTo>
                    <a:pt x="1243" y="1821"/>
                  </a:lnTo>
                  <a:lnTo>
                    <a:pt x="1786" y="1463"/>
                  </a:lnTo>
                  <a:lnTo>
                    <a:pt x="2110" y="112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7" name="pg1108">
              <a:extLst>
                <a:ext uri="{FF2B5EF4-FFF2-40B4-BE49-F238E27FC236}">
                  <a16:creationId xmlns:a16="http://schemas.microsoft.com/office/drawing/2014/main" id="{48A64E49-8674-1346-9E44-CCD8A90267DF}"/>
                </a:ext>
              </a:extLst>
            </p:cNvPr>
            <p:cNvSpPr/>
            <p:nvPr/>
          </p:nvSpPr>
          <p:spPr>
            <a:xfrm>
              <a:off x="7305839" y="3078956"/>
              <a:ext cx="1027" cy="2722"/>
            </a:xfrm>
            <a:custGeom>
              <a:avLst/>
              <a:gdLst/>
              <a:ahLst/>
              <a:cxnLst/>
              <a:rect l="0" t="0" r="0" b="0"/>
              <a:pathLst>
                <a:path w="1027" h="2722">
                  <a:moveTo>
                    <a:pt x="229" y="2722"/>
                  </a:moveTo>
                  <a:lnTo>
                    <a:pt x="537" y="1987"/>
                  </a:lnTo>
                  <a:lnTo>
                    <a:pt x="1027" y="1392"/>
                  </a:lnTo>
                  <a:lnTo>
                    <a:pt x="981" y="83"/>
                  </a:lnTo>
                  <a:lnTo>
                    <a:pt x="573" y="0"/>
                  </a:lnTo>
                  <a:lnTo>
                    <a:pt x="366" y="229"/>
                  </a:lnTo>
                  <a:lnTo>
                    <a:pt x="325" y="536"/>
                  </a:lnTo>
                  <a:lnTo>
                    <a:pt x="429" y="1612"/>
                  </a:lnTo>
                  <a:lnTo>
                    <a:pt x="263" y="1776"/>
                  </a:lnTo>
                  <a:lnTo>
                    <a:pt x="88" y="1810"/>
                  </a:lnTo>
                  <a:lnTo>
                    <a:pt x="0" y="2050"/>
                  </a:lnTo>
                  <a:lnTo>
                    <a:pt x="93" y="263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8" name="pg1109">
              <a:extLst>
                <a:ext uri="{FF2B5EF4-FFF2-40B4-BE49-F238E27FC236}">
                  <a16:creationId xmlns:a16="http://schemas.microsoft.com/office/drawing/2014/main" id="{8CFA977A-E3EC-AF4F-882D-49BCC57F3B25}"/>
                </a:ext>
              </a:extLst>
            </p:cNvPr>
            <p:cNvSpPr/>
            <p:nvPr/>
          </p:nvSpPr>
          <p:spPr>
            <a:xfrm>
              <a:off x="7342389" y="3054628"/>
              <a:ext cx="1129" cy="1637"/>
            </a:xfrm>
            <a:custGeom>
              <a:avLst/>
              <a:gdLst/>
              <a:ahLst/>
              <a:cxnLst/>
              <a:rect l="0" t="0" r="0" b="0"/>
              <a:pathLst>
                <a:path w="1129" h="1637">
                  <a:moveTo>
                    <a:pt x="968" y="1637"/>
                  </a:moveTo>
                  <a:lnTo>
                    <a:pt x="1129" y="1526"/>
                  </a:lnTo>
                  <a:lnTo>
                    <a:pt x="1048" y="1142"/>
                  </a:lnTo>
                  <a:lnTo>
                    <a:pt x="451" y="59"/>
                  </a:lnTo>
                  <a:lnTo>
                    <a:pt x="287" y="0"/>
                  </a:lnTo>
                  <a:lnTo>
                    <a:pt x="0" y="595"/>
                  </a:lnTo>
                  <a:lnTo>
                    <a:pt x="3" y="852"/>
                  </a:lnTo>
                  <a:lnTo>
                    <a:pt x="467" y="134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29" name="pg1110">
              <a:extLst>
                <a:ext uri="{FF2B5EF4-FFF2-40B4-BE49-F238E27FC236}">
                  <a16:creationId xmlns:a16="http://schemas.microsoft.com/office/drawing/2014/main" id="{7B3F1E58-7CD6-0A40-ACDD-CFC6F0913458}"/>
                </a:ext>
              </a:extLst>
            </p:cNvPr>
            <p:cNvSpPr/>
            <p:nvPr/>
          </p:nvSpPr>
          <p:spPr>
            <a:xfrm>
              <a:off x="3449420" y="4126795"/>
              <a:ext cx="431026" cy="473180"/>
            </a:xfrm>
            <a:custGeom>
              <a:avLst/>
              <a:gdLst/>
              <a:ahLst/>
              <a:cxnLst/>
              <a:rect l="0" t="0" r="0" b="0"/>
              <a:pathLst>
                <a:path w="431026" h="473180">
                  <a:moveTo>
                    <a:pt x="430867" y="142241"/>
                  </a:moveTo>
                  <a:lnTo>
                    <a:pt x="420480" y="142252"/>
                  </a:lnTo>
                  <a:lnTo>
                    <a:pt x="420289" y="177536"/>
                  </a:lnTo>
                  <a:lnTo>
                    <a:pt x="420104" y="213218"/>
                  </a:lnTo>
                  <a:lnTo>
                    <a:pt x="396294" y="213155"/>
                  </a:lnTo>
                  <a:lnTo>
                    <a:pt x="393114" y="213147"/>
                  </a:lnTo>
                  <a:lnTo>
                    <a:pt x="392867" y="213146"/>
                  </a:lnTo>
                  <a:lnTo>
                    <a:pt x="376527" y="213110"/>
                  </a:lnTo>
                  <a:lnTo>
                    <a:pt x="376759" y="213744"/>
                  </a:lnTo>
                  <a:lnTo>
                    <a:pt x="376731" y="213975"/>
                  </a:lnTo>
                  <a:lnTo>
                    <a:pt x="376537" y="214218"/>
                  </a:lnTo>
                  <a:lnTo>
                    <a:pt x="376074" y="214368"/>
                  </a:lnTo>
                  <a:lnTo>
                    <a:pt x="376462" y="215931"/>
                  </a:lnTo>
                  <a:lnTo>
                    <a:pt x="375589" y="216207"/>
                  </a:lnTo>
                  <a:lnTo>
                    <a:pt x="375322" y="216107"/>
                  </a:lnTo>
                  <a:lnTo>
                    <a:pt x="374785" y="216301"/>
                  </a:lnTo>
                  <a:lnTo>
                    <a:pt x="374941" y="217139"/>
                  </a:lnTo>
                  <a:lnTo>
                    <a:pt x="374195" y="217457"/>
                  </a:lnTo>
                  <a:lnTo>
                    <a:pt x="373912" y="217169"/>
                  </a:lnTo>
                  <a:lnTo>
                    <a:pt x="373777" y="216670"/>
                  </a:lnTo>
                  <a:lnTo>
                    <a:pt x="373469" y="216773"/>
                  </a:lnTo>
                  <a:lnTo>
                    <a:pt x="373514" y="217004"/>
                  </a:lnTo>
                  <a:lnTo>
                    <a:pt x="369116" y="218320"/>
                  </a:lnTo>
                  <a:lnTo>
                    <a:pt x="369227" y="218804"/>
                  </a:lnTo>
                  <a:lnTo>
                    <a:pt x="367203" y="219105"/>
                  </a:lnTo>
                  <a:lnTo>
                    <a:pt x="366923" y="218208"/>
                  </a:lnTo>
                  <a:lnTo>
                    <a:pt x="365856" y="213922"/>
                  </a:lnTo>
                  <a:lnTo>
                    <a:pt x="367970" y="213139"/>
                  </a:lnTo>
                  <a:lnTo>
                    <a:pt x="366508" y="213142"/>
                  </a:lnTo>
                  <a:lnTo>
                    <a:pt x="366082" y="213143"/>
                  </a:lnTo>
                  <a:lnTo>
                    <a:pt x="358006" y="213149"/>
                  </a:lnTo>
                  <a:lnTo>
                    <a:pt x="354249" y="213114"/>
                  </a:lnTo>
                  <a:lnTo>
                    <a:pt x="354253" y="217858"/>
                  </a:lnTo>
                  <a:lnTo>
                    <a:pt x="354254" y="229290"/>
                  </a:lnTo>
                  <a:lnTo>
                    <a:pt x="354262" y="259979"/>
                  </a:lnTo>
                  <a:lnTo>
                    <a:pt x="354324" y="264367"/>
                  </a:lnTo>
                  <a:lnTo>
                    <a:pt x="354348" y="286099"/>
                  </a:lnTo>
                  <a:lnTo>
                    <a:pt x="354295" y="296068"/>
                  </a:lnTo>
                  <a:lnTo>
                    <a:pt x="354193" y="306108"/>
                  </a:lnTo>
                  <a:lnTo>
                    <a:pt x="343034" y="306111"/>
                  </a:lnTo>
                  <a:lnTo>
                    <a:pt x="337888" y="305871"/>
                  </a:lnTo>
                  <a:lnTo>
                    <a:pt x="330756" y="305728"/>
                  </a:lnTo>
                  <a:lnTo>
                    <a:pt x="330206" y="305730"/>
                  </a:lnTo>
                  <a:lnTo>
                    <a:pt x="327068" y="305740"/>
                  </a:lnTo>
                  <a:lnTo>
                    <a:pt x="323985" y="305639"/>
                  </a:lnTo>
                  <a:lnTo>
                    <a:pt x="286216" y="305063"/>
                  </a:lnTo>
                  <a:lnTo>
                    <a:pt x="274869" y="305043"/>
                  </a:lnTo>
                  <a:lnTo>
                    <a:pt x="275375" y="305177"/>
                  </a:lnTo>
                  <a:lnTo>
                    <a:pt x="275751" y="305010"/>
                  </a:lnTo>
                  <a:lnTo>
                    <a:pt x="276182" y="305036"/>
                  </a:lnTo>
                  <a:lnTo>
                    <a:pt x="277190" y="305278"/>
                  </a:lnTo>
                  <a:lnTo>
                    <a:pt x="277314" y="305471"/>
                  </a:lnTo>
                  <a:lnTo>
                    <a:pt x="277824" y="305769"/>
                  </a:lnTo>
                  <a:lnTo>
                    <a:pt x="278555" y="305873"/>
                  </a:lnTo>
                  <a:lnTo>
                    <a:pt x="278703" y="306312"/>
                  </a:lnTo>
                  <a:lnTo>
                    <a:pt x="279051" y="306912"/>
                  </a:lnTo>
                  <a:lnTo>
                    <a:pt x="279320" y="307020"/>
                  </a:lnTo>
                  <a:lnTo>
                    <a:pt x="279602" y="306908"/>
                  </a:lnTo>
                  <a:lnTo>
                    <a:pt x="280598" y="307683"/>
                  </a:lnTo>
                  <a:lnTo>
                    <a:pt x="281924" y="308312"/>
                  </a:lnTo>
                  <a:lnTo>
                    <a:pt x="282331" y="308215"/>
                  </a:lnTo>
                  <a:lnTo>
                    <a:pt x="283023" y="308811"/>
                  </a:lnTo>
                  <a:lnTo>
                    <a:pt x="283615" y="309128"/>
                  </a:lnTo>
                  <a:lnTo>
                    <a:pt x="284032" y="309958"/>
                  </a:lnTo>
                  <a:lnTo>
                    <a:pt x="284742" y="310375"/>
                  </a:lnTo>
                  <a:lnTo>
                    <a:pt x="285468" y="310498"/>
                  </a:lnTo>
                  <a:lnTo>
                    <a:pt x="285844" y="310666"/>
                  </a:lnTo>
                  <a:lnTo>
                    <a:pt x="286119" y="311746"/>
                  </a:lnTo>
                  <a:lnTo>
                    <a:pt x="286436" y="312253"/>
                  </a:lnTo>
                  <a:lnTo>
                    <a:pt x="287427" y="313162"/>
                  </a:lnTo>
                  <a:lnTo>
                    <a:pt x="287768" y="313259"/>
                  </a:lnTo>
                  <a:lnTo>
                    <a:pt x="287879" y="313095"/>
                  </a:lnTo>
                  <a:lnTo>
                    <a:pt x="289001" y="313580"/>
                  </a:lnTo>
                  <a:lnTo>
                    <a:pt x="290299" y="313215"/>
                  </a:lnTo>
                  <a:lnTo>
                    <a:pt x="290818" y="313435"/>
                  </a:lnTo>
                  <a:lnTo>
                    <a:pt x="290812" y="313283"/>
                  </a:lnTo>
                  <a:lnTo>
                    <a:pt x="291298" y="312817"/>
                  </a:lnTo>
                  <a:lnTo>
                    <a:pt x="292021" y="312467"/>
                  </a:lnTo>
                  <a:lnTo>
                    <a:pt x="292969" y="312217"/>
                  </a:lnTo>
                  <a:lnTo>
                    <a:pt x="293258" y="312214"/>
                  </a:lnTo>
                  <a:lnTo>
                    <a:pt x="294233" y="312831"/>
                  </a:lnTo>
                  <a:lnTo>
                    <a:pt x="295972" y="313654"/>
                  </a:lnTo>
                  <a:lnTo>
                    <a:pt x="297452" y="313895"/>
                  </a:lnTo>
                  <a:lnTo>
                    <a:pt x="298051" y="313668"/>
                  </a:lnTo>
                  <a:lnTo>
                    <a:pt x="299112" y="314186"/>
                  </a:lnTo>
                  <a:lnTo>
                    <a:pt x="299181" y="315042"/>
                  </a:lnTo>
                  <a:lnTo>
                    <a:pt x="299040" y="315441"/>
                  </a:lnTo>
                  <a:lnTo>
                    <a:pt x="299057" y="315590"/>
                  </a:lnTo>
                  <a:lnTo>
                    <a:pt x="299952" y="316845"/>
                  </a:lnTo>
                  <a:lnTo>
                    <a:pt x="299980" y="317955"/>
                  </a:lnTo>
                  <a:lnTo>
                    <a:pt x="300272" y="318428"/>
                  </a:lnTo>
                  <a:lnTo>
                    <a:pt x="300592" y="318569"/>
                  </a:lnTo>
                  <a:lnTo>
                    <a:pt x="301102" y="318145"/>
                  </a:lnTo>
                  <a:lnTo>
                    <a:pt x="301222" y="317884"/>
                  </a:lnTo>
                  <a:lnTo>
                    <a:pt x="301229" y="317072"/>
                  </a:lnTo>
                  <a:lnTo>
                    <a:pt x="301198" y="316558"/>
                  </a:lnTo>
                  <a:lnTo>
                    <a:pt x="301456" y="316387"/>
                  </a:lnTo>
                  <a:lnTo>
                    <a:pt x="301780" y="316368"/>
                  </a:lnTo>
                  <a:lnTo>
                    <a:pt x="302314" y="316707"/>
                  </a:lnTo>
                  <a:lnTo>
                    <a:pt x="302386" y="317661"/>
                  </a:lnTo>
                  <a:lnTo>
                    <a:pt x="302675" y="317921"/>
                  </a:lnTo>
                  <a:lnTo>
                    <a:pt x="303281" y="318115"/>
                  </a:lnTo>
                  <a:lnTo>
                    <a:pt x="304034" y="318164"/>
                  </a:lnTo>
                  <a:lnTo>
                    <a:pt x="304427" y="317937"/>
                  </a:lnTo>
                  <a:lnTo>
                    <a:pt x="305322" y="317810"/>
                  </a:lnTo>
                  <a:lnTo>
                    <a:pt x="305597" y="317945"/>
                  </a:lnTo>
                  <a:lnTo>
                    <a:pt x="306440" y="318880"/>
                  </a:lnTo>
                  <a:lnTo>
                    <a:pt x="306492" y="319274"/>
                  </a:lnTo>
                  <a:lnTo>
                    <a:pt x="306675" y="319628"/>
                  </a:lnTo>
                  <a:lnTo>
                    <a:pt x="307163" y="319926"/>
                  </a:lnTo>
                  <a:lnTo>
                    <a:pt x="308041" y="319658"/>
                  </a:lnTo>
                  <a:lnTo>
                    <a:pt x="308502" y="319061"/>
                  </a:lnTo>
                  <a:lnTo>
                    <a:pt x="308708" y="318888"/>
                  </a:lnTo>
                  <a:lnTo>
                    <a:pt x="308843" y="318877"/>
                  </a:lnTo>
                  <a:lnTo>
                    <a:pt x="309306" y="319166"/>
                  </a:lnTo>
                  <a:lnTo>
                    <a:pt x="310150" y="319926"/>
                  </a:lnTo>
                  <a:lnTo>
                    <a:pt x="310394" y="320406"/>
                  </a:lnTo>
                  <a:lnTo>
                    <a:pt x="311096" y="320626"/>
                  </a:lnTo>
                  <a:lnTo>
                    <a:pt x="311434" y="320421"/>
                  </a:lnTo>
                  <a:lnTo>
                    <a:pt x="311434" y="320272"/>
                  </a:lnTo>
                  <a:lnTo>
                    <a:pt x="311540" y="320044"/>
                  </a:lnTo>
                  <a:lnTo>
                    <a:pt x="311822" y="319936"/>
                  </a:lnTo>
                  <a:lnTo>
                    <a:pt x="312652" y="319824"/>
                  </a:lnTo>
                  <a:lnTo>
                    <a:pt x="313103" y="319928"/>
                  </a:lnTo>
                  <a:lnTo>
                    <a:pt x="313443" y="320297"/>
                  </a:lnTo>
                  <a:lnTo>
                    <a:pt x="313695" y="320729"/>
                  </a:lnTo>
                  <a:lnTo>
                    <a:pt x="314562" y="321220"/>
                  </a:lnTo>
                  <a:lnTo>
                    <a:pt x="315050" y="321172"/>
                  </a:lnTo>
                  <a:lnTo>
                    <a:pt x="315949" y="320718"/>
                  </a:lnTo>
                  <a:lnTo>
                    <a:pt x="316506" y="320315"/>
                  </a:lnTo>
                  <a:lnTo>
                    <a:pt x="316506" y="320163"/>
                  </a:lnTo>
                  <a:lnTo>
                    <a:pt x="316207" y="319962"/>
                  </a:lnTo>
                  <a:lnTo>
                    <a:pt x="316620" y="319839"/>
                  </a:lnTo>
                  <a:lnTo>
                    <a:pt x="316856" y="320042"/>
                  </a:lnTo>
                  <a:lnTo>
                    <a:pt x="317597" y="319288"/>
                  </a:lnTo>
                  <a:lnTo>
                    <a:pt x="318869" y="318967"/>
                  </a:lnTo>
                  <a:lnTo>
                    <a:pt x="320828" y="319549"/>
                  </a:lnTo>
                  <a:lnTo>
                    <a:pt x="321568" y="319400"/>
                  </a:lnTo>
                  <a:lnTo>
                    <a:pt x="321685" y="320011"/>
                  </a:lnTo>
                  <a:lnTo>
                    <a:pt x="321675" y="320246"/>
                  </a:lnTo>
                  <a:lnTo>
                    <a:pt x="322421" y="321222"/>
                  </a:lnTo>
                  <a:lnTo>
                    <a:pt x="323766" y="322444"/>
                  </a:lnTo>
                  <a:lnTo>
                    <a:pt x="324385" y="322106"/>
                  </a:lnTo>
                  <a:lnTo>
                    <a:pt x="324268" y="321771"/>
                  </a:lnTo>
                  <a:lnTo>
                    <a:pt x="324544" y="321462"/>
                  </a:lnTo>
                  <a:lnTo>
                    <a:pt x="326141" y="320869"/>
                  </a:lnTo>
                  <a:lnTo>
                    <a:pt x="327294" y="321159"/>
                  </a:lnTo>
                  <a:lnTo>
                    <a:pt x="327525" y="321308"/>
                  </a:lnTo>
                  <a:lnTo>
                    <a:pt x="327728" y="321606"/>
                  </a:lnTo>
                  <a:lnTo>
                    <a:pt x="328348" y="322134"/>
                  </a:lnTo>
                  <a:lnTo>
                    <a:pt x="328767" y="322384"/>
                  </a:lnTo>
                  <a:lnTo>
                    <a:pt x="330271" y="323899"/>
                  </a:lnTo>
                  <a:lnTo>
                    <a:pt x="330860" y="325031"/>
                  </a:lnTo>
                  <a:lnTo>
                    <a:pt x="331383" y="326282"/>
                  </a:lnTo>
                  <a:lnTo>
                    <a:pt x="332388" y="326178"/>
                  </a:lnTo>
                  <a:lnTo>
                    <a:pt x="333014" y="325950"/>
                  </a:lnTo>
                  <a:lnTo>
                    <a:pt x="333433" y="325954"/>
                  </a:lnTo>
                  <a:lnTo>
                    <a:pt x="333671" y="326405"/>
                  </a:lnTo>
                  <a:lnTo>
                    <a:pt x="333406" y="326829"/>
                  </a:lnTo>
                  <a:lnTo>
                    <a:pt x="333268" y="326915"/>
                  </a:lnTo>
                  <a:lnTo>
                    <a:pt x="333303" y="327157"/>
                  </a:lnTo>
                  <a:lnTo>
                    <a:pt x="334558" y="327399"/>
                  </a:lnTo>
                  <a:lnTo>
                    <a:pt x="335212" y="327608"/>
                  </a:lnTo>
                  <a:lnTo>
                    <a:pt x="335384" y="327764"/>
                  </a:lnTo>
                  <a:lnTo>
                    <a:pt x="335838" y="328610"/>
                  </a:lnTo>
                  <a:lnTo>
                    <a:pt x="335758" y="329131"/>
                  </a:lnTo>
                  <a:lnTo>
                    <a:pt x="335628" y="329492"/>
                  </a:lnTo>
                  <a:lnTo>
                    <a:pt x="335642" y="329649"/>
                  </a:lnTo>
                  <a:lnTo>
                    <a:pt x="335769" y="329801"/>
                  </a:lnTo>
                  <a:lnTo>
                    <a:pt x="337123" y="330789"/>
                  </a:lnTo>
                  <a:lnTo>
                    <a:pt x="337904" y="330938"/>
                  </a:lnTo>
                  <a:lnTo>
                    <a:pt x="338338" y="330595"/>
                  </a:lnTo>
                  <a:lnTo>
                    <a:pt x="338960" y="330633"/>
                  </a:lnTo>
                  <a:lnTo>
                    <a:pt x="339211" y="330942"/>
                  </a:lnTo>
                  <a:lnTo>
                    <a:pt x="339747" y="331184"/>
                  </a:lnTo>
                  <a:lnTo>
                    <a:pt x="340167" y="331218"/>
                  </a:lnTo>
                  <a:lnTo>
                    <a:pt x="341057" y="332045"/>
                  </a:lnTo>
                  <a:lnTo>
                    <a:pt x="341347" y="333197"/>
                  </a:lnTo>
                  <a:lnTo>
                    <a:pt x="341170" y="333721"/>
                  </a:lnTo>
                  <a:lnTo>
                    <a:pt x="340148" y="335363"/>
                  </a:lnTo>
                  <a:lnTo>
                    <a:pt x="339697" y="335896"/>
                  </a:lnTo>
                  <a:lnTo>
                    <a:pt x="339312" y="336898"/>
                  </a:lnTo>
                  <a:lnTo>
                    <a:pt x="339614" y="337650"/>
                  </a:lnTo>
                  <a:lnTo>
                    <a:pt x="340700" y="338120"/>
                  </a:lnTo>
                  <a:lnTo>
                    <a:pt x="342256" y="339167"/>
                  </a:lnTo>
                  <a:lnTo>
                    <a:pt x="342507" y="339257"/>
                  </a:lnTo>
                  <a:lnTo>
                    <a:pt x="342764" y="339186"/>
                  </a:lnTo>
                  <a:lnTo>
                    <a:pt x="343599" y="340182"/>
                  </a:lnTo>
                  <a:lnTo>
                    <a:pt x="343892" y="340983"/>
                  </a:lnTo>
                  <a:lnTo>
                    <a:pt x="344473" y="342260"/>
                  </a:lnTo>
                  <a:lnTo>
                    <a:pt x="344477" y="342558"/>
                  </a:lnTo>
                  <a:lnTo>
                    <a:pt x="344278" y="343344"/>
                  </a:lnTo>
                  <a:lnTo>
                    <a:pt x="344487" y="344089"/>
                  </a:lnTo>
                  <a:lnTo>
                    <a:pt x="344914" y="344406"/>
                  </a:lnTo>
                  <a:lnTo>
                    <a:pt x="345278" y="344983"/>
                  </a:lnTo>
                  <a:lnTo>
                    <a:pt x="344966" y="345962"/>
                  </a:lnTo>
                  <a:lnTo>
                    <a:pt x="344973" y="346987"/>
                  </a:lnTo>
                  <a:lnTo>
                    <a:pt x="345107" y="347419"/>
                  </a:lnTo>
                  <a:lnTo>
                    <a:pt x="345210" y="347553"/>
                  </a:lnTo>
                  <a:lnTo>
                    <a:pt x="345571" y="347571"/>
                  </a:lnTo>
                  <a:lnTo>
                    <a:pt x="345849" y="347888"/>
                  </a:lnTo>
                  <a:lnTo>
                    <a:pt x="346588" y="349519"/>
                  </a:lnTo>
                  <a:lnTo>
                    <a:pt x="346832" y="350230"/>
                  </a:lnTo>
                  <a:lnTo>
                    <a:pt x="347025" y="351281"/>
                  </a:lnTo>
                  <a:lnTo>
                    <a:pt x="347039" y="352078"/>
                  </a:lnTo>
                  <a:lnTo>
                    <a:pt x="346888" y="352826"/>
                  </a:lnTo>
                  <a:lnTo>
                    <a:pt x="346383" y="353437"/>
                  </a:lnTo>
                  <a:lnTo>
                    <a:pt x="345940" y="354119"/>
                  </a:lnTo>
                  <a:lnTo>
                    <a:pt x="345949" y="354361"/>
                  </a:lnTo>
                  <a:lnTo>
                    <a:pt x="346023" y="354529"/>
                  </a:lnTo>
                  <a:lnTo>
                    <a:pt x="346177" y="354406"/>
                  </a:lnTo>
                  <a:lnTo>
                    <a:pt x="346435" y="354588"/>
                  </a:lnTo>
                  <a:lnTo>
                    <a:pt x="346576" y="354830"/>
                  </a:lnTo>
                  <a:lnTo>
                    <a:pt x="346638" y="356182"/>
                  </a:lnTo>
                  <a:lnTo>
                    <a:pt x="346411" y="356838"/>
                  </a:lnTo>
                  <a:lnTo>
                    <a:pt x="346126" y="357062"/>
                  </a:lnTo>
                  <a:lnTo>
                    <a:pt x="346075" y="357512"/>
                  </a:lnTo>
                  <a:lnTo>
                    <a:pt x="346576" y="358339"/>
                  </a:lnTo>
                  <a:lnTo>
                    <a:pt x="346834" y="358581"/>
                  </a:lnTo>
                  <a:lnTo>
                    <a:pt x="347366" y="358864"/>
                  </a:lnTo>
                  <a:lnTo>
                    <a:pt x="348084" y="358525"/>
                  </a:lnTo>
                  <a:lnTo>
                    <a:pt x="348859" y="359181"/>
                  </a:lnTo>
                  <a:lnTo>
                    <a:pt x="349055" y="359471"/>
                  </a:lnTo>
                  <a:lnTo>
                    <a:pt x="349298" y="360374"/>
                  </a:lnTo>
                  <a:lnTo>
                    <a:pt x="349291" y="360911"/>
                  </a:lnTo>
                  <a:lnTo>
                    <a:pt x="349096" y="361268"/>
                  </a:lnTo>
                  <a:lnTo>
                    <a:pt x="349278" y="362091"/>
                  </a:lnTo>
                  <a:lnTo>
                    <a:pt x="349339" y="362300"/>
                  </a:lnTo>
                  <a:lnTo>
                    <a:pt x="349817" y="363097"/>
                  </a:lnTo>
                  <a:lnTo>
                    <a:pt x="350040" y="363726"/>
                  </a:lnTo>
                  <a:lnTo>
                    <a:pt x="349889" y="364889"/>
                  </a:lnTo>
                  <a:lnTo>
                    <a:pt x="349926" y="366707"/>
                  </a:lnTo>
                  <a:lnTo>
                    <a:pt x="350156" y="367977"/>
                  </a:lnTo>
                  <a:lnTo>
                    <a:pt x="350805" y="368375"/>
                  </a:lnTo>
                  <a:lnTo>
                    <a:pt x="351471" y="368558"/>
                  </a:lnTo>
                  <a:lnTo>
                    <a:pt x="351927" y="368424"/>
                  </a:lnTo>
                  <a:lnTo>
                    <a:pt x="352006" y="368800"/>
                  </a:lnTo>
                  <a:lnTo>
                    <a:pt x="351814" y="369295"/>
                  </a:lnTo>
                  <a:lnTo>
                    <a:pt x="352877" y="369806"/>
                  </a:lnTo>
                  <a:lnTo>
                    <a:pt x="353518" y="369925"/>
                  </a:lnTo>
                  <a:lnTo>
                    <a:pt x="353759" y="370204"/>
                  </a:lnTo>
                  <a:lnTo>
                    <a:pt x="354204" y="370927"/>
                  </a:lnTo>
                  <a:lnTo>
                    <a:pt x="354287" y="371229"/>
                  </a:lnTo>
                  <a:lnTo>
                    <a:pt x="354218" y="371412"/>
                  </a:lnTo>
                  <a:lnTo>
                    <a:pt x="354242" y="371665"/>
                  </a:lnTo>
                  <a:lnTo>
                    <a:pt x="354883" y="373859"/>
                  </a:lnTo>
                  <a:lnTo>
                    <a:pt x="355050" y="375181"/>
                  </a:lnTo>
                  <a:lnTo>
                    <a:pt x="355191" y="375472"/>
                  </a:lnTo>
                  <a:lnTo>
                    <a:pt x="325524" y="375352"/>
                  </a:lnTo>
                  <a:lnTo>
                    <a:pt x="325162" y="375215"/>
                  </a:lnTo>
                  <a:lnTo>
                    <a:pt x="324339" y="375186"/>
                  </a:lnTo>
                  <a:lnTo>
                    <a:pt x="307377" y="375044"/>
                  </a:lnTo>
                  <a:lnTo>
                    <a:pt x="307295" y="384553"/>
                  </a:lnTo>
                  <a:lnTo>
                    <a:pt x="300144" y="384497"/>
                  </a:lnTo>
                  <a:lnTo>
                    <a:pt x="280807" y="384351"/>
                  </a:lnTo>
                  <a:lnTo>
                    <a:pt x="280795" y="435326"/>
                  </a:lnTo>
                  <a:lnTo>
                    <a:pt x="280794" y="435531"/>
                  </a:lnTo>
                  <a:lnTo>
                    <a:pt x="260423" y="435577"/>
                  </a:lnTo>
                  <a:lnTo>
                    <a:pt x="251812" y="435668"/>
                  </a:lnTo>
                  <a:lnTo>
                    <a:pt x="251819" y="459830"/>
                  </a:lnTo>
                  <a:lnTo>
                    <a:pt x="251824" y="473180"/>
                  </a:lnTo>
                  <a:lnTo>
                    <a:pt x="251050" y="472488"/>
                  </a:lnTo>
                  <a:lnTo>
                    <a:pt x="248604" y="470303"/>
                  </a:lnTo>
                  <a:lnTo>
                    <a:pt x="238173" y="460991"/>
                  </a:lnTo>
                  <a:lnTo>
                    <a:pt x="228107" y="452061"/>
                  </a:lnTo>
                  <a:lnTo>
                    <a:pt x="221710" y="446409"/>
                  </a:lnTo>
                  <a:lnTo>
                    <a:pt x="220406" y="445246"/>
                  </a:lnTo>
                  <a:lnTo>
                    <a:pt x="195684" y="423368"/>
                  </a:lnTo>
                  <a:lnTo>
                    <a:pt x="170407" y="401136"/>
                  </a:lnTo>
                  <a:lnTo>
                    <a:pt x="169668" y="400390"/>
                  </a:lnTo>
                  <a:lnTo>
                    <a:pt x="151175" y="384227"/>
                  </a:lnTo>
                  <a:lnTo>
                    <a:pt x="150996" y="384074"/>
                  </a:lnTo>
                  <a:lnTo>
                    <a:pt x="138775" y="373424"/>
                  </a:lnTo>
                  <a:lnTo>
                    <a:pt x="110377" y="398442"/>
                  </a:lnTo>
                  <a:lnTo>
                    <a:pt x="108182" y="400390"/>
                  </a:lnTo>
                  <a:lnTo>
                    <a:pt x="104499" y="403704"/>
                  </a:lnTo>
                  <a:lnTo>
                    <a:pt x="102102" y="405737"/>
                  </a:lnTo>
                  <a:lnTo>
                    <a:pt x="92073" y="414644"/>
                  </a:lnTo>
                  <a:lnTo>
                    <a:pt x="82854" y="414626"/>
                  </a:lnTo>
                  <a:lnTo>
                    <a:pt x="79072" y="414697"/>
                  </a:lnTo>
                  <a:lnTo>
                    <a:pt x="66814" y="411662"/>
                  </a:lnTo>
                  <a:lnTo>
                    <a:pt x="66207" y="411437"/>
                  </a:lnTo>
                  <a:lnTo>
                    <a:pt x="14240" y="398249"/>
                  </a:lnTo>
                  <a:lnTo>
                    <a:pt x="13217" y="397263"/>
                  </a:lnTo>
                  <a:lnTo>
                    <a:pt x="13920" y="396987"/>
                  </a:lnTo>
                  <a:lnTo>
                    <a:pt x="13306" y="395876"/>
                  </a:lnTo>
                  <a:lnTo>
                    <a:pt x="13385" y="395048"/>
                  </a:lnTo>
                  <a:lnTo>
                    <a:pt x="17161" y="393122"/>
                  </a:lnTo>
                  <a:lnTo>
                    <a:pt x="18911" y="391481"/>
                  </a:lnTo>
                  <a:lnTo>
                    <a:pt x="19552" y="390780"/>
                  </a:lnTo>
                  <a:lnTo>
                    <a:pt x="20378" y="390109"/>
                  </a:lnTo>
                  <a:lnTo>
                    <a:pt x="21139" y="389113"/>
                  </a:lnTo>
                  <a:lnTo>
                    <a:pt x="21543" y="389064"/>
                  </a:lnTo>
                  <a:lnTo>
                    <a:pt x="23001" y="389262"/>
                  </a:lnTo>
                  <a:lnTo>
                    <a:pt x="23913" y="388583"/>
                  </a:lnTo>
                  <a:lnTo>
                    <a:pt x="24565" y="388460"/>
                  </a:lnTo>
                  <a:lnTo>
                    <a:pt x="24729" y="388344"/>
                  </a:lnTo>
                  <a:lnTo>
                    <a:pt x="24925" y="387997"/>
                  </a:lnTo>
                  <a:lnTo>
                    <a:pt x="25501" y="387550"/>
                  </a:lnTo>
                  <a:lnTo>
                    <a:pt x="25995" y="387334"/>
                  </a:lnTo>
                  <a:lnTo>
                    <a:pt x="27538" y="386849"/>
                  </a:lnTo>
                  <a:lnTo>
                    <a:pt x="28938" y="387092"/>
                  </a:lnTo>
                  <a:lnTo>
                    <a:pt x="29133" y="385880"/>
                  </a:lnTo>
                  <a:lnTo>
                    <a:pt x="29844" y="384017"/>
                  </a:lnTo>
                  <a:lnTo>
                    <a:pt x="30304" y="383320"/>
                  </a:lnTo>
                  <a:lnTo>
                    <a:pt x="30874" y="382198"/>
                  </a:lnTo>
                  <a:lnTo>
                    <a:pt x="31725" y="382187"/>
                  </a:lnTo>
                  <a:lnTo>
                    <a:pt x="31807" y="382664"/>
                  </a:lnTo>
                  <a:lnTo>
                    <a:pt x="31982" y="382914"/>
                  </a:lnTo>
                  <a:lnTo>
                    <a:pt x="33114" y="382672"/>
                  </a:lnTo>
                  <a:lnTo>
                    <a:pt x="33344" y="382557"/>
                  </a:lnTo>
                  <a:lnTo>
                    <a:pt x="33984" y="381953"/>
                  </a:lnTo>
                  <a:lnTo>
                    <a:pt x="34220" y="381483"/>
                  </a:lnTo>
                  <a:lnTo>
                    <a:pt x="33389" y="380976"/>
                  </a:lnTo>
                  <a:lnTo>
                    <a:pt x="32593" y="380603"/>
                  </a:lnTo>
                  <a:lnTo>
                    <a:pt x="32302" y="380357"/>
                  </a:lnTo>
                  <a:lnTo>
                    <a:pt x="32237" y="380155"/>
                  </a:lnTo>
                  <a:lnTo>
                    <a:pt x="32360" y="379377"/>
                  </a:lnTo>
                  <a:lnTo>
                    <a:pt x="32704" y="379194"/>
                  </a:lnTo>
                  <a:lnTo>
                    <a:pt x="33510" y="378334"/>
                  </a:lnTo>
                  <a:lnTo>
                    <a:pt x="33517" y="378062"/>
                  </a:lnTo>
                  <a:lnTo>
                    <a:pt x="32955" y="377472"/>
                  </a:lnTo>
                  <a:lnTo>
                    <a:pt x="32509" y="377166"/>
                  </a:lnTo>
                  <a:lnTo>
                    <a:pt x="32337" y="377159"/>
                  </a:lnTo>
                  <a:lnTo>
                    <a:pt x="31634" y="377539"/>
                  </a:lnTo>
                  <a:lnTo>
                    <a:pt x="31506" y="377904"/>
                  </a:lnTo>
                  <a:lnTo>
                    <a:pt x="31242" y="378254"/>
                  </a:lnTo>
                  <a:lnTo>
                    <a:pt x="30199" y="378645"/>
                  </a:lnTo>
                  <a:lnTo>
                    <a:pt x="30340" y="377836"/>
                  </a:lnTo>
                  <a:lnTo>
                    <a:pt x="30161" y="376975"/>
                  </a:lnTo>
                  <a:lnTo>
                    <a:pt x="30172" y="376655"/>
                  </a:lnTo>
                  <a:lnTo>
                    <a:pt x="30330" y="376110"/>
                  </a:lnTo>
                  <a:lnTo>
                    <a:pt x="29187" y="376043"/>
                  </a:lnTo>
                  <a:lnTo>
                    <a:pt x="27944" y="376147"/>
                  </a:lnTo>
                  <a:lnTo>
                    <a:pt x="26870" y="376408"/>
                  </a:lnTo>
                  <a:lnTo>
                    <a:pt x="25913" y="376740"/>
                  </a:lnTo>
                  <a:lnTo>
                    <a:pt x="25350" y="376945"/>
                  </a:lnTo>
                  <a:lnTo>
                    <a:pt x="25360" y="376799"/>
                  </a:lnTo>
                  <a:lnTo>
                    <a:pt x="24904" y="375841"/>
                  </a:lnTo>
                  <a:lnTo>
                    <a:pt x="23788" y="374015"/>
                  </a:lnTo>
                  <a:lnTo>
                    <a:pt x="22937" y="374600"/>
                  </a:lnTo>
                  <a:lnTo>
                    <a:pt x="22322" y="374913"/>
                  </a:lnTo>
                  <a:lnTo>
                    <a:pt x="21951" y="374988"/>
                  </a:lnTo>
                  <a:lnTo>
                    <a:pt x="21344" y="374836"/>
                  </a:lnTo>
                  <a:lnTo>
                    <a:pt x="20674" y="374325"/>
                  </a:lnTo>
                  <a:lnTo>
                    <a:pt x="19359" y="372465"/>
                  </a:lnTo>
                  <a:lnTo>
                    <a:pt x="18878" y="371530"/>
                  </a:lnTo>
                  <a:lnTo>
                    <a:pt x="18861" y="371355"/>
                  </a:lnTo>
                  <a:lnTo>
                    <a:pt x="19104" y="370840"/>
                  </a:lnTo>
                  <a:lnTo>
                    <a:pt x="18874" y="370676"/>
                  </a:lnTo>
                  <a:lnTo>
                    <a:pt x="17652" y="370218"/>
                  </a:lnTo>
                  <a:lnTo>
                    <a:pt x="16780" y="370050"/>
                  </a:lnTo>
                  <a:lnTo>
                    <a:pt x="16564" y="370426"/>
                  </a:lnTo>
                  <a:lnTo>
                    <a:pt x="16612" y="370650"/>
                  </a:lnTo>
                  <a:lnTo>
                    <a:pt x="16540" y="370933"/>
                  </a:lnTo>
                  <a:lnTo>
                    <a:pt x="15372" y="372305"/>
                  </a:lnTo>
                  <a:lnTo>
                    <a:pt x="13281" y="372207"/>
                  </a:lnTo>
                  <a:lnTo>
                    <a:pt x="13017" y="372386"/>
                  </a:lnTo>
                  <a:lnTo>
                    <a:pt x="12382" y="370783"/>
                  </a:lnTo>
                  <a:lnTo>
                    <a:pt x="11510" y="369232"/>
                  </a:lnTo>
                  <a:lnTo>
                    <a:pt x="10085" y="368646"/>
                  </a:lnTo>
                  <a:lnTo>
                    <a:pt x="9285" y="367815"/>
                  </a:lnTo>
                  <a:lnTo>
                    <a:pt x="8993" y="367714"/>
                  </a:lnTo>
                  <a:lnTo>
                    <a:pt x="8608" y="367755"/>
                  </a:lnTo>
                  <a:lnTo>
                    <a:pt x="8341" y="367617"/>
                  </a:lnTo>
                  <a:lnTo>
                    <a:pt x="8031" y="365638"/>
                  </a:lnTo>
                  <a:lnTo>
                    <a:pt x="7952" y="364322"/>
                  </a:lnTo>
                  <a:lnTo>
                    <a:pt x="7574" y="362223"/>
                  </a:lnTo>
                  <a:lnTo>
                    <a:pt x="7069" y="359971"/>
                  </a:lnTo>
                  <a:lnTo>
                    <a:pt x="6605" y="359439"/>
                  </a:lnTo>
                  <a:lnTo>
                    <a:pt x="5632" y="359029"/>
                  </a:lnTo>
                  <a:lnTo>
                    <a:pt x="5075" y="358303"/>
                  </a:lnTo>
                  <a:lnTo>
                    <a:pt x="5037" y="357397"/>
                  </a:lnTo>
                  <a:lnTo>
                    <a:pt x="5329" y="357255"/>
                  </a:lnTo>
                  <a:lnTo>
                    <a:pt x="6082" y="355283"/>
                  </a:lnTo>
                  <a:lnTo>
                    <a:pt x="4467" y="348226"/>
                  </a:lnTo>
                  <a:lnTo>
                    <a:pt x="2107" y="344648"/>
                  </a:lnTo>
                  <a:lnTo>
                    <a:pt x="1749" y="344317"/>
                  </a:lnTo>
                  <a:lnTo>
                    <a:pt x="512" y="343545"/>
                  </a:lnTo>
                  <a:lnTo>
                    <a:pt x="168" y="343056"/>
                  </a:lnTo>
                  <a:lnTo>
                    <a:pt x="0" y="342512"/>
                  </a:lnTo>
                  <a:lnTo>
                    <a:pt x="2140" y="340722"/>
                  </a:lnTo>
                  <a:lnTo>
                    <a:pt x="1886" y="339396"/>
                  </a:lnTo>
                  <a:lnTo>
                    <a:pt x="2165" y="337551"/>
                  </a:lnTo>
                  <a:lnTo>
                    <a:pt x="2134" y="336790"/>
                  </a:lnTo>
                  <a:lnTo>
                    <a:pt x="2344" y="336268"/>
                  </a:lnTo>
                  <a:lnTo>
                    <a:pt x="2316" y="336130"/>
                  </a:lnTo>
                  <a:lnTo>
                    <a:pt x="27373" y="319064"/>
                  </a:lnTo>
                  <a:lnTo>
                    <a:pt x="28254" y="318398"/>
                  </a:lnTo>
                  <a:lnTo>
                    <a:pt x="38858" y="311574"/>
                  </a:lnTo>
                  <a:lnTo>
                    <a:pt x="40939" y="310165"/>
                  </a:lnTo>
                  <a:lnTo>
                    <a:pt x="42842" y="308870"/>
                  </a:lnTo>
                  <a:lnTo>
                    <a:pt x="53014" y="301980"/>
                  </a:lnTo>
                  <a:lnTo>
                    <a:pt x="53276" y="298731"/>
                  </a:lnTo>
                  <a:lnTo>
                    <a:pt x="53291" y="297393"/>
                  </a:lnTo>
                  <a:lnTo>
                    <a:pt x="54479" y="279996"/>
                  </a:lnTo>
                  <a:lnTo>
                    <a:pt x="54637" y="278399"/>
                  </a:lnTo>
                  <a:lnTo>
                    <a:pt x="57695" y="233979"/>
                  </a:lnTo>
                  <a:lnTo>
                    <a:pt x="61575" y="177627"/>
                  </a:lnTo>
                  <a:lnTo>
                    <a:pt x="63091" y="156424"/>
                  </a:lnTo>
                  <a:lnTo>
                    <a:pt x="68833" y="156406"/>
                  </a:lnTo>
                  <a:lnTo>
                    <a:pt x="69205" y="156404"/>
                  </a:lnTo>
                  <a:lnTo>
                    <a:pt x="82389" y="156336"/>
                  </a:lnTo>
                  <a:lnTo>
                    <a:pt x="98853" y="156394"/>
                  </a:lnTo>
                  <a:lnTo>
                    <a:pt x="102150" y="156392"/>
                  </a:lnTo>
                  <a:lnTo>
                    <a:pt x="106818" y="156390"/>
                  </a:lnTo>
                  <a:lnTo>
                    <a:pt x="153467" y="156366"/>
                  </a:lnTo>
                  <a:lnTo>
                    <a:pt x="159100" y="156358"/>
                  </a:lnTo>
                  <a:lnTo>
                    <a:pt x="159706" y="156358"/>
                  </a:lnTo>
                  <a:lnTo>
                    <a:pt x="159916" y="156361"/>
                  </a:lnTo>
                  <a:lnTo>
                    <a:pt x="160733" y="156373"/>
                  </a:lnTo>
                  <a:lnTo>
                    <a:pt x="161089" y="156349"/>
                  </a:lnTo>
                  <a:lnTo>
                    <a:pt x="167821" y="156342"/>
                  </a:lnTo>
                  <a:lnTo>
                    <a:pt x="176939" y="156348"/>
                  </a:lnTo>
                  <a:lnTo>
                    <a:pt x="177855" y="156348"/>
                  </a:lnTo>
                  <a:lnTo>
                    <a:pt x="184257" y="156352"/>
                  </a:lnTo>
                  <a:lnTo>
                    <a:pt x="184622" y="156350"/>
                  </a:lnTo>
                  <a:lnTo>
                    <a:pt x="187400" y="156342"/>
                  </a:lnTo>
                  <a:lnTo>
                    <a:pt x="187410" y="142266"/>
                  </a:lnTo>
                  <a:lnTo>
                    <a:pt x="187409" y="136412"/>
                  </a:lnTo>
                  <a:lnTo>
                    <a:pt x="187400" y="132839"/>
                  </a:lnTo>
                  <a:lnTo>
                    <a:pt x="187391" y="117306"/>
                  </a:lnTo>
                  <a:lnTo>
                    <a:pt x="187382" y="101992"/>
                  </a:lnTo>
                  <a:lnTo>
                    <a:pt x="187382" y="101697"/>
                  </a:lnTo>
                  <a:lnTo>
                    <a:pt x="187364" y="71486"/>
                  </a:lnTo>
                  <a:lnTo>
                    <a:pt x="192754" y="71414"/>
                  </a:lnTo>
                  <a:lnTo>
                    <a:pt x="193191" y="71409"/>
                  </a:lnTo>
                  <a:lnTo>
                    <a:pt x="196222" y="71330"/>
                  </a:lnTo>
                  <a:lnTo>
                    <a:pt x="213371" y="71332"/>
                  </a:lnTo>
                  <a:lnTo>
                    <a:pt x="232314" y="71352"/>
                  </a:lnTo>
                  <a:lnTo>
                    <a:pt x="263940" y="71367"/>
                  </a:lnTo>
                  <a:lnTo>
                    <a:pt x="279429" y="71301"/>
                  </a:lnTo>
                  <a:lnTo>
                    <a:pt x="294037" y="71331"/>
                  </a:lnTo>
                  <a:lnTo>
                    <a:pt x="295669" y="71324"/>
                  </a:lnTo>
                  <a:lnTo>
                    <a:pt x="297891" y="71315"/>
                  </a:lnTo>
                  <a:lnTo>
                    <a:pt x="298970" y="71311"/>
                  </a:lnTo>
                  <a:lnTo>
                    <a:pt x="313232" y="71248"/>
                  </a:lnTo>
                  <a:lnTo>
                    <a:pt x="313835" y="73732"/>
                  </a:lnTo>
                  <a:lnTo>
                    <a:pt x="316084" y="73129"/>
                  </a:lnTo>
                  <a:lnTo>
                    <a:pt x="316662" y="75639"/>
                  </a:lnTo>
                  <a:lnTo>
                    <a:pt x="317778" y="75345"/>
                  </a:lnTo>
                  <a:lnTo>
                    <a:pt x="317900" y="75844"/>
                  </a:lnTo>
                  <a:lnTo>
                    <a:pt x="318687" y="79024"/>
                  </a:lnTo>
                  <a:lnTo>
                    <a:pt x="323740" y="77622"/>
                  </a:lnTo>
                  <a:lnTo>
                    <a:pt x="325311" y="83740"/>
                  </a:lnTo>
                  <a:lnTo>
                    <a:pt x="328131" y="82938"/>
                  </a:lnTo>
                  <a:lnTo>
                    <a:pt x="327115" y="78899"/>
                  </a:lnTo>
                  <a:lnTo>
                    <a:pt x="331423" y="77757"/>
                  </a:lnTo>
                  <a:lnTo>
                    <a:pt x="334968" y="91635"/>
                  </a:lnTo>
                  <a:lnTo>
                    <a:pt x="343508" y="89190"/>
                  </a:lnTo>
                  <a:lnTo>
                    <a:pt x="342895" y="86878"/>
                  </a:lnTo>
                  <a:lnTo>
                    <a:pt x="347197" y="85644"/>
                  </a:lnTo>
                  <a:lnTo>
                    <a:pt x="343519" y="71109"/>
                  </a:lnTo>
                  <a:lnTo>
                    <a:pt x="336670" y="71152"/>
                  </a:lnTo>
                  <a:lnTo>
                    <a:pt x="335051" y="64392"/>
                  </a:lnTo>
                  <a:lnTo>
                    <a:pt x="345799" y="61503"/>
                  </a:lnTo>
                  <a:lnTo>
                    <a:pt x="346490" y="64340"/>
                  </a:lnTo>
                  <a:lnTo>
                    <a:pt x="348608" y="63781"/>
                  </a:lnTo>
                  <a:lnTo>
                    <a:pt x="348492" y="63200"/>
                  </a:lnTo>
                  <a:lnTo>
                    <a:pt x="351394" y="62407"/>
                  </a:lnTo>
                  <a:lnTo>
                    <a:pt x="351275" y="61834"/>
                  </a:lnTo>
                  <a:lnTo>
                    <a:pt x="352368" y="60936"/>
                  </a:lnTo>
                  <a:lnTo>
                    <a:pt x="353103" y="60702"/>
                  </a:lnTo>
                  <a:lnTo>
                    <a:pt x="353414" y="61841"/>
                  </a:lnTo>
                  <a:lnTo>
                    <a:pt x="354535" y="61544"/>
                  </a:lnTo>
                  <a:lnTo>
                    <a:pt x="356358" y="63474"/>
                  </a:lnTo>
                  <a:lnTo>
                    <a:pt x="358337" y="62919"/>
                  </a:lnTo>
                  <a:lnTo>
                    <a:pt x="358560" y="62268"/>
                  </a:lnTo>
                  <a:lnTo>
                    <a:pt x="358178" y="60551"/>
                  </a:lnTo>
                  <a:lnTo>
                    <a:pt x="359235" y="60245"/>
                  </a:lnTo>
                  <a:lnTo>
                    <a:pt x="358961" y="59065"/>
                  </a:lnTo>
                  <a:lnTo>
                    <a:pt x="361062" y="58360"/>
                  </a:lnTo>
                  <a:lnTo>
                    <a:pt x="361517" y="58385"/>
                  </a:lnTo>
                  <a:lnTo>
                    <a:pt x="363829" y="57755"/>
                  </a:lnTo>
                  <a:lnTo>
                    <a:pt x="364081" y="58388"/>
                  </a:lnTo>
                  <a:lnTo>
                    <a:pt x="364830" y="58817"/>
                  </a:lnTo>
                  <a:lnTo>
                    <a:pt x="365219" y="59174"/>
                  </a:lnTo>
                  <a:lnTo>
                    <a:pt x="365468" y="59974"/>
                  </a:lnTo>
                  <a:lnTo>
                    <a:pt x="365471" y="60510"/>
                  </a:lnTo>
                  <a:lnTo>
                    <a:pt x="365846" y="60254"/>
                  </a:lnTo>
                  <a:lnTo>
                    <a:pt x="365730" y="59323"/>
                  </a:lnTo>
                  <a:lnTo>
                    <a:pt x="367075" y="58928"/>
                  </a:lnTo>
                  <a:lnTo>
                    <a:pt x="367520" y="59129"/>
                  </a:lnTo>
                  <a:lnTo>
                    <a:pt x="367488" y="59729"/>
                  </a:lnTo>
                  <a:lnTo>
                    <a:pt x="367691" y="59949"/>
                  </a:lnTo>
                  <a:lnTo>
                    <a:pt x="369001" y="59882"/>
                  </a:lnTo>
                  <a:lnTo>
                    <a:pt x="369551" y="59759"/>
                  </a:lnTo>
                  <a:lnTo>
                    <a:pt x="369782" y="59569"/>
                  </a:lnTo>
                  <a:lnTo>
                    <a:pt x="370819" y="59383"/>
                  </a:lnTo>
                  <a:lnTo>
                    <a:pt x="370532" y="58437"/>
                  </a:lnTo>
                  <a:lnTo>
                    <a:pt x="370525" y="58247"/>
                  </a:lnTo>
                  <a:lnTo>
                    <a:pt x="371278" y="57957"/>
                  </a:lnTo>
                  <a:lnTo>
                    <a:pt x="372220" y="57745"/>
                  </a:lnTo>
                  <a:lnTo>
                    <a:pt x="373057" y="57287"/>
                  </a:lnTo>
                  <a:lnTo>
                    <a:pt x="373667" y="56670"/>
                  </a:lnTo>
                  <a:lnTo>
                    <a:pt x="375011" y="55850"/>
                  </a:lnTo>
                  <a:lnTo>
                    <a:pt x="376089" y="55045"/>
                  </a:lnTo>
                  <a:lnTo>
                    <a:pt x="376401" y="55216"/>
                  </a:lnTo>
                  <a:lnTo>
                    <a:pt x="376370" y="55525"/>
                  </a:lnTo>
                  <a:lnTo>
                    <a:pt x="376030" y="55872"/>
                  </a:lnTo>
                  <a:lnTo>
                    <a:pt x="375848" y="56576"/>
                  </a:lnTo>
                  <a:lnTo>
                    <a:pt x="376010" y="57261"/>
                  </a:lnTo>
                  <a:lnTo>
                    <a:pt x="376941" y="57153"/>
                  </a:lnTo>
                  <a:lnTo>
                    <a:pt x="377250" y="57860"/>
                  </a:lnTo>
                  <a:lnTo>
                    <a:pt x="377190" y="56922"/>
                  </a:lnTo>
                  <a:lnTo>
                    <a:pt x="376237" y="53469"/>
                  </a:lnTo>
                  <a:lnTo>
                    <a:pt x="376107" y="53040"/>
                  </a:lnTo>
                  <a:lnTo>
                    <a:pt x="375192" y="52899"/>
                  </a:lnTo>
                  <a:lnTo>
                    <a:pt x="374646" y="52944"/>
                  </a:lnTo>
                  <a:lnTo>
                    <a:pt x="374526" y="51537"/>
                  </a:lnTo>
                  <a:lnTo>
                    <a:pt x="373888" y="51634"/>
                  </a:lnTo>
                  <a:lnTo>
                    <a:pt x="373665" y="50978"/>
                  </a:lnTo>
                  <a:lnTo>
                    <a:pt x="372181" y="51357"/>
                  </a:lnTo>
                  <a:lnTo>
                    <a:pt x="372042" y="50791"/>
                  </a:lnTo>
                  <a:lnTo>
                    <a:pt x="372525" y="49953"/>
                  </a:lnTo>
                  <a:lnTo>
                    <a:pt x="372375" y="48761"/>
                  </a:lnTo>
                  <a:lnTo>
                    <a:pt x="371587" y="47852"/>
                  </a:lnTo>
                  <a:lnTo>
                    <a:pt x="370998" y="47476"/>
                  </a:lnTo>
                  <a:lnTo>
                    <a:pt x="370631" y="46220"/>
                  </a:lnTo>
                  <a:lnTo>
                    <a:pt x="370074" y="45218"/>
                  </a:lnTo>
                  <a:lnTo>
                    <a:pt x="369730" y="44805"/>
                  </a:lnTo>
                  <a:lnTo>
                    <a:pt x="368679" y="45050"/>
                  </a:lnTo>
                  <a:lnTo>
                    <a:pt x="368647" y="45192"/>
                  </a:lnTo>
                  <a:lnTo>
                    <a:pt x="369029" y="45672"/>
                  </a:lnTo>
                  <a:lnTo>
                    <a:pt x="369366" y="45907"/>
                  </a:lnTo>
                  <a:lnTo>
                    <a:pt x="369474" y="46347"/>
                  </a:lnTo>
                  <a:lnTo>
                    <a:pt x="369302" y="47025"/>
                  </a:lnTo>
                  <a:lnTo>
                    <a:pt x="368836" y="47442"/>
                  </a:lnTo>
                  <a:lnTo>
                    <a:pt x="367809" y="47762"/>
                  </a:lnTo>
                  <a:lnTo>
                    <a:pt x="367665" y="47799"/>
                  </a:lnTo>
                  <a:lnTo>
                    <a:pt x="366993" y="45870"/>
                  </a:lnTo>
                  <a:lnTo>
                    <a:pt x="366453" y="46019"/>
                  </a:lnTo>
                  <a:lnTo>
                    <a:pt x="366277" y="46190"/>
                  </a:lnTo>
                  <a:lnTo>
                    <a:pt x="365755" y="46350"/>
                  </a:lnTo>
                  <a:lnTo>
                    <a:pt x="365643" y="45963"/>
                  </a:lnTo>
                  <a:lnTo>
                    <a:pt x="365398" y="45995"/>
                  </a:lnTo>
                  <a:lnTo>
                    <a:pt x="365331" y="34169"/>
                  </a:lnTo>
                  <a:lnTo>
                    <a:pt x="369769" y="32971"/>
                  </a:lnTo>
                  <a:lnTo>
                    <a:pt x="369702" y="32811"/>
                  </a:lnTo>
                  <a:lnTo>
                    <a:pt x="369558" y="32703"/>
                  </a:lnTo>
                  <a:lnTo>
                    <a:pt x="368899" y="32353"/>
                  </a:lnTo>
                  <a:lnTo>
                    <a:pt x="368881" y="31821"/>
                  </a:lnTo>
                  <a:lnTo>
                    <a:pt x="369043" y="31258"/>
                  </a:lnTo>
                  <a:lnTo>
                    <a:pt x="369124" y="30558"/>
                  </a:lnTo>
                  <a:lnTo>
                    <a:pt x="368808" y="29407"/>
                  </a:lnTo>
                  <a:lnTo>
                    <a:pt x="369110" y="29296"/>
                  </a:lnTo>
                  <a:lnTo>
                    <a:pt x="369738" y="29091"/>
                  </a:lnTo>
                  <a:lnTo>
                    <a:pt x="370015" y="29814"/>
                  </a:lnTo>
                  <a:lnTo>
                    <a:pt x="370138" y="30611"/>
                  </a:lnTo>
                  <a:lnTo>
                    <a:pt x="370397" y="31627"/>
                  </a:lnTo>
                  <a:lnTo>
                    <a:pt x="371573" y="31330"/>
                  </a:lnTo>
                  <a:lnTo>
                    <a:pt x="371909" y="31337"/>
                  </a:lnTo>
                  <a:lnTo>
                    <a:pt x="372116" y="31933"/>
                  </a:lnTo>
                  <a:lnTo>
                    <a:pt x="372484" y="32250"/>
                  </a:lnTo>
                  <a:lnTo>
                    <a:pt x="373000" y="32116"/>
                  </a:lnTo>
                  <a:lnTo>
                    <a:pt x="373807" y="32404"/>
                  </a:lnTo>
                  <a:lnTo>
                    <a:pt x="373951" y="32601"/>
                  </a:lnTo>
                  <a:lnTo>
                    <a:pt x="373994" y="33130"/>
                  </a:lnTo>
                  <a:lnTo>
                    <a:pt x="373878" y="33417"/>
                  </a:lnTo>
                  <a:lnTo>
                    <a:pt x="373969" y="33629"/>
                  </a:lnTo>
                  <a:lnTo>
                    <a:pt x="374625" y="33588"/>
                  </a:lnTo>
                  <a:lnTo>
                    <a:pt x="375442" y="33115"/>
                  </a:lnTo>
                  <a:lnTo>
                    <a:pt x="375597" y="32772"/>
                  </a:lnTo>
                  <a:lnTo>
                    <a:pt x="375691" y="32306"/>
                  </a:lnTo>
                  <a:lnTo>
                    <a:pt x="376172" y="31654"/>
                  </a:lnTo>
                  <a:lnTo>
                    <a:pt x="379116" y="31523"/>
                  </a:lnTo>
                  <a:lnTo>
                    <a:pt x="380396" y="31463"/>
                  </a:lnTo>
                  <a:lnTo>
                    <a:pt x="384288" y="31285"/>
                  </a:lnTo>
                  <a:lnTo>
                    <a:pt x="383972" y="30063"/>
                  </a:lnTo>
                  <a:lnTo>
                    <a:pt x="385849" y="29538"/>
                  </a:lnTo>
                  <a:lnTo>
                    <a:pt x="385537" y="29866"/>
                  </a:lnTo>
                  <a:lnTo>
                    <a:pt x="385874" y="30916"/>
                  </a:lnTo>
                  <a:lnTo>
                    <a:pt x="386078" y="31135"/>
                  </a:lnTo>
                  <a:lnTo>
                    <a:pt x="386803" y="31062"/>
                  </a:lnTo>
                  <a:lnTo>
                    <a:pt x="386776" y="29468"/>
                  </a:lnTo>
                  <a:lnTo>
                    <a:pt x="388254" y="28902"/>
                  </a:lnTo>
                  <a:lnTo>
                    <a:pt x="387100" y="24201"/>
                  </a:lnTo>
                  <a:lnTo>
                    <a:pt x="386869" y="23762"/>
                  </a:lnTo>
                  <a:lnTo>
                    <a:pt x="386539" y="21926"/>
                  </a:lnTo>
                  <a:lnTo>
                    <a:pt x="386234" y="20793"/>
                  </a:lnTo>
                  <a:lnTo>
                    <a:pt x="384752" y="21173"/>
                  </a:lnTo>
                  <a:lnTo>
                    <a:pt x="383271" y="19549"/>
                  </a:lnTo>
                  <a:lnTo>
                    <a:pt x="382709" y="18074"/>
                  </a:lnTo>
                  <a:lnTo>
                    <a:pt x="382976" y="17661"/>
                  </a:lnTo>
                  <a:lnTo>
                    <a:pt x="382305" y="15050"/>
                  </a:lnTo>
                  <a:lnTo>
                    <a:pt x="382645" y="15016"/>
                  </a:lnTo>
                  <a:lnTo>
                    <a:pt x="382983" y="15173"/>
                  </a:lnTo>
                  <a:lnTo>
                    <a:pt x="383172" y="15057"/>
                  </a:lnTo>
                  <a:lnTo>
                    <a:pt x="383281" y="14763"/>
                  </a:lnTo>
                  <a:lnTo>
                    <a:pt x="383184" y="13734"/>
                  </a:lnTo>
                  <a:lnTo>
                    <a:pt x="383198" y="12557"/>
                  </a:lnTo>
                  <a:lnTo>
                    <a:pt x="383300" y="11630"/>
                  </a:lnTo>
                  <a:lnTo>
                    <a:pt x="384874" y="9183"/>
                  </a:lnTo>
                  <a:lnTo>
                    <a:pt x="384976" y="8897"/>
                  </a:lnTo>
                  <a:lnTo>
                    <a:pt x="385036" y="8535"/>
                  </a:lnTo>
                  <a:lnTo>
                    <a:pt x="383303" y="7939"/>
                  </a:lnTo>
                  <a:lnTo>
                    <a:pt x="384474" y="7336"/>
                  </a:lnTo>
                  <a:lnTo>
                    <a:pt x="385532" y="6264"/>
                  </a:lnTo>
                  <a:lnTo>
                    <a:pt x="385936" y="6100"/>
                  </a:lnTo>
                  <a:lnTo>
                    <a:pt x="386611" y="5851"/>
                  </a:lnTo>
                  <a:lnTo>
                    <a:pt x="386837" y="4830"/>
                  </a:lnTo>
                  <a:lnTo>
                    <a:pt x="386521" y="2137"/>
                  </a:lnTo>
                  <a:lnTo>
                    <a:pt x="386335" y="2089"/>
                  </a:lnTo>
                  <a:lnTo>
                    <a:pt x="385733" y="2267"/>
                  </a:lnTo>
                  <a:lnTo>
                    <a:pt x="385515" y="2591"/>
                  </a:lnTo>
                  <a:lnTo>
                    <a:pt x="385259" y="2510"/>
                  </a:lnTo>
                  <a:lnTo>
                    <a:pt x="384939" y="2238"/>
                  </a:lnTo>
                  <a:lnTo>
                    <a:pt x="384594" y="1481"/>
                  </a:lnTo>
                  <a:lnTo>
                    <a:pt x="383240" y="986"/>
                  </a:lnTo>
                  <a:lnTo>
                    <a:pt x="383005" y="420"/>
                  </a:lnTo>
                  <a:lnTo>
                    <a:pt x="382953" y="102"/>
                  </a:lnTo>
                  <a:lnTo>
                    <a:pt x="393312" y="0"/>
                  </a:lnTo>
                  <a:lnTo>
                    <a:pt x="393324" y="879"/>
                  </a:lnTo>
                  <a:lnTo>
                    <a:pt x="393490" y="1192"/>
                  </a:lnTo>
                  <a:lnTo>
                    <a:pt x="393908" y="1575"/>
                  </a:lnTo>
                  <a:lnTo>
                    <a:pt x="394362" y="1214"/>
                  </a:lnTo>
                  <a:lnTo>
                    <a:pt x="394868" y="1098"/>
                  </a:lnTo>
                  <a:lnTo>
                    <a:pt x="396493" y="2084"/>
                  </a:lnTo>
                  <a:lnTo>
                    <a:pt x="396644" y="2632"/>
                  </a:lnTo>
                  <a:lnTo>
                    <a:pt x="397671" y="2423"/>
                  </a:lnTo>
                  <a:lnTo>
                    <a:pt x="397685" y="2636"/>
                  </a:lnTo>
                  <a:lnTo>
                    <a:pt x="395006" y="3426"/>
                  </a:lnTo>
                  <a:lnTo>
                    <a:pt x="395326" y="4684"/>
                  </a:lnTo>
                  <a:lnTo>
                    <a:pt x="395970" y="5399"/>
                  </a:lnTo>
                  <a:lnTo>
                    <a:pt x="396293" y="6800"/>
                  </a:lnTo>
                  <a:lnTo>
                    <a:pt x="395875" y="7258"/>
                  </a:lnTo>
                  <a:lnTo>
                    <a:pt x="395358" y="7359"/>
                  </a:lnTo>
                  <a:lnTo>
                    <a:pt x="395492" y="7929"/>
                  </a:lnTo>
                  <a:lnTo>
                    <a:pt x="396557" y="7820"/>
                  </a:lnTo>
                  <a:lnTo>
                    <a:pt x="396975" y="8159"/>
                  </a:lnTo>
                  <a:lnTo>
                    <a:pt x="397246" y="8219"/>
                  </a:lnTo>
                  <a:lnTo>
                    <a:pt x="397541" y="7973"/>
                  </a:lnTo>
                  <a:lnTo>
                    <a:pt x="398856" y="7612"/>
                  </a:lnTo>
                  <a:lnTo>
                    <a:pt x="399495" y="9761"/>
                  </a:lnTo>
                  <a:lnTo>
                    <a:pt x="401471" y="17396"/>
                  </a:lnTo>
                  <a:lnTo>
                    <a:pt x="401524" y="18722"/>
                  </a:lnTo>
                  <a:lnTo>
                    <a:pt x="402599" y="18469"/>
                  </a:lnTo>
                  <a:lnTo>
                    <a:pt x="403572" y="18916"/>
                  </a:lnTo>
                  <a:lnTo>
                    <a:pt x="404004" y="19252"/>
                  </a:lnTo>
                  <a:lnTo>
                    <a:pt x="404221" y="20149"/>
                  </a:lnTo>
                  <a:lnTo>
                    <a:pt x="405060" y="20198"/>
                  </a:lnTo>
                  <a:lnTo>
                    <a:pt x="406263" y="19823"/>
                  </a:lnTo>
                  <a:lnTo>
                    <a:pt x="406400" y="19868"/>
                  </a:lnTo>
                  <a:lnTo>
                    <a:pt x="406611" y="20344"/>
                  </a:lnTo>
                  <a:lnTo>
                    <a:pt x="406734" y="20862"/>
                  </a:lnTo>
                  <a:lnTo>
                    <a:pt x="408413" y="20321"/>
                  </a:lnTo>
                  <a:lnTo>
                    <a:pt x="408592" y="20231"/>
                  </a:lnTo>
                  <a:lnTo>
                    <a:pt x="408995" y="19784"/>
                  </a:lnTo>
                  <a:lnTo>
                    <a:pt x="409365" y="21218"/>
                  </a:lnTo>
                  <a:lnTo>
                    <a:pt x="409130" y="21445"/>
                  </a:lnTo>
                  <a:lnTo>
                    <a:pt x="408979" y="21479"/>
                  </a:lnTo>
                  <a:lnTo>
                    <a:pt x="408831" y="21412"/>
                  </a:lnTo>
                  <a:lnTo>
                    <a:pt x="408301" y="21539"/>
                  </a:lnTo>
                  <a:lnTo>
                    <a:pt x="408094" y="21762"/>
                  </a:lnTo>
                  <a:lnTo>
                    <a:pt x="407912" y="23435"/>
                  </a:lnTo>
                  <a:lnTo>
                    <a:pt x="407895" y="24407"/>
                  </a:lnTo>
                  <a:lnTo>
                    <a:pt x="407983" y="24683"/>
                  </a:lnTo>
                  <a:lnTo>
                    <a:pt x="408137" y="24820"/>
                  </a:lnTo>
                  <a:lnTo>
                    <a:pt x="408102" y="25122"/>
                  </a:lnTo>
                  <a:lnTo>
                    <a:pt x="407951" y="25200"/>
                  </a:lnTo>
                  <a:lnTo>
                    <a:pt x="407309" y="25122"/>
                  </a:lnTo>
                  <a:lnTo>
                    <a:pt x="407286" y="24956"/>
                  </a:lnTo>
                  <a:lnTo>
                    <a:pt x="406933" y="24966"/>
                  </a:lnTo>
                  <a:lnTo>
                    <a:pt x="405911" y="25182"/>
                  </a:lnTo>
                  <a:lnTo>
                    <a:pt x="404876" y="25133"/>
                  </a:lnTo>
                  <a:lnTo>
                    <a:pt x="404388" y="25014"/>
                  </a:lnTo>
                  <a:lnTo>
                    <a:pt x="403528" y="25159"/>
                  </a:lnTo>
                  <a:lnTo>
                    <a:pt x="403741" y="26120"/>
                  </a:lnTo>
                  <a:lnTo>
                    <a:pt x="403387" y="26541"/>
                  </a:lnTo>
                  <a:lnTo>
                    <a:pt x="402042" y="26495"/>
                  </a:lnTo>
                  <a:lnTo>
                    <a:pt x="400508" y="27005"/>
                  </a:lnTo>
                  <a:lnTo>
                    <a:pt x="401140" y="28208"/>
                  </a:lnTo>
                  <a:lnTo>
                    <a:pt x="401350" y="28462"/>
                  </a:lnTo>
                  <a:lnTo>
                    <a:pt x="401487" y="28469"/>
                  </a:lnTo>
                  <a:lnTo>
                    <a:pt x="401831" y="28190"/>
                  </a:lnTo>
                  <a:lnTo>
                    <a:pt x="402273" y="28708"/>
                  </a:lnTo>
                  <a:lnTo>
                    <a:pt x="402329" y="28924"/>
                  </a:lnTo>
                  <a:lnTo>
                    <a:pt x="402298" y="29140"/>
                  </a:lnTo>
                  <a:lnTo>
                    <a:pt x="402533" y="29773"/>
                  </a:lnTo>
                  <a:lnTo>
                    <a:pt x="404112" y="30269"/>
                  </a:lnTo>
                  <a:lnTo>
                    <a:pt x="404291" y="30746"/>
                  </a:lnTo>
                  <a:lnTo>
                    <a:pt x="410298" y="30917"/>
                  </a:lnTo>
                  <a:lnTo>
                    <a:pt x="417243" y="31844"/>
                  </a:lnTo>
                  <a:lnTo>
                    <a:pt x="421103" y="32915"/>
                  </a:lnTo>
                  <a:lnTo>
                    <a:pt x="427185" y="34658"/>
                  </a:lnTo>
                  <a:lnTo>
                    <a:pt x="427158" y="37619"/>
                  </a:lnTo>
                  <a:lnTo>
                    <a:pt x="428116" y="40677"/>
                  </a:lnTo>
                  <a:lnTo>
                    <a:pt x="428005" y="44745"/>
                  </a:lnTo>
                  <a:lnTo>
                    <a:pt x="427970" y="44905"/>
                  </a:lnTo>
                  <a:lnTo>
                    <a:pt x="427794" y="45110"/>
                  </a:lnTo>
                  <a:lnTo>
                    <a:pt x="427209" y="45457"/>
                  </a:lnTo>
                  <a:lnTo>
                    <a:pt x="426238" y="46921"/>
                  </a:lnTo>
                  <a:lnTo>
                    <a:pt x="426144" y="49338"/>
                  </a:lnTo>
                  <a:lnTo>
                    <a:pt x="424988" y="49313"/>
                  </a:lnTo>
                  <a:lnTo>
                    <a:pt x="425202" y="50184"/>
                  </a:lnTo>
                  <a:lnTo>
                    <a:pt x="425392" y="51723"/>
                  </a:lnTo>
                  <a:lnTo>
                    <a:pt x="420611" y="51525"/>
                  </a:lnTo>
                  <a:lnTo>
                    <a:pt x="418585" y="51525"/>
                  </a:lnTo>
                  <a:lnTo>
                    <a:pt x="418438" y="51372"/>
                  </a:lnTo>
                  <a:lnTo>
                    <a:pt x="418378" y="51122"/>
                  </a:lnTo>
                  <a:lnTo>
                    <a:pt x="418403" y="50090"/>
                  </a:lnTo>
                  <a:lnTo>
                    <a:pt x="417780" y="49304"/>
                  </a:lnTo>
                  <a:lnTo>
                    <a:pt x="417306" y="49088"/>
                  </a:lnTo>
                  <a:lnTo>
                    <a:pt x="416399" y="49591"/>
                  </a:lnTo>
                  <a:lnTo>
                    <a:pt x="416104" y="49617"/>
                  </a:lnTo>
                  <a:lnTo>
                    <a:pt x="415989" y="49349"/>
                  </a:lnTo>
                  <a:lnTo>
                    <a:pt x="415985" y="47974"/>
                  </a:lnTo>
                  <a:lnTo>
                    <a:pt x="416928" y="47993"/>
                  </a:lnTo>
                  <a:lnTo>
                    <a:pt x="417352" y="47848"/>
                  </a:lnTo>
                  <a:lnTo>
                    <a:pt x="417360" y="45777"/>
                  </a:lnTo>
                  <a:lnTo>
                    <a:pt x="417444" y="44354"/>
                  </a:lnTo>
                  <a:lnTo>
                    <a:pt x="416873" y="43713"/>
                  </a:lnTo>
                  <a:lnTo>
                    <a:pt x="415544" y="43750"/>
                  </a:lnTo>
                  <a:lnTo>
                    <a:pt x="414457" y="42726"/>
                  </a:lnTo>
                  <a:lnTo>
                    <a:pt x="414088" y="42741"/>
                  </a:lnTo>
                  <a:lnTo>
                    <a:pt x="413685" y="42566"/>
                  </a:lnTo>
                  <a:lnTo>
                    <a:pt x="413647" y="41649"/>
                  </a:lnTo>
                  <a:lnTo>
                    <a:pt x="414166" y="41631"/>
                  </a:lnTo>
                  <a:lnTo>
                    <a:pt x="414148" y="41463"/>
                  </a:lnTo>
                  <a:lnTo>
                    <a:pt x="413538" y="40860"/>
                  </a:lnTo>
                  <a:lnTo>
                    <a:pt x="413348" y="40767"/>
                  </a:lnTo>
                  <a:lnTo>
                    <a:pt x="412893" y="40819"/>
                  </a:lnTo>
                  <a:lnTo>
                    <a:pt x="412700" y="40938"/>
                  </a:lnTo>
                  <a:lnTo>
                    <a:pt x="412044" y="42160"/>
                  </a:lnTo>
                  <a:lnTo>
                    <a:pt x="411581" y="43281"/>
                  </a:lnTo>
                  <a:lnTo>
                    <a:pt x="411771" y="43717"/>
                  </a:lnTo>
                  <a:lnTo>
                    <a:pt x="412118" y="45274"/>
                  </a:lnTo>
                  <a:lnTo>
                    <a:pt x="412213" y="46291"/>
                  </a:lnTo>
                  <a:lnTo>
                    <a:pt x="412508" y="46492"/>
                  </a:lnTo>
                  <a:lnTo>
                    <a:pt x="412613" y="46667"/>
                  </a:lnTo>
                  <a:lnTo>
                    <a:pt x="412651" y="47416"/>
                  </a:lnTo>
                  <a:lnTo>
                    <a:pt x="411891" y="49427"/>
                  </a:lnTo>
                  <a:lnTo>
                    <a:pt x="411537" y="50161"/>
                  </a:lnTo>
                  <a:lnTo>
                    <a:pt x="410356" y="50817"/>
                  </a:lnTo>
                  <a:lnTo>
                    <a:pt x="410283" y="50657"/>
                  </a:lnTo>
                  <a:lnTo>
                    <a:pt x="409911" y="50527"/>
                  </a:lnTo>
                  <a:lnTo>
                    <a:pt x="409516" y="51506"/>
                  </a:lnTo>
                  <a:lnTo>
                    <a:pt x="409302" y="52315"/>
                  </a:lnTo>
                  <a:lnTo>
                    <a:pt x="409165" y="52493"/>
                  </a:lnTo>
                  <a:lnTo>
                    <a:pt x="403749" y="52899"/>
                  </a:lnTo>
                  <a:lnTo>
                    <a:pt x="403969" y="53790"/>
                  </a:lnTo>
                  <a:lnTo>
                    <a:pt x="404533" y="53838"/>
                  </a:lnTo>
                  <a:lnTo>
                    <a:pt x="405248" y="53555"/>
                  </a:lnTo>
                  <a:lnTo>
                    <a:pt x="405984" y="53619"/>
                  </a:lnTo>
                  <a:lnTo>
                    <a:pt x="406201" y="53506"/>
                  </a:lnTo>
                  <a:lnTo>
                    <a:pt x="406426" y="53262"/>
                  </a:lnTo>
                  <a:lnTo>
                    <a:pt x="406710" y="53240"/>
                  </a:lnTo>
                  <a:lnTo>
                    <a:pt x="407025" y="53627"/>
                  </a:lnTo>
                  <a:lnTo>
                    <a:pt x="407071" y="53813"/>
                  </a:lnTo>
                  <a:lnTo>
                    <a:pt x="406594" y="53810"/>
                  </a:lnTo>
                  <a:lnTo>
                    <a:pt x="406318" y="53974"/>
                  </a:lnTo>
                  <a:lnTo>
                    <a:pt x="406202" y="54380"/>
                  </a:lnTo>
                  <a:lnTo>
                    <a:pt x="406290" y="54581"/>
                  </a:lnTo>
                  <a:lnTo>
                    <a:pt x="406503" y="54800"/>
                  </a:lnTo>
                  <a:lnTo>
                    <a:pt x="407673" y="53988"/>
                  </a:lnTo>
                  <a:lnTo>
                    <a:pt x="408444" y="54081"/>
                  </a:lnTo>
                  <a:lnTo>
                    <a:pt x="409257" y="54654"/>
                  </a:lnTo>
                  <a:lnTo>
                    <a:pt x="409702" y="54564"/>
                  </a:lnTo>
                  <a:lnTo>
                    <a:pt x="409997" y="54419"/>
                  </a:lnTo>
                  <a:lnTo>
                    <a:pt x="410254" y="54414"/>
                  </a:lnTo>
                  <a:lnTo>
                    <a:pt x="409740" y="54825"/>
                  </a:lnTo>
                  <a:lnTo>
                    <a:pt x="409005" y="54746"/>
                  </a:lnTo>
                  <a:lnTo>
                    <a:pt x="408564" y="54468"/>
                  </a:lnTo>
                  <a:lnTo>
                    <a:pt x="408020" y="54854"/>
                  </a:lnTo>
                  <a:lnTo>
                    <a:pt x="407733" y="55253"/>
                  </a:lnTo>
                  <a:lnTo>
                    <a:pt x="407666" y="55383"/>
                  </a:lnTo>
                  <a:lnTo>
                    <a:pt x="407537" y="56254"/>
                  </a:lnTo>
                  <a:lnTo>
                    <a:pt x="406945" y="56195"/>
                  </a:lnTo>
                  <a:lnTo>
                    <a:pt x="405484" y="56631"/>
                  </a:lnTo>
                  <a:lnTo>
                    <a:pt x="404745" y="56742"/>
                  </a:lnTo>
                  <a:lnTo>
                    <a:pt x="407196" y="66252"/>
                  </a:lnTo>
                  <a:lnTo>
                    <a:pt x="406198" y="66558"/>
                  </a:lnTo>
                  <a:lnTo>
                    <a:pt x="406416" y="67016"/>
                  </a:lnTo>
                  <a:lnTo>
                    <a:pt x="406339" y="67620"/>
                  </a:lnTo>
                  <a:lnTo>
                    <a:pt x="406192" y="67959"/>
                  </a:lnTo>
                  <a:lnTo>
                    <a:pt x="406263" y="68678"/>
                  </a:lnTo>
                  <a:lnTo>
                    <a:pt x="406603" y="69750"/>
                  </a:lnTo>
                  <a:lnTo>
                    <a:pt x="406467" y="70439"/>
                  </a:lnTo>
                  <a:lnTo>
                    <a:pt x="406140" y="71121"/>
                  </a:lnTo>
                  <a:lnTo>
                    <a:pt x="410131" y="71135"/>
                  </a:lnTo>
                  <a:lnTo>
                    <a:pt x="409957" y="77628"/>
                  </a:lnTo>
                  <a:lnTo>
                    <a:pt x="407761" y="77596"/>
                  </a:lnTo>
                  <a:lnTo>
                    <a:pt x="407750" y="77920"/>
                  </a:lnTo>
                  <a:lnTo>
                    <a:pt x="407618" y="78285"/>
                  </a:lnTo>
                  <a:lnTo>
                    <a:pt x="407478" y="78460"/>
                  </a:lnTo>
                  <a:lnTo>
                    <a:pt x="405620" y="79000"/>
                  </a:lnTo>
                  <a:lnTo>
                    <a:pt x="406676" y="83571"/>
                  </a:lnTo>
                  <a:lnTo>
                    <a:pt x="404635" y="84203"/>
                  </a:lnTo>
                  <a:lnTo>
                    <a:pt x="405700" y="88715"/>
                  </a:lnTo>
                  <a:lnTo>
                    <a:pt x="407469" y="88271"/>
                  </a:lnTo>
                  <a:lnTo>
                    <a:pt x="407438" y="89370"/>
                  </a:lnTo>
                  <a:lnTo>
                    <a:pt x="409626" y="89455"/>
                  </a:lnTo>
                  <a:lnTo>
                    <a:pt x="409592" y="91474"/>
                  </a:lnTo>
                  <a:lnTo>
                    <a:pt x="410741" y="90419"/>
                  </a:lnTo>
                  <a:lnTo>
                    <a:pt x="410857" y="90807"/>
                  </a:lnTo>
                  <a:lnTo>
                    <a:pt x="411102" y="91954"/>
                  </a:lnTo>
                  <a:lnTo>
                    <a:pt x="411088" y="92539"/>
                  </a:lnTo>
                  <a:lnTo>
                    <a:pt x="411182" y="92978"/>
                  </a:lnTo>
                  <a:lnTo>
                    <a:pt x="413304" y="101338"/>
                  </a:lnTo>
                  <a:lnTo>
                    <a:pt x="411166" y="101938"/>
                  </a:lnTo>
                  <a:lnTo>
                    <a:pt x="411722" y="104210"/>
                  </a:lnTo>
                  <a:lnTo>
                    <a:pt x="409613" y="104814"/>
                  </a:lnTo>
                  <a:lnTo>
                    <a:pt x="410755" y="109428"/>
                  </a:lnTo>
                  <a:lnTo>
                    <a:pt x="415070" y="108368"/>
                  </a:lnTo>
                  <a:lnTo>
                    <a:pt x="415120" y="108609"/>
                  </a:lnTo>
                  <a:lnTo>
                    <a:pt x="414757" y="108821"/>
                  </a:lnTo>
                  <a:lnTo>
                    <a:pt x="412468" y="109493"/>
                  </a:lnTo>
                  <a:lnTo>
                    <a:pt x="411276" y="110001"/>
                  </a:lnTo>
                  <a:lnTo>
                    <a:pt x="411648" y="111582"/>
                  </a:lnTo>
                  <a:lnTo>
                    <a:pt x="411356" y="111663"/>
                  </a:lnTo>
                  <a:lnTo>
                    <a:pt x="411284" y="112025"/>
                  </a:lnTo>
                  <a:lnTo>
                    <a:pt x="411337" y="112245"/>
                  </a:lnTo>
                  <a:lnTo>
                    <a:pt x="412098" y="113835"/>
                  </a:lnTo>
                  <a:lnTo>
                    <a:pt x="412464" y="114528"/>
                  </a:lnTo>
                  <a:lnTo>
                    <a:pt x="412597" y="114647"/>
                  </a:lnTo>
                  <a:lnTo>
                    <a:pt x="413343" y="114234"/>
                  </a:lnTo>
                  <a:lnTo>
                    <a:pt x="414697" y="114267"/>
                  </a:lnTo>
                  <a:lnTo>
                    <a:pt x="415109" y="114591"/>
                  </a:lnTo>
                  <a:lnTo>
                    <a:pt x="416365" y="114692"/>
                  </a:lnTo>
                  <a:lnTo>
                    <a:pt x="417084" y="115080"/>
                  </a:lnTo>
                  <a:lnTo>
                    <a:pt x="417105" y="115478"/>
                  </a:lnTo>
                  <a:lnTo>
                    <a:pt x="417282" y="116201"/>
                  </a:lnTo>
                  <a:lnTo>
                    <a:pt x="417428" y="116342"/>
                  </a:lnTo>
                  <a:lnTo>
                    <a:pt x="417861" y="116376"/>
                  </a:lnTo>
                  <a:lnTo>
                    <a:pt x="418360" y="117468"/>
                  </a:lnTo>
                  <a:lnTo>
                    <a:pt x="418573" y="117680"/>
                  </a:lnTo>
                  <a:lnTo>
                    <a:pt x="418743" y="117531"/>
                  </a:lnTo>
                  <a:lnTo>
                    <a:pt x="419068" y="118015"/>
                  </a:lnTo>
                  <a:lnTo>
                    <a:pt x="418803" y="118965"/>
                  </a:lnTo>
                  <a:lnTo>
                    <a:pt x="419155" y="119602"/>
                  </a:lnTo>
                  <a:lnTo>
                    <a:pt x="419514" y="119788"/>
                  </a:lnTo>
                  <a:lnTo>
                    <a:pt x="420264" y="119942"/>
                  </a:lnTo>
                  <a:lnTo>
                    <a:pt x="420613" y="120143"/>
                  </a:lnTo>
                  <a:lnTo>
                    <a:pt x="421101" y="120773"/>
                  </a:lnTo>
                  <a:lnTo>
                    <a:pt x="421136" y="120985"/>
                  </a:lnTo>
                  <a:lnTo>
                    <a:pt x="421055" y="121227"/>
                  </a:lnTo>
                  <a:lnTo>
                    <a:pt x="421104" y="121443"/>
                  </a:lnTo>
                  <a:lnTo>
                    <a:pt x="422357" y="122190"/>
                  </a:lnTo>
                  <a:lnTo>
                    <a:pt x="422723" y="122320"/>
                  </a:lnTo>
                  <a:lnTo>
                    <a:pt x="423899" y="122528"/>
                  </a:lnTo>
                  <a:lnTo>
                    <a:pt x="424129" y="122725"/>
                  </a:lnTo>
                  <a:lnTo>
                    <a:pt x="423272" y="123742"/>
                  </a:lnTo>
                  <a:lnTo>
                    <a:pt x="423049" y="124201"/>
                  </a:lnTo>
                  <a:lnTo>
                    <a:pt x="423140" y="124387"/>
                  </a:lnTo>
                  <a:lnTo>
                    <a:pt x="423300" y="124301"/>
                  </a:lnTo>
                  <a:lnTo>
                    <a:pt x="423356" y="123996"/>
                  </a:lnTo>
                  <a:lnTo>
                    <a:pt x="423488" y="123742"/>
                  </a:lnTo>
                  <a:lnTo>
                    <a:pt x="423729" y="123634"/>
                  </a:lnTo>
                  <a:lnTo>
                    <a:pt x="424743" y="123518"/>
                  </a:lnTo>
                  <a:lnTo>
                    <a:pt x="424963" y="123645"/>
                  </a:lnTo>
                  <a:lnTo>
                    <a:pt x="425054" y="123864"/>
                  </a:lnTo>
                  <a:lnTo>
                    <a:pt x="425057" y="124006"/>
                  </a:lnTo>
                  <a:lnTo>
                    <a:pt x="424709" y="124289"/>
                  </a:lnTo>
                  <a:lnTo>
                    <a:pt x="424280" y="124911"/>
                  </a:lnTo>
                  <a:lnTo>
                    <a:pt x="423970" y="126029"/>
                  </a:lnTo>
                  <a:lnTo>
                    <a:pt x="424079" y="127806"/>
                  </a:lnTo>
                  <a:lnTo>
                    <a:pt x="423233" y="130243"/>
                  </a:lnTo>
                  <a:lnTo>
                    <a:pt x="423025" y="130869"/>
                  </a:lnTo>
                  <a:lnTo>
                    <a:pt x="423122" y="131074"/>
                  </a:lnTo>
                  <a:lnTo>
                    <a:pt x="423565" y="131252"/>
                  </a:lnTo>
                  <a:lnTo>
                    <a:pt x="423635" y="131387"/>
                  </a:lnTo>
                  <a:lnTo>
                    <a:pt x="423483" y="133931"/>
                  </a:lnTo>
                  <a:lnTo>
                    <a:pt x="423525" y="134993"/>
                  </a:lnTo>
                  <a:lnTo>
                    <a:pt x="424023" y="134720"/>
                  </a:lnTo>
                  <a:lnTo>
                    <a:pt x="425643" y="133326"/>
                  </a:lnTo>
                  <a:lnTo>
                    <a:pt x="425981" y="132902"/>
                  </a:lnTo>
                  <a:lnTo>
                    <a:pt x="429557" y="133065"/>
                  </a:lnTo>
                  <a:lnTo>
                    <a:pt x="429895" y="133132"/>
                  </a:lnTo>
                  <a:lnTo>
                    <a:pt x="430627" y="133560"/>
                  </a:lnTo>
                  <a:lnTo>
                    <a:pt x="431026" y="1336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0" name="pg1111">
              <a:extLst>
                <a:ext uri="{FF2B5EF4-FFF2-40B4-BE49-F238E27FC236}">
                  <a16:creationId xmlns:a16="http://schemas.microsoft.com/office/drawing/2014/main" id="{0C124F11-C7C9-174B-8034-C825B2B61D9C}"/>
                </a:ext>
              </a:extLst>
            </p:cNvPr>
            <p:cNvSpPr/>
            <p:nvPr/>
          </p:nvSpPr>
          <p:spPr>
            <a:xfrm>
              <a:off x="3860909" y="4160002"/>
              <a:ext cx="3719" cy="1682"/>
            </a:xfrm>
            <a:custGeom>
              <a:avLst/>
              <a:gdLst/>
              <a:ahLst/>
              <a:cxnLst/>
              <a:rect l="0" t="0" r="0" b="0"/>
              <a:pathLst>
                <a:path w="3719" h="1682">
                  <a:moveTo>
                    <a:pt x="907" y="0"/>
                  </a:moveTo>
                  <a:lnTo>
                    <a:pt x="0" y="105"/>
                  </a:lnTo>
                  <a:lnTo>
                    <a:pt x="247" y="1207"/>
                  </a:lnTo>
                  <a:lnTo>
                    <a:pt x="624" y="1611"/>
                  </a:lnTo>
                  <a:lnTo>
                    <a:pt x="1466" y="1682"/>
                  </a:lnTo>
                  <a:lnTo>
                    <a:pt x="3336" y="1626"/>
                  </a:lnTo>
                  <a:lnTo>
                    <a:pt x="3719" y="779"/>
                  </a:lnTo>
                  <a:lnTo>
                    <a:pt x="3168" y="3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1" name="pg1112">
              <a:extLst>
                <a:ext uri="{FF2B5EF4-FFF2-40B4-BE49-F238E27FC236}">
                  <a16:creationId xmlns:a16="http://schemas.microsoft.com/office/drawing/2014/main" id="{F8195BC3-C679-FE4C-9BCD-2C9A31F89D36}"/>
                </a:ext>
              </a:extLst>
            </p:cNvPr>
            <p:cNvSpPr/>
            <p:nvPr/>
          </p:nvSpPr>
          <p:spPr>
            <a:xfrm>
              <a:off x="3218990" y="4283032"/>
              <a:ext cx="601434" cy="492707"/>
            </a:xfrm>
            <a:custGeom>
              <a:avLst/>
              <a:gdLst/>
              <a:ahLst/>
              <a:cxnLst/>
              <a:rect l="0" t="0" r="0" b="0"/>
              <a:pathLst>
                <a:path w="601434" h="492707">
                  <a:moveTo>
                    <a:pt x="177804" y="108"/>
                  </a:moveTo>
                  <a:lnTo>
                    <a:pt x="186934" y="110"/>
                  </a:lnTo>
                  <a:lnTo>
                    <a:pt x="193530" y="112"/>
                  </a:lnTo>
                  <a:lnTo>
                    <a:pt x="198347" y="113"/>
                  </a:lnTo>
                  <a:lnTo>
                    <a:pt x="213377" y="117"/>
                  </a:lnTo>
                  <a:lnTo>
                    <a:pt x="213715" y="125"/>
                  </a:lnTo>
                  <a:lnTo>
                    <a:pt x="217054" y="128"/>
                  </a:lnTo>
                  <a:lnTo>
                    <a:pt x="227848" y="170"/>
                  </a:lnTo>
                  <a:lnTo>
                    <a:pt x="247404" y="175"/>
                  </a:lnTo>
                  <a:lnTo>
                    <a:pt x="258964" y="178"/>
                  </a:lnTo>
                  <a:lnTo>
                    <a:pt x="293522" y="187"/>
                  </a:lnTo>
                  <a:lnTo>
                    <a:pt x="292005" y="21390"/>
                  </a:lnTo>
                  <a:lnTo>
                    <a:pt x="288126" y="77742"/>
                  </a:lnTo>
                  <a:lnTo>
                    <a:pt x="285068" y="122162"/>
                  </a:lnTo>
                  <a:lnTo>
                    <a:pt x="284909" y="123759"/>
                  </a:lnTo>
                  <a:lnTo>
                    <a:pt x="283722" y="141156"/>
                  </a:lnTo>
                  <a:lnTo>
                    <a:pt x="283616" y="142559"/>
                  </a:lnTo>
                  <a:lnTo>
                    <a:pt x="283445" y="145743"/>
                  </a:lnTo>
                  <a:lnTo>
                    <a:pt x="273273" y="152633"/>
                  </a:lnTo>
                  <a:lnTo>
                    <a:pt x="271369" y="153928"/>
                  </a:lnTo>
                  <a:lnTo>
                    <a:pt x="269288" y="155337"/>
                  </a:lnTo>
                  <a:lnTo>
                    <a:pt x="258685" y="162161"/>
                  </a:lnTo>
                  <a:lnTo>
                    <a:pt x="257804" y="162827"/>
                  </a:lnTo>
                  <a:lnTo>
                    <a:pt x="232746" y="179893"/>
                  </a:lnTo>
                  <a:lnTo>
                    <a:pt x="232775" y="180031"/>
                  </a:lnTo>
                  <a:lnTo>
                    <a:pt x="232565" y="180553"/>
                  </a:lnTo>
                  <a:lnTo>
                    <a:pt x="232596" y="181314"/>
                  </a:lnTo>
                  <a:lnTo>
                    <a:pt x="232317" y="183159"/>
                  </a:lnTo>
                  <a:lnTo>
                    <a:pt x="232570" y="184486"/>
                  </a:lnTo>
                  <a:lnTo>
                    <a:pt x="230430" y="186275"/>
                  </a:lnTo>
                  <a:lnTo>
                    <a:pt x="230599" y="186819"/>
                  </a:lnTo>
                  <a:lnTo>
                    <a:pt x="230942" y="187308"/>
                  </a:lnTo>
                  <a:lnTo>
                    <a:pt x="232180" y="188080"/>
                  </a:lnTo>
                  <a:lnTo>
                    <a:pt x="232538" y="188411"/>
                  </a:lnTo>
                  <a:lnTo>
                    <a:pt x="234898" y="191989"/>
                  </a:lnTo>
                  <a:lnTo>
                    <a:pt x="236512" y="199046"/>
                  </a:lnTo>
                  <a:lnTo>
                    <a:pt x="235688" y="201119"/>
                  </a:lnTo>
                  <a:lnTo>
                    <a:pt x="235468" y="201160"/>
                  </a:lnTo>
                  <a:lnTo>
                    <a:pt x="235506" y="202066"/>
                  </a:lnTo>
                  <a:lnTo>
                    <a:pt x="236063" y="202792"/>
                  </a:lnTo>
                  <a:lnTo>
                    <a:pt x="237036" y="203202"/>
                  </a:lnTo>
                  <a:lnTo>
                    <a:pt x="237500" y="203735"/>
                  </a:lnTo>
                  <a:lnTo>
                    <a:pt x="238005" y="205986"/>
                  </a:lnTo>
                  <a:lnTo>
                    <a:pt x="238383" y="208085"/>
                  </a:lnTo>
                  <a:lnTo>
                    <a:pt x="238462" y="209401"/>
                  </a:lnTo>
                  <a:lnTo>
                    <a:pt x="238771" y="211381"/>
                  </a:lnTo>
                  <a:lnTo>
                    <a:pt x="239039" y="211518"/>
                  </a:lnTo>
                  <a:lnTo>
                    <a:pt x="239424" y="211477"/>
                  </a:lnTo>
                  <a:lnTo>
                    <a:pt x="239716" y="211578"/>
                  </a:lnTo>
                  <a:lnTo>
                    <a:pt x="240516" y="212409"/>
                  </a:lnTo>
                  <a:lnTo>
                    <a:pt x="241941" y="212995"/>
                  </a:lnTo>
                  <a:lnTo>
                    <a:pt x="242813" y="214546"/>
                  </a:lnTo>
                  <a:lnTo>
                    <a:pt x="243447" y="216149"/>
                  </a:lnTo>
                  <a:lnTo>
                    <a:pt x="243712" y="215970"/>
                  </a:lnTo>
                  <a:lnTo>
                    <a:pt x="245802" y="216068"/>
                  </a:lnTo>
                  <a:lnTo>
                    <a:pt x="246970" y="214697"/>
                  </a:lnTo>
                  <a:lnTo>
                    <a:pt x="247043" y="214413"/>
                  </a:lnTo>
                  <a:lnTo>
                    <a:pt x="246995" y="214190"/>
                  </a:lnTo>
                  <a:lnTo>
                    <a:pt x="247211" y="213813"/>
                  </a:lnTo>
                  <a:lnTo>
                    <a:pt x="248083" y="213981"/>
                  </a:lnTo>
                  <a:lnTo>
                    <a:pt x="249305" y="214439"/>
                  </a:lnTo>
                  <a:lnTo>
                    <a:pt x="249535" y="214603"/>
                  </a:lnTo>
                  <a:lnTo>
                    <a:pt x="249291" y="215118"/>
                  </a:lnTo>
                  <a:lnTo>
                    <a:pt x="249309" y="215293"/>
                  </a:lnTo>
                  <a:lnTo>
                    <a:pt x="249790" y="216228"/>
                  </a:lnTo>
                  <a:lnTo>
                    <a:pt x="251105" y="218088"/>
                  </a:lnTo>
                  <a:lnTo>
                    <a:pt x="251775" y="218599"/>
                  </a:lnTo>
                  <a:lnTo>
                    <a:pt x="252382" y="218751"/>
                  </a:lnTo>
                  <a:lnTo>
                    <a:pt x="252753" y="218676"/>
                  </a:lnTo>
                  <a:lnTo>
                    <a:pt x="253367" y="218363"/>
                  </a:lnTo>
                  <a:lnTo>
                    <a:pt x="254219" y="217778"/>
                  </a:lnTo>
                  <a:lnTo>
                    <a:pt x="255334" y="219604"/>
                  </a:lnTo>
                  <a:lnTo>
                    <a:pt x="255791" y="220562"/>
                  </a:lnTo>
                  <a:lnTo>
                    <a:pt x="255780" y="220708"/>
                  </a:lnTo>
                  <a:lnTo>
                    <a:pt x="256343" y="220503"/>
                  </a:lnTo>
                  <a:lnTo>
                    <a:pt x="257301" y="220171"/>
                  </a:lnTo>
                  <a:lnTo>
                    <a:pt x="258375" y="219910"/>
                  </a:lnTo>
                  <a:lnTo>
                    <a:pt x="259618" y="219806"/>
                  </a:lnTo>
                  <a:lnTo>
                    <a:pt x="260819" y="219873"/>
                  </a:lnTo>
                  <a:lnTo>
                    <a:pt x="260603" y="220418"/>
                  </a:lnTo>
                  <a:lnTo>
                    <a:pt x="260592" y="220738"/>
                  </a:lnTo>
                  <a:lnTo>
                    <a:pt x="260770" y="221599"/>
                  </a:lnTo>
                  <a:lnTo>
                    <a:pt x="260629" y="222408"/>
                  </a:lnTo>
                  <a:lnTo>
                    <a:pt x="261673" y="222017"/>
                  </a:lnTo>
                  <a:lnTo>
                    <a:pt x="261937" y="221667"/>
                  </a:lnTo>
                  <a:lnTo>
                    <a:pt x="262064" y="221302"/>
                  </a:lnTo>
                  <a:lnTo>
                    <a:pt x="262768" y="220922"/>
                  </a:lnTo>
                  <a:lnTo>
                    <a:pt x="262940" y="220929"/>
                  </a:lnTo>
                  <a:lnTo>
                    <a:pt x="263386" y="221235"/>
                  </a:lnTo>
                  <a:lnTo>
                    <a:pt x="263948" y="221825"/>
                  </a:lnTo>
                  <a:lnTo>
                    <a:pt x="263941" y="222097"/>
                  </a:lnTo>
                  <a:lnTo>
                    <a:pt x="263134" y="222958"/>
                  </a:lnTo>
                  <a:lnTo>
                    <a:pt x="262791" y="223140"/>
                  </a:lnTo>
                  <a:lnTo>
                    <a:pt x="262667" y="223918"/>
                  </a:lnTo>
                  <a:lnTo>
                    <a:pt x="262733" y="224120"/>
                  </a:lnTo>
                  <a:lnTo>
                    <a:pt x="263024" y="224366"/>
                  </a:lnTo>
                  <a:lnTo>
                    <a:pt x="263820" y="224739"/>
                  </a:lnTo>
                  <a:lnTo>
                    <a:pt x="264651" y="225246"/>
                  </a:lnTo>
                  <a:lnTo>
                    <a:pt x="264414" y="225716"/>
                  </a:lnTo>
                  <a:lnTo>
                    <a:pt x="263775" y="226320"/>
                  </a:lnTo>
                  <a:lnTo>
                    <a:pt x="263545" y="226435"/>
                  </a:lnTo>
                  <a:lnTo>
                    <a:pt x="262412" y="226677"/>
                  </a:lnTo>
                  <a:lnTo>
                    <a:pt x="262238" y="226427"/>
                  </a:lnTo>
                  <a:lnTo>
                    <a:pt x="262155" y="225950"/>
                  </a:lnTo>
                  <a:lnTo>
                    <a:pt x="261305" y="225961"/>
                  </a:lnTo>
                  <a:lnTo>
                    <a:pt x="260735" y="227083"/>
                  </a:lnTo>
                  <a:lnTo>
                    <a:pt x="260275" y="227780"/>
                  </a:lnTo>
                  <a:lnTo>
                    <a:pt x="259564" y="229644"/>
                  </a:lnTo>
                  <a:lnTo>
                    <a:pt x="259368" y="230855"/>
                  </a:lnTo>
                  <a:lnTo>
                    <a:pt x="257969" y="230612"/>
                  </a:lnTo>
                  <a:lnTo>
                    <a:pt x="256426" y="231097"/>
                  </a:lnTo>
                  <a:lnTo>
                    <a:pt x="255932" y="231313"/>
                  </a:lnTo>
                  <a:lnTo>
                    <a:pt x="255355" y="231761"/>
                  </a:lnTo>
                  <a:lnTo>
                    <a:pt x="255160" y="232107"/>
                  </a:lnTo>
                  <a:lnTo>
                    <a:pt x="254995" y="232223"/>
                  </a:lnTo>
                  <a:lnTo>
                    <a:pt x="254344" y="232346"/>
                  </a:lnTo>
                  <a:lnTo>
                    <a:pt x="253432" y="233025"/>
                  </a:lnTo>
                  <a:lnTo>
                    <a:pt x="251974" y="232827"/>
                  </a:lnTo>
                  <a:lnTo>
                    <a:pt x="251570" y="232876"/>
                  </a:lnTo>
                  <a:lnTo>
                    <a:pt x="250809" y="233872"/>
                  </a:lnTo>
                  <a:lnTo>
                    <a:pt x="249982" y="234543"/>
                  </a:lnTo>
                  <a:lnTo>
                    <a:pt x="249341" y="235244"/>
                  </a:lnTo>
                  <a:lnTo>
                    <a:pt x="247591" y="236885"/>
                  </a:lnTo>
                  <a:lnTo>
                    <a:pt x="243816" y="238811"/>
                  </a:lnTo>
                  <a:lnTo>
                    <a:pt x="243737" y="239639"/>
                  </a:lnTo>
                  <a:lnTo>
                    <a:pt x="244350" y="240750"/>
                  </a:lnTo>
                  <a:lnTo>
                    <a:pt x="243648" y="241026"/>
                  </a:lnTo>
                  <a:lnTo>
                    <a:pt x="244670" y="242012"/>
                  </a:lnTo>
                  <a:lnTo>
                    <a:pt x="296638" y="255200"/>
                  </a:lnTo>
                  <a:lnTo>
                    <a:pt x="297244" y="255425"/>
                  </a:lnTo>
                  <a:lnTo>
                    <a:pt x="309503" y="258460"/>
                  </a:lnTo>
                  <a:lnTo>
                    <a:pt x="313285" y="258389"/>
                  </a:lnTo>
                  <a:lnTo>
                    <a:pt x="322504" y="258407"/>
                  </a:lnTo>
                  <a:lnTo>
                    <a:pt x="332533" y="249500"/>
                  </a:lnTo>
                  <a:lnTo>
                    <a:pt x="334929" y="247467"/>
                  </a:lnTo>
                  <a:lnTo>
                    <a:pt x="338612" y="244153"/>
                  </a:lnTo>
                  <a:lnTo>
                    <a:pt x="340894" y="242128"/>
                  </a:lnTo>
                  <a:lnTo>
                    <a:pt x="369206" y="217187"/>
                  </a:lnTo>
                  <a:lnTo>
                    <a:pt x="381426" y="227838"/>
                  </a:lnTo>
                  <a:lnTo>
                    <a:pt x="381606" y="227990"/>
                  </a:lnTo>
                  <a:lnTo>
                    <a:pt x="400098" y="244153"/>
                  </a:lnTo>
                  <a:lnTo>
                    <a:pt x="400837" y="244899"/>
                  </a:lnTo>
                  <a:lnTo>
                    <a:pt x="426115" y="267131"/>
                  </a:lnTo>
                  <a:lnTo>
                    <a:pt x="450836" y="289009"/>
                  </a:lnTo>
                  <a:lnTo>
                    <a:pt x="452141" y="290172"/>
                  </a:lnTo>
                  <a:lnTo>
                    <a:pt x="458538" y="295824"/>
                  </a:lnTo>
                  <a:lnTo>
                    <a:pt x="468604" y="304754"/>
                  </a:lnTo>
                  <a:lnTo>
                    <a:pt x="479034" y="314066"/>
                  </a:lnTo>
                  <a:lnTo>
                    <a:pt x="481480" y="316251"/>
                  </a:lnTo>
                  <a:lnTo>
                    <a:pt x="482255" y="316943"/>
                  </a:lnTo>
                  <a:lnTo>
                    <a:pt x="482250" y="303593"/>
                  </a:lnTo>
                  <a:lnTo>
                    <a:pt x="482242" y="279431"/>
                  </a:lnTo>
                  <a:lnTo>
                    <a:pt x="490854" y="279340"/>
                  </a:lnTo>
                  <a:lnTo>
                    <a:pt x="511225" y="279295"/>
                  </a:lnTo>
                  <a:lnTo>
                    <a:pt x="511226" y="279089"/>
                  </a:lnTo>
                  <a:lnTo>
                    <a:pt x="511238" y="228115"/>
                  </a:lnTo>
                  <a:lnTo>
                    <a:pt x="530575" y="228260"/>
                  </a:lnTo>
                  <a:lnTo>
                    <a:pt x="537726" y="228316"/>
                  </a:lnTo>
                  <a:lnTo>
                    <a:pt x="537807" y="218807"/>
                  </a:lnTo>
                  <a:lnTo>
                    <a:pt x="554770" y="218949"/>
                  </a:lnTo>
                  <a:lnTo>
                    <a:pt x="555593" y="218978"/>
                  </a:lnTo>
                  <a:lnTo>
                    <a:pt x="555955" y="219115"/>
                  </a:lnTo>
                  <a:lnTo>
                    <a:pt x="585621" y="219235"/>
                  </a:lnTo>
                  <a:lnTo>
                    <a:pt x="586098" y="218643"/>
                  </a:lnTo>
                  <a:lnTo>
                    <a:pt x="586500" y="218438"/>
                  </a:lnTo>
                  <a:lnTo>
                    <a:pt x="586651" y="218435"/>
                  </a:lnTo>
                  <a:lnTo>
                    <a:pt x="587203" y="218588"/>
                  </a:lnTo>
                  <a:lnTo>
                    <a:pt x="587501" y="218890"/>
                  </a:lnTo>
                  <a:lnTo>
                    <a:pt x="587635" y="219743"/>
                  </a:lnTo>
                  <a:lnTo>
                    <a:pt x="587806" y="219814"/>
                  </a:lnTo>
                  <a:lnTo>
                    <a:pt x="588555" y="219676"/>
                  </a:lnTo>
                  <a:lnTo>
                    <a:pt x="588681" y="219434"/>
                  </a:lnTo>
                  <a:lnTo>
                    <a:pt x="590187" y="219340"/>
                  </a:lnTo>
                  <a:lnTo>
                    <a:pt x="590736" y="219578"/>
                  </a:lnTo>
                  <a:lnTo>
                    <a:pt x="591586" y="219813"/>
                  </a:lnTo>
                  <a:lnTo>
                    <a:pt x="592060" y="219686"/>
                  </a:lnTo>
                  <a:lnTo>
                    <a:pt x="592715" y="219350"/>
                  </a:lnTo>
                  <a:lnTo>
                    <a:pt x="593397" y="219846"/>
                  </a:lnTo>
                  <a:lnTo>
                    <a:pt x="593562" y="220099"/>
                  </a:lnTo>
                  <a:lnTo>
                    <a:pt x="594008" y="220311"/>
                  </a:lnTo>
                  <a:lnTo>
                    <a:pt x="594683" y="219994"/>
                  </a:lnTo>
                  <a:lnTo>
                    <a:pt x="595067" y="220199"/>
                  </a:lnTo>
                  <a:lnTo>
                    <a:pt x="595421" y="220501"/>
                  </a:lnTo>
                  <a:lnTo>
                    <a:pt x="595678" y="221361"/>
                  </a:lnTo>
                  <a:lnTo>
                    <a:pt x="595784" y="221507"/>
                  </a:lnTo>
                  <a:lnTo>
                    <a:pt x="596206" y="221701"/>
                  </a:lnTo>
                  <a:lnTo>
                    <a:pt x="596703" y="221793"/>
                  </a:lnTo>
                  <a:lnTo>
                    <a:pt x="597183" y="221846"/>
                  </a:lnTo>
                  <a:lnTo>
                    <a:pt x="597687" y="221734"/>
                  </a:lnTo>
                  <a:lnTo>
                    <a:pt x="598294" y="221972"/>
                  </a:lnTo>
                  <a:lnTo>
                    <a:pt x="598829" y="223194"/>
                  </a:lnTo>
                  <a:lnTo>
                    <a:pt x="599665" y="223902"/>
                  </a:lnTo>
                  <a:lnTo>
                    <a:pt x="600056" y="224137"/>
                  </a:lnTo>
                  <a:lnTo>
                    <a:pt x="600419" y="224219"/>
                  </a:lnTo>
                  <a:lnTo>
                    <a:pt x="600611" y="224599"/>
                  </a:lnTo>
                  <a:lnTo>
                    <a:pt x="600597" y="224778"/>
                  </a:lnTo>
                  <a:lnTo>
                    <a:pt x="599977" y="225031"/>
                  </a:lnTo>
                  <a:lnTo>
                    <a:pt x="599832" y="225269"/>
                  </a:lnTo>
                  <a:lnTo>
                    <a:pt x="599654" y="225850"/>
                  </a:lnTo>
                  <a:lnTo>
                    <a:pt x="599815" y="226919"/>
                  </a:lnTo>
                  <a:lnTo>
                    <a:pt x="600124" y="227158"/>
                  </a:lnTo>
                  <a:lnTo>
                    <a:pt x="600120" y="227385"/>
                  </a:lnTo>
                  <a:lnTo>
                    <a:pt x="599890" y="228510"/>
                  </a:lnTo>
                  <a:lnTo>
                    <a:pt x="599612" y="228879"/>
                  </a:lnTo>
                  <a:lnTo>
                    <a:pt x="599345" y="229005"/>
                  </a:lnTo>
                  <a:lnTo>
                    <a:pt x="599218" y="229728"/>
                  </a:lnTo>
                  <a:lnTo>
                    <a:pt x="599564" y="230365"/>
                  </a:lnTo>
                  <a:lnTo>
                    <a:pt x="599801" y="230451"/>
                  </a:lnTo>
                  <a:lnTo>
                    <a:pt x="599972" y="230421"/>
                  </a:lnTo>
                  <a:lnTo>
                    <a:pt x="600089" y="230622"/>
                  </a:lnTo>
                  <a:lnTo>
                    <a:pt x="600233" y="230957"/>
                  </a:lnTo>
                  <a:lnTo>
                    <a:pt x="600746" y="233029"/>
                  </a:lnTo>
                  <a:lnTo>
                    <a:pt x="600945" y="233193"/>
                  </a:lnTo>
                  <a:lnTo>
                    <a:pt x="601404" y="234199"/>
                  </a:lnTo>
                  <a:lnTo>
                    <a:pt x="601434" y="234758"/>
                  </a:lnTo>
                  <a:lnTo>
                    <a:pt x="601321" y="235801"/>
                  </a:lnTo>
                  <a:lnTo>
                    <a:pt x="600581" y="236505"/>
                  </a:lnTo>
                  <a:lnTo>
                    <a:pt x="599436" y="238285"/>
                  </a:lnTo>
                  <a:lnTo>
                    <a:pt x="599460" y="238460"/>
                  </a:lnTo>
                  <a:lnTo>
                    <a:pt x="599388" y="238732"/>
                  </a:lnTo>
                  <a:lnTo>
                    <a:pt x="598699" y="239160"/>
                  </a:lnTo>
                  <a:lnTo>
                    <a:pt x="597997" y="240173"/>
                  </a:lnTo>
                  <a:lnTo>
                    <a:pt x="597569" y="240166"/>
                  </a:lnTo>
                  <a:lnTo>
                    <a:pt x="597322" y="240240"/>
                  </a:lnTo>
                  <a:lnTo>
                    <a:pt x="597079" y="240654"/>
                  </a:lnTo>
                  <a:lnTo>
                    <a:pt x="597048" y="241295"/>
                  </a:lnTo>
                  <a:lnTo>
                    <a:pt x="597127" y="242267"/>
                  </a:lnTo>
                  <a:lnTo>
                    <a:pt x="597490" y="242833"/>
                  </a:lnTo>
                  <a:lnTo>
                    <a:pt x="597685" y="243843"/>
                  </a:lnTo>
                  <a:lnTo>
                    <a:pt x="597641" y="243988"/>
                  </a:lnTo>
                  <a:lnTo>
                    <a:pt x="597455" y="244289"/>
                  </a:lnTo>
                  <a:lnTo>
                    <a:pt x="596445" y="244941"/>
                  </a:lnTo>
                  <a:lnTo>
                    <a:pt x="595849" y="244956"/>
                  </a:lnTo>
                  <a:lnTo>
                    <a:pt x="595534" y="245567"/>
                  </a:lnTo>
                  <a:lnTo>
                    <a:pt x="595647" y="247612"/>
                  </a:lnTo>
                  <a:lnTo>
                    <a:pt x="596137" y="248491"/>
                  </a:lnTo>
                  <a:lnTo>
                    <a:pt x="595949" y="248711"/>
                  </a:lnTo>
                  <a:lnTo>
                    <a:pt x="595853" y="249002"/>
                  </a:lnTo>
                  <a:lnTo>
                    <a:pt x="595911" y="249456"/>
                  </a:lnTo>
                  <a:lnTo>
                    <a:pt x="595695" y="249657"/>
                  </a:lnTo>
                  <a:lnTo>
                    <a:pt x="595055" y="249844"/>
                  </a:lnTo>
                  <a:lnTo>
                    <a:pt x="594798" y="250157"/>
                  </a:lnTo>
                  <a:lnTo>
                    <a:pt x="594449" y="251073"/>
                  </a:lnTo>
                  <a:lnTo>
                    <a:pt x="593861" y="251103"/>
                  </a:lnTo>
                  <a:lnTo>
                    <a:pt x="593227" y="250801"/>
                  </a:lnTo>
                  <a:lnTo>
                    <a:pt x="592786" y="250273"/>
                  </a:lnTo>
                  <a:lnTo>
                    <a:pt x="592617" y="249710"/>
                  </a:lnTo>
                  <a:lnTo>
                    <a:pt x="592091" y="249613"/>
                  </a:lnTo>
                  <a:lnTo>
                    <a:pt x="591745" y="249159"/>
                  </a:lnTo>
                  <a:lnTo>
                    <a:pt x="591690" y="248939"/>
                  </a:lnTo>
                  <a:lnTo>
                    <a:pt x="591361" y="248791"/>
                  </a:lnTo>
                  <a:lnTo>
                    <a:pt x="591146" y="248765"/>
                  </a:lnTo>
                  <a:lnTo>
                    <a:pt x="590697" y="249078"/>
                  </a:lnTo>
                  <a:lnTo>
                    <a:pt x="590417" y="249651"/>
                  </a:lnTo>
                  <a:lnTo>
                    <a:pt x="590493" y="250423"/>
                  </a:lnTo>
                  <a:lnTo>
                    <a:pt x="591307" y="251268"/>
                  </a:lnTo>
                  <a:lnTo>
                    <a:pt x="592030" y="251629"/>
                  </a:lnTo>
                  <a:lnTo>
                    <a:pt x="591726" y="252746"/>
                  </a:lnTo>
                  <a:lnTo>
                    <a:pt x="591815" y="253156"/>
                  </a:lnTo>
                  <a:lnTo>
                    <a:pt x="590781" y="252568"/>
                  </a:lnTo>
                  <a:lnTo>
                    <a:pt x="590416" y="252261"/>
                  </a:lnTo>
                  <a:lnTo>
                    <a:pt x="590699" y="252091"/>
                  </a:lnTo>
                  <a:lnTo>
                    <a:pt x="590781" y="251916"/>
                  </a:lnTo>
                  <a:lnTo>
                    <a:pt x="590510" y="251577"/>
                  </a:lnTo>
                  <a:lnTo>
                    <a:pt x="588165" y="250688"/>
                  </a:lnTo>
                  <a:lnTo>
                    <a:pt x="586171" y="250307"/>
                  </a:lnTo>
                  <a:lnTo>
                    <a:pt x="585394" y="250001"/>
                  </a:lnTo>
                  <a:lnTo>
                    <a:pt x="584748" y="249465"/>
                  </a:lnTo>
                  <a:lnTo>
                    <a:pt x="584566" y="249412"/>
                  </a:lnTo>
                  <a:lnTo>
                    <a:pt x="583659" y="249237"/>
                  </a:lnTo>
                  <a:lnTo>
                    <a:pt x="582420" y="249315"/>
                  </a:lnTo>
                  <a:lnTo>
                    <a:pt x="582150" y="249241"/>
                  </a:lnTo>
                  <a:lnTo>
                    <a:pt x="581931" y="249047"/>
                  </a:lnTo>
                  <a:lnTo>
                    <a:pt x="581294" y="249039"/>
                  </a:lnTo>
                  <a:lnTo>
                    <a:pt x="580869" y="249095"/>
                  </a:lnTo>
                  <a:lnTo>
                    <a:pt x="580404" y="249609"/>
                  </a:lnTo>
                  <a:lnTo>
                    <a:pt x="579209" y="249900"/>
                  </a:lnTo>
                  <a:lnTo>
                    <a:pt x="578412" y="250001"/>
                  </a:lnTo>
                  <a:lnTo>
                    <a:pt x="578384" y="250410"/>
                  </a:lnTo>
                  <a:lnTo>
                    <a:pt x="577765" y="251699"/>
                  </a:lnTo>
                  <a:lnTo>
                    <a:pt x="577433" y="252176"/>
                  </a:lnTo>
                  <a:lnTo>
                    <a:pt x="577084" y="252497"/>
                  </a:lnTo>
                  <a:lnTo>
                    <a:pt x="575692" y="253398"/>
                  </a:lnTo>
                  <a:lnTo>
                    <a:pt x="574601" y="254677"/>
                  </a:lnTo>
                  <a:lnTo>
                    <a:pt x="574436" y="254569"/>
                  </a:lnTo>
                  <a:lnTo>
                    <a:pt x="574238" y="254602"/>
                  </a:lnTo>
                  <a:lnTo>
                    <a:pt x="573578" y="255418"/>
                  </a:lnTo>
                  <a:lnTo>
                    <a:pt x="573038" y="256532"/>
                  </a:lnTo>
                  <a:lnTo>
                    <a:pt x="572854" y="257713"/>
                  </a:lnTo>
                  <a:lnTo>
                    <a:pt x="571935" y="259781"/>
                  </a:lnTo>
                  <a:lnTo>
                    <a:pt x="571624" y="260201"/>
                  </a:lnTo>
                  <a:lnTo>
                    <a:pt x="571094" y="260525"/>
                  </a:lnTo>
                  <a:lnTo>
                    <a:pt x="570683" y="260927"/>
                  </a:lnTo>
                  <a:lnTo>
                    <a:pt x="569889" y="262066"/>
                  </a:lnTo>
                  <a:lnTo>
                    <a:pt x="569705" y="262658"/>
                  </a:lnTo>
                  <a:lnTo>
                    <a:pt x="569578" y="262867"/>
                  </a:lnTo>
                  <a:lnTo>
                    <a:pt x="569191" y="263105"/>
                  </a:lnTo>
                  <a:lnTo>
                    <a:pt x="567957" y="263377"/>
                  </a:lnTo>
                  <a:lnTo>
                    <a:pt x="567184" y="263805"/>
                  </a:lnTo>
                  <a:lnTo>
                    <a:pt x="565053" y="265516"/>
                  </a:lnTo>
                  <a:lnTo>
                    <a:pt x="564936" y="265676"/>
                  </a:lnTo>
                  <a:lnTo>
                    <a:pt x="564728" y="266202"/>
                  </a:lnTo>
                  <a:lnTo>
                    <a:pt x="564519" y="267222"/>
                  </a:lnTo>
                  <a:lnTo>
                    <a:pt x="564420" y="268682"/>
                  </a:lnTo>
                  <a:lnTo>
                    <a:pt x="564468" y="269375"/>
                  </a:lnTo>
                  <a:lnTo>
                    <a:pt x="564694" y="270068"/>
                  </a:lnTo>
                  <a:lnTo>
                    <a:pt x="564769" y="270604"/>
                  </a:lnTo>
                  <a:lnTo>
                    <a:pt x="564434" y="272478"/>
                  </a:lnTo>
                  <a:lnTo>
                    <a:pt x="563747" y="274795"/>
                  </a:lnTo>
                  <a:lnTo>
                    <a:pt x="563436" y="275454"/>
                  </a:lnTo>
                  <a:lnTo>
                    <a:pt x="562804" y="276128"/>
                  </a:lnTo>
                  <a:lnTo>
                    <a:pt x="561974" y="277309"/>
                  </a:lnTo>
                  <a:lnTo>
                    <a:pt x="561854" y="277693"/>
                  </a:lnTo>
                  <a:lnTo>
                    <a:pt x="561858" y="278397"/>
                  </a:lnTo>
                  <a:lnTo>
                    <a:pt x="561742" y="278724"/>
                  </a:lnTo>
                  <a:lnTo>
                    <a:pt x="560649" y="279790"/>
                  </a:lnTo>
                  <a:lnTo>
                    <a:pt x="560031" y="280628"/>
                  </a:lnTo>
                  <a:lnTo>
                    <a:pt x="558815" y="281359"/>
                  </a:lnTo>
                  <a:lnTo>
                    <a:pt x="556961" y="282116"/>
                  </a:lnTo>
                  <a:lnTo>
                    <a:pt x="556534" y="282186"/>
                  </a:lnTo>
                  <a:lnTo>
                    <a:pt x="555809" y="282042"/>
                  </a:lnTo>
                  <a:lnTo>
                    <a:pt x="555438" y="282198"/>
                  </a:lnTo>
                  <a:lnTo>
                    <a:pt x="554929" y="282697"/>
                  </a:lnTo>
                  <a:lnTo>
                    <a:pt x="554710" y="283364"/>
                  </a:lnTo>
                  <a:lnTo>
                    <a:pt x="554327" y="284000"/>
                  </a:lnTo>
                  <a:lnTo>
                    <a:pt x="553426" y="284814"/>
                  </a:lnTo>
                  <a:lnTo>
                    <a:pt x="552661" y="284405"/>
                  </a:lnTo>
                  <a:lnTo>
                    <a:pt x="551786" y="284390"/>
                  </a:lnTo>
                  <a:lnTo>
                    <a:pt x="551083" y="284062"/>
                  </a:lnTo>
                  <a:lnTo>
                    <a:pt x="550687" y="284081"/>
                  </a:lnTo>
                  <a:lnTo>
                    <a:pt x="549870" y="284405"/>
                  </a:lnTo>
                  <a:lnTo>
                    <a:pt x="549628" y="283731"/>
                  </a:lnTo>
                  <a:lnTo>
                    <a:pt x="548795" y="283686"/>
                  </a:lnTo>
                  <a:lnTo>
                    <a:pt x="546202" y="283760"/>
                  </a:lnTo>
                  <a:lnTo>
                    <a:pt x="545612" y="283548"/>
                  </a:lnTo>
                  <a:lnTo>
                    <a:pt x="544751" y="283414"/>
                  </a:lnTo>
                  <a:lnTo>
                    <a:pt x="543375" y="283597"/>
                  </a:lnTo>
                  <a:lnTo>
                    <a:pt x="542480" y="284078"/>
                  </a:lnTo>
                  <a:lnTo>
                    <a:pt x="541848" y="284305"/>
                  </a:lnTo>
                  <a:lnTo>
                    <a:pt x="539512" y="284656"/>
                  </a:lnTo>
                  <a:lnTo>
                    <a:pt x="539455" y="284814"/>
                  </a:lnTo>
                  <a:lnTo>
                    <a:pt x="539024" y="285325"/>
                  </a:lnTo>
                  <a:lnTo>
                    <a:pt x="538683" y="285649"/>
                  </a:lnTo>
                  <a:lnTo>
                    <a:pt x="538341" y="285827"/>
                  </a:lnTo>
                  <a:lnTo>
                    <a:pt x="537869" y="286863"/>
                  </a:lnTo>
                  <a:lnTo>
                    <a:pt x="537896" y="287597"/>
                  </a:lnTo>
                  <a:lnTo>
                    <a:pt x="537766" y="288159"/>
                  </a:lnTo>
                  <a:lnTo>
                    <a:pt x="537513" y="288673"/>
                  </a:lnTo>
                  <a:lnTo>
                    <a:pt x="537288" y="289574"/>
                  </a:lnTo>
                  <a:lnTo>
                    <a:pt x="537908" y="290740"/>
                  </a:lnTo>
                  <a:lnTo>
                    <a:pt x="538038" y="290737"/>
                  </a:lnTo>
                  <a:lnTo>
                    <a:pt x="538380" y="290405"/>
                  </a:lnTo>
                  <a:lnTo>
                    <a:pt x="538783" y="289616"/>
                  </a:lnTo>
                  <a:lnTo>
                    <a:pt x="538811" y="289273"/>
                  </a:lnTo>
                  <a:lnTo>
                    <a:pt x="538964" y="289076"/>
                  </a:lnTo>
                  <a:lnTo>
                    <a:pt x="539275" y="288726"/>
                  </a:lnTo>
                  <a:lnTo>
                    <a:pt x="539515" y="288733"/>
                  </a:lnTo>
                  <a:lnTo>
                    <a:pt x="539856" y="289183"/>
                  </a:lnTo>
                  <a:lnTo>
                    <a:pt x="539925" y="289314"/>
                  </a:lnTo>
                  <a:lnTo>
                    <a:pt x="539983" y="289604"/>
                  </a:lnTo>
                  <a:lnTo>
                    <a:pt x="541233" y="289715"/>
                  </a:lnTo>
                  <a:lnTo>
                    <a:pt x="541373" y="289771"/>
                  </a:lnTo>
                  <a:lnTo>
                    <a:pt x="541564" y="290080"/>
                  </a:lnTo>
                  <a:lnTo>
                    <a:pt x="542117" y="290304"/>
                  </a:lnTo>
                  <a:lnTo>
                    <a:pt x="542462" y="290307"/>
                  </a:lnTo>
                  <a:lnTo>
                    <a:pt x="542878" y="290139"/>
                  </a:lnTo>
                  <a:lnTo>
                    <a:pt x="543233" y="290091"/>
                  </a:lnTo>
                  <a:lnTo>
                    <a:pt x="544036" y="291495"/>
                  </a:lnTo>
                  <a:lnTo>
                    <a:pt x="543695" y="291253"/>
                  </a:lnTo>
                  <a:lnTo>
                    <a:pt x="543514" y="291216"/>
                  </a:lnTo>
                  <a:lnTo>
                    <a:pt x="542923" y="291495"/>
                  </a:lnTo>
                  <a:lnTo>
                    <a:pt x="542534" y="291831"/>
                  </a:lnTo>
                  <a:lnTo>
                    <a:pt x="541947" y="292676"/>
                  </a:lnTo>
                  <a:lnTo>
                    <a:pt x="541780" y="293243"/>
                  </a:lnTo>
                  <a:lnTo>
                    <a:pt x="541777" y="293704"/>
                  </a:lnTo>
                  <a:lnTo>
                    <a:pt x="540927" y="294327"/>
                  </a:lnTo>
                  <a:lnTo>
                    <a:pt x="540850" y="294525"/>
                  </a:lnTo>
                  <a:lnTo>
                    <a:pt x="540336" y="293716"/>
                  </a:lnTo>
                  <a:lnTo>
                    <a:pt x="539711" y="293195"/>
                  </a:lnTo>
                  <a:lnTo>
                    <a:pt x="538925" y="291896"/>
                  </a:lnTo>
                  <a:lnTo>
                    <a:pt x="538468" y="291709"/>
                  </a:lnTo>
                  <a:lnTo>
                    <a:pt x="537656" y="290666"/>
                  </a:lnTo>
                  <a:lnTo>
                    <a:pt x="537281" y="289794"/>
                  </a:lnTo>
                  <a:lnTo>
                    <a:pt x="536946" y="289689"/>
                  </a:lnTo>
                  <a:lnTo>
                    <a:pt x="536038" y="289074"/>
                  </a:lnTo>
                  <a:lnTo>
                    <a:pt x="535649" y="289052"/>
                  </a:lnTo>
                  <a:lnTo>
                    <a:pt x="535263" y="289242"/>
                  </a:lnTo>
                  <a:lnTo>
                    <a:pt x="534717" y="289957"/>
                  </a:lnTo>
                  <a:lnTo>
                    <a:pt x="533740" y="291681"/>
                  </a:lnTo>
                  <a:lnTo>
                    <a:pt x="533569" y="292597"/>
                  </a:lnTo>
                  <a:lnTo>
                    <a:pt x="533975" y="293056"/>
                  </a:lnTo>
                  <a:lnTo>
                    <a:pt x="534483" y="293332"/>
                  </a:lnTo>
                  <a:lnTo>
                    <a:pt x="534576" y="294062"/>
                  </a:lnTo>
                  <a:lnTo>
                    <a:pt x="534531" y="294613"/>
                  </a:lnTo>
                  <a:lnTo>
                    <a:pt x="534446" y="294885"/>
                  </a:lnTo>
                  <a:lnTo>
                    <a:pt x="533899" y="295339"/>
                  </a:lnTo>
                  <a:lnTo>
                    <a:pt x="533548" y="295384"/>
                  </a:lnTo>
                  <a:lnTo>
                    <a:pt x="532951" y="295246"/>
                  </a:lnTo>
                  <a:lnTo>
                    <a:pt x="532128" y="295238"/>
                  </a:lnTo>
                  <a:lnTo>
                    <a:pt x="531780" y="295305"/>
                  </a:lnTo>
                  <a:lnTo>
                    <a:pt x="531722" y="296117"/>
                  </a:lnTo>
                  <a:lnTo>
                    <a:pt x="531879" y="297161"/>
                  </a:lnTo>
                  <a:lnTo>
                    <a:pt x="532165" y="298289"/>
                  </a:lnTo>
                  <a:lnTo>
                    <a:pt x="533257" y="299664"/>
                  </a:lnTo>
                  <a:lnTo>
                    <a:pt x="533646" y="300510"/>
                  </a:lnTo>
                  <a:lnTo>
                    <a:pt x="533714" y="301229"/>
                  </a:lnTo>
                  <a:lnTo>
                    <a:pt x="533571" y="301512"/>
                  </a:lnTo>
                  <a:lnTo>
                    <a:pt x="533475" y="302063"/>
                  </a:lnTo>
                  <a:lnTo>
                    <a:pt x="533495" y="302871"/>
                  </a:lnTo>
                  <a:lnTo>
                    <a:pt x="533755" y="304037"/>
                  </a:lnTo>
                  <a:lnTo>
                    <a:pt x="534058" y="304417"/>
                  </a:lnTo>
                  <a:lnTo>
                    <a:pt x="534333" y="305146"/>
                  </a:lnTo>
                  <a:lnTo>
                    <a:pt x="533895" y="305397"/>
                  </a:lnTo>
                  <a:lnTo>
                    <a:pt x="533240" y="306902"/>
                  </a:lnTo>
                  <a:lnTo>
                    <a:pt x="533032" y="307889"/>
                  </a:lnTo>
                  <a:lnTo>
                    <a:pt x="533004" y="308768"/>
                  </a:lnTo>
                  <a:lnTo>
                    <a:pt x="532735" y="309245"/>
                  </a:lnTo>
                  <a:lnTo>
                    <a:pt x="532527" y="310076"/>
                  </a:lnTo>
                  <a:lnTo>
                    <a:pt x="532714" y="310407"/>
                  </a:lnTo>
                  <a:lnTo>
                    <a:pt x="533495" y="311350"/>
                  </a:lnTo>
                  <a:lnTo>
                    <a:pt x="533570" y="311532"/>
                  </a:lnTo>
                  <a:lnTo>
                    <a:pt x="533487" y="315876"/>
                  </a:lnTo>
                  <a:lnTo>
                    <a:pt x="533313" y="316047"/>
                  </a:lnTo>
                  <a:lnTo>
                    <a:pt x="532529" y="316461"/>
                  </a:lnTo>
                  <a:lnTo>
                    <a:pt x="532458" y="316937"/>
                  </a:lnTo>
                  <a:lnTo>
                    <a:pt x="533484" y="316945"/>
                  </a:lnTo>
                  <a:lnTo>
                    <a:pt x="534574" y="317176"/>
                  </a:lnTo>
                  <a:lnTo>
                    <a:pt x="535651" y="317206"/>
                  </a:lnTo>
                  <a:lnTo>
                    <a:pt x="540153" y="317941"/>
                  </a:lnTo>
                  <a:lnTo>
                    <a:pt x="541059" y="318309"/>
                  </a:lnTo>
                  <a:lnTo>
                    <a:pt x="541394" y="318495"/>
                  </a:lnTo>
                  <a:lnTo>
                    <a:pt x="547024" y="323724"/>
                  </a:lnTo>
                  <a:lnTo>
                    <a:pt x="547504" y="323951"/>
                  </a:lnTo>
                  <a:lnTo>
                    <a:pt x="548284" y="323828"/>
                  </a:lnTo>
                  <a:lnTo>
                    <a:pt x="548485" y="323865"/>
                  </a:lnTo>
                  <a:lnTo>
                    <a:pt x="551197" y="325408"/>
                  </a:lnTo>
                  <a:lnTo>
                    <a:pt x="551562" y="325693"/>
                  </a:lnTo>
                  <a:lnTo>
                    <a:pt x="553056" y="329396"/>
                  </a:lnTo>
                  <a:lnTo>
                    <a:pt x="556482" y="333781"/>
                  </a:lnTo>
                  <a:lnTo>
                    <a:pt x="556328" y="333826"/>
                  </a:lnTo>
                  <a:lnTo>
                    <a:pt x="556158" y="334016"/>
                  </a:lnTo>
                  <a:lnTo>
                    <a:pt x="555487" y="335171"/>
                  </a:lnTo>
                  <a:lnTo>
                    <a:pt x="555434" y="340527"/>
                  </a:lnTo>
                  <a:lnTo>
                    <a:pt x="555066" y="340307"/>
                  </a:lnTo>
                  <a:lnTo>
                    <a:pt x="555593" y="341227"/>
                  </a:lnTo>
                  <a:lnTo>
                    <a:pt x="556210" y="341805"/>
                  </a:lnTo>
                  <a:lnTo>
                    <a:pt x="556567" y="342318"/>
                  </a:lnTo>
                  <a:lnTo>
                    <a:pt x="557439" y="343927"/>
                  </a:lnTo>
                  <a:lnTo>
                    <a:pt x="557432" y="344061"/>
                  </a:lnTo>
                  <a:lnTo>
                    <a:pt x="557289" y="344195"/>
                  </a:lnTo>
                  <a:lnTo>
                    <a:pt x="557085" y="344620"/>
                  </a:lnTo>
                  <a:lnTo>
                    <a:pt x="557137" y="345149"/>
                  </a:lnTo>
                  <a:lnTo>
                    <a:pt x="557300" y="345324"/>
                  </a:lnTo>
                  <a:lnTo>
                    <a:pt x="557500" y="345873"/>
                  </a:lnTo>
                  <a:lnTo>
                    <a:pt x="557490" y="346629"/>
                  </a:lnTo>
                  <a:lnTo>
                    <a:pt x="557317" y="346979"/>
                  </a:lnTo>
                  <a:lnTo>
                    <a:pt x="557439" y="347222"/>
                  </a:lnTo>
                  <a:lnTo>
                    <a:pt x="559617" y="349411"/>
                  </a:lnTo>
                  <a:lnTo>
                    <a:pt x="559770" y="349694"/>
                  </a:lnTo>
                  <a:lnTo>
                    <a:pt x="559437" y="350629"/>
                  </a:lnTo>
                  <a:lnTo>
                    <a:pt x="558866" y="350659"/>
                  </a:lnTo>
                  <a:lnTo>
                    <a:pt x="558536" y="351002"/>
                  </a:lnTo>
                  <a:lnTo>
                    <a:pt x="558231" y="352015"/>
                  </a:lnTo>
                  <a:lnTo>
                    <a:pt x="558313" y="353546"/>
                  </a:lnTo>
                  <a:lnTo>
                    <a:pt x="558446" y="354384"/>
                  </a:lnTo>
                  <a:lnTo>
                    <a:pt x="558657" y="354589"/>
                  </a:lnTo>
                  <a:lnTo>
                    <a:pt x="558990" y="354656"/>
                  </a:lnTo>
                  <a:lnTo>
                    <a:pt x="559136" y="354804"/>
                  </a:lnTo>
                  <a:lnTo>
                    <a:pt x="558817" y="355263"/>
                  </a:lnTo>
                  <a:lnTo>
                    <a:pt x="558824" y="355114"/>
                  </a:lnTo>
                  <a:lnTo>
                    <a:pt x="558684" y="355077"/>
                  </a:lnTo>
                  <a:lnTo>
                    <a:pt x="558205" y="355319"/>
                  </a:lnTo>
                  <a:lnTo>
                    <a:pt x="557671" y="355703"/>
                  </a:lnTo>
                  <a:lnTo>
                    <a:pt x="557811" y="355971"/>
                  </a:lnTo>
                  <a:lnTo>
                    <a:pt x="557789" y="357397"/>
                  </a:lnTo>
                  <a:lnTo>
                    <a:pt x="557259" y="357869"/>
                  </a:lnTo>
                  <a:lnTo>
                    <a:pt x="556479" y="357609"/>
                  </a:lnTo>
                  <a:lnTo>
                    <a:pt x="555415" y="357256"/>
                  </a:lnTo>
                  <a:lnTo>
                    <a:pt x="552808" y="357636"/>
                  </a:lnTo>
                  <a:lnTo>
                    <a:pt x="551439" y="357430"/>
                  </a:lnTo>
                  <a:lnTo>
                    <a:pt x="551145" y="357386"/>
                  </a:lnTo>
                  <a:lnTo>
                    <a:pt x="550595" y="357609"/>
                  </a:lnTo>
                  <a:lnTo>
                    <a:pt x="550326" y="358104"/>
                  </a:lnTo>
                  <a:lnTo>
                    <a:pt x="550672" y="359207"/>
                  </a:lnTo>
                  <a:lnTo>
                    <a:pt x="550567" y="359509"/>
                  </a:lnTo>
                  <a:lnTo>
                    <a:pt x="550297" y="359694"/>
                  </a:lnTo>
                  <a:lnTo>
                    <a:pt x="549304" y="360375"/>
                  </a:lnTo>
                  <a:lnTo>
                    <a:pt x="549166" y="360470"/>
                  </a:lnTo>
                  <a:lnTo>
                    <a:pt x="548768" y="360430"/>
                  </a:lnTo>
                  <a:lnTo>
                    <a:pt x="546111" y="360168"/>
                  </a:lnTo>
                  <a:lnTo>
                    <a:pt x="545767" y="359527"/>
                  </a:lnTo>
                  <a:lnTo>
                    <a:pt x="545631" y="359274"/>
                  </a:lnTo>
                  <a:lnTo>
                    <a:pt x="544713" y="358860"/>
                  </a:lnTo>
                  <a:lnTo>
                    <a:pt x="543758" y="359203"/>
                  </a:lnTo>
                  <a:lnTo>
                    <a:pt x="542855" y="359225"/>
                  </a:lnTo>
                  <a:lnTo>
                    <a:pt x="540668" y="359279"/>
                  </a:lnTo>
                  <a:lnTo>
                    <a:pt x="537218" y="357577"/>
                  </a:lnTo>
                  <a:lnTo>
                    <a:pt x="534982" y="355706"/>
                  </a:lnTo>
                  <a:lnTo>
                    <a:pt x="534713" y="354871"/>
                  </a:lnTo>
                  <a:lnTo>
                    <a:pt x="531815" y="350352"/>
                  </a:lnTo>
                  <a:lnTo>
                    <a:pt x="531544" y="350158"/>
                  </a:lnTo>
                  <a:lnTo>
                    <a:pt x="531383" y="350120"/>
                  </a:lnTo>
                  <a:lnTo>
                    <a:pt x="531131" y="350122"/>
                  </a:lnTo>
                  <a:lnTo>
                    <a:pt x="529054" y="351138"/>
                  </a:lnTo>
                  <a:lnTo>
                    <a:pt x="527643" y="351050"/>
                  </a:lnTo>
                  <a:lnTo>
                    <a:pt x="526184" y="350960"/>
                  </a:lnTo>
                  <a:lnTo>
                    <a:pt x="521803" y="349374"/>
                  </a:lnTo>
                  <a:lnTo>
                    <a:pt x="521459" y="348938"/>
                  </a:lnTo>
                  <a:lnTo>
                    <a:pt x="521752" y="347630"/>
                  </a:lnTo>
                  <a:lnTo>
                    <a:pt x="521341" y="347012"/>
                  </a:lnTo>
                  <a:lnTo>
                    <a:pt x="520841" y="346982"/>
                  </a:lnTo>
                  <a:lnTo>
                    <a:pt x="519813" y="347797"/>
                  </a:lnTo>
                  <a:lnTo>
                    <a:pt x="519231" y="347774"/>
                  </a:lnTo>
                  <a:lnTo>
                    <a:pt x="517149" y="345810"/>
                  </a:lnTo>
                  <a:lnTo>
                    <a:pt x="516625" y="345407"/>
                  </a:lnTo>
                  <a:lnTo>
                    <a:pt x="514811" y="345041"/>
                  </a:lnTo>
                  <a:lnTo>
                    <a:pt x="514134" y="345194"/>
                  </a:lnTo>
                  <a:lnTo>
                    <a:pt x="513614" y="346280"/>
                  </a:lnTo>
                  <a:lnTo>
                    <a:pt x="512481" y="346973"/>
                  </a:lnTo>
                  <a:lnTo>
                    <a:pt x="511491" y="346768"/>
                  </a:lnTo>
                  <a:lnTo>
                    <a:pt x="510348" y="347905"/>
                  </a:lnTo>
                  <a:lnTo>
                    <a:pt x="508782" y="350172"/>
                  </a:lnTo>
                  <a:lnTo>
                    <a:pt x="508457" y="350735"/>
                  </a:lnTo>
                  <a:lnTo>
                    <a:pt x="508556" y="351485"/>
                  </a:lnTo>
                  <a:lnTo>
                    <a:pt x="508710" y="352648"/>
                  </a:lnTo>
                  <a:lnTo>
                    <a:pt x="507802" y="354724"/>
                  </a:lnTo>
                  <a:lnTo>
                    <a:pt x="506801" y="358014"/>
                  </a:lnTo>
                  <a:lnTo>
                    <a:pt x="506793" y="359672"/>
                  </a:lnTo>
                  <a:lnTo>
                    <a:pt x="505763" y="362864"/>
                  </a:lnTo>
                  <a:lnTo>
                    <a:pt x="505581" y="363428"/>
                  </a:lnTo>
                  <a:lnTo>
                    <a:pt x="504926" y="363602"/>
                  </a:lnTo>
                  <a:lnTo>
                    <a:pt x="504775" y="363642"/>
                  </a:lnTo>
                  <a:lnTo>
                    <a:pt x="503574" y="363445"/>
                  </a:lnTo>
                  <a:lnTo>
                    <a:pt x="502294" y="363236"/>
                  </a:lnTo>
                  <a:lnTo>
                    <a:pt x="499544" y="361846"/>
                  </a:lnTo>
                  <a:lnTo>
                    <a:pt x="495972" y="361442"/>
                  </a:lnTo>
                  <a:lnTo>
                    <a:pt x="494822" y="361298"/>
                  </a:lnTo>
                  <a:lnTo>
                    <a:pt x="493303" y="360929"/>
                  </a:lnTo>
                  <a:lnTo>
                    <a:pt x="492161" y="360652"/>
                  </a:lnTo>
                  <a:lnTo>
                    <a:pt x="491857" y="360667"/>
                  </a:lnTo>
                  <a:lnTo>
                    <a:pt x="489821" y="360780"/>
                  </a:lnTo>
                  <a:lnTo>
                    <a:pt x="489266" y="361245"/>
                  </a:lnTo>
                  <a:lnTo>
                    <a:pt x="489233" y="362115"/>
                  </a:lnTo>
                  <a:lnTo>
                    <a:pt x="489176" y="363610"/>
                  </a:lnTo>
                  <a:lnTo>
                    <a:pt x="487490" y="364760"/>
                  </a:lnTo>
                  <a:lnTo>
                    <a:pt x="486269" y="365593"/>
                  </a:lnTo>
                  <a:lnTo>
                    <a:pt x="485805" y="365909"/>
                  </a:lnTo>
                  <a:lnTo>
                    <a:pt x="485019" y="366028"/>
                  </a:lnTo>
                  <a:lnTo>
                    <a:pt x="484295" y="365790"/>
                  </a:lnTo>
                  <a:lnTo>
                    <a:pt x="483549" y="364881"/>
                  </a:lnTo>
                  <a:lnTo>
                    <a:pt x="483225" y="364486"/>
                  </a:lnTo>
                  <a:lnTo>
                    <a:pt x="482407" y="364288"/>
                  </a:lnTo>
                  <a:lnTo>
                    <a:pt x="481553" y="365020"/>
                  </a:lnTo>
                  <a:lnTo>
                    <a:pt x="481023" y="365474"/>
                  </a:lnTo>
                  <a:lnTo>
                    <a:pt x="479780" y="365972"/>
                  </a:lnTo>
                  <a:lnTo>
                    <a:pt x="479544" y="366067"/>
                  </a:lnTo>
                  <a:lnTo>
                    <a:pt x="478329" y="365912"/>
                  </a:lnTo>
                  <a:lnTo>
                    <a:pt x="476294" y="366470"/>
                  </a:lnTo>
                  <a:lnTo>
                    <a:pt x="475044" y="368348"/>
                  </a:lnTo>
                  <a:lnTo>
                    <a:pt x="474057" y="368725"/>
                  </a:lnTo>
                  <a:lnTo>
                    <a:pt x="472049" y="368791"/>
                  </a:lnTo>
                  <a:lnTo>
                    <a:pt x="470031" y="368431"/>
                  </a:lnTo>
                  <a:lnTo>
                    <a:pt x="469252" y="367844"/>
                  </a:lnTo>
                  <a:lnTo>
                    <a:pt x="468772" y="367483"/>
                  </a:lnTo>
                  <a:lnTo>
                    <a:pt x="467967" y="368083"/>
                  </a:lnTo>
                  <a:lnTo>
                    <a:pt x="467802" y="368382"/>
                  </a:lnTo>
                  <a:lnTo>
                    <a:pt x="466546" y="370649"/>
                  </a:lnTo>
                  <a:lnTo>
                    <a:pt x="466278" y="373090"/>
                  </a:lnTo>
                  <a:lnTo>
                    <a:pt x="465595" y="374347"/>
                  </a:lnTo>
                  <a:lnTo>
                    <a:pt x="465228" y="375024"/>
                  </a:lnTo>
                  <a:lnTo>
                    <a:pt x="465102" y="376742"/>
                  </a:lnTo>
                  <a:lnTo>
                    <a:pt x="465860" y="378128"/>
                  </a:lnTo>
                  <a:lnTo>
                    <a:pt x="465299" y="378772"/>
                  </a:lnTo>
                  <a:lnTo>
                    <a:pt x="463546" y="380783"/>
                  </a:lnTo>
                  <a:lnTo>
                    <a:pt x="461876" y="382698"/>
                  </a:lnTo>
                  <a:lnTo>
                    <a:pt x="460230" y="383816"/>
                  </a:lnTo>
                  <a:lnTo>
                    <a:pt x="459572" y="385345"/>
                  </a:lnTo>
                  <a:lnTo>
                    <a:pt x="459772" y="386058"/>
                  </a:lnTo>
                  <a:lnTo>
                    <a:pt x="460038" y="387006"/>
                  </a:lnTo>
                  <a:lnTo>
                    <a:pt x="459836" y="390729"/>
                  </a:lnTo>
                  <a:lnTo>
                    <a:pt x="459032" y="391732"/>
                  </a:lnTo>
                  <a:lnTo>
                    <a:pt x="457625" y="390931"/>
                  </a:lnTo>
                  <a:lnTo>
                    <a:pt x="457011" y="390834"/>
                  </a:lnTo>
                  <a:lnTo>
                    <a:pt x="456165" y="391430"/>
                  </a:lnTo>
                  <a:lnTo>
                    <a:pt x="456348" y="392005"/>
                  </a:lnTo>
                  <a:lnTo>
                    <a:pt x="456955" y="393916"/>
                  </a:lnTo>
                  <a:lnTo>
                    <a:pt x="456452" y="395071"/>
                  </a:lnTo>
                  <a:lnTo>
                    <a:pt x="456107" y="395030"/>
                  </a:lnTo>
                  <a:lnTo>
                    <a:pt x="455438" y="394951"/>
                  </a:lnTo>
                  <a:lnTo>
                    <a:pt x="455129" y="396752"/>
                  </a:lnTo>
                  <a:lnTo>
                    <a:pt x="454975" y="397649"/>
                  </a:lnTo>
                  <a:lnTo>
                    <a:pt x="455209" y="398350"/>
                  </a:lnTo>
                  <a:lnTo>
                    <a:pt x="455766" y="398943"/>
                  </a:lnTo>
                  <a:lnTo>
                    <a:pt x="453081" y="401316"/>
                  </a:lnTo>
                  <a:lnTo>
                    <a:pt x="451140" y="403032"/>
                  </a:lnTo>
                  <a:lnTo>
                    <a:pt x="450941" y="403209"/>
                  </a:lnTo>
                  <a:lnTo>
                    <a:pt x="451118" y="407813"/>
                  </a:lnTo>
                  <a:lnTo>
                    <a:pt x="450260" y="409636"/>
                  </a:lnTo>
                  <a:lnTo>
                    <a:pt x="449177" y="412716"/>
                  </a:lnTo>
                  <a:lnTo>
                    <a:pt x="448781" y="413842"/>
                  </a:lnTo>
                  <a:lnTo>
                    <a:pt x="448056" y="415905"/>
                  </a:lnTo>
                  <a:lnTo>
                    <a:pt x="447853" y="417719"/>
                  </a:lnTo>
                  <a:lnTo>
                    <a:pt x="448108" y="418636"/>
                  </a:lnTo>
                  <a:lnTo>
                    <a:pt x="448525" y="420135"/>
                  </a:lnTo>
                  <a:lnTo>
                    <a:pt x="448802" y="422472"/>
                  </a:lnTo>
                  <a:lnTo>
                    <a:pt x="448886" y="423177"/>
                  </a:lnTo>
                  <a:lnTo>
                    <a:pt x="447949" y="424818"/>
                  </a:lnTo>
                  <a:lnTo>
                    <a:pt x="447836" y="425014"/>
                  </a:lnTo>
                  <a:lnTo>
                    <a:pt x="446787" y="426852"/>
                  </a:lnTo>
                  <a:lnTo>
                    <a:pt x="446569" y="429163"/>
                  </a:lnTo>
                  <a:lnTo>
                    <a:pt x="446496" y="429939"/>
                  </a:lnTo>
                  <a:lnTo>
                    <a:pt x="444087" y="430971"/>
                  </a:lnTo>
                  <a:lnTo>
                    <a:pt x="442763" y="430898"/>
                  </a:lnTo>
                  <a:lnTo>
                    <a:pt x="442114" y="430578"/>
                  </a:lnTo>
                  <a:lnTo>
                    <a:pt x="441769" y="430697"/>
                  </a:lnTo>
                  <a:lnTo>
                    <a:pt x="441226" y="431554"/>
                  </a:lnTo>
                  <a:lnTo>
                    <a:pt x="441468" y="432274"/>
                  </a:lnTo>
                  <a:lnTo>
                    <a:pt x="441734" y="433067"/>
                  </a:lnTo>
                  <a:lnTo>
                    <a:pt x="440350" y="437826"/>
                  </a:lnTo>
                  <a:lnTo>
                    <a:pt x="440514" y="439500"/>
                  </a:lnTo>
                  <a:lnTo>
                    <a:pt x="440630" y="440681"/>
                  </a:lnTo>
                  <a:lnTo>
                    <a:pt x="440281" y="441467"/>
                  </a:lnTo>
                  <a:lnTo>
                    <a:pt x="438782" y="442715"/>
                  </a:lnTo>
                  <a:lnTo>
                    <a:pt x="438716" y="443149"/>
                  </a:lnTo>
                  <a:lnTo>
                    <a:pt x="438304" y="445876"/>
                  </a:lnTo>
                  <a:lnTo>
                    <a:pt x="438706" y="446849"/>
                  </a:lnTo>
                  <a:lnTo>
                    <a:pt x="440685" y="448218"/>
                  </a:lnTo>
                  <a:lnTo>
                    <a:pt x="441561" y="448151"/>
                  </a:lnTo>
                  <a:lnTo>
                    <a:pt x="442829" y="448866"/>
                  </a:lnTo>
                  <a:lnTo>
                    <a:pt x="442900" y="449197"/>
                  </a:lnTo>
                  <a:lnTo>
                    <a:pt x="443244" y="450794"/>
                  </a:lnTo>
                  <a:lnTo>
                    <a:pt x="443383" y="451601"/>
                  </a:lnTo>
                  <a:lnTo>
                    <a:pt x="441965" y="453246"/>
                  </a:lnTo>
                  <a:lnTo>
                    <a:pt x="440405" y="454203"/>
                  </a:lnTo>
                  <a:lnTo>
                    <a:pt x="439218" y="454195"/>
                  </a:lnTo>
                  <a:lnTo>
                    <a:pt x="437941" y="452498"/>
                  </a:lnTo>
                  <a:lnTo>
                    <a:pt x="437750" y="452529"/>
                  </a:lnTo>
                  <a:lnTo>
                    <a:pt x="437481" y="452631"/>
                  </a:lnTo>
                  <a:lnTo>
                    <a:pt x="437067" y="453102"/>
                  </a:lnTo>
                  <a:lnTo>
                    <a:pt x="437098" y="453664"/>
                  </a:lnTo>
                  <a:lnTo>
                    <a:pt x="437150" y="453886"/>
                  </a:lnTo>
                  <a:lnTo>
                    <a:pt x="437238" y="454066"/>
                  </a:lnTo>
                  <a:lnTo>
                    <a:pt x="437507" y="454620"/>
                  </a:lnTo>
                  <a:lnTo>
                    <a:pt x="437237" y="455605"/>
                  </a:lnTo>
                  <a:lnTo>
                    <a:pt x="436870" y="456944"/>
                  </a:lnTo>
                  <a:lnTo>
                    <a:pt x="436814" y="457150"/>
                  </a:lnTo>
                  <a:lnTo>
                    <a:pt x="435820" y="456658"/>
                  </a:lnTo>
                  <a:lnTo>
                    <a:pt x="434896" y="456595"/>
                  </a:lnTo>
                  <a:lnTo>
                    <a:pt x="433304" y="457456"/>
                  </a:lnTo>
                  <a:lnTo>
                    <a:pt x="433013" y="458764"/>
                  </a:lnTo>
                  <a:lnTo>
                    <a:pt x="432530" y="459405"/>
                  </a:lnTo>
                  <a:lnTo>
                    <a:pt x="432195" y="459491"/>
                  </a:lnTo>
                  <a:lnTo>
                    <a:pt x="429083" y="457887"/>
                  </a:lnTo>
                  <a:lnTo>
                    <a:pt x="428535" y="458060"/>
                  </a:lnTo>
                  <a:lnTo>
                    <a:pt x="427468" y="458435"/>
                  </a:lnTo>
                  <a:lnTo>
                    <a:pt x="426864" y="458952"/>
                  </a:lnTo>
                  <a:lnTo>
                    <a:pt x="426418" y="460082"/>
                  </a:lnTo>
                  <a:lnTo>
                    <a:pt x="426730" y="461945"/>
                  </a:lnTo>
                  <a:lnTo>
                    <a:pt x="425856" y="463728"/>
                  </a:lnTo>
                  <a:lnTo>
                    <a:pt x="425515" y="463870"/>
                  </a:lnTo>
                  <a:lnTo>
                    <a:pt x="425089" y="464048"/>
                  </a:lnTo>
                  <a:lnTo>
                    <a:pt x="424835" y="465751"/>
                  </a:lnTo>
                  <a:lnTo>
                    <a:pt x="424226" y="467711"/>
                  </a:lnTo>
                  <a:lnTo>
                    <a:pt x="423977" y="467914"/>
                  </a:lnTo>
                  <a:lnTo>
                    <a:pt x="422948" y="468753"/>
                  </a:lnTo>
                  <a:lnTo>
                    <a:pt x="421901" y="469607"/>
                  </a:lnTo>
                  <a:lnTo>
                    <a:pt x="421860" y="470707"/>
                  </a:lnTo>
                  <a:lnTo>
                    <a:pt x="421757" y="470941"/>
                  </a:lnTo>
                  <a:lnTo>
                    <a:pt x="421551" y="471410"/>
                  </a:lnTo>
                  <a:lnTo>
                    <a:pt x="420935" y="472009"/>
                  </a:lnTo>
                  <a:lnTo>
                    <a:pt x="419811" y="472275"/>
                  </a:lnTo>
                  <a:lnTo>
                    <a:pt x="419002" y="472466"/>
                  </a:lnTo>
                  <a:lnTo>
                    <a:pt x="418201" y="472889"/>
                  </a:lnTo>
                  <a:lnTo>
                    <a:pt x="417534" y="473242"/>
                  </a:lnTo>
                  <a:lnTo>
                    <a:pt x="416538" y="473768"/>
                  </a:lnTo>
                  <a:lnTo>
                    <a:pt x="416285" y="474226"/>
                  </a:lnTo>
                  <a:lnTo>
                    <a:pt x="416245" y="475225"/>
                  </a:lnTo>
                  <a:lnTo>
                    <a:pt x="416222" y="475797"/>
                  </a:lnTo>
                  <a:lnTo>
                    <a:pt x="414269" y="477720"/>
                  </a:lnTo>
                  <a:lnTo>
                    <a:pt x="413190" y="478784"/>
                  </a:lnTo>
                  <a:lnTo>
                    <a:pt x="413048" y="480133"/>
                  </a:lnTo>
                  <a:lnTo>
                    <a:pt x="412896" y="481580"/>
                  </a:lnTo>
                  <a:lnTo>
                    <a:pt x="413098" y="483175"/>
                  </a:lnTo>
                  <a:lnTo>
                    <a:pt x="413176" y="483797"/>
                  </a:lnTo>
                  <a:lnTo>
                    <a:pt x="413016" y="485221"/>
                  </a:lnTo>
                  <a:lnTo>
                    <a:pt x="412213" y="485922"/>
                  </a:lnTo>
                  <a:lnTo>
                    <a:pt x="410992" y="488135"/>
                  </a:lnTo>
                  <a:lnTo>
                    <a:pt x="411421" y="490032"/>
                  </a:lnTo>
                  <a:lnTo>
                    <a:pt x="411182" y="490585"/>
                  </a:lnTo>
                  <a:lnTo>
                    <a:pt x="409761" y="491077"/>
                  </a:lnTo>
                  <a:lnTo>
                    <a:pt x="408701" y="490849"/>
                  </a:lnTo>
                  <a:lnTo>
                    <a:pt x="407621" y="491735"/>
                  </a:lnTo>
                  <a:lnTo>
                    <a:pt x="405890" y="492588"/>
                  </a:lnTo>
                  <a:lnTo>
                    <a:pt x="404955" y="492707"/>
                  </a:lnTo>
                  <a:lnTo>
                    <a:pt x="404689" y="492398"/>
                  </a:lnTo>
                  <a:lnTo>
                    <a:pt x="404648" y="491612"/>
                  </a:lnTo>
                  <a:lnTo>
                    <a:pt x="403600" y="491340"/>
                  </a:lnTo>
                  <a:lnTo>
                    <a:pt x="402521" y="491060"/>
                  </a:lnTo>
                  <a:lnTo>
                    <a:pt x="400833" y="490623"/>
                  </a:lnTo>
                  <a:lnTo>
                    <a:pt x="399263" y="490216"/>
                  </a:lnTo>
                  <a:lnTo>
                    <a:pt x="396556" y="489680"/>
                  </a:lnTo>
                  <a:lnTo>
                    <a:pt x="395213" y="491154"/>
                  </a:lnTo>
                  <a:lnTo>
                    <a:pt x="394435" y="491383"/>
                  </a:lnTo>
                  <a:lnTo>
                    <a:pt x="394110" y="491311"/>
                  </a:lnTo>
                  <a:lnTo>
                    <a:pt x="393912" y="491267"/>
                  </a:lnTo>
                  <a:lnTo>
                    <a:pt x="393556" y="490647"/>
                  </a:lnTo>
                  <a:lnTo>
                    <a:pt x="393378" y="490334"/>
                  </a:lnTo>
                  <a:lnTo>
                    <a:pt x="392468" y="489839"/>
                  </a:lnTo>
                  <a:lnTo>
                    <a:pt x="391731" y="489762"/>
                  </a:lnTo>
                  <a:lnTo>
                    <a:pt x="391119" y="490208"/>
                  </a:lnTo>
                  <a:lnTo>
                    <a:pt x="390912" y="490665"/>
                  </a:lnTo>
                  <a:lnTo>
                    <a:pt x="390741" y="490964"/>
                  </a:lnTo>
                  <a:lnTo>
                    <a:pt x="389765" y="491074"/>
                  </a:lnTo>
                  <a:lnTo>
                    <a:pt x="389605" y="490793"/>
                  </a:lnTo>
                  <a:lnTo>
                    <a:pt x="389304" y="490264"/>
                  </a:lnTo>
                  <a:lnTo>
                    <a:pt x="389150" y="489145"/>
                  </a:lnTo>
                  <a:lnTo>
                    <a:pt x="388720" y="488218"/>
                  </a:lnTo>
                  <a:lnTo>
                    <a:pt x="387768" y="487446"/>
                  </a:lnTo>
                  <a:lnTo>
                    <a:pt x="387018" y="487119"/>
                  </a:lnTo>
                  <a:lnTo>
                    <a:pt x="385648" y="486520"/>
                  </a:lnTo>
                  <a:lnTo>
                    <a:pt x="385329" y="486262"/>
                  </a:lnTo>
                  <a:lnTo>
                    <a:pt x="384223" y="485366"/>
                  </a:lnTo>
                  <a:lnTo>
                    <a:pt x="383313" y="484629"/>
                  </a:lnTo>
                  <a:lnTo>
                    <a:pt x="383067" y="483779"/>
                  </a:lnTo>
                  <a:lnTo>
                    <a:pt x="383084" y="483480"/>
                  </a:lnTo>
                  <a:lnTo>
                    <a:pt x="383128" y="482737"/>
                  </a:lnTo>
                  <a:lnTo>
                    <a:pt x="382821" y="481695"/>
                  </a:lnTo>
                  <a:lnTo>
                    <a:pt x="381961" y="481463"/>
                  </a:lnTo>
                  <a:lnTo>
                    <a:pt x="381131" y="482081"/>
                  </a:lnTo>
                  <a:lnTo>
                    <a:pt x="380750" y="483522"/>
                  </a:lnTo>
                  <a:lnTo>
                    <a:pt x="380132" y="484678"/>
                  </a:lnTo>
                  <a:lnTo>
                    <a:pt x="379302" y="485092"/>
                  </a:lnTo>
                  <a:lnTo>
                    <a:pt x="376696" y="484225"/>
                  </a:lnTo>
                  <a:lnTo>
                    <a:pt x="376182" y="483969"/>
                  </a:lnTo>
                  <a:lnTo>
                    <a:pt x="374380" y="483071"/>
                  </a:lnTo>
                  <a:lnTo>
                    <a:pt x="373982" y="482874"/>
                  </a:lnTo>
                  <a:lnTo>
                    <a:pt x="370788" y="481283"/>
                  </a:lnTo>
                  <a:lnTo>
                    <a:pt x="370435" y="480450"/>
                  </a:lnTo>
                  <a:lnTo>
                    <a:pt x="369893" y="479171"/>
                  </a:lnTo>
                  <a:lnTo>
                    <a:pt x="369261" y="478646"/>
                  </a:lnTo>
                  <a:lnTo>
                    <a:pt x="367944" y="477551"/>
                  </a:lnTo>
                  <a:lnTo>
                    <a:pt x="367516" y="477195"/>
                  </a:lnTo>
                  <a:lnTo>
                    <a:pt x="366952" y="477011"/>
                  </a:lnTo>
                  <a:lnTo>
                    <a:pt x="366564" y="477160"/>
                  </a:lnTo>
                  <a:lnTo>
                    <a:pt x="366199" y="477300"/>
                  </a:lnTo>
                  <a:lnTo>
                    <a:pt x="365426" y="476906"/>
                  </a:lnTo>
                  <a:lnTo>
                    <a:pt x="365155" y="476276"/>
                  </a:lnTo>
                  <a:lnTo>
                    <a:pt x="365150" y="475986"/>
                  </a:lnTo>
                  <a:lnTo>
                    <a:pt x="365134" y="474937"/>
                  </a:lnTo>
                  <a:lnTo>
                    <a:pt x="364695" y="474071"/>
                  </a:lnTo>
                  <a:lnTo>
                    <a:pt x="363450" y="472794"/>
                  </a:lnTo>
                  <a:lnTo>
                    <a:pt x="362040" y="470478"/>
                  </a:lnTo>
                  <a:lnTo>
                    <a:pt x="361314" y="469285"/>
                  </a:lnTo>
                  <a:lnTo>
                    <a:pt x="361015" y="468795"/>
                  </a:lnTo>
                  <a:lnTo>
                    <a:pt x="360636" y="468753"/>
                  </a:lnTo>
                  <a:lnTo>
                    <a:pt x="359726" y="468652"/>
                  </a:lnTo>
                  <a:lnTo>
                    <a:pt x="358247" y="468487"/>
                  </a:lnTo>
                  <a:lnTo>
                    <a:pt x="358298" y="467852"/>
                  </a:lnTo>
                  <a:lnTo>
                    <a:pt x="358407" y="466472"/>
                  </a:lnTo>
                  <a:lnTo>
                    <a:pt x="358159" y="465804"/>
                  </a:lnTo>
                  <a:lnTo>
                    <a:pt x="356354" y="464617"/>
                  </a:lnTo>
                  <a:lnTo>
                    <a:pt x="354713" y="463539"/>
                  </a:lnTo>
                  <a:lnTo>
                    <a:pt x="353665" y="463015"/>
                  </a:lnTo>
                  <a:lnTo>
                    <a:pt x="352107" y="463485"/>
                  </a:lnTo>
                  <a:lnTo>
                    <a:pt x="351146" y="463776"/>
                  </a:lnTo>
                  <a:lnTo>
                    <a:pt x="349610" y="463732"/>
                  </a:lnTo>
                  <a:lnTo>
                    <a:pt x="349458" y="463712"/>
                  </a:lnTo>
                  <a:lnTo>
                    <a:pt x="348621" y="462954"/>
                  </a:lnTo>
                  <a:lnTo>
                    <a:pt x="347653" y="462077"/>
                  </a:lnTo>
                  <a:lnTo>
                    <a:pt x="347465" y="461767"/>
                  </a:lnTo>
                  <a:lnTo>
                    <a:pt x="347122" y="461204"/>
                  </a:lnTo>
                  <a:lnTo>
                    <a:pt x="345310" y="461625"/>
                  </a:lnTo>
                  <a:lnTo>
                    <a:pt x="344676" y="461772"/>
                  </a:lnTo>
                  <a:lnTo>
                    <a:pt x="343541" y="462036"/>
                  </a:lnTo>
                  <a:lnTo>
                    <a:pt x="342578" y="462260"/>
                  </a:lnTo>
                  <a:lnTo>
                    <a:pt x="341601" y="461678"/>
                  </a:lnTo>
                  <a:lnTo>
                    <a:pt x="341132" y="460663"/>
                  </a:lnTo>
                  <a:lnTo>
                    <a:pt x="340692" y="460365"/>
                  </a:lnTo>
                  <a:lnTo>
                    <a:pt x="339718" y="460049"/>
                  </a:lnTo>
                  <a:lnTo>
                    <a:pt x="339463" y="459966"/>
                  </a:lnTo>
                  <a:lnTo>
                    <a:pt x="336986" y="459171"/>
                  </a:lnTo>
                  <a:lnTo>
                    <a:pt x="336819" y="459198"/>
                  </a:lnTo>
                  <a:lnTo>
                    <a:pt x="335887" y="459347"/>
                  </a:lnTo>
                  <a:lnTo>
                    <a:pt x="335629" y="459193"/>
                  </a:lnTo>
                  <a:lnTo>
                    <a:pt x="333756" y="458076"/>
                  </a:lnTo>
                  <a:lnTo>
                    <a:pt x="332336" y="457024"/>
                  </a:lnTo>
                  <a:lnTo>
                    <a:pt x="331404" y="455874"/>
                  </a:lnTo>
                  <a:lnTo>
                    <a:pt x="330079" y="454237"/>
                  </a:lnTo>
                  <a:lnTo>
                    <a:pt x="328948" y="452488"/>
                  </a:lnTo>
                  <a:lnTo>
                    <a:pt x="328384" y="451617"/>
                  </a:lnTo>
                  <a:lnTo>
                    <a:pt x="328296" y="451482"/>
                  </a:lnTo>
                  <a:lnTo>
                    <a:pt x="326661" y="451186"/>
                  </a:lnTo>
                  <a:lnTo>
                    <a:pt x="325489" y="450389"/>
                  </a:lnTo>
                  <a:lnTo>
                    <a:pt x="325170" y="448748"/>
                  </a:lnTo>
                  <a:lnTo>
                    <a:pt x="325136" y="448570"/>
                  </a:lnTo>
                  <a:lnTo>
                    <a:pt x="324966" y="447699"/>
                  </a:lnTo>
                  <a:lnTo>
                    <a:pt x="324012" y="446284"/>
                  </a:lnTo>
                  <a:lnTo>
                    <a:pt x="323537" y="445994"/>
                  </a:lnTo>
                  <a:lnTo>
                    <a:pt x="323243" y="445814"/>
                  </a:lnTo>
                  <a:lnTo>
                    <a:pt x="321457" y="444723"/>
                  </a:lnTo>
                  <a:lnTo>
                    <a:pt x="320437" y="444100"/>
                  </a:lnTo>
                  <a:lnTo>
                    <a:pt x="320176" y="443988"/>
                  </a:lnTo>
                  <a:lnTo>
                    <a:pt x="317633" y="442900"/>
                  </a:lnTo>
                  <a:lnTo>
                    <a:pt x="315226" y="442323"/>
                  </a:lnTo>
                  <a:lnTo>
                    <a:pt x="312156" y="441817"/>
                  </a:lnTo>
                  <a:lnTo>
                    <a:pt x="310083" y="441870"/>
                  </a:lnTo>
                  <a:lnTo>
                    <a:pt x="308320" y="441916"/>
                  </a:lnTo>
                  <a:lnTo>
                    <a:pt x="307197" y="441661"/>
                  </a:lnTo>
                  <a:lnTo>
                    <a:pt x="307203" y="440980"/>
                  </a:lnTo>
                  <a:lnTo>
                    <a:pt x="306411" y="440361"/>
                  </a:lnTo>
                  <a:lnTo>
                    <a:pt x="303987" y="440193"/>
                  </a:lnTo>
                  <a:lnTo>
                    <a:pt x="301126" y="439601"/>
                  </a:lnTo>
                  <a:lnTo>
                    <a:pt x="299903" y="440019"/>
                  </a:lnTo>
                  <a:lnTo>
                    <a:pt x="298839" y="439507"/>
                  </a:lnTo>
                  <a:lnTo>
                    <a:pt x="296854" y="438552"/>
                  </a:lnTo>
                  <a:lnTo>
                    <a:pt x="291741" y="436092"/>
                  </a:lnTo>
                  <a:lnTo>
                    <a:pt x="290611" y="435211"/>
                  </a:lnTo>
                  <a:lnTo>
                    <a:pt x="289499" y="434343"/>
                  </a:lnTo>
                  <a:lnTo>
                    <a:pt x="289380" y="433729"/>
                  </a:lnTo>
                  <a:lnTo>
                    <a:pt x="289285" y="433240"/>
                  </a:lnTo>
                  <a:lnTo>
                    <a:pt x="287774" y="432489"/>
                  </a:lnTo>
                  <a:lnTo>
                    <a:pt x="286867" y="432039"/>
                  </a:lnTo>
                  <a:lnTo>
                    <a:pt x="286009" y="431844"/>
                  </a:lnTo>
                  <a:lnTo>
                    <a:pt x="284912" y="430637"/>
                  </a:lnTo>
                  <a:lnTo>
                    <a:pt x="284614" y="429623"/>
                  </a:lnTo>
                  <a:lnTo>
                    <a:pt x="283960" y="428512"/>
                  </a:lnTo>
                  <a:lnTo>
                    <a:pt x="282912" y="427476"/>
                  </a:lnTo>
                  <a:lnTo>
                    <a:pt x="280787" y="426381"/>
                  </a:lnTo>
                  <a:lnTo>
                    <a:pt x="280451" y="426208"/>
                  </a:lnTo>
                  <a:lnTo>
                    <a:pt x="279499" y="426053"/>
                  </a:lnTo>
                  <a:lnTo>
                    <a:pt x="279058" y="425982"/>
                  </a:lnTo>
                  <a:lnTo>
                    <a:pt x="278093" y="425825"/>
                  </a:lnTo>
                  <a:lnTo>
                    <a:pt x="277428" y="425238"/>
                  </a:lnTo>
                  <a:lnTo>
                    <a:pt x="277066" y="424918"/>
                  </a:lnTo>
                  <a:lnTo>
                    <a:pt x="276315" y="424255"/>
                  </a:lnTo>
                  <a:lnTo>
                    <a:pt x="275131" y="423210"/>
                  </a:lnTo>
                  <a:lnTo>
                    <a:pt x="273383" y="421029"/>
                  </a:lnTo>
                  <a:lnTo>
                    <a:pt x="273227" y="418833"/>
                  </a:lnTo>
                  <a:lnTo>
                    <a:pt x="273126" y="418690"/>
                  </a:lnTo>
                  <a:lnTo>
                    <a:pt x="271321" y="416129"/>
                  </a:lnTo>
                  <a:lnTo>
                    <a:pt x="269741" y="415265"/>
                  </a:lnTo>
                  <a:lnTo>
                    <a:pt x="269180" y="414575"/>
                  </a:lnTo>
                  <a:lnTo>
                    <a:pt x="268996" y="413960"/>
                  </a:lnTo>
                  <a:lnTo>
                    <a:pt x="269026" y="413064"/>
                  </a:lnTo>
                  <a:lnTo>
                    <a:pt x="269088" y="411229"/>
                  </a:lnTo>
                  <a:lnTo>
                    <a:pt x="268712" y="410909"/>
                  </a:lnTo>
                  <a:lnTo>
                    <a:pt x="268139" y="410421"/>
                  </a:lnTo>
                  <a:lnTo>
                    <a:pt x="267235" y="410011"/>
                  </a:lnTo>
                  <a:lnTo>
                    <a:pt x="267037" y="409921"/>
                  </a:lnTo>
                  <a:lnTo>
                    <a:pt x="266423" y="409028"/>
                  </a:lnTo>
                  <a:lnTo>
                    <a:pt x="266466" y="408021"/>
                  </a:lnTo>
                  <a:lnTo>
                    <a:pt x="266161" y="407369"/>
                  </a:lnTo>
                  <a:lnTo>
                    <a:pt x="265842" y="407161"/>
                  </a:lnTo>
                  <a:lnTo>
                    <a:pt x="264734" y="406439"/>
                  </a:lnTo>
                  <a:lnTo>
                    <a:pt x="263749" y="405797"/>
                  </a:lnTo>
                  <a:lnTo>
                    <a:pt x="262996" y="405306"/>
                  </a:lnTo>
                  <a:lnTo>
                    <a:pt x="262816" y="405038"/>
                  </a:lnTo>
                  <a:lnTo>
                    <a:pt x="262496" y="404562"/>
                  </a:lnTo>
                  <a:lnTo>
                    <a:pt x="262014" y="404422"/>
                  </a:lnTo>
                  <a:lnTo>
                    <a:pt x="261147" y="404169"/>
                  </a:lnTo>
                  <a:lnTo>
                    <a:pt x="258699" y="403458"/>
                  </a:lnTo>
                  <a:lnTo>
                    <a:pt x="256994" y="402962"/>
                  </a:lnTo>
                  <a:lnTo>
                    <a:pt x="256714" y="402880"/>
                  </a:lnTo>
                  <a:lnTo>
                    <a:pt x="256343" y="402699"/>
                  </a:lnTo>
                  <a:lnTo>
                    <a:pt x="255515" y="402295"/>
                  </a:lnTo>
                  <a:lnTo>
                    <a:pt x="255173" y="402557"/>
                  </a:lnTo>
                  <a:lnTo>
                    <a:pt x="254457" y="403107"/>
                  </a:lnTo>
                  <a:lnTo>
                    <a:pt x="254296" y="403230"/>
                  </a:lnTo>
                  <a:lnTo>
                    <a:pt x="253348" y="403673"/>
                  </a:lnTo>
                  <a:lnTo>
                    <a:pt x="253192" y="403643"/>
                  </a:lnTo>
                  <a:lnTo>
                    <a:pt x="252920" y="403591"/>
                  </a:lnTo>
                  <a:lnTo>
                    <a:pt x="252237" y="402992"/>
                  </a:lnTo>
                  <a:lnTo>
                    <a:pt x="248639" y="399834"/>
                  </a:lnTo>
                  <a:lnTo>
                    <a:pt x="248027" y="399808"/>
                  </a:lnTo>
                  <a:lnTo>
                    <a:pt x="247362" y="399779"/>
                  </a:lnTo>
                  <a:lnTo>
                    <a:pt x="245608" y="397716"/>
                  </a:lnTo>
                  <a:lnTo>
                    <a:pt x="245620" y="397431"/>
                  </a:lnTo>
                  <a:lnTo>
                    <a:pt x="245639" y="396992"/>
                  </a:lnTo>
                  <a:lnTo>
                    <a:pt x="244960" y="395076"/>
                  </a:lnTo>
                  <a:lnTo>
                    <a:pt x="238136" y="389978"/>
                  </a:lnTo>
                  <a:lnTo>
                    <a:pt x="236295" y="389061"/>
                  </a:lnTo>
                  <a:lnTo>
                    <a:pt x="234096" y="386061"/>
                  </a:lnTo>
                  <a:lnTo>
                    <a:pt x="233683" y="385740"/>
                  </a:lnTo>
                  <a:lnTo>
                    <a:pt x="232781" y="385040"/>
                  </a:lnTo>
                  <a:lnTo>
                    <a:pt x="232480" y="384888"/>
                  </a:lnTo>
                  <a:lnTo>
                    <a:pt x="231541" y="384412"/>
                  </a:lnTo>
                  <a:lnTo>
                    <a:pt x="230980" y="384128"/>
                  </a:lnTo>
                  <a:lnTo>
                    <a:pt x="230576" y="383553"/>
                  </a:lnTo>
                  <a:lnTo>
                    <a:pt x="230151" y="382949"/>
                  </a:lnTo>
                  <a:lnTo>
                    <a:pt x="229605" y="382173"/>
                  </a:lnTo>
                  <a:lnTo>
                    <a:pt x="227655" y="379398"/>
                  </a:lnTo>
                  <a:lnTo>
                    <a:pt x="227355" y="378971"/>
                  </a:lnTo>
                  <a:lnTo>
                    <a:pt x="226812" y="378199"/>
                  </a:lnTo>
                  <a:lnTo>
                    <a:pt x="226763" y="377808"/>
                  </a:lnTo>
                  <a:lnTo>
                    <a:pt x="226708" y="377377"/>
                  </a:lnTo>
                  <a:lnTo>
                    <a:pt x="227048" y="376832"/>
                  </a:lnTo>
                  <a:lnTo>
                    <a:pt x="227329" y="376381"/>
                  </a:lnTo>
                  <a:lnTo>
                    <a:pt x="227260" y="375862"/>
                  </a:lnTo>
                  <a:lnTo>
                    <a:pt x="227041" y="375402"/>
                  </a:lnTo>
                  <a:lnTo>
                    <a:pt x="226268" y="373777"/>
                  </a:lnTo>
                  <a:lnTo>
                    <a:pt x="225196" y="371522"/>
                  </a:lnTo>
                  <a:lnTo>
                    <a:pt x="224761" y="369229"/>
                  </a:lnTo>
                  <a:lnTo>
                    <a:pt x="224850" y="368101"/>
                  </a:lnTo>
                  <a:lnTo>
                    <a:pt x="224883" y="367683"/>
                  </a:lnTo>
                  <a:lnTo>
                    <a:pt x="224526" y="366966"/>
                  </a:lnTo>
                  <a:lnTo>
                    <a:pt x="223422" y="364707"/>
                  </a:lnTo>
                  <a:lnTo>
                    <a:pt x="223455" y="362846"/>
                  </a:lnTo>
                  <a:lnTo>
                    <a:pt x="222731" y="361494"/>
                  </a:lnTo>
                  <a:lnTo>
                    <a:pt x="220767" y="357826"/>
                  </a:lnTo>
                  <a:lnTo>
                    <a:pt x="219987" y="356369"/>
                  </a:lnTo>
                  <a:lnTo>
                    <a:pt x="219786" y="356541"/>
                  </a:lnTo>
                  <a:lnTo>
                    <a:pt x="219123" y="356251"/>
                  </a:lnTo>
                  <a:lnTo>
                    <a:pt x="217674" y="354853"/>
                  </a:lnTo>
                  <a:lnTo>
                    <a:pt x="217521" y="354303"/>
                  </a:lnTo>
                  <a:lnTo>
                    <a:pt x="217319" y="353578"/>
                  </a:lnTo>
                  <a:lnTo>
                    <a:pt x="217038" y="352571"/>
                  </a:lnTo>
                  <a:lnTo>
                    <a:pt x="216547" y="350812"/>
                  </a:lnTo>
                  <a:lnTo>
                    <a:pt x="215860" y="350685"/>
                  </a:lnTo>
                  <a:lnTo>
                    <a:pt x="215115" y="349369"/>
                  </a:lnTo>
                  <a:lnTo>
                    <a:pt x="215082" y="347732"/>
                  </a:lnTo>
                  <a:lnTo>
                    <a:pt x="214704" y="346576"/>
                  </a:lnTo>
                  <a:lnTo>
                    <a:pt x="213075" y="344935"/>
                  </a:lnTo>
                  <a:lnTo>
                    <a:pt x="211660" y="343510"/>
                  </a:lnTo>
                  <a:lnTo>
                    <a:pt x="211417" y="343083"/>
                  </a:lnTo>
                  <a:lnTo>
                    <a:pt x="211368" y="341545"/>
                  </a:lnTo>
                  <a:lnTo>
                    <a:pt x="210989" y="341198"/>
                  </a:lnTo>
                  <a:lnTo>
                    <a:pt x="210438" y="340692"/>
                  </a:lnTo>
                  <a:lnTo>
                    <a:pt x="209648" y="339968"/>
                  </a:lnTo>
                  <a:lnTo>
                    <a:pt x="208684" y="337764"/>
                  </a:lnTo>
                  <a:lnTo>
                    <a:pt x="208544" y="336552"/>
                  </a:lnTo>
                  <a:lnTo>
                    <a:pt x="208095" y="332652"/>
                  </a:lnTo>
                  <a:lnTo>
                    <a:pt x="208698" y="329531"/>
                  </a:lnTo>
                  <a:lnTo>
                    <a:pt x="208605" y="329237"/>
                  </a:lnTo>
                  <a:lnTo>
                    <a:pt x="207945" y="327145"/>
                  </a:lnTo>
                  <a:lnTo>
                    <a:pt x="207406" y="323077"/>
                  </a:lnTo>
                  <a:lnTo>
                    <a:pt x="206895" y="322406"/>
                  </a:lnTo>
                  <a:lnTo>
                    <a:pt x="205766" y="322041"/>
                  </a:lnTo>
                  <a:lnTo>
                    <a:pt x="205547" y="321571"/>
                  </a:lnTo>
                  <a:lnTo>
                    <a:pt x="205922" y="319729"/>
                  </a:lnTo>
                  <a:lnTo>
                    <a:pt x="205175" y="317265"/>
                  </a:lnTo>
                  <a:lnTo>
                    <a:pt x="205206" y="317098"/>
                  </a:lnTo>
                  <a:lnTo>
                    <a:pt x="205601" y="315013"/>
                  </a:lnTo>
                  <a:lnTo>
                    <a:pt x="206294" y="314889"/>
                  </a:lnTo>
                  <a:lnTo>
                    <a:pt x="207000" y="314162"/>
                  </a:lnTo>
                  <a:lnTo>
                    <a:pt x="207708" y="312346"/>
                  </a:lnTo>
                  <a:lnTo>
                    <a:pt x="208007" y="311578"/>
                  </a:lnTo>
                  <a:lnTo>
                    <a:pt x="207935" y="310225"/>
                  </a:lnTo>
                  <a:lnTo>
                    <a:pt x="207918" y="309901"/>
                  </a:lnTo>
                  <a:lnTo>
                    <a:pt x="207766" y="309562"/>
                  </a:lnTo>
                  <a:lnTo>
                    <a:pt x="207089" y="308055"/>
                  </a:lnTo>
                  <a:lnTo>
                    <a:pt x="206886" y="306127"/>
                  </a:lnTo>
                  <a:lnTo>
                    <a:pt x="206665" y="304017"/>
                  </a:lnTo>
                  <a:lnTo>
                    <a:pt x="207085" y="302954"/>
                  </a:lnTo>
                  <a:lnTo>
                    <a:pt x="207349" y="301260"/>
                  </a:lnTo>
                  <a:lnTo>
                    <a:pt x="207682" y="299125"/>
                  </a:lnTo>
                  <a:lnTo>
                    <a:pt x="207710" y="296317"/>
                  </a:lnTo>
                  <a:lnTo>
                    <a:pt x="205688" y="291042"/>
                  </a:lnTo>
                  <a:lnTo>
                    <a:pt x="205042" y="289968"/>
                  </a:lnTo>
                  <a:lnTo>
                    <a:pt x="204600" y="289147"/>
                  </a:lnTo>
                  <a:lnTo>
                    <a:pt x="204360" y="286803"/>
                  </a:lnTo>
                  <a:lnTo>
                    <a:pt x="203170" y="285119"/>
                  </a:lnTo>
                  <a:lnTo>
                    <a:pt x="202736" y="284504"/>
                  </a:lnTo>
                  <a:lnTo>
                    <a:pt x="201686" y="283019"/>
                  </a:lnTo>
                  <a:lnTo>
                    <a:pt x="201228" y="282993"/>
                  </a:lnTo>
                  <a:lnTo>
                    <a:pt x="200828" y="283306"/>
                  </a:lnTo>
                  <a:lnTo>
                    <a:pt x="199635" y="283012"/>
                  </a:lnTo>
                  <a:lnTo>
                    <a:pt x="199388" y="282625"/>
                  </a:lnTo>
                  <a:lnTo>
                    <a:pt x="198986" y="281126"/>
                  </a:lnTo>
                  <a:lnTo>
                    <a:pt x="198569" y="279574"/>
                  </a:lnTo>
                  <a:lnTo>
                    <a:pt x="198085" y="276524"/>
                  </a:lnTo>
                  <a:lnTo>
                    <a:pt x="195790" y="274566"/>
                  </a:lnTo>
                  <a:lnTo>
                    <a:pt x="194376" y="272867"/>
                  </a:lnTo>
                  <a:lnTo>
                    <a:pt x="193468" y="271777"/>
                  </a:lnTo>
                  <a:lnTo>
                    <a:pt x="191849" y="271030"/>
                  </a:lnTo>
                  <a:lnTo>
                    <a:pt x="191725" y="270515"/>
                  </a:lnTo>
                  <a:lnTo>
                    <a:pt x="191549" y="269785"/>
                  </a:lnTo>
                  <a:lnTo>
                    <a:pt x="191372" y="269056"/>
                  </a:lnTo>
                  <a:lnTo>
                    <a:pt x="191256" y="267541"/>
                  </a:lnTo>
                  <a:lnTo>
                    <a:pt x="191204" y="266871"/>
                  </a:lnTo>
                  <a:lnTo>
                    <a:pt x="190839" y="265989"/>
                  </a:lnTo>
                  <a:lnTo>
                    <a:pt x="189970" y="265249"/>
                  </a:lnTo>
                  <a:lnTo>
                    <a:pt x="188263" y="264689"/>
                  </a:lnTo>
                  <a:lnTo>
                    <a:pt x="186667" y="263186"/>
                  </a:lnTo>
                  <a:lnTo>
                    <a:pt x="185423" y="261876"/>
                  </a:lnTo>
                  <a:lnTo>
                    <a:pt x="185681" y="258988"/>
                  </a:lnTo>
                  <a:lnTo>
                    <a:pt x="186330" y="257388"/>
                  </a:lnTo>
                  <a:lnTo>
                    <a:pt x="185210" y="255745"/>
                  </a:lnTo>
                  <a:lnTo>
                    <a:pt x="184735" y="253728"/>
                  </a:lnTo>
                  <a:lnTo>
                    <a:pt x="184642" y="253331"/>
                  </a:lnTo>
                  <a:lnTo>
                    <a:pt x="184254" y="251685"/>
                  </a:lnTo>
                  <a:lnTo>
                    <a:pt x="184071" y="250906"/>
                  </a:lnTo>
                  <a:lnTo>
                    <a:pt x="184221" y="250160"/>
                  </a:lnTo>
                  <a:lnTo>
                    <a:pt x="184557" y="249906"/>
                  </a:lnTo>
                  <a:lnTo>
                    <a:pt x="184560" y="249485"/>
                  </a:lnTo>
                  <a:lnTo>
                    <a:pt x="184037" y="246802"/>
                  </a:lnTo>
                  <a:lnTo>
                    <a:pt x="183158" y="242346"/>
                  </a:lnTo>
                  <a:lnTo>
                    <a:pt x="182994" y="241952"/>
                  </a:lnTo>
                  <a:lnTo>
                    <a:pt x="182746" y="241353"/>
                  </a:lnTo>
                  <a:lnTo>
                    <a:pt x="182490" y="240736"/>
                  </a:lnTo>
                  <a:lnTo>
                    <a:pt x="181546" y="238462"/>
                  </a:lnTo>
                  <a:lnTo>
                    <a:pt x="181414" y="237519"/>
                  </a:lnTo>
                  <a:lnTo>
                    <a:pt x="181176" y="235815"/>
                  </a:lnTo>
                  <a:lnTo>
                    <a:pt x="180760" y="234351"/>
                  </a:lnTo>
                  <a:lnTo>
                    <a:pt x="180299" y="232728"/>
                  </a:lnTo>
                  <a:lnTo>
                    <a:pt x="177750" y="228453"/>
                  </a:lnTo>
                  <a:lnTo>
                    <a:pt x="176960" y="227127"/>
                  </a:lnTo>
                  <a:lnTo>
                    <a:pt x="176662" y="227149"/>
                  </a:lnTo>
                  <a:lnTo>
                    <a:pt x="175649" y="227225"/>
                  </a:lnTo>
                  <a:lnTo>
                    <a:pt x="175008" y="227272"/>
                  </a:lnTo>
                  <a:lnTo>
                    <a:pt x="173257" y="226936"/>
                  </a:lnTo>
                  <a:lnTo>
                    <a:pt x="171425" y="226567"/>
                  </a:lnTo>
                  <a:lnTo>
                    <a:pt x="171185" y="226435"/>
                  </a:lnTo>
                  <a:lnTo>
                    <a:pt x="170811" y="226194"/>
                  </a:lnTo>
                  <a:lnTo>
                    <a:pt x="169774" y="224328"/>
                  </a:lnTo>
                  <a:lnTo>
                    <a:pt x="169557" y="223352"/>
                  </a:lnTo>
                  <a:lnTo>
                    <a:pt x="169297" y="222186"/>
                  </a:lnTo>
                  <a:lnTo>
                    <a:pt x="169098" y="219407"/>
                  </a:lnTo>
                  <a:lnTo>
                    <a:pt x="168996" y="217981"/>
                  </a:lnTo>
                  <a:lnTo>
                    <a:pt x="167062" y="216107"/>
                  </a:lnTo>
                  <a:lnTo>
                    <a:pt x="166956" y="214742"/>
                  </a:lnTo>
                  <a:lnTo>
                    <a:pt x="166192" y="213952"/>
                  </a:lnTo>
                  <a:lnTo>
                    <a:pt x="164615" y="214309"/>
                  </a:lnTo>
                  <a:lnTo>
                    <a:pt x="162566" y="213900"/>
                  </a:lnTo>
                  <a:lnTo>
                    <a:pt x="161664" y="213720"/>
                  </a:lnTo>
                  <a:lnTo>
                    <a:pt x="161398" y="214029"/>
                  </a:lnTo>
                  <a:lnTo>
                    <a:pt x="160697" y="214730"/>
                  </a:lnTo>
                  <a:lnTo>
                    <a:pt x="160142" y="214423"/>
                  </a:lnTo>
                  <a:lnTo>
                    <a:pt x="159152" y="213875"/>
                  </a:lnTo>
                  <a:lnTo>
                    <a:pt x="159133" y="212922"/>
                  </a:lnTo>
                  <a:lnTo>
                    <a:pt x="159080" y="211911"/>
                  </a:lnTo>
                  <a:lnTo>
                    <a:pt x="158792" y="211702"/>
                  </a:lnTo>
                  <a:lnTo>
                    <a:pt x="156281" y="209871"/>
                  </a:lnTo>
                  <a:lnTo>
                    <a:pt x="154498" y="208570"/>
                  </a:lnTo>
                  <a:lnTo>
                    <a:pt x="153230" y="206759"/>
                  </a:lnTo>
                  <a:lnTo>
                    <a:pt x="152889" y="205507"/>
                  </a:lnTo>
                  <a:lnTo>
                    <a:pt x="152892" y="204593"/>
                  </a:lnTo>
                  <a:lnTo>
                    <a:pt x="152486" y="204164"/>
                  </a:lnTo>
                  <a:lnTo>
                    <a:pt x="151692" y="203795"/>
                  </a:lnTo>
                  <a:lnTo>
                    <a:pt x="151263" y="203595"/>
                  </a:lnTo>
                  <a:lnTo>
                    <a:pt x="149288" y="203156"/>
                  </a:lnTo>
                  <a:lnTo>
                    <a:pt x="149069" y="203107"/>
                  </a:lnTo>
                  <a:lnTo>
                    <a:pt x="147496" y="203278"/>
                  </a:lnTo>
                  <a:lnTo>
                    <a:pt x="146812" y="202862"/>
                  </a:lnTo>
                  <a:lnTo>
                    <a:pt x="146487" y="202366"/>
                  </a:lnTo>
                  <a:lnTo>
                    <a:pt x="146472" y="202180"/>
                  </a:lnTo>
                  <a:lnTo>
                    <a:pt x="146348" y="200673"/>
                  </a:lnTo>
                  <a:lnTo>
                    <a:pt x="145979" y="200024"/>
                  </a:lnTo>
                  <a:lnTo>
                    <a:pt x="145876" y="199855"/>
                  </a:lnTo>
                  <a:lnTo>
                    <a:pt x="145164" y="199879"/>
                  </a:lnTo>
                  <a:lnTo>
                    <a:pt x="144140" y="199914"/>
                  </a:lnTo>
                  <a:lnTo>
                    <a:pt x="143472" y="199180"/>
                  </a:lnTo>
                  <a:lnTo>
                    <a:pt x="143149" y="197920"/>
                  </a:lnTo>
                  <a:lnTo>
                    <a:pt x="141847" y="196731"/>
                  </a:lnTo>
                  <a:lnTo>
                    <a:pt x="140530" y="197584"/>
                  </a:lnTo>
                  <a:lnTo>
                    <a:pt x="139655" y="197753"/>
                  </a:lnTo>
                  <a:lnTo>
                    <a:pt x="139260" y="197578"/>
                  </a:lnTo>
                  <a:lnTo>
                    <a:pt x="139167" y="197082"/>
                  </a:lnTo>
                  <a:lnTo>
                    <a:pt x="139271" y="196522"/>
                  </a:lnTo>
                  <a:lnTo>
                    <a:pt x="139400" y="195827"/>
                  </a:lnTo>
                  <a:lnTo>
                    <a:pt x="138912" y="195126"/>
                  </a:lnTo>
                  <a:lnTo>
                    <a:pt x="138478" y="195083"/>
                  </a:lnTo>
                  <a:lnTo>
                    <a:pt x="137239" y="194962"/>
                  </a:lnTo>
                  <a:lnTo>
                    <a:pt x="136913" y="194930"/>
                  </a:lnTo>
                  <a:lnTo>
                    <a:pt x="136612" y="194900"/>
                  </a:lnTo>
                  <a:lnTo>
                    <a:pt x="136361" y="194875"/>
                  </a:lnTo>
                  <a:lnTo>
                    <a:pt x="134881" y="195538"/>
                  </a:lnTo>
                  <a:lnTo>
                    <a:pt x="134153" y="195864"/>
                  </a:lnTo>
                  <a:lnTo>
                    <a:pt x="133383" y="195694"/>
                  </a:lnTo>
                  <a:lnTo>
                    <a:pt x="131907" y="193965"/>
                  </a:lnTo>
                  <a:lnTo>
                    <a:pt x="131116" y="193038"/>
                  </a:lnTo>
                  <a:lnTo>
                    <a:pt x="130581" y="192411"/>
                  </a:lnTo>
                  <a:lnTo>
                    <a:pt x="130033" y="191769"/>
                  </a:lnTo>
                  <a:lnTo>
                    <a:pt x="129763" y="191769"/>
                  </a:lnTo>
                  <a:lnTo>
                    <a:pt x="128946" y="191769"/>
                  </a:lnTo>
                  <a:lnTo>
                    <a:pt x="128280" y="192315"/>
                  </a:lnTo>
                  <a:lnTo>
                    <a:pt x="127905" y="192622"/>
                  </a:lnTo>
                  <a:lnTo>
                    <a:pt x="126456" y="192622"/>
                  </a:lnTo>
                  <a:lnTo>
                    <a:pt x="126186" y="191646"/>
                  </a:lnTo>
                  <a:lnTo>
                    <a:pt x="126094" y="191314"/>
                  </a:lnTo>
                  <a:lnTo>
                    <a:pt x="125777" y="190916"/>
                  </a:lnTo>
                  <a:lnTo>
                    <a:pt x="125456" y="190761"/>
                  </a:lnTo>
                  <a:lnTo>
                    <a:pt x="124483" y="190290"/>
                  </a:lnTo>
                  <a:lnTo>
                    <a:pt x="122205" y="189189"/>
                  </a:lnTo>
                  <a:lnTo>
                    <a:pt x="121490" y="188544"/>
                  </a:lnTo>
                  <a:lnTo>
                    <a:pt x="120525" y="187673"/>
                  </a:lnTo>
                  <a:lnTo>
                    <a:pt x="119627" y="187589"/>
                  </a:lnTo>
                  <a:lnTo>
                    <a:pt x="118357" y="187468"/>
                  </a:lnTo>
                  <a:lnTo>
                    <a:pt x="117015" y="187034"/>
                  </a:lnTo>
                  <a:lnTo>
                    <a:pt x="116178" y="186763"/>
                  </a:lnTo>
                  <a:lnTo>
                    <a:pt x="115861" y="186365"/>
                  </a:lnTo>
                  <a:lnTo>
                    <a:pt x="115919" y="185874"/>
                  </a:lnTo>
                  <a:lnTo>
                    <a:pt x="116128" y="184094"/>
                  </a:lnTo>
                  <a:lnTo>
                    <a:pt x="116178" y="183676"/>
                  </a:lnTo>
                  <a:lnTo>
                    <a:pt x="115992" y="182938"/>
                  </a:lnTo>
                  <a:lnTo>
                    <a:pt x="115484" y="180914"/>
                  </a:lnTo>
                  <a:lnTo>
                    <a:pt x="115067" y="180505"/>
                  </a:lnTo>
                  <a:lnTo>
                    <a:pt x="113684" y="179146"/>
                  </a:lnTo>
                  <a:lnTo>
                    <a:pt x="111537" y="178173"/>
                  </a:lnTo>
                  <a:lnTo>
                    <a:pt x="109545" y="176553"/>
                  </a:lnTo>
                  <a:lnTo>
                    <a:pt x="109128" y="176215"/>
                  </a:lnTo>
                  <a:lnTo>
                    <a:pt x="108681" y="175851"/>
                  </a:lnTo>
                  <a:lnTo>
                    <a:pt x="107700" y="175054"/>
                  </a:lnTo>
                  <a:lnTo>
                    <a:pt x="106376" y="173977"/>
                  </a:lnTo>
                  <a:lnTo>
                    <a:pt x="106047" y="173711"/>
                  </a:lnTo>
                  <a:lnTo>
                    <a:pt x="105558" y="173313"/>
                  </a:lnTo>
                  <a:lnTo>
                    <a:pt x="104036" y="172075"/>
                  </a:lnTo>
                  <a:lnTo>
                    <a:pt x="103066" y="171080"/>
                  </a:lnTo>
                  <a:lnTo>
                    <a:pt x="102893" y="170902"/>
                  </a:lnTo>
                  <a:lnTo>
                    <a:pt x="102819" y="170337"/>
                  </a:lnTo>
                  <a:lnTo>
                    <a:pt x="102749" y="169798"/>
                  </a:lnTo>
                  <a:lnTo>
                    <a:pt x="102193" y="168919"/>
                  </a:lnTo>
                  <a:lnTo>
                    <a:pt x="101507" y="168299"/>
                  </a:lnTo>
                  <a:lnTo>
                    <a:pt x="98201" y="165312"/>
                  </a:lnTo>
                  <a:lnTo>
                    <a:pt x="97116" y="165326"/>
                  </a:lnTo>
                  <a:lnTo>
                    <a:pt x="96831" y="165330"/>
                  </a:lnTo>
                  <a:lnTo>
                    <a:pt x="95050" y="164438"/>
                  </a:lnTo>
                  <a:lnTo>
                    <a:pt x="93415" y="161463"/>
                  </a:lnTo>
                  <a:lnTo>
                    <a:pt x="92334" y="159495"/>
                  </a:lnTo>
                  <a:lnTo>
                    <a:pt x="92242" y="159328"/>
                  </a:lnTo>
                  <a:lnTo>
                    <a:pt x="92056" y="158796"/>
                  </a:lnTo>
                  <a:lnTo>
                    <a:pt x="91968" y="158356"/>
                  </a:lnTo>
                  <a:lnTo>
                    <a:pt x="92187" y="157091"/>
                  </a:lnTo>
                  <a:lnTo>
                    <a:pt x="91438" y="153498"/>
                  </a:lnTo>
                  <a:lnTo>
                    <a:pt x="90482" y="152664"/>
                  </a:lnTo>
                  <a:lnTo>
                    <a:pt x="90066" y="152302"/>
                  </a:lnTo>
                  <a:lnTo>
                    <a:pt x="89697" y="150662"/>
                  </a:lnTo>
                  <a:lnTo>
                    <a:pt x="89107" y="149409"/>
                  </a:lnTo>
                  <a:lnTo>
                    <a:pt x="85997" y="146820"/>
                  </a:lnTo>
                  <a:lnTo>
                    <a:pt x="84114" y="146856"/>
                  </a:lnTo>
                  <a:lnTo>
                    <a:pt x="83488" y="144321"/>
                  </a:lnTo>
                  <a:lnTo>
                    <a:pt x="83215" y="143996"/>
                  </a:lnTo>
                  <a:lnTo>
                    <a:pt x="79929" y="142603"/>
                  </a:lnTo>
                  <a:lnTo>
                    <a:pt x="75295" y="140610"/>
                  </a:lnTo>
                  <a:lnTo>
                    <a:pt x="74389" y="139843"/>
                  </a:lnTo>
                  <a:lnTo>
                    <a:pt x="74305" y="139522"/>
                  </a:lnTo>
                  <a:lnTo>
                    <a:pt x="74061" y="138586"/>
                  </a:lnTo>
                  <a:lnTo>
                    <a:pt x="71065" y="136027"/>
                  </a:lnTo>
                  <a:lnTo>
                    <a:pt x="68365" y="136153"/>
                  </a:lnTo>
                  <a:lnTo>
                    <a:pt x="67071" y="135601"/>
                  </a:lnTo>
                  <a:lnTo>
                    <a:pt x="66990" y="135363"/>
                  </a:lnTo>
                  <a:lnTo>
                    <a:pt x="66230" y="133137"/>
                  </a:lnTo>
                  <a:lnTo>
                    <a:pt x="66248" y="132460"/>
                  </a:lnTo>
                  <a:lnTo>
                    <a:pt x="66268" y="131735"/>
                  </a:lnTo>
                  <a:lnTo>
                    <a:pt x="65858" y="130713"/>
                  </a:lnTo>
                  <a:lnTo>
                    <a:pt x="64852" y="130199"/>
                  </a:lnTo>
                  <a:lnTo>
                    <a:pt x="64370" y="129953"/>
                  </a:lnTo>
                  <a:lnTo>
                    <a:pt x="61205" y="125326"/>
                  </a:lnTo>
                  <a:lnTo>
                    <a:pt x="59018" y="122703"/>
                  </a:lnTo>
                  <a:lnTo>
                    <a:pt x="57054" y="119634"/>
                  </a:lnTo>
                  <a:lnTo>
                    <a:pt x="54664" y="115900"/>
                  </a:lnTo>
                  <a:lnTo>
                    <a:pt x="53801" y="115419"/>
                  </a:lnTo>
                  <a:lnTo>
                    <a:pt x="51878" y="115675"/>
                  </a:lnTo>
                  <a:lnTo>
                    <a:pt x="51339" y="115518"/>
                  </a:lnTo>
                  <a:lnTo>
                    <a:pt x="50248" y="112950"/>
                  </a:lnTo>
                  <a:lnTo>
                    <a:pt x="49560" y="111973"/>
                  </a:lnTo>
                  <a:lnTo>
                    <a:pt x="48804" y="111959"/>
                  </a:lnTo>
                  <a:lnTo>
                    <a:pt x="46481" y="111917"/>
                  </a:lnTo>
                  <a:lnTo>
                    <a:pt x="45717" y="111004"/>
                  </a:lnTo>
                  <a:lnTo>
                    <a:pt x="44469" y="107533"/>
                  </a:lnTo>
                  <a:lnTo>
                    <a:pt x="44752" y="105461"/>
                  </a:lnTo>
                  <a:lnTo>
                    <a:pt x="43711" y="103519"/>
                  </a:lnTo>
                  <a:lnTo>
                    <a:pt x="41619" y="103326"/>
                  </a:lnTo>
                  <a:lnTo>
                    <a:pt x="38062" y="99922"/>
                  </a:lnTo>
                  <a:lnTo>
                    <a:pt x="37110" y="99012"/>
                  </a:lnTo>
                  <a:lnTo>
                    <a:pt x="36953" y="98995"/>
                  </a:lnTo>
                  <a:lnTo>
                    <a:pt x="34788" y="98770"/>
                  </a:lnTo>
                  <a:lnTo>
                    <a:pt x="27347" y="97985"/>
                  </a:lnTo>
                  <a:lnTo>
                    <a:pt x="24784" y="95239"/>
                  </a:lnTo>
                  <a:lnTo>
                    <a:pt x="24460" y="94892"/>
                  </a:lnTo>
                  <a:lnTo>
                    <a:pt x="23910" y="94304"/>
                  </a:lnTo>
                  <a:lnTo>
                    <a:pt x="23225" y="93950"/>
                  </a:lnTo>
                  <a:lnTo>
                    <a:pt x="20556" y="93659"/>
                  </a:lnTo>
                  <a:lnTo>
                    <a:pt x="20022" y="93302"/>
                  </a:lnTo>
                  <a:lnTo>
                    <a:pt x="17263" y="91460"/>
                  </a:lnTo>
                  <a:lnTo>
                    <a:pt x="15003" y="88631"/>
                  </a:lnTo>
                  <a:lnTo>
                    <a:pt x="14860" y="88573"/>
                  </a:lnTo>
                  <a:lnTo>
                    <a:pt x="14061" y="88250"/>
                  </a:lnTo>
                  <a:lnTo>
                    <a:pt x="11077" y="87023"/>
                  </a:lnTo>
                  <a:lnTo>
                    <a:pt x="10211" y="85825"/>
                  </a:lnTo>
                  <a:lnTo>
                    <a:pt x="9407" y="84691"/>
                  </a:lnTo>
                  <a:lnTo>
                    <a:pt x="8758" y="81450"/>
                  </a:lnTo>
                  <a:lnTo>
                    <a:pt x="7088" y="79343"/>
                  </a:lnTo>
                  <a:lnTo>
                    <a:pt x="6331" y="76533"/>
                  </a:lnTo>
                  <a:lnTo>
                    <a:pt x="5934" y="75059"/>
                  </a:lnTo>
                  <a:lnTo>
                    <a:pt x="5722" y="74675"/>
                  </a:lnTo>
                  <a:lnTo>
                    <a:pt x="4644" y="73632"/>
                  </a:lnTo>
                  <a:lnTo>
                    <a:pt x="1390" y="71424"/>
                  </a:lnTo>
                  <a:lnTo>
                    <a:pt x="487" y="67783"/>
                  </a:lnTo>
                  <a:lnTo>
                    <a:pt x="0" y="66067"/>
                  </a:lnTo>
                  <a:lnTo>
                    <a:pt x="594" y="67439"/>
                  </a:lnTo>
                  <a:lnTo>
                    <a:pt x="1424" y="66815"/>
                  </a:lnTo>
                  <a:lnTo>
                    <a:pt x="1570" y="66617"/>
                  </a:lnTo>
                  <a:lnTo>
                    <a:pt x="1485" y="66341"/>
                  </a:lnTo>
                  <a:lnTo>
                    <a:pt x="1078" y="66012"/>
                  </a:lnTo>
                  <a:lnTo>
                    <a:pt x="805" y="65601"/>
                  </a:lnTo>
                  <a:lnTo>
                    <a:pt x="1098" y="65438"/>
                  </a:lnTo>
                  <a:lnTo>
                    <a:pt x="1325" y="65573"/>
                  </a:lnTo>
                  <a:lnTo>
                    <a:pt x="1572" y="65086"/>
                  </a:lnTo>
                  <a:lnTo>
                    <a:pt x="1724" y="64165"/>
                  </a:lnTo>
                  <a:lnTo>
                    <a:pt x="2258" y="65252"/>
                  </a:lnTo>
                  <a:lnTo>
                    <a:pt x="3461" y="64426"/>
                  </a:lnTo>
                  <a:lnTo>
                    <a:pt x="3733" y="64016"/>
                  </a:lnTo>
                  <a:lnTo>
                    <a:pt x="4213" y="63770"/>
                  </a:lnTo>
                  <a:lnTo>
                    <a:pt x="4126" y="63356"/>
                  </a:lnTo>
                  <a:lnTo>
                    <a:pt x="5330" y="63520"/>
                  </a:lnTo>
                  <a:lnTo>
                    <a:pt x="5800" y="63482"/>
                  </a:lnTo>
                  <a:lnTo>
                    <a:pt x="5823" y="63093"/>
                  </a:lnTo>
                  <a:lnTo>
                    <a:pt x="7614" y="65665"/>
                  </a:lnTo>
                  <a:lnTo>
                    <a:pt x="8171" y="65536"/>
                  </a:lnTo>
                  <a:lnTo>
                    <a:pt x="8196" y="64964"/>
                  </a:lnTo>
                  <a:lnTo>
                    <a:pt x="7918" y="63775"/>
                  </a:lnTo>
                  <a:lnTo>
                    <a:pt x="7118" y="62644"/>
                  </a:lnTo>
                  <a:lnTo>
                    <a:pt x="8310" y="61988"/>
                  </a:lnTo>
                  <a:lnTo>
                    <a:pt x="9075" y="61839"/>
                  </a:lnTo>
                  <a:lnTo>
                    <a:pt x="9166" y="61994"/>
                  </a:lnTo>
                  <a:lnTo>
                    <a:pt x="10449" y="61520"/>
                  </a:lnTo>
                  <a:lnTo>
                    <a:pt x="16214" y="70928"/>
                  </a:lnTo>
                  <a:lnTo>
                    <a:pt x="18472" y="69732"/>
                  </a:lnTo>
                  <a:lnTo>
                    <a:pt x="19760" y="71785"/>
                  </a:lnTo>
                  <a:lnTo>
                    <a:pt x="20747" y="73045"/>
                  </a:lnTo>
                  <a:lnTo>
                    <a:pt x="21283" y="73453"/>
                  </a:lnTo>
                  <a:lnTo>
                    <a:pt x="21681" y="73530"/>
                  </a:lnTo>
                  <a:lnTo>
                    <a:pt x="22341" y="73407"/>
                  </a:lnTo>
                  <a:lnTo>
                    <a:pt x="24720" y="71828"/>
                  </a:lnTo>
                  <a:lnTo>
                    <a:pt x="24345" y="70170"/>
                  </a:lnTo>
                  <a:lnTo>
                    <a:pt x="24092" y="69625"/>
                  </a:lnTo>
                  <a:lnTo>
                    <a:pt x="23755" y="68317"/>
                  </a:lnTo>
                  <a:lnTo>
                    <a:pt x="23620" y="67337"/>
                  </a:lnTo>
                  <a:lnTo>
                    <a:pt x="23580" y="65190"/>
                  </a:lnTo>
                  <a:lnTo>
                    <a:pt x="30995" y="64663"/>
                  </a:lnTo>
                  <a:lnTo>
                    <a:pt x="33425" y="64544"/>
                  </a:lnTo>
                  <a:lnTo>
                    <a:pt x="38539" y="64155"/>
                  </a:lnTo>
                  <a:lnTo>
                    <a:pt x="42527" y="63873"/>
                  </a:lnTo>
                  <a:lnTo>
                    <a:pt x="56270" y="59909"/>
                  </a:lnTo>
                  <a:lnTo>
                    <a:pt x="58631" y="59095"/>
                  </a:lnTo>
                  <a:lnTo>
                    <a:pt x="59304" y="59025"/>
                  </a:lnTo>
                  <a:lnTo>
                    <a:pt x="61232" y="57090"/>
                  </a:lnTo>
                  <a:lnTo>
                    <a:pt x="61596" y="56340"/>
                  </a:lnTo>
                  <a:lnTo>
                    <a:pt x="63532" y="55867"/>
                  </a:lnTo>
                  <a:lnTo>
                    <a:pt x="66150" y="56062"/>
                  </a:lnTo>
                  <a:lnTo>
                    <a:pt x="66962" y="55879"/>
                  </a:lnTo>
                  <a:lnTo>
                    <a:pt x="67954" y="55332"/>
                  </a:lnTo>
                  <a:lnTo>
                    <a:pt x="68350" y="55190"/>
                  </a:lnTo>
                  <a:lnTo>
                    <a:pt x="68683" y="55213"/>
                  </a:lnTo>
                  <a:lnTo>
                    <a:pt x="68739" y="54490"/>
                  </a:lnTo>
                  <a:lnTo>
                    <a:pt x="68545" y="53662"/>
                  </a:lnTo>
                  <a:lnTo>
                    <a:pt x="68160" y="52846"/>
                  </a:lnTo>
                  <a:lnTo>
                    <a:pt x="68140" y="51794"/>
                  </a:lnTo>
                  <a:lnTo>
                    <a:pt x="67269" y="50098"/>
                  </a:lnTo>
                  <a:lnTo>
                    <a:pt x="67405" y="48488"/>
                  </a:lnTo>
                  <a:lnTo>
                    <a:pt x="67961" y="47087"/>
                  </a:lnTo>
                  <a:lnTo>
                    <a:pt x="68620" y="47203"/>
                  </a:lnTo>
                  <a:lnTo>
                    <a:pt x="71849" y="46099"/>
                  </a:lnTo>
                  <a:lnTo>
                    <a:pt x="72324" y="46103"/>
                  </a:lnTo>
                  <a:lnTo>
                    <a:pt x="73480" y="46430"/>
                  </a:lnTo>
                  <a:lnTo>
                    <a:pt x="74622" y="46624"/>
                  </a:lnTo>
                  <a:lnTo>
                    <a:pt x="75541" y="43496"/>
                  </a:lnTo>
                  <a:lnTo>
                    <a:pt x="75972" y="43477"/>
                  </a:lnTo>
                  <a:lnTo>
                    <a:pt x="76506" y="44074"/>
                  </a:lnTo>
                  <a:lnTo>
                    <a:pt x="76676" y="44312"/>
                  </a:lnTo>
                  <a:lnTo>
                    <a:pt x="76885" y="45032"/>
                  </a:lnTo>
                  <a:lnTo>
                    <a:pt x="77152" y="45039"/>
                  </a:lnTo>
                  <a:lnTo>
                    <a:pt x="77461" y="44927"/>
                  </a:lnTo>
                  <a:lnTo>
                    <a:pt x="78096" y="44413"/>
                  </a:lnTo>
                  <a:lnTo>
                    <a:pt x="78430" y="44431"/>
                  </a:lnTo>
                  <a:lnTo>
                    <a:pt x="78141" y="50153"/>
                  </a:lnTo>
                  <a:lnTo>
                    <a:pt x="77999" y="51756"/>
                  </a:lnTo>
                  <a:lnTo>
                    <a:pt x="86660" y="48515"/>
                  </a:lnTo>
                  <a:lnTo>
                    <a:pt x="87291" y="47784"/>
                  </a:lnTo>
                  <a:lnTo>
                    <a:pt x="87436" y="46625"/>
                  </a:lnTo>
                  <a:lnTo>
                    <a:pt x="87408" y="45745"/>
                  </a:lnTo>
                  <a:lnTo>
                    <a:pt x="87213" y="44407"/>
                  </a:lnTo>
                  <a:lnTo>
                    <a:pt x="86689" y="43841"/>
                  </a:lnTo>
                  <a:lnTo>
                    <a:pt x="86340" y="40986"/>
                  </a:lnTo>
                  <a:lnTo>
                    <a:pt x="86375" y="40480"/>
                  </a:lnTo>
                  <a:lnTo>
                    <a:pt x="87137" y="38258"/>
                  </a:lnTo>
                  <a:lnTo>
                    <a:pt x="87165" y="37744"/>
                  </a:lnTo>
                  <a:lnTo>
                    <a:pt x="86790" y="37505"/>
                  </a:lnTo>
                  <a:lnTo>
                    <a:pt x="84369" y="36610"/>
                  </a:lnTo>
                  <a:lnTo>
                    <a:pt x="83869" y="36189"/>
                  </a:lnTo>
                  <a:lnTo>
                    <a:pt x="82768" y="35707"/>
                  </a:lnTo>
                  <a:lnTo>
                    <a:pt x="72947" y="31842"/>
                  </a:lnTo>
                  <a:lnTo>
                    <a:pt x="71582" y="31347"/>
                  </a:lnTo>
                  <a:lnTo>
                    <a:pt x="71148" y="31303"/>
                  </a:lnTo>
                  <a:lnTo>
                    <a:pt x="70685" y="31035"/>
                  </a:lnTo>
                  <a:lnTo>
                    <a:pt x="69743" y="30151"/>
                  </a:lnTo>
                  <a:lnTo>
                    <a:pt x="70049" y="30073"/>
                  </a:lnTo>
                  <a:lnTo>
                    <a:pt x="70191" y="29954"/>
                  </a:lnTo>
                  <a:lnTo>
                    <a:pt x="70743" y="29070"/>
                  </a:lnTo>
                  <a:lnTo>
                    <a:pt x="71295" y="27631"/>
                  </a:lnTo>
                  <a:lnTo>
                    <a:pt x="71858" y="26393"/>
                  </a:lnTo>
                  <a:lnTo>
                    <a:pt x="72069" y="24597"/>
                  </a:lnTo>
                  <a:lnTo>
                    <a:pt x="72350" y="24362"/>
                  </a:lnTo>
                  <a:lnTo>
                    <a:pt x="72979" y="24336"/>
                  </a:lnTo>
                  <a:lnTo>
                    <a:pt x="73271" y="24440"/>
                  </a:lnTo>
                  <a:lnTo>
                    <a:pt x="75263" y="24696"/>
                  </a:lnTo>
                  <a:lnTo>
                    <a:pt x="76104" y="24953"/>
                  </a:lnTo>
                  <a:lnTo>
                    <a:pt x="77432" y="25531"/>
                  </a:lnTo>
                  <a:lnTo>
                    <a:pt x="78454" y="24342"/>
                  </a:lnTo>
                  <a:lnTo>
                    <a:pt x="78833" y="23738"/>
                  </a:lnTo>
                  <a:lnTo>
                    <a:pt x="79820" y="21453"/>
                  </a:lnTo>
                  <a:lnTo>
                    <a:pt x="81810" y="15818"/>
                  </a:lnTo>
                  <a:lnTo>
                    <a:pt x="81908" y="15367"/>
                  </a:lnTo>
                  <a:lnTo>
                    <a:pt x="80047" y="16064"/>
                  </a:lnTo>
                  <a:lnTo>
                    <a:pt x="78948" y="16392"/>
                  </a:lnTo>
                  <a:lnTo>
                    <a:pt x="76482" y="17577"/>
                  </a:lnTo>
                  <a:lnTo>
                    <a:pt x="75624" y="18237"/>
                  </a:lnTo>
                  <a:lnTo>
                    <a:pt x="75206" y="18457"/>
                  </a:lnTo>
                  <a:lnTo>
                    <a:pt x="74720" y="18524"/>
                  </a:lnTo>
                  <a:lnTo>
                    <a:pt x="73826" y="19062"/>
                  </a:lnTo>
                  <a:lnTo>
                    <a:pt x="73336" y="19475"/>
                  </a:lnTo>
                  <a:lnTo>
                    <a:pt x="73305" y="19751"/>
                  </a:lnTo>
                  <a:lnTo>
                    <a:pt x="72596" y="20068"/>
                  </a:lnTo>
                  <a:lnTo>
                    <a:pt x="72349" y="20057"/>
                  </a:lnTo>
                  <a:lnTo>
                    <a:pt x="70892" y="19104"/>
                  </a:lnTo>
                  <a:lnTo>
                    <a:pt x="69624" y="18124"/>
                  </a:lnTo>
                  <a:lnTo>
                    <a:pt x="68150" y="16926"/>
                  </a:lnTo>
                  <a:lnTo>
                    <a:pt x="67990" y="16710"/>
                  </a:lnTo>
                  <a:lnTo>
                    <a:pt x="67893" y="16431"/>
                  </a:lnTo>
                  <a:lnTo>
                    <a:pt x="66092" y="16024"/>
                  </a:lnTo>
                  <a:lnTo>
                    <a:pt x="64798" y="15423"/>
                  </a:lnTo>
                  <a:lnTo>
                    <a:pt x="64593" y="15241"/>
                  </a:lnTo>
                  <a:lnTo>
                    <a:pt x="65654" y="13500"/>
                  </a:lnTo>
                  <a:lnTo>
                    <a:pt x="66068" y="12177"/>
                  </a:lnTo>
                  <a:lnTo>
                    <a:pt x="67812" y="9170"/>
                  </a:lnTo>
                  <a:lnTo>
                    <a:pt x="72647" y="9345"/>
                  </a:lnTo>
                  <a:lnTo>
                    <a:pt x="73110" y="9106"/>
                  </a:lnTo>
                  <a:lnTo>
                    <a:pt x="73903" y="8047"/>
                  </a:lnTo>
                  <a:lnTo>
                    <a:pt x="76648" y="5106"/>
                  </a:lnTo>
                  <a:lnTo>
                    <a:pt x="77748" y="4383"/>
                  </a:lnTo>
                  <a:lnTo>
                    <a:pt x="78353" y="4327"/>
                  </a:lnTo>
                  <a:lnTo>
                    <a:pt x="78646" y="4383"/>
                  </a:lnTo>
                  <a:lnTo>
                    <a:pt x="78980" y="4647"/>
                  </a:lnTo>
                  <a:lnTo>
                    <a:pt x="79119" y="4901"/>
                  </a:lnTo>
                  <a:lnTo>
                    <a:pt x="79693" y="5184"/>
                  </a:lnTo>
                  <a:lnTo>
                    <a:pt x="80010" y="4688"/>
                  </a:lnTo>
                  <a:lnTo>
                    <a:pt x="80765" y="2862"/>
                  </a:lnTo>
                  <a:lnTo>
                    <a:pt x="81928" y="1729"/>
                  </a:lnTo>
                  <a:lnTo>
                    <a:pt x="82517" y="1051"/>
                  </a:lnTo>
                  <a:lnTo>
                    <a:pt x="83808" y="1037"/>
                  </a:lnTo>
                  <a:lnTo>
                    <a:pt x="86580" y="1608"/>
                  </a:lnTo>
                  <a:lnTo>
                    <a:pt x="86942" y="1846"/>
                  </a:lnTo>
                  <a:lnTo>
                    <a:pt x="87172" y="2480"/>
                  </a:lnTo>
                  <a:lnTo>
                    <a:pt x="87833" y="2834"/>
                  </a:lnTo>
                  <a:lnTo>
                    <a:pt x="87718" y="2498"/>
                  </a:lnTo>
                  <a:lnTo>
                    <a:pt x="87690" y="2174"/>
                  </a:lnTo>
                  <a:lnTo>
                    <a:pt x="88097" y="1328"/>
                  </a:lnTo>
                  <a:lnTo>
                    <a:pt x="88223" y="1197"/>
                  </a:lnTo>
                  <a:lnTo>
                    <a:pt x="88853" y="921"/>
                  </a:lnTo>
                  <a:lnTo>
                    <a:pt x="89040" y="682"/>
                  </a:lnTo>
                  <a:lnTo>
                    <a:pt x="89054" y="248"/>
                  </a:lnTo>
                  <a:lnTo>
                    <a:pt x="88971" y="109"/>
                  </a:lnTo>
                  <a:lnTo>
                    <a:pt x="88351" y="0"/>
                  </a:lnTo>
                  <a:lnTo>
                    <a:pt x="98769" y="42"/>
                  </a:lnTo>
                  <a:lnTo>
                    <a:pt x="101068" y="52"/>
                  </a:lnTo>
                  <a:lnTo>
                    <a:pt x="111732" y="91"/>
                  </a:lnTo>
                  <a:lnTo>
                    <a:pt x="111931" y="85"/>
                  </a:lnTo>
                  <a:lnTo>
                    <a:pt x="116676" y="90"/>
                  </a:lnTo>
                  <a:lnTo>
                    <a:pt x="119986" y="92"/>
                  </a:lnTo>
                  <a:lnTo>
                    <a:pt x="123183" y="94"/>
                  </a:lnTo>
                  <a:lnTo>
                    <a:pt x="131938" y="99"/>
                  </a:lnTo>
                  <a:lnTo>
                    <a:pt x="135606" y="101"/>
                  </a:lnTo>
                  <a:lnTo>
                    <a:pt x="147284" y="108"/>
                  </a:lnTo>
                  <a:lnTo>
                    <a:pt x="147761" y="108"/>
                  </a:lnTo>
                  <a:lnTo>
                    <a:pt x="148029" y="110"/>
                  </a:lnTo>
                  <a:lnTo>
                    <a:pt x="150013" y="105"/>
                  </a:lnTo>
                  <a:lnTo>
                    <a:pt x="150284" y="104"/>
                  </a:lnTo>
                  <a:lnTo>
                    <a:pt x="151940" y="110"/>
                  </a:lnTo>
                  <a:lnTo>
                    <a:pt x="155312" y="105"/>
                  </a:lnTo>
                  <a:lnTo>
                    <a:pt x="155955" y="104"/>
                  </a:lnTo>
                  <a:lnTo>
                    <a:pt x="157045" y="102"/>
                  </a:lnTo>
                  <a:lnTo>
                    <a:pt x="157247" y="95"/>
                  </a:lnTo>
                  <a:lnTo>
                    <a:pt x="160349" y="97"/>
                  </a:lnTo>
                  <a:lnTo>
                    <a:pt x="173027" y="10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2" name="pg1113">
              <a:extLst>
                <a:ext uri="{FF2B5EF4-FFF2-40B4-BE49-F238E27FC236}">
                  <a16:creationId xmlns:a16="http://schemas.microsoft.com/office/drawing/2014/main" id="{DD9B6B14-81A8-5F47-B318-8223CA56E720}"/>
                </a:ext>
              </a:extLst>
            </p:cNvPr>
            <p:cNvSpPr/>
            <p:nvPr/>
          </p:nvSpPr>
          <p:spPr>
            <a:xfrm>
              <a:off x="3173144" y="4282809"/>
              <a:ext cx="134900" cy="73752"/>
            </a:xfrm>
            <a:custGeom>
              <a:avLst/>
              <a:gdLst/>
              <a:ahLst/>
              <a:cxnLst/>
              <a:rect l="0" t="0" r="0" b="0"/>
              <a:pathLst>
                <a:path w="134900" h="73752">
                  <a:moveTo>
                    <a:pt x="83853" y="33"/>
                  </a:moveTo>
                  <a:lnTo>
                    <a:pt x="96464" y="70"/>
                  </a:lnTo>
                  <a:lnTo>
                    <a:pt x="98093" y="88"/>
                  </a:lnTo>
                  <a:lnTo>
                    <a:pt x="98429" y="90"/>
                  </a:lnTo>
                  <a:lnTo>
                    <a:pt x="99964" y="67"/>
                  </a:lnTo>
                  <a:lnTo>
                    <a:pt x="102489" y="29"/>
                  </a:lnTo>
                  <a:lnTo>
                    <a:pt x="115894" y="53"/>
                  </a:lnTo>
                  <a:lnTo>
                    <a:pt x="118376" y="157"/>
                  </a:lnTo>
                  <a:lnTo>
                    <a:pt x="128598" y="199"/>
                  </a:lnTo>
                  <a:lnTo>
                    <a:pt x="134197" y="222"/>
                  </a:lnTo>
                  <a:lnTo>
                    <a:pt x="134817" y="331"/>
                  </a:lnTo>
                  <a:lnTo>
                    <a:pt x="134900" y="470"/>
                  </a:lnTo>
                  <a:lnTo>
                    <a:pt x="134886" y="905"/>
                  </a:lnTo>
                  <a:lnTo>
                    <a:pt x="134698" y="1143"/>
                  </a:lnTo>
                  <a:lnTo>
                    <a:pt x="134068" y="1420"/>
                  </a:lnTo>
                  <a:lnTo>
                    <a:pt x="133943" y="1550"/>
                  </a:lnTo>
                  <a:lnTo>
                    <a:pt x="133536" y="2396"/>
                  </a:lnTo>
                  <a:lnTo>
                    <a:pt x="133564" y="2721"/>
                  </a:lnTo>
                  <a:lnTo>
                    <a:pt x="133679" y="3056"/>
                  </a:lnTo>
                  <a:lnTo>
                    <a:pt x="133018" y="2702"/>
                  </a:lnTo>
                  <a:lnTo>
                    <a:pt x="132788" y="2069"/>
                  </a:lnTo>
                  <a:lnTo>
                    <a:pt x="132426" y="1831"/>
                  </a:lnTo>
                  <a:lnTo>
                    <a:pt x="129654" y="1259"/>
                  </a:lnTo>
                  <a:lnTo>
                    <a:pt x="128363" y="1274"/>
                  </a:lnTo>
                  <a:lnTo>
                    <a:pt x="127774" y="1952"/>
                  </a:lnTo>
                  <a:lnTo>
                    <a:pt x="126611" y="3085"/>
                  </a:lnTo>
                  <a:lnTo>
                    <a:pt x="125856" y="4911"/>
                  </a:lnTo>
                  <a:lnTo>
                    <a:pt x="125539" y="5407"/>
                  </a:lnTo>
                  <a:lnTo>
                    <a:pt x="124965" y="5123"/>
                  </a:lnTo>
                  <a:lnTo>
                    <a:pt x="124826" y="4870"/>
                  </a:lnTo>
                  <a:lnTo>
                    <a:pt x="124491" y="4605"/>
                  </a:lnTo>
                  <a:lnTo>
                    <a:pt x="124199" y="4549"/>
                  </a:lnTo>
                  <a:lnTo>
                    <a:pt x="123593" y="4605"/>
                  </a:lnTo>
                  <a:lnTo>
                    <a:pt x="122494" y="5328"/>
                  </a:lnTo>
                  <a:lnTo>
                    <a:pt x="119749" y="8270"/>
                  </a:lnTo>
                  <a:lnTo>
                    <a:pt x="118956" y="9329"/>
                  </a:lnTo>
                  <a:lnTo>
                    <a:pt x="118493" y="9567"/>
                  </a:lnTo>
                  <a:lnTo>
                    <a:pt x="113658" y="9392"/>
                  </a:lnTo>
                  <a:lnTo>
                    <a:pt x="111914" y="12400"/>
                  </a:lnTo>
                  <a:lnTo>
                    <a:pt x="111500" y="13723"/>
                  </a:lnTo>
                  <a:lnTo>
                    <a:pt x="110439" y="15463"/>
                  </a:lnTo>
                  <a:lnTo>
                    <a:pt x="110644" y="15646"/>
                  </a:lnTo>
                  <a:lnTo>
                    <a:pt x="111937" y="16246"/>
                  </a:lnTo>
                  <a:lnTo>
                    <a:pt x="113739" y="16653"/>
                  </a:lnTo>
                  <a:lnTo>
                    <a:pt x="113836" y="16933"/>
                  </a:lnTo>
                  <a:lnTo>
                    <a:pt x="113996" y="17149"/>
                  </a:lnTo>
                  <a:lnTo>
                    <a:pt x="115470" y="18346"/>
                  </a:lnTo>
                  <a:lnTo>
                    <a:pt x="116737" y="19326"/>
                  </a:lnTo>
                  <a:lnTo>
                    <a:pt x="118195" y="20280"/>
                  </a:lnTo>
                  <a:lnTo>
                    <a:pt x="118441" y="20291"/>
                  </a:lnTo>
                  <a:lnTo>
                    <a:pt x="119213" y="19869"/>
                  </a:lnTo>
                  <a:lnTo>
                    <a:pt x="119182" y="19698"/>
                  </a:lnTo>
                  <a:lnTo>
                    <a:pt x="119672" y="19284"/>
                  </a:lnTo>
                  <a:lnTo>
                    <a:pt x="120565" y="18747"/>
                  </a:lnTo>
                  <a:lnTo>
                    <a:pt x="121052" y="18680"/>
                  </a:lnTo>
                  <a:lnTo>
                    <a:pt x="121469" y="18460"/>
                  </a:lnTo>
                  <a:lnTo>
                    <a:pt x="122328" y="17800"/>
                  </a:lnTo>
                  <a:lnTo>
                    <a:pt x="124794" y="16615"/>
                  </a:lnTo>
                  <a:lnTo>
                    <a:pt x="125893" y="16287"/>
                  </a:lnTo>
                  <a:lnTo>
                    <a:pt x="127754" y="15590"/>
                  </a:lnTo>
                  <a:lnTo>
                    <a:pt x="127656" y="16041"/>
                  </a:lnTo>
                  <a:lnTo>
                    <a:pt x="125666" y="21676"/>
                  </a:lnTo>
                  <a:lnTo>
                    <a:pt x="124679" y="23960"/>
                  </a:lnTo>
                  <a:lnTo>
                    <a:pt x="124300" y="24564"/>
                  </a:lnTo>
                  <a:lnTo>
                    <a:pt x="123278" y="25753"/>
                  </a:lnTo>
                  <a:lnTo>
                    <a:pt x="121950" y="25176"/>
                  </a:lnTo>
                  <a:lnTo>
                    <a:pt x="121109" y="24919"/>
                  </a:lnTo>
                  <a:lnTo>
                    <a:pt x="119117" y="24662"/>
                  </a:lnTo>
                  <a:lnTo>
                    <a:pt x="118825" y="24558"/>
                  </a:lnTo>
                  <a:lnTo>
                    <a:pt x="118196" y="24584"/>
                  </a:lnTo>
                  <a:lnTo>
                    <a:pt x="117915" y="24819"/>
                  </a:lnTo>
                  <a:lnTo>
                    <a:pt x="117703" y="26616"/>
                  </a:lnTo>
                  <a:lnTo>
                    <a:pt x="117141" y="27854"/>
                  </a:lnTo>
                  <a:lnTo>
                    <a:pt x="116589" y="29293"/>
                  </a:lnTo>
                  <a:lnTo>
                    <a:pt x="116037" y="30177"/>
                  </a:lnTo>
                  <a:lnTo>
                    <a:pt x="115895" y="30296"/>
                  </a:lnTo>
                  <a:lnTo>
                    <a:pt x="115589" y="30374"/>
                  </a:lnTo>
                  <a:lnTo>
                    <a:pt x="116531" y="31257"/>
                  </a:lnTo>
                  <a:lnTo>
                    <a:pt x="116993" y="31525"/>
                  </a:lnTo>
                  <a:lnTo>
                    <a:pt x="117428" y="31570"/>
                  </a:lnTo>
                  <a:lnTo>
                    <a:pt x="118793" y="32065"/>
                  </a:lnTo>
                  <a:lnTo>
                    <a:pt x="128614" y="35930"/>
                  </a:lnTo>
                  <a:lnTo>
                    <a:pt x="129715" y="36411"/>
                  </a:lnTo>
                  <a:lnTo>
                    <a:pt x="130214" y="36833"/>
                  </a:lnTo>
                  <a:lnTo>
                    <a:pt x="132636" y="37728"/>
                  </a:lnTo>
                  <a:lnTo>
                    <a:pt x="133011" y="37966"/>
                  </a:lnTo>
                  <a:lnTo>
                    <a:pt x="132983" y="38481"/>
                  </a:lnTo>
                  <a:lnTo>
                    <a:pt x="132220" y="40703"/>
                  </a:lnTo>
                  <a:lnTo>
                    <a:pt x="132186" y="41209"/>
                  </a:lnTo>
                  <a:lnTo>
                    <a:pt x="132535" y="44063"/>
                  </a:lnTo>
                  <a:lnTo>
                    <a:pt x="133059" y="44630"/>
                  </a:lnTo>
                  <a:lnTo>
                    <a:pt x="133254" y="45968"/>
                  </a:lnTo>
                  <a:lnTo>
                    <a:pt x="133282" y="46848"/>
                  </a:lnTo>
                  <a:lnTo>
                    <a:pt x="133137" y="48007"/>
                  </a:lnTo>
                  <a:lnTo>
                    <a:pt x="132506" y="48738"/>
                  </a:lnTo>
                  <a:lnTo>
                    <a:pt x="123845" y="51978"/>
                  </a:lnTo>
                  <a:lnTo>
                    <a:pt x="123987" y="50375"/>
                  </a:lnTo>
                  <a:lnTo>
                    <a:pt x="124195" y="44583"/>
                  </a:lnTo>
                  <a:lnTo>
                    <a:pt x="123942" y="44635"/>
                  </a:lnTo>
                  <a:lnTo>
                    <a:pt x="123307" y="45150"/>
                  </a:lnTo>
                  <a:lnTo>
                    <a:pt x="122998" y="45262"/>
                  </a:lnTo>
                  <a:lnTo>
                    <a:pt x="122658" y="45157"/>
                  </a:lnTo>
                  <a:lnTo>
                    <a:pt x="122522" y="44535"/>
                  </a:lnTo>
                  <a:lnTo>
                    <a:pt x="122352" y="44296"/>
                  </a:lnTo>
                  <a:lnTo>
                    <a:pt x="121817" y="43700"/>
                  </a:lnTo>
                  <a:lnTo>
                    <a:pt x="121387" y="43719"/>
                  </a:lnTo>
                  <a:lnTo>
                    <a:pt x="120468" y="46846"/>
                  </a:lnTo>
                  <a:lnTo>
                    <a:pt x="119326" y="46653"/>
                  </a:lnTo>
                  <a:lnTo>
                    <a:pt x="118170" y="46325"/>
                  </a:lnTo>
                  <a:lnTo>
                    <a:pt x="117694" y="46322"/>
                  </a:lnTo>
                  <a:lnTo>
                    <a:pt x="114466" y="47425"/>
                  </a:lnTo>
                  <a:lnTo>
                    <a:pt x="113807" y="47309"/>
                  </a:lnTo>
                  <a:lnTo>
                    <a:pt x="113251" y="48710"/>
                  </a:lnTo>
                  <a:lnTo>
                    <a:pt x="113115" y="50321"/>
                  </a:lnTo>
                  <a:lnTo>
                    <a:pt x="113986" y="52017"/>
                  </a:lnTo>
                  <a:lnTo>
                    <a:pt x="114006" y="53068"/>
                  </a:lnTo>
                  <a:lnTo>
                    <a:pt x="114391" y="53885"/>
                  </a:lnTo>
                  <a:lnTo>
                    <a:pt x="114585" y="54712"/>
                  </a:lnTo>
                  <a:lnTo>
                    <a:pt x="114529" y="55435"/>
                  </a:lnTo>
                  <a:lnTo>
                    <a:pt x="114196" y="55413"/>
                  </a:lnTo>
                  <a:lnTo>
                    <a:pt x="113800" y="55554"/>
                  </a:lnTo>
                  <a:lnTo>
                    <a:pt x="112808" y="56102"/>
                  </a:lnTo>
                  <a:lnTo>
                    <a:pt x="111996" y="56284"/>
                  </a:lnTo>
                  <a:lnTo>
                    <a:pt x="109378" y="56090"/>
                  </a:lnTo>
                  <a:lnTo>
                    <a:pt x="107442" y="56563"/>
                  </a:lnTo>
                  <a:lnTo>
                    <a:pt x="107078" y="57312"/>
                  </a:lnTo>
                  <a:lnTo>
                    <a:pt x="105150" y="59247"/>
                  </a:lnTo>
                  <a:lnTo>
                    <a:pt x="104477" y="59318"/>
                  </a:lnTo>
                  <a:lnTo>
                    <a:pt x="102116" y="60131"/>
                  </a:lnTo>
                  <a:lnTo>
                    <a:pt x="88373" y="64096"/>
                  </a:lnTo>
                  <a:lnTo>
                    <a:pt x="84385" y="64378"/>
                  </a:lnTo>
                  <a:lnTo>
                    <a:pt x="79271" y="64767"/>
                  </a:lnTo>
                  <a:lnTo>
                    <a:pt x="76841" y="64886"/>
                  </a:lnTo>
                  <a:lnTo>
                    <a:pt x="69426" y="65413"/>
                  </a:lnTo>
                  <a:lnTo>
                    <a:pt x="69465" y="67560"/>
                  </a:lnTo>
                  <a:lnTo>
                    <a:pt x="69601" y="68540"/>
                  </a:lnTo>
                  <a:lnTo>
                    <a:pt x="69938" y="69848"/>
                  </a:lnTo>
                  <a:lnTo>
                    <a:pt x="70191" y="70392"/>
                  </a:lnTo>
                  <a:lnTo>
                    <a:pt x="70566" y="72051"/>
                  </a:lnTo>
                  <a:lnTo>
                    <a:pt x="68187" y="73630"/>
                  </a:lnTo>
                  <a:lnTo>
                    <a:pt x="67527" y="73752"/>
                  </a:lnTo>
                  <a:lnTo>
                    <a:pt x="67129" y="73676"/>
                  </a:lnTo>
                  <a:lnTo>
                    <a:pt x="66593" y="73268"/>
                  </a:lnTo>
                  <a:lnTo>
                    <a:pt x="65606" y="72008"/>
                  </a:lnTo>
                  <a:lnTo>
                    <a:pt x="64318" y="69955"/>
                  </a:lnTo>
                  <a:lnTo>
                    <a:pt x="62060" y="71151"/>
                  </a:lnTo>
                  <a:lnTo>
                    <a:pt x="56294" y="61743"/>
                  </a:lnTo>
                  <a:lnTo>
                    <a:pt x="55011" y="62217"/>
                  </a:lnTo>
                  <a:lnTo>
                    <a:pt x="54921" y="62062"/>
                  </a:lnTo>
                  <a:lnTo>
                    <a:pt x="54156" y="62210"/>
                  </a:lnTo>
                  <a:lnTo>
                    <a:pt x="52964" y="62867"/>
                  </a:lnTo>
                  <a:lnTo>
                    <a:pt x="53764" y="63997"/>
                  </a:lnTo>
                  <a:lnTo>
                    <a:pt x="54042" y="65186"/>
                  </a:lnTo>
                  <a:lnTo>
                    <a:pt x="54017" y="65758"/>
                  </a:lnTo>
                  <a:lnTo>
                    <a:pt x="53459" y="65887"/>
                  </a:lnTo>
                  <a:lnTo>
                    <a:pt x="51563" y="63352"/>
                  </a:lnTo>
                  <a:lnTo>
                    <a:pt x="51646" y="63705"/>
                  </a:lnTo>
                  <a:lnTo>
                    <a:pt x="51176" y="63742"/>
                  </a:lnTo>
                  <a:lnTo>
                    <a:pt x="49972" y="63579"/>
                  </a:lnTo>
                  <a:lnTo>
                    <a:pt x="50059" y="63992"/>
                  </a:lnTo>
                  <a:lnTo>
                    <a:pt x="49579" y="64239"/>
                  </a:lnTo>
                  <a:lnTo>
                    <a:pt x="49307" y="64649"/>
                  </a:lnTo>
                  <a:lnTo>
                    <a:pt x="48103" y="65474"/>
                  </a:lnTo>
                  <a:lnTo>
                    <a:pt x="47570" y="64387"/>
                  </a:lnTo>
                  <a:lnTo>
                    <a:pt x="47418" y="65308"/>
                  </a:lnTo>
                  <a:lnTo>
                    <a:pt x="47171" y="65796"/>
                  </a:lnTo>
                  <a:lnTo>
                    <a:pt x="46944" y="65661"/>
                  </a:lnTo>
                  <a:lnTo>
                    <a:pt x="46651" y="65824"/>
                  </a:lnTo>
                  <a:lnTo>
                    <a:pt x="46924" y="66234"/>
                  </a:lnTo>
                  <a:lnTo>
                    <a:pt x="47331" y="66564"/>
                  </a:lnTo>
                  <a:lnTo>
                    <a:pt x="47416" y="66839"/>
                  </a:lnTo>
                  <a:lnTo>
                    <a:pt x="47270" y="67037"/>
                  </a:lnTo>
                  <a:lnTo>
                    <a:pt x="46440" y="67661"/>
                  </a:lnTo>
                  <a:lnTo>
                    <a:pt x="45754" y="66345"/>
                  </a:lnTo>
                  <a:lnTo>
                    <a:pt x="44294" y="62155"/>
                  </a:lnTo>
                  <a:lnTo>
                    <a:pt x="40254" y="55047"/>
                  </a:lnTo>
                  <a:lnTo>
                    <a:pt x="39797" y="53782"/>
                  </a:lnTo>
                  <a:lnTo>
                    <a:pt x="38338" y="49745"/>
                  </a:lnTo>
                  <a:lnTo>
                    <a:pt x="35914" y="47675"/>
                  </a:lnTo>
                  <a:lnTo>
                    <a:pt x="35671" y="47467"/>
                  </a:lnTo>
                  <a:lnTo>
                    <a:pt x="35192" y="46801"/>
                  </a:lnTo>
                  <a:lnTo>
                    <a:pt x="34648" y="44605"/>
                  </a:lnTo>
                  <a:lnTo>
                    <a:pt x="34259" y="43987"/>
                  </a:lnTo>
                  <a:lnTo>
                    <a:pt x="31274" y="41964"/>
                  </a:lnTo>
                  <a:lnTo>
                    <a:pt x="29482" y="40750"/>
                  </a:lnTo>
                  <a:lnTo>
                    <a:pt x="27721" y="40392"/>
                  </a:lnTo>
                  <a:lnTo>
                    <a:pt x="25131" y="38668"/>
                  </a:lnTo>
                  <a:lnTo>
                    <a:pt x="23046" y="39514"/>
                  </a:lnTo>
                  <a:lnTo>
                    <a:pt x="22535" y="40604"/>
                  </a:lnTo>
                  <a:lnTo>
                    <a:pt x="22024" y="41059"/>
                  </a:lnTo>
                  <a:lnTo>
                    <a:pt x="20845" y="41433"/>
                  </a:lnTo>
                  <a:lnTo>
                    <a:pt x="20211" y="41335"/>
                  </a:lnTo>
                  <a:lnTo>
                    <a:pt x="17833" y="39168"/>
                  </a:lnTo>
                  <a:lnTo>
                    <a:pt x="17354" y="38615"/>
                  </a:lnTo>
                  <a:lnTo>
                    <a:pt x="15796" y="36814"/>
                  </a:lnTo>
                  <a:lnTo>
                    <a:pt x="15148" y="35903"/>
                  </a:lnTo>
                  <a:lnTo>
                    <a:pt x="15161" y="35480"/>
                  </a:lnTo>
                  <a:lnTo>
                    <a:pt x="15232" y="35067"/>
                  </a:lnTo>
                  <a:lnTo>
                    <a:pt x="15239" y="34488"/>
                  </a:lnTo>
                  <a:lnTo>
                    <a:pt x="14906" y="34228"/>
                  </a:lnTo>
                  <a:lnTo>
                    <a:pt x="14579" y="34260"/>
                  </a:lnTo>
                  <a:lnTo>
                    <a:pt x="14359" y="33577"/>
                  </a:lnTo>
                  <a:lnTo>
                    <a:pt x="14281" y="33349"/>
                  </a:lnTo>
                  <a:lnTo>
                    <a:pt x="14216" y="33170"/>
                  </a:lnTo>
                  <a:lnTo>
                    <a:pt x="13308" y="32503"/>
                  </a:lnTo>
                  <a:lnTo>
                    <a:pt x="12986" y="32129"/>
                  </a:lnTo>
                  <a:lnTo>
                    <a:pt x="12753" y="31755"/>
                  </a:lnTo>
                  <a:lnTo>
                    <a:pt x="11290" y="31251"/>
                  </a:lnTo>
                  <a:lnTo>
                    <a:pt x="10707" y="31137"/>
                  </a:lnTo>
                  <a:lnTo>
                    <a:pt x="10643" y="30893"/>
                  </a:lnTo>
                  <a:lnTo>
                    <a:pt x="10202" y="30779"/>
                  </a:lnTo>
                  <a:lnTo>
                    <a:pt x="9671" y="31283"/>
                  </a:lnTo>
                  <a:lnTo>
                    <a:pt x="8856" y="31251"/>
                  </a:lnTo>
                  <a:lnTo>
                    <a:pt x="8325" y="30682"/>
                  </a:lnTo>
                  <a:lnTo>
                    <a:pt x="8221" y="30421"/>
                  </a:lnTo>
                  <a:lnTo>
                    <a:pt x="7457" y="29348"/>
                  </a:lnTo>
                  <a:lnTo>
                    <a:pt x="7328" y="29250"/>
                  </a:lnTo>
                  <a:lnTo>
                    <a:pt x="6709" y="28893"/>
                  </a:lnTo>
                  <a:lnTo>
                    <a:pt x="5556" y="28873"/>
                  </a:lnTo>
                  <a:lnTo>
                    <a:pt x="5228" y="28403"/>
                  </a:lnTo>
                  <a:lnTo>
                    <a:pt x="5658" y="26501"/>
                  </a:lnTo>
                  <a:lnTo>
                    <a:pt x="5645" y="25721"/>
                  </a:lnTo>
                  <a:lnTo>
                    <a:pt x="5153" y="25412"/>
                  </a:lnTo>
                  <a:lnTo>
                    <a:pt x="4014" y="25381"/>
                  </a:lnTo>
                  <a:lnTo>
                    <a:pt x="3080" y="24346"/>
                  </a:lnTo>
                  <a:lnTo>
                    <a:pt x="2574" y="23790"/>
                  </a:lnTo>
                  <a:lnTo>
                    <a:pt x="2289" y="23070"/>
                  </a:lnTo>
                  <a:lnTo>
                    <a:pt x="1258" y="22170"/>
                  </a:lnTo>
                  <a:lnTo>
                    <a:pt x="1264" y="21311"/>
                  </a:lnTo>
                  <a:lnTo>
                    <a:pt x="1324" y="21089"/>
                  </a:lnTo>
                  <a:lnTo>
                    <a:pt x="1394" y="20829"/>
                  </a:lnTo>
                  <a:lnTo>
                    <a:pt x="1922" y="19980"/>
                  </a:lnTo>
                  <a:lnTo>
                    <a:pt x="2129" y="19326"/>
                  </a:lnTo>
                  <a:lnTo>
                    <a:pt x="1936" y="18888"/>
                  </a:lnTo>
                  <a:lnTo>
                    <a:pt x="1517" y="18437"/>
                  </a:lnTo>
                  <a:lnTo>
                    <a:pt x="970" y="18034"/>
                  </a:lnTo>
                  <a:lnTo>
                    <a:pt x="355" y="17827"/>
                  </a:lnTo>
                  <a:lnTo>
                    <a:pt x="0" y="17385"/>
                  </a:lnTo>
                  <a:lnTo>
                    <a:pt x="21" y="16894"/>
                  </a:lnTo>
                  <a:lnTo>
                    <a:pt x="673" y="15883"/>
                  </a:lnTo>
                  <a:lnTo>
                    <a:pt x="1550" y="15085"/>
                  </a:lnTo>
                  <a:lnTo>
                    <a:pt x="2577" y="14664"/>
                  </a:lnTo>
                  <a:lnTo>
                    <a:pt x="2874" y="14395"/>
                  </a:lnTo>
                  <a:lnTo>
                    <a:pt x="3482" y="14062"/>
                  </a:lnTo>
                  <a:lnTo>
                    <a:pt x="3718" y="14202"/>
                  </a:lnTo>
                  <a:lnTo>
                    <a:pt x="5747" y="14243"/>
                  </a:lnTo>
                  <a:lnTo>
                    <a:pt x="5826" y="15731"/>
                  </a:lnTo>
                  <a:lnTo>
                    <a:pt x="6094" y="18392"/>
                  </a:lnTo>
                  <a:lnTo>
                    <a:pt x="7586" y="15364"/>
                  </a:lnTo>
                  <a:lnTo>
                    <a:pt x="8135" y="15366"/>
                  </a:lnTo>
                  <a:lnTo>
                    <a:pt x="10249" y="15503"/>
                  </a:lnTo>
                  <a:lnTo>
                    <a:pt x="11354" y="15802"/>
                  </a:lnTo>
                  <a:lnTo>
                    <a:pt x="11267" y="15129"/>
                  </a:lnTo>
                  <a:lnTo>
                    <a:pt x="11105" y="14547"/>
                  </a:lnTo>
                  <a:lnTo>
                    <a:pt x="10998" y="13582"/>
                  </a:lnTo>
                  <a:lnTo>
                    <a:pt x="10709" y="5311"/>
                  </a:lnTo>
                  <a:lnTo>
                    <a:pt x="10611" y="2347"/>
                  </a:lnTo>
                  <a:lnTo>
                    <a:pt x="9990" y="2811"/>
                  </a:lnTo>
                  <a:lnTo>
                    <a:pt x="8206" y="2796"/>
                  </a:lnTo>
                  <a:lnTo>
                    <a:pt x="8119" y="829"/>
                  </a:lnTo>
                  <a:lnTo>
                    <a:pt x="8168" y="289"/>
                  </a:lnTo>
                  <a:lnTo>
                    <a:pt x="10423" y="292"/>
                  </a:lnTo>
                  <a:lnTo>
                    <a:pt x="10812" y="290"/>
                  </a:lnTo>
                  <a:lnTo>
                    <a:pt x="30370" y="195"/>
                  </a:lnTo>
                  <a:lnTo>
                    <a:pt x="32543" y="170"/>
                  </a:lnTo>
                  <a:lnTo>
                    <a:pt x="34012" y="203"/>
                  </a:lnTo>
                  <a:lnTo>
                    <a:pt x="34800" y="221"/>
                  </a:lnTo>
                  <a:lnTo>
                    <a:pt x="41773" y="174"/>
                  </a:lnTo>
                  <a:lnTo>
                    <a:pt x="42633" y="168"/>
                  </a:lnTo>
                  <a:lnTo>
                    <a:pt x="43029" y="166"/>
                  </a:lnTo>
                  <a:lnTo>
                    <a:pt x="56933" y="125"/>
                  </a:lnTo>
                  <a:lnTo>
                    <a:pt x="57424" y="122"/>
                  </a:lnTo>
                  <a:lnTo>
                    <a:pt x="57609" y="121"/>
                  </a:lnTo>
                  <a:lnTo>
                    <a:pt x="57848" y="117"/>
                  </a:lnTo>
                  <a:lnTo>
                    <a:pt x="60050" y="78"/>
                  </a:lnTo>
                  <a:lnTo>
                    <a:pt x="67341" y="0"/>
                  </a:lnTo>
                  <a:lnTo>
                    <a:pt x="77061" y="1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3" name="pg1114">
              <a:extLst>
                <a:ext uri="{FF2B5EF4-FFF2-40B4-BE49-F238E27FC236}">
                  <a16:creationId xmlns:a16="http://schemas.microsoft.com/office/drawing/2014/main" id="{B7ECC766-6B33-504F-92DD-07674090F2E2}"/>
                </a:ext>
              </a:extLst>
            </p:cNvPr>
            <p:cNvSpPr/>
            <p:nvPr/>
          </p:nvSpPr>
          <p:spPr>
            <a:xfrm>
              <a:off x="3244406" y="4342403"/>
              <a:ext cx="2919" cy="3253"/>
            </a:xfrm>
            <a:custGeom>
              <a:avLst/>
              <a:gdLst/>
              <a:ahLst/>
              <a:cxnLst/>
              <a:rect l="0" t="0" r="0" b="0"/>
              <a:pathLst>
                <a:path w="2919" h="3253">
                  <a:moveTo>
                    <a:pt x="0" y="74"/>
                  </a:moveTo>
                  <a:lnTo>
                    <a:pt x="860" y="704"/>
                  </a:lnTo>
                  <a:lnTo>
                    <a:pt x="2021" y="2527"/>
                  </a:lnTo>
                  <a:lnTo>
                    <a:pt x="2919" y="3253"/>
                  </a:lnTo>
                  <a:lnTo>
                    <a:pt x="2690" y="517"/>
                  </a:lnTo>
                  <a:lnTo>
                    <a:pt x="2583" y="242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4" name="pg1115">
              <a:extLst>
                <a:ext uri="{FF2B5EF4-FFF2-40B4-BE49-F238E27FC236}">
                  <a16:creationId xmlns:a16="http://schemas.microsoft.com/office/drawing/2014/main" id="{D2868FAF-0700-BF48-9662-C319608AF495}"/>
                </a:ext>
              </a:extLst>
            </p:cNvPr>
            <p:cNvSpPr/>
            <p:nvPr/>
          </p:nvSpPr>
          <p:spPr>
            <a:xfrm>
              <a:off x="3354994" y="2970037"/>
              <a:ext cx="36510" cy="51802"/>
            </a:xfrm>
            <a:custGeom>
              <a:avLst/>
              <a:gdLst/>
              <a:ahLst/>
              <a:cxnLst/>
              <a:rect l="0" t="0" r="0" b="0"/>
              <a:pathLst>
                <a:path w="36510" h="51802">
                  <a:moveTo>
                    <a:pt x="14265" y="0"/>
                  </a:moveTo>
                  <a:lnTo>
                    <a:pt x="17943" y="16"/>
                  </a:lnTo>
                  <a:lnTo>
                    <a:pt x="17943" y="2293"/>
                  </a:lnTo>
                  <a:lnTo>
                    <a:pt x="18538" y="2163"/>
                  </a:lnTo>
                  <a:lnTo>
                    <a:pt x="18629" y="3009"/>
                  </a:lnTo>
                  <a:lnTo>
                    <a:pt x="19819" y="2765"/>
                  </a:lnTo>
                  <a:lnTo>
                    <a:pt x="19823" y="2306"/>
                  </a:lnTo>
                  <a:lnTo>
                    <a:pt x="19911" y="1838"/>
                  </a:lnTo>
                  <a:lnTo>
                    <a:pt x="20584" y="1333"/>
                  </a:lnTo>
                  <a:lnTo>
                    <a:pt x="21089" y="1333"/>
                  </a:lnTo>
                  <a:lnTo>
                    <a:pt x="21231" y="1480"/>
                  </a:lnTo>
                  <a:lnTo>
                    <a:pt x="21581" y="1415"/>
                  </a:lnTo>
                  <a:lnTo>
                    <a:pt x="21568" y="4619"/>
                  </a:lnTo>
                  <a:lnTo>
                    <a:pt x="20377" y="4652"/>
                  </a:lnTo>
                  <a:lnTo>
                    <a:pt x="20106" y="5114"/>
                  </a:lnTo>
                  <a:lnTo>
                    <a:pt x="20086" y="5522"/>
                  </a:lnTo>
                  <a:lnTo>
                    <a:pt x="19496" y="6490"/>
                  </a:lnTo>
                  <a:lnTo>
                    <a:pt x="19341" y="6490"/>
                  </a:lnTo>
                  <a:lnTo>
                    <a:pt x="19147" y="6278"/>
                  </a:lnTo>
                  <a:lnTo>
                    <a:pt x="19004" y="5985"/>
                  </a:lnTo>
                  <a:lnTo>
                    <a:pt x="18694" y="5985"/>
                  </a:lnTo>
                  <a:lnTo>
                    <a:pt x="17878" y="7140"/>
                  </a:lnTo>
                  <a:lnTo>
                    <a:pt x="17891" y="9483"/>
                  </a:lnTo>
                  <a:lnTo>
                    <a:pt x="18396" y="9564"/>
                  </a:lnTo>
                  <a:lnTo>
                    <a:pt x="19988" y="9580"/>
                  </a:lnTo>
                  <a:lnTo>
                    <a:pt x="20325" y="9450"/>
                  </a:lnTo>
                  <a:lnTo>
                    <a:pt x="21322" y="7775"/>
                  </a:lnTo>
                  <a:lnTo>
                    <a:pt x="21556" y="7024"/>
                  </a:lnTo>
                  <a:lnTo>
                    <a:pt x="21568" y="5969"/>
                  </a:lnTo>
                  <a:lnTo>
                    <a:pt x="24041" y="6018"/>
                  </a:lnTo>
                  <a:lnTo>
                    <a:pt x="24041" y="10719"/>
                  </a:lnTo>
                  <a:lnTo>
                    <a:pt x="24041" y="10961"/>
                  </a:lnTo>
                  <a:lnTo>
                    <a:pt x="24041" y="11597"/>
                  </a:lnTo>
                  <a:lnTo>
                    <a:pt x="24041" y="11762"/>
                  </a:lnTo>
                  <a:lnTo>
                    <a:pt x="24041" y="11890"/>
                  </a:lnTo>
                  <a:lnTo>
                    <a:pt x="30068" y="11910"/>
                  </a:lnTo>
                  <a:lnTo>
                    <a:pt x="31149" y="11922"/>
                  </a:lnTo>
                  <a:lnTo>
                    <a:pt x="34153" y="11906"/>
                  </a:lnTo>
                  <a:lnTo>
                    <a:pt x="36044" y="14086"/>
                  </a:lnTo>
                  <a:lnTo>
                    <a:pt x="36510" y="14151"/>
                  </a:lnTo>
                  <a:lnTo>
                    <a:pt x="35396" y="16509"/>
                  </a:lnTo>
                  <a:lnTo>
                    <a:pt x="35474" y="16965"/>
                  </a:lnTo>
                  <a:lnTo>
                    <a:pt x="35681" y="17355"/>
                  </a:lnTo>
                  <a:lnTo>
                    <a:pt x="35616" y="18006"/>
                  </a:lnTo>
                  <a:lnTo>
                    <a:pt x="35150" y="18543"/>
                  </a:lnTo>
                  <a:lnTo>
                    <a:pt x="34037" y="20576"/>
                  </a:lnTo>
                  <a:lnTo>
                    <a:pt x="34063" y="21210"/>
                  </a:lnTo>
                  <a:lnTo>
                    <a:pt x="33791" y="21194"/>
                  </a:lnTo>
                  <a:lnTo>
                    <a:pt x="32820" y="22121"/>
                  </a:lnTo>
                  <a:lnTo>
                    <a:pt x="32833" y="21194"/>
                  </a:lnTo>
                  <a:lnTo>
                    <a:pt x="29168" y="21292"/>
                  </a:lnTo>
                  <a:lnTo>
                    <a:pt x="29205" y="22732"/>
                  </a:lnTo>
                  <a:lnTo>
                    <a:pt x="28561" y="22732"/>
                  </a:lnTo>
                  <a:lnTo>
                    <a:pt x="28041" y="23115"/>
                  </a:lnTo>
                  <a:lnTo>
                    <a:pt x="28041" y="23504"/>
                  </a:lnTo>
                  <a:lnTo>
                    <a:pt x="29930" y="23513"/>
                  </a:lnTo>
                  <a:lnTo>
                    <a:pt x="29194" y="24707"/>
                  </a:lnTo>
                  <a:lnTo>
                    <a:pt x="28935" y="24707"/>
                  </a:lnTo>
                  <a:lnTo>
                    <a:pt x="28534" y="24675"/>
                  </a:lnTo>
                  <a:lnTo>
                    <a:pt x="28313" y="25224"/>
                  </a:lnTo>
                  <a:lnTo>
                    <a:pt x="27646" y="25829"/>
                  </a:lnTo>
                  <a:lnTo>
                    <a:pt x="27990" y="25830"/>
                  </a:lnTo>
                  <a:lnTo>
                    <a:pt x="27964" y="30579"/>
                  </a:lnTo>
                  <a:lnTo>
                    <a:pt x="27987" y="34109"/>
                  </a:lnTo>
                  <a:lnTo>
                    <a:pt x="27757" y="34093"/>
                  </a:lnTo>
                  <a:lnTo>
                    <a:pt x="27729" y="35244"/>
                  </a:lnTo>
                  <a:lnTo>
                    <a:pt x="28249" y="36451"/>
                  </a:lnTo>
                  <a:lnTo>
                    <a:pt x="29211" y="36458"/>
                  </a:lnTo>
                  <a:lnTo>
                    <a:pt x="29220" y="37655"/>
                  </a:lnTo>
                  <a:lnTo>
                    <a:pt x="27977" y="37639"/>
                  </a:lnTo>
                  <a:lnTo>
                    <a:pt x="27990" y="38615"/>
                  </a:lnTo>
                  <a:lnTo>
                    <a:pt x="29194" y="39005"/>
                  </a:lnTo>
                  <a:lnTo>
                    <a:pt x="29181" y="39981"/>
                  </a:lnTo>
                  <a:lnTo>
                    <a:pt x="29091" y="40697"/>
                  </a:lnTo>
                  <a:lnTo>
                    <a:pt x="27964" y="41071"/>
                  </a:lnTo>
                  <a:lnTo>
                    <a:pt x="26730" y="40294"/>
                  </a:lnTo>
                  <a:lnTo>
                    <a:pt x="26708" y="41754"/>
                  </a:lnTo>
                  <a:lnTo>
                    <a:pt x="26708" y="44633"/>
                  </a:lnTo>
                  <a:lnTo>
                    <a:pt x="26229" y="44633"/>
                  </a:lnTo>
                  <a:lnTo>
                    <a:pt x="25506" y="44941"/>
                  </a:lnTo>
                  <a:lnTo>
                    <a:pt x="25323" y="45300"/>
                  </a:lnTo>
                  <a:lnTo>
                    <a:pt x="24999" y="45593"/>
                  </a:lnTo>
                  <a:lnTo>
                    <a:pt x="24533" y="45658"/>
                  </a:lnTo>
                  <a:lnTo>
                    <a:pt x="24533" y="45316"/>
                  </a:lnTo>
                  <a:lnTo>
                    <a:pt x="24313" y="45365"/>
                  </a:lnTo>
                  <a:lnTo>
                    <a:pt x="24339" y="45869"/>
                  </a:lnTo>
                  <a:lnTo>
                    <a:pt x="23588" y="45902"/>
                  </a:lnTo>
                  <a:lnTo>
                    <a:pt x="22862" y="45970"/>
                  </a:lnTo>
                  <a:lnTo>
                    <a:pt x="22792" y="46374"/>
                  </a:lnTo>
                  <a:lnTo>
                    <a:pt x="23070" y="46374"/>
                  </a:lnTo>
                  <a:lnTo>
                    <a:pt x="23099" y="47093"/>
                  </a:lnTo>
                  <a:lnTo>
                    <a:pt x="23109" y="50586"/>
                  </a:lnTo>
                  <a:lnTo>
                    <a:pt x="21892" y="50700"/>
                  </a:lnTo>
                  <a:lnTo>
                    <a:pt x="21574" y="50629"/>
                  </a:lnTo>
                  <a:lnTo>
                    <a:pt x="19329" y="50604"/>
                  </a:lnTo>
                  <a:lnTo>
                    <a:pt x="18879" y="50897"/>
                  </a:lnTo>
                  <a:lnTo>
                    <a:pt x="18719" y="51462"/>
                  </a:lnTo>
                  <a:lnTo>
                    <a:pt x="18284" y="51753"/>
                  </a:lnTo>
                  <a:lnTo>
                    <a:pt x="17028" y="51802"/>
                  </a:lnTo>
                  <a:lnTo>
                    <a:pt x="17026" y="50611"/>
                  </a:lnTo>
                  <a:lnTo>
                    <a:pt x="12770" y="50640"/>
                  </a:lnTo>
                  <a:lnTo>
                    <a:pt x="12815" y="48797"/>
                  </a:lnTo>
                  <a:lnTo>
                    <a:pt x="12731" y="48226"/>
                  </a:lnTo>
                  <a:lnTo>
                    <a:pt x="12562" y="48429"/>
                  </a:lnTo>
                  <a:lnTo>
                    <a:pt x="10950" y="48545"/>
                  </a:lnTo>
                  <a:lnTo>
                    <a:pt x="10938" y="48325"/>
                  </a:lnTo>
                  <a:lnTo>
                    <a:pt x="12866" y="47947"/>
                  </a:lnTo>
                  <a:lnTo>
                    <a:pt x="12750" y="46780"/>
                  </a:lnTo>
                  <a:lnTo>
                    <a:pt x="12737" y="46487"/>
                  </a:lnTo>
                  <a:lnTo>
                    <a:pt x="10925" y="46536"/>
                  </a:lnTo>
                  <a:lnTo>
                    <a:pt x="10915" y="45935"/>
                  </a:lnTo>
                  <a:lnTo>
                    <a:pt x="10482" y="45940"/>
                  </a:lnTo>
                  <a:lnTo>
                    <a:pt x="9959" y="46306"/>
                  </a:lnTo>
                  <a:lnTo>
                    <a:pt x="9995" y="46453"/>
                  </a:lnTo>
                  <a:lnTo>
                    <a:pt x="9811" y="46552"/>
                  </a:lnTo>
                  <a:lnTo>
                    <a:pt x="9867" y="45385"/>
                  </a:lnTo>
                  <a:lnTo>
                    <a:pt x="9824" y="44747"/>
                  </a:lnTo>
                  <a:lnTo>
                    <a:pt x="9203" y="44666"/>
                  </a:lnTo>
                  <a:lnTo>
                    <a:pt x="9242" y="43657"/>
                  </a:lnTo>
                  <a:lnTo>
                    <a:pt x="9332" y="43446"/>
                  </a:lnTo>
                  <a:lnTo>
                    <a:pt x="9936" y="42832"/>
                  </a:lnTo>
                  <a:lnTo>
                    <a:pt x="10005" y="42405"/>
                  </a:lnTo>
                  <a:lnTo>
                    <a:pt x="4982" y="42340"/>
                  </a:lnTo>
                  <a:lnTo>
                    <a:pt x="4969" y="41770"/>
                  </a:lnTo>
                  <a:lnTo>
                    <a:pt x="3415" y="41754"/>
                  </a:lnTo>
                  <a:lnTo>
                    <a:pt x="3713" y="42811"/>
                  </a:lnTo>
                  <a:lnTo>
                    <a:pt x="4114" y="43153"/>
                  </a:lnTo>
                  <a:lnTo>
                    <a:pt x="3570" y="42893"/>
                  </a:lnTo>
                  <a:lnTo>
                    <a:pt x="3195" y="41819"/>
                  </a:lnTo>
                  <a:lnTo>
                    <a:pt x="2522" y="41477"/>
                  </a:lnTo>
                  <a:lnTo>
                    <a:pt x="2537" y="40817"/>
                  </a:lnTo>
                  <a:lnTo>
                    <a:pt x="2352" y="40516"/>
                  </a:lnTo>
                  <a:lnTo>
                    <a:pt x="1611" y="40069"/>
                  </a:lnTo>
                  <a:lnTo>
                    <a:pt x="1343" y="39770"/>
                  </a:lnTo>
                  <a:lnTo>
                    <a:pt x="1835" y="39867"/>
                  </a:lnTo>
                  <a:lnTo>
                    <a:pt x="1732" y="39412"/>
                  </a:lnTo>
                  <a:lnTo>
                    <a:pt x="1214" y="38062"/>
                  </a:lnTo>
                  <a:lnTo>
                    <a:pt x="929" y="37850"/>
                  </a:lnTo>
                  <a:lnTo>
                    <a:pt x="825" y="37574"/>
                  </a:lnTo>
                  <a:lnTo>
                    <a:pt x="838" y="37069"/>
                  </a:lnTo>
                  <a:lnTo>
                    <a:pt x="1084" y="36614"/>
                  </a:lnTo>
                  <a:lnTo>
                    <a:pt x="1224" y="35345"/>
                  </a:lnTo>
                  <a:lnTo>
                    <a:pt x="502" y="34320"/>
                  </a:lnTo>
                  <a:lnTo>
                    <a:pt x="554" y="33784"/>
                  </a:lnTo>
                  <a:lnTo>
                    <a:pt x="890" y="33832"/>
                  </a:lnTo>
                  <a:lnTo>
                    <a:pt x="1058" y="33068"/>
                  </a:lnTo>
                  <a:lnTo>
                    <a:pt x="787" y="32613"/>
                  </a:lnTo>
                  <a:lnTo>
                    <a:pt x="981" y="31864"/>
                  </a:lnTo>
                  <a:lnTo>
                    <a:pt x="528" y="30709"/>
                  </a:lnTo>
                  <a:lnTo>
                    <a:pt x="0" y="30365"/>
                  </a:lnTo>
                  <a:lnTo>
                    <a:pt x="23" y="28221"/>
                  </a:lnTo>
                  <a:lnTo>
                    <a:pt x="657" y="28253"/>
                  </a:lnTo>
                  <a:lnTo>
                    <a:pt x="1266" y="25878"/>
                  </a:lnTo>
                  <a:lnTo>
                    <a:pt x="2431" y="25862"/>
                  </a:lnTo>
                  <a:lnTo>
                    <a:pt x="2988" y="25943"/>
                  </a:lnTo>
                  <a:lnTo>
                    <a:pt x="3454" y="25846"/>
                  </a:lnTo>
                  <a:lnTo>
                    <a:pt x="1758" y="24170"/>
                  </a:lnTo>
                  <a:lnTo>
                    <a:pt x="3532" y="23276"/>
                  </a:lnTo>
                  <a:lnTo>
                    <a:pt x="4257" y="23065"/>
                  </a:lnTo>
                  <a:lnTo>
                    <a:pt x="5511" y="21922"/>
                  </a:lnTo>
                  <a:lnTo>
                    <a:pt x="5474" y="18787"/>
                  </a:lnTo>
                  <a:lnTo>
                    <a:pt x="5254" y="18217"/>
                  </a:lnTo>
                  <a:lnTo>
                    <a:pt x="7507" y="17794"/>
                  </a:lnTo>
                  <a:lnTo>
                    <a:pt x="9423" y="18640"/>
                  </a:lnTo>
                  <a:lnTo>
                    <a:pt x="9565" y="18646"/>
                  </a:lnTo>
                  <a:lnTo>
                    <a:pt x="7597" y="17697"/>
                  </a:lnTo>
                  <a:lnTo>
                    <a:pt x="8762" y="16737"/>
                  </a:lnTo>
                  <a:lnTo>
                    <a:pt x="9488" y="16298"/>
                  </a:lnTo>
                  <a:lnTo>
                    <a:pt x="9772" y="15598"/>
                  </a:lnTo>
                  <a:lnTo>
                    <a:pt x="9798" y="14037"/>
                  </a:lnTo>
                  <a:lnTo>
                    <a:pt x="9112" y="13997"/>
                  </a:lnTo>
                  <a:lnTo>
                    <a:pt x="9604" y="12605"/>
                  </a:lnTo>
                  <a:lnTo>
                    <a:pt x="10342" y="12345"/>
                  </a:lnTo>
                  <a:lnTo>
                    <a:pt x="10993" y="12330"/>
                  </a:lnTo>
                  <a:lnTo>
                    <a:pt x="11121" y="11894"/>
                  </a:lnTo>
                  <a:lnTo>
                    <a:pt x="10252" y="11906"/>
                  </a:lnTo>
                  <a:lnTo>
                    <a:pt x="10174" y="11190"/>
                  </a:lnTo>
                  <a:lnTo>
                    <a:pt x="10847" y="10816"/>
                  </a:lnTo>
                  <a:lnTo>
                    <a:pt x="11999" y="11125"/>
                  </a:lnTo>
                  <a:lnTo>
                    <a:pt x="12802" y="11874"/>
                  </a:lnTo>
                  <a:lnTo>
                    <a:pt x="14291" y="11890"/>
                  </a:lnTo>
                  <a:lnTo>
                    <a:pt x="14291" y="9531"/>
                  </a:lnTo>
                  <a:lnTo>
                    <a:pt x="12686" y="9547"/>
                  </a:lnTo>
                  <a:lnTo>
                    <a:pt x="13644" y="9141"/>
                  </a:lnTo>
                  <a:lnTo>
                    <a:pt x="14006" y="8832"/>
                  </a:lnTo>
                  <a:lnTo>
                    <a:pt x="14278" y="833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5" name="pg1116">
              <a:extLst>
                <a:ext uri="{FF2B5EF4-FFF2-40B4-BE49-F238E27FC236}">
                  <a16:creationId xmlns:a16="http://schemas.microsoft.com/office/drawing/2014/main" id="{72A56C09-A4BB-DA43-80F6-0A855C30A6EC}"/>
                </a:ext>
              </a:extLst>
            </p:cNvPr>
            <p:cNvSpPr/>
            <p:nvPr/>
          </p:nvSpPr>
          <p:spPr>
            <a:xfrm>
              <a:off x="3334597" y="2981758"/>
              <a:ext cx="219093" cy="168700"/>
            </a:xfrm>
            <a:custGeom>
              <a:avLst/>
              <a:gdLst/>
              <a:ahLst/>
              <a:cxnLst/>
              <a:rect l="0" t="0" r="0" b="0"/>
              <a:pathLst>
                <a:path w="219093" h="168700">
                  <a:moveTo>
                    <a:pt x="176132" y="4800"/>
                  </a:moveTo>
                  <a:lnTo>
                    <a:pt x="180310" y="4861"/>
                  </a:lnTo>
                  <a:lnTo>
                    <a:pt x="183895" y="4744"/>
                  </a:lnTo>
                  <a:lnTo>
                    <a:pt x="183763" y="11828"/>
                  </a:lnTo>
                  <a:lnTo>
                    <a:pt x="183596" y="16671"/>
                  </a:lnTo>
                  <a:lnTo>
                    <a:pt x="181153" y="16687"/>
                  </a:lnTo>
                  <a:lnTo>
                    <a:pt x="181188" y="21442"/>
                  </a:lnTo>
                  <a:lnTo>
                    <a:pt x="183241" y="21560"/>
                  </a:lnTo>
                  <a:lnTo>
                    <a:pt x="182906" y="21608"/>
                  </a:lnTo>
                  <a:lnTo>
                    <a:pt x="182887" y="21839"/>
                  </a:lnTo>
                  <a:lnTo>
                    <a:pt x="183511" y="24917"/>
                  </a:lnTo>
                  <a:lnTo>
                    <a:pt x="183367" y="27553"/>
                  </a:lnTo>
                  <a:lnTo>
                    <a:pt x="183574" y="28420"/>
                  </a:lnTo>
                  <a:lnTo>
                    <a:pt x="190937" y="28445"/>
                  </a:lnTo>
                  <a:lnTo>
                    <a:pt x="190963" y="31694"/>
                  </a:lnTo>
                  <a:lnTo>
                    <a:pt x="190848" y="33094"/>
                  </a:lnTo>
                  <a:lnTo>
                    <a:pt x="195363" y="32994"/>
                  </a:lnTo>
                  <a:lnTo>
                    <a:pt x="202093" y="33053"/>
                  </a:lnTo>
                  <a:lnTo>
                    <a:pt x="207251" y="33004"/>
                  </a:lnTo>
                  <a:lnTo>
                    <a:pt x="207294" y="29171"/>
                  </a:lnTo>
                  <a:lnTo>
                    <a:pt x="205703" y="28854"/>
                  </a:lnTo>
                  <a:lnTo>
                    <a:pt x="204658" y="28757"/>
                  </a:lnTo>
                  <a:lnTo>
                    <a:pt x="204466" y="28672"/>
                  </a:lnTo>
                  <a:lnTo>
                    <a:pt x="204282" y="28322"/>
                  </a:lnTo>
                  <a:lnTo>
                    <a:pt x="204858" y="27741"/>
                  </a:lnTo>
                  <a:lnTo>
                    <a:pt x="205504" y="27369"/>
                  </a:lnTo>
                  <a:lnTo>
                    <a:pt x="205853" y="27004"/>
                  </a:lnTo>
                  <a:lnTo>
                    <a:pt x="206626" y="25772"/>
                  </a:lnTo>
                  <a:lnTo>
                    <a:pt x="206991" y="25348"/>
                  </a:lnTo>
                  <a:lnTo>
                    <a:pt x="207691" y="24276"/>
                  </a:lnTo>
                  <a:lnTo>
                    <a:pt x="207822" y="23896"/>
                  </a:lnTo>
                  <a:lnTo>
                    <a:pt x="207826" y="23669"/>
                  </a:lnTo>
                  <a:lnTo>
                    <a:pt x="208491" y="23428"/>
                  </a:lnTo>
                  <a:lnTo>
                    <a:pt x="208921" y="23431"/>
                  </a:lnTo>
                  <a:lnTo>
                    <a:pt x="209421" y="23324"/>
                  </a:lnTo>
                  <a:lnTo>
                    <a:pt x="210363" y="22840"/>
                  </a:lnTo>
                  <a:lnTo>
                    <a:pt x="210602" y="22483"/>
                  </a:lnTo>
                  <a:lnTo>
                    <a:pt x="211182" y="22197"/>
                  </a:lnTo>
                  <a:lnTo>
                    <a:pt x="213780" y="21572"/>
                  </a:lnTo>
                  <a:lnTo>
                    <a:pt x="213765" y="21978"/>
                  </a:lnTo>
                  <a:lnTo>
                    <a:pt x="213573" y="22562"/>
                  </a:lnTo>
                  <a:lnTo>
                    <a:pt x="213708" y="22927"/>
                  </a:lnTo>
                  <a:lnTo>
                    <a:pt x="214434" y="22889"/>
                  </a:lnTo>
                  <a:lnTo>
                    <a:pt x="214435" y="23537"/>
                  </a:lnTo>
                  <a:lnTo>
                    <a:pt x="219086" y="23368"/>
                  </a:lnTo>
                  <a:lnTo>
                    <a:pt x="219080" y="33049"/>
                  </a:lnTo>
                  <a:lnTo>
                    <a:pt x="219093" y="37750"/>
                  </a:lnTo>
                  <a:lnTo>
                    <a:pt x="219068" y="45073"/>
                  </a:lnTo>
                  <a:lnTo>
                    <a:pt x="219070" y="46271"/>
                  </a:lnTo>
                  <a:lnTo>
                    <a:pt x="219058" y="63230"/>
                  </a:lnTo>
                  <a:lnTo>
                    <a:pt x="219016" y="70729"/>
                  </a:lnTo>
                  <a:lnTo>
                    <a:pt x="206295" y="70682"/>
                  </a:lnTo>
                  <a:lnTo>
                    <a:pt x="206161" y="71957"/>
                  </a:lnTo>
                  <a:lnTo>
                    <a:pt x="206218" y="72958"/>
                  </a:lnTo>
                  <a:lnTo>
                    <a:pt x="206096" y="73409"/>
                  </a:lnTo>
                  <a:lnTo>
                    <a:pt x="205602" y="74470"/>
                  </a:lnTo>
                  <a:lnTo>
                    <a:pt x="203402" y="75899"/>
                  </a:lnTo>
                  <a:lnTo>
                    <a:pt x="204217" y="75895"/>
                  </a:lnTo>
                  <a:lnTo>
                    <a:pt x="204714" y="75519"/>
                  </a:lnTo>
                  <a:lnTo>
                    <a:pt x="205422" y="75367"/>
                  </a:lnTo>
                  <a:lnTo>
                    <a:pt x="205747" y="75456"/>
                  </a:lnTo>
                  <a:lnTo>
                    <a:pt x="205939" y="75612"/>
                  </a:lnTo>
                  <a:lnTo>
                    <a:pt x="205973" y="76282"/>
                  </a:lnTo>
                  <a:lnTo>
                    <a:pt x="206620" y="76714"/>
                  </a:lnTo>
                  <a:lnTo>
                    <a:pt x="206792" y="76945"/>
                  </a:lnTo>
                  <a:lnTo>
                    <a:pt x="207514" y="78226"/>
                  </a:lnTo>
                  <a:lnTo>
                    <a:pt x="207805" y="78896"/>
                  </a:lnTo>
                  <a:lnTo>
                    <a:pt x="207549" y="79301"/>
                  </a:lnTo>
                  <a:lnTo>
                    <a:pt x="206217" y="80571"/>
                  </a:lnTo>
                  <a:lnTo>
                    <a:pt x="205571" y="81444"/>
                  </a:lnTo>
                  <a:lnTo>
                    <a:pt x="205445" y="82373"/>
                  </a:lnTo>
                  <a:lnTo>
                    <a:pt x="205277" y="82626"/>
                  </a:lnTo>
                  <a:lnTo>
                    <a:pt x="204527" y="83360"/>
                  </a:lnTo>
                  <a:lnTo>
                    <a:pt x="204298" y="84417"/>
                  </a:lnTo>
                  <a:lnTo>
                    <a:pt x="204390" y="84882"/>
                  </a:lnTo>
                  <a:lnTo>
                    <a:pt x="204279" y="85131"/>
                  </a:lnTo>
                  <a:lnTo>
                    <a:pt x="203832" y="85593"/>
                  </a:lnTo>
                  <a:lnTo>
                    <a:pt x="203683" y="85653"/>
                  </a:lnTo>
                  <a:lnTo>
                    <a:pt x="201576" y="85333"/>
                  </a:lnTo>
                  <a:lnTo>
                    <a:pt x="201186" y="85054"/>
                  </a:lnTo>
                  <a:lnTo>
                    <a:pt x="199775" y="85639"/>
                  </a:lnTo>
                  <a:lnTo>
                    <a:pt x="199347" y="85978"/>
                  </a:lnTo>
                  <a:lnTo>
                    <a:pt x="198969" y="86748"/>
                  </a:lnTo>
                  <a:lnTo>
                    <a:pt x="199023" y="87072"/>
                  </a:lnTo>
                  <a:lnTo>
                    <a:pt x="199157" y="87325"/>
                  </a:lnTo>
                  <a:lnTo>
                    <a:pt x="199130" y="87765"/>
                  </a:lnTo>
                  <a:lnTo>
                    <a:pt x="194413" y="87686"/>
                  </a:lnTo>
                  <a:lnTo>
                    <a:pt x="194412" y="88870"/>
                  </a:lnTo>
                  <a:lnTo>
                    <a:pt x="194286" y="90072"/>
                  </a:lnTo>
                  <a:lnTo>
                    <a:pt x="195500" y="91156"/>
                  </a:lnTo>
                  <a:lnTo>
                    <a:pt x="196658" y="91246"/>
                  </a:lnTo>
                  <a:lnTo>
                    <a:pt x="196493" y="92396"/>
                  </a:lnTo>
                  <a:lnTo>
                    <a:pt x="196523" y="92936"/>
                  </a:lnTo>
                  <a:lnTo>
                    <a:pt x="198094" y="93122"/>
                  </a:lnTo>
                  <a:lnTo>
                    <a:pt x="199394" y="94163"/>
                  </a:lnTo>
                  <a:lnTo>
                    <a:pt x="199852" y="94219"/>
                  </a:lnTo>
                  <a:lnTo>
                    <a:pt x="200131" y="94866"/>
                  </a:lnTo>
                  <a:lnTo>
                    <a:pt x="200414" y="94985"/>
                  </a:lnTo>
                  <a:lnTo>
                    <a:pt x="201014" y="95130"/>
                  </a:lnTo>
                  <a:lnTo>
                    <a:pt x="201858" y="95149"/>
                  </a:lnTo>
                  <a:lnTo>
                    <a:pt x="202098" y="95030"/>
                  </a:lnTo>
                  <a:lnTo>
                    <a:pt x="203054" y="94936"/>
                  </a:lnTo>
                  <a:lnTo>
                    <a:pt x="203741" y="95196"/>
                  </a:lnTo>
                  <a:lnTo>
                    <a:pt x="203705" y="102874"/>
                  </a:lnTo>
                  <a:lnTo>
                    <a:pt x="204052" y="103029"/>
                  </a:lnTo>
                  <a:lnTo>
                    <a:pt x="204563" y="103543"/>
                  </a:lnTo>
                  <a:lnTo>
                    <a:pt x="205021" y="104287"/>
                  </a:lnTo>
                  <a:lnTo>
                    <a:pt x="204609" y="105080"/>
                  </a:lnTo>
                  <a:lnTo>
                    <a:pt x="202682" y="107392"/>
                  </a:lnTo>
                  <a:lnTo>
                    <a:pt x="202369" y="107868"/>
                  </a:lnTo>
                  <a:lnTo>
                    <a:pt x="202171" y="108438"/>
                  </a:lnTo>
                  <a:lnTo>
                    <a:pt x="202530" y="109506"/>
                  </a:lnTo>
                  <a:lnTo>
                    <a:pt x="203537" y="111516"/>
                  </a:lnTo>
                  <a:lnTo>
                    <a:pt x="203934" y="112041"/>
                  </a:lnTo>
                  <a:lnTo>
                    <a:pt x="201997" y="113024"/>
                  </a:lnTo>
                  <a:lnTo>
                    <a:pt x="201297" y="113528"/>
                  </a:lnTo>
                  <a:lnTo>
                    <a:pt x="200662" y="114026"/>
                  </a:lnTo>
                  <a:lnTo>
                    <a:pt x="199690" y="114562"/>
                  </a:lnTo>
                  <a:lnTo>
                    <a:pt x="199023" y="114756"/>
                  </a:lnTo>
                  <a:lnTo>
                    <a:pt x="197383" y="114835"/>
                  </a:lnTo>
                  <a:lnTo>
                    <a:pt x="197254" y="115431"/>
                  </a:lnTo>
                  <a:lnTo>
                    <a:pt x="197073" y="115640"/>
                  </a:lnTo>
                  <a:lnTo>
                    <a:pt x="196375" y="115215"/>
                  </a:lnTo>
                  <a:lnTo>
                    <a:pt x="196248" y="114897"/>
                  </a:lnTo>
                  <a:lnTo>
                    <a:pt x="192391" y="115057"/>
                  </a:lnTo>
                  <a:lnTo>
                    <a:pt x="190438" y="115980"/>
                  </a:lnTo>
                  <a:lnTo>
                    <a:pt x="186438" y="115965"/>
                  </a:lnTo>
                  <a:lnTo>
                    <a:pt x="184288" y="116062"/>
                  </a:lnTo>
                  <a:lnTo>
                    <a:pt x="184282" y="120734"/>
                  </a:lnTo>
                  <a:lnTo>
                    <a:pt x="179475" y="120627"/>
                  </a:lnTo>
                  <a:lnTo>
                    <a:pt x="179507" y="118371"/>
                  </a:lnTo>
                  <a:lnTo>
                    <a:pt x="169980" y="118325"/>
                  </a:lnTo>
                  <a:lnTo>
                    <a:pt x="170009" y="113478"/>
                  </a:lnTo>
                  <a:lnTo>
                    <a:pt x="170119" y="111487"/>
                  </a:lnTo>
                  <a:lnTo>
                    <a:pt x="170106" y="104838"/>
                  </a:lnTo>
                  <a:lnTo>
                    <a:pt x="170209" y="104280"/>
                  </a:lnTo>
                  <a:lnTo>
                    <a:pt x="170098" y="103662"/>
                  </a:lnTo>
                  <a:lnTo>
                    <a:pt x="170083" y="99813"/>
                  </a:lnTo>
                  <a:lnTo>
                    <a:pt x="169121" y="100689"/>
                  </a:lnTo>
                  <a:lnTo>
                    <a:pt x="169219" y="101096"/>
                  </a:lnTo>
                  <a:lnTo>
                    <a:pt x="169107" y="101286"/>
                  </a:lnTo>
                  <a:lnTo>
                    <a:pt x="168570" y="101481"/>
                  </a:lnTo>
                  <a:lnTo>
                    <a:pt x="167955" y="101880"/>
                  </a:lnTo>
                  <a:lnTo>
                    <a:pt x="167941" y="102121"/>
                  </a:lnTo>
                  <a:lnTo>
                    <a:pt x="166246" y="102893"/>
                  </a:lnTo>
                  <a:lnTo>
                    <a:pt x="165964" y="102893"/>
                  </a:lnTo>
                  <a:lnTo>
                    <a:pt x="165494" y="102744"/>
                  </a:lnTo>
                  <a:lnTo>
                    <a:pt x="163442" y="101743"/>
                  </a:lnTo>
                  <a:lnTo>
                    <a:pt x="162588" y="100887"/>
                  </a:lnTo>
                  <a:lnTo>
                    <a:pt x="162374" y="100060"/>
                  </a:lnTo>
                  <a:lnTo>
                    <a:pt x="162504" y="99591"/>
                  </a:lnTo>
                  <a:lnTo>
                    <a:pt x="162829" y="98858"/>
                  </a:lnTo>
                  <a:lnTo>
                    <a:pt x="162829" y="98683"/>
                  </a:lnTo>
                  <a:lnTo>
                    <a:pt x="162452" y="98173"/>
                  </a:lnTo>
                  <a:lnTo>
                    <a:pt x="162180" y="97934"/>
                  </a:lnTo>
                  <a:lnTo>
                    <a:pt x="162055" y="97383"/>
                  </a:lnTo>
                  <a:lnTo>
                    <a:pt x="162109" y="94796"/>
                  </a:lnTo>
                  <a:lnTo>
                    <a:pt x="158801" y="94795"/>
                  </a:lnTo>
                  <a:lnTo>
                    <a:pt x="157942" y="94523"/>
                  </a:lnTo>
                  <a:lnTo>
                    <a:pt x="156987" y="93995"/>
                  </a:lnTo>
                  <a:lnTo>
                    <a:pt x="155508" y="93507"/>
                  </a:lnTo>
                  <a:lnTo>
                    <a:pt x="155493" y="94304"/>
                  </a:lnTo>
                  <a:lnTo>
                    <a:pt x="154893" y="95071"/>
                  </a:lnTo>
                  <a:lnTo>
                    <a:pt x="154469" y="96046"/>
                  </a:lnTo>
                  <a:lnTo>
                    <a:pt x="154404" y="96422"/>
                  </a:lnTo>
                  <a:lnTo>
                    <a:pt x="154496" y="96869"/>
                  </a:lnTo>
                  <a:lnTo>
                    <a:pt x="154458" y="97099"/>
                  </a:lnTo>
                  <a:lnTo>
                    <a:pt x="153003" y="97107"/>
                  </a:lnTo>
                  <a:lnTo>
                    <a:pt x="153320" y="98187"/>
                  </a:lnTo>
                  <a:lnTo>
                    <a:pt x="154065" y="99076"/>
                  </a:lnTo>
                  <a:lnTo>
                    <a:pt x="154279" y="99475"/>
                  </a:lnTo>
                  <a:lnTo>
                    <a:pt x="154218" y="99880"/>
                  </a:lnTo>
                  <a:lnTo>
                    <a:pt x="154291" y="100669"/>
                  </a:lnTo>
                  <a:lnTo>
                    <a:pt x="154638" y="101202"/>
                  </a:lnTo>
                  <a:lnTo>
                    <a:pt x="154654" y="101455"/>
                  </a:lnTo>
                  <a:lnTo>
                    <a:pt x="154455" y="101848"/>
                  </a:lnTo>
                  <a:lnTo>
                    <a:pt x="154322" y="102642"/>
                  </a:lnTo>
                  <a:lnTo>
                    <a:pt x="154376" y="103580"/>
                  </a:lnTo>
                  <a:lnTo>
                    <a:pt x="153345" y="104875"/>
                  </a:lnTo>
                  <a:lnTo>
                    <a:pt x="153315" y="105128"/>
                  </a:lnTo>
                  <a:lnTo>
                    <a:pt x="153063" y="105140"/>
                  </a:lnTo>
                  <a:lnTo>
                    <a:pt x="151414" y="104708"/>
                  </a:lnTo>
                  <a:lnTo>
                    <a:pt x="149849" y="104423"/>
                  </a:lnTo>
                  <a:lnTo>
                    <a:pt x="148914" y="104460"/>
                  </a:lnTo>
                  <a:lnTo>
                    <a:pt x="148654" y="104691"/>
                  </a:lnTo>
                  <a:lnTo>
                    <a:pt x="148107" y="105789"/>
                  </a:lnTo>
                  <a:lnTo>
                    <a:pt x="148492" y="106177"/>
                  </a:lnTo>
                  <a:lnTo>
                    <a:pt x="149197" y="106578"/>
                  </a:lnTo>
                  <a:lnTo>
                    <a:pt x="149469" y="107438"/>
                  </a:lnTo>
                  <a:lnTo>
                    <a:pt x="149370" y="107673"/>
                  </a:lnTo>
                  <a:lnTo>
                    <a:pt x="149393" y="108771"/>
                  </a:lnTo>
                  <a:lnTo>
                    <a:pt x="149577" y="109214"/>
                  </a:lnTo>
                  <a:lnTo>
                    <a:pt x="149959" y="110799"/>
                  </a:lnTo>
                  <a:lnTo>
                    <a:pt x="150410" y="111935"/>
                  </a:lnTo>
                  <a:lnTo>
                    <a:pt x="150559" y="112147"/>
                  </a:lnTo>
                  <a:lnTo>
                    <a:pt x="150799" y="112191"/>
                  </a:lnTo>
                  <a:lnTo>
                    <a:pt x="151105" y="112448"/>
                  </a:lnTo>
                  <a:lnTo>
                    <a:pt x="151322" y="113263"/>
                  </a:lnTo>
                  <a:lnTo>
                    <a:pt x="151544" y="113394"/>
                  </a:lnTo>
                  <a:lnTo>
                    <a:pt x="151711" y="113382"/>
                  </a:lnTo>
                  <a:lnTo>
                    <a:pt x="151811" y="113633"/>
                  </a:lnTo>
                  <a:lnTo>
                    <a:pt x="149248" y="113599"/>
                  </a:lnTo>
                  <a:lnTo>
                    <a:pt x="149416" y="114928"/>
                  </a:lnTo>
                  <a:lnTo>
                    <a:pt x="150370" y="115468"/>
                  </a:lnTo>
                  <a:lnTo>
                    <a:pt x="150687" y="115475"/>
                  </a:lnTo>
                  <a:lnTo>
                    <a:pt x="150688" y="118334"/>
                  </a:lnTo>
                  <a:lnTo>
                    <a:pt x="148851" y="118309"/>
                  </a:lnTo>
                  <a:lnTo>
                    <a:pt x="145785" y="117418"/>
                  </a:lnTo>
                  <a:lnTo>
                    <a:pt x="141633" y="115663"/>
                  </a:lnTo>
                  <a:lnTo>
                    <a:pt x="140958" y="115276"/>
                  </a:lnTo>
                  <a:lnTo>
                    <a:pt x="140923" y="118310"/>
                  </a:lnTo>
                  <a:lnTo>
                    <a:pt x="138613" y="118333"/>
                  </a:lnTo>
                  <a:lnTo>
                    <a:pt x="138571" y="119721"/>
                  </a:lnTo>
                  <a:lnTo>
                    <a:pt x="137988" y="119699"/>
                  </a:lnTo>
                  <a:lnTo>
                    <a:pt x="137889" y="119491"/>
                  </a:lnTo>
                  <a:lnTo>
                    <a:pt x="136158" y="119472"/>
                  </a:lnTo>
                  <a:lnTo>
                    <a:pt x="135433" y="117287"/>
                  </a:lnTo>
                  <a:lnTo>
                    <a:pt x="135196" y="115367"/>
                  </a:lnTo>
                  <a:lnTo>
                    <a:pt x="135322" y="115024"/>
                  </a:lnTo>
                  <a:lnTo>
                    <a:pt x="135340" y="113803"/>
                  </a:lnTo>
                  <a:lnTo>
                    <a:pt x="134943" y="112660"/>
                  </a:lnTo>
                  <a:lnTo>
                    <a:pt x="132469" y="111089"/>
                  </a:lnTo>
                  <a:lnTo>
                    <a:pt x="130039" y="109958"/>
                  </a:lnTo>
                  <a:lnTo>
                    <a:pt x="130011" y="111138"/>
                  </a:lnTo>
                  <a:lnTo>
                    <a:pt x="130652" y="112344"/>
                  </a:lnTo>
                  <a:lnTo>
                    <a:pt x="130521" y="113189"/>
                  </a:lnTo>
                  <a:lnTo>
                    <a:pt x="130067" y="114097"/>
                  </a:lnTo>
                  <a:lnTo>
                    <a:pt x="129262" y="115028"/>
                  </a:lnTo>
                  <a:lnTo>
                    <a:pt x="129121" y="115284"/>
                  </a:lnTo>
                  <a:lnTo>
                    <a:pt x="128995" y="115813"/>
                  </a:lnTo>
                  <a:lnTo>
                    <a:pt x="128334" y="117231"/>
                  </a:lnTo>
                  <a:lnTo>
                    <a:pt x="128242" y="118396"/>
                  </a:lnTo>
                  <a:lnTo>
                    <a:pt x="128151" y="118821"/>
                  </a:lnTo>
                  <a:lnTo>
                    <a:pt x="128036" y="119044"/>
                  </a:lnTo>
                  <a:lnTo>
                    <a:pt x="127910" y="119182"/>
                  </a:lnTo>
                  <a:lnTo>
                    <a:pt x="127369" y="119301"/>
                  </a:lnTo>
                  <a:lnTo>
                    <a:pt x="126903" y="119536"/>
                  </a:lnTo>
                  <a:lnTo>
                    <a:pt x="128822" y="119532"/>
                  </a:lnTo>
                  <a:lnTo>
                    <a:pt x="128814" y="122921"/>
                  </a:lnTo>
                  <a:lnTo>
                    <a:pt x="131270" y="122917"/>
                  </a:lnTo>
                  <a:lnTo>
                    <a:pt x="131258" y="125372"/>
                  </a:lnTo>
                  <a:lnTo>
                    <a:pt x="133056" y="125395"/>
                  </a:lnTo>
                  <a:lnTo>
                    <a:pt x="133072" y="126702"/>
                  </a:lnTo>
                  <a:lnTo>
                    <a:pt x="133639" y="126750"/>
                  </a:lnTo>
                  <a:lnTo>
                    <a:pt x="132746" y="129431"/>
                  </a:lnTo>
                  <a:lnTo>
                    <a:pt x="132218" y="130101"/>
                  </a:lnTo>
                  <a:lnTo>
                    <a:pt x="127043" y="130065"/>
                  </a:lnTo>
                  <a:lnTo>
                    <a:pt x="127023" y="132381"/>
                  </a:lnTo>
                  <a:lnTo>
                    <a:pt x="126406" y="132731"/>
                  </a:lnTo>
                  <a:lnTo>
                    <a:pt x="126409" y="135947"/>
                  </a:lnTo>
                  <a:lnTo>
                    <a:pt x="126390" y="136413"/>
                  </a:lnTo>
                  <a:lnTo>
                    <a:pt x="126322" y="136632"/>
                  </a:lnTo>
                  <a:lnTo>
                    <a:pt x="125747" y="137179"/>
                  </a:lnTo>
                  <a:lnTo>
                    <a:pt x="125313" y="137343"/>
                  </a:lnTo>
                  <a:lnTo>
                    <a:pt x="124091" y="138795"/>
                  </a:lnTo>
                  <a:lnTo>
                    <a:pt x="122542" y="140419"/>
                  </a:lnTo>
                  <a:lnTo>
                    <a:pt x="122166" y="140601"/>
                  </a:lnTo>
                  <a:lnTo>
                    <a:pt x="121827" y="140653"/>
                  </a:lnTo>
                  <a:lnTo>
                    <a:pt x="121588" y="140981"/>
                  </a:lnTo>
                  <a:lnTo>
                    <a:pt x="121417" y="141632"/>
                  </a:lnTo>
                  <a:lnTo>
                    <a:pt x="122699" y="141792"/>
                  </a:lnTo>
                  <a:lnTo>
                    <a:pt x="120979" y="141729"/>
                  </a:lnTo>
                  <a:lnTo>
                    <a:pt x="118475" y="141737"/>
                  </a:lnTo>
                  <a:lnTo>
                    <a:pt x="117868" y="141748"/>
                  </a:lnTo>
                  <a:lnTo>
                    <a:pt x="116711" y="141770"/>
                  </a:lnTo>
                  <a:lnTo>
                    <a:pt x="115482" y="141775"/>
                  </a:lnTo>
                  <a:lnTo>
                    <a:pt x="109904" y="141796"/>
                  </a:lnTo>
                  <a:lnTo>
                    <a:pt x="109634" y="141790"/>
                  </a:lnTo>
                  <a:lnTo>
                    <a:pt x="109611" y="146488"/>
                  </a:lnTo>
                  <a:lnTo>
                    <a:pt x="107214" y="146517"/>
                  </a:lnTo>
                  <a:lnTo>
                    <a:pt x="107158" y="151209"/>
                  </a:lnTo>
                  <a:lnTo>
                    <a:pt x="107192" y="153580"/>
                  </a:lnTo>
                  <a:lnTo>
                    <a:pt x="107124" y="155944"/>
                  </a:lnTo>
                  <a:lnTo>
                    <a:pt x="111308" y="155937"/>
                  </a:lnTo>
                  <a:lnTo>
                    <a:pt x="111710" y="156931"/>
                  </a:lnTo>
                  <a:lnTo>
                    <a:pt x="111816" y="158823"/>
                  </a:lnTo>
                  <a:lnTo>
                    <a:pt x="111896" y="159538"/>
                  </a:lnTo>
                  <a:lnTo>
                    <a:pt x="112029" y="160003"/>
                  </a:lnTo>
                  <a:lnTo>
                    <a:pt x="111948" y="160800"/>
                  </a:lnTo>
                  <a:lnTo>
                    <a:pt x="108082" y="160762"/>
                  </a:lnTo>
                  <a:lnTo>
                    <a:pt x="108401" y="161778"/>
                  </a:lnTo>
                  <a:lnTo>
                    <a:pt x="108268" y="163235"/>
                  </a:lnTo>
                  <a:lnTo>
                    <a:pt x="107884" y="164221"/>
                  </a:lnTo>
                  <a:lnTo>
                    <a:pt x="107459" y="164899"/>
                  </a:lnTo>
                  <a:lnTo>
                    <a:pt x="107383" y="165133"/>
                  </a:lnTo>
                  <a:lnTo>
                    <a:pt x="107448" y="165755"/>
                  </a:lnTo>
                  <a:lnTo>
                    <a:pt x="107417" y="166045"/>
                  </a:lnTo>
                  <a:lnTo>
                    <a:pt x="105370" y="168629"/>
                  </a:lnTo>
                  <a:lnTo>
                    <a:pt x="104908" y="168700"/>
                  </a:lnTo>
                  <a:lnTo>
                    <a:pt x="103842" y="168388"/>
                  </a:lnTo>
                  <a:lnTo>
                    <a:pt x="103625" y="168072"/>
                  </a:lnTo>
                  <a:lnTo>
                    <a:pt x="103538" y="167766"/>
                  </a:lnTo>
                  <a:lnTo>
                    <a:pt x="102418" y="167718"/>
                  </a:lnTo>
                  <a:lnTo>
                    <a:pt x="102426" y="161876"/>
                  </a:lnTo>
                  <a:lnTo>
                    <a:pt x="102467" y="152178"/>
                  </a:lnTo>
                  <a:lnTo>
                    <a:pt x="102668" y="151850"/>
                  </a:lnTo>
                  <a:lnTo>
                    <a:pt x="102999" y="151534"/>
                  </a:lnTo>
                  <a:lnTo>
                    <a:pt x="103135" y="148879"/>
                  </a:lnTo>
                  <a:lnTo>
                    <a:pt x="103610" y="148879"/>
                  </a:lnTo>
                  <a:lnTo>
                    <a:pt x="103649" y="143056"/>
                  </a:lnTo>
                  <a:lnTo>
                    <a:pt x="104179" y="141943"/>
                  </a:lnTo>
                  <a:lnTo>
                    <a:pt x="104137" y="141796"/>
                  </a:lnTo>
                  <a:lnTo>
                    <a:pt x="103087" y="141794"/>
                  </a:lnTo>
                  <a:lnTo>
                    <a:pt x="102450" y="141793"/>
                  </a:lnTo>
                  <a:lnTo>
                    <a:pt x="98901" y="141758"/>
                  </a:lnTo>
                  <a:lnTo>
                    <a:pt x="97764" y="141775"/>
                  </a:lnTo>
                  <a:lnTo>
                    <a:pt x="96828" y="141773"/>
                  </a:lnTo>
                  <a:lnTo>
                    <a:pt x="95249" y="141763"/>
                  </a:lnTo>
                  <a:lnTo>
                    <a:pt x="93636" y="141780"/>
                  </a:lnTo>
                  <a:lnTo>
                    <a:pt x="93499" y="141778"/>
                  </a:lnTo>
                  <a:lnTo>
                    <a:pt x="92197" y="141762"/>
                  </a:lnTo>
                  <a:lnTo>
                    <a:pt x="91670" y="141762"/>
                  </a:lnTo>
                  <a:lnTo>
                    <a:pt x="88844" y="141761"/>
                  </a:lnTo>
                  <a:lnTo>
                    <a:pt x="88574" y="141762"/>
                  </a:lnTo>
                  <a:lnTo>
                    <a:pt x="87717" y="141762"/>
                  </a:lnTo>
                  <a:lnTo>
                    <a:pt x="86855" y="141757"/>
                  </a:lnTo>
                  <a:lnTo>
                    <a:pt x="86017" y="141752"/>
                  </a:lnTo>
                  <a:lnTo>
                    <a:pt x="85855" y="141751"/>
                  </a:lnTo>
                  <a:lnTo>
                    <a:pt x="85704" y="141750"/>
                  </a:lnTo>
                  <a:lnTo>
                    <a:pt x="85443" y="141748"/>
                  </a:lnTo>
                  <a:lnTo>
                    <a:pt x="84968" y="141746"/>
                  </a:lnTo>
                  <a:lnTo>
                    <a:pt x="83979" y="141746"/>
                  </a:lnTo>
                  <a:lnTo>
                    <a:pt x="83146" y="141739"/>
                  </a:lnTo>
                  <a:lnTo>
                    <a:pt x="82333" y="141745"/>
                  </a:lnTo>
                  <a:lnTo>
                    <a:pt x="81834" y="141760"/>
                  </a:lnTo>
                  <a:lnTo>
                    <a:pt x="81824" y="143031"/>
                  </a:lnTo>
                  <a:lnTo>
                    <a:pt x="81259" y="143049"/>
                  </a:lnTo>
                  <a:lnTo>
                    <a:pt x="81147" y="143989"/>
                  </a:lnTo>
                  <a:lnTo>
                    <a:pt x="81253" y="146016"/>
                  </a:lnTo>
                  <a:lnTo>
                    <a:pt x="81331" y="146547"/>
                  </a:lnTo>
                  <a:lnTo>
                    <a:pt x="80124" y="146526"/>
                  </a:lnTo>
                  <a:lnTo>
                    <a:pt x="80012" y="146917"/>
                  </a:lnTo>
                  <a:lnTo>
                    <a:pt x="80403" y="147291"/>
                  </a:lnTo>
                  <a:lnTo>
                    <a:pt x="80478" y="149501"/>
                  </a:lnTo>
                  <a:lnTo>
                    <a:pt x="80366" y="149854"/>
                  </a:lnTo>
                  <a:lnTo>
                    <a:pt x="79417" y="150087"/>
                  </a:lnTo>
                  <a:lnTo>
                    <a:pt x="71648" y="150034"/>
                  </a:lnTo>
                  <a:lnTo>
                    <a:pt x="70459" y="149967"/>
                  </a:lnTo>
                  <a:lnTo>
                    <a:pt x="69941" y="151023"/>
                  </a:lnTo>
                  <a:lnTo>
                    <a:pt x="70103" y="151885"/>
                  </a:lnTo>
                  <a:lnTo>
                    <a:pt x="69722" y="152080"/>
                  </a:lnTo>
                  <a:lnTo>
                    <a:pt x="69916" y="153603"/>
                  </a:lnTo>
                  <a:lnTo>
                    <a:pt x="68839" y="153558"/>
                  </a:lnTo>
                  <a:lnTo>
                    <a:pt x="68325" y="153022"/>
                  </a:lnTo>
                  <a:lnTo>
                    <a:pt x="67116" y="152567"/>
                  </a:lnTo>
                  <a:lnTo>
                    <a:pt x="66830" y="152575"/>
                  </a:lnTo>
                  <a:lnTo>
                    <a:pt x="66465" y="152736"/>
                  </a:lnTo>
                  <a:lnTo>
                    <a:pt x="65939" y="153100"/>
                  </a:lnTo>
                  <a:lnTo>
                    <a:pt x="64845" y="153197"/>
                  </a:lnTo>
                  <a:lnTo>
                    <a:pt x="64538" y="153095"/>
                  </a:lnTo>
                  <a:lnTo>
                    <a:pt x="64371" y="152929"/>
                  </a:lnTo>
                  <a:lnTo>
                    <a:pt x="62674" y="152216"/>
                  </a:lnTo>
                  <a:lnTo>
                    <a:pt x="62682" y="151169"/>
                  </a:lnTo>
                  <a:lnTo>
                    <a:pt x="64976" y="151154"/>
                  </a:lnTo>
                  <a:lnTo>
                    <a:pt x="65023" y="148400"/>
                  </a:lnTo>
                  <a:lnTo>
                    <a:pt x="64427" y="148038"/>
                  </a:lnTo>
                  <a:lnTo>
                    <a:pt x="63418" y="147973"/>
                  </a:lnTo>
                  <a:lnTo>
                    <a:pt x="63076" y="148322"/>
                  </a:lnTo>
                  <a:lnTo>
                    <a:pt x="62823" y="149189"/>
                  </a:lnTo>
                  <a:lnTo>
                    <a:pt x="62115" y="151070"/>
                  </a:lnTo>
                  <a:lnTo>
                    <a:pt x="61820" y="151568"/>
                  </a:lnTo>
                  <a:lnTo>
                    <a:pt x="61315" y="151716"/>
                  </a:lnTo>
                  <a:lnTo>
                    <a:pt x="61064" y="151713"/>
                  </a:lnTo>
                  <a:lnTo>
                    <a:pt x="60561" y="151505"/>
                  </a:lnTo>
                  <a:lnTo>
                    <a:pt x="60163" y="151149"/>
                  </a:lnTo>
                  <a:lnTo>
                    <a:pt x="59861" y="151130"/>
                  </a:lnTo>
                  <a:lnTo>
                    <a:pt x="56737" y="151518"/>
                  </a:lnTo>
                  <a:lnTo>
                    <a:pt x="55709" y="152179"/>
                  </a:lnTo>
                  <a:lnTo>
                    <a:pt x="54603" y="153257"/>
                  </a:lnTo>
                  <a:lnTo>
                    <a:pt x="52747" y="153499"/>
                  </a:lnTo>
                  <a:lnTo>
                    <a:pt x="52684" y="154217"/>
                  </a:lnTo>
                  <a:lnTo>
                    <a:pt x="52726" y="154620"/>
                  </a:lnTo>
                  <a:lnTo>
                    <a:pt x="52943" y="154805"/>
                  </a:lnTo>
                  <a:lnTo>
                    <a:pt x="53482" y="154959"/>
                  </a:lnTo>
                  <a:lnTo>
                    <a:pt x="53865" y="155237"/>
                  </a:lnTo>
                  <a:lnTo>
                    <a:pt x="54056" y="155604"/>
                  </a:lnTo>
                  <a:lnTo>
                    <a:pt x="54058" y="155927"/>
                  </a:lnTo>
                  <a:lnTo>
                    <a:pt x="53834" y="155937"/>
                  </a:lnTo>
                  <a:lnTo>
                    <a:pt x="52434" y="156390"/>
                  </a:lnTo>
                  <a:lnTo>
                    <a:pt x="52003" y="156801"/>
                  </a:lnTo>
                  <a:lnTo>
                    <a:pt x="51545" y="157051"/>
                  </a:lnTo>
                  <a:lnTo>
                    <a:pt x="50676" y="157276"/>
                  </a:lnTo>
                  <a:lnTo>
                    <a:pt x="50075" y="157603"/>
                  </a:lnTo>
                  <a:lnTo>
                    <a:pt x="50011" y="157763"/>
                  </a:lnTo>
                  <a:lnTo>
                    <a:pt x="50398" y="158147"/>
                  </a:lnTo>
                  <a:lnTo>
                    <a:pt x="50352" y="158374"/>
                  </a:lnTo>
                  <a:lnTo>
                    <a:pt x="49835" y="159509"/>
                  </a:lnTo>
                  <a:lnTo>
                    <a:pt x="48775" y="159244"/>
                  </a:lnTo>
                  <a:lnTo>
                    <a:pt x="48285" y="159486"/>
                  </a:lnTo>
                  <a:lnTo>
                    <a:pt x="48034" y="159670"/>
                  </a:lnTo>
                  <a:lnTo>
                    <a:pt x="48126" y="157991"/>
                  </a:lnTo>
                  <a:lnTo>
                    <a:pt x="48095" y="156903"/>
                  </a:lnTo>
                  <a:lnTo>
                    <a:pt x="47900" y="152956"/>
                  </a:lnTo>
                  <a:lnTo>
                    <a:pt x="47729" y="150723"/>
                  </a:lnTo>
                  <a:lnTo>
                    <a:pt x="47571" y="146918"/>
                  </a:lnTo>
                  <a:lnTo>
                    <a:pt x="47399" y="144937"/>
                  </a:lnTo>
                  <a:lnTo>
                    <a:pt x="47371" y="143935"/>
                  </a:lnTo>
                  <a:lnTo>
                    <a:pt x="47272" y="141727"/>
                  </a:lnTo>
                  <a:lnTo>
                    <a:pt x="29411" y="141772"/>
                  </a:lnTo>
                  <a:lnTo>
                    <a:pt x="18306" y="141770"/>
                  </a:lnTo>
                  <a:lnTo>
                    <a:pt x="9032" y="141748"/>
                  </a:lnTo>
                  <a:lnTo>
                    <a:pt x="8831" y="141748"/>
                  </a:lnTo>
                  <a:lnTo>
                    <a:pt x="100" y="141768"/>
                  </a:lnTo>
                  <a:lnTo>
                    <a:pt x="99" y="129803"/>
                  </a:lnTo>
                  <a:lnTo>
                    <a:pt x="97" y="122180"/>
                  </a:lnTo>
                  <a:lnTo>
                    <a:pt x="251" y="119757"/>
                  </a:lnTo>
                  <a:lnTo>
                    <a:pt x="65" y="113178"/>
                  </a:lnTo>
                  <a:lnTo>
                    <a:pt x="64" y="112794"/>
                  </a:lnTo>
                  <a:lnTo>
                    <a:pt x="77" y="112111"/>
                  </a:lnTo>
                  <a:lnTo>
                    <a:pt x="25" y="109248"/>
                  </a:lnTo>
                  <a:lnTo>
                    <a:pt x="0" y="108012"/>
                  </a:lnTo>
                  <a:lnTo>
                    <a:pt x="25" y="107507"/>
                  </a:lnTo>
                  <a:lnTo>
                    <a:pt x="411" y="107456"/>
                  </a:lnTo>
                  <a:lnTo>
                    <a:pt x="1444" y="106832"/>
                  </a:lnTo>
                  <a:lnTo>
                    <a:pt x="2757" y="106190"/>
                  </a:lnTo>
                  <a:lnTo>
                    <a:pt x="3495" y="106060"/>
                  </a:lnTo>
                  <a:lnTo>
                    <a:pt x="4483" y="106265"/>
                  </a:lnTo>
                  <a:lnTo>
                    <a:pt x="5904" y="106385"/>
                  </a:lnTo>
                  <a:lnTo>
                    <a:pt x="6998" y="106744"/>
                  </a:lnTo>
                  <a:lnTo>
                    <a:pt x="7134" y="106877"/>
                  </a:lnTo>
                  <a:lnTo>
                    <a:pt x="7190" y="107091"/>
                  </a:lnTo>
                  <a:lnTo>
                    <a:pt x="7781" y="107329"/>
                  </a:lnTo>
                  <a:lnTo>
                    <a:pt x="8515" y="107196"/>
                  </a:lnTo>
                  <a:lnTo>
                    <a:pt x="9457" y="107354"/>
                  </a:lnTo>
                  <a:lnTo>
                    <a:pt x="10554" y="107177"/>
                  </a:lnTo>
                  <a:lnTo>
                    <a:pt x="10794" y="107053"/>
                  </a:lnTo>
                  <a:lnTo>
                    <a:pt x="10841" y="106878"/>
                  </a:lnTo>
                  <a:lnTo>
                    <a:pt x="11009" y="106836"/>
                  </a:lnTo>
                  <a:lnTo>
                    <a:pt x="13064" y="107129"/>
                  </a:lnTo>
                  <a:lnTo>
                    <a:pt x="13408" y="107582"/>
                  </a:lnTo>
                  <a:lnTo>
                    <a:pt x="14139" y="107755"/>
                  </a:lnTo>
                  <a:lnTo>
                    <a:pt x="14430" y="107709"/>
                  </a:lnTo>
                  <a:lnTo>
                    <a:pt x="14637" y="107534"/>
                  </a:lnTo>
                  <a:lnTo>
                    <a:pt x="14645" y="107308"/>
                  </a:lnTo>
                  <a:lnTo>
                    <a:pt x="14577" y="107164"/>
                  </a:lnTo>
                  <a:lnTo>
                    <a:pt x="14748" y="106958"/>
                  </a:lnTo>
                  <a:lnTo>
                    <a:pt x="14907" y="106880"/>
                  </a:lnTo>
                  <a:lnTo>
                    <a:pt x="16136" y="106767"/>
                  </a:lnTo>
                  <a:lnTo>
                    <a:pt x="17431" y="107208"/>
                  </a:lnTo>
                  <a:lnTo>
                    <a:pt x="18567" y="107036"/>
                  </a:lnTo>
                  <a:lnTo>
                    <a:pt x="18603" y="107385"/>
                  </a:lnTo>
                  <a:lnTo>
                    <a:pt x="19216" y="107910"/>
                  </a:lnTo>
                  <a:lnTo>
                    <a:pt x="19772" y="108985"/>
                  </a:lnTo>
                  <a:lnTo>
                    <a:pt x="19470" y="109011"/>
                  </a:lnTo>
                  <a:lnTo>
                    <a:pt x="19139" y="109755"/>
                  </a:lnTo>
                  <a:lnTo>
                    <a:pt x="18930" y="110624"/>
                  </a:lnTo>
                  <a:lnTo>
                    <a:pt x="18895" y="111551"/>
                  </a:lnTo>
                  <a:lnTo>
                    <a:pt x="18616" y="112059"/>
                  </a:lnTo>
                  <a:lnTo>
                    <a:pt x="17702" y="113168"/>
                  </a:lnTo>
                  <a:lnTo>
                    <a:pt x="17364" y="113277"/>
                  </a:lnTo>
                  <a:lnTo>
                    <a:pt x="17025" y="113256"/>
                  </a:lnTo>
                  <a:lnTo>
                    <a:pt x="16504" y="113617"/>
                  </a:lnTo>
                  <a:lnTo>
                    <a:pt x="15914" y="114577"/>
                  </a:lnTo>
                  <a:lnTo>
                    <a:pt x="15905" y="116248"/>
                  </a:lnTo>
                  <a:lnTo>
                    <a:pt x="16509" y="117129"/>
                  </a:lnTo>
                  <a:lnTo>
                    <a:pt x="16698" y="117834"/>
                  </a:lnTo>
                  <a:lnTo>
                    <a:pt x="16883" y="119837"/>
                  </a:lnTo>
                  <a:lnTo>
                    <a:pt x="17198" y="120584"/>
                  </a:lnTo>
                  <a:lnTo>
                    <a:pt x="17391" y="120864"/>
                  </a:lnTo>
                  <a:lnTo>
                    <a:pt x="17531" y="121563"/>
                  </a:lnTo>
                  <a:lnTo>
                    <a:pt x="17562" y="122363"/>
                  </a:lnTo>
                  <a:lnTo>
                    <a:pt x="17188" y="123402"/>
                  </a:lnTo>
                  <a:lnTo>
                    <a:pt x="17386" y="123547"/>
                  </a:lnTo>
                  <a:lnTo>
                    <a:pt x="18140" y="123436"/>
                  </a:lnTo>
                  <a:lnTo>
                    <a:pt x="18705" y="123224"/>
                  </a:lnTo>
                  <a:lnTo>
                    <a:pt x="19779" y="123377"/>
                  </a:lnTo>
                  <a:lnTo>
                    <a:pt x="20221" y="123034"/>
                  </a:lnTo>
                  <a:lnTo>
                    <a:pt x="20484" y="122539"/>
                  </a:lnTo>
                  <a:lnTo>
                    <a:pt x="20495" y="122353"/>
                  </a:lnTo>
                  <a:lnTo>
                    <a:pt x="20407" y="122180"/>
                  </a:lnTo>
                  <a:lnTo>
                    <a:pt x="20471" y="121849"/>
                  </a:lnTo>
                  <a:lnTo>
                    <a:pt x="21109" y="121546"/>
                  </a:lnTo>
                  <a:lnTo>
                    <a:pt x="21557" y="121437"/>
                  </a:lnTo>
                  <a:lnTo>
                    <a:pt x="22179" y="121513"/>
                  </a:lnTo>
                  <a:lnTo>
                    <a:pt x="22271" y="121133"/>
                  </a:lnTo>
                  <a:lnTo>
                    <a:pt x="23487" y="120458"/>
                  </a:lnTo>
                  <a:lnTo>
                    <a:pt x="23408" y="119988"/>
                  </a:lnTo>
                  <a:lnTo>
                    <a:pt x="23330" y="119839"/>
                  </a:lnTo>
                  <a:lnTo>
                    <a:pt x="23260" y="119352"/>
                  </a:lnTo>
                  <a:lnTo>
                    <a:pt x="23073" y="119278"/>
                  </a:lnTo>
                  <a:lnTo>
                    <a:pt x="23047" y="119109"/>
                  </a:lnTo>
                  <a:lnTo>
                    <a:pt x="24163" y="116744"/>
                  </a:lnTo>
                  <a:lnTo>
                    <a:pt x="24110" y="116547"/>
                  </a:lnTo>
                  <a:lnTo>
                    <a:pt x="24446" y="116028"/>
                  </a:lnTo>
                  <a:lnTo>
                    <a:pt x="25221" y="115161"/>
                  </a:lnTo>
                  <a:lnTo>
                    <a:pt x="25154" y="114897"/>
                  </a:lnTo>
                  <a:lnTo>
                    <a:pt x="24999" y="114858"/>
                  </a:lnTo>
                  <a:lnTo>
                    <a:pt x="24824" y="114656"/>
                  </a:lnTo>
                  <a:lnTo>
                    <a:pt x="24759" y="114453"/>
                  </a:lnTo>
                  <a:lnTo>
                    <a:pt x="24823" y="114268"/>
                  </a:lnTo>
                  <a:lnTo>
                    <a:pt x="25604" y="113818"/>
                  </a:lnTo>
                  <a:lnTo>
                    <a:pt x="26240" y="113685"/>
                  </a:lnTo>
                  <a:lnTo>
                    <a:pt x="26147" y="112720"/>
                  </a:lnTo>
                  <a:lnTo>
                    <a:pt x="25936" y="112536"/>
                  </a:lnTo>
                  <a:lnTo>
                    <a:pt x="25956" y="112388"/>
                  </a:lnTo>
                  <a:lnTo>
                    <a:pt x="26249" y="112126"/>
                  </a:lnTo>
                  <a:lnTo>
                    <a:pt x="26657" y="111949"/>
                  </a:lnTo>
                  <a:lnTo>
                    <a:pt x="27227" y="111146"/>
                  </a:lnTo>
                  <a:lnTo>
                    <a:pt x="27232" y="109566"/>
                  </a:lnTo>
                  <a:lnTo>
                    <a:pt x="27710" y="109314"/>
                  </a:lnTo>
                  <a:lnTo>
                    <a:pt x="27551" y="108431"/>
                  </a:lnTo>
                  <a:lnTo>
                    <a:pt x="28382" y="107612"/>
                  </a:lnTo>
                  <a:lnTo>
                    <a:pt x="28473" y="107347"/>
                  </a:lnTo>
                  <a:lnTo>
                    <a:pt x="28381" y="107134"/>
                  </a:lnTo>
                  <a:lnTo>
                    <a:pt x="28646" y="106853"/>
                  </a:lnTo>
                  <a:lnTo>
                    <a:pt x="29184" y="105603"/>
                  </a:lnTo>
                  <a:lnTo>
                    <a:pt x="29336" y="104857"/>
                  </a:lnTo>
                  <a:lnTo>
                    <a:pt x="29688" y="104471"/>
                  </a:lnTo>
                  <a:lnTo>
                    <a:pt x="29922" y="104434"/>
                  </a:lnTo>
                  <a:lnTo>
                    <a:pt x="30056" y="104017"/>
                  </a:lnTo>
                  <a:lnTo>
                    <a:pt x="29922" y="102530"/>
                  </a:lnTo>
                  <a:lnTo>
                    <a:pt x="29568" y="101856"/>
                  </a:lnTo>
                  <a:lnTo>
                    <a:pt x="29307" y="101588"/>
                  </a:lnTo>
                  <a:lnTo>
                    <a:pt x="29262" y="101392"/>
                  </a:lnTo>
                  <a:lnTo>
                    <a:pt x="29209" y="100186"/>
                  </a:lnTo>
                  <a:lnTo>
                    <a:pt x="29611" y="99554"/>
                  </a:lnTo>
                  <a:lnTo>
                    <a:pt x="30349" y="99212"/>
                  </a:lnTo>
                  <a:lnTo>
                    <a:pt x="29915" y="98317"/>
                  </a:lnTo>
                  <a:lnTo>
                    <a:pt x="29611" y="97390"/>
                  </a:lnTo>
                  <a:lnTo>
                    <a:pt x="29404" y="96675"/>
                  </a:lnTo>
                  <a:lnTo>
                    <a:pt x="29508" y="96463"/>
                  </a:lnTo>
                  <a:lnTo>
                    <a:pt x="29650" y="96333"/>
                  </a:lnTo>
                  <a:lnTo>
                    <a:pt x="30052" y="96382"/>
                  </a:lnTo>
                  <a:lnTo>
                    <a:pt x="30880" y="95438"/>
                  </a:lnTo>
                  <a:lnTo>
                    <a:pt x="31398" y="95504"/>
                  </a:lnTo>
                  <a:lnTo>
                    <a:pt x="32851" y="94689"/>
                  </a:lnTo>
                  <a:lnTo>
                    <a:pt x="33721" y="94026"/>
                  </a:lnTo>
                  <a:lnTo>
                    <a:pt x="34483" y="93174"/>
                  </a:lnTo>
                  <a:lnTo>
                    <a:pt x="35270" y="92462"/>
                  </a:lnTo>
                  <a:lnTo>
                    <a:pt x="35618" y="92147"/>
                  </a:lnTo>
                  <a:lnTo>
                    <a:pt x="35459" y="91884"/>
                  </a:lnTo>
                  <a:lnTo>
                    <a:pt x="35270" y="91258"/>
                  </a:lnTo>
                  <a:lnTo>
                    <a:pt x="35684" y="89990"/>
                  </a:lnTo>
                  <a:lnTo>
                    <a:pt x="35676" y="89497"/>
                  </a:lnTo>
                  <a:lnTo>
                    <a:pt x="35499" y="88730"/>
                  </a:lnTo>
                  <a:lnTo>
                    <a:pt x="35140" y="88330"/>
                  </a:lnTo>
                  <a:lnTo>
                    <a:pt x="34726" y="88151"/>
                  </a:lnTo>
                  <a:lnTo>
                    <a:pt x="34376" y="87826"/>
                  </a:lnTo>
                  <a:lnTo>
                    <a:pt x="34350" y="87631"/>
                  </a:lnTo>
                  <a:lnTo>
                    <a:pt x="34415" y="87436"/>
                  </a:lnTo>
                  <a:lnTo>
                    <a:pt x="34312" y="87029"/>
                  </a:lnTo>
                  <a:lnTo>
                    <a:pt x="34117" y="86866"/>
                  </a:lnTo>
                  <a:lnTo>
                    <a:pt x="33392" y="86704"/>
                  </a:lnTo>
                  <a:lnTo>
                    <a:pt x="32939" y="86883"/>
                  </a:lnTo>
                  <a:lnTo>
                    <a:pt x="29197" y="85923"/>
                  </a:lnTo>
                  <a:lnTo>
                    <a:pt x="27164" y="84183"/>
                  </a:lnTo>
                  <a:lnTo>
                    <a:pt x="25857" y="84231"/>
                  </a:lnTo>
                  <a:lnTo>
                    <a:pt x="25598" y="84752"/>
                  </a:lnTo>
                  <a:lnTo>
                    <a:pt x="25499" y="85103"/>
                  </a:lnTo>
                  <a:lnTo>
                    <a:pt x="25629" y="85656"/>
                  </a:lnTo>
                  <a:lnTo>
                    <a:pt x="26019" y="85761"/>
                  </a:lnTo>
                  <a:lnTo>
                    <a:pt x="26160" y="85632"/>
                  </a:lnTo>
                  <a:lnTo>
                    <a:pt x="26160" y="85841"/>
                  </a:lnTo>
                  <a:lnTo>
                    <a:pt x="25847" y="86329"/>
                  </a:lnTo>
                  <a:lnTo>
                    <a:pt x="25360" y="86231"/>
                  </a:lnTo>
                  <a:lnTo>
                    <a:pt x="24706" y="86138"/>
                  </a:lnTo>
                  <a:lnTo>
                    <a:pt x="24478" y="86516"/>
                  </a:lnTo>
                  <a:lnTo>
                    <a:pt x="24265" y="86616"/>
                  </a:lnTo>
                  <a:lnTo>
                    <a:pt x="24037" y="86616"/>
                  </a:lnTo>
                  <a:lnTo>
                    <a:pt x="23897" y="86531"/>
                  </a:lnTo>
                  <a:lnTo>
                    <a:pt x="22661" y="85446"/>
                  </a:lnTo>
                  <a:lnTo>
                    <a:pt x="22615" y="84988"/>
                  </a:lnTo>
                  <a:lnTo>
                    <a:pt x="23110" y="85111"/>
                  </a:lnTo>
                  <a:lnTo>
                    <a:pt x="23125" y="84554"/>
                  </a:lnTo>
                  <a:lnTo>
                    <a:pt x="22970" y="84461"/>
                  </a:lnTo>
                  <a:lnTo>
                    <a:pt x="22897" y="84219"/>
                  </a:lnTo>
                  <a:lnTo>
                    <a:pt x="23088" y="83869"/>
                  </a:lnTo>
                  <a:lnTo>
                    <a:pt x="23323" y="83869"/>
                  </a:lnTo>
                  <a:lnTo>
                    <a:pt x="23632" y="84147"/>
                  </a:lnTo>
                  <a:lnTo>
                    <a:pt x="23838" y="84162"/>
                  </a:lnTo>
                  <a:lnTo>
                    <a:pt x="24485" y="83990"/>
                  </a:lnTo>
                  <a:lnTo>
                    <a:pt x="24772" y="83761"/>
                  </a:lnTo>
                  <a:lnTo>
                    <a:pt x="25058" y="82927"/>
                  </a:lnTo>
                  <a:lnTo>
                    <a:pt x="24924" y="82361"/>
                  </a:lnTo>
                  <a:lnTo>
                    <a:pt x="24559" y="82578"/>
                  </a:lnTo>
                  <a:lnTo>
                    <a:pt x="24228" y="82606"/>
                  </a:lnTo>
                  <a:lnTo>
                    <a:pt x="22919" y="82171"/>
                  </a:lnTo>
                  <a:lnTo>
                    <a:pt x="22257" y="81814"/>
                  </a:lnTo>
                  <a:lnTo>
                    <a:pt x="21727" y="81650"/>
                  </a:lnTo>
                  <a:lnTo>
                    <a:pt x="19458" y="81181"/>
                  </a:lnTo>
                  <a:lnTo>
                    <a:pt x="19255" y="80913"/>
                  </a:lnTo>
                  <a:lnTo>
                    <a:pt x="17689" y="80879"/>
                  </a:lnTo>
                  <a:lnTo>
                    <a:pt x="16913" y="80352"/>
                  </a:lnTo>
                  <a:lnTo>
                    <a:pt x="16549" y="79845"/>
                  </a:lnTo>
                  <a:lnTo>
                    <a:pt x="16873" y="79502"/>
                  </a:lnTo>
                  <a:lnTo>
                    <a:pt x="17042" y="79459"/>
                  </a:lnTo>
                  <a:lnTo>
                    <a:pt x="17289" y="79607"/>
                  </a:lnTo>
                  <a:lnTo>
                    <a:pt x="18564" y="79291"/>
                  </a:lnTo>
                  <a:lnTo>
                    <a:pt x="21034" y="79404"/>
                  </a:lnTo>
                  <a:lnTo>
                    <a:pt x="22062" y="78583"/>
                  </a:lnTo>
                  <a:lnTo>
                    <a:pt x="22762" y="78861"/>
                  </a:lnTo>
                  <a:lnTo>
                    <a:pt x="23283" y="78474"/>
                  </a:lnTo>
                  <a:lnTo>
                    <a:pt x="23895" y="77536"/>
                  </a:lnTo>
                  <a:lnTo>
                    <a:pt x="23587" y="76954"/>
                  </a:lnTo>
                  <a:lnTo>
                    <a:pt x="23603" y="76032"/>
                  </a:lnTo>
                  <a:lnTo>
                    <a:pt x="24225" y="75285"/>
                  </a:lnTo>
                  <a:lnTo>
                    <a:pt x="24329" y="74781"/>
                  </a:lnTo>
                  <a:lnTo>
                    <a:pt x="24756" y="74488"/>
                  </a:lnTo>
                  <a:lnTo>
                    <a:pt x="24937" y="75041"/>
                  </a:lnTo>
                  <a:lnTo>
                    <a:pt x="25365" y="74976"/>
                  </a:lnTo>
                  <a:lnTo>
                    <a:pt x="25986" y="74732"/>
                  </a:lnTo>
                  <a:lnTo>
                    <a:pt x="26073" y="74532"/>
                  </a:lnTo>
                  <a:lnTo>
                    <a:pt x="26003" y="74114"/>
                  </a:lnTo>
                  <a:lnTo>
                    <a:pt x="25533" y="73561"/>
                  </a:lnTo>
                  <a:lnTo>
                    <a:pt x="24678" y="72292"/>
                  </a:lnTo>
                  <a:lnTo>
                    <a:pt x="24005" y="70861"/>
                  </a:lnTo>
                  <a:lnTo>
                    <a:pt x="25088" y="71793"/>
                  </a:lnTo>
                  <a:lnTo>
                    <a:pt x="25440" y="71497"/>
                  </a:lnTo>
                  <a:lnTo>
                    <a:pt x="25621" y="71541"/>
                  </a:lnTo>
                  <a:lnTo>
                    <a:pt x="25896" y="72060"/>
                  </a:lnTo>
                  <a:lnTo>
                    <a:pt x="26209" y="72003"/>
                  </a:lnTo>
                  <a:lnTo>
                    <a:pt x="26230" y="71545"/>
                  </a:lnTo>
                  <a:lnTo>
                    <a:pt x="25678" y="70811"/>
                  </a:lnTo>
                  <a:lnTo>
                    <a:pt x="25761" y="69747"/>
                  </a:lnTo>
                  <a:lnTo>
                    <a:pt x="25954" y="69656"/>
                  </a:lnTo>
                  <a:lnTo>
                    <a:pt x="24277" y="67103"/>
                  </a:lnTo>
                  <a:lnTo>
                    <a:pt x="23707" y="66566"/>
                  </a:lnTo>
                  <a:lnTo>
                    <a:pt x="23306" y="66697"/>
                  </a:lnTo>
                  <a:lnTo>
                    <a:pt x="23194" y="66412"/>
                  </a:lnTo>
                  <a:lnTo>
                    <a:pt x="23235" y="65955"/>
                  </a:lnTo>
                  <a:lnTo>
                    <a:pt x="25023" y="65574"/>
                  </a:lnTo>
                  <a:lnTo>
                    <a:pt x="25331" y="65423"/>
                  </a:lnTo>
                  <a:lnTo>
                    <a:pt x="26982" y="65218"/>
                  </a:lnTo>
                  <a:lnTo>
                    <a:pt x="27542" y="65167"/>
                  </a:lnTo>
                  <a:lnTo>
                    <a:pt x="27799" y="65406"/>
                  </a:lnTo>
                  <a:lnTo>
                    <a:pt x="28952" y="64901"/>
                  </a:lnTo>
                  <a:lnTo>
                    <a:pt x="29934" y="64888"/>
                  </a:lnTo>
                  <a:lnTo>
                    <a:pt x="29953" y="65023"/>
                  </a:lnTo>
                  <a:lnTo>
                    <a:pt x="30928" y="65365"/>
                  </a:lnTo>
                  <a:lnTo>
                    <a:pt x="31749" y="65021"/>
                  </a:lnTo>
                  <a:lnTo>
                    <a:pt x="31593" y="64270"/>
                  </a:lnTo>
                  <a:lnTo>
                    <a:pt x="31321" y="63655"/>
                  </a:lnTo>
                  <a:lnTo>
                    <a:pt x="31308" y="63102"/>
                  </a:lnTo>
                  <a:lnTo>
                    <a:pt x="31866" y="63389"/>
                  </a:lnTo>
                  <a:lnTo>
                    <a:pt x="32046" y="62915"/>
                  </a:lnTo>
                  <a:lnTo>
                    <a:pt x="32156" y="62364"/>
                  </a:lnTo>
                  <a:lnTo>
                    <a:pt x="32149" y="61936"/>
                  </a:lnTo>
                  <a:lnTo>
                    <a:pt x="31874" y="61288"/>
                  </a:lnTo>
                  <a:lnTo>
                    <a:pt x="33339" y="61248"/>
                  </a:lnTo>
                  <a:lnTo>
                    <a:pt x="33716" y="61118"/>
                  </a:lnTo>
                  <a:lnTo>
                    <a:pt x="34955" y="61150"/>
                  </a:lnTo>
                  <a:lnTo>
                    <a:pt x="34961" y="58949"/>
                  </a:lnTo>
                  <a:lnTo>
                    <a:pt x="35619" y="58938"/>
                  </a:lnTo>
                  <a:lnTo>
                    <a:pt x="36694" y="58401"/>
                  </a:lnTo>
                  <a:lnTo>
                    <a:pt x="37095" y="58434"/>
                  </a:lnTo>
                  <a:lnTo>
                    <a:pt x="37495" y="58659"/>
                  </a:lnTo>
                  <a:lnTo>
                    <a:pt x="37666" y="58947"/>
                  </a:lnTo>
                  <a:lnTo>
                    <a:pt x="39802" y="58922"/>
                  </a:lnTo>
                  <a:lnTo>
                    <a:pt x="41083" y="58922"/>
                  </a:lnTo>
                  <a:lnTo>
                    <a:pt x="41692" y="58922"/>
                  </a:lnTo>
                  <a:lnTo>
                    <a:pt x="42042" y="58920"/>
                  </a:lnTo>
                  <a:lnTo>
                    <a:pt x="42883" y="58889"/>
                  </a:lnTo>
                  <a:lnTo>
                    <a:pt x="42896" y="59182"/>
                  </a:lnTo>
                  <a:lnTo>
                    <a:pt x="43582" y="59426"/>
                  </a:lnTo>
                  <a:lnTo>
                    <a:pt x="43919" y="59247"/>
                  </a:lnTo>
                  <a:lnTo>
                    <a:pt x="44683" y="58922"/>
                  </a:lnTo>
                  <a:lnTo>
                    <a:pt x="44709" y="60109"/>
                  </a:lnTo>
                  <a:lnTo>
                    <a:pt x="45719" y="60011"/>
                  </a:lnTo>
                  <a:lnTo>
                    <a:pt x="46742" y="60011"/>
                  </a:lnTo>
                  <a:lnTo>
                    <a:pt x="47130" y="59914"/>
                  </a:lnTo>
                  <a:lnTo>
                    <a:pt x="47130" y="59784"/>
                  </a:lnTo>
                  <a:lnTo>
                    <a:pt x="47130" y="59442"/>
                  </a:lnTo>
                  <a:lnTo>
                    <a:pt x="47091" y="58922"/>
                  </a:lnTo>
                  <a:lnTo>
                    <a:pt x="47765" y="58922"/>
                  </a:lnTo>
                  <a:lnTo>
                    <a:pt x="47740" y="58662"/>
                  </a:lnTo>
                  <a:lnTo>
                    <a:pt x="47777" y="58304"/>
                  </a:lnTo>
                  <a:lnTo>
                    <a:pt x="47570" y="58092"/>
                  </a:lnTo>
                  <a:lnTo>
                    <a:pt x="47143" y="58092"/>
                  </a:lnTo>
                  <a:lnTo>
                    <a:pt x="47143" y="57718"/>
                  </a:lnTo>
                  <a:lnTo>
                    <a:pt x="47544" y="57718"/>
                  </a:lnTo>
                  <a:lnTo>
                    <a:pt x="47761" y="57577"/>
                  </a:lnTo>
                  <a:lnTo>
                    <a:pt x="47770" y="56858"/>
                  </a:lnTo>
                  <a:lnTo>
                    <a:pt x="48360" y="57181"/>
                  </a:lnTo>
                  <a:lnTo>
                    <a:pt x="48360" y="57002"/>
                  </a:lnTo>
                  <a:lnTo>
                    <a:pt x="47920" y="56791"/>
                  </a:lnTo>
                  <a:lnTo>
                    <a:pt x="47169" y="56531"/>
                  </a:lnTo>
                  <a:lnTo>
                    <a:pt x="47505" y="56547"/>
                  </a:lnTo>
                  <a:lnTo>
                    <a:pt x="47467" y="55961"/>
                  </a:lnTo>
                  <a:lnTo>
                    <a:pt x="47803" y="55961"/>
                  </a:lnTo>
                  <a:lnTo>
                    <a:pt x="48386" y="55961"/>
                  </a:lnTo>
                  <a:lnTo>
                    <a:pt x="48645" y="55961"/>
                  </a:lnTo>
                  <a:lnTo>
                    <a:pt x="48619" y="55359"/>
                  </a:lnTo>
                  <a:lnTo>
                    <a:pt x="49603" y="55392"/>
                  </a:lnTo>
                  <a:lnTo>
                    <a:pt x="49616" y="54335"/>
                  </a:lnTo>
                  <a:lnTo>
                    <a:pt x="49610" y="53720"/>
                  </a:lnTo>
                  <a:lnTo>
                    <a:pt x="49616" y="53586"/>
                  </a:lnTo>
                  <a:lnTo>
                    <a:pt x="49616" y="52415"/>
                  </a:lnTo>
                  <a:lnTo>
                    <a:pt x="50509" y="52431"/>
                  </a:lnTo>
                  <a:lnTo>
                    <a:pt x="50768" y="52741"/>
                  </a:lnTo>
                  <a:lnTo>
                    <a:pt x="50742" y="53603"/>
                  </a:lnTo>
                  <a:lnTo>
                    <a:pt x="50752" y="54036"/>
                  </a:lnTo>
                  <a:lnTo>
                    <a:pt x="50735" y="54245"/>
                  </a:lnTo>
                  <a:lnTo>
                    <a:pt x="50250" y="55376"/>
                  </a:lnTo>
                  <a:lnTo>
                    <a:pt x="51033" y="55360"/>
                  </a:lnTo>
                  <a:lnTo>
                    <a:pt x="51053" y="54660"/>
                  </a:lnTo>
                  <a:lnTo>
                    <a:pt x="51095" y="54438"/>
                  </a:lnTo>
                  <a:lnTo>
                    <a:pt x="51623" y="54204"/>
                  </a:lnTo>
                  <a:lnTo>
                    <a:pt x="53216" y="54237"/>
                  </a:lnTo>
                  <a:lnTo>
                    <a:pt x="54433" y="54237"/>
                  </a:lnTo>
                  <a:lnTo>
                    <a:pt x="54601" y="54237"/>
                  </a:lnTo>
                  <a:lnTo>
                    <a:pt x="55054" y="54335"/>
                  </a:lnTo>
                  <a:lnTo>
                    <a:pt x="55041" y="54514"/>
                  </a:lnTo>
                  <a:lnTo>
                    <a:pt x="55663" y="54514"/>
                  </a:lnTo>
                  <a:lnTo>
                    <a:pt x="55663" y="55441"/>
                  </a:lnTo>
                  <a:lnTo>
                    <a:pt x="56382" y="55426"/>
                  </a:lnTo>
                  <a:lnTo>
                    <a:pt x="56867" y="55311"/>
                  </a:lnTo>
                  <a:lnTo>
                    <a:pt x="56867" y="56026"/>
                  </a:lnTo>
                  <a:lnTo>
                    <a:pt x="57553" y="56026"/>
                  </a:lnTo>
                  <a:lnTo>
                    <a:pt x="57449" y="56159"/>
                  </a:lnTo>
                  <a:lnTo>
                    <a:pt x="57326" y="56622"/>
                  </a:lnTo>
                  <a:lnTo>
                    <a:pt x="58576" y="56628"/>
                  </a:lnTo>
                  <a:lnTo>
                    <a:pt x="59301" y="56628"/>
                  </a:lnTo>
                  <a:lnTo>
                    <a:pt x="59692" y="56626"/>
                  </a:lnTo>
                  <a:lnTo>
                    <a:pt x="60518" y="56628"/>
                  </a:lnTo>
                  <a:lnTo>
                    <a:pt x="60466" y="56888"/>
                  </a:lnTo>
                  <a:lnTo>
                    <a:pt x="60466" y="57799"/>
                  </a:lnTo>
                  <a:lnTo>
                    <a:pt x="61671" y="57799"/>
                  </a:lnTo>
                  <a:lnTo>
                    <a:pt x="61813" y="57946"/>
                  </a:lnTo>
                  <a:lnTo>
                    <a:pt x="62862" y="58954"/>
                  </a:lnTo>
                  <a:lnTo>
                    <a:pt x="62843" y="59257"/>
                  </a:lnTo>
                  <a:lnTo>
                    <a:pt x="62836" y="61118"/>
                  </a:lnTo>
                  <a:lnTo>
                    <a:pt x="62836" y="61329"/>
                  </a:lnTo>
                  <a:lnTo>
                    <a:pt x="64247" y="61378"/>
                  </a:lnTo>
                  <a:lnTo>
                    <a:pt x="64454" y="61362"/>
                  </a:lnTo>
                  <a:lnTo>
                    <a:pt x="64674" y="61362"/>
                  </a:lnTo>
                  <a:lnTo>
                    <a:pt x="65577" y="61345"/>
                  </a:lnTo>
                  <a:lnTo>
                    <a:pt x="66474" y="61329"/>
                  </a:lnTo>
                  <a:lnTo>
                    <a:pt x="66462" y="60515"/>
                  </a:lnTo>
                  <a:lnTo>
                    <a:pt x="66461" y="58987"/>
                  </a:lnTo>
                  <a:lnTo>
                    <a:pt x="66513" y="58840"/>
                  </a:lnTo>
                  <a:lnTo>
                    <a:pt x="66768" y="58664"/>
                  </a:lnTo>
                  <a:lnTo>
                    <a:pt x="67135" y="58434"/>
                  </a:lnTo>
                  <a:lnTo>
                    <a:pt x="67135" y="56628"/>
                  </a:lnTo>
                  <a:lnTo>
                    <a:pt x="67461" y="56606"/>
                  </a:lnTo>
                  <a:lnTo>
                    <a:pt x="67630" y="56741"/>
                  </a:lnTo>
                  <a:lnTo>
                    <a:pt x="67640" y="58108"/>
                  </a:lnTo>
                  <a:lnTo>
                    <a:pt x="70255" y="56644"/>
                  </a:lnTo>
                  <a:lnTo>
                    <a:pt x="70488" y="56970"/>
                  </a:lnTo>
                  <a:lnTo>
                    <a:pt x="68404" y="58336"/>
                  </a:lnTo>
                  <a:lnTo>
                    <a:pt x="68274" y="58889"/>
                  </a:lnTo>
                  <a:lnTo>
                    <a:pt x="68300" y="59035"/>
                  </a:lnTo>
                  <a:lnTo>
                    <a:pt x="69012" y="59540"/>
                  </a:lnTo>
                  <a:lnTo>
                    <a:pt x="69154" y="59572"/>
                  </a:lnTo>
                  <a:lnTo>
                    <a:pt x="69413" y="59296"/>
                  </a:lnTo>
                  <a:lnTo>
                    <a:pt x="69672" y="59182"/>
                  </a:lnTo>
                  <a:lnTo>
                    <a:pt x="70488" y="59800"/>
                  </a:lnTo>
                  <a:lnTo>
                    <a:pt x="71187" y="61248"/>
                  </a:lnTo>
                  <a:lnTo>
                    <a:pt x="71809" y="61329"/>
                  </a:lnTo>
                  <a:lnTo>
                    <a:pt x="72327" y="61898"/>
                  </a:lnTo>
                  <a:lnTo>
                    <a:pt x="72353" y="62077"/>
                  </a:lnTo>
                  <a:lnTo>
                    <a:pt x="74138" y="64365"/>
                  </a:lnTo>
                  <a:lnTo>
                    <a:pt x="74722" y="64989"/>
                  </a:lnTo>
                  <a:lnTo>
                    <a:pt x="74735" y="65493"/>
                  </a:lnTo>
                  <a:lnTo>
                    <a:pt x="74618" y="66046"/>
                  </a:lnTo>
                  <a:lnTo>
                    <a:pt x="74864" y="66062"/>
                  </a:lnTo>
                  <a:lnTo>
                    <a:pt x="76392" y="66615"/>
                  </a:lnTo>
                  <a:lnTo>
                    <a:pt x="76964" y="67211"/>
                  </a:lnTo>
                  <a:lnTo>
                    <a:pt x="77020" y="68058"/>
                  </a:lnTo>
                  <a:lnTo>
                    <a:pt x="77433" y="68584"/>
                  </a:lnTo>
                  <a:lnTo>
                    <a:pt x="77827" y="68797"/>
                  </a:lnTo>
                  <a:lnTo>
                    <a:pt x="78347" y="70322"/>
                  </a:lnTo>
                  <a:lnTo>
                    <a:pt x="78270" y="70779"/>
                  </a:lnTo>
                  <a:lnTo>
                    <a:pt x="79422" y="70763"/>
                  </a:lnTo>
                  <a:lnTo>
                    <a:pt x="103292" y="70821"/>
                  </a:lnTo>
                  <a:lnTo>
                    <a:pt x="103279" y="70410"/>
                  </a:lnTo>
                  <a:lnTo>
                    <a:pt x="102603" y="70367"/>
                  </a:lnTo>
                  <a:lnTo>
                    <a:pt x="102427" y="70279"/>
                  </a:lnTo>
                  <a:lnTo>
                    <a:pt x="101773" y="69326"/>
                  </a:lnTo>
                  <a:lnTo>
                    <a:pt x="101549" y="68864"/>
                  </a:lnTo>
                  <a:lnTo>
                    <a:pt x="101572" y="67789"/>
                  </a:lnTo>
                  <a:lnTo>
                    <a:pt x="101120" y="66918"/>
                  </a:lnTo>
                  <a:lnTo>
                    <a:pt x="101046" y="66617"/>
                  </a:lnTo>
                  <a:lnTo>
                    <a:pt x="101161" y="66289"/>
                  </a:lnTo>
                  <a:lnTo>
                    <a:pt x="101355" y="66096"/>
                  </a:lnTo>
                  <a:lnTo>
                    <a:pt x="101378" y="65771"/>
                  </a:lnTo>
                  <a:lnTo>
                    <a:pt x="101083" y="65005"/>
                  </a:lnTo>
                  <a:lnTo>
                    <a:pt x="100865" y="64936"/>
                  </a:lnTo>
                  <a:lnTo>
                    <a:pt x="100463" y="61869"/>
                  </a:lnTo>
                  <a:lnTo>
                    <a:pt x="100533" y="61233"/>
                  </a:lnTo>
                  <a:lnTo>
                    <a:pt x="100425" y="59020"/>
                  </a:lnTo>
                  <a:lnTo>
                    <a:pt x="98821" y="58087"/>
                  </a:lnTo>
                  <a:lnTo>
                    <a:pt x="97605" y="57167"/>
                  </a:lnTo>
                  <a:lnTo>
                    <a:pt x="97008" y="57163"/>
                  </a:lnTo>
                  <a:lnTo>
                    <a:pt x="96428" y="56847"/>
                  </a:lnTo>
                  <a:lnTo>
                    <a:pt x="96049" y="56396"/>
                  </a:lnTo>
                  <a:lnTo>
                    <a:pt x="95425" y="55184"/>
                  </a:lnTo>
                  <a:lnTo>
                    <a:pt x="95465" y="54565"/>
                  </a:lnTo>
                  <a:lnTo>
                    <a:pt x="95412" y="54411"/>
                  </a:lnTo>
                  <a:lnTo>
                    <a:pt x="95248" y="54228"/>
                  </a:lnTo>
                  <a:lnTo>
                    <a:pt x="94360" y="54238"/>
                  </a:lnTo>
                  <a:lnTo>
                    <a:pt x="94268" y="53976"/>
                  </a:lnTo>
                  <a:lnTo>
                    <a:pt x="94205" y="52856"/>
                  </a:lnTo>
                  <a:lnTo>
                    <a:pt x="93533" y="52090"/>
                  </a:lnTo>
                  <a:lnTo>
                    <a:pt x="93269" y="51544"/>
                  </a:lnTo>
                  <a:lnTo>
                    <a:pt x="93253" y="43305"/>
                  </a:lnTo>
                  <a:lnTo>
                    <a:pt x="94554" y="43300"/>
                  </a:lnTo>
                  <a:lnTo>
                    <a:pt x="94571" y="44823"/>
                  </a:lnTo>
                  <a:lnTo>
                    <a:pt x="95571" y="44822"/>
                  </a:lnTo>
                  <a:lnTo>
                    <a:pt x="95590" y="45396"/>
                  </a:lnTo>
                  <a:lnTo>
                    <a:pt x="95633" y="42619"/>
                  </a:lnTo>
                  <a:lnTo>
                    <a:pt x="95641" y="42477"/>
                  </a:lnTo>
                  <a:lnTo>
                    <a:pt x="96513" y="42511"/>
                  </a:lnTo>
                  <a:lnTo>
                    <a:pt x="97688" y="42519"/>
                  </a:lnTo>
                  <a:lnTo>
                    <a:pt x="97846" y="42510"/>
                  </a:lnTo>
                  <a:lnTo>
                    <a:pt x="95648" y="41902"/>
                  </a:lnTo>
                  <a:lnTo>
                    <a:pt x="95672" y="40541"/>
                  </a:lnTo>
                  <a:lnTo>
                    <a:pt x="97671" y="40447"/>
                  </a:lnTo>
                  <a:lnTo>
                    <a:pt x="98106" y="40135"/>
                  </a:lnTo>
                  <a:lnTo>
                    <a:pt x="98106" y="37727"/>
                  </a:lnTo>
                  <a:lnTo>
                    <a:pt x="95672" y="38963"/>
                  </a:lnTo>
                  <a:lnTo>
                    <a:pt x="95737" y="33010"/>
                  </a:lnTo>
                  <a:lnTo>
                    <a:pt x="98194" y="33007"/>
                  </a:lnTo>
                  <a:lnTo>
                    <a:pt x="98165" y="29049"/>
                  </a:lnTo>
                  <a:lnTo>
                    <a:pt x="98177" y="28609"/>
                  </a:lnTo>
                  <a:lnTo>
                    <a:pt x="98184" y="28342"/>
                  </a:lnTo>
                  <a:lnTo>
                    <a:pt x="100827" y="28383"/>
                  </a:lnTo>
                  <a:lnTo>
                    <a:pt x="100842" y="23775"/>
                  </a:lnTo>
                  <a:lnTo>
                    <a:pt x="100841" y="21255"/>
                  </a:lnTo>
                  <a:lnTo>
                    <a:pt x="100837" y="20716"/>
                  </a:lnTo>
                  <a:lnTo>
                    <a:pt x="102501" y="20706"/>
                  </a:lnTo>
                  <a:lnTo>
                    <a:pt x="102573" y="21250"/>
                  </a:lnTo>
                  <a:lnTo>
                    <a:pt x="105474" y="21266"/>
                  </a:lnTo>
                  <a:lnTo>
                    <a:pt x="105500" y="18924"/>
                  </a:lnTo>
                  <a:lnTo>
                    <a:pt x="112815" y="18989"/>
                  </a:lnTo>
                  <a:lnTo>
                    <a:pt x="115262" y="19038"/>
                  </a:lnTo>
                  <a:lnTo>
                    <a:pt x="117762" y="19218"/>
                  </a:lnTo>
                  <a:lnTo>
                    <a:pt x="117757" y="16854"/>
                  </a:lnTo>
                  <a:lnTo>
                    <a:pt x="115250" y="16647"/>
                  </a:lnTo>
                  <a:lnTo>
                    <a:pt x="115211" y="14321"/>
                  </a:lnTo>
                  <a:lnTo>
                    <a:pt x="117751" y="14322"/>
                  </a:lnTo>
                  <a:lnTo>
                    <a:pt x="117739" y="12126"/>
                  </a:lnTo>
                  <a:lnTo>
                    <a:pt x="120164" y="12114"/>
                  </a:lnTo>
                  <a:lnTo>
                    <a:pt x="120124" y="7376"/>
                  </a:lnTo>
                  <a:lnTo>
                    <a:pt x="117694" y="7369"/>
                  </a:lnTo>
                  <a:lnTo>
                    <a:pt x="115094" y="7229"/>
                  </a:lnTo>
                  <a:lnTo>
                    <a:pt x="114911" y="55"/>
                  </a:lnTo>
                  <a:lnTo>
                    <a:pt x="117678" y="80"/>
                  </a:lnTo>
                  <a:lnTo>
                    <a:pt x="127410" y="19"/>
                  </a:lnTo>
                  <a:lnTo>
                    <a:pt x="134772" y="61"/>
                  </a:lnTo>
                  <a:lnTo>
                    <a:pt x="137052" y="33"/>
                  </a:lnTo>
                  <a:lnTo>
                    <a:pt x="156732" y="52"/>
                  </a:lnTo>
                  <a:lnTo>
                    <a:pt x="156766" y="4839"/>
                  </a:lnTo>
                  <a:lnTo>
                    <a:pt x="164006" y="4813"/>
                  </a:lnTo>
                  <a:lnTo>
                    <a:pt x="164141" y="4995"/>
                  </a:lnTo>
                  <a:lnTo>
                    <a:pt x="163990" y="5397"/>
                  </a:lnTo>
                  <a:lnTo>
                    <a:pt x="163981" y="7139"/>
                  </a:lnTo>
                  <a:lnTo>
                    <a:pt x="166394" y="7131"/>
                  </a:lnTo>
                  <a:lnTo>
                    <a:pt x="166303" y="2448"/>
                  </a:lnTo>
                  <a:lnTo>
                    <a:pt x="170605" y="2454"/>
                  </a:lnTo>
                  <a:lnTo>
                    <a:pt x="171287" y="4855"/>
                  </a:lnTo>
                  <a:lnTo>
                    <a:pt x="171003" y="5767"/>
                  </a:lnTo>
                  <a:lnTo>
                    <a:pt x="171336" y="7212"/>
                  </a:lnTo>
                  <a:lnTo>
                    <a:pt x="171578" y="7228"/>
                  </a:lnTo>
                  <a:lnTo>
                    <a:pt x="171775" y="5700"/>
                  </a:lnTo>
                  <a:lnTo>
                    <a:pt x="171726" y="5196"/>
                  </a:lnTo>
                  <a:lnTo>
                    <a:pt x="171492" y="4303"/>
                  </a:lnTo>
                  <a:lnTo>
                    <a:pt x="171409" y="3719"/>
                  </a:lnTo>
                  <a:lnTo>
                    <a:pt x="171831" y="2188"/>
                  </a:lnTo>
                  <a:lnTo>
                    <a:pt x="172049" y="18"/>
                  </a:lnTo>
                  <a:lnTo>
                    <a:pt x="173583" y="0"/>
                  </a:lnTo>
                  <a:lnTo>
                    <a:pt x="173709" y="480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6" name="pg1117">
              <a:extLst>
                <a:ext uri="{FF2B5EF4-FFF2-40B4-BE49-F238E27FC236}">
                  <a16:creationId xmlns:a16="http://schemas.microsoft.com/office/drawing/2014/main" id="{43CE5490-D654-EE43-85E9-CB4F609A7B52}"/>
                </a:ext>
              </a:extLst>
            </p:cNvPr>
            <p:cNvSpPr/>
            <p:nvPr/>
          </p:nvSpPr>
          <p:spPr>
            <a:xfrm>
              <a:off x="3361332" y="2991232"/>
              <a:ext cx="76632" cy="51904"/>
            </a:xfrm>
            <a:custGeom>
              <a:avLst/>
              <a:gdLst/>
              <a:ahLst/>
              <a:cxnLst/>
              <a:rect l="0" t="0" r="0" b="0"/>
              <a:pathLst>
                <a:path w="76632" h="51904">
                  <a:moveTo>
                    <a:pt x="6432" y="29445"/>
                  </a:moveTo>
                  <a:lnTo>
                    <a:pt x="10687" y="29417"/>
                  </a:lnTo>
                  <a:lnTo>
                    <a:pt x="10690" y="30607"/>
                  </a:lnTo>
                  <a:lnTo>
                    <a:pt x="11946" y="30559"/>
                  </a:lnTo>
                  <a:lnTo>
                    <a:pt x="12380" y="30267"/>
                  </a:lnTo>
                  <a:lnTo>
                    <a:pt x="12540" y="29703"/>
                  </a:lnTo>
                  <a:lnTo>
                    <a:pt x="12990" y="29410"/>
                  </a:lnTo>
                  <a:lnTo>
                    <a:pt x="15236" y="29434"/>
                  </a:lnTo>
                  <a:lnTo>
                    <a:pt x="15553" y="29506"/>
                  </a:lnTo>
                  <a:lnTo>
                    <a:pt x="16770" y="29392"/>
                  </a:lnTo>
                  <a:lnTo>
                    <a:pt x="16761" y="25898"/>
                  </a:lnTo>
                  <a:lnTo>
                    <a:pt x="16731" y="25179"/>
                  </a:lnTo>
                  <a:lnTo>
                    <a:pt x="16454" y="25179"/>
                  </a:lnTo>
                  <a:lnTo>
                    <a:pt x="16809" y="24854"/>
                  </a:lnTo>
                  <a:lnTo>
                    <a:pt x="17250" y="24707"/>
                  </a:lnTo>
                  <a:lnTo>
                    <a:pt x="18000" y="24675"/>
                  </a:lnTo>
                  <a:lnTo>
                    <a:pt x="17975" y="24170"/>
                  </a:lnTo>
                  <a:lnTo>
                    <a:pt x="18195" y="24122"/>
                  </a:lnTo>
                  <a:lnTo>
                    <a:pt x="18195" y="24463"/>
                  </a:lnTo>
                  <a:lnTo>
                    <a:pt x="18661" y="24398"/>
                  </a:lnTo>
                  <a:lnTo>
                    <a:pt x="18984" y="24105"/>
                  </a:lnTo>
                  <a:lnTo>
                    <a:pt x="19168" y="23746"/>
                  </a:lnTo>
                  <a:lnTo>
                    <a:pt x="19891" y="23438"/>
                  </a:lnTo>
                  <a:lnTo>
                    <a:pt x="20370" y="23438"/>
                  </a:lnTo>
                  <a:lnTo>
                    <a:pt x="20370" y="20559"/>
                  </a:lnTo>
                  <a:lnTo>
                    <a:pt x="20392" y="19100"/>
                  </a:lnTo>
                  <a:lnTo>
                    <a:pt x="21626" y="19876"/>
                  </a:lnTo>
                  <a:lnTo>
                    <a:pt x="22752" y="19502"/>
                  </a:lnTo>
                  <a:lnTo>
                    <a:pt x="22843" y="18786"/>
                  </a:lnTo>
                  <a:lnTo>
                    <a:pt x="22856" y="17810"/>
                  </a:lnTo>
                  <a:lnTo>
                    <a:pt x="21652" y="17420"/>
                  </a:lnTo>
                  <a:lnTo>
                    <a:pt x="21639" y="16444"/>
                  </a:lnTo>
                  <a:lnTo>
                    <a:pt x="22882" y="16461"/>
                  </a:lnTo>
                  <a:lnTo>
                    <a:pt x="22873" y="15263"/>
                  </a:lnTo>
                  <a:lnTo>
                    <a:pt x="21911" y="15257"/>
                  </a:lnTo>
                  <a:lnTo>
                    <a:pt x="21391" y="14049"/>
                  </a:lnTo>
                  <a:lnTo>
                    <a:pt x="21419" y="12898"/>
                  </a:lnTo>
                  <a:lnTo>
                    <a:pt x="21649" y="12915"/>
                  </a:lnTo>
                  <a:lnTo>
                    <a:pt x="21626" y="9385"/>
                  </a:lnTo>
                  <a:lnTo>
                    <a:pt x="21652" y="4635"/>
                  </a:lnTo>
                  <a:lnTo>
                    <a:pt x="21308" y="4634"/>
                  </a:lnTo>
                  <a:lnTo>
                    <a:pt x="21975" y="4030"/>
                  </a:lnTo>
                  <a:lnTo>
                    <a:pt x="22196" y="3480"/>
                  </a:lnTo>
                  <a:lnTo>
                    <a:pt x="22714" y="3594"/>
                  </a:lnTo>
                  <a:lnTo>
                    <a:pt x="22856" y="3513"/>
                  </a:lnTo>
                  <a:lnTo>
                    <a:pt x="23592" y="2318"/>
                  </a:lnTo>
                  <a:lnTo>
                    <a:pt x="21703" y="2309"/>
                  </a:lnTo>
                  <a:lnTo>
                    <a:pt x="21703" y="1920"/>
                  </a:lnTo>
                  <a:lnTo>
                    <a:pt x="22223" y="1538"/>
                  </a:lnTo>
                  <a:lnTo>
                    <a:pt x="22867" y="1538"/>
                  </a:lnTo>
                  <a:lnTo>
                    <a:pt x="22830" y="97"/>
                  </a:lnTo>
                  <a:lnTo>
                    <a:pt x="26494" y="0"/>
                  </a:lnTo>
                  <a:lnTo>
                    <a:pt x="26481" y="927"/>
                  </a:lnTo>
                  <a:lnTo>
                    <a:pt x="27452" y="0"/>
                  </a:lnTo>
                  <a:lnTo>
                    <a:pt x="27724" y="16"/>
                  </a:lnTo>
                  <a:lnTo>
                    <a:pt x="30185" y="65"/>
                  </a:lnTo>
                  <a:lnTo>
                    <a:pt x="35014" y="0"/>
                  </a:lnTo>
                  <a:lnTo>
                    <a:pt x="34988" y="4467"/>
                  </a:lnTo>
                  <a:lnTo>
                    <a:pt x="34807" y="4668"/>
                  </a:lnTo>
                  <a:lnTo>
                    <a:pt x="37461" y="4635"/>
                  </a:lnTo>
                  <a:lnTo>
                    <a:pt x="37435" y="5674"/>
                  </a:lnTo>
                  <a:lnTo>
                    <a:pt x="37291" y="5672"/>
                  </a:lnTo>
                  <a:lnTo>
                    <a:pt x="36704" y="6335"/>
                  </a:lnTo>
                  <a:lnTo>
                    <a:pt x="37435" y="6342"/>
                  </a:lnTo>
                  <a:lnTo>
                    <a:pt x="37435" y="8181"/>
                  </a:lnTo>
                  <a:lnTo>
                    <a:pt x="36191" y="8172"/>
                  </a:lnTo>
                  <a:lnTo>
                    <a:pt x="36188" y="8594"/>
                  </a:lnTo>
                  <a:lnTo>
                    <a:pt x="37345" y="8848"/>
                  </a:lnTo>
                  <a:lnTo>
                    <a:pt x="37552" y="9352"/>
                  </a:lnTo>
                  <a:lnTo>
                    <a:pt x="36881" y="10934"/>
                  </a:lnTo>
                  <a:lnTo>
                    <a:pt x="36089" y="11158"/>
                  </a:lnTo>
                  <a:lnTo>
                    <a:pt x="35415" y="11727"/>
                  </a:lnTo>
                  <a:lnTo>
                    <a:pt x="35105" y="12394"/>
                  </a:lnTo>
                  <a:lnTo>
                    <a:pt x="34431" y="12914"/>
                  </a:lnTo>
                  <a:lnTo>
                    <a:pt x="34211" y="13467"/>
                  </a:lnTo>
                  <a:lnTo>
                    <a:pt x="33732" y="13939"/>
                  </a:lnTo>
                  <a:lnTo>
                    <a:pt x="33059" y="13858"/>
                  </a:lnTo>
                  <a:lnTo>
                    <a:pt x="32955" y="14086"/>
                  </a:lnTo>
                  <a:lnTo>
                    <a:pt x="32981" y="14508"/>
                  </a:lnTo>
                  <a:lnTo>
                    <a:pt x="32826" y="15680"/>
                  </a:lnTo>
                  <a:lnTo>
                    <a:pt x="31984" y="16558"/>
                  </a:lnTo>
                  <a:lnTo>
                    <a:pt x="31557" y="16867"/>
                  </a:lnTo>
                  <a:lnTo>
                    <a:pt x="32023" y="18120"/>
                  </a:lnTo>
                  <a:lnTo>
                    <a:pt x="32114" y="18526"/>
                  </a:lnTo>
                  <a:lnTo>
                    <a:pt x="31570" y="19063"/>
                  </a:lnTo>
                  <a:lnTo>
                    <a:pt x="31143" y="20999"/>
                  </a:lnTo>
                  <a:lnTo>
                    <a:pt x="31156" y="21763"/>
                  </a:lnTo>
                  <a:lnTo>
                    <a:pt x="31039" y="22349"/>
                  </a:lnTo>
                  <a:lnTo>
                    <a:pt x="30728" y="22853"/>
                  </a:lnTo>
                  <a:lnTo>
                    <a:pt x="30133" y="22967"/>
                  </a:lnTo>
                  <a:lnTo>
                    <a:pt x="29912" y="23438"/>
                  </a:lnTo>
                  <a:lnTo>
                    <a:pt x="29343" y="23959"/>
                  </a:lnTo>
                  <a:lnTo>
                    <a:pt x="29156" y="24243"/>
                  </a:lnTo>
                  <a:lnTo>
                    <a:pt x="28941" y="24626"/>
                  </a:lnTo>
                  <a:lnTo>
                    <a:pt x="29964" y="24675"/>
                  </a:lnTo>
                  <a:lnTo>
                    <a:pt x="30434" y="24239"/>
                  </a:lnTo>
                  <a:lnTo>
                    <a:pt x="31376" y="24105"/>
                  </a:lnTo>
                  <a:lnTo>
                    <a:pt x="31518" y="24105"/>
                  </a:lnTo>
                  <a:lnTo>
                    <a:pt x="32580" y="24089"/>
                  </a:lnTo>
                  <a:lnTo>
                    <a:pt x="32554" y="24496"/>
                  </a:lnTo>
                  <a:lnTo>
                    <a:pt x="32645" y="24707"/>
                  </a:lnTo>
                  <a:lnTo>
                    <a:pt x="34328" y="24691"/>
                  </a:lnTo>
                  <a:lnTo>
                    <a:pt x="34315" y="24837"/>
                  </a:lnTo>
                  <a:lnTo>
                    <a:pt x="35804" y="25895"/>
                  </a:lnTo>
                  <a:lnTo>
                    <a:pt x="36231" y="25895"/>
                  </a:lnTo>
                  <a:lnTo>
                    <a:pt x="37358" y="25830"/>
                  </a:lnTo>
                  <a:lnTo>
                    <a:pt x="37370" y="25228"/>
                  </a:lnTo>
                  <a:lnTo>
                    <a:pt x="37358" y="23504"/>
                  </a:lnTo>
                  <a:lnTo>
                    <a:pt x="37371" y="21112"/>
                  </a:lnTo>
                  <a:lnTo>
                    <a:pt x="39831" y="21129"/>
                  </a:lnTo>
                  <a:lnTo>
                    <a:pt x="40167" y="21112"/>
                  </a:lnTo>
                  <a:lnTo>
                    <a:pt x="40867" y="21129"/>
                  </a:lnTo>
                  <a:lnTo>
                    <a:pt x="41532" y="21099"/>
                  </a:lnTo>
                  <a:lnTo>
                    <a:pt x="41954" y="21080"/>
                  </a:lnTo>
                  <a:lnTo>
                    <a:pt x="42235" y="21148"/>
                  </a:lnTo>
                  <a:lnTo>
                    <a:pt x="42200" y="23455"/>
                  </a:lnTo>
                  <a:lnTo>
                    <a:pt x="44660" y="23471"/>
                  </a:lnTo>
                  <a:lnTo>
                    <a:pt x="46719" y="23514"/>
                  </a:lnTo>
                  <a:lnTo>
                    <a:pt x="47056" y="23520"/>
                  </a:lnTo>
                  <a:lnTo>
                    <a:pt x="51665" y="23504"/>
                  </a:lnTo>
                  <a:lnTo>
                    <a:pt x="51911" y="23504"/>
                  </a:lnTo>
                  <a:lnTo>
                    <a:pt x="51898" y="22316"/>
                  </a:lnTo>
                  <a:lnTo>
                    <a:pt x="51962" y="16408"/>
                  </a:lnTo>
                  <a:lnTo>
                    <a:pt x="55671" y="16430"/>
                  </a:lnTo>
                  <a:lnTo>
                    <a:pt x="55676" y="16126"/>
                  </a:lnTo>
                  <a:lnTo>
                    <a:pt x="55680" y="15850"/>
                  </a:lnTo>
                  <a:lnTo>
                    <a:pt x="56947" y="15851"/>
                  </a:lnTo>
                  <a:lnTo>
                    <a:pt x="57590" y="15860"/>
                  </a:lnTo>
                  <a:lnTo>
                    <a:pt x="59561" y="15907"/>
                  </a:lnTo>
                  <a:lnTo>
                    <a:pt x="59598" y="14160"/>
                  </a:lnTo>
                  <a:lnTo>
                    <a:pt x="59638" y="7201"/>
                  </a:lnTo>
                  <a:lnTo>
                    <a:pt x="63002" y="7221"/>
                  </a:lnTo>
                  <a:lnTo>
                    <a:pt x="63014" y="6610"/>
                  </a:lnTo>
                  <a:lnTo>
                    <a:pt x="63022" y="6204"/>
                  </a:lnTo>
                  <a:lnTo>
                    <a:pt x="63027" y="5931"/>
                  </a:lnTo>
                  <a:lnTo>
                    <a:pt x="64680" y="5899"/>
                  </a:lnTo>
                  <a:lnTo>
                    <a:pt x="64637" y="4667"/>
                  </a:lnTo>
                  <a:lnTo>
                    <a:pt x="66279" y="4658"/>
                  </a:lnTo>
                  <a:lnTo>
                    <a:pt x="66284" y="5901"/>
                  </a:lnTo>
                  <a:lnTo>
                    <a:pt x="69010" y="5932"/>
                  </a:lnTo>
                  <a:lnTo>
                    <a:pt x="71395" y="5958"/>
                  </a:lnTo>
                  <a:lnTo>
                    <a:pt x="72287" y="5968"/>
                  </a:lnTo>
                  <a:lnTo>
                    <a:pt x="72272" y="7091"/>
                  </a:lnTo>
                  <a:lnTo>
                    <a:pt x="75501" y="7073"/>
                  </a:lnTo>
                  <a:lnTo>
                    <a:pt x="76614" y="7063"/>
                  </a:lnTo>
                  <a:lnTo>
                    <a:pt x="76632" y="9857"/>
                  </a:lnTo>
                  <a:lnTo>
                    <a:pt x="75912" y="9863"/>
                  </a:lnTo>
                  <a:lnTo>
                    <a:pt x="75923" y="11079"/>
                  </a:lnTo>
                  <a:lnTo>
                    <a:pt x="75767" y="11232"/>
                  </a:lnTo>
                  <a:lnTo>
                    <a:pt x="74102" y="11242"/>
                  </a:lnTo>
                  <a:lnTo>
                    <a:pt x="74106" y="11781"/>
                  </a:lnTo>
                  <a:lnTo>
                    <a:pt x="74108" y="14301"/>
                  </a:lnTo>
                  <a:lnTo>
                    <a:pt x="74093" y="18909"/>
                  </a:lnTo>
                  <a:lnTo>
                    <a:pt x="71450" y="18868"/>
                  </a:lnTo>
                  <a:lnTo>
                    <a:pt x="71442" y="19135"/>
                  </a:lnTo>
                  <a:lnTo>
                    <a:pt x="71430" y="19575"/>
                  </a:lnTo>
                  <a:lnTo>
                    <a:pt x="69483" y="19586"/>
                  </a:lnTo>
                  <a:lnTo>
                    <a:pt x="69490" y="20956"/>
                  </a:lnTo>
                  <a:lnTo>
                    <a:pt x="68099" y="20964"/>
                  </a:lnTo>
                  <a:lnTo>
                    <a:pt x="68094" y="20147"/>
                  </a:lnTo>
                  <a:lnTo>
                    <a:pt x="68090" y="19525"/>
                  </a:lnTo>
                  <a:lnTo>
                    <a:pt x="61510" y="19465"/>
                  </a:lnTo>
                  <a:lnTo>
                    <a:pt x="59301" y="19478"/>
                  </a:lnTo>
                  <a:lnTo>
                    <a:pt x="58459" y="19483"/>
                  </a:lnTo>
                  <a:lnTo>
                    <a:pt x="56812" y="19492"/>
                  </a:lnTo>
                  <a:lnTo>
                    <a:pt x="56491" y="19494"/>
                  </a:lnTo>
                  <a:lnTo>
                    <a:pt x="55635" y="19503"/>
                  </a:lnTo>
                  <a:lnTo>
                    <a:pt x="55576" y="23121"/>
                  </a:lnTo>
                  <a:lnTo>
                    <a:pt x="55575" y="23487"/>
                  </a:lnTo>
                  <a:lnTo>
                    <a:pt x="56446" y="23487"/>
                  </a:lnTo>
                  <a:lnTo>
                    <a:pt x="56805" y="23487"/>
                  </a:lnTo>
                  <a:lnTo>
                    <a:pt x="59278" y="23504"/>
                  </a:lnTo>
                  <a:lnTo>
                    <a:pt x="59304" y="26155"/>
                  </a:lnTo>
                  <a:lnTo>
                    <a:pt x="59294" y="26312"/>
                  </a:lnTo>
                  <a:lnTo>
                    <a:pt x="59276" y="26661"/>
                  </a:lnTo>
                  <a:lnTo>
                    <a:pt x="59263" y="27211"/>
                  </a:lnTo>
                  <a:lnTo>
                    <a:pt x="59240" y="28253"/>
                  </a:lnTo>
                  <a:lnTo>
                    <a:pt x="59110" y="28221"/>
                  </a:lnTo>
                  <a:lnTo>
                    <a:pt x="58977" y="28220"/>
                  </a:lnTo>
                  <a:lnTo>
                    <a:pt x="58626" y="28217"/>
                  </a:lnTo>
                  <a:lnTo>
                    <a:pt x="58448" y="28216"/>
                  </a:lnTo>
                  <a:lnTo>
                    <a:pt x="55549" y="28204"/>
                  </a:lnTo>
                  <a:lnTo>
                    <a:pt x="55537" y="27879"/>
                  </a:lnTo>
                  <a:lnTo>
                    <a:pt x="54371" y="27879"/>
                  </a:lnTo>
                  <a:lnTo>
                    <a:pt x="54371" y="27033"/>
                  </a:lnTo>
                  <a:lnTo>
                    <a:pt x="53128" y="27066"/>
                  </a:lnTo>
                  <a:lnTo>
                    <a:pt x="53141" y="27570"/>
                  </a:lnTo>
                  <a:lnTo>
                    <a:pt x="50482" y="27594"/>
                  </a:lnTo>
                  <a:lnTo>
                    <a:pt x="49490" y="27602"/>
                  </a:lnTo>
                  <a:lnTo>
                    <a:pt x="47457" y="27602"/>
                  </a:lnTo>
                  <a:lnTo>
                    <a:pt x="47120" y="27603"/>
                  </a:lnTo>
                  <a:lnTo>
                    <a:pt x="47133" y="28237"/>
                  </a:lnTo>
                  <a:lnTo>
                    <a:pt x="47130" y="28422"/>
                  </a:lnTo>
                  <a:lnTo>
                    <a:pt x="45941" y="28586"/>
                  </a:lnTo>
                  <a:lnTo>
                    <a:pt x="45307" y="28524"/>
                  </a:lnTo>
                  <a:lnTo>
                    <a:pt x="44673" y="28448"/>
                  </a:lnTo>
                  <a:lnTo>
                    <a:pt x="44453" y="28432"/>
                  </a:lnTo>
                  <a:lnTo>
                    <a:pt x="44050" y="28402"/>
                  </a:lnTo>
                  <a:lnTo>
                    <a:pt x="43456" y="28448"/>
                  </a:lnTo>
                  <a:lnTo>
                    <a:pt x="43469" y="30010"/>
                  </a:lnTo>
                  <a:lnTo>
                    <a:pt x="44531" y="30319"/>
                  </a:lnTo>
                  <a:lnTo>
                    <a:pt x="44673" y="30579"/>
                  </a:lnTo>
                  <a:lnTo>
                    <a:pt x="43443" y="30563"/>
                  </a:lnTo>
                  <a:lnTo>
                    <a:pt x="41307" y="30579"/>
                  </a:lnTo>
                  <a:lnTo>
                    <a:pt x="40843" y="30579"/>
                  </a:lnTo>
                  <a:lnTo>
                    <a:pt x="40387" y="30579"/>
                  </a:lnTo>
                  <a:lnTo>
                    <a:pt x="40400" y="31783"/>
                  </a:lnTo>
                  <a:lnTo>
                    <a:pt x="39792" y="31783"/>
                  </a:lnTo>
                  <a:lnTo>
                    <a:pt x="39805" y="32970"/>
                  </a:lnTo>
                  <a:lnTo>
                    <a:pt x="39792" y="34141"/>
                  </a:lnTo>
                  <a:lnTo>
                    <a:pt x="39805" y="34337"/>
                  </a:lnTo>
                  <a:lnTo>
                    <a:pt x="39805" y="35117"/>
                  </a:lnTo>
                  <a:lnTo>
                    <a:pt x="39805" y="35259"/>
                  </a:lnTo>
                  <a:lnTo>
                    <a:pt x="40361" y="35345"/>
                  </a:lnTo>
                  <a:lnTo>
                    <a:pt x="40983" y="35345"/>
                  </a:lnTo>
                  <a:lnTo>
                    <a:pt x="40983" y="36499"/>
                  </a:lnTo>
                  <a:lnTo>
                    <a:pt x="41239" y="36551"/>
                  </a:lnTo>
                  <a:lnTo>
                    <a:pt x="41604" y="36549"/>
                  </a:lnTo>
                  <a:lnTo>
                    <a:pt x="41604" y="37866"/>
                  </a:lnTo>
                  <a:lnTo>
                    <a:pt x="42213" y="37687"/>
                  </a:lnTo>
                  <a:lnTo>
                    <a:pt x="42200" y="38907"/>
                  </a:lnTo>
                  <a:lnTo>
                    <a:pt x="41902" y="39037"/>
                  </a:lnTo>
                  <a:lnTo>
                    <a:pt x="41889" y="39509"/>
                  </a:lnTo>
                  <a:lnTo>
                    <a:pt x="41868" y="40047"/>
                  </a:lnTo>
                  <a:lnTo>
                    <a:pt x="42071" y="40355"/>
                  </a:lnTo>
                  <a:lnTo>
                    <a:pt x="42084" y="40664"/>
                  </a:lnTo>
                  <a:lnTo>
                    <a:pt x="41941" y="40794"/>
                  </a:lnTo>
                  <a:lnTo>
                    <a:pt x="41494" y="40838"/>
                  </a:lnTo>
                  <a:lnTo>
                    <a:pt x="41661" y="41190"/>
                  </a:lnTo>
                  <a:lnTo>
                    <a:pt x="42213" y="41266"/>
                  </a:lnTo>
                  <a:lnTo>
                    <a:pt x="42226" y="42437"/>
                  </a:lnTo>
                  <a:lnTo>
                    <a:pt x="42239" y="43624"/>
                  </a:lnTo>
                  <a:lnTo>
                    <a:pt x="41579" y="43624"/>
                  </a:lnTo>
                  <a:lnTo>
                    <a:pt x="42252" y="44243"/>
                  </a:lnTo>
                  <a:lnTo>
                    <a:pt x="42213" y="45869"/>
                  </a:lnTo>
                  <a:lnTo>
                    <a:pt x="42187" y="46097"/>
                  </a:lnTo>
                  <a:lnTo>
                    <a:pt x="42524" y="46926"/>
                  </a:lnTo>
                  <a:lnTo>
                    <a:pt x="42925" y="47235"/>
                  </a:lnTo>
                  <a:lnTo>
                    <a:pt x="43521" y="47170"/>
                  </a:lnTo>
                  <a:lnTo>
                    <a:pt x="40905" y="48634"/>
                  </a:lnTo>
                  <a:lnTo>
                    <a:pt x="40896" y="47267"/>
                  </a:lnTo>
                  <a:lnTo>
                    <a:pt x="40727" y="47133"/>
                  </a:lnTo>
                  <a:lnTo>
                    <a:pt x="40400" y="47154"/>
                  </a:lnTo>
                  <a:lnTo>
                    <a:pt x="40400" y="48960"/>
                  </a:lnTo>
                  <a:lnTo>
                    <a:pt x="40033" y="49190"/>
                  </a:lnTo>
                  <a:lnTo>
                    <a:pt x="39779" y="49366"/>
                  </a:lnTo>
                  <a:lnTo>
                    <a:pt x="39727" y="49513"/>
                  </a:lnTo>
                  <a:lnTo>
                    <a:pt x="39728" y="51041"/>
                  </a:lnTo>
                  <a:lnTo>
                    <a:pt x="39740" y="51855"/>
                  </a:lnTo>
                  <a:lnTo>
                    <a:pt x="38842" y="51871"/>
                  </a:lnTo>
                  <a:lnTo>
                    <a:pt x="37940" y="51888"/>
                  </a:lnTo>
                  <a:lnTo>
                    <a:pt x="37720" y="51888"/>
                  </a:lnTo>
                  <a:lnTo>
                    <a:pt x="37513" y="51904"/>
                  </a:lnTo>
                  <a:lnTo>
                    <a:pt x="36101" y="51855"/>
                  </a:lnTo>
                  <a:lnTo>
                    <a:pt x="36101" y="51644"/>
                  </a:lnTo>
                  <a:lnTo>
                    <a:pt x="36109" y="49783"/>
                  </a:lnTo>
                  <a:lnTo>
                    <a:pt x="36011" y="49366"/>
                  </a:lnTo>
                  <a:lnTo>
                    <a:pt x="35079" y="48472"/>
                  </a:lnTo>
                  <a:lnTo>
                    <a:pt x="34936" y="48325"/>
                  </a:lnTo>
                  <a:lnTo>
                    <a:pt x="33732" y="48325"/>
                  </a:lnTo>
                  <a:lnTo>
                    <a:pt x="33732" y="47414"/>
                  </a:lnTo>
                  <a:lnTo>
                    <a:pt x="33784" y="47154"/>
                  </a:lnTo>
                  <a:lnTo>
                    <a:pt x="32839" y="47154"/>
                  </a:lnTo>
                  <a:lnTo>
                    <a:pt x="32567" y="47154"/>
                  </a:lnTo>
                  <a:lnTo>
                    <a:pt x="31842" y="47154"/>
                  </a:lnTo>
                  <a:lnTo>
                    <a:pt x="30591" y="47148"/>
                  </a:lnTo>
                  <a:lnTo>
                    <a:pt x="30715" y="46685"/>
                  </a:lnTo>
                  <a:lnTo>
                    <a:pt x="30819" y="46552"/>
                  </a:lnTo>
                  <a:lnTo>
                    <a:pt x="30132" y="46552"/>
                  </a:lnTo>
                  <a:lnTo>
                    <a:pt x="30132" y="45837"/>
                  </a:lnTo>
                  <a:lnTo>
                    <a:pt x="29647" y="45952"/>
                  </a:lnTo>
                  <a:lnTo>
                    <a:pt x="28928" y="45967"/>
                  </a:lnTo>
                  <a:lnTo>
                    <a:pt x="28928" y="45040"/>
                  </a:lnTo>
                  <a:lnTo>
                    <a:pt x="28307" y="45040"/>
                  </a:lnTo>
                  <a:lnTo>
                    <a:pt x="28334" y="44755"/>
                  </a:lnTo>
                  <a:lnTo>
                    <a:pt x="27867" y="44763"/>
                  </a:lnTo>
                  <a:lnTo>
                    <a:pt x="27698" y="44763"/>
                  </a:lnTo>
                  <a:lnTo>
                    <a:pt x="26481" y="44763"/>
                  </a:lnTo>
                  <a:lnTo>
                    <a:pt x="24889" y="44731"/>
                  </a:lnTo>
                  <a:lnTo>
                    <a:pt x="24360" y="44964"/>
                  </a:lnTo>
                  <a:lnTo>
                    <a:pt x="24267" y="45267"/>
                  </a:lnTo>
                  <a:lnTo>
                    <a:pt x="24299" y="45886"/>
                  </a:lnTo>
                  <a:lnTo>
                    <a:pt x="23516" y="45902"/>
                  </a:lnTo>
                  <a:lnTo>
                    <a:pt x="24001" y="44771"/>
                  </a:lnTo>
                  <a:lnTo>
                    <a:pt x="24018" y="44562"/>
                  </a:lnTo>
                  <a:lnTo>
                    <a:pt x="24008" y="44129"/>
                  </a:lnTo>
                  <a:lnTo>
                    <a:pt x="24034" y="43267"/>
                  </a:lnTo>
                  <a:lnTo>
                    <a:pt x="23775" y="42958"/>
                  </a:lnTo>
                  <a:lnTo>
                    <a:pt x="22882" y="42941"/>
                  </a:lnTo>
                  <a:lnTo>
                    <a:pt x="22882" y="44112"/>
                  </a:lnTo>
                  <a:lnTo>
                    <a:pt x="22876" y="44246"/>
                  </a:lnTo>
                  <a:lnTo>
                    <a:pt x="22882" y="44861"/>
                  </a:lnTo>
                  <a:lnTo>
                    <a:pt x="22869" y="45918"/>
                  </a:lnTo>
                  <a:lnTo>
                    <a:pt x="21885" y="45885"/>
                  </a:lnTo>
                  <a:lnTo>
                    <a:pt x="21911" y="46487"/>
                  </a:lnTo>
                  <a:lnTo>
                    <a:pt x="21652" y="46487"/>
                  </a:lnTo>
                  <a:lnTo>
                    <a:pt x="21069" y="46487"/>
                  </a:lnTo>
                  <a:lnTo>
                    <a:pt x="20732" y="46487"/>
                  </a:lnTo>
                  <a:lnTo>
                    <a:pt x="20771" y="47073"/>
                  </a:lnTo>
                  <a:lnTo>
                    <a:pt x="20421" y="47154"/>
                  </a:lnTo>
                  <a:lnTo>
                    <a:pt x="21186" y="47317"/>
                  </a:lnTo>
                  <a:lnTo>
                    <a:pt x="21626" y="47528"/>
                  </a:lnTo>
                  <a:lnTo>
                    <a:pt x="21522" y="47593"/>
                  </a:lnTo>
                  <a:lnTo>
                    <a:pt x="21035" y="47384"/>
                  </a:lnTo>
                  <a:lnTo>
                    <a:pt x="21027" y="48103"/>
                  </a:lnTo>
                  <a:lnTo>
                    <a:pt x="20810" y="48244"/>
                  </a:lnTo>
                  <a:lnTo>
                    <a:pt x="20409" y="48309"/>
                  </a:lnTo>
                  <a:lnTo>
                    <a:pt x="20409" y="48618"/>
                  </a:lnTo>
                  <a:lnTo>
                    <a:pt x="20836" y="48618"/>
                  </a:lnTo>
                  <a:lnTo>
                    <a:pt x="21043" y="48830"/>
                  </a:lnTo>
                  <a:lnTo>
                    <a:pt x="21006" y="49188"/>
                  </a:lnTo>
                  <a:lnTo>
                    <a:pt x="21030" y="49448"/>
                  </a:lnTo>
                  <a:lnTo>
                    <a:pt x="20357" y="49448"/>
                  </a:lnTo>
                  <a:lnTo>
                    <a:pt x="20396" y="50033"/>
                  </a:lnTo>
                  <a:lnTo>
                    <a:pt x="20396" y="50310"/>
                  </a:lnTo>
                  <a:lnTo>
                    <a:pt x="20396" y="50440"/>
                  </a:lnTo>
                  <a:lnTo>
                    <a:pt x="20007" y="50537"/>
                  </a:lnTo>
                  <a:lnTo>
                    <a:pt x="18984" y="50635"/>
                  </a:lnTo>
                  <a:lnTo>
                    <a:pt x="17974" y="50635"/>
                  </a:lnTo>
                  <a:lnTo>
                    <a:pt x="17949" y="49448"/>
                  </a:lnTo>
                  <a:lnTo>
                    <a:pt x="17185" y="49773"/>
                  </a:lnTo>
                  <a:lnTo>
                    <a:pt x="16848" y="49952"/>
                  </a:lnTo>
                  <a:lnTo>
                    <a:pt x="16162" y="49708"/>
                  </a:lnTo>
                  <a:lnTo>
                    <a:pt x="16149" y="49415"/>
                  </a:lnTo>
                  <a:lnTo>
                    <a:pt x="15307" y="49446"/>
                  </a:lnTo>
                  <a:lnTo>
                    <a:pt x="14958" y="49448"/>
                  </a:lnTo>
                  <a:lnTo>
                    <a:pt x="14349" y="49448"/>
                  </a:lnTo>
                  <a:lnTo>
                    <a:pt x="13067" y="49448"/>
                  </a:lnTo>
                  <a:lnTo>
                    <a:pt x="10932" y="49474"/>
                  </a:lnTo>
                  <a:lnTo>
                    <a:pt x="10761" y="49185"/>
                  </a:lnTo>
                  <a:lnTo>
                    <a:pt x="10361" y="48960"/>
                  </a:lnTo>
                  <a:lnTo>
                    <a:pt x="9960" y="48927"/>
                  </a:lnTo>
                  <a:lnTo>
                    <a:pt x="8885" y="49464"/>
                  </a:lnTo>
                  <a:lnTo>
                    <a:pt x="8226" y="49475"/>
                  </a:lnTo>
                  <a:lnTo>
                    <a:pt x="7448" y="49448"/>
                  </a:lnTo>
                  <a:lnTo>
                    <a:pt x="7487" y="49241"/>
                  </a:lnTo>
                  <a:lnTo>
                    <a:pt x="7162" y="49430"/>
                  </a:lnTo>
                  <a:lnTo>
                    <a:pt x="6982" y="49139"/>
                  </a:lnTo>
                  <a:lnTo>
                    <a:pt x="5842" y="48960"/>
                  </a:lnTo>
                  <a:lnTo>
                    <a:pt x="5415" y="48976"/>
                  </a:lnTo>
                  <a:lnTo>
                    <a:pt x="4794" y="49236"/>
                  </a:lnTo>
                  <a:lnTo>
                    <a:pt x="3887" y="49448"/>
                  </a:lnTo>
                  <a:lnTo>
                    <a:pt x="4159" y="49041"/>
                  </a:lnTo>
                  <a:lnTo>
                    <a:pt x="4146" y="48342"/>
                  </a:lnTo>
                  <a:lnTo>
                    <a:pt x="2748" y="48374"/>
                  </a:lnTo>
                  <a:lnTo>
                    <a:pt x="2178" y="47772"/>
                  </a:lnTo>
                  <a:lnTo>
                    <a:pt x="1146" y="47227"/>
                  </a:lnTo>
                  <a:lnTo>
                    <a:pt x="1093" y="46622"/>
                  </a:lnTo>
                  <a:lnTo>
                    <a:pt x="1192" y="45976"/>
                  </a:lnTo>
                  <a:lnTo>
                    <a:pt x="765" y="44576"/>
                  </a:lnTo>
                  <a:lnTo>
                    <a:pt x="1020" y="44507"/>
                  </a:lnTo>
                  <a:lnTo>
                    <a:pt x="1264" y="44682"/>
                  </a:lnTo>
                  <a:lnTo>
                    <a:pt x="1204" y="44921"/>
                  </a:lnTo>
                  <a:lnTo>
                    <a:pt x="1375" y="45267"/>
                  </a:lnTo>
                  <a:lnTo>
                    <a:pt x="1912" y="45152"/>
                  </a:lnTo>
                  <a:lnTo>
                    <a:pt x="1458" y="43863"/>
                  </a:lnTo>
                  <a:lnTo>
                    <a:pt x="1480" y="43373"/>
                  </a:lnTo>
                  <a:lnTo>
                    <a:pt x="1586" y="43075"/>
                  </a:lnTo>
                  <a:lnTo>
                    <a:pt x="1260" y="43013"/>
                  </a:lnTo>
                  <a:lnTo>
                    <a:pt x="1001" y="43081"/>
                  </a:lnTo>
                  <a:lnTo>
                    <a:pt x="573" y="43608"/>
                  </a:lnTo>
                  <a:lnTo>
                    <a:pt x="216" y="42667"/>
                  </a:lnTo>
                  <a:lnTo>
                    <a:pt x="207" y="42457"/>
                  </a:lnTo>
                  <a:lnTo>
                    <a:pt x="502" y="41595"/>
                  </a:lnTo>
                  <a:lnTo>
                    <a:pt x="597" y="40802"/>
                  </a:lnTo>
                  <a:lnTo>
                    <a:pt x="58" y="39363"/>
                  </a:lnTo>
                  <a:lnTo>
                    <a:pt x="0" y="38081"/>
                  </a:lnTo>
                  <a:lnTo>
                    <a:pt x="681" y="37987"/>
                  </a:lnTo>
                  <a:lnTo>
                    <a:pt x="2739" y="37910"/>
                  </a:lnTo>
                  <a:lnTo>
                    <a:pt x="5483" y="37940"/>
                  </a:lnTo>
                  <a:lnTo>
                    <a:pt x="5903" y="37611"/>
                  </a:lnTo>
                  <a:lnTo>
                    <a:pt x="5871" y="36803"/>
                  </a:lnTo>
                  <a:lnTo>
                    <a:pt x="5653" y="35852"/>
                  </a:lnTo>
                  <a:lnTo>
                    <a:pt x="5333" y="35779"/>
                  </a:lnTo>
                  <a:lnTo>
                    <a:pt x="5293" y="35464"/>
                  </a:lnTo>
                  <a:lnTo>
                    <a:pt x="6513" y="35469"/>
                  </a:lnTo>
                  <a:lnTo>
                    <a:pt x="8088" y="35271"/>
                  </a:lnTo>
                  <a:lnTo>
                    <a:pt x="8875" y="35307"/>
                  </a:lnTo>
                  <a:lnTo>
                    <a:pt x="8790" y="34778"/>
                  </a:lnTo>
                  <a:lnTo>
                    <a:pt x="8484" y="34548"/>
                  </a:lnTo>
                  <a:lnTo>
                    <a:pt x="8251" y="34141"/>
                  </a:lnTo>
                  <a:lnTo>
                    <a:pt x="8261" y="33278"/>
                  </a:lnTo>
                  <a:lnTo>
                    <a:pt x="7630" y="33259"/>
                  </a:lnTo>
                  <a:lnTo>
                    <a:pt x="6363" y="33470"/>
                  </a:lnTo>
                  <a:lnTo>
                    <a:pt x="6002" y="33074"/>
                  </a:lnTo>
                  <a:lnTo>
                    <a:pt x="6452" y="327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7" name="pg1118">
              <a:extLst>
                <a:ext uri="{FF2B5EF4-FFF2-40B4-BE49-F238E27FC236}">
                  <a16:creationId xmlns:a16="http://schemas.microsoft.com/office/drawing/2014/main" id="{A7986D4B-9F1B-994C-B598-11F211DC5AE2}"/>
                </a:ext>
              </a:extLst>
            </p:cNvPr>
            <p:cNvSpPr/>
            <p:nvPr/>
          </p:nvSpPr>
          <p:spPr>
            <a:xfrm>
              <a:off x="3318280" y="2955062"/>
              <a:ext cx="51005" cy="40918"/>
            </a:xfrm>
            <a:custGeom>
              <a:avLst/>
              <a:gdLst/>
              <a:ahLst/>
              <a:cxnLst/>
              <a:rect l="0" t="0" r="0" b="0"/>
              <a:pathLst>
                <a:path w="51005" h="40918">
                  <a:moveTo>
                    <a:pt x="50979" y="14974"/>
                  </a:moveTo>
                  <a:lnTo>
                    <a:pt x="50992" y="23305"/>
                  </a:lnTo>
                  <a:lnTo>
                    <a:pt x="50720" y="23807"/>
                  </a:lnTo>
                  <a:lnTo>
                    <a:pt x="50358" y="24116"/>
                  </a:lnTo>
                  <a:lnTo>
                    <a:pt x="49400" y="24522"/>
                  </a:lnTo>
                  <a:lnTo>
                    <a:pt x="51005" y="24506"/>
                  </a:lnTo>
                  <a:lnTo>
                    <a:pt x="51005" y="26865"/>
                  </a:lnTo>
                  <a:lnTo>
                    <a:pt x="49516" y="26848"/>
                  </a:lnTo>
                  <a:lnTo>
                    <a:pt x="48713" y="26100"/>
                  </a:lnTo>
                  <a:lnTo>
                    <a:pt x="47561" y="25791"/>
                  </a:lnTo>
                  <a:lnTo>
                    <a:pt x="46888" y="26165"/>
                  </a:lnTo>
                  <a:lnTo>
                    <a:pt x="46966" y="26881"/>
                  </a:lnTo>
                  <a:lnTo>
                    <a:pt x="47835" y="26868"/>
                  </a:lnTo>
                  <a:lnTo>
                    <a:pt x="47707" y="27305"/>
                  </a:lnTo>
                  <a:lnTo>
                    <a:pt x="47056" y="27320"/>
                  </a:lnTo>
                  <a:lnTo>
                    <a:pt x="46318" y="27580"/>
                  </a:lnTo>
                  <a:lnTo>
                    <a:pt x="45826" y="28971"/>
                  </a:lnTo>
                  <a:lnTo>
                    <a:pt x="46512" y="29012"/>
                  </a:lnTo>
                  <a:lnTo>
                    <a:pt x="46487" y="30573"/>
                  </a:lnTo>
                  <a:lnTo>
                    <a:pt x="46202" y="31273"/>
                  </a:lnTo>
                  <a:lnTo>
                    <a:pt x="45476" y="31712"/>
                  </a:lnTo>
                  <a:lnTo>
                    <a:pt x="44311" y="32671"/>
                  </a:lnTo>
                  <a:lnTo>
                    <a:pt x="46279" y="33620"/>
                  </a:lnTo>
                  <a:lnTo>
                    <a:pt x="46137" y="33615"/>
                  </a:lnTo>
                  <a:lnTo>
                    <a:pt x="44221" y="32769"/>
                  </a:lnTo>
                  <a:lnTo>
                    <a:pt x="41968" y="33192"/>
                  </a:lnTo>
                  <a:lnTo>
                    <a:pt x="42188" y="33761"/>
                  </a:lnTo>
                  <a:lnTo>
                    <a:pt x="42225" y="36897"/>
                  </a:lnTo>
                  <a:lnTo>
                    <a:pt x="40971" y="38039"/>
                  </a:lnTo>
                  <a:lnTo>
                    <a:pt x="40246" y="38251"/>
                  </a:lnTo>
                  <a:lnTo>
                    <a:pt x="38472" y="39145"/>
                  </a:lnTo>
                  <a:lnTo>
                    <a:pt x="40168" y="40820"/>
                  </a:lnTo>
                  <a:lnTo>
                    <a:pt x="39702" y="40918"/>
                  </a:lnTo>
                  <a:lnTo>
                    <a:pt x="39145" y="40837"/>
                  </a:lnTo>
                  <a:lnTo>
                    <a:pt x="37980" y="40853"/>
                  </a:lnTo>
                  <a:lnTo>
                    <a:pt x="37047" y="40804"/>
                  </a:lnTo>
                  <a:lnTo>
                    <a:pt x="33759" y="40869"/>
                  </a:lnTo>
                  <a:lnTo>
                    <a:pt x="32982" y="39926"/>
                  </a:lnTo>
                  <a:lnTo>
                    <a:pt x="33132" y="38255"/>
                  </a:lnTo>
                  <a:lnTo>
                    <a:pt x="33282" y="37355"/>
                  </a:lnTo>
                  <a:lnTo>
                    <a:pt x="32943" y="37405"/>
                  </a:lnTo>
                  <a:lnTo>
                    <a:pt x="32399" y="37848"/>
                  </a:lnTo>
                  <a:lnTo>
                    <a:pt x="31303" y="38266"/>
                  </a:lnTo>
                  <a:lnTo>
                    <a:pt x="30715" y="38304"/>
                  </a:lnTo>
                  <a:lnTo>
                    <a:pt x="31622" y="37893"/>
                  </a:lnTo>
                  <a:lnTo>
                    <a:pt x="32347" y="37827"/>
                  </a:lnTo>
                  <a:lnTo>
                    <a:pt x="32852" y="37275"/>
                  </a:lnTo>
                  <a:lnTo>
                    <a:pt x="29694" y="37278"/>
                  </a:lnTo>
                  <a:lnTo>
                    <a:pt x="29691" y="38070"/>
                  </a:lnTo>
                  <a:lnTo>
                    <a:pt x="28907" y="37937"/>
                  </a:lnTo>
                  <a:lnTo>
                    <a:pt x="28722" y="37632"/>
                  </a:lnTo>
                  <a:lnTo>
                    <a:pt x="28269" y="37144"/>
                  </a:lnTo>
                  <a:lnTo>
                    <a:pt x="28385" y="37681"/>
                  </a:lnTo>
                  <a:lnTo>
                    <a:pt x="28463" y="38120"/>
                  </a:lnTo>
                  <a:lnTo>
                    <a:pt x="28230" y="38104"/>
                  </a:lnTo>
                  <a:lnTo>
                    <a:pt x="27940" y="37876"/>
                  </a:lnTo>
                  <a:lnTo>
                    <a:pt x="27712" y="37502"/>
                  </a:lnTo>
                  <a:lnTo>
                    <a:pt x="27429" y="37428"/>
                  </a:lnTo>
                  <a:lnTo>
                    <a:pt x="27155" y="37356"/>
                  </a:lnTo>
                  <a:lnTo>
                    <a:pt x="27375" y="37160"/>
                  </a:lnTo>
                  <a:lnTo>
                    <a:pt x="27207" y="36412"/>
                  </a:lnTo>
                  <a:lnTo>
                    <a:pt x="27000" y="36575"/>
                  </a:lnTo>
                  <a:lnTo>
                    <a:pt x="26197" y="36770"/>
                  </a:lnTo>
                  <a:lnTo>
                    <a:pt x="25912" y="37095"/>
                  </a:lnTo>
                  <a:lnTo>
                    <a:pt x="25601" y="36933"/>
                  </a:lnTo>
                  <a:lnTo>
                    <a:pt x="25567" y="36754"/>
                  </a:lnTo>
                  <a:lnTo>
                    <a:pt x="25407" y="36575"/>
                  </a:lnTo>
                  <a:lnTo>
                    <a:pt x="24928" y="37095"/>
                  </a:lnTo>
                  <a:lnTo>
                    <a:pt x="24514" y="36673"/>
                  </a:lnTo>
                  <a:lnTo>
                    <a:pt x="24708" y="36559"/>
                  </a:lnTo>
                  <a:lnTo>
                    <a:pt x="24617" y="36217"/>
                  </a:lnTo>
                  <a:lnTo>
                    <a:pt x="24099" y="36315"/>
                  </a:lnTo>
                  <a:lnTo>
                    <a:pt x="23841" y="36575"/>
                  </a:lnTo>
                  <a:lnTo>
                    <a:pt x="23828" y="36851"/>
                  </a:lnTo>
                  <a:lnTo>
                    <a:pt x="23646" y="37014"/>
                  </a:lnTo>
                  <a:lnTo>
                    <a:pt x="23180" y="37030"/>
                  </a:lnTo>
                  <a:lnTo>
                    <a:pt x="22662" y="36803"/>
                  </a:lnTo>
                  <a:lnTo>
                    <a:pt x="22054" y="36298"/>
                  </a:lnTo>
                  <a:lnTo>
                    <a:pt x="21626" y="35339"/>
                  </a:lnTo>
                  <a:lnTo>
                    <a:pt x="21782" y="35209"/>
                  </a:lnTo>
                  <a:lnTo>
                    <a:pt x="21678" y="34444"/>
                  </a:lnTo>
                  <a:lnTo>
                    <a:pt x="19620" y="34021"/>
                  </a:lnTo>
                  <a:lnTo>
                    <a:pt x="19387" y="34156"/>
                  </a:lnTo>
                  <a:lnTo>
                    <a:pt x="18948" y="34136"/>
                  </a:lnTo>
                  <a:lnTo>
                    <a:pt x="18419" y="33541"/>
                  </a:lnTo>
                  <a:lnTo>
                    <a:pt x="18418" y="33288"/>
                  </a:lnTo>
                  <a:lnTo>
                    <a:pt x="18963" y="33242"/>
                  </a:lnTo>
                  <a:lnTo>
                    <a:pt x="19580" y="33336"/>
                  </a:lnTo>
                  <a:lnTo>
                    <a:pt x="19849" y="32958"/>
                  </a:lnTo>
                  <a:lnTo>
                    <a:pt x="19888" y="32196"/>
                  </a:lnTo>
                  <a:lnTo>
                    <a:pt x="19753" y="31978"/>
                  </a:lnTo>
                  <a:lnTo>
                    <a:pt x="19058" y="31273"/>
                  </a:lnTo>
                  <a:lnTo>
                    <a:pt x="19614" y="30857"/>
                  </a:lnTo>
                  <a:lnTo>
                    <a:pt x="20285" y="30007"/>
                  </a:lnTo>
                  <a:lnTo>
                    <a:pt x="21296" y="29919"/>
                  </a:lnTo>
                  <a:lnTo>
                    <a:pt x="22577" y="30036"/>
                  </a:lnTo>
                  <a:lnTo>
                    <a:pt x="23242" y="30393"/>
                  </a:lnTo>
                  <a:lnTo>
                    <a:pt x="23800" y="30410"/>
                  </a:lnTo>
                  <a:lnTo>
                    <a:pt x="23947" y="30352"/>
                  </a:lnTo>
                  <a:lnTo>
                    <a:pt x="23763" y="29084"/>
                  </a:lnTo>
                  <a:lnTo>
                    <a:pt x="23426" y="28217"/>
                  </a:lnTo>
                  <a:lnTo>
                    <a:pt x="23228" y="27269"/>
                  </a:lnTo>
                  <a:lnTo>
                    <a:pt x="23290" y="26820"/>
                  </a:lnTo>
                  <a:lnTo>
                    <a:pt x="23679" y="25960"/>
                  </a:lnTo>
                  <a:lnTo>
                    <a:pt x="22507" y="25953"/>
                  </a:lnTo>
                  <a:lnTo>
                    <a:pt x="22183" y="26149"/>
                  </a:lnTo>
                  <a:lnTo>
                    <a:pt x="21614" y="26246"/>
                  </a:lnTo>
                  <a:lnTo>
                    <a:pt x="21432" y="26051"/>
                  </a:lnTo>
                  <a:lnTo>
                    <a:pt x="20008" y="26718"/>
                  </a:lnTo>
                  <a:lnTo>
                    <a:pt x="19581" y="26620"/>
                  </a:lnTo>
                  <a:lnTo>
                    <a:pt x="19464" y="26230"/>
                  </a:lnTo>
                  <a:lnTo>
                    <a:pt x="18493" y="26230"/>
                  </a:lnTo>
                  <a:lnTo>
                    <a:pt x="18247" y="26913"/>
                  </a:lnTo>
                  <a:lnTo>
                    <a:pt x="17846" y="26913"/>
                  </a:lnTo>
                  <a:lnTo>
                    <a:pt x="16939" y="26409"/>
                  </a:lnTo>
                  <a:lnTo>
                    <a:pt x="15385" y="26116"/>
                  </a:lnTo>
                  <a:lnTo>
                    <a:pt x="15347" y="25644"/>
                  </a:lnTo>
                  <a:lnTo>
                    <a:pt x="15062" y="25221"/>
                  </a:lnTo>
                  <a:lnTo>
                    <a:pt x="13897" y="25189"/>
                  </a:lnTo>
                  <a:lnTo>
                    <a:pt x="13223" y="25823"/>
                  </a:lnTo>
                  <a:lnTo>
                    <a:pt x="12452" y="26159"/>
                  </a:lnTo>
                  <a:lnTo>
                    <a:pt x="11608" y="26740"/>
                  </a:lnTo>
                  <a:lnTo>
                    <a:pt x="10155" y="27352"/>
                  </a:lnTo>
                  <a:lnTo>
                    <a:pt x="8614" y="27613"/>
                  </a:lnTo>
                  <a:lnTo>
                    <a:pt x="8420" y="28068"/>
                  </a:lnTo>
                  <a:lnTo>
                    <a:pt x="7772" y="28003"/>
                  </a:lnTo>
                  <a:lnTo>
                    <a:pt x="6827" y="28637"/>
                  </a:lnTo>
                  <a:lnTo>
                    <a:pt x="6443" y="28719"/>
                  </a:lnTo>
                  <a:lnTo>
                    <a:pt x="5493" y="28344"/>
                  </a:lnTo>
                  <a:lnTo>
                    <a:pt x="4315" y="28504"/>
                  </a:lnTo>
                  <a:lnTo>
                    <a:pt x="4082" y="28233"/>
                  </a:lnTo>
                  <a:lnTo>
                    <a:pt x="3422" y="27726"/>
                  </a:lnTo>
                  <a:lnTo>
                    <a:pt x="2917" y="27645"/>
                  </a:lnTo>
                  <a:lnTo>
                    <a:pt x="2308" y="27092"/>
                  </a:lnTo>
                  <a:lnTo>
                    <a:pt x="2231" y="26799"/>
                  </a:lnTo>
                  <a:lnTo>
                    <a:pt x="2334" y="26409"/>
                  </a:lnTo>
                  <a:lnTo>
                    <a:pt x="2852" y="26116"/>
                  </a:lnTo>
                  <a:lnTo>
                    <a:pt x="2697" y="25352"/>
                  </a:lnTo>
                  <a:lnTo>
                    <a:pt x="1868" y="24815"/>
                  </a:lnTo>
                  <a:lnTo>
                    <a:pt x="1881" y="24099"/>
                  </a:lnTo>
                  <a:lnTo>
                    <a:pt x="1531" y="23465"/>
                  </a:lnTo>
                  <a:lnTo>
                    <a:pt x="910" y="21871"/>
                  </a:lnTo>
                  <a:lnTo>
                    <a:pt x="366" y="21643"/>
                  </a:lnTo>
                  <a:lnTo>
                    <a:pt x="0" y="20588"/>
                  </a:lnTo>
                  <a:lnTo>
                    <a:pt x="275" y="19919"/>
                  </a:lnTo>
                  <a:lnTo>
                    <a:pt x="1026" y="19512"/>
                  </a:lnTo>
                  <a:lnTo>
                    <a:pt x="1221" y="20098"/>
                  </a:lnTo>
                  <a:lnTo>
                    <a:pt x="1933" y="19691"/>
                  </a:lnTo>
                  <a:lnTo>
                    <a:pt x="3189" y="20033"/>
                  </a:lnTo>
                  <a:lnTo>
                    <a:pt x="5183" y="18634"/>
                  </a:lnTo>
                  <a:lnTo>
                    <a:pt x="6646" y="18357"/>
                  </a:lnTo>
                  <a:lnTo>
                    <a:pt x="7449" y="19057"/>
                  </a:lnTo>
                  <a:lnTo>
                    <a:pt x="8947" y="18046"/>
                  </a:lnTo>
                  <a:lnTo>
                    <a:pt x="11126" y="17528"/>
                  </a:lnTo>
                  <a:lnTo>
                    <a:pt x="11553" y="17137"/>
                  </a:lnTo>
                  <a:lnTo>
                    <a:pt x="12176" y="17193"/>
                  </a:lnTo>
                  <a:lnTo>
                    <a:pt x="12176" y="15640"/>
                  </a:lnTo>
                  <a:lnTo>
                    <a:pt x="13378" y="15475"/>
                  </a:lnTo>
                  <a:lnTo>
                    <a:pt x="13645" y="15599"/>
                  </a:lnTo>
                  <a:lnTo>
                    <a:pt x="13914" y="15874"/>
                  </a:lnTo>
                  <a:lnTo>
                    <a:pt x="14820" y="16071"/>
                  </a:lnTo>
                  <a:lnTo>
                    <a:pt x="14402" y="15364"/>
                  </a:lnTo>
                  <a:lnTo>
                    <a:pt x="14319" y="14804"/>
                  </a:lnTo>
                  <a:lnTo>
                    <a:pt x="15569" y="14811"/>
                  </a:lnTo>
                  <a:lnTo>
                    <a:pt x="16844" y="14648"/>
                  </a:lnTo>
                  <a:lnTo>
                    <a:pt x="18056" y="14391"/>
                  </a:lnTo>
                  <a:lnTo>
                    <a:pt x="18938" y="13873"/>
                  </a:lnTo>
                  <a:lnTo>
                    <a:pt x="19615" y="13769"/>
                  </a:lnTo>
                  <a:lnTo>
                    <a:pt x="20546" y="13771"/>
                  </a:lnTo>
                  <a:lnTo>
                    <a:pt x="21312" y="13526"/>
                  </a:lnTo>
                  <a:lnTo>
                    <a:pt x="23768" y="10945"/>
                  </a:lnTo>
                  <a:lnTo>
                    <a:pt x="24456" y="10444"/>
                  </a:lnTo>
                  <a:lnTo>
                    <a:pt x="24904" y="10261"/>
                  </a:lnTo>
                  <a:lnTo>
                    <a:pt x="25799" y="10106"/>
                  </a:lnTo>
                  <a:lnTo>
                    <a:pt x="25791" y="9733"/>
                  </a:lnTo>
                  <a:lnTo>
                    <a:pt x="25787" y="9271"/>
                  </a:lnTo>
                  <a:lnTo>
                    <a:pt x="25704" y="8921"/>
                  </a:lnTo>
                  <a:lnTo>
                    <a:pt x="25075" y="7092"/>
                  </a:lnTo>
                  <a:lnTo>
                    <a:pt x="24945" y="6455"/>
                  </a:lnTo>
                  <a:lnTo>
                    <a:pt x="24992" y="6102"/>
                  </a:lnTo>
                  <a:lnTo>
                    <a:pt x="25429" y="4848"/>
                  </a:lnTo>
                  <a:lnTo>
                    <a:pt x="25481" y="4578"/>
                  </a:lnTo>
                  <a:lnTo>
                    <a:pt x="25458" y="4119"/>
                  </a:lnTo>
                  <a:lnTo>
                    <a:pt x="25358" y="3796"/>
                  </a:lnTo>
                  <a:lnTo>
                    <a:pt x="25043" y="3328"/>
                  </a:lnTo>
                  <a:lnTo>
                    <a:pt x="24616" y="3032"/>
                  </a:lnTo>
                  <a:lnTo>
                    <a:pt x="24437" y="2990"/>
                  </a:lnTo>
                  <a:lnTo>
                    <a:pt x="23880" y="2506"/>
                  </a:lnTo>
                  <a:lnTo>
                    <a:pt x="23780" y="2281"/>
                  </a:lnTo>
                  <a:lnTo>
                    <a:pt x="24092" y="1823"/>
                  </a:lnTo>
                  <a:lnTo>
                    <a:pt x="24492" y="1377"/>
                  </a:lnTo>
                  <a:lnTo>
                    <a:pt x="24982" y="1091"/>
                  </a:lnTo>
                  <a:lnTo>
                    <a:pt x="26829" y="755"/>
                  </a:lnTo>
                  <a:lnTo>
                    <a:pt x="27358" y="328"/>
                  </a:lnTo>
                  <a:lnTo>
                    <a:pt x="28445" y="0"/>
                  </a:lnTo>
                  <a:lnTo>
                    <a:pt x="29451" y="249"/>
                  </a:lnTo>
                  <a:lnTo>
                    <a:pt x="31881" y="1340"/>
                  </a:lnTo>
                  <a:lnTo>
                    <a:pt x="32281" y="1411"/>
                  </a:lnTo>
                  <a:lnTo>
                    <a:pt x="31376" y="2596"/>
                  </a:lnTo>
                  <a:lnTo>
                    <a:pt x="31402" y="5751"/>
                  </a:lnTo>
                  <a:lnTo>
                    <a:pt x="31842" y="5963"/>
                  </a:lnTo>
                  <a:lnTo>
                    <a:pt x="32140" y="5979"/>
                  </a:lnTo>
                  <a:lnTo>
                    <a:pt x="33163" y="6792"/>
                  </a:lnTo>
                  <a:lnTo>
                    <a:pt x="33798" y="7915"/>
                  </a:lnTo>
                  <a:lnTo>
                    <a:pt x="33733" y="8191"/>
                  </a:lnTo>
                  <a:lnTo>
                    <a:pt x="33824" y="9102"/>
                  </a:lnTo>
                  <a:lnTo>
                    <a:pt x="34238" y="9281"/>
                  </a:lnTo>
                  <a:lnTo>
                    <a:pt x="33953" y="9769"/>
                  </a:lnTo>
                  <a:lnTo>
                    <a:pt x="32024" y="9769"/>
                  </a:lnTo>
                  <a:lnTo>
                    <a:pt x="31596" y="9948"/>
                  </a:lnTo>
                  <a:lnTo>
                    <a:pt x="31493" y="10501"/>
                  </a:lnTo>
                  <a:lnTo>
                    <a:pt x="31506" y="10761"/>
                  </a:lnTo>
                  <a:lnTo>
                    <a:pt x="31506" y="12605"/>
                  </a:lnTo>
                  <a:lnTo>
                    <a:pt x="33151" y="12607"/>
                  </a:lnTo>
                  <a:lnTo>
                    <a:pt x="34019" y="12835"/>
                  </a:lnTo>
                  <a:lnTo>
                    <a:pt x="33836" y="13689"/>
                  </a:lnTo>
                  <a:lnTo>
                    <a:pt x="34043" y="14079"/>
                  </a:lnTo>
                  <a:lnTo>
                    <a:pt x="34626" y="14795"/>
                  </a:lnTo>
                  <a:lnTo>
                    <a:pt x="35170" y="15023"/>
                  </a:lnTo>
                  <a:lnTo>
                    <a:pt x="35403" y="15039"/>
                  </a:lnTo>
                  <a:lnTo>
                    <a:pt x="35662" y="15560"/>
                  </a:lnTo>
                  <a:lnTo>
                    <a:pt x="35312" y="15755"/>
                  </a:lnTo>
                  <a:lnTo>
                    <a:pt x="35934" y="16226"/>
                  </a:lnTo>
                  <a:lnTo>
                    <a:pt x="36517" y="16210"/>
                  </a:lnTo>
                  <a:lnTo>
                    <a:pt x="36517" y="15787"/>
                  </a:lnTo>
                  <a:lnTo>
                    <a:pt x="36659" y="15381"/>
                  </a:lnTo>
                  <a:lnTo>
                    <a:pt x="37514" y="15202"/>
                  </a:lnTo>
                  <a:lnTo>
                    <a:pt x="37002" y="14264"/>
                  </a:lnTo>
                  <a:lnTo>
                    <a:pt x="37514" y="14356"/>
                  </a:lnTo>
                  <a:lnTo>
                    <a:pt x="38161" y="14144"/>
                  </a:lnTo>
                  <a:lnTo>
                    <a:pt x="38562" y="13868"/>
                  </a:lnTo>
                  <a:lnTo>
                    <a:pt x="38757" y="13234"/>
                  </a:lnTo>
                  <a:lnTo>
                    <a:pt x="39818" y="12957"/>
                  </a:lnTo>
                  <a:lnTo>
                    <a:pt x="40427" y="13234"/>
                  </a:lnTo>
                  <a:lnTo>
                    <a:pt x="40556" y="13461"/>
                  </a:lnTo>
                  <a:lnTo>
                    <a:pt x="41009" y="13787"/>
                  </a:lnTo>
                  <a:lnTo>
                    <a:pt x="42110" y="13965"/>
                  </a:lnTo>
                  <a:lnTo>
                    <a:pt x="42680" y="13770"/>
                  </a:lnTo>
                  <a:lnTo>
                    <a:pt x="43612" y="13656"/>
                  </a:lnTo>
                  <a:lnTo>
                    <a:pt x="43612" y="1505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8" name="pg1119">
              <a:extLst>
                <a:ext uri="{FF2B5EF4-FFF2-40B4-BE49-F238E27FC236}">
                  <a16:creationId xmlns:a16="http://schemas.microsoft.com/office/drawing/2014/main" id="{374CA609-C4FF-3C4E-AE7E-904DE1E6FABB}"/>
                </a:ext>
              </a:extLst>
            </p:cNvPr>
            <p:cNvSpPr/>
            <p:nvPr/>
          </p:nvSpPr>
          <p:spPr>
            <a:xfrm>
              <a:off x="3098530" y="2818721"/>
              <a:ext cx="271751" cy="375802"/>
            </a:xfrm>
            <a:custGeom>
              <a:avLst/>
              <a:gdLst/>
              <a:ahLst/>
              <a:cxnLst/>
              <a:rect l="0" t="0" r="0" b="0"/>
              <a:pathLst>
                <a:path w="271751" h="375802">
                  <a:moveTo>
                    <a:pt x="24838" y="12"/>
                  </a:moveTo>
                  <a:lnTo>
                    <a:pt x="28655" y="0"/>
                  </a:lnTo>
                  <a:lnTo>
                    <a:pt x="41401" y="87"/>
                  </a:lnTo>
                  <a:lnTo>
                    <a:pt x="47148" y="127"/>
                  </a:lnTo>
                  <a:lnTo>
                    <a:pt x="82401" y="193"/>
                  </a:lnTo>
                  <a:lnTo>
                    <a:pt x="97710" y="222"/>
                  </a:lnTo>
                  <a:lnTo>
                    <a:pt x="99445" y="225"/>
                  </a:lnTo>
                  <a:lnTo>
                    <a:pt x="100123" y="230"/>
                  </a:lnTo>
                  <a:lnTo>
                    <a:pt x="101296" y="238"/>
                  </a:lnTo>
                  <a:lnTo>
                    <a:pt x="101439" y="253"/>
                  </a:lnTo>
                  <a:lnTo>
                    <a:pt x="101573" y="268"/>
                  </a:lnTo>
                  <a:lnTo>
                    <a:pt x="102411" y="275"/>
                  </a:lnTo>
                  <a:lnTo>
                    <a:pt x="107473" y="368"/>
                  </a:lnTo>
                  <a:lnTo>
                    <a:pt x="108185" y="374"/>
                  </a:lnTo>
                  <a:lnTo>
                    <a:pt x="116625" y="702"/>
                  </a:lnTo>
                  <a:lnTo>
                    <a:pt x="130038" y="928"/>
                  </a:lnTo>
                  <a:lnTo>
                    <a:pt x="133009" y="946"/>
                  </a:lnTo>
                  <a:lnTo>
                    <a:pt x="133538" y="949"/>
                  </a:lnTo>
                  <a:lnTo>
                    <a:pt x="133303" y="1586"/>
                  </a:lnTo>
                  <a:lnTo>
                    <a:pt x="132977" y="2002"/>
                  </a:lnTo>
                  <a:lnTo>
                    <a:pt x="132904" y="2480"/>
                  </a:lnTo>
                  <a:lnTo>
                    <a:pt x="132968" y="2685"/>
                  </a:lnTo>
                  <a:lnTo>
                    <a:pt x="133462" y="2832"/>
                  </a:lnTo>
                  <a:lnTo>
                    <a:pt x="133536" y="3121"/>
                  </a:lnTo>
                  <a:lnTo>
                    <a:pt x="133581" y="4701"/>
                  </a:lnTo>
                  <a:lnTo>
                    <a:pt x="134029" y="5756"/>
                  </a:lnTo>
                  <a:lnTo>
                    <a:pt x="134168" y="6385"/>
                  </a:lnTo>
                  <a:lnTo>
                    <a:pt x="134267" y="7694"/>
                  </a:lnTo>
                  <a:lnTo>
                    <a:pt x="133699" y="9361"/>
                  </a:lnTo>
                  <a:lnTo>
                    <a:pt x="134023" y="10835"/>
                  </a:lnTo>
                  <a:lnTo>
                    <a:pt x="134215" y="11300"/>
                  </a:lnTo>
                  <a:lnTo>
                    <a:pt x="134910" y="11698"/>
                  </a:lnTo>
                  <a:lnTo>
                    <a:pt x="135434" y="12230"/>
                  </a:lnTo>
                  <a:lnTo>
                    <a:pt x="135885" y="12863"/>
                  </a:lnTo>
                  <a:lnTo>
                    <a:pt x="136434" y="13833"/>
                  </a:lnTo>
                  <a:lnTo>
                    <a:pt x="137098" y="14105"/>
                  </a:lnTo>
                  <a:lnTo>
                    <a:pt x="137595" y="14430"/>
                  </a:lnTo>
                  <a:lnTo>
                    <a:pt x="137628" y="14575"/>
                  </a:lnTo>
                  <a:lnTo>
                    <a:pt x="137547" y="14749"/>
                  </a:lnTo>
                  <a:lnTo>
                    <a:pt x="137680" y="15098"/>
                  </a:lnTo>
                  <a:lnTo>
                    <a:pt x="138216" y="15313"/>
                  </a:lnTo>
                  <a:lnTo>
                    <a:pt x="138502" y="15721"/>
                  </a:lnTo>
                  <a:lnTo>
                    <a:pt x="139061" y="16071"/>
                  </a:lnTo>
                  <a:lnTo>
                    <a:pt x="139555" y="16029"/>
                  </a:lnTo>
                  <a:lnTo>
                    <a:pt x="139852" y="16181"/>
                  </a:lnTo>
                  <a:lnTo>
                    <a:pt x="141214" y="17377"/>
                  </a:lnTo>
                  <a:lnTo>
                    <a:pt x="141685" y="19283"/>
                  </a:lnTo>
                  <a:lnTo>
                    <a:pt x="141603" y="19753"/>
                  </a:lnTo>
                  <a:lnTo>
                    <a:pt x="141379" y="20370"/>
                  </a:lnTo>
                  <a:lnTo>
                    <a:pt x="141062" y="20640"/>
                  </a:lnTo>
                  <a:lnTo>
                    <a:pt x="141289" y="21076"/>
                  </a:lnTo>
                  <a:lnTo>
                    <a:pt x="141779" y="21778"/>
                  </a:lnTo>
                  <a:lnTo>
                    <a:pt x="142260" y="22112"/>
                  </a:lnTo>
                  <a:lnTo>
                    <a:pt x="142567" y="22091"/>
                  </a:lnTo>
                  <a:lnTo>
                    <a:pt x="143365" y="22517"/>
                  </a:lnTo>
                  <a:lnTo>
                    <a:pt x="144172" y="22802"/>
                  </a:lnTo>
                  <a:lnTo>
                    <a:pt x="144652" y="23279"/>
                  </a:lnTo>
                  <a:lnTo>
                    <a:pt x="144706" y="23452"/>
                  </a:lnTo>
                  <a:lnTo>
                    <a:pt x="144447" y="24296"/>
                  </a:lnTo>
                  <a:lnTo>
                    <a:pt x="144944" y="24579"/>
                  </a:lnTo>
                  <a:lnTo>
                    <a:pt x="145453" y="25002"/>
                  </a:lnTo>
                  <a:lnTo>
                    <a:pt x="145391" y="25276"/>
                  </a:lnTo>
                  <a:lnTo>
                    <a:pt x="145243" y="25450"/>
                  </a:lnTo>
                  <a:lnTo>
                    <a:pt x="145097" y="26006"/>
                  </a:lnTo>
                  <a:lnTo>
                    <a:pt x="145419" y="26309"/>
                  </a:lnTo>
                  <a:lnTo>
                    <a:pt x="145763" y="26327"/>
                  </a:lnTo>
                  <a:lnTo>
                    <a:pt x="146238" y="26471"/>
                  </a:lnTo>
                  <a:lnTo>
                    <a:pt x="146825" y="27658"/>
                  </a:lnTo>
                  <a:lnTo>
                    <a:pt x="147433" y="28020"/>
                  </a:lnTo>
                  <a:lnTo>
                    <a:pt x="147605" y="28022"/>
                  </a:lnTo>
                  <a:lnTo>
                    <a:pt x="147904" y="28173"/>
                  </a:lnTo>
                  <a:lnTo>
                    <a:pt x="148317" y="28549"/>
                  </a:lnTo>
                  <a:lnTo>
                    <a:pt x="148401" y="28839"/>
                  </a:lnTo>
                  <a:lnTo>
                    <a:pt x="148974" y="29459"/>
                  </a:lnTo>
                  <a:lnTo>
                    <a:pt x="149814" y="29584"/>
                  </a:lnTo>
                  <a:lnTo>
                    <a:pt x="150741" y="30375"/>
                  </a:lnTo>
                  <a:lnTo>
                    <a:pt x="151245" y="31032"/>
                  </a:lnTo>
                  <a:lnTo>
                    <a:pt x="151548" y="31690"/>
                  </a:lnTo>
                  <a:lnTo>
                    <a:pt x="151518" y="31932"/>
                  </a:lnTo>
                  <a:lnTo>
                    <a:pt x="151997" y="32336"/>
                  </a:lnTo>
                  <a:lnTo>
                    <a:pt x="152191" y="32694"/>
                  </a:lnTo>
                  <a:lnTo>
                    <a:pt x="152395" y="33469"/>
                  </a:lnTo>
                  <a:lnTo>
                    <a:pt x="152281" y="33611"/>
                  </a:lnTo>
                  <a:lnTo>
                    <a:pt x="152245" y="33817"/>
                  </a:lnTo>
                  <a:lnTo>
                    <a:pt x="152334" y="34416"/>
                  </a:lnTo>
                  <a:lnTo>
                    <a:pt x="153074" y="35408"/>
                  </a:lnTo>
                  <a:lnTo>
                    <a:pt x="153649" y="35442"/>
                  </a:lnTo>
                  <a:lnTo>
                    <a:pt x="154069" y="35732"/>
                  </a:lnTo>
                  <a:lnTo>
                    <a:pt x="154164" y="35974"/>
                  </a:lnTo>
                  <a:lnTo>
                    <a:pt x="154326" y="36227"/>
                  </a:lnTo>
                  <a:lnTo>
                    <a:pt x="155666" y="40560"/>
                  </a:lnTo>
                  <a:lnTo>
                    <a:pt x="156231" y="40767"/>
                  </a:lnTo>
                  <a:lnTo>
                    <a:pt x="156398" y="41771"/>
                  </a:lnTo>
                  <a:lnTo>
                    <a:pt x="156843" y="42722"/>
                  </a:lnTo>
                  <a:lnTo>
                    <a:pt x="158134" y="43772"/>
                  </a:lnTo>
                  <a:lnTo>
                    <a:pt x="158516" y="43854"/>
                  </a:lnTo>
                  <a:lnTo>
                    <a:pt x="158878" y="44129"/>
                  </a:lnTo>
                  <a:lnTo>
                    <a:pt x="159428" y="44937"/>
                  </a:lnTo>
                  <a:lnTo>
                    <a:pt x="159381" y="45324"/>
                  </a:lnTo>
                  <a:lnTo>
                    <a:pt x="159654" y="45606"/>
                  </a:lnTo>
                  <a:lnTo>
                    <a:pt x="159752" y="45910"/>
                  </a:lnTo>
                  <a:lnTo>
                    <a:pt x="159493" y="46379"/>
                  </a:lnTo>
                  <a:lnTo>
                    <a:pt x="159533" y="47083"/>
                  </a:lnTo>
                  <a:lnTo>
                    <a:pt x="159666" y="47795"/>
                  </a:lnTo>
                  <a:lnTo>
                    <a:pt x="160730" y="48733"/>
                  </a:lnTo>
                  <a:lnTo>
                    <a:pt x="161175" y="48927"/>
                  </a:lnTo>
                  <a:lnTo>
                    <a:pt x="161757" y="50070"/>
                  </a:lnTo>
                  <a:lnTo>
                    <a:pt x="161949" y="51954"/>
                  </a:lnTo>
                  <a:lnTo>
                    <a:pt x="161850" y="52309"/>
                  </a:lnTo>
                  <a:lnTo>
                    <a:pt x="162171" y="52979"/>
                  </a:lnTo>
                  <a:lnTo>
                    <a:pt x="162384" y="53091"/>
                  </a:lnTo>
                  <a:lnTo>
                    <a:pt x="162524" y="53313"/>
                  </a:lnTo>
                  <a:lnTo>
                    <a:pt x="162735" y="54529"/>
                  </a:lnTo>
                  <a:lnTo>
                    <a:pt x="163563" y="55374"/>
                  </a:lnTo>
                  <a:lnTo>
                    <a:pt x="163928" y="56051"/>
                  </a:lnTo>
                  <a:lnTo>
                    <a:pt x="163816" y="56683"/>
                  </a:lnTo>
                  <a:lnTo>
                    <a:pt x="164109" y="57906"/>
                  </a:lnTo>
                  <a:lnTo>
                    <a:pt x="164610" y="58322"/>
                  </a:lnTo>
                  <a:lnTo>
                    <a:pt x="164899" y="58833"/>
                  </a:lnTo>
                  <a:lnTo>
                    <a:pt x="164933" y="59770"/>
                  </a:lnTo>
                  <a:lnTo>
                    <a:pt x="164777" y="61180"/>
                  </a:lnTo>
                  <a:lnTo>
                    <a:pt x="165044" y="61761"/>
                  </a:lnTo>
                  <a:lnTo>
                    <a:pt x="165265" y="61925"/>
                  </a:lnTo>
                  <a:lnTo>
                    <a:pt x="165327" y="62069"/>
                  </a:lnTo>
                  <a:lnTo>
                    <a:pt x="165207" y="62480"/>
                  </a:lnTo>
                  <a:lnTo>
                    <a:pt x="165067" y="62909"/>
                  </a:lnTo>
                  <a:lnTo>
                    <a:pt x="165452" y="63789"/>
                  </a:lnTo>
                  <a:lnTo>
                    <a:pt x="165709" y="64147"/>
                  </a:lnTo>
                  <a:lnTo>
                    <a:pt x="166575" y="64520"/>
                  </a:lnTo>
                  <a:lnTo>
                    <a:pt x="167286" y="64688"/>
                  </a:lnTo>
                  <a:lnTo>
                    <a:pt x="167407" y="65007"/>
                  </a:lnTo>
                  <a:lnTo>
                    <a:pt x="167513" y="65614"/>
                  </a:lnTo>
                  <a:lnTo>
                    <a:pt x="167576" y="66352"/>
                  </a:lnTo>
                  <a:lnTo>
                    <a:pt x="167524" y="66758"/>
                  </a:lnTo>
                  <a:lnTo>
                    <a:pt x="167984" y="68348"/>
                  </a:lnTo>
                  <a:lnTo>
                    <a:pt x="167998" y="68528"/>
                  </a:lnTo>
                  <a:lnTo>
                    <a:pt x="167922" y="68725"/>
                  </a:lnTo>
                  <a:lnTo>
                    <a:pt x="168273" y="69814"/>
                  </a:lnTo>
                  <a:lnTo>
                    <a:pt x="168404" y="70087"/>
                  </a:lnTo>
                  <a:lnTo>
                    <a:pt x="168767" y="70390"/>
                  </a:lnTo>
                  <a:lnTo>
                    <a:pt x="169253" y="70400"/>
                  </a:lnTo>
                  <a:lnTo>
                    <a:pt x="169745" y="71086"/>
                  </a:lnTo>
                  <a:lnTo>
                    <a:pt x="169889" y="71783"/>
                  </a:lnTo>
                  <a:lnTo>
                    <a:pt x="169872" y="72324"/>
                  </a:lnTo>
                  <a:lnTo>
                    <a:pt x="169618" y="73173"/>
                  </a:lnTo>
                  <a:lnTo>
                    <a:pt x="169623" y="73319"/>
                  </a:lnTo>
                  <a:lnTo>
                    <a:pt x="170496" y="76150"/>
                  </a:lnTo>
                  <a:lnTo>
                    <a:pt x="170390" y="76925"/>
                  </a:lnTo>
                  <a:lnTo>
                    <a:pt x="170237" y="77361"/>
                  </a:lnTo>
                  <a:lnTo>
                    <a:pt x="169942" y="77970"/>
                  </a:lnTo>
                  <a:lnTo>
                    <a:pt x="169709" y="78282"/>
                  </a:lnTo>
                  <a:lnTo>
                    <a:pt x="169760" y="78607"/>
                  </a:lnTo>
                  <a:lnTo>
                    <a:pt x="170138" y="79370"/>
                  </a:lnTo>
                  <a:lnTo>
                    <a:pt x="170572" y="79593"/>
                  </a:lnTo>
                  <a:lnTo>
                    <a:pt x="171271" y="78925"/>
                  </a:lnTo>
                  <a:lnTo>
                    <a:pt x="171858" y="78605"/>
                  </a:lnTo>
                  <a:lnTo>
                    <a:pt x="172307" y="78473"/>
                  </a:lnTo>
                  <a:lnTo>
                    <a:pt x="173246" y="78352"/>
                  </a:lnTo>
                  <a:lnTo>
                    <a:pt x="173492" y="78172"/>
                  </a:lnTo>
                  <a:lnTo>
                    <a:pt x="173734" y="78105"/>
                  </a:lnTo>
                  <a:lnTo>
                    <a:pt x="174806" y="78352"/>
                  </a:lnTo>
                  <a:lnTo>
                    <a:pt x="175157" y="78516"/>
                  </a:lnTo>
                  <a:lnTo>
                    <a:pt x="175932" y="79365"/>
                  </a:lnTo>
                  <a:lnTo>
                    <a:pt x="176639" y="80447"/>
                  </a:lnTo>
                  <a:lnTo>
                    <a:pt x="177331" y="80824"/>
                  </a:lnTo>
                  <a:lnTo>
                    <a:pt x="177397" y="82138"/>
                  </a:lnTo>
                  <a:lnTo>
                    <a:pt x="177282" y="82427"/>
                  </a:lnTo>
                  <a:lnTo>
                    <a:pt x="176955" y="82807"/>
                  </a:lnTo>
                  <a:lnTo>
                    <a:pt x="176839" y="83449"/>
                  </a:lnTo>
                  <a:lnTo>
                    <a:pt x="176875" y="83884"/>
                  </a:lnTo>
                  <a:lnTo>
                    <a:pt x="176991" y="84126"/>
                  </a:lnTo>
                  <a:lnTo>
                    <a:pt x="177978" y="84503"/>
                  </a:lnTo>
                  <a:lnTo>
                    <a:pt x="178023" y="84694"/>
                  </a:lnTo>
                  <a:lnTo>
                    <a:pt x="178542" y="84661"/>
                  </a:lnTo>
                  <a:lnTo>
                    <a:pt x="178805" y="84558"/>
                  </a:lnTo>
                  <a:lnTo>
                    <a:pt x="179239" y="84656"/>
                  </a:lnTo>
                  <a:lnTo>
                    <a:pt x="179666" y="85186"/>
                  </a:lnTo>
                  <a:lnTo>
                    <a:pt x="180197" y="85238"/>
                  </a:lnTo>
                  <a:lnTo>
                    <a:pt x="181174" y="85650"/>
                  </a:lnTo>
                  <a:lnTo>
                    <a:pt x="181499" y="85798"/>
                  </a:lnTo>
                  <a:lnTo>
                    <a:pt x="182106" y="85901"/>
                  </a:lnTo>
                  <a:lnTo>
                    <a:pt x="182672" y="85830"/>
                  </a:lnTo>
                  <a:lnTo>
                    <a:pt x="183152" y="86033"/>
                  </a:lnTo>
                  <a:lnTo>
                    <a:pt x="183179" y="86377"/>
                  </a:lnTo>
                  <a:lnTo>
                    <a:pt x="182955" y="86594"/>
                  </a:lnTo>
                  <a:lnTo>
                    <a:pt x="182700" y="86683"/>
                  </a:lnTo>
                  <a:lnTo>
                    <a:pt x="183044" y="86954"/>
                  </a:lnTo>
                  <a:lnTo>
                    <a:pt x="183366" y="87339"/>
                  </a:lnTo>
                  <a:lnTo>
                    <a:pt x="183523" y="87709"/>
                  </a:lnTo>
                  <a:lnTo>
                    <a:pt x="183520" y="87951"/>
                  </a:lnTo>
                  <a:lnTo>
                    <a:pt x="183357" y="88902"/>
                  </a:lnTo>
                  <a:lnTo>
                    <a:pt x="183117" y="89655"/>
                  </a:lnTo>
                  <a:lnTo>
                    <a:pt x="183355" y="90457"/>
                  </a:lnTo>
                  <a:lnTo>
                    <a:pt x="182417" y="91786"/>
                  </a:lnTo>
                  <a:lnTo>
                    <a:pt x="182035" y="92103"/>
                  </a:lnTo>
                  <a:lnTo>
                    <a:pt x="181984" y="92378"/>
                  </a:lnTo>
                  <a:lnTo>
                    <a:pt x="182218" y="92937"/>
                  </a:lnTo>
                  <a:lnTo>
                    <a:pt x="182250" y="93364"/>
                  </a:lnTo>
                  <a:lnTo>
                    <a:pt x="182231" y="93516"/>
                  </a:lnTo>
                  <a:lnTo>
                    <a:pt x="181872" y="93847"/>
                  </a:lnTo>
                  <a:lnTo>
                    <a:pt x="181867" y="94199"/>
                  </a:lnTo>
                  <a:lnTo>
                    <a:pt x="182117" y="94661"/>
                  </a:lnTo>
                  <a:lnTo>
                    <a:pt x="183033" y="95723"/>
                  </a:lnTo>
                  <a:lnTo>
                    <a:pt x="183634" y="96248"/>
                  </a:lnTo>
                  <a:lnTo>
                    <a:pt x="185274" y="98377"/>
                  </a:lnTo>
                  <a:lnTo>
                    <a:pt x="185327" y="99841"/>
                  </a:lnTo>
                  <a:lnTo>
                    <a:pt x="185238" y="100130"/>
                  </a:lnTo>
                  <a:lnTo>
                    <a:pt x="185303" y="100390"/>
                  </a:lnTo>
                  <a:lnTo>
                    <a:pt x="185754" y="101267"/>
                  </a:lnTo>
                  <a:lnTo>
                    <a:pt x="186503" y="102133"/>
                  </a:lnTo>
                  <a:lnTo>
                    <a:pt x="186918" y="102859"/>
                  </a:lnTo>
                  <a:lnTo>
                    <a:pt x="187367" y="103434"/>
                  </a:lnTo>
                  <a:lnTo>
                    <a:pt x="187934" y="103953"/>
                  </a:lnTo>
                  <a:lnTo>
                    <a:pt x="188285" y="104700"/>
                  </a:lnTo>
                  <a:lnTo>
                    <a:pt x="188740" y="104870"/>
                  </a:lnTo>
                  <a:lnTo>
                    <a:pt x="189355" y="105678"/>
                  </a:lnTo>
                  <a:lnTo>
                    <a:pt x="190268" y="106436"/>
                  </a:lnTo>
                  <a:lnTo>
                    <a:pt x="190867" y="106694"/>
                  </a:lnTo>
                  <a:lnTo>
                    <a:pt x="191606" y="106509"/>
                  </a:lnTo>
                  <a:lnTo>
                    <a:pt x="192162" y="106830"/>
                  </a:lnTo>
                  <a:lnTo>
                    <a:pt x="192326" y="106994"/>
                  </a:lnTo>
                  <a:lnTo>
                    <a:pt x="193340" y="108746"/>
                  </a:lnTo>
                  <a:lnTo>
                    <a:pt x="194816" y="109754"/>
                  </a:lnTo>
                  <a:lnTo>
                    <a:pt x="195351" y="110263"/>
                  </a:lnTo>
                  <a:lnTo>
                    <a:pt x="196833" y="110468"/>
                  </a:lnTo>
                  <a:lnTo>
                    <a:pt x="197289" y="111161"/>
                  </a:lnTo>
                  <a:lnTo>
                    <a:pt x="197355" y="111449"/>
                  </a:lnTo>
                  <a:lnTo>
                    <a:pt x="197029" y="111760"/>
                  </a:lnTo>
                  <a:lnTo>
                    <a:pt x="196855" y="112072"/>
                  </a:lnTo>
                  <a:lnTo>
                    <a:pt x="196761" y="112371"/>
                  </a:lnTo>
                  <a:lnTo>
                    <a:pt x="196816" y="112526"/>
                  </a:lnTo>
                  <a:lnTo>
                    <a:pt x="196999" y="112720"/>
                  </a:lnTo>
                  <a:lnTo>
                    <a:pt x="198104" y="112897"/>
                  </a:lnTo>
                  <a:lnTo>
                    <a:pt x="198345" y="113057"/>
                  </a:lnTo>
                  <a:lnTo>
                    <a:pt x="198818" y="116457"/>
                  </a:lnTo>
                  <a:lnTo>
                    <a:pt x="198986" y="116632"/>
                  </a:lnTo>
                  <a:lnTo>
                    <a:pt x="199403" y="116869"/>
                  </a:lnTo>
                  <a:lnTo>
                    <a:pt x="199621" y="117917"/>
                  </a:lnTo>
                  <a:lnTo>
                    <a:pt x="199325" y="118846"/>
                  </a:lnTo>
                  <a:lnTo>
                    <a:pt x="199875" y="119607"/>
                  </a:lnTo>
                  <a:lnTo>
                    <a:pt x="200211" y="119746"/>
                  </a:lnTo>
                  <a:lnTo>
                    <a:pt x="200668" y="119610"/>
                  </a:lnTo>
                  <a:lnTo>
                    <a:pt x="201468" y="119768"/>
                  </a:lnTo>
                  <a:lnTo>
                    <a:pt x="202984" y="120710"/>
                  </a:lnTo>
                  <a:lnTo>
                    <a:pt x="203094" y="120854"/>
                  </a:lnTo>
                  <a:lnTo>
                    <a:pt x="203348" y="121243"/>
                  </a:lnTo>
                  <a:lnTo>
                    <a:pt x="203417" y="121955"/>
                  </a:lnTo>
                  <a:lnTo>
                    <a:pt x="203857" y="122332"/>
                  </a:lnTo>
                  <a:lnTo>
                    <a:pt x="204298" y="122565"/>
                  </a:lnTo>
                  <a:lnTo>
                    <a:pt x="203903" y="122696"/>
                  </a:lnTo>
                  <a:lnTo>
                    <a:pt x="202368" y="122650"/>
                  </a:lnTo>
                  <a:lnTo>
                    <a:pt x="202229" y="122745"/>
                  </a:lnTo>
                  <a:lnTo>
                    <a:pt x="202193" y="123394"/>
                  </a:lnTo>
                  <a:lnTo>
                    <a:pt x="201588" y="124416"/>
                  </a:lnTo>
                  <a:lnTo>
                    <a:pt x="201146" y="126044"/>
                  </a:lnTo>
                  <a:lnTo>
                    <a:pt x="200772" y="127910"/>
                  </a:lnTo>
                  <a:lnTo>
                    <a:pt x="200862" y="129419"/>
                  </a:lnTo>
                  <a:lnTo>
                    <a:pt x="200396" y="130037"/>
                  </a:lnTo>
                  <a:lnTo>
                    <a:pt x="200170" y="130212"/>
                  </a:lnTo>
                  <a:lnTo>
                    <a:pt x="199945" y="131141"/>
                  </a:lnTo>
                  <a:lnTo>
                    <a:pt x="199957" y="132557"/>
                  </a:lnTo>
                  <a:lnTo>
                    <a:pt x="200226" y="132901"/>
                  </a:lnTo>
                  <a:lnTo>
                    <a:pt x="200616" y="133027"/>
                  </a:lnTo>
                  <a:lnTo>
                    <a:pt x="201053" y="134549"/>
                  </a:lnTo>
                  <a:lnTo>
                    <a:pt x="201147" y="135277"/>
                  </a:lnTo>
                  <a:lnTo>
                    <a:pt x="200734" y="136178"/>
                  </a:lnTo>
                  <a:lnTo>
                    <a:pt x="200900" y="136792"/>
                  </a:lnTo>
                  <a:lnTo>
                    <a:pt x="200996" y="136285"/>
                  </a:lnTo>
                  <a:lnTo>
                    <a:pt x="201721" y="136153"/>
                  </a:lnTo>
                  <a:lnTo>
                    <a:pt x="201992" y="136560"/>
                  </a:lnTo>
                  <a:lnTo>
                    <a:pt x="202359" y="136541"/>
                  </a:lnTo>
                  <a:lnTo>
                    <a:pt x="203091" y="136743"/>
                  </a:lnTo>
                  <a:lnTo>
                    <a:pt x="203611" y="137136"/>
                  </a:lnTo>
                  <a:lnTo>
                    <a:pt x="204487" y="137032"/>
                  </a:lnTo>
                  <a:lnTo>
                    <a:pt x="205297" y="137073"/>
                  </a:lnTo>
                  <a:lnTo>
                    <a:pt x="206038" y="137173"/>
                  </a:lnTo>
                  <a:lnTo>
                    <a:pt x="206403" y="137343"/>
                  </a:lnTo>
                  <a:lnTo>
                    <a:pt x="207765" y="137655"/>
                  </a:lnTo>
                  <a:lnTo>
                    <a:pt x="207896" y="137781"/>
                  </a:lnTo>
                  <a:lnTo>
                    <a:pt x="208266" y="137900"/>
                  </a:lnTo>
                  <a:lnTo>
                    <a:pt x="209294" y="138611"/>
                  </a:lnTo>
                  <a:lnTo>
                    <a:pt x="210215" y="139483"/>
                  </a:lnTo>
                  <a:lnTo>
                    <a:pt x="211208" y="140895"/>
                  </a:lnTo>
                  <a:lnTo>
                    <a:pt x="211476" y="140929"/>
                  </a:lnTo>
                  <a:lnTo>
                    <a:pt x="212450" y="140789"/>
                  </a:lnTo>
                  <a:lnTo>
                    <a:pt x="213854" y="140709"/>
                  </a:lnTo>
                  <a:lnTo>
                    <a:pt x="214120" y="141040"/>
                  </a:lnTo>
                  <a:lnTo>
                    <a:pt x="215285" y="141336"/>
                  </a:lnTo>
                  <a:lnTo>
                    <a:pt x="216061" y="141212"/>
                  </a:lnTo>
                  <a:lnTo>
                    <a:pt x="216341" y="141254"/>
                  </a:lnTo>
                  <a:lnTo>
                    <a:pt x="216662" y="141448"/>
                  </a:lnTo>
                  <a:lnTo>
                    <a:pt x="216757" y="141694"/>
                  </a:lnTo>
                  <a:lnTo>
                    <a:pt x="217274" y="141934"/>
                  </a:lnTo>
                  <a:lnTo>
                    <a:pt x="217529" y="141953"/>
                  </a:lnTo>
                  <a:lnTo>
                    <a:pt x="217870" y="141827"/>
                  </a:lnTo>
                  <a:lnTo>
                    <a:pt x="220628" y="142224"/>
                  </a:lnTo>
                  <a:lnTo>
                    <a:pt x="222835" y="142125"/>
                  </a:lnTo>
                  <a:lnTo>
                    <a:pt x="223650" y="141995"/>
                  </a:lnTo>
                  <a:lnTo>
                    <a:pt x="224324" y="142011"/>
                  </a:lnTo>
                  <a:lnTo>
                    <a:pt x="226266" y="142792"/>
                  </a:lnTo>
                  <a:lnTo>
                    <a:pt x="227082" y="142743"/>
                  </a:lnTo>
                  <a:lnTo>
                    <a:pt x="229555" y="143378"/>
                  </a:lnTo>
                  <a:lnTo>
                    <a:pt x="230539" y="142922"/>
                  </a:lnTo>
                  <a:lnTo>
                    <a:pt x="230655" y="142271"/>
                  </a:lnTo>
                  <a:lnTo>
                    <a:pt x="230642" y="140824"/>
                  </a:lnTo>
                  <a:lnTo>
                    <a:pt x="230448" y="140840"/>
                  </a:lnTo>
                  <a:lnTo>
                    <a:pt x="230668" y="140059"/>
                  </a:lnTo>
                  <a:lnTo>
                    <a:pt x="231094" y="139196"/>
                  </a:lnTo>
                  <a:lnTo>
                    <a:pt x="232261" y="138314"/>
                  </a:lnTo>
                  <a:lnTo>
                    <a:pt x="234754" y="137589"/>
                  </a:lnTo>
                  <a:lnTo>
                    <a:pt x="235698" y="136748"/>
                  </a:lnTo>
                  <a:lnTo>
                    <a:pt x="235709" y="136415"/>
                  </a:lnTo>
                  <a:lnTo>
                    <a:pt x="236378" y="136025"/>
                  </a:lnTo>
                  <a:lnTo>
                    <a:pt x="236896" y="135944"/>
                  </a:lnTo>
                  <a:lnTo>
                    <a:pt x="237958" y="136318"/>
                  </a:lnTo>
                  <a:lnTo>
                    <a:pt x="238540" y="136074"/>
                  </a:lnTo>
                  <a:lnTo>
                    <a:pt x="238605" y="135554"/>
                  </a:lnTo>
                  <a:lnTo>
                    <a:pt x="240625" y="135570"/>
                  </a:lnTo>
                  <a:lnTo>
                    <a:pt x="240977" y="135321"/>
                  </a:lnTo>
                  <a:lnTo>
                    <a:pt x="241182" y="134919"/>
                  </a:lnTo>
                  <a:lnTo>
                    <a:pt x="241855" y="134236"/>
                  </a:lnTo>
                  <a:lnTo>
                    <a:pt x="242775" y="134610"/>
                  </a:lnTo>
                  <a:lnTo>
                    <a:pt x="243344" y="134317"/>
                  </a:lnTo>
                  <a:lnTo>
                    <a:pt x="243377" y="134814"/>
                  </a:lnTo>
                  <a:lnTo>
                    <a:pt x="243058" y="135038"/>
                  </a:lnTo>
                  <a:lnTo>
                    <a:pt x="243405" y="135950"/>
                  </a:lnTo>
                  <a:lnTo>
                    <a:pt x="243198" y="136576"/>
                  </a:lnTo>
                  <a:lnTo>
                    <a:pt x="243097" y="136781"/>
                  </a:lnTo>
                  <a:lnTo>
                    <a:pt x="243000" y="137202"/>
                  </a:lnTo>
                  <a:lnTo>
                    <a:pt x="243356" y="137915"/>
                  </a:lnTo>
                  <a:lnTo>
                    <a:pt x="243577" y="138112"/>
                  </a:lnTo>
                  <a:lnTo>
                    <a:pt x="243842" y="138164"/>
                  </a:lnTo>
                  <a:lnTo>
                    <a:pt x="243530" y="138622"/>
                  </a:lnTo>
                  <a:lnTo>
                    <a:pt x="243630" y="138848"/>
                  </a:lnTo>
                  <a:lnTo>
                    <a:pt x="244187" y="139331"/>
                  </a:lnTo>
                  <a:lnTo>
                    <a:pt x="244365" y="139374"/>
                  </a:lnTo>
                  <a:lnTo>
                    <a:pt x="244793" y="139669"/>
                  </a:lnTo>
                  <a:lnTo>
                    <a:pt x="245107" y="140138"/>
                  </a:lnTo>
                  <a:lnTo>
                    <a:pt x="245207" y="140460"/>
                  </a:lnTo>
                  <a:lnTo>
                    <a:pt x="245230" y="140919"/>
                  </a:lnTo>
                  <a:lnTo>
                    <a:pt x="245179" y="141189"/>
                  </a:lnTo>
                  <a:lnTo>
                    <a:pt x="244742" y="142444"/>
                  </a:lnTo>
                  <a:lnTo>
                    <a:pt x="244694" y="142796"/>
                  </a:lnTo>
                  <a:lnTo>
                    <a:pt x="244824" y="143434"/>
                  </a:lnTo>
                  <a:lnTo>
                    <a:pt x="245454" y="145263"/>
                  </a:lnTo>
                  <a:lnTo>
                    <a:pt x="245536" y="145612"/>
                  </a:lnTo>
                  <a:lnTo>
                    <a:pt x="245540" y="146074"/>
                  </a:lnTo>
                  <a:lnTo>
                    <a:pt x="245548" y="146448"/>
                  </a:lnTo>
                  <a:lnTo>
                    <a:pt x="244654" y="146603"/>
                  </a:lnTo>
                  <a:lnTo>
                    <a:pt x="244205" y="146785"/>
                  </a:lnTo>
                  <a:lnTo>
                    <a:pt x="243518" y="147286"/>
                  </a:lnTo>
                  <a:lnTo>
                    <a:pt x="241062" y="149868"/>
                  </a:lnTo>
                  <a:lnTo>
                    <a:pt x="240296" y="150112"/>
                  </a:lnTo>
                  <a:lnTo>
                    <a:pt x="239365" y="150110"/>
                  </a:lnTo>
                  <a:lnTo>
                    <a:pt x="238688" y="150215"/>
                  </a:lnTo>
                  <a:lnTo>
                    <a:pt x="237806" y="150732"/>
                  </a:lnTo>
                  <a:lnTo>
                    <a:pt x="236593" y="150990"/>
                  </a:lnTo>
                  <a:lnTo>
                    <a:pt x="235318" y="151153"/>
                  </a:lnTo>
                  <a:lnTo>
                    <a:pt x="234069" y="151146"/>
                  </a:lnTo>
                  <a:lnTo>
                    <a:pt x="234151" y="151706"/>
                  </a:lnTo>
                  <a:lnTo>
                    <a:pt x="234570" y="152412"/>
                  </a:lnTo>
                  <a:lnTo>
                    <a:pt x="233664" y="152215"/>
                  </a:lnTo>
                  <a:lnTo>
                    <a:pt x="233394" y="151941"/>
                  </a:lnTo>
                  <a:lnTo>
                    <a:pt x="233128" y="151816"/>
                  </a:lnTo>
                  <a:lnTo>
                    <a:pt x="231925" y="151981"/>
                  </a:lnTo>
                  <a:lnTo>
                    <a:pt x="231925" y="153535"/>
                  </a:lnTo>
                  <a:lnTo>
                    <a:pt x="231303" y="153479"/>
                  </a:lnTo>
                  <a:lnTo>
                    <a:pt x="230875" y="153869"/>
                  </a:lnTo>
                  <a:lnTo>
                    <a:pt x="228697" y="154387"/>
                  </a:lnTo>
                  <a:lnTo>
                    <a:pt x="227198" y="155398"/>
                  </a:lnTo>
                  <a:lnTo>
                    <a:pt x="226395" y="154699"/>
                  </a:lnTo>
                  <a:lnTo>
                    <a:pt x="224932" y="154975"/>
                  </a:lnTo>
                  <a:lnTo>
                    <a:pt x="222938" y="156374"/>
                  </a:lnTo>
                  <a:lnTo>
                    <a:pt x="221682" y="156032"/>
                  </a:lnTo>
                  <a:lnTo>
                    <a:pt x="220970" y="156439"/>
                  </a:lnTo>
                  <a:lnTo>
                    <a:pt x="220776" y="155853"/>
                  </a:lnTo>
                  <a:lnTo>
                    <a:pt x="220025" y="156260"/>
                  </a:lnTo>
                  <a:lnTo>
                    <a:pt x="219749" y="156930"/>
                  </a:lnTo>
                  <a:lnTo>
                    <a:pt x="220180" y="157952"/>
                  </a:lnTo>
                  <a:lnTo>
                    <a:pt x="220660" y="158212"/>
                  </a:lnTo>
                  <a:lnTo>
                    <a:pt x="221281" y="159806"/>
                  </a:lnTo>
                  <a:lnTo>
                    <a:pt x="221631" y="160441"/>
                  </a:lnTo>
                  <a:lnTo>
                    <a:pt x="221618" y="161156"/>
                  </a:lnTo>
                  <a:lnTo>
                    <a:pt x="222446" y="161693"/>
                  </a:lnTo>
                  <a:lnTo>
                    <a:pt x="222602" y="162457"/>
                  </a:lnTo>
                  <a:lnTo>
                    <a:pt x="222084" y="162750"/>
                  </a:lnTo>
                  <a:lnTo>
                    <a:pt x="221980" y="163141"/>
                  </a:lnTo>
                  <a:lnTo>
                    <a:pt x="222058" y="163433"/>
                  </a:lnTo>
                  <a:lnTo>
                    <a:pt x="222666" y="163986"/>
                  </a:lnTo>
                  <a:lnTo>
                    <a:pt x="223171" y="164068"/>
                  </a:lnTo>
                  <a:lnTo>
                    <a:pt x="223715" y="164633"/>
                  </a:lnTo>
                  <a:lnTo>
                    <a:pt x="224065" y="164845"/>
                  </a:lnTo>
                  <a:lnTo>
                    <a:pt x="225243" y="164686"/>
                  </a:lnTo>
                  <a:lnTo>
                    <a:pt x="226193" y="165060"/>
                  </a:lnTo>
                  <a:lnTo>
                    <a:pt x="226577" y="164979"/>
                  </a:lnTo>
                  <a:lnTo>
                    <a:pt x="227522" y="164344"/>
                  </a:lnTo>
                  <a:lnTo>
                    <a:pt x="228169" y="164409"/>
                  </a:lnTo>
                  <a:lnTo>
                    <a:pt x="228364" y="163954"/>
                  </a:lnTo>
                  <a:lnTo>
                    <a:pt x="229904" y="163694"/>
                  </a:lnTo>
                  <a:lnTo>
                    <a:pt x="231358" y="163081"/>
                  </a:lnTo>
                  <a:lnTo>
                    <a:pt x="232202" y="162501"/>
                  </a:lnTo>
                  <a:lnTo>
                    <a:pt x="232973" y="162165"/>
                  </a:lnTo>
                  <a:lnTo>
                    <a:pt x="233646" y="161530"/>
                  </a:lnTo>
                  <a:lnTo>
                    <a:pt x="234811" y="161563"/>
                  </a:lnTo>
                  <a:lnTo>
                    <a:pt x="235096" y="161986"/>
                  </a:lnTo>
                  <a:lnTo>
                    <a:pt x="235135" y="162457"/>
                  </a:lnTo>
                  <a:lnTo>
                    <a:pt x="236689" y="162750"/>
                  </a:lnTo>
                  <a:lnTo>
                    <a:pt x="237595" y="163255"/>
                  </a:lnTo>
                  <a:lnTo>
                    <a:pt x="237997" y="163255"/>
                  </a:lnTo>
                  <a:lnTo>
                    <a:pt x="238243" y="162571"/>
                  </a:lnTo>
                  <a:lnTo>
                    <a:pt x="239214" y="162571"/>
                  </a:lnTo>
                  <a:lnTo>
                    <a:pt x="239330" y="162962"/>
                  </a:lnTo>
                  <a:lnTo>
                    <a:pt x="239758" y="163059"/>
                  </a:lnTo>
                  <a:lnTo>
                    <a:pt x="241182" y="162392"/>
                  </a:lnTo>
                  <a:lnTo>
                    <a:pt x="241363" y="162588"/>
                  </a:lnTo>
                  <a:lnTo>
                    <a:pt x="241933" y="162490"/>
                  </a:lnTo>
                  <a:lnTo>
                    <a:pt x="242257" y="162295"/>
                  </a:lnTo>
                  <a:lnTo>
                    <a:pt x="243429" y="162302"/>
                  </a:lnTo>
                  <a:lnTo>
                    <a:pt x="243039" y="163162"/>
                  </a:lnTo>
                  <a:lnTo>
                    <a:pt x="242978" y="163610"/>
                  </a:lnTo>
                  <a:lnTo>
                    <a:pt x="243176" y="164558"/>
                  </a:lnTo>
                  <a:lnTo>
                    <a:pt x="243513" y="165426"/>
                  </a:lnTo>
                  <a:lnTo>
                    <a:pt x="243697" y="166694"/>
                  </a:lnTo>
                  <a:lnTo>
                    <a:pt x="243550" y="166751"/>
                  </a:lnTo>
                  <a:lnTo>
                    <a:pt x="242992" y="166735"/>
                  </a:lnTo>
                  <a:lnTo>
                    <a:pt x="242326" y="166377"/>
                  </a:lnTo>
                  <a:lnTo>
                    <a:pt x="241046" y="166260"/>
                  </a:lnTo>
                  <a:lnTo>
                    <a:pt x="240034" y="166348"/>
                  </a:lnTo>
                  <a:lnTo>
                    <a:pt x="239363" y="167198"/>
                  </a:lnTo>
                  <a:lnTo>
                    <a:pt x="238807" y="167614"/>
                  </a:lnTo>
                  <a:lnTo>
                    <a:pt x="239503" y="168319"/>
                  </a:lnTo>
                  <a:lnTo>
                    <a:pt x="239685" y="168655"/>
                  </a:lnTo>
                  <a:lnTo>
                    <a:pt x="239599" y="169300"/>
                  </a:lnTo>
                  <a:lnTo>
                    <a:pt x="239330" y="169678"/>
                  </a:lnTo>
                  <a:lnTo>
                    <a:pt x="238713" y="169584"/>
                  </a:lnTo>
                  <a:lnTo>
                    <a:pt x="238168" y="169629"/>
                  </a:lnTo>
                  <a:lnTo>
                    <a:pt x="238169" y="169882"/>
                  </a:lnTo>
                  <a:lnTo>
                    <a:pt x="238698" y="170478"/>
                  </a:lnTo>
                  <a:lnTo>
                    <a:pt x="239137" y="170497"/>
                  </a:lnTo>
                  <a:lnTo>
                    <a:pt x="239369" y="170363"/>
                  </a:lnTo>
                  <a:lnTo>
                    <a:pt x="241428" y="170786"/>
                  </a:lnTo>
                  <a:lnTo>
                    <a:pt x="241532" y="171550"/>
                  </a:lnTo>
                  <a:lnTo>
                    <a:pt x="241376" y="171680"/>
                  </a:lnTo>
                  <a:lnTo>
                    <a:pt x="241803" y="172640"/>
                  </a:lnTo>
                  <a:lnTo>
                    <a:pt x="242412" y="173144"/>
                  </a:lnTo>
                  <a:lnTo>
                    <a:pt x="242930" y="173372"/>
                  </a:lnTo>
                  <a:lnTo>
                    <a:pt x="243396" y="173356"/>
                  </a:lnTo>
                  <a:lnTo>
                    <a:pt x="243577" y="173193"/>
                  </a:lnTo>
                  <a:lnTo>
                    <a:pt x="243590" y="172916"/>
                  </a:lnTo>
                  <a:lnTo>
                    <a:pt x="243849" y="172656"/>
                  </a:lnTo>
                  <a:lnTo>
                    <a:pt x="244367" y="172559"/>
                  </a:lnTo>
                  <a:lnTo>
                    <a:pt x="244458" y="172900"/>
                  </a:lnTo>
                  <a:lnTo>
                    <a:pt x="244263" y="173014"/>
                  </a:lnTo>
                  <a:lnTo>
                    <a:pt x="244678" y="173437"/>
                  </a:lnTo>
                  <a:lnTo>
                    <a:pt x="245157" y="172916"/>
                  </a:lnTo>
                  <a:lnTo>
                    <a:pt x="245316" y="173095"/>
                  </a:lnTo>
                  <a:lnTo>
                    <a:pt x="245351" y="173274"/>
                  </a:lnTo>
                  <a:lnTo>
                    <a:pt x="245662" y="173437"/>
                  </a:lnTo>
                  <a:lnTo>
                    <a:pt x="245947" y="173112"/>
                  </a:lnTo>
                  <a:lnTo>
                    <a:pt x="246749" y="172916"/>
                  </a:lnTo>
                  <a:lnTo>
                    <a:pt x="246957" y="172754"/>
                  </a:lnTo>
                  <a:lnTo>
                    <a:pt x="247125" y="173502"/>
                  </a:lnTo>
                  <a:lnTo>
                    <a:pt x="246905" y="173697"/>
                  </a:lnTo>
                  <a:lnTo>
                    <a:pt x="247179" y="173769"/>
                  </a:lnTo>
                  <a:lnTo>
                    <a:pt x="246387" y="174627"/>
                  </a:lnTo>
                  <a:lnTo>
                    <a:pt x="245973" y="175275"/>
                  </a:lnTo>
                  <a:lnTo>
                    <a:pt x="246050" y="176251"/>
                  </a:lnTo>
                  <a:lnTo>
                    <a:pt x="247008" y="177227"/>
                  </a:lnTo>
                  <a:lnTo>
                    <a:pt x="247954" y="177211"/>
                  </a:lnTo>
                  <a:lnTo>
                    <a:pt x="251087" y="177260"/>
                  </a:lnTo>
                  <a:lnTo>
                    <a:pt x="253508" y="177211"/>
                  </a:lnTo>
                  <a:lnTo>
                    <a:pt x="256797" y="177146"/>
                  </a:lnTo>
                  <a:lnTo>
                    <a:pt x="257729" y="177194"/>
                  </a:lnTo>
                  <a:lnTo>
                    <a:pt x="257121" y="179569"/>
                  </a:lnTo>
                  <a:lnTo>
                    <a:pt x="256486" y="179537"/>
                  </a:lnTo>
                  <a:lnTo>
                    <a:pt x="256463" y="181681"/>
                  </a:lnTo>
                  <a:lnTo>
                    <a:pt x="256991" y="182025"/>
                  </a:lnTo>
                  <a:lnTo>
                    <a:pt x="257444" y="183180"/>
                  </a:lnTo>
                  <a:lnTo>
                    <a:pt x="257250" y="183929"/>
                  </a:lnTo>
                  <a:lnTo>
                    <a:pt x="257522" y="184384"/>
                  </a:lnTo>
                  <a:lnTo>
                    <a:pt x="257354" y="185149"/>
                  </a:lnTo>
                  <a:lnTo>
                    <a:pt x="257017" y="185100"/>
                  </a:lnTo>
                  <a:lnTo>
                    <a:pt x="256965" y="185637"/>
                  </a:lnTo>
                  <a:lnTo>
                    <a:pt x="257687" y="186661"/>
                  </a:lnTo>
                  <a:lnTo>
                    <a:pt x="257548" y="187930"/>
                  </a:lnTo>
                  <a:lnTo>
                    <a:pt x="257302" y="188385"/>
                  </a:lnTo>
                  <a:lnTo>
                    <a:pt x="257289" y="188890"/>
                  </a:lnTo>
                  <a:lnTo>
                    <a:pt x="257393" y="189166"/>
                  </a:lnTo>
                  <a:lnTo>
                    <a:pt x="257677" y="189378"/>
                  </a:lnTo>
                  <a:lnTo>
                    <a:pt x="258195" y="190728"/>
                  </a:lnTo>
                  <a:lnTo>
                    <a:pt x="258299" y="191183"/>
                  </a:lnTo>
                  <a:lnTo>
                    <a:pt x="257807" y="191086"/>
                  </a:lnTo>
                  <a:lnTo>
                    <a:pt x="258075" y="191385"/>
                  </a:lnTo>
                  <a:lnTo>
                    <a:pt x="258815" y="191832"/>
                  </a:lnTo>
                  <a:lnTo>
                    <a:pt x="259000" y="192134"/>
                  </a:lnTo>
                  <a:lnTo>
                    <a:pt x="258985" y="192793"/>
                  </a:lnTo>
                  <a:lnTo>
                    <a:pt x="259659" y="193135"/>
                  </a:lnTo>
                  <a:lnTo>
                    <a:pt x="260034" y="194209"/>
                  </a:lnTo>
                  <a:lnTo>
                    <a:pt x="260578" y="194469"/>
                  </a:lnTo>
                  <a:lnTo>
                    <a:pt x="260176" y="194127"/>
                  </a:lnTo>
                  <a:lnTo>
                    <a:pt x="259879" y="193070"/>
                  </a:lnTo>
                  <a:lnTo>
                    <a:pt x="261432" y="193086"/>
                  </a:lnTo>
                  <a:lnTo>
                    <a:pt x="261445" y="193656"/>
                  </a:lnTo>
                  <a:lnTo>
                    <a:pt x="266469" y="193721"/>
                  </a:lnTo>
                  <a:lnTo>
                    <a:pt x="266400" y="194148"/>
                  </a:lnTo>
                  <a:lnTo>
                    <a:pt x="265796" y="194762"/>
                  </a:lnTo>
                  <a:lnTo>
                    <a:pt x="265705" y="194973"/>
                  </a:lnTo>
                  <a:lnTo>
                    <a:pt x="265666" y="195982"/>
                  </a:lnTo>
                  <a:lnTo>
                    <a:pt x="266288" y="196063"/>
                  </a:lnTo>
                  <a:lnTo>
                    <a:pt x="266330" y="196701"/>
                  </a:lnTo>
                  <a:lnTo>
                    <a:pt x="266275" y="197869"/>
                  </a:lnTo>
                  <a:lnTo>
                    <a:pt x="266459" y="197770"/>
                  </a:lnTo>
                  <a:lnTo>
                    <a:pt x="266531" y="197523"/>
                  </a:lnTo>
                  <a:lnTo>
                    <a:pt x="266945" y="197256"/>
                  </a:lnTo>
                  <a:lnTo>
                    <a:pt x="267378" y="197251"/>
                  </a:lnTo>
                  <a:lnTo>
                    <a:pt x="267388" y="197852"/>
                  </a:lnTo>
                  <a:lnTo>
                    <a:pt x="269201" y="197804"/>
                  </a:lnTo>
                  <a:lnTo>
                    <a:pt x="269324" y="198144"/>
                  </a:lnTo>
                  <a:lnTo>
                    <a:pt x="269329" y="199263"/>
                  </a:lnTo>
                  <a:lnTo>
                    <a:pt x="267401" y="199641"/>
                  </a:lnTo>
                  <a:lnTo>
                    <a:pt x="267413" y="199861"/>
                  </a:lnTo>
                  <a:lnTo>
                    <a:pt x="269036" y="199654"/>
                  </a:lnTo>
                  <a:lnTo>
                    <a:pt x="269194" y="199542"/>
                  </a:lnTo>
                  <a:lnTo>
                    <a:pt x="269279" y="200113"/>
                  </a:lnTo>
                  <a:lnTo>
                    <a:pt x="269234" y="201956"/>
                  </a:lnTo>
                  <a:lnTo>
                    <a:pt x="269254" y="205251"/>
                  </a:lnTo>
                  <a:lnTo>
                    <a:pt x="268804" y="205585"/>
                  </a:lnTo>
                  <a:lnTo>
                    <a:pt x="269165" y="205981"/>
                  </a:lnTo>
                  <a:lnTo>
                    <a:pt x="270432" y="205770"/>
                  </a:lnTo>
                  <a:lnTo>
                    <a:pt x="271063" y="205789"/>
                  </a:lnTo>
                  <a:lnTo>
                    <a:pt x="271053" y="206652"/>
                  </a:lnTo>
                  <a:lnTo>
                    <a:pt x="271286" y="207059"/>
                  </a:lnTo>
                  <a:lnTo>
                    <a:pt x="271591" y="207288"/>
                  </a:lnTo>
                  <a:lnTo>
                    <a:pt x="271677" y="207818"/>
                  </a:lnTo>
                  <a:lnTo>
                    <a:pt x="270889" y="207782"/>
                  </a:lnTo>
                  <a:lnTo>
                    <a:pt x="269315" y="207980"/>
                  </a:lnTo>
                  <a:lnTo>
                    <a:pt x="268095" y="207975"/>
                  </a:lnTo>
                  <a:lnTo>
                    <a:pt x="268134" y="208290"/>
                  </a:lnTo>
                  <a:lnTo>
                    <a:pt x="268565" y="208463"/>
                  </a:lnTo>
                  <a:lnTo>
                    <a:pt x="268673" y="209313"/>
                  </a:lnTo>
                  <a:lnTo>
                    <a:pt x="268705" y="210122"/>
                  </a:lnTo>
                  <a:lnTo>
                    <a:pt x="268285" y="210451"/>
                  </a:lnTo>
                  <a:lnTo>
                    <a:pt x="265541" y="210421"/>
                  </a:lnTo>
                  <a:lnTo>
                    <a:pt x="263483" y="210498"/>
                  </a:lnTo>
                  <a:lnTo>
                    <a:pt x="262801" y="210592"/>
                  </a:lnTo>
                  <a:lnTo>
                    <a:pt x="262860" y="211874"/>
                  </a:lnTo>
                  <a:lnTo>
                    <a:pt x="263399" y="213313"/>
                  </a:lnTo>
                  <a:lnTo>
                    <a:pt x="263304" y="214106"/>
                  </a:lnTo>
                  <a:lnTo>
                    <a:pt x="263009" y="214968"/>
                  </a:lnTo>
                  <a:lnTo>
                    <a:pt x="263018" y="215178"/>
                  </a:lnTo>
                  <a:lnTo>
                    <a:pt x="263472" y="216113"/>
                  </a:lnTo>
                  <a:lnTo>
                    <a:pt x="263803" y="215592"/>
                  </a:lnTo>
                  <a:lnTo>
                    <a:pt x="264062" y="215524"/>
                  </a:lnTo>
                  <a:lnTo>
                    <a:pt x="264388" y="215586"/>
                  </a:lnTo>
                  <a:lnTo>
                    <a:pt x="264282" y="215883"/>
                  </a:lnTo>
                  <a:lnTo>
                    <a:pt x="264260" y="216374"/>
                  </a:lnTo>
                  <a:lnTo>
                    <a:pt x="264714" y="217778"/>
                  </a:lnTo>
                  <a:lnTo>
                    <a:pt x="264177" y="217778"/>
                  </a:lnTo>
                  <a:lnTo>
                    <a:pt x="264006" y="217432"/>
                  </a:lnTo>
                  <a:lnTo>
                    <a:pt x="264066" y="217192"/>
                  </a:lnTo>
                  <a:lnTo>
                    <a:pt x="263822" y="217018"/>
                  </a:lnTo>
                  <a:lnTo>
                    <a:pt x="263567" y="217086"/>
                  </a:lnTo>
                  <a:lnTo>
                    <a:pt x="263994" y="218487"/>
                  </a:lnTo>
                  <a:lnTo>
                    <a:pt x="263895" y="219132"/>
                  </a:lnTo>
                  <a:lnTo>
                    <a:pt x="263948" y="219738"/>
                  </a:lnTo>
                  <a:lnTo>
                    <a:pt x="264980" y="220283"/>
                  </a:lnTo>
                  <a:lnTo>
                    <a:pt x="265550" y="220885"/>
                  </a:lnTo>
                  <a:lnTo>
                    <a:pt x="266948" y="220852"/>
                  </a:lnTo>
                  <a:lnTo>
                    <a:pt x="266961" y="221552"/>
                  </a:lnTo>
                  <a:lnTo>
                    <a:pt x="266689" y="221958"/>
                  </a:lnTo>
                  <a:lnTo>
                    <a:pt x="267595" y="221747"/>
                  </a:lnTo>
                  <a:lnTo>
                    <a:pt x="268217" y="221487"/>
                  </a:lnTo>
                  <a:lnTo>
                    <a:pt x="268644" y="221470"/>
                  </a:lnTo>
                  <a:lnTo>
                    <a:pt x="269784" y="221649"/>
                  </a:lnTo>
                  <a:lnTo>
                    <a:pt x="269964" y="221941"/>
                  </a:lnTo>
                  <a:lnTo>
                    <a:pt x="270289" y="221752"/>
                  </a:lnTo>
                  <a:lnTo>
                    <a:pt x="270250" y="221958"/>
                  </a:lnTo>
                  <a:lnTo>
                    <a:pt x="271028" y="221985"/>
                  </a:lnTo>
                  <a:lnTo>
                    <a:pt x="271023" y="224187"/>
                  </a:lnTo>
                  <a:lnTo>
                    <a:pt x="269784" y="224154"/>
                  </a:lnTo>
                  <a:lnTo>
                    <a:pt x="269407" y="224285"/>
                  </a:lnTo>
                  <a:lnTo>
                    <a:pt x="267942" y="224325"/>
                  </a:lnTo>
                  <a:lnTo>
                    <a:pt x="268216" y="224973"/>
                  </a:lnTo>
                  <a:lnTo>
                    <a:pt x="268224" y="225401"/>
                  </a:lnTo>
                  <a:lnTo>
                    <a:pt x="268114" y="225952"/>
                  </a:lnTo>
                  <a:lnTo>
                    <a:pt x="267933" y="226426"/>
                  </a:lnTo>
                  <a:lnTo>
                    <a:pt x="267375" y="226139"/>
                  </a:lnTo>
                  <a:lnTo>
                    <a:pt x="267388" y="226692"/>
                  </a:lnTo>
                  <a:lnTo>
                    <a:pt x="267661" y="227307"/>
                  </a:lnTo>
                  <a:lnTo>
                    <a:pt x="267816" y="228058"/>
                  </a:lnTo>
                  <a:lnTo>
                    <a:pt x="266995" y="228401"/>
                  </a:lnTo>
                  <a:lnTo>
                    <a:pt x="266021" y="228060"/>
                  </a:lnTo>
                  <a:lnTo>
                    <a:pt x="266002" y="227924"/>
                  </a:lnTo>
                  <a:lnTo>
                    <a:pt x="265019" y="227938"/>
                  </a:lnTo>
                  <a:lnTo>
                    <a:pt x="263866" y="228442"/>
                  </a:lnTo>
                  <a:lnTo>
                    <a:pt x="263609" y="228204"/>
                  </a:lnTo>
                  <a:lnTo>
                    <a:pt x="263050" y="228255"/>
                  </a:lnTo>
                  <a:lnTo>
                    <a:pt x="261398" y="228459"/>
                  </a:lnTo>
                  <a:lnTo>
                    <a:pt x="261091" y="228611"/>
                  </a:lnTo>
                  <a:lnTo>
                    <a:pt x="259303" y="228992"/>
                  </a:lnTo>
                  <a:lnTo>
                    <a:pt x="259261" y="229449"/>
                  </a:lnTo>
                  <a:lnTo>
                    <a:pt x="259373" y="229733"/>
                  </a:lnTo>
                  <a:lnTo>
                    <a:pt x="259775" y="229603"/>
                  </a:lnTo>
                  <a:lnTo>
                    <a:pt x="260345" y="230140"/>
                  </a:lnTo>
                  <a:lnTo>
                    <a:pt x="262021" y="232692"/>
                  </a:lnTo>
                  <a:lnTo>
                    <a:pt x="261829" y="232784"/>
                  </a:lnTo>
                  <a:lnTo>
                    <a:pt x="261746" y="233848"/>
                  </a:lnTo>
                  <a:lnTo>
                    <a:pt x="262297" y="234581"/>
                  </a:lnTo>
                  <a:lnTo>
                    <a:pt x="262277" y="235039"/>
                  </a:lnTo>
                  <a:lnTo>
                    <a:pt x="261964" y="235097"/>
                  </a:lnTo>
                  <a:lnTo>
                    <a:pt x="261689" y="234578"/>
                  </a:lnTo>
                  <a:lnTo>
                    <a:pt x="261507" y="234534"/>
                  </a:lnTo>
                  <a:lnTo>
                    <a:pt x="261155" y="234830"/>
                  </a:lnTo>
                  <a:lnTo>
                    <a:pt x="260073" y="233897"/>
                  </a:lnTo>
                  <a:lnTo>
                    <a:pt x="260746" y="235329"/>
                  </a:lnTo>
                  <a:lnTo>
                    <a:pt x="261600" y="236598"/>
                  </a:lnTo>
                  <a:lnTo>
                    <a:pt x="262070" y="237150"/>
                  </a:lnTo>
                  <a:lnTo>
                    <a:pt x="262141" y="237569"/>
                  </a:lnTo>
                  <a:lnTo>
                    <a:pt x="262054" y="237769"/>
                  </a:lnTo>
                  <a:lnTo>
                    <a:pt x="261432" y="238013"/>
                  </a:lnTo>
                  <a:lnTo>
                    <a:pt x="261005" y="238078"/>
                  </a:lnTo>
                  <a:lnTo>
                    <a:pt x="260824" y="237525"/>
                  </a:lnTo>
                  <a:lnTo>
                    <a:pt x="260396" y="237818"/>
                  </a:lnTo>
                  <a:lnTo>
                    <a:pt x="260293" y="238322"/>
                  </a:lnTo>
                  <a:lnTo>
                    <a:pt x="259670" y="239069"/>
                  </a:lnTo>
                  <a:lnTo>
                    <a:pt x="259654" y="239991"/>
                  </a:lnTo>
                  <a:lnTo>
                    <a:pt x="259963" y="240573"/>
                  </a:lnTo>
                  <a:lnTo>
                    <a:pt x="259350" y="241510"/>
                  </a:lnTo>
                  <a:lnTo>
                    <a:pt x="258830" y="241897"/>
                  </a:lnTo>
                  <a:lnTo>
                    <a:pt x="258023" y="241705"/>
                  </a:lnTo>
                  <a:lnTo>
                    <a:pt x="257101" y="242440"/>
                  </a:lnTo>
                  <a:lnTo>
                    <a:pt x="254631" y="242328"/>
                  </a:lnTo>
                  <a:lnTo>
                    <a:pt x="253356" y="242644"/>
                  </a:lnTo>
                  <a:lnTo>
                    <a:pt x="253109" y="242496"/>
                  </a:lnTo>
                  <a:lnTo>
                    <a:pt x="252940" y="242539"/>
                  </a:lnTo>
                  <a:lnTo>
                    <a:pt x="252617" y="242881"/>
                  </a:lnTo>
                  <a:lnTo>
                    <a:pt x="252981" y="243389"/>
                  </a:lnTo>
                  <a:lnTo>
                    <a:pt x="253757" y="243916"/>
                  </a:lnTo>
                  <a:lnTo>
                    <a:pt x="255322" y="243950"/>
                  </a:lnTo>
                  <a:lnTo>
                    <a:pt x="255526" y="244218"/>
                  </a:lnTo>
                  <a:lnTo>
                    <a:pt x="257795" y="244687"/>
                  </a:lnTo>
                  <a:lnTo>
                    <a:pt x="258324" y="244851"/>
                  </a:lnTo>
                  <a:lnTo>
                    <a:pt x="258986" y="245208"/>
                  </a:lnTo>
                  <a:lnTo>
                    <a:pt x="260295" y="245643"/>
                  </a:lnTo>
                  <a:lnTo>
                    <a:pt x="260626" y="245614"/>
                  </a:lnTo>
                  <a:lnTo>
                    <a:pt x="260991" y="245398"/>
                  </a:lnTo>
                  <a:lnTo>
                    <a:pt x="261125" y="245964"/>
                  </a:lnTo>
                  <a:lnTo>
                    <a:pt x="260840" y="246797"/>
                  </a:lnTo>
                  <a:lnTo>
                    <a:pt x="260553" y="247027"/>
                  </a:lnTo>
                  <a:lnTo>
                    <a:pt x="259905" y="247198"/>
                  </a:lnTo>
                  <a:lnTo>
                    <a:pt x="259699" y="247184"/>
                  </a:lnTo>
                  <a:lnTo>
                    <a:pt x="259391" y="246906"/>
                  </a:lnTo>
                  <a:lnTo>
                    <a:pt x="259155" y="246906"/>
                  </a:lnTo>
                  <a:lnTo>
                    <a:pt x="258964" y="247256"/>
                  </a:lnTo>
                  <a:lnTo>
                    <a:pt x="259038" y="247498"/>
                  </a:lnTo>
                  <a:lnTo>
                    <a:pt x="259192" y="247591"/>
                  </a:lnTo>
                  <a:lnTo>
                    <a:pt x="259177" y="248147"/>
                  </a:lnTo>
                  <a:lnTo>
                    <a:pt x="258683" y="248024"/>
                  </a:lnTo>
                  <a:lnTo>
                    <a:pt x="258729" y="248483"/>
                  </a:lnTo>
                  <a:lnTo>
                    <a:pt x="259964" y="249567"/>
                  </a:lnTo>
                  <a:lnTo>
                    <a:pt x="260104" y="249653"/>
                  </a:lnTo>
                  <a:lnTo>
                    <a:pt x="260332" y="249653"/>
                  </a:lnTo>
                  <a:lnTo>
                    <a:pt x="260545" y="249553"/>
                  </a:lnTo>
                  <a:lnTo>
                    <a:pt x="260773" y="249175"/>
                  </a:lnTo>
                  <a:lnTo>
                    <a:pt x="261524" y="249353"/>
                  </a:lnTo>
                  <a:lnTo>
                    <a:pt x="261914" y="249365"/>
                  </a:lnTo>
                  <a:lnTo>
                    <a:pt x="262228" y="248877"/>
                  </a:lnTo>
                  <a:lnTo>
                    <a:pt x="262228" y="248669"/>
                  </a:lnTo>
                  <a:lnTo>
                    <a:pt x="262086" y="248798"/>
                  </a:lnTo>
                  <a:lnTo>
                    <a:pt x="261696" y="248692"/>
                  </a:lnTo>
                  <a:lnTo>
                    <a:pt x="261567" y="248139"/>
                  </a:lnTo>
                  <a:lnTo>
                    <a:pt x="261665" y="247789"/>
                  </a:lnTo>
                  <a:lnTo>
                    <a:pt x="261924" y="247268"/>
                  </a:lnTo>
                  <a:lnTo>
                    <a:pt x="263232" y="247219"/>
                  </a:lnTo>
                  <a:lnTo>
                    <a:pt x="265265" y="248960"/>
                  </a:lnTo>
                  <a:lnTo>
                    <a:pt x="269006" y="249919"/>
                  </a:lnTo>
                  <a:lnTo>
                    <a:pt x="269460" y="249741"/>
                  </a:lnTo>
                  <a:lnTo>
                    <a:pt x="270185" y="249903"/>
                  </a:lnTo>
                  <a:lnTo>
                    <a:pt x="270379" y="250066"/>
                  </a:lnTo>
                  <a:lnTo>
                    <a:pt x="270483" y="250473"/>
                  </a:lnTo>
                  <a:lnTo>
                    <a:pt x="270418" y="250668"/>
                  </a:lnTo>
                  <a:lnTo>
                    <a:pt x="270444" y="250863"/>
                  </a:lnTo>
                  <a:lnTo>
                    <a:pt x="270793" y="251188"/>
                  </a:lnTo>
                  <a:lnTo>
                    <a:pt x="271208" y="251367"/>
                  </a:lnTo>
                  <a:lnTo>
                    <a:pt x="271566" y="251767"/>
                  </a:lnTo>
                  <a:lnTo>
                    <a:pt x="271743" y="252533"/>
                  </a:lnTo>
                  <a:lnTo>
                    <a:pt x="271751" y="253026"/>
                  </a:lnTo>
                  <a:lnTo>
                    <a:pt x="271337" y="254295"/>
                  </a:lnTo>
                  <a:lnTo>
                    <a:pt x="271527" y="254921"/>
                  </a:lnTo>
                  <a:lnTo>
                    <a:pt x="271659" y="255290"/>
                  </a:lnTo>
                  <a:lnTo>
                    <a:pt x="271337" y="255499"/>
                  </a:lnTo>
                  <a:lnTo>
                    <a:pt x="270551" y="256210"/>
                  </a:lnTo>
                  <a:lnTo>
                    <a:pt x="269788" y="257063"/>
                  </a:lnTo>
                  <a:lnTo>
                    <a:pt x="268919" y="257726"/>
                  </a:lnTo>
                  <a:lnTo>
                    <a:pt x="267466" y="258540"/>
                  </a:lnTo>
                  <a:lnTo>
                    <a:pt x="266948" y="258475"/>
                  </a:lnTo>
                  <a:lnTo>
                    <a:pt x="266119" y="259419"/>
                  </a:lnTo>
                  <a:lnTo>
                    <a:pt x="265718" y="259370"/>
                  </a:lnTo>
                  <a:lnTo>
                    <a:pt x="265575" y="259500"/>
                  </a:lnTo>
                  <a:lnTo>
                    <a:pt x="265472" y="259711"/>
                  </a:lnTo>
                  <a:lnTo>
                    <a:pt x="265679" y="260427"/>
                  </a:lnTo>
                  <a:lnTo>
                    <a:pt x="265983" y="261353"/>
                  </a:lnTo>
                  <a:lnTo>
                    <a:pt x="266417" y="262249"/>
                  </a:lnTo>
                  <a:lnTo>
                    <a:pt x="265679" y="262591"/>
                  </a:lnTo>
                  <a:lnTo>
                    <a:pt x="265276" y="263222"/>
                  </a:lnTo>
                  <a:lnTo>
                    <a:pt x="265329" y="264428"/>
                  </a:lnTo>
                  <a:lnTo>
                    <a:pt x="265374" y="264625"/>
                  </a:lnTo>
                  <a:lnTo>
                    <a:pt x="265636" y="264893"/>
                  </a:lnTo>
                  <a:lnTo>
                    <a:pt x="265990" y="265567"/>
                  </a:lnTo>
                  <a:lnTo>
                    <a:pt x="266123" y="267053"/>
                  </a:lnTo>
                  <a:lnTo>
                    <a:pt x="265990" y="267471"/>
                  </a:lnTo>
                  <a:lnTo>
                    <a:pt x="265756" y="267508"/>
                  </a:lnTo>
                  <a:lnTo>
                    <a:pt x="265404" y="267894"/>
                  </a:lnTo>
                  <a:lnTo>
                    <a:pt x="265252" y="268640"/>
                  </a:lnTo>
                  <a:lnTo>
                    <a:pt x="264713" y="269890"/>
                  </a:lnTo>
                  <a:lnTo>
                    <a:pt x="264449" y="270170"/>
                  </a:lnTo>
                  <a:lnTo>
                    <a:pt x="264541" y="270383"/>
                  </a:lnTo>
                  <a:lnTo>
                    <a:pt x="264450" y="270649"/>
                  </a:lnTo>
                  <a:lnTo>
                    <a:pt x="263618" y="271468"/>
                  </a:lnTo>
                  <a:lnTo>
                    <a:pt x="263778" y="272350"/>
                  </a:lnTo>
                  <a:lnTo>
                    <a:pt x="263300" y="272603"/>
                  </a:lnTo>
                  <a:lnTo>
                    <a:pt x="263295" y="274183"/>
                  </a:lnTo>
                  <a:lnTo>
                    <a:pt x="262724" y="274986"/>
                  </a:lnTo>
                  <a:lnTo>
                    <a:pt x="262317" y="275163"/>
                  </a:lnTo>
                  <a:lnTo>
                    <a:pt x="262024" y="275425"/>
                  </a:lnTo>
                  <a:lnTo>
                    <a:pt x="262004" y="275572"/>
                  </a:lnTo>
                  <a:lnTo>
                    <a:pt x="262215" y="275756"/>
                  </a:lnTo>
                  <a:lnTo>
                    <a:pt x="262247" y="276809"/>
                  </a:lnTo>
                  <a:lnTo>
                    <a:pt x="261672" y="276854"/>
                  </a:lnTo>
                  <a:lnTo>
                    <a:pt x="260891" y="277305"/>
                  </a:lnTo>
                  <a:lnTo>
                    <a:pt x="260827" y="277490"/>
                  </a:lnTo>
                  <a:lnTo>
                    <a:pt x="260892" y="277692"/>
                  </a:lnTo>
                  <a:lnTo>
                    <a:pt x="261066" y="277895"/>
                  </a:lnTo>
                  <a:lnTo>
                    <a:pt x="261222" y="277934"/>
                  </a:lnTo>
                  <a:lnTo>
                    <a:pt x="261289" y="278198"/>
                  </a:lnTo>
                  <a:lnTo>
                    <a:pt x="260513" y="279064"/>
                  </a:lnTo>
                  <a:lnTo>
                    <a:pt x="260177" y="279583"/>
                  </a:lnTo>
                  <a:lnTo>
                    <a:pt x="260230" y="279781"/>
                  </a:lnTo>
                  <a:lnTo>
                    <a:pt x="259115" y="282145"/>
                  </a:lnTo>
                  <a:lnTo>
                    <a:pt x="259141" y="282314"/>
                  </a:lnTo>
                  <a:lnTo>
                    <a:pt x="259391" y="282510"/>
                  </a:lnTo>
                  <a:lnTo>
                    <a:pt x="259397" y="282876"/>
                  </a:lnTo>
                  <a:lnTo>
                    <a:pt x="259476" y="283025"/>
                  </a:lnTo>
                  <a:lnTo>
                    <a:pt x="259554" y="283495"/>
                  </a:lnTo>
                  <a:lnTo>
                    <a:pt x="258339" y="284169"/>
                  </a:lnTo>
                  <a:lnTo>
                    <a:pt x="258247" y="284549"/>
                  </a:lnTo>
                  <a:lnTo>
                    <a:pt x="257625" y="284474"/>
                  </a:lnTo>
                  <a:lnTo>
                    <a:pt x="257177" y="284583"/>
                  </a:lnTo>
                  <a:lnTo>
                    <a:pt x="256539" y="284886"/>
                  </a:lnTo>
                  <a:lnTo>
                    <a:pt x="256475" y="285216"/>
                  </a:lnTo>
                  <a:lnTo>
                    <a:pt x="256562" y="285389"/>
                  </a:lnTo>
                  <a:lnTo>
                    <a:pt x="256551" y="285575"/>
                  </a:lnTo>
                  <a:lnTo>
                    <a:pt x="256288" y="286071"/>
                  </a:lnTo>
                  <a:lnTo>
                    <a:pt x="255846" y="286413"/>
                  </a:lnTo>
                  <a:lnTo>
                    <a:pt x="254772" y="286261"/>
                  </a:lnTo>
                  <a:lnTo>
                    <a:pt x="254208" y="286473"/>
                  </a:lnTo>
                  <a:lnTo>
                    <a:pt x="253335" y="286577"/>
                  </a:lnTo>
                  <a:lnTo>
                    <a:pt x="253255" y="286439"/>
                  </a:lnTo>
                  <a:lnTo>
                    <a:pt x="253629" y="285400"/>
                  </a:lnTo>
                  <a:lnTo>
                    <a:pt x="253599" y="284599"/>
                  </a:lnTo>
                  <a:lnTo>
                    <a:pt x="253459" y="283901"/>
                  </a:lnTo>
                  <a:lnTo>
                    <a:pt x="253265" y="283620"/>
                  </a:lnTo>
                  <a:lnTo>
                    <a:pt x="252951" y="282874"/>
                  </a:lnTo>
                  <a:lnTo>
                    <a:pt x="252766" y="280871"/>
                  </a:lnTo>
                  <a:lnTo>
                    <a:pt x="252576" y="280166"/>
                  </a:lnTo>
                  <a:lnTo>
                    <a:pt x="251972" y="279285"/>
                  </a:lnTo>
                  <a:lnTo>
                    <a:pt x="251982" y="277614"/>
                  </a:lnTo>
                  <a:lnTo>
                    <a:pt x="252572" y="276654"/>
                  </a:lnTo>
                  <a:lnTo>
                    <a:pt x="253093" y="276292"/>
                  </a:lnTo>
                  <a:lnTo>
                    <a:pt x="253432" y="276313"/>
                  </a:lnTo>
                  <a:lnTo>
                    <a:pt x="253770" y="276205"/>
                  </a:lnTo>
                  <a:lnTo>
                    <a:pt x="254683" y="275096"/>
                  </a:lnTo>
                  <a:lnTo>
                    <a:pt x="254963" y="274587"/>
                  </a:lnTo>
                  <a:lnTo>
                    <a:pt x="254997" y="273661"/>
                  </a:lnTo>
                  <a:lnTo>
                    <a:pt x="255207" y="272792"/>
                  </a:lnTo>
                  <a:lnTo>
                    <a:pt x="255537" y="272048"/>
                  </a:lnTo>
                  <a:lnTo>
                    <a:pt x="255883" y="271943"/>
                  </a:lnTo>
                  <a:lnTo>
                    <a:pt x="255284" y="270947"/>
                  </a:lnTo>
                  <a:lnTo>
                    <a:pt x="254671" y="270421"/>
                  </a:lnTo>
                  <a:lnTo>
                    <a:pt x="254634" y="270073"/>
                  </a:lnTo>
                  <a:lnTo>
                    <a:pt x="253499" y="270245"/>
                  </a:lnTo>
                  <a:lnTo>
                    <a:pt x="252204" y="269803"/>
                  </a:lnTo>
                  <a:lnTo>
                    <a:pt x="250975" y="269917"/>
                  </a:lnTo>
                  <a:lnTo>
                    <a:pt x="250815" y="269995"/>
                  </a:lnTo>
                  <a:lnTo>
                    <a:pt x="250644" y="270201"/>
                  </a:lnTo>
                  <a:lnTo>
                    <a:pt x="250712" y="270345"/>
                  </a:lnTo>
                  <a:lnTo>
                    <a:pt x="250705" y="270571"/>
                  </a:lnTo>
                  <a:lnTo>
                    <a:pt x="250497" y="270745"/>
                  </a:lnTo>
                  <a:lnTo>
                    <a:pt x="250206" y="270791"/>
                  </a:lnTo>
                  <a:lnTo>
                    <a:pt x="249476" y="270618"/>
                  </a:lnTo>
                  <a:lnTo>
                    <a:pt x="249132" y="270166"/>
                  </a:lnTo>
                  <a:lnTo>
                    <a:pt x="247076" y="269872"/>
                  </a:lnTo>
                  <a:lnTo>
                    <a:pt x="246909" y="269915"/>
                  </a:lnTo>
                  <a:lnTo>
                    <a:pt x="246861" y="270090"/>
                  </a:lnTo>
                  <a:lnTo>
                    <a:pt x="246622" y="270214"/>
                  </a:lnTo>
                  <a:lnTo>
                    <a:pt x="245525" y="270390"/>
                  </a:lnTo>
                  <a:lnTo>
                    <a:pt x="244583" y="270232"/>
                  </a:lnTo>
                  <a:lnTo>
                    <a:pt x="243849" y="270366"/>
                  </a:lnTo>
                  <a:lnTo>
                    <a:pt x="243258" y="270128"/>
                  </a:lnTo>
                  <a:lnTo>
                    <a:pt x="243202" y="269913"/>
                  </a:lnTo>
                  <a:lnTo>
                    <a:pt x="243066" y="269781"/>
                  </a:lnTo>
                  <a:lnTo>
                    <a:pt x="241971" y="269422"/>
                  </a:lnTo>
                  <a:lnTo>
                    <a:pt x="240551" y="269302"/>
                  </a:lnTo>
                  <a:lnTo>
                    <a:pt x="239563" y="269097"/>
                  </a:lnTo>
                  <a:lnTo>
                    <a:pt x="238825" y="269227"/>
                  </a:lnTo>
                  <a:lnTo>
                    <a:pt x="237511" y="269868"/>
                  </a:lnTo>
                  <a:lnTo>
                    <a:pt x="236479" y="270493"/>
                  </a:lnTo>
                  <a:lnTo>
                    <a:pt x="236092" y="270543"/>
                  </a:lnTo>
                  <a:lnTo>
                    <a:pt x="236067" y="271049"/>
                  </a:lnTo>
                  <a:lnTo>
                    <a:pt x="236093" y="272285"/>
                  </a:lnTo>
                  <a:lnTo>
                    <a:pt x="236145" y="275148"/>
                  </a:lnTo>
                  <a:lnTo>
                    <a:pt x="236132" y="275831"/>
                  </a:lnTo>
                  <a:lnTo>
                    <a:pt x="236133" y="276214"/>
                  </a:lnTo>
                  <a:lnTo>
                    <a:pt x="236318" y="282794"/>
                  </a:lnTo>
                  <a:lnTo>
                    <a:pt x="236165" y="285216"/>
                  </a:lnTo>
                  <a:lnTo>
                    <a:pt x="236167" y="292839"/>
                  </a:lnTo>
                  <a:lnTo>
                    <a:pt x="236168" y="304805"/>
                  </a:lnTo>
                  <a:lnTo>
                    <a:pt x="244898" y="304785"/>
                  </a:lnTo>
                  <a:lnTo>
                    <a:pt x="244882" y="306969"/>
                  </a:lnTo>
                  <a:lnTo>
                    <a:pt x="244651" y="307071"/>
                  </a:lnTo>
                  <a:lnTo>
                    <a:pt x="244088" y="307097"/>
                  </a:lnTo>
                  <a:lnTo>
                    <a:pt x="243685" y="306893"/>
                  </a:lnTo>
                  <a:lnTo>
                    <a:pt x="242559" y="306819"/>
                  </a:lnTo>
                  <a:lnTo>
                    <a:pt x="242030" y="306696"/>
                  </a:lnTo>
                  <a:lnTo>
                    <a:pt x="241402" y="306376"/>
                  </a:lnTo>
                  <a:lnTo>
                    <a:pt x="240831" y="305918"/>
                  </a:lnTo>
                  <a:lnTo>
                    <a:pt x="240226" y="305803"/>
                  </a:lnTo>
                  <a:lnTo>
                    <a:pt x="240071" y="305858"/>
                  </a:lnTo>
                  <a:lnTo>
                    <a:pt x="239918" y="306429"/>
                  </a:lnTo>
                  <a:lnTo>
                    <a:pt x="240135" y="306578"/>
                  </a:lnTo>
                  <a:lnTo>
                    <a:pt x="240540" y="308480"/>
                  </a:lnTo>
                  <a:lnTo>
                    <a:pt x="240300" y="308990"/>
                  </a:lnTo>
                  <a:lnTo>
                    <a:pt x="240259" y="309366"/>
                  </a:lnTo>
                  <a:lnTo>
                    <a:pt x="240263" y="309977"/>
                  </a:lnTo>
                  <a:lnTo>
                    <a:pt x="240423" y="310189"/>
                  </a:lnTo>
                  <a:lnTo>
                    <a:pt x="240377" y="310364"/>
                  </a:lnTo>
                  <a:lnTo>
                    <a:pt x="239963" y="310461"/>
                  </a:lnTo>
                  <a:lnTo>
                    <a:pt x="239632" y="310350"/>
                  </a:lnTo>
                  <a:lnTo>
                    <a:pt x="239483" y="310234"/>
                  </a:lnTo>
                  <a:lnTo>
                    <a:pt x="239442" y="310015"/>
                  </a:lnTo>
                  <a:lnTo>
                    <a:pt x="239312" y="309888"/>
                  </a:lnTo>
                  <a:lnTo>
                    <a:pt x="238534" y="310394"/>
                  </a:lnTo>
                  <a:lnTo>
                    <a:pt x="238252" y="311075"/>
                  </a:lnTo>
                  <a:lnTo>
                    <a:pt x="237658" y="311112"/>
                  </a:lnTo>
                  <a:lnTo>
                    <a:pt x="237339" y="310978"/>
                  </a:lnTo>
                  <a:lnTo>
                    <a:pt x="237149" y="310766"/>
                  </a:lnTo>
                  <a:lnTo>
                    <a:pt x="236883" y="309939"/>
                  </a:lnTo>
                  <a:lnTo>
                    <a:pt x="236903" y="308971"/>
                  </a:lnTo>
                  <a:lnTo>
                    <a:pt x="236602" y="308774"/>
                  </a:lnTo>
                  <a:lnTo>
                    <a:pt x="236374" y="309008"/>
                  </a:lnTo>
                  <a:lnTo>
                    <a:pt x="235925" y="310147"/>
                  </a:lnTo>
                  <a:lnTo>
                    <a:pt x="234814" y="312116"/>
                  </a:lnTo>
                  <a:lnTo>
                    <a:pt x="234673" y="312276"/>
                  </a:lnTo>
                  <a:lnTo>
                    <a:pt x="233753" y="312734"/>
                  </a:lnTo>
                  <a:lnTo>
                    <a:pt x="233764" y="312529"/>
                  </a:lnTo>
                  <a:lnTo>
                    <a:pt x="232772" y="311505"/>
                  </a:lnTo>
                  <a:lnTo>
                    <a:pt x="232863" y="311230"/>
                  </a:lnTo>
                  <a:lnTo>
                    <a:pt x="232654" y="310720"/>
                  </a:lnTo>
                  <a:lnTo>
                    <a:pt x="232525" y="310649"/>
                  </a:lnTo>
                  <a:lnTo>
                    <a:pt x="232156" y="310682"/>
                  </a:lnTo>
                  <a:lnTo>
                    <a:pt x="231825" y="310481"/>
                  </a:lnTo>
                  <a:lnTo>
                    <a:pt x="231742" y="310224"/>
                  </a:lnTo>
                  <a:lnTo>
                    <a:pt x="231833" y="310057"/>
                  </a:lnTo>
                  <a:lnTo>
                    <a:pt x="231639" y="308374"/>
                  </a:lnTo>
                  <a:lnTo>
                    <a:pt x="231384" y="307745"/>
                  </a:lnTo>
                  <a:lnTo>
                    <a:pt x="231129" y="307600"/>
                  </a:lnTo>
                  <a:lnTo>
                    <a:pt x="230867" y="307201"/>
                  </a:lnTo>
                  <a:lnTo>
                    <a:pt x="230733" y="306859"/>
                  </a:lnTo>
                  <a:lnTo>
                    <a:pt x="230779" y="306639"/>
                  </a:lnTo>
                  <a:lnTo>
                    <a:pt x="230741" y="306196"/>
                  </a:lnTo>
                  <a:lnTo>
                    <a:pt x="230170" y="305705"/>
                  </a:lnTo>
                  <a:lnTo>
                    <a:pt x="229828" y="305880"/>
                  </a:lnTo>
                  <a:lnTo>
                    <a:pt x="229451" y="305798"/>
                  </a:lnTo>
                  <a:lnTo>
                    <a:pt x="229280" y="305474"/>
                  </a:lnTo>
                  <a:lnTo>
                    <a:pt x="229368" y="305347"/>
                  </a:lnTo>
                  <a:lnTo>
                    <a:pt x="228896" y="304885"/>
                  </a:lnTo>
                  <a:lnTo>
                    <a:pt x="228439" y="304639"/>
                  </a:lnTo>
                  <a:lnTo>
                    <a:pt x="228097" y="304688"/>
                  </a:lnTo>
                  <a:lnTo>
                    <a:pt x="227979" y="304505"/>
                  </a:lnTo>
                  <a:lnTo>
                    <a:pt x="228085" y="303656"/>
                  </a:lnTo>
                  <a:lnTo>
                    <a:pt x="227948" y="303091"/>
                  </a:lnTo>
                  <a:lnTo>
                    <a:pt x="227841" y="302945"/>
                  </a:lnTo>
                  <a:lnTo>
                    <a:pt x="227179" y="302451"/>
                  </a:lnTo>
                  <a:lnTo>
                    <a:pt x="226304" y="301602"/>
                  </a:lnTo>
                  <a:lnTo>
                    <a:pt x="225953" y="301546"/>
                  </a:lnTo>
                  <a:lnTo>
                    <a:pt x="225797" y="301207"/>
                  </a:lnTo>
                  <a:lnTo>
                    <a:pt x="225752" y="299801"/>
                  </a:lnTo>
                  <a:lnTo>
                    <a:pt x="224993" y="299346"/>
                  </a:lnTo>
                  <a:lnTo>
                    <a:pt x="224666" y="299559"/>
                  </a:lnTo>
                  <a:lnTo>
                    <a:pt x="223840" y="299336"/>
                  </a:lnTo>
                  <a:lnTo>
                    <a:pt x="223862" y="299138"/>
                  </a:lnTo>
                  <a:lnTo>
                    <a:pt x="223721" y="298941"/>
                  </a:lnTo>
                  <a:lnTo>
                    <a:pt x="223196" y="298469"/>
                  </a:lnTo>
                  <a:lnTo>
                    <a:pt x="222952" y="298354"/>
                  </a:lnTo>
                  <a:lnTo>
                    <a:pt x="222680" y="298368"/>
                  </a:lnTo>
                  <a:lnTo>
                    <a:pt x="222254" y="298576"/>
                  </a:lnTo>
                  <a:lnTo>
                    <a:pt x="222174" y="298729"/>
                  </a:lnTo>
                  <a:lnTo>
                    <a:pt x="221964" y="298774"/>
                  </a:lnTo>
                  <a:lnTo>
                    <a:pt x="221195" y="298337"/>
                  </a:lnTo>
                  <a:lnTo>
                    <a:pt x="221234" y="298137"/>
                  </a:lnTo>
                  <a:lnTo>
                    <a:pt x="221127" y="297772"/>
                  </a:lnTo>
                  <a:lnTo>
                    <a:pt x="220617" y="297518"/>
                  </a:lnTo>
                  <a:lnTo>
                    <a:pt x="220195" y="297444"/>
                  </a:lnTo>
                  <a:lnTo>
                    <a:pt x="219909" y="297246"/>
                  </a:lnTo>
                  <a:lnTo>
                    <a:pt x="219259" y="296267"/>
                  </a:lnTo>
                  <a:lnTo>
                    <a:pt x="218775" y="295943"/>
                  </a:lnTo>
                  <a:lnTo>
                    <a:pt x="217983" y="295849"/>
                  </a:lnTo>
                  <a:lnTo>
                    <a:pt x="217587" y="295652"/>
                  </a:lnTo>
                  <a:lnTo>
                    <a:pt x="217001" y="294825"/>
                  </a:lnTo>
                  <a:lnTo>
                    <a:pt x="216563" y="294103"/>
                  </a:lnTo>
                  <a:lnTo>
                    <a:pt x="216536" y="293961"/>
                  </a:lnTo>
                  <a:lnTo>
                    <a:pt x="216297" y="293790"/>
                  </a:lnTo>
                  <a:lnTo>
                    <a:pt x="215577" y="293567"/>
                  </a:lnTo>
                  <a:lnTo>
                    <a:pt x="215051" y="293224"/>
                  </a:lnTo>
                  <a:lnTo>
                    <a:pt x="214602" y="292833"/>
                  </a:lnTo>
                  <a:lnTo>
                    <a:pt x="214396" y="292398"/>
                  </a:lnTo>
                  <a:lnTo>
                    <a:pt x="213691" y="291750"/>
                  </a:lnTo>
                  <a:lnTo>
                    <a:pt x="212987" y="291408"/>
                  </a:lnTo>
                  <a:lnTo>
                    <a:pt x="210632" y="290653"/>
                  </a:lnTo>
                  <a:lnTo>
                    <a:pt x="209882" y="290273"/>
                  </a:lnTo>
                  <a:lnTo>
                    <a:pt x="209729" y="290076"/>
                  </a:lnTo>
                  <a:lnTo>
                    <a:pt x="207439" y="289459"/>
                  </a:lnTo>
                  <a:lnTo>
                    <a:pt x="206265" y="289500"/>
                  </a:lnTo>
                  <a:lnTo>
                    <a:pt x="205766" y="289075"/>
                  </a:lnTo>
                  <a:lnTo>
                    <a:pt x="205167" y="289898"/>
                  </a:lnTo>
                  <a:lnTo>
                    <a:pt x="205118" y="290140"/>
                  </a:lnTo>
                  <a:lnTo>
                    <a:pt x="205094" y="291573"/>
                  </a:lnTo>
                  <a:lnTo>
                    <a:pt x="205079" y="291882"/>
                  </a:lnTo>
                  <a:lnTo>
                    <a:pt x="205242" y="292649"/>
                  </a:lnTo>
                  <a:lnTo>
                    <a:pt x="205386" y="293915"/>
                  </a:lnTo>
                  <a:lnTo>
                    <a:pt x="204982" y="294149"/>
                  </a:lnTo>
                  <a:lnTo>
                    <a:pt x="204494" y="294909"/>
                  </a:lnTo>
                  <a:lnTo>
                    <a:pt x="204494" y="295206"/>
                  </a:lnTo>
                  <a:lnTo>
                    <a:pt x="204642" y="296066"/>
                  </a:lnTo>
                  <a:lnTo>
                    <a:pt x="205277" y="298390"/>
                  </a:lnTo>
                  <a:lnTo>
                    <a:pt x="205638" y="299276"/>
                  </a:lnTo>
                  <a:lnTo>
                    <a:pt x="207131" y="302024"/>
                  </a:lnTo>
                  <a:lnTo>
                    <a:pt x="207281" y="303048"/>
                  </a:lnTo>
                  <a:lnTo>
                    <a:pt x="207297" y="304410"/>
                  </a:lnTo>
                  <a:lnTo>
                    <a:pt x="207228" y="304757"/>
                  </a:lnTo>
                  <a:lnTo>
                    <a:pt x="207329" y="307036"/>
                  </a:lnTo>
                  <a:lnTo>
                    <a:pt x="207169" y="307513"/>
                  </a:lnTo>
                  <a:lnTo>
                    <a:pt x="206523" y="307982"/>
                  </a:lnTo>
                  <a:lnTo>
                    <a:pt x="205754" y="307948"/>
                  </a:lnTo>
                  <a:lnTo>
                    <a:pt x="205271" y="308186"/>
                  </a:lnTo>
                  <a:lnTo>
                    <a:pt x="204887" y="308778"/>
                  </a:lnTo>
                  <a:lnTo>
                    <a:pt x="204894" y="309403"/>
                  </a:lnTo>
                  <a:lnTo>
                    <a:pt x="205065" y="310029"/>
                  </a:lnTo>
                  <a:lnTo>
                    <a:pt x="205342" y="310338"/>
                  </a:lnTo>
                  <a:lnTo>
                    <a:pt x="206118" y="310753"/>
                  </a:lnTo>
                  <a:lnTo>
                    <a:pt x="206320" y="311026"/>
                  </a:lnTo>
                  <a:lnTo>
                    <a:pt x="206190" y="311175"/>
                  </a:lnTo>
                  <a:lnTo>
                    <a:pt x="208545" y="311213"/>
                  </a:lnTo>
                  <a:lnTo>
                    <a:pt x="209119" y="311391"/>
                  </a:lnTo>
                  <a:lnTo>
                    <a:pt x="209434" y="311705"/>
                  </a:lnTo>
                  <a:lnTo>
                    <a:pt x="209469" y="319973"/>
                  </a:lnTo>
                  <a:lnTo>
                    <a:pt x="209378" y="320676"/>
                  </a:lnTo>
                  <a:lnTo>
                    <a:pt x="209118" y="324742"/>
                  </a:lnTo>
                  <a:lnTo>
                    <a:pt x="213236" y="328587"/>
                  </a:lnTo>
                  <a:lnTo>
                    <a:pt x="212165" y="329306"/>
                  </a:lnTo>
                  <a:lnTo>
                    <a:pt x="211216" y="329701"/>
                  </a:lnTo>
                  <a:lnTo>
                    <a:pt x="210977" y="330021"/>
                  </a:lnTo>
                  <a:lnTo>
                    <a:pt x="209660" y="330521"/>
                  </a:lnTo>
                  <a:lnTo>
                    <a:pt x="209702" y="330975"/>
                  </a:lnTo>
                  <a:lnTo>
                    <a:pt x="208886" y="331694"/>
                  </a:lnTo>
                  <a:lnTo>
                    <a:pt x="208669" y="332430"/>
                  </a:lnTo>
                  <a:lnTo>
                    <a:pt x="207904" y="333232"/>
                  </a:lnTo>
                  <a:lnTo>
                    <a:pt x="207377" y="334148"/>
                  </a:lnTo>
                  <a:lnTo>
                    <a:pt x="207373" y="334465"/>
                  </a:lnTo>
                  <a:lnTo>
                    <a:pt x="207571" y="334930"/>
                  </a:lnTo>
                  <a:lnTo>
                    <a:pt x="207652" y="336289"/>
                  </a:lnTo>
                  <a:lnTo>
                    <a:pt x="208103" y="336754"/>
                  </a:lnTo>
                  <a:lnTo>
                    <a:pt x="208475" y="336843"/>
                  </a:lnTo>
                  <a:lnTo>
                    <a:pt x="210232" y="336280"/>
                  </a:lnTo>
                  <a:lnTo>
                    <a:pt x="210771" y="336417"/>
                  </a:lnTo>
                  <a:lnTo>
                    <a:pt x="211380" y="335578"/>
                  </a:lnTo>
                  <a:lnTo>
                    <a:pt x="211200" y="334763"/>
                  </a:lnTo>
                  <a:lnTo>
                    <a:pt x="211214" y="334630"/>
                  </a:lnTo>
                  <a:lnTo>
                    <a:pt x="211523" y="334138"/>
                  </a:lnTo>
                  <a:lnTo>
                    <a:pt x="212113" y="333773"/>
                  </a:lnTo>
                  <a:lnTo>
                    <a:pt x="213738" y="333526"/>
                  </a:lnTo>
                  <a:lnTo>
                    <a:pt x="213870" y="333669"/>
                  </a:lnTo>
                  <a:lnTo>
                    <a:pt x="214000" y="334946"/>
                  </a:lnTo>
                  <a:lnTo>
                    <a:pt x="214903" y="336692"/>
                  </a:lnTo>
                  <a:lnTo>
                    <a:pt x="215172" y="337497"/>
                  </a:lnTo>
                  <a:lnTo>
                    <a:pt x="216067" y="337619"/>
                  </a:lnTo>
                  <a:lnTo>
                    <a:pt x="218969" y="338689"/>
                  </a:lnTo>
                  <a:lnTo>
                    <a:pt x="218647" y="339016"/>
                  </a:lnTo>
                  <a:lnTo>
                    <a:pt x="217983" y="339411"/>
                  </a:lnTo>
                  <a:lnTo>
                    <a:pt x="216898" y="339660"/>
                  </a:lnTo>
                  <a:lnTo>
                    <a:pt x="214937" y="340520"/>
                  </a:lnTo>
                  <a:lnTo>
                    <a:pt x="213996" y="341439"/>
                  </a:lnTo>
                  <a:lnTo>
                    <a:pt x="212934" y="341927"/>
                  </a:lnTo>
                  <a:lnTo>
                    <a:pt x="212574" y="342236"/>
                  </a:lnTo>
                  <a:lnTo>
                    <a:pt x="212248" y="342657"/>
                  </a:lnTo>
                  <a:lnTo>
                    <a:pt x="211899" y="343737"/>
                  </a:lnTo>
                  <a:lnTo>
                    <a:pt x="211793" y="343912"/>
                  </a:lnTo>
                  <a:lnTo>
                    <a:pt x="211611" y="344068"/>
                  </a:lnTo>
                  <a:lnTo>
                    <a:pt x="211403" y="344128"/>
                  </a:lnTo>
                  <a:lnTo>
                    <a:pt x="210800" y="344999"/>
                  </a:lnTo>
                  <a:lnTo>
                    <a:pt x="210209" y="345454"/>
                  </a:lnTo>
                  <a:lnTo>
                    <a:pt x="209913" y="345826"/>
                  </a:lnTo>
                  <a:lnTo>
                    <a:pt x="209739" y="346286"/>
                  </a:lnTo>
                  <a:lnTo>
                    <a:pt x="209470" y="346612"/>
                  </a:lnTo>
                  <a:lnTo>
                    <a:pt x="209091" y="346750"/>
                  </a:lnTo>
                  <a:lnTo>
                    <a:pt x="208814" y="346590"/>
                  </a:lnTo>
                  <a:lnTo>
                    <a:pt x="207821" y="346609"/>
                  </a:lnTo>
                  <a:lnTo>
                    <a:pt x="207313" y="346885"/>
                  </a:lnTo>
                  <a:lnTo>
                    <a:pt x="205540" y="349956"/>
                  </a:lnTo>
                  <a:lnTo>
                    <a:pt x="205069" y="350414"/>
                  </a:lnTo>
                  <a:lnTo>
                    <a:pt x="204088" y="350693"/>
                  </a:lnTo>
                  <a:lnTo>
                    <a:pt x="203648" y="350443"/>
                  </a:lnTo>
                  <a:lnTo>
                    <a:pt x="203360" y="350115"/>
                  </a:lnTo>
                  <a:lnTo>
                    <a:pt x="203213" y="349844"/>
                  </a:lnTo>
                  <a:lnTo>
                    <a:pt x="203058" y="349073"/>
                  </a:lnTo>
                  <a:lnTo>
                    <a:pt x="202902" y="348745"/>
                  </a:lnTo>
                  <a:lnTo>
                    <a:pt x="202360" y="348265"/>
                  </a:lnTo>
                  <a:lnTo>
                    <a:pt x="201943" y="348142"/>
                  </a:lnTo>
                  <a:lnTo>
                    <a:pt x="201765" y="348000"/>
                  </a:lnTo>
                  <a:lnTo>
                    <a:pt x="201125" y="346768"/>
                  </a:lnTo>
                  <a:lnTo>
                    <a:pt x="198282" y="342958"/>
                  </a:lnTo>
                  <a:lnTo>
                    <a:pt x="195854" y="338569"/>
                  </a:lnTo>
                  <a:lnTo>
                    <a:pt x="195349" y="337873"/>
                  </a:lnTo>
                  <a:lnTo>
                    <a:pt x="194658" y="337080"/>
                  </a:lnTo>
                  <a:lnTo>
                    <a:pt x="194396" y="337136"/>
                  </a:lnTo>
                  <a:lnTo>
                    <a:pt x="193467" y="337814"/>
                  </a:lnTo>
                  <a:lnTo>
                    <a:pt x="193475" y="338689"/>
                  </a:lnTo>
                  <a:lnTo>
                    <a:pt x="193680" y="338659"/>
                  </a:lnTo>
                  <a:lnTo>
                    <a:pt x="194064" y="339634"/>
                  </a:lnTo>
                  <a:lnTo>
                    <a:pt x="194087" y="340595"/>
                  </a:lnTo>
                  <a:lnTo>
                    <a:pt x="194027" y="341701"/>
                  </a:lnTo>
                  <a:lnTo>
                    <a:pt x="193773" y="342095"/>
                  </a:lnTo>
                  <a:lnTo>
                    <a:pt x="193280" y="342196"/>
                  </a:lnTo>
                  <a:lnTo>
                    <a:pt x="193003" y="342758"/>
                  </a:lnTo>
                  <a:lnTo>
                    <a:pt x="193136" y="342959"/>
                  </a:lnTo>
                  <a:lnTo>
                    <a:pt x="193026" y="343860"/>
                  </a:lnTo>
                  <a:lnTo>
                    <a:pt x="192647" y="343864"/>
                  </a:lnTo>
                  <a:lnTo>
                    <a:pt x="192670" y="344709"/>
                  </a:lnTo>
                  <a:lnTo>
                    <a:pt x="192792" y="344843"/>
                  </a:lnTo>
                  <a:lnTo>
                    <a:pt x="191906" y="344626"/>
                  </a:lnTo>
                  <a:lnTo>
                    <a:pt x="191339" y="343374"/>
                  </a:lnTo>
                  <a:lnTo>
                    <a:pt x="190936" y="342931"/>
                  </a:lnTo>
                  <a:lnTo>
                    <a:pt x="190629" y="342935"/>
                  </a:lnTo>
                  <a:lnTo>
                    <a:pt x="190573" y="343140"/>
                  </a:lnTo>
                  <a:lnTo>
                    <a:pt x="190560" y="344126"/>
                  </a:lnTo>
                  <a:lnTo>
                    <a:pt x="190230" y="344610"/>
                  </a:lnTo>
                  <a:lnTo>
                    <a:pt x="189680" y="344673"/>
                  </a:lnTo>
                  <a:lnTo>
                    <a:pt x="188638" y="344601"/>
                  </a:lnTo>
                  <a:lnTo>
                    <a:pt x="188205" y="344426"/>
                  </a:lnTo>
                  <a:lnTo>
                    <a:pt x="187538" y="344943"/>
                  </a:lnTo>
                  <a:lnTo>
                    <a:pt x="187310" y="345591"/>
                  </a:lnTo>
                  <a:lnTo>
                    <a:pt x="187977" y="346367"/>
                  </a:lnTo>
                  <a:lnTo>
                    <a:pt x="188651" y="347517"/>
                  </a:lnTo>
                  <a:lnTo>
                    <a:pt x="188969" y="348363"/>
                  </a:lnTo>
                  <a:lnTo>
                    <a:pt x="189282" y="350760"/>
                  </a:lnTo>
                  <a:lnTo>
                    <a:pt x="189243" y="352901"/>
                  </a:lnTo>
                  <a:lnTo>
                    <a:pt x="189284" y="353430"/>
                  </a:lnTo>
                  <a:lnTo>
                    <a:pt x="189436" y="353653"/>
                  </a:lnTo>
                  <a:lnTo>
                    <a:pt x="189840" y="355020"/>
                  </a:lnTo>
                  <a:lnTo>
                    <a:pt x="189276" y="355113"/>
                  </a:lnTo>
                  <a:lnTo>
                    <a:pt x="188072" y="354729"/>
                  </a:lnTo>
                  <a:lnTo>
                    <a:pt x="187715" y="356017"/>
                  </a:lnTo>
                  <a:lnTo>
                    <a:pt x="188190" y="359591"/>
                  </a:lnTo>
                  <a:lnTo>
                    <a:pt x="187361" y="360946"/>
                  </a:lnTo>
                  <a:lnTo>
                    <a:pt x="187361" y="362632"/>
                  </a:lnTo>
                  <a:lnTo>
                    <a:pt x="186031" y="362606"/>
                  </a:lnTo>
                  <a:lnTo>
                    <a:pt x="184763" y="363049"/>
                  </a:lnTo>
                  <a:lnTo>
                    <a:pt x="184593" y="363168"/>
                  </a:lnTo>
                  <a:lnTo>
                    <a:pt x="183900" y="363920"/>
                  </a:lnTo>
                  <a:lnTo>
                    <a:pt x="183127" y="364329"/>
                  </a:lnTo>
                  <a:lnTo>
                    <a:pt x="182166" y="365316"/>
                  </a:lnTo>
                  <a:lnTo>
                    <a:pt x="181663" y="366038"/>
                  </a:lnTo>
                  <a:lnTo>
                    <a:pt x="180300" y="367275"/>
                  </a:lnTo>
                  <a:lnTo>
                    <a:pt x="179736" y="367670"/>
                  </a:lnTo>
                  <a:lnTo>
                    <a:pt x="179082" y="368262"/>
                  </a:lnTo>
                  <a:lnTo>
                    <a:pt x="178360" y="369554"/>
                  </a:lnTo>
                  <a:lnTo>
                    <a:pt x="178307" y="369915"/>
                  </a:lnTo>
                  <a:lnTo>
                    <a:pt x="178352" y="370146"/>
                  </a:lnTo>
                  <a:lnTo>
                    <a:pt x="178780" y="370622"/>
                  </a:lnTo>
                  <a:lnTo>
                    <a:pt x="179121" y="371237"/>
                  </a:lnTo>
                  <a:lnTo>
                    <a:pt x="178909" y="371732"/>
                  </a:lnTo>
                  <a:lnTo>
                    <a:pt x="178531" y="372212"/>
                  </a:lnTo>
                  <a:lnTo>
                    <a:pt x="178259" y="372879"/>
                  </a:lnTo>
                  <a:lnTo>
                    <a:pt x="178123" y="373776"/>
                  </a:lnTo>
                  <a:lnTo>
                    <a:pt x="178252" y="373966"/>
                  </a:lnTo>
                  <a:lnTo>
                    <a:pt x="178645" y="374238"/>
                  </a:lnTo>
                  <a:lnTo>
                    <a:pt x="178948" y="374275"/>
                  </a:lnTo>
                  <a:lnTo>
                    <a:pt x="179462" y="374509"/>
                  </a:lnTo>
                  <a:lnTo>
                    <a:pt x="180602" y="375275"/>
                  </a:lnTo>
                  <a:lnTo>
                    <a:pt x="180472" y="375608"/>
                  </a:lnTo>
                  <a:lnTo>
                    <a:pt x="178575" y="375645"/>
                  </a:lnTo>
                  <a:lnTo>
                    <a:pt x="177654" y="375663"/>
                  </a:lnTo>
                  <a:lnTo>
                    <a:pt x="173541" y="375634"/>
                  </a:lnTo>
                  <a:lnTo>
                    <a:pt x="172553" y="375473"/>
                  </a:lnTo>
                  <a:lnTo>
                    <a:pt x="171364" y="375691"/>
                  </a:lnTo>
                  <a:lnTo>
                    <a:pt x="165395" y="375802"/>
                  </a:lnTo>
                  <a:lnTo>
                    <a:pt x="162125" y="375727"/>
                  </a:lnTo>
                  <a:lnTo>
                    <a:pt x="162094" y="375507"/>
                  </a:lnTo>
                  <a:lnTo>
                    <a:pt x="162222" y="375135"/>
                  </a:lnTo>
                  <a:lnTo>
                    <a:pt x="162387" y="375144"/>
                  </a:lnTo>
                  <a:lnTo>
                    <a:pt x="162691" y="374844"/>
                  </a:lnTo>
                  <a:lnTo>
                    <a:pt x="162915" y="374462"/>
                  </a:lnTo>
                  <a:lnTo>
                    <a:pt x="163151" y="373693"/>
                  </a:lnTo>
                  <a:lnTo>
                    <a:pt x="163739" y="373217"/>
                  </a:lnTo>
                  <a:lnTo>
                    <a:pt x="164288" y="372457"/>
                  </a:lnTo>
                  <a:lnTo>
                    <a:pt x="165176" y="371957"/>
                  </a:lnTo>
                  <a:lnTo>
                    <a:pt x="164997" y="371394"/>
                  </a:lnTo>
                  <a:lnTo>
                    <a:pt x="165186" y="371157"/>
                  </a:lnTo>
                  <a:lnTo>
                    <a:pt x="165402" y="371140"/>
                  </a:lnTo>
                  <a:lnTo>
                    <a:pt x="165527" y="370913"/>
                  </a:lnTo>
                  <a:lnTo>
                    <a:pt x="165186" y="370215"/>
                  </a:lnTo>
                  <a:lnTo>
                    <a:pt x="165351" y="370064"/>
                  </a:lnTo>
                  <a:lnTo>
                    <a:pt x="165524" y="369665"/>
                  </a:lnTo>
                  <a:lnTo>
                    <a:pt x="165550" y="369417"/>
                  </a:lnTo>
                  <a:lnTo>
                    <a:pt x="165586" y="369061"/>
                  </a:lnTo>
                  <a:lnTo>
                    <a:pt x="165424" y="368649"/>
                  </a:lnTo>
                  <a:lnTo>
                    <a:pt x="164948" y="367897"/>
                  </a:lnTo>
                  <a:lnTo>
                    <a:pt x="164959" y="367549"/>
                  </a:lnTo>
                  <a:lnTo>
                    <a:pt x="165704" y="367393"/>
                  </a:lnTo>
                  <a:lnTo>
                    <a:pt x="165803" y="367260"/>
                  </a:lnTo>
                  <a:lnTo>
                    <a:pt x="165791" y="366758"/>
                  </a:lnTo>
                  <a:lnTo>
                    <a:pt x="166219" y="365843"/>
                  </a:lnTo>
                  <a:lnTo>
                    <a:pt x="166137" y="364426"/>
                  </a:lnTo>
                  <a:lnTo>
                    <a:pt x="165651" y="363534"/>
                  </a:lnTo>
                  <a:lnTo>
                    <a:pt x="166023" y="362965"/>
                  </a:lnTo>
                  <a:lnTo>
                    <a:pt x="166726" y="362992"/>
                  </a:lnTo>
                  <a:lnTo>
                    <a:pt x="167008" y="362898"/>
                  </a:lnTo>
                  <a:lnTo>
                    <a:pt x="167342" y="362572"/>
                  </a:lnTo>
                  <a:lnTo>
                    <a:pt x="167367" y="362335"/>
                  </a:lnTo>
                  <a:lnTo>
                    <a:pt x="167264" y="361988"/>
                  </a:lnTo>
                  <a:lnTo>
                    <a:pt x="167328" y="361439"/>
                  </a:lnTo>
                  <a:lnTo>
                    <a:pt x="168421" y="360142"/>
                  </a:lnTo>
                  <a:lnTo>
                    <a:pt x="169226" y="359940"/>
                  </a:lnTo>
                  <a:lnTo>
                    <a:pt x="169381" y="359638"/>
                  </a:lnTo>
                  <a:lnTo>
                    <a:pt x="169692" y="358016"/>
                  </a:lnTo>
                  <a:lnTo>
                    <a:pt x="170137" y="357380"/>
                  </a:lnTo>
                  <a:lnTo>
                    <a:pt x="170039" y="356995"/>
                  </a:lnTo>
                  <a:lnTo>
                    <a:pt x="169743" y="356331"/>
                  </a:lnTo>
                  <a:lnTo>
                    <a:pt x="169343" y="355799"/>
                  </a:lnTo>
                  <a:lnTo>
                    <a:pt x="168873" y="355507"/>
                  </a:lnTo>
                  <a:lnTo>
                    <a:pt x="166020" y="352046"/>
                  </a:lnTo>
                  <a:lnTo>
                    <a:pt x="165956" y="351331"/>
                  </a:lnTo>
                  <a:lnTo>
                    <a:pt x="166073" y="351059"/>
                  </a:lnTo>
                  <a:lnTo>
                    <a:pt x="166068" y="350779"/>
                  </a:lnTo>
                  <a:lnTo>
                    <a:pt x="165903" y="350404"/>
                  </a:lnTo>
                  <a:lnTo>
                    <a:pt x="165603" y="350197"/>
                  </a:lnTo>
                  <a:lnTo>
                    <a:pt x="165566" y="349903"/>
                  </a:lnTo>
                  <a:lnTo>
                    <a:pt x="166147" y="349074"/>
                  </a:lnTo>
                  <a:lnTo>
                    <a:pt x="166622" y="348798"/>
                  </a:lnTo>
                  <a:lnTo>
                    <a:pt x="166803" y="348608"/>
                  </a:lnTo>
                  <a:lnTo>
                    <a:pt x="166992" y="348198"/>
                  </a:lnTo>
                  <a:lnTo>
                    <a:pt x="166945" y="347920"/>
                  </a:lnTo>
                  <a:lnTo>
                    <a:pt x="167035" y="347674"/>
                  </a:lnTo>
                  <a:lnTo>
                    <a:pt x="167882" y="346733"/>
                  </a:lnTo>
                  <a:lnTo>
                    <a:pt x="166451" y="345119"/>
                  </a:lnTo>
                  <a:lnTo>
                    <a:pt x="166160" y="344882"/>
                  </a:lnTo>
                  <a:lnTo>
                    <a:pt x="165603" y="344510"/>
                  </a:lnTo>
                  <a:lnTo>
                    <a:pt x="164793" y="344894"/>
                  </a:lnTo>
                  <a:lnTo>
                    <a:pt x="163834" y="344777"/>
                  </a:lnTo>
                  <a:lnTo>
                    <a:pt x="163514" y="344639"/>
                  </a:lnTo>
                  <a:lnTo>
                    <a:pt x="162554" y="344540"/>
                  </a:lnTo>
                  <a:lnTo>
                    <a:pt x="162010" y="344879"/>
                  </a:lnTo>
                  <a:lnTo>
                    <a:pt x="161536" y="344999"/>
                  </a:lnTo>
                  <a:lnTo>
                    <a:pt x="161167" y="344562"/>
                  </a:lnTo>
                  <a:lnTo>
                    <a:pt x="160904" y="343949"/>
                  </a:lnTo>
                  <a:lnTo>
                    <a:pt x="160831" y="343491"/>
                  </a:lnTo>
                  <a:lnTo>
                    <a:pt x="160873" y="343035"/>
                  </a:lnTo>
                  <a:lnTo>
                    <a:pt x="161953" y="342143"/>
                  </a:lnTo>
                  <a:lnTo>
                    <a:pt x="162121" y="342103"/>
                  </a:lnTo>
                  <a:lnTo>
                    <a:pt x="162326" y="341909"/>
                  </a:lnTo>
                  <a:lnTo>
                    <a:pt x="162528" y="341288"/>
                  </a:lnTo>
                  <a:lnTo>
                    <a:pt x="162330" y="340876"/>
                  </a:lnTo>
                  <a:lnTo>
                    <a:pt x="162162" y="340746"/>
                  </a:lnTo>
                  <a:lnTo>
                    <a:pt x="161785" y="340665"/>
                  </a:lnTo>
                  <a:lnTo>
                    <a:pt x="161232" y="340418"/>
                  </a:lnTo>
                  <a:lnTo>
                    <a:pt x="161206" y="339925"/>
                  </a:lnTo>
                  <a:lnTo>
                    <a:pt x="160065" y="339214"/>
                  </a:lnTo>
                  <a:lnTo>
                    <a:pt x="158927" y="339729"/>
                  </a:lnTo>
                  <a:lnTo>
                    <a:pt x="158445" y="339680"/>
                  </a:lnTo>
                  <a:lnTo>
                    <a:pt x="158293" y="339488"/>
                  </a:lnTo>
                  <a:lnTo>
                    <a:pt x="158339" y="339265"/>
                  </a:lnTo>
                  <a:lnTo>
                    <a:pt x="158247" y="339071"/>
                  </a:lnTo>
                  <a:lnTo>
                    <a:pt x="157379" y="338228"/>
                  </a:lnTo>
                  <a:lnTo>
                    <a:pt x="156265" y="336825"/>
                  </a:lnTo>
                  <a:lnTo>
                    <a:pt x="155869" y="336542"/>
                  </a:lnTo>
                  <a:lnTo>
                    <a:pt x="155550" y="336513"/>
                  </a:lnTo>
                  <a:lnTo>
                    <a:pt x="154565" y="335176"/>
                  </a:lnTo>
                  <a:lnTo>
                    <a:pt x="154221" y="335231"/>
                  </a:lnTo>
                  <a:lnTo>
                    <a:pt x="154028" y="335379"/>
                  </a:lnTo>
                  <a:lnTo>
                    <a:pt x="153439" y="335534"/>
                  </a:lnTo>
                  <a:lnTo>
                    <a:pt x="151514" y="335078"/>
                  </a:lnTo>
                  <a:lnTo>
                    <a:pt x="150666" y="335346"/>
                  </a:lnTo>
                  <a:lnTo>
                    <a:pt x="150640" y="335777"/>
                  </a:lnTo>
                  <a:lnTo>
                    <a:pt x="149674" y="336958"/>
                  </a:lnTo>
                  <a:lnTo>
                    <a:pt x="149083" y="336923"/>
                  </a:lnTo>
                  <a:lnTo>
                    <a:pt x="148028" y="336411"/>
                  </a:lnTo>
                  <a:lnTo>
                    <a:pt x="147386" y="335975"/>
                  </a:lnTo>
                  <a:lnTo>
                    <a:pt x="147224" y="335732"/>
                  </a:lnTo>
                  <a:lnTo>
                    <a:pt x="146471" y="336202"/>
                  </a:lnTo>
                  <a:lnTo>
                    <a:pt x="145926" y="336164"/>
                  </a:lnTo>
                  <a:lnTo>
                    <a:pt x="145135" y="335851"/>
                  </a:lnTo>
                  <a:lnTo>
                    <a:pt x="144092" y="335610"/>
                  </a:lnTo>
                  <a:lnTo>
                    <a:pt x="143837" y="335623"/>
                  </a:lnTo>
                  <a:lnTo>
                    <a:pt x="143621" y="335417"/>
                  </a:lnTo>
                  <a:lnTo>
                    <a:pt x="143487" y="333095"/>
                  </a:lnTo>
                  <a:lnTo>
                    <a:pt x="143773" y="332189"/>
                  </a:lnTo>
                  <a:lnTo>
                    <a:pt x="144258" y="331712"/>
                  </a:lnTo>
                  <a:lnTo>
                    <a:pt x="144694" y="330086"/>
                  </a:lnTo>
                  <a:lnTo>
                    <a:pt x="144033" y="328867"/>
                  </a:lnTo>
                  <a:lnTo>
                    <a:pt x="144029" y="328167"/>
                  </a:lnTo>
                  <a:lnTo>
                    <a:pt x="143546" y="327863"/>
                  </a:lnTo>
                  <a:lnTo>
                    <a:pt x="143089" y="327818"/>
                  </a:lnTo>
                  <a:lnTo>
                    <a:pt x="142837" y="327680"/>
                  </a:lnTo>
                  <a:lnTo>
                    <a:pt x="141698" y="326853"/>
                  </a:lnTo>
                  <a:lnTo>
                    <a:pt x="141044" y="326609"/>
                  </a:lnTo>
                  <a:lnTo>
                    <a:pt x="140369" y="326751"/>
                  </a:lnTo>
                  <a:lnTo>
                    <a:pt x="139920" y="326699"/>
                  </a:lnTo>
                  <a:lnTo>
                    <a:pt x="139737" y="326623"/>
                  </a:lnTo>
                  <a:lnTo>
                    <a:pt x="139381" y="326221"/>
                  </a:lnTo>
                  <a:lnTo>
                    <a:pt x="137376" y="326734"/>
                  </a:lnTo>
                  <a:lnTo>
                    <a:pt x="136309" y="327295"/>
                  </a:lnTo>
                  <a:lnTo>
                    <a:pt x="136223" y="327094"/>
                  </a:lnTo>
                  <a:lnTo>
                    <a:pt x="136189" y="326751"/>
                  </a:lnTo>
                  <a:lnTo>
                    <a:pt x="135408" y="325805"/>
                  </a:lnTo>
                  <a:lnTo>
                    <a:pt x="135296" y="325563"/>
                  </a:lnTo>
                  <a:lnTo>
                    <a:pt x="135290" y="325011"/>
                  </a:lnTo>
                  <a:lnTo>
                    <a:pt x="135172" y="324399"/>
                  </a:lnTo>
                  <a:lnTo>
                    <a:pt x="135052" y="324129"/>
                  </a:lnTo>
                  <a:lnTo>
                    <a:pt x="134262" y="323833"/>
                  </a:lnTo>
                  <a:lnTo>
                    <a:pt x="133225" y="322999"/>
                  </a:lnTo>
                  <a:lnTo>
                    <a:pt x="133206" y="322678"/>
                  </a:lnTo>
                  <a:lnTo>
                    <a:pt x="133676" y="322418"/>
                  </a:lnTo>
                  <a:lnTo>
                    <a:pt x="133633" y="322120"/>
                  </a:lnTo>
                  <a:lnTo>
                    <a:pt x="133443" y="321678"/>
                  </a:lnTo>
                  <a:lnTo>
                    <a:pt x="133339" y="321116"/>
                  </a:lnTo>
                  <a:lnTo>
                    <a:pt x="133686" y="320710"/>
                  </a:lnTo>
                  <a:lnTo>
                    <a:pt x="134141" y="320343"/>
                  </a:lnTo>
                  <a:lnTo>
                    <a:pt x="134579" y="319609"/>
                  </a:lnTo>
                  <a:lnTo>
                    <a:pt x="134542" y="319354"/>
                  </a:lnTo>
                  <a:lnTo>
                    <a:pt x="134374" y="319003"/>
                  </a:lnTo>
                  <a:lnTo>
                    <a:pt x="134279" y="317611"/>
                  </a:lnTo>
                  <a:lnTo>
                    <a:pt x="133596" y="317011"/>
                  </a:lnTo>
                  <a:lnTo>
                    <a:pt x="133478" y="316759"/>
                  </a:lnTo>
                  <a:lnTo>
                    <a:pt x="123076" y="316702"/>
                  </a:lnTo>
                  <a:lnTo>
                    <a:pt x="123008" y="316169"/>
                  </a:lnTo>
                  <a:lnTo>
                    <a:pt x="123023" y="315354"/>
                  </a:lnTo>
                  <a:lnTo>
                    <a:pt x="122205" y="314379"/>
                  </a:lnTo>
                  <a:lnTo>
                    <a:pt x="122110" y="314186"/>
                  </a:lnTo>
                  <a:lnTo>
                    <a:pt x="120991" y="310750"/>
                  </a:lnTo>
                  <a:lnTo>
                    <a:pt x="120100" y="309329"/>
                  </a:lnTo>
                  <a:lnTo>
                    <a:pt x="119579" y="308882"/>
                  </a:lnTo>
                  <a:lnTo>
                    <a:pt x="117786" y="305596"/>
                  </a:lnTo>
                  <a:lnTo>
                    <a:pt x="117487" y="304894"/>
                  </a:lnTo>
                  <a:lnTo>
                    <a:pt x="117197" y="303108"/>
                  </a:lnTo>
                  <a:lnTo>
                    <a:pt x="117204" y="301116"/>
                  </a:lnTo>
                  <a:lnTo>
                    <a:pt x="117109" y="300085"/>
                  </a:lnTo>
                  <a:lnTo>
                    <a:pt x="116793" y="299173"/>
                  </a:lnTo>
                  <a:lnTo>
                    <a:pt x="115819" y="299746"/>
                  </a:lnTo>
                  <a:lnTo>
                    <a:pt x="115214" y="300205"/>
                  </a:lnTo>
                  <a:lnTo>
                    <a:pt x="114795" y="300208"/>
                  </a:lnTo>
                  <a:lnTo>
                    <a:pt x="114194" y="299993"/>
                  </a:lnTo>
                  <a:lnTo>
                    <a:pt x="112381" y="300174"/>
                  </a:lnTo>
                  <a:lnTo>
                    <a:pt x="111937" y="300518"/>
                  </a:lnTo>
                  <a:lnTo>
                    <a:pt x="112505" y="300887"/>
                  </a:lnTo>
                  <a:lnTo>
                    <a:pt x="112221" y="301358"/>
                  </a:lnTo>
                  <a:lnTo>
                    <a:pt x="111876" y="301616"/>
                  </a:lnTo>
                  <a:lnTo>
                    <a:pt x="112001" y="302063"/>
                  </a:lnTo>
                  <a:lnTo>
                    <a:pt x="113974" y="301842"/>
                  </a:lnTo>
                  <a:lnTo>
                    <a:pt x="114571" y="302133"/>
                  </a:lnTo>
                  <a:lnTo>
                    <a:pt x="114944" y="302490"/>
                  </a:lnTo>
                  <a:lnTo>
                    <a:pt x="115074" y="302803"/>
                  </a:lnTo>
                  <a:lnTo>
                    <a:pt x="114640" y="302821"/>
                  </a:lnTo>
                  <a:lnTo>
                    <a:pt x="113864" y="302997"/>
                  </a:lnTo>
                  <a:lnTo>
                    <a:pt x="113194" y="303492"/>
                  </a:lnTo>
                  <a:lnTo>
                    <a:pt x="113080" y="303793"/>
                  </a:lnTo>
                  <a:lnTo>
                    <a:pt x="112963" y="304880"/>
                  </a:lnTo>
                  <a:lnTo>
                    <a:pt x="113788" y="305044"/>
                  </a:lnTo>
                  <a:lnTo>
                    <a:pt x="115466" y="305204"/>
                  </a:lnTo>
                  <a:lnTo>
                    <a:pt x="116037" y="306581"/>
                  </a:lnTo>
                  <a:lnTo>
                    <a:pt x="116044" y="306778"/>
                  </a:lnTo>
                  <a:lnTo>
                    <a:pt x="116212" y="307273"/>
                  </a:lnTo>
                  <a:lnTo>
                    <a:pt x="117193" y="308159"/>
                  </a:lnTo>
                  <a:lnTo>
                    <a:pt x="116969" y="308613"/>
                  </a:lnTo>
                  <a:lnTo>
                    <a:pt x="116782" y="308673"/>
                  </a:lnTo>
                  <a:lnTo>
                    <a:pt x="115459" y="308651"/>
                  </a:lnTo>
                  <a:lnTo>
                    <a:pt x="115444" y="308453"/>
                  </a:lnTo>
                  <a:lnTo>
                    <a:pt x="113044" y="308473"/>
                  </a:lnTo>
                  <a:lnTo>
                    <a:pt x="113238" y="308651"/>
                  </a:lnTo>
                  <a:lnTo>
                    <a:pt x="113238" y="308830"/>
                  </a:lnTo>
                  <a:lnTo>
                    <a:pt x="112615" y="309236"/>
                  </a:lnTo>
                  <a:lnTo>
                    <a:pt x="110668" y="309714"/>
                  </a:lnTo>
                  <a:lnTo>
                    <a:pt x="110303" y="310023"/>
                  </a:lnTo>
                  <a:lnTo>
                    <a:pt x="109396" y="310615"/>
                  </a:lnTo>
                  <a:lnTo>
                    <a:pt x="109194" y="311195"/>
                  </a:lnTo>
                  <a:lnTo>
                    <a:pt x="109221" y="311400"/>
                  </a:lnTo>
                  <a:lnTo>
                    <a:pt x="109144" y="311910"/>
                  </a:lnTo>
                  <a:lnTo>
                    <a:pt x="107748" y="312948"/>
                  </a:lnTo>
                  <a:lnTo>
                    <a:pt x="107384" y="312952"/>
                  </a:lnTo>
                  <a:lnTo>
                    <a:pt x="106775" y="313558"/>
                  </a:lnTo>
                  <a:lnTo>
                    <a:pt x="106281" y="314295"/>
                  </a:lnTo>
                  <a:lnTo>
                    <a:pt x="106208" y="314499"/>
                  </a:lnTo>
                  <a:lnTo>
                    <a:pt x="106227" y="314738"/>
                  </a:lnTo>
                  <a:lnTo>
                    <a:pt x="106406" y="315147"/>
                  </a:lnTo>
                  <a:lnTo>
                    <a:pt x="106345" y="315300"/>
                  </a:lnTo>
                  <a:lnTo>
                    <a:pt x="105573" y="315608"/>
                  </a:lnTo>
                  <a:lnTo>
                    <a:pt x="105212" y="315284"/>
                  </a:lnTo>
                  <a:lnTo>
                    <a:pt x="105243" y="314946"/>
                  </a:lnTo>
                  <a:lnTo>
                    <a:pt x="105039" y="314845"/>
                  </a:lnTo>
                  <a:lnTo>
                    <a:pt x="105016" y="315006"/>
                  </a:lnTo>
                  <a:lnTo>
                    <a:pt x="105121" y="315494"/>
                  </a:lnTo>
                  <a:lnTo>
                    <a:pt x="105442" y="315798"/>
                  </a:lnTo>
                  <a:lnTo>
                    <a:pt x="105653" y="315821"/>
                  </a:lnTo>
                  <a:lnTo>
                    <a:pt x="106577" y="315352"/>
                  </a:lnTo>
                  <a:lnTo>
                    <a:pt x="107652" y="314980"/>
                  </a:lnTo>
                  <a:lnTo>
                    <a:pt x="107869" y="314671"/>
                  </a:lnTo>
                  <a:lnTo>
                    <a:pt x="107869" y="314355"/>
                  </a:lnTo>
                  <a:lnTo>
                    <a:pt x="108318" y="313957"/>
                  </a:lnTo>
                  <a:lnTo>
                    <a:pt x="108771" y="313670"/>
                  </a:lnTo>
                  <a:lnTo>
                    <a:pt x="109246" y="313611"/>
                  </a:lnTo>
                  <a:lnTo>
                    <a:pt x="109459" y="313768"/>
                  </a:lnTo>
                  <a:lnTo>
                    <a:pt x="109466" y="313943"/>
                  </a:lnTo>
                  <a:lnTo>
                    <a:pt x="109580" y="314172"/>
                  </a:lnTo>
                  <a:lnTo>
                    <a:pt x="109823" y="314360"/>
                  </a:lnTo>
                  <a:lnTo>
                    <a:pt x="110526" y="313905"/>
                  </a:lnTo>
                  <a:lnTo>
                    <a:pt x="111184" y="313871"/>
                  </a:lnTo>
                  <a:lnTo>
                    <a:pt x="111765" y="313663"/>
                  </a:lnTo>
                  <a:lnTo>
                    <a:pt x="112153" y="313376"/>
                  </a:lnTo>
                  <a:lnTo>
                    <a:pt x="112407" y="313040"/>
                  </a:lnTo>
                  <a:lnTo>
                    <a:pt x="114901" y="313486"/>
                  </a:lnTo>
                  <a:lnTo>
                    <a:pt x="116612" y="313951"/>
                  </a:lnTo>
                  <a:lnTo>
                    <a:pt x="117129" y="313877"/>
                  </a:lnTo>
                  <a:lnTo>
                    <a:pt x="117513" y="313761"/>
                  </a:lnTo>
                  <a:lnTo>
                    <a:pt x="117646" y="313575"/>
                  </a:lnTo>
                  <a:lnTo>
                    <a:pt x="117482" y="313482"/>
                  </a:lnTo>
                  <a:lnTo>
                    <a:pt x="117395" y="313039"/>
                  </a:lnTo>
                  <a:lnTo>
                    <a:pt x="117566" y="312812"/>
                  </a:lnTo>
                  <a:lnTo>
                    <a:pt x="117803" y="312838"/>
                  </a:lnTo>
                  <a:lnTo>
                    <a:pt x="117760" y="313240"/>
                  </a:lnTo>
                  <a:lnTo>
                    <a:pt x="117729" y="313512"/>
                  </a:lnTo>
                  <a:lnTo>
                    <a:pt x="117813" y="313776"/>
                  </a:lnTo>
                  <a:lnTo>
                    <a:pt x="118250" y="313817"/>
                  </a:lnTo>
                  <a:lnTo>
                    <a:pt x="118832" y="313732"/>
                  </a:lnTo>
                  <a:lnTo>
                    <a:pt x="118714" y="314044"/>
                  </a:lnTo>
                  <a:lnTo>
                    <a:pt x="117893" y="314361"/>
                  </a:lnTo>
                  <a:lnTo>
                    <a:pt x="117581" y="314629"/>
                  </a:lnTo>
                  <a:lnTo>
                    <a:pt x="118573" y="315526"/>
                  </a:lnTo>
                  <a:lnTo>
                    <a:pt x="119542" y="315526"/>
                  </a:lnTo>
                  <a:lnTo>
                    <a:pt x="120344" y="315295"/>
                  </a:lnTo>
                  <a:lnTo>
                    <a:pt x="120549" y="315437"/>
                  </a:lnTo>
                  <a:lnTo>
                    <a:pt x="120614" y="315612"/>
                  </a:lnTo>
                  <a:lnTo>
                    <a:pt x="120470" y="315932"/>
                  </a:lnTo>
                  <a:lnTo>
                    <a:pt x="120330" y="316700"/>
                  </a:lnTo>
                  <a:lnTo>
                    <a:pt x="113260" y="316696"/>
                  </a:lnTo>
                  <a:lnTo>
                    <a:pt x="109580" y="316721"/>
                  </a:lnTo>
                  <a:lnTo>
                    <a:pt x="83376" y="316460"/>
                  </a:lnTo>
                  <a:lnTo>
                    <a:pt x="83519" y="315572"/>
                  </a:lnTo>
                  <a:lnTo>
                    <a:pt x="83389" y="313016"/>
                  </a:lnTo>
                  <a:lnTo>
                    <a:pt x="82694" y="312386"/>
                  </a:lnTo>
                  <a:lnTo>
                    <a:pt x="82476" y="312081"/>
                  </a:lnTo>
                  <a:lnTo>
                    <a:pt x="82292" y="311607"/>
                  </a:lnTo>
                  <a:lnTo>
                    <a:pt x="82316" y="310582"/>
                  </a:lnTo>
                  <a:lnTo>
                    <a:pt x="82623" y="309955"/>
                  </a:lnTo>
                  <a:lnTo>
                    <a:pt x="83073" y="309262"/>
                  </a:lnTo>
                  <a:lnTo>
                    <a:pt x="83555" y="308963"/>
                  </a:lnTo>
                  <a:lnTo>
                    <a:pt x="83975" y="308894"/>
                  </a:lnTo>
                  <a:lnTo>
                    <a:pt x="84326" y="308932"/>
                  </a:lnTo>
                  <a:lnTo>
                    <a:pt x="84798" y="308791"/>
                  </a:lnTo>
                  <a:lnTo>
                    <a:pt x="85186" y="308631"/>
                  </a:lnTo>
                  <a:lnTo>
                    <a:pt x="85272" y="308431"/>
                  </a:lnTo>
                  <a:lnTo>
                    <a:pt x="85249" y="308272"/>
                  </a:lnTo>
                  <a:lnTo>
                    <a:pt x="85094" y="308136"/>
                  </a:lnTo>
                  <a:lnTo>
                    <a:pt x="85057" y="307335"/>
                  </a:lnTo>
                  <a:lnTo>
                    <a:pt x="85198" y="307052"/>
                  </a:lnTo>
                  <a:lnTo>
                    <a:pt x="85939" y="306324"/>
                  </a:lnTo>
                  <a:lnTo>
                    <a:pt x="85919" y="305671"/>
                  </a:lnTo>
                  <a:lnTo>
                    <a:pt x="85649" y="304986"/>
                  </a:lnTo>
                  <a:lnTo>
                    <a:pt x="85220" y="304539"/>
                  </a:lnTo>
                  <a:lnTo>
                    <a:pt x="85096" y="304256"/>
                  </a:lnTo>
                  <a:lnTo>
                    <a:pt x="85153" y="304045"/>
                  </a:lnTo>
                  <a:lnTo>
                    <a:pt x="85600" y="303519"/>
                  </a:lnTo>
                  <a:lnTo>
                    <a:pt x="85767" y="303159"/>
                  </a:lnTo>
                  <a:lnTo>
                    <a:pt x="85849" y="302525"/>
                  </a:lnTo>
                  <a:lnTo>
                    <a:pt x="85641" y="302171"/>
                  </a:lnTo>
                  <a:lnTo>
                    <a:pt x="85362" y="301164"/>
                  </a:lnTo>
                  <a:lnTo>
                    <a:pt x="85539" y="300557"/>
                  </a:lnTo>
                  <a:lnTo>
                    <a:pt x="86780" y="299616"/>
                  </a:lnTo>
                  <a:lnTo>
                    <a:pt x="87642" y="300038"/>
                  </a:lnTo>
                  <a:lnTo>
                    <a:pt x="88538" y="300177"/>
                  </a:lnTo>
                  <a:lnTo>
                    <a:pt x="88795" y="299946"/>
                  </a:lnTo>
                  <a:lnTo>
                    <a:pt x="88921" y="299342"/>
                  </a:lnTo>
                  <a:lnTo>
                    <a:pt x="89876" y="299680"/>
                  </a:lnTo>
                  <a:lnTo>
                    <a:pt x="90690" y="300234"/>
                  </a:lnTo>
                  <a:lnTo>
                    <a:pt x="90903" y="300143"/>
                  </a:lnTo>
                  <a:lnTo>
                    <a:pt x="92037" y="299280"/>
                  </a:lnTo>
                  <a:lnTo>
                    <a:pt x="92294" y="298892"/>
                  </a:lnTo>
                  <a:lnTo>
                    <a:pt x="92379" y="298590"/>
                  </a:lnTo>
                  <a:lnTo>
                    <a:pt x="92239" y="297914"/>
                  </a:lnTo>
                  <a:lnTo>
                    <a:pt x="92213" y="297434"/>
                  </a:lnTo>
                  <a:lnTo>
                    <a:pt x="92408" y="296918"/>
                  </a:lnTo>
                  <a:lnTo>
                    <a:pt x="92600" y="296794"/>
                  </a:lnTo>
                  <a:lnTo>
                    <a:pt x="92849" y="296760"/>
                  </a:lnTo>
                  <a:lnTo>
                    <a:pt x="93128" y="296533"/>
                  </a:lnTo>
                  <a:lnTo>
                    <a:pt x="93522" y="295975"/>
                  </a:lnTo>
                  <a:lnTo>
                    <a:pt x="93707" y="294535"/>
                  </a:lnTo>
                  <a:lnTo>
                    <a:pt x="94274" y="293572"/>
                  </a:lnTo>
                  <a:lnTo>
                    <a:pt x="94155" y="292050"/>
                  </a:lnTo>
                  <a:lnTo>
                    <a:pt x="94297" y="291180"/>
                  </a:lnTo>
                  <a:lnTo>
                    <a:pt x="94326" y="290078"/>
                  </a:lnTo>
                  <a:lnTo>
                    <a:pt x="94803" y="288797"/>
                  </a:lnTo>
                  <a:lnTo>
                    <a:pt x="94337" y="288483"/>
                  </a:lnTo>
                  <a:lnTo>
                    <a:pt x="93826" y="287984"/>
                  </a:lnTo>
                  <a:lnTo>
                    <a:pt x="93634" y="287666"/>
                  </a:lnTo>
                  <a:lnTo>
                    <a:pt x="93775" y="286512"/>
                  </a:lnTo>
                  <a:lnTo>
                    <a:pt x="93888" y="286301"/>
                  </a:lnTo>
                  <a:lnTo>
                    <a:pt x="94931" y="285414"/>
                  </a:lnTo>
                  <a:lnTo>
                    <a:pt x="95239" y="284792"/>
                  </a:lnTo>
                  <a:lnTo>
                    <a:pt x="95241" y="284636"/>
                  </a:lnTo>
                  <a:lnTo>
                    <a:pt x="95540" y="284399"/>
                  </a:lnTo>
                  <a:lnTo>
                    <a:pt x="95696" y="283349"/>
                  </a:lnTo>
                  <a:lnTo>
                    <a:pt x="95594" y="282392"/>
                  </a:lnTo>
                  <a:lnTo>
                    <a:pt x="95678" y="281564"/>
                  </a:lnTo>
                  <a:lnTo>
                    <a:pt x="94788" y="281451"/>
                  </a:lnTo>
                  <a:lnTo>
                    <a:pt x="94629" y="281307"/>
                  </a:lnTo>
                  <a:lnTo>
                    <a:pt x="94295" y="280664"/>
                  </a:lnTo>
                  <a:lnTo>
                    <a:pt x="93625" y="280339"/>
                  </a:lnTo>
                  <a:lnTo>
                    <a:pt x="92949" y="279561"/>
                  </a:lnTo>
                  <a:lnTo>
                    <a:pt x="92875" y="279161"/>
                  </a:lnTo>
                  <a:lnTo>
                    <a:pt x="93010" y="277887"/>
                  </a:lnTo>
                  <a:lnTo>
                    <a:pt x="93123" y="277396"/>
                  </a:lnTo>
                  <a:lnTo>
                    <a:pt x="93258" y="277111"/>
                  </a:lnTo>
                  <a:lnTo>
                    <a:pt x="93484" y="276841"/>
                  </a:lnTo>
                  <a:lnTo>
                    <a:pt x="94526" y="276005"/>
                  </a:lnTo>
                  <a:lnTo>
                    <a:pt x="95397" y="275038"/>
                  </a:lnTo>
                  <a:lnTo>
                    <a:pt x="95529" y="274979"/>
                  </a:lnTo>
                  <a:lnTo>
                    <a:pt x="96549" y="274683"/>
                  </a:lnTo>
                  <a:lnTo>
                    <a:pt x="96552" y="275049"/>
                  </a:lnTo>
                  <a:lnTo>
                    <a:pt x="96921" y="275643"/>
                  </a:lnTo>
                  <a:lnTo>
                    <a:pt x="97180" y="275778"/>
                  </a:lnTo>
                  <a:lnTo>
                    <a:pt x="97520" y="275797"/>
                  </a:lnTo>
                  <a:lnTo>
                    <a:pt x="97748" y="275577"/>
                  </a:lnTo>
                  <a:lnTo>
                    <a:pt x="97783" y="275347"/>
                  </a:lnTo>
                  <a:lnTo>
                    <a:pt x="97936" y="275198"/>
                  </a:lnTo>
                  <a:lnTo>
                    <a:pt x="98685" y="274966"/>
                  </a:lnTo>
                  <a:lnTo>
                    <a:pt x="99185" y="275108"/>
                  </a:lnTo>
                  <a:lnTo>
                    <a:pt x="99398" y="275088"/>
                  </a:lnTo>
                  <a:lnTo>
                    <a:pt x="99635" y="274533"/>
                  </a:lnTo>
                  <a:lnTo>
                    <a:pt x="99860" y="274366"/>
                  </a:lnTo>
                  <a:lnTo>
                    <a:pt x="100142" y="274366"/>
                  </a:lnTo>
                  <a:lnTo>
                    <a:pt x="100715" y="274606"/>
                  </a:lnTo>
                  <a:lnTo>
                    <a:pt x="100910" y="274594"/>
                  </a:lnTo>
                  <a:lnTo>
                    <a:pt x="101328" y="274313"/>
                  </a:lnTo>
                  <a:lnTo>
                    <a:pt x="101950" y="274300"/>
                  </a:lnTo>
                  <a:lnTo>
                    <a:pt x="102216" y="274422"/>
                  </a:lnTo>
                  <a:lnTo>
                    <a:pt x="102791" y="273593"/>
                  </a:lnTo>
                  <a:lnTo>
                    <a:pt x="102929" y="273283"/>
                  </a:lnTo>
                  <a:lnTo>
                    <a:pt x="102657" y="271402"/>
                  </a:lnTo>
                  <a:lnTo>
                    <a:pt x="102239" y="271233"/>
                  </a:lnTo>
                  <a:lnTo>
                    <a:pt x="102075" y="270983"/>
                  </a:lnTo>
                  <a:lnTo>
                    <a:pt x="101860" y="270174"/>
                  </a:lnTo>
                  <a:lnTo>
                    <a:pt x="101863" y="269496"/>
                  </a:lnTo>
                  <a:lnTo>
                    <a:pt x="102083" y="268270"/>
                  </a:lnTo>
                  <a:lnTo>
                    <a:pt x="102773" y="267177"/>
                  </a:lnTo>
                  <a:lnTo>
                    <a:pt x="102989" y="267018"/>
                  </a:lnTo>
                  <a:lnTo>
                    <a:pt x="103618" y="266705"/>
                  </a:lnTo>
                  <a:lnTo>
                    <a:pt x="105363" y="265094"/>
                  </a:lnTo>
                  <a:lnTo>
                    <a:pt x="105454" y="264772"/>
                  </a:lnTo>
                  <a:lnTo>
                    <a:pt x="105829" y="264165"/>
                  </a:lnTo>
                  <a:lnTo>
                    <a:pt x="106409" y="263905"/>
                  </a:lnTo>
                  <a:lnTo>
                    <a:pt x="108372" y="264621"/>
                  </a:lnTo>
                  <a:lnTo>
                    <a:pt x="108926" y="264695"/>
                  </a:lnTo>
                  <a:lnTo>
                    <a:pt x="110196" y="267219"/>
                  </a:lnTo>
                  <a:lnTo>
                    <a:pt x="110875" y="267256"/>
                  </a:lnTo>
                  <a:lnTo>
                    <a:pt x="111191" y="267447"/>
                  </a:lnTo>
                  <a:lnTo>
                    <a:pt x="111336" y="267845"/>
                  </a:lnTo>
                  <a:lnTo>
                    <a:pt x="112666" y="268349"/>
                  </a:lnTo>
                  <a:lnTo>
                    <a:pt x="113595" y="267754"/>
                  </a:lnTo>
                  <a:lnTo>
                    <a:pt x="114284" y="267474"/>
                  </a:lnTo>
                  <a:lnTo>
                    <a:pt x="115448" y="267508"/>
                  </a:lnTo>
                  <a:lnTo>
                    <a:pt x="116618" y="267441"/>
                  </a:lnTo>
                  <a:lnTo>
                    <a:pt x="117764" y="266952"/>
                  </a:lnTo>
                  <a:lnTo>
                    <a:pt x="118574" y="267102"/>
                  </a:lnTo>
                  <a:lnTo>
                    <a:pt x="119034" y="267140"/>
                  </a:lnTo>
                  <a:lnTo>
                    <a:pt x="119843" y="267756"/>
                  </a:lnTo>
                  <a:lnTo>
                    <a:pt x="119918" y="268029"/>
                  </a:lnTo>
                  <a:lnTo>
                    <a:pt x="119907" y="268332"/>
                  </a:lnTo>
                  <a:lnTo>
                    <a:pt x="119973" y="268471"/>
                  </a:lnTo>
                  <a:lnTo>
                    <a:pt x="120361" y="268648"/>
                  </a:lnTo>
                  <a:lnTo>
                    <a:pt x="121539" y="268872"/>
                  </a:lnTo>
                  <a:lnTo>
                    <a:pt x="123126" y="267635"/>
                  </a:lnTo>
                  <a:lnTo>
                    <a:pt x="124549" y="267185"/>
                  </a:lnTo>
                  <a:lnTo>
                    <a:pt x="125518" y="267467"/>
                  </a:lnTo>
                  <a:lnTo>
                    <a:pt x="126833" y="266534"/>
                  </a:lnTo>
                  <a:lnTo>
                    <a:pt x="127197" y="266400"/>
                  </a:lnTo>
                  <a:lnTo>
                    <a:pt x="127590" y="265642"/>
                  </a:lnTo>
                  <a:lnTo>
                    <a:pt x="127921" y="265218"/>
                  </a:lnTo>
                  <a:lnTo>
                    <a:pt x="128482" y="265180"/>
                  </a:lnTo>
                  <a:lnTo>
                    <a:pt x="128830" y="265018"/>
                  </a:lnTo>
                  <a:lnTo>
                    <a:pt x="128845" y="264548"/>
                  </a:lnTo>
                  <a:lnTo>
                    <a:pt x="128995" y="264129"/>
                  </a:lnTo>
                  <a:lnTo>
                    <a:pt x="131442" y="264128"/>
                  </a:lnTo>
                  <a:lnTo>
                    <a:pt x="130949" y="263614"/>
                  </a:lnTo>
                  <a:lnTo>
                    <a:pt x="130967" y="263398"/>
                  </a:lnTo>
                  <a:lnTo>
                    <a:pt x="131249" y="263043"/>
                  </a:lnTo>
                  <a:lnTo>
                    <a:pt x="131910" y="262505"/>
                  </a:lnTo>
                  <a:lnTo>
                    <a:pt x="132177" y="261659"/>
                  </a:lnTo>
                  <a:lnTo>
                    <a:pt x="132151" y="261479"/>
                  </a:lnTo>
                  <a:lnTo>
                    <a:pt x="132006" y="261281"/>
                  </a:lnTo>
                  <a:lnTo>
                    <a:pt x="130001" y="259458"/>
                  </a:lnTo>
                  <a:lnTo>
                    <a:pt x="130115" y="259154"/>
                  </a:lnTo>
                  <a:lnTo>
                    <a:pt x="129855" y="258810"/>
                  </a:lnTo>
                  <a:lnTo>
                    <a:pt x="128663" y="258467"/>
                  </a:lnTo>
                  <a:lnTo>
                    <a:pt x="128376" y="258058"/>
                  </a:lnTo>
                  <a:lnTo>
                    <a:pt x="128081" y="256546"/>
                  </a:lnTo>
                  <a:lnTo>
                    <a:pt x="128828" y="256160"/>
                  </a:lnTo>
                  <a:lnTo>
                    <a:pt x="129303" y="255317"/>
                  </a:lnTo>
                  <a:lnTo>
                    <a:pt x="129078" y="254862"/>
                  </a:lnTo>
                  <a:lnTo>
                    <a:pt x="128642" y="254349"/>
                  </a:lnTo>
                  <a:lnTo>
                    <a:pt x="128067" y="253874"/>
                  </a:lnTo>
                  <a:lnTo>
                    <a:pt x="127653" y="253340"/>
                  </a:lnTo>
                  <a:lnTo>
                    <a:pt x="127274" y="252461"/>
                  </a:lnTo>
                  <a:lnTo>
                    <a:pt x="127379" y="252006"/>
                  </a:lnTo>
                  <a:lnTo>
                    <a:pt x="127326" y="251842"/>
                  </a:lnTo>
                  <a:lnTo>
                    <a:pt x="126467" y="250816"/>
                  </a:lnTo>
                  <a:lnTo>
                    <a:pt x="125848" y="250512"/>
                  </a:lnTo>
                  <a:lnTo>
                    <a:pt x="125627" y="250236"/>
                  </a:lnTo>
                  <a:lnTo>
                    <a:pt x="125647" y="248337"/>
                  </a:lnTo>
                  <a:lnTo>
                    <a:pt x="125918" y="247159"/>
                  </a:lnTo>
                  <a:lnTo>
                    <a:pt x="126404" y="246227"/>
                  </a:lnTo>
                  <a:lnTo>
                    <a:pt x="126191" y="245965"/>
                  </a:lnTo>
                  <a:lnTo>
                    <a:pt x="125524" y="245711"/>
                  </a:lnTo>
                  <a:lnTo>
                    <a:pt x="124987" y="245646"/>
                  </a:lnTo>
                  <a:lnTo>
                    <a:pt x="124593" y="245368"/>
                  </a:lnTo>
                  <a:lnTo>
                    <a:pt x="124949" y="244605"/>
                  </a:lnTo>
                  <a:lnTo>
                    <a:pt x="125365" y="244497"/>
                  </a:lnTo>
                  <a:lnTo>
                    <a:pt x="125700" y="244208"/>
                  </a:lnTo>
                  <a:lnTo>
                    <a:pt x="125908" y="243903"/>
                  </a:lnTo>
                  <a:lnTo>
                    <a:pt x="126303" y="242475"/>
                  </a:lnTo>
                  <a:lnTo>
                    <a:pt x="126042" y="241996"/>
                  </a:lnTo>
                  <a:lnTo>
                    <a:pt x="125764" y="241764"/>
                  </a:lnTo>
                  <a:lnTo>
                    <a:pt x="125362" y="241635"/>
                  </a:lnTo>
                  <a:lnTo>
                    <a:pt x="125093" y="241313"/>
                  </a:lnTo>
                  <a:lnTo>
                    <a:pt x="125092" y="239307"/>
                  </a:lnTo>
                  <a:lnTo>
                    <a:pt x="125318" y="238800"/>
                  </a:lnTo>
                  <a:lnTo>
                    <a:pt x="125853" y="237939"/>
                  </a:lnTo>
                  <a:lnTo>
                    <a:pt x="126459" y="237420"/>
                  </a:lnTo>
                  <a:lnTo>
                    <a:pt x="126691" y="237373"/>
                  </a:lnTo>
                  <a:lnTo>
                    <a:pt x="127002" y="237032"/>
                  </a:lnTo>
                  <a:lnTo>
                    <a:pt x="127499" y="236657"/>
                  </a:lnTo>
                  <a:lnTo>
                    <a:pt x="127778" y="236833"/>
                  </a:lnTo>
                  <a:lnTo>
                    <a:pt x="127692" y="236965"/>
                  </a:lnTo>
                  <a:lnTo>
                    <a:pt x="127793" y="237475"/>
                  </a:lnTo>
                  <a:lnTo>
                    <a:pt x="129088" y="239444"/>
                  </a:lnTo>
                  <a:lnTo>
                    <a:pt x="130072" y="239339"/>
                  </a:lnTo>
                  <a:lnTo>
                    <a:pt x="130742" y="239556"/>
                  </a:lnTo>
                  <a:lnTo>
                    <a:pt x="130967" y="238923"/>
                  </a:lnTo>
                  <a:lnTo>
                    <a:pt x="130787" y="238090"/>
                  </a:lnTo>
                  <a:lnTo>
                    <a:pt x="131028" y="236914"/>
                  </a:lnTo>
                  <a:lnTo>
                    <a:pt x="131285" y="236715"/>
                  </a:lnTo>
                  <a:lnTo>
                    <a:pt x="132561" y="236372"/>
                  </a:lnTo>
                  <a:lnTo>
                    <a:pt x="132772" y="235222"/>
                  </a:lnTo>
                  <a:lnTo>
                    <a:pt x="132592" y="235152"/>
                  </a:lnTo>
                  <a:lnTo>
                    <a:pt x="131826" y="235148"/>
                  </a:lnTo>
                  <a:lnTo>
                    <a:pt x="131573" y="235081"/>
                  </a:lnTo>
                  <a:lnTo>
                    <a:pt x="131121" y="234368"/>
                  </a:lnTo>
                  <a:lnTo>
                    <a:pt x="131031" y="233564"/>
                  </a:lnTo>
                  <a:lnTo>
                    <a:pt x="131041" y="233108"/>
                  </a:lnTo>
                  <a:lnTo>
                    <a:pt x="130981" y="232893"/>
                  </a:lnTo>
                  <a:lnTo>
                    <a:pt x="130810" y="232616"/>
                  </a:lnTo>
                  <a:lnTo>
                    <a:pt x="130379" y="232391"/>
                  </a:lnTo>
                  <a:lnTo>
                    <a:pt x="130507" y="231209"/>
                  </a:lnTo>
                  <a:lnTo>
                    <a:pt x="130906" y="230430"/>
                  </a:lnTo>
                  <a:lnTo>
                    <a:pt x="130918" y="230287"/>
                  </a:lnTo>
                  <a:lnTo>
                    <a:pt x="130803" y="229941"/>
                  </a:lnTo>
                  <a:lnTo>
                    <a:pt x="130813" y="229676"/>
                  </a:lnTo>
                  <a:lnTo>
                    <a:pt x="131143" y="228382"/>
                  </a:lnTo>
                  <a:lnTo>
                    <a:pt x="131580" y="227655"/>
                  </a:lnTo>
                  <a:lnTo>
                    <a:pt x="132259" y="227242"/>
                  </a:lnTo>
                  <a:lnTo>
                    <a:pt x="133095" y="227389"/>
                  </a:lnTo>
                  <a:lnTo>
                    <a:pt x="133566" y="227636"/>
                  </a:lnTo>
                  <a:lnTo>
                    <a:pt x="134142" y="227746"/>
                  </a:lnTo>
                  <a:lnTo>
                    <a:pt x="134388" y="227605"/>
                  </a:lnTo>
                  <a:lnTo>
                    <a:pt x="135213" y="226811"/>
                  </a:lnTo>
                  <a:lnTo>
                    <a:pt x="135166" y="226365"/>
                  </a:lnTo>
                  <a:lnTo>
                    <a:pt x="135406" y="225971"/>
                  </a:lnTo>
                  <a:lnTo>
                    <a:pt x="135431" y="225663"/>
                  </a:lnTo>
                  <a:lnTo>
                    <a:pt x="135392" y="224393"/>
                  </a:lnTo>
                  <a:lnTo>
                    <a:pt x="135231" y="223131"/>
                  </a:lnTo>
                  <a:lnTo>
                    <a:pt x="135406" y="222758"/>
                  </a:lnTo>
                  <a:lnTo>
                    <a:pt x="134988" y="221370"/>
                  </a:lnTo>
                  <a:lnTo>
                    <a:pt x="134405" y="219801"/>
                  </a:lnTo>
                  <a:lnTo>
                    <a:pt x="133711" y="219607"/>
                  </a:lnTo>
                  <a:lnTo>
                    <a:pt x="133417" y="219848"/>
                  </a:lnTo>
                  <a:lnTo>
                    <a:pt x="133039" y="219968"/>
                  </a:lnTo>
                  <a:lnTo>
                    <a:pt x="132689" y="219913"/>
                  </a:lnTo>
                  <a:lnTo>
                    <a:pt x="132033" y="219495"/>
                  </a:lnTo>
                  <a:lnTo>
                    <a:pt x="130091" y="219404"/>
                  </a:lnTo>
                  <a:lnTo>
                    <a:pt x="129859" y="219129"/>
                  </a:lnTo>
                  <a:lnTo>
                    <a:pt x="129830" y="218954"/>
                  </a:lnTo>
                  <a:lnTo>
                    <a:pt x="129932" y="218400"/>
                  </a:lnTo>
                  <a:lnTo>
                    <a:pt x="129728" y="218103"/>
                  </a:lnTo>
                  <a:lnTo>
                    <a:pt x="129406" y="218032"/>
                  </a:lnTo>
                  <a:lnTo>
                    <a:pt x="129180" y="218103"/>
                  </a:lnTo>
                  <a:lnTo>
                    <a:pt x="128887" y="218371"/>
                  </a:lnTo>
                  <a:lnTo>
                    <a:pt x="128712" y="218387"/>
                  </a:lnTo>
                  <a:lnTo>
                    <a:pt x="127802" y="218194"/>
                  </a:lnTo>
                  <a:lnTo>
                    <a:pt x="127152" y="217392"/>
                  </a:lnTo>
                  <a:lnTo>
                    <a:pt x="127084" y="217200"/>
                  </a:lnTo>
                  <a:lnTo>
                    <a:pt x="127073" y="217008"/>
                  </a:lnTo>
                  <a:lnTo>
                    <a:pt x="127225" y="216745"/>
                  </a:lnTo>
                  <a:lnTo>
                    <a:pt x="127253" y="216499"/>
                  </a:lnTo>
                  <a:lnTo>
                    <a:pt x="127297" y="215226"/>
                  </a:lnTo>
                  <a:lnTo>
                    <a:pt x="126240" y="215165"/>
                  </a:lnTo>
                  <a:lnTo>
                    <a:pt x="125764" y="215237"/>
                  </a:lnTo>
                  <a:lnTo>
                    <a:pt x="125546" y="215437"/>
                  </a:lnTo>
                  <a:lnTo>
                    <a:pt x="124730" y="215276"/>
                  </a:lnTo>
                  <a:lnTo>
                    <a:pt x="124374" y="214829"/>
                  </a:lnTo>
                  <a:lnTo>
                    <a:pt x="123815" y="213884"/>
                  </a:lnTo>
                  <a:lnTo>
                    <a:pt x="123781" y="213720"/>
                  </a:lnTo>
                  <a:lnTo>
                    <a:pt x="123966" y="213441"/>
                  </a:lnTo>
                  <a:lnTo>
                    <a:pt x="124205" y="212367"/>
                  </a:lnTo>
                  <a:lnTo>
                    <a:pt x="124012" y="211808"/>
                  </a:lnTo>
                  <a:lnTo>
                    <a:pt x="122984" y="211310"/>
                  </a:lnTo>
                  <a:lnTo>
                    <a:pt x="122483" y="212011"/>
                  </a:lnTo>
                  <a:lnTo>
                    <a:pt x="122292" y="212093"/>
                  </a:lnTo>
                  <a:lnTo>
                    <a:pt x="120620" y="211429"/>
                  </a:lnTo>
                  <a:lnTo>
                    <a:pt x="120293" y="210963"/>
                  </a:lnTo>
                  <a:lnTo>
                    <a:pt x="120148" y="210580"/>
                  </a:lnTo>
                  <a:lnTo>
                    <a:pt x="120151" y="210014"/>
                  </a:lnTo>
                  <a:lnTo>
                    <a:pt x="120097" y="209827"/>
                  </a:lnTo>
                  <a:lnTo>
                    <a:pt x="119580" y="208672"/>
                  </a:lnTo>
                  <a:lnTo>
                    <a:pt x="118249" y="208019"/>
                  </a:lnTo>
                  <a:lnTo>
                    <a:pt x="117810" y="207920"/>
                  </a:lnTo>
                  <a:lnTo>
                    <a:pt x="116971" y="207356"/>
                  </a:lnTo>
                  <a:lnTo>
                    <a:pt x="115376" y="205630"/>
                  </a:lnTo>
                  <a:lnTo>
                    <a:pt x="114787" y="203989"/>
                  </a:lnTo>
                  <a:lnTo>
                    <a:pt x="114023" y="203504"/>
                  </a:lnTo>
                  <a:lnTo>
                    <a:pt x="113714" y="203820"/>
                  </a:lnTo>
                  <a:lnTo>
                    <a:pt x="113051" y="204161"/>
                  </a:lnTo>
                  <a:lnTo>
                    <a:pt x="112141" y="204937"/>
                  </a:lnTo>
                  <a:lnTo>
                    <a:pt x="112038" y="205089"/>
                  </a:lnTo>
                  <a:lnTo>
                    <a:pt x="112042" y="205744"/>
                  </a:lnTo>
                  <a:lnTo>
                    <a:pt x="111309" y="206348"/>
                  </a:lnTo>
                  <a:lnTo>
                    <a:pt x="110500" y="206825"/>
                  </a:lnTo>
                  <a:lnTo>
                    <a:pt x="109905" y="206899"/>
                  </a:lnTo>
                  <a:lnTo>
                    <a:pt x="108996" y="207249"/>
                  </a:lnTo>
                  <a:lnTo>
                    <a:pt x="108516" y="207647"/>
                  </a:lnTo>
                  <a:lnTo>
                    <a:pt x="108236" y="207762"/>
                  </a:lnTo>
                  <a:lnTo>
                    <a:pt x="107664" y="207832"/>
                  </a:lnTo>
                  <a:lnTo>
                    <a:pt x="107195" y="208867"/>
                  </a:lnTo>
                  <a:lnTo>
                    <a:pt x="106420" y="209056"/>
                  </a:lnTo>
                  <a:lnTo>
                    <a:pt x="105473" y="208837"/>
                  </a:lnTo>
                  <a:lnTo>
                    <a:pt x="104951" y="208855"/>
                  </a:lnTo>
                  <a:lnTo>
                    <a:pt x="104299" y="209052"/>
                  </a:lnTo>
                  <a:lnTo>
                    <a:pt x="104103" y="209368"/>
                  </a:lnTo>
                  <a:lnTo>
                    <a:pt x="104153" y="209793"/>
                  </a:lnTo>
                  <a:lnTo>
                    <a:pt x="103615" y="210372"/>
                  </a:lnTo>
                  <a:lnTo>
                    <a:pt x="103317" y="210745"/>
                  </a:lnTo>
                  <a:lnTo>
                    <a:pt x="101568" y="210578"/>
                  </a:lnTo>
                  <a:lnTo>
                    <a:pt x="100041" y="209670"/>
                  </a:lnTo>
                  <a:lnTo>
                    <a:pt x="99680" y="209320"/>
                  </a:lnTo>
                  <a:lnTo>
                    <a:pt x="99366" y="208624"/>
                  </a:lnTo>
                  <a:lnTo>
                    <a:pt x="99181" y="207857"/>
                  </a:lnTo>
                  <a:lnTo>
                    <a:pt x="98414" y="206983"/>
                  </a:lnTo>
                  <a:lnTo>
                    <a:pt x="98386" y="206082"/>
                  </a:lnTo>
                  <a:lnTo>
                    <a:pt x="98068" y="204962"/>
                  </a:lnTo>
                  <a:lnTo>
                    <a:pt x="97235" y="204143"/>
                  </a:lnTo>
                  <a:lnTo>
                    <a:pt x="97100" y="203377"/>
                  </a:lnTo>
                  <a:lnTo>
                    <a:pt x="96901" y="203076"/>
                  </a:lnTo>
                  <a:lnTo>
                    <a:pt x="96313" y="202667"/>
                  </a:lnTo>
                  <a:lnTo>
                    <a:pt x="95833" y="202615"/>
                  </a:lnTo>
                  <a:lnTo>
                    <a:pt x="95618" y="202488"/>
                  </a:lnTo>
                  <a:lnTo>
                    <a:pt x="95003" y="201279"/>
                  </a:lnTo>
                  <a:lnTo>
                    <a:pt x="94331" y="201004"/>
                  </a:lnTo>
                  <a:lnTo>
                    <a:pt x="93840" y="200710"/>
                  </a:lnTo>
                  <a:lnTo>
                    <a:pt x="93506" y="200416"/>
                  </a:lnTo>
                  <a:lnTo>
                    <a:pt x="93154" y="200390"/>
                  </a:lnTo>
                  <a:lnTo>
                    <a:pt x="92351" y="200643"/>
                  </a:lnTo>
                  <a:lnTo>
                    <a:pt x="91998" y="200572"/>
                  </a:lnTo>
                  <a:lnTo>
                    <a:pt x="91388" y="199957"/>
                  </a:lnTo>
                  <a:lnTo>
                    <a:pt x="91323" y="199637"/>
                  </a:lnTo>
                  <a:lnTo>
                    <a:pt x="91211" y="199440"/>
                  </a:lnTo>
                  <a:lnTo>
                    <a:pt x="90421" y="199090"/>
                  </a:lnTo>
                  <a:lnTo>
                    <a:pt x="89991" y="199015"/>
                  </a:lnTo>
                  <a:lnTo>
                    <a:pt x="89814" y="199182"/>
                  </a:lnTo>
                  <a:lnTo>
                    <a:pt x="89388" y="199339"/>
                  </a:lnTo>
                  <a:lnTo>
                    <a:pt x="88075" y="199230"/>
                  </a:lnTo>
                  <a:lnTo>
                    <a:pt x="87695" y="198512"/>
                  </a:lnTo>
                  <a:lnTo>
                    <a:pt x="87050" y="198449"/>
                  </a:lnTo>
                  <a:lnTo>
                    <a:pt x="86908" y="198359"/>
                  </a:lnTo>
                  <a:lnTo>
                    <a:pt x="86566" y="197719"/>
                  </a:lnTo>
                  <a:lnTo>
                    <a:pt x="86604" y="197105"/>
                  </a:lnTo>
                  <a:lnTo>
                    <a:pt x="85437" y="197194"/>
                  </a:lnTo>
                  <a:lnTo>
                    <a:pt x="84734" y="196666"/>
                  </a:lnTo>
                  <a:lnTo>
                    <a:pt x="84569" y="196446"/>
                  </a:lnTo>
                  <a:lnTo>
                    <a:pt x="84116" y="196182"/>
                  </a:lnTo>
                  <a:lnTo>
                    <a:pt x="83613" y="196323"/>
                  </a:lnTo>
                  <a:lnTo>
                    <a:pt x="81927" y="195676"/>
                  </a:lnTo>
                  <a:lnTo>
                    <a:pt x="81258" y="195055"/>
                  </a:lnTo>
                  <a:lnTo>
                    <a:pt x="81189" y="194649"/>
                  </a:lnTo>
                  <a:lnTo>
                    <a:pt x="81027" y="194333"/>
                  </a:lnTo>
                  <a:lnTo>
                    <a:pt x="80662" y="193942"/>
                  </a:lnTo>
                  <a:lnTo>
                    <a:pt x="79625" y="193295"/>
                  </a:lnTo>
                  <a:lnTo>
                    <a:pt x="79298" y="193340"/>
                  </a:lnTo>
                  <a:lnTo>
                    <a:pt x="78449" y="193084"/>
                  </a:lnTo>
                  <a:lnTo>
                    <a:pt x="77611" y="192210"/>
                  </a:lnTo>
                  <a:lnTo>
                    <a:pt x="76348" y="191442"/>
                  </a:lnTo>
                  <a:lnTo>
                    <a:pt x="74880" y="192104"/>
                  </a:lnTo>
                  <a:lnTo>
                    <a:pt x="73651" y="192937"/>
                  </a:lnTo>
                  <a:lnTo>
                    <a:pt x="72733" y="192974"/>
                  </a:lnTo>
                  <a:lnTo>
                    <a:pt x="72291" y="193302"/>
                  </a:lnTo>
                  <a:lnTo>
                    <a:pt x="71914" y="193298"/>
                  </a:lnTo>
                  <a:lnTo>
                    <a:pt x="71234" y="193104"/>
                  </a:lnTo>
                  <a:lnTo>
                    <a:pt x="70835" y="193391"/>
                  </a:lnTo>
                  <a:lnTo>
                    <a:pt x="70474" y="194414"/>
                  </a:lnTo>
                  <a:lnTo>
                    <a:pt x="70216" y="195992"/>
                  </a:lnTo>
                  <a:lnTo>
                    <a:pt x="70239" y="197120"/>
                  </a:lnTo>
                  <a:lnTo>
                    <a:pt x="70447" y="197771"/>
                  </a:lnTo>
                  <a:lnTo>
                    <a:pt x="70450" y="198154"/>
                  </a:lnTo>
                  <a:lnTo>
                    <a:pt x="70297" y="198675"/>
                  </a:lnTo>
                  <a:lnTo>
                    <a:pt x="69805" y="199639"/>
                  </a:lnTo>
                  <a:lnTo>
                    <a:pt x="69725" y="199963"/>
                  </a:lnTo>
                  <a:lnTo>
                    <a:pt x="69763" y="200190"/>
                  </a:lnTo>
                  <a:lnTo>
                    <a:pt x="70450" y="201552"/>
                  </a:lnTo>
                  <a:lnTo>
                    <a:pt x="71068" y="202364"/>
                  </a:lnTo>
                  <a:lnTo>
                    <a:pt x="71294" y="202795"/>
                  </a:lnTo>
                  <a:lnTo>
                    <a:pt x="71302" y="203365"/>
                  </a:lnTo>
                  <a:lnTo>
                    <a:pt x="70968" y="203782"/>
                  </a:lnTo>
                  <a:lnTo>
                    <a:pt x="70468" y="204906"/>
                  </a:lnTo>
                  <a:lnTo>
                    <a:pt x="70300" y="205982"/>
                  </a:lnTo>
                  <a:lnTo>
                    <a:pt x="69877" y="205885"/>
                  </a:lnTo>
                  <a:lnTo>
                    <a:pt x="68953" y="205055"/>
                  </a:lnTo>
                  <a:lnTo>
                    <a:pt x="68166" y="204895"/>
                  </a:lnTo>
                  <a:lnTo>
                    <a:pt x="67322" y="204899"/>
                  </a:lnTo>
                  <a:lnTo>
                    <a:pt x="66992" y="204977"/>
                  </a:lnTo>
                  <a:lnTo>
                    <a:pt x="66497" y="205260"/>
                  </a:lnTo>
                  <a:lnTo>
                    <a:pt x="66132" y="205859"/>
                  </a:lnTo>
                  <a:lnTo>
                    <a:pt x="65760" y="205781"/>
                  </a:lnTo>
                  <a:lnTo>
                    <a:pt x="65284" y="205834"/>
                  </a:lnTo>
                  <a:lnTo>
                    <a:pt x="64855" y="205904"/>
                  </a:lnTo>
                  <a:lnTo>
                    <a:pt x="64548" y="206046"/>
                  </a:lnTo>
                  <a:lnTo>
                    <a:pt x="64252" y="205979"/>
                  </a:lnTo>
                  <a:lnTo>
                    <a:pt x="63335" y="205492"/>
                  </a:lnTo>
                  <a:lnTo>
                    <a:pt x="62430" y="205507"/>
                  </a:lnTo>
                  <a:lnTo>
                    <a:pt x="62273" y="206054"/>
                  </a:lnTo>
                  <a:lnTo>
                    <a:pt x="61175" y="206424"/>
                  </a:lnTo>
                  <a:lnTo>
                    <a:pt x="60587" y="206714"/>
                  </a:lnTo>
                  <a:lnTo>
                    <a:pt x="60337" y="207383"/>
                  </a:lnTo>
                  <a:lnTo>
                    <a:pt x="60233" y="207945"/>
                  </a:lnTo>
                  <a:lnTo>
                    <a:pt x="60375" y="208355"/>
                  </a:lnTo>
                  <a:lnTo>
                    <a:pt x="60363" y="208887"/>
                  </a:lnTo>
                  <a:lnTo>
                    <a:pt x="59884" y="209356"/>
                  </a:lnTo>
                  <a:lnTo>
                    <a:pt x="59404" y="209679"/>
                  </a:lnTo>
                  <a:lnTo>
                    <a:pt x="58533" y="209307"/>
                  </a:lnTo>
                  <a:lnTo>
                    <a:pt x="58023" y="208897"/>
                  </a:lnTo>
                  <a:lnTo>
                    <a:pt x="57475" y="208725"/>
                  </a:lnTo>
                  <a:lnTo>
                    <a:pt x="57183" y="208696"/>
                  </a:lnTo>
                  <a:lnTo>
                    <a:pt x="56639" y="208941"/>
                  </a:lnTo>
                  <a:lnTo>
                    <a:pt x="56136" y="208215"/>
                  </a:lnTo>
                  <a:lnTo>
                    <a:pt x="55181" y="207199"/>
                  </a:lnTo>
                  <a:lnTo>
                    <a:pt x="54571" y="206257"/>
                  </a:lnTo>
                  <a:lnTo>
                    <a:pt x="55174" y="206124"/>
                  </a:lnTo>
                  <a:lnTo>
                    <a:pt x="55028" y="205815"/>
                  </a:lnTo>
                  <a:lnTo>
                    <a:pt x="54272" y="205424"/>
                  </a:lnTo>
                  <a:lnTo>
                    <a:pt x="53224" y="204028"/>
                  </a:lnTo>
                  <a:lnTo>
                    <a:pt x="53071" y="204013"/>
                  </a:lnTo>
                  <a:lnTo>
                    <a:pt x="52092" y="204479"/>
                  </a:lnTo>
                  <a:lnTo>
                    <a:pt x="51267" y="204520"/>
                  </a:lnTo>
                  <a:lnTo>
                    <a:pt x="51087" y="204769"/>
                  </a:lnTo>
                  <a:lnTo>
                    <a:pt x="51068" y="205130"/>
                  </a:lnTo>
                  <a:lnTo>
                    <a:pt x="51279" y="205219"/>
                  </a:lnTo>
                  <a:lnTo>
                    <a:pt x="51287" y="205349"/>
                  </a:lnTo>
                  <a:lnTo>
                    <a:pt x="50642" y="205971"/>
                  </a:lnTo>
                  <a:lnTo>
                    <a:pt x="50301" y="205677"/>
                  </a:lnTo>
                  <a:lnTo>
                    <a:pt x="49886" y="205082"/>
                  </a:lnTo>
                  <a:lnTo>
                    <a:pt x="49821" y="204885"/>
                  </a:lnTo>
                  <a:lnTo>
                    <a:pt x="49917" y="204613"/>
                  </a:lnTo>
                  <a:lnTo>
                    <a:pt x="48512" y="204174"/>
                  </a:lnTo>
                  <a:lnTo>
                    <a:pt x="47538" y="204811"/>
                  </a:lnTo>
                  <a:lnTo>
                    <a:pt x="47100" y="205489"/>
                  </a:lnTo>
                  <a:lnTo>
                    <a:pt x="45334" y="203959"/>
                  </a:lnTo>
                  <a:lnTo>
                    <a:pt x="44516" y="202637"/>
                  </a:lnTo>
                  <a:lnTo>
                    <a:pt x="44524" y="202038"/>
                  </a:lnTo>
                  <a:lnTo>
                    <a:pt x="44325" y="201479"/>
                  </a:lnTo>
                  <a:lnTo>
                    <a:pt x="44103" y="201189"/>
                  </a:lnTo>
                  <a:lnTo>
                    <a:pt x="42967" y="200172"/>
                  </a:lnTo>
                  <a:lnTo>
                    <a:pt x="42864" y="199651"/>
                  </a:lnTo>
                  <a:lnTo>
                    <a:pt x="42331" y="199074"/>
                  </a:lnTo>
                  <a:lnTo>
                    <a:pt x="42000" y="198821"/>
                  </a:lnTo>
                  <a:lnTo>
                    <a:pt x="41709" y="198397"/>
                  </a:lnTo>
                  <a:lnTo>
                    <a:pt x="41237" y="198084"/>
                  </a:lnTo>
                  <a:lnTo>
                    <a:pt x="40680" y="197965"/>
                  </a:lnTo>
                  <a:lnTo>
                    <a:pt x="40638" y="198121"/>
                  </a:lnTo>
                  <a:lnTo>
                    <a:pt x="40968" y="198854"/>
                  </a:lnTo>
                  <a:lnTo>
                    <a:pt x="40023" y="199326"/>
                  </a:lnTo>
                  <a:lnTo>
                    <a:pt x="38553" y="198723"/>
                  </a:lnTo>
                  <a:lnTo>
                    <a:pt x="37520" y="197811"/>
                  </a:lnTo>
                  <a:lnTo>
                    <a:pt x="36848" y="197566"/>
                  </a:lnTo>
                  <a:lnTo>
                    <a:pt x="36549" y="197711"/>
                  </a:lnTo>
                  <a:lnTo>
                    <a:pt x="36284" y="197663"/>
                  </a:lnTo>
                  <a:lnTo>
                    <a:pt x="35811" y="196907"/>
                  </a:lnTo>
                  <a:lnTo>
                    <a:pt x="35750" y="196535"/>
                  </a:lnTo>
                  <a:lnTo>
                    <a:pt x="35454" y="196170"/>
                  </a:lnTo>
                  <a:lnTo>
                    <a:pt x="34751" y="195891"/>
                  </a:lnTo>
                  <a:lnTo>
                    <a:pt x="33304" y="195490"/>
                  </a:lnTo>
                  <a:lnTo>
                    <a:pt x="33142" y="195356"/>
                  </a:lnTo>
                  <a:lnTo>
                    <a:pt x="31882" y="195342"/>
                  </a:lnTo>
                  <a:lnTo>
                    <a:pt x="31114" y="194974"/>
                  </a:lnTo>
                  <a:lnTo>
                    <a:pt x="29335" y="193832"/>
                  </a:lnTo>
                  <a:lnTo>
                    <a:pt x="28656" y="193051"/>
                  </a:lnTo>
                  <a:lnTo>
                    <a:pt x="27325" y="190884"/>
                  </a:lnTo>
                  <a:lnTo>
                    <a:pt x="26914" y="190687"/>
                  </a:lnTo>
                  <a:lnTo>
                    <a:pt x="26599" y="190411"/>
                  </a:lnTo>
                  <a:lnTo>
                    <a:pt x="26180" y="189853"/>
                  </a:lnTo>
                  <a:lnTo>
                    <a:pt x="25524" y="188558"/>
                  </a:lnTo>
                  <a:lnTo>
                    <a:pt x="25505" y="187910"/>
                  </a:lnTo>
                  <a:lnTo>
                    <a:pt x="25405" y="187776"/>
                  </a:lnTo>
                  <a:lnTo>
                    <a:pt x="23249" y="186551"/>
                  </a:lnTo>
                  <a:lnTo>
                    <a:pt x="21412" y="185386"/>
                  </a:lnTo>
                  <a:lnTo>
                    <a:pt x="21316" y="185230"/>
                  </a:lnTo>
                  <a:lnTo>
                    <a:pt x="21236" y="184050"/>
                  </a:lnTo>
                  <a:lnTo>
                    <a:pt x="20793" y="183890"/>
                  </a:lnTo>
                  <a:lnTo>
                    <a:pt x="20371" y="184166"/>
                  </a:lnTo>
                  <a:lnTo>
                    <a:pt x="19291" y="184616"/>
                  </a:lnTo>
                  <a:lnTo>
                    <a:pt x="19071" y="184639"/>
                  </a:lnTo>
                  <a:lnTo>
                    <a:pt x="18291" y="184397"/>
                  </a:lnTo>
                  <a:lnTo>
                    <a:pt x="17707" y="183925"/>
                  </a:lnTo>
                  <a:lnTo>
                    <a:pt x="16934" y="183743"/>
                  </a:lnTo>
                  <a:lnTo>
                    <a:pt x="16688" y="183757"/>
                  </a:lnTo>
                  <a:lnTo>
                    <a:pt x="15186" y="183961"/>
                  </a:lnTo>
                  <a:lnTo>
                    <a:pt x="14114" y="184758"/>
                  </a:lnTo>
                  <a:lnTo>
                    <a:pt x="14032" y="184892"/>
                  </a:lnTo>
                  <a:lnTo>
                    <a:pt x="14016" y="176376"/>
                  </a:lnTo>
                  <a:lnTo>
                    <a:pt x="24622" y="176408"/>
                  </a:lnTo>
                  <a:lnTo>
                    <a:pt x="24507" y="169120"/>
                  </a:lnTo>
                  <a:lnTo>
                    <a:pt x="24574" y="168035"/>
                  </a:lnTo>
                  <a:lnTo>
                    <a:pt x="24584" y="162741"/>
                  </a:lnTo>
                  <a:lnTo>
                    <a:pt x="23897" y="162718"/>
                  </a:lnTo>
                  <a:lnTo>
                    <a:pt x="23911" y="154500"/>
                  </a:lnTo>
                  <a:lnTo>
                    <a:pt x="23896" y="148330"/>
                  </a:lnTo>
                  <a:lnTo>
                    <a:pt x="23860" y="141835"/>
                  </a:lnTo>
                  <a:lnTo>
                    <a:pt x="23856" y="136579"/>
                  </a:lnTo>
                  <a:lnTo>
                    <a:pt x="23762" y="136276"/>
                  </a:lnTo>
                  <a:lnTo>
                    <a:pt x="23784" y="134636"/>
                  </a:lnTo>
                  <a:lnTo>
                    <a:pt x="23807" y="131339"/>
                  </a:lnTo>
                  <a:lnTo>
                    <a:pt x="23812" y="130653"/>
                  </a:lnTo>
                  <a:lnTo>
                    <a:pt x="23823" y="126579"/>
                  </a:lnTo>
                  <a:lnTo>
                    <a:pt x="21001" y="126571"/>
                  </a:lnTo>
                  <a:lnTo>
                    <a:pt x="20772" y="126571"/>
                  </a:lnTo>
                  <a:lnTo>
                    <a:pt x="16293" y="126448"/>
                  </a:lnTo>
                  <a:lnTo>
                    <a:pt x="16264" y="126599"/>
                  </a:lnTo>
                  <a:lnTo>
                    <a:pt x="15608" y="126598"/>
                  </a:lnTo>
                  <a:lnTo>
                    <a:pt x="15698" y="125973"/>
                  </a:lnTo>
                  <a:lnTo>
                    <a:pt x="15663" y="125694"/>
                  </a:lnTo>
                  <a:lnTo>
                    <a:pt x="15771" y="125225"/>
                  </a:lnTo>
                  <a:lnTo>
                    <a:pt x="15960" y="124912"/>
                  </a:lnTo>
                  <a:lnTo>
                    <a:pt x="16493" y="124350"/>
                  </a:lnTo>
                  <a:lnTo>
                    <a:pt x="16338" y="124067"/>
                  </a:lnTo>
                  <a:lnTo>
                    <a:pt x="16153" y="123960"/>
                  </a:lnTo>
                  <a:lnTo>
                    <a:pt x="14514" y="123544"/>
                  </a:lnTo>
                  <a:lnTo>
                    <a:pt x="14425" y="123131"/>
                  </a:lnTo>
                  <a:lnTo>
                    <a:pt x="14062" y="122419"/>
                  </a:lnTo>
                  <a:lnTo>
                    <a:pt x="13656" y="122092"/>
                  </a:lnTo>
                  <a:lnTo>
                    <a:pt x="13369" y="121984"/>
                  </a:lnTo>
                  <a:lnTo>
                    <a:pt x="13010" y="121995"/>
                  </a:lnTo>
                  <a:lnTo>
                    <a:pt x="12766" y="121709"/>
                  </a:lnTo>
                  <a:lnTo>
                    <a:pt x="12471" y="121087"/>
                  </a:lnTo>
                  <a:lnTo>
                    <a:pt x="12161" y="120696"/>
                  </a:lnTo>
                  <a:lnTo>
                    <a:pt x="11330" y="120048"/>
                  </a:lnTo>
                  <a:lnTo>
                    <a:pt x="10046" y="119832"/>
                  </a:lnTo>
                  <a:lnTo>
                    <a:pt x="9068" y="119132"/>
                  </a:lnTo>
                  <a:lnTo>
                    <a:pt x="8168" y="118362"/>
                  </a:lnTo>
                  <a:lnTo>
                    <a:pt x="7619" y="117773"/>
                  </a:lnTo>
                  <a:lnTo>
                    <a:pt x="7441" y="117543"/>
                  </a:lnTo>
                  <a:lnTo>
                    <a:pt x="7604" y="117093"/>
                  </a:lnTo>
                  <a:lnTo>
                    <a:pt x="7848" y="115958"/>
                  </a:lnTo>
                  <a:lnTo>
                    <a:pt x="7991" y="114857"/>
                  </a:lnTo>
                  <a:lnTo>
                    <a:pt x="7972" y="114637"/>
                  </a:lnTo>
                  <a:lnTo>
                    <a:pt x="7601" y="114302"/>
                  </a:lnTo>
                  <a:lnTo>
                    <a:pt x="7597" y="113223"/>
                  </a:lnTo>
                  <a:lnTo>
                    <a:pt x="7876" y="112326"/>
                  </a:lnTo>
                  <a:lnTo>
                    <a:pt x="8259" y="111947"/>
                  </a:lnTo>
                  <a:lnTo>
                    <a:pt x="8332" y="111787"/>
                  </a:lnTo>
                  <a:lnTo>
                    <a:pt x="8720" y="110600"/>
                  </a:lnTo>
                  <a:lnTo>
                    <a:pt x="8751" y="110053"/>
                  </a:lnTo>
                  <a:lnTo>
                    <a:pt x="8616" y="109581"/>
                  </a:lnTo>
                  <a:lnTo>
                    <a:pt x="9541" y="108956"/>
                  </a:lnTo>
                  <a:lnTo>
                    <a:pt x="10551" y="108848"/>
                  </a:lnTo>
                  <a:lnTo>
                    <a:pt x="10686" y="108923"/>
                  </a:lnTo>
                  <a:lnTo>
                    <a:pt x="10922" y="108852"/>
                  </a:lnTo>
                  <a:lnTo>
                    <a:pt x="11449" y="108406"/>
                  </a:lnTo>
                  <a:lnTo>
                    <a:pt x="11662" y="108086"/>
                  </a:lnTo>
                  <a:lnTo>
                    <a:pt x="12023" y="106866"/>
                  </a:lnTo>
                  <a:lnTo>
                    <a:pt x="13045" y="106014"/>
                  </a:lnTo>
                  <a:lnTo>
                    <a:pt x="13850" y="105627"/>
                  </a:lnTo>
                  <a:lnTo>
                    <a:pt x="14260" y="105679"/>
                  </a:lnTo>
                  <a:lnTo>
                    <a:pt x="15019" y="105526"/>
                  </a:lnTo>
                  <a:lnTo>
                    <a:pt x="15113" y="105381"/>
                  </a:lnTo>
                  <a:lnTo>
                    <a:pt x="14198" y="105366"/>
                  </a:lnTo>
                  <a:lnTo>
                    <a:pt x="14031" y="104637"/>
                  </a:lnTo>
                  <a:lnTo>
                    <a:pt x="14043" y="104340"/>
                  </a:lnTo>
                  <a:lnTo>
                    <a:pt x="14356" y="103960"/>
                  </a:lnTo>
                  <a:lnTo>
                    <a:pt x="14243" y="103524"/>
                  </a:lnTo>
                  <a:lnTo>
                    <a:pt x="13492" y="102226"/>
                  </a:lnTo>
                  <a:lnTo>
                    <a:pt x="12651" y="101525"/>
                  </a:lnTo>
                  <a:lnTo>
                    <a:pt x="12015" y="101361"/>
                  </a:lnTo>
                  <a:lnTo>
                    <a:pt x="11563" y="100594"/>
                  </a:lnTo>
                  <a:lnTo>
                    <a:pt x="10893" y="99995"/>
                  </a:lnTo>
                  <a:lnTo>
                    <a:pt x="10227" y="98715"/>
                  </a:lnTo>
                  <a:lnTo>
                    <a:pt x="9937" y="97870"/>
                  </a:lnTo>
                  <a:lnTo>
                    <a:pt x="9744" y="97107"/>
                  </a:lnTo>
                  <a:lnTo>
                    <a:pt x="9721" y="96449"/>
                  </a:lnTo>
                  <a:lnTo>
                    <a:pt x="9318" y="96128"/>
                  </a:lnTo>
                  <a:lnTo>
                    <a:pt x="8528" y="96024"/>
                  </a:lnTo>
                  <a:lnTo>
                    <a:pt x="7683" y="96098"/>
                  </a:lnTo>
                  <a:lnTo>
                    <a:pt x="7094" y="95536"/>
                  </a:lnTo>
                  <a:lnTo>
                    <a:pt x="7083" y="94640"/>
                  </a:lnTo>
                  <a:lnTo>
                    <a:pt x="6475" y="93914"/>
                  </a:lnTo>
                  <a:lnTo>
                    <a:pt x="6762" y="93125"/>
                  </a:lnTo>
                  <a:lnTo>
                    <a:pt x="6986" y="93017"/>
                  </a:lnTo>
                  <a:lnTo>
                    <a:pt x="7331" y="92608"/>
                  </a:lnTo>
                  <a:lnTo>
                    <a:pt x="7428" y="92225"/>
                  </a:lnTo>
                  <a:lnTo>
                    <a:pt x="6192" y="92370"/>
                  </a:lnTo>
                  <a:lnTo>
                    <a:pt x="5060" y="92024"/>
                  </a:lnTo>
                  <a:lnTo>
                    <a:pt x="3122" y="92016"/>
                  </a:lnTo>
                  <a:lnTo>
                    <a:pt x="2773" y="91920"/>
                  </a:lnTo>
                  <a:lnTo>
                    <a:pt x="2761" y="91511"/>
                  </a:lnTo>
                  <a:lnTo>
                    <a:pt x="3114" y="91302"/>
                  </a:lnTo>
                  <a:lnTo>
                    <a:pt x="3909" y="90506"/>
                  </a:lnTo>
                  <a:lnTo>
                    <a:pt x="4475" y="89077"/>
                  </a:lnTo>
                  <a:lnTo>
                    <a:pt x="4867" y="88820"/>
                  </a:lnTo>
                  <a:lnTo>
                    <a:pt x="5421" y="88805"/>
                  </a:lnTo>
                  <a:lnTo>
                    <a:pt x="5847" y="88467"/>
                  </a:lnTo>
                  <a:lnTo>
                    <a:pt x="6030" y="88121"/>
                  </a:lnTo>
                  <a:lnTo>
                    <a:pt x="7034" y="86938"/>
                  </a:lnTo>
                  <a:lnTo>
                    <a:pt x="7209" y="86335"/>
                  </a:lnTo>
                  <a:lnTo>
                    <a:pt x="7147" y="86116"/>
                  </a:lnTo>
                  <a:lnTo>
                    <a:pt x="6550" y="85119"/>
                  </a:lnTo>
                  <a:lnTo>
                    <a:pt x="6523" y="84914"/>
                  </a:lnTo>
                  <a:lnTo>
                    <a:pt x="6736" y="83805"/>
                  </a:lnTo>
                  <a:lnTo>
                    <a:pt x="7423" y="83779"/>
                  </a:lnTo>
                  <a:lnTo>
                    <a:pt x="8063" y="83869"/>
                  </a:lnTo>
                  <a:lnTo>
                    <a:pt x="8679" y="83824"/>
                  </a:lnTo>
                  <a:lnTo>
                    <a:pt x="8245" y="82005"/>
                  </a:lnTo>
                  <a:lnTo>
                    <a:pt x="7789" y="81336"/>
                  </a:lnTo>
                  <a:lnTo>
                    <a:pt x="7063" y="80811"/>
                  </a:lnTo>
                  <a:lnTo>
                    <a:pt x="6632" y="80331"/>
                  </a:lnTo>
                  <a:lnTo>
                    <a:pt x="6458" y="79740"/>
                  </a:lnTo>
                  <a:lnTo>
                    <a:pt x="5306" y="78188"/>
                  </a:lnTo>
                  <a:lnTo>
                    <a:pt x="5154" y="77552"/>
                  </a:lnTo>
                  <a:lnTo>
                    <a:pt x="4867" y="77232"/>
                  </a:lnTo>
                  <a:lnTo>
                    <a:pt x="3400" y="77220"/>
                  </a:lnTo>
                  <a:lnTo>
                    <a:pt x="2791" y="77049"/>
                  </a:lnTo>
                  <a:lnTo>
                    <a:pt x="2729" y="77827"/>
                  </a:lnTo>
                  <a:lnTo>
                    <a:pt x="1273" y="77891"/>
                  </a:lnTo>
                  <a:lnTo>
                    <a:pt x="98" y="78308"/>
                  </a:lnTo>
                  <a:lnTo>
                    <a:pt x="276" y="76790"/>
                  </a:lnTo>
                  <a:lnTo>
                    <a:pt x="0" y="75692"/>
                  </a:lnTo>
                  <a:lnTo>
                    <a:pt x="26" y="75104"/>
                  </a:lnTo>
                  <a:lnTo>
                    <a:pt x="333" y="74974"/>
                  </a:lnTo>
                  <a:lnTo>
                    <a:pt x="801" y="73806"/>
                  </a:lnTo>
                  <a:lnTo>
                    <a:pt x="953" y="72645"/>
                  </a:lnTo>
                  <a:lnTo>
                    <a:pt x="732" y="72302"/>
                  </a:lnTo>
                  <a:lnTo>
                    <a:pt x="872" y="71607"/>
                  </a:lnTo>
                  <a:lnTo>
                    <a:pt x="1318" y="70807"/>
                  </a:lnTo>
                  <a:lnTo>
                    <a:pt x="1706" y="69434"/>
                  </a:lnTo>
                  <a:lnTo>
                    <a:pt x="1477" y="69184"/>
                  </a:lnTo>
                  <a:lnTo>
                    <a:pt x="1744" y="68210"/>
                  </a:lnTo>
                  <a:lnTo>
                    <a:pt x="1973" y="67946"/>
                  </a:lnTo>
                  <a:lnTo>
                    <a:pt x="2117" y="67882"/>
                  </a:lnTo>
                  <a:lnTo>
                    <a:pt x="2673" y="67845"/>
                  </a:lnTo>
                  <a:lnTo>
                    <a:pt x="2979" y="67674"/>
                  </a:lnTo>
                  <a:lnTo>
                    <a:pt x="3682" y="66796"/>
                  </a:lnTo>
                  <a:lnTo>
                    <a:pt x="3985" y="66182"/>
                  </a:lnTo>
                  <a:lnTo>
                    <a:pt x="4397" y="65795"/>
                  </a:lnTo>
                  <a:lnTo>
                    <a:pt x="4922" y="65653"/>
                  </a:lnTo>
                  <a:lnTo>
                    <a:pt x="6457" y="64254"/>
                  </a:lnTo>
                  <a:lnTo>
                    <a:pt x="6674" y="63864"/>
                  </a:lnTo>
                  <a:lnTo>
                    <a:pt x="6457" y="63570"/>
                  </a:lnTo>
                  <a:lnTo>
                    <a:pt x="6554" y="62394"/>
                  </a:lnTo>
                  <a:lnTo>
                    <a:pt x="6787" y="62249"/>
                  </a:lnTo>
                  <a:lnTo>
                    <a:pt x="7316" y="61611"/>
                  </a:lnTo>
                  <a:lnTo>
                    <a:pt x="7286" y="61360"/>
                  </a:lnTo>
                  <a:lnTo>
                    <a:pt x="7021" y="60728"/>
                  </a:lnTo>
                  <a:lnTo>
                    <a:pt x="6749" y="60345"/>
                  </a:lnTo>
                  <a:lnTo>
                    <a:pt x="6889" y="59851"/>
                  </a:lnTo>
                  <a:lnTo>
                    <a:pt x="6679" y="59474"/>
                  </a:lnTo>
                  <a:lnTo>
                    <a:pt x="6687" y="59299"/>
                  </a:lnTo>
                  <a:lnTo>
                    <a:pt x="7131" y="58782"/>
                  </a:lnTo>
                  <a:lnTo>
                    <a:pt x="7718" y="58432"/>
                  </a:lnTo>
                  <a:lnTo>
                    <a:pt x="8329" y="57119"/>
                  </a:lnTo>
                  <a:lnTo>
                    <a:pt x="8792" y="56732"/>
                  </a:lnTo>
                  <a:lnTo>
                    <a:pt x="9519" y="55959"/>
                  </a:lnTo>
                  <a:lnTo>
                    <a:pt x="9566" y="55817"/>
                  </a:lnTo>
                  <a:lnTo>
                    <a:pt x="9543" y="55512"/>
                  </a:lnTo>
                  <a:lnTo>
                    <a:pt x="9671" y="54962"/>
                  </a:lnTo>
                  <a:lnTo>
                    <a:pt x="10115" y="54218"/>
                  </a:lnTo>
                  <a:lnTo>
                    <a:pt x="10391" y="53891"/>
                  </a:lnTo>
                  <a:lnTo>
                    <a:pt x="10567" y="52763"/>
                  </a:lnTo>
                  <a:lnTo>
                    <a:pt x="10910" y="51867"/>
                  </a:lnTo>
                  <a:lnTo>
                    <a:pt x="10945" y="50807"/>
                  </a:lnTo>
                  <a:lnTo>
                    <a:pt x="11693" y="49888"/>
                  </a:lnTo>
                  <a:lnTo>
                    <a:pt x="12331" y="49550"/>
                  </a:lnTo>
                  <a:lnTo>
                    <a:pt x="13270" y="48850"/>
                  </a:lnTo>
                  <a:lnTo>
                    <a:pt x="13231" y="48456"/>
                  </a:lnTo>
                  <a:lnTo>
                    <a:pt x="12853" y="48051"/>
                  </a:lnTo>
                  <a:lnTo>
                    <a:pt x="12732" y="47597"/>
                  </a:lnTo>
                  <a:lnTo>
                    <a:pt x="12926" y="47202"/>
                  </a:lnTo>
                  <a:lnTo>
                    <a:pt x="13011" y="46313"/>
                  </a:lnTo>
                  <a:lnTo>
                    <a:pt x="12909" y="44881"/>
                  </a:lnTo>
                  <a:lnTo>
                    <a:pt x="12745" y="43687"/>
                  </a:lnTo>
                  <a:lnTo>
                    <a:pt x="12394" y="43061"/>
                  </a:lnTo>
                  <a:lnTo>
                    <a:pt x="12246" y="42916"/>
                  </a:lnTo>
                  <a:lnTo>
                    <a:pt x="11651" y="42681"/>
                  </a:lnTo>
                  <a:lnTo>
                    <a:pt x="11405" y="42510"/>
                  </a:lnTo>
                  <a:lnTo>
                    <a:pt x="11281" y="42290"/>
                  </a:lnTo>
                  <a:lnTo>
                    <a:pt x="11293" y="42004"/>
                  </a:lnTo>
                  <a:lnTo>
                    <a:pt x="11375" y="41695"/>
                  </a:lnTo>
                  <a:lnTo>
                    <a:pt x="11943" y="41603"/>
                  </a:lnTo>
                  <a:lnTo>
                    <a:pt x="12102" y="41229"/>
                  </a:lnTo>
                  <a:lnTo>
                    <a:pt x="12085" y="41064"/>
                  </a:lnTo>
                  <a:lnTo>
                    <a:pt x="11909" y="40844"/>
                  </a:lnTo>
                  <a:lnTo>
                    <a:pt x="11368" y="40687"/>
                  </a:lnTo>
                  <a:lnTo>
                    <a:pt x="11556" y="39114"/>
                  </a:lnTo>
                  <a:lnTo>
                    <a:pt x="11689" y="38567"/>
                  </a:lnTo>
                  <a:lnTo>
                    <a:pt x="11970" y="38028"/>
                  </a:lnTo>
                  <a:lnTo>
                    <a:pt x="12127" y="36692"/>
                  </a:lnTo>
                  <a:lnTo>
                    <a:pt x="12202" y="35412"/>
                  </a:lnTo>
                  <a:lnTo>
                    <a:pt x="12066" y="34910"/>
                  </a:lnTo>
                  <a:lnTo>
                    <a:pt x="11836" y="34396"/>
                  </a:lnTo>
                  <a:lnTo>
                    <a:pt x="11821" y="34102"/>
                  </a:lnTo>
                  <a:lnTo>
                    <a:pt x="11918" y="33916"/>
                  </a:lnTo>
                  <a:lnTo>
                    <a:pt x="12316" y="33712"/>
                  </a:lnTo>
                  <a:lnTo>
                    <a:pt x="12554" y="33024"/>
                  </a:lnTo>
                  <a:lnTo>
                    <a:pt x="12795" y="31919"/>
                  </a:lnTo>
                  <a:lnTo>
                    <a:pt x="12470" y="30916"/>
                  </a:lnTo>
                  <a:lnTo>
                    <a:pt x="11895" y="27856"/>
                  </a:lnTo>
                  <a:lnTo>
                    <a:pt x="10972" y="26851"/>
                  </a:lnTo>
                  <a:lnTo>
                    <a:pt x="11081" y="26055"/>
                  </a:lnTo>
                  <a:lnTo>
                    <a:pt x="12041" y="25661"/>
                  </a:lnTo>
                  <a:lnTo>
                    <a:pt x="12470" y="25680"/>
                  </a:lnTo>
                  <a:lnTo>
                    <a:pt x="12970" y="25869"/>
                  </a:lnTo>
                  <a:lnTo>
                    <a:pt x="13543" y="25456"/>
                  </a:lnTo>
                  <a:lnTo>
                    <a:pt x="13812" y="25344"/>
                  </a:lnTo>
                  <a:lnTo>
                    <a:pt x="14245" y="25396"/>
                  </a:lnTo>
                  <a:lnTo>
                    <a:pt x="15021" y="25853"/>
                  </a:lnTo>
                  <a:lnTo>
                    <a:pt x="15852" y="25879"/>
                  </a:lnTo>
                  <a:lnTo>
                    <a:pt x="16207" y="25816"/>
                  </a:lnTo>
                  <a:lnTo>
                    <a:pt x="16589" y="25533"/>
                  </a:lnTo>
                  <a:lnTo>
                    <a:pt x="16768" y="24684"/>
                  </a:lnTo>
                  <a:lnTo>
                    <a:pt x="16729" y="24476"/>
                  </a:lnTo>
                  <a:lnTo>
                    <a:pt x="15944" y="23773"/>
                  </a:lnTo>
                  <a:lnTo>
                    <a:pt x="15301" y="23334"/>
                  </a:lnTo>
                  <a:lnTo>
                    <a:pt x="14734" y="22706"/>
                  </a:lnTo>
                  <a:lnTo>
                    <a:pt x="13411" y="21554"/>
                  </a:lnTo>
                  <a:lnTo>
                    <a:pt x="13271" y="21223"/>
                  </a:lnTo>
                  <a:lnTo>
                    <a:pt x="13372" y="20319"/>
                  </a:lnTo>
                  <a:lnTo>
                    <a:pt x="13715" y="19570"/>
                  </a:lnTo>
                  <a:lnTo>
                    <a:pt x="13691" y="19284"/>
                  </a:lnTo>
                  <a:lnTo>
                    <a:pt x="13527" y="18748"/>
                  </a:lnTo>
                  <a:lnTo>
                    <a:pt x="13800" y="17877"/>
                  </a:lnTo>
                  <a:lnTo>
                    <a:pt x="13920" y="16962"/>
                  </a:lnTo>
                  <a:lnTo>
                    <a:pt x="14279" y="16207"/>
                  </a:lnTo>
                  <a:lnTo>
                    <a:pt x="15344" y="14573"/>
                  </a:lnTo>
                  <a:lnTo>
                    <a:pt x="15498" y="12738"/>
                  </a:lnTo>
                  <a:lnTo>
                    <a:pt x="14842" y="11552"/>
                  </a:lnTo>
                  <a:lnTo>
                    <a:pt x="14815" y="11154"/>
                  </a:lnTo>
                  <a:lnTo>
                    <a:pt x="15080" y="10816"/>
                  </a:lnTo>
                  <a:lnTo>
                    <a:pt x="15794" y="10149"/>
                  </a:lnTo>
                  <a:lnTo>
                    <a:pt x="16458" y="9334"/>
                  </a:lnTo>
                  <a:lnTo>
                    <a:pt x="16747" y="8873"/>
                  </a:lnTo>
                  <a:lnTo>
                    <a:pt x="17645" y="7942"/>
                  </a:lnTo>
                  <a:lnTo>
                    <a:pt x="19024" y="7224"/>
                  </a:lnTo>
                  <a:lnTo>
                    <a:pt x="19481" y="6815"/>
                  </a:lnTo>
                  <a:lnTo>
                    <a:pt x="20383" y="6673"/>
                  </a:lnTo>
                  <a:lnTo>
                    <a:pt x="21614" y="5497"/>
                  </a:lnTo>
                  <a:lnTo>
                    <a:pt x="22126" y="4541"/>
                  </a:lnTo>
                  <a:lnTo>
                    <a:pt x="22098" y="4382"/>
                  </a:lnTo>
                  <a:lnTo>
                    <a:pt x="21692" y="4013"/>
                  </a:lnTo>
                  <a:lnTo>
                    <a:pt x="21571" y="3567"/>
                  </a:lnTo>
                  <a:lnTo>
                    <a:pt x="21590" y="2904"/>
                  </a:lnTo>
                  <a:lnTo>
                    <a:pt x="21794" y="2510"/>
                  </a:lnTo>
                  <a:lnTo>
                    <a:pt x="22006" y="2309"/>
                  </a:lnTo>
                  <a:lnTo>
                    <a:pt x="22497" y="2294"/>
                  </a:lnTo>
                  <a:lnTo>
                    <a:pt x="22849" y="2075"/>
                  </a:lnTo>
                  <a:lnTo>
                    <a:pt x="23115" y="2183"/>
                  </a:lnTo>
                  <a:lnTo>
                    <a:pt x="23814" y="1666"/>
                  </a:lnTo>
                  <a:lnTo>
                    <a:pt x="24726" y="31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39" name="pg1120">
              <a:extLst>
                <a:ext uri="{FF2B5EF4-FFF2-40B4-BE49-F238E27FC236}">
                  <a16:creationId xmlns:a16="http://schemas.microsoft.com/office/drawing/2014/main" id="{06E85F10-295E-D444-B44C-20B0D4BA84DC}"/>
                </a:ext>
              </a:extLst>
            </p:cNvPr>
            <p:cNvSpPr/>
            <p:nvPr/>
          </p:nvSpPr>
          <p:spPr>
            <a:xfrm>
              <a:off x="3231434" y="2819572"/>
              <a:ext cx="185810" cy="162387"/>
            </a:xfrm>
            <a:custGeom>
              <a:avLst/>
              <a:gdLst/>
              <a:ahLst/>
              <a:cxnLst/>
              <a:rect l="0" t="0" r="0" b="0"/>
              <a:pathLst>
                <a:path w="185810" h="162387">
                  <a:moveTo>
                    <a:pt x="118896" y="6"/>
                  </a:moveTo>
                  <a:lnTo>
                    <a:pt x="121564" y="3"/>
                  </a:lnTo>
                  <a:lnTo>
                    <a:pt x="121791" y="0"/>
                  </a:lnTo>
                  <a:lnTo>
                    <a:pt x="122333" y="0"/>
                  </a:lnTo>
                  <a:lnTo>
                    <a:pt x="128126" y="3"/>
                  </a:lnTo>
                  <a:lnTo>
                    <a:pt x="133514" y="5"/>
                  </a:lnTo>
                  <a:lnTo>
                    <a:pt x="157100" y="17"/>
                  </a:lnTo>
                  <a:lnTo>
                    <a:pt x="162110" y="20"/>
                  </a:lnTo>
                  <a:lnTo>
                    <a:pt x="162146" y="18431"/>
                  </a:lnTo>
                  <a:lnTo>
                    <a:pt x="162079" y="22816"/>
                  </a:lnTo>
                  <a:lnTo>
                    <a:pt x="162079" y="23193"/>
                  </a:lnTo>
                  <a:lnTo>
                    <a:pt x="162097" y="34939"/>
                  </a:lnTo>
                  <a:lnTo>
                    <a:pt x="164529" y="34953"/>
                  </a:lnTo>
                  <a:lnTo>
                    <a:pt x="164516" y="39550"/>
                  </a:lnTo>
                  <a:lnTo>
                    <a:pt x="166978" y="39599"/>
                  </a:lnTo>
                  <a:lnTo>
                    <a:pt x="166960" y="46636"/>
                  </a:lnTo>
                  <a:lnTo>
                    <a:pt x="169425" y="46704"/>
                  </a:lnTo>
                  <a:lnTo>
                    <a:pt x="169480" y="51197"/>
                  </a:lnTo>
                  <a:lnTo>
                    <a:pt x="166896" y="51222"/>
                  </a:lnTo>
                  <a:lnTo>
                    <a:pt x="164604" y="51355"/>
                  </a:lnTo>
                  <a:lnTo>
                    <a:pt x="164568" y="55971"/>
                  </a:lnTo>
                  <a:lnTo>
                    <a:pt x="164466" y="58394"/>
                  </a:lnTo>
                  <a:lnTo>
                    <a:pt x="166730" y="58260"/>
                  </a:lnTo>
                  <a:lnTo>
                    <a:pt x="169274" y="58276"/>
                  </a:lnTo>
                  <a:lnTo>
                    <a:pt x="169205" y="62272"/>
                  </a:lnTo>
                  <a:lnTo>
                    <a:pt x="169069" y="62417"/>
                  </a:lnTo>
                  <a:lnTo>
                    <a:pt x="168913" y="63184"/>
                  </a:lnTo>
                  <a:lnTo>
                    <a:pt x="169224" y="63527"/>
                  </a:lnTo>
                  <a:lnTo>
                    <a:pt x="169199" y="65417"/>
                  </a:lnTo>
                  <a:lnTo>
                    <a:pt x="169186" y="67770"/>
                  </a:lnTo>
                  <a:lnTo>
                    <a:pt x="169062" y="68183"/>
                  </a:lnTo>
                  <a:lnTo>
                    <a:pt x="168634" y="68648"/>
                  </a:lnTo>
                  <a:lnTo>
                    <a:pt x="168828" y="68991"/>
                  </a:lnTo>
                  <a:lnTo>
                    <a:pt x="169178" y="69091"/>
                  </a:lnTo>
                  <a:lnTo>
                    <a:pt x="169181" y="70141"/>
                  </a:lnTo>
                  <a:lnTo>
                    <a:pt x="171675" y="70156"/>
                  </a:lnTo>
                  <a:lnTo>
                    <a:pt x="174091" y="70151"/>
                  </a:lnTo>
                  <a:lnTo>
                    <a:pt x="174113" y="74864"/>
                  </a:lnTo>
                  <a:lnTo>
                    <a:pt x="177000" y="74848"/>
                  </a:lnTo>
                  <a:lnTo>
                    <a:pt x="176509" y="76037"/>
                  </a:lnTo>
                  <a:lnTo>
                    <a:pt x="174494" y="76081"/>
                  </a:lnTo>
                  <a:lnTo>
                    <a:pt x="174312" y="76160"/>
                  </a:lnTo>
                  <a:lnTo>
                    <a:pt x="174064" y="76479"/>
                  </a:lnTo>
                  <a:lnTo>
                    <a:pt x="174028" y="81969"/>
                  </a:lnTo>
                  <a:lnTo>
                    <a:pt x="175296" y="81952"/>
                  </a:lnTo>
                  <a:lnTo>
                    <a:pt x="176358" y="81741"/>
                  </a:lnTo>
                  <a:lnTo>
                    <a:pt x="176488" y="81757"/>
                  </a:lnTo>
                  <a:lnTo>
                    <a:pt x="176488" y="84327"/>
                  </a:lnTo>
                  <a:lnTo>
                    <a:pt x="175601" y="84334"/>
                  </a:lnTo>
                  <a:lnTo>
                    <a:pt x="175602" y="84598"/>
                  </a:lnTo>
                  <a:lnTo>
                    <a:pt x="175258" y="84685"/>
                  </a:lnTo>
                  <a:lnTo>
                    <a:pt x="174610" y="84539"/>
                  </a:lnTo>
                  <a:lnTo>
                    <a:pt x="173600" y="84604"/>
                  </a:lnTo>
                  <a:lnTo>
                    <a:pt x="173833" y="85059"/>
                  </a:lnTo>
                  <a:lnTo>
                    <a:pt x="173393" y="85173"/>
                  </a:lnTo>
                  <a:lnTo>
                    <a:pt x="173380" y="86214"/>
                  </a:lnTo>
                  <a:lnTo>
                    <a:pt x="175853" y="86979"/>
                  </a:lnTo>
                  <a:lnTo>
                    <a:pt x="175866" y="87304"/>
                  </a:lnTo>
                  <a:lnTo>
                    <a:pt x="174028" y="87304"/>
                  </a:lnTo>
                  <a:lnTo>
                    <a:pt x="174002" y="86735"/>
                  </a:lnTo>
                  <a:lnTo>
                    <a:pt x="170972" y="86718"/>
                  </a:lnTo>
                  <a:lnTo>
                    <a:pt x="170959" y="87206"/>
                  </a:lnTo>
                  <a:lnTo>
                    <a:pt x="171490" y="87662"/>
                  </a:lnTo>
                  <a:lnTo>
                    <a:pt x="171826" y="87824"/>
                  </a:lnTo>
                  <a:lnTo>
                    <a:pt x="172046" y="88508"/>
                  </a:lnTo>
                  <a:lnTo>
                    <a:pt x="172228" y="89906"/>
                  </a:lnTo>
                  <a:lnTo>
                    <a:pt x="172062" y="90582"/>
                  </a:lnTo>
                  <a:lnTo>
                    <a:pt x="171113" y="91324"/>
                  </a:lnTo>
                  <a:lnTo>
                    <a:pt x="170781" y="91415"/>
                  </a:lnTo>
                  <a:lnTo>
                    <a:pt x="170529" y="91212"/>
                  </a:lnTo>
                  <a:lnTo>
                    <a:pt x="170856" y="90752"/>
                  </a:lnTo>
                  <a:lnTo>
                    <a:pt x="170779" y="90416"/>
                  </a:lnTo>
                  <a:lnTo>
                    <a:pt x="169880" y="90286"/>
                  </a:lnTo>
                  <a:lnTo>
                    <a:pt x="169551" y="90320"/>
                  </a:lnTo>
                  <a:lnTo>
                    <a:pt x="169364" y="91150"/>
                  </a:lnTo>
                  <a:lnTo>
                    <a:pt x="169602" y="91480"/>
                  </a:lnTo>
                  <a:lnTo>
                    <a:pt x="170156" y="91774"/>
                  </a:lnTo>
                  <a:lnTo>
                    <a:pt x="170456" y="92027"/>
                  </a:lnTo>
                  <a:lnTo>
                    <a:pt x="170895" y="92888"/>
                  </a:lnTo>
                  <a:lnTo>
                    <a:pt x="171554" y="93452"/>
                  </a:lnTo>
                  <a:lnTo>
                    <a:pt x="171645" y="93631"/>
                  </a:lnTo>
                  <a:lnTo>
                    <a:pt x="171632" y="100902"/>
                  </a:lnTo>
                  <a:lnTo>
                    <a:pt x="176526" y="100918"/>
                  </a:lnTo>
                  <a:lnTo>
                    <a:pt x="176552" y="105261"/>
                  </a:lnTo>
                  <a:lnTo>
                    <a:pt x="176695" y="106026"/>
                  </a:lnTo>
                  <a:lnTo>
                    <a:pt x="177096" y="107343"/>
                  </a:lnTo>
                  <a:lnTo>
                    <a:pt x="178456" y="107571"/>
                  </a:lnTo>
                  <a:lnTo>
                    <a:pt x="178611" y="107522"/>
                  </a:lnTo>
                  <a:lnTo>
                    <a:pt x="178650" y="107262"/>
                  </a:lnTo>
                  <a:lnTo>
                    <a:pt x="178792" y="107034"/>
                  </a:lnTo>
                  <a:lnTo>
                    <a:pt x="179168" y="107002"/>
                  </a:lnTo>
                  <a:lnTo>
                    <a:pt x="179945" y="107230"/>
                  </a:lnTo>
                  <a:lnTo>
                    <a:pt x="180294" y="107506"/>
                  </a:lnTo>
                  <a:lnTo>
                    <a:pt x="180230" y="105945"/>
                  </a:lnTo>
                  <a:lnTo>
                    <a:pt x="182314" y="105018"/>
                  </a:lnTo>
                  <a:lnTo>
                    <a:pt x="183920" y="104887"/>
                  </a:lnTo>
                  <a:lnTo>
                    <a:pt x="184373" y="105083"/>
                  </a:lnTo>
                  <a:lnTo>
                    <a:pt x="185448" y="104774"/>
                  </a:lnTo>
                  <a:lnTo>
                    <a:pt x="185810" y="104741"/>
                  </a:lnTo>
                  <a:lnTo>
                    <a:pt x="185447" y="105278"/>
                  </a:lnTo>
                  <a:lnTo>
                    <a:pt x="185266" y="105945"/>
                  </a:lnTo>
                  <a:lnTo>
                    <a:pt x="185305" y="106644"/>
                  </a:lnTo>
                  <a:lnTo>
                    <a:pt x="184800" y="106758"/>
                  </a:lnTo>
                  <a:lnTo>
                    <a:pt x="184101" y="106481"/>
                  </a:lnTo>
                  <a:lnTo>
                    <a:pt x="183764" y="106481"/>
                  </a:lnTo>
                  <a:lnTo>
                    <a:pt x="183039" y="106677"/>
                  </a:lnTo>
                  <a:lnTo>
                    <a:pt x="182767" y="107213"/>
                  </a:lnTo>
                  <a:lnTo>
                    <a:pt x="182754" y="107522"/>
                  </a:lnTo>
                  <a:lnTo>
                    <a:pt x="182456" y="108515"/>
                  </a:lnTo>
                  <a:lnTo>
                    <a:pt x="182327" y="108596"/>
                  </a:lnTo>
                  <a:lnTo>
                    <a:pt x="182172" y="108580"/>
                  </a:lnTo>
                  <a:lnTo>
                    <a:pt x="181952" y="108466"/>
                  </a:lnTo>
                  <a:lnTo>
                    <a:pt x="181382" y="108352"/>
                  </a:lnTo>
                  <a:lnTo>
                    <a:pt x="180786" y="108482"/>
                  </a:lnTo>
                  <a:lnTo>
                    <a:pt x="180424" y="108791"/>
                  </a:lnTo>
                  <a:lnTo>
                    <a:pt x="180294" y="109247"/>
                  </a:lnTo>
                  <a:lnTo>
                    <a:pt x="179906" y="109913"/>
                  </a:lnTo>
                  <a:lnTo>
                    <a:pt x="179530" y="110255"/>
                  </a:lnTo>
                  <a:lnTo>
                    <a:pt x="179022" y="110330"/>
                  </a:lnTo>
                  <a:lnTo>
                    <a:pt x="178618" y="110297"/>
                  </a:lnTo>
                  <a:lnTo>
                    <a:pt x="178442" y="110377"/>
                  </a:lnTo>
                  <a:lnTo>
                    <a:pt x="178227" y="110682"/>
                  </a:lnTo>
                  <a:lnTo>
                    <a:pt x="178318" y="111267"/>
                  </a:lnTo>
                  <a:lnTo>
                    <a:pt x="178554" y="111538"/>
                  </a:lnTo>
                  <a:lnTo>
                    <a:pt x="178527" y="111915"/>
                  </a:lnTo>
                  <a:lnTo>
                    <a:pt x="177821" y="112342"/>
                  </a:lnTo>
                  <a:lnTo>
                    <a:pt x="177394" y="113087"/>
                  </a:lnTo>
                  <a:lnTo>
                    <a:pt x="176143" y="114562"/>
                  </a:lnTo>
                  <a:lnTo>
                    <a:pt x="175310" y="114614"/>
                  </a:lnTo>
                  <a:lnTo>
                    <a:pt x="175146" y="114734"/>
                  </a:lnTo>
                  <a:lnTo>
                    <a:pt x="174578" y="115731"/>
                  </a:lnTo>
                  <a:lnTo>
                    <a:pt x="174199" y="116051"/>
                  </a:lnTo>
                  <a:lnTo>
                    <a:pt x="173209" y="116054"/>
                  </a:lnTo>
                  <a:lnTo>
                    <a:pt x="172646" y="116418"/>
                  </a:lnTo>
                  <a:lnTo>
                    <a:pt x="172237" y="116735"/>
                  </a:lnTo>
                  <a:lnTo>
                    <a:pt x="172165" y="116985"/>
                  </a:lnTo>
                  <a:lnTo>
                    <a:pt x="171529" y="117763"/>
                  </a:lnTo>
                  <a:lnTo>
                    <a:pt x="171088" y="117987"/>
                  </a:lnTo>
                  <a:lnTo>
                    <a:pt x="170112" y="119723"/>
                  </a:lnTo>
                  <a:lnTo>
                    <a:pt x="161071" y="119487"/>
                  </a:lnTo>
                  <a:lnTo>
                    <a:pt x="161651" y="118818"/>
                  </a:lnTo>
                  <a:lnTo>
                    <a:pt x="162308" y="118450"/>
                  </a:lnTo>
                  <a:lnTo>
                    <a:pt x="162306" y="117214"/>
                  </a:lnTo>
                  <a:lnTo>
                    <a:pt x="161000" y="117228"/>
                  </a:lnTo>
                  <a:lnTo>
                    <a:pt x="160148" y="117850"/>
                  </a:lnTo>
                  <a:lnTo>
                    <a:pt x="160430" y="118260"/>
                  </a:lnTo>
                  <a:lnTo>
                    <a:pt x="160353" y="118481"/>
                  </a:lnTo>
                  <a:lnTo>
                    <a:pt x="157406" y="118504"/>
                  </a:lnTo>
                  <a:lnTo>
                    <a:pt x="157388" y="121706"/>
                  </a:lnTo>
                  <a:lnTo>
                    <a:pt x="157260" y="122014"/>
                  </a:lnTo>
                  <a:lnTo>
                    <a:pt x="157344" y="126745"/>
                  </a:lnTo>
                  <a:lnTo>
                    <a:pt x="162311" y="126710"/>
                  </a:lnTo>
                  <a:lnTo>
                    <a:pt x="162315" y="129093"/>
                  </a:lnTo>
                  <a:lnTo>
                    <a:pt x="167118" y="129172"/>
                  </a:lnTo>
                  <a:lnTo>
                    <a:pt x="167203" y="129503"/>
                  </a:lnTo>
                  <a:lnTo>
                    <a:pt x="167188" y="129904"/>
                  </a:lnTo>
                  <a:lnTo>
                    <a:pt x="166032" y="131810"/>
                  </a:lnTo>
                  <a:lnTo>
                    <a:pt x="166503" y="131796"/>
                  </a:lnTo>
                  <a:lnTo>
                    <a:pt x="166521" y="133854"/>
                  </a:lnTo>
                  <a:lnTo>
                    <a:pt x="167143" y="133869"/>
                  </a:lnTo>
                  <a:lnTo>
                    <a:pt x="167118" y="138686"/>
                  </a:lnTo>
                  <a:lnTo>
                    <a:pt x="169546" y="138710"/>
                  </a:lnTo>
                  <a:lnTo>
                    <a:pt x="169526" y="141066"/>
                  </a:lnTo>
                  <a:lnTo>
                    <a:pt x="167943" y="141054"/>
                  </a:lnTo>
                  <a:lnTo>
                    <a:pt x="167368" y="141333"/>
                  </a:lnTo>
                  <a:lnTo>
                    <a:pt x="167055" y="142189"/>
                  </a:lnTo>
                  <a:lnTo>
                    <a:pt x="167074" y="143422"/>
                  </a:lnTo>
                  <a:lnTo>
                    <a:pt x="166174" y="143406"/>
                  </a:lnTo>
                  <a:lnTo>
                    <a:pt x="166213" y="143239"/>
                  </a:lnTo>
                  <a:lnTo>
                    <a:pt x="166159" y="143083"/>
                  </a:lnTo>
                  <a:lnTo>
                    <a:pt x="165001" y="142926"/>
                  </a:lnTo>
                  <a:lnTo>
                    <a:pt x="164635" y="143395"/>
                  </a:lnTo>
                  <a:lnTo>
                    <a:pt x="164626" y="148085"/>
                  </a:lnTo>
                  <a:lnTo>
                    <a:pt x="164637" y="150494"/>
                  </a:lnTo>
                  <a:lnTo>
                    <a:pt x="164640" y="152612"/>
                  </a:lnTo>
                  <a:lnTo>
                    <a:pt x="164614" y="155230"/>
                  </a:lnTo>
                  <a:lnTo>
                    <a:pt x="162017" y="155193"/>
                  </a:lnTo>
                  <a:lnTo>
                    <a:pt x="161689" y="154965"/>
                  </a:lnTo>
                  <a:lnTo>
                    <a:pt x="160818" y="154998"/>
                  </a:lnTo>
                  <a:lnTo>
                    <a:pt x="160546" y="157104"/>
                  </a:lnTo>
                  <a:lnTo>
                    <a:pt x="160557" y="157485"/>
                  </a:lnTo>
                  <a:lnTo>
                    <a:pt x="160180" y="158078"/>
                  </a:lnTo>
                  <a:lnTo>
                    <a:pt x="159784" y="158516"/>
                  </a:lnTo>
                  <a:lnTo>
                    <a:pt x="159771" y="162371"/>
                  </a:lnTo>
                  <a:lnTo>
                    <a:pt x="157713" y="162371"/>
                  </a:lnTo>
                  <a:lnTo>
                    <a:pt x="154709" y="162387"/>
                  </a:lnTo>
                  <a:lnTo>
                    <a:pt x="153627" y="162375"/>
                  </a:lnTo>
                  <a:lnTo>
                    <a:pt x="147600" y="162355"/>
                  </a:lnTo>
                  <a:lnTo>
                    <a:pt x="147600" y="162227"/>
                  </a:lnTo>
                  <a:lnTo>
                    <a:pt x="147600" y="162062"/>
                  </a:lnTo>
                  <a:lnTo>
                    <a:pt x="147600" y="161426"/>
                  </a:lnTo>
                  <a:lnTo>
                    <a:pt x="147600" y="161184"/>
                  </a:lnTo>
                  <a:lnTo>
                    <a:pt x="147600" y="156483"/>
                  </a:lnTo>
                  <a:lnTo>
                    <a:pt x="145127" y="156434"/>
                  </a:lnTo>
                  <a:lnTo>
                    <a:pt x="145116" y="157489"/>
                  </a:lnTo>
                  <a:lnTo>
                    <a:pt x="144881" y="158239"/>
                  </a:lnTo>
                  <a:lnTo>
                    <a:pt x="143884" y="159915"/>
                  </a:lnTo>
                  <a:lnTo>
                    <a:pt x="143548" y="160045"/>
                  </a:lnTo>
                  <a:lnTo>
                    <a:pt x="141955" y="160029"/>
                  </a:lnTo>
                  <a:lnTo>
                    <a:pt x="141450" y="159947"/>
                  </a:lnTo>
                  <a:lnTo>
                    <a:pt x="141437" y="157605"/>
                  </a:lnTo>
                  <a:lnTo>
                    <a:pt x="142253" y="156450"/>
                  </a:lnTo>
                  <a:lnTo>
                    <a:pt x="142564" y="156450"/>
                  </a:lnTo>
                  <a:lnTo>
                    <a:pt x="142706" y="156743"/>
                  </a:lnTo>
                  <a:lnTo>
                    <a:pt x="142900" y="156954"/>
                  </a:lnTo>
                  <a:lnTo>
                    <a:pt x="143056" y="156954"/>
                  </a:lnTo>
                  <a:lnTo>
                    <a:pt x="143645" y="155987"/>
                  </a:lnTo>
                  <a:lnTo>
                    <a:pt x="143665" y="155579"/>
                  </a:lnTo>
                  <a:lnTo>
                    <a:pt x="143936" y="155116"/>
                  </a:lnTo>
                  <a:lnTo>
                    <a:pt x="145127" y="155084"/>
                  </a:lnTo>
                  <a:lnTo>
                    <a:pt x="145140" y="151879"/>
                  </a:lnTo>
                  <a:lnTo>
                    <a:pt x="144791" y="151944"/>
                  </a:lnTo>
                  <a:lnTo>
                    <a:pt x="144648" y="151798"/>
                  </a:lnTo>
                  <a:lnTo>
                    <a:pt x="144143" y="151798"/>
                  </a:lnTo>
                  <a:lnTo>
                    <a:pt x="143470" y="152302"/>
                  </a:lnTo>
                  <a:lnTo>
                    <a:pt x="143383" y="152770"/>
                  </a:lnTo>
                  <a:lnTo>
                    <a:pt x="143378" y="153229"/>
                  </a:lnTo>
                  <a:lnTo>
                    <a:pt x="142110" y="153392"/>
                  </a:lnTo>
                  <a:lnTo>
                    <a:pt x="142098" y="152628"/>
                  </a:lnTo>
                  <a:lnTo>
                    <a:pt x="141502" y="152758"/>
                  </a:lnTo>
                  <a:lnTo>
                    <a:pt x="141502" y="150481"/>
                  </a:lnTo>
                  <a:lnTo>
                    <a:pt x="137825" y="150464"/>
                  </a:lnTo>
                  <a:lnTo>
                    <a:pt x="130457" y="150545"/>
                  </a:lnTo>
                  <a:lnTo>
                    <a:pt x="130457" y="149147"/>
                  </a:lnTo>
                  <a:lnTo>
                    <a:pt x="129525" y="149260"/>
                  </a:lnTo>
                  <a:lnTo>
                    <a:pt x="128955" y="149456"/>
                  </a:lnTo>
                  <a:lnTo>
                    <a:pt x="127855" y="149277"/>
                  </a:lnTo>
                  <a:lnTo>
                    <a:pt x="127402" y="148951"/>
                  </a:lnTo>
                  <a:lnTo>
                    <a:pt x="127272" y="148724"/>
                  </a:lnTo>
                  <a:lnTo>
                    <a:pt x="126664" y="148447"/>
                  </a:lnTo>
                  <a:lnTo>
                    <a:pt x="125602" y="148724"/>
                  </a:lnTo>
                  <a:lnTo>
                    <a:pt x="125408" y="149358"/>
                  </a:lnTo>
                  <a:lnTo>
                    <a:pt x="125006" y="149635"/>
                  </a:lnTo>
                  <a:lnTo>
                    <a:pt x="124359" y="149846"/>
                  </a:lnTo>
                  <a:lnTo>
                    <a:pt x="123847" y="149754"/>
                  </a:lnTo>
                  <a:lnTo>
                    <a:pt x="124359" y="150789"/>
                  </a:lnTo>
                  <a:lnTo>
                    <a:pt x="123504" y="150871"/>
                  </a:lnTo>
                  <a:lnTo>
                    <a:pt x="123362" y="151277"/>
                  </a:lnTo>
                  <a:lnTo>
                    <a:pt x="123362" y="151700"/>
                  </a:lnTo>
                  <a:lnTo>
                    <a:pt x="122779" y="151717"/>
                  </a:lnTo>
                  <a:lnTo>
                    <a:pt x="122158" y="151245"/>
                  </a:lnTo>
                  <a:lnTo>
                    <a:pt x="122507" y="151050"/>
                  </a:lnTo>
                  <a:lnTo>
                    <a:pt x="122248" y="150529"/>
                  </a:lnTo>
                  <a:lnTo>
                    <a:pt x="122015" y="150513"/>
                  </a:lnTo>
                  <a:lnTo>
                    <a:pt x="121472" y="150285"/>
                  </a:lnTo>
                  <a:lnTo>
                    <a:pt x="120889" y="149569"/>
                  </a:lnTo>
                  <a:lnTo>
                    <a:pt x="120682" y="149179"/>
                  </a:lnTo>
                  <a:lnTo>
                    <a:pt x="120864" y="148325"/>
                  </a:lnTo>
                  <a:lnTo>
                    <a:pt x="119996" y="148098"/>
                  </a:lnTo>
                  <a:lnTo>
                    <a:pt x="118351" y="148095"/>
                  </a:lnTo>
                  <a:lnTo>
                    <a:pt x="118351" y="146251"/>
                  </a:lnTo>
                  <a:lnTo>
                    <a:pt x="118338" y="145991"/>
                  </a:lnTo>
                  <a:lnTo>
                    <a:pt x="118442" y="145438"/>
                  </a:lnTo>
                  <a:lnTo>
                    <a:pt x="118869" y="145259"/>
                  </a:lnTo>
                  <a:lnTo>
                    <a:pt x="120798" y="145259"/>
                  </a:lnTo>
                  <a:lnTo>
                    <a:pt x="121083" y="144771"/>
                  </a:lnTo>
                  <a:lnTo>
                    <a:pt x="120669" y="144592"/>
                  </a:lnTo>
                  <a:lnTo>
                    <a:pt x="120578" y="143681"/>
                  </a:lnTo>
                  <a:lnTo>
                    <a:pt x="120643" y="143405"/>
                  </a:lnTo>
                  <a:lnTo>
                    <a:pt x="120008" y="142282"/>
                  </a:lnTo>
                  <a:lnTo>
                    <a:pt x="118986" y="141469"/>
                  </a:lnTo>
                  <a:lnTo>
                    <a:pt x="118688" y="141453"/>
                  </a:lnTo>
                  <a:lnTo>
                    <a:pt x="118248" y="141241"/>
                  </a:lnTo>
                  <a:lnTo>
                    <a:pt x="118222" y="138086"/>
                  </a:lnTo>
                  <a:lnTo>
                    <a:pt x="119126" y="136901"/>
                  </a:lnTo>
                  <a:lnTo>
                    <a:pt x="118726" y="136830"/>
                  </a:lnTo>
                  <a:lnTo>
                    <a:pt x="116296" y="135739"/>
                  </a:lnTo>
                  <a:lnTo>
                    <a:pt x="115290" y="135490"/>
                  </a:lnTo>
                  <a:lnTo>
                    <a:pt x="114204" y="135818"/>
                  </a:lnTo>
                  <a:lnTo>
                    <a:pt x="113674" y="136245"/>
                  </a:lnTo>
                  <a:lnTo>
                    <a:pt x="111827" y="136581"/>
                  </a:lnTo>
                  <a:lnTo>
                    <a:pt x="111338" y="136867"/>
                  </a:lnTo>
                  <a:lnTo>
                    <a:pt x="110937" y="137313"/>
                  </a:lnTo>
                  <a:lnTo>
                    <a:pt x="110673" y="137260"/>
                  </a:lnTo>
                  <a:lnTo>
                    <a:pt x="110451" y="137063"/>
                  </a:lnTo>
                  <a:lnTo>
                    <a:pt x="110096" y="136351"/>
                  </a:lnTo>
                  <a:lnTo>
                    <a:pt x="110193" y="135930"/>
                  </a:lnTo>
                  <a:lnTo>
                    <a:pt x="110384" y="135680"/>
                  </a:lnTo>
                  <a:lnTo>
                    <a:pt x="110501" y="135099"/>
                  </a:lnTo>
                  <a:lnTo>
                    <a:pt x="110196" y="134078"/>
                  </a:lnTo>
                  <a:lnTo>
                    <a:pt x="110472" y="133962"/>
                  </a:lnTo>
                  <a:lnTo>
                    <a:pt x="110440" y="133466"/>
                  </a:lnTo>
                  <a:lnTo>
                    <a:pt x="109870" y="133759"/>
                  </a:lnTo>
                  <a:lnTo>
                    <a:pt x="108951" y="133385"/>
                  </a:lnTo>
                  <a:lnTo>
                    <a:pt x="108278" y="134068"/>
                  </a:lnTo>
                  <a:lnTo>
                    <a:pt x="108073" y="134470"/>
                  </a:lnTo>
                  <a:lnTo>
                    <a:pt x="107721" y="134718"/>
                  </a:lnTo>
                  <a:lnTo>
                    <a:pt x="105701" y="134702"/>
                  </a:lnTo>
                  <a:lnTo>
                    <a:pt x="105636" y="135223"/>
                  </a:lnTo>
                  <a:lnTo>
                    <a:pt x="105054" y="135467"/>
                  </a:lnTo>
                  <a:lnTo>
                    <a:pt x="103992" y="135093"/>
                  </a:lnTo>
                  <a:lnTo>
                    <a:pt x="103474" y="135174"/>
                  </a:lnTo>
                  <a:lnTo>
                    <a:pt x="102805" y="135564"/>
                  </a:lnTo>
                  <a:lnTo>
                    <a:pt x="102794" y="135897"/>
                  </a:lnTo>
                  <a:lnTo>
                    <a:pt x="101849" y="136738"/>
                  </a:lnTo>
                  <a:lnTo>
                    <a:pt x="99357" y="137462"/>
                  </a:lnTo>
                  <a:lnTo>
                    <a:pt x="98190" y="138345"/>
                  </a:lnTo>
                  <a:lnTo>
                    <a:pt x="97764" y="139208"/>
                  </a:lnTo>
                  <a:lnTo>
                    <a:pt x="97544" y="139989"/>
                  </a:lnTo>
                  <a:lnTo>
                    <a:pt x="97738" y="139972"/>
                  </a:lnTo>
                  <a:lnTo>
                    <a:pt x="97751" y="141420"/>
                  </a:lnTo>
                  <a:lnTo>
                    <a:pt x="97634" y="142071"/>
                  </a:lnTo>
                  <a:lnTo>
                    <a:pt x="96650" y="142526"/>
                  </a:lnTo>
                  <a:lnTo>
                    <a:pt x="94177" y="141892"/>
                  </a:lnTo>
                  <a:lnTo>
                    <a:pt x="93362" y="141941"/>
                  </a:lnTo>
                  <a:lnTo>
                    <a:pt x="91419" y="141160"/>
                  </a:lnTo>
                  <a:lnTo>
                    <a:pt x="90746" y="141144"/>
                  </a:lnTo>
                  <a:lnTo>
                    <a:pt x="89930" y="141274"/>
                  </a:lnTo>
                  <a:lnTo>
                    <a:pt x="87724" y="141372"/>
                  </a:lnTo>
                  <a:lnTo>
                    <a:pt x="84966" y="140975"/>
                  </a:lnTo>
                  <a:lnTo>
                    <a:pt x="84625" y="141101"/>
                  </a:lnTo>
                  <a:lnTo>
                    <a:pt x="84369" y="141083"/>
                  </a:lnTo>
                  <a:lnTo>
                    <a:pt x="83853" y="140843"/>
                  </a:lnTo>
                  <a:lnTo>
                    <a:pt x="83758" y="140597"/>
                  </a:lnTo>
                  <a:lnTo>
                    <a:pt x="83437" y="140403"/>
                  </a:lnTo>
                  <a:lnTo>
                    <a:pt x="83157" y="140361"/>
                  </a:lnTo>
                  <a:lnTo>
                    <a:pt x="82381" y="140485"/>
                  </a:lnTo>
                  <a:lnTo>
                    <a:pt x="81216" y="140189"/>
                  </a:lnTo>
                  <a:lnTo>
                    <a:pt x="80950" y="139858"/>
                  </a:lnTo>
                  <a:lnTo>
                    <a:pt x="79546" y="139937"/>
                  </a:lnTo>
                  <a:lnTo>
                    <a:pt x="78571" y="140078"/>
                  </a:lnTo>
                  <a:lnTo>
                    <a:pt x="78304" y="140044"/>
                  </a:lnTo>
                  <a:lnTo>
                    <a:pt x="77311" y="138632"/>
                  </a:lnTo>
                  <a:lnTo>
                    <a:pt x="76390" y="137760"/>
                  </a:lnTo>
                  <a:lnTo>
                    <a:pt x="75362" y="137048"/>
                  </a:lnTo>
                  <a:lnTo>
                    <a:pt x="74992" y="136930"/>
                  </a:lnTo>
                  <a:lnTo>
                    <a:pt x="74861" y="136803"/>
                  </a:lnTo>
                  <a:lnTo>
                    <a:pt x="73499" y="136491"/>
                  </a:lnTo>
                  <a:lnTo>
                    <a:pt x="73133" y="136322"/>
                  </a:lnTo>
                  <a:lnTo>
                    <a:pt x="72393" y="136222"/>
                  </a:lnTo>
                  <a:lnTo>
                    <a:pt x="71582" y="136181"/>
                  </a:lnTo>
                  <a:lnTo>
                    <a:pt x="70706" y="136284"/>
                  </a:lnTo>
                  <a:lnTo>
                    <a:pt x="70187" y="135891"/>
                  </a:lnTo>
                  <a:lnTo>
                    <a:pt x="69454" y="135690"/>
                  </a:lnTo>
                  <a:lnTo>
                    <a:pt x="69088" y="135708"/>
                  </a:lnTo>
                  <a:lnTo>
                    <a:pt x="68816" y="135301"/>
                  </a:lnTo>
                  <a:lnTo>
                    <a:pt x="68001" y="135521"/>
                  </a:lnTo>
                  <a:lnTo>
                    <a:pt x="67996" y="135940"/>
                  </a:lnTo>
                  <a:lnTo>
                    <a:pt x="67931" y="135237"/>
                  </a:lnTo>
                  <a:lnTo>
                    <a:pt x="68256" y="134329"/>
                  </a:lnTo>
                  <a:lnTo>
                    <a:pt x="68148" y="133698"/>
                  </a:lnTo>
                  <a:lnTo>
                    <a:pt x="67712" y="132175"/>
                  </a:lnTo>
                  <a:lnTo>
                    <a:pt x="67322" y="132050"/>
                  </a:lnTo>
                  <a:lnTo>
                    <a:pt x="67052" y="131706"/>
                  </a:lnTo>
                  <a:lnTo>
                    <a:pt x="67041" y="130290"/>
                  </a:lnTo>
                  <a:lnTo>
                    <a:pt x="67266" y="129361"/>
                  </a:lnTo>
                  <a:lnTo>
                    <a:pt x="67492" y="129186"/>
                  </a:lnTo>
                  <a:lnTo>
                    <a:pt x="67958" y="128567"/>
                  </a:lnTo>
                  <a:lnTo>
                    <a:pt x="67868" y="127058"/>
                  </a:lnTo>
                  <a:lnTo>
                    <a:pt x="68242" y="125192"/>
                  </a:lnTo>
                  <a:lnTo>
                    <a:pt x="68684" y="123565"/>
                  </a:lnTo>
                  <a:lnTo>
                    <a:pt x="69288" y="122543"/>
                  </a:lnTo>
                  <a:lnTo>
                    <a:pt x="69324" y="121893"/>
                  </a:lnTo>
                  <a:lnTo>
                    <a:pt x="69463" y="121799"/>
                  </a:lnTo>
                  <a:lnTo>
                    <a:pt x="70999" y="121845"/>
                  </a:lnTo>
                  <a:lnTo>
                    <a:pt x="71394" y="121713"/>
                  </a:lnTo>
                  <a:lnTo>
                    <a:pt x="70953" y="121481"/>
                  </a:lnTo>
                  <a:lnTo>
                    <a:pt x="70465" y="121013"/>
                  </a:lnTo>
                  <a:lnTo>
                    <a:pt x="70444" y="120392"/>
                  </a:lnTo>
                  <a:lnTo>
                    <a:pt x="70190" y="120002"/>
                  </a:lnTo>
                  <a:lnTo>
                    <a:pt x="70080" y="119858"/>
                  </a:lnTo>
                  <a:lnTo>
                    <a:pt x="68564" y="118916"/>
                  </a:lnTo>
                  <a:lnTo>
                    <a:pt x="67764" y="118759"/>
                  </a:lnTo>
                  <a:lnTo>
                    <a:pt x="67307" y="118895"/>
                  </a:lnTo>
                  <a:lnTo>
                    <a:pt x="66970" y="118756"/>
                  </a:lnTo>
                  <a:lnTo>
                    <a:pt x="66421" y="117995"/>
                  </a:lnTo>
                  <a:lnTo>
                    <a:pt x="66831" y="117001"/>
                  </a:lnTo>
                  <a:lnTo>
                    <a:pt x="66499" y="116018"/>
                  </a:lnTo>
                  <a:lnTo>
                    <a:pt x="66082" y="115781"/>
                  </a:lnTo>
                  <a:lnTo>
                    <a:pt x="65914" y="115606"/>
                  </a:lnTo>
                  <a:lnTo>
                    <a:pt x="65441" y="112206"/>
                  </a:lnTo>
                  <a:lnTo>
                    <a:pt x="65200" y="112046"/>
                  </a:lnTo>
                  <a:lnTo>
                    <a:pt x="64094" y="111869"/>
                  </a:lnTo>
                  <a:lnTo>
                    <a:pt x="63912" y="111674"/>
                  </a:lnTo>
                  <a:lnTo>
                    <a:pt x="63857" y="111519"/>
                  </a:lnTo>
                  <a:lnTo>
                    <a:pt x="63951" y="111221"/>
                  </a:lnTo>
                  <a:lnTo>
                    <a:pt x="64124" y="110909"/>
                  </a:lnTo>
                  <a:lnTo>
                    <a:pt x="64451" y="110598"/>
                  </a:lnTo>
                  <a:lnTo>
                    <a:pt x="64385" y="110310"/>
                  </a:lnTo>
                  <a:lnTo>
                    <a:pt x="63929" y="109616"/>
                  </a:lnTo>
                  <a:lnTo>
                    <a:pt x="62446" y="109411"/>
                  </a:lnTo>
                  <a:lnTo>
                    <a:pt x="61912" y="108902"/>
                  </a:lnTo>
                  <a:lnTo>
                    <a:pt x="60436" y="107894"/>
                  </a:lnTo>
                  <a:lnTo>
                    <a:pt x="59421" y="106142"/>
                  </a:lnTo>
                  <a:lnTo>
                    <a:pt x="59258" y="105979"/>
                  </a:lnTo>
                  <a:lnTo>
                    <a:pt x="58702" y="105657"/>
                  </a:lnTo>
                  <a:lnTo>
                    <a:pt x="57963" y="105843"/>
                  </a:lnTo>
                  <a:lnTo>
                    <a:pt x="57364" y="105585"/>
                  </a:lnTo>
                  <a:lnTo>
                    <a:pt x="56451" y="104827"/>
                  </a:lnTo>
                  <a:lnTo>
                    <a:pt x="55836" y="104019"/>
                  </a:lnTo>
                  <a:lnTo>
                    <a:pt x="55381" y="103849"/>
                  </a:lnTo>
                  <a:lnTo>
                    <a:pt x="55030" y="103102"/>
                  </a:lnTo>
                  <a:lnTo>
                    <a:pt x="54463" y="102582"/>
                  </a:lnTo>
                  <a:lnTo>
                    <a:pt x="54014" y="102007"/>
                  </a:lnTo>
                  <a:lnTo>
                    <a:pt x="53599" y="101281"/>
                  </a:lnTo>
                  <a:lnTo>
                    <a:pt x="52849" y="100416"/>
                  </a:lnTo>
                  <a:lnTo>
                    <a:pt x="52399" y="99539"/>
                  </a:lnTo>
                  <a:lnTo>
                    <a:pt x="52334" y="99279"/>
                  </a:lnTo>
                  <a:lnTo>
                    <a:pt x="52423" y="98990"/>
                  </a:lnTo>
                  <a:lnTo>
                    <a:pt x="52370" y="97526"/>
                  </a:lnTo>
                  <a:lnTo>
                    <a:pt x="50730" y="95397"/>
                  </a:lnTo>
                  <a:lnTo>
                    <a:pt x="50128" y="94872"/>
                  </a:lnTo>
                  <a:lnTo>
                    <a:pt x="49212" y="93809"/>
                  </a:lnTo>
                  <a:lnTo>
                    <a:pt x="48963" y="93348"/>
                  </a:lnTo>
                  <a:lnTo>
                    <a:pt x="48968" y="92996"/>
                  </a:lnTo>
                  <a:lnTo>
                    <a:pt x="49327" y="92665"/>
                  </a:lnTo>
                  <a:lnTo>
                    <a:pt x="49346" y="92513"/>
                  </a:lnTo>
                  <a:lnTo>
                    <a:pt x="49314" y="92085"/>
                  </a:lnTo>
                  <a:lnTo>
                    <a:pt x="49080" y="91527"/>
                  </a:lnTo>
                  <a:lnTo>
                    <a:pt x="49130" y="91252"/>
                  </a:lnTo>
                  <a:lnTo>
                    <a:pt x="49513" y="90934"/>
                  </a:lnTo>
                  <a:lnTo>
                    <a:pt x="50451" y="89605"/>
                  </a:lnTo>
                  <a:lnTo>
                    <a:pt x="50213" y="88803"/>
                  </a:lnTo>
                  <a:lnTo>
                    <a:pt x="50453" y="88051"/>
                  </a:lnTo>
                  <a:lnTo>
                    <a:pt x="50616" y="87099"/>
                  </a:lnTo>
                  <a:lnTo>
                    <a:pt x="50619" y="86858"/>
                  </a:lnTo>
                  <a:lnTo>
                    <a:pt x="50462" y="86487"/>
                  </a:lnTo>
                  <a:lnTo>
                    <a:pt x="50139" y="86102"/>
                  </a:lnTo>
                  <a:lnTo>
                    <a:pt x="49795" y="85832"/>
                  </a:lnTo>
                  <a:lnTo>
                    <a:pt x="50051" y="85743"/>
                  </a:lnTo>
                  <a:lnTo>
                    <a:pt x="50330" y="85417"/>
                  </a:lnTo>
                  <a:lnTo>
                    <a:pt x="50248" y="85182"/>
                  </a:lnTo>
                  <a:lnTo>
                    <a:pt x="49768" y="84979"/>
                  </a:lnTo>
                  <a:lnTo>
                    <a:pt x="49202" y="85050"/>
                  </a:lnTo>
                  <a:lnTo>
                    <a:pt x="48594" y="84947"/>
                  </a:lnTo>
                  <a:lnTo>
                    <a:pt x="48269" y="84799"/>
                  </a:lnTo>
                  <a:lnTo>
                    <a:pt x="47293" y="84386"/>
                  </a:lnTo>
                  <a:lnTo>
                    <a:pt x="46761" y="84335"/>
                  </a:lnTo>
                  <a:lnTo>
                    <a:pt x="46334" y="83805"/>
                  </a:lnTo>
                  <a:lnTo>
                    <a:pt x="45901" y="83706"/>
                  </a:lnTo>
                  <a:lnTo>
                    <a:pt x="45637" y="83810"/>
                  </a:lnTo>
                  <a:lnTo>
                    <a:pt x="45118" y="83843"/>
                  </a:lnTo>
                  <a:lnTo>
                    <a:pt x="45073" y="83652"/>
                  </a:lnTo>
                  <a:lnTo>
                    <a:pt x="44087" y="83275"/>
                  </a:lnTo>
                  <a:lnTo>
                    <a:pt x="43971" y="83033"/>
                  </a:lnTo>
                  <a:lnTo>
                    <a:pt x="43934" y="82598"/>
                  </a:lnTo>
                  <a:lnTo>
                    <a:pt x="44051" y="81955"/>
                  </a:lnTo>
                  <a:lnTo>
                    <a:pt x="44378" y="81576"/>
                  </a:lnTo>
                  <a:lnTo>
                    <a:pt x="44493" y="81287"/>
                  </a:lnTo>
                  <a:lnTo>
                    <a:pt x="44427" y="79972"/>
                  </a:lnTo>
                  <a:lnTo>
                    <a:pt x="43735" y="79595"/>
                  </a:lnTo>
                  <a:lnTo>
                    <a:pt x="43028" y="78514"/>
                  </a:lnTo>
                  <a:lnTo>
                    <a:pt x="42253" y="77665"/>
                  </a:lnTo>
                  <a:lnTo>
                    <a:pt x="41902" y="77501"/>
                  </a:lnTo>
                  <a:lnTo>
                    <a:pt x="40830" y="77253"/>
                  </a:lnTo>
                  <a:lnTo>
                    <a:pt x="40588" y="77321"/>
                  </a:lnTo>
                  <a:lnTo>
                    <a:pt x="40342" y="77500"/>
                  </a:lnTo>
                  <a:lnTo>
                    <a:pt x="39403" y="77622"/>
                  </a:lnTo>
                  <a:lnTo>
                    <a:pt x="38953" y="77753"/>
                  </a:lnTo>
                  <a:lnTo>
                    <a:pt x="38366" y="78074"/>
                  </a:lnTo>
                  <a:lnTo>
                    <a:pt x="37668" y="78742"/>
                  </a:lnTo>
                  <a:lnTo>
                    <a:pt x="37174" y="78424"/>
                  </a:lnTo>
                  <a:lnTo>
                    <a:pt x="36855" y="77756"/>
                  </a:lnTo>
                  <a:lnTo>
                    <a:pt x="36804" y="77430"/>
                  </a:lnTo>
                  <a:lnTo>
                    <a:pt x="37038" y="77118"/>
                  </a:lnTo>
                  <a:lnTo>
                    <a:pt x="37333" y="76509"/>
                  </a:lnTo>
                  <a:lnTo>
                    <a:pt x="37485" y="76074"/>
                  </a:lnTo>
                  <a:lnTo>
                    <a:pt x="37592" y="75299"/>
                  </a:lnTo>
                  <a:lnTo>
                    <a:pt x="36719" y="72468"/>
                  </a:lnTo>
                  <a:lnTo>
                    <a:pt x="36713" y="72322"/>
                  </a:lnTo>
                  <a:lnTo>
                    <a:pt x="36968" y="71473"/>
                  </a:lnTo>
                  <a:lnTo>
                    <a:pt x="36984" y="70932"/>
                  </a:lnTo>
                  <a:lnTo>
                    <a:pt x="36841" y="70234"/>
                  </a:lnTo>
                  <a:lnTo>
                    <a:pt x="36349" y="69549"/>
                  </a:lnTo>
                  <a:lnTo>
                    <a:pt x="35863" y="69538"/>
                  </a:lnTo>
                  <a:lnTo>
                    <a:pt x="35500" y="69236"/>
                  </a:lnTo>
                  <a:lnTo>
                    <a:pt x="35368" y="68963"/>
                  </a:lnTo>
                  <a:lnTo>
                    <a:pt x="35017" y="67874"/>
                  </a:lnTo>
                  <a:lnTo>
                    <a:pt x="35094" y="67676"/>
                  </a:lnTo>
                  <a:lnTo>
                    <a:pt x="35080" y="67496"/>
                  </a:lnTo>
                  <a:lnTo>
                    <a:pt x="34620" y="65907"/>
                  </a:lnTo>
                  <a:lnTo>
                    <a:pt x="34672" y="65501"/>
                  </a:lnTo>
                  <a:lnTo>
                    <a:pt x="34609" y="64763"/>
                  </a:lnTo>
                  <a:lnTo>
                    <a:pt x="34502" y="64155"/>
                  </a:lnTo>
                  <a:lnTo>
                    <a:pt x="34340" y="63765"/>
                  </a:lnTo>
                  <a:lnTo>
                    <a:pt x="33671" y="63669"/>
                  </a:lnTo>
                  <a:lnTo>
                    <a:pt x="32805" y="63296"/>
                  </a:lnTo>
                  <a:lnTo>
                    <a:pt x="32548" y="62938"/>
                  </a:lnTo>
                  <a:lnTo>
                    <a:pt x="32163" y="62058"/>
                  </a:lnTo>
                  <a:lnTo>
                    <a:pt x="32303" y="61629"/>
                  </a:lnTo>
                  <a:lnTo>
                    <a:pt x="32423" y="61218"/>
                  </a:lnTo>
                  <a:lnTo>
                    <a:pt x="32361" y="61073"/>
                  </a:lnTo>
                  <a:lnTo>
                    <a:pt x="32140" y="60910"/>
                  </a:lnTo>
                  <a:lnTo>
                    <a:pt x="31873" y="60328"/>
                  </a:lnTo>
                  <a:lnTo>
                    <a:pt x="32028" y="58919"/>
                  </a:lnTo>
                  <a:lnTo>
                    <a:pt x="31994" y="57982"/>
                  </a:lnTo>
                  <a:lnTo>
                    <a:pt x="31705" y="57471"/>
                  </a:lnTo>
                  <a:lnTo>
                    <a:pt x="31204" y="57055"/>
                  </a:lnTo>
                  <a:lnTo>
                    <a:pt x="30912" y="55832"/>
                  </a:lnTo>
                  <a:lnTo>
                    <a:pt x="31024" y="55199"/>
                  </a:lnTo>
                  <a:lnTo>
                    <a:pt x="30659" y="54523"/>
                  </a:lnTo>
                  <a:lnTo>
                    <a:pt x="29830" y="53678"/>
                  </a:lnTo>
                  <a:lnTo>
                    <a:pt x="29620" y="52462"/>
                  </a:lnTo>
                  <a:lnTo>
                    <a:pt x="29479" y="52239"/>
                  </a:lnTo>
                  <a:lnTo>
                    <a:pt x="29267" y="52127"/>
                  </a:lnTo>
                  <a:lnTo>
                    <a:pt x="28945" y="51458"/>
                  </a:lnTo>
                  <a:lnTo>
                    <a:pt x="29044" y="51103"/>
                  </a:lnTo>
                  <a:lnTo>
                    <a:pt x="28852" y="49218"/>
                  </a:lnTo>
                  <a:lnTo>
                    <a:pt x="28271" y="48076"/>
                  </a:lnTo>
                  <a:lnTo>
                    <a:pt x="27826" y="47881"/>
                  </a:lnTo>
                  <a:lnTo>
                    <a:pt x="26762" y="46944"/>
                  </a:lnTo>
                  <a:lnTo>
                    <a:pt x="26629" y="46232"/>
                  </a:lnTo>
                  <a:lnTo>
                    <a:pt x="26588" y="45528"/>
                  </a:lnTo>
                  <a:lnTo>
                    <a:pt x="26848" y="45058"/>
                  </a:lnTo>
                  <a:lnTo>
                    <a:pt x="26750" y="44755"/>
                  </a:lnTo>
                  <a:lnTo>
                    <a:pt x="26477" y="44472"/>
                  </a:lnTo>
                  <a:lnTo>
                    <a:pt x="26523" y="44085"/>
                  </a:lnTo>
                  <a:lnTo>
                    <a:pt x="25974" y="43278"/>
                  </a:lnTo>
                  <a:lnTo>
                    <a:pt x="25611" y="43003"/>
                  </a:lnTo>
                  <a:lnTo>
                    <a:pt x="25230" y="42921"/>
                  </a:lnTo>
                  <a:lnTo>
                    <a:pt x="23939" y="41870"/>
                  </a:lnTo>
                  <a:lnTo>
                    <a:pt x="23494" y="40919"/>
                  </a:lnTo>
                  <a:lnTo>
                    <a:pt x="23327" y="39915"/>
                  </a:lnTo>
                  <a:lnTo>
                    <a:pt x="22762" y="39709"/>
                  </a:lnTo>
                  <a:lnTo>
                    <a:pt x="21422" y="35376"/>
                  </a:lnTo>
                  <a:lnTo>
                    <a:pt x="21259" y="35123"/>
                  </a:lnTo>
                  <a:lnTo>
                    <a:pt x="21164" y="34881"/>
                  </a:lnTo>
                  <a:lnTo>
                    <a:pt x="20745" y="34591"/>
                  </a:lnTo>
                  <a:lnTo>
                    <a:pt x="20170" y="34557"/>
                  </a:lnTo>
                  <a:lnTo>
                    <a:pt x="19429" y="33565"/>
                  </a:lnTo>
                  <a:lnTo>
                    <a:pt x="19341" y="32966"/>
                  </a:lnTo>
                  <a:lnTo>
                    <a:pt x="19377" y="32759"/>
                  </a:lnTo>
                  <a:lnTo>
                    <a:pt x="19491" y="32617"/>
                  </a:lnTo>
                  <a:lnTo>
                    <a:pt x="19287" y="31842"/>
                  </a:lnTo>
                  <a:lnTo>
                    <a:pt x="19093" y="31485"/>
                  </a:lnTo>
                  <a:lnTo>
                    <a:pt x="18614" y="31081"/>
                  </a:lnTo>
                  <a:lnTo>
                    <a:pt x="18644" y="30839"/>
                  </a:lnTo>
                  <a:lnTo>
                    <a:pt x="18341" y="30181"/>
                  </a:lnTo>
                  <a:lnTo>
                    <a:pt x="17837" y="29524"/>
                  </a:lnTo>
                  <a:lnTo>
                    <a:pt x="16910" y="28732"/>
                  </a:lnTo>
                  <a:lnTo>
                    <a:pt x="16070" y="28608"/>
                  </a:lnTo>
                  <a:lnTo>
                    <a:pt x="15497" y="27988"/>
                  </a:lnTo>
                  <a:lnTo>
                    <a:pt x="15413" y="27698"/>
                  </a:lnTo>
                  <a:lnTo>
                    <a:pt x="15000" y="27321"/>
                  </a:lnTo>
                  <a:lnTo>
                    <a:pt x="14701" y="27170"/>
                  </a:lnTo>
                  <a:lnTo>
                    <a:pt x="14529" y="27169"/>
                  </a:lnTo>
                  <a:lnTo>
                    <a:pt x="13921" y="26807"/>
                  </a:lnTo>
                  <a:lnTo>
                    <a:pt x="13334" y="25620"/>
                  </a:lnTo>
                  <a:lnTo>
                    <a:pt x="12858" y="25476"/>
                  </a:lnTo>
                  <a:lnTo>
                    <a:pt x="12514" y="25458"/>
                  </a:lnTo>
                  <a:lnTo>
                    <a:pt x="12193" y="25154"/>
                  </a:lnTo>
                  <a:lnTo>
                    <a:pt x="12338" y="24599"/>
                  </a:lnTo>
                  <a:lnTo>
                    <a:pt x="12487" y="24425"/>
                  </a:lnTo>
                  <a:lnTo>
                    <a:pt x="12549" y="24150"/>
                  </a:lnTo>
                  <a:lnTo>
                    <a:pt x="11934" y="23745"/>
                  </a:lnTo>
                  <a:lnTo>
                    <a:pt x="11543" y="23445"/>
                  </a:lnTo>
                  <a:lnTo>
                    <a:pt x="11802" y="22601"/>
                  </a:lnTo>
                  <a:lnTo>
                    <a:pt x="11748" y="22427"/>
                  </a:lnTo>
                  <a:lnTo>
                    <a:pt x="11268" y="21951"/>
                  </a:lnTo>
                  <a:lnTo>
                    <a:pt x="10461" y="21665"/>
                  </a:lnTo>
                  <a:lnTo>
                    <a:pt x="9663" y="21239"/>
                  </a:lnTo>
                  <a:lnTo>
                    <a:pt x="9356" y="21261"/>
                  </a:lnTo>
                  <a:lnTo>
                    <a:pt x="8874" y="20926"/>
                  </a:lnTo>
                  <a:lnTo>
                    <a:pt x="8385" y="20225"/>
                  </a:lnTo>
                  <a:lnTo>
                    <a:pt x="8158" y="19788"/>
                  </a:lnTo>
                  <a:lnTo>
                    <a:pt x="8475" y="19518"/>
                  </a:lnTo>
                  <a:lnTo>
                    <a:pt x="8698" y="18902"/>
                  </a:lnTo>
                  <a:lnTo>
                    <a:pt x="8780" y="18432"/>
                  </a:lnTo>
                  <a:lnTo>
                    <a:pt x="8310" y="16526"/>
                  </a:lnTo>
                  <a:lnTo>
                    <a:pt x="6947" y="15330"/>
                  </a:lnTo>
                  <a:lnTo>
                    <a:pt x="6650" y="15177"/>
                  </a:lnTo>
                  <a:lnTo>
                    <a:pt x="6157" y="15220"/>
                  </a:lnTo>
                  <a:lnTo>
                    <a:pt x="5598" y="14870"/>
                  </a:lnTo>
                  <a:lnTo>
                    <a:pt x="5311" y="14461"/>
                  </a:lnTo>
                  <a:lnTo>
                    <a:pt x="4775" y="14247"/>
                  </a:lnTo>
                  <a:lnTo>
                    <a:pt x="4643" y="13898"/>
                  </a:lnTo>
                  <a:lnTo>
                    <a:pt x="4724" y="13723"/>
                  </a:lnTo>
                  <a:lnTo>
                    <a:pt x="4691" y="13579"/>
                  </a:lnTo>
                  <a:lnTo>
                    <a:pt x="4194" y="13254"/>
                  </a:lnTo>
                  <a:lnTo>
                    <a:pt x="3530" y="12982"/>
                  </a:lnTo>
                  <a:lnTo>
                    <a:pt x="2980" y="12011"/>
                  </a:lnTo>
                  <a:lnTo>
                    <a:pt x="2530" y="11379"/>
                  </a:lnTo>
                  <a:lnTo>
                    <a:pt x="2005" y="10847"/>
                  </a:lnTo>
                  <a:lnTo>
                    <a:pt x="1311" y="10448"/>
                  </a:lnTo>
                  <a:lnTo>
                    <a:pt x="1119" y="9984"/>
                  </a:lnTo>
                  <a:lnTo>
                    <a:pt x="795" y="8509"/>
                  </a:lnTo>
                  <a:lnTo>
                    <a:pt x="1363" y="6843"/>
                  </a:lnTo>
                  <a:lnTo>
                    <a:pt x="1264" y="5534"/>
                  </a:lnTo>
                  <a:lnTo>
                    <a:pt x="1124" y="4905"/>
                  </a:lnTo>
                  <a:lnTo>
                    <a:pt x="677" y="3849"/>
                  </a:lnTo>
                  <a:lnTo>
                    <a:pt x="632" y="2269"/>
                  </a:lnTo>
                  <a:lnTo>
                    <a:pt x="558" y="1981"/>
                  </a:lnTo>
                  <a:lnTo>
                    <a:pt x="64" y="1833"/>
                  </a:lnTo>
                  <a:lnTo>
                    <a:pt x="0" y="1629"/>
                  </a:lnTo>
                  <a:lnTo>
                    <a:pt x="73" y="1151"/>
                  </a:lnTo>
                  <a:lnTo>
                    <a:pt x="398" y="735"/>
                  </a:lnTo>
                  <a:lnTo>
                    <a:pt x="634" y="98"/>
                  </a:lnTo>
                  <a:lnTo>
                    <a:pt x="5697" y="127"/>
                  </a:lnTo>
                  <a:lnTo>
                    <a:pt x="8746" y="145"/>
                  </a:lnTo>
                  <a:lnTo>
                    <a:pt x="17382" y="196"/>
                  </a:lnTo>
                  <a:lnTo>
                    <a:pt x="23596" y="199"/>
                  </a:lnTo>
                  <a:lnTo>
                    <a:pt x="23824" y="276"/>
                  </a:lnTo>
                  <a:lnTo>
                    <a:pt x="23992" y="455"/>
                  </a:lnTo>
                  <a:lnTo>
                    <a:pt x="24132" y="879"/>
                  </a:lnTo>
                  <a:lnTo>
                    <a:pt x="23968" y="1352"/>
                  </a:lnTo>
                  <a:lnTo>
                    <a:pt x="23710" y="1619"/>
                  </a:lnTo>
                  <a:lnTo>
                    <a:pt x="23115" y="1961"/>
                  </a:lnTo>
                  <a:lnTo>
                    <a:pt x="22345" y="2114"/>
                  </a:lnTo>
                  <a:lnTo>
                    <a:pt x="21172" y="2850"/>
                  </a:lnTo>
                  <a:lnTo>
                    <a:pt x="19827" y="5533"/>
                  </a:lnTo>
                  <a:lnTo>
                    <a:pt x="19311" y="6080"/>
                  </a:lnTo>
                  <a:lnTo>
                    <a:pt x="19396" y="8923"/>
                  </a:lnTo>
                  <a:lnTo>
                    <a:pt x="19787" y="9191"/>
                  </a:lnTo>
                  <a:lnTo>
                    <a:pt x="20955" y="9337"/>
                  </a:lnTo>
                  <a:lnTo>
                    <a:pt x="22881" y="9077"/>
                  </a:lnTo>
                  <a:lnTo>
                    <a:pt x="23045" y="9397"/>
                  </a:lnTo>
                  <a:lnTo>
                    <a:pt x="24236" y="9762"/>
                  </a:lnTo>
                  <a:lnTo>
                    <a:pt x="24631" y="9792"/>
                  </a:lnTo>
                  <a:lnTo>
                    <a:pt x="25104" y="9190"/>
                  </a:lnTo>
                  <a:lnTo>
                    <a:pt x="25182" y="8881"/>
                  </a:lnTo>
                  <a:lnTo>
                    <a:pt x="25674" y="8851"/>
                  </a:lnTo>
                  <a:lnTo>
                    <a:pt x="26064" y="8933"/>
                  </a:lnTo>
                  <a:lnTo>
                    <a:pt x="27729" y="8984"/>
                  </a:lnTo>
                  <a:lnTo>
                    <a:pt x="28159" y="9780"/>
                  </a:lnTo>
                  <a:lnTo>
                    <a:pt x="29284" y="11008"/>
                  </a:lnTo>
                  <a:lnTo>
                    <a:pt x="29546" y="11480"/>
                  </a:lnTo>
                  <a:lnTo>
                    <a:pt x="30238" y="11983"/>
                  </a:lnTo>
                  <a:lnTo>
                    <a:pt x="30632" y="12176"/>
                  </a:lnTo>
                  <a:lnTo>
                    <a:pt x="30824" y="12637"/>
                  </a:lnTo>
                  <a:lnTo>
                    <a:pt x="30804" y="13229"/>
                  </a:lnTo>
                  <a:lnTo>
                    <a:pt x="30988" y="13411"/>
                  </a:lnTo>
                  <a:lnTo>
                    <a:pt x="31230" y="13382"/>
                  </a:lnTo>
                  <a:lnTo>
                    <a:pt x="31585" y="12600"/>
                  </a:lnTo>
                  <a:lnTo>
                    <a:pt x="31813" y="12561"/>
                  </a:lnTo>
                  <a:lnTo>
                    <a:pt x="32601" y="13210"/>
                  </a:lnTo>
                  <a:lnTo>
                    <a:pt x="33069" y="14676"/>
                  </a:lnTo>
                  <a:lnTo>
                    <a:pt x="33101" y="15227"/>
                  </a:lnTo>
                  <a:lnTo>
                    <a:pt x="33011" y="16083"/>
                  </a:lnTo>
                  <a:lnTo>
                    <a:pt x="32815" y="16184"/>
                  </a:lnTo>
                  <a:lnTo>
                    <a:pt x="32765" y="16976"/>
                  </a:lnTo>
                  <a:lnTo>
                    <a:pt x="32944" y="17617"/>
                  </a:lnTo>
                  <a:lnTo>
                    <a:pt x="33132" y="17911"/>
                  </a:lnTo>
                  <a:lnTo>
                    <a:pt x="33315" y="17911"/>
                  </a:lnTo>
                  <a:lnTo>
                    <a:pt x="33499" y="18160"/>
                  </a:lnTo>
                  <a:lnTo>
                    <a:pt x="33591" y="18650"/>
                  </a:lnTo>
                  <a:lnTo>
                    <a:pt x="33210" y="18785"/>
                  </a:lnTo>
                  <a:lnTo>
                    <a:pt x="32855" y="18703"/>
                  </a:lnTo>
                  <a:lnTo>
                    <a:pt x="32093" y="20045"/>
                  </a:lnTo>
                  <a:lnTo>
                    <a:pt x="31879" y="20885"/>
                  </a:lnTo>
                  <a:lnTo>
                    <a:pt x="32722" y="20372"/>
                  </a:lnTo>
                  <a:lnTo>
                    <a:pt x="33311" y="20148"/>
                  </a:lnTo>
                  <a:lnTo>
                    <a:pt x="33631" y="20137"/>
                  </a:lnTo>
                  <a:lnTo>
                    <a:pt x="34045" y="20305"/>
                  </a:lnTo>
                  <a:lnTo>
                    <a:pt x="35200" y="20569"/>
                  </a:lnTo>
                  <a:lnTo>
                    <a:pt x="36628" y="20610"/>
                  </a:lnTo>
                  <a:lnTo>
                    <a:pt x="37241" y="21143"/>
                  </a:lnTo>
                  <a:lnTo>
                    <a:pt x="37611" y="21790"/>
                  </a:lnTo>
                  <a:lnTo>
                    <a:pt x="37478" y="22840"/>
                  </a:lnTo>
                  <a:lnTo>
                    <a:pt x="37672" y="26063"/>
                  </a:lnTo>
                  <a:lnTo>
                    <a:pt x="37789" y="26524"/>
                  </a:lnTo>
                  <a:lnTo>
                    <a:pt x="38506" y="27187"/>
                  </a:lnTo>
                  <a:lnTo>
                    <a:pt x="38919" y="27250"/>
                  </a:lnTo>
                  <a:lnTo>
                    <a:pt x="39064" y="27157"/>
                  </a:lnTo>
                  <a:lnTo>
                    <a:pt x="39368" y="27548"/>
                  </a:lnTo>
                  <a:lnTo>
                    <a:pt x="39613" y="28122"/>
                  </a:lnTo>
                  <a:lnTo>
                    <a:pt x="39590" y="28289"/>
                  </a:lnTo>
                  <a:lnTo>
                    <a:pt x="39375" y="28482"/>
                  </a:lnTo>
                  <a:lnTo>
                    <a:pt x="39402" y="29011"/>
                  </a:lnTo>
                  <a:lnTo>
                    <a:pt x="39643" y="29919"/>
                  </a:lnTo>
                  <a:lnTo>
                    <a:pt x="40154" y="30493"/>
                  </a:lnTo>
                  <a:lnTo>
                    <a:pt x="40711" y="30858"/>
                  </a:lnTo>
                  <a:lnTo>
                    <a:pt x="40979" y="31710"/>
                  </a:lnTo>
                  <a:lnTo>
                    <a:pt x="41883" y="33430"/>
                  </a:lnTo>
                  <a:lnTo>
                    <a:pt x="41961" y="33672"/>
                  </a:lnTo>
                  <a:lnTo>
                    <a:pt x="41876" y="33917"/>
                  </a:lnTo>
                  <a:lnTo>
                    <a:pt x="41888" y="34088"/>
                  </a:lnTo>
                  <a:lnTo>
                    <a:pt x="42266" y="34661"/>
                  </a:lnTo>
                  <a:lnTo>
                    <a:pt x="42477" y="34788"/>
                  </a:lnTo>
                  <a:lnTo>
                    <a:pt x="43198" y="36217"/>
                  </a:lnTo>
                  <a:lnTo>
                    <a:pt x="42844" y="37121"/>
                  </a:lnTo>
                  <a:lnTo>
                    <a:pt x="42981" y="37813"/>
                  </a:lnTo>
                  <a:lnTo>
                    <a:pt x="43024" y="38424"/>
                  </a:lnTo>
                  <a:lnTo>
                    <a:pt x="42919" y="39001"/>
                  </a:lnTo>
                  <a:lnTo>
                    <a:pt x="42725" y="39362"/>
                  </a:lnTo>
                  <a:lnTo>
                    <a:pt x="42787" y="39704"/>
                  </a:lnTo>
                  <a:lnTo>
                    <a:pt x="43068" y="40435"/>
                  </a:lnTo>
                  <a:lnTo>
                    <a:pt x="44505" y="40438"/>
                  </a:lnTo>
                  <a:lnTo>
                    <a:pt x="44806" y="40027"/>
                  </a:lnTo>
                  <a:lnTo>
                    <a:pt x="45086" y="39859"/>
                  </a:lnTo>
                  <a:lnTo>
                    <a:pt x="47162" y="39751"/>
                  </a:lnTo>
                  <a:lnTo>
                    <a:pt x="48195" y="40011"/>
                  </a:lnTo>
                  <a:lnTo>
                    <a:pt x="48448" y="40245"/>
                  </a:lnTo>
                  <a:lnTo>
                    <a:pt x="49036" y="40441"/>
                  </a:lnTo>
                  <a:lnTo>
                    <a:pt x="49581" y="40558"/>
                  </a:lnTo>
                  <a:lnTo>
                    <a:pt x="49809" y="40460"/>
                  </a:lnTo>
                  <a:lnTo>
                    <a:pt x="49589" y="40223"/>
                  </a:lnTo>
                  <a:lnTo>
                    <a:pt x="49893" y="39025"/>
                  </a:lnTo>
                  <a:lnTo>
                    <a:pt x="49644" y="37521"/>
                  </a:lnTo>
                  <a:lnTo>
                    <a:pt x="49402" y="37048"/>
                  </a:lnTo>
                  <a:lnTo>
                    <a:pt x="48958" y="36516"/>
                  </a:lnTo>
                  <a:lnTo>
                    <a:pt x="48919" y="36378"/>
                  </a:lnTo>
                  <a:lnTo>
                    <a:pt x="49110" y="36051"/>
                  </a:lnTo>
                  <a:lnTo>
                    <a:pt x="49348" y="35861"/>
                  </a:lnTo>
                  <a:lnTo>
                    <a:pt x="49660" y="35746"/>
                  </a:lnTo>
                  <a:lnTo>
                    <a:pt x="49737" y="35597"/>
                  </a:lnTo>
                  <a:lnTo>
                    <a:pt x="49780" y="34845"/>
                  </a:lnTo>
                  <a:lnTo>
                    <a:pt x="49441" y="33691"/>
                  </a:lnTo>
                  <a:lnTo>
                    <a:pt x="50369" y="32069"/>
                  </a:lnTo>
                  <a:lnTo>
                    <a:pt x="50669" y="31205"/>
                  </a:lnTo>
                  <a:lnTo>
                    <a:pt x="51103" y="29545"/>
                  </a:lnTo>
                  <a:lnTo>
                    <a:pt x="51489" y="27569"/>
                  </a:lnTo>
                  <a:lnTo>
                    <a:pt x="51384" y="27212"/>
                  </a:lnTo>
                  <a:lnTo>
                    <a:pt x="51134" y="26847"/>
                  </a:lnTo>
                  <a:lnTo>
                    <a:pt x="50077" y="25876"/>
                  </a:lnTo>
                  <a:lnTo>
                    <a:pt x="50300" y="24994"/>
                  </a:lnTo>
                  <a:lnTo>
                    <a:pt x="50292" y="24461"/>
                  </a:lnTo>
                  <a:lnTo>
                    <a:pt x="50163" y="24175"/>
                  </a:lnTo>
                  <a:lnTo>
                    <a:pt x="50487" y="23304"/>
                  </a:lnTo>
                  <a:lnTo>
                    <a:pt x="50897" y="22984"/>
                  </a:lnTo>
                  <a:lnTo>
                    <a:pt x="51369" y="23181"/>
                  </a:lnTo>
                  <a:lnTo>
                    <a:pt x="51962" y="23371"/>
                  </a:lnTo>
                  <a:lnTo>
                    <a:pt x="52274" y="23334"/>
                  </a:lnTo>
                  <a:lnTo>
                    <a:pt x="53216" y="22407"/>
                  </a:lnTo>
                  <a:lnTo>
                    <a:pt x="53491" y="22295"/>
                  </a:lnTo>
                  <a:lnTo>
                    <a:pt x="53488" y="21562"/>
                  </a:lnTo>
                  <a:lnTo>
                    <a:pt x="53399" y="21032"/>
                  </a:lnTo>
                  <a:lnTo>
                    <a:pt x="54065" y="20375"/>
                  </a:lnTo>
                  <a:lnTo>
                    <a:pt x="54343" y="20221"/>
                  </a:lnTo>
                  <a:lnTo>
                    <a:pt x="54862" y="19415"/>
                  </a:lnTo>
                  <a:lnTo>
                    <a:pt x="54832" y="19246"/>
                  </a:lnTo>
                  <a:lnTo>
                    <a:pt x="54233" y="19131"/>
                  </a:lnTo>
                  <a:lnTo>
                    <a:pt x="54123" y="18462"/>
                  </a:lnTo>
                  <a:lnTo>
                    <a:pt x="53446" y="17012"/>
                  </a:lnTo>
                  <a:lnTo>
                    <a:pt x="52832" y="16472"/>
                  </a:lnTo>
                  <a:lnTo>
                    <a:pt x="52847" y="15958"/>
                  </a:lnTo>
                  <a:lnTo>
                    <a:pt x="53303" y="15176"/>
                  </a:lnTo>
                  <a:lnTo>
                    <a:pt x="53526" y="14826"/>
                  </a:lnTo>
                  <a:lnTo>
                    <a:pt x="54077" y="14350"/>
                  </a:lnTo>
                  <a:lnTo>
                    <a:pt x="54374" y="14309"/>
                  </a:lnTo>
                  <a:lnTo>
                    <a:pt x="54549" y="14201"/>
                  </a:lnTo>
                  <a:lnTo>
                    <a:pt x="54792" y="13915"/>
                  </a:lnTo>
                  <a:lnTo>
                    <a:pt x="55081" y="13271"/>
                  </a:lnTo>
                  <a:lnTo>
                    <a:pt x="55694" y="12571"/>
                  </a:lnTo>
                  <a:lnTo>
                    <a:pt x="56402" y="12088"/>
                  </a:lnTo>
                  <a:lnTo>
                    <a:pt x="56820" y="11954"/>
                  </a:lnTo>
                  <a:lnTo>
                    <a:pt x="58662" y="10510"/>
                  </a:lnTo>
                  <a:lnTo>
                    <a:pt x="59489" y="9114"/>
                  </a:lnTo>
                  <a:lnTo>
                    <a:pt x="59688" y="8437"/>
                  </a:lnTo>
                  <a:lnTo>
                    <a:pt x="60067" y="7681"/>
                  </a:lnTo>
                  <a:lnTo>
                    <a:pt x="59934" y="7595"/>
                  </a:lnTo>
                  <a:lnTo>
                    <a:pt x="59234" y="7350"/>
                  </a:lnTo>
                  <a:lnTo>
                    <a:pt x="59183" y="6888"/>
                  </a:lnTo>
                  <a:lnTo>
                    <a:pt x="59542" y="5995"/>
                  </a:lnTo>
                  <a:lnTo>
                    <a:pt x="59737" y="5708"/>
                  </a:lnTo>
                  <a:lnTo>
                    <a:pt x="60116" y="5370"/>
                  </a:lnTo>
                  <a:lnTo>
                    <a:pt x="60307" y="5023"/>
                  </a:lnTo>
                  <a:lnTo>
                    <a:pt x="60397" y="4513"/>
                  </a:lnTo>
                  <a:lnTo>
                    <a:pt x="58997" y="2821"/>
                  </a:lnTo>
                  <a:lnTo>
                    <a:pt x="58672" y="1790"/>
                  </a:lnTo>
                  <a:lnTo>
                    <a:pt x="58421" y="1329"/>
                  </a:lnTo>
                  <a:lnTo>
                    <a:pt x="58093" y="1121"/>
                  </a:lnTo>
                  <a:lnTo>
                    <a:pt x="56624" y="718"/>
                  </a:lnTo>
                  <a:lnTo>
                    <a:pt x="56249" y="699"/>
                  </a:lnTo>
                  <a:lnTo>
                    <a:pt x="55828" y="213"/>
                  </a:lnTo>
                  <a:lnTo>
                    <a:pt x="60207" y="215"/>
                  </a:lnTo>
                  <a:lnTo>
                    <a:pt x="60935" y="211"/>
                  </a:lnTo>
                  <a:lnTo>
                    <a:pt x="68096" y="18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0" name="pg1121">
              <a:extLst>
                <a:ext uri="{FF2B5EF4-FFF2-40B4-BE49-F238E27FC236}">
                  <a16:creationId xmlns:a16="http://schemas.microsoft.com/office/drawing/2014/main" id="{0B64BC5C-487B-214C-8B0D-414F1676039C}"/>
                </a:ext>
              </a:extLst>
            </p:cNvPr>
            <p:cNvSpPr/>
            <p:nvPr/>
          </p:nvSpPr>
          <p:spPr>
            <a:xfrm>
              <a:off x="3388695" y="2819083"/>
              <a:ext cx="149066" cy="190675"/>
            </a:xfrm>
            <a:custGeom>
              <a:avLst/>
              <a:gdLst/>
              <a:ahLst/>
              <a:cxnLst/>
              <a:rect l="0" t="0" r="0" b="0"/>
              <a:pathLst>
                <a:path w="149066" h="190675">
                  <a:moveTo>
                    <a:pt x="46429" y="0"/>
                  </a:moveTo>
                  <a:lnTo>
                    <a:pt x="46658" y="270"/>
                  </a:lnTo>
                  <a:lnTo>
                    <a:pt x="46807" y="336"/>
                  </a:lnTo>
                  <a:lnTo>
                    <a:pt x="48879" y="986"/>
                  </a:lnTo>
                  <a:lnTo>
                    <a:pt x="49290" y="1366"/>
                  </a:lnTo>
                  <a:lnTo>
                    <a:pt x="49194" y="21386"/>
                  </a:lnTo>
                  <a:lnTo>
                    <a:pt x="56781" y="21303"/>
                  </a:lnTo>
                  <a:lnTo>
                    <a:pt x="56815" y="23521"/>
                  </a:lnTo>
                  <a:lnTo>
                    <a:pt x="61732" y="23520"/>
                  </a:lnTo>
                  <a:lnTo>
                    <a:pt x="67783" y="23458"/>
                  </a:lnTo>
                  <a:lnTo>
                    <a:pt x="67479" y="24437"/>
                  </a:lnTo>
                  <a:lnTo>
                    <a:pt x="67280" y="24742"/>
                  </a:lnTo>
                  <a:lnTo>
                    <a:pt x="66808" y="25088"/>
                  </a:lnTo>
                  <a:lnTo>
                    <a:pt x="66762" y="26157"/>
                  </a:lnTo>
                  <a:lnTo>
                    <a:pt x="66485" y="26983"/>
                  </a:lnTo>
                  <a:lnTo>
                    <a:pt x="66505" y="28278"/>
                  </a:lnTo>
                  <a:lnTo>
                    <a:pt x="68701" y="28311"/>
                  </a:lnTo>
                  <a:lnTo>
                    <a:pt x="69118" y="28155"/>
                  </a:lnTo>
                  <a:lnTo>
                    <a:pt x="71374" y="28125"/>
                  </a:lnTo>
                  <a:lnTo>
                    <a:pt x="71399" y="30499"/>
                  </a:lnTo>
                  <a:lnTo>
                    <a:pt x="73490" y="30481"/>
                  </a:lnTo>
                  <a:lnTo>
                    <a:pt x="73766" y="30541"/>
                  </a:lnTo>
                  <a:lnTo>
                    <a:pt x="73788" y="23395"/>
                  </a:lnTo>
                  <a:lnTo>
                    <a:pt x="79469" y="23337"/>
                  </a:lnTo>
                  <a:lnTo>
                    <a:pt x="83687" y="23391"/>
                  </a:lnTo>
                  <a:lnTo>
                    <a:pt x="83641" y="40076"/>
                  </a:lnTo>
                  <a:lnTo>
                    <a:pt x="87237" y="39882"/>
                  </a:lnTo>
                  <a:lnTo>
                    <a:pt x="93451" y="39906"/>
                  </a:lnTo>
                  <a:lnTo>
                    <a:pt x="93433" y="37614"/>
                  </a:lnTo>
                  <a:lnTo>
                    <a:pt x="93670" y="37551"/>
                  </a:lnTo>
                  <a:lnTo>
                    <a:pt x="95944" y="37517"/>
                  </a:lnTo>
                  <a:lnTo>
                    <a:pt x="95931" y="35317"/>
                  </a:lnTo>
                  <a:lnTo>
                    <a:pt x="106193" y="35416"/>
                  </a:lnTo>
                  <a:lnTo>
                    <a:pt x="108412" y="39135"/>
                  </a:lnTo>
                  <a:lnTo>
                    <a:pt x="116709" y="48077"/>
                  </a:lnTo>
                  <a:lnTo>
                    <a:pt x="116970" y="48423"/>
                  </a:lnTo>
                  <a:lnTo>
                    <a:pt x="116923" y="49138"/>
                  </a:lnTo>
                  <a:lnTo>
                    <a:pt x="117775" y="49201"/>
                  </a:lnTo>
                  <a:lnTo>
                    <a:pt x="118332" y="49812"/>
                  </a:lnTo>
                  <a:lnTo>
                    <a:pt x="117964" y="70483"/>
                  </a:lnTo>
                  <a:lnTo>
                    <a:pt x="120375" y="70469"/>
                  </a:lnTo>
                  <a:lnTo>
                    <a:pt x="120399" y="72846"/>
                  </a:lnTo>
                  <a:lnTo>
                    <a:pt x="122873" y="72832"/>
                  </a:lnTo>
                  <a:lnTo>
                    <a:pt x="122794" y="77574"/>
                  </a:lnTo>
                  <a:lnTo>
                    <a:pt x="126926" y="77572"/>
                  </a:lnTo>
                  <a:lnTo>
                    <a:pt x="130224" y="77611"/>
                  </a:lnTo>
                  <a:lnTo>
                    <a:pt x="133349" y="77636"/>
                  </a:lnTo>
                  <a:lnTo>
                    <a:pt x="133201" y="77748"/>
                  </a:lnTo>
                  <a:lnTo>
                    <a:pt x="133000" y="78071"/>
                  </a:lnTo>
                  <a:lnTo>
                    <a:pt x="132685" y="79441"/>
                  </a:lnTo>
                  <a:lnTo>
                    <a:pt x="132658" y="80956"/>
                  </a:lnTo>
                  <a:lnTo>
                    <a:pt x="133004" y="81295"/>
                  </a:lnTo>
                  <a:lnTo>
                    <a:pt x="133711" y="81730"/>
                  </a:lnTo>
                  <a:lnTo>
                    <a:pt x="134293" y="82270"/>
                  </a:lnTo>
                  <a:lnTo>
                    <a:pt x="134646" y="83085"/>
                  </a:lnTo>
                  <a:lnTo>
                    <a:pt x="135166" y="83126"/>
                  </a:lnTo>
                  <a:lnTo>
                    <a:pt x="135589" y="83524"/>
                  </a:lnTo>
                  <a:lnTo>
                    <a:pt x="135721" y="83762"/>
                  </a:lnTo>
                  <a:lnTo>
                    <a:pt x="135728" y="84056"/>
                  </a:lnTo>
                  <a:lnTo>
                    <a:pt x="135883" y="84607"/>
                  </a:lnTo>
                  <a:lnTo>
                    <a:pt x="136027" y="84741"/>
                  </a:lnTo>
                  <a:lnTo>
                    <a:pt x="136337" y="84819"/>
                  </a:lnTo>
                  <a:lnTo>
                    <a:pt x="136810" y="85370"/>
                  </a:lnTo>
                  <a:lnTo>
                    <a:pt x="137171" y="86148"/>
                  </a:lnTo>
                  <a:lnTo>
                    <a:pt x="137563" y="86755"/>
                  </a:lnTo>
                  <a:lnTo>
                    <a:pt x="137830" y="87019"/>
                  </a:lnTo>
                  <a:lnTo>
                    <a:pt x="138303" y="87120"/>
                  </a:lnTo>
                  <a:lnTo>
                    <a:pt x="139838" y="89075"/>
                  </a:lnTo>
                  <a:lnTo>
                    <a:pt x="140234" y="89227"/>
                  </a:lnTo>
                  <a:lnTo>
                    <a:pt x="140280" y="89704"/>
                  </a:lnTo>
                  <a:lnTo>
                    <a:pt x="140071" y="90094"/>
                  </a:lnTo>
                  <a:lnTo>
                    <a:pt x="140187" y="90344"/>
                  </a:lnTo>
                  <a:lnTo>
                    <a:pt x="140629" y="90281"/>
                  </a:lnTo>
                  <a:lnTo>
                    <a:pt x="141067" y="90113"/>
                  </a:lnTo>
                  <a:lnTo>
                    <a:pt x="141742" y="90572"/>
                  </a:lnTo>
                  <a:lnTo>
                    <a:pt x="141838" y="91052"/>
                  </a:lnTo>
                  <a:lnTo>
                    <a:pt x="143060" y="92076"/>
                  </a:lnTo>
                  <a:lnTo>
                    <a:pt x="143171" y="92631"/>
                  </a:lnTo>
                  <a:lnTo>
                    <a:pt x="144659" y="94170"/>
                  </a:lnTo>
                  <a:lnTo>
                    <a:pt x="143795" y="94167"/>
                  </a:lnTo>
                  <a:lnTo>
                    <a:pt x="143772" y="95154"/>
                  </a:lnTo>
                  <a:lnTo>
                    <a:pt x="143615" y="96542"/>
                  </a:lnTo>
                  <a:lnTo>
                    <a:pt x="142529" y="96594"/>
                  </a:lnTo>
                  <a:lnTo>
                    <a:pt x="142535" y="98973"/>
                  </a:lnTo>
                  <a:lnTo>
                    <a:pt x="143057" y="98966"/>
                  </a:lnTo>
                  <a:lnTo>
                    <a:pt x="143422" y="98597"/>
                  </a:lnTo>
                  <a:lnTo>
                    <a:pt x="143872" y="98470"/>
                  </a:lnTo>
                  <a:lnTo>
                    <a:pt x="144074" y="100271"/>
                  </a:lnTo>
                  <a:lnTo>
                    <a:pt x="144253" y="100811"/>
                  </a:lnTo>
                  <a:lnTo>
                    <a:pt x="145117" y="101592"/>
                  </a:lnTo>
                  <a:lnTo>
                    <a:pt x="145757" y="102369"/>
                  </a:lnTo>
                  <a:lnTo>
                    <a:pt x="145878" y="103594"/>
                  </a:lnTo>
                  <a:lnTo>
                    <a:pt x="146370" y="104353"/>
                  </a:lnTo>
                  <a:lnTo>
                    <a:pt x="146200" y="104874"/>
                  </a:lnTo>
                  <a:lnTo>
                    <a:pt x="146502" y="105741"/>
                  </a:lnTo>
                  <a:lnTo>
                    <a:pt x="146773" y="106277"/>
                  </a:lnTo>
                  <a:lnTo>
                    <a:pt x="146667" y="110840"/>
                  </a:lnTo>
                  <a:lnTo>
                    <a:pt x="149066" y="110858"/>
                  </a:lnTo>
                  <a:lnTo>
                    <a:pt x="149024" y="113211"/>
                  </a:lnTo>
                  <a:lnTo>
                    <a:pt x="144187" y="113224"/>
                  </a:lnTo>
                  <a:lnTo>
                    <a:pt x="144225" y="110860"/>
                  </a:lnTo>
                  <a:lnTo>
                    <a:pt x="140607" y="110856"/>
                  </a:lnTo>
                  <a:lnTo>
                    <a:pt x="140584" y="110230"/>
                  </a:lnTo>
                  <a:lnTo>
                    <a:pt x="139926" y="109675"/>
                  </a:lnTo>
                  <a:lnTo>
                    <a:pt x="136996" y="109708"/>
                  </a:lnTo>
                  <a:lnTo>
                    <a:pt x="136949" y="111372"/>
                  </a:lnTo>
                  <a:lnTo>
                    <a:pt x="137402" y="111666"/>
                  </a:lnTo>
                  <a:lnTo>
                    <a:pt x="138775" y="113230"/>
                  </a:lnTo>
                  <a:lnTo>
                    <a:pt x="139015" y="113773"/>
                  </a:lnTo>
                  <a:lnTo>
                    <a:pt x="139479" y="114335"/>
                  </a:lnTo>
                  <a:lnTo>
                    <a:pt x="141699" y="116008"/>
                  </a:lnTo>
                  <a:lnTo>
                    <a:pt x="141691" y="116201"/>
                  </a:lnTo>
                  <a:lnTo>
                    <a:pt x="140984" y="115676"/>
                  </a:lnTo>
                  <a:lnTo>
                    <a:pt x="140655" y="116003"/>
                  </a:lnTo>
                  <a:lnTo>
                    <a:pt x="140283" y="116145"/>
                  </a:lnTo>
                  <a:lnTo>
                    <a:pt x="139235" y="116133"/>
                  </a:lnTo>
                  <a:lnTo>
                    <a:pt x="139224" y="114439"/>
                  </a:lnTo>
                  <a:lnTo>
                    <a:pt x="138168" y="113252"/>
                  </a:lnTo>
                  <a:lnTo>
                    <a:pt x="136903" y="113255"/>
                  </a:lnTo>
                  <a:lnTo>
                    <a:pt x="136805" y="117937"/>
                  </a:lnTo>
                  <a:lnTo>
                    <a:pt x="134396" y="117930"/>
                  </a:lnTo>
                  <a:lnTo>
                    <a:pt x="134453" y="114372"/>
                  </a:lnTo>
                  <a:lnTo>
                    <a:pt x="129555" y="114347"/>
                  </a:lnTo>
                  <a:lnTo>
                    <a:pt x="129590" y="114596"/>
                  </a:lnTo>
                  <a:lnTo>
                    <a:pt x="130999" y="116553"/>
                  </a:lnTo>
                  <a:lnTo>
                    <a:pt x="131483" y="117353"/>
                  </a:lnTo>
                  <a:lnTo>
                    <a:pt x="131472" y="118068"/>
                  </a:lnTo>
                  <a:lnTo>
                    <a:pt x="130648" y="118779"/>
                  </a:lnTo>
                  <a:lnTo>
                    <a:pt x="130075" y="118191"/>
                  </a:lnTo>
                  <a:lnTo>
                    <a:pt x="129545" y="118330"/>
                  </a:lnTo>
                  <a:lnTo>
                    <a:pt x="129015" y="118099"/>
                  </a:lnTo>
                  <a:lnTo>
                    <a:pt x="127804" y="116696"/>
                  </a:lnTo>
                  <a:lnTo>
                    <a:pt x="127119" y="116663"/>
                  </a:lnTo>
                  <a:lnTo>
                    <a:pt x="127082" y="118450"/>
                  </a:lnTo>
                  <a:lnTo>
                    <a:pt x="127732" y="119328"/>
                  </a:lnTo>
                  <a:lnTo>
                    <a:pt x="128344" y="119971"/>
                  </a:lnTo>
                  <a:lnTo>
                    <a:pt x="128622" y="120366"/>
                  </a:lnTo>
                  <a:lnTo>
                    <a:pt x="128630" y="120619"/>
                  </a:lnTo>
                  <a:lnTo>
                    <a:pt x="128526" y="120835"/>
                  </a:lnTo>
                  <a:lnTo>
                    <a:pt x="128572" y="120991"/>
                  </a:lnTo>
                  <a:lnTo>
                    <a:pt x="129044" y="121389"/>
                  </a:lnTo>
                  <a:lnTo>
                    <a:pt x="129686" y="121597"/>
                  </a:lnTo>
                  <a:lnTo>
                    <a:pt x="129919" y="122784"/>
                  </a:lnTo>
                  <a:lnTo>
                    <a:pt x="127050" y="122450"/>
                  </a:lnTo>
                  <a:lnTo>
                    <a:pt x="127049" y="132105"/>
                  </a:lnTo>
                  <a:lnTo>
                    <a:pt x="127652" y="132600"/>
                  </a:lnTo>
                  <a:lnTo>
                    <a:pt x="128266" y="132823"/>
                  </a:lnTo>
                  <a:lnTo>
                    <a:pt x="128761" y="133109"/>
                  </a:lnTo>
                  <a:lnTo>
                    <a:pt x="129043" y="133325"/>
                  </a:lnTo>
                  <a:lnTo>
                    <a:pt x="129460" y="133816"/>
                  </a:lnTo>
                  <a:lnTo>
                    <a:pt x="129461" y="150891"/>
                  </a:lnTo>
                  <a:lnTo>
                    <a:pt x="131899" y="150887"/>
                  </a:lnTo>
                  <a:lnTo>
                    <a:pt x="131920" y="157970"/>
                  </a:lnTo>
                  <a:lnTo>
                    <a:pt x="133361" y="157976"/>
                  </a:lnTo>
                  <a:lnTo>
                    <a:pt x="133416" y="159459"/>
                  </a:lnTo>
                  <a:lnTo>
                    <a:pt x="134346" y="159460"/>
                  </a:lnTo>
                  <a:lnTo>
                    <a:pt x="134340" y="157981"/>
                  </a:lnTo>
                  <a:lnTo>
                    <a:pt x="134968" y="157951"/>
                  </a:lnTo>
                  <a:lnTo>
                    <a:pt x="135392" y="157162"/>
                  </a:lnTo>
                  <a:lnTo>
                    <a:pt x="135990" y="156544"/>
                  </a:lnTo>
                  <a:lnTo>
                    <a:pt x="136329" y="156659"/>
                  </a:lnTo>
                  <a:lnTo>
                    <a:pt x="136641" y="156961"/>
                  </a:lnTo>
                  <a:lnTo>
                    <a:pt x="137327" y="157229"/>
                  </a:lnTo>
                  <a:lnTo>
                    <a:pt x="138726" y="157158"/>
                  </a:lnTo>
                  <a:lnTo>
                    <a:pt x="138560" y="157412"/>
                  </a:lnTo>
                  <a:lnTo>
                    <a:pt x="138229" y="157720"/>
                  </a:lnTo>
                  <a:lnTo>
                    <a:pt x="137774" y="157973"/>
                  </a:lnTo>
                  <a:lnTo>
                    <a:pt x="137573" y="158245"/>
                  </a:lnTo>
                  <a:lnTo>
                    <a:pt x="136764" y="160329"/>
                  </a:lnTo>
                  <a:lnTo>
                    <a:pt x="134359" y="160340"/>
                  </a:lnTo>
                  <a:lnTo>
                    <a:pt x="134363" y="161156"/>
                  </a:lnTo>
                  <a:lnTo>
                    <a:pt x="133889" y="161223"/>
                  </a:lnTo>
                  <a:lnTo>
                    <a:pt x="133893" y="162674"/>
                  </a:lnTo>
                  <a:lnTo>
                    <a:pt x="127759" y="162671"/>
                  </a:lnTo>
                  <a:lnTo>
                    <a:pt x="127292" y="162671"/>
                  </a:lnTo>
                  <a:lnTo>
                    <a:pt x="121951" y="162660"/>
                  </a:lnTo>
                  <a:lnTo>
                    <a:pt x="122034" y="167474"/>
                  </a:lnTo>
                  <a:lnTo>
                    <a:pt x="119612" y="167481"/>
                  </a:lnTo>
                  <a:lnTo>
                    <a:pt x="119485" y="162674"/>
                  </a:lnTo>
                  <a:lnTo>
                    <a:pt x="117952" y="162693"/>
                  </a:lnTo>
                  <a:lnTo>
                    <a:pt x="117733" y="164863"/>
                  </a:lnTo>
                  <a:lnTo>
                    <a:pt x="117311" y="166394"/>
                  </a:lnTo>
                  <a:lnTo>
                    <a:pt x="117395" y="166978"/>
                  </a:lnTo>
                  <a:lnTo>
                    <a:pt x="117628" y="167871"/>
                  </a:lnTo>
                  <a:lnTo>
                    <a:pt x="117677" y="168375"/>
                  </a:lnTo>
                  <a:lnTo>
                    <a:pt x="117480" y="169903"/>
                  </a:lnTo>
                  <a:lnTo>
                    <a:pt x="117239" y="169887"/>
                  </a:lnTo>
                  <a:lnTo>
                    <a:pt x="116905" y="168442"/>
                  </a:lnTo>
                  <a:lnTo>
                    <a:pt x="117190" y="167530"/>
                  </a:lnTo>
                  <a:lnTo>
                    <a:pt x="116508" y="165129"/>
                  </a:lnTo>
                  <a:lnTo>
                    <a:pt x="112206" y="165123"/>
                  </a:lnTo>
                  <a:lnTo>
                    <a:pt x="112297" y="169806"/>
                  </a:lnTo>
                  <a:lnTo>
                    <a:pt x="109884" y="169814"/>
                  </a:lnTo>
                  <a:lnTo>
                    <a:pt x="109892" y="168072"/>
                  </a:lnTo>
                  <a:lnTo>
                    <a:pt x="110043" y="167670"/>
                  </a:lnTo>
                  <a:lnTo>
                    <a:pt x="109908" y="167488"/>
                  </a:lnTo>
                  <a:lnTo>
                    <a:pt x="102669" y="167514"/>
                  </a:lnTo>
                  <a:lnTo>
                    <a:pt x="102634" y="162727"/>
                  </a:lnTo>
                  <a:lnTo>
                    <a:pt x="82954" y="162707"/>
                  </a:lnTo>
                  <a:lnTo>
                    <a:pt x="80674" y="162736"/>
                  </a:lnTo>
                  <a:lnTo>
                    <a:pt x="73312" y="162694"/>
                  </a:lnTo>
                  <a:lnTo>
                    <a:pt x="63580" y="162755"/>
                  </a:lnTo>
                  <a:lnTo>
                    <a:pt x="60813" y="162730"/>
                  </a:lnTo>
                  <a:lnTo>
                    <a:pt x="60997" y="169904"/>
                  </a:lnTo>
                  <a:lnTo>
                    <a:pt x="63596" y="170044"/>
                  </a:lnTo>
                  <a:lnTo>
                    <a:pt x="66026" y="170050"/>
                  </a:lnTo>
                  <a:lnTo>
                    <a:pt x="66066" y="174789"/>
                  </a:lnTo>
                  <a:lnTo>
                    <a:pt x="63641" y="174801"/>
                  </a:lnTo>
                  <a:lnTo>
                    <a:pt x="63654" y="176997"/>
                  </a:lnTo>
                  <a:lnTo>
                    <a:pt x="61113" y="176996"/>
                  </a:lnTo>
                  <a:lnTo>
                    <a:pt x="61152" y="179322"/>
                  </a:lnTo>
                  <a:lnTo>
                    <a:pt x="63660" y="179529"/>
                  </a:lnTo>
                  <a:lnTo>
                    <a:pt x="63665" y="181893"/>
                  </a:lnTo>
                  <a:lnTo>
                    <a:pt x="61165" y="181713"/>
                  </a:lnTo>
                  <a:lnTo>
                    <a:pt x="58718" y="181664"/>
                  </a:lnTo>
                  <a:lnTo>
                    <a:pt x="51402" y="181599"/>
                  </a:lnTo>
                  <a:lnTo>
                    <a:pt x="51376" y="183941"/>
                  </a:lnTo>
                  <a:lnTo>
                    <a:pt x="48476" y="183925"/>
                  </a:lnTo>
                  <a:lnTo>
                    <a:pt x="48403" y="183381"/>
                  </a:lnTo>
                  <a:lnTo>
                    <a:pt x="48560" y="183228"/>
                  </a:lnTo>
                  <a:lnTo>
                    <a:pt x="48549" y="182012"/>
                  </a:lnTo>
                  <a:lnTo>
                    <a:pt x="49269" y="182006"/>
                  </a:lnTo>
                  <a:lnTo>
                    <a:pt x="49251" y="179211"/>
                  </a:lnTo>
                  <a:lnTo>
                    <a:pt x="48138" y="179222"/>
                  </a:lnTo>
                  <a:lnTo>
                    <a:pt x="44909" y="179240"/>
                  </a:lnTo>
                  <a:lnTo>
                    <a:pt x="44924" y="178117"/>
                  </a:lnTo>
                  <a:lnTo>
                    <a:pt x="44032" y="178107"/>
                  </a:lnTo>
                  <a:lnTo>
                    <a:pt x="41647" y="178080"/>
                  </a:lnTo>
                  <a:lnTo>
                    <a:pt x="41647" y="176833"/>
                  </a:lnTo>
                  <a:lnTo>
                    <a:pt x="39128" y="176834"/>
                  </a:lnTo>
                  <a:lnTo>
                    <a:pt x="39127" y="174426"/>
                  </a:lnTo>
                  <a:lnTo>
                    <a:pt x="36680" y="174426"/>
                  </a:lnTo>
                  <a:lnTo>
                    <a:pt x="36595" y="169653"/>
                  </a:lnTo>
                  <a:lnTo>
                    <a:pt x="32550" y="169676"/>
                  </a:lnTo>
                  <a:lnTo>
                    <a:pt x="32317" y="170050"/>
                  </a:lnTo>
                  <a:lnTo>
                    <a:pt x="31423" y="170034"/>
                  </a:lnTo>
                  <a:lnTo>
                    <a:pt x="31035" y="170148"/>
                  </a:lnTo>
                  <a:lnTo>
                    <a:pt x="31048" y="170392"/>
                  </a:lnTo>
                  <a:lnTo>
                    <a:pt x="30776" y="170310"/>
                  </a:lnTo>
                  <a:lnTo>
                    <a:pt x="29999" y="169741"/>
                  </a:lnTo>
                  <a:lnTo>
                    <a:pt x="29831" y="170050"/>
                  </a:lnTo>
                  <a:lnTo>
                    <a:pt x="30776" y="171010"/>
                  </a:lnTo>
                  <a:lnTo>
                    <a:pt x="30426" y="170701"/>
                  </a:lnTo>
                  <a:lnTo>
                    <a:pt x="29934" y="171367"/>
                  </a:lnTo>
                  <a:lnTo>
                    <a:pt x="30439" y="172067"/>
                  </a:lnTo>
                  <a:lnTo>
                    <a:pt x="30323" y="172213"/>
                  </a:lnTo>
                  <a:lnTo>
                    <a:pt x="29624" y="172295"/>
                  </a:lnTo>
                  <a:lnTo>
                    <a:pt x="29455" y="172555"/>
                  </a:lnTo>
                  <a:lnTo>
                    <a:pt x="29494" y="173043"/>
                  </a:lnTo>
                  <a:lnTo>
                    <a:pt x="29429" y="173547"/>
                  </a:lnTo>
                  <a:lnTo>
                    <a:pt x="28989" y="173791"/>
                  </a:lnTo>
                  <a:lnTo>
                    <a:pt x="28160" y="173938"/>
                  </a:lnTo>
                  <a:lnTo>
                    <a:pt x="27474" y="173856"/>
                  </a:lnTo>
                  <a:lnTo>
                    <a:pt x="27319" y="174133"/>
                  </a:lnTo>
                  <a:lnTo>
                    <a:pt x="26969" y="174279"/>
                  </a:lnTo>
                  <a:lnTo>
                    <a:pt x="26490" y="174149"/>
                  </a:lnTo>
                  <a:lnTo>
                    <a:pt x="26516" y="174556"/>
                  </a:lnTo>
                  <a:lnTo>
                    <a:pt x="26179" y="174735"/>
                  </a:lnTo>
                  <a:lnTo>
                    <a:pt x="25700" y="174930"/>
                  </a:lnTo>
                  <a:lnTo>
                    <a:pt x="25545" y="175499"/>
                  </a:lnTo>
                  <a:lnTo>
                    <a:pt x="25636" y="176052"/>
                  </a:lnTo>
                  <a:lnTo>
                    <a:pt x="25576" y="176789"/>
                  </a:lnTo>
                  <a:lnTo>
                    <a:pt x="22269" y="176817"/>
                  </a:lnTo>
                  <a:lnTo>
                    <a:pt x="22230" y="179126"/>
                  </a:lnTo>
                  <a:lnTo>
                    <a:pt x="19408" y="179175"/>
                  </a:lnTo>
                  <a:lnTo>
                    <a:pt x="16119" y="182705"/>
                  </a:lnTo>
                  <a:lnTo>
                    <a:pt x="14979" y="183908"/>
                  </a:lnTo>
                  <a:lnTo>
                    <a:pt x="13782" y="185000"/>
                  </a:lnTo>
                  <a:lnTo>
                    <a:pt x="12645" y="186227"/>
                  </a:lnTo>
                  <a:lnTo>
                    <a:pt x="8650" y="186180"/>
                  </a:lnTo>
                  <a:lnTo>
                    <a:pt x="7701" y="187423"/>
                  </a:lnTo>
                  <a:lnTo>
                    <a:pt x="7353" y="188007"/>
                  </a:lnTo>
                  <a:lnTo>
                    <a:pt x="6757" y="188707"/>
                  </a:lnTo>
                  <a:lnTo>
                    <a:pt x="6032" y="189406"/>
                  </a:lnTo>
                  <a:lnTo>
                    <a:pt x="5627" y="190055"/>
                  </a:lnTo>
                  <a:lnTo>
                    <a:pt x="5100" y="190350"/>
                  </a:lnTo>
                  <a:lnTo>
                    <a:pt x="4750" y="190675"/>
                  </a:lnTo>
                  <a:lnTo>
                    <a:pt x="4660" y="190268"/>
                  </a:lnTo>
                  <a:lnTo>
                    <a:pt x="4194" y="189016"/>
                  </a:lnTo>
                  <a:lnTo>
                    <a:pt x="4621" y="188707"/>
                  </a:lnTo>
                  <a:lnTo>
                    <a:pt x="5462" y="187828"/>
                  </a:lnTo>
                  <a:lnTo>
                    <a:pt x="5618" y="186657"/>
                  </a:lnTo>
                  <a:lnTo>
                    <a:pt x="5592" y="186234"/>
                  </a:lnTo>
                  <a:lnTo>
                    <a:pt x="5696" y="186007"/>
                  </a:lnTo>
                  <a:lnTo>
                    <a:pt x="6369" y="186088"/>
                  </a:lnTo>
                  <a:lnTo>
                    <a:pt x="6848" y="185616"/>
                  </a:lnTo>
                  <a:lnTo>
                    <a:pt x="7068" y="185063"/>
                  </a:lnTo>
                  <a:lnTo>
                    <a:pt x="7741" y="184543"/>
                  </a:lnTo>
                  <a:lnTo>
                    <a:pt x="8052" y="183876"/>
                  </a:lnTo>
                  <a:lnTo>
                    <a:pt x="8726" y="183307"/>
                  </a:lnTo>
                  <a:lnTo>
                    <a:pt x="9518" y="183082"/>
                  </a:lnTo>
                  <a:lnTo>
                    <a:pt x="10189" y="181501"/>
                  </a:lnTo>
                  <a:lnTo>
                    <a:pt x="9981" y="180997"/>
                  </a:lnTo>
                  <a:lnTo>
                    <a:pt x="8825" y="180743"/>
                  </a:lnTo>
                  <a:lnTo>
                    <a:pt x="8828" y="180320"/>
                  </a:lnTo>
                  <a:lnTo>
                    <a:pt x="10072" y="180330"/>
                  </a:lnTo>
                  <a:lnTo>
                    <a:pt x="10072" y="178491"/>
                  </a:lnTo>
                  <a:lnTo>
                    <a:pt x="9340" y="178484"/>
                  </a:lnTo>
                  <a:lnTo>
                    <a:pt x="9928" y="177821"/>
                  </a:lnTo>
                  <a:lnTo>
                    <a:pt x="10072" y="177822"/>
                  </a:lnTo>
                  <a:lnTo>
                    <a:pt x="10098" y="176784"/>
                  </a:lnTo>
                  <a:lnTo>
                    <a:pt x="7444" y="176816"/>
                  </a:lnTo>
                  <a:lnTo>
                    <a:pt x="7625" y="176616"/>
                  </a:lnTo>
                  <a:lnTo>
                    <a:pt x="7651" y="172148"/>
                  </a:lnTo>
                  <a:lnTo>
                    <a:pt x="2821" y="172213"/>
                  </a:lnTo>
                  <a:lnTo>
                    <a:pt x="361" y="172165"/>
                  </a:lnTo>
                  <a:lnTo>
                    <a:pt x="335" y="171530"/>
                  </a:lnTo>
                  <a:lnTo>
                    <a:pt x="1449" y="169497"/>
                  </a:lnTo>
                  <a:lnTo>
                    <a:pt x="1915" y="168960"/>
                  </a:lnTo>
                  <a:lnTo>
                    <a:pt x="1980" y="168309"/>
                  </a:lnTo>
                  <a:lnTo>
                    <a:pt x="1773" y="167919"/>
                  </a:lnTo>
                  <a:lnTo>
                    <a:pt x="1695" y="167464"/>
                  </a:lnTo>
                  <a:lnTo>
                    <a:pt x="2808" y="165105"/>
                  </a:lnTo>
                  <a:lnTo>
                    <a:pt x="2342" y="165040"/>
                  </a:lnTo>
                  <a:lnTo>
                    <a:pt x="452" y="162860"/>
                  </a:lnTo>
                  <a:lnTo>
                    <a:pt x="2511" y="162860"/>
                  </a:lnTo>
                  <a:lnTo>
                    <a:pt x="2524" y="159005"/>
                  </a:lnTo>
                  <a:lnTo>
                    <a:pt x="2919" y="158568"/>
                  </a:lnTo>
                  <a:lnTo>
                    <a:pt x="3296" y="157975"/>
                  </a:lnTo>
                  <a:lnTo>
                    <a:pt x="3285" y="157594"/>
                  </a:lnTo>
                  <a:lnTo>
                    <a:pt x="3557" y="155487"/>
                  </a:lnTo>
                  <a:lnTo>
                    <a:pt x="4428" y="155455"/>
                  </a:lnTo>
                  <a:lnTo>
                    <a:pt x="4756" y="155682"/>
                  </a:lnTo>
                  <a:lnTo>
                    <a:pt x="7353" y="155720"/>
                  </a:lnTo>
                  <a:lnTo>
                    <a:pt x="7379" y="153101"/>
                  </a:lnTo>
                  <a:lnTo>
                    <a:pt x="7376" y="150983"/>
                  </a:lnTo>
                  <a:lnTo>
                    <a:pt x="7365" y="148575"/>
                  </a:lnTo>
                  <a:lnTo>
                    <a:pt x="7374" y="143884"/>
                  </a:lnTo>
                  <a:lnTo>
                    <a:pt x="7740" y="143415"/>
                  </a:lnTo>
                  <a:lnTo>
                    <a:pt x="8898" y="143572"/>
                  </a:lnTo>
                  <a:lnTo>
                    <a:pt x="8952" y="143728"/>
                  </a:lnTo>
                  <a:lnTo>
                    <a:pt x="8914" y="143896"/>
                  </a:lnTo>
                  <a:lnTo>
                    <a:pt x="9813" y="143911"/>
                  </a:lnTo>
                  <a:lnTo>
                    <a:pt x="9794" y="142679"/>
                  </a:lnTo>
                  <a:lnTo>
                    <a:pt x="10107" y="141822"/>
                  </a:lnTo>
                  <a:lnTo>
                    <a:pt x="10682" y="141543"/>
                  </a:lnTo>
                  <a:lnTo>
                    <a:pt x="12265" y="141555"/>
                  </a:lnTo>
                  <a:lnTo>
                    <a:pt x="12286" y="139199"/>
                  </a:lnTo>
                  <a:lnTo>
                    <a:pt x="9857" y="139176"/>
                  </a:lnTo>
                  <a:lnTo>
                    <a:pt x="9882" y="134359"/>
                  </a:lnTo>
                  <a:lnTo>
                    <a:pt x="9260" y="134344"/>
                  </a:lnTo>
                  <a:lnTo>
                    <a:pt x="9242" y="132285"/>
                  </a:lnTo>
                  <a:lnTo>
                    <a:pt x="8771" y="132299"/>
                  </a:lnTo>
                  <a:lnTo>
                    <a:pt x="9927" y="130393"/>
                  </a:lnTo>
                  <a:lnTo>
                    <a:pt x="9942" y="129992"/>
                  </a:lnTo>
                  <a:lnTo>
                    <a:pt x="9857" y="129661"/>
                  </a:lnTo>
                  <a:lnTo>
                    <a:pt x="5054" y="129582"/>
                  </a:lnTo>
                  <a:lnTo>
                    <a:pt x="5050" y="127200"/>
                  </a:lnTo>
                  <a:lnTo>
                    <a:pt x="83" y="127234"/>
                  </a:lnTo>
                  <a:lnTo>
                    <a:pt x="0" y="122503"/>
                  </a:lnTo>
                  <a:lnTo>
                    <a:pt x="127" y="122196"/>
                  </a:lnTo>
                  <a:lnTo>
                    <a:pt x="145" y="118993"/>
                  </a:lnTo>
                  <a:lnTo>
                    <a:pt x="3092" y="118970"/>
                  </a:lnTo>
                  <a:lnTo>
                    <a:pt x="3169" y="118749"/>
                  </a:lnTo>
                  <a:lnTo>
                    <a:pt x="2887" y="118340"/>
                  </a:lnTo>
                  <a:lnTo>
                    <a:pt x="3739" y="117718"/>
                  </a:lnTo>
                  <a:lnTo>
                    <a:pt x="5046" y="117703"/>
                  </a:lnTo>
                  <a:lnTo>
                    <a:pt x="5048" y="118939"/>
                  </a:lnTo>
                  <a:lnTo>
                    <a:pt x="4390" y="119308"/>
                  </a:lnTo>
                  <a:lnTo>
                    <a:pt x="3808" y="120081"/>
                  </a:lnTo>
                  <a:lnTo>
                    <a:pt x="12851" y="120213"/>
                  </a:lnTo>
                  <a:lnTo>
                    <a:pt x="13895" y="118579"/>
                  </a:lnTo>
                  <a:lnTo>
                    <a:pt x="14268" y="118253"/>
                  </a:lnTo>
                  <a:lnTo>
                    <a:pt x="14904" y="117475"/>
                  </a:lnTo>
                  <a:lnTo>
                    <a:pt x="14977" y="117225"/>
                  </a:lnTo>
                  <a:lnTo>
                    <a:pt x="15385" y="116907"/>
                  </a:lnTo>
                  <a:lnTo>
                    <a:pt x="15948" y="116543"/>
                  </a:lnTo>
                  <a:lnTo>
                    <a:pt x="16939" y="116540"/>
                  </a:lnTo>
                  <a:lnTo>
                    <a:pt x="17318" y="116220"/>
                  </a:lnTo>
                  <a:lnTo>
                    <a:pt x="17885" y="115223"/>
                  </a:lnTo>
                  <a:lnTo>
                    <a:pt x="18049" y="115104"/>
                  </a:lnTo>
                  <a:lnTo>
                    <a:pt x="18882" y="115052"/>
                  </a:lnTo>
                  <a:lnTo>
                    <a:pt x="20133" y="113576"/>
                  </a:lnTo>
                  <a:lnTo>
                    <a:pt x="20560" y="112832"/>
                  </a:lnTo>
                  <a:lnTo>
                    <a:pt x="21266" y="112405"/>
                  </a:lnTo>
                  <a:lnTo>
                    <a:pt x="21293" y="112027"/>
                  </a:lnTo>
                  <a:lnTo>
                    <a:pt x="21057" y="111757"/>
                  </a:lnTo>
                  <a:lnTo>
                    <a:pt x="20999" y="111049"/>
                  </a:lnTo>
                  <a:lnTo>
                    <a:pt x="21181" y="110867"/>
                  </a:lnTo>
                  <a:lnTo>
                    <a:pt x="21357" y="110786"/>
                  </a:lnTo>
                  <a:lnTo>
                    <a:pt x="21761" y="110820"/>
                  </a:lnTo>
                  <a:lnTo>
                    <a:pt x="22269" y="110744"/>
                  </a:lnTo>
                  <a:lnTo>
                    <a:pt x="22645" y="110403"/>
                  </a:lnTo>
                  <a:lnTo>
                    <a:pt x="23033" y="109736"/>
                  </a:lnTo>
                  <a:lnTo>
                    <a:pt x="23163" y="109280"/>
                  </a:lnTo>
                  <a:lnTo>
                    <a:pt x="23525" y="108972"/>
                  </a:lnTo>
                  <a:lnTo>
                    <a:pt x="24121" y="108841"/>
                  </a:lnTo>
                  <a:lnTo>
                    <a:pt x="24691" y="108955"/>
                  </a:lnTo>
                  <a:lnTo>
                    <a:pt x="24911" y="109069"/>
                  </a:lnTo>
                  <a:lnTo>
                    <a:pt x="25066" y="109085"/>
                  </a:lnTo>
                  <a:lnTo>
                    <a:pt x="25196" y="109004"/>
                  </a:lnTo>
                  <a:lnTo>
                    <a:pt x="25494" y="108012"/>
                  </a:lnTo>
                  <a:lnTo>
                    <a:pt x="25506" y="107703"/>
                  </a:lnTo>
                  <a:lnTo>
                    <a:pt x="25778" y="107166"/>
                  </a:lnTo>
                  <a:lnTo>
                    <a:pt x="26503" y="106971"/>
                  </a:lnTo>
                  <a:lnTo>
                    <a:pt x="26840" y="106971"/>
                  </a:lnTo>
                  <a:lnTo>
                    <a:pt x="27539" y="107247"/>
                  </a:lnTo>
                  <a:lnTo>
                    <a:pt x="28044" y="107134"/>
                  </a:lnTo>
                  <a:lnTo>
                    <a:pt x="28005" y="106434"/>
                  </a:lnTo>
                  <a:lnTo>
                    <a:pt x="28187" y="105767"/>
                  </a:lnTo>
                  <a:lnTo>
                    <a:pt x="28549" y="105230"/>
                  </a:lnTo>
                  <a:lnTo>
                    <a:pt x="28187" y="105263"/>
                  </a:lnTo>
                  <a:lnTo>
                    <a:pt x="27112" y="105572"/>
                  </a:lnTo>
                  <a:lnTo>
                    <a:pt x="26659" y="105377"/>
                  </a:lnTo>
                  <a:lnTo>
                    <a:pt x="25053" y="105507"/>
                  </a:lnTo>
                  <a:lnTo>
                    <a:pt x="22969" y="106434"/>
                  </a:lnTo>
                  <a:lnTo>
                    <a:pt x="23033" y="107996"/>
                  </a:lnTo>
                  <a:lnTo>
                    <a:pt x="22684" y="107719"/>
                  </a:lnTo>
                  <a:lnTo>
                    <a:pt x="21907" y="107491"/>
                  </a:lnTo>
                  <a:lnTo>
                    <a:pt x="21531" y="107524"/>
                  </a:lnTo>
                  <a:lnTo>
                    <a:pt x="21389" y="107751"/>
                  </a:lnTo>
                  <a:lnTo>
                    <a:pt x="21350" y="108012"/>
                  </a:lnTo>
                  <a:lnTo>
                    <a:pt x="21195" y="108061"/>
                  </a:lnTo>
                  <a:lnTo>
                    <a:pt x="19835" y="107833"/>
                  </a:lnTo>
                  <a:lnTo>
                    <a:pt x="19434" y="106515"/>
                  </a:lnTo>
                  <a:lnTo>
                    <a:pt x="19291" y="105751"/>
                  </a:lnTo>
                  <a:lnTo>
                    <a:pt x="19266" y="101408"/>
                  </a:lnTo>
                  <a:lnTo>
                    <a:pt x="14371" y="101391"/>
                  </a:lnTo>
                  <a:lnTo>
                    <a:pt x="14384" y="94121"/>
                  </a:lnTo>
                  <a:lnTo>
                    <a:pt x="14294" y="93942"/>
                  </a:lnTo>
                  <a:lnTo>
                    <a:pt x="13634" y="93378"/>
                  </a:lnTo>
                  <a:lnTo>
                    <a:pt x="13195" y="92516"/>
                  </a:lnTo>
                  <a:lnTo>
                    <a:pt x="12895" y="92264"/>
                  </a:lnTo>
                  <a:lnTo>
                    <a:pt x="12342" y="91970"/>
                  </a:lnTo>
                  <a:lnTo>
                    <a:pt x="12103" y="91639"/>
                  </a:lnTo>
                  <a:lnTo>
                    <a:pt x="12290" y="90809"/>
                  </a:lnTo>
                  <a:lnTo>
                    <a:pt x="12619" y="90775"/>
                  </a:lnTo>
                  <a:lnTo>
                    <a:pt x="13578" y="90976"/>
                  </a:lnTo>
                  <a:lnTo>
                    <a:pt x="13595" y="91241"/>
                  </a:lnTo>
                  <a:lnTo>
                    <a:pt x="13268" y="91702"/>
                  </a:lnTo>
                  <a:lnTo>
                    <a:pt x="13520" y="91905"/>
                  </a:lnTo>
                  <a:lnTo>
                    <a:pt x="13852" y="91814"/>
                  </a:lnTo>
                  <a:lnTo>
                    <a:pt x="14801" y="91072"/>
                  </a:lnTo>
                  <a:lnTo>
                    <a:pt x="14967" y="90396"/>
                  </a:lnTo>
                  <a:lnTo>
                    <a:pt x="14786" y="88997"/>
                  </a:lnTo>
                  <a:lnTo>
                    <a:pt x="14565" y="88314"/>
                  </a:lnTo>
                  <a:lnTo>
                    <a:pt x="14229" y="88151"/>
                  </a:lnTo>
                  <a:lnTo>
                    <a:pt x="13698" y="87696"/>
                  </a:lnTo>
                  <a:lnTo>
                    <a:pt x="13711" y="87208"/>
                  </a:lnTo>
                  <a:lnTo>
                    <a:pt x="16741" y="87224"/>
                  </a:lnTo>
                  <a:lnTo>
                    <a:pt x="16767" y="87793"/>
                  </a:lnTo>
                  <a:lnTo>
                    <a:pt x="18605" y="87793"/>
                  </a:lnTo>
                  <a:lnTo>
                    <a:pt x="18592" y="87468"/>
                  </a:lnTo>
                  <a:lnTo>
                    <a:pt x="16119" y="86703"/>
                  </a:lnTo>
                  <a:lnTo>
                    <a:pt x="16132" y="85662"/>
                  </a:lnTo>
                  <a:lnTo>
                    <a:pt x="16572" y="85549"/>
                  </a:lnTo>
                  <a:lnTo>
                    <a:pt x="16417" y="84996"/>
                  </a:lnTo>
                  <a:lnTo>
                    <a:pt x="17349" y="85028"/>
                  </a:lnTo>
                  <a:lnTo>
                    <a:pt x="17997" y="85174"/>
                  </a:lnTo>
                  <a:lnTo>
                    <a:pt x="18341" y="85088"/>
                  </a:lnTo>
                  <a:lnTo>
                    <a:pt x="18340" y="84823"/>
                  </a:lnTo>
                  <a:lnTo>
                    <a:pt x="19227" y="84817"/>
                  </a:lnTo>
                  <a:lnTo>
                    <a:pt x="19227" y="82247"/>
                  </a:lnTo>
                  <a:lnTo>
                    <a:pt x="19097" y="82230"/>
                  </a:lnTo>
                  <a:lnTo>
                    <a:pt x="18036" y="82442"/>
                  </a:lnTo>
                  <a:lnTo>
                    <a:pt x="16767" y="82458"/>
                  </a:lnTo>
                  <a:lnTo>
                    <a:pt x="16803" y="76969"/>
                  </a:lnTo>
                  <a:lnTo>
                    <a:pt x="17051" y="76649"/>
                  </a:lnTo>
                  <a:lnTo>
                    <a:pt x="17233" y="76571"/>
                  </a:lnTo>
                  <a:lnTo>
                    <a:pt x="19249" y="76527"/>
                  </a:lnTo>
                  <a:lnTo>
                    <a:pt x="19739" y="75338"/>
                  </a:lnTo>
                  <a:lnTo>
                    <a:pt x="16852" y="75353"/>
                  </a:lnTo>
                  <a:lnTo>
                    <a:pt x="16831" y="70641"/>
                  </a:lnTo>
                  <a:lnTo>
                    <a:pt x="14414" y="70646"/>
                  </a:lnTo>
                  <a:lnTo>
                    <a:pt x="11920" y="70630"/>
                  </a:lnTo>
                  <a:lnTo>
                    <a:pt x="11917" y="69581"/>
                  </a:lnTo>
                  <a:lnTo>
                    <a:pt x="11567" y="69480"/>
                  </a:lnTo>
                  <a:lnTo>
                    <a:pt x="11377" y="69059"/>
                  </a:lnTo>
                  <a:lnTo>
                    <a:pt x="11801" y="68672"/>
                  </a:lnTo>
                  <a:lnTo>
                    <a:pt x="11925" y="68259"/>
                  </a:lnTo>
                  <a:lnTo>
                    <a:pt x="11938" y="65907"/>
                  </a:lnTo>
                  <a:lnTo>
                    <a:pt x="11963" y="64016"/>
                  </a:lnTo>
                  <a:lnTo>
                    <a:pt x="11652" y="63673"/>
                  </a:lnTo>
                  <a:lnTo>
                    <a:pt x="11808" y="62907"/>
                  </a:lnTo>
                  <a:lnTo>
                    <a:pt x="11944" y="62762"/>
                  </a:lnTo>
                  <a:lnTo>
                    <a:pt x="12013" y="58766"/>
                  </a:lnTo>
                  <a:lnTo>
                    <a:pt x="9469" y="58750"/>
                  </a:lnTo>
                  <a:lnTo>
                    <a:pt x="7206" y="58883"/>
                  </a:lnTo>
                  <a:lnTo>
                    <a:pt x="7307" y="56460"/>
                  </a:lnTo>
                  <a:lnTo>
                    <a:pt x="7343" y="51845"/>
                  </a:lnTo>
                  <a:lnTo>
                    <a:pt x="9635" y="51711"/>
                  </a:lnTo>
                  <a:lnTo>
                    <a:pt x="12219" y="51686"/>
                  </a:lnTo>
                  <a:lnTo>
                    <a:pt x="12164" y="47194"/>
                  </a:lnTo>
                  <a:lnTo>
                    <a:pt x="9699" y="47126"/>
                  </a:lnTo>
                  <a:lnTo>
                    <a:pt x="9717" y="40088"/>
                  </a:lnTo>
                  <a:lnTo>
                    <a:pt x="7255" y="40039"/>
                  </a:lnTo>
                  <a:lnTo>
                    <a:pt x="7268" y="35442"/>
                  </a:lnTo>
                  <a:lnTo>
                    <a:pt x="4837" y="35428"/>
                  </a:lnTo>
                  <a:lnTo>
                    <a:pt x="4818" y="23682"/>
                  </a:lnTo>
                  <a:lnTo>
                    <a:pt x="4818" y="23306"/>
                  </a:lnTo>
                  <a:lnTo>
                    <a:pt x="4885" y="18921"/>
                  </a:lnTo>
                  <a:lnTo>
                    <a:pt x="4849" y="509"/>
                  </a:lnTo>
                  <a:lnTo>
                    <a:pt x="16256" y="515"/>
                  </a:lnTo>
                  <a:lnTo>
                    <a:pt x="19592" y="317"/>
                  </a:lnTo>
                  <a:lnTo>
                    <a:pt x="28958" y="187"/>
                  </a:lnTo>
                  <a:lnTo>
                    <a:pt x="39467" y="42"/>
                  </a:lnTo>
                  <a:lnTo>
                    <a:pt x="42010" y="2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1" name="pg1122">
              <a:extLst>
                <a:ext uri="{FF2B5EF4-FFF2-40B4-BE49-F238E27FC236}">
                  <a16:creationId xmlns:a16="http://schemas.microsoft.com/office/drawing/2014/main" id="{6D052547-A5D5-2B40-9B1F-546CE993B4E9}"/>
                </a:ext>
              </a:extLst>
            </p:cNvPr>
            <p:cNvSpPr/>
            <p:nvPr/>
          </p:nvSpPr>
          <p:spPr>
            <a:xfrm>
              <a:off x="7216122" y="3031821"/>
              <a:ext cx="107071" cy="83889"/>
            </a:xfrm>
            <a:custGeom>
              <a:avLst/>
              <a:gdLst/>
              <a:ahLst/>
              <a:cxnLst/>
              <a:rect l="0" t="0" r="0" b="0"/>
              <a:pathLst>
                <a:path w="107071" h="83889">
                  <a:moveTo>
                    <a:pt x="1609" y="50659"/>
                  </a:moveTo>
                  <a:lnTo>
                    <a:pt x="1416" y="49780"/>
                  </a:lnTo>
                  <a:lnTo>
                    <a:pt x="1057" y="49823"/>
                  </a:lnTo>
                  <a:lnTo>
                    <a:pt x="767" y="50267"/>
                  </a:lnTo>
                  <a:lnTo>
                    <a:pt x="344" y="49777"/>
                  </a:lnTo>
                  <a:lnTo>
                    <a:pt x="294" y="49558"/>
                  </a:lnTo>
                  <a:lnTo>
                    <a:pt x="616" y="49214"/>
                  </a:lnTo>
                  <a:lnTo>
                    <a:pt x="228" y="48817"/>
                  </a:lnTo>
                  <a:lnTo>
                    <a:pt x="202" y="48640"/>
                  </a:lnTo>
                  <a:lnTo>
                    <a:pt x="349" y="48388"/>
                  </a:lnTo>
                  <a:lnTo>
                    <a:pt x="1032" y="48588"/>
                  </a:lnTo>
                  <a:lnTo>
                    <a:pt x="1320" y="48543"/>
                  </a:lnTo>
                  <a:lnTo>
                    <a:pt x="1567" y="48374"/>
                  </a:lnTo>
                  <a:lnTo>
                    <a:pt x="1578" y="48035"/>
                  </a:lnTo>
                  <a:lnTo>
                    <a:pt x="1253" y="47819"/>
                  </a:lnTo>
                  <a:lnTo>
                    <a:pt x="1077" y="47593"/>
                  </a:lnTo>
                  <a:lnTo>
                    <a:pt x="1421" y="47269"/>
                  </a:lnTo>
                  <a:lnTo>
                    <a:pt x="1766" y="47038"/>
                  </a:lnTo>
                  <a:lnTo>
                    <a:pt x="1872" y="46814"/>
                  </a:lnTo>
                  <a:lnTo>
                    <a:pt x="1881" y="46642"/>
                  </a:lnTo>
                  <a:lnTo>
                    <a:pt x="1839" y="46473"/>
                  </a:lnTo>
                  <a:lnTo>
                    <a:pt x="1128" y="46303"/>
                  </a:lnTo>
                  <a:lnTo>
                    <a:pt x="1015" y="46433"/>
                  </a:lnTo>
                  <a:lnTo>
                    <a:pt x="1021" y="46828"/>
                  </a:lnTo>
                  <a:lnTo>
                    <a:pt x="760" y="46979"/>
                  </a:lnTo>
                  <a:lnTo>
                    <a:pt x="575" y="46801"/>
                  </a:lnTo>
                  <a:lnTo>
                    <a:pt x="510" y="46297"/>
                  </a:lnTo>
                  <a:lnTo>
                    <a:pt x="84" y="46021"/>
                  </a:lnTo>
                  <a:lnTo>
                    <a:pt x="20" y="45892"/>
                  </a:lnTo>
                  <a:lnTo>
                    <a:pt x="0" y="45559"/>
                  </a:lnTo>
                  <a:lnTo>
                    <a:pt x="215" y="45188"/>
                  </a:lnTo>
                  <a:lnTo>
                    <a:pt x="685" y="45120"/>
                  </a:lnTo>
                  <a:lnTo>
                    <a:pt x="622" y="44543"/>
                  </a:lnTo>
                  <a:lnTo>
                    <a:pt x="1082" y="44400"/>
                  </a:lnTo>
                  <a:lnTo>
                    <a:pt x="935" y="44109"/>
                  </a:lnTo>
                  <a:lnTo>
                    <a:pt x="981" y="43893"/>
                  </a:lnTo>
                  <a:lnTo>
                    <a:pt x="1474" y="43766"/>
                  </a:lnTo>
                  <a:lnTo>
                    <a:pt x="1461" y="43633"/>
                  </a:lnTo>
                  <a:lnTo>
                    <a:pt x="1189" y="43264"/>
                  </a:lnTo>
                  <a:lnTo>
                    <a:pt x="1224" y="42808"/>
                  </a:lnTo>
                  <a:lnTo>
                    <a:pt x="1127" y="42678"/>
                  </a:lnTo>
                  <a:lnTo>
                    <a:pt x="897" y="42709"/>
                  </a:lnTo>
                  <a:lnTo>
                    <a:pt x="555" y="43032"/>
                  </a:lnTo>
                  <a:lnTo>
                    <a:pt x="243" y="42885"/>
                  </a:lnTo>
                  <a:lnTo>
                    <a:pt x="95" y="42461"/>
                  </a:lnTo>
                  <a:lnTo>
                    <a:pt x="214" y="42243"/>
                  </a:lnTo>
                  <a:lnTo>
                    <a:pt x="388" y="42140"/>
                  </a:lnTo>
                  <a:lnTo>
                    <a:pt x="981" y="42281"/>
                  </a:lnTo>
                  <a:lnTo>
                    <a:pt x="1317" y="41608"/>
                  </a:lnTo>
                  <a:lnTo>
                    <a:pt x="1174" y="41436"/>
                  </a:lnTo>
                  <a:lnTo>
                    <a:pt x="699" y="41702"/>
                  </a:lnTo>
                  <a:lnTo>
                    <a:pt x="558" y="41654"/>
                  </a:lnTo>
                  <a:lnTo>
                    <a:pt x="364" y="41353"/>
                  </a:lnTo>
                  <a:lnTo>
                    <a:pt x="447" y="41186"/>
                  </a:lnTo>
                  <a:lnTo>
                    <a:pt x="898" y="41278"/>
                  </a:lnTo>
                  <a:lnTo>
                    <a:pt x="1075" y="41134"/>
                  </a:lnTo>
                  <a:lnTo>
                    <a:pt x="1292" y="40785"/>
                  </a:lnTo>
                  <a:lnTo>
                    <a:pt x="1271" y="40628"/>
                  </a:lnTo>
                  <a:lnTo>
                    <a:pt x="1034" y="40324"/>
                  </a:lnTo>
                  <a:lnTo>
                    <a:pt x="1046" y="40001"/>
                  </a:lnTo>
                  <a:lnTo>
                    <a:pt x="1189" y="39673"/>
                  </a:lnTo>
                  <a:lnTo>
                    <a:pt x="1175" y="39511"/>
                  </a:lnTo>
                  <a:lnTo>
                    <a:pt x="714" y="39478"/>
                  </a:lnTo>
                  <a:lnTo>
                    <a:pt x="630" y="39215"/>
                  </a:lnTo>
                  <a:lnTo>
                    <a:pt x="738" y="38987"/>
                  </a:lnTo>
                  <a:lnTo>
                    <a:pt x="1524" y="38163"/>
                  </a:lnTo>
                  <a:lnTo>
                    <a:pt x="2293" y="37679"/>
                  </a:lnTo>
                  <a:lnTo>
                    <a:pt x="2711" y="37702"/>
                  </a:lnTo>
                  <a:lnTo>
                    <a:pt x="3299" y="37989"/>
                  </a:lnTo>
                  <a:lnTo>
                    <a:pt x="4272" y="38307"/>
                  </a:lnTo>
                  <a:lnTo>
                    <a:pt x="4975" y="38242"/>
                  </a:lnTo>
                  <a:lnTo>
                    <a:pt x="5558" y="38517"/>
                  </a:lnTo>
                  <a:lnTo>
                    <a:pt x="5776" y="38719"/>
                  </a:lnTo>
                  <a:lnTo>
                    <a:pt x="5940" y="38868"/>
                  </a:lnTo>
                  <a:lnTo>
                    <a:pt x="6632" y="38615"/>
                  </a:lnTo>
                  <a:lnTo>
                    <a:pt x="6950" y="38291"/>
                  </a:lnTo>
                  <a:lnTo>
                    <a:pt x="7217" y="37774"/>
                  </a:lnTo>
                  <a:lnTo>
                    <a:pt x="7337" y="37313"/>
                  </a:lnTo>
                  <a:lnTo>
                    <a:pt x="8106" y="36378"/>
                  </a:lnTo>
                  <a:lnTo>
                    <a:pt x="8833" y="36246"/>
                  </a:lnTo>
                  <a:lnTo>
                    <a:pt x="8884" y="36104"/>
                  </a:lnTo>
                  <a:lnTo>
                    <a:pt x="8936" y="35660"/>
                  </a:lnTo>
                  <a:lnTo>
                    <a:pt x="8912" y="35405"/>
                  </a:lnTo>
                  <a:lnTo>
                    <a:pt x="9084" y="34787"/>
                  </a:lnTo>
                  <a:lnTo>
                    <a:pt x="9763" y="33373"/>
                  </a:lnTo>
                  <a:lnTo>
                    <a:pt x="9998" y="33058"/>
                  </a:lnTo>
                  <a:lnTo>
                    <a:pt x="10105" y="32619"/>
                  </a:lnTo>
                  <a:lnTo>
                    <a:pt x="9835" y="32360"/>
                  </a:lnTo>
                  <a:lnTo>
                    <a:pt x="9159" y="32171"/>
                  </a:lnTo>
                  <a:lnTo>
                    <a:pt x="8846" y="31675"/>
                  </a:lnTo>
                  <a:lnTo>
                    <a:pt x="9134" y="30086"/>
                  </a:lnTo>
                  <a:lnTo>
                    <a:pt x="7623" y="29856"/>
                  </a:lnTo>
                  <a:lnTo>
                    <a:pt x="6640" y="30076"/>
                  </a:lnTo>
                  <a:lnTo>
                    <a:pt x="4900" y="29767"/>
                  </a:lnTo>
                  <a:lnTo>
                    <a:pt x="5386" y="29276"/>
                  </a:lnTo>
                  <a:lnTo>
                    <a:pt x="6310" y="28833"/>
                  </a:lnTo>
                  <a:lnTo>
                    <a:pt x="6987" y="28687"/>
                  </a:lnTo>
                  <a:lnTo>
                    <a:pt x="7420" y="28419"/>
                  </a:lnTo>
                  <a:lnTo>
                    <a:pt x="6841" y="27786"/>
                  </a:lnTo>
                  <a:lnTo>
                    <a:pt x="10737" y="28485"/>
                  </a:lnTo>
                  <a:lnTo>
                    <a:pt x="10897" y="28190"/>
                  </a:lnTo>
                  <a:lnTo>
                    <a:pt x="8608" y="24986"/>
                  </a:lnTo>
                  <a:lnTo>
                    <a:pt x="7912" y="23264"/>
                  </a:lnTo>
                  <a:lnTo>
                    <a:pt x="7515" y="21934"/>
                  </a:lnTo>
                  <a:lnTo>
                    <a:pt x="8323" y="22015"/>
                  </a:lnTo>
                  <a:lnTo>
                    <a:pt x="8457" y="21453"/>
                  </a:lnTo>
                  <a:lnTo>
                    <a:pt x="10308" y="21728"/>
                  </a:lnTo>
                  <a:lnTo>
                    <a:pt x="10322" y="21873"/>
                  </a:lnTo>
                  <a:lnTo>
                    <a:pt x="10547" y="22026"/>
                  </a:lnTo>
                  <a:lnTo>
                    <a:pt x="12224" y="21988"/>
                  </a:lnTo>
                  <a:lnTo>
                    <a:pt x="12733" y="21723"/>
                  </a:lnTo>
                  <a:lnTo>
                    <a:pt x="12687" y="21426"/>
                  </a:lnTo>
                  <a:lnTo>
                    <a:pt x="12795" y="21187"/>
                  </a:lnTo>
                  <a:lnTo>
                    <a:pt x="13653" y="20299"/>
                  </a:lnTo>
                  <a:lnTo>
                    <a:pt x="13361" y="20106"/>
                  </a:lnTo>
                  <a:lnTo>
                    <a:pt x="13434" y="19825"/>
                  </a:lnTo>
                  <a:lnTo>
                    <a:pt x="14265" y="18647"/>
                  </a:lnTo>
                  <a:lnTo>
                    <a:pt x="14705" y="18619"/>
                  </a:lnTo>
                  <a:lnTo>
                    <a:pt x="15302" y="19147"/>
                  </a:lnTo>
                  <a:lnTo>
                    <a:pt x="16436" y="19062"/>
                  </a:lnTo>
                  <a:lnTo>
                    <a:pt x="16758" y="18928"/>
                  </a:lnTo>
                  <a:lnTo>
                    <a:pt x="16004" y="16632"/>
                  </a:lnTo>
                  <a:lnTo>
                    <a:pt x="16762" y="16601"/>
                  </a:lnTo>
                  <a:lnTo>
                    <a:pt x="17187" y="16942"/>
                  </a:lnTo>
                  <a:lnTo>
                    <a:pt x="18907" y="12732"/>
                  </a:lnTo>
                  <a:lnTo>
                    <a:pt x="19621" y="12422"/>
                  </a:lnTo>
                  <a:lnTo>
                    <a:pt x="19844" y="12209"/>
                  </a:lnTo>
                  <a:lnTo>
                    <a:pt x="19401" y="11527"/>
                  </a:lnTo>
                  <a:lnTo>
                    <a:pt x="20126" y="9764"/>
                  </a:lnTo>
                  <a:lnTo>
                    <a:pt x="20588" y="10038"/>
                  </a:lnTo>
                  <a:lnTo>
                    <a:pt x="22426" y="6665"/>
                  </a:lnTo>
                  <a:lnTo>
                    <a:pt x="23388" y="7007"/>
                  </a:lnTo>
                  <a:lnTo>
                    <a:pt x="23892" y="6297"/>
                  </a:lnTo>
                  <a:lnTo>
                    <a:pt x="24402" y="5050"/>
                  </a:lnTo>
                  <a:lnTo>
                    <a:pt x="25840" y="5143"/>
                  </a:lnTo>
                  <a:lnTo>
                    <a:pt x="26725" y="4725"/>
                  </a:lnTo>
                  <a:lnTo>
                    <a:pt x="26927" y="4749"/>
                  </a:lnTo>
                  <a:lnTo>
                    <a:pt x="27093" y="4373"/>
                  </a:lnTo>
                  <a:lnTo>
                    <a:pt x="27375" y="4040"/>
                  </a:lnTo>
                  <a:lnTo>
                    <a:pt x="28569" y="2952"/>
                  </a:lnTo>
                  <a:lnTo>
                    <a:pt x="27535" y="2144"/>
                  </a:lnTo>
                  <a:lnTo>
                    <a:pt x="27625" y="1393"/>
                  </a:lnTo>
                  <a:lnTo>
                    <a:pt x="28263" y="1070"/>
                  </a:lnTo>
                  <a:lnTo>
                    <a:pt x="28658" y="58"/>
                  </a:lnTo>
                  <a:lnTo>
                    <a:pt x="29575" y="0"/>
                  </a:lnTo>
                  <a:lnTo>
                    <a:pt x="29792" y="359"/>
                  </a:lnTo>
                  <a:lnTo>
                    <a:pt x="29887" y="725"/>
                  </a:lnTo>
                  <a:lnTo>
                    <a:pt x="30422" y="1223"/>
                  </a:lnTo>
                  <a:lnTo>
                    <a:pt x="30726" y="909"/>
                  </a:lnTo>
                  <a:lnTo>
                    <a:pt x="31264" y="1288"/>
                  </a:lnTo>
                  <a:lnTo>
                    <a:pt x="36120" y="3240"/>
                  </a:lnTo>
                  <a:lnTo>
                    <a:pt x="37396" y="3325"/>
                  </a:lnTo>
                  <a:lnTo>
                    <a:pt x="38005" y="5817"/>
                  </a:lnTo>
                  <a:lnTo>
                    <a:pt x="38515" y="6008"/>
                  </a:lnTo>
                  <a:lnTo>
                    <a:pt x="38679" y="5080"/>
                  </a:lnTo>
                  <a:lnTo>
                    <a:pt x="41100" y="4999"/>
                  </a:lnTo>
                  <a:lnTo>
                    <a:pt x="41009" y="3974"/>
                  </a:lnTo>
                  <a:lnTo>
                    <a:pt x="40670" y="3008"/>
                  </a:lnTo>
                  <a:lnTo>
                    <a:pt x="40919" y="2298"/>
                  </a:lnTo>
                  <a:lnTo>
                    <a:pt x="42291" y="2250"/>
                  </a:lnTo>
                  <a:lnTo>
                    <a:pt x="43276" y="2315"/>
                  </a:lnTo>
                  <a:lnTo>
                    <a:pt x="43224" y="2022"/>
                  </a:lnTo>
                  <a:lnTo>
                    <a:pt x="43483" y="1941"/>
                  </a:lnTo>
                  <a:lnTo>
                    <a:pt x="44182" y="1973"/>
                  </a:lnTo>
                  <a:lnTo>
                    <a:pt x="45011" y="2315"/>
                  </a:lnTo>
                  <a:lnTo>
                    <a:pt x="45373" y="2347"/>
                  </a:lnTo>
                  <a:lnTo>
                    <a:pt x="45541" y="2738"/>
                  </a:lnTo>
                  <a:lnTo>
                    <a:pt x="46163" y="3307"/>
                  </a:lnTo>
                  <a:lnTo>
                    <a:pt x="47341" y="3209"/>
                  </a:lnTo>
                  <a:lnTo>
                    <a:pt x="47407" y="2548"/>
                  </a:lnTo>
                  <a:lnTo>
                    <a:pt x="50164" y="4998"/>
                  </a:lnTo>
                  <a:lnTo>
                    <a:pt x="52608" y="7113"/>
                  </a:lnTo>
                  <a:lnTo>
                    <a:pt x="52373" y="7615"/>
                  </a:lnTo>
                  <a:lnTo>
                    <a:pt x="53400" y="10105"/>
                  </a:lnTo>
                  <a:lnTo>
                    <a:pt x="53663" y="10083"/>
                  </a:lnTo>
                  <a:lnTo>
                    <a:pt x="54406" y="9806"/>
                  </a:lnTo>
                  <a:lnTo>
                    <a:pt x="55550" y="9713"/>
                  </a:lnTo>
                  <a:lnTo>
                    <a:pt x="56476" y="10537"/>
                  </a:lnTo>
                  <a:lnTo>
                    <a:pt x="56774" y="12860"/>
                  </a:lnTo>
                  <a:lnTo>
                    <a:pt x="57140" y="13022"/>
                  </a:lnTo>
                  <a:lnTo>
                    <a:pt x="57482" y="12779"/>
                  </a:lnTo>
                  <a:lnTo>
                    <a:pt x="57723" y="12422"/>
                  </a:lnTo>
                  <a:lnTo>
                    <a:pt x="58181" y="12255"/>
                  </a:lnTo>
                  <a:lnTo>
                    <a:pt x="58483" y="12251"/>
                  </a:lnTo>
                  <a:lnTo>
                    <a:pt x="59639" y="13265"/>
                  </a:lnTo>
                  <a:lnTo>
                    <a:pt x="58886" y="16086"/>
                  </a:lnTo>
                  <a:lnTo>
                    <a:pt x="60293" y="16117"/>
                  </a:lnTo>
                  <a:lnTo>
                    <a:pt x="61030" y="15824"/>
                  </a:lnTo>
                  <a:lnTo>
                    <a:pt x="61534" y="15519"/>
                  </a:lnTo>
                  <a:lnTo>
                    <a:pt x="62213" y="15601"/>
                  </a:lnTo>
                  <a:lnTo>
                    <a:pt x="62618" y="15877"/>
                  </a:lnTo>
                  <a:lnTo>
                    <a:pt x="65768" y="18658"/>
                  </a:lnTo>
                  <a:lnTo>
                    <a:pt x="66406" y="17941"/>
                  </a:lnTo>
                  <a:lnTo>
                    <a:pt x="66547" y="17796"/>
                  </a:lnTo>
                  <a:lnTo>
                    <a:pt x="66934" y="17369"/>
                  </a:lnTo>
                  <a:lnTo>
                    <a:pt x="67189" y="17759"/>
                  </a:lnTo>
                  <a:lnTo>
                    <a:pt x="65872" y="20755"/>
                  </a:lnTo>
                  <a:lnTo>
                    <a:pt x="68923" y="20874"/>
                  </a:lnTo>
                  <a:lnTo>
                    <a:pt x="68107" y="22251"/>
                  </a:lnTo>
                  <a:lnTo>
                    <a:pt x="66684" y="24177"/>
                  </a:lnTo>
                  <a:lnTo>
                    <a:pt x="67146" y="24420"/>
                  </a:lnTo>
                  <a:lnTo>
                    <a:pt x="68140" y="23003"/>
                  </a:lnTo>
                  <a:lnTo>
                    <a:pt x="68361" y="23088"/>
                  </a:lnTo>
                  <a:lnTo>
                    <a:pt x="69275" y="21936"/>
                  </a:lnTo>
                  <a:lnTo>
                    <a:pt x="69592" y="22176"/>
                  </a:lnTo>
                  <a:lnTo>
                    <a:pt x="70713" y="20953"/>
                  </a:lnTo>
                  <a:lnTo>
                    <a:pt x="71568" y="20028"/>
                  </a:lnTo>
                  <a:lnTo>
                    <a:pt x="70655" y="19238"/>
                  </a:lnTo>
                  <a:lnTo>
                    <a:pt x="71145" y="18703"/>
                  </a:lnTo>
                  <a:lnTo>
                    <a:pt x="72691" y="17112"/>
                  </a:lnTo>
                  <a:lnTo>
                    <a:pt x="72819" y="17291"/>
                  </a:lnTo>
                  <a:lnTo>
                    <a:pt x="73458" y="17990"/>
                  </a:lnTo>
                  <a:lnTo>
                    <a:pt x="74490" y="18309"/>
                  </a:lnTo>
                  <a:lnTo>
                    <a:pt x="75170" y="19070"/>
                  </a:lnTo>
                  <a:lnTo>
                    <a:pt x="75549" y="19356"/>
                  </a:lnTo>
                  <a:lnTo>
                    <a:pt x="76061" y="19505"/>
                  </a:lnTo>
                  <a:lnTo>
                    <a:pt x="76553" y="19944"/>
                  </a:lnTo>
                  <a:lnTo>
                    <a:pt x="75818" y="20743"/>
                  </a:lnTo>
                  <a:lnTo>
                    <a:pt x="76754" y="21546"/>
                  </a:lnTo>
                  <a:lnTo>
                    <a:pt x="75595" y="22792"/>
                  </a:lnTo>
                  <a:lnTo>
                    <a:pt x="75622" y="22997"/>
                  </a:lnTo>
                  <a:lnTo>
                    <a:pt x="76669" y="23903"/>
                  </a:lnTo>
                  <a:lnTo>
                    <a:pt x="77806" y="23705"/>
                  </a:lnTo>
                  <a:lnTo>
                    <a:pt x="78228" y="24157"/>
                  </a:lnTo>
                  <a:lnTo>
                    <a:pt x="79732" y="24505"/>
                  </a:lnTo>
                  <a:lnTo>
                    <a:pt x="79590" y="24225"/>
                  </a:lnTo>
                  <a:lnTo>
                    <a:pt x="80120" y="24036"/>
                  </a:lnTo>
                  <a:lnTo>
                    <a:pt x="80417" y="24150"/>
                  </a:lnTo>
                  <a:lnTo>
                    <a:pt x="80490" y="24314"/>
                  </a:lnTo>
                  <a:lnTo>
                    <a:pt x="80702" y="24400"/>
                  </a:lnTo>
                  <a:lnTo>
                    <a:pt x="81020" y="24382"/>
                  </a:lnTo>
                  <a:lnTo>
                    <a:pt x="81028" y="24191"/>
                  </a:lnTo>
                  <a:lnTo>
                    <a:pt x="80089" y="23572"/>
                  </a:lnTo>
                  <a:lnTo>
                    <a:pt x="79823" y="23230"/>
                  </a:lnTo>
                  <a:lnTo>
                    <a:pt x="79605" y="22719"/>
                  </a:lnTo>
                  <a:lnTo>
                    <a:pt x="79433" y="21804"/>
                  </a:lnTo>
                  <a:lnTo>
                    <a:pt x="79694" y="21385"/>
                  </a:lnTo>
                  <a:lnTo>
                    <a:pt x="79665" y="21545"/>
                  </a:lnTo>
                  <a:lnTo>
                    <a:pt x="79718" y="21712"/>
                  </a:lnTo>
                  <a:lnTo>
                    <a:pt x="80305" y="22726"/>
                  </a:lnTo>
                  <a:lnTo>
                    <a:pt x="80445" y="22853"/>
                  </a:lnTo>
                  <a:lnTo>
                    <a:pt x="81540" y="22889"/>
                  </a:lnTo>
                  <a:lnTo>
                    <a:pt x="82148" y="23622"/>
                  </a:lnTo>
                  <a:lnTo>
                    <a:pt x="81964" y="23916"/>
                  </a:lnTo>
                  <a:lnTo>
                    <a:pt x="82407" y="24233"/>
                  </a:lnTo>
                  <a:lnTo>
                    <a:pt x="83241" y="23332"/>
                  </a:lnTo>
                  <a:lnTo>
                    <a:pt x="84225" y="22677"/>
                  </a:lnTo>
                  <a:lnTo>
                    <a:pt x="84205" y="22368"/>
                  </a:lnTo>
                  <a:lnTo>
                    <a:pt x="84262" y="22222"/>
                  </a:lnTo>
                  <a:lnTo>
                    <a:pt x="84608" y="21831"/>
                  </a:lnTo>
                  <a:lnTo>
                    <a:pt x="85252" y="21944"/>
                  </a:lnTo>
                  <a:lnTo>
                    <a:pt x="85596" y="22196"/>
                  </a:lnTo>
                  <a:lnTo>
                    <a:pt x="85471" y="22601"/>
                  </a:lnTo>
                  <a:lnTo>
                    <a:pt x="85720" y="23538"/>
                  </a:lnTo>
                  <a:lnTo>
                    <a:pt x="86230" y="23790"/>
                  </a:lnTo>
                  <a:lnTo>
                    <a:pt x="86489" y="23862"/>
                  </a:lnTo>
                  <a:lnTo>
                    <a:pt x="87863" y="22403"/>
                  </a:lnTo>
                  <a:lnTo>
                    <a:pt x="89502" y="23751"/>
                  </a:lnTo>
                  <a:lnTo>
                    <a:pt x="91516" y="25886"/>
                  </a:lnTo>
                  <a:lnTo>
                    <a:pt x="92392" y="24392"/>
                  </a:lnTo>
                  <a:lnTo>
                    <a:pt x="92938" y="23911"/>
                  </a:lnTo>
                  <a:lnTo>
                    <a:pt x="93858" y="24445"/>
                  </a:lnTo>
                  <a:lnTo>
                    <a:pt x="94672" y="25217"/>
                  </a:lnTo>
                  <a:lnTo>
                    <a:pt x="95006" y="25709"/>
                  </a:lnTo>
                  <a:lnTo>
                    <a:pt x="98963" y="29203"/>
                  </a:lnTo>
                  <a:lnTo>
                    <a:pt x="99960" y="28145"/>
                  </a:lnTo>
                  <a:lnTo>
                    <a:pt x="100292" y="28434"/>
                  </a:lnTo>
                  <a:lnTo>
                    <a:pt x="100171" y="28712"/>
                  </a:lnTo>
                  <a:lnTo>
                    <a:pt x="100699" y="29159"/>
                  </a:lnTo>
                  <a:lnTo>
                    <a:pt x="101105" y="28742"/>
                  </a:lnTo>
                  <a:lnTo>
                    <a:pt x="105167" y="32206"/>
                  </a:lnTo>
                  <a:lnTo>
                    <a:pt x="104543" y="32888"/>
                  </a:lnTo>
                  <a:lnTo>
                    <a:pt x="104571" y="33218"/>
                  </a:lnTo>
                  <a:lnTo>
                    <a:pt x="105020" y="33293"/>
                  </a:lnTo>
                  <a:lnTo>
                    <a:pt x="105290" y="33484"/>
                  </a:lnTo>
                  <a:lnTo>
                    <a:pt x="104720" y="34183"/>
                  </a:lnTo>
                  <a:lnTo>
                    <a:pt x="107071" y="36201"/>
                  </a:lnTo>
                  <a:lnTo>
                    <a:pt x="106605" y="36451"/>
                  </a:lnTo>
                  <a:lnTo>
                    <a:pt x="106998" y="37804"/>
                  </a:lnTo>
                  <a:lnTo>
                    <a:pt x="99944" y="45097"/>
                  </a:lnTo>
                  <a:lnTo>
                    <a:pt x="98556" y="45687"/>
                  </a:lnTo>
                  <a:lnTo>
                    <a:pt x="97185" y="45974"/>
                  </a:lnTo>
                  <a:lnTo>
                    <a:pt x="96396" y="46052"/>
                  </a:lnTo>
                  <a:lnTo>
                    <a:pt x="95472" y="46354"/>
                  </a:lnTo>
                  <a:lnTo>
                    <a:pt x="94910" y="46650"/>
                  </a:lnTo>
                  <a:lnTo>
                    <a:pt x="94276" y="46796"/>
                  </a:lnTo>
                  <a:lnTo>
                    <a:pt x="93029" y="47056"/>
                  </a:lnTo>
                  <a:lnTo>
                    <a:pt x="91392" y="46864"/>
                  </a:lnTo>
                  <a:lnTo>
                    <a:pt x="91204" y="46879"/>
                  </a:lnTo>
                  <a:lnTo>
                    <a:pt x="90970" y="47062"/>
                  </a:lnTo>
                  <a:lnTo>
                    <a:pt x="90765" y="47145"/>
                  </a:lnTo>
                  <a:lnTo>
                    <a:pt x="90216" y="47054"/>
                  </a:lnTo>
                  <a:lnTo>
                    <a:pt x="89973" y="47296"/>
                  </a:lnTo>
                  <a:lnTo>
                    <a:pt x="89592" y="49170"/>
                  </a:lnTo>
                  <a:lnTo>
                    <a:pt x="89648" y="49797"/>
                  </a:lnTo>
                  <a:lnTo>
                    <a:pt x="89909" y="50005"/>
                  </a:lnTo>
                  <a:lnTo>
                    <a:pt x="90497" y="51595"/>
                  </a:lnTo>
                  <a:lnTo>
                    <a:pt x="90458" y="51725"/>
                  </a:lnTo>
                  <a:lnTo>
                    <a:pt x="90102" y="52092"/>
                  </a:lnTo>
                  <a:lnTo>
                    <a:pt x="90042" y="52282"/>
                  </a:lnTo>
                  <a:lnTo>
                    <a:pt x="90075" y="52537"/>
                  </a:lnTo>
                  <a:lnTo>
                    <a:pt x="90261" y="53011"/>
                  </a:lnTo>
                  <a:lnTo>
                    <a:pt x="90655" y="53193"/>
                  </a:lnTo>
                  <a:lnTo>
                    <a:pt x="91009" y="53615"/>
                  </a:lnTo>
                  <a:lnTo>
                    <a:pt x="90856" y="54091"/>
                  </a:lnTo>
                  <a:lnTo>
                    <a:pt x="91355" y="55559"/>
                  </a:lnTo>
                  <a:lnTo>
                    <a:pt x="91691" y="55955"/>
                  </a:lnTo>
                  <a:lnTo>
                    <a:pt x="91755" y="56285"/>
                  </a:lnTo>
                  <a:lnTo>
                    <a:pt x="91254" y="56444"/>
                  </a:lnTo>
                  <a:lnTo>
                    <a:pt x="90748" y="56090"/>
                  </a:lnTo>
                  <a:lnTo>
                    <a:pt x="90232" y="55275"/>
                  </a:lnTo>
                  <a:lnTo>
                    <a:pt x="90073" y="54700"/>
                  </a:lnTo>
                  <a:lnTo>
                    <a:pt x="90336" y="54458"/>
                  </a:lnTo>
                  <a:lnTo>
                    <a:pt x="90328" y="54307"/>
                  </a:lnTo>
                  <a:lnTo>
                    <a:pt x="90135" y="53880"/>
                  </a:lnTo>
                  <a:lnTo>
                    <a:pt x="90218" y="54312"/>
                  </a:lnTo>
                  <a:lnTo>
                    <a:pt x="90062" y="54109"/>
                  </a:lnTo>
                  <a:lnTo>
                    <a:pt x="89859" y="54112"/>
                  </a:lnTo>
                  <a:lnTo>
                    <a:pt x="89528" y="54245"/>
                  </a:lnTo>
                  <a:lnTo>
                    <a:pt x="89041" y="54593"/>
                  </a:lnTo>
                  <a:lnTo>
                    <a:pt x="87933" y="54911"/>
                  </a:lnTo>
                  <a:lnTo>
                    <a:pt x="87719" y="54877"/>
                  </a:lnTo>
                  <a:lnTo>
                    <a:pt x="87583" y="54570"/>
                  </a:lnTo>
                  <a:lnTo>
                    <a:pt x="87251" y="54310"/>
                  </a:lnTo>
                  <a:lnTo>
                    <a:pt x="85761" y="53850"/>
                  </a:lnTo>
                  <a:lnTo>
                    <a:pt x="85556" y="53232"/>
                  </a:lnTo>
                  <a:lnTo>
                    <a:pt x="85586" y="52692"/>
                  </a:lnTo>
                  <a:lnTo>
                    <a:pt x="87286" y="51835"/>
                  </a:lnTo>
                  <a:lnTo>
                    <a:pt x="87017" y="51595"/>
                  </a:lnTo>
                  <a:lnTo>
                    <a:pt x="86442" y="51258"/>
                  </a:lnTo>
                  <a:lnTo>
                    <a:pt x="85690" y="51231"/>
                  </a:lnTo>
                  <a:lnTo>
                    <a:pt x="85912" y="49794"/>
                  </a:lnTo>
                  <a:lnTo>
                    <a:pt x="86023" y="49526"/>
                  </a:lnTo>
                  <a:lnTo>
                    <a:pt x="85424" y="49682"/>
                  </a:lnTo>
                  <a:lnTo>
                    <a:pt x="83357" y="51047"/>
                  </a:lnTo>
                  <a:lnTo>
                    <a:pt x="81619" y="53096"/>
                  </a:lnTo>
                  <a:lnTo>
                    <a:pt x="80454" y="55050"/>
                  </a:lnTo>
                  <a:lnTo>
                    <a:pt x="78573" y="55747"/>
                  </a:lnTo>
                  <a:lnTo>
                    <a:pt x="75897" y="57065"/>
                  </a:lnTo>
                  <a:lnTo>
                    <a:pt x="74894" y="57754"/>
                  </a:lnTo>
                  <a:lnTo>
                    <a:pt x="74516" y="56600"/>
                  </a:lnTo>
                  <a:lnTo>
                    <a:pt x="74431" y="55658"/>
                  </a:lnTo>
                  <a:lnTo>
                    <a:pt x="74351" y="55509"/>
                  </a:lnTo>
                  <a:lnTo>
                    <a:pt x="73939" y="55182"/>
                  </a:lnTo>
                  <a:lnTo>
                    <a:pt x="73588" y="56168"/>
                  </a:lnTo>
                  <a:lnTo>
                    <a:pt x="73531" y="56827"/>
                  </a:lnTo>
                  <a:lnTo>
                    <a:pt x="72876" y="59184"/>
                  </a:lnTo>
                  <a:lnTo>
                    <a:pt x="72449" y="59992"/>
                  </a:lnTo>
                  <a:lnTo>
                    <a:pt x="72296" y="60116"/>
                  </a:lnTo>
                  <a:lnTo>
                    <a:pt x="71857" y="60015"/>
                  </a:lnTo>
                  <a:lnTo>
                    <a:pt x="71606" y="60227"/>
                  </a:lnTo>
                  <a:lnTo>
                    <a:pt x="71427" y="61009"/>
                  </a:lnTo>
                  <a:lnTo>
                    <a:pt x="70556" y="62020"/>
                  </a:lnTo>
                  <a:lnTo>
                    <a:pt x="69585" y="62629"/>
                  </a:lnTo>
                  <a:lnTo>
                    <a:pt x="67912" y="72913"/>
                  </a:lnTo>
                  <a:lnTo>
                    <a:pt x="67715" y="73154"/>
                  </a:lnTo>
                  <a:lnTo>
                    <a:pt x="67281" y="73370"/>
                  </a:lnTo>
                  <a:lnTo>
                    <a:pt x="66892" y="73284"/>
                  </a:lnTo>
                  <a:lnTo>
                    <a:pt x="66023" y="73987"/>
                  </a:lnTo>
                  <a:lnTo>
                    <a:pt x="65154" y="75011"/>
                  </a:lnTo>
                  <a:lnTo>
                    <a:pt x="65532" y="75686"/>
                  </a:lnTo>
                  <a:lnTo>
                    <a:pt x="65291" y="75957"/>
                  </a:lnTo>
                  <a:lnTo>
                    <a:pt x="64540" y="76165"/>
                  </a:lnTo>
                  <a:lnTo>
                    <a:pt x="64350" y="76288"/>
                  </a:lnTo>
                  <a:lnTo>
                    <a:pt x="63965" y="77181"/>
                  </a:lnTo>
                  <a:lnTo>
                    <a:pt x="63987" y="79754"/>
                  </a:lnTo>
                  <a:lnTo>
                    <a:pt x="63923" y="80722"/>
                  </a:lnTo>
                  <a:lnTo>
                    <a:pt x="64387" y="82055"/>
                  </a:lnTo>
                  <a:lnTo>
                    <a:pt x="64585" y="82178"/>
                  </a:lnTo>
                  <a:lnTo>
                    <a:pt x="65198" y="82114"/>
                  </a:lnTo>
                  <a:lnTo>
                    <a:pt x="65500" y="82193"/>
                  </a:lnTo>
                  <a:lnTo>
                    <a:pt x="65255" y="82706"/>
                  </a:lnTo>
                  <a:lnTo>
                    <a:pt x="65499" y="83220"/>
                  </a:lnTo>
                  <a:lnTo>
                    <a:pt x="65727" y="83354"/>
                  </a:lnTo>
                  <a:lnTo>
                    <a:pt x="65548" y="83749"/>
                  </a:lnTo>
                  <a:lnTo>
                    <a:pt x="65307" y="83889"/>
                  </a:lnTo>
                  <a:lnTo>
                    <a:pt x="62658" y="82999"/>
                  </a:lnTo>
                  <a:lnTo>
                    <a:pt x="59419" y="81911"/>
                  </a:lnTo>
                  <a:lnTo>
                    <a:pt x="59193" y="81835"/>
                  </a:lnTo>
                  <a:lnTo>
                    <a:pt x="58782" y="81760"/>
                  </a:lnTo>
                  <a:lnTo>
                    <a:pt x="57932" y="81603"/>
                  </a:lnTo>
                  <a:lnTo>
                    <a:pt x="57395" y="81505"/>
                  </a:lnTo>
                  <a:lnTo>
                    <a:pt x="57219" y="81515"/>
                  </a:lnTo>
                  <a:lnTo>
                    <a:pt x="56020" y="81585"/>
                  </a:lnTo>
                  <a:lnTo>
                    <a:pt x="54552" y="81667"/>
                  </a:lnTo>
                  <a:lnTo>
                    <a:pt x="52933" y="81496"/>
                  </a:lnTo>
                  <a:lnTo>
                    <a:pt x="51510" y="81346"/>
                  </a:lnTo>
                  <a:lnTo>
                    <a:pt x="50933" y="81285"/>
                  </a:lnTo>
                  <a:lnTo>
                    <a:pt x="50582" y="81132"/>
                  </a:lnTo>
                  <a:lnTo>
                    <a:pt x="50720" y="80332"/>
                  </a:lnTo>
                  <a:lnTo>
                    <a:pt x="51268" y="79825"/>
                  </a:lnTo>
                  <a:lnTo>
                    <a:pt x="51288" y="79468"/>
                  </a:lnTo>
                  <a:lnTo>
                    <a:pt x="50907" y="78645"/>
                  </a:lnTo>
                  <a:lnTo>
                    <a:pt x="50405" y="78268"/>
                  </a:lnTo>
                  <a:lnTo>
                    <a:pt x="49703" y="77740"/>
                  </a:lnTo>
                  <a:lnTo>
                    <a:pt x="48928" y="77724"/>
                  </a:lnTo>
                  <a:lnTo>
                    <a:pt x="48134" y="78344"/>
                  </a:lnTo>
                  <a:lnTo>
                    <a:pt x="47900" y="78220"/>
                  </a:lnTo>
                  <a:lnTo>
                    <a:pt x="47547" y="78034"/>
                  </a:lnTo>
                  <a:lnTo>
                    <a:pt x="46229" y="78041"/>
                  </a:lnTo>
                  <a:lnTo>
                    <a:pt x="44822" y="78441"/>
                  </a:lnTo>
                  <a:lnTo>
                    <a:pt x="43080" y="78903"/>
                  </a:lnTo>
                  <a:lnTo>
                    <a:pt x="42874" y="78841"/>
                  </a:lnTo>
                  <a:lnTo>
                    <a:pt x="42200" y="78639"/>
                  </a:lnTo>
                  <a:lnTo>
                    <a:pt x="41243" y="78351"/>
                  </a:lnTo>
                  <a:lnTo>
                    <a:pt x="40431" y="78393"/>
                  </a:lnTo>
                  <a:lnTo>
                    <a:pt x="40252" y="78508"/>
                  </a:lnTo>
                  <a:lnTo>
                    <a:pt x="39891" y="78742"/>
                  </a:lnTo>
                  <a:lnTo>
                    <a:pt x="39458" y="79031"/>
                  </a:lnTo>
                  <a:lnTo>
                    <a:pt x="39178" y="79539"/>
                  </a:lnTo>
                  <a:lnTo>
                    <a:pt x="38932" y="79985"/>
                  </a:lnTo>
                  <a:lnTo>
                    <a:pt x="38413" y="80927"/>
                  </a:lnTo>
                  <a:lnTo>
                    <a:pt x="38340" y="81060"/>
                  </a:lnTo>
                  <a:lnTo>
                    <a:pt x="37870" y="81912"/>
                  </a:lnTo>
                  <a:lnTo>
                    <a:pt x="36616" y="83586"/>
                  </a:lnTo>
                  <a:lnTo>
                    <a:pt x="36307" y="83497"/>
                  </a:lnTo>
                  <a:lnTo>
                    <a:pt x="35223" y="82390"/>
                  </a:lnTo>
                  <a:lnTo>
                    <a:pt x="35062" y="82225"/>
                  </a:lnTo>
                  <a:lnTo>
                    <a:pt x="33913" y="81052"/>
                  </a:lnTo>
                  <a:lnTo>
                    <a:pt x="33745" y="80880"/>
                  </a:lnTo>
                  <a:lnTo>
                    <a:pt x="32832" y="79948"/>
                  </a:lnTo>
                  <a:lnTo>
                    <a:pt x="32913" y="78677"/>
                  </a:lnTo>
                  <a:lnTo>
                    <a:pt x="32985" y="77546"/>
                  </a:lnTo>
                  <a:lnTo>
                    <a:pt x="32743" y="76577"/>
                  </a:lnTo>
                  <a:lnTo>
                    <a:pt x="32696" y="76387"/>
                  </a:lnTo>
                  <a:lnTo>
                    <a:pt x="32254" y="74612"/>
                  </a:lnTo>
                  <a:lnTo>
                    <a:pt x="31781" y="73930"/>
                  </a:lnTo>
                  <a:lnTo>
                    <a:pt x="31245" y="73211"/>
                  </a:lnTo>
                  <a:lnTo>
                    <a:pt x="27572" y="70059"/>
                  </a:lnTo>
                  <a:lnTo>
                    <a:pt x="27016" y="70045"/>
                  </a:lnTo>
                  <a:lnTo>
                    <a:pt x="26807" y="70040"/>
                  </a:lnTo>
                  <a:lnTo>
                    <a:pt x="25219" y="69263"/>
                  </a:lnTo>
                  <a:lnTo>
                    <a:pt x="25008" y="69160"/>
                  </a:lnTo>
                  <a:lnTo>
                    <a:pt x="23769" y="68553"/>
                  </a:lnTo>
                  <a:lnTo>
                    <a:pt x="23036" y="68195"/>
                  </a:lnTo>
                  <a:lnTo>
                    <a:pt x="22883" y="67909"/>
                  </a:lnTo>
                  <a:lnTo>
                    <a:pt x="22723" y="67610"/>
                  </a:lnTo>
                  <a:lnTo>
                    <a:pt x="22875" y="67141"/>
                  </a:lnTo>
                  <a:lnTo>
                    <a:pt x="22684" y="66307"/>
                  </a:lnTo>
                  <a:lnTo>
                    <a:pt x="21864" y="64341"/>
                  </a:lnTo>
                  <a:lnTo>
                    <a:pt x="21720" y="63995"/>
                  </a:lnTo>
                  <a:lnTo>
                    <a:pt x="20569" y="63694"/>
                  </a:lnTo>
                  <a:lnTo>
                    <a:pt x="19645" y="63453"/>
                  </a:lnTo>
                  <a:lnTo>
                    <a:pt x="19153" y="63324"/>
                  </a:lnTo>
                  <a:lnTo>
                    <a:pt x="18354" y="63780"/>
                  </a:lnTo>
                  <a:lnTo>
                    <a:pt x="17730" y="64135"/>
                  </a:lnTo>
                  <a:lnTo>
                    <a:pt x="17679" y="64295"/>
                  </a:lnTo>
                  <a:lnTo>
                    <a:pt x="17598" y="64552"/>
                  </a:lnTo>
                  <a:lnTo>
                    <a:pt x="17451" y="65018"/>
                  </a:lnTo>
                  <a:lnTo>
                    <a:pt x="17379" y="65248"/>
                  </a:lnTo>
                  <a:lnTo>
                    <a:pt x="16917" y="65680"/>
                  </a:lnTo>
                  <a:lnTo>
                    <a:pt x="16585" y="65384"/>
                  </a:lnTo>
                  <a:lnTo>
                    <a:pt x="15943" y="64811"/>
                  </a:lnTo>
                  <a:lnTo>
                    <a:pt x="15607" y="64511"/>
                  </a:lnTo>
                  <a:lnTo>
                    <a:pt x="14702" y="63703"/>
                  </a:lnTo>
                  <a:lnTo>
                    <a:pt x="14423" y="63365"/>
                  </a:lnTo>
                  <a:lnTo>
                    <a:pt x="13512" y="62258"/>
                  </a:lnTo>
                  <a:lnTo>
                    <a:pt x="13396" y="61983"/>
                  </a:lnTo>
                  <a:lnTo>
                    <a:pt x="13335" y="61838"/>
                  </a:lnTo>
                  <a:lnTo>
                    <a:pt x="12872" y="60737"/>
                  </a:lnTo>
                  <a:lnTo>
                    <a:pt x="12604" y="60099"/>
                  </a:lnTo>
                  <a:lnTo>
                    <a:pt x="12016" y="58699"/>
                  </a:lnTo>
                  <a:lnTo>
                    <a:pt x="11924" y="57594"/>
                  </a:lnTo>
                  <a:lnTo>
                    <a:pt x="11684" y="57303"/>
                  </a:lnTo>
                  <a:lnTo>
                    <a:pt x="11111" y="56607"/>
                  </a:lnTo>
                  <a:lnTo>
                    <a:pt x="10800" y="56448"/>
                  </a:lnTo>
                  <a:lnTo>
                    <a:pt x="10046" y="56060"/>
                  </a:lnTo>
                  <a:lnTo>
                    <a:pt x="8498" y="56185"/>
                  </a:lnTo>
                  <a:lnTo>
                    <a:pt x="8286" y="56202"/>
                  </a:lnTo>
                  <a:lnTo>
                    <a:pt x="8154" y="56315"/>
                  </a:lnTo>
                  <a:lnTo>
                    <a:pt x="7832" y="56591"/>
                  </a:lnTo>
                  <a:lnTo>
                    <a:pt x="7690" y="56712"/>
                  </a:lnTo>
                  <a:lnTo>
                    <a:pt x="7415" y="56947"/>
                  </a:lnTo>
                  <a:lnTo>
                    <a:pt x="7062" y="57249"/>
                  </a:lnTo>
                  <a:lnTo>
                    <a:pt x="3823" y="54505"/>
                  </a:lnTo>
                  <a:lnTo>
                    <a:pt x="3266" y="53611"/>
                  </a:lnTo>
                  <a:lnTo>
                    <a:pt x="3208" y="52956"/>
                  </a:lnTo>
                  <a:lnTo>
                    <a:pt x="3156" y="52368"/>
                  </a:lnTo>
                  <a:lnTo>
                    <a:pt x="3049" y="52103"/>
                  </a:lnTo>
                  <a:lnTo>
                    <a:pt x="2790" y="51465"/>
                  </a:lnTo>
                  <a:lnTo>
                    <a:pt x="2572" y="51032"/>
                  </a:lnTo>
                  <a:lnTo>
                    <a:pt x="2163" y="5087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2" name="pg1123">
              <a:extLst>
                <a:ext uri="{FF2B5EF4-FFF2-40B4-BE49-F238E27FC236}">
                  <a16:creationId xmlns:a16="http://schemas.microsoft.com/office/drawing/2014/main" id="{0B79D407-2BE1-6D47-8456-0BEF02A05169}"/>
                </a:ext>
              </a:extLst>
            </p:cNvPr>
            <p:cNvSpPr/>
            <p:nvPr/>
          </p:nvSpPr>
          <p:spPr>
            <a:xfrm>
              <a:off x="7266661" y="3041360"/>
              <a:ext cx="1578" cy="1204"/>
            </a:xfrm>
            <a:custGeom>
              <a:avLst/>
              <a:gdLst/>
              <a:ahLst/>
              <a:cxnLst/>
              <a:rect l="0" t="0" r="0" b="0"/>
              <a:pathLst>
                <a:path w="1578" h="1204">
                  <a:moveTo>
                    <a:pt x="501" y="2"/>
                  </a:moveTo>
                  <a:lnTo>
                    <a:pt x="15" y="0"/>
                  </a:lnTo>
                  <a:lnTo>
                    <a:pt x="0" y="1182"/>
                  </a:lnTo>
                  <a:lnTo>
                    <a:pt x="1574" y="1204"/>
                  </a:lnTo>
                  <a:lnTo>
                    <a:pt x="1578" y="1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3" name="pg1124">
              <a:extLst>
                <a:ext uri="{FF2B5EF4-FFF2-40B4-BE49-F238E27FC236}">
                  <a16:creationId xmlns:a16="http://schemas.microsoft.com/office/drawing/2014/main" id="{7EE68DDB-CD85-5A4D-BE42-BEA52C974D40}"/>
                </a:ext>
              </a:extLst>
            </p:cNvPr>
            <p:cNvSpPr/>
            <p:nvPr/>
          </p:nvSpPr>
          <p:spPr>
            <a:xfrm>
              <a:off x="3435125" y="2818859"/>
              <a:ext cx="333024" cy="233658"/>
            </a:xfrm>
            <a:custGeom>
              <a:avLst/>
              <a:gdLst/>
              <a:ahLst/>
              <a:cxnLst/>
              <a:rect l="0" t="0" r="0" b="0"/>
              <a:pathLst>
                <a:path w="333024" h="233658">
                  <a:moveTo>
                    <a:pt x="254904" y="43"/>
                  </a:moveTo>
                  <a:lnTo>
                    <a:pt x="259103" y="0"/>
                  </a:lnTo>
                  <a:lnTo>
                    <a:pt x="264584" y="49"/>
                  </a:lnTo>
                  <a:lnTo>
                    <a:pt x="264999" y="64"/>
                  </a:lnTo>
                  <a:lnTo>
                    <a:pt x="266222" y="64"/>
                  </a:lnTo>
                  <a:lnTo>
                    <a:pt x="266877" y="62"/>
                  </a:lnTo>
                  <a:lnTo>
                    <a:pt x="267421" y="61"/>
                  </a:lnTo>
                  <a:lnTo>
                    <a:pt x="268241" y="58"/>
                  </a:lnTo>
                  <a:lnTo>
                    <a:pt x="276333" y="24"/>
                  </a:lnTo>
                  <a:lnTo>
                    <a:pt x="278588" y="34"/>
                  </a:lnTo>
                  <a:lnTo>
                    <a:pt x="278758" y="28"/>
                  </a:lnTo>
                  <a:lnTo>
                    <a:pt x="279909" y="30"/>
                  </a:lnTo>
                  <a:lnTo>
                    <a:pt x="287933" y="43"/>
                  </a:lnTo>
                  <a:lnTo>
                    <a:pt x="289307" y="46"/>
                  </a:lnTo>
                  <a:lnTo>
                    <a:pt x="290363" y="48"/>
                  </a:lnTo>
                  <a:lnTo>
                    <a:pt x="292374" y="68"/>
                  </a:lnTo>
                  <a:lnTo>
                    <a:pt x="301633" y="63"/>
                  </a:lnTo>
                  <a:lnTo>
                    <a:pt x="301788" y="63"/>
                  </a:lnTo>
                  <a:lnTo>
                    <a:pt x="304281" y="57"/>
                  </a:lnTo>
                  <a:lnTo>
                    <a:pt x="304620" y="43"/>
                  </a:lnTo>
                  <a:lnTo>
                    <a:pt x="304836" y="34"/>
                  </a:lnTo>
                  <a:lnTo>
                    <a:pt x="305887" y="36"/>
                  </a:lnTo>
                  <a:lnTo>
                    <a:pt x="308717" y="42"/>
                  </a:lnTo>
                  <a:lnTo>
                    <a:pt x="309482" y="43"/>
                  </a:lnTo>
                  <a:lnTo>
                    <a:pt x="309687" y="42"/>
                  </a:lnTo>
                  <a:lnTo>
                    <a:pt x="311173" y="29"/>
                  </a:lnTo>
                  <a:lnTo>
                    <a:pt x="312036" y="21"/>
                  </a:lnTo>
                  <a:lnTo>
                    <a:pt x="312404" y="25"/>
                  </a:lnTo>
                  <a:lnTo>
                    <a:pt x="312990" y="29"/>
                  </a:lnTo>
                  <a:lnTo>
                    <a:pt x="314354" y="40"/>
                  </a:lnTo>
                  <a:lnTo>
                    <a:pt x="314754" y="44"/>
                  </a:lnTo>
                  <a:lnTo>
                    <a:pt x="323330" y="42"/>
                  </a:lnTo>
                  <a:lnTo>
                    <a:pt x="325539" y="37"/>
                  </a:lnTo>
                  <a:lnTo>
                    <a:pt x="327381" y="34"/>
                  </a:lnTo>
                  <a:lnTo>
                    <a:pt x="330370" y="28"/>
                  </a:lnTo>
                  <a:lnTo>
                    <a:pt x="332828" y="35"/>
                  </a:lnTo>
                  <a:lnTo>
                    <a:pt x="332852" y="23525"/>
                  </a:lnTo>
                  <a:lnTo>
                    <a:pt x="332870" y="41153"/>
                  </a:lnTo>
                  <a:lnTo>
                    <a:pt x="332842" y="58478"/>
                  </a:lnTo>
                  <a:lnTo>
                    <a:pt x="332841" y="59047"/>
                  </a:lnTo>
                  <a:lnTo>
                    <a:pt x="332814" y="75597"/>
                  </a:lnTo>
                  <a:lnTo>
                    <a:pt x="332840" y="78483"/>
                  </a:lnTo>
                  <a:lnTo>
                    <a:pt x="332847" y="91510"/>
                  </a:lnTo>
                  <a:lnTo>
                    <a:pt x="332799" y="98604"/>
                  </a:lnTo>
                  <a:lnTo>
                    <a:pt x="332834" y="99144"/>
                  </a:lnTo>
                  <a:lnTo>
                    <a:pt x="332815" y="102471"/>
                  </a:lnTo>
                  <a:lnTo>
                    <a:pt x="332804" y="104513"/>
                  </a:lnTo>
                  <a:lnTo>
                    <a:pt x="332830" y="105968"/>
                  </a:lnTo>
                  <a:lnTo>
                    <a:pt x="332836" y="106279"/>
                  </a:lnTo>
                  <a:lnTo>
                    <a:pt x="332868" y="108041"/>
                  </a:lnTo>
                  <a:lnTo>
                    <a:pt x="332808" y="120582"/>
                  </a:lnTo>
                  <a:lnTo>
                    <a:pt x="332788" y="124801"/>
                  </a:lnTo>
                  <a:lnTo>
                    <a:pt x="332792" y="125801"/>
                  </a:lnTo>
                  <a:lnTo>
                    <a:pt x="332791" y="131105"/>
                  </a:lnTo>
                  <a:lnTo>
                    <a:pt x="332790" y="136621"/>
                  </a:lnTo>
                  <a:lnTo>
                    <a:pt x="332778" y="138950"/>
                  </a:lnTo>
                  <a:lnTo>
                    <a:pt x="332811" y="162581"/>
                  </a:lnTo>
                  <a:lnTo>
                    <a:pt x="332834" y="187513"/>
                  </a:lnTo>
                  <a:lnTo>
                    <a:pt x="332841" y="187804"/>
                  </a:lnTo>
                  <a:lnTo>
                    <a:pt x="332861" y="188543"/>
                  </a:lnTo>
                  <a:lnTo>
                    <a:pt x="332866" y="190196"/>
                  </a:lnTo>
                  <a:lnTo>
                    <a:pt x="332875" y="192525"/>
                  </a:lnTo>
                  <a:lnTo>
                    <a:pt x="332909" y="201915"/>
                  </a:lnTo>
                  <a:lnTo>
                    <a:pt x="332915" y="203595"/>
                  </a:lnTo>
                  <a:lnTo>
                    <a:pt x="332939" y="210035"/>
                  </a:lnTo>
                  <a:lnTo>
                    <a:pt x="332955" y="214304"/>
                  </a:lnTo>
                  <a:lnTo>
                    <a:pt x="332962" y="215976"/>
                  </a:lnTo>
                  <a:lnTo>
                    <a:pt x="333024" y="219393"/>
                  </a:lnTo>
                  <a:lnTo>
                    <a:pt x="332982" y="220656"/>
                  </a:lnTo>
                  <a:lnTo>
                    <a:pt x="331784" y="220790"/>
                  </a:lnTo>
                  <a:lnTo>
                    <a:pt x="331293" y="220942"/>
                  </a:lnTo>
                  <a:lnTo>
                    <a:pt x="330658" y="221403"/>
                  </a:lnTo>
                  <a:lnTo>
                    <a:pt x="330654" y="221946"/>
                  </a:lnTo>
                  <a:lnTo>
                    <a:pt x="328877" y="223003"/>
                  </a:lnTo>
                  <a:lnTo>
                    <a:pt x="328964" y="230072"/>
                  </a:lnTo>
                  <a:lnTo>
                    <a:pt x="321714" y="230154"/>
                  </a:lnTo>
                  <a:lnTo>
                    <a:pt x="321655" y="227550"/>
                  </a:lnTo>
                  <a:lnTo>
                    <a:pt x="320998" y="225466"/>
                  </a:lnTo>
                  <a:lnTo>
                    <a:pt x="320979" y="224287"/>
                  </a:lnTo>
                  <a:lnTo>
                    <a:pt x="320056" y="224302"/>
                  </a:lnTo>
                  <a:lnTo>
                    <a:pt x="319861" y="224647"/>
                  </a:lnTo>
                  <a:lnTo>
                    <a:pt x="319118" y="225480"/>
                  </a:lnTo>
                  <a:lnTo>
                    <a:pt x="318042" y="225432"/>
                  </a:lnTo>
                  <a:lnTo>
                    <a:pt x="318004" y="226038"/>
                  </a:lnTo>
                  <a:lnTo>
                    <a:pt x="318157" y="226395"/>
                  </a:lnTo>
                  <a:lnTo>
                    <a:pt x="318168" y="226596"/>
                  </a:lnTo>
                  <a:lnTo>
                    <a:pt x="317785" y="227050"/>
                  </a:lnTo>
                  <a:lnTo>
                    <a:pt x="316992" y="227753"/>
                  </a:lnTo>
                  <a:lnTo>
                    <a:pt x="315235" y="227775"/>
                  </a:lnTo>
                  <a:lnTo>
                    <a:pt x="314619" y="227678"/>
                  </a:lnTo>
                  <a:lnTo>
                    <a:pt x="314539" y="227470"/>
                  </a:lnTo>
                  <a:lnTo>
                    <a:pt x="314596" y="227239"/>
                  </a:lnTo>
                  <a:lnTo>
                    <a:pt x="314546" y="227075"/>
                  </a:lnTo>
                  <a:lnTo>
                    <a:pt x="313766" y="227336"/>
                  </a:lnTo>
                  <a:lnTo>
                    <a:pt x="311339" y="227939"/>
                  </a:lnTo>
                  <a:lnTo>
                    <a:pt x="311201" y="228021"/>
                  </a:lnTo>
                  <a:lnTo>
                    <a:pt x="311094" y="228211"/>
                  </a:lnTo>
                  <a:lnTo>
                    <a:pt x="310669" y="228449"/>
                  </a:lnTo>
                  <a:lnTo>
                    <a:pt x="310190" y="228296"/>
                  </a:lnTo>
                  <a:lnTo>
                    <a:pt x="310918" y="228162"/>
                  </a:lnTo>
                  <a:lnTo>
                    <a:pt x="310964" y="227887"/>
                  </a:lnTo>
                  <a:lnTo>
                    <a:pt x="310906" y="227556"/>
                  </a:lnTo>
                  <a:lnTo>
                    <a:pt x="310267" y="227493"/>
                  </a:lnTo>
                  <a:lnTo>
                    <a:pt x="309707" y="226422"/>
                  </a:lnTo>
                  <a:lnTo>
                    <a:pt x="308957" y="225752"/>
                  </a:lnTo>
                  <a:lnTo>
                    <a:pt x="308631" y="225600"/>
                  </a:lnTo>
                  <a:lnTo>
                    <a:pt x="308072" y="225518"/>
                  </a:lnTo>
                  <a:lnTo>
                    <a:pt x="307912" y="225801"/>
                  </a:lnTo>
                  <a:lnTo>
                    <a:pt x="307793" y="226359"/>
                  </a:lnTo>
                  <a:lnTo>
                    <a:pt x="307659" y="226527"/>
                  </a:lnTo>
                  <a:lnTo>
                    <a:pt x="307430" y="226590"/>
                  </a:lnTo>
                  <a:lnTo>
                    <a:pt x="306738" y="226535"/>
                  </a:lnTo>
                  <a:lnTo>
                    <a:pt x="306405" y="226285"/>
                  </a:lnTo>
                  <a:lnTo>
                    <a:pt x="306153" y="225943"/>
                  </a:lnTo>
                  <a:lnTo>
                    <a:pt x="305954" y="225868"/>
                  </a:lnTo>
                  <a:lnTo>
                    <a:pt x="305586" y="225957"/>
                  </a:lnTo>
                  <a:lnTo>
                    <a:pt x="305127" y="226214"/>
                  </a:lnTo>
                  <a:lnTo>
                    <a:pt x="304698" y="226229"/>
                  </a:lnTo>
                  <a:lnTo>
                    <a:pt x="304124" y="226113"/>
                  </a:lnTo>
                  <a:lnTo>
                    <a:pt x="303304" y="226198"/>
                  </a:lnTo>
                  <a:lnTo>
                    <a:pt x="303174" y="226429"/>
                  </a:lnTo>
                  <a:lnTo>
                    <a:pt x="302960" y="226618"/>
                  </a:lnTo>
                  <a:lnTo>
                    <a:pt x="301037" y="228069"/>
                  </a:lnTo>
                  <a:lnTo>
                    <a:pt x="300459" y="228459"/>
                  </a:lnTo>
                  <a:lnTo>
                    <a:pt x="300210" y="228549"/>
                  </a:lnTo>
                  <a:lnTo>
                    <a:pt x="299893" y="228448"/>
                  </a:lnTo>
                  <a:lnTo>
                    <a:pt x="299502" y="227797"/>
                  </a:lnTo>
                  <a:lnTo>
                    <a:pt x="298989" y="227566"/>
                  </a:lnTo>
                  <a:lnTo>
                    <a:pt x="295938" y="227473"/>
                  </a:lnTo>
                  <a:lnTo>
                    <a:pt x="294981" y="226994"/>
                  </a:lnTo>
                  <a:lnTo>
                    <a:pt x="294834" y="223418"/>
                  </a:lnTo>
                  <a:lnTo>
                    <a:pt x="294432" y="213957"/>
                  </a:lnTo>
                  <a:lnTo>
                    <a:pt x="287227" y="214136"/>
                  </a:lnTo>
                  <a:lnTo>
                    <a:pt x="287074" y="214006"/>
                  </a:lnTo>
                  <a:lnTo>
                    <a:pt x="286968" y="211640"/>
                  </a:lnTo>
                  <a:lnTo>
                    <a:pt x="279591" y="211684"/>
                  </a:lnTo>
                  <a:lnTo>
                    <a:pt x="279529" y="206996"/>
                  </a:lnTo>
                  <a:lnTo>
                    <a:pt x="284968" y="206921"/>
                  </a:lnTo>
                  <a:lnTo>
                    <a:pt x="285156" y="206780"/>
                  </a:lnTo>
                  <a:lnTo>
                    <a:pt x="285305" y="206508"/>
                  </a:lnTo>
                  <a:lnTo>
                    <a:pt x="284581" y="205437"/>
                  </a:lnTo>
                  <a:lnTo>
                    <a:pt x="284496" y="205202"/>
                  </a:lnTo>
                  <a:lnTo>
                    <a:pt x="284477" y="204927"/>
                  </a:lnTo>
                  <a:lnTo>
                    <a:pt x="284665" y="204503"/>
                  </a:lnTo>
                  <a:lnTo>
                    <a:pt x="284665" y="204064"/>
                  </a:lnTo>
                  <a:lnTo>
                    <a:pt x="284438" y="203402"/>
                  </a:lnTo>
                  <a:lnTo>
                    <a:pt x="284250" y="203067"/>
                  </a:lnTo>
                  <a:lnTo>
                    <a:pt x="283218" y="202643"/>
                  </a:lnTo>
                  <a:lnTo>
                    <a:pt x="282370" y="202475"/>
                  </a:lnTo>
                  <a:lnTo>
                    <a:pt x="279508" y="202632"/>
                  </a:lnTo>
                  <a:lnTo>
                    <a:pt x="279377" y="202598"/>
                  </a:lnTo>
                  <a:lnTo>
                    <a:pt x="279401" y="202074"/>
                  </a:lnTo>
                  <a:lnTo>
                    <a:pt x="278153" y="201978"/>
                  </a:lnTo>
                  <a:lnTo>
                    <a:pt x="277570" y="201792"/>
                  </a:lnTo>
                  <a:lnTo>
                    <a:pt x="277240" y="201472"/>
                  </a:lnTo>
                  <a:lnTo>
                    <a:pt x="276323" y="201297"/>
                  </a:lnTo>
                  <a:lnTo>
                    <a:pt x="275866" y="201361"/>
                  </a:lnTo>
                  <a:lnTo>
                    <a:pt x="275156" y="201771"/>
                  </a:lnTo>
                  <a:lnTo>
                    <a:pt x="274827" y="202422"/>
                  </a:lnTo>
                  <a:lnTo>
                    <a:pt x="274546" y="202810"/>
                  </a:lnTo>
                  <a:lnTo>
                    <a:pt x="272789" y="203497"/>
                  </a:lnTo>
                  <a:lnTo>
                    <a:pt x="272363" y="203571"/>
                  </a:lnTo>
                  <a:lnTo>
                    <a:pt x="272129" y="203422"/>
                  </a:lnTo>
                  <a:lnTo>
                    <a:pt x="271887" y="203437"/>
                  </a:lnTo>
                  <a:lnTo>
                    <a:pt x="271181" y="203749"/>
                  </a:lnTo>
                  <a:lnTo>
                    <a:pt x="270187" y="203675"/>
                  </a:lnTo>
                  <a:lnTo>
                    <a:pt x="269846" y="203581"/>
                  </a:lnTo>
                  <a:lnTo>
                    <a:pt x="268791" y="204067"/>
                  </a:lnTo>
                  <a:lnTo>
                    <a:pt x="268170" y="204060"/>
                  </a:lnTo>
                  <a:lnTo>
                    <a:pt x="267671" y="204510"/>
                  </a:lnTo>
                  <a:lnTo>
                    <a:pt x="267301" y="204999"/>
                  </a:lnTo>
                  <a:lnTo>
                    <a:pt x="267410" y="204499"/>
                  </a:lnTo>
                  <a:lnTo>
                    <a:pt x="267352" y="202316"/>
                  </a:lnTo>
                  <a:lnTo>
                    <a:pt x="262513" y="202354"/>
                  </a:lnTo>
                  <a:lnTo>
                    <a:pt x="262458" y="197625"/>
                  </a:lnTo>
                  <a:lnTo>
                    <a:pt x="260070" y="197667"/>
                  </a:lnTo>
                  <a:lnTo>
                    <a:pt x="259982" y="190571"/>
                  </a:lnTo>
                  <a:lnTo>
                    <a:pt x="255198" y="190645"/>
                  </a:lnTo>
                  <a:lnTo>
                    <a:pt x="255235" y="202429"/>
                  </a:lnTo>
                  <a:lnTo>
                    <a:pt x="257667" y="202456"/>
                  </a:lnTo>
                  <a:lnTo>
                    <a:pt x="257643" y="208136"/>
                  </a:lnTo>
                  <a:lnTo>
                    <a:pt x="257353" y="208285"/>
                  </a:lnTo>
                  <a:lnTo>
                    <a:pt x="256878" y="208273"/>
                  </a:lnTo>
                  <a:lnTo>
                    <a:pt x="256280" y="208418"/>
                  </a:lnTo>
                  <a:lnTo>
                    <a:pt x="255516" y="208838"/>
                  </a:lnTo>
                  <a:lnTo>
                    <a:pt x="252785" y="209648"/>
                  </a:lnTo>
                  <a:lnTo>
                    <a:pt x="250757" y="210649"/>
                  </a:lnTo>
                  <a:lnTo>
                    <a:pt x="248421" y="210932"/>
                  </a:lnTo>
                  <a:lnTo>
                    <a:pt x="245588" y="211122"/>
                  </a:lnTo>
                  <a:lnTo>
                    <a:pt x="243168" y="211023"/>
                  </a:lnTo>
                  <a:lnTo>
                    <a:pt x="242202" y="211482"/>
                  </a:lnTo>
                  <a:lnTo>
                    <a:pt x="241474" y="211496"/>
                  </a:lnTo>
                  <a:lnTo>
                    <a:pt x="240967" y="212032"/>
                  </a:lnTo>
                  <a:lnTo>
                    <a:pt x="240522" y="212843"/>
                  </a:lnTo>
                  <a:lnTo>
                    <a:pt x="239877" y="213583"/>
                  </a:lnTo>
                  <a:lnTo>
                    <a:pt x="239486" y="213914"/>
                  </a:lnTo>
                  <a:lnTo>
                    <a:pt x="238834" y="214047"/>
                  </a:lnTo>
                  <a:lnTo>
                    <a:pt x="238183" y="214643"/>
                  </a:lnTo>
                  <a:lnTo>
                    <a:pt x="237792" y="214661"/>
                  </a:lnTo>
                  <a:lnTo>
                    <a:pt x="237573" y="214471"/>
                  </a:lnTo>
                  <a:lnTo>
                    <a:pt x="237692" y="213816"/>
                  </a:lnTo>
                  <a:lnTo>
                    <a:pt x="237550" y="213582"/>
                  </a:lnTo>
                  <a:lnTo>
                    <a:pt x="237090" y="213407"/>
                  </a:lnTo>
                  <a:lnTo>
                    <a:pt x="236642" y="213418"/>
                  </a:lnTo>
                  <a:lnTo>
                    <a:pt x="236247" y="213578"/>
                  </a:lnTo>
                  <a:lnTo>
                    <a:pt x="235921" y="213812"/>
                  </a:lnTo>
                  <a:lnTo>
                    <a:pt x="235852" y="214002"/>
                  </a:lnTo>
                  <a:lnTo>
                    <a:pt x="235833" y="214605"/>
                  </a:lnTo>
                  <a:lnTo>
                    <a:pt x="235683" y="214899"/>
                  </a:lnTo>
                  <a:lnTo>
                    <a:pt x="235780" y="209678"/>
                  </a:lnTo>
                  <a:lnTo>
                    <a:pt x="235684" y="208543"/>
                  </a:lnTo>
                  <a:lnTo>
                    <a:pt x="235786" y="203749"/>
                  </a:lnTo>
                  <a:lnTo>
                    <a:pt x="235816" y="195381"/>
                  </a:lnTo>
                  <a:lnTo>
                    <a:pt x="230901" y="195445"/>
                  </a:lnTo>
                  <a:lnTo>
                    <a:pt x="230842" y="202589"/>
                  </a:lnTo>
                  <a:lnTo>
                    <a:pt x="228370" y="202620"/>
                  </a:lnTo>
                  <a:lnTo>
                    <a:pt x="228335" y="207365"/>
                  </a:lnTo>
                  <a:lnTo>
                    <a:pt x="218460" y="207397"/>
                  </a:lnTo>
                  <a:lnTo>
                    <a:pt x="218464" y="205004"/>
                  </a:lnTo>
                  <a:lnTo>
                    <a:pt x="213607" y="204949"/>
                  </a:lnTo>
                  <a:lnTo>
                    <a:pt x="213622" y="195464"/>
                  </a:lnTo>
                  <a:lnTo>
                    <a:pt x="208754" y="195410"/>
                  </a:lnTo>
                  <a:lnTo>
                    <a:pt x="208740" y="193032"/>
                  </a:lnTo>
                  <a:lnTo>
                    <a:pt x="206294" y="193027"/>
                  </a:lnTo>
                  <a:lnTo>
                    <a:pt x="206321" y="200157"/>
                  </a:lnTo>
                  <a:lnTo>
                    <a:pt x="203884" y="200175"/>
                  </a:lnTo>
                  <a:lnTo>
                    <a:pt x="203857" y="197790"/>
                  </a:lnTo>
                  <a:lnTo>
                    <a:pt x="200199" y="197867"/>
                  </a:lnTo>
                  <a:lnTo>
                    <a:pt x="200214" y="195486"/>
                  </a:lnTo>
                  <a:lnTo>
                    <a:pt x="201354" y="195467"/>
                  </a:lnTo>
                  <a:lnTo>
                    <a:pt x="201327" y="193111"/>
                  </a:lnTo>
                  <a:lnTo>
                    <a:pt x="198877" y="193145"/>
                  </a:lnTo>
                  <a:lnTo>
                    <a:pt x="198994" y="200275"/>
                  </a:lnTo>
                  <a:lnTo>
                    <a:pt x="198963" y="202654"/>
                  </a:lnTo>
                  <a:lnTo>
                    <a:pt x="196573" y="202662"/>
                  </a:lnTo>
                  <a:lnTo>
                    <a:pt x="196524" y="205020"/>
                  </a:lnTo>
                  <a:lnTo>
                    <a:pt x="191517" y="205072"/>
                  </a:lnTo>
                  <a:lnTo>
                    <a:pt x="191636" y="204864"/>
                  </a:lnTo>
                  <a:lnTo>
                    <a:pt x="191565" y="200370"/>
                  </a:lnTo>
                  <a:lnTo>
                    <a:pt x="181742" y="200451"/>
                  </a:lnTo>
                  <a:lnTo>
                    <a:pt x="181660" y="195740"/>
                  </a:lnTo>
                  <a:lnTo>
                    <a:pt x="181682" y="193310"/>
                  </a:lnTo>
                  <a:lnTo>
                    <a:pt x="172089" y="193536"/>
                  </a:lnTo>
                  <a:lnTo>
                    <a:pt x="172123" y="195914"/>
                  </a:lnTo>
                  <a:lnTo>
                    <a:pt x="172185" y="210102"/>
                  </a:lnTo>
                  <a:lnTo>
                    <a:pt x="169766" y="210147"/>
                  </a:lnTo>
                  <a:lnTo>
                    <a:pt x="169772" y="214877"/>
                  </a:lnTo>
                  <a:lnTo>
                    <a:pt x="174622" y="214807"/>
                  </a:lnTo>
                  <a:lnTo>
                    <a:pt x="174627" y="221350"/>
                  </a:lnTo>
                  <a:lnTo>
                    <a:pt x="174506" y="233610"/>
                  </a:lnTo>
                  <a:lnTo>
                    <a:pt x="163253" y="233636"/>
                  </a:lnTo>
                  <a:lnTo>
                    <a:pt x="155022" y="233628"/>
                  </a:lnTo>
                  <a:lnTo>
                    <a:pt x="154962" y="231402"/>
                  </a:lnTo>
                  <a:lnTo>
                    <a:pt x="155009" y="219499"/>
                  </a:lnTo>
                  <a:lnTo>
                    <a:pt x="154948" y="217434"/>
                  </a:lnTo>
                  <a:lnTo>
                    <a:pt x="151188" y="217237"/>
                  </a:lnTo>
                  <a:lnTo>
                    <a:pt x="140519" y="217222"/>
                  </a:lnTo>
                  <a:lnTo>
                    <a:pt x="138104" y="217110"/>
                  </a:lnTo>
                  <a:lnTo>
                    <a:pt x="133205" y="217207"/>
                  </a:lnTo>
                  <a:lnTo>
                    <a:pt x="133107" y="232351"/>
                  </a:lnTo>
                  <a:lnTo>
                    <a:pt x="132904" y="233096"/>
                  </a:lnTo>
                  <a:lnTo>
                    <a:pt x="132610" y="233658"/>
                  </a:lnTo>
                  <a:lnTo>
                    <a:pt x="118489" y="233628"/>
                  </a:lnTo>
                  <a:lnTo>
                    <a:pt x="118531" y="226129"/>
                  </a:lnTo>
                  <a:lnTo>
                    <a:pt x="118542" y="209170"/>
                  </a:lnTo>
                  <a:lnTo>
                    <a:pt x="118541" y="207972"/>
                  </a:lnTo>
                  <a:lnTo>
                    <a:pt x="118565" y="200649"/>
                  </a:lnTo>
                  <a:lnTo>
                    <a:pt x="118553" y="195948"/>
                  </a:lnTo>
                  <a:lnTo>
                    <a:pt x="118559" y="186267"/>
                  </a:lnTo>
                  <a:lnTo>
                    <a:pt x="113908" y="186436"/>
                  </a:lnTo>
                  <a:lnTo>
                    <a:pt x="113907" y="185788"/>
                  </a:lnTo>
                  <a:lnTo>
                    <a:pt x="113181" y="185826"/>
                  </a:lnTo>
                  <a:lnTo>
                    <a:pt x="113046" y="185461"/>
                  </a:lnTo>
                  <a:lnTo>
                    <a:pt x="113238" y="184877"/>
                  </a:lnTo>
                  <a:lnTo>
                    <a:pt x="113253" y="184471"/>
                  </a:lnTo>
                  <a:lnTo>
                    <a:pt x="110655" y="185096"/>
                  </a:lnTo>
                  <a:lnTo>
                    <a:pt x="110075" y="185382"/>
                  </a:lnTo>
                  <a:lnTo>
                    <a:pt x="109836" y="185739"/>
                  </a:lnTo>
                  <a:lnTo>
                    <a:pt x="108894" y="186223"/>
                  </a:lnTo>
                  <a:lnTo>
                    <a:pt x="108394" y="186330"/>
                  </a:lnTo>
                  <a:lnTo>
                    <a:pt x="107964" y="186327"/>
                  </a:lnTo>
                  <a:lnTo>
                    <a:pt x="107299" y="186568"/>
                  </a:lnTo>
                  <a:lnTo>
                    <a:pt x="107295" y="186795"/>
                  </a:lnTo>
                  <a:lnTo>
                    <a:pt x="107164" y="187175"/>
                  </a:lnTo>
                  <a:lnTo>
                    <a:pt x="106464" y="188247"/>
                  </a:lnTo>
                  <a:lnTo>
                    <a:pt x="106099" y="188671"/>
                  </a:lnTo>
                  <a:lnTo>
                    <a:pt x="105326" y="189903"/>
                  </a:lnTo>
                  <a:lnTo>
                    <a:pt x="104976" y="190268"/>
                  </a:lnTo>
                  <a:lnTo>
                    <a:pt x="104331" y="190640"/>
                  </a:lnTo>
                  <a:lnTo>
                    <a:pt x="103755" y="191221"/>
                  </a:lnTo>
                  <a:lnTo>
                    <a:pt x="103939" y="191571"/>
                  </a:lnTo>
                  <a:lnTo>
                    <a:pt x="104131" y="191656"/>
                  </a:lnTo>
                  <a:lnTo>
                    <a:pt x="105176" y="191753"/>
                  </a:lnTo>
                  <a:lnTo>
                    <a:pt x="106767" y="192070"/>
                  </a:lnTo>
                  <a:lnTo>
                    <a:pt x="106724" y="195903"/>
                  </a:lnTo>
                  <a:lnTo>
                    <a:pt x="101565" y="195952"/>
                  </a:lnTo>
                  <a:lnTo>
                    <a:pt x="94836" y="195893"/>
                  </a:lnTo>
                  <a:lnTo>
                    <a:pt x="90321" y="195993"/>
                  </a:lnTo>
                  <a:lnTo>
                    <a:pt x="90436" y="194593"/>
                  </a:lnTo>
                  <a:lnTo>
                    <a:pt x="90409" y="191344"/>
                  </a:lnTo>
                  <a:lnTo>
                    <a:pt x="83047" y="191319"/>
                  </a:lnTo>
                  <a:lnTo>
                    <a:pt x="82839" y="190452"/>
                  </a:lnTo>
                  <a:lnTo>
                    <a:pt x="82984" y="187816"/>
                  </a:lnTo>
                  <a:lnTo>
                    <a:pt x="82360" y="184738"/>
                  </a:lnTo>
                  <a:lnTo>
                    <a:pt x="82379" y="184507"/>
                  </a:lnTo>
                  <a:lnTo>
                    <a:pt x="82779" y="184373"/>
                  </a:lnTo>
                  <a:lnTo>
                    <a:pt x="80660" y="184341"/>
                  </a:lnTo>
                  <a:lnTo>
                    <a:pt x="80626" y="179586"/>
                  </a:lnTo>
                  <a:lnTo>
                    <a:pt x="83069" y="179570"/>
                  </a:lnTo>
                  <a:lnTo>
                    <a:pt x="83236" y="174727"/>
                  </a:lnTo>
                  <a:lnTo>
                    <a:pt x="83367" y="167643"/>
                  </a:lnTo>
                  <a:lnTo>
                    <a:pt x="79782" y="167760"/>
                  </a:lnTo>
                  <a:lnTo>
                    <a:pt x="75604" y="167699"/>
                  </a:lnTo>
                  <a:lnTo>
                    <a:pt x="75521" y="162884"/>
                  </a:lnTo>
                  <a:lnTo>
                    <a:pt x="80863" y="162895"/>
                  </a:lnTo>
                  <a:lnTo>
                    <a:pt x="81329" y="162895"/>
                  </a:lnTo>
                  <a:lnTo>
                    <a:pt x="87464" y="162898"/>
                  </a:lnTo>
                  <a:lnTo>
                    <a:pt x="87460" y="161447"/>
                  </a:lnTo>
                  <a:lnTo>
                    <a:pt x="87934" y="161380"/>
                  </a:lnTo>
                  <a:lnTo>
                    <a:pt x="87930" y="160564"/>
                  </a:lnTo>
                  <a:lnTo>
                    <a:pt x="90334" y="160553"/>
                  </a:lnTo>
                  <a:lnTo>
                    <a:pt x="91144" y="158469"/>
                  </a:lnTo>
                  <a:lnTo>
                    <a:pt x="91344" y="158198"/>
                  </a:lnTo>
                  <a:lnTo>
                    <a:pt x="91799" y="157945"/>
                  </a:lnTo>
                  <a:lnTo>
                    <a:pt x="92131" y="157636"/>
                  </a:lnTo>
                  <a:lnTo>
                    <a:pt x="92296" y="157383"/>
                  </a:lnTo>
                  <a:lnTo>
                    <a:pt x="90897" y="157453"/>
                  </a:lnTo>
                  <a:lnTo>
                    <a:pt x="90211" y="157185"/>
                  </a:lnTo>
                  <a:lnTo>
                    <a:pt x="89899" y="156883"/>
                  </a:lnTo>
                  <a:lnTo>
                    <a:pt x="89560" y="156768"/>
                  </a:lnTo>
                  <a:lnTo>
                    <a:pt x="88963" y="157386"/>
                  </a:lnTo>
                  <a:lnTo>
                    <a:pt x="88539" y="158175"/>
                  </a:lnTo>
                  <a:lnTo>
                    <a:pt x="87910" y="158205"/>
                  </a:lnTo>
                  <a:lnTo>
                    <a:pt x="87916" y="159684"/>
                  </a:lnTo>
                  <a:lnTo>
                    <a:pt x="86943" y="159610"/>
                  </a:lnTo>
                  <a:lnTo>
                    <a:pt x="86931" y="158200"/>
                  </a:lnTo>
                  <a:lnTo>
                    <a:pt x="85490" y="158194"/>
                  </a:lnTo>
                  <a:lnTo>
                    <a:pt x="85469" y="151111"/>
                  </a:lnTo>
                  <a:lnTo>
                    <a:pt x="83032" y="151115"/>
                  </a:lnTo>
                  <a:lnTo>
                    <a:pt x="83031" y="134040"/>
                  </a:lnTo>
                  <a:lnTo>
                    <a:pt x="82614" y="133549"/>
                  </a:lnTo>
                  <a:lnTo>
                    <a:pt x="82331" y="133333"/>
                  </a:lnTo>
                  <a:lnTo>
                    <a:pt x="81837" y="133047"/>
                  </a:lnTo>
                  <a:lnTo>
                    <a:pt x="81222" y="132824"/>
                  </a:lnTo>
                  <a:lnTo>
                    <a:pt x="80620" y="132329"/>
                  </a:lnTo>
                  <a:lnTo>
                    <a:pt x="80621" y="122674"/>
                  </a:lnTo>
                  <a:lnTo>
                    <a:pt x="83490" y="123008"/>
                  </a:lnTo>
                  <a:lnTo>
                    <a:pt x="83257" y="121822"/>
                  </a:lnTo>
                  <a:lnTo>
                    <a:pt x="82615" y="121613"/>
                  </a:lnTo>
                  <a:lnTo>
                    <a:pt x="82143" y="121215"/>
                  </a:lnTo>
                  <a:lnTo>
                    <a:pt x="82096" y="121059"/>
                  </a:lnTo>
                  <a:lnTo>
                    <a:pt x="82201" y="120843"/>
                  </a:lnTo>
                  <a:lnTo>
                    <a:pt x="82193" y="120590"/>
                  </a:lnTo>
                  <a:lnTo>
                    <a:pt x="81914" y="120196"/>
                  </a:lnTo>
                  <a:lnTo>
                    <a:pt x="81302" y="119552"/>
                  </a:lnTo>
                  <a:lnTo>
                    <a:pt x="80652" y="118674"/>
                  </a:lnTo>
                  <a:lnTo>
                    <a:pt x="80690" y="116887"/>
                  </a:lnTo>
                  <a:lnTo>
                    <a:pt x="81374" y="116920"/>
                  </a:lnTo>
                  <a:lnTo>
                    <a:pt x="82586" y="118323"/>
                  </a:lnTo>
                  <a:lnTo>
                    <a:pt x="83116" y="118554"/>
                  </a:lnTo>
                  <a:lnTo>
                    <a:pt x="83646" y="118416"/>
                  </a:lnTo>
                  <a:lnTo>
                    <a:pt x="84218" y="119004"/>
                  </a:lnTo>
                  <a:lnTo>
                    <a:pt x="85042" y="118292"/>
                  </a:lnTo>
                  <a:lnTo>
                    <a:pt x="85053" y="117578"/>
                  </a:lnTo>
                  <a:lnTo>
                    <a:pt x="84570" y="116778"/>
                  </a:lnTo>
                  <a:lnTo>
                    <a:pt x="83160" y="114820"/>
                  </a:lnTo>
                  <a:lnTo>
                    <a:pt x="83125" y="114571"/>
                  </a:lnTo>
                  <a:lnTo>
                    <a:pt x="88024" y="114596"/>
                  </a:lnTo>
                  <a:lnTo>
                    <a:pt x="87966" y="118154"/>
                  </a:lnTo>
                  <a:lnTo>
                    <a:pt x="90376" y="118162"/>
                  </a:lnTo>
                  <a:lnTo>
                    <a:pt x="90473" y="113479"/>
                  </a:lnTo>
                  <a:lnTo>
                    <a:pt x="91738" y="113476"/>
                  </a:lnTo>
                  <a:lnTo>
                    <a:pt x="92794" y="114664"/>
                  </a:lnTo>
                  <a:lnTo>
                    <a:pt x="92805" y="116357"/>
                  </a:lnTo>
                  <a:lnTo>
                    <a:pt x="93853" y="116369"/>
                  </a:lnTo>
                  <a:lnTo>
                    <a:pt x="94225" y="116227"/>
                  </a:lnTo>
                  <a:lnTo>
                    <a:pt x="94554" y="115900"/>
                  </a:lnTo>
                  <a:lnTo>
                    <a:pt x="95262" y="116425"/>
                  </a:lnTo>
                  <a:lnTo>
                    <a:pt x="95269" y="116232"/>
                  </a:lnTo>
                  <a:lnTo>
                    <a:pt x="93050" y="114559"/>
                  </a:lnTo>
                  <a:lnTo>
                    <a:pt x="92586" y="113997"/>
                  </a:lnTo>
                  <a:lnTo>
                    <a:pt x="92346" y="113454"/>
                  </a:lnTo>
                  <a:lnTo>
                    <a:pt x="90973" y="111890"/>
                  </a:lnTo>
                  <a:lnTo>
                    <a:pt x="90520" y="111596"/>
                  </a:lnTo>
                  <a:lnTo>
                    <a:pt x="90567" y="109932"/>
                  </a:lnTo>
                  <a:lnTo>
                    <a:pt x="93497" y="109900"/>
                  </a:lnTo>
                  <a:lnTo>
                    <a:pt x="94155" y="110455"/>
                  </a:lnTo>
                  <a:lnTo>
                    <a:pt x="94177" y="111080"/>
                  </a:lnTo>
                  <a:lnTo>
                    <a:pt x="97795" y="111084"/>
                  </a:lnTo>
                  <a:lnTo>
                    <a:pt x="97758" y="113448"/>
                  </a:lnTo>
                  <a:lnTo>
                    <a:pt x="102594" y="113435"/>
                  </a:lnTo>
                  <a:lnTo>
                    <a:pt x="102637" y="111082"/>
                  </a:lnTo>
                  <a:lnTo>
                    <a:pt x="100237" y="111065"/>
                  </a:lnTo>
                  <a:lnTo>
                    <a:pt x="100344" y="106501"/>
                  </a:lnTo>
                  <a:lnTo>
                    <a:pt x="100072" y="105966"/>
                  </a:lnTo>
                  <a:lnTo>
                    <a:pt x="99770" y="105098"/>
                  </a:lnTo>
                  <a:lnTo>
                    <a:pt x="99940" y="104577"/>
                  </a:lnTo>
                  <a:lnTo>
                    <a:pt x="99448" y="103818"/>
                  </a:lnTo>
                  <a:lnTo>
                    <a:pt x="99327" y="102594"/>
                  </a:lnTo>
                  <a:lnTo>
                    <a:pt x="98688" y="101816"/>
                  </a:lnTo>
                  <a:lnTo>
                    <a:pt x="97823" y="101035"/>
                  </a:lnTo>
                  <a:lnTo>
                    <a:pt x="97645" y="100495"/>
                  </a:lnTo>
                  <a:lnTo>
                    <a:pt x="97442" y="98694"/>
                  </a:lnTo>
                  <a:lnTo>
                    <a:pt x="96993" y="98821"/>
                  </a:lnTo>
                  <a:lnTo>
                    <a:pt x="96628" y="99190"/>
                  </a:lnTo>
                  <a:lnTo>
                    <a:pt x="96105" y="99197"/>
                  </a:lnTo>
                  <a:lnTo>
                    <a:pt x="96099" y="96818"/>
                  </a:lnTo>
                  <a:lnTo>
                    <a:pt x="97185" y="96766"/>
                  </a:lnTo>
                  <a:lnTo>
                    <a:pt x="97343" y="95378"/>
                  </a:lnTo>
                  <a:lnTo>
                    <a:pt x="97365" y="94391"/>
                  </a:lnTo>
                  <a:lnTo>
                    <a:pt x="98230" y="94394"/>
                  </a:lnTo>
                  <a:lnTo>
                    <a:pt x="96741" y="92855"/>
                  </a:lnTo>
                  <a:lnTo>
                    <a:pt x="96630" y="92300"/>
                  </a:lnTo>
                  <a:lnTo>
                    <a:pt x="95320" y="91153"/>
                  </a:lnTo>
                  <a:lnTo>
                    <a:pt x="95246" y="90688"/>
                  </a:lnTo>
                  <a:lnTo>
                    <a:pt x="94638" y="90338"/>
                  </a:lnTo>
                  <a:lnTo>
                    <a:pt x="94199" y="90505"/>
                  </a:lnTo>
                  <a:lnTo>
                    <a:pt x="93757" y="90568"/>
                  </a:lnTo>
                  <a:lnTo>
                    <a:pt x="93641" y="90319"/>
                  </a:lnTo>
                  <a:lnTo>
                    <a:pt x="93851" y="89928"/>
                  </a:lnTo>
                  <a:lnTo>
                    <a:pt x="93804" y="89451"/>
                  </a:lnTo>
                  <a:lnTo>
                    <a:pt x="93409" y="89299"/>
                  </a:lnTo>
                  <a:lnTo>
                    <a:pt x="91874" y="87344"/>
                  </a:lnTo>
                  <a:lnTo>
                    <a:pt x="91401" y="87244"/>
                  </a:lnTo>
                  <a:lnTo>
                    <a:pt x="91133" y="86979"/>
                  </a:lnTo>
                  <a:lnTo>
                    <a:pt x="90741" y="86372"/>
                  </a:lnTo>
                  <a:lnTo>
                    <a:pt x="90381" y="85594"/>
                  </a:lnTo>
                  <a:lnTo>
                    <a:pt x="89908" y="85044"/>
                  </a:lnTo>
                  <a:lnTo>
                    <a:pt x="89597" y="84965"/>
                  </a:lnTo>
                  <a:lnTo>
                    <a:pt x="89454" y="84831"/>
                  </a:lnTo>
                  <a:lnTo>
                    <a:pt x="89299" y="84280"/>
                  </a:lnTo>
                  <a:lnTo>
                    <a:pt x="89291" y="83986"/>
                  </a:lnTo>
                  <a:lnTo>
                    <a:pt x="89159" y="83748"/>
                  </a:lnTo>
                  <a:lnTo>
                    <a:pt x="88736" y="83350"/>
                  </a:lnTo>
                  <a:lnTo>
                    <a:pt x="88216" y="83309"/>
                  </a:lnTo>
                  <a:lnTo>
                    <a:pt x="87863" y="82494"/>
                  </a:lnTo>
                  <a:lnTo>
                    <a:pt x="87281" y="81954"/>
                  </a:lnTo>
                  <a:lnTo>
                    <a:pt x="86574" y="81519"/>
                  </a:lnTo>
                  <a:lnTo>
                    <a:pt x="86228" y="81180"/>
                  </a:lnTo>
                  <a:lnTo>
                    <a:pt x="86256" y="79665"/>
                  </a:lnTo>
                  <a:lnTo>
                    <a:pt x="86570" y="78296"/>
                  </a:lnTo>
                  <a:lnTo>
                    <a:pt x="86772" y="77972"/>
                  </a:lnTo>
                  <a:lnTo>
                    <a:pt x="86919" y="77860"/>
                  </a:lnTo>
                  <a:lnTo>
                    <a:pt x="83794" y="77835"/>
                  </a:lnTo>
                  <a:lnTo>
                    <a:pt x="80497" y="77796"/>
                  </a:lnTo>
                  <a:lnTo>
                    <a:pt x="76364" y="77798"/>
                  </a:lnTo>
                  <a:lnTo>
                    <a:pt x="76443" y="73056"/>
                  </a:lnTo>
                  <a:lnTo>
                    <a:pt x="73969" y="73070"/>
                  </a:lnTo>
                  <a:lnTo>
                    <a:pt x="73945" y="70693"/>
                  </a:lnTo>
                  <a:lnTo>
                    <a:pt x="71534" y="70707"/>
                  </a:lnTo>
                  <a:lnTo>
                    <a:pt x="71903" y="50036"/>
                  </a:lnTo>
                  <a:lnTo>
                    <a:pt x="71373" y="49340"/>
                  </a:lnTo>
                  <a:lnTo>
                    <a:pt x="70493" y="49362"/>
                  </a:lnTo>
                  <a:lnTo>
                    <a:pt x="70540" y="48648"/>
                  </a:lnTo>
                  <a:lnTo>
                    <a:pt x="70279" y="48301"/>
                  </a:lnTo>
                  <a:lnTo>
                    <a:pt x="61982" y="39359"/>
                  </a:lnTo>
                  <a:lnTo>
                    <a:pt x="59763" y="35640"/>
                  </a:lnTo>
                  <a:lnTo>
                    <a:pt x="49501" y="35541"/>
                  </a:lnTo>
                  <a:lnTo>
                    <a:pt x="49514" y="37741"/>
                  </a:lnTo>
                  <a:lnTo>
                    <a:pt x="47241" y="37775"/>
                  </a:lnTo>
                  <a:lnTo>
                    <a:pt x="47003" y="37838"/>
                  </a:lnTo>
                  <a:lnTo>
                    <a:pt x="47021" y="40131"/>
                  </a:lnTo>
                  <a:lnTo>
                    <a:pt x="40807" y="40106"/>
                  </a:lnTo>
                  <a:lnTo>
                    <a:pt x="37211" y="40300"/>
                  </a:lnTo>
                  <a:lnTo>
                    <a:pt x="37258" y="23615"/>
                  </a:lnTo>
                  <a:lnTo>
                    <a:pt x="33040" y="23561"/>
                  </a:lnTo>
                  <a:lnTo>
                    <a:pt x="27359" y="23619"/>
                  </a:lnTo>
                  <a:lnTo>
                    <a:pt x="27337" y="30765"/>
                  </a:lnTo>
                  <a:lnTo>
                    <a:pt x="27060" y="30705"/>
                  </a:lnTo>
                  <a:lnTo>
                    <a:pt x="24969" y="30723"/>
                  </a:lnTo>
                  <a:lnTo>
                    <a:pt x="24944" y="28349"/>
                  </a:lnTo>
                  <a:lnTo>
                    <a:pt x="22689" y="28379"/>
                  </a:lnTo>
                  <a:lnTo>
                    <a:pt x="22271" y="28535"/>
                  </a:lnTo>
                  <a:lnTo>
                    <a:pt x="20075" y="28502"/>
                  </a:lnTo>
                  <a:lnTo>
                    <a:pt x="20056" y="27207"/>
                  </a:lnTo>
                  <a:lnTo>
                    <a:pt x="20332" y="26381"/>
                  </a:lnTo>
                  <a:lnTo>
                    <a:pt x="20379" y="25313"/>
                  </a:lnTo>
                  <a:lnTo>
                    <a:pt x="20851" y="24966"/>
                  </a:lnTo>
                  <a:lnTo>
                    <a:pt x="21050" y="24661"/>
                  </a:lnTo>
                  <a:lnTo>
                    <a:pt x="21354" y="23682"/>
                  </a:lnTo>
                  <a:lnTo>
                    <a:pt x="15302" y="23744"/>
                  </a:lnTo>
                  <a:lnTo>
                    <a:pt x="10386" y="23745"/>
                  </a:lnTo>
                  <a:lnTo>
                    <a:pt x="10351" y="21527"/>
                  </a:lnTo>
                  <a:lnTo>
                    <a:pt x="2764" y="21610"/>
                  </a:lnTo>
                  <a:lnTo>
                    <a:pt x="2861" y="1590"/>
                  </a:lnTo>
                  <a:lnTo>
                    <a:pt x="2450" y="1210"/>
                  </a:lnTo>
                  <a:lnTo>
                    <a:pt x="377" y="560"/>
                  </a:lnTo>
                  <a:lnTo>
                    <a:pt x="228" y="494"/>
                  </a:lnTo>
                  <a:lnTo>
                    <a:pt x="0" y="224"/>
                  </a:lnTo>
                  <a:lnTo>
                    <a:pt x="15804" y="127"/>
                  </a:lnTo>
                  <a:lnTo>
                    <a:pt x="16206" y="128"/>
                  </a:lnTo>
                  <a:lnTo>
                    <a:pt x="20010" y="182"/>
                  </a:lnTo>
                  <a:lnTo>
                    <a:pt x="52830" y="167"/>
                  </a:lnTo>
                  <a:lnTo>
                    <a:pt x="53182" y="163"/>
                  </a:lnTo>
                  <a:lnTo>
                    <a:pt x="64297" y="158"/>
                  </a:lnTo>
                  <a:lnTo>
                    <a:pt x="64561" y="157"/>
                  </a:lnTo>
                  <a:lnTo>
                    <a:pt x="65235" y="161"/>
                  </a:lnTo>
                  <a:lnTo>
                    <a:pt x="67020" y="171"/>
                  </a:lnTo>
                  <a:lnTo>
                    <a:pt x="67603" y="170"/>
                  </a:lnTo>
                  <a:lnTo>
                    <a:pt x="67746" y="170"/>
                  </a:lnTo>
                  <a:lnTo>
                    <a:pt x="69418" y="168"/>
                  </a:lnTo>
                  <a:lnTo>
                    <a:pt x="71892" y="177"/>
                  </a:lnTo>
                  <a:lnTo>
                    <a:pt x="73668" y="193"/>
                  </a:lnTo>
                  <a:lnTo>
                    <a:pt x="75482" y="178"/>
                  </a:lnTo>
                  <a:lnTo>
                    <a:pt x="77535" y="115"/>
                  </a:lnTo>
                  <a:lnTo>
                    <a:pt x="78203" y="159"/>
                  </a:lnTo>
                  <a:lnTo>
                    <a:pt x="84104" y="159"/>
                  </a:lnTo>
                  <a:lnTo>
                    <a:pt x="84268" y="174"/>
                  </a:lnTo>
                  <a:lnTo>
                    <a:pt x="86579" y="162"/>
                  </a:lnTo>
                  <a:lnTo>
                    <a:pt x="92691" y="196"/>
                  </a:lnTo>
                  <a:lnTo>
                    <a:pt x="94001" y="137"/>
                  </a:lnTo>
                  <a:lnTo>
                    <a:pt x="96362" y="150"/>
                  </a:lnTo>
                  <a:lnTo>
                    <a:pt x="98889" y="148"/>
                  </a:lnTo>
                  <a:lnTo>
                    <a:pt x="112866" y="88"/>
                  </a:lnTo>
                  <a:lnTo>
                    <a:pt x="115416" y="94"/>
                  </a:lnTo>
                  <a:lnTo>
                    <a:pt x="135651" y="142"/>
                  </a:lnTo>
                  <a:lnTo>
                    <a:pt x="141886" y="151"/>
                  </a:lnTo>
                  <a:lnTo>
                    <a:pt x="145630" y="156"/>
                  </a:lnTo>
                  <a:lnTo>
                    <a:pt x="147022" y="111"/>
                  </a:lnTo>
                  <a:lnTo>
                    <a:pt x="155408" y="102"/>
                  </a:lnTo>
                  <a:lnTo>
                    <a:pt x="158636" y="6"/>
                  </a:lnTo>
                  <a:lnTo>
                    <a:pt x="160513" y="59"/>
                  </a:lnTo>
                  <a:lnTo>
                    <a:pt x="162738" y="122"/>
                  </a:lnTo>
                  <a:lnTo>
                    <a:pt x="163074" y="122"/>
                  </a:lnTo>
                  <a:lnTo>
                    <a:pt x="179148" y="90"/>
                  </a:lnTo>
                  <a:lnTo>
                    <a:pt x="195417" y="57"/>
                  </a:lnTo>
                  <a:lnTo>
                    <a:pt x="199963" y="48"/>
                  </a:lnTo>
                  <a:lnTo>
                    <a:pt x="200127" y="55"/>
                  </a:lnTo>
                  <a:lnTo>
                    <a:pt x="202328" y="37"/>
                  </a:lnTo>
                  <a:lnTo>
                    <a:pt x="202527" y="37"/>
                  </a:lnTo>
                  <a:lnTo>
                    <a:pt x="204412" y="41"/>
                  </a:lnTo>
                  <a:lnTo>
                    <a:pt x="205025" y="56"/>
                  </a:lnTo>
                  <a:lnTo>
                    <a:pt x="209774" y="18"/>
                  </a:lnTo>
                  <a:lnTo>
                    <a:pt x="210023" y="32"/>
                  </a:lnTo>
                  <a:lnTo>
                    <a:pt x="211428" y="56"/>
                  </a:lnTo>
                  <a:lnTo>
                    <a:pt x="212278" y="71"/>
                  </a:lnTo>
                  <a:lnTo>
                    <a:pt x="212434" y="78"/>
                  </a:lnTo>
                  <a:lnTo>
                    <a:pt x="214740" y="66"/>
                  </a:lnTo>
                  <a:lnTo>
                    <a:pt x="214889" y="85"/>
                  </a:lnTo>
                  <a:lnTo>
                    <a:pt x="215124" y="87"/>
                  </a:lnTo>
                  <a:lnTo>
                    <a:pt x="215264" y="81"/>
                  </a:lnTo>
                  <a:lnTo>
                    <a:pt x="215735" y="73"/>
                  </a:lnTo>
                  <a:lnTo>
                    <a:pt x="216698" y="56"/>
                  </a:lnTo>
                  <a:lnTo>
                    <a:pt x="217226" y="56"/>
                  </a:lnTo>
                  <a:lnTo>
                    <a:pt x="217402" y="88"/>
                  </a:lnTo>
                  <a:lnTo>
                    <a:pt x="219393" y="56"/>
                  </a:lnTo>
                  <a:lnTo>
                    <a:pt x="219714" y="56"/>
                  </a:lnTo>
                  <a:lnTo>
                    <a:pt x="219873" y="74"/>
                  </a:lnTo>
                  <a:lnTo>
                    <a:pt x="221743" y="56"/>
                  </a:lnTo>
                  <a:lnTo>
                    <a:pt x="222363" y="63"/>
                  </a:lnTo>
                  <a:lnTo>
                    <a:pt x="224614" y="68"/>
                  </a:lnTo>
                  <a:lnTo>
                    <a:pt x="224829" y="75"/>
                  </a:lnTo>
                  <a:lnTo>
                    <a:pt x="226766" y="68"/>
                  </a:lnTo>
                  <a:lnTo>
                    <a:pt x="227150" y="67"/>
                  </a:lnTo>
                  <a:lnTo>
                    <a:pt x="227414" y="99"/>
                  </a:lnTo>
                  <a:lnTo>
                    <a:pt x="229244" y="55"/>
                  </a:lnTo>
                  <a:lnTo>
                    <a:pt x="229553" y="48"/>
                  </a:lnTo>
                  <a:lnTo>
                    <a:pt x="229917" y="55"/>
                  </a:lnTo>
                  <a:lnTo>
                    <a:pt x="232008" y="40"/>
                  </a:lnTo>
                  <a:lnTo>
                    <a:pt x="232174" y="54"/>
                  </a:lnTo>
                  <a:lnTo>
                    <a:pt x="232399" y="73"/>
                  </a:lnTo>
                  <a:lnTo>
                    <a:pt x="235756" y="52"/>
                  </a:lnTo>
                  <a:lnTo>
                    <a:pt x="237620" y="40"/>
                  </a:lnTo>
                  <a:lnTo>
                    <a:pt x="239356" y="29"/>
                  </a:lnTo>
                  <a:lnTo>
                    <a:pt x="239798" y="41"/>
                  </a:lnTo>
                  <a:lnTo>
                    <a:pt x="240240" y="52"/>
                  </a:lnTo>
                  <a:lnTo>
                    <a:pt x="240479" y="50"/>
                  </a:lnTo>
                  <a:lnTo>
                    <a:pt x="241482" y="41"/>
                  </a:lnTo>
                  <a:lnTo>
                    <a:pt x="241807" y="38"/>
                  </a:lnTo>
                  <a:lnTo>
                    <a:pt x="242079" y="41"/>
                  </a:lnTo>
                  <a:lnTo>
                    <a:pt x="242783" y="49"/>
                  </a:lnTo>
                  <a:lnTo>
                    <a:pt x="243748" y="5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4" name="pg1125">
              <a:extLst>
                <a:ext uri="{FF2B5EF4-FFF2-40B4-BE49-F238E27FC236}">
                  <a16:creationId xmlns:a16="http://schemas.microsoft.com/office/drawing/2014/main" id="{DE487DA0-D7E3-0644-AA41-EC20E1935A8E}"/>
                </a:ext>
              </a:extLst>
            </p:cNvPr>
            <p:cNvSpPr/>
            <p:nvPr/>
          </p:nvSpPr>
          <p:spPr>
            <a:xfrm>
              <a:off x="3429134" y="3009430"/>
              <a:ext cx="339665" cy="213831"/>
            </a:xfrm>
            <a:custGeom>
              <a:avLst/>
              <a:gdLst/>
              <a:ahLst/>
              <a:cxnLst/>
              <a:rect l="0" t="0" r="0" b="0"/>
              <a:pathLst>
                <a:path w="339665" h="213831">
                  <a:moveTo>
                    <a:pt x="338973" y="30084"/>
                  </a:moveTo>
                  <a:lnTo>
                    <a:pt x="339000" y="34056"/>
                  </a:lnTo>
                  <a:lnTo>
                    <a:pt x="339012" y="35752"/>
                  </a:lnTo>
                  <a:lnTo>
                    <a:pt x="339033" y="38822"/>
                  </a:lnTo>
                  <a:lnTo>
                    <a:pt x="339053" y="41794"/>
                  </a:lnTo>
                  <a:lnTo>
                    <a:pt x="339085" y="47507"/>
                  </a:lnTo>
                  <a:lnTo>
                    <a:pt x="339070" y="47872"/>
                  </a:lnTo>
                  <a:lnTo>
                    <a:pt x="339070" y="48882"/>
                  </a:lnTo>
                  <a:lnTo>
                    <a:pt x="339069" y="52834"/>
                  </a:lnTo>
                  <a:lnTo>
                    <a:pt x="339109" y="66311"/>
                  </a:lnTo>
                  <a:lnTo>
                    <a:pt x="339109" y="67144"/>
                  </a:lnTo>
                  <a:lnTo>
                    <a:pt x="339116" y="67747"/>
                  </a:lnTo>
                  <a:lnTo>
                    <a:pt x="339135" y="69521"/>
                  </a:lnTo>
                  <a:lnTo>
                    <a:pt x="339162" y="74382"/>
                  </a:lnTo>
                  <a:lnTo>
                    <a:pt x="339167" y="75235"/>
                  </a:lnTo>
                  <a:lnTo>
                    <a:pt x="339228" y="85862"/>
                  </a:lnTo>
                  <a:lnTo>
                    <a:pt x="339384" y="112882"/>
                  </a:lnTo>
                  <a:lnTo>
                    <a:pt x="339392" y="113512"/>
                  </a:lnTo>
                  <a:lnTo>
                    <a:pt x="339399" y="114073"/>
                  </a:lnTo>
                  <a:lnTo>
                    <a:pt x="339471" y="127519"/>
                  </a:lnTo>
                  <a:lnTo>
                    <a:pt x="339625" y="165524"/>
                  </a:lnTo>
                  <a:lnTo>
                    <a:pt x="339632" y="167789"/>
                  </a:lnTo>
                  <a:lnTo>
                    <a:pt x="339617" y="170394"/>
                  </a:lnTo>
                  <a:lnTo>
                    <a:pt x="339627" y="172572"/>
                  </a:lnTo>
                  <a:lnTo>
                    <a:pt x="339638" y="174936"/>
                  </a:lnTo>
                  <a:lnTo>
                    <a:pt x="339626" y="175129"/>
                  </a:lnTo>
                  <a:lnTo>
                    <a:pt x="339647" y="184364"/>
                  </a:lnTo>
                  <a:lnTo>
                    <a:pt x="339655" y="185830"/>
                  </a:lnTo>
                  <a:lnTo>
                    <a:pt x="339658" y="186127"/>
                  </a:lnTo>
                  <a:lnTo>
                    <a:pt x="339662" y="188043"/>
                  </a:lnTo>
                  <a:lnTo>
                    <a:pt x="339665" y="188910"/>
                  </a:lnTo>
                  <a:lnTo>
                    <a:pt x="339638" y="197754"/>
                  </a:lnTo>
                  <a:lnTo>
                    <a:pt x="303101" y="197768"/>
                  </a:lnTo>
                  <a:lnTo>
                    <a:pt x="286173" y="197835"/>
                  </a:lnTo>
                  <a:lnTo>
                    <a:pt x="274669" y="198058"/>
                  </a:lnTo>
                  <a:lnTo>
                    <a:pt x="269538" y="198065"/>
                  </a:lnTo>
                  <a:lnTo>
                    <a:pt x="265163" y="198134"/>
                  </a:lnTo>
                  <a:lnTo>
                    <a:pt x="264318" y="198079"/>
                  </a:lnTo>
                  <a:lnTo>
                    <a:pt x="263547" y="198078"/>
                  </a:lnTo>
                  <a:lnTo>
                    <a:pt x="224642" y="197778"/>
                  </a:lnTo>
                  <a:lnTo>
                    <a:pt x="212694" y="197805"/>
                  </a:lnTo>
                  <a:lnTo>
                    <a:pt x="207978" y="197777"/>
                  </a:lnTo>
                  <a:lnTo>
                    <a:pt x="193636" y="198220"/>
                  </a:lnTo>
                  <a:lnTo>
                    <a:pt x="193696" y="185585"/>
                  </a:lnTo>
                  <a:lnTo>
                    <a:pt x="194772" y="185573"/>
                  </a:lnTo>
                  <a:lnTo>
                    <a:pt x="194820" y="173763"/>
                  </a:lnTo>
                  <a:lnTo>
                    <a:pt x="180456" y="173794"/>
                  </a:lnTo>
                  <a:lnTo>
                    <a:pt x="180432" y="178533"/>
                  </a:lnTo>
                  <a:lnTo>
                    <a:pt x="179703" y="178537"/>
                  </a:lnTo>
                  <a:lnTo>
                    <a:pt x="178041" y="178532"/>
                  </a:lnTo>
                  <a:lnTo>
                    <a:pt x="178067" y="180959"/>
                  </a:lnTo>
                  <a:lnTo>
                    <a:pt x="179008" y="181291"/>
                  </a:lnTo>
                  <a:lnTo>
                    <a:pt x="180407" y="181563"/>
                  </a:lnTo>
                  <a:lnTo>
                    <a:pt x="180398" y="185568"/>
                  </a:lnTo>
                  <a:lnTo>
                    <a:pt x="181736" y="185662"/>
                  </a:lnTo>
                  <a:lnTo>
                    <a:pt x="181649" y="193601"/>
                  </a:lnTo>
                  <a:lnTo>
                    <a:pt x="169870" y="193791"/>
                  </a:lnTo>
                  <a:lnTo>
                    <a:pt x="169863" y="194993"/>
                  </a:lnTo>
                  <a:lnTo>
                    <a:pt x="170135" y="195589"/>
                  </a:lnTo>
                  <a:lnTo>
                    <a:pt x="170177" y="195916"/>
                  </a:lnTo>
                  <a:lnTo>
                    <a:pt x="170042" y="196479"/>
                  </a:lnTo>
                  <a:lnTo>
                    <a:pt x="169811" y="196911"/>
                  </a:lnTo>
                  <a:lnTo>
                    <a:pt x="169787" y="200883"/>
                  </a:lnTo>
                  <a:lnTo>
                    <a:pt x="153194" y="200864"/>
                  </a:lnTo>
                  <a:lnTo>
                    <a:pt x="153157" y="212622"/>
                  </a:lnTo>
                  <a:lnTo>
                    <a:pt x="150685" y="212651"/>
                  </a:lnTo>
                  <a:lnTo>
                    <a:pt x="150686" y="213831"/>
                  </a:lnTo>
                  <a:lnTo>
                    <a:pt x="141137" y="213668"/>
                  </a:lnTo>
                  <a:lnTo>
                    <a:pt x="141182" y="206972"/>
                  </a:lnTo>
                  <a:lnTo>
                    <a:pt x="141374" y="204407"/>
                  </a:lnTo>
                  <a:lnTo>
                    <a:pt x="141385" y="201749"/>
                  </a:lnTo>
                  <a:lnTo>
                    <a:pt x="141306" y="200133"/>
                  </a:lnTo>
                  <a:lnTo>
                    <a:pt x="141404" y="197121"/>
                  </a:lnTo>
                  <a:lnTo>
                    <a:pt x="141407" y="194617"/>
                  </a:lnTo>
                  <a:lnTo>
                    <a:pt x="139147" y="194580"/>
                  </a:lnTo>
                  <a:lnTo>
                    <a:pt x="136646" y="194146"/>
                  </a:lnTo>
                  <a:lnTo>
                    <a:pt x="136618" y="191235"/>
                  </a:lnTo>
                  <a:lnTo>
                    <a:pt x="134880" y="191254"/>
                  </a:lnTo>
                  <a:lnTo>
                    <a:pt x="134147" y="191805"/>
                  </a:lnTo>
                  <a:lnTo>
                    <a:pt x="124666" y="191822"/>
                  </a:lnTo>
                  <a:lnTo>
                    <a:pt x="124592" y="196229"/>
                  </a:lnTo>
                  <a:lnTo>
                    <a:pt x="124627" y="203670"/>
                  </a:lnTo>
                  <a:lnTo>
                    <a:pt x="117683" y="203604"/>
                  </a:lnTo>
                  <a:lnTo>
                    <a:pt x="117587" y="212934"/>
                  </a:lnTo>
                  <a:lnTo>
                    <a:pt x="103046" y="212903"/>
                  </a:lnTo>
                  <a:lnTo>
                    <a:pt x="102671" y="212796"/>
                  </a:lnTo>
                  <a:lnTo>
                    <a:pt x="96204" y="212731"/>
                  </a:lnTo>
                  <a:lnTo>
                    <a:pt x="79571" y="212858"/>
                  </a:lnTo>
                  <a:lnTo>
                    <a:pt x="67112" y="212965"/>
                  </a:lnTo>
                  <a:lnTo>
                    <a:pt x="65129" y="212837"/>
                  </a:lnTo>
                  <a:lnTo>
                    <a:pt x="62745" y="212832"/>
                  </a:lnTo>
                  <a:lnTo>
                    <a:pt x="59229" y="212989"/>
                  </a:lnTo>
                  <a:lnTo>
                    <a:pt x="39229" y="213131"/>
                  </a:lnTo>
                  <a:lnTo>
                    <a:pt x="33365" y="213153"/>
                  </a:lnTo>
                  <a:lnTo>
                    <a:pt x="33050" y="213097"/>
                  </a:lnTo>
                  <a:lnTo>
                    <a:pt x="33035" y="211973"/>
                  </a:lnTo>
                  <a:lnTo>
                    <a:pt x="31821" y="211924"/>
                  </a:lnTo>
                  <a:lnTo>
                    <a:pt x="31825" y="208074"/>
                  </a:lnTo>
                  <a:lnTo>
                    <a:pt x="35033" y="207230"/>
                  </a:lnTo>
                  <a:lnTo>
                    <a:pt x="34758" y="206050"/>
                  </a:lnTo>
                  <a:lnTo>
                    <a:pt x="38222" y="206055"/>
                  </a:lnTo>
                  <a:lnTo>
                    <a:pt x="38675" y="205623"/>
                  </a:lnTo>
                  <a:lnTo>
                    <a:pt x="38951" y="205879"/>
                  </a:lnTo>
                  <a:lnTo>
                    <a:pt x="39079" y="206136"/>
                  </a:lnTo>
                  <a:lnTo>
                    <a:pt x="39453" y="206397"/>
                  </a:lnTo>
                  <a:lnTo>
                    <a:pt x="39861" y="206370"/>
                  </a:lnTo>
                  <a:lnTo>
                    <a:pt x="40253" y="206195"/>
                  </a:lnTo>
                  <a:lnTo>
                    <a:pt x="40997" y="206065"/>
                  </a:lnTo>
                  <a:lnTo>
                    <a:pt x="41310" y="206139"/>
                  </a:lnTo>
                  <a:lnTo>
                    <a:pt x="41480" y="206277"/>
                  </a:lnTo>
                  <a:lnTo>
                    <a:pt x="41646" y="206102"/>
                  </a:lnTo>
                  <a:lnTo>
                    <a:pt x="41827" y="205193"/>
                  </a:lnTo>
                  <a:lnTo>
                    <a:pt x="41494" y="204191"/>
                  </a:lnTo>
                  <a:lnTo>
                    <a:pt x="41392" y="203659"/>
                  </a:lnTo>
                  <a:lnTo>
                    <a:pt x="41365" y="201250"/>
                  </a:lnTo>
                  <a:lnTo>
                    <a:pt x="51750" y="201164"/>
                  </a:lnTo>
                  <a:lnTo>
                    <a:pt x="48231" y="196168"/>
                  </a:lnTo>
                  <a:lnTo>
                    <a:pt x="47751" y="194708"/>
                  </a:lnTo>
                  <a:lnTo>
                    <a:pt x="47604" y="193993"/>
                  </a:lnTo>
                  <a:lnTo>
                    <a:pt x="47778" y="193755"/>
                  </a:lnTo>
                  <a:lnTo>
                    <a:pt x="47729" y="192366"/>
                  </a:lnTo>
                  <a:lnTo>
                    <a:pt x="49536" y="190520"/>
                  </a:lnTo>
                  <a:lnTo>
                    <a:pt x="49839" y="189522"/>
                  </a:lnTo>
                  <a:lnTo>
                    <a:pt x="50784" y="187855"/>
                  </a:lnTo>
                  <a:lnTo>
                    <a:pt x="51019" y="186868"/>
                  </a:lnTo>
                  <a:lnTo>
                    <a:pt x="51125" y="185807"/>
                  </a:lnTo>
                  <a:lnTo>
                    <a:pt x="51111" y="185479"/>
                  </a:lnTo>
                  <a:lnTo>
                    <a:pt x="50939" y="184844"/>
                  </a:lnTo>
                  <a:lnTo>
                    <a:pt x="50207" y="184585"/>
                  </a:lnTo>
                  <a:lnTo>
                    <a:pt x="46323" y="181882"/>
                  </a:lnTo>
                  <a:lnTo>
                    <a:pt x="41310" y="177876"/>
                  </a:lnTo>
                  <a:lnTo>
                    <a:pt x="41276" y="176246"/>
                  </a:lnTo>
                  <a:lnTo>
                    <a:pt x="40257" y="175978"/>
                  </a:lnTo>
                  <a:lnTo>
                    <a:pt x="40159" y="175453"/>
                  </a:lnTo>
                  <a:lnTo>
                    <a:pt x="39734" y="175099"/>
                  </a:lnTo>
                  <a:lnTo>
                    <a:pt x="39223" y="174809"/>
                  </a:lnTo>
                  <a:lnTo>
                    <a:pt x="38947" y="174798"/>
                  </a:lnTo>
                  <a:lnTo>
                    <a:pt x="38538" y="174929"/>
                  </a:lnTo>
                  <a:lnTo>
                    <a:pt x="38300" y="175424"/>
                  </a:lnTo>
                  <a:lnTo>
                    <a:pt x="36599" y="175517"/>
                  </a:lnTo>
                  <a:lnTo>
                    <a:pt x="36523" y="170833"/>
                  </a:lnTo>
                  <a:lnTo>
                    <a:pt x="34126" y="170824"/>
                  </a:lnTo>
                  <a:lnTo>
                    <a:pt x="34192" y="175512"/>
                  </a:lnTo>
                  <a:lnTo>
                    <a:pt x="31804" y="175507"/>
                  </a:lnTo>
                  <a:lnTo>
                    <a:pt x="31771" y="173162"/>
                  </a:lnTo>
                  <a:lnTo>
                    <a:pt x="28110" y="173139"/>
                  </a:lnTo>
                  <a:lnTo>
                    <a:pt x="27981" y="171404"/>
                  </a:lnTo>
                  <a:lnTo>
                    <a:pt x="27068" y="171073"/>
                  </a:lnTo>
                  <a:lnTo>
                    <a:pt x="26940" y="170809"/>
                  </a:lnTo>
                  <a:lnTo>
                    <a:pt x="26854" y="161419"/>
                  </a:lnTo>
                  <a:lnTo>
                    <a:pt x="22686" y="161425"/>
                  </a:lnTo>
                  <a:lnTo>
                    <a:pt x="22701" y="161112"/>
                  </a:lnTo>
                  <a:lnTo>
                    <a:pt x="22951" y="160892"/>
                  </a:lnTo>
                  <a:lnTo>
                    <a:pt x="22955" y="160665"/>
                  </a:lnTo>
                  <a:lnTo>
                    <a:pt x="22408" y="159470"/>
                  </a:lnTo>
                  <a:lnTo>
                    <a:pt x="22283" y="159340"/>
                  </a:lnTo>
                  <a:lnTo>
                    <a:pt x="22044" y="159299"/>
                  </a:lnTo>
                  <a:lnTo>
                    <a:pt x="22046" y="161429"/>
                  </a:lnTo>
                  <a:lnTo>
                    <a:pt x="20298" y="161424"/>
                  </a:lnTo>
                  <a:lnTo>
                    <a:pt x="20279" y="160836"/>
                  </a:lnTo>
                  <a:lnTo>
                    <a:pt x="19661" y="160813"/>
                  </a:lnTo>
                  <a:lnTo>
                    <a:pt x="19648" y="158330"/>
                  </a:lnTo>
                  <a:lnTo>
                    <a:pt x="17237" y="158269"/>
                  </a:lnTo>
                  <a:lnTo>
                    <a:pt x="17200" y="156702"/>
                  </a:lnTo>
                  <a:lnTo>
                    <a:pt x="14815" y="156705"/>
                  </a:lnTo>
                  <a:lnTo>
                    <a:pt x="14872" y="161411"/>
                  </a:lnTo>
                  <a:lnTo>
                    <a:pt x="10033" y="161423"/>
                  </a:lnTo>
                  <a:lnTo>
                    <a:pt x="5098" y="161374"/>
                  </a:lnTo>
                  <a:lnTo>
                    <a:pt x="4594" y="161488"/>
                  </a:lnTo>
                  <a:lnTo>
                    <a:pt x="3447" y="161998"/>
                  </a:lnTo>
                  <a:lnTo>
                    <a:pt x="3256" y="162022"/>
                  </a:lnTo>
                  <a:lnTo>
                    <a:pt x="167" y="161405"/>
                  </a:lnTo>
                  <a:lnTo>
                    <a:pt x="449" y="161077"/>
                  </a:lnTo>
                  <a:lnTo>
                    <a:pt x="511" y="160819"/>
                  </a:lnTo>
                  <a:lnTo>
                    <a:pt x="343" y="158951"/>
                  </a:lnTo>
                  <a:lnTo>
                    <a:pt x="178" y="158573"/>
                  </a:lnTo>
                  <a:lnTo>
                    <a:pt x="0" y="157780"/>
                  </a:lnTo>
                  <a:lnTo>
                    <a:pt x="710" y="157275"/>
                  </a:lnTo>
                  <a:lnTo>
                    <a:pt x="1027" y="156944"/>
                  </a:lnTo>
                  <a:lnTo>
                    <a:pt x="5276" y="149496"/>
                  </a:lnTo>
                  <a:lnTo>
                    <a:pt x="5563" y="148907"/>
                  </a:lnTo>
                  <a:lnTo>
                    <a:pt x="5330" y="148783"/>
                  </a:lnTo>
                  <a:lnTo>
                    <a:pt x="4969" y="148814"/>
                  </a:lnTo>
                  <a:lnTo>
                    <a:pt x="5077" y="147945"/>
                  </a:lnTo>
                  <a:lnTo>
                    <a:pt x="5575" y="147723"/>
                  </a:lnTo>
                  <a:lnTo>
                    <a:pt x="6655" y="146740"/>
                  </a:lnTo>
                  <a:lnTo>
                    <a:pt x="7023" y="146036"/>
                  </a:lnTo>
                  <a:lnTo>
                    <a:pt x="6924" y="145631"/>
                  </a:lnTo>
                  <a:lnTo>
                    <a:pt x="6658" y="145445"/>
                  </a:lnTo>
                  <a:lnTo>
                    <a:pt x="6373" y="144811"/>
                  </a:lnTo>
                  <a:lnTo>
                    <a:pt x="6873" y="144819"/>
                  </a:lnTo>
                  <a:lnTo>
                    <a:pt x="6819" y="144573"/>
                  </a:lnTo>
                  <a:lnTo>
                    <a:pt x="6438" y="143538"/>
                  </a:lnTo>
                  <a:lnTo>
                    <a:pt x="5583" y="141643"/>
                  </a:lnTo>
                  <a:lnTo>
                    <a:pt x="5318" y="141232"/>
                  </a:lnTo>
                  <a:lnTo>
                    <a:pt x="4885" y="140649"/>
                  </a:lnTo>
                  <a:lnTo>
                    <a:pt x="4329" y="140063"/>
                  </a:lnTo>
                  <a:lnTo>
                    <a:pt x="3057" y="140061"/>
                  </a:lnTo>
                  <a:lnTo>
                    <a:pt x="3076" y="135335"/>
                  </a:lnTo>
                  <a:lnTo>
                    <a:pt x="5470" y="135312"/>
                  </a:lnTo>
                  <a:lnTo>
                    <a:pt x="5474" y="134238"/>
                  </a:lnTo>
                  <a:lnTo>
                    <a:pt x="7889" y="134204"/>
                  </a:lnTo>
                  <a:lnTo>
                    <a:pt x="7881" y="140046"/>
                  </a:lnTo>
                  <a:lnTo>
                    <a:pt x="9001" y="140093"/>
                  </a:lnTo>
                  <a:lnTo>
                    <a:pt x="9088" y="140399"/>
                  </a:lnTo>
                  <a:lnTo>
                    <a:pt x="9305" y="140715"/>
                  </a:lnTo>
                  <a:lnTo>
                    <a:pt x="10372" y="141028"/>
                  </a:lnTo>
                  <a:lnTo>
                    <a:pt x="10833" y="140956"/>
                  </a:lnTo>
                  <a:lnTo>
                    <a:pt x="12881" y="138373"/>
                  </a:lnTo>
                  <a:lnTo>
                    <a:pt x="12911" y="138082"/>
                  </a:lnTo>
                  <a:lnTo>
                    <a:pt x="12846" y="137461"/>
                  </a:lnTo>
                  <a:lnTo>
                    <a:pt x="12922" y="137226"/>
                  </a:lnTo>
                  <a:lnTo>
                    <a:pt x="13348" y="136548"/>
                  </a:lnTo>
                  <a:lnTo>
                    <a:pt x="13731" y="135562"/>
                  </a:lnTo>
                  <a:lnTo>
                    <a:pt x="13864" y="134105"/>
                  </a:lnTo>
                  <a:lnTo>
                    <a:pt x="13545" y="133089"/>
                  </a:lnTo>
                  <a:lnTo>
                    <a:pt x="17412" y="133127"/>
                  </a:lnTo>
                  <a:lnTo>
                    <a:pt x="17492" y="132330"/>
                  </a:lnTo>
                  <a:lnTo>
                    <a:pt x="17359" y="131865"/>
                  </a:lnTo>
                  <a:lnTo>
                    <a:pt x="17279" y="131150"/>
                  </a:lnTo>
                  <a:lnTo>
                    <a:pt x="17174" y="129258"/>
                  </a:lnTo>
                  <a:lnTo>
                    <a:pt x="16771" y="128264"/>
                  </a:lnTo>
                  <a:lnTo>
                    <a:pt x="12587" y="128271"/>
                  </a:lnTo>
                  <a:lnTo>
                    <a:pt x="12655" y="125907"/>
                  </a:lnTo>
                  <a:lnTo>
                    <a:pt x="12621" y="123536"/>
                  </a:lnTo>
                  <a:lnTo>
                    <a:pt x="12678" y="118845"/>
                  </a:lnTo>
                  <a:lnTo>
                    <a:pt x="15074" y="118815"/>
                  </a:lnTo>
                  <a:lnTo>
                    <a:pt x="15097" y="114117"/>
                  </a:lnTo>
                  <a:lnTo>
                    <a:pt x="15367" y="114123"/>
                  </a:lnTo>
                  <a:lnTo>
                    <a:pt x="20946" y="114102"/>
                  </a:lnTo>
                  <a:lnTo>
                    <a:pt x="22174" y="114097"/>
                  </a:lnTo>
                  <a:lnTo>
                    <a:pt x="23331" y="114076"/>
                  </a:lnTo>
                  <a:lnTo>
                    <a:pt x="23938" y="114064"/>
                  </a:lnTo>
                  <a:lnTo>
                    <a:pt x="26442" y="114056"/>
                  </a:lnTo>
                  <a:lnTo>
                    <a:pt x="28162" y="114119"/>
                  </a:lnTo>
                  <a:lnTo>
                    <a:pt x="26880" y="113959"/>
                  </a:lnTo>
                  <a:lnTo>
                    <a:pt x="27051" y="113308"/>
                  </a:lnTo>
                  <a:lnTo>
                    <a:pt x="27290" y="112980"/>
                  </a:lnTo>
                  <a:lnTo>
                    <a:pt x="27629" y="112928"/>
                  </a:lnTo>
                  <a:lnTo>
                    <a:pt x="28006" y="112746"/>
                  </a:lnTo>
                  <a:lnTo>
                    <a:pt x="29554" y="111122"/>
                  </a:lnTo>
                  <a:lnTo>
                    <a:pt x="30776" y="109670"/>
                  </a:lnTo>
                  <a:lnTo>
                    <a:pt x="31210" y="109507"/>
                  </a:lnTo>
                  <a:lnTo>
                    <a:pt x="31785" y="108959"/>
                  </a:lnTo>
                  <a:lnTo>
                    <a:pt x="31854" y="108740"/>
                  </a:lnTo>
                  <a:lnTo>
                    <a:pt x="31873" y="108274"/>
                  </a:lnTo>
                  <a:lnTo>
                    <a:pt x="31869" y="105058"/>
                  </a:lnTo>
                  <a:lnTo>
                    <a:pt x="32486" y="104708"/>
                  </a:lnTo>
                  <a:lnTo>
                    <a:pt x="32506" y="102393"/>
                  </a:lnTo>
                  <a:lnTo>
                    <a:pt x="37682" y="102428"/>
                  </a:lnTo>
                  <a:lnTo>
                    <a:pt x="38209" y="101758"/>
                  </a:lnTo>
                  <a:lnTo>
                    <a:pt x="39102" y="99077"/>
                  </a:lnTo>
                  <a:lnTo>
                    <a:pt x="38535" y="99029"/>
                  </a:lnTo>
                  <a:lnTo>
                    <a:pt x="38519" y="97722"/>
                  </a:lnTo>
                  <a:lnTo>
                    <a:pt x="36721" y="97700"/>
                  </a:lnTo>
                  <a:lnTo>
                    <a:pt x="36734" y="95244"/>
                  </a:lnTo>
                  <a:lnTo>
                    <a:pt x="34277" y="95248"/>
                  </a:lnTo>
                  <a:lnTo>
                    <a:pt x="34285" y="91859"/>
                  </a:lnTo>
                  <a:lnTo>
                    <a:pt x="32367" y="91864"/>
                  </a:lnTo>
                  <a:lnTo>
                    <a:pt x="32832" y="91628"/>
                  </a:lnTo>
                  <a:lnTo>
                    <a:pt x="33374" y="91509"/>
                  </a:lnTo>
                  <a:lnTo>
                    <a:pt x="33500" y="91371"/>
                  </a:lnTo>
                  <a:lnTo>
                    <a:pt x="33614" y="91148"/>
                  </a:lnTo>
                  <a:lnTo>
                    <a:pt x="33706" y="90724"/>
                  </a:lnTo>
                  <a:lnTo>
                    <a:pt x="33798" y="89558"/>
                  </a:lnTo>
                  <a:lnTo>
                    <a:pt x="34458" y="88140"/>
                  </a:lnTo>
                  <a:lnTo>
                    <a:pt x="34584" y="87612"/>
                  </a:lnTo>
                  <a:lnTo>
                    <a:pt x="34725" y="87355"/>
                  </a:lnTo>
                  <a:lnTo>
                    <a:pt x="35530" y="86425"/>
                  </a:lnTo>
                  <a:lnTo>
                    <a:pt x="35985" y="85516"/>
                  </a:lnTo>
                  <a:lnTo>
                    <a:pt x="36115" y="84671"/>
                  </a:lnTo>
                  <a:lnTo>
                    <a:pt x="35475" y="83465"/>
                  </a:lnTo>
                  <a:lnTo>
                    <a:pt x="35502" y="82285"/>
                  </a:lnTo>
                  <a:lnTo>
                    <a:pt x="37932" y="83416"/>
                  </a:lnTo>
                  <a:lnTo>
                    <a:pt x="40406" y="84987"/>
                  </a:lnTo>
                  <a:lnTo>
                    <a:pt x="40803" y="86130"/>
                  </a:lnTo>
                  <a:lnTo>
                    <a:pt x="40785" y="87351"/>
                  </a:lnTo>
                  <a:lnTo>
                    <a:pt x="40659" y="87694"/>
                  </a:lnTo>
                  <a:lnTo>
                    <a:pt x="40896" y="89615"/>
                  </a:lnTo>
                  <a:lnTo>
                    <a:pt x="41622" y="91800"/>
                  </a:lnTo>
                  <a:lnTo>
                    <a:pt x="43352" y="91818"/>
                  </a:lnTo>
                  <a:lnTo>
                    <a:pt x="43451" y="92026"/>
                  </a:lnTo>
                  <a:lnTo>
                    <a:pt x="44035" y="92048"/>
                  </a:lnTo>
                  <a:lnTo>
                    <a:pt x="44076" y="90660"/>
                  </a:lnTo>
                  <a:lnTo>
                    <a:pt x="46387" y="90637"/>
                  </a:lnTo>
                  <a:lnTo>
                    <a:pt x="46421" y="87603"/>
                  </a:lnTo>
                  <a:lnTo>
                    <a:pt x="47096" y="87991"/>
                  </a:lnTo>
                  <a:lnTo>
                    <a:pt x="51248" y="89745"/>
                  </a:lnTo>
                  <a:lnTo>
                    <a:pt x="54314" y="90636"/>
                  </a:lnTo>
                  <a:lnTo>
                    <a:pt x="56151" y="90661"/>
                  </a:lnTo>
                  <a:lnTo>
                    <a:pt x="56150" y="87802"/>
                  </a:lnTo>
                  <a:lnTo>
                    <a:pt x="55833" y="87795"/>
                  </a:lnTo>
                  <a:lnTo>
                    <a:pt x="54880" y="87256"/>
                  </a:lnTo>
                  <a:lnTo>
                    <a:pt x="54711" y="85927"/>
                  </a:lnTo>
                  <a:lnTo>
                    <a:pt x="57274" y="85960"/>
                  </a:lnTo>
                  <a:lnTo>
                    <a:pt x="57175" y="85709"/>
                  </a:lnTo>
                  <a:lnTo>
                    <a:pt x="57007" y="85721"/>
                  </a:lnTo>
                  <a:lnTo>
                    <a:pt x="56786" y="85590"/>
                  </a:lnTo>
                  <a:lnTo>
                    <a:pt x="56568" y="84775"/>
                  </a:lnTo>
                  <a:lnTo>
                    <a:pt x="56262" y="84518"/>
                  </a:lnTo>
                  <a:lnTo>
                    <a:pt x="56022" y="84474"/>
                  </a:lnTo>
                  <a:lnTo>
                    <a:pt x="55873" y="84262"/>
                  </a:lnTo>
                  <a:lnTo>
                    <a:pt x="55423" y="83127"/>
                  </a:lnTo>
                  <a:lnTo>
                    <a:pt x="55040" y="81541"/>
                  </a:lnTo>
                  <a:lnTo>
                    <a:pt x="54857" y="81098"/>
                  </a:lnTo>
                  <a:lnTo>
                    <a:pt x="54917" y="79918"/>
                  </a:lnTo>
                  <a:lnTo>
                    <a:pt x="54932" y="79765"/>
                  </a:lnTo>
                  <a:lnTo>
                    <a:pt x="54661" y="78906"/>
                  </a:lnTo>
                  <a:lnTo>
                    <a:pt x="53955" y="78504"/>
                  </a:lnTo>
                  <a:lnTo>
                    <a:pt x="53570" y="78116"/>
                  </a:lnTo>
                  <a:lnTo>
                    <a:pt x="54117" y="77019"/>
                  </a:lnTo>
                  <a:lnTo>
                    <a:pt x="54377" y="76788"/>
                  </a:lnTo>
                  <a:lnTo>
                    <a:pt x="55312" y="76750"/>
                  </a:lnTo>
                  <a:lnTo>
                    <a:pt x="56877" y="77036"/>
                  </a:lnTo>
                  <a:lnTo>
                    <a:pt x="58526" y="77467"/>
                  </a:lnTo>
                  <a:lnTo>
                    <a:pt x="58778" y="77456"/>
                  </a:lnTo>
                  <a:lnTo>
                    <a:pt x="58809" y="77202"/>
                  </a:lnTo>
                  <a:lnTo>
                    <a:pt x="59839" y="75907"/>
                  </a:lnTo>
                  <a:lnTo>
                    <a:pt x="59785" y="74969"/>
                  </a:lnTo>
                  <a:lnTo>
                    <a:pt x="59919" y="74175"/>
                  </a:lnTo>
                  <a:lnTo>
                    <a:pt x="60117" y="73782"/>
                  </a:lnTo>
                  <a:lnTo>
                    <a:pt x="60102" y="73529"/>
                  </a:lnTo>
                  <a:lnTo>
                    <a:pt x="59754" y="72997"/>
                  </a:lnTo>
                  <a:lnTo>
                    <a:pt x="59681" y="72207"/>
                  </a:lnTo>
                  <a:lnTo>
                    <a:pt x="59742" y="71802"/>
                  </a:lnTo>
                  <a:lnTo>
                    <a:pt x="59528" y="71403"/>
                  </a:lnTo>
                  <a:lnTo>
                    <a:pt x="58783" y="70514"/>
                  </a:lnTo>
                  <a:lnTo>
                    <a:pt x="58466" y="69434"/>
                  </a:lnTo>
                  <a:lnTo>
                    <a:pt x="59921" y="69427"/>
                  </a:lnTo>
                  <a:lnTo>
                    <a:pt x="59959" y="69196"/>
                  </a:lnTo>
                  <a:lnTo>
                    <a:pt x="59868" y="68749"/>
                  </a:lnTo>
                  <a:lnTo>
                    <a:pt x="59933" y="68373"/>
                  </a:lnTo>
                  <a:lnTo>
                    <a:pt x="60356" y="67398"/>
                  </a:lnTo>
                  <a:lnTo>
                    <a:pt x="60956" y="66631"/>
                  </a:lnTo>
                  <a:lnTo>
                    <a:pt x="60971" y="65834"/>
                  </a:lnTo>
                  <a:lnTo>
                    <a:pt x="62450" y="66322"/>
                  </a:lnTo>
                  <a:lnTo>
                    <a:pt x="63405" y="66850"/>
                  </a:lnTo>
                  <a:lnTo>
                    <a:pt x="64264" y="67122"/>
                  </a:lnTo>
                  <a:lnTo>
                    <a:pt x="67573" y="67123"/>
                  </a:lnTo>
                  <a:lnTo>
                    <a:pt x="67518" y="69710"/>
                  </a:lnTo>
                  <a:lnTo>
                    <a:pt x="67644" y="70261"/>
                  </a:lnTo>
                  <a:lnTo>
                    <a:pt x="67915" y="70500"/>
                  </a:lnTo>
                  <a:lnTo>
                    <a:pt x="68293" y="71010"/>
                  </a:lnTo>
                  <a:lnTo>
                    <a:pt x="68292" y="71185"/>
                  </a:lnTo>
                  <a:lnTo>
                    <a:pt x="67967" y="71918"/>
                  </a:lnTo>
                  <a:lnTo>
                    <a:pt x="67837" y="72387"/>
                  </a:lnTo>
                  <a:lnTo>
                    <a:pt x="68051" y="73214"/>
                  </a:lnTo>
                  <a:lnTo>
                    <a:pt x="68906" y="74070"/>
                  </a:lnTo>
                  <a:lnTo>
                    <a:pt x="70957" y="75071"/>
                  </a:lnTo>
                  <a:lnTo>
                    <a:pt x="71427" y="75220"/>
                  </a:lnTo>
                  <a:lnTo>
                    <a:pt x="71710" y="75220"/>
                  </a:lnTo>
                  <a:lnTo>
                    <a:pt x="73518" y="74453"/>
                  </a:lnTo>
                  <a:lnTo>
                    <a:pt x="73418" y="74207"/>
                  </a:lnTo>
                  <a:lnTo>
                    <a:pt x="74034" y="73808"/>
                  </a:lnTo>
                  <a:lnTo>
                    <a:pt x="74570" y="73613"/>
                  </a:lnTo>
                  <a:lnTo>
                    <a:pt x="74682" y="73423"/>
                  </a:lnTo>
                  <a:lnTo>
                    <a:pt x="74624" y="72954"/>
                  </a:lnTo>
                  <a:lnTo>
                    <a:pt x="75546" y="72140"/>
                  </a:lnTo>
                  <a:lnTo>
                    <a:pt x="75562" y="75989"/>
                  </a:lnTo>
                  <a:lnTo>
                    <a:pt x="75672" y="76607"/>
                  </a:lnTo>
                  <a:lnTo>
                    <a:pt x="75569" y="77165"/>
                  </a:lnTo>
                  <a:lnTo>
                    <a:pt x="75582" y="83814"/>
                  </a:lnTo>
                  <a:lnTo>
                    <a:pt x="75472" y="85805"/>
                  </a:lnTo>
                  <a:lnTo>
                    <a:pt x="75443" y="90652"/>
                  </a:lnTo>
                  <a:lnTo>
                    <a:pt x="84970" y="90699"/>
                  </a:lnTo>
                  <a:lnTo>
                    <a:pt x="85022" y="93074"/>
                  </a:lnTo>
                  <a:lnTo>
                    <a:pt x="89745" y="93061"/>
                  </a:lnTo>
                  <a:lnTo>
                    <a:pt x="89793" y="88360"/>
                  </a:lnTo>
                  <a:lnTo>
                    <a:pt x="91902" y="88292"/>
                  </a:lnTo>
                  <a:lnTo>
                    <a:pt x="95901" y="88307"/>
                  </a:lnTo>
                  <a:lnTo>
                    <a:pt x="97854" y="87384"/>
                  </a:lnTo>
                  <a:lnTo>
                    <a:pt x="101711" y="87224"/>
                  </a:lnTo>
                  <a:lnTo>
                    <a:pt x="101839" y="87542"/>
                  </a:lnTo>
                  <a:lnTo>
                    <a:pt x="102536" y="87967"/>
                  </a:lnTo>
                  <a:lnTo>
                    <a:pt x="102717" y="87758"/>
                  </a:lnTo>
                  <a:lnTo>
                    <a:pt x="102846" y="87162"/>
                  </a:lnTo>
                  <a:lnTo>
                    <a:pt x="104486" y="87083"/>
                  </a:lnTo>
                  <a:lnTo>
                    <a:pt x="105153" y="86890"/>
                  </a:lnTo>
                  <a:lnTo>
                    <a:pt x="106126" y="86353"/>
                  </a:lnTo>
                  <a:lnTo>
                    <a:pt x="106760" y="85855"/>
                  </a:lnTo>
                  <a:lnTo>
                    <a:pt x="107460" y="85351"/>
                  </a:lnTo>
                  <a:lnTo>
                    <a:pt x="109394" y="84290"/>
                  </a:lnTo>
                  <a:lnTo>
                    <a:pt x="109001" y="83843"/>
                  </a:lnTo>
                  <a:lnTo>
                    <a:pt x="107993" y="81833"/>
                  </a:lnTo>
                  <a:lnTo>
                    <a:pt x="107634" y="80765"/>
                  </a:lnTo>
                  <a:lnTo>
                    <a:pt x="107833" y="80196"/>
                  </a:lnTo>
                  <a:lnTo>
                    <a:pt x="108145" y="79719"/>
                  </a:lnTo>
                  <a:lnTo>
                    <a:pt x="110072" y="77407"/>
                  </a:lnTo>
                  <a:lnTo>
                    <a:pt x="110484" y="76614"/>
                  </a:lnTo>
                  <a:lnTo>
                    <a:pt x="110026" y="75870"/>
                  </a:lnTo>
                  <a:lnTo>
                    <a:pt x="109515" y="75356"/>
                  </a:lnTo>
                  <a:lnTo>
                    <a:pt x="109169" y="75201"/>
                  </a:lnTo>
                  <a:lnTo>
                    <a:pt x="109204" y="67524"/>
                  </a:lnTo>
                  <a:lnTo>
                    <a:pt x="108517" y="67263"/>
                  </a:lnTo>
                  <a:lnTo>
                    <a:pt x="107562" y="67357"/>
                  </a:lnTo>
                  <a:lnTo>
                    <a:pt x="107321" y="67476"/>
                  </a:lnTo>
                  <a:lnTo>
                    <a:pt x="106477" y="67458"/>
                  </a:lnTo>
                  <a:lnTo>
                    <a:pt x="105877" y="67312"/>
                  </a:lnTo>
                  <a:lnTo>
                    <a:pt x="105594" y="67194"/>
                  </a:lnTo>
                  <a:lnTo>
                    <a:pt x="105315" y="66546"/>
                  </a:lnTo>
                  <a:lnTo>
                    <a:pt x="104857" y="66490"/>
                  </a:lnTo>
                  <a:lnTo>
                    <a:pt x="103557" y="65449"/>
                  </a:lnTo>
                  <a:lnTo>
                    <a:pt x="101937" y="65196"/>
                  </a:lnTo>
                  <a:lnTo>
                    <a:pt x="101956" y="64723"/>
                  </a:lnTo>
                  <a:lnTo>
                    <a:pt x="102121" y="63573"/>
                  </a:lnTo>
                  <a:lnTo>
                    <a:pt x="100963" y="63483"/>
                  </a:lnTo>
                  <a:lnTo>
                    <a:pt x="99749" y="62399"/>
                  </a:lnTo>
                  <a:lnTo>
                    <a:pt x="99876" y="61197"/>
                  </a:lnTo>
                  <a:lnTo>
                    <a:pt x="99876" y="60013"/>
                  </a:lnTo>
                  <a:lnTo>
                    <a:pt x="104594" y="60092"/>
                  </a:lnTo>
                  <a:lnTo>
                    <a:pt x="104620" y="59652"/>
                  </a:lnTo>
                  <a:lnTo>
                    <a:pt x="104486" y="59399"/>
                  </a:lnTo>
                  <a:lnTo>
                    <a:pt x="104433" y="59076"/>
                  </a:lnTo>
                  <a:lnTo>
                    <a:pt x="104811" y="58305"/>
                  </a:lnTo>
                  <a:lnTo>
                    <a:pt x="105239" y="57966"/>
                  </a:lnTo>
                  <a:lnTo>
                    <a:pt x="106649" y="57381"/>
                  </a:lnTo>
                  <a:lnTo>
                    <a:pt x="107039" y="57660"/>
                  </a:lnTo>
                  <a:lnTo>
                    <a:pt x="109146" y="57980"/>
                  </a:lnTo>
                  <a:lnTo>
                    <a:pt x="109295" y="57920"/>
                  </a:lnTo>
                  <a:lnTo>
                    <a:pt x="109742" y="57459"/>
                  </a:lnTo>
                  <a:lnTo>
                    <a:pt x="109853" y="57209"/>
                  </a:lnTo>
                  <a:lnTo>
                    <a:pt x="109761" y="56744"/>
                  </a:lnTo>
                  <a:lnTo>
                    <a:pt x="109991" y="55687"/>
                  </a:lnTo>
                  <a:lnTo>
                    <a:pt x="110740" y="54953"/>
                  </a:lnTo>
                  <a:lnTo>
                    <a:pt x="110908" y="54700"/>
                  </a:lnTo>
                  <a:lnTo>
                    <a:pt x="111034" y="53771"/>
                  </a:lnTo>
                  <a:lnTo>
                    <a:pt x="111681" y="52898"/>
                  </a:lnTo>
                  <a:lnTo>
                    <a:pt x="113012" y="51629"/>
                  </a:lnTo>
                  <a:lnTo>
                    <a:pt x="113268" y="51223"/>
                  </a:lnTo>
                  <a:lnTo>
                    <a:pt x="112978" y="50553"/>
                  </a:lnTo>
                  <a:lnTo>
                    <a:pt x="112255" y="49272"/>
                  </a:lnTo>
                  <a:lnTo>
                    <a:pt x="112083" y="49041"/>
                  </a:lnTo>
                  <a:lnTo>
                    <a:pt x="111436" y="48610"/>
                  </a:lnTo>
                  <a:lnTo>
                    <a:pt x="111402" y="47939"/>
                  </a:lnTo>
                  <a:lnTo>
                    <a:pt x="111210" y="47783"/>
                  </a:lnTo>
                  <a:lnTo>
                    <a:pt x="110885" y="47694"/>
                  </a:lnTo>
                  <a:lnTo>
                    <a:pt x="110177" y="47846"/>
                  </a:lnTo>
                  <a:lnTo>
                    <a:pt x="109680" y="48223"/>
                  </a:lnTo>
                  <a:lnTo>
                    <a:pt x="108865" y="48226"/>
                  </a:lnTo>
                  <a:lnTo>
                    <a:pt x="111065" y="46797"/>
                  </a:lnTo>
                  <a:lnTo>
                    <a:pt x="111559" y="45736"/>
                  </a:lnTo>
                  <a:lnTo>
                    <a:pt x="111681" y="45286"/>
                  </a:lnTo>
                  <a:lnTo>
                    <a:pt x="111624" y="44284"/>
                  </a:lnTo>
                  <a:lnTo>
                    <a:pt x="111758" y="43009"/>
                  </a:lnTo>
                  <a:lnTo>
                    <a:pt x="124479" y="43057"/>
                  </a:lnTo>
                  <a:lnTo>
                    <a:pt x="138600" y="43086"/>
                  </a:lnTo>
                  <a:lnTo>
                    <a:pt x="138895" y="42524"/>
                  </a:lnTo>
                  <a:lnTo>
                    <a:pt x="139097" y="41779"/>
                  </a:lnTo>
                  <a:lnTo>
                    <a:pt x="139195" y="26636"/>
                  </a:lnTo>
                  <a:lnTo>
                    <a:pt x="144095" y="26538"/>
                  </a:lnTo>
                  <a:lnTo>
                    <a:pt x="146510" y="26650"/>
                  </a:lnTo>
                  <a:lnTo>
                    <a:pt x="157178" y="26665"/>
                  </a:lnTo>
                  <a:lnTo>
                    <a:pt x="160939" y="26862"/>
                  </a:lnTo>
                  <a:lnTo>
                    <a:pt x="161000" y="28928"/>
                  </a:lnTo>
                  <a:lnTo>
                    <a:pt x="160952" y="40830"/>
                  </a:lnTo>
                  <a:lnTo>
                    <a:pt x="161078" y="43104"/>
                  </a:lnTo>
                  <a:lnTo>
                    <a:pt x="169244" y="43065"/>
                  </a:lnTo>
                  <a:lnTo>
                    <a:pt x="180497" y="43038"/>
                  </a:lnTo>
                  <a:lnTo>
                    <a:pt x="180617" y="30779"/>
                  </a:lnTo>
                  <a:lnTo>
                    <a:pt x="180613" y="24235"/>
                  </a:lnTo>
                  <a:lnTo>
                    <a:pt x="175762" y="24305"/>
                  </a:lnTo>
                  <a:lnTo>
                    <a:pt x="175756" y="19575"/>
                  </a:lnTo>
                  <a:lnTo>
                    <a:pt x="178175" y="19531"/>
                  </a:lnTo>
                  <a:lnTo>
                    <a:pt x="178113" y="5343"/>
                  </a:lnTo>
                  <a:lnTo>
                    <a:pt x="178079" y="2965"/>
                  </a:lnTo>
                  <a:lnTo>
                    <a:pt x="187672" y="2738"/>
                  </a:lnTo>
                  <a:lnTo>
                    <a:pt x="187650" y="5168"/>
                  </a:lnTo>
                  <a:lnTo>
                    <a:pt x="187732" y="9879"/>
                  </a:lnTo>
                  <a:lnTo>
                    <a:pt x="197556" y="9798"/>
                  </a:lnTo>
                  <a:lnTo>
                    <a:pt x="197627" y="14292"/>
                  </a:lnTo>
                  <a:lnTo>
                    <a:pt x="197507" y="14500"/>
                  </a:lnTo>
                  <a:lnTo>
                    <a:pt x="202515" y="14448"/>
                  </a:lnTo>
                  <a:lnTo>
                    <a:pt x="202563" y="12090"/>
                  </a:lnTo>
                  <a:lnTo>
                    <a:pt x="204954" y="12082"/>
                  </a:lnTo>
                  <a:lnTo>
                    <a:pt x="204984" y="9704"/>
                  </a:lnTo>
                  <a:lnTo>
                    <a:pt x="204867" y="2574"/>
                  </a:lnTo>
                  <a:lnTo>
                    <a:pt x="207318" y="2540"/>
                  </a:lnTo>
                  <a:lnTo>
                    <a:pt x="207345" y="4895"/>
                  </a:lnTo>
                  <a:lnTo>
                    <a:pt x="206204" y="4914"/>
                  </a:lnTo>
                  <a:lnTo>
                    <a:pt x="206189" y="7296"/>
                  </a:lnTo>
                  <a:lnTo>
                    <a:pt x="209848" y="7218"/>
                  </a:lnTo>
                  <a:lnTo>
                    <a:pt x="209874" y="9603"/>
                  </a:lnTo>
                  <a:lnTo>
                    <a:pt x="212312" y="9585"/>
                  </a:lnTo>
                  <a:lnTo>
                    <a:pt x="212284" y="2455"/>
                  </a:lnTo>
                  <a:lnTo>
                    <a:pt x="214731" y="2460"/>
                  </a:lnTo>
                  <a:lnTo>
                    <a:pt x="214745" y="4838"/>
                  </a:lnTo>
                  <a:lnTo>
                    <a:pt x="219612" y="4892"/>
                  </a:lnTo>
                  <a:lnTo>
                    <a:pt x="219597" y="14377"/>
                  </a:lnTo>
                  <a:lnTo>
                    <a:pt x="224455" y="14432"/>
                  </a:lnTo>
                  <a:lnTo>
                    <a:pt x="224451" y="16825"/>
                  </a:lnTo>
                  <a:lnTo>
                    <a:pt x="234325" y="16793"/>
                  </a:lnTo>
                  <a:lnTo>
                    <a:pt x="234361" y="12048"/>
                  </a:lnTo>
                  <a:lnTo>
                    <a:pt x="236832" y="12017"/>
                  </a:lnTo>
                  <a:lnTo>
                    <a:pt x="236892" y="4873"/>
                  </a:lnTo>
                  <a:lnTo>
                    <a:pt x="241807" y="4809"/>
                  </a:lnTo>
                  <a:lnTo>
                    <a:pt x="241777" y="13177"/>
                  </a:lnTo>
                  <a:lnTo>
                    <a:pt x="241675" y="17971"/>
                  </a:lnTo>
                  <a:lnTo>
                    <a:pt x="241770" y="19106"/>
                  </a:lnTo>
                  <a:lnTo>
                    <a:pt x="241674" y="24327"/>
                  </a:lnTo>
                  <a:lnTo>
                    <a:pt x="241823" y="24033"/>
                  </a:lnTo>
                  <a:lnTo>
                    <a:pt x="241843" y="23430"/>
                  </a:lnTo>
                  <a:lnTo>
                    <a:pt x="241912" y="23240"/>
                  </a:lnTo>
                  <a:lnTo>
                    <a:pt x="242238" y="23006"/>
                  </a:lnTo>
                  <a:lnTo>
                    <a:pt x="242632" y="22846"/>
                  </a:lnTo>
                  <a:lnTo>
                    <a:pt x="243081" y="22835"/>
                  </a:lnTo>
                  <a:lnTo>
                    <a:pt x="243541" y="23010"/>
                  </a:lnTo>
                  <a:lnTo>
                    <a:pt x="243683" y="23244"/>
                  </a:lnTo>
                  <a:lnTo>
                    <a:pt x="243564" y="23899"/>
                  </a:lnTo>
                  <a:lnTo>
                    <a:pt x="243782" y="24089"/>
                  </a:lnTo>
                  <a:lnTo>
                    <a:pt x="244173" y="24071"/>
                  </a:lnTo>
                  <a:lnTo>
                    <a:pt x="244825" y="23476"/>
                  </a:lnTo>
                  <a:lnTo>
                    <a:pt x="245477" y="23342"/>
                  </a:lnTo>
                  <a:lnTo>
                    <a:pt x="245868" y="23011"/>
                  </a:lnTo>
                  <a:lnTo>
                    <a:pt x="246512" y="22271"/>
                  </a:lnTo>
                  <a:lnTo>
                    <a:pt x="246958" y="21460"/>
                  </a:lnTo>
                  <a:lnTo>
                    <a:pt x="247464" y="20924"/>
                  </a:lnTo>
                  <a:lnTo>
                    <a:pt x="248193" y="20910"/>
                  </a:lnTo>
                  <a:lnTo>
                    <a:pt x="249159" y="20451"/>
                  </a:lnTo>
                  <a:lnTo>
                    <a:pt x="251578" y="20551"/>
                  </a:lnTo>
                  <a:lnTo>
                    <a:pt x="254412" y="20360"/>
                  </a:lnTo>
                  <a:lnTo>
                    <a:pt x="256747" y="20077"/>
                  </a:lnTo>
                  <a:lnTo>
                    <a:pt x="258776" y="19077"/>
                  </a:lnTo>
                  <a:lnTo>
                    <a:pt x="261507" y="18266"/>
                  </a:lnTo>
                  <a:lnTo>
                    <a:pt x="262270" y="17846"/>
                  </a:lnTo>
                  <a:lnTo>
                    <a:pt x="262868" y="17702"/>
                  </a:lnTo>
                  <a:lnTo>
                    <a:pt x="263344" y="17713"/>
                  </a:lnTo>
                  <a:lnTo>
                    <a:pt x="263634" y="17565"/>
                  </a:lnTo>
                  <a:lnTo>
                    <a:pt x="263658" y="11884"/>
                  </a:lnTo>
                  <a:lnTo>
                    <a:pt x="261225" y="11857"/>
                  </a:lnTo>
                  <a:lnTo>
                    <a:pt x="261188" y="74"/>
                  </a:lnTo>
                  <a:lnTo>
                    <a:pt x="265972" y="0"/>
                  </a:lnTo>
                  <a:lnTo>
                    <a:pt x="266060" y="7095"/>
                  </a:lnTo>
                  <a:lnTo>
                    <a:pt x="268448" y="7053"/>
                  </a:lnTo>
                  <a:lnTo>
                    <a:pt x="268504" y="11782"/>
                  </a:lnTo>
                  <a:lnTo>
                    <a:pt x="273342" y="11744"/>
                  </a:lnTo>
                  <a:lnTo>
                    <a:pt x="273400" y="13927"/>
                  </a:lnTo>
                  <a:lnTo>
                    <a:pt x="273292" y="14427"/>
                  </a:lnTo>
                  <a:lnTo>
                    <a:pt x="273661" y="13938"/>
                  </a:lnTo>
                  <a:lnTo>
                    <a:pt x="274160" y="13488"/>
                  </a:lnTo>
                  <a:lnTo>
                    <a:pt x="274782" y="13496"/>
                  </a:lnTo>
                  <a:lnTo>
                    <a:pt x="275836" y="13009"/>
                  </a:lnTo>
                  <a:lnTo>
                    <a:pt x="276178" y="13103"/>
                  </a:lnTo>
                  <a:lnTo>
                    <a:pt x="277172" y="13177"/>
                  </a:lnTo>
                  <a:lnTo>
                    <a:pt x="277877" y="12865"/>
                  </a:lnTo>
                  <a:lnTo>
                    <a:pt x="278119" y="12850"/>
                  </a:lnTo>
                  <a:lnTo>
                    <a:pt x="278353" y="12999"/>
                  </a:lnTo>
                  <a:lnTo>
                    <a:pt x="278779" y="12925"/>
                  </a:lnTo>
                  <a:lnTo>
                    <a:pt x="280537" y="12238"/>
                  </a:lnTo>
                  <a:lnTo>
                    <a:pt x="280817" y="11850"/>
                  </a:lnTo>
                  <a:lnTo>
                    <a:pt x="281147" y="11199"/>
                  </a:lnTo>
                  <a:lnTo>
                    <a:pt x="281856" y="10789"/>
                  </a:lnTo>
                  <a:lnTo>
                    <a:pt x="282313" y="10726"/>
                  </a:lnTo>
                  <a:lnTo>
                    <a:pt x="283230" y="10900"/>
                  </a:lnTo>
                  <a:lnTo>
                    <a:pt x="283560" y="11220"/>
                  </a:lnTo>
                  <a:lnTo>
                    <a:pt x="284144" y="11406"/>
                  </a:lnTo>
                  <a:lnTo>
                    <a:pt x="285391" y="11503"/>
                  </a:lnTo>
                  <a:lnTo>
                    <a:pt x="285368" y="12027"/>
                  </a:lnTo>
                  <a:lnTo>
                    <a:pt x="285498" y="12060"/>
                  </a:lnTo>
                  <a:lnTo>
                    <a:pt x="288361" y="11903"/>
                  </a:lnTo>
                  <a:lnTo>
                    <a:pt x="289209" y="12071"/>
                  </a:lnTo>
                  <a:lnTo>
                    <a:pt x="290241" y="12495"/>
                  </a:lnTo>
                  <a:lnTo>
                    <a:pt x="290429" y="12830"/>
                  </a:lnTo>
                  <a:lnTo>
                    <a:pt x="290656" y="13492"/>
                  </a:lnTo>
                  <a:lnTo>
                    <a:pt x="290656" y="13931"/>
                  </a:lnTo>
                  <a:lnTo>
                    <a:pt x="290468" y="14355"/>
                  </a:lnTo>
                  <a:lnTo>
                    <a:pt x="290487" y="14631"/>
                  </a:lnTo>
                  <a:lnTo>
                    <a:pt x="290571" y="14865"/>
                  </a:lnTo>
                  <a:lnTo>
                    <a:pt x="291296" y="15937"/>
                  </a:lnTo>
                  <a:lnTo>
                    <a:pt x="291146" y="16208"/>
                  </a:lnTo>
                  <a:lnTo>
                    <a:pt x="290958" y="16350"/>
                  </a:lnTo>
                  <a:lnTo>
                    <a:pt x="285519" y="16424"/>
                  </a:lnTo>
                  <a:lnTo>
                    <a:pt x="285582" y="21112"/>
                  </a:lnTo>
                  <a:lnTo>
                    <a:pt x="292958" y="21068"/>
                  </a:lnTo>
                  <a:lnTo>
                    <a:pt x="293064" y="23434"/>
                  </a:lnTo>
                  <a:lnTo>
                    <a:pt x="293298" y="23486"/>
                  </a:lnTo>
                  <a:lnTo>
                    <a:pt x="300422" y="23385"/>
                  </a:lnTo>
                  <a:lnTo>
                    <a:pt x="300824" y="32846"/>
                  </a:lnTo>
                  <a:lnTo>
                    <a:pt x="300972" y="36422"/>
                  </a:lnTo>
                  <a:lnTo>
                    <a:pt x="301929" y="36902"/>
                  </a:lnTo>
                  <a:lnTo>
                    <a:pt x="304980" y="36994"/>
                  </a:lnTo>
                  <a:lnTo>
                    <a:pt x="305493" y="37225"/>
                  </a:lnTo>
                  <a:lnTo>
                    <a:pt x="305883" y="37876"/>
                  </a:lnTo>
                  <a:lnTo>
                    <a:pt x="306201" y="37977"/>
                  </a:lnTo>
                  <a:lnTo>
                    <a:pt x="306450" y="37887"/>
                  </a:lnTo>
                  <a:lnTo>
                    <a:pt x="307028" y="37497"/>
                  </a:lnTo>
                  <a:lnTo>
                    <a:pt x="308950" y="36046"/>
                  </a:lnTo>
                  <a:lnTo>
                    <a:pt x="309164" y="35857"/>
                  </a:lnTo>
                  <a:lnTo>
                    <a:pt x="309295" y="35626"/>
                  </a:lnTo>
                  <a:lnTo>
                    <a:pt x="310114" y="35541"/>
                  </a:lnTo>
                  <a:lnTo>
                    <a:pt x="310688" y="35657"/>
                  </a:lnTo>
                  <a:lnTo>
                    <a:pt x="311117" y="35642"/>
                  </a:lnTo>
                  <a:lnTo>
                    <a:pt x="311577" y="35386"/>
                  </a:lnTo>
                  <a:lnTo>
                    <a:pt x="311944" y="35297"/>
                  </a:lnTo>
                  <a:lnTo>
                    <a:pt x="312143" y="35371"/>
                  </a:lnTo>
                  <a:lnTo>
                    <a:pt x="312396" y="35713"/>
                  </a:lnTo>
                  <a:lnTo>
                    <a:pt x="312729" y="35963"/>
                  </a:lnTo>
                  <a:lnTo>
                    <a:pt x="313420" y="36018"/>
                  </a:lnTo>
                  <a:lnTo>
                    <a:pt x="313650" y="35955"/>
                  </a:lnTo>
                  <a:lnTo>
                    <a:pt x="313784" y="35787"/>
                  </a:lnTo>
                  <a:lnTo>
                    <a:pt x="313902" y="35229"/>
                  </a:lnTo>
                  <a:lnTo>
                    <a:pt x="314063" y="34946"/>
                  </a:lnTo>
                  <a:lnTo>
                    <a:pt x="314622" y="35028"/>
                  </a:lnTo>
                  <a:lnTo>
                    <a:pt x="314947" y="35180"/>
                  </a:lnTo>
                  <a:lnTo>
                    <a:pt x="315698" y="35850"/>
                  </a:lnTo>
                  <a:lnTo>
                    <a:pt x="316257" y="36921"/>
                  </a:lnTo>
                  <a:lnTo>
                    <a:pt x="316896" y="36984"/>
                  </a:lnTo>
                  <a:lnTo>
                    <a:pt x="316954" y="37315"/>
                  </a:lnTo>
                  <a:lnTo>
                    <a:pt x="316832" y="37668"/>
                  </a:lnTo>
                  <a:lnTo>
                    <a:pt x="316292" y="37851"/>
                  </a:lnTo>
                  <a:lnTo>
                    <a:pt x="316659" y="37877"/>
                  </a:lnTo>
                  <a:lnTo>
                    <a:pt x="317084" y="37639"/>
                  </a:lnTo>
                  <a:lnTo>
                    <a:pt x="317191" y="37449"/>
                  </a:lnTo>
                  <a:lnTo>
                    <a:pt x="317329" y="37367"/>
                  </a:lnTo>
                  <a:lnTo>
                    <a:pt x="319756" y="36764"/>
                  </a:lnTo>
                  <a:lnTo>
                    <a:pt x="320537" y="36503"/>
                  </a:lnTo>
                  <a:lnTo>
                    <a:pt x="320587" y="36667"/>
                  </a:lnTo>
                  <a:lnTo>
                    <a:pt x="320529" y="36898"/>
                  </a:lnTo>
                  <a:lnTo>
                    <a:pt x="320610" y="37106"/>
                  </a:lnTo>
                  <a:lnTo>
                    <a:pt x="321226" y="37203"/>
                  </a:lnTo>
                  <a:lnTo>
                    <a:pt x="322983" y="37181"/>
                  </a:lnTo>
                  <a:lnTo>
                    <a:pt x="323775" y="36478"/>
                  </a:lnTo>
                  <a:lnTo>
                    <a:pt x="324158" y="36024"/>
                  </a:lnTo>
                  <a:lnTo>
                    <a:pt x="324147" y="35823"/>
                  </a:lnTo>
                  <a:lnTo>
                    <a:pt x="323994" y="35466"/>
                  </a:lnTo>
                  <a:lnTo>
                    <a:pt x="324032" y="34860"/>
                  </a:lnTo>
                  <a:lnTo>
                    <a:pt x="325108" y="34909"/>
                  </a:lnTo>
                  <a:lnTo>
                    <a:pt x="325851" y="34076"/>
                  </a:lnTo>
                  <a:lnTo>
                    <a:pt x="326047" y="33730"/>
                  </a:lnTo>
                  <a:lnTo>
                    <a:pt x="326970" y="33715"/>
                  </a:lnTo>
                  <a:lnTo>
                    <a:pt x="326988" y="34895"/>
                  </a:lnTo>
                  <a:lnTo>
                    <a:pt x="327645" y="36978"/>
                  </a:lnTo>
                  <a:lnTo>
                    <a:pt x="327705" y="39582"/>
                  </a:lnTo>
                  <a:lnTo>
                    <a:pt x="334954" y="39500"/>
                  </a:lnTo>
                  <a:lnTo>
                    <a:pt x="334868" y="32431"/>
                  </a:lnTo>
                  <a:lnTo>
                    <a:pt x="336644" y="31375"/>
                  </a:lnTo>
                  <a:lnTo>
                    <a:pt x="336648" y="30832"/>
                  </a:lnTo>
                  <a:lnTo>
                    <a:pt x="337284" y="30370"/>
                  </a:lnTo>
                  <a:lnTo>
                    <a:pt x="337774" y="3021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5" name="pg1126">
              <a:extLst>
                <a:ext uri="{FF2B5EF4-FFF2-40B4-BE49-F238E27FC236}">
                  <a16:creationId xmlns:a16="http://schemas.microsoft.com/office/drawing/2014/main" id="{F39FE944-F142-2A45-B8C9-82A13794B11B}"/>
                </a:ext>
              </a:extLst>
            </p:cNvPr>
            <p:cNvSpPr/>
            <p:nvPr/>
          </p:nvSpPr>
          <p:spPr>
            <a:xfrm>
              <a:off x="3379125" y="3123497"/>
              <a:ext cx="101759" cy="99252"/>
            </a:xfrm>
            <a:custGeom>
              <a:avLst/>
              <a:gdLst/>
              <a:ahLst/>
              <a:cxnLst/>
              <a:rect l="0" t="0" r="0" b="0"/>
              <a:pathLst>
                <a:path w="101759" h="99252">
                  <a:moveTo>
                    <a:pt x="57899" y="20137"/>
                  </a:moveTo>
                  <a:lnTo>
                    <a:pt x="55483" y="20172"/>
                  </a:lnTo>
                  <a:lnTo>
                    <a:pt x="55480" y="21246"/>
                  </a:lnTo>
                  <a:lnTo>
                    <a:pt x="53085" y="21269"/>
                  </a:lnTo>
                  <a:lnTo>
                    <a:pt x="53066" y="25995"/>
                  </a:lnTo>
                  <a:lnTo>
                    <a:pt x="54338" y="25996"/>
                  </a:lnTo>
                  <a:lnTo>
                    <a:pt x="54895" y="26583"/>
                  </a:lnTo>
                  <a:lnTo>
                    <a:pt x="55328" y="27166"/>
                  </a:lnTo>
                  <a:lnTo>
                    <a:pt x="55593" y="27577"/>
                  </a:lnTo>
                  <a:lnTo>
                    <a:pt x="56447" y="29471"/>
                  </a:lnTo>
                  <a:lnTo>
                    <a:pt x="56828" y="30507"/>
                  </a:lnTo>
                  <a:lnTo>
                    <a:pt x="56883" y="30753"/>
                  </a:lnTo>
                  <a:lnTo>
                    <a:pt x="56382" y="30745"/>
                  </a:lnTo>
                  <a:lnTo>
                    <a:pt x="56667" y="31379"/>
                  </a:lnTo>
                  <a:lnTo>
                    <a:pt x="56933" y="31565"/>
                  </a:lnTo>
                  <a:lnTo>
                    <a:pt x="57032" y="31970"/>
                  </a:lnTo>
                  <a:lnTo>
                    <a:pt x="56664" y="32674"/>
                  </a:lnTo>
                  <a:lnTo>
                    <a:pt x="55584" y="33656"/>
                  </a:lnTo>
                  <a:lnTo>
                    <a:pt x="55086" y="33878"/>
                  </a:lnTo>
                  <a:lnTo>
                    <a:pt x="54979" y="34748"/>
                  </a:lnTo>
                  <a:lnTo>
                    <a:pt x="55339" y="34716"/>
                  </a:lnTo>
                  <a:lnTo>
                    <a:pt x="55572" y="34841"/>
                  </a:lnTo>
                  <a:lnTo>
                    <a:pt x="55285" y="35429"/>
                  </a:lnTo>
                  <a:lnTo>
                    <a:pt x="51036" y="42878"/>
                  </a:lnTo>
                  <a:lnTo>
                    <a:pt x="50719" y="43209"/>
                  </a:lnTo>
                  <a:lnTo>
                    <a:pt x="50009" y="43713"/>
                  </a:lnTo>
                  <a:lnTo>
                    <a:pt x="50187" y="44507"/>
                  </a:lnTo>
                  <a:lnTo>
                    <a:pt x="50353" y="44885"/>
                  </a:lnTo>
                  <a:lnTo>
                    <a:pt x="50521" y="46753"/>
                  </a:lnTo>
                  <a:lnTo>
                    <a:pt x="50458" y="47011"/>
                  </a:lnTo>
                  <a:lnTo>
                    <a:pt x="50177" y="47339"/>
                  </a:lnTo>
                  <a:lnTo>
                    <a:pt x="53266" y="47955"/>
                  </a:lnTo>
                  <a:lnTo>
                    <a:pt x="53456" y="47932"/>
                  </a:lnTo>
                  <a:lnTo>
                    <a:pt x="54604" y="47422"/>
                  </a:lnTo>
                  <a:lnTo>
                    <a:pt x="55107" y="47307"/>
                  </a:lnTo>
                  <a:lnTo>
                    <a:pt x="60042" y="47357"/>
                  </a:lnTo>
                  <a:lnTo>
                    <a:pt x="64881" y="47345"/>
                  </a:lnTo>
                  <a:lnTo>
                    <a:pt x="64825" y="42639"/>
                  </a:lnTo>
                  <a:lnTo>
                    <a:pt x="67209" y="42636"/>
                  </a:lnTo>
                  <a:lnTo>
                    <a:pt x="67246" y="44203"/>
                  </a:lnTo>
                  <a:lnTo>
                    <a:pt x="69657" y="44264"/>
                  </a:lnTo>
                  <a:lnTo>
                    <a:pt x="69671" y="46747"/>
                  </a:lnTo>
                  <a:lnTo>
                    <a:pt x="70289" y="46770"/>
                  </a:lnTo>
                  <a:lnTo>
                    <a:pt x="70307" y="47358"/>
                  </a:lnTo>
                  <a:lnTo>
                    <a:pt x="72055" y="47363"/>
                  </a:lnTo>
                  <a:lnTo>
                    <a:pt x="72054" y="45233"/>
                  </a:lnTo>
                  <a:lnTo>
                    <a:pt x="72292" y="45274"/>
                  </a:lnTo>
                  <a:lnTo>
                    <a:pt x="72418" y="45404"/>
                  </a:lnTo>
                  <a:lnTo>
                    <a:pt x="72964" y="46599"/>
                  </a:lnTo>
                  <a:lnTo>
                    <a:pt x="72960" y="46826"/>
                  </a:lnTo>
                  <a:lnTo>
                    <a:pt x="72710" y="47046"/>
                  </a:lnTo>
                  <a:lnTo>
                    <a:pt x="72695" y="47358"/>
                  </a:lnTo>
                  <a:lnTo>
                    <a:pt x="76863" y="47353"/>
                  </a:lnTo>
                  <a:lnTo>
                    <a:pt x="76949" y="56743"/>
                  </a:lnTo>
                  <a:lnTo>
                    <a:pt x="77078" y="57007"/>
                  </a:lnTo>
                  <a:lnTo>
                    <a:pt x="77990" y="57338"/>
                  </a:lnTo>
                  <a:lnTo>
                    <a:pt x="78119" y="59073"/>
                  </a:lnTo>
                  <a:lnTo>
                    <a:pt x="81780" y="59096"/>
                  </a:lnTo>
                  <a:lnTo>
                    <a:pt x="81814" y="61441"/>
                  </a:lnTo>
                  <a:lnTo>
                    <a:pt x="84202" y="61446"/>
                  </a:lnTo>
                  <a:lnTo>
                    <a:pt x="84135" y="56758"/>
                  </a:lnTo>
                  <a:lnTo>
                    <a:pt x="86532" y="56767"/>
                  </a:lnTo>
                  <a:lnTo>
                    <a:pt x="86609" y="61451"/>
                  </a:lnTo>
                  <a:lnTo>
                    <a:pt x="88400" y="61295"/>
                  </a:lnTo>
                  <a:lnTo>
                    <a:pt x="88548" y="60863"/>
                  </a:lnTo>
                  <a:lnTo>
                    <a:pt x="88956" y="60732"/>
                  </a:lnTo>
                  <a:lnTo>
                    <a:pt x="89233" y="60743"/>
                  </a:lnTo>
                  <a:lnTo>
                    <a:pt x="89744" y="61033"/>
                  </a:lnTo>
                  <a:lnTo>
                    <a:pt x="90168" y="61387"/>
                  </a:lnTo>
                  <a:lnTo>
                    <a:pt x="90267" y="61912"/>
                  </a:lnTo>
                  <a:lnTo>
                    <a:pt x="91285" y="62179"/>
                  </a:lnTo>
                  <a:lnTo>
                    <a:pt x="91320" y="63810"/>
                  </a:lnTo>
                  <a:lnTo>
                    <a:pt x="96333" y="67815"/>
                  </a:lnTo>
                  <a:lnTo>
                    <a:pt x="100216" y="70519"/>
                  </a:lnTo>
                  <a:lnTo>
                    <a:pt x="100948" y="70777"/>
                  </a:lnTo>
                  <a:lnTo>
                    <a:pt x="101120" y="71413"/>
                  </a:lnTo>
                  <a:lnTo>
                    <a:pt x="101135" y="71741"/>
                  </a:lnTo>
                  <a:lnTo>
                    <a:pt x="101028" y="72802"/>
                  </a:lnTo>
                  <a:lnTo>
                    <a:pt x="100794" y="73788"/>
                  </a:lnTo>
                  <a:lnTo>
                    <a:pt x="99848" y="75456"/>
                  </a:lnTo>
                  <a:lnTo>
                    <a:pt x="99545" y="76454"/>
                  </a:lnTo>
                  <a:lnTo>
                    <a:pt x="97738" y="78300"/>
                  </a:lnTo>
                  <a:lnTo>
                    <a:pt x="97787" y="79689"/>
                  </a:lnTo>
                  <a:lnTo>
                    <a:pt x="97613" y="79927"/>
                  </a:lnTo>
                  <a:lnTo>
                    <a:pt x="97761" y="80642"/>
                  </a:lnTo>
                  <a:lnTo>
                    <a:pt x="98240" y="82102"/>
                  </a:lnTo>
                  <a:lnTo>
                    <a:pt x="101759" y="87098"/>
                  </a:lnTo>
                  <a:lnTo>
                    <a:pt x="91374" y="87184"/>
                  </a:lnTo>
                  <a:lnTo>
                    <a:pt x="91401" y="89593"/>
                  </a:lnTo>
                  <a:lnTo>
                    <a:pt x="91504" y="90125"/>
                  </a:lnTo>
                  <a:lnTo>
                    <a:pt x="91836" y="91127"/>
                  </a:lnTo>
                  <a:lnTo>
                    <a:pt x="91655" y="92035"/>
                  </a:lnTo>
                  <a:lnTo>
                    <a:pt x="91489" y="92210"/>
                  </a:lnTo>
                  <a:lnTo>
                    <a:pt x="91319" y="92073"/>
                  </a:lnTo>
                  <a:lnTo>
                    <a:pt x="91006" y="91998"/>
                  </a:lnTo>
                  <a:lnTo>
                    <a:pt x="90262" y="92129"/>
                  </a:lnTo>
                  <a:lnTo>
                    <a:pt x="89870" y="92304"/>
                  </a:lnTo>
                  <a:lnTo>
                    <a:pt x="89462" y="92331"/>
                  </a:lnTo>
                  <a:lnTo>
                    <a:pt x="89088" y="92070"/>
                  </a:lnTo>
                  <a:lnTo>
                    <a:pt x="88960" y="91813"/>
                  </a:lnTo>
                  <a:lnTo>
                    <a:pt x="88609" y="91564"/>
                  </a:lnTo>
                  <a:lnTo>
                    <a:pt x="88232" y="91989"/>
                  </a:lnTo>
                  <a:lnTo>
                    <a:pt x="84768" y="91984"/>
                  </a:lnTo>
                  <a:lnTo>
                    <a:pt x="85043" y="93164"/>
                  </a:lnTo>
                  <a:lnTo>
                    <a:pt x="81834" y="94008"/>
                  </a:lnTo>
                  <a:lnTo>
                    <a:pt x="81830" y="97858"/>
                  </a:lnTo>
                  <a:lnTo>
                    <a:pt x="83045" y="97907"/>
                  </a:lnTo>
                  <a:lnTo>
                    <a:pt x="83059" y="99031"/>
                  </a:lnTo>
                  <a:lnTo>
                    <a:pt x="83374" y="99087"/>
                  </a:lnTo>
                  <a:lnTo>
                    <a:pt x="80051" y="99128"/>
                  </a:lnTo>
                  <a:lnTo>
                    <a:pt x="63139" y="99181"/>
                  </a:lnTo>
                  <a:lnTo>
                    <a:pt x="59523" y="89678"/>
                  </a:lnTo>
                  <a:lnTo>
                    <a:pt x="58003" y="85129"/>
                  </a:lnTo>
                  <a:lnTo>
                    <a:pt x="57407" y="83067"/>
                  </a:lnTo>
                  <a:lnTo>
                    <a:pt x="56273" y="79401"/>
                  </a:lnTo>
                  <a:lnTo>
                    <a:pt x="55671" y="78098"/>
                  </a:lnTo>
                  <a:lnTo>
                    <a:pt x="54630" y="76128"/>
                  </a:lnTo>
                  <a:lnTo>
                    <a:pt x="52325" y="70805"/>
                  </a:lnTo>
                  <a:lnTo>
                    <a:pt x="51944" y="70793"/>
                  </a:lnTo>
                  <a:lnTo>
                    <a:pt x="51849" y="70639"/>
                  </a:lnTo>
                  <a:lnTo>
                    <a:pt x="51780" y="70355"/>
                  </a:lnTo>
                  <a:lnTo>
                    <a:pt x="51933" y="69913"/>
                  </a:lnTo>
                  <a:lnTo>
                    <a:pt x="52308" y="70179"/>
                  </a:lnTo>
                  <a:lnTo>
                    <a:pt x="52582" y="69944"/>
                  </a:lnTo>
                  <a:lnTo>
                    <a:pt x="52673" y="69697"/>
                  </a:lnTo>
                  <a:lnTo>
                    <a:pt x="52549" y="68919"/>
                  </a:lnTo>
                  <a:lnTo>
                    <a:pt x="52580" y="68305"/>
                  </a:lnTo>
                  <a:lnTo>
                    <a:pt x="52694" y="68133"/>
                  </a:lnTo>
                  <a:lnTo>
                    <a:pt x="53079" y="67985"/>
                  </a:lnTo>
                  <a:lnTo>
                    <a:pt x="53106" y="67599"/>
                  </a:lnTo>
                  <a:lnTo>
                    <a:pt x="52681" y="66743"/>
                  </a:lnTo>
                  <a:lnTo>
                    <a:pt x="53158" y="66366"/>
                  </a:lnTo>
                  <a:lnTo>
                    <a:pt x="53183" y="66082"/>
                  </a:lnTo>
                  <a:lnTo>
                    <a:pt x="51857" y="66087"/>
                  </a:lnTo>
                  <a:lnTo>
                    <a:pt x="51583" y="66681"/>
                  </a:lnTo>
                  <a:lnTo>
                    <a:pt x="51082" y="67399"/>
                  </a:lnTo>
                  <a:lnTo>
                    <a:pt x="50071" y="68437"/>
                  </a:lnTo>
                  <a:lnTo>
                    <a:pt x="47967" y="68459"/>
                  </a:lnTo>
                  <a:lnTo>
                    <a:pt x="47276" y="67690"/>
                  </a:lnTo>
                  <a:lnTo>
                    <a:pt x="46640" y="67389"/>
                  </a:lnTo>
                  <a:lnTo>
                    <a:pt x="46610" y="67087"/>
                  </a:lnTo>
                  <a:lnTo>
                    <a:pt x="47088" y="65517"/>
                  </a:lnTo>
                  <a:lnTo>
                    <a:pt x="47243" y="65299"/>
                  </a:lnTo>
                  <a:lnTo>
                    <a:pt x="47577" y="65124"/>
                  </a:lnTo>
                  <a:lnTo>
                    <a:pt x="47533" y="64468"/>
                  </a:lnTo>
                  <a:lnTo>
                    <a:pt x="46989" y="63826"/>
                  </a:lnTo>
                  <a:lnTo>
                    <a:pt x="46664" y="63835"/>
                  </a:lnTo>
                  <a:lnTo>
                    <a:pt x="46645" y="64203"/>
                  </a:lnTo>
                  <a:lnTo>
                    <a:pt x="46427" y="65278"/>
                  </a:lnTo>
                  <a:lnTo>
                    <a:pt x="46048" y="66698"/>
                  </a:lnTo>
                  <a:lnTo>
                    <a:pt x="45931" y="66834"/>
                  </a:lnTo>
                  <a:lnTo>
                    <a:pt x="44784" y="66602"/>
                  </a:lnTo>
                  <a:lnTo>
                    <a:pt x="43583" y="66145"/>
                  </a:lnTo>
                  <a:lnTo>
                    <a:pt x="40670" y="62193"/>
                  </a:lnTo>
                  <a:lnTo>
                    <a:pt x="40398" y="62307"/>
                  </a:lnTo>
                  <a:lnTo>
                    <a:pt x="41446" y="64128"/>
                  </a:lnTo>
                  <a:lnTo>
                    <a:pt x="41567" y="64497"/>
                  </a:lnTo>
                  <a:lnTo>
                    <a:pt x="41420" y="65205"/>
                  </a:lnTo>
                  <a:lnTo>
                    <a:pt x="41921" y="65916"/>
                  </a:lnTo>
                  <a:lnTo>
                    <a:pt x="41787" y="66007"/>
                  </a:lnTo>
                  <a:lnTo>
                    <a:pt x="42124" y="66506"/>
                  </a:lnTo>
                  <a:lnTo>
                    <a:pt x="42930" y="68841"/>
                  </a:lnTo>
                  <a:lnTo>
                    <a:pt x="43280" y="70730"/>
                  </a:lnTo>
                  <a:lnTo>
                    <a:pt x="43489" y="71360"/>
                  </a:lnTo>
                  <a:lnTo>
                    <a:pt x="43483" y="72203"/>
                  </a:lnTo>
                  <a:lnTo>
                    <a:pt x="43483" y="75069"/>
                  </a:lnTo>
                  <a:lnTo>
                    <a:pt x="41142" y="75147"/>
                  </a:lnTo>
                  <a:lnTo>
                    <a:pt x="41126" y="75730"/>
                  </a:lnTo>
                  <a:lnTo>
                    <a:pt x="39949" y="75740"/>
                  </a:lnTo>
                  <a:lnTo>
                    <a:pt x="39920" y="78551"/>
                  </a:lnTo>
                  <a:lnTo>
                    <a:pt x="39984" y="79779"/>
                  </a:lnTo>
                  <a:lnTo>
                    <a:pt x="39957" y="82757"/>
                  </a:lnTo>
                  <a:lnTo>
                    <a:pt x="43601" y="82723"/>
                  </a:lnTo>
                  <a:lnTo>
                    <a:pt x="43600" y="99252"/>
                  </a:lnTo>
                  <a:lnTo>
                    <a:pt x="41103" y="99238"/>
                  </a:lnTo>
                  <a:lnTo>
                    <a:pt x="33487" y="99154"/>
                  </a:lnTo>
                  <a:lnTo>
                    <a:pt x="29609" y="99217"/>
                  </a:lnTo>
                  <a:lnTo>
                    <a:pt x="15769" y="99134"/>
                  </a:lnTo>
                  <a:lnTo>
                    <a:pt x="14657" y="99251"/>
                  </a:lnTo>
                  <a:lnTo>
                    <a:pt x="14643" y="96818"/>
                  </a:lnTo>
                  <a:lnTo>
                    <a:pt x="14625" y="93886"/>
                  </a:lnTo>
                  <a:lnTo>
                    <a:pt x="14605" y="91355"/>
                  </a:lnTo>
                  <a:lnTo>
                    <a:pt x="14201" y="92504"/>
                  </a:lnTo>
                  <a:lnTo>
                    <a:pt x="13925" y="93796"/>
                  </a:lnTo>
                  <a:lnTo>
                    <a:pt x="13484" y="93852"/>
                  </a:lnTo>
                  <a:lnTo>
                    <a:pt x="13442" y="92538"/>
                  </a:lnTo>
                  <a:lnTo>
                    <a:pt x="13363" y="92173"/>
                  </a:lnTo>
                  <a:lnTo>
                    <a:pt x="13012" y="91826"/>
                  </a:lnTo>
                  <a:lnTo>
                    <a:pt x="12498" y="91484"/>
                  </a:lnTo>
                  <a:lnTo>
                    <a:pt x="12408" y="90881"/>
                  </a:lnTo>
                  <a:lnTo>
                    <a:pt x="12075" y="90609"/>
                  </a:lnTo>
                  <a:lnTo>
                    <a:pt x="10089" y="90662"/>
                  </a:lnTo>
                  <a:lnTo>
                    <a:pt x="8867" y="91549"/>
                  </a:lnTo>
                  <a:lnTo>
                    <a:pt x="6928" y="91829"/>
                  </a:lnTo>
                  <a:lnTo>
                    <a:pt x="6619" y="91799"/>
                  </a:lnTo>
                  <a:lnTo>
                    <a:pt x="6272" y="91211"/>
                  </a:lnTo>
                  <a:lnTo>
                    <a:pt x="5959" y="91006"/>
                  </a:lnTo>
                  <a:lnTo>
                    <a:pt x="5506" y="91002"/>
                  </a:lnTo>
                  <a:lnTo>
                    <a:pt x="5291" y="91132"/>
                  </a:lnTo>
                  <a:lnTo>
                    <a:pt x="5034" y="91515"/>
                  </a:lnTo>
                  <a:lnTo>
                    <a:pt x="5030" y="91761"/>
                  </a:lnTo>
                  <a:lnTo>
                    <a:pt x="4939" y="91936"/>
                  </a:lnTo>
                  <a:lnTo>
                    <a:pt x="4254" y="92457"/>
                  </a:lnTo>
                  <a:lnTo>
                    <a:pt x="4256" y="92300"/>
                  </a:lnTo>
                  <a:lnTo>
                    <a:pt x="5049" y="90972"/>
                  </a:lnTo>
                  <a:lnTo>
                    <a:pt x="5408" y="90670"/>
                  </a:lnTo>
                  <a:lnTo>
                    <a:pt x="5567" y="89978"/>
                  </a:lnTo>
                  <a:lnTo>
                    <a:pt x="5311" y="89445"/>
                  </a:lnTo>
                  <a:lnTo>
                    <a:pt x="4820" y="89125"/>
                  </a:lnTo>
                  <a:lnTo>
                    <a:pt x="4194" y="87974"/>
                  </a:lnTo>
                  <a:lnTo>
                    <a:pt x="4016" y="87460"/>
                  </a:lnTo>
                  <a:lnTo>
                    <a:pt x="3892" y="86790"/>
                  </a:lnTo>
                  <a:lnTo>
                    <a:pt x="3979" y="86496"/>
                  </a:lnTo>
                  <a:lnTo>
                    <a:pt x="4149" y="86224"/>
                  </a:lnTo>
                  <a:lnTo>
                    <a:pt x="3976" y="85878"/>
                  </a:lnTo>
                  <a:lnTo>
                    <a:pt x="3473" y="85152"/>
                  </a:lnTo>
                  <a:lnTo>
                    <a:pt x="2956" y="84772"/>
                  </a:lnTo>
                  <a:lnTo>
                    <a:pt x="2828" y="84764"/>
                  </a:lnTo>
                  <a:lnTo>
                    <a:pt x="2582" y="84596"/>
                  </a:lnTo>
                  <a:lnTo>
                    <a:pt x="1850" y="83137"/>
                  </a:lnTo>
                  <a:lnTo>
                    <a:pt x="819" y="80278"/>
                  </a:lnTo>
                  <a:lnTo>
                    <a:pt x="774" y="80003"/>
                  </a:lnTo>
                  <a:lnTo>
                    <a:pt x="937" y="79411"/>
                  </a:lnTo>
                  <a:lnTo>
                    <a:pt x="857" y="78655"/>
                  </a:lnTo>
                  <a:lnTo>
                    <a:pt x="260" y="78402"/>
                  </a:lnTo>
                  <a:lnTo>
                    <a:pt x="98" y="78256"/>
                  </a:lnTo>
                  <a:lnTo>
                    <a:pt x="0" y="77940"/>
                  </a:lnTo>
                  <a:lnTo>
                    <a:pt x="6" y="77563"/>
                  </a:lnTo>
                  <a:lnTo>
                    <a:pt x="2471" y="77808"/>
                  </a:lnTo>
                  <a:lnTo>
                    <a:pt x="5245" y="77829"/>
                  </a:lnTo>
                  <a:lnTo>
                    <a:pt x="7745" y="77893"/>
                  </a:lnTo>
                  <a:lnTo>
                    <a:pt x="14542" y="78054"/>
                  </a:lnTo>
                  <a:lnTo>
                    <a:pt x="14567" y="70520"/>
                  </a:lnTo>
                  <a:lnTo>
                    <a:pt x="14889" y="70530"/>
                  </a:lnTo>
                  <a:lnTo>
                    <a:pt x="14894" y="70297"/>
                  </a:lnTo>
                  <a:lnTo>
                    <a:pt x="14983" y="67991"/>
                  </a:lnTo>
                  <a:lnTo>
                    <a:pt x="14957" y="64904"/>
                  </a:lnTo>
                  <a:lnTo>
                    <a:pt x="14937" y="61771"/>
                  </a:lnTo>
                  <a:lnTo>
                    <a:pt x="14988" y="54890"/>
                  </a:lnTo>
                  <a:lnTo>
                    <a:pt x="15280" y="54970"/>
                  </a:lnTo>
                  <a:lnTo>
                    <a:pt x="16233" y="54551"/>
                  </a:lnTo>
                  <a:lnTo>
                    <a:pt x="17004" y="54838"/>
                  </a:lnTo>
                  <a:lnTo>
                    <a:pt x="18284" y="54424"/>
                  </a:lnTo>
                  <a:lnTo>
                    <a:pt x="18757" y="53692"/>
                  </a:lnTo>
                  <a:lnTo>
                    <a:pt x="18643" y="53219"/>
                  </a:lnTo>
                  <a:lnTo>
                    <a:pt x="18848" y="52589"/>
                  </a:lnTo>
                  <a:lnTo>
                    <a:pt x="19204" y="52185"/>
                  </a:lnTo>
                  <a:lnTo>
                    <a:pt x="19962" y="51644"/>
                  </a:lnTo>
                  <a:lnTo>
                    <a:pt x="20816" y="50749"/>
                  </a:lnTo>
                  <a:lnTo>
                    <a:pt x="21403" y="49815"/>
                  </a:lnTo>
                  <a:lnTo>
                    <a:pt x="21713" y="49679"/>
                  </a:lnTo>
                  <a:lnTo>
                    <a:pt x="18593" y="49633"/>
                  </a:lnTo>
                  <a:lnTo>
                    <a:pt x="18170" y="50324"/>
                  </a:lnTo>
                  <a:lnTo>
                    <a:pt x="17811" y="51542"/>
                  </a:lnTo>
                  <a:lnTo>
                    <a:pt x="17302" y="52601"/>
                  </a:lnTo>
                  <a:lnTo>
                    <a:pt x="17241" y="51391"/>
                  </a:lnTo>
                  <a:lnTo>
                    <a:pt x="17538" y="51201"/>
                  </a:lnTo>
                  <a:lnTo>
                    <a:pt x="17614" y="50391"/>
                  </a:lnTo>
                  <a:lnTo>
                    <a:pt x="17051" y="49956"/>
                  </a:lnTo>
                  <a:lnTo>
                    <a:pt x="17178" y="49612"/>
                  </a:lnTo>
                  <a:lnTo>
                    <a:pt x="18290" y="48401"/>
                  </a:lnTo>
                  <a:lnTo>
                    <a:pt x="19798" y="46455"/>
                  </a:lnTo>
                  <a:lnTo>
                    <a:pt x="20107" y="46344"/>
                  </a:lnTo>
                  <a:lnTo>
                    <a:pt x="20305" y="46488"/>
                  </a:lnTo>
                  <a:lnTo>
                    <a:pt x="20847" y="46522"/>
                  </a:lnTo>
                  <a:lnTo>
                    <a:pt x="21416" y="45472"/>
                  </a:lnTo>
                  <a:lnTo>
                    <a:pt x="21792" y="45488"/>
                  </a:lnTo>
                  <a:lnTo>
                    <a:pt x="22219" y="44903"/>
                  </a:lnTo>
                  <a:lnTo>
                    <a:pt x="22361" y="44594"/>
                  </a:lnTo>
                  <a:lnTo>
                    <a:pt x="22064" y="44057"/>
                  </a:lnTo>
                  <a:lnTo>
                    <a:pt x="21507" y="43845"/>
                  </a:lnTo>
                  <a:lnTo>
                    <a:pt x="21015" y="43211"/>
                  </a:lnTo>
                  <a:lnTo>
                    <a:pt x="20587" y="43146"/>
                  </a:lnTo>
                  <a:lnTo>
                    <a:pt x="20608" y="43477"/>
                  </a:lnTo>
                  <a:lnTo>
                    <a:pt x="20508" y="43759"/>
                  </a:lnTo>
                  <a:lnTo>
                    <a:pt x="20303" y="43927"/>
                  </a:lnTo>
                  <a:lnTo>
                    <a:pt x="19614" y="43222"/>
                  </a:lnTo>
                  <a:lnTo>
                    <a:pt x="19272" y="42489"/>
                  </a:lnTo>
                  <a:lnTo>
                    <a:pt x="18377" y="39927"/>
                  </a:lnTo>
                  <a:lnTo>
                    <a:pt x="18300" y="38905"/>
                  </a:lnTo>
                  <a:lnTo>
                    <a:pt x="18773" y="38699"/>
                  </a:lnTo>
                  <a:lnTo>
                    <a:pt x="19786" y="38761"/>
                  </a:lnTo>
                  <a:lnTo>
                    <a:pt x="19796" y="39141"/>
                  </a:lnTo>
                  <a:lnTo>
                    <a:pt x="20063" y="39677"/>
                  </a:lnTo>
                  <a:lnTo>
                    <a:pt x="20323" y="39607"/>
                  </a:lnTo>
                  <a:lnTo>
                    <a:pt x="20652" y="39210"/>
                  </a:lnTo>
                  <a:lnTo>
                    <a:pt x="20885" y="38722"/>
                  </a:lnTo>
                  <a:lnTo>
                    <a:pt x="20743" y="38624"/>
                  </a:lnTo>
                  <a:lnTo>
                    <a:pt x="20579" y="38584"/>
                  </a:lnTo>
                  <a:lnTo>
                    <a:pt x="20351" y="38425"/>
                  </a:lnTo>
                  <a:lnTo>
                    <a:pt x="20355" y="38162"/>
                  </a:lnTo>
                  <a:lnTo>
                    <a:pt x="20596" y="37853"/>
                  </a:lnTo>
                  <a:lnTo>
                    <a:pt x="20940" y="37850"/>
                  </a:lnTo>
                  <a:lnTo>
                    <a:pt x="20610" y="37699"/>
                  </a:lnTo>
                  <a:lnTo>
                    <a:pt x="20654" y="37325"/>
                  </a:lnTo>
                  <a:lnTo>
                    <a:pt x="19871" y="36445"/>
                  </a:lnTo>
                  <a:lnTo>
                    <a:pt x="19465" y="36114"/>
                  </a:lnTo>
                  <a:lnTo>
                    <a:pt x="19347" y="35564"/>
                  </a:lnTo>
                  <a:lnTo>
                    <a:pt x="19344" y="34732"/>
                  </a:lnTo>
                  <a:lnTo>
                    <a:pt x="17956" y="33803"/>
                  </a:lnTo>
                  <a:lnTo>
                    <a:pt x="17364" y="33538"/>
                  </a:lnTo>
                  <a:lnTo>
                    <a:pt x="17285" y="33327"/>
                  </a:lnTo>
                  <a:lnTo>
                    <a:pt x="16651" y="32416"/>
                  </a:lnTo>
                  <a:lnTo>
                    <a:pt x="16179" y="32325"/>
                  </a:lnTo>
                  <a:lnTo>
                    <a:pt x="15446" y="32728"/>
                  </a:lnTo>
                  <a:lnTo>
                    <a:pt x="15432" y="29745"/>
                  </a:lnTo>
                  <a:lnTo>
                    <a:pt x="15416" y="25709"/>
                  </a:lnTo>
                  <a:lnTo>
                    <a:pt x="14894" y="25506"/>
                  </a:lnTo>
                  <a:lnTo>
                    <a:pt x="14327" y="25379"/>
                  </a:lnTo>
                  <a:lnTo>
                    <a:pt x="14026" y="25389"/>
                  </a:lnTo>
                  <a:lnTo>
                    <a:pt x="13912" y="25709"/>
                  </a:lnTo>
                  <a:lnTo>
                    <a:pt x="13645" y="25910"/>
                  </a:lnTo>
                  <a:lnTo>
                    <a:pt x="13158" y="25577"/>
                  </a:lnTo>
                  <a:lnTo>
                    <a:pt x="12945" y="25215"/>
                  </a:lnTo>
                  <a:lnTo>
                    <a:pt x="12752" y="25176"/>
                  </a:lnTo>
                  <a:lnTo>
                    <a:pt x="12286" y="25751"/>
                  </a:lnTo>
                  <a:lnTo>
                    <a:pt x="11571" y="25728"/>
                  </a:lnTo>
                  <a:lnTo>
                    <a:pt x="11348" y="25613"/>
                  </a:lnTo>
                  <a:lnTo>
                    <a:pt x="10757" y="25650"/>
                  </a:lnTo>
                  <a:lnTo>
                    <a:pt x="10552" y="25983"/>
                  </a:lnTo>
                  <a:lnTo>
                    <a:pt x="10351" y="26167"/>
                  </a:lnTo>
                  <a:lnTo>
                    <a:pt x="10169" y="26183"/>
                  </a:lnTo>
                  <a:lnTo>
                    <a:pt x="9643" y="26019"/>
                  </a:lnTo>
                  <a:lnTo>
                    <a:pt x="9924" y="25964"/>
                  </a:lnTo>
                  <a:lnTo>
                    <a:pt x="9692" y="25725"/>
                  </a:lnTo>
                  <a:lnTo>
                    <a:pt x="8828" y="25642"/>
                  </a:lnTo>
                  <a:lnTo>
                    <a:pt x="8298" y="25983"/>
                  </a:lnTo>
                  <a:lnTo>
                    <a:pt x="7732" y="26771"/>
                  </a:lnTo>
                  <a:lnTo>
                    <a:pt x="7598" y="27307"/>
                  </a:lnTo>
                  <a:lnTo>
                    <a:pt x="7204" y="27232"/>
                  </a:lnTo>
                  <a:lnTo>
                    <a:pt x="6791" y="26726"/>
                  </a:lnTo>
                  <a:lnTo>
                    <a:pt x="6620" y="26275"/>
                  </a:lnTo>
                  <a:lnTo>
                    <a:pt x="6590" y="25966"/>
                  </a:lnTo>
                  <a:lnTo>
                    <a:pt x="5809" y="24502"/>
                  </a:lnTo>
                  <a:lnTo>
                    <a:pt x="4902" y="23761"/>
                  </a:lnTo>
                  <a:lnTo>
                    <a:pt x="3964" y="21996"/>
                  </a:lnTo>
                  <a:lnTo>
                    <a:pt x="3966" y="21514"/>
                  </a:lnTo>
                  <a:lnTo>
                    <a:pt x="4184" y="21106"/>
                  </a:lnTo>
                  <a:lnTo>
                    <a:pt x="3959" y="20676"/>
                  </a:lnTo>
                  <a:lnTo>
                    <a:pt x="3742" y="20469"/>
                  </a:lnTo>
                  <a:lnTo>
                    <a:pt x="3559" y="19862"/>
                  </a:lnTo>
                  <a:lnTo>
                    <a:pt x="3848" y="19434"/>
                  </a:lnTo>
                  <a:lnTo>
                    <a:pt x="4016" y="18678"/>
                  </a:lnTo>
                  <a:lnTo>
                    <a:pt x="3902" y="18294"/>
                  </a:lnTo>
                  <a:lnTo>
                    <a:pt x="3552" y="17937"/>
                  </a:lnTo>
                  <a:lnTo>
                    <a:pt x="3758" y="17747"/>
                  </a:lnTo>
                  <a:lnTo>
                    <a:pt x="4248" y="17505"/>
                  </a:lnTo>
                  <a:lnTo>
                    <a:pt x="5308" y="17770"/>
                  </a:lnTo>
                  <a:lnTo>
                    <a:pt x="5825" y="16635"/>
                  </a:lnTo>
                  <a:lnTo>
                    <a:pt x="5871" y="16408"/>
                  </a:lnTo>
                  <a:lnTo>
                    <a:pt x="5483" y="16024"/>
                  </a:lnTo>
                  <a:lnTo>
                    <a:pt x="5548" y="15864"/>
                  </a:lnTo>
                  <a:lnTo>
                    <a:pt x="6148" y="15537"/>
                  </a:lnTo>
                  <a:lnTo>
                    <a:pt x="7018" y="15312"/>
                  </a:lnTo>
                  <a:lnTo>
                    <a:pt x="7475" y="15062"/>
                  </a:lnTo>
                  <a:lnTo>
                    <a:pt x="7906" y="14651"/>
                  </a:lnTo>
                  <a:lnTo>
                    <a:pt x="9307" y="14198"/>
                  </a:lnTo>
                  <a:lnTo>
                    <a:pt x="9530" y="14188"/>
                  </a:lnTo>
                  <a:lnTo>
                    <a:pt x="9528" y="13865"/>
                  </a:lnTo>
                  <a:lnTo>
                    <a:pt x="9338" y="13498"/>
                  </a:lnTo>
                  <a:lnTo>
                    <a:pt x="8955" y="13220"/>
                  </a:lnTo>
                  <a:lnTo>
                    <a:pt x="8416" y="13066"/>
                  </a:lnTo>
                  <a:lnTo>
                    <a:pt x="8198" y="12881"/>
                  </a:lnTo>
                  <a:lnTo>
                    <a:pt x="8157" y="12478"/>
                  </a:lnTo>
                  <a:lnTo>
                    <a:pt x="8339" y="11679"/>
                  </a:lnTo>
                  <a:lnTo>
                    <a:pt x="10075" y="11518"/>
                  </a:lnTo>
                  <a:lnTo>
                    <a:pt x="11182" y="10440"/>
                  </a:lnTo>
                  <a:lnTo>
                    <a:pt x="12209" y="9779"/>
                  </a:lnTo>
                  <a:lnTo>
                    <a:pt x="15333" y="9391"/>
                  </a:lnTo>
                  <a:lnTo>
                    <a:pt x="15636" y="9410"/>
                  </a:lnTo>
                  <a:lnTo>
                    <a:pt x="16033" y="9766"/>
                  </a:lnTo>
                  <a:lnTo>
                    <a:pt x="16537" y="9974"/>
                  </a:lnTo>
                  <a:lnTo>
                    <a:pt x="16788" y="9977"/>
                  </a:lnTo>
                  <a:lnTo>
                    <a:pt x="17293" y="9829"/>
                  </a:lnTo>
                  <a:lnTo>
                    <a:pt x="17587" y="9331"/>
                  </a:lnTo>
                  <a:lnTo>
                    <a:pt x="18296" y="7450"/>
                  </a:lnTo>
                  <a:lnTo>
                    <a:pt x="18548" y="6583"/>
                  </a:lnTo>
                  <a:lnTo>
                    <a:pt x="18890" y="6234"/>
                  </a:lnTo>
                  <a:lnTo>
                    <a:pt x="19899" y="6299"/>
                  </a:lnTo>
                  <a:lnTo>
                    <a:pt x="20496" y="6661"/>
                  </a:lnTo>
                  <a:lnTo>
                    <a:pt x="20448" y="9415"/>
                  </a:lnTo>
                  <a:lnTo>
                    <a:pt x="18155" y="9430"/>
                  </a:lnTo>
                  <a:lnTo>
                    <a:pt x="18147" y="10477"/>
                  </a:lnTo>
                  <a:lnTo>
                    <a:pt x="19843" y="11190"/>
                  </a:lnTo>
                  <a:lnTo>
                    <a:pt x="20011" y="11356"/>
                  </a:lnTo>
                  <a:lnTo>
                    <a:pt x="20318" y="11458"/>
                  </a:lnTo>
                  <a:lnTo>
                    <a:pt x="21411" y="11361"/>
                  </a:lnTo>
                  <a:lnTo>
                    <a:pt x="21938" y="10997"/>
                  </a:lnTo>
                  <a:lnTo>
                    <a:pt x="22302" y="10836"/>
                  </a:lnTo>
                  <a:lnTo>
                    <a:pt x="22588" y="10828"/>
                  </a:lnTo>
                  <a:lnTo>
                    <a:pt x="23798" y="11283"/>
                  </a:lnTo>
                  <a:lnTo>
                    <a:pt x="24312" y="11819"/>
                  </a:lnTo>
                  <a:lnTo>
                    <a:pt x="25389" y="11864"/>
                  </a:lnTo>
                  <a:lnTo>
                    <a:pt x="25194" y="10341"/>
                  </a:lnTo>
                  <a:lnTo>
                    <a:pt x="25575" y="10146"/>
                  </a:lnTo>
                  <a:lnTo>
                    <a:pt x="25414" y="9284"/>
                  </a:lnTo>
                  <a:lnTo>
                    <a:pt x="25932" y="8228"/>
                  </a:lnTo>
                  <a:lnTo>
                    <a:pt x="27121" y="8295"/>
                  </a:lnTo>
                  <a:lnTo>
                    <a:pt x="34890" y="8348"/>
                  </a:lnTo>
                  <a:lnTo>
                    <a:pt x="35839" y="8115"/>
                  </a:lnTo>
                  <a:lnTo>
                    <a:pt x="35950" y="7762"/>
                  </a:lnTo>
                  <a:lnTo>
                    <a:pt x="35876" y="5552"/>
                  </a:lnTo>
                  <a:lnTo>
                    <a:pt x="35484" y="5178"/>
                  </a:lnTo>
                  <a:lnTo>
                    <a:pt x="35596" y="4787"/>
                  </a:lnTo>
                  <a:lnTo>
                    <a:pt x="36804" y="4808"/>
                  </a:lnTo>
                  <a:lnTo>
                    <a:pt x="36725" y="4277"/>
                  </a:lnTo>
                  <a:lnTo>
                    <a:pt x="36620" y="2250"/>
                  </a:lnTo>
                  <a:lnTo>
                    <a:pt x="36731" y="1310"/>
                  </a:lnTo>
                  <a:lnTo>
                    <a:pt x="37297" y="1292"/>
                  </a:lnTo>
                  <a:lnTo>
                    <a:pt x="37307" y="21"/>
                  </a:lnTo>
                  <a:lnTo>
                    <a:pt x="37806" y="6"/>
                  </a:lnTo>
                  <a:lnTo>
                    <a:pt x="38680" y="0"/>
                  </a:lnTo>
                  <a:lnTo>
                    <a:pt x="39452" y="7"/>
                  </a:lnTo>
                  <a:lnTo>
                    <a:pt x="40441" y="7"/>
                  </a:lnTo>
                  <a:lnTo>
                    <a:pt x="40916" y="9"/>
                  </a:lnTo>
                  <a:lnTo>
                    <a:pt x="41176" y="11"/>
                  </a:lnTo>
                  <a:lnTo>
                    <a:pt x="41327" y="12"/>
                  </a:lnTo>
                  <a:lnTo>
                    <a:pt x="41490" y="13"/>
                  </a:lnTo>
                  <a:lnTo>
                    <a:pt x="42384" y="18"/>
                  </a:lnTo>
                  <a:lnTo>
                    <a:pt x="43189" y="23"/>
                  </a:lnTo>
                  <a:lnTo>
                    <a:pt x="44046" y="23"/>
                  </a:lnTo>
                  <a:lnTo>
                    <a:pt x="44317" y="22"/>
                  </a:lnTo>
                  <a:lnTo>
                    <a:pt x="47143" y="23"/>
                  </a:lnTo>
                  <a:lnTo>
                    <a:pt x="47670" y="23"/>
                  </a:lnTo>
                  <a:lnTo>
                    <a:pt x="48972" y="39"/>
                  </a:lnTo>
                  <a:lnTo>
                    <a:pt x="49108" y="41"/>
                  </a:lnTo>
                  <a:lnTo>
                    <a:pt x="50721" y="24"/>
                  </a:lnTo>
                  <a:lnTo>
                    <a:pt x="52300" y="34"/>
                  </a:lnTo>
                  <a:lnTo>
                    <a:pt x="53236" y="36"/>
                  </a:lnTo>
                  <a:lnTo>
                    <a:pt x="54385" y="21"/>
                  </a:lnTo>
                  <a:lnTo>
                    <a:pt x="57923" y="54"/>
                  </a:lnTo>
                  <a:lnTo>
                    <a:pt x="58560" y="55"/>
                  </a:lnTo>
                  <a:lnTo>
                    <a:pt x="59610" y="57"/>
                  </a:lnTo>
                  <a:lnTo>
                    <a:pt x="59651" y="204"/>
                  </a:lnTo>
                  <a:lnTo>
                    <a:pt x="59122" y="1317"/>
                  </a:lnTo>
                  <a:lnTo>
                    <a:pt x="59082" y="7140"/>
                  </a:lnTo>
                  <a:lnTo>
                    <a:pt x="58493" y="7203"/>
                  </a:lnTo>
                  <a:lnTo>
                    <a:pt x="58471" y="9795"/>
                  </a:lnTo>
                  <a:lnTo>
                    <a:pt x="58141" y="10111"/>
                  </a:lnTo>
                  <a:lnTo>
                    <a:pt x="57940" y="1043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6" name="pg1127">
              <a:extLst>
                <a:ext uri="{FF2B5EF4-FFF2-40B4-BE49-F238E27FC236}">
                  <a16:creationId xmlns:a16="http://schemas.microsoft.com/office/drawing/2014/main" id="{D34AEB3B-C4C5-1B49-98EB-F08F6B017675}"/>
                </a:ext>
              </a:extLst>
            </p:cNvPr>
            <p:cNvSpPr/>
            <p:nvPr/>
          </p:nvSpPr>
          <p:spPr>
            <a:xfrm>
              <a:off x="3397750" y="3137700"/>
              <a:ext cx="14516" cy="16515"/>
            </a:xfrm>
            <a:custGeom>
              <a:avLst/>
              <a:gdLst/>
              <a:ahLst/>
              <a:cxnLst/>
              <a:rect l="0" t="0" r="0" b="0"/>
              <a:pathLst>
                <a:path w="14516" h="16515">
                  <a:moveTo>
                    <a:pt x="13269" y="9855"/>
                  </a:moveTo>
                  <a:lnTo>
                    <a:pt x="12767" y="8343"/>
                  </a:lnTo>
                  <a:lnTo>
                    <a:pt x="12771" y="7196"/>
                  </a:lnTo>
                  <a:lnTo>
                    <a:pt x="12409" y="7185"/>
                  </a:lnTo>
                  <a:lnTo>
                    <a:pt x="10907" y="3773"/>
                  </a:lnTo>
                  <a:lnTo>
                    <a:pt x="9076" y="13"/>
                  </a:lnTo>
                  <a:lnTo>
                    <a:pt x="128" y="0"/>
                  </a:lnTo>
                  <a:lnTo>
                    <a:pt x="0" y="312"/>
                  </a:lnTo>
                  <a:lnTo>
                    <a:pt x="101" y="2329"/>
                  </a:lnTo>
                  <a:lnTo>
                    <a:pt x="714" y="2344"/>
                  </a:lnTo>
                  <a:lnTo>
                    <a:pt x="803" y="4426"/>
                  </a:lnTo>
                  <a:lnTo>
                    <a:pt x="685" y="7094"/>
                  </a:lnTo>
                  <a:lnTo>
                    <a:pt x="1903" y="7086"/>
                  </a:lnTo>
                  <a:lnTo>
                    <a:pt x="1928" y="8286"/>
                  </a:lnTo>
                  <a:lnTo>
                    <a:pt x="781" y="8268"/>
                  </a:lnTo>
                  <a:lnTo>
                    <a:pt x="863" y="9546"/>
                  </a:lnTo>
                  <a:lnTo>
                    <a:pt x="1930" y="9449"/>
                  </a:lnTo>
                  <a:lnTo>
                    <a:pt x="1928" y="11518"/>
                  </a:lnTo>
                  <a:lnTo>
                    <a:pt x="1937" y="14293"/>
                  </a:lnTo>
                  <a:lnTo>
                    <a:pt x="9668" y="14285"/>
                  </a:lnTo>
                  <a:lnTo>
                    <a:pt x="10339" y="14595"/>
                  </a:lnTo>
                  <a:lnTo>
                    <a:pt x="11931" y="15815"/>
                  </a:lnTo>
                  <a:lnTo>
                    <a:pt x="12657" y="16515"/>
                  </a:lnTo>
                  <a:lnTo>
                    <a:pt x="12585" y="16351"/>
                  </a:lnTo>
                  <a:lnTo>
                    <a:pt x="12539" y="15781"/>
                  </a:lnTo>
                  <a:lnTo>
                    <a:pt x="12776" y="15144"/>
                  </a:lnTo>
                  <a:lnTo>
                    <a:pt x="13795" y="14347"/>
                  </a:lnTo>
                  <a:lnTo>
                    <a:pt x="13692" y="14969"/>
                  </a:lnTo>
                  <a:lnTo>
                    <a:pt x="14516" y="14293"/>
                  </a:lnTo>
                  <a:lnTo>
                    <a:pt x="14437" y="10680"/>
                  </a:lnTo>
                  <a:lnTo>
                    <a:pt x="13658" y="1085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7" name="pg1128">
              <a:extLst>
                <a:ext uri="{FF2B5EF4-FFF2-40B4-BE49-F238E27FC236}">
                  <a16:creationId xmlns:a16="http://schemas.microsoft.com/office/drawing/2014/main" id="{BC094776-B964-8945-8E9F-A73C3F394A25}"/>
                </a:ext>
              </a:extLst>
            </p:cNvPr>
            <p:cNvSpPr/>
            <p:nvPr/>
          </p:nvSpPr>
          <p:spPr>
            <a:xfrm>
              <a:off x="3432923" y="3152095"/>
              <a:ext cx="1589" cy="877"/>
            </a:xfrm>
            <a:custGeom>
              <a:avLst/>
              <a:gdLst/>
              <a:ahLst/>
              <a:cxnLst/>
              <a:rect l="0" t="0" r="0" b="0"/>
              <a:pathLst>
                <a:path w="1589" h="877">
                  <a:moveTo>
                    <a:pt x="1470" y="0"/>
                  </a:moveTo>
                  <a:lnTo>
                    <a:pt x="0" y="18"/>
                  </a:lnTo>
                  <a:lnTo>
                    <a:pt x="64" y="877"/>
                  </a:lnTo>
                  <a:lnTo>
                    <a:pt x="1589" y="68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8" name="pg1129">
              <a:extLst>
                <a:ext uri="{FF2B5EF4-FFF2-40B4-BE49-F238E27FC236}">
                  <a16:creationId xmlns:a16="http://schemas.microsoft.com/office/drawing/2014/main" id="{A0BD6ED8-D670-7A4A-8E81-DB2ED3C5EB17}"/>
                </a:ext>
              </a:extLst>
            </p:cNvPr>
            <p:cNvSpPr/>
            <p:nvPr/>
          </p:nvSpPr>
          <p:spPr>
            <a:xfrm>
              <a:off x="3321248" y="3183194"/>
              <a:ext cx="448011" cy="287910"/>
            </a:xfrm>
            <a:custGeom>
              <a:avLst/>
              <a:gdLst/>
              <a:ahLst/>
              <a:cxnLst/>
              <a:rect l="0" t="0" r="0" b="0"/>
              <a:pathLst>
                <a:path w="448011" h="287910">
                  <a:moveTo>
                    <a:pt x="447523" y="23991"/>
                  </a:moveTo>
                  <a:lnTo>
                    <a:pt x="447533" y="29462"/>
                  </a:lnTo>
                  <a:lnTo>
                    <a:pt x="447536" y="33184"/>
                  </a:lnTo>
                  <a:lnTo>
                    <a:pt x="447533" y="34762"/>
                  </a:lnTo>
                  <a:lnTo>
                    <a:pt x="447532" y="35613"/>
                  </a:lnTo>
                  <a:lnTo>
                    <a:pt x="447535" y="36280"/>
                  </a:lnTo>
                  <a:lnTo>
                    <a:pt x="447546" y="38868"/>
                  </a:lnTo>
                  <a:lnTo>
                    <a:pt x="447538" y="40078"/>
                  </a:lnTo>
                  <a:lnTo>
                    <a:pt x="447527" y="41859"/>
                  </a:lnTo>
                  <a:lnTo>
                    <a:pt x="447522" y="47241"/>
                  </a:lnTo>
                  <a:lnTo>
                    <a:pt x="447519" y="50277"/>
                  </a:lnTo>
                  <a:lnTo>
                    <a:pt x="447569" y="55802"/>
                  </a:lnTo>
                  <a:lnTo>
                    <a:pt x="447633" y="56433"/>
                  </a:lnTo>
                  <a:lnTo>
                    <a:pt x="447586" y="60153"/>
                  </a:lnTo>
                  <a:lnTo>
                    <a:pt x="447577" y="60821"/>
                  </a:lnTo>
                  <a:lnTo>
                    <a:pt x="447568" y="61583"/>
                  </a:lnTo>
                  <a:lnTo>
                    <a:pt x="447580" y="64807"/>
                  </a:lnTo>
                  <a:lnTo>
                    <a:pt x="447592" y="68033"/>
                  </a:lnTo>
                  <a:lnTo>
                    <a:pt x="447611" y="73264"/>
                  </a:lnTo>
                  <a:lnTo>
                    <a:pt x="447617" y="80341"/>
                  </a:lnTo>
                  <a:lnTo>
                    <a:pt x="447624" y="81371"/>
                  </a:lnTo>
                  <a:lnTo>
                    <a:pt x="447639" y="83400"/>
                  </a:lnTo>
                  <a:lnTo>
                    <a:pt x="447644" y="88534"/>
                  </a:lnTo>
                  <a:lnTo>
                    <a:pt x="447658" y="101005"/>
                  </a:lnTo>
                  <a:lnTo>
                    <a:pt x="447622" y="103200"/>
                  </a:lnTo>
                  <a:lnTo>
                    <a:pt x="447614" y="103732"/>
                  </a:lnTo>
                  <a:lnTo>
                    <a:pt x="447623" y="104121"/>
                  </a:lnTo>
                  <a:lnTo>
                    <a:pt x="447657" y="105685"/>
                  </a:lnTo>
                  <a:lnTo>
                    <a:pt x="447613" y="115239"/>
                  </a:lnTo>
                  <a:lnTo>
                    <a:pt x="447607" y="116661"/>
                  </a:lnTo>
                  <a:lnTo>
                    <a:pt x="447612" y="117554"/>
                  </a:lnTo>
                  <a:lnTo>
                    <a:pt x="447620" y="119063"/>
                  </a:lnTo>
                  <a:lnTo>
                    <a:pt x="447621" y="119241"/>
                  </a:lnTo>
                  <a:lnTo>
                    <a:pt x="447659" y="126234"/>
                  </a:lnTo>
                  <a:lnTo>
                    <a:pt x="447697" y="133333"/>
                  </a:lnTo>
                  <a:lnTo>
                    <a:pt x="447710" y="135762"/>
                  </a:lnTo>
                  <a:lnTo>
                    <a:pt x="447710" y="136082"/>
                  </a:lnTo>
                  <a:lnTo>
                    <a:pt x="447777" y="143827"/>
                  </a:lnTo>
                  <a:lnTo>
                    <a:pt x="447791" y="145550"/>
                  </a:lnTo>
                  <a:lnTo>
                    <a:pt x="447795" y="146517"/>
                  </a:lnTo>
                  <a:lnTo>
                    <a:pt x="447804" y="149389"/>
                  </a:lnTo>
                  <a:lnTo>
                    <a:pt x="447815" y="152671"/>
                  </a:lnTo>
                  <a:lnTo>
                    <a:pt x="447826" y="156024"/>
                  </a:lnTo>
                  <a:lnTo>
                    <a:pt x="447863" y="158428"/>
                  </a:lnTo>
                  <a:lnTo>
                    <a:pt x="447877" y="159462"/>
                  </a:lnTo>
                  <a:lnTo>
                    <a:pt x="447885" y="159989"/>
                  </a:lnTo>
                  <a:lnTo>
                    <a:pt x="447929" y="163079"/>
                  </a:lnTo>
                  <a:lnTo>
                    <a:pt x="447950" y="166596"/>
                  </a:lnTo>
                  <a:lnTo>
                    <a:pt x="447965" y="168981"/>
                  </a:lnTo>
                  <a:lnTo>
                    <a:pt x="447978" y="171286"/>
                  </a:lnTo>
                  <a:lnTo>
                    <a:pt x="448004" y="176047"/>
                  </a:lnTo>
                  <a:lnTo>
                    <a:pt x="447989" y="178447"/>
                  </a:lnTo>
                  <a:lnTo>
                    <a:pt x="448003" y="180267"/>
                  </a:lnTo>
                  <a:lnTo>
                    <a:pt x="448003" y="181928"/>
                  </a:lnTo>
                  <a:lnTo>
                    <a:pt x="447999" y="187851"/>
                  </a:lnTo>
                  <a:lnTo>
                    <a:pt x="447963" y="195966"/>
                  </a:lnTo>
                  <a:lnTo>
                    <a:pt x="447962" y="198698"/>
                  </a:lnTo>
                  <a:lnTo>
                    <a:pt x="447947" y="199661"/>
                  </a:lnTo>
                  <a:lnTo>
                    <a:pt x="447977" y="204410"/>
                  </a:lnTo>
                  <a:lnTo>
                    <a:pt x="447975" y="210360"/>
                  </a:lnTo>
                  <a:lnTo>
                    <a:pt x="447992" y="216012"/>
                  </a:lnTo>
                  <a:lnTo>
                    <a:pt x="447991" y="220053"/>
                  </a:lnTo>
                  <a:lnTo>
                    <a:pt x="448003" y="223421"/>
                  </a:lnTo>
                  <a:lnTo>
                    <a:pt x="448011" y="225727"/>
                  </a:lnTo>
                  <a:lnTo>
                    <a:pt x="447953" y="229371"/>
                  </a:lnTo>
                  <a:lnTo>
                    <a:pt x="447973" y="236385"/>
                  </a:lnTo>
                  <a:lnTo>
                    <a:pt x="447993" y="238311"/>
                  </a:lnTo>
                  <a:lnTo>
                    <a:pt x="447954" y="244734"/>
                  </a:lnTo>
                  <a:lnTo>
                    <a:pt x="447951" y="255184"/>
                  </a:lnTo>
                  <a:lnTo>
                    <a:pt x="447951" y="256550"/>
                  </a:lnTo>
                  <a:lnTo>
                    <a:pt x="447951" y="257202"/>
                  </a:lnTo>
                  <a:lnTo>
                    <a:pt x="447949" y="263671"/>
                  </a:lnTo>
                  <a:lnTo>
                    <a:pt x="447942" y="264780"/>
                  </a:lnTo>
                  <a:lnTo>
                    <a:pt x="447933" y="266116"/>
                  </a:lnTo>
                  <a:lnTo>
                    <a:pt x="447937" y="266391"/>
                  </a:lnTo>
                  <a:lnTo>
                    <a:pt x="447944" y="266786"/>
                  </a:lnTo>
                  <a:lnTo>
                    <a:pt x="447974" y="268513"/>
                  </a:lnTo>
                  <a:lnTo>
                    <a:pt x="447951" y="269395"/>
                  </a:lnTo>
                  <a:lnTo>
                    <a:pt x="447955" y="274966"/>
                  </a:lnTo>
                  <a:lnTo>
                    <a:pt x="447982" y="281132"/>
                  </a:lnTo>
                  <a:lnTo>
                    <a:pt x="447959" y="281493"/>
                  </a:lnTo>
                  <a:lnTo>
                    <a:pt x="447956" y="281716"/>
                  </a:lnTo>
                  <a:lnTo>
                    <a:pt x="447955" y="282702"/>
                  </a:lnTo>
                  <a:lnTo>
                    <a:pt x="447918" y="287852"/>
                  </a:lnTo>
                  <a:lnTo>
                    <a:pt x="446330" y="287848"/>
                  </a:lnTo>
                  <a:lnTo>
                    <a:pt x="429529" y="287769"/>
                  </a:lnTo>
                  <a:lnTo>
                    <a:pt x="426415" y="287747"/>
                  </a:lnTo>
                  <a:lnTo>
                    <a:pt x="421737" y="287673"/>
                  </a:lnTo>
                  <a:lnTo>
                    <a:pt x="421218" y="287665"/>
                  </a:lnTo>
                  <a:lnTo>
                    <a:pt x="420731" y="287657"/>
                  </a:lnTo>
                  <a:lnTo>
                    <a:pt x="419622" y="287640"/>
                  </a:lnTo>
                  <a:lnTo>
                    <a:pt x="418384" y="287638"/>
                  </a:lnTo>
                  <a:lnTo>
                    <a:pt x="409363" y="287624"/>
                  </a:lnTo>
                  <a:lnTo>
                    <a:pt x="407376" y="287609"/>
                  </a:lnTo>
                  <a:lnTo>
                    <a:pt x="405189" y="287605"/>
                  </a:lnTo>
                  <a:lnTo>
                    <a:pt x="397162" y="287588"/>
                  </a:lnTo>
                  <a:lnTo>
                    <a:pt x="362996" y="287516"/>
                  </a:lnTo>
                  <a:lnTo>
                    <a:pt x="362003" y="287444"/>
                  </a:lnTo>
                  <a:lnTo>
                    <a:pt x="357309" y="287103"/>
                  </a:lnTo>
                  <a:lnTo>
                    <a:pt x="355005" y="286724"/>
                  </a:lnTo>
                  <a:lnTo>
                    <a:pt x="352582" y="286850"/>
                  </a:lnTo>
                  <a:lnTo>
                    <a:pt x="348932" y="286724"/>
                  </a:lnTo>
                  <a:lnTo>
                    <a:pt x="347915" y="286600"/>
                  </a:lnTo>
                  <a:lnTo>
                    <a:pt x="344371" y="286792"/>
                  </a:lnTo>
                  <a:lnTo>
                    <a:pt x="326552" y="286963"/>
                  </a:lnTo>
                  <a:lnTo>
                    <a:pt x="326203" y="286961"/>
                  </a:lnTo>
                  <a:lnTo>
                    <a:pt x="325750" y="286959"/>
                  </a:lnTo>
                  <a:lnTo>
                    <a:pt x="325599" y="286967"/>
                  </a:lnTo>
                  <a:lnTo>
                    <a:pt x="323628" y="286710"/>
                  </a:lnTo>
                  <a:lnTo>
                    <a:pt x="312764" y="286699"/>
                  </a:lnTo>
                  <a:lnTo>
                    <a:pt x="309368" y="286695"/>
                  </a:lnTo>
                  <a:lnTo>
                    <a:pt x="303725" y="286689"/>
                  </a:lnTo>
                  <a:lnTo>
                    <a:pt x="287900" y="286766"/>
                  </a:lnTo>
                  <a:lnTo>
                    <a:pt x="268802" y="286858"/>
                  </a:lnTo>
                  <a:lnTo>
                    <a:pt x="241175" y="286991"/>
                  </a:lnTo>
                  <a:lnTo>
                    <a:pt x="228976" y="287050"/>
                  </a:lnTo>
                  <a:lnTo>
                    <a:pt x="228831" y="287046"/>
                  </a:lnTo>
                  <a:lnTo>
                    <a:pt x="193421" y="287339"/>
                  </a:lnTo>
                  <a:lnTo>
                    <a:pt x="187117" y="287391"/>
                  </a:lnTo>
                  <a:lnTo>
                    <a:pt x="162000" y="287598"/>
                  </a:lnTo>
                  <a:lnTo>
                    <a:pt x="154564" y="287716"/>
                  </a:lnTo>
                  <a:lnTo>
                    <a:pt x="154404" y="287718"/>
                  </a:lnTo>
                  <a:lnTo>
                    <a:pt x="150568" y="287779"/>
                  </a:lnTo>
                  <a:lnTo>
                    <a:pt x="148501" y="287775"/>
                  </a:lnTo>
                  <a:lnTo>
                    <a:pt x="146687" y="287772"/>
                  </a:lnTo>
                  <a:lnTo>
                    <a:pt x="140888" y="287763"/>
                  </a:lnTo>
                  <a:lnTo>
                    <a:pt x="139644" y="287761"/>
                  </a:lnTo>
                  <a:lnTo>
                    <a:pt x="127208" y="287741"/>
                  </a:lnTo>
                  <a:lnTo>
                    <a:pt x="113574" y="287642"/>
                  </a:lnTo>
                  <a:lnTo>
                    <a:pt x="113446" y="287768"/>
                  </a:lnTo>
                  <a:lnTo>
                    <a:pt x="110924" y="287804"/>
                  </a:lnTo>
                  <a:lnTo>
                    <a:pt x="99648" y="287787"/>
                  </a:lnTo>
                  <a:lnTo>
                    <a:pt x="85681" y="287801"/>
                  </a:lnTo>
                  <a:lnTo>
                    <a:pt x="64892" y="287823"/>
                  </a:lnTo>
                  <a:lnTo>
                    <a:pt x="61180" y="287910"/>
                  </a:lnTo>
                  <a:lnTo>
                    <a:pt x="57905" y="287788"/>
                  </a:lnTo>
                  <a:lnTo>
                    <a:pt x="49323" y="287471"/>
                  </a:lnTo>
                  <a:lnTo>
                    <a:pt x="44890" y="287485"/>
                  </a:lnTo>
                  <a:lnTo>
                    <a:pt x="44887" y="266391"/>
                  </a:lnTo>
                  <a:lnTo>
                    <a:pt x="45002" y="239047"/>
                  </a:lnTo>
                  <a:lnTo>
                    <a:pt x="44519" y="239085"/>
                  </a:lnTo>
                  <a:lnTo>
                    <a:pt x="44223" y="239375"/>
                  </a:lnTo>
                  <a:lnTo>
                    <a:pt x="43658" y="239699"/>
                  </a:lnTo>
                  <a:lnTo>
                    <a:pt x="43572" y="239441"/>
                  </a:lnTo>
                  <a:lnTo>
                    <a:pt x="43557" y="238705"/>
                  </a:lnTo>
                  <a:lnTo>
                    <a:pt x="43808" y="237860"/>
                  </a:lnTo>
                  <a:lnTo>
                    <a:pt x="43410" y="235440"/>
                  </a:lnTo>
                  <a:lnTo>
                    <a:pt x="43356" y="234239"/>
                  </a:lnTo>
                  <a:lnTo>
                    <a:pt x="43465" y="233861"/>
                  </a:lnTo>
                  <a:lnTo>
                    <a:pt x="43792" y="233474"/>
                  </a:lnTo>
                  <a:lnTo>
                    <a:pt x="43847" y="233227"/>
                  </a:lnTo>
                  <a:lnTo>
                    <a:pt x="43522" y="232475"/>
                  </a:lnTo>
                  <a:lnTo>
                    <a:pt x="43306" y="232262"/>
                  </a:lnTo>
                  <a:lnTo>
                    <a:pt x="43219" y="231906"/>
                  </a:lnTo>
                  <a:lnTo>
                    <a:pt x="43511" y="231177"/>
                  </a:lnTo>
                  <a:lnTo>
                    <a:pt x="43581" y="230392"/>
                  </a:lnTo>
                  <a:lnTo>
                    <a:pt x="43345" y="228471"/>
                  </a:lnTo>
                  <a:lnTo>
                    <a:pt x="43504" y="226572"/>
                  </a:lnTo>
                  <a:lnTo>
                    <a:pt x="43373" y="226176"/>
                  </a:lnTo>
                  <a:lnTo>
                    <a:pt x="43159" y="225946"/>
                  </a:lnTo>
                  <a:lnTo>
                    <a:pt x="43085" y="225728"/>
                  </a:lnTo>
                  <a:lnTo>
                    <a:pt x="43355" y="225081"/>
                  </a:lnTo>
                  <a:lnTo>
                    <a:pt x="43342" y="223640"/>
                  </a:lnTo>
                  <a:lnTo>
                    <a:pt x="44062" y="222768"/>
                  </a:lnTo>
                  <a:lnTo>
                    <a:pt x="44441" y="222133"/>
                  </a:lnTo>
                  <a:lnTo>
                    <a:pt x="44738" y="221788"/>
                  </a:lnTo>
                  <a:lnTo>
                    <a:pt x="45371" y="221632"/>
                  </a:lnTo>
                  <a:lnTo>
                    <a:pt x="46512" y="221509"/>
                  </a:lnTo>
                  <a:lnTo>
                    <a:pt x="47023" y="221551"/>
                  </a:lnTo>
                  <a:lnTo>
                    <a:pt x="47787" y="221076"/>
                  </a:lnTo>
                  <a:lnTo>
                    <a:pt x="48169" y="220158"/>
                  </a:lnTo>
                  <a:lnTo>
                    <a:pt x="47964" y="219792"/>
                  </a:lnTo>
                  <a:lnTo>
                    <a:pt x="47361" y="219636"/>
                  </a:lnTo>
                  <a:lnTo>
                    <a:pt x="47209" y="219532"/>
                  </a:lnTo>
                  <a:lnTo>
                    <a:pt x="46913" y="219128"/>
                  </a:lnTo>
                  <a:lnTo>
                    <a:pt x="46769" y="218714"/>
                  </a:lnTo>
                  <a:lnTo>
                    <a:pt x="46640" y="217815"/>
                  </a:lnTo>
                  <a:lnTo>
                    <a:pt x="46704" y="217004"/>
                  </a:lnTo>
                  <a:lnTo>
                    <a:pt x="46326" y="216500"/>
                  </a:lnTo>
                  <a:lnTo>
                    <a:pt x="46001" y="215807"/>
                  </a:lnTo>
                  <a:lnTo>
                    <a:pt x="45259" y="213277"/>
                  </a:lnTo>
                  <a:lnTo>
                    <a:pt x="44811" y="212465"/>
                  </a:lnTo>
                  <a:lnTo>
                    <a:pt x="44671" y="212344"/>
                  </a:lnTo>
                  <a:lnTo>
                    <a:pt x="44435" y="212339"/>
                  </a:lnTo>
                  <a:lnTo>
                    <a:pt x="43920" y="212755"/>
                  </a:lnTo>
                  <a:lnTo>
                    <a:pt x="43746" y="212794"/>
                  </a:lnTo>
                  <a:lnTo>
                    <a:pt x="42695" y="212645"/>
                  </a:lnTo>
                  <a:lnTo>
                    <a:pt x="42237" y="212468"/>
                  </a:lnTo>
                  <a:lnTo>
                    <a:pt x="42471" y="211863"/>
                  </a:lnTo>
                  <a:lnTo>
                    <a:pt x="42497" y="211593"/>
                  </a:lnTo>
                  <a:lnTo>
                    <a:pt x="42257" y="210707"/>
                  </a:lnTo>
                  <a:lnTo>
                    <a:pt x="42088" y="209367"/>
                  </a:lnTo>
                  <a:lnTo>
                    <a:pt x="41598" y="208865"/>
                  </a:lnTo>
                  <a:lnTo>
                    <a:pt x="42335" y="207799"/>
                  </a:lnTo>
                  <a:lnTo>
                    <a:pt x="42372" y="207515"/>
                  </a:lnTo>
                  <a:lnTo>
                    <a:pt x="42213" y="207101"/>
                  </a:lnTo>
                  <a:lnTo>
                    <a:pt x="42440" y="206024"/>
                  </a:lnTo>
                  <a:lnTo>
                    <a:pt x="42532" y="203690"/>
                  </a:lnTo>
                  <a:lnTo>
                    <a:pt x="42782" y="203243"/>
                  </a:lnTo>
                  <a:lnTo>
                    <a:pt x="42752" y="202449"/>
                  </a:lnTo>
                  <a:lnTo>
                    <a:pt x="42437" y="201454"/>
                  </a:lnTo>
                  <a:lnTo>
                    <a:pt x="42032" y="200472"/>
                  </a:lnTo>
                  <a:lnTo>
                    <a:pt x="41955" y="199849"/>
                  </a:lnTo>
                  <a:lnTo>
                    <a:pt x="41609" y="199448"/>
                  </a:lnTo>
                  <a:lnTo>
                    <a:pt x="41271" y="199184"/>
                  </a:lnTo>
                  <a:lnTo>
                    <a:pt x="41196" y="199016"/>
                  </a:lnTo>
                  <a:lnTo>
                    <a:pt x="41168" y="198745"/>
                  </a:lnTo>
                  <a:lnTo>
                    <a:pt x="41312" y="197787"/>
                  </a:lnTo>
                  <a:lnTo>
                    <a:pt x="41851" y="197814"/>
                  </a:lnTo>
                  <a:lnTo>
                    <a:pt x="41744" y="197479"/>
                  </a:lnTo>
                  <a:lnTo>
                    <a:pt x="41166" y="196419"/>
                  </a:lnTo>
                  <a:lnTo>
                    <a:pt x="40216" y="195353"/>
                  </a:lnTo>
                  <a:lnTo>
                    <a:pt x="39821" y="194800"/>
                  </a:lnTo>
                  <a:lnTo>
                    <a:pt x="39909" y="194512"/>
                  </a:lnTo>
                  <a:lnTo>
                    <a:pt x="39290" y="193716"/>
                  </a:lnTo>
                  <a:lnTo>
                    <a:pt x="38860" y="193356"/>
                  </a:lnTo>
                  <a:lnTo>
                    <a:pt x="38496" y="193293"/>
                  </a:lnTo>
                  <a:lnTo>
                    <a:pt x="37557" y="192765"/>
                  </a:lnTo>
                  <a:lnTo>
                    <a:pt x="36695" y="191987"/>
                  </a:lnTo>
                  <a:lnTo>
                    <a:pt x="36682" y="191816"/>
                  </a:lnTo>
                  <a:lnTo>
                    <a:pt x="36848" y="191594"/>
                  </a:lnTo>
                  <a:lnTo>
                    <a:pt x="37528" y="191394"/>
                  </a:lnTo>
                  <a:lnTo>
                    <a:pt x="38201" y="190785"/>
                  </a:lnTo>
                  <a:lnTo>
                    <a:pt x="38330" y="190626"/>
                  </a:lnTo>
                  <a:lnTo>
                    <a:pt x="38581" y="190034"/>
                  </a:lnTo>
                  <a:lnTo>
                    <a:pt x="38770" y="189979"/>
                  </a:lnTo>
                  <a:lnTo>
                    <a:pt x="39231" y="190096"/>
                  </a:lnTo>
                  <a:lnTo>
                    <a:pt x="39497" y="190310"/>
                  </a:lnTo>
                  <a:lnTo>
                    <a:pt x="39945" y="190405"/>
                  </a:lnTo>
                  <a:lnTo>
                    <a:pt x="39931" y="189592"/>
                  </a:lnTo>
                  <a:lnTo>
                    <a:pt x="39834" y="188963"/>
                  </a:lnTo>
                  <a:lnTo>
                    <a:pt x="39663" y="188371"/>
                  </a:lnTo>
                  <a:lnTo>
                    <a:pt x="39633" y="187677"/>
                  </a:lnTo>
                  <a:lnTo>
                    <a:pt x="40365" y="186837"/>
                  </a:lnTo>
                  <a:lnTo>
                    <a:pt x="40549" y="186668"/>
                  </a:lnTo>
                  <a:lnTo>
                    <a:pt x="41084" y="186531"/>
                  </a:lnTo>
                  <a:lnTo>
                    <a:pt x="40681" y="185932"/>
                  </a:lnTo>
                  <a:lnTo>
                    <a:pt x="38895" y="186012"/>
                  </a:lnTo>
                  <a:lnTo>
                    <a:pt x="37624" y="185392"/>
                  </a:lnTo>
                  <a:lnTo>
                    <a:pt x="37187" y="184833"/>
                  </a:lnTo>
                  <a:lnTo>
                    <a:pt x="37016" y="184844"/>
                  </a:lnTo>
                  <a:lnTo>
                    <a:pt x="36543" y="185188"/>
                  </a:lnTo>
                  <a:lnTo>
                    <a:pt x="36435" y="185637"/>
                  </a:lnTo>
                  <a:lnTo>
                    <a:pt x="35684" y="185818"/>
                  </a:lnTo>
                  <a:lnTo>
                    <a:pt x="35283" y="185787"/>
                  </a:lnTo>
                  <a:lnTo>
                    <a:pt x="34205" y="185556"/>
                  </a:lnTo>
                  <a:lnTo>
                    <a:pt x="33687" y="185272"/>
                  </a:lnTo>
                  <a:lnTo>
                    <a:pt x="33455" y="184377"/>
                  </a:lnTo>
                  <a:lnTo>
                    <a:pt x="33137" y="184258"/>
                  </a:lnTo>
                  <a:lnTo>
                    <a:pt x="32523" y="184283"/>
                  </a:lnTo>
                  <a:lnTo>
                    <a:pt x="32311" y="184209"/>
                  </a:lnTo>
                  <a:lnTo>
                    <a:pt x="32167" y="184058"/>
                  </a:lnTo>
                  <a:lnTo>
                    <a:pt x="32017" y="183718"/>
                  </a:lnTo>
                  <a:lnTo>
                    <a:pt x="32118" y="183092"/>
                  </a:lnTo>
                  <a:lnTo>
                    <a:pt x="31909" y="182583"/>
                  </a:lnTo>
                  <a:lnTo>
                    <a:pt x="31576" y="182524"/>
                  </a:lnTo>
                  <a:lnTo>
                    <a:pt x="31281" y="182754"/>
                  </a:lnTo>
                  <a:lnTo>
                    <a:pt x="30402" y="182892"/>
                  </a:lnTo>
                  <a:lnTo>
                    <a:pt x="29661" y="182494"/>
                  </a:lnTo>
                  <a:lnTo>
                    <a:pt x="29230" y="181775"/>
                  </a:lnTo>
                  <a:lnTo>
                    <a:pt x="28883" y="181591"/>
                  </a:lnTo>
                  <a:lnTo>
                    <a:pt x="28718" y="181588"/>
                  </a:lnTo>
                  <a:lnTo>
                    <a:pt x="28442" y="181759"/>
                  </a:lnTo>
                  <a:lnTo>
                    <a:pt x="28278" y="181770"/>
                  </a:lnTo>
                  <a:lnTo>
                    <a:pt x="28074" y="181667"/>
                  </a:lnTo>
                  <a:lnTo>
                    <a:pt x="27914" y="181249"/>
                  </a:lnTo>
                  <a:lnTo>
                    <a:pt x="26289" y="179918"/>
                  </a:lnTo>
                  <a:lnTo>
                    <a:pt x="25888" y="180412"/>
                  </a:lnTo>
                  <a:lnTo>
                    <a:pt x="25708" y="180496"/>
                  </a:lnTo>
                  <a:lnTo>
                    <a:pt x="25303" y="180463"/>
                  </a:lnTo>
                  <a:lnTo>
                    <a:pt x="24868" y="180669"/>
                  </a:lnTo>
                  <a:lnTo>
                    <a:pt x="24724" y="180902"/>
                  </a:lnTo>
                  <a:lnTo>
                    <a:pt x="24299" y="181113"/>
                  </a:lnTo>
                  <a:lnTo>
                    <a:pt x="23905" y="181220"/>
                  </a:lnTo>
                  <a:lnTo>
                    <a:pt x="23747" y="181192"/>
                  </a:lnTo>
                  <a:lnTo>
                    <a:pt x="23352" y="181510"/>
                  </a:lnTo>
                  <a:lnTo>
                    <a:pt x="22297" y="182140"/>
                  </a:lnTo>
                  <a:lnTo>
                    <a:pt x="21538" y="182109"/>
                  </a:lnTo>
                  <a:lnTo>
                    <a:pt x="20237" y="182295"/>
                  </a:lnTo>
                  <a:lnTo>
                    <a:pt x="19601" y="182927"/>
                  </a:lnTo>
                  <a:lnTo>
                    <a:pt x="19031" y="183156"/>
                  </a:lnTo>
                  <a:lnTo>
                    <a:pt x="18290" y="183202"/>
                  </a:lnTo>
                  <a:lnTo>
                    <a:pt x="17597" y="182911"/>
                  </a:lnTo>
                  <a:lnTo>
                    <a:pt x="16993" y="182855"/>
                  </a:lnTo>
                  <a:lnTo>
                    <a:pt x="16166" y="183527"/>
                  </a:lnTo>
                  <a:lnTo>
                    <a:pt x="15669" y="184433"/>
                  </a:lnTo>
                  <a:lnTo>
                    <a:pt x="15172" y="184641"/>
                  </a:lnTo>
                  <a:lnTo>
                    <a:pt x="14915" y="184831"/>
                  </a:lnTo>
                  <a:lnTo>
                    <a:pt x="14512" y="185688"/>
                  </a:lnTo>
                  <a:lnTo>
                    <a:pt x="14292" y="186145"/>
                  </a:lnTo>
                  <a:lnTo>
                    <a:pt x="14025" y="186350"/>
                  </a:lnTo>
                  <a:lnTo>
                    <a:pt x="13193" y="186815"/>
                  </a:lnTo>
                  <a:lnTo>
                    <a:pt x="13035" y="186799"/>
                  </a:lnTo>
                  <a:lnTo>
                    <a:pt x="12087" y="186203"/>
                  </a:lnTo>
                  <a:lnTo>
                    <a:pt x="11244" y="186547"/>
                  </a:lnTo>
                  <a:lnTo>
                    <a:pt x="10973" y="186299"/>
                  </a:lnTo>
                  <a:lnTo>
                    <a:pt x="10131" y="186402"/>
                  </a:lnTo>
                  <a:lnTo>
                    <a:pt x="9483" y="186869"/>
                  </a:lnTo>
                  <a:lnTo>
                    <a:pt x="9085" y="186954"/>
                  </a:lnTo>
                  <a:lnTo>
                    <a:pt x="8210" y="186970"/>
                  </a:lnTo>
                  <a:lnTo>
                    <a:pt x="7589" y="187329"/>
                  </a:lnTo>
                  <a:lnTo>
                    <a:pt x="7342" y="187850"/>
                  </a:lnTo>
                  <a:lnTo>
                    <a:pt x="7223" y="188442"/>
                  </a:lnTo>
                  <a:lnTo>
                    <a:pt x="6937" y="188739"/>
                  </a:lnTo>
                  <a:lnTo>
                    <a:pt x="6979" y="189090"/>
                  </a:lnTo>
                  <a:lnTo>
                    <a:pt x="6497" y="189535"/>
                  </a:lnTo>
                  <a:lnTo>
                    <a:pt x="6024" y="190121"/>
                  </a:lnTo>
                  <a:lnTo>
                    <a:pt x="6119" y="190679"/>
                  </a:lnTo>
                  <a:lnTo>
                    <a:pt x="5371" y="191289"/>
                  </a:lnTo>
                  <a:lnTo>
                    <a:pt x="4464" y="191665"/>
                  </a:lnTo>
                  <a:lnTo>
                    <a:pt x="4130" y="192080"/>
                  </a:lnTo>
                  <a:lnTo>
                    <a:pt x="2693" y="192603"/>
                  </a:lnTo>
                  <a:lnTo>
                    <a:pt x="2102" y="192726"/>
                  </a:lnTo>
                  <a:lnTo>
                    <a:pt x="1936" y="192379"/>
                  </a:lnTo>
                  <a:lnTo>
                    <a:pt x="1096" y="191697"/>
                  </a:lnTo>
                  <a:lnTo>
                    <a:pt x="915" y="191483"/>
                  </a:lnTo>
                  <a:lnTo>
                    <a:pt x="792" y="190360"/>
                  </a:lnTo>
                  <a:lnTo>
                    <a:pt x="109" y="189766"/>
                  </a:lnTo>
                  <a:lnTo>
                    <a:pt x="0" y="189526"/>
                  </a:lnTo>
                  <a:lnTo>
                    <a:pt x="60" y="189358"/>
                  </a:lnTo>
                  <a:lnTo>
                    <a:pt x="1098" y="188981"/>
                  </a:lnTo>
                  <a:lnTo>
                    <a:pt x="1128" y="188271"/>
                  </a:lnTo>
                  <a:lnTo>
                    <a:pt x="761" y="187217"/>
                  </a:lnTo>
                  <a:lnTo>
                    <a:pt x="496" y="187005"/>
                  </a:lnTo>
                  <a:lnTo>
                    <a:pt x="406" y="186774"/>
                  </a:lnTo>
                  <a:lnTo>
                    <a:pt x="695" y="186010"/>
                  </a:lnTo>
                  <a:lnTo>
                    <a:pt x="1184" y="185379"/>
                  </a:lnTo>
                  <a:lnTo>
                    <a:pt x="1326" y="185064"/>
                  </a:lnTo>
                  <a:lnTo>
                    <a:pt x="1234" y="184781"/>
                  </a:lnTo>
                  <a:lnTo>
                    <a:pt x="1259" y="183590"/>
                  </a:lnTo>
                  <a:lnTo>
                    <a:pt x="1842" y="181726"/>
                  </a:lnTo>
                  <a:lnTo>
                    <a:pt x="1928" y="181053"/>
                  </a:lnTo>
                  <a:lnTo>
                    <a:pt x="1913" y="180431"/>
                  </a:lnTo>
                  <a:lnTo>
                    <a:pt x="2635" y="179498"/>
                  </a:lnTo>
                  <a:lnTo>
                    <a:pt x="2944" y="178742"/>
                  </a:lnTo>
                  <a:lnTo>
                    <a:pt x="3002" y="177993"/>
                  </a:lnTo>
                  <a:lnTo>
                    <a:pt x="2973" y="177403"/>
                  </a:lnTo>
                  <a:lnTo>
                    <a:pt x="3008" y="177201"/>
                  </a:lnTo>
                  <a:lnTo>
                    <a:pt x="3218" y="176793"/>
                  </a:lnTo>
                  <a:lnTo>
                    <a:pt x="3239" y="176128"/>
                  </a:lnTo>
                  <a:lnTo>
                    <a:pt x="3113" y="175368"/>
                  </a:lnTo>
                  <a:lnTo>
                    <a:pt x="2977" y="175120"/>
                  </a:lnTo>
                  <a:lnTo>
                    <a:pt x="2712" y="174966"/>
                  </a:lnTo>
                  <a:lnTo>
                    <a:pt x="2653" y="173973"/>
                  </a:lnTo>
                  <a:lnTo>
                    <a:pt x="3044" y="172474"/>
                  </a:lnTo>
                  <a:lnTo>
                    <a:pt x="3068" y="171919"/>
                  </a:lnTo>
                  <a:lnTo>
                    <a:pt x="3141" y="171633"/>
                  </a:lnTo>
                  <a:lnTo>
                    <a:pt x="4559" y="170931"/>
                  </a:lnTo>
                  <a:lnTo>
                    <a:pt x="4835" y="170642"/>
                  </a:lnTo>
                  <a:lnTo>
                    <a:pt x="5098" y="170093"/>
                  </a:lnTo>
                  <a:lnTo>
                    <a:pt x="5765" y="169755"/>
                  </a:lnTo>
                  <a:lnTo>
                    <a:pt x="6164" y="168957"/>
                  </a:lnTo>
                  <a:lnTo>
                    <a:pt x="6299" y="167905"/>
                  </a:lnTo>
                  <a:lnTo>
                    <a:pt x="6250" y="167647"/>
                  </a:lnTo>
                  <a:lnTo>
                    <a:pt x="6028" y="167276"/>
                  </a:lnTo>
                  <a:lnTo>
                    <a:pt x="6083" y="166832"/>
                  </a:lnTo>
                  <a:lnTo>
                    <a:pt x="6343" y="166293"/>
                  </a:lnTo>
                  <a:lnTo>
                    <a:pt x="6347" y="166151"/>
                  </a:lnTo>
                  <a:lnTo>
                    <a:pt x="6149" y="165633"/>
                  </a:lnTo>
                  <a:lnTo>
                    <a:pt x="5766" y="165275"/>
                  </a:lnTo>
                  <a:lnTo>
                    <a:pt x="5761" y="164494"/>
                  </a:lnTo>
                  <a:lnTo>
                    <a:pt x="5524" y="164371"/>
                  </a:lnTo>
                  <a:lnTo>
                    <a:pt x="5427" y="164194"/>
                  </a:lnTo>
                  <a:lnTo>
                    <a:pt x="5839" y="163378"/>
                  </a:lnTo>
                  <a:lnTo>
                    <a:pt x="5935" y="162711"/>
                  </a:lnTo>
                  <a:lnTo>
                    <a:pt x="6670" y="161380"/>
                  </a:lnTo>
                  <a:lnTo>
                    <a:pt x="6786" y="159965"/>
                  </a:lnTo>
                  <a:lnTo>
                    <a:pt x="6485" y="158731"/>
                  </a:lnTo>
                  <a:lnTo>
                    <a:pt x="6383" y="158503"/>
                  </a:lnTo>
                  <a:lnTo>
                    <a:pt x="6029" y="158093"/>
                  </a:lnTo>
                  <a:lnTo>
                    <a:pt x="6064" y="157299"/>
                  </a:lnTo>
                  <a:lnTo>
                    <a:pt x="6224" y="157110"/>
                  </a:lnTo>
                  <a:lnTo>
                    <a:pt x="7305" y="156433"/>
                  </a:lnTo>
                  <a:lnTo>
                    <a:pt x="7706" y="156214"/>
                  </a:lnTo>
                  <a:lnTo>
                    <a:pt x="8397" y="156007"/>
                  </a:lnTo>
                  <a:lnTo>
                    <a:pt x="8619" y="155824"/>
                  </a:lnTo>
                  <a:lnTo>
                    <a:pt x="8630" y="152291"/>
                  </a:lnTo>
                  <a:lnTo>
                    <a:pt x="8567" y="151962"/>
                  </a:lnTo>
                  <a:lnTo>
                    <a:pt x="8989" y="150957"/>
                  </a:lnTo>
                  <a:lnTo>
                    <a:pt x="9461" y="149496"/>
                  </a:lnTo>
                  <a:lnTo>
                    <a:pt x="9400" y="148300"/>
                  </a:lnTo>
                  <a:lnTo>
                    <a:pt x="8903" y="147341"/>
                  </a:lnTo>
                  <a:lnTo>
                    <a:pt x="8703" y="147183"/>
                  </a:lnTo>
                  <a:lnTo>
                    <a:pt x="8413" y="147132"/>
                  </a:lnTo>
                  <a:lnTo>
                    <a:pt x="8131" y="146632"/>
                  </a:lnTo>
                  <a:lnTo>
                    <a:pt x="8064" y="146311"/>
                  </a:lnTo>
                  <a:lnTo>
                    <a:pt x="8093" y="145831"/>
                  </a:lnTo>
                  <a:lnTo>
                    <a:pt x="7899" y="145276"/>
                  </a:lnTo>
                  <a:lnTo>
                    <a:pt x="6631" y="143893"/>
                  </a:lnTo>
                  <a:lnTo>
                    <a:pt x="5847" y="143603"/>
                  </a:lnTo>
                  <a:lnTo>
                    <a:pt x="5392" y="143528"/>
                  </a:lnTo>
                  <a:lnTo>
                    <a:pt x="4817" y="143753"/>
                  </a:lnTo>
                  <a:lnTo>
                    <a:pt x="4221" y="143789"/>
                  </a:lnTo>
                  <a:lnTo>
                    <a:pt x="3129" y="143514"/>
                  </a:lnTo>
                  <a:lnTo>
                    <a:pt x="3198" y="142291"/>
                  </a:lnTo>
                  <a:lnTo>
                    <a:pt x="3330" y="141770"/>
                  </a:lnTo>
                  <a:lnTo>
                    <a:pt x="3696" y="140988"/>
                  </a:lnTo>
                  <a:lnTo>
                    <a:pt x="3974" y="141103"/>
                  </a:lnTo>
                  <a:lnTo>
                    <a:pt x="4503" y="141062"/>
                  </a:lnTo>
                  <a:lnTo>
                    <a:pt x="5505" y="140793"/>
                  </a:lnTo>
                  <a:lnTo>
                    <a:pt x="6395" y="141036"/>
                  </a:lnTo>
                  <a:lnTo>
                    <a:pt x="7960" y="140746"/>
                  </a:lnTo>
                  <a:lnTo>
                    <a:pt x="9035" y="141119"/>
                  </a:lnTo>
                  <a:lnTo>
                    <a:pt x="9305" y="141335"/>
                  </a:lnTo>
                  <a:lnTo>
                    <a:pt x="9576" y="141745"/>
                  </a:lnTo>
                  <a:lnTo>
                    <a:pt x="10054" y="141926"/>
                  </a:lnTo>
                  <a:lnTo>
                    <a:pt x="10754" y="142008"/>
                  </a:lnTo>
                  <a:lnTo>
                    <a:pt x="11409" y="141874"/>
                  </a:lnTo>
                  <a:lnTo>
                    <a:pt x="12048" y="141237"/>
                  </a:lnTo>
                  <a:lnTo>
                    <a:pt x="12731" y="141019"/>
                  </a:lnTo>
                  <a:lnTo>
                    <a:pt x="13593" y="140300"/>
                  </a:lnTo>
                  <a:lnTo>
                    <a:pt x="14429" y="139488"/>
                  </a:lnTo>
                  <a:lnTo>
                    <a:pt x="14524" y="139255"/>
                  </a:lnTo>
                  <a:lnTo>
                    <a:pt x="14715" y="139036"/>
                  </a:lnTo>
                  <a:lnTo>
                    <a:pt x="16264" y="137659"/>
                  </a:lnTo>
                  <a:lnTo>
                    <a:pt x="16712" y="137405"/>
                  </a:lnTo>
                  <a:lnTo>
                    <a:pt x="17450" y="136967"/>
                  </a:lnTo>
                  <a:lnTo>
                    <a:pt x="17756" y="136772"/>
                  </a:lnTo>
                  <a:lnTo>
                    <a:pt x="18205" y="136657"/>
                  </a:lnTo>
                  <a:lnTo>
                    <a:pt x="18864" y="136615"/>
                  </a:lnTo>
                  <a:lnTo>
                    <a:pt x="20109" y="136186"/>
                  </a:lnTo>
                  <a:lnTo>
                    <a:pt x="21894" y="134607"/>
                  </a:lnTo>
                  <a:lnTo>
                    <a:pt x="22645" y="134230"/>
                  </a:lnTo>
                  <a:lnTo>
                    <a:pt x="22946" y="134082"/>
                  </a:lnTo>
                  <a:lnTo>
                    <a:pt x="24091" y="134020"/>
                  </a:lnTo>
                  <a:lnTo>
                    <a:pt x="24243" y="134080"/>
                  </a:lnTo>
                  <a:lnTo>
                    <a:pt x="24685" y="134486"/>
                  </a:lnTo>
                  <a:lnTo>
                    <a:pt x="25202" y="135052"/>
                  </a:lnTo>
                  <a:lnTo>
                    <a:pt x="26052" y="136578"/>
                  </a:lnTo>
                  <a:lnTo>
                    <a:pt x="26071" y="136822"/>
                  </a:lnTo>
                  <a:lnTo>
                    <a:pt x="25907" y="137385"/>
                  </a:lnTo>
                  <a:lnTo>
                    <a:pt x="25977" y="137954"/>
                  </a:lnTo>
                  <a:lnTo>
                    <a:pt x="26089" y="138302"/>
                  </a:lnTo>
                  <a:lnTo>
                    <a:pt x="26551" y="138908"/>
                  </a:lnTo>
                  <a:lnTo>
                    <a:pt x="26793" y="138996"/>
                  </a:lnTo>
                  <a:lnTo>
                    <a:pt x="27105" y="138930"/>
                  </a:lnTo>
                  <a:lnTo>
                    <a:pt x="27498" y="139866"/>
                  </a:lnTo>
                  <a:lnTo>
                    <a:pt x="27831" y="140294"/>
                  </a:lnTo>
                  <a:lnTo>
                    <a:pt x="28133" y="140412"/>
                  </a:lnTo>
                  <a:lnTo>
                    <a:pt x="28640" y="140135"/>
                  </a:lnTo>
                  <a:lnTo>
                    <a:pt x="29512" y="139084"/>
                  </a:lnTo>
                  <a:lnTo>
                    <a:pt x="30105" y="137928"/>
                  </a:lnTo>
                  <a:lnTo>
                    <a:pt x="30258" y="137356"/>
                  </a:lnTo>
                  <a:lnTo>
                    <a:pt x="30677" y="136856"/>
                  </a:lnTo>
                  <a:lnTo>
                    <a:pt x="31062" y="136163"/>
                  </a:lnTo>
                  <a:lnTo>
                    <a:pt x="30809" y="135645"/>
                  </a:lnTo>
                  <a:lnTo>
                    <a:pt x="30790" y="135118"/>
                  </a:lnTo>
                  <a:lnTo>
                    <a:pt x="31099" y="134289"/>
                  </a:lnTo>
                  <a:lnTo>
                    <a:pt x="31616" y="134133"/>
                  </a:lnTo>
                  <a:lnTo>
                    <a:pt x="31889" y="133357"/>
                  </a:lnTo>
                  <a:lnTo>
                    <a:pt x="32625" y="131957"/>
                  </a:lnTo>
                  <a:lnTo>
                    <a:pt x="33154" y="131675"/>
                  </a:lnTo>
                  <a:lnTo>
                    <a:pt x="33656" y="131584"/>
                  </a:lnTo>
                  <a:lnTo>
                    <a:pt x="33886" y="131377"/>
                  </a:lnTo>
                  <a:lnTo>
                    <a:pt x="34201" y="130971"/>
                  </a:lnTo>
                  <a:lnTo>
                    <a:pt x="34060" y="130669"/>
                  </a:lnTo>
                  <a:lnTo>
                    <a:pt x="33898" y="130511"/>
                  </a:lnTo>
                  <a:lnTo>
                    <a:pt x="34076" y="130112"/>
                  </a:lnTo>
                  <a:lnTo>
                    <a:pt x="35260" y="129720"/>
                  </a:lnTo>
                  <a:lnTo>
                    <a:pt x="36386" y="129026"/>
                  </a:lnTo>
                  <a:lnTo>
                    <a:pt x="36914" y="128277"/>
                  </a:lnTo>
                  <a:lnTo>
                    <a:pt x="36932" y="128072"/>
                  </a:lnTo>
                  <a:lnTo>
                    <a:pt x="37258" y="127189"/>
                  </a:lnTo>
                  <a:lnTo>
                    <a:pt x="38071" y="127051"/>
                  </a:lnTo>
                  <a:lnTo>
                    <a:pt x="38306" y="126789"/>
                  </a:lnTo>
                  <a:lnTo>
                    <a:pt x="38284" y="125748"/>
                  </a:lnTo>
                  <a:lnTo>
                    <a:pt x="38820" y="125621"/>
                  </a:lnTo>
                  <a:lnTo>
                    <a:pt x="39223" y="125664"/>
                  </a:lnTo>
                  <a:lnTo>
                    <a:pt x="39448" y="125300"/>
                  </a:lnTo>
                  <a:lnTo>
                    <a:pt x="39186" y="124333"/>
                  </a:lnTo>
                  <a:lnTo>
                    <a:pt x="39063" y="123931"/>
                  </a:lnTo>
                  <a:lnTo>
                    <a:pt x="39209" y="123451"/>
                  </a:lnTo>
                  <a:lnTo>
                    <a:pt x="39770" y="122837"/>
                  </a:lnTo>
                  <a:lnTo>
                    <a:pt x="40474" y="122469"/>
                  </a:lnTo>
                  <a:lnTo>
                    <a:pt x="41032" y="121844"/>
                  </a:lnTo>
                  <a:lnTo>
                    <a:pt x="41801" y="121387"/>
                  </a:lnTo>
                  <a:lnTo>
                    <a:pt x="43128" y="120985"/>
                  </a:lnTo>
                  <a:lnTo>
                    <a:pt x="43377" y="121073"/>
                  </a:lnTo>
                  <a:lnTo>
                    <a:pt x="43501" y="121241"/>
                  </a:lnTo>
                  <a:lnTo>
                    <a:pt x="43490" y="120586"/>
                  </a:lnTo>
                  <a:lnTo>
                    <a:pt x="43666" y="119361"/>
                  </a:lnTo>
                  <a:lnTo>
                    <a:pt x="44472" y="119513"/>
                  </a:lnTo>
                  <a:lnTo>
                    <a:pt x="45012" y="119488"/>
                  </a:lnTo>
                  <a:lnTo>
                    <a:pt x="45402" y="118970"/>
                  </a:lnTo>
                  <a:lnTo>
                    <a:pt x="46028" y="118486"/>
                  </a:lnTo>
                  <a:lnTo>
                    <a:pt x="46354" y="118386"/>
                  </a:lnTo>
                  <a:lnTo>
                    <a:pt x="47216" y="117686"/>
                  </a:lnTo>
                  <a:lnTo>
                    <a:pt x="48053" y="116443"/>
                  </a:lnTo>
                  <a:lnTo>
                    <a:pt x="47937" y="115419"/>
                  </a:lnTo>
                  <a:lnTo>
                    <a:pt x="47297" y="114297"/>
                  </a:lnTo>
                  <a:lnTo>
                    <a:pt x="47477" y="113899"/>
                  </a:lnTo>
                  <a:lnTo>
                    <a:pt x="47709" y="113646"/>
                  </a:lnTo>
                  <a:lnTo>
                    <a:pt x="48838" y="113233"/>
                  </a:lnTo>
                  <a:lnTo>
                    <a:pt x="49063" y="113241"/>
                  </a:lnTo>
                  <a:lnTo>
                    <a:pt x="49678" y="113412"/>
                  </a:lnTo>
                  <a:lnTo>
                    <a:pt x="50259" y="113318"/>
                  </a:lnTo>
                  <a:lnTo>
                    <a:pt x="51091" y="113504"/>
                  </a:lnTo>
                  <a:lnTo>
                    <a:pt x="52302" y="113138"/>
                  </a:lnTo>
                  <a:lnTo>
                    <a:pt x="52475" y="113183"/>
                  </a:lnTo>
                  <a:lnTo>
                    <a:pt x="52850" y="113946"/>
                  </a:lnTo>
                  <a:lnTo>
                    <a:pt x="52749" y="114557"/>
                  </a:lnTo>
                  <a:lnTo>
                    <a:pt x="52858" y="115309"/>
                  </a:lnTo>
                  <a:lnTo>
                    <a:pt x="53511" y="117826"/>
                  </a:lnTo>
                  <a:lnTo>
                    <a:pt x="54482" y="119505"/>
                  </a:lnTo>
                  <a:lnTo>
                    <a:pt x="55759" y="120417"/>
                  </a:lnTo>
                  <a:lnTo>
                    <a:pt x="56902" y="120079"/>
                  </a:lnTo>
                  <a:lnTo>
                    <a:pt x="58277" y="120779"/>
                  </a:lnTo>
                  <a:lnTo>
                    <a:pt x="58514" y="121171"/>
                  </a:lnTo>
                  <a:lnTo>
                    <a:pt x="58525" y="120189"/>
                  </a:lnTo>
                  <a:lnTo>
                    <a:pt x="58554" y="117576"/>
                  </a:lnTo>
                  <a:lnTo>
                    <a:pt x="58449" y="109212"/>
                  </a:lnTo>
                  <a:lnTo>
                    <a:pt x="58439" y="108485"/>
                  </a:lnTo>
                  <a:lnTo>
                    <a:pt x="58402" y="105552"/>
                  </a:lnTo>
                  <a:lnTo>
                    <a:pt x="58712" y="103283"/>
                  </a:lnTo>
                  <a:lnTo>
                    <a:pt x="58655" y="85078"/>
                  </a:lnTo>
                  <a:lnTo>
                    <a:pt x="58592" y="82105"/>
                  </a:lnTo>
                  <a:lnTo>
                    <a:pt x="65445" y="82089"/>
                  </a:lnTo>
                  <a:lnTo>
                    <a:pt x="68096" y="82081"/>
                  </a:lnTo>
                  <a:lnTo>
                    <a:pt x="72685" y="82056"/>
                  </a:lnTo>
                  <a:lnTo>
                    <a:pt x="72638" y="68902"/>
                  </a:lnTo>
                  <a:lnTo>
                    <a:pt x="72563" y="42737"/>
                  </a:lnTo>
                  <a:lnTo>
                    <a:pt x="72534" y="39554"/>
                  </a:lnTo>
                  <a:lnTo>
                    <a:pt x="73645" y="39437"/>
                  </a:lnTo>
                  <a:lnTo>
                    <a:pt x="87485" y="39520"/>
                  </a:lnTo>
                  <a:lnTo>
                    <a:pt x="91363" y="39457"/>
                  </a:lnTo>
                  <a:lnTo>
                    <a:pt x="98979" y="39541"/>
                  </a:lnTo>
                  <a:lnTo>
                    <a:pt x="101476" y="39555"/>
                  </a:lnTo>
                  <a:lnTo>
                    <a:pt x="105836" y="39575"/>
                  </a:lnTo>
                  <a:lnTo>
                    <a:pt x="112700" y="39457"/>
                  </a:lnTo>
                  <a:lnTo>
                    <a:pt x="110776" y="34699"/>
                  </a:lnTo>
                  <a:lnTo>
                    <a:pt x="110666" y="34394"/>
                  </a:lnTo>
                  <a:lnTo>
                    <a:pt x="110813" y="34342"/>
                  </a:lnTo>
                  <a:lnTo>
                    <a:pt x="109582" y="31166"/>
                  </a:lnTo>
                  <a:lnTo>
                    <a:pt x="108173" y="28748"/>
                  </a:lnTo>
                  <a:lnTo>
                    <a:pt x="108196" y="28518"/>
                  </a:lnTo>
                  <a:lnTo>
                    <a:pt x="108294" y="28339"/>
                  </a:lnTo>
                  <a:lnTo>
                    <a:pt x="108464" y="28276"/>
                  </a:lnTo>
                  <a:lnTo>
                    <a:pt x="108547" y="28760"/>
                  </a:lnTo>
                  <a:lnTo>
                    <a:pt x="108787" y="28993"/>
                  </a:lnTo>
                  <a:lnTo>
                    <a:pt x="109132" y="28469"/>
                  </a:lnTo>
                  <a:lnTo>
                    <a:pt x="108959" y="28131"/>
                  </a:lnTo>
                  <a:lnTo>
                    <a:pt x="108487" y="27583"/>
                  </a:lnTo>
                  <a:lnTo>
                    <a:pt x="108487" y="27110"/>
                  </a:lnTo>
                  <a:lnTo>
                    <a:pt x="108650" y="26656"/>
                  </a:lnTo>
                  <a:lnTo>
                    <a:pt x="108631" y="26384"/>
                  </a:lnTo>
                  <a:lnTo>
                    <a:pt x="108128" y="26205"/>
                  </a:lnTo>
                  <a:lnTo>
                    <a:pt x="107936" y="25934"/>
                  </a:lnTo>
                  <a:lnTo>
                    <a:pt x="108932" y="26108"/>
                  </a:lnTo>
                  <a:lnTo>
                    <a:pt x="109484" y="26980"/>
                  </a:lnTo>
                  <a:lnTo>
                    <a:pt x="109843" y="27215"/>
                  </a:lnTo>
                  <a:lnTo>
                    <a:pt x="110130" y="26500"/>
                  </a:lnTo>
                  <a:lnTo>
                    <a:pt x="110202" y="25469"/>
                  </a:lnTo>
                  <a:lnTo>
                    <a:pt x="110361" y="24788"/>
                  </a:lnTo>
                  <a:lnTo>
                    <a:pt x="110531" y="24598"/>
                  </a:lnTo>
                  <a:lnTo>
                    <a:pt x="112220" y="24223"/>
                  </a:lnTo>
                  <a:lnTo>
                    <a:pt x="113359" y="24215"/>
                  </a:lnTo>
                  <a:lnTo>
                    <a:pt x="114035" y="24007"/>
                  </a:lnTo>
                  <a:lnTo>
                    <a:pt x="115283" y="23370"/>
                  </a:lnTo>
                  <a:lnTo>
                    <a:pt x="115879" y="25432"/>
                  </a:lnTo>
                  <a:lnTo>
                    <a:pt x="117399" y="29981"/>
                  </a:lnTo>
                  <a:lnTo>
                    <a:pt x="121015" y="39484"/>
                  </a:lnTo>
                  <a:lnTo>
                    <a:pt x="137927" y="39431"/>
                  </a:lnTo>
                  <a:lnTo>
                    <a:pt x="141251" y="39390"/>
                  </a:lnTo>
                  <a:lnTo>
                    <a:pt x="147115" y="39368"/>
                  </a:lnTo>
                  <a:lnTo>
                    <a:pt x="167115" y="39226"/>
                  </a:lnTo>
                  <a:lnTo>
                    <a:pt x="170631" y="39069"/>
                  </a:lnTo>
                  <a:lnTo>
                    <a:pt x="173015" y="39073"/>
                  </a:lnTo>
                  <a:lnTo>
                    <a:pt x="174997" y="39202"/>
                  </a:lnTo>
                  <a:lnTo>
                    <a:pt x="187457" y="39095"/>
                  </a:lnTo>
                  <a:lnTo>
                    <a:pt x="204090" y="38968"/>
                  </a:lnTo>
                  <a:lnTo>
                    <a:pt x="210557" y="39033"/>
                  </a:lnTo>
                  <a:lnTo>
                    <a:pt x="210932" y="39139"/>
                  </a:lnTo>
                  <a:lnTo>
                    <a:pt x="225473" y="39171"/>
                  </a:lnTo>
                  <a:lnTo>
                    <a:pt x="225679" y="29905"/>
                  </a:lnTo>
                  <a:lnTo>
                    <a:pt x="232512" y="29906"/>
                  </a:lnTo>
                  <a:lnTo>
                    <a:pt x="232556" y="22405"/>
                  </a:lnTo>
                  <a:lnTo>
                    <a:pt x="232552" y="18059"/>
                  </a:lnTo>
                  <a:lnTo>
                    <a:pt x="242033" y="18042"/>
                  </a:lnTo>
                  <a:lnTo>
                    <a:pt x="242766" y="17491"/>
                  </a:lnTo>
                  <a:lnTo>
                    <a:pt x="244504" y="17472"/>
                  </a:lnTo>
                  <a:lnTo>
                    <a:pt x="244532" y="20383"/>
                  </a:lnTo>
                  <a:lnTo>
                    <a:pt x="247033" y="20817"/>
                  </a:lnTo>
                  <a:lnTo>
                    <a:pt x="249292" y="20854"/>
                  </a:lnTo>
                  <a:lnTo>
                    <a:pt x="249289" y="23358"/>
                  </a:lnTo>
                  <a:lnTo>
                    <a:pt x="249191" y="26370"/>
                  </a:lnTo>
                  <a:lnTo>
                    <a:pt x="249271" y="27985"/>
                  </a:lnTo>
                  <a:lnTo>
                    <a:pt x="249260" y="30644"/>
                  </a:lnTo>
                  <a:lnTo>
                    <a:pt x="249068" y="33208"/>
                  </a:lnTo>
                  <a:lnTo>
                    <a:pt x="249023" y="39905"/>
                  </a:lnTo>
                  <a:lnTo>
                    <a:pt x="258571" y="40068"/>
                  </a:lnTo>
                  <a:lnTo>
                    <a:pt x="258570" y="38888"/>
                  </a:lnTo>
                  <a:lnTo>
                    <a:pt x="261043" y="38858"/>
                  </a:lnTo>
                  <a:lnTo>
                    <a:pt x="261080" y="27101"/>
                  </a:lnTo>
                  <a:lnTo>
                    <a:pt x="277672" y="27119"/>
                  </a:lnTo>
                  <a:lnTo>
                    <a:pt x="277697" y="23148"/>
                  </a:lnTo>
                  <a:lnTo>
                    <a:pt x="277927" y="22716"/>
                  </a:lnTo>
                  <a:lnTo>
                    <a:pt x="278063" y="22153"/>
                  </a:lnTo>
                  <a:lnTo>
                    <a:pt x="278021" y="21826"/>
                  </a:lnTo>
                  <a:lnTo>
                    <a:pt x="277749" y="21230"/>
                  </a:lnTo>
                  <a:lnTo>
                    <a:pt x="277755" y="20028"/>
                  </a:lnTo>
                  <a:lnTo>
                    <a:pt x="289535" y="19838"/>
                  </a:lnTo>
                  <a:lnTo>
                    <a:pt x="289622" y="11899"/>
                  </a:lnTo>
                  <a:lnTo>
                    <a:pt x="288284" y="11805"/>
                  </a:lnTo>
                  <a:lnTo>
                    <a:pt x="288293" y="7800"/>
                  </a:lnTo>
                  <a:lnTo>
                    <a:pt x="286894" y="7528"/>
                  </a:lnTo>
                  <a:lnTo>
                    <a:pt x="285919" y="7118"/>
                  </a:lnTo>
                  <a:lnTo>
                    <a:pt x="285927" y="4769"/>
                  </a:lnTo>
                  <a:lnTo>
                    <a:pt x="287589" y="4773"/>
                  </a:lnTo>
                  <a:lnTo>
                    <a:pt x="288317" y="4770"/>
                  </a:lnTo>
                  <a:lnTo>
                    <a:pt x="288342" y="30"/>
                  </a:lnTo>
                  <a:lnTo>
                    <a:pt x="302706" y="0"/>
                  </a:lnTo>
                  <a:lnTo>
                    <a:pt x="302658" y="11810"/>
                  </a:lnTo>
                  <a:lnTo>
                    <a:pt x="301582" y="11822"/>
                  </a:lnTo>
                  <a:lnTo>
                    <a:pt x="301522" y="24457"/>
                  </a:lnTo>
                  <a:lnTo>
                    <a:pt x="315864" y="24014"/>
                  </a:lnTo>
                  <a:lnTo>
                    <a:pt x="320580" y="24042"/>
                  </a:lnTo>
                  <a:lnTo>
                    <a:pt x="332528" y="24015"/>
                  </a:lnTo>
                  <a:lnTo>
                    <a:pt x="371433" y="24315"/>
                  </a:lnTo>
                  <a:lnTo>
                    <a:pt x="372204" y="24315"/>
                  </a:lnTo>
                  <a:lnTo>
                    <a:pt x="373049" y="24370"/>
                  </a:lnTo>
                  <a:lnTo>
                    <a:pt x="377424" y="24302"/>
                  </a:lnTo>
                  <a:lnTo>
                    <a:pt x="382555" y="24295"/>
                  </a:lnTo>
                  <a:lnTo>
                    <a:pt x="394058" y="24071"/>
                  </a:lnTo>
                  <a:lnTo>
                    <a:pt x="410987" y="2400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49" name="pg1130">
              <a:extLst>
                <a:ext uri="{FF2B5EF4-FFF2-40B4-BE49-F238E27FC236}">
                  <a16:creationId xmlns:a16="http://schemas.microsoft.com/office/drawing/2014/main" id="{8CEB374B-3247-A24F-A13F-359D8B919F76}"/>
                </a:ext>
              </a:extLst>
            </p:cNvPr>
            <p:cNvSpPr/>
            <p:nvPr/>
          </p:nvSpPr>
          <p:spPr>
            <a:xfrm>
              <a:off x="3016597" y="3232816"/>
              <a:ext cx="352820" cy="238336"/>
            </a:xfrm>
            <a:custGeom>
              <a:avLst/>
              <a:gdLst/>
              <a:ahLst/>
              <a:cxnLst/>
              <a:rect l="0" t="0" r="0" b="0"/>
              <a:pathLst>
                <a:path w="352820" h="238336">
                  <a:moveTo>
                    <a:pt x="48236" y="128096"/>
                  </a:moveTo>
                  <a:lnTo>
                    <a:pt x="48467" y="128125"/>
                  </a:lnTo>
                  <a:lnTo>
                    <a:pt x="48858" y="127064"/>
                  </a:lnTo>
                  <a:lnTo>
                    <a:pt x="49331" y="126335"/>
                  </a:lnTo>
                  <a:lnTo>
                    <a:pt x="50337" y="125147"/>
                  </a:lnTo>
                  <a:lnTo>
                    <a:pt x="50441" y="124857"/>
                  </a:lnTo>
                  <a:lnTo>
                    <a:pt x="52622" y="124205"/>
                  </a:lnTo>
                  <a:lnTo>
                    <a:pt x="53532" y="124052"/>
                  </a:lnTo>
                  <a:lnTo>
                    <a:pt x="54576" y="124074"/>
                  </a:lnTo>
                  <a:lnTo>
                    <a:pt x="55936" y="123833"/>
                  </a:lnTo>
                  <a:lnTo>
                    <a:pt x="56481" y="123624"/>
                  </a:lnTo>
                  <a:lnTo>
                    <a:pt x="57958" y="122385"/>
                  </a:lnTo>
                  <a:lnTo>
                    <a:pt x="57947" y="122065"/>
                  </a:lnTo>
                  <a:lnTo>
                    <a:pt x="58167" y="121633"/>
                  </a:lnTo>
                  <a:lnTo>
                    <a:pt x="58876" y="120707"/>
                  </a:lnTo>
                  <a:lnTo>
                    <a:pt x="59137" y="120607"/>
                  </a:lnTo>
                  <a:lnTo>
                    <a:pt x="59372" y="120707"/>
                  </a:lnTo>
                  <a:lnTo>
                    <a:pt x="59689" y="120581"/>
                  </a:lnTo>
                  <a:lnTo>
                    <a:pt x="63028" y="118270"/>
                  </a:lnTo>
                  <a:lnTo>
                    <a:pt x="64117" y="117671"/>
                  </a:lnTo>
                  <a:lnTo>
                    <a:pt x="65090" y="116710"/>
                  </a:lnTo>
                  <a:lnTo>
                    <a:pt x="65992" y="116292"/>
                  </a:lnTo>
                  <a:lnTo>
                    <a:pt x="66645" y="115797"/>
                  </a:lnTo>
                  <a:lnTo>
                    <a:pt x="67817" y="116694"/>
                  </a:lnTo>
                  <a:lnTo>
                    <a:pt x="68194" y="117163"/>
                  </a:lnTo>
                  <a:lnTo>
                    <a:pt x="69623" y="118182"/>
                  </a:lnTo>
                  <a:lnTo>
                    <a:pt x="72644" y="119489"/>
                  </a:lnTo>
                  <a:lnTo>
                    <a:pt x="73092" y="119753"/>
                  </a:lnTo>
                  <a:lnTo>
                    <a:pt x="73621" y="120275"/>
                  </a:lnTo>
                  <a:lnTo>
                    <a:pt x="74199" y="120438"/>
                  </a:lnTo>
                  <a:lnTo>
                    <a:pt x="75146" y="120409"/>
                  </a:lnTo>
                  <a:lnTo>
                    <a:pt x="76646" y="119695"/>
                  </a:lnTo>
                  <a:lnTo>
                    <a:pt x="76941" y="119334"/>
                  </a:lnTo>
                  <a:lnTo>
                    <a:pt x="77508" y="119085"/>
                  </a:lnTo>
                  <a:lnTo>
                    <a:pt x="77944" y="119104"/>
                  </a:lnTo>
                  <a:lnTo>
                    <a:pt x="78675" y="118918"/>
                  </a:lnTo>
                  <a:lnTo>
                    <a:pt x="81088" y="118135"/>
                  </a:lnTo>
                  <a:lnTo>
                    <a:pt x="83028" y="117092"/>
                  </a:lnTo>
                  <a:lnTo>
                    <a:pt x="82990" y="116850"/>
                  </a:lnTo>
                  <a:lnTo>
                    <a:pt x="82621" y="116887"/>
                  </a:lnTo>
                  <a:lnTo>
                    <a:pt x="82468" y="116731"/>
                  </a:lnTo>
                  <a:lnTo>
                    <a:pt x="82602" y="116564"/>
                  </a:lnTo>
                  <a:lnTo>
                    <a:pt x="85483" y="115109"/>
                  </a:lnTo>
                  <a:lnTo>
                    <a:pt x="85655" y="114901"/>
                  </a:lnTo>
                  <a:lnTo>
                    <a:pt x="85722" y="114689"/>
                  </a:lnTo>
                  <a:lnTo>
                    <a:pt x="85662" y="113945"/>
                  </a:lnTo>
                  <a:lnTo>
                    <a:pt x="86547" y="112928"/>
                  </a:lnTo>
                  <a:lnTo>
                    <a:pt x="87554" y="110729"/>
                  </a:lnTo>
                  <a:lnTo>
                    <a:pt x="87860" y="110390"/>
                  </a:lnTo>
                  <a:lnTo>
                    <a:pt x="87965" y="110014"/>
                  </a:lnTo>
                  <a:lnTo>
                    <a:pt x="87902" y="109705"/>
                  </a:lnTo>
                  <a:lnTo>
                    <a:pt x="87442" y="109277"/>
                  </a:lnTo>
                  <a:lnTo>
                    <a:pt x="87719" y="108782"/>
                  </a:lnTo>
                  <a:lnTo>
                    <a:pt x="89739" y="108213"/>
                  </a:lnTo>
                  <a:lnTo>
                    <a:pt x="91097" y="108969"/>
                  </a:lnTo>
                  <a:lnTo>
                    <a:pt x="91627" y="109453"/>
                  </a:lnTo>
                  <a:lnTo>
                    <a:pt x="92101" y="109535"/>
                  </a:lnTo>
                  <a:lnTo>
                    <a:pt x="92408" y="109412"/>
                  </a:lnTo>
                  <a:lnTo>
                    <a:pt x="92676" y="109470"/>
                  </a:lnTo>
                  <a:lnTo>
                    <a:pt x="92882" y="102298"/>
                  </a:lnTo>
                  <a:lnTo>
                    <a:pt x="92720" y="96262"/>
                  </a:lnTo>
                  <a:lnTo>
                    <a:pt x="92777" y="94777"/>
                  </a:lnTo>
                  <a:lnTo>
                    <a:pt x="92774" y="84391"/>
                  </a:lnTo>
                  <a:lnTo>
                    <a:pt x="93190" y="84556"/>
                  </a:lnTo>
                  <a:lnTo>
                    <a:pt x="93356" y="84590"/>
                  </a:lnTo>
                  <a:lnTo>
                    <a:pt x="93883" y="84556"/>
                  </a:lnTo>
                  <a:lnTo>
                    <a:pt x="94874" y="84063"/>
                  </a:lnTo>
                  <a:lnTo>
                    <a:pt x="96337" y="83660"/>
                  </a:lnTo>
                  <a:lnTo>
                    <a:pt x="96629" y="83453"/>
                  </a:lnTo>
                  <a:lnTo>
                    <a:pt x="96927" y="83043"/>
                  </a:lnTo>
                  <a:lnTo>
                    <a:pt x="97215" y="81957"/>
                  </a:lnTo>
                  <a:lnTo>
                    <a:pt x="97378" y="81732"/>
                  </a:lnTo>
                  <a:lnTo>
                    <a:pt x="97528" y="82105"/>
                  </a:lnTo>
                  <a:lnTo>
                    <a:pt x="97709" y="82269"/>
                  </a:lnTo>
                  <a:lnTo>
                    <a:pt x="98417" y="82690"/>
                  </a:lnTo>
                  <a:lnTo>
                    <a:pt x="98736" y="82712"/>
                  </a:lnTo>
                  <a:lnTo>
                    <a:pt x="99226" y="82511"/>
                  </a:lnTo>
                  <a:lnTo>
                    <a:pt x="99441" y="82140"/>
                  </a:lnTo>
                  <a:lnTo>
                    <a:pt x="99589" y="82031"/>
                  </a:lnTo>
                  <a:lnTo>
                    <a:pt x="100288" y="81878"/>
                  </a:lnTo>
                  <a:lnTo>
                    <a:pt x="100871" y="81939"/>
                  </a:lnTo>
                  <a:lnTo>
                    <a:pt x="101129" y="81841"/>
                  </a:lnTo>
                  <a:lnTo>
                    <a:pt x="101344" y="81705"/>
                  </a:lnTo>
                  <a:lnTo>
                    <a:pt x="101763" y="81050"/>
                  </a:lnTo>
                  <a:lnTo>
                    <a:pt x="101890" y="80739"/>
                  </a:lnTo>
                  <a:lnTo>
                    <a:pt x="102192" y="80991"/>
                  </a:lnTo>
                  <a:lnTo>
                    <a:pt x="102715" y="80992"/>
                  </a:lnTo>
                  <a:lnTo>
                    <a:pt x="102928" y="81314"/>
                  </a:lnTo>
                  <a:lnTo>
                    <a:pt x="102977" y="81658"/>
                  </a:lnTo>
                  <a:lnTo>
                    <a:pt x="103366" y="82210"/>
                  </a:lnTo>
                  <a:lnTo>
                    <a:pt x="103514" y="82227"/>
                  </a:lnTo>
                  <a:lnTo>
                    <a:pt x="103823" y="82069"/>
                  </a:lnTo>
                  <a:lnTo>
                    <a:pt x="104042" y="82096"/>
                  </a:lnTo>
                  <a:lnTo>
                    <a:pt x="105030" y="82770"/>
                  </a:lnTo>
                  <a:lnTo>
                    <a:pt x="105525" y="82770"/>
                  </a:lnTo>
                  <a:lnTo>
                    <a:pt x="106367" y="82564"/>
                  </a:lnTo>
                  <a:lnTo>
                    <a:pt x="106582" y="82406"/>
                  </a:lnTo>
                  <a:lnTo>
                    <a:pt x="106626" y="82210"/>
                  </a:lnTo>
                  <a:lnTo>
                    <a:pt x="106792" y="82013"/>
                  </a:lnTo>
                  <a:lnTo>
                    <a:pt x="107364" y="81845"/>
                  </a:lnTo>
                  <a:lnTo>
                    <a:pt x="107699" y="81960"/>
                  </a:lnTo>
                  <a:lnTo>
                    <a:pt x="108395" y="82737"/>
                  </a:lnTo>
                  <a:lnTo>
                    <a:pt x="109504" y="83143"/>
                  </a:lnTo>
                  <a:lnTo>
                    <a:pt x="109675" y="83018"/>
                  </a:lnTo>
                  <a:lnTo>
                    <a:pt x="109791" y="82707"/>
                  </a:lnTo>
                  <a:lnTo>
                    <a:pt x="109855" y="81566"/>
                  </a:lnTo>
                  <a:lnTo>
                    <a:pt x="110059" y="81452"/>
                  </a:lnTo>
                  <a:lnTo>
                    <a:pt x="110366" y="81605"/>
                  </a:lnTo>
                  <a:lnTo>
                    <a:pt x="110588" y="81595"/>
                  </a:lnTo>
                  <a:lnTo>
                    <a:pt x="110753" y="81435"/>
                  </a:lnTo>
                  <a:lnTo>
                    <a:pt x="111072" y="80887"/>
                  </a:lnTo>
                  <a:lnTo>
                    <a:pt x="111986" y="80783"/>
                  </a:lnTo>
                  <a:lnTo>
                    <a:pt x="112178" y="80613"/>
                  </a:lnTo>
                  <a:lnTo>
                    <a:pt x="112498" y="79480"/>
                  </a:lnTo>
                  <a:lnTo>
                    <a:pt x="113525" y="79472"/>
                  </a:lnTo>
                  <a:lnTo>
                    <a:pt x="114812" y="78504"/>
                  </a:lnTo>
                  <a:lnTo>
                    <a:pt x="115326" y="78914"/>
                  </a:lnTo>
                  <a:lnTo>
                    <a:pt x="115670" y="79657"/>
                  </a:lnTo>
                  <a:lnTo>
                    <a:pt x="116445" y="80135"/>
                  </a:lnTo>
                  <a:lnTo>
                    <a:pt x="116746" y="80494"/>
                  </a:lnTo>
                  <a:lnTo>
                    <a:pt x="116823" y="80649"/>
                  </a:lnTo>
                  <a:lnTo>
                    <a:pt x="116834" y="81366"/>
                  </a:lnTo>
                  <a:lnTo>
                    <a:pt x="117617" y="81926"/>
                  </a:lnTo>
                  <a:lnTo>
                    <a:pt x="117857" y="81971"/>
                  </a:lnTo>
                  <a:lnTo>
                    <a:pt x="118238" y="81885"/>
                  </a:lnTo>
                  <a:lnTo>
                    <a:pt x="118777" y="81496"/>
                  </a:lnTo>
                  <a:lnTo>
                    <a:pt x="119029" y="81148"/>
                  </a:lnTo>
                  <a:lnTo>
                    <a:pt x="119049" y="80892"/>
                  </a:lnTo>
                  <a:lnTo>
                    <a:pt x="119711" y="80414"/>
                  </a:lnTo>
                  <a:lnTo>
                    <a:pt x="120929" y="79904"/>
                  </a:lnTo>
                  <a:lnTo>
                    <a:pt x="122114" y="79897"/>
                  </a:lnTo>
                  <a:lnTo>
                    <a:pt x="122491" y="80291"/>
                  </a:lnTo>
                  <a:lnTo>
                    <a:pt x="122940" y="80316"/>
                  </a:lnTo>
                  <a:lnTo>
                    <a:pt x="123894" y="79667"/>
                  </a:lnTo>
                  <a:lnTo>
                    <a:pt x="124318" y="79795"/>
                  </a:lnTo>
                  <a:lnTo>
                    <a:pt x="124960" y="80646"/>
                  </a:lnTo>
                  <a:lnTo>
                    <a:pt x="125847" y="80701"/>
                  </a:lnTo>
                  <a:lnTo>
                    <a:pt x="126026" y="80586"/>
                  </a:lnTo>
                  <a:lnTo>
                    <a:pt x="126418" y="81195"/>
                  </a:lnTo>
                  <a:lnTo>
                    <a:pt x="126314" y="81536"/>
                  </a:lnTo>
                  <a:lnTo>
                    <a:pt x="126219" y="82600"/>
                  </a:lnTo>
                  <a:lnTo>
                    <a:pt x="126574" y="82808"/>
                  </a:lnTo>
                  <a:lnTo>
                    <a:pt x="126934" y="83767"/>
                  </a:lnTo>
                  <a:lnTo>
                    <a:pt x="127316" y="83896"/>
                  </a:lnTo>
                  <a:lnTo>
                    <a:pt x="127981" y="83317"/>
                  </a:lnTo>
                  <a:lnTo>
                    <a:pt x="129075" y="82627"/>
                  </a:lnTo>
                  <a:lnTo>
                    <a:pt x="129306" y="82120"/>
                  </a:lnTo>
                  <a:lnTo>
                    <a:pt x="129745" y="81615"/>
                  </a:lnTo>
                  <a:lnTo>
                    <a:pt x="130180" y="81472"/>
                  </a:lnTo>
                  <a:lnTo>
                    <a:pt x="130570" y="81416"/>
                  </a:lnTo>
                  <a:lnTo>
                    <a:pt x="130645" y="81598"/>
                  </a:lnTo>
                  <a:lnTo>
                    <a:pt x="131856" y="81726"/>
                  </a:lnTo>
                  <a:lnTo>
                    <a:pt x="134315" y="81622"/>
                  </a:lnTo>
                  <a:lnTo>
                    <a:pt x="135247" y="80257"/>
                  </a:lnTo>
                  <a:lnTo>
                    <a:pt x="135195" y="79593"/>
                  </a:lnTo>
                  <a:lnTo>
                    <a:pt x="135215" y="79342"/>
                  </a:lnTo>
                  <a:lnTo>
                    <a:pt x="135305" y="79151"/>
                  </a:lnTo>
                  <a:lnTo>
                    <a:pt x="136015" y="78962"/>
                  </a:lnTo>
                  <a:lnTo>
                    <a:pt x="136149" y="78799"/>
                  </a:lnTo>
                  <a:lnTo>
                    <a:pt x="135928" y="78451"/>
                  </a:lnTo>
                  <a:lnTo>
                    <a:pt x="136124" y="77242"/>
                  </a:lnTo>
                  <a:lnTo>
                    <a:pt x="136340" y="76571"/>
                  </a:lnTo>
                  <a:lnTo>
                    <a:pt x="137241" y="75622"/>
                  </a:lnTo>
                  <a:lnTo>
                    <a:pt x="139051" y="74445"/>
                  </a:lnTo>
                  <a:lnTo>
                    <a:pt x="139140" y="74266"/>
                  </a:lnTo>
                  <a:lnTo>
                    <a:pt x="138967" y="74121"/>
                  </a:lnTo>
                  <a:lnTo>
                    <a:pt x="137871" y="73653"/>
                  </a:lnTo>
                  <a:lnTo>
                    <a:pt x="136428" y="72779"/>
                  </a:lnTo>
                  <a:lnTo>
                    <a:pt x="135210" y="71725"/>
                  </a:lnTo>
                  <a:lnTo>
                    <a:pt x="135276" y="71550"/>
                  </a:lnTo>
                  <a:lnTo>
                    <a:pt x="135718" y="71150"/>
                  </a:lnTo>
                  <a:lnTo>
                    <a:pt x="135804" y="70879"/>
                  </a:lnTo>
                  <a:lnTo>
                    <a:pt x="135796" y="70517"/>
                  </a:lnTo>
                  <a:lnTo>
                    <a:pt x="135674" y="70154"/>
                  </a:lnTo>
                  <a:lnTo>
                    <a:pt x="135689" y="69563"/>
                  </a:lnTo>
                  <a:lnTo>
                    <a:pt x="135962" y="69072"/>
                  </a:lnTo>
                  <a:lnTo>
                    <a:pt x="136492" y="68541"/>
                  </a:lnTo>
                  <a:lnTo>
                    <a:pt x="136604" y="68295"/>
                  </a:lnTo>
                  <a:lnTo>
                    <a:pt x="136590" y="67740"/>
                  </a:lnTo>
                  <a:lnTo>
                    <a:pt x="136716" y="67467"/>
                  </a:lnTo>
                  <a:lnTo>
                    <a:pt x="137219" y="66905"/>
                  </a:lnTo>
                  <a:lnTo>
                    <a:pt x="137475" y="66771"/>
                  </a:lnTo>
                  <a:lnTo>
                    <a:pt x="138130" y="66202"/>
                  </a:lnTo>
                  <a:lnTo>
                    <a:pt x="138225" y="65710"/>
                  </a:lnTo>
                  <a:lnTo>
                    <a:pt x="138933" y="65127"/>
                  </a:lnTo>
                  <a:lnTo>
                    <a:pt x="139160" y="64767"/>
                  </a:lnTo>
                  <a:lnTo>
                    <a:pt x="139340" y="63999"/>
                  </a:lnTo>
                  <a:lnTo>
                    <a:pt x="139519" y="63738"/>
                  </a:lnTo>
                  <a:lnTo>
                    <a:pt x="140595" y="62897"/>
                  </a:lnTo>
                  <a:lnTo>
                    <a:pt x="140876" y="62499"/>
                  </a:lnTo>
                  <a:lnTo>
                    <a:pt x="140931" y="62204"/>
                  </a:lnTo>
                  <a:lnTo>
                    <a:pt x="140787" y="61620"/>
                  </a:lnTo>
                  <a:lnTo>
                    <a:pt x="140866" y="61402"/>
                  </a:lnTo>
                  <a:lnTo>
                    <a:pt x="141788" y="60473"/>
                  </a:lnTo>
                  <a:lnTo>
                    <a:pt x="142070" y="60456"/>
                  </a:lnTo>
                  <a:lnTo>
                    <a:pt x="142422" y="60574"/>
                  </a:lnTo>
                  <a:lnTo>
                    <a:pt x="142689" y="60448"/>
                  </a:lnTo>
                  <a:lnTo>
                    <a:pt x="143095" y="60112"/>
                  </a:lnTo>
                  <a:lnTo>
                    <a:pt x="143454" y="59412"/>
                  </a:lnTo>
                  <a:lnTo>
                    <a:pt x="143645" y="59294"/>
                  </a:lnTo>
                  <a:lnTo>
                    <a:pt x="143868" y="59274"/>
                  </a:lnTo>
                  <a:lnTo>
                    <a:pt x="144346" y="59609"/>
                  </a:lnTo>
                  <a:lnTo>
                    <a:pt x="144795" y="59667"/>
                  </a:lnTo>
                  <a:lnTo>
                    <a:pt x="145799" y="59769"/>
                  </a:lnTo>
                  <a:lnTo>
                    <a:pt x="146289" y="59705"/>
                  </a:lnTo>
                  <a:lnTo>
                    <a:pt x="146715" y="59543"/>
                  </a:lnTo>
                  <a:lnTo>
                    <a:pt x="147042" y="59641"/>
                  </a:lnTo>
                  <a:lnTo>
                    <a:pt x="148209" y="60467"/>
                  </a:lnTo>
                  <a:lnTo>
                    <a:pt x="148629" y="60900"/>
                  </a:lnTo>
                  <a:lnTo>
                    <a:pt x="148852" y="61252"/>
                  </a:lnTo>
                  <a:lnTo>
                    <a:pt x="149140" y="61369"/>
                  </a:lnTo>
                  <a:lnTo>
                    <a:pt x="149728" y="61407"/>
                  </a:lnTo>
                  <a:lnTo>
                    <a:pt x="150717" y="61255"/>
                  </a:lnTo>
                  <a:lnTo>
                    <a:pt x="151514" y="61033"/>
                  </a:lnTo>
                  <a:lnTo>
                    <a:pt x="151667" y="60737"/>
                  </a:lnTo>
                  <a:lnTo>
                    <a:pt x="151814" y="60651"/>
                  </a:lnTo>
                  <a:lnTo>
                    <a:pt x="153093" y="60347"/>
                  </a:lnTo>
                  <a:lnTo>
                    <a:pt x="153210" y="60196"/>
                  </a:lnTo>
                  <a:lnTo>
                    <a:pt x="153188" y="59265"/>
                  </a:lnTo>
                  <a:lnTo>
                    <a:pt x="154293" y="58619"/>
                  </a:lnTo>
                  <a:lnTo>
                    <a:pt x="158575" y="53166"/>
                  </a:lnTo>
                  <a:lnTo>
                    <a:pt x="158953" y="53323"/>
                  </a:lnTo>
                  <a:lnTo>
                    <a:pt x="160445" y="53063"/>
                  </a:lnTo>
                  <a:lnTo>
                    <a:pt x="161027" y="52606"/>
                  </a:lnTo>
                  <a:lnTo>
                    <a:pt x="161143" y="52443"/>
                  </a:lnTo>
                  <a:lnTo>
                    <a:pt x="161309" y="51792"/>
                  </a:lnTo>
                  <a:lnTo>
                    <a:pt x="161330" y="51302"/>
                  </a:lnTo>
                  <a:lnTo>
                    <a:pt x="161481" y="51075"/>
                  </a:lnTo>
                  <a:lnTo>
                    <a:pt x="162166" y="50709"/>
                  </a:lnTo>
                  <a:lnTo>
                    <a:pt x="162338" y="49765"/>
                  </a:lnTo>
                  <a:lnTo>
                    <a:pt x="162854" y="48973"/>
                  </a:lnTo>
                  <a:lnTo>
                    <a:pt x="162607" y="48551"/>
                  </a:lnTo>
                  <a:lnTo>
                    <a:pt x="162416" y="48145"/>
                  </a:lnTo>
                  <a:lnTo>
                    <a:pt x="162260" y="46620"/>
                  </a:lnTo>
                  <a:lnTo>
                    <a:pt x="162810" y="45718"/>
                  </a:lnTo>
                  <a:lnTo>
                    <a:pt x="162893" y="44791"/>
                  </a:lnTo>
                  <a:lnTo>
                    <a:pt x="162669" y="44210"/>
                  </a:lnTo>
                  <a:lnTo>
                    <a:pt x="162639" y="43993"/>
                  </a:lnTo>
                  <a:lnTo>
                    <a:pt x="162722" y="43673"/>
                  </a:lnTo>
                  <a:lnTo>
                    <a:pt x="163798" y="43530"/>
                  </a:lnTo>
                  <a:lnTo>
                    <a:pt x="164247" y="43161"/>
                  </a:lnTo>
                  <a:lnTo>
                    <a:pt x="164597" y="42326"/>
                  </a:lnTo>
                  <a:lnTo>
                    <a:pt x="164918" y="41333"/>
                  </a:lnTo>
                  <a:lnTo>
                    <a:pt x="165543" y="40403"/>
                  </a:lnTo>
                  <a:lnTo>
                    <a:pt x="165597" y="39934"/>
                  </a:lnTo>
                  <a:lnTo>
                    <a:pt x="165975" y="39584"/>
                  </a:lnTo>
                  <a:lnTo>
                    <a:pt x="166937" y="38429"/>
                  </a:lnTo>
                  <a:lnTo>
                    <a:pt x="167486" y="38141"/>
                  </a:lnTo>
                  <a:lnTo>
                    <a:pt x="168329" y="37160"/>
                  </a:lnTo>
                  <a:lnTo>
                    <a:pt x="167827" y="36872"/>
                  </a:lnTo>
                  <a:lnTo>
                    <a:pt x="167656" y="36602"/>
                  </a:lnTo>
                  <a:lnTo>
                    <a:pt x="167541" y="36151"/>
                  </a:lnTo>
                  <a:lnTo>
                    <a:pt x="167592" y="35660"/>
                  </a:lnTo>
                  <a:lnTo>
                    <a:pt x="168019" y="35021"/>
                  </a:lnTo>
                  <a:lnTo>
                    <a:pt x="168164" y="34674"/>
                  </a:lnTo>
                  <a:lnTo>
                    <a:pt x="168123" y="34392"/>
                  </a:lnTo>
                  <a:lnTo>
                    <a:pt x="167726" y="34127"/>
                  </a:lnTo>
                  <a:lnTo>
                    <a:pt x="167691" y="33780"/>
                  </a:lnTo>
                  <a:lnTo>
                    <a:pt x="167796" y="33466"/>
                  </a:lnTo>
                  <a:lnTo>
                    <a:pt x="168149" y="33185"/>
                  </a:lnTo>
                  <a:lnTo>
                    <a:pt x="168911" y="33279"/>
                  </a:lnTo>
                  <a:lnTo>
                    <a:pt x="169677" y="32804"/>
                  </a:lnTo>
                  <a:lnTo>
                    <a:pt x="170883" y="31625"/>
                  </a:lnTo>
                  <a:lnTo>
                    <a:pt x="171358" y="30759"/>
                  </a:lnTo>
                  <a:lnTo>
                    <a:pt x="171405" y="30379"/>
                  </a:lnTo>
                  <a:lnTo>
                    <a:pt x="171791" y="29287"/>
                  </a:lnTo>
                  <a:lnTo>
                    <a:pt x="172815" y="28116"/>
                  </a:lnTo>
                  <a:lnTo>
                    <a:pt x="172848" y="27148"/>
                  </a:lnTo>
                  <a:lnTo>
                    <a:pt x="173030" y="26500"/>
                  </a:lnTo>
                  <a:lnTo>
                    <a:pt x="173565" y="25714"/>
                  </a:lnTo>
                  <a:lnTo>
                    <a:pt x="173899" y="25028"/>
                  </a:lnTo>
                  <a:lnTo>
                    <a:pt x="174180" y="24188"/>
                  </a:lnTo>
                  <a:lnTo>
                    <a:pt x="174757" y="23224"/>
                  </a:lnTo>
                  <a:lnTo>
                    <a:pt x="175099" y="23151"/>
                  </a:lnTo>
                  <a:lnTo>
                    <a:pt x="175327" y="23292"/>
                  </a:lnTo>
                  <a:lnTo>
                    <a:pt x="175529" y="23274"/>
                  </a:lnTo>
                  <a:lnTo>
                    <a:pt x="176434" y="22967"/>
                  </a:lnTo>
                  <a:lnTo>
                    <a:pt x="176899" y="22886"/>
                  </a:lnTo>
                  <a:lnTo>
                    <a:pt x="177242" y="23016"/>
                  </a:lnTo>
                  <a:lnTo>
                    <a:pt x="177374" y="22979"/>
                  </a:lnTo>
                  <a:lnTo>
                    <a:pt x="177990" y="22505"/>
                  </a:lnTo>
                  <a:lnTo>
                    <a:pt x="178785" y="22052"/>
                  </a:lnTo>
                  <a:lnTo>
                    <a:pt x="178815" y="22814"/>
                  </a:lnTo>
                  <a:lnTo>
                    <a:pt x="178955" y="23531"/>
                  </a:lnTo>
                  <a:lnTo>
                    <a:pt x="179704" y="23332"/>
                  </a:lnTo>
                  <a:lnTo>
                    <a:pt x="180035" y="23521"/>
                  </a:lnTo>
                  <a:lnTo>
                    <a:pt x="180237" y="23740"/>
                  </a:lnTo>
                  <a:lnTo>
                    <a:pt x="180610" y="25168"/>
                  </a:lnTo>
                  <a:lnTo>
                    <a:pt x="180943" y="25769"/>
                  </a:lnTo>
                  <a:lnTo>
                    <a:pt x="181135" y="25843"/>
                  </a:lnTo>
                  <a:lnTo>
                    <a:pt x="181880" y="26606"/>
                  </a:lnTo>
                  <a:lnTo>
                    <a:pt x="182360" y="27209"/>
                  </a:lnTo>
                  <a:lnTo>
                    <a:pt x="182970" y="27495"/>
                  </a:lnTo>
                  <a:lnTo>
                    <a:pt x="183481" y="28412"/>
                  </a:lnTo>
                  <a:lnTo>
                    <a:pt x="184367" y="28688"/>
                  </a:lnTo>
                  <a:lnTo>
                    <a:pt x="185857" y="28828"/>
                  </a:lnTo>
                  <a:lnTo>
                    <a:pt x="186749" y="28522"/>
                  </a:lnTo>
                  <a:lnTo>
                    <a:pt x="187136" y="28009"/>
                  </a:lnTo>
                  <a:lnTo>
                    <a:pt x="187536" y="27972"/>
                  </a:lnTo>
                  <a:lnTo>
                    <a:pt x="189048" y="28150"/>
                  </a:lnTo>
                  <a:lnTo>
                    <a:pt x="189463" y="28306"/>
                  </a:lnTo>
                  <a:lnTo>
                    <a:pt x="189855" y="28079"/>
                  </a:lnTo>
                  <a:lnTo>
                    <a:pt x="190360" y="27602"/>
                  </a:lnTo>
                  <a:lnTo>
                    <a:pt x="190429" y="27317"/>
                  </a:lnTo>
                  <a:lnTo>
                    <a:pt x="190712" y="26751"/>
                  </a:lnTo>
                  <a:lnTo>
                    <a:pt x="190922" y="26637"/>
                  </a:lnTo>
                  <a:lnTo>
                    <a:pt x="193537" y="27159"/>
                  </a:lnTo>
                  <a:lnTo>
                    <a:pt x="193966" y="27173"/>
                  </a:lnTo>
                  <a:lnTo>
                    <a:pt x="194240" y="27000"/>
                  </a:lnTo>
                  <a:lnTo>
                    <a:pt x="194591" y="26981"/>
                  </a:lnTo>
                  <a:lnTo>
                    <a:pt x="195648" y="27241"/>
                  </a:lnTo>
                  <a:lnTo>
                    <a:pt x="196228" y="27239"/>
                  </a:lnTo>
                  <a:lnTo>
                    <a:pt x="196757" y="27046"/>
                  </a:lnTo>
                  <a:lnTo>
                    <a:pt x="196968" y="26836"/>
                  </a:lnTo>
                  <a:lnTo>
                    <a:pt x="197296" y="25473"/>
                  </a:lnTo>
                  <a:lnTo>
                    <a:pt x="198012" y="21738"/>
                  </a:lnTo>
                  <a:lnTo>
                    <a:pt x="198436" y="21020"/>
                  </a:lnTo>
                  <a:lnTo>
                    <a:pt x="198798" y="20559"/>
                  </a:lnTo>
                  <a:lnTo>
                    <a:pt x="198963" y="20022"/>
                  </a:lnTo>
                  <a:lnTo>
                    <a:pt x="198961" y="19105"/>
                  </a:lnTo>
                  <a:lnTo>
                    <a:pt x="199331" y="18740"/>
                  </a:lnTo>
                  <a:lnTo>
                    <a:pt x="200060" y="18411"/>
                  </a:lnTo>
                  <a:lnTo>
                    <a:pt x="201189" y="18491"/>
                  </a:lnTo>
                  <a:lnTo>
                    <a:pt x="202397" y="18341"/>
                  </a:lnTo>
                  <a:lnTo>
                    <a:pt x="202829" y="18174"/>
                  </a:lnTo>
                  <a:lnTo>
                    <a:pt x="204037" y="17464"/>
                  </a:lnTo>
                  <a:lnTo>
                    <a:pt x="205034" y="17055"/>
                  </a:lnTo>
                  <a:lnTo>
                    <a:pt x="205355" y="17061"/>
                  </a:lnTo>
                  <a:lnTo>
                    <a:pt x="206185" y="17474"/>
                  </a:lnTo>
                  <a:lnTo>
                    <a:pt x="207270" y="17795"/>
                  </a:lnTo>
                  <a:lnTo>
                    <a:pt x="208207" y="17355"/>
                  </a:lnTo>
                  <a:lnTo>
                    <a:pt x="208572" y="17146"/>
                  </a:lnTo>
                  <a:lnTo>
                    <a:pt x="208633" y="16877"/>
                  </a:lnTo>
                  <a:lnTo>
                    <a:pt x="208502" y="16224"/>
                  </a:lnTo>
                  <a:lnTo>
                    <a:pt x="209195" y="15251"/>
                  </a:lnTo>
                  <a:lnTo>
                    <a:pt x="209411" y="14452"/>
                  </a:lnTo>
                  <a:lnTo>
                    <a:pt x="209349" y="14208"/>
                  </a:lnTo>
                  <a:lnTo>
                    <a:pt x="209165" y="14058"/>
                  </a:lnTo>
                  <a:lnTo>
                    <a:pt x="209036" y="13519"/>
                  </a:lnTo>
                  <a:lnTo>
                    <a:pt x="209124" y="12437"/>
                  </a:lnTo>
                  <a:lnTo>
                    <a:pt x="208867" y="11774"/>
                  </a:lnTo>
                  <a:lnTo>
                    <a:pt x="208437" y="11055"/>
                  </a:lnTo>
                  <a:lnTo>
                    <a:pt x="207436" y="9761"/>
                  </a:lnTo>
                  <a:lnTo>
                    <a:pt x="207357" y="9258"/>
                  </a:lnTo>
                  <a:lnTo>
                    <a:pt x="207697" y="8387"/>
                  </a:lnTo>
                  <a:lnTo>
                    <a:pt x="208131" y="7727"/>
                  </a:lnTo>
                  <a:lnTo>
                    <a:pt x="208320" y="6146"/>
                  </a:lnTo>
                  <a:lnTo>
                    <a:pt x="208168" y="5677"/>
                  </a:lnTo>
                  <a:lnTo>
                    <a:pt x="223882" y="5787"/>
                  </a:lnTo>
                  <a:lnTo>
                    <a:pt x="228730" y="5756"/>
                  </a:lnTo>
                  <a:lnTo>
                    <a:pt x="228883" y="5630"/>
                  </a:lnTo>
                  <a:lnTo>
                    <a:pt x="230360" y="5481"/>
                  </a:lnTo>
                  <a:lnTo>
                    <a:pt x="232239" y="2779"/>
                  </a:lnTo>
                  <a:lnTo>
                    <a:pt x="232633" y="2111"/>
                  </a:lnTo>
                  <a:lnTo>
                    <a:pt x="232517" y="1557"/>
                  </a:lnTo>
                  <a:lnTo>
                    <a:pt x="232252" y="1378"/>
                  </a:lnTo>
                  <a:lnTo>
                    <a:pt x="232082" y="1154"/>
                  </a:lnTo>
                  <a:lnTo>
                    <a:pt x="232332" y="440"/>
                  </a:lnTo>
                  <a:lnTo>
                    <a:pt x="232557" y="118"/>
                  </a:lnTo>
                  <a:lnTo>
                    <a:pt x="232931" y="452"/>
                  </a:lnTo>
                  <a:lnTo>
                    <a:pt x="233398" y="561"/>
                  </a:lnTo>
                  <a:lnTo>
                    <a:pt x="233555" y="537"/>
                  </a:lnTo>
                  <a:lnTo>
                    <a:pt x="234543" y="0"/>
                  </a:lnTo>
                  <a:lnTo>
                    <a:pt x="236137" y="670"/>
                  </a:lnTo>
                  <a:lnTo>
                    <a:pt x="237675" y="528"/>
                  </a:lnTo>
                  <a:lnTo>
                    <a:pt x="237803" y="648"/>
                  </a:lnTo>
                  <a:lnTo>
                    <a:pt x="237950" y="955"/>
                  </a:lnTo>
                  <a:lnTo>
                    <a:pt x="237851" y="1460"/>
                  </a:lnTo>
                  <a:lnTo>
                    <a:pt x="238072" y="1634"/>
                  </a:lnTo>
                  <a:lnTo>
                    <a:pt x="238749" y="1806"/>
                  </a:lnTo>
                  <a:lnTo>
                    <a:pt x="238518" y="2065"/>
                  </a:lnTo>
                  <a:lnTo>
                    <a:pt x="238485" y="2747"/>
                  </a:lnTo>
                  <a:lnTo>
                    <a:pt x="238547" y="3045"/>
                  </a:lnTo>
                  <a:lnTo>
                    <a:pt x="239172" y="3988"/>
                  </a:lnTo>
                  <a:lnTo>
                    <a:pt x="239938" y="4320"/>
                  </a:lnTo>
                  <a:lnTo>
                    <a:pt x="240106" y="4887"/>
                  </a:lnTo>
                  <a:lnTo>
                    <a:pt x="240067" y="5050"/>
                  </a:lnTo>
                  <a:lnTo>
                    <a:pt x="240048" y="5266"/>
                  </a:lnTo>
                  <a:lnTo>
                    <a:pt x="240168" y="5538"/>
                  </a:lnTo>
                  <a:lnTo>
                    <a:pt x="240559" y="6078"/>
                  </a:lnTo>
                  <a:lnTo>
                    <a:pt x="240926" y="6229"/>
                  </a:lnTo>
                  <a:lnTo>
                    <a:pt x="241716" y="6309"/>
                  </a:lnTo>
                  <a:lnTo>
                    <a:pt x="242277" y="6226"/>
                  </a:lnTo>
                  <a:lnTo>
                    <a:pt x="242677" y="6570"/>
                  </a:lnTo>
                  <a:lnTo>
                    <a:pt x="242831" y="7082"/>
                  </a:lnTo>
                  <a:lnTo>
                    <a:pt x="243423" y="7572"/>
                  </a:lnTo>
                  <a:lnTo>
                    <a:pt x="243586" y="7842"/>
                  </a:lnTo>
                  <a:lnTo>
                    <a:pt x="243996" y="7747"/>
                  </a:lnTo>
                  <a:lnTo>
                    <a:pt x="244292" y="7953"/>
                  </a:lnTo>
                  <a:lnTo>
                    <a:pt x="245233" y="8877"/>
                  </a:lnTo>
                  <a:lnTo>
                    <a:pt x="245343" y="9172"/>
                  </a:lnTo>
                  <a:lnTo>
                    <a:pt x="245327" y="9702"/>
                  </a:lnTo>
                  <a:lnTo>
                    <a:pt x="245385" y="9853"/>
                  </a:lnTo>
                  <a:lnTo>
                    <a:pt x="245880" y="10285"/>
                  </a:lnTo>
                  <a:lnTo>
                    <a:pt x="246307" y="10385"/>
                  </a:lnTo>
                  <a:lnTo>
                    <a:pt x="246924" y="10921"/>
                  </a:lnTo>
                  <a:lnTo>
                    <a:pt x="247065" y="11946"/>
                  </a:lnTo>
                  <a:lnTo>
                    <a:pt x="247309" y="12855"/>
                  </a:lnTo>
                  <a:lnTo>
                    <a:pt x="247968" y="13282"/>
                  </a:lnTo>
                  <a:lnTo>
                    <a:pt x="248864" y="14190"/>
                  </a:lnTo>
                  <a:lnTo>
                    <a:pt x="249275" y="14388"/>
                  </a:lnTo>
                  <a:lnTo>
                    <a:pt x="250259" y="14668"/>
                  </a:lnTo>
                  <a:lnTo>
                    <a:pt x="250759" y="15330"/>
                  </a:lnTo>
                  <a:lnTo>
                    <a:pt x="251471" y="15636"/>
                  </a:lnTo>
                  <a:lnTo>
                    <a:pt x="251689" y="16010"/>
                  </a:lnTo>
                  <a:lnTo>
                    <a:pt x="251763" y="16470"/>
                  </a:lnTo>
                  <a:lnTo>
                    <a:pt x="251860" y="16649"/>
                  </a:lnTo>
                  <a:lnTo>
                    <a:pt x="252271" y="16982"/>
                  </a:lnTo>
                  <a:lnTo>
                    <a:pt x="253393" y="17505"/>
                  </a:lnTo>
                  <a:lnTo>
                    <a:pt x="253932" y="18116"/>
                  </a:lnTo>
                  <a:lnTo>
                    <a:pt x="254530" y="19577"/>
                  </a:lnTo>
                  <a:lnTo>
                    <a:pt x="254543" y="20057"/>
                  </a:lnTo>
                  <a:lnTo>
                    <a:pt x="255012" y="20947"/>
                  </a:lnTo>
                  <a:lnTo>
                    <a:pt x="255220" y="21065"/>
                  </a:lnTo>
                  <a:lnTo>
                    <a:pt x="255387" y="21174"/>
                  </a:lnTo>
                  <a:lnTo>
                    <a:pt x="255703" y="22192"/>
                  </a:lnTo>
                  <a:lnTo>
                    <a:pt x="255906" y="22425"/>
                  </a:lnTo>
                  <a:lnTo>
                    <a:pt x="256252" y="23133"/>
                  </a:lnTo>
                  <a:lnTo>
                    <a:pt x="257384" y="24719"/>
                  </a:lnTo>
                  <a:lnTo>
                    <a:pt x="258057" y="25090"/>
                  </a:lnTo>
                  <a:lnTo>
                    <a:pt x="258485" y="25913"/>
                  </a:lnTo>
                  <a:lnTo>
                    <a:pt x="259143" y="26230"/>
                  </a:lnTo>
                  <a:lnTo>
                    <a:pt x="259539" y="26548"/>
                  </a:lnTo>
                  <a:lnTo>
                    <a:pt x="259637" y="26885"/>
                  </a:lnTo>
                  <a:lnTo>
                    <a:pt x="259786" y="27053"/>
                  </a:lnTo>
                  <a:lnTo>
                    <a:pt x="260058" y="27240"/>
                  </a:lnTo>
                  <a:lnTo>
                    <a:pt x="260497" y="26748"/>
                  </a:lnTo>
                  <a:lnTo>
                    <a:pt x="260749" y="26873"/>
                  </a:lnTo>
                  <a:lnTo>
                    <a:pt x="261219" y="27531"/>
                  </a:lnTo>
                  <a:lnTo>
                    <a:pt x="261933" y="27897"/>
                  </a:lnTo>
                  <a:lnTo>
                    <a:pt x="262347" y="28639"/>
                  </a:lnTo>
                  <a:lnTo>
                    <a:pt x="263526" y="29933"/>
                  </a:lnTo>
                  <a:lnTo>
                    <a:pt x="264943" y="30227"/>
                  </a:lnTo>
                  <a:lnTo>
                    <a:pt x="265894" y="30533"/>
                  </a:lnTo>
                  <a:lnTo>
                    <a:pt x="266152" y="30760"/>
                  </a:lnTo>
                  <a:lnTo>
                    <a:pt x="266365" y="31075"/>
                  </a:lnTo>
                  <a:lnTo>
                    <a:pt x="266437" y="31332"/>
                  </a:lnTo>
                  <a:lnTo>
                    <a:pt x="266597" y="32130"/>
                  </a:lnTo>
                  <a:lnTo>
                    <a:pt x="267048" y="32996"/>
                  </a:lnTo>
                  <a:lnTo>
                    <a:pt x="267441" y="33483"/>
                  </a:lnTo>
                  <a:lnTo>
                    <a:pt x="267432" y="34385"/>
                  </a:lnTo>
                  <a:lnTo>
                    <a:pt x="267361" y="34697"/>
                  </a:lnTo>
                  <a:lnTo>
                    <a:pt x="267569" y="35014"/>
                  </a:lnTo>
                  <a:lnTo>
                    <a:pt x="268116" y="35466"/>
                  </a:lnTo>
                  <a:lnTo>
                    <a:pt x="270176" y="36561"/>
                  </a:lnTo>
                  <a:lnTo>
                    <a:pt x="271280" y="37291"/>
                  </a:lnTo>
                  <a:lnTo>
                    <a:pt x="271663" y="37852"/>
                  </a:lnTo>
                  <a:lnTo>
                    <a:pt x="271747" y="38329"/>
                  </a:lnTo>
                  <a:lnTo>
                    <a:pt x="271670" y="38826"/>
                  </a:lnTo>
                  <a:lnTo>
                    <a:pt x="271729" y="38964"/>
                  </a:lnTo>
                  <a:lnTo>
                    <a:pt x="272436" y="39600"/>
                  </a:lnTo>
                  <a:lnTo>
                    <a:pt x="273231" y="39684"/>
                  </a:lnTo>
                  <a:lnTo>
                    <a:pt x="273714" y="40240"/>
                  </a:lnTo>
                  <a:lnTo>
                    <a:pt x="274281" y="40411"/>
                  </a:lnTo>
                  <a:lnTo>
                    <a:pt x="274841" y="41788"/>
                  </a:lnTo>
                  <a:lnTo>
                    <a:pt x="275519" y="41998"/>
                  </a:lnTo>
                  <a:lnTo>
                    <a:pt x="276738" y="43842"/>
                  </a:lnTo>
                  <a:lnTo>
                    <a:pt x="276904" y="44308"/>
                  </a:lnTo>
                  <a:lnTo>
                    <a:pt x="277937" y="45108"/>
                  </a:lnTo>
                  <a:lnTo>
                    <a:pt x="279087" y="47122"/>
                  </a:lnTo>
                  <a:lnTo>
                    <a:pt x="279659" y="47428"/>
                  </a:lnTo>
                  <a:lnTo>
                    <a:pt x="279861" y="47485"/>
                  </a:lnTo>
                  <a:lnTo>
                    <a:pt x="280010" y="47422"/>
                  </a:lnTo>
                  <a:lnTo>
                    <a:pt x="280687" y="47305"/>
                  </a:lnTo>
                  <a:lnTo>
                    <a:pt x="280775" y="47556"/>
                  </a:lnTo>
                  <a:lnTo>
                    <a:pt x="281471" y="48337"/>
                  </a:lnTo>
                  <a:lnTo>
                    <a:pt x="281903" y="48496"/>
                  </a:lnTo>
                  <a:lnTo>
                    <a:pt x="282499" y="48943"/>
                  </a:lnTo>
                  <a:lnTo>
                    <a:pt x="282845" y="49542"/>
                  </a:lnTo>
                  <a:lnTo>
                    <a:pt x="282517" y="50318"/>
                  </a:lnTo>
                  <a:lnTo>
                    <a:pt x="282187" y="50526"/>
                  </a:lnTo>
                  <a:lnTo>
                    <a:pt x="282054" y="50719"/>
                  </a:lnTo>
                  <a:lnTo>
                    <a:pt x="282841" y="53535"/>
                  </a:lnTo>
                  <a:lnTo>
                    <a:pt x="283711" y="54599"/>
                  </a:lnTo>
                  <a:lnTo>
                    <a:pt x="284468" y="55340"/>
                  </a:lnTo>
                  <a:lnTo>
                    <a:pt x="284361" y="55710"/>
                  </a:lnTo>
                  <a:lnTo>
                    <a:pt x="283992" y="56310"/>
                  </a:lnTo>
                  <a:lnTo>
                    <a:pt x="283875" y="57068"/>
                  </a:lnTo>
                  <a:lnTo>
                    <a:pt x="283879" y="57474"/>
                  </a:lnTo>
                  <a:lnTo>
                    <a:pt x="283991" y="58100"/>
                  </a:lnTo>
                  <a:lnTo>
                    <a:pt x="284128" y="58366"/>
                  </a:lnTo>
                  <a:lnTo>
                    <a:pt x="284319" y="58625"/>
                  </a:lnTo>
                  <a:lnTo>
                    <a:pt x="284744" y="58962"/>
                  </a:lnTo>
                  <a:lnTo>
                    <a:pt x="284987" y="59663"/>
                  </a:lnTo>
                  <a:lnTo>
                    <a:pt x="286394" y="61406"/>
                  </a:lnTo>
                  <a:lnTo>
                    <a:pt x="286591" y="61613"/>
                  </a:lnTo>
                  <a:lnTo>
                    <a:pt x="286833" y="61679"/>
                  </a:lnTo>
                  <a:lnTo>
                    <a:pt x="287207" y="62150"/>
                  </a:lnTo>
                  <a:lnTo>
                    <a:pt x="287104" y="62603"/>
                  </a:lnTo>
                  <a:lnTo>
                    <a:pt x="287247" y="62837"/>
                  </a:lnTo>
                  <a:lnTo>
                    <a:pt x="287508" y="63149"/>
                  </a:lnTo>
                  <a:lnTo>
                    <a:pt x="287776" y="63326"/>
                  </a:lnTo>
                  <a:lnTo>
                    <a:pt x="288408" y="63496"/>
                  </a:lnTo>
                  <a:lnTo>
                    <a:pt x="288569" y="64496"/>
                  </a:lnTo>
                  <a:lnTo>
                    <a:pt x="288467" y="64823"/>
                  </a:lnTo>
                  <a:lnTo>
                    <a:pt x="288278" y="65104"/>
                  </a:lnTo>
                  <a:lnTo>
                    <a:pt x="288621" y="65385"/>
                  </a:lnTo>
                  <a:lnTo>
                    <a:pt x="289543" y="65794"/>
                  </a:lnTo>
                  <a:lnTo>
                    <a:pt x="289593" y="66619"/>
                  </a:lnTo>
                  <a:lnTo>
                    <a:pt x="290215" y="68249"/>
                  </a:lnTo>
                  <a:lnTo>
                    <a:pt x="290780" y="69116"/>
                  </a:lnTo>
                  <a:lnTo>
                    <a:pt x="291494" y="69661"/>
                  </a:lnTo>
                  <a:lnTo>
                    <a:pt x="292080" y="70715"/>
                  </a:lnTo>
                  <a:lnTo>
                    <a:pt x="292195" y="71188"/>
                  </a:lnTo>
                  <a:lnTo>
                    <a:pt x="292314" y="72294"/>
                  </a:lnTo>
                  <a:lnTo>
                    <a:pt x="292076" y="72615"/>
                  </a:lnTo>
                  <a:lnTo>
                    <a:pt x="291366" y="73022"/>
                  </a:lnTo>
                  <a:lnTo>
                    <a:pt x="291300" y="73243"/>
                  </a:lnTo>
                  <a:lnTo>
                    <a:pt x="291330" y="73629"/>
                  </a:lnTo>
                  <a:lnTo>
                    <a:pt x="292136" y="74929"/>
                  </a:lnTo>
                  <a:lnTo>
                    <a:pt x="292957" y="75721"/>
                  </a:lnTo>
                  <a:lnTo>
                    <a:pt x="293464" y="76609"/>
                  </a:lnTo>
                  <a:lnTo>
                    <a:pt x="293593" y="76964"/>
                  </a:lnTo>
                  <a:lnTo>
                    <a:pt x="294280" y="78027"/>
                  </a:lnTo>
                  <a:lnTo>
                    <a:pt x="294323" y="78474"/>
                  </a:lnTo>
                  <a:lnTo>
                    <a:pt x="294007" y="78835"/>
                  </a:lnTo>
                  <a:lnTo>
                    <a:pt x="293865" y="79251"/>
                  </a:lnTo>
                  <a:lnTo>
                    <a:pt x="294012" y="79780"/>
                  </a:lnTo>
                  <a:lnTo>
                    <a:pt x="294181" y="79985"/>
                  </a:lnTo>
                  <a:lnTo>
                    <a:pt x="294353" y="79945"/>
                  </a:lnTo>
                  <a:lnTo>
                    <a:pt x="294821" y="80050"/>
                  </a:lnTo>
                  <a:lnTo>
                    <a:pt x="295390" y="80693"/>
                  </a:lnTo>
                  <a:lnTo>
                    <a:pt x="297069" y="82270"/>
                  </a:lnTo>
                  <a:lnTo>
                    <a:pt x="298168" y="82482"/>
                  </a:lnTo>
                  <a:lnTo>
                    <a:pt x="298391" y="81948"/>
                  </a:lnTo>
                  <a:lnTo>
                    <a:pt x="298897" y="81594"/>
                  </a:lnTo>
                  <a:lnTo>
                    <a:pt x="299344" y="81518"/>
                  </a:lnTo>
                  <a:lnTo>
                    <a:pt x="300564" y="81734"/>
                  </a:lnTo>
                  <a:lnTo>
                    <a:pt x="300945" y="82030"/>
                  </a:lnTo>
                  <a:lnTo>
                    <a:pt x="301363" y="82654"/>
                  </a:lnTo>
                  <a:lnTo>
                    <a:pt x="301572" y="82842"/>
                  </a:lnTo>
                  <a:lnTo>
                    <a:pt x="301826" y="82897"/>
                  </a:lnTo>
                  <a:lnTo>
                    <a:pt x="302841" y="83876"/>
                  </a:lnTo>
                  <a:lnTo>
                    <a:pt x="303442" y="84345"/>
                  </a:lnTo>
                  <a:lnTo>
                    <a:pt x="303795" y="84839"/>
                  </a:lnTo>
                  <a:lnTo>
                    <a:pt x="303966" y="85665"/>
                  </a:lnTo>
                  <a:lnTo>
                    <a:pt x="304474" y="86851"/>
                  </a:lnTo>
                  <a:lnTo>
                    <a:pt x="305241" y="87402"/>
                  </a:lnTo>
                  <a:lnTo>
                    <a:pt x="306024" y="88234"/>
                  </a:lnTo>
                  <a:lnTo>
                    <a:pt x="306413" y="89109"/>
                  </a:lnTo>
                  <a:lnTo>
                    <a:pt x="307130" y="89896"/>
                  </a:lnTo>
                  <a:lnTo>
                    <a:pt x="307597" y="90283"/>
                  </a:lnTo>
                  <a:lnTo>
                    <a:pt x="308347" y="91366"/>
                  </a:lnTo>
                  <a:lnTo>
                    <a:pt x="307981" y="92147"/>
                  </a:lnTo>
                  <a:lnTo>
                    <a:pt x="307849" y="92669"/>
                  </a:lnTo>
                  <a:lnTo>
                    <a:pt x="307780" y="93892"/>
                  </a:lnTo>
                  <a:lnTo>
                    <a:pt x="308872" y="94166"/>
                  </a:lnTo>
                  <a:lnTo>
                    <a:pt x="309468" y="94130"/>
                  </a:lnTo>
                  <a:lnTo>
                    <a:pt x="310043" y="93906"/>
                  </a:lnTo>
                  <a:lnTo>
                    <a:pt x="310498" y="93981"/>
                  </a:lnTo>
                  <a:lnTo>
                    <a:pt x="311282" y="94271"/>
                  </a:lnTo>
                  <a:lnTo>
                    <a:pt x="312550" y="95653"/>
                  </a:lnTo>
                  <a:lnTo>
                    <a:pt x="312744" y="96208"/>
                  </a:lnTo>
                  <a:lnTo>
                    <a:pt x="312715" y="96688"/>
                  </a:lnTo>
                  <a:lnTo>
                    <a:pt x="312782" y="97009"/>
                  </a:lnTo>
                  <a:lnTo>
                    <a:pt x="313064" y="97509"/>
                  </a:lnTo>
                  <a:lnTo>
                    <a:pt x="313354" y="97560"/>
                  </a:lnTo>
                  <a:lnTo>
                    <a:pt x="313554" y="97718"/>
                  </a:lnTo>
                  <a:lnTo>
                    <a:pt x="314051" y="98677"/>
                  </a:lnTo>
                  <a:lnTo>
                    <a:pt x="314112" y="99873"/>
                  </a:lnTo>
                  <a:lnTo>
                    <a:pt x="313640" y="101334"/>
                  </a:lnTo>
                  <a:lnTo>
                    <a:pt x="313218" y="102339"/>
                  </a:lnTo>
                  <a:lnTo>
                    <a:pt x="313281" y="102668"/>
                  </a:lnTo>
                  <a:lnTo>
                    <a:pt x="313270" y="106201"/>
                  </a:lnTo>
                  <a:lnTo>
                    <a:pt x="313048" y="106384"/>
                  </a:lnTo>
                  <a:lnTo>
                    <a:pt x="312357" y="106591"/>
                  </a:lnTo>
                  <a:lnTo>
                    <a:pt x="311956" y="106810"/>
                  </a:lnTo>
                  <a:lnTo>
                    <a:pt x="310875" y="107487"/>
                  </a:lnTo>
                  <a:lnTo>
                    <a:pt x="310715" y="107676"/>
                  </a:lnTo>
                  <a:lnTo>
                    <a:pt x="310680" y="108470"/>
                  </a:lnTo>
                  <a:lnTo>
                    <a:pt x="311034" y="108881"/>
                  </a:lnTo>
                  <a:lnTo>
                    <a:pt x="311136" y="109108"/>
                  </a:lnTo>
                  <a:lnTo>
                    <a:pt x="311437" y="110343"/>
                  </a:lnTo>
                  <a:lnTo>
                    <a:pt x="311321" y="111757"/>
                  </a:lnTo>
                  <a:lnTo>
                    <a:pt x="310586" y="113088"/>
                  </a:lnTo>
                  <a:lnTo>
                    <a:pt x="310490" y="113755"/>
                  </a:lnTo>
                  <a:lnTo>
                    <a:pt x="310078" y="114572"/>
                  </a:lnTo>
                  <a:lnTo>
                    <a:pt x="310175" y="114748"/>
                  </a:lnTo>
                  <a:lnTo>
                    <a:pt x="310412" y="114871"/>
                  </a:lnTo>
                  <a:lnTo>
                    <a:pt x="310417" y="115652"/>
                  </a:lnTo>
                  <a:lnTo>
                    <a:pt x="310800" y="116010"/>
                  </a:lnTo>
                  <a:lnTo>
                    <a:pt x="310998" y="116528"/>
                  </a:lnTo>
                  <a:lnTo>
                    <a:pt x="310994" y="116670"/>
                  </a:lnTo>
                  <a:lnTo>
                    <a:pt x="310734" y="117210"/>
                  </a:lnTo>
                  <a:lnTo>
                    <a:pt x="310679" y="117654"/>
                  </a:lnTo>
                  <a:lnTo>
                    <a:pt x="310901" y="118024"/>
                  </a:lnTo>
                  <a:lnTo>
                    <a:pt x="310950" y="118282"/>
                  </a:lnTo>
                  <a:lnTo>
                    <a:pt x="310815" y="119334"/>
                  </a:lnTo>
                  <a:lnTo>
                    <a:pt x="310416" y="120132"/>
                  </a:lnTo>
                  <a:lnTo>
                    <a:pt x="309749" y="120470"/>
                  </a:lnTo>
                  <a:lnTo>
                    <a:pt x="309486" y="121020"/>
                  </a:lnTo>
                  <a:lnTo>
                    <a:pt x="309210" y="121308"/>
                  </a:lnTo>
                  <a:lnTo>
                    <a:pt x="307792" y="122010"/>
                  </a:lnTo>
                  <a:lnTo>
                    <a:pt x="307719" y="122297"/>
                  </a:lnTo>
                  <a:lnTo>
                    <a:pt x="307695" y="122851"/>
                  </a:lnTo>
                  <a:lnTo>
                    <a:pt x="307304" y="124351"/>
                  </a:lnTo>
                  <a:lnTo>
                    <a:pt x="307363" y="125343"/>
                  </a:lnTo>
                  <a:lnTo>
                    <a:pt x="307628" y="125497"/>
                  </a:lnTo>
                  <a:lnTo>
                    <a:pt x="307764" y="125745"/>
                  </a:lnTo>
                  <a:lnTo>
                    <a:pt x="307890" y="126506"/>
                  </a:lnTo>
                  <a:lnTo>
                    <a:pt x="307869" y="127171"/>
                  </a:lnTo>
                  <a:lnTo>
                    <a:pt x="307659" y="127578"/>
                  </a:lnTo>
                  <a:lnTo>
                    <a:pt x="307624" y="127780"/>
                  </a:lnTo>
                  <a:lnTo>
                    <a:pt x="307732" y="128490"/>
                  </a:lnTo>
                  <a:lnTo>
                    <a:pt x="307595" y="129119"/>
                  </a:lnTo>
                  <a:lnTo>
                    <a:pt x="307286" y="129876"/>
                  </a:lnTo>
                  <a:lnTo>
                    <a:pt x="306564" y="130809"/>
                  </a:lnTo>
                  <a:lnTo>
                    <a:pt x="306579" y="131430"/>
                  </a:lnTo>
                  <a:lnTo>
                    <a:pt x="306493" y="132104"/>
                  </a:lnTo>
                  <a:lnTo>
                    <a:pt x="305910" y="133967"/>
                  </a:lnTo>
                  <a:lnTo>
                    <a:pt x="305885" y="135158"/>
                  </a:lnTo>
                  <a:lnTo>
                    <a:pt x="305977" y="135441"/>
                  </a:lnTo>
                  <a:lnTo>
                    <a:pt x="305835" y="135756"/>
                  </a:lnTo>
                  <a:lnTo>
                    <a:pt x="305346" y="136388"/>
                  </a:lnTo>
                  <a:lnTo>
                    <a:pt x="305057" y="137151"/>
                  </a:lnTo>
                  <a:lnTo>
                    <a:pt x="305147" y="137383"/>
                  </a:lnTo>
                  <a:lnTo>
                    <a:pt x="305412" y="137595"/>
                  </a:lnTo>
                  <a:lnTo>
                    <a:pt x="305779" y="138648"/>
                  </a:lnTo>
                  <a:lnTo>
                    <a:pt x="305749" y="139359"/>
                  </a:lnTo>
                  <a:lnTo>
                    <a:pt x="304711" y="139736"/>
                  </a:lnTo>
                  <a:lnTo>
                    <a:pt x="304651" y="139903"/>
                  </a:lnTo>
                  <a:lnTo>
                    <a:pt x="304760" y="140143"/>
                  </a:lnTo>
                  <a:lnTo>
                    <a:pt x="305443" y="140737"/>
                  </a:lnTo>
                  <a:lnTo>
                    <a:pt x="305566" y="141860"/>
                  </a:lnTo>
                  <a:lnTo>
                    <a:pt x="305747" y="142075"/>
                  </a:lnTo>
                  <a:lnTo>
                    <a:pt x="306697" y="142879"/>
                  </a:lnTo>
                  <a:lnTo>
                    <a:pt x="306753" y="143103"/>
                  </a:lnTo>
                  <a:lnTo>
                    <a:pt x="307344" y="142980"/>
                  </a:lnTo>
                  <a:lnTo>
                    <a:pt x="308781" y="142457"/>
                  </a:lnTo>
                  <a:lnTo>
                    <a:pt x="309115" y="142042"/>
                  </a:lnTo>
                  <a:lnTo>
                    <a:pt x="310022" y="141667"/>
                  </a:lnTo>
                  <a:lnTo>
                    <a:pt x="310770" y="141056"/>
                  </a:lnTo>
                  <a:lnTo>
                    <a:pt x="310675" y="140498"/>
                  </a:lnTo>
                  <a:lnTo>
                    <a:pt x="311148" y="139912"/>
                  </a:lnTo>
                  <a:lnTo>
                    <a:pt x="311630" y="139467"/>
                  </a:lnTo>
                  <a:lnTo>
                    <a:pt x="311588" y="139116"/>
                  </a:lnTo>
                  <a:lnTo>
                    <a:pt x="311884" y="138775"/>
                  </a:lnTo>
                  <a:lnTo>
                    <a:pt x="311993" y="138227"/>
                  </a:lnTo>
                  <a:lnTo>
                    <a:pt x="312351" y="137581"/>
                  </a:lnTo>
                  <a:lnTo>
                    <a:pt x="312861" y="137347"/>
                  </a:lnTo>
                  <a:lnTo>
                    <a:pt x="313736" y="137331"/>
                  </a:lnTo>
                  <a:lnTo>
                    <a:pt x="314134" y="137246"/>
                  </a:lnTo>
                  <a:lnTo>
                    <a:pt x="314782" y="136779"/>
                  </a:lnTo>
                  <a:lnTo>
                    <a:pt x="315625" y="136676"/>
                  </a:lnTo>
                  <a:lnTo>
                    <a:pt x="315895" y="136925"/>
                  </a:lnTo>
                  <a:lnTo>
                    <a:pt x="316738" y="136580"/>
                  </a:lnTo>
                  <a:lnTo>
                    <a:pt x="317686" y="137176"/>
                  </a:lnTo>
                  <a:lnTo>
                    <a:pt x="317844" y="137192"/>
                  </a:lnTo>
                  <a:lnTo>
                    <a:pt x="318676" y="136728"/>
                  </a:lnTo>
                  <a:lnTo>
                    <a:pt x="318943" y="136523"/>
                  </a:lnTo>
                  <a:lnTo>
                    <a:pt x="319141" y="135963"/>
                  </a:lnTo>
                  <a:lnTo>
                    <a:pt x="319566" y="135208"/>
                  </a:lnTo>
                  <a:lnTo>
                    <a:pt x="319823" y="135018"/>
                  </a:lnTo>
                  <a:lnTo>
                    <a:pt x="320320" y="134811"/>
                  </a:lnTo>
                  <a:lnTo>
                    <a:pt x="320817" y="133904"/>
                  </a:lnTo>
                  <a:lnTo>
                    <a:pt x="321644" y="133233"/>
                  </a:lnTo>
                  <a:lnTo>
                    <a:pt x="322248" y="133288"/>
                  </a:lnTo>
                  <a:lnTo>
                    <a:pt x="322941" y="133579"/>
                  </a:lnTo>
                  <a:lnTo>
                    <a:pt x="323682" y="133533"/>
                  </a:lnTo>
                  <a:lnTo>
                    <a:pt x="324252" y="133304"/>
                  </a:lnTo>
                  <a:lnTo>
                    <a:pt x="324888" y="132673"/>
                  </a:lnTo>
                  <a:lnTo>
                    <a:pt x="326189" y="132487"/>
                  </a:lnTo>
                  <a:lnTo>
                    <a:pt x="326948" y="132517"/>
                  </a:lnTo>
                  <a:lnTo>
                    <a:pt x="328003" y="131888"/>
                  </a:lnTo>
                  <a:lnTo>
                    <a:pt x="328398" y="131569"/>
                  </a:lnTo>
                  <a:lnTo>
                    <a:pt x="328556" y="131597"/>
                  </a:lnTo>
                  <a:lnTo>
                    <a:pt x="328950" y="131490"/>
                  </a:lnTo>
                  <a:lnTo>
                    <a:pt x="329375" y="131279"/>
                  </a:lnTo>
                  <a:lnTo>
                    <a:pt x="329519" y="131047"/>
                  </a:lnTo>
                  <a:lnTo>
                    <a:pt x="329954" y="130840"/>
                  </a:lnTo>
                  <a:lnTo>
                    <a:pt x="330359" y="130873"/>
                  </a:lnTo>
                  <a:lnTo>
                    <a:pt x="330539" y="130789"/>
                  </a:lnTo>
                  <a:lnTo>
                    <a:pt x="330940" y="130295"/>
                  </a:lnTo>
                  <a:lnTo>
                    <a:pt x="332565" y="131626"/>
                  </a:lnTo>
                  <a:lnTo>
                    <a:pt x="332725" y="132044"/>
                  </a:lnTo>
                  <a:lnTo>
                    <a:pt x="332929" y="132147"/>
                  </a:lnTo>
                  <a:lnTo>
                    <a:pt x="333093" y="132136"/>
                  </a:lnTo>
                  <a:lnTo>
                    <a:pt x="333369" y="131965"/>
                  </a:lnTo>
                  <a:lnTo>
                    <a:pt x="333534" y="131969"/>
                  </a:lnTo>
                  <a:lnTo>
                    <a:pt x="333881" y="132152"/>
                  </a:lnTo>
                  <a:lnTo>
                    <a:pt x="334312" y="132871"/>
                  </a:lnTo>
                  <a:lnTo>
                    <a:pt x="335053" y="133270"/>
                  </a:lnTo>
                  <a:lnTo>
                    <a:pt x="335932" y="133131"/>
                  </a:lnTo>
                  <a:lnTo>
                    <a:pt x="336227" y="132901"/>
                  </a:lnTo>
                  <a:lnTo>
                    <a:pt x="336560" y="132960"/>
                  </a:lnTo>
                  <a:lnTo>
                    <a:pt x="336769" y="133469"/>
                  </a:lnTo>
                  <a:lnTo>
                    <a:pt x="336668" y="134096"/>
                  </a:lnTo>
                  <a:lnTo>
                    <a:pt x="336818" y="134436"/>
                  </a:lnTo>
                  <a:lnTo>
                    <a:pt x="336962" y="134586"/>
                  </a:lnTo>
                  <a:lnTo>
                    <a:pt x="337174" y="134660"/>
                  </a:lnTo>
                  <a:lnTo>
                    <a:pt x="337788" y="134636"/>
                  </a:lnTo>
                  <a:lnTo>
                    <a:pt x="338106" y="134754"/>
                  </a:lnTo>
                  <a:lnTo>
                    <a:pt x="338338" y="135649"/>
                  </a:lnTo>
                  <a:lnTo>
                    <a:pt x="338856" y="135933"/>
                  </a:lnTo>
                  <a:lnTo>
                    <a:pt x="339934" y="136165"/>
                  </a:lnTo>
                  <a:lnTo>
                    <a:pt x="340335" y="136195"/>
                  </a:lnTo>
                  <a:lnTo>
                    <a:pt x="341086" y="136014"/>
                  </a:lnTo>
                  <a:lnTo>
                    <a:pt x="341194" y="135566"/>
                  </a:lnTo>
                  <a:lnTo>
                    <a:pt x="341667" y="135221"/>
                  </a:lnTo>
                  <a:lnTo>
                    <a:pt x="341838" y="135210"/>
                  </a:lnTo>
                  <a:lnTo>
                    <a:pt x="342276" y="135769"/>
                  </a:lnTo>
                  <a:lnTo>
                    <a:pt x="343546" y="136389"/>
                  </a:lnTo>
                  <a:lnTo>
                    <a:pt x="345332" y="136309"/>
                  </a:lnTo>
                  <a:lnTo>
                    <a:pt x="345735" y="136908"/>
                  </a:lnTo>
                  <a:lnTo>
                    <a:pt x="345200" y="137046"/>
                  </a:lnTo>
                  <a:lnTo>
                    <a:pt x="345016" y="137214"/>
                  </a:lnTo>
                  <a:lnTo>
                    <a:pt x="344284" y="138054"/>
                  </a:lnTo>
                  <a:lnTo>
                    <a:pt x="344314" y="138748"/>
                  </a:lnTo>
                  <a:lnTo>
                    <a:pt x="344485" y="139340"/>
                  </a:lnTo>
                  <a:lnTo>
                    <a:pt x="344582" y="139969"/>
                  </a:lnTo>
                  <a:lnTo>
                    <a:pt x="344596" y="140782"/>
                  </a:lnTo>
                  <a:lnTo>
                    <a:pt x="344148" y="140687"/>
                  </a:lnTo>
                  <a:lnTo>
                    <a:pt x="343882" y="140474"/>
                  </a:lnTo>
                  <a:lnTo>
                    <a:pt x="343421" y="140356"/>
                  </a:lnTo>
                  <a:lnTo>
                    <a:pt x="343232" y="140411"/>
                  </a:lnTo>
                  <a:lnTo>
                    <a:pt x="342981" y="141003"/>
                  </a:lnTo>
                  <a:lnTo>
                    <a:pt x="342852" y="141163"/>
                  </a:lnTo>
                  <a:lnTo>
                    <a:pt x="342179" y="141771"/>
                  </a:lnTo>
                  <a:lnTo>
                    <a:pt x="341499" y="141971"/>
                  </a:lnTo>
                  <a:lnTo>
                    <a:pt x="341333" y="142193"/>
                  </a:lnTo>
                  <a:lnTo>
                    <a:pt x="341346" y="142365"/>
                  </a:lnTo>
                  <a:lnTo>
                    <a:pt x="342208" y="143142"/>
                  </a:lnTo>
                  <a:lnTo>
                    <a:pt x="343147" y="143671"/>
                  </a:lnTo>
                  <a:lnTo>
                    <a:pt x="343511" y="143734"/>
                  </a:lnTo>
                  <a:lnTo>
                    <a:pt x="343941" y="144093"/>
                  </a:lnTo>
                  <a:lnTo>
                    <a:pt x="344583" y="144977"/>
                  </a:lnTo>
                  <a:lnTo>
                    <a:pt x="344472" y="145177"/>
                  </a:lnTo>
                  <a:lnTo>
                    <a:pt x="344867" y="145731"/>
                  </a:lnTo>
                  <a:lnTo>
                    <a:pt x="345817" y="146796"/>
                  </a:lnTo>
                  <a:lnTo>
                    <a:pt x="346395" y="147856"/>
                  </a:lnTo>
                  <a:lnTo>
                    <a:pt x="346437" y="148242"/>
                  </a:lnTo>
                  <a:lnTo>
                    <a:pt x="345932" y="148221"/>
                  </a:lnTo>
                  <a:lnTo>
                    <a:pt x="345819" y="149122"/>
                  </a:lnTo>
                  <a:lnTo>
                    <a:pt x="345847" y="149394"/>
                  </a:lnTo>
                  <a:lnTo>
                    <a:pt x="345922" y="149561"/>
                  </a:lnTo>
                  <a:lnTo>
                    <a:pt x="346260" y="149825"/>
                  </a:lnTo>
                  <a:lnTo>
                    <a:pt x="346606" y="150227"/>
                  </a:lnTo>
                  <a:lnTo>
                    <a:pt x="346683" y="150850"/>
                  </a:lnTo>
                  <a:lnTo>
                    <a:pt x="347088" y="151832"/>
                  </a:lnTo>
                  <a:lnTo>
                    <a:pt x="347403" y="152827"/>
                  </a:lnTo>
                  <a:lnTo>
                    <a:pt x="347373" y="153734"/>
                  </a:lnTo>
                  <a:lnTo>
                    <a:pt x="347183" y="154067"/>
                  </a:lnTo>
                  <a:lnTo>
                    <a:pt x="347091" y="156401"/>
                  </a:lnTo>
                  <a:lnTo>
                    <a:pt x="346864" y="157478"/>
                  </a:lnTo>
                  <a:lnTo>
                    <a:pt x="347023" y="157893"/>
                  </a:lnTo>
                  <a:lnTo>
                    <a:pt x="346986" y="158176"/>
                  </a:lnTo>
                  <a:lnTo>
                    <a:pt x="346249" y="159242"/>
                  </a:lnTo>
                  <a:lnTo>
                    <a:pt x="346739" y="159744"/>
                  </a:lnTo>
                  <a:lnTo>
                    <a:pt x="346908" y="161084"/>
                  </a:lnTo>
                  <a:lnTo>
                    <a:pt x="347148" y="161970"/>
                  </a:lnTo>
                  <a:lnTo>
                    <a:pt x="347122" y="162241"/>
                  </a:lnTo>
                  <a:lnTo>
                    <a:pt x="346888" y="162845"/>
                  </a:lnTo>
                  <a:lnTo>
                    <a:pt x="347346" y="163023"/>
                  </a:lnTo>
                  <a:lnTo>
                    <a:pt x="348397" y="163171"/>
                  </a:lnTo>
                  <a:lnTo>
                    <a:pt x="348571" y="163132"/>
                  </a:lnTo>
                  <a:lnTo>
                    <a:pt x="349087" y="162716"/>
                  </a:lnTo>
                  <a:lnTo>
                    <a:pt x="349322" y="162721"/>
                  </a:lnTo>
                  <a:lnTo>
                    <a:pt x="349462" y="162842"/>
                  </a:lnTo>
                  <a:lnTo>
                    <a:pt x="349910" y="163655"/>
                  </a:lnTo>
                  <a:lnTo>
                    <a:pt x="350652" y="166184"/>
                  </a:lnTo>
                  <a:lnTo>
                    <a:pt x="350977" y="166877"/>
                  </a:lnTo>
                  <a:lnTo>
                    <a:pt x="351355" y="167381"/>
                  </a:lnTo>
                  <a:lnTo>
                    <a:pt x="351291" y="168192"/>
                  </a:lnTo>
                  <a:lnTo>
                    <a:pt x="351420" y="169091"/>
                  </a:lnTo>
                  <a:lnTo>
                    <a:pt x="351564" y="169505"/>
                  </a:lnTo>
                  <a:lnTo>
                    <a:pt x="351861" y="169909"/>
                  </a:lnTo>
                  <a:lnTo>
                    <a:pt x="352012" y="170013"/>
                  </a:lnTo>
                  <a:lnTo>
                    <a:pt x="352615" y="170169"/>
                  </a:lnTo>
                  <a:lnTo>
                    <a:pt x="352820" y="170535"/>
                  </a:lnTo>
                  <a:lnTo>
                    <a:pt x="352438" y="171454"/>
                  </a:lnTo>
                  <a:lnTo>
                    <a:pt x="351674" y="171928"/>
                  </a:lnTo>
                  <a:lnTo>
                    <a:pt x="351163" y="171886"/>
                  </a:lnTo>
                  <a:lnTo>
                    <a:pt x="350022" y="172009"/>
                  </a:lnTo>
                  <a:lnTo>
                    <a:pt x="349389" y="172166"/>
                  </a:lnTo>
                  <a:lnTo>
                    <a:pt x="349092" y="172511"/>
                  </a:lnTo>
                  <a:lnTo>
                    <a:pt x="348714" y="173145"/>
                  </a:lnTo>
                  <a:lnTo>
                    <a:pt x="347993" y="174017"/>
                  </a:lnTo>
                  <a:lnTo>
                    <a:pt x="348006" y="175458"/>
                  </a:lnTo>
                  <a:lnTo>
                    <a:pt x="347736" y="176105"/>
                  </a:lnTo>
                  <a:lnTo>
                    <a:pt x="347810" y="176323"/>
                  </a:lnTo>
                  <a:lnTo>
                    <a:pt x="348024" y="176554"/>
                  </a:lnTo>
                  <a:lnTo>
                    <a:pt x="348155" y="176949"/>
                  </a:lnTo>
                  <a:lnTo>
                    <a:pt x="347996" y="178848"/>
                  </a:lnTo>
                  <a:lnTo>
                    <a:pt x="348232" y="180769"/>
                  </a:lnTo>
                  <a:lnTo>
                    <a:pt x="348162" y="181554"/>
                  </a:lnTo>
                  <a:lnTo>
                    <a:pt x="347870" y="182283"/>
                  </a:lnTo>
                  <a:lnTo>
                    <a:pt x="347957" y="182639"/>
                  </a:lnTo>
                  <a:lnTo>
                    <a:pt x="348173" y="182852"/>
                  </a:lnTo>
                  <a:lnTo>
                    <a:pt x="348498" y="183604"/>
                  </a:lnTo>
                  <a:lnTo>
                    <a:pt x="348443" y="183851"/>
                  </a:lnTo>
                  <a:lnTo>
                    <a:pt x="348116" y="184239"/>
                  </a:lnTo>
                  <a:lnTo>
                    <a:pt x="348007" y="184617"/>
                  </a:lnTo>
                  <a:lnTo>
                    <a:pt x="348061" y="185817"/>
                  </a:lnTo>
                  <a:lnTo>
                    <a:pt x="348459" y="188238"/>
                  </a:lnTo>
                  <a:lnTo>
                    <a:pt x="348208" y="189082"/>
                  </a:lnTo>
                  <a:lnTo>
                    <a:pt x="348223" y="189819"/>
                  </a:lnTo>
                  <a:lnTo>
                    <a:pt x="348309" y="190077"/>
                  </a:lnTo>
                  <a:lnTo>
                    <a:pt x="348874" y="189752"/>
                  </a:lnTo>
                  <a:lnTo>
                    <a:pt x="349170" y="189462"/>
                  </a:lnTo>
                  <a:lnTo>
                    <a:pt x="349653" y="189424"/>
                  </a:lnTo>
                  <a:lnTo>
                    <a:pt x="349538" y="216769"/>
                  </a:lnTo>
                  <a:lnTo>
                    <a:pt x="349541" y="237862"/>
                  </a:lnTo>
                  <a:lnTo>
                    <a:pt x="341051" y="237890"/>
                  </a:lnTo>
                  <a:lnTo>
                    <a:pt x="337079" y="237819"/>
                  </a:lnTo>
                  <a:lnTo>
                    <a:pt x="315325" y="237778"/>
                  </a:lnTo>
                  <a:lnTo>
                    <a:pt x="313313" y="237763"/>
                  </a:lnTo>
                  <a:lnTo>
                    <a:pt x="312328" y="237756"/>
                  </a:lnTo>
                  <a:lnTo>
                    <a:pt x="311707" y="237752"/>
                  </a:lnTo>
                  <a:lnTo>
                    <a:pt x="309386" y="237756"/>
                  </a:lnTo>
                  <a:lnTo>
                    <a:pt x="305553" y="237767"/>
                  </a:lnTo>
                  <a:lnTo>
                    <a:pt x="303734" y="237772"/>
                  </a:lnTo>
                  <a:lnTo>
                    <a:pt x="303261" y="237791"/>
                  </a:lnTo>
                  <a:lnTo>
                    <a:pt x="300486" y="237775"/>
                  </a:lnTo>
                  <a:lnTo>
                    <a:pt x="293443" y="237794"/>
                  </a:lnTo>
                  <a:lnTo>
                    <a:pt x="288374" y="237807"/>
                  </a:lnTo>
                  <a:lnTo>
                    <a:pt x="286619" y="237796"/>
                  </a:lnTo>
                  <a:lnTo>
                    <a:pt x="283842" y="237777"/>
                  </a:lnTo>
                  <a:lnTo>
                    <a:pt x="283551" y="237775"/>
                  </a:lnTo>
                  <a:lnTo>
                    <a:pt x="279288" y="237778"/>
                  </a:lnTo>
                  <a:lnTo>
                    <a:pt x="276850" y="237779"/>
                  </a:lnTo>
                  <a:lnTo>
                    <a:pt x="276600" y="237780"/>
                  </a:lnTo>
                  <a:lnTo>
                    <a:pt x="275606" y="237782"/>
                  </a:lnTo>
                  <a:lnTo>
                    <a:pt x="275174" y="237783"/>
                  </a:lnTo>
                  <a:lnTo>
                    <a:pt x="265945" y="237801"/>
                  </a:lnTo>
                  <a:lnTo>
                    <a:pt x="253855" y="237824"/>
                  </a:lnTo>
                  <a:lnTo>
                    <a:pt x="241125" y="237849"/>
                  </a:lnTo>
                  <a:lnTo>
                    <a:pt x="240638" y="237850"/>
                  </a:lnTo>
                  <a:lnTo>
                    <a:pt x="240468" y="237850"/>
                  </a:lnTo>
                  <a:lnTo>
                    <a:pt x="239282" y="237862"/>
                  </a:lnTo>
                  <a:lnTo>
                    <a:pt x="214055" y="238060"/>
                  </a:lnTo>
                  <a:lnTo>
                    <a:pt x="207944" y="238033"/>
                  </a:lnTo>
                  <a:lnTo>
                    <a:pt x="204533" y="238072"/>
                  </a:lnTo>
                  <a:lnTo>
                    <a:pt x="204049" y="238077"/>
                  </a:lnTo>
                  <a:lnTo>
                    <a:pt x="202168" y="238098"/>
                  </a:lnTo>
                  <a:lnTo>
                    <a:pt x="200414" y="238083"/>
                  </a:lnTo>
                  <a:lnTo>
                    <a:pt x="199735" y="238077"/>
                  </a:lnTo>
                  <a:lnTo>
                    <a:pt x="195713" y="238043"/>
                  </a:lnTo>
                  <a:lnTo>
                    <a:pt x="187435" y="238073"/>
                  </a:lnTo>
                  <a:lnTo>
                    <a:pt x="178475" y="238106"/>
                  </a:lnTo>
                  <a:lnTo>
                    <a:pt x="175327" y="238118"/>
                  </a:lnTo>
                  <a:lnTo>
                    <a:pt x="161041" y="238241"/>
                  </a:lnTo>
                  <a:lnTo>
                    <a:pt x="160239" y="238242"/>
                  </a:lnTo>
                  <a:lnTo>
                    <a:pt x="159829" y="238235"/>
                  </a:lnTo>
                  <a:lnTo>
                    <a:pt x="158736" y="238217"/>
                  </a:lnTo>
                  <a:lnTo>
                    <a:pt x="154513" y="238203"/>
                  </a:lnTo>
                  <a:lnTo>
                    <a:pt x="152664" y="238223"/>
                  </a:lnTo>
                  <a:lnTo>
                    <a:pt x="142958" y="238331"/>
                  </a:lnTo>
                  <a:lnTo>
                    <a:pt x="127524" y="238336"/>
                  </a:lnTo>
                  <a:lnTo>
                    <a:pt x="126554" y="237082"/>
                  </a:lnTo>
                  <a:lnTo>
                    <a:pt x="122787" y="237083"/>
                  </a:lnTo>
                  <a:lnTo>
                    <a:pt x="121706" y="237083"/>
                  </a:lnTo>
                  <a:lnTo>
                    <a:pt x="85128" y="237095"/>
                  </a:lnTo>
                  <a:lnTo>
                    <a:pt x="58768" y="237103"/>
                  </a:lnTo>
                  <a:lnTo>
                    <a:pt x="56169" y="237103"/>
                  </a:lnTo>
                  <a:lnTo>
                    <a:pt x="55974" y="237103"/>
                  </a:lnTo>
                  <a:lnTo>
                    <a:pt x="55597" y="237103"/>
                  </a:lnTo>
                  <a:lnTo>
                    <a:pt x="55176" y="237103"/>
                  </a:lnTo>
                  <a:lnTo>
                    <a:pt x="51781" y="237104"/>
                  </a:lnTo>
                  <a:lnTo>
                    <a:pt x="51261" y="237104"/>
                  </a:lnTo>
                  <a:lnTo>
                    <a:pt x="50969" y="237104"/>
                  </a:lnTo>
                  <a:lnTo>
                    <a:pt x="49971" y="237104"/>
                  </a:lnTo>
                  <a:lnTo>
                    <a:pt x="48294" y="237104"/>
                  </a:lnTo>
                  <a:lnTo>
                    <a:pt x="39380" y="237104"/>
                  </a:lnTo>
                  <a:lnTo>
                    <a:pt x="30971" y="237104"/>
                  </a:lnTo>
                  <a:lnTo>
                    <a:pt x="28369" y="237104"/>
                  </a:lnTo>
                  <a:lnTo>
                    <a:pt x="9594" y="237104"/>
                  </a:lnTo>
                  <a:lnTo>
                    <a:pt x="9063" y="236176"/>
                  </a:lnTo>
                  <a:lnTo>
                    <a:pt x="8927" y="235696"/>
                  </a:lnTo>
                  <a:lnTo>
                    <a:pt x="9105" y="235045"/>
                  </a:lnTo>
                  <a:lnTo>
                    <a:pt x="8891" y="233508"/>
                  </a:lnTo>
                  <a:lnTo>
                    <a:pt x="9246" y="231271"/>
                  </a:lnTo>
                  <a:lnTo>
                    <a:pt x="9302" y="230225"/>
                  </a:lnTo>
                  <a:lnTo>
                    <a:pt x="9254" y="228141"/>
                  </a:lnTo>
                  <a:lnTo>
                    <a:pt x="9195" y="227866"/>
                  </a:lnTo>
                  <a:lnTo>
                    <a:pt x="8345" y="227248"/>
                  </a:lnTo>
                  <a:lnTo>
                    <a:pt x="7794" y="227315"/>
                  </a:lnTo>
                  <a:lnTo>
                    <a:pt x="7225" y="227188"/>
                  </a:lnTo>
                  <a:lnTo>
                    <a:pt x="6752" y="226946"/>
                  </a:lnTo>
                  <a:lnTo>
                    <a:pt x="6098" y="227914"/>
                  </a:lnTo>
                  <a:lnTo>
                    <a:pt x="6065" y="228751"/>
                  </a:lnTo>
                  <a:lnTo>
                    <a:pt x="5776" y="229201"/>
                  </a:lnTo>
                  <a:lnTo>
                    <a:pt x="4982" y="229399"/>
                  </a:lnTo>
                  <a:lnTo>
                    <a:pt x="4490" y="230020"/>
                  </a:lnTo>
                  <a:lnTo>
                    <a:pt x="3123" y="229525"/>
                  </a:lnTo>
                  <a:lnTo>
                    <a:pt x="4438" y="226991"/>
                  </a:lnTo>
                  <a:lnTo>
                    <a:pt x="4390" y="226529"/>
                  </a:lnTo>
                  <a:lnTo>
                    <a:pt x="2856" y="226727"/>
                  </a:lnTo>
                  <a:lnTo>
                    <a:pt x="2095" y="227133"/>
                  </a:lnTo>
                  <a:lnTo>
                    <a:pt x="1149" y="227018"/>
                  </a:lnTo>
                  <a:lnTo>
                    <a:pt x="1370" y="225946"/>
                  </a:lnTo>
                  <a:lnTo>
                    <a:pt x="1355" y="225749"/>
                  </a:lnTo>
                  <a:lnTo>
                    <a:pt x="767" y="225388"/>
                  </a:lnTo>
                  <a:lnTo>
                    <a:pt x="760" y="225008"/>
                  </a:lnTo>
                  <a:lnTo>
                    <a:pt x="511" y="223851"/>
                  </a:lnTo>
                  <a:lnTo>
                    <a:pt x="123" y="223680"/>
                  </a:lnTo>
                  <a:lnTo>
                    <a:pt x="79" y="223494"/>
                  </a:lnTo>
                  <a:lnTo>
                    <a:pt x="437" y="222593"/>
                  </a:lnTo>
                  <a:lnTo>
                    <a:pt x="670" y="222232"/>
                  </a:lnTo>
                  <a:lnTo>
                    <a:pt x="1731" y="221566"/>
                  </a:lnTo>
                  <a:lnTo>
                    <a:pt x="2160" y="221476"/>
                  </a:lnTo>
                  <a:lnTo>
                    <a:pt x="2574" y="221632"/>
                  </a:lnTo>
                  <a:lnTo>
                    <a:pt x="3258" y="221721"/>
                  </a:lnTo>
                  <a:lnTo>
                    <a:pt x="3735" y="221658"/>
                  </a:lnTo>
                  <a:lnTo>
                    <a:pt x="4119" y="220556"/>
                  </a:lnTo>
                  <a:lnTo>
                    <a:pt x="4104" y="220221"/>
                  </a:lnTo>
                  <a:lnTo>
                    <a:pt x="3398" y="220203"/>
                  </a:lnTo>
                  <a:lnTo>
                    <a:pt x="2840" y="219950"/>
                  </a:lnTo>
                  <a:lnTo>
                    <a:pt x="2732" y="219809"/>
                  </a:lnTo>
                  <a:lnTo>
                    <a:pt x="2758" y="219556"/>
                  </a:lnTo>
                  <a:lnTo>
                    <a:pt x="2976" y="219440"/>
                  </a:lnTo>
                  <a:lnTo>
                    <a:pt x="2998" y="218863"/>
                  </a:lnTo>
                  <a:lnTo>
                    <a:pt x="2144" y="218186"/>
                  </a:lnTo>
                  <a:lnTo>
                    <a:pt x="1482" y="218321"/>
                  </a:lnTo>
                  <a:lnTo>
                    <a:pt x="1238" y="219433"/>
                  </a:lnTo>
                  <a:lnTo>
                    <a:pt x="798" y="219675"/>
                  </a:lnTo>
                  <a:lnTo>
                    <a:pt x="266" y="220260"/>
                  </a:lnTo>
                  <a:lnTo>
                    <a:pt x="274" y="220628"/>
                  </a:lnTo>
                  <a:lnTo>
                    <a:pt x="53" y="220624"/>
                  </a:lnTo>
                  <a:lnTo>
                    <a:pt x="0" y="220446"/>
                  </a:lnTo>
                  <a:lnTo>
                    <a:pt x="66" y="220141"/>
                  </a:lnTo>
                  <a:lnTo>
                    <a:pt x="934" y="218913"/>
                  </a:lnTo>
                  <a:lnTo>
                    <a:pt x="1237" y="218127"/>
                  </a:lnTo>
                  <a:lnTo>
                    <a:pt x="1821" y="217118"/>
                  </a:lnTo>
                  <a:lnTo>
                    <a:pt x="3786" y="215925"/>
                  </a:lnTo>
                  <a:lnTo>
                    <a:pt x="4493" y="215839"/>
                  </a:lnTo>
                  <a:lnTo>
                    <a:pt x="5074" y="215516"/>
                  </a:lnTo>
                  <a:lnTo>
                    <a:pt x="5459" y="215140"/>
                  </a:lnTo>
                  <a:lnTo>
                    <a:pt x="5869" y="215006"/>
                  </a:lnTo>
                  <a:lnTo>
                    <a:pt x="6609" y="215155"/>
                  </a:lnTo>
                  <a:lnTo>
                    <a:pt x="7590" y="215706"/>
                  </a:lnTo>
                  <a:lnTo>
                    <a:pt x="8607" y="215925"/>
                  </a:lnTo>
                  <a:lnTo>
                    <a:pt x="9218" y="215911"/>
                  </a:lnTo>
                  <a:lnTo>
                    <a:pt x="10146" y="215706"/>
                  </a:lnTo>
                  <a:lnTo>
                    <a:pt x="10398" y="215446"/>
                  </a:lnTo>
                  <a:lnTo>
                    <a:pt x="10927" y="215115"/>
                  </a:lnTo>
                  <a:lnTo>
                    <a:pt x="12004" y="214780"/>
                  </a:lnTo>
                  <a:lnTo>
                    <a:pt x="13542" y="214134"/>
                  </a:lnTo>
                  <a:lnTo>
                    <a:pt x="13751" y="213788"/>
                  </a:lnTo>
                  <a:lnTo>
                    <a:pt x="14216" y="212161"/>
                  </a:lnTo>
                  <a:lnTo>
                    <a:pt x="14519" y="212254"/>
                  </a:lnTo>
                  <a:lnTo>
                    <a:pt x="14738" y="212228"/>
                  </a:lnTo>
                  <a:lnTo>
                    <a:pt x="15577" y="211982"/>
                  </a:lnTo>
                  <a:lnTo>
                    <a:pt x="17169" y="210842"/>
                  </a:lnTo>
                  <a:lnTo>
                    <a:pt x="17531" y="210299"/>
                  </a:lnTo>
                  <a:lnTo>
                    <a:pt x="17583" y="209528"/>
                  </a:lnTo>
                  <a:lnTo>
                    <a:pt x="17379" y="209130"/>
                  </a:lnTo>
                  <a:lnTo>
                    <a:pt x="17146" y="209004"/>
                  </a:lnTo>
                  <a:lnTo>
                    <a:pt x="15265" y="208994"/>
                  </a:lnTo>
                  <a:lnTo>
                    <a:pt x="14750" y="207926"/>
                  </a:lnTo>
                  <a:lnTo>
                    <a:pt x="14727" y="207520"/>
                  </a:lnTo>
                  <a:lnTo>
                    <a:pt x="14890" y="206921"/>
                  </a:lnTo>
                  <a:lnTo>
                    <a:pt x="14974" y="205659"/>
                  </a:lnTo>
                  <a:lnTo>
                    <a:pt x="15722" y="205026"/>
                  </a:lnTo>
                  <a:lnTo>
                    <a:pt x="16107" y="205093"/>
                  </a:lnTo>
                  <a:lnTo>
                    <a:pt x="16502" y="205062"/>
                  </a:lnTo>
                  <a:lnTo>
                    <a:pt x="16581" y="204650"/>
                  </a:lnTo>
                  <a:lnTo>
                    <a:pt x="16481" y="204222"/>
                  </a:lnTo>
                  <a:lnTo>
                    <a:pt x="16484" y="203195"/>
                  </a:lnTo>
                  <a:lnTo>
                    <a:pt x="16735" y="202251"/>
                  </a:lnTo>
                  <a:lnTo>
                    <a:pt x="17725" y="202144"/>
                  </a:lnTo>
                  <a:lnTo>
                    <a:pt x="30698" y="202138"/>
                  </a:lnTo>
                  <a:lnTo>
                    <a:pt x="31034" y="201505"/>
                  </a:lnTo>
                  <a:lnTo>
                    <a:pt x="31223" y="200582"/>
                  </a:lnTo>
                  <a:lnTo>
                    <a:pt x="31078" y="200538"/>
                  </a:lnTo>
                  <a:lnTo>
                    <a:pt x="29665" y="201028"/>
                  </a:lnTo>
                  <a:lnTo>
                    <a:pt x="27692" y="201590"/>
                  </a:lnTo>
                  <a:lnTo>
                    <a:pt x="27040" y="201683"/>
                  </a:lnTo>
                  <a:lnTo>
                    <a:pt x="26710" y="201612"/>
                  </a:lnTo>
                  <a:lnTo>
                    <a:pt x="26292" y="201348"/>
                  </a:lnTo>
                  <a:lnTo>
                    <a:pt x="25470" y="200514"/>
                  </a:lnTo>
                  <a:lnTo>
                    <a:pt x="25229" y="200387"/>
                  </a:lnTo>
                  <a:lnTo>
                    <a:pt x="24503" y="200395"/>
                  </a:lnTo>
                  <a:lnTo>
                    <a:pt x="23154" y="200752"/>
                  </a:lnTo>
                  <a:lnTo>
                    <a:pt x="22817" y="200726"/>
                  </a:lnTo>
                  <a:lnTo>
                    <a:pt x="22625" y="200506"/>
                  </a:lnTo>
                  <a:lnTo>
                    <a:pt x="22365" y="199989"/>
                  </a:lnTo>
                  <a:lnTo>
                    <a:pt x="21873" y="199378"/>
                  </a:lnTo>
                  <a:lnTo>
                    <a:pt x="21563" y="199232"/>
                  </a:lnTo>
                  <a:lnTo>
                    <a:pt x="21543" y="199496"/>
                  </a:lnTo>
                  <a:lnTo>
                    <a:pt x="20892" y="199436"/>
                  </a:lnTo>
                  <a:lnTo>
                    <a:pt x="20708" y="199277"/>
                  </a:lnTo>
                  <a:lnTo>
                    <a:pt x="20513" y="198902"/>
                  </a:lnTo>
                  <a:lnTo>
                    <a:pt x="19294" y="198095"/>
                  </a:lnTo>
                  <a:lnTo>
                    <a:pt x="19042" y="197793"/>
                  </a:lnTo>
                  <a:lnTo>
                    <a:pt x="18464" y="197481"/>
                  </a:lnTo>
                  <a:lnTo>
                    <a:pt x="17559" y="197161"/>
                  </a:lnTo>
                  <a:lnTo>
                    <a:pt x="17307" y="197158"/>
                  </a:lnTo>
                  <a:lnTo>
                    <a:pt x="17170" y="196998"/>
                  </a:lnTo>
                  <a:lnTo>
                    <a:pt x="17172" y="195815"/>
                  </a:lnTo>
                  <a:lnTo>
                    <a:pt x="16063" y="195811"/>
                  </a:lnTo>
                  <a:lnTo>
                    <a:pt x="16103" y="195482"/>
                  </a:lnTo>
                  <a:lnTo>
                    <a:pt x="16568" y="193853"/>
                  </a:lnTo>
                  <a:lnTo>
                    <a:pt x="16673" y="193580"/>
                  </a:lnTo>
                  <a:lnTo>
                    <a:pt x="16920" y="193510"/>
                  </a:lnTo>
                  <a:lnTo>
                    <a:pt x="16955" y="193057"/>
                  </a:lnTo>
                  <a:lnTo>
                    <a:pt x="16897" y="192404"/>
                  </a:lnTo>
                  <a:lnTo>
                    <a:pt x="16727" y="191792"/>
                  </a:lnTo>
                  <a:lnTo>
                    <a:pt x="16301" y="191444"/>
                  </a:lnTo>
                  <a:lnTo>
                    <a:pt x="17665" y="190409"/>
                  </a:lnTo>
                  <a:lnTo>
                    <a:pt x="18058" y="190286"/>
                  </a:lnTo>
                  <a:lnTo>
                    <a:pt x="19756" y="190062"/>
                  </a:lnTo>
                  <a:lnTo>
                    <a:pt x="20071" y="189895"/>
                  </a:lnTo>
                  <a:lnTo>
                    <a:pt x="20687" y="187852"/>
                  </a:lnTo>
                  <a:lnTo>
                    <a:pt x="20842" y="187037"/>
                  </a:lnTo>
                  <a:lnTo>
                    <a:pt x="21503" y="185963"/>
                  </a:lnTo>
                  <a:lnTo>
                    <a:pt x="21747" y="185693"/>
                  </a:lnTo>
                  <a:lnTo>
                    <a:pt x="22352" y="185537"/>
                  </a:lnTo>
                  <a:lnTo>
                    <a:pt x="24381" y="185786"/>
                  </a:lnTo>
                  <a:lnTo>
                    <a:pt x="25990" y="185791"/>
                  </a:lnTo>
                  <a:lnTo>
                    <a:pt x="26654" y="185512"/>
                  </a:lnTo>
                  <a:lnTo>
                    <a:pt x="26855" y="184935"/>
                  </a:lnTo>
                  <a:lnTo>
                    <a:pt x="27241" y="184291"/>
                  </a:lnTo>
                  <a:lnTo>
                    <a:pt x="27561" y="184183"/>
                  </a:lnTo>
                  <a:lnTo>
                    <a:pt x="28001" y="184455"/>
                  </a:lnTo>
                  <a:lnTo>
                    <a:pt x="28331" y="184467"/>
                  </a:lnTo>
                  <a:lnTo>
                    <a:pt x="29025" y="183805"/>
                  </a:lnTo>
                  <a:lnTo>
                    <a:pt x="28815" y="182558"/>
                  </a:lnTo>
                  <a:lnTo>
                    <a:pt x="28544" y="181928"/>
                  </a:lnTo>
                  <a:lnTo>
                    <a:pt x="28121" y="181515"/>
                  </a:lnTo>
                  <a:lnTo>
                    <a:pt x="27742" y="180773"/>
                  </a:lnTo>
                  <a:lnTo>
                    <a:pt x="27967" y="180828"/>
                  </a:lnTo>
                  <a:lnTo>
                    <a:pt x="28299" y="180809"/>
                  </a:lnTo>
                  <a:lnTo>
                    <a:pt x="28232" y="180420"/>
                  </a:lnTo>
                  <a:lnTo>
                    <a:pt x="27880" y="179861"/>
                  </a:lnTo>
                  <a:lnTo>
                    <a:pt x="28359" y="178343"/>
                  </a:lnTo>
                  <a:lnTo>
                    <a:pt x="28350" y="177726"/>
                  </a:lnTo>
                  <a:lnTo>
                    <a:pt x="27261" y="175947"/>
                  </a:lnTo>
                  <a:lnTo>
                    <a:pt x="27081" y="175517"/>
                  </a:lnTo>
                  <a:lnTo>
                    <a:pt x="27778" y="175168"/>
                  </a:lnTo>
                  <a:lnTo>
                    <a:pt x="28552" y="174414"/>
                  </a:lnTo>
                  <a:lnTo>
                    <a:pt x="28656" y="174194"/>
                  </a:lnTo>
                  <a:lnTo>
                    <a:pt x="28883" y="172765"/>
                  </a:lnTo>
                  <a:lnTo>
                    <a:pt x="28969" y="171428"/>
                  </a:lnTo>
                  <a:lnTo>
                    <a:pt x="28936" y="171107"/>
                  </a:lnTo>
                  <a:lnTo>
                    <a:pt x="28378" y="170424"/>
                  </a:lnTo>
                  <a:lnTo>
                    <a:pt x="28291" y="169734"/>
                  </a:lnTo>
                  <a:lnTo>
                    <a:pt x="28366" y="169452"/>
                  </a:lnTo>
                  <a:lnTo>
                    <a:pt x="29122" y="167966"/>
                  </a:lnTo>
                  <a:lnTo>
                    <a:pt x="29665" y="167536"/>
                  </a:lnTo>
                  <a:lnTo>
                    <a:pt x="29741" y="167383"/>
                  </a:lnTo>
                  <a:lnTo>
                    <a:pt x="29916" y="166132"/>
                  </a:lnTo>
                  <a:lnTo>
                    <a:pt x="30393" y="165475"/>
                  </a:lnTo>
                  <a:lnTo>
                    <a:pt x="30538" y="163672"/>
                  </a:lnTo>
                  <a:lnTo>
                    <a:pt x="30744" y="163362"/>
                  </a:lnTo>
                  <a:lnTo>
                    <a:pt x="30769" y="163194"/>
                  </a:lnTo>
                  <a:lnTo>
                    <a:pt x="30735" y="162778"/>
                  </a:lnTo>
                  <a:lnTo>
                    <a:pt x="29957" y="161401"/>
                  </a:lnTo>
                  <a:lnTo>
                    <a:pt x="29726" y="160434"/>
                  </a:lnTo>
                  <a:lnTo>
                    <a:pt x="29724" y="160137"/>
                  </a:lnTo>
                  <a:lnTo>
                    <a:pt x="30015" y="159526"/>
                  </a:lnTo>
                  <a:lnTo>
                    <a:pt x="29997" y="159286"/>
                  </a:lnTo>
                  <a:lnTo>
                    <a:pt x="29835" y="158994"/>
                  </a:lnTo>
                  <a:lnTo>
                    <a:pt x="29201" y="158563"/>
                  </a:lnTo>
                  <a:lnTo>
                    <a:pt x="28665" y="158575"/>
                  </a:lnTo>
                  <a:lnTo>
                    <a:pt x="28293" y="158608"/>
                  </a:lnTo>
                  <a:lnTo>
                    <a:pt x="27921" y="158462"/>
                  </a:lnTo>
                  <a:lnTo>
                    <a:pt x="27159" y="158365"/>
                  </a:lnTo>
                  <a:lnTo>
                    <a:pt x="25836" y="158417"/>
                  </a:lnTo>
                  <a:lnTo>
                    <a:pt x="25093" y="158588"/>
                  </a:lnTo>
                  <a:lnTo>
                    <a:pt x="24565" y="158346"/>
                  </a:lnTo>
                  <a:lnTo>
                    <a:pt x="24115" y="159198"/>
                  </a:lnTo>
                  <a:lnTo>
                    <a:pt x="23773" y="160017"/>
                  </a:lnTo>
                  <a:lnTo>
                    <a:pt x="23505" y="160504"/>
                  </a:lnTo>
                  <a:lnTo>
                    <a:pt x="23286" y="160720"/>
                  </a:lnTo>
                  <a:lnTo>
                    <a:pt x="22713" y="160106"/>
                  </a:lnTo>
                  <a:lnTo>
                    <a:pt x="22713" y="159496"/>
                  </a:lnTo>
                  <a:lnTo>
                    <a:pt x="22613" y="158975"/>
                  </a:lnTo>
                  <a:lnTo>
                    <a:pt x="21509" y="157594"/>
                  </a:lnTo>
                  <a:lnTo>
                    <a:pt x="21026" y="156176"/>
                  </a:lnTo>
                  <a:lnTo>
                    <a:pt x="20758" y="156184"/>
                  </a:lnTo>
                  <a:lnTo>
                    <a:pt x="20156" y="156798"/>
                  </a:lnTo>
                  <a:lnTo>
                    <a:pt x="20156" y="157200"/>
                  </a:lnTo>
                  <a:lnTo>
                    <a:pt x="20264" y="157505"/>
                  </a:lnTo>
                  <a:lnTo>
                    <a:pt x="20241" y="157836"/>
                  </a:lnTo>
                  <a:lnTo>
                    <a:pt x="19468" y="157475"/>
                  </a:lnTo>
                  <a:lnTo>
                    <a:pt x="18215" y="157293"/>
                  </a:lnTo>
                  <a:lnTo>
                    <a:pt x="17877" y="157346"/>
                  </a:lnTo>
                  <a:lnTo>
                    <a:pt x="17206" y="157740"/>
                  </a:lnTo>
                  <a:lnTo>
                    <a:pt x="17205" y="158392"/>
                  </a:lnTo>
                  <a:lnTo>
                    <a:pt x="16825" y="158209"/>
                  </a:lnTo>
                  <a:lnTo>
                    <a:pt x="16546" y="157644"/>
                  </a:lnTo>
                  <a:lnTo>
                    <a:pt x="16988" y="157286"/>
                  </a:lnTo>
                  <a:lnTo>
                    <a:pt x="17182" y="156609"/>
                  </a:lnTo>
                  <a:lnTo>
                    <a:pt x="16929" y="156304"/>
                  </a:lnTo>
                  <a:lnTo>
                    <a:pt x="16561" y="156449"/>
                  </a:lnTo>
                  <a:lnTo>
                    <a:pt x="16341" y="156632"/>
                  </a:lnTo>
                  <a:lnTo>
                    <a:pt x="15259" y="156405"/>
                  </a:lnTo>
                  <a:lnTo>
                    <a:pt x="14936" y="156238"/>
                  </a:lnTo>
                  <a:lnTo>
                    <a:pt x="14601" y="155068"/>
                  </a:lnTo>
                  <a:lnTo>
                    <a:pt x="15304" y="155201"/>
                  </a:lnTo>
                  <a:lnTo>
                    <a:pt x="15676" y="154929"/>
                  </a:lnTo>
                  <a:lnTo>
                    <a:pt x="15924" y="153906"/>
                  </a:lnTo>
                  <a:lnTo>
                    <a:pt x="15727" y="153683"/>
                  </a:lnTo>
                  <a:lnTo>
                    <a:pt x="13983" y="153337"/>
                  </a:lnTo>
                  <a:lnTo>
                    <a:pt x="13071" y="153080"/>
                  </a:lnTo>
                  <a:lnTo>
                    <a:pt x="12402" y="152708"/>
                  </a:lnTo>
                  <a:lnTo>
                    <a:pt x="11353" y="152562"/>
                  </a:lnTo>
                  <a:lnTo>
                    <a:pt x="11104" y="152651"/>
                  </a:lnTo>
                  <a:lnTo>
                    <a:pt x="10936" y="152804"/>
                  </a:lnTo>
                  <a:lnTo>
                    <a:pt x="10576" y="152770"/>
                  </a:lnTo>
                  <a:lnTo>
                    <a:pt x="9322" y="152216"/>
                  </a:lnTo>
                  <a:lnTo>
                    <a:pt x="10014" y="150333"/>
                  </a:lnTo>
                  <a:lnTo>
                    <a:pt x="9929" y="149686"/>
                  </a:lnTo>
                  <a:lnTo>
                    <a:pt x="10092" y="148610"/>
                  </a:lnTo>
                  <a:lnTo>
                    <a:pt x="9928" y="147371"/>
                  </a:lnTo>
                  <a:lnTo>
                    <a:pt x="9675" y="146374"/>
                  </a:lnTo>
                  <a:lnTo>
                    <a:pt x="9607" y="144540"/>
                  </a:lnTo>
                  <a:lnTo>
                    <a:pt x="9700" y="144130"/>
                  </a:lnTo>
                  <a:lnTo>
                    <a:pt x="10113" y="143709"/>
                  </a:lnTo>
                  <a:lnTo>
                    <a:pt x="10176" y="143222"/>
                  </a:lnTo>
                  <a:lnTo>
                    <a:pt x="10071" y="142578"/>
                  </a:lnTo>
                  <a:lnTo>
                    <a:pt x="9453" y="142110"/>
                  </a:lnTo>
                  <a:lnTo>
                    <a:pt x="9424" y="141912"/>
                  </a:lnTo>
                  <a:lnTo>
                    <a:pt x="10056" y="140576"/>
                  </a:lnTo>
                  <a:lnTo>
                    <a:pt x="10793" y="139456"/>
                  </a:lnTo>
                  <a:lnTo>
                    <a:pt x="11604" y="139214"/>
                  </a:lnTo>
                  <a:lnTo>
                    <a:pt x="12855" y="138410"/>
                  </a:lnTo>
                  <a:lnTo>
                    <a:pt x="13901" y="137565"/>
                  </a:lnTo>
                  <a:lnTo>
                    <a:pt x="14341" y="137334"/>
                  </a:lnTo>
                  <a:lnTo>
                    <a:pt x="15596" y="137044"/>
                  </a:lnTo>
                  <a:lnTo>
                    <a:pt x="16080" y="137092"/>
                  </a:lnTo>
                  <a:lnTo>
                    <a:pt x="16862" y="137014"/>
                  </a:lnTo>
                  <a:lnTo>
                    <a:pt x="17510" y="136713"/>
                  </a:lnTo>
                  <a:lnTo>
                    <a:pt x="18068" y="136825"/>
                  </a:lnTo>
                  <a:lnTo>
                    <a:pt x="18627" y="136646"/>
                  </a:lnTo>
                  <a:lnTo>
                    <a:pt x="19674" y="135702"/>
                  </a:lnTo>
                  <a:lnTo>
                    <a:pt x="20997" y="133946"/>
                  </a:lnTo>
                  <a:lnTo>
                    <a:pt x="21082" y="133540"/>
                  </a:lnTo>
                  <a:lnTo>
                    <a:pt x="21138" y="133071"/>
                  </a:lnTo>
                  <a:lnTo>
                    <a:pt x="48236" y="133083"/>
                  </a:lnTo>
                  <a:lnTo>
                    <a:pt x="48236" y="13250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0" name="pg1131">
              <a:extLst>
                <a:ext uri="{FF2B5EF4-FFF2-40B4-BE49-F238E27FC236}">
                  <a16:creationId xmlns:a16="http://schemas.microsoft.com/office/drawing/2014/main" id="{BB37D766-EDE2-E440-8050-5E04B9635452}"/>
                </a:ext>
              </a:extLst>
            </p:cNvPr>
            <p:cNvSpPr/>
            <p:nvPr/>
          </p:nvSpPr>
          <p:spPr>
            <a:xfrm>
              <a:off x="3045043" y="3117895"/>
              <a:ext cx="348891" cy="243047"/>
            </a:xfrm>
            <a:custGeom>
              <a:avLst/>
              <a:gdLst/>
              <a:ahLst/>
              <a:cxnLst/>
              <a:rect l="0" t="0" r="0" b="0"/>
              <a:pathLst>
                <a:path w="348891" h="243047">
                  <a:moveTo>
                    <a:pt x="136864" y="17287"/>
                  </a:moveTo>
                  <a:lnTo>
                    <a:pt x="163067" y="17547"/>
                  </a:lnTo>
                  <a:lnTo>
                    <a:pt x="166748" y="17522"/>
                  </a:lnTo>
                  <a:lnTo>
                    <a:pt x="173817" y="17526"/>
                  </a:lnTo>
                  <a:lnTo>
                    <a:pt x="173957" y="16758"/>
                  </a:lnTo>
                  <a:lnTo>
                    <a:pt x="174101" y="16438"/>
                  </a:lnTo>
                  <a:lnTo>
                    <a:pt x="174037" y="16263"/>
                  </a:lnTo>
                  <a:lnTo>
                    <a:pt x="173832" y="16121"/>
                  </a:lnTo>
                  <a:lnTo>
                    <a:pt x="173030" y="16352"/>
                  </a:lnTo>
                  <a:lnTo>
                    <a:pt x="172060" y="16352"/>
                  </a:lnTo>
                  <a:lnTo>
                    <a:pt x="171069" y="15455"/>
                  </a:lnTo>
                  <a:lnTo>
                    <a:pt x="171380" y="15187"/>
                  </a:lnTo>
                  <a:lnTo>
                    <a:pt x="172201" y="14871"/>
                  </a:lnTo>
                  <a:lnTo>
                    <a:pt x="172319" y="14558"/>
                  </a:lnTo>
                  <a:lnTo>
                    <a:pt x="171737" y="14643"/>
                  </a:lnTo>
                  <a:lnTo>
                    <a:pt x="171240" y="14543"/>
                  </a:lnTo>
                  <a:lnTo>
                    <a:pt x="171217" y="14338"/>
                  </a:lnTo>
                  <a:lnTo>
                    <a:pt x="171247" y="14066"/>
                  </a:lnTo>
                  <a:lnTo>
                    <a:pt x="171290" y="13664"/>
                  </a:lnTo>
                  <a:lnTo>
                    <a:pt x="171053" y="13638"/>
                  </a:lnTo>
                  <a:lnTo>
                    <a:pt x="170882" y="13865"/>
                  </a:lnTo>
                  <a:lnTo>
                    <a:pt x="170970" y="14308"/>
                  </a:lnTo>
                  <a:lnTo>
                    <a:pt x="171137" y="14472"/>
                  </a:lnTo>
                  <a:lnTo>
                    <a:pt x="171000" y="14588"/>
                  </a:lnTo>
                  <a:lnTo>
                    <a:pt x="170616" y="14703"/>
                  </a:lnTo>
                  <a:lnTo>
                    <a:pt x="170099" y="14777"/>
                  </a:lnTo>
                  <a:lnTo>
                    <a:pt x="168388" y="14312"/>
                  </a:lnTo>
                  <a:lnTo>
                    <a:pt x="165895" y="13867"/>
                  </a:lnTo>
                  <a:lnTo>
                    <a:pt x="165640" y="14202"/>
                  </a:lnTo>
                  <a:lnTo>
                    <a:pt x="165252" y="14489"/>
                  </a:lnTo>
                  <a:lnTo>
                    <a:pt x="164671" y="14697"/>
                  </a:lnTo>
                  <a:lnTo>
                    <a:pt x="164013" y="14731"/>
                  </a:lnTo>
                  <a:lnTo>
                    <a:pt x="163310" y="15186"/>
                  </a:lnTo>
                  <a:lnTo>
                    <a:pt x="163067" y="14998"/>
                  </a:lnTo>
                  <a:lnTo>
                    <a:pt x="162954" y="14769"/>
                  </a:lnTo>
                  <a:lnTo>
                    <a:pt x="162946" y="14594"/>
                  </a:lnTo>
                  <a:lnTo>
                    <a:pt x="162733" y="14437"/>
                  </a:lnTo>
                  <a:lnTo>
                    <a:pt x="162258" y="14497"/>
                  </a:lnTo>
                  <a:lnTo>
                    <a:pt x="161806" y="14783"/>
                  </a:lnTo>
                  <a:lnTo>
                    <a:pt x="161357" y="15181"/>
                  </a:lnTo>
                  <a:lnTo>
                    <a:pt x="161357" y="15497"/>
                  </a:lnTo>
                  <a:lnTo>
                    <a:pt x="161140" y="15806"/>
                  </a:lnTo>
                  <a:lnTo>
                    <a:pt x="160064" y="16178"/>
                  </a:lnTo>
                  <a:lnTo>
                    <a:pt x="159141" y="16647"/>
                  </a:lnTo>
                  <a:lnTo>
                    <a:pt x="158929" y="16624"/>
                  </a:lnTo>
                  <a:lnTo>
                    <a:pt x="158609" y="16320"/>
                  </a:lnTo>
                  <a:lnTo>
                    <a:pt x="158503" y="15833"/>
                  </a:lnTo>
                  <a:lnTo>
                    <a:pt x="158526" y="15671"/>
                  </a:lnTo>
                  <a:lnTo>
                    <a:pt x="158730" y="15772"/>
                  </a:lnTo>
                  <a:lnTo>
                    <a:pt x="158700" y="16110"/>
                  </a:lnTo>
                  <a:lnTo>
                    <a:pt x="159061" y="16435"/>
                  </a:lnTo>
                  <a:lnTo>
                    <a:pt x="159832" y="16126"/>
                  </a:lnTo>
                  <a:lnTo>
                    <a:pt x="159893" y="15973"/>
                  </a:lnTo>
                  <a:lnTo>
                    <a:pt x="159715" y="15564"/>
                  </a:lnTo>
                  <a:lnTo>
                    <a:pt x="159696" y="15325"/>
                  </a:lnTo>
                  <a:lnTo>
                    <a:pt x="159768" y="15121"/>
                  </a:lnTo>
                  <a:lnTo>
                    <a:pt x="160262" y="14384"/>
                  </a:lnTo>
                  <a:lnTo>
                    <a:pt x="160871" y="13778"/>
                  </a:lnTo>
                  <a:lnTo>
                    <a:pt x="161236" y="13774"/>
                  </a:lnTo>
                  <a:lnTo>
                    <a:pt x="162632" y="12736"/>
                  </a:lnTo>
                  <a:lnTo>
                    <a:pt x="162708" y="12226"/>
                  </a:lnTo>
                  <a:lnTo>
                    <a:pt x="162682" y="12022"/>
                  </a:lnTo>
                  <a:lnTo>
                    <a:pt x="162883" y="11441"/>
                  </a:lnTo>
                  <a:lnTo>
                    <a:pt x="163790" y="10849"/>
                  </a:lnTo>
                  <a:lnTo>
                    <a:pt x="164148" y="10454"/>
                  </a:lnTo>
                  <a:lnTo>
                    <a:pt x="166102" y="10062"/>
                  </a:lnTo>
                  <a:lnTo>
                    <a:pt x="166725" y="9656"/>
                  </a:lnTo>
                  <a:lnTo>
                    <a:pt x="166725" y="9478"/>
                  </a:lnTo>
                  <a:lnTo>
                    <a:pt x="166531" y="9299"/>
                  </a:lnTo>
                  <a:lnTo>
                    <a:pt x="168931" y="9280"/>
                  </a:lnTo>
                  <a:lnTo>
                    <a:pt x="168946" y="9477"/>
                  </a:lnTo>
                  <a:lnTo>
                    <a:pt x="170270" y="9499"/>
                  </a:lnTo>
                  <a:lnTo>
                    <a:pt x="170456" y="9439"/>
                  </a:lnTo>
                  <a:lnTo>
                    <a:pt x="170680" y="8985"/>
                  </a:lnTo>
                  <a:lnTo>
                    <a:pt x="169699" y="8099"/>
                  </a:lnTo>
                  <a:lnTo>
                    <a:pt x="169531" y="7604"/>
                  </a:lnTo>
                  <a:lnTo>
                    <a:pt x="169524" y="7407"/>
                  </a:lnTo>
                  <a:lnTo>
                    <a:pt x="168953" y="6030"/>
                  </a:lnTo>
                  <a:lnTo>
                    <a:pt x="167276" y="5870"/>
                  </a:lnTo>
                  <a:lnTo>
                    <a:pt x="166450" y="5707"/>
                  </a:lnTo>
                  <a:lnTo>
                    <a:pt x="166568" y="4620"/>
                  </a:lnTo>
                  <a:lnTo>
                    <a:pt x="166682" y="4318"/>
                  </a:lnTo>
                  <a:lnTo>
                    <a:pt x="167351" y="3823"/>
                  </a:lnTo>
                  <a:lnTo>
                    <a:pt x="168127" y="3647"/>
                  </a:lnTo>
                  <a:lnTo>
                    <a:pt x="168576" y="3539"/>
                  </a:lnTo>
                  <a:lnTo>
                    <a:pt x="168432" y="3316"/>
                  </a:lnTo>
                  <a:lnTo>
                    <a:pt x="168059" y="2959"/>
                  </a:lnTo>
                  <a:lnTo>
                    <a:pt x="167461" y="2669"/>
                  </a:lnTo>
                  <a:lnTo>
                    <a:pt x="165488" y="2889"/>
                  </a:lnTo>
                  <a:lnTo>
                    <a:pt x="165363" y="2442"/>
                  </a:lnTo>
                  <a:lnTo>
                    <a:pt x="165708" y="2185"/>
                  </a:lnTo>
                  <a:lnTo>
                    <a:pt x="165961" y="1631"/>
                  </a:lnTo>
                  <a:lnTo>
                    <a:pt x="165425" y="1344"/>
                  </a:lnTo>
                  <a:lnTo>
                    <a:pt x="165869" y="1000"/>
                  </a:lnTo>
                  <a:lnTo>
                    <a:pt x="167681" y="819"/>
                  </a:lnTo>
                  <a:lnTo>
                    <a:pt x="168283" y="1034"/>
                  </a:lnTo>
                  <a:lnTo>
                    <a:pt x="168701" y="1031"/>
                  </a:lnTo>
                  <a:lnTo>
                    <a:pt x="169306" y="573"/>
                  </a:lnTo>
                  <a:lnTo>
                    <a:pt x="170280" y="0"/>
                  </a:lnTo>
                  <a:lnTo>
                    <a:pt x="170597" y="911"/>
                  </a:lnTo>
                  <a:lnTo>
                    <a:pt x="170692" y="1942"/>
                  </a:lnTo>
                  <a:lnTo>
                    <a:pt x="170684" y="3934"/>
                  </a:lnTo>
                  <a:lnTo>
                    <a:pt x="170975" y="5720"/>
                  </a:lnTo>
                  <a:lnTo>
                    <a:pt x="171273" y="6422"/>
                  </a:lnTo>
                  <a:lnTo>
                    <a:pt x="173066" y="9708"/>
                  </a:lnTo>
                  <a:lnTo>
                    <a:pt x="173588" y="10155"/>
                  </a:lnTo>
                  <a:lnTo>
                    <a:pt x="174478" y="11576"/>
                  </a:lnTo>
                  <a:lnTo>
                    <a:pt x="175597" y="15012"/>
                  </a:lnTo>
                  <a:lnTo>
                    <a:pt x="175692" y="15205"/>
                  </a:lnTo>
                  <a:lnTo>
                    <a:pt x="176510" y="16180"/>
                  </a:lnTo>
                  <a:lnTo>
                    <a:pt x="176495" y="16996"/>
                  </a:lnTo>
                  <a:lnTo>
                    <a:pt x="176564" y="17528"/>
                  </a:lnTo>
                  <a:lnTo>
                    <a:pt x="186965" y="17585"/>
                  </a:lnTo>
                  <a:lnTo>
                    <a:pt x="187083" y="17837"/>
                  </a:lnTo>
                  <a:lnTo>
                    <a:pt x="187766" y="18437"/>
                  </a:lnTo>
                  <a:lnTo>
                    <a:pt x="187862" y="19829"/>
                  </a:lnTo>
                  <a:lnTo>
                    <a:pt x="188030" y="20181"/>
                  </a:lnTo>
                  <a:lnTo>
                    <a:pt x="188066" y="20435"/>
                  </a:lnTo>
                  <a:lnTo>
                    <a:pt x="187629" y="21169"/>
                  </a:lnTo>
                  <a:lnTo>
                    <a:pt x="187173" y="21536"/>
                  </a:lnTo>
                  <a:lnTo>
                    <a:pt x="186826" y="21942"/>
                  </a:lnTo>
                  <a:lnTo>
                    <a:pt x="186930" y="22504"/>
                  </a:lnTo>
                  <a:lnTo>
                    <a:pt x="187120" y="22946"/>
                  </a:lnTo>
                  <a:lnTo>
                    <a:pt x="187163" y="23245"/>
                  </a:lnTo>
                  <a:lnTo>
                    <a:pt x="186693" y="23505"/>
                  </a:lnTo>
                  <a:lnTo>
                    <a:pt x="186713" y="23825"/>
                  </a:lnTo>
                  <a:lnTo>
                    <a:pt x="187749" y="24659"/>
                  </a:lnTo>
                  <a:lnTo>
                    <a:pt x="188539" y="24955"/>
                  </a:lnTo>
                  <a:lnTo>
                    <a:pt x="188659" y="25225"/>
                  </a:lnTo>
                  <a:lnTo>
                    <a:pt x="188777" y="25837"/>
                  </a:lnTo>
                  <a:lnTo>
                    <a:pt x="188783" y="26389"/>
                  </a:lnTo>
                  <a:lnTo>
                    <a:pt x="188895" y="26631"/>
                  </a:lnTo>
                  <a:lnTo>
                    <a:pt x="189676" y="27577"/>
                  </a:lnTo>
                  <a:lnTo>
                    <a:pt x="189710" y="27920"/>
                  </a:lnTo>
                  <a:lnTo>
                    <a:pt x="189797" y="28121"/>
                  </a:lnTo>
                  <a:lnTo>
                    <a:pt x="190863" y="27560"/>
                  </a:lnTo>
                  <a:lnTo>
                    <a:pt x="192868" y="27048"/>
                  </a:lnTo>
                  <a:lnTo>
                    <a:pt x="193225" y="27450"/>
                  </a:lnTo>
                  <a:lnTo>
                    <a:pt x="193407" y="27525"/>
                  </a:lnTo>
                  <a:lnTo>
                    <a:pt x="193857" y="27577"/>
                  </a:lnTo>
                  <a:lnTo>
                    <a:pt x="194531" y="27435"/>
                  </a:lnTo>
                  <a:lnTo>
                    <a:pt x="195185" y="27679"/>
                  </a:lnTo>
                  <a:lnTo>
                    <a:pt x="196324" y="28506"/>
                  </a:lnTo>
                  <a:lnTo>
                    <a:pt x="196576" y="28644"/>
                  </a:lnTo>
                  <a:lnTo>
                    <a:pt x="197034" y="28689"/>
                  </a:lnTo>
                  <a:lnTo>
                    <a:pt x="197517" y="28993"/>
                  </a:lnTo>
                  <a:lnTo>
                    <a:pt x="197521" y="29693"/>
                  </a:lnTo>
                  <a:lnTo>
                    <a:pt x="198183" y="31035"/>
                  </a:lnTo>
                  <a:lnTo>
                    <a:pt x="197745" y="32538"/>
                  </a:lnTo>
                  <a:lnTo>
                    <a:pt x="197260" y="33015"/>
                  </a:lnTo>
                  <a:lnTo>
                    <a:pt x="196974" y="33921"/>
                  </a:lnTo>
                  <a:lnTo>
                    <a:pt x="197108" y="36243"/>
                  </a:lnTo>
                  <a:lnTo>
                    <a:pt x="197324" y="36449"/>
                  </a:lnTo>
                  <a:lnTo>
                    <a:pt x="197579" y="36436"/>
                  </a:lnTo>
                  <a:lnTo>
                    <a:pt x="198622" y="36677"/>
                  </a:lnTo>
                  <a:lnTo>
                    <a:pt x="199413" y="36990"/>
                  </a:lnTo>
                  <a:lnTo>
                    <a:pt x="199958" y="37028"/>
                  </a:lnTo>
                  <a:lnTo>
                    <a:pt x="200711" y="36558"/>
                  </a:lnTo>
                  <a:lnTo>
                    <a:pt x="200873" y="36801"/>
                  </a:lnTo>
                  <a:lnTo>
                    <a:pt x="201515" y="37237"/>
                  </a:lnTo>
                  <a:lnTo>
                    <a:pt x="202570" y="37749"/>
                  </a:lnTo>
                  <a:lnTo>
                    <a:pt x="203162" y="37784"/>
                  </a:lnTo>
                  <a:lnTo>
                    <a:pt x="204128" y="36604"/>
                  </a:lnTo>
                  <a:lnTo>
                    <a:pt x="204153" y="36172"/>
                  </a:lnTo>
                  <a:lnTo>
                    <a:pt x="205001" y="35904"/>
                  </a:lnTo>
                  <a:lnTo>
                    <a:pt x="206927" y="36360"/>
                  </a:lnTo>
                  <a:lnTo>
                    <a:pt x="207515" y="36205"/>
                  </a:lnTo>
                  <a:lnTo>
                    <a:pt x="207708" y="36057"/>
                  </a:lnTo>
                  <a:lnTo>
                    <a:pt x="208052" y="36002"/>
                  </a:lnTo>
                  <a:lnTo>
                    <a:pt x="209037" y="37339"/>
                  </a:lnTo>
                  <a:lnTo>
                    <a:pt x="209357" y="37368"/>
                  </a:lnTo>
                  <a:lnTo>
                    <a:pt x="209752" y="37651"/>
                  </a:lnTo>
                  <a:lnTo>
                    <a:pt x="210867" y="39054"/>
                  </a:lnTo>
                  <a:lnTo>
                    <a:pt x="211734" y="39897"/>
                  </a:lnTo>
                  <a:lnTo>
                    <a:pt x="211826" y="40091"/>
                  </a:lnTo>
                  <a:lnTo>
                    <a:pt x="211780" y="40314"/>
                  </a:lnTo>
                  <a:lnTo>
                    <a:pt x="211932" y="40506"/>
                  </a:lnTo>
                  <a:lnTo>
                    <a:pt x="212414" y="40555"/>
                  </a:lnTo>
                  <a:lnTo>
                    <a:pt x="213552" y="40040"/>
                  </a:lnTo>
                  <a:lnTo>
                    <a:pt x="214694" y="40751"/>
                  </a:lnTo>
                  <a:lnTo>
                    <a:pt x="214719" y="41244"/>
                  </a:lnTo>
                  <a:lnTo>
                    <a:pt x="215273" y="41491"/>
                  </a:lnTo>
                  <a:lnTo>
                    <a:pt x="215649" y="41572"/>
                  </a:lnTo>
                  <a:lnTo>
                    <a:pt x="215817" y="41702"/>
                  </a:lnTo>
                  <a:lnTo>
                    <a:pt x="216015" y="42114"/>
                  </a:lnTo>
                  <a:lnTo>
                    <a:pt x="215753" y="42855"/>
                  </a:lnTo>
                  <a:lnTo>
                    <a:pt x="215609" y="42929"/>
                  </a:lnTo>
                  <a:lnTo>
                    <a:pt x="215441" y="42969"/>
                  </a:lnTo>
                  <a:lnTo>
                    <a:pt x="214360" y="43861"/>
                  </a:lnTo>
                  <a:lnTo>
                    <a:pt x="214318" y="44317"/>
                  </a:lnTo>
                  <a:lnTo>
                    <a:pt x="214392" y="44775"/>
                  </a:lnTo>
                  <a:lnTo>
                    <a:pt x="214655" y="45388"/>
                  </a:lnTo>
                  <a:lnTo>
                    <a:pt x="215023" y="45825"/>
                  </a:lnTo>
                  <a:lnTo>
                    <a:pt x="215497" y="45705"/>
                  </a:lnTo>
                  <a:lnTo>
                    <a:pt x="216041" y="45366"/>
                  </a:lnTo>
                  <a:lnTo>
                    <a:pt x="217002" y="45465"/>
                  </a:lnTo>
                  <a:lnTo>
                    <a:pt x="217321" y="45603"/>
                  </a:lnTo>
                  <a:lnTo>
                    <a:pt x="218280" y="45720"/>
                  </a:lnTo>
                  <a:lnTo>
                    <a:pt x="219090" y="45336"/>
                  </a:lnTo>
                  <a:lnTo>
                    <a:pt x="219648" y="45709"/>
                  </a:lnTo>
                  <a:lnTo>
                    <a:pt x="219938" y="45945"/>
                  </a:lnTo>
                  <a:lnTo>
                    <a:pt x="221369" y="47559"/>
                  </a:lnTo>
                  <a:lnTo>
                    <a:pt x="220523" y="48500"/>
                  </a:lnTo>
                  <a:lnTo>
                    <a:pt x="220432" y="48746"/>
                  </a:lnTo>
                  <a:lnTo>
                    <a:pt x="220479" y="49024"/>
                  </a:lnTo>
                  <a:lnTo>
                    <a:pt x="220291" y="49434"/>
                  </a:lnTo>
                  <a:lnTo>
                    <a:pt x="220109" y="49624"/>
                  </a:lnTo>
                  <a:lnTo>
                    <a:pt x="219634" y="49900"/>
                  </a:lnTo>
                  <a:lnTo>
                    <a:pt x="219053" y="50730"/>
                  </a:lnTo>
                  <a:lnTo>
                    <a:pt x="219090" y="51023"/>
                  </a:lnTo>
                  <a:lnTo>
                    <a:pt x="219390" y="51231"/>
                  </a:lnTo>
                  <a:lnTo>
                    <a:pt x="219555" y="51605"/>
                  </a:lnTo>
                  <a:lnTo>
                    <a:pt x="219560" y="51885"/>
                  </a:lnTo>
                  <a:lnTo>
                    <a:pt x="219444" y="52158"/>
                  </a:lnTo>
                  <a:lnTo>
                    <a:pt x="219508" y="52872"/>
                  </a:lnTo>
                  <a:lnTo>
                    <a:pt x="222360" y="56333"/>
                  </a:lnTo>
                  <a:lnTo>
                    <a:pt x="222830" y="56625"/>
                  </a:lnTo>
                  <a:lnTo>
                    <a:pt x="223230" y="57157"/>
                  </a:lnTo>
                  <a:lnTo>
                    <a:pt x="223527" y="57821"/>
                  </a:lnTo>
                  <a:lnTo>
                    <a:pt x="223625" y="58206"/>
                  </a:lnTo>
                  <a:lnTo>
                    <a:pt x="223180" y="58842"/>
                  </a:lnTo>
                  <a:lnTo>
                    <a:pt x="222868" y="60464"/>
                  </a:lnTo>
                  <a:lnTo>
                    <a:pt x="222713" y="60766"/>
                  </a:lnTo>
                  <a:lnTo>
                    <a:pt x="221908" y="60969"/>
                  </a:lnTo>
                  <a:lnTo>
                    <a:pt x="220815" y="62265"/>
                  </a:lnTo>
                  <a:lnTo>
                    <a:pt x="220752" y="62814"/>
                  </a:lnTo>
                  <a:lnTo>
                    <a:pt x="220854" y="63161"/>
                  </a:lnTo>
                  <a:lnTo>
                    <a:pt x="220829" y="63398"/>
                  </a:lnTo>
                  <a:lnTo>
                    <a:pt x="220496" y="63724"/>
                  </a:lnTo>
                  <a:lnTo>
                    <a:pt x="220213" y="63818"/>
                  </a:lnTo>
                  <a:lnTo>
                    <a:pt x="219511" y="63791"/>
                  </a:lnTo>
                  <a:lnTo>
                    <a:pt x="219139" y="64360"/>
                  </a:lnTo>
                  <a:lnTo>
                    <a:pt x="219624" y="65253"/>
                  </a:lnTo>
                  <a:lnTo>
                    <a:pt x="219707" y="66669"/>
                  </a:lnTo>
                  <a:lnTo>
                    <a:pt x="219278" y="67585"/>
                  </a:lnTo>
                  <a:lnTo>
                    <a:pt x="219291" y="68086"/>
                  </a:lnTo>
                  <a:lnTo>
                    <a:pt x="219192" y="68219"/>
                  </a:lnTo>
                  <a:lnTo>
                    <a:pt x="218446" y="68376"/>
                  </a:lnTo>
                  <a:lnTo>
                    <a:pt x="218435" y="68723"/>
                  </a:lnTo>
                  <a:lnTo>
                    <a:pt x="218911" y="69475"/>
                  </a:lnTo>
                  <a:lnTo>
                    <a:pt x="219073" y="69887"/>
                  </a:lnTo>
                  <a:lnTo>
                    <a:pt x="219037" y="70243"/>
                  </a:lnTo>
                  <a:lnTo>
                    <a:pt x="219012" y="70491"/>
                  </a:lnTo>
                  <a:lnTo>
                    <a:pt x="218838" y="70890"/>
                  </a:lnTo>
                  <a:lnTo>
                    <a:pt x="218673" y="71041"/>
                  </a:lnTo>
                  <a:lnTo>
                    <a:pt x="219015" y="71739"/>
                  </a:lnTo>
                  <a:lnTo>
                    <a:pt x="218890" y="71966"/>
                  </a:lnTo>
                  <a:lnTo>
                    <a:pt x="218673" y="71983"/>
                  </a:lnTo>
                  <a:lnTo>
                    <a:pt x="218484" y="72220"/>
                  </a:lnTo>
                  <a:lnTo>
                    <a:pt x="218663" y="72783"/>
                  </a:lnTo>
                  <a:lnTo>
                    <a:pt x="217776" y="73283"/>
                  </a:lnTo>
                  <a:lnTo>
                    <a:pt x="217226" y="74043"/>
                  </a:lnTo>
                  <a:lnTo>
                    <a:pt x="216638" y="74519"/>
                  </a:lnTo>
                  <a:lnTo>
                    <a:pt x="216402" y="75288"/>
                  </a:lnTo>
                  <a:lnTo>
                    <a:pt x="216178" y="75670"/>
                  </a:lnTo>
                  <a:lnTo>
                    <a:pt x="215874" y="75970"/>
                  </a:lnTo>
                  <a:lnTo>
                    <a:pt x="215710" y="75962"/>
                  </a:lnTo>
                  <a:lnTo>
                    <a:pt x="215581" y="76333"/>
                  </a:lnTo>
                  <a:lnTo>
                    <a:pt x="215612" y="76553"/>
                  </a:lnTo>
                  <a:lnTo>
                    <a:pt x="218883" y="76628"/>
                  </a:lnTo>
                  <a:lnTo>
                    <a:pt x="224851" y="76517"/>
                  </a:lnTo>
                  <a:lnTo>
                    <a:pt x="226040" y="76300"/>
                  </a:lnTo>
                  <a:lnTo>
                    <a:pt x="227029" y="76460"/>
                  </a:lnTo>
                  <a:lnTo>
                    <a:pt x="231141" y="76490"/>
                  </a:lnTo>
                  <a:lnTo>
                    <a:pt x="232062" y="76471"/>
                  </a:lnTo>
                  <a:lnTo>
                    <a:pt x="233959" y="76434"/>
                  </a:lnTo>
                  <a:lnTo>
                    <a:pt x="254759" y="76346"/>
                  </a:lnTo>
                  <a:lnTo>
                    <a:pt x="266023" y="76171"/>
                  </a:lnTo>
                  <a:lnTo>
                    <a:pt x="272348" y="76165"/>
                  </a:lnTo>
                  <a:lnTo>
                    <a:pt x="276361" y="76050"/>
                  </a:lnTo>
                  <a:lnTo>
                    <a:pt x="276660" y="75972"/>
                  </a:lnTo>
                  <a:lnTo>
                    <a:pt x="283115" y="75897"/>
                  </a:lnTo>
                  <a:lnTo>
                    <a:pt x="298555" y="75958"/>
                  </a:lnTo>
                  <a:lnTo>
                    <a:pt x="307374" y="76060"/>
                  </a:lnTo>
                  <a:lnTo>
                    <a:pt x="310382" y="76008"/>
                  </a:lnTo>
                  <a:lnTo>
                    <a:pt x="310106" y="79248"/>
                  </a:lnTo>
                  <a:lnTo>
                    <a:pt x="310049" y="84028"/>
                  </a:lnTo>
                  <a:lnTo>
                    <a:pt x="324916" y="83984"/>
                  </a:lnTo>
                  <a:lnTo>
                    <a:pt x="327024" y="84038"/>
                  </a:lnTo>
                  <a:lnTo>
                    <a:pt x="331908" y="83873"/>
                  </a:lnTo>
                  <a:lnTo>
                    <a:pt x="333613" y="83379"/>
                  </a:lnTo>
                  <a:lnTo>
                    <a:pt x="334088" y="83165"/>
                  </a:lnTo>
                  <a:lnTo>
                    <a:pt x="334082" y="83542"/>
                  </a:lnTo>
                  <a:lnTo>
                    <a:pt x="334180" y="83858"/>
                  </a:lnTo>
                  <a:lnTo>
                    <a:pt x="334342" y="84003"/>
                  </a:lnTo>
                  <a:lnTo>
                    <a:pt x="335011" y="84383"/>
                  </a:lnTo>
                  <a:lnTo>
                    <a:pt x="335019" y="85013"/>
                  </a:lnTo>
                  <a:lnTo>
                    <a:pt x="334856" y="85605"/>
                  </a:lnTo>
                  <a:lnTo>
                    <a:pt x="334901" y="85880"/>
                  </a:lnTo>
                  <a:lnTo>
                    <a:pt x="335932" y="88739"/>
                  </a:lnTo>
                  <a:lnTo>
                    <a:pt x="336664" y="90198"/>
                  </a:lnTo>
                  <a:lnTo>
                    <a:pt x="336910" y="90366"/>
                  </a:lnTo>
                  <a:lnTo>
                    <a:pt x="337038" y="90373"/>
                  </a:lnTo>
                  <a:lnTo>
                    <a:pt x="337556" y="90753"/>
                  </a:lnTo>
                  <a:lnTo>
                    <a:pt x="338058" y="91480"/>
                  </a:lnTo>
                  <a:lnTo>
                    <a:pt x="338231" y="91826"/>
                  </a:lnTo>
                  <a:lnTo>
                    <a:pt x="338061" y="92098"/>
                  </a:lnTo>
                  <a:lnTo>
                    <a:pt x="337974" y="92392"/>
                  </a:lnTo>
                  <a:lnTo>
                    <a:pt x="338099" y="93062"/>
                  </a:lnTo>
                  <a:lnTo>
                    <a:pt x="338276" y="93576"/>
                  </a:lnTo>
                  <a:lnTo>
                    <a:pt x="338902" y="94727"/>
                  </a:lnTo>
                  <a:lnTo>
                    <a:pt x="339393" y="95047"/>
                  </a:lnTo>
                  <a:lnTo>
                    <a:pt x="339649" y="95580"/>
                  </a:lnTo>
                  <a:lnTo>
                    <a:pt x="339490" y="96272"/>
                  </a:lnTo>
                  <a:lnTo>
                    <a:pt x="339131" y="96574"/>
                  </a:lnTo>
                  <a:lnTo>
                    <a:pt x="338338" y="97902"/>
                  </a:lnTo>
                  <a:lnTo>
                    <a:pt x="338336" y="98059"/>
                  </a:lnTo>
                  <a:lnTo>
                    <a:pt x="339021" y="97538"/>
                  </a:lnTo>
                  <a:lnTo>
                    <a:pt x="339112" y="97363"/>
                  </a:lnTo>
                  <a:lnTo>
                    <a:pt x="339116" y="97117"/>
                  </a:lnTo>
                  <a:lnTo>
                    <a:pt x="339373" y="96734"/>
                  </a:lnTo>
                  <a:lnTo>
                    <a:pt x="339588" y="96603"/>
                  </a:lnTo>
                  <a:lnTo>
                    <a:pt x="340041" y="96608"/>
                  </a:lnTo>
                  <a:lnTo>
                    <a:pt x="340354" y="96812"/>
                  </a:lnTo>
                  <a:lnTo>
                    <a:pt x="340701" y="97401"/>
                  </a:lnTo>
                  <a:lnTo>
                    <a:pt x="341011" y="97431"/>
                  </a:lnTo>
                  <a:lnTo>
                    <a:pt x="342949" y="97151"/>
                  </a:lnTo>
                  <a:lnTo>
                    <a:pt x="344172" y="96264"/>
                  </a:lnTo>
                  <a:lnTo>
                    <a:pt x="346157" y="96211"/>
                  </a:lnTo>
                  <a:lnTo>
                    <a:pt x="346490" y="96483"/>
                  </a:lnTo>
                  <a:lnTo>
                    <a:pt x="346580" y="97086"/>
                  </a:lnTo>
                  <a:lnTo>
                    <a:pt x="347094" y="97428"/>
                  </a:lnTo>
                  <a:lnTo>
                    <a:pt x="347445" y="97775"/>
                  </a:lnTo>
                  <a:lnTo>
                    <a:pt x="347524" y="98139"/>
                  </a:lnTo>
                  <a:lnTo>
                    <a:pt x="347566" y="99454"/>
                  </a:lnTo>
                  <a:lnTo>
                    <a:pt x="348007" y="99398"/>
                  </a:lnTo>
                  <a:lnTo>
                    <a:pt x="348283" y="98106"/>
                  </a:lnTo>
                  <a:lnTo>
                    <a:pt x="348687" y="96957"/>
                  </a:lnTo>
                  <a:lnTo>
                    <a:pt x="348707" y="99488"/>
                  </a:lnTo>
                  <a:lnTo>
                    <a:pt x="348725" y="102420"/>
                  </a:lnTo>
                  <a:lnTo>
                    <a:pt x="348740" y="104853"/>
                  </a:lnTo>
                  <a:lnTo>
                    <a:pt x="348768" y="108036"/>
                  </a:lnTo>
                  <a:lnTo>
                    <a:pt x="348841" y="134327"/>
                  </a:lnTo>
                  <a:lnTo>
                    <a:pt x="348891" y="147355"/>
                  </a:lnTo>
                  <a:lnTo>
                    <a:pt x="344302" y="147380"/>
                  </a:lnTo>
                  <a:lnTo>
                    <a:pt x="341651" y="147388"/>
                  </a:lnTo>
                  <a:lnTo>
                    <a:pt x="334798" y="147404"/>
                  </a:lnTo>
                  <a:lnTo>
                    <a:pt x="334860" y="150377"/>
                  </a:lnTo>
                  <a:lnTo>
                    <a:pt x="334918" y="168582"/>
                  </a:lnTo>
                  <a:lnTo>
                    <a:pt x="334608" y="170851"/>
                  </a:lnTo>
                  <a:lnTo>
                    <a:pt x="334645" y="173784"/>
                  </a:lnTo>
                  <a:lnTo>
                    <a:pt x="334654" y="174511"/>
                  </a:lnTo>
                  <a:lnTo>
                    <a:pt x="334759" y="182875"/>
                  </a:lnTo>
                  <a:lnTo>
                    <a:pt x="334731" y="185488"/>
                  </a:lnTo>
                  <a:lnTo>
                    <a:pt x="334720" y="186470"/>
                  </a:lnTo>
                  <a:lnTo>
                    <a:pt x="334483" y="186078"/>
                  </a:lnTo>
                  <a:lnTo>
                    <a:pt x="333108" y="185377"/>
                  </a:lnTo>
                  <a:lnTo>
                    <a:pt x="331965" y="185716"/>
                  </a:lnTo>
                  <a:lnTo>
                    <a:pt x="330687" y="184804"/>
                  </a:lnTo>
                  <a:lnTo>
                    <a:pt x="329716" y="183125"/>
                  </a:lnTo>
                  <a:lnTo>
                    <a:pt x="329063" y="180608"/>
                  </a:lnTo>
                  <a:lnTo>
                    <a:pt x="328954" y="179856"/>
                  </a:lnTo>
                  <a:lnTo>
                    <a:pt x="329055" y="179245"/>
                  </a:lnTo>
                  <a:lnTo>
                    <a:pt x="328680" y="178482"/>
                  </a:lnTo>
                  <a:lnTo>
                    <a:pt x="328508" y="178437"/>
                  </a:lnTo>
                  <a:lnTo>
                    <a:pt x="327297" y="178803"/>
                  </a:lnTo>
                  <a:lnTo>
                    <a:pt x="326465" y="178617"/>
                  </a:lnTo>
                  <a:lnTo>
                    <a:pt x="325884" y="178710"/>
                  </a:lnTo>
                  <a:lnTo>
                    <a:pt x="325269" y="178540"/>
                  </a:lnTo>
                  <a:lnTo>
                    <a:pt x="325044" y="178532"/>
                  </a:lnTo>
                  <a:lnTo>
                    <a:pt x="323915" y="178945"/>
                  </a:lnTo>
                  <a:lnTo>
                    <a:pt x="323683" y="179198"/>
                  </a:lnTo>
                  <a:lnTo>
                    <a:pt x="323503" y="179596"/>
                  </a:lnTo>
                  <a:lnTo>
                    <a:pt x="324143" y="180718"/>
                  </a:lnTo>
                  <a:lnTo>
                    <a:pt x="324258" y="181742"/>
                  </a:lnTo>
                  <a:lnTo>
                    <a:pt x="323422" y="182985"/>
                  </a:lnTo>
                  <a:lnTo>
                    <a:pt x="322559" y="183685"/>
                  </a:lnTo>
                  <a:lnTo>
                    <a:pt x="322233" y="183785"/>
                  </a:lnTo>
                  <a:lnTo>
                    <a:pt x="321607" y="184269"/>
                  </a:lnTo>
                  <a:lnTo>
                    <a:pt x="321217" y="184786"/>
                  </a:lnTo>
                  <a:lnTo>
                    <a:pt x="320678" y="184812"/>
                  </a:lnTo>
                  <a:lnTo>
                    <a:pt x="319872" y="184659"/>
                  </a:lnTo>
                  <a:lnTo>
                    <a:pt x="319696" y="185884"/>
                  </a:lnTo>
                  <a:lnTo>
                    <a:pt x="319707" y="186540"/>
                  </a:lnTo>
                  <a:lnTo>
                    <a:pt x="319582" y="186372"/>
                  </a:lnTo>
                  <a:lnTo>
                    <a:pt x="319334" y="186284"/>
                  </a:lnTo>
                  <a:lnTo>
                    <a:pt x="318006" y="186686"/>
                  </a:lnTo>
                  <a:lnTo>
                    <a:pt x="317238" y="187142"/>
                  </a:lnTo>
                  <a:lnTo>
                    <a:pt x="316680" y="187768"/>
                  </a:lnTo>
                  <a:lnTo>
                    <a:pt x="315976" y="188136"/>
                  </a:lnTo>
                  <a:lnTo>
                    <a:pt x="315415" y="188750"/>
                  </a:lnTo>
                  <a:lnTo>
                    <a:pt x="315269" y="189230"/>
                  </a:lnTo>
                  <a:lnTo>
                    <a:pt x="315392" y="189632"/>
                  </a:lnTo>
                  <a:lnTo>
                    <a:pt x="315654" y="190599"/>
                  </a:lnTo>
                  <a:lnTo>
                    <a:pt x="315428" y="190963"/>
                  </a:lnTo>
                  <a:lnTo>
                    <a:pt x="315026" y="190919"/>
                  </a:lnTo>
                  <a:lnTo>
                    <a:pt x="314489" y="191046"/>
                  </a:lnTo>
                  <a:lnTo>
                    <a:pt x="314511" y="192087"/>
                  </a:lnTo>
                  <a:lnTo>
                    <a:pt x="314078" y="192257"/>
                  </a:lnTo>
                  <a:lnTo>
                    <a:pt x="313464" y="192487"/>
                  </a:lnTo>
                  <a:lnTo>
                    <a:pt x="313138" y="193371"/>
                  </a:lnTo>
                  <a:lnTo>
                    <a:pt x="313120" y="193576"/>
                  </a:lnTo>
                  <a:lnTo>
                    <a:pt x="312592" y="194325"/>
                  </a:lnTo>
                  <a:lnTo>
                    <a:pt x="311466" y="195019"/>
                  </a:lnTo>
                  <a:lnTo>
                    <a:pt x="310282" y="195410"/>
                  </a:lnTo>
                  <a:lnTo>
                    <a:pt x="310104" y="195809"/>
                  </a:lnTo>
                  <a:lnTo>
                    <a:pt x="310266" y="195968"/>
                  </a:lnTo>
                  <a:lnTo>
                    <a:pt x="310407" y="196270"/>
                  </a:lnTo>
                  <a:lnTo>
                    <a:pt x="310091" y="196676"/>
                  </a:lnTo>
                  <a:lnTo>
                    <a:pt x="309862" y="196883"/>
                  </a:lnTo>
                  <a:lnTo>
                    <a:pt x="309360" y="196974"/>
                  </a:lnTo>
                  <a:lnTo>
                    <a:pt x="308831" y="197256"/>
                  </a:lnTo>
                  <a:lnTo>
                    <a:pt x="308095" y="198656"/>
                  </a:lnTo>
                  <a:lnTo>
                    <a:pt x="307822" y="199432"/>
                  </a:lnTo>
                  <a:lnTo>
                    <a:pt x="307305" y="199588"/>
                  </a:lnTo>
                  <a:lnTo>
                    <a:pt x="306996" y="200417"/>
                  </a:lnTo>
                  <a:lnTo>
                    <a:pt x="307014" y="200944"/>
                  </a:lnTo>
                  <a:lnTo>
                    <a:pt x="307268" y="201462"/>
                  </a:lnTo>
                  <a:lnTo>
                    <a:pt x="306883" y="202155"/>
                  </a:lnTo>
                  <a:lnTo>
                    <a:pt x="306464" y="202655"/>
                  </a:lnTo>
                  <a:lnTo>
                    <a:pt x="306311" y="203227"/>
                  </a:lnTo>
                  <a:lnTo>
                    <a:pt x="305717" y="204383"/>
                  </a:lnTo>
                  <a:lnTo>
                    <a:pt x="304846" y="205434"/>
                  </a:lnTo>
                  <a:lnTo>
                    <a:pt x="304339" y="205711"/>
                  </a:lnTo>
                  <a:lnTo>
                    <a:pt x="304037" y="205593"/>
                  </a:lnTo>
                  <a:lnTo>
                    <a:pt x="303704" y="205165"/>
                  </a:lnTo>
                  <a:lnTo>
                    <a:pt x="303310" y="204229"/>
                  </a:lnTo>
                  <a:lnTo>
                    <a:pt x="302999" y="204295"/>
                  </a:lnTo>
                  <a:lnTo>
                    <a:pt x="302757" y="204207"/>
                  </a:lnTo>
                  <a:lnTo>
                    <a:pt x="302294" y="203601"/>
                  </a:lnTo>
                  <a:lnTo>
                    <a:pt x="302183" y="203253"/>
                  </a:lnTo>
                  <a:lnTo>
                    <a:pt x="302113" y="202684"/>
                  </a:lnTo>
                  <a:lnTo>
                    <a:pt x="302277" y="202121"/>
                  </a:lnTo>
                  <a:lnTo>
                    <a:pt x="302257" y="201877"/>
                  </a:lnTo>
                  <a:lnTo>
                    <a:pt x="301408" y="200351"/>
                  </a:lnTo>
                  <a:lnTo>
                    <a:pt x="300891" y="199785"/>
                  </a:lnTo>
                  <a:lnTo>
                    <a:pt x="300449" y="199379"/>
                  </a:lnTo>
                  <a:lnTo>
                    <a:pt x="300297" y="199319"/>
                  </a:lnTo>
                  <a:lnTo>
                    <a:pt x="299152" y="199381"/>
                  </a:lnTo>
                  <a:lnTo>
                    <a:pt x="298851" y="199529"/>
                  </a:lnTo>
                  <a:lnTo>
                    <a:pt x="298100" y="199905"/>
                  </a:lnTo>
                  <a:lnTo>
                    <a:pt x="296315" y="201485"/>
                  </a:lnTo>
                  <a:lnTo>
                    <a:pt x="295070" y="201914"/>
                  </a:lnTo>
                  <a:lnTo>
                    <a:pt x="294411" y="201956"/>
                  </a:lnTo>
                  <a:lnTo>
                    <a:pt x="293962" y="202071"/>
                  </a:lnTo>
                  <a:lnTo>
                    <a:pt x="293609" y="202390"/>
                  </a:lnTo>
                  <a:lnTo>
                    <a:pt x="292918" y="202704"/>
                  </a:lnTo>
                  <a:lnTo>
                    <a:pt x="292470" y="202958"/>
                  </a:lnTo>
                  <a:lnTo>
                    <a:pt x="290920" y="204334"/>
                  </a:lnTo>
                  <a:lnTo>
                    <a:pt x="290730" y="204553"/>
                  </a:lnTo>
                  <a:lnTo>
                    <a:pt x="290635" y="204787"/>
                  </a:lnTo>
                  <a:lnTo>
                    <a:pt x="289799" y="205599"/>
                  </a:lnTo>
                  <a:lnTo>
                    <a:pt x="288937" y="206318"/>
                  </a:lnTo>
                  <a:lnTo>
                    <a:pt x="288254" y="206536"/>
                  </a:lnTo>
                  <a:lnTo>
                    <a:pt x="287615" y="207173"/>
                  </a:lnTo>
                  <a:lnTo>
                    <a:pt x="286960" y="207307"/>
                  </a:lnTo>
                  <a:lnTo>
                    <a:pt x="286260" y="207225"/>
                  </a:lnTo>
                  <a:lnTo>
                    <a:pt x="285782" y="207044"/>
                  </a:lnTo>
                  <a:lnTo>
                    <a:pt x="285510" y="206634"/>
                  </a:lnTo>
                  <a:lnTo>
                    <a:pt x="285240" y="206418"/>
                  </a:lnTo>
                  <a:lnTo>
                    <a:pt x="284166" y="206045"/>
                  </a:lnTo>
                  <a:lnTo>
                    <a:pt x="282601" y="206335"/>
                  </a:lnTo>
                  <a:lnTo>
                    <a:pt x="281711" y="206092"/>
                  </a:lnTo>
                  <a:lnTo>
                    <a:pt x="280709" y="206361"/>
                  </a:lnTo>
                  <a:lnTo>
                    <a:pt x="280180" y="206402"/>
                  </a:lnTo>
                  <a:lnTo>
                    <a:pt x="279889" y="206177"/>
                  </a:lnTo>
                  <a:lnTo>
                    <a:pt x="279151" y="205204"/>
                  </a:lnTo>
                  <a:lnTo>
                    <a:pt x="278685" y="204818"/>
                  </a:lnTo>
                  <a:lnTo>
                    <a:pt x="277967" y="204030"/>
                  </a:lnTo>
                  <a:lnTo>
                    <a:pt x="277579" y="203155"/>
                  </a:lnTo>
                  <a:lnTo>
                    <a:pt x="276795" y="202324"/>
                  </a:lnTo>
                  <a:lnTo>
                    <a:pt x="276029" y="201773"/>
                  </a:lnTo>
                  <a:lnTo>
                    <a:pt x="275521" y="200586"/>
                  </a:lnTo>
                  <a:lnTo>
                    <a:pt x="275350" y="199761"/>
                  </a:lnTo>
                  <a:lnTo>
                    <a:pt x="274997" y="199267"/>
                  </a:lnTo>
                  <a:lnTo>
                    <a:pt x="274396" y="198798"/>
                  </a:lnTo>
                  <a:lnTo>
                    <a:pt x="273381" y="197818"/>
                  </a:lnTo>
                  <a:lnTo>
                    <a:pt x="273126" y="197764"/>
                  </a:lnTo>
                  <a:lnTo>
                    <a:pt x="272918" y="197575"/>
                  </a:lnTo>
                  <a:lnTo>
                    <a:pt x="272499" y="196952"/>
                  </a:lnTo>
                  <a:lnTo>
                    <a:pt x="272119" y="196656"/>
                  </a:lnTo>
                  <a:lnTo>
                    <a:pt x="270899" y="196440"/>
                  </a:lnTo>
                  <a:lnTo>
                    <a:pt x="270452" y="196515"/>
                  </a:lnTo>
                  <a:lnTo>
                    <a:pt x="269946" y="196869"/>
                  </a:lnTo>
                  <a:lnTo>
                    <a:pt x="269722" y="197404"/>
                  </a:lnTo>
                  <a:lnTo>
                    <a:pt x="268624" y="197192"/>
                  </a:lnTo>
                  <a:lnTo>
                    <a:pt x="266944" y="195615"/>
                  </a:lnTo>
                  <a:lnTo>
                    <a:pt x="266375" y="194972"/>
                  </a:lnTo>
                  <a:lnTo>
                    <a:pt x="265908" y="194867"/>
                  </a:lnTo>
                  <a:lnTo>
                    <a:pt x="265736" y="194907"/>
                  </a:lnTo>
                  <a:lnTo>
                    <a:pt x="265567" y="194702"/>
                  </a:lnTo>
                  <a:lnTo>
                    <a:pt x="265420" y="194172"/>
                  </a:lnTo>
                  <a:lnTo>
                    <a:pt x="265561" y="193756"/>
                  </a:lnTo>
                  <a:lnTo>
                    <a:pt x="265877" y="193396"/>
                  </a:lnTo>
                  <a:lnTo>
                    <a:pt x="265834" y="192949"/>
                  </a:lnTo>
                  <a:lnTo>
                    <a:pt x="265148" y="191886"/>
                  </a:lnTo>
                  <a:lnTo>
                    <a:pt x="265019" y="191531"/>
                  </a:lnTo>
                  <a:lnTo>
                    <a:pt x="264512" y="190643"/>
                  </a:lnTo>
                  <a:lnTo>
                    <a:pt x="263691" y="189850"/>
                  </a:lnTo>
                  <a:lnTo>
                    <a:pt x="262885" y="188550"/>
                  </a:lnTo>
                  <a:lnTo>
                    <a:pt x="262855" y="188164"/>
                  </a:lnTo>
                  <a:lnTo>
                    <a:pt x="262921" y="187943"/>
                  </a:lnTo>
                  <a:lnTo>
                    <a:pt x="263631" y="187536"/>
                  </a:lnTo>
                  <a:lnTo>
                    <a:pt x="263868" y="187216"/>
                  </a:lnTo>
                  <a:lnTo>
                    <a:pt x="263750" y="186110"/>
                  </a:lnTo>
                  <a:lnTo>
                    <a:pt x="263635" y="185637"/>
                  </a:lnTo>
                  <a:lnTo>
                    <a:pt x="263049" y="184583"/>
                  </a:lnTo>
                  <a:lnTo>
                    <a:pt x="262335" y="184037"/>
                  </a:lnTo>
                  <a:lnTo>
                    <a:pt x="261770" y="183171"/>
                  </a:lnTo>
                  <a:lnTo>
                    <a:pt x="261148" y="181540"/>
                  </a:lnTo>
                  <a:lnTo>
                    <a:pt x="261098" y="180716"/>
                  </a:lnTo>
                  <a:lnTo>
                    <a:pt x="260175" y="180307"/>
                  </a:lnTo>
                  <a:lnTo>
                    <a:pt x="259833" y="180026"/>
                  </a:lnTo>
                  <a:lnTo>
                    <a:pt x="260022" y="179745"/>
                  </a:lnTo>
                  <a:lnTo>
                    <a:pt x="260124" y="179417"/>
                  </a:lnTo>
                  <a:lnTo>
                    <a:pt x="259963" y="178417"/>
                  </a:lnTo>
                  <a:lnTo>
                    <a:pt x="259330" y="178248"/>
                  </a:lnTo>
                  <a:lnTo>
                    <a:pt x="259062" y="178071"/>
                  </a:lnTo>
                  <a:lnTo>
                    <a:pt x="258801" y="177759"/>
                  </a:lnTo>
                  <a:lnTo>
                    <a:pt x="258659" y="177525"/>
                  </a:lnTo>
                  <a:lnTo>
                    <a:pt x="258705" y="176975"/>
                  </a:lnTo>
                  <a:lnTo>
                    <a:pt x="258388" y="176600"/>
                  </a:lnTo>
                  <a:lnTo>
                    <a:pt x="258145" y="176535"/>
                  </a:lnTo>
                  <a:lnTo>
                    <a:pt x="257949" y="176328"/>
                  </a:lnTo>
                  <a:lnTo>
                    <a:pt x="256542" y="174584"/>
                  </a:lnTo>
                  <a:lnTo>
                    <a:pt x="256298" y="173884"/>
                  </a:lnTo>
                  <a:lnTo>
                    <a:pt x="255874" y="173546"/>
                  </a:lnTo>
                  <a:lnTo>
                    <a:pt x="255683" y="173287"/>
                  </a:lnTo>
                  <a:lnTo>
                    <a:pt x="255545" y="173022"/>
                  </a:lnTo>
                  <a:lnTo>
                    <a:pt x="255433" y="172396"/>
                  </a:lnTo>
                  <a:lnTo>
                    <a:pt x="255430" y="171989"/>
                  </a:lnTo>
                  <a:lnTo>
                    <a:pt x="255547" y="171232"/>
                  </a:lnTo>
                  <a:lnTo>
                    <a:pt x="255915" y="170631"/>
                  </a:lnTo>
                  <a:lnTo>
                    <a:pt x="256023" y="170262"/>
                  </a:lnTo>
                  <a:lnTo>
                    <a:pt x="255266" y="169521"/>
                  </a:lnTo>
                  <a:lnTo>
                    <a:pt x="254396" y="168456"/>
                  </a:lnTo>
                  <a:lnTo>
                    <a:pt x="253609" y="165641"/>
                  </a:lnTo>
                  <a:lnTo>
                    <a:pt x="253742" y="165447"/>
                  </a:lnTo>
                  <a:lnTo>
                    <a:pt x="254072" y="165240"/>
                  </a:lnTo>
                  <a:lnTo>
                    <a:pt x="254400" y="164463"/>
                  </a:lnTo>
                  <a:lnTo>
                    <a:pt x="254054" y="163864"/>
                  </a:lnTo>
                  <a:lnTo>
                    <a:pt x="253458" y="163417"/>
                  </a:lnTo>
                  <a:lnTo>
                    <a:pt x="253026" y="163259"/>
                  </a:lnTo>
                  <a:lnTo>
                    <a:pt x="252330" y="162477"/>
                  </a:lnTo>
                  <a:lnTo>
                    <a:pt x="252242" y="162227"/>
                  </a:lnTo>
                  <a:lnTo>
                    <a:pt x="251565" y="162343"/>
                  </a:lnTo>
                  <a:lnTo>
                    <a:pt x="251416" y="162407"/>
                  </a:lnTo>
                  <a:lnTo>
                    <a:pt x="251214" y="162350"/>
                  </a:lnTo>
                  <a:lnTo>
                    <a:pt x="250642" y="162043"/>
                  </a:lnTo>
                  <a:lnTo>
                    <a:pt x="249491" y="160030"/>
                  </a:lnTo>
                  <a:lnTo>
                    <a:pt x="248459" y="159229"/>
                  </a:lnTo>
                  <a:lnTo>
                    <a:pt x="248293" y="158763"/>
                  </a:lnTo>
                  <a:lnTo>
                    <a:pt x="247074" y="156920"/>
                  </a:lnTo>
                  <a:lnTo>
                    <a:pt x="246396" y="156710"/>
                  </a:lnTo>
                  <a:lnTo>
                    <a:pt x="245835" y="155332"/>
                  </a:lnTo>
                  <a:lnTo>
                    <a:pt x="245268" y="155161"/>
                  </a:lnTo>
                  <a:lnTo>
                    <a:pt x="244786" y="154605"/>
                  </a:lnTo>
                  <a:lnTo>
                    <a:pt x="243991" y="154522"/>
                  </a:lnTo>
                  <a:lnTo>
                    <a:pt x="243284" y="153885"/>
                  </a:lnTo>
                  <a:lnTo>
                    <a:pt x="243225" y="153747"/>
                  </a:lnTo>
                  <a:lnTo>
                    <a:pt x="243302" y="153250"/>
                  </a:lnTo>
                  <a:lnTo>
                    <a:pt x="243217" y="152774"/>
                  </a:lnTo>
                  <a:lnTo>
                    <a:pt x="242835" y="152212"/>
                  </a:lnTo>
                  <a:lnTo>
                    <a:pt x="241731" y="151482"/>
                  </a:lnTo>
                  <a:lnTo>
                    <a:pt x="239671" y="150387"/>
                  </a:lnTo>
                  <a:lnTo>
                    <a:pt x="239124" y="149935"/>
                  </a:lnTo>
                  <a:lnTo>
                    <a:pt x="238916" y="149618"/>
                  </a:lnTo>
                  <a:lnTo>
                    <a:pt x="238987" y="149306"/>
                  </a:lnTo>
                  <a:lnTo>
                    <a:pt x="238996" y="148404"/>
                  </a:lnTo>
                  <a:lnTo>
                    <a:pt x="238603" y="147918"/>
                  </a:lnTo>
                  <a:lnTo>
                    <a:pt x="238151" y="147052"/>
                  </a:lnTo>
                  <a:lnTo>
                    <a:pt x="237992" y="146253"/>
                  </a:lnTo>
                  <a:lnTo>
                    <a:pt x="237919" y="145996"/>
                  </a:lnTo>
                  <a:lnTo>
                    <a:pt x="237707" y="145681"/>
                  </a:lnTo>
                  <a:lnTo>
                    <a:pt x="237448" y="145454"/>
                  </a:lnTo>
                  <a:lnTo>
                    <a:pt x="236498" y="145149"/>
                  </a:lnTo>
                  <a:lnTo>
                    <a:pt x="235081" y="144854"/>
                  </a:lnTo>
                  <a:lnTo>
                    <a:pt x="233902" y="143561"/>
                  </a:lnTo>
                  <a:lnTo>
                    <a:pt x="233488" y="142819"/>
                  </a:lnTo>
                  <a:lnTo>
                    <a:pt x="232773" y="142453"/>
                  </a:lnTo>
                  <a:lnTo>
                    <a:pt x="232304" y="141794"/>
                  </a:lnTo>
                  <a:lnTo>
                    <a:pt x="232051" y="141670"/>
                  </a:lnTo>
                  <a:lnTo>
                    <a:pt x="231612" y="142161"/>
                  </a:lnTo>
                  <a:lnTo>
                    <a:pt x="231341" y="141975"/>
                  </a:lnTo>
                  <a:lnTo>
                    <a:pt x="231192" y="141806"/>
                  </a:lnTo>
                  <a:lnTo>
                    <a:pt x="231094" y="141470"/>
                  </a:lnTo>
                  <a:lnTo>
                    <a:pt x="230698" y="141151"/>
                  </a:lnTo>
                  <a:lnTo>
                    <a:pt x="230040" y="140835"/>
                  </a:lnTo>
                  <a:lnTo>
                    <a:pt x="229612" y="140011"/>
                  </a:lnTo>
                  <a:lnTo>
                    <a:pt x="228939" y="139641"/>
                  </a:lnTo>
                  <a:lnTo>
                    <a:pt x="227806" y="138055"/>
                  </a:lnTo>
                  <a:lnTo>
                    <a:pt x="227461" y="137347"/>
                  </a:lnTo>
                  <a:lnTo>
                    <a:pt x="227258" y="137114"/>
                  </a:lnTo>
                  <a:lnTo>
                    <a:pt x="226941" y="136096"/>
                  </a:lnTo>
                  <a:lnTo>
                    <a:pt x="226775" y="135986"/>
                  </a:lnTo>
                  <a:lnTo>
                    <a:pt x="226566" y="135869"/>
                  </a:lnTo>
                  <a:lnTo>
                    <a:pt x="226098" y="134979"/>
                  </a:lnTo>
                  <a:lnTo>
                    <a:pt x="226084" y="134498"/>
                  </a:lnTo>
                  <a:lnTo>
                    <a:pt x="225372" y="132985"/>
                  </a:lnTo>
                  <a:lnTo>
                    <a:pt x="224947" y="132427"/>
                  </a:lnTo>
                  <a:lnTo>
                    <a:pt x="223826" y="131903"/>
                  </a:lnTo>
                  <a:lnTo>
                    <a:pt x="223415" y="131571"/>
                  </a:lnTo>
                  <a:lnTo>
                    <a:pt x="223317" y="131392"/>
                  </a:lnTo>
                  <a:lnTo>
                    <a:pt x="223244" y="130932"/>
                  </a:lnTo>
                  <a:lnTo>
                    <a:pt x="223026" y="130558"/>
                  </a:lnTo>
                  <a:lnTo>
                    <a:pt x="222314" y="130252"/>
                  </a:lnTo>
                  <a:lnTo>
                    <a:pt x="221813" y="129589"/>
                  </a:lnTo>
                  <a:lnTo>
                    <a:pt x="220830" y="129310"/>
                  </a:lnTo>
                  <a:lnTo>
                    <a:pt x="220419" y="129111"/>
                  </a:lnTo>
                  <a:lnTo>
                    <a:pt x="219523" y="128204"/>
                  </a:lnTo>
                  <a:lnTo>
                    <a:pt x="218863" y="127777"/>
                  </a:lnTo>
                  <a:lnTo>
                    <a:pt x="218620" y="126867"/>
                  </a:lnTo>
                  <a:lnTo>
                    <a:pt x="218479" y="125843"/>
                  </a:lnTo>
                  <a:lnTo>
                    <a:pt x="217862" y="125307"/>
                  </a:lnTo>
                  <a:lnTo>
                    <a:pt x="217435" y="125207"/>
                  </a:lnTo>
                  <a:lnTo>
                    <a:pt x="216940" y="124774"/>
                  </a:lnTo>
                  <a:lnTo>
                    <a:pt x="216881" y="124623"/>
                  </a:lnTo>
                  <a:lnTo>
                    <a:pt x="216898" y="124094"/>
                  </a:lnTo>
                  <a:lnTo>
                    <a:pt x="216788" y="123798"/>
                  </a:lnTo>
                  <a:lnTo>
                    <a:pt x="215847" y="122875"/>
                  </a:lnTo>
                  <a:lnTo>
                    <a:pt x="215550" y="122669"/>
                  </a:lnTo>
                  <a:lnTo>
                    <a:pt x="215141" y="122763"/>
                  </a:lnTo>
                  <a:lnTo>
                    <a:pt x="214978" y="122494"/>
                  </a:lnTo>
                  <a:lnTo>
                    <a:pt x="214386" y="122004"/>
                  </a:lnTo>
                  <a:lnTo>
                    <a:pt x="214232" y="121492"/>
                  </a:lnTo>
                  <a:lnTo>
                    <a:pt x="213832" y="121148"/>
                  </a:lnTo>
                  <a:lnTo>
                    <a:pt x="213271" y="121230"/>
                  </a:lnTo>
                  <a:lnTo>
                    <a:pt x="212481" y="121150"/>
                  </a:lnTo>
                  <a:lnTo>
                    <a:pt x="212114" y="120999"/>
                  </a:lnTo>
                  <a:lnTo>
                    <a:pt x="211723" y="120459"/>
                  </a:lnTo>
                  <a:lnTo>
                    <a:pt x="211603" y="120188"/>
                  </a:lnTo>
                  <a:lnTo>
                    <a:pt x="211622" y="119971"/>
                  </a:lnTo>
                  <a:lnTo>
                    <a:pt x="211661" y="119809"/>
                  </a:lnTo>
                  <a:lnTo>
                    <a:pt x="211493" y="119241"/>
                  </a:lnTo>
                  <a:lnTo>
                    <a:pt x="210727" y="118910"/>
                  </a:lnTo>
                  <a:lnTo>
                    <a:pt x="210102" y="117967"/>
                  </a:lnTo>
                  <a:lnTo>
                    <a:pt x="210039" y="117669"/>
                  </a:lnTo>
                  <a:lnTo>
                    <a:pt x="210073" y="116987"/>
                  </a:lnTo>
                  <a:lnTo>
                    <a:pt x="210303" y="116727"/>
                  </a:lnTo>
                  <a:lnTo>
                    <a:pt x="209627" y="116555"/>
                  </a:lnTo>
                  <a:lnTo>
                    <a:pt x="209406" y="116381"/>
                  </a:lnTo>
                  <a:lnTo>
                    <a:pt x="209505" y="115877"/>
                  </a:lnTo>
                  <a:lnTo>
                    <a:pt x="209358" y="115569"/>
                  </a:lnTo>
                  <a:lnTo>
                    <a:pt x="209230" y="115449"/>
                  </a:lnTo>
                  <a:lnTo>
                    <a:pt x="207692" y="115592"/>
                  </a:lnTo>
                  <a:lnTo>
                    <a:pt x="206098" y="114921"/>
                  </a:lnTo>
                  <a:lnTo>
                    <a:pt x="205109" y="115459"/>
                  </a:lnTo>
                  <a:lnTo>
                    <a:pt x="204953" y="115482"/>
                  </a:lnTo>
                  <a:lnTo>
                    <a:pt x="204486" y="115373"/>
                  </a:lnTo>
                  <a:lnTo>
                    <a:pt x="204112" y="115039"/>
                  </a:lnTo>
                  <a:lnTo>
                    <a:pt x="203887" y="115361"/>
                  </a:lnTo>
                  <a:lnTo>
                    <a:pt x="203636" y="116076"/>
                  </a:lnTo>
                  <a:lnTo>
                    <a:pt x="203807" y="116299"/>
                  </a:lnTo>
                  <a:lnTo>
                    <a:pt x="204072" y="116478"/>
                  </a:lnTo>
                  <a:lnTo>
                    <a:pt x="204188" y="117032"/>
                  </a:lnTo>
                  <a:lnTo>
                    <a:pt x="203793" y="117700"/>
                  </a:lnTo>
                  <a:lnTo>
                    <a:pt x="201915" y="120402"/>
                  </a:lnTo>
                  <a:lnTo>
                    <a:pt x="200437" y="120551"/>
                  </a:lnTo>
                  <a:lnTo>
                    <a:pt x="200285" y="120678"/>
                  </a:lnTo>
                  <a:lnTo>
                    <a:pt x="195437" y="120709"/>
                  </a:lnTo>
                  <a:lnTo>
                    <a:pt x="179723" y="120598"/>
                  </a:lnTo>
                  <a:lnTo>
                    <a:pt x="179875" y="121068"/>
                  </a:lnTo>
                  <a:lnTo>
                    <a:pt x="179686" y="122648"/>
                  </a:lnTo>
                  <a:lnTo>
                    <a:pt x="179252" y="123309"/>
                  </a:lnTo>
                  <a:lnTo>
                    <a:pt x="178912" y="124179"/>
                  </a:lnTo>
                  <a:lnTo>
                    <a:pt x="178990" y="124682"/>
                  </a:lnTo>
                  <a:lnTo>
                    <a:pt x="179992" y="125977"/>
                  </a:lnTo>
                  <a:lnTo>
                    <a:pt x="180422" y="126696"/>
                  </a:lnTo>
                  <a:lnTo>
                    <a:pt x="180679" y="127359"/>
                  </a:lnTo>
                  <a:lnTo>
                    <a:pt x="180591" y="128440"/>
                  </a:lnTo>
                  <a:lnTo>
                    <a:pt x="180719" y="128980"/>
                  </a:lnTo>
                  <a:lnTo>
                    <a:pt x="180903" y="129129"/>
                  </a:lnTo>
                  <a:lnTo>
                    <a:pt x="180966" y="129374"/>
                  </a:lnTo>
                  <a:lnTo>
                    <a:pt x="180750" y="130172"/>
                  </a:lnTo>
                  <a:lnTo>
                    <a:pt x="180057" y="131146"/>
                  </a:lnTo>
                  <a:lnTo>
                    <a:pt x="180188" y="131798"/>
                  </a:lnTo>
                  <a:lnTo>
                    <a:pt x="180127" y="132068"/>
                  </a:lnTo>
                  <a:lnTo>
                    <a:pt x="179762" y="132277"/>
                  </a:lnTo>
                  <a:lnTo>
                    <a:pt x="178825" y="132716"/>
                  </a:lnTo>
                  <a:lnTo>
                    <a:pt x="177740" y="132396"/>
                  </a:lnTo>
                  <a:lnTo>
                    <a:pt x="176910" y="131983"/>
                  </a:lnTo>
                  <a:lnTo>
                    <a:pt x="176589" y="131977"/>
                  </a:lnTo>
                  <a:lnTo>
                    <a:pt x="175592" y="132385"/>
                  </a:lnTo>
                  <a:lnTo>
                    <a:pt x="174384" y="133095"/>
                  </a:lnTo>
                  <a:lnTo>
                    <a:pt x="173952" y="133263"/>
                  </a:lnTo>
                  <a:lnTo>
                    <a:pt x="172743" y="133413"/>
                  </a:lnTo>
                  <a:lnTo>
                    <a:pt x="171615" y="133333"/>
                  </a:lnTo>
                  <a:lnTo>
                    <a:pt x="170886" y="133662"/>
                  </a:lnTo>
                  <a:lnTo>
                    <a:pt x="170516" y="134026"/>
                  </a:lnTo>
                  <a:lnTo>
                    <a:pt x="170518" y="134944"/>
                  </a:lnTo>
                  <a:lnTo>
                    <a:pt x="170353" y="135480"/>
                  </a:lnTo>
                  <a:lnTo>
                    <a:pt x="169991" y="135942"/>
                  </a:lnTo>
                  <a:lnTo>
                    <a:pt x="169567" y="136660"/>
                  </a:lnTo>
                  <a:lnTo>
                    <a:pt x="168851" y="140394"/>
                  </a:lnTo>
                  <a:lnTo>
                    <a:pt x="168523" y="141758"/>
                  </a:lnTo>
                  <a:lnTo>
                    <a:pt x="168312" y="141968"/>
                  </a:lnTo>
                  <a:lnTo>
                    <a:pt x="167782" y="142160"/>
                  </a:lnTo>
                  <a:lnTo>
                    <a:pt x="167203" y="142163"/>
                  </a:lnTo>
                  <a:lnTo>
                    <a:pt x="166145" y="141902"/>
                  </a:lnTo>
                  <a:lnTo>
                    <a:pt x="165795" y="141922"/>
                  </a:lnTo>
                  <a:lnTo>
                    <a:pt x="165520" y="142095"/>
                  </a:lnTo>
                  <a:lnTo>
                    <a:pt x="165092" y="142081"/>
                  </a:lnTo>
                  <a:lnTo>
                    <a:pt x="162477" y="141559"/>
                  </a:lnTo>
                  <a:lnTo>
                    <a:pt x="162266" y="141672"/>
                  </a:lnTo>
                  <a:lnTo>
                    <a:pt x="161984" y="142239"/>
                  </a:lnTo>
                  <a:lnTo>
                    <a:pt x="161915" y="142524"/>
                  </a:lnTo>
                  <a:lnTo>
                    <a:pt x="161410" y="143001"/>
                  </a:lnTo>
                  <a:lnTo>
                    <a:pt x="161017" y="143228"/>
                  </a:lnTo>
                  <a:lnTo>
                    <a:pt x="160603" y="143072"/>
                  </a:lnTo>
                  <a:lnTo>
                    <a:pt x="159091" y="142894"/>
                  </a:lnTo>
                  <a:lnTo>
                    <a:pt x="158690" y="142931"/>
                  </a:lnTo>
                  <a:lnTo>
                    <a:pt x="158303" y="143444"/>
                  </a:lnTo>
                  <a:lnTo>
                    <a:pt x="157412" y="143750"/>
                  </a:lnTo>
                  <a:lnTo>
                    <a:pt x="155922" y="143609"/>
                  </a:lnTo>
                  <a:lnTo>
                    <a:pt x="155036" y="143334"/>
                  </a:lnTo>
                  <a:lnTo>
                    <a:pt x="154525" y="142416"/>
                  </a:lnTo>
                  <a:lnTo>
                    <a:pt x="153915" y="142131"/>
                  </a:lnTo>
                  <a:lnTo>
                    <a:pt x="153434" y="141527"/>
                  </a:lnTo>
                  <a:lnTo>
                    <a:pt x="152690" y="140764"/>
                  </a:lnTo>
                  <a:lnTo>
                    <a:pt x="152498" y="140691"/>
                  </a:lnTo>
                  <a:lnTo>
                    <a:pt x="152165" y="140089"/>
                  </a:lnTo>
                  <a:lnTo>
                    <a:pt x="151792" y="138662"/>
                  </a:lnTo>
                  <a:lnTo>
                    <a:pt x="151590" y="138443"/>
                  </a:lnTo>
                  <a:lnTo>
                    <a:pt x="151258" y="138254"/>
                  </a:lnTo>
                  <a:lnTo>
                    <a:pt x="150510" y="138453"/>
                  </a:lnTo>
                  <a:lnTo>
                    <a:pt x="150369" y="137735"/>
                  </a:lnTo>
                  <a:lnTo>
                    <a:pt x="150339" y="136973"/>
                  </a:lnTo>
                  <a:lnTo>
                    <a:pt x="149544" y="137427"/>
                  </a:lnTo>
                  <a:lnTo>
                    <a:pt x="148928" y="137901"/>
                  </a:lnTo>
                  <a:lnTo>
                    <a:pt x="148796" y="137937"/>
                  </a:lnTo>
                  <a:lnTo>
                    <a:pt x="148454" y="137808"/>
                  </a:lnTo>
                  <a:lnTo>
                    <a:pt x="147988" y="137888"/>
                  </a:lnTo>
                  <a:lnTo>
                    <a:pt x="147084" y="138195"/>
                  </a:lnTo>
                  <a:lnTo>
                    <a:pt x="146882" y="138214"/>
                  </a:lnTo>
                  <a:lnTo>
                    <a:pt x="146654" y="138073"/>
                  </a:lnTo>
                  <a:lnTo>
                    <a:pt x="146311" y="138146"/>
                  </a:lnTo>
                  <a:lnTo>
                    <a:pt x="145735" y="139109"/>
                  </a:lnTo>
                  <a:lnTo>
                    <a:pt x="145454" y="139949"/>
                  </a:lnTo>
                  <a:lnTo>
                    <a:pt x="145120" y="140635"/>
                  </a:lnTo>
                  <a:lnTo>
                    <a:pt x="144585" y="141421"/>
                  </a:lnTo>
                  <a:lnTo>
                    <a:pt x="144403" y="142070"/>
                  </a:lnTo>
                  <a:lnTo>
                    <a:pt x="144370" y="143038"/>
                  </a:lnTo>
                  <a:lnTo>
                    <a:pt x="143345" y="144209"/>
                  </a:lnTo>
                  <a:lnTo>
                    <a:pt x="142959" y="145301"/>
                  </a:lnTo>
                  <a:lnTo>
                    <a:pt x="142913" y="145681"/>
                  </a:lnTo>
                  <a:lnTo>
                    <a:pt x="142438" y="146546"/>
                  </a:lnTo>
                  <a:lnTo>
                    <a:pt x="141231" y="147725"/>
                  </a:lnTo>
                  <a:lnTo>
                    <a:pt x="140466" y="148200"/>
                  </a:lnTo>
                  <a:lnTo>
                    <a:pt x="139704" y="148107"/>
                  </a:lnTo>
                  <a:lnTo>
                    <a:pt x="139351" y="148388"/>
                  </a:lnTo>
                  <a:lnTo>
                    <a:pt x="139246" y="148702"/>
                  </a:lnTo>
                  <a:lnTo>
                    <a:pt x="139281" y="149048"/>
                  </a:lnTo>
                  <a:lnTo>
                    <a:pt x="139678" y="149314"/>
                  </a:lnTo>
                  <a:lnTo>
                    <a:pt x="139719" y="149595"/>
                  </a:lnTo>
                  <a:lnTo>
                    <a:pt x="139573" y="149943"/>
                  </a:lnTo>
                  <a:lnTo>
                    <a:pt x="139147" y="150582"/>
                  </a:lnTo>
                  <a:lnTo>
                    <a:pt x="139096" y="151072"/>
                  </a:lnTo>
                  <a:lnTo>
                    <a:pt x="139211" y="151523"/>
                  </a:lnTo>
                  <a:lnTo>
                    <a:pt x="139381" y="151794"/>
                  </a:lnTo>
                  <a:lnTo>
                    <a:pt x="139884" y="152081"/>
                  </a:lnTo>
                  <a:lnTo>
                    <a:pt x="139041" y="153063"/>
                  </a:lnTo>
                  <a:lnTo>
                    <a:pt x="138492" y="153351"/>
                  </a:lnTo>
                  <a:lnTo>
                    <a:pt x="137530" y="154506"/>
                  </a:lnTo>
                  <a:lnTo>
                    <a:pt x="137152" y="154855"/>
                  </a:lnTo>
                  <a:lnTo>
                    <a:pt x="137098" y="155325"/>
                  </a:lnTo>
                  <a:lnTo>
                    <a:pt x="136473" y="156254"/>
                  </a:lnTo>
                  <a:lnTo>
                    <a:pt x="136152" y="157248"/>
                  </a:lnTo>
                  <a:lnTo>
                    <a:pt x="135802" y="158083"/>
                  </a:lnTo>
                  <a:lnTo>
                    <a:pt x="135353" y="158452"/>
                  </a:lnTo>
                  <a:lnTo>
                    <a:pt x="134277" y="158594"/>
                  </a:lnTo>
                  <a:lnTo>
                    <a:pt x="134193" y="158915"/>
                  </a:lnTo>
                  <a:lnTo>
                    <a:pt x="134223" y="159132"/>
                  </a:lnTo>
                  <a:lnTo>
                    <a:pt x="134447" y="159713"/>
                  </a:lnTo>
                  <a:lnTo>
                    <a:pt x="134365" y="160639"/>
                  </a:lnTo>
                  <a:lnTo>
                    <a:pt x="133815" y="161542"/>
                  </a:lnTo>
                  <a:lnTo>
                    <a:pt x="133971" y="163067"/>
                  </a:lnTo>
                  <a:lnTo>
                    <a:pt x="134271" y="163543"/>
                  </a:lnTo>
                  <a:lnTo>
                    <a:pt x="134408" y="163895"/>
                  </a:lnTo>
                  <a:lnTo>
                    <a:pt x="133892" y="164686"/>
                  </a:lnTo>
                  <a:lnTo>
                    <a:pt x="133645" y="165751"/>
                  </a:lnTo>
                  <a:lnTo>
                    <a:pt x="133036" y="165996"/>
                  </a:lnTo>
                  <a:lnTo>
                    <a:pt x="132885" y="166223"/>
                  </a:lnTo>
                  <a:lnTo>
                    <a:pt x="132864" y="166713"/>
                  </a:lnTo>
                  <a:lnTo>
                    <a:pt x="132698" y="167364"/>
                  </a:lnTo>
                  <a:lnTo>
                    <a:pt x="132582" y="167527"/>
                  </a:lnTo>
                  <a:lnTo>
                    <a:pt x="132000" y="167984"/>
                  </a:lnTo>
                  <a:lnTo>
                    <a:pt x="130508" y="168244"/>
                  </a:lnTo>
                  <a:lnTo>
                    <a:pt x="130130" y="168088"/>
                  </a:lnTo>
                  <a:lnTo>
                    <a:pt x="125847" y="173541"/>
                  </a:lnTo>
                  <a:lnTo>
                    <a:pt x="124743" y="174187"/>
                  </a:lnTo>
                  <a:lnTo>
                    <a:pt x="124764" y="175117"/>
                  </a:lnTo>
                  <a:lnTo>
                    <a:pt x="124647" y="175269"/>
                  </a:lnTo>
                  <a:lnTo>
                    <a:pt x="123369" y="175573"/>
                  </a:lnTo>
                  <a:lnTo>
                    <a:pt x="123222" y="175659"/>
                  </a:lnTo>
                  <a:lnTo>
                    <a:pt x="123068" y="175955"/>
                  </a:lnTo>
                  <a:lnTo>
                    <a:pt x="122271" y="176177"/>
                  </a:lnTo>
                  <a:lnTo>
                    <a:pt x="121282" y="176329"/>
                  </a:lnTo>
                  <a:lnTo>
                    <a:pt x="120695" y="176290"/>
                  </a:lnTo>
                  <a:lnTo>
                    <a:pt x="120407" y="176173"/>
                  </a:lnTo>
                  <a:lnTo>
                    <a:pt x="120184" y="175822"/>
                  </a:lnTo>
                  <a:lnTo>
                    <a:pt x="119764" y="175389"/>
                  </a:lnTo>
                  <a:lnTo>
                    <a:pt x="118597" y="174562"/>
                  </a:lnTo>
                  <a:lnTo>
                    <a:pt x="118270" y="174464"/>
                  </a:lnTo>
                  <a:lnTo>
                    <a:pt x="117844" y="174626"/>
                  </a:lnTo>
                  <a:lnTo>
                    <a:pt x="117354" y="174691"/>
                  </a:lnTo>
                  <a:lnTo>
                    <a:pt x="116350" y="174589"/>
                  </a:lnTo>
                  <a:lnTo>
                    <a:pt x="115900" y="174530"/>
                  </a:lnTo>
                  <a:lnTo>
                    <a:pt x="115423" y="174195"/>
                  </a:lnTo>
                  <a:lnTo>
                    <a:pt x="115200" y="174216"/>
                  </a:lnTo>
                  <a:lnTo>
                    <a:pt x="115009" y="174334"/>
                  </a:lnTo>
                  <a:lnTo>
                    <a:pt x="114649" y="175033"/>
                  </a:lnTo>
                  <a:lnTo>
                    <a:pt x="114244" y="175370"/>
                  </a:lnTo>
                  <a:lnTo>
                    <a:pt x="113976" y="175495"/>
                  </a:lnTo>
                  <a:lnTo>
                    <a:pt x="113625" y="175378"/>
                  </a:lnTo>
                  <a:lnTo>
                    <a:pt x="113343" y="175394"/>
                  </a:lnTo>
                  <a:lnTo>
                    <a:pt x="112421" y="176324"/>
                  </a:lnTo>
                  <a:lnTo>
                    <a:pt x="112342" y="176541"/>
                  </a:lnTo>
                  <a:lnTo>
                    <a:pt x="112485" y="177126"/>
                  </a:lnTo>
                  <a:lnTo>
                    <a:pt x="112431" y="177420"/>
                  </a:lnTo>
                  <a:lnTo>
                    <a:pt x="112149" y="177819"/>
                  </a:lnTo>
                  <a:lnTo>
                    <a:pt x="111074" y="178659"/>
                  </a:lnTo>
                  <a:lnTo>
                    <a:pt x="110894" y="178920"/>
                  </a:lnTo>
                  <a:lnTo>
                    <a:pt x="110715" y="179689"/>
                  </a:lnTo>
                  <a:lnTo>
                    <a:pt x="110488" y="180049"/>
                  </a:lnTo>
                  <a:lnTo>
                    <a:pt x="109779" y="180631"/>
                  </a:lnTo>
                  <a:lnTo>
                    <a:pt x="109685" y="181123"/>
                  </a:lnTo>
                  <a:lnTo>
                    <a:pt x="109030" y="181693"/>
                  </a:lnTo>
                  <a:lnTo>
                    <a:pt x="108774" y="181827"/>
                  </a:lnTo>
                  <a:lnTo>
                    <a:pt x="108271" y="182389"/>
                  </a:lnTo>
                  <a:lnTo>
                    <a:pt x="108145" y="182661"/>
                  </a:lnTo>
                  <a:lnTo>
                    <a:pt x="108158" y="183217"/>
                  </a:lnTo>
                  <a:lnTo>
                    <a:pt x="108046" y="183462"/>
                  </a:lnTo>
                  <a:lnTo>
                    <a:pt x="107516" y="183994"/>
                  </a:lnTo>
                  <a:lnTo>
                    <a:pt x="107244" y="184484"/>
                  </a:lnTo>
                  <a:lnTo>
                    <a:pt x="107229" y="185076"/>
                  </a:lnTo>
                  <a:lnTo>
                    <a:pt x="107351" y="185438"/>
                  </a:lnTo>
                  <a:lnTo>
                    <a:pt x="107359" y="185801"/>
                  </a:lnTo>
                  <a:lnTo>
                    <a:pt x="107273" y="186072"/>
                  </a:lnTo>
                  <a:lnTo>
                    <a:pt x="106830" y="186472"/>
                  </a:lnTo>
                  <a:lnTo>
                    <a:pt x="106764" y="186647"/>
                  </a:lnTo>
                  <a:lnTo>
                    <a:pt x="107982" y="187701"/>
                  </a:lnTo>
                  <a:lnTo>
                    <a:pt x="109426" y="188574"/>
                  </a:lnTo>
                  <a:lnTo>
                    <a:pt x="110522" y="189042"/>
                  </a:lnTo>
                  <a:lnTo>
                    <a:pt x="110695" y="189188"/>
                  </a:lnTo>
                  <a:lnTo>
                    <a:pt x="110606" y="189367"/>
                  </a:lnTo>
                  <a:lnTo>
                    <a:pt x="108796" y="190544"/>
                  </a:lnTo>
                  <a:lnTo>
                    <a:pt x="107895" y="191492"/>
                  </a:lnTo>
                  <a:lnTo>
                    <a:pt x="107678" y="192164"/>
                  </a:lnTo>
                  <a:lnTo>
                    <a:pt x="107483" y="193373"/>
                  </a:lnTo>
                  <a:lnTo>
                    <a:pt x="107703" y="193720"/>
                  </a:lnTo>
                  <a:lnTo>
                    <a:pt x="107570" y="193883"/>
                  </a:lnTo>
                  <a:lnTo>
                    <a:pt x="106860" y="194072"/>
                  </a:lnTo>
                  <a:lnTo>
                    <a:pt x="106769" y="194263"/>
                  </a:lnTo>
                  <a:lnTo>
                    <a:pt x="106750" y="194515"/>
                  </a:lnTo>
                  <a:lnTo>
                    <a:pt x="106802" y="195178"/>
                  </a:lnTo>
                  <a:lnTo>
                    <a:pt x="105869" y="196543"/>
                  </a:lnTo>
                  <a:lnTo>
                    <a:pt x="103411" y="196648"/>
                  </a:lnTo>
                  <a:lnTo>
                    <a:pt x="102200" y="196519"/>
                  </a:lnTo>
                  <a:lnTo>
                    <a:pt x="102125" y="196338"/>
                  </a:lnTo>
                  <a:lnTo>
                    <a:pt x="101735" y="196394"/>
                  </a:lnTo>
                  <a:lnTo>
                    <a:pt x="101300" y="196537"/>
                  </a:lnTo>
                  <a:lnTo>
                    <a:pt x="100860" y="197042"/>
                  </a:lnTo>
                  <a:lnTo>
                    <a:pt x="100630" y="197549"/>
                  </a:lnTo>
                  <a:lnTo>
                    <a:pt x="99536" y="198239"/>
                  </a:lnTo>
                  <a:lnTo>
                    <a:pt x="98871" y="198817"/>
                  </a:lnTo>
                  <a:lnTo>
                    <a:pt x="98489" y="198689"/>
                  </a:lnTo>
                  <a:lnTo>
                    <a:pt x="98129" y="197730"/>
                  </a:lnTo>
                  <a:lnTo>
                    <a:pt x="97773" y="197521"/>
                  </a:lnTo>
                  <a:lnTo>
                    <a:pt x="97868" y="196458"/>
                  </a:lnTo>
                  <a:lnTo>
                    <a:pt x="97973" y="196116"/>
                  </a:lnTo>
                  <a:lnTo>
                    <a:pt x="97581" y="195508"/>
                  </a:lnTo>
                  <a:lnTo>
                    <a:pt x="97402" y="195623"/>
                  </a:lnTo>
                  <a:lnTo>
                    <a:pt x="96514" y="195568"/>
                  </a:lnTo>
                  <a:lnTo>
                    <a:pt x="95873" y="194717"/>
                  </a:lnTo>
                  <a:lnTo>
                    <a:pt x="95449" y="194589"/>
                  </a:lnTo>
                  <a:lnTo>
                    <a:pt x="94495" y="195238"/>
                  </a:lnTo>
                  <a:lnTo>
                    <a:pt x="94046" y="195213"/>
                  </a:lnTo>
                  <a:lnTo>
                    <a:pt x="93669" y="194819"/>
                  </a:lnTo>
                  <a:lnTo>
                    <a:pt x="92484" y="194826"/>
                  </a:lnTo>
                  <a:lnTo>
                    <a:pt x="91266" y="195336"/>
                  </a:lnTo>
                  <a:lnTo>
                    <a:pt x="90603" y="195813"/>
                  </a:lnTo>
                  <a:lnTo>
                    <a:pt x="90584" y="196070"/>
                  </a:lnTo>
                  <a:lnTo>
                    <a:pt x="90332" y="196418"/>
                  </a:lnTo>
                  <a:lnTo>
                    <a:pt x="89793" y="196806"/>
                  </a:lnTo>
                  <a:lnTo>
                    <a:pt x="89411" y="196893"/>
                  </a:lnTo>
                  <a:lnTo>
                    <a:pt x="89171" y="196847"/>
                  </a:lnTo>
                  <a:lnTo>
                    <a:pt x="88388" y="196288"/>
                  </a:lnTo>
                  <a:lnTo>
                    <a:pt x="88378" y="195571"/>
                  </a:lnTo>
                  <a:lnTo>
                    <a:pt x="88301" y="195415"/>
                  </a:lnTo>
                  <a:lnTo>
                    <a:pt x="87999" y="195056"/>
                  </a:lnTo>
                  <a:lnTo>
                    <a:pt x="87224" y="194579"/>
                  </a:lnTo>
                  <a:lnTo>
                    <a:pt x="86880" y="193835"/>
                  </a:lnTo>
                  <a:lnTo>
                    <a:pt x="86367" y="193426"/>
                  </a:lnTo>
                  <a:lnTo>
                    <a:pt x="85079" y="194394"/>
                  </a:lnTo>
                  <a:lnTo>
                    <a:pt x="84053" y="194401"/>
                  </a:lnTo>
                  <a:lnTo>
                    <a:pt x="83732" y="195535"/>
                  </a:lnTo>
                  <a:lnTo>
                    <a:pt x="83541" y="195704"/>
                  </a:lnTo>
                  <a:lnTo>
                    <a:pt x="82627" y="195808"/>
                  </a:lnTo>
                  <a:lnTo>
                    <a:pt x="82308" y="196357"/>
                  </a:lnTo>
                  <a:lnTo>
                    <a:pt x="82143" y="196516"/>
                  </a:lnTo>
                  <a:lnTo>
                    <a:pt x="81921" y="196527"/>
                  </a:lnTo>
                  <a:lnTo>
                    <a:pt x="81614" y="196373"/>
                  </a:lnTo>
                  <a:lnTo>
                    <a:pt x="81410" y="196487"/>
                  </a:lnTo>
                  <a:lnTo>
                    <a:pt x="81346" y="197628"/>
                  </a:lnTo>
                  <a:lnTo>
                    <a:pt x="81230" y="197939"/>
                  </a:lnTo>
                  <a:lnTo>
                    <a:pt x="81059" y="198065"/>
                  </a:lnTo>
                  <a:lnTo>
                    <a:pt x="79950" y="197659"/>
                  </a:lnTo>
                  <a:lnTo>
                    <a:pt x="79254" y="196882"/>
                  </a:lnTo>
                  <a:lnTo>
                    <a:pt x="78919" y="196767"/>
                  </a:lnTo>
                  <a:lnTo>
                    <a:pt x="78346" y="196935"/>
                  </a:lnTo>
                  <a:lnTo>
                    <a:pt x="78181" y="197131"/>
                  </a:lnTo>
                  <a:lnTo>
                    <a:pt x="78136" y="197328"/>
                  </a:lnTo>
                  <a:lnTo>
                    <a:pt x="77922" y="197486"/>
                  </a:lnTo>
                  <a:lnTo>
                    <a:pt x="77080" y="197692"/>
                  </a:lnTo>
                  <a:lnTo>
                    <a:pt x="76585" y="197691"/>
                  </a:lnTo>
                  <a:lnTo>
                    <a:pt x="75597" y="197018"/>
                  </a:lnTo>
                  <a:lnTo>
                    <a:pt x="75377" y="196990"/>
                  </a:lnTo>
                  <a:lnTo>
                    <a:pt x="75069" y="197148"/>
                  </a:lnTo>
                  <a:lnTo>
                    <a:pt x="74921" y="197132"/>
                  </a:lnTo>
                  <a:lnTo>
                    <a:pt x="74532" y="196580"/>
                  </a:lnTo>
                  <a:lnTo>
                    <a:pt x="74483" y="196236"/>
                  </a:lnTo>
                  <a:lnTo>
                    <a:pt x="74269" y="195913"/>
                  </a:lnTo>
                  <a:lnTo>
                    <a:pt x="73747" y="195913"/>
                  </a:lnTo>
                  <a:lnTo>
                    <a:pt x="73357" y="195748"/>
                  </a:lnTo>
                  <a:lnTo>
                    <a:pt x="73318" y="195972"/>
                  </a:lnTo>
                  <a:lnTo>
                    <a:pt x="72899" y="196627"/>
                  </a:lnTo>
                  <a:lnTo>
                    <a:pt x="72684" y="196763"/>
                  </a:lnTo>
                  <a:lnTo>
                    <a:pt x="72425" y="196861"/>
                  </a:lnTo>
                  <a:lnTo>
                    <a:pt x="71843" y="196800"/>
                  </a:lnTo>
                  <a:lnTo>
                    <a:pt x="71144" y="196952"/>
                  </a:lnTo>
                  <a:lnTo>
                    <a:pt x="70995" y="197061"/>
                  </a:lnTo>
                  <a:lnTo>
                    <a:pt x="70780" y="197432"/>
                  </a:lnTo>
                  <a:lnTo>
                    <a:pt x="70291" y="197634"/>
                  </a:lnTo>
                  <a:lnTo>
                    <a:pt x="69972" y="197612"/>
                  </a:lnTo>
                  <a:lnTo>
                    <a:pt x="69264" y="197190"/>
                  </a:lnTo>
                  <a:lnTo>
                    <a:pt x="69082" y="197026"/>
                  </a:lnTo>
                  <a:lnTo>
                    <a:pt x="68858" y="196677"/>
                  </a:lnTo>
                  <a:lnTo>
                    <a:pt x="68769" y="196879"/>
                  </a:lnTo>
                  <a:lnTo>
                    <a:pt x="68481" y="197965"/>
                  </a:lnTo>
                  <a:lnTo>
                    <a:pt x="68184" y="198374"/>
                  </a:lnTo>
                  <a:lnTo>
                    <a:pt x="67892" y="198582"/>
                  </a:lnTo>
                  <a:lnTo>
                    <a:pt x="66429" y="198984"/>
                  </a:lnTo>
                  <a:lnTo>
                    <a:pt x="65438" y="199477"/>
                  </a:lnTo>
                  <a:lnTo>
                    <a:pt x="64910" y="199512"/>
                  </a:lnTo>
                  <a:lnTo>
                    <a:pt x="64654" y="199365"/>
                  </a:lnTo>
                  <a:lnTo>
                    <a:pt x="64329" y="199313"/>
                  </a:lnTo>
                  <a:lnTo>
                    <a:pt x="64331" y="209699"/>
                  </a:lnTo>
                  <a:lnTo>
                    <a:pt x="64275" y="211183"/>
                  </a:lnTo>
                  <a:lnTo>
                    <a:pt x="64437" y="217220"/>
                  </a:lnTo>
                  <a:lnTo>
                    <a:pt x="64231" y="224391"/>
                  </a:lnTo>
                  <a:lnTo>
                    <a:pt x="63962" y="224334"/>
                  </a:lnTo>
                  <a:lnTo>
                    <a:pt x="63656" y="224457"/>
                  </a:lnTo>
                  <a:lnTo>
                    <a:pt x="63182" y="224375"/>
                  </a:lnTo>
                  <a:lnTo>
                    <a:pt x="62652" y="223890"/>
                  </a:lnTo>
                  <a:lnTo>
                    <a:pt x="61293" y="223134"/>
                  </a:lnTo>
                  <a:lnTo>
                    <a:pt x="59274" y="223703"/>
                  </a:lnTo>
                  <a:lnTo>
                    <a:pt x="58997" y="224199"/>
                  </a:lnTo>
                  <a:lnTo>
                    <a:pt x="59456" y="224627"/>
                  </a:lnTo>
                  <a:lnTo>
                    <a:pt x="59520" y="224936"/>
                  </a:lnTo>
                  <a:lnTo>
                    <a:pt x="59415" y="225311"/>
                  </a:lnTo>
                  <a:lnTo>
                    <a:pt x="59109" y="225650"/>
                  </a:lnTo>
                  <a:lnTo>
                    <a:pt x="58101" y="227850"/>
                  </a:lnTo>
                  <a:lnTo>
                    <a:pt x="57217" y="228866"/>
                  </a:lnTo>
                  <a:lnTo>
                    <a:pt x="57276" y="229611"/>
                  </a:lnTo>
                  <a:lnTo>
                    <a:pt x="57209" y="229823"/>
                  </a:lnTo>
                  <a:lnTo>
                    <a:pt x="57037" y="230031"/>
                  </a:lnTo>
                  <a:lnTo>
                    <a:pt x="54157" y="231485"/>
                  </a:lnTo>
                  <a:lnTo>
                    <a:pt x="54041" y="231746"/>
                  </a:lnTo>
                  <a:lnTo>
                    <a:pt x="54176" y="231809"/>
                  </a:lnTo>
                  <a:lnTo>
                    <a:pt x="54620" y="231839"/>
                  </a:lnTo>
                  <a:lnTo>
                    <a:pt x="54582" y="232014"/>
                  </a:lnTo>
                  <a:lnTo>
                    <a:pt x="52643" y="233057"/>
                  </a:lnTo>
                  <a:lnTo>
                    <a:pt x="50230" y="233840"/>
                  </a:lnTo>
                  <a:lnTo>
                    <a:pt x="49499" y="234025"/>
                  </a:lnTo>
                  <a:lnTo>
                    <a:pt x="49063" y="234007"/>
                  </a:lnTo>
                  <a:lnTo>
                    <a:pt x="48496" y="234256"/>
                  </a:lnTo>
                  <a:lnTo>
                    <a:pt x="48201" y="234617"/>
                  </a:lnTo>
                  <a:lnTo>
                    <a:pt x="46701" y="235330"/>
                  </a:lnTo>
                  <a:lnTo>
                    <a:pt x="45754" y="235360"/>
                  </a:lnTo>
                  <a:lnTo>
                    <a:pt x="45176" y="235196"/>
                  </a:lnTo>
                  <a:lnTo>
                    <a:pt x="44646" y="234675"/>
                  </a:lnTo>
                  <a:lnTo>
                    <a:pt x="44199" y="234410"/>
                  </a:lnTo>
                  <a:lnTo>
                    <a:pt x="41177" y="233104"/>
                  </a:lnTo>
                  <a:lnTo>
                    <a:pt x="39749" y="232084"/>
                  </a:lnTo>
                  <a:lnTo>
                    <a:pt x="39372" y="231615"/>
                  </a:lnTo>
                  <a:lnTo>
                    <a:pt x="38200" y="230719"/>
                  </a:lnTo>
                  <a:lnTo>
                    <a:pt x="37547" y="231214"/>
                  </a:lnTo>
                  <a:lnTo>
                    <a:pt x="36644" y="231631"/>
                  </a:lnTo>
                  <a:lnTo>
                    <a:pt x="35671" y="232592"/>
                  </a:lnTo>
                  <a:lnTo>
                    <a:pt x="34582" y="233192"/>
                  </a:lnTo>
                  <a:lnTo>
                    <a:pt x="31243" y="235502"/>
                  </a:lnTo>
                  <a:lnTo>
                    <a:pt x="30926" y="235629"/>
                  </a:lnTo>
                  <a:lnTo>
                    <a:pt x="30691" y="235528"/>
                  </a:lnTo>
                  <a:lnTo>
                    <a:pt x="30430" y="235628"/>
                  </a:lnTo>
                  <a:lnTo>
                    <a:pt x="29721" y="236555"/>
                  </a:lnTo>
                  <a:lnTo>
                    <a:pt x="29501" y="236987"/>
                  </a:lnTo>
                  <a:lnTo>
                    <a:pt x="29445" y="237418"/>
                  </a:lnTo>
                  <a:lnTo>
                    <a:pt x="28036" y="238546"/>
                  </a:lnTo>
                  <a:lnTo>
                    <a:pt x="27491" y="238754"/>
                  </a:lnTo>
                  <a:lnTo>
                    <a:pt x="26130" y="238996"/>
                  </a:lnTo>
                  <a:lnTo>
                    <a:pt x="25087" y="238974"/>
                  </a:lnTo>
                  <a:lnTo>
                    <a:pt x="24177" y="239126"/>
                  </a:lnTo>
                  <a:lnTo>
                    <a:pt x="21936" y="239819"/>
                  </a:lnTo>
                  <a:lnTo>
                    <a:pt x="21892" y="240069"/>
                  </a:lnTo>
                  <a:lnTo>
                    <a:pt x="20886" y="241256"/>
                  </a:lnTo>
                  <a:lnTo>
                    <a:pt x="20413" y="241986"/>
                  </a:lnTo>
                  <a:lnTo>
                    <a:pt x="20022" y="243047"/>
                  </a:lnTo>
                  <a:lnTo>
                    <a:pt x="19791" y="243017"/>
                  </a:lnTo>
                  <a:lnTo>
                    <a:pt x="19806" y="227076"/>
                  </a:lnTo>
                  <a:lnTo>
                    <a:pt x="20268" y="226924"/>
                  </a:lnTo>
                  <a:lnTo>
                    <a:pt x="21588" y="227528"/>
                  </a:lnTo>
                  <a:lnTo>
                    <a:pt x="21814" y="227310"/>
                  </a:lnTo>
                  <a:lnTo>
                    <a:pt x="21743" y="226987"/>
                  </a:lnTo>
                  <a:lnTo>
                    <a:pt x="22186" y="225647"/>
                  </a:lnTo>
                  <a:lnTo>
                    <a:pt x="22455" y="225393"/>
                  </a:lnTo>
                  <a:lnTo>
                    <a:pt x="22903" y="224746"/>
                  </a:lnTo>
                  <a:lnTo>
                    <a:pt x="22720" y="224195"/>
                  </a:lnTo>
                  <a:lnTo>
                    <a:pt x="22764" y="222847"/>
                  </a:lnTo>
                  <a:lnTo>
                    <a:pt x="22376" y="222074"/>
                  </a:lnTo>
                  <a:lnTo>
                    <a:pt x="21931" y="221884"/>
                  </a:lnTo>
                  <a:lnTo>
                    <a:pt x="21520" y="220310"/>
                  </a:lnTo>
                  <a:lnTo>
                    <a:pt x="20780" y="219406"/>
                  </a:lnTo>
                  <a:lnTo>
                    <a:pt x="19290" y="218234"/>
                  </a:lnTo>
                  <a:lnTo>
                    <a:pt x="18752" y="217978"/>
                  </a:lnTo>
                  <a:lnTo>
                    <a:pt x="18572" y="217922"/>
                  </a:lnTo>
                  <a:lnTo>
                    <a:pt x="18188" y="217993"/>
                  </a:lnTo>
                  <a:lnTo>
                    <a:pt x="17039" y="217993"/>
                  </a:lnTo>
                  <a:lnTo>
                    <a:pt x="16132" y="217863"/>
                  </a:lnTo>
                  <a:lnTo>
                    <a:pt x="15500" y="217577"/>
                  </a:lnTo>
                  <a:lnTo>
                    <a:pt x="15300" y="217097"/>
                  </a:lnTo>
                  <a:lnTo>
                    <a:pt x="15395" y="216703"/>
                  </a:lnTo>
                  <a:lnTo>
                    <a:pt x="15386" y="216278"/>
                  </a:lnTo>
                  <a:lnTo>
                    <a:pt x="14937" y="215197"/>
                  </a:lnTo>
                  <a:lnTo>
                    <a:pt x="14782" y="215087"/>
                  </a:lnTo>
                  <a:lnTo>
                    <a:pt x="14583" y="215050"/>
                  </a:lnTo>
                  <a:lnTo>
                    <a:pt x="14777" y="214086"/>
                  </a:lnTo>
                  <a:lnTo>
                    <a:pt x="15017" y="214046"/>
                  </a:lnTo>
                  <a:lnTo>
                    <a:pt x="15076" y="213897"/>
                  </a:lnTo>
                  <a:lnTo>
                    <a:pt x="15171" y="212630"/>
                  </a:lnTo>
                  <a:lnTo>
                    <a:pt x="14116" y="210682"/>
                  </a:lnTo>
                  <a:lnTo>
                    <a:pt x="13594" y="210249"/>
                  </a:lnTo>
                  <a:lnTo>
                    <a:pt x="12882" y="209851"/>
                  </a:lnTo>
                  <a:lnTo>
                    <a:pt x="12762" y="208867"/>
                  </a:lnTo>
                  <a:lnTo>
                    <a:pt x="13278" y="208227"/>
                  </a:lnTo>
                  <a:lnTo>
                    <a:pt x="13434" y="207395"/>
                  </a:lnTo>
                  <a:lnTo>
                    <a:pt x="13967" y="207034"/>
                  </a:lnTo>
                  <a:lnTo>
                    <a:pt x="14873" y="205418"/>
                  </a:lnTo>
                  <a:lnTo>
                    <a:pt x="13793" y="204477"/>
                  </a:lnTo>
                  <a:lnTo>
                    <a:pt x="13636" y="203721"/>
                  </a:lnTo>
                  <a:lnTo>
                    <a:pt x="13739" y="203406"/>
                  </a:lnTo>
                  <a:lnTo>
                    <a:pt x="13702" y="203244"/>
                  </a:lnTo>
                  <a:lnTo>
                    <a:pt x="13503" y="202896"/>
                  </a:lnTo>
                  <a:lnTo>
                    <a:pt x="12835" y="202359"/>
                  </a:lnTo>
                  <a:lnTo>
                    <a:pt x="12738" y="202202"/>
                  </a:lnTo>
                  <a:lnTo>
                    <a:pt x="12756" y="201986"/>
                  </a:lnTo>
                  <a:lnTo>
                    <a:pt x="13011" y="201619"/>
                  </a:lnTo>
                  <a:lnTo>
                    <a:pt x="12647" y="201379"/>
                  </a:lnTo>
                  <a:lnTo>
                    <a:pt x="12518" y="200781"/>
                  </a:lnTo>
                  <a:lnTo>
                    <a:pt x="12580" y="200112"/>
                  </a:lnTo>
                  <a:lnTo>
                    <a:pt x="13062" y="199591"/>
                  </a:lnTo>
                  <a:lnTo>
                    <a:pt x="13292" y="199019"/>
                  </a:lnTo>
                  <a:lnTo>
                    <a:pt x="13264" y="198490"/>
                  </a:lnTo>
                  <a:lnTo>
                    <a:pt x="12649" y="197887"/>
                  </a:lnTo>
                  <a:lnTo>
                    <a:pt x="10875" y="197550"/>
                  </a:lnTo>
                  <a:lnTo>
                    <a:pt x="10372" y="197153"/>
                  </a:lnTo>
                  <a:lnTo>
                    <a:pt x="9279" y="196533"/>
                  </a:lnTo>
                  <a:lnTo>
                    <a:pt x="9141" y="195916"/>
                  </a:lnTo>
                  <a:lnTo>
                    <a:pt x="8938" y="195662"/>
                  </a:lnTo>
                  <a:lnTo>
                    <a:pt x="8566" y="195057"/>
                  </a:lnTo>
                  <a:lnTo>
                    <a:pt x="8545" y="194890"/>
                  </a:lnTo>
                  <a:lnTo>
                    <a:pt x="8130" y="194735"/>
                  </a:lnTo>
                  <a:lnTo>
                    <a:pt x="7803" y="194755"/>
                  </a:lnTo>
                  <a:lnTo>
                    <a:pt x="6219" y="194493"/>
                  </a:lnTo>
                  <a:lnTo>
                    <a:pt x="6061" y="194195"/>
                  </a:lnTo>
                  <a:lnTo>
                    <a:pt x="6587" y="193267"/>
                  </a:lnTo>
                  <a:lnTo>
                    <a:pt x="6562" y="193088"/>
                  </a:lnTo>
                  <a:lnTo>
                    <a:pt x="6064" y="192165"/>
                  </a:lnTo>
                  <a:lnTo>
                    <a:pt x="5654" y="190626"/>
                  </a:lnTo>
                  <a:lnTo>
                    <a:pt x="6247" y="190380"/>
                  </a:lnTo>
                  <a:lnTo>
                    <a:pt x="6261" y="189651"/>
                  </a:lnTo>
                  <a:lnTo>
                    <a:pt x="7071" y="189277"/>
                  </a:lnTo>
                  <a:lnTo>
                    <a:pt x="7674" y="188732"/>
                  </a:lnTo>
                  <a:lnTo>
                    <a:pt x="7891" y="188333"/>
                  </a:lnTo>
                  <a:lnTo>
                    <a:pt x="8938" y="188521"/>
                  </a:lnTo>
                  <a:lnTo>
                    <a:pt x="9525" y="188914"/>
                  </a:lnTo>
                  <a:lnTo>
                    <a:pt x="9736" y="189184"/>
                  </a:lnTo>
                  <a:lnTo>
                    <a:pt x="10168" y="189502"/>
                  </a:lnTo>
                  <a:lnTo>
                    <a:pt x="11020" y="189643"/>
                  </a:lnTo>
                  <a:lnTo>
                    <a:pt x="11437" y="189304"/>
                  </a:lnTo>
                  <a:lnTo>
                    <a:pt x="11867" y="188428"/>
                  </a:lnTo>
                  <a:lnTo>
                    <a:pt x="12567" y="187915"/>
                  </a:lnTo>
                  <a:lnTo>
                    <a:pt x="12577" y="187240"/>
                  </a:lnTo>
                  <a:lnTo>
                    <a:pt x="12746" y="185666"/>
                  </a:lnTo>
                  <a:lnTo>
                    <a:pt x="12644" y="185403"/>
                  </a:lnTo>
                  <a:lnTo>
                    <a:pt x="12436" y="185241"/>
                  </a:lnTo>
                  <a:lnTo>
                    <a:pt x="12323" y="184956"/>
                  </a:lnTo>
                  <a:lnTo>
                    <a:pt x="12631" y="184153"/>
                  </a:lnTo>
                  <a:lnTo>
                    <a:pt x="13527" y="183024"/>
                  </a:lnTo>
                  <a:lnTo>
                    <a:pt x="13984" y="182879"/>
                  </a:lnTo>
                  <a:lnTo>
                    <a:pt x="14207" y="183016"/>
                  </a:lnTo>
                  <a:lnTo>
                    <a:pt x="14617" y="182527"/>
                  </a:lnTo>
                  <a:lnTo>
                    <a:pt x="14820" y="181928"/>
                  </a:lnTo>
                  <a:lnTo>
                    <a:pt x="14756" y="180878"/>
                  </a:lnTo>
                  <a:lnTo>
                    <a:pt x="14507" y="180367"/>
                  </a:lnTo>
                  <a:lnTo>
                    <a:pt x="14599" y="180058"/>
                  </a:lnTo>
                  <a:lnTo>
                    <a:pt x="15054" y="179889"/>
                  </a:lnTo>
                  <a:lnTo>
                    <a:pt x="15428" y="179951"/>
                  </a:lnTo>
                  <a:lnTo>
                    <a:pt x="16075" y="179464"/>
                  </a:lnTo>
                  <a:lnTo>
                    <a:pt x="15511" y="178537"/>
                  </a:lnTo>
                  <a:lnTo>
                    <a:pt x="15100" y="178000"/>
                  </a:lnTo>
                  <a:lnTo>
                    <a:pt x="13197" y="176406"/>
                  </a:lnTo>
                  <a:lnTo>
                    <a:pt x="12104" y="176394"/>
                  </a:lnTo>
                  <a:lnTo>
                    <a:pt x="10973" y="176640"/>
                  </a:lnTo>
                  <a:lnTo>
                    <a:pt x="10479" y="176429"/>
                  </a:lnTo>
                  <a:lnTo>
                    <a:pt x="9722" y="175088"/>
                  </a:lnTo>
                  <a:lnTo>
                    <a:pt x="9176" y="173097"/>
                  </a:lnTo>
                  <a:lnTo>
                    <a:pt x="9381" y="172592"/>
                  </a:lnTo>
                  <a:lnTo>
                    <a:pt x="9605" y="171391"/>
                  </a:lnTo>
                  <a:lnTo>
                    <a:pt x="9486" y="170826"/>
                  </a:lnTo>
                  <a:lnTo>
                    <a:pt x="9204" y="170319"/>
                  </a:lnTo>
                  <a:lnTo>
                    <a:pt x="9167" y="169999"/>
                  </a:lnTo>
                  <a:lnTo>
                    <a:pt x="9300" y="169324"/>
                  </a:lnTo>
                  <a:lnTo>
                    <a:pt x="9237" y="169034"/>
                  </a:lnTo>
                  <a:lnTo>
                    <a:pt x="9102" y="168561"/>
                  </a:lnTo>
                  <a:lnTo>
                    <a:pt x="8492" y="167520"/>
                  </a:lnTo>
                  <a:lnTo>
                    <a:pt x="8316" y="167429"/>
                  </a:lnTo>
                  <a:lnTo>
                    <a:pt x="7965" y="167414"/>
                  </a:lnTo>
                  <a:lnTo>
                    <a:pt x="7871" y="167243"/>
                  </a:lnTo>
                  <a:lnTo>
                    <a:pt x="8115" y="166397"/>
                  </a:lnTo>
                  <a:lnTo>
                    <a:pt x="8599" y="165411"/>
                  </a:lnTo>
                  <a:lnTo>
                    <a:pt x="8600" y="165167"/>
                  </a:lnTo>
                  <a:lnTo>
                    <a:pt x="9142" y="164913"/>
                  </a:lnTo>
                  <a:lnTo>
                    <a:pt x="9300" y="164496"/>
                  </a:lnTo>
                  <a:lnTo>
                    <a:pt x="9432" y="163537"/>
                  </a:lnTo>
                  <a:lnTo>
                    <a:pt x="9160" y="162256"/>
                  </a:lnTo>
                  <a:lnTo>
                    <a:pt x="8707" y="161400"/>
                  </a:lnTo>
                  <a:lnTo>
                    <a:pt x="8865" y="160633"/>
                  </a:lnTo>
                  <a:lnTo>
                    <a:pt x="8599" y="159918"/>
                  </a:lnTo>
                  <a:lnTo>
                    <a:pt x="8366" y="159647"/>
                  </a:lnTo>
                  <a:lnTo>
                    <a:pt x="8117" y="158878"/>
                  </a:lnTo>
                  <a:lnTo>
                    <a:pt x="8134" y="158136"/>
                  </a:lnTo>
                  <a:lnTo>
                    <a:pt x="7729" y="156222"/>
                  </a:lnTo>
                  <a:lnTo>
                    <a:pt x="7758" y="155547"/>
                  </a:lnTo>
                  <a:lnTo>
                    <a:pt x="7699" y="155240"/>
                  </a:lnTo>
                  <a:lnTo>
                    <a:pt x="7192" y="154822"/>
                  </a:lnTo>
                  <a:lnTo>
                    <a:pt x="7017" y="153974"/>
                  </a:lnTo>
                  <a:lnTo>
                    <a:pt x="7185" y="153534"/>
                  </a:lnTo>
                  <a:lnTo>
                    <a:pt x="7253" y="153147"/>
                  </a:lnTo>
                  <a:lnTo>
                    <a:pt x="7089" y="151894"/>
                  </a:lnTo>
                  <a:lnTo>
                    <a:pt x="6157" y="150290"/>
                  </a:lnTo>
                  <a:lnTo>
                    <a:pt x="6265" y="149835"/>
                  </a:lnTo>
                  <a:lnTo>
                    <a:pt x="6003" y="148816"/>
                  </a:lnTo>
                  <a:lnTo>
                    <a:pt x="5740" y="148368"/>
                  </a:lnTo>
                  <a:lnTo>
                    <a:pt x="5319" y="148128"/>
                  </a:lnTo>
                  <a:lnTo>
                    <a:pt x="4871" y="148149"/>
                  </a:lnTo>
                  <a:lnTo>
                    <a:pt x="4516" y="148067"/>
                  </a:lnTo>
                  <a:lnTo>
                    <a:pt x="3038" y="146940"/>
                  </a:lnTo>
                  <a:lnTo>
                    <a:pt x="2890" y="146723"/>
                  </a:lnTo>
                  <a:lnTo>
                    <a:pt x="2630" y="145430"/>
                  </a:lnTo>
                  <a:lnTo>
                    <a:pt x="2317" y="144561"/>
                  </a:lnTo>
                  <a:lnTo>
                    <a:pt x="1955" y="144590"/>
                  </a:lnTo>
                  <a:lnTo>
                    <a:pt x="1441" y="143903"/>
                  </a:lnTo>
                  <a:lnTo>
                    <a:pt x="1098" y="142850"/>
                  </a:lnTo>
                  <a:lnTo>
                    <a:pt x="751" y="142542"/>
                  </a:lnTo>
                  <a:lnTo>
                    <a:pt x="641" y="141822"/>
                  </a:lnTo>
                  <a:lnTo>
                    <a:pt x="701" y="141518"/>
                  </a:lnTo>
                  <a:lnTo>
                    <a:pt x="0" y="140259"/>
                  </a:lnTo>
                  <a:lnTo>
                    <a:pt x="9681" y="140254"/>
                  </a:lnTo>
                  <a:lnTo>
                    <a:pt x="9117" y="139620"/>
                  </a:lnTo>
                  <a:lnTo>
                    <a:pt x="9338" y="139438"/>
                  </a:lnTo>
                  <a:lnTo>
                    <a:pt x="9436" y="139013"/>
                  </a:lnTo>
                  <a:lnTo>
                    <a:pt x="9192" y="138493"/>
                  </a:lnTo>
                  <a:lnTo>
                    <a:pt x="9064" y="136788"/>
                  </a:lnTo>
                  <a:lnTo>
                    <a:pt x="9316" y="136271"/>
                  </a:lnTo>
                  <a:lnTo>
                    <a:pt x="9489" y="136223"/>
                  </a:lnTo>
                  <a:lnTo>
                    <a:pt x="9590" y="136085"/>
                  </a:lnTo>
                  <a:lnTo>
                    <a:pt x="9673" y="134902"/>
                  </a:lnTo>
                  <a:lnTo>
                    <a:pt x="9443" y="133134"/>
                  </a:lnTo>
                  <a:lnTo>
                    <a:pt x="9252" y="132758"/>
                  </a:lnTo>
                  <a:lnTo>
                    <a:pt x="9477" y="131940"/>
                  </a:lnTo>
                  <a:lnTo>
                    <a:pt x="10527" y="130399"/>
                  </a:lnTo>
                  <a:lnTo>
                    <a:pt x="11268" y="129565"/>
                  </a:lnTo>
                  <a:lnTo>
                    <a:pt x="11479" y="129439"/>
                  </a:lnTo>
                  <a:lnTo>
                    <a:pt x="11693" y="129458"/>
                  </a:lnTo>
                  <a:lnTo>
                    <a:pt x="11847" y="129201"/>
                  </a:lnTo>
                  <a:lnTo>
                    <a:pt x="11061" y="129011"/>
                  </a:lnTo>
                  <a:lnTo>
                    <a:pt x="11200" y="128527"/>
                  </a:lnTo>
                  <a:lnTo>
                    <a:pt x="11657" y="127694"/>
                  </a:lnTo>
                  <a:lnTo>
                    <a:pt x="11879" y="127512"/>
                  </a:lnTo>
                  <a:lnTo>
                    <a:pt x="12168" y="127542"/>
                  </a:lnTo>
                  <a:lnTo>
                    <a:pt x="12545" y="127393"/>
                  </a:lnTo>
                  <a:lnTo>
                    <a:pt x="12951" y="126958"/>
                  </a:lnTo>
                  <a:lnTo>
                    <a:pt x="13369" y="126199"/>
                  </a:lnTo>
                  <a:lnTo>
                    <a:pt x="13527" y="125626"/>
                  </a:lnTo>
                  <a:lnTo>
                    <a:pt x="13513" y="124908"/>
                  </a:lnTo>
                  <a:lnTo>
                    <a:pt x="13411" y="124327"/>
                  </a:lnTo>
                  <a:lnTo>
                    <a:pt x="13532" y="123881"/>
                  </a:lnTo>
                  <a:lnTo>
                    <a:pt x="13886" y="123222"/>
                  </a:lnTo>
                  <a:lnTo>
                    <a:pt x="13973" y="122705"/>
                  </a:lnTo>
                  <a:lnTo>
                    <a:pt x="14014" y="121931"/>
                  </a:lnTo>
                  <a:lnTo>
                    <a:pt x="12385" y="118979"/>
                  </a:lnTo>
                  <a:lnTo>
                    <a:pt x="11764" y="118272"/>
                  </a:lnTo>
                  <a:lnTo>
                    <a:pt x="11033" y="117844"/>
                  </a:lnTo>
                  <a:lnTo>
                    <a:pt x="10553" y="117857"/>
                  </a:lnTo>
                  <a:lnTo>
                    <a:pt x="10382" y="117732"/>
                  </a:lnTo>
                  <a:lnTo>
                    <a:pt x="10261" y="117520"/>
                  </a:lnTo>
                  <a:lnTo>
                    <a:pt x="10321" y="116687"/>
                  </a:lnTo>
                  <a:lnTo>
                    <a:pt x="10679" y="116017"/>
                  </a:lnTo>
                  <a:lnTo>
                    <a:pt x="10815" y="115913"/>
                  </a:lnTo>
                  <a:lnTo>
                    <a:pt x="11463" y="115850"/>
                  </a:lnTo>
                  <a:lnTo>
                    <a:pt x="11828" y="115664"/>
                  </a:lnTo>
                  <a:lnTo>
                    <a:pt x="14012" y="116317"/>
                  </a:lnTo>
                  <a:lnTo>
                    <a:pt x="14437" y="116729"/>
                  </a:lnTo>
                  <a:lnTo>
                    <a:pt x="14805" y="116852"/>
                  </a:lnTo>
                  <a:lnTo>
                    <a:pt x="15347" y="116715"/>
                  </a:lnTo>
                  <a:lnTo>
                    <a:pt x="15786" y="116842"/>
                  </a:lnTo>
                  <a:lnTo>
                    <a:pt x="17404" y="116887"/>
                  </a:lnTo>
                  <a:lnTo>
                    <a:pt x="17404" y="106773"/>
                  </a:lnTo>
                  <a:lnTo>
                    <a:pt x="17404" y="80616"/>
                  </a:lnTo>
                  <a:lnTo>
                    <a:pt x="17404" y="71467"/>
                  </a:lnTo>
                  <a:lnTo>
                    <a:pt x="17780" y="71816"/>
                  </a:lnTo>
                  <a:lnTo>
                    <a:pt x="18472" y="72124"/>
                  </a:lnTo>
                  <a:lnTo>
                    <a:pt x="19356" y="71952"/>
                  </a:lnTo>
                  <a:lnTo>
                    <a:pt x="21167" y="71918"/>
                  </a:lnTo>
                  <a:lnTo>
                    <a:pt x="21708" y="72286"/>
                  </a:lnTo>
                  <a:lnTo>
                    <a:pt x="22419" y="72639"/>
                  </a:lnTo>
                  <a:lnTo>
                    <a:pt x="22914" y="72539"/>
                  </a:lnTo>
                  <a:lnTo>
                    <a:pt x="23054" y="72293"/>
                  </a:lnTo>
                  <a:lnTo>
                    <a:pt x="23202" y="72315"/>
                  </a:lnTo>
                  <a:lnTo>
                    <a:pt x="23674" y="72784"/>
                  </a:lnTo>
                  <a:lnTo>
                    <a:pt x="24090" y="73323"/>
                  </a:lnTo>
                  <a:lnTo>
                    <a:pt x="24809" y="73967"/>
                  </a:lnTo>
                  <a:lnTo>
                    <a:pt x="25115" y="74097"/>
                  </a:lnTo>
                  <a:lnTo>
                    <a:pt x="25568" y="74138"/>
                  </a:lnTo>
                  <a:lnTo>
                    <a:pt x="25950" y="74897"/>
                  </a:lnTo>
                  <a:lnTo>
                    <a:pt x="26457" y="75418"/>
                  </a:lnTo>
                  <a:lnTo>
                    <a:pt x="28547" y="75456"/>
                  </a:lnTo>
                  <a:lnTo>
                    <a:pt x="29042" y="75486"/>
                  </a:lnTo>
                  <a:lnTo>
                    <a:pt x="29420" y="75638"/>
                  </a:lnTo>
                  <a:lnTo>
                    <a:pt x="30129" y="75631"/>
                  </a:lnTo>
                  <a:lnTo>
                    <a:pt x="34271" y="74144"/>
                  </a:lnTo>
                  <a:lnTo>
                    <a:pt x="41472" y="72825"/>
                  </a:lnTo>
                  <a:lnTo>
                    <a:pt x="49131" y="67143"/>
                  </a:lnTo>
                  <a:lnTo>
                    <a:pt x="49773" y="66880"/>
                  </a:lnTo>
                  <a:lnTo>
                    <a:pt x="50795" y="67204"/>
                  </a:lnTo>
                  <a:lnTo>
                    <a:pt x="51066" y="67372"/>
                  </a:lnTo>
                  <a:lnTo>
                    <a:pt x="52055" y="68110"/>
                  </a:lnTo>
                  <a:lnTo>
                    <a:pt x="53686" y="69542"/>
                  </a:lnTo>
                  <a:lnTo>
                    <a:pt x="55494" y="71385"/>
                  </a:lnTo>
                  <a:lnTo>
                    <a:pt x="56352" y="72588"/>
                  </a:lnTo>
                  <a:lnTo>
                    <a:pt x="56753" y="73316"/>
                  </a:lnTo>
                  <a:lnTo>
                    <a:pt x="57693" y="73033"/>
                  </a:lnTo>
                  <a:lnTo>
                    <a:pt x="58698" y="72468"/>
                  </a:lnTo>
                  <a:lnTo>
                    <a:pt x="61593" y="70431"/>
                  </a:lnTo>
                  <a:lnTo>
                    <a:pt x="62054" y="70215"/>
                  </a:lnTo>
                  <a:lnTo>
                    <a:pt x="62900" y="69228"/>
                  </a:lnTo>
                  <a:lnTo>
                    <a:pt x="63825" y="67996"/>
                  </a:lnTo>
                  <a:lnTo>
                    <a:pt x="63572" y="66923"/>
                  </a:lnTo>
                  <a:lnTo>
                    <a:pt x="63325" y="66452"/>
                  </a:lnTo>
                  <a:lnTo>
                    <a:pt x="63292" y="66175"/>
                  </a:lnTo>
                  <a:lnTo>
                    <a:pt x="63375" y="65131"/>
                  </a:lnTo>
                  <a:lnTo>
                    <a:pt x="62689" y="63705"/>
                  </a:lnTo>
                  <a:lnTo>
                    <a:pt x="62587" y="62348"/>
                  </a:lnTo>
                  <a:lnTo>
                    <a:pt x="61952" y="61916"/>
                  </a:lnTo>
                  <a:lnTo>
                    <a:pt x="61879" y="61645"/>
                  </a:lnTo>
                  <a:lnTo>
                    <a:pt x="64225" y="60606"/>
                  </a:lnTo>
                  <a:lnTo>
                    <a:pt x="64127" y="60383"/>
                  </a:lnTo>
                  <a:lnTo>
                    <a:pt x="63215" y="60081"/>
                  </a:lnTo>
                  <a:lnTo>
                    <a:pt x="62814" y="59790"/>
                  </a:lnTo>
                  <a:lnTo>
                    <a:pt x="62579" y="59310"/>
                  </a:lnTo>
                  <a:lnTo>
                    <a:pt x="62494" y="58971"/>
                  </a:lnTo>
                  <a:lnTo>
                    <a:pt x="62462" y="58637"/>
                  </a:lnTo>
                  <a:lnTo>
                    <a:pt x="62754" y="58097"/>
                  </a:lnTo>
                  <a:lnTo>
                    <a:pt x="63078" y="57787"/>
                  </a:lnTo>
                  <a:lnTo>
                    <a:pt x="63293" y="57681"/>
                  </a:lnTo>
                  <a:lnTo>
                    <a:pt x="63454" y="57383"/>
                  </a:lnTo>
                  <a:lnTo>
                    <a:pt x="63521" y="57128"/>
                  </a:lnTo>
                  <a:lnTo>
                    <a:pt x="63499" y="56877"/>
                  </a:lnTo>
                  <a:lnTo>
                    <a:pt x="63048" y="56935"/>
                  </a:lnTo>
                  <a:lnTo>
                    <a:pt x="62620" y="56892"/>
                  </a:lnTo>
                  <a:lnTo>
                    <a:pt x="61840" y="56532"/>
                  </a:lnTo>
                  <a:lnTo>
                    <a:pt x="61596" y="56214"/>
                  </a:lnTo>
                  <a:lnTo>
                    <a:pt x="61768" y="56137"/>
                  </a:lnTo>
                  <a:lnTo>
                    <a:pt x="61975" y="55894"/>
                  </a:lnTo>
                  <a:lnTo>
                    <a:pt x="62017" y="55406"/>
                  </a:lnTo>
                  <a:lnTo>
                    <a:pt x="61913" y="55092"/>
                  </a:lnTo>
                  <a:lnTo>
                    <a:pt x="62045" y="54705"/>
                  </a:lnTo>
                  <a:lnTo>
                    <a:pt x="62464" y="54212"/>
                  </a:lnTo>
                  <a:lnTo>
                    <a:pt x="62975" y="53918"/>
                  </a:lnTo>
                  <a:lnTo>
                    <a:pt x="63434" y="53274"/>
                  </a:lnTo>
                  <a:lnTo>
                    <a:pt x="63385" y="52615"/>
                  </a:lnTo>
                  <a:lnTo>
                    <a:pt x="63196" y="51975"/>
                  </a:lnTo>
                  <a:lnTo>
                    <a:pt x="63268" y="51305"/>
                  </a:lnTo>
                  <a:lnTo>
                    <a:pt x="63476" y="50781"/>
                  </a:lnTo>
                  <a:lnTo>
                    <a:pt x="63348" y="50468"/>
                  </a:lnTo>
                  <a:lnTo>
                    <a:pt x="62908" y="50226"/>
                  </a:lnTo>
                  <a:lnTo>
                    <a:pt x="65227" y="49948"/>
                  </a:lnTo>
                  <a:lnTo>
                    <a:pt x="66537" y="48743"/>
                  </a:lnTo>
                  <a:lnTo>
                    <a:pt x="67039" y="49059"/>
                  </a:lnTo>
                  <a:lnTo>
                    <a:pt x="67370" y="48753"/>
                  </a:lnTo>
                  <a:lnTo>
                    <a:pt x="67726" y="48139"/>
                  </a:lnTo>
                  <a:lnTo>
                    <a:pt x="67839" y="47398"/>
                  </a:lnTo>
                  <a:lnTo>
                    <a:pt x="67762" y="47040"/>
                  </a:lnTo>
                  <a:lnTo>
                    <a:pt x="68515" y="46498"/>
                  </a:lnTo>
                  <a:lnTo>
                    <a:pt x="69428" y="46905"/>
                  </a:lnTo>
                  <a:lnTo>
                    <a:pt x="70018" y="47431"/>
                  </a:lnTo>
                  <a:lnTo>
                    <a:pt x="70094" y="48432"/>
                  </a:lnTo>
                  <a:lnTo>
                    <a:pt x="69784" y="49265"/>
                  </a:lnTo>
                  <a:lnTo>
                    <a:pt x="69792" y="49671"/>
                  </a:lnTo>
                  <a:lnTo>
                    <a:pt x="69947" y="49883"/>
                  </a:lnTo>
                  <a:lnTo>
                    <a:pt x="70538" y="50300"/>
                  </a:lnTo>
                  <a:lnTo>
                    <a:pt x="70785" y="50400"/>
                  </a:lnTo>
                  <a:lnTo>
                    <a:pt x="71704" y="50457"/>
                  </a:lnTo>
                  <a:lnTo>
                    <a:pt x="72418" y="50188"/>
                  </a:lnTo>
                  <a:lnTo>
                    <a:pt x="73846" y="50202"/>
                  </a:lnTo>
                  <a:lnTo>
                    <a:pt x="74433" y="49920"/>
                  </a:lnTo>
                  <a:lnTo>
                    <a:pt x="73084" y="49201"/>
                  </a:lnTo>
                  <a:lnTo>
                    <a:pt x="72747" y="48870"/>
                  </a:lnTo>
                  <a:lnTo>
                    <a:pt x="72231" y="48126"/>
                  </a:lnTo>
                  <a:lnTo>
                    <a:pt x="72224" y="47798"/>
                  </a:lnTo>
                  <a:lnTo>
                    <a:pt x="72615" y="46075"/>
                  </a:lnTo>
                  <a:lnTo>
                    <a:pt x="72880" y="45836"/>
                  </a:lnTo>
                  <a:lnTo>
                    <a:pt x="73373" y="45565"/>
                  </a:lnTo>
                  <a:lnTo>
                    <a:pt x="73274" y="46130"/>
                  </a:lnTo>
                  <a:lnTo>
                    <a:pt x="73755" y="46633"/>
                  </a:lnTo>
                  <a:lnTo>
                    <a:pt x="74699" y="45118"/>
                  </a:lnTo>
                  <a:lnTo>
                    <a:pt x="74347" y="44824"/>
                  </a:lnTo>
                  <a:lnTo>
                    <a:pt x="74301" y="44370"/>
                  </a:lnTo>
                  <a:lnTo>
                    <a:pt x="74718" y="44430"/>
                  </a:lnTo>
                  <a:lnTo>
                    <a:pt x="75048" y="44258"/>
                  </a:lnTo>
                  <a:lnTo>
                    <a:pt x="75772" y="43309"/>
                  </a:lnTo>
                  <a:lnTo>
                    <a:pt x="76223" y="42989"/>
                  </a:lnTo>
                  <a:lnTo>
                    <a:pt x="76834" y="42874"/>
                  </a:lnTo>
                  <a:lnTo>
                    <a:pt x="77107" y="43224"/>
                  </a:lnTo>
                  <a:lnTo>
                    <a:pt x="78422" y="41911"/>
                  </a:lnTo>
                  <a:lnTo>
                    <a:pt x="78502" y="41286"/>
                  </a:lnTo>
                  <a:lnTo>
                    <a:pt x="78316" y="41237"/>
                  </a:lnTo>
                  <a:lnTo>
                    <a:pt x="77676" y="40515"/>
                  </a:lnTo>
                  <a:lnTo>
                    <a:pt x="77441" y="40117"/>
                  </a:lnTo>
                  <a:lnTo>
                    <a:pt x="77312" y="39730"/>
                  </a:lnTo>
                  <a:lnTo>
                    <a:pt x="76668" y="38717"/>
                  </a:lnTo>
                  <a:lnTo>
                    <a:pt x="76266" y="38270"/>
                  </a:lnTo>
                  <a:lnTo>
                    <a:pt x="75572" y="38021"/>
                  </a:lnTo>
                  <a:lnTo>
                    <a:pt x="74597" y="35918"/>
                  </a:lnTo>
                  <a:lnTo>
                    <a:pt x="74115" y="35029"/>
                  </a:lnTo>
                  <a:lnTo>
                    <a:pt x="74256" y="35028"/>
                  </a:lnTo>
                  <a:lnTo>
                    <a:pt x="74354" y="33841"/>
                  </a:lnTo>
                  <a:lnTo>
                    <a:pt x="74335" y="33432"/>
                  </a:lnTo>
                  <a:lnTo>
                    <a:pt x="73956" y="32565"/>
                  </a:lnTo>
                  <a:lnTo>
                    <a:pt x="73906" y="31422"/>
                  </a:lnTo>
                  <a:lnTo>
                    <a:pt x="74047" y="31765"/>
                  </a:lnTo>
                  <a:lnTo>
                    <a:pt x="74073" y="31999"/>
                  </a:lnTo>
                  <a:lnTo>
                    <a:pt x="74328" y="32345"/>
                  </a:lnTo>
                  <a:lnTo>
                    <a:pt x="74468" y="32431"/>
                  </a:lnTo>
                  <a:lnTo>
                    <a:pt x="74620" y="32390"/>
                  </a:lnTo>
                  <a:lnTo>
                    <a:pt x="74684" y="32103"/>
                  </a:lnTo>
                  <a:lnTo>
                    <a:pt x="74643" y="30507"/>
                  </a:lnTo>
                  <a:lnTo>
                    <a:pt x="74684" y="29759"/>
                  </a:lnTo>
                  <a:lnTo>
                    <a:pt x="74460" y="29044"/>
                  </a:lnTo>
                  <a:lnTo>
                    <a:pt x="74087" y="28718"/>
                  </a:lnTo>
                  <a:lnTo>
                    <a:pt x="74604" y="28718"/>
                  </a:lnTo>
                  <a:lnTo>
                    <a:pt x="74814" y="28799"/>
                  </a:lnTo>
                  <a:lnTo>
                    <a:pt x="75041" y="29002"/>
                  </a:lnTo>
                  <a:lnTo>
                    <a:pt x="75588" y="29167"/>
                  </a:lnTo>
                  <a:lnTo>
                    <a:pt x="75892" y="29037"/>
                  </a:lnTo>
                  <a:lnTo>
                    <a:pt x="76227" y="28639"/>
                  </a:lnTo>
                  <a:lnTo>
                    <a:pt x="76167" y="26532"/>
                  </a:lnTo>
                  <a:lnTo>
                    <a:pt x="75942" y="24989"/>
                  </a:lnTo>
                  <a:lnTo>
                    <a:pt x="76050" y="24405"/>
                  </a:lnTo>
                  <a:lnTo>
                    <a:pt x="76268" y="24196"/>
                  </a:lnTo>
                  <a:lnTo>
                    <a:pt x="76965" y="23805"/>
                  </a:lnTo>
                  <a:lnTo>
                    <a:pt x="77572" y="24148"/>
                  </a:lnTo>
                  <a:lnTo>
                    <a:pt x="77978" y="24256"/>
                  </a:lnTo>
                  <a:lnTo>
                    <a:pt x="78988" y="24018"/>
                  </a:lnTo>
                  <a:lnTo>
                    <a:pt x="79196" y="24365"/>
                  </a:lnTo>
                  <a:lnTo>
                    <a:pt x="79387" y="24484"/>
                  </a:lnTo>
                  <a:lnTo>
                    <a:pt x="79517" y="24436"/>
                  </a:lnTo>
                  <a:lnTo>
                    <a:pt x="80072" y="24054"/>
                  </a:lnTo>
                  <a:lnTo>
                    <a:pt x="80142" y="23498"/>
                  </a:lnTo>
                  <a:lnTo>
                    <a:pt x="80775" y="22312"/>
                  </a:lnTo>
                  <a:lnTo>
                    <a:pt x="81159" y="21956"/>
                  </a:lnTo>
                  <a:lnTo>
                    <a:pt x="82501" y="21349"/>
                  </a:lnTo>
                  <a:lnTo>
                    <a:pt x="82720" y="21147"/>
                  </a:lnTo>
                  <a:lnTo>
                    <a:pt x="83773" y="21696"/>
                  </a:lnTo>
                  <a:lnTo>
                    <a:pt x="85118" y="21837"/>
                  </a:lnTo>
                  <a:lnTo>
                    <a:pt x="85615" y="22008"/>
                  </a:lnTo>
                  <a:lnTo>
                    <a:pt x="85957" y="21991"/>
                  </a:lnTo>
                  <a:lnTo>
                    <a:pt x="86355" y="21839"/>
                  </a:lnTo>
                  <a:lnTo>
                    <a:pt x="86506" y="21696"/>
                  </a:lnTo>
                  <a:lnTo>
                    <a:pt x="86842" y="21894"/>
                  </a:lnTo>
                  <a:lnTo>
                    <a:pt x="86889" y="22068"/>
                  </a:lnTo>
                  <a:lnTo>
                    <a:pt x="86723" y="22912"/>
                  </a:lnTo>
                  <a:lnTo>
                    <a:pt x="86792" y="23852"/>
                  </a:lnTo>
                  <a:lnTo>
                    <a:pt x="87645" y="24183"/>
                  </a:lnTo>
                  <a:lnTo>
                    <a:pt x="88023" y="24001"/>
                  </a:lnTo>
                  <a:lnTo>
                    <a:pt x="88568" y="24006"/>
                  </a:lnTo>
                  <a:lnTo>
                    <a:pt x="89389" y="24359"/>
                  </a:lnTo>
                  <a:lnTo>
                    <a:pt x="89841" y="24840"/>
                  </a:lnTo>
                  <a:lnTo>
                    <a:pt x="90099" y="25166"/>
                  </a:lnTo>
                  <a:lnTo>
                    <a:pt x="90538" y="25499"/>
                  </a:lnTo>
                  <a:lnTo>
                    <a:pt x="92854" y="26839"/>
                  </a:lnTo>
                  <a:lnTo>
                    <a:pt x="93864" y="26707"/>
                  </a:lnTo>
                  <a:lnTo>
                    <a:pt x="94180" y="27505"/>
                  </a:lnTo>
                  <a:lnTo>
                    <a:pt x="94107" y="27913"/>
                  </a:lnTo>
                  <a:lnTo>
                    <a:pt x="96057" y="28410"/>
                  </a:lnTo>
                  <a:lnTo>
                    <a:pt x="96308" y="28166"/>
                  </a:lnTo>
                  <a:lnTo>
                    <a:pt x="97279" y="28110"/>
                  </a:lnTo>
                  <a:lnTo>
                    <a:pt x="98011" y="27637"/>
                  </a:lnTo>
                  <a:lnTo>
                    <a:pt x="98170" y="27143"/>
                  </a:lnTo>
                  <a:lnTo>
                    <a:pt x="98194" y="26707"/>
                  </a:lnTo>
                  <a:lnTo>
                    <a:pt x="97930" y="26240"/>
                  </a:lnTo>
                  <a:lnTo>
                    <a:pt x="97920" y="26055"/>
                  </a:lnTo>
                  <a:lnTo>
                    <a:pt x="98106" y="25653"/>
                  </a:lnTo>
                  <a:lnTo>
                    <a:pt x="98444" y="25569"/>
                  </a:lnTo>
                  <a:lnTo>
                    <a:pt x="98985" y="25640"/>
                  </a:lnTo>
                  <a:lnTo>
                    <a:pt x="100238" y="25194"/>
                  </a:lnTo>
                  <a:lnTo>
                    <a:pt x="100370" y="25357"/>
                  </a:lnTo>
                  <a:lnTo>
                    <a:pt x="100460" y="25651"/>
                  </a:lnTo>
                  <a:lnTo>
                    <a:pt x="100431" y="25858"/>
                  </a:lnTo>
                  <a:lnTo>
                    <a:pt x="100866" y="26988"/>
                  </a:lnTo>
                  <a:lnTo>
                    <a:pt x="101508" y="27727"/>
                  </a:lnTo>
                  <a:lnTo>
                    <a:pt x="101774" y="28441"/>
                  </a:lnTo>
                  <a:lnTo>
                    <a:pt x="102044" y="28819"/>
                  </a:lnTo>
                  <a:lnTo>
                    <a:pt x="102219" y="28947"/>
                  </a:lnTo>
                  <a:lnTo>
                    <a:pt x="103465" y="29377"/>
                  </a:lnTo>
                  <a:lnTo>
                    <a:pt x="103531" y="29626"/>
                  </a:lnTo>
                  <a:lnTo>
                    <a:pt x="103679" y="29822"/>
                  </a:lnTo>
                  <a:lnTo>
                    <a:pt x="104588" y="30330"/>
                  </a:lnTo>
                  <a:lnTo>
                    <a:pt x="105609" y="29949"/>
                  </a:lnTo>
                  <a:lnTo>
                    <a:pt x="105924" y="29734"/>
                  </a:lnTo>
                  <a:lnTo>
                    <a:pt x="106732" y="30173"/>
                  </a:lnTo>
                  <a:lnTo>
                    <a:pt x="107873" y="30235"/>
                  </a:lnTo>
                  <a:lnTo>
                    <a:pt x="108156" y="30016"/>
                  </a:lnTo>
                  <a:lnTo>
                    <a:pt x="108084" y="29605"/>
                  </a:lnTo>
                  <a:lnTo>
                    <a:pt x="108557" y="29281"/>
                  </a:lnTo>
                  <a:lnTo>
                    <a:pt x="108814" y="29174"/>
                  </a:lnTo>
                  <a:lnTo>
                    <a:pt x="109321" y="29287"/>
                  </a:lnTo>
                  <a:lnTo>
                    <a:pt x="109715" y="29255"/>
                  </a:lnTo>
                  <a:lnTo>
                    <a:pt x="110189" y="28834"/>
                  </a:lnTo>
                  <a:lnTo>
                    <a:pt x="110419" y="28212"/>
                  </a:lnTo>
                  <a:lnTo>
                    <a:pt x="110372" y="27938"/>
                  </a:lnTo>
                  <a:lnTo>
                    <a:pt x="110240" y="27690"/>
                  </a:lnTo>
                  <a:lnTo>
                    <a:pt x="110224" y="27387"/>
                  </a:lnTo>
                  <a:lnTo>
                    <a:pt x="110380" y="26825"/>
                  </a:lnTo>
                  <a:lnTo>
                    <a:pt x="110689" y="26707"/>
                  </a:lnTo>
                  <a:lnTo>
                    <a:pt x="110949" y="26498"/>
                  </a:lnTo>
                  <a:lnTo>
                    <a:pt x="111351" y="25710"/>
                  </a:lnTo>
                  <a:lnTo>
                    <a:pt x="111540" y="25598"/>
                  </a:lnTo>
                  <a:lnTo>
                    <a:pt x="112035" y="25498"/>
                  </a:lnTo>
                  <a:lnTo>
                    <a:pt x="112182" y="25377"/>
                  </a:lnTo>
                  <a:lnTo>
                    <a:pt x="112982" y="24283"/>
                  </a:lnTo>
                  <a:lnTo>
                    <a:pt x="113931" y="23267"/>
                  </a:lnTo>
                  <a:lnTo>
                    <a:pt x="114001" y="23031"/>
                  </a:lnTo>
                  <a:lnTo>
                    <a:pt x="114416" y="22510"/>
                  </a:lnTo>
                  <a:lnTo>
                    <a:pt x="114976" y="22319"/>
                  </a:lnTo>
                  <a:lnTo>
                    <a:pt x="115221" y="22327"/>
                  </a:lnTo>
                  <a:lnTo>
                    <a:pt x="115241" y="21884"/>
                  </a:lnTo>
                  <a:lnTo>
                    <a:pt x="114954" y="20196"/>
                  </a:lnTo>
                  <a:lnTo>
                    <a:pt x="114850" y="19979"/>
                  </a:lnTo>
                  <a:lnTo>
                    <a:pt x="114887" y="19764"/>
                  </a:lnTo>
                  <a:lnTo>
                    <a:pt x="115713" y="19458"/>
                  </a:lnTo>
                  <a:lnTo>
                    <a:pt x="116582" y="19400"/>
                  </a:lnTo>
                  <a:lnTo>
                    <a:pt x="116909" y="19164"/>
                  </a:lnTo>
                  <a:lnTo>
                    <a:pt x="118306" y="19186"/>
                  </a:lnTo>
                  <a:lnTo>
                    <a:pt x="119338" y="18800"/>
                  </a:lnTo>
                  <a:lnTo>
                    <a:pt x="119847" y="18508"/>
                  </a:lnTo>
                  <a:lnTo>
                    <a:pt x="120047" y="18010"/>
                  </a:lnTo>
                  <a:lnTo>
                    <a:pt x="120792" y="17684"/>
                  </a:lnTo>
                  <a:lnTo>
                    <a:pt x="121705" y="17654"/>
                  </a:lnTo>
                  <a:lnTo>
                    <a:pt x="121970" y="17749"/>
                  </a:lnTo>
                  <a:lnTo>
                    <a:pt x="122856" y="18915"/>
                  </a:lnTo>
                  <a:lnTo>
                    <a:pt x="122923" y="19241"/>
                  </a:lnTo>
                  <a:lnTo>
                    <a:pt x="123076" y="19364"/>
                  </a:lnTo>
                  <a:lnTo>
                    <a:pt x="124423" y="19254"/>
                  </a:lnTo>
                  <a:lnTo>
                    <a:pt x="124535" y="19441"/>
                  </a:lnTo>
                  <a:lnTo>
                    <a:pt x="125712" y="19898"/>
                  </a:lnTo>
                  <a:lnTo>
                    <a:pt x="125872" y="19890"/>
                  </a:lnTo>
                  <a:lnTo>
                    <a:pt x="126378" y="19615"/>
                  </a:lnTo>
                  <a:lnTo>
                    <a:pt x="126826" y="19480"/>
                  </a:lnTo>
                  <a:lnTo>
                    <a:pt x="127192" y="19891"/>
                  </a:lnTo>
                  <a:lnTo>
                    <a:pt x="127766" y="20843"/>
                  </a:lnTo>
                  <a:lnTo>
                    <a:pt x="127945" y="21292"/>
                  </a:lnTo>
                  <a:lnTo>
                    <a:pt x="127987" y="21688"/>
                  </a:lnTo>
                  <a:lnTo>
                    <a:pt x="127913" y="21857"/>
                  </a:lnTo>
                  <a:lnTo>
                    <a:pt x="127552" y="22256"/>
                  </a:lnTo>
                  <a:lnTo>
                    <a:pt x="127530" y="22423"/>
                  </a:lnTo>
                  <a:lnTo>
                    <a:pt x="127745" y="23103"/>
                  </a:lnTo>
                  <a:lnTo>
                    <a:pt x="129047" y="23579"/>
                  </a:lnTo>
                  <a:lnTo>
                    <a:pt x="129105" y="24314"/>
                  </a:lnTo>
                  <a:lnTo>
                    <a:pt x="129537" y="24651"/>
                  </a:lnTo>
                  <a:lnTo>
                    <a:pt x="130164" y="24997"/>
                  </a:lnTo>
                  <a:lnTo>
                    <a:pt x="130630" y="25614"/>
                  </a:lnTo>
                  <a:lnTo>
                    <a:pt x="130881" y="26115"/>
                  </a:lnTo>
                  <a:lnTo>
                    <a:pt x="131510" y="26284"/>
                  </a:lnTo>
                  <a:lnTo>
                    <a:pt x="132112" y="26707"/>
                  </a:lnTo>
                  <a:lnTo>
                    <a:pt x="132204" y="26886"/>
                  </a:lnTo>
                  <a:lnTo>
                    <a:pt x="132361" y="27406"/>
                  </a:lnTo>
                  <a:lnTo>
                    <a:pt x="132509" y="27449"/>
                  </a:lnTo>
                  <a:lnTo>
                    <a:pt x="133343" y="27282"/>
                  </a:lnTo>
                  <a:lnTo>
                    <a:pt x="134112" y="27032"/>
                  </a:lnTo>
                  <a:lnTo>
                    <a:pt x="134602" y="26359"/>
                  </a:lnTo>
                  <a:lnTo>
                    <a:pt x="134729" y="26025"/>
                  </a:lnTo>
                  <a:lnTo>
                    <a:pt x="134637" y="25030"/>
                  </a:lnTo>
                  <a:lnTo>
                    <a:pt x="134668" y="23321"/>
                  </a:lnTo>
                  <a:lnTo>
                    <a:pt x="135086" y="22652"/>
                  </a:lnTo>
                  <a:lnTo>
                    <a:pt x="134969" y="22212"/>
                  </a:lnTo>
                  <a:lnTo>
                    <a:pt x="134739" y="21833"/>
                  </a:lnTo>
                  <a:lnTo>
                    <a:pt x="134277" y="21555"/>
                  </a:lnTo>
                  <a:lnTo>
                    <a:pt x="134073" y="21210"/>
                  </a:lnTo>
                  <a:lnTo>
                    <a:pt x="134148" y="20725"/>
                  </a:lnTo>
                  <a:lnTo>
                    <a:pt x="134296" y="20322"/>
                  </a:lnTo>
                  <a:lnTo>
                    <a:pt x="134369" y="19415"/>
                  </a:lnTo>
                  <a:lnTo>
                    <a:pt x="134663" y="19322"/>
                  </a:lnTo>
                  <a:lnTo>
                    <a:pt x="135418" y="19291"/>
                  </a:lnTo>
                  <a:lnTo>
                    <a:pt x="136506" y="18782"/>
                  </a:lnTo>
                  <a:lnTo>
                    <a:pt x="136917" y="1805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1" name="pg1132">
              <a:extLst>
                <a:ext uri="{FF2B5EF4-FFF2-40B4-BE49-F238E27FC236}">
                  <a16:creationId xmlns:a16="http://schemas.microsoft.com/office/drawing/2014/main" id="{07F93429-0212-8E45-9D40-C16C8DC3799B}"/>
                </a:ext>
              </a:extLst>
            </p:cNvPr>
            <p:cNvSpPr/>
            <p:nvPr/>
          </p:nvSpPr>
          <p:spPr>
            <a:xfrm>
              <a:off x="2862354" y="3282055"/>
              <a:ext cx="185465" cy="188043"/>
            </a:xfrm>
            <a:custGeom>
              <a:avLst/>
              <a:gdLst/>
              <a:ahLst/>
              <a:cxnLst/>
              <a:rect l="0" t="0" r="0" b="0"/>
              <a:pathLst>
                <a:path w="185465" h="188043">
                  <a:moveTo>
                    <a:pt x="544" y="315"/>
                  </a:moveTo>
                  <a:lnTo>
                    <a:pt x="8604" y="210"/>
                  </a:lnTo>
                  <a:lnTo>
                    <a:pt x="18034" y="271"/>
                  </a:lnTo>
                  <a:lnTo>
                    <a:pt x="18034" y="0"/>
                  </a:lnTo>
                  <a:lnTo>
                    <a:pt x="21377" y="150"/>
                  </a:lnTo>
                  <a:lnTo>
                    <a:pt x="32853" y="248"/>
                  </a:lnTo>
                  <a:lnTo>
                    <a:pt x="54429" y="270"/>
                  </a:lnTo>
                  <a:lnTo>
                    <a:pt x="65571" y="375"/>
                  </a:lnTo>
                  <a:lnTo>
                    <a:pt x="66712" y="320"/>
                  </a:lnTo>
                  <a:lnTo>
                    <a:pt x="66576" y="1226"/>
                  </a:lnTo>
                  <a:lnTo>
                    <a:pt x="66396" y="1524"/>
                  </a:lnTo>
                  <a:lnTo>
                    <a:pt x="66029" y="1859"/>
                  </a:lnTo>
                  <a:lnTo>
                    <a:pt x="65387" y="3020"/>
                  </a:lnTo>
                  <a:lnTo>
                    <a:pt x="65402" y="4144"/>
                  </a:lnTo>
                  <a:lnTo>
                    <a:pt x="65304" y="4471"/>
                  </a:lnTo>
                  <a:lnTo>
                    <a:pt x="65113" y="4769"/>
                  </a:lnTo>
                  <a:lnTo>
                    <a:pt x="64959" y="5477"/>
                  </a:lnTo>
                  <a:lnTo>
                    <a:pt x="64989" y="6765"/>
                  </a:lnTo>
                  <a:lnTo>
                    <a:pt x="65278" y="8108"/>
                  </a:lnTo>
                  <a:lnTo>
                    <a:pt x="65412" y="9530"/>
                  </a:lnTo>
                  <a:lnTo>
                    <a:pt x="65663" y="9579"/>
                  </a:lnTo>
                  <a:lnTo>
                    <a:pt x="65955" y="9865"/>
                  </a:lnTo>
                  <a:lnTo>
                    <a:pt x="66487" y="10684"/>
                  </a:lnTo>
                  <a:lnTo>
                    <a:pt x="65988" y="13713"/>
                  </a:lnTo>
                  <a:lnTo>
                    <a:pt x="65744" y="14405"/>
                  </a:lnTo>
                  <a:lnTo>
                    <a:pt x="65463" y="14725"/>
                  </a:lnTo>
                  <a:lnTo>
                    <a:pt x="63222" y="16232"/>
                  </a:lnTo>
                  <a:lnTo>
                    <a:pt x="63211" y="16895"/>
                  </a:lnTo>
                  <a:lnTo>
                    <a:pt x="64646" y="16809"/>
                  </a:lnTo>
                  <a:lnTo>
                    <a:pt x="65020" y="17074"/>
                  </a:lnTo>
                  <a:lnTo>
                    <a:pt x="65698" y="18120"/>
                  </a:lnTo>
                  <a:lnTo>
                    <a:pt x="66098" y="19627"/>
                  </a:lnTo>
                  <a:lnTo>
                    <a:pt x="66106" y="20163"/>
                  </a:lnTo>
                  <a:lnTo>
                    <a:pt x="66016" y="20851"/>
                  </a:lnTo>
                  <a:lnTo>
                    <a:pt x="67023" y="21384"/>
                  </a:lnTo>
                  <a:lnTo>
                    <a:pt x="68116" y="21392"/>
                  </a:lnTo>
                  <a:lnTo>
                    <a:pt x="68288" y="21879"/>
                  </a:lnTo>
                  <a:lnTo>
                    <a:pt x="68404" y="22668"/>
                  </a:lnTo>
                  <a:lnTo>
                    <a:pt x="68314" y="22921"/>
                  </a:lnTo>
                  <a:lnTo>
                    <a:pt x="68257" y="23736"/>
                  </a:lnTo>
                  <a:lnTo>
                    <a:pt x="68302" y="23926"/>
                  </a:lnTo>
                  <a:lnTo>
                    <a:pt x="68579" y="24280"/>
                  </a:lnTo>
                  <a:lnTo>
                    <a:pt x="68594" y="24790"/>
                  </a:lnTo>
                  <a:lnTo>
                    <a:pt x="68302" y="25446"/>
                  </a:lnTo>
                  <a:lnTo>
                    <a:pt x="67613" y="25035"/>
                  </a:lnTo>
                  <a:lnTo>
                    <a:pt x="64558" y="25120"/>
                  </a:lnTo>
                  <a:lnTo>
                    <a:pt x="64041" y="24911"/>
                  </a:lnTo>
                  <a:lnTo>
                    <a:pt x="63738" y="25068"/>
                  </a:lnTo>
                  <a:lnTo>
                    <a:pt x="63331" y="25314"/>
                  </a:lnTo>
                  <a:lnTo>
                    <a:pt x="63050" y="25742"/>
                  </a:lnTo>
                  <a:lnTo>
                    <a:pt x="62908" y="26222"/>
                  </a:lnTo>
                  <a:lnTo>
                    <a:pt x="62870" y="27011"/>
                  </a:lnTo>
                  <a:lnTo>
                    <a:pt x="63259" y="28053"/>
                  </a:lnTo>
                  <a:lnTo>
                    <a:pt x="63723" y="28477"/>
                  </a:lnTo>
                  <a:lnTo>
                    <a:pt x="64049" y="28924"/>
                  </a:lnTo>
                  <a:lnTo>
                    <a:pt x="63600" y="29270"/>
                  </a:lnTo>
                  <a:lnTo>
                    <a:pt x="62383" y="29590"/>
                  </a:lnTo>
                  <a:lnTo>
                    <a:pt x="61485" y="29385"/>
                  </a:lnTo>
                  <a:lnTo>
                    <a:pt x="60482" y="29434"/>
                  </a:lnTo>
                  <a:lnTo>
                    <a:pt x="60452" y="29866"/>
                  </a:lnTo>
                  <a:lnTo>
                    <a:pt x="60901" y="30461"/>
                  </a:lnTo>
                  <a:lnTo>
                    <a:pt x="61841" y="31273"/>
                  </a:lnTo>
                  <a:lnTo>
                    <a:pt x="62286" y="31957"/>
                  </a:lnTo>
                  <a:lnTo>
                    <a:pt x="62499" y="32140"/>
                  </a:lnTo>
                  <a:lnTo>
                    <a:pt x="63536" y="32590"/>
                  </a:lnTo>
                  <a:lnTo>
                    <a:pt x="65163" y="33111"/>
                  </a:lnTo>
                  <a:lnTo>
                    <a:pt x="66450" y="33320"/>
                  </a:lnTo>
                  <a:lnTo>
                    <a:pt x="66693" y="33268"/>
                  </a:lnTo>
                  <a:lnTo>
                    <a:pt x="67261" y="33495"/>
                  </a:lnTo>
                  <a:lnTo>
                    <a:pt x="67658" y="33909"/>
                  </a:lnTo>
                  <a:lnTo>
                    <a:pt x="67770" y="34553"/>
                  </a:lnTo>
                  <a:lnTo>
                    <a:pt x="67788" y="35115"/>
                  </a:lnTo>
                  <a:lnTo>
                    <a:pt x="68061" y="35826"/>
                  </a:lnTo>
                  <a:lnTo>
                    <a:pt x="69223" y="36976"/>
                  </a:lnTo>
                  <a:lnTo>
                    <a:pt x="69418" y="37322"/>
                  </a:lnTo>
                  <a:lnTo>
                    <a:pt x="69874" y="37624"/>
                  </a:lnTo>
                  <a:lnTo>
                    <a:pt x="70557" y="37796"/>
                  </a:lnTo>
                  <a:lnTo>
                    <a:pt x="70894" y="37683"/>
                  </a:lnTo>
                  <a:lnTo>
                    <a:pt x="71863" y="37724"/>
                  </a:lnTo>
                  <a:lnTo>
                    <a:pt x="72413" y="37831"/>
                  </a:lnTo>
                  <a:lnTo>
                    <a:pt x="73120" y="38452"/>
                  </a:lnTo>
                  <a:lnTo>
                    <a:pt x="73688" y="38471"/>
                  </a:lnTo>
                  <a:lnTo>
                    <a:pt x="74032" y="38664"/>
                  </a:lnTo>
                  <a:lnTo>
                    <a:pt x="74649" y="39338"/>
                  </a:lnTo>
                  <a:lnTo>
                    <a:pt x="74818" y="39602"/>
                  </a:lnTo>
                  <a:lnTo>
                    <a:pt x="74881" y="39866"/>
                  </a:lnTo>
                  <a:lnTo>
                    <a:pt x="74650" y="40651"/>
                  </a:lnTo>
                  <a:lnTo>
                    <a:pt x="74213" y="41463"/>
                  </a:lnTo>
                  <a:lnTo>
                    <a:pt x="73962" y="41444"/>
                  </a:lnTo>
                  <a:lnTo>
                    <a:pt x="73058" y="42208"/>
                  </a:lnTo>
                  <a:lnTo>
                    <a:pt x="72964" y="42409"/>
                  </a:lnTo>
                  <a:lnTo>
                    <a:pt x="84823" y="42527"/>
                  </a:lnTo>
                  <a:lnTo>
                    <a:pt x="102225" y="42348"/>
                  </a:lnTo>
                  <a:lnTo>
                    <a:pt x="102220" y="42519"/>
                  </a:lnTo>
                  <a:lnTo>
                    <a:pt x="102065" y="42928"/>
                  </a:lnTo>
                  <a:lnTo>
                    <a:pt x="102109" y="43150"/>
                  </a:lnTo>
                  <a:lnTo>
                    <a:pt x="103334" y="44825"/>
                  </a:lnTo>
                  <a:lnTo>
                    <a:pt x="104641" y="45311"/>
                  </a:lnTo>
                  <a:lnTo>
                    <a:pt x="105664" y="47760"/>
                  </a:lnTo>
                  <a:lnTo>
                    <a:pt x="105670" y="48670"/>
                  </a:lnTo>
                  <a:lnTo>
                    <a:pt x="105867" y="49454"/>
                  </a:lnTo>
                  <a:lnTo>
                    <a:pt x="106049" y="50702"/>
                  </a:lnTo>
                  <a:lnTo>
                    <a:pt x="106668" y="51381"/>
                  </a:lnTo>
                  <a:lnTo>
                    <a:pt x="107940" y="52526"/>
                  </a:lnTo>
                  <a:lnTo>
                    <a:pt x="108116" y="53012"/>
                  </a:lnTo>
                  <a:lnTo>
                    <a:pt x="108189" y="54265"/>
                  </a:lnTo>
                  <a:lnTo>
                    <a:pt x="108363" y="54332"/>
                  </a:lnTo>
                  <a:lnTo>
                    <a:pt x="108595" y="54274"/>
                  </a:lnTo>
                  <a:lnTo>
                    <a:pt x="109661" y="53801"/>
                  </a:lnTo>
                  <a:lnTo>
                    <a:pt x="110525" y="53766"/>
                  </a:lnTo>
                  <a:lnTo>
                    <a:pt x="111662" y="53452"/>
                  </a:lnTo>
                  <a:lnTo>
                    <a:pt x="112343" y="52666"/>
                  </a:lnTo>
                  <a:lnTo>
                    <a:pt x="112755" y="52443"/>
                  </a:lnTo>
                  <a:lnTo>
                    <a:pt x="115183" y="52162"/>
                  </a:lnTo>
                  <a:lnTo>
                    <a:pt x="115667" y="52020"/>
                  </a:lnTo>
                  <a:lnTo>
                    <a:pt x="116115" y="51741"/>
                  </a:lnTo>
                  <a:lnTo>
                    <a:pt x="116371" y="51417"/>
                  </a:lnTo>
                  <a:lnTo>
                    <a:pt x="116727" y="51504"/>
                  </a:lnTo>
                  <a:lnTo>
                    <a:pt x="116836" y="51957"/>
                  </a:lnTo>
                  <a:lnTo>
                    <a:pt x="117158" y="52469"/>
                  </a:lnTo>
                  <a:lnTo>
                    <a:pt x="117323" y="52008"/>
                  </a:lnTo>
                  <a:lnTo>
                    <a:pt x="117641" y="51574"/>
                  </a:lnTo>
                  <a:lnTo>
                    <a:pt x="118551" y="50705"/>
                  </a:lnTo>
                  <a:lnTo>
                    <a:pt x="118806" y="50584"/>
                  </a:lnTo>
                  <a:lnTo>
                    <a:pt x="119039" y="50362"/>
                  </a:lnTo>
                  <a:lnTo>
                    <a:pt x="119295" y="49833"/>
                  </a:lnTo>
                  <a:lnTo>
                    <a:pt x="119268" y="49359"/>
                  </a:lnTo>
                  <a:lnTo>
                    <a:pt x="119872" y="49043"/>
                  </a:lnTo>
                  <a:lnTo>
                    <a:pt x="120866" y="48753"/>
                  </a:lnTo>
                  <a:lnTo>
                    <a:pt x="122637" y="49792"/>
                  </a:lnTo>
                  <a:lnTo>
                    <a:pt x="123042" y="50353"/>
                  </a:lnTo>
                  <a:lnTo>
                    <a:pt x="123134" y="51092"/>
                  </a:lnTo>
                  <a:lnTo>
                    <a:pt x="123671" y="51241"/>
                  </a:lnTo>
                  <a:lnTo>
                    <a:pt x="124484" y="50968"/>
                  </a:lnTo>
                  <a:lnTo>
                    <a:pt x="125166" y="50520"/>
                  </a:lnTo>
                  <a:lnTo>
                    <a:pt x="126588" y="49367"/>
                  </a:lnTo>
                  <a:lnTo>
                    <a:pt x="126827" y="49434"/>
                  </a:lnTo>
                  <a:lnTo>
                    <a:pt x="127864" y="51068"/>
                  </a:lnTo>
                  <a:lnTo>
                    <a:pt x="128326" y="50934"/>
                  </a:lnTo>
                  <a:lnTo>
                    <a:pt x="128325" y="50768"/>
                  </a:lnTo>
                  <a:lnTo>
                    <a:pt x="129262" y="49486"/>
                  </a:lnTo>
                  <a:lnTo>
                    <a:pt x="130795" y="49249"/>
                  </a:lnTo>
                  <a:lnTo>
                    <a:pt x="131439" y="48710"/>
                  </a:lnTo>
                  <a:lnTo>
                    <a:pt x="136388" y="48548"/>
                  </a:lnTo>
                  <a:lnTo>
                    <a:pt x="136832" y="48524"/>
                  </a:lnTo>
                  <a:lnTo>
                    <a:pt x="136993" y="48855"/>
                  </a:lnTo>
                  <a:lnTo>
                    <a:pt x="137068" y="49522"/>
                  </a:lnTo>
                  <a:lnTo>
                    <a:pt x="137484" y="50411"/>
                  </a:lnTo>
                  <a:lnTo>
                    <a:pt x="138047" y="50741"/>
                  </a:lnTo>
                  <a:lnTo>
                    <a:pt x="138330" y="51177"/>
                  </a:lnTo>
                  <a:lnTo>
                    <a:pt x="138632" y="51903"/>
                  </a:lnTo>
                  <a:lnTo>
                    <a:pt x="139056" y="52430"/>
                  </a:lnTo>
                  <a:lnTo>
                    <a:pt x="139850" y="52561"/>
                  </a:lnTo>
                  <a:lnTo>
                    <a:pt x="140369" y="52403"/>
                  </a:lnTo>
                  <a:lnTo>
                    <a:pt x="140782" y="52104"/>
                  </a:lnTo>
                  <a:lnTo>
                    <a:pt x="141810" y="51921"/>
                  </a:lnTo>
                  <a:lnTo>
                    <a:pt x="142144" y="52236"/>
                  </a:lnTo>
                  <a:lnTo>
                    <a:pt x="142534" y="53139"/>
                  </a:lnTo>
                  <a:lnTo>
                    <a:pt x="143445" y="54050"/>
                  </a:lnTo>
                  <a:lnTo>
                    <a:pt x="143997" y="53916"/>
                  </a:lnTo>
                  <a:lnTo>
                    <a:pt x="145618" y="53880"/>
                  </a:lnTo>
                  <a:lnTo>
                    <a:pt x="146072" y="54499"/>
                  </a:lnTo>
                  <a:lnTo>
                    <a:pt x="146040" y="54698"/>
                  </a:lnTo>
                  <a:lnTo>
                    <a:pt x="146435" y="55203"/>
                  </a:lnTo>
                  <a:lnTo>
                    <a:pt x="147824" y="56621"/>
                  </a:lnTo>
                  <a:lnTo>
                    <a:pt x="148842" y="57155"/>
                  </a:lnTo>
                  <a:lnTo>
                    <a:pt x="149389" y="57348"/>
                  </a:lnTo>
                  <a:lnTo>
                    <a:pt x="149809" y="58049"/>
                  </a:lnTo>
                  <a:lnTo>
                    <a:pt x="149839" y="58364"/>
                  </a:lnTo>
                  <a:lnTo>
                    <a:pt x="149597" y="58971"/>
                  </a:lnTo>
                  <a:lnTo>
                    <a:pt x="149564" y="59214"/>
                  </a:lnTo>
                  <a:lnTo>
                    <a:pt x="149686" y="59586"/>
                  </a:lnTo>
                  <a:lnTo>
                    <a:pt x="150162" y="60103"/>
                  </a:lnTo>
                  <a:lnTo>
                    <a:pt x="150648" y="60161"/>
                  </a:lnTo>
                  <a:lnTo>
                    <a:pt x="151031" y="59993"/>
                  </a:lnTo>
                  <a:lnTo>
                    <a:pt x="151854" y="59976"/>
                  </a:lnTo>
                  <a:lnTo>
                    <a:pt x="152265" y="60291"/>
                  </a:lnTo>
                  <a:lnTo>
                    <a:pt x="152202" y="60754"/>
                  </a:lnTo>
                  <a:lnTo>
                    <a:pt x="152603" y="61038"/>
                  </a:lnTo>
                  <a:lnTo>
                    <a:pt x="153011" y="61132"/>
                  </a:lnTo>
                  <a:lnTo>
                    <a:pt x="153327" y="61420"/>
                  </a:lnTo>
                  <a:lnTo>
                    <a:pt x="153452" y="61720"/>
                  </a:lnTo>
                  <a:lnTo>
                    <a:pt x="154749" y="61598"/>
                  </a:lnTo>
                  <a:lnTo>
                    <a:pt x="155791" y="62026"/>
                  </a:lnTo>
                  <a:lnTo>
                    <a:pt x="155937" y="62337"/>
                  </a:lnTo>
                  <a:lnTo>
                    <a:pt x="155903" y="62713"/>
                  </a:lnTo>
                  <a:lnTo>
                    <a:pt x="155512" y="63271"/>
                  </a:lnTo>
                  <a:lnTo>
                    <a:pt x="154960" y="63785"/>
                  </a:lnTo>
                  <a:lnTo>
                    <a:pt x="154864" y="65065"/>
                  </a:lnTo>
                  <a:lnTo>
                    <a:pt x="155005" y="65370"/>
                  </a:lnTo>
                  <a:lnTo>
                    <a:pt x="155174" y="68083"/>
                  </a:lnTo>
                  <a:lnTo>
                    <a:pt x="155085" y="69200"/>
                  </a:lnTo>
                  <a:lnTo>
                    <a:pt x="155193" y="70271"/>
                  </a:lnTo>
                  <a:lnTo>
                    <a:pt x="155810" y="73281"/>
                  </a:lnTo>
                  <a:lnTo>
                    <a:pt x="156146" y="75280"/>
                  </a:lnTo>
                  <a:lnTo>
                    <a:pt x="156526" y="76243"/>
                  </a:lnTo>
                  <a:lnTo>
                    <a:pt x="157123" y="76838"/>
                  </a:lnTo>
                  <a:lnTo>
                    <a:pt x="157283" y="77043"/>
                  </a:lnTo>
                  <a:lnTo>
                    <a:pt x="157321" y="77212"/>
                  </a:lnTo>
                  <a:lnTo>
                    <a:pt x="157723" y="78386"/>
                  </a:lnTo>
                  <a:lnTo>
                    <a:pt x="158118" y="79034"/>
                  </a:lnTo>
                  <a:lnTo>
                    <a:pt x="159240" y="79889"/>
                  </a:lnTo>
                  <a:lnTo>
                    <a:pt x="159908" y="80653"/>
                  </a:lnTo>
                  <a:lnTo>
                    <a:pt x="160488" y="80998"/>
                  </a:lnTo>
                  <a:lnTo>
                    <a:pt x="160753" y="81065"/>
                  </a:lnTo>
                  <a:lnTo>
                    <a:pt x="161252" y="80898"/>
                  </a:lnTo>
                  <a:lnTo>
                    <a:pt x="161576" y="80556"/>
                  </a:lnTo>
                  <a:lnTo>
                    <a:pt x="161565" y="79781"/>
                  </a:lnTo>
                  <a:lnTo>
                    <a:pt x="161897" y="78583"/>
                  </a:lnTo>
                  <a:lnTo>
                    <a:pt x="161901" y="77445"/>
                  </a:lnTo>
                  <a:lnTo>
                    <a:pt x="162929" y="77128"/>
                  </a:lnTo>
                  <a:lnTo>
                    <a:pt x="163175" y="77244"/>
                  </a:lnTo>
                  <a:lnTo>
                    <a:pt x="163656" y="77743"/>
                  </a:lnTo>
                  <a:lnTo>
                    <a:pt x="163868" y="77680"/>
                  </a:lnTo>
                  <a:lnTo>
                    <a:pt x="164118" y="76980"/>
                  </a:lnTo>
                  <a:lnTo>
                    <a:pt x="164014" y="76597"/>
                  </a:lnTo>
                  <a:lnTo>
                    <a:pt x="164018" y="75447"/>
                  </a:lnTo>
                  <a:lnTo>
                    <a:pt x="164059" y="75279"/>
                  </a:lnTo>
                  <a:lnTo>
                    <a:pt x="164290" y="75060"/>
                  </a:lnTo>
                  <a:lnTo>
                    <a:pt x="164346" y="74904"/>
                  </a:lnTo>
                  <a:lnTo>
                    <a:pt x="164369" y="74435"/>
                  </a:lnTo>
                  <a:lnTo>
                    <a:pt x="164197" y="74152"/>
                  </a:lnTo>
                  <a:lnTo>
                    <a:pt x="164268" y="73888"/>
                  </a:lnTo>
                  <a:lnTo>
                    <a:pt x="165219" y="73840"/>
                  </a:lnTo>
                  <a:lnTo>
                    <a:pt x="165413" y="73691"/>
                  </a:lnTo>
                  <a:lnTo>
                    <a:pt x="165402" y="73352"/>
                  </a:lnTo>
                  <a:lnTo>
                    <a:pt x="165059" y="72790"/>
                  </a:lnTo>
                  <a:lnTo>
                    <a:pt x="165089" y="72604"/>
                  </a:lnTo>
                  <a:lnTo>
                    <a:pt x="165693" y="72601"/>
                  </a:lnTo>
                  <a:lnTo>
                    <a:pt x="165827" y="72504"/>
                  </a:lnTo>
                  <a:lnTo>
                    <a:pt x="166070" y="72098"/>
                  </a:lnTo>
                  <a:lnTo>
                    <a:pt x="166745" y="72039"/>
                  </a:lnTo>
                  <a:lnTo>
                    <a:pt x="167024" y="71827"/>
                  </a:lnTo>
                  <a:lnTo>
                    <a:pt x="167159" y="71545"/>
                  </a:lnTo>
                  <a:lnTo>
                    <a:pt x="166973" y="70968"/>
                  </a:lnTo>
                  <a:lnTo>
                    <a:pt x="167813" y="70470"/>
                  </a:lnTo>
                  <a:lnTo>
                    <a:pt x="167902" y="70265"/>
                  </a:lnTo>
                  <a:lnTo>
                    <a:pt x="167868" y="69677"/>
                  </a:lnTo>
                  <a:lnTo>
                    <a:pt x="168193" y="69394"/>
                  </a:lnTo>
                  <a:lnTo>
                    <a:pt x="168808" y="69349"/>
                  </a:lnTo>
                  <a:lnTo>
                    <a:pt x="169367" y="69621"/>
                  </a:lnTo>
                  <a:lnTo>
                    <a:pt x="169628" y="69643"/>
                  </a:lnTo>
                  <a:lnTo>
                    <a:pt x="171895" y="68667"/>
                  </a:lnTo>
                  <a:lnTo>
                    <a:pt x="172858" y="68540"/>
                  </a:lnTo>
                  <a:lnTo>
                    <a:pt x="173988" y="68409"/>
                  </a:lnTo>
                  <a:lnTo>
                    <a:pt x="174469" y="68141"/>
                  </a:lnTo>
                  <a:lnTo>
                    <a:pt x="174521" y="67628"/>
                  </a:lnTo>
                  <a:lnTo>
                    <a:pt x="174249" y="67293"/>
                  </a:lnTo>
                  <a:lnTo>
                    <a:pt x="174260" y="67121"/>
                  </a:lnTo>
                  <a:lnTo>
                    <a:pt x="175166" y="66217"/>
                  </a:lnTo>
                  <a:lnTo>
                    <a:pt x="175860" y="66102"/>
                  </a:lnTo>
                  <a:lnTo>
                    <a:pt x="176159" y="65871"/>
                  </a:lnTo>
                  <a:lnTo>
                    <a:pt x="176648" y="65009"/>
                  </a:lnTo>
                  <a:lnTo>
                    <a:pt x="176756" y="64596"/>
                  </a:lnTo>
                  <a:lnTo>
                    <a:pt x="176767" y="63971"/>
                  </a:lnTo>
                  <a:lnTo>
                    <a:pt x="176982" y="63452"/>
                  </a:lnTo>
                  <a:lnTo>
                    <a:pt x="177148" y="63752"/>
                  </a:lnTo>
                  <a:lnTo>
                    <a:pt x="177350" y="63615"/>
                  </a:lnTo>
                  <a:lnTo>
                    <a:pt x="178566" y="63696"/>
                  </a:lnTo>
                  <a:lnTo>
                    <a:pt x="179091" y="65050"/>
                  </a:lnTo>
                  <a:lnTo>
                    <a:pt x="179211" y="65620"/>
                  </a:lnTo>
                  <a:lnTo>
                    <a:pt x="179229" y="65796"/>
                  </a:lnTo>
                  <a:lnTo>
                    <a:pt x="179046" y="66347"/>
                  </a:lnTo>
                  <a:lnTo>
                    <a:pt x="179317" y="68644"/>
                  </a:lnTo>
                  <a:lnTo>
                    <a:pt x="180022" y="69533"/>
                  </a:lnTo>
                  <a:lnTo>
                    <a:pt x="180227" y="71137"/>
                  </a:lnTo>
                  <a:lnTo>
                    <a:pt x="180439" y="71591"/>
                  </a:lnTo>
                  <a:lnTo>
                    <a:pt x="180085" y="72603"/>
                  </a:lnTo>
                  <a:lnTo>
                    <a:pt x="179719" y="73147"/>
                  </a:lnTo>
                  <a:lnTo>
                    <a:pt x="179499" y="74151"/>
                  </a:lnTo>
                  <a:lnTo>
                    <a:pt x="179674" y="75063"/>
                  </a:lnTo>
                  <a:lnTo>
                    <a:pt x="179830" y="75376"/>
                  </a:lnTo>
                  <a:lnTo>
                    <a:pt x="179908" y="75800"/>
                  </a:lnTo>
                  <a:lnTo>
                    <a:pt x="179878" y="76187"/>
                  </a:lnTo>
                  <a:lnTo>
                    <a:pt x="179699" y="76656"/>
                  </a:lnTo>
                  <a:lnTo>
                    <a:pt x="179610" y="76786"/>
                  </a:lnTo>
                  <a:lnTo>
                    <a:pt x="178891" y="77274"/>
                  </a:lnTo>
                  <a:lnTo>
                    <a:pt x="178592" y="77378"/>
                  </a:lnTo>
                  <a:lnTo>
                    <a:pt x="178190" y="77664"/>
                  </a:lnTo>
                  <a:lnTo>
                    <a:pt x="177027" y="79540"/>
                  </a:lnTo>
                  <a:lnTo>
                    <a:pt x="176934" y="79901"/>
                  </a:lnTo>
                  <a:lnTo>
                    <a:pt x="177008" y="80254"/>
                  </a:lnTo>
                  <a:lnTo>
                    <a:pt x="176993" y="80846"/>
                  </a:lnTo>
                  <a:lnTo>
                    <a:pt x="176598" y="81352"/>
                  </a:lnTo>
                  <a:lnTo>
                    <a:pt x="176285" y="81613"/>
                  </a:lnTo>
                  <a:lnTo>
                    <a:pt x="175861" y="82230"/>
                  </a:lnTo>
                  <a:lnTo>
                    <a:pt x="175462" y="83246"/>
                  </a:lnTo>
                  <a:lnTo>
                    <a:pt x="175332" y="83832"/>
                  </a:lnTo>
                  <a:lnTo>
                    <a:pt x="175325" y="84301"/>
                  </a:lnTo>
                  <a:lnTo>
                    <a:pt x="175240" y="84706"/>
                  </a:lnTo>
                  <a:lnTo>
                    <a:pt x="173916" y="86462"/>
                  </a:lnTo>
                  <a:lnTo>
                    <a:pt x="172870" y="87407"/>
                  </a:lnTo>
                  <a:lnTo>
                    <a:pt x="172311" y="87586"/>
                  </a:lnTo>
                  <a:lnTo>
                    <a:pt x="171753" y="87474"/>
                  </a:lnTo>
                  <a:lnTo>
                    <a:pt x="171105" y="87775"/>
                  </a:lnTo>
                  <a:lnTo>
                    <a:pt x="170323" y="87853"/>
                  </a:lnTo>
                  <a:lnTo>
                    <a:pt x="169839" y="87805"/>
                  </a:lnTo>
                  <a:lnTo>
                    <a:pt x="168584" y="88095"/>
                  </a:lnTo>
                  <a:lnTo>
                    <a:pt x="168144" y="88326"/>
                  </a:lnTo>
                  <a:lnTo>
                    <a:pt x="167098" y="89171"/>
                  </a:lnTo>
                  <a:lnTo>
                    <a:pt x="165847" y="89975"/>
                  </a:lnTo>
                  <a:lnTo>
                    <a:pt x="165036" y="90217"/>
                  </a:lnTo>
                  <a:lnTo>
                    <a:pt x="164299" y="91337"/>
                  </a:lnTo>
                  <a:lnTo>
                    <a:pt x="163667" y="92673"/>
                  </a:lnTo>
                  <a:lnTo>
                    <a:pt x="163696" y="92870"/>
                  </a:lnTo>
                  <a:lnTo>
                    <a:pt x="164314" y="93339"/>
                  </a:lnTo>
                  <a:lnTo>
                    <a:pt x="164419" y="93983"/>
                  </a:lnTo>
                  <a:lnTo>
                    <a:pt x="164356" y="94470"/>
                  </a:lnTo>
                  <a:lnTo>
                    <a:pt x="163943" y="94891"/>
                  </a:lnTo>
                  <a:lnTo>
                    <a:pt x="163850" y="95300"/>
                  </a:lnTo>
                  <a:lnTo>
                    <a:pt x="163918" y="97135"/>
                  </a:lnTo>
                  <a:lnTo>
                    <a:pt x="164171" y="98132"/>
                  </a:lnTo>
                  <a:lnTo>
                    <a:pt x="164335" y="99371"/>
                  </a:lnTo>
                  <a:lnTo>
                    <a:pt x="164172" y="100447"/>
                  </a:lnTo>
                  <a:lnTo>
                    <a:pt x="164257" y="101094"/>
                  </a:lnTo>
                  <a:lnTo>
                    <a:pt x="163565" y="102977"/>
                  </a:lnTo>
                  <a:lnTo>
                    <a:pt x="164819" y="103531"/>
                  </a:lnTo>
                  <a:lnTo>
                    <a:pt x="165179" y="103564"/>
                  </a:lnTo>
                  <a:lnTo>
                    <a:pt x="165347" y="103412"/>
                  </a:lnTo>
                  <a:lnTo>
                    <a:pt x="165596" y="103323"/>
                  </a:lnTo>
                  <a:lnTo>
                    <a:pt x="166645" y="103469"/>
                  </a:lnTo>
                  <a:lnTo>
                    <a:pt x="167314" y="103841"/>
                  </a:lnTo>
                  <a:lnTo>
                    <a:pt x="168226" y="104098"/>
                  </a:lnTo>
                  <a:lnTo>
                    <a:pt x="169970" y="104443"/>
                  </a:lnTo>
                  <a:lnTo>
                    <a:pt x="170167" y="104667"/>
                  </a:lnTo>
                  <a:lnTo>
                    <a:pt x="169919" y="105690"/>
                  </a:lnTo>
                  <a:lnTo>
                    <a:pt x="169547" y="105962"/>
                  </a:lnTo>
                  <a:lnTo>
                    <a:pt x="168770" y="105996"/>
                  </a:lnTo>
                  <a:lnTo>
                    <a:pt x="169179" y="106999"/>
                  </a:lnTo>
                  <a:lnTo>
                    <a:pt x="169502" y="107166"/>
                  </a:lnTo>
                  <a:lnTo>
                    <a:pt x="170584" y="107393"/>
                  </a:lnTo>
                  <a:lnTo>
                    <a:pt x="170804" y="107210"/>
                  </a:lnTo>
                  <a:lnTo>
                    <a:pt x="171279" y="107098"/>
                  </a:lnTo>
                  <a:lnTo>
                    <a:pt x="171424" y="107370"/>
                  </a:lnTo>
                  <a:lnTo>
                    <a:pt x="171231" y="108047"/>
                  </a:lnTo>
                  <a:lnTo>
                    <a:pt x="170774" y="108528"/>
                  </a:lnTo>
                  <a:lnTo>
                    <a:pt x="171068" y="108970"/>
                  </a:lnTo>
                  <a:lnTo>
                    <a:pt x="171448" y="109153"/>
                  </a:lnTo>
                  <a:lnTo>
                    <a:pt x="171449" y="108501"/>
                  </a:lnTo>
                  <a:lnTo>
                    <a:pt x="172120" y="108106"/>
                  </a:lnTo>
                  <a:lnTo>
                    <a:pt x="172458" y="108054"/>
                  </a:lnTo>
                  <a:lnTo>
                    <a:pt x="173711" y="108236"/>
                  </a:lnTo>
                  <a:lnTo>
                    <a:pt x="174484" y="108597"/>
                  </a:lnTo>
                  <a:lnTo>
                    <a:pt x="174507" y="108266"/>
                  </a:lnTo>
                  <a:lnTo>
                    <a:pt x="174399" y="107961"/>
                  </a:lnTo>
                  <a:lnTo>
                    <a:pt x="174399" y="107559"/>
                  </a:lnTo>
                  <a:lnTo>
                    <a:pt x="175001" y="106945"/>
                  </a:lnTo>
                  <a:lnTo>
                    <a:pt x="175269" y="106937"/>
                  </a:lnTo>
                  <a:lnTo>
                    <a:pt x="175752" y="108355"/>
                  </a:lnTo>
                  <a:lnTo>
                    <a:pt x="176856" y="109736"/>
                  </a:lnTo>
                  <a:lnTo>
                    <a:pt x="176956" y="110257"/>
                  </a:lnTo>
                  <a:lnTo>
                    <a:pt x="176956" y="110867"/>
                  </a:lnTo>
                  <a:lnTo>
                    <a:pt x="177529" y="111481"/>
                  </a:lnTo>
                  <a:lnTo>
                    <a:pt x="177748" y="111265"/>
                  </a:lnTo>
                  <a:lnTo>
                    <a:pt x="178016" y="110778"/>
                  </a:lnTo>
                  <a:lnTo>
                    <a:pt x="178358" y="109959"/>
                  </a:lnTo>
                  <a:lnTo>
                    <a:pt x="178808" y="109107"/>
                  </a:lnTo>
                  <a:lnTo>
                    <a:pt x="179336" y="109349"/>
                  </a:lnTo>
                  <a:lnTo>
                    <a:pt x="180079" y="109178"/>
                  </a:lnTo>
                  <a:lnTo>
                    <a:pt x="181402" y="109126"/>
                  </a:lnTo>
                  <a:lnTo>
                    <a:pt x="182164" y="109223"/>
                  </a:lnTo>
                  <a:lnTo>
                    <a:pt x="182536" y="109369"/>
                  </a:lnTo>
                  <a:lnTo>
                    <a:pt x="182908" y="109336"/>
                  </a:lnTo>
                  <a:lnTo>
                    <a:pt x="183444" y="109323"/>
                  </a:lnTo>
                  <a:lnTo>
                    <a:pt x="184078" y="109755"/>
                  </a:lnTo>
                  <a:lnTo>
                    <a:pt x="184239" y="110046"/>
                  </a:lnTo>
                  <a:lnTo>
                    <a:pt x="184258" y="110287"/>
                  </a:lnTo>
                  <a:lnTo>
                    <a:pt x="183967" y="110898"/>
                  </a:lnTo>
                  <a:lnTo>
                    <a:pt x="183969" y="111195"/>
                  </a:lnTo>
                  <a:lnTo>
                    <a:pt x="184200" y="112162"/>
                  </a:lnTo>
                  <a:lnTo>
                    <a:pt x="184978" y="113539"/>
                  </a:lnTo>
                  <a:lnTo>
                    <a:pt x="185012" y="113955"/>
                  </a:lnTo>
                  <a:lnTo>
                    <a:pt x="184987" y="114122"/>
                  </a:lnTo>
                  <a:lnTo>
                    <a:pt x="184781" y="114433"/>
                  </a:lnTo>
                  <a:lnTo>
                    <a:pt x="184636" y="116236"/>
                  </a:lnTo>
                  <a:lnTo>
                    <a:pt x="184159" y="116893"/>
                  </a:lnTo>
                  <a:lnTo>
                    <a:pt x="183984" y="118144"/>
                  </a:lnTo>
                  <a:lnTo>
                    <a:pt x="183908" y="118296"/>
                  </a:lnTo>
                  <a:lnTo>
                    <a:pt x="183365" y="118727"/>
                  </a:lnTo>
                  <a:lnTo>
                    <a:pt x="182609" y="120212"/>
                  </a:lnTo>
                  <a:lnTo>
                    <a:pt x="182534" y="120495"/>
                  </a:lnTo>
                  <a:lnTo>
                    <a:pt x="182621" y="121185"/>
                  </a:lnTo>
                  <a:lnTo>
                    <a:pt x="183179" y="121868"/>
                  </a:lnTo>
                  <a:lnTo>
                    <a:pt x="183212" y="122189"/>
                  </a:lnTo>
                  <a:lnTo>
                    <a:pt x="183126" y="123525"/>
                  </a:lnTo>
                  <a:lnTo>
                    <a:pt x="182899" y="124955"/>
                  </a:lnTo>
                  <a:lnTo>
                    <a:pt x="182795" y="125175"/>
                  </a:lnTo>
                  <a:lnTo>
                    <a:pt x="182021" y="125929"/>
                  </a:lnTo>
                  <a:lnTo>
                    <a:pt x="181324" y="126278"/>
                  </a:lnTo>
                  <a:lnTo>
                    <a:pt x="181504" y="126708"/>
                  </a:lnTo>
                  <a:lnTo>
                    <a:pt x="182593" y="128486"/>
                  </a:lnTo>
                  <a:lnTo>
                    <a:pt x="182602" y="129104"/>
                  </a:lnTo>
                  <a:lnTo>
                    <a:pt x="182123" y="130622"/>
                  </a:lnTo>
                  <a:lnTo>
                    <a:pt x="182475" y="131181"/>
                  </a:lnTo>
                  <a:lnTo>
                    <a:pt x="182542" y="131569"/>
                  </a:lnTo>
                  <a:lnTo>
                    <a:pt x="182189" y="131485"/>
                  </a:lnTo>
                  <a:lnTo>
                    <a:pt x="181985" y="131534"/>
                  </a:lnTo>
                  <a:lnTo>
                    <a:pt x="182364" y="132276"/>
                  </a:lnTo>
                  <a:lnTo>
                    <a:pt x="182787" y="132689"/>
                  </a:lnTo>
                  <a:lnTo>
                    <a:pt x="183058" y="133318"/>
                  </a:lnTo>
                  <a:lnTo>
                    <a:pt x="183268" y="134565"/>
                  </a:lnTo>
                  <a:lnTo>
                    <a:pt x="182574" y="135227"/>
                  </a:lnTo>
                  <a:lnTo>
                    <a:pt x="182244" y="135216"/>
                  </a:lnTo>
                  <a:lnTo>
                    <a:pt x="181804" y="134944"/>
                  </a:lnTo>
                  <a:lnTo>
                    <a:pt x="181484" y="135052"/>
                  </a:lnTo>
                  <a:lnTo>
                    <a:pt x="181098" y="135696"/>
                  </a:lnTo>
                  <a:lnTo>
                    <a:pt x="180897" y="136272"/>
                  </a:lnTo>
                  <a:lnTo>
                    <a:pt x="180233" y="136551"/>
                  </a:lnTo>
                  <a:lnTo>
                    <a:pt x="178624" y="136547"/>
                  </a:lnTo>
                  <a:lnTo>
                    <a:pt x="176595" y="136298"/>
                  </a:lnTo>
                  <a:lnTo>
                    <a:pt x="175990" y="136454"/>
                  </a:lnTo>
                  <a:lnTo>
                    <a:pt x="175746" y="136724"/>
                  </a:lnTo>
                  <a:lnTo>
                    <a:pt x="175085" y="137798"/>
                  </a:lnTo>
                  <a:lnTo>
                    <a:pt x="174930" y="138613"/>
                  </a:lnTo>
                  <a:lnTo>
                    <a:pt x="174314" y="140656"/>
                  </a:lnTo>
                  <a:lnTo>
                    <a:pt x="173999" y="140823"/>
                  </a:lnTo>
                  <a:lnTo>
                    <a:pt x="172301" y="141047"/>
                  </a:lnTo>
                  <a:lnTo>
                    <a:pt x="171908" y="141170"/>
                  </a:lnTo>
                  <a:lnTo>
                    <a:pt x="170544" y="142205"/>
                  </a:lnTo>
                  <a:lnTo>
                    <a:pt x="170970" y="142553"/>
                  </a:lnTo>
                  <a:lnTo>
                    <a:pt x="171140" y="143165"/>
                  </a:lnTo>
                  <a:lnTo>
                    <a:pt x="171198" y="143817"/>
                  </a:lnTo>
                  <a:lnTo>
                    <a:pt x="171163" y="144271"/>
                  </a:lnTo>
                  <a:lnTo>
                    <a:pt x="170916" y="144341"/>
                  </a:lnTo>
                  <a:lnTo>
                    <a:pt x="170811" y="144614"/>
                  </a:lnTo>
                  <a:lnTo>
                    <a:pt x="170346" y="146243"/>
                  </a:lnTo>
                  <a:lnTo>
                    <a:pt x="170306" y="146572"/>
                  </a:lnTo>
                  <a:lnTo>
                    <a:pt x="171415" y="146576"/>
                  </a:lnTo>
                  <a:lnTo>
                    <a:pt x="171413" y="147759"/>
                  </a:lnTo>
                  <a:lnTo>
                    <a:pt x="171550" y="147919"/>
                  </a:lnTo>
                  <a:lnTo>
                    <a:pt x="171802" y="147922"/>
                  </a:lnTo>
                  <a:lnTo>
                    <a:pt x="172707" y="148242"/>
                  </a:lnTo>
                  <a:lnTo>
                    <a:pt x="173285" y="148554"/>
                  </a:lnTo>
                  <a:lnTo>
                    <a:pt x="173537" y="148856"/>
                  </a:lnTo>
                  <a:lnTo>
                    <a:pt x="174756" y="149663"/>
                  </a:lnTo>
                  <a:lnTo>
                    <a:pt x="174951" y="150038"/>
                  </a:lnTo>
                  <a:lnTo>
                    <a:pt x="175135" y="150197"/>
                  </a:lnTo>
                  <a:lnTo>
                    <a:pt x="175888" y="150151"/>
                  </a:lnTo>
                  <a:lnTo>
                    <a:pt x="175806" y="149993"/>
                  </a:lnTo>
                  <a:lnTo>
                    <a:pt x="176116" y="150139"/>
                  </a:lnTo>
                  <a:lnTo>
                    <a:pt x="176608" y="150750"/>
                  </a:lnTo>
                  <a:lnTo>
                    <a:pt x="176868" y="151267"/>
                  </a:lnTo>
                  <a:lnTo>
                    <a:pt x="177060" y="151487"/>
                  </a:lnTo>
                  <a:lnTo>
                    <a:pt x="177397" y="151513"/>
                  </a:lnTo>
                  <a:lnTo>
                    <a:pt x="178746" y="151156"/>
                  </a:lnTo>
                  <a:lnTo>
                    <a:pt x="179472" y="151148"/>
                  </a:lnTo>
                  <a:lnTo>
                    <a:pt x="179713" y="151275"/>
                  </a:lnTo>
                  <a:lnTo>
                    <a:pt x="180535" y="152109"/>
                  </a:lnTo>
                  <a:lnTo>
                    <a:pt x="180953" y="152373"/>
                  </a:lnTo>
                  <a:lnTo>
                    <a:pt x="181283" y="152444"/>
                  </a:lnTo>
                  <a:lnTo>
                    <a:pt x="181935" y="152351"/>
                  </a:lnTo>
                  <a:lnTo>
                    <a:pt x="183908" y="151789"/>
                  </a:lnTo>
                  <a:lnTo>
                    <a:pt x="185321" y="151299"/>
                  </a:lnTo>
                  <a:lnTo>
                    <a:pt x="185465" y="151343"/>
                  </a:lnTo>
                  <a:lnTo>
                    <a:pt x="185277" y="152266"/>
                  </a:lnTo>
                  <a:lnTo>
                    <a:pt x="184941" y="152899"/>
                  </a:lnTo>
                  <a:lnTo>
                    <a:pt x="171968" y="152905"/>
                  </a:lnTo>
                  <a:lnTo>
                    <a:pt x="170978" y="153011"/>
                  </a:lnTo>
                  <a:lnTo>
                    <a:pt x="170727" y="153955"/>
                  </a:lnTo>
                  <a:lnTo>
                    <a:pt x="170724" y="154983"/>
                  </a:lnTo>
                  <a:lnTo>
                    <a:pt x="170824" y="155411"/>
                  </a:lnTo>
                  <a:lnTo>
                    <a:pt x="170745" y="155823"/>
                  </a:lnTo>
                  <a:lnTo>
                    <a:pt x="170350" y="155854"/>
                  </a:lnTo>
                  <a:lnTo>
                    <a:pt x="169965" y="155787"/>
                  </a:lnTo>
                  <a:lnTo>
                    <a:pt x="169217" y="156420"/>
                  </a:lnTo>
                  <a:lnTo>
                    <a:pt x="169133" y="157682"/>
                  </a:lnTo>
                  <a:lnTo>
                    <a:pt x="168970" y="158281"/>
                  </a:lnTo>
                  <a:lnTo>
                    <a:pt x="168993" y="158687"/>
                  </a:lnTo>
                  <a:lnTo>
                    <a:pt x="169508" y="159754"/>
                  </a:lnTo>
                  <a:lnTo>
                    <a:pt x="171389" y="159765"/>
                  </a:lnTo>
                  <a:lnTo>
                    <a:pt x="171622" y="159891"/>
                  </a:lnTo>
                  <a:lnTo>
                    <a:pt x="171826" y="160289"/>
                  </a:lnTo>
                  <a:lnTo>
                    <a:pt x="171774" y="161060"/>
                  </a:lnTo>
                  <a:lnTo>
                    <a:pt x="171412" y="161603"/>
                  </a:lnTo>
                  <a:lnTo>
                    <a:pt x="169820" y="162743"/>
                  </a:lnTo>
                  <a:lnTo>
                    <a:pt x="168981" y="162989"/>
                  </a:lnTo>
                  <a:lnTo>
                    <a:pt x="168762" y="163015"/>
                  </a:lnTo>
                  <a:lnTo>
                    <a:pt x="168459" y="162922"/>
                  </a:lnTo>
                  <a:lnTo>
                    <a:pt x="167994" y="164548"/>
                  </a:lnTo>
                  <a:lnTo>
                    <a:pt x="167785" y="164895"/>
                  </a:lnTo>
                  <a:lnTo>
                    <a:pt x="166247" y="165541"/>
                  </a:lnTo>
                  <a:lnTo>
                    <a:pt x="165170" y="165875"/>
                  </a:lnTo>
                  <a:lnTo>
                    <a:pt x="164641" y="166207"/>
                  </a:lnTo>
                  <a:lnTo>
                    <a:pt x="164389" y="166467"/>
                  </a:lnTo>
                  <a:lnTo>
                    <a:pt x="163461" y="166671"/>
                  </a:lnTo>
                  <a:lnTo>
                    <a:pt x="162850" y="166686"/>
                  </a:lnTo>
                  <a:lnTo>
                    <a:pt x="161833" y="166466"/>
                  </a:lnTo>
                  <a:lnTo>
                    <a:pt x="160852" y="165915"/>
                  </a:lnTo>
                  <a:lnTo>
                    <a:pt x="160112" y="165766"/>
                  </a:lnTo>
                  <a:lnTo>
                    <a:pt x="159702" y="165901"/>
                  </a:lnTo>
                  <a:lnTo>
                    <a:pt x="159317" y="166276"/>
                  </a:lnTo>
                  <a:lnTo>
                    <a:pt x="158736" y="166600"/>
                  </a:lnTo>
                  <a:lnTo>
                    <a:pt x="158029" y="166686"/>
                  </a:lnTo>
                  <a:lnTo>
                    <a:pt x="156064" y="167879"/>
                  </a:lnTo>
                  <a:lnTo>
                    <a:pt x="155480" y="168888"/>
                  </a:lnTo>
                  <a:lnTo>
                    <a:pt x="155177" y="169673"/>
                  </a:lnTo>
                  <a:lnTo>
                    <a:pt x="154309" y="170902"/>
                  </a:lnTo>
                  <a:lnTo>
                    <a:pt x="154242" y="171207"/>
                  </a:lnTo>
                  <a:lnTo>
                    <a:pt x="154296" y="171384"/>
                  </a:lnTo>
                  <a:lnTo>
                    <a:pt x="154517" y="171389"/>
                  </a:lnTo>
                  <a:lnTo>
                    <a:pt x="154509" y="171021"/>
                  </a:lnTo>
                  <a:lnTo>
                    <a:pt x="155041" y="170436"/>
                  </a:lnTo>
                  <a:lnTo>
                    <a:pt x="155481" y="170194"/>
                  </a:lnTo>
                  <a:lnTo>
                    <a:pt x="155725" y="169081"/>
                  </a:lnTo>
                  <a:lnTo>
                    <a:pt x="156387" y="168947"/>
                  </a:lnTo>
                  <a:lnTo>
                    <a:pt x="157241" y="169624"/>
                  </a:lnTo>
                  <a:lnTo>
                    <a:pt x="157219" y="170201"/>
                  </a:lnTo>
                  <a:lnTo>
                    <a:pt x="156957" y="170413"/>
                  </a:lnTo>
                  <a:lnTo>
                    <a:pt x="156975" y="170570"/>
                  </a:lnTo>
                  <a:lnTo>
                    <a:pt x="157082" y="170711"/>
                  </a:lnTo>
                  <a:lnTo>
                    <a:pt x="157641" y="170964"/>
                  </a:lnTo>
                  <a:lnTo>
                    <a:pt x="158399" y="171049"/>
                  </a:lnTo>
                  <a:lnTo>
                    <a:pt x="158362" y="171317"/>
                  </a:lnTo>
                  <a:lnTo>
                    <a:pt x="157978" y="172419"/>
                  </a:lnTo>
                  <a:lnTo>
                    <a:pt x="157501" y="172482"/>
                  </a:lnTo>
                  <a:lnTo>
                    <a:pt x="156817" y="172393"/>
                  </a:lnTo>
                  <a:lnTo>
                    <a:pt x="156402" y="172237"/>
                  </a:lnTo>
                  <a:lnTo>
                    <a:pt x="155974" y="172326"/>
                  </a:lnTo>
                  <a:lnTo>
                    <a:pt x="154913" y="172993"/>
                  </a:lnTo>
                  <a:lnTo>
                    <a:pt x="154680" y="173354"/>
                  </a:lnTo>
                  <a:lnTo>
                    <a:pt x="154322" y="174255"/>
                  </a:lnTo>
                  <a:lnTo>
                    <a:pt x="154366" y="174441"/>
                  </a:lnTo>
                  <a:lnTo>
                    <a:pt x="154754" y="174612"/>
                  </a:lnTo>
                  <a:lnTo>
                    <a:pt x="155003" y="175769"/>
                  </a:lnTo>
                  <a:lnTo>
                    <a:pt x="155010" y="176149"/>
                  </a:lnTo>
                  <a:lnTo>
                    <a:pt x="155598" y="176510"/>
                  </a:lnTo>
                  <a:lnTo>
                    <a:pt x="155613" y="176707"/>
                  </a:lnTo>
                  <a:lnTo>
                    <a:pt x="155392" y="177779"/>
                  </a:lnTo>
                  <a:lnTo>
                    <a:pt x="156338" y="177894"/>
                  </a:lnTo>
                  <a:lnTo>
                    <a:pt x="157099" y="177488"/>
                  </a:lnTo>
                  <a:lnTo>
                    <a:pt x="158633" y="177290"/>
                  </a:lnTo>
                  <a:lnTo>
                    <a:pt x="158681" y="177752"/>
                  </a:lnTo>
                  <a:lnTo>
                    <a:pt x="157366" y="180286"/>
                  </a:lnTo>
                  <a:lnTo>
                    <a:pt x="158733" y="180781"/>
                  </a:lnTo>
                  <a:lnTo>
                    <a:pt x="159225" y="180160"/>
                  </a:lnTo>
                  <a:lnTo>
                    <a:pt x="160019" y="179962"/>
                  </a:lnTo>
                  <a:lnTo>
                    <a:pt x="160308" y="179512"/>
                  </a:lnTo>
                  <a:lnTo>
                    <a:pt x="160341" y="178675"/>
                  </a:lnTo>
                  <a:lnTo>
                    <a:pt x="160995" y="177707"/>
                  </a:lnTo>
                  <a:lnTo>
                    <a:pt x="161468" y="177949"/>
                  </a:lnTo>
                  <a:lnTo>
                    <a:pt x="162037" y="178076"/>
                  </a:lnTo>
                  <a:lnTo>
                    <a:pt x="162588" y="178009"/>
                  </a:lnTo>
                  <a:lnTo>
                    <a:pt x="163438" y="178627"/>
                  </a:lnTo>
                  <a:lnTo>
                    <a:pt x="163497" y="178902"/>
                  </a:lnTo>
                  <a:lnTo>
                    <a:pt x="163545" y="180986"/>
                  </a:lnTo>
                  <a:lnTo>
                    <a:pt x="163489" y="182032"/>
                  </a:lnTo>
                  <a:lnTo>
                    <a:pt x="163134" y="184269"/>
                  </a:lnTo>
                  <a:lnTo>
                    <a:pt x="163347" y="185806"/>
                  </a:lnTo>
                  <a:lnTo>
                    <a:pt x="163170" y="186457"/>
                  </a:lnTo>
                  <a:lnTo>
                    <a:pt x="163306" y="186937"/>
                  </a:lnTo>
                  <a:lnTo>
                    <a:pt x="163837" y="187865"/>
                  </a:lnTo>
                  <a:lnTo>
                    <a:pt x="156383" y="187865"/>
                  </a:lnTo>
                  <a:lnTo>
                    <a:pt x="152677" y="187865"/>
                  </a:lnTo>
                  <a:lnTo>
                    <a:pt x="136471" y="187865"/>
                  </a:lnTo>
                  <a:lnTo>
                    <a:pt x="135354" y="187865"/>
                  </a:lnTo>
                  <a:lnTo>
                    <a:pt x="131090" y="187886"/>
                  </a:lnTo>
                  <a:lnTo>
                    <a:pt x="103149" y="188025"/>
                  </a:lnTo>
                  <a:lnTo>
                    <a:pt x="102984" y="187937"/>
                  </a:lnTo>
                  <a:lnTo>
                    <a:pt x="98094" y="187943"/>
                  </a:lnTo>
                  <a:lnTo>
                    <a:pt x="93910" y="187945"/>
                  </a:lnTo>
                  <a:lnTo>
                    <a:pt x="86344" y="187953"/>
                  </a:lnTo>
                  <a:lnTo>
                    <a:pt x="75935" y="187965"/>
                  </a:lnTo>
                  <a:lnTo>
                    <a:pt x="74567" y="187966"/>
                  </a:lnTo>
                  <a:lnTo>
                    <a:pt x="65984" y="187975"/>
                  </a:lnTo>
                  <a:lnTo>
                    <a:pt x="55121" y="187981"/>
                  </a:lnTo>
                  <a:lnTo>
                    <a:pt x="31661" y="188015"/>
                  </a:lnTo>
                  <a:lnTo>
                    <a:pt x="19047" y="188033"/>
                  </a:lnTo>
                  <a:lnTo>
                    <a:pt x="12232" y="188043"/>
                  </a:lnTo>
                  <a:lnTo>
                    <a:pt x="11864" y="188043"/>
                  </a:lnTo>
                  <a:lnTo>
                    <a:pt x="11286" y="188042"/>
                  </a:lnTo>
                  <a:lnTo>
                    <a:pt x="5331" y="188027"/>
                  </a:lnTo>
                  <a:lnTo>
                    <a:pt x="5199" y="188027"/>
                  </a:lnTo>
                  <a:lnTo>
                    <a:pt x="105" y="188014"/>
                  </a:lnTo>
                  <a:lnTo>
                    <a:pt x="107" y="184277"/>
                  </a:lnTo>
                  <a:lnTo>
                    <a:pt x="108" y="184101"/>
                  </a:lnTo>
                  <a:lnTo>
                    <a:pt x="108" y="182582"/>
                  </a:lnTo>
                  <a:lnTo>
                    <a:pt x="113" y="176033"/>
                  </a:lnTo>
                  <a:lnTo>
                    <a:pt x="127" y="175721"/>
                  </a:lnTo>
                  <a:lnTo>
                    <a:pt x="135" y="173807"/>
                  </a:lnTo>
                  <a:lnTo>
                    <a:pt x="110" y="172206"/>
                  </a:lnTo>
                  <a:lnTo>
                    <a:pt x="111" y="171065"/>
                  </a:lnTo>
                  <a:lnTo>
                    <a:pt x="112" y="170060"/>
                  </a:lnTo>
                  <a:lnTo>
                    <a:pt x="114" y="169637"/>
                  </a:lnTo>
                  <a:lnTo>
                    <a:pt x="5" y="159029"/>
                  </a:lnTo>
                  <a:lnTo>
                    <a:pt x="7" y="155035"/>
                  </a:lnTo>
                  <a:lnTo>
                    <a:pt x="71" y="153569"/>
                  </a:lnTo>
                  <a:lnTo>
                    <a:pt x="0" y="147201"/>
                  </a:lnTo>
                  <a:lnTo>
                    <a:pt x="17" y="135096"/>
                  </a:lnTo>
                  <a:lnTo>
                    <a:pt x="18" y="134686"/>
                  </a:lnTo>
                  <a:lnTo>
                    <a:pt x="18" y="134291"/>
                  </a:lnTo>
                  <a:lnTo>
                    <a:pt x="29" y="126869"/>
                  </a:lnTo>
                  <a:lnTo>
                    <a:pt x="160" y="119170"/>
                  </a:lnTo>
                  <a:lnTo>
                    <a:pt x="333" y="109022"/>
                  </a:lnTo>
                  <a:lnTo>
                    <a:pt x="338" y="108749"/>
                  </a:lnTo>
                  <a:lnTo>
                    <a:pt x="375" y="106536"/>
                  </a:lnTo>
                  <a:lnTo>
                    <a:pt x="540" y="101537"/>
                  </a:lnTo>
                  <a:lnTo>
                    <a:pt x="548" y="89591"/>
                  </a:lnTo>
                  <a:lnTo>
                    <a:pt x="505" y="87396"/>
                  </a:lnTo>
                  <a:lnTo>
                    <a:pt x="511" y="86399"/>
                  </a:lnTo>
                  <a:lnTo>
                    <a:pt x="488" y="79523"/>
                  </a:lnTo>
                  <a:lnTo>
                    <a:pt x="557" y="72179"/>
                  </a:lnTo>
                  <a:lnTo>
                    <a:pt x="554" y="71859"/>
                  </a:lnTo>
                  <a:lnTo>
                    <a:pt x="570" y="67463"/>
                  </a:lnTo>
                  <a:lnTo>
                    <a:pt x="510" y="65872"/>
                  </a:lnTo>
                  <a:lnTo>
                    <a:pt x="592" y="57720"/>
                  </a:lnTo>
                  <a:lnTo>
                    <a:pt x="554" y="51910"/>
                  </a:lnTo>
                  <a:lnTo>
                    <a:pt x="558" y="50897"/>
                  </a:lnTo>
                  <a:lnTo>
                    <a:pt x="543" y="45897"/>
                  </a:lnTo>
                  <a:lnTo>
                    <a:pt x="644" y="40294"/>
                  </a:lnTo>
                  <a:lnTo>
                    <a:pt x="574" y="37405"/>
                  </a:lnTo>
                  <a:lnTo>
                    <a:pt x="377" y="29392"/>
                  </a:lnTo>
                  <a:lnTo>
                    <a:pt x="416" y="25682"/>
                  </a:lnTo>
                  <a:lnTo>
                    <a:pt x="416" y="2531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2" name="pg1133">
              <a:extLst>
                <a:ext uri="{FF2B5EF4-FFF2-40B4-BE49-F238E27FC236}">
                  <a16:creationId xmlns:a16="http://schemas.microsoft.com/office/drawing/2014/main" id="{2DE571A4-FEC5-184A-821F-75DE946203CA}"/>
                </a:ext>
              </a:extLst>
            </p:cNvPr>
            <p:cNvSpPr/>
            <p:nvPr/>
          </p:nvSpPr>
          <p:spPr>
            <a:xfrm>
              <a:off x="2860539" y="3102880"/>
              <a:ext cx="248729" cy="263019"/>
            </a:xfrm>
            <a:custGeom>
              <a:avLst/>
              <a:gdLst/>
              <a:ahLst/>
              <a:cxnLst/>
              <a:rect l="0" t="0" r="0" b="0"/>
              <a:pathLst>
                <a:path w="248729" h="263019">
                  <a:moveTo>
                    <a:pt x="133171" y="37219"/>
                  </a:moveTo>
                  <a:lnTo>
                    <a:pt x="133621" y="36887"/>
                  </a:lnTo>
                  <a:lnTo>
                    <a:pt x="133918" y="36876"/>
                  </a:lnTo>
                  <a:lnTo>
                    <a:pt x="134261" y="36702"/>
                  </a:lnTo>
                  <a:lnTo>
                    <a:pt x="135188" y="35844"/>
                  </a:lnTo>
                  <a:lnTo>
                    <a:pt x="136063" y="35231"/>
                  </a:lnTo>
                  <a:lnTo>
                    <a:pt x="136687" y="34909"/>
                  </a:lnTo>
                  <a:lnTo>
                    <a:pt x="137071" y="34543"/>
                  </a:lnTo>
                  <a:lnTo>
                    <a:pt x="137170" y="34332"/>
                  </a:lnTo>
                  <a:lnTo>
                    <a:pt x="138906" y="33118"/>
                  </a:lnTo>
                  <a:lnTo>
                    <a:pt x="139345" y="32245"/>
                  </a:lnTo>
                  <a:lnTo>
                    <a:pt x="139555" y="31984"/>
                  </a:lnTo>
                  <a:lnTo>
                    <a:pt x="140800" y="31765"/>
                  </a:lnTo>
                  <a:lnTo>
                    <a:pt x="141875" y="32014"/>
                  </a:lnTo>
                  <a:lnTo>
                    <a:pt x="143561" y="32009"/>
                  </a:lnTo>
                  <a:lnTo>
                    <a:pt x="145429" y="31626"/>
                  </a:lnTo>
                  <a:lnTo>
                    <a:pt x="147933" y="31306"/>
                  </a:lnTo>
                  <a:lnTo>
                    <a:pt x="148710" y="31546"/>
                  </a:lnTo>
                  <a:lnTo>
                    <a:pt x="148949" y="31699"/>
                  </a:lnTo>
                  <a:lnTo>
                    <a:pt x="149026" y="31870"/>
                  </a:lnTo>
                  <a:lnTo>
                    <a:pt x="149232" y="31876"/>
                  </a:lnTo>
                  <a:lnTo>
                    <a:pt x="149647" y="31559"/>
                  </a:lnTo>
                  <a:lnTo>
                    <a:pt x="150120" y="31054"/>
                  </a:lnTo>
                  <a:lnTo>
                    <a:pt x="150571" y="30948"/>
                  </a:lnTo>
                  <a:lnTo>
                    <a:pt x="151098" y="31017"/>
                  </a:lnTo>
                  <a:lnTo>
                    <a:pt x="151727" y="30853"/>
                  </a:lnTo>
                  <a:lnTo>
                    <a:pt x="151983" y="30607"/>
                  </a:lnTo>
                  <a:lnTo>
                    <a:pt x="152659" y="30179"/>
                  </a:lnTo>
                  <a:lnTo>
                    <a:pt x="153427" y="30140"/>
                  </a:lnTo>
                  <a:lnTo>
                    <a:pt x="153458" y="29947"/>
                  </a:lnTo>
                  <a:lnTo>
                    <a:pt x="155038" y="28888"/>
                  </a:lnTo>
                  <a:lnTo>
                    <a:pt x="155518" y="28690"/>
                  </a:lnTo>
                  <a:lnTo>
                    <a:pt x="155738" y="28808"/>
                  </a:lnTo>
                  <a:lnTo>
                    <a:pt x="155843" y="29152"/>
                  </a:lnTo>
                  <a:lnTo>
                    <a:pt x="155977" y="29252"/>
                  </a:lnTo>
                  <a:lnTo>
                    <a:pt x="156357" y="28946"/>
                  </a:lnTo>
                  <a:lnTo>
                    <a:pt x="157734" y="29250"/>
                  </a:lnTo>
                  <a:lnTo>
                    <a:pt x="157966" y="29170"/>
                  </a:lnTo>
                  <a:lnTo>
                    <a:pt x="159367" y="29937"/>
                  </a:lnTo>
                  <a:lnTo>
                    <a:pt x="160329" y="30250"/>
                  </a:lnTo>
                  <a:lnTo>
                    <a:pt x="161486" y="30812"/>
                  </a:lnTo>
                  <a:lnTo>
                    <a:pt x="163944" y="31715"/>
                  </a:lnTo>
                  <a:lnTo>
                    <a:pt x="165066" y="32719"/>
                  </a:lnTo>
                  <a:lnTo>
                    <a:pt x="165919" y="33444"/>
                  </a:lnTo>
                  <a:lnTo>
                    <a:pt x="166258" y="33950"/>
                  </a:lnTo>
                  <a:lnTo>
                    <a:pt x="166509" y="34056"/>
                  </a:lnTo>
                  <a:lnTo>
                    <a:pt x="166864" y="34557"/>
                  </a:lnTo>
                  <a:lnTo>
                    <a:pt x="167615" y="34678"/>
                  </a:lnTo>
                  <a:lnTo>
                    <a:pt x="167672" y="34455"/>
                  </a:lnTo>
                  <a:lnTo>
                    <a:pt x="167918" y="34043"/>
                  </a:lnTo>
                  <a:lnTo>
                    <a:pt x="168776" y="33668"/>
                  </a:lnTo>
                  <a:lnTo>
                    <a:pt x="168786" y="33207"/>
                  </a:lnTo>
                  <a:lnTo>
                    <a:pt x="168896" y="32953"/>
                  </a:lnTo>
                  <a:lnTo>
                    <a:pt x="169347" y="32870"/>
                  </a:lnTo>
                  <a:lnTo>
                    <a:pt x="169539" y="32937"/>
                  </a:lnTo>
                  <a:lnTo>
                    <a:pt x="170407" y="32336"/>
                  </a:lnTo>
                  <a:lnTo>
                    <a:pt x="170592" y="32067"/>
                  </a:lnTo>
                  <a:lnTo>
                    <a:pt x="170284" y="32006"/>
                  </a:lnTo>
                  <a:lnTo>
                    <a:pt x="170333" y="31635"/>
                  </a:lnTo>
                  <a:lnTo>
                    <a:pt x="170596" y="31343"/>
                  </a:lnTo>
                  <a:lnTo>
                    <a:pt x="171017" y="31065"/>
                  </a:lnTo>
                  <a:lnTo>
                    <a:pt x="171174" y="30957"/>
                  </a:lnTo>
                  <a:lnTo>
                    <a:pt x="171557" y="30940"/>
                  </a:lnTo>
                  <a:lnTo>
                    <a:pt x="173290" y="31109"/>
                  </a:lnTo>
                  <a:lnTo>
                    <a:pt x="173678" y="30040"/>
                  </a:lnTo>
                  <a:lnTo>
                    <a:pt x="174156" y="29363"/>
                  </a:lnTo>
                  <a:lnTo>
                    <a:pt x="174402" y="28860"/>
                  </a:lnTo>
                  <a:lnTo>
                    <a:pt x="174413" y="28619"/>
                  </a:lnTo>
                  <a:lnTo>
                    <a:pt x="174942" y="28185"/>
                  </a:lnTo>
                  <a:lnTo>
                    <a:pt x="175494" y="27927"/>
                  </a:lnTo>
                  <a:lnTo>
                    <a:pt x="175641" y="27906"/>
                  </a:lnTo>
                  <a:lnTo>
                    <a:pt x="176093" y="28081"/>
                  </a:lnTo>
                  <a:lnTo>
                    <a:pt x="176855" y="27872"/>
                  </a:lnTo>
                  <a:lnTo>
                    <a:pt x="177703" y="27398"/>
                  </a:lnTo>
                  <a:lnTo>
                    <a:pt x="178303" y="26637"/>
                  </a:lnTo>
                  <a:lnTo>
                    <a:pt x="178578" y="25414"/>
                  </a:lnTo>
                  <a:lnTo>
                    <a:pt x="179152" y="25392"/>
                  </a:lnTo>
                  <a:lnTo>
                    <a:pt x="179480" y="25277"/>
                  </a:lnTo>
                  <a:lnTo>
                    <a:pt x="179618" y="24566"/>
                  </a:lnTo>
                  <a:lnTo>
                    <a:pt x="179787" y="24218"/>
                  </a:lnTo>
                  <a:lnTo>
                    <a:pt x="179995" y="24051"/>
                  </a:lnTo>
                  <a:lnTo>
                    <a:pt x="180678" y="23917"/>
                  </a:lnTo>
                  <a:lnTo>
                    <a:pt x="181296" y="23413"/>
                  </a:lnTo>
                  <a:lnTo>
                    <a:pt x="181033" y="23180"/>
                  </a:lnTo>
                  <a:lnTo>
                    <a:pt x="180926" y="22812"/>
                  </a:lnTo>
                  <a:lnTo>
                    <a:pt x="181134" y="22479"/>
                  </a:lnTo>
                  <a:lnTo>
                    <a:pt x="182083" y="21549"/>
                  </a:lnTo>
                  <a:lnTo>
                    <a:pt x="182129" y="21391"/>
                  </a:lnTo>
                  <a:lnTo>
                    <a:pt x="182097" y="21134"/>
                  </a:lnTo>
                  <a:lnTo>
                    <a:pt x="182398" y="20423"/>
                  </a:lnTo>
                  <a:lnTo>
                    <a:pt x="182834" y="20366"/>
                  </a:lnTo>
                  <a:lnTo>
                    <a:pt x="183858" y="18866"/>
                  </a:lnTo>
                  <a:lnTo>
                    <a:pt x="184086" y="18642"/>
                  </a:lnTo>
                  <a:lnTo>
                    <a:pt x="184654" y="18832"/>
                  </a:lnTo>
                  <a:lnTo>
                    <a:pt x="184840" y="18802"/>
                  </a:lnTo>
                  <a:lnTo>
                    <a:pt x="185052" y="18323"/>
                  </a:lnTo>
                  <a:lnTo>
                    <a:pt x="185141" y="17881"/>
                  </a:lnTo>
                  <a:lnTo>
                    <a:pt x="185435" y="17485"/>
                  </a:lnTo>
                  <a:lnTo>
                    <a:pt x="186458" y="16702"/>
                  </a:lnTo>
                  <a:lnTo>
                    <a:pt x="186965" y="16493"/>
                  </a:lnTo>
                  <a:lnTo>
                    <a:pt x="187244" y="16574"/>
                  </a:lnTo>
                  <a:lnTo>
                    <a:pt x="187608" y="16265"/>
                  </a:lnTo>
                  <a:lnTo>
                    <a:pt x="187905" y="15720"/>
                  </a:lnTo>
                  <a:lnTo>
                    <a:pt x="188076" y="15437"/>
                  </a:lnTo>
                  <a:lnTo>
                    <a:pt x="189028" y="15003"/>
                  </a:lnTo>
                  <a:lnTo>
                    <a:pt x="189908" y="14891"/>
                  </a:lnTo>
                  <a:lnTo>
                    <a:pt x="190981" y="13808"/>
                  </a:lnTo>
                  <a:lnTo>
                    <a:pt x="191162" y="13458"/>
                  </a:lnTo>
                  <a:lnTo>
                    <a:pt x="191464" y="13336"/>
                  </a:lnTo>
                  <a:lnTo>
                    <a:pt x="192016" y="13272"/>
                  </a:lnTo>
                  <a:lnTo>
                    <a:pt x="192532" y="13038"/>
                  </a:lnTo>
                  <a:lnTo>
                    <a:pt x="192799" y="12822"/>
                  </a:lnTo>
                  <a:lnTo>
                    <a:pt x="192948" y="12413"/>
                  </a:lnTo>
                  <a:lnTo>
                    <a:pt x="193132" y="12221"/>
                  </a:lnTo>
                  <a:lnTo>
                    <a:pt x="193598" y="12347"/>
                  </a:lnTo>
                  <a:lnTo>
                    <a:pt x="194116" y="12700"/>
                  </a:lnTo>
                  <a:lnTo>
                    <a:pt x="194482" y="12722"/>
                  </a:lnTo>
                  <a:lnTo>
                    <a:pt x="196440" y="12086"/>
                  </a:lnTo>
                  <a:lnTo>
                    <a:pt x="196586" y="11697"/>
                  </a:lnTo>
                  <a:lnTo>
                    <a:pt x="196394" y="11045"/>
                  </a:lnTo>
                  <a:lnTo>
                    <a:pt x="196343" y="10176"/>
                  </a:lnTo>
                  <a:lnTo>
                    <a:pt x="196419" y="9998"/>
                  </a:lnTo>
                  <a:lnTo>
                    <a:pt x="196604" y="9803"/>
                  </a:lnTo>
                  <a:lnTo>
                    <a:pt x="198234" y="8753"/>
                  </a:lnTo>
                  <a:lnTo>
                    <a:pt x="199344" y="8140"/>
                  </a:lnTo>
                  <a:lnTo>
                    <a:pt x="200240" y="6879"/>
                  </a:lnTo>
                  <a:lnTo>
                    <a:pt x="200460" y="6638"/>
                  </a:lnTo>
                  <a:lnTo>
                    <a:pt x="200734" y="6488"/>
                  </a:lnTo>
                  <a:lnTo>
                    <a:pt x="201855" y="6278"/>
                  </a:lnTo>
                  <a:lnTo>
                    <a:pt x="202304" y="6348"/>
                  </a:lnTo>
                  <a:lnTo>
                    <a:pt x="202693" y="6192"/>
                  </a:lnTo>
                  <a:lnTo>
                    <a:pt x="203685" y="4830"/>
                  </a:lnTo>
                  <a:lnTo>
                    <a:pt x="203824" y="4453"/>
                  </a:lnTo>
                  <a:lnTo>
                    <a:pt x="204073" y="3412"/>
                  </a:lnTo>
                  <a:lnTo>
                    <a:pt x="204205" y="3395"/>
                  </a:lnTo>
                  <a:lnTo>
                    <a:pt x="204740" y="3731"/>
                  </a:lnTo>
                  <a:lnTo>
                    <a:pt x="204849" y="4176"/>
                  </a:lnTo>
                  <a:lnTo>
                    <a:pt x="205197" y="4440"/>
                  </a:lnTo>
                  <a:lnTo>
                    <a:pt x="206663" y="4576"/>
                  </a:lnTo>
                  <a:lnTo>
                    <a:pt x="208322" y="4199"/>
                  </a:lnTo>
                  <a:lnTo>
                    <a:pt x="209708" y="3213"/>
                  </a:lnTo>
                  <a:lnTo>
                    <a:pt x="211017" y="2594"/>
                  </a:lnTo>
                  <a:lnTo>
                    <a:pt x="211154" y="2319"/>
                  </a:lnTo>
                  <a:lnTo>
                    <a:pt x="211065" y="189"/>
                  </a:lnTo>
                  <a:lnTo>
                    <a:pt x="211776" y="0"/>
                  </a:lnTo>
                  <a:lnTo>
                    <a:pt x="213094" y="197"/>
                  </a:lnTo>
                  <a:lnTo>
                    <a:pt x="213910" y="472"/>
                  </a:lnTo>
                  <a:lnTo>
                    <a:pt x="214897" y="576"/>
                  </a:lnTo>
                  <a:lnTo>
                    <a:pt x="215205" y="449"/>
                  </a:lnTo>
                  <a:lnTo>
                    <a:pt x="215649" y="31"/>
                  </a:lnTo>
                  <a:lnTo>
                    <a:pt x="215946" y="241"/>
                  </a:lnTo>
                  <a:lnTo>
                    <a:pt x="216000" y="680"/>
                  </a:lnTo>
                  <a:lnTo>
                    <a:pt x="216175" y="959"/>
                  </a:lnTo>
                  <a:lnTo>
                    <a:pt x="217996" y="1708"/>
                  </a:lnTo>
                  <a:lnTo>
                    <a:pt x="218510" y="2921"/>
                  </a:lnTo>
                  <a:lnTo>
                    <a:pt x="218035" y="3219"/>
                  </a:lnTo>
                  <a:lnTo>
                    <a:pt x="217613" y="4131"/>
                  </a:lnTo>
                  <a:lnTo>
                    <a:pt x="217756" y="5148"/>
                  </a:lnTo>
                  <a:lnTo>
                    <a:pt x="217919" y="5435"/>
                  </a:lnTo>
                  <a:lnTo>
                    <a:pt x="217934" y="5914"/>
                  </a:lnTo>
                  <a:lnTo>
                    <a:pt x="217783" y="6771"/>
                  </a:lnTo>
                  <a:lnTo>
                    <a:pt x="217444" y="7525"/>
                  </a:lnTo>
                  <a:lnTo>
                    <a:pt x="217704" y="7988"/>
                  </a:lnTo>
                  <a:lnTo>
                    <a:pt x="217868" y="8770"/>
                  </a:lnTo>
                  <a:lnTo>
                    <a:pt x="217844" y="9152"/>
                  </a:lnTo>
                  <a:lnTo>
                    <a:pt x="217942" y="9347"/>
                  </a:lnTo>
                  <a:lnTo>
                    <a:pt x="219282" y="10711"/>
                  </a:lnTo>
                  <a:lnTo>
                    <a:pt x="220281" y="12187"/>
                  </a:lnTo>
                  <a:lnTo>
                    <a:pt x="220965" y="13573"/>
                  </a:lnTo>
                  <a:lnTo>
                    <a:pt x="221637" y="14018"/>
                  </a:lnTo>
                  <a:lnTo>
                    <a:pt x="222245" y="14296"/>
                  </a:lnTo>
                  <a:lnTo>
                    <a:pt x="223556" y="14686"/>
                  </a:lnTo>
                  <a:lnTo>
                    <a:pt x="224223" y="14826"/>
                  </a:lnTo>
                  <a:lnTo>
                    <a:pt x="224756" y="14750"/>
                  </a:lnTo>
                  <a:lnTo>
                    <a:pt x="225456" y="14831"/>
                  </a:lnTo>
                  <a:lnTo>
                    <a:pt x="225839" y="15070"/>
                  </a:lnTo>
                  <a:lnTo>
                    <a:pt x="226416" y="15778"/>
                  </a:lnTo>
                  <a:lnTo>
                    <a:pt x="226731" y="16045"/>
                  </a:lnTo>
                  <a:lnTo>
                    <a:pt x="227242" y="16269"/>
                  </a:lnTo>
                  <a:lnTo>
                    <a:pt x="227326" y="16419"/>
                  </a:lnTo>
                  <a:lnTo>
                    <a:pt x="227898" y="16272"/>
                  </a:lnTo>
                  <a:lnTo>
                    <a:pt x="228410" y="16675"/>
                  </a:lnTo>
                  <a:lnTo>
                    <a:pt x="228483" y="17413"/>
                  </a:lnTo>
                  <a:lnTo>
                    <a:pt x="228681" y="18182"/>
                  </a:lnTo>
                  <a:lnTo>
                    <a:pt x="229459" y="19249"/>
                  </a:lnTo>
                  <a:lnTo>
                    <a:pt x="229642" y="19501"/>
                  </a:lnTo>
                  <a:lnTo>
                    <a:pt x="229706" y="19792"/>
                  </a:lnTo>
                  <a:lnTo>
                    <a:pt x="229676" y="20133"/>
                  </a:lnTo>
                  <a:lnTo>
                    <a:pt x="229958" y="20772"/>
                  </a:lnTo>
                  <a:lnTo>
                    <a:pt x="228255" y="20681"/>
                  </a:lnTo>
                  <a:lnTo>
                    <a:pt x="227604" y="21027"/>
                  </a:lnTo>
                  <a:lnTo>
                    <a:pt x="226897" y="20941"/>
                  </a:lnTo>
                  <a:lnTo>
                    <a:pt x="226187" y="21390"/>
                  </a:lnTo>
                  <a:lnTo>
                    <a:pt x="225854" y="21510"/>
                  </a:lnTo>
                  <a:lnTo>
                    <a:pt x="225626" y="21488"/>
                  </a:lnTo>
                  <a:lnTo>
                    <a:pt x="225376" y="21284"/>
                  </a:lnTo>
                  <a:lnTo>
                    <a:pt x="225216" y="21258"/>
                  </a:lnTo>
                  <a:lnTo>
                    <a:pt x="224086" y="21644"/>
                  </a:lnTo>
                  <a:lnTo>
                    <a:pt x="222942" y="22553"/>
                  </a:lnTo>
                  <a:lnTo>
                    <a:pt x="220768" y="25385"/>
                  </a:lnTo>
                  <a:lnTo>
                    <a:pt x="220457" y="26331"/>
                  </a:lnTo>
                  <a:lnTo>
                    <a:pt x="219599" y="28065"/>
                  </a:lnTo>
                  <a:lnTo>
                    <a:pt x="218867" y="29122"/>
                  </a:lnTo>
                  <a:lnTo>
                    <a:pt x="219384" y="30037"/>
                  </a:lnTo>
                  <a:lnTo>
                    <a:pt x="219822" y="31128"/>
                  </a:lnTo>
                  <a:lnTo>
                    <a:pt x="219998" y="31270"/>
                  </a:lnTo>
                  <a:lnTo>
                    <a:pt x="219955" y="31842"/>
                  </a:lnTo>
                  <a:lnTo>
                    <a:pt x="220105" y="34313"/>
                  </a:lnTo>
                  <a:lnTo>
                    <a:pt x="220063" y="35046"/>
                  </a:lnTo>
                  <a:lnTo>
                    <a:pt x="219794" y="35623"/>
                  </a:lnTo>
                  <a:lnTo>
                    <a:pt x="219608" y="35872"/>
                  </a:lnTo>
                  <a:lnTo>
                    <a:pt x="219563" y="36769"/>
                  </a:lnTo>
                  <a:lnTo>
                    <a:pt x="219692" y="37361"/>
                  </a:lnTo>
                  <a:lnTo>
                    <a:pt x="219988" y="38078"/>
                  </a:lnTo>
                  <a:lnTo>
                    <a:pt x="220221" y="38205"/>
                  </a:lnTo>
                  <a:lnTo>
                    <a:pt x="220669" y="38074"/>
                  </a:lnTo>
                  <a:lnTo>
                    <a:pt x="221454" y="37676"/>
                  </a:lnTo>
                  <a:lnTo>
                    <a:pt x="222172" y="37478"/>
                  </a:lnTo>
                  <a:lnTo>
                    <a:pt x="222632" y="39105"/>
                  </a:lnTo>
                  <a:lnTo>
                    <a:pt x="222466" y="39636"/>
                  </a:lnTo>
                  <a:lnTo>
                    <a:pt x="222537" y="40316"/>
                  </a:lnTo>
                  <a:lnTo>
                    <a:pt x="222720" y="40798"/>
                  </a:lnTo>
                  <a:lnTo>
                    <a:pt x="222739" y="41479"/>
                  </a:lnTo>
                  <a:lnTo>
                    <a:pt x="222184" y="42483"/>
                  </a:lnTo>
                  <a:lnTo>
                    <a:pt x="221319" y="42744"/>
                  </a:lnTo>
                  <a:lnTo>
                    <a:pt x="221315" y="42893"/>
                  </a:lnTo>
                  <a:lnTo>
                    <a:pt x="221745" y="44422"/>
                  </a:lnTo>
                  <a:lnTo>
                    <a:pt x="222311" y="45534"/>
                  </a:lnTo>
                  <a:lnTo>
                    <a:pt x="222884" y="47343"/>
                  </a:lnTo>
                  <a:lnTo>
                    <a:pt x="222832" y="48239"/>
                  </a:lnTo>
                  <a:lnTo>
                    <a:pt x="222578" y="48489"/>
                  </a:lnTo>
                  <a:lnTo>
                    <a:pt x="222115" y="49378"/>
                  </a:lnTo>
                  <a:lnTo>
                    <a:pt x="221967" y="49948"/>
                  </a:lnTo>
                  <a:lnTo>
                    <a:pt x="221319" y="50945"/>
                  </a:lnTo>
                  <a:lnTo>
                    <a:pt x="221126" y="50930"/>
                  </a:lnTo>
                  <a:lnTo>
                    <a:pt x="220140" y="51344"/>
                  </a:lnTo>
                  <a:lnTo>
                    <a:pt x="220576" y="51928"/>
                  </a:lnTo>
                  <a:lnTo>
                    <a:pt x="222014" y="53323"/>
                  </a:lnTo>
                  <a:lnTo>
                    <a:pt x="222208" y="53412"/>
                  </a:lnTo>
                  <a:lnTo>
                    <a:pt x="222465" y="53390"/>
                  </a:lnTo>
                  <a:lnTo>
                    <a:pt x="223201" y="52653"/>
                  </a:lnTo>
                  <a:lnTo>
                    <a:pt x="224388" y="52303"/>
                  </a:lnTo>
                  <a:lnTo>
                    <a:pt x="225234" y="52280"/>
                  </a:lnTo>
                  <a:lnTo>
                    <a:pt x="225685" y="52113"/>
                  </a:lnTo>
                  <a:lnTo>
                    <a:pt x="226443" y="51588"/>
                  </a:lnTo>
                  <a:lnTo>
                    <a:pt x="228352" y="49988"/>
                  </a:lnTo>
                  <a:lnTo>
                    <a:pt x="230305" y="49397"/>
                  </a:lnTo>
                  <a:lnTo>
                    <a:pt x="230829" y="49315"/>
                  </a:lnTo>
                  <a:lnTo>
                    <a:pt x="231322" y="49058"/>
                  </a:lnTo>
                  <a:lnTo>
                    <a:pt x="231287" y="48688"/>
                  </a:lnTo>
                  <a:lnTo>
                    <a:pt x="232802" y="48255"/>
                  </a:lnTo>
                  <a:lnTo>
                    <a:pt x="234392" y="48465"/>
                  </a:lnTo>
                  <a:lnTo>
                    <a:pt x="234885" y="48435"/>
                  </a:lnTo>
                  <a:lnTo>
                    <a:pt x="235738" y="48241"/>
                  </a:lnTo>
                  <a:lnTo>
                    <a:pt x="236155" y="47999"/>
                  </a:lnTo>
                  <a:lnTo>
                    <a:pt x="236421" y="47995"/>
                  </a:lnTo>
                  <a:lnTo>
                    <a:pt x="237643" y="48537"/>
                  </a:lnTo>
                  <a:lnTo>
                    <a:pt x="238546" y="49140"/>
                  </a:lnTo>
                  <a:lnTo>
                    <a:pt x="239123" y="49170"/>
                  </a:lnTo>
                  <a:lnTo>
                    <a:pt x="239145" y="49493"/>
                  </a:lnTo>
                  <a:lnTo>
                    <a:pt x="238914" y="50267"/>
                  </a:lnTo>
                  <a:lnTo>
                    <a:pt x="239055" y="51629"/>
                  </a:lnTo>
                  <a:lnTo>
                    <a:pt x="239233" y="52106"/>
                  </a:lnTo>
                  <a:lnTo>
                    <a:pt x="239651" y="52277"/>
                  </a:lnTo>
                  <a:lnTo>
                    <a:pt x="240042" y="52664"/>
                  </a:lnTo>
                  <a:lnTo>
                    <a:pt x="240045" y="53159"/>
                  </a:lnTo>
                  <a:lnTo>
                    <a:pt x="239924" y="53497"/>
                  </a:lnTo>
                  <a:lnTo>
                    <a:pt x="240148" y="54346"/>
                  </a:lnTo>
                  <a:lnTo>
                    <a:pt x="240300" y="54550"/>
                  </a:lnTo>
                  <a:lnTo>
                    <a:pt x="240724" y="54833"/>
                  </a:lnTo>
                  <a:lnTo>
                    <a:pt x="241176" y="55294"/>
                  </a:lnTo>
                  <a:lnTo>
                    <a:pt x="241638" y="56165"/>
                  </a:lnTo>
                  <a:lnTo>
                    <a:pt x="241858" y="56809"/>
                  </a:lnTo>
                  <a:lnTo>
                    <a:pt x="242454" y="57683"/>
                  </a:lnTo>
                  <a:lnTo>
                    <a:pt x="242965" y="58245"/>
                  </a:lnTo>
                  <a:lnTo>
                    <a:pt x="242980" y="58536"/>
                  </a:lnTo>
                  <a:lnTo>
                    <a:pt x="242867" y="58781"/>
                  </a:lnTo>
                  <a:lnTo>
                    <a:pt x="243829" y="60028"/>
                  </a:lnTo>
                  <a:lnTo>
                    <a:pt x="244102" y="60155"/>
                  </a:lnTo>
                  <a:lnTo>
                    <a:pt x="244341" y="60635"/>
                  </a:lnTo>
                  <a:lnTo>
                    <a:pt x="244447" y="61182"/>
                  </a:lnTo>
                  <a:lnTo>
                    <a:pt x="244984" y="62787"/>
                  </a:lnTo>
                  <a:lnTo>
                    <a:pt x="245469" y="63800"/>
                  </a:lnTo>
                  <a:lnTo>
                    <a:pt x="245783" y="64136"/>
                  </a:lnTo>
                  <a:lnTo>
                    <a:pt x="246427" y="64477"/>
                  </a:lnTo>
                  <a:lnTo>
                    <a:pt x="247412" y="65240"/>
                  </a:lnTo>
                  <a:lnTo>
                    <a:pt x="247852" y="65483"/>
                  </a:lnTo>
                  <a:lnTo>
                    <a:pt x="247980" y="65795"/>
                  </a:lnTo>
                  <a:lnTo>
                    <a:pt x="247772" y="66320"/>
                  </a:lnTo>
                  <a:lnTo>
                    <a:pt x="247699" y="66990"/>
                  </a:lnTo>
                  <a:lnTo>
                    <a:pt x="247888" y="67630"/>
                  </a:lnTo>
                  <a:lnTo>
                    <a:pt x="247937" y="68289"/>
                  </a:lnTo>
                  <a:lnTo>
                    <a:pt x="247479" y="68932"/>
                  </a:lnTo>
                  <a:lnTo>
                    <a:pt x="246968" y="69227"/>
                  </a:lnTo>
                  <a:lnTo>
                    <a:pt x="246549" y="69719"/>
                  </a:lnTo>
                  <a:lnTo>
                    <a:pt x="246417" y="70106"/>
                  </a:lnTo>
                  <a:lnTo>
                    <a:pt x="246521" y="70420"/>
                  </a:lnTo>
                  <a:lnTo>
                    <a:pt x="246479" y="70909"/>
                  </a:lnTo>
                  <a:lnTo>
                    <a:pt x="246272" y="71151"/>
                  </a:lnTo>
                  <a:lnTo>
                    <a:pt x="246100" y="71229"/>
                  </a:lnTo>
                  <a:lnTo>
                    <a:pt x="246344" y="71546"/>
                  </a:lnTo>
                  <a:lnTo>
                    <a:pt x="247124" y="71906"/>
                  </a:lnTo>
                  <a:lnTo>
                    <a:pt x="247552" y="71950"/>
                  </a:lnTo>
                  <a:lnTo>
                    <a:pt x="248003" y="71891"/>
                  </a:lnTo>
                  <a:lnTo>
                    <a:pt x="248025" y="72143"/>
                  </a:lnTo>
                  <a:lnTo>
                    <a:pt x="247958" y="72398"/>
                  </a:lnTo>
                  <a:lnTo>
                    <a:pt x="247797" y="72696"/>
                  </a:lnTo>
                  <a:lnTo>
                    <a:pt x="247582" y="72802"/>
                  </a:lnTo>
                  <a:lnTo>
                    <a:pt x="247258" y="73112"/>
                  </a:lnTo>
                  <a:lnTo>
                    <a:pt x="246966" y="73651"/>
                  </a:lnTo>
                  <a:lnTo>
                    <a:pt x="246998" y="73986"/>
                  </a:lnTo>
                  <a:lnTo>
                    <a:pt x="247083" y="74325"/>
                  </a:lnTo>
                  <a:lnTo>
                    <a:pt x="247318" y="74805"/>
                  </a:lnTo>
                  <a:lnTo>
                    <a:pt x="247719" y="75096"/>
                  </a:lnTo>
                  <a:lnTo>
                    <a:pt x="248631" y="75397"/>
                  </a:lnTo>
                  <a:lnTo>
                    <a:pt x="248729" y="75621"/>
                  </a:lnTo>
                  <a:lnTo>
                    <a:pt x="246382" y="76659"/>
                  </a:lnTo>
                  <a:lnTo>
                    <a:pt x="246566" y="77040"/>
                  </a:lnTo>
                  <a:lnTo>
                    <a:pt x="247091" y="77363"/>
                  </a:lnTo>
                  <a:lnTo>
                    <a:pt x="247193" y="78720"/>
                  </a:lnTo>
                  <a:lnTo>
                    <a:pt x="247879" y="80146"/>
                  </a:lnTo>
                  <a:lnTo>
                    <a:pt x="247796" y="81190"/>
                  </a:lnTo>
                  <a:lnTo>
                    <a:pt x="247829" y="81467"/>
                  </a:lnTo>
                  <a:lnTo>
                    <a:pt x="248076" y="81937"/>
                  </a:lnTo>
                  <a:lnTo>
                    <a:pt x="248329" y="83011"/>
                  </a:lnTo>
                  <a:lnTo>
                    <a:pt x="247404" y="84243"/>
                  </a:lnTo>
                  <a:lnTo>
                    <a:pt x="246558" y="85229"/>
                  </a:lnTo>
                  <a:lnTo>
                    <a:pt x="246097" y="85445"/>
                  </a:lnTo>
                  <a:lnTo>
                    <a:pt x="243202" y="87483"/>
                  </a:lnTo>
                  <a:lnTo>
                    <a:pt x="242197" y="88048"/>
                  </a:lnTo>
                  <a:lnTo>
                    <a:pt x="241257" y="88331"/>
                  </a:lnTo>
                  <a:lnTo>
                    <a:pt x="240856" y="87602"/>
                  </a:lnTo>
                  <a:lnTo>
                    <a:pt x="239997" y="86399"/>
                  </a:lnTo>
                  <a:lnTo>
                    <a:pt x="238190" y="84556"/>
                  </a:lnTo>
                  <a:lnTo>
                    <a:pt x="236559" y="83125"/>
                  </a:lnTo>
                  <a:lnTo>
                    <a:pt x="235570" y="82386"/>
                  </a:lnTo>
                  <a:lnTo>
                    <a:pt x="235299" y="82219"/>
                  </a:lnTo>
                  <a:lnTo>
                    <a:pt x="234277" y="81895"/>
                  </a:lnTo>
                  <a:lnTo>
                    <a:pt x="233635" y="82157"/>
                  </a:lnTo>
                  <a:lnTo>
                    <a:pt x="225976" y="87840"/>
                  </a:lnTo>
                  <a:lnTo>
                    <a:pt x="218775" y="89159"/>
                  </a:lnTo>
                  <a:lnTo>
                    <a:pt x="214633" y="90646"/>
                  </a:lnTo>
                  <a:lnTo>
                    <a:pt x="213924" y="90653"/>
                  </a:lnTo>
                  <a:lnTo>
                    <a:pt x="213546" y="90500"/>
                  </a:lnTo>
                  <a:lnTo>
                    <a:pt x="213051" y="90471"/>
                  </a:lnTo>
                  <a:lnTo>
                    <a:pt x="210961" y="90433"/>
                  </a:lnTo>
                  <a:lnTo>
                    <a:pt x="210454" y="89912"/>
                  </a:lnTo>
                  <a:lnTo>
                    <a:pt x="210072" y="89153"/>
                  </a:lnTo>
                  <a:lnTo>
                    <a:pt x="209619" y="89112"/>
                  </a:lnTo>
                  <a:lnTo>
                    <a:pt x="209313" y="88982"/>
                  </a:lnTo>
                  <a:lnTo>
                    <a:pt x="208594" y="88338"/>
                  </a:lnTo>
                  <a:lnTo>
                    <a:pt x="208178" y="87799"/>
                  </a:lnTo>
                  <a:lnTo>
                    <a:pt x="207706" y="87330"/>
                  </a:lnTo>
                  <a:lnTo>
                    <a:pt x="207558" y="87308"/>
                  </a:lnTo>
                  <a:lnTo>
                    <a:pt x="207418" y="87553"/>
                  </a:lnTo>
                  <a:lnTo>
                    <a:pt x="206923" y="87654"/>
                  </a:lnTo>
                  <a:lnTo>
                    <a:pt x="206212" y="87301"/>
                  </a:lnTo>
                  <a:lnTo>
                    <a:pt x="205671" y="86932"/>
                  </a:lnTo>
                  <a:lnTo>
                    <a:pt x="203860" y="86967"/>
                  </a:lnTo>
                  <a:lnTo>
                    <a:pt x="202975" y="87139"/>
                  </a:lnTo>
                  <a:lnTo>
                    <a:pt x="202283" y="86830"/>
                  </a:lnTo>
                  <a:lnTo>
                    <a:pt x="201908" y="86482"/>
                  </a:lnTo>
                  <a:lnTo>
                    <a:pt x="201908" y="95631"/>
                  </a:lnTo>
                  <a:lnTo>
                    <a:pt x="201908" y="121788"/>
                  </a:lnTo>
                  <a:lnTo>
                    <a:pt x="201908" y="131902"/>
                  </a:lnTo>
                  <a:lnTo>
                    <a:pt x="200290" y="131856"/>
                  </a:lnTo>
                  <a:lnTo>
                    <a:pt x="199851" y="131730"/>
                  </a:lnTo>
                  <a:lnTo>
                    <a:pt x="199309" y="131867"/>
                  </a:lnTo>
                  <a:lnTo>
                    <a:pt x="198941" y="131744"/>
                  </a:lnTo>
                  <a:lnTo>
                    <a:pt x="198516" y="131331"/>
                  </a:lnTo>
                  <a:lnTo>
                    <a:pt x="196332" y="130678"/>
                  </a:lnTo>
                  <a:lnTo>
                    <a:pt x="195967" y="130864"/>
                  </a:lnTo>
                  <a:lnTo>
                    <a:pt x="195319" y="130927"/>
                  </a:lnTo>
                  <a:lnTo>
                    <a:pt x="195183" y="131032"/>
                  </a:lnTo>
                  <a:lnTo>
                    <a:pt x="194825" y="131701"/>
                  </a:lnTo>
                  <a:lnTo>
                    <a:pt x="194765" y="132535"/>
                  </a:lnTo>
                  <a:lnTo>
                    <a:pt x="194886" y="132747"/>
                  </a:lnTo>
                  <a:lnTo>
                    <a:pt x="195057" y="132872"/>
                  </a:lnTo>
                  <a:lnTo>
                    <a:pt x="195537" y="132859"/>
                  </a:lnTo>
                  <a:lnTo>
                    <a:pt x="196268" y="133287"/>
                  </a:lnTo>
                  <a:lnTo>
                    <a:pt x="196889" y="133994"/>
                  </a:lnTo>
                  <a:lnTo>
                    <a:pt x="198518" y="136945"/>
                  </a:lnTo>
                  <a:lnTo>
                    <a:pt x="198476" y="137720"/>
                  </a:lnTo>
                  <a:lnTo>
                    <a:pt x="198390" y="138237"/>
                  </a:lnTo>
                  <a:lnTo>
                    <a:pt x="198036" y="138895"/>
                  </a:lnTo>
                  <a:lnTo>
                    <a:pt x="197915" y="139342"/>
                  </a:lnTo>
                  <a:lnTo>
                    <a:pt x="198016" y="139922"/>
                  </a:lnTo>
                  <a:lnTo>
                    <a:pt x="198031" y="140640"/>
                  </a:lnTo>
                  <a:lnTo>
                    <a:pt x="197873" y="141213"/>
                  </a:lnTo>
                  <a:lnTo>
                    <a:pt x="197455" y="141972"/>
                  </a:lnTo>
                  <a:lnTo>
                    <a:pt x="197049" y="142408"/>
                  </a:lnTo>
                  <a:lnTo>
                    <a:pt x="196672" y="142557"/>
                  </a:lnTo>
                  <a:lnTo>
                    <a:pt x="196382" y="142527"/>
                  </a:lnTo>
                  <a:lnTo>
                    <a:pt x="196160" y="142709"/>
                  </a:lnTo>
                  <a:lnTo>
                    <a:pt x="195704" y="143542"/>
                  </a:lnTo>
                  <a:lnTo>
                    <a:pt x="195565" y="144026"/>
                  </a:lnTo>
                  <a:lnTo>
                    <a:pt x="196340" y="144312"/>
                  </a:lnTo>
                  <a:lnTo>
                    <a:pt x="196197" y="144472"/>
                  </a:lnTo>
                  <a:lnTo>
                    <a:pt x="195983" y="144453"/>
                  </a:lnTo>
                  <a:lnTo>
                    <a:pt x="195772" y="144580"/>
                  </a:lnTo>
                  <a:lnTo>
                    <a:pt x="195031" y="145413"/>
                  </a:lnTo>
                  <a:lnTo>
                    <a:pt x="193981" y="146954"/>
                  </a:lnTo>
                  <a:lnTo>
                    <a:pt x="193756" y="147773"/>
                  </a:lnTo>
                  <a:lnTo>
                    <a:pt x="193947" y="148149"/>
                  </a:lnTo>
                  <a:lnTo>
                    <a:pt x="194177" y="149916"/>
                  </a:lnTo>
                  <a:lnTo>
                    <a:pt x="194094" y="151100"/>
                  </a:lnTo>
                  <a:lnTo>
                    <a:pt x="193993" y="151237"/>
                  </a:lnTo>
                  <a:lnTo>
                    <a:pt x="193820" y="151286"/>
                  </a:lnTo>
                  <a:lnTo>
                    <a:pt x="193568" y="151803"/>
                  </a:lnTo>
                  <a:lnTo>
                    <a:pt x="193696" y="153507"/>
                  </a:lnTo>
                  <a:lnTo>
                    <a:pt x="193940" y="154028"/>
                  </a:lnTo>
                  <a:lnTo>
                    <a:pt x="193842" y="154453"/>
                  </a:lnTo>
                  <a:lnTo>
                    <a:pt x="193621" y="154635"/>
                  </a:lnTo>
                  <a:lnTo>
                    <a:pt x="194185" y="155268"/>
                  </a:lnTo>
                  <a:lnTo>
                    <a:pt x="184503" y="155274"/>
                  </a:lnTo>
                  <a:lnTo>
                    <a:pt x="185204" y="156533"/>
                  </a:lnTo>
                  <a:lnTo>
                    <a:pt x="185145" y="156836"/>
                  </a:lnTo>
                  <a:lnTo>
                    <a:pt x="185255" y="157557"/>
                  </a:lnTo>
                  <a:lnTo>
                    <a:pt x="185602" y="157865"/>
                  </a:lnTo>
                  <a:lnTo>
                    <a:pt x="185945" y="158918"/>
                  </a:lnTo>
                  <a:lnTo>
                    <a:pt x="186548" y="159632"/>
                  </a:lnTo>
                  <a:lnTo>
                    <a:pt x="186821" y="159576"/>
                  </a:lnTo>
                  <a:lnTo>
                    <a:pt x="187134" y="160445"/>
                  </a:lnTo>
                  <a:lnTo>
                    <a:pt x="187394" y="161738"/>
                  </a:lnTo>
                  <a:lnTo>
                    <a:pt x="187542" y="161954"/>
                  </a:lnTo>
                  <a:lnTo>
                    <a:pt x="189020" y="163082"/>
                  </a:lnTo>
                  <a:lnTo>
                    <a:pt x="189375" y="163163"/>
                  </a:lnTo>
                  <a:lnTo>
                    <a:pt x="189823" y="163142"/>
                  </a:lnTo>
                  <a:lnTo>
                    <a:pt x="190244" y="163383"/>
                  </a:lnTo>
                  <a:lnTo>
                    <a:pt x="190507" y="163831"/>
                  </a:lnTo>
                  <a:lnTo>
                    <a:pt x="190769" y="164849"/>
                  </a:lnTo>
                  <a:lnTo>
                    <a:pt x="190661" y="165305"/>
                  </a:lnTo>
                  <a:lnTo>
                    <a:pt x="191593" y="166908"/>
                  </a:lnTo>
                  <a:lnTo>
                    <a:pt x="191757" y="168162"/>
                  </a:lnTo>
                  <a:lnTo>
                    <a:pt x="191689" y="168548"/>
                  </a:lnTo>
                  <a:lnTo>
                    <a:pt x="191521" y="168989"/>
                  </a:lnTo>
                  <a:lnTo>
                    <a:pt x="191696" y="169836"/>
                  </a:lnTo>
                  <a:lnTo>
                    <a:pt x="192202" y="170255"/>
                  </a:lnTo>
                  <a:lnTo>
                    <a:pt x="192262" y="170562"/>
                  </a:lnTo>
                  <a:lnTo>
                    <a:pt x="192233" y="171236"/>
                  </a:lnTo>
                  <a:lnTo>
                    <a:pt x="192637" y="173151"/>
                  </a:lnTo>
                  <a:lnTo>
                    <a:pt x="192621" y="173892"/>
                  </a:lnTo>
                  <a:lnTo>
                    <a:pt x="192870" y="174662"/>
                  </a:lnTo>
                  <a:lnTo>
                    <a:pt x="193103" y="174933"/>
                  </a:lnTo>
                  <a:lnTo>
                    <a:pt x="193369" y="175647"/>
                  </a:lnTo>
                  <a:lnTo>
                    <a:pt x="193211" y="176415"/>
                  </a:lnTo>
                  <a:lnTo>
                    <a:pt x="193663" y="177271"/>
                  </a:lnTo>
                  <a:lnTo>
                    <a:pt x="193936" y="178551"/>
                  </a:lnTo>
                  <a:lnTo>
                    <a:pt x="193804" y="179510"/>
                  </a:lnTo>
                  <a:lnTo>
                    <a:pt x="193606" y="180010"/>
                  </a:lnTo>
                  <a:lnTo>
                    <a:pt x="193104" y="180182"/>
                  </a:lnTo>
                  <a:lnTo>
                    <a:pt x="193103" y="180426"/>
                  </a:lnTo>
                  <a:lnTo>
                    <a:pt x="192619" y="181411"/>
                  </a:lnTo>
                  <a:lnTo>
                    <a:pt x="192375" y="182257"/>
                  </a:lnTo>
                  <a:lnTo>
                    <a:pt x="192468" y="182429"/>
                  </a:lnTo>
                  <a:lnTo>
                    <a:pt x="192820" y="182444"/>
                  </a:lnTo>
                  <a:lnTo>
                    <a:pt x="192996" y="182534"/>
                  </a:lnTo>
                  <a:lnTo>
                    <a:pt x="193606" y="183575"/>
                  </a:lnTo>
                  <a:lnTo>
                    <a:pt x="193741" y="184049"/>
                  </a:lnTo>
                  <a:lnTo>
                    <a:pt x="193804" y="184339"/>
                  </a:lnTo>
                  <a:lnTo>
                    <a:pt x="193670" y="185014"/>
                  </a:lnTo>
                  <a:lnTo>
                    <a:pt x="193708" y="185334"/>
                  </a:lnTo>
                  <a:lnTo>
                    <a:pt x="193990" y="185840"/>
                  </a:lnTo>
                  <a:lnTo>
                    <a:pt x="194108" y="186406"/>
                  </a:lnTo>
                  <a:lnTo>
                    <a:pt x="193885" y="187607"/>
                  </a:lnTo>
                  <a:lnTo>
                    <a:pt x="193680" y="188112"/>
                  </a:lnTo>
                  <a:lnTo>
                    <a:pt x="194226" y="190103"/>
                  </a:lnTo>
                  <a:lnTo>
                    <a:pt x="194983" y="191444"/>
                  </a:lnTo>
                  <a:lnTo>
                    <a:pt x="195476" y="191655"/>
                  </a:lnTo>
                  <a:lnTo>
                    <a:pt x="196608" y="191409"/>
                  </a:lnTo>
                  <a:lnTo>
                    <a:pt x="197701" y="191420"/>
                  </a:lnTo>
                  <a:lnTo>
                    <a:pt x="199604" y="193015"/>
                  </a:lnTo>
                  <a:lnTo>
                    <a:pt x="200015" y="193551"/>
                  </a:lnTo>
                  <a:lnTo>
                    <a:pt x="200516" y="194590"/>
                  </a:lnTo>
                  <a:lnTo>
                    <a:pt x="199932" y="194966"/>
                  </a:lnTo>
                  <a:lnTo>
                    <a:pt x="199558" y="194904"/>
                  </a:lnTo>
                  <a:lnTo>
                    <a:pt x="199103" y="195073"/>
                  </a:lnTo>
                  <a:lnTo>
                    <a:pt x="199011" y="195381"/>
                  </a:lnTo>
                  <a:lnTo>
                    <a:pt x="199259" y="195893"/>
                  </a:lnTo>
                  <a:lnTo>
                    <a:pt x="199323" y="196943"/>
                  </a:lnTo>
                  <a:lnTo>
                    <a:pt x="199121" y="197542"/>
                  </a:lnTo>
                  <a:lnTo>
                    <a:pt x="198710" y="198030"/>
                  </a:lnTo>
                  <a:lnTo>
                    <a:pt x="198488" y="197894"/>
                  </a:lnTo>
                  <a:lnTo>
                    <a:pt x="198031" y="198039"/>
                  </a:lnTo>
                  <a:lnTo>
                    <a:pt x="197135" y="199168"/>
                  </a:lnTo>
                  <a:lnTo>
                    <a:pt x="196827" y="199971"/>
                  </a:lnTo>
                  <a:lnTo>
                    <a:pt x="196940" y="200255"/>
                  </a:lnTo>
                  <a:lnTo>
                    <a:pt x="197148" y="200418"/>
                  </a:lnTo>
                  <a:lnTo>
                    <a:pt x="197250" y="200681"/>
                  </a:lnTo>
                  <a:lnTo>
                    <a:pt x="197080" y="202254"/>
                  </a:lnTo>
                  <a:lnTo>
                    <a:pt x="197071" y="202930"/>
                  </a:lnTo>
                  <a:lnTo>
                    <a:pt x="196371" y="203443"/>
                  </a:lnTo>
                  <a:lnTo>
                    <a:pt x="195941" y="204319"/>
                  </a:lnTo>
                  <a:lnTo>
                    <a:pt x="195524" y="204658"/>
                  </a:lnTo>
                  <a:lnTo>
                    <a:pt x="194671" y="204517"/>
                  </a:lnTo>
                  <a:lnTo>
                    <a:pt x="194240" y="204199"/>
                  </a:lnTo>
                  <a:lnTo>
                    <a:pt x="194029" y="203929"/>
                  </a:lnTo>
                  <a:lnTo>
                    <a:pt x="193442" y="203535"/>
                  </a:lnTo>
                  <a:lnTo>
                    <a:pt x="192395" y="203348"/>
                  </a:lnTo>
                  <a:lnTo>
                    <a:pt x="192178" y="203746"/>
                  </a:lnTo>
                  <a:lnTo>
                    <a:pt x="191575" y="204291"/>
                  </a:lnTo>
                  <a:lnTo>
                    <a:pt x="190765" y="204665"/>
                  </a:lnTo>
                  <a:lnTo>
                    <a:pt x="190750" y="205395"/>
                  </a:lnTo>
                  <a:lnTo>
                    <a:pt x="190158" y="205641"/>
                  </a:lnTo>
                  <a:lnTo>
                    <a:pt x="190568" y="207179"/>
                  </a:lnTo>
                  <a:lnTo>
                    <a:pt x="191066" y="208103"/>
                  </a:lnTo>
                  <a:lnTo>
                    <a:pt x="191091" y="208281"/>
                  </a:lnTo>
                  <a:lnTo>
                    <a:pt x="190565" y="209210"/>
                  </a:lnTo>
                  <a:lnTo>
                    <a:pt x="190723" y="209508"/>
                  </a:lnTo>
                  <a:lnTo>
                    <a:pt x="192307" y="209769"/>
                  </a:lnTo>
                  <a:lnTo>
                    <a:pt x="192634" y="209749"/>
                  </a:lnTo>
                  <a:lnTo>
                    <a:pt x="193049" y="209905"/>
                  </a:lnTo>
                  <a:lnTo>
                    <a:pt x="193070" y="210071"/>
                  </a:lnTo>
                  <a:lnTo>
                    <a:pt x="193441" y="210677"/>
                  </a:lnTo>
                  <a:lnTo>
                    <a:pt x="193645" y="210930"/>
                  </a:lnTo>
                  <a:lnTo>
                    <a:pt x="193873" y="211626"/>
                  </a:lnTo>
                  <a:lnTo>
                    <a:pt x="194876" y="212168"/>
                  </a:lnTo>
                  <a:lnTo>
                    <a:pt x="195378" y="212564"/>
                  </a:lnTo>
                  <a:lnTo>
                    <a:pt x="197152" y="212902"/>
                  </a:lnTo>
                  <a:lnTo>
                    <a:pt x="197768" y="213505"/>
                  </a:lnTo>
                  <a:lnTo>
                    <a:pt x="197795" y="214034"/>
                  </a:lnTo>
                  <a:lnTo>
                    <a:pt x="197566" y="214606"/>
                  </a:lnTo>
                  <a:lnTo>
                    <a:pt x="197084" y="215127"/>
                  </a:lnTo>
                  <a:lnTo>
                    <a:pt x="197022" y="215796"/>
                  </a:lnTo>
                  <a:lnTo>
                    <a:pt x="197151" y="216394"/>
                  </a:lnTo>
                  <a:lnTo>
                    <a:pt x="197515" y="216634"/>
                  </a:lnTo>
                  <a:lnTo>
                    <a:pt x="197259" y="217001"/>
                  </a:lnTo>
                  <a:lnTo>
                    <a:pt x="197242" y="217216"/>
                  </a:lnTo>
                  <a:lnTo>
                    <a:pt x="197339" y="217373"/>
                  </a:lnTo>
                  <a:lnTo>
                    <a:pt x="198007" y="217911"/>
                  </a:lnTo>
                  <a:lnTo>
                    <a:pt x="198206" y="218259"/>
                  </a:lnTo>
                  <a:lnTo>
                    <a:pt x="198243" y="218420"/>
                  </a:lnTo>
                  <a:lnTo>
                    <a:pt x="198140" y="218736"/>
                  </a:lnTo>
                  <a:lnTo>
                    <a:pt x="198297" y="219492"/>
                  </a:lnTo>
                  <a:lnTo>
                    <a:pt x="199376" y="220433"/>
                  </a:lnTo>
                  <a:lnTo>
                    <a:pt x="198471" y="222049"/>
                  </a:lnTo>
                  <a:lnTo>
                    <a:pt x="197937" y="222410"/>
                  </a:lnTo>
                  <a:lnTo>
                    <a:pt x="197782" y="223241"/>
                  </a:lnTo>
                  <a:lnTo>
                    <a:pt x="197266" y="223882"/>
                  </a:lnTo>
                  <a:lnTo>
                    <a:pt x="197386" y="224866"/>
                  </a:lnTo>
                  <a:lnTo>
                    <a:pt x="198098" y="225263"/>
                  </a:lnTo>
                  <a:lnTo>
                    <a:pt x="198619" y="225697"/>
                  </a:lnTo>
                  <a:lnTo>
                    <a:pt x="199675" y="227644"/>
                  </a:lnTo>
                  <a:lnTo>
                    <a:pt x="199580" y="228912"/>
                  </a:lnTo>
                  <a:lnTo>
                    <a:pt x="199521" y="229061"/>
                  </a:lnTo>
                  <a:lnTo>
                    <a:pt x="199281" y="229101"/>
                  </a:lnTo>
                  <a:lnTo>
                    <a:pt x="199142" y="230168"/>
                  </a:lnTo>
                  <a:lnTo>
                    <a:pt x="199286" y="230102"/>
                  </a:lnTo>
                  <a:lnTo>
                    <a:pt x="199441" y="230212"/>
                  </a:lnTo>
                  <a:lnTo>
                    <a:pt x="199890" y="231293"/>
                  </a:lnTo>
                  <a:lnTo>
                    <a:pt x="199899" y="231717"/>
                  </a:lnTo>
                  <a:lnTo>
                    <a:pt x="199804" y="232112"/>
                  </a:lnTo>
                  <a:lnTo>
                    <a:pt x="200004" y="232591"/>
                  </a:lnTo>
                  <a:lnTo>
                    <a:pt x="200636" y="232878"/>
                  </a:lnTo>
                  <a:lnTo>
                    <a:pt x="201542" y="233007"/>
                  </a:lnTo>
                  <a:lnTo>
                    <a:pt x="202692" y="233008"/>
                  </a:lnTo>
                  <a:lnTo>
                    <a:pt x="203076" y="232936"/>
                  </a:lnTo>
                  <a:lnTo>
                    <a:pt x="203256" y="232992"/>
                  </a:lnTo>
                  <a:lnTo>
                    <a:pt x="203794" y="233249"/>
                  </a:lnTo>
                  <a:lnTo>
                    <a:pt x="205284" y="234420"/>
                  </a:lnTo>
                  <a:lnTo>
                    <a:pt x="206024" y="235324"/>
                  </a:lnTo>
                  <a:lnTo>
                    <a:pt x="206435" y="236899"/>
                  </a:lnTo>
                  <a:lnTo>
                    <a:pt x="206879" y="237088"/>
                  </a:lnTo>
                  <a:lnTo>
                    <a:pt x="207268" y="237862"/>
                  </a:lnTo>
                  <a:lnTo>
                    <a:pt x="207223" y="239209"/>
                  </a:lnTo>
                  <a:lnTo>
                    <a:pt x="207384" y="239872"/>
                  </a:lnTo>
                  <a:lnTo>
                    <a:pt x="206959" y="240408"/>
                  </a:lnTo>
                  <a:lnTo>
                    <a:pt x="206690" y="240661"/>
                  </a:lnTo>
                  <a:lnTo>
                    <a:pt x="206246" y="242001"/>
                  </a:lnTo>
                  <a:lnTo>
                    <a:pt x="206317" y="242325"/>
                  </a:lnTo>
                  <a:lnTo>
                    <a:pt x="206092" y="242543"/>
                  </a:lnTo>
                  <a:lnTo>
                    <a:pt x="204772" y="241938"/>
                  </a:lnTo>
                  <a:lnTo>
                    <a:pt x="204287" y="242099"/>
                  </a:lnTo>
                  <a:lnTo>
                    <a:pt x="204295" y="258032"/>
                  </a:lnTo>
                  <a:lnTo>
                    <a:pt x="204295" y="262442"/>
                  </a:lnTo>
                  <a:lnTo>
                    <a:pt x="204295" y="263019"/>
                  </a:lnTo>
                  <a:lnTo>
                    <a:pt x="177196" y="263007"/>
                  </a:lnTo>
                  <a:lnTo>
                    <a:pt x="177278" y="262422"/>
                  </a:lnTo>
                  <a:lnTo>
                    <a:pt x="177676" y="261406"/>
                  </a:lnTo>
                  <a:lnTo>
                    <a:pt x="178101" y="260788"/>
                  </a:lnTo>
                  <a:lnTo>
                    <a:pt x="178414" y="260527"/>
                  </a:lnTo>
                  <a:lnTo>
                    <a:pt x="178809" y="260021"/>
                  </a:lnTo>
                  <a:lnTo>
                    <a:pt x="178824" y="259430"/>
                  </a:lnTo>
                  <a:lnTo>
                    <a:pt x="178749" y="259076"/>
                  </a:lnTo>
                  <a:lnTo>
                    <a:pt x="178842" y="258715"/>
                  </a:lnTo>
                  <a:lnTo>
                    <a:pt x="180005" y="256840"/>
                  </a:lnTo>
                  <a:lnTo>
                    <a:pt x="180408" y="256553"/>
                  </a:lnTo>
                  <a:lnTo>
                    <a:pt x="180706" y="256449"/>
                  </a:lnTo>
                  <a:lnTo>
                    <a:pt x="181425" y="255962"/>
                  </a:lnTo>
                  <a:lnTo>
                    <a:pt x="181515" y="255831"/>
                  </a:lnTo>
                  <a:lnTo>
                    <a:pt x="181694" y="255362"/>
                  </a:lnTo>
                  <a:lnTo>
                    <a:pt x="181724" y="254975"/>
                  </a:lnTo>
                  <a:lnTo>
                    <a:pt x="181646" y="254551"/>
                  </a:lnTo>
                  <a:lnTo>
                    <a:pt x="181489" y="254239"/>
                  </a:lnTo>
                  <a:lnTo>
                    <a:pt x="181314" y="253327"/>
                  </a:lnTo>
                  <a:lnTo>
                    <a:pt x="181535" y="252322"/>
                  </a:lnTo>
                  <a:lnTo>
                    <a:pt x="181900" y="251779"/>
                  </a:lnTo>
                  <a:lnTo>
                    <a:pt x="182255" y="250767"/>
                  </a:lnTo>
                  <a:lnTo>
                    <a:pt x="182042" y="250313"/>
                  </a:lnTo>
                  <a:lnTo>
                    <a:pt x="181838" y="248709"/>
                  </a:lnTo>
                  <a:lnTo>
                    <a:pt x="181133" y="247819"/>
                  </a:lnTo>
                  <a:lnTo>
                    <a:pt x="180861" y="245523"/>
                  </a:lnTo>
                  <a:lnTo>
                    <a:pt x="181045" y="244971"/>
                  </a:lnTo>
                  <a:lnTo>
                    <a:pt x="181026" y="244795"/>
                  </a:lnTo>
                  <a:lnTo>
                    <a:pt x="180907" y="244226"/>
                  </a:lnTo>
                  <a:lnTo>
                    <a:pt x="180381" y="242871"/>
                  </a:lnTo>
                  <a:lnTo>
                    <a:pt x="179166" y="242790"/>
                  </a:lnTo>
                  <a:lnTo>
                    <a:pt x="178964" y="242928"/>
                  </a:lnTo>
                  <a:lnTo>
                    <a:pt x="178798" y="242627"/>
                  </a:lnTo>
                  <a:lnTo>
                    <a:pt x="178583" y="243146"/>
                  </a:lnTo>
                  <a:lnTo>
                    <a:pt x="178572" y="243771"/>
                  </a:lnTo>
                  <a:lnTo>
                    <a:pt x="178463" y="244184"/>
                  </a:lnTo>
                  <a:lnTo>
                    <a:pt x="177974" y="245046"/>
                  </a:lnTo>
                  <a:lnTo>
                    <a:pt x="177676" y="245277"/>
                  </a:lnTo>
                  <a:lnTo>
                    <a:pt x="176982" y="245392"/>
                  </a:lnTo>
                  <a:lnTo>
                    <a:pt x="176075" y="246297"/>
                  </a:lnTo>
                  <a:lnTo>
                    <a:pt x="176064" y="246468"/>
                  </a:lnTo>
                  <a:lnTo>
                    <a:pt x="176337" y="246803"/>
                  </a:lnTo>
                  <a:lnTo>
                    <a:pt x="176199" y="247439"/>
                  </a:lnTo>
                  <a:lnTo>
                    <a:pt x="175803" y="247585"/>
                  </a:lnTo>
                  <a:lnTo>
                    <a:pt x="174550" y="247674"/>
                  </a:lnTo>
                  <a:lnTo>
                    <a:pt x="173711" y="247842"/>
                  </a:lnTo>
                  <a:lnTo>
                    <a:pt x="171444" y="248818"/>
                  </a:lnTo>
                  <a:lnTo>
                    <a:pt x="171183" y="248796"/>
                  </a:lnTo>
                  <a:lnTo>
                    <a:pt x="170623" y="248525"/>
                  </a:lnTo>
                  <a:lnTo>
                    <a:pt x="170008" y="248570"/>
                  </a:lnTo>
                  <a:lnTo>
                    <a:pt x="169684" y="248853"/>
                  </a:lnTo>
                  <a:lnTo>
                    <a:pt x="169718" y="249441"/>
                  </a:lnTo>
                  <a:lnTo>
                    <a:pt x="169629" y="249645"/>
                  </a:lnTo>
                  <a:lnTo>
                    <a:pt x="168788" y="250143"/>
                  </a:lnTo>
                  <a:lnTo>
                    <a:pt x="168974" y="250720"/>
                  </a:lnTo>
                  <a:lnTo>
                    <a:pt x="168840" y="251003"/>
                  </a:lnTo>
                  <a:lnTo>
                    <a:pt x="168560" y="251215"/>
                  </a:lnTo>
                  <a:lnTo>
                    <a:pt x="167885" y="251274"/>
                  </a:lnTo>
                  <a:lnTo>
                    <a:pt x="167643" y="251679"/>
                  </a:lnTo>
                  <a:lnTo>
                    <a:pt x="167509" y="251776"/>
                  </a:lnTo>
                  <a:lnTo>
                    <a:pt x="166905" y="251779"/>
                  </a:lnTo>
                  <a:lnTo>
                    <a:pt x="166875" y="251966"/>
                  </a:lnTo>
                  <a:lnTo>
                    <a:pt x="167217" y="252528"/>
                  </a:lnTo>
                  <a:lnTo>
                    <a:pt x="167228" y="252866"/>
                  </a:lnTo>
                  <a:lnTo>
                    <a:pt x="167035" y="253015"/>
                  </a:lnTo>
                  <a:lnTo>
                    <a:pt x="166002" y="253164"/>
                  </a:lnTo>
                  <a:lnTo>
                    <a:pt x="166013" y="253327"/>
                  </a:lnTo>
                  <a:lnTo>
                    <a:pt x="166184" y="253610"/>
                  </a:lnTo>
                  <a:lnTo>
                    <a:pt x="166162" y="254079"/>
                  </a:lnTo>
                  <a:lnTo>
                    <a:pt x="166106" y="254235"/>
                  </a:lnTo>
                  <a:lnTo>
                    <a:pt x="165875" y="254455"/>
                  </a:lnTo>
                  <a:lnTo>
                    <a:pt x="165834" y="254622"/>
                  </a:lnTo>
                  <a:lnTo>
                    <a:pt x="165830" y="255772"/>
                  </a:lnTo>
                  <a:lnTo>
                    <a:pt x="165934" y="256155"/>
                  </a:lnTo>
                  <a:lnTo>
                    <a:pt x="165684" y="256855"/>
                  </a:lnTo>
                  <a:lnTo>
                    <a:pt x="165471" y="256918"/>
                  </a:lnTo>
                  <a:lnTo>
                    <a:pt x="164991" y="256419"/>
                  </a:lnTo>
                  <a:lnTo>
                    <a:pt x="164745" y="256304"/>
                  </a:lnTo>
                  <a:lnTo>
                    <a:pt x="163716" y="256620"/>
                  </a:lnTo>
                  <a:lnTo>
                    <a:pt x="163712" y="257759"/>
                  </a:lnTo>
                  <a:lnTo>
                    <a:pt x="163381" y="258957"/>
                  </a:lnTo>
                  <a:lnTo>
                    <a:pt x="163392" y="259731"/>
                  </a:lnTo>
                  <a:lnTo>
                    <a:pt x="163067" y="260073"/>
                  </a:lnTo>
                  <a:lnTo>
                    <a:pt x="162568" y="260241"/>
                  </a:lnTo>
                  <a:lnTo>
                    <a:pt x="162304" y="260174"/>
                  </a:lnTo>
                  <a:lnTo>
                    <a:pt x="161724" y="259828"/>
                  </a:lnTo>
                  <a:lnTo>
                    <a:pt x="161055" y="259065"/>
                  </a:lnTo>
                  <a:lnTo>
                    <a:pt x="159934" y="258209"/>
                  </a:lnTo>
                  <a:lnTo>
                    <a:pt x="159539" y="257562"/>
                  </a:lnTo>
                  <a:lnTo>
                    <a:pt x="159137" y="256387"/>
                  </a:lnTo>
                  <a:lnTo>
                    <a:pt x="159099" y="256218"/>
                  </a:lnTo>
                  <a:lnTo>
                    <a:pt x="158938" y="256014"/>
                  </a:lnTo>
                  <a:lnTo>
                    <a:pt x="158342" y="255419"/>
                  </a:lnTo>
                  <a:lnTo>
                    <a:pt x="157961" y="254455"/>
                  </a:lnTo>
                  <a:lnTo>
                    <a:pt x="157625" y="252457"/>
                  </a:lnTo>
                  <a:lnTo>
                    <a:pt x="157009" y="249447"/>
                  </a:lnTo>
                  <a:lnTo>
                    <a:pt x="156900" y="248375"/>
                  </a:lnTo>
                  <a:lnTo>
                    <a:pt x="156989" y="247259"/>
                  </a:lnTo>
                  <a:lnTo>
                    <a:pt x="156821" y="244546"/>
                  </a:lnTo>
                  <a:lnTo>
                    <a:pt x="156679" y="244241"/>
                  </a:lnTo>
                  <a:lnTo>
                    <a:pt x="156776" y="242961"/>
                  </a:lnTo>
                  <a:lnTo>
                    <a:pt x="157328" y="242447"/>
                  </a:lnTo>
                  <a:lnTo>
                    <a:pt x="157718" y="241888"/>
                  </a:lnTo>
                  <a:lnTo>
                    <a:pt x="157753" y="241513"/>
                  </a:lnTo>
                  <a:lnTo>
                    <a:pt x="157607" y="241201"/>
                  </a:lnTo>
                  <a:lnTo>
                    <a:pt x="156564" y="240774"/>
                  </a:lnTo>
                  <a:lnTo>
                    <a:pt x="155267" y="240895"/>
                  </a:lnTo>
                  <a:lnTo>
                    <a:pt x="155143" y="240595"/>
                  </a:lnTo>
                  <a:lnTo>
                    <a:pt x="154827" y="240308"/>
                  </a:lnTo>
                  <a:lnTo>
                    <a:pt x="154419" y="240213"/>
                  </a:lnTo>
                  <a:lnTo>
                    <a:pt x="154018" y="239930"/>
                  </a:lnTo>
                  <a:lnTo>
                    <a:pt x="154081" y="239466"/>
                  </a:lnTo>
                  <a:lnTo>
                    <a:pt x="153669" y="239151"/>
                  </a:lnTo>
                  <a:lnTo>
                    <a:pt x="152846" y="239168"/>
                  </a:lnTo>
                  <a:lnTo>
                    <a:pt x="152464" y="239336"/>
                  </a:lnTo>
                  <a:lnTo>
                    <a:pt x="151977" y="239279"/>
                  </a:lnTo>
                  <a:lnTo>
                    <a:pt x="151502" y="238762"/>
                  </a:lnTo>
                  <a:lnTo>
                    <a:pt x="151380" y="238389"/>
                  </a:lnTo>
                  <a:lnTo>
                    <a:pt x="151413" y="238146"/>
                  </a:lnTo>
                  <a:lnTo>
                    <a:pt x="151655" y="237539"/>
                  </a:lnTo>
                  <a:lnTo>
                    <a:pt x="151625" y="237225"/>
                  </a:lnTo>
                  <a:lnTo>
                    <a:pt x="151205" y="236524"/>
                  </a:lnTo>
                  <a:lnTo>
                    <a:pt x="150658" y="236330"/>
                  </a:lnTo>
                  <a:lnTo>
                    <a:pt x="149640" y="235797"/>
                  </a:lnTo>
                  <a:lnTo>
                    <a:pt x="148250" y="234378"/>
                  </a:lnTo>
                  <a:lnTo>
                    <a:pt x="147856" y="233873"/>
                  </a:lnTo>
                  <a:lnTo>
                    <a:pt x="147887" y="233674"/>
                  </a:lnTo>
                  <a:lnTo>
                    <a:pt x="147434" y="233055"/>
                  </a:lnTo>
                  <a:lnTo>
                    <a:pt x="145813" y="233091"/>
                  </a:lnTo>
                  <a:lnTo>
                    <a:pt x="145260" y="233225"/>
                  </a:lnTo>
                  <a:lnTo>
                    <a:pt x="144350" y="232314"/>
                  </a:lnTo>
                  <a:lnTo>
                    <a:pt x="143959" y="231411"/>
                  </a:lnTo>
                  <a:lnTo>
                    <a:pt x="143625" y="231096"/>
                  </a:lnTo>
                  <a:lnTo>
                    <a:pt x="142598" y="231279"/>
                  </a:lnTo>
                  <a:lnTo>
                    <a:pt x="142184" y="231578"/>
                  </a:lnTo>
                  <a:lnTo>
                    <a:pt x="141666" y="231736"/>
                  </a:lnTo>
                  <a:lnTo>
                    <a:pt x="140871" y="231605"/>
                  </a:lnTo>
                  <a:lnTo>
                    <a:pt x="140448" y="231078"/>
                  </a:lnTo>
                  <a:lnTo>
                    <a:pt x="140146" y="230352"/>
                  </a:lnTo>
                  <a:lnTo>
                    <a:pt x="139863" y="229916"/>
                  </a:lnTo>
                  <a:lnTo>
                    <a:pt x="139300" y="229587"/>
                  </a:lnTo>
                  <a:lnTo>
                    <a:pt x="138884" y="228697"/>
                  </a:lnTo>
                  <a:lnTo>
                    <a:pt x="138808" y="228031"/>
                  </a:lnTo>
                  <a:lnTo>
                    <a:pt x="138648" y="227699"/>
                  </a:lnTo>
                  <a:lnTo>
                    <a:pt x="138204" y="227724"/>
                  </a:lnTo>
                  <a:lnTo>
                    <a:pt x="133254" y="227886"/>
                  </a:lnTo>
                  <a:lnTo>
                    <a:pt x="132610" y="228425"/>
                  </a:lnTo>
                  <a:lnTo>
                    <a:pt x="131077" y="228662"/>
                  </a:lnTo>
                  <a:lnTo>
                    <a:pt x="130140" y="229944"/>
                  </a:lnTo>
                  <a:lnTo>
                    <a:pt x="130142" y="230109"/>
                  </a:lnTo>
                  <a:lnTo>
                    <a:pt x="129679" y="230243"/>
                  </a:lnTo>
                  <a:lnTo>
                    <a:pt x="128643" y="228609"/>
                  </a:lnTo>
                  <a:lnTo>
                    <a:pt x="128404" y="228543"/>
                  </a:lnTo>
                  <a:lnTo>
                    <a:pt x="126981" y="229696"/>
                  </a:lnTo>
                  <a:lnTo>
                    <a:pt x="126300" y="230143"/>
                  </a:lnTo>
                  <a:lnTo>
                    <a:pt x="125486" y="230416"/>
                  </a:lnTo>
                  <a:lnTo>
                    <a:pt x="124950" y="230268"/>
                  </a:lnTo>
                  <a:lnTo>
                    <a:pt x="124857" y="229528"/>
                  </a:lnTo>
                  <a:lnTo>
                    <a:pt x="124452" y="228967"/>
                  </a:lnTo>
                  <a:lnTo>
                    <a:pt x="122682" y="227928"/>
                  </a:lnTo>
                  <a:lnTo>
                    <a:pt x="121688" y="228219"/>
                  </a:lnTo>
                  <a:lnTo>
                    <a:pt x="121084" y="228534"/>
                  </a:lnTo>
                  <a:lnTo>
                    <a:pt x="121111" y="229009"/>
                  </a:lnTo>
                  <a:lnTo>
                    <a:pt x="120855" y="229537"/>
                  </a:lnTo>
                  <a:lnTo>
                    <a:pt x="120621" y="229759"/>
                  </a:lnTo>
                  <a:lnTo>
                    <a:pt x="120366" y="229880"/>
                  </a:lnTo>
                  <a:lnTo>
                    <a:pt x="119457" y="230749"/>
                  </a:lnTo>
                  <a:lnTo>
                    <a:pt x="119139" y="231183"/>
                  </a:lnTo>
                  <a:lnTo>
                    <a:pt x="118974" y="231644"/>
                  </a:lnTo>
                  <a:lnTo>
                    <a:pt x="118652" y="231132"/>
                  </a:lnTo>
                  <a:lnTo>
                    <a:pt x="118543" y="230680"/>
                  </a:lnTo>
                  <a:lnTo>
                    <a:pt x="118186" y="230593"/>
                  </a:lnTo>
                  <a:lnTo>
                    <a:pt x="117931" y="230916"/>
                  </a:lnTo>
                  <a:lnTo>
                    <a:pt x="117483" y="231196"/>
                  </a:lnTo>
                  <a:lnTo>
                    <a:pt x="116999" y="231338"/>
                  </a:lnTo>
                  <a:lnTo>
                    <a:pt x="114570" y="231618"/>
                  </a:lnTo>
                  <a:lnTo>
                    <a:pt x="114159" y="231841"/>
                  </a:lnTo>
                  <a:lnTo>
                    <a:pt x="113478" y="232627"/>
                  </a:lnTo>
                  <a:lnTo>
                    <a:pt x="112341" y="232941"/>
                  </a:lnTo>
                  <a:lnTo>
                    <a:pt x="111477" y="232976"/>
                  </a:lnTo>
                  <a:lnTo>
                    <a:pt x="110411" y="233449"/>
                  </a:lnTo>
                  <a:lnTo>
                    <a:pt x="110178" y="233507"/>
                  </a:lnTo>
                  <a:lnTo>
                    <a:pt x="110005" y="233440"/>
                  </a:lnTo>
                  <a:lnTo>
                    <a:pt x="109932" y="232187"/>
                  </a:lnTo>
                  <a:lnTo>
                    <a:pt x="109756" y="231701"/>
                  </a:lnTo>
                  <a:lnTo>
                    <a:pt x="108483" y="230556"/>
                  </a:lnTo>
                  <a:lnTo>
                    <a:pt x="107864" y="229878"/>
                  </a:lnTo>
                  <a:lnTo>
                    <a:pt x="107683" y="228630"/>
                  </a:lnTo>
                  <a:lnTo>
                    <a:pt x="107485" y="227846"/>
                  </a:lnTo>
                  <a:lnTo>
                    <a:pt x="107480" y="226935"/>
                  </a:lnTo>
                  <a:lnTo>
                    <a:pt x="106457" y="224487"/>
                  </a:lnTo>
                  <a:lnTo>
                    <a:pt x="105149" y="224001"/>
                  </a:lnTo>
                  <a:lnTo>
                    <a:pt x="103925" y="222325"/>
                  </a:lnTo>
                  <a:lnTo>
                    <a:pt x="103881" y="222103"/>
                  </a:lnTo>
                  <a:lnTo>
                    <a:pt x="104035" y="221695"/>
                  </a:lnTo>
                  <a:lnTo>
                    <a:pt x="104040" y="221524"/>
                  </a:lnTo>
                  <a:lnTo>
                    <a:pt x="86639" y="221702"/>
                  </a:lnTo>
                  <a:lnTo>
                    <a:pt x="74780" y="221584"/>
                  </a:lnTo>
                  <a:lnTo>
                    <a:pt x="74873" y="221383"/>
                  </a:lnTo>
                  <a:lnTo>
                    <a:pt x="75778" y="220620"/>
                  </a:lnTo>
                  <a:lnTo>
                    <a:pt x="76114" y="220564"/>
                  </a:lnTo>
                  <a:lnTo>
                    <a:pt x="76465" y="219827"/>
                  </a:lnTo>
                  <a:lnTo>
                    <a:pt x="76697" y="219042"/>
                  </a:lnTo>
                  <a:lnTo>
                    <a:pt x="76633" y="218777"/>
                  </a:lnTo>
                  <a:lnTo>
                    <a:pt x="76465" y="218513"/>
                  </a:lnTo>
                  <a:lnTo>
                    <a:pt x="75848" y="217840"/>
                  </a:lnTo>
                  <a:lnTo>
                    <a:pt x="75504" y="217646"/>
                  </a:lnTo>
                  <a:lnTo>
                    <a:pt x="74935" y="217628"/>
                  </a:lnTo>
                  <a:lnTo>
                    <a:pt x="74228" y="217007"/>
                  </a:lnTo>
                  <a:lnTo>
                    <a:pt x="73678" y="216899"/>
                  </a:lnTo>
                  <a:lnTo>
                    <a:pt x="72710" y="216859"/>
                  </a:lnTo>
                  <a:lnTo>
                    <a:pt x="72373" y="216971"/>
                  </a:lnTo>
                  <a:lnTo>
                    <a:pt x="71689" y="216799"/>
                  </a:lnTo>
                  <a:lnTo>
                    <a:pt x="71233" y="216498"/>
                  </a:lnTo>
                  <a:lnTo>
                    <a:pt x="71039" y="216152"/>
                  </a:lnTo>
                  <a:lnTo>
                    <a:pt x="69877" y="215001"/>
                  </a:lnTo>
                  <a:lnTo>
                    <a:pt x="69604" y="214290"/>
                  </a:lnTo>
                  <a:lnTo>
                    <a:pt x="69585" y="213728"/>
                  </a:lnTo>
                  <a:lnTo>
                    <a:pt x="69474" y="213084"/>
                  </a:lnTo>
                  <a:lnTo>
                    <a:pt x="69076" y="212670"/>
                  </a:lnTo>
                  <a:lnTo>
                    <a:pt x="68508" y="212444"/>
                  </a:lnTo>
                  <a:lnTo>
                    <a:pt x="68265" y="212496"/>
                  </a:lnTo>
                  <a:lnTo>
                    <a:pt x="66978" y="212287"/>
                  </a:lnTo>
                  <a:lnTo>
                    <a:pt x="65351" y="211765"/>
                  </a:lnTo>
                  <a:lnTo>
                    <a:pt x="64315" y="211315"/>
                  </a:lnTo>
                  <a:lnTo>
                    <a:pt x="64101" y="211133"/>
                  </a:lnTo>
                  <a:lnTo>
                    <a:pt x="63656" y="210448"/>
                  </a:lnTo>
                  <a:lnTo>
                    <a:pt x="62717" y="209637"/>
                  </a:lnTo>
                  <a:lnTo>
                    <a:pt x="62268" y="209041"/>
                  </a:lnTo>
                  <a:lnTo>
                    <a:pt x="62298" y="208609"/>
                  </a:lnTo>
                  <a:lnTo>
                    <a:pt x="63301" y="208561"/>
                  </a:lnTo>
                  <a:lnTo>
                    <a:pt x="64199" y="208765"/>
                  </a:lnTo>
                  <a:lnTo>
                    <a:pt x="65415" y="208446"/>
                  </a:lnTo>
                  <a:lnTo>
                    <a:pt x="65864" y="208099"/>
                  </a:lnTo>
                  <a:lnTo>
                    <a:pt x="65539" y="207653"/>
                  </a:lnTo>
                  <a:lnTo>
                    <a:pt x="65075" y="207229"/>
                  </a:lnTo>
                  <a:lnTo>
                    <a:pt x="64686" y="206186"/>
                  </a:lnTo>
                  <a:lnTo>
                    <a:pt x="64723" y="205397"/>
                  </a:lnTo>
                  <a:lnTo>
                    <a:pt x="64866" y="204917"/>
                  </a:lnTo>
                  <a:lnTo>
                    <a:pt x="65146" y="204489"/>
                  </a:lnTo>
                  <a:lnTo>
                    <a:pt x="65554" y="204243"/>
                  </a:lnTo>
                  <a:lnTo>
                    <a:pt x="65857" y="204087"/>
                  </a:lnTo>
                  <a:lnTo>
                    <a:pt x="66374" y="204295"/>
                  </a:lnTo>
                  <a:lnTo>
                    <a:pt x="69428" y="204210"/>
                  </a:lnTo>
                  <a:lnTo>
                    <a:pt x="70118" y="204621"/>
                  </a:lnTo>
                  <a:lnTo>
                    <a:pt x="70409" y="203965"/>
                  </a:lnTo>
                  <a:lnTo>
                    <a:pt x="70395" y="203455"/>
                  </a:lnTo>
                  <a:lnTo>
                    <a:pt x="70118" y="203102"/>
                  </a:lnTo>
                  <a:lnTo>
                    <a:pt x="70073" y="202912"/>
                  </a:lnTo>
                  <a:lnTo>
                    <a:pt x="70129" y="202097"/>
                  </a:lnTo>
                  <a:lnTo>
                    <a:pt x="70219" y="201844"/>
                  </a:lnTo>
                  <a:lnTo>
                    <a:pt x="70104" y="201055"/>
                  </a:lnTo>
                  <a:lnTo>
                    <a:pt x="69932" y="200567"/>
                  </a:lnTo>
                  <a:lnTo>
                    <a:pt x="68838" y="200559"/>
                  </a:lnTo>
                  <a:lnTo>
                    <a:pt x="67831" y="200027"/>
                  </a:lnTo>
                  <a:lnTo>
                    <a:pt x="67921" y="199338"/>
                  </a:lnTo>
                  <a:lnTo>
                    <a:pt x="67914" y="198802"/>
                  </a:lnTo>
                  <a:lnTo>
                    <a:pt x="67514" y="197295"/>
                  </a:lnTo>
                  <a:lnTo>
                    <a:pt x="66836" y="196249"/>
                  </a:lnTo>
                  <a:lnTo>
                    <a:pt x="66461" y="195985"/>
                  </a:lnTo>
                  <a:lnTo>
                    <a:pt x="65026" y="196070"/>
                  </a:lnTo>
                  <a:lnTo>
                    <a:pt x="65038" y="195408"/>
                  </a:lnTo>
                  <a:lnTo>
                    <a:pt x="67279" y="193901"/>
                  </a:lnTo>
                  <a:lnTo>
                    <a:pt x="67560" y="193581"/>
                  </a:lnTo>
                  <a:lnTo>
                    <a:pt x="67803" y="192889"/>
                  </a:lnTo>
                  <a:lnTo>
                    <a:pt x="68303" y="189860"/>
                  </a:lnTo>
                  <a:lnTo>
                    <a:pt x="67771" y="189041"/>
                  </a:lnTo>
                  <a:lnTo>
                    <a:pt x="67479" y="188754"/>
                  </a:lnTo>
                  <a:lnTo>
                    <a:pt x="67228" y="188705"/>
                  </a:lnTo>
                  <a:lnTo>
                    <a:pt x="67093" y="187284"/>
                  </a:lnTo>
                  <a:lnTo>
                    <a:pt x="66805" y="185940"/>
                  </a:lnTo>
                  <a:lnTo>
                    <a:pt x="66775" y="184652"/>
                  </a:lnTo>
                  <a:lnTo>
                    <a:pt x="66928" y="183944"/>
                  </a:lnTo>
                  <a:lnTo>
                    <a:pt x="67120" y="183646"/>
                  </a:lnTo>
                  <a:lnTo>
                    <a:pt x="67217" y="183319"/>
                  </a:lnTo>
                  <a:lnTo>
                    <a:pt x="67203" y="182195"/>
                  </a:lnTo>
                  <a:lnTo>
                    <a:pt x="67844" y="181034"/>
                  </a:lnTo>
                  <a:lnTo>
                    <a:pt x="68212" y="180699"/>
                  </a:lnTo>
                  <a:lnTo>
                    <a:pt x="68392" y="180401"/>
                  </a:lnTo>
                  <a:lnTo>
                    <a:pt x="68528" y="179496"/>
                  </a:lnTo>
                  <a:lnTo>
                    <a:pt x="67387" y="179551"/>
                  </a:lnTo>
                  <a:lnTo>
                    <a:pt x="56245" y="179445"/>
                  </a:lnTo>
                  <a:lnTo>
                    <a:pt x="34669" y="179423"/>
                  </a:lnTo>
                  <a:lnTo>
                    <a:pt x="23193" y="179325"/>
                  </a:lnTo>
                  <a:lnTo>
                    <a:pt x="19850" y="179175"/>
                  </a:lnTo>
                  <a:lnTo>
                    <a:pt x="19850" y="179446"/>
                  </a:lnTo>
                  <a:lnTo>
                    <a:pt x="10420" y="179386"/>
                  </a:lnTo>
                  <a:lnTo>
                    <a:pt x="2359" y="179490"/>
                  </a:lnTo>
                  <a:lnTo>
                    <a:pt x="2369" y="177592"/>
                  </a:lnTo>
                  <a:lnTo>
                    <a:pt x="700" y="164542"/>
                  </a:lnTo>
                  <a:lnTo>
                    <a:pt x="0" y="159569"/>
                  </a:lnTo>
                  <a:lnTo>
                    <a:pt x="10" y="128934"/>
                  </a:lnTo>
                  <a:lnTo>
                    <a:pt x="12" y="123053"/>
                  </a:lnTo>
                  <a:lnTo>
                    <a:pt x="7690" y="123053"/>
                  </a:lnTo>
                  <a:lnTo>
                    <a:pt x="9113" y="123053"/>
                  </a:lnTo>
                  <a:lnTo>
                    <a:pt x="21389" y="123053"/>
                  </a:lnTo>
                  <a:lnTo>
                    <a:pt x="24788" y="123053"/>
                  </a:lnTo>
                  <a:lnTo>
                    <a:pt x="28032" y="123053"/>
                  </a:lnTo>
                  <a:lnTo>
                    <a:pt x="41884" y="123053"/>
                  </a:lnTo>
                  <a:lnTo>
                    <a:pt x="59433" y="123052"/>
                  </a:lnTo>
                  <a:lnTo>
                    <a:pt x="59667" y="123052"/>
                  </a:lnTo>
                  <a:lnTo>
                    <a:pt x="61676" y="123052"/>
                  </a:lnTo>
                  <a:lnTo>
                    <a:pt x="76082" y="123052"/>
                  </a:lnTo>
                  <a:lnTo>
                    <a:pt x="76775" y="123052"/>
                  </a:lnTo>
                  <a:lnTo>
                    <a:pt x="85137" y="123053"/>
                  </a:lnTo>
                  <a:lnTo>
                    <a:pt x="87899" y="123053"/>
                  </a:lnTo>
                  <a:lnTo>
                    <a:pt x="88162" y="123053"/>
                  </a:lnTo>
                  <a:lnTo>
                    <a:pt x="88223" y="122693"/>
                  </a:lnTo>
                  <a:lnTo>
                    <a:pt x="88223" y="121468"/>
                  </a:lnTo>
                  <a:lnTo>
                    <a:pt x="88219" y="95707"/>
                  </a:lnTo>
                  <a:lnTo>
                    <a:pt x="88200" y="70823"/>
                  </a:lnTo>
                  <a:lnTo>
                    <a:pt x="88200" y="70673"/>
                  </a:lnTo>
                  <a:lnTo>
                    <a:pt x="88199" y="70523"/>
                  </a:lnTo>
                  <a:lnTo>
                    <a:pt x="88201" y="69498"/>
                  </a:lnTo>
                  <a:lnTo>
                    <a:pt x="88338" y="69420"/>
                  </a:lnTo>
                  <a:lnTo>
                    <a:pt x="90653" y="68481"/>
                  </a:lnTo>
                  <a:lnTo>
                    <a:pt x="113225" y="59217"/>
                  </a:lnTo>
                  <a:lnTo>
                    <a:pt x="114339" y="58745"/>
                  </a:lnTo>
                  <a:lnTo>
                    <a:pt x="114489" y="58391"/>
                  </a:lnTo>
                  <a:lnTo>
                    <a:pt x="115703" y="57624"/>
                  </a:lnTo>
                  <a:lnTo>
                    <a:pt x="116112" y="57645"/>
                  </a:lnTo>
                  <a:lnTo>
                    <a:pt x="116643" y="57818"/>
                  </a:lnTo>
                  <a:lnTo>
                    <a:pt x="117509" y="57780"/>
                  </a:lnTo>
                  <a:lnTo>
                    <a:pt x="117734" y="57557"/>
                  </a:lnTo>
                  <a:lnTo>
                    <a:pt x="118227" y="56772"/>
                  </a:lnTo>
                  <a:lnTo>
                    <a:pt x="118486" y="56766"/>
                  </a:lnTo>
                  <a:lnTo>
                    <a:pt x="119026" y="56882"/>
                  </a:lnTo>
                  <a:lnTo>
                    <a:pt x="119083" y="56567"/>
                  </a:lnTo>
                  <a:lnTo>
                    <a:pt x="118890" y="56051"/>
                  </a:lnTo>
                  <a:lnTo>
                    <a:pt x="118555" y="55536"/>
                  </a:lnTo>
                  <a:lnTo>
                    <a:pt x="118498" y="55312"/>
                  </a:lnTo>
                  <a:lnTo>
                    <a:pt x="118558" y="54969"/>
                  </a:lnTo>
                  <a:lnTo>
                    <a:pt x="119067" y="53900"/>
                  </a:lnTo>
                  <a:lnTo>
                    <a:pt x="119333" y="53749"/>
                  </a:lnTo>
                  <a:lnTo>
                    <a:pt x="119488" y="53777"/>
                  </a:lnTo>
                  <a:lnTo>
                    <a:pt x="119898" y="54030"/>
                  </a:lnTo>
                  <a:lnTo>
                    <a:pt x="120081" y="54268"/>
                  </a:lnTo>
                  <a:lnTo>
                    <a:pt x="120327" y="54359"/>
                  </a:lnTo>
                  <a:lnTo>
                    <a:pt x="120985" y="54075"/>
                  </a:lnTo>
                  <a:lnTo>
                    <a:pt x="121402" y="53758"/>
                  </a:lnTo>
                  <a:lnTo>
                    <a:pt x="121851" y="53265"/>
                  </a:lnTo>
                  <a:lnTo>
                    <a:pt x="122030" y="52809"/>
                  </a:lnTo>
                  <a:lnTo>
                    <a:pt x="123125" y="51568"/>
                  </a:lnTo>
                  <a:lnTo>
                    <a:pt x="124081" y="49921"/>
                  </a:lnTo>
                  <a:lnTo>
                    <a:pt x="124840" y="48855"/>
                  </a:lnTo>
                  <a:lnTo>
                    <a:pt x="125630" y="48200"/>
                  </a:lnTo>
                  <a:lnTo>
                    <a:pt x="125948" y="47708"/>
                  </a:lnTo>
                  <a:lnTo>
                    <a:pt x="126003" y="46959"/>
                  </a:lnTo>
                  <a:lnTo>
                    <a:pt x="125052" y="45185"/>
                  </a:lnTo>
                  <a:lnTo>
                    <a:pt x="124993" y="44979"/>
                  </a:lnTo>
                  <a:lnTo>
                    <a:pt x="125154" y="44877"/>
                  </a:lnTo>
                  <a:lnTo>
                    <a:pt x="125624" y="44792"/>
                  </a:lnTo>
                  <a:lnTo>
                    <a:pt x="125997" y="44489"/>
                  </a:lnTo>
                  <a:lnTo>
                    <a:pt x="126149" y="44147"/>
                  </a:lnTo>
                  <a:lnTo>
                    <a:pt x="126925" y="43170"/>
                  </a:lnTo>
                  <a:lnTo>
                    <a:pt x="128188" y="42276"/>
                  </a:lnTo>
                  <a:lnTo>
                    <a:pt x="128536" y="41724"/>
                  </a:lnTo>
                  <a:lnTo>
                    <a:pt x="129763" y="40322"/>
                  </a:lnTo>
                  <a:lnTo>
                    <a:pt x="130004" y="40000"/>
                  </a:lnTo>
                  <a:lnTo>
                    <a:pt x="130291" y="39434"/>
                  </a:lnTo>
                  <a:lnTo>
                    <a:pt x="130841" y="39338"/>
                  </a:lnTo>
                  <a:lnTo>
                    <a:pt x="131059" y="39861"/>
                  </a:lnTo>
                  <a:lnTo>
                    <a:pt x="131493" y="39754"/>
                  </a:lnTo>
                  <a:lnTo>
                    <a:pt x="132577" y="38932"/>
                  </a:lnTo>
                  <a:lnTo>
                    <a:pt x="132619" y="3837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3" name="pg1134">
              <a:extLst>
                <a:ext uri="{FF2B5EF4-FFF2-40B4-BE49-F238E27FC236}">
                  <a16:creationId xmlns:a16="http://schemas.microsoft.com/office/drawing/2014/main" id="{117672FA-CBF0-0A4F-92F6-1D27103DB586}"/>
                </a:ext>
              </a:extLst>
            </p:cNvPr>
            <p:cNvSpPr/>
            <p:nvPr/>
          </p:nvSpPr>
          <p:spPr>
            <a:xfrm>
              <a:off x="3018632" y="3331395"/>
              <a:ext cx="15841" cy="12185"/>
            </a:xfrm>
            <a:custGeom>
              <a:avLst/>
              <a:gdLst/>
              <a:ahLst/>
              <a:cxnLst/>
              <a:rect l="0" t="0" r="0" b="0"/>
              <a:pathLst>
                <a:path w="15841" h="12185">
                  <a:moveTo>
                    <a:pt x="0" y="11890"/>
                  </a:moveTo>
                  <a:lnTo>
                    <a:pt x="353" y="11881"/>
                  </a:lnTo>
                  <a:lnTo>
                    <a:pt x="760" y="12101"/>
                  </a:lnTo>
                  <a:lnTo>
                    <a:pt x="1195" y="12185"/>
                  </a:lnTo>
                  <a:lnTo>
                    <a:pt x="3085" y="12121"/>
                  </a:lnTo>
                  <a:lnTo>
                    <a:pt x="3702" y="11895"/>
                  </a:lnTo>
                  <a:lnTo>
                    <a:pt x="4550" y="11282"/>
                  </a:lnTo>
                  <a:lnTo>
                    <a:pt x="6578" y="9228"/>
                  </a:lnTo>
                  <a:lnTo>
                    <a:pt x="7374" y="8018"/>
                  </a:lnTo>
                  <a:lnTo>
                    <a:pt x="8042" y="7252"/>
                  </a:lnTo>
                  <a:lnTo>
                    <a:pt x="8057" y="7579"/>
                  </a:lnTo>
                  <a:lnTo>
                    <a:pt x="8307" y="7684"/>
                  </a:lnTo>
                  <a:lnTo>
                    <a:pt x="9531" y="7703"/>
                  </a:lnTo>
                  <a:lnTo>
                    <a:pt x="10539" y="7570"/>
                  </a:lnTo>
                  <a:lnTo>
                    <a:pt x="11130" y="7291"/>
                  </a:lnTo>
                  <a:lnTo>
                    <a:pt x="11215" y="7030"/>
                  </a:lnTo>
                  <a:lnTo>
                    <a:pt x="12149" y="6599"/>
                  </a:lnTo>
                  <a:lnTo>
                    <a:pt x="13101" y="6282"/>
                  </a:lnTo>
                  <a:lnTo>
                    <a:pt x="13590" y="5817"/>
                  </a:lnTo>
                  <a:lnTo>
                    <a:pt x="14606" y="5846"/>
                  </a:lnTo>
                  <a:lnTo>
                    <a:pt x="15841" y="5454"/>
                  </a:lnTo>
                  <a:lnTo>
                    <a:pt x="15184" y="4800"/>
                  </a:lnTo>
                  <a:lnTo>
                    <a:pt x="15027" y="4484"/>
                  </a:lnTo>
                  <a:lnTo>
                    <a:pt x="14432" y="2564"/>
                  </a:lnTo>
                  <a:lnTo>
                    <a:pt x="14462" y="1723"/>
                  </a:lnTo>
                  <a:lnTo>
                    <a:pt x="14234" y="1232"/>
                  </a:lnTo>
                  <a:lnTo>
                    <a:pt x="13329" y="719"/>
                  </a:lnTo>
                  <a:lnTo>
                    <a:pt x="10771" y="749"/>
                  </a:lnTo>
                  <a:lnTo>
                    <a:pt x="9594" y="967"/>
                  </a:lnTo>
                  <a:lnTo>
                    <a:pt x="9086" y="781"/>
                  </a:lnTo>
                  <a:lnTo>
                    <a:pt x="9385" y="640"/>
                  </a:lnTo>
                  <a:lnTo>
                    <a:pt x="8657" y="89"/>
                  </a:lnTo>
                  <a:lnTo>
                    <a:pt x="8127" y="0"/>
                  </a:lnTo>
                  <a:lnTo>
                    <a:pt x="7732" y="107"/>
                  </a:lnTo>
                  <a:lnTo>
                    <a:pt x="7757" y="300"/>
                  </a:lnTo>
                  <a:lnTo>
                    <a:pt x="7686" y="453"/>
                  </a:lnTo>
                  <a:lnTo>
                    <a:pt x="7293" y="430"/>
                  </a:lnTo>
                  <a:lnTo>
                    <a:pt x="6985" y="822"/>
                  </a:lnTo>
                  <a:lnTo>
                    <a:pt x="7226" y="1223"/>
                  </a:lnTo>
                  <a:lnTo>
                    <a:pt x="6994" y="1868"/>
                  </a:lnTo>
                  <a:lnTo>
                    <a:pt x="6291" y="2678"/>
                  </a:lnTo>
                  <a:lnTo>
                    <a:pt x="5512" y="4701"/>
                  </a:lnTo>
                  <a:lnTo>
                    <a:pt x="5109" y="4649"/>
                  </a:lnTo>
                  <a:lnTo>
                    <a:pt x="4439" y="4345"/>
                  </a:lnTo>
                  <a:lnTo>
                    <a:pt x="3927" y="4476"/>
                  </a:lnTo>
                  <a:lnTo>
                    <a:pt x="1924" y="6127"/>
                  </a:lnTo>
                  <a:lnTo>
                    <a:pt x="1359" y="6468"/>
                  </a:lnTo>
                  <a:lnTo>
                    <a:pt x="1274" y="6663"/>
                  </a:lnTo>
                  <a:lnTo>
                    <a:pt x="1302" y="6994"/>
                  </a:lnTo>
                  <a:lnTo>
                    <a:pt x="1664" y="7523"/>
                  </a:lnTo>
                  <a:lnTo>
                    <a:pt x="1367" y="8458"/>
                  </a:lnTo>
                  <a:lnTo>
                    <a:pt x="2177" y="9122"/>
                  </a:lnTo>
                  <a:lnTo>
                    <a:pt x="1860" y="9987"/>
                  </a:lnTo>
                  <a:lnTo>
                    <a:pt x="1432" y="10171"/>
                  </a:lnTo>
                  <a:lnTo>
                    <a:pt x="399" y="11189"/>
                  </a:lnTo>
                  <a:lnTo>
                    <a:pt x="113" y="1160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4" name="pg1135">
              <a:extLst>
                <a:ext uri="{FF2B5EF4-FFF2-40B4-BE49-F238E27FC236}">
                  <a16:creationId xmlns:a16="http://schemas.microsoft.com/office/drawing/2014/main" id="{EC7ADAE6-5856-9140-AC84-53B461C2385E}"/>
                </a:ext>
              </a:extLst>
            </p:cNvPr>
            <p:cNvSpPr/>
            <p:nvPr/>
          </p:nvSpPr>
          <p:spPr>
            <a:xfrm>
              <a:off x="2860514" y="3084957"/>
              <a:ext cx="133195" cy="140975"/>
            </a:xfrm>
            <a:custGeom>
              <a:avLst/>
              <a:gdLst/>
              <a:ahLst/>
              <a:cxnLst/>
              <a:rect l="0" t="0" r="0" b="0"/>
              <a:pathLst>
                <a:path w="133195" h="140975">
                  <a:moveTo>
                    <a:pt x="133195" y="55142"/>
                  </a:moveTo>
                  <a:lnTo>
                    <a:pt x="132643" y="56295"/>
                  </a:lnTo>
                  <a:lnTo>
                    <a:pt x="132601" y="56855"/>
                  </a:lnTo>
                  <a:lnTo>
                    <a:pt x="131518" y="57676"/>
                  </a:lnTo>
                  <a:lnTo>
                    <a:pt x="131084" y="57784"/>
                  </a:lnTo>
                  <a:lnTo>
                    <a:pt x="130754" y="57183"/>
                  </a:lnTo>
                  <a:lnTo>
                    <a:pt x="130316" y="57356"/>
                  </a:lnTo>
                  <a:lnTo>
                    <a:pt x="130028" y="57923"/>
                  </a:lnTo>
                  <a:lnTo>
                    <a:pt x="129787" y="58244"/>
                  </a:lnTo>
                  <a:lnTo>
                    <a:pt x="128571" y="59646"/>
                  </a:lnTo>
                  <a:lnTo>
                    <a:pt x="128213" y="60199"/>
                  </a:lnTo>
                  <a:lnTo>
                    <a:pt x="126950" y="61092"/>
                  </a:lnTo>
                  <a:lnTo>
                    <a:pt x="126173" y="62070"/>
                  </a:lnTo>
                  <a:lnTo>
                    <a:pt x="126021" y="62411"/>
                  </a:lnTo>
                  <a:lnTo>
                    <a:pt x="125648" y="62715"/>
                  </a:lnTo>
                  <a:lnTo>
                    <a:pt x="125179" y="62800"/>
                  </a:lnTo>
                  <a:lnTo>
                    <a:pt x="125017" y="62901"/>
                  </a:lnTo>
                  <a:lnTo>
                    <a:pt x="125076" y="63108"/>
                  </a:lnTo>
                  <a:lnTo>
                    <a:pt x="126028" y="64881"/>
                  </a:lnTo>
                  <a:lnTo>
                    <a:pt x="125973" y="65631"/>
                  </a:lnTo>
                  <a:lnTo>
                    <a:pt x="125655" y="66123"/>
                  </a:lnTo>
                  <a:lnTo>
                    <a:pt x="124865" y="66778"/>
                  </a:lnTo>
                  <a:lnTo>
                    <a:pt x="124106" y="67844"/>
                  </a:lnTo>
                  <a:lnTo>
                    <a:pt x="123149" y="69491"/>
                  </a:lnTo>
                  <a:lnTo>
                    <a:pt x="122055" y="70732"/>
                  </a:lnTo>
                  <a:lnTo>
                    <a:pt x="121876" y="71187"/>
                  </a:lnTo>
                  <a:lnTo>
                    <a:pt x="121427" y="71681"/>
                  </a:lnTo>
                  <a:lnTo>
                    <a:pt x="121009" y="71997"/>
                  </a:lnTo>
                  <a:lnTo>
                    <a:pt x="120352" y="72282"/>
                  </a:lnTo>
                  <a:lnTo>
                    <a:pt x="120106" y="72191"/>
                  </a:lnTo>
                  <a:lnTo>
                    <a:pt x="119923" y="71952"/>
                  </a:lnTo>
                  <a:lnTo>
                    <a:pt x="119512" y="71699"/>
                  </a:lnTo>
                  <a:lnTo>
                    <a:pt x="119358" y="71671"/>
                  </a:lnTo>
                  <a:lnTo>
                    <a:pt x="119092" y="71823"/>
                  </a:lnTo>
                  <a:lnTo>
                    <a:pt x="118583" y="72892"/>
                  </a:lnTo>
                  <a:lnTo>
                    <a:pt x="118523" y="73235"/>
                  </a:lnTo>
                  <a:lnTo>
                    <a:pt x="118580" y="73458"/>
                  </a:lnTo>
                  <a:lnTo>
                    <a:pt x="118915" y="73974"/>
                  </a:lnTo>
                  <a:lnTo>
                    <a:pt x="119108" y="74490"/>
                  </a:lnTo>
                  <a:lnTo>
                    <a:pt x="118928" y="74870"/>
                  </a:lnTo>
                  <a:lnTo>
                    <a:pt x="118510" y="74689"/>
                  </a:lnTo>
                  <a:lnTo>
                    <a:pt x="118252" y="74695"/>
                  </a:lnTo>
                  <a:lnTo>
                    <a:pt x="117759" y="75479"/>
                  </a:lnTo>
                  <a:lnTo>
                    <a:pt x="117534" y="75702"/>
                  </a:lnTo>
                  <a:lnTo>
                    <a:pt x="116668" y="75740"/>
                  </a:lnTo>
                  <a:lnTo>
                    <a:pt x="116136" y="75567"/>
                  </a:lnTo>
                  <a:lnTo>
                    <a:pt x="115727" y="75547"/>
                  </a:lnTo>
                  <a:lnTo>
                    <a:pt x="114514" y="76314"/>
                  </a:lnTo>
                  <a:lnTo>
                    <a:pt x="114364" y="76668"/>
                  </a:lnTo>
                  <a:lnTo>
                    <a:pt x="113250" y="77140"/>
                  </a:lnTo>
                  <a:lnTo>
                    <a:pt x="90645" y="86418"/>
                  </a:lnTo>
                  <a:lnTo>
                    <a:pt x="88363" y="87343"/>
                  </a:lnTo>
                  <a:lnTo>
                    <a:pt x="88226" y="87421"/>
                  </a:lnTo>
                  <a:lnTo>
                    <a:pt x="88224" y="88445"/>
                  </a:lnTo>
                  <a:lnTo>
                    <a:pt x="88225" y="88595"/>
                  </a:lnTo>
                  <a:lnTo>
                    <a:pt x="88225" y="88746"/>
                  </a:lnTo>
                  <a:lnTo>
                    <a:pt x="88244" y="113630"/>
                  </a:lnTo>
                  <a:lnTo>
                    <a:pt x="88248" y="139391"/>
                  </a:lnTo>
                  <a:lnTo>
                    <a:pt x="88248" y="140616"/>
                  </a:lnTo>
                  <a:lnTo>
                    <a:pt x="88187" y="140975"/>
                  </a:lnTo>
                  <a:lnTo>
                    <a:pt x="87924" y="140975"/>
                  </a:lnTo>
                  <a:lnTo>
                    <a:pt x="85162" y="140975"/>
                  </a:lnTo>
                  <a:lnTo>
                    <a:pt x="76800" y="140975"/>
                  </a:lnTo>
                  <a:lnTo>
                    <a:pt x="76106" y="140975"/>
                  </a:lnTo>
                  <a:lnTo>
                    <a:pt x="61701" y="140975"/>
                  </a:lnTo>
                  <a:lnTo>
                    <a:pt x="59692" y="140975"/>
                  </a:lnTo>
                  <a:lnTo>
                    <a:pt x="59458" y="140975"/>
                  </a:lnTo>
                  <a:lnTo>
                    <a:pt x="41909" y="140975"/>
                  </a:lnTo>
                  <a:lnTo>
                    <a:pt x="28057" y="140975"/>
                  </a:lnTo>
                  <a:lnTo>
                    <a:pt x="24812" y="140975"/>
                  </a:lnTo>
                  <a:lnTo>
                    <a:pt x="21414" y="140975"/>
                  </a:lnTo>
                  <a:lnTo>
                    <a:pt x="9138" y="140975"/>
                  </a:lnTo>
                  <a:lnTo>
                    <a:pt x="7715" y="140975"/>
                  </a:lnTo>
                  <a:lnTo>
                    <a:pt x="37" y="140975"/>
                  </a:lnTo>
                  <a:lnTo>
                    <a:pt x="0" y="124817"/>
                  </a:lnTo>
                  <a:lnTo>
                    <a:pt x="92" y="105206"/>
                  </a:lnTo>
                  <a:lnTo>
                    <a:pt x="370" y="92914"/>
                  </a:lnTo>
                  <a:lnTo>
                    <a:pt x="556" y="87108"/>
                  </a:lnTo>
                  <a:lnTo>
                    <a:pt x="785" y="79978"/>
                  </a:lnTo>
                  <a:lnTo>
                    <a:pt x="816" y="75191"/>
                  </a:lnTo>
                  <a:lnTo>
                    <a:pt x="835" y="75050"/>
                  </a:lnTo>
                  <a:lnTo>
                    <a:pt x="892" y="70370"/>
                  </a:lnTo>
                  <a:lnTo>
                    <a:pt x="901" y="68935"/>
                  </a:lnTo>
                  <a:lnTo>
                    <a:pt x="1012" y="59646"/>
                  </a:lnTo>
                  <a:lnTo>
                    <a:pt x="1124" y="40454"/>
                  </a:lnTo>
                  <a:lnTo>
                    <a:pt x="1131" y="39133"/>
                  </a:lnTo>
                  <a:lnTo>
                    <a:pt x="1228" y="0"/>
                  </a:lnTo>
                  <a:lnTo>
                    <a:pt x="31856" y="49"/>
                  </a:lnTo>
                  <a:lnTo>
                    <a:pt x="36809" y="39"/>
                  </a:lnTo>
                  <a:lnTo>
                    <a:pt x="37270" y="38"/>
                  </a:lnTo>
                  <a:lnTo>
                    <a:pt x="63453" y="30"/>
                  </a:lnTo>
                  <a:lnTo>
                    <a:pt x="63633" y="500"/>
                  </a:lnTo>
                  <a:lnTo>
                    <a:pt x="63664" y="1043"/>
                  </a:lnTo>
                  <a:lnTo>
                    <a:pt x="63603" y="4281"/>
                  </a:lnTo>
                  <a:lnTo>
                    <a:pt x="63393" y="5925"/>
                  </a:lnTo>
                  <a:lnTo>
                    <a:pt x="63809" y="8523"/>
                  </a:lnTo>
                  <a:lnTo>
                    <a:pt x="63946" y="8649"/>
                  </a:lnTo>
                  <a:lnTo>
                    <a:pt x="63500" y="9650"/>
                  </a:lnTo>
                  <a:lnTo>
                    <a:pt x="62608" y="10975"/>
                  </a:lnTo>
                  <a:lnTo>
                    <a:pt x="62442" y="11450"/>
                  </a:lnTo>
                  <a:lnTo>
                    <a:pt x="62828" y="13811"/>
                  </a:lnTo>
                  <a:lnTo>
                    <a:pt x="63475" y="13876"/>
                  </a:lnTo>
                  <a:lnTo>
                    <a:pt x="63646" y="14153"/>
                  </a:lnTo>
                  <a:lnTo>
                    <a:pt x="63217" y="14560"/>
                  </a:lnTo>
                  <a:lnTo>
                    <a:pt x="62880" y="15289"/>
                  </a:lnTo>
                  <a:lnTo>
                    <a:pt x="63453" y="15840"/>
                  </a:lnTo>
                  <a:lnTo>
                    <a:pt x="64016" y="15961"/>
                  </a:lnTo>
                  <a:lnTo>
                    <a:pt x="64347" y="15691"/>
                  </a:lnTo>
                  <a:lnTo>
                    <a:pt x="64636" y="14847"/>
                  </a:lnTo>
                  <a:lnTo>
                    <a:pt x="64893" y="14720"/>
                  </a:lnTo>
                  <a:lnTo>
                    <a:pt x="65151" y="14701"/>
                  </a:lnTo>
                  <a:lnTo>
                    <a:pt x="65732" y="14215"/>
                  </a:lnTo>
                  <a:lnTo>
                    <a:pt x="66186" y="13448"/>
                  </a:lnTo>
                  <a:lnTo>
                    <a:pt x="66381" y="13407"/>
                  </a:lnTo>
                  <a:lnTo>
                    <a:pt x="66525" y="14444"/>
                  </a:lnTo>
                  <a:lnTo>
                    <a:pt x="66535" y="14786"/>
                  </a:lnTo>
                  <a:lnTo>
                    <a:pt x="66448" y="15136"/>
                  </a:lnTo>
                  <a:lnTo>
                    <a:pt x="66223" y="15815"/>
                  </a:lnTo>
                  <a:lnTo>
                    <a:pt x="65115" y="17030"/>
                  </a:lnTo>
                  <a:lnTo>
                    <a:pt x="65009" y="17795"/>
                  </a:lnTo>
                  <a:lnTo>
                    <a:pt x="66439" y="18104"/>
                  </a:lnTo>
                  <a:lnTo>
                    <a:pt x="66807" y="17724"/>
                  </a:lnTo>
                  <a:lnTo>
                    <a:pt x="66932" y="17199"/>
                  </a:lnTo>
                  <a:lnTo>
                    <a:pt x="67435" y="16911"/>
                  </a:lnTo>
                  <a:lnTo>
                    <a:pt x="67750" y="16941"/>
                  </a:lnTo>
                  <a:lnTo>
                    <a:pt x="69066" y="17764"/>
                  </a:lnTo>
                  <a:lnTo>
                    <a:pt x="69186" y="17948"/>
                  </a:lnTo>
                  <a:lnTo>
                    <a:pt x="69165" y="18254"/>
                  </a:lnTo>
                  <a:lnTo>
                    <a:pt x="69089" y="18522"/>
                  </a:lnTo>
                  <a:lnTo>
                    <a:pt x="68742" y="19086"/>
                  </a:lnTo>
                  <a:lnTo>
                    <a:pt x="69103" y="19092"/>
                  </a:lnTo>
                  <a:lnTo>
                    <a:pt x="69693" y="18816"/>
                  </a:lnTo>
                  <a:lnTo>
                    <a:pt x="70180" y="19031"/>
                  </a:lnTo>
                  <a:lnTo>
                    <a:pt x="70620" y="19381"/>
                  </a:lnTo>
                  <a:lnTo>
                    <a:pt x="70976" y="19981"/>
                  </a:lnTo>
                  <a:lnTo>
                    <a:pt x="70784" y="20929"/>
                  </a:lnTo>
                  <a:lnTo>
                    <a:pt x="70691" y="21092"/>
                  </a:lnTo>
                  <a:lnTo>
                    <a:pt x="70472" y="21118"/>
                  </a:lnTo>
                  <a:lnTo>
                    <a:pt x="70427" y="21343"/>
                  </a:lnTo>
                  <a:lnTo>
                    <a:pt x="71324" y="21746"/>
                  </a:lnTo>
                  <a:lnTo>
                    <a:pt x="71727" y="21798"/>
                  </a:lnTo>
                  <a:lnTo>
                    <a:pt x="72195" y="21657"/>
                  </a:lnTo>
                  <a:lnTo>
                    <a:pt x="72617" y="21738"/>
                  </a:lnTo>
                  <a:lnTo>
                    <a:pt x="72838" y="22603"/>
                  </a:lnTo>
                  <a:lnTo>
                    <a:pt x="73327" y="23288"/>
                  </a:lnTo>
                  <a:lnTo>
                    <a:pt x="73440" y="24226"/>
                  </a:lnTo>
                  <a:lnTo>
                    <a:pt x="74096" y="24495"/>
                  </a:lnTo>
                  <a:lnTo>
                    <a:pt x="74691" y="25924"/>
                  </a:lnTo>
                  <a:lnTo>
                    <a:pt x="75070" y="26108"/>
                  </a:lnTo>
                  <a:lnTo>
                    <a:pt x="75755" y="27075"/>
                  </a:lnTo>
                  <a:lnTo>
                    <a:pt x="76097" y="27769"/>
                  </a:lnTo>
                  <a:lnTo>
                    <a:pt x="76342" y="28060"/>
                  </a:lnTo>
                  <a:lnTo>
                    <a:pt x="76626" y="28789"/>
                  </a:lnTo>
                  <a:lnTo>
                    <a:pt x="76510" y="29156"/>
                  </a:lnTo>
                  <a:lnTo>
                    <a:pt x="76305" y="29186"/>
                  </a:lnTo>
                  <a:lnTo>
                    <a:pt x="76413" y="29633"/>
                  </a:lnTo>
                  <a:lnTo>
                    <a:pt x="77744" y="32878"/>
                  </a:lnTo>
                  <a:lnTo>
                    <a:pt x="77789" y="33278"/>
                  </a:lnTo>
                  <a:lnTo>
                    <a:pt x="77838" y="33505"/>
                  </a:lnTo>
                  <a:lnTo>
                    <a:pt x="78631" y="34356"/>
                  </a:lnTo>
                  <a:lnTo>
                    <a:pt x="78948" y="34610"/>
                  </a:lnTo>
                  <a:lnTo>
                    <a:pt x="79546" y="34847"/>
                  </a:lnTo>
                  <a:lnTo>
                    <a:pt x="81395" y="36031"/>
                  </a:lnTo>
                  <a:lnTo>
                    <a:pt x="82292" y="36924"/>
                  </a:lnTo>
                  <a:lnTo>
                    <a:pt x="83364" y="37566"/>
                  </a:lnTo>
                  <a:lnTo>
                    <a:pt x="83869" y="37997"/>
                  </a:lnTo>
                  <a:lnTo>
                    <a:pt x="83998" y="38278"/>
                  </a:lnTo>
                  <a:lnTo>
                    <a:pt x="83930" y="38806"/>
                  </a:lnTo>
                  <a:lnTo>
                    <a:pt x="84048" y="39314"/>
                  </a:lnTo>
                  <a:lnTo>
                    <a:pt x="84475" y="39395"/>
                  </a:lnTo>
                  <a:lnTo>
                    <a:pt x="85714" y="38908"/>
                  </a:lnTo>
                  <a:lnTo>
                    <a:pt x="86700" y="38895"/>
                  </a:lnTo>
                  <a:lnTo>
                    <a:pt x="86967" y="40022"/>
                  </a:lnTo>
                  <a:lnTo>
                    <a:pt x="86989" y="40464"/>
                  </a:lnTo>
                  <a:lnTo>
                    <a:pt x="88639" y="40064"/>
                  </a:lnTo>
                  <a:lnTo>
                    <a:pt x="89064" y="40051"/>
                  </a:lnTo>
                  <a:lnTo>
                    <a:pt x="89717" y="40129"/>
                  </a:lnTo>
                  <a:lnTo>
                    <a:pt x="91577" y="40664"/>
                  </a:lnTo>
                  <a:lnTo>
                    <a:pt x="92109" y="40649"/>
                  </a:lnTo>
                  <a:lnTo>
                    <a:pt x="93318" y="40317"/>
                  </a:lnTo>
                  <a:lnTo>
                    <a:pt x="93725" y="40325"/>
                  </a:lnTo>
                  <a:lnTo>
                    <a:pt x="94436" y="40496"/>
                  </a:lnTo>
                  <a:lnTo>
                    <a:pt x="94725" y="40444"/>
                  </a:lnTo>
                  <a:lnTo>
                    <a:pt x="95150" y="40206"/>
                  </a:lnTo>
                  <a:lnTo>
                    <a:pt x="95371" y="39945"/>
                  </a:lnTo>
                  <a:lnTo>
                    <a:pt x="95450" y="39722"/>
                  </a:lnTo>
                  <a:lnTo>
                    <a:pt x="95030" y="38862"/>
                  </a:lnTo>
                  <a:lnTo>
                    <a:pt x="94997" y="38612"/>
                  </a:lnTo>
                  <a:lnTo>
                    <a:pt x="95435" y="37706"/>
                  </a:lnTo>
                  <a:lnTo>
                    <a:pt x="95868" y="37036"/>
                  </a:lnTo>
                  <a:lnTo>
                    <a:pt x="96165" y="36214"/>
                  </a:lnTo>
                  <a:lnTo>
                    <a:pt x="96302" y="35637"/>
                  </a:lnTo>
                  <a:lnTo>
                    <a:pt x="96784" y="34997"/>
                  </a:lnTo>
                  <a:lnTo>
                    <a:pt x="97119" y="34845"/>
                  </a:lnTo>
                  <a:lnTo>
                    <a:pt x="97538" y="34979"/>
                  </a:lnTo>
                  <a:lnTo>
                    <a:pt x="97880" y="34663"/>
                  </a:lnTo>
                  <a:lnTo>
                    <a:pt x="97983" y="34443"/>
                  </a:lnTo>
                  <a:lnTo>
                    <a:pt x="98040" y="33978"/>
                  </a:lnTo>
                  <a:lnTo>
                    <a:pt x="97979" y="33666"/>
                  </a:lnTo>
                  <a:lnTo>
                    <a:pt x="97724" y="33182"/>
                  </a:lnTo>
                  <a:lnTo>
                    <a:pt x="97781" y="32680"/>
                  </a:lnTo>
                  <a:lnTo>
                    <a:pt x="97945" y="32174"/>
                  </a:lnTo>
                  <a:lnTo>
                    <a:pt x="100004" y="30675"/>
                  </a:lnTo>
                  <a:lnTo>
                    <a:pt x="100487" y="30187"/>
                  </a:lnTo>
                  <a:lnTo>
                    <a:pt x="100727" y="29503"/>
                  </a:lnTo>
                  <a:lnTo>
                    <a:pt x="100648" y="28219"/>
                  </a:lnTo>
                  <a:lnTo>
                    <a:pt x="100758" y="27847"/>
                  </a:lnTo>
                  <a:lnTo>
                    <a:pt x="101021" y="27691"/>
                  </a:lnTo>
                  <a:lnTo>
                    <a:pt x="101493" y="27688"/>
                  </a:lnTo>
                  <a:lnTo>
                    <a:pt x="102014" y="28004"/>
                  </a:lnTo>
                  <a:lnTo>
                    <a:pt x="102581" y="28466"/>
                  </a:lnTo>
                  <a:lnTo>
                    <a:pt x="102916" y="28518"/>
                  </a:lnTo>
                  <a:lnTo>
                    <a:pt x="103064" y="28377"/>
                  </a:lnTo>
                  <a:lnTo>
                    <a:pt x="102977" y="28105"/>
                  </a:lnTo>
                  <a:lnTo>
                    <a:pt x="102418" y="27658"/>
                  </a:lnTo>
                  <a:lnTo>
                    <a:pt x="102395" y="27405"/>
                  </a:lnTo>
                  <a:lnTo>
                    <a:pt x="102620" y="26818"/>
                  </a:lnTo>
                  <a:lnTo>
                    <a:pt x="103039" y="26126"/>
                  </a:lnTo>
                  <a:lnTo>
                    <a:pt x="103302" y="25854"/>
                  </a:lnTo>
                  <a:lnTo>
                    <a:pt x="103667" y="25665"/>
                  </a:lnTo>
                  <a:lnTo>
                    <a:pt x="103839" y="25483"/>
                  </a:lnTo>
                  <a:lnTo>
                    <a:pt x="103957" y="24456"/>
                  </a:lnTo>
                  <a:lnTo>
                    <a:pt x="103890" y="23113"/>
                  </a:lnTo>
                  <a:lnTo>
                    <a:pt x="103661" y="22875"/>
                  </a:lnTo>
                  <a:lnTo>
                    <a:pt x="102432" y="22506"/>
                  </a:lnTo>
                  <a:lnTo>
                    <a:pt x="101899" y="22066"/>
                  </a:lnTo>
                  <a:lnTo>
                    <a:pt x="101766" y="21836"/>
                  </a:lnTo>
                  <a:lnTo>
                    <a:pt x="101762" y="21687"/>
                  </a:lnTo>
                  <a:lnTo>
                    <a:pt x="102174" y="20909"/>
                  </a:lnTo>
                  <a:lnTo>
                    <a:pt x="102734" y="20634"/>
                  </a:lnTo>
                  <a:lnTo>
                    <a:pt x="103491" y="20791"/>
                  </a:lnTo>
                  <a:lnTo>
                    <a:pt x="103857" y="20769"/>
                  </a:lnTo>
                  <a:lnTo>
                    <a:pt x="104055" y="20657"/>
                  </a:lnTo>
                  <a:lnTo>
                    <a:pt x="104109" y="20367"/>
                  </a:lnTo>
                  <a:lnTo>
                    <a:pt x="103919" y="19106"/>
                  </a:lnTo>
                  <a:lnTo>
                    <a:pt x="103648" y="18737"/>
                  </a:lnTo>
                  <a:lnTo>
                    <a:pt x="103500" y="18302"/>
                  </a:lnTo>
                  <a:lnTo>
                    <a:pt x="103477" y="17688"/>
                  </a:lnTo>
                  <a:lnTo>
                    <a:pt x="103573" y="17368"/>
                  </a:lnTo>
                  <a:lnTo>
                    <a:pt x="104095" y="16490"/>
                  </a:lnTo>
                  <a:lnTo>
                    <a:pt x="104080" y="15858"/>
                  </a:lnTo>
                  <a:lnTo>
                    <a:pt x="104294" y="15676"/>
                  </a:lnTo>
                  <a:lnTo>
                    <a:pt x="104553" y="15654"/>
                  </a:lnTo>
                  <a:lnTo>
                    <a:pt x="105022" y="15340"/>
                  </a:lnTo>
                  <a:lnTo>
                    <a:pt x="105224" y="15080"/>
                  </a:lnTo>
                  <a:lnTo>
                    <a:pt x="105147" y="14935"/>
                  </a:lnTo>
                  <a:lnTo>
                    <a:pt x="105300" y="14611"/>
                  </a:lnTo>
                  <a:lnTo>
                    <a:pt x="105532" y="14492"/>
                  </a:lnTo>
                  <a:lnTo>
                    <a:pt x="105738" y="14510"/>
                  </a:lnTo>
                  <a:lnTo>
                    <a:pt x="106622" y="13963"/>
                  </a:lnTo>
                  <a:lnTo>
                    <a:pt x="106716" y="13033"/>
                  </a:lnTo>
                  <a:lnTo>
                    <a:pt x="106960" y="12635"/>
                  </a:lnTo>
                  <a:lnTo>
                    <a:pt x="107009" y="12396"/>
                  </a:lnTo>
                  <a:lnTo>
                    <a:pt x="106814" y="11310"/>
                  </a:lnTo>
                  <a:lnTo>
                    <a:pt x="106997" y="10711"/>
                  </a:lnTo>
                  <a:lnTo>
                    <a:pt x="106962" y="9703"/>
                  </a:lnTo>
                  <a:lnTo>
                    <a:pt x="106695" y="9499"/>
                  </a:lnTo>
                  <a:lnTo>
                    <a:pt x="106729" y="9227"/>
                  </a:lnTo>
                  <a:lnTo>
                    <a:pt x="107172" y="9096"/>
                  </a:lnTo>
                  <a:lnTo>
                    <a:pt x="107538" y="9152"/>
                  </a:lnTo>
                  <a:lnTo>
                    <a:pt x="108147" y="8646"/>
                  </a:lnTo>
                  <a:lnTo>
                    <a:pt x="108483" y="8140"/>
                  </a:lnTo>
                  <a:lnTo>
                    <a:pt x="108551" y="7902"/>
                  </a:lnTo>
                  <a:lnTo>
                    <a:pt x="108528" y="7240"/>
                  </a:lnTo>
                  <a:lnTo>
                    <a:pt x="108581" y="7087"/>
                  </a:lnTo>
                  <a:lnTo>
                    <a:pt x="109031" y="6756"/>
                  </a:lnTo>
                  <a:lnTo>
                    <a:pt x="109405" y="6131"/>
                  </a:lnTo>
                  <a:lnTo>
                    <a:pt x="109687" y="5930"/>
                  </a:lnTo>
                  <a:lnTo>
                    <a:pt x="110979" y="5383"/>
                  </a:lnTo>
                  <a:lnTo>
                    <a:pt x="111612" y="4546"/>
                  </a:lnTo>
                  <a:lnTo>
                    <a:pt x="112470" y="3753"/>
                  </a:lnTo>
                  <a:lnTo>
                    <a:pt x="113031" y="3359"/>
                  </a:lnTo>
                  <a:lnTo>
                    <a:pt x="113168" y="3392"/>
                  </a:lnTo>
                  <a:lnTo>
                    <a:pt x="112878" y="3627"/>
                  </a:lnTo>
                  <a:lnTo>
                    <a:pt x="113031" y="3701"/>
                  </a:lnTo>
                  <a:lnTo>
                    <a:pt x="113584" y="3091"/>
                  </a:lnTo>
                  <a:lnTo>
                    <a:pt x="114229" y="2518"/>
                  </a:lnTo>
                  <a:lnTo>
                    <a:pt x="115194" y="2210"/>
                  </a:lnTo>
                  <a:lnTo>
                    <a:pt x="116407" y="1637"/>
                  </a:lnTo>
                  <a:lnTo>
                    <a:pt x="116628" y="1284"/>
                  </a:lnTo>
                  <a:lnTo>
                    <a:pt x="116640" y="1027"/>
                  </a:lnTo>
                  <a:lnTo>
                    <a:pt x="117563" y="510"/>
                  </a:lnTo>
                  <a:lnTo>
                    <a:pt x="117967" y="72"/>
                  </a:lnTo>
                  <a:lnTo>
                    <a:pt x="118285" y="73"/>
                  </a:lnTo>
                  <a:lnTo>
                    <a:pt x="118625" y="74"/>
                  </a:lnTo>
                  <a:lnTo>
                    <a:pt x="118467" y="410"/>
                  </a:lnTo>
                  <a:lnTo>
                    <a:pt x="117746" y="548"/>
                  </a:lnTo>
                  <a:lnTo>
                    <a:pt x="116876" y="1053"/>
                  </a:lnTo>
                  <a:lnTo>
                    <a:pt x="116727" y="1466"/>
                  </a:lnTo>
                  <a:lnTo>
                    <a:pt x="116552" y="1711"/>
                  </a:lnTo>
                  <a:lnTo>
                    <a:pt x="115819" y="2504"/>
                  </a:lnTo>
                  <a:lnTo>
                    <a:pt x="115331" y="2678"/>
                  </a:lnTo>
                  <a:lnTo>
                    <a:pt x="115014" y="2597"/>
                  </a:lnTo>
                  <a:lnTo>
                    <a:pt x="114648" y="2630"/>
                  </a:lnTo>
                  <a:lnTo>
                    <a:pt x="114269" y="2873"/>
                  </a:lnTo>
                  <a:lnTo>
                    <a:pt x="113012" y="3973"/>
                  </a:lnTo>
                  <a:lnTo>
                    <a:pt x="113084" y="4449"/>
                  </a:lnTo>
                  <a:lnTo>
                    <a:pt x="112909" y="4813"/>
                  </a:lnTo>
                  <a:lnTo>
                    <a:pt x="112657" y="4888"/>
                  </a:lnTo>
                  <a:lnTo>
                    <a:pt x="112203" y="4631"/>
                  </a:lnTo>
                  <a:lnTo>
                    <a:pt x="111860" y="4683"/>
                  </a:lnTo>
                  <a:lnTo>
                    <a:pt x="110038" y="6387"/>
                  </a:lnTo>
                  <a:lnTo>
                    <a:pt x="109950" y="6648"/>
                  </a:lnTo>
                  <a:lnTo>
                    <a:pt x="109668" y="7024"/>
                  </a:lnTo>
                  <a:lnTo>
                    <a:pt x="109352" y="7284"/>
                  </a:lnTo>
                  <a:lnTo>
                    <a:pt x="108986" y="7433"/>
                  </a:lnTo>
                  <a:lnTo>
                    <a:pt x="108788" y="8159"/>
                  </a:lnTo>
                  <a:lnTo>
                    <a:pt x="108822" y="8638"/>
                  </a:lnTo>
                  <a:lnTo>
                    <a:pt x="108674" y="8958"/>
                  </a:lnTo>
                  <a:lnTo>
                    <a:pt x="107995" y="9368"/>
                  </a:lnTo>
                  <a:lnTo>
                    <a:pt x="107492" y="9279"/>
                  </a:lnTo>
                  <a:lnTo>
                    <a:pt x="106897" y="9379"/>
                  </a:lnTo>
                  <a:lnTo>
                    <a:pt x="107142" y="10094"/>
                  </a:lnTo>
                  <a:lnTo>
                    <a:pt x="107291" y="11038"/>
                  </a:lnTo>
                  <a:lnTo>
                    <a:pt x="107158" y="12609"/>
                  </a:lnTo>
                  <a:lnTo>
                    <a:pt x="106774" y="13985"/>
                  </a:lnTo>
                  <a:lnTo>
                    <a:pt x="106119" y="14454"/>
                  </a:lnTo>
                  <a:lnTo>
                    <a:pt x="105228" y="15277"/>
                  </a:lnTo>
                  <a:lnTo>
                    <a:pt x="103866" y="17056"/>
                  </a:lnTo>
                  <a:lnTo>
                    <a:pt x="103611" y="17629"/>
                  </a:lnTo>
                  <a:lnTo>
                    <a:pt x="103595" y="18228"/>
                  </a:lnTo>
                  <a:lnTo>
                    <a:pt x="103671" y="18510"/>
                  </a:lnTo>
                  <a:lnTo>
                    <a:pt x="104007" y="19121"/>
                  </a:lnTo>
                  <a:lnTo>
                    <a:pt x="104204" y="20189"/>
                  </a:lnTo>
                  <a:lnTo>
                    <a:pt x="104211" y="20613"/>
                  </a:lnTo>
                  <a:lnTo>
                    <a:pt x="104093" y="20765"/>
                  </a:lnTo>
                  <a:lnTo>
                    <a:pt x="103842" y="20851"/>
                  </a:lnTo>
                  <a:lnTo>
                    <a:pt x="103461" y="20880"/>
                  </a:lnTo>
                  <a:lnTo>
                    <a:pt x="102806" y="20720"/>
                  </a:lnTo>
                  <a:lnTo>
                    <a:pt x="102539" y="20809"/>
                  </a:lnTo>
                  <a:lnTo>
                    <a:pt x="102078" y="21397"/>
                  </a:lnTo>
                  <a:lnTo>
                    <a:pt x="101914" y="21884"/>
                  </a:lnTo>
                  <a:lnTo>
                    <a:pt x="101945" y="22022"/>
                  </a:lnTo>
                  <a:lnTo>
                    <a:pt x="102165" y="22178"/>
                  </a:lnTo>
                  <a:lnTo>
                    <a:pt x="103753" y="22759"/>
                  </a:lnTo>
                  <a:lnTo>
                    <a:pt x="103974" y="22964"/>
                  </a:lnTo>
                  <a:lnTo>
                    <a:pt x="104042" y="23221"/>
                  </a:lnTo>
                  <a:lnTo>
                    <a:pt x="104076" y="23876"/>
                  </a:lnTo>
                  <a:lnTo>
                    <a:pt x="103953" y="25487"/>
                  </a:lnTo>
                  <a:lnTo>
                    <a:pt x="103880" y="25635"/>
                  </a:lnTo>
                  <a:lnTo>
                    <a:pt x="103328" y="25894"/>
                  </a:lnTo>
                  <a:lnTo>
                    <a:pt x="103206" y="26029"/>
                  </a:lnTo>
                  <a:lnTo>
                    <a:pt x="102852" y="26572"/>
                  </a:lnTo>
                  <a:lnTo>
                    <a:pt x="102485" y="27487"/>
                  </a:lnTo>
                  <a:lnTo>
                    <a:pt x="103153" y="28008"/>
                  </a:lnTo>
                  <a:lnTo>
                    <a:pt x="103182" y="28394"/>
                  </a:lnTo>
                  <a:lnTo>
                    <a:pt x="102963" y="28642"/>
                  </a:lnTo>
                  <a:lnTo>
                    <a:pt x="102817" y="28677"/>
                  </a:lnTo>
                  <a:lnTo>
                    <a:pt x="101355" y="27777"/>
                  </a:lnTo>
                  <a:lnTo>
                    <a:pt x="100849" y="27944"/>
                  </a:lnTo>
                  <a:lnTo>
                    <a:pt x="100792" y="28126"/>
                  </a:lnTo>
                  <a:lnTo>
                    <a:pt x="100841" y="29257"/>
                  </a:lnTo>
                  <a:lnTo>
                    <a:pt x="100780" y="29745"/>
                  </a:lnTo>
                  <a:lnTo>
                    <a:pt x="100426" y="30366"/>
                  </a:lnTo>
                  <a:lnTo>
                    <a:pt x="99946" y="30835"/>
                  </a:lnTo>
                  <a:lnTo>
                    <a:pt x="98839" y="31817"/>
                  </a:lnTo>
                  <a:lnTo>
                    <a:pt x="98013" y="32281"/>
                  </a:lnTo>
                  <a:lnTo>
                    <a:pt x="97941" y="32442"/>
                  </a:lnTo>
                  <a:lnTo>
                    <a:pt x="97865" y="33048"/>
                  </a:lnTo>
                  <a:lnTo>
                    <a:pt x="97914" y="33264"/>
                  </a:lnTo>
                  <a:lnTo>
                    <a:pt x="98105" y="33569"/>
                  </a:lnTo>
                  <a:lnTo>
                    <a:pt x="98181" y="33911"/>
                  </a:lnTo>
                  <a:lnTo>
                    <a:pt x="98116" y="34480"/>
                  </a:lnTo>
                  <a:lnTo>
                    <a:pt x="97986" y="34722"/>
                  </a:lnTo>
                  <a:lnTo>
                    <a:pt x="97682" y="35035"/>
                  </a:lnTo>
                  <a:lnTo>
                    <a:pt x="97469" y="35154"/>
                  </a:lnTo>
                  <a:lnTo>
                    <a:pt x="96838" y="35224"/>
                  </a:lnTo>
                  <a:lnTo>
                    <a:pt x="96499" y="35522"/>
                  </a:lnTo>
                  <a:lnTo>
                    <a:pt x="96358" y="35782"/>
                  </a:lnTo>
                  <a:lnTo>
                    <a:pt x="95887" y="37222"/>
                  </a:lnTo>
                  <a:lnTo>
                    <a:pt x="95298" y="38212"/>
                  </a:lnTo>
                  <a:lnTo>
                    <a:pt x="96731" y="38301"/>
                  </a:lnTo>
                  <a:lnTo>
                    <a:pt x="97366" y="38257"/>
                  </a:lnTo>
                  <a:lnTo>
                    <a:pt x="98252" y="38376"/>
                  </a:lnTo>
                  <a:lnTo>
                    <a:pt x="99305" y="38752"/>
                  </a:lnTo>
                  <a:lnTo>
                    <a:pt x="100013" y="39105"/>
                  </a:lnTo>
                  <a:lnTo>
                    <a:pt x="100218" y="39255"/>
                  </a:lnTo>
                  <a:lnTo>
                    <a:pt x="100302" y="39526"/>
                  </a:lnTo>
                  <a:lnTo>
                    <a:pt x="100598" y="40028"/>
                  </a:lnTo>
                  <a:lnTo>
                    <a:pt x="101100" y="40609"/>
                  </a:lnTo>
                  <a:lnTo>
                    <a:pt x="101674" y="41457"/>
                  </a:lnTo>
                  <a:lnTo>
                    <a:pt x="101795" y="41903"/>
                  </a:lnTo>
                  <a:lnTo>
                    <a:pt x="102574" y="42834"/>
                  </a:lnTo>
                  <a:lnTo>
                    <a:pt x="102901" y="43005"/>
                  </a:lnTo>
                  <a:lnTo>
                    <a:pt x="103303" y="43087"/>
                  </a:lnTo>
                  <a:lnTo>
                    <a:pt x="103477" y="42920"/>
                  </a:lnTo>
                  <a:lnTo>
                    <a:pt x="103664" y="42995"/>
                  </a:lnTo>
                  <a:lnTo>
                    <a:pt x="103421" y="43515"/>
                  </a:lnTo>
                  <a:lnTo>
                    <a:pt x="102908" y="44002"/>
                  </a:lnTo>
                  <a:lnTo>
                    <a:pt x="102581" y="44188"/>
                  </a:lnTo>
                  <a:lnTo>
                    <a:pt x="102413" y="44155"/>
                  </a:lnTo>
                  <a:lnTo>
                    <a:pt x="102014" y="44359"/>
                  </a:lnTo>
                  <a:lnTo>
                    <a:pt x="101801" y="44642"/>
                  </a:lnTo>
                  <a:lnTo>
                    <a:pt x="101751" y="45687"/>
                  </a:lnTo>
                  <a:lnTo>
                    <a:pt x="101478" y="46495"/>
                  </a:lnTo>
                  <a:lnTo>
                    <a:pt x="101321" y="48009"/>
                  </a:lnTo>
                  <a:lnTo>
                    <a:pt x="100724" y="49419"/>
                  </a:lnTo>
                  <a:lnTo>
                    <a:pt x="100811" y="49928"/>
                  </a:lnTo>
                  <a:lnTo>
                    <a:pt x="100997" y="50341"/>
                  </a:lnTo>
                  <a:lnTo>
                    <a:pt x="100875" y="50777"/>
                  </a:lnTo>
                  <a:lnTo>
                    <a:pt x="100332" y="51457"/>
                  </a:lnTo>
                  <a:lnTo>
                    <a:pt x="99937" y="51569"/>
                  </a:lnTo>
                  <a:lnTo>
                    <a:pt x="99736" y="51513"/>
                  </a:lnTo>
                  <a:lnTo>
                    <a:pt x="99766" y="51215"/>
                  </a:lnTo>
                  <a:lnTo>
                    <a:pt x="99329" y="51606"/>
                  </a:lnTo>
                  <a:lnTo>
                    <a:pt x="99284" y="52019"/>
                  </a:lnTo>
                  <a:lnTo>
                    <a:pt x="99576" y="52205"/>
                  </a:lnTo>
                  <a:lnTo>
                    <a:pt x="99538" y="53001"/>
                  </a:lnTo>
                  <a:lnTo>
                    <a:pt x="98934" y="53920"/>
                  </a:lnTo>
                  <a:lnTo>
                    <a:pt x="97924" y="54255"/>
                  </a:lnTo>
                  <a:lnTo>
                    <a:pt x="97677" y="54430"/>
                  </a:lnTo>
                  <a:lnTo>
                    <a:pt x="97214" y="55207"/>
                  </a:lnTo>
                  <a:lnTo>
                    <a:pt x="96682" y="55747"/>
                  </a:lnTo>
                  <a:lnTo>
                    <a:pt x="96344" y="55933"/>
                  </a:lnTo>
                  <a:lnTo>
                    <a:pt x="96021" y="55992"/>
                  </a:lnTo>
                  <a:lnTo>
                    <a:pt x="95171" y="55698"/>
                  </a:lnTo>
                  <a:lnTo>
                    <a:pt x="94852" y="55687"/>
                  </a:lnTo>
                  <a:lnTo>
                    <a:pt x="94973" y="55918"/>
                  </a:lnTo>
                  <a:lnTo>
                    <a:pt x="95562" y="56498"/>
                  </a:lnTo>
                  <a:lnTo>
                    <a:pt x="95315" y="56911"/>
                  </a:lnTo>
                  <a:lnTo>
                    <a:pt x="95535" y="57030"/>
                  </a:lnTo>
                  <a:lnTo>
                    <a:pt x="96747" y="56401"/>
                  </a:lnTo>
                  <a:lnTo>
                    <a:pt x="97324" y="56230"/>
                  </a:lnTo>
                  <a:lnTo>
                    <a:pt x="98614" y="56037"/>
                  </a:lnTo>
                  <a:lnTo>
                    <a:pt x="101132" y="55844"/>
                  </a:lnTo>
                  <a:lnTo>
                    <a:pt x="103342" y="55101"/>
                  </a:lnTo>
                  <a:lnTo>
                    <a:pt x="105285" y="54900"/>
                  </a:lnTo>
                  <a:lnTo>
                    <a:pt x="106188" y="54498"/>
                  </a:lnTo>
                  <a:lnTo>
                    <a:pt x="107133" y="54274"/>
                  </a:lnTo>
                  <a:lnTo>
                    <a:pt x="107441" y="53943"/>
                  </a:lnTo>
                  <a:lnTo>
                    <a:pt x="108751" y="53298"/>
                  </a:lnTo>
                  <a:lnTo>
                    <a:pt x="109108" y="53418"/>
                  </a:lnTo>
                  <a:lnTo>
                    <a:pt x="108903" y="54340"/>
                  </a:lnTo>
                  <a:lnTo>
                    <a:pt x="108645" y="54787"/>
                  </a:lnTo>
                  <a:lnTo>
                    <a:pt x="112662" y="53778"/>
                  </a:lnTo>
                  <a:lnTo>
                    <a:pt x="113839" y="53432"/>
                  </a:lnTo>
                  <a:lnTo>
                    <a:pt x="114629" y="53068"/>
                  </a:lnTo>
                  <a:lnTo>
                    <a:pt x="115483" y="53031"/>
                  </a:lnTo>
                  <a:lnTo>
                    <a:pt x="117708" y="53485"/>
                  </a:lnTo>
                  <a:lnTo>
                    <a:pt x="118126" y="53426"/>
                  </a:lnTo>
                  <a:lnTo>
                    <a:pt x="118874" y="53143"/>
                  </a:lnTo>
                  <a:lnTo>
                    <a:pt x="119710" y="53479"/>
                  </a:lnTo>
                  <a:lnTo>
                    <a:pt x="120264" y="53952"/>
                  </a:lnTo>
                  <a:lnTo>
                    <a:pt x="120681" y="54142"/>
                  </a:lnTo>
                  <a:lnTo>
                    <a:pt x="121090" y="54205"/>
                  </a:lnTo>
                  <a:lnTo>
                    <a:pt x="121868" y="53910"/>
                  </a:lnTo>
                  <a:lnTo>
                    <a:pt x="122127" y="53914"/>
                  </a:lnTo>
                  <a:lnTo>
                    <a:pt x="123004" y="54170"/>
                  </a:lnTo>
                  <a:lnTo>
                    <a:pt x="125529" y="55393"/>
                  </a:lnTo>
                  <a:lnTo>
                    <a:pt x="126099" y="55415"/>
                  </a:lnTo>
                  <a:lnTo>
                    <a:pt x="126763" y="55289"/>
                  </a:lnTo>
                  <a:lnTo>
                    <a:pt x="126983" y="55716"/>
                  </a:lnTo>
                  <a:lnTo>
                    <a:pt x="127959" y="55311"/>
                  </a:lnTo>
                  <a:lnTo>
                    <a:pt x="128972" y="54998"/>
                  </a:lnTo>
                  <a:lnTo>
                    <a:pt x="129682" y="54351"/>
                  </a:lnTo>
                  <a:lnTo>
                    <a:pt x="130521" y="5469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5" name="pg1136">
              <a:extLst>
                <a:ext uri="{FF2B5EF4-FFF2-40B4-BE49-F238E27FC236}">
                  <a16:creationId xmlns:a16="http://schemas.microsoft.com/office/drawing/2014/main" id="{622E1861-E4F5-CE42-B201-35D92FDC6A34}"/>
                </a:ext>
              </a:extLst>
            </p:cNvPr>
            <p:cNvSpPr/>
            <p:nvPr/>
          </p:nvSpPr>
          <p:spPr>
            <a:xfrm>
              <a:off x="2861665" y="2818734"/>
              <a:ext cx="372296" cy="349618"/>
            </a:xfrm>
            <a:custGeom>
              <a:avLst/>
              <a:gdLst/>
              <a:ahLst/>
              <a:cxnLst/>
              <a:rect l="0" t="0" r="0" b="0"/>
              <a:pathLst>
                <a:path w="372296" h="349618">
                  <a:moveTo>
                    <a:pt x="146686" y="216"/>
                  </a:moveTo>
                  <a:lnTo>
                    <a:pt x="160082" y="211"/>
                  </a:lnTo>
                  <a:lnTo>
                    <a:pt x="170763" y="207"/>
                  </a:lnTo>
                  <a:lnTo>
                    <a:pt x="176088" y="205"/>
                  </a:lnTo>
                  <a:lnTo>
                    <a:pt x="184596" y="201"/>
                  </a:lnTo>
                  <a:lnTo>
                    <a:pt x="189198" y="180"/>
                  </a:lnTo>
                  <a:lnTo>
                    <a:pt x="189519" y="179"/>
                  </a:lnTo>
                  <a:lnTo>
                    <a:pt x="193741" y="159"/>
                  </a:lnTo>
                  <a:lnTo>
                    <a:pt x="202971" y="116"/>
                  </a:lnTo>
                  <a:lnTo>
                    <a:pt x="203632" y="113"/>
                  </a:lnTo>
                  <a:lnTo>
                    <a:pt x="204092" y="111"/>
                  </a:lnTo>
                  <a:lnTo>
                    <a:pt x="218024" y="47"/>
                  </a:lnTo>
                  <a:lnTo>
                    <a:pt x="226068" y="68"/>
                  </a:lnTo>
                  <a:lnTo>
                    <a:pt x="234370" y="91"/>
                  </a:lnTo>
                  <a:lnTo>
                    <a:pt x="261658" y="0"/>
                  </a:lnTo>
                  <a:lnTo>
                    <a:pt x="261591" y="307"/>
                  </a:lnTo>
                  <a:lnTo>
                    <a:pt x="260679" y="1653"/>
                  </a:lnTo>
                  <a:lnTo>
                    <a:pt x="259980" y="2170"/>
                  </a:lnTo>
                  <a:lnTo>
                    <a:pt x="259714" y="2062"/>
                  </a:lnTo>
                  <a:lnTo>
                    <a:pt x="259362" y="2281"/>
                  </a:lnTo>
                  <a:lnTo>
                    <a:pt x="258871" y="2296"/>
                  </a:lnTo>
                  <a:lnTo>
                    <a:pt x="258659" y="2497"/>
                  </a:lnTo>
                  <a:lnTo>
                    <a:pt x="258455" y="2892"/>
                  </a:lnTo>
                  <a:lnTo>
                    <a:pt x="258436" y="3554"/>
                  </a:lnTo>
                  <a:lnTo>
                    <a:pt x="258557" y="4000"/>
                  </a:lnTo>
                  <a:lnTo>
                    <a:pt x="258963" y="4369"/>
                  </a:lnTo>
                  <a:lnTo>
                    <a:pt x="258990" y="4529"/>
                  </a:lnTo>
                  <a:lnTo>
                    <a:pt x="258479" y="5485"/>
                  </a:lnTo>
                  <a:lnTo>
                    <a:pt x="257248" y="6660"/>
                  </a:lnTo>
                  <a:lnTo>
                    <a:pt x="256345" y="6802"/>
                  </a:lnTo>
                  <a:lnTo>
                    <a:pt x="255888" y="7211"/>
                  </a:lnTo>
                  <a:lnTo>
                    <a:pt x="254510" y="7929"/>
                  </a:lnTo>
                  <a:lnTo>
                    <a:pt x="253612" y="8860"/>
                  </a:lnTo>
                  <a:lnTo>
                    <a:pt x="253323" y="9321"/>
                  </a:lnTo>
                  <a:lnTo>
                    <a:pt x="252659" y="10136"/>
                  </a:lnTo>
                  <a:lnTo>
                    <a:pt x="251945" y="10803"/>
                  </a:lnTo>
                  <a:lnTo>
                    <a:pt x="251679" y="11141"/>
                  </a:lnTo>
                  <a:lnTo>
                    <a:pt x="251707" y="11539"/>
                  </a:lnTo>
                  <a:lnTo>
                    <a:pt x="252363" y="12725"/>
                  </a:lnTo>
                  <a:lnTo>
                    <a:pt x="252208" y="14560"/>
                  </a:lnTo>
                  <a:lnTo>
                    <a:pt x="251144" y="16194"/>
                  </a:lnTo>
                  <a:lnTo>
                    <a:pt x="250785" y="16949"/>
                  </a:lnTo>
                  <a:lnTo>
                    <a:pt x="250664" y="17865"/>
                  </a:lnTo>
                  <a:lnTo>
                    <a:pt x="250392" y="18735"/>
                  </a:lnTo>
                  <a:lnTo>
                    <a:pt x="250556" y="19271"/>
                  </a:lnTo>
                  <a:lnTo>
                    <a:pt x="250580" y="19558"/>
                  </a:lnTo>
                  <a:lnTo>
                    <a:pt x="250237" y="20306"/>
                  </a:lnTo>
                  <a:lnTo>
                    <a:pt x="250135" y="21210"/>
                  </a:lnTo>
                  <a:lnTo>
                    <a:pt x="250276" y="21541"/>
                  </a:lnTo>
                  <a:lnTo>
                    <a:pt x="251599" y="22693"/>
                  </a:lnTo>
                  <a:lnTo>
                    <a:pt x="252165" y="23321"/>
                  </a:lnTo>
                  <a:lnTo>
                    <a:pt x="252809" y="23760"/>
                  </a:lnTo>
                  <a:lnTo>
                    <a:pt x="253593" y="24463"/>
                  </a:lnTo>
                  <a:lnTo>
                    <a:pt x="253633" y="24672"/>
                  </a:lnTo>
                  <a:lnTo>
                    <a:pt x="253454" y="25520"/>
                  </a:lnTo>
                  <a:lnTo>
                    <a:pt x="253071" y="25803"/>
                  </a:lnTo>
                  <a:lnTo>
                    <a:pt x="252717" y="25866"/>
                  </a:lnTo>
                  <a:lnTo>
                    <a:pt x="251886" y="25840"/>
                  </a:lnTo>
                  <a:lnTo>
                    <a:pt x="251110" y="25383"/>
                  </a:lnTo>
                  <a:lnTo>
                    <a:pt x="250677" y="25331"/>
                  </a:lnTo>
                  <a:lnTo>
                    <a:pt x="250408" y="25443"/>
                  </a:lnTo>
                  <a:lnTo>
                    <a:pt x="249835" y="25857"/>
                  </a:lnTo>
                  <a:lnTo>
                    <a:pt x="249335" y="25667"/>
                  </a:lnTo>
                  <a:lnTo>
                    <a:pt x="248906" y="25648"/>
                  </a:lnTo>
                  <a:lnTo>
                    <a:pt x="247946" y="26042"/>
                  </a:lnTo>
                  <a:lnTo>
                    <a:pt x="247836" y="26838"/>
                  </a:lnTo>
                  <a:lnTo>
                    <a:pt x="248760" y="27843"/>
                  </a:lnTo>
                  <a:lnTo>
                    <a:pt x="249335" y="30904"/>
                  </a:lnTo>
                  <a:lnTo>
                    <a:pt x="249660" y="31906"/>
                  </a:lnTo>
                  <a:lnTo>
                    <a:pt x="249419" y="33011"/>
                  </a:lnTo>
                  <a:lnTo>
                    <a:pt x="249181" y="33699"/>
                  </a:lnTo>
                  <a:lnTo>
                    <a:pt x="248783" y="33903"/>
                  </a:lnTo>
                  <a:lnTo>
                    <a:pt x="248686" y="34089"/>
                  </a:lnTo>
                  <a:lnTo>
                    <a:pt x="248701" y="34383"/>
                  </a:lnTo>
                  <a:lnTo>
                    <a:pt x="248930" y="34897"/>
                  </a:lnTo>
                  <a:lnTo>
                    <a:pt x="249067" y="35399"/>
                  </a:lnTo>
                  <a:lnTo>
                    <a:pt x="248992" y="36679"/>
                  </a:lnTo>
                  <a:lnTo>
                    <a:pt x="248835" y="38015"/>
                  </a:lnTo>
                  <a:lnTo>
                    <a:pt x="248554" y="38554"/>
                  </a:lnTo>
                  <a:lnTo>
                    <a:pt x="248421" y="39101"/>
                  </a:lnTo>
                  <a:lnTo>
                    <a:pt x="248233" y="40674"/>
                  </a:lnTo>
                  <a:lnTo>
                    <a:pt x="248774" y="40831"/>
                  </a:lnTo>
                  <a:lnTo>
                    <a:pt x="248949" y="41051"/>
                  </a:lnTo>
                  <a:lnTo>
                    <a:pt x="248966" y="41217"/>
                  </a:lnTo>
                  <a:lnTo>
                    <a:pt x="248808" y="41590"/>
                  </a:lnTo>
                  <a:lnTo>
                    <a:pt x="248240" y="41682"/>
                  </a:lnTo>
                  <a:lnTo>
                    <a:pt x="248158" y="41991"/>
                  </a:lnTo>
                  <a:lnTo>
                    <a:pt x="248146" y="42278"/>
                  </a:lnTo>
                  <a:lnTo>
                    <a:pt x="248270" y="42497"/>
                  </a:lnTo>
                  <a:lnTo>
                    <a:pt x="248515" y="42668"/>
                  </a:lnTo>
                  <a:lnTo>
                    <a:pt x="249111" y="42903"/>
                  </a:lnTo>
                  <a:lnTo>
                    <a:pt x="249259" y="43048"/>
                  </a:lnTo>
                  <a:lnTo>
                    <a:pt x="249610" y="43674"/>
                  </a:lnTo>
                  <a:lnTo>
                    <a:pt x="249774" y="44868"/>
                  </a:lnTo>
                  <a:lnTo>
                    <a:pt x="249876" y="46300"/>
                  </a:lnTo>
                  <a:lnTo>
                    <a:pt x="249791" y="47190"/>
                  </a:lnTo>
                  <a:lnTo>
                    <a:pt x="249597" y="47584"/>
                  </a:lnTo>
                  <a:lnTo>
                    <a:pt x="249718" y="48038"/>
                  </a:lnTo>
                  <a:lnTo>
                    <a:pt x="250096" y="48443"/>
                  </a:lnTo>
                  <a:lnTo>
                    <a:pt x="250135" y="48837"/>
                  </a:lnTo>
                  <a:lnTo>
                    <a:pt x="249196" y="49537"/>
                  </a:lnTo>
                  <a:lnTo>
                    <a:pt x="248558" y="49875"/>
                  </a:lnTo>
                  <a:lnTo>
                    <a:pt x="247810" y="50794"/>
                  </a:lnTo>
                  <a:lnTo>
                    <a:pt x="247775" y="51854"/>
                  </a:lnTo>
                  <a:lnTo>
                    <a:pt x="247432" y="52750"/>
                  </a:lnTo>
                  <a:lnTo>
                    <a:pt x="247256" y="53878"/>
                  </a:lnTo>
                  <a:lnTo>
                    <a:pt x="246980" y="54205"/>
                  </a:lnTo>
                  <a:lnTo>
                    <a:pt x="246536" y="54949"/>
                  </a:lnTo>
                  <a:lnTo>
                    <a:pt x="246408" y="55500"/>
                  </a:lnTo>
                  <a:lnTo>
                    <a:pt x="246431" y="55805"/>
                  </a:lnTo>
                  <a:lnTo>
                    <a:pt x="246384" y="55946"/>
                  </a:lnTo>
                  <a:lnTo>
                    <a:pt x="245656" y="56719"/>
                  </a:lnTo>
                  <a:lnTo>
                    <a:pt x="245194" y="57106"/>
                  </a:lnTo>
                  <a:lnTo>
                    <a:pt x="244583" y="58419"/>
                  </a:lnTo>
                  <a:lnTo>
                    <a:pt x="243996" y="58769"/>
                  </a:lnTo>
                  <a:lnTo>
                    <a:pt x="243552" y="59286"/>
                  </a:lnTo>
                  <a:lnTo>
                    <a:pt x="243544" y="59461"/>
                  </a:lnTo>
                  <a:lnTo>
                    <a:pt x="243754" y="59838"/>
                  </a:lnTo>
                  <a:lnTo>
                    <a:pt x="243614" y="60332"/>
                  </a:lnTo>
                  <a:lnTo>
                    <a:pt x="243886" y="60715"/>
                  </a:lnTo>
                  <a:lnTo>
                    <a:pt x="244150" y="61347"/>
                  </a:lnTo>
                  <a:lnTo>
                    <a:pt x="244181" y="61598"/>
                  </a:lnTo>
                  <a:lnTo>
                    <a:pt x="243652" y="62236"/>
                  </a:lnTo>
                  <a:lnTo>
                    <a:pt x="243419" y="62381"/>
                  </a:lnTo>
                  <a:lnTo>
                    <a:pt x="243321" y="63557"/>
                  </a:lnTo>
                  <a:lnTo>
                    <a:pt x="243539" y="63851"/>
                  </a:lnTo>
                  <a:lnTo>
                    <a:pt x="243321" y="64242"/>
                  </a:lnTo>
                  <a:lnTo>
                    <a:pt x="241787" y="65640"/>
                  </a:lnTo>
                  <a:lnTo>
                    <a:pt x="241262" y="65782"/>
                  </a:lnTo>
                  <a:lnTo>
                    <a:pt x="240850" y="66169"/>
                  </a:lnTo>
                  <a:lnTo>
                    <a:pt x="240547" y="66783"/>
                  </a:lnTo>
                  <a:lnTo>
                    <a:pt x="239844" y="67661"/>
                  </a:lnTo>
                  <a:lnTo>
                    <a:pt x="239537" y="67832"/>
                  </a:lnTo>
                  <a:lnTo>
                    <a:pt x="238982" y="67869"/>
                  </a:lnTo>
                  <a:lnTo>
                    <a:pt x="238838" y="67933"/>
                  </a:lnTo>
                  <a:lnTo>
                    <a:pt x="238609" y="68197"/>
                  </a:lnTo>
                  <a:lnTo>
                    <a:pt x="238342" y="69171"/>
                  </a:lnTo>
                  <a:lnTo>
                    <a:pt x="238594" y="69543"/>
                  </a:lnTo>
                  <a:lnTo>
                    <a:pt x="238183" y="70794"/>
                  </a:lnTo>
                  <a:lnTo>
                    <a:pt x="237736" y="71594"/>
                  </a:lnTo>
                  <a:lnTo>
                    <a:pt x="237597" y="72289"/>
                  </a:lnTo>
                  <a:lnTo>
                    <a:pt x="237818" y="72632"/>
                  </a:lnTo>
                  <a:lnTo>
                    <a:pt x="237666" y="73793"/>
                  </a:lnTo>
                  <a:lnTo>
                    <a:pt x="237198" y="74961"/>
                  </a:lnTo>
                  <a:lnTo>
                    <a:pt x="236841" y="75196"/>
                  </a:lnTo>
                  <a:lnTo>
                    <a:pt x="236864" y="75679"/>
                  </a:lnTo>
                  <a:lnTo>
                    <a:pt x="237140" y="76777"/>
                  </a:lnTo>
                  <a:lnTo>
                    <a:pt x="236962" y="78295"/>
                  </a:lnTo>
                  <a:lnTo>
                    <a:pt x="238138" y="77878"/>
                  </a:lnTo>
                  <a:lnTo>
                    <a:pt x="239640" y="77769"/>
                  </a:lnTo>
                  <a:lnTo>
                    <a:pt x="239656" y="77037"/>
                  </a:lnTo>
                  <a:lnTo>
                    <a:pt x="240265" y="77207"/>
                  </a:lnTo>
                  <a:lnTo>
                    <a:pt x="241856" y="77275"/>
                  </a:lnTo>
                  <a:lnTo>
                    <a:pt x="242019" y="77539"/>
                  </a:lnTo>
                  <a:lnTo>
                    <a:pt x="242170" y="78175"/>
                  </a:lnTo>
                  <a:lnTo>
                    <a:pt x="243323" y="79727"/>
                  </a:lnTo>
                  <a:lnTo>
                    <a:pt x="243497" y="80318"/>
                  </a:lnTo>
                  <a:lnTo>
                    <a:pt x="243928" y="80798"/>
                  </a:lnTo>
                  <a:lnTo>
                    <a:pt x="244653" y="81323"/>
                  </a:lnTo>
                  <a:lnTo>
                    <a:pt x="245110" y="81992"/>
                  </a:lnTo>
                  <a:lnTo>
                    <a:pt x="245544" y="83811"/>
                  </a:lnTo>
                  <a:lnTo>
                    <a:pt x="244927" y="83856"/>
                  </a:lnTo>
                  <a:lnTo>
                    <a:pt x="244287" y="83766"/>
                  </a:lnTo>
                  <a:lnTo>
                    <a:pt x="243601" y="83792"/>
                  </a:lnTo>
                  <a:lnTo>
                    <a:pt x="243387" y="84901"/>
                  </a:lnTo>
                  <a:lnTo>
                    <a:pt x="243414" y="85106"/>
                  </a:lnTo>
                  <a:lnTo>
                    <a:pt x="244012" y="86103"/>
                  </a:lnTo>
                  <a:lnTo>
                    <a:pt x="244074" y="86322"/>
                  </a:lnTo>
                  <a:lnTo>
                    <a:pt x="243899" y="86925"/>
                  </a:lnTo>
                  <a:lnTo>
                    <a:pt x="242894" y="88108"/>
                  </a:lnTo>
                  <a:lnTo>
                    <a:pt x="242712" y="88454"/>
                  </a:lnTo>
                  <a:lnTo>
                    <a:pt x="242286" y="88792"/>
                  </a:lnTo>
                  <a:lnTo>
                    <a:pt x="241731" y="88807"/>
                  </a:lnTo>
                  <a:lnTo>
                    <a:pt x="241340" y="89064"/>
                  </a:lnTo>
                  <a:lnTo>
                    <a:pt x="240774" y="90493"/>
                  </a:lnTo>
                  <a:lnTo>
                    <a:pt x="239979" y="91289"/>
                  </a:lnTo>
                  <a:lnTo>
                    <a:pt x="239626" y="91498"/>
                  </a:lnTo>
                  <a:lnTo>
                    <a:pt x="239665" y="91974"/>
                  </a:lnTo>
                  <a:lnTo>
                    <a:pt x="239987" y="92004"/>
                  </a:lnTo>
                  <a:lnTo>
                    <a:pt x="241925" y="92011"/>
                  </a:lnTo>
                  <a:lnTo>
                    <a:pt x="243057" y="92357"/>
                  </a:lnTo>
                  <a:lnTo>
                    <a:pt x="244328" y="92320"/>
                  </a:lnTo>
                  <a:lnTo>
                    <a:pt x="244196" y="92595"/>
                  </a:lnTo>
                  <a:lnTo>
                    <a:pt x="243851" y="93005"/>
                  </a:lnTo>
                  <a:lnTo>
                    <a:pt x="243626" y="93112"/>
                  </a:lnTo>
                  <a:lnTo>
                    <a:pt x="243339" y="93901"/>
                  </a:lnTo>
                  <a:lnTo>
                    <a:pt x="243948" y="94627"/>
                  </a:lnTo>
                  <a:lnTo>
                    <a:pt x="243959" y="95523"/>
                  </a:lnTo>
                  <a:lnTo>
                    <a:pt x="244548" y="96085"/>
                  </a:lnTo>
                  <a:lnTo>
                    <a:pt x="245393" y="96011"/>
                  </a:lnTo>
                  <a:lnTo>
                    <a:pt x="246183" y="96116"/>
                  </a:lnTo>
                  <a:lnTo>
                    <a:pt x="246586" y="96436"/>
                  </a:lnTo>
                  <a:lnTo>
                    <a:pt x="246609" y="97094"/>
                  </a:lnTo>
                  <a:lnTo>
                    <a:pt x="246802" y="97857"/>
                  </a:lnTo>
                  <a:lnTo>
                    <a:pt x="247092" y="98702"/>
                  </a:lnTo>
                  <a:lnTo>
                    <a:pt x="247758" y="99982"/>
                  </a:lnTo>
                  <a:lnTo>
                    <a:pt x="248428" y="100582"/>
                  </a:lnTo>
                  <a:lnTo>
                    <a:pt x="248880" y="101348"/>
                  </a:lnTo>
                  <a:lnTo>
                    <a:pt x="249516" y="101512"/>
                  </a:lnTo>
                  <a:lnTo>
                    <a:pt x="250356" y="102213"/>
                  </a:lnTo>
                  <a:lnTo>
                    <a:pt x="251108" y="103512"/>
                  </a:lnTo>
                  <a:lnTo>
                    <a:pt x="251221" y="103947"/>
                  </a:lnTo>
                  <a:lnTo>
                    <a:pt x="250907" y="104327"/>
                  </a:lnTo>
                  <a:lnTo>
                    <a:pt x="250896" y="104624"/>
                  </a:lnTo>
                  <a:lnTo>
                    <a:pt x="251063" y="105354"/>
                  </a:lnTo>
                  <a:lnTo>
                    <a:pt x="251977" y="105368"/>
                  </a:lnTo>
                  <a:lnTo>
                    <a:pt x="251884" y="105513"/>
                  </a:lnTo>
                  <a:lnTo>
                    <a:pt x="251125" y="105666"/>
                  </a:lnTo>
                  <a:lnTo>
                    <a:pt x="250715" y="105614"/>
                  </a:lnTo>
                  <a:lnTo>
                    <a:pt x="249910" y="106002"/>
                  </a:lnTo>
                  <a:lnTo>
                    <a:pt x="248887" y="106853"/>
                  </a:lnTo>
                  <a:lnTo>
                    <a:pt x="248527" y="108074"/>
                  </a:lnTo>
                  <a:lnTo>
                    <a:pt x="248314" y="108393"/>
                  </a:lnTo>
                  <a:lnTo>
                    <a:pt x="247787" y="108839"/>
                  </a:lnTo>
                  <a:lnTo>
                    <a:pt x="247551" y="108910"/>
                  </a:lnTo>
                  <a:lnTo>
                    <a:pt x="247416" y="108836"/>
                  </a:lnTo>
                  <a:lnTo>
                    <a:pt x="246406" y="108943"/>
                  </a:lnTo>
                  <a:lnTo>
                    <a:pt x="245480" y="109568"/>
                  </a:lnTo>
                  <a:lnTo>
                    <a:pt x="245616" y="110040"/>
                  </a:lnTo>
                  <a:lnTo>
                    <a:pt x="245585" y="110587"/>
                  </a:lnTo>
                  <a:lnTo>
                    <a:pt x="245197" y="111774"/>
                  </a:lnTo>
                  <a:lnTo>
                    <a:pt x="245124" y="111934"/>
                  </a:lnTo>
                  <a:lnTo>
                    <a:pt x="244741" y="112314"/>
                  </a:lnTo>
                  <a:lnTo>
                    <a:pt x="244462" y="113210"/>
                  </a:lnTo>
                  <a:lnTo>
                    <a:pt x="244523" y="114412"/>
                  </a:lnTo>
                  <a:lnTo>
                    <a:pt x="244837" y="114624"/>
                  </a:lnTo>
                  <a:lnTo>
                    <a:pt x="244856" y="114844"/>
                  </a:lnTo>
                  <a:lnTo>
                    <a:pt x="244712" y="115945"/>
                  </a:lnTo>
                  <a:lnTo>
                    <a:pt x="244267" y="117140"/>
                  </a:lnTo>
                  <a:lnTo>
                    <a:pt x="244306" y="117530"/>
                  </a:lnTo>
                  <a:lnTo>
                    <a:pt x="244484" y="117761"/>
                  </a:lnTo>
                  <a:lnTo>
                    <a:pt x="245033" y="118349"/>
                  </a:lnTo>
                  <a:lnTo>
                    <a:pt x="245933" y="119119"/>
                  </a:lnTo>
                  <a:lnTo>
                    <a:pt x="246911" y="119819"/>
                  </a:lnTo>
                  <a:lnTo>
                    <a:pt x="248195" y="120036"/>
                  </a:lnTo>
                  <a:lnTo>
                    <a:pt x="249025" y="120683"/>
                  </a:lnTo>
                  <a:lnTo>
                    <a:pt x="249335" y="121074"/>
                  </a:lnTo>
                  <a:lnTo>
                    <a:pt x="249631" y="121696"/>
                  </a:lnTo>
                  <a:lnTo>
                    <a:pt x="249875" y="121982"/>
                  </a:lnTo>
                  <a:lnTo>
                    <a:pt x="250234" y="121971"/>
                  </a:lnTo>
                  <a:lnTo>
                    <a:pt x="250520" y="122079"/>
                  </a:lnTo>
                  <a:lnTo>
                    <a:pt x="250926" y="122406"/>
                  </a:lnTo>
                  <a:lnTo>
                    <a:pt x="251289" y="123118"/>
                  </a:lnTo>
                  <a:lnTo>
                    <a:pt x="251379" y="123531"/>
                  </a:lnTo>
                  <a:lnTo>
                    <a:pt x="253018" y="123947"/>
                  </a:lnTo>
                  <a:lnTo>
                    <a:pt x="253203" y="124055"/>
                  </a:lnTo>
                  <a:lnTo>
                    <a:pt x="253358" y="124337"/>
                  </a:lnTo>
                  <a:lnTo>
                    <a:pt x="252825" y="124899"/>
                  </a:lnTo>
                  <a:lnTo>
                    <a:pt x="252636" y="125212"/>
                  </a:lnTo>
                  <a:lnTo>
                    <a:pt x="252528" y="125681"/>
                  </a:lnTo>
                  <a:lnTo>
                    <a:pt x="252563" y="125960"/>
                  </a:lnTo>
                  <a:lnTo>
                    <a:pt x="252473" y="126586"/>
                  </a:lnTo>
                  <a:lnTo>
                    <a:pt x="253129" y="126586"/>
                  </a:lnTo>
                  <a:lnTo>
                    <a:pt x="253158" y="126435"/>
                  </a:lnTo>
                  <a:lnTo>
                    <a:pt x="257636" y="126558"/>
                  </a:lnTo>
                  <a:lnTo>
                    <a:pt x="257866" y="126559"/>
                  </a:lnTo>
                  <a:lnTo>
                    <a:pt x="260688" y="126645"/>
                  </a:lnTo>
                  <a:lnTo>
                    <a:pt x="260677" y="130640"/>
                  </a:lnTo>
                  <a:lnTo>
                    <a:pt x="260672" y="131326"/>
                  </a:lnTo>
                  <a:lnTo>
                    <a:pt x="260649" y="134623"/>
                  </a:lnTo>
                  <a:lnTo>
                    <a:pt x="260627" y="136263"/>
                  </a:lnTo>
                  <a:lnTo>
                    <a:pt x="260721" y="136567"/>
                  </a:lnTo>
                  <a:lnTo>
                    <a:pt x="260725" y="141822"/>
                  </a:lnTo>
                  <a:lnTo>
                    <a:pt x="260761" y="148317"/>
                  </a:lnTo>
                  <a:lnTo>
                    <a:pt x="260775" y="154487"/>
                  </a:lnTo>
                  <a:lnTo>
                    <a:pt x="260762" y="162705"/>
                  </a:lnTo>
                  <a:lnTo>
                    <a:pt x="261449" y="162729"/>
                  </a:lnTo>
                  <a:lnTo>
                    <a:pt x="261438" y="168022"/>
                  </a:lnTo>
                  <a:lnTo>
                    <a:pt x="261371" y="169107"/>
                  </a:lnTo>
                  <a:lnTo>
                    <a:pt x="261486" y="176395"/>
                  </a:lnTo>
                  <a:lnTo>
                    <a:pt x="250881" y="176364"/>
                  </a:lnTo>
                  <a:lnTo>
                    <a:pt x="250897" y="184879"/>
                  </a:lnTo>
                  <a:lnTo>
                    <a:pt x="250979" y="184745"/>
                  </a:lnTo>
                  <a:lnTo>
                    <a:pt x="252051" y="183948"/>
                  </a:lnTo>
                  <a:lnTo>
                    <a:pt x="253553" y="183745"/>
                  </a:lnTo>
                  <a:lnTo>
                    <a:pt x="253799" y="183730"/>
                  </a:lnTo>
                  <a:lnTo>
                    <a:pt x="254572" y="183912"/>
                  </a:lnTo>
                  <a:lnTo>
                    <a:pt x="255156" y="184384"/>
                  </a:lnTo>
                  <a:lnTo>
                    <a:pt x="255936" y="184626"/>
                  </a:lnTo>
                  <a:lnTo>
                    <a:pt x="256155" y="184603"/>
                  </a:lnTo>
                  <a:lnTo>
                    <a:pt x="257236" y="184153"/>
                  </a:lnTo>
                  <a:lnTo>
                    <a:pt x="257658" y="183877"/>
                  </a:lnTo>
                  <a:lnTo>
                    <a:pt x="258227" y="184164"/>
                  </a:lnTo>
                  <a:lnTo>
                    <a:pt x="258181" y="185217"/>
                  </a:lnTo>
                  <a:lnTo>
                    <a:pt x="258277" y="185373"/>
                  </a:lnTo>
                  <a:lnTo>
                    <a:pt x="260114" y="186538"/>
                  </a:lnTo>
                  <a:lnTo>
                    <a:pt x="262270" y="187763"/>
                  </a:lnTo>
                  <a:lnTo>
                    <a:pt x="262370" y="187897"/>
                  </a:lnTo>
                  <a:lnTo>
                    <a:pt x="262389" y="188545"/>
                  </a:lnTo>
                  <a:lnTo>
                    <a:pt x="263045" y="189840"/>
                  </a:lnTo>
                  <a:lnTo>
                    <a:pt x="263464" y="190398"/>
                  </a:lnTo>
                  <a:lnTo>
                    <a:pt x="263779" y="190674"/>
                  </a:lnTo>
                  <a:lnTo>
                    <a:pt x="264190" y="190871"/>
                  </a:lnTo>
                  <a:lnTo>
                    <a:pt x="265521" y="193038"/>
                  </a:lnTo>
                  <a:lnTo>
                    <a:pt x="266200" y="193819"/>
                  </a:lnTo>
                  <a:lnTo>
                    <a:pt x="267979" y="194961"/>
                  </a:lnTo>
                  <a:lnTo>
                    <a:pt x="268747" y="195329"/>
                  </a:lnTo>
                  <a:lnTo>
                    <a:pt x="270007" y="195343"/>
                  </a:lnTo>
                  <a:lnTo>
                    <a:pt x="270168" y="195477"/>
                  </a:lnTo>
                  <a:lnTo>
                    <a:pt x="271616" y="195879"/>
                  </a:lnTo>
                  <a:lnTo>
                    <a:pt x="272419" y="196210"/>
                  </a:lnTo>
                  <a:lnTo>
                    <a:pt x="272615" y="196522"/>
                  </a:lnTo>
                  <a:lnTo>
                    <a:pt x="272676" y="196894"/>
                  </a:lnTo>
                  <a:lnTo>
                    <a:pt x="273149" y="197650"/>
                  </a:lnTo>
                  <a:lnTo>
                    <a:pt x="273414" y="197698"/>
                  </a:lnTo>
                  <a:lnTo>
                    <a:pt x="273713" y="197553"/>
                  </a:lnTo>
                  <a:lnTo>
                    <a:pt x="274385" y="197799"/>
                  </a:lnTo>
                  <a:lnTo>
                    <a:pt x="275418" y="198710"/>
                  </a:lnTo>
                  <a:lnTo>
                    <a:pt x="276888" y="199314"/>
                  </a:lnTo>
                  <a:lnTo>
                    <a:pt x="277832" y="198841"/>
                  </a:lnTo>
                  <a:lnTo>
                    <a:pt x="277503" y="198108"/>
                  </a:lnTo>
                  <a:lnTo>
                    <a:pt x="277545" y="197952"/>
                  </a:lnTo>
                  <a:lnTo>
                    <a:pt x="278102" y="198071"/>
                  </a:lnTo>
                  <a:lnTo>
                    <a:pt x="278574" y="198384"/>
                  </a:lnTo>
                  <a:lnTo>
                    <a:pt x="278865" y="198808"/>
                  </a:lnTo>
                  <a:lnTo>
                    <a:pt x="279195" y="199061"/>
                  </a:lnTo>
                  <a:lnTo>
                    <a:pt x="279729" y="199638"/>
                  </a:lnTo>
                  <a:lnTo>
                    <a:pt x="279832" y="200160"/>
                  </a:lnTo>
                  <a:lnTo>
                    <a:pt x="280968" y="201176"/>
                  </a:lnTo>
                  <a:lnTo>
                    <a:pt x="281190" y="201467"/>
                  </a:lnTo>
                  <a:lnTo>
                    <a:pt x="281389" y="202025"/>
                  </a:lnTo>
                  <a:lnTo>
                    <a:pt x="281381" y="202624"/>
                  </a:lnTo>
                  <a:lnTo>
                    <a:pt x="282199" y="203946"/>
                  </a:lnTo>
                  <a:lnTo>
                    <a:pt x="283965" y="205476"/>
                  </a:lnTo>
                  <a:lnTo>
                    <a:pt x="284402" y="204798"/>
                  </a:lnTo>
                  <a:lnTo>
                    <a:pt x="285377" y="204162"/>
                  </a:lnTo>
                  <a:lnTo>
                    <a:pt x="286805" y="204693"/>
                  </a:lnTo>
                  <a:lnTo>
                    <a:pt x="286686" y="204872"/>
                  </a:lnTo>
                  <a:lnTo>
                    <a:pt x="286751" y="205069"/>
                  </a:lnTo>
                  <a:lnTo>
                    <a:pt x="287166" y="205664"/>
                  </a:lnTo>
                  <a:lnTo>
                    <a:pt x="287615" y="205955"/>
                  </a:lnTo>
                  <a:lnTo>
                    <a:pt x="288152" y="205337"/>
                  </a:lnTo>
                  <a:lnTo>
                    <a:pt x="288144" y="205206"/>
                  </a:lnTo>
                  <a:lnTo>
                    <a:pt x="287933" y="205117"/>
                  </a:lnTo>
                  <a:lnTo>
                    <a:pt x="287952" y="204756"/>
                  </a:lnTo>
                  <a:lnTo>
                    <a:pt x="288132" y="204507"/>
                  </a:lnTo>
                  <a:lnTo>
                    <a:pt x="288957" y="204466"/>
                  </a:lnTo>
                  <a:lnTo>
                    <a:pt x="289936" y="204000"/>
                  </a:lnTo>
                  <a:lnTo>
                    <a:pt x="290089" y="204015"/>
                  </a:lnTo>
                  <a:lnTo>
                    <a:pt x="291137" y="205411"/>
                  </a:lnTo>
                  <a:lnTo>
                    <a:pt x="291893" y="205802"/>
                  </a:lnTo>
                  <a:lnTo>
                    <a:pt x="292039" y="206111"/>
                  </a:lnTo>
                  <a:lnTo>
                    <a:pt x="291436" y="206245"/>
                  </a:lnTo>
                  <a:lnTo>
                    <a:pt x="292046" y="207186"/>
                  </a:lnTo>
                  <a:lnTo>
                    <a:pt x="293001" y="208202"/>
                  </a:lnTo>
                  <a:lnTo>
                    <a:pt x="293503" y="208928"/>
                  </a:lnTo>
                  <a:lnTo>
                    <a:pt x="294048" y="208683"/>
                  </a:lnTo>
                  <a:lnTo>
                    <a:pt x="294340" y="208713"/>
                  </a:lnTo>
                  <a:lnTo>
                    <a:pt x="294888" y="208884"/>
                  </a:lnTo>
                  <a:lnTo>
                    <a:pt x="295398" y="209294"/>
                  </a:lnTo>
                  <a:lnTo>
                    <a:pt x="296269" y="209666"/>
                  </a:lnTo>
                  <a:lnTo>
                    <a:pt x="296748" y="209343"/>
                  </a:lnTo>
                  <a:lnTo>
                    <a:pt x="297228" y="208874"/>
                  </a:lnTo>
                  <a:lnTo>
                    <a:pt x="297240" y="208342"/>
                  </a:lnTo>
                  <a:lnTo>
                    <a:pt x="297098" y="207932"/>
                  </a:lnTo>
                  <a:lnTo>
                    <a:pt x="297202" y="207370"/>
                  </a:lnTo>
                  <a:lnTo>
                    <a:pt x="297452" y="206701"/>
                  </a:lnTo>
                  <a:lnTo>
                    <a:pt x="298040" y="206411"/>
                  </a:lnTo>
                  <a:lnTo>
                    <a:pt x="299138" y="206041"/>
                  </a:lnTo>
                  <a:lnTo>
                    <a:pt x="299294" y="205495"/>
                  </a:lnTo>
                  <a:lnTo>
                    <a:pt x="300200" y="205479"/>
                  </a:lnTo>
                  <a:lnTo>
                    <a:pt x="301117" y="205966"/>
                  </a:lnTo>
                  <a:lnTo>
                    <a:pt x="301413" y="206033"/>
                  </a:lnTo>
                  <a:lnTo>
                    <a:pt x="301720" y="205892"/>
                  </a:lnTo>
                  <a:lnTo>
                    <a:pt x="302149" y="205821"/>
                  </a:lnTo>
                  <a:lnTo>
                    <a:pt x="302625" y="205768"/>
                  </a:lnTo>
                  <a:lnTo>
                    <a:pt x="302997" y="205847"/>
                  </a:lnTo>
                  <a:lnTo>
                    <a:pt x="303362" y="205247"/>
                  </a:lnTo>
                  <a:lnTo>
                    <a:pt x="303857" y="204964"/>
                  </a:lnTo>
                  <a:lnTo>
                    <a:pt x="304186" y="204886"/>
                  </a:lnTo>
                  <a:lnTo>
                    <a:pt x="305031" y="204882"/>
                  </a:lnTo>
                  <a:lnTo>
                    <a:pt x="305817" y="205042"/>
                  </a:lnTo>
                  <a:lnTo>
                    <a:pt x="306742" y="205872"/>
                  </a:lnTo>
                  <a:lnTo>
                    <a:pt x="307164" y="205969"/>
                  </a:lnTo>
                  <a:lnTo>
                    <a:pt x="307333" y="204893"/>
                  </a:lnTo>
                  <a:lnTo>
                    <a:pt x="307833" y="203769"/>
                  </a:lnTo>
                  <a:lnTo>
                    <a:pt x="308167" y="203352"/>
                  </a:lnTo>
                  <a:lnTo>
                    <a:pt x="308159" y="202782"/>
                  </a:lnTo>
                  <a:lnTo>
                    <a:pt x="307933" y="202351"/>
                  </a:lnTo>
                  <a:lnTo>
                    <a:pt x="307315" y="201539"/>
                  </a:lnTo>
                  <a:lnTo>
                    <a:pt x="306628" y="200177"/>
                  </a:lnTo>
                  <a:lnTo>
                    <a:pt x="306589" y="199950"/>
                  </a:lnTo>
                  <a:lnTo>
                    <a:pt x="306670" y="199626"/>
                  </a:lnTo>
                  <a:lnTo>
                    <a:pt x="307162" y="198662"/>
                  </a:lnTo>
                  <a:lnTo>
                    <a:pt x="307315" y="198141"/>
                  </a:lnTo>
                  <a:lnTo>
                    <a:pt x="307311" y="197758"/>
                  </a:lnTo>
                  <a:lnTo>
                    <a:pt x="307104" y="197107"/>
                  </a:lnTo>
                  <a:lnTo>
                    <a:pt x="307081" y="195979"/>
                  </a:lnTo>
                  <a:lnTo>
                    <a:pt x="307339" y="194401"/>
                  </a:lnTo>
                  <a:lnTo>
                    <a:pt x="307700" y="193378"/>
                  </a:lnTo>
                  <a:lnTo>
                    <a:pt x="308099" y="193091"/>
                  </a:lnTo>
                  <a:lnTo>
                    <a:pt x="308779" y="193285"/>
                  </a:lnTo>
                  <a:lnTo>
                    <a:pt x="309156" y="193289"/>
                  </a:lnTo>
                  <a:lnTo>
                    <a:pt x="309597" y="192961"/>
                  </a:lnTo>
                  <a:lnTo>
                    <a:pt x="310516" y="192924"/>
                  </a:lnTo>
                  <a:lnTo>
                    <a:pt x="311745" y="192091"/>
                  </a:lnTo>
                  <a:lnTo>
                    <a:pt x="313213" y="191429"/>
                  </a:lnTo>
                  <a:lnTo>
                    <a:pt x="314476" y="192197"/>
                  </a:lnTo>
                  <a:lnTo>
                    <a:pt x="315314" y="193071"/>
                  </a:lnTo>
                  <a:lnTo>
                    <a:pt x="316163" y="193327"/>
                  </a:lnTo>
                  <a:lnTo>
                    <a:pt x="316490" y="193282"/>
                  </a:lnTo>
                  <a:lnTo>
                    <a:pt x="317527" y="193929"/>
                  </a:lnTo>
                  <a:lnTo>
                    <a:pt x="317892" y="194320"/>
                  </a:lnTo>
                  <a:lnTo>
                    <a:pt x="318054" y="194636"/>
                  </a:lnTo>
                  <a:lnTo>
                    <a:pt x="318123" y="195042"/>
                  </a:lnTo>
                  <a:lnTo>
                    <a:pt x="318791" y="195663"/>
                  </a:lnTo>
                  <a:lnTo>
                    <a:pt x="320478" y="196311"/>
                  </a:lnTo>
                  <a:lnTo>
                    <a:pt x="320981" y="196169"/>
                  </a:lnTo>
                  <a:lnTo>
                    <a:pt x="321434" y="196433"/>
                  </a:lnTo>
                  <a:lnTo>
                    <a:pt x="321599" y="196653"/>
                  </a:lnTo>
                  <a:lnTo>
                    <a:pt x="322302" y="197181"/>
                  </a:lnTo>
                  <a:lnTo>
                    <a:pt x="323469" y="197092"/>
                  </a:lnTo>
                  <a:lnTo>
                    <a:pt x="323431" y="197706"/>
                  </a:lnTo>
                  <a:lnTo>
                    <a:pt x="323772" y="198346"/>
                  </a:lnTo>
                  <a:lnTo>
                    <a:pt x="323915" y="198436"/>
                  </a:lnTo>
                  <a:lnTo>
                    <a:pt x="324560" y="198499"/>
                  </a:lnTo>
                  <a:lnTo>
                    <a:pt x="324940" y="199217"/>
                  </a:lnTo>
                  <a:lnTo>
                    <a:pt x="326253" y="199326"/>
                  </a:lnTo>
                  <a:lnTo>
                    <a:pt x="326679" y="199169"/>
                  </a:lnTo>
                  <a:lnTo>
                    <a:pt x="326856" y="199002"/>
                  </a:lnTo>
                  <a:lnTo>
                    <a:pt x="327285" y="199077"/>
                  </a:lnTo>
                  <a:lnTo>
                    <a:pt x="328076" y="199427"/>
                  </a:lnTo>
                  <a:lnTo>
                    <a:pt x="328188" y="199624"/>
                  </a:lnTo>
                  <a:lnTo>
                    <a:pt x="328253" y="199944"/>
                  </a:lnTo>
                  <a:lnTo>
                    <a:pt x="328863" y="200559"/>
                  </a:lnTo>
                  <a:lnTo>
                    <a:pt x="329216" y="200630"/>
                  </a:lnTo>
                  <a:lnTo>
                    <a:pt x="330018" y="200377"/>
                  </a:lnTo>
                  <a:lnTo>
                    <a:pt x="330370" y="200404"/>
                  </a:lnTo>
                  <a:lnTo>
                    <a:pt x="330705" y="200698"/>
                  </a:lnTo>
                  <a:lnTo>
                    <a:pt x="331196" y="200991"/>
                  </a:lnTo>
                  <a:lnTo>
                    <a:pt x="331868" y="201266"/>
                  </a:lnTo>
                  <a:lnTo>
                    <a:pt x="332483" y="202476"/>
                  </a:lnTo>
                  <a:lnTo>
                    <a:pt x="332698" y="202602"/>
                  </a:lnTo>
                  <a:lnTo>
                    <a:pt x="333178" y="202654"/>
                  </a:lnTo>
                  <a:lnTo>
                    <a:pt x="333765" y="203063"/>
                  </a:lnTo>
                  <a:lnTo>
                    <a:pt x="333965" y="203364"/>
                  </a:lnTo>
                  <a:lnTo>
                    <a:pt x="334099" y="204130"/>
                  </a:lnTo>
                  <a:lnTo>
                    <a:pt x="334932" y="204949"/>
                  </a:lnTo>
                  <a:lnTo>
                    <a:pt x="335251" y="206069"/>
                  </a:lnTo>
                  <a:lnTo>
                    <a:pt x="335278" y="206970"/>
                  </a:lnTo>
                  <a:lnTo>
                    <a:pt x="336046" y="207844"/>
                  </a:lnTo>
                  <a:lnTo>
                    <a:pt x="336230" y="208611"/>
                  </a:lnTo>
                  <a:lnTo>
                    <a:pt x="336545" y="209307"/>
                  </a:lnTo>
                  <a:lnTo>
                    <a:pt x="336906" y="209657"/>
                  </a:lnTo>
                  <a:lnTo>
                    <a:pt x="338433" y="210565"/>
                  </a:lnTo>
                  <a:lnTo>
                    <a:pt x="340182" y="210732"/>
                  </a:lnTo>
                  <a:lnTo>
                    <a:pt x="340479" y="210359"/>
                  </a:lnTo>
                  <a:lnTo>
                    <a:pt x="341018" y="209780"/>
                  </a:lnTo>
                  <a:lnTo>
                    <a:pt x="340968" y="209355"/>
                  </a:lnTo>
                  <a:lnTo>
                    <a:pt x="341164" y="209039"/>
                  </a:lnTo>
                  <a:lnTo>
                    <a:pt x="341816" y="208842"/>
                  </a:lnTo>
                  <a:lnTo>
                    <a:pt x="342338" y="208824"/>
                  </a:lnTo>
                  <a:lnTo>
                    <a:pt x="343285" y="209044"/>
                  </a:lnTo>
                  <a:lnTo>
                    <a:pt x="344106" y="208560"/>
                  </a:lnTo>
                  <a:lnTo>
                    <a:pt x="344652" y="207753"/>
                  </a:lnTo>
                  <a:lnTo>
                    <a:pt x="345101" y="207749"/>
                  </a:lnTo>
                  <a:lnTo>
                    <a:pt x="345381" y="207634"/>
                  </a:lnTo>
                  <a:lnTo>
                    <a:pt x="345861" y="207236"/>
                  </a:lnTo>
                  <a:lnTo>
                    <a:pt x="346770" y="206887"/>
                  </a:lnTo>
                  <a:lnTo>
                    <a:pt x="347365" y="206812"/>
                  </a:lnTo>
                  <a:lnTo>
                    <a:pt x="348174" y="206335"/>
                  </a:lnTo>
                  <a:lnTo>
                    <a:pt x="348907" y="205732"/>
                  </a:lnTo>
                  <a:lnTo>
                    <a:pt x="348903" y="205076"/>
                  </a:lnTo>
                  <a:lnTo>
                    <a:pt x="349006" y="204924"/>
                  </a:lnTo>
                  <a:lnTo>
                    <a:pt x="349916" y="204148"/>
                  </a:lnTo>
                  <a:lnTo>
                    <a:pt x="350579" y="203807"/>
                  </a:lnTo>
                  <a:lnTo>
                    <a:pt x="350888" y="203491"/>
                  </a:lnTo>
                  <a:lnTo>
                    <a:pt x="351651" y="203977"/>
                  </a:lnTo>
                  <a:lnTo>
                    <a:pt x="352241" y="205617"/>
                  </a:lnTo>
                  <a:lnTo>
                    <a:pt x="353836" y="207343"/>
                  </a:lnTo>
                  <a:lnTo>
                    <a:pt x="354675" y="207907"/>
                  </a:lnTo>
                  <a:lnTo>
                    <a:pt x="355113" y="208006"/>
                  </a:lnTo>
                  <a:lnTo>
                    <a:pt x="356445" y="208659"/>
                  </a:lnTo>
                  <a:lnTo>
                    <a:pt x="356962" y="209814"/>
                  </a:lnTo>
                  <a:lnTo>
                    <a:pt x="357016" y="210001"/>
                  </a:lnTo>
                  <a:lnTo>
                    <a:pt x="357013" y="210567"/>
                  </a:lnTo>
                  <a:lnTo>
                    <a:pt x="357158" y="210950"/>
                  </a:lnTo>
                  <a:lnTo>
                    <a:pt x="357485" y="211416"/>
                  </a:lnTo>
                  <a:lnTo>
                    <a:pt x="359157" y="212080"/>
                  </a:lnTo>
                  <a:lnTo>
                    <a:pt x="359348" y="211998"/>
                  </a:lnTo>
                  <a:lnTo>
                    <a:pt x="359849" y="211298"/>
                  </a:lnTo>
                  <a:lnTo>
                    <a:pt x="360877" y="211795"/>
                  </a:lnTo>
                  <a:lnTo>
                    <a:pt x="361070" y="212354"/>
                  </a:lnTo>
                  <a:lnTo>
                    <a:pt x="360831" y="213428"/>
                  </a:lnTo>
                  <a:lnTo>
                    <a:pt x="360646" y="213707"/>
                  </a:lnTo>
                  <a:lnTo>
                    <a:pt x="360679" y="213871"/>
                  </a:lnTo>
                  <a:lnTo>
                    <a:pt x="361238" y="214816"/>
                  </a:lnTo>
                  <a:lnTo>
                    <a:pt x="361595" y="215264"/>
                  </a:lnTo>
                  <a:lnTo>
                    <a:pt x="362411" y="215424"/>
                  </a:lnTo>
                  <a:lnTo>
                    <a:pt x="362629" y="215224"/>
                  </a:lnTo>
                  <a:lnTo>
                    <a:pt x="363105" y="215152"/>
                  </a:lnTo>
                  <a:lnTo>
                    <a:pt x="364161" y="215213"/>
                  </a:lnTo>
                  <a:lnTo>
                    <a:pt x="364118" y="216486"/>
                  </a:lnTo>
                  <a:lnTo>
                    <a:pt x="364089" y="216733"/>
                  </a:lnTo>
                  <a:lnTo>
                    <a:pt x="363937" y="216996"/>
                  </a:lnTo>
                  <a:lnTo>
                    <a:pt x="363949" y="217187"/>
                  </a:lnTo>
                  <a:lnTo>
                    <a:pt x="364017" y="217380"/>
                  </a:lnTo>
                  <a:lnTo>
                    <a:pt x="364667" y="218181"/>
                  </a:lnTo>
                  <a:lnTo>
                    <a:pt x="365577" y="218374"/>
                  </a:lnTo>
                  <a:lnTo>
                    <a:pt x="365752" y="218358"/>
                  </a:lnTo>
                  <a:lnTo>
                    <a:pt x="366045" y="218090"/>
                  </a:lnTo>
                  <a:lnTo>
                    <a:pt x="366271" y="218019"/>
                  </a:lnTo>
                  <a:lnTo>
                    <a:pt x="366593" y="218091"/>
                  </a:lnTo>
                  <a:lnTo>
                    <a:pt x="366797" y="218387"/>
                  </a:lnTo>
                  <a:lnTo>
                    <a:pt x="366695" y="218941"/>
                  </a:lnTo>
                  <a:lnTo>
                    <a:pt x="366724" y="219116"/>
                  </a:lnTo>
                  <a:lnTo>
                    <a:pt x="366956" y="219391"/>
                  </a:lnTo>
                  <a:lnTo>
                    <a:pt x="368898" y="219482"/>
                  </a:lnTo>
                  <a:lnTo>
                    <a:pt x="369554" y="219900"/>
                  </a:lnTo>
                  <a:lnTo>
                    <a:pt x="369904" y="219955"/>
                  </a:lnTo>
                  <a:lnTo>
                    <a:pt x="370282" y="219835"/>
                  </a:lnTo>
                  <a:lnTo>
                    <a:pt x="370576" y="219594"/>
                  </a:lnTo>
                  <a:lnTo>
                    <a:pt x="371270" y="219788"/>
                  </a:lnTo>
                  <a:lnTo>
                    <a:pt x="371852" y="221357"/>
                  </a:lnTo>
                  <a:lnTo>
                    <a:pt x="372271" y="222746"/>
                  </a:lnTo>
                  <a:lnTo>
                    <a:pt x="372096" y="223118"/>
                  </a:lnTo>
                  <a:lnTo>
                    <a:pt x="372257" y="224380"/>
                  </a:lnTo>
                  <a:lnTo>
                    <a:pt x="372296" y="225650"/>
                  </a:lnTo>
                  <a:lnTo>
                    <a:pt x="372270" y="225958"/>
                  </a:lnTo>
                  <a:lnTo>
                    <a:pt x="372031" y="226352"/>
                  </a:lnTo>
                  <a:lnTo>
                    <a:pt x="372078" y="226798"/>
                  </a:lnTo>
                  <a:lnTo>
                    <a:pt x="371253" y="227592"/>
                  </a:lnTo>
                  <a:lnTo>
                    <a:pt x="371007" y="227733"/>
                  </a:lnTo>
                  <a:lnTo>
                    <a:pt x="370431" y="227624"/>
                  </a:lnTo>
                  <a:lnTo>
                    <a:pt x="369959" y="227376"/>
                  </a:lnTo>
                  <a:lnTo>
                    <a:pt x="369124" y="227229"/>
                  </a:lnTo>
                  <a:lnTo>
                    <a:pt x="368445" y="227642"/>
                  </a:lnTo>
                  <a:lnTo>
                    <a:pt x="368008" y="228369"/>
                  </a:lnTo>
                  <a:lnTo>
                    <a:pt x="367678" y="229663"/>
                  </a:lnTo>
                  <a:lnTo>
                    <a:pt x="367668" y="229928"/>
                  </a:lnTo>
                  <a:lnTo>
                    <a:pt x="367783" y="230274"/>
                  </a:lnTo>
                  <a:lnTo>
                    <a:pt x="367771" y="230417"/>
                  </a:lnTo>
                  <a:lnTo>
                    <a:pt x="367372" y="231196"/>
                  </a:lnTo>
                  <a:lnTo>
                    <a:pt x="367244" y="232378"/>
                  </a:lnTo>
                  <a:lnTo>
                    <a:pt x="367675" y="232603"/>
                  </a:lnTo>
                  <a:lnTo>
                    <a:pt x="367846" y="232880"/>
                  </a:lnTo>
                  <a:lnTo>
                    <a:pt x="367906" y="233095"/>
                  </a:lnTo>
                  <a:lnTo>
                    <a:pt x="367896" y="233551"/>
                  </a:lnTo>
                  <a:lnTo>
                    <a:pt x="367986" y="234355"/>
                  </a:lnTo>
                  <a:lnTo>
                    <a:pt x="368438" y="235068"/>
                  </a:lnTo>
                  <a:lnTo>
                    <a:pt x="368690" y="235136"/>
                  </a:lnTo>
                  <a:lnTo>
                    <a:pt x="369457" y="235139"/>
                  </a:lnTo>
                  <a:lnTo>
                    <a:pt x="369661" y="235283"/>
                  </a:lnTo>
                  <a:lnTo>
                    <a:pt x="369426" y="236359"/>
                  </a:lnTo>
                  <a:lnTo>
                    <a:pt x="368150" y="236702"/>
                  </a:lnTo>
                  <a:lnTo>
                    <a:pt x="367893" y="236901"/>
                  </a:lnTo>
                  <a:lnTo>
                    <a:pt x="367652" y="238078"/>
                  </a:lnTo>
                  <a:lnTo>
                    <a:pt x="367832" y="238910"/>
                  </a:lnTo>
                  <a:lnTo>
                    <a:pt x="367607" y="239543"/>
                  </a:lnTo>
                  <a:lnTo>
                    <a:pt x="366937" y="239326"/>
                  </a:lnTo>
                  <a:lnTo>
                    <a:pt x="365953" y="239431"/>
                  </a:lnTo>
                  <a:lnTo>
                    <a:pt x="364658" y="237462"/>
                  </a:lnTo>
                  <a:lnTo>
                    <a:pt x="364557" y="236952"/>
                  </a:lnTo>
                  <a:lnTo>
                    <a:pt x="364633" y="236711"/>
                  </a:lnTo>
                  <a:lnTo>
                    <a:pt x="364364" y="236644"/>
                  </a:lnTo>
                  <a:lnTo>
                    <a:pt x="363867" y="237019"/>
                  </a:lnTo>
                  <a:lnTo>
                    <a:pt x="363556" y="237360"/>
                  </a:lnTo>
                  <a:lnTo>
                    <a:pt x="363324" y="237407"/>
                  </a:lnTo>
                  <a:lnTo>
                    <a:pt x="362717" y="237926"/>
                  </a:lnTo>
                  <a:lnTo>
                    <a:pt x="362183" y="238787"/>
                  </a:lnTo>
                  <a:lnTo>
                    <a:pt x="361956" y="239294"/>
                  </a:lnTo>
                  <a:lnTo>
                    <a:pt x="361958" y="241301"/>
                  </a:lnTo>
                  <a:lnTo>
                    <a:pt x="362227" y="241622"/>
                  </a:lnTo>
                  <a:lnTo>
                    <a:pt x="362629" y="241752"/>
                  </a:lnTo>
                  <a:lnTo>
                    <a:pt x="362906" y="241983"/>
                  </a:lnTo>
                  <a:lnTo>
                    <a:pt x="363168" y="242462"/>
                  </a:lnTo>
                  <a:lnTo>
                    <a:pt x="362773" y="243891"/>
                  </a:lnTo>
                  <a:lnTo>
                    <a:pt x="362565" y="244195"/>
                  </a:lnTo>
                  <a:lnTo>
                    <a:pt x="362230" y="244484"/>
                  </a:lnTo>
                  <a:lnTo>
                    <a:pt x="361814" y="244592"/>
                  </a:lnTo>
                  <a:lnTo>
                    <a:pt x="361518" y="245478"/>
                  </a:lnTo>
                  <a:lnTo>
                    <a:pt x="361852" y="245633"/>
                  </a:lnTo>
                  <a:lnTo>
                    <a:pt x="362389" y="245698"/>
                  </a:lnTo>
                  <a:lnTo>
                    <a:pt x="363056" y="245952"/>
                  </a:lnTo>
                  <a:lnTo>
                    <a:pt x="363269" y="246214"/>
                  </a:lnTo>
                  <a:lnTo>
                    <a:pt x="362783" y="247146"/>
                  </a:lnTo>
                  <a:lnTo>
                    <a:pt x="362512" y="248325"/>
                  </a:lnTo>
                  <a:lnTo>
                    <a:pt x="362492" y="250224"/>
                  </a:lnTo>
                  <a:lnTo>
                    <a:pt x="362713" y="250499"/>
                  </a:lnTo>
                  <a:lnTo>
                    <a:pt x="363332" y="250803"/>
                  </a:lnTo>
                  <a:lnTo>
                    <a:pt x="364190" y="251829"/>
                  </a:lnTo>
                  <a:lnTo>
                    <a:pt x="364244" y="251993"/>
                  </a:lnTo>
                  <a:lnTo>
                    <a:pt x="364139" y="252448"/>
                  </a:lnTo>
                  <a:lnTo>
                    <a:pt x="364518" y="253327"/>
                  </a:lnTo>
                  <a:lnTo>
                    <a:pt x="364931" y="253861"/>
                  </a:lnTo>
                  <a:lnTo>
                    <a:pt x="365507" y="254336"/>
                  </a:lnTo>
                  <a:lnTo>
                    <a:pt x="365943" y="254849"/>
                  </a:lnTo>
                  <a:lnTo>
                    <a:pt x="366173" y="255418"/>
                  </a:lnTo>
                  <a:lnTo>
                    <a:pt x="365693" y="256147"/>
                  </a:lnTo>
                  <a:lnTo>
                    <a:pt x="364946" y="256533"/>
                  </a:lnTo>
                  <a:lnTo>
                    <a:pt x="365241" y="258045"/>
                  </a:lnTo>
                  <a:lnTo>
                    <a:pt x="365528" y="258454"/>
                  </a:lnTo>
                  <a:lnTo>
                    <a:pt x="366720" y="258798"/>
                  </a:lnTo>
                  <a:lnTo>
                    <a:pt x="366979" y="259141"/>
                  </a:lnTo>
                  <a:lnTo>
                    <a:pt x="366865" y="259445"/>
                  </a:lnTo>
                  <a:lnTo>
                    <a:pt x="368870" y="261268"/>
                  </a:lnTo>
                  <a:lnTo>
                    <a:pt x="369016" y="261466"/>
                  </a:lnTo>
                  <a:lnTo>
                    <a:pt x="369042" y="261646"/>
                  </a:lnTo>
                  <a:lnTo>
                    <a:pt x="368774" y="262493"/>
                  </a:lnTo>
                  <a:lnTo>
                    <a:pt x="368114" y="263030"/>
                  </a:lnTo>
                  <a:lnTo>
                    <a:pt x="367832" y="263385"/>
                  </a:lnTo>
                  <a:lnTo>
                    <a:pt x="367814" y="263601"/>
                  </a:lnTo>
                  <a:lnTo>
                    <a:pt x="368306" y="264115"/>
                  </a:lnTo>
                  <a:lnTo>
                    <a:pt x="365860" y="264116"/>
                  </a:lnTo>
                  <a:lnTo>
                    <a:pt x="365710" y="264535"/>
                  </a:lnTo>
                  <a:lnTo>
                    <a:pt x="365695" y="265005"/>
                  </a:lnTo>
                  <a:lnTo>
                    <a:pt x="365347" y="265167"/>
                  </a:lnTo>
                  <a:lnTo>
                    <a:pt x="364786" y="265205"/>
                  </a:lnTo>
                  <a:lnTo>
                    <a:pt x="364455" y="265629"/>
                  </a:lnTo>
                  <a:lnTo>
                    <a:pt x="364062" y="266387"/>
                  </a:lnTo>
                  <a:lnTo>
                    <a:pt x="363697" y="266521"/>
                  </a:lnTo>
                  <a:lnTo>
                    <a:pt x="362383" y="267454"/>
                  </a:lnTo>
                  <a:lnTo>
                    <a:pt x="361414" y="267172"/>
                  </a:lnTo>
                  <a:lnTo>
                    <a:pt x="359991" y="267623"/>
                  </a:lnTo>
                  <a:lnTo>
                    <a:pt x="358404" y="268860"/>
                  </a:lnTo>
                  <a:lnTo>
                    <a:pt x="357226" y="268635"/>
                  </a:lnTo>
                  <a:lnTo>
                    <a:pt x="356838" y="268458"/>
                  </a:lnTo>
                  <a:lnTo>
                    <a:pt x="356772" y="268319"/>
                  </a:lnTo>
                  <a:lnTo>
                    <a:pt x="356783" y="268016"/>
                  </a:lnTo>
                  <a:lnTo>
                    <a:pt x="356708" y="267743"/>
                  </a:lnTo>
                  <a:lnTo>
                    <a:pt x="355899" y="267127"/>
                  </a:lnTo>
                  <a:lnTo>
                    <a:pt x="355439" y="267089"/>
                  </a:lnTo>
                  <a:lnTo>
                    <a:pt x="354629" y="266939"/>
                  </a:lnTo>
                  <a:lnTo>
                    <a:pt x="353483" y="267428"/>
                  </a:lnTo>
                  <a:lnTo>
                    <a:pt x="352313" y="267495"/>
                  </a:lnTo>
                  <a:lnTo>
                    <a:pt x="351149" y="267461"/>
                  </a:lnTo>
                  <a:lnTo>
                    <a:pt x="350460" y="267741"/>
                  </a:lnTo>
                  <a:lnTo>
                    <a:pt x="349531" y="268337"/>
                  </a:lnTo>
                  <a:lnTo>
                    <a:pt x="348120" y="267762"/>
                  </a:lnTo>
                  <a:lnTo>
                    <a:pt x="348056" y="267434"/>
                  </a:lnTo>
                  <a:lnTo>
                    <a:pt x="347740" y="267243"/>
                  </a:lnTo>
                  <a:lnTo>
                    <a:pt x="347061" y="267206"/>
                  </a:lnTo>
                  <a:lnTo>
                    <a:pt x="345791" y="264682"/>
                  </a:lnTo>
                  <a:lnTo>
                    <a:pt x="345237" y="264608"/>
                  </a:lnTo>
                  <a:lnTo>
                    <a:pt x="343274" y="263892"/>
                  </a:lnTo>
                  <a:lnTo>
                    <a:pt x="342694" y="264152"/>
                  </a:lnTo>
                  <a:lnTo>
                    <a:pt x="342318" y="264759"/>
                  </a:lnTo>
                  <a:lnTo>
                    <a:pt x="342227" y="265081"/>
                  </a:lnTo>
                  <a:lnTo>
                    <a:pt x="340483" y="266692"/>
                  </a:lnTo>
                  <a:lnTo>
                    <a:pt x="339854" y="267005"/>
                  </a:lnTo>
                  <a:lnTo>
                    <a:pt x="339638" y="267164"/>
                  </a:lnTo>
                  <a:lnTo>
                    <a:pt x="338948" y="268257"/>
                  </a:lnTo>
                  <a:lnTo>
                    <a:pt x="338728" y="269483"/>
                  </a:lnTo>
                  <a:lnTo>
                    <a:pt x="338725" y="270161"/>
                  </a:lnTo>
                  <a:lnTo>
                    <a:pt x="338939" y="270970"/>
                  </a:lnTo>
                  <a:lnTo>
                    <a:pt x="339103" y="271220"/>
                  </a:lnTo>
                  <a:lnTo>
                    <a:pt x="339522" y="271389"/>
                  </a:lnTo>
                  <a:lnTo>
                    <a:pt x="339794" y="273270"/>
                  </a:lnTo>
                  <a:lnTo>
                    <a:pt x="339656" y="273580"/>
                  </a:lnTo>
                  <a:lnTo>
                    <a:pt x="339080" y="274409"/>
                  </a:lnTo>
                  <a:lnTo>
                    <a:pt x="338814" y="274287"/>
                  </a:lnTo>
                  <a:lnTo>
                    <a:pt x="338193" y="274300"/>
                  </a:lnTo>
                  <a:lnTo>
                    <a:pt x="337775" y="274582"/>
                  </a:lnTo>
                  <a:lnTo>
                    <a:pt x="337579" y="274593"/>
                  </a:lnTo>
                  <a:lnTo>
                    <a:pt x="337007" y="274353"/>
                  </a:lnTo>
                  <a:lnTo>
                    <a:pt x="336725" y="274353"/>
                  </a:lnTo>
                  <a:lnTo>
                    <a:pt x="336500" y="274520"/>
                  </a:lnTo>
                  <a:lnTo>
                    <a:pt x="336263" y="275075"/>
                  </a:lnTo>
                  <a:lnTo>
                    <a:pt x="336050" y="275095"/>
                  </a:lnTo>
                  <a:lnTo>
                    <a:pt x="335550" y="274953"/>
                  </a:lnTo>
                  <a:lnTo>
                    <a:pt x="334801" y="275185"/>
                  </a:lnTo>
                  <a:lnTo>
                    <a:pt x="334648" y="275334"/>
                  </a:lnTo>
                  <a:lnTo>
                    <a:pt x="334613" y="275565"/>
                  </a:lnTo>
                  <a:lnTo>
                    <a:pt x="334385" y="275784"/>
                  </a:lnTo>
                  <a:lnTo>
                    <a:pt x="334045" y="275765"/>
                  </a:lnTo>
                  <a:lnTo>
                    <a:pt x="333785" y="275630"/>
                  </a:lnTo>
                  <a:lnTo>
                    <a:pt x="333416" y="275036"/>
                  </a:lnTo>
                  <a:lnTo>
                    <a:pt x="333414" y="274670"/>
                  </a:lnTo>
                  <a:lnTo>
                    <a:pt x="332394" y="274966"/>
                  </a:lnTo>
                  <a:lnTo>
                    <a:pt x="332262" y="275025"/>
                  </a:lnTo>
                  <a:lnTo>
                    <a:pt x="331391" y="275992"/>
                  </a:lnTo>
                  <a:lnTo>
                    <a:pt x="330349" y="276828"/>
                  </a:lnTo>
                  <a:lnTo>
                    <a:pt x="330122" y="277098"/>
                  </a:lnTo>
                  <a:lnTo>
                    <a:pt x="329987" y="277383"/>
                  </a:lnTo>
                  <a:lnTo>
                    <a:pt x="329875" y="277874"/>
                  </a:lnTo>
                  <a:lnTo>
                    <a:pt x="329740" y="279148"/>
                  </a:lnTo>
                  <a:lnTo>
                    <a:pt x="329814" y="279548"/>
                  </a:lnTo>
                  <a:lnTo>
                    <a:pt x="330490" y="280326"/>
                  </a:lnTo>
                  <a:lnTo>
                    <a:pt x="331160" y="280651"/>
                  </a:lnTo>
                  <a:lnTo>
                    <a:pt x="331494" y="281294"/>
                  </a:lnTo>
                  <a:lnTo>
                    <a:pt x="331653" y="281438"/>
                  </a:lnTo>
                  <a:lnTo>
                    <a:pt x="332543" y="281552"/>
                  </a:lnTo>
                  <a:lnTo>
                    <a:pt x="332458" y="282379"/>
                  </a:lnTo>
                  <a:lnTo>
                    <a:pt x="332561" y="283336"/>
                  </a:lnTo>
                  <a:lnTo>
                    <a:pt x="332405" y="284386"/>
                  </a:lnTo>
                  <a:lnTo>
                    <a:pt x="332106" y="284624"/>
                  </a:lnTo>
                  <a:lnTo>
                    <a:pt x="332103" y="284779"/>
                  </a:lnTo>
                  <a:lnTo>
                    <a:pt x="331796" y="285401"/>
                  </a:lnTo>
                  <a:lnTo>
                    <a:pt x="330753" y="286288"/>
                  </a:lnTo>
                  <a:lnTo>
                    <a:pt x="330640" y="286500"/>
                  </a:lnTo>
                  <a:lnTo>
                    <a:pt x="330499" y="287653"/>
                  </a:lnTo>
                  <a:lnTo>
                    <a:pt x="330691" y="287971"/>
                  </a:lnTo>
                  <a:lnTo>
                    <a:pt x="331202" y="288470"/>
                  </a:lnTo>
                  <a:lnTo>
                    <a:pt x="331668" y="288784"/>
                  </a:lnTo>
                  <a:lnTo>
                    <a:pt x="331191" y="290065"/>
                  </a:lnTo>
                  <a:lnTo>
                    <a:pt x="331162" y="291167"/>
                  </a:lnTo>
                  <a:lnTo>
                    <a:pt x="331020" y="292037"/>
                  </a:lnTo>
                  <a:lnTo>
                    <a:pt x="331139" y="293559"/>
                  </a:lnTo>
                  <a:lnTo>
                    <a:pt x="330572" y="294522"/>
                  </a:lnTo>
                  <a:lnTo>
                    <a:pt x="330387" y="295962"/>
                  </a:lnTo>
                  <a:lnTo>
                    <a:pt x="329993" y="296520"/>
                  </a:lnTo>
                  <a:lnTo>
                    <a:pt x="329714" y="296747"/>
                  </a:lnTo>
                  <a:lnTo>
                    <a:pt x="329465" y="296781"/>
                  </a:lnTo>
                  <a:lnTo>
                    <a:pt x="329273" y="296905"/>
                  </a:lnTo>
                  <a:lnTo>
                    <a:pt x="329078" y="297421"/>
                  </a:lnTo>
                  <a:lnTo>
                    <a:pt x="329104" y="297901"/>
                  </a:lnTo>
                  <a:lnTo>
                    <a:pt x="329243" y="298577"/>
                  </a:lnTo>
                  <a:lnTo>
                    <a:pt x="329159" y="298879"/>
                  </a:lnTo>
                  <a:lnTo>
                    <a:pt x="328901" y="299267"/>
                  </a:lnTo>
                  <a:lnTo>
                    <a:pt x="327768" y="300130"/>
                  </a:lnTo>
                  <a:lnTo>
                    <a:pt x="327555" y="300221"/>
                  </a:lnTo>
                  <a:lnTo>
                    <a:pt x="326741" y="299667"/>
                  </a:lnTo>
                  <a:lnTo>
                    <a:pt x="325703" y="299421"/>
                  </a:lnTo>
                  <a:lnTo>
                    <a:pt x="325660" y="299933"/>
                  </a:lnTo>
                  <a:lnTo>
                    <a:pt x="325403" y="300165"/>
                  </a:lnTo>
                  <a:lnTo>
                    <a:pt x="324506" y="300025"/>
                  </a:lnTo>
                  <a:lnTo>
                    <a:pt x="323645" y="299603"/>
                  </a:lnTo>
                  <a:lnTo>
                    <a:pt x="322403" y="300544"/>
                  </a:lnTo>
                  <a:lnTo>
                    <a:pt x="322227" y="301151"/>
                  </a:lnTo>
                  <a:lnTo>
                    <a:pt x="322506" y="302158"/>
                  </a:lnTo>
                  <a:lnTo>
                    <a:pt x="322714" y="302512"/>
                  </a:lnTo>
                  <a:lnTo>
                    <a:pt x="322632" y="303146"/>
                  </a:lnTo>
                  <a:lnTo>
                    <a:pt x="322465" y="303506"/>
                  </a:lnTo>
                  <a:lnTo>
                    <a:pt x="322018" y="304032"/>
                  </a:lnTo>
                  <a:lnTo>
                    <a:pt x="321961" y="304243"/>
                  </a:lnTo>
                  <a:lnTo>
                    <a:pt x="322085" y="304526"/>
                  </a:lnTo>
                  <a:lnTo>
                    <a:pt x="322513" y="304973"/>
                  </a:lnTo>
                  <a:lnTo>
                    <a:pt x="322784" y="305658"/>
                  </a:lnTo>
                  <a:lnTo>
                    <a:pt x="322804" y="306311"/>
                  </a:lnTo>
                  <a:lnTo>
                    <a:pt x="322063" y="307039"/>
                  </a:lnTo>
                  <a:lnTo>
                    <a:pt x="321921" y="307322"/>
                  </a:lnTo>
                  <a:lnTo>
                    <a:pt x="321959" y="308123"/>
                  </a:lnTo>
                  <a:lnTo>
                    <a:pt x="322114" y="308260"/>
                  </a:lnTo>
                  <a:lnTo>
                    <a:pt x="322137" y="308418"/>
                  </a:lnTo>
                  <a:lnTo>
                    <a:pt x="322051" y="308618"/>
                  </a:lnTo>
                  <a:lnTo>
                    <a:pt x="321663" y="308778"/>
                  </a:lnTo>
                  <a:lnTo>
                    <a:pt x="321191" y="308919"/>
                  </a:lnTo>
                  <a:lnTo>
                    <a:pt x="320839" y="308881"/>
                  </a:lnTo>
                  <a:lnTo>
                    <a:pt x="320420" y="308950"/>
                  </a:lnTo>
                  <a:lnTo>
                    <a:pt x="319937" y="309249"/>
                  </a:lnTo>
                  <a:lnTo>
                    <a:pt x="319488" y="309942"/>
                  </a:lnTo>
                  <a:lnTo>
                    <a:pt x="319181" y="310569"/>
                  </a:lnTo>
                  <a:lnTo>
                    <a:pt x="319157" y="311595"/>
                  </a:lnTo>
                  <a:lnTo>
                    <a:pt x="319341" y="312068"/>
                  </a:lnTo>
                  <a:lnTo>
                    <a:pt x="319558" y="312373"/>
                  </a:lnTo>
                  <a:lnTo>
                    <a:pt x="320253" y="313004"/>
                  </a:lnTo>
                  <a:lnTo>
                    <a:pt x="320384" y="315559"/>
                  </a:lnTo>
                  <a:lnTo>
                    <a:pt x="320241" y="316448"/>
                  </a:lnTo>
                  <a:lnTo>
                    <a:pt x="320295" y="317212"/>
                  </a:lnTo>
                  <a:lnTo>
                    <a:pt x="319883" y="317943"/>
                  </a:lnTo>
                  <a:lnTo>
                    <a:pt x="318795" y="318452"/>
                  </a:lnTo>
                  <a:lnTo>
                    <a:pt x="318040" y="318483"/>
                  </a:lnTo>
                  <a:lnTo>
                    <a:pt x="317746" y="318576"/>
                  </a:lnTo>
                  <a:lnTo>
                    <a:pt x="317673" y="319483"/>
                  </a:lnTo>
                  <a:lnTo>
                    <a:pt x="317526" y="319886"/>
                  </a:lnTo>
                  <a:lnTo>
                    <a:pt x="317451" y="320371"/>
                  </a:lnTo>
                  <a:lnTo>
                    <a:pt x="317655" y="320716"/>
                  </a:lnTo>
                  <a:lnTo>
                    <a:pt x="318116" y="320994"/>
                  </a:lnTo>
                  <a:lnTo>
                    <a:pt x="318347" y="321373"/>
                  </a:lnTo>
                  <a:lnTo>
                    <a:pt x="318464" y="321813"/>
                  </a:lnTo>
                  <a:lnTo>
                    <a:pt x="318046" y="322482"/>
                  </a:lnTo>
                  <a:lnTo>
                    <a:pt x="318015" y="324191"/>
                  </a:lnTo>
                  <a:lnTo>
                    <a:pt x="318106" y="325186"/>
                  </a:lnTo>
                  <a:lnTo>
                    <a:pt x="317980" y="325520"/>
                  </a:lnTo>
                  <a:lnTo>
                    <a:pt x="317490" y="326193"/>
                  </a:lnTo>
                  <a:lnTo>
                    <a:pt x="316721" y="326443"/>
                  </a:lnTo>
                  <a:lnTo>
                    <a:pt x="315886" y="326610"/>
                  </a:lnTo>
                  <a:lnTo>
                    <a:pt x="315640" y="326466"/>
                  </a:lnTo>
                  <a:lnTo>
                    <a:pt x="315581" y="326047"/>
                  </a:lnTo>
                  <a:lnTo>
                    <a:pt x="315490" y="325868"/>
                  </a:lnTo>
                  <a:lnTo>
                    <a:pt x="314888" y="325445"/>
                  </a:lnTo>
                  <a:lnTo>
                    <a:pt x="314258" y="325276"/>
                  </a:lnTo>
                  <a:lnTo>
                    <a:pt x="314007" y="324775"/>
                  </a:lnTo>
                  <a:lnTo>
                    <a:pt x="313541" y="324158"/>
                  </a:lnTo>
                  <a:lnTo>
                    <a:pt x="312914" y="323812"/>
                  </a:lnTo>
                  <a:lnTo>
                    <a:pt x="312483" y="323475"/>
                  </a:lnTo>
                  <a:lnTo>
                    <a:pt x="312425" y="322740"/>
                  </a:lnTo>
                  <a:lnTo>
                    <a:pt x="311123" y="322264"/>
                  </a:lnTo>
                  <a:lnTo>
                    <a:pt x="310908" y="321584"/>
                  </a:lnTo>
                  <a:lnTo>
                    <a:pt x="310930" y="321417"/>
                  </a:lnTo>
                  <a:lnTo>
                    <a:pt x="311290" y="321018"/>
                  </a:lnTo>
                  <a:lnTo>
                    <a:pt x="311364" y="320849"/>
                  </a:lnTo>
                  <a:lnTo>
                    <a:pt x="311323" y="320453"/>
                  </a:lnTo>
                  <a:lnTo>
                    <a:pt x="311143" y="320004"/>
                  </a:lnTo>
                  <a:lnTo>
                    <a:pt x="310569" y="319052"/>
                  </a:lnTo>
                  <a:lnTo>
                    <a:pt x="310203" y="318641"/>
                  </a:lnTo>
                  <a:lnTo>
                    <a:pt x="309756" y="318776"/>
                  </a:lnTo>
                  <a:lnTo>
                    <a:pt x="309250" y="319051"/>
                  </a:lnTo>
                  <a:lnTo>
                    <a:pt x="309089" y="319059"/>
                  </a:lnTo>
                  <a:lnTo>
                    <a:pt x="307913" y="318602"/>
                  </a:lnTo>
                  <a:lnTo>
                    <a:pt x="307800" y="318415"/>
                  </a:lnTo>
                  <a:lnTo>
                    <a:pt x="306454" y="318525"/>
                  </a:lnTo>
                  <a:lnTo>
                    <a:pt x="306300" y="318402"/>
                  </a:lnTo>
                  <a:lnTo>
                    <a:pt x="306234" y="318076"/>
                  </a:lnTo>
                  <a:lnTo>
                    <a:pt x="305348" y="316910"/>
                  </a:lnTo>
                  <a:lnTo>
                    <a:pt x="305083" y="316815"/>
                  </a:lnTo>
                  <a:lnTo>
                    <a:pt x="304047" y="316771"/>
                  </a:lnTo>
                  <a:lnTo>
                    <a:pt x="303424" y="317171"/>
                  </a:lnTo>
                  <a:lnTo>
                    <a:pt x="303224" y="317669"/>
                  </a:lnTo>
                  <a:lnTo>
                    <a:pt x="302716" y="317961"/>
                  </a:lnTo>
                  <a:lnTo>
                    <a:pt x="301683" y="318347"/>
                  </a:lnTo>
                  <a:lnTo>
                    <a:pt x="300286" y="318325"/>
                  </a:lnTo>
                  <a:lnTo>
                    <a:pt x="299960" y="318561"/>
                  </a:lnTo>
                  <a:lnTo>
                    <a:pt x="299091" y="318619"/>
                  </a:lnTo>
                  <a:lnTo>
                    <a:pt x="298264" y="318925"/>
                  </a:lnTo>
                  <a:lnTo>
                    <a:pt x="298228" y="319140"/>
                  </a:lnTo>
                  <a:lnTo>
                    <a:pt x="298332" y="319357"/>
                  </a:lnTo>
                  <a:lnTo>
                    <a:pt x="298619" y="321045"/>
                  </a:lnTo>
                  <a:lnTo>
                    <a:pt x="298599" y="321488"/>
                  </a:lnTo>
                  <a:lnTo>
                    <a:pt x="298353" y="321480"/>
                  </a:lnTo>
                  <a:lnTo>
                    <a:pt x="297793" y="321671"/>
                  </a:lnTo>
                  <a:lnTo>
                    <a:pt x="297378" y="322192"/>
                  </a:lnTo>
                  <a:lnTo>
                    <a:pt x="297309" y="322428"/>
                  </a:lnTo>
                  <a:lnTo>
                    <a:pt x="296359" y="323444"/>
                  </a:lnTo>
                  <a:lnTo>
                    <a:pt x="295560" y="324538"/>
                  </a:lnTo>
                  <a:lnTo>
                    <a:pt x="295413" y="324659"/>
                  </a:lnTo>
                  <a:lnTo>
                    <a:pt x="294918" y="324759"/>
                  </a:lnTo>
                  <a:lnTo>
                    <a:pt x="294729" y="324871"/>
                  </a:lnTo>
                  <a:lnTo>
                    <a:pt x="294326" y="325659"/>
                  </a:lnTo>
                  <a:lnTo>
                    <a:pt x="294067" y="325868"/>
                  </a:lnTo>
                  <a:lnTo>
                    <a:pt x="293757" y="325986"/>
                  </a:lnTo>
                  <a:lnTo>
                    <a:pt x="293601" y="326548"/>
                  </a:lnTo>
                  <a:lnTo>
                    <a:pt x="293618" y="326851"/>
                  </a:lnTo>
                  <a:lnTo>
                    <a:pt x="293749" y="327099"/>
                  </a:lnTo>
                  <a:lnTo>
                    <a:pt x="293796" y="327373"/>
                  </a:lnTo>
                  <a:lnTo>
                    <a:pt x="293566" y="327995"/>
                  </a:lnTo>
                  <a:lnTo>
                    <a:pt x="293092" y="328416"/>
                  </a:lnTo>
                  <a:lnTo>
                    <a:pt x="292699" y="328448"/>
                  </a:lnTo>
                  <a:lnTo>
                    <a:pt x="292192" y="328335"/>
                  </a:lnTo>
                  <a:lnTo>
                    <a:pt x="291935" y="328442"/>
                  </a:lnTo>
                  <a:lnTo>
                    <a:pt x="291461" y="328766"/>
                  </a:lnTo>
                  <a:lnTo>
                    <a:pt x="291534" y="329177"/>
                  </a:lnTo>
                  <a:lnTo>
                    <a:pt x="291251" y="329396"/>
                  </a:lnTo>
                  <a:lnTo>
                    <a:pt x="290110" y="329334"/>
                  </a:lnTo>
                  <a:lnTo>
                    <a:pt x="289301" y="328895"/>
                  </a:lnTo>
                  <a:lnTo>
                    <a:pt x="288986" y="329110"/>
                  </a:lnTo>
                  <a:lnTo>
                    <a:pt x="287965" y="329491"/>
                  </a:lnTo>
                  <a:lnTo>
                    <a:pt x="287056" y="328983"/>
                  </a:lnTo>
                  <a:lnTo>
                    <a:pt x="286908" y="328787"/>
                  </a:lnTo>
                  <a:lnTo>
                    <a:pt x="286843" y="328538"/>
                  </a:lnTo>
                  <a:lnTo>
                    <a:pt x="285596" y="328108"/>
                  </a:lnTo>
                  <a:lnTo>
                    <a:pt x="285421" y="327980"/>
                  </a:lnTo>
                  <a:lnTo>
                    <a:pt x="285152" y="327602"/>
                  </a:lnTo>
                  <a:lnTo>
                    <a:pt x="284885" y="326888"/>
                  </a:lnTo>
                  <a:lnTo>
                    <a:pt x="284244" y="326149"/>
                  </a:lnTo>
                  <a:lnTo>
                    <a:pt x="283809" y="325019"/>
                  </a:lnTo>
                  <a:lnTo>
                    <a:pt x="283838" y="324812"/>
                  </a:lnTo>
                  <a:lnTo>
                    <a:pt x="283748" y="324518"/>
                  </a:lnTo>
                  <a:lnTo>
                    <a:pt x="283506" y="324331"/>
                  </a:lnTo>
                  <a:lnTo>
                    <a:pt x="282363" y="324801"/>
                  </a:lnTo>
                  <a:lnTo>
                    <a:pt x="281821" y="324730"/>
                  </a:lnTo>
                  <a:lnTo>
                    <a:pt x="281383" y="324906"/>
                  </a:lnTo>
                  <a:lnTo>
                    <a:pt x="281297" y="325216"/>
                  </a:lnTo>
                  <a:lnTo>
                    <a:pt x="281307" y="325401"/>
                  </a:lnTo>
                  <a:lnTo>
                    <a:pt x="281571" y="325868"/>
                  </a:lnTo>
                  <a:lnTo>
                    <a:pt x="281548" y="326304"/>
                  </a:lnTo>
                  <a:lnTo>
                    <a:pt x="281389" y="326798"/>
                  </a:lnTo>
                  <a:lnTo>
                    <a:pt x="280656" y="327271"/>
                  </a:lnTo>
                  <a:lnTo>
                    <a:pt x="279686" y="327327"/>
                  </a:lnTo>
                  <a:lnTo>
                    <a:pt x="279435" y="327571"/>
                  </a:lnTo>
                  <a:lnTo>
                    <a:pt x="277485" y="327074"/>
                  </a:lnTo>
                  <a:lnTo>
                    <a:pt x="277558" y="326666"/>
                  </a:lnTo>
                  <a:lnTo>
                    <a:pt x="277242" y="325868"/>
                  </a:lnTo>
                  <a:lnTo>
                    <a:pt x="276232" y="326000"/>
                  </a:lnTo>
                  <a:lnTo>
                    <a:pt x="273916" y="324660"/>
                  </a:lnTo>
                  <a:lnTo>
                    <a:pt x="273477" y="324327"/>
                  </a:lnTo>
                  <a:lnTo>
                    <a:pt x="273219" y="324001"/>
                  </a:lnTo>
                  <a:lnTo>
                    <a:pt x="272766" y="323520"/>
                  </a:lnTo>
                  <a:lnTo>
                    <a:pt x="271945" y="323167"/>
                  </a:lnTo>
                  <a:lnTo>
                    <a:pt x="271400" y="323162"/>
                  </a:lnTo>
                  <a:lnTo>
                    <a:pt x="271023" y="323344"/>
                  </a:lnTo>
                  <a:lnTo>
                    <a:pt x="270170" y="323013"/>
                  </a:lnTo>
                  <a:lnTo>
                    <a:pt x="270100" y="322073"/>
                  </a:lnTo>
                  <a:lnTo>
                    <a:pt x="270267" y="321229"/>
                  </a:lnTo>
                  <a:lnTo>
                    <a:pt x="270220" y="321055"/>
                  </a:lnTo>
                  <a:lnTo>
                    <a:pt x="269827" y="320848"/>
                  </a:lnTo>
                  <a:lnTo>
                    <a:pt x="269733" y="321000"/>
                  </a:lnTo>
                  <a:lnTo>
                    <a:pt x="269335" y="321152"/>
                  </a:lnTo>
                  <a:lnTo>
                    <a:pt x="268993" y="321169"/>
                  </a:lnTo>
                  <a:lnTo>
                    <a:pt x="268495" y="320998"/>
                  </a:lnTo>
                  <a:lnTo>
                    <a:pt x="267151" y="320857"/>
                  </a:lnTo>
                  <a:lnTo>
                    <a:pt x="266098" y="320308"/>
                  </a:lnTo>
                  <a:lnTo>
                    <a:pt x="265879" y="320510"/>
                  </a:lnTo>
                  <a:lnTo>
                    <a:pt x="264536" y="321117"/>
                  </a:lnTo>
                  <a:lnTo>
                    <a:pt x="264153" y="321473"/>
                  </a:lnTo>
                  <a:lnTo>
                    <a:pt x="263519" y="322659"/>
                  </a:lnTo>
                  <a:lnTo>
                    <a:pt x="263450" y="323215"/>
                  </a:lnTo>
                  <a:lnTo>
                    <a:pt x="262894" y="323597"/>
                  </a:lnTo>
                  <a:lnTo>
                    <a:pt x="262764" y="323645"/>
                  </a:lnTo>
                  <a:lnTo>
                    <a:pt x="262573" y="323526"/>
                  </a:lnTo>
                  <a:lnTo>
                    <a:pt x="262365" y="323179"/>
                  </a:lnTo>
                  <a:lnTo>
                    <a:pt x="261355" y="323417"/>
                  </a:lnTo>
                  <a:lnTo>
                    <a:pt x="260949" y="323309"/>
                  </a:lnTo>
                  <a:lnTo>
                    <a:pt x="260343" y="322966"/>
                  </a:lnTo>
                  <a:lnTo>
                    <a:pt x="259645" y="323356"/>
                  </a:lnTo>
                  <a:lnTo>
                    <a:pt x="259427" y="323566"/>
                  </a:lnTo>
                  <a:lnTo>
                    <a:pt x="259319" y="324150"/>
                  </a:lnTo>
                  <a:lnTo>
                    <a:pt x="259545" y="325693"/>
                  </a:lnTo>
                  <a:lnTo>
                    <a:pt x="259605" y="327800"/>
                  </a:lnTo>
                  <a:lnTo>
                    <a:pt x="259270" y="328198"/>
                  </a:lnTo>
                  <a:lnTo>
                    <a:pt x="258965" y="328328"/>
                  </a:lnTo>
                  <a:lnTo>
                    <a:pt x="258419" y="328163"/>
                  </a:lnTo>
                  <a:lnTo>
                    <a:pt x="258191" y="327960"/>
                  </a:lnTo>
                  <a:lnTo>
                    <a:pt x="257982" y="327879"/>
                  </a:lnTo>
                  <a:lnTo>
                    <a:pt x="257465" y="327879"/>
                  </a:lnTo>
                  <a:lnTo>
                    <a:pt x="257838" y="328205"/>
                  </a:lnTo>
                  <a:lnTo>
                    <a:pt x="258062" y="328920"/>
                  </a:lnTo>
                  <a:lnTo>
                    <a:pt x="258020" y="329668"/>
                  </a:lnTo>
                  <a:lnTo>
                    <a:pt x="258062" y="331264"/>
                  </a:lnTo>
                  <a:lnTo>
                    <a:pt x="257997" y="331551"/>
                  </a:lnTo>
                  <a:lnTo>
                    <a:pt x="257846" y="331592"/>
                  </a:lnTo>
                  <a:lnTo>
                    <a:pt x="257705" y="331506"/>
                  </a:lnTo>
                  <a:lnTo>
                    <a:pt x="257451" y="331160"/>
                  </a:lnTo>
                  <a:lnTo>
                    <a:pt x="257424" y="330926"/>
                  </a:lnTo>
                  <a:lnTo>
                    <a:pt x="257216" y="330565"/>
                  </a:lnTo>
                  <a:lnTo>
                    <a:pt x="257333" y="331726"/>
                  </a:lnTo>
                  <a:lnTo>
                    <a:pt x="257713" y="332593"/>
                  </a:lnTo>
                  <a:lnTo>
                    <a:pt x="257732" y="333002"/>
                  </a:lnTo>
                  <a:lnTo>
                    <a:pt x="257633" y="334189"/>
                  </a:lnTo>
                  <a:lnTo>
                    <a:pt x="257492" y="334190"/>
                  </a:lnTo>
                  <a:lnTo>
                    <a:pt x="257975" y="335079"/>
                  </a:lnTo>
                  <a:lnTo>
                    <a:pt x="258949" y="337182"/>
                  </a:lnTo>
                  <a:lnTo>
                    <a:pt x="259643" y="337431"/>
                  </a:lnTo>
                  <a:lnTo>
                    <a:pt x="260045" y="337878"/>
                  </a:lnTo>
                  <a:lnTo>
                    <a:pt x="260690" y="338891"/>
                  </a:lnTo>
                  <a:lnTo>
                    <a:pt x="260819" y="339278"/>
                  </a:lnTo>
                  <a:lnTo>
                    <a:pt x="261054" y="339676"/>
                  </a:lnTo>
                  <a:lnTo>
                    <a:pt x="261694" y="340398"/>
                  </a:lnTo>
                  <a:lnTo>
                    <a:pt x="261880" y="340447"/>
                  </a:lnTo>
                  <a:lnTo>
                    <a:pt x="261800" y="341072"/>
                  </a:lnTo>
                  <a:lnTo>
                    <a:pt x="260484" y="342385"/>
                  </a:lnTo>
                  <a:lnTo>
                    <a:pt x="260211" y="342035"/>
                  </a:lnTo>
                  <a:lnTo>
                    <a:pt x="259601" y="342150"/>
                  </a:lnTo>
                  <a:lnTo>
                    <a:pt x="259150" y="342470"/>
                  </a:lnTo>
                  <a:lnTo>
                    <a:pt x="258425" y="343419"/>
                  </a:lnTo>
                  <a:lnTo>
                    <a:pt x="258096" y="343591"/>
                  </a:lnTo>
                  <a:lnTo>
                    <a:pt x="257679" y="343531"/>
                  </a:lnTo>
                  <a:lnTo>
                    <a:pt x="257724" y="343985"/>
                  </a:lnTo>
                  <a:lnTo>
                    <a:pt x="258077" y="344279"/>
                  </a:lnTo>
                  <a:lnTo>
                    <a:pt x="256924" y="345708"/>
                  </a:lnTo>
                  <a:lnTo>
                    <a:pt x="256652" y="345291"/>
                  </a:lnTo>
                  <a:lnTo>
                    <a:pt x="256750" y="344726"/>
                  </a:lnTo>
                  <a:lnTo>
                    <a:pt x="256257" y="344997"/>
                  </a:lnTo>
                  <a:lnTo>
                    <a:pt x="255992" y="345236"/>
                  </a:lnTo>
                  <a:lnTo>
                    <a:pt x="255601" y="346959"/>
                  </a:lnTo>
                  <a:lnTo>
                    <a:pt x="255609" y="347287"/>
                  </a:lnTo>
                  <a:lnTo>
                    <a:pt x="256125" y="348031"/>
                  </a:lnTo>
                  <a:lnTo>
                    <a:pt x="256462" y="348362"/>
                  </a:lnTo>
                  <a:lnTo>
                    <a:pt x="257865" y="349184"/>
                  </a:lnTo>
                  <a:lnTo>
                    <a:pt x="257223" y="349363"/>
                  </a:lnTo>
                  <a:lnTo>
                    <a:pt x="255795" y="349349"/>
                  </a:lnTo>
                  <a:lnTo>
                    <a:pt x="255082" y="349618"/>
                  </a:lnTo>
                  <a:lnTo>
                    <a:pt x="254162" y="349561"/>
                  </a:lnTo>
                  <a:lnTo>
                    <a:pt x="253916" y="349461"/>
                  </a:lnTo>
                  <a:lnTo>
                    <a:pt x="253325" y="349044"/>
                  </a:lnTo>
                  <a:lnTo>
                    <a:pt x="253169" y="348832"/>
                  </a:lnTo>
                  <a:lnTo>
                    <a:pt x="253162" y="348426"/>
                  </a:lnTo>
                  <a:lnTo>
                    <a:pt x="253472" y="347593"/>
                  </a:lnTo>
                  <a:lnTo>
                    <a:pt x="253396" y="346592"/>
                  </a:lnTo>
                  <a:lnTo>
                    <a:pt x="252805" y="346066"/>
                  </a:lnTo>
                  <a:lnTo>
                    <a:pt x="251893" y="345659"/>
                  </a:lnTo>
                  <a:lnTo>
                    <a:pt x="251118" y="346317"/>
                  </a:lnTo>
                  <a:lnTo>
                    <a:pt x="251217" y="346559"/>
                  </a:lnTo>
                  <a:lnTo>
                    <a:pt x="251104" y="347300"/>
                  </a:lnTo>
                  <a:lnTo>
                    <a:pt x="250748" y="347914"/>
                  </a:lnTo>
                  <a:lnTo>
                    <a:pt x="250417" y="348220"/>
                  </a:lnTo>
                  <a:lnTo>
                    <a:pt x="249914" y="347904"/>
                  </a:lnTo>
                  <a:lnTo>
                    <a:pt x="248605" y="349109"/>
                  </a:lnTo>
                  <a:lnTo>
                    <a:pt x="246286" y="349387"/>
                  </a:lnTo>
                  <a:lnTo>
                    <a:pt x="245301" y="348624"/>
                  </a:lnTo>
                  <a:lnTo>
                    <a:pt x="244657" y="348282"/>
                  </a:lnTo>
                  <a:lnTo>
                    <a:pt x="244343" y="347946"/>
                  </a:lnTo>
                  <a:lnTo>
                    <a:pt x="243858" y="346934"/>
                  </a:lnTo>
                  <a:lnTo>
                    <a:pt x="243321" y="345328"/>
                  </a:lnTo>
                  <a:lnTo>
                    <a:pt x="243215" y="344781"/>
                  </a:lnTo>
                  <a:lnTo>
                    <a:pt x="242976" y="344301"/>
                  </a:lnTo>
                  <a:lnTo>
                    <a:pt x="242703" y="344175"/>
                  </a:lnTo>
                  <a:lnTo>
                    <a:pt x="241740" y="342928"/>
                  </a:lnTo>
                  <a:lnTo>
                    <a:pt x="241854" y="342682"/>
                  </a:lnTo>
                  <a:lnTo>
                    <a:pt x="241839" y="342392"/>
                  </a:lnTo>
                  <a:lnTo>
                    <a:pt x="241327" y="341830"/>
                  </a:lnTo>
                  <a:lnTo>
                    <a:pt x="240732" y="340955"/>
                  </a:lnTo>
                  <a:lnTo>
                    <a:pt x="240512" y="340312"/>
                  </a:lnTo>
                  <a:lnTo>
                    <a:pt x="240049" y="339441"/>
                  </a:lnTo>
                  <a:lnTo>
                    <a:pt x="239598" y="338980"/>
                  </a:lnTo>
                  <a:lnTo>
                    <a:pt x="239174" y="338697"/>
                  </a:lnTo>
                  <a:lnTo>
                    <a:pt x="239022" y="338492"/>
                  </a:lnTo>
                  <a:lnTo>
                    <a:pt x="238798" y="337644"/>
                  </a:lnTo>
                  <a:lnTo>
                    <a:pt x="238919" y="337305"/>
                  </a:lnTo>
                  <a:lnTo>
                    <a:pt x="238915" y="336810"/>
                  </a:lnTo>
                  <a:lnTo>
                    <a:pt x="238524" y="336423"/>
                  </a:lnTo>
                  <a:lnTo>
                    <a:pt x="238107" y="336252"/>
                  </a:lnTo>
                  <a:lnTo>
                    <a:pt x="237929" y="335776"/>
                  </a:lnTo>
                  <a:lnTo>
                    <a:pt x="237788" y="334413"/>
                  </a:lnTo>
                  <a:lnTo>
                    <a:pt x="238019" y="333639"/>
                  </a:lnTo>
                  <a:lnTo>
                    <a:pt x="237996" y="333316"/>
                  </a:lnTo>
                  <a:lnTo>
                    <a:pt x="237420" y="333286"/>
                  </a:lnTo>
                  <a:lnTo>
                    <a:pt x="236516" y="332684"/>
                  </a:lnTo>
                  <a:lnTo>
                    <a:pt x="235295" y="332141"/>
                  </a:lnTo>
                  <a:lnTo>
                    <a:pt x="235029" y="332145"/>
                  </a:lnTo>
                  <a:lnTo>
                    <a:pt x="234612" y="332387"/>
                  </a:lnTo>
                  <a:lnTo>
                    <a:pt x="233758" y="332581"/>
                  </a:lnTo>
                  <a:lnTo>
                    <a:pt x="233265" y="332611"/>
                  </a:lnTo>
                  <a:lnTo>
                    <a:pt x="231676" y="332401"/>
                  </a:lnTo>
                  <a:lnTo>
                    <a:pt x="230160" y="332835"/>
                  </a:lnTo>
                  <a:lnTo>
                    <a:pt x="230196" y="333205"/>
                  </a:lnTo>
                  <a:lnTo>
                    <a:pt x="229702" y="333461"/>
                  </a:lnTo>
                  <a:lnTo>
                    <a:pt x="229179" y="333543"/>
                  </a:lnTo>
                  <a:lnTo>
                    <a:pt x="227225" y="334134"/>
                  </a:lnTo>
                  <a:lnTo>
                    <a:pt x="225317" y="335734"/>
                  </a:lnTo>
                  <a:lnTo>
                    <a:pt x="224559" y="336259"/>
                  </a:lnTo>
                  <a:lnTo>
                    <a:pt x="224107" y="336427"/>
                  </a:lnTo>
                  <a:lnTo>
                    <a:pt x="223262" y="336449"/>
                  </a:lnTo>
                  <a:lnTo>
                    <a:pt x="222074" y="336799"/>
                  </a:lnTo>
                  <a:lnTo>
                    <a:pt x="221339" y="337536"/>
                  </a:lnTo>
                  <a:lnTo>
                    <a:pt x="221081" y="337559"/>
                  </a:lnTo>
                  <a:lnTo>
                    <a:pt x="220888" y="337469"/>
                  </a:lnTo>
                  <a:lnTo>
                    <a:pt x="219450" y="336074"/>
                  </a:lnTo>
                  <a:lnTo>
                    <a:pt x="219013" y="335490"/>
                  </a:lnTo>
                  <a:lnTo>
                    <a:pt x="219999" y="335077"/>
                  </a:lnTo>
                  <a:lnTo>
                    <a:pt x="220193" y="335092"/>
                  </a:lnTo>
                  <a:lnTo>
                    <a:pt x="220841" y="334094"/>
                  </a:lnTo>
                  <a:lnTo>
                    <a:pt x="220989" y="333525"/>
                  </a:lnTo>
                  <a:lnTo>
                    <a:pt x="221451" y="332635"/>
                  </a:lnTo>
                  <a:lnTo>
                    <a:pt x="221705" y="332386"/>
                  </a:lnTo>
                  <a:lnTo>
                    <a:pt x="221758" y="331489"/>
                  </a:lnTo>
                  <a:lnTo>
                    <a:pt x="221185" y="329681"/>
                  </a:lnTo>
                  <a:lnTo>
                    <a:pt x="220619" y="328568"/>
                  </a:lnTo>
                  <a:lnTo>
                    <a:pt x="220189" y="327039"/>
                  </a:lnTo>
                  <a:lnTo>
                    <a:pt x="220193" y="326890"/>
                  </a:lnTo>
                  <a:lnTo>
                    <a:pt x="221058" y="326629"/>
                  </a:lnTo>
                  <a:lnTo>
                    <a:pt x="221613" y="325625"/>
                  </a:lnTo>
                  <a:lnTo>
                    <a:pt x="221593" y="324944"/>
                  </a:lnTo>
                  <a:lnTo>
                    <a:pt x="221411" y="324462"/>
                  </a:lnTo>
                  <a:lnTo>
                    <a:pt x="221340" y="323782"/>
                  </a:lnTo>
                  <a:lnTo>
                    <a:pt x="221506" y="323251"/>
                  </a:lnTo>
                  <a:lnTo>
                    <a:pt x="220962" y="321595"/>
                  </a:lnTo>
                  <a:lnTo>
                    <a:pt x="220328" y="321822"/>
                  </a:lnTo>
                  <a:lnTo>
                    <a:pt x="219542" y="322221"/>
                  </a:lnTo>
                  <a:lnTo>
                    <a:pt x="219094" y="322351"/>
                  </a:lnTo>
                  <a:lnTo>
                    <a:pt x="218862" y="322224"/>
                  </a:lnTo>
                  <a:lnTo>
                    <a:pt x="218566" y="321507"/>
                  </a:lnTo>
                  <a:lnTo>
                    <a:pt x="218437" y="320915"/>
                  </a:lnTo>
                  <a:lnTo>
                    <a:pt x="218482" y="320018"/>
                  </a:lnTo>
                  <a:lnTo>
                    <a:pt x="218667" y="319769"/>
                  </a:lnTo>
                  <a:lnTo>
                    <a:pt x="218937" y="319192"/>
                  </a:lnTo>
                  <a:lnTo>
                    <a:pt x="218978" y="318459"/>
                  </a:lnTo>
                  <a:lnTo>
                    <a:pt x="218829" y="315988"/>
                  </a:lnTo>
                  <a:lnTo>
                    <a:pt x="218872" y="315416"/>
                  </a:lnTo>
                  <a:lnTo>
                    <a:pt x="218695" y="315274"/>
                  </a:lnTo>
                  <a:lnTo>
                    <a:pt x="218258" y="314184"/>
                  </a:lnTo>
                  <a:lnTo>
                    <a:pt x="217759" y="313142"/>
                  </a:lnTo>
                  <a:lnTo>
                    <a:pt x="218473" y="312212"/>
                  </a:lnTo>
                  <a:lnTo>
                    <a:pt x="219331" y="310477"/>
                  </a:lnTo>
                  <a:lnTo>
                    <a:pt x="219642" y="309532"/>
                  </a:lnTo>
                  <a:lnTo>
                    <a:pt x="221815" y="306699"/>
                  </a:lnTo>
                  <a:lnTo>
                    <a:pt x="222960" y="305791"/>
                  </a:lnTo>
                  <a:lnTo>
                    <a:pt x="224090" y="305404"/>
                  </a:lnTo>
                  <a:lnTo>
                    <a:pt x="224249" y="305430"/>
                  </a:lnTo>
                  <a:lnTo>
                    <a:pt x="224500" y="305634"/>
                  </a:lnTo>
                  <a:lnTo>
                    <a:pt x="224728" y="305656"/>
                  </a:lnTo>
                  <a:lnTo>
                    <a:pt x="225061" y="305537"/>
                  </a:lnTo>
                  <a:lnTo>
                    <a:pt x="225771" y="305087"/>
                  </a:lnTo>
                  <a:lnTo>
                    <a:pt x="226478" y="305173"/>
                  </a:lnTo>
                  <a:lnTo>
                    <a:pt x="227128" y="304827"/>
                  </a:lnTo>
                  <a:lnTo>
                    <a:pt x="228832" y="304919"/>
                  </a:lnTo>
                  <a:lnTo>
                    <a:pt x="228549" y="304279"/>
                  </a:lnTo>
                  <a:lnTo>
                    <a:pt x="228580" y="303938"/>
                  </a:lnTo>
                  <a:lnTo>
                    <a:pt x="228516" y="303647"/>
                  </a:lnTo>
                  <a:lnTo>
                    <a:pt x="228333" y="303395"/>
                  </a:lnTo>
                  <a:lnTo>
                    <a:pt x="227554" y="302328"/>
                  </a:lnTo>
                  <a:lnTo>
                    <a:pt x="227357" y="301560"/>
                  </a:lnTo>
                  <a:lnTo>
                    <a:pt x="227283" y="300822"/>
                  </a:lnTo>
                  <a:lnTo>
                    <a:pt x="226772" y="300418"/>
                  </a:lnTo>
                  <a:lnTo>
                    <a:pt x="226200" y="300565"/>
                  </a:lnTo>
                  <a:lnTo>
                    <a:pt x="226116" y="300416"/>
                  </a:lnTo>
                  <a:lnTo>
                    <a:pt x="225605" y="300191"/>
                  </a:lnTo>
                  <a:lnTo>
                    <a:pt x="225290" y="299924"/>
                  </a:lnTo>
                  <a:lnTo>
                    <a:pt x="224712" y="299216"/>
                  </a:lnTo>
                  <a:lnTo>
                    <a:pt x="224330" y="298977"/>
                  </a:lnTo>
                  <a:lnTo>
                    <a:pt x="223629" y="298897"/>
                  </a:lnTo>
                  <a:lnTo>
                    <a:pt x="223097" y="298973"/>
                  </a:lnTo>
                  <a:lnTo>
                    <a:pt x="222430" y="298832"/>
                  </a:lnTo>
                  <a:lnTo>
                    <a:pt x="221118" y="298442"/>
                  </a:lnTo>
                  <a:lnTo>
                    <a:pt x="220510" y="298165"/>
                  </a:lnTo>
                  <a:lnTo>
                    <a:pt x="219839" y="297720"/>
                  </a:lnTo>
                  <a:lnTo>
                    <a:pt x="219155" y="296333"/>
                  </a:lnTo>
                  <a:lnTo>
                    <a:pt x="218156" y="294857"/>
                  </a:lnTo>
                  <a:lnTo>
                    <a:pt x="216815" y="293494"/>
                  </a:lnTo>
                  <a:lnTo>
                    <a:pt x="216718" y="293298"/>
                  </a:lnTo>
                  <a:lnTo>
                    <a:pt x="216741" y="292916"/>
                  </a:lnTo>
                  <a:lnTo>
                    <a:pt x="216578" y="292135"/>
                  </a:lnTo>
                  <a:lnTo>
                    <a:pt x="216318" y="291671"/>
                  </a:lnTo>
                  <a:lnTo>
                    <a:pt x="216657" y="290918"/>
                  </a:lnTo>
                  <a:lnTo>
                    <a:pt x="216807" y="290060"/>
                  </a:lnTo>
                  <a:lnTo>
                    <a:pt x="216792" y="289582"/>
                  </a:lnTo>
                  <a:lnTo>
                    <a:pt x="216629" y="289294"/>
                  </a:lnTo>
                  <a:lnTo>
                    <a:pt x="216487" y="288278"/>
                  </a:lnTo>
                  <a:lnTo>
                    <a:pt x="216909" y="287365"/>
                  </a:lnTo>
                  <a:lnTo>
                    <a:pt x="217384" y="287067"/>
                  </a:lnTo>
                  <a:lnTo>
                    <a:pt x="216869" y="285854"/>
                  </a:lnTo>
                  <a:lnTo>
                    <a:pt x="215049" y="285106"/>
                  </a:lnTo>
                  <a:lnTo>
                    <a:pt x="214874" y="284826"/>
                  </a:lnTo>
                  <a:lnTo>
                    <a:pt x="214819" y="284387"/>
                  </a:lnTo>
                  <a:lnTo>
                    <a:pt x="214523" y="284177"/>
                  </a:lnTo>
                  <a:lnTo>
                    <a:pt x="214079" y="284595"/>
                  </a:lnTo>
                  <a:lnTo>
                    <a:pt x="213770" y="284723"/>
                  </a:lnTo>
                  <a:lnTo>
                    <a:pt x="212783" y="284618"/>
                  </a:lnTo>
                  <a:lnTo>
                    <a:pt x="211968" y="284343"/>
                  </a:lnTo>
                  <a:lnTo>
                    <a:pt x="210649" y="284146"/>
                  </a:lnTo>
                  <a:lnTo>
                    <a:pt x="209939" y="284335"/>
                  </a:lnTo>
                  <a:lnTo>
                    <a:pt x="210028" y="286466"/>
                  </a:lnTo>
                  <a:lnTo>
                    <a:pt x="209891" y="286740"/>
                  </a:lnTo>
                  <a:lnTo>
                    <a:pt x="208582" y="287359"/>
                  </a:lnTo>
                  <a:lnTo>
                    <a:pt x="207196" y="288346"/>
                  </a:lnTo>
                  <a:lnTo>
                    <a:pt x="205537" y="288723"/>
                  </a:lnTo>
                  <a:lnTo>
                    <a:pt x="204071" y="288586"/>
                  </a:lnTo>
                  <a:lnTo>
                    <a:pt x="203723" y="288322"/>
                  </a:lnTo>
                  <a:lnTo>
                    <a:pt x="203614" y="287877"/>
                  </a:lnTo>
                  <a:lnTo>
                    <a:pt x="203078" y="287541"/>
                  </a:lnTo>
                  <a:lnTo>
                    <a:pt x="202868" y="287654"/>
                  </a:lnTo>
                  <a:lnTo>
                    <a:pt x="202698" y="288599"/>
                  </a:lnTo>
                  <a:lnTo>
                    <a:pt x="202558" y="288976"/>
                  </a:lnTo>
                  <a:lnTo>
                    <a:pt x="201567" y="290338"/>
                  </a:lnTo>
                  <a:lnTo>
                    <a:pt x="201178" y="290494"/>
                  </a:lnTo>
                  <a:lnTo>
                    <a:pt x="200729" y="290424"/>
                  </a:lnTo>
                  <a:lnTo>
                    <a:pt x="199608" y="290634"/>
                  </a:lnTo>
                  <a:lnTo>
                    <a:pt x="199333" y="290785"/>
                  </a:lnTo>
                  <a:lnTo>
                    <a:pt x="199114" y="291026"/>
                  </a:lnTo>
                  <a:lnTo>
                    <a:pt x="198218" y="292286"/>
                  </a:lnTo>
                  <a:lnTo>
                    <a:pt x="197108" y="292899"/>
                  </a:lnTo>
                  <a:lnTo>
                    <a:pt x="195477" y="293949"/>
                  </a:lnTo>
                  <a:lnTo>
                    <a:pt x="195293" y="294144"/>
                  </a:lnTo>
                  <a:lnTo>
                    <a:pt x="195217" y="294323"/>
                  </a:lnTo>
                  <a:lnTo>
                    <a:pt x="195268" y="295191"/>
                  </a:lnTo>
                  <a:lnTo>
                    <a:pt x="195460" y="295843"/>
                  </a:lnTo>
                  <a:lnTo>
                    <a:pt x="195313" y="296232"/>
                  </a:lnTo>
                  <a:lnTo>
                    <a:pt x="193356" y="296869"/>
                  </a:lnTo>
                  <a:lnTo>
                    <a:pt x="192990" y="296846"/>
                  </a:lnTo>
                  <a:lnTo>
                    <a:pt x="192471" y="296493"/>
                  </a:lnTo>
                  <a:lnTo>
                    <a:pt x="192006" y="296367"/>
                  </a:lnTo>
                  <a:lnTo>
                    <a:pt x="191821" y="296560"/>
                  </a:lnTo>
                  <a:lnTo>
                    <a:pt x="191673" y="296968"/>
                  </a:lnTo>
                  <a:lnTo>
                    <a:pt x="191405" y="297184"/>
                  </a:lnTo>
                  <a:lnTo>
                    <a:pt x="190890" y="297418"/>
                  </a:lnTo>
                  <a:lnTo>
                    <a:pt x="190338" y="297483"/>
                  </a:lnTo>
                  <a:lnTo>
                    <a:pt x="190036" y="297604"/>
                  </a:lnTo>
                  <a:lnTo>
                    <a:pt x="189854" y="297954"/>
                  </a:lnTo>
                  <a:lnTo>
                    <a:pt x="188782" y="299038"/>
                  </a:lnTo>
                  <a:lnTo>
                    <a:pt x="187902" y="299150"/>
                  </a:lnTo>
                  <a:lnTo>
                    <a:pt x="186949" y="299583"/>
                  </a:lnTo>
                  <a:lnTo>
                    <a:pt x="186779" y="299867"/>
                  </a:lnTo>
                  <a:lnTo>
                    <a:pt x="186482" y="300412"/>
                  </a:lnTo>
                  <a:lnTo>
                    <a:pt x="186117" y="300720"/>
                  </a:lnTo>
                  <a:lnTo>
                    <a:pt x="185838" y="300640"/>
                  </a:lnTo>
                  <a:lnTo>
                    <a:pt x="185331" y="300849"/>
                  </a:lnTo>
                  <a:lnTo>
                    <a:pt x="184309" y="301632"/>
                  </a:lnTo>
                  <a:lnTo>
                    <a:pt x="184015" y="302028"/>
                  </a:lnTo>
                  <a:lnTo>
                    <a:pt x="183925" y="302469"/>
                  </a:lnTo>
                  <a:lnTo>
                    <a:pt x="183714" y="302948"/>
                  </a:lnTo>
                  <a:lnTo>
                    <a:pt x="183528" y="302978"/>
                  </a:lnTo>
                  <a:lnTo>
                    <a:pt x="182960" y="302788"/>
                  </a:lnTo>
                  <a:lnTo>
                    <a:pt x="182731" y="303012"/>
                  </a:lnTo>
                  <a:lnTo>
                    <a:pt x="181708" y="304513"/>
                  </a:lnTo>
                  <a:lnTo>
                    <a:pt x="181271" y="304569"/>
                  </a:lnTo>
                  <a:lnTo>
                    <a:pt x="180971" y="305280"/>
                  </a:lnTo>
                  <a:lnTo>
                    <a:pt x="181003" y="305537"/>
                  </a:lnTo>
                  <a:lnTo>
                    <a:pt x="180956" y="305696"/>
                  </a:lnTo>
                  <a:lnTo>
                    <a:pt x="180007" y="306625"/>
                  </a:lnTo>
                  <a:lnTo>
                    <a:pt x="179800" y="306959"/>
                  </a:lnTo>
                  <a:lnTo>
                    <a:pt x="179907" y="307326"/>
                  </a:lnTo>
                  <a:lnTo>
                    <a:pt x="180107" y="307682"/>
                  </a:lnTo>
                  <a:lnTo>
                    <a:pt x="179551" y="308063"/>
                  </a:lnTo>
                  <a:lnTo>
                    <a:pt x="178868" y="308197"/>
                  </a:lnTo>
                  <a:lnTo>
                    <a:pt x="178661" y="308364"/>
                  </a:lnTo>
                  <a:lnTo>
                    <a:pt x="178492" y="308712"/>
                  </a:lnTo>
                  <a:lnTo>
                    <a:pt x="178354" y="309423"/>
                  </a:lnTo>
                  <a:lnTo>
                    <a:pt x="178026" y="309538"/>
                  </a:lnTo>
                  <a:lnTo>
                    <a:pt x="177451" y="309560"/>
                  </a:lnTo>
                  <a:lnTo>
                    <a:pt x="177177" y="310784"/>
                  </a:lnTo>
                  <a:lnTo>
                    <a:pt x="176576" y="311544"/>
                  </a:lnTo>
                  <a:lnTo>
                    <a:pt x="175729" y="312018"/>
                  </a:lnTo>
                  <a:lnTo>
                    <a:pt x="174967" y="312227"/>
                  </a:lnTo>
                  <a:lnTo>
                    <a:pt x="174514" y="312052"/>
                  </a:lnTo>
                  <a:lnTo>
                    <a:pt x="174368" y="312073"/>
                  </a:lnTo>
                  <a:lnTo>
                    <a:pt x="173816" y="312331"/>
                  </a:lnTo>
                  <a:lnTo>
                    <a:pt x="173286" y="312765"/>
                  </a:lnTo>
                  <a:lnTo>
                    <a:pt x="173275" y="313006"/>
                  </a:lnTo>
                  <a:lnTo>
                    <a:pt x="173029" y="313509"/>
                  </a:lnTo>
                  <a:lnTo>
                    <a:pt x="172552" y="314187"/>
                  </a:lnTo>
                  <a:lnTo>
                    <a:pt x="172164" y="315256"/>
                  </a:lnTo>
                  <a:lnTo>
                    <a:pt x="170431" y="315086"/>
                  </a:lnTo>
                  <a:lnTo>
                    <a:pt x="170048" y="315103"/>
                  </a:lnTo>
                  <a:lnTo>
                    <a:pt x="169891" y="315211"/>
                  </a:lnTo>
                  <a:lnTo>
                    <a:pt x="169470" y="315490"/>
                  </a:lnTo>
                  <a:lnTo>
                    <a:pt x="169207" y="315781"/>
                  </a:lnTo>
                  <a:lnTo>
                    <a:pt x="169157" y="316152"/>
                  </a:lnTo>
                  <a:lnTo>
                    <a:pt x="169466" y="316213"/>
                  </a:lnTo>
                  <a:lnTo>
                    <a:pt x="169281" y="316483"/>
                  </a:lnTo>
                  <a:lnTo>
                    <a:pt x="168413" y="317084"/>
                  </a:lnTo>
                  <a:lnTo>
                    <a:pt x="168221" y="317016"/>
                  </a:lnTo>
                  <a:lnTo>
                    <a:pt x="167770" y="317099"/>
                  </a:lnTo>
                  <a:lnTo>
                    <a:pt x="167659" y="317353"/>
                  </a:lnTo>
                  <a:lnTo>
                    <a:pt x="167650" y="317814"/>
                  </a:lnTo>
                  <a:lnTo>
                    <a:pt x="166792" y="318190"/>
                  </a:lnTo>
                  <a:lnTo>
                    <a:pt x="166545" y="318602"/>
                  </a:lnTo>
                  <a:lnTo>
                    <a:pt x="166488" y="318824"/>
                  </a:lnTo>
                  <a:lnTo>
                    <a:pt x="165738" y="318703"/>
                  </a:lnTo>
                  <a:lnTo>
                    <a:pt x="165383" y="318202"/>
                  </a:lnTo>
                  <a:lnTo>
                    <a:pt x="165131" y="318097"/>
                  </a:lnTo>
                  <a:lnTo>
                    <a:pt x="164793" y="317590"/>
                  </a:lnTo>
                  <a:lnTo>
                    <a:pt x="163940" y="316866"/>
                  </a:lnTo>
                  <a:lnTo>
                    <a:pt x="162818" y="315862"/>
                  </a:lnTo>
                  <a:lnTo>
                    <a:pt x="160360" y="314959"/>
                  </a:lnTo>
                  <a:lnTo>
                    <a:pt x="159202" y="314397"/>
                  </a:lnTo>
                  <a:lnTo>
                    <a:pt x="158240" y="314083"/>
                  </a:lnTo>
                  <a:lnTo>
                    <a:pt x="156840" y="313316"/>
                  </a:lnTo>
                  <a:lnTo>
                    <a:pt x="156608" y="313396"/>
                  </a:lnTo>
                  <a:lnTo>
                    <a:pt x="155230" y="313092"/>
                  </a:lnTo>
                  <a:lnTo>
                    <a:pt x="154851" y="313398"/>
                  </a:lnTo>
                  <a:lnTo>
                    <a:pt x="154716" y="313298"/>
                  </a:lnTo>
                  <a:lnTo>
                    <a:pt x="154612" y="312954"/>
                  </a:lnTo>
                  <a:lnTo>
                    <a:pt x="154392" y="312836"/>
                  </a:lnTo>
                  <a:lnTo>
                    <a:pt x="153911" y="313034"/>
                  </a:lnTo>
                  <a:lnTo>
                    <a:pt x="152331" y="314093"/>
                  </a:lnTo>
                  <a:lnTo>
                    <a:pt x="152228" y="314359"/>
                  </a:lnTo>
                  <a:lnTo>
                    <a:pt x="151533" y="314326"/>
                  </a:lnTo>
                  <a:lnTo>
                    <a:pt x="150857" y="314754"/>
                  </a:lnTo>
                  <a:lnTo>
                    <a:pt x="150601" y="315000"/>
                  </a:lnTo>
                  <a:lnTo>
                    <a:pt x="149971" y="315163"/>
                  </a:lnTo>
                  <a:lnTo>
                    <a:pt x="149445" y="315095"/>
                  </a:lnTo>
                  <a:lnTo>
                    <a:pt x="148994" y="315200"/>
                  </a:lnTo>
                  <a:lnTo>
                    <a:pt x="148521" y="315705"/>
                  </a:lnTo>
                  <a:lnTo>
                    <a:pt x="148106" y="316023"/>
                  </a:lnTo>
                  <a:lnTo>
                    <a:pt x="147899" y="316016"/>
                  </a:lnTo>
                  <a:lnTo>
                    <a:pt x="147822" y="315846"/>
                  </a:lnTo>
                  <a:lnTo>
                    <a:pt x="147584" y="315693"/>
                  </a:lnTo>
                  <a:lnTo>
                    <a:pt x="146807" y="315452"/>
                  </a:lnTo>
                  <a:lnTo>
                    <a:pt x="144302" y="315772"/>
                  </a:lnTo>
                  <a:lnTo>
                    <a:pt x="142435" y="316156"/>
                  </a:lnTo>
                  <a:lnTo>
                    <a:pt x="140748" y="316161"/>
                  </a:lnTo>
                  <a:lnTo>
                    <a:pt x="139674" y="315911"/>
                  </a:lnTo>
                  <a:lnTo>
                    <a:pt x="138428" y="316131"/>
                  </a:lnTo>
                  <a:lnTo>
                    <a:pt x="138219" y="316391"/>
                  </a:lnTo>
                  <a:lnTo>
                    <a:pt x="137780" y="317264"/>
                  </a:lnTo>
                  <a:lnTo>
                    <a:pt x="136043" y="318478"/>
                  </a:lnTo>
                  <a:lnTo>
                    <a:pt x="135945" y="318689"/>
                  </a:lnTo>
                  <a:lnTo>
                    <a:pt x="135560" y="319056"/>
                  </a:lnTo>
                  <a:lnTo>
                    <a:pt x="134937" y="319377"/>
                  </a:lnTo>
                  <a:lnTo>
                    <a:pt x="134062" y="319991"/>
                  </a:lnTo>
                  <a:lnTo>
                    <a:pt x="133135" y="320849"/>
                  </a:lnTo>
                  <a:lnTo>
                    <a:pt x="132792" y="321022"/>
                  </a:lnTo>
                  <a:lnTo>
                    <a:pt x="132495" y="321033"/>
                  </a:lnTo>
                  <a:lnTo>
                    <a:pt x="132044" y="321365"/>
                  </a:lnTo>
                  <a:lnTo>
                    <a:pt x="129370" y="320921"/>
                  </a:lnTo>
                  <a:lnTo>
                    <a:pt x="128531" y="320575"/>
                  </a:lnTo>
                  <a:lnTo>
                    <a:pt x="127821" y="321222"/>
                  </a:lnTo>
                  <a:lnTo>
                    <a:pt x="126808" y="321534"/>
                  </a:lnTo>
                  <a:lnTo>
                    <a:pt x="125832" y="321940"/>
                  </a:lnTo>
                  <a:lnTo>
                    <a:pt x="125612" y="321512"/>
                  </a:lnTo>
                  <a:lnTo>
                    <a:pt x="124948" y="321639"/>
                  </a:lnTo>
                  <a:lnTo>
                    <a:pt x="124378" y="321617"/>
                  </a:lnTo>
                  <a:lnTo>
                    <a:pt x="121853" y="320394"/>
                  </a:lnTo>
                  <a:lnTo>
                    <a:pt x="120976" y="320137"/>
                  </a:lnTo>
                  <a:lnTo>
                    <a:pt x="120717" y="320134"/>
                  </a:lnTo>
                  <a:lnTo>
                    <a:pt x="119939" y="320428"/>
                  </a:lnTo>
                  <a:lnTo>
                    <a:pt x="119530" y="320365"/>
                  </a:lnTo>
                  <a:lnTo>
                    <a:pt x="119113" y="320175"/>
                  </a:lnTo>
                  <a:lnTo>
                    <a:pt x="118559" y="319703"/>
                  </a:lnTo>
                  <a:lnTo>
                    <a:pt x="117723" y="319367"/>
                  </a:lnTo>
                  <a:lnTo>
                    <a:pt x="116975" y="319650"/>
                  </a:lnTo>
                  <a:lnTo>
                    <a:pt x="116557" y="319709"/>
                  </a:lnTo>
                  <a:lnTo>
                    <a:pt x="114332" y="319254"/>
                  </a:lnTo>
                  <a:lnTo>
                    <a:pt x="113478" y="319291"/>
                  </a:lnTo>
                  <a:lnTo>
                    <a:pt x="112688" y="319656"/>
                  </a:lnTo>
                  <a:lnTo>
                    <a:pt x="111511" y="320002"/>
                  </a:lnTo>
                  <a:lnTo>
                    <a:pt x="107494" y="321011"/>
                  </a:lnTo>
                  <a:lnTo>
                    <a:pt x="107752" y="320564"/>
                  </a:lnTo>
                  <a:lnTo>
                    <a:pt x="107881" y="319537"/>
                  </a:lnTo>
                  <a:lnTo>
                    <a:pt x="107600" y="319521"/>
                  </a:lnTo>
                  <a:lnTo>
                    <a:pt x="106290" y="320167"/>
                  </a:lnTo>
                  <a:lnTo>
                    <a:pt x="105982" y="320498"/>
                  </a:lnTo>
                  <a:lnTo>
                    <a:pt x="105037" y="320722"/>
                  </a:lnTo>
                  <a:lnTo>
                    <a:pt x="104134" y="321124"/>
                  </a:lnTo>
                  <a:lnTo>
                    <a:pt x="102191" y="321325"/>
                  </a:lnTo>
                  <a:lnTo>
                    <a:pt x="99981" y="322068"/>
                  </a:lnTo>
                  <a:lnTo>
                    <a:pt x="97463" y="322261"/>
                  </a:lnTo>
                  <a:lnTo>
                    <a:pt x="96173" y="322454"/>
                  </a:lnTo>
                  <a:lnTo>
                    <a:pt x="95595" y="322625"/>
                  </a:lnTo>
                  <a:lnTo>
                    <a:pt x="94384" y="323254"/>
                  </a:lnTo>
                  <a:lnTo>
                    <a:pt x="94164" y="323135"/>
                  </a:lnTo>
                  <a:lnTo>
                    <a:pt x="94411" y="322618"/>
                  </a:lnTo>
                  <a:lnTo>
                    <a:pt x="93822" y="322141"/>
                  </a:lnTo>
                  <a:lnTo>
                    <a:pt x="93701" y="321911"/>
                  </a:lnTo>
                  <a:lnTo>
                    <a:pt x="94020" y="321922"/>
                  </a:lnTo>
                  <a:lnTo>
                    <a:pt x="94870" y="322216"/>
                  </a:lnTo>
                  <a:lnTo>
                    <a:pt x="95193" y="322156"/>
                  </a:lnTo>
                  <a:lnTo>
                    <a:pt x="95531" y="321970"/>
                  </a:lnTo>
                  <a:lnTo>
                    <a:pt x="96063" y="321431"/>
                  </a:lnTo>
                  <a:lnTo>
                    <a:pt x="96526" y="320653"/>
                  </a:lnTo>
                  <a:lnTo>
                    <a:pt x="96773" y="320478"/>
                  </a:lnTo>
                  <a:lnTo>
                    <a:pt x="97783" y="320144"/>
                  </a:lnTo>
                  <a:lnTo>
                    <a:pt x="98387" y="319225"/>
                  </a:lnTo>
                  <a:lnTo>
                    <a:pt x="98425" y="318429"/>
                  </a:lnTo>
                  <a:lnTo>
                    <a:pt x="98133" y="318242"/>
                  </a:lnTo>
                  <a:lnTo>
                    <a:pt x="98178" y="317829"/>
                  </a:lnTo>
                  <a:lnTo>
                    <a:pt x="98615" y="317439"/>
                  </a:lnTo>
                  <a:lnTo>
                    <a:pt x="98585" y="317737"/>
                  </a:lnTo>
                  <a:lnTo>
                    <a:pt x="98786" y="317792"/>
                  </a:lnTo>
                  <a:lnTo>
                    <a:pt x="99181" y="317681"/>
                  </a:lnTo>
                  <a:lnTo>
                    <a:pt x="99724" y="317000"/>
                  </a:lnTo>
                  <a:lnTo>
                    <a:pt x="99846" y="316565"/>
                  </a:lnTo>
                  <a:lnTo>
                    <a:pt x="99660" y="316152"/>
                  </a:lnTo>
                  <a:lnTo>
                    <a:pt x="99573" y="315642"/>
                  </a:lnTo>
                  <a:lnTo>
                    <a:pt x="100170" y="314232"/>
                  </a:lnTo>
                  <a:lnTo>
                    <a:pt x="100326" y="312718"/>
                  </a:lnTo>
                  <a:lnTo>
                    <a:pt x="100600" y="311911"/>
                  </a:lnTo>
                  <a:lnTo>
                    <a:pt x="100650" y="310866"/>
                  </a:lnTo>
                  <a:lnTo>
                    <a:pt x="100863" y="310583"/>
                  </a:lnTo>
                  <a:lnTo>
                    <a:pt x="101262" y="310378"/>
                  </a:lnTo>
                  <a:lnTo>
                    <a:pt x="101430" y="310412"/>
                  </a:lnTo>
                  <a:lnTo>
                    <a:pt x="101757" y="310226"/>
                  </a:lnTo>
                  <a:lnTo>
                    <a:pt x="102270" y="309739"/>
                  </a:lnTo>
                  <a:lnTo>
                    <a:pt x="102513" y="309218"/>
                  </a:lnTo>
                  <a:lnTo>
                    <a:pt x="102326" y="309144"/>
                  </a:lnTo>
                  <a:lnTo>
                    <a:pt x="102152" y="309311"/>
                  </a:lnTo>
                  <a:lnTo>
                    <a:pt x="101750" y="309229"/>
                  </a:lnTo>
                  <a:lnTo>
                    <a:pt x="101423" y="309058"/>
                  </a:lnTo>
                  <a:lnTo>
                    <a:pt x="100644" y="308127"/>
                  </a:lnTo>
                  <a:lnTo>
                    <a:pt x="100523" y="307681"/>
                  </a:lnTo>
                  <a:lnTo>
                    <a:pt x="99949" y="306832"/>
                  </a:lnTo>
                  <a:lnTo>
                    <a:pt x="99447" y="306251"/>
                  </a:lnTo>
                  <a:lnTo>
                    <a:pt x="99151" y="305749"/>
                  </a:lnTo>
                  <a:lnTo>
                    <a:pt x="99067" y="305478"/>
                  </a:lnTo>
                  <a:lnTo>
                    <a:pt x="98861" y="305329"/>
                  </a:lnTo>
                  <a:lnTo>
                    <a:pt x="98154" y="304975"/>
                  </a:lnTo>
                  <a:lnTo>
                    <a:pt x="97101" y="304600"/>
                  </a:lnTo>
                  <a:lnTo>
                    <a:pt x="96215" y="304480"/>
                  </a:lnTo>
                  <a:lnTo>
                    <a:pt x="95580" y="304525"/>
                  </a:lnTo>
                  <a:lnTo>
                    <a:pt x="94147" y="304436"/>
                  </a:lnTo>
                  <a:lnTo>
                    <a:pt x="94736" y="303446"/>
                  </a:lnTo>
                  <a:lnTo>
                    <a:pt x="95207" y="302006"/>
                  </a:lnTo>
                  <a:lnTo>
                    <a:pt x="95348" y="301746"/>
                  </a:lnTo>
                  <a:lnTo>
                    <a:pt x="95687" y="301448"/>
                  </a:lnTo>
                  <a:lnTo>
                    <a:pt x="96318" y="301377"/>
                  </a:lnTo>
                  <a:lnTo>
                    <a:pt x="96531" y="301258"/>
                  </a:lnTo>
                  <a:lnTo>
                    <a:pt x="96835" y="300946"/>
                  </a:lnTo>
                  <a:lnTo>
                    <a:pt x="96965" y="300704"/>
                  </a:lnTo>
                  <a:lnTo>
                    <a:pt x="97030" y="300135"/>
                  </a:lnTo>
                  <a:lnTo>
                    <a:pt x="96954" y="299792"/>
                  </a:lnTo>
                  <a:lnTo>
                    <a:pt x="96763" y="299487"/>
                  </a:lnTo>
                  <a:lnTo>
                    <a:pt x="96714" y="299272"/>
                  </a:lnTo>
                  <a:lnTo>
                    <a:pt x="96790" y="298665"/>
                  </a:lnTo>
                  <a:lnTo>
                    <a:pt x="96862" y="298505"/>
                  </a:lnTo>
                  <a:lnTo>
                    <a:pt x="97688" y="298040"/>
                  </a:lnTo>
                  <a:lnTo>
                    <a:pt x="98795" y="297058"/>
                  </a:lnTo>
                  <a:lnTo>
                    <a:pt x="99275" y="296590"/>
                  </a:lnTo>
                  <a:lnTo>
                    <a:pt x="99629" y="295968"/>
                  </a:lnTo>
                  <a:lnTo>
                    <a:pt x="99690" y="295481"/>
                  </a:lnTo>
                  <a:lnTo>
                    <a:pt x="99641" y="294350"/>
                  </a:lnTo>
                  <a:lnTo>
                    <a:pt x="99805" y="294067"/>
                  </a:lnTo>
                  <a:lnTo>
                    <a:pt x="100204" y="294001"/>
                  </a:lnTo>
                  <a:lnTo>
                    <a:pt x="101666" y="294901"/>
                  </a:lnTo>
                  <a:lnTo>
                    <a:pt x="101812" y="294865"/>
                  </a:lnTo>
                  <a:lnTo>
                    <a:pt x="102031" y="294618"/>
                  </a:lnTo>
                  <a:lnTo>
                    <a:pt x="102002" y="294232"/>
                  </a:lnTo>
                  <a:lnTo>
                    <a:pt x="101332" y="293632"/>
                  </a:lnTo>
                  <a:lnTo>
                    <a:pt x="101701" y="292796"/>
                  </a:lnTo>
                  <a:lnTo>
                    <a:pt x="102055" y="292253"/>
                  </a:lnTo>
                  <a:lnTo>
                    <a:pt x="102177" y="292118"/>
                  </a:lnTo>
                  <a:lnTo>
                    <a:pt x="102729" y="291859"/>
                  </a:lnTo>
                  <a:lnTo>
                    <a:pt x="102802" y="291710"/>
                  </a:lnTo>
                  <a:lnTo>
                    <a:pt x="102925" y="290099"/>
                  </a:lnTo>
                  <a:lnTo>
                    <a:pt x="102891" y="289444"/>
                  </a:lnTo>
                  <a:lnTo>
                    <a:pt x="102822" y="289188"/>
                  </a:lnTo>
                  <a:lnTo>
                    <a:pt x="102602" y="288983"/>
                  </a:lnTo>
                  <a:lnTo>
                    <a:pt x="101014" y="288402"/>
                  </a:lnTo>
                  <a:lnTo>
                    <a:pt x="100794" y="288245"/>
                  </a:lnTo>
                  <a:lnTo>
                    <a:pt x="100763" y="288108"/>
                  </a:lnTo>
                  <a:lnTo>
                    <a:pt x="100927" y="287620"/>
                  </a:lnTo>
                  <a:lnTo>
                    <a:pt x="101388" y="287033"/>
                  </a:lnTo>
                  <a:lnTo>
                    <a:pt x="101655" y="286944"/>
                  </a:lnTo>
                  <a:lnTo>
                    <a:pt x="102310" y="287104"/>
                  </a:lnTo>
                  <a:lnTo>
                    <a:pt x="102691" y="287075"/>
                  </a:lnTo>
                  <a:lnTo>
                    <a:pt x="102942" y="286989"/>
                  </a:lnTo>
                  <a:lnTo>
                    <a:pt x="103060" y="286837"/>
                  </a:lnTo>
                  <a:lnTo>
                    <a:pt x="103053" y="286413"/>
                  </a:lnTo>
                  <a:lnTo>
                    <a:pt x="102856" y="285345"/>
                  </a:lnTo>
                  <a:lnTo>
                    <a:pt x="102520" y="284734"/>
                  </a:lnTo>
                  <a:lnTo>
                    <a:pt x="102444" y="284451"/>
                  </a:lnTo>
                  <a:lnTo>
                    <a:pt x="102460" y="283852"/>
                  </a:lnTo>
                  <a:lnTo>
                    <a:pt x="102715" y="283279"/>
                  </a:lnTo>
                  <a:lnTo>
                    <a:pt x="104077" y="281501"/>
                  </a:lnTo>
                  <a:lnTo>
                    <a:pt x="104968" y="280678"/>
                  </a:lnTo>
                  <a:lnTo>
                    <a:pt x="105623" y="280209"/>
                  </a:lnTo>
                  <a:lnTo>
                    <a:pt x="106007" y="278832"/>
                  </a:lnTo>
                  <a:lnTo>
                    <a:pt x="106140" y="277262"/>
                  </a:lnTo>
                  <a:lnTo>
                    <a:pt x="105991" y="276317"/>
                  </a:lnTo>
                  <a:lnTo>
                    <a:pt x="105746" y="275603"/>
                  </a:lnTo>
                  <a:lnTo>
                    <a:pt x="106341" y="275502"/>
                  </a:lnTo>
                  <a:lnTo>
                    <a:pt x="106844" y="275591"/>
                  </a:lnTo>
                  <a:lnTo>
                    <a:pt x="107523" y="275182"/>
                  </a:lnTo>
                  <a:lnTo>
                    <a:pt x="107671" y="274862"/>
                  </a:lnTo>
                  <a:lnTo>
                    <a:pt x="107637" y="274382"/>
                  </a:lnTo>
                  <a:lnTo>
                    <a:pt x="107835" y="273657"/>
                  </a:lnTo>
                  <a:lnTo>
                    <a:pt x="108201" y="273508"/>
                  </a:lnTo>
                  <a:lnTo>
                    <a:pt x="108517" y="273247"/>
                  </a:lnTo>
                  <a:lnTo>
                    <a:pt x="108799" y="272871"/>
                  </a:lnTo>
                  <a:lnTo>
                    <a:pt x="108887" y="272611"/>
                  </a:lnTo>
                  <a:lnTo>
                    <a:pt x="110709" y="270907"/>
                  </a:lnTo>
                  <a:lnTo>
                    <a:pt x="111052" y="270855"/>
                  </a:lnTo>
                  <a:lnTo>
                    <a:pt x="111506" y="271112"/>
                  </a:lnTo>
                  <a:lnTo>
                    <a:pt x="111758" y="271037"/>
                  </a:lnTo>
                  <a:lnTo>
                    <a:pt x="111933" y="270673"/>
                  </a:lnTo>
                  <a:lnTo>
                    <a:pt x="111861" y="270196"/>
                  </a:lnTo>
                  <a:lnTo>
                    <a:pt x="113118" y="269097"/>
                  </a:lnTo>
                  <a:lnTo>
                    <a:pt x="113497" y="268854"/>
                  </a:lnTo>
                  <a:lnTo>
                    <a:pt x="113863" y="268820"/>
                  </a:lnTo>
                  <a:lnTo>
                    <a:pt x="114180" y="268902"/>
                  </a:lnTo>
                  <a:lnTo>
                    <a:pt x="114668" y="268727"/>
                  </a:lnTo>
                  <a:lnTo>
                    <a:pt x="115401" y="267935"/>
                  </a:lnTo>
                  <a:lnTo>
                    <a:pt x="115576" y="267690"/>
                  </a:lnTo>
                  <a:lnTo>
                    <a:pt x="115725" y="267277"/>
                  </a:lnTo>
                  <a:lnTo>
                    <a:pt x="116595" y="266771"/>
                  </a:lnTo>
                  <a:lnTo>
                    <a:pt x="117316" y="266634"/>
                  </a:lnTo>
                  <a:lnTo>
                    <a:pt x="117375" y="266298"/>
                  </a:lnTo>
                  <a:lnTo>
                    <a:pt x="117134" y="266297"/>
                  </a:lnTo>
                  <a:lnTo>
                    <a:pt x="116816" y="266295"/>
                  </a:lnTo>
                  <a:lnTo>
                    <a:pt x="116412" y="266734"/>
                  </a:lnTo>
                  <a:lnTo>
                    <a:pt x="115489" y="267251"/>
                  </a:lnTo>
                  <a:lnTo>
                    <a:pt x="115477" y="267507"/>
                  </a:lnTo>
                  <a:lnTo>
                    <a:pt x="115256" y="267861"/>
                  </a:lnTo>
                  <a:lnTo>
                    <a:pt x="114043" y="268433"/>
                  </a:lnTo>
                  <a:lnTo>
                    <a:pt x="113078" y="268742"/>
                  </a:lnTo>
                  <a:lnTo>
                    <a:pt x="112433" y="269315"/>
                  </a:lnTo>
                  <a:lnTo>
                    <a:pt x="111880" y="269925"/>
                  </a:lnTo>
                  <a:lnTo>
                    <a:pt x="111727" y="269850"/>
                  </a:lnTo>
                  <a:lnTo>
                    <a:pt x="112017" y="269616"/>
                  </a:lnTo>
                  <a:lnTo>
                    <a:pt x="111880" y="269583"/>
                  </a:lnTo>
                  <a:lnTo>
                    <a:pt x="111319" y="269977"/>
                  </a:lnTo>
                  <a:lnTo>
                    <a:pt x="110461" y="270769"/>
                  </a:lnTo>
                  <a:lnTo>
                    <a:pt x="109828" y="271606"/>
                  </a:lnTo>
                  <a:lnTo>
                    <a:pt x="108536" y="272153"/>
                  </a:lnTo>
                  <a:lnTo>
                    <a:pt x="108254" y="272354"/>
                  </a:lnTo>
                  <a:lnTo>
                    <a:pt x="107880" y="272980"/>
                  </a:lnTo>
                  <a:lnTo>
                    <a:pt x="107430" y="273311"/>
                  </a:lnTo>
                  <a:lnTo>
                    <a:pt x="107377" y="273463"/>
                  </a:lnTo>
                  <a:lnTo>
                    <a:pt x="107400" y="274125"/>
                  </a:lnTo>
                  <a:lnTo>
                    <a:pt x="107332" y="274364"/>
                  </a:lnTo>
                  <a:lnTo>
                    <a:pt x="106996" y="274869"/>
                  </a:lnTo>
                  <a:lnTo>
                    <a:pt x="106387" y="275376"/>
                  </a:lnTo>
                  <a:lnTo>
                    <a:pt x="106021" y="275320"/>
                  </a:lnTo>
                  <a:lnTo>
                    <a:pt x="105578" y="275451"/>
                  </a:lnTo>
                  <a:lnTo>
                    <a:pt x="105613" y="275841"/>
                  </a:lnTo>
                  <a:lnTo>
                    <a:pt x="105857" y="276053"/>
                  </a:lnTo>
                  <a:lnTo>
                    <a:pt x="105846" y="276935"/>
                  </a:lnTo>
                  <a:lnTo>
                    <a:pt x="105663" y="277534"/>
                  </a:lnTo>
                  <a:lnTo>
                    <a:pt x="105858" y="278620"/>
                  </a:lnTo>
                  <a:lnTo>
                    <a:pt x="105809" y="278858"/>
                  </a:lnTo>
                  <a:lnTo>
                    <a:pt x="105565" y="279256"/>
                  </a:lnTo>
                  <a:lnTo>
                    <a:pt x="105470" y="280187"/>
                  </a:lnTo>
                  <a:lnTo>
                    <a:pt x="104587" y="280734"/>
                  </a:lnTo>
                  <a:lnTo>
                    <a:pt x="104381" y="280715"/>
                  </a:lnTo>
                  <a:lnTo>
                    <a:pt x="104149" y="280835"/>
                  </a:lnTo>
                  <a:lnTo>
                    <a:pt x="103996" y="281159"/>
                  </a:lnTo>
                  <a:lnTo>
                    <a:pt x="104073" y="281304"/>
                  </a:lnTo>
                  <a:lnTo>
                    <a:pt x="103871" y="281564"/>
                  </a:lnTo>
                  <a:lnTo>
                    <a:pt x="103402" y="281877"/>
                  </a:lnTo>
                  <a:lnTo>
                    <a:pt x="103143" y="281899"/>
                  </a:lnTo>
                  <a:lnTo>
                    <a:pt x="102929" y="282082"/>
                  </a:lnTo>
                  <a:lnTo>
                    <a:pt x="102944" y="282714"/>
                  </a:lnTo>
                  <a:lnTo>
                    <a:pt x="102422" y="283592"/>
                  </a:lnTo>
                  <a:lnTo>
                    <a:pt x="102326" y="283912"/>
                  </a:lnTo>
                  <a:lnTo>
                    <a:pt x="102349" y="284525"/>
                  </a:lnTo>
                  <a:lnTo>
                    <a:pt x="102497" y="284961"/>
                  </a:lnTo>
                  <a:lnTo>
                    <a:pt x="102768" y="285330"/>
                  </a:lnTo>
                  <a:lnTo>
                    <a:pt x="102958" y="286591"/>
                  </a:lnTo>
                  <a:lnTo>
                    <a:pt x="102904" y="286881"/>
                  </a:lnTo>
                  <a:lnTo>
                    <a:pt x="102706" y="286993"/>
                  </a:lnTo>
                  <a:lnTo>
                    <a:pt x="102340" y="287015"/>
                  </a:lnTo>
                  <a:lnTo>
                    <a:pt x="101583" y="286858"/>
                  </a:lnTo>
                  <a:lnTo>
                    <a:pt x="101023" y="287133"/>
                  </a:lnTo>
                  <a:lnTo>
                    <a:pt x="100611" y="287910"/>
                  </a:lnTo>
                  <a:lnTo>
                    <a:pt x="100615" y="288059"/>
                  </a:lnTo>
                  <a:lnTo>
                    <a:pt x="100748" y="288290"/>
                  </a:lnTo>
                  <a:lnTo>
                    <a:pt x="101281" y="288729"/>
                  </a:lnTo>
                  <a:lnTo>
                    <a:pt x="102510" y="289098"/>
                  </a:lnTo>
                  <a:lnTo>
                    <a:pt x="102739" y="289336"/>
                  </a:lnTo>
                  <a:lnTo>
                    <a:pt x="102806" y="290680"/>
                  </a:lnTo>
                  <a:lnTo>
                    <a:pt x="102688" y="291706"/>
                  </a:lnTo>
                  <a:lnTo>
                    <a:pt x="102516" y="291889"/>
                  </a:lnTo>
                  <a:lnTo>
                    <a:pt x="102151" y="292078"/>
                  </a:lnTo>
                  <a:lnTo>
                    <a:pt x="101888" y="292350"/>
                  </a:lnTo>
                  <a:lnTo>
                    <a:pt x="101469" y="293041"/>
                  </a:lnTo>
                  <a:lnTo>
                    <a:pt x="101244" y="293629"/>
                  </a:lnTo>
                  <a:lnTo>
                    <a:pt x="101267" y="293882"/>
                  </a:lnTo>
                  <a:lnTo>
                    <a:pt x="101902" y="294425"/>
                  </a:lnTo>
                  <a:lnTo>
                    <a:pt x="101913" y="294600"/>
                  </a:lnTo>
                  <a:lnTo>
                    <a:pt x="101765" y="294742"/>
                  </a:lnTo>
                  <a:lnTo>
                    <a:pt x="101430" y="294689"/>
                  </a:lnTo>
                  <a:lnTo>
                    <a:pt x="100863" y="294228"/>
                  </a:lnTo>
                  <a:lnTo>
                    <a:pt x="100342" y="293911"/>
                  </a:lnTo>
                  <a:lnTo>
                    <a:pt x="99870" y="293915"/>
                  </a:lnTo>
                  <a:lnTo>
                    <a:pt x="99607" y="294071"/>
                  </a:lnTo>
                  <a:lnTo>
                    <a:pt x="99497" y="294443"/>
                  </a:lnTo>
                  <a:lnTo>
                    <a:pt x="99576" y="295727"/>
                  </a:lnTo>
                  <a:lnTo>
                    <a:pt x="99336" y="296411"/>
                  </a:lnTo>
                  <a:lnTo>
                    <a:pt x="98853" y="296898"/>
                  </a:lnTo>
                  <a:lnTo>
                    <a:pt x="96794" y="298397"/>
                  </a:lnTo>
                  <a:lnTo>
                    <a:pt x="96630" y="298903"/>
                  </a:lnTo>
                  <a:lnTo>
                    <a:pt x="96573" y="299405"/>
                  </a:lnTo>
                  <a:lnTo>
                    <a:pt x="96828" y="299889"/>
                  </a:lnTo>
                  <a:lnTo>
                    <a:pt x="96889" y="300202"/>
                  </a:lnTo>
                  <a:lnTo>
                    <a:pt x="96832" y="300667"/>
                  </a:lnTo>
                  <a:lnTo>
                    <a:pt x="96729" y="300886"/>
                  </a:lnTo>
                  <a:lnTo>
                    <a:pt x="96387" y="301203"/>
                  </a:lnTo>
                  <a:lnTo>
                    <a:pt x="95968" y="301068"/>
                  </a:lnTo>
                  <a:lnTo>
                    <a:pt x="95633" y="301221"/>
                  </a:lnTo>
                  <a:lnTo>
                    <a:pt x="95150" y="301861"/>
                  </a:lnTo>
                  <a:lnTo>
                    <a:pt x="95014" y="302438"/>
                  </a:lnTo>
                  <a:lnTo>
                    <a:pt x="94717" y="303260"/>
                  </a:lnTo>
                  <a:lnTo>
                    <a:pt x="94284" y="303930"/>
                  </a:lnTo>
                  <a:lnTo>
                    <a:pt x="93846" y="304835"/>
                  </a:lnTo>
                  <a:lnTo>
                    <a:pt x="93879" y="305086"/>
                  </a:lnTo>
                  <a:lnTo>
                    <a:pt x="94299" y="305946"/>
                  </a:lnTo>
                  <a:lnTo>
                    <a:pt x="94220" y="306169"/>
                  </a:lnTo>
                  <a:lnTo>
                    <a:pt x="93999" y="306429"/>
                  </a:lnTo>
                  <a:lnTo>
                    <a:pt x="93574" y="306667"/>
                  </a:lnTo>
                  <a:lnTo>
                    <a:pt x="93285" y="306719"/>
                  </a:lnTo>
                  <a:lnTo>
                    <a:pt x="92574" y="306549"/>
                  </a:lnTo>
                  <a:lnTo>
                    <a:pt x="92167" y="306541"/>
                  </a:lnTo>
                  <a:lnTo>
                    <a:pt x="90958" y="306873"/>
                  </a:lnTo>
                  <a:lnTo>
                    <a:pt x="90426" y="306888"/>
                  </a:lnTo>
                  <a:lnTo>
                    <a:pt x="88566" y="306353"/>
                  </a:lnTo>
                  <a:lnTo>
                    <a:pt x="87912" y="306275"/>
                  </a:lnTo>
                  <a:lnTo>
                    <a:pt x="87488" y="306288"/>
                  </a:lnTo>
                  <a:lnTo>
                    <a:pt x="85838" y="306687"/>
                  </a:lnTo>
                  <a:lnTo>
                    <a:pt x="85816" y="306246"/>
                  </a:lnTo>
                  <a:lnTo>
                    <a:pt x="85549" y="305118"/>
                  </a:lnTo>
                  <a:lnTo>
                    <a:pt x="84563" y="305132"/>
                  </a:lnTo>
                  <a:lnTo>
                    <a:pt x="83324" y="305619"/>
                  </a:lnTo>
                  <a:lnTo>
                    <a:pt x="82897" y="305538"/>
                  </a:lnTo>
                  <a:lnTo>
                    <a:pt x="82779" y="305030"/>
                  </a:lnTo>
                  <a:lnTo>
                    <a:pt x="82847" y="304501"/>
                  </a:lnTo>
                  <a:lnTo>
                    <a:pt x="82718" y="304221"/>
                  </a:lnTo>
                  <a:lnTo>
                    <a:pt x="82213" y="303789"/>
                  </a:lnTo>
                  <a:lnTo>
                    <a:pt x="81141" y="303148"/>
                  </a:lnTo>
                  <a:lnTo>
                    <a:pt x="80244" y="302255"/>
                  </a:lnTo>
                  <a:lnTo>
                    <a:pt x="78395" y="301071"/>
                  </a:lnTo>
                  <a:lnTo>
                    <a:pt x="77797" y="300833"/>
                  </a:lnTo>
                  <a:lnTo>
                    <a:pt x="77480" y="300580"/>
                  </a:lnTo>
                  <a:lnTo>
                    <a:pt x="76687" y="299728"/>
                  </a:lnTo>
                  <a:lnTo>
                    <a:pt x="76638" y="299502"/>
                  </a:lnTo>
                  <a:lnTo>
                    <a:pt x="76593" y="299102"/>
                  </a:lnTo>
                  <a:lnTo>
                    <a:pt x="75262" y="295857"/>
                  </a:lnTo>
                  <a:lnTo>
                    <a:pt x="75154" y="295409"/>
                  </a:lnTo>
                  <a:lnTo>
                    <a:pt x="75359" y="295379"/>
                  </a:lnTo>
                  <a:lnTo>
                    <a:pt x="75475" y="295013"/>
                  </a:lnTo>
                  <a:lnTo>
                    <a:pt x="75191" y="294283"/>
                  </a:lnTo>
                  <a:lnTo>
                    <a:pt x="74946" y="293992"/>
                  </a:lnTo>
                  <a:lnTo>
                    <a:pt x="74604" y="293298"/>
                  </a:lnTo>
                  <a:lnTo>
                    <a:pt x="73919" y="292331"/>
                  </a:lnTo>
                  <a:lnTo>
                    <a:pt x="73540" y="292148"/>
                  </a:lnTo>
                  <a:lnTo>
                    <a:pt x="72945" y="290719"/>
                  </a:lnTo>
                  <a:lnTo>
                    <a:pt x="72289" y="290449"/>
                  </a:lnTo>
                  <a:lnTo>
                    <a:pt x="72176" y="289511"/>
                  </a:lnTo>
                  <a:lnTo>
                    <a:pt x="71687" y="288826"/>
                  </a:lnTo>
                  <a:lnTo>
                    <a:pt x="71466" y="287962"/>
                  </a:lnTo>
                  <a:lnTo>
                    <a:pt x="71044" y="287880"/>
                  </a:lnTo>
                  <a:lnTo>
                    <a:pt x="70576" y="288022"/>
                  </a:lnTo>
                  <a:lnTo>
                    <a:pt x="70173" y="287970"/>
                  </a:lnTo>
                  <a:lnTo>
                    <a:pt x="69220" y="287503"/>
                  </a:lnTo>
                  <a:lnTo>
                    <a:pt x="69321" y="287342"/>
                  </a:lnTo>
                  <a:lnTo>
                    <a:pt x="69540" y="287316"/>
                  </a:lnTo>
                  <a:lnTo>
                    <a:pt x="69633" y="287153"/>
                  </a:lnTo>
                  <a:lnTo>
                    <a:pt x="69825" y="286205"/>
                  </a:lnTo>
                  <a:lnTo>
                    <a:pt x="69469" y="285604"/>
                  </a:lnTo>
                  <a:lnTo>
                    <a:pt x="69029" y="285254"/>
                  </a:lnTo>
                  <a:lnTo>
                    <a:pt x="68542" y="285040"/>
                  </a:lnTo>
                  <a:lnTo>
                    <a:pt x="67952" y="285315"/>
                  </a:lnTo>
                  <a:lnTo>
                    <a:pt x="67599" y="285205"/>
                  </a:lnTo>
                  <a:lnTo>
                    <a:pt x="67938" y="284745"/>
                  </a:lnTo>
                  <a:lnTo>
                    <a:pt x="68014" y="284477"/>
                  </a:lnTo>
                  <a:lnTo>
                    <a:pt x="68035" y="284172"/>
                  </a:lnTo>
                  <a:lnTo>
                    <a:pt x="67915" y="283987"/>
                  </a:lnTo>
                  <a:lnTo>
                    <a:pt x="66599" y="283165"/>
                  </a:lnTo>
                  <a:lnTo>
                    <a:pt x="66284" y="283135"/>
                  </a:lnTo>
                  <a:lnTo>
                    <a:pt x="65781" y="283423"/>
                  </a:lnTo>
                  <a:lnTo>
                    <a:pt x="65656" y="283948"/>
                  </a:lnTo>
                  <a:lnTo>
                    <a:pt x="65288" y="284327"/>
                  </a:lnTo>
                  <a:lnTo>
                    <a:pt x="63858" y="284019"/>
                  </a:lnTo>
                  <a:lnTo>
                    <a:pt x="63964" y="283254"/>
                  </a:lnTo>
                  <a:lnTo>
                    <a:pt x="65072" y="282038"/>
                  </a:lnTo>
                  <a:lnTo>
                    <a:pt x="65297" y="281360"/>
                  </a:lnTo>
                  <a:lnTo>
                    <a:pt x="65384" y="281010"/>
                  </a:lnTo>
                  <a:lnTo>
                    <a:pt x="65374" y="280667"/>
                  </a:lnTo>
                  <a:lnTo>
                    <a:pt x="65230" y="279631"/>
                  </a:lnTo>
                  <a:lnTo>
                    <a:pt x="65035" y="279671"/>
                  </a:lnTo>
                  <a:lnTo>
                    <a:pt x="64581" y="280439"/>
                  </a:lnTo>
                  <a:lnTo>
                    <a:pt x="64000" y="280924"/>
                  </a:lnTo>
                  <a:lnTo>
                    <a:pt x="63742" y="280943"/>
                  </a:lnTo>
                  <a:lnTo>
                    <a:pt x="63384" y="281181"/>
                  </a:lnTo>
                  <a:lnTo>
                    <a:pt x="63196" y="281915"/>
                  </a:lnTo>
                  <a:lnTo>
                    <a:pt x="62865" y="282184"/>
                  </a:lnTo>
                  <a:lnTo>
                    <a:pt x="62302" y="282064"/>
                  </a:lnTo>
                  <a:lnTo>
                    <a:pt x="61729" y="281513"/>
                  </a:lnTo>
                  <a:lnTo>
                    <a:pt x="62066" y="280784"/>
                  </a:lnTo>
                  <a:lnTo>
                    <a:pt x="62516" y="280251"/>
                  </a:lnTo>
                  <a:lnTo>
                    <a:pt x="62324" y="280100"/>
                  </a:lnTo>
                  <a:lnTo>
                    <a:pt x="61677" y="280035"/>
                  </a:lnTo>
                  <a:lnTo>
                    <a:pt x="61291" y="277674"/>
                  </a:lnTo>
                  <a:lnTo>
                    <a:pt x="61457" y="277198"/>
                  </a:lnTo>
                  <a:lnTo>
                    <a:pt x="62349" y="275874"/>
                  </a:lnTo>
                  <a:lnTo>
                    <a:pt x="62795" y="274873"/>
                  </a:lnTo>
                  <a:lnTo>
                    <a:pt x="62658" y="274746"/>
                  </a:lnTo>
                  <a:lnTo>
                    <a:pt x="62242" y="272149"/>
                  </a:lnTo>
                  <a:lnTo>
                    <a:pt x="62452" y="270504"/>
                  </a:lnTo>
                  <a:lnTo>
                    <a:pt x="62513" y="267267"/>
                  </a:lnTo>
                  <a:lnTo>
                    <a:pt x="62482" y="266724"/>
                  </a:lnTo>
                  <a:lnTo>
                    <a:pt x="62302" y="266254"/>
                  </a:lnTo>
                  <a:lnTo>
                    <a:pt x="36119" y="266261"/>
                  </a:lnTo>
                  <a:lnTo>
                    <a:pt x="35658" y="266263"/>
                  </a:lnTo>
                  <a:lnTo>
                    <a:pt x="30705" y="266273"/>
                  </a:lnTo>
                  <a:lnTo>
                    <a:pt x="77" y="266223"/>
                  </a:lnTo>
                  <a:lnTo>
                    <a:pt x="0" y="244915"/>
                  </a:lnTo>
                  <a:lnTo>
                    <a:pt x="41" y="218434"/>
                  </a:lnTo>
                  <a:lnTo>
                    <a:pt x="96" y="183544"/>
                  </a:lnTo>
                  <a:lnTo>
                    <a:pt x="71" y="153516"/>
                  </a:lnTo>
                  <a:lnTo>
                    <a:pt x="50" y="133790"/>
                  </a:lnTo>
                  <a:lnTo>
                    <a:pt x="51" y="126989"/>
                  </a:lnTo>
                  <a:lnTo>
                    <a:pt x="51" y="118773"/>
                  </a:lnTo>
                  <a:lnTo>
                    <a:pt x="53" y="90926"/>
                  </a:lnTo>
                  <a:lnTo>
                    <a:pt x="135" y="82675"/>
                  </a:lnTo>
                  <a:lnTo>
                    <a:pt x="86" y="81883"/>
                  </a:lnTo>
                  <a:lnTo>
                    <a:pt x="169" y="75200"/>
                  </a:lnTo>
                  <a:lnTo>
                    <a:pt x="429" y="62483"/>
                  </a:lnTo>
                  <a:lnTo>
                    <a:pt x="403" y="56892"/>
                  </a:lnTo>
                  <a:lnTo>
                    <a:pt x="294" y="46976"/>
                  </a:lnTo>
                  <a:lnTo>
                    <a:pt x="376" y="28836"/>
                  </a:lnTo>
                  <a:lnTo>
                    <a:pt x="367" y="27605"/>
                  </a:lnTo>
                  <a:lnTo>
                    <a:pt x="364" y="27226"/>
                  </a:lnTo>
                  <a:lnTo>
                    <a:pt x="236" y="9863"/>
                  </a:lnTo>
                  <a:lnTo>
                    <a:pt x="166" y="440"/>
                  </a:lnTo>
                  <a:lnTo>
                    <a:pt x="21651" y="532"/>
                  </a:lnTo>
                  <a:lnTo>
                    <a:pt x="54412" y="521"/>
                  </a:lnTo>
                  <a:lnTo>
                    <a:pt x="65717" y="596"/>
                  </a:lnTo>
                  <a:lnTo>
                    <a:pt x="67934" y="611"/>
                  </a:lnTo>
                  <a:lnTo>
                    <a:pt x="71302" y="529"/>
                  </a:lnTo>
                  <a:lnTo>
                    <a:pt x="103763" y="528"/>
                  </a:lnTo>
                  <a:lnTo>
                    <a:pt x="112660" y="473"/>
                  </a:lnTo>
                  <a:lnTo>
                    <a:pt x="130098" y="21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6" name="pg1137">
              <a:extLst>
                <a:ext uri="{FF2B5EF4-FFF2-40B4-BE49-F238E27FC236}">
                  <a16:creationId xmlns:a16="http://schemas.microsoft.com/office/drawing/2014/main" id="{D093B216-3AAD-7A4C-851A-55BFA578FF33}"/>
                </a:ext>
              </a:extLst>
            </p:cNvPr>
            <p:cNvSpPr/>
            <p:nvPr/>
          </p:nvSpPr>
          <p:spPr>
            <a:xfrm>
              <a:off x="7356443" y="3072524"/>
              <a:ext cx="1223" cy="1808"/>
            </a:xfrm>
            <a:custGeom>
              <a:avLst/>
              <a:gdLst/>
              <a:ahLst/>
              <a:cxnLst/>
              <a:rect l="0" t="0" r="0" b="0"/>
              <a:pathLst>
                <a:path w="1223" h="1808">
                  <a:moveTo>
                    <a:pt x="127" y="1808"/>
                  </a:moveTo>
                  <a:lnTo>
                    <a:pt x="284" y="1073"/>
                  </a:lnTo>
                  <a:lnTo>
                    <a:pt x="0" y="195"/>
                  </a:lnTo>
                  <a:lnTo>
                    <a:pt x="453" y="0"/>
                  </a:lnTo>
                  <a:lnTo>
                    <a:pt x="1223" y="2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7" name="pg1138">
              <a:extLst>
                <a:ext uri="{FF2B5EF4-FFF2-40B4-BE49-F238E27FC236}">
                  <a16:creationId xmlns:a16="http://schemas.microsoft.com/office/drawing/2014/main" id="{62C5DDE3-7C97-F34F-80DE-5E632B089739}"/>
                </a:ext>
              </a:extLst>
            </p:cNvPr>
            <p:cNvSpPr/>
            <p:nvPr/>
          </p:nvSpPr>
          <p:spPr>
            <a:xfrm>
              <a:off x="3209908" y="2586467"/>
              <a:ext cx="299026" cy="233320"/>
            </a:xfrm>
            <a:custGeom>
              <a:avLst/>
              <a:gdLst/>
              <a:ahLst/>
              <a:cxnLst/>
              <a:rect l="0" t="0" r="0" b="0"/>
              <a:pathLst>
                <a:path w="299026" h="233320">
                  <a:moveTo>
                    <a:pt x="108146" y="22744"/>
                  </a:moveTo>
                  <a:lnTo>
                    <a:pt x="108079" y="23579"/>
                  </a:lnTo>
                  <a:lnTo>
                    <a:pt x="107429" y="24572"/>
                  </a:lnTo>
                  <a:lnTo>
                    <a:pt x="107564" y="25428"/>
                  </a:lnTo>
                  <a:lnTo>
                    <a:pt x="107999" y="25119"/>
                  </a:lnTo>
                  <a:lnTo>
                    <a:pt x="109662" y="24811"/>
                  </a:lnTo>
                  <a:lnTo>
                    <a:pt x="110236" y="24979"/>
                  </a:lnTo>
                  <a:lnTo>
                    <a:pt x="110791" y="25355"/>
                  </a:lnTo>
                  <a:lnTo>
                    <a:pt x="110914" y="25954"/>
                  </a:lnTo>
                  <a:lnTo>
                    <a:pt x="110925" y="26925"/>
                  </a:lnTo>
                  <a:lnTo>
                    <a:pt x="110992" y="27331"/>
                  </a:lnTo>
                  <a:lnTo>
                    <a:pt x="111497" y="27908"/>
                  </a:lnTo>
                  <a:lnTo>
                    <a:pt x="112142" y="29117"/>
                  </a:lnTo>
                  <a:lnTo>
                    <a:pt x="111309" y="29877"/>
                  </a:lnTo>
                  <a:lnTo>
                    <a:pt x="110799" y="30662"/>
                  </a:lnTo>
                  <a:lnTo>
                    <a:pt x="110591" y="31131"/>
                  </a:lnTo>
                  <a:lnTo>
                    <a:pt x="110575" y="31279"/>
                  </a:lnTo>
                  <a:lnTo>
                    <a:pt x="110746" y="31648"/>
                  </a:lnTo>
                  <a:lnTo>
                    <a:pt x="110821" y="32117"/>
                  </a:lnTo>
                  <a:lnTo>
                    <a:pt x="110789" y="32381"/>
                  </a:lnTo>
                  <a:lnTo>
                    <a:pt x="110590" y="32745"/>
                  </a:lnTo>
                  <a:lnTo>
                    <a:pt x="110319" y="33073"/>
                  </a:lnTo>
                  <a:lnTo>
                    <a:pt x="110016" y="33229"/>
                  </a:lnTo>
                  <a:lnTo>
                    <a:pt x="109290" y="33869"/>
                  </a:lnTo>
                  <a:lnTo>
                    <a:pt x="109242" y="34758"/>
                  </a:lnTo>
                  <a:lnTo>
                    <a:pt x="107348" y="36722"/>
                  </a:lnTo>
                  <a:lnTo>
                    <a:pt x="107260" y="37016"/>
                  </a:lnTo>
                  <a:lnTo>
                    <a:pt x="106814" y="37700"/>
                  </a:lnTo>
                  <a:lnTo>
                    <a:pt x="106328" y="37983"/>
                  </a:lnTo>
                  <a:lnTo>
                    <a:pt x="105938" y="38452"/>
                  </a:lnTo>
                  <a:lnTo>
                    <a:pt x="104778" y="40997"/>
                  </a:lnTo>
                  <a:lnTo>
                    <a:pt x="104898" y="41674"/>
                  </a:lnTo>
                  <a:lnTo>
                    <a:pt x="105240" y="41719"/>
                  </a:lnTo>
                  <a:lnTo>
                    <a:pt x="105288" y="41986"/>
                  </a:lnTo>
                  <a:lnTo>
                    <a:pt x="105180" y="42448"/>
                  </a:lnTo>
                  <a:lnTo>
                    <a:pt x="104201" y="43084"/>
                  </a:lnTo>
                  <a:lnTo>
                    <a:pt x="102732" y="43523"/>
                  </a:lnTo>
                  <a:lnTo>
                    <a:pt x="102409" y="43709"/>
                  </a:lnTo>
                  <a:lnTo>
                    <a:pt x="102246" y="43880"/>
                  </a:lnTo>
                  <a:lnTo>
                    <a:pt x="102178" y="44587"/>
                  </a:lnTo>
                  <a:lnTo>
                    <a:pt x="101776" y="45473"/>
                  </a:lnTo>
                  <a:lnTo>
                    <a:pt x="100682" y="46459"/>
                  </a:lnTo>
                  <a:lnTo>
                    <a:pt x="98935" y="47572"/>
                  </a:lnTo>
                  <a:lnTo>
                    <a:pt x="98219" y="48406"/>
                  </a:lnTo>
                  <a:lnTo>
                    <a:pt x="97042" y="49575"/>
                  </a:lnTo>
                  <a:lnTo>
                    <a:pt x="96521" y="49717"/>
                  </a:lnTo>
                  <a:lnTo>
                    <a:pt x="95312" y="50217"/>
                  </a:lnTo>
                  <a:lnTo>
                    <a:pt x="95220" y="50444"/>
                  </a:lnTo>
                  <a:lnTo>
                    <a:pt x="95200" y="50771"/>
                  </a:lnTo>
                  <a:lnTo>
                    <a:pt x="95710" y="50619"/>
                  </a:lnTo>
                  <a:lnTo>
                    <a:pt x="96168" y="50581"/>
                  </a:lnTo>
                  <a:lnTo>
                    <a:pt x="96995" y="50960"/>
                  </a:lnTo>
                  <a:lnTo>
                    <a:pt x="98101" y="50882"/>
                  </a:lnTo>
                  <a:lnTo>
                    <a:pt x="98069" y="51079"/>
                  </a:lnTo>
                  <a:lnTo>
                    <a:pt x="97831" y="51458"/>
                  </a:lnTo>
                  <a:lnTo>
                    <a:pt x="97354" y="51779"/>
                  </a:lnTo>
                  <a:lnTo>
                    <a:pt x="97012" y="51790"/>
                  </a:lnTo>
                  <a:lnTo>
                    <a:pt x="96709" y="51939"/>
                  </a:lnTo>
                  <a:lnTo>
                    <a:pt x="96352" y="52319"/>
                  </a:lnTo>
                  <a:lnTo>
                    <a:pt x="96249" y="52628"/>
                  </a:lnTo>
                  <a:lnTo>
                    <a:pt x="96686" y="52735"/>
                  </a:lnTo>
                  <a:lnTo>
                    <a:pt x="96993" y="53100"/>
                  </a:lnTo>
                  <a:lnTo>
                    <a:pt x="97192" y="53602"/>
                  </a:lnTo>
                  <a:lnTo>
                    <a:pt x="97264" y="54127"/>
                  </a:lnTo>
                  <a:lnTo>
                    <a:pt x="97351" y="54294"/>
                  </a:lnTo>
                  <a:lnTo>
                    <a:pt x="98040" y="54900"/>
                  </a:lnTo>
                  <a:lnTo>
                    <a:pt x="98998" y="55358"/>
                  </a:lnTo>
                  <a:lnTo>
                    <a:pt x="100048" y="55752"/>
                  </a:lnTo>
                  <a:lnTo>
                    <a:pt x="100502" y="55811"/>
                  </a:lnTo>
                  <a:lnTo>
                    <a:pt x="101667" y="55487"/>
                  </a:lnTo>
                  <a:lnTo>
                    <a:pt x="102080" y="55067"/>
                  </a:lnTo>
                  <a:lnTo>
                    <a:pt x="103046" y="54828"/>
                  </a:lnTo>
                  <a:lnTo>
                    <a:pt x="103619" y="54866"/>
                  </a:lnTo>
                  <a:lnTo>
                    <a:pt x="104430" y="55070"/>
                  </a:lnTo>
                  <a:lnTo>
                    <a:pt x="105154" y="54873"/>
                  </a:lnTo>
                  <a:lnTo>
                    <a:pt x="105977" y="54497"/>
                  </a:lnTo>
                  <a:lnTo>
                    <a:pt x="106821" y="53817"/>
                  </a:lnTo>
                  <a:lnTo>
                    <a:pt x="107231" y="53229"/>
                  </a:lnTo>
                  <a:lnTo>
                    <a:pt x="107286" y="52697"/>
                  </a:lnTo>
                  <a:lnTo>
                    <a:pt x="107434" y="52180"/>
                  </a:lnTo>
                  <a:lnTo>
                    <a:pt x="107537" y="52049"/>
                  </a:lnTo>
                  <a:lnTo>
                    <a:pt x="108596" y="51477"/>
                  </a:lnTo>
                  <a:lnTo>
                    <a:pt x="108958" y="51484"/>
                  </a:lnTo>
                  <a:lnTo>
                    <a:pt x="109407" y="51328"/>
                  </a:lnTo>
                  <a:lnTo>
                    <a:pt x="109602" y="51206"/>
                  </a:lnTo>
                  <a:lnTo>
                    <a:pt x="109885" y="50860"/>
                  </a:lnTo>
                  <a:lnTo>
                    <a:pt x="110951" y="50362"/>
                  </a:lnTo>
                  <a:lnTo>
                    <a:pt x="111150" y="50578"/>
                  </a:lnTo>
                  <a:lnTo>
                    <a:pt x="110656" y="51627"/>
                  </a:lnTo>
                  <a:lnTo>
                    <a:pt x="109868" y="52750"/>
                  </a:lnTo>
                  <a:lnTo>
                    <a:pt x="110193" y="54049"/>
                  </a:lnTo>
                  <a:lnTo>
                    <a:pt x="110030" y="54633"/>
                  </a:lnTo>
                  <a:lnTo>
                    <a:pt x="109620" y="55090"/>
                  </a:lnTo>
                  <a:lnTo>
                    <a:pt x="109608" y="55302"/>
                  </a:lnTo>
                  <a:lnTo>
                    <a:pt x="109870" y="55760"/>
                  </a:lnTo>
                  <a:lnTo>
                    <a:pt x="110522" y="56073"/>
                  </a:lnTo>
                  <a:lnTo>
                    <a:pt x="111261" y="56747"/>
                  </a:lnTo>
                  <a:lnTo>
                    <a:pt x="111497" y="57224"/>
                  </a:lnTo>
                  <a:lnTo>
                    <a:pt x="111408" y="57384"/>
                  </a:lnTo>
                  <a:lnTo>
                    <a:pt x="111658" y="57618"/>
                  </a:lnTo>
                  <a:lnTo>
                    <a:pt x="112004" y="57599"/>
                  </a:lnTo>
                  <a:lnTo>
                    <a:pt x="112882" y="57357"/>
                  </a:lnTo>
                  <a:lnTo>
                    <a:pt x="113442" y="57070"/>
                  </a:lnTo>
                  <a:lnTo>
                    <a:pt x="114011" y="56664"/>
                  </a:lnTo>
                  <a:lnTo>
                    <a:pt x="114397" y="56679"/>
                  </a:lnTo>
                  <a:lnTo>
                    <a:pt x="114064" y="58722"/>
                  </a:lnTo>
                  <a:lnTo>
                    <a:pt x="114032" y="59514"/>
                  </a:lnTo>
                  <a:lnTo>
                    <a:pt x="113870" y="60716"/>
                  </a:lnTo>
                  <a:lnTo>
                    <a:pt x="113076" y="61908"/>
                  </a:lnTo>
                  <a:lnTo>
                    <a:pt x="112591" y="62124"/>
                  </a:lnTo>
                  <a:lnTo>
                    <a:pt x="112393" y="62358"/>
                  </a:lnTo>
                  <a:lnTo>
                    <a:pt x="112151" y="63024"/>
                  </a:lnTo>
                  <a:lnTo>
                    <a:pt x="110880" y="64267"/>
                  </a:lnTo>
                  <a:lnTo>
                    <a:pt x="109658" y="65056"/>
                  </a:lnTo>
                  <a:lnTo>
                    <a:pt x="107670" y="67149"/>
                  </a:lnTo>
                  <a:lnTo>
                    <a:pt x="105338" y="69367"/>
                  </a:lnTo>
                  <a:lnTo>
                    <a:pt x="105307" y="69906"/>
                  </a:lnTo>
                  <a:lnTo>
                    <a:pt x="104937" y="70948"/>
                  </a:lnTo>
                  <a:lnTo>
                    <a:pt x="103837" y="72087"/>
                  </a:lnTo>
                  <a:lnTo>
                    <a:pt x="102654" y="72932"/>
                  </a:lnTo>
                  <a:lnTo>
                    <a:pt x="102567" y="73267"/>
                  </a:lnTo>
                  <a:lnTo>
                    <a:pt x="102670" y="77032"/>
                  </a:lnTo>
                  <a:lnTo>
                    <a:pt x="102639" y="77442"/>
                  </a:lnTo>
                  <a:lnTo>
                    <a:pt x="102436" y="78309"/>
                  </a:lnTo>
                  <a:lnTo>
                    <a:pt x="102543" y="78733"/>
                  </a:lnTo>
                  <a:lnTo>
                    <a:pt x="102551" y="79068"/>
                  </a:lnTo>
                  <a:lnTo>
                    <a:pt x="102416" y="79399"/>
                  </a:lnTo>
                  <a:lnTo>
                    <a:pt x="101738" y="80017"/>
                  </a:lnTo>
                  <a:lnTo>
                    <a:pt x="101489" y="81900"/>
                  </a:lnTo>
                  <a:lnTo>
                    <a:pt x="101723" y="82119"/>
                  </a:lnTo>
                  <a:lnTo>
                    <a:pt x="102342" y="82205"/>
                  </a:lnTo>
                  <a:lnTo>
                    <a:pt x="102508" y="82435"/>
                  </a:lnTo>
                  <a:lnTo>
                    <a:pt x="102671" y="83448"/>
                  </a:lnTo>
                  <a:lnTo>
                    <a:pt x="102453" y="85405"/>
                  </a:lnTo>
                  <a:lnTo>
                    <a:pt x="102453" y="85963"/>
                  </a:lnTo>
                  <a:lnTo>
                    <a:pt x="102790" y="86558"/>
                  </a:lnTo>
                  <a:lnTo>
                    <a:pt x="102937" y="87585"/>
                  </a:lnTo>
                  <a:lnTo>
                    <a:pt x="103139" y="87950"/>
                  </a:lnTo>
                  <a:lnTo>
                    <a:pt x="103504" y="88177"/>
                  </a:lnTo>
                  <a:lnTo>
                    <a:pt x="103670" y="88430"/>
                  </a:lnTo>
                  <a:lnTo>
                    <a:pt x="103559" y="90782"/>
                  </a:lnTo>
                  <a:lnTo>
                    <a:pt x="103333" y="91846"/>
                  </a:lnTo>
                  <a:lnTo>
                    <a:pt x="103444" y="92453"/>
                  </a:lnTo>
                  <a:lnTo>
                    <a:pt x="103325" y="93580"/>
                  </a:lnTo>
                  <a:lnTo>
                    <a:pt x="103309" y="94592"/>
                  </a:lnTo>
                  <a:lnTo>
                    <a:pt x="103785" y="97722"/>
                  </a:lnTo>
                  <a:lnTo>
                    <a:pt x="103317" y="98042"/>
                  </a:lnTo>
                  <a:lnTo>
                    <a:pt x="102862" y="98016"/>
                  </a:lnTo>
                  <a:lnTo>
                    <a:pt x="102628" y="98090"/>
                  </a:lnTo>
                  <a:lnTo>
                    <a:pt x="102110" y="98544"/>
                  </a:lnTo>
                  <a:lnTo>
                    <a:pt x="102078" y="98794"/>
                  </a:lnTo>
                  <a:lnTo>
                    <a:pt x="102201" y="99467"/>
                  </a:lnTo>
                  <a:lnTo>
                    <a:pt x="104909" y="101201"/>
                  </a:lnTo>
                  <a:lnTo>
                    <a:pt x="105341" y="101603"/>
                  </a:lnTo>
                  <a:lnTo>
                    <a:pt x="105039" y="101954"/>
                  </a:lnTo>
                  <a:lnTo>
                    <a:pt x="104612" y="103048"/>
                  </a:lnTo>
                  <a:lnTo>
                    <a:pt x="104006" y="103696"/>
                  </a:lnTo>
                  <a:lnTo>
                    <a:pt x="102146" y="104833"/>
                  </a:lnTo>
                  <a:lnTo>
                    <a:pt x="103025" y="104907"/>
                  </a:lnTo>
                  <a:lnTo>
                    <a:pt x="103381" y="105123"/>
                  </a:lnTo>
                  <a:lnTo>
                    <a:pt x="103915" y="105793"/>
                  </a:lnTo>
                  <a:lnTo>
                    <a:pt x="104809" y="107226"/>
                  </a:lnTo>
                  <a:lnTo>
                    <a:pt x="104948" y="107297"/>
                  </a:lnTo>
                  <a:lnTo>
                    <a:pt x="106839" y="107342"/>
                  </a:lnTo>
                  <a:lnTo>
                    <a:pt x="108398" y="108258"/>
                  </a:lnTo>
                  <a:lnTo>
                    <a:pt x="110400" y="108192"/>
                  </a:lnTo>
                  <a:lnTo>
                    <a:pt x="113789" y="107577"/>
                  </a:lnTo>
                  <a:lnTo>
                    <a:pt x="114478" y="107324"/>
                  </a:lnTo>
                  <a:lnTo>
                    <a:pt x="113944" y="108098"/>
                  </a:lnTo>
                  <a:lnTo>
                    <a:pt x="114241" y="108258"/>
                  </a:lnTo>
                  <a:lnTo>
                    <a:pt x="114933" y="108429"/>
                  </a:lnTo>
                  <a:lnTo>
                    <a:pt x="115819" y="108886"/>
                  </a:lnTo>
                  <a:lnTo>
                    <a:pt x="117031" y="110117"/>
                  </a:lnTo>
                  <a:lnTo>
                    <a:pt x="117562" y="110761"/>
                  </a:lnTo>
                  <a:lnTo>
                    <a:pt x="118526" y="111471"/>
                  </a:lnTo>
                  <a:lnTo>
                    <a:pt x="118668" y="111687"/>
                  </a:lnTo>
                  <a:lnTo>
                    <a:pt x="118735" y="111962"/>
                  </a:lnTo>
                  <a:lnTo>
                    <a:pt x="118751" y="113462"/>
                  </a:lnTo>
                  <a:lnTo>
                    <a:pt x="117561" y="113551"/>
                  </a:lnTo>
                  <a:lnTo>
                    <a:pt x="117328" y="113726"/>
                  </a:lnTo>
                  <a:lnTo>
                    <a:pt x="117166" y="114158"/>
                  </a:lnTo>
                  <a:lnTo>
                    <a:pt x="117205" y="114500"/>
                  </a:lnTo>
                  <a:lnTo>
                    <a:pt x="117601" y="115058"/>
                  </a:lnTo>
                  <a:lnTo>
                    <a:pt x="117672" y="115263"/>
                  </a:lnTo>
                  <a:lnTo>
                    <a:pt x="117636" y="115449"/>
                  </a:lnTo>
                  <a:lnTo>
                    <a:pt x="116723" y="115810"/>
                  </a:lnTo>
                  <a:lnTo>
                    <a:pt x="115933" y="115703"/>
                  </a:lnTo>
                  <a:lnTo>
                    <a:pt x="115533" y="115859"/>
                  </a:lnTo>
                  <a:lnTo>
                    <a:pt x="115107" y="116350"/>
                  </a:lnTo>
                  <a:lnTo>
                    <a:pt x="115039" y="116581"/>
                  </a:lnTo>
                  <a:lnTo>
                    <a:pt x="115079" y="117013"/>
                  </a:lnTo>
                  <a:lnTo>
                    <a:pt x="114988" y="117158"/>
                  </a:lnTo>
                  <a:lnTo>
                    <a:pt x="114119" y="117382"/>
                  </a:lnTo>
                  <a:lnTo>
                    <a:pt x="113439" y="117181"/>
                  </a:lnTo>
                  <a:lnTo>
                    <a:pt x="113198" y="117222"/>
                  </a:lnTo>
                  <a:lnTo>
                    <a:pt x="112708" y="117583"/>
                  </a:lnTo>
                  <a:lnTo>
                    <a:pt x="112009" y="118488"/>
                  </a:lnTo>
                  <a:lnTo>
                    <a:pt x="111497" y="118846"/>
                  </a:lnTo>
                  <a:lnTo>
                    <a:pt x="110808" y="118994"/>
                  </a:lnTo>
                  <a:lnTo>
                    <a:pt x="110590" y="119161"/>
                  </a:lnTo>
                  <a:lnTo>
                    <a:pt x="110503" y="119366"/>
                  </a:lnTo>
                  <a:lnTo>
                    <a:pt x="110479" y="119991"/>
                  </a:lnTo>
                  <a:lnTo>
                    <a:pt x="109803" y="120843"/>
                  </a:lnTo>
                  <a:lnTo>
                    <a:pt x="109624" y="122067"/>
                  </a:lnTo>
                  <a:lnTo>
                    <a:pt x="109070" y="123395"/>
                  </a:lnTo>
                  <a:lnTo>
                    <a:pt x="108592" y="123659"/>
                  </a:lnTo>
                  <a:lnTo>
                    <a:pt x="108726" y="124299"/>
                  </a:lnTo>
                  <a:lnTo>
                    <a:pt x="108924" y="124459"/>
                  </a:lnTo>
                  <a:lnTo>
                    <a:pt x="109374" y="124605"/>
                  </a:lnTo>
                  <a:lnTo>
                    <a:pt x="109330" y="125926"/>
                  </a:lnTo>
                  <a:lnTo>
                    <a:pt x="108958" y="126257"/>
                  </a:lnTo>
                  <a:lnTo>
                    <a:pt x="109669" y="126574"/>
                  </a:lnTo>
                  <a:lnTo>
                    <a:pt x="112244" y="127382"/>
                  </a:lnTo>
                  <a:lnTo>
                    <a:pt x="113994" y="127626"/>
                  </a:lnTo>
                  <a:lnTo>
                    <a:pt x="115752" y="128701"/>
                  </a:lnTo>
                  <a:lnTo>
                    <a:pt x="116573" y="129028"/>
                  </a:lnTo>
                  <a:lnTo>
                    <a:pt x="117031" y="129106"/>
                  </a:lnTo>
                  <a:lnTo>
                    <a:pt x="118547" y="130487"/>
                  </a:lnTo>
                  <a:lnTo>
                    <a:pt x="119195" y="130911"/>
                  </a:lnTo>
                  <a:lnTo>
                    <a:pt x="119941" y="131067"/>
                  </a:lnTo>
                  <a:lnTo>
                    <a:pt x="121386" y="131222"/>
                  </a:lnTo>
                  <a:lnTo>
                    <a:pt x="121733" y="131222"/>
                  </a:lnTo>
                  <a:lnTo>
                    <a:pt x="122744" y="130666"/>
                  </a:lnTo>
                  <a:lnTo>
                    <a:pt x="123736" y="129453"/>
                  </a:lnTo>
                  <a:lnTo>
                    <a:pt x="123973" y="128791"/>
                  </a:lnTo>
                  <a:lnTo>
                    <a:pt x="124285" y="128623"/>
                  </a:lnTo>
                  <a:lnTo>
                    <a:pt x="124901" y="128464"/>
                  </a:lnTo>
                  <a:lnTo>
                    <a:pt x="125379" y="128159"/>
                  </a:lnTo>
                  <a:lnTo>
                    <a:pt x="126174" y="126544"/>
                  </a:lnTo>
                  <a:lnTo>
                    <a:pt x="126439" y="125859"/>
                  </a:lnTo>
                  <a:lnTo>
                    <a:pt x="126850" y="125577"/>
                  </a:lnTo>
                  <a:lnTo>
                    <a:pt x="126972" y="125365"/>
                  </a:lnTo>
                  <a:lnTo>
                    <a:pt x="127423" y="124215"/>
                  </a:lnTo>
                  <a:lnTo>
                    <a:pt x="127416" y="123850"/>
                  </a:lnTo>
                  <a:lnTo>
                    <a:pt x="127619" y="123300"/>
                  </a:lnTo>
                  <a:lnTo>
                    <a:pt x="128497" y="122663"/>
                  </a:lnTo>
                  <a:lnTo>
                    <a:pt x="129164" y="121814"/>
                  </a:lnTo>
                  <a:lnTo>
                    <a:pt x="129172" y="121461"/>
                  </a:lnTo>
                  <a:lnTo>
                    <a:pt x="129353" y="121274"/>
                  </a:lnTo>
                  <a:lnTo>
                    <a:pt x="129744" y="121107"/>
                  </a:lnTo>
                  <a:lnTo>
                    <a:pt x="130250" y="121028"/>
                  </a:lnTo>
                  <a:lnTo>
                    <a:pt x="131633" y="121370"/>
                  </a:lnTo>
                  <a:lnTo>
                    <a:pt x="132001" y="121593"/>
                  </a:lnTo>
                  <a:lnTo>
                    <a:pt x="132052" y="121876"/>
                  </a:lnTo>
                  <a:lnTo>
                    <a:pt x="132641" y="121872"/>
                  </a:lnTo>
                  <a:lnTo>
                    <a:pt x="133585" y="121664"/>
                  </a:lnTo>
                  <a:lnTo>
                    <a:pt x="133672" y="121496"/>
                  </a:lnTo>
                  <a:lnTo>
                    <a:pt x="133755" y="120875"/>
                  </a:lnTo>
                  <a:lnTo>
                    <a:pt x="134006" y="120356"/>
                  </a:lnTo>
                  <a:lnTo>
                    <a:pt x="134249" y="120595"/>
                  </a:lnTo>
                  <a:lnTo>
                    <a:pt x="134846" y="120655"/>
                  </a:lnTo>
                  <a:lnTo>
                    <a:pt x="135628" y="120439"/>
                  </a:lnTo>
                  <a:lnTo>
                    <a:pt x="137047" y="119874"/>
                  </a:lnTo>
                  <a:lnTo>
                    <a:pt x="137276" y="120000"/>
                  </a:lnTo>
                  <a:lnTo>
                    <a:pt x="137375" y="120153"/>
                  </a:lnTo>
                  <a:lnTo>
                    <a:pt x="137169" y="121340"/>
                  </a:lnTo>
                  <a:lnTo>
                    <a:pt x="137098" y="122307"/>
                  </a:lnTo>
                  <a:lnTo>
                    <a:pt x="137189" y="123941"/>
                  </a:lnTo>
                  <a:lnTo>
                    <a:pt x="137019" y="124529"/>
                  </a:lnTo>
                  <a:lnTo>
                    <a:pt x="137106" y="124834"/>
                  </a:lnTo>
                  <a:lnTo>
                    <a:pt x="137272" y="125013"/>
                  </a:lnTo>
                  <a:lnTo>
                    <a:pt x="138156" y="125359"/>
                  </a:lnTo>
                  <a:lnTo>
                    <a:pt x="138729" y="125314"/>
                  </a:lnTo>
                  <a:lnTo>
                    <a:pt x="138863" y="125121"/>
                  </a:lnTo>
                  <a:lnTo>
                    <a:pt x="139306" y="125006"/>
                  </a:lnTo>
                  <a:lnTo>
                    <a:pt x="139574" y="125263"/>
                  </a:lnTo>
                  <a:lnTo>
                    <a:pt x="139871" y="125784"/>
                  </a:lnTo>
                  <a:lnTo>
                    <a:pt x="140100" y="125828"/>
                  </a:lnTo>
                  <a:lnTo>
                    <a:pt x="140282" y="125759"/>
                  </a:lnTo>
                  <a:lnTo>
                    <a:pt x="140280" y="126002"/>
                  </a:lnTo>
                  <a:lnTo>
                    <a:pt x="156886" y="126108"/>
                  </a:lnTo>
                  <a:lnTo>
                    <a:pt x="161516" y="126024"/>
                  </a:lnTo>
                  <a:lnTo>
                    <a:pt x="171439" y="126121"/>
                  </a:lnTo>
                  <a:lnTo>
                    <a:pt x="197386" y="126524"/>
                  </a:lnTo>
                  <a:lnTo>
                    <a:pt x="208606" y="126648"/>
                  </a:lnTo>
                  <a:lnTo>
                    <a:pt x="221191" y="126595"/>
                  </a:lnTo>
                  <a:lnTo>
                    <a:pt x="221233" y="140908"/>
                  </a:lnTo>
                  <a:lnTo>
                    <a:pt x="229066" y="140961"/>
                  </a:lnTo>
                  <a:lnTo>
                    <a:pt x="243096" y="141033"/>
                  </a:lnTo>
                  <a:lnTo>
                    <a:pt x="258701" y="140936"/>
                  </a:lnTo>
                  <a:lnTo>
                    <a:pt x="271293" y="141049"/>
                  </a:lnTo>
                  <a:lnTo>
                    <a:pt x="282296" y="141046"/>
                  </a:lnTo>
                  <a:lnTo>
                    <a:pt x="290988" y="141028"/>
                  </a:lnTo>
                  <a:lnTo>
                    <a:pt x="298977" y="141028"/>
                  </a:lnTo>
                  <a:lnTo>
                    <a:pt x="298971" y="142919"/>
                  </a:lnTo>
                  <a:lnTo>
                    <a:pt x="298957" y="144789"/>
                  </a:lnTo>
                  <a:lnTo>
                    <a:pt x="298958" y="145122"/>
                  </a:lnTo>
                  <a:lnTo>
                    <a:pt x="298985" y="147849"/>
                  </a:lnTo>
                  <a:lnTo>
                    <a:pt x="298985" y="148027"/>
                  </a:lnTo>
                  <a:lnTo>
                    <a:pt x="298985" y="148921"/>
                  </a:lnTo>
                  <a:lnTo>
                    <a:pt x="299002" y="164843"/>
                  </a:lnTo>
                  <a:lnTo>
                    <a:pt x="299005" y="165011"/>
                  </a:lnTo>
                  <a:lnTo>
                    <a:pt x="299026" y="166503"/>
                  </a:lnTo>
                  <a:lnTo>
                    <a:pt x="299009" y="168838"/>
                  </a:lnTo>
                  <a:lnTo>
                    <a:pt x="298958" y="179043"/>
                  </a:lnTo>
                  <a:lnTo>
                    <a:pt x="298985" y="180606"/>
                  </a:lnTo>
                  <a:lnTo>
                    <a:pt x="298973" y="181380"/>
                  </a:lnTo>
                  <a:lnTo>
                    <a:pt x="298972" y="187591"/>
                  </a:lnTo>
                  <a:lnTo>
                    <a:pt x="298960" y="188041"/>
                  </a:lnTo>
                  <a:lnTo>
                    <a:pt x="298951" y="189617"/>
                  </a:lnTo>
                  <a:lnTo>
                    <a:pt x="298888" y="200622"/>
                  </a:lnTo>
                  <a:lnTo>
                    <a:pt x="298874" y="203049"/>
                  </a:lnTo>
                  <a:lnTo>
                    <a:pt x="298850" y="207234"/>
                  </a:lnTo>
                  <a:lnTo>
                    <a:pt x="298862" y="208887"/>
                  </a:lnTo>
                  <a:lnTo>
                    <a:pt x="298899" y="214196"/>
                  </a:lnTo>
                  <a:lnTo>
                    <a:pt x="298906" y="215736"/>
                  </a:lnTo>
                  <a:lnTo>
                    <a:pt x="298894" y="218219"/>
                  </a:lnTo>
                  <a:lnTo>
                    <a:pt x="298898" y="222379"/>
                  </a:lnTo>
                  <a:lnTo>
                    <a:pt x="298900" y="224955"/>
                  </a:lnTo>
                  <a:lnTo>
                    <a:pt x="298904" y="229878"/>
                  </a:lnTo>
                  <a:lnTo>
                    <a:pt x="298897" y="230079"/>
                  </a:lnTo>
                  <a:lnTo>
                    <a:pt x="298885" y="232585"/>
                  </a:lnTo>
                  <a:lnTo>
                    <a:pt x="297109" y="232569"/>
                  </a:lnTo>
                  <a:lnTo>
                    <a:pt x="294636" y="232559"/>
                  </a:lnTo>
                  <a:lnTo>
                    <a:pt x="292963" y="232561"/>
                  </a:lnTo>
                  <a:lnTo>
                    <a:pt x="292820" y="232562"/>
                  </a:lnTo>
                  <a:lnTo>
                    <a:pt x="292237" y="232562"/>
                  </a:lnTo>
                  <a:lnTo>
                    <a:pt x="290452" y="232553"/>
                  </a:lnTo>
                  <a:lnTo>
                    <a:pt x="289778" y="232549"/>
                  </a:lnTo>
                  <a:lnTo>
                    <a:pt x="289514" y="232549"/>
                  </a:lnTo>
                  <a:lnTo>
                    <a:pt x="278333" y="232555"/>
                  </a:lnTo>
                  <a:lnTo>
                    <a:pt x="277982" y="232544"/>
                  </a:lnTo>
                  <a:lnTo>
                    <a:pt x="245228" y="232574"/>
                  </a:lnTo>
                  <a:lnTo>
                    <a:pt x="241411" y="232516"/>
                  </a:lnTo>
                  <a:lnTo>
                    <a:pt x="241021" y="232518"/>
                  </a:lnTo>
                  <a:lnTo>
                    <a:pt x="225217" y="232615"/>
                  </a:lnTo>
                  <a:lnTo>
                    <a:pt x="220798" y="232642"/>
                  </a:lnTo>
                  <a:lnTo>
                    <a:pt x="218255" y="232658"/>
                  </a:lnTo>
                  <a:lnTo>
                    <a:pt x="207746" y="232803"/>
                  </a:lnTo>
                  <a:lnTo>
                    <a:pt x="198380" y="232932"/>
                  </a:lnTo>
                  <a:lnTo>
                    <a:pt x="195043" y="233131"/>
                  </a:lnTo>
                  <a:lnTo>
                    <a:pt x="183637" y="233125"/>
                  </a:lnTo>
                  <a:lnTo>
                    <a:pt x="178627" y="233122"/>
                  </a:lnTo>
                  <a:lnTo>
                    <a:pt x="155041" y="233110"/>
                  </a:lnTo>
                  <a:lnTo>
                    <a:pt x="149653" y="233108"/>
                  </a:lnTo>
                  <a:lnTo>
                    <a:pt x="143860" y="233105"/>
                  </a:lnTo>
                  <a:lnTo>
                    <a:pt x="143219" y="233106"/>
                  </a:lnTo>
                  <a:lnTo>
                    <a:pt x="143091" y="233108"/>
                  </a:lnTo>
                  <a:lnTo>
                    <a:pt x="140422" y="233110"/>
                  </a:lnTo>
                  <a:lnTo>
                    <a:pt x="89623" y="233291"/>
                  </a:lnTo>
                  <a:lnTo>
                    <a:pt x="82461" y="233316"/>
                  </a:lnTo>
                  <a:lnTo>
                    <a:pt x="81734" y="233320"/>
                  </a:lnTo>
                  <a:lnTo>
                    <a:pt x="77354" y="233318"/>
                  </a:lnTo>
                  <a:lnTo>
                    <a:pt x="63746" y="233312"/>
                  </a:lnTo>
                  <a:lnTo>
                    <a:pt x="45123" y="233304"/>
                  </a:lnTo>
                  <a:lnTo>
                    <a:pt x="38909" y="233301"/>
                  </a:lnTo>
                  <a:lnTo>
                    <a:pt x="30272" y="233250"/>
                  </a:lnTo>
                  <a:lnTo>
                    <a:pt x="27223" y="233232"/>
                  </a:lnTo>
                  <a:lnTo>
                    <a:pt x="22160" y="233203"/>
                  </a:lnTo>
                  <a:lnTo>
                    <a:pt x="21632" y="233199"/>
                  </a:lnTo>
                  <a:lnTo>
                    <a:pt x="18660" y="233182"/>
                  </a:lnTo>
                  <a:lnTo>
                    <a:pt x="5248" y="232956"/>
                  </a:lnTo>
                  <a:lnTo>
                    <a:pt x="4966" y="212485"/>
                  </a:lnTo>
                  <a:lnTo>
                    <a:pt x="5007" y="204920"/>
                  </a:lnTo>
                  <a:lnTo>
                    <a:pt x="5069" y="202886"/>
                  </a:lnTo>
                  <a:lnTo>
                    <a:pt x="5023" y="193824"/>
                  </a:lnTo>
                  <a:lnTo>
                    <a:pt x="5069" y="192153"/>
                  </a:lnTo>
                  <a:lnTo>
                    <a:pt x="5052" y="178909"/>
                  </a:lnTo>
                  <a:lnTo>
                    <a:pt x="5027" y="168738"/>
                  </a:lnTo>
                  <a:lnTo>
                    <a:pt x="4884" y="168793"/>
                  </a:lnTo>
                  <a:lnTo>
                    <a:pt x="4050" y="168324"/>
                  </a:lnTo>
                  <a:lnTo>
                    <a:pt x="2724" y="167268"/>
                  </a:lnTo>
                  <a:lnTo>
                    <a:pt x="2629" y="167070"/>
                  </a:lnTo>
                  <a:lnTo>
                    <a:pt x="2664" y="166501"/>
                  </a:lnTo>
                  <a:lnTo>
                    <a:pt x="2877" y="165638"/>
                  </a:lnTo>
                  <a:lnTo>
                    <a:pt x="3183" y="165009"/>
                  </a:lnTo>
                  <a:lnTo>
                    <a:pt x="3199" y="164585"/>
                  </a:lnTo>
                  <a:lnTo>
                    <a:pt x="3081" y="164261"/>
                  </a:lnTo>
                  <a:lnTo>
                    <a:pt x="2742" y="164049"/>
                  </a:lnTo>
                  <a:lnTo>
                    <a:pt x="2439" y="163651"/>
                  </a:lnTo>
                  <a:lnTo>
                    <a:pt x="1939" y="162710"/>
                  </a:lnTo>
                  <a:lnTo>
                    <a:pt x="1789" y="161564"/>
                  </a:lnTo>
                  <a:lnTo>
                    <a:pt x="1960" y="161227"/>
                  </a:lnTo>
                  <a:lnTo>
                    <a:pt x="1379" y="160831"/>
                  </a:lnTo>
                  <a:lnTo>
                    <a:pt x="1092" y="160812"/>
                  </a:lnTo>
                  <a:lnTo>
                    <a:pt x="552" y="160206"/>
                  </a:lnTo>
                  <a:lnTo>
                    <a:pt x="470" y="159957"/>
                  </a:lnTo>
                  <a:lnTo>
                    <a:pt x="536" y="159510"/>
                  </a:lnTo>
                  <a:lnTo>
                    <a:pt x="733" y="159149"/>
                  </a:lnTo>
                  <a:lnTo>
                    <a:pt x="662" y="158160"/>
                  </a:lnTo>
                  <a:lnTo>
                    <a:pt x="71" y="157702"/>
                  </a:lnTo>
                  <a:lnTo>
                    <a:pt x="0" y="157200"/>
                  </a:lnTo>
                  <a:lnTo>
                    <a:pt x="936" y="155525"/>
                  </a:lnTo>
                  <a:lnTo>
                    <a:pt x="990" y="153047"/>
                  </a:lnTo>
                  <a:lnTo>
                    <a:pt x="1080" y="152905"/>
                  </a:lnTo>
                  <a:lnTo>
                    <a:pt x="1305" y="152794"/>
                  </a:lnTo>
                  <a:lnTo>
                    <a:pt x="1612" y="152846"/>
                  </a:lnTo>
                  <a:lnTo>
                    <a:pt x="2356" y="152414"/>
                  </a:lnTo>
                  <a:lnTo>
                    <a:pt x="1887" y="152239"/>
                  </a:lnTo>
                  <a:lnTo>
                    <a:pt x="1513" y="151614"/>
                  </a:lnTo>
                  <a:lnTo>
                    <a:pt x="1450" y="151289"/>
                  </a:lnTo>
                  <a:lnTo>
                    <a:pt x="871" y="150873"/>
                  </a:lnTo>
                  <a:lnTo>
                    <a:pt x="544" y="150821"/>
                  </a:lnTo>
                  <a:lnTo>
                    <a:pt x="330" y="150166"/>
                  </a:lnTo>
                  <a:lnTo>
                    <a:pt x="732" y="150006"/>
                  </a:lnTo>
                  <a:lnTo>
                    <a:pt x="1623" y="150415"/>
                  </a:lnTo>
                  <a:lnTo>
                    <a:pt x="2671" y="150377"/>
                  </a:lnTo>
                  <a:lnTo>
                    <a:pt x="2553" y="150072"/>
                  </a:lnTo>
                  <a:lnTo>
                    <a:pt x="1827" y="149510"/>
                  </a:lnTo>
                  <a:lnTo>
                    <a:pt x="1937" y="148930"/>
                  </a:lnTo>
                  <a:lnTo>
                    <a:pt x="2914" y="148178"/>
                  </a:lnTo>
                  <a:lnTo>
                    <a:pt x="2934" y="147876"/>
                  </a:lnTo>
                  <a:lnTo>
                    <a:pt x="3170" y="147527"/>
                  </a:lnTo>
                  <a:lnTo>
                    <a:pt x="3612" y="147158"/>
                  </a:lnTo>
                  <a:lnTo>
                    <a:pt x="4179" y="146012"/>
                  </a:lnTo>
                  <a:lnTo>
                    <a:pt x="4916" y="145867"/>
                  </a:lnTo>
                  <a:lnTo>
                    <a:pt x="7522" y="145797"/>
                  </a:lnTo>
                  <a:lnTo>
                    <a:pt x="7839" y="145620"/>
                  </a:lnTo>
                  <a:lnTo>
                    <a:pt x="8221" y="145263"/>
                  </a:lnTo>
                  <a:lnTo>
                    <a:pt x="8272" y="145071"/>
                  </a:lnTo>
                  <a:lnTo>
                    <a:pt x="8232" y="144199"/>
                  </a:lnTo>
                  <a:lnTo>
                    <a:pt x="8638" y="143463"/>
                  </a:lnTo>
                  <a:lnTo>
                    <a:pt x="8814" y="142846"/>
                  </a:lnTo>
                  <a:lnTo>
                    <a:pt x="8701" y="142619"/>
                  </a:lnTo>
                  <a:lnTo>
                    <a:pt x="9143" y="141685"/>
                  </a:lnTo>
                  <a:lnTo>
                    <a:pt x="9462" y="141465"/>
                  </a:lnTo>
                  <a:lnTo>
                    <a:pt x="9608" y="141253"/>
                  </a:lnTo>
                  <a:lnTo>
                    <a:pt x="9881" y="140572"/>
                  </a:lnTo>
                  <a:lnTo>
                    <a:pt x="9956" y="139121"/>
                  </a:lnTo>
                  <a:lnTo>
                    <a:pt x="10445" y="138317"/>
                  </a:lnTo>
                  <a:lnTo>
                    <a:pt x="11472" y="137057"/>
                  </a:lnTo>
                  <a:lnTo>
                    <a:pt x="12470" y="136160"/>
                  </a:lnTo>
                  <a:lnTo>
                    <a:pt x="13615" y="135625"/>
                  </a:lnTo>
                  <a:lnTo>
                    <a:pt x="13970" y="135346"/>
                  </a:lnTo>
                  <a:lnTo>
                    <a:pt x="14458" y="134807"/>
                  </a:lnTo>
                  <a:lnTo>
                    <a:pt x="14872" y="134810"/>
                  </a:lnTo>
                  <a:lnTo>
                    <a:pt x="15255" y="134635"/>
                  </a:lnTo>
                  <a:lnTo>
                    <a:pt x="16564" y="133381"/>
                  </a:lnTo>
                  <a:lnTo>
                    <a:pt x="16722" y="133135"/>
                  </a:lnTo>
                  <a:lnTo>
                    <a:pt x="16797" y="132726"/>
                  </a:lnTo>
                  <a:lnTo>
                    <a:pt x="16687" y="132425"/>
                  </a:lnTo>
                  <a:lnTo>
                    <a:pt x="14866" y="131502"/>
                  </a:lnTo>
                  <a:lnTo>
                    <a:pt x="11310" y="130582"/>
                  </a:lnTo>
                  <a:lnTo>
                    <a:pt x="10713" y="130008"/>
                  </a:lnTo>
                  <a:lnTo>
                    <a:pt x="10433" y="129617"/>
                  </a:lnTo>
                  <a:lnTo>
                    <a:pt x="10350" y="129367"/>
                  </a:lnTo>
                  <a:lnTo>
                    <a:pt x="10955" y="128709"/>
                  </a:lnTo>
                  <a:lnTo>
                    <a:pt x="11164" y="128683"/>
                  </a:lnTo>
                  <a:lnTo>
                    <a:pt x="12230" y="127902"/>
                  </a:lnTo>
                  <a:lnTo>
                    <a:pt x="13099" y="127738"/>
                  </a:lnTo>
                  <a:lnTo>
                    <a:pt x="14341" y="125380"/>
                  </a:lnTo>
                  <a:lnTo>
                    <a:pt x="14315" y="124905"/>
                  </a:lnTo>
                  <a:lnTo>
                    <a:pt x="14508" y="124367"/>
                  </a:lnTo>
                  <a:lnTo>
                    <a:pt x="14737" y="124272"/>
                  </a:lnTo>
                  <a:lnTo>
                    <a:pt x="15225" y="124904"/>
                  </a:lnTo>
                  <a:lnTo>
                    <a:pt x="15228" y="123795"/>
                  </a:lnTo>
                  <a:lnTo>
                    <a:pt x="15022" y="123323"/>
                  </a:lnTo>
                  <a:lnTo>
                    <a:pt x="14722" y="123007"/>
                  </a:lnTo>
                  <a:lnTo>
                    <a:pt x="14606" y="121943"/>
                  </a:lnTo>
                  <a:lnTo>
                    <a:pt x="14562" y="120372"/>
                  </a:lnTo>
                  <a:lnTo>
                    <a:pt x="14465" y="120223"/>
                  </a:lnTo>
                  <a:lnTo>
                    <a:pt x="13851" y="119576"/>
                  </a:lnTo>
                  <a:lnTo>
                    <a:pt x="12895" y="119735"/>
                  </a:lnTo>
                  <a:lnTo>
                    <a:pt x="12203" y="119552"/>
                  </a:lnTo>
                  <a:lnTo>
                    <a:pt x="11966" y="119411"/>
                  </a:lnTo>
                  <a:lnTo>
                    <a:pt x="11607" y="119072"/>
                  </a:lnTo>
                  <a:lnTo>
                    <a:pt x="10805" y="118075"/>
                  </a:lnTo>
                  <a:lnTo>
                    <a:pt x="9529" y="116802"/>
                  </a:lnTo>
                  <a:lnTo>
                    <a:pt x="10442" y="116906"/>
                  </a:lnTo>
                  <a:lnTo>
                    <a:pt x="11304" y="116884"/>
                  </a:lnTo>
                  <a:lnTo>
                    <a:pt x="11754" y="116609"/>
                  </a:lnTo>
                  <a:lnTo>
                    <a:pt x="12284" y="116099"/>
                  </a:lnTo>
                  <a:lnTo>
                    <a:pt x="12284" y="115839"/>
                  </a:lnTo>
                  <a:lnTo>
                    <a:pt x="12352" y="115668"/>
                  </a:lnTo>
                  <a:lnTo>
                    <a:pt x="12585" y="115489"/>
                  </a:lnTo>
                  <a:lnTo>
                    <a:pt x="12715" y="115504"/>
                  </a:lnTo>
                  <a:lnTo>
                    <a:pt x="13359" y="116450"/>
                  </a:lnTo>
                  <a:lnTo>
                    <a:pt x="13924" y="117045"/>
                  </a:lnTo>
                  <a:lnTo>
                    <a:pt x="14587" y="117061"/>
                  </a:lnTo>
                  <a:lnTo>
                    <a:pt x="15369" y="116833"/>
                  </a:lnTo>
                  <a:lnTo>
                    <a:pt x="15958" y="116048"/>
                  </a:lnTo>
                  <a:lnTo>
                    <a:pt x="16286" y="115731"/>
                  </a:lnTo>
                  <a:lnTo>
                    <a:pt x="17949" y="114629"/>
                  </a:lnTo>
                  <a:lnTo>
                    <a:pt x="18059" y="114317"/>
                  </a:lnTo>
                  <a:lnTo>
                    <a:pt x="18131" y="113665"/>
                  </a:lnTo>
                  <a:lnTo>
                    <a:pt x="18502" y="112590"/>
                  </a:lnTo>
                  <a:lnTo>
                    <a:pt x="18656" y="112326"/>
                  </a:lnTo>
                  <a:lnTo>
                    <a:pt x="18636" y="111563"/>
                  </a:lnTo>
                  <a:lnTo>
                    <a:pt x="18616" y="111429"/>
                  </a:lnTo>
                  <a:lnTo>
                    <a:pt x="20962" y="113646"/>
                  </a:lnTo>
                  <a:lnTo>
                    <a:pt x="21334" y="114334"/>
                  </a:lnTo>
                  <a:lnTo>
                    <a:pt x="22370" y="114237"/>
                  </a:lnTo>
                  <a:lnTo>
                    <a:pt x="24137" y="112957"/>
                  </a:lnTo>
                  <a:lnTo>
                    <a:pt x="24805" y="112280"/>
                  </a:lnTo>
                  <a:lnTo>
                    <a:pt x="24881" y="112079"/>
                  </a:lnTo>
                  <a:lnTo>
                    <a:pt x="25091" y="110437"/>
                  </a:lnTo>
                  <a:lnTo>
                    <a:pt x="25372" y="109667"/>
                  </a:lnTo>
                  <a:lnTo>
                    <a:pt x="25661" y="109195"/>
                  </a:lnTo>
                  <a:lnTo>
                    <a:pt x="26512" y="108767"/>
                  </a:lnTo>
                  <a:lnTo>
                    <a:pt x="26558" y="110494"/>
                  </a:lnTo>
                  <a:lnTo>
                    <a:pt x="26245" y="112496"/>
                  </a:lnTo>
                  <a:lnTo>
                    <a:pt x="25814" y="113408"/>
                  </a:lnTo>
                  <a:lnTo>
                    <a:pt x="25718" y="114342"/>
                  </a:lnTo>
                  <a:lnTo>
                    <a:pt x="25837" y="115131"/>
                  </a:lnTo>
                  <a:lnTo>
                    <a:pt x="26260" y="115179"/>
                  </a:lnTo>
                  <a:lnTo>
                    <a:pt x="27665" y="115791"/>
                  </a:lnTo>
                  <a:lnTo>
                    <a:pt x="29659" y="115184"/>
                  </a:lnTo>
                  <a:lnTo>
                    <a:pt x="30288" y="115159"/>
                  </a:lnTo>
                  <a:lnTo>
                    <a:pt x="28207" y="111169"/>
                  </a:lnTo>
                  <a:lnTo>
                    <a:pt x="28895" y="111009"/>
                  </a:lnTo>
                  <a:lnTo>
                    <a:pt x="29628" y="110681"/>
                  </a:lnTo>
                  <a:lnTo>
                    <a:pt x="30770" y="109554"/>
                  </a:lnTo>
                  <a:lnTo>
                    <a:pt x="32313" y="109140"/>
                  </a:lnTo>
                  <a:lnTo>
                    <a:pt x="32791" y="108281"/>
                  </a:lnTo>
                  <a:lnTo>
                    <a:pt x="33115" y="108180"/>
                  </a:lnTo>
                  <a:lnTo>
                    <a:pt x="33653" y="108210"/>
                  </a:lnTo>
                  <a:lnTo>
                    <a:pt x="34816" y="107681"/>
                  </a:lnTo>
                  <a:lnTo>
                    <a:pt x="34867" y="107238"/>
                  </a:lnTo>
                  <a:lnTo>
                    <a:pt x="34982" y="106907"/>
                  </a:lnTo>
                  <a:lnTo>
                    <a:pt x="35477" y="106925"/>
                  </a:lnTo>
                  <a:lnTo>
                    <a:pt x="36446" y="107375"/>
                  </a:lnTo>
                  <a:lnTo>
                    <a:pt x="36616" y="107342"/>
                  </a:lnTo>
                  <a:lnTo>
                    <a:pt x="37190" y="107051"/>
                  </a:lnTo>
                  <a:lnTo>
                    <a:pt x="37389" y="107290"/>
                  </a:lnTo>
                  <a:lnTo>
                    <a:pt x="37351" y="72907"/>
                  </a:lnTo>
                  <a:lnTo>
                    <a:pt x="39812" y="71772"/>
                  </a:lnTo>
                  <a:lnTo>
                    <a:pt x="42357" y="71437"/>
                  </a:lnTo>
                  <a:lnTo>
                    <a:pt x="44798" y="71423"/>
                  </a:lnTo>
                  <a:lnTo>
                    <a:pt x="47262" y="70803"/>
                  </a:lnTo>
                  <a:lnTo>
                    <a:pt x="50005" y="69825"/>
                  </a:lnTo>
                  <a:lnTo>
                    <a:pt x="51169" y="69579"/>
                  </a:lnTo>
                  <a:lnTo>
                    <a:pt x="52245" y="69229"/>
                  </a:lnTo>
                  <a:lnTo>
                    <a:pt x="52924" y="69266"/>
                  </a:lnTo>
                  <a:lnTo>
                    <a:pt x="56887" y="68715"/>
                  </a:lnTo>
                  <a:lnTo>
                    <a:pt x="58293" y="68232"/>
                  </a:lnTo>
                  <a:lnTo>
                    <a:pt x="60458" y="67939"/>
                  </a:lnTo>
                  <a:lnTo>
                    <a:pt x="61300" y="67653"/>
                  </a:lnTo>
                  <a:lnTo>
                    <a:pt x="63476" y="67594"/>
                  </a:lnTo>
                  <a:lnTo>
                    <a:pt x="64497" y="67381"/>
                  </a:lnTo>
                  <a:lnTo>
                    <a:pt x="66200" y="66238"/>
                  </a:lnTo>
                  <a:lnTo>
                    <a:pt x="67205" y="65676"/>
                  </a:lnTo>
                  <a:lnTo>
                    <a:pt x="67010" y="65222"/>
                  </a:lnTo>
                  <a:lnTo>
                    <a:pt x="68571" y="64909"/>
                  </a:lnTo>
                  <a:lnTo>
                    <a:pt x="68774" y="64916"/>
                  </a:lnTo>
                  <a:lnTo>
                    <a:pt x="68937" y="65024"/>
                  </a:lnTo>
                  <a:lnTo>
                    <a:pt x="69163" y="64950"/>
                  </a:lnTo>
                  <a:lnTo>
                    <a:pt x="69354" y="64793"/>
                  </a:lnTo>
                  <a:lnTo>
                    <a:pt x="69565" y="64287"/>
                  </a:lnTo>
                  <a:lnTo>
                    <a:pt x="69171" y="64146"/>
                  </a:lnTo>
                  <a:lnTo>
                    <a:pt x="69362" y="63714"/>
                  </a:lnTo>
                  <a:lnTo>
                    <a:pt x="70522" y="63454"/>
                  </a:lnTo>
                  <a:lnTo>
                    <a:pt x="71631" y="63312"/>
                  </a:lnTo>
                  <a:lnTo>
                    <a:pt x="72302" y="63417"/>
                  </a:lnTo>
                  <a:lnTo>
                    <a:pt x="73657" y="63286"/>
                  </a:lnTo>
                  <a:lnTo>
                    <a:pt x="74674" y="63544"/>
                  </a:lnTo>
                  <a:lnTo>
                    <a:pt x="76053" y="63466"/>
                  </a:lnTo>
                  <a:lnTo>
                    <a:pt x="76721" y="63291"/>
                  </a:lnTo>
                  <a:lnTo>
                    <a:pt x="76967" y="62305"/>
                  </a:lnTo>
                  <a:lnTo>
                    <a:pt x="77259" y="60218"/>
                  </a:lnTo>
                  <a:lnTo>
                    <a:pt x="78131" y="56866"/>
                  </a:lnTo>
                  <a:lnTo>
                    <a:pt x="78571" y="54258"/>
                  </a:lnTo>
                  <a:lnTo>
                    <a:pt x="78628" y="52379"/>
                  </a:lnTo>
                  <a:lnTo>
                    <a:pt x="78608" y="52062"/>
                  </a:lnTo>
                  <a:lnTo>
                    <a:pt x="79127" y="50336"/>
                  </a:lnTo>
                  <a:lnTo>
                    <a:pt x="79278" y="49468"/>
                  </a:lnTo>
                  <a:lnTo>
                    <a:pt x="79795" y="49051"/>
                  </a:lnTo>
                  <a:lnTo>
                    <a:pt x="79946" y="48787"/>
                  </a:lnTo>
                  <a:lnTo>
                    <a:pt x="81016" y="42438"/>
                  </a:lnTo>
                  <a:lnTo>
                    <a:pt x="81262" y="41180"/>
                  </a:lnTo>
                  <a:lnTo>
                    <a:pt x="81640" y="39859"/>
                  </a:lnTo>
                  <a:lnTo>
                    <a:pt x="81679" y="38858"/>
                  </a:lnTo>
                  <a:lnTo>
                    <a:pt x="82724" y="32856"/>
                  </a:lnTo>
                  <a:lnTo>
                    <a:pt x="82939" y="32413"/>
                  </a:lnTo>
                  <a:lnTo>
                    <a:pt x="83065" y="27009"/>
                  </a:lnTo>
                  <a:lnTo>
                    <a:pt x="83308" y="26782"/>
                  </a:lnTo>
                  <a:lnTo>
                    <a:pt x="84200" y="24932"/>
                  </a:lnTo>
                  <a:lnTo>
                    <a:pt x="84279" y="22339"/>
                  </a:lnTo>
                  <a:lnTo>
                    <a:pt x="84198" y="17219"/>
                  </a:lnTo>
                  <a:lnTo>
                    <a:pt x="84457" y="16333"/>
                  </a:lnTo>
                  <a:lnTo>
                    <a:pt x="84541" y="15574"/>
                  </a:lnTo>
                  <a:lnTo>
                    <a:pt x="84549" y="15191"/>
                  </a:lnTo>
                  <a:lnTo>
                    <a:pt x="84425" y="14436"/>
                  </a:lnTo>
                  <a:lnTo>
                    <a:pt x="84704" y="13264"/>
                  </a:lnTo>
                  <a:lnTo>
                    <a:pt x="85199" y="11984"/>
                  </a:lnTo>
                  <a:lnTo>
                    <a:pt x="85746" y="11243"/>
                  </a:lnTo>
                  <a:lnTo>
                    <a:pt x="85981" y="11023"/>
                  </a:lnTo>
                  <a:lnTo>
                    <a:pt x="86365" y="10443"/>
                  </a:lnTo>
                  <a:lnTo>
                    <a:pt x="86309" y="10313"/>
                  </a:lnTo>
                  <a:lnTo>
                    <a:pt x="85538" y="9978"/>
                  </a:lnTo>
                  <a:lnTo>
                    <a:pt x="85302" y="9974"/>
                  </a:lnTo>
                  <a:lnTo>
                    <a:pt x="84863" y="9740"/>
                  </a:lnTo>
                  <a:lnTo>
                    <a:pt x="84971" y="8618"/>
                  </a:lnTo>
                  <a:lnTo>
                    <a:pt x="85238" y="7807"/>
                  </a:lnTo>
                  <a:lnTo>
                    <a:pt x="85382" y="6307"/>
                  </a:lnTo>
                  <a:lnTo>
                    <a:pt x="85222" y="5638"/>
                  </a:lnTo>
                  <a:lnTo>
                    <a:pt x="85010" y="5351"/>
                  </a:lnTo>
                  <a:lnTo>
                    <a:pt x="85038" y="5195"/>
                  </a:lnTo>
                  <a:lnTo>
                    <a:pt x="85657" y="4131"/>
                  </a:lnTo>
                  <a:lnTo>
                    <a:pt x="85561" y="3751"/>
                  </a:lnTo>
                  <a:lnTo>
                    <a:pt x="85605" y="3502"/>
                  </a:lnTo>
                  <a:lnTo>
                    <a:pt x="85777" y="3372"/>
                  </a:lnTo>
                  <a:lnTo>
                    <a:pt x="86193" y="3297"/>
                  </a:lnTo>
                  <a:lnTo>
                    <a:pt x="86404" y="3137"/>
                  </a:lnTo>
                  <a:lnTo>
                    <a:pt x="86236" y="2516"/>
                  </a:lnTo>
                  <a:lnTo>
                    <a:pt x="85868" y="2140"/>
                  </a:lnTo>
                  <a:lnTo>
                    <a:pt x="85777" y="1895"/>
                  </a:lnTo>
                  <a:lnTo>
                    <a:pt x="85844" y="38"/>
                  </a:lnTo>
                  <a:lnTo>
                    <a:pt x="97711" y="0"/>
                  </a:lnTo>
                  <a:lnTo>
                    <a:pt x="104312" y="115"/>
                  </a:lnTo>
                  <a:lnTo>
                    <a:pt x="104293" y="4072"/>
                  </a:lnTo>
                  <a:lnTo>
                    <a:pt x="101786" y="4076"/>
                  </a:lnTo>
                  <a:lnTo>
                    <a:pt x="101774" y="8779"/>
                  </a:lnTo>
                  <a:lnTo>
                    <a:pt x="96722" y="8759"/>
                  </a:lnTo>
                  <a:lnTo>
                    <a:pt x="96825" y="20630"/>
                  </a:lnTo>
                  <a:lnTo>
                    <a:pt x="98694" y="20573"/>
                  </a:lnTo>
                  <a:lnTo>
                    <a:pt x="98695" y="21756"/>
                  </a:lnTo>
                  <a:lnTo>
                    <a:pt x="103305" y="21795"/>
                  </a:lnTo>
                  <a:lnTo>
                    <a:pt x="106922" y="22241"/>
                  </a:lnTo>
                  <a:lnTo>
                    <a:pt x="108110" y="2198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8" name="pg1139">
              <a:extLst>
                <a:ext uri="{FF2B5EF4-FFF2-40B4-BE49-F238E27FC236}">
                  <a16:creationId xmlns:a16="http://schemas.microsoft.com/office/drawing/2014/main" id="{E57FA725-5D21-C445-A233-5596468EAF34}"/>
                </a:ext>
              </a:extLst>
            </p:cNvPr>
            <p:cNvSpPr/>
            <p:nvPr/>
          </p:nvSpPr>
          <p:spPr>
            <a:xfrm>
              <a:off x="3305108" y="2412131"/>
              <a:ext cx="203776" cy="315385"/>
            </a:xfrm>
            <a:custGeom>
              <a:avLst/>
              <a:gdLst/>
              <a:ahLst/>
              <a:cxnLst/>
              <a:rect l="0" t="0" r="0" b="0"/>
              <a:pathLst>
                <a:path w="203776" h="315385">
                  <a:moveTo>
                    <a:pt x="123625" y="23385"/>
                  </a:moveTo>
                  <a:lnTo>
                    <a:pt x="123605" y="23165"/>
                  </a:lnTo>
                  <a:lnTo>
                    <a:pt x="123784" y="22782"/>
                  </a:lnTo>
                  <a:lnTo>
                    <a:pt x="124328" y="22139"/>
                  </a:lnTo>
                  <a:lnTo>
                    <a:pt x="125022" y="21670"/>
                  </a:lnTo>
                  <a:lnTo>
                    <a:pt x="124933" y="21272"/>
                  </a:lnTo>
                  <a:lnTo>
                    <a:pt x="124539" y="21153"/>
                  </a:lnTo>
                  <a:lnTo>
                    <a:pt x="123618" y="20150"/>
                  </a:lnTo>
                  <a:lnTo>
                    <a:pt x="123747" y="19588"/>
                  </a:lnTo>
                  <a:lnTo>
                    <a:pt x="124024" y="18897"/>
                  </a:lnTo>
                  <a:lnTo>
                    <a:pt x="124016" y="17189"/>
                  </a:lnTo>
                  <a:lnTo>
                    <a:pt x="124869" y="17241"/>
                  </a:lnTo>
                  <a:lnTo>
                    <a:pt x="125836" y="17149"/>
                  </a:lnTo>
                  <a:lnTo>
                    <a:pt x="126929" y="16063"/>
                  </a:lnTo>
                  <a:lnTo>
                    <a:pt x="126510" y="15862"/>
                  </a:lnTo>
                  <a:lnTo>
                    <a:pt x="126117" y="15084"/>
                  </a:lnTo>
                  <a:lnTo>
                    <a:pt x="125792" y="14630"/>
                  </a:lnTo>
                  <a:lnTo>
                    <a:pt x="125289" y="14139"/>
                  </a:lnTo>
                  <a:lnTo>
                    <a:pt x="124781" y="13819"/>
                  </a:lnTo>
                  <a:lnTo>
                    <a:pt x="124679" y="13677"/>
                  </a:lnTo>
                  <a:lnTo>
                    <a:pt x="124716" y="12978"/>
                  </a:lnTo>
                  <a:lnTo>
                    <a:pt x="125200" y="11784"/>
                  </a:lnTo>
                  <a:lnTo>
                    <a:pt x="125915" y="11342"/>
                  </a:lnTo>
                  <a:lnTo>
                    <a:pt x="126322" y="11308"/>
                  </a:lnTo>
                  <a:lnTo>
                    <a:pt x="127537" y="11487"/>
                  </a:lnTo>
                  <a:lnTo>
                    <a:pt x="127907" y="11045"/>
                  </a:lnTo>
                  <a:lnTo>
                    <a:pt x="128988" y="10986"/>
                  </a:lnTo>
                  <a:lnTo>
                    <a:pt x="129495" y="11221"/>
                  </a:lnTo>
                  <a:lnTo>
                    <a:pt x="129821" y="11659"/>
                  </a:lnTo>
                  <a:lnTo>
                    <a:pt x="129805" y="11823"/>
                  </a:lnTo>
                  <a:lnTo>
                    <a:pt x="129707" y="11961"/>
                  </a:lnTo>
                  <a:lnTo>
                    <a:pt x="129919" y="11942"/>
                  </a:lnTo>
                  <a:lnTo>
                    <a:pt x="130673" y="10424"/>
                  </a:lnTo>
                  <a:lnTo>
                    <a:pt x="130750" y="9724"/>
                  </a:lnTo>
                  <a:lnTo>
                    <a:pt x="131307" y="9207"/>
                  </a:lnTo>
                  <a:lnTo>
                    <a:pt x="132554" y="8466"/>
                  </a:lnTo>
                  <a:lnTo>
                    <a:pt x="133428" y="8506"/>
                  </a:lnTo>
                  <a:lnTo>
                    <a:pt x="133737" y="8149"/>
                  </a:lnTo>
                  <a:lnTo>
                    <a:pt x="133326" y="7167"/>
                  </a:lnTo>
                  <a:lnTo>
                    <a:pt x="133158" y="6185"/>
                  </a:lnTo>
                  <a:lnTo>
                    <a:pt x="134130" y="5902"/>
                  </a:lnTo>
                  <a:lnTo>
                    <a:pt x="134720" y="5846"/>
                  </a:lnTo>
                  <a:lnTo>
                    <a:pt x="135642" y="5121"/>
                  </a:lnTo>
                  <a:lnTo>
                    <a:pt x="136033" y="4960"/>
                  </a:lnTo>
                  <a:lnTo>
                    <a:pt x="136931" y="4774"/>
                  </a:lnTo>
                  <a:lnTo>
                    <a:pt x="137940" y="4886"/>
                  </a:lnTo>
                  <a:lnTo>
                    <a:pt x="138793" y="4834"/>
                  </a:lnTo>
                  <a:lnTo>
                    <a:pt x="139623" y="4057"/>
                  </a:lnTo>
                  <a:lnTo>
                    <a:pt x="140201" y="3287"/>
                  </a:lnTo>
                  <a:lnTo>
                    <a:pt x="142076" y="2299"/>
                  </a:lnTo>
                  <a:lnTo>
                    <a:pt x="143143" y="1626"/>
                  </a:lnTo>
                  <a:lnTo>
                    <a:pt x="143281" y="713"/>
                  </a:lnTo>
                  <a:lnTo>
                    <a:pt x="143775" y="483"/>
                  </a:lnTo>
                  <a:lnTo>
                    <a:pt x="144054" y="209"/>
                  </a:lnTo>
                  <a:lnTo>
                    <a:pt x="203486" y="0"/>
                  </a:lnTo>
                  <a:lnTo>
                    <a:pt x="203487" y="6182"/>
                  </a:lnTo>
                  <a:lnTo>
                    <a:pt x="203488" y="12062"/>
                  </a:lnTo>
                  <a:lnTo>
                    <a:pt x="203494" y="13907"/>
                  </a:lnTo>
                  <a:lnTo>
                    <a:pt x="203508" y="18237"/>
                  </a:lnTo>
                  <a:lnTo>
                    <a:pt x="203522" y="23853"/>
                  </a:lnTo>
                  <a:lnTo>
                    <a:pt x="203535" y="28816"/>
                  </a:lnTo>
                  <a:lnTo>
                    <a:pt x="203561" y="32369"/>
                  </a:lnTo>
                  <a:lnTo>
                    <a:pt x="203602" y="33512"/>
                  </a:lnTo>
                  <a:lnTo>
                    <a:pt x="203603" y="34690"/>
                  </a:lnTo>
                  <a:lnTo>
                    <a:pt x="203700" y="81734"/>
                  </a:lnTo>
                  <a:lnTo>
                    <a:pt x="203729" y="114680"/>
                  </a:lnTo>
                  <a:lnTo>
                    <a:pt x="203735" y="121751"/>
                  </a:lnTo>
                  <a:lnTo>
                    <a:pt x="203742" y="122500"/>
                  </a:lnTo>
                  <a:lnTo>
                    <a:pt x="203771" y="138750"/>
                  </a:lnTo>
                  <a:lnTo>
                    <a:pt x="203750" y="141366"/>
                  </a:lnTo>
                  <a:lnTo>
                    <a:pt x="203770" y="141864"/>
                  </a:lnTo>
                  <a:lnTo>
                    <a:pt x="203746" y="145134"/>
                  </a:lnTo>
                  <a:lnTo>
                    <a:pt x="203703" y="163165"/>
                  </a:lnTo>
                  <a:lnTo>
                    <a:pt x="203739" y="196220"/>
                  </a:lnTo>
                  <a:lnTo>
                    <a:pt x="203744" y="201099"/>
                  </a:lnTo>
                  <a:lnTo>
                    <a:pt x="203746" y="202487"/>
                  </a:lnTo>
                  <a:lnTo>
                    <a:pt x="203701" y="203830"/>
                  </a:lnTo>
                  <a:lnTo>
                    <a:pt x="203733" y="212698"/>
                  </a:lnTo>
                  <a:lnTo>
                    <a:pt x="203734" y="213091"/>
                  </a:lnTo>
                  <a:lnTo>
                    <a:pt x="203748" y="216792"/>
                  </a:lnTo>
                  <a:lnTo>
                    <a:pt x="203775" y="217357"/>
                  </a:lnTo>
                  <a:lnTo>
                    <a:pt x="203740" y="220238"/>
                  </a:lnTo>
                  <a:lnTo>
                    <a:pt x="203728" y="221234"/>
                  </a:lnTo>
                  <a:lnTo>
                    <a:pt x="203717" y="222163"/>
                  </a:lnTo>
                  <a:lnTo>
                    <a:pt x="203743" y="222598"/>
                  </a:lnTo>
                  <a:lnTo>
                    <a:pt x="203751" y="222730"/>
                  </a:lnTo>
                  <a:lnTo>
                    <a:pt x="203769" y="224163"/>
                  </a:lnTo>
                  <a:lnTo>
                    <a:pt x="203760" y="225261"/>
                  </a:lnTo>
                  <a:lnTo>
                    <a:pt x="203747" y="226860"/>
                  </a:lnTo>
                  <a:lnTo>
                    <a:pt x="203723" y="230000"/>
                  </a:lnTo>
                  <a:lnTo>
                    <a:pt x="203722" y="231049"/>
                  </a:lnTo>
                  <a:lnTo>
                    <a:pt x="203721" y="232289"/>
                  </a:lnTo>
                  <a:lnTo>
                    <a:pt x="203721" y="232483"/>
                  </a:lnTo>
                  <a:lnTo>
                    <a:pt x="203732" y="240950"/>
                  </a:lnTo>
                  <a:lnTo>
                    <a:pt x="203752" y="241835"/>
                  </a:lnTo>
                  <a:lnTo>
                    <a:pt x="203755" y="244212"/>
                  </a:lnTo>
                  <a:lnTo>
                    <a:pt x="203756" y="244705"/>
                  </a:lnTo>
                  <a:lnTo>
                    <a:pt x="203739" y="245368"/>
                  </a:lnTo>
                  <a:lnTo>
                    <a:pt x="203735" y="248400"/>
                  </a:lnTo>
                  <a:lnTo>
                    <a:pt x="203751" y="248880"/>
                  </a:lnTo>
                  <a:lnTo>
                    <a:pt x="203746" y="250421"/>
                  </a:lnTo>
                  <a:lnTo>
                    <a:pt x="203718" y="258320"/>
                  </a:lnTo>
                  <a:lnTo>
                    <a:pt x="203726" y="259756"/>
                  </a:lnTo>
                  <a:lnTo>
                    <a:pt x="203713" y="263120"/>
                  </a:lnTo>
                  <a:lnTo>
                    <a:pt x="203730" y="275504"/>
                  </a:lnTo>
                  <a:lnTo>
                    <a:pt x="203731" y="276350"/>
                  </a:lnTo>
                  <a:lnTo>
                    <a:pt x="203745" y="286865"/>
                  </a:lnTo>
                  <a:lnTo>
                    <a:pt x="203746" y="287854"/>
                  </a:lnTo>
                  <a:lnTo>
                    <a:pt x="203742" y="290746"/>
                  </a:lnTo>
                  <a:lnTo>
                    <a:pt x="203739" y="293620"/>
                  </a:lnTo>
                  <a:lnTo>
                    <a:pt x="203728" y="302203"/>
                  </a:lnTo>
                  <a:lnTo>
                    <a:pt x="203724" y="303345"/>
                  </a:lnTo>
                  <a:lnTo>
                    <a:pt x="203720" y="305823"/>
                  </a:lnTo>
                  <a:lnTo>
                    <a:pt x="203739" y="306726"/>
                  </a:lnTo>
                  <a:lnTo>
                    <a:pt x="203751" y="307329"/>
                  </a:lnTo>
                  <a:lnTo>
                    <a:pt x="203746" y="308422"/>
                  </a:lnTo>
                  <a:lnTo>
                    <a:pt x="203741" y="309440"/>
                  </a:lnTo>
                  <a:lnTo>
                    <a:pt x="203735" y="310813"/>
                  </a:lnTo>
                  <a:lnTo>
                    <a:pt x="203776" y="315364"/>
                  </a:lnTo>
                  <a:lnTo>
                    <a:pt x="195788" y="315364"/>
                  </a:lnTo>
                  <a:lnTo>
                    <a:pt x="187095" y="315382"/>
                  </a:lnTo>
                  <a:lnTo>
                    <a:pt x="176093" y="315385"/>
                  </a:lnTo>
                  <a:lnTo>
                    <a:pt x="163501" y="315272"/>
                  </a:lnTo>
                  <a:lnTo>
                    <a:pt x="147896" y="315369"/>
                  </a:lnTo>
                  <a:lnTo>
                    <a:pt x="133866" y="315297"/>
                  </a:lnTo>
                  <a:lnTo>
                    <a:pt x="126033" y="315244"/>
                  </a:lnTo>
                  <a:lnTo>
                    <a:pt x="125991" y="300931"/>
                  </a:lnTo>
                  <a:lnTo>
                    <a:pt x="113406" y="300984"/>
                  </a:lnTo>
                  <a:lnTo>
                    <a:pt x="102165" y="300860"/>
                  </a:lnTo>
                  <a:lnTo>
                    <a:pt x="76239" y="300457"/>
                  </a:lnTo>
                  <a:lnTo>
                    <a:pt x="66315" y="300360"/>
                  </a:lnTo>
                  <a:lnTo>
                    <a:pt x="61686" y="300444"/>
                  </a:lnTo>
                  <a:lnTo>
                    <a:pt x="45080" y="300338"/>
                  </a:lnTo>
                  <a:lnTo>
                    <a:pt x="45082" y="300095"/>
                  </a:lnTo>
                  <a:lnTo>
                    <a:pt x="44899" y="300164"/>
                  </a:lnTo>
                  <a:lnTo>
                    <a:pt x="44670" y="300119"/>
                  </a:lnTo>
                  <a:lnTo>
                    <a:pt x="44374" y="299598"/>
                  </a:lnTo>
                  <a:lnTo>
                    <a:pt x="44106" y="299342"/>
                  </a:lnTo>
                  <a:lnTo>
                    <a:pt x="43663" y="299457"/>
                  </a:lnTo>
                  <a:lnTo>
                    <a:pt x="43529" y="299650"/>
                  </a:lnTo>
                  <a:lnTo>
                    <a:pt x="42956" y="299695"/>
                  </a:lnTo>
                  <a:lnTo>
                    <a:pt x="42071" y="299349"/>
                  </a:lnTo>
                  <a:lnTo>
                    <a:pt x="41906" y="299170"/>
                  </a:lnTo>
                  <a:lnTo>
                    <a:pt x="41819" y="298865"/>
                  </a:lnTo>
                  <a:lnTo>
                    <a:pt x="41989" y="298277"/>
                  </a:lnTo>
                  <a:lnTo>
                    <a:pt x="41898" y="296643"/>
                  </a:lnTo>
                  <a:lnTo>
                    <a:pt x="41969" y="295676"/>
                  </a:lnTo>
                  <a:lnTo>
                    <a:pt x="42175" y="294489"/>
                  </a:lnTo>
                  <a:lnTo>
                    <a:pt x="42076" y="294336"/>
                  </a:lnTo>
                  <a:lnTo>
                    <a:pt x="41847" y="294210"/>
                  </a:lnTo>
                  <a:lnTo>
                    <a:pt x="40428" y="294775"/>
                  </a:lnTo>
                  <a:lnTo>
                    <a:pt x="39646" y="294991"/>
                  </a:lnTo>
                  <a:lnTo>
                    <a:pt x="39049" y="294931"/>
                  </a:lnTo>
                  <a:lnTo>
                    <a:pt x="38706" y="294697"/>
                  </a:lnTo>
                  <a:lnTo>
                    <a:pt x="38555" y="295211"/>
                  </a:lnTo>
                  <a:lnTo>
                    <a:pt x="38472" y="295832"/>
                  </a:lnTo>
                  <a:lnTo>
                    <a:pt x="38385" y="296000"/>
                  </a:lnTo>
                  <a:lnTo>
                    <a:pt x="37441" y="296208"/>
                  </a:lnTo>
                  <a:lnTo>
                    <a:pt x="36852" y="296212"/>
                  </a:lnTo>
                  <a:lnTo>
                    <a:pt x="36801" y="295929"/>
                  </a:lnTo>
                  <a:lnTo>
                    <a:pt x="36433" y="295706"/>
                  </a:lnTo>
                  <a:lnTo>
                    <a:pt x="35050" y="295364"/>
                  </a:lnTo>
                  <a:lnTo>
                    <a:pt x="34544" y="295443"/>
                  </a:lnTo>
                  <a:lnTo>
                    <a:pt x="34153" y="295610"/>
                  </a:lnTo>
                  <a:lnTo>
                    <a:pt x="33971" y="295797"/>
                  </a:lnTo>
                  <a:lnTo>
                    <a:pt x="33893" y="296277"/>
                  </a:lnTo>
                  <a:lnTo>
                    <a:pt x="33297" y="296999"/>
                  </a:lnTo>
                  <a:lnTo>
                    <a:pt x="32419" y="297636"/>
                  </a:lnTo>
                  <a:lnTo>
                    <a:pt x="32216" y="298186"/>
                  </a:lnTo>
                  <a:lnTo>
                    <a:pt x="32223" y="298551"/>
                  </a:lnTo>
                  <a:lnTo>
                    <a:pt x="31772" y="299701"/>
                  </a:lnTo>
                  <a:lnTo>
                    <a:pt x="31650" y="299913"/>
                  </a:lnTo>
                  <a:lnTo>
                    <a:pt x="31239" y="300195"/>
                  </a:lnTo>
                  <a:lnTo>
                    <a:pt x="30974" y="300880"/>
                  </a:lnTo>
                  <a:lnTo>
                    <a:pt x="30179" y="302494"/>
                  </a:lnTo>
                  <a:lnTo>
                    <a:pt x="29701" y="302799"/>
                  </a:lnTo>
                  <a:lnTo>
                    <a:pt x="29085" y="302959"/>
                  </a:lnTo>
                  <a:lnTo>
                    <a:pt x="28773" y="303127"/>
                  </a:lnTo>
                  <a:lnTo>
                    <a:pt x="28535" y="303789"/>
                  </a:lnTo>
                  <a:lnTo>
                    <a:pt x="27544" y="305002"/>
                  </a:lnTo>
                  <a:lnTo>
                    <a:pt x="26533" y="305558"/>
                  </a:lnTo>
                  <a:lnTo>
                    <a:pt x="26186" y="305558"/>
                  </a:lnTo>
                  <a:lnTo>
                    <a:pt x="24741" y="305403"/>
                  </a:lnTo>
                  <a:lnTo>
                    <a:pt x="23995" y="305247"/>
                  </a:lnTo>
                  <a:lnTo>
                    <a:pt x="23347" y="304823"/>
                  </a:lnTo>
                  <a:lnTo>
                    <a:pt x="21831" y="303442"/>
                  </a:lnTo>
                  <a:lnTo>
                    <a:pt x="21373" y="303364"/>
                  </a:lnTo>
                  <a:lnTo>
                    <a:pt x="20551" y="303037"/>
                  </a:lnTo>
                  <a:lnTo>
                    <a:pt x="18794" y="301962"/>
                  </a:lnTo>
                  <a:lnTo>
                    <a:pt x="17044" y="301718"/>
                  </a:lnTo>
                  <a:lnTo>
                    <a:pt x="14469" y="300909"/>
                  </a:lnTo>
                  <a:lnTo>
                    <a:pt x="13758" y="300593"/>
                  </a:lnTo>
                  <a:lnTo>
                    <a:pt x="14129" y="300262"/>
                  </a:lnTo>
                  <a:lnTo>
                    <a:pt x="14174" y="298941"/>
                  </a:lnTo>
                  <a:lnTo>
                    <a:pt x="13723" y="298795"/>
                  </a:lnTo>
                  <a:lnTo>
                    <a:pt x="13526" y="298635"/>
                  </a:lnTo>
                  <a:lnTo>
                    <a:pt x="13471" y="297895"/>
                  </a:lnTo>
                  <a:lnTo>
                    <a:pt x="13870" y="297731"/>
                  </a:lnTo>
                  <a:lnTo>
                    <a:pt x="14424" y="296403"/>
                  </a:lnTo>
                  <a:lnTo>
                    <a:pt x="14603" y="295179"/>
                  </a:lnTo>
                  <a:lnTo>
                    <a:pt x="15279" y="294327"/>
                  </a:lnTo>
                  <a:lnTo>
                    <a:pt x="15303" y="293702"/>
                  </a:lnTo>
                  <a:lnTo>
                    <a:pt x="15390" y="293497"/>
                  </a:lnTo>
                  <a:lnTo>
                    <a:pt x="15608" y="293330"/>
                  </a:lnTo>
                  <a:lnTo>
                    <a:pt x="16297" y="293181"/>
                  </a:lnTo>
                  <a:lnTo>
                    <a:pt x="16808" y="292824"/>
                  </a:lnTo>
                  <a:lnTo>
                    <a:pt x="17507" y="291919"/>
                  </a:lnTo>
                  <a:lnTo>
                    <a:pt x="17997" y="291558"/>
                  </a:lnTo>
                  <a:lnTo>
                    <a:pt x="18238" y="291517"/>
                  </a:lnTo>
                  <a:lnTo>
                    <a:pt x="18918" y="291718"/>
                  </a:lnTo>
                  <a:lnTo>
                    <a:pt x="19788" y="291494"/>
                  </a:lnTo>
                  <a:lnTo>
                    <a:pt x="19879" y="291349"/>
                  </a:lnTo>
                  <a:lnTo>
                    <a:pt x="19839" y="290917"/>
                  </a:lnTo>
                  <a:lnTo>
                    <a:pt x="19906" y="290686"/>
                  </a:lnTo>
                  <a:lnTo>
                    <a:pt x="20333" y="290195"/>
                  </a:lnTo>
                  <a:lnTo>
                    <a:pt x="20732" y="290039"/>
                  </a:lnTo>
                  <a:lnTo>
                    <a:pt x="21523" y="290146"/>
                  </a:lnTo>
                  <a:lnTo>
                    <a:pt x="22436" y="289785"/>
                  </a:lnTo>
                  <a:lnTo>
                    <a:pt x="22472" y="289599"/>
                  </a:lnTo>
                  <a:lnTo>
                    <a:pt x="22401" y="289394"/>
                  </a:lnTo>
                  <a:lnTo>
                    <a:pt x="22005" y="288836"/>
                  </a:lnTo>
                  <a:lnTo>
                    <a:pt x="21965" y="288494"/>
                  </a:lnTo>
                  <a:lnTo>
                    <a:pt x="22127" y="288062"/>
                  </a:lnTo>
                  <a:lnTo>
                    <a:pt x="22361" y="287887"/>
                  </a:lnTo>
                  <a:lnTo>
                    <a:pt x="23551" y="287798"/>
                  </a:lnTo>
                  <a:lnTo>
                    <a:pt x="23535" y="286298"/>
                  </a:lnTo>
                  <a:lnTo>
                    <a:pt x="23468" y="286023"/>
                  </a:lnTo>
                  <a:lnTo>
                    <a:pt x="23325" y="285807"/>
                  </a:lnTo>
                  <a:lnTo>
                    <a:pt x="22362" y="285097"/>
                  </a:lnTo>
                  <a:lnTo>
                    <a:pt x="21830" y="284453"/>
                  </a:lnTo>
                  <a:lnTo>
                    <a:pt x="20619" y="283222"/>
                  </a:lnTo>
                  <a:lnTo>
                    <a:pt x="19733" y="282764"/>
                  </a:lnTo>
                  <a:lnTo>
                    <a:pt x="19040" y="282594"/>
                  </a:lnTo>
                  <a:lnTo>
                    <a:pt x="18744" y="282434"/>
                  </a:lnTo>
                  <a:lnTo>
                    <a:pt x="19277" y="281659"/>
                  </a:lnTo>
                  <a:lnTo>
                    <a:pt x="18589" y="281913"/>
                  </a:lnTo>
                  <a:lnTo>
                    <a:pt x="15200" y="282527"/>
                  </a:lnTo>
                  <a:lnTo>
                    <a:pt x="13198" y="282593"/>
                  </a:lnTo>
                  <a:lnTo>
                    <a:pt x="11639" y="281678"/>
                  </a:lnTo>
                  <a:lnTo>
                    <a:pt x="9748" y="281632"/>
                  </a:lnTo>
                  <a:lnTo>
                    <a:pt x="9609" y="281562"/>
                  </a:lnTo>
                  <a:lnTo>
                    <a:pt x="8715" y="280129"/>
                  </a:lnTo>
                  <a:lnTo>
                    <a:pt x="8181" y="279459"/>
                  </a:lnTo>
                  <a:lnTo>
                    <a:pt x="7825" y="279243"/>
                  </a:lnTo>
                  <a:lnTo>
                    <a:pt x="6946" y="279169"/>
                  </a:lnTo>
                  <a:lnTo>
                    <a:pt x="8805" y="278032"/>
                  </a:lnTo>
                  <a:lnTo>
                    <a:pt x="9412" y="277384"/>
                  </a:lnTo>
                  <a:lnTo>
                    <a:pt x="9839" y="276290"/>
                  </a:lnTo>
                  <a:lnTo>
                    <a:pt x="10140" y="275939"/>
                  </a:lnTo>
                  <a:lnTo>
                    <a:pt x="9709" y="275537"/>
                  </a:lnTo>
                  <a:lnTo>
                    <a:pt x="7001" y="273803"/>
                  </a:lnTo>
                  <a:lnTo>
                    <a:pt x="6878" y="273130"/>
                  </a:lnTo>
                  <a:lnTo>
                    <a:pt x="6910" y="272880"/>
                  </a:lnTo>
                  <a:lnTo>
                    <a:pt x="7428" y="272426"/>
                  </a:lnTo>
                  <a:lnTo>
                    <a:pt x="7662" y="272352"/>
                  </a:lnTo>
                  <a:lnTo>
                    <a:pt x="8117" y="272378"/>
                  </a:lnTo>
                  <a:lnTo>
                    <a:pt x="8585" y="272058"/>
                  </a:lnTo>
                  <a:lnTo>
                    <a:pt x="8109" y="268928"/>
                  </a:lnTo>
                  <a:lnTo>
                    <a:pt x="8125" y="267916"/>
                  </a:lnTo>
                  <a:lnTo>
                    <a:pt x="8244" y="266788"/>
                  </a:lnTo>
                  <a:lnTo>
                    <a:pt x="8133" y="266182"/>
                  </a:lnTo>
                  <a:lnTo>
                    <a:pt x="8359" y="265118"/>
                  </a:lnTo>
                  <a:lnTo>
                    <a:pt x="8470" y="262766"/>
                  </a:lnTo>
                  <a:lnTo>
                    <a:pt x="8303" y="262513"/>
                  </a:lnTo>
                  <a:lnTo>
                    <a:pt x="7939" y="262286"/>
                  </a:lnTo>
                  <a:lnTo>
                    <a:pt x="7737" y="261921"/>
                  </a:lnTo>
                  <a:lnTo>
                    <a:pt x="7590" y="260894"/>
                  </a:lnTo>
                  <a:lnTo>
                    <a:pt x="7253" y="260299"/>
                  </a:lnTo>
                  <a:lnTo>
                    <a:pt x="7253" y="259741"/>
                  </a:lnTo>
                  <a:lnTo>
                    <a:pt x="7471" y="257784"/>
                  </a:lnTo>
                  <a:lnTo>
                    <a:pt x="7308" y="256771"/>
                  </a:lnTo>
                  <a:lnTo>
                    <a:pt x="7141" y="256541"/>
                  </a:lnTo>
                  <a:lnTo>
                    <a:pt x="6523" y="256455"/>
                  </a:lnTo>
                  <a:lnTo>
                    <a:pt x="6288" y="256236"/>
                  </a:lnTo>
                  <a:lnTo>
                    <a:pt x="6538" y="254353"/>
                  </a:lnTo>
                  <a:lnTo>
                    <a:pt x="7216" y="253735"/>
                  </a:lnTo>
                  <a:lnTo>
                    <a:pt x="7351" y="253404"/>
                  </a:lnTo>
                  <a:lnTo>
                    <a:pt x="7343" y="253069"/>
                  </a:lnTo>
                  <a:lnTo>
                    <a:pt x="7236" y="252645"/>
                  </a:lnTo>
                  <a:lnTo>
                    <a:pt x="7438" y="251778"/>
                  </a:lnTo>
                  <a:lnTo>
                    <a:pt x="7470" y="251368"/>
                  </a:lnTo>
                  <a:lnTo>
                    <a:pt x="7366" y="247603"/>
                  </a:lnTo>
                  <a:lnTo>
                    <a:pt x="7454" y="247268"/>
                  </a:lnTo>
                  <a:lnTo>
                    <a:pt x="8637" y="246423"/>
                  </a:lnTo>
                  <a:lnTo>
                    <a:pt x="9737" y="245284"/>
                  </a:lnTo>
                  <a:lnTo>
                    <a:pt x="10106" y="244242"/>
                  </a:lnTo>
                  <a:lnTo>
                    <a:pt x="10138" y="243703"/>
                  </a:lnTo>
                  <a:lnTo>
                    <a:pt x="12470" y="241485"/>
                  </a:lnTo>
                  <a:lnTo>
                    <a:pt x="14458" y="239391"/>
                  </a:lnTo>
                  <a:lnTo>
                    <a:pt x="15680" y="238603"/>
                  </a:lnTo>
                  <a:lnTo>
                    <a:pt x="16950" y="237360"/>
                  </a:lnTo>
                  <a:lnTo>
                    <a:pt x="17192" y="236694"/>
                  </a:lnTo>
                  <a:lnTo>
                    <a:pt x="17391" y="236460"/>
                  </a:lnTo>
                  <a:lnTo>
                    <a:pt x="17876" y="236243"/>
                  </a:lnTo>
                  <a:lnTo>
                    <a:pt x="18670" y="235052"/>
                  </a:lnTo>
                  <a:lnTo>
                    <a:pt x="18832" y="233850"/>
                  </a:lnTo>
                  <a:lnTo>
                    <a:pt x="18863" y="233058"/>
                  </a:lnTo>
                  <a:lnTo>
                    <a:pt x="19196" y="231015"/>
                  </a:lnTo>
                  <a:lnTo>
                    <a:pt x="18811" y="231000"/>
                  </a:lnTo>
                  <a:lnTo>
                    <a:pt x="18242" y="231406"/>
                  </a:lnTo>
                  <a:lnTo>
                    <a:pt x="17682" y="231693"/>
                  </a:lnTo>
                  <a:lnTo>
                    <a:pt x="16803" y="231935"/>
                  </a:lnTo>
                  <a:lnTo>
                    <a:pt x="16458" y="231954"/>
                  </a:lnTo>
                  <a:lnTo>
                    <a:pt x="16207" y="231720"/>
                  </a:lnTo>
                  <a:lnTo>
                    <a:pt x="16297" y="231560"/>
                  </a:lnTo>
                  <a:lnTo>
                    <a:pt x="16061" y="231083"/>
                  </a:lnTo>
                  <a:lnTo>
                    <a:pt x="15322" y="230409"/>
                  </a:lnTo>
                  <a:lnTo>
                    <a:pt x="14670" y="230096"/>
                  </a:lnTo>
                  <a:lnTo>
                    <a:pt x="14408" y="229638"/>
                  </a:lnTo>
                  <a:lnTo>
                    <a:pt x="14420" y="229426"/>
                  </a:lnTo>
                  <a:lnTo>
                    <a:pt x="14830" y="228969"/>
                  </a:lnTo>
                  <a:lnTo>
                    <a:pt x="14993" y="228385"/>
                  </a:lnTo>
                  <a:lnTo>
                    <a:pt x="14668" y="227086"/>
                  </a:lnTo>
                  <a:lnTo>
                    <a:pt x="15456" y="225963"/>
                  </a:lnTo>
                  <a:lnTo>
                    <a:pt x="15950" y="224914"/>
                  </a:lnTo>
                  <a:lnTo>
                    <a:pt x="15751" y="224698"/>
                  </a:lnTo>
                  <a:lnTo>
                    <a:pt x="14685" y="225196"/>
                  </a:lnTo>
                  <a:lnTo>
                    <a:pt x="14402" y="225541"/>
                  </a:lnTo>
                  <a:lnTo>
                    <a:pt x="14207" y="225664"/>
                  </a:lnTo>
                  <a:lnTo>
                    <a:pt x="13757" y="225820"/>
                  </a:lnTo>
                  <a:lnTo>
                    <a:pt x="13396" y="225813"/>
                  </a:lnTo>
                  <a:lnTo>
                    <a:pt x="12337" y="226385"/>
                  </a:lnTo>
                  <a:lnTo>
                    <a:pt x="12234" y="226515"/>
                  </a:lnTo>
                  <a:lnTo>
                    <a:pt x="12086" y="227033"/>
                  </a:lnTo>
                  <a:lnTo>
                    <a:pt x="12030" y="227565"/>
                  </a:lnTo>
                  <a:lnTo>
                    <a:pt x="11620" y="228153"/>
                  </a:lnTo>
                  <a:lnTo>
                    <a:pt x="10777" y="228833"/>
                  </a:lnTo>
                  <a:lnTo>
                    <a:pt x="9954" y="229209"/>
                  </a:lnTo>
                  <a:lnTo>
                    <a:pt x="9230" y="229406"/>
                  </a:lnTo>
                  <a:lnTo>
                    <a:pt x="8419" y="229201"/>
                  </a:lnTo>
                  <a:lnTo>
                    <a:pt x="7846" y="229164"/>
                  </a:lnTo>
                  <a:lnTo>
                    <a:pt x="6880" y="229402"/>
                  </a:lnTo>
                  <a:lnTo>
                    <a:pt x="6466" y="229823"/>
                  </a:lnTo>
                  <a:lnTo>
                    <a:pt x="5301" y="230147"/>
                  </a:lnTo>
                  <a:lnTo>
                    <a:pt x="4848" y="230088"/>
                  </a:lnTo>
                  <a:lnTo>
                    <a:pt x="3798" y="229693"/>
                  </a:lnTo>
                  <a:lnTo>
                    <a:pt x="2840" y="229236"/>
                  </a:lnTo>
                  <a:lnTo>
                    <a:pt x="2151" y="228630"/>
                  </a:lnTo>
                  <a:lnTo>
                    <a:pt x="2064" y="228463"/>
                  </a:lnTo>
                  <a:lnTo>
                    <a:pt x="1992" y="227938"/>
                  </a:lnTo>
                  <a:lnTo>
                    <a:pt x="1792" y="227436"/>
                  </a:lnTo>
                  <a:lnTo>
                    <a:pt x="1486" y="227071"/>
                  </a:lnTo>
                  <a:lnTo>
                    <a:pt x="1048" y="226964"/>
                  </a:lnTo>
                  <a:lnTo>
                    <a:pt x="1152" y="226655"/>
                  </a:lnTo>
                  <a:lnTo>
                    <a:pt x="1509" y="226275"/>
                  </a:lnTo>
                  <a:lnTo>
                    <a:pt x="1811" y="226126"/>
                  </a:lnTo>
                  <a:lnTo>
                    <a:pt x="2154" y="226115"/>
                  </a:lnTo>
                  <a:lnTo>
                    <a:pt x="2631" y="225794"/>
                  </a:lnTo>
                  <a:lnTo>
                    <a:pt x="2869" y="225415"/>
                  </a:lnTo>
                  <a:lnTo>
                    <a:pt x="2901" y="225217"/>
                  </a:lnTo>
                  <a:lnTo>
                    <a:pt x="1795" y="225296"/>
                  </a:lnTo>
                  <a:lnTo>
                    <a:pt x="967" y="224917"/>
                  </a:lnTo>
                  <a:lnTo>
                    <a:pt x="510" y="224955"/>
                  </a:lnTo>
                  <a:lnTo>
                    <a:pt x="0" y="225107"/>
                  </a:lnTo>
                  <a:lnTo>
                    <a:pt x="20" y="224780"/>
                  </a:lnTo>
                  <a:lnTo>
                    <a:pt x="112" y="224553"/>
                  </a:lnTo>
                  <a:lnTo>
                    <a:pt x="1321" y="224053"/>
                  </a:lnTo>
                  <a:lnTo>
                    <a:pt x="1842" y="223911"/>
                  </a:lnTo>
                  <a:lnTo>
                    <a:pt x="3019" y="222742"/>
                  </a:lnTo>
                  <a:lnTo>
                    <a:pt x="3735" y="221908"/>
                  </a:lnTo>
                  <a:lnTo>
                    <a:pt x="5482" y="220795"/>
                  </a:lnTo>
                  <a:lnTo>
                    <a:pt x="6576" y="219809"/>
                  </a:lnTo>
                  <a:lnTo>
                    <a:pt x="6978" y="218923"/>
                  </a:lnTo>
                  <a:lnTo>
                    <a:pt x="7046" y="218216"/>
                  </a:lnTo>
                  <a:lnTo>
                    <a:pt x="7209" y="218045"/>
                  </a:lnTo>
                  <a:lnTo>
                    <a:pt x="7531" y="217859"/>
                  </a:lnTo>
                  <a:lnTo>
                    <a:pt x="9000" y="217420"/>
                  </a:lnTo>
                  <a:lnTo>
                    <a:pt x="9980" y="216784"/>
                  </a:lnTo>
                  <a:lnTo>
                    <a:pt x="10088" y="216322"/>
                  </a:lnTo>
                  <a:lnTo>
                    <a:pt x="10040" y="216054"/>
                  </a:lnTo>
                  <a:lnTo>
                    <a:pt x="9698" y="216010"/>
                  </a:lnTo>
                  <a:lnTo>
                    <a:pt x="9578" y="215333"/>
                  </a:lnTo>
                  <a:lnTo>
                    <a:pt x="10737" y="212788"/>
                  </a:lnTo>
                  <a:lnTo>
                    <a:pt x="11128" y="212319"/>
                  </a:lnTo>
                  <a:lnTo>
                    <a:pt x="11614" y="212036"/>
                  </a:lnTo>
                  <a:lnTo>
                    <a:pt x="12060" y="211352"/>
                  </a:lnTo>
                  <a:lnTo>
                    <a:pt x="12148" y="211058"/>
                  </a:lnTo>
                  <a:lnTo>
                    <a:pt x="14042" y="209094"/>
                  </a:lnTo>
                  <a:lnTo>
                    <a:pt x="14090" y="208204"/>
                  </a:lnTo>
                  <a:lnTo>
                    <a:pt x="14815" y="207565"/>
                  </a:lnTo>
                  <a:lnTo>
                    <a:pt x="15118" y="207409"/>
                  </a:lnTo>
                  <a:lnTo>
                    <a:pt x="15390" y="207081"/>
                  </a:lnTo>
                  <a:lnTo>
                    <a:pt x="15589" y="206717"/>
                  </a:lnTo>
                  <a:lnTo>
                    <a:pt x="15621" y="206453"/>
                  </a:lnTo>
                  <a:lnTo>
                    <a:pt x="15546" y="205984"/>
                  </a:lnTo>
                  <a:lnTo>
                    <a:pt x="15375" y="205615"/>
                  </a:lnTo>
                  <a:lnTo>
                    <a:pt x="15391" y="205466"/>
                  </a:lnTo>
                  <a:lnTo>
                    <a:pt x="15598" y="204998"/>
                  </a:lnTo>
                  <a:lnTo>
                    <a:pt x="16109" y="204213"/>
                  </a:lnTo>
                  <a:lnTo>
                    <a:pt x="16942" y="203453"/>
                  </a:lnTo>
                  <a:lnTo>
                    <a:pt x="16297" y="202244"/>
                  </a:lnTo>
                  <a:lnTo>
                    <a:pt x="15792" y="201667"/>
                  </a:lnTo>
                  <a:lnTo>
                    <a:pt x="15725" y="201261"/>
                  </a:lnTo>
                  <a:lnTo>
                    <a:pt x="15714" y="200290"/>
                  </a:lnTo>
                  <a:lnTo>
                    <a:pt x="15515" y="199594"/>
                  </a:lnTo>
                  <a:lnTo>
                    <a:pt x="15036" y="199314"/>
                  </a:lnTo>
                  <a:lnTo>
                    <a:pt x="14462" y="199147"/>
                  </a:lnTo>
                  <a:lnTo>
                    <a:pt x="12799" y="199455"/>
                  </a:lnTo>
                  <a:lnTo>
                    <a:pt x="12280" y="199685"/>
                  </a:lnTo>
                  <a:lnTo>
                    <a:pt x="12229" y="198908"/>
                  </a:lnTo>
                  <a:lnTo>
                    <a:pt x="12879" y="197914"/>
                  </a:lnTo>
                  <a:lnTo>
                    <a:pt x="12946" y="197080"/>
                  </a:lnTo>
                  <a:lnTo>
                    <a:pt x="12978" y="197500"/>
                  </a:lnTo>
                  <a:lnTo>
                    <a:pt x="14118" y="197368"/>
                  </a:lnTo>
                  <a:lnTo>
                    <a:pt x="16297" y="197319"/>
                  </a:lnTo>
                  <a:lnTo>
                    <a:pt x="32482" y="197295"/>
                  </a:lnTo>
                  <a:lnTo>
                    <a:pt x="32482" y="196694"/>
                  </a:lnTo>
                  <a:lnTo>
                    <a:pt x="32075" y="192598"/>
                  </a:lnTo>
                  <a:lnTo>
                    <a:pt x="34676" y="192559"/>
                  </a:lnTo>
                  <a:lnTo>
                    <a:pt x="34386" y="190237"/>
                  </a:lnTo>
                  <a:lnTo>
                    <a:pt x="34327" y="187072"/>
                  </a:lnTo>
                  <a:lnTo>
                    <a:pt x="34269" y="183277"/>
                  </a:lnTo>
                  <a:lnTo>
                    <a:pt x="35500" y="183265"/>
                  </a:lnTo>
                  <a:lnTo>
                    <a:pt x="35534" y="178630"/>
                  </a:lnTo>
                  <a:lnTo>
                    <a:pt x="36816" y="178623"/>
                  </a:lnTo>
                  <a:lnTo>
                    <a:pt x="36808" y="176316"/>
                  </a:lnTo>
                  <a:lnTo>
                    <a:pt x="38057" y="176317"/>
                  </a:lnTo>
                  <a:lnTo>
                    <a:pt x="38036" y="174366"/>
                  </a:lnTo>
                  <a:lnTo>
                    <a:pt x="44346" y="174317"/>
                  </a:lnTo>
                  <a:lnTo>
                    <a:pt x="44559" y="174330"/>
                  </a:lnTo>
                  <a:lnTo>
                    <a:pt x="44348" y="163164"/>
                  </a:lnTo>
                  <a:lnTo>
                    <a:pt x="44368" y="158595"/>
                  </a:lnTo>
                  <a:lnTo>
                    <a:pt x="44241" y="150546"/>
                  </a:lnTo>
                  <a:lnTo>
                    <a:pt x="44009" y="145946"/>
                  </a:lnTo>
                  <a:lnTo>
                    <a:pt x="48667" y="145975"/>
                  </a:lnTo>
                  <a:lnTo>
                    <a:pt x="59008" y="145770"/>
                  </a:lnTo>
                  <a:lnTo>
                    <a:pt x="60919" y="145793"/>
                  </a:lnTo>
                  <a:lnTo>
                    <a:pt x="66909" y="145537"/>
                  </a:lnTo>
                  <a:lnTo>
                    <a:pt x="69907" y="145531"/>
                  </a:lnTo>
                  <a:lnTo>
                    <a:pt x="71413" y="145566"/>
                  </a:lnTo>
                  <a:lnTo>
                    <a:pt x="70955" y="145200"/>
                  </a:lnTo>
                  <a:lnTo>
                    <a:pt x="70815" y="144981"/>
                  </a:lnTo>
                  <a:lnTo>
                    <a:pt x="70233" y="143411"/>
                  </a:lnTo>
                  <a:lnTo>
                    <a:pt x="69960" y="143091"/>
                  </a:lnTo>
                  <a:lnTo>
                    <a:pt x="70756" y="142781"/>
                  </a:lnTo>
                  <a:lnTo>
                    <a:pt x="71284" y="142263"/>
                  </a:lnTo>
                  <a:lnTo>
                    <a:pt x="72254" y="141556"/>
                  </a:lnTo>
                  <a:lnTo>
                    <a:pt x="72378" y="140971"/>
                  </a:lnTo>
                  <a:lnTo>
                    <a:pt x="72150" y="140852"/>
                  </a:lnTo>
                  <a:lnTo>
                    <a:pt x="72033" y="140636"/>
                  </a:lnTo>
                  <a:lnTo>
                    <a:pt x="72362" y="140090"/>
                  </a:lnTo>
                  <a:lnTo>
                    <a:pt x="73490" y="139330"/>
                  </a:lnTo>
                  <a:lnTo>
                    <a:pt x="74188" y="139319"/>
                  </a:lnTo>
                  <a:lnTo>
                    <a:pt x="74581" y="139435"/>
                  </a:lnTo>
                  <a:lnTo>
                    <a:pt x="74789" y="139264"/>
                  </a:lnTo>
                  <a:lnTo>
                    <a:pt x="75191" y="137864"/>
                  </a:lnTo>
                  <a:lnTo>
                    <a:pt x="74902" y="136785"/>
                  </a:lnTo>
                  <a:lnTo>
                    <a:pt x="74867" y="133690"/>
                  </a:lnTo>
                  <a:lnTo>
                    <a:pt x="79314" y="133647"/>
                  </a:lnTo>
                  <a:lnTo>
                    <a:pt x="79828" y="133513"/>
                  </a:lnTo>
                  <a:lnTo>
                    <a:pt x="79814" y="124729"/>
                  </a:lnTo>
                  <a:lnTo>
                    <a:pt x="82464" y="124729"/>
                  </a:lnTo>
                  <a:lnTo>
                    <a:pt x="82472" y="119718"/>
                  </a:lnTo>
                  <a:lnTo>
                    <a:pt x="82171" y="119257"/>
                  </a:lnTo>
                  <a:lnTo>
                    <a:pt x="81997" y="118706"/>
                  </a:lnTo>
                  <a:lnTo>
                    <a:pt x="82298" y="117992"/>
                  </a:lnTo>
                  <a:lnTo>
                    <a:pt x="82141" y="117348"/>
                  </a:lnTo>
                  <a:lnTo>
                    <a:pt x="81582" y="117047"/>
                  </a:lnTo>
                  <a:lnTo>
                    <a:pt x="81036" y="116984"/>
                  </a:lnTo>
                  <a:lnTo>
                    <a:pt x="80479" y="117185"/>
                  </a:lnTo>
                  <a:lnTo>
                    <a:pt x="79879" y="117244"/>
                  </a:lnTo>
                  <a:lnTo>
                    <a:pt x="76844" y="117257"/>
                  </a:lnTo>
                  <a:lnTo>
                    <a:pt x="76161" y="116186"/>
                  </a:lnTo>
                  <a:lnTo>
                    <a:pt x="76233" y="115866"/>
                  </a:lnTo>
                  <a:lnTo>
                    <a:pt x="76238" y="115088"/>
                  </a:lnTo>
                  <a:lnTo>
                    <a:pt x="75401" y="113793"/>
                  </a:lnTo>
                  <a:lnTo>
                    <a:pt x="75176" y="113614"/>
                  </a:lnTo>
                  <a:lnTo>
                    <a:pt x="73913" y="113205"/>
                  </a:lnTo>
                  <a:lnTo>
                    <a:pt x="72586" y="113179"/>
                  </a:lnTo>
                  <a:lnTo>
                    <a:pt x="72212" y="113294"/>
                  </a:lnTo>
                  <a:lnTo>
                    <a:pt x="71918" y="113116"/>
                  </a:lnTo>
                  <a:lnTo>
                    <a:pt x="71355" y="113157"/>
                  </a:lnTo>
                  <a:lnTo>
                    <a:pt x="70632" y="114314"/>
                  </a:lnTo>
                  <a:lnTo>
                    <a:pt x="69377" y="114284"/>
                  </a:lnTo>
                  <a:lnTo>
                    <a:pt x="68560" y="114404"/>
                  </a:lnTo>
                  <a:lnTo>
                    <a:pt x="68119" y="114390"/>
                  </a:lnTo>
                  <a:lnTo>
                    <a:pt x="68312" y="113061"/>
                  </a:lnTo>
                  <a:lnTo>
                    <a:pt x="68418" y="112815"/>
                  </a:lnTo>
                  <a:lnTo>
                    <a:pt x="69050" y="112245"/>
                  </a:lnTo>
                  <a:lnTo>
                    <a:pt x="69381" y="112253"/>
                  </a:lnTo>
                  <a:lnTo>
                    <a:pt x="70305" y="111680"/>
                  </a:lnTo>
                  <a:lnTo>
                    <a:pt x="69198" y="111428"/>
                  </a:lnTo>
                  <a:lnTo>
                    <a:pt x="69102" y="110936"/>
                  </a:lnTo>
                  <a:lnTo>
                    <a:pt x="69528" y="110627"/>
                  </a:lnTo>
                  <a:lnTo>
                    <a:pt x="69579" y="110272"/>
                  </a:lnTo>
                  <a:lnTo>
                    <a:pt x="68022" y="110259"/>
                  </a:lnTo>
                  <a:lnTo>
                    <a:pt x="67833" y="110078"/>
                  </a:lnTo>
                  <a:lnTo>
                    <a:pt x="67842" y="109410"/>
                  </a:lnTo>
                  <a:lnTo>
                    <a:pt x="68388" y="107617"/>
                  </a:lnTo>
                  <a:lnTo>
                    <a:pt x="68247" y="106739"/>
                  </a:lnTo>
                  <a:lnTo>
                    <a:pt x="70006" y="106493"/>
                  </a:lnTo>
                  <a:lnTo>
                    <a:pt x="68959" y="106107"/>
                  </a:lnTo>
                  <a:lnTo>
                    <a:pt x="68541" y="106174"/>
                  </a:lnTo>
                  <a:lnTo>
                    <a:pt x="68524" y="105426"/>
                  </a:lnTo>
                  <a:lnTo>
                    <a:pt x="68973" y="105187"/>
                  </a:lnTo>
                  <a:lnTo>
                    <a:pt x="69669" y="105023"/>
                  </a:lnTo>
                  <a:lnTo>
                    <a:pt x="70135" y="105060"/>
                  </a:lnTo>
                  <a:lnTo>
                    <a:pt x="70545" y="105261"/>
                  </a:lnTo>
                  <a:lnTo>
                    <a:pt x="70750" y="105512"/>
                  </a:lnTo>
                  <a:lnTo>
                    <a:pt x="71003" y="105065"/>
                  </a:lnTo>
                  <a:lnTo>
                    <a:pt x="70974" y="103096"/>
                  </a:lnTo>
                  <a:lnTo>
                    <a:pt x="69063" y="103104"/>
                  </a:lnTo>
                  <a:lnTo>
                    <a:pt x="68527" y="103067"/>
                  </a:lnTo>
                  <a:lnTo>
                    <a:pt x="68168" y="102312"/>
                  </a:lnTo>
                  <a:lnTo>
                    <a:pt x="68192" y="100884"/>
                  </a:lnTo>
                  <a:lnTo>
                    <a:pt x="68377" y="100783"/>
                  </a:lnTo>
                  <a:lnTo>
                    <a:pt x="69316" y="101706"/>
                  </a:lnTo>
                  <a:lnTo>
                    <a:pt x="69554" y="101613"/>
                  </a:lnTo>
                  <a:lnTo>
                    <a:pt x="69952" y="101233"/>
                  </a:lnTo>
                  <a:lnTo>
                    <a:pt x="70496" y="100913"/>
                  </a:lnTo>
                  <a:lnTo>
                    <a:pt x="70826" y="100879"/>
                  </a:lnTo>
                  <a:lnTo>
                    <a:pt x="71160" y="101169"/>
                  </a:lnTo>
                  <a:lnTo>
                    <a:pt x="71881" y="101277"/>
                  </a:lnTo>
                  <a:lnTo>
                    <a:pt x="71857" y="100898"/>
                  </a:lnTo>
                  <a:lnTo>
                    <a:pt x="71611" y="100146"/>
                  </a:lnTo>
                  <a:lnTo>
                    <a:pt x="71055" y="99242"/>
                  </a:lnTo>
                  <a:lnTo>
                    <a:pt x="70886" y="98502"/>
                  </a:lnTo>
                  <a:lnTo>
                    <a:pt x="70656" y="98327"/>
                  </a:lnTo>
                  <a:lnTo>
                    <a:pt x="68477" y="98383"/>
                  </a:lnTo>
                  <a:lnTo>
                    <a:pt x="68392" y="97252"/>
                  </a:lnTo>
                  <a:lnTo>
                    <a:pt x="68456" y="96910"/>
                  </a:lnTo>
                  <a:lnTo>
                    <a:pt x="68472" y="96110"/>
                  </a:lnTo>
                  <a:lnTo>
                    <a:pt x="68470" y="92289"/>
                  </a:lnTo>
                  <a:lnTo>
                    <a:pt x="67829" y="92293"/>
                  </a:lnTo>
                  <a:lnTo>
                    <a:pt x="67828" y="88617"/>
                  </a:lnTo>
                  <a:lnTo>
                    <a:pt x="74585" y="88560"/>
                  </a:lnTo>
                  <a:lnTo>
                    <a:pt x="75275" y="88203"/>
                  </a:lnTo>
                  <a:lnTo>
                    <a:pt x="75432" y="88226"/>
                  </a:lnTo>
                  <a:lnTo>
                    <a:pt x="75630" y="88456"/>
                  </a:lnTo>
                  <a:lnTo>
                    <a:pt x="75803" y="88542"/>
                  </a:lnTo>
                  <a:lnTo>
                    <a:pt x="79133" y="88528"/>
                  </a:lnTo>
                  <a:lnTo>
                    <a:pt x="79638" y="88305"/>
                  </a:lnTo>
                  <a:lnTo>
                    <a:pt x="81343" y="88127"/>
                  </a:lnTo>
                  <a:lnTo>
                    <a:pt x="82315" y="88257"/>
                  </a:lnTo>
                  <a:lnTo>
                    <a:pt x="82992" y="87888"/>
                  </a:lnTo>
                  <a:lnTo>
                    <a:pt x="84213" y="87519"/>
                  </a:lnTo>
                  <a:lnTo>
                    <a:pt x="86157" y="87686"/>
                  </a:lnTo>
                  <a:lnTo>
                    <a:pt x="86544" y="87534"/>
                  </a:lnTo>
                  <a:lnTo>
                    <a:pt x="86798" y="87236"/>
                  </a:lnTo>
                  <a:lnTo>
                    <a:pt x="87617" y="86912"/>
                  </a:lnTo>
                  <a:lnTo>
                    <a:pt x="88701" y="86916"/>
                  </a:lnTo>
                  <a:lnTo>
                    <a:pt x="88734" y="86123"/>
                  </a:lnTo>
                  <a:lnTo>
                    <a:pt x="88887" y="85390"/>
                  </a:lnTo>
                  <a:lnTo>
                    <a:pt x="89714" y="84520"/>
                  </a:lnTo>
                  <a:lnTo>
                    <a:pt x="89835" y="84311"/>
                  </a:lnTo>
                  <a:lnTo>
                    <a:pt x="89133" y="83046"/>
                  </a:lnTo>
                  <a:lnTo>
                    <a:pt x="88855" y="82228"/>
                  </a:lnTo>
                  <a:lnTo>
                    <a:pt x="88834" y="82027"/>
                  </a:lnTo>
                  <a:lnTo>
                    <a:pt x="89108" y="81451"/>
                  </a:lnTo>
                  <a:lnTo>
                    <a:pt x="88520" y="80256"/>
                  </a:lnTo>
                  <a:lnTo>
                    <a:pt x="87938" y="79802"/>
                  </a:lnTo>
                  <a:lnTo>
                    <a:pt x="87957" y="79669"/>
                  </a:lnTo>
                  <a:lnTo>
                    <a:pt x="88106" y="79555"/>
                  </a:lnTo>
                  <a:lnTo>
                    <a:pt x="89767" y="78649"/>
                  </a:lnTo>
                  <a:lnTo>
                    <a:pt x="89730" y="78861"/>
                  </a:lnTo>
                  <a:lnTo>
                    <a:pt x="89290" y="79527"/>
                  </a:lnTo>
                  <a:lnTo>
                    <a:pt x="89367" y="79970"/>
                  </a:lnTo>
                  <a:lnTo>
                    <a:pt x="90061" y="80331"/>
                  </a:lnTo>
                  <a:lnTo>
                    <a:pt x="90848" y="81596"/>
                  </a:lnTo>
                  <a:lnTo>
                    <a:pt x="90936" y="82001"/>
                  </a:lnTo>
                  <a:lnTo>
                    <a:pt x="91316" y="82526"/>
                  </a:lnTo>
                  <a:lnTo>
                    <a:pt x="92251" y="83426"/>
                  </a:lnTo>
                  <a:lnTo>
                    <a:pt x="92752" y="83363"/>
                  </a:lnTo>
                  <a:lnTo>
                    <a:pt x="93159" y="83077"/>
                  </a:lnTo>
                  <a:lnTo>
                    <a:pt x="93240" y="82612"/>
                  </a:lnTo>
                  <a:lnTo>
                    <a:pt x="93926" y="82151"/>
                  </a:lnTo>
                  <a:lnTo>
                    <a:pt x="94307" y="82000"/>
                  </a:lnTo>
                  <a:lnTo>
                    <a:pt x="94339" y="69563"/>
                  </a:lnTo>
                  <a:lnTo>
                    <a:pt x="94234" y="62674"/>
                  </a:lnTo>
                  <a:lnTo>
                    <a:pt x="94315" y="61720"/>
                  </a:lnTo>
                  <a:lnTo>
                    <a:pt x="94672" y="61714"/>
                  </a:lnTo>
                  <a:lnTo>
                    <a:pt x="95411" y="62117"/>
                  </a:lnTo>
                  <a:lnTo>
                    <a:pt x="96782" y="62404"/>
                  </a:lnTo>
                  <a:lnTo>
                    <a:pt x="98110" y="62325"/>
                  </a:lnTo>
                  <a:lnTo>
                    <a:pt x="99921" y="62548"/>
                  </a:lnTo>
                  <a:lnTo>
                    <a:pt x="100624" y="62473"/>
                  </a:lnTo>
                  <a:lnTo>
                    <a:pt x="101902" y="61444"/>
                  </a:lnTo>
                  <a:lnTo>
                    <a:pt x="102403" y="60746"/>
                  </a:lnTo>
                  <a:lnTo>
                    <a:pt x="104481" y="59451"/>
                  </a:lnTo>
                  <a:lnTo>
                    <a:pt x="104671" y="59157"/>
                  </a:lnTo>
                  <a:lnTo>
                    <a:pt x="104566" y="58856"/>
                  </a:lnTo>
                  <a:lnTo>
                    <a:pt x="104574" y="58677"/>
                  </a:lnTo>
                  <a:lnTo>
                    <a:pt x="104954" y="58048"/>
                  </a:lnTo>
                  <a:lnTo>
                    <a:pt x="106414" y="57959"/>
                  </a:lnTo>
                  <a:lnTo>
                    <a:pt x="107696" y="57665"/>
                  </a:lnTo>
                  <a:lnTo>
                    <a:pt x="108489" y="57044"/>
                  </a:lnTo>
                  <a:lnTo>
                    <a:pt x="109961" y="56732"/>
                  </a:lnTo>
                  <a:lnTo>
                    <a:pt x="110548" y="56342"/>
                  </a:lnTo>
                  <a:lnTo>
                    <a:pt x="110661" y="56126"/>
                  </a:lnTo>
                  <a:lnTo>
                    <a:pt x="111119" y="55899"/>
                  </a:lnTo>
                  <a:lnTo>
                    <a:pt x="111301" y="55955"/>
                  </a:lnTo>
                  <a:lnTo>
                    <a:pt x="111742" y="55498"/>
                  </a:lnTo>
                  <a:lnTo>
                    <a:pt x="113033" y="54513"/>
                  </a:lnTo>
                  <a:lnTo>
                    <a:pt x="114014" y="54003"/>
                  </a:lnTo>
                  <a:lnTo>
                    <a:pt x="114078" y="53765"/>
                  </a:lnTo>
                  <a:lnTo>
                    <a:pt x="114090" y="53128"/>
                  </a:lnTo>
                  <a:lnTo>
                    <a:pt x="114033" y="52738"/>
                  </a:lnTo>
                  <a:lnTo>
                    <a:pt x="113855" y="52600"/>
                  </a:lnTo>
                  <a:lnTo>
                    <a:pt x="113346" y="52452"/>
                  </a:lnTo>
                  <a:lnTo>
                    <a:pt x="113522" y="51298"/>
                  </a:lnTo>
                  <a:lnTo>
                    <a:pt x="113752" y="50882"/>
                  </a:lnTo>
                  <a:lnTo>
                    <a:pt x="115152" y="50591"/>
                  </a:lnTo>
                  <a:lnTo>
                    <a:pt x="115799" y="49790"/>
                  </a:lnTo>
                  <a:lnTo>
                    <a:pt x="115257" y="49489"/>
                  </a:lnTo>
                  <a:lnTo>
                    <a:pt x="114686" y="49471"/>
                  </a:lnTo>
                  <a:lnTo>
                    <a:pt x="114172" y="49240"/>
                  </a:lnTo>
                  <a:lnTo>
                    <a:pt x="114131" y="49069"/>
                  </a:lnTo>
                  <a:lnTo>
                    <a:pt x="113019" y="47101"/>
                  </a:lnTo>
                  <a:lnTo>
                    <a:pt x="112711" y="46246"/>
                  </a:lnTo>
                  <a:lnTo>
                    <a:pt x="112749" y="45215"/>
                  </a:lnTo>
                  <a:lnTo>
                    <a:pt x="112559" y="44865"/>
                  </a:lnTo>
                  <a:lnTo>
                    <a:pt x="112426" y="44155"/>
                  </a:lnTo>
                  <a:lnTo>
                    <a:pt x="113406" y="43796"/>
                  </a:lnTo>
                  <a:lnTo>
                    <a:pt x="114407" y="43686"/>
                  </a:lnTo>
                  <a:lnTo>
                    <a:pt x="114625" y="43578"/>
                  </a:lnTo>
                  <a:lnTo>
                    <a:pt x="114832" y="43295"/>
                  </a:lnTo>
                  <a:lnTo>
                    <a:pt x="115767" y="43398"/>
                  </a:lnTo>
                  <a:lnTo>
                    <a:pt x="115974" y="43662"/>
                  </a:lnTo>
                  <a:lnTo>
                    <a:pt x="116659" y="43919"/>
                  </a:lnTo>
                  <a:lnTo>
                    <a:pt x="117740" y="43706"/>
                  </a:lnTo>
                  <a:lnTo>
                    <a:pt x="117817" y="43107"/>
                  </a:lnTo>
                  <a:lnTo>
                    <a:pt x="117610" y="42803"/>
                  </a:lnTo>
                  <a:lnTo>
                    <a:pt x="117540" y="40733"/>
                  </a:lnTo>
                  <a:lnTo>
                    <a:pt x="117742" y="39543"/>
                  </a:lnTo>
                  <a:lnTo>
                    <a:pt x="117832" y="39405"/>
                  </a:lnTo>
                  <a:lnTo>
                    <a:pt x="118018" y="39316"/>
                  </a:lnTo>
                  <a:lnTo>
                    <a:pt x="118686" y="39196"/>
                  </a:lnTo>
                  <a:lnTo>
                    <a:pt x="118848" y="38612"/>
                  </a:lnTo>
                  <a:lnTo>
                    <a:pt x="118147" y="37809"/>
                  </a:lnTo>
                  <a:lnTo>
                    <a:pt x="116951" y="36950"/>
                  </a:lnTo>
                  <a:lnTo>
                    <a:pt x="116679" y="36503"/>
                  </a:lnTo>
                  <a:lnTo>
                    <a:pt x="116529" y="36057"/>
                  </a:lnTo>
                  <a:lnTo>
                    <a:pt x="116258" y="35730"/>
                  </a:lnTo>
                  <a:lnTo>
                    <a:pt x="115840" y="35637"/>
                  </a:lnTo>
                  <a:lnTo>
                    <a:pt x="115605" y="35388"/>
                  </a:lnTo>
                  <a:lnTo>
                    <a:pt x="115174" y="34480"/>
                  </a:lnTo>
                  <a:lnTo>
                    <a:pt x="114711" y="33093"/>
                  </a:lnTo>
                  <a:lnTo>
                    <a:pt x="115473" y="31935"/>
                  </a:lnTo>
                  <a:lnTo>
                    <a:pt x="115785" y="31671"/>
                  </a:lnTo>
                  <a:lnTo>
                    <a:pt x="116203" y="31481"/>
                  </a:lnTo>
                  <a:lnTo>
                    <a:pt x="116640" y="30707"/>
                  </a:lnTo>
                  <a:lnTo>
                    <a:pt x="116875" y="29911"/>
                  </a:lnTo>
                  <a:lnTo>
                    <a:pt x="117617" y="29814"/>
                  </a:lnTo>
                  <a:lnTo>
                    <a:pt x="117893" y="29959"/>
                  </a:lnTo>
                  <a:lnTo>
                    <a:pt x="118323" y="30398"/>
                  </a:lnTo>
                  <a:lnTo>
                    <a:pt x="120091" y="30840"/>
                  </a:lnTo>
                  <a:lnTo>
                    <a:pt x="121308" y="30762"/>
                  </a:lnTo>
                  <a:lnTo>
                    <a:pt x="121576" y="30915"/>
                  </a:lnTo>
                  <a:lnTo>
                    <a:pt x="122521" y="30669"/>
                  </a:lnTo>
                  <a:lnTo>
                    <a:pt x="122829" y="30472"/>
                  </a:lnTo>
                  <a:lnTo>
                    <a:pt x="123608" y="29099"/>
                  </a:lnTo>
                  <a:lnTo>
                    <a:pt x="123628" y="28854"/>
                  </a:lnTo>
                  <a:lnTo>
                    <a:pt x="122979" y="28310"/>
                  </a:lnTo>
                  <a:lnTo>
                    <a:pt x="122618" y="27786"/>
                  </a:lnTo>
                  <a:lnTo>
                    <a:pt x="122448" y="27414"/>
                  </a:lnTo>
                  <a:lnTo>
                    <a:pt x="122107" y="26167"/>
                  </a:lnTo>
                  <a:lnTo>
                    <a:pt x="121657" y="25468"/>
                  </a:lnTo>
                  <a:lnTo>
                    <a:pt x="120297" y="22700"/>
                  </a:lnTo>
                  <a:lnTo>
                    <a:pt x="120248" y="22187"/>
                  </a:lnTo>
                  <a:lnTo>
                    <a:pt x="120382" y="21934"/>
                  </a:lnTo>
                  <a:lnTo>
                    <a:pt x="120703" y="21829"/>
                  </a:lnTo>
                  <a:lnTo>
                    <a:pt x="121523" y="22172"/>
                  </a:lnTo>
                  <a:lnTo>
                    <a:pt x="121726" y="22399"/>
                  </a:lnTo>
                  <a:lnTo>
                    <a:pt x="122919" y="2280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59" name="pg1140">
              <a:extLst>
                <a:ext uri="{FF2B5EF4-FFF2-40B4-BE49-F238E27FC236}">
                  <a16:creationId xmlns:a16="http://schemas.microsoft.com/office/drawing/2014/main" id="{5B9D1182-D3FC-BB41-9B48-EBCF5FC01BAF}"/>
                </a:ext>
              </a:extLst>
            </p:cNvPr>
            <p:cNvSpPr/>
            <p:nvPr/>
          </p:nvSpPr>
          <p:spPr>
            <a:xfrm>
              <a:off x="3428169" y="2435517"/>
              <a:ext cx="2114" cy="3392"/>
            </a:xfrm>
            <a:custGeom>
              <a:avLst/>
              <a:gdLst/>
              <a:ahLst/>
              <a:cxnLst/>
              <a:rect l="0" t="0" r="0" b="0"/>
              <a:pathLst>
                <a:path w="2114" h="3392">
                  <a:moveTo>
                    <a:pt x="564" y="0"/>
                  </a:moveTo>
                  <a:lnTo>
                    <a:pt x="148" y="2168"/>
                  </a:lnTo>
                  <a:lnTo>
                    <a:pt x="0" y="2354"/>
                  </a:lnTo>
                  <a:lnTo>
                    <a:pt x="669" y="3284"/>
                  </a:lnTo>
                  <a:lnTo>
                    <a:pt x="876" y="3392"/>
                  </a:lnTo>
                  <a:lnTo>
                    <a:pt x="1306" y="2749"/>
                  </a:lnTo>
                  <a:lnTo>
                    <a:pt x="1967" y="2184"/>
                  </a:lnTo>
                  <a:lnTo>
                    <a:pt x="2114" y="1190"/>
                  </a:lnTo>
                  <a:lnTo>
                    <a:pt x="2073" y="1034"/>
                  </a:lnTo>
                  <a:lnTo>
                    <a:pt x="1660" y="543"/>
                  </a:lnTo>
                  <a:lnTo>
                    <a:pt x="1347" y="3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0" name="pg1141">
              <a:extLst>
                <a:ext uri="{FF2B5EF4-FFF2-40B4-BE49-F238E27FC236}">
                  <a16:creationId xmlns:a16="http://schemas.microsoft.com/office/drawing/2014/main" id="{F76F9879-11D7-494D-9297-18BB138EEA50}"/>
                </a:ext>
              </a:extLst>
            </p:cNvPr>
            <p:cNvSpPr/>
            <p:nvPr/>
          </p:nvSpPr>
          <p:spPr>
            <a:xfrm>
              <a:off x="2884220" y="2529511"/>
              <a:ext cx="412092" cy="289912"/>
            </a:xfrm>
            <a:custGeom>
              <a:avLst/>
              <a:gdLst/>
              <a:ahLst/>
              <a:cxnLst/>
              <a:rect l="0" t="0" r="0" b="0"/>
              <a:pathLst>
                <a:path w="412092" h="289912">
                  <a:moveTo>
                    <a:pt x="172671" y="14"/>
                  </a:moveTo>
                  <a:lnTo>
                    <a:pt x="172762" y="14881"/>
                  </a:lnTo>
                  <a:lnTo>
                    <a:pt x="172749" y="25454"/>
                  </a:lnTo>
                  <a:lnTo>
                    <a:pt x="172801" y="28089"/>
                  </a:lnTo>
                  <a:lnTo>
                    <a:pt x="172865" y="56457"/>
                  </a:lnTo>
                  <a:lnTo>
                    <a:pt x="175339" y="56457"/>
                  </a:lnTo>
                  <a:lnTo>
                    <a:pt x="205818" y="56392"/>
                  </a:lnTo>
                  <a:lnTo>
                    <a:pt x="238484" y="56582"/>
                  </a:lnTo>
                  <a:lnTo>
                    <a:pt x="250687" y="56620"/>
                  </a:lnTo>
                  <a:lnTo>
                    <a:pt x="251394" y="56625"/>
                  </a:lnTo>
                  <a:lnTo>
                    <a:pt x="257046" y="56665"/>
                  </a:lnTo>
                  <a:lnTo>
                    <a:pt x="287741" y="56988"/>
                  </a:lnTo>
                  <a:lnTo>
                    <a:pt x="291602" y="57086"/>
                  </a:lnTo>
                  <a:lnTo>
                    <a:pt x="310829" y="57040"/>
                  </a:lnTo>
                  <a:lnTo>
                    <a:pt x="330803" y="56639"/>
                  </a:lnTo>
                  <a:lnTo>
                    <a:pt x="362697" y="56642"/>
                  </a:lnTo>
                  <a:lnTo>
                    <a:pt x="363014" y="56639"/>
                  </a:lnTo>
                  <a:lnTo>
                    <a:pt x="372445" y="56676"/>
                  </a:lnTo>
                  <a:lnTo>
                    <a:pt x="377181" y="56653"/>
                  </a:lnTo>
                  <a:lnTo>
                    <a:pt x="380132" y="56821"/>
                  </a:lnTo>
                  <a:lnTo>
                    <a:pt x="385552" y="56758"/>
                  </a:lnTo>
                  <a:lnTo>
                    <a:pt x="392810" y="56918"/>
                  </a:lnTo>
                  <a:lnTo>
                    <a:pt x="404815" y="56889"/>
                  </a:lnTo>
                  <a:lnTo>
                    <a:pt x="411532" y="56994"/>
                  </a:lnTo>
                  <a:lnTo>
                    <a:pt x="411464" y="58851"/>
                  </a:lnTo>
                  <a:lnTo>
                    <a:pt x="411556" y="59096"/>
                  </a:lnTo>
                  <a:lnTo>
                    <a:pt x="411924" y="59472"/>
                  </a:lnTo>
                  <a:lnTo>
                    <a:pt x="412092" y="60093"/>
                  </a:lnTo>
                  <a:lnTo>
                    <a:pt x="411880" y="60253"/>
                  </a:lnTo>
                  <a:lnTo>
                    <a:pt x="411464" y="60328"/>
                  </a:lnTo>
                  <a:lnTo>
                    <a:pt x="411293" y="60458"/>
                  </a:lnTo>
                  <a:lnTo>
                    <a:pt x="411249" y="60707"/>
                  </a:lnTo>
                  <a:lnTo>
                    <a:pt x="411345" y="61087"/>
                  </a:lnTo>
                  <a:lnTo>
                    <a:pt x="410726" y="62151"/>
                  </a:lnTo>
                  <a:lnTo>
                    <a:pt x="410698" y="62307"/>
                  </a:lnTo>
                  <a:lnTo>
                    <a:pt x="410909" y="62594"/>
                  </a:lnTo>
                  <a:lnTo>
                    <a:pt x="411069" y="63263"/>
                  </a:lnTo>
                  <a:lnTo>
                    <a:pt x="410926" y="64763"/>
                  </a:lnTo>
                  <a:lnTo>
                    <a:pt x="410658" y="65574"/>
                  </a:lnTo>
                  <a:lnTo>
                    <a:pt x="410587" y="66782"/>
                  </a:lnTo>
                  <a:lnTo>
                    <a:pt x="410990" y="66930"/>
                  </a:lnTo>
                  <a:lnTo>
                    <a:pt x="411226" y="66934"/>
                  </a:lnTo>
                  <a:lnTo>
                    <a:pt x="411996" y="67269"/>
                  </a:lnTo>
                  <a:lnTo>
                    <a:pt x="412052" y="67399"/>
                  </a:lnTo>
                  <a:lnTo>
                    <a:pt x="411669" y="67980"/>
                  </a:lnTo>
                  <a:lnTo>
                    <a:pt x="411433" y="68199"/>
                  </a:lnTo>
                  <a:lnTo>
                    <a:pt x="410887" y="68940"/>
                  </a:lnTo>
                  <a:lnTo>
                    <a:pt x="410392" y="70220"/>
                  </a:lnTo>
                  <a:lnTo>
                    <a:pt x="410113" y="71392"/>
                  </a:lnTo>
                  <a:lnTo>
                    <a:pt x="410237" y="72147"/>
                  </a:lnTo>
                  <a:lnTo>
                    <a:pt x="410229" y="72530"/>
                  </a:lnTo>
                  <a:lnTo>
                    <a:pt x="410145" y="73289"/>
                  </a:lnTo>
                  <a:lnTo>
                    <a:pt x="409886" y="74175"/>
                  </a:lnTo>
                  <a:lnTo>
                    <a:pt x="409967" y="79295"/>
                  </a:lnTo>
                  <a:lnTo>
                    <a:pt x="409888" y="81888"/>
                  </a:lnTo>
                  <a:lnTo>
                    <a:pt x="408995" y="83738"/>
                  </a:lnTo>
                  <a:lnTo>
                    <a:pt x="408752" y="83965"/>
                  </a:lnTo>
                  <a:lnTo>
                    <a:pt x="408627" y="89369"/>
                  </a:lnTo>
                  <a:lnTo>
                    <a:pt x="408412" y="89812"/>
                  </a:lnTo>
                  <a:lnTo>
                    <a:pt x="407367" y="95815"/>
                  </a:lnTo>
                  <a:lnTo>
                    <a:pt x="407328" y="96816"/>
                  </a:lnTo>
                  <a:lnTo>
                    <a:pt x="406950" y="98137"/>
                  </a:lnTo>
                  <a:lnTo>
                    <a:pt x="406704" y="99394"/>
                  </a:lnTo>
                  <a:lnTo>
                    <a:pt x="405634" y="105743"/>
                  </a:lnTo>
                  <a:lnTo>
                    <a:pt x="405483" y="106007"/>
                  </a:lnTo>
                  <a:lnTo>
                    <a:pt x="404966" y="106424"/>
                  </a:lnTo>
                  <a:lnTo>
                    <a:pt x="404815" y="107292"/>
                  </a:lnTo>
                  <a:lnTo>
                    <a:pt x="404296" y="109018"/>
                  </a:lnTo>
                  <a:lnTo>
                    <a:pt x="404315" y="109335"/>
                  </a:lnTo>
                  <a:lnTo>
                    <a:pt x="404258" y="111214"/>
                  </a:lnTo>
                  <a:lnTo>
                    <a:pt x="403819" y="113822"/>
                  </a:lnTo>
                  <a:lnTo>
                    <a:pt x="402946" y="117174"/>
                  </a:lnTo>
                  <a:lnTo>
                    <a:pt x="402655" y="119261"/>
                  </a:lnTo>
                  <a:lnTo>
                    <a:pt x="402408" y="120247"/>
                  </a:lnTo>
                  <a:lnTo>
                    <a:pt x="401741" y="120422"/>
                  </a:lnTo>
                  <a:lnTo>
                    <a:pt x="400362" y="120500"/>
                  </a:lnTo>
                  <a:lnTo>
                    <a:pt x="399345" y="120243"/>
                  </a:lnTo>
                  <a:lnTo>
                    <a:pt x="397990" y="120373"/>
                  </a:lnTo>
                  <a:lnTo>
                    <a:pt x="397318" y="120268"/>
                  </a:lnTo>
                  <a:lnTo>
                    <a:pt x="396210" y="120410"/>
                  </a:lnTo>
                  <a:lnTo>
                    <a:pt x="395050" y="120670"/>
                  </a:lnTo>
                  <a:lnTo>
                    <a:pt x="394859" y="121102"/>
                  </a:lnTo>
                  <a:lnTo>
                    <a:pt x="395320" y="121333"/>
                  </a:lnTo>
                  <a:lnTo>
                    <a:pt x="395042" y="121750"/>
                  </a:lnTo>
                  <a:lnTo>
                    <a:pt x="394851" y="121906"/>
                  </a:lnTo>
                  <a:lnTo>
                    <a:pt x="394625" y="121980"/>
                  </a:lnTo>
                  <a:lnTo>
                    <a:pt x="394462" y="121873"/>
                  </a:lnTo>
                  <a:lnTo>
                    <a:pt x="394259" y="121865"/>
                  </a:lnTo>
                  <a:lnTo>
                    <a:pt x="392698" y="122178"/>
                  </a:lnTo>
                  <a:lnTo>
                    <a:pt x="392893" y="122632"/>
                  </a:lnTo>
                  <a:lnTo>
                    <a:pt x="391888" y="123194"/>
                  </a:lnTo>
                  <a:lnTo>
                    <a:pt x="390185" y="124337"/>
                  </a:lnTo>
                  <a:lnTo>
                    <a:pt x="389164" y="124550"/>
                  </a:lnTo>
                  <a:lnTo>
                    <a:pt x="386987" y="124609"/>
                  </a:lnTo>
                  <a:lnTo>
                    <a:pt x="386145" y="124895"/>
                  </a:lnTo>
                  <a:lnTo>
                    <a:pt x="383981" y="125188"/>
                  </a:lnTo>
                  <a:lnTo>
                    <a:pt x="382575" y="125671"/>
                  </a:lnTo>
                  <a:lnTo>
                    <a:pt x="378611" y="126222"/>
                  </a:lnTo>
                  <a:lnTo>
                    <a:pt x="377933" y="126185"/>
                  </a:lnTo>
                  <a:lnTo>
                    <a:pt x="376856" y="126535"/>
                  </a:lnTo>
                  <a:lnTo>
                    <a:pt x="375693" y="126781"/>
                  </a:lnTo>
                  <a:lnTo>
                    <a:pt x="372950" y="127759"/>
                  </a:lnTo>
                  <a:lnTo>
                    <a:pt x="370486" y="128379"/>
                  </a:lnTo>
                  <a:lnTo>
                    <a:pt x="368045" y="128393"/>
                  </a:lnTo>
                  <a:lnTo>
                    <a:pt x="365500" y="128728"/>
                  </a:lnTo>
                  <a:lnTo>
                    <a:pt x="363038" y="129863"/>
                  </a:lnTo>
                  <a:lnTo>
                    <a:pt x="363077" y="164246"/>
                  </a:lnTo>
                  <a:lnTo>
                    <a:pt x="362775" y="164000"/>
                  </a:lnTo>
                  <a:lnTo>
                    <a:pt x="362304" y="164298"/>
                  </a:lnTo>
                  <a:lnTo>
                    <a:pt x="362134" y="164331"/>
                  </a:lnTo>
                  <a:lnTo>
                    <a:pt x="361164" y="163881"/>
                  </a:lnTo>
                  <a:lnTo>
                    <a:pt x="360670" y="163863"/>
                  </a:lnTo>
                  <a:lnTo>
                    <a:pt x="360555" y="164194"/>
                  </a:lnTo>
                  <a:lnTo>
                    <a:pt x="360504" y="164637"/>
                  </a:lnTo>
                  <a:lnTo>
                    <a:pt x="359341" y="165166"/>
                  </a:lnTo>
                  <a:lnTo>
                    <a:pt x="358803" y="165136"/>
                  </a:lnTo>
                  <a:lnTo>
                    <a:pt x="358478" y="165237"/>
                  </a:lnTo>
                  <a:lnTo>
                    <a:pt x="358000" y="166097"/>
                  </a:lnTo>
                  <a:lnTo>
                    <a:pt x="356458" y="166510"/>
                  </a:lnTo>
                  <a:lnTo>
                    <a:pt x="355315" y="167637"/>
                  </a:lnTo>
                  <a:lnTo>
                    <a:pt x="354583" y="167965"/>
                  </a:lnTo>
                  <a:lnTo>
                    <a:pt x="353895" y="168125"/>
                  </a:lnTo>
                  <a:lnTo>
                    <a:pt x="355976" y="172115"/>
                  </a:lnTo>
                  <a:lnTo>
                    <a:pt x="355347" y="172140"/>
                  </a:lnTo>
                  <a:lnTo>
                    <a:pt x="353353" y="172748"/>
                  </a:lnTo>
                  <a:lnTo>
                    <a:pt x="351948" y="172135"/>
                  </a:lnTo>
                  <a:lnTo>
                    <a:pt x="351525" y="172087"/>
                  </a:lnTo>
                  <a:lnTo>
                    <a:pt x="351406" y="171298"/>
                  </a:lnTo>
                  <a:lnTo>
                    <a:pt x="351501" y="170364"/>
                  </a:lnTo>
                  <a:lnTo>
                    <a:pt x="351933" y="169453"/>
                  </a:lnTo>
                  <a:lnTo>
                    <a:pt x="352246" y="167450"/>
                  </a:lnTo>
                  <a:lnTo>
                    <a:pt x="352199" y="165723"/>
                  </a:lnTo>
                  <a:lnTo>
                    <a:pt x="351349" y="166151"/>
                  </a:lnTo>
                  <a:lnTo>
                    <a:pt x="351060" y="166623"/>
                  </a:lnTo>
                  <a:lnTo>
                    <a:pt x="350779" y="167393"/>
                  </a:lnTo>
                  <a:lnTo>
                    <a:pt x="350568" y="169035"/>
                  </a:lnTo>
                  <a:lnTo>
                    <a:pt x="350493" y="169237"/>
                  </a:lnTo>
                  <a:lnTo>
                    <a:pt x="349825" y="169914"/>
                  </a:lnTo>
                  <a:lnTo>
                    <a:pt x="348057" y="171193"/>
                  </a:lnTo>
                  <a:lnTo>
                    <a:pt x="347022" y="171290"/>
                  </a:lnTo>
                  <a:lnTo>
                    <a:pt x="346650" y="170602"/>
                  </a:lnTo>
                  <a:lnTo>
                    <a:pt x="344225" y="168390"/>
                  </a:lnTo>
                  <a:lnTo>
                    <a:pt x="344324" y="168519"/>
                  </a:lnTo>
                  <a:lnTo>
                    <a:pt x="344344" y="169282"/>
                  </a:lnTo>
                  <a:lnTo>
                    <a:pt x="344190" y="169546"/>
                  </a:lnTo>
                  <a:lnTo>
                    <a:pt x="343819" y="170621"/>
                  </a:lnTo>
                  <a:lnTo>
                    <a:pt x="343747" y="171273"/>
                  </a:lnTo>
                  <a:lnTo>
                    <a:pt x="343637" y="171585"/>
                  </a:lnTo>
                  <a:lnTo>
                    <a:pt x="341973" y="172687"/>
                  </a:lnTo>
                  <a:lnTo>
                    <a:pt x="341646" y="173004"/>
                  </a:lnTo>
                  <a:lnTo>
                    <a:pt x="341057" y="173789"/>
                  </a:lnTo>
                  <a:lnTo>
                    <a:pt x="340274" y="174017"/>
                  </a:lnTo>
                  <a:lnTo>
                    <a:pt x="339612" y="174001"/>
                  </a:lnTo>
                  <a:lnTo>
                    <a:pt x="339047" y="173406"/>
                  </a:lnTo>
                  <a:lnTo>
                    <a:pt x="338403" y="172460"/>
                  </a:lnTo>
                  <a:lnTo>
                    <a:pt x="338273" y="172445"/>
                  </a:lnTo>
                  <a:lnTo>
                    <a:pt x="338039" y="172624"/>
                  </a:lnTo>
                  <a:lnTo>
                    <a:pt x="337972" y="172795"/>
                  </a:lnTo>
                  <a:lnTo>
                    <a:pt x="337972" y="173055"/>
                  </a:lnTo>
                  <a:lnTo>
                    <a:pt x="337442" y="173565"/>
                  </a:lnTo>
                  <a:lnTo>
                    <a:pt x="336991" y="173840"/>
                  </a:lnTo>
                  <a:lnTo>
                    <a:pt x="336130" y="173862"/>
                  </a:lnTo>
                  <a:lnTo>
                    <a:pt x="335216" y="173758"/>
                  </a:lnTo>
                  <a:lnTo>
                    <a:pt x="336493" y="175031"/>
                  </a:lnTo>
                  <a:lnTo>
                    <a:pt x="337295" y="176028"/>
                  </a:lnTo>
                  <a:lnTo>
                    <a:pt x="337654" y="176367"/>
                  </a:lnTo>
                  <a:lnTo>
                    <a:pt x="337891" y="176508"/>
                  </a:lnTo>
                  <a:lnTo>
                    <a:pt x="338583" y="176691"/>
                  </a:lnTo>
                  <a:lnTo>
                    <a:pt x="339539" y="176532"/>
                  </a:lnTo>
                  <a:lnTo>
                    <a:pt x="340153" y="177179"/>
                  </a:lnTo>
                  <a:lnTo>
                    <a:pt x="340250" y="177329"/>
                  </a:lnTo>
                  <a:lnTo>
                    <a:pt x="340294" y="178899"/>
                  </a:lnTo>
                  <a:lnTo>
                    <a:pt x="340410" y="179963"/>
                  </a:lnTo>
                  <a:lnTo>
                    <a:pt x="340710" y="180279"/>
                  </a:lnTo>
                  <a:lnTo>
                    <a:pt x="340916" y="180751"/>
                  </a:lnTo>
                  <a:lnTo>
                    <a:pt x="340913" y="181860"/>
                  </a:lnTo>
                  <a:lnTo>
                    <a:pt x="340349" y="181195"/>
                  </a:lnTo>
                  <a:lnTo>
                    <a:pt x="340196" y="181323"/>
                  </a:lnTo>
                  <a:lnTo>
                    <a:pt x="340002" y="181861"/>
                  </a:lnTo>
                  <a:lnTo>
                    <a:pt x="340029" y="182336"/>
                  </a:lnTo>
                  <a:lnTo>
                    <a:pt x="338787" y="184694"/>
                  </a:lnTo>
                  <a:lnTo>
                    <a:pt x="337918" y="184858"/>
                  </a:lnTo>
                  <a:lnTo>
                    <a:pt x="336852" y="185639"/>
                  </a:lnTo>
                  <a:lnTo>
                    <a:pt x="336642" y="185665"/>
                  </a:lnTo>
                  <a:lnTo>
                    <a:pt x="336038" y="186323"/>
                  </a:lnTo>
                  <a:lnTo>
                    <a:pt x="336121" y="186573"/>
                  </a:lnTo>
                  <a:lnTo>
                    <a:pt x="336401" y="186964"/>
                  </a:lnTo>
                  <a:lnTo>
                    <a:pt x="336998" y="187538"/>
                  </a:lnTo>
                  <a:lnTo>
                    <a:pt x="340554" y="188459"/>
                  </a:lnTo>
                  <a:lnTo>
                    <a:pt x="342374" y="189381"/>
                  </a:lnTo>
                  <a:lnTo>
                    <a:pt x="342485" y="189682"/>
                  </a:lnTo>
                  <a:lnTo>
                    <a:pt x="342410" y="190091"/>
                  </a:lnTo>
                  <a:lnTo>
                    <a:pt x="342252" y="190337"/>
                  </a:lnTo>
                  <a:lnTo>
                    <a:pt x="340943" y="191591"/>
                  </a:lnTo>
                  <a:lnTo>
                    <a:pt x="340560" y="191767"/>
                  </a:lnTo>
                  <a:lnTo>
                    <a:pt x="340146" y="191763"/>
                  </a:lnTo>
                  <a:lnTo>
                    <a:pt x="339658" y="192302"/>
                  </a:lnTo>
                  <a:lnTo>
                    <a:pt x="339302" y="192581"/>
                  </a:lnTo>
                  <a:lnTo>
                    <a:pt x="338158" y="193116"/>
                  </a:lnTo>
                  <a:lnTo>
                    <a:pt x="337159" y="194013"/>
                  </a:lnTo>
                  <a:lnTo>
                    <a:pt x="336133" y="195273"/>
                  </a:lnTo>
                  <a:lnTo>
                    <a:pt x="335644" y="196077"/>
                  </a:lnTo>
                  <a:lnTo>
                    <a:pt x="335568" y="197528"/>
                  </a:lnTo>
                  <a:lnTo>
                    <a:pt x="335296" y="198209"/>
                  </a:lnTo>
                  <a:lnTo>
                    <a:pt x="335150" y="198421"/>
                  </a:lnTo>
                  <a:lnTo>
                    <a:pt x="334831" y="198641"/>
                  </a:lnTo>
                  <a:lnTo>
                    <a:pt x="334389" y="199575"/>
                  </a:lnTo>
                  <a:lnTo>
                    <a:pt x="334502" y="199802"/>
                  </a:lnTo>
                  <a:lnTo>
                    <a:pt x="334326" y="200419"/>
                  </a:lnTo>
                  <a:lnTo>
                    <a:pt x="333920" y="201155"/>
                  </a:lnTo>
                  <a:lnTo>
                    <a:pt x="333960" y="202027"/>
                  </a:lnTo>
                  <a:lnTo>
                    <a:pt x="333909" y="202219"/>
                  </a:lnTo>
                  <a:lnTo>
                    <a:pt x="333527" y="202576"/>
                  </a:lnTo>
                  <a:lnTo>
                    <a:pt x="333209" y="202753"/>
                  </a:lnTo>
                  <a:lnTo>
                    <a:pt x="330604" y="202823"/>
                  </a:lnTo>
                  <a:lnTo>
                    <a:pt x="329867" y="202968"/>
                  </a:lnTo>
                  <a:lnTo>
                    <a:pt x="329299" y="204114"/>
                  </a:lnTo>
                  <a:lnTo>
                    <a:pt x="328858" y="204483"/>
                  </a:lnTo>
                  <a:lnTo>
                    <a:pt x="328622" y="204833"/>
                  </a:lnTo>
                  <a:lnTo>
                    <a:pt x="328602" y="205134"/>
                  </a:lnTo>
                  <a:lnTo>
                    <a:pt x="327625" y="205886"/>
                  </a:lnTo>
                  <a:lnTo>
                    <a:pt x="327515" y="206466"/>
                  </a:lnTo>
                  <a:lnTo>
                    <a:pt x="328240" y="207028"/>
                  </a:lnTo>
                  <a:lnTo>
                    <a:pt x="328359" y="207333"/>
                  </a:lnTo>
                  <a:lnTo>
                    <a:pt x="327311" y="207371"/>
                  </a:lnTo>
                  <a:lnTo>
                    <a:pt x="326420" y="206962"/>
                  </a:lnTo>
                  <a:lnTo>
                    <a:pt x="326018" y="207122"/>
                  </a:lnTo>
                  <a:lnTo>
                    <a:pt x="326231" y="207777"/>
                  </a:lnTo>
                  <a:lnTo>
                    <a:pt x="326558" y="207829"/>
                  </a:lnTo>
                  <a:lnTo>
                    <a:pt x="327138" y="208245"/>
                  </a:lnTo>
                  <a:lnTo>
                    <a:pt x="327201" y="208570"/>
                  </a:lnTo>
                  <a:lnTo>
                    <a:pt x="327575" y="209195"/>
                  </a:lnTo>
                  <a:lnTo>
                    <a:pt x="328095" y="209492"/>
                  </a:lnTo>
                  <a:lnTo>
                    <a:pt x="327300" y="209802"/>
                  </a:lnTo>
                  <a:lnTo>
                    <a:pt x="326992" y="209750"/>
                  </a:lnTo>
                  <a:lnTo>
                    <a:pt x="326768" y="209861"/>
                  </a:lnTo>
                  <a:lnTo>
                    <a:pt x="326677" y="210003"/>
                  </a:lnTo>
                  <a:lnTo>
                    <a:pt x="326623" y="212481"/>
                  </a:lnTo>
                  <a:lnTo>
                    <a:pt x="325687" y="214156"/>
                  </a:lnTo>
                  <a:lnTo>
                    <a:pt x="325758" y="214658"/>
                  </a:lnTo>
                  <a:lnTo>
                    <a:pt x="326349" y="215116"/>
                  </a:lnTo>
                  <a:lnTo>
                    <a:pt x="326421" y="216105"/>
                  </a:lnTo>
                  <a:lnTo>
                    <a:pt x="326224" y="216466"/>
                  </a:lnTo>
                  <a:lnTo>
                    <a:pt x="326157" y="216913"/>
                  </a:lnTo>
                  <a:lnTo>
                    <a:pt x="326240" y="217162"/>
                  </a:lnTo>
                  <a:lnTo>
                    <a:pt x="326780" y="217768"/>
                  </a:lnTo>
                  <a:lnTo>
                    <a:pt x="327067" y="217787"/>
                  </a:lnTo>
                  <a:lnTo>
                    <a:pt x="327648" y="218183"/>
                  </a:lnTo>
                  <a:lnTo>
                    <a:pt x="327355" y="218561"/>
                  </a:lnTo>
                  <a:lnTo>
                    <a:pt x="327627" y="219666"/>
                  </a:lnTo>
                  <a:lnTo>
                    <a:pt x="328127" y="220607"/>
                  </a:lnTo>
                  <a:lnTo>
                    <a:pt x="328430" y="221005"/>
                  </a:lnTo>
                  <a:lnTo>
                    <a:pt x="328769" y="221217"/>
                  </a:lnTo>
                  <a:lnTo>
                    <a:pt x="328887" y="221541"/>
                  </a:lnTo>
                  <a:lnTo>
                    <a:pt x="328871" y="221965"/>
                  </a:lnTo>
                  <a:lnTo>
                    <a:pt x="328564" y="222594"/>
                  </a:lnTo>
                  <a:lnTo>
                    <a:pt x="328352" y="223457"/>
                  </a:lnTo>
                  <a:lnTo>
                    <a:pt x="328317" y="224026"/>
                  </a:lnTo>
                  <a:lnTo>
                    <a:pt x="328412" y="224224"/>
                  </a:lnTo>
                  <a:lnTo>
                    <a:pt x="329738" y="225280"/>
                  </a:lnTo>
                  <a:lnTo>
                    <a:pt x="330571" y="225749"/>
                  </a:lnTo>
                  <a:lnTo>
                    <a:pt x="330715" y="225694"/>
                  </a:lnTo>
                  <a:lnTo>
                    <a:pt x="330740" y="235865"/>
                  </a:lnTo>
                  <a:lnTo>
                    <a:pt x="330756" y="249109"/>
                  </a:lnTo>
                  <a:lnTo>
                    <a:pt x="330710" y="250780"/>
                  </a:lnTo>
                  <a:lnTo>
                    <a:pt x="330757" y="259842"/>
                  </a:lnTo>
                  <a:lnTo>
                    <a:pt x="330695" y="261876"/>
                  </a:lnTo>
                  <a:lnTo>
                    <a:pt x="330654" y="269441"/>
                  </a:lnTo>
                  <a:lnTo>
                    <a:pt x="330936" y="289912"/>
                  </a:lnTo>
                  <a:lnTo>
                    <a:pt x="322495" y="289583"/>
                  </a:lnTo>
                  <a:lnTo>
                    <a:pt x="321783" y="289578"/>
                  </a:lnTo>
                  <a:lnTo>
                    <a:pt x="316721" y="289484"/>
                  </a:lnTo>
                  <a:lnTo>
                    <a:pt x="315884" y="289477"/>
                  </a:lnTo>
                  <a:lnTo>
                    <a:pt x="315749" y="289463"/>
                  </a:lnTo>
                  <a:lnTo>
                    <a:pt x="315606" y="289448"/>
                  </a:lnTo>
                  <a:lnTo>
                    <a:pt x="314433" y="289439"/>
                  </a:lnTo>
                  <a:lnTo>
                    <a:pt x="313755" y="289435"/>
                  </a:lnTo>
                  <a:lnTo>
                    <a:pt x="312020" y="289432"/>
                  </a:lnTo>
                  <a:lnTo>
                    <a:pt x="296711" y="289403"/>
                  </a:lnTo>
                  <a:lnTo>
                    <a:pt x="261459" y="289336"/>
                  </a:lnTo>
                  <a:lnTo>
                    <a:pt x="255711" y="289297"/>
                  </a:lnTo>
                  <a:lnTo>
                    <a:pt x="242965" y="289209"/>
                  </a:lnTo>
                  <a:lnTo>
                    <a:pt x="239104" y="289222"/>
                  </a:lnTo>
                  <a:lnTo>
                    <a:pt x="211815" y="289313"/>
                  </a:lnTo>
                  <a:lnTo>
                    <a:pt x="203514" y="289291"/>
                  </a:lnTo>
                  <a:lnTo>
                    <a:pt x="195469" y="289270"/>
                  </a:lnTo>
                  <a:lnTo>
                    <a:pt x="181537" y="289334"/>
                  </a:lnTo>
                  <a:lnTo>
                    <a:pt x="181078" y="289336"/>
                  </a:lnTo>
                  <a:lnTo>
                    <a:pt x="180416" y="289339"/>
                  </a:lnTo>
                  <a:lnTo>
                    <a:pt x="171187" y="289382"/>
                  </a:lnTo>
                  <a:lnTo>
                    <a:pt x="166964" y="289401"/>
                  </a:lnTo>
                  <a:lnTo>
                    <a:pt x="166643" y="289403"/>
                  </a:lnTo>
                  <a:lnTo>
                    <a:pt x="162041" y="289424"/>
                  </a:lnTo>
                  <a:lnTo>
                    <a:pt x="153533" y="289427"/>
                  </a:lnTo>
                  <a:lnTo>
                    <a:pt x="148208" y="289429"/>
                  </a:lnTo>
                  <a:lnTo>
                    <a:pt x="137528" y="289433"/>
                  </a:lnTo>
                  <a:lnTo>
                    <a:pt x="124132" y="289438"/>
                  </a:lnTo>
                  <a:lnTo>
                    <a:pt x="107544" y="289434"/>
                  </a:lnTo>
                  <a:lnTo>
                    <a:pt x="90105" y="289695"/>
                  </a:lnTo>
                  <a:lnTo>
                    <a:pt x="81208" y="289750"/>
                  </a:lnTo>
                  <a:lnTo>
                    <a:pt x="81663" y="289119"/>
                  </a:lnTo>
                  <a:lnTo>
                    <a:pt x="81795" y="288829"/>
                  </a:lnTo>
                  <a:lnTo>
                    <a:pt x="81971" y="287780"/>
                  </a:lnTo>
                  <a:lnTo>
                    <a:pt x="81974" y="287106"/>
                  </a:lnTo>
                  <a:lnTo>
                    <a:pt x="82396" y="286898"/>
                  </a:lnTo>
                  <a:lnTo>
                    <a:pt x="82900" y="286886"/>
                  </a:lnTo>
                  <a:lnTo>
                    <a:pt x="83283" y="286433"/>
                  </a:lnTo>
                  <a:lnTo>
                    <a:pt x="83513" y="285276"/>
                  </a:lnTo>
                  <a:lnTo>
                    <a:pt x="83462" y="284818"/>
                  </a:lnTo>
                  <a:lnTo>
                    <a:pt x="81777" y="284191"/>
                  </a:lnTo>
                  <a:lnTo>
                    <a:pt x="81811" y="283677"/>
                  </a:lnTo>
                  <a:lnTo>
                    <a:pt x="82065" y="283410"/>
                  </a:lnTo>
                  <a:lnTo>
                    <a:pt x="81908" y="282167"/>
                  </a:lnTo>
                  <a:lnTo>
                    <a:pt x="82644" y="282342"/>
                  </a:lnTo>
                  <a:lnTo>
                    <a:pt x="83101" y="282769"/>
                  </a:lnTo>
                  <a:lnTo>
                    <a:pt x="83527" y="282743"/>
                  </a:lnTo>
                  <a:lnTo>
                    <a:pt x="84911" y="281675"/>
                  </a:lnTo>
                  <a:lnTo>
                    <a:pt x="84751" y="281232"/>
                  </a:lnTo>
                  <a:lnTo>
                    <a:pt x="84336" y="281140"/>
                  </a:lnTo>
                  <a:lnTo>
                    <a:pt x="83217" y="280474"/>
                  </a:lnTo>
                  <a:lnTo>
                    <a:pt x="82912" y="279675"/>
                  </a:lnTo>
                  <a:lnTo>
                    <a:pt x="82844" y="277395"/>
                  </a:lnTo>
                  <a:lnTo>
                    <a:pt x="82957" y="276811"/>
                  </a:lnTo>
                  <a:lnTo>
                    <a:pt x="83258" y="276074"/>
                  </a:lnTo>
                  <a:lnTo>
                    <a:pt x="83367" y="275427"/>
                  </a:lnTo>
                  <a:lnTo>
                    <a:pt x="82444" y="275379"/>
                  </a:lnTo>
                  <a:lnTo>
                    <a:pt x="82060" y="275171"/>
                  </a:lnTo>
                  <a:lnTo>
                    <a:pt x="80855" y="275194"/>
                  </a:lnTo>
                  <a:lnTo>
                    <a:pt x="78840" y="273397"/>
                  </a:lnTo>
                  <a:lnTo>
                    <a:pt x="78594" y="272905"/>
                  </a:lnTo>
                  <a:lnTo>
                    <a:pt x="78176" y="272589"/>
                  </a:lnTo>
                  <a:lnTo>
                    <a:pt x="77135" y="272499"/>
                  </a:lnTo>
                  <a:lnTo>
                    <a:pt x="76849" y="272745"/>
                  </a:lnTo>
                  <a:lnTo>
                    <a:pt x="76309" y="272849"/>
                  </a:lnTo>
                  <a:lnTo>
                    <a:pt x="75060" y="272796"/>
                  </a:lnTo>
                  <a:lnTo>
                    <a:pt x="73815" y="272919"/>
                  </a:lnTo>
                  <a:lnTo>
                    <a:pt x="72371" y="273209"/>
                  </a:lnTo>
                  <a:lnTo>
                    <a:pt x="71991" y="273581"/>
                  </a:lnTo>
                  <a:lnTo>
                    <a:pt x="71776" y="273640"/>
                  </a:lnTo>
                  <a:lnTo>
                    <a:pt x="68704" y="273715"/>
                  </a:lnTo>
                  <a:lnTo>
                    <a:pt x="68406" y="273961"/>
                  </a:lnTo>
                  <a:lnTo>
                    <a:pt x="68117" y="274467"/>
                  </a:lnTo>
                  <a:lnTo>
                    <a:pt x="67561" y="274757"/>
                  </a:lnTo>
                  <a:lnTo>
                    <a:pt x="66794" y="274988"/>
                  </a:lnTo>
                  <a:lnTo>
                    <a:pt x="66219" y="274222"/>
                  </a:lnTo>
                  <a:lnTo>
                    <a:pt x="66019" y="273608"/>
                  </a:lnTo>
                  <a:lnTo>
                    <a:pt x="66065" y="272935"/>
                  </a:lnTo>
                  <a:lnTo>
                    <a:pt x="66280" y="272340"/>
                  </a:lnTo>
                  <a:lnTo>
                    <a:pt x="66162" y="272002"/>
                  </a:lnTo>
                  <a:lnTo>
                    <a:pt x="65845" y="271611"/>
                  </a:lnTo>
                  <a:lnTo>
                    <a:pt x="65645" y="271184"/>
                  </a:lnTo>
                  <a:lnTo>
                    <a:pt x="65904" y="271024"/>
                  </a:lnTo>
                  <a:lnTo>
                    <a:pt x="65789" y="270038"/>
                  </a:lnTo>
                  <a:lnTo>
                    <a:pt x="65855" y="269151"/>
                  </a:lnTo>
                  <a:lnTo>
                    <a:pt x="66641" y="267488"/>
                  </a:lnTo>
                  <a:lnTo>
                    <a:pt x="67658" y="266015"/>
                  </a:lnTo>
                  <a:lnTo>
                    <a:pt x="68469" y="265985"/>
                  </a:lnTo>
                  <a:lnTo>
                    <a:pt x="69554" y="265728"/>
                  </a:lnTo>
                  <a:lnTo>
                    <a:pt x="69953" y="265397"/>
                  </a:lnTo>
                  <a:lnTo>
                    <a:pt x="70881" y="265084"/>
                  </a:lnTo>
                  <a:lnTo>
                    <a:pt x="72346" y="264080"/>
                  </a:lnTo>
                  <a:lnTo>
                    <a:pt x="72828" y="263618"/>
                  </a:lnTo>
                  <a:lnTo>
                    <a:pt x="73024" y="263224"/>
                  </a:lnTo>
                  <a:lnTo>
                    <a:pt x="73306" y="262901"/>
                  </a:lnTo>
                  <a:lnTo>
                    <a:pt x="73451" y="262800"/>
                  </a:lnTo>
                  <a:lnTo>
                    <a:pt x="73757" y="262767"/>
                  </a:lnTo>
                  <a:lnTo>
                    <a:pt x="74199" y="262302"/>
                  </a:lnTo>
                  <a:lnTo>
                    <a:pt x="74403" y="261919"/>
                  </a:lnTo>
                  <a:lnTo>
                    <a:pt x="74564" y="261167"/>
                  </a:lnTo>
                  <a:lnTo>
                    <a:pt x="74690" y="261030"/>
                  </a:lnTo>
                  <a:lnTo>
                    <a:pt x="75199" y="260777"/>
                  </a:lnTo>
                  <a:lnTo>
                    <a:pt x="75904" y="260621"/>
                  </a:lnTo>
                  <a:lnTo>
                    <a:pt x="76473" y="260011"/>
                  </a:lnTo>
                  <a:lnTo>
                    <a:pt x="76822" y="259520"/>
                  </a:lnTo>
                  <a:lnTo>
                    <a:pt x="77763" y="258620"/>
                  </a:lnTo>
                  <a:lnTo>
                    <a:pt x="78151" y="258509"/>
                  </a:lnTo>
                  <a:lnTo>
                    <a:pt x="78480" y="258245"/>
                  </a:lnTo>
                  <a:lnTo>
                    <a:pt x="78898" y="257674"/>
                  </a:lnTo>
                  <a:lnTo>
                    <a:pt x="78827" y="257536"/>
                  </a:lnTo>
                  <a:lnTo>
                    <a:pt x="78260" y="257345"/>
                  </a:lnTo>
                  <a:lnTo>
                    <a:pt x="77600" y="257522"/>
                  </a:lnTo>
                  <a:lnTo>
                    <a:pt x="76253" y="258149"/>
                  </a:lnTo>
                  <a:lnTo>
                    <a:pt x="75915" y="258240"/>
                  </a:lnTo>
                  <a:lnTo>
                    <a:pt x="74923" y="258368"/>
                  </a:lnTo>
                  <a:lnTo>
                    <a:pt x="74582" y="258061"/>
                  </a:lnTo>
                  <a:lnTo>
                    <a:pt x="74131" y="258188"/>
                  </a:lnTo>
                  <a:lnTo>
                    <a:pt x="73171" y="258264"/>
                  </a:lnTo>
                  <a:lnTo>
                    <a:pt x="73046" y="257681"/>
                  </a:lnTo>
                  <a:lnTo>
                    <a:pt x="72654" y="257076"/>
                  </a:lnTo>
                  <a:lnTo>
                    <a:pt x="71876" y="256263"/>
                  </a:lnTo>
                  <a:lnTo>
                    <a:pt x="71705" y="255725"/>
                  </a:lnTo>
                  <a:lnTo>
                    <a:pt x="71844" y="254899"/>
                  </a:lnTo>
                  <a:lnTo>
                    <a:pt x="73371" y="254364"/>
                  </a:lnTo>
                  <a:lnTo>
                    <a:pt x="73686" y="254083"/>
                  </a:lnTo>
                  <a:lnTo>
                    <a:pt x="73609" y="253801"/>
                  </a:lnTo>
                  <a:lnTo>
                    <a:pt x="73822" y="253361"/>
                  </a:lnTo>
                  <a:lnTo>
                    <a:pt x="74519" y="252795"/>
                  </a:lnTo>
                  <a:lnTo>
                    <a:pt x="71162" y="252500"/>
                  </a:lnTo>
                  <a:lnTo>
                    <a:pt x="70864" y="252308"/>
                  </a:lnTo>
                  <a:lnTo>
                    <a:pt x="70635" y="252035"/>
                  </a:lnTo>
                  <a:lnTo>
                    <a:pt x="70580" y="251738"/>
                  </a:lnTo>
                  <a:lnTo>
                    <a:pt x="70679" y="251400"/>
                  </a:lnTo>
                  <a:lnTo>
                    <a:pt x="70663" y="251175"/>
                  </a:lnTo>
                  <a:lnTo>
                    <a:pt x="70566" y="251032"/>
                  </a:lnTo>
                  <a:lnTo>
                    <a:pt x="70071" y="251039"/>
                  </a:lnTo>
                  <a:lnTo>
                    <a:pt x="68024" y="251349"/>
                  </a:lnTo>
                  <a:lnTo>
                    <a:pt x="67075" y="250940"/>
                  </a:lnTo>
                  <a:lnTo>
                    <a:pt x="66153" y="250743"/>
                  </a:lnTo>
                  <a:lnTo>
                    <a:pt x="66094" y="250382"/>
                  </a:lnTo>
                  <a:lnTo>
                    <a:pt x="65278" y="250439"/>
                  </a:lnTo>
                  <a:lnTo>
                    <a:pt x="65199" y="250204"/>
                  </a:lnTo>
                  <a:lnTo>
                    <a:pt x="64042" y="249342"/>
                  </a:lnTo>
                  <a:lnTo>
                    <a:pt x="63285" y="248034"/>
                  </a:lnTo>
                  <a:lnTo>
                    <a:pt x="62631" y="246635"/>
                  </a:lnTo>
                  <a:lnTo>
                    <a:pt x="62623" y="246486"/>
                  </a:lnTo>
                  <a:lnTo>
                    <a:pt x="62788" y="246033"/>
                  </a:lnTo>
                  <a:lnTo>
                    <a:pt x="63593" y="245248"/>
                  </a:lnTo>
                  <a:lnTo>
                    <a:pt x="64457" y="244215"/>
                  </a:lnTo>
                  <a:lnTo>
                    <a:pt x="64528" y="243761"/>
                  </a:lnTo>
                  <a:lnTo>
                    <a:pt x="64156" y="243162"/>
                  </a:lnTo>
                  <a:lnTo>
                    <a:pt x="63732" y="242994"/>
                  </a:lnTo>
                  <a:lnTo>
                    <a:pt x="63207" y="241488"/>
                  </a:lnTo>
                  <a:lnTo>
                    <a:pt x="62403" y="240170"/>
                  </a:lnTo>
                  <a:lnTo>
                    <a:pt x="61791" y="238649"/>
                  </a:lnTo>
                  <a:lnTo>
                    <a:pt x="61650" y="237972"/>
                  </a:lnTo>
                  <a:lnTo>
                    <a:pt x="62086" y="237373"/>
                  </a:lnTo>
                  <a:lnTo>
                    <a:pt x="62707" y="237370"/>
                  </a:lnTo>
                  <a:lnTo>
                    <a:pt x="63033" y="237177"/>
                  </a:lnTo>
                  <a:lnTo>
                    <a:pt x="64617" y="235716"/>
                  </a:lnTo>
                  <a:lnTo>
                    <a:pt x="64723" y="235396"/>
                  </a:lnTo>
                  <a:lnTo>
                    <a:pt x="65522" y="234629"/>
                  </a:lnTo>
                  <a:lnTo>
                    <a:pt x="66217" y="234722"/>
                  </a:lnTo>
                  <a:lnTo>
                    <a:pt x="66386" y="234811"/>
                  </a:lnTo>
                  <a:lnTo>
                    <a:pt x="66716" y="234561"/>
                  </a:lnTo>
                  <a:lnTo>
                    <a:pt x="66578" y="234138"/>
                  </a:lnTo>
                  <a:lnTo>
                    <a:pt x="66625" y="233911"/>
                  </a:lnTo>
                  <a:lnTo>
                    <a:pt x="68447" y="232017"/>
                  </a:lnTo>
                  <a:lnTo>
                    <a:pt x="67834" y="230931"/>
                  </a:lnTo>
                  <a:lnTo>
                    <a:pt x="67484" y="230622"/>
                  </a:lnTo>
                  <a:lnTo>
                    <a:pt x="67087" y="230537"/>
                  </a:lnTo>
                  <a:lnTo>
                    <a:pt x="66992" y="230384"/>
                  </a:lnTo>
                  <a:lnTo>
                    <a:pt x="66566" y="228710"/>
                  </a:lnTo>
                  <a:lnTo>
                    <a:pt x="65418" y="228211"/>
                  </a:lnTo>
                  <a:lnTo>
                    <a:pt x="64084" y="227750"/>
                  </a:lnTo>
                  <a:lnTo>
                    <a:pt x="63164" y="226857"/>
                  </a:lnTo>
                  <a:lnTo>
                    <a:pt x="62414" y="226310"/>
                  </a:lnTo>
                  <a:lnTo>
                    <a:pt x="62146" y="226332"/>
                  </a:lnTo>
                  <a:lnTo>
                    <a:pt x="61592" y="225856"/>
                  </a:lnTo>
                  <a:lnTo>
                    <a:pt x="60041" y="221656"/>
                  </a:lnTo>
                  <a:lnTo>
                    <a:pt x="59561" y="221154"/>
                  </a:lnTo>
                  <a:lnTo>
                    <a:pt x="59231" y="220964"/>
                  </a:lnTo>
                  <a:lnTo>
                    <a:pt x="58298" y="221146"/>
                  </a:lnTo>
                  <a:lnTo>
                    <a:pt x="57189" y="220848"/>
                  </a:lnTo>
                  <a:lnTo>
                    <a:pt x="55328" y="219941"/>
                  </a:lnTo>
                  <a:lnTo>
                    <a:pt x="54675" y="218900"/>
                  </a:lnTo>
                  <a:lnTo>
                    <a:pt x="54523" y="217910"/>
                  </a:lnTo>
                  <a:lnTo>
                    <a:pt x="54007" y="217321"/>
                  </a:lnTo>
                  <a:lnTo>
                    <a:pt x="53870" y="216163"/>
                  </a:lnTo>
                  <a:lnTo>
                    <a:pt x="53699" y="215682"/>
                  </a:lnTo>
                  <a:lnTo>
                    <a:pt x="52707" y="214228"/>
                  </a:lnTo>
                  <a:lnTo>
                    <a:pt x="51734" y="213417"/>
                  </a:lnTo>
                  <a:lnTo>
                    <a:pt x="51222" y="213459"/>
                  </a:lnTo>
                  <a:lnTo>
                    <a:pt x="50931" y="213563"/>
                  </a:lnTo>
                  <a:lnTo>
                    <a:pt x="50057" y="213496"/>
                  </a:lnTo>
                  <a:lnTo>
                    <a:pt x="49475" y="213340"/>
                  </a:lnTo>
                  <a:lnTo>
                    <a:pt x="49585" y="212890"/>
                  </a:lnTo>
                  <a:lnTo>
                    <a:pt x="49013" y="212281"/>
                  </a:lnTo>
                  <a:lnTo>
                    <a:pt x="48371" y="212013"/>
                  </a:lnTo>
                  <a:lnTo>
                    <a:pt x="49532" y="210815"/>
                  </a:lnTo>
                  <a:lnTo>
                    <a:pt x="50516" y="210011"/>
                  </a:lnTo>
                  <a:lnTo>
                    <a:pt x="51004" y="209814"/>
                  </a:lnTo>
                  <a:lnTo>
                    <a:pt x="51626" y="209728"/>
                  </a:lnTo>
                  <a:lnTo>
                    <a:pt x="52032" y="209408"/>
                  </a:lnTo>
                  <a:lnTo>
                    <a:pt x="52610" y="208712"/>
                  </a:lnTo>
                  <a:lnTo>
                    <a:pt x="53870" y="207962"/>
                  </a:lnTo>
                  <a:lnTo>
                    <a:pt x="54397" y="207843"/>
                  </a:lnTo>
                  <a:lnTo>
                    <a:pt x="55051" y="207973"/>
                  </a:lnTo>
                  <a:lnTo>
                    <a:pt x="55543" y="207404"/>
                  </a:lnTo>
                  <a:lnTo>
                    <a:pt x="56390" y="207058"/>
                  </a:lnTo>
                  <a:lnTo>
                    <a:pt x="56824" y="206598"/>
                  </a:lnTo>
                  <a:lnTo>
                    <a:pt x="57130" y="206180"/>
                  </a:lnTo>
                  <a:lnTo>
                    <a:pt x="57587" y="205782"/>
                  </a:lnTo>
                  <a:lnTo>
                    <a:pt x="58734" y="205050"/>
                  </a:lnTo>
                  <a:lnTo>
                    <a:pt x="59995" y="204399"/>
                  </a:lnTo>
                  <a:lnTo>
                    <a:pt x="60720" y="203868"/>
                  </a:lnTo>
                  <a:lnTo>
                    <a:pt x="61831" y="203500"/>
                  </a:lnTo>
                  <a:lnTo>
                    <a:pt x="62434" y="203098"/>
                  </a:lnTo>
                  <a:lnTo>
                    <a:pt x="62864" y="202649"/>
                  </a:lnTo>
                  <a:lnTo>
                    <a:pt x="63514" y="202846"/>
                  </a:lnTo>
                  <a:lnTo>
                    <a:pt x="63975" y="202437"/>
                  </a:lnTo>
                  <a:lnTo>
                    <a:pt x="64149" y="201827"/>
                  </a:lnTo>
                  <a:lnTo>
                    <a:pt x="65127" y="200983"/>
                  </a:lnTo>
                  <a:lnTo>
                    <a:pt x="65891" y="200823"/>
                  </a:lnTo>
                  <a:lnTo>
                    <a:pt x="66455" y="200904"/>
                  </a:lnTo>
                  <a:lnTo>
                    <a:pt x="67227" y="200859"/>
                  </a:lnTo>
                  <a:lnTo>
                    <a:pt x="68854" y="200174"/>
                  </a:lnTo>
                  <a:lnTo>
                    <a:pt x="68839" y="199977"/>
                  </a:lnTo>
                  <a:lnTo>
                    <a:pt x="70517" y="197872"/>
                  </a:lnTo>
                  <a:lnTo>
                    <a:pt x="70809" y="197622"/>
                  </a:lnTo>
                  <a:lnTo>
                    <a:pt x="71447" y="197551"/>
                  </a:lnTo>
                  <a:lnTo>
                    <a:pt x="71700" y="197719"/>
                  </a:lnTo>
                  <a:lnTo>
                    <a:pt x="72141" y="197551"/>
                  </a:lnTo>
                  <a:lnTo>
                    <a:pt x="72638" y="196990"/>
                  </a:lnTo>
                  <a:lnTo>
                    <a:pt x="72949" y="196770"/>
                  </a:lnTo>
                  <a:lnTo>
                    <a:pt x="73773" y="196644"/>
                  </a:lnTo>
                  <a:lnTo>
                    <a:pt x="75796" y="195975"/>
                  </a:lnTo>
                  <a:lnTo>
                    <a:pt x="76265" y="195577"/>
                  </a:lnTo>
                  <a:lnTo>
                    <a:pt x="76506" y="195202"/>
                  </a:lnTo>
                  <a:lnTo>
                    <a:pt x="77231" y="194763"/>
                  </a:lnTo>
                  <a:lnTo>
                    <a:pt x="77409" y="194752"/>
                  </a:lnTo>
                  <a:lnTo>
                    <a:pt x="77827" y="194912"/>
                  </a:lnTo>
                  <a:lnTo>
                    <a:pt x="78272" y="194856"/>
                  </a:lnTo>
                  <a:lnTo>
                    <a:pt x="79294" y="194184"/>
                  </a:lnTo>
                  <a:lnTo>
                    <a:pt x="79866" y="193615"/>
                  </a:lnTo>
                  <a:lnTo>
                    <a:pt x="79787" y="193095"/>
                  </a:lnTo>
                  <a:lnTo>
                    <a:pt x="79906" y="192418"/>
                  </a:lnTo>
                  <a:lnTo>
                    <a:pt x="80301" y="191529"/>
                  </a:lnTo>
                  <a:lnTo>
                    <a:pt x="80700" y="191016"/>
                  </a:lnTo>
                  <a:lnTo>
                    <a:pt x="80970" y="188982"/>
                  </a:lnTo>
                  <a:lnTo>
                    <a:pt x="80927" y="188703"/>
                  </a:lnTo>
                  <a:lnTo>
                    <a:pt x="80746" y="188376"/>
                  </a:lnTo>
                  <a:lnTo>
                    <a:pt x="80509" y="188189"/>
                  </a:lnTo>
                  <a:lnTo>
                    <a:pt x="79672" y="187899"/>
                  </a:lnTo>
                  <a:lnTo>
                    <a:pt x="79266" y="187363"/>
                  </a:lnTo>
                  <a:lnTo>
                    <a:pt x="79128" y="186757"/>
                  </a:lnTo>
                  <a:lnTo>
                    <a:pt x="76101" y="187310"/>
                  </a:lnTo>
                  <a:lnTo>
                    <a:pt x="68533" y="186983"/>
                  </a:lnTo>
                  <a:lnTo>
                    <a:pt x="38953" y="184762"/>
                  </a:lnTo>
                  <a:lnTo>
                    <a:pt x="38977" y="184558"/>
                  </a:lnTo>
                  <a:lnTo>
                    <a:pt x="39430" y="183620"/>
                  </a:lnTo>
                  <a:lnTo>
                    <a:pt x="39233" y="182259"/>
                  </a:lnTo>
                  <a:lnTo>
                    <a:pt x="38933" y="181511"/>
                  </a:lnTo>
                  <a:lnTo>
                    <a:pt x="38704" y="180533"/>
                  </a:lnTo>
                  <a:lnTo>
                    <a:pt x="38304" y="178603"/>
                  </a:lnTo>
                  <a:lnTo>
                    <a:pt x="38134" y="177152"/>
                  </a:lnTo>
                  <a:lnTo>
                    <a:pt x="37411" y="175921"/>
                  </a:lnTo>
                  <a:lnTo>
                    <a:pt x="36783" y="174545"/>
                  </a:lnTo>
                  <a:lnTo>
                    <a:pt x="36541" y="172544"/>
                  </a:lnTo>
                  <a:lnTo>
                    <a:pt x="36592" y="171915"/>
                  </a:lnTo>
                  <a:lnTo>
                    <a:pt x="39161" y="172190"/>
                  </a:lnTo>
                  <a:lnTo>
                    <a:pt x="39718" y="172038"/>
                  </a:lnTo>
                  <a:lnTo>
                    <a:pt x="45242" y="172905"/>
                  </a:lnTo>
                  <a:lnTo>
                    <a:pt x="45994" y="171031"/>
                  </a:lnTo>
                  <a:lnTo>
                    <a:pt x="46529" y="169395"/>
                  </a:lnTo>
                  <a:lnTo>
                    <a:pt x="46182" y="166670"/>
                  </a:lnTo>
                  <a:lnTo>
                    <a:pt x="46225" y="166499"/>
                  </a:lnTo>
                  <a:lnTo>
                    <a:pt x="46502" y="166127"/>
                  </a:lnTo>
                  <a:lnTo>
                    <a:pt x="46597" y="165599"/>
                  </a:lnTo>
                  <a:lnTo>
                    <a:pt x="46559" y="164238"/>
                  </a:lnTo>
                  <a:lnTo>
                    <a:pt x="34856" y="164167"/>
                  </a:lnTo>
                  <a:lnTo>
                    <a:pt x="33258" y="163647"/>
                  </a:lnTo>
                  <a:lnTo>
                    <a:pt x="32807" y="163235"/>
                  </a:lnTo>
                  <a:lnTo>
                    <a:pt x="30458" y="162572"/>
                  </a:lnTo>
                  <a:lnTo>
                    <a:pt x="29762" y="162497"/>
                  </a:lnTo>
                  <a:lnTo>
                    <a:pt x="28651" y="162188"/>
                  </a:lnTo>
                  <a:lnTo>
                    <a:pt x="27713" y="161741"/>
                  </a:lnTo>
                  <a:lnTo>
                    <a:pt x="26764" y="161153"/>
                  </a:lnTo>
                  <a:lnTo>
                    <a:pt x="25969" y="161183"/>
                  </a:lnTo>
                  <a:lnTo>
                    <a:pt x="25352" y="160707"/>
                  </a:lnTo>
                  <a:lnTo>
                    <a:pt x="24636" y="159992"/>
                  </a:lnTo>
                  <a:lnTo>
                    <a:pt x="24525" y="159725"/>
                  </a:lnTo>
                  <a:lnTo>
                    <a:pt x="23381" y="158460"/>
                  </a:lnTo>
                  <a:lnTo>
                    <a:pt x="22408" y="158081"/>
                  </a:lnTo>
                  <a:lnTo>
                    <a:pt x="21446" y="157977"/>
                  </a:lnTo>
                  <a:lnTo>
                    <a:pt x="21078" y="158036"/>
                  </a:lnTo>
                  <a:lnTo>
                    <a:pt x="20477" y="158308"/>
                  </a:lnTo>
                  <a:lnTo>
                    <a:pt x="20160" y="158665"/>
                  </a:lnTo>
                  <a:lnTo>
                    <a:pt x="19551" y="158974"/>
                  </a:lnTo>
                  <a:lnTo>
                    <a:pt x="18846" y="158758"/>
                  </a:lnTo>
                  <a:lnTo>
                    <a:pt x="18522" y="158506"/>
                  </a:lnTo>
                  <a:lnTo>
                    <a:pt x="17968" y="158272"/>
                  </a:lnTo>
                  <a:lnTo>
                    <a:pt x="17441" y="158238"/>
                  </a:lnTo>
                  <a:lnTo>
                    <a:pt x="16681" y="157673"/>
                  </a:lnTo>
                  <a:lnTo>
                    <a:pt x="15263" y="157026"/>
                  </a:lnTo>
                  <a:lnTo>
                    <a:pt x="14661" y="156345"/>
                  </a:lnTo>
                  <a:lnTo>
                    <a:pt x="14468" y="155787"/>
                  </a:lnTo>
                  <a:lnTo>
                    <a:pt x="14341" y="155646"/>
                  </a:lnTo>
                  <a:lnTo>
                    <a:pt x="13566" y="155180"/>
                  </a:lnTo>
                  <a:lnTo>
                    <a:pt x="13281" y="154953"/>
                  </a:lnTo>
                  <a:lnTo>
                    <a:pt x="11599" y="154026"/>
                  </a:lnTo>
                  <a:lnTo>
                    <a:pt x="10732" y="153888"/>
                  </a:lnTo>
                  <a:lnTo>
                    <a:pt x="9964" y="153587"/>
                  </a:lnTo>
                  <a:lnTo>
                    <a:pt x="9540" y="153278"/>
                  </a:lnTo>
                  <a:lnTo>
                    <a:pt x="9374" y="152999"/>
                  </a:lnTo>
                  <a:lnTo>
                    <a:pt x="9465" y="152832"/>
                  </a:lnTo>
                  <a:lnTo>
                    <a:pt x="9600" y="151932"/>
                  </a:lnTo>
                  <a:lnTo>
                    <a:pt x="9683" y="148498"/>
                  </a:lnTo>
                  <a:lnTo>
                    <a:pt x="9604" y="148078"/>
                  </a:lnTo>
                  <a:lnTo>
                    <a:pt x="9692" y="147617"/>
                  </a:lnTo>
                  <a:lnTo>
                    <a:pt x="10198" y="147059"/>
                  </a:lnTo>
                  <a:lnTo>
                    <a:pt x="10384" y="146932"/>
                  </a:lnTo>
                  <a:lnTo>
                    <a:pt x="10955" y="146758"/>
                  </a:lnTo>
                  <a:lnTo>
                    <a:pt x="11240" y="145415"/>
                  </a:lnTo>
                  <a:lnTo>
                    <a:pt x="11122" y="145195"/>
                  </a:lnTo>
                  <a:lnTo>
                    <a:pt x="11165" y="144916"/>
                  </a:lnTo>
                  <a:lnTo>
                    <a:pt x="11328" y="144537"/>
                  </a:lnTo>
                  <a:lnTo>
                    <a:pt x="11546" y="144358"/>
                  </a:lnTo>
                  <a:lnTo>
                    <a:pt x="11784" y="144295"/>
                  </a:lnTo>
                  <a:lnTo>
                    <a:pt x="12612" y="144489"/>
                  </a:lnTo>
                  <a:lnTo>
                    <a:pt x="13111" y="144073"/>
                  </a:lnTo>
                  <a:lnTo>
                    <a:pt x="13567" y="144173"/>
                  </a:lnTo>
                  <a:lnTo>
                    <a:pt x="14887" y="144219"/>
                  </a:lnTo>
                  <a:lnTo>
                    <a:pt x="15810" y="144011"/>
                  </a:lnTo>
                  <a:lnTo>
                    <a:pt x="16516" y="143538"/>
                  </a:lnTo>
                  <a:lnTo>
                    <a:pt x="17418" y="142355"/>
                  </a:lnTo>
                  <a:lnTo>
                    <a:pt x="18851" y="138794"/>
                  </a:lnTo>
                  <a:lnTo>
                    <a:pt x="19136" y="137768"/>
                  </a:lnTo>
                  <a:lnTo>
                    <a:pt x="20381" y="136209"/>
                  </a:lnTo>
                  <a:lnTo>
                    <a:pt x="20333" y="135852"/>
                  </a:lnTo>
                  <a:lnTo>
                    <a:pt x="19472" y="133903"/>
                  </a:lnTo>
                  <a:lnTo>
                    <a:pt x="19983" y="132143"/>
                  </a:lnTo>
                  <a:lnTo>
                    <a:pt x="19891" y="131593"/>
                  </a:lnTo>
                  <a:lnTo>
                    <a:pt x="19300" y="130834"/>
                  </a:lnTo>
                  <a:lnTo>
                    <a:pt x="19101" y="130102"/>
                  </a:lnTo>
                  <a:lnTo>
                    <a:pt x="18525" y="129194"/>
                  </a:lnTo>
                  <a:lnTo>
                    <a:pt x="16572" y="128113"/>
                  </a:lnTo>
                  <a:lnTo>
                    <a:pt x="16128" y="128117"/>
                  </a:lnTo>
                  <a:lnTo>
                    <a:pt x="15429" y="128284"/>
                  </a:lnTo>
                  <a:lnTo>
                    <a:pt x="15139" y="128157"/>
                  </a:lnTo>
                  <a:lnTo>
                    <a:pt x="14647" y="127767"/>
                  </a:lnTo>
                  <a:lnTo>
                    <a:pt x="12330" y="127583"/>
                  </a:lnTo>
                  <a:lnTo>
                    <a:pt x="10972" y="127873"/>
                  </a:lnTo>
                  <a:lnTo>
                    <a:pt x="9666" y="127854"/>
                  </a:lnTo>
                  <a:lnTo>
                    <a:pt x="6086" y="128691"/>
                  </a:lnTo>
                  <a:lnTo>
                    <a:pt x="5340" y="128933"/>
                  </a:lnTo>
                  <a:lnTo>
                    <a:pt x="3598" y="129677"/>
                  </a:lnTo>
                  <a:lnTo>
                    <a:pt x="2757" y="129685"/>
                  </a:lnTo>
                  <a:lnTo>
                    <a:pt x="1610" y="129235"/>
                  </a:lnTo>
                  <a:lnTo>
                    <a:pt x="863" y="128644"/>
                  </a:lnTo>
                  <a:lnTo>
                    <a:pt x="641" y="128432"/>
                  </a:lnTo>
                  <a:lnTo>
                    <a:pt x="0" y="127265"/>
                  </a:lnTo>
                  <a:lnTo>
                    <a:pt x="480" y="126215"/>
                  </a:lnTo>
                  <a:lnTo>
                    <a:pt x="1063" y="125475"/>
                  </a:lnTo>
                  <a:lnTo>
                    <a:pt x="1250" y="125326"/>
                  </a:lnTo>
                  <a:lnTo>
                    <a:pt x="1869" y="125396"/>
                  </a:lnTo>
                  <a:lnTo>
                    <a:pt x="2500" y="125675"/>
                  </a:lnTo>
                  <a:lnTo>
                    <a:pt x="2881" y="125596"/>
                  </a:lnTo>
                  <a:lnTo>
                    <a:pt x="3104" y="125381"/>
                  </a:lnTo>
                  <a:lnTo>
                    <a:pt x="3203" y="125068"/>
                  </a:lnTo>
                  <a:lnTo>
                    <a:pt x="3187" y="124830"/>
                  </a:lnTo>
                  <a:lnTo>
                    <a:pt x="2674" y="123885"/>
                  </a:lnTo>
                  <a:lnTo>
                    <a:pt x="2713" y="122881"/>
                  </a:lnTo>
                  <a:lnTo>
                    <a:pt x="3141" y="121311"/>
                  </a:lnTo>
                  <a:lnTo>
                    <a:pt x="4066" y="119496"/>
                  </a:lnTo>
                  <a:lnTo>
                    <a:pt x="4022" y="118915"/>
                  </a:lnTo>
                  <a:lnTo>
                    <a:pt x="4526" y="118075"/>
                  </a:lnTo>
                  <a:lnTo>
                    <a:pt x="5301" y="116490"/>
                  </a:lnTo>
                  <a:lnTo>
                    <a:pt x="5598" y="115374"/>
                  </a:lnTo>
                  <a:lnTo>
                    <a:pt x="5265" y="115199"/>
                  </a:lnTo>
                  <a:lnTo>
                    <a:pt x="4915" y="114831"/>
                  </a:lnTo>
                  <a:lnTo>
                    <a:pt x="4811" y="114102"/>
                  </a:lnTo>
                  <a:lnTo>
                    <a:pt x="6480" y="112275"/>
                  </a:lnTo>
                  <a:lnTo>
                    <a:pt x="6699" y="111606"/>
                  </a:lnTo>
                  <a:lnTo>
                    <a:pt x="6770" y="111003"/>
                  </a:lnTo>
                  <a:lnTo>
                    <a:pt x="6973" y="110572"/>
                  </a:lnTo>
                  <a:lnTo>
                    <a:pt x="7184" y="110326"/>
                  </a:lnTo>
                  <a:lnTo>
                    <a:pt x="7677" y="109861"/>
                  </a:lnTo>
                  <a:lnTo>
                    <a:pt x="9188" y="108991"/>
                  </a:lnTo>
                  <a:lnTo>
                    <a:pt x="9713" y="108779"/>
                  </a:lnTo>
                  <a:lnTo>
                    <a:pt x="10766" y="108515"/>
                  </a:lnTo>
                  <a:lnTo>
                    <a:pt x="10957" y="108262"/>
                  </a:lnTo>
                  <a:lnTo>
                    <a:pt x="11133" y="107050"/>
                  </a:lnTo>
                  <a:lnTo>
                    <a:pt x="11506" y="105215"/>
                  </a:lnTo>
                  <a:lnTo>
                    <a:pt x="11642" y="103545"/>
                  </a:lnTo>
                  <a:lnTo>
                    <a:pt x="11647" y="102013"/>
                  </a:lnTo>
                  <a:lnTo>
                    <a:pt x="11851" y="99416"/>
                  </a:lnTo>
                  <a:lnTo>
                    <a:pt x="11848" y="96682"/>
                  </a:lnTo>
                  <a:lnTo>
                    <a:pt x="11996" y="94700"/>
                  </a:lnTo>
                  <a:lnTo>
                    <a:pt x="12000" y="93290"/>
                  </a:lnTo>
                  <a:lnTo>
                    <a:pt x="11471" y="92918"/>
                  </a:lnTo>
                  <a:lnTo>
                    <a:pt x="10543" y="91538"/>
                  </a:lnTo>
                  <a:lnTo>
                    <a:pt x="10798" y="91464"/>
                  </a:lnTo>
                  <a:lnTo>
                    <a:pt x="10954" y="91505"/>
                  </a:lnTo>
                  <a:lnTo>
                    <a:pt x="11714" y="91940"/>
                  </a:lnTo>
                  <a:lnTo>
                    <a:pt x="12905" y="92379"/>
                  </a:lnTo>
                  <a:lnTo>
                    <a:pt x="13224" y="91792"/>
                  </a:lnTo>
                  <a:lnTo>
                    <a:pt x="13340" y="90955"/>
                  </a:lnTo>
                  <a:lnTo>
                    <a:pt x="13703" y="90282"/>
                  </a:lnTo>
                  <a:lnTo>
                    <a:pt x="14009" y="90048"/>
                  </a:lnTo>
                  <a:lnTo>
                    <a:pt x="14456" y="89479"/>
                  </a:lnTo>
                  <a:lnTo>
                    <a:pt x="14982" y="88639"/>
                  </a:lnTo>
                  <a:lnTo>
                    <a:pt x="16147" y="85829"/>
                  </a:lnTo>
                  <a:lnTo>
                    <a:pt x="16203" y="85388"/>
                  </a:lnTo>
                  <a:lnTo>
                    <a:pt x="16133" y="85117"/>
                  </a:lnTo>
                  <a:lnTo>
                    <a:pt x="15683" y="84350"/>
                  </a:lnTo>
                  <a:lnTo>
                    <a:pt x="48171" y="84329"/>
                  </a:lnTo>
                  <a:lnTo>
                    <a:pt x="64932" y="84220"/>
                  </a:lnTo>
                  <a:lnTo>
                    <a:pt x="102159" y="84429"/>
                  </a:lnTo>
                  <a:lnTo>
                    <a:pt x="111232" y="84469"/>
                  </a:lnTo>
                  <a:lnTo>
                    <a:pt x="111239" y="83910"/>
                  </a:lnTo>
                  <a:lnTo>
                    <a:pt x="111594" y="83483"/>
                  </a:lnTo>
                  <a:lnTo>
                    <a:pt x="113144" y="84157"/>
                  </a:lnTo>
                  <a:lnTo>
                    <a:pt x="113487" y="83347"/>
                  </a:lnTo>
                  <a:lnTo>
                    <a:pt x="112439" y="83324"/>
                  </a:lnTo>
                  <a:lnTo>
                    <a:pt x="112288" y="82182"/>
                  </a:lnTo>
                  <a:lnTo>
                    <a:pt x="112404" y="81903"/>
                  </a:lnTo>
                  <a:lnTo>
                    <a:pt x="112967" y="81190"/>
                  </a:lnTo>
                  <a:lnTo>
                    <a:pt x="113182" y="81075"/>
                  </a:lnTo>
                  <a:lnTo>
                    <a:pt x="114715" y="80780"/>
                  </a:lnTo>
                  <a:lnTo>
                    <a:pt x="114934" y="80323"/>
                  </a:lnTo>
                  <a:lnTo>
                    <a:pt x="115751" y="79415"/>
                  </a:lnTo>
                  <a:lnTo>
                    <a:pt x="116161" y="78653"/>
                  </a:lnTo>
                  <a:lnTo>
                    <a:pt x="116197" y="78426"/>
                  </a:lnTo>
                  <a:lnTo>
                    <a:pt x="116488" y="77868"/>
                  </a:lnTo>
                  <a:lnTo>
                    <a:pt x="118002" y="76882"/>
                  </a:lnTo>
                  <a:lnTo>
                    <a:pt x="118233" y="76570"/>
                  </a:lnTo>
                  <a:lnTo>
                    <a:pt x="118811" y="75320"/>
                  </a:lnTo>
                  <a:lnTo>
                    <a:pt x="119078" y="75075"/>
                  </a:lnTo>
                  <a:lnTo>
                    <a:pt x="119645" y="75227"/>
                  </a:lnTo>
                  <a:lnTo>
                    <a:pt x="120534" y="75810"/>
                  </a:lnTo>
                  <a:lnTo>
                    <a:pt x="121336" y="75803"/>
                  </a:lnTo>
                  <a:lnTo>
                    <a:pt x="121096" y="75238"/>
                  </a:lnTo>
                  <a:lnTo>
                    <a:pt x="120809" y="74966"/>
                  </a:lnTo>
                  <a:lnTo>
                    <a:pt x="120694" y="74762"/>
                  </a:lnTo>
                  <a:lnTo>
                    <a:pt x="120510" y="73988"/>
                  </a:lnTo>
                  <a:lnTo>
                    <a:pt x="120506" y="73687"/>
                  </a:lnTo>
                  <a:lnTo>
                    <a:pt x="121032" y="72141"/>
                  </a:lnTo>
                  <a:lnTo>
                    <a:pt x="121507" y="71174"/>
                  </a:lnTo>
                  <a:lnTo>
                    <a:pt x="122006" y="70523"/>
                  </a:lnTo>
                  <a:lnTo>
                    <a:pt x="122065" y="70110"/>
                  </a:lnTo>
                  <a:lnTo>
                    <a:pt x="121786" y="68325"/>
                  </a:lnTo>
                  <a:lnTo>
                    <a:pt x="121543" y="67757"/>
                  </a:lnTo>
                  <a:lnTo>
                    <a:pt x="121163" y="67150"/>
                  </a:lnTo>
                  <a:lnTo>
                    <a:pt x="121183" y="66938"/>
                  </a:lnTo>
                  <a:lnTo>
                    <a:pt x="121375" y="66671"/>
                  </a:lnTo>
                  <a:lnTo>
                    <a:pt x="121583" y="66119"/>
                  </a:lnTo>
                  <a:lnTo>
                    <a:pt x="121587" y="65491"/>
                  </a:lnTo>
                  <a:lnTo>
                    <a:pt x="121380" y="65131"/>
                  </a:lnTo>
                  <a:lnTo>
                    <a:pt x="120909" y="64770"/>
                  </a:lnTo>
                  <a:lnTo>
                    <a:pt x="120454" y="64759"/>
                  </a:lnTo>
                  <a:lnTo>
                    <a:pt x="119970" y="64908"/>
                  </a:lnTo>
                  <a:lnTo>
                    <a:pt x="119563" y="64937"/>
                  </a:lnTo>
                  <a:lnTo>
                    <a:pt x="118062" y="63964"/>
                  </a:lnTo>
                  <a:lnTo>
                    <a:pt x="118832" y="63179"/>
                  </a:lnTo>
                  <a:lnTo>
                    <a:pt x="119427" y="62677"/>
                  </a:lnTo>
                  <a:lnTo>
                    <a:pt x="119706" y="62532"/>
                  </a:lnTo>
                  <a:lnTo>
                    <a:pt x="119602" y="60490"/>
                  </a:lnTo>
                  <a:lnTo>
                    <a:pt x="119474" y="60167"/>
                  </a:lnTo>
                  <a:lnTo>
                    <a:pt x="118963" y="59568"/>
                  </a:lnTo>
                  <a:lnTo>
                    <a:pt x="119087" y="58769"/>
                  </a:lnTo>
                  <a:lnTo>
                    <a:pt x="118707" y="58538"/>
                  </a:lnTo>
                  <a:lnTo>
                    <a:pt x="118383" y="58624"/>
                  </a:lnTo>
                  <a:lnTo>
                    <a:pt x="118120" y="58929"/>
                  </a:lnTo>
                  <a:lnTo>
                    <a:pt x="117960" y="58925"/>
                  </a:lnTo>
                  <a:lnTo>
                    <a:pt x="118238" y="58108"/>
                  </a:lnTo>
                  <a:lnTo>
                    <a:pt x="119400" y="56747"/>
                  </a:lnTo>
                  <a:lnTo>
                    <a:pt x="119947" y="56529"/>
                  </a:lnTo>
                  <a:lnTo>
                    <a:pt x="120517" y="56493"/>
                  </a:lnTo>
                  <a:lnTo>
                    <a:pt x="121148" y="55943"/>
                  </a:lnTo>
                  <a:lnTo>
                    <a:pt x="121719" y="54664"/>
                  </a:lnTo>
                  <a:lnTo>
                    <a:pt x="122450" y="54351"/>
                  </a:lnTo>
                  <a:lnTo>
                    <a:pt x="122650" y="53596"/>
                  </a:lnTo>
                  <a:lnTo>
                    <a:pt x="122578" y="53091"/>
                  </a:lnTo>
                  <a:lnTo>
                    <a:pt x="122846" y="52184"/>
                  </a:lnTo>
                  <a:lnTo>
                    <a:pt x="122634" y="51745"/>
                  </a:lnTo>
                  <a:lnTo>
                    <a:pt x="122562" y="51406"/>
                  </a:lnTo>
                  <a:lnTo>
                    <a:pt x="122938" y="49510"/>
                  </a:lnTo>
                  <a:lnTo>
                    <a:pt x="122874" y="48882"/>
                  </a:lnTo>
                  <a:lnTo>
                    <a:pt x="123778" y="46751"/>
                  </a:lnTo>
                  <a:lnTo>
                    <a:pt x="123630" y="46171"/>
                  </a:lnTo>
                  <a:lnTo>
                    <a:pt x="123651" y="45590"/>
                  </a:lnTo>
                  <a:lnTo>
                    <a:pt x="124171" y="44527"/>
                  </a:lnTo>
                  <a:lnTo>
                    <a:pt x="124600" y="44032"/>
                  </a:lnTo>
                  <a:lnTo>
                    <a:pt x="125376" y="44062"/>
                  </a:lnTo>
                  <a:lnTo>
                    <a:pt x="124548" y="43225"/>
                  </a:lnTo>
                  <a:lnTo>
                    <a:pt x="124576" y="42798"/>
                  </a:lnTo>
                  <a:lnTo>
                    <a:pt x="124412" y="41682"/>
                  </a:lnTo>
                  <a:lnTo>
                    <a:pt x="124032" y="40715"/>
                  </a:lnTo>
                  <a:lnTo>
                    <a:pt x="122592" y="39492"/>
                  </a:lnTo>
                  <a:lnTo>
                    <a:pt x="122176" y="38577"/>
                  </a:lnTo>
                  <a:lnTo>
                    <a:pt x="121771" y="38402"/>
                  </a:lnTo>
                  <a:lnTo>
                    <a:pt x="120883" y="38265"/>
                  </a:lnTo>
                  <a:lnTo>
                    <a:pt x="120410" y="38094"/>
                  </a:lnTo>
                  <a:lnTo>
                    <a:pt x="118713" y="36685"/>
                  </a:lnTo>
                  <a:lnTo>
                    <a:pt x="119129" y="36335"/>
                  </a:lnTo>
                  <a:lnTo>
                    <a:pt x="119110" y="35990"/>
                  </a:lnTo>
                  <a:lnTo>
                    <a:pt x="118644" y="34789"/>
                  </a:lnTo>
                  <a:lnTo>
                    <a:pt x="118215" y="33915"/>
                  </a:lnTo>
                  <a:lnTo>
                    <a:pt x="118544" y="33837"/>
                  </a:lnTo>
                  <a:lnTo>
                    <a:pt x="118700" y="33335"/>
                  </a:lnTo>
                  <a:lnTo>
                    <a:pt x="118683" y="32353"/>
                  </a:lnTo>
                  <a:lnTo>
                    <a:pt x="118995" y="30357"/>
                  </a:lnTo>
                  <a:lnTo>
                    <a:pt x="119872" y="30293"/>
                  </a:lnTo>
                  <a:lnTo>
                    <a:pt x="120750" y="30669"/>
                  </a:lnTo>
                  <a:lnTo>
                    <a:pt x="121623" y="30933"/>
                  </a:lnTo>
                  <a:lnTo>
                    <a:pt x="121795" y="31174"/>
                  </a:lnTo>
                  <a:lnTo>
                    <a:pt x="122136" y="31330"/>
                  </a:lnTo>
                  <a:lnTo>
                    <a:pt x="123057" y="31472"/>
                  </a:lnTo>
                  <a:lnTo>
                    <a:pt x="123641" y="31963"/>
                  </a:lnTo>
                  <a:lnTo>
                    <a:pt x="123850" y="32044"/>
                  </a:lnTo>
                  <a:lnTo>
                    <a:pt x="125063" y="32216"/>
                  </a:lnTo>
                  <a:lnTo>
                    <a:pt x="126153" y="31904"/>
                  </a:lnTo>
                  <a:lnTo>
                    <a:pt x="126713" y="31584"/>
                  </a:lnTo>
                  <a:lnTo>
                    <a:pt x="127603" y="31469"/>
                  </a:lnTo>
                  <a:lnTo>
                    <a:pt x="128680" y="31206"/>
                  </a:lnTo>
                  <a:lnTo>
                    <a:pt x="128448" y="30588"/>
                  </a:lnTo>
                  <a:lnTo>
                    <a:pt x="128108" y="29997"/>
                  </a:lnTo>
                  <a:lnTo>
                    <a:pt x="128068" y="29856"/>
                  </a:lnTo>
                  <a:lnTo>
                    <a:pt x="128145" y="29450"/>
                  </a:lnTo>
                  <a:lnTo>
                    <a:pt x="127932" y="28933"/>
                  </a:lnTo>
                  <a:lnTo>
                    <a:pt x="127756" y="28848"/>
                  </a:lnTo>
                  <a:lnTo>
                    <a:pt x="127127" y="28825"/>
                  </a:lnTo>
                  <a:lnTo>
                    <a:pt x="126691" y="28929"/>
                  </a:lnTo>
                  <a:lnTo>
                    <a:pt x="126162" y="27501"/>
                  </a:lnTo>
                  <a:lnTo>
                    <a:pt x="126944" y="27137"/>
                  </a:lnTo>
                  <a:lnTo>
                    <a:pt x="127789" y="26940"/>
                  </a:lnTo>
                  <a:lnTo>
                    <a:pt x="129341" y="26220"/>
                  </a:lnTo>
                  <a:lnTo>
                    <a:pt x="130157" y="25644"/>
                  </a:lnTo>
                  <a:lnTo>
                    <a:pt x="130730" y="25100"/>
                  </a:lnTo>
                  <a:lnTo>
                    <a:pt x="130586" y="24791"/>
                  </a:lnTo>
                  <a:lnTo>
                    <a:pt x="130265" y="24594"/>
                  </a:lnTo>
                  <a:lnTo>
                    <a:pt x="127672" y="24176"/>
                  </a:lnTo>
                  <a:lnTo>
                    <a:pt x="126918" y="24485"/>
                  </a:lnTo>
                  <a:lnTo>
                    <a:pt x="126694" y="24417"/>
                  </a:lnTo>
                  <a:lnTo>
                    <a:pt x="126606" y="23808"/>
                  </a:lnTo>
                  <a:lnTo>
                    <a:pt x="126261" y="23555"/>
                  </a:lnTo>
                  <a:lnTo>
                    <a:pt x="125668" y="23428"/>
                  </a:lnTo>
                  <a:lnTo>
                    <a:pt x="125247" y="23454"/>
                  </a:lnTo>
                  <a:lnTo>
                    <a:pt x="124958" y="23889"/>
                  </a:lnTo>
                  <a:lnTo>
                    <a:pt x="124453" y="24350"/>
                  </a:lnTo>
                  <a:lnTo>
                    <a:pt x="124044" y="24547"/>
                  </a:lnTo>
                  <a:lnTo>
                    <a:pt x="121543" y="25004"/>
                  </a:lnTo>
                  <a:lnTo>
                    <a:pt x="121287" y="24948"/>
                  </a:lnTo>
                  <a:lnTo>
                    <a:pt x="121162" y="24573"/>
                  </a:lnTo>
                  <a:lnTo>
                    <a:pt x="121371" y="24104"/>
                  </a:lnTo>
                  <a:lnTo>
                    <a:pt x="121908" y="23796"/>
                  </a:lnTo>
                  <a:lnTo>
                    <a:pt x="122926" y="23413"/>
                  </a:lnTo>
                  <a:lnTo>
                    <a:pt x="123219" y="23156"/>
                  </a:lnTo>
                  <a:lnTo>
                    <a:pt x="123319" y="22743"/>
                  </a:lnTo>
                  <a:lnTo>
                    <a:pt x="123331" y="22290"/>
                  </a:lnTo>
                  <a:lnTo>
                    <a:pt x="123419" y="22063"/>
                  </a:lnTo>
                  <a:lnTo>
                    <a:pt x="124342" y="21327"/>
                  </a:lnTo>
                  <a:lnTo>
                    <a:pt x="124530" y="20810"/>
                  </a:lnTo>
                  <a:lnTo>
                    <a:pt x="124562" y="20316"/>
                  </a:lnTo>
                  <a:lnTo>
                    <a:pt x="125425" y="19435"/>
                  </a:lnTo>
                  <a:lnTo>
                    <a:pt x="125637" y="19349"/>
                  </a:lnTo>
                  <a:lnTo>
                    <a:pt x="126038" y="19524"/>
                  </a:lnTo>
                  <a:lnTo>
                    <a:pt x="126251" y="19097"/>
                  </a:lnTo>
                  <a:lnTo>
                    <a:pt x="126568" y="18141"/>
                  </a:lnTo>
                  <a:lnTo>
                    <a:pt x="126901" y="17483"/>
                  </a:lnTo>
                  <a:lnTo>
                    <a:pt x="128923" y="17514"/>
                  </a:lnTo>
                  <a:lnTo>
                    <a:pt x="129500" y="17611"/>
                  </a:lnTo>
                  <a:lnTo>
                    <a:pt x="130220" y="17901"/>
                  </a:lnTo>
                  <a:lnTo>
                    <a:pt x="131263" y="18578"/>
                  </a:lnTo>
                  <a:lnTo>
                    <a:pt x="131026" y="17585"/>
                  </a:lnTo>
                  <a:lnTo>
                    <a:pt x="131089" y="16573"/>
                  </a:lnTo>
                  <a:lnTo>
                    <a:pt x="131011" y="13684"/>
                  </a:lnTo>
                  <a:lnTo>
                    <a:pt x="130816" y="10386"/>
                  </a:lnTo>
                  <a:lnTo>
                    <a:pt x="130943" y="9085"/>
                  </a:lnTo>
                  <a:lnTo>
                    <a:pt x="130887" y="8434"/>
                  </a:lnTo>
                  <a:lnTo>
                    <a:pt x="131629" y="8374"/>
                  </a:lnTo>
                  <a:lnTo>
                    <a:pt x="132336" y="8619"/>
                  </a:lnTo>
                  <a:lnTo>
                    <a:pt x="133805" y="8753"/>
                  </a:lnTo>
                  <a:lnTo>
                    <a:pt x="135001" y="8287"/>
                  </a:lnTo>
                  <a:lnTo>
                    <a:pt x="135350" y="7897"/>
                  </a:lnTo>
                  <a:lnTo>
                    <a:pt x="136229" y="6580"/>
                  </a:lnTo>
                  <a:lnTo>
                    <a:pt x="136466" y="5788"/>
                  </a:lnTo>
                  <a:lnTo>
                    <a:pt x="136752" y="6878"/>
                  </a:lnTo>
                  <a:lnTo>
                    <a:pt x="136740" y="7488"/>
                  </a:lnTo>
                  <a:lnTo>
                    <a:pt x="137089" y="8306"/>
                  </a:lnTo>
                  <a:lnTo>
                    <a:pt x="137515" y="8596"/>
                  </a:lnTo>
                  <a:lnTo>
                    <a:pt x="137607" y="8993"/>
                  </a:lnTo>
                  <a:lnTo>
                    <a:pt x="137165" y="9432"/>
                  </a:lnTo>
                  <a:lnTo>
                    <a:pt x="137643" y="10120"/>
                  </a:lnTo>
                  <a:lnTo>
                    <a:pt x="137727" y="10696"/>
                  </a:lnTo>
                  <a:lnTo>
                    <a:pt x="137732" y="11031"/>
                  </a:lnTo>
                  <a:lnTo>
                    <a:pt x="137507" y="11477"/>
                  </a:lnTo>
                  <a:lnTo>
                    <a:pt x="137471" y="12039"/>
                  </a:lnTo>
                  <a:lnTo>
                    <a:pt x="137631" y="12232"/>
                  </a:lnTo>
                  <a:lnTo>
                    <a:pt x="138350" y="12429"/>
                  </a:lnTo>
                  <a:lnTo>
                    <a:pt x="138622" y="13452"/>
                  </a:lnTo>
                  <a:lnTo>
                    <a:pt x="138626" y="13879"/>
                  </a:lnTo>
                  <a:lnTo>
                    <a:pt x="138598" y="14285"/>
                  </a:lnTo>
                  <a:lnTo>
                    <a:pt x="138362" y="14597"/>
                  </a:lnTo>
                  <a:lnTo>
                    <a:pt x="138514" y="15545"/>
                  </a:lnTo>
                  <a:lnTo>
                    <a:pt x="138959" y="16768"/>
                  </a:lnTo>
                  <a:lnTo>
                    <a:pt x="139072" y="16917"/>
                  </a:lnTo>
                  <a:lnTo>
                    <a:pt x="140231" y="16809"/>
                  </a:lnTo>
                  <a:lnTo>
                    <a:pt x="140829" y="16635"/>
                  </a:lnTo>
                  <a:lnTo>
                    <a:pt x="142477" y="16684"/>
                  </a:lnTo>
                  <a:lnTo>
                    <a:pt x="142670" y="16609"/>
                  </a:lnTo>
                  <a:lnTo>
                    <a:pt x="142766" y="16379"/>
                  </a:lnTo>
                  <a:lnTo>
                    <a:pt x="142927" y="16204"/>
                  </a:lnTo>
                  <a:lnTo>
                    <a:pt x="143677" y="15628"/>
                  </a:lnTo>
                  <a:lnTo>
                    <a:pt x="144127" y="15405"/>
                  </a:lnTo>
                  <a:lnTo>
                    <a:pt x="144628" y="15324"/>
                  </a:lnTo>
                  <a:lnTo>
                    <a:pt x="145856" y="15343"/>
                  </a:lnTo>
                  <a:lnTo>
                    <a:pt x="146273" y="15109"/>
                  </a:lnTo>
                  <a:lnTo>
                    <a:pt x="146305" y="14901"/>
                  </a:lnTo>
                  <a:lnTo>
                    <a:pt x="146243" y="13766"/>
                  </a:lnTo>
                  <a:lnTo>
                    <a:pt x="147844" y="12189"/>
                  </a:lnTo>
                  <a:lnTo>
                    <a:pt x="150813" y="9072"/>
                  </a:lnTo>
                  <a:lnTo>
                    <a:pt x="152085" y="7536"/>
                  </a:lnTo>
                  <a:lnTo>
                    <a:pt x="152868" y="7208"/>
                  </a:lnTo>
                  <a:lnTo>
                    <a:pt x="154498" y="7290"/>
                  </a:lnTo>
                  <a:lnTo>
                    <a:pt x="157410" y="7014"/>
                  </a:lnTo>
                  <a:lnTo>
                    <a:pt x="157395" y="4279"/>
                  </a:lnTo>
                  <a:lnTo>
                    <a:pt x="156790" y="2697"/>
                  </a:lnTo>
                  <a:lnTo>
                    <a:pt x="156366" y="2544"/>
                  </a:lnTo>
                  <a:lnTo>
                    <a:pt x="155037" y="3170"/>
                  </a:lnTo>
                  <a:lnTo>
                    <a:pt x="154993" y="2504"/>
                  </a:lnTo>
                  <a:lnTo>
                    <a:pt x="155062" y="2170"/>
                  </a:lnTo>
                  <a:lnTo>
                    <a:pt x="155781" y="1690"/>
                  </a:lnTo>
                  <a:lnTo>
                    <a:pt x="155849" y="1117"/>
                  </a:lnTo>
                  <a:lnTo>
                    <a:pt x="156023" y="859"/>
                  </a:lnTo>
                  <a:lnTo>
                    <a:pt x="156507" y="948"/>
                  </a:lnTo>
                  <a:lnTo>
                    <a:pt x="157257" y="1393"/>
                  </a:lnTo>
                  <a:lnTo>
                    <a:pt x="157511" y="1816"/>
                  </a:lnTo>
                  <a:lnTo>
                    <a:pt x="158399" y="2320"/>
                  </a:lnTo>
                  <a:lnTo>
                    <a:pt x="158883" y="3564"/>
                  </a:lnTo>
                  <a:lnTo>
                    <a:pt x="158791" y="3869"/>
                  </a:lnTo>
                  <a:lnTo>
                    <a:pt x="158809" y="4223"/>
                  </a:lnTo>
                  <a:lnTo>
                    <a:pt x="159829" y="3558"/>
                  </a:lnTo>
                  <a:lnTo>
                    <a:pt x="163416" y="923"/>
                  </a:lnTo>
                  <a:lnTo>
                    <a:pt x="163524" y="781"/>
                  </a:lnTo>
                  <a:lnTo>
                    <a:pt x="163664" y="316"/>
                  </a:lnTo>
                  <a:lnTo>
                    <a:pt x="163982" y="268"/>
                  </a:lnTo>
                  <a:lnTo>
                    <a:pt x="164697" y="948"/>
                  </a:lnTo>
                  <a:lnTo>
                    <a:pt x="165336" y="1312"/>
                  </a:lnTo>
                  <a:lnTo>
                    <a:pt x="165525" y="1230"/>
                  </a:lnTo>
                  <a:lnTo>
                    <a:pt x="166409" y="349"/>
                  </a:lnTo>
                  <a:lnTo>
                    <a:pt x="167835" y="378"/>
                  </a:lnTo>
                  <a:lnTo>
                    <a:pt x="170134" y="1125"/>
                  </a:lnTo>
                  <a:lnTo>
                    <a:pt x="170789" y="961"/>
                  </a:lnTo>
                  <a:lnTo>
                    <a:pt x="171560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1" name="pg1142">
              <a:extLst>
                <a:ext uri="{FF2B5EF4-FFF2-40B4-BE49-F238E27FC236}">
                  <a16:creationId xmlns:a16="http://schemas.microsoft.com/office/drawing/2014/main" id="{134B4251-C41A-0C40-A8AB-6CA8002839CA}"/>
                </a:ext>
              </a:extLst>
            </p:cNvPr>
            <p:cNvSpPr/>
            <p:nvPr/>
          </p:nvSpPr>
          <p:spPr>
            <a:xfrm>
              <a:off x="3005932" y="2566981"/>
              <a:ext cx="4206" cy="2298"/>
            </a:xfrm>
            <a:custGeom>
              <a:avLst/>
              <a:gdLst/>
              <a:ahLst/>
              <a:cxnLst/>
              <a:rect l="0" t="0" r="0" b="0"/>
              <a:pathLst>
                <a:path w="4206" h="2298">
                  <a:moveTo>
                    <a:pt x="184" y="48"/>
                  </a:moveTo>
                  <a:lnTo>
                    <a:pt x="0" y="0"/>
                  </a:lnTo>
                  <a:lnTo>
                    <a:pt x="1188" y="985"/>
                  </a:lnTo>
                  <a:lnTo>
                    <a:pt x="2129" y="2041"/>
                  </a:lnTo>
                  <a:lnTo>
                    <a:pt x="2993" y="2298"/>
                  </a:lnTo>
                  <a:lnTo>
                    <a:pt x="4206" y="275"/>
                  </a:lnTo>
                  <a:lnTo>
                    <a:pt x="3970" y="19"/>
                  </a:lnTo>
                  <a:lnTo>
                    <a:pt x="3086" y="468"/>
                  </a:lnTo>
                  <a:lnTo>
                    <a:pt x="2389" y="937"/>
                  </a:lnTo>
                  <a:lnTo>
                    <a:pt x="1841" y="911"/>
                  </a:lnTo>
                  <a:lnTo>
                    <a:pt x="1064" y="784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2" name="pg1143">
              <a:extLst>
                <a:ext uri="{FF2B5EF4-FFF2-40B4-BE49-F238E27FC236}">
                  <a16:creationId xmlns:a16="http://schemas.microsoft.com/office/drawing/2014/main" id="{7BC0CC20-B1E1-C34E-A1A6-2E9865A8965B}"/>
                </a:ext>
              </a:extLst>
            </p:cNvPr>
            <p:cNvSpPr/>
            <p:nvPr/>
          </p:nvSpPr>
          <p:spPr>
            <a:xfrm>
              <a:off x="2642310" y="2167681"/>
              <a:ext cx="470616" cy="251521"/>
            </a:xfrm>
            <a:custGeom>
              <a:avLst/>
              <a:gdLst/>
              <a:ahLst/>
              <a:cxnLst/>
              <a:rect l="0" t="0" r="0" b="0"/>
              <a:pathLst>
                <a:path w="470616" h="251521">
                  <a:moveTo>
                    <a:pt x="182522" y="169"/>
                  </a:moveTo>
                  <a:lnTo>
                    <a:pt x="187086" y="133"/>
                  </a:lnTo>
                  <a:lnTo>
                    <a:pt x="191138" y="101"/>
                  </a:lnTo>
                  <a:lnTo>
                    <a:pt x="191897" y="90"/>
                  </a:lnTo>
                  <a:lnTo>
                    <a:pt x="201857" y="47"/>
                  </a:lnTo>
                  <a:lnTo>
                    <a:pt x="204353" y="36"/>
                  </a:lnTo>
                  <a:lnTo>
                    <a:pt x="212611" y="0"/>
                  </a:lnTo>
                  <a:lnTo>
                    <a:pt x="215257" y="1023"/>
                  </a:lnTo>
                  <a:lnTo>
                    <a:pt x="217943" y="1021"/>
                  </a:lnTo>
                  <a:lnTo>
                    <a:pt x="238582" y="975"/>
                  </a:lnTo>
                  <a:lnTo>
                    <a:pt x="247337" y="955"/>
                  </a:lnTo>
                  <a:lnTo>
                    <a:pt x="264979" y="916"/>
                  </a:lnTo>
                  <a:lnTo>
                    <a:pt x="268596" y="908"/>
                  </a:lnTo>
                  <a:lnTo>
                    <a:pt x="275041" y="894"/>
                  </a:lnTo>
                  <a:lnTo>
                    <a:pt x="279668" y="883"/>
                  </a:lnTo>
                  <a:lnTo>
                    <a:pt x="280580" y="881"/>
                  </a:lnTo>
                  <a:lnTo>
                    <a:pt x="282207" y="866"/>
                  </a:lnTo>
                  <a:lnTo>
                    <a:pt x="290654" y="1010"/>
                  </a:lnTo>
                  <a:lnTo>
                    <a:pt x="320365" y="919"/>
                  </a:lnTo>
                  <a:lnTo>
                    <a:pt x="322946" y="1037"/>
                  </a:lnTo>
                  <a:lnTo>
                    <a:pt x="323195" y="1048"/>
                  </a:lnTo>
                  <a:lnTo>
                    <a:pt x="324646" y="926"/>
                  </a:lnTo>
                  <a:lnTo>
                    <a:pt x="325481" y="908"/>
                  </a:lnTo>
                  <a:lnTo>
                    <a:pt x="327014" y="876"/>
                  </a:lnTo>
                  <a:lnTo>
                    <a:pt x="327192" y="872"/>
                  </a:lnTo>
                  <a:lnTo>
                    <a:pt x="336137" y="787"/>
                  </a:lnTo>
                  <a:lnTo>
                    <a:pt x="355393" y="761"/>
                  </a:lnTo>
                  <a:lnTo>
                    <a:pt x="355822" y="705"/>
                  </a:lnTo>
                  <a:lnTo>
                    <a:pt x="366906" y="750"/>
                  </a:lnTo>
                  <a:lnTo>
                    <a:pt x="366995" y="966"/>
                  </a:lnTo>
                  <a:lnTo>
                    <a:pt x="367249" y="1214"/>
                  </a:lnTo>
                  <a:lnTo>
                    <a:pt x="367834" y="1566"/>
                  </a:lnTo>
                  <a:lnTo>
                    <a:pt x="368210" y="1490"/>
                  </a:lnTo>
                  <a:lnTo>
                    <a:pt x="368456" y="1563"/>
                  </a:lnTo>
                  <a:lnTo>
                    <a:pt x="370056" y="2653"/>
                  </a:lnTo>
                  <a:lnTo>
                    <a:pt x="370569" y="2963"/>
                  </a:lnTo>
                  <a:lnTo>
                    <a:pt x="370801" y="3325"/>
                  </a:lnTo>
                  <a:lnTo>
                    <a:pt x="370706" y="3709"/>
                  </a:lnTo>
                  <a:lnTo>
                    <a:pt x="370548" y="4066"/>
                  </a:lnTo>
                  <a:lnTo>
                    <a:pt x="370834" y="4750"/>
                  </a:lnTo>
                  <a:lnTo>
                    <a:pt x="371333" y="6456"/>
                  </a:lnTo>
                  <a:lnTo>
                    <a:pt x="371408" y="6928"/>
                  </a:lnTo>
                  <a:lnTo>
                    <a:pt x="371257" y="8035"/>
                  </a:lnTo>
                  <a:lnTo>
                    <a:pt x="371109" y="8442"/>
                  </a:lnTo>
                  <a:lnTo>
                    <a:pt x="371084" y="8631"/>
                  </a:lnTo>
                  <a:lnTo>
                    <a:pt x="371161" y="8881"/>
                  </a:lnTo>
                  <a:lnTo>
                    <a:pt x="371109" y="9147"/>
                  </a:lnTo>
                  <a:lnTo>
                    <a:pt x="370862" y="9508"/>
                  </a:lnTo>
                  <a:lnTo>
                    <a:pt x="370711" y="10321"/>
                  </a:lnTo>
                  <a:lnTo>
                    <a:pt x="370775" y="11789"/>
                  </a:lnTo>
                  <a:lnTo>
                    <a:pt x="371001" y="11999"/>
                  </a:lnTo>
                  <a:lnTo>
                    <a:pt x="371578" y="12237"/>
                  </a:lnTo>
                  <a:lnTo>
                    <a:pt x="372095" y="12667"/>
                  </a:lnTo>
                  <a:lnTo>
                    <a:pt x="372305" y="13005"/>
                  </a:lnTo>
                  <a:lnTo>
                    <a:pt x="373045" y="13534"/>
                  </a:lnTo>
                  <a:lnTo>
                    <a:pt x="374454" y="14882"/>
                  </a:lnTo>
                  <a:lnTo>
                    <a:pt x="374487" y="15775"/>
                  </a:lnTo>
                  <a:lnTo>
                    <a:pt x="375021" y="17333"/>
                  </a:lnTo>
                  <a:lnTo>
                    <a:pt x="375090" y="17475"/>
                  </a:lnTo>
                  <a:lnTo>
                    <a:pt x="374654" y="17450"/>
                  </a:lnTo>
                  <a:lnTo>
                    <a:pt x="373476" y="18156"/>
                  </a:lnTo>
                  <a:lnTo>
                    <a:pt x="373454" y="18968"/>
                  </a:lnTo>
                  <a:lnTo>
                    <a:pt x="373554" y="19321"/>
                  </a:lnTo>
                  <a:lnTo>
                    <a:pt x="373477" y="20202"/>
                  </a:lnTo>
                  <a:lnTo>
                    <a:pt x="373412" y="20456"/>
                  </a:lnTo>
                  <a:lnTo>
                    <a:pt x="372974" y="21245"/>
                  </a:lnTo>
                  <a:lnTo>
                    <a:pt x="372956" y="21514"/>
                  </a:lnTo>
                  <a:lnTo>
                    <a:pt x="373379" y="22348"/>
                  </a:lnTo>
                  <a:lnTo>
                    <a:pt x="373943" y="22518"/>
                  </a:lnTo>
                  <a:lnTo>
                    <a:pt x="375641" y="23725"/>
                  </a:lnTo>
                  <a:lnTo>
                    <a:pt x="375857" y="24125"/>
                  </a:lnTo>
                  <a:lnTo>
                    <a:pt x="375979" y="24980"/>
                  </a:lnTo>
                  <a:lnTo>
                    <a:pt x="376132" y="25442"/>
                  </a:lnTo>
                  <a:lnTo>
                    <a:pt x="376569" y="25934"/>
                  </a:lnTo>
                  <a:lnTo>
                    <a:pt x="377259" y="26173"/>
                  </a:lnTo>
                  <a:lnTo>
                    <a:pt x="377285" y="26509"/>
                  </a:lnTo>
                  <a:lnTo>
                    <a:pt x="377113" y="27027"/>
                  </a:lnTo>
                  <a:lnTo>
                    <a:pt x="377155" y="27266"/>
                  </a:lnTo>
                  <a:lnTo>
                    <a:pt x="377628" y="27645"/>
                  </a:lnTo>
                  <a:lnTo>
                    <a:pt x="377768" y="28107"/>
                  </a:lnTo>
                  <a:lnTo>
                    <a:pt x="377783" y="28368"/>
                  </a:lnTo>
                  <a:lnTo>
                    <a:pt x="377381" y="28835"/>
                  </a:lnTo>
                  <a:lnTo>
                    <a:pt x="377137" y="29407"/>
                  </a:lnTo>
                  <a:lnTo>
                    <a:pt x="377906" y="29329"/>
                  </a:lnTo>
                  <a:lnTo>
                    <a:pt x="378170" y="29460"/>
                  </a:lnTo>
                  <a:lnTo>
                    <a:pt x="378218" y="29709"/>
                  </a:lnTo>
                  <a:lnTo>
                    <a:pt x="377743" y="29745"/>
                  </a:lnTo>
                  <a:lnTo>
                    <a:pt x="377579" y="29983"/>
                  </a:lnTo>
                  <a:lnTo>
                    <a:pt x="377755" y="30117"/>
                  </a:lnTo>
                  <a:lnTo>
                    <a:pt x="377980" y="30157"/>
                  </a:lnTo>
                  <a:lnTo>
                    <a:pt x="378582" y="30048"/>
                  </a:lnTo>
                  <a:lnTo>
                    <a:pt x="378910" y="30135"/>
                  </a:lnTo>
                  <a:lnTo>
                    <a:pt x="379242" y="30483"/>
                  </a:lnTo>
                  <a:lnTo>
                    <a:pt x="379162" y="31572"/>
                  </a:lnTo>
                  <a:lnTo>
                    <a:pt x="379021" y="31991"/>
                  </a:lnTo>
                  <a:lnTo>
                    <a:pt x="378707" y="32325"/>
                  </a:lnTo>
                  <a:lnTo>
                    <a:pt x="377651" y="33077"/>
                  </a:lnTo>
                  <a:lnTo>
                    <a:pt x="377383" y="33329"/>
                  </a:lnTo>
                  <a:lnTo>
                    <a:pt x="377280" y="33526"/>
                  </a:lnTo>
                  <a:lnTo>
                    <a:pt x="377136" y="34304"/>
                  </a:lnTo>
                  <a:lnTo>
                    <a:pt x="377189" y="35092"/>
                  </a:lnTo>
                  <a:lnTo>
                    <a:pt x="378141" y="34826"/>
                  </a:lnTo>
                  <a:lnTo>
                    <a:pt x="378455" y="34857"/>
                  </a:lnTo>
                  <a:lnTo>
                    <a:pt x="379713" y="35230"/>
                  </a:lnTo>
                  <a:lnTo>
                    <a:pt x="380769" y="35915"/>
                  </a:lnTo>
                  <a:lnTo>
                    <a:pt x="381357" y="36159"/>
                  </a:lnTo>
                  <a:lnTo>
                    <a:pt x="381577" y="36469"/>
                  </a:lnTo>
                  <a:lnTo>
                    <a:pt x="383904" y="37940"/>
                  </a:lnTo>
                  <a:lnTo>
                    <a:pt x="384088" y="37993"/>
                  </a:lnTo>
                  <a:lnTo>
                    <a:pt x="385099" y="37777"/>
                  </a:lnTo>
                  <a:lnTo>
                    <a:pt x="385929" y="37810"/>
                  </a:lnTo>
                  <a:lnTo>
                    <a:pt x="387279" y="38276"/>
                  </a:lnTo>
                  <a:lnTo>
                    <a:pt x="387571" y="39083"/>
                  </a:lnTo>
                  <a:lnTo>
                    <a:pt x="387395" y="39722"/>
                  </a:lnTo>
                  <a:lnTo>
                    <a:pt x="387437" y="39936"/>
                  </a:lnTo>
                  <a:lnTo>
                    <a:pt x="387341" y="40355"/>
                  </a:lnTo>
                  <a:lnTo>
                    <a:pt x="387575" y="40558"/>
                  </a:lnTo>
                  <a:lnTo>
                    <a:pt x="388239" y="40871"/>
                  </a:lnTo>
                  <a:lnTo>
                    <a:pt x="387984" y="42269"/>
                  </a:lnTo>
                  <a:lnTo>
                    <a:pt x="388107" y="42463"/>
                  </a:lnTo>
                  <a:lnTo>
                    <a:pt x="388641" y="42883"/>
                  </a:lnTo>
                  <a:lnTo>
                    <a:pt x="388682" y="43011"/>
                  </a:lnTo>
                  <a:lnTo>
                    <a:pt x="388451" y="43710"/>
                  </a:lnTo>
                  <a:lnTo>
                    <a:pt x="388400" y="44058"/>
                  </a:lnTo>
                  <a:lnTo>
                    <a:pt x="388393" y="44314"/>
                  </a:lnTo>
                  <a:lnTo>
                    <a:pt x="388565" y="45042"/>
                  </a:lnTo>
                  <a:lnTo>
                    <a:pt x="388158" y="45668"/>
                  </a:lnTo>
                  <a:lnTo>
                    <a:pt x="387925" y="45776"/>
                  </a:lnTo>
                  <a:lnTo>
                    <a:pt x="387877" y="46094"/>
                  </a:lnTo>
                  <a:lnTo>
                    <a:pt x="388414" y="46920"/>
                  </a:lnTo>
                  <a:lnTo>
                    <a:pt x="388693" y="47249"/>
                  </a:lnTo>
                  <a:lnTo>
                    <a:pt x="388944" y="47418"/>
                  </a:lnTo>
                  <a:lnTo>
                    <a:pt x="389510" y="47610"/>
                  </a:lnTo>
                  <a:lnTo>
                    <a:pt x="389920" y="47266"/>
                  </a:lnTo>
                  <a:lnTo>
                    <a:pt x="390689" y="47087"/>
                  </a:lnTo>
                  <a:lnTo>
                    <a:pt x="392184" y="48057"/>
                  </a:lnTo>
                  <a:lnTo>
                    <a:pt x="392692" y="48238"/>
                  </a:lnTo>
                  <a:lnTo>
                    <a:pt x="393137" y="48266"/>
                  </a:lnTo>
                  <a:lnTo>
                    <a:pt x="393606" y="48475"/>
                  </a:lnTo>
                  <a:lnTo>
                    <a:pt x="394064" y="48788"/>
                  </a:lnTo>
                  <a:lnTo>
                    <a:pt x="394429" y="48920"/>
                  </a:lnTo>
                  <a:lnTo>
                    <a:pt x="394593" y="48950"/>
                  </a:lnTo>
                  <a:lnTo>
                    <a:pt x="394858" y="48444"/>
                  </a:lnTo>
                  <a:lnTo>
                    <a:pt x="394996" y="48400"/>
                  </a:lnTo>
                  <a:lnTo>
                    <a:pt x="396192" y="48861"/>
                  </a:lnTo>
                  <a:lnTo>
                    <a:pt x="396544" y="48764"/>
                  </a:lnTo>
                  <a:lnTo>
                    <a:pt x="396765" y="49287"/>
                  </a:lnTo>
                  <a:lnTo>
                    <a:pt x="396735" y="50321"/>
                  </a:lnTo>
                  <a:lnTo>
                    <a:pt x="396361" y="50789"/>
                  </a:lnTo>
                  <a:lnTo>
                    <a:pt x="396369" y="50949"/>
                  </a:lnTo>
                  <a:lnTo>
                    <a:pt x="396752" y="51678"/>
                  </a:lnTo>
                  <a:lnTo>
                    <a:pt x="397139" y="51773"/>
                  </a:lnTo>
                  <a:lnTo>
                    <a:pt x="397360" y="51913"/>
                  </a:lnTo>
                  <a:lnTo>
                    <a:pt x="397595" y="52177"/>
                  </a:lnTo>
                  <a:lnTo>
                    <a:pt x="397894" y="52774"/>
                  </a:lnTo>
                  <a:lnTo>
                    <a:pt x="398243" y="53080"/>
                  </a:lnTo>
                  <a:lnTo>
                    <a:pt x="398373" y="53095"/>
                  </a:lnTo>
                  <a:lnTo>
                    <a:pt x="399925" y="52400"/>
                  </a:lnTo>
                  <a:lnTo>
                    <a:pt x="400022" y="52228"/>
                  </a:lnTo>
                  <a:lnTo>
                    <a:pt x="400029" y="51833"/>
                  </a:lnTo>
                  <a:lnTo>
                    <a:pt x="400133" y="51504"/>
                  </a:lnTo>
                  <a:lnTo>
                    <a:pt x="400703" y="51008"/>
                  </a:lnTo>
                  <a:lnTo>
                    <a:pt x="401659" y="50851"/>
                  </a:lnTo>
                  <a:lnTo>
                    <a:pt x="402195" y="51185"/>
                  </a:lnTo>
                  <a:lnTo>
                    <a:pt x="403278" y="50864"/>
                  </a:lnTo>
                  <a:lnTo>
                    <a:pt x="403948" y="50994"/>
                  </a:lnTo>
                  <a:lnTo>
                    <a:pt x="404345" y="50890"/>
                  </a:lnTo>
                  <a:lnTo>
                    <a:pt x="404722" y="50469"/>
                  </a:lnTo>
                  <a:lnTo>
                    <a:pt x="404717" y="49951"/>
                  </a:lnTo>
                  <a:lnTo>
                    <a:pt x="405211" y="49547"/>
                  </a:lnTo>
                  <a:lnTo>
                    <a:pt x="405440" y="49711"/>
                  </a:lnTo>
                  <a:lnTo>
                    <a:pt x="405691" y="50093"/>
                  </a:lnTo>
                  <a:lnTo>
                    <a:pt x="406664" y="50578"/>
                  </a:lnTo>
                  <a:lnTo>
                    <a:pt x="407060" y="50650"/>
                  </a:lnTo>
                  <a:lnTo>
                    <a:pt x="407509" y="50511"/>
                  </a:lnTo>
                  <a:lnTo>
                    <a:pt x="407823" y="50567"/>
                  </a:lnTo>
                  <a:lnTo>
                    <a:pt x="408302" y="51035"/>
                  </a:lnTo>
                  <a:lnTo>
                    <a:pt x="408366" y="51343"/>
                  </a:lnTo>
                  <a:lnTo>
                    <a:pt x="408476" y="51559"/>
                  </a:lnTo>
                  <a:lnTo>
                    <a:pt x="408604" y="51640"/>
                  </a:lnTo>
                  <a:lnTo>
                    <a:pt x="408760" y="51660"/>
                  </a:lnTo>
                  <a:lnTo>
                    <a:pt x="409720" y="51424"/>
                  </a:lnTo>
                  <a:lnTo>
                    <a:pt x="409854" y="51461"/>
                  </a:lnTo>
                  <a:lnTo>
                    <a:pt x="410677" y="52524"/>
                  </a:lnTo>
                  <a:lnTo>
                    <a:pt x="411031" y="52582"/>
                  </a:lnTo>
                  <a:lnTo>
                    <a:pt x="411459" y="52478"/>
                  </a:lnTo>
                  <a:lnTo>
                    <a:pt x="413260" y="53216"/>
                  </a:lnTo>
                  <a:lnTo>
                    <a:pt x="413792" y="53724"/>
                  </a:lnTo>
                  <a:lnTo>
                    <a:pt x="413882" y="55123"/>
                  </a:lnTo>
                  <a:lnTo>
                    <a:pt x="415167" y="55462"/>
                  </a:lnTo>
                  <a:lnTo>
                    <a:pt x="415543" y="55453"/>
                  </a:lnTo>
                  <a:lnTo>
                    <a:pt x="416083" y="55220"/>
                  </a:lnTo>
                  <a:lnTo>
                    <a:pt x="416353" y="55264"/>
                  </a:lnTo>
                  <a:lnTo>
                    <a:pt x="416555" y="55356"/>
                  </a:lnTo>
                  <a:lnTo>
                    <a:pt x="416803" y="55668"/>
                  </a:lnTo>
                  <a:lnTo>
                    <a:pt x="417283" y="56015"/>
                  </a:lnTo>
                  <a:lnTo>
                    <a:pt x="417721" y="56158"/>
                  </a:lnTo>
                  <a:lnTo>
                    <a:pt x="417230" y="56879"/>
                  </a:lnTo>
                  <a:lnTo>
                    <a:pt x="416451" y="57502"/>
                  </a:lnTo>
                  <a:lnTo>
                    <a:pt x="416248" y="57619"/>
                  </a:lnTo>
                  <a:lnTo>
                    <a:pt x="415836" y="57706"/>
                  </a:lnTo>
                  <a:lnTo>
                    <a:pt x="415677" y="58140"/>
                  </a:lnTo>
                  <a:lnTo>
                    <a:pt x="415731" y="58452"/>
                  </a:lnTo>
                  <a:lnTo>
                    <a:pt x="416385" y="58880"/>
                  </a:lnTo>
                  <a:lnTo>
                    <a:pt x="416571" y="60366"/>
                  </a:lnTo>
                  <a:lnTo>
                    <a:pt x="417105" y="60655"/>
                  </a:lnTo>
                  <a:lnTo>
                    <a:pt x="418630" y="60597"/>
                  </a:lnTo>
                  <a:lnTo>
                    <a:pt x="418805" y="60543"/>
                  </a:lnTo>
                  <a:lnTo>
                    <a:pt x="419432" y="60069"/>
                  </a:lnTo>
                  <a:lnTo>
                    <a:pt x="419617" y="59896"/>
                  </a:lnTo>
                  <a:lnTo>
                    <a:pt x="419841" y="59438"/>
                  </a:lnTo>
                  <a:lnTo>
                    <a:pt x="420195" y="59163"/>
                  </a:lnTo>
                  <a:lnTo>
                    <a:pt x="420893" y="59161"/>
                  </a:lnTo>
                  <a:lnTo>
                    <a:pt x="421469" y="60424"/>
                  </a:lnTo>
                  <a:lnTo>
                    <a:pt x="421552" y="60942"/>
                  </a:lnTo>
                  <a:lnTo>
                    <a:pt x="421774" y="61426"/>
                  </a:lnTo>
                  <a:lnTo>
                    <a:pt x="422056" y="61805"/>
                  </a:lnTo>
                  <a:lnTo>
                    <a:pt x="422397" y="61917"/>
                  </a:lnTo>
                  <a:lnTo>
                    <a:pt x="422609" y="62073"/>
                  </a:lnTo>
                  <a:lnTo>
                    <a:pt x="422811" y="62359"/>
                  </a:lnTo>
                  <a:lnTo>
                    <a:pt x="422825" y="62726"/>
                  </a:lnTo>
                  <a:lnTo>
                    <a:pt x="422968" y="63074"/>
                  </a:lnTo>
                  <a:lnTo>
                    <a:pt x="423241" y="63356"/>
                  </a:lnTo>
                  <a:lnTo>
                    <a:pt x="424122" y="64000"/>
                  </a:lnTo>
                  <a:lnTo>
                    <a:pt x="424369" y="63950"/>
                  </a:lnTo>
                  <a:lnTo>
                    <a:pt x="424908" y="64056"/>
                  </a:lnTo>
                  <a:lnTo>
                    <a:pt x="425583" y="64444"/>
                  </a:lnTo>
                  <a:lnTo>
                    <a:pt x="425733" y="64764"/>
                  </a:lnTo>
                  <a:lnTo>
                    <a:pt x="427659" y="65072"/>
                  </a:lnTo>
                  <a:lnTo>
                    <a:pt x="428541" y="64800"/>
                  </a:lnTo>
                  <a:lnTo>
                    <a:pt x="428987" y="64136"/>
                  </a:lnTo>
                  <a:lnTo>
                    <a:pt x="430012" y="64173"/>
                  </a:lnTo>
                  <a:lnTo>
                    <a:pt x="430250" y="64640"/>
                  </a:lnTo>
                  <a:lnTo>
                    <a:pt x="430192" y="65079"/>
                  </a:lnTo>
                  <a:lnTo>
                    <a:pt x="430228" y="65491"/>
                  </a:lnTo>
                  <a:lnTo>
                    <a:pt x="430725" y="65901"/>
                  </a:lnTo>
                  <a:lnTo>
                    <a:pt x="431460" y="66209"/>
                  </a:lnTo>
                  <a:lnTo>
                    <a:pt x="431698" y="66212"/>
                  </a:lnTo>
                  <a:lnTo>
                    <a:pt x="432214" y="66062"/>
                  </a:lnTo>
                  <a:lnTo>
                    <a:pt x="432725" y="66055"/>
                  </a:lnTo>
                  <a:lnTo>
                    <a:pt x="433447" y="66217"/>
                  </a:lnTo>
                  <a:lnTo>
                    <a:pt x="434776" y="66761"/>
                  </a:lnTo>
                  <a:lnTo>
                    <a:pt x="435150" y="67371"/>
                  </a:lnTo>
                  <a:lnTo>
                    <a:pt x="435088" y="67603"/>
                  </a:lnTo>
                  <a:lnTo>
                    <a:pt x="435121" y="67780"/>
                  </a:lnTo>
                  <a:lnTo>
                    <a:pt x="435655" y="68533"/>
                  </a:lnTo>
                  <a:lnTo>
                    <a:pt x="435918" y="68684"/>
                  </a:lnTo>
                  <a:lnTo>
                    <a:pt x="436271" y="69105"/>
                  </a:lnTo>
                  <a:lnTo>
                    <a:pt x="436724" y="71310"/>
                  </a:lnTo>
                  <a:lnTo>
                    <a:pt x="437097" y="72557"/>
                  </a:lnTo>
                  <a:lnTo>
                    <a:pt x="436860" y="73027"/>
                  </a:lnTo>
                  <a:lnTo>
                    <a:pt x="437639" y="73336"/>
                  </a:lnTo>
                  <a:lnTo>
                    <a:pt x="438322" y="74106"/>
                  </a:lnTo>
                  <a:lnTo>
                    <a:pt x="438260" y="74402"/>
                  </a:lnTo>
                  <a:lnTo>
                    <a:pt x="438282" y="74633"/>
                  </a:lnTo>
                  <a:lnTo>
                    <a:pt x="439148" y="75427"/>
                  </a:lnTo>
                  <a:lnTo>
                    <a:pt x="441229" y="75844"/>
                  </a:lnTo>
                  <a:lnTo>
                    <a:pt x="441600" y="75699"/>
                  </a:lnTo>
                  <a:lnTo>
                    <a:pt x="441956" y="75279"/>
                  </a:lnTo>
                  <a:lnTo>
                    <a:pt x="442141" y="75504"/>
                  </a:lnTo>
                  <a:lnTo>
                    <a:pt x="442212" y="76423"/>
                  </a:lnTo>
                  <a:lnTo>
                    <a:pt x="442542" y="76721"/>
                  </a:lnTo>
                  <a:lnTo>
                    <a:pt x="442963" y="76884"/>
                  </a:lnTo>
                  <a:lnTo>
                    <a:pt x="443140" y="77323"/>
                  </a:lnTo>
                  <a:lnTo>
                    <a:pt x="443164" y="77542"/>
                  </a:lnTo>
                  <a:lnTo>
                    <a:pt x="442838" y="78153"/>
                  </a:lnTo>
                  <a:lnTo>
                    <a:pt x="442839" y="78759"/>
                  </a:lnTo>
                  <a:lnTo>
                    <a:pt x="444132" y="79724"/>
                  </a:lnTo>
                  <a:lnTo>
                    <a:pt x="444695" y="80853"/>
                  </a:lnTo>
                  <a:lnTo>
                    <a:pt x="445432" y="81155"/>
                  </a:lnTo>
                  <a:lnTo>
                    <a:pt x="445925" y="81246"/>
                  </a:lnTo>
                  <a:lnTo>
                    <a:pt x="446903" y="82296"/>
                  </a:lnTo>
                  <a:lnTo>
                    <a:pt x="446519" y="82575"/>
                  </a:lnTo>
                  <a:lnTo>
                    <a:pt x="446300" y="82906"/>
                  </a:lnTo>
                  <a:lnTo>
                    <a:pt x="446308" y="83259"/>
                  </a:lnTo>
                  <a:lnTo>
                    <a:pt x="446484" y="83765"/>
                  </a:lnTo>
                  <a:lnTo>
                    <a:pt x="446494" y="84045"/>
                  </a:lnTo>
                  <a:lnTo>
                    <a:pt x="446307" y="84801"/>
                  </a:lnTo>
                  <a:lnTo>
                    <a:pt x="445602" y="84958"/>
                  </a:lnTo>
                  <a:lnTo>
                    <a:pt x="445459" y="85090"/>
                  </a:lnTo>
                  <a:lnTo>
                    <a:pt x="445895" y="85653"/>
                  </a:lnTo>
                  <a:lnTo>
                    <a:pt x="446154" y="86150"/>
                  </a:lnTo>
                  <a:lnTo>
                    <a:pt x="446019" y="87082"/>
                  </a:lnTo>
                  <a:lnTo>
                    <a:pt x="445759" y="87677"/>
                  </a:lnTo>
                  <a:lnTo>
                    <a:pt x="445679" y="88044"/>
                  </a:lnTo>
                  <a:lnTo>
                    <a:pt x="445844" y="88651"/>
                  </a:lnTo>
                  <a:lnTo>
                    <a:pt x="446108" y="88999"/>
                  </a:lnTo>
                  <a:lnTo>
                    <a:pt x="446539" y="89062"/>
                  </a:lnTo>
                  <a:lnTo>
                    <a:pt x="448401" y="89024"/>
                  </a:lnTo>
                  <a:lnTo>
                    <a:pt x="448906" y="88946"/>
                  </a:lnTo>
                  <a:lnTo>
                    <a:pt x="449384" y="89469"/>
                  </a:lnTo>
                  <a:lnTo>
                    <a:pt x="448966" y="90093"/>
                  </a:lnTo>
                  <a:lnTo>
                    <a:pt x="449237" y="90370"/>
                  </a:lnTo>
                  <a:lnTo>
                    <a:pt x="449645" y="90604"/>
                  </a:lnTo>
                  <a:lnTo>
                    <a:pt x="450272" y="90491"/>
                  </a:lnTo>
                  <a:lnTo>
                    <a:pt x="451159" y="90803"/>
                  </a:lnTo>
                  <a:lnTo>
                    <a:pt x="451509" y="91069"/>
                  </a:lnTo>
                  <a:lnTo>
                    <a:pt x="451996" y="91839"/>
                  </a:lnTo>
                  <a:lnTo>
                    <a:pt x="453460" y="92298"/>
                  </a:lnTo>
                  <a:lnTo>
                    <a:pt x="453627" y="92300"/>
                  </a:lnTo>
                  <a:lnTo>
                    <a:pt x="454257" y="91933"/>
                  </a:lnTo>
                  <a:lnTo>
                    <a:pt x="455313" y="91768"/>
                  </a:lnTo>
                  <a:lnTo>
                    <a:pt x="457151" y="91017"/>
                  </a:lnTo>
                  <a:lnTo>
                    <a:pt x="457723" y="91243"/>
                  </a:lnTo>
                  <a:lnTo>
                    <a:pt x="458304" y="91197"/>
                  </a:lnTo>
                  <a:lnTo>
                    <a:pt x="458795" y="91024"/>
                  </a:lnTo>
                  <a:lnTo>
                    <a:pt x="459040" y="91780"/>
                  </a:lnTo>
                  <a:lnTo>
                    <a:pt x="458594" y="92813"/>
                  </a:lnTo>
                  <a:lnTo>
                    <a:pt x="458495" y="94305"/>
                  </a:lnTo>
                  <a:lnTo>
                    <a:pt x="458668" y="94772"/>
                  </a:lnTo>
                  <a:lnTo>
                    <a:pt x="458850" y="94930"/>
                  </a:lnTo>
                  <a:lnTo>
                    <a:pt x="459109" y="97725"/>
                  </a:lnTo>
                  <a:lnTo>
                    <a:pt x="459098" y="98620"/>
                  </a:lnTo>
                  <a:lnTo>
                    <a:pt x="459267" y="98710"/>
                  </a:lnTo>
                  <a:lnTo>
                    <a:pt x="460008" y="98839"/>
                  </a:lnTo>
                  <a:lnTo>
                    <a:pt x="460646" y="98702"/>
                  </a:lnTo>
                  <a:lnTo>
                    <a:pt x="460661" y="98575"/>
                  </a:lnTo>
                  <a:lnTo>
                    <a:pt x="460920" y="98185"/>
                  </a:lnTo>
                  <a:lnTo>
                    <a:pt x="461347" y="97983"/>
                  </a:lnTo>
                  <a:lnTo>
                    <a:pt x="461786" y="98022"/>
                  </a:lnTo>
                  <a:lnTo>
                    <a:pt x="463043" y="99568"/>
                  </a:lnTo>
                  <a:lnTo>
                    <a:pt x="462889" y="100203"/>
                  </a:lnTo>
                  <a:lnTo>
                    <a:pt x="462654" y="100316"/>
                  </a:lnTo>
                  <a:lnTo>
                    <a:pt x="462465" y="100700"/>
                  </a:lnTo>
                  <a:lnTo>
                    <a:pt x="462246" y="101883"/>
                  </a:lnTo>
                  <a:lnTo>
                    <a:pt x="462100" y="102355"/>
                  </a:lnTo>
                  <a:lnTo>
                    <a:pt x="462678" y="102674"/>
                  </a:lnTo>
                  <a:lnTo>
                    <a:pt x="463530" y="102806"/>
                  </a:lnTo>
                  <a:lnTo>
                    <a:pt x="463661" y="102904"/>
                  </a:lnTo>
                  <a:lnTo>
                    <a:pt x="463897" y="103726"/>
                  </a:lnTo>
                  <a:lnTo>
                    <a:pt x="462539" y="104988"/>
                  </a:lnTo>
                  <a:lnTo>
                    <a:pt x="461015" y="105257"/>
                  </a:lnTo>
                  <a:lnTo>
                    <a:pt x="460523" y="106145"/>
                  </a:lnTo>
                  <a:lnTo>
                    <a:pt x="460476" y="107096"/>
                  </a:lnTo>
                  <a:lnTo>
                    <a:pt x="461001" y="107280"/>
                  </a:lnTo>
                  <a:lnTo>
                    <a:pt x="461789" y="107396"/>
                  </a:lnTo>
                  <a:lnTo>
                    <a:pt x="462162" y="107893"/>
                  </a:lnTo>
                  <a:lnTo>
                    <a:pt x="462123" y="108610"/>
                  </a:lnTo>
                  <a:lnTo>
                    <a:pt x="462604" y="109102"/>
                  </a:lnTo>
                  <a:lnTo>
                    <a:pt x="463156" y="109017"/>
                  </a:lnTo>
                  <a:lnTo>
                    <a:pt x="463737" y="109103"/>
                  </a:lnTo>
                  <a:lnTo>
                    <a:pt x="464180" y="109215"/>
                  </a:lnTo>
                  <a:lnTo>
                    <a:pt x="464672" y="109593"/>
                  </a:lnTo>
                  <a:lnTo>
                    <a:pt x="464294" y="109939"/>
                  </a:lnTo>
                  <a:lnTo>
                    <a:pt x="464291" y="110732"/>
                  </a:lnTo>
                  <a:lnTo>
                    <a:pt x="464824" y="111190"/>
                  </a:lnTo>
                  <a:lnTo>
                    <a:pt x="465431" y="110842"/>
                  </a:lnTo>
                  <a:lnTo>
                    <a:pt x="465881" y="110833"/>
                  </a:lnTo>
                  <a:lnTo>
                    <a:pt x="466179" y="110917"/>
                  </a:lnTo>
                  <a:lnTo>
                    <a:pt x="465975" y="133027"/>
                  </a:lnTo>
                  <a:lnTo>
                    <a:pt x="465974" y="133181"/>
                  </a:lnTo>
                  <a:lnTo>
                    <a:pt x="465945" y="136673"/>
                  </a:lnTo>
                  <a:lnTo>
                    <a:pt x="468305" y="136668"/>
                  </a:lnTo>
                  <a:lnTo>
                    <a:pt x="468374" y="140669"/>
                  </a:lnTo>
                  <a:lnTo>
                    <a:pt x="468298" y="143898"/>
                  </a:lnTo>
                  <a:lnTo>
                    <a:pt x="468317" y="153280"/>
                  </a:lnTo>
                  <a:lnTo>
                    <a:pt x="468250" y="163626"/>
                  </a:lnTo>
                  <a:lnTo>
                    <a:pt x="468404" y="177172"/>
                  </a:lnTo>
                  <a:lnTo>
                    <a:pt x="468336" y="180812"/>
                  </a:lnTo>
                  <a:lnTo>
                    <a:pt x="468430" y="193556"/>
                  </a:lnTo>
                  <a:lnTo>
                    <a:pt x="470238" y="193534"/>
                  </a:lnTo>
                  <a:lnTo>
                    <a:pt x="470208" y="206686"/>
                  </a:lnTo>
                  <a:lnTo>
                    <a:pt x="470315" y="207579"/>
                  </a:lnTo>
                  <a:lnTo>
                    <a:pt x="470241" y="209848"/>
                  </a:lnTo>
                  <a:lnTo>
                    <a:pt x="470240" y="235877"/>
                  </a:lnTo>
                  <a:lnTo>
                    <a:pt x="470608" y="235911"/>
                  </a:lnTo>
                  <a:lnTo>
                    <a:pt x="470616" y="244903"/>
                  </a:lnTo>
                  <a:lnTo>
                    <a:pt x="455112" y="244894"/>
                  </a:lnTo>
                  <a:lnTo>
                    <a:pt x="454236" y="244763"/>
                  </a:lnTo>
                  <a:lnTo>
                    <a:pt x="452504" y="244686"/>
                  </a:lnTo>
                  <a:lnTo>
                    <a:pt x="426735" y="244641"/>
                  </a:lnTo>
                  <a:lnTo>
                    <a:pt x="423534" y="244667"/>
                  </a:lnTo>
                  <a:lnTo>
                    <a:pt x="415698" y="244728"/>
                  </a:lnTo>
                  <a:lnTo>
                    <a:pt x="407902" y="244723"/>
                  </a:lnTo>
                  <a:lnTo>
                    <a:pt x="407899" y="249462"/>
                  </a:lnTo>
                  <a:lnTo>
                    <a:pt x="380311" y="249592"/>
                  </a:lnTo>
                  <a:lnTo>
                    <a:pt x="364005" y="249707"/>
                  </a:lnTo>
                  <a:lnTo>
                    <a:pt x="335244" y="249728"/>
                  </a:lnTo>
                  <a:lnTo>
                    <a:pt x="335241" y="251520"/>
                  </a:lnTo>
                  <a:lnTo>
                    <a:pt x="329365" y="251516"/>
                  </a:lnTo>
                  <a:lnTo>
                    <a:pt x="327876" y="251520"/>
                  </a:lnTo>
                  <a:lnTo>
                    <a:pt x="327694" y="251520"/>
                  </a:lnTo>
                  <a:lnTo>
                    <a:pt x="327564" y="251521"/>
                  </a:lnTo>
                  <a:lnTo>
                    <a:pt x="312985" y="251499"/>
                  </a:lnTo>
                  <a:lnTo>
                    <a:pt x="311735" y="251494"/>
                  </a:lnTo>
                  <a:lnTo>
                    <a:pt x="311746" y="249169"/>
                  </a:lnTo>
                  <a:lnTo>
                    <a:pt x="296313" y="249134"/>
                  </a:lnTo>
                  <a:lnTo>
                    <a:pt x="296314" y="244437"/>
                  </a:lnTo>
                  <a:lnTo>
                    <a:pt x="284019" y="244423"/>
                  </a:lnTo>
                  <a:lnTo>
                    <a:pt x="283796" y="244423"/>
                  </a:lnTo>
                  <a:lnTo>
                    <a:pt x="280880" y="244420"/>
                  </a:lnTo>
                  <a:lnTo>
                    <a:pt x="280880" y="239654"/>
                  </a:lnTo>
                  <a:lnTo>
                    <a:pt x="265485" y="239703"/>
                  </a:lnTo>
                  <a:lnTo>
                    <a:pt x="265537" y="232628"/>
                  </a:lnTo>
                  <a:lnTo>
                    <a:pt x="257308" y="232682"/>
                  </a:lnTo>
                  <a:lnTo>
                    <a:pt x="250051" y="232660"/>
                  </a:lnTo>
                  <a:lnTo>
                    <a:pt x="250051" y="227829"/>
                  </a:lnTo>
                  <a:lnTo>
                    <a:pt x="245659" y="227824"/>
                  </a:lnTo>
                  <a:lnTo>
                    <a:pt x="242101" y="227961"/>
                  </a:lnTo>
                  <a:lnTo>
                    <a:pt x="235120" y="227916"/>
                  </a:lnTo>
                  <a:lnTo>
                    <a:pt x="234572" y="227916"/>
                  </a:lnTo>
                  <a:lnTo>
                    <a:pt x="234532" y="225567"/>
                  </a:lnTo>
                  <a:lnTo>
                    <a:pt x="203782" y="225469"/>
                  </a:lnTo>
                  <a:lnTo>
                    <a:pt x="203806" y="212537"/>
                  </a:lnTo>
                  <a:lnTo>
                    <a:pt x="202443" y="211715"/>
                  </a:lnTo>
                  <a:lnTo>
                    <a:pt x="202361" y="211525"/>
                  </a:lnTo>
                  <a:lnTo>
                    <a:pt x="201626" y="211056"/>
                  </a:lnTo>
                  <a:lnTo>
                    <a:pt x="200863" y="210733"/>
                  </a:lnTo>
                  <a:lnTo>
                    <a:pt x="200500" y="210409"/>
                  </a:lnTo>
                  <a:lnTo>
                    <a:pt x="200292" y="209773"/>
                  </a:lnTo>
                  <a:lnTo>
                    <a:pt x="199981" y="209223"/>
                  </a:lnTo>
                  <a:lnTo>
                    <a:pt x="199279" y="208591"/>
                  </a:lnTo>
                  <a:lnTo>
                    <a:pt x="199030" y="207795"/>
                  </a:lnTo>
                  <a:lnTo>
                    <a:pt x="199030" y="207419"/>
                  </a:lnTo>
                  <a:lnTo>
                    <a:pt x="198862" y="206977"/>
                  </a:lnTo>
                  <a:lnTo>
                    <a:pt x="197984" y="205668"/>
                  </a:lnTo>
                  <a:lnTo>
                    <a:pt x="197216" y="204738"/>
                  </a:lnTo>
                  <a:lnTo>
                    <a:pt x="196226" y="202857"/>
                  </a:lnTo>
                  <a:lnTo>
                    <a:pt x="195760" y="202314"/>
                  </a:lnTo>
                  <a:lnTo>
                    <a:pt x="195544" y="202024"/>
                  </a:lnTo>
                  <a:lnTo>
                    <a:pt x="194281" y="201557"/>
                  </a:lnTo>
                  <a:lnTo>
                    <a:pt x="194056" y="201326"/>
                  </a:lnTo>
                  <a:lnTo>
                    <a:pt x="194093" y="201103"/>
                  </a:lnTo>
                  <a:lnTo>
                    <a:pt x="193897" y="200913"/>
                  </a:lnTo>
                  <a:lnTo>
                    <a:pt x="192966" y="200531"/>
                  </a:lnTo>
                  <a:lnTo>
                    <a:pt x="192065" y="200357"/>
                  </a:lnTo>
                  <a:lnTo>
                    <a:pt x="191235" y="199220"/>
                  </a:lnTo>
                  <a:lnTo>
                    <a:pt x="190787" y="198162"/>
                  </a:lnTo>
                  <a:lnTo>
                    <a:pt x="190642" y="197350"/>
                  </a:lnTo>
                  <a:lnTo>
                    <a:pt x="190402" y="196614"/>
                  </a:lnTo>
                  <a:lnTo>
                    <a:pt x="189482" y="196029"/>
                  </a:lnTo>
                  <a:lnTo>
                    <a:pt x="188911" y="195851"/>
                  </a:lnTo>
                  <a:lnTo>
                    <a:pt x="188659" y="195934"/>
                  </a:lnTo>
                  <a:lnTo>
                    <a:pt x="187668" y="195922"/>
                  </a:lnTo>
                  <a:lnTo>
                    <a:pt x="187421" y="195793"/>
                  </a:lnTo>
                  <a:lnTo>
                    <a:pt x="187111" y="195455"/>
                  </a:lnTo>
                  <a:lnTo>
                    <a:pt x="186791" y="195314"/>
                  </a:lnTo>
                  <a:lnTo>
                    <a:pt x="185932" y="195265"/>
                  </a:lnTo>
                  <a:lnTo>
                    <a:pt x="185482" y="194248"/>
                  </a:lnTo>
                  <a:lnTo>
                    <a:pt x="185486" y="193990"/>
                  </a:lnTo>
                  <a:lnTo>
                    <a:pt x="185295" y="193553"/>
                  </a:lnTo>
                  <a:lnTo>
                    <a:pt x="185008" y="193147"/>
                  </a:lnTo>
                  <a:lnTo>
                    <a:pt x="184974" y="192933"/>
                  </a:lnTo>
                  <a:lnTo>
                    <a:pt x="185039" y="192316"/>
                  </a:lnTo>
                  <a:lnTo>
                    <a:pt x="184280" y="191362"/>
                  </a:lnTo>
                  <a:lnTo>
                    <a:pt x="184196" y="190872"/>
                  </a:lnTo>
                  <a:lnTo>
                    <a:pt x="184365" y="190616"/>
                  </a:lnTo>
                  <a:lnTo>
                    <a:pt x="184259" y="190399"/>
                  </a:lnTo>
                  <a:lnTo>
                    <a:pt x="183822" y="190011"/>
                  </a:lnTo>
                  <a:lnTo>
                    <a:pt x="183247" y="189847"/>
                  </a:lnTo>
                  <a:lnTo>
                    <a:pt x="182502" y="189304"/>
                  </a:lnTo>
                  <a:lnTo>
                    <a:pt x="181858" y="189618"/>
                  </a:lnTo>
                  <a:lnTo>
                    <a:pt x="180405" y="189601"/>
                  </a:lnTo>
                  <a:lnTo>
                    <a:pt x="179079" y="189218"/>
                  </a:lnTo>
                  <a:lnTo>
                    <a:pt x="178380" y="188880"/>
                  </a:lnTo>
                  <a:lnTo>
                    <a:pt x="177700" y="186080"/>
                  </a:lnTo>
                  <a:lnTo>
                    <a:pt x="177417" y="185349"/>
                  </a:lnTo>
                  <a:lnTo>
                    <a:pt x="177361" y="184763"/>
                  </a:lnTo>
                  <a:lnTo>
                    <a:pt x="177403" y="184539"/>
                  </a:lnTo>
                  <a:lnTo>
                    <a:pt x="177637" y="184119"/>
                  </a:lnTo>
                  <a:lnTo>
                    <a:pt x="177578" y="183554"/>
                  </a:lnTo>
                  <a:lnTo>
                    <a:pt x="176782" y="182684"/>
                  </a:lnTo>
                  <a:lnTo>
                    <a:pt x="175287" y="182703"/>
                  </a:lnTo>
                  <a:lnTo>
                    <a:pt x="174630" y="182555"/>
                  </a:lnTo>
                  <a:lnTo>
                    <a:pt x="174414" y="182433"/>
                  </a:lnTo>
                  <a:lnTo>
                    <a:pt x="173891" y="181773"/>
                  </a:lnTo>
                  <a:lnTo>
                    <a:pt x="173987" y="181186"/>
                  </a:lnTo>
                  <a:lnTo>
                    <a:pt x="172478" y="178381"/>
                  </a:lnTo>
                  <a:lnTo>
                    <a:pt x="171448" y="178386"/>
                  </a:lnTo>
                  <a:lnTo>
                    <a:pt x="170737" y="178253"/>
                  </a:lnTo>
                  <a:lnTo>
                    <a:pt x="169826" y="177602"/>
                  </a:lnTo>
                  <a:lnTo>
                    <a:pt x="169501" y="177142"/>
                  </a:lnTo>
                  <a:lnTo>
                    <a:pt x="169273" y="176665"/>
                  </a:lnTo>
                  <a:lnTo>
                    <a:pt x="169096" y="175757"/>
                  </a:lnTo>
                  <a:lnTo>
                    <a:pt x="168933" y="175277"/>
                  </a:lnTo>
                  <a:lnTo>
                    <a:pt x="168730" y="174935"/>
                  </a:lnTo>
                  <a:lnTo>
                    <a:pt x="167541" y="175080"/>
                  </a:lnTo>
                  <a:lnTo>
                    <a:pt x="167129" y="175387"/>
                  </a:lnTo>
                  <a:lnTo>
                    <a:pt x="166680" y="175331"/>
                  </a:lnTo>
                  <a:lnTo>
                    <a:pt x="165355" y="174902"/>
                  </a:lnTo>
                  <a:lnTo>
                    <a:pt x="164842" y="174652"/>
                  </a:lnTo>
                  <a:lnTo>
                    <a:pt x="164836" y="174310"/>
                  </a:lnTo>
                  <a:lnTo>
                    <a:pt x="165041" y="173935"/>
                  </a:lnTo>
                  <a:lnTo>
                    <a:pt x="165081" y="173574"/>
                  </a:lnTo>
                  <a:lnTo>
                    <a:pt x="164798" y="172545"/>
                  </a:lnTo>
                  <a:lnTo>
                    <a:pt x="164369" y="171942"/>
                  </a:lnTo>
                  <a:lnTo>
                    <a:pt x="162901" y="171946"/>
                  </a:lnTo>
                  <a:lnTo>
                    <a:pt x="162596" y="172031"/>
                  </a:lnTo>
                  <a:lnTo>
                    <a:pt x="162480" y="172312"/>
                  </a:lnTo>
                  <a:lnTo>
                    <a:pt x="162306" y="172503"/>
                  </a:lnTo>
                  <a:lnTo>
                    <a:pt x="160963" y="173512"/>
                  </a:lnTo>
                  <a:lnTo>
                    <a:pt x="160263" y="173626"/>
                  </a:lnTo>
                  <a:lnTo>
                    <a:pt x="159900" y="173599"/>
                  </a:lnTo>
                  <a:lnTo>
                    <a:pt x="158641" y="172932"/>
                  </a:lnTo>
                  <a:lnTo>
                    <a:pt x="158260" y="172487"/>
                  </a:lnTo>
                  <a:lnTo>
                    <a:pt x="157796" y="172316"/>
                  </a:lnTo>
                  <a:lnTo>
                    <a:pt x="157129" y="171842"/>
                  </a:lnTo>
                  <a:lnTo>
                    <a:pt x="156720" y="171033"/>
                  </a:lnTo>
                  <a:lnTo>
                    <a:pt x="155786" y="169906"/>
                  </a:lnTo>
                  <a:lnTo>
                    <a:pt x="154450" y="170033"/>
                  </a:lnTo>
                  <a:lnTo>
                    <a:pt x="153881" y="170494"/>
                  </a:lnTo>
                  <a:lnTo>
                    <a:pt x="153665" y="170874"/>
                  </a:lnTo>
                  <a:lnTo>
                    <a:pt x="153510" y="170999"/>
                  </a:lnTo>
                  <a:lnTo>
                    <a:pt x="152600" y="170969"/>
                  </a:lnTo>
                  <a:lnTo>
                    <a:pt x="151585" y="172432"/>
                  </a:lnTo>
                  <a:lnTo>
                    <a:pt x="151575" y="172692"/>
                  </a:lnTo>
                  <a:lnTo>
                    <a:pt x="151420" y="172959"/>
                  </a:lnTo>
                  <a:lnTo>
                    <a:pt x="151147" y="173270"/>
                  </a:lnTo>
                  <a:lnTo>
                    <a:pt x="150351" y="173724"/>
                  </a:lnTo>
                  <a:lnTo>
                    <a:pt x="149902" y="173648"/>
                  </a:lnTo>
                  <a:lnTo>
                    <a:pt x="149389" y="173125"/>
                  </a:lnTo>
                  <a:lnTo>
                    <a:pt x="149232" y="172786"/>
                  </a:lnTo>
                  <a:lnTo>
                    <a:pt x="148967" y="172470"/>
                  </a:lnTo>
                  <a:lnTo>
                    <a:pt x="148213" y="171927"/>
                  </a:lnTo>
                  <a:lnTo>
                    <a:pt x="148033" y="171902"/>
                  </a:lnTo>
                  <a:lnTo>
                    <a:pt x="147612" y="172084"/>
                  </a:lnTo>
                  <a:lnTo>
                    <a:pt x="147371" y="172467"/>
                  </a:lnTo>
                  <a:lnTo>
                    <a:pt x="147415" y="172883"/>
                  </a:lnTo>
                  <a:lnTo>
                    <a:pt x="147635" y="173438"/>
                  </a:lnTo>
                  <a:lnTo>
                    <a:pt x="147626" y="173579"/>
                  </a:lnTo>
                  <a:lnTo>
                    <a:pt x="147493" y="173935"/>
                  </a:lnTo>
                  <a:lnTo>
                    <a:pt x="146626" y="175069"/>
                  </a:lnTo>
                  <a:lnTo>
                    <a:pt x="146544" y="175416"/>
                  </a:lnTo>
                  <a:lnTo>
                    <a:pt x="145706" y="175700"/>
                  </a:lnTo>
                  <a:lnTo>
                    <a:pt x="145420" y="175686"/>
                  </a:lnTo>
                  <a:lnTo>
                    <a:pt x="144990" y="175448"/>
                  </a:lnTo>
                  <a:lnTo>
                    <a:pt x="144590" y="175493"/>
                  </a:lnTo>
                  <a:lnTo>
                    <a:pt x="143961" y="175757"/>
                  </a:lnTo>
                  <a:lnTo>
                    <a:pt x="143596" y="176185"/>
                  </a:lnTo>
                  <a:lnTo>
                    <a:pt x="143367" y="176272"/>
                  </a:lnTo>
                  <a:lnTo>
                    <a:pt x="142907" y="176180"/>
                  </a:lnTo>
                  <a:lnTo>
                    <a:pt x="142563" y="176510"/>
                  </a:lnTo>
                  <a:lnTo>
                    <a:pt x="142295" y="176989"/>
                  </a:lnTo>
                  <a:lnTo>
                    <a:pt x="142261" y="177360"/>
                  </a:lnTo>
                  <a:lnTo>
                    <a:pt x="142091" y="177772"/>
                  </a:lnTo>
                  <a:lnTo>
                    <a:pt x="141790" y="178049"/>
                  </a:lnTo>
                  <a:lnTo>
                    <a:pt x="141281" y="178728"/>
                  </a:lnTo>
                  <a:lnTo>
                    <a:pt x="141224" y="180875"/>
                  </a:lnTo>
                  <a:lnTo>
                    <a:pt x="141456" y="182039"/>
                  </a:lnTo>
                  <a:lnTo>
                    <a:pt x="141340" y="182316"/>
                  </a:lnTo>
                  <a:lnTo>
                    <a:pt x="141042" y="182927"/>
                  </a:lnTo>
                  <a:lnTo>
                    <a:pt x="140629" y="183255"/>
                  </a:lnTo>
                  <a:lnTo>
                    <a:pt x="140368" y="183370"/>
                  </a:lnTo>
                  <a:lnTo>
                    <a:pt x="139610" y="183136"/>
                  </a:lnTo>
                  <a:lnTo>
                    <a:pt x="139586" y="183839"/>
                  </a:lnTo>
                  <a:lnTo>
                    <a:pt x="139520" y="184043"/>
                  </a:lnTo>
                  <a:lnTo>
                    <a:pt x="139182" y="184420"/>
                  </a:lnTo>
                  <a:lnTo>
                    <a:pt x="138935" y="185075"/>
                  </a:lnTo>
                  <a:lnTo>
                    <a:pt x="139027" y="185608"/>
                  </a:lnTo>
                  <a:lnTo>
                    <a:pt x="139306" y="186399"/>
                  </a:lnTo>
                  <a:lnTo>
                    <a:pt x="139431" y="186578"/>
                  </a:lnTo>
                  <a:lnTo>
                    <a:pt x="139807" y="186859"/>
                  </a:lnTo>
                  <a:lnTo>
                    <a:pt x="139879" y="187535"/>
                  </a:lnTo>
                  <a:lnTo>
                    <a:pt x="139788" y="188714"/>
                  </a:lnTo>
                  <a:lnTo>
                    <a:pt x="138411" y="189207"/>
                  </a:lnTo>
                  <a:lnTo>
                    <a:pt x="137734" y="189192"/>
                  </a:lnTo>
                  <a:lnTo>
                    <a:pt x="137224" y="188956"/>
                  </a:lnTo>
                  <a:lnTo>
                    <a:pt x="137051" y="189082"/>
                  </a:lnTo>
                  <a:lnTo>
                    <a:pt x="136724" y="189731"/>
                  </a:lnTo>
                  <a:lnTo>
                    <a:pt x="136025" y="189758"/>
                  </a:lnTo>
                  <a:lnTo>
                    <a:pt x="135282" y="189571"/>
                  </a:lnTo>
                  <a:lnTo>
                    <a:pt x="134554" y="190189"/>
                  </a:lnTo>
                  <a:lnTo>
                    <a:pt x="134195" y="190341"/>
                  </a:lnTo>
                  <a:lnTo>
                    <a:pt x="133564" y="190218"/>
                  </a:lnTo>
                  <a:lnTo>
                    <a:pt x="133216" y="189952"/>
                  </a:lnTo>
                  <a:lnTo>
                    <a:pt x="132807" y="190039"/>
                  </a:lnTo>
                  <a:lnTo>
                    <a:pt x="132454" y="190687"/>
                  </a:lnTo>
                  <a:lnTo>
                    <a:pt x="131261" y="190755"/>
                  </a:lnTo>
                  <a:lnTo>
                    <a:pt x="130995" y="191068"/>
                  </a:lnTo>
                  <a:lnTo>
                    <a:pt x="130911" y="191264"/>
                  </a:lnTo>
                  <a:lnTo>
                    <a:pt x="130903" y="191540"/>
                  </a:lnTo>
                  <a:lnTo>
                    <a:pt x="130747" y="191723"/>
                  </a:lnTo>
                  <a:lnTo>
                    <a:pt x="129999" y="191625"/>
                  </a:lnTo>
                  <a:lnTo>
                    <a:pt x="129853" y="191678"/>
                  </a:lnTo>
                  <a:lnTo>
                    <a:pt x="128805" y="192736"/>
                  </a:lnTo>
                  <a:lnTo>
                    <a:pt x="128686" y="193181"/>
                  </a:lnTo>
                  <a:lnTo>
                    <a:pt x="128548" y="193318"/>
                  </a:lnTo>
                  <a:lnTo>
                    <a:pt x="127972" y="193335"/>
                  </a:lnTo>
                  <a:lnTo>
                    <a:pt x="127040" y="193159"/>
                  </a:lnTo>
                  <a:lnTo>
                    <a:pt x="126847" y="193480"/>
                  </a:lnTo>
                  <a:lnTo>
                    <a:pt x="126171" y="193975"/>
                  </a:lnTo>
                  <a:lnTo>
                    <a:pt x="125052" y="194212"/>
                  </a:lnTo>
                  <a:lnTo>
                    <a:pt x="124947" y="194346"/>
                  </a:lnTo>
                  <a:lnTo>
                    <a:pt x="124949" y="194692"/>
                  </a:lnTo>
                  <a:lnTo>
                    <a:pt x="124513" y="195199"/>
                  </a:lnTo>
                  <a:lnTo>
                    <a:pt x="123821" y="195707"/>
                  </a:lnTo>
                  <a:lnTo>
                    <a:pt x="122638" y="195186"/>
                  </a:lnTo>
                  <a:lnTo>
                    <a:pt x="122277" y="194752"/>
                  </a:lnTo>
                  <a:lnTo>
                    <a:pt x="121228" y="194605"/>
                  </a:lnTo>
                  <a:lnTo>
                    <a:pt x="120734" y="194114"/>
                  </a:lnTo>
                  <a:lnTo>
                    <a:pt x="119869" y="193690"/>
                  </a:lnTo>
                  <a:lnTo>
                    <a:pt x="119070" y="193521"/>
                  </a:lnTo>
                  <a:lnTo>
                    <a:pt x="118939" y="193253"/>
                  </a:lnTo>
                  <a:lnTo>
                    <a:pt x="118928" y="192576"/>
                  </a:lnTo>
                  <a:lnTo>
                    <a:pt x="118494" y="192219"/>
                  </a:lnTo>
                  <a:lnTo>
                    <a:pt x="117113" y="193009"/>
                  </a:lnTo>
                  <a:lnTo>
                    <a:pt x="116799" y="192921"/>
                  </a:lnTo>
                  <a:lnTo>
                    <a:pt x="115956" y="192353"/>
                  </a:lnTo>
                  <a:lnTo>
                    <a:pt x="115412" y="191932"/>
                  </a:lnTo>
                  <a:lnTo>
                    <a:pt x="115095" y="191480"/>
                  </a:lnTo>
                  <a:lnTo>
                    <a:pt x="115291" y="190436"/>
                  </a:lnTo>
                  <a:lnTo>
                    <a:pt x="115523" y="190193"/>
                  </a:lnTo>
                  <a:lnTo>
                    <a:pt x="115856" y="190134"/>
                  </a:lnTo>
                  <a:lnTo>
                    <a:pt x="115111" y="189370"/>
                  </a:lnTo>
                  <a:lnTo>
                    <a:pt x="115085" y="188867"/>
                  </a:lnTo>
                  <a:lnTo>
                    <a:pt x="115282" y="188303"/>
                  </a:lnTo>
                  <a:lnTo>
                    <a:pt x="115982" y="187670"/>
                  </a:lnTo>
                  <a:lnTo>
                    <a:pt x="116249" y="187499"/>
                  </a:lnTo>
                  <a:lnTo>
                    <a:pt x="119093" y="187151"/>
                  </a:lnTo>
                  <a:lnTo>
                    <a:pt x="119927" y="186457"/>
                  </a:lnTo>
                  <a:lnTo>
                    <a:pt x="120332" y="186298"/>
                  </a:lnTo>
                  <a:lnTo>
                    <a:pt x="120499" y="185966"/>
                  </a:lnTo>
                  <a:lnTo>
                    <a:pt x="119656" y="185201"/>
                  </a:lnTo>
                  <a:lnTo>
                    <a:pt x="118714" y="185307"/>
                  </a:lnTo>
                  <a:lnTo>
                    <a:pt x="118294" y="184475"/>
                  </a:lnTo>
                  <a:lnTo>
                    <a:pt x="118299" y="184319"/>
                  </a:lnTo>
                  <a:lnTo>
                    <a:pt x="118500" y="184020"/>
                  </a:lnTo>
                  <a:lnTo>
                    <a:pt x="120279" y="183052"/>
                  </a:lnTo>
                  <a:lnTo>
                    <a:pt x="120330" y="182818"/>
                  </a:lnTo>
                  <a:lnTo>
                    <a:pt x="120148" y="182606"/>
                  </a:lnTo>
                  <a:lnTo>
                    <a:pt x="119371" y="181971"/>
                  </a:lnTo>
                  <a:lnTo>
                    <a:pt x="119195" y="182036"/>
                  </a:lnTo>
                  <a:lnTo>
                    <a:pt x="118926" y="182009"/>
                  </a:lnTo>
                  <a:lnTo>
                    <a:pt x="118439" y="181547"/>
                  </a:lnTo>
                  <a:lnTo>
                    <a:pt x="118302" y="181087"/>
                  </a:lnTo>
                  <a:lnTo>
                    <a:pt x="116922" y="180366"/>
                  </a:lnTo>
                  <a:lnTo>
                    <a:pt x="116238" y="179848"/>
                  </a:lnTo>
                  <a:lnTo>
                    <a:pt x="115281" y="179761"/>
                  </a:lnTo>
                  <a:lnTo>
                    <a:pt x="114762" y="179652"/>
                  </a:lnTo>
                  <a:lnTo>
                    <a:pt x="115022" y="179454"/>
                  </a:lnTo>
                  <a:lnTo>
                    <a:pt x="115405" y="179280"/>
                  </a:lnTo>
                  <a:lnTo>
                    <a:pt x="115891" y="178825"/>
                  </a:lnTo>
                  <a:lnTo>
                    <a:pt x="115914" y="178684"/>
                  </a:lnTo>
                  <a:lnTo>
                    <a:pt x="116239" y="178461"/>
                  </a:lnTo>
                  <a:lnTo>
                    <a:pt x="116088" y="176664"/>
                  </a:lnTo>
                  <a:lnTo>
                    <a:pt x="116010" y="176461"/>
                  </a:lnTo>
                  <a:lnTo>
                    <a:pt x="115409" y="175972"/>
                  </a:lnTo>
                  <a:lnTo>
                    <a:pt x="115103" y="175846"/>
                  </a:lnTo>
                  <a:lnTo>
                    <a:pt x="113891" y="175613"/>
                  </a:lnTo>
                  <a:lnTo>
                    <a:pt x="113039" y="175340"/>
                  </a:lnTo>
                  <a:lnTo>
                    <a:pt x="112834" y="174659"/>
                  </a:lnTo>
                  <a:lnTo>
                    <a:pt x="112850" y="174420"/>
                  </a:lnTo>
                  <a:lnTo>
                    <a:pt x="113976" y="173379"/>
                  </a:lnTo>
                  <a:lnTo>
                    <a:pt x="114272" y="173376"/>
                  </a:lnTo>
                  <a:lnTo>
                    <a:pt x="114900" y="172944"/>
                  </a:lnTo>
                  <a:lnTo>
                    <a:pt x="114810" y="172519"/>
                  </a:lnTo>
                  <a:lnTo>
                    <a:pt x="115024" y="171802"/>
                  </a:lnTo>
                  <a:lnTo>
                    <a:pt x="115313" y="171710"/>
                  </a:lnTo>
                  <a:lnTo>
                    <a:pt x="115244" y="171398"/>
                  </a:lnTo>
                  <a:lnTo>
                    <a:pt x="114818" y="170454"/>
                  </a:lnTo>
                  <a:lnTo>
                    <a:pt x="114389" y="170566"/>
                  </a:lnTo>
                  <a:lnTo>
                    <a:pt x="113256" y="171215"/>
                  </a:lnTo>
                  <a:lnTo>
                    <a:pt x="112886" y="171229"/>
                  </a:lnTo>
                  <a:lnTo>
                    <a:pt x="112463" y="171428"/>
                  </a:lnTo>
                  <a:lnTo>
                    <a:pt x="111821" y="171903"/>
                  </a:lnTo>
                  <a:lnTo>
                    <a:pt x="111497" y="171985"/>
                  </a:lnTo>
                  <a:lnTo>
                    <a:pt x="109683" y="172291"/>
                  </a:lnTo>
                  <a:lnTo>
                    <a:pt x="106622" y="172390"/>
                  </a:lnTo>
                  <a:lnTo>
                    <a:pt x="105903" y="171754"/>
                  </a:lnTo>
                  <a:lnTo>
                    <a:pt x="105638" y="171608"/>
                  </a:lnTo>
                  <a:lnTo>
                    <a:pt x="105297" y="171636"/>
                  </a:lnTo>
                  <a:lnTo>
                    <a:pt x="105127" y="171470"/>
                  </a:lnTo>
                  <a:lnTo>
                    <a:pt x="104890" y="170915"/>
                  </a:lnTo>
                  <a:lnTo>
                    <a:pt x="104383" y="170424"/>
                  </a:lnTo>
                  <a:lnTo>
                    <a:pt x="103625" y="170416"/>
                  </a:lnTo>
                  <a:lnTo>
                    <a:pt x="102747" y="169900"/>
                  </a:lnTo>
                  <a:lnTo>
                    <a:pt x="102291" y="169452"/>
                  </a:lnTo>
                  <a:lnTo>
                    <a:pt x="101857" y="169383"/>
                  </a:lnTo>
                  <a:lnTo>
                    <a:pt x="100828" y="169900"/>
                  </a:lnTo>
                  <a:lnTo>
                    <a:pt x="100673" y="170234"/>
                  </a:lnTo>
                  <a:lnTo>
                    <a:pt x="100160" y="170838"/>
                  </a:lnTo>
                  <a:lnTo>
                    <a:pt x="99658" y="171021"/>
                  </a:lnTo>
                  <a:lnTo>
                    <a:pt x="98843" y="171064"/>
                  </a:lnTo>
                  <a:lnTo>
                    <a:pt x="98065" y="171778"/>
                  </a:lnTo>
                  <a:lnTo>
                    <a:pt x="97815" y="171905"/>
                  </a:lnTo>
                  <a:lnTo>
                    <a:pt x="97324" y="171825"/>
                  </a:lnTo>
                  <a:lnTo>
                    <a:pt x="96566" y="171376"/>
                  </a:lnTo>
                  <a:lnTo>
                    <a:pt x="96292" y="170932"/>
                  </a:lnTo>
                  <a:lnTo>
                    <a:pt x="96266" y="170623"/>
                  </a:lnTo>
                  <a:lnTo>
                    <a:pt x="96331" y="170216"/>
                  </a:lnTo>
                  <a:lnTo>
                    <a:pt x="96483" y="169961"/>
                  </a:lnTo>
                  <a:lnTo>
                    <a:pt x="96507" y="169787"/>
                  </a:lnTo>
                  <a:lnTo>
                    <a:pt x="96305" y="169012"/>
                  </a:lnTo>
                  <a:lnTo>
                    <a:pt x="95994" y="168947"/>
                  </a:lnTo>
                  <a:lnTo>
                    <a:pt x="94298" y="169012"/>
                  </a:lnTo>
                  <a:lnTo>
                    <a:pt x="94117" y="168784"/>
                  </a:lnTo>
                  <a:lnTo>
                    <a:pt x="94078" y="166930"/>
                  </a:lnTo>
                  <a:lnTo>
                    <a:pt x="92291" y="164197"/>
                  </a:lnTo>
                  <a:lnTo>
                    <a:pt x="92278" y="164002"/>
                  </a:lnTo>
                  <a:lnTo>
                    <a:pt x="92495" y="163628"/>
                  </a:lnTo>
                  <a:lnTo>
                    <a:pt x="92441" y="163462"/>
                  </a:lnTo>
                  <a:lnTo>
                    <a:pt x="92194" y="163215"/>
                  </a:lnTo>
                  <a:lnTo>
                    <a:pt x="91922" y="163110"/>
                  </a:lnTo>
                  <a:lnTo>
                    <a:pt x="91414" y="163114"/>
                  </a:lnTo>
                  <a:lnTo>
                    <a:pt x="90834" y="162888"/>
                  </a:lnTo>
                  <a:lnTo>
                    <a:pt x="90358" y="162443"/>
                  </a:lnTo>
                  <a:lnTo>
                    <a:pt x="90189" y="162191"/>
                  </a:lnTo>
                  <a:lnTo>
                    <a:pt x="90008" y="162130"/>
                  </a:lnTo>
                  <a:lnTo>
                    <a:pt x="89645" y="162315"/>
                  </a:lnTo>
                  <a:lnTo>
                    <a:pt x="89622" y="142047"/>
                  </a:lnTo>
                  <a:lnTo>
                    <a:pt x="81098" y="142054"/>
                  </a:lnTo>
                  <a:lnTo>
                    <a:pt x="80996" y="141922"/>
                  </a:lnTo>
                  <a:lnTo>
                    <a:pt x="80250" y="140230"/>
                  </a:lnTo>
                  <a:lnTo>
                    <a:pt x="80172" y="138471"/>
                  </a:lnTo>
                  <a:lnTo>
                    <a:pt x="80250" y="137500"/>
                  </a:lnTo>
                  <a:lnTo>
                    <a:pt x="81378" y="136380"/>
                  </a:lnTo>
                  <a:lnTo>
                    <a:pt x="81440" y="136186"/>
                  </a:lnTo>
                  <a:lnTo>
                    <a:pt x="81115" y="135911"/>
                  </a:lnTo>
                  <a:lnTo>
                    <a:pt x="80649" y="135331"/>
                  </a:lnTo>
                  <a:lnTo>
                    <a:pt x="80604" y="135175"/>
                  </a:lnTo>
                  <a:lnTo>
                    <a:pt x="81611" y="134438"/>
                  </a:lnTo>
                  <a:lnTo>
                    <a:pt x="81834" y="134449"/>
                  </a:lnTo>
                  <a:lnTo>
                    <a:pt x="82035" y="134617"/>
                  </a:lnTo>
                  <a:lnTo>
                    <a:pt x="82368" y="134508"/>
                  </a:lnTo>
                  <a:lnTo>
                    <a:pt x="82825" y="133590"/>
                  </a:lnTo>
                  <a:lnTo>
                    <a:pt x="82763" y="133411"/>
                  </a:lnTo>
                  <a:lnTo>
                    <a:pt x="82623" y="133337"/>
                  </a:lnTo>
                  <a:lnTo>
                    <a:pt x="81623" y="133672"/>
                  </a:lnTo>
                  <a:lnTo>
                    <a:pt x="81632" y="134059"/>
                  </a:lnTo>
                  <a:lnTo>
                    <a:pt x="81492" y="134141"/>
                  </a:lnTo>
                  <a:lnTo>
                    <a:pt x="81360" y="134107"/>
                  </a:lnTo>
                  <a:lnTo>
                    <a:pt x="80973" y="133512"/>
                  </a:lnTo>
                  <a:lnTo>
                    <a:pt x="80944" y="133200"/>
                  </a:lnTo>
                  <a:lnTo>
                    <a:pt x="81462" y="133081"/>
                  </a:lnTo>
                  <a:lnTo>
                    <a:pt x="81627" y="132802"/>
                  </a:lnTo>
                  <a:lnTo>
                    <a:pt x="81168" y="132523"/>
                  </a:lnTo>
                  <a:lnTo>
                    <a:pt x="80705" y="132334"/>
                  </a:lnTo>
                  <a:lnTo>
                    <a:pt x="80528" y="132334"/>
                  </a:lnTo>
                  <a:lnTo>
                    <a:pt x="80511" y="132137"/>
                  </a:lnTo>
                  <a:lnTo>
                    <a:pt x="80688" y="131962"/>
                  </a:lnTo>
                  <a:lnTo>
                    <a:pt x="80939" y="131947"/>
                  </a:lnTo>
                  <a:lnTo>
                    <a:pt x="81947" y="132407"/>
                  </a:lnTo>
                  <a:lnTo>
                    <a:pt x="82285" y="132247"/>
                  </a:lnTo>
                  <a:lnTo>
                    <a:pt x="82404" y="131927"/>
                  </a:lnTo>
                  <a:lnTo>
                    <a:pt x="82049" y="131139"/>
                  </a:lnTo>
                  <a:lnTo>
                    <a:pt x="81885" y="130997"/>
                  </a:lnTo>
                  <a:lnTo>
                    <a:pt x="81555" y="131005"/>
                  </a:lnTo>
                  <a:lnTo>
                    <a:pt x="81440" y="131251"/>
                  </a:lnTo>
                  <a:lnTo>
                    <a:pt x="81292" y="131329"/>
                  </a:lnTo>
                  <a:lnTo>
                    <a:pt x="81025" y="131273"/>
                  </a:lnTo>
                  <a:lnTo>
                    <a:pt x="80481" y="130489"/>
                  </a:lnTo>
                  <a:lnTo>
                    <a:pt x="80468" y="130292"/>
                  </a:lnTo>
                  <a:lnTo>
                    <a:pt x="80690" y="129957"/>
                  </a:lnTo>
                  <a:lnTo>
                    <a:pt x="81423" y="129398"/>
                  </a:lnTo>
                  <a:lnTo>
                    <a:pt x="81962" y="129565"/>
                  </a:lnTo>
                  <a:lnTo>
                    <a:pt x="82209" y="129417"/>
                  </a:lnTo>
                  <a:lnTo>
                    <a:pt x="81644" y="128409"/>
                  </a:lnTo>
                  <a:lnTo>
                    <a:pt x="81372" y="128368"/>
                  </a:lnTo>
                  <a:lnTo>
                    <a:pt x="81064" y="128539"/>
                  </a:lnTo>
                  <a:lnTo>
                    <a:pt x="80702" y="128986"/>
                  </a:lnTo>
                  <a:lnTo>
                    <a:pt x="80479" y="128826"/>
                  </a:lnTo>
                  <a:lnTo>
                    <a:pt x="79889" y="127379"/>
                  </a:lnTo>
                  <a:lnTo>
                    <a:pt x="79502" y="127022"/>
                  </a:lnTo>
                  <a:lnTo>
                    <a:pt x="79425" y="126520"/>
                  </a:lnTo>
                  <a:lnTo>
                    <a:pt x="79495" y="126226"/>
                  </a:lnTo>
                  <a:lnTo>
                    <a:pt x="78623" y="125143"/>
                  </a:lnTo>
                  <a:lnTo>
                    <a:pt x="78656" y="124805"/>
                  </a:lnTo>
                  <a:lnTo>
                    <a:pt x="79052" y="124124"/>
                  </a:lnTo>
                  <a:lnTo>
                    <a:pt x="79134" y="123529"/>
                  </a:lnTo>
                  <a:lnTo>
                    <a:pt x="79081" y="123042"/>
                  </a:lnTo>
                  <a:lnTo>
                    <a:pt x="78698" y="123027"/>
                  </a:lnTo>
                  <a:lnTo>
                    <a:pt x="77628" y="121890"/>
                  </a:lnTo>
                  <a:lnTo>
                    <a:pt x="78032" y="121530"/>
                  </a:lnTo>
                  <a:lnTo>
                    <a:pt x="78287" y="120872"/>
                  </a:lnTo>
                  <a:lnTo>
                    <a:pt x="77942" y="120536"/>
                  </a:lnTo>
                  <a:lnTo>
                    <a:pt x="77497" y="120421"/>
                  </a:lnTo>
                  <a:lnTo>
                    <a:pt x="77040" y="119684"/>
                  </a:lnTo>
                  <a:lnTo>
                    <a:pt x="77085" y="119543"/>
                  </a:lnTo>
                  <a:lnTo>
                    <a:pt x="77308" y="119361"/>
                  </a:lnTo>
                  <a:lnTo>
                    <a:pt x="77918" y="119264"/>
                  </a:lnTo>
                  <a:lnTo>
                    <a:pt x="78268" y="118926"/>
                  </a:lnTo>
                  <a:lnTo>
                    <a:pt x="78326" y="118759"/>
                  </a:lnTo>
                  <a:lnTo>
                    <a:pt x="77770" y="118468"/>
                  </a:lnTo>
                  <a:lnTo>
                    <a:pt x="77679" y="117959"/>
                  </a:lnTo>
                  <a:lnTo>
                    <a:pt x="77811" y="117676"/>
                  </a:lnTo>
                  <a:lnTo>
                    <a:pt x="77058" y="116203"/>
                  </a:lnTo>
                  <a:lnTo>
                    <a:pt x="76687" y="115861"/>
                  </a:lnTo>
                  <a:lnTo>
                    <a:pt x="76522" y="115905"/>
                  </a:lnTo>
                  <a:lnTo>
                    <a:pt x="76361" y="115834"/>
                  </a:lnTo>
                  <a:lnTo>
                    <a:pt x="75537" y="115265"/>
                  </a:lnTo>
                  <a:lnTo>
                    <a:pt x="75220" y="114893"/>
                  </a:lnTo>
                  <a:lnTo>
                    <a:pt x="75018" y="114941"/>
                  </a:lnTo>
                  <a:lnTo>
                    <a:pt x="74841" y="115373"/>
                  </a:lnTo>
                  <a:lnTo>
                    <a:pt x="74577" y="115399"/>
                  </a:lnTo>
                  <a:lnTo>
                    <a:pt x="73888" y="115276"/>
                  </a:lnTo>
                  <a:lnTo>
                    <a:pt x="73794" y="115146"/>
                  </a:lnTo>
                  <a:lnTo>
                    <a:pt x="73814" y="114978"/>
                  </a:lnTo>
                  <a:lnTo>
                    <a:pt x="74161" y="114551"/>
                  </a:lnTo>
                  <a:lnTo>
                    <a:pt x="74008" y="114182"/>
                  </a:lnTo>
                  <a:lnTo>
                    <a:pt x="73823" y="114089"/>
                  </a:lnTo>
                  <a:lnTo>
                    <a:pt x="73551" y="114108"/>
                  </a:lnTo>
                  <a:lnTo>
                    <a:pt x="73382" y="114219"/>
                  </a:lnTo>
                  <a:lnTo>
                    <a:pt x="73109" y="114576"/>
                  </a:lnTo>
                  <a:lnTo>
                    <a:pt x="72734" y="114379"/>
                  </a:lnTo>
                  <a:lnTo>
                    <a:pt x="72677" y="114071"/>
                  </a:lnTo>
                  <a:lnTo>
                    <a:pt x="72784" y="113736"/>
                  </a:lnTo>
                  <a:lnTo>
                    <a:pt x="72965" y="113375"/>
                  </a:lnTo>
                  <a:lnTo>
                    <a:pt x="72400" y="113405"/>
                  </a:lnTo>
                  <a:lnTo>
                    <a:pt x="72470" y="113851"/>
                  </a:lnTo>
                  <a:lnTo>
                    <a:pt x="72458" y="114524"/>
                  </a:lnTo>
                  <a:lnTo>
                    <a:pt x="72182" y="114751"/>
                  </a:lnTo>
                  <a:lnTo>
                    <a:pt x="71827" y="114673"/>
                  </a:lnTo>
                  <a:lnTo>
                    <a:pt x="71151" y="114126"/>
                  </a:lnTo>
                  <a:lnTo>
                    <a:pt x="70273" y="113922"/>
                  </a:lnTo>
                  <a:lnTo>
                    <a:pt x="69823" y="113204"/>
                  </a:lnTo>
                  <a:lnTo>
                    <a:pt x="69906" y="113007"/>
                  </a:lnTo>
                  <a:lnTo>
                    <a:pt x="70268" y="112854"/>
                  </a:lnTo>
                  <a:lnTo>
                    <a:pt x="70339" y="112706"/>
                  </a:lnTo>
                  <a:lnTo>
                    <a:pt x="70174" y="112415"/>
                  </a:lnTo>
                  <a:lnTo>
                    <a:pt x="69765" y="111765"/>
                  </a:lnTo>
                  <a:lnTo>
                    <a:pt x="69848" y="111541"/>
                  </a:lnTo>
                  <a:lnTo>
                    <a:pt x="70445" y="110786"/>
                  </a:lnTo>
                  <a:lnTo>
                    <a:pt x="70400" y="110452"/>
                  </a:lnTo>
                  <a:lnTo>
                    <a:pt x="70210" y="110255"/>
                  </a:lnTo>
                  <a:lnTo>
                    <a:pt x="68304" y="109656"/>
                  </a:lnTo>
                  <a:lnTo>
                    <a:pt x="67983" y="109485"/>
                  </a:lnTo>
                  <a:lnTo>
                    <a:pt x="67566" y="109061"/>
                  </a:lnTo>
                  <a:lnTo>
                    <a:pt x="67343" y="108541"/>
                  </a:lnTo>
                  <a:lnTo>
                    <a:pt x="67260" y="107957"/>
                  </a:lnTo>
                  <a:lnTo>
                    <a:pt x="67495" y="107522"/>
                  </a:lnTo>
                  <a:lnTo>
                    <a:pt x="67519" y="106971"/>
                  </a:lnTo>
                  <a:lnTo>
                    <a:pt x="67173" y="106406"/>
                  </a:lnTo>
                  <a:lnTo>
                    <a:pt x="66982" y="105457"/>
                  </a:lnTo>
                  <a:lnTo>
                    <a:pt x="66982" y="105178"/>
                  </a:lnTo>
                  <a:lnTo>
                    <a:pt x="67135" y="104821"/>
                  </a:lnTo>
                  <a:lnTo>
                    <a:pt x="67126" y="104643"/>
                  </a:lnTo>
                  <a:lnTo>
                    <a:pt x="66845" y="102709"/>
                  </a:lnTo>
                  <a:lnTo>
                    <a:pt x="66060" y="101513"/>
                  </a:lnTo>
                  <a:lnTo>
                    <a:pt x="65118" y="100688"/>
                  </a:lnTo>
                  <a:lnTo>
                    <a:pt x="63648" y="100149"/>
                  </a:lnTo>
                  <a:lnTo>
                    <a:pt x="63694" y="99606"/>
                  </a:lnTo>
                  <a:lnTo>
                    <a:pt x="63657" y="98848"/>
                  </a:lnTo>
                  <a:lnTo>
                    <a:pt x="63468" y="97847"/>
                  </a:lnTo>
                  <a:lnTo>
                    <a:pt x="63385" y="97657"/>
                  </a:lnTo>
                  <a:lnTo>
                    <a:pt x="62915" y="97132"/>
                  </a:lnTo>
                  <a:lnTo>
                    <a:pt x="62663" y="96939"/>
                  </a:lnTo>
                  <a:lnTo>
                    <a:pt x="62131" y="96738"/>
                  </a:lnTo>
                  <a:lnTo>
                    <a:pt x="60598" y="96317"/>
                  </a:lnTo>
                  <a:lnTo>
                    <a:pt x="59459" y="95506"/>
                  </a:lnTo>
                  <a:lnTo>
                    <a:pt x="59297" y="95331"/>
                  </a:lnTo>
                  <a:lnTo>
                    <a:pt x="59244" y="94907"/>
                  </a:lnTo>
                  <a:lnTo>
                    <a:pt x="58976" y="94431"/>
                  </a:lnTo>
                  <a:lnTo>
                    <a:pt x="58748" y="94196"/>
                  </a:lnTo>
                  <a:lnTo>
                    <a:pt x="58302" y="93910"/>
                  </a:lnTo>
                  <a:lnTo>
                    <a:pt x="58104" y="93541"/>
                  </a:lnTo>
                  <a:lnTo>
                    <a:pt x="58084" y="93039"/>
                  </a:lnTo>
                  <a:lnTo>
                    <a:pt x="58150" y="92790"/>
                  </a:lnTo>
                  <a:lnTo>
                    <a:pt x="58493" y="92679"/>
                  </a:lnTo>
                  <a:lnTo>
                    <a:pt x="58679" y="92325"/>
                  </a:lnTo>
                  <a:lnTo>
                    <a:pt x="58613" y="91492"/>
                  </a:lnTo>
                  <a:lnTo>
                    <a:pt x="59022" y="90421"/>
                  </a:lnTo>
                  <a:lnTo>
                    <a:pt x="59118" y="90004"/>
                  </a:lnTo>
                  <a:lnTo>
                    <a:pt x="59118" y="89707"/>
                  </a:lnTo>
                  <a:lnTo>
                    <a:pt x="58940" y="88766"/>
                  </a:lnTo>
                  <a:lnTo>
                    <a:pt x="58998" y="88022"/>
                  </a:lnTo>
                  <a:lnTo>
                    <a:pt x="58837" y="87055"/>
                  </a:lnTo>
                  <a:lnTo>
                    <a:pt x="59094" y="86705"/>
                  </a:lnTo>
                  <a:lnTo>
                    <a:pt x="59379" y="86787"/>
                  </a:lnTo>
                  <a:lnTo>
                    <a:pt x="59586" y="86713"/>
                  </a:lnTo>
                  <a:lnTo>
                    <a:pt x="59739" y="86549"/>
                  </a:lnTo>
                  <a:lnTo>
                    <a:pt x="59909" y="86166"/>
                  </a:lnTo>
                  <a:lnTo>
                    <a:pt x="59971" y="85579"/>
                  </a:lnTo>
                  <a:lnTo>
                    <a:pt x="59682" y="84202"/>
                  </a:lnTo>
                  <a:lnTo>
                    <a:pt x="59678" y="83931"/>
                  </a:lnTo>
                  <a:lnTo>
                    <a:pt x="59951" y="83295"/>
                  </a:lnTo>
                  <a:lnTo>
                    <a:pt x="60427" y="82730"/>
                  </a:lnTo>
                  <a:lnTo>
                    <a:pt x="60527" y="82432"/>
                  </a:lnTo>
                  <a:lnTo>
                    <a:pt x="60539" y="82118"/>
                  </a:lnTo>
                  <a:lnTo>
                    <a:pt x="60287" y="81385"/>
                  </a:lnTo>
                  <a:lnTo>
                    <a:pt x="60308" y="80514"/>
                  </a:lnTo>
                  <a:lnTo>
                    <a:pt x="60643" y="79778"/>
                  </a:lnTo>
                  <a:lnTo>
                    <a:pt x="60619" y="79518"/>
                  </a:lnTo>
                  <a:lnTo>
                    <a:pt x="60437" y="79135"/>
                  </a:lnTo>
                  <a:lnTo>
                    <a:pt x="59481" y="78052"/>
                  </a:lnTo>
                  <a:lnTo>
                    <a:pt x="59030" y="77728"/>
                  </a:lnTo>
                  <a:lnTo>
                    <a:pt x="58389" y="77836"/>
                  </a:lnTo>
                  <a:lnTo>
                    <a:pt x="58153" y="77762"/>
                  </a:lnTo>
                  <a:lnTo>
                    <a:pt x="57905" y="77531"/>
                  </a:lnTo>
                  <a:lnTo>
                    <a:pt x="57921" y="77140"/>
                  </a:lnTo>
                  <a:lnTo>
                    <a:pt x="58273" y="76188"/>
                  </a:lnTo>
                  <a:lnTo>
                    <a:pt x="58952" y="75951"/>
                  </a:lnTo>
                  <a:lnTo>
                    <a:pt x="58940" y="75582"/>
                  </a:lnTo>
                  <a:lnTo>
                    <a:pt x="58874" y="75419"/>
                  </a:lnTo>
                  <a:lnTo>
                    <a:pt x="58340" y="74779"/>
                  </a:lnTo>
                  <a:lnTo>
                    <a:pt x="57868" y="74381"/>
                  </a:lnTo>
                  <a:lnTo>
                    <a:pt x="57231" y="73945"/>
                  </a:lnTo>
                  <a:lnTo>
                    <a:pt x="55856" y="73268"/>
                  </a:lnTo>
                  <a:lnTo>
                    <a:pt x="54862" y="73440"/>
                  </a:lnTo>
                  <a:lnTo>
                    <a:pt x="53736" y="73518"/>
                  </a:lnTo>
                  <a:lnTo>
                    <a:pt x="53612" y="73689"/>
                  </a:lnTo>
                  <a:lnTo>
                    <a:pt x="53600" y="74284"/>
                  </a:lnTo>
                  <a:lnTo>
                    <a:pt x="53380" y="74578"/>
                  </a:lnTo>
                  <a:lnTo>
                    <a:pt x="52602" y="74418"/>
                  </a:lnTo>
                  <a:lnTo>
                    <a:pt x="51360" y="73954"/>
                  </a:lnTo>
                  <a:lnTo>
                    <a:pt x="49550" y="73412"/>
                  </a:lnTo>
                  <a:lnTo>
                    <a:pt x="48779" y="72839"/>
                  </a:lnTo>
                  <a:lnTo>
                    <a:pt x="47880" y="72325"/>
                  </a:lnTo>
                  <a:lnTo>
                    <a:pt x="46748" y="71905"/>
                  </a:lnTo>
                  <a:lnTo>
                    <a:pt x="46713" y="71682"/>
                  </a:lnTo>
                  <a:lnTo>
                    <a:pt x="46993" y="71471"/>
                  </a:lnTo>
                  <a:lnTo>
                    <a:pt x="47539" y="71178"/>
                  </a:lnTo>
                  <a:lnTo>
                    <a:pt x="48021" y="71153"/>
                  </a:lnTo>
                  <a:lnTo>
                    <a:pt x="48273" y="70762"/>
                  </a:lnTo>
                  <a:lnTo>
                    <a:pt x="48294" y="70154"/>
                  </a:lnTo>
                  <a:lnTo>
                    <a:pt x="47880" y="69674"/>
                  </a:lnTo>
                  <a:lnTo>
                    <a:pt x="47736" y="69243"/>
                  </a:lnTo>
                  <a:lnTo>
                    <a:pt x="47880" y="68862"/>
                  </a:lnTo>
                  <a:lnTo>
                    <a:pt x="47667" y="68786"/>
                  </a:lnTo>
                  <a:lnTo>
                    <a:pt x="47363" y="68785"/>
                  </a:lnTo>
                  <a:lnTo>
                    <a:pt x="46980" y="68785"/>
                  </a:lnTo>
                  <a:lnTo>
                    <a:pt x="46309" y="66739"/>
                  </a:lnTo>
                  <a:lnTo>
                    <a:pt x="46351" y="66151"/>
                  </a:lnTo>
                  <a:lnTo>
                    <a:pt x="46791" y="65270"/>
                  </a:lnTo>
                  <a:lnTo>
                    <a:pt x="46720" y="65003"/>
                  </a:lnTo>
                  <a:lnTo>
                    <a:pt x="46360" y="64827"/>
                  </a:lnTo>
                  <a:lnTo>
                    <a:pt x="44818" y="64589"/>
                  </a:lnTo>
                  <a:lnTo>
                    <a:pt x="43372" y="64209"/>
                  </a:lnTo>
                  <a:lnTo>
                    <a:pt x="43136" y="64026"/>
                  </a:lnTo>
                  <a:lnTo>
                    <a:pt x="42763" y="63453"/>
                  </a:lnTo>
                  <a:lnTo>
                    <a:pt x="42502" y="63245"/>
                  </a:lnTo>
                  <a:lnTo>
                    <a:pt x="41524" y="62929"/>
                  </a:lnTo>
                  <a:lnTo>
                    <a:pt x="41031" y="62650"/>
                  </a:lnTo>
                  <a:lnTo>
                    <a:pt x="40604" y="62155"/>
                  </a:lnTo>
                  <a:lnTo>
                    <a:pt x="40488" y="61887"/>
                  </a:lnTo>
                  <a:lnTo>
                    <a:pt x="40450" y="61602"/>
                  </a:lnTo>
                  <a:lnTo>
                    <a:pt x="39858" y="61212"/>
                  </a:lnTo>
                  <a:lnTo>
                    <a:pt x="39368" y="61123"/>
                  </a:lnTo>
                  <a:lnTo>
                    <a:pt x="38995" y="60952"/>
                  </a:lnTo>
                  <a:lnTo>
                    <a:pt x="37846" y="59776"/>
                  </a:lnTo>
                  <a:lnTo>
                    <a:pt x="36535" y="57898"/>
                  </a:lnTo>
                  <a:lnTo>
                    <a:pt x="36415" y="57582"/>
                  </a:lnTo>
                  <a:lnTo>
                    <a:pt x="36531" y="56641"/>
                  </a:lnTo>
                  <a:lnTo>
                    <a:pt x="36435" y="56013"/>
                  </a:lnTo>
                  <a:lnTo>
                    <a:pt x="36224" y="55507"/>
                  </a:lnTo>
                  <a:lnTo>
                    <a:pt x="35456" y="54648"/>
                  </a:lnTo>
                  <a:lnTo>
                    <a:pt x="34211" y="53816"/>
                  </a:lnTo>
                  <a:lnTo>
                    <a:pt x="33759" y="53635"/>
                  </a:lnTo>
                  <a:lnTo>
                    <a:pt x="32779" y="54084"/>
                  </a:lnTo>
                  <a:lnTo>
                    <a:pt x="33057" y="53697"/>
                  </a:lnTo>
                  <a:lnTo>
                    <a:pt x="33190" y="53649"/>
                  </a:lnTo>
                  <a:lnTo>
                    <a:pt x="33039" y="53360"/>
                  </a:lnTo>
                  <a:lnTo>
                    <a:pt x="33249" y="53210"/>
                  </a:lnTo>
                  <a:lnTo>
                    <a:pt x="32218" y="52199"/>
                  </a:lnTo>
                  <a:lnTo>
                    <a:pt x="31695" y="50520"/>
                  </a:lnTo>
                  <a:lnTo>
                    <a:pt x="31497" y="50198"/>
                  </a:lnTo>
                  <a:lnTo>
                    <a:pt x="31095" y="49785"/>
                  </a:lnTo>
                  <a:lnTo>
                    <a:pt x="30995" y="49458"/>
                  </a:lnTo>
                  <a:lnTo>
                    <a:pt x="31232" y="49078"/>
                  </a:lnTo>
                  <a:lnTo>
                    <a:pt x="31332" y="48744"/>
                  </a:lnTo>
                  <a:lnTo>
                    <a:pt x="31250" y="48331"/>
                  </a:lnTo>
                  <a:lnTo>
                    <a:pt x="31104" y="48018"/>
                  </a:lnTo>
                  <a:lnTo>
                    <a:pt x="31168" y="46768"/>
                  </a:lnTo>
                  <a:lnTo>
                    <a:pt x="31317" y="46549"/>
                  </a:lnTo>
                  <a:lnTo>
                    <a:pt x="32230" y="46344"/>
                  </a:lnTo>
                  <a:lnTo>
                    <a:pt x="32508" y="46106"/>
                  </a:lnTo>
                  <a:lnTo>
                    <a:pt x="32590" y="45593"/>
                  </a:lnTo>
                  <a:lnTo>
                    <a:pt x="32672" y="43897"/>
                  </a:lnTo>
                  <a:lnTo>
                    <a:pt x="31695" y="43963"/>
                  </a:lnTo>
                  <a:lnTo>
                    <a:pt x="30883" y="44131"/>
                  </a:lnTo>
                  <a:lnTo>
                    <a:pt x="29114" y="44205"/>
                  </a:lnTo>
                  <a:lnTo>
                    <a:pt x="28964" y="44328"/>
                  </a:lnTo>
                  <a:lnTo>
                    <a:pt x="28877" y="44510"/>
                  </a:lnTo>
                  <a:lnTo>
                    <a:pt x="28777" y="45611"/>
                  </a:lnTo>
                  <a:lnTo>
                    <a:pt x="28565" y="45975"/>
                  </a:lnTo>
                  <a:lnTo>
                    <a:pt x="28336" y="46146"/>
                  </a:lnTo>
                  <a:lnTo>
                    <a:pt x="26617" y="46889"/>
                  </a:lnTo>
                  <a:lnTo>
                    <a:pt x="25218" y="47049"/>
                  </a:lnTo>
                  <a:lnTo>
                    <a:pt x="24383" y="47715"/>
                  </a:lnTo>
                  <a:lnTo>
                    <a:pt x="22909" y="48414"/>
                  </a:lnTo>
                  <a:lnTo>
                    <a:pt x="21913" y="48998"/>
                  </a:lnTo>
                  <a:lnTo>
                    <a:pt x="20688" y="49195"/>
                  </a:lnTo>
                  <a:lnTo>
                    <a:pt x="19049" y="49151"/>
                  </a:lnTo>
                  <a:lnTo>
                    <a:pt x="17305" y="48922"/>
                  </a:lnTo>
                  <a:lnTo>
                    <a:pt x="17031" y="48825"/>
                  </a:lnTo>
                  <a:lnTo>
                    <a:pt x="16267" y="48268"/>
                  </a:lnTo>
                  <a:lnTo>
                    <a:pt x="15037" y="47554"/>
                  </a:lnTo>
                  <a:lnTo>
                    <a:pt x="14086" y="47118"/>
                  </a:lnTo>
                  <a:lnTo>
                    <a:pt x="13148" y="46541"/>
                  </a:lnTo>
                  <a:lnTo>
                    <a:pt x="12322" y="46615"/>
                  </a:lnTo>
                  <a:lnTo>
                    <a:pt x="11898" y="46756"/>
                  </a:lnTo>
                  <a:lnTo>
                    <a:pt x="10341" y="46696"/>
                  </a:lnTo>
                  <a:lnTo>
                    <a:pt x="7929" y="45469"/>
                  </a:lnTo>
                  <a:lnTo>
                    <a:pt x="6334" y="45338"/>
                  </a:lnTo>
                  <a:lnTo>
                    <a:pt x="6400" y="44769"/>
                  </a:lnTo>
                  <a:lnTo>
                    <a:pt x="6363" y="44193"/>
                  </a:lnTo>
                  <a:lnTo>
                    <a:pt x="6242" y="43910"/>
                  </a:lnTo>
                  <a:lnTo>
                    <a:pt x="5922" y="43475"/>
                  </a:lnTo>
                  <a:lnTo>
                    <a:pt x="5424" y="43084"/>
                  </a:lnTo>
                  <a:lnTo>
                    <a:pt x="4743" y="43126"/>
                  </a:lnTo>
                  <a:lnTo>
                    <a:pt x="4410" y="43029"/>
                  </a:lnTo>
                  <a:lnTo>
                    <a:pt x="4244" y="42821"/>
                  </a:lnTo>
                  <a:lnTo>
                    <a:pt x="4136" y="42010"/>
                  </a:lnTo>
                  <a:lnTo>
                    <a:pt x="4015" y="41727"/>
                  </a:lnTo>
                  <a:lnTo>
                    <a:pt x="3865" y="41567"/>
                  </a:lnTo>
                  <a:lnTo>
                    <a:pt x="3234" y="41457"/>
                  </a:lnTo>
                  <a:lnTo>
                    <a:pt x="2436" y="40852"/>
                  </a:lnTo>
                  <a:lnTo>
                    <a:pt x="1991" y="40309"/>
                  </a:lnTo>
                  <a:lnTo>
                    <a:pt x="1712" y="39119"/>
                  </a:lnTo>
                  <a:lnTo>
                    <a:pt x="1712" y="38479"/>
                  </a:lnTo>
                  <a:lnTo>
                    <a:pt x="1487" y="37865"/>
                  </a:lnTo>
                  <a:lnTo>
                    <a:pt x="1137" y="37475"/>
                  </a:lnTo>
                  <a:lnTo>
                    <a:pt x="688" y="37233"/>
                  </a:lnTo>
                  <a:lnTo>
                    <a:pt x="580" y="37003"/>
                  </a:lnTo>
                  <a:lnTo>
                    <a:pt x="646" y="36218"/>
                  </a:lnTo>
                  <a:lnTo>
                    <a:pt x="970" y="35314"/>
                  </a:lnTo>
                  <a:lnTo>
                    <a:pt x="986" y="34723"/>
                  </a:lnTo>
                  <a:lnTo>
                    <a:pt x="740" y="34273"/>
                  </a:lnTo>
                  <a:lnTo>
                    <a:pt x="212" y="33976"/>
                  </a:lnTo>
                  <a:lnTo>
                    <a:pt x="0" y="33440"/>
                  </a:lnTo>
                  <a:lnTo>
                    <a:pt x="58" y="33172"/>
                  </a:lnTo>
                  <a:lnTo>
                    <a:pt x="402" y="32941"/>
                  </a:lnTo>
                  <a:lnTo>
                    <a:pt x="980" y="32699"/>
                  </a:lnTo>
                  <a:lnTo>
                    <a:pt x="1558" y="32119"/>
                  </a:lnTo>
                  <a:lnTo>
                    <a:pt x="2032" y="31338"/>
                  </a:lnTo>
                  <a:lnTo>
                    <a:pt x="2289" y="30363"/>
                  </a:lnTo>
                  <a:lnTo>
                    <a:pt x="2267" y="28555"/>
                  </a:lnTo>
                  <a:lnTo>
                    <a:pt x="2117" y="28117"/>
                  </a:lnTo>
                  <a:lnTo>
                    <a:pt x="1671" y="27280"/>
                  </a:lnTo>
                  <a:lnTo>
                    <a:pt x="1296" y="25889"/>
                  </a:lnTo>
                  <a:lnTo>
                    <a:pt x="1228" y="24134"/>
                  </a:lnTo>
                  <a:lnTo>
                    <a:pt x="885" y="21980"/>
                  </a:lnTo>
                  <a:lnTo>
                    <a:pt x="1122" y="20810"/>
                  </a:lnTo>
                  <a:lnTo>
                    <a:pt x="1654" y="20110"/>
                  </a:lnTo>
                  <a:lnTo>
                    <a:pt x="1804" y="19727"/>
                  </a:lnTo>
                  <a:lnTo>
                    <a:pt x="1771" y="19429"/>
                  </a:lnTo>
                  <a:lnTo>
                    <a:pt x="1433" y="18581"/>
                  </a:lnTo>
                  <a:lnTo>
                    <a:pt x="1677" y="16532"/>
                  </a:lnTo>
                  <a:lnTo>
                    <a:pt x="1972" y="15163"/>
                  </a:lnTo>
                  <a:lnTo>
                    <a:pt x="1980" y="14806"/>
                  </a:lnTo>
                  <a:lnTo>
                    <a:pt x="1700" y="13326"/>
                  </a:lnTo>
                  <a:lnTo>
                    <a:pt x="1708" y="12995"/>
                  </a:lnTo>
                  <a:lnTo>
                    <a:pt x="1825" y="12597"/>
                  </a:lnTo>
                  <a:lnTo>
                    <a:pt x="1962" y="12370"/>
                  </a:lnTo>
                  <a:lnTo>
                    <a:pt x="2491" y="11719"/>
                  </a:lnTo>
                  <a:lnTo>
                    <a:pt x="3075" y="11365"/>
                  </a:lnTo>
                  <a:lnTo>
                    <a:pt x="3512" y="10617"/>
                  </a:lnTo>
                  <a:lnTo>
                    <a:pt x="4353" y="8334"/>
                  </a:lnTo>
                  <a:lnTo>
                    <a:pt x="4324" y="7653"/>
                  </a:lnTo>
                  <a:lnTo>
                    <a:pt x="4395" y="7307"/>
                  </a:lnTo>
                  <a:lnTo>
                    <a:pt x="4532" y="7099"/>
                  </a:lnTo>
                  <a:lnTo>
                    <a:pt x="4995" y="6466"/>
                  </a:lnTo>
                  <a:lnTo>
                    <a:pt x="5228" y="6504"/>
                  </a:lnTo>
                  <a:lnTo>
                    <a:pt x="5274" y="6693"/>
                  </a:lnTo>
                  <a:lnTo>
                    <a:pt x="5449" y="7567"/>
                  </a:lnTo>
                  <a:lnTo>
                    <a:pt x="5583" y="7456"/>
                  </a:lnTo>
                  <a:lnTo>
                    <a:pt x="5691" y="7080"/>
                  </a:lnTo>
                  <a:lnTo>
                    <a:pt x="5729" y="6184"/>
                  </a:lnTo>
                  <a:lnTo>
                    <a:pt x="5424" y="5354"/>
                  </a:lnTo>
                  <a:lnTo>
                    <a:pt x="5407" y="5113"/>
                  </a:lnTo>
                  <a:lnTo>
                    <a:pt x="5549" y="4927"/>
                  </a:lnTo>
                  <a:lnTo>
                    <a:pt x="6287" y="4506"/>
                  </a:lnTo>
                  <a:lnTo>
                    <a:pt x="6471" y="4711"/>
                  </a:lnTo>
                  <a:lnTo>
                    <a:pt x="6842" y="4692"/>
                  </a:lnTo>
                  <a:lnTo>
                    <a:pt x="7101" y="3985"/>
                  </a:lnTo>
                  <a:lnTo>
                    <a:pt x="6864" y="2210"/>
                  </a:lnTo>
                  <a:lnTo>
                    <a:pt x="23207" y="2221"/>
                  </a:lnTo>
                  <a:lnTo>
                    <a:pt x="23456" y="2221"/>
                  </a:lnTo>
                  <a:lnTo>
                    <a:pt x="25004" y="2223"/>
                  </a:lnTo>
                  <a:lnTo>
                    <a:pt x="25285" y="2208"/>
                  </a:lnTo>
                  <a:lnTo>
                    <a:pt x="25686" y="2186"/>
                  </a:lnTo>
                  <a:lnTo>
                    <a:pt x="29435" y="2194"/>
                  </a:lnTo>
                  <a:lnTo>
                    <a:pt x="29586" y="2195"/>
                  </a:lnTo>
                  <a:lnTo>
                    <a:pt x="33338" y="2202"/>
                  </a:lnTo>
                  <a:lnTo>
                    <a:pt x="44361" y="1967"/>
                  </a:lnTo>
                  <a:lnTo>
                    <a:pt x="49570" y="863"/>
                  </a:lnTo>
                  <a:lnTo>
                    <a:pt x="52233" y="1114"/>
                  </a:lnTo>
                  <a:lnTo>
                    <a:pt x="54523" y="1097"/>
                  </a:lnTo>
                  <a:lnTo>
                    <a:pt x="59401" y="1472"/>
                  </a:lnTo>
                  <a:lnTo>
                    <a:pt x="70700" y="1580"/>
                  </a:lnTo>
                  <a:lnTo>
                    <a:pt x="82275" y="325"/>
                  </a:lnTo>
                  <a:lnTo>
                    <a:pt x="93223" y="374"/>
                  </a:lnTo>
                  <a:lnTo>
                    <a:pt x="94040" y="388"/>
                  </a:lnTo>
                  <a:lnTo>
                    <a:pt x="96335" y="429"/>
                  </a:lnTo>
                  <a:lnTo>
                    <a:pt x="96568" y="433"/>
                  </a:lnTo>
                  <a:lnTo>
                    <a:pt x="96716" y="436"/>
                  </a:lnTo>
                  <a:lnTo>
                    <a:pt x="97171" y="444"/>
                  </a:lnTo>
                  <a:lnTo>
                    <a:pt x="105254" y="435"/>
                  </a:lnTo>
                  <a:lnTo>
                    <a:pt x="112619" y="427"/>
                  </a:lnTo>
                  <a:lnTo>
                    <a:pt x="122595" y="604"/>
                  </a:lnTo>
                  <a:lnTo>
                    <a:pt x="128804" y="699"/>
                  </a:lnTo>
                  <a:lnTo>
                    <a:pt x="140076" y="547"/>
                  </a:lnTo>
                  <a:lnTo>
                    <a:pt x="151645" y="532"/>
                  </a:lnTo>
                  <a:lnTo>
                    <a:pt x="173938" y="196"/>
                  </a:lnTo>
                  <a:lnTo>
                    <a:pt x="175972" y="165"/>
                  </a:lnTo>
                  <a:lnTo>
                    <a:pt x="176550" y="184"/>
                  </a:lnTo>
                  <a:lnTo>
                    <a:pt x="177359" y="21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3" name="pg1144">
              <a:extLst>
                <a:ext uri="{FF2B5EF4-FFF2-40B4-BE49-F238E27FC236}">
                  <a16:creationId xmlns:a16="http://schemas.microsoft.com/office/drawing/2014/main" id="{268F3504-510F-0848-92B5-3E956526781E}"/>
                </a:ext>
              </a:extLst>
            </p:cNvPr>
            <p:cNvSpPr/>
            <p:nvPr/>
          </p:nvSpPr>
          <p:spPr>
            <a:xfrm>
              <a:off x="2731896" y="2329812"/>
              <a:ext cx="330446" cy="284169"/>
            </a:xfrm>
            <a:custGeom>
              <a:avLst/>
              <a:gdLst/>
              <a:ahLst/>
              <a:cxnLst/>
              <a:rect l="0" t="0" r="0" b="0"/>
              <a:pathLst>
                <a:path w="330446" h="284169">
                  <a:moveTo>
                    <a:pt x="59" y="184"/>
                  </a:moveTo>
                  <a:lnTo>
                    <a:pt x="422" y="0"/>
                  </a:lnTo>
                  <a:lnTo>
                    <a:pt x="603" y="60"/>
                  </a:lnTo>
                  <a:lnTo>
                    <a:pt x="772" y="312"/>
                  </a:lnTo>
                  <a:lnTo>
                    <a:pt x="1248" y="757"/>
                  </a:lnTo>
                  <a:lnTo>
                    <a:pt x="1828" y="983"/>
                  </a:lnTo>
                  <a:lnTo>
                    <a:pt x="2336" y="979"/>
                  </a:lnTo>
                  <a:lnTo>
                    <a:pt x="2608" y="1084"/>
                  </a:lnTo>
                  <a:lnTo>
                    <a:pt x="2855" y="1331"/>
                  </a:lnTo>
                  <a:lnTo>
                    <a:pt x="2909" y="1497"/>
                  </a:lnTo>
                  <a:lnTo>
                    <a:pt x="2692" y="1871"/>
                  </a:lnTo>
                  <a:lnTo>
                    <a:pt x="2705" y="2067"/>
                  </a:lnTo>
                  <a:lnTo>
                    <a:pt x="4492" y="4799"/>
                  </a:lnTo>
                  <a:lnTo>
                    <a:pt x="4531" y="6654"/>
                  </a:lnTo>
                  <a:lnTo>
                    <a:pt x="4712" y="6881"/>
                  </a:lnTo>
                  <a:lnTo>
                    <a:pt x="6408" y="6816"/>
                  </a:lnTo>
                  <a:lnTo>
                    <a:pt x="6719" y="6881"/>
                  </a:lnTo>
                  <a:lnTo>
                    <a:pt x="6921" y="7656"/>
                  </a:lnTo>
                  <a:lnTo>
                    <a:pt x="6897" y="7830"/>
                  </a:lnTo>
                  <a:lnTo>
                    <a:pt x="6745" y="8085"/>
                  </a:lnTo>
                  <a:lnTo>
                    <a:pt x="6680" y="8492"/>
                  </a:lnTo>
                  <a:lnTo>
                    <a:pt x="6706" y="8801"/>
                  </a:lnTo>
                  <a:lnTo>
                    <a:pt x="6980" y="9245"/>
                  </a:lnTo>
                  <a:lnTo>
                    <a:pt x="7738" y="9694"/>
                  </a:lnTo>
                  <a:lnTo>
                    <a:pt x="8229" y="9774"/>
                  </a:lnTo>
                  <a:lnTo>
                    <a:pt x="8479" y="9647"/>
                  </a:lnTo>
                  <a:lnTo>
                    <a:pt x="9257" y="8933"/>
                  </a:lnTo>
                  <a:lnTo>
                    <a:pt x="10072" y="8890"/>
                  </a:lnTo>
                  <a:lnTo>
                    <a:pt x="10574" y="8707"/>
                  </a:lnTo>
                  <a:lnTo>
                    <a:pt x="11087" y="8103"/>
                  </a:lnTo>
                  <a:lnTo>
                    <a:pt x="11242" y="7769"/>
                  </a:lnTo>
                  <a:lnTo>
                    <a:pt x="12271" y="7252"/>
                  </a:lnTo>
                  <a:lnTo>
                    <a:pt x="12705" y="7321"/>
                  </a:lnTo>
                  <a:lnTo>
                    <a:pt x="13161" y="7769"/>
                  </a:lnTo>
                  <a:lnTo>
                    <a:pt x="14039" y="8285"/>
                  </a:lnTo>
                  <a:lnTo>
                    <a:pt x="14797" y="8293"/>
                  </a:lnTo>
                  <a:lnTo>
                    <a:pt x="15304" y="8784"/>
                  </a:lnTo>
                  <a:lnTo>
                    <a:pt x="15541" y="9339"/>
                  </a:lnTo>
                  <a:lnTo>
                    <a:pt x="15711" y="9505"/>
                  </a:lnTo>
                  <a:lnTo>
                    <a:pt x="16052" y="9477"/>
                  </a:lnTo>
                  <a:lnTo>
                    <a:pt x="16317" y="9624"/>
                  </a:lnTo>
                  <a:lnTo>
                    <a:pt x="17036" y="10259"/>
                  </a:lnTo>
                  <a:lnTo>
                    <a:pt x="20097" y="10160"/>
                  </a:lnTo>
                  <a:lnTo>
                    <a:pt x="21911" y="9854"/>
                  </a:lnTo>
                  <a:lnTo>
                    <a:pt x="22235" y="9772"/>
                  </a:lnTo>
                  <a:lnTo>
                    <a:pt x="22876" y="9297"/>
                  </a:lnTo>
                  <a:lnTo>
                    <a:pt x="23300" y="9099"/>
                  </a:lnTo>
                  <a:lnTo>
                    <a:pt x="23669" y="9084"/>
                  </a:lnTo>
                  <a:lnTo>
                    <a:pt x="24803" y="8435"/>
                  </a:lnTo>
                  <a:lnTo>
                    <a:pt x="25232" y="8323"/>
                  </a:lnTo>
                  <a:lnTo>
                    <a:pt x="25658" y="9267"/>
                  </a:lnTo>
                  <a:lnTo>
                    <a:pt x="25727" y="9580"/>
                  </a:lnTo>
                  <a:lnTo>
                    <a:pt x="25339" y="9783"/>
                  </a:lnTo>
                  <a:lnTo>
                    <a:pt x="25224" y="10388"/>
                  </a:lnTo>
                  <a:lnTo>
                    <a:pt x="25271" y="10916"/>
                  </a:lnTo>
                  <a:lnTo>
                    <a:pt x="24685" y="11245"/>
                  </a:lnTo>
                  <a:lnTo>
                    <a:pt x="24390" y="11248"/>
                  </a:lnTo>
                  <a:lnTo>
                    <a:pt x="23264" y="12290"/>
                  </a:lnTo>
                  <a:lnTo>
                    <a:pt x="23248" y="12528"/>
                  </a:lnTo>
                  <a:lnTo>
                    <a:pt x="23453" y="13209"/>
                  </a:lnTo>
                  <a:lnTo>
                    <a:pt x="24305" y="13482"/>
                  </a:lnTo>
                  <a:lnTo>
                    <a:pt x="25517" y="13715"/>
                  </a:lnTo>
                  <a:lnTo>
                    <a:pt x="25823" y="13841"/>
                  </a:lnTo>
                  <a:lnTo>
                    <a:pt x="26424" y="14330"/>
                  </a:lnTo>
                  <a:lnTo>
                    <a:pt x="26502" y="14533"/>
                  </a:lnTo>
                  <a:lnTo>
                    <a:pt x="26640" y="16434"/>
                  </a:lnTo>
                  <a:lnTo>
                    <a:pt x="26328" y="16553"/>
                  </a:lnTo>
                  <a:lnTo>
                    <a:pt x="26305" y="16694"/>
                  </a:lnTo>
                  <a:lnTo>
                    <a:pt x="25819" y="17149"/>
                  </a:lnTo>
                  <a:lnTo>
                    <a:pt x="25436" y="17323"/>
                  </a:lnTo>
                  <a:lnTo>
                    <a:pt x="25291" y="17688"/>
                  </a:lnTo>
                  <a:lnTo>
                    <a:pt x="25695" y="17630"/>
                  </a:lnTo>
                  <a:lnTo>
                    <a:pt x="26652" y="17717"/>
                  </a:lnTo>
                  <a:lnTo>
                    <a:pt x="27336" y="18235"/>
                  </a:lnTo>
                  <a:lnTo>
                    <a:pt x="28716" y="18956"/>
                  </a:lnTo>
                  <a:lnTo>
                    <a:pt x="28853" y="19416"/>
                  </a:lnTo>
                  <a:lnTo>
                    <a:pt x="29340" y="19878"/>
                  </a:lnTo>
                  <a:lnTo>
                    <a:pt x="29609" y="19905"/>
                  </a:lnTo>
                  <a:lnTo>
                    <a:pt x="29785" y="19840"/>
                  </a:lnTo>
                  <a:lnTo>
                    <a:pt x="30562" y="20475"/>
                  </a:lnTo>
                  <a:lnTo>
                    <a:pt x="30744" y="20687"/>
                  </a:lnTo>
                  <a:lnTo>
                    <a:pt x="30693" y="20921"/>
                  </a:lnTo>
                  <a:lnTo>
                    <a:pt x="28914" y="21889"/>
                  </a:lnTo>
                  <a:lnTo>
                    <a:pt x="28713" y="22188"/>
                  </a:lnTo>
                  <a:lnTo>
                    <a:pt x="28708" y="22344"/>
                  </a:lnTo>
                  <a:lnTo>
                    <a:pt x="29128" y="23177"/>
                  </a:lnTo>
                  <a:lnTo>
                    <a:pt x="30070" y="23070"/>
                  </a:lnTo>
                  <a:lnTo>
                    <a:pt x="30913" y="23835"/>
                  </a:lnTo>
                  <a:lnTo>
                    <a:pt x="30746" y="24167"/>
                  </a:lnTo>
                  <a:lnTo>
                    <a:pt x="30341" y="24326"/>
                  </a:lnTo>
                  <a:lnTo>
                    <a:pt x="29507" y="25021"/>
                  </a:lnTo>
                  <a:lnTo>
                    <a:pt x="26663" y="25368"/>
                  </a:lnTo>
                  <a:lnTo>
                    <a:pt x="26396" y="25539"/>
                  </a:lnTo>
                  <a:lnTo>
                    <a:pt x="25696" y="26172"/>
                  </a:lnTo>
                  <a:lnTo>
                    <a:pt x="25499" y="26736"/>
                  </a:lnTo>
                  <a:lnTo>
                    <a:pt x="25588" y="27360"/>
                  </a:lnTo>
                  <a:lnTo>
                    <a:pt x="26270" y="28003"/>
                  </a:lnTo>
                  <a:lnTo>
                    <a:pt x="25937" y="28062"/>
                  </a:lnTo>
                  <a:lnTo>
                    <a:pt x="25705" y="28306"/>
                  </a:lnTo>
                  <a:lnTo>
                    <a:pt x="25509" y="29349"/>
                  </a:lnTo>
                  <a:lnTo>
                    <a:pt x="25826" y="29801"/>
                  </a:lnTo>
                  <a:lnTo>
                    <a:pt x="26370" y="30222"/>
                  </a:lnTo>
                  <a:lnTo>
                    <a:pt x="27213" y="30790"/>
                  </a:lnTo>
                  <a:lnTo>
                    <a:pt x="27527" y="30878"/>
                  </a:lnTo>
                  <a:lnTo>
                    <a:pt x="28908" y="30088"/>
                  </a:lnTo>
                  <a:lnTo>
                    <a:pt x="29342" y="30445"/>
                  </a:lnTo>
                  <a:lnTo>
                    <a:pt x="29353" y="31122"/>
                  </a:lnTo>
                  <a:lnTo>
                    <a:pt x="29484" y="31390"/>
                  </a:lnTo>
                  <a:lnTo>
                    <a:pt x="30283" y="31559"/>
                  </a:lnTo>
                  <a:lnTo>
                    <a:pt x="31148" y="31983"/>
                  </a:lnTo>
                  <a:lnTo>
                    <a:pt x="31642" y="32474"/>
                  </a:lnTo>
                  <a:lnTo>
                    <a:pt x="32691" y="32621"/>
                  </a:lnTo>
                  <a:lnTo>
                    <a:pt x="33052" y="33055"/>
                  </a:lnTo>
                  <a:lnTo>
                    <a:pt x="34235" y="33576"/>
                  </a:lnTo>
                  <a:lnTo>
                    <a:pt x="34927" y="33068"/>
                  </a:lnTo>
                  <a:lnTo>
                    <a:pt x="35363" y="32561"/>
                  </a:lnTo>
                  <a:lnTo>
                    <a:pt x="35361" y="32215"/>
                  </a:lnTo>
                  <a:lnTo>
                    <a:pt x="35466" y="32082"/>
                  </a:lnTo>
                  <a:lnTo>
                    <a:pt x="36585" y="31844"/>
                  </a:lnTo>
                  <a:lnTo>
                    <a:pt x="37261" y="31349"/>
                  </a:lnTo>
                  <a:lnTo>
                    <a:pt x="37454" y="31028"/>
                  </a:lnTo>
                  <a:lnTo>
                    <a:pt x="38386" y="31205"/>
                  </a:lnTo>
                  <a:lnTo>
                    <a:pt x="38962" y="31187"/>
                  </a:lnTo>
                  <a:lnTo>
                    <a:pt x="39100" y="31050"/>
                  </a:lnTo>
                  <a:lnTo>
                    <a:pt x="39219" y="30605"/>
                  </a:lnTo>
                  <a:lnTo>
                    <a:pt x="40267" y="29547"/>
                  </a:lnTo>
                  <a:lnTo>
                    <a:pt x="40413" y="29494"/>
                  </a:lnTo>
                  <a:lnTo>
                    <a:pt x="41161" y="29592"/>
                  </a:lnTo>
                  <a:lnTo>
                    <a:pt x="41317" y="29409"/>
                  </a:lnTo>
                  <a:lnTo>
                    <a:pt x="41325" y="29133"/>
                  </a:lnTo>
                  <a:lnTo>
                    <a:pt x="41409" y="28937"/>
                  </a:lnTo>
                  <a:lnTo>
                    <a:pt x="41675" y="28624"/>
                  </a:lnTo>
                  <a:lnTo>
                    <a:pt x="42868" y="28556"/>
                  </a:lnTo>
                  <a:lnTo>
                    <a:pt x="43221" y="27908"/>
                  </a:lnTo>
                  <a:lnTo>
                    <a:pt x="43630" y="27821"/>
                  </a:lnTo>
                  <a:lnTo>
                    <a:pt x="43978" y="28087"/>
                  </a:lnTo>
                  <a:lnTo>
                    <a:pt x="44609" y="28210"/>
                  </a:lnTo>
                  <a:lnTo>
                    <a:pt x="44968" y="28058"/>
                  </a:lnTo>
                  <a:lnTo>
                    <a:pt x="45696" y="27440"/>
                  </a:lnTo>
                  <a:lnTo>
                    <a:pt x="46439" y="27627"/>
                  </a:lnTo>
                  <a:lnTo>
                    <a:pt x="47204" y="27563"/>
                  </a:lnTo>
                  <a:lnTo>
                    <a:pt x="47465" y="26951"/>
                  </a:lnTo>
                  <a:lnTo>
                    <a:pt x="47638" y="26825"/>
                  </a:lnTo>
                  <a:lnTo>
                    <a:pt x="48148" y="27061"/>
                  </a:lnTo>
                  <a:lnTo>
                    <a:pt x="48825" y="27076"/>
                  </a:lnTo>
                  <a:lnTo>
                    <a:pt x="50289" y="26495"/>
                  </a:lnTo>
                  <a:lnTo>
                    <a:pt x="50293" y="25404"/>
                  </a:lnTo>
                  <a:lnTo>
                    <a:pt x="50142" y="24608"/>
                  </a:lnTo>
                  <a:lnTo>
                    <a:pt x="49845" y="24447"/>
                  </a:lnTo>
                  <a:lnTo>
                    <a:pt x="49719" y="24268"/>
                  </a:lnTo>
                  <a:lnTo>
                    <a:pt x="49441" y="23477"/>
                  </a:lnTo>
                  <a:lnTo>
                    <a:pt x="49349" y="22944"/>
                  </a:lnTo>
                  <a:lnTo>
                    <a:pt x="49596" y="22290"/>
                  </a:lnTo>
                  <a:lnTo>
                    <a:pt x="49934" y="21912"/>
                  </a:lnTo>
                  <a:lnTo>
                    <a:pt x="50000" y="21708"/>
                  </a:lnTo>
                  <a:lnTo>
                    <a:pt x="50081" y="20914"/>
                  </a:lnTo>
                  <a:lnTo>
                    <a:pt x="50782" y="21239"/>
                  </a:lnTo>
                  <a:lnTo>
                    <a:pt x="51043" y="21124"/>
                  </a:lnTo>
                  <a:lnTo>
                    <a:pt x="51456" y="20796"/>
                  </a:lnTo>
                  <a:lnTo>
                    <a:pt x="51754" y="20185"/>
                  </a:lnTo>
                  <a:lnTo>
                    <a:pt x="51870" y="19908"/>
                  </a:lnTo>
                  <a:lnTo>
                    <a:pt x="51638" y="18744"/>
                  </a:lnTo>
                  <a:lnTo>
                    <a:pt x="51695" y="16597"/>
                  </a:lnTo>
                  <a:lnTo>
                    <a:pt x="52204" y="15918"/>
                  </a:lnTo>
                  <a:lnTo>
                    <a:pt x="52505" y="15641"/>
                  </a:lnTo>
                  <a:lnTo>
                    <a:pt x="52675" y="15229"/>
                  </a:lnTo>
                  <a:lnTo>
                    <a:pt x="52709" y="14858"/>
                  </a:lnTo>
                  <a:lnTo>
                    <a:pt x="52977" y="14379"/>
                  </a:lnTo>
                  <a:lnTo>
                    <a:pt x="53321" y="14049"/>
                  </a:lnTo>
                  <a:lnTo>
                    <a:pt x="53781" y="14141"/>
                  </a:lnTo>
                  <a:lnTo>
                    <a:pt x="54010" y="14054"/>
                  </a:lnTo>
                  <a:lnTo>
                    <a:pt x="54375" y="13626"/>
                  </a:lnTo>
                  <a:lnTo>
                    <a:pt x="55004" y="13362"/>
                  </a:lnTo>
                  <a:lnTo>
                    <a:pt x="55404" y="13318"/>
                  </a:lnTo>
                  <a:lnTo>
                    <a:pt x="55834" y="13555"/>
                  </a:lnTo>
                  <a:lnTo>
                    <a:pt x="56120" y="13569"/>
                  </a:lnTo>
                  <a:lnTo>
                    <a:pt x="56958" y="13285"/>
                  </a:lnTo>
                  <a:lnTo>
                    <a:pt x="57040" y="12938"/>
                  </a:lnTo>
                  <a:lnTo>
                    <a:pt x="57907" y="11804"/>
                  </a:lnTo>
                  <a:lnTo>
                    <a:pt x="58040" y="11448"/>
                  </a:lnTo>
                  <a:lnTo>
                    <a:pt x="58049" y="11307"/>
                  </a:lnTo>
                  <a:lnTo>
                    <a:pt x="57829" y="10752"/>
                  </a:lnTo>
                  <a:lnTo>
                    <a:pt x="57785" y="10336"/>
                  </a:lnTo>
                  <a:lnTo>
                    <a:pt x="58026" y="9953"/>
                  </a:lnTo>
                  <a:lnTo>
                    <a:pt x="58447" y="9771"/>
                  </a:lnTo>
                  <a:lnTo>
                    <a:pt x="58627" y="9796"/>
                  </a:lnTo>
                  <a:lnTo>
                    <a:pt x="59381" y="10339"/>
                  </a:lnTo>
                  <a:lnTo>
                    <a:pt x="59646" y="10655"/>
                  </a:lnTo>
                  <a:lnTo>
                    <a:pt x="59803" y="10994"/>
                  </a:lnTo>
                  <a:lnTo>
                    <a:pt x="60316" y="11517"/>
                  </a:lnTo>
                  <a:lnTo>
                    <a:pt x="60765" y="11593"/>
                  </a:lnTo>
                  <a:lnTo>
                    <a:pt x="61561" y="11139"/>
                  </a:lnTo>
                  <a:lnTo>
                    <a:pt x="61834" y="10828"/>
                  </a:lnTo>
                  <a:lnTo>
                    <a:pt x="61989" y="10561"/>
                  </a:lnTo>
                  <a:lnTo>
                    <a:pt x="61999" y="10302"/>
                  </a:lnTo>
                  <a:lnTo>
                    <a:pt x="63014" y="8838"/>
                  </a:lnTo>
                  <a:lnTo>
                    <a:pt x="63924" y="8868"/>
                  </a:lnTo>
                  <a:lnTo>
                    <a:pt x="64079" y="8744"/>
                  </a:lnTo>
                  <a:lnTo>
                    <a:pt x="64295" y="8363"/>
                  </a:lnTo>
                  <a:lnTo>
                    <a:pt x="64864" y="7902"/>
                  </a:lnTo>
                  <a:lnTo>
                    <a:pt x="66200" y="7775"/>
                  </a:lnTo>
                  <a:lnTo>
                    <a:pt x="67134" y="8903"/>
                  </a:lnTo>
                  <a:lnTo>
                    <a:pt x="67543" y="9711"/>
                  </a:lnTo>
                  <a:lnTo>
                    <a:pt x="68210" y="10185"/>
                  </a:lnTo>
                  <a:lnTo>
                    <a:pt x="68674" y="10356"/>
                  </a:lnTo>
                  <a:lnTo>
                    <a:pt x="69055" y="10801"/>
                  </a:lnTo>
                  <a:lnTo>
                    <a:pt x="70314" y="11468"/>
                  </a:lnTo>
                  <a:lnTo>
                    <a:pt x="70677" y="11495"/>
                  </a:lnTo>
                  <a:lnTo>
                    <a:pt x="71377" y="11381"/>
                  </a:lnTo>
                  <a:lnTo>
                    <a:pt x="72720" y="10372"/>
                  </a:lnTo>
                  <a:lnTo>
                    <a:pt x="72894" y="10181"/>
                  </a:lnTo>
                  <a:lnTo>
                    <a:pt x="73009" y="9900"/>
                  </a:lnTo>
                  <a:lnTo>
                    <a:pt x="73315" y="9815"/>
                  </a:lnTo>
                  <a:lnTo>
                    <a:pt x="74783" y="9811"/>
                  </a:lnTo>
                  <a:lnTo>
                    <a:pt x="75212" y="10414"/>
                  </a:lnTo>
                  <a:lnTo>
                    <a:pt x="75495" y="11443"/>
                  </a:lnTo>
                  <a:lnTo>
                    <a:pt x="75455" y="11804"/>
                  </a:lnTo>
                  <a:lnTo>
                    <a:pt x="75250" y="12179"/>
                  </a:lnTo>
                  <a:lnTo>
                    <a:pt x="75256" y="12521"/>
                  </a:lnTo>
                  <a:lnTo>
                    <a:pt x="75769" y="12771"/>
                  </a:lnTo>
                  <a:lnTo>
                    <a:pt x="77094" y="13200"/>
                  </a:lnTo>
                  <a:lnTo>
                    <a:pt x="77543" y="13256"/>
                  </a:lnTo>
                  <a:lnTo>
                    <a:pt x="77955" y="12949"/>
                  </a:lnTo>
                  <a:lnTo>
                    <a:pt x="79144" y="12805"/>
                  </a:lnTo>
                  <a:lnTo>
                    <a:pt x="79347" y="13146"/>
                  </a:lnTo>
                  <a:lnTo>
                    <a:pt x="79510" y="13626"/>
                  </a:lnTo>
                  <a:lnTo>
                    <a:pt x="79687" y="14534"/>
                  </a:lnTo>
                  <a:lnTo>
                    <a:pt x="79915" y="15011"/>
                  </a:lnTo>
                  <a:lnTo>
                    <a:pt x="80240" y="15471"/>
                  </a:lnTo>
                  <a:lnTo>
                    <a:pt x="81151" y="16122"/>
                  </a:lnTo>
                  <a:lnTo>
                    <a:pt x="81862" y="16255"/>
                  </a:lnTo>
                  <a:lnTo>
                    <a:pt x="82891" y="16250"/>
                  </a:lnTo>
                  <a:lnTo>
                    <a:pt x="84401" y="19055"/>
                  </a:lnTo>
                  <a:lnTo>
                    <a:pt x="84305" y="19642"/>
                  </a:lnTo>
                  <a:lnTo>
                    <a:pt x="84828" y="20302"/>
                  </a:lnTo>
                  <a:lnTo>
                    <a:pt x="85044" y="20424"/>
                  </a:lnTo>
                  <a:lnTo>
                    <a:pt x="85701" y="20572"/>
                  </a:lnTo>
                  <a:lnTo>
                    <a:pt x="87196" y="20553"/>
                  </a:lnTo>
                  <a:lnTo>
                    <a:pt x="87992" y="21423"/>
                  </a:lnTo>
                  <a:lnTo>
                    <a:pt x="88051" y="21988"/>
                  </a:lnTo>
                  <a:lnTo>
                    <a:pt x="87817" y="22408"/>
                  </a:lnTo>
                  <a:lnTo>
                    <a:pt x="87774" y="22632"/>
                  </a:lnTo>
                  <a:lnTo>
                    <a:pt x="87831" y="23218"/>
                  </a:lnTo>
                  <a:lnTo>
                    <a:pt x="88114" y="23949"/>
                  </a:lnTo>
                  <a:lnTo>
                    <a:pt x="88794" y="26749"/>
                  </a:lnTo>
                  <a:lnTo>
                    <a:pt x="89493" y="27087"/>
                  </a:lnTo>
                  <a:lnTo>
                    <a:pt x="90819" y="27470"/>
                  </a:lnTo>
                  <a:lnTo>
                    <a:pt x="92272" y="27487"/>
                  </a:lnTo>
                  <a:lnTo>
                    <a:pt x="92915" y="27173"/>
                  </a:lnTo>
                  <a:lnTo>
                    <a:pt x="93661" y="27716"/>
                  </a:lnTo>
                  <a:lnTo>
                    <a:pt x="94235" y="27880"/>
                  </a:lnTo>
                  <a:lnTo>
                    <a:pt x="94673" y="28268"/>
                  </a:lnTo>
                  <a:lnTo>
                    <a:pt x="94779" y="28485"/>
                  </a:lnTo>
                  <a:lnTo>
                    <a:pt x="94610" y="28741"/>
                  </a:lnTo>
                  <a:lnTo>
                    <a:pt x="94694" y="29231"/>
                  </a:lnTo>
                  <a:lnTo>
                    <a:pt x="95453" y="30185"/>
                  </a:lnTo>
                  <a:lnTo>
                    <a:pt x="95388" y="30802"/>
                  </a:lnTo>
                  <a:lnTo>
                    <a:pt x="95422" y="31016"/>
                  </a:lnTo>
                  <a:lnTo>
                    <a:pt x="95709" y="31422"/>
                  </a:lnTo>
                  <a:lnTo>
                    <a:pt x="95900" y="31859"/>
                  </a:lnTo>
                  <a:lnTo>
                    <a:pt x="95896" y="32117"/>
                  </a:lnTo>
                  <a:lnTo>
                    <a:pt x="96346" y="33134"/>
                  </a:lnTo>
                  <a:lnTo>
                    <a:pt x="97205" y="33183"/>
                  </a:lnTo>
                  <a:lnTo>
                    <a:pt x="97525" y="33324"/>
                  </a:lnTo>
                  <a:lnTo>
                    <a:pt x="97835" y="33662"/>
                  </a:lnTo>
                  <a:lnTo>
                    <a:pt x="98082" y="33791"/>
                  </a:lnTo>
                  <a:lnTo>
                    <a:pt x="99073" y="33803"/>
                  </a:lnTo>
                  <a:lnTo>
                    <a:pt x="99325" y="33720"/>
                  </a:lnTo>
                  <a:lnTo>
                    <a:pt x="99896" y="33898"/>
                  </a:lnTo>
                  <a:lnTo>
                    <a:pt x="100816" y="34483"/>
                  </a:lnTo>
                  <a:lnTo>
                    <a:pt x="101056" y="35219"/>
                  </a:lnTo>
                  <a:lnTo>
                    <a:pt x="101201" y="36031"/>
                  </a:lnTo>
                  <a:lnTo>
                    <a:pt x="101649" y="37089"/>
                  </a:lnTo>
                  <a:lnTo>
                    <a:pt x="102479" y="38226"/>
                  </a:lnTo>
                  <a:lnTo>
                    <a:pt x="103380" y="38400"/>
                  </a:lnTo>
                  <a:lnTo>
                    <a:pt x="104311" y="38782"/>
                  </a:lnTo>
                  <a:lnTo>
                    <a:pt x="104507" y="38972"/>
                  </a:lnTo>
                  <a:lnTo>
                    <a:pt x="104470" y="39195"/>
                  </a:lnTo>
                  <a:lnTo>
                    <a:pt x="104695" y="39426"/>
                  </a:lnTo>
                  <a:lnTo>
                    <a:pt x="105958" y="39893"/>
                  </a:lnTo>
                  <a:lnTo>
                    <a:pt x="106174" y="40183"/>
                  </a:lnTo>
                  <a:lnTo>
                    <a:pt x="106640" y="40726"/>
                  </a:lnTo>
                  <a:lnTo>
                    <a:pt x="107630" y="42607"/>
                  </a:lnTo>
                  <a:lnTo>
                    <a:pt x="108398" y="43537"/>
                  </a:lnTo>
                  <a:lnTo>
                    <a:pt x="109276" y="44846"/>
                  </a:lnTo>
                  <a:lnTo>
                    <a:pt x="109444" y="45288"/>
                  </a:lnTo>
                  <a:lnTo>
                    <a:pt x="109444" y="45664"/>
                  </a:lnTo>
                  <a:lnTo>
                    <a:pt x="109693" y="46460"/>
                  </a:lnTo>
                  <a:lnTo>
                    <a:pt x="110395" y="47092"/>
                  </a:lnTo>
                  <a:lnTo>
                    <a:pt x="110706" y="47642"/>
                  </a:lnTo>
                  <a:lnTo>
                    <a:pt x="110914" y="48278"/>
                  </a:lnTo>
                  <a:lnTo>
                    <a:pt x="111277" y="48602"/>
                  </a:lnTo>
                  <a:lnTo>
                    <a:pt x="112040" y="48925"/>
                  </a:lnTo>
                  <a:lnTo>
                    <a:pt x="112775" y="49394"/>
                  </a:lnTo>
                  <a:lnTo>
                    <a:pt x="112856" y="49584"/>
                  </a:lnTo>
                  <a:lnTo>
                    <a:pt x="114220" y="50406"/>
                  </a:lnTo>
                  <a:lnTo>
                    <a:pt x="114196" y="63338"/>
                  </a:lnTo>
                  <a:lnTo>
                    <a:pt x="144946" y="63436"/>
                  </a:lnTo>
                  <a:lnTo>
                    <a:pt x="144986" y="65785"/>
                  </a:lnTo>
                  <a:lnTo>
                    <a:pt x="145534" y="65785"/>
                  </a:lnTo>
                  <a:lnTo>
                    <a:pt x="152515" y="65830"/>
                  </a:lnTo>
                  <a:lnTo>
                    <a:pt x="156072" y="65693"/>
                  </a:lnTo>
                  <a:lnTo>
                    <a:pt x="160465" y="65698"/>
                  </a:lnTo>
                  <a:lnTo>
                    <a:pt x="160465" y="70529"/>
                  </a:lnTo>
                  <a:lnTo>
                    <a:pt x="167812" y="70551"/>
                  </a:lnTo>
                  <a:lnTo>
                    <a:pt x="175951" y="70497"/>
                  </a:lnTo>
                  <a:lnTo>
                    <a:pt x="175899" y="77572"/>
                  </a:lnTo>
                  <a:lnTo>
                    <a:pt x="191294" y="77523"/>
                  </a:lnTo>
                  <a:lnTo>
                    <a:pt x="191294" y="82289"/>
                  </a:lnTo>
                  <a:lnTo>
                    <a:pt x="194210" y="82292"/>
                  </a:lnTo>
                  <a:lnTo>
                    <a:pt x="194433" y="82292"/>
                  </a:lnTo>
                  <a:lnTo>
                    <a:pt x="206728" y="82306"/>
                  </a:lnTo>
                  <a:lnTo>
                    <a:pt x="206727" y="87003"/>
                  </a:lnTo>
                  <a:lnTo>
                    <a:pt x="222160" y="87038"/>
                  </a:lnTo>
                  <a:lnTo>
                    <a:pt x="222149" y="89364"/>
                  </a:lnTo>
                  <a:lnTo>
                    <a:pt x="223399" y="89368"/>
                  </a:lnTo>
                  <a:lnTo>
                    <a:pt x="221402" y="89677"/>
                  </a:lnTo>
                  <a:lnTo>
                    <a:pt x="220972" y="89811"/>
                  </a:lnTo>
                  <a:lnTo>
                    <a:pt x="220927" y="90157"/>
                  </a:lnTo>
                  <a:lnTo>
                    <a:pt x="220736" y="90670"/>
                  </a:lnTo>
                  <a:lnTo>
                    <a:pt x="220330" y="91005"/>
                  </a:lnTo>
                  <a:lnTo>
                    <a:pt x="220083" y="91321"/>
                  </a:lnTo>
                  <a:lnTo>
                    <a:pt x="219912" y="91730"/>
                  </a:lnTo>
                  <a:lnTo>
                    <a:pt x="219815" y="92035"/>
                  </a:lnTo>
                  <a:lnTo>
                    <a:pt x="219661" y="93110"/>
                  </a:lnTo>
                  <a:lnTo>
                    <a:pt x="219968" y="94775"/>
                  </a:lnTo>
                  <a:lnTo>
                    <a:pt x="220356" y="95076"/>
                  </a:lnTo>
                  <a:lnTo>
                    <a:pt x="220616" y="95184"/>
                  </a:lnTo>
                  <a:lnTo>
                    <a:pt x="221343" y="95247"/>
                  </a:lnTo>
                  <a:lnTo>
                    <a:pt x="220739" y="97140"/>
                  </a:lnTo>
                  <a:lnTo>
                    <a:pt x="220719" y="97947"/>
                  </a:lnTo>
                  <a:lnTo>
                    <a:pt x="220845" y="98408"/>
                  </a:lnTo>
                  <a:lnTo>
                    <a:pt x="220975" y="98240"/>
                  </a:lnTo>
                  <a:lnTo>
                    <a:pt x="221146" y="98192"/>
                  </a:lnTo>
                  <a:lnTo>
                    <a:pt x="222282" y="98244"/>
                  </a:lnTo>
                  <a:lnTo>
                    <a:pt x="222510" y="98749"/>
                  </a:lnTo>
                  <a:lnTo>
                    <a:pt x="222997" y="99024"/>
                  </a:lnTo>
                  <a:lnTo>
                    <a:pt x="223354" y="99110"/>
                  </a:lnTo>
                  <a:lnTo>
                    <a:pt x="224340" y="100177"/>
                  </a:lnTo>
                  <a:lnTo>
                    <a:pt x="224876" y="99927"/>
                  </a:lnTo>
                  <a:lnTo>
                    <a:pt x="224702" y="99388"/>
                  </a:lnTo>
                  <a:lnTo>
                    <a:pt x="225168" y="98957"/>
                  </a:lnTo>
                  <a:lnTo>
                    <a:pt x="227275" y="98292"/>
                  </a:lnTo>
                  <a:lnTo>
                    <a:pt x="228473" y="97783"/>
                  </a:lnTo>
                  <a:lnTo>
                    <a:pt x="229285" y="97549"/>
                  </a:lnTo>
                  <a:lnTo>
                    <a:pt x="229666" y="96998"/>
                  </a:lnTo>
                  <a:lnTo>
                    <a:pt x="229727" y="96816"/>
                  </a:lnTo>
                  <a:lnTo>
                    <a:pt x="230016" y="96575"/>
                  </a:lnTo>
                  <a:lnTo>
                    <a:pt x="230572" y="96367"/>
                  </a:lnTo>
                  <a:lnTo>
                    <a:pt x="231100" y="96679"/>
                  </a:lnTo>
                  <a:lnTo>
                    <a:pt x="231335" y="96743"/>
                  </a:lnTo>
                  <a:lnTo>
                    <a:pt x="232971" y="96773"/>
                  </a:lnTo>
                  <a:lnTo>
                    <a:pt x="233798" y="96353"/>
                  </a:lnTo>
                  <a:lnTo>
                    <a:pt x="234512" y="95817"/>
                  </a:lnTo>
                  <a:lnTo>
                    <a:pt x="234816" y="95724"/>
                  </a:lnTo>
                  <a:lnTo>
                    <a:pt x="236010" y="96002"/>
                  </a:lnTo>
                  <a:lnTo>
                    <a:pt x="236270" y="96344"/>
                  </a:lnTo>
                  <a:lnTo>
                    <a:pt x="236392" y="96745"/>
                  </a:lnTo>
                  <a:lnTo>
                    <a:pt x="237874" y="96738"/>
                  </a:lnTo>
                  <a:lnTo>
                    <a:pt x="239884" y="96577"/>
                  </a:lnTo>
                  <a:lnTo>
                    <a:pt x="240635" y="96707"/>
                  </a:lnTo>
                  <a:lnTo>
                    <a:pt x="241503" y="96451"/>
                  </a:lnTo>
                  <a:lnTo>
                    <a:pt x="242686" y="97252"/>
                  </a:lnTo>
                  <a:lnTo>
                    <a:pt x="242705" y="97436"/>
                  </a:lnTo>
                  <a:lnTo>
                    <a:pt x="242392" y="97722"/>
                  </a:lnTo>
                  <a:lnTo>
                    <a:pt x="242157" y="98295"/>
                  </a:lnTo>
                  <a:lnTo>
                    <a:pt x="242404" y="98618"/>
                  </a:lnTo>
                  <a:lnTo>
                    <a:pt x="242433" y="98804"/>
                  </a:lnTo>
                  <a:lnTo>
                    <a:pt x="241966" y="99184"/>
                  </a:lnTo>
                  <a:lnTo>
                    <a:pt x="241747" y="99265"/>
                  </a:lnTo>
                  <a:lnTo>
                    <a:pt x="241739" y="99935"/>
                  </a:lnTo>
                  <a:lnTo>
                    <a:pt x="241349" y="100793"/>
                  </a:lnTo>
                  <a:lnTo>
                    <a:pt x="240996" y="100488"/>
                  </a:lnTo>
                  <a:lnTo>
                    <a:pt x="240688" y="100020"/>
                  </a:lnTo>
                  <a:lnTo>
                    <a:pt x="240188" y="99923"/>
                  </a:lnTo>
                  <a:lnTo>
                    <a:pt x="240055" y="100180"/>
                  </a:lnTo>
                  <a:lnTo>
                    <a:pt x="240075" y="100838"/>
                  </a:lnTo>
                  <a:lnTo>
                    <a:pt x="240266" y="100555"/>
                  </a:lnTo>
                  <a:lnTo>
                    <a:pt x="240517" y="100529"/>
                  </a:lnTo>
                  <a:lnTo>
                    <a:pt x="240923" y="101228"/>
                  </a:lnTo>
                  <a:lnTo>
                    <a:pt x="240793" y="101645"/>
                  </a:lnTo>
                  <a:lnTo>
                    <a:pt x="240327" y="101675"/>
                  </a:lnTo>
                  <a:lnTo>
                    <a:pt x="240014" y="101492"/>
                  </a:lnTo>
                  <a:lnTo>
                    <a:pt x="240026" y="101262"/>
                  </a:lnTo>
                  <a:lnTo>
                    <a:pt x="239755" y="101292"/>
                  </a:lnTo>
                  <a:lnTo>
                    <a:pt x="239373" y="101556"/>
                  </a:lnTo>
                  <a:lnTo>
                    <a:pt x="239690" y="102091"/>
                  </a:lnTo>
                  <a:lnTo>
                    <a:pt x="239872" y="102217"/>
                  </a:lnTo>
                  <a:lnTo>
                    <a:pt x="240347" y="102950"/>
                  </a:lnTo>
                  <a:lnTo>
                    <a:pt x="240948" y="104049"/>
                  </a:lnTo>
                  <a:lnTo>
                    <a:pt x="240433" y="103964"/>
                  </a:lnTo>
                  <a:lnTo>
                    <a:pt x="239719" y="103696"/>
                  </a:lnTo>
                  <a:lnTo>
                    <a:pt x="239829" y="103302"/>
                  </a:lnTo>
                  <a:lnTo>
                    <a:pt x="239617" y="102965"/>
                  </a:lnTo>
                  <a:lnTo>
                    <a:pt x="239381" y="102831"/>
                  </a:lnTo>
                  <a:lnTo>
                    <a:pt x="238522" y="103158"/>
                  </a:lnTo>
                  <a:lnTo>
                    <a:pt x="238222" y="103310"/>
                  </a:lnTo>
                  <a:lnTo>
                    <a:pt x="238299" y="103786"/>
                  </a:lnTo>
                  <a:lnTo>
                    <a:pt x="238064" y="103574"/>
                  </a:lnTo>
                  <a:lnTo>
                    <a:pt x="238019" y="103827"/>
                  </a:lnTo>
                  <a:lnTo>
                    <a:pt x="238028" y="103998"/>
                  </a:lnTo>
                  <a:lnTo>
                    <a:pt x="238125" y="104176"/>
                  </a:lnTo>
                  <a:lnTo>
                    <a:pt x="238097" y="104447"/>
                  </a:lnTo>
                  <a:lnTo>
                    <a:pt x="238227" y="104678"/>
                  </a:lnTo>
                  <a:lnTo>
                    <a:pt x="238584" y="104730"/>
                  </a:lnTo>
                  <a:lnTo>
                    <a:pt x="238616" y="104886"/>
                  </a:lnTo>
                  <a:lnTo>
                    <a:pt x="238754" y="104953"/>
                  </a:lnTo>
                  <a:lnTo>
                    <a:pt x="238997" y="104994"/>
                  </a:lnTo>
                  <a:lnTo>
                    <a:pt x="238628" y="105340"/>
                  </a:lnTo>
                  <a:lnTo>
                    <a:pt x="238279" y="105407"/>
                  </a:lnTo>
                  <a:lnTo>
                    <a:pt x="238421" y="105488"/>
                  </a:lnTo>
                  <a:lnTo>
                    <a:pt x="238377" y="105726"/>
                  </a:lnTo>
                  <a:lnTo>
                    <a:pt x="238182" y="105660"/>
                  </a:lnTo>
                  <a:lnTo>
                    <a:pt x="237927" y="105440"/>
                  </a:lnTo>
                  <a:lnTo>
                    <a:pt x="237785" y="105120"/>
                  </a:lnTo>
                  <a:lnTo>
                    <a:pt x="237693" y="105324"/>
                  </a:lnTo>
                  <a:lnTo>
                    <a:pt x="237428" y="105332"/>
                  </a:lnTo>
                  <a:lnTo>
                    <a:pt x="236746" y="105158"/>
                  </a:lnTo>
                  <a:lnTo>
                    <a:pt x="236328" y="104608"/>
                  </a:lnTo>
                  <a:lnTo>
                    <a:pt x="234653" y="104787"/>
                  </a:lnTo>
                  <a:lnTo>
                    <a:pt x="234799" y="105096"/>
                  </a:lnTo>
                  <a:lnTo>
                    <a:pt x="234353" y="105687"/>
                  </a:lnTo>
                  <a:lnTo>
                    <a:pt x="234045" y="105657"/>
                  </a:lnTo>
                  <a:lnTo>
                    <a:pt x="234151" y="106111"/>
                  </a:lnTo>
                  <a:lnTo>
                    <a:pt x="234395" y="106421"/>
                  </a:lnTo>
                  <a:lnTo>
                    <a:pt x="234853" y="106657"/>
                  </a:lnTo>
                  <a:lnTo>
                    <a:pt x="234983" y="106954"/>
                  </a:lnTo>
                  <a:lnTo>
                    <a:pt x="234196" y="106769"/>
                  </a:lnTo>
                  <a:lnTo>
                    <a:pt x="234019" y="106549"/>
                  </a:lnTo>
                  <a:lnTo>
                    <a:pt x="233963" y="106346"/>
                  </a:lnTo>
                  <a:lnTo>
                    <a:pt x="233440" y="105991"/>
                  </a:lnTo>
                  <a:lnTo>
                    <a:pt x="233313" y="106402"/>
                  </a:lnTo>
                  <a:lnTo>
                    <a:pt x="233527" y="107037"/>
                  </a:lnTo>
                  <a:lnTo>
                    <a:pt x="232668" y="107119"/>
                  </a:lnTo>
                  <a:lnTo>
                    <a:pt x="232562" y="107342"/>
                  </a:lnTo>
                  <a:lnTo>
                    <a:pt x="233085" y="107855"/>
                  </a:lnTo>
                  <a:lnTo>
                    <a:pt x="234225" y="107873"/>
                  </a:lnTo>
                  <a:lnTo>
                    <a:pt x="234781" y="108111"/>
                  </a:lnTo>
                  <a:lnTo>
                    <a:pt x="236784" y="108233"/>
                  </a:lnTo>
                  <a:lnTo>
                    <a:pt x="237299" y="108534"/>
                  </a:lnTo>
                  <a:lnTo>
                    <a:pt x="237718" y="109003"/>
                  </a:lnTo>
                  <a:lnTo>
                    <a:pt x="238885" y="109277"/>
                  </a:lnTo>
                  <a:lnTo>
                    <a:pt x="239168" y="109076"/>
                  </a:lnTo>
                  <a:lnTo>
                    <a:pt x="239440" y="108481"/>
                  </a:lnTo>
                  <a:lnTo>
                    <a:pt x="239716" y="108124"/>
                  </a:lnTo>
                  <a:lnTo>
                    <a:pt x="240154" y="107849"/>
                  </a:lnTo>
                  <a:lnTo>
                    <a:pt x="240693" y="107749"/>
                  </a:lnTo>
                  <a:lnTo>
                    <a:pt x="240831" y="107968"/>
                  </a:lnTo>
                  <a:lnTo>
                    <a:pt x="240563" y="108775"/>
                  </a:lnTo>
                  <a:lnTo>
                    <a:pt x="241747" y="108979"/>
                  </a:lnTo>
                  <a:lnTo>
                    <a:pt x="242177" y="109176"/>
                  </a:lnTo>
                  <a:lnTo>
                    <a:pt x="242234" y="109518"/>
                  </a:lnTo>
                  <a:lnTo>
                    <a:pt x="242169" y="109652"/>
                  </a:lnTo>
                  <a:lnTo>
                    <a:pt x="241455" y="110296"/>
                  </a:lnTo>
                  <a:lnTo>
                    <a:pt x="240916" y="110325"/>
                  </a:lnTo>
                  <a:lnTo>
                    <a:pt x="240977" y="110861"/>
                  </a:lnTo>
                  <a:lnTo>
                    <a:pt x="241216" y="111247"/>
                  </a:lnTo>
                  <a:lnTo>
                    <a:pt x="241216" y="111411"/>
                  </a:lnTo>
                  <a:lnTo>
                    <a:pt x="240620" y="112452"/>
                  </a:lnTo>
                  <a:lnTo>
                    <a:pt x="240284" y="112775"/>
                  </a:lnTo>
                  <a:lnTo>
                    <a:pt x="239623" y="113073"/>
                  </a:lnTo>
                  <a:lnTo>
                    <a:pt x="238865" y="113906"/>
                  </a:lnTo>
                  <a:lnTo>
                    <a:pt x="238574" y="114348"/>
                  </a:lnTo>
                  <a:lnTo>
                    <a:pt x="238254" y="115118"/>
                  </a:lnTo>
                  <a:lnTo>
                    <a:pt x="238165" y="115657"/>
                  </a:lnTo>
                  <a:lnTo>
                    <a:pt x="238254" y="115928"/>
                  </a:lnTo>
                  <a:lnTo>
                    <a:pt x="238760" y="115932"/>
                  </a:lnTo>
                  <a:lnTo>
                    <a:pt x="239462" y="116441"/>
                  </a:lnTo>
                  <a:lnTo>
                    <a:pt x="239462" y="116583"/>
                  </a:lnTo>
                  <a:lnTo>
                    <a:pt x="237991" y="116668"/>
                  </a:lnTo>
                  <a:lnTo>
                    <a:pt x="235978" y="117413"/>
                  </a:lnTo>
                  <a:lnTo>
                    <a:pt x="235868" y="117550"/>
                  </a:lnTo>
                  <a:lnTo>
                    <a:pt x="235929" y="117922"/>
                  </a:lnTo>
                  <a:lnTo>
                    <a:pt x="236181" y="118093"/>
                  </a:lnTo>
                  <a:lnTo>
                    <a:pt x="236683" y="118130"/>
                  </a:lnTo>
                  <a:lnTo>
                    <a:pt x="237278" y="117561"/>
                  </a:lnTo>
                  <a:lnTo>
                    <a:pt x="239008" y="117233"/>
                  </a:lnTo>
                  <a:lnTo>
                    <a:pt x="239992" y="118174"/>
                  </a:lnTo>
                  <a:lnTo>
                    <a:pt x="240985" y="119282"/>
                  </a:lnTo>
                  <a:lnTo>
                    <a:pt x="240916" y="120906"/>
                  </a:lnTo>
                  <a:lnTo>
                    <a:pt x="241378" y="122003"/>
                  </a:lnTo>
                  <a:lnTo>
                    <a:pt x="241386" y="122457"/>
                  </a:lnTo>
                  <a:lnTo>
                    <a:pt x="240997" y="123022"/>
                  </a:lnTo>
                  <a:lnTo>
                    <a:pt x="241079" y="123920"/>
                  </a:lnTo>
                  <a:lnTo>
                    <a:pt x="241213" y="124411"/>
                  </a:lnTo>
                  <a:lnTo>
                    <a:pt x="241443" y="124634"/>
                  </a:lnTo>
                  <a:lnTo>
                    <a:pt x="241516" y="124824"/>
                  </a:lnTo>
                  <a:lnTo>
                    <a:pt x="240966" y="125452"/>
                  </a:lnTo>
                  <a:lnTo>
                    <a:pt x="240075" y="125850"/>
                  </a:lnTo>
                  <a:lnTo>
                    <a:pt x="239363" y="126014"/>
                  </a:lnTo>
                  <a:lnTo>
                    <a:pt x="239399" y="126215"/>
                  </a:lnTo>
                  <a:lnTo>
                    <a:pt x="238958" y="126311"/>
                  </a:lnTo>
                  <a:lnTo>
                    <a:pt x="238226" y="126761"/>
                  </a:lnTo>
                  <a:lnTo>
                    <a:pt x="234683" y="130429"/>
                  </a:lnTo>
                  <a:lnTo>
                    <a:pt x="233176" y="130880"/>
                  </a:lnTo>
                  <a:lnTo>
                    <a:pt x="231715" y="131106"/>
                  </a:lnTo>
                  <a:lnTo>
                    <a:pt x="231420" y="130998"/>
                  </a:lnTo>
                  <a:lnTo>
                    <a:pt x="230813" y="131034"/>
                  </a:lnTo>
                  <a:lnTo>
                    <a:pt x="229288" y="131368"/>
                  </a:lnTo>
                  <a:lnTo>
                    <a:pt x="228818" y="131402"/>
                  </a:lnTo>
                  <a:lnTo>
                    <a:pt x="226257" y="131330"/>
                  </a:lnTo>
                  <a:lnTo>
                    <a:pt x="225545" y="131442"/>
                  </a:lnTo>
                  <a:lnTo>
                    <a:pt x="224846" y="131728"/>
                  </a:lnTo>
                  <a:lnTo>
                    <a:pt x="223936" y="131928"/>
                  </a:lnTo>
                  <a:lnTo>
                    <a:pt x="222774" y="131877"/>
                  </a:lnTo>
                  <a:lnTo>
                    <a:pt x="221706" y="132000"/>
                  </a:lnTo>
                  <a:lnTo>
                    <a:pt x="221686" y="132219"/>
                  </a:lnTo>
                  <a:lnTo>
                    <a:pt x="221516" y="132324"/>
                  </a:lnTo>
                  <a:lnTo>
                    <a:pt x="220994" y="132376"/>
                  </a:lnTo>
                  <a:lnTo>
                    <a:pt x="218603" y="132154"/>
                  </a:lnTo>
                  <a:lnTo>
                    <a:pt x="216550" y="131229"/>
                  </a:lnTo>
                  <a:lnTo>
                    <a:pt x="214629" y="130540"/>
                  </a:lnTo>
                  <a:lnTo>
                    <a:pt x="214248" y="131033"/>
                  </a:lnTo>
                  <a:lnTo>
                    <a:pt x="214162" y="131438"/>
                  </a:lnTo>
                  <a:lnTo>
                    <a:pt x="213956" y="131618"/>
                  </a:lnTo>
                  <a:lnTo>
                    <a:pt x="213979" y="133763"/>
                  </a:lnTo>
                  <a:lnTo>
                    <a:pt x="214130" y="133864"/>
                  </a:lnTo>
                  <a:lnTo>
                    <a:pt x="215250" y="133864"/>
                  </a:lnTo>
                  <a:lnTo>
                    <a:pt x="215243" y="137322"/>
                  </a:lnTo>
                  <a:lnTo>
                    <a:pt x="214879" y="137382"/>
                  </a:lnTo>
                  <a:lnTo>
                    <a:pt x="213965" y="137935"/>
                  </a:lnTo>
                  <a:lnTo>
                    <a:pt x="213961" y="138545"/>
                  </a:lnTo>
                  <a:lnTo>
                    <a:pt x="214552" y="138551"/>
                  </a:lnTo>
                  <a:lnTo>
                    <a:pt x="215614" y="139081"/>
                  </a:lnTo>
                  <a:lnTo>
                    <a:pt x="217472" y="138959"/>
                  </a:lnTo>
                  <a:lnTo>
                    <a:pt x="218620" y="139036"/>
                  </a:lnTo>
                  <a:lnTo>
                    <a:pt x="219028" y="139248"/>
                  </a:lnTo>
                  <a:lnTo>
                    <a:pt x="219942" y="139140"/>
                  </a:lnTo>
                  <a:lnTo>
                    <a:pt x="220112" y="139530"/>
                  </a:lnTo>
                  <a:lnTo>
                    <a:pt x="220306" y="139757"/>
                  </a:lnTo>
                  <a:lnTo>
                    <a:pt x="221398" y="140418"/>
                  </a:lnTo>
                  <a:lnTo>
                    <a:pt x="223563" y="140419"/>
                  </a:lnTo>
                  <a:lnTo>
                    <a:pt x="224138" y="140496"/>
                  </a:lnTo>
                  <a:lnTo>
                    <a:pt x="224401" y="140295"/>
                  </a:lnTo>
                  <a:lnTo>
                    <a:pt x="224559" y="140001"/>
                  </a:lnTo>
                  <a:lnTo>
                    <a:pt x="225610" y="139756"/>
                  </a:lnTo>
                  <a:lnTo>
                    <a:pt x="226261" y="139719"/>
                  </a:lnTo>
                  <a:lnTo>
                    <a:pt x="226899" y="139366"/>
                  </a:lnTo>
                  <a:lnTo>
                    <a:pt x="227519" y="139248"/>
                  </a:lnTo>
                  <a:lnTo>
                    <a:pt x="227925" y="140071"/>
                  </a:lnTo>
                  <a:lnTo>
                    <a:pt x="228087" y="141145"/>
                  </a:lnTo>
                  <a:lnTo>
                    <a:pt x="228301" y="141407"/>
                  </a:lnTo>
                  <a:lnTo>
                    <a:pt x="229162" y="142196"/>
                  </a:lnTo>
                  <a:lnTo>
                    <a:pt x="229012" y="142471"/>
                  </a:lnTo>
                  <a:lnTo>
                    <a:pt x="228790" y="142750"/>
                  </a:lnTo>
                  <a:lnTo>
                    <a:pt x="228769" y="143389"/>
                  </a:lnTo>
                  <a:lnTo>
                    <a:pt x="229295" y="143735"/>
                  </a:lnTo>
                  <a:lnTo>
                    <a:pt x="229323" y="145769"/>
                  </a:lnTo>
                  <a:lnTo>
                    <a:pt x="230260" y="145901"/>
                  </a:lnTo>
                  <a:lnTo>
                    <a:pt x="230470" y="145756"/>
                  </a:lnTo>
                  <a:lnTo>
                    <a:pt x="230652" y="145313"/>
                  </a:lnTo>
                  <a:lnTo>
                    <a:pt x="231004" y="145247"/>
                  </a:lnTo>
                  <a:lnTo>
                    <a:pt x="231605" y="145381"/>
                  </a:lnTo>
                  <a:lnTo>
                    <a:pt x="231840" y="145151"/>
                  </a:lnTo>
                  <a:lnTo>
                    <a:pt x="231667" y="144693"/>
                  </a:lnTo>
                  <a:lnTo>
                    <a:pt x="231760" y="144444"/>
                  </a:lnTo>
                  <a:lnTo>
                    <a:pt x="232511" y="144340"/>
                  </a:lnTo>
                  <a:lnTo>
                    <a:pt x="233025" y="144047"/>
                  </a:lnTo>
                  <a:lnTo>
                    <a:pt x="233505" y="144065"/>
                  </a:lnTo>
                  <a:lnTo>
                    <a:pt x="233577" y="143898"/>
                  </a:lnTo>
                  <a:lnTo>
                    <a:pt x="233548" y="143525"/>
                  </a:lnTo>
                  <a:lnTo>
                    <a:pt x="233737" y="143298"/>
                  </a:lnTo>
                  <a:lnTo>
                    <a:pt x="234133" y="143197"/>
                  </a:lnTo>
                  <a:lnTo>
                    <a:pt x="234558" y="143409"/>
                  </a:lnTo>
                  <a:lnTo>
                    <a:pt x="234586" y="143264"/>
                  </a:lnTo>
                  <a:lnTo>
                    <a:pt x="234440" y="142914"/>
                  </a:lnTo>
                  <a:lnTo>
                    <a:pt x="234594" y="142680"/>
                  </a:lnTo>
                  <a:lnTo>
                    <a:pt x="234723" y="142632"/>
                  </a:lnTo>
                  <a:lnTo>
                    <a:pt x="235087" y="142702"/>
                  </a:lnTo>
                  <a:lnTo>
                    <a:pt x="235297" y="142918"/>
                  </a:lnTo>
                  <a:lnTo>
                    <a:pt x="235406" y="143163"/>
                  </a:lnTo>
                  <a:lnTo>
                    <a:pt x="235382" y="143546"/>
                  </a:lnTo>
                  <a:lnTo>
                    <a:pt x="235556" y="143755"/>
                  </a:lnTo>
                  <a:lnTo>
                    <a:pt x="235847" y="143739"/>
                  </a:lnTo>
                  <a:lnTo>
                    <a:pt x="236073" y="143520"/>
                  </a:lnTo>
                  <a:lnTo>
                    <a:pt x="236154" y="143337"/>
                  </a:lnTo>
                  <a:lnTo>
                    <a:pt x="236311" y="143285"/>
                  </a:lnTo>
                  <a:lnTo>
                    <a:pt x="236445" y="143084"/>
                  </a:lnTo>
                  <a:lnTo>
                    <a:pt x="237044" y="143333"/>
                  </a:lnTo>
                  <a:lnTo>
                    <a:pt x="237977" y="143716"/>
                  </a:lnTo>
                  <a:lnTo>
                    <a:pt x="238398" y="143506"/>
                  </a:lnTo>
                  <a:lnTo>
                    <a:pt x="238894" y="143695"/>
                  </a:lnTo>
                  <a:lnTo>
                    <a:pt x="239620" y="143633"/>
                  </a:lnTo>
                  <a:lnTo>
                    <a:pt x="240125" y="143185"/>
                  </a:lnTo>
                  <a:lnTo>
                    <a:pt x="241012" y="143261"/>
                  </a:lnTo>
                  <a:lnTo>
                    <a:pt x="241014" y="143072"/>
                  </a:lnTo>
                  <a:lnTo>
                    <a:pt x="240736" y="142776"/>
                  </a:lnTo>
                  <a:lnTo>
                    <a:pt x="240725" y="142642"/>
                  </a:lnTo>
                  <a:lnTo>
                    <a:pt x="240941" y="142119"/>
                  </a:lnTo>
                  <a:lnTo>
                    <a:pt x="241821" y="142063"/>
                  </a:lnTo>
                  <a:lnTo>
                    <a:pt x="241706" y="143165"/>
                  </a:lnTo>
                  <a:lnTo>
                    <a:pt x="241459" y="143489"/>
                  </a:lnTo>
                  <a:lnTo>
                    <a:pt x="241234" y="143970"/>
                  </a:lnTo>
                  <a:lnTo>
                    <a:pt x="241379" y="144245"/>
                  </a:lnTo>
                  <a:lnTo>
                    <a:pt x="241791" y="144256"/>
                  </a:lnTo>
                  <a:lnTo>
                    <a:pt x="242296" y="144547"/>
                  </a:lnTo>
                  <a:lnTo>
                    <a:pt x="242498" y="144785"/>
                  </a:lnTo>
                  <a:lnTo>
                    <a:pt x="243306" y="147068"/>
                  </a:lnTo>
                  <a:lnTo>
                    <a:pt x="243548" y="147521"/>
                  </a:lnTo>
                  <a:lnTo>
                    <a:pt x="244117" y="149031"/>
                  </a:lnTo>
                  <a:lnTo>
                    <a:pt x="244771" y="149916"/>
                  </a:lnTo>
                  <a:lnTo>
                    <a:pt x="244864" y="150128"/>
                  </a:lnTo>
                  <a:lnTo>
                    <a:pt x="244950" y="151328"/>
                  </a:lnTo>
                  <a:lnTo>
                    <a:pt x="244810" y="151726"/>
                  </a:lnTo>
                  <a:lnTo>
                    <a:pt x="245855" y="153192"/>
                  </a:lnTo>
                  <a:lnTo>
                    <a:pt x="245884" y="143943"/>
                  </a:lnTo>
                  <a:lnTo>
                    <a:pt x="247128" y="143963"/>
                  </a:lnTo>
                  <a:lnTo>
                    <a:pt x="247102" y="152517"/>
                  </a:lnTo>
                  <a:lnTo>
                    <a:pt x="252666" y="149348"/>
                  </a:lnTo>
                  <a:lnTo>
                    <a:pt x="253695" y="149236"/>
                  </a:lnTo>
                  <a:lnTo>
                    <a:pt x="254002" y="149065"/>
                  </a:lnTo>
                  <a:lnTo>
                    <a:pt x="255952" y="146555"/>
                  </a:lnTo>
                  <a:lnTo>
                    <a:pt x="256675" y="145421"/>
                  </a:lnTo>
                  <a:lnTo>
                    <a:pt x="257152" y="145309"/>
                  </a:lnTo>
                  <a:lnTo>
                    <a:pt x="259596" y="146139"/>
                  </a:lnTo>
                  <a:lnTo>
                    <a:pt x="260496" y="146321"/>
                  </a:lnTo>
                  <a:lnTo>
                    <a:pt x="261797" y="146965"/>
                  </a:lnTo>
                  <a:lnTo>
                    <a:pt x="261783" y="149824"/>
                  </a:lnTo>
                  <a:lnTo>
                    <a:pt x="262147" y="149776"/>
                  </a:lnTo>
                  <a:lnTo>
                    <a:pt x="262236" y="149065"/>
                  </a:lnTo>
                  <a:lnTo>
                    <a:pt x="263156" y="149330"/>
                  </a:lnTo>
                  <a:lnTo>
                    <a:pt x="263498" y="151431"/>
                  </a:lnTo>
                  <a:lnTo>
                    <a:pt x="263906" y="152748"/>
                  </a:lnTo>
                  <a:lnTo>
                    <a:pt x="264110" y="153416"/>
                  </a:lnTo>
                  <a:lnTo>
                    <a:pt x="264163" y="153870"/>
                  </a:lnTo>
                  <a:lnTo>
                    <a:pt x="266093" y="153900"/>
                  </a:lnTo>
                  <a:lnTo>
                    <a:pt x="266956" y="153662"/>
                  </a:lnTo>
                  <a:lnTo>
                    <a:pt x="267268" y="154040"/>
                  </a:lnTo>
                  <a:lnTo>
                    <a:pt x="266968" y="154104"/>
                  </a:lnTo>
                  <a:lnTo>
                    <a:pt x="266392" y="154536"/>
                  </a:lnTo>
                  <a:lnTo>
                    <a:pt x="266162" y="155101"/>
                  </a:lnTo>
                  <a:lnTo>
                    <a:pt x="266142" y="155484"/>
                  </a:lnTo>
                  <a:lnTo>
                    <a:pt x="266296" y="155830"/>
                  </a:lnTo>
                  <a:lnTo>
                    <a:pt x="266736" y="155989"/>
                  </a:lnTo>
                  <a:lnTo>
                    <a:pt x="266994" y="155844"/>
                  </a:lnTo>
                  <a:lnTo>
                    <a:pt x="267341" y="155409"/>
                  </a:lnTo>
                  <a:lnTo>
                    <a:pt x="267486" y="155513"/>
                  </a:lnTo>
                  <a:lnTo>
                    <a:pt x="267519" y="155863"/>
                  </a:lnTo>
                  <a:lnTo>
                    <a:pt x="267289" y="156569"/>
                  </a:lnTo>
                  <a:lnTo>
                    <a:pt x="267293" y="156848"/>
                  </a:lnTo>
                  <a:lnTo>
                    <a:pt x="267580" y="157115"/>
                  </a:lnTo>
                  <a:lnTo>
                    <a:pt x="267459" y="157342"/>
                  </a:lnTo>
                  <a:lnTo>
                    <a:pt x="267701" y="157290"/>
                  </a:lnTo>
                  <a:lnTo>
                    <a:pt x="267980" y="157725"/>
                  </a:lnTo>
                  <a:lnTo>
                    <a:pt x="268117" y="157602"/>
                  </a:lnTo>
                  <a:lnTo>
                    <a:pt x="268766" y="157490"/>
                  </a:lnTo>
                  <a:lnTo>
                    <a:pt x="269020" y="157111"/>
                  </a:lnTo>
                  <a:lnTo>
                    <a:pt x="269238" y="156992"/>
                  </a:lnTo>
                  <a:lnTo>
                    <a:pt x="270299" y="156713"/>
                  </a:lnTo>
                  <a:lnTo>
                    <a:pt x="270481" y="156839"/>
                  </a:lnTo>
                  <a:lnTo>
                    <a:pt x="271082" y="156690"/>
                  </a:lnTo>
                  <a:lnTo>
                    <a:pt x="271405" y="156701"/>
                  </a:lnTo>
                  <a:lnTo>
                    <a:pt x="271925" y="156426"/>
                  </a:lnTo>
                  <a:lnTo>
                    <a:pt x="272236" y="156515"/>
                  </a:lnTo>
                  <a:lnTo>
                    <a:pt x="272369" y="156868"/>
                  </a:lnTo>
                  <a:lnTo>
                    <a:pt x="272579" y="157021"/>
                  </a:lnTo>
                  <a:lnTo>
                    <a:pt x="273309" y="156820"/>
                  </a:lnTo>
                  <a:lnTo>
                    <a:pt x="273317" y="157024"/>
                  </a:lnTo>
                  <a:lnTo>
                    <a:pt x="273765" y="157526"/>
                  </a:lnTo>
                  <a:lnTo>
                    <a:pt x="274726" y="157493"/>
                  </a:lnTo>
                  <a:lnTo>
                    <a:pt x="275020" y="157288"/>
                  </a:lnTo>
                  <a:lnTo>
                    <a:pt x="275121" y="156980"/>
                  </a:lnTo>
                  <a:lnTo>
                    <a:pt x="275407" y="156519"/>
                  </a:lnTo>
                  <a:lnTo>
                    <a:pt x="276239" y="155954"/>
                  </a:lnTo>
                  <a:lnTo>
                    <a:pt x="276792" y="155850"/>
                  </a:lnTo>
                  <a:lnTo>
                    <a:pt x="277167" y="156006"/>
                  </a:lnTo>
                  <a:lnTo>
                    <a:pt x="277425" y="156010"/>
                  </a:lnTo>
                  <a:lnTo>
                    <a:pt x="277930" y="155709"/>
                  </a:lnTo>
                  <a:lnTo>
                    <a:pt x="278398" y="155858"/>
                  </a:lnTo>
                  <a:lnTo>
                    <a:pt x="278539" y="155999"/>
                  </a:lnTo>
                  <a:lnTo>
                    <a:pt x="278785" y="155928"/>
                  </a:lnTo>
                  <a:lnTo>
                    <a:pt x="279047" y="155397"/>
                  </a:lnTo>
                  <a:lnTo>
                    <a:pt x="279330" y="155271"/>
                  </a:lnTo>
                  <a:lnTo>
                    <a:pt x="279504" y="155345"/>
                  </a:lnTo>
                  <a:lnTo>
                    <a:pt x="279483" y="155568"/>
                  </a:lnTo>
                  <a:lnTo>
                    <a:pt x="279568" y="155717"/>
                  </a:lnTo>
                  <a:lnTo>
                    <a:pt x="279830" y="155899"/>
                  </a:lnTo>
                  <a:lnTo>
                    <a:pt x="280347" y="155528"/>
                  </a:lnTo>
                  <a:lnTo>
                    <a:pt x="280512" y="155238"/>
                  </a:lnTo>
                  <a:lnTo>
                    <a:pt x="280610" y="154888"/>
                  </a:lnTo>
                  <a:lnTo>
                    <a:pt x="280795" y="154762"/>
                  </a:lnTo>
                  <a:lnTo>
                    <a:pt x="281570" y="155119"/>
                  </a:lnTo>
                  <a:lnTo>
                    <a:pt x="281995" y="154982"/>
                  </a:lnTo>
                  <a:lnTo>
                    <a:pt x="282443" y="155042"/>
                  </a:lnTo>
                  <a:lnTo>
                    <a:pt x="282803" y="155268"/>
                  </a:lnTo>
                  <a:lnTo>
                    <a:pt x="283183" y="155837"/>
                  </a:lnTo>
                  <a:lnTo>
                    <a:pt x="283381" y="156476"/>
                  </a:lnTo>
                  <a:lnTo>
                    <a:pt x="283740" y="156643"/>
                  </a:lnTo>
                  <a:lnTo>
                    <a:pt x="283861" y="157030"/>
                  </a:lnTo>
                  <a:lnTo>
                    <a:pt x="284402" y="157242"/>
                  </a:lnTo>
                  <a:lnTo>
                    <a:pt x="284451" y="157692"/>
                  </a:lnTo>
                  <a:lnTo>
                    <a:pt x="284306" y="158041"/>
                  </a:lnTo>
                  <a:lnTo>
                    <a:pt x="284419" y="158194"/>
                  </a:lnTo>
                  <a:lnTo>
                    <a:pt x="285008" y="158502"/>
                  </a:lnTo>
                  <a:lnTo>
                    <a:pt x="285649" y="157974"/>
                  </a:lnTo>
                  <a:lnTo>
                    <a:pt x="286121" y="158078"/>
                  </a:lnTo>
                  <a:lnTo>
                    <a:pt x="286254" y="158181"/>
                  </a:lnTo>
                  <a:lnTo>
                    <a:pt x="286319" y="158509"/>
                  </a:lnTo>
                  <a:lnTo>
                    <a:pt x="285960" y="158791"/>
                  </a:lnTo>
                  <a:lnTo>
                    <a:pt x="285859" y="159040"/>
                  </a:lnTo>
                  <a:lnTo>
                    <a:pt x="286001" y="159334"/>
                  </a:lnTo>
                  <a:lnTo>
                    <a:pt x="286182" y="159353"/>
                  </a:lnTo>
                  <a:lnTo>
                    <a:pt x="286670" y="159103"/>
                  </a:lnTo>
                  <a:lnTo>
                    <a:pt x="286606" y="159442"/>
                  </a:lnTo>
                  <a:lnTo>
                    <a:pt x="286695" y="159851"/>
                  </a:lnTo>
                  <a:lnTo>
                    <a:pt x="286868" y="160011"/>
                  </a:lnTo>
                  <a:lnTo>
                    <a:pt x="287127" y="160066"/>
                  </a:lnTo>
                  <a:lnTo>
                    <a:pt x="287316" y="160271"/>
                  </a:lnTo>
                  <a:lnTo>
                    <a:pt x="287663" y="160405"/>
                  </a:lnTo>
                  <a:lnTo>
                    <a:pt x="287675" y="161100"/>
                  </a:lnTo>
                  <a:lnTo>
                    <a:pt x="287962" y="161457"/>
                  </a:lnTo>
                  <a:lnTo>
                    <a:pt x="288962" y="161178"/>
                  </a:lnTo>
                  <a:lnTo>
                    <a:pt x="289261" y="161423"/>
                  </a:lnTo>
                  <a:lnTo>
                    <a:pt x="289619" y="161929"/>
                  </a:lnTo>
                  <a:lnTo>
                    <a:pt x="290172" y="162256"/>
                  </a:lnTo>
                  <a:lnTo>
                    <a:pt x="290712" y="162386"/>
                  </a:lnTo>
                  <a:lnTo>
                    <a:pt x="290898" y="162378"/>
                  </a:lnTo>
                  <a:lnTo>
                    <a:pt x="291132" y="162245"/>
                  </a:lnTo>
                  <a:lnTo>
                    <a:pt x="291402" y="162308"/>
                  </a:lnTo>
                  <a:lnTo>
                    <a:pt x="291938" y="162263"/>
                  </a:lnTo>
                  <a:lnTo>
                    <a:pt x="292314" y="162368"/>
                  </a:lnTo>
                  <a:lnTo>
                    <a:pt x="292547" y="162319"/>
                  </a:lnTo>
                  <a:lnTo>
                    <a:pt x="292826" y="162092"/>
                  </a:lnTo>
                  <a:lnTo>
                    <a:pt x="293201" y="162074"/>
                  </a:lnTo>
                  <a:lnTo>
                    <a:pt x="293713" y="162483"/>
                  </a:lnTo>
                  <a:lnTo>
                    <a:pt x="294068" y="163104"/>
                  </a:lnTo>
                  <a:lnTo>
                    <a:pt x="295794" y="162941"/>
                  </a:lnTo>
                  <a:lnTo>
                    <a:pt x="295979" y="162986"/>
                  </a:lnTo>
                  <a:lnTo>
                    <a:pt x="296669" y="163310"/>
                  </a:lnTo>
                  <a:lnTo>
                    <a:pt x="296902" y="163700"/>
                  </a:lnTo>
                  <a:lnTo>
                    <a:pt x="297570" y="164379"/>
                  </a:lnTo>
                  <a:lnTo>
                    <a:pt x="297921" y="164516"/>
                  </a:lnTo>
                  <a:lnTo>
                    <a:pt x="298602" y="164398"/>
                  </a:lnTo>
                  <a:lnTo>
                    <a:pt x="298989" y="164710"/>
                  </a:lnTo>
                  <a:lnTo>
                    <a:pt x="299499" y="167112"/>
                  </a:lnTo>
                  <a:lnTo>
                    <a:pt x="299492" y="168063"/>
                  </a:lnTo>
                  <a:lnTo>
                    <a:pt x="300009" y="169268"/>
                  </a:lnTo>
                  <a:lnTo>
                    <a:pt x="300251" y="169364"/>
                  </a:lnTo>
                  <a:lnTo>
                    <a:pt x="300863" y="169483"/>
                  </a:lnTo>
                  <a:lnTo>
                    <a:pt x="301653" y="169401"/>
                  </a:lnTo>
                  <a:lnTo>
                    <a:pt x="303096" y="168987"/>
                  </a:lnTo>
                  <a:lnTo>
                    <a:pt x="303495" y="169051"/>
                  </a:lnTo>
                  <a:lnTo>
                    <a:pt x="303648" y="168999"/>
                  </a:lnTo>
                  <a:lnTo>
                    <a:pt x="303898" y="168753"/>
                  </a:lnTo>
                  <a:lnTo>
                    <a:pt x="303599" y="167087"/>
                  </a:lnTo>
                  <a:lnTo>
                    <a:pt x="304026" y="166979"/>
                  </a:lnTo>
                  <a:lnTo>
                    <a:pt x="306526" y="166708"/>
                  </a:lnTo>
                  <a:lnTo>
                    <a:pt x="307445" y="166975"/>
                  </a:lnTo>
                  <a:lnTo>
                    <a:pt x="308497" y="167555"/>
                  </a:lnTo>
                  <a:lnTo>
                    <a:pt x="309258" y="169653"/>
                  </a:lnTo>
                  <a:lnTo>
                    <a:pt x="309302" y="170203"/>
                  </a:lnTo>
                  <a:lnTo>
                    <a:pt x="309152" y="170202"/>
                  </a:lnTo>
                  <a:lnTo>
                    <a:pt x="308471" y="169916"/>
                  </a:lnTo>
                  <a:lnTo>
                    <a:pt x="308511" y="170929"/>
                  </a:lnTo>
                  <a:lnTo>
                    <a:pt x="307236" y="171354"/>
                  </a:lnTo>
                  <a:lnTo>
                    <a:pt x="305220" y="171681"/>
                  </a:lnTo>
                  <a:lnTo>
                    <a:pt x="305184" y="171393"/>
                  </a:lnTo>
                  <a:lnTo>
                    <a:pt x="305109" y="171266"/>
                  </a:lnTo>
                  <a:lnTo>
                    <a:pt x="304340" y="171259"/>
                  </a:lnTo>
                  <a:lnTo>
                    <a:pt x="304266" y="172721"/>
                  </a:lnTo>
                  <a:lnTo>
                    <a:pt x="304358" y="173118"/>
                  </a:lnTo>
                  <a:lnTo>
                    <a:pt x="306586" y="172844"/>
                  </a:lnTo>
                  <a:lnTo>
                    <a:pt x="307085" y="172551"/>
                  </a:lnTo>
                  <a:lnTo>
                    <a:pt x="311583" y="172073"/>
                  </a:lnTo>
                  <a:lnTo>
                    <a:pt x="311780" y="172130"/>
                  </a:lnTo>
                  <a:lnTo>
                    <a:pt x="313000" y="173001"/>
                  </a:lnTo>
                  <a:lnTo>
                    <a:pt x="313632" y="173797"/>
                  </a:lnTo>
                  <a:lnTo>
                    <a:pt x="314730" y="174564"/>
                  </a:lnTo>
                  <a:lnTo>
                    <a:pt x="314650" y="169800"/>
                  </a:lnTo>
                  <a:lnTo>
                    <a:pt x="323279" y="164346"/>
                  </a:lnTo>
                  <a:lnTo>
                    <a:pt x="324276" y="163677"/>
                  </a:lnTo>
                  <a:lnTo>
                    <a:pt x="324615" y="163242"/>
                  </a:lnTo>
                  <a:lnTo>
                    <a:pt x="324949" y="163127"/>
                  </a:lnTo>
                  <a:lnTo>
                    <a:pt x="326373" y="163380"/>
                  </a:lnTo>
                  <a:lnTo>
                    <a:pt x="326494" y="163005"/>
                  </a:lnTo>
                  <a:lnTo>
                    <a:pt x="326603" y="162235"/>
                  </a:lnTo>
                  <a:lnTo>
                    <a:pt x="327668" y="161551"/>
                  </a:lnTo>
                  <a:lnTo>
                    <a:pt x="329028" y="161637"/>
                  </a:lnTo>
                  <a:lnTo>
                    <a:pt x="329649" y="161872"/>
                  </a:lnTo>
                  <a:lnTo>
                    <a:pt x="329798" y="161627"/>
                  </a:lnTo>
                  <a:lnTo>
                    <a:pt x="330045" y="160373"/>
                  </a:lnTo>
                  <a:lnTo>
                    <a:pt x="330364" y="160141"/>
                  </a:lnTo>
                  <a:lnTo>
                    <a:pt x="330421" y="177136"/>
                  </a:lnTo>
                  <a:lnTo>
                    <a:pt x="330382" y="185475"/>
                  </a:lnTo>
                  <a:lnTo>
                    <a:pt x="330433" y="187904"/>
                  </a:lnTo>
                  <a:lnTo>
                    <a:pt x="330446" y="199697"/>
                  </a:lnTo>
                  <a:lnTo>
                    <a:pt x="324995" y="199713"/>
                  </a:lnTo>
                  <a:lnTo>
                    <a:pt x="323884" y="199699"/>
                  </a:lnTo>
                  <a:lnTo>
                    <a:pt x="323112" y="200661"/>
                  </a:lnTo>
                  <a:lnTo>
                    <a:pt x="322457" y="200825"/>
                  </a:lnTo>
                  <a:lnTo>
                    <a:pt x="320159" y="200078"/>
                  </a:lnTo>
                  <a:lnTo>
                    <a:pt x="318732" y="200048"/>
                  </a:lnTo>
                  <a:lnTo>
                    <a:pt x="317849" y="200930"/>
                  </a:lnTo>
                  <a:lnTo>
                    <a:pt x="317660" y="201012"/>
                  </a:lnTo>
                  <a:lnTo>
                    <a:pt x="317021" y="200648"/>
                  </a:lnTo>
                  <a:lnTo>
                    <a:pt x="316305" y="199968"/>
                  </a:lnTo>
                  <a:lnTo>
                    <a:pt x="315895" y="200131"/>
                  </a:lnTo>
                  <a:lnTo>
                    <a:pt x="315847" y="200481"/>
                  </a:lnTo>
                  <a:lnTo>
                    <a:pt x="315739" y="200622"/>
                  </a:lnTo>
                  <a:lnTo>
                    <a:pt x="312153" y="203258"/>
                  </a:lnTo>
                  <a:lnTo>
                    <a:pt x="311132" y="203923"/>
                  </a:lnTo>
                  <a:lnTo>
                    <a:pt x="311115" y="203569"/>
                  </a:lnTo>
                  <a:lnTo>
                    <a:pt x="311206" y="203264"/>
                  </a:lnTo>
                  <a:lnTo>
                    <a:pt x="310723" y="202019"/>
                  </a:lnTo>
                  <a:lnTo>
                    <a:pt x="309834" y="201515"/>
                  </a:lnTo>
                  <a:lnTo>
                    <a:pt x="309581" y="201093"/>
                  </a:lnTo>
                  <a:lnTo>
                    <a:pt x="308830" y="200648"/>
                  </a:lnTo>
                  <a:lnTo>
                    <a:pt x="308347" y="200558"/>
                  </a:lnTo>
                  <a:lnTo>
                    <a:pt x="308173" y="200817"/>
                  </a:lnTo>
                  <a:lnTo>
                    <a:pt x="308104" y="201390"/>
                  </a:lnTo>
                  <a:lnTo>
                    <a:pt x="307385" y="201869"/>
                  </a:lnTo>
                  <a:lnTo>
                    <a:pt x="307317" y="202204"/>
                  </a:lnTo>
                  <a:lnTo>
                    <a:pt x="307361" y="202870"/>
                  </a:lnTo>
                  <a:lnTo>
                    <a:pt x="308690" y="202244"/>
                  </a:lnTo>
                  <a:lnTo>
                    <a:pt x="309113" y="202397"/>
                  </a:lnTo>
                  <a:lnTo>
                    <a:pt x="309719" y="203978"/>
                  </a:lnTo>
                  <a:lnTo>
                    <a:pt x="309734" y="206713"/>
                  </a:lnTo>
                  <a:lnTo>
                    <a:pt x="306822" y="206990"/>
                  </a:lnTo>
                  <a:lnTo>
                    <a:pt x="305192" y="206908"/>
                  </a:lnTo>
                  <a:lnTo>
                    <a:pt x="304409" y="207235"/>
                  </a:lnTo>
                  <a:lnTo>
                    <a:pt x="303136" y="208771"/>
                  </a:lnTo>
                  <a:lnTo>
                    <a:pt x="300168" y="211889"/>
                  </a:lnTo>
                  <a:lnTo>
                    <a:pt x="298566" y="213465"/>
                  </a:lnTo>
                  <a:lnTo>
                    <a:pt x="298629" y="214600"/>
                  </a:lnTo>
                  <a:lnTo>
                    <a:pt x="298525" y="214891"/>
                  </a:lnTo>
                  <a:lnTo>
                    <a:pt x="298180" y="215043"/>
                  </a:lnTo>
                  <a:lnTo>
                    <a:pt x="296952" y="215023"/>
                  </a:lnTo>
                  <a:lnTo>
                    <a:pt x="296450" y="215105"/>
                  </a:lnTo>
                  <a:lnTo>
                    <a:pt x="296001" y="215328"/>
                  </a:lnTo>
                  <a:lnTo>
                    <a:pt x="295250" y="215904"/>
                  </a:lnTo>
                  <a:lnTo>
                    <a:pt x="295090" y="216079"/>
                  </a:lnTo>
                  <a:lnTo>
                    <a:pt x="294993" y="216309"/>
                  </a:lnTo>
                  <a:lnTo>
                    <a:pt x="294801" y="216383"/>
                  </a:lnTo>
                  <a:lnTo>
                    <a:pt x="293152" y="216335"/>
                  </a:lnTo>
                  <a:lnTo>
                    <a:pt x="292554" y="216509"/>
                  </a:lnTo>
                  <a:lnTo>
                    <a:pt x="291395" y="216617"/>
                  </a:lnTo>
                  <a:lnTo>
                    <a:pt x="291283" y="216468"/>
                  </a:lnTo>
                  <a:lnTo>
                    <a:pt x="290838" y="215245"/>
                  </a:lnTo>
                  <a:lnTo>
                    <a:pt x="290685" y="214297"/>
                  </a:lnTo>
                  <a:lnTo>
                    <a:pt x="290922" y="213984"/>
                  </a:lnTo>
                  <a:lnTo>
                    <a:pt x="290950" y="213579"/>
                  </a:lnTo>
                  <a:lnTo>
                    <a:pt x="290946" y="213151"/>
                  </a:lnTo>
                  <a:lnTo>
                    <a:pt x="290673" y="212129"/>
                  </a:lnTo>
                  <a:lnTo>
                    <a:pt x="289955" y="211932"/>
                  </a:lnTo>
                  <a:lnTo>
                    <a:pt x="289794" y="211738"/>
                  </a:lnTo>
                  <a:lnTo>
                    <a:pt x="289830" y="211177"/>
                  </a:lnTo>
                  <a:lnTo>
                    <a:pt x="290055" y="210731"/>
                  </a:lnTo>
                  <a:lnTo>
                    <a:pt x="290051" y="210396"/>
                  </a:lnTo>
                  <a:lnTo>
                    <a:pt x="289967" y="209820"/>
                  </a:lnTo>
                  <a:lnTo>
                    <a:pt x="289489" y="209132"/>
                  </a:lnTo>
                  <a:lnTo>
                    <a:pt x="289971" y="208570"/>
                  </a:lnTo>
                  <a:lnTo>
                    <a:pt x="289838" y="208295"/>
                  </a:lnTo>
                  <a:lnTo>
                    <a:pt x="289413" y="208005"/>
                  </a:lnTo>
                  <a:lnTo>
                    <a:pt x="289063" y="207187"/>
                  </a:lnTo>
                  <a:lnTo>
                    <a:pt x="289075" y="206577"/>
                  </a:lnTo>
                  <a:lnTo>
                    <a:pt x="288790" y="205488"/>
                  </a:lnTo>
                  <a:lnTo>
                    <a:pt x="288553" y="206280"/>
                  </a:lnTo>
                  <a:lnTo>
                    <a:pt x="287674" y="207596"/>
                  </a:lnTo>
                  <a:lnTo>
                    <a:pt x="287325" y="207987"/>
                  </a:lnTo>
                  <a:lnTo>
                    <a:pt x="286129" y="208452"/>
                  </a:lnTo>
                  <a:lnTo>
                    <a:pt x="284659" y="208319"/>
                  </a:lnTo>
                  <a:lnTo>
                    <a:pt x="283953" y="208074"/>
                  </a:lnTo>
                  <a:lnTo>
                    <a:pt x="283210" y="208134"/>
                  </a:lnTo>
                  <a:lnTo>
                    <a:pt x="283267" y="208785"/>
                  </a:lnTo>
                  <a:lnTo>
                    <a:pt x="283139" y="210086"/>
                  </a:lnTo>
                  <a:lnTo>
                    <a:pt x="283334" y="213384"/>
                  </a:lnTo>
                  <a:lnTo>
                    <a:pt x="283413" y="216273"/>
                  </a:lnTo>
                  <a:lnTo>
                    <a:pt x="283349" y="217284"/>
                  </a:lnTo>
                  <a:lnTo>
                    <a:pt x="283586" y="218277"/>
                  </a:lnTo>
                  <a:lnTo>
                    <a:pt x="282543" y="217601"/>
                  </a:lnTo>
                  <a:lnTo>
                    <a:pt x="281824" y="217311"/>
                  </a:lnTo>
                  <a:lnTo>
                    <a:pt x="281246" y="217214"/>
                  </a:lnTo>
                  <a:lnTo>
                    <a:pt x="279225" y="217183"/>
                  </a:lnTo>
                  <a:lnTo>
                    <a:pt x="278892" y="217841"/>
                  </a:lnTo>
                  <a:lnTo>
                    <a:pt x="278575" y="218796"/>
                  </a:lnTo>
                  <a:lnTo>
                    <a:pt x="278362" y="219224"/>
                  </a:lnTo>
                  <a:lnTo>
                    <a:pt x="277961" y="219049"/>
                  </a:lnTo>
                  <a:lnTo>
                    <a:pt x="277748" y="219134"/>
                  </a:lnTo>
                  <a:lnTo>
                    <a:pt x="276886" y="220015"/>
                  </a:lnTo>
                  <a:lnTo>
                    <a:pt x="276854" y="220510"/>
                  </a:lnTo>
                  <a:lnTo>
                    <a:pt x="276665" y="221027"/>
                  </a:lnTo>
                  <a:lnTo>
                    <a:pt x="275743" y="221763"/>
                  </a:lnTo>
                  <a:lnTo>
                    <a:pt x="275655" y="221990"/>
                  </a:lnTo>
                  <a:lnTo>
                    <a:pt x="275642" y="222443"/>
                  </a:lnTo>
                  <a:lnTo>
                    <a:pt x="275542" y="222856"/>
                  </a:lnTo>
                  <a:lnTo>
                    <a:pt x="275249" y="223112"/>
                  </a:lnTo>
                  <a:lnTo>
                    <a:pt x="274231" y="223495"/>
                  </a:lnTo>
                  <a:lnTo>
                    <a:pt x="273694" y="223804"/>
                  </a:lnTo>
                  <a:lnTo>
                    <a:pt x="273486" y="224272"/>
                  </a:lnTo>
                  <a:lnTo>
                    <a:pt x="273610" y="224648"/>
                  </a:lnTo>
                  <a:lnTo>
                    <a:pt x="273867" y="224704"/>
                  </a:lnTo>
                  <a:lnTo>
                    <a:pt x="276368" y="224247"/>
                  </a:lnTo>
                  <a:lnTo>
                    <a:pt x="276777" y="224050"/>
                  </a:lnTo>
                  <a:lnTo>
                    <a:pt x="277282" y="223589"/>
                  </a:lnTo>
                  <a:lnTo>
                    <a:pt x="277570" y="223154"/>
                  </a:lnTo>
                  <a:lnTo>
                    <a:pt x="277991" y="223128"/>
                  </a:lnTo>
                  <a:lnTo>
                    <a:pt x="278584" y="223254"/>
                  </a:lnTo>
                  <a:lnTo>
                    <a:pt x="278929" y="223507"/>
                  </a:lnTo>
                  <a:lnTo>
                    <a:pt x="279018" y="224117"/>
                  </a:lnTo>
                  <a:lnTo>
                    <a:pt x="279241" y="224184"/>
                  </a:lnTo>
                  <a:lnTo>
                    <a:pt x="279995" y="223876"/>
                  </a:lnTo>
                  <a:lnTo>
                    <a:pt x="282588" y="224294"/>
                  </a:lnTo>
                  <a:lnTo>
                    <a:pt x="282909" y="224491"/>
                  </a:lnTo>
                  <a:lnTo>
                    <a:pt x="283054" y="224799"/>
                  </a:lnTo>
                  <a:lnTo>
                    <a:pt x="282480" y="225344"/>
                  </a:lnTo>
                  <a:lnTo>
                    <a:pt x="281664" y="225920"/>
                  </a:lnTo>
                  <a:lnTo>
                    <a:pt x="280113" y="226640"/>
                  </a:lnTo>
                  <a:lnTo>
                    <a:pt x="279267" y="226837"/>
                  </a:lnTo>
                  <a:lnTo>
                    <a:pt x="278486" y="227201"/>
                  </a:lnTo>
                  <a:lnTo>
                    <a:pt x="279014" y="228629"/>
                  </a:lnTo>
                  <a:lnTo>
                    <a:pt x="279451" y="228525"/>
                  </a:lnTo>
                  <a:lnTo>
                    <a:pt x="280080" y="228548"/>
                  </a:lnTo>
                  <a:lnTo>
                    <a:pt x="280256" y="228633"/>
                  </a:lnTo>
                  <a:lnTo>
                    <a:pt x="280468" y="229150"/>
                  </a:lnTo>
                  <a:lnTo>
                    <a:pt x="280392" y="229555"/>
                  </a:lnTo>
                  <a:lnTo>
                    <a:pt x="280432" y="229697"/>
                  </a:lnTo>
                  <a:lnTo>
                    <a:pt x="280772" y="230288"/>
                  </a:lnTo>
                  <a:lnTo>
                    <a:pt x="281004" y="230905"/>
                  </a:lnTo>
                  <a:lnTo>
                    <a:pt x="279926" y="231169"/>
                  </a:lnTo>
                  <a:lnTo>
                    <a:pt x="279037" y="231284"/>
                  </a:lnTo>
                  <a:lnTo>
                    <a:pt x="278476" y="231603"/>
                  </a:lnTo>
                  <a:lnTo>
                    <a:pt x="277387" y="231915"/>
                  </a:lnTo>
                  <a:lnTo>
                    <a:pt x="276173" y="231744"/>
                  </a:lnTo>
                  <a:lnTo>
                    <a:pt x="275965" y="231662"/>
                  </a:lnTo>
                  <a:lnTo>
                    <a:pt x="275380" y="231171"/>
                  </a:lnTo>
                  <a:lnTo>
                    <a:pt x="274459" y="231030"/>
                  </a:lnTo>
                  <a:lnTo>
                    <a:pt x="274119" y="230874"/>
                  </a:lnTo>
                  <a:lnTo>
                    <a:pt x="273946" y="230632"/>
                  </a:lnTo>
                  <a:lnTo>
                    <a:pt x="273073" y="230368"/>
                  </a:lnTo>
                  <a:lnTo>
                    <a:pt x="272196" y="229993"/>
                  </a:lnTo>
                  <a:lnTo>
                    <a:pt x="271319" y="230056"/>
                  </a:lnTo>
                  <a:lnTo>
                    <a:pt x="271007" y="232053"/>
                  </a:lnTo>
                  <a:lnTo>
                    <a:pt x="271023" y="233035"/>
                  </a:lnTo>
                  <a:lnTo>
                    <a:pt x="270867" y="233537"/>
                  </a:lnTo>
                  <a:lnTo>
                    <a:pt x="270463" y="233700"/>
                  </a:lnTo>
                  <a:lnTo>
                    <a:pt x="270968" y="234488"/>
                  </a:lnTo>
                  <a:lnTo>
                    <a:pt x="271434" y="235690"/>
                  </a:lnTo>
                  <a:lnTo>
                    <a:pt x="271453" y="236035"/>
                  </a:lnTo>
                  <a:lnTo>
                    <a:pt x="271036" y="236385"/>
                  </a:lnTo>
                  <a:lnTo>
                    <a:pt x="272734" y="237793"/>
                  </a:lnTo>
                  <a:lnTo>
                    <a:pt x="273206" y="237964"/>
                  </a:lnTo>
                  <a:lnTo>
                    <a:pt x="274095" y="238102"/>
                  </a:lnTo>
                  <a:lnTo>
                    <a:pt x="274499" y="238277"/>
                  </a:lnTo>
                  <a:lnTo>
                    <a:pt x="274915" y="239192"/>
                  </a:lnTo>
                  <a:lnTo>
                    <a:pt x="276356" y="240415"/>
                  </a:lnTo>
                  <a:lnTo>
                    <a:pt x="276735" y="241382"/>
                  </a:lnTo>
                  <a:lnTo>
                    <a:pt x="276899" y="242497"/>
                  </a:lnTo>
                  <a:lnTo>
                    <a:pt x="276871" y="242925"/>
                  </a:lnTo>
                  <a:lnTo>
                    <a:pt x="277639" y="243829"/>
                  </a:lnTo>
                  <a:lnTo>
                    <a:pt x="276923" y="243732"/>
                  </a:lnTo>
                  <a:lnTo>
                    <a:pt x="276495" y="244226"/>
                  </a:lnTo>
                  <a:lnTo>
                    <a:pt x="275975" y="245290"/>
                  </a:lnTo>
                  <a:lnTo>
                    <a:pt x="275954" y="245871"/>
                  </a:lnTo>
                  <a:lnTo>
                    <a:pt x="276101" y="246451"/>
                  </a:lnTo>
                  <a:lnTo>
                    <a:pt x="275198" y="248581"/>
                  </a:lnTo>
                  <a:lnTo>
                    <a:pt x="275262" y="249210"/>
                  </a:lnTo>
                  <a:lnTo>
                    <a:pt x="274886" y="251106"/>
                  </a:lnTo>
                  <a:lnTo>
                    <a:pt x="274958" y="251444"/>
                  </a:lnTo>
                  <a:lnTo>
                    <a:pt x="275169" y="251883"/>
                  </a:lnTo>
                  <a:lnTo>
                    <a:pt x="274902" y="252790"/>
                  </a:lnTo>
                  <a:lnTo>
                    <a:pt x="274973" y="253296"/>
                  </a:lnTo>
                  <a:lnTo>
                    <a:pt x="274774" y="254051"/>
                  </a:lnTo>
                  <a:lnTo>
                    <a:pt x="274042" y="254363"/>
                  </a:lnTo>
                  <a:lnTo>
                    <a:pt x="273471" y="255642"/>
                  </a:lnTo>
                  <a:lnTo>
                    <a:pt x="272840" y="256193"/>
                  </a:lnTo>
                  <a:lnTo>
                    <a:pt x="272271" y="256228"/>
                  </a:lnTo>
                  <a:lnTo>
                    <a:pt x="271723" y="256446"/>
                  </a:lnTo>
                  <a:lnTo>
                    <a:pt x="270561" y="257808"/>
                  </a:lnTo>
                  <a:lnTo>
                    <a:pt x="270284" y="258625"/>
                  </a:lnTo>
                  <a:lnTo>
                    <a:pt x="270443" y="258629"/>
                  </a:lnTo>
                  <a:lnTo>
                    <a:pt x="270707" y="258324"/>
                  </a:lnTo>
                  <a:lnTo>
                    <a:pt x="271030" y="258238"/>
                  </a:lnTo>
                  <a:lnTo>
                    <a:pt x="271410" y="258469"/>
                  </a:lnTo>
                  <a:lnTo>
                    <a:pt x="271286" y="259268"/>
                  </a:lnTo>
                  <a:lnTo>
                    <a:pt x="271798" y="259867"/>
                  </a:lnTo>
                  <a:lnTo>
                    <a:pt x="271926" y="260190"/>
                  </a:lnTo>
                  <a:lnTo>
                    <a:pt x="272030" y="262231"/>
                  </a:lnTo>
                  <a:lnTo>
                    <a:pt x="271750" y="262376"/>
                  </a:lnTo>
                  <a:lnTo>
                    <a:pt x="271156" y="262878"/>
                  </a:lnTo>
                  <a:lnTo>
                    <a:pt x="270385" y="263663"/>
                  </a:lnTo>
                  <a:lnTo>
                    <a:pt x="271887" y="264637"/>
                  </a:lnTo>
                  <a:lnTo>
                    <a:pt x="272294" y="264607"/>
                  </a:lnTo>
                  <a:lnTo>
                    <a:pt x="272777" y="264458"/>
                  </a:lnTo>
                  <a:lnTo>
                    <a:pt x="273232" y="264470"/>
                  </a:lnTo>
                  <a:lnTo>
                    <a:pt x="273703" y="264830"/>
                  </a:lnTo>
                  <a:lnTo>
                    <a:pt x="273911" y="265191"/>
                  </a:lnTo>
                  <a:lnTo>
                    <a:pt x="273906" y="265819"/>
                  </a:lnTo>
                  <a:lnTo>
                    <a:pt x="273698" y="266370"/>
                  </a:lnTo>
                  <a:lnTo>
                    <a:pt x="273507" y="266638"/>
                  </a:lnTo>
                  <a:lnTo>
                    <a:pt x="273487" y="266850"/>
                  </a:lnTo>
                  <a:lnTo>
                    <a:pt x="273866" y="267456"/>
                  </a:lnTo>
                  <a:lnTo>
                    <a:pt x="274110" y="268025"/>
                  </a:lnTo>
                  <a:lnTo>
                    <a:pt x="274389" y="269810"/>
                  </a:lnTo>
                  <a:lnTo>
                    <a:pt x="274329" y="270223"/>
                  </a:lnTo>
                  <a:lnTo>
                    <a:pt x="273830" y="270873"/>
                  </a:lnTo>
                  <a:lnTo>
                    <a:pt x="273356" y="271840"/>
                  </a:lnTo>
                  <a:lnTo>
                    <a:pt x="272829" y="273387"/>
                  </a:lnTo>
                  <a:lnTo>
                    <a:pt x="272833" y="273688"/>
                  </a:lnTo>
                  <a:lnTo>
                    <a:pt x="273017" y="274462"/>
                  </a:lnTo>
                  <a:lnTo>
                    <a:pt x="273133" y="274666"/>
                  </a:lnTo>
                  <a:lnTo>
                    <a:pt x="273420" y="274937"/>
                  </a:lnTo>
                  <a:lnTo>
                    <a:pt x="273659" y="275503"/>
                  </a:lnTo>
                  <a:lnTo>
                    <a:pt x="272858" y="275510"/>
                  </a:lnTo>
                  <a:lnTo>
                    <a:pt x="271968" y="274926"/>
                  </a:lnTo>
                  <a:lnTo>
                    <a:pt x="271402" y="274774"/>
                  </a:lnTo>
                  <a:lnTo>
                    <a:pt x="271135" y="275020"/>
                  </a:lnTo>
                  <a:lnTo>
                    <a:pt x="270557" y="276269"/>
                  </a:lnTo>
                  <a:lnTo>
                    <a:pt x="270326" y="276582"/>
                  </a:lnTo>
                  <a:lnTo>
                    <a:pt x="268811" y="277568"/>
                  </a:lnTo>
                  <a:lnTo>
                    <a:pt x="268520" y="278125"/>
                  </a:lnTo>
                  <a:lnTo>
                    <a:pt x="268485" y="278352"/>
                  </a:lnTo>
                  <a:lnTo>
                    <a:pt x="268074" y="279115"/>
                  </a:lnTo>
                  <a:lnTo>
                    <a:pt x="267258" y="280022"/>
                  </a:lnTo>
                  <a:lnTo>
                    <a:pt x="267039" y="280480"/>
                  </a:lnTo>
                  <a:lnTo>
                    <a:pt x="265506" y="280774"/>
                  </a:lnTo>
                  <a:lnTo>
                    <a:pt x="265290" y="280889"/>
                  </a:lnTo>
                  <a:lnTo>
                    <a:pt x="264728" y="281603"/>
                  </a:lnTo>
                  <a:lnTo>
                    <a:pt x="264612" y="281882"/>
                  </a:lnTo>
                  <a:lnTo>
                    <a:pt x="264878" y="283101"/>
                  </a:lnTo>
                  <a:lnTo>
                    <a:pt x="265810" y="283046"/>
                  </a:lnTo>
                  <a:lnTo>
                    <a:pt x="265467" y="283857"/>
                  </a:lnTo>
                  <a:lnTo>
                    <a:pt x="263918" y="283183"/>
                  </a:lnTo>
                  <a:lnTo>
                    <a:pt x="263563" y="283610"/>
                  </a:lnTo>
                  <a:lnTo>
                    <a:pt x="263556" y="284169"/>
                  </a:lnTo>
                  <a:lnTo>
                    <a:pt x="254483" y="284129"/>
                  </a:lnTo>
                  <a:lnTo>
                    <a:pt x="217255" y="283920"/>
                  </a:lnTo>
                  <a:lnTo>
                    <a:pt x="200494" y="284029"/>
                  </a:lnTo>
                  <a:lnTo>
                    <a:pt x="168006" y="284050"/>
                  </a:lnTo>
                  <a:lnTo>
                    <a:pt x="152516" y="283902"/>
                  </a:lnTo>
                  <a:lnTo>
                    <a:pt x="130739" y="283918"/>
                  </a:lnTo>
                  <a:lnTo>
                    <a:pt x="130792" y="283203"/>
                  </a:lnTo>
                  <a:lnTo>
                    <a:pt x="130838" y="278372"/>
                  </a:lnTo>
                  <a:lnTo>
                    <a:pt x="130812" y="275752"/>
                  </a:lnTo>
                  <a:lnTo>
                    <a:pt x="130825" y="268683"/>
                  </a:lnTo>
                  <a:lnTo>
                    <a:pt x="130819" y="266971"/>
                  </a:lnTo>
                  <a:lnTo>
                    <a:pt x="130747" y="256272"/>
                  </a:lnTo>
                  <a:lnTo>
                    <a:pt x="127423" y="256300"/>
                  </a:lnTo>
                  <a:lnTo>
                    <a:pt x="127348" y="245487"/>
                  </a:lnTo>
                  <a:lnTo>
                    <a:pt x="127240" y="244430"/>
                  </a:lnTo>
                  <a:lnTo>
                    <a:pt x="127178" y="242817"/>
                  </a:lnTo>
                  <a:lnTo>
                    <a:pt x="127239" y="241211"/>
                  </a:lnTo>
                  <a:lnTo>
                    <a:pt x="127238" y="234250"/>
                  </a:lnTo>
                  <a:lnTo>
                    <a:pt x="127103" y="225154"/>
                  </a:lnTo>
                  <a:lnTo>
                    <a:pt x="127073" y="215816"/>
                  </a:lnTo>
                  <a:lnTo>
                    <a:pt x="126986" y="214002"/>
                  </a:lnTo>
                  <a:lnTo>
                    <a:pt x="119009" y="213876"/>
                  </a:lnTo>
                  <a:lnTo>
                    <a:pt x="119095" y="213201"/>
                  </a:lnTo>
                  <a:lnTo>
                    <a:pt x="119054" y="212994"/>
                  </a:lnTo>
                  <a:lnTo>
                    <a:pt x="118664" y="212014"/>
                  </a:lnTo>
                  <a:lnTo>
                    <a:pt x="119792" y="211583"/>
                  </a:lnTo>
                  <a:lnTo>
                    <a:pt x="119295" y="211283"/>
                  </a:lnTo>
                  <a:lnTo>
                    <a:pt x="119173" y="210819"/>
                  </a:lnTo>
                  <a:lnTo>
                    <a:pt x="119209" y="210568"/>
                  </a:lnTo>
                  <a:lnTo>
                    <a:pt x="119024" y="210049"/>
                  </a:lnTo>
                  <a:lnTo>
                    <a:pt x="118561" y="209463"/>
                  </a:lnTo>
                  <a:lnTo>
                    <a:pt x="118058" y="209020"/>
                  </a:lnTo>
                  <a:lnTo>
                    <a:pt x="117495" y="208748"/>
                  </a:lnTo>
                  <a:lnTo>
                    <a:pt x="117268" y="208464"/>
                  </a:lnTo>
                  <a:lnTo>
                    <a:pt x="117474" y="208044"/>
                  </a:lnTo>
                  <a:lnTo>
                    <a:pt x="117867" y="207542"/>
                  </a:lnTo>
                  <a:lnTo>
                    <a:pt x="118976" y="207485"/>
                  </a:lnTo>
                  <a:lnTo>
                    <a:pt x="119287" y="206850"/>
                  </a:lnTo>
                  <a:lnTo>
                    <a:pt x="119109" y="206739"/>
                  </a:lnTo>
                  <a:lnTo>
                    <a:pt x="118635" y="206810"/>
                  </a:lnTo>
                  <a:lnTo>
                    <a:pt x="118130" y="206462"/>
                  </a:lnTo>
                  <a:lnTo>
                    <a:pt x="118021" y="206232"/>
                  </a:lnTo>
                  <a:lnTo>
                    <a:pt x="117468" y="205972"/>
                  </a:lnTo>
                  <a:lnTo>
                    <a:pt x="116493" y="205908"/>
                  </a:lnTo>
                  <a:lnTo>
                    <a:pt x="116106" y="206011"/>
                  </a:lnTo>
                  <a:lnTo>
                    <a:pt x="115900" y="205956"/>
                  </a:lnTo>
                  <a:lnTo>
                    <a:pt x="115675" y="205825"/>
                  </a:lnTo>
                  <a:lnTo>
                    <a:pt x="115691" y="205426"/>
                  </a:lnTo>
                  <a:lnTo>
                    <a:pt x="115615" y="205128"/>
                  </a:lnTo>
                  <a:lnTo>
                    <a:pt x="114978" y="205026"/>
                  </a:lnTo>
                  <a:lnTo>
                    <a:pt x="114782" y="205126"/>
                  </a:lnTo>
                  <a:lnTo>
                    <a:pt x="113182" y="204644"/>
                  </a:lnTo>
                  <a:lnTo>
                    <a:pt x="112637" y="203587"/>
                  </a:lnTo>
                  <a:lnTo>
                    <a:pt x="112516" y="203134"/>
                  </a:lnTo>
                  <a:lnTo>
                    <a:pt x="111149" y="201888"/>
                  </a:lnTo>
                  <a:lnTo>
                    <a:pt x="110150" y="201797"/>
                  </a:lnTo>
                  <a:lnTo>
                    <a:pt x="109781" y="201446"/>
                  </a:lnTo>
                  <a:lnTo>
                    <a:pt x="109255" y="201492"/>
                  </a:lnTo>
                  <a:lnTo>
                    <a:pt x="108767" y="202074"/>
                  </a:lnTo>
                  <a:lnTo>
                    <a:pt x="108596" y="202776"/>
                  </a:lnTo>
                  <a:lnTo>
                    <a:pt x="108161" y="203043"/>
                  </a:lnTo>
                  <a:lnTo>
                    <a:pt x="107426" y="202847"/>
                  </a:lnTo>
                  <a:lnTo>
                    <a:pt x="105850" y="201812"/>
                  </a:lnTo>
                  <a:lnTo>
                    <a:pt x="105744" y="201632"/>
                  </a:lnTo>
                  <a:lnTo>
                    <a:pt x="105687" y="200464"/>
                  </a:lnTo>
                  <a:lnTo>
                    <a:pt x="105837" y="200123"/>
                  </a:lnTo>
                  <a:lnTo>
                    <a:pt x="106222" y="199617"/>
                  </a:lnTo>
                  <a:lnTo>
                    <a:pt x="106980" y="198378"/>
                  </a:lnTo>
                  <a:lnTo>
                    <a:pt x="107164" y="198155"/>
                  </a:lnTo>
                  <a:lnTo>
                    <a:pt x="107330" y="198101"/>
                  </a:lnTo>
                  <a:lnTo>
                    <a:pt x="107612" y="198044"/>
                  </a:lnTo>
                  <a:lnTo>
                    <a:pt x="107920" y="198265"/>
                  </a:lnTo>
                  <a:lnTo>
                    <a:pt x="108881" y="197955"/>
                  </a:lnTo>
                  <a:lnTo>
                    <a:pt x="109184" y="197796"/>
                  </a:lnTo>
                  <a:lnTo>
                    <a:pt x="109202" y="197644"/>
                  </a:lnTo>
                  <a:lnTo>
                    <a:pt x="108692" y="196708"/>
                  </a:lnTo>
                  <a:lnTo>
                    <a:pt x="108471" y="196537"/>
                  </a:lnTo>
                  <a:lnTo>
                    <a:pt x="107754" y="196437"/>
                  </a:lnTo>
                  <a:lnTo>
                    <a:pt x="106438" y="196047"/>
                  </a:lnTo>
                  <a:lnTo>
                    <a:pt x="106080" y="195790"/>
                  </a:lnTo>
                  <a:lnTo>
                    <a:pt x="105889" y="195417"/>
                  </a:lnTo>
                  <a:lnTo>
                    <a:pt x="106050" y="195329"/>
                  </a:lnTo>
                  <a:lnTo>
                    <a:pt x="105749" y="195132"/>
                  </a:lnTo>
                  <a:lnTo>
                    <a:pt x="105328" y="195249"/>
                  </a:lnTo>
                  <a:lnTo>
                    <a:pt x="105219" y="195377"/>
                  </a:lnTo>
                  <a:lnTo>
                    <a:pt x="105117" y="195697"/>
                  </a:lnTo>
                  <a:lnTo>
                    <a:pt x="104858" y="195825"/>
                  </a:lnTo>
                  <a:lnTo>
                    <a:pt x="104313" y="195680"/>
                  </a:lnTo>
                  <a:lnTo>
                    <a:pt x="102707" y="194091"/>
                  </a:lnTo>
                  <a:lnTo>
                    <a:pt x="102655" y="193954"/>
                  </a:lnTo>
                  <a:lnTo>
                    <a:pt x="102672" y="193524"/>
                  </a:lnTo>
                  <a:lnTo>
                    <a:pt x="102237" y="192752"/>
                  </a:lnTo>
                  <a:lnTo>
                    <a:pt x="101655" y="192721"/>
                  </a:lnTo>
                  <a:lnTo>
                    <a:pt x="101528" y="192594"/>
                  </a:lnTo>
                  <a:lnTo>
                    <a:pt x="101259" y="191878"/>
                  </a:lnTo>
                  <a:lnTo>
                    <a:pt x="101243" y="191380"/>
                  </a:lnTo>
                  <a:lnTo>
                    <a:pt x="100552" y="190801"/>
                  </a:lnTo>
                  <a:lnTo>
                    <a:pt x="100114" y="189785"/>
                  </a:lnTo>
                  <a:lnTo>
                    <a:pt x="100309" y="189197"/>
                  </a:lnTo>
                  <a:lnTo>
                    <a:pt x="99865" y="189084"/>
                  </a:lnTo>
                  <a:lnTo>
                    <a:pt x="99016" y="189132"/>
                  </a:lnTo>
                  <a:lnTo>
                    <a:pt x="98656" y="189232"/>
                  </a:lnTo>
                  <a:lnTo>
                    <a:pt x="97584" y="188521"/>
                  </a:lnTo>
                  <a:lnTo>
                    <a:pt x="97401" y="188274"/>
                  </a:lnTo>
                  <a:lnTo>
                    <a:pt x="96719" y="187929"/>
                  </a:lnTo>
                  <a:lnTo>
                    <a:pt x="95587" y="187551"/>
                  </a:lnTo>
                  <a:lnTo>
                    <a:pt x="95061" y="187053"/>
                  </a:lnTo>
                  <a:lnTo>
                    <a:pt x="94451" y="186195"/>
                  </a:lnTo>
                  <a:lnTo>
                    <a:pt x="94239" y="185493"/>
                  </a:lnTo>
                  <a:lnTo>
                    <a:pt x="93796" y="184150"/>
                  </a:lnTo>
                  <a:lnTo>
                    <a:pt x="93445" y="181160"/>
                  </a:lnTo>
                  <a:lnTo>
                    <a:pt x="93195" y="180938"/>
                  </a:lnTo>
                  <a:lnTo>
                    <a:pt x="92529" y="180759"/>
                  </a:lnTo>
                  <a:lnTo>
                    <a:pt x="92260" y="179663"/>
                  </a:lnTo>
                  <a:lnTo>
                    <a:pt x="91992" y="179113"/>
                  </a:lnTo>
                  <a:lnTo>
                    <a:pt x="91789" y="178055"/>
                  </a:lnTo>
                  <a:lnTo>
                    <a:pt x="91691" y="177825"/>
                  </a:lnTo>
                  <a:lnTo>
                    <a:pt x="91703" y="177341"/>
                  </a:lnTo>
                  <a:lnTo>
                    <a:pt x="91520" y="177135"/>
                  </a:lnTo>
                  <a:lnTo>
                    <a:pt x="90272" y="176390"/>
                  </a:lnTo>
                  <a:lnTo>
                    <a:pt x="90156" y="175627"/>
                  </a:lnTo>
                  <a:lnTo>
                    <a:pt x="89861" y="174974"/>
                  </a:lnTo>
                  <a:lnTo>
                    <a:pt x="89599" y="174536"/>
                  </a:lnTo>
                  <a:lnTo>
                    <a:pt x="89096" y="173988"/>
                  </a:lnTo>
                  <a:lnTo>
                    <a:pt x="88469" y="173002"/>
                  </a:lnTo>
                  <a:lnTo>
                    <a:pt x="88179" y="173045"/>
                  </a:lnTo>
                  <a:lnTo>
                    <a:pt x="87896" y="173374"/>
                  </a:lnTo>
                  <a:lnTo>
                    <a:pt x="87676" y="173569"/>
                  </a:lnTo>
                  <a:lnTo>
                    <a:pt x="86468" y="174085"/>
                  </a:lnTo>
                  <a:lnTo>
                    <a:pt x="86096" y="173990"/>
                  </a:lnTo>
                  <a:lnTo>
                    <a:pt x="84919" y="174039"/>
                  </a:lnTo>
                  <a:lnTo>
                    <a:pt x="84698" y="173899"/>
                  </a:lnTo>
                  <a:lnTo>
                    <a:pt x="84338" y="172742"/>
                  </a:lnTo>
                  <a:lnTo>
                    <a:pt x="84009" y="172184"/>
                  </a:lnTo>
                  <a:lnTo>
                    <a:pt x="83209" y="171538"/>
                  </a:lnTo>
                  <a:lnTo>
                    <a:pt x="81924" y="171097"/>
                  </a:lnTo>
                  <a:lnTo>
                    <a:pt x="80905" y="170548"/>
                  </a:lnTo>
                  <a:lnTo>
                    <a:pt x="80492" y="169789"/>
                  </a:lnTo>
                  <a:lnTo>
                    <a:pt x="80453" y="169524"/>
                  </a:lnTo>
                  <a:lnTo>
                    <a:pt x="79420" y="169423"/>
                  </a:lnTo>
                  <a:lnTo>
                    <a:pt x="78998" y="168972"/>
                  </a:lnTo>
                  <a:lnTo>
                    <a:pt x="78068" y="168840"/>
                  </a:lnTo>
                  <a:lnTo>
                    <a:pt x="77097" y="167923"/>
                  </a:lnTo>
                  <a:lnTo>
                    <a:pt x="76847" y="167772"/>
                  </a:lnTo>
                  <a:lnTo>
                    <a:pt x="76449" y="167056"/>
                  </a:lnTo>
                  <a:lnTo>
                    <a:pt x="76781" y="167055"/>
                  </a:lnTo>
                  <a:lnTo>
                    <a:pt x="76892" y="166919"/>
                  </a:lnTo>
                  <a:lnTo>
                    <a:pt x="76958" y="166380"/>
                  </a:lnTo>
                  <a:lnTo>
                    <a:pt x="76837" y="166091"/>
                  </a:lnTo>
                  <a:lnTo>
                    <a:pt x="75998" y="165458"/>
                  </a:lnTo>
                  <a:lnTo>
                    <a:pt x="75436" y="165700"/>
                  </a:lnTo>
                  <a:lnTo>
                    <a:pt x="75234" y="165698"/>
                  </a:lnTo>
                  <a:lnTo>
                    <a:pt x="74844" y="165112"/>
                  </a:lnTo>
                  <a:lnTo>
                    <a:pt x="74299" y="164975"/>
                  </a:lnTo>
                  <a:lnTo>
                    <a:pt x="73917" y="165149"/>
                  </a:lnTo>
                  <a:lnTo>
                    <a:pt x="73361" y="165133"/>
                  </a:lnTo>
                  <a:lnTo>
                    <a:pt x="72709" y="164905"/>
                  </a:lnTo>
                  <a:lnTo>
                    <a:pt x="72450" y="164156"/>
                  </a:lnTo>
                  <a:lnTo>
                    <a:pt x="71922" y="163066"/>
                  </a:lnTo>
                  <a:lnTo>
                    <a:pt x="71370" y="162439"/>
                  </a:lnTo>
                  <a:lnTo>
                    <a:pt x="70882" y="162420"/>
                  </a:lnTo>
                  <a:lnTo>
                    <a:pt x="70824" y="162592"/>
                  </a:lnTo>
                  <a:lnTo>
                    <a:pt x="70623" y="162725"/>
                  </a:lnTo>
                  <a:lnTo>
                    <a:pt x="69793" y="162988"/>
                  </a:lnTo>
                  <a:lnTo>
                    <a:pt x="68332" y="162452"/>
                  </a:lnTo>
                  <a:lnTo>
                    <a:pt x="67923" y="161895"/>
                  </a:lnTo>
                  <a:lnTo>
                    <a:pt x="67482" y="161877"/>
                  </a:lnTo>
                  <a:lnTo>
                    <a:pt x="66543" y="162019"/>
                  </a:lnTo>
                  <a:lnTo>
                    <a:pt x="66289" y="162171"/>
                  </a:lnTo>
                  <a:lnTo>
                    <a:pt x="66094" y="162462"/>
                  </a:lnTo>
                  <a:lnTo>
                    <a:pt x="65606" y="162374"/>
                  </a:lnTo>
                  <a:lnTo>
                    <a:pt x="64874" y="162110"/>
                  </a:lnTo>
                  <a:lnTo>
                    <a:pt x="64508" y="160624"/>
                  </a:lnTo>
                  <a:lnTo>
                    <a:pt x="64472" y="159659"/>
                  </a:lnTo>
                  <a:lnTo>
                    <a:pt x="64714" y="158831"/>
                  </a:lnTo>
                  <a:lnTo>
                    <a:pt x="65000" y="158647"/>
                  </a:lnTo>
                  <a:lnTo>
                    <a:pt x="65375" y="158177"/>
                  </a:lnTo>
                  <a:lnTo>
                    <a:pt x="64942" y="157649"/>
                  </a:lnTo>
                  <a:lnTo>
                    <a:pt x="64552" y="157594"/>
                  </a:lnTo>
                  <a:lnTo>
                    <a:pt x="63830" y="157702"/>
                  </a:lnTo>
                  <a:lnTo>
                    <a:pt x="63960" y="157204"/>
                  </a:lnTo>
                  <a:lnTo>
                    <a:pt x="63693" y="156433"/>
                  </a:lnTo>
                  <a:lnTo>
                    <a:pt x="63249" y="156456"/>
                  </a:lnTo>
                  <a:lnTo>
                    <a:pt x="62530" y="156056"/>
                  </a:lnTo>
                  <a:lnTo>
                    <a:pt x="63226" y="155960"/>
                  </a:lnTo>
                  <a:lnTo>
                    <a:pt x="63466" y="155849"/>
                  </a:lnTo>
                  <a:lnTo>
                    <a:pt x="64361" y="155115"/>
                  </a:lnTo>
                  <a:lnTo>
                    <a:pt x="64800" y="154620"/>
                  </a:lnTo>
                  <a:lnTo>
                    <a:pt x="64936" y="154313"/>
                  </a:lnTo>
                  <a:lnTo>
                    <a:pt x="64971" y="153104"/>
                  </a:lnTo>
                  <a:lnTo>
                    <a:pt x="64819" y="152388"/>
                  </a:lnTo>
                  <a:lnTo>
                    <a:pt x="64097" y="152046"/>
                  </a:lnTo>
                  <a:lnTo>
                    <a:pt x="63706" y="151497"/>
                  </a:lnTo>
                  <a:lnTo>
                    <a:pt x="63788" y="150767"/>
                  </a:lnTo>
                  <a:lnTo>
                    <a:pt x="63564" y="150487"/>
                  </a:lnTo>
                  <a:lnTo>
                    <a:pt x="63228" y="150302"/>
                  </a:lnTo>
                  <a:lnTo>
                    <a:pt x="62596" y="149251"/>
                  </a:lnTo>
                  <a:lnTo>
                    <a:pt x="62782" y="149085"/>
                  </a:lnTo>
                  <a:lnTo>
                    <a:pt x="62833" y="148800"/>
                  </a:lnTo>
                  <a:lnTo>
                    <a:pt x="62570" y="147940"/>
                  </a:lnTo>
                  <a:lnTo>
                    <a:pt x="62395" y="147864"/>
                  </a:lnTo>
                  <a:lnTo>
                    <a:pt x="61674" y="147948"/>
                  </a:lnTo>
                  <a:lnTo>
                    <a:pt x="61335" y="147793"/>
                  </a:lnTo>
                  <a:lnTo>
                    <a:pt x="61169" y="147641"/>
                  </a:lnTo>
                  <a:lnTo>
                    <a:pt x="60740" y="146730"/>
                  </a:lnTo>
                  <a:lnTo>
                    <a:pt x="60667" y="146411"/>
                  </a:lnTo>
                  <a:lnTo>
                    <a:pt x="60380" y="146243"/>
                  </a:lnTo>
                  <a:lnTo>
                    <a:pt x="59828" y="145381"/>
                  </a:lnTo>
                  <a:lnTo>
                    <a:pt x="59293" y="144911"/>
                  </a:lnTo>
                  <a:lnTo>
                    <a:pt x="58224" y="144796"/>
                  </a:lnTo>
                  <a:lnTo>
                    <a:pt x="57584" y="144121"/>
                  </a:lnTo>
                  <a:lnTo>
                    <a:pt x="57179" y="143824"/>
                  </a:lnTo>
                  <a:lnTo>
                    <a:pt x="56503" y="143911"/>
                  </a:lnTo>
                  <a:lnTo>
                    <a:pt x="56062" y="143719"/>
                  </a:lnTo>
                  <a:lnTo>
                    <a:pt x="55943" y="143569"/>
                  </a:lnTo>
                  <a:lnTo>
                    <a:pt x="55554" y="142545"/>
                  </a:lnTo>
                  <a:lnTo>
                    <a:pt x="55513" y="142388"/>
                  </a:lnTo>
                  <a:lnTo>
                    <a:pt x="55614" y="142167"/>
                  </a:lnTo>
                  <a:lnTo>
                    <a:pt x="54990" y="140821"/>
                  </a:lnTo>
                  <a:lnTo>
                    <a:pt x="54735" y="139964"/>
                  </a:lnTo>
                  <a:lnTo>
                    <a:pt x="54781" y="138014"/>
                  </a:lnTo>
                  <a:lnTo>
                    <a:pt x="54659" y="137597"/>
                  </a:lnTo>
                  <a:lnTo>
                    <a:pt x="54213" y="137161"/>
                  </a:lnTo>
                  <a:lnTo>
                    <a:pt x="53579" y="137371"/>
                  </a:lnTo>
                  <a:lnTo>
                    <a:pt x="53417" y="137639"/>
                  </a:lnTo>
                  <a:lnTo>
                    <a:pt x="53078" y="137777"/>
                  </a:lnTo>
                  <a:lnTo>
                    <a:pt x="52802" y="137660"/>
                  </a:lnTo>
                  <a:lnTo>
                    <a:pt x="52130" y="137008"/>
                  </a:lnTo>
                  <a:lnTo>
                    <a:pt x="51761" y="136305"/>
                  </a:lnTo>
                  <a:lnTo>
                    <a:pt x="51513" y="135382"/>
                  </a:lnTo>
                  <a:lnTo>
                    <a:pt x="51668" y="135039"/>
                  </a:lnTo>
                  <a:lnTo>
                    <a:pt x="51634" y="133777"/>
                  </a:lnTo>
                  <a:lnTo>
                    <a:pt x="51047" y="132012"/>
                  </a:lnTo>
                  <a:lnTo>
                    <a:pt x="50988" y="131596"/>
                  </a:lnTo>
                  <a:lnTo>
                    <a:pt x="50507" y="130961"/>
                  </a:lnTo>
                  <a:lnTo>
                    <a:pt x="49802" y="130313"/>
                  </a:lnTo>
                  <a:lnTo>
                    <a:pt x="48881" y="129135"/>
                  </a:lnTo>
                  <a:lnTo>
                    <a:pt x="48923" y="127703"/>
                  </a:lnTo>
                  <a:lnTo>
                    <a:pt x="49306" y="127241"/>
                  </a:lnTo>
                  <a:lnTo>
                    <a:pt x="49658" y="126948"/>
                  </a:lnTo>
                  <a:lnTo>
                    <a:pt x="49592" y="126648"/>
                  </a:lnTo>
                  <a:lnTo>
                    <a:pt x="49310" y="126222"/>
                  </a:lnTo>
                  <a:lnTo>
                    <a:pt x="48680" y="125783"/>
                  </a:lnTo>
                  <a:lnTo>
                    <a:pt x="48690" y="125091"/>
                  </a:lnTo>
                  <a:lnTo>
                    <a:pt x="48823" y="124990"/>
                  </a:lnTo>
                  <a:lnTo>
                    <a:pt x="49023" y="123795"/>
                  </a:lnTo>
                  <a:lnTo>
                    <a:pt x="48119" y="122726"/>
                  </a:lnTo>
                  <a:lnTo>
                    <a:pt x="48130" y="122300"/>
                  </a:lnTo>
                  <a:lnTo>
                    <a:pt x="48045" y="122036"/>
                  </a:lnTo>
                  <a:lnTo>
                    <a:pt x="47327" y="121547"/>
                  </a:lnTo>
                  <a:lnTo>
                    <a:pt x="47075" y="121462"/>
                  </a:lnTo>
                  <a:lnTo>
                    <a:pt x="46730" y="121039"/>
                  </a:lnTo>
                  <a:lnTo>
                    <a:pt x="47887" y="120443"/>
                  </a:lnTo>
                  <a:lnTo>
                    <a:pt x="48545" y="119718"/>
                  </a:lnTo>
                  <a:lnTo>
                    <a:pt x="48522" y="119428"/>
                  </a:lnTo>
                  <a:lnTo>
                    <a:pt x="48413" y="119225"/>
                  </a:lnTo>
                  <a:lnTo>
                    <a:pt x="47663" y="118292"/>
                  </a:lnTo>
                  <a:lnTo>
                    <a:pt x="47642" y="117671"/>
                  </a:lnTo>
                  <a:lnTo>
                    <a:pt x="48158" y="117551"/>
                  </a:lnTo>
                  <a:lnTo>
                    <a:pt x="48291" y="117428"/>
                  </a:lnTo>
                  <a:lnTo>
                    <a:pt x="48362" y="117051"/>
                  </a:lnTo>
                  <a:lnTo>
                    <a:pt x="48270" y="116353"/>
                  </a:lnTo>
                  <a:lnTo>
                    <a:pt x="48937" y="116113"/>
                  </a:lnTo>
                  <a:lnTo>
                    <a:pt x="49205" y="115892"/>
                  </a:lnTo>
                  <a:lnTo>
                    <a:pt x="49423" y="115208"/>
                  </a:lnTo>
                  <a:lnTo>
                    <a:pt x="49364" y="113722"/>
                  </a:lnTo>
                  <a:lnTo>
                    <a:pt x="49158" y="113628"/>
                  </a:lnTo>
                  <a:lnTo>
                    <a:pt x="48681" y="113157"/>
                  </a:lnTo>
                  <a:lnTo>
                    <a:pt x="48413" y="112398"/>
                  </a:lnTo>
                  <a:lnTo>
                    <a:pt x="47690" y="112372"/>
                  </a:lnTo>
                  <a:lnTo>
                    <a:pt x="47550" y="112298"/>
                  </a:lnTo>
                  <a:lnTo>
                    <a:pt x="46540" y="111316"/>
                  </a:lnTo>
                  <a:lnTo>
                    <a:pt x="45958" y="110374"/>
                  </a:lnTo>
                  <a:lnTo>
                    <a:pt x="45730" y="109660"/>
                  </a:lnTo>
                  <a:lnTo>
                    <a:pt x="45611" y="108852"/>
                  </a:lnTo>
                  <a:lnTo>
                    <a:pt x="45704" y="108385"/>
                  </a:lnTo>
                  <a:lnTo>
                    <a:pt x="46390" y="107514"/>
                  </a:lnTo>
                  <a:lnTo>
                    <a:pt x="46507" y="107110"/>
                  </a:lnTo>
                  <a:lnTo>
                    <a:pt x="46484" y="106042"/>
                  </a:lnTo>
                  <a:lnTo>
                    <a:pt x="46522" y="105151"/>
                  </a:lnTo>
                  <a:lnTo>
                    <a:pt x="46583" y="104905"/>
                  </a:lnTo>
                  <a:lnTo>
                    <a:pt x="46547" y="104720"/>
                  </a:lnTo>
                  <a:lnTo>
                    <a:pt x="46441" y="104591"/>
                  </a:lnTo>
                  <a:lnTo>
                    <a:pt x="45629" y="104256"/>
                  </a:lnTo>
                  <a:lnTo>
                    <a:pt x="45120" y="103907"/>
                  </a:lnTo>
                  <a:lnTo>
                    <a:pt x="44746" y="103278"/>
                  </a:lnTo>
                  <a:lnTo>
                    <a:pt x="44394" y="103249"/>
                  </a:lnTo>
                  <a:lnTo>
                    <a:pt x="44142" y="103294"/>
                  </a:lnTo>
                  <a:lnTo>
                    <a:pt x="43316" y="103784"/>
                  </a:lnTo>
                  <a:lnTo>
                    <a:pt x="42420" y="103977"/>
                  </a:lnTo>
                  <a:lnTo>
                    <a:pt x="41925" y="104219"/>
                  </a:lnTo>
                  <a:lnTo>
                    <a:pt x="41381" y="104680"/>
                  </a:lnTo>
                  <a:lnTo>
                    <a:pt x="40295" y="104798"/>
                  </a:lnTo>
                  <a:lnTo>
                    <a:pt x="38735" y="104631"/>
                  </a:lnTo>
                  <a:lnTo>
                    <a:pt x="38715" y="94179"/>
                  </a:lnTo>
                  <a:lnTo>
                    <a:pt x="38702" y="88805"/>
                  </a:lnTo>
                  <a:lnTo>
                    <a:pt x="23035" y="88606"/>
                  </a:lnTo>
                  <a:lnTo>
                    <a:pt x="267" y="88547"/>
                  </a:lnTo>
                  <a:lnTo>
                    <a:pt x="311" y="81396"/>
                  </a:lnTo>
                  <a:lnTo>
                    <a:pt x="272" y="74353"/>
                  </a:lnTo>
                  <a:lnTo>
                    <a:pt x="323" y="73170"/>
                  </a:lnTo>
                  <a:lnTo>
                    <a:pt x="272" y="71978"/>
                  </a:lnTo>
                  <a:lnTo>
                    <a:pt x="337" y="69636"/>
                  </a:lnTo>
                  <a:lnTo>
                    <a:pt x="233" y="67261"/>
                  </a:lnTo>
                  <a:lnTo>
                    <a:pt x="301" y="43278"/>
                  </a:lnTo>
                  <a:lnTo>
                    <a:pt x="284" y="31671"/>
                  </a:lnTo>
                  <a:lnTo>
                    <a:pt x="0" y="31654"/>
                  </a:lnTo>
                  <a:lnTo>
                    <a:pt x="5" y="2288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4" name="pg1145">
              <a:extLst>
                <a:ext uri="{FF2B5EF4-FFF2-40B4-BE49-F238E27FC236}">
                  <a16:creationId xmlns:a16="http://schemas.microsoft.com/office/drawing/2014/main" id="{C0A4DBD3-65F9-F443-9F5A-3E36672F278D}"/>
                </a:ext>
              </a:extLst>
            </p:cNvPr>
            <p:cNvSpPr/>
            <p:nvPr/>
          </p:nvSpPr>
          <p:spPr>
            <a:xfrm>
              <a:off x="2945853" y="2307715"/>
              <a:ext cx="503308" cy="301916"/>
            </a:xfrm>
            <a:custGeom>
              <a:avLst/>
              <a:gdLst/>
              <a:ahLst/>
              <a:cxnLst/>
              <a:rect l="0" t="0" r="0" b="0"/>
              <a:pathLst>
                <a:path w="503308" h="301916">
                  <a:moveTo>
                    <a:pt x="164793" y="40778"/>
                  </a:moveTo>
                  <a:lnTo>
                    <a:pt x="164880" y="40038"/>
                  </a:lnTo>
                  <a:lnTo>
                    <a:pt x="164995" y="39770"/>
                  </a:lnTo>
                  <a:lnTo>
                    <a:pt x="165762" y="38629"/>
                  </a:lnTo>
                  <a:lnTo>
                    <a:pt x="166753" y="37524"/>
                  </a:lnTo>
                  <a:lnTo>
                    <a:pt x="166965" y="36609"/>
                  </a:lnTo>
                  <a:lnTo>
                    <a:pt x="167824" y="35734"/>
                  </a:lnTo>
                  <a:lnTo>
                    <a:pt x="168373" y="35440"/>
                  </a:lnTo>
                  <a:lnTo>
                    <a:pt x="168963" y="35347"/>
                  </a:lnTo>
                  <a:lnTo>
                    <a:pt x="170195" y="34953"/>
                  </a:lnTo>
                  <a:lnTo>
                    <a:pt x="171682" y="34807"/>
                  </a:lnTo>
                  <a:lnTo>
                    <a:pt x="172046" y="34960"/>
                  </a:lnTo>
                  <a:lnTo>
                    <a:pt x="173251" y="35759"/>
                  </a:lnTo>
                  <a:lnTo>
                    <a:pt x="174111" y="36075"/>
                  </a:lnTo>
                  <a:lnTo>
                    <a:pt x="174328" y="35993"/>
                  </a:lnTo>
                  <a:lnTo>
                    <a:pt x="174819" y="35447"/>
                  </a:lnTo>
                  <a:lnTo>
                    <a:pt x="175094" y="35250"/>
                  </a:lnTo>
                  <a:lnTo>
                    <a:pt x="175016" y="35532"/>
                  </a:lnTo>
                  <a:lnTo>
                    <a:pt x="174430" y="36328"/>
                  </a:lnTo>
                  <a:lnTo>
                    <a:pt x="174401" y="36607"/>
                  </a:lnTo>
                  <a:lnTo>
                    <a:pt x="174586" y="37016"/>
                  </a:lnTo>
                  <a:lnTo>
                    <a:pt x="174979" y="37306"/>
                  </a:lnTo>
                  <a:lnTo>
                    <a:pt x="176293" y="37793"/>
                  </a:lnTo>
                  <a:lnTo>
                    <a:pt x="176919" y="38255"/>
                  </a:lnTo>
                  <a:lnTo>
                    <a:pt x="178945" y="39334"/>
                  </a:lnTo>
                  <a:lnTo>
                    <a:pt x="179326" y="39401"/>
                  </a:lnTo>
                  <a:lnTo>
                    <a:pt x="180497" y="39093"/>
                  </a:lnTo>
                  <a:lnTo>
                    <a:pt x="181800" y="39257"/>
                  </a:lnTo>
                  <a:lnTo>
                    <a:pt x="182987" y="39160"/>
                  </a:lnTo>
                  <a:lnTo>
                    <a:pt x="183356" y="38676"/>
                  </a:lnTo>
                  <a:lnTo>
                    <a:pt x="185005" y="38392"/>
                  </a:lnTo>
                  <a:lnTo>
                    <a:pt x="185525" y="38482"/>
                  </a:lnTo>
                  <a:lnTo>
                    <a:pt x="185878" y="39047"/>
                  </a:lnTo>
                  <a:lnTo>
                    <a:pt x="185886" y="39192"/>
                  </a:lnTo>
                  <a:lnTo>
                    <a:pt x="185845" y="39366"/>
                  </a:lnTo>
                  <a:lnTo>
                    <a:pt x="185530" y="39705"/>
                  </a:lnTo>
                  <a:lnTo>
                    <a:pt x="185481" y="39939"/>
                  </a:lnTo>
                  <a:lnTo>
                    <a:pt x="185522" y="40103"/>
                  </a:lnTo>
                  <a:lnTo>
                    <a:pt x="185911" y="40642"/>
                  </a:lnTo>
                  <a:lnTo>
                    <a:pt x="186398" y="41062"/>
                  </a:lnTo>
                  <a:lnTo>
                    <a:pt x="186595" y="41092"/>
                  </a:lnTo>
                  <a:lnTo>
                    <a:pt x="186170" y="42390"/>
                  </a:lnTo>
                  <a:lnTo>
                    <a:pt x="186788" y="42799"/>
                  </a:lnTo>
                  <a:lnTo>
                    <a:pt x="187553" y="42985"/>
                  </a:lnTo>
                  <a:lnTo>
                    <a:pt x="187983" y="43394"/>
                  </a:lnTo>
                  <a:lnTo>
                    <a:pt x="188744" y="43598"/>
                  </a:lnTo>
                  <a:lnTo>
                    <a:pt x="189480" y="43477"/>
                  </a:lnTo>
                  <a:lnTo>
                    <a:pt x="189914" y="43232"/>
                  </a:lnTo>
                  <a:lnTo>
                    <a:pt x="190054" y="42714"/>
                  </a:lnTo>
                  <a:lnTo>
                    <a:pt x="190177" y="42577"/>
                  </a:lnTo>
                  <a:lnTo>
                    <a:pt x="190568" y="42425"/>
                  </a:lnTo>
                  <a:lnTo>
                    <a:pt x="191667" y="42393"/>
                  </a:lnTo>
                  <a:lnTo>
                    <a:pt x="192440" y="42962"/>
                  </a:lnTo>
                  <a:lnTo>
                    <a:pt x="192902" y="43123"/>
                  </a:lnTo>
                  <a:lnTo>
                    <a:pt x="193663" y="43186"/>
                  </a:lnTo>
                  <a:lnTo>
                    <a:pt x="194075" y="42933"/>
                  </a:lnTo>
                  <a:lnTo>
                    <a:pt x="194941" y="43146"/>
                  </a:lnTo>
                  <a:lnTo>
                    <a:pt x="195663" y="43219"/>
                  </a:lnTo>
                  <a:lnTo>
                    <a:pt x="196178" y="43220"/>
                  </a:lnTo>
                  <a:lnTo>
                    <a:pt x="196932" y="43058"/>
                  </a:lnTo>
                  <a:lnTo>
                    <a:pt x="198139" y="42488"/>
                  </a:lnTo>
                  <a:lnTo>
                    <a:pt x="197750" y="42024"/>
                  </a:lnTo>
                  <a:lnTo>
                    <a:pt x="197712" y="41518"/>
                  </a:lnTo>
                  <a:lnTo>
                    <a:pt x="198211" y="41101"/>
                  </a:lnTo>
                  <a:lnTo>
                    <a:pt x="198862" y="40997"/>
                  </a:lnTo>
                  <a:lnTo>
                    <a:pt x="199001" y="40911"/>
                  </a:lnTo>
                  <a:lnTo>
                    <a:pt x="200208" y="39691"/>
                  </a:lnTo>
                  <a:lnTo>
                    <a:pt x="200298" y="39479"/>
                  </a:lnTo>
                  <a:lnTo>
                    <a:pt x="200576" y="39159"/>
                  </a:lnTo>
                  <a:lnTo>
                    <a:pt x="200802" y="39218"/>
                  </a:lnTo>
                  <a:lnTo>
                    <a:pt x="201223" y="39500"/>
                  </a:lnTo>
                  <a:lnTo>
                    <a:pt x="202665" y="40991"/>
                  </a:lnTo>
                  <a:lnTo>
                    <a:pt x="203975" y="41552"/>
                  </a:lnTo>
                  <a:lnTo>
                    <a:pt x="205056" y="41697"/>
                  </a:lnTo>
                  <a:lnTo>
                    <a:pt x="205588" y="42110"/>
                  </a:lnTo>
                  <a:lnTo>
                    <a:pt x="205899" y="42196"/>
                  </a:lnTo>
                  <a:lnTo>
                    <a:pt x="206300" y="41500"/>
                  </a:lnTo>
                  <a:lnTo>
                    <a:pt x="206317" y="41050"/>
                  </a:lnTo>
                  <a:lnTo>
                    <a:pt x="206227" y="40608"/>
                  </a:lnTo>
                  <a:lnTo>
                    <a:pt x="206435" y="39890"/>
                  </a:lnTo>
                  <a:lnTo>
                    <a:pt x="206841" y="38871"/>
                  </a:lnTo>
                  <a:lnTo>
                    <a:pt x="207496" y="37670"/>
                  </a:lnTo>
                  <a:lnTo>
                    <a:pt x="207021" y="37168"/>
                  </a:lnTo>
                  <a:lnTo>
                    <a:pt x="206820" y="37049"/>
                  </a:lnTo>
                  <a:lnTo>
                    <a:pt x="206538" y="36669"/>
                  </a:lnTo>
                  <a:lnTo>
                    <a:pt x="206112" y="35687"/>
                  </a:lnTo>
                  <a:lnTo>
                    <a:pt x="206358" y="35260"/>
                  </a:lnTo>
                  <a:lnTo>
                    <a:pt x="208324" y="34840"/>
                  </a:lnTo>
                  <a:lnTo>
                    <a:pt x="209143" y="34431"/>
                  </a:lnTo>
                  <a:lnTo>
                    <a:pt x="209479" y="34505"/>
                  </a:lnTo>
                  <a:lnTo>
                    <a:pt x="209889" y="34736"/>
                  </a:lnTo>
                  <a:lnTo>
                    <a:pt x="210601" y="34844"/>
                  </a:lnTo>
                  <a:lnTo>
                    <a:pt x="211687" y="34592"/>
                  </a:lnTo>
                  <a:lnTo>
                    <a:pt x="211966" y="34343"/>
                  </a:lnTo>
                  <a:lnTo>
                    <a:pt x="212335" y="34190"/>
                  </a:lnTo>
                  <a:lnTo>
                    <a:pt x="212679" y="34161"/>
                  </a:lnTo>
                  <a:lnTo>
                    <a:pt x="213408" y="34332"/>
                  </a:lnTo>
                  <a:lnTo>
                    <a:pt x="213372" y="32532"/>
                  </a:lnTo>
                  <a:lnTo>
                    <a:pt x="213164" y="31067"/>
                  </a:lnTo>
                  <a:lnTo>
                    <a:pt x="212931" y="30680"/>
                  </a:lnTo>
                  <a:lnTo>
                    <a:pt x="213022" y="30286"/>
                  </a:lnTo>
                  <a:lnTo>
                    <a:pt x="213497" y="30312"/>
                  </a:lnTo>
                  <a:lnTo>
                    <a:pt x="214368" y="30617"/>
                  </a:lnTo>
                  <a:lnTo>
                    <a:pt x="215114" y="31066"/>
                  </a:lnTo>
                  <a:lnTo>
                    <a:pt x="215319" y="31115"/>
                  </a:lnTo>
                  <a:lnTo>
                    <a:pt x="215810" y="30958"/>
                  </a:lnTo>
                  <a:lnTo>
                    <a:pt x="215978" y="30794"/>
                  </a:lnTo>
                  <a:lnTo>
                    <a:pt x="216359" y="30619"/>
                  </a:lnTo>
                  <a:lnTo>
                    <a:pt x="218416" y="30053"/>
                  </a:lnTo>
                  <a:lnTo>
                    <a:pt x="219080" y="29934"/>
                  </a:lnTo>
                  <a:lnTo>
                    <a:pt x="219494" y="30153"/>
                  </a:lnTo>
                  <a:lnTo>
                    <a:pt x="219892" y="30097"/>
                  </a:lnTo>
                  <a:lnTo>
                    <a:pt x="220186" y="29618"/>
                  </a:lnTo>
                  <a:lnTo>
                    <a:pt x="220625" y="29439"/>
                  </a:lnTo>
                  <a:lnTo>
                    <a:pt x="222928" y="29495"/>
                  </a:lnTo>
                  <a:lnTo>
                    <a:pt x="223064" y="30354"/>
                  </a:lnTo>
                  <a:lnTo>
                    <a:pt x="223449" y="30648"/>
                  </a:lnTo>
                  <a:lnTo>
                    <a:pt x="224043" y="30741"/>
                  </a:lnTo>
                  <a:lnTo>
                    <a:pt x="224092" y="30335"/>
                  </a:lnTo>
                  <a:lnTo>
                    <a:pt x="224060" y="29562"/>
                  </a:lnTo>
                  <a:lnTo>
                    <a:pt x="223769" y="28915"/>
                  </a:lnTo>
                  <a:lnTo>
                    <a:pt x="224322" y="28602"/>
                  </a:lnTo>
                  <a:lnTo>
                    <a:pt x="224494" y="28643"/>
                  </a:lnTo>
                  <a:lnTo>
                    <a:pt x="225699" y="29447"/>
                  </a:lnTo>
                  <a:lnTo>
                    <a:pt x="226054" y="30099"/>
                  </a:lnTo>
                  <a:lnTo>
                    <a:pt x="227141" y="30652"/>
                  </a:lnTo>
                  <a:lnTo>
                    <a:pt x="227692" y="30658"/>
                  </a:lnTo>
                  <a:lnTo>
                    <a:pt x="227391" y="30145"/>
                  </a:lnTo>
                  <a:lnTo>
                    <a:pt x="227454" y="27551"/>
                  </a:lnTo>
                  <a:lnTo>
                    <a:pt x="227820" y="26539"/>
                  </a:lnTo>
                  <a:lnTo>
                    <a:pt x="228722" y="26558"/>
                  </a:lnTo>
                  <a:lnTo>
                    <a:pt x="229435" y="26715"/>
                  </a:lnTo>
                  <a:lnTo>
                    <a:pt x="230746" y="26655"/>
                  </a:lnTo>
                  <a:lnTo>
                    <a:pt x="231865" y="26461"/>
                  </a:lnTo>
                  <a:lnTo>
                    <a:pt x="232484" y="25881"/>
                  </a:lnTo>
                  <a:lnTo>
                    <a:pt x="232701" y="25564"/>
                  </a:lnTo>
                  <a:lnTo>
                    <a:pt x="233516" y="25250"/>
                  </a:lnTo>
                  <a:lnTo>
                    <a:pt x="233450" y="25604"/>
                  </a:lnTo>
                  <a:lnTo>
                    <a:pt x="233640" y="25987"/>
                  </a:lnTo>
                  <a:lnTo>
                    <a:pt x="233822" y="26087"/>
                  </a:lnTo>
                  <a:lnTo>
                    <a:pt x="235808" y="25588"/>
                  </a:lnTo>
                  <a:lnTo>
                    <a:pt x="236506" y="25615"/>
                  </a:lnTo>
                  <a:lnTo>
                    <a:pt x="236998" y="25794"/>
                  </a:lnTo>
                  <a:lnTo>
                    <a:pt x="237133" y="26273"/>
                  </a:lnTo>
                  <a:lnTo>
                    <a:pt x="237470" y="26508"/>
                  </a:lnTo>
                  <a:lnTo>
                    <a:pt x="239847" y="27263"/>
                  </a:lnTo>
                  <a:lnTo>
                    <a:pt x="241262" y="27263"/>
                  </a:lnTo>
                  <a:lnTo>
                    <a:pt x="241168" y="26861"/>
                  </a:lnTo>
                  <a:lnTo>
                    <a:pt x="240823" y="26597"/>
                  </a:lnTo>
                  <a:lnTo>
                    <a:pt x="240159" y="25444"/>
                  </a:lnTo>
                  <a:lnTo>
                    <a:pt x="239681" y="24958"/>
                  </a:lnTo>
                  <a:lnTo>
                    <a:pt x="239275" y="24697"/>
                  </a:lnTo>
                  <a:lnTo>
                    <a:pt x="238837" y="23589"/>
                  </a:lnTo>
                  <a:lnTo>
                    <a:pt x="238565" y="22409"/>
                  </a:lnTo>
                  <a:lnTo>
                    <a:pt x="240394" y="22268"/>
                  </a:lnTo>
                  <a:lnTo>
                    <a:pt x="240706" y="22357"/>
                  </a:lnTo>
                  <a:lnTo>
                    <a:pt x="241030" y="22350"/>
                  </a:lnTo>
                  <a:lnTo>
                    <a:pt x="241231" y="22246"/>
                  </a:lnTo>
                  <a:lnTo>
                    <a:pt x="241756" y="21759"/>
                  </a:lnTo>
                  <a:lnTo>
                    <a:pt x="242495" y="21279"/>
                  </a:lnTo>
                  <a:lnTo>
                    <a:pt x="243455" y="20953"/>
                  </a:lnTo>
                  <a:lnTo>
                    <a:pt x="243611" y="20804"/>
                  </a:lnTo>
                  <a:lnTo>
                    <a:pt x="243640" y="20510"/>
                  </a:lnTo>
                  <a:lnTo>
                    <a:pt x="243878" y="20142"/>
                  </a:lnTo>
                  <a:lnTo>
                    <a:pt x="244502" y="19822"/>
                  </a:lnTo>
                  <a:lnTo>
                    <a:pt x="245420" y="20243"/>
                  </a:lnTo>
                  <a:lnTo>
                    <a:pt x="245781" y="20652"/>
                  </a:lnTo>
                  <a:lnTo>
                    <a:pt x="245843" y="24330"/>
                  </a:lnTo>
                  <a:lnTo>
                    <a:pt x="247253" y="24315"/>
                  </a:lnTo>
                  <a:lnTo>
                    <a:pt x="247642" y="23943"/>
                  </a:lnTo>
                  <a:lnTo>
                    <a:pt x="247609" y="22709"/>
                  </a:lnTo>
                  <a:lnTo>
                    <a:pt x="247472" y="21687"/>
                  </a:lnTo>
                  <a:lnTo>
                    <a:pt x="251195" y="21663"/>
                  </a:lnTo>
                  <a:lnTo>
                    <a:pt x="251205" y="20110"/>
                  </a:lnTo>
                  <a:lnTo>
                    <a:pt x="253614" y="20044"/>
                  </a:lnTo>
                  <a:lnTo>
                    <a:pt x="253577" y="17880"/>
                  </a:lnTo>
                  <a:lnTo>
                    <a:pt x="253830" y="17164"/>
                  </a:lnTo>
                  <a:lnTo>
                    <a:pt x="254293" y="16185"/>
                  </a:lnTo>
                  <a:lnTo>
                    <a:pt x="254463" y="15518"/>
                  </a:lnTo>
                  <a:lnTo>
                    <a:pt x="254717" y="15027"/>
                  </a:lnTo>
                  <a:lnTo>
                    <a:pt x="254976" y="15179"/>
                  </a:lnTo>
                  <a:lnTo>
                    <a:pt x="255477" y="15815"/>
                  </a:lnTo>
                  <a:lnTo>
                    <a:pt x="255940" y="16626"/>
                  </a:lnTo>
                  <a:lnTo>
                    <a:pt x="256178" y="17362"/>
                  </a:lnTo>
                  <a:lnTo>
                    <a:pt x="256404" y="17519"/>
                  </a:lnTo>
                  <a:lnTo>
                    <a:pt x="257114" y="17165"/>
                  </a:lnTo>
                  <a:lnTo>
                    <a:pt x="258867" y="16504"/>
                  </a:lnTo>
                  <a:lnTo>
                    <a:pt x="260020" y="16486"/>
                  </a:lnTo>
                  <a:lnTo>
                    <a:pt x="260801" y="15270"/>
                  </a:lnTo>
                  <a:lnTo>
                    <a:pt x="260760" y="14946"/>
                  </a:lnTo>
                  <a:lnTo>
                    <a:pt x="260879" y="14679"/>
                  </a:lnTo>
                  <a:lnTo>
                    <a:pt x="261212" y="14393"/>
                  </a:lnTo>
                  <a:lnTo>
                    <a:pt x="261610" y="14292"/>
                  </a:lnTo>
                  <a:lnTo>
                    <a:pt x="262114" y="15282"/>
                  </a:lnTo>
                  <a:lnTo>
                    <a:pt x="262992" y="15074"/>
                  </a:lnTo>
                  <a:lnTo>
                    <a:pt x="264047" y="14947"/>
                  </a:lnTo>
                  <a:lnTo>
                    <a:pt x="264942" y="14991"/>
                  </a:lnTo>
                  <a:lnTo>
                    <a:pt x="265262" y="15188"/>
                  </a:lnTo>
                  <a:lnTo>
                    <a:pt x="265472" y="15448"/>
                  </a:lnTo>
                  <a:lnTo>
                    <a:pt x="265948" y="15697"/>
                  </a:lnTo>
                  <a:lnTo>
                    <a:pt x="266564" y="15793"/>
                  </a:lnTo>
                  <a:lnTo>
                    <a:pt x="266449" y="15447"/>
                  </a:lnTo>
                  <a:lnTo>
                    <a:pt x="266260" y="15232"/>
                  </a:lnTo>
                  <a:lnTo>
                    <a:pt x="266223" y="15061"/>
                  </a:lnTo>
                  <a:lnTo>
                    <a:pt x="266177" y="13960"/>
                  </a:lnTo>
                  <a:lnTo>
                    <a:pt x="266177" y="13603"/>
                  </a:lnTo>
                  <a:lnTo>
                    <a:pt x="266563" y="12915"/>
                  </a:lnTo>
                  <a:lnTo>
                    <a:pt x="267856" y="12237"/>
                  </a:lnTo>
                  <a:lnTo>
                    <a:pt x="268278" y="11661"/>
                  </a:lnTo>
                  <a:lnTo>
                    <a:pt x="268714" y="11609"/>
                  </a:lnTo>
                  <a:lnTo>
                    <a:pt x="269153" y="11910"/>
                  </a:lnTo>
                  <a:lnTo>
                    <a:pt x="269342" y="11873"/>
                  </a:lnTo>
                  <a:lnTo>
                    <a:pt x="269531" y="11709"/>
                  </a:lnTo>
                  <a:lnTo>
                    <a:pt x="269572" y="11307"/>
                  </a:lnTo>
                  <a:lnTo>
                    <a:pt x="270020" y="10984"/>
                  </a:lnTo>
                  <a:lnTo>
                    <a:pt x="270352" y="11181"/>
                  </a:lnTo>
                  <a:lnTo>
                    <a:pt x="270660" y="11497"/>
                  </a:lnTo>
                  <a:lnTo>
                    <a:pt x="271362" y="11162"/>
                  </a:lnTo>
                  <a:lnTo>
                    <a:pt x="272648" y="10772"/>
                  </a:lnTo>
                  <a:lnTo>
                    <a:pt x="273695" y="11040"/>
                  </a:lnTo>
                  <a:lnTo>
                    <a:pt x="274800" y="11550"/>
                  </a:lnTo>
                  <a:lnTo>
                    <a:pt x="274989" y="11230"/>
                  </a:lnTo>
                  <a:lnTo>
                    <a:pt x="275379" y="11189"/>
                  </a:lnTo>
                  <a:lnTo>
                    <a:pt x="275563" y="11256"/>
                  </a:lnTo>
                  <a:lnTo>
                    <a:pt x="276134" y="11546"/>
                  </a:lnTo>
                  <a:lnTo>
                    <a:pt x="276175" y="12045"/>
                  </a:lnTo>
                  <a:lnTo>
                    <a:pt x="276557" y="12235"/>
                  </a:lnTo>
                  <a:lnTo>
                    <a:pt x="277214" y="11904"/>
                  </a:lnTo>
                  <a:lnTo>
                    <a:pt x="277427" y="12302"/>
                  </a:lnTo>
                  <a:lnTo>
                    <a:pt x="277788" y="13374"/>
                  </a:lnTo>
                  <a:lnTo>
                    <a:pt x="279185" y="14635"/>
                  </a:lnTo>
                  <a:lnTo>
                    <a:pt x="279415" y="14742"/>
                  </a:lnTo>
                  <a:lnTo>
                    <a:pt x="280071" y="14489"/>
                  </a:lnTo>
                  <a:lnTo>
                    <a:pt x="281003" y="14652"/>
                  </a:lnTo>
                  <a:lnTo>
                    <a:pt x="281705" y="14142"/>
                  </a:lnTo>
                  <a:lnTo>
                    <a:pt x="281882" y="13893"/>
                  </a:lnTo>
                  <a:lnTo>
                    <a:pt x="281980" y="13261"/>
                  </a:lnTo>
                  <a:lnTo>
                    <a:pt x="282345" y="12446"/>
                  </a:lnTo>
                  <a:lnTo>
                    <a:pt x="283634" y="11999"/>
                  </a:lnTo>
                  <a:lnTo>
                    <a:pt x="284266" y="12353"/>
                  </a:lnTo>
                  <a:lnTo>
                    <a:pt x="284603" y="12817"/>
                  </a:lnTo>
                  <a:lnTo>
                    <a:pt x="284907" y="12892"/>
                  </a:lnTo>
                  <a:lnTo>
                    <a:pt x="285925" y="12776"/>
                  </a:lnTo>
                  <a:lnTo>
                    <a:pt x="286755" y="11988"/>
                  </a:lnTo>
                  <a:lnTo>
                    <a:pt x="286886" y="11415"/>
                  </a:lnTo>
                  <a:lnTo>
                    <a:pt x="286829" y="11009"/>
                  </a:lnTo>
                  <a:lnTo>
                    <a:pt x="286689" y="10853"/>
                  </a:lnTo>
                  <a:lnTo>
                    <a:pt x="286681" y="10381"/>
                  </a:lnTo>
                  <a:lnTo>
                    <a:pt x="286915" y="9857"/>
                  </a:lnTo>
                  <a:lnTo>
                    <a:pt x="287999" y="8614"/>
                  </a:lnTo>
                  <a:lnTo>
                    <a:pt x="288234" y="8261"/>
                  </a:lnTo>
                  <a:lnTo>
                    <a:pt x="287765" y="7476"/>
                  </a:lnTo>
                  <a:lnTo>
                    <a:pt x="287819" y="6803"/>
                  </a:lnTo>
                  <a:lnTo>
                    <a:pt x="287252" y="6048"/>
                  </a:lnTo>
                  <a:lnTo>
                    <a:pt x="286833" y="5326"/>
                  </a:lnTo>
                  <a:lnTo>
                    <a:pt x="286722" y="4887"/>
                  </a:lnTo>
                  <a:lnTo>
                    <a:pt x="288164" y="4571"/>
                  </a:lnTo>
                  <a:lnTo>
                    <a:pt x="289656" y="3433"/>
                  </a:lnTo>
                  <a:lnTo>
                    <a:pt x="291129" y="2137"/>
                  </a:lnTo>
                  <a:lnTo>
                    <a:pt x="291289" y="1869"/>
                  </a:lnTo>
                  <a:lnTo>
                    <a:pt x="291475" y="1133"/>
                  </a:lnTo>
                  <a:lnTo>
                    <a:pt x="291516" y="542"/>
                  </a:lnTo>
                  <a:lnTo>
                    <a:pt x="291973" y="267"/>
                  </a:lnTo>
                  <a:lnTo>
                    <a:pt x="293198" y="0"/>
                  </a:lnTo>
                  <a:lnTo>
                    <a:pt x="293424" y="513"/>
                  </a:lnTo>
                  <a:lnTo>
                    <a:pt x="293870" y="2815"/>
                  </a:lnTo>
                  <a:lnTo>
                    <a:pt x="293791" y="3413"/>
                  </a:lnTo>
                  <a:lnTo>
                    <a:pt x="294058" y="3796"/>
                  </a:lnTo>
                  <a:lnTo>
                    <a:pt x="295185" y="4975"/>
                  </a:lnTo>
                  <a:lnTo>
                    <a:pt x="297429" y="5643"/>
                  </a:lnTo>
                  <a:lnTo>
                    <a:pt x="298654" y="5866"/>
                  </a:lnTo>
                  <a:lnTo>
                    <a:pt x="299776" y="5338"/>
                  </a:lnTo>
                  <a:lnTo>
                    <a:pt x="300285" y="5460"/>
                  </a:lnTo>
                  <a:lnTo>
                    <a:pt x="300437" y="5836"/>
                  </a:lnTo>
                  <a:lnTo>
                    <a:pt x="301321" y="5832"/>
                  </a:lnTo>
                  <a:lnTo>
                    <a:pt x="302093" y="5620"/>
                  </a:lnTo>
                  <a:lnTo>
                    <a:pt x="301970" y="4244"/>
                  </a:lnTo>
                  <a:lnTo>
                    <a:pt x="301999" y="3968"/>
                  </a:lnTo>
                  <a:lnTo>
                    <a:pt x="302451" y="3860"/>
                  </a:lnTo>
                  <a:lnTo>
                    <a:pt x="302858" y="4147"/>
                  </a:lnTo>
                  <a:lnTo>
                    <a:pt x="303174" y="4184"/>
                  </a:lnTo>
                  <a:lnTo>
                    <a:pt x="304514" y="3048"/>
                  </a:lnTo>
                  <a:lnTo>
                    <a:pt x="305073" y="3063"/>
                  </a:lnTo>
                  <a:lnTo>
                    <a:pt x="305895" y="3686"/>
                  </a:lnTo>
                  <a:lnTo>
                    <a:pt x="306178" y="3734"/>
                  </a:lnTo>
                  <a:lnTo>
                    <a:pt x="306729" y="3612"/>
                  </a:lnTo>
                  <a:lnTo>
                    <a:pt x="306886" y="2621"/>
                  </a:lnTo>
                  <a:lnTo>
                    <a:pt x="306808" y="1817"/>
                  </a:lnTo>
                  <a:lnTo>
                    <a:pt x="307491" y="884"/>
                  </a:lnTo>
                  <a:lnTo>
                    <a:pt x="308231" y="817"/>
                  </a:lnTo>
                  <a:lnTo>
                    <a:pt x="309411" y="1246"/>
                  </a:lnTo>
                  <a:lnTo>
                    <a:pt x="309416" y="3256"/>
                  </a:lnTo>
                  <a:lnTo>
                    <a:pt x="309646" y="9994"/>
                  </a:lnTo>
                  <a:lnTo>
                    <a:pt x="309608" y="16868"/>
                  </a:lnTo>
                  <a:lnTo>
                    <a:pt x="309599" y="18615"/>
                  </a:lnTo>
                  <a:lnTo>
                    <a:pt x="309570" y="26665"/>
                  </a:lnTo>
                  <a:lnTo>
                    <a:pt x="309693" y="52607"/>
                  </a:lnTo>
                  <a:lnTo>
                    <a:pt x="308606" y="52622"/>
                  </a:lnTo>
                  <a:lnTo>
                    <a:pt x="308443" y="84587"/>
                  </a:lnTo>
                  <a:lnTo>
                    <a:pt x="308554" y="85464"/>
                  </a:lnTo>
                  <a:lnTo>
                    <a:pt x="308569" y="88119"/>
                  </a:lnTo>
                  <a:lnTo>
                    <a:pt x="308684" y="99751"/>
                  </a:lnTo>
                  <a:lnTo>
                    <a:pt x="308636" y="105734"/>
                  </a:lnTo>
                  <a:lnTo>
                    <a:pt x="312665" y="105752"/>
                  </a:lnTo>
                  <a:lnTo>
                    <a:pt x="343181" y="105594"/>
                  </a:lnTo>
                  <a:lnTo>
                    <a:pt x="345657" y="105635"/>
                  </a:lnTo>
                  <a:lnTo>
                    <a:pt x="368089" y="105452"/>
                  </a:lnTo>
                  <a:lnTo>
                    <a:pt x="383388" y="105456"/>
                  </a:lnTo>
                  <a:lnTo>
                    <a:pt x="409041" y="105205"/>
                  </a:lnTo>
                  <a:lnTo>
                    <a:pt x="424106" y="105261"/>
                  </a:lnTo>
                  <a:lnTo>
                    <a:pt x="430027" y="105168"/>
                  </a:lnTo>
                  <a:lnTo>
                    <a:pt x="438128" y="105091"/>
                  </a:lnTo>
                  <a:lnTo>
                    <a:pt x="438909" y="105084"/>
                  </a:lnTo>
                  <a:lnTo>
                    <a:pt x="453314" y="104974"/>
                  </a:lnTo>
                  <a:lnTo>
                    <a:pt x="458038" y="104920"/>
                  </a:lnTo>
                  <a:lnTo>
                    <a:pt x="459796" y="104893"/>
                  </a:lnTo>
                  <a:lnTo>
                    <a:pt x="472661" y="104731"/>
                  </a:lnTo>
                  <a:lnTo>
                    <a:pt x="474830" y="104633"/>
                  </a:lnTo>
                  <a:lnTo>
                    <a:pt x="488498" y="104594"/>
                  </a:lnTo>
                  <a:lnTo>
                    <a:pt x="491768" y="104595"/>
                  </a:lnTo>
                  <a:lnTo>
                    <a:pt x="503308" y="104626"/>
                  </a:lnTo>
                  <a:lnTo>
                    <a:pt x="503030" y="104899"/>
                  </a:lnTo>
                  <a:lnTo>
                    <a:pt x="502535" y="105129"/>
                  </a:lnTo>
                  <a:lnTo>
                    <a:pt x="502398" y="106042"/>
                  </a:lnTo>
                  <a:lnTo>
                    <a:pt x="501330" y="106715"/>
                  </a:lnTo>
                  <a:lnTo>
                    <a:pt x="499455" y="107703"/>
                  </a:lnTo>
                  <a:lnTo>
                    <a:pt x="498878" y="108473"/>
                  </a:lnTo>
                  <a:lnTo>
                    <a:pt x="498048" y="109250"/>
                  </a:lnTo>
                  <a:lnTo>
                    <a:pt x="497194" y="109302"/>
                  </a:lnTo>
                  <a:lnTo>
                    <a:pt x="496186" y="109190"/>
                  </a:lnTo>
                  <a:lnTo>
                    <a:pt x="495287" y="109376"/>
                  </a:lnTo>
                  <a:lnTo>
                    <a:pt x="494897" y="109537"/>
                  </a:lnTo>
                  <a:lnTo>
                    <a:pt x="493974" y="110262"/>
                  </a:lnTo>
                  <a:lnTo>
                    <a:pt x="493385" y="110318"/>
                  </a:lnTo>
                  <a:lnTo>
                    <a:pt x="492413" y="110601"/>
                  </a:lnTo>
                  <a:lnTo>
                    <a:pt x="492580" y="111583"/>
                  </a:lnTo>
                  <a:lnTo>
                    <a:pt x="492991" y="112565"/>
                  </a:lnTo>
                  <a:lnTo>
                    <a:pt x="492682" y="112922"/>
                  </a:lnTo>
                  <a:lnTo>
                    <a:pt x="491808" y="112882"/>
                  </a:lnTo>
                  <a:lnTo>
                    <a:pt x="490561" y="113623"/>
                  </a:lnTo>
                  <a:lnTo>
                    <a:pt x="490005" y="114140"/>
                  </a:lnTo>
                  <a:lnTo>
                    <a:pt x="489928" y="114840"/>
                  </a:lnTo>
                  <a:lnTo>
                    <a:pt x="489173" y="116358"/>
                  </a:lnTo>
                  <a:lnTo>
                    <a:pt x="488962" y="116377"/>
                  </a:lnTo>
                  <a:lnTo>
                    <a:pt x="489059" y="116239"/>
                  </a:lnTo>
                  <a:lnTo>
                    <a:pt x="489076" y="116075"/>
                  </a:lnTo>
                  <a:lnTo>
                    <a:pt x="488750" y="115637"/>
                  </a:lnTo>
                  <a:lnTo>
                    <a:pt x="488242" y="115402"/>
                  </a:lnTo>
                  <a:lnTo>
                    <a:pt x="487161" y="115461"/>
                  </a:lnTo>
                  <a:lnTo>
                    <a:pt x="486791" y="115903"/>
                  </a:lnTo>
                  <a:lnTo>
                    <a:pt x="485576" y="115724"/>
                  </a:lnTo>
                  <a:lnTo>
                    <a:pt x="485170" y="115758"/>
                  </a:lnTo>
                  <a:lnTo>
                    <a:pt x="484455" y="116200"/>
                  </a:lnTo>
                  <a:lnTo>
                    <a:pt x="483971" y="117394"/>
                  </a:lnTo>
                  <a:lnTo>
                    <a:pt x="483934" y="118093"/>
                  </a:lnTo>
                  <a:lnTo>
                    <a:pt x="484035" y="118235"/>
                  </a:lnTo>
                  <a:lnTo>
                    <a:pt x="484543" y="118555"/>
                  </a:lnTo>
                  <a:lnTo>
                    <a:pt x="485047" y="119046"/>
                  </a:lnTo>
                  <a:lnTo>
                    <a:pt x="485372" y="119500"/>
                  </a:lnTo>
                  <a:lnTo>
                    <a:pt x="485765" y="120278"/>
                  </a:lnTo>
                  <a:lnTo>
                    <a:pt x="486183" y="120479"/>
                  </a:lnTo>
                  <a:lnTo>
                    <a:pt x="485090" y="121565"/>
                  </a:lnTo>
                  <a:lnTo>
                    <a:pt x="484124" y="121657"/>
                  </a:lnTo>
                  <a:lnTo>
                    <a:pt x="483271" y="121605"/>
                  </a:lnTo>
                  <a:lnTo>
                    <a:pt x="483279" y="123313"/>
                  </a:lnTo>
                  <a:lnTo>
                    <a:pt x="483001" y="124004"/>
                  </a:lnTo>
                  <a:lnTo>
                    <a:pt x="482872" y="124566"/>
                  </a:lnTo>
                  <a:lnTo>
                    <a:pt x="483794" y="125569"/>
                  </a:lnTo>
                  <a:lnTo>
                    <a:pt x="484187" y="125688"/>
                  </a:lnTo>
                  <a:lnTo>
                    <a:pt x="484276" y="126086"/>
                  </a:lnTo>
                  <a:lnTo>
                    <a:pt x="483582" y="126555"/>
                  </a:lnTo>
                  <a:lnTo>
                    <a:pt x="483038" y="127198"/>
                  </a:lnTo>
                  <a:lnTo>
                    <a:pt x="482860" y="127581"/>
                  </a:lnTo>
                  <a:lnTo>
                    <a:pt x="482880" y="127801"/>
                  </a:lnTo>
                  <a:lnTo>
                    <a:pt x="482174" y="127220"/>
                  </a:lnTo>
                  <a:lnTo>
                    <a:pt x="480980" y="126815"/>
                  </a:lnTo>
                  <a:lnTo>
                    <a:pt x="480777" y="126588"/>
                  </a:lnTo>
                  <a:lnTo>
                    <a:pt x="479836" y="126231"/>
                  </a:lnTo>
                  <a:lnTo>
                    <a:pt x="479637" y="126350"/>
                  </a:lnTo>
                  <a:lnTo>
                    <a:pt x="479503" y="126603"/>
                  </a:lnTo>
                  <a:lnTo>
                    <a:pt x="479552" y="127116"/>
                  </a:lnTo>
                  <a:lnTo>
                    <a:pt x="480911" y="129884"/>
                  </a:lnTo>
                  <a:lnTo>
                    <a:pt x="481362" y="130583"/>
                  </a:lnTo>
                  <a:lnTo>
                    <a:pt x="481702" y="131830"/>
                  </a:lnTo>
                  <a:lnTo>
                    <a:pt x="481873" y="132202"/>
                  </a:lnTo>
                  <a:lnTo>
                    <a:pt x="482234" y="132726"/>
                  </a:lnTo>
                  <a:lnTo>
                    <a:pt x="482883" y="133270"/>
                  </a:lnTo>
                  <a:lnTo>
                    <a:pt x="482862" y="133515"/>
                  </a:lnTo>
                  <a:lnTo>
                    <a:pt x="482083" y="134888"/>
                  </a:lnTo>
                  <a:lnTo>
                    <a:pt x="481775" y="135085"/>
                  </a:lnTo>
                  <a:lnTo>
                    <a:pt x="480830" y="135331"/>
                  </a:lnTo>
                  <a:lnTo>
                    <a:pt x="480562" y="135178"/>
                  </a:lnTo>
                  <a:lnTo>
                    <a:pt x="479346" y="135256"/>
                  </a:lnTo>
                  <a:lnTo>
                    <a:pt x="477578" y="134814"/>
                  </a:lnTo>
                  <a:lnTo>
                    <a:pt x="477147" y="134375"/>
                  </a:lnTo>
                  <a:lnTo>
                    <a:pt x="476872" y="134230"/>
                  </a:lnTo>
                  <a:lnTo>
                    <a:pt x="476130" y="134327"/>
                  </a:lnTo>
                  <a:lnTo>
                    <a:pt x="475895" y="135123"/>
                  </a:lnTo>
                  <a:lnTo>
                    <a:pt x="475457" y="135897"/>
                  </a:lnTo>
                  <a:lnTo>
                    <a:pt x="475039" y="136087"/>
                  </a:lnTo>
                  <a:lnTo>
                    <a:pt x="474727" y="136351"/>
                  </a:lnTo>
                  <a:lnTo>
                    <a:pt x="473966" y="137509"/>
                  </a:lnTo>
                  <a:lnTo>
                    <a:pt x="474429" y="138896"/>
                  </a:lnTo>
                  <a:lnTo>
                    <a:pt x="474859" y="139804"/>
                  </a:lnTo>
                  <a:lnTo>
                    <a:pt x="475094" y="140053"/>
                  </a:lnTo>
                  <a:lnTo>
                    <a:pt x="475512" y="140146"/>
                  </a:lnTo>
                  <a:lnTo>
                    <a:pt x="475784" y="140473"/>
                  </a:lnTo>
                  <a:lnTo>
                    <a:pt x="475934" y="140920"/>
                  </a:lnTo>
                  <a:lnTo>
                    <a:pt x="476206" y="141366"/>
                  </a:lnTo>
                  <a:lnTo>
                    <a:pt x="477402" y="142225"/>
                  </a:lnTo>
                  <a:lnTo>
                    <a:pt x="478103" y="143028"/>
                  </a:lnTo>
                  <a:lnTo>
                    <a:pt x="477941" y="143613"/>
                  </a:lnTo>
                  <a:lnTo>
                    <a:pt x="477273" y="143732"/>
                  </a:lnTo>
                  <a:lnTo>
                    <a:pt x="477086" y="143821"/>
                  </a:lnTo>
                  <a:lnTo>
                    <a:pt x="476997" y="143959"/>
                  </a:lnTo>
                  <a:lnTo>
                    <a:pt x="476795" y="145149"/>
                  </a:lnTo>
                  <a:lnTo>
                    <a:pt x="476865" y="147219"/>
                  </a:lnTo>
                  <a:lnTo>
                    <a:pt x="477071" y="147524"/>
                  </a:lnTo>
                  <a:lnTo>
                    <a:pt x="476995" y="148122"/>
                  </a:lnTo>
                  <a:lnTo>
                    <a:pt x="475913" y="148335"/>
                  </a:lnTo>
                  <a:lnTo>
                    <a:pt x="475229" y="148079"/>
                  </a:lnTo>
                  <a:lnTo>
                    <a:pt x="475022" y="147815"/>
                  </a:lnTo>
                  <a:lnTo>
                    <a:pt x="474086" y="147711"/>
                  </a:lnTo>
                  <a:lnTo>
                    <a:pt x="473880" y="147994"/>
                  </a:lnTo>
                  <a:lnTo>
                    <a:pt x="473661" y="148102"/>
                  </a:lnTo>
                  <a:lnTo>
                    <a:pt x="472661" y="148212"/>
                  </a:lnTo>
                  <a:lnTo>
                    <a:pt x="471680" y="148571"/>
                  </a:lnTo>
                  <a:lnTo>
                    <a:pt x="471813" y="149281"/>
                  </a:lnTo>
                  <a:lnTo>
                    <a:pt x="472003" y="149631"/>
                  </a:lnTo>
                  <a:lnTo>
                    <a:pt x="471966" y="150662"/>
                  </a:lnTo>
                  <a:lnTo>
                    <a:pt x="472273" y="151517"/>
                  </a:lnTo>
                  <a:lnTo>
                    <a:pt x="473386" y="153485"/>
                  </a:lnTo>
                  <a:lnTo>
                    <a:pt x="473426" y="153656"/>
                  </a:lnTo>
                  <a:lnTo>
                    <a:pt x="473941" y="153887"/>
                  </a:lnTo>
                  <a:lnTo>
                    <a:pt x="474511" y="153905"/>
                  </a:lnTo>
                  <a:lnTo>
                    <a:pt x="475054" y="154206"/>
                  </a:lnTo>
                  <a:lnTo>
                    <a:pt x="474407" y="155007"/>
                  </a:lnTo>
                  <a:lnTo>
                    <a:pt x="473007" y="155298"/>
                  </a:lnTo>
                  <a:lnTo>
                    <a:pt x="472776" y="155714"/>
                  </a:lnTo>
                  <a:lnTo>
                    <a:pt x="472600" y="156868"/>
                  </a:lnTo>
                  <a:lnTo>
                    <a:pt x="473109" y="157016"/>
                  </a:lnTo>
                  <a:lnTo>
                    <a:pt x="473287" y="157154"/>
                  </a:lnTo>
                  <a:lnTo>
                    <a:pt x="473344" y="157544"/>
                  </a:lnTo>
                  <a:lnTo>
                    <a:pt x="473333" y="158181"/>
                  </a:lnTo>
                  <a:lnTo>
                    <a:pt x="473268" y="158419"/>
                  </a:lnTo>
                  <a:lnTo>
                    <a:pt x="472288" y="158929"/>
                  </a:lnTo>
                  <a:lnTo>
                    <a:pt x="470996" y="159914"/>
                  </a:lnTo>
                  <a:lnTo>
                    <a:pt x="470555" y="160371"/>
                  </a:lnTo>
                  <a:lnTo>
                    <a:pt x="470373" y="160315"/>
                  </a:lnTo>
                  <a:lnTo>
                    <a:pt x="469916" y="160542"/>
                  </a:lnTo>
                  <a:lnTo>
                    <a:pt x="469803" y="160758"/>
                  </a:lnTo>
                  <a:lnTo>
                    <a:pt x="469216" y="161148"/>
                  </a:lnTo>
                  <a:lnTo>
                    <a:pt x="467743" y="161460"/>
                  </a:lnTo>
                  <a:lnTo>
                    <a:pt x="466950" y="162081"/>
                  </a:lnTo>
                  <a:lnTo>
                    <a:pt x="465668" y="162375"/>
                  </a:lnTo>
                  <a:lnTo>
                    <a:pt x="464208" y="162464"/>
                  </a:lnTo>
                  <a:lnTo>
                    <a:pt x="463828" y="163093"/>
                  </a:lnTo>
                  <a:lnTo>
                    <a:pt x="463820" y="163272"/>
                  </a:lnTo>
                  <a:lnTo>
                    <a:pt x="463925" y="163573"/>
                  </a:lnTo>
                  <a:lnTo>
                    <a:pt x="463735" y="163867"/>
                  </a:lnTo>
                  <a:lnTo>
                    <a:pt x="461657" y="165162"/>
                  </a:lnTo>
                  <a:lnTo>
                    <a:pt x="461156" y="165860"/>
                  </a:lnTo>
                  <a:lnTo>
                    <a:pt x="459879" y="166889"/>
                  </a:lnTo>
                  <a:lnTo>
                    <a:pt x="459176" y="166964"/>
                  </a:lnTo>
                  <a:lnTo>
                    <a:pt x="457364" y="166741"/>
                  </a:lnTo>
                  <a:lnTo>
                    <a:pt x="456036" y="166820"/>
                  </a:lnTo>
                  <a:lnTo>
                    <a:pt x="454666" y="166533"/>
                  </a:lnTo>
                  <a:lnTo>
                    <a:pt x="453926" y="166131"/>
                  </a:lnTo>
                  <a:lnTo>
                    <a:pt x="453570" y="166136"/>
                  </a:lnTo>
                  <a:lnTo>
                    <a:pt x="453488" y="167090"/>
                  </a:lnTo>
                  <a:lnTo>
                    <a:pt x="453594" y="173979"/>
                  </a:lnTo>
                  <a:lnTo>
                    <a:pt x="453562" y="186416"/>
                  </a:lnTo>
                  <a:lnTo>
                    <a:pt x="453181" y="186567"/>
                  </a:lnTo>
                  <a:lnTo>
                    <a:pt x="452494" y="187028"/>
                  </a:lnTo>
                  <a:lnTo>
                    <a:pt x="452313" y="187597"/>
                  </a:lnTo>
                  <a:lnTo>
                    <a:pt x="452006" y="187779"/>
                  </a:lnTo>
                  <a:lnTo>
                    <a:pt x="451506" y="187842"/>
                  </a:lnTo>
                  <a:lnTo>
                    <a:pt x="450570" y="186942"/>
                  </a:lnTo>
                  <a:lnTo>
                    <a:pt x="450191" y="186417"/>
                  </a:lnTo>
                  <a:lnTo>
                    <a:pt x="450102" y="186012"/>
                  </a:lnTo>
                  <a:lnTo>
                    <a:pt x="449316" y="184747"/>
                  </a:lnTo>
                  <a:lnTo>
                    <a:pt x="448622" y="184386"/>
                  </a:lnTo>
                  <a:lnTo>
                    <a:pt x="448545" y="183943"/>
                  </a:lnTo>
                  <a:lnTo>
                    <a:pt x="448985" y="183277"/>
                  </a:lnTo>
                  <a:lnTo>
                    <a:pt x="449021" y="183065"/>
                  </a:lnTo>
                  <a:lnTo>
                    <a:pt x="447360" y="183971"/>
                  </a:lnTo>
                  <a:lnTo>
                    <a:pt x="447212" y="184085"/>
                  </a:lnTo>
                  <a:lnTo>
                    <a:pt x="447193" y="184218"/>
                  </a:lnTo>
                  <a:lnTo>
                    <a:pt x="447774" y="184672"/>
                  </a:lnTo>
                  <a:lnTo>
                    <a:pt x="448363" y="185867"/>
                  </a:lnTo>
                  <a:lnTo>
                    <a:pt x="448089" y="186443"/>
                  </a:lnTo>
                  <a:lnTo>
                    <a:pt x="448109" y="186644"/>
                  </a:lnTo>
                  <a:lnTo>
                    <a:pt x="448387" y="187462"/>
                  </a:lnTo>
                  <a:lnTo>
                    <a:pt x="449089" y="188727"/>
                  </a:lnTo>
                  <a:lnTo>
                    <a:pt x="448968" y="188936"/>
                  </a:lnTo>
                  <a:lnTo>
                    <a:pt x="448141" y="189806"/>
                  </a:lnTo>
                  <a:lnTo>
                    <a:pt x="447988" y="190539"/>
                  </a:lnTo>
                  <a:lnTo>
                    <a:pt x="447956" y="191332"/>
                  </a:lnTo>
                  <a:lnTo>
                    <a:pt x="446871" y="191328"/>
                  </a:lnTo>
                  <a:lnTo>
                    <a:pt x="446053" y="191652"/>
                  </a:lnTo>
                  <a:lnTo>
                    <a:pt x="445799" y="191950"/>
                  </a:lnTo>
                  <a:lnTo>
                    <a:pt x="445412" y="192102"/>
                  </a:lnTo>
                  <a:lnTo>
                    <a:pt x="443468" y="191935"/>
                  </a:lnTo>
                  <a:lnTo>
                    <a:pt x="442246" y="192304"/>
                  </a:lnTo>
                  <a:lnTo>
                    <a:pt x="441569" y="192673"/>
                  </a:lnTo>
                  <a:lnTo>
                    <a:pt x="440597" y="192543"/>
                  </a:lnTo>
                  <a:lnTo>
                    <a:pt x="438892" y="192721"/>
                  </a:lnTo>
                  <a:lnTo>
                    <a:pt x="438388" y="192944"/>
                  </a:lnTo>
                  <a:lnTo>
                    <a:pt x="435057" y="192958"/>
                  </a:lnTo>
                  <a:lnTo>
                    <a:pt x="434884" y="192872"/>
                  </a:lnTo>
                  <a:lnTo>
                    <a:pt x="434686" y="192642"/>
                  </a:lnTo>
                  <a:lnTo>
                    <a:pt x="434529" y="192619"/>
                  </a:lnTo>
                  <a:lnTo>
                    <a:pt x="433840" y="192976"/>
                  </a:lnTo>
                  <a:lnTo>
                    <a:pt x="427082" y="193033"/>
                  </a:lnTo>
                  <a:lnTo>
                    <a:pt x="427084" y="196709"/>
                  </a:lnTo>
                  <a:lnTo>
                    <a:pt x="427725" y="196705"/>
                  </a:lnTo>
                  <a:lnTo>
                    <a:pt x="427726" y="200526"/>
                  </a:lnTo>
                  <a:lnTo>
                    <a:pt x="427711" y="201326"/>
                  </a:lnTo>
                  <a:lnTo>
                    <a:pt x="427646" y="201668"/>
                  </a:lnTo>
                  <a:lnTo>
                    <a:pt x="427731" y="202799"/>
                  </a:lnTo>
                  <a:lnTo>
                    <a:pt x="429911" y="202743"/>
                  </a:lnTo>
                  <a:lnTo>
                    <a:pt x="430140" y="202918"/>
                  </a:lnTo>
                  <a:lnTo>
                    <a:pt x="430310" y="203658"/>
                  </a:lnTo>
                  <a:lnTo>
                    <a:pt x="430865" y="204562"/>
                  </a:lnTo>
                  <a:lnTo>
                    <a:pt x="431111" y="205314"/>
                  </a:lnTo>
                  <a:lnTo>
                    <a:pt x="431135" y="205693"/>
                  </a:lnTo>
                  <a:lnTo>
                    <a:pt x="430415" y="205585"/>
                  </a:lnTo>
                  <a:lnTo>
                    <a:pt x="430080" y="205295"/>
                  </a:lnTo>
                  <a:lnTo>
                    <a:pt x="429750" y="205329"/>
                  </a:lnTo>
                  <a:lnTo>
                    <a:pt x="429207" y="205649"/>
                  </a:lnTo>
                  <a:lnTo>
                    <a:pt x="428808" y="206029"/>
                  </a:lnTo>
                  <a:lnTo>
                    <a:pt x="428570" y="206122"/>
                  </a:lnTo>
                  <a:lnTo>
                    <a:pt x="427632" y="205199"/>
                  </a:lnTo>
                  <a:lnTo>
                    <a:pt x="427447" y="205300"/>
                  </a:lnTo>
                  <a:lnTo>
                    <a:pt x="427423" y="206728"/>
                  </a:lnTo>
                  <a:lnTo>
                    <a:pt x="427782" y="207483"/>
                  </a:lnTo>
                  <a:lnTo>
                    <a:pt x="428317" y="207520"/>
                  </a:lnTo>
                  <a:lnTo>
                    <a:pt x="430228" y="207512"/>
                  </a:lnTo>
                  <a:lnTo>
                    <a:pt x="430257" y="209481"/>
                  </a:lnTo>
                  <a:lnTo>
                    <a:pt x="430005" y="209928"/>
                  </a:lnTo>
                  <a:lnTo>
                    <a:pt x="429799" y="209677"/>
                  </a:lnTo>
                  <a:lnTo>
                    <a:pt x="429389" y="209476"/>
                  </a:lnTo>
                  <a:lnTo>
                    <a:pt x="428924" y="209439"/>
                  </a:lnTo>
                  <a:lnTo>
                    <a:pt x="428227" y="209603"/>
                  </a:lnTo>
                  <a:lnTo>
                    <a:pt x="427779" y="209842"/>
                  </a:lnTo>
                  <a:lnTo>
                    <a:pt x="427795" y="210590"/>
                  </a:lnTo>
                  <a:lnTo>
                    <a:pt x="428214" y="210523"/>
                  </a:lnTo>
                  <a:lnTo>
                    <a:pt x="429260" y="210909"/>
                  </a:lnTo>
                  <a:lnTo>
                    <a:pt x="427502" y="211155"/>
                  </a:lnTo>
                  <a:lnTo>
                    <a:pt x="427643" y="212033"/>
                  </a:lnTo>
                  <a:lnTo>
                    <a:pt x="427096" y="213826"/>
                  </a:lnTo>
                  <a:lnTo>
                    <a:pt x="427088" y="214494"/>
                  </a:lnTo>
                  <a:lnTo>
                    <a:pt x="427277" y="214675"/>
                  </a:lnTo>
                  <a:lnTo>
                    <a:pt x="428833" y="214688"/>
                  </a:lnTo>
                  <a:lnTo>
                    <a:pt x="428783" y="215043"/>
                  </a:lnTo>
                  <a:lnTo>
                    <a:pt x="428357" y="215352"/>
                  </a:lnTo>
                  <a:lnTo>
                    <a:pt x="428453" y="215844"/>
                  </a:lnTo>
                  <a:lnTo>
                    <a:pt x="429560" y="216096"/>
                  </a:lnTo>
                  <a:lnTo>
                    <a:pt x="428636" y="216669"/>
                  </a:lnTo>
                  <a:lnTo>
                    <a:pt x="428305" y="216661"/>
                  </a:lnTo>
                  <a:lnTo>
                    <a:pt x="427673" y="217231"/>
                  </a:lnTo>
                  <a:lnTo>
                    <a:pt x="427567" y="217477"/>
                  </a:lnTo>
                  <a:lnTo>
                    <a:pt x="427373" y="218806"/>
                  </a:lnTo>
                  <a:lnTo>
                    <a:pt x="427815" y="218820"/>
                  </a:lnTo>
                  <a:lnTo>
                    <a:pt x="428631" y="218700"/>
                  </a:lnTo>
                  <a:lnTo>
                    <a:pt x="429886" y="218730"/>
                  </a:lnTo>
                  <a:lnTo>
                    <a:pt x="430610" y="217573"/>
                  </a:lnTo>
                  <a:lnTo>
                    <a:pt x="431173" y="217532"/>
                  </a:lnTo>
                  <a:lnTo>
                    <a:pt x="431466" y="217710"/>
                  </a:lnTo>
                  <a:lnTo>
                    <a:pt x="431840" y="217595"/>
                  </a:lnTo>
                  <a:lnTo>
                    <a:pt x="433168" y="217621"/>
                  </a:lnTo>
                  <a:lnTo>
                    <a:pt x="434431" y="218030"/>
                  </a:lnTo>
                  <a:lnTo>
                    <a:pt x="434656" y="218209"/>
                  </a:lnTo>
                  <a:lnTo>
                    <a:pt x="435492" y="219504"/>
                  </a:lnTo>
                  <a:lnTo>
                    <a:pt x="435407" y="220401"/>
                  </a:lnTo>
                  <a:lnTo>
                    <a:pt x="435415" y="220602"/>
                  </a:lnTo>
                  <a:lnTo>
                    <a:pt x="436099" y="221673"/>
                  </a:lnTo>
                  <a:lnTo>
                    <a:pt x="439134" y="221660"/>
                  </a:lnTo>
                  <a:lnTo>
                    <a:pt x="439733" y="221601"/>
                  </a:lnTo>
                  <a:lnTo>
                    <a:pt x="440291" y="221400"/>
                  </a:lnTo>
                  <a:lnTo>
                    <a:pt x="440837" y="221463"/>
                  </a:lnTo>
                  <a:lnTo>
                    <a:pt x="441396" y="221764"/>
                  </a:lnTo>
                  <a:lnTo>
                    <a:pt x="441553" y="222408"/>
                  </a:lnTo>
                  <a:lnTo>
                    <a:pt x="441252" y="223122"/>
                  </a:lnTo>
                  <a:lnTo>
                    <a:pt x="441425" y="223673"/>
                  </a:lnTo>
                  <a:lnTo>
                    <a:pt x="441727" y="224134"/>
                  </a:lnTo>
                  <a:lnTo>
                    <a:pt x="441718" y="229145"/>
                  </a:lnTo>
                  <a:lnTo>
                    <a:pt x="439069" y="229145"/>
                  </a:lnTo>
                  <a:lnTo>
                    <a:pt x="439083" y="237929"/>
                  </a:lnTo>
                  <a:lnTo>
                    <a:pt x="438569" y="238063"/>
                  </a:lnTo>
                  <a:lnTo>
                    <a:pt x="434121" y="238106"/>
                  </a:lnTo>
                  <a:lnTo>
                    <a:pt x="434157" y="241201"/>
                  </a:lnTo>
                  <a:lnTo>
                    <a:pt x="434445" y="242280"/>
                  </a:lnTo>
                  <a:lnTo>
                    <a:pt x="434044" y="243680"/>
                  </a:lnTo>
                  <a:lnTo>
                    <a:pt x="433835" y="243851"/>
                  </a:lnTo>
                  <a:lnTo>
                    <a:pt x="433442" y="243735"/>
                  </a:lnTo>
                  <a:lnTo>
                    <a:pt x="432744" y="243747"/>
                  </a:lnTo>
                  <a:lnTo>
                    <a:pt x="431617" y="244506"/>
                  </a:lnTo>
                  <a:lnTo>
                    <a:pt x="431288" y="245053"/>
                  </a:lnTo>
                  <a:lnTo>
                    <a:pt x="431404" y="245268"/>
                  </a:lnTo>
                  <a:lnTo>
                    <a:pt x="431633" y="245387"/>
                  </a:lnTo>
                  <a:lnTo>
                    <a:pt x="431509" y="245972"/>
                  </a:lnTo>
                  <a:lnTo>
                    <a:pt x="430538" y="246679"/>
                  </a:lnTo>
                  <a:lnTo>
                    <a:pt x="430010" y="247197"/>
                  </a:lnTo>
                  <a:lnTo>
                    <a:pt x="429215" y="247507"/>
                  </a:lnTo>
                  <a:lnTo>
                    <a:pt x="429488" y="247827"/>
                  </a:lnTo>
                  <a:lnTo>
                    <a:pt x="430069" y="249397"/>
                  </a:lnTo>
                  <a:lnTo>
                    <a:pt x="430210" y="249616"/>
                  </a:lnTo>
                  <a:lnTo>
                    <a:pt x="430668" y="249982"/>
                  </a:lnTo>
                  <a:lnTo>
                    <a:pt x="429161" y="249947"/>
                  </a:lnTo>
                  <a:lnTo>
                    <a:pt x="426163" y="249953"/>
                  </a:lnTo>
                  <a:lnTo>
                    <a:pt x="420173" y="250209"/>
                  </a:lnTo>
                  <a:lnTo>
                    <a:pt x="418263" y="250186"/>
                  </a:lnTo>
                  <a:lnTo>
                    <a:pt x="407921" y="250391"/>
                  </a:lnTo>
                  <a:lnTo>
                    <a:pt x="403263" y="250362"/>
                  </a:lnTo>
                  <a:lnTo>
                    <a:pt x="403496" y="254962"/>
                  </a:lnTo>
                  <a:lnTo>
                    <a:pt x="403623" y="263011"/>
                  </a:lnTo>
                  <a:lnTo>
                    <a:pt x="403603" y="267580"/>
                  </a:lnTo>
                  <a:lnTo>
                    <a:pt x="403814" y="278746"/>
                  </a:lnTo>
                  <a:lnTo>
                    <a:pt x="403600" y="278733"/>
                  </a:lnTo>
                  <a:lnTo>
                    <a:pt x="397291" y="278782"/>
                  </a:lnTo>
                  <a:lnTo>
                    <a:pt x="397312" y="280733"/>
                  </a:lnTo>
                  <a:lnTo>
                    <a:pt x="396063" y="280732"/>
                  </a:lnTo>
                  <a:lnTo>
                    <a:pt x="396071" y="283039"/>
                  </a:lnTo>
                  <a:lnTo>
                    <a:pt x="394788" y="283046"/>
                  </a:lnTo>
                  <a:lnTo>
                    <a:pt x="394755" y="287681"/>
                  </a:lnTo>
                  <a:lnTo>
                    <a:pt x="393523" y="287693"/>
                  </a:lnTo>
                  <a:lnTo>
                    <a:pt x="393582" y="291488"/>
                  </a:lnTo>
                  <a:lnTo>
                    <a:pt x="393641" y="294653"/>
                  </a:lnTo>
                  <a:lnTo>
                    <a:pt x="393931" y="296975"/>
                  </a:lnTo>
                  <a:lnTo>
                    <a:pt x="391329" y="297014"/>
                  </a:lnTo>
                  <a:lnTo>
                    <a:pt x="391736" y="301110"/>
                  </a:lnTo>
                  <a:lnTo>
                    <a:pt x="391736" y="301711"/>
                  </a:lnTo>
                  <a:lnTo>
                    <a:pt x="375551" y="301735"/>
                  </a:lnTo>
                  <a:lnTo>
                    <a:pt x="373373" y="301784"/>
                  </a:lnTo>
                  <a:lnTo>
                    <a:pt x="372233" y="301916"/>
                  </a:lnTo>
                  <a:lnTo>
                    <a:pt x="372201" y="301496"/>
                  </a:lnTo>
                  <a:lnTo>
                    <a:pt x="372165" y="300734"/>
                  </a:lnTo>
                  <a:lnTo>
                    <a:pt x="370977" y="300993"/>
                  </a:lnTo>
                  <a:lnTo>
                    <a:pt x="367359" y="300547"/>
                  </a:lnTo>
                  <a:lnTo>
                    <a:pt x="362750" y="300508"/>
                  </a:lnTo>
                  <a:lnTo>
                    <a:pt x="362749" y="299325"/>
                  </a:lnTo>
                  <a:lnTo>
                    <a:pt x="360879" y="299382"/>
                  </a:lnTo>
                  <a:lnTo>
                    <a:pt x="360777" y="287511"/>
                  </a:lnTo>
                  <a:lnTo>
                    <a:pt x="365828" y="287531"/>
                  </a:lnTo>
                  <a:lnTo>
                    <a:pt x="365841" y="282828"/>
                  </a:lnTo>
                  <a:lnTo>
                    <a:pt x="368347" y="282824"/>
                  </a:lnTo>
                  <a:lnTo>
                    <a:pt x="368366" y="278867"/>
                  </a:lnTo>
                  <a:lnTo>
                    <a:pt x="361765" y="278751"/>
                  </a:lnTo>
                  <a:lnTo>
                    <a:pt x="349899" y="278790"/>
                  </a:lnTo>
                  <a:lnTo>
                    <a:pt x="343181" y="278685"/>
                  </a:lnTo>
                  <a:lnTo>
                    <a:pt x="331176" y="278714"/>
                  </a:lnTo>
                  <a:lnTo>
                    <a:pt x="323918" y="278554"/>
                  </a:lnTo>
                  <a:lnTo>
                    <a:pt x="318499" y="278617"/>
                  </a:lnTo>
                  <a:lnTo>
                    <a:pt x="315548" y="278449"/>
                  </a:lnTo>
                  <a:lnTo>
                    <a:pt x="310811" y="278472"/>
                  </a:lnTo>
                  <a:lnTo>
                    <a:pt x="301381" y="278435"/>
                  </a:lnTo>
                  <a:lnTo>
                    <a:pt x="301064" y="278438"/>
                  </a:lnTo>
                  <a:lnTo>
                    <a:pt x="269170" y="278435"/>
                  </a:lnTo>
                  <a:lnTo>
                    <a:pt x="249195" y="278836"/>
                  </a:lnTo>
                  <a:lnTo>
                    <a:pt x="229969" y="278882"/>
                  </a:lnTo>
                  <a:lnTo>
                    <a:pt x="226107" y="278783"/>
                  </a:lnTo>
                  <a:lnTo>
                    <a:pt x="195413" y="278461"/>
                  </a:lnTo>
                  <a:lnTo>
                    <a:pt x="189760" y="278421"/>
                  </a:lnTo>
                  <a:lnTo>
                    <a:pt x="189053" y="278416"/>
                  </a:lnTo>
                  <a:lnTo>
                    <a:pt x="176850" y="278378"/>
                  </a:lnTo>
                  <a:lnTo>
                    <a:pt x="144184" y="278188"/>
                  </a:lnTo>
                  <a:lnTo>
                    <a:pt x="113705" y="278253"/>
                  </a:lnTo>
                  <a:lnTo>
                    <a:pt x="111232" y="278253"/>
                  </a:lnTo>
                  <a:lnTo>
                    <a:pt x="111167" y="249885"/>
                  </a:lnTo>
                  <a:lnTo>
                    <a:pt x="111116" y="247250"/>
                  </a:lnTo>
                  <a:lnTo>
                    <a:pt x="111128" y="236677"/>
                  </a:lnTo>
                  <a:lnTo>
                    <a:pt x="111038" y="221777"/>
                  </a:lnTo>
                  <a:lnTo>
                    <a:pt x="116489" y="221793"/>
                  </a:lnTo>
                  <a:lnTo>
                    <a:pt x="116476" y="210000"/>
                  </a:lnTo>
                  <a:lnTo>
                    <a:pt x="116424" y="207522"/>
                  </a:lnTo>
                  <a:lnTo>
                    <a:pt x="116464" y="199232"/>
                  </a:lnTo>
                  <a:lnTo>
                    <a:pt x="116407" y="182237"/>
                  </a:lnTo>
                  <a:lnTo>
                    <a:pt x="116088" y="182470"/>
                  </a:lnTo>
                  <a:lnTo>
                    <a:pt x="115841" y="183723"/>
                  </a:lnTo>
                  <a:lnTo>
                    <a:pt x="115692" y="183968"/>
                  </a:lnTo>
                  <a:lnTo>
                    <a:pt x="115071" y="183733"/>
                  </a:lnTo>
                  <a:lnTo>
                    <a:pt x="113711" y="183647"/>
                  </a:lnTo>
                  <a:lnTo>
                    <a:pt x="112646" y="184331"/>
                  </a:lnTo>
                  <a:lnTo>
                    <a:pt x="112537" y="185101"/>
                  </a:lnTo>
                  <a:lnTo>
                    <a:pt x="112416" y="185476"/>
                  </a:lnTo>
                  <a:lnTo>
                    <a:pt x="110992" y="185223"/>
                  </a:lnTo>
                  <a:lnTo>
                    <a:pt x="110658" y="185338"/>
                  </a:lnTo>
                  <a:lnTo>
                    <a:pt x="110319" y="185773"/>
                  </a:lnTo>
                  <a:lnTo>
                    <a:pt x="109322" y="186442"/>
                  </a:lnTo>
                  <a:lnTo>
                    <a:pt x="100693" y="191897"/>
                  </a:lnTo>
                  <a:lnTo>
                    <a:pt x="100774" y="196660"/>
                  </a:lnTo>
                  <a:lnTo>
                    <a:pt x="99675" y="195893"/>
                  </a:lnTo>
                  <a:lnTo>
                    <a:pt x="99043" y="195097"/>
                  </a:lnTo>
                  <a:lnTo>
                    <a:pt x="97823" y="194226"/>
                  </a:lnTo>
                  <a:lnTo>
                    <a:pt x="97626" y="194170"/>
                  </a:lnTo>
                  <a:lnTo>
                    <a:pt x="93128" y="194647"/>
                  </a:lnTo>
                  <a:lnTo>
                    <a:pt x="92629" y="194940"/>
                  </a:lnTo>
                  <a:lnTo>
                    <a:pt x="90401" y="195214"/>
                  </a:lnTo>
                  <a:lnTo>
                    <a:pt x="90309" y="194817"/>
                  </a:lnTo>
                  <a:lnTo>
                    <a:pt x="90383" y="193355"/>
                  </a:lnTo>
                  <a:lnTo>
                    <a:pt x="91152" y="193362"/>
                  </a:lnTo>
                  <a:lnTo>
                    <a:pt x="91227" y="193490"/>
                  </a:lnTo>
                  <a:lnTo>
                    <a:pt x="91263" y="193777"/>
                  </a:lnTo>
                  <a:lnTo>
                    <a:pt x="93279" y="193450"/>
                  </a:lnTo>
                  <a:lnTo>
                    <a:pt x="94554" y="193025"/>
                  </a:lnTo>
                  <a:lnTo>
                    <a:pt x="94515" y="192012"/>
                  </a:lnTo>
                  <a:lnTo>
                    <a:pt x="95196" y="192298"/>
                  </a:lnTo>
                  <a:lnTo>
                    <a:pt x="95345" y="192299"/>
                  </a:lnTo>
                  <a:lnTo>
                    <a:pt x="95301" y="191749"/>
                  </a:lnTo>
                  <a:lnTo>
                    <a:pt x="94540" y="189652"/>
                  </a:lnTo>
                  <a:lnTo>
                    <a:pt x="93488" y="189071"/>
                  </a:lnTo>
                  <a:lnTo>
                    <a:pt x="92569" y="188804"/>
                  </a:lnTo>
                  <a:lnTo>
                    <a:pt x="90069" y="189076"/>
                  </a:lnTo>
                  <a:lnTo>
                    <a:pt x="89642" y="189184"/>
                  </a:lnTo>
                  <a:lnTo>
                    <a:pt x="89941" y="190849"/>
                  </a:lnTo>
                  <a:lnTo>
                    <a:pt x="89691" y="191095"/>
                  </a:lnTo>
                  <a:lnTo>
                    <a:pt x="89538" y="191147"/>
                  </a:lnTo>
                  <a:lnTo>
                    <a:pt x="89139" y="191084"/>
                  </a:lnTo>
                  <a:lnTo>
                    <a:pt x="87696" y="191497"/>
                  </a:lnTo>
                  <a:lnTo>
                    <a:pt x="86906" y="191579"/>
                  </a:lnTo>
                  <a:lnTo>
                    <a:pt x="86294" y="191461"/>
                  </a:lnTo>
                  <a:lnTo>
                    <a:pt x="86052" y="191364"/>
                  </a:lnTo>
                  <a:lnTo>
                    <a:pt x="85535" y="190160"/>
                  </a:lnTo>
                  <a:lnTo>
                    <a:pt x="85542" y="189208"/>
                  </a:lnTo>
                  <a:lnTo>
                    <a:pt x="85032" y="186806"/>
                  </a:lnTo>
                  <a:lnTo>
                    <a:pt x="84645" y="186494"/>
                  </a:lnTo>
                  <a:lnTo>
                    <a:pt x="83964" y="186613"/>
                  </a:lnTo>
                  <a:lnTo>
                    <a:pt x="83613" y="186475"/>
                  </a:lnTo>
                  <a:lnTo>
                    <a:pt x="82945" y="185797"/>
                  </a:lnTo>
                  <a:lnTo>
                    <a:pt x="82712" y="185406"/>
                  </a:lnTo>
                  <a:lnTo>
                    <a:pt x="82022" y="185082"/>
                  </a:lnTo>
                  <a:lnTo>
                    <a:pt x="81837" y="185037"/>
                  </a:lnTo>
                  <a:lnTo>
                    <a:pt x="80111" y="185200"/>
                  </a:lnTo>
                  <a:lnTo>
                    <a:pt x="79756" y="184579"/>
                  </a:lnTo>
                  <a:lnTo>
                    <a:pt x="79244" y="184170"/>
                  </a:lnTo>
                  <a:lnTo>
                    <a:pt x="78869" y="184189"/>
                  </a:lnTo>
                  <a:lnTo>
                    <a:pt x="78590" y="184415"/>
                  </a:lnTo>
                  <a:lnTo>
                    <a:pt x="78357" y="184464"/>
                  </a:lnTo>
                  <a:lnTo>
                    <a:pt x="77982" y="184360"/>
                  </a:lnTo>
                  <a:lnTo>
                    <a:pt x="77445" y="184404"/>
                  </a:lnTo>
                  <a:lnTo>
                    <a:pt x="77175" y="184341"/>
                  </a:lnTo>
                  <a:lnTo>
                    <a:pt x="76941" y="184475"/>
                  </a:lnTo>
                  <a:lnTo>
                    <a:pt x="76756" y="184482"/>
                  </a:lnTo>
                  <a:lnTo>
                    <a:pt x="76215" y="184352"/>
                  </a:lnTo>
                  <a:lnTo>
                    <a:pt x="75663" y="184025"/>
                  </a:lnTo>
                  <a:lnTo>
                    <a:pt x="75304" y="183519"/>
                  </a:lnTo>
                  <a:lnTo>
                    <a:pt x="75005" y="183274"/>
                  </a:lnTo>
                  <a:lnTo>
                    <a:pt x="73908" y="183520"/>
                  </a:lnTo>
                  <a:lnTo>
                    <a:pt x="73718" y="183196"/>
                  </a:lnTo>
                  <a:lnTo>
                    <a:pt x="73706" y="182501"/>
                  </a:lnTo>
                  <a:lnTo>
                    <a:pt x="73359" y="182367"/>
                  </a:lnTo>
                  <a:lnTo>
                    <a:pt x="73170" y="182163"/>
                  </a:lnTo>
                  <a:lnTo>
                    <a:pt x="72911" y="182107"/>
                  </a:lnTo>
                  <a:lnTo>
                    <a:pt x="72738" y="181947"/>
                  </a:lnTo>
                  <a:lnTo>
                    <a:pt x="72649" y="181538"/>
                  </a:lnTo>
                  <a:lnTo>
                    <a:pt x="72625" y="181185"/>
                  </a:lnTo>
                  <a:lnTo>
                    <a:pt x="72225" y="181449"/>
                  </a:lnTo>
                  <a:lnTo>
                    <a:pt x="71931" y="181308"/>
                  </a:lnTo>
                  <a:lnTo>
                    <a:pt x="71902" y="181137"/>
                  </a:lnTo>
                  <a:lnTo>
                    <a:pt x="72003" y="180888"/>
                  </a:lnTo>
                  <a:lnTo>
                    <a:pt x="72362" y="180605"/>
                  </a:lnTo>
                  <a:lnTo>
                    <a:pt x="72297" y="180278"/>
                  </a:lnTo>
                  <a:lnTo>
                    <a:pt x="72164" y="180174"/>
                  </a:lnTo>
                  <a:lnTo>
                    <a:pt x="71692" y="180070"/>
                  </a:lnTo>
                  <a:lnTo>
                    <a:pt x="70938" y="180483"/>
                  </a:lnTo>
                  <a:lnTo>
                    <a:pt x="70462" y="180290"/>
                  </a:lnTo>
                  <a:lnTo>
                    <a:pt x="70349" y="180137"/>
                  </a:lnTo>
                  <a:lnTo>
                    <a:pt x="70494" y="179788"/>
                  </a:lnTo>
                  <a:lnTo>
                    <a:pt x="70445" y="179338"/>
                  </a:lnTo>
                  <a:lnTo>
                    <a:pt x="69904" y="179126"/>
                  </a:lnTo>
                  <a:lnTo>
                    <a:pt x="69783" y="178740"/>
                  </a:lnTo>
                  <a:lnTo>
                    <a:pt x="69424" y="178573"/>
                  </a:lnTo>
                  <a:lnTo>
                    <a:pt x="69226" y="177933"/>
                  </a:lnTo>
                  <a:lnTo>
                    <a:pt x="68846" y="177364"/>
                  </a:lnTo>
                  <a:lnTo>
                    <a:pt x="68486" y="177138"/>
                  </a:lnTo>
                  <a:lnTo>
                    <a:pt x="68038" y="177079"/>
                  </a:lnTo>
                  <a:lnTo>
                    <a:pt x="67613" y="177215"/>
                  </a:lnTo>
                  <a:lnTo>
                    <a:pt x="66838" y="176858"/>
                  </a:lnTo>
                  <a:lnTo>
                    <a:pt x="66653" y="176984"/>
                  </a:lnTo>
                  <a:lnTo>
                    <a:pt x="66556" y="177334"/>
                  </a:lnTo>
                  <a:lnTo>
                    <a:pt x="66390" y="177624"/>
                  </a:lnTo>
                  <a:lnTo>
                    <a:pt x="65873" y="177995"/>
                  </a:lnTo>
                  <a:lnTo>
                    <a:pt x="65611" y="177813"/>
                  </a:lnTo>
                  <a:lnTo>
                    <a:pt x="65526" y="177664"/>
                  </a:lnTo>
                  <a:lnTo>
                    <a:pt x="65547" y="177441"/>
                  </a:lnTo>
                  <a:lnTo>
                    <a:pt x="65373" y="177367"/>
                  </a:lnTo>
                  <a:lnTo>
                    <a:pt x="65091" y="177493"/>
                  </a:lnTo>
                  <a:lnTo>
                    <a:pt x="64828" y="178025"/>
                  </a:lnTo>
                  <a:lnTo>
                    <a:pt x="64582" y="178095"/>
                  </a:lnTo>
                  <a:lnTo>
                    <a:pt x="64441" y="177954"/>
                  </a:lnTo>
                  <a:lnTo>
                    <a:pt x="63973" y="177805"/>
                  </a:lnTo>
                  <a:lnTo>
                    <a:pt x="63468" y="178106"/>
                  </a:lnTo>
                  <a:lnTo>
                    <a:pt x="63210" y="178102"/>
                  </a:lnTo>
                  <a:lnTo>
                    <a:pt x="62835" y="177946"/>
                  </a:lnTo>
                  <a:lnTo>
                    <a:pt x="62282" y="178050"/>
                  </a:lnTo>
                  <a:lnTo>
                    <a:pt x="61451" y="178615"/>
                  </a:lnTo>
                  <a:lnTo>
                    <a:pt x="61164" y="179076"/>
                  </a:lnTo>
                  <a:lnTo>
                    <a:pt x="61063" y="179385"/>
                  </a:lnTo>
                  <a:lnTo>
                    <a:pt x="60769" y="179589"/>
                  </a:lnTo>
                  <a:lnTo>
                    <a:pt x="59808" y="179623"/>
                  </a:lnTo>
                  <a:lnTo>
                    <a:pt x="59360" y="179121"/>
                  </a:lnTo>
                  <a:lnTo>
                    <a:pt x="59352" y="178916"/>
                  </a:lnTo>
                  <a:lnTo>
                    <a:pt x="58622" y="179117"/>
                  </a:lnTo>
                  <a:lnTo>
                    <a:pt x="58412" y="178965"/>
                  </a:lnTo>
                  <a:lnTo>
                    <a:pt x="58279" y="178611"/>
                  </a:lnTo>
                  <a:lnTo>
                    <a:pt x="57968" y="178522"/>
                  </a:lnTo>
                  <a:lnTo>
                    <a:pt x="57448" y="178797"/>
                  </a:lnTo>
                  <a:lnTo>
                    <a:pt x="57125" y="178786"/>
                  </a:lnTo>
                  <a:lnTo>
                    <a:pt x="56524" y="178935"/>
                  </a:lnTo>
                  <a:lnTo>
                    <a:pt x="56342" y="178809"/>
                  </a:lnTo>
                  <a:lnTo>
                    <a:pt x="55281" y="179088"/>
                  </a:lnTo>
                  <a:lnTo>
                    <a:pt x="55063" y="179207"/>
                  </a:lnTo>
                  <a:lnTo>
                    <a:pt x="54809" y="179587"/>
                  </a:lnTo>
                  <a:lnTo>
                    <a:pt x="54160" y="179698"/>
                  </a:lnTo>
                  <a:lnTo>
                    <a:pt x="54023" y="179821"/>
                  </a:lnTo>
                  <a:lnTo>
                    <a:pt x="53744" y="179386"/>
                  </a:lnTo>
                  <a:lnTo>
                    <a:pt x="53454" y="179316"/>
                  </a:lnTo>
                  <a:lnTo>
                    <a:pt x="53623" y="179212"/>
                  </a:lnTo>
                  <a:lnTo>
                    <a:pt x="53336" y="178944"/>
                  </a:lnTo>
                  <a:lnTo>
                    <a:pt x="53332" y="178665"/>
                  </a:lnTo>
                  <a:lnTo>
                    <a:pt x="53562" y="177959"/>
                  </a:lnTo>
                  <a:lnTo>
                    <a:pt x="53529" y="177609"/>
                  </a:lnTo>
                  <a:lnTo>
                    <a:pt x="53275" y="177535"/>
                  </a:lnTo>
                  <a:lnTo>
                    <a:pt x="53037" y="177940"/>
                  </a:lnTo>
                  <a:lnTo>
                    <a:pt x="52779" y="178086"/>
                  </a:lnTo>
                  <a:lnTo>
                    <a:pt x="52339" y="177926"/>
                  </a:lnTo>
                  <a:lnTo>
                    <a:pt x="52185" y="177580"/>
                  </a:lnTo>
                  <a:lnTo>
                    <a:pt x="52205" y="177197"/>
                  </a:lnTo>
                  <a:lnTo>
                    <a:pt x="52435" y="176632"/>
                  </a:lnTo>
                  <a:lnTo>
                    <a:pt x="53011" y="176201"/>
                  </a:lnTo>
                  <a:lnTo>
                    <a:pt x="53311" y="176137"/>
                  </a:lnTo>
                  <a:lnTo>
                    <a:pt x="52999" y="175758"/>
                  </a:lnTo>
                  <a:lnTo>
                    <a:pt x="52136" y="175997"/>
                  </a:lnTo>
                  <a:lnTo>
                    <a:pt x="50206" y="175966"/>
                  </a:lnTo>
                  <a:lnTo>
                    <a:pt x="50153" y="175512"/>
                  </a:lnTo>
                  <a:lnTo>
                    <a:pt x="49949" y="174844"/>
                  </a:lnTo>
                  <a:lnTo>
                    <a:pt x="49541" y="173527"/>
                  </a:lnTo>
                  <a:lnTo>
                    <a:pt x="49199" y="171426"/>
                  </a:lnTo>
                  <a:lnTo>
                    <a:pt x="48279" y="171162"/>
                  </a:lnTo>
                  <a:lnTo>
                    <a:pt x="48190" y="171872"/>
                  </a:lnTo>
                  <a:lnTo>
                    <a:pt x="47826" y="171920"/>
                  </a:lnTo>
                  <a:lnTo>
                    <a:pt x="47840" y="169061"/>
                  </a:lnTo>
                  <a:lnTo>
                    <a:pt x="46539" y="168417"/>
                  </a:lnTo>
                  <a:lnTo>
                    <a:pt x="45639" y="168235"/>
                  </a:lnTo>
                  <a:lnTo>
                    <a:pt x="43195" y="167405"/>
                  </a:lnTo>
                  <a:lnTo>
                    <a:pt x="42718" y="167517"/>
                  </a:lnTo>
                  <a:lnTo>
                    <a:pt x="41995" y="168651"/>
                  </a:lnTo>
                  <a:lnTo>
                    <a:pt x="40045" y="171161"/>
                  </a:lnTo>
                  <a:lnTo>
                    <a:pt x="39739" y="171332"/>
                  </a:lnTo>
                  <a:lnTo>
                    <a:pt x="38709" y="171444"/>
                  </a:lnTo>
                  <a:lnTo>
                    <a:pt x="33145" y="174613"/>
                  </a:lnTo>
                  <a:lnTo>
                    <a:pt x="33171" y="166059"/>
                  </a:lnTo>
                  <a:lnTo>
                    <a:pt x="31927" y="166039"/>
                  </a:lnTo>
                  <a:lnTo>
                    <a:pt x="31898" y="175288"/>
                  </a:lnTo>
                  <a:lnTo>
                    <a:pt x="30853" y="173822"/>
                  </a:lnTo>
                  <a:lnTo>
                    <a:pt x="30993" y="173425"/>
                  </a:lnTo>
                  <a:lnTo>
                    <a:pt x="30907" y="172224"/>
                  </a:lnTo>
                  <a:lnTo>
                    <a:pt x="30814" y="172012"/>
                  </a:lnTo>
                  <a:lnTo>
                    <a:pt x="30160" y="171127"/>
                  </a:lnTo>
                  <a:lnTo>
                    <a:pt x="29591" y="169617"/>
                  </a:lnTo>
                  <a:lnTo>
                    <a:pt x="29349" y="169164"/>
                  </a:lnTo>
                  <a:lnTo>
                    <a:pt x="28541" y="166881"/>
                  </a:lnTo>
                  <a:lnTo>
                    <a:pt x="28339" y="166643"/>
                  </a:lnTo>
                  <a:lnTo>
                    <a:pt x="27834" y="166353"/>
                  </a:lnTo>
                  <a:lnTo>
                    <a:pt x="27422" y="166341"/>
                  </a:lnTo>
                  <a:lnTo>
                    <a:pt x="27277" y="166066"/>
                  </a:lnTo>
                  <a:lnTo>
                    <a:pt x="27502" y="165585"/>
                  </a:lnTo>
                  <a:lnTo>
                    <a:pt x="27749" y="165261"/>
                  </a:lnTo>
                  <a:lnTo>
                    <a:pt x="27864" y="164159"/>
                  </a:lnTo>
                  <a:lnTo>
                    <a:pt x="26867" y="164305"/>
                  </a:lnTo>
                  <a:lnTo>
                    <a:pt x="26768" y="164738"/>
                  </a:lnTo>
                  <a:lnTo>
                    <a:pt x="26779" y="164872"/>
                  </a:lnTo>
                  <a:lnTo>
                    <a:pt x="27057" y="165168"/>
                  </a:lnTo>
                  <a:lnTo>
                    <a:pt x="26978" y="165443"/>
                  </a:lnTo>
                  <a:lnTo>
                    <a:pt x="26168" y="165281"/>
                  </a:lnTo>
                  <a:lnTo>
                    <a:pt x="25663" y="165730"/>
                  </a:lnTo>
                  <a:lnTo>
                    <a:pt x="24937" y="165791"/>
                  </a:lnTo>
                  <a:lnTo>
                    <a:pt x="24442" y="165602"/>
                  </a:lnTo>
                  <a:lnTo>
                    <a:pt x="24020" y="165813"/>
                  </a:lnTo>
                  <a:lnTo>
                    <a:pt x="23113" y="165384"/>
                  </a:lnTo>
                  <a:lnTo>
                    <a:pt x="22403" y="165222"/>
                  </a:lnTo>
                  <a:lnTo>
                    <a:pt x="22354" y="165381"/>
                  </a:lnTo>
                  <a:lnTo>
                    <a:pt x="22197" y="165434"/>
                  </a:lnTo>
                  <a:lnTo>
                    <a:pt x="22116" y="165616"/>
                  </a:lnTo>
                  <a:lnTo>
                    <a:pt x="21890" y="165835"/>
                  </a:lnTo>
                  <a:lnTo>
                    <a:pt x="21599" y="165852"/>
                  </a:lnTo>
                  <a:lnTo>
                    <a:pt x="21425" y="165642"/>
                  </a:lnTo>
                  <a:lnTo>
                    <a:pt x="21449" y="165259"/>
                  </a:lnTo>
                  <a:lnTo>
                    <a:pt x="21340" y="165014"/>
                  </a:lnTo>
                  <a:lnTo>
                    <a:pt x="21130" y="164798"/>
                  </a:lnTo>
                  <a:lnTo>
                    <a:pt x="20766" y="164728"/>
                  </a:lnTo>
                  <a:lnTo>
                    <a:pt x="20637" y="164776"/>
                  </a:lnTo>
                  <a:lnTo>
                    <a:pt x="20483" y="165011"/>
                  </a:lnTo>
                  <a:lnTo>
                    <a:pt x="20629" y="165360"/>
                  </a:lnTo>
                  <a:lnTo>
                    <a:pt x="20476" y="165527"/>
                  </a:lnTo>
                  <a:lnTo>
                    <a:pt x="20176" y="165293"/>
                  </a:lnTo>
                  <a:lnTo>
                    <a:pt x="19780" y="165394"/>
                  </a:lnTo>
                  <a:lnTo>
                    <a:pt x="19591" y="165621"/>
                  </a:lnTo>
                  <a:lnTo>
                    <a:pt x="19620" y="165994"/>
                  </a:lnTo>
                  <a:lnTo>
                    <a:pt x="19548" y="166162"/>
                  </a:lnTo>
                  <a:lnTo>
                    <a:pt x="19068" y="166143"/>
                  </a:lnTo>
                  <a:lnTo>
                    <a:pt x="18554" y="166437"/>
                  </a:lnTo>
                  <a:lnTo>
                    <a:pt x="17803" y="166540"/>
                  </a:lnTo>
                  <a:lnTo>
                    <a:pt x="17710" y="166789"/>
                  </a:lnTo>
                  <a:lnTo>
                    <a:pt x="17883" y="167247"/>
                  </a:lnTo>
                  <a:lnTo>
                    <a:pt x="17649" y="167477"/>
                  </a:lnTo>
                  <a:lnTo>
                    <a:pt x="17047" y="167343"/>
                  </a:lnTo>
                  <a:lnTo>
                    <a:pt x="16594" y="167518"/>
                  </a:lnTo>
                  <a:lnTo>
                    <a:pt x="16513" y="167852"/>
                  </a:lnTo>
                  <a:lnTo>
                    <a:pt x="16303" y="167997"/>
                  </a:lnTo>
                  <a:lnTo>
                    <a:pt x="15366" y="167865"/>
                  </a:lnTo>
                  <a:lnTo>
                    <a:pt x="15338" y="165831"/>
                  </a:lnTo>
                  <a:lnTo>
                    <a:pt x="14813" y="165485"/>
                  </a:lnTo>
                  <a:lnTo>
                    <a:pt x="14833" y="164846"/>
                  </a:lnTo>
                  <a:lnTo>
                    <a:pt x="15055" y="164567"/>
                  </a:lnTo>
                  <a:lnTo>
                    <a:pt x="15185" y="164214"/>
                  </a:lnTo>
                  <a:lnTo>
                    <a:pt x="14344" y="163504"/>
                  </a:lnTo>
                  <a:lnTo>
                    <a:pt x="14130" y="163241"/>
                  </a:lnTo>
                  <a:lnTo>
                    <a:pt x="13968" y="162167"/>
                  </a:lnTo>
                  <a:lnTo>
                    <a:pt x="13562" y="161344"/>
                  </a:lnTo>
                  <a:lnTo>
                    <a:pt x="12942" y="161462"/>
                  </a:lnTo>
                  <a:lnTo>
                    <a:pt x="12304" y="161815"/>
                  </a:lnTo>
                  <a:lnTo>
                    <a:pt x="11653" y="161852"/>
                  </a:lnTo>
                  <a:lnTo>
                    <a:pt x="10602" y="162098"/>
                  </a:lnTo>
                  <a:lnTo>
                    <a:pt x="10444" y="162391"/>
                  </a:lnTo>
                  <a:lnTo>
                    <a:pt x="10181" y="162592"/>
                  </a:lnTo>
                  <a:lnTo>
                    <a:pt x="9606" y="162515"/>
                  </a:lnTo>
                  <a:lnTo>
                    <a:pt x="7441" y="162515"/>
                  </a:lnTo>
                  <a:lnTo>
                    <a:pt x="6349" y="161853"/>
                  </a:lnTo>
                  <a:lnTo>
                    <a:pt x="6155" y="161626"/>
                  </a:lnTo>
                  <a:lnTo>
                    <a:pt x="5985" y="161236"/>
                  </a:lnTo>
                  <a:lnTo>
                    <a:pt x="5072" y="161344"/>
                  </a:lnTo>
                  <a:lnTo>
                    <a:pt x="4663" y="161133"/>
                  </a:lnTo>
                  <a:lnTo>
                    <a:pt x="3515" y="161055"/>
                  </a:lnTo>
                  <a:lnTo>
                    <a:pt x="1657" y="161178"/>
                  </a:lnTo>
                  <a:lnTo>
                    <a:pt x="595" y="160647"/>
                  </a:lnTo>
                  <a:lnTo>
                    <a:pt x="4" y="160641"/>
                  </a:lnTo>
                  <a:lnTo>
                    <a:pt x="8" y="160032"/>
                  </a:lnTo>
                  <a:lnTo>
                    <a:pt x="922" y="159478"/>
                  </a:lnTo>
                  <a:lnTo>
                    <a:pt x="1286" y="159419"/>
                  </a:lnTo>
                  <a:lnTo>
                    <a:pt x="1293" y="155961"/>
                  </a:lnTo>
                  <a:lnTo>
                    <a:pt x="173" y="155960"/>
                  </a:lnTo>
                  <a:lnTo>
                    <a:pt x="22" y="155859"/>
                  </a:lnTo>
                  <a:lnTo>
                    <a:pt x="0" y="153714"/>
                  </a:lnTo>
                  <a:lnTo>
                    <a:pt x="205" y="153535"/>
                  </a:lnTo>
                  <a:lnTo>
                    <a:pt x="291" y="153129"/>
                  </a:lnTo>
                  <a:lnTo>
                    <a:pt x="672" y="152636"/>
                  </a:lnTo>
                  <a:lnTo>
                    <a:pt x="2593" y="153325"/>
                  </a:lnTo>
                  <a:lnTo>
                    <a:pt x="4719" y="154365"/>
                  </a:lnTo>
                  <a:lnTo>
                    <a:pt x="7037" y="154472"/>
                  </a:lnTo>
                  <a:lnTo>
                    <a:pt x="7559" y="154420"/>
                  </a:lnTo>
                  <a:lnTo>
                    <a:pt x="7729" y="154316"/>
                  </a:lnTo>
                  <a:lnTo>
                    <a:pt x="7867" y="154026"/>
                  </a:lnTo>
                  <a:lnTo>
                    <a:pt x="8817" y="153973"/>
                  </a:lnTo>
                  <a:lnTo>
                    <a:pt x="9980" y="154024"/>
                  </a:lnTo>
                  <a:lnTo>
                    <a:pt x="10889" y="153824"/>
                  </a:lnTo>
                  <a:lnTo>
                    <a:pt x="11588" y="153538"/>
                  </a:lnTo>
                  <a:lnTo>
                    <a:pt x="12300" y="153427"/>
                  </a:lnTo>
                  <a:lnTo>
                    <a:pt x="14861" y="153498"/>
                  </a:lnTo>
                  <a:lnTo>
                    <a:pt x="15331" y="153465"/>
                  </a:lnTo>
                  <a:lnTo>
                    <a:pt x="16856" y="153131"/>
                  </a:lnTo>
                  <a:lnTo>
                    <a:pt x="17588" y="153205"/>
                  </a:lnTo>
                  <a:lnTo>
                    <a:pt x="17758" y="153202"/>
                  </a:lnTo>
                  <a:lnTo>
                    <a:pt x="19219" y="152976"/>
                  </a:lnTo>
                  <a:lnTo>
                    <a:pt x="20726" y="152525"/>
                  </a:lnTo>
                  <a:lnTo>
                    <a:pt x="24269" y="148857"/>
                  </a:lnTo>
                  <a:lnTo>
                    <a:pt x="25001" y="148408"/>
                  </a:lnTo>
                  <a:lnTo>
                    <a:pt x="25442" y="148311"/>
                  </a:lnTo>
                  <a:lnTo>
                    <a:pt x="25459" y="148080"/>
                  </a:lnTo>
                  <a:lnTo>
                    <a:pt x="26118" y="147946"/>
                  </a:lnTo>
                  <a:lnTo>
                    <a:pt x="27009" y="147549"/>
                  </a:lnTo>
                  <a:lnTo>
                    <a:pt x="27559" y="146920"/>
                  </a:lnTo>
                  <a:lnTo>
                    <a:pt x="27487" y="146731"/>
                  </a:lnTo>
                  <a:lnTo>
                    <a:pt x="27256" y="146507"/>
                  </a:lnTo>
                  <a:lnTo>
                    <a:pt x="27122" y="146017"/>
                  </a:lnTo>
                  <a:lnTo>
                    <a:pt x="27040" y="145118"/>
                  </a:lnTo>
                  <a:lnTo>
                    <a:pt x="27429" y="144553"/>
                  </a:lnTo>
                  <a:lnTo>
                    <a:pt x="27421" y="144100"/>
                  </a:lnTo>
                  <a:lnTo>
                    <a:pt x="26959" y="143003"/>
                  </a:lnTo>
                  <a:lnTo>
                    <a:pt x="27028" y="141378"/>
                  </a:lnTo>
                  <a:lnTo>
                    <a:pt x="26036" y="140270"/>
                  </a:lnTo>
                  <a:lnTo>
                    <a:pt x="25051" y="139330"/>
                  </a:lnTo>
                  <a:lnTo>
                    <a:pt x="23321" y="139657"/>
                  </a:lnTo>
                  <a:lnTo>
                    <a:pt x="22726" y="140226"/>
                  </a:lnTo>
                  <a:lnTo>
                    <a:pt x="22224" y="140189"/>
                  </a:lnTo>
                  <a:lnTo>
                    <a:pt x="21972" y="140018"/>
                  </a:lnTo>
                  <a:lnTo>
                    <a:pt x="21911" y="139647"/>
                  </a:lnTo>
                  <a:lnTo>
                    <a:pt x="22021" y="139509"/>
                  </a:lnTo>
                  <a:lnTo>
                    <a:pt x="24034" y="138765"/>
                  </a:lnTo>
                  <a:lnTo>
                    <a:pt x="25505" y="138679"/>
                  </a:lnTo>
                  <a:lnTo>
                    <a:pt x="25505" y="138538"/>
                  </a:lnTo>
                  <a:lnTo>
                    <a:pt x="24803" y="138028"/>
                  </a:lnTo>
                  <a:lnTo>
                    <a:pt x="24297" y="138025"/>
                  </a:lnTo>
                  <a:lnTo>
                    <a:pt x="24208" y="137753"/>
                  </a:lnTo>
                  <a:lnTo>
                    <a:pt x="24297" y="137214"/>
                  </a:lnTo>
                  <a:lnTo>
                    <a:pt x="24617" y="136444"/>
                  </a:lnTo>
                  <a:lnTo>
                    <a:pt x="24908" y="136002"/>
                  </a:lnTo>
                  <a:lnTo>
                    <a:pt x="25666" y="135169"/>
                  </a:lnTo>
                  <a:lnTo>
                    <a:pt x="26327" y="134872"/>
                  </a:lnTo>
                  <a:lnTo>
                    <a:pt x="26663" y="134548"/>
                  </a:lnTo>
                  <a:lnTo>
                    <a:pt x="27259" y="133507"/>
                  </a:lnTo>
                  <a:lnTo>
                    <a:pt x="27259" y="133343"/>
                  </a:lnTo>
                  <a:lnTo>
                    <a:pt x="27020" y="132957"/>
                  </a:lnTo>
                  <a:lnTo>
                    <a:pt x="26959" y="132422"/>
                  </a:lnTo>
                  <a:lnTo>
                    <a:pt x="27498" y="132392"/>
                  </a:lnTo>
                  <a:lnTo>
                    <a:pt x="28212" y="131749"/>
                  </a:lnTo>
                  <a:lnTo>
                    <a:pt x="28277" y="131615"/>
                  </a:lnTo>
                  <a:lnTo>
                    <a:pt x="28220" y="131273"/>
                  </a:lnTo>
                  <a:lnTo>
                    <a:pt x="27790" y="131076"/>
                  </a:lnTo>
                  <a:lnTo>
                    <a:pt x="26606" y="130871"/>
                  </a:lnTo>
                  <a:lnTo>
                    <a:pt x="26874" y="130064"/>
                  </a:lnTo>
                  <a:lnTo>
                    <a:pt x="26736" y="129845"/>
                  </a:lnTo>
                  <a:lnTo>
                    <a:pt x="26197" y="129945"/>
                  </a:lnTo>
                  <a:lnTo>
                    <a:pt x="25759" y="130221"/>
                  </a:lnTo>
                  <a:lnTo>
                    <a:pt x="25483" y="130577"/>
                  </a:lnTo>
                  <a:lnTo>
                    <a:pt x="25211" y="131172"/>
                  </a:lnTo>
                  <a:lnTo>
                    <a:pt x="24928" y="131373"/>
                  </a:lnTo>
                  <a:lnTo>
                    <a:pt x="23761" y="131099"/>
                  </a:lnTo>
                  <a:lnTo>
                    <a:pt x="23342" y="130630"/>
                  </a:lnTo>
                  <a:lnTo>
                    <a:pt x="22827" y="130329"/>
                  </a:lnTo>
                  <a:lnTo>
                    <a:pt x="20824" y="130207"/>
                  </a:lnTo>
                  <a:lnTo>
                    <a:pt x="20268" y="129969"/>
                  </a:lnTo>
                  <a:lnTo>
                    <a:pt x="19128" y="129952"/>
                  </a:lnTo>
                  <a:lnTo>
                    <a:pt x="18605" y="129438"/>
                  </a:lnTo>
                  <a:lnTo>
                    <a:pt x="18711" y="129215"/>
                  </a:lnTo>
                  <a:lnTo>
                    <a:pt x="19570" y="129133"/>
                  </a:lnTo>
                  <a:lnTo>
                    <a:pt x="19356" y="128498"/>
                  </a:lnTo>
                  <a:lnTo>
                    <a:pt x="19483" y="128087"/>
                  </a:lnTo>
                  <a:lnTo>
                    <a:pt x="20006" y="128442"/>
                  </a:lnTo>
                  <a:lnTo>
                    <a:pt x="20062" y="128645"/>
                  </a:lnTo>
                  <a:lnTo>
                    <a:pt x="20239" y="128865"/>
                  </a:lnTo>
                  <a:lnTo>
                    <a:pt x="21026" y="129051"/>
                  </a:lnTo>
                  <a:lnTo>
                    <a:pt x="20896" y="128753"/>
                  </a:lnTo>
                  <a:lnTo>
                    <a:pt x="20438" y="128517"/>
                  </a:lnTo>
                  <a:lnTo>
                    <a:pt x="20194" y="128207"/>
                  </a:lnTo>
                  <a:lnTo>
                    <a:pt x="20088" y="127754"/>
                  </a:lnTo>
                  <a:lnTo>
                    <a:pt x="20396" y="127783"/>
                  </a:lnTo>
                  <a:lnTo>
                    <a:pt x="20842" y="127192"/>
                  </a:lnTo>
                  <a:lnTo>
                    <a:pt x="20745" y="126787"/>
                  </a:lnTo>
                  <a:lnTo>
                    <a:pt x="22371" y="126704"/>
                  </a:lnTo>
                  <a:lnTo>
                    <a:pt x="22789" y="127254"/>
                  </a:lnTo>
                  <a:lnTo>
                    <a:pt x="23471" y="127429"/>
                  </a:lnTo>
                  <a:lnTo>
                    <a:pt x="23852" y="127455"/>
                  </a:lnTo>
                  <a:lnTo>
                    <a:pt x="23913" y="127217"/>
                  </a:lnTo>
                  <a:lnTo>
                    <a:pt x="23970" y="127536"/>
                  </a:lnTo>
                  <a:lnTo>
                    <a:pt x="24225" y="127756"/>
                  </a:lnTo>
                  <a:lnTo>
                    <a:pt x="24420" y="127823"/>
                  </a:lnTo>
                  <a:lnTo>
                    <a:pt x="24464" y="127585"/>
                  </a:lnTo>
                  <a:lnTo>
                    <a:pt x="24322" y="127503"/>
                  </a:lnTo>
                  <a:lnTo>
                    <a:pt x="24671" y="127436"/>
                  </a:lnTo>
                  <a:lnTo>
                    <a:pt x="24967" y="126993"/>
                  </a:lnTo>
                  <a:lnTo>
                    <a:pt x="24797" y="127049"/>
                  </a:lnTo>
                  <a:lnTo>
                    <a:pt x="24659" y="126982"/>
                  </a:lnTo>
                  <a:lnTo>
                    <a:pt x="24509" y="126756"/>
                  </a:lnTo>
                  <a:lnTo>
                    <a:pt x="24270" y="126774"/>
                  </a:lnTo>
                  <a:lnTo>
                    <a:pt x="24140" y="126544"/>
                  </a:lnTo>
                  <a:lnTo>
                    <a:pt x="24168" y="126272"/>
                  </a:lnTo>
                  <a:lnTo>
                    <a:pt x="24071" y="126094"/>
                  </a:lnTo>
                  <a:lnTo>
                    <a:pt x="24148" y="125900"/>
                  </a:lnTo>
                  <a:lnTo>
                    <a:pt x="24208" y="125685"/>
                  </a:lnTo>
                  <a:lnTo>
                    <a:pt x="24342" y="125882"/>
                  </a:lnTo>
                  <a:lnTo>
                    <a:pt x="24379" y="125451"/>
                  </a:lnTo>
                  <a:lnTo>
                    <a:pt x="24565" y="125255"/>
                  </a:lnTo>
                  <a:lnTo>
                    <a:pt x="25424" y="124927"/>
                  </a:lnTo>
                  <a:lnTo>
                    <a:pt x="25660" y="125061"/>
                  </a:lnTo>
                  <a:lnTo>
                    <a:pt x="25872" y="125398"/>
                  </a:lnTo>
                  <a:lnTo>
                    <a:pt x="25762" y="125792"/>
                  </a:lnTo>
                  <a:lnTo>
                    <a:pt x="26476" y="126060"/>
                  </a:lnTo>
                  <a:lnTo>
                    <a:pt x="26991" y="126146"/>
                  </a:lnTo>
                  <a:lnTo>
                    <a:pt x="26390" y="125046"/>
                  </a:lnTo>
                  <a:lnTo>
                    <a:pt x="25915" y="124314"/>
                  </a:lnTo>
                  <a:lnTo>
                    <a:pt x="25733" y="124187"/>
                  </a:lnTo>
                  <a:lnTo>
                    <a:pt x="25416" y="123652"/>
                  </a:lnTo>
                  <a:lnTo>
                    <a:pt x="25798" y="123388"/>
                  </a:lnTo>
                  <a:lnTo>
                    <a:pt x="26069" y="123358"/>
                  </a:lnTo>
                  <a:lnTo>
                    <a:pt x="26175" y="123689"/>
                  </a:lnTo>
                  <a:lnTo>
                    <a:pt x="26370" y="123771"/>
                  </a:lnTo>
                  <a:lnTo>
                    <a:pt x="26836" y="123741"/>
                  </a:lnTo>
                  <a:lnTo>
                    <a:pt x="26966" y="123325"/>
                  </a:lnTo>
                  <a:lnTo>
                    <a:pt x="26560" y="122626"/>
                  </a:lnTo>
                  <a:lnTo>
                    <a:pt x="26309" y="122652"/>
                  </a:lnTo>
                  <a:lnTo>
                    <a:pt x="26053" y="122923"/>
                  </a:lnTo>
                  <a:lnTo>
                    <a:pt x="26098" y="122276"/>
                  </a:lnTo>
                  <a:lnTo>
                    <a:pt x="26232" y="122020"/>
                  </a:lnTo>
                  <a:lnTo>
                    <a:pt x="26731" y="122116"/>
                  </a:lnTo>
                  <a:lnTo>
                    <a:pt x="27039" y="122585"/>
                  </a:lnTo>
                  <a:lnTo>
                    <a:pt x="27510" y="122893"/>
                  </a:lnTo>
                  <a:lnTo>
                    <a:pt x="27782" y="122031"/>
                  </a:lnTo>
                  <a:lnTo>
                    <a:pt x="27790" y="121361"/>
                  </a:lnTo>
                  <a:lnTo>
                    <a:pt x="28009" y="121280"/>
                  </a:lnTo>
                  <a:lnTo>
                    <a:pt x="28476" y="120900"/>
                  </a:lnTo>
                  <a:lnTo>
                    <a:pt x="28447" y="120715"/>
                  </a:lnTo>
                  <a:lnTo>
                    <a:pt x="28200" y="120391"/>
                  </a:lnTo>
                  <a:lnTo>
                    <a:pt x="28435" y="119819"/>
                  </a:lnTo>
                  <a:lnTo>
                    <a:pt x="28748" y="119532"/>
                  </a:lnTo>
                  <a:lnTo>
                    <a:pt x="28729" y="119348"/>
                  </a:lnTo>
                  <a:lnTo>
                    <a:pt x="27546" y="118547"/>
                  </a:lnTo>
                  <a:lnTo>
                    <a:pt x="26678" y="118804"/>
                  </a:lnTo>
                  <a:lnTo>
                    <a:pt x="25927" y="118673"/>
                  </a:lnTo>
                  <a:lnTo>
                    <a:pt x="23917" y="118834"/>
                  </a:lnTo>
                  <a:lnTo>
                    <a:pt x="22435" y="118842"/>
                  </a:lnTo>
                  <a:lnTo>
                    <a:pt x="22313" y="118440"/>
                  </a:lnTo>
                  <a:lnTo>
                    <a:pt x="22053" y="118098"/>
                  </a:lnTo>
                  <a:lnTo>
                    <a:pt x="20860" y="117820"/>
                  </a:lnTo>
                  <a:lnTo>
                    <a:pt x="20555" y="117913"/>
                  </a:lnTo>
                  <a:lnTo>
                    <a:pt x="19841" y="118449"/>
                  </a:lnTo>
                  <a:lnTo>
                    <a:pt x="19014" y="118870"/>
                  </a:lnTo>
                  <a:lnTo>
                    <a:pt x="17378" y="118839"/>
                  </a:lnTo>
                  <a:lnTo>
                    <a:pt x="17143" y="118776"/>
                  </a:lnTo>
                  <a:lnTo>
                    <a:pt x="16615" y="118463"/>
                  </a:lnTo>
                  <a:lnTo>
                    <a:pt x="16059" y="118671"/>
                  </a:lnTo>
                  <a:lnTo>
                    <a:pt x="15771" y="118912"/>
                  </a:lnTo>
                  <a:lnTo>
                    <a:pt x="15710" y="119095"/>
                  </a:lnTo>
                  <a:lnTo>
                    <a:pt x="15328" y="119645"/>
                  </a:lnTo>
                  <a:lnTo>
                    <a:pt x="14516" y="119879"/>
                  </a:lnTo>
                  <a:lnTo>
                    <a:pt x="13318" y="120388"/>
                  </a:lnTo>
                  <a:lnTo>
                    <a:pt x="11211" y="121053"/>
                  </a:lnTo>
                  <a:lnTo>
                    <a:pt x="10745" y="121485"/>
                  </a:lnTo>
                  <a:lnTo>
                    <a:pt x="10919" y="122024"/>
                  </a:lnTo>
                  <a:lnTo>
                    <a:pt x="10383" y="122273"/>
                  </a:lnTo>
                  <a:lnTo>
                    <a:pt x="9397" y="121206"/>
                  </a:lnTo>
                  <a:lnTo>
                    <a:pt x="9040" y="121120"/>
                  </a:lnTo>
                  <a:lnTo>
                    <a:pt x="8455" y="120745"/>
                  </a:lnTo>
                  <a:lnTo>
                    <a:pt x="8325" y="120340"/>
                  </a:lnTo>
                  <a:lnTo>
                    <a:pt x="7189" y="120288"/>
                  </a:lnTo>
                  <a:lnTo>
                    <a:pt x="7018" y="120336"/>
                  </a:lnTo>
                  <a:lnTo>
                    <a:pt x="6823" y="120474"/>
                  </a:lnTo>
                  <a:lnTo>
                    <a:pt x="6762" y="120043"/>
                  </a:lnTo>
                  <a:lnTo>
                    <a:pt x="6782" y="119236"/>
                  </a:lnTo>
                  <a:lnTo>
                    <a:pt x="7386" y="117343"/>
                  </a:lnTo>
                  <a:lnTo>
                    <a:pt x="6660" y="117280"/>
                  </a:lnTo>
                  <a:lnTo>
                    <a:pt x="6400" y="117172"/>
                  </a:lnTo>
                  <a:lnTo>
                    <a:pt x="6011" y="116871"/>
                  </a:lnTo>
                  <a:lnTo>
                    <a:pt x="5704" y="115206"/>
                  </a:lnTo>
                  <a:lnTo>
                    <a:pt x="5858" y="114131"/>
                  </a:lnTo>
                  <a:lnTo>
                    <a:pt x="5955" y="113826"/>
                  </a:lnTo>
                  <a:lnTo>
                    <a:pt x="6126" y="113417"/>
                  </a:lnTo>
                  <a:lnTo>
                    <a:pt x="6373" y="113101"/>
                  </a:lnTo>
                  <a:lnTo>
                    <a:pt x="6779" y="112766"/>
                  </a:lnTo>
                  <a:lnTo>
                    <a:pt x="6970" y="112253"/>
                  </a:lnTo>
                  <a:lnTo>
                    <a:pt x="7015" y="111907"/>
                  </a:lnTo>
                  <a:lnTo>
                    <a:pt x="7445" y="111773"/>
                  </a:lnTo>
                  <a:lnTo>
                    <a:pt x="9442" y="111464"/>
                  </a:lnTo>
                  <a:lnTo>
                    <a:pt x="24021" y="111486"/>
                  </a:lnTo>
                  <a:lnTo>
                    <a:pt x="24151" y="111486"/>
                  </a:lnTo>
                  <a:lnTo>
                    <a:pt x="24333" y="111485"/>
                  </a:lnTo>
                  <a:lnTo>
                    <a:pt x="24573" y="111691"/>
                  </a:lnTo>
                  <a:lnTo>
                    <a:pt x="25158" y="111840"/>
                  </a:lnTo>
                  <a:lnTo>
                    <a:pt x="25840" y="111832"/>
                  </a:lnTo>
                  <a:lnTo>
                    <a:pt x="25822" y="111481"/>
                  </a:lnTo>
                  <a:lnTo>
                    <a:pt x="31698" y="111485"/>
                  </a:lnTo>
                  <a:lnTo>
                    <a:pt x="31701" y="109693"/>
                  </a:lnTo>
                  <a:lnTo>
                    <a:pt x="60462" y="109672"/>
                  </a:lnTo>
                  <a:lnTo>
                    <a:pt x="76768" y="109557"/>
                  </a:lnTo>
                  <a:lnTo>
                    <a:pt x="104356" y="109428"/>
                  </a:lnTo>
                  <a:lnTo>
                    <a:pt x="104359" y="104688"/>
                  </a:lnTo>
                  <a:lnTo>
                    <a:pt x="112155" y="104694"/>
                  </a:lnTo>
                  <a:lnTo>
                    <a:pt x="120017" y="104686"/>
                  </a:lnTo>
                  <a:lnTo>
                    <a:pt x="123192" y="104607"/>
                  </a:lnTo>
                  <a:lnTo>
                    <a:pt x="148961" y="104651"/>
                  </a:lnTo>
                  <a:lnTo>
                    <a:pt x="150693" y="104728"/>
                  </a:lnTo>
                  <a:lnTo>
                    <a:pt x="151569" y="104859"/>
                  </a:lnTo>
                  <a:lnTo>
                    <a:pt x="167073" y="104869"/>
                  </a:lnTo>
                  <a:lnTo>
                    <a:pt x="167065" y="95876"/>
                  </a:lnTo>
                  <a:lnTo>
                    <a:pt x="166697" y="95842"/>
                  </a:lnTo>
                  <a:lnTo>
                    <a:pt x="166698" y="69813"/>
                  </a:lnTo>
                  <a:lnTo>
                    <a:pt x="166772" y="67545"/>
                  </a:lnTo>
                  <a:lnTo>
                    <a:pt x="166665" y="66651"/>
                  </a:lnTo>
                  <a:lnTo>
                    <a:pt x="166695" y="53500"/>
                  </a:lnTo>
                  <a:lnTo>
                    <a:pt x="164887" y="5352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5" name="pg1146">
              <a:extLst>
                <a:ext uri="{FF2B5EF4-FFF2-40B4-BE49-F238E27FC236}">
                  <a16:creationId xmlns:a16="http://schemas.microsoft.com/office/drawing/2014/main" id="{7F012E38-56CA-1F45-A038-B774134CF242}"/>
                </a:ext>
              </a:extLst>
            </p:cNvPr>
            <p:cNvSpPr/>
            <p:nvPr/>
          </p:nvSpPr>
          <p:spPr>
            <a:xfrm>
              <a:off x="2961844" y="2424796"/>
              <a:ext cx="1542" cy="1078"/>
            </a:xfrm>
            <a:custGeom>
              <a:avLst/>
              <a:gdLst/>
              <a:ahLst/>
              <a:cxnLst/>
              <a:rect l="0" t="0" r="0" b="0"/>
              <a:pathLst>
                <a:path w="1542" h="1078">
                  <a:moveTo>
                    <a:pt x="1368" y="442"/>
                  </a:moveTo>
                  <a:lnTo>
                    <a:pt x="1128" y="167"/>
                  </a:lnTo>
                  <a:lnTo>
                    <a:pt x="641" y="22"/>
                  </a:lnTo>
                  <a:lnTo>
                    <a:pt x="503" y="0"/>
                  </a:lnTo>
                  <a:lnTo>
                    <a:pt x="0" y="200"/>
                  </a:lnTo>
                  <a:lnTo>
                    <a:pt x="68" y="814"/>
                  </a:lnTo>
                  <a:lnTo>
                    <a:pt x="620" y="1078"/>
                  </a:lnTo>
                  <a:lnTo>
                    <a:pt x="1116" y="1071"/>
                  </a:lnTo>
                  <a:lnTo>
                    <a:pt x="1538" y="870"/>
                  </a:lnTo>
                  <a:lnTo>
                    <a:pt x="1542" y="74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6" name="pg1147">
              <a:extLst>
                <a:ext uri="{FF2B5EF4-FFF2-40B4-BE49-F238E27FC236}">
                  <a16:creationId xmlns:a16="http://schemas.microsoft.com/office/drawing/2014/main" id="{500A77C8-F636-CF48-983D-DC1EA71A3C55}"/>
                </a:ext>
              </a:extLst>
            </p:cNvPr>
            <p:cNvSpPr/>
            <p:nvPr/>
          </p:nvSpPr>
          <p:spPr>
            <a:xfrm>
              <a:off x="3254296" y="2168506"/>
              <a:ext cx="254336" cy="244961"/>
            </a:xfrm>
            <a:custGeom>
              <a:avLst/>
              <a:gdLst/>
              <a:ahLst/>
              <a:cxnLst/>
              <a:rect l="0" t="0" r="0" b="0"/>
              <a:pathLst>
                <a:path w="254336" h="244961">
                  <a:moveTo>
                    <a:pt x="15372" y="0"/>
                  </a:moveTo>
                  <a:lnTo>
                    <a:pt x="22113" y="70"/>
                  </a:lnTo>
                  <a:lnTo>
                    <a:pt x="69628" y="74"/>
                  </a:lnTo>
                  <a:lnTo>
                    <a:pt x="96264" y="76"/>
                  </a:lnTo>
                  <a:lnTo>
                    <a:pt x="120340" y="78"/>
                  </a:lnTo>
                  <a:lnTo>
                    <a:pt x="126944" y="78"/>
                  </a:lnTo>
                  <a:lnTo>
                    <a:pt x="128645" y="87"/>
                  </a:lnTo>
                  <a:lnTo>
                    <a:pt x="128951" y="85"/>
                  </a:lnTo>
                  <a:lnTo>
                    <a:pt x="129419" y="81"/>
                  </a:lnTo>
                  <a:lnTo>
                    <a:pt x="129554" y="63"/>
                  </a:lnTo>
                  <a:lnTo>
                    <a:pt x="134392" y="94"/>
                  </a:lnTo>
                  <a:lnTo>
                    <a:pt x="137289" y="112"/>
                  </a:lnTo>
                  <a:lnTo>
                    <a:pt x="141383" y="137"/>
                  </a:lnTo>
                  <a:lnTo>
                    <a:pt x="159506" y="250"/>
                  </a:lnTo>
                  <a:lnTo>
                    <a:pt x="160676" y="257"/>
                  </a:lnTo>
                  <a:lnTo>
                    <a:pt x="162334" y="267"/>
                  </a:lnTo>
                  <a:lnTo>
                    <a:pt x="163119" y="285"/>
                  </a:lnTo>
                  <a:lnTo>
                    <a:pt x="167344" y="213"/>
                  </a:lnTo>
                  <a:lnTo>
                    <a:pt x="175268" y="359"/>
                  </a:lnTo>
                  <a:lnTo>
                    <a:pt x="175435" y="319"/>
                  </a:lnTo>
                  <a:lnTo>
                    <a:pt x="175778" y="319"/>
                  </a:lnTo>
                  <a:lnTo>
                    <a:pt x="200524" y="386"/>
                  </a:lnTo>
                  <a:lnTo>
                    <a:pt x="207640" y="396"/>
                  </a:lnTo>
                  <a:lnTo>
                    <a:pt x="208126" y="396"/>
                  </a:lnTo>
                  <a:lnTo>
                    <a:pt x="229003" y="424"/>
                  </a:lnTo>
                  <a:lnTo>
                    <a:pt x="253920" y="552"/>
                  </a:lnTo>
                  <a:lnTo>
                    <a:pt x="254151" y="20469"/>
                  </a:lnTo>
                  <a:lnTo>
                    <a:pt x="254076" y="21763"/>
                  </a:lnTo>
                  <a:lnTo>
                    <a:pt x="254145" y="37878"/>
                  </a:lnTo>
                  <a:lnTo>
                    <a:pt x="254157" y="45123"/>
                  </a:lnTo>
                  <a:lnTo>
                    <a:pt x="254158" y="45632"/>
                  </a:lnTo>
                  <a:lnTo>
                    <a:pt x="254169" y="48857"/>
                  </a:lnTo>
                  <a:lnTo>
                    <a:pt x="254154" y="49606"/>
                  </a:lnTo>
                  <a:lnTo>
                    <a:pt x="254148" y="49928"/>
                  </a:lnTo>
                  <a:lnTo>
                    <a:pt x="254154" y="50072"/>
                  </a:lnTo>
                  <a:lnTo>
                    <a:pt x="254164" y="50341"/>
                  </a:lnTo>
                  <a:lnTo>
                    <a:pt x="254157" y="68200"/>
                  </a:lnTo>
                  <a:lnTo>
                    <a:pt x="254154" y="74415"/>
                  </a:lnTo>
                  <a:lnTo>
                    <a:pt x="254154" y="74656"/>
                  </a:lnTo>
                  <a:lnTo>
                    <a:pt x="254150" y="78261"/>
                  </a:lnTo>
                  <a:lnTo>
                    <a:pt x="254149" y="78581"/>
                  </a:lnTo>
                  <a:lnTo>
                    <a:pt x="254163" y="86960"/>
                  </a:lnTo>
                  <a:lnTo>
                    <a:pt x="254190" y="104008"/>
                  </a:lnTo>
                  <a:lnTo>
                    <a:pt x="254217" y="120916"/>
                  </a:lnTo>
                  <a:lnTo>
                    <a:pt x="254219" y="122132"/>
                  </a:lnTo>
                  <a:lnTo>
                    <a:pt x="254336" y="133454"/>
                  </a:lnTo>
                  <a:lnTo>
                    <a:pt x="254326" y="139846"/>
                  </a:lnTo>
                  <a:lnTo>
                    <a:pt x="254321" y="143350"/>
                  </a:lnTo>
                  <a:lnTo>
                    <a:pt x="254312" y="149130"/>
                  </a:lnTo>
                  <a:lnTo>
                    <a:pt x="254285" y="167082"/>
                  </a:lnTo>
                  <a:lnTo>
                    <a:pt x="254281" y="169393"/>
                  </a:lnTo>
                  <a:lnTo>
                    <a:pt x="254276" y="172865"/>
                  </a:lnTo>
                  <a:lnTo>
                    <a:pt x="254259" y="173118"/>
                  </a:lnTo>
                  <a:lnTo>
                    <a:pt x="254206" y="186628"/>
                  </a:lnTo>
                  <a:lnTo>
                    <a:pt x="254251" y="203391"/>
                  </a:lnTo>
                  <a:lnTo>
                    <a:pt x="254252" y="203931"/>
                  </a:lnTo>
                  <a:lnTo>
                    <a:pt x="254284" y="230541"/>
                  </a:lnTo>
                  <a:lnTo>
                    <a:pt x="254290" y="231215"/>
                  </a:lnTo>
                  <a:lnTo>
                    <a:pt x="254280" y="232644"/>
                  </a:lnTo>
                  <a:lnTo>
                    <a:pt x="254265" y="234592"/>
                  </a:lnTo>
                  <a:lnTo>
                    <a:pt x="254297" y="243625"/>
                  </a:lnTo>
                  <a:lnTo>
                    <a:pt x="194865" y="243835"/>
                  </a:lnTo>
                  <a:lnTo>
                    <a:pt x="183325" y="243804"/>
                  </a:lnTo>
                  <a:lnTo>
                    <a:pt x="180055" y="243803"/>
                  </a:lnTo>
                  <a:lnTo>
                    <a:pt x="166387" y="243842"/>
                  </a:lnTo>
                  <a:lnTo>
                    <a:pt x="164217" y="243940"/>
                  </a:lnTo>
                  <a:lnTo>
                    <a:pt x="151353" y="244102"/>
                  </a:lnTo>
                  <a:lnTo>
                    <a:pt x="149595" y="244129"/>
                  </a:lnTo>
                  <a:lnTo>
                    <a:pt x="144871" y="244183"/>
                  </a:lnTo>
                  <a:lnTo>
                    <a:pt x="130466" y="244293"/>
                  </a:lnTo>
                  <a:lnTo>
                    <a:pt x="129685" y="244301"/>
                  </a:lnTo>
                  <a:lnTo>
                    <a:pt x="121584" y="244378"/>
                  </a:lnTo>
                  <a:lnTo>
                    <a:pt x="115663" y="244471"/>
                  </a:lnTo>
                  <a:lnTo>
                    <a:pt x="100598" y="244414"/>
                  </a:lnTo>
                  <a:lnTo>
                    <a:pt x="74944" y="244665"/>
                  </a:lnTo>
                  <a:lnTo>
                    <a:pt x="59646" y="244662"/>
                  </a:lnTo>
                  <a:lnTo>
                    <a:pt x="37214" y="244844"/>
                  </a:lnTo>
                  <a:lnTo>
                    <a:pt x="34738" y="244803"/>
                  </a:lnTo>
                  <a:lnTo>
                    <a:pt x="4222" y="244961"/>
                  </a:lnTo>
                  <a:lnTo>
                    <a:pt x="193" y="244943"/>
                  </a:lnTo>
                  <a:lnTo>
                    <a:pt x="241" y="238961"/>
                  </a:lnTo>
                  <a:lnTo>
                    <a:pt x="126" y="227329"/>
                  </a:lnTo>
                  <a:lnTo>
                    <a:pt x="111" y="224673"/>
                  </a:lnTo>
                  <a:lnTo>
                    <a:pt x="0" y="223797"/>
                  </a:lnTo>
                  <a:lnTo>
                    <a:pt x="163" y="191831"/>
                  </a:lnTo>
                  <a:lnTo>
                    <a:pt x="1250" y="191817"/>
                  </a:lnTo>
                  <a:lnTo>
                    <a:pt x="1126" y="165874"/>
                  </a:lnTo>
                  <a:lnTo>
                    <a:pt x="1156" y="157824"/>
                  </a:lnTo>
                  <a:lnTo>
                    <a:pt x="1165" y="156077"/>
                  </a:lnTo>
                  <a:lnTo>
                    <a:pt x="1202" y="149204"/>
                  </a:lnTo>
                  <a:lnTo>
                    <a:pt x="973" y="142466"/>
                  </a:lnTo>
                  <a:lnTo>
                    <a:pt x="968" y="140455"/>
                  </a:lnTo>
                  <a:lnTo>
                    <a:pt x="969" y="135185"/>
                  </a:lnTo>
                  <a:lnTo>
                    <a:pt x="305" y="135186"/>
                  </a:lnTo>
                  <a:lnTo>
                    <a:pt x="299" y="127581"/>
                  </a:lnTo>
                  <a:lnTo>
                    <a:pt x="288" y="101800"/>
                  </a:lnTo>
                  <a:lnTo>
                    <a:pt x="567" y="78052"/>
                  </a:lnTo>
                  <a:lnTo>
                    <a:pt x="1344" y="78036"/>
                  </a:lnTo>
                  <a:lnTo>
                    <a:pt x="1189" y="71057"/>
                  </a:lnTo>
                  <a:lnTo>
                    <a:pt x="1072" y="61135"/>
                  </a:lnTo>
                  <a:lnTo>
                    <a:pt x="1061" y="51691"/>
                  </a:lnTo>
                  <a:lnTo>
                    <a:pt x="1523" y="52482"/>
                  </a:lnTo>
                  <a:lnTo>
                    <a:pt x="2367" y="53163"/>
                  </a:lnTo>
                  <a:lnTo>
                    <a:pt x="2954" y="53501"/>
                  </a:lnTo>
                  <a:lnTo>
                    <a:pt x="3527" y="53449"/>
                  </a:lnTo>
                  <a:lnTo>
                    <a:pt x="5004" y="52823"/>
                  </a:lnTo>
                  <a:lnTo>
                    <a:pt x="4994" y="50536"/>
                  </a:lnTo>
                  <a:lnTo>
                    <a:pt x="6280" y="50409"/>
                  </a:lnTo>
                  <a:lnTo>
                    <a:pt x="8231" y="49081"/>
                  </a:lnTo>
                  <a:lnTo>
                    <a:pt x="9497" y="49809"/>
                  </a:lnTo>
                  <a:lnTo>
                    <a:pt x="9696" y="50025"/>
                  </a:lnTo>
                  <a:lnTo>
                    <a:pt x="9787" y="50315"/>
                  </a:lnTo>
                  <a:lnTo>
                    <a:pt x="9625" y="50799"/>
                  </a:lnTo>
                  <a:lnTo>
                    <a:pt x="8198" y="50758"/>
                  </a:lnTo>
                  <a:lnTo>
                    <a:pt x="7920" y="51134"/>
                  </a:lnTo>
                  <a:lnTo>
                    <a:pt x="8128" y="51736"/>
                  </a:lnTo>
                  <a:lnTo>
                    <a:pt x="8904" y="52450"/>
                  </a:lnTo>
                  <a:lnTo>
                    <a:pt x="9717" y="52904"/>
                  </a:lnTo>
                  <a:lnTo>
                    <a:pt x="11634" y="53726"/>
                  </a:lnTo>
                  <a:lnTo>
                    <a:pt x="12609" y="53454"/>
                  </a:lnTo>
                  <a:lnTo>
                    <a:pt x="13028" y="52822"/>
                  </a:lnTo>
                  <a:lnTo>
                    <a:pt x="13542" y="52793"/>
                  </a:lnTo>
                  <a:lnTo>
                    <a:pt x="13746" y="52893"/>
                  </a:lnTo>
                  <a:lnTo>
                    <a:pt x="15388" y="54009"/>
                  </a:lnTo>
                  <a:lnTo>
                    <a:pt x="15305" y="54727"/>
                  </a:lnTo>
                  <a:lnTo>
                    <a:pt x="15106" y="55103"/>
                  </a:lnTo>
                  <a:lnTo>
                    <a:pt x="15118" y="55478"/>
                  </a:lnTo>
                  <a:lnTo>
                    <a:pt x="15196" y="55705"/>
                  </a:lnTo>
                  <a:lnTo>
                    <a:pt x="15901" y="56698"/>
                  </a:lnTo>
                  <a:lnTo>
                    <a:pt x="16270" y="57015"/>
                  </a:lnTo>
                  <a:lnTo>
                    <a:pt x="16498" y="57145"/>
                  </a:lnTo>
                  <a:lnTo>
                    <a:pt x="16709" y="57160"/>
                  </a:lnTo>
                  <a:lnTo>
                    <a:pt x="17332" y="56781"/>
                  </a:lnTo>
                  <a:lnTo>
                    <a:pt x="17556" y="56882"/>
                  </a:lnTo>
                  <a:lnTo>
                    <a:pt x="17638" y="57120"/>
                  </a:lnTo>
                  <a:lnTo>
                    <a:pt x="17962" y="57373"/>
                  </a:lnTo>
                  <a:lnTo>
                    <a:pt x="18552" y="57379"/>
                  </a:lnTo>
                  <a:lnTo>
                    <a:pt x="18806" y="57247"/>
                  </a:lnTo>
                  <a:lnTo>
                    <a:pt x="19026" y="57340"/>
                  </a:lnTo>
                  <a:lnTo>
                    <a:pt x="20321" y="58432"/>
                  </a:lnTo>
                  <a:lnTo>
                    <a:pt x="20437" y="58611"/>
                  </a:lnTo>
                  <a:lnTo>
                    <a:pt x="20450" y="58908"/>
                  </a:lnTo>
                  <a:lnTo>
                    <a:pt x="20608" y="59217"/>
                  </a:lnTo>
                  <a:lnTo>
                    <a:pt x="20956" y="59548"/>
                  </a:lnTo>
                  <a:lnTo>
                    <a:pt x="21420" y="59466"/>
                  </a:lnTo>
                  <a:lnTo>
                    <a:pt x="21798" y="59532"/>
                  </a:lnTo>
                  <a:lnTo>
                    <a:pt x="22465" y="59911"/>
                  </a:lnTo>
                  <a:lnTo>
                    <a:pt x="22731" y="59960"/>
                  </a:lnTo>
                  <a:lnTo>
                    <a:pt x="23328" y="59443"/>
                  </a:lnTo>
                  <a:lnTo>
                    <a:pt x="24406" y="59275"/>
                  </a:lnTo>
                  <a:lnTo>
                    <a:pt x="24882" y="59379"/>
                  </a:lnTo>
                  <a:lnTo>
                    <a:pt x="25135" y="59747"/>
                  </a:lnTo>
                  <a:lnTo>
                    <a:pt x="25152" y="60175"/>
                  </a:lnTo>
                  <a:lnTo>
                    <a:pt x="25384" y="60446"/>
                  </a:lnTo>
                  <a:lnTo>
                    <a:pt x="27515" y="61212"/>
                  </a:lnTo>
                  <a:lnTo>
                    <a:pt x="27813" y="61401"/>
                  </a:lnTo>
                  <a:lnTo>
                    <a:pt x="29429" y="63603"/>
                  </a:lnTo>
                  <a:lnTo>
                    <a:pt x="29491" y="64057"/>
                  </a:lnTo>
                  <a:lnTo>
                    <a:pt x="29619" y="64219"/>
                  </a:lnTo>
                  <a:lnTo>
                    <a:pt x="30561" y="63403"/>
                  </a:lnTo>
                  <a:lnTo>
                    <a:pt x="31286" y="63120"/>
                  </a:lnTo>
                  <a:lnTo>
                    <a:pt x="31974" y="63426"/>
                  </a:lnTo>
                  <a:lnTo>
                    <a:pt x="32239" y="63426"/>
                  </a:lnTo>
                  <a:lnTo>
                    <a:pt x="32430" y="63340"/>
                  </a:lnTo>
                  <a:lnTo>
                    <a:pt x="33266" y="62657"/>
                  </a:lnTo>
                  <a:lnTo>
                    <a:pt x="34146" y="62813"/>
                  </a:lnTo>
                  <a:lnTo>
                    <a:pt x="38171" y="63180"/>
                  </a:lnTo>
                  <a:lnTo>
                    <a:pt x="39174" y="63436"/>
                  </a:lnTo>
                  <a:lnTo>
                    <a:pt x="42436" y="63458"/>
                  </a:lnTo>
                  <a:lnTo>
                    <a:pt x="42697" y="63205"/>
                  </a:lnTo>
                  <a:lnTo>
                    <a:pt x="41362" y="61554"/>
                  </a:lnTo>
                  <a:lnTo>
                    <a:pt x="39803" y="59949"/>
                  </a:lnTo>
                  <a:lnTo>
                    <a:pt x="39471" y="59420"/>
                  </a:lnTo>
                  <a:lnTo>
                    <a:pt x="38619" y="55687"/>
                  </a:lnTo>
                  <a:lnTo>
                    <a:pt x="38420" y="55776"/>
                  </a:lnTo>
                  <a:lnTo>
                    <a:pt x="37114" y="55762"/>
                  </a:lnTo>
                  <a:lnTo>
                    <a:pt x="37276" y="54428"/>
                  </a:lnTo>
                  <a:lnTo>
                    <a:pt x="38067" y="53980"/>
                  </a:lnTo>
                  <a:lnTo>
                    <a:pt x="37967" y="53712"/>
                  </a:lnTo>
                  <a:lnTo>
                    <a:pt x="37245" y="53746"/>
                  </a:lnTo>
                  <a:lnTo>
                    <a:pt x="36997" y="53871"/>
                  </a:lnTo>
                  <a:lnTo>
                    <a:pt x="36557" y="53913"/>
                  </a:lnTo>
                  <a:lnTo>
                    <a:pt x="35976" y="53884"/>
                  </a:lnTo>
                  <a:lnTo>
                    <a:pt x="35320" y="53643"/>
                  </a:lnTo>
                  <a:lnTo>
                    <a:pt x="34121" y="52854"/>
                  </a:lnTo>
                  <a:lnTo>
                    <a:pt x="33184" y="51659"/>
                  </a:lnTo>
                  <a:lnTo>
                    <a:pt x="33019" y="51347"/>
                  </a:lnTo>
                  <a:lnTo>
                    <a:pt x="32791" y="50313"/>
                  </a:lnTo>
                  <a:lnTo>
                    <a:pt x="32975" y="48963"/>
                  </a:lnTo>
                  <a:lnTo>
                    <a:pt x="33830" y="48922"/>
                  </a:lnTo>
                  <a:lnTo>
                    <a:pt x="30680" y="47902"/>
                  </a:lnTo>
                  <a:lnTo>
                    <a:pt x="29771" y="47719"/>
                  </a:lnTo>
                  <a:lnTo>
                    <a:pt x="27238" y="47436"/>
                  </a:lnTo>
                  <a:lnTo>
                    <a:pt x="26088" y="47592"/>
                  </a:lnTo>
                  <a:lnTo>
                    <a:pt x="25362" y="47570"/>
                  </a:lnTo>
                  <a:lnTo>
                    <a:pt x="25386" y="42966"/>
                  </a:lnTo>
                  <a:lnTo>
                    <a:pt x="24676" y="42527"/>
                  </a:lnTo>
                  <a:lnTo>
                    <a:pt x="23537" y="41002"/>
                  </a:lnTo>
                  <a:lnTo>
                    <a:pt x="23466" y="40713"/>
                  </a:lnTo>
                  <a:lnTo>
                    <a:pt x="23528" y="38756"/>
                  </a:lnTo>
                  <a:lnTo>
                    <a:pt x="23927" y="38708"/>
                  </a:lnTo>
                  <a:lnTo>
                    <a:pt x="24658" y="38325"/>
                  </a:lnTo>
                  <a:lnTo>
                    <a:pt x="25194" y="37849"/>
                  </a:lnTo>
                  <a:lnTo>
                    <a:pt x="25847" y="37488"/>
                  </a:lnTo>
                  <a:lnTo>
                    <a:pt x="26088" y="37603"/>
                  </a:lnTo>
                  <a:lnTo>
                    <a:pt x="26470" y="37480"/>
                  </a:lnTo>
                  <a:lnTo>
                    <a:pt x="26645" y="37187"/>
                  </a:lnTo>
                  <a:lnTo>
                    <a:pt x="26354" y="36967"/>
                  </a:lnTo>
                  <a:lnTo>
                    <a:pt x="26142" y="36536"/>
                  </a:lnTo>
                  <a:lnTo>
                    <a:pt x="26084" y="36205"/>
                  </a:lnTo>
                  <a:lnTo>
                    <a:pt x="26927" y="36037"/>
                  </a:lnTo>
                  <a:lnTo>
                    <a:pt x="26998" y="35896"/>
                  </a:lnTo>
                  <a:lnTo>
                    <a:pt x="26944" y="35632"/>
                  </a:lnTo>
                  <a:lnTo>
                    <a:pt x="26961" y="35167"/>
                  </a:lnTo>
                  <a:lnTo>
                    <a:pt x="27077" y="35011"/>
                  </a:lnTo>
                  <a:lnTo>
                    <a:pt x="28216" y="34929"/>
                  </a:lnTo>
                  <a:lnTo>
                    <a:pt x="28116" y="34658"/>
                  </a:lnTo>
                  <a:lnTo>
                    <a:pt x="27476" y="33705"/>
                  </a:lnTo>
                  <a:lnTo>
                    <a:pt x="27310" y="32653"/>
                  </a:lnTo>
                  <a:lnTo>
                    <a:pt x="26736" y="32199"/>
                  </a:lnTo>
                  <a:lnTo>
                    <a:pt x="26636" y="32039"/>
                  </a:lnTo>
                  <a:lnTo>
                    <a:pt x="26291" y="30685"/>
                  </a:lnTo>
                  <a:lnTo>
                    <a:pt x="26653" y="30049"/>
                  </a:lnTo>
                  <a:lnTo>
                    <a:pt x="26890" y="29897"/>
                  </a:lnTo>
                  <a:lnTo>
                    <a:pt x="26965" y="29581"/>
                  </a:lnTo>
                  <a:lnTo>
                    <a:pt x="26998" y="28350"/>
                  </a:lnTo>
                  <a:lnTo>
                    <a:pt x="26695" y="26620"/>
                  </a:lnTo>
                  <a:lnTo>
                    <a:pt x="27219" y="25527"/>
                  </a:lnTo>
                  <a:lnTo>
                    <a:pt x="27348" y="25408"/>
                  </a:lnTo>
                  <a:lnTo>
                    <a:pt x="27747" y="25426"/>
                  </a:lnTo>
                  <a:lnTo>
                    <a:pt x="27747" y="25631"/>
                  </a:lnTo>
                  <a:lnTo>
                    <a:pt x="27959" y="25694"/>
                  </a:lnTo>
                  <a:lnTo>
                    <a:pt x="28738" y="25452"/>
                  </a:lnTo>
                  <a:lnTo>
                    <a:pt x="29566" y="24858"/>
                  </a:lnTo>
                  <a:lnTo>
                    <a:pt x="29928" y="24415"/>
                  </a:lnTo>
                  <a:lnTo>
                    <a:pt x="30016" y="24181"/>
                  </a:lnTo>
                  <a:lnTo>
                    <a:pt x="31073" y="24107"/>
                  </a:lnTo>
                  <a:lnTo>
                    <a:pt x="31306" y="23794"/>
                  </a:lnTo>
                  <a:lnTo>
                    <a:pt x="31152" y="23515"/>
                  </a:lnTo>
                  <a:lnTo>
                    <a:pt x="31123" y="23240"/>
                  </a:lnTo>
                  <a:lnTo>
                    <a:pt x="31231" y="22816"/>
                  </a:lnTo>
                  <a:lnTo>
                    <a:pt x="31594" y="22225"/>
                  </a:lnTo>
                  <a:lnTo>
                    <a:pt x="31619" y="21916"/>
                  </a:lnTo>
                  <a:lnTo>
                    <a:pt x="31282" y="20707"/>
                  </a:lnTo>
                  <a:lnTo>
                    <a:pt x="31191" y="20566"/>
                  </a:lnTo>
                  <a:lnTo>
                    <a:pt x="30941" y="20420"/>
                  </a:lnTo>
                  <a:lnTo>
                    <a:pt x="30604" y="20521"/>
                  </a:lnTo>
                  <a:lnTo>
                    <a:pt x="30217" y="20216"/>
                  </a:lnTo>
                  <a:lnTo>
                    <a:pt x="29497" y="19335"/>
                  </a:lnTo>
                  <a:lnTo>
                    <a:pt x="28960" y="19216"/>
                  </a:lnTo>
                  <a:lnTo>
                    <a:pt x="28356" y="18944"/>
                  </a:lnTo>
                  <a:lnTo>
                    <a:pt x="27807" y="18434"/>
                  </a:lnTo>
                  <a:lnTo>
                    <a:pt x="27636" y="17999"/>
                  </a:lnTo>
                  <a:lnTo>
                    <a:pt x="27907" y="17549"/>
                  </a:lnTo>
                  <a:lnTo>
                    <a:pt x="27719" y="17218"/>
                  </a:lnTo>
                  <a:lnTo>
                    <a:pt x="27128" y="16653"/>
                  </a:lnTo>
                  <a:lnTo>
                    <a:pt x="26245" y="16463"/>
                  </a:lnTo>
                  <a:lnTo>
                    <a:pt x="25304" y="16117"/>
                  </a:lnTo>
                  <a:lnTo>
                    <a:pt x="24858" y="16575"/>
                  </a:lnTo>
                  <a:lnTo>
                    <a:pt x="24812" y="17044"/>
                  </a:lnTo>
                  <a:lnTo>
                    <a:pt x="24575" y="17044"/>
                  </a:lnTo>
                  <a:lnTo>
                    <a:pt x="24410" y="16511"/>
                  </a:lnTo>
                  <a:lnTo>
                    <a:pt x="24445" y="15858"/>
                  </a:lnTo>
                  <a:lnTo>
                    <a:pt x="24291" y="14332"/>
                  </a:lnTo>
                  <a:lnTo>
                    <a:pt x="23587" y="13562"/>
                  </a:lnTo>
                  <a:lnTo>
                    <a:pt x="23432" y="13574"/>
                  </a:lnTo>
                  <a:lnTo>
                    <a:pt x="23320" y="13897"/>
                  </a:lnTo>
                  <a:lnTo>
                    <a:pt x="22937" y="14377"/>
                  </a:lnTo>
                  <a:lnTo>
                    <a:pt x="22641" y="14519"/>
                  </a:lnTo>
                  <a:lnTo>
                    <a:pt x="21329" y="14761"/>
                  </a:lnTo>
                  <a:lnTo>
                    <a:pt x="20608" y="14467"/>
                  </a:lnTo>
                  <a:lnTo>
                    <a:pt x="18862" y="13412"/>
                  </a:lnTo>
                  <a:lnTo>
                    <a:pt x="17306" y="11969"/>
                  </a:lnTo>
                  <a:lnTo>
                    <a:pt x="17223" y="11649"/>
                  </a:lnTo>
                  <a:lnTo>
                    <a:pt x="17482" y="11552"/>
                  </a:lnTo>
                  <a:lnTo>
                    <a:pt x="18036" y="10980"/>
                  </a:lnTo>
                  <a:lnTo>
                    <a:pt x="18666" y="9083"/>
                  </a:lnTo>
                  <a:lnTo>
                    <a:pt x="18653" y="8563"/>
                  </a:lnTo>
                  <a:lnTo>
                    <a:pt x="18737" y="8162"/>
                  </a:lnTo>
                  <a:lnTo>
                    <a:pt x="18765" y="7797"/>
                  </a:lnTo>
                  <a:lnTo>
                    <a:pt x="18894" y="7488"/>
                  </a:lnTo>
                  <a:lnTo>
                    <a:pt x="19411" y="7309"/>
                  </a:lnTo>
                  <a:lnTo>
                    <a:pt x="19661" y="7030"/>
                  </a:lnTo>
                  <a:lnTo>
                    <a:pt x="19744" y="6349"/>
                  </a:lnTo>
                  <a:lnTo>
                    <a:pt x="19639" y="5910"/>
                  </a:lnTo>
                  <a:lnTo>
                    <a:pt x="19031" y="5710"/>
                  </a:lnTo>
                  <a:lnTo>
                    <a:pt x="17891" y="5531"/>
                  </a:lnTo>
                  <a:lnTo>
                    <a:pt x="17628" y="5788"/>
                  </a:lnTo>
                  <a:lnTo>
                    <a:pt x="17536" y="6174"/>
                  </a:lnTo>
                  <a:lnTo>
                    <a:pt x="17115" y="6011"/>
                  </a:lnTo>
                  <a:lnTo>
                    <a:pt x="16452" y="5627"/>
                  </a:lnTo>
                  <a:lnTo>
                    <a:pt x="14722" y="4384"/>
                  </a:lnTo>
                  <a:lnTo>
                    <a:pt x="13822" y="2855"/>
                  </a:lnTo>
                  <a:lnTo>
                    <a:pt x="14631" y="1911"/>
                  </a:lnTo>
                  <a:lnTo>
                    <a:pt x="15228" y="978"/>
                  </a:lnTo>
                  <a:lnTo>
                    <a:pt x="15400" y="13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7" name="pg1148">
              <a:extLst>
                <a:ext uri="{FF2B5EF4-FFF2-40B4-BE49-F238E27FC236}">
                  <a16:creationId xmlns:a16="http://schemas.microsoft.com/office/drawing/2014/main" id="{0B6834C5-2D78-724A-8347-07E74B9A1B6F}"/>
                </a:ext>
              </a:extLst>
            </p:cNvPr>
            <p:cNvSpPr/>
            <p:nvPr/>
          </p:nvSpPr>
          <p:spPr>
            <a:xfrm>
              <a:off x="3009216" y="2168400"/>
              <a:ext cx="287777" cy="182913"/>
            </a:xfrm>
            <a:custGeom>
              <a:avLst/>
              <a:gdLst/>
              <a:ahLst/>
              <a:cxnLst/>
              <a:rect l="0" t="0" r="0" b="0"/>
              <a:pathLst>
                <a:path w="287777" h="182913">
                  <a:moveTo>
                    <a:pt x="3917" y="46"/>
                  </a:moveTo>
                  <a:lnTo>
                    <a:pt x="20857" y="114"/>
                  </a:lnTo>
                  <a:lnTo>
                    <a:pt x="27171" y="109"/>
                  </a:lnTo>
                  <a:lnTo>
                    <a:pt x="29780" y="107"/>
                  </a:lnTo>
                  <a:lnTo>
                    <a:pt x="37065" y="102"/>
                  </a:lnTo>
                  <a:lnTo>
                    <a:pt x="39216" y="100"/>
                  </a:lnTo>
                  <a:lnTo>
                    <a:pt x="39350" y="89"/>
                  </a:lnTo>
                  <a:lnTo>
                    <a:pt x="54339" y="0"/>
                  </a:lnTo>
                  <a:lnTo>
                    <a:pt x="72545" y="11"/>
                  </a:lnTo>
                  <a:lnTo>
                    <a:pt x="76164" y="39"/>
                  </a:lnTo>
                  <a:lnTo>
                    <a:pt x="81437" y="78"/>
                  </a:lnTo>
                  <a:lnTo>
                    <a:pt x="87245" y="122"/>
                  </a:lnTo>
                  <a:lnTo>
                    <a:pt x="100674" y="223"/>
                  </a:lnTo>
                  <a:lnTo>
                    <a:pt x="101781" y="340"/>
                  </a:lnTo>
                  <a:lnTo>
                    <a:pt x="104364" y="446"/>
                  </a:lnTo>
                  <a:lnTo>
                    <a:pt x="106402" y="710"/>
                  </a:lnTo>
                  <a:lnTo>
                    <a:pt x="107050" y="793"/>
                  </a:lnTo>
                  <a:lnTo>
                    <a:pt x="108337" y="728"/>
                  </a:lnTo>
                  <a:lnTo>
                    <a:pt x="111470" y="822"/>
                  </a:lnTo>
                  <a:lnTo>
                    <a:pt x="117380" y="844"/>
                  </a:lnTo>
                  <a:lnTo>
                    <a:pt x="131917" y="899"/>
                  </a:lnTo>
                  <a:lnTo>
                    <a:pt x="132448" y="910"/>
                  </a:lnTo>
                  <a:lnTo>
                    <a:pt x="144840" y="962"/>
                  </a:lnTo>
                  <a:lnTo>
                    <a:pt x="213394" y="1251"/>
                  </a:lnTo>
                  <a:lnTo>
                    <a:pt x="244309" y="1267"/>
                  </a:lnTo>
                  <a:lnTo>
                    <a:pt x="256820" y="1274"/>
                  </a:lnTo>
                  <a:lnTo>
                    <a:pt x="258623" y="243"/>
                  </a:lnTo>
                  <a:lnTo>
                    <a:pt x="258736" y="87"/>
                  </a:lnTo>
                  <a:lnTo>
                    <a:pt x="259261" y="93"/>
                  </a:lnTo>
                  <a:lnTo>
                    <a:pt x="260452" y="105"/>
                  </a:lnTo>
                  <a:lnTo>
                    <a:pt x="260480" y="243"/>
                  </a:lnTo>
                  <a:lnTo>
                    <a:pt x="260308" y="1083"/>
                  </a:lnTo>
                  <a:lnTo>
                    <a:pt x="259711" y="2016"/>
                  </a:lnTo>
                  <a:lnTo>
                    <a:pt x="258902" y="2961"/>
                  </a:lnTo>
                  <a:lnTo>
                    <a:pt x="259802" y="4490"/>
                  </a:lnTo>
                  <a:lnTo>
                    <a:pt x="261532" y="5733"/>
                  </a:lnTo>
                  <a:lnTo>
                    <a:pt x="262195" y="6116"/>
                  </a:lnTo>
                  <a:lnTo>
                    <a:pt x="262616" y="6280"/>
                  </a:lnTo>
                  <a:lnTo>
                    <a:pt x="262708" y="5893"/>
                  </a:lnTo>
                  <a:lnTo>
                    <a:pt x="262971" y="5637"/>
                  </a:lnTo>
                  <a:lnTo>
                    <a:pt x="264110" y="5816"/>
                  </a:lnTo>
                  <a:lnTo>
                    <a:pt x="264719" y="6016"/>
                  </a:lnTo>
                  <a:lnTo>
                    <a:pt x="264824" y="6455"/>
                  </a:lnTo>
                  <a:lnTo>
                    <a:pt x="264741" y="7136"/>
                  </a:lnTo>
                  <a:lnTo>
                    <a:pt x="264491" y="7415"/>
                  </a:lnTo>
                  <a:lnTo>
                    <a:pt x="263974" y="7593"/>
                  </a:lnTo>
                  <a:lnTo>
                    <a:pt x="263845" y="7902"/>
                  </a:lnTo>
                  <a:lnTo>
                    <a:pt x="263817" y="8268"/>
                  </a:lnTo>
                  <a:lnTo>
                    <a:pt x="263733" y="8668"/>
                  </a:lnTo>
                  <a:lnTo>
                    <a:pt x="263746" y="9189"/>
                  </a:lnTo>
                  <a:lnTo>
                    <a:pt x="263116" y="11085"/>
                  </a:lnTo>
                  <a:lnTo>
                    <a:pt x="262562" y="11658"/>
                  </a:lnTo>
                  <a:lnTo>
                    <a:pt x="262303" y="11754"/>
                  </a:lnTo>
                  <a:lnTo>
                    <a:pt x="262386" y="12074"/>
                  </a:lnTo>
                  <a:lnTo>
                    <a:pt x="263942" y="13518"/>
                  </a:lnTo>
                  <a:lnTo>
                    <a:pt x="265688" y="14573"/>
                  </a:lnTo>
                  <a:lnTo>
                    <a:pt x="266409" y="14867"/>
                  </a:lnTo>
                  <a:lnTo>
                    <a:pt x="267721" y="14624"/>
                  </a:lnTo>
                  <a:lnTo>
                    <a:pt x="268017" y="14483"/>
                  </a:lnTo>
                  <a:lnTo>
                    <a:pt x="268400" y="14003"/>
                  </a:lnTo>
                  <a:lnTo>
                    <a:pt x="268512" y="13679"/>
                  </a:lnTo>
                  <a:lnTo>
                    <a:pt x="268667" y="13668"/>
                  </a:lnTo>
                  <a:lnTo>
                    <a:pt x="269371" y="14438"/>
                  </a:lnTo>
                  <a:lnTo>
                    <a:pt x="269525" y="15964"/>
                  </a:lnTo>
                  <a:lnTo>
                    <a:pt x="269489" y="16617"/>
                  </a:lnTo>
                  <a:lnTo>
                    <a:pt x="269655" y="17149"/>
                  </a:lnTo>
                  <a:lnTo>
                    <a:pt x="269892" y="17149"/>
                  </a:lnTo>
                  <a:lnTo>
                    <a:pt x="269938" y="16681"/>
                  </a:lnTo>
                  <a:lnTo>
                    <a:pt x="270383" y="16223"/>
                  </a:lnTo>
                  <a:lnTo>
                    <a:pt x="271325" y="16569"/>
                  </a:lnTo>
                  <a:lnTo>
                    <a:pt x="272208" y="16759"/>
                  </a:lnTo>
                  <a:lnTo>
                    <a:pt x="272799" y="17324"/>
                  </a:lnTo>
                  <a:lnTo>
                    <a:pt x="272987" y="17655"/>
                  </a:lnTo>
                  <a:lnTo>
                    <a:pt x="272716" y="18105"/>
                  </a:lnTo>
                  <a:lnTo>
                    <a:pt x="272887" y="18540"/>
                  </a:lnTo>
                  <a:lnTo>
                    <a:pt x="273436" y="19050"/>
                  </a:lnTo>
                  <a:lnTo>
                    <a:pt x="274040" y="19321"/>
                  </a:lnTo>
                  <a:lnTo>
                    <a:pt x="274577" y="19440"/>
                  </a:lnTo>
                  <a:lnTo>
                    <a:pt x="275297" y="20322"/>
                  </a:lnTo>
                  <a:lnTo>
                    <a:pt x="275684" y="20627"/>
                  </a:lnTo>
                  <a:lnTo>
                    <a:pt x="276021" y="20525"/>
                  </a:lnTo>
                  <a:lnTo>
                    <a:pt x="276271" y="20672"/>
                  </a:lnTo>
                  <a:lnTo>
                    <a:pt x="276362" y="20813"/>
                  </a:lnTo>
                  <a:lnTo>
                    <a:pt x="276699" y="22022"/>
                  </a:lnTo>
                  <a:lnTo>
                    <a:pt x="276674" y="22331"/>
                  </a:lnTo>
                  <a:lnTo>
                    <a:pt x="276311" y="22922"/>
                  </a:lnTo>
                  <a:lnTo>
                    <a:pt x="276203" y="23346"/>
                  </a:lnTo>
                  <a:lnTo>
                    <a:pt x="276232" y="23621"/>
                  </a:lnTo>
                  <a:lnTo>
                    <a:pt x="276365" y="24019"/>
                  </a:lnTo>
                  <a:lnTo>
                    <a:pt x="276153" y="24212"/>
                  </a:lnTo>
                  <a:lnTo>
                    <a:pt x="275096" y="24286"/>
                  </a:lnTo>
                  <a:lnTo>
                    <a:pt x="275008" y="24521"/>
                  </a:lnTo>
                  <a:lnTo>
                    <a:pt x="274646" y="24963"/>
                  </a:lnTo>
                  <a:lnTo>
                    <a:pt x="273818" y="25558"/>
                  </a:lnTo>
                  <a:lnTo>
                    <a:pt x="273039" y="25800"/>
                  </a:lnTo>
                  <a:lnTo>
                    <a:pt x="272827" y="25737"/>
                  </a:lnTo>
                  <a:lnTo>
                    <a:pt x="272756" y="25443"/>
                  </a:lnTo>
                  <a:lnTo>
                    <a:pt x="272428" y="25513"/>
                  </a:lnTo>
                  <a:lnTo>
                    <a:pt x="272299" y="25632"/>
                  </a:lnTo>
                  <a:lnTo>
                    <a:pt x="271775" y="26726"/>
                  </a:lnTo>
                  <a:lnTo>
                    <a:pt x="272078" y="28455"/>
                  </a:lnTo>
                  <a:lnTo>
                    <a:pt x="272045" y="29686"/>
                  </a:lnTo>
                  <a:lnTo>
                    <a:pt x="271970" y="30002"/>
                  </a:lnTo>
                  <a:lnTo>
                    <a:pt x="271733" y="30155"/>
                  </a:lnTo>
                  <a:lnTo>
                    <a:pt x="271371" y="30791"/>
                  </a:lnTo>
                  <a:lnTo>
                    <a:pt x="271716" y="32145"/>
                  </a:lnTo>
                  <a:lnTo>
                    <a:pt x="271816" y="32305"/>
                  </a:lnTo>
                  <a:lnTo>
                    <a:pt x="272390" y="32758"/>
                  </a:lnTo>
                  <a:lnTo>
                    <a:pt x="272556" y="33811"/>
                  </a:lnTo>
                  <a:lnTo>
                    <a:pt x="273196" y="34763"/>
                  </a:lnTo>
                  <a:lnTo>
                    <a:pt x="273296" y="35035"/>
                  </a:lnTo>
                  <a:lnTo>
                    <a:pt x="272157" y="35116"/>
                  </a:lnTo>
                  <a:lnTo>
                    <a:pt x="272040" y="35273"/>
                  </a:lnTo>
                  <a:lnTo>
                    <a:pt x="272024" y="35738"/>
                  </a:lnTo>
                  <a:lnTo>
                    <a:pt x="272078" y="36002"/>
                  </a:lnTo>
                  <a:lnTo>
                    <a:pt x="271903" y="36217"/>
                  </a:lnTo>
                  <a:lnTo>
                    <a:pt x="271163" y="36310"/>
                  </a:lnTo>
                  <a:lnTo>
                    <a:pt x="271222" y="36641"/>
                  </a:lnTo>
                  <a:lnTo>
                    <a:pt x="271434" y="37073"/>
                  </a:lnTo>
                  <a:lnTo>
                    <a:pt x="271725" y="37292"/>
                  </a:lnTo>
                  <a:lnTo>
                    <a:pt x="271550" y="37586"/>
                  </a:lnTo>
                  <a:lnTo>
                    <a:pt x="271168" y="37709"/>
                  </a:lnTo>
                  <a:lnTo>
                    <a:pt x="270927" y="37593"/>
                  </a:lnTo>
                  <a:lnTo>
                    <a:pt x="270274" y="37954"/>
                  </a:lnTo>
                  <a:lnTo>
                    <a:pt x="269738" y="38430"/>
                  </a:lnTo>
                  <a:lnTo>
                    <a:pt x="269007" y="38814"/>
                  </a:lnTo>
                  <a:lnTo>
                    <a:pt x="268542" y="38933"/>
                  </a:lnTo>
                  <a:lnTo>
                    <a:pt x="268546" y="40818"/>
                  </a:lnTo>
                  <a:lnTo>
                    <a:pt x="268617" y="41108"/>
                  </a:lnTo>
                  <a:lnTo>
                    <a:pt x="269755" y="42633"/>
                  </a:lnTo>
                  <a:lnTo>
                    <a:pt x="270466" y="43071"/>
                  </a:lnTo>
                  <a:lnTo>
                    <a:pt x="270442" y="47676"/>
                  </a:lnTo>
                  <a:lnTo>
                    <a:pt x="271168" y="47698"/>
                  </a:lnTo>
                  <a:lnTo>
                    <a:pt x="272318" y="47542"/>
                  </a:lnTo>
                  <a:lnTo>
                    <a:pt x="274850" y="47825"/>
                  </a:lnTo>
                  <a:lnTo>
                    <a:pt x="275760" y="48007"/>
                  </a:lnTo>
                  <a:lnTo>
                    <a:pt x="278909" y="49028"/>
                  </a:lnTo>
                  <a:lnTo>
                    <a:pt x="278054" y="49068"/>
                  </a:lnTo>
                  <a:lnTo>
                    <a:pt x="277871" y="50418"/>
                  </a:lnTo>
                  <a:lnTo>
                    <a:pt x="278099" y="51452"/>
                  </a:lnTo>
                  <a:lnTo>
                    <a:pt x="278264" y="51765"/>
                  </a:lnTo>
                  <a:lnTo>
                    <a:pt x="279201" y="52960"/>
                  </a:lnTo>
                  <a:lnTo>
                    <a:pt x="280400" y="53748"/>
                  </a:lnTo>
                  <a:lnTo>
                    <a:pt x="281056" y="53990"/>
                  </a:lnTo>
                  <a:lnTo>
                    <a:pt x="281637" y="54019"/>
                  </a:lnTo>
                  <a:lnTo>
                    <a:pt x="282076" y="53976"/>
                  </a:lnTo>
                  <a:lnTo>
                    <a:pt x="282325" y="53851"/>
                  </a:lnTo>
                  <a:lnTo>
                    <a:pt x="283047" y="53818"/>
                  </a:lnTo>
                  <a:lnTo>
                    <a:pt x="283147" y="54085"/>
                  </a:lnTo>
                  <a:lnTo>
                    <a:pt x="282356" y="54533"/>
                  </a:lnTo>
                  <a:lnTo>
                    <a:pt x="282194" y="55867"/>
                  </a:lnTo>
                  <a:lnTo>
                    <a:pt x="283529" y="55807"/>
                  </a:lnTo>
                  <a:lnTo>
                    <a:pt x="283699" y="55792"/>
                  </a:lnTo>
                  <a:lnTo>
                    <a:pt x="284551" y="59526"/>
                  </a:lnTo>
                  <a:lnTo>
                    <a:pt x="284883" y="60054"/>
                  </a:lnTo>
                  <a:lnTo>
                    <a:pt x="286442" y="61660"/>
                  </a:lnTo>
                  <a:lnTo>
                    <a:pt x="287777" y="63311"/>
                  </a:lnTo>
                  <a:lnTo>
                    <a:pt x="287515" y="63564"/>
                  </a:lnTo>
                  <a:lnTo>
                    <a:pt x="284254" y="63542"/>
                  </a:lnTo>
                  <a:lnTo>
                    <a:pt x="283251" y="63286"/>
                  </a:lnTo>
                  <a:lnTo>
                    <a:pt x="279226" y="62919"/>
                  </a:lnTo>
                  <a:lnTo>
                    <a:pt x="278346" y="62763"/>
                  </a:lnTo>
                  <a:lnTo>
                    <a:pt x="277510" y="63446"/>
                  </a:lnTo>
                  <a:lnTo>
                    <a:pt x="277319" y="63532"/>
                  </a:lnTo>
                  <a:lnTo>
                    <a:pt x="277054" y="63531"/>
                  </a:lnTo>
                  <a:lnTo>
                    <a:pt x="276366" y="63226"/>
                  </a:lnTo>
                  <a:lnTo>
                    <a:pt x="275641" y="63509"/>
                  </a:lnTo>
                  <a:lnTo>
                    <a:pt x="274699" y="64324"/>
                  </a:lnTo>
                  <a:lnTo>
                    <a:pt x="274571" y="64163"/>
                  </a:lnTo>
                  <a:lnTo>
                    <a:pt x="274509" y="63709"/>
                  </a:lnTo>
                  <a:lnTo>
                    <a:pt x="272893" y="61507"/>
                  </a:lnTo>
                  <a:lnTo>
                    <a:pt x="272595" y="61318"/>
                  </a:lnTo>
                  <a:lnTo>
                    <a:pt x="270464" y="60552"/>
                  </a:lnTo>
                  <a:lnTo>
                    <a:pt x="270232" y="60281"/>
                  </a:lnTo>
                  <a:lnTo>
                    <a:pt x="270215" y="59853"/>
                  </a:lnTo>
                  <a:lnTo>
                    <a:pt x="269962" y="59485"/>
                  </a:lnTo>
                  <a:lnTo>
                    <a:pt x="269485" y="59381"/>
                  </a:lnTo>
                  <a:lnTo>
                    <a:pt x="268407" y="59548"/>
                  </a:lnTo>
                  <a:lnTo>
                    <a:pt x="267811" y="60065"/>
                  </a:lnTo>
                  <a:lnTo>
                    <a:pt x="267545" y="60017"/>
                  </a:lnTo>
                  <a:lnTo>
                    <a:pt x="266878" y="59638"/>
                  </a:lnTo>
                  <a:lnTo>
                    <a:pt x="266500" y="59571"/>
                  </a:lnTo>
                  <a:lnTo>
                    <a:pt x="266036" y="59653"/>
                  </a:lnTo>
                  <a:lnTo>
                    <a:pt x="265687" y="59323"/>
                  </a:lnTo>
                  <a:lnTo>
                    <a:pt x="265530" y="59014"/>
                  </a:lnTo>
                  <a:lnTo>
                    <a:pt x="265517" y="58716"/>
                  </a:lnTo>
                  <a:lnTo>
                    <a:pt x="265401" y="58538"/>
                  </a:lnTo>
                  <a:lnTo>
                    <a:pt x="264106" y="57445"/>
                  </a:lnTo>
                  <a:lnTo>
                    <a:pt x="263886" y="57352"/>
                  </a:lnTo>
                  <a:lnTo>
                    <a:pt x="263632" y="57485"/>
                  </a:lnTo>
                  <a:lnTo>
                    <a:pt x="263042" y="57479"/>
                  </a:lnTo>
                  <a:lnTo>
                    <a:pt x="262718" y="57225"/>
                  </a:lnTo>
                  <a:lnTo>
                    <a:pt x="262636" y="56987"/>
                  </a:lnTo>
                  <a:lnTo>
                    <a:pt x="262412" y="56887"/>
                  </a:lnTo>
                  <a:lnTo>
                    <a:pt x="261789" y="57266"/>
                  </a:lnTo>
                  <a:lnTo>
                    <a:pt x="261578" y="57251"/>
                  </a:lnTo>
                  <a:lnTo>
                    <a:pt x="261350" y="57120"/>
                  </a:lnTo>
                  <a:lnTo>
                    <a:pt x="260981" y="56804"/>
                  </a:lnTo>
                  <a:lnTo>
                    <a:pt x="260276" y="55811"/>
                  </a:lnTo>
                  <a:lnTo>
                    <a:pt x="260198" y="55584"/>
                  </a:lnTo>
                  <a:lnTo>
                    <a:pt x="260185" y="55208"/>
                  </a:lnTo>
                  <a:lnTo>
                    <a:pt x="260385" y="54833"/>
                  </a:lnTo>
                  <a:lnTo>
                    <a:pt x="260468" y="54115"/>
                  </a:lnTo>
                  <a:lnTo>
                    <a:pt x="258826" y="52999"/>
                  </a:lnTo>
                  <a:lnTo>
                    <a:pt x="258622" y="52898"/>
                  </a:lnTo>
                  <a:lnTo>
                    <a:pt x="258108" y="52928"/>
                  </a:lnTo>
                  <a:lnTo>
                    <a:pt x="257689" y="53560"/>
                  </a:lnTo>
                  <a:lnTo>
                    <a:pt x="256714" y="53831"/>
                  </a:lnTo>
                  <a:lnTo>
                    <a:pt x="254797" y="53009"/>
                  </a:lnTo>
                  <a:lnTo>
                    <a:pt x="253983" y="52556"/>
                  </a:lnTo>
                  <a:lnTo>
                    <a:pt x="253207" y="51842"/>
                  </a:lnTo>
                  <a:lnTo>
                    <a:pt x="253000" y="51239"/>
                  </a:lnTo>
                  <a:lnTo>
                    <a:pt x="253278" y="50864"/>
                  </a:lnTo>
                  <a:lnTo>
                    <a:pt x="254705" y="50904"/>
                  </a:lnTo>
                  <a:lnTo>
                    <a:pt x="254867" y="50421"/>
                  </a:lnTo>
                  <a:lnTo>
                    <a:pt x="254776" y="50131"/>
                  </a:lnTo>
                  <a:lnTo>
                    <a:pt x="254577" y="49915"/>
                  </a:lnTo>
                  <a:lnTo>
                    <a:pt x="253311" y="49186"/>
                  </a:lnTo>
                  <a:lnTo>
                    <a:pt x="251360" y="50515"/>
                  </a:lnTo>
                  <a:lnTo>
                    <a:pt x="250074" y="50642"/>
                  </a:lnTo>
                  <a:lnTo>
                    <a:pt x="250084" y="52929"/>
                  </a:lnTo>
                  <a:lnTo>
                    <a:pt x="248607" y="53554"/>
                  </a:lnTo>
                  <a:lnTo>
                    <a:pt x="248034" y="53607"/>
                  </a:lnTo>
                  <a:lnTo>
                    <a:pt x="247447" y="53269"/>
                  </a:lnTo>
                  <a:lnTo>
                    <a:pt x="246603" y="52587"/>
                  </a:lnTo>
                  <a:lnTo>
                    <a:pt x="246141" y="51796"/>
                  </a:lnTo>
                  <a:lnTo>
                    <a:pt x="246152" y="61241"/>
                  </a:lnTo>
                  <a:lnTo>
                    <a:pt x="246269" y="71163"/>
                  </a:lnTo>
                  <a:lnTo>
                    <a:pt x="246424" y="78141"/>
                  </a:lnTo>
                  <a:lnTo>
                    <a:pt x="245647" y="78158"/>
                  </a:lnTo>
                  <a:lnTo>
                    <a:pt x="245368" y="101906"/>
                  </a:lnTo>
                  <a:lnTo>
                    <a:pt x="245378" y="127687"/>
                  </a:lnTo>
                  <a:lnTo>
                    <a:pt x="245385" y="135292"/>
                  </a:lnTo>
                  <a:lnTo>
                    <a:pt x="246049" y="135291"/>
                  </a:lnTo>
                  <a:lnTo>
                    <a:pt x="246048" y="140561"/>
                  </a:lnTo>
                  <a:lnTo>
                    <a:pt x="244868" y="140132"/>
                  </a:lnTo>
                  <a:lnTo>
                    <a:pt x="244128" y="140199"/>
                  </a:lnTo>
                  <a:lnTo>
                    <a:pt x="243445" y="141132"/>
                  </a:lnTo>
                  <a:lnTo>
                    <a:pt x="243523" y="141936"/>
                  </a:lnTo>
                  <a:lnTo>
                    <a:pt x="243366" y="142927"/>
                  </a:lnTo>
                  <a:lnTo>
                    <a:pt x="242815" y="143049"/>
                  </a:lnTo>
                  <a:lnTo>
                    <a:pt x="242532" y="143001"/>
                  </a:lnTo>
                  <a:lnTo>
                    <a:pt x="241710" y="142378"/>
                  </a:lnTo>
                  <a:lnTo>
                    <a:pt x="241151" y="142363"/>
                  </a:lnTo>
                  <a:lnTo>
                    <a:pt x="239811" y="143499"/>
                  </a:lnTo>
                  <a:lnTo>
                    <a:pt x="239494" y="143462"/>
                  </a:lnTo>
                  <a:lnTo>
                    <a:pt x="239087" y="143175"/>
                  </a:lnTo>
                  <a:lnTo>
                    <a:pt x="238635" y="143283"/>
                  </a:lnTo>
                  <a:lnTo>
                    <a:pt x="238607" y="143559"/>
                  </a:lnTo>
                  <a:lnTo>
                    <a:pt x="238648" y="145043"/>
                  </a:lnTo>
                  <a:lnTo>
                    <a:pt x="237958" y="145147"/>
                  </a:lnTo>
                  <a:lnTo>
                    <a:pt x="236955" y="145058"/>
                  </a:lnTo>
                  <a:lnTo>
                    <a:pt x="236922" y="144775"/>
                  </a:lnTo>
                  <a:lnTo>
                    <a:pt x="236412" y="144653"/>
                  </a:lnTo>
                  <a:lnTo>
                    <a:pt x="235291" y="145181"/>
                  </a:lnTo>
                  <a:lnTo>
                    <a:pt x="234066" y="144958"/>
                  </a:lnTo>
                  <a:lnTo>
                    <a:pt x="231822" y="144290"/>
                  </a:lnTo>
                  <a:lnTo>
                    <a:pt x="230695" y="143111"/>
                  </a:lnTo>
                  <a:lnTo>
                    <a:pt x="230428" y="142728"/>
                  </a:lnTo>
                  <a:lnTo>
                    <a:pt x="230507" y="142131"/>
                  </a:lnTo>
                  <a:lnTo>
                    <a:pt x="230060" y="139828"/>
                  </a:lnTo>
                  <a:lnTo>
                    <a:pt x="229835" y="139315"/>
                  </a:lnTo>
                  <a:lnTo>
                    <a:pt x="228609" y="139582"/>
                  </a:lnTo>
                  <a:lnTo>
                    <a:pt x="228153" y="139857"/>
                  </a:lnTo>
                  <a:lnTo>
                    <a:pt x="228111" y="140448"/>
                  </a:lnTo>
                  <a:lnTo>
                    <a:pt x="227926" y="141184"/>
                  </a:lnTo>
                  <a:lnTo>
                    <a:pt x="227766" y="141452"/>
                  </a:lnTo>
                  <a:lnTo>
                    <a:pt x="226293" y="142748"/>
                  </a:lnTo>
                  <a:lnTo>
                    <a:pt x="224801" y="143886"/>
                  </a:lnTo>
                  <a:lnTo>
                    <a:pt x="223359" y="144202"/>
                  </a:lnTo>
                  <a:lnTo>
                    <a:pt x="223470" y="144641"/>
                  </a:lnTo>
                  <a:lnTo>
                    <a:pt x="223889" y="145363"/>
                  </a:lnTo>
                  <a:lnTo>
                    <a:pt x="224456" y="146118"/>
                  </a:lnTo>
                  <a:lnTo>
                    <a:pt x="224402" y="146791"/>
                  </a:lnTo>
                  <a:lnTo>
                    <a:pt x="224870" y="147576"/>
                  </a:lnTo>
                  <a:lnTo>
                    <a:pt x="224636" y="147929"/>
                  </a:lnTo>
                  <a:lnTo>
                    <a:pt x="223552" y="149172"/>
                  </a:lnTo>
                  <a:lnTo>
                    <a:pt x="223318" y="149696"/>
                  </a:lnTo>
                  <a:lnTo>
                    <a:pt x="223326" y="150168"/>
                  </a:lnTo>
                  <a:lnTo>
                    <a:pt x="223466" y="150325"/>
                  </a:lnTo>
                  <a:lnTo>
                    <a:pt x="223523" y="150730"/>
                  </a:lnTo>
                  <a:lnTo>
                    <a:pt x="223392" y="151303"/>
                  </a:lnTo>
                  <a:lnTo>
                    <a:pt x="222562" y="152091"/>
                  </a:lnTo>
                  <a:lnTo>
                    <a:pt x="221544" y="152207"/>
                  </a:lnTo>
                  <a:lnTo>
                    <a:pt x="221240" y="152132"/>
                  </a:lnTo>
                  <a:lnTo>
                    <a:pt x="220903" y="151668"/>
                  </a:lnTo>
                  <a:lnTo>
                    <a:pt x="220271" y="151314"/>
                  </a:lnTo>
                  <a:lnTo>
                    <a:pt x="218982" y="151761"/>
                  </a:lnTo>
                  <a:lnTo>
                    <a:pt x="218617" y="152576"/>
                  </a:lnTo>
                  <a:lnTo>
                    <a:pt x="218518" y="153208"/>
                  </a:lnTo>
                  <a:lnTo>
                    <a:pt x="218342" y="153457"/>
                  </a:lnTo>
                  <a:lnTo>
                    <a:pt x="217640" y="153967"/>
                  </a:lnTo>
                  <a:lnTo>
                    <a:pt x="216708" y="153804"/>
                  </a:lnTo>
                  <a:lnTo>
                    <a:pt x="216051" y="154057"/>
                  </a:lnTo>
                  <a:lnTo>
                    <a:pt x="215822" y="153950"/>
                  </a:lnTo>
                  <a:lnTo>
                    <a:pt x="214425" y="152689"/>
                  </a:lnTo>
                  <a:lnTo>
                    <a:pt x="214064" y="151617"/>
                  </a:lnTo>
                  <a:lnTo>
                    <a:pt x="213851" y="151219"/>
                  </a:lnTo>
                  <a:lnTo>
                    <a:pt x="213194" y="151550"/>
                  </a:lnTo>
                  <a:lnTo>
                    <a:pt x="212812" y="151360"/>
                  </a:lnTo>
                  <a:lnTo>
                    <a:pt x="212771" y="150861"/>
                  </a:lnTo>
                  <a:lnTo>
                    <a:pt x="212200" y="150571"/>
                  </a:lnTo>
                  <a:lnTo>
                    <a:pt x="212016" y="150504"/>
                  </a:lnTo>
                  <a:lnTo>
                    <a:pt x="211625" y="150545"/>
                  </a:lnTo>
                  <a:lnTo>
                    <a:pt x="211436" y="150865"/>
                  </a:lnTo>
                  <a:lnTo>
                    <a:pt x="210332" y="150355"/>
                  </a:lnTo>
                  <a:lnTo>
                    <a:pt x="209285" y="150087"/>
                  </a:lnTo>
                  <a:lnTo>
                    <a:pt x="207999" y="150477"/>
                  </a:lnTo>
                  <a:lnTo>
                    <a:pt x="207297" y="150812"/>
                  </a:lnTo>
                  <a:lnTo>
                    <a:pt x="206989" y="150496"/>
                  </a:lnTo>
                  <a:lnTo>
                    <a:pt x="206656" y="150299"/>
                  </a:lnTo>
                  <a:lnTo>
                    <a:pt x="206209" y="150622"/>
                  </a:lnTo>
                  <a:lnTo>
                    <a:pt x="206168" y="151024"/>
                  </a:lnTo>
                  <a:lnTo>
                    <a:pt x="205979" y="151188"/>
                  </a:lnTo>
                  <a:lnTo>
                    <a:pt x="205790" y="151225"/>
                  </a:lnTo>
                  <a:lnTo>
                    <a:pt x="205350" y="150924"/>
                  </a:lnTo>
                  <a:lnTo>
                    <a:pt x="204915" y="150976"/>
                  </a:lnTo>
                  <a:lnTo>
                    <a:pt x="204492" y="151552"/>
                  </a:lnTo>
                  <a:lnTo>
                    <a:pt x="203199" y="152230"/>
                  </a:lnTo>
                  <a:lnTo>
                    <a:pt x="202814" y="152918"/>
                  </a:lnTo>
                  <a:lnTo>
                    <a:pt x="202814" y="153275"/>
                  </a:lnTo>
                  <a:lnTo>
                    <a:pt x="202859" y="154376"/>
                  </a:lnTo>
                  <a:lnTo>
                    <a:pt x="202897" y="154547"/>
                  </a:lnTo>
                  <a:lnTo>
                    <a:pt x="203085" y="154763"/>
                  </a:lnTo>
                  <a:lnTo>
                    <a:pt x="203201" y="155108"/>
                  </a:lnTo>
                  <a:lnTo>
                    <a:pt x="202585" y="155012"/>
                  </a:lnTo>
                  <a:lnTo>
                    <a:pt x="202108" y="154763"/>
                  </a:lnTo>
                  <a:lnTo>
                    <a:pt x="201899" y="154503"/>
                  </a:lnTo>
                  <a:lnTo>
                    <a:pt x="201579" y="154306"/>
                  </a:lnTo>
                  <a:lnTo>
                    <a:pt x="200684" y="154262"/>
                  </a:lnTo>
                  <a:lnTo>
                    <a:pt x="199629" y="154389"/>
                  </a:lnTo>
                  <a:lnTo>
                    <a:pt x="198751" y="154597"/>
                  </a:lnTo>
                  <a:lnTo>
                    <a:pt x="198247" y="153607"/>
                  </a:lnTo>
                  <a:lnTo>
                    <a:pt x="197849" y="153708"/>
                  </a:lnTo>
                  <a:lnTo>
                    <a:pt x="197516" y="153994"/>
                  </a:lnTo>
                  <a:lnTo>
                    <a:pt x="197397" y="154262"/>
                  </a:lnTo>
                  <a:lnTo>
                    <a:pt x="197438" y="154585"/>
                  </a:lnTo>
                  <a:lnTo>
                    <a:pt x="196657" y="155801"/>
                  </a:lnTo>
                  <a:lnTo>
                    <a:pt x="195504" y="155819"/>
                  </a:lnTo>
                  <a:lnTo>
                    <a:pt x="193751" y="156481"/>
                  </a:lnTo>
                  <a:lnTo>
                    <a:pt x="193041" y="156834"/>
                  </a:lnTo>
                  <a:lnTo>
                    <a:pt x="192815" y="156678"/>
                  </a:lnTo>
                  <a:lnTo>
                    <a:pt x="192577" y="155941"/>
                  </a:lnTo>
                  <a:lnTo>
                    <a:pt x="192113" y="155130"/>
                  </a:lnTo>
                  <a:lnTo>
                    <a:pt x="191613" y="154494"/>
                  </a:lnTo>
                  <a:lnTo>
                    <a:pt x="191354" y="154342"/>
                  </a:lnTo>
                  <a:lnTo>
                    <a:pt x="191100" y="154833"/>
                  </a:lnTo>
                  <a:lnTo>
                    <a:pt x="190930" y="155500"/>
                  </a:lnTo>
                  <a:lnTo>
                    <a:pt x="190467" y="156479"/>
                  </a:lnTo>
                  <a:lnTo>
                    <a:pt x="190214" y="157195"/>
                  </a:lnTo>
                  <a:lnTo>
                    <a:pt x="190131" y="159362"/>
                  </a:lnTo>
                  <a:lnTo>
                    <a:pt x="187841" y="159425"/>
                  </a:lnTo>
                  <a:lnTo>
                    <a:pt x="187832" y="160978"/>
                  </a:lnTo>
                  <a:lnTo>
                    <a:pt x="184109" y="161002"/>
                  </a:lnTo>
                  <a:lnTo>
                    <a:pt x="184246" y="162024"/>
                  </a:lnTo>
                  <a:lnTo>
                    <a:pt x="184279" y="163258"/>
                  </a:lnTo>
                  <a:lnTo>
                    <a:pt x="183890" y="163630"/>
                  </a:lnTo>
                  <a:lnTo>
                    <a:pt x="182480" y="163645"/>
                  </a:lnTo>
                  <a:lnTo>
                    <a:pt x="182418" y="159967"/>
                  </a:lnTo>
                  <a:lnTo>
                    <a:pt x="182057" y="159558"/>
                  </a:lnTo>
                  <a:lnTo>
                    <a:pt x="181139" y="159137"/>
                  </a:lnTo>
                  <a:lnTo>
                    <a:pt x="180515" y="159457"/>
                  </a:lnTo>
                  <a:lnTo>
                    <a:pt x="180277" y="159825"/>
                  </a:lnTo>
                  <a:lnTo>
                    <a:pt x="180248" y="160119"/>
                  </a:lnTo>
                  <a:lnTo>
                    <a:pt x="180092" y="160268"/>
                  </a:lnTo>
                  <a:lnTo>
                    <a:pt x="179132" y="160595"/>
                  </a:lnTo>
                  <a:lnTo>
                    <a:pt x="178393" y="161074"/>
                  </a:lnTo>
                  <a:lnTo>
                    <a:pt x="177868" y="161561"/>
                  </a:lnTo>
                  <a:lnTo>
                    <a:pt x="177667" y="161665"/>
                  </a:lnTo>
                  <a:lnTo>
                    <a:pt x="177343" y="161672"/>
                  </a:lnTo>
                  <a:lnTo>
                    <a:pt x="177031" y="161583"/>
                  </a:lnTo>
                  <a:lnTo>
                    <a:pt x="175202" y="161724"/>
                  </a:lnTo>
                  <a:lnTo>
                    <a:pt x="175474" y="162904"/>
                  </a:lnTo>
                  <a:lnTo>
                    <a:pt x="175912" y="164012"/>
                  </a:lnTo>
                  <a:lnTo>
                    <a:pt x="176318" y="164273"/>
                  </a:lnTo>
                  <a:lnTo>
                    <a:pt x="176796" y="164759"/>
                  </a:lnTo>
                  <a:lnTo>
                    <a:pt x="177460" y="165912"/>
                  </a:lnTo>
                  <a:lnTo>
                    <a:pt x="177805" y="166176"/>
                  </a:lnTo>
                  <a:lnTo>
                    <a:pt x="177899" y="166578"/>
                  </a:lnTo>
                  <a:lnTo>
                    <a:pt x="176484" y="166578"/>
                  </a:lnTo>
                  <a:lnTo>
                    <a:pt x="174106" y="165823"/>
                  </a:lnTo>
                  <a:lnTo>
                    <a:pt x="173770" y="165589"/>
                  </a:lnTo>
                  <a:lnTo>
                    <a:pt x="173635" y="165109"/>
                  </a:lnTo>
                  <a:lnTo>
                    <a:pt x="173143" y="164930"/>
                  </a:lnTo>
                  <a:lnTo>
                    <a:pt x="172444" y="164903"/>
                  </a:lnTo>
                  <a:lnTo>
                    <a:pt x="170459" y="165402"/>
                  </a:lnTo>
                  <a:lnTo>
                    <a:pt x="170277" y="165302"/>
                  </a:lnTo>
                  <a:lnTo>
                    <a:pt x="170087" y="164919"/>
                  </a:lnTo>
                  <a:lnTo>
                    <a:pt x="170153" y="164565"/>
                  </a:lnTo>
                  <a:lnTo>
                    <a:pt x="169338" y="164880"/>
                  </a:lnTo>
                  <a:lnTo>
                    <a:pt x="169121" y="165196"/>
                  </a:lnTo>
                  <a:lnTo>
                    <a:pt x="168502" y="165776"/>
                  </a:lnTo>
                  <a:lnTo>
                    <a:pt x="167383" y="165970"/>
                  </a:lnTo>
                  <a:lnTo>
                    <a:pt x="166072" y="166030"/>
                  </a:lnTo>
                  <a:lnTo>
                    <a:pt x="165359" y="165873"/>
                  </a:lnTo>
                  <a:lnTo>
                    <a:pt x="164456" y="165854"/>
                  </a:lnTo>
                  <a:lnTo>
                    <a:pt x="164091" y="166866"/>
                  </a:lnTo>
                  <a:lnTo>
                    <a:pt x="164028" y="169460"/>
                  </a:lnTo>
                  <a:lnTo>
                    <a:pt x="164329" y="169973"/>
                  </a:lnTo>
                  <a:lnTo>
                    <a:pt x="163778" y="169967"/>
                  </a:lnTo>
                  <a:lnTo>
                    <a:pt x="162691" y="169414"/>
                  </a:lnTo>
                  <a:lnTo>
                    <a:pt x="162335" y="168763"/>
                  </a:lnTo>
                  <a:lnTo>
                    <a:pt x="161131" y="167958"/>
                  </a:lnTo>
                  <a:lnTo>
                    <a:pt x="160959" y="167917"/>
                  </a:lnTo>
                  <a:lnTo>
                    <a:pt x="160405" y="168230"/>
                  </a:lnTo>
                  <a:lnTo>
                    <a:pt x="160696" y="168877"/>
                  </a:lnTo>
                  <a:lnTo>
                    <a:pt x="160729" y="169650"/>
                  </a:lnTo>
                  <a:lnTo>
                    <a:pt x="160680" y="170056"/>
                  </a:lnTo>
                  <a:lnTo>
                    <a:pt x="160086" y="169963"/>
                  </a:lnTo>
                  <a:lnTo>
                    <a:pt x="159700" y="169669"/>
                  </a:lnTo>
                  <a:lnTo>
                    <a:pt x="159565" y="168810"/>
                  </a:lnTo>
                  <a:lnTo>
                    <a:pt x="157262" y="168754"/>
                  </a:lnTo>
                  <a:lnTo>
                    <a:pt x="156823" y="168933"/>
                  </a:lnTo>
                  <a:lnTo>
                    <a:pt x="156451" y="169446"/>
                  </a:lnTo>
                  <a:lnTo>
                    <a:pt x="156131" y="169468"/>
                  </a:lnTo>
                  <a:lnTo>
                    <a:pt x="155717" y="169249"/>
                  </a:lnTo>
                  <a:lnTo>
                    <a:pt x="155053" y="169368"/>
                  </a:lnTo>
                  <a:lnTo>
                    <a:pt x="152996" y="169934"/>
                  </a:lnTo>
                  <a:lnTo>
                    <a:pt x="152615" y="170110"/>
                  </a:lnTo>
                  <a:lnTo>
                    <a:pt x="152447" y="170273"/>
                  </a:lnTo>
                  <a:lnTo>
                    <a:pt x="151955" y="170430"/>
                  </a:lnTo>
                  <a:lnTo>
                    <a:pt x="151751" y="170381"/>
                  </a:lnTo>
                  <a:lnTo>
                    <a:pt x="151004" y="169932"/>
                  </a:lnTo>
                  <a:lnTo>
                    <a:pt x="150134" y="169627"/>
                  </a:lnTo>
                  <a:lnTo>
                    <a:pt x="149658" y="169601"/>
                  </a:lnTo>
                  <a:lnTo>
                    <a:pt x="149568" y="169995"/>
                  </a:lnTo>
                  <a:lnTo>
                    <a:pt x="149801" y="170382"/>
                  </a:lnTo>
                  <a:lnTo>
                    <a:pt x="150009" y="171847"/>
                  </a:lnTo>
                  <a:lnTo>
                    <a:pt x="150045" y="173647"/>
                  </a:lnTo>
                  <a:lnTo>
                    <a:pt x="149315" y="173476"/>
                  </a:lnTo>
                  <a:lnTo>
                    <a:pt x="148971" y="173505"/>
                  </a:lnTo>
                  <a:lnTo>
                    <a:pt x="148603" y="173658"/>
                  </a:lnTo>
                  <a:lnTo>
                    <a:pt x="148324" y="173907"/>
                  </a:lnTo>
                  <a:lnTo>
                    <a:pt x="147238" y="174159"/>
                  </a:lnTo>
                  <a:lnTo>
                    <a:pt x="146526" y="174051"/>
                  </a:lnTo>
                  <a:lnTo>
                    <a:pt x="146116" y="173820"/>
                  </a:lnTo>
                  <a:lnTo>
                    <a:pt x="145780" y="173746"/>
                  </a:lnTo>
                  <a:lnTo>
                    <a:pt x="144961" y="174155"/>
                  </a:lnTo>
                  <a:lnTo>
                    <a:pt x="142995" y="174575"/>
                  </a:lnTo>
                  <a:lnTo>
                    <a:pt x="142749" y="175002"/>
                  </a:lnTo>
                  <a:lnTo>
                    <a:pt x="143175" y="175984"/>
                  </a:lnTo>
                  <a:lnTo>
                    <a:pt x="143457" y="176364"/>
                  </a:lnTo>
                  <a:lnTo>
                    <a:pt x="143658" y="176483"/>
                  </a:lnTo>
                  <a:lnTo>
                    <a:pt x="144133" y="176985"/>
                  </a:lnTo>
                  <a:lnTo>
                    <a:pt x="143478" y="178186"/>
                  </a:lnTo>
                  <a:lnTo>
                    <a:pt x="143072" y="179205"/>
                  </a:lnTo>
                  <a:lnTo>
                    <a:pt x="142863" y="179923"/>
                  </a:lnTo>
                  <a:lnTo>
                    <a:pt x="142953" y="180365"/>
                  </a:lnTo>
                  <a:lnTo>
                    <a:pt x="142937" y="180815"/>
                  </a:lnTo>
                  <a:lnTo>
                    <a:pt x="142536" y="181511"/>
                  </a:lnTo>
                  <a:lnTo>
                    <a:pt x="142225" y="181425"/>
                  </a:lnTo>
                  <a:lnTo>
                    <a:pt x="141693" y="181012"/>
                  </a:lnTo>
                  <a:lnTo>
                    <a:pt x="140612" y="180868"/>
                  </a:lnTo>
                  <a:lnTo>
                    <a:pt x="139302" y="180306"/>
                  </a:lnTo>
                  <a:lnTo>
                    <a:pt x="137860" y="178815"/>
                  </a:lnTo>
                  <a:lnTo>
                    <a:pt x="137439" y="178533"/>
                  </a:lnTo>
                  <a:lnTo>
                    <a:pt x="137213" y="178474"/>
                  </a:lnTo>
                  <a:lnTo>
                    <a:pt x="136935" y="178794"/>
                  </a:lnTo>
                  <a:lnTo>
                    <a:pt x="136845" y="179006"/>
                  </a:lnTo>
                  <a:lnTo>
                    <a:pt x="135638" y="180226"/>
                  </a:lnTo>
                  <a:lnTo>
                    <a:pt x="135499" y="180312"/>
                  </a:lnTo>
                  <a:lnTo>
                    <a:pt x="134848" y="180416"/>
                  </a:lnTo>
                  <a:lnTo>
                    <a:pt x="134349" y="180833"/>
                  </a:lnTo>
                  <a:lnTo>
                    <a:pt x="134386" y="181339"/>
                  </a:lnTo>
                  <a:lnTo>
                    <a:pt x="134776" y="181803"/>
                  </a:lnTo>
                  <a:lnTo>
                    <a:pt x="133569" y="182373"/>
                  </a:lnTo>
                  <a:lnTo>
                    <a:pt x="132815" y="182535"/>
                  </a:lnTo>
                  <a:lnTo>
                    <a:pt x="132300" y="182534"/>
                  </a:lnTo>
                  <a:lnTo>
                    <a:pt x="131578" y="182461"/>
                  </a:lnTo>
                  <a:lnTo>
                    <a:pt x="130712" y="182248"/>
                  </a:lnTo>
                  <a:lnTo>
                    <a:pt x="130300" y="182501"/>
                  </a:lnTo>
                  <a:lnTo>
                    <a:pt x="129539" y="182438"/>
                  </a:lnTo>
                  <a:lnTo>
                    <a:pt x="129077" y="182277"/>
                  </a:lnTo>
                  <a:lnTo>
                    <a:pt x="128303" y="181708"/>
                  </a:lnTo>
                  <a:lnTo>
                    <a:pt x="127204" y="181740"/>
                  </a:lnTo>
                  <a:lnTo>
                    <a:pt x="126814" y="181892"/>
                  </a:lnTo>
                  <a:lnTo>
                    <a:pt x="126690" y="182029"/>
                  </a:lnTo>
                  <a:lnTo>
                    <a:pt x="126551" y="182547"/>
                  </a:lnTo>
                  <a:lnTo>
                    <a:pt x="126117" y="182792"/>
                  </a:lnTo>
                  <a:lnTo>
                    <a:pt x="125381" y="182913"/>
                  </a:lnTo>
                  <a:lnTo>
                    <a:pt x="124620" y="182709"/>
                  </a:lnTo>
                  <a:lnTo>
                    <a:pt x="124190" y="182300"/>
                  </a:lnTo>
                  <a:lnTo>
                    <a:pt x="123424" y="182114"/>
                  </a:lnTo>
                  <a:lnTo>
                    <a:pt x="122806" y="181705"/>
                  </a:lnTo>
                  <a:lnTo>
                    <a:pt x="123232" y="180407"/>
                  </a:lnTo>
                  <a:lnTo>
                    <a:pt x="123035" y="180377"/>
                  </a:lnTo>
                  <a:lnTo>
                    <a:pt x="122548" y="179957"/>
                  </a:lnTo>
                  <a:lnTo>
                    <a:pt x="122159" y="179418"/>
                  </a:lnTo>
                  <a:lnTo>
                    <a:pt x="122118" y="179254"/>
                  </a:lnTo>
                  <a:lnTo>
                    <a:pt x="122167" y="179020"/>
                  </a:lnTo>
                  <a:lnTo>
                    <a:pt x="122482" y="178682"/>
                  </a:lnTo>
                  <a:lnTo>
                    <a:pt x="122523" y="178507"/>
                  </a:lnTo>
                  <a:lnTo>
                    <a:pt x="122515" y="178362"/>
                  </a:lnTo>
                  <a:lnTo>
                    <a:pt x="122162" y="177797"/>
                  </a:lnTo>
                  <a:lnTo>
                    <a:pt x="121642" y="177708"/>
                  </a:lnTo>
                  <a:lnTo>
                    <a:pt x="119993" y="177991"/>
                  </a:lnTo>
                  <a:lnTo>
                    <a:pt x="119624" y="178475"/>
                  </a:lnTo>
                  <a:lnTo>
                    <a:pt x="118437" y="178572"/>
                  </a:lnTo>
                  <a:lnTo>
                    <a:pt x="117134" y="178408"/>
                  </a:lnTo>
                  <a:lnTo>
                    <a:pt x="115963" y="178716"/>
                  </a:lnTo>
                  <a:lnTo>
                    <a:pt x="115582" y="178649"/>
                  </a:lnTo>
                  <a:lnTo>
                    <a:pt x="113556" y="177570"/>
                  </a:lnTo>
                  <a:lnTo>
                    <a:pt x="112930" y="177108"/>
                  </a:lnTo>
                  <a:lnTo>
                    <a:pt x="111616" y="176621"/>
                  </a:lnTo>
                  <a:lnTo>
                    <a:pt x="111222" y="176331"/>
                  </a:lnTo>
                  <a:lnTo>
                    <a:pt x="111038" y="175922"/>
                  </a:lnTo>
                  <a:lnTo>
                    <a:pt x="111067" y="175643"/>
                  </a:lnTo>
                  <a:lnTo>
                    <a:pt x="111653" y="174847"/>
                  </a:lnTo>
                  <a:lnTo>
                    <a:pt x="111730" y="174565"/>
                  </a:lnTo>
                  <a:lnTo>
                    <a:pt x="111456" y="174762"/>
                  </a:lnTo>
                  <a:lnTo>
                    <a:pt x="110965" y="175308"/>
                  </a:lnTo>
                  <a:lnTo>
                    <a:pt x="110748" y="175390"/>
                  </a:lnTo>
                  <a:lnTo>
                    <a:pt x="109888" y="175074"/>
                  </a:lnTo>
                  <a:lnTo>
                    <a:pt x="108683" y="174275"/>
                  </a:lnTo>
                  <a:lnTo>
                    <a:pt x="108319" y="174122"/>
                  </a:lnTo>
                  <a:lnTo>
                    <a:pt x="106832" y="174268"/>
                  </a:lnTo>
                  <a:lnTo>
                    <a:pt x="105599" y="174662"/>
                  </a:lnTo>
                  <a:lnTo>
                    <a:pt x="105010" y="174755"/>
                  </a:lnTo>
                  <a:lnTo>
                    <a:pt x="104461" y="175049"/>
                  </a:lnTo>
                  <a:lnTo>
                    <a:pt x="103602" y="175924"/>
                  </a:lnTo>
                  <a:lnTo>
                    <a:pt x="103389" y="176839"/>
                  </a:lnTo>
                  <a:lnTo>
                    <a:pt x="102399" y="177944"/>
                  </a:lnTo>
                  <a:lnTo>
                    <a:pt x="101632" y="179085"/>
                  </a:lnTo>
                  <a:lnTo>
                    <a:pt x="101517" y="179353"/>
                  </a:lnTo>
                  <a:lnTo>
                    <a:pt x="101430" y="180093"/>
                  </a:lnTo>
                  <a:lnTo>
                    <a:pt x="101498" y="176453"/>
                  </a:lnTo>
                  <a:lnTo>
                    <a:pt x="101344" y="162906"/>
                  </a:lnTo>
                  <a:lnTo>
                    <a:pt x="101411" y="152560"/>
                  </a:lnTo>
                  <a:lnTo>
                    <a:pt x="101391" y="143179"/>
                  </a:lnTo>
                  <a:lnTo>
                    <a:pt x="101468" y="139950"/>
                  </a:lnTo>
                  <a:lnTo>
                    <a:pt x="101399" y="135949"/>
                  </a:lnTo>
                  <a:lnTo>
                    <a:pt x="99039" y="135953"/>
                  </a:lnTo>
                  <a:lnTo>
                    <a:pt x="99068" y="132461"/>
                  </a:lnTo>
                  <a:lnTo>
                    <a:pt x="99069" y="132308"/>
                  </a:lnTo>
                  <a:lnTo>
                    <a:pt x="99273" y="110198"/>
                  </a:lnTo>
                  <a:lnTo>
                    <a:pt x="98975" y="110113"/>
                  </a:lnTo>
                  <a:lnTo>
                    <a:pt x="98525" y="110122"/>
                  </a:lnTo>
                  <a:lnTo>
                    <a:pt x="97918" y="110470"/>
                  </a:lnTo>
                  <a:lnTo>
                    <a:pt x="97355" y="109907"/>
                  </a:lnTo>
                  <a:lnTo>
                    <a:pt x="97388" y="109219"/>
                  </a:lnTo>
                  <a:lnTo>
                    <a:pt x="97766" y="108873"/>
                  </a:lnTo>
                  <a:lnTo>
                    <a:pt x="97273" y="108495"/>
                  </a:lnTo>
                  <a:lnTo>
                    <a:pt x="96831" y="108384"/>
                  </a:lnTo>
                  <a:lnTo>
                    <a:pt x="96249" y="108298"/>
                  </a:lnTo>
                  <a:lnTo>
                    <a:pt x="95698" y="108383"/>
                  </a:lnTo>
                  <a:lnTo>
                    <a:pt x="95217" y="107891"/>
                  </a:lnTo>
                  <a:lnTo>
                    <a:pt x="95256" y="107174"/>
                  </a:lnTo>
                  <a:lnTo>
                    <a:pt x="94780" y="106608"/>
                  </a:lnTo>
                  <a:lnTo>
                    <a:pt x="94095" y="106561"/>
                  </a:lnTo>
                  <a:lnTo>
                    <a:pt x="93570" y="106377"/>
                  </a:lnTo>
                  <a:lnTo>
                    <a:pt x="93617" y="105425"/>
                  </a:lnTo>
                  <a:lnTo>
                    <a:pt x="94109" y="104538"/>
                  </a:lnTo>
                  <a:lnTo>
                    <a:pt x="95633" y="104269"/>
                  </a:lnTo>
                  <a:lnTo>
                    <a:pt x="97025" y="102886"/>
                  </a:lnTo>
                  <a:lnTo>
                    <a:pt x="96754" y="102184"/>
                  </a:lnTo>
                  <a:lnTo>
                    <a:pt x="96624" y="102087"/>
                  </a:lnTo>
                  <a:lnTo>
                    <a:pt x="95772" y="101954"/>
                  </a:lnTo>
                  <a:lnTo>
                    <a:pt x="95194" y="101635"/>
                  </a:lnTo>
                  <a:lnTo>
                    <a:pt x="95340" y="101163"/>
                  </a:lnTo>
                  <a:lnTo>
                    <a:pt x="95559" y="99980"/>
                  </a:lnTo>
                  <a:lnTo>
                    <a:pt x="95748" y="99597"/>
                  </a:lnTo>
                  <a:lnTo>
                    <a:pt x="95983" y="99484"/>
                  </a:lnTo>
                  <a:lnTo>
                    <a:pt x="96136" y="98848"/>
                  </a:lnTo>
                  <a:lnTo>
                    <a:pt x="94880" y="97302"/>
                  </a:lnTo>
                  <a:lnTo>
                    <a:pt x="94440" y="97264"/>
                  </a:lnTo>
                  <a:lnTo>
                    <a:pt x="94014" y="97466"/>
                  </a:lnTo>
                  <a:lnTo>
                    <a:pt x="93755" y="97855"/>
                  </a:lnTo>
                  <a:lnTo>
                    <a:pt x="93645" y="98053"/>
                  </a:lnTo>
                  <a:lnTo>
                    <a:pt x="93102" y="98120"/>
                  </a:lnTo>
                  <a:lnTo>
                    <a:pt x="92361" y="97991"/>
                  </a:lnTo>
                  <a:lnTo>
                    <a:pt x="92192" y="97900"/>
                  </a:lnTo>
                  <a:lnTo>
                    <a:pt x="92203" y="97006"/>
                  </a:lnTo>
                  <a:lnTo>
                    <a:pt x="91944" y="94211"/>
                  </a:lnTo>
                  <a:lnTo>
                    <a:pt x="91762" y="94052"/>
                  </a:lnTo>
                  <a:lnTo>
                    <a:pt x="91589" y="93586"/>
                  </a:lnTo>
                  <a:lnTo>
                    <a:pt x="91688" y="92093"/>
                  </a:lnTo>
                  <a:lnTo>
                    <a:pt x="92134" y="91060"/>
                  </a:lnTo>
                  <a:lnTo>
                    <a:pt x="91814" y="90278"/>
                  </a:lnTo>
                  <a:lnTo>
                    <a:pt x="91397" y="90477"/>
                  </a:lnTo>
                  <a:lnTo>
                    <a:pt x="90817" y="90523"/>
                  </a:lnTo>
                  <a:lnTo>
                    <a:pt x="90245" y="90298"/>
                  </a:lnTo>
                  <a:lnTo>
                    <a:pt x="88407" y="91048"/>
                  </a:lnTo>
                  <a:lnTo>
                    <a:pt x="87351" y="91214"/>
                  </a:lnTo>
                  <a:lnTo>
                    <a:pt x="86721" y="91580"/>
                  </a:lnTo>
                  <a:lnTo>
                    <a:pt x="86554" y="91578"/>
                  </a:lnTo>
                  <a:lnTo>
                    <a:pt x="85090" y="91119"/>
                  </a:lnTo>
                  <a:lnTo>
                    <a:pt x="84603" y="90350"/>
                  </a:lnTo>
                  <a:lnTo>
                    <a:pt x="84253" y="90084"/>
                  </a:lnTo>
                  <a:lnTo>
                    <a:pt x="83365" y="89771"/>
                  </a:lnTo>
                  <a:lnTo>
                    <a:pt x="82738" y="89884"/>
                  </a:lnTo>
                  <a:lnTo>
                    <a:pt x="82330" y="89651"/>
                  </a:lnTo>
                  <a:lnTo>
                    <a:pt x="82135" y="89338"/>
                  </a:lnTo>
                  <a:lnTo>
                    <a:pt x="82478" y="88750"/>
                  </a:lnTo>
                  <a:lnTo>
                    <a:pt x="81887" y="88223"/>
                  </a:lnTo>
                  <a:lnTo>
                    <a:pt x="81495" y="88305"/>
                  </a:lnTo>
                  <a:lnTo>
                    <a:pt x="79633" y="88342"/>
                  </a:lnTo>
                  <a:lnTo>
                    <a:pt x="79202" y="88279"/>
                  </a:lnTo>
                  <a:lnTo>
                    <a:pt x="78938" y="87932"/>
                  </a:lnTo>
                  <a:lnTo>
                    <a:pt x="78773" y="87325"/>
                  </a:lnTo>
                  <a:lnTo>
                    <a:pt x="78853" y="86958"/>
                  </a:lnTo>
                  <a:lnTo>
                    <a:pt x="79113" y="86363"/>
                  </a:lnTo>
                  <a:lnTo>
                    <a:pt x="79248" y="85430"/>
                  </a:lnTo>
                  <a:lnTo>
                    <a:pt x="78988" y="84933"/>
                  </a:lnTo>
                  <a:lnTo>
                    <a:pt x="78533" y="84260"/>
                  </a:lnTo>
                  <a:lnTo>
                    <a:pt x="78696" y="84238"/>
                  </a:lnTo>
                  <a:lnTo>
                    <a:pt x="79401" y="84081"/>
                  </a:lnTo>
                  <a:lnTo>
                    <a:pt x="79588" y="83325"/>
                  </a:lnTo>
                  <a:lnTo>
                    <a:pt x="79578" y="83045"/>
                  </a:lnTo>
                  <a:lnTo>
                    <a:pt x="79402" y="82539"/>
                  </a:lnTo>
                  <a:lnTo>
                    <a:pt x="79394" y="82186"/>
                  </a:lnTo>
                  <a:lnTo>
                    <a:pt x="79613" y="81855"/>
                  </a:lnTo>
                  <a:lnTo>
                    <a:pt x="79961" y="81455"/>
                  </a:lnTo>
                  <a:lnTo>
                    <a:pt x="79019" y="80526"/>
                  </a:lnTo>
                  <a:lnTo>
                    <a:pt x="78526" y="80435"/>
                  </a:lnTo>
                  <a:lnTo>
                    <a:pt x="77789" y="80133"/>
                  </a:lnTo>
                  <a:lnTo>
                    <a:pt x="77226" y="79004"/>
                  </a:lnTo>
                  <a:lnTo>
                    <a:pt x="75933" y="78040"/>
                  </a:lnTo>
                  <a:lnTo>
                    <a:pt x="75932" y="77434"/>
                  </a:lnTo>
                  <a:lnTo>
                    <a:pt x="76257" y="76822"/>
                  </a:lnTo>
                  <a:lnTo>
                    <a:pt x="76234" y="76604"/>
                  </a:lnTo>
                  <a:lnTo>
                    <a:pt x="76057" y="76165"/>
                  </a:lnTo>
                  <a:lnTo>
                    <a:pt x="75635" y="76001"/>
                  </a:lnTo>
                  <a:lnTo>
                    <a:pt x="75306" y="75703"/>
                  </a:lnTo>
                  <a:lnTo>
                    <a:pt x="75235" y="74784"/>
                  </a:lnTo>
                  <a:lnTo>
                    <a:pt x="75050" y="74560"/>
                  </a:lnTo>
                  <a:lnTo>
                    <a:pt x="74694" y="74980"/>
                  </a:lnTo>
                  <a:lnTo>
                    <a:pt x="74323" y="75124"/>
                  </a:lnTo>
                  <a:lnTo>
                    <a:pt x="72242" y="74707"/>
                  </a:lnTo>
                  <a:lnTo>
                    <a:pt x="71376" y="73913"/>
                  </a:lnTo>
                  <a:lnTo>
                    <a:pt x="71354" y="73683"/>
                  </a:lnTo>
                  <a:lnTo>
                    <a:pt x="71415" y="73386"/>
                  </a:lnTo>
                  <a:lnTo>
                    <a:pt x="70733" y="72616"/>
                  </a:lnTo>
                  <a:lnTo>
                    <a:pt x="69954" y="72308"/>
                  </a:lnTo>
                  <a:lnTo>
                    <a:pt x="70191" y="71837"/>
                  </a:lnTo>
                  <a:lnTo>
                    <a:pt x="69818" y="70591"/>
                  </a:lnTo>
                  <a:lnTo>
                    <a:pt x="69365" y="68385"/>
                  </a:lnTo>
                  <a:lnTo>
                    <a:pt x="69012" y="67964"/>
                  </a:lnTo>
                  <a:lnTo>
                    <a:pt x="68749" y="67813"/>
                  </a:lnTo>
                  <a:lnTo>
                    <a:pt x="68215" y="67061"/>
                  </a:lnTo>
                  <a:lnTo>
                    <a:pt x="68182" y="66883"/>
                  </a:lnTo>
                  <a:lnTo>
                    <a:pt x="68244" y="66651"/>
                  </a:lnTo>
                  <a:lnTo>
                    <a:pt x="67870" y="66041"/>
                  </a:lnTo>
                  <a:lnTo>
                    <a:pt x="66541" y="65498"/>
                  </a:lnTo>
                  <a:lnTo>
                    <a:pt x="65818" y="65336"/>
                  </a:lnTo>
                  <a:lnTo>
                    <a:pt x="65308" y="65342"/>
                  </a:lnTo>
                  <a:lnTo>
                    <a:pt x="64792" y="65493"/>
                  </a:lnTo>
                  <a:lnTo>
                    <a:pt x="64554" y="65489"/>
                  </a:lnTo>
                  <a:lnTo>
                    <a:pt x="63819" y="65182"/>
                  </a:lnTo>
                  <a:lnTo>
                    <a:pt x="63322" y="64772"/>
                  </a:lnTo>
                  <a:lnTo>
                    <a:pt x="63286" y="64360"/>
                  </a:lnTo>
                  <a:lnTo>
                    <a:pt x="63344" y="63920"/>
                  </a:lnTo>
                  <a:lnTo>
                    <a:pt x="63105" y="63453"/>
                  </a:lnTo>
                  <a:lnTo>
                    <a:pt x="62081" y="63416"/>
                  </a:lnTo>
                  <a:lnTo>
                    <a:pt x="61634" y="64081"/>
                  </a:lnTo>
                  <a:lnTo>
                    <a:pt x="60753" y="64353"/>
                  </a:lnTo>
                  <a:lnTo>
                    <a:pt x="58827" y="64045"/>
                  </a:lnTo>
                  <a:lnTo>
                    <a:pt x="58677" y="63724"/>
                  </a:lnTo>
                  <a:lnTo>
                    <a:pt x="58002" y="63337"/>
                  </a:lnTo>
                  <a:lnTo>
                    <a:pt x="57463" y="63230"/>
                  </a:lnTo>
                  <a:lnTo>
                    <a:pt x="57216" y="63280"/>
                  </a:lnTo>
                  <a:lnTo>
                    <a:pt x="56334" y="62636"/>
                  </a:lnTo>
                  <a:lnTo>
                    <a:pt x="56061" y="62354"/>
                  </a:lnTo>
                  <a:lnTo>
                    <a:pt x="55919" y="62006"/>
                  </a:lnTo>
                  <a:lnTo>
                    <a:pt x="55905" y="61639"/>
                  </a:lnTo>
                  <a:lnTo>
                    <a:pt x="55703" y="61353"/>
                  </a:lnTo>
                  <a:lnTo>
                    <a:pt x="55491" y="61197"/>
                  </a:lnTo>
                  <a:lnTo>
                    <a:pt x="55150" y="61086"/>
                  </a:lnTo>
                  <a:lnTo>
                    <a:pt x="54868" y="60707"/>
                  </a:lnTo>
                  <a:lnTo>
                    <a:pt x="54645" y="60222"/>
                  </a:lnTo>
                  <a:lnTo>
                    <a:pt x="54563" y="59704"/>
                  </a:lnTo>
                  <a:lnTo>
                    <a:pt x="53986" y="58441"/>
                  </a:lnTo>
                  <a:lnTo>
                    <a:pt x="53289" y="58444"/>
                  </a:lnTo>
                  <a:lnTo>
                    <a:pt x="52934" y="58718"/>
                  </a:lnTo>
                  <a:lnTo>
                    <a:pt x="52711" y="59176"/>
                  </a:lnTo>
                  <a:lnTo>
                    <a:pt x="52526" y="59350"/>
                  </a:lnTo>
                  <a:lnTo>
                    <a:pt x="51899" y="59823"/>
                  </a:lnTo>
                  <a:lnTo>
                    <a:pt x="51723" y="59877"/>
                  </a:lnTo>
                  <a:lnTo>
                    <a:pt x="50199" y="59936"/>
                  </a:lnTo>
                  <a:lnTo>
                    <a:pt x="49664" y="59647"/>
                  </a:lnTo>
                  <a:lnTo>
                    <a:pt x="49479" y="58161"/>
                  </a:lnTo>
                  <a:lnTo>
                    <a:pt x="48825" y="57733"/>
                  </a:lnTo>
                  <a:lnTo>
                    <a:pt x="48771" y="57420"/>
                  </a:lnTo>
                  <a:lnTo>
                    <a:pt x="49018" y="56902"/>
                  </a:lnTo>
                  <a:lnTo>
                    <a:pt x="49342" y="56900"/>
                  </a:lnTo>
                  <a:lnTo>
                    <a:pt x="49545" y="56782"/>
                  </a:lnTo>
                  <a:lnTo>
                    <a:pt x="50324" y="56159"/>
                  </a:lnTo>
                  <a:lnTo>
                    <a:pt x="50815" y="55438"/>
                  </a:lnTo>
                  <a:lnTo>
                    <a:pt x="50377" y="55295"/>
                  </a:lnTo>
                  <a:lnTo>
                    <a:pt x="49897" y="54948"/>
                  </a:lnTo>
                  <a:lnTo>
                    <a:pt x="49649" y="54636"/>
                  </a:lnTo>
                  <a:lnTo>
                    <a:pt x="49447" y="54544"/>
                  </a:lnTo>
                  <a:lnTo>
                    <a:pt x="49176" y="54500"/>
                  </a:lnTo>
                  <a:lnTo>
                    <a:pt x="48637" y="54733"/>
                  </a:lnTo>
                  <a:lnTo>
                    <a:pt x="48261" y="54742"/>
                  </a:lnTo>
                  <a:lnTo>
                    <a:pt x="46976" y="54404"/>
                  </a:lnTo>
                  <a:lnTo>
                    <a:pt x="46886" y="53005"/>
                  </a:lnTo>
                  <a:lnTo>
                    <a:pt x="46354" y="52497"/>
                  </a:lnTo>
                  <a:lnTo>
                    <a:pt x="44553" y="51759"/>
                  </a:lnTo>
                  <a:lnTo>
                    <a:pt x="44125" y="51862"/>
                  </a:lnTo>
                  <a:lnTo>
                    <a:pt x="43770" y="51805"/>
                  </a:lnTo>
                  <a:lnTo>
                    <a:pt x="42948" y="50741"/>
                  </a:lnTo>
                  <a:lnTo>
                    <a:pt x="42814" y="50705"/>
                  </a:lnTo>
                  <a:lnTo>
                    <a:pt x="41854" y="50940"/>
                  </a:lnTo>
                  <a:lnTo>
                    <a:pt x="41698" y="50920"/>
                  </a:lnTo>
                  <a:lnTo>
                    <a:pt x="41570" y="50839"/>
                  </a:lnTo>
                  <a:lnTo>
                    <a:pt x="41460" y="50623"/>
                  </a:lnTo>
                  <a:lnTo>
                    <a:pt x="41395" y="50315"/>
                  </a:lnTo>
                  <a:lnTo>
                    <a:pt x="40916" y="49848"/>
                  </a:lnTo>
                  <a:lnTo>
                    <a:pt x="40603" y="49791"/>
                  </a:lnTo>
                  <a:lnTo>
                    <a:pt x="40154" y="49930"/>
                  </a:lnTo>
                  <a:lnTo>
                    <a:pt x="39758" y="49859"/>
                  </a:lnTo>
                  <a:lnTo>
                    <a:pt x="38785" y="49373"/>
                  </a:lnTo>
                  <a:lnTo>
                    <a:pt x="38534" y="48991"/>
                  </a:lnTo>
                  <a:lnTo>
                    <a:pt x="38305" y="48827"/>
                  </a:lnTo>
                  <a:lnTo>
                    <a:pt x="37773" y="49336"/>
                  </a:lnTo>
                  <a:lnTo>
                    <a:pt x="37816" y="49749"/>
                  </a:lnTo>
                  <a:lnTo>
                    <a:pt x="37438" y="50170"/>
                  </a:lnTo>
                  <a:lnTo>
                    <a:pt x="37042" y="50274"/>
                  </a:lnTo>
                  <a:lnTo>
                    <a:pt x="36372" y="50144"/>
                  </a:lnTo>
                  <a:lnTo>
                    <a:pt x="35288" y="50465"/>
                  </a:lnTo>
                  <a:lnTo>
                    <a:pt x="34753" y="50131"/>
                  </a:lnTo>
                  <a:lnTo>
                    <a:pt x="33797" y="50288"/>
                  </a:lnTo>
                  <a:lnTo>
                    <a:pt x="33227" y="50784"/>
                  </a:lnTo>
                  <a:lnTo>
                    <a:pt x="33123" y="51114"/>
                  </a:lnTo>
                  <a:lnTo>
                    <a:pt x="33116" y="51508"/>
                  </a:lnTo>
                  <a:lnTo>
                    <a:pt x="33019" y="51680"/>
                  </a:lnTo>
                  <a:lnTo>
                    <a:pt x="31467" y="52376"/>
                  </a:lnTo>
                  <a:lnTo>
                    <a:pt x="31337" y="52360"/>
                  </a:lnTo>
                  <a:lnTo>
                    <a:pt x="30988" y="52054"/>
                  </a:lnTo>
                  <a:lnTo>
                    <a:pt x="30689" y="51457"/>
                  </a:lnTo>
                  <a:lnTo>
                    <a:pt x="30454" y="51193"/>
                  </a:lnTo>
                  <a:lnTo>
                    <a:pt x="30233" y="51054"/>
                  </a:lnTo>
                  <a:lnTo>
                    <a:pt x="29846" y="50958"/>
                  </a:lnTo>
                  <a:lnTo>
                    <a:pt x="29463" y="50230"/>
                  </a:lnTo>
                  <a:lnTo>
                    <a:pt x="29455" y="50070"/>
                  </a:lnTo>
                  <a:lnTo>
                    <a:pt x="29828" y="49602"/>
                  </a:lnTo>
                  <a:lnTo>
                    <a:pt x="29859" y="48568"/>
                  </a:lnTo>
                  <a:lnTo>
                    <a:pt x="29638" y="48044"/>
                  </a:lnTo>
                  <a:lnTo>
                    <a:pt x="29286" y="48141"/>
                  </a:lnTo>
                  <a:lnTo>
                    <a:pt x="28089" y="47681"/>
                  </a:lnTo>
                  <a:lnTo>
                    <a:pt x="27952" y="47724"/>
                  </a:lnTo>
                  <a:lnTo>
                    <a:pt x="27687" y="48231"/>
                  </a:lnTo>
                  <a:lnTo>
                    <a:pt x="27523" y="48200"/>
                  </a:lnTo>
                  <a:lnTo>
                    <a:pt x="27158" y="48069"/>
                  </a:lnTo>
                  <a:lnTo>
                    <a:pt x="26700" y="47756"/>
                  </a:lnTo>
                  <a:lnTo>
                    <a:pt x="26231" y="47546"/>
                  </a:lnTo>
                  <a:lnTo>
                    <a:pt x="25786" y="47519"/>
                  </a:lnTo>
                  <a:lnTo>
                    <a:pt x="25278" y="47337"/>
                  </a:lnTo>
                  <a:lnTo>
                    <a:pt x="23783" y="46367"/>
                  </a:lnTo>
                  <a:lnTo>
                    <a:pt x="23014" y="46546"/>
                  </a:lnTo>
                  <a:lnTo>
                    <a:pt x="22604" y="46890"/>
                  </a:lnTo>
                  <a:lnTo>
                    <a:pt x="22038" y="46699"/>
                  </a:lnTo>
                  <a:lnTo>
                    <a:pt x="21787" y="46530"/>
                  </a:lnTo>
                  <a:lnTo>
                    <a:pt x="21508" y="46200"/>
                  </a:lnTo>
                  <a:lnTo>
                    <a:pt x="20971" y="45374"/>
                  </a:lnTo>
                  <a:lnTo>
                    <a:pt x="21019" y="45056"/>
                  </a:lnTo>
                  <a:lnTo>
                    <a:pt x="21252" y="44948"/>
                  </a:lnTo>
                  <a:lnTo>
                    <a:pt x="21658" y="44323"/>
                  </a:lnTo>
                  <a:lnTo>
                    <a:pt x="21487" y="43594"/>
                  </a:lnTo>
                  <a:lnTo>
                    <a:pt x="21494" y="43339"/>
                  </a:lnTo>
                  <a:lnTo>
                    <a:pt x="21612" y="42929"/>
                  </a:lnTo>
                  <a:lnTo>
                    <a:pt x="21776" y="42292"/>
                  </a:lnTo>
                  <a:lnTo>
                    <a:pt x="21735" y="42163"/>
                  </a:lnTo>
                  <a:lnTo>
                    <a:pt x="21200" y="41743"/>
                  </a:lnTo>
                  <a:lnTo>
                    <a:pt x="21077" y="41549"/>
                  </a:lnTo>
                  <a:lnTo>
                    <a:pt x="21333" y="40151"/>
                  </a:lnTo>
                  <a:lnTo>
                    <a:pt x="20669" y="39838"/>
                  </a:lnTo>
                  <a:lnTo>
                    <a:pt x="20435" y="39636"/>
                  </a:lnTo>
                  <a:lnTo>
                    <a:pt x="20531" y="39216"/>
                  </a:lnTo>
                  <a:lnTo>
                    <a:pt x="20489" y="39002"/>
                  </a:lnTo>
                  <a:lnTo>
                    <a:pt x="20665" y="38363"/>
                  </a:lnTo>
                  <a:lnTo>
                    <a:pt x="20373" y="37556"/>
                  </a:lnTo>
                  <a:lnTo>
                    <a:pt x="19023" y="37091"/>
                  </a:lnTo>
                  <a:lnTo>
                    <a:pt x="18193" y="37058"/>
                  </a:lnTo>
                  <a:lnTo>
                    <a:pt x="17182" y="37273"/>
                  </a:lnTo>
                  <a:lnTo>
                    <a:pt x="16997" y="37220"/>
                  </a:lnTo>
                  <a:lnTo>
                    <a:pt x="14671" y="35749"/>
                  </a:lnTo>
                  <a:lnTo>
                    <a:pt x="14451" y="35439"/>
                  </a:lnTo>
                  <a:lnTo>
                    <a:pt x="13863" y="35195"/>
                  </a:lnTo>
                  <a:lnTo>
                    <a:pt x="12807" y="34510"/>
                  </a:lnTo>
                  <a:lnTo>
                    <a:pt x="11549" y="34137"/>
                  </a:lnTo>
                  <a:lnTo>
                    <a:pt x="11235" y="34107"/>
                  </a:lnTo>
                  <a:lnTo>
                    <a:pt x="10283" y="34373"/>
                  </a:lnTo>
                  <a:lnTo>
                    <a:pt x="10229" y="33584"/>
                  </a:lnTo>
                  <a:lnTo>
                    <a:pt x="10373" y="32807"/>
                  </a:lnTo>
                  <a:lnTo>
                    <a:pt x="10477" y="32609"/>
                  </a:lnTo>
                  <a:lnTo>
                    <a:pt x="10745" y="32358"/>
                  </a:lnTo>
                  <a:lnTo>
                    <a:pt x="11801" y="31606"/>
                  </a:lnTo>
                  <a:lnTo>
                    <a:pt x="12115" y="31272"/>
                  </a:lnTo>
                  <a:lnTo>
                    <a:pt x="12256" y="30852"/>
                  </a:lnTo>
                  <a:lnTo>
                    <a:pt x="12336" y="29764"/>
                  </a:lnTo>
                  <a:lnTo>
                    <a:pt x="12004" y="29415"/>
                  </a:lnTo>
                  <a:lnTo>
                    <a:pt x="11676" y="29328"/>
                  </a:lnTo>
                  <a:lnTo>
                    <a:pt x="11074" y="29437"/>
                  </a:lnTo>
                  <a:lnTo>
                    <a:pt x="10849" y="29398"/>
                  </a:lnTo>
                  <a:lnTo>
                    <a:pt x="10670" y="29154"/>
                  </a:lnTo>
                  <a:lnTo>
                    <a:pt x="10837" y="29026"/>
                  </a:lnTo>
                  <a:lnTo>
                    <a:pt x="11312" y="28989"/>
                  </a:lnTo>
                  <a:lnTo>
                    <a:pt x="11149" y="28659"/>
                  </a:lnTo>
                  <a:lnTo>
                    <a:pt x="11000" y="28610"/>
                  </a:lnTo>
                  <a:lnTo>
                    <a:pt x="10230" y="28688"/>
                  </a:lnTo>
                  <a:lnTo>
                    <a:pt x="10475" y="28115"/>
                  </a:lnTo>
                  <a:lnTo>
                    <a:pt x="10876" y="27648"/>
                  </a:lnTo>
                  <a:lnTo>
                    <a:pt x="10861" y="27388"/>
                  </a:lnTo>
                  <a:lnTo>
                    <a:pt x="10722" y="26925"/>
                  </a:lnTo>
                  <a:lnTo>
                    <a:pt x="10249" y="26546"/>
                  </a:lnTo>
                  <a:lnTo>
                    <a:pt x="10207" y="26307"/>
                  </a:lnTo>
                  <a:lnTo>
                    <a:pt x="10379" y="25790"/>
                  </a:lnTo>
                  <a:lnTo>
                    <a:pt x="10353" y="25453"/>
                  </a:lnTo>
                  <a:lnTo>
                    <a:pt x="9663" y="25214"/>
                  </a:lnTo>
                  <a:lnTo>
                    <a:pt x="9226" y="24722"/>
                  </a:lnTo>
                  <a:lnTo>
                    <a:pt x="9072" y="24260"/>
                  </a:lnTo>
                  <a:lnTo>
                    <a:pt x="8951" y="23405"/>
                  </a:lnTo>
                  <a:lnTo>
                    <a:pt x="8735" y="23005"/>
                  </a:lnTo>
                  <a:lnTo>
                    <a:pt x="7036" y="21799"/>
                  </a:lnTo>
                  <a:lnTo>
                    <a:pt x="6472" y="21629"/>
                  </a:lnTo>
                  <a:lnTo>
                    <a:pt x="6049" y="20794"/>
                  </a:lnTo>
                  <a:lnTo>
                    <a:pt x="6068" y="20525"/>
                  </a:lnTo>
                  <a:lnTo>
                    <a:pt x="6505" y="19736"/>
                  </a:lnTo>
                  <a:lnTo>
                    <a:pt x="6571" y="19482"/>
                  </a:lnTo>
                  <a:lnTo>
                    <a:pt x="6648" y="18602"/>
                  </a:lnTo>
                  <a:lnTo>
                    <a:pt x="6547" y="18249"/>
                  </a:lnTo>
                  <a:lnTo>
                    <a:pt x="6570" y="17436"/>
                  </a:lnTo>
                  <a:lnTo>
                    <a:pt x="7748" y="16731"/>
                  </a:lnTo>
                  <a:lnTo>
                    <a:pt x="8184" y="16755"/>
                  </a:lnTo>
                  <a:lnTo>
                    <a:pt x="8115" y="16614"/>
                  </a:lnTo>
                  <a:lnTo>
                    <a:pt x="7581" y="15056"/>
                  </a:lnTo>
                  <a:lnTo>
                    <a:pt x="7548" y="14162"/>
                  </a:lnTo>
                  <a:lnTo>
                    <a:pt x="6139" y="12814"/>
                  </a:lnTo>
                  <a:lnTo>
                    <a:pt x="5399" y="12286"/>
                  </a:lnTo>
                  <a:lnTo>
                    <a:pt x="5189" y="11947"/>
                  </a:lnTo>
                  <a:lnTo>
                    <a:pt x="4672" y="11518"/>
                  </a:lnTo>
                  <a:lnTo>
                    <a:pt x="4095" y="11279"/>
                  </a:lnTo>
                  <a:lnTo>
                    <a:pt x="3868" y="11069"/>
                  </a:lnTo>
                  <a:lnTo>
                    <a:pt x="3804" y="9602"/>
                  </a:lnTo>
                  <a:lnTo>
                    <a:pt x="3956" y="8788"/>
                  </a:lnTo>
                  <a:lnTo>
                    <a:pt x="4203" y="8427"/>
                  </a:lnTo>
                  <a:lnTo>
                    <a:pt x="4255" y="8161"/>
                  </a:lnTo>
                  <a:lnTo>
                    <a:pt x="4178" y="7911"/>
                  </a:lnTo>
                  <a:lnTo>
                    <a:pt x="4203" y="7722"/>
                  </a:lnTo>
                  <a:lnTo>
                    <a:pt x="4351" y="7316"/>
                  </a:lnTo>
                  <a:lnTo>
                    <a:pt x="4501" y="6209"/>
                  </a:lnTo>
                  <a:lnTo>
                    <a:pt x="4427" y="5737"/>
                  </a:lnTo>
                  <a:lnTo>
                    <a:pt x="3928" y="4030"/>
                  </a:lnTo>
                  <a:lnTo>
                    <a:pt x="3642" y="3346"/>
                  </a:lnTo>
                  <a:lnTo>
                    <a:pt x="3800" y="2989"/>
                  </a:lnTo>
                  <a:lnTo>
                    <a:pt x="3865" y="2535"/>
                  </a:lnTo>
                  <a:lnTo>
                    <a:pt x="3663" y="2243"/>
                  </a:lnTo>
                  <a:lnTo>
                    <a:pt x="3150" y="1934"/>
                  </a:lnTo>
                  <a:lnTo>
                    <a:pt x="1550" y="843"/>
                  </a:lnTo>
                  <a:lnTo>
                    <a:pt x="1303" y="770"/>
                  </a:lnTo>
                  <a:lnTo>
                    <a:pt x="928" y="846"/>
                  </a:lnTo>
                  <a:lnTo>
                    <a:pt x="343" y="494"/>
                  </a:lnTo>
                  <a:lnTo>
                    <a:pt x="89" y="24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8" name="pg1149">
              <a:extLst>
                <a:ext uri="{FF2B5EF4-FFF2-40B4-BE49-F238E27FC236}">
                  <a16:creationId xmlns:a16="http://schemas.microsoft.com/office/drawing/2014/main" id="{3ABC1FE9-7929-D043-9679-931CBBE930FF}"/>
                </a:ext>
              </a:extLst>
            </p:cNvPr>
            <p:cNvSpPr/>
            <p:nvPr/>
          </p:nvSpPr>
          <p:spPr>
            <a:xfrm>
              <a:off x="3269622" y="2187549"/>
              <a:ext cx="3896" cy="4537"/>
            </a:xfrm>
            <a:custGeom>
              <a:avLst/>
              <a:gdLst/>
              <a:ahLst/>
              <a:cxnLst/>
              <a:rect l="0" t="0" r="0" b="0"/>
              <a:pathLst>
                <a:path w="3896" h="4537">
                  <a:moveTo>
                    <a:pt x="2357" y="80"/>
                  </a:moveTo>
                  <a:lnTo>
                    <a:pt x="2171" y="564"/>
                  </a:lnTo>
                  <a:lnTo>
                    <a:pt x="1371" y="1155"/>
                  </a:lnTo>
                  <a:lnTo>
                    <a:pt x="833" y="2059"/>
                  </a:lnTo>
                  <a:lnTo>
                    <a:pt x="388" y="2550"/>
                  </a:lnTo>
                  <a:lnTo>
                    <a:pt x="92" y="3015"/>
                  </a:lnTo>
                  <a:lnTo>
                    <a:pt x="0" y="4353"/>
                  </a:lnTo>
                  <a:lnTo>
                    <a:pt x="1032" y="3833"/>
                  </a:lnTo>
                  <a:lnTo>
                    <a:pt x="1856" y="3837"/>
                  </a:lnTo>
                  <a:lnTo>
                    <a:pt x="2114" y="3919"/>
                  </a:lnTo>
                  <a:lnTo>
                    <a:pt x="2027" y="4131"/>
                  </a:lnTo>
                  <a:lnTo>
                    <a:pt x="2147" y="4518"/>
                  </a:lnTo>
                  <a:lnTo>
                    <a:pt x="3013" y="4537"/>
                  </a:lnTo>
                  <a:lnTo>
                    <a:pt x="2822" y="3923"/>
                  </a:lnTo>
                  <a:lnTo>
                    <a:pt x="2664" y="3637"/>
                  </a:lnTo>
                  <a:lnTo>
                    <a:pt x="3872" y="2347"/>
                  </a:lnTo>
                  <a:lnTo>
                    <a:pt x="3896" y="1952"/>
                  </a:lnTo>
                  <a:lnTo>
                    <a:pt x="3380" y="1569"/>
                  </a:lnTo>
                  <a:lnTo>
                    <a:pt x="3309" y="1426"/>
                  </a:lnTo>
                  <a:lnTo>
                    <a:pt x="3275" y="1004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69" name="pg1150">
              <a:extLst>
                <a:ext uri="{FF2B5EF4-FFF2-40B4-BE49-F238E27FC236}">
                  <a16:creationId xmlns:a16="http://schemas.microsoft.com/office/drawing/2014/main" id="{C26FF289-86C0-694F-A3F6-D93C76E87CBB}"/>
                </a:ext>
              </a:extLst>
            </p:cNvPr>
            <p:cNvSpPr/>
            <p:nvPr/>
          </p:nvSpPr>
          <p:spPr>
            <a:xfrm>
              <a:off x="2603317" y="2418359"/>
              <a:ext cx="365814" cy="401776"/>
            </a:xfrm>
            <a:custGeom>
              <a:avLst/>
              <a:gdLst/>
              <a:ahLst/>
              <a:cxnLst/>
              <a:rect l="0" t="0" r="0" b="0"/>
              <a:pathLst>
                <a:path w="365814" h="401776">
                  <a:moveTo>
                    <a:pt x="128846" y="0"/>
                  </a:moveTo>
                  <a:lnTo>
                    <a:pt x="151614" y="58"/>
                  </a:lnTo>
                  <a:lnTo>
                    <a:pt x="167281" y="257"/>
                  </a:lnTo>
                  <a:lnTo>
                    <a:pt x="167294" y="5713"/>
                  </a:lnTo>
                  <a:lnTo>
                    <a:pt x="167314" y="16083"/>
                  </a:lnTo>
                  <a:lnTo>
                    <a:pt x="168874" y="16250"/>
                  </a:lnTo>
                  <a:lnTo>
                    <a:pt x="169960" y="16132"/>
                  </a:lnTo>
                  <a:lnTo>
                    <a:pt x="170504" y="15671"/>
                  </a:lnTo>
                  <a:lnTo>
                    <a:pt x="170999" y="15429"/>
                  </a:lnTo>
                  <a:lnTo>
                    <a:pt x="171896" y="15236"/>
                  </a:lnTo>
                  <a:lnTo>
                    <a:pt x="172721" y="14746"/>
                  </a:lnTo>
                  <a:lnTo>
                    <a:pt x="172973" y="14701"/>
                  </a:lnTo>
                  <a:lnTo>
                    <a:pt x="173325" y="14730"/>
                  </a:lnTo>
                  <a:lnTo>
                    <a:pt x="173699" y="15359"/>
                  </a:lnTo>
                  <a:lnTo>
                    <a:pt x="174208" y="15708"/>
                  </a:lnTo>
                  <a:lnTo>
                    <a:pt x="175021" y="16043"/>
                  </a:lnTo>
                  <a:lnTo>
                    <a:pt x="175126" y="16172"/>
                  </a:lnTo>
                  <a:lnTo>
                    <a:pt x="175163" y="16357"/>
                  </a:lnTo>
                  <a:lnTo>
                    <a:pt x="175102" y="16603"/>
                  </a:lnTo>
                  <a:lnTo>
                    <a:pt x="175063" y="17495"/>
                  </a:lnTo>
                  <a:lnTo>
                    <a:pt x="175086" y="18562"/>
                  </a:lnTo>
                  <a:lnTo>
                    <a:pt x="174969" y="18966"/>
                  </a:lnTo>
                  <a:lnTo>
                    <a:pt x="174283" y="19837"/>
                  </a:lnTo>
                  <a:lnTo>
                    <a:pt x="174190" y="20304"/>
                  </a:lnTo>
                  <a:lnTo>
                    <a:pt x="174310" y="21112"/>
                  </a:lnTo>
                  <a:lnTo>
                    <a:pt x="174537" y="21826"/>
                  </a:lnTo>
                  <a:lnTo>
                    <a:pt x="175119" y="22768"/>
                  </a:lnTo>
                  <a:lnTo>
                    <a:pt x="176129" y="23750"/>
                  </a:lnTo>
                  <a:lnTo>
                    <a:pt x="176270" y="23824"/>
                  </a:lnTo>
                  <a:lnTo>
                    <a:pt x="176992" y="23851"/>
                  </a:lnTo>
                  <a:lnTo>
                    <a:pt x="177260" y="24609"/>
                  </a:lnTo>
                  <a:lnTo>
                    <a:pt x="177737" y="25081"/>
                  </a:lnTo>
                  <a:lnTo>
                    <a:pt x="177943" y="25174"/>
                  </a:lnTo>
                  <a:lnTo>
                    <a:pt x="178002" y="26660"/>
                  </a:lnTo>
                  <a:lnTo>
                    <a:pt x="177785" y="27344"/>
                  </a:lnTo>
                  <a:lnTo>
                    <a:pt x="177516" y="27565"/>
                  </a:lnTo>
                  <a:lnTo>
                    <a:pt x="176743" y="28015"/>
                  </a:lnTo>
                  <a:lnTo>
                    <a:pt x="176941" y="28503"/>
                  </a:lnTo>
                  <a:lnTo>
                    <a:pt x="176870" y="28880"/>
                  </a:lnTo>
                  <a:lnTo>
                    <a:pt x="176737" y="29004"/>
                  </a:lnTo>
                  <a:lnTo>
                    <a:pt x="176222" y="29123"/>
                  </a:lnTo>
                  <a:lnTo>
                    <a:pt x="176242" y="29744"/>
                  </a:lnTo>
                  <a:lnTo>
                    <a:pt x="176993" y="30677"/>
                  </a:lnTo>
                  <a:lnTo>
                    <a:pt x="177102" y="30880"/>
                  </a:lnTo>
                  <a:lnTo>
                    <a:pt x="177124" y="31170"/>
                  </a:lnTo>
                  <a:lnTo>
                    <a:pt x="176466" y="31895"/>
                  </a:lnTo>
                  <a:lnTo>
                    <a:pt x="175309" y="32491"/>
                  </a:lnTo>
                  <a:lnTo>
                    <a:pt x="175655" y="32914"/>
                  </a:lnTo>
                  <a:lnTo>
                    <a:pt x="175906" y="32999"/>
                  </a:lnTo>
                  <a:lnTo>
                    <a:pt x="176624" y="33488"/>
                  </a:lnTo>
                  <a:lnTo>
                    <a:pt x="176710" y="33752"/>
                  </a:lnTo>
                  <a:lnTo>
                    <a:pt x="176698" y="34178"/>
                  </a:lnTo>
                  <a:lnTo>
                    <a:pt x="177602" y="35247"/>
                  </a:lnTo>
                  <a:lnTo>
                    <a:pt x="177403" y="36442"/>
                  </a:lnTo>
                  <a:lnTo>
                    <a:pt x="177233" y="36667"/>
                  </a:lnTo>
                  <a:lnTo>
                    <a:pt x="177259" y="37235"/>
                  </a:lnTo>
                  <a:lnTo>
                    <a:pt x="177889" y="37674"/>
                  </a:lnTo>
                  <a:lnTo>
                    <a:pt x="178171" y="38100"/>
                  </a:lnTo>
                  <a:lnTo>
                    <a:pt x="178238" y="38401"/>
                  </a:lnTo>
                  <a:lnTo>
                    <a:pt x="177885" y="38693"/>
                  </a:lnTo>
                  <a:lnTo>
                    <a:pt x="177502" y="39156"/>
                  </a:lnTo>
                  <a:lnTo>
                    <a:pt x="177460" y="40587"/>
                  </a:lnTo>
                  <a:lnTo>
                    <a:pt x="178381" y="41765"/>
                  </a:lnTo>
                  <a:lnTo>
                    <a:pt x="179087" y="42413"/>
                  </a:lnTo>
                  <a:lnTo>
                    <a:pt x="179567" y="43048"/>
                  </a:lnTo>
                  <a:lnTo>
                    <a:pt x="179626" y="43464"/>
                  </a:lnTo>
                  <a:lnTo>
                    <a:pt x="180213" y="45230"/>
                  </a:lnTo>
                  <a:lnTo>
                    <a:pt x="180247" y="46491"/>
                  </a:lnTo>
                  <a:lnTo>
                    <a:pt x="180092" y="46834"/>
                  </a:lnTo>
                  <a:lnTo>
                    <a:pt x="180340" y="47757"/>
                  </a:lnTo>
                  <a:lnTo>
                    <a:pt x="180709" y="48460"/>
                  </a:lnTo>
                  <a:lnTo>
                    <a:pt x="181381" y="49112"/>
                  </a:lnTo>
                  <a:lnTo>
                    <a:pt x="181658" y="49229"/>
                  </a:lnTo>
                  <a:lnTo>
                    <a:pt x="181997" y="49091"/>
                  </a:lnTo>
                  <a:lnTo>
                    <a:pt x="182158" y="48824"/>
                  </a:lnTo>
                  <a:lnTo>
                    <a:pt x="182792" y="48613"/>
                  </a:lnTo>
                  <a:lnTo>
                    <a:pt x="183238" y="49049"/>
                  </a:lnTo>
                  <a:lnTo>
                    <a:pt x="183361" y="49466"/>
                  </a:lnTo>
                  <a:lnTo>
                    <a:pt x="183314" y="51416"/>
                  </a:lnTo>
                  <a:lnTo>
                    <a:pt x="183569" y="52274"/>
                  </a:lnTo>
                  <a:lnTo>
                    <a:pt x="184193" y="53619"/>
                  </a:lnTo>
                  <a:lnTo>
                    <a:pt x="184092" y="53840"/>
                  </a:lnTo>
                  <a:lnTo>
                    <a:pt x="184133" y="53998"/>
                  </a:lnTo>
                  <a:lnTo>
                    <a:pt x="184522" y="55021"/>
                  </a:lnTo>
                  <a:lnTo>
                    <a:pt x="184641" y="55171"/>
                  </a:lnTo>
                  <a:lnTo>
                    <a:pt x="185082" y="55363"/>
                  </a:lnTo>
                  <a:lnTo>
                    <a:pt x="185758" y="55277"/>
                  </a:lnTo>
                  <a:lnTo>
                    <a:pt x="186163" y="55573"/>
                  </a:lnTo>
                  <a:lnTo>
                    <a:pt x="186803" y="56248"/>
                  </a:lnTo>
                  <a:lnTo>
                    <a:pt x="187872" y="56363"/>
                  </a:lnTo>
                  <a:lnTo>
                    <a:pt x="188407" y="56833"/>
                  </a:lnTo>
                  <a:lnTo>
                    <a:pt x="188959" y="57695"/>
                  </a:lnTo>
                  <a:lnTo>
                    <a:pt x="189247" y="57864"/>
                  </a:lnTo>
                  <a:lnTo>
                    <a:pt x="189319" y="58182"/>
                  </a:lnTo>
                  <a:lnTo>
                    <a:pt x="189748" y="59093"/>
                  </a:lnTo>
                  <a:lnTo>
                    <a:pt x="189914" y="59245"/>
                  </a:lnTo>
                  <a:lnTo>
                    <a:pt x="190253" y="59400"/>
                  </a:lnTo>
                  <a:lnTo>
                    <a:pt x="190974" y="59316"/>
                  </a:lnTo>
                  <a:lnTo>
                    <a:pt x="191149" y="59392"/>
                  </a:lnTo>
                  <a:lnTo>
                    <a:pt x="191412" y="60253"/>
                  </a:lnTo>
                  <a:lnTo>
                    <a:pt x="191361" y="60537"/>
                  </a:lnTo>
                  <a:lnTo>
                    <a:pt x="191175" y="60703"/>
                  </a:lnTo>
                  <a:lnTo>
                    <a:pt x="191808" y="61754"/>
                  </a:lnTo>
                  <a:lnTo>
                    <a:pt x="192143" y="61939"/>
                  </a:lnTo>
                  <a:lnTo>
                    <a:pt x="192368" y="62219"/>
                  </a:lnTo>
                  <a:lnTo>
                    <a:pt x="192285" y="62949"/>
                  </a:lnTo>
                  <a:lnTo>
                    <a:pt x="192676" y="63498"/>
                  </a:lnTo>
                  <a:lnTo>
                    <a:pt x="193398" y="63840"/>
                  </a:lnTo>
                  <a:lnTo>
                    <a:pt x="193550" y="64556"/>
                  </a:lnTo>
                  <a:lnTo>
                    <a:pt x="193516" y="65766"/>
                  </a:lnTo>
                  <a:lnTo>
                    <a:pt x="193379" y="66072"/>
                  </a:lnTo>
                  <a:lnTo>
                    <a:pt x="192940" y="66567"/>
                  </a:lnTo>
                  <a:lnTo>
                    <a:pt x="192045" y="67301"/>
                  </a:lnTo>
                  <a:lnTo>
                    <a:pt x="191805" y="67412"/>
                  </a:lnTo>
                  <a:lnTo>
                    <a:pt x="191100" y="67576"/>
                  </a:lnTo>
                  <a:lnTo>
                    <a:pt x="191828" y="67908"/>
                  </a:lnTo>
                  <a:lnTo>
                    <a:pt x="192272" y="67885"/>
                  </a:lnTo>
                  <a:lnTo>
                    <a:pt x="192539" y="68657"/>
                  </a:lnTo>
                  <a:lnTo>
                    <a:pt x="192409" y="69154"/>
                  </a:lnTo>
                  <a:lnTo>
                    <a:pt x="193131" y="69047"/>
                  </a:lnTo>
                  <a:lnTo>
                    <a:pt x="193521" y="69101"/>
                  </a:lnTo>
                  <a:lnTo>
                    <a:pt x="193954" y="69630"/>
                  </a:lnTo>
                  <a:lnTo>
                    <a:pt x="193579" y="70099"/>
                  </a:lnTo>
                  <a:lnTo>
                    <a:pt x="193293" y="70283"/>
                  </a:lnTo>
                  <a:lnTo>
                    <a:pt x="193052" y="71112"/>
                  </a:lnTo>
                  <a:lnTo>
                    <a:pt x="193087" y="72076"/>
                  </a:lnTo>
                  <a:lnTo>
                    <a:pt x="193453" y="73562"/>
                  </a:lnTo>
                  <a:lnTo>
                    <a:pt x="194185" y="73826"/>
                  </a:lnTo>
                  <a:lnTo>
                    <a:pt x="194789" y="73820"/>
                  </a:lnTo>
                  <a:lnTo>
                    <a:pt x="194868" y="73623"/>
                  </a:lnTo>
                  <a:lnTo>
                    <a:pt x="195122" y="73471"/>
                  </a:lnTo>
                  <a:lnTo>
                    <a:pt x="196062" y="73329"/>
                  </a:lnTo>
                  <a:lnTo>
                    <a:pt x="196503" y="73347"/>
                  </a:lnTo>
                  <a:lnTo>
                    <a:pt x="196911" y="73904"/>
                  </a:lnTo>
                  <a:lnTo>
                    <a:pt x="198373" y="74440"/>
                  </a:lnTo>
                  <a:lnTo>
                    <a:pt x="199202" y="74177"/>
                  </a:lnTo>
                  <a:lnTo>
                    <a:pt x="199403" y="74044"/>
                  </a:lnTo>
                  <a:lnTo>
                    <a:pt x="199461" y="73872"/>
                  </a:lnTo>
                  <a:lnTo>
                    <a:pt x="199949" y="73891"/>
                  </a:lnTo>
                  <a:lnTo>
                    <a:pt x="200501" y="74518"/>
                  </a:lnTo>
                  <a:lnTo>
                    <a:pt x="201029" y="75608"/>
                  </a:lnTo>
                  <a:lnTo>
                    <a:pt x="201289" y="76357"/>
                  </a:lnTo>
                  <a:lnTo>
                    <a:pt x="201940" y="76585"/>
                  </a:lnTo>
                  <a:lnTo>
                    <a:pt x="202497" y="76601"/>
                  </a:lnTo>
                  <a:lnTo>
                    <a:pt x="202878" y="76427"/>
                  </a:lnTo>
                  <a:lnTo>
                    <a:pt x="203508" y="76599"/>
                  </a:lnTo>
                  <a:lnTo>
                    <a:pt x="203813" y="77150"/>
                  </a:lnTo>
                  <a:lnTo>
                    <a:pt x="204016" y="77152"/>
                  </a:lnTo>
                  <a:lnTo>
                    <a:pt x="204577" y="76910"/>
                  </a:lnTo>
                  <a:lnTo>
                    <a:pt x="205416" y="77543"/>
                  </a:lnTo>
                  <a:lnTo>
                    <a:pt x="205537" y="77832"/>
                  </a:lnTo>
                  <a:lnTo>
                    <a:pt x="205471" y="78371"/>
                  </a:lnTo>
                  <a:lnTo>
                    <a:pt x="205360" y="78507"/>
                  </a:lnTo>
                  <a:lnTo>
                    <a:pt x="205013" y="78566"/>
                  </a:lnTo>
                  <a:lnTo>
                    <a:pt x="205426" y="79224"/>
                  </a:lnTo>
                  <a:lnTo>
                    <a:pt x="205676" y="79375"/>
                  </a:lnTo>
                  <a:lnTo>
                    <a:pt x="206647" y="80292"/>
                  </a:lnTo>
                  <a:lnTo>
                    <a:pt x="207578" y="80424"/>
                  </a:lnTo>
                  <a:lnTo>
                    <a:pt x="207999" y="80875"/>
                  </a:lnTo>
                  <a:lnTo>
                    <a:pt x="209032" y="80976"/>
                  </a:lnTo>
                  <a:lnTo>
                    <a:pt x="209072" y="81241"/>
                  </a:lnTo>
                  <a:lnTo>
                    <a:pt x="209485" y="82000"/>
                  </a:lnTo>
                  <a:lnTo>
                    <a:pt x="210503" y="82549"/>
                  </a:lnTo>
                  <a:lnTo>
                    <a:pt x="211788" y="82990"/>
                  </a:lnTo>
                  <a:lnTo>
                    <a:pt x="212588" y="83636"/>
                  </a:lnTo>
                  <a:lnTo>
                    <a:pt x="212917" y="84194"/>
                  </a:lnTo>
                  <a:lnTo>
                    <a:pt x="213277" y="85351"/>
                  </a:lnTo>
                  <a:lnTo>
                    <a:pt x="213498" y="85491"/>
                  </a:lnTo>
                  <a:lnTo>
                    <a:pt x="214675" y="85442"/>
                  </a:lnTo>
                  <a:lnTo>
                    <a:pt x="215047" y="85537"/>
                  </a:lnTo>
                  <a:lnTo>
                    <a:pt x="216255" y="85021"/>
                  </a:lnTo>
                  <a:lnTo>
                    <a:pt x="216475" y="84826"/>
                  </a:lnTo>
                  <a:lnTo>
                    <a:pt x="216758" y="84497"/>
                  </a:lnTo>
                  <a:lnTo>
                    <a:pt x="217048" y="84454"/>
                  </a:lnTo>
                  <a:lnTo>
                    <a:pt x="217675" y="85440"/>
                  </a:lnTo>
                  <a:lnTo>
                    <a:pt x="218178" y="85988"/>
                  </a:lnTo>
                  <a:lnTo>
                    <a:pt x="218440" y="86426"/>
                  </a:lnTo>
                  <a:lnTo>
                    <a:pt x="218735" y="87080"/>
                  </a:lnTo>
                  <a:lnTo>
                    <a:pt x="218851" y="87842"/>
                  </a:lnTo>
                  <a:lnTo>
                    <a:pt x="220099" y="88587"/>
                  </a:lnTo>
                  <a:lnTo>
                    <a:pt x="220223" y="88911"/>
                  </a:lnTo>
                  <a:lnTo>
                    <a:pt x="220270" y="89278"/>
                  </a:lnTo>
                  <a:lnTo>
                    <a:pt x="220368" y="89507"/>
                  </a:lnTo>
                  <a:lnTo>
                    <a:pt x="220571" y="90565"/>
                  </a:lnTo>
                  <a:lnTo>
                    <a:pt x="220840" y="91115"/>
                  </a:lnTo>
                  <a:lnTo>
                    <a:pt x="221234" y="92317"/>
                  </a:lnTo>
                  <a:lnTo>
                    <a:pt x="221774" y="92390"/>
                  </a:lnTo>
                  <a:lnTo>
                    <a:pt x="222024" y="92612"/>
                  </a:lnTo>
                  <a:lnTo>
                    <a:pt x="222376" y="95603"/>
                  </a:lnTo>
                  <a:lnTo>
                    <a:pt x="222818" y="96945"/>
                  </a:lnTo>
                  <a:lnTo>
                    <a:pt x="223030" y="97647"/>
                  </a:lnTo>
                  <a:lnTo>
                    <a:pt x="223640" y="98505"/>
                  </a:lnTo>
                  <a:lnTo>
                    <a:pt x="224167" y="99003"/>
                  </a:lnTo>
                  <a:lnTo>
                    <a:pt x="225298" y="99381"/>
                  </a:lnTo>
                  <a:lnTo>
                    <a:pt x="225980" y="99726"/>
                  </a:lnTo>
                  <a:lnTo>
                    <a:pt x="226163" y="99973"/>
                  </a:lnTo>
                  <a:lnTo>
                    <a:pt x="227235" y="100684"/>
                  </a:lnTo>
                  <a:lnTo>
                    <a:pt x="227595" y="100584"/>
                  </a:lnTo>
                  <a:lnTo>
                    <a:pt x="228444" y="100537"/>
                  </a:lnTo>
                  <a:lnTo>
                    <a:pt x="228917" y="100842"/>
                  </a:lnTo>
                  <a:lnTo>
                    <a:pt x="228693" y="101237"/>
                  </a:lnTo>
                  <a:lnTo>
                    <a:pt x="229131" y="102253"/>
                  </a:lnTo>
                  <a:lnTo>
                    <a:pt x="229822" y="102832"/>
                  </a:lnTo>
                  <a:lnTo>
                    <a:pt x="229839" y="103330"/>
                  </a:lnTo>
                  <a:lnTo>
                    <a:pt x="230107" y="104046"/>
                  </a:lnTo>
                  <a:lnTo>
                    <a:pt x="230234" y="104173"/>
                  </a:lnTo>
                  <a:lnTo>
                    <a:pt x="230816" y="104204"/>
                  </a:lnTo>
                  <a:lnTo>
                    <a:pt x="231251" y="104976"/>
                  </a:lnTo>
                  <a:lnTo>
                    <a:pt x="231234" y="105406"/>
                  </a:lnTo>
                  <a:lnTo>
                    <a:pt x="231286" y="105544"/>
                  </a:lnTo>
                  <a:lnTo>
                    <a:pt x="232892" y="107132"/>
                  </a:lnTo>
                  <a:lnTo>
                    <a:pt x="233438" y="107277"/>
                  </a:lnTo>
                  <a:lnTo>
                    <a:pt x="233696" y="107149"/>
                  </a:lnTo>
                  <a:lnTo>
                    <a:pt x="233798" y="106829"/>
                  </a:lnTo>
                  <a:lnTo>
                    <a:pt x="233907" y="106702"/>
                  </a:lnTo>
                  <a:lnTo>
                    <a:pt x="234328" y="106584"/>
                  </a:lnTo>
                  <a:lnTo>
                    <a:pt x="234629" y="106781"/>
                  </a:lnTo>
                  <a:lnTo>
                    <a:pt x="234469" y="106869"/>
                  </a:lnTo>
                  <a:lnTo>
                    <a:pt x="234660" y="107242"/>
                  </a:lnTo>
                  <a:lnTo>
                    <a:pt x="235017" y="107499"/>
                  </a:lnTo>
                  <a:lnTo>
                    <a:pt x="236443" y="107802"/>
                  </a:lnTo>
                  <a:lnTo>
                    <a:pt x="237051" y="107989"/>
                  </a:lnTo>
                  <a:lnTo>
                    <a:pt x="237272" y="108160"/>
                  </a:lnTo>
                  <a:lnTo>
                    <a:pt x="237781" y="109096"/>
                  </a:lnTo>
                  <a:lnTo>
                    <a:pt x="237764" y="109248"/>
                  </a:lnTo>
                  <a:lnTo>
                    <a:pt x="237460" y="109407"/>
                  </a:lnTo>
                  <a:lnTo>
                    <a:pt x="236499" y="109717"/>
                  </a:lnTo>
                  <a:lnTo>
                    <a:pt x="236191" y="109496"/>
                  </a:lnTo>
                  <a:lnTo>
                    <a:pt x="235909" y="109553"/>
                  </a:lnTo>
                  <a:lnTo>
                    <a:pt x="235743" y="109607"/>
                  </a:lnTo>
                  <a:lnTo>
                    <a:pt x="235559" y="109830"/>
                  </a:lnTo>
                  <a:lnTo>
                    <a:pt x="234801" y="111069"/>
                  </a:lnTo>
                  <a:lnTo>
                    <a:pt x="234417" y="111575"/>
                  </a:lnTo>
                  <a:lnTo>
                    <a:pt x="234266" y="111917"/>
                  </a:lnTo>
                  <a:lnTo>
                    <a:pt x="234323" y="113084"/>
                  </a:lnTo>
                  <a:lnTo>
                    <a:pt x="234429" y="113264"/>
                  </a:lnTo>
                  <a:lnTo>
                    <a:pt x="236005" y="114300"/>
                  </a:lnTo>
                  <a:lnTo>
                    <a:pt x="236740" y="114495"/>
                  </a:lnTo>
                  <a:lnTo>
                    <a:pt x="237175" y="114228"/>
                  </a:lnTo>
                  <a:lnTo>
                    <a:pt x="237346" y="113526"/>
                  </a:lnTo>
                  <a:lnTo>
                    <a:pt x="237834" y="112944"/>
                  </a:lnTo>
                  <a:lnTo>
                    <a:pt x="238360" y="112898"/>
                  </a:lnTo>
                  <a:lnTo>
                    <a:pt x="238729" y="113249"/>
                  </a:lnTo>
                  <a:lnTo>
                    <a:pt x="239728" y="113340"/>
                  </a:lnTo>
                  <a:lnTo>
                    <a:pt x="241095" y="114586"/>
                  </a:lnTo>
                  <a:lnTo>
                    <a:pt x="241216" y="115039"/>
                  </a:lnTo>
                  <a:lnTo>
                    <a:pt x="241761" y="116096"/>
                  </a:lnTo>
                  <a:lnTo>
                    <a:pt x="243361" y="116579"/>
                  </a:lnTo>
                  <a:lnTo>
                    <a:pt x="243557" y="116478"/>
                  </a:lnTo>
                  <a:lnTo>
                    <a:pt x="244194" y="116580"/>
                  </a:lnTo>
                  <a:lnTo>
                    <a:pt x="244270" y="116879"/>
                  </a:lnTo>
                  <a:lnTo>
                    <a:pt x="244254" y="117277"/>
                  </a:lnTo>
                  <a:lnTo>
                    <a:pt x="244479" y="117408"/>
                  </a:lnTo>
                  <a:lnTo>
                    <a:pt x="244685" y="117463"/>
                  </a:lnTo>
                  <a:lnTo>
                    <a:pt x="245073" y="117360"/>
                  </a:lnTo>
                  <a:lnTo>
                    <a:pt x="246047" y="117425"/>
                  </a:lnTo>
                  <a:lnTo>
                    <a:pt x="246600" y="117684"/>
                  </a:lnTo>
                  <a:lnTo>
                    <a:pt x="246686" y="118095"/>
                  </a:lnTo>
                  <a:lnTo>
                    <a:pt x="247215" y="118262"/>
                  </a:lnTo>
                  <a:lnTo>
                    <a:pt x="247688" y="118192"/>
                  </a:lnTo>
                  <a:lnTo>
                    <a:pt x="247866" y="118302"/>
                  </a:lnTo>
                  <a:lnTo>
                    <a:pt x="247555" y="118937"/>
                  </a:lnTo>
                  <a:lnTo>
                    <a:pt x="246446" y="118995"/>
                  </a:lnTo>
                  <a:lnTo>
                    <a:pt x="246053" y="119497"/>
                  </a:lnTo>
                  <a:lnTo>
                    <a:pt x="245847" y="119916"/>
                  </a:lnTo>
                  <a:lnTo>
                    <a:pt x="246075" y="120200"/>
                  </a:lnTo>
                  <a:lnTo>
                    <a:pt x="246637" y="120472"/>
                  </a:lnTo>
                  <a:lnTo>
                    <a:pt x="247140" y="120915"/>
                  </a:lnTo>
                  <a:lnTo>
                    <a:pt x="247603" y="121501"/>
                  </a:lnTo>
                  <a:lnTo>
                    <a:pt x="247788" y="122020"/>
                  </a:lnTo>
                  <a:lnTo>
                    <a:pt x="247752" y="122271"/>
                  </a:lnTo>
                  <a:lnTo>
                    <a:pt x="247874" y="122736"/>
                  </a:lnTo>
                  <a:lnTo>
                    <a:pt x="248372" y="123035"/>
                  </a:lnTo>
                  <a:lnTo>
                    <a:pt x="247169" y="123567"/>
                  </a:lnTo>
                  <a:lnTo>
                    <a:pt x="247633" y="124446"/>
                  </a:lnTo>
                  <a:lnTo>
                    <a:pt x="247674" y="124654"/>
                  </a:lnTo>
                  <a:lnTo>
                    <a:pt x="247588" y="125328"/>
                  </a:lnTo>
                  <a:lnTo>
                    <a:pt x="255565" y="125454"/>
                  </a:lnTo>
                  <a:lnTo>
                    <a:pt x="255653" y="127268"/>
                  </a:lnTo>
                  <a:lnTo>
                    <a:pt x="255682" y="136606"/>
                  </a:lnTo>
                  <a:lnTo>
                    <a:pt x="255817" y="145702"/>
                  </a:lnTo>
                  <a:lnTo>
                    <a:pt x="255818" y="152663"/>
                  </a:lnTo>
                  <a:lnTo>
                    <a:pt x="255757" y="154270"/>
                  </a:lnTo>
                  <a:lnTo>
                    <a:pt x="255820" y="155882"/>
                  </a:lnTo>
                  <a:lnTo>
                    <a:pt x="255927" y="156939"/>
                  </a:lnTo>
                  <a:lnTo>
                    <a:pt x="256002" y="167752"/>
                  </a:lnTo>
                  <a:lnTo>
                    <a:pt x="259327" y="167725"/>
                  </a:lnTo>
                  <a:lnTo>
                    <a:pt x="259398" y="178423"/>
                  </a:lnTo>
                  <a:lnTo>
                    <a:pt x="259405" y="180248"/>
                  </a:lnTo>
                  <a:lnTo>
                    <a:pt x="259391" y="187204"/>
                  </a:lnTo>
                  <a:lnTo>
                    <a:pt x="259417" y="189824"/>
                  </a:lnTo>
                  <a:lnTo>
                    <a:pt x="259371" y="194655"/>
                  </a:lnTo>
                  <a:lnTo>
                    <a:pt x="259318" y="195370"/>
                  </a:lnTo>
                  <a:lnTo>
                    <a:pt x="281095" y="195354"/>
                  </a:lnTo>
                  <a:lnTo>
                    <a:pt x="296585" y="195502"/>
                  </a:lnTo>
                  <a:lnTo>
                    <a:pt x="297035" y="196268"/>
                  </a:lnTo>
                  <a:lnTo>
                    <a:pt x="297106" y="196539"/>
                  </a:lnTo>
                  <a:lnTo>
                    <a:pt x="297050" y="196981"/>
                  </a:lnTo>
                  <a:lnTo>
                    <a:pt x="295885" y="199790"/>
                  </a:lnTo>
                  <a:lnTo>
                    <a:pt x="295359" y="200631"/>
                  </a:lnTo>
                  <a:lnTo>
                    <a:pt x="294912" y="201200"/>
                  </a:lnTo>
                  <a:lnTo>
                    <a:pt x="294605" y="201434"/>
                  </a:lnTo>
                  <a:lnTo>
                    <a:pt x="294242" y="202107"/>
                  </a:lnTo>
                  <a:lnTo>
                    <a:pt x="294126" y="202944"/>
                  </a:lnTo>
                  <a:lnTo>
                    <a:pt x="293808" y="203531"/>
                  </a:lnTo>
                  <a:lnTo>
                    <a:pt x="292617" y="203092"/>
                  </a:lnTo>
                  <a:lnTo>
                    <a:pt x="291856" y="202656"/>
                  </a:lnTo>
                  <a:lnTo>
                    <a:pt x="291701" y="202615"/>
                  </a:lnTo>
                  <a:lnTo>
                    <a:pt x="291446" y="202690"/>
                  </a:lnTo>
                  <a:lnTo>
                    <a:pt x="292374" y="204070"/>
                  </a:lnTo>
                  <a:lnTo>
                    <a:pt x="292903" y="204442"/>
                  </a:lnTo>
                  <a:lnTo>
                    <a:pt x="292899" y="205852"/>
                  </a:lnTo>
                  <a:lnTo>
                    <a:pt x="292751" y="207834"/>
                  </a:lnTo>
                  <a:lnTo>
                    <a:pt x="292753" y="210568"/>
                  </a:lnTo>
                  <a:lnTo>
                    <a:pt x="292549" y="213164"/>
                  </a:lnTo>
                  <a:lnTo>
                    <a:pt x="292545" y="214697"/>
                  </a:lnTo>
                  <a:lnTo>
                    <a:pt x="292409" y="216367"/>
                  </a:lnTo>
                  <a:lnTo>
                    <a:pt x="292035" y="218201"/>
                  </a:lnTo>
                  <a:lnTo>
                    <a:pt x="291860" y="219414"/>
                  </a:lnTo>
                  <a:lnTo>
                    <a:pt x="291669" y="219667"/>
                  </a:lnTo>
                  <a:lnTo>
                    <a:pt x="290615" y="219931"/>
                  </a:lnTo>
                  <a:lnTo>
                    <a:pt x="290090" y="220143"/>
                  </a:lnTo>
                  <a:lnTo>
                    <a:pt x="288579" y="221013"/>
                  </a:lnTo>
                  <a:lnTo>
                    <a:pt x="288086" y="221478"/>
                  </a:lnTo>
                  <a:lnTo>
                    <a:pt x="287876" y="221723"/>
                  </a:lnTo>
                  <a:lnTo>
                    <a:pt x="287673" y="222155"/>
                  </a:lnTo>
                  <a:lnTo>
                    <a:pt x="287601" y="222758"/>
                  </a:lnTo>
                  <a:lnTo>
                    <a:pt x="287383" y="223427"/>
                  </a:lnTo>
                  <a:lnTo>
                    <a:pt x="285714" y="225254"/>
                  </a:lnTo>
                  <a:lnTo>
                    <a:pt x="285817" y="225983"/>
                  </a:lnTo>
                  <a:lnTo>
                    <a:pt x="286167" y="226351"/>
                  </a:lnTo>
                  <a:lnTo>
                    <a:pt x="286553" y="226619"/>
                  </a:lnTo>
                  <a:lnTo>
                    <a:pt x="286203" y="227642"/>
                  </a:lnTo>
                  <a:lnTo>
                    <a:pt x="285429" y="229226"/>
                  </a:lnTo>
                  <a:lnTo>
                    <a:pt x="284925" y="230067"/>
                  </a:lnTo>
                  <a:lnTo>
                    <a:pt x="284969" y="230647"/>
                  </a:lnTo>
                  <a:lnTo>
                    <a:pt x="284044" y="232463"/>
                  </a:lnTo>
                  <a:lnTo>
                    <a:pt x="283616" y="234033"/>
                  </a:lnTo>
                  <a:lnTo>
                    <a:pt x="283577" y="235037"/>
                  </a:lnTo>
                  <a:lnTo>
                    <a:pt x="284089" y="235982"/>
                  </a:lnTo>
                  <a:lnTo>
                    <a:pt x="284105" y="236220"/>
                  </a:lnTo>
                  <a:lnTo>
                    <a:pt x="284006" y="236532"/>
                  </a:lnTo>
                  <a:lnTo>
                    <a:pt x="283784" y="236748"/>
                  </a:lnTo>
                  <a:lnTo>
                    <a:pt x="283403" y="236827"/>
                  </a:lnTo>
                  <a:lnTo>
                    <a:pt x="282772" y="236548"/>
                  </a:lnTo>
                  <a:lnTo>
                    <a:pt x="282152" y="236478"/>
                  </a:lnTo>
                  <a:lnTo>
                    <a:pt x="281966" y="236626"/>
                  </a:lnTo>
                  <a:lnTo>
                    <a:pt x="281383" y="237367"/>
                  </a:lnTo>
                  <a:lnTo>
                    <a:pt x="280902" y="238417"/>
                  </a:lnTo>
                  <a:lnTo>
                    <a:pt x="281544" y="239584"/>
                  </a:lnTo>
                  <a:lnTo>
                    <a:pt x="281766" y="239796"/>
                  </a:lnTo>
                  <a:lnTo>
                    <a:pt x="282513" y="240387"/>
                  </a:lnTo>
                  <a:lnTo>
                    <a:pt x="283660" y="240836"/>
                  </a:lnTo>
                  <a:lnTo>
                    <a:pt x="284501" y="240829"/>
                  </a:lnTo>
                  <a:lnTo>
                    <a:pt x="286243" y="240084"/>
                  </a:lnTo>
                  <a:lnTo>
                    <a:pt x="286989" y="239843"/>
                  </a:lnTo>
                  <a:lnTo>
                    <a:pt x="290569" y="239006"/>
                  </a:lnTo>
                  <a:lnTo>
                    <a:pt x="291875" y="239024"/>
                  </a:lnTo>
                  <a:lnTo>
                    <a:pt x="293232" y="238735"/>
                  </a:lnTo>
                  <a:lnTo>
                    <a:pt x="295550" y="238918"/>
                  </a:lnTo>
                  <a:lnTo>
                    <a:pt x="296042" y="239309"/>
                  </a:lnTo>
                  <a:lnTo>
                    <a:pt x="296332" y="239436"/>
                  </a:lnTo>
                  <a:lnTo>
                    <a:pt x="297030" y="239269"/>
                  </a:lnTo>
                  <a:lnTo>
                    <a:pt x="297475" y="239265"/>
                  </a:lnTo>
                  <a:lnTo>
                    <a:pt x="299428" y="240346"/>
                  </a:lnTo>
                  <a:lnTo>
                    <a:pt x="300004" y="241253"/>
                  </a:lnTo>
                  <a:lnTo>
                    <a:pt x="300202" y="241986"/>
                  </a:lnTo>
                  <a:lnTo>
                    <a:pt x="300794" y="242745"/>
                  </a:lnTo>
                  <a:lnTo>
                    <a:pt x="300885" y="243295"/>
                  </a:lnTo>
                  <a:lnTo>
                    <a:pt x="300374" y="245055"/>
                  </a:lnTo>
                  <a:lnTo>
                    <a:pt x="301236" y="247003"/>
                  </a:lnTo>
                  <a:lnTo>
                    <a:pt x="301284" y="247361"/>
                  </a:lnTo>
                  <a:lnTo>
                    <a:pt x="300039" y="248919"/>
                  </a:lnTo>
                  <a:lnTo>
                    <a:pt x="299754" y="249946"/>
                  </a:lnTo>
                  <a:lnTo>
                    <a:pt x="298321" y="253507"/>
                  </a:lnTo>
                  <a:lnTo>
                    <a:pt x="297418" y="254690"/>
                  </a:lnTo>
                  <a:lnTo>
                    <a:pt x="296713" y="255163"/>
                  </a:lnTo>
                  <a:lnTo>
                    <a:pt x="295789" y="255370"/>
                  </a:lnTo>
                  <a:lnTo>
                    <a:pt x="294470" y="255325"/>
                  </a:lnTo>
                  <a:lnTo>
                    <a:pt x="293911" y="255243"/>
                  </a:lnTo>
                  <a:lnTo>
                    <a:pt x="293515" y="255641"/>
                  </a:lnTo>
                  <a:lnTo>
                    <a:pt x="292686" y="255447"/>
                  </a:lnTo>
                  <a:lnTo>
                    <a:pt x="292449" y="255510"/>
                  </a:lnTo>
                  <a:lnTo>
                    <a:pt x="292231" y="255689"/>
                  </a:lnTo>
                  <a:lnTo>
                    <a:pt x="292068" y="256068"/>
                  </a:lnTo>
                  <a:lnTo>
                    <a:pt x="292024" y="256347"/>
                  </a:lnTo>
                  <a:lnTo>
                    <a:pt x="292143" y="256567"/>
                  </a:lnTo>
                  <a:lnTo>
                    <a:pt x="291770" y="257988"/>
                  </a:lnTo>
                  <a:lnTo>
                    <a:pt x="291287" y="258084"/>
                  </a:lnTo>
                  <a:lnTo>
                    <a:pt x="291101" y="258211"/>
                  </a:lnTo>
                  <a:lnTo>
                    <a:pt x="290594" y="258769"/>
                  </a:lnTo>
                  <a:lnTo>
                    <a:pt x="290507" y="259230"/>
                  </a:lnTo>
                  <a:lnTo>
                    <a:pt x="290586" y="259650"/>
                  </a:lnTo>
                  <a:lnTo>
                    <a:pt x="290502" y="263083"/>
                  </a:lnTo>
                  <a:lnTo>
                    <a:pt x="290368" y="263984"/>
                  </a:lnTo>
                  <a:lnTo>
                    <a:pt x="290276" y="264151"/>
                  </a:lnTo>
                  <a:lnTo>
                    <a:pt x="290443" y="264430"/>
                  </a:lnTo>
                  <a:lnTo>
                    <a:pt x="290866" y="264739"/>
                  </a:lnTo>
                  <a:lnTo>
                    <a:pt x="291634" y="265040"/>
                  </a:lnTo>
                  <a:lnTo>
                    <a:pt x="292501" y="265178"/>
                  </a:lnTo>
                  <a:lnTo>
                    <a:pt x="294183" y="266105"/>
                  </a:lnTo>
                  <a:lnTo>
                    <a:pt x="294468" y="266332"/>
                  </a:lnTo>
                  <a:lnTo>
                    <a:pt x="295244" y="266797"/>
                  </a:lnTo>
                  <a:lnTo>
                    <a:pt x="295371" y="266939"/>
                  </a:lnTo>
                  <a:lnTo>
                    <a:pt x="295564" y="267497"/>
                  </a:lnTo>
                  <a:lnTo>
                    <a:pt x="296165" y="268178"/>
                  </a:lnTo>
                  <a:lnTo>
                    <a:pt x="297584" y="268825"/>
                  </a:lnTo>
                  <a:lnTo>
                    <a:pt x="298344" y="269390"/>
                  </a:lnTo>
                  <a:lnTo>
                    <a:pt x="298870" y="269423"/>
                  </a:lnTo>
                  <a:lnTo>
                    <a:pt x="299424" y="269657"/>
                  </a:lnTo>
                  <a:lnTo>
                    <a:pt x="299749" y="269910"/>
                  </a:lnTo>
                  <a:lnTo>
                    <a:pt x="300454" y="270126"/>
                  </a:lnTo>
                  <a:lnTo>
                    <a:pt x="301063" y="269817"/>
                  </a:lnTo>
                  <a:lnTo>
                    <a:pt x="301379" y="269460"/>
                  </a:lnTo>
                  <a:lnTo>
                    <a:pt x="301981" y="269188"/>
                  </a:lnTo>
                  <a:lnTo>
                    <a:pt x="302349" y="269128"/>
                  </a:lnTo>
                  <a:lnTo>
                    <a:pt x="303310" y="269232"/>
                  </a:lnTo>
                  <a:lnTo>
                    <a:pt x="304284" y="269612"/>
                  </a:lnTo>
                  <a:lnTo>
                    <a:pt x="305428" y="270876"/>
                  </a:lnTo>
                  <a:lnTo>
                    <a:pt x="305538" y="271144"/>
                  </a:lnTo>
                  <a:lnTo>
                    <a:pt x="306254" y="271858"/>
                  </a:lnTo>
                  <a:lnTo>
                    <a:pt x="306872" y="272335"/>
                  </a:lnTo>
                  <a:lnTo>
                    <a:pt x="307667" y="272305"/>
                  </a:lnTo>
                  <a:lnTo>
                    <a:pt x="308616" y="272893"/>
                  </a:lnTo>
                  <a:lnTo>
                    <a:pt x="309553" y="273340"/>
                  </a:lnTo>
                  <a:lnTo>
                    <a:pt x="310665" y="273649"/>
                  </a:lnTo>
                  <a:lnTo>
                    <a:pt x="311361" y="273723"/>
                  </a:lnTo>
                  <a:lnTo>
                    <a:pt x="313710" y="274386"/>
                  </a:lnTo>
                  <a:lnTo>
                    <a:pt x="314161" y="274799"/>
                  </a:lnTo>
                  <a:lnTo>
                    <a:pt x="315759" y="275319"/>
                  </a:lnTo>
                  <a:lnTo>
                    <a:pt x="327461" y="275390"/>
                  </a:lnTo>
                  <a:lnTo>
                    <a:pt x="327500" y="276751"/>
                  </a:lnTo>
                  <a:lnTo>
                    <a:pt x="327405" y="277279"/>
                  </a:lnTo>
                  <a:lnTo>
                    <a:pt x="327128" y="277651"/>
                  </a:lnTo>
                  <a:lnTo>
                    <a:pt x="327084" y="277822"/>
                  </a:lnTo>
                  <a:lnTo>
                    <a:pt x="327431" y="280547"/>
                  </a:lnTo>
                  <a:lnTo>
                    <a:pt x="326897" y="282183"/>
                  </a:lnTo>
                  <a:lnTo>
                    <a:pt x="326018" y="284135"/>
                  </a:lnTo>
                  <a:lnTo>
                    <a:pt x="320621" y="283189"/>
                  </a:lnTo>
                  <a:lnTo>
                    <a:pt x="320063" y="283342"/>
                  </a:lnTo>
                  <a:lnTo>
                    <a:pt x="317495" y="283067"/>
                  </a:lnTo>
                  <a:lnTo>
                    <a:pt x="317444" y="283696"/>
                  </a:lnTo>
                  <a:lnTo>
                    <a:pt x="317685" y="285697"/>
                  </a:lnTo>
                  <a:lnTo>
                    <a:pt x="318314" y="287073"/>
                  </a:lnTo>
                  <a:lnTo>
                    <a:pt x="319037" y="288304"/>
                  </a:lnTo>
                  <a:lnTo>
                    <a:pt x="319207" y="289754"/>
                  </a:lnTo>
                  <a:lnTo>
                    <a:pt x="319606" y="291685"/>
                  </a:lnTo>
                  <a:lnTo>
                    <a:pt x="319835" y="292663"/>
                  </a:lnTo>
                  <a:lnTo>
                    <a:pt x="320136" y="293411"/>
                  </a:lnTo>
                  <a:lnTo>
                    <a:pt x="320333" y="294772"/>
                  </a:lnTo>
                  <a:lnTo>
                    <a:pt x="319879" y="295709"/>
                  </a:lnTo>
                  <a:lnTo>
                    <a:pt x="319856" y="295914"/>
                  </a:lnTo>
                  <a:lnTo>
                    <a:pt x="349436" y="298134"/>
                  </a:lnTo>
                  <a:lnTo>
                    <a:pt x="357004" y="298461"/>
                  </a:lnTo>
                  <a:lnTo>
                    <a:pt x="360031" y="297908"/>
                  </a:lnTo>
                  <a:lnTo>
                    <a:pt x="360169" y="298515"/>
                  </a:lnTo>
                  <a:lnTo>
                    <a:pt x="360575" y="299050"/>
                  </a:lnTo>
                  <a:lnTo>
                    <a:pt x="361412" y="299340"/>
                  </a:lnTo>
                  <a:lnTo>
                    <a:pt x="361648" y="299528"/>
                  </a:lnTo>
                  <a:lnTo>
                    <a:pt x="361830" y="299855"/>
                  </a:lnTo>
                  <a:lnTo>
                    <a:pt x="361873" y="300134"/>
                  </a:lnTo>
                  <a:lnTo>
                    <a:pt x="361603" y="302168"/>
                  </a:lnTo>
                  <a:lnTo>
                    <a:pt x="361204" y="302681"/>
                  </a:lnTo>
                  <a:lnTo>
                    <a:pt x="360809" y="303570"/>
                  </a:lnTo>
                  <a:lnTo>
                    <a:pt x="360690" y="304246"/>
                  </a:lnTo>
                  <a:lnTo>
                    <a:pt x="360769" y="304767"/>
                  </a:lnTo>
                  <a:lnTo>
                    <a:pt x="360197" y="305336"/>
                  </a:lnTo>
                  <a:lnTo>
                    <a:pt x="359175" y="306008"/>
                  </a:lnTo>
                  <a:lnTo>
                    <a:pt x="358729" y="306064"/>
                  </a:lnTo>
                  <a:lnTo>
                    <a:pt x="358312" y="305904"/>
                  </a:lnTo>
                  <a:lnTo>
                    <a:pt x="358134" y="305915"/>
                  </a:lnTo>
                  <a:lnTo>
                    <a:pt x="357408" y="306353"/>
                  </a:lnTo>
                  <a:lnTo>
                    <a:pt x="357168" y="306729"/>
                  </a:lnTo>
                  <a:lnTo>
                    <a:pt x="356698" y="307127"/>
                  </a:lnTo>
                  <a:lnTo>
                    <a:pt x="354676" y="307796"/>
                  </a:lnTo>
                  <a:lnTo>
                    <a:pt x="353852" y="307922"/>
                  </a:lnTo>
                  <a:lnTo>
                    <a:pt x="353540" y="308142"/>
                  </a:lnTo>
                  <a:lnTo>
                    <a:pt x="353044" y="308703"/>
                  </a:lnTo>
                  <a:lnTo>
                    <a:pt x="352602" y="308871"/>
                  </a:lnTo>
                  <a:lnTo>
                    <a:pt x="352350" y="308703"/>
                  </a:lnTo>
                  <a:lnTo>
                    <a:pt x="351711" y="308774"/>
                  </a:lnTo>
                  <a:lnTo>
                    <a:pt x="351420" y="309023"/>
                  </a:lnTo>
                  <a:lnTo>
                    <a:pt x="349741" y="311129"/>
                  </a:lnTo>
                  <a:lnTo>
                    <a:pt x="349757" y="311326"/>
                  </a:lnTo>
                  <a:lnTo>
                    <a:pt x="348130" y="312011"/>
                  </a:lnTo>
                  <a:lnTo>
                    <a:pt x="347358" y="312056"/>
                  </a:lnTo>
                  <a:lnTo>
                    <a:pt x="346794" y="311974"/>
                  </a:lnTo>
                  <a:lnTo>
                    <a:pt x="346030" y="312135"/>
                  </a:lnTo>
                  <a:lnTo>
                    <a:pt x="345051" y="312979"/>
                  </a:lnTo>
                  <a:lnTo>
                    <a:pt x="344878" y="313589"/>
                  </a:lnTo>
                  <a:lnTo>
                    <a:pt x="344416" y="313998"/>
                  </a:lnTo>
                  <a:lnTo>
                    <a:pt x="343766" y="313800"/>
                  </a:lnTo>
                  <a:lnTo>
                    <a:pt x="343337" y="314250"/>
                  </a:lnTo>
                  <a:lnTo>
                    <a:pt x="342733" y="314652"/>
                  </a:lnTo>
                  <a:lnTo>
                    <a:pt x="341622" y="315019"/>
                  </a:lnTo>
                  <a:lnTo>
                    <a:pt x="340897" y="315551"/>
                  </a:lnTo>
                  <a:lnTo>
                    <a:pt x="339636" y="316202"/>
                  </a:lnTo>
                  <a:lnTo>
                    <a:pt x="338490" y="316934"/>
                  </a:lnTo>
                  <a:lnTo>
                    <a:pt x="338033" y="317332"/>
                  </a:lnTo>
                  <a:lnTo>
                    <a:pt x="337727" y="317749"/>
                  </a:lnTo>
                  <a:lnTo>
                    <a:pt x="337293" y="318210"/>
                  </a:lnTo>
                  <a:lnTo>
                    <a:pt x="336446" y="318556"/>
                  </a:lnTo>
                  <a:lnTo>
                    <a:pt x="335954" y="319125"/>
                  </a:lnTo>
                  <a:lnTo>
                    <a:pt x="335300" y="318995"/>
                  </a:lnTo>
                  <a:lnTo>
                    <a:pt x="334772" y="319114"/>
                  </a:lnTo>
                  <a:lnTo>
                    <a:pt x="333513" y="319864"/>
                  </a:lnTo>
                  <a:lnTo>
                    <a:pt x="332934" y="320559"/>
                  </a:lnTo>
                  <a:lnTo>
                    <a:pt x="332529" y="320879"/>
                  </a:lnTo>
                  <a:lnTo>
                    <a:pt x="331907" y="320965"/>
                  </a:lnTo>
                  <a:lnTo>
                    <a:pt x="331419" y="321163"/>
                  </a:lnTo>
                  <a:lnTo>
                    <a:pt x="330435" y="321967"/>
                  </a:lnTo>
                  <a:lnTo>
                    <a:pt x="329274" y="323165"/>
                  </a:lnTo>
                  <a:lnTo>
                    <a:pt x="329916" y="323432"/>
                  </a:lnTo>
                  <a:lnTo>
                    <a:pt x="330499" y="324169"/>
                  </a:lnTo>
                  <a:lnTo>
                    <a:pt x="330377" y="324492"/>
                  </a:lnTo>
                  <a:lnTo>
                    <a:pt x="330960" y="324648"/>
                  </a:lnTo>
                  <a:lnTo>
                    <a:pt x="331834" y="324715"/>
                  </a:lnTo>
                  <a:lnTo>
                    <a:pt x="332125" y="324610"/>
                  </a:lnTo>
                  <a:lnTo>
                    <a:pt x="332763" y="324614"/>
                  </a:lnTo>
                  <a:lnTo>
                    <a:pt x="333609" y="325380"/>
                  </a:lnTo>
                  <a:lnTo>
                    <a:pt x="334602" y="326834"/>
                  </a:lnTo>
                  <a:lnTo>
                    <a:pt x="334772" y="327315"/>
                  </a:lnTo>
                  <a:lnTo>
                    <a:pt x="334910" y="328472"/>
                  </a:lnTo>
                  <a:lnTo>
                    <a:pt x="335426" y="329062"/>
                  </a:lnTo>
                  <a:lnTo>
                    <a:pt x="335578" y="330051"/>
                  </a:lnTo>
                  <a:lnTo>
                    <a:pt x="336231" y="331093"/>
                  </a:lnTo>
                  <a:lnTo>
                    <a:pt x="338092" y="332000"/>
                  </a:lnTo>
                  <a:lnTo>
                    <a:pt x="339201" y="332298"/>
                  </a:lnTo>
                  <a:lnTo>
                    <a:pt x="340133" y="332115"/>
                  </a:lnTo>
                  <a:lnTo>
                    <a:pt x="340464" y="332305"/>
                  </a:lnTo>
                  <a:lnTo>
                    <a:pt x="340943" y="332808"/>
                  </a:lnTo>
                  <a:lnTo>
                    <a:pt x="342495" y="337007"/>
                  </a:lnTo>
                  <a:lnTo>
                    <a:pt x="343049" y="337484"/>
                  </a:lnTo>
                  <a:lnTo>
                    <a:pt x="343316" y="337461"/>
                  </a:lnTo>
                  <a:lnTo>
                    <a:pt x="344067" y="338009"/>
                  </a:lnTo>
                  <a:lnTo>
                    <a:pt x="344986" y="338902"/>
                  </a:lnTo>
                  <a:lnTo>
                    <a:pt x="346321" y="339363"/>
                  </a:lnTo>
                  <a:lnTo>
                    <a:pt x="347469" y="339862"/>
                  </a:lnTo>
                  <a:lnTo>
                    <a:pt x="347895" y="341536"/>
                  </a:lnTo>
                  <a:lnTo>
                    <a:pt x="347989" y="341689"/>
                  </a:lnTo>
                  <a:lnTo>
                    <a:pt x="348386" y="341774"/>
                  </a:lnTo>
                  <a:lnTo>
                    <a:pt x="348736" y="342083"/>
                  </a:lnTo>
                  <a:lnTo>
                    <a:pt x="349350" y="343169"/>
                  </a:lnTo>
                  <a:lnTo>
                    <a:pt x="347528" y="345062"/>
                  </a:lnTo>
                  <a:lnTo>
                    <a:pt x="347481" y="345289"/>
                  </a:lnTo>
                  <a:lnTo>
                    <a:pt x="347618" y="345713"/>
                  </a:lnTo>
                  <a:lnTo>
                    <a:pt x="347289" y="345963"/>
                  </a:lnTo>
                  <a:lnTo>
                    <a:pt x="347120" y="345873"/>
                  </a:lnTo>
                  <a:lnTo>
                    <a:pt x="346424" y="345781"/>
                  </a:lnTo>
                  <a:lnTo>
                    <a:pt x="345626" y="346548"/>
                  </a:lnTo>
                  <a:lnTo>
                    <a:pt x="345519" y="346868"/>
                  </a:lnTo>
                  <a:lnTo>
                    <a:pt x="343936" y="348328"/>
                  </a:lnTo>
                  <a:lnTo>
                    <a:pt x="343609" y="348522"/>
                  </a:lnTo>
                  <a:lnTo>
                    <a:pt x="342989" y="348525"/>
                  </a:lnTo>
                  <a:lnTo>
                    <a:pt x="342553" y="349124"/>
                  </a:lnTo>
                  <a:lnTo>
                    <a:pt x="342694" y="349801"/>
                  </a:lnTo>
                  <a:lnTo>
                    <a:pt x="343305" y="351322"/>
                  </a:lnTo>
                  <a:lnTo>
                    <a:pt x="344109" y="352639"/>
                  </a:lnTo>
                  <a:lnTo>
                    <a:pt x="344634" y="354146"/>
                  </a:lnTo>
                  <a:lnTo>
                    <a:pt x="345058" y="354314"/>
                  </a:lnTo>
                  <a:lnTo>
                    <a:pt x="345431" y="354913"/>
                  </a:lnTo>
                  <a:lnTo>
                    <a:pt x="345360" y="355367"/>
                  </a:lnTo>
                  <a:lnTo>
                    <a:pt x="344496" y="356400"/>
                  </a:lnTo>
                  <a:lnTo>
                    <a:pt x="343691" y="357184"/>
                  </a:lnTo>
                  <a:lnTo>
                    <a:pt x="343526" y="357638"/>
                  </a:lnTo>
                  <a:lnTo>
                    <a:pt x="343533" y="357787"/>
                  </a:lnTo>
                  <a:lnTo>
                    <a:pt x="344188" y="359186"/>
                  </a:lnTo>
                  <a:lnTo>
                    <a:pt x="344945" y="360493"/>
                  </a:lnTo>
                  <a:lnTo>
                    <a:pt x="346102" y="361356"/>
                  </a:lnTo>
                  <a:lnTo>
                    <a:pt x="346181" y="361590"/>
                  </a:lnTo>
                  <a:lnTo>
                    <a:pt x="346997" y="361534"/>
                  </a:lnTo>
                  <a:lnTo>
                    <a:pt x="347056" y="361895"/>
                  </a:lnTo>
                  <a:lnTo>
                    <a:pt x="347977" y="362092"/>
                  </a:lnTo>
                  <a:lnTo>
                    <a:pt x="348927" y="362501"/>
                  </a:lnTo>
                  <a:lnTo>
                    <a:pt x="350974" y="362191"/>
                  </a:lnTo>
                  <a:lnTo>
                    <a:pt x="351468" y="362184"/>
                  </a:lnTo>
                  <a:lnTo>
                    <a:pt x="351565" y="362327"/>
                  </a:lnTo>
                  <a:lnTo>
                    <a:pt x="351581" y="362551"/>
                  </a:lnTo>
                  <a:lnTo>
                    <a:pt x="351483" y="362890"/>
                  </a:lnTo>
                  <a:lnTo>
                    <a:pt x="351538" y="363186"/>
                  </a:lnTo>
                  <a:lnTo>
                    <a:pt x="351766" y="363459"/>
                  </a:lnTo>
                  <a:lnTo>
                    <a:pt x="352065" y="363652"/>
                  </a:lnTo>
                  <a:lnTo>
                    <a:pt x="355421" y="363947"/>
                  </a:lnTo>
                  <a:lnTo>
                    <a:pt x="354724" y="364512"/>
                  </a:lnTo>
                  <a:lnTo>
                    <a:pt x="354511" y="364952"/>
                  </a:lnTo>
                  <a:lnTo>
                    <a:pt x="354589" y="365235"/>
                  </a:lnTo>
                  <a:lnTo>
                    <a:pt x="354274" y="365516"/>
                  </a:lnTo>
                  <a:lnTo>
                    <a:pt x="352747" y="366051"/>
                  </a:lnTo>
                  <a:lnTo>
                    <a:pt x="352608" y="366876"/>
                  </a:lnTo>
                  <a:lnTo>
                    <a:pt x="352778" y="367415"/>
                  </a:lnTo>
                  <a:lnTo>
                    <a:pt x="353557" y="368227"/>
                  </a:lnTo>
                  <a:lnTo>
                    <a:pt x="353949" y="368833"/>
                  </a:lnTo>
                  <a:lnTo>
                    <a:pt x="354073" y="369416"/>
                  </a:lnTo>
                  <a:lnTo>
                    <a:pt x="355033" y="369340"/>
                  </a:lnTo>
                  <a:lnTo>
                    <a:pt x="355485" y="369213"/>
                  </a:lnTo>
                  <a:lnTo>
                    <a:pt x="355826" y="369520"/>
                  </a:lnTo>
                  <a:lnTo>
                    <a:pt x="356817" y="369392"/>
                  </a:lnTo>
                  <a:lnTo>
                    <a:pt x="357155" y="369301"/>
                  </a:lnTo>
                  <a:lnTo>
                    <a:pt x="358503" y="368673"/>
                  </a:lnTo>
                  <a:lnTo>
                    <a:pt x="359162" y="368497"/>
                  </a:lnTo>
                  <a:lnTo>
                    <a:pt x="359730" y="368688"/>
                  </a:lnTo>
                  <a:lnTo>
                    <a:pt x="359800" y="368826"/>
                  </a:lnTo>
                  <a:lnTo>
                    <a:pt x="359383" y="369397"/>
                  </a:lnTo>
                  <a:lnTo>
                    <a:pt x="359053" y="369661"/>
                  </a:lnTo>
                  <a:lnTo>
                    <a:pt x="358665" y="369772"/>
                  </a:lnTo>
                  <a:lnTo>
                    <a:pt x="357724" y="370672"/>
                  </a:lnTo>
                  <a:lnTo>
                    <a:pt x="357375" y="371163"/>
                  </a:lnTo>
                  <a:lnTo>
                    <a:pt x="356807" y="371773"/>
                  </a:lnTo>
                  <a:lnTo>
                    <a:pt x="356102" y="371929"/>
                  </a:lnTo>
                  <a:lnTo>
                    <a:pt x="355592" y="372182"/>
                  </a:lnTo>
                  <a:lnTo>
                    <a:pt x="355467" y="372319"/>
                  </a:lnTo>
                  <a:lnTo>
                    <a:pt x="355306" y="373070"/>
                  </a:lnTo>
                  <a:lnTo>
                    <a:pt x="355102" y="373454"/>
                  </a:lnTo>
                  <a:lnTo>
                    <a:pt x="354659" y="373918"/>
                  </a:lnTo>
                  <a:lnTo>
                    <a:pt x="354354" y="373952"/>
                  </a:lnTo>
                  <a:lnTo>
                    <a:pt x="354209" y="374052"/>
                  </a:lnTo>
                  <a:lnTo>
                    <a:pt x="353927" y="374376"/>
                  </a:lnTo>
                  <a:lnTo>
                    <a:pt x="353731" y="374770"/>
                  </a:lnTo>
                  <a:lnTo>
                    <a:pt x="353249" y="375231"/>
                  </a:lnTo>
                  <a:lnTo>
                    <a:pt x="351784" y="376236"/>
                  </a:lnTo>
                  <a:lnTo>
                    <a:pt x="350856" y="376548"/>
                  </a:lnTo>
                  <a:lnTo>
                    <a:pt x="350456" y="376880"/>
                  </a:lnTo>
                  <a:lnTo>
                    <a:pt x="349372" y="377137"/>
                  </a:lnTo>
                  <a:lnTo>
                    <a:pt x="348561" y="377167"/>
                  </a:lnTo>
                  <a:lnTo>
                    <a:pt x="347543" y="378640"/>
                  </a:lnTo>
                  <a:lnTo>
                    <a:pt x="346757" y="380303"/>
                  </a:lnTo>
                  <a:lnTo>
                    <a:pt x="346692" y="381190"/>
                  </a:lnTo>
                  <a:lnTo>
                    <a:pt x="346806" y="382175"/>
                  </a:lnTo>
                  <a:lnTo>
                    <a:pt x="346548" y="382335"/>
                  </a:lnTo>
                  <a:lnTo>
                    <a:pt x="346748" y="382763"/>
                  </a:lnTo>
                  <a:lnTo>
                    <a:pt x="347065" y="383153"/>
                  </a:lnTo>
                  <a:lnTo>
                    <a:pt x="347183" y="383492"/>
                  </a:lnTo>
                  <a:lnTo>
                    <a:pt x="346968" y="384087"/>
                  </a:lnTo>
                  <a:lnTo>
                    <a:pt x="346921" y="384760"/>
                  </a:lnTo>
                  <a:lnTo>
                    <a:pt x="347121" y="385374"/>
                  </a:lnTo>
                  <a:lnTo>
                    <a:pt x="347697" y="386140"/>
                  </a:lnTo>
                  <a:lnTo>
                    <a:pt x="348464" y="385909"/>
                  </a:lnTo>
                  <a:lnTo>
                    <a:pt x="349020" y="385619"/>
                  </a:lnTo>
                  <a:lnTo>
                    <a:pt x="349309" y="385113"/>
                  </a:lnTo>
                  <a:lnTo>
                    <a:pt x="349606" y="384867"/>
                  </a:lnTo>
                  <a:lnTo>
                    <a:pt x="352679" y="384792"/>
                  </a:lnTo>
                  <a:lnTo>
                    <a:pt x="352894" y="384733"/>
                  </a:lnTo>
                  <a:lnTo>
                    <a:pt x="353274" y="384361"/>
                  </a:lnTo>
                  <a:lnTo>
                    <a:pt x="354718" y="384071"/>
                  </a:lnTo>
                  <a:lnTo>
                    <a:pt x="355963" y="383948"/>
                  </a:lnTo>
                  <a:lnTo>
                    <a:pt x="357211" y="384000"/>
                  </a:lnTo>
                  <a:lnTo>
                    <a:pt x="357751" y="383896"/>
                  </a:lnTo>
                  <a:lnTo>
                    <a:pt x="358037" y="383651"/>
                  </a:lnTo>
                  <a:lnTo>
                    <a:pt x="359078" y="383741"/>
                  </a:lnTo>
                  <a:lnTo>
                    <a:pt x="359497" y="384057"/>
                  </a:lnTo>
                  <a:lnTo>
                    <a:pt x="359743" y="384548"/>
                  </a:lnTo>
                  <a:lnTo>
                    <a:pt x="361757" y="386346"/>
                  </a:lnTo>
                  <a:lnTo>
                    <a:pt x="362963" y="386323"/>
                  </a:lnTo>
                  <a:lnTo>
                    <a:pt x="363347" y="386531"/>
                  </a:lnTo>
                  <a:lnTo>
                    <a:pt x="364270" y="386579"/>
                  </a:lnTo>
                  <a:lnTo>
                    <a:pt x="364161" y="387226"/>
                  </a:lnTo>
                  <a:lnTo>
                    <a:pt x="363860" y="387963"/>
                  </a:lnTo>
                  <a:lnTo>
                    <a:pt x="363747" y="388547"/>
                  </a:lnTo>
                  <a:lnTo>
                    <a:pt x="363814" y="390826"/>
                  </a:lnTo>
                  <a:lnTo>
                    <a:pt x="364120" y="391626"/>
                  </a:lnTo>
                  <a:lnTo>
                    <a:pt x="365239" y="392291"/>
                  </a:lnTo>
                  <a:lnTo>
                    <a:pt x="365654" y="392384"/>
                  </a:lnTo>
                  <a:lnTo>
                    <a:pt x="365814" y="392827"/>
                  </a:lnTo>
                  <a:lnTo>
                    <a:pt x="364430" y="393895"/>
                  </a:lnTo>
                  <a:lnTo>
                    <a:pt x="364004" y="393921"/>
                  </a:lnTo>
                  <a:lnTo>
                    <a:pt x="363546" y="393493"/>
                  </a:lnTo>
                  <a:lnTo>
                    <a:pt x="362811" y="393319"/>
                  </a:lnTo>
                  <a:lnTo>
                    <a:pt x="362968" y="394561"/>
                  </a:lnTo>
                  <a:lnTo>
                    <a:pt x="362714" y="394829"/>
                  </a:lnTo>
                  <a:lnTo>
                    <a:pt x="362679" y="395342"/>
                  </a:lnTo>
                  <a:lnTo>
                    <a:pt x="364365" y="395970"/>
                  </a:lnTo>
                  <a:lnTo>
                    <a:pt x="364416" y="396428"/>
                  </a:lnTo>
                  <a:lnTo>
                    <a:pt x="364186" y="397584"/>
                  </a:lnTo>
                  <a:lnTo>
                    <a:pt x="363803" y="398038"/>
                  </a:lnTo>
                  <a:lnTo>
                    <a:pt x="363299" y="398050"/>
                  </a:lnTo>
                  <a:lnTo>
                    <a:pt x="362877" y="398258"/>
                  </a:lnTo>
                  <a:lnTo>
                    <a:pt x="362873" y="398931"/>
                  </a:lnTo>
                  <a:lnTo>
                    <a:pt x="362698" y="399980"/>
                  </a:lnTo>
                  <a:lnTo>
                    <a:pt x="362565" y="400271"/>
                  </a:lnTo>
                  <a:lnTo>
                    <a:pt x="362019" y="400903"/>
                  </a:lnTo>
                  <a:lnTo>
                    <a:pt x="329650" y="400903"/>
                  </a:lnTo>
                  <a:lnTo>
                    <a:pt x="326282" y="400985"/>
                  </a:lnTo>
                  <a:lnTo>
                    <a:pt x="324065" y="400970"/>
                  </a:lnTo>
                  <a:lnTo>
                    <a:pt x="312760" y="400896"/>
                  </a:lnTo>
                  <a:lnTo>
                    <a:pt x="279999" y="400906"/>
                  </a:lnTo>
                  <a:lnTo>
                    <a:pt x="258514" y="400814"/>
                  </a:lnTo>
                  <a:lnTo>
                    <a:pt x="242510" y="400781"/>
                  </a:lnTo>
                  <a:lnTo>
                    <a:pt x="234962" y="400586"/>
                  </a:lnTo>
                  <a:lnTo>
                    <a:pt x="232534" y="400757"/>
                  </a:lnTo>
                  <a:lnTo>
                    <a:pt x="200171" y="401063"/>
                  </a:lnTo>
                  <a:lnTo>
                    <a:pt x="195738" y="401223"/>
                  </a:lnTo>
                  <a:lnTo>
                    <a:pt x="194611" y="401221"/>
                  </a:lnTo>
                  <a:lnTo>
                    <a:pt x="186157" y="401202"/>
                  </a:lnTo>
                  <a:lnTo>
                    <a:pt x="184119" y="401197"/>
                  </a:lnTo>
                  <a:lnTo>
                    <a:pt x="183862" y="401197"/>
                  </a:lnTo>
                  <a:lnTo>
                    <a:pt x="183055" y="401195"/>
                  </a:lnTo>
                  <a:lnTo>
                    <a:pt x="182837" y="401194"/>
                  </a:lnTo>
                  <a:lnTo>
                    <a:pt x="182518" y="401194"/>
                  </a:lnTo>
                  <a:lnTo>
                    <a:pt x="182303" y="401193"/>
                  </a:lnTo>
                  <a:lnTo>
                    <a:pt x="179844" y="401188"/>
                  </a:lnTo>
                  <a:lnTo>
                    <a:pt x="177419" y="401182"/>
                  </a:lnTo>
                  <a:lnTo>
                    <a:pt x="176315" y="401187"/>
                  </a:lnTo>
                  <a:lnTo>
                    <a:pt x="172371" y="401215"/>
                  </a:lnTo>
                  <a:lnTo>
                    <a:pt x="163996" y="401256"/>
                  </a:lnTo>
                  <a:lnTo>
                    <a:pt x="154387" y="401302"/>
                  </a:lnTo>
                  <a:lnTo>
                    <a:pt x="154258" y="401309"/>
                  </a:lnTo>
                  <a:lnTo>
                    <a:pt x="138692" y="401261"/>
                  </a:lnTo>
                  <a:lnTo>
                    <a:pt x="135432" y="401352"/>
                  </a:lnTo>
                  <a:lnTo>
                    <a:pt x="134682" y="401277"/>
                  </a:lnTo>
                  <a:lnTo>
                    <a:pt x="129247" y="401319"/>
                  </a:lnTo>
                  <a:lnTo>
                    <a:pt x="119774" y="401393"/>
                  </a:lnTo>
                  <a:lnTo>
                    <a:pt x="119247" y="401482"/>
                  </a:lnTo>
                  <a:lnTo>
                    <a:pt x="104728" y="401665"/>
                  </a:lnTo>
                  <a:lnTo>
                    <a:pt x="103063" y="401557"/>
                  </a:lnTo>
                  <a:lnTo>
                    <a:pt x="93049" y="401672"/>
                  </a:lnTo>
                  <a:lnTo>
                    <a:pt x="89320" y="401715"/>
                  </a:lnTo>
                  <a:lnTo>
                    <a:pt x="86878" y="401743"/>
                  </a:lnTo>
                  <a:lnTo>
                    <a:pt x="70693" y="401776"/>
                  </a:lnTo>
                  <a:lnTo>
                    <a:pt x="65631" y="401516"/>
                  </a:lnTo>
                  <a:lnTo>
                    <a:pt x="42946" y="401515"/>
                  </a:lnTo>
                  <a:lnTo>
                    <a:pt x="42641" y="401510"/>
                  </a:lnTo>
                  <a:lnTo>
                    <a:pt x="38323" y="401434"/>
                  </a:lnTo>
                  <a:lnTo>
                    <a:pt x="1682" y="401261"/>
                  </a:lnTo>
                  <a:lnTo>
                    <a:pt x="0" y="401253"/>
                  </a:lnTo>
                  <a:lnTo>
                    <a:pt x="1" y="399312"/>
                  </a:lnTo>
                  <a:lnTo>
                    <a:pt x="22" y="359977"/>
                  </a:lnTo>
                  <a:lnTo>
                    <a:pt x="15" y="342251"/>
                  </a:lnTo>
                  <a:lnTo>
                    <a:pt x="59" y="339479"/>
                  </a:lnTo>
                  <a:lnTo>
                    <a:pt x="74" y="332051"/>
                  </a:lnTo>
                  <a:lnTo>
                    <a:pt x="80" y="328899"/>
                  </a:lnTo>
                  <a:lnTo>
                    <a:pt x="103" y="317342"/>
                  </a:lnTo>
                  <a:lnTo>
                    <a:pt x="120" y="308925"/>
                  </a:lnTo>
                  <a:lnTo>
                    <a:pt x="117" y="306604"/>
                  </a:lnTo>
                  <a:lnTo>
                    <a:pt x="15819" y="306701"/>
                  </a:lnTo>
                  <a:lnTo>
                    <a:pt x="49381" y="306742"/>
                  </a:lnTo>
                  <a:lnTo>
                    <a:pt x="86878" y="306733"/>
                  </a:lnTo>
                  <a:lnTo>
                    <a:pt x="129308" y="306993"/>
                  </a:lnTo>
                  <a:lnTo>
                    <a:pt x="129502" y="278934"/>
                  </a:lnTo>
                  <a:lnTo>
                    <a:pt x="129500" y="271507"/>
                  </a:lnTo>
                  <a:lnTo>
                    <a:pt x="129496" y="261612"/>
                  </a:lnTo>
                  <a:lnTo>
                    <a:pt x="129511" y="242446"/>
                  </a:lnTo>
                  <a:lnTo>
                    <a:pt x="129511" y="242249"/>
                  </a:lnTo>
                  <a:lnTo>
                    <a:pt x="129515" y="237131"/>
                  </a:lnTo>
                  <a:lnTo>
                    <a:pt x="128479" y="237115"/>
                  </a:lnTo>
                  <a:lnTo>
                    <a:pt x="128498" y="233325"/>
                  </a:lnTo>
                  <a:lnTo>
                    <a:pt x="128503" y="232217"/>
                  </a:lnTo>
                  <a:lnTo>
                    <a:pt x="128608" y="213009"/>
                  </a:lnTo>
                  <a:lnTo>
                    <a:pt x="128570" y="194222"/>
                  </a:lnTo>
                  <a:lnTo>
                    <a:pt x="146141" y="194633"/>
                  </a:lnTo>
                  <a:lnTo>
                    <a:pt x="168822" y="195022"/>
                  </a:lnTo>
                  <a:lnTo>
                    <a:pt x="168821" y="193358"/>
                  </a:lnTo>
                  <a:lnTo>
                    <a:pt x="169223" y="193014"/>
                  </a:lnTo>
                  <a:lnTo>
                    <a:pt x="169602" y="193022"/>
                  </a:lnTo>
                  <a:lnTo>
                    <a:pt x="169773" y="192943"/>
                  </a:lnTo>
                  <a:lnTo>
                    <a:pt x="170339" y="192437"/>
                  </a:lnTo>
                  <a:lnTo>
                    <a:pt x="170793" y="191458"/>
                  </a:lnTo>
                  <a:lnTo>
                    <a:pt x="170813" y="191072"/>
                  </a:lnTo>
                  <a:lnTo>
                    <a:pt x="170689" y="190089"/>
                  </a:lnTo>
                  <a:lnTo>
                    <a:pt x="170425" y="188985"/>
                  </a:lnTo>
                  <a:lnTo>
                    <a:pt x="170189" y="188274"/>
                  </a:lnTo>
                  <a:lnTo>
                    <a:pt x="170002" y="187943"/>
                  </a:lnTo>
                  <a:lnTo>
                    <a:pt x="169865" y="187329"/>
                  </a:lnTo>
                  <a:lnTo>
                    <a:pt x="169853" y="187028"/>
                  </a:lnTo>
                  <a:lnTo>
                    <a:pt x="170033" y="186540"/>
                  </a:lnTo>
                  <a:lnTo>
                    <a:pt x="170044" y="186276"/>
                  </a:lnTo>
                  <a:lnTo>
                    <a:pt x="169513" y="185332"/>
                  </a:lnTo>
                  <a:lnTo>
                    <a:pt x="169121" y="184472"/>
                  </a:lnTo>
                  <a:lnTo>
                    <a:pt x="168816" y="182749"/>
                  </a:lnTo>
                  <a:lnTo>
                    <a:pt x="168815" y="173383"/>
                  </a:lnTo>
                  <a:lnTo>
                    <a:pt x="168554" y="173386"/>
                  </a:lnTo>
                  <a:lnTo>
                    <a:pt x="167759" y="173624"/>
                  </a:lnTo>
                  <a:lnTo>
                    <a:pt x="167081" y="174015"/>
                  </a:lnTo>
                  <a:lnTo>
                    <a:pt x="165243" y="174352"/>
                  </a:lnTo>
                  <a:lnTo>
                    <a:pt x="165669" y="173288"/>
                  </a:lnTo>
                  <a:lnTo>
                    <a:pt x="166096" y="172928"/>
                  </a:lnTo>
                  <a:lnTo>
                    <a:pt x="166802" y="172004"/>
                  </a:lnTo>
                  <a:lnTo>
                    <a:pt x="167802" y="171231"/>
                  </a:lnTo>
                  <a:lnTo>
                    <a:pt x="168534" y="171046"/>
                  </a:lnTo>
                  <a:lnTo>
                    <a:pt x="168814" y="170800"/>
                  </a:lnTo>
                  <a:lnTo>
                    <a:pt x="167727" y="169826"/>
                  </a:lnTo>
                  <a:lnTo>
                    <a:pt x="167332" y="169364"/>
                  </a:lnTo>
                  <a:lnTo>
                    <a:pt x="166996" y="168906"/>
                  </a:lnTo>
                  <a:lnTo>
                    <a:pt x="167001" y="168657"/>
                  </a:lnTo>
                  <a:lnTo>
                    <a:pt x="166582" y="168021"/>
                  </a:lnTo>
                  <a:lnTo>
                    <a:pt x="165830" y="167202"/>
                  </a:lnTo>
                  <a:lnTo>
                    <a:pt x="164678" y="164566"/>
                  </a:lnTo>
                  <a:lnTo>
                    <a:pt x="164659" y="167071"/>
                  </a:lnTo>
                  <a:lnTo>
                    <a:pt x="163191" y="167346"/>
                  </a:lnTo>
                  <a:lnTo>
                    <a:pt x="161920" y="167744"/>
                  </a:lnTo>
                  <a:lnTo>
                    <a:pt x="160793" y="167781"/>
                  </a:lnTo>
                  <a:lnTo>
                    <a:pt x="159845" y="167911"/>
                  </a:lnTo>
                  <a:lnTo>
                    <a:pt x="158410" y="168410"/>
                  </a:lnTo>
                  <a:lnTo>
                    <a:pt x="158230" y="168488"/>
                  </a:lnTo>
                  <a:lnTo>
                    <a:pt x="158066" y="168674"/>
                  </a:lnTo>
                  <a:lnTo>
                    <a:pt x="157766" y="169228"/>
                  </a:lnTo>
                  <a:lnTo>
                    <a:pt x="157587" y="169414"/>
                  </a:lnTo>
                  <a:lnTo>
                    <a:pt x="157011" y="169742"/>
                  </a:lnTo>
                  <a:lnTo>
                    <a:pt x="156028" y="169831"/>
                  </a:lnTo>
                  <a:lnTo>
                    <a:pt x="154641" y="169541"/>
                  </a:lnTo>
                  <a:lnTo>
                    <a:pt x="153081" y="168612"/>
                  </a:lnTo>
                  <a:lnTo>
                    <a:pt x="153065" y="168352"/>
                  </a:lnTo>
                  <a:lnTo>
                    <a:pt x="152841" y="168069"/>
                  </a:lnTo>
                  <a:lnTo>
                    <a:pt x="150697" y="167169"/>
                  </a:lnTo>
                  <a:lnTo>
                    <a:pt x="149825" y="167202"/>
                  </a:lnTo>
                  <a:lnTo>
                    <a:pt x="148075" y="165229"/>
                  </a:lnTo>
                  <a:lnTo>
                    <a:pt x="147891" y="164809"/>
                  </a:lnTo>
                  <a:lnTo>
                    <a:pt x="147788" y="164031"/>
                  </a:lnTo>
                  <a:lnTo>
                    <a:pt x="147516" y="162975"/>
                  </a:lnTo>
                  <a:lnTo>
                    <a:pt x="147016" y="162022"/>
                  </a:lnTo>
                  <a:lnTo>
                    <a:pt x="146756" y="161765"/>
                  </a:lnTo>
                  <a:lnTo>
                    <a:pt x="146605" y="161442"/>
                  </a:lnTo>
                  <a:lnTo>
                    <a:pt x="146649" y="160374"/>
                  </a:lnTo>
                  <a:lnTo>
                    <a:pt x="146485" y="159834"/>
                  </a:lnTo>
                  <a:lnTo>
                    <a:pt x="146289" y="159615"/>
                  </a:lnTo>
                  <a:lnTo>
                    <a:pt x="145873" y="159469"/>
                  </a:lnTo>
                  <a:lnTo>
                    <a:pt x="145457" y="159462"/>
                  </a:lnTo>
                  <a:lnTo>
                    <a:pt x="144508" y="159916"/>
                  </a:lnTo>
                  <a:lnTo>
                    <a:pt x="143856" y="160046"/>
                  </a:lnTo>
                  <a:lnTo>
                    <a:pt x="143556" y="159852"/>
                  </a:lnTo>
                  <a:lnTo>
                    <a:pt x="143300" y="159543"/>
                  </a:lnTo>
                  <a:lnTo>
                    <a:pt x="142676" y="159432"/>
                  </a:lnTo>
                  <a:lnTo>
                    <a:pt x="142400" y="158941"/>
                  </a:lnTo>
                  <a:lnTo>
                    <a:pt x="142088" y="157188"/>
                  </a:lnTo>
                  <a:lnTo>
                    <a:pt x="141667" y="156441"/>
                  </a:lnTo>
                  <a:lnTo>
                    <a:pt x="141518" y="154417"/>
                  </a:lnTo>
                  <a:lnTo>
                    <a:pt x="140717" y="152937"/>
                  </a:lnTo>
                  <a:lnTo>
                    <a:pt x="140101" y="152520"/>
                  </a:lnTo>
                  <a:lnTo>
                    <a:pt x="140008" y="151861"/>
                  </a:lnTo>
                  <a:lnTo>
                    <a:pt x="139772" y="151527"/>
                  </a:lnTo>
                  <a:lnTo>
                    <a:pt x="139267" y="151252"/>
                  </a:lnTo>
                  <a:lnTo>
                    <a:pt x="138863" y="151110"/>
                  </a:lnTo>
                  <a:lnTo>
                    <a:pt x="138627" y="151133"/>
                  </a:lnTo>
                  <a:lnTo>
                    <a:pt x="138410" y="151308"/>
                  </a:lnTo>
                  <a:lnTo>
                    <a:pt x="138094" y="151766"/>
                  </a:lnTo>
                  <a:lnTo>
                    <a:pt x="137577" y="151312"/>
                  </a:lnTo>
                  <a:lnTo>
                    <a:pt x="137452" y="149466"/>
                  </a:lnTo>
                  <a:lnTo>
                    <a:pt x="137043" y="148377"/>
                  </a:lnTo>
                  <a:lnTo>
                    <a:pt x="137440" y="148012"/>
                  </a:lnTo>
                  <a:lnTo>
                    <a:pt x="136827" y="148090"/>
                  </a:lnTo>
                  <a:lnTo>
                    <a:pt x="136158" y="148519"/>
                  </a:lnTo>
                  <a:lnTo>
                    <a:pt x="136018" y="148719"/>
                  </a:lnTo>
                  <a:lnTo>
                    <a:pt x="136042" y="148924"/>
                  </a:lnTo>
                  <a:lnTo>
                    <a:pt x="135802" y="149520"/>
                  </a:lnTo>
                  <a:lnTo>
                    <a:pt x="135819" y="149985"/>
                  </a:lnTo>
                  <a:lnTo>
                    <a:pt x="135751" y="150297"/>
                  </a:lnTo>
                  <a:lnTo>
                    <a:pt x="135563" y="150569"/>
                  </a:lnTo>
                  <a:lnTo>
                    <a:pt x="135980" y="151421"/>
                  </a:lnTo>
                  <a:lnTo>
                    <a:pt x="136117" y="152433"/>
                  </a:lnTo>
                  <a:lnTo>
                    <a:pt x="136017" y="152786"/>
                  </a:lnTo>
                  <a:lnTo>
                    <a:pt x="135885" y="153002"/>
                  </a:lnTo>
                  <a:lnTo>
                    <a:pt x="135673" y="153047"/>
                  </a:lnTo>
                  <a:lnTo>
                    <a:pt x="135432" y="152965"/>
                  </a:lnTo>
                  <a:lnTo>
                    <a:pt x="134394" y="152351"/>
                  </a:lnTo>
                  <a:lnTo>
                    <a:pt x="134062" y="152577"/>
                  </a:lnTo>
                  <a:lnTo>
                    <a:pt x="134053" y="153072"/>
                  </a:lnTo>
                  <a:lnTo>
                    <a:pt x="133821" y="153340"/>
                  </a:lnTo>
                  <a:lnTo>
                    <a:pt x="132114" y="153648"/>
                  </a:lnTo>
                  <a:lnTo>
                    <a:pt x="132513" y="153602"/>
                  </a:lnTo>
                  <a:lnTo>
                    <a:pt x="133741" y="153294"/>
                  </a:lnTo>
                  <a:lnTo>
                    <a:pt x="133934" y="153170"/>
                  </a:lnTo>
                  <a:lnTo>
                    <a:pt x="134029" y="152977"/>
                  </a:lnTo>
                  <a:lnTo>
                    <a:pt x="133997" y="152708"/>
                  </a:lnTo>
                  <a:lnTo>
                    <a:pt x="134068" y="152501"/>
                  </a:lnTo>
                  <a:lnTo>
                    <a:pt x="134274" y="152322"/>
                  </a:lnTo>
                  <a:lnTo>
                    <a:pt x="134493" y="152292"/>
                  </a:lnTo>
                  <a:lnTo>
                    <a:pt x="135166" y="152601"/>
                  </a:lnTo>
                  <a:lnTo>
                    <a:pt x="135479" y="152950"/>
                  </a:lnTo>
                  <a:lnTo>
                    <a:pt x="135731" y="152897"/>
                  </a:lnTo>
                  <a:lnTo>
                    <a:pt x="135939" y="152426"/>
                  </a:lnTo>
                  <a:lnTo>
                    <a:pt x="135905" y="151680"/>
                  </a:lnTo>
                  <a:lnTo>
                    <a:pt x="135833" y="151501"/>
                  </a:lnTo>
                  <a:lnTo>
                    <a:pt x="135823" y="151257"/>
                  </a:lnTo>
                  <a:lnTo>
                    <a:pt x="135530" y="150549"/>
                  </a:lnTo>
                  <a:lnTo>
                    <a:pt x="135699" y="150325"/>
                  </a:lnTo>
                  <a:lnTo>
                    <a:pt x="135768" y="149958"/>
                  </a:lnTo>
                  <a:lnTo>
                    <a:pt x="135764" y="149457"/>
                  </a:lnTo>
                  <a:lnTo>
                    <a:pt x="135916" y="149112"/>
                  </a:lnTo>
                  <a:lnTo>
                    <a:pt x="135894" y="148811"/>
                  </a:lnTo>
                  <a:lnTo>
                    <a:pt x="136068" y="148491"/>
                  </a:lnTo>
                  <a:lnTo>
                    <a:pt x="136851" y="148050"/>
                  </a:lnTo>
                  <a:lnTo>
                    <a:pt x="137740" y="147891"/>
                  </a:lnTo>
                  <a:lnTo>
                    <a:pt x="137986" y="147957"/>
                  </a:lnTo>
                  <a:lnTo>
                    <a:pt x="138289" y="148175"/>
                  </a:lnTo>
                  <a:lnTo>
                    <a:pt x="138676" y="148263"/>
                  </a:lnTo>
                  <a:lnTo>
                    <a:pt x="139198" y="148525"/>
                  </a:lnTo>
                  <a:lnTo>
                    <a:pt x="139515" y="148748"/>
                  </a:lnTo>
                  <a:lnTo>
                    <a:pt x="140175" y="148587"/>
                  </a:lnTo>
                  <a:lnTo>
                    <a:pt x="140792" y="148740"/>
                  </a:lnTo>
                  <a:lnTo>
                    <a:pt x="141389" y="148401"/>
                  </a:lnTo>
                  <a:lnTo>
                    <a:pt x="141541" y="148442"/>
                  </a:lnTo>
                  <a:lnTo>
                    <a:pt x="141625" y="148587"/>
                  </a:lnTo>
                  <a:lnTo>
                    <a:pt x="141589" y="148892"/>
                  </a:lnTo>
                  <a:lnTo>
                    <a:pt x="141958" y="148881"/>
                  </a:lnTo>
                  <a:lnTo>
                    <a:pt x="142182" y="148527"/>
                  </a:lnTo>
                  <a:lnTo>
                    <a:pt x="142615" y="148464"/>
                  </a:lnTo>
                  <a:lnTo>
                    <a:pt x="142731" y="148207"/>
                  </a:lnTo>
                  <a:lnTo>
                    <a:pt x="142635" y="147921"/>
                  </a:lnTo>
                  <a:lnTo>
                    <a:pt x="142751" y="147530"/>
                  </a:lnTo>
                  <a:lnTo>
                    <a:pt x="143456" y="147225"/>
                  </a:lnTo>
                  <a:lnTo>
                    <a:pt x="143720" y="146868"/>
                  </a:lnTo>
                  <a:lnTo>
                    <a:pt x="144550" y="146600"/>
                  </a:lnTo>
                  <a:lnTo>
                    <a:pt x="144586" y="146198"/>
                  </a:lnTo>
                  <a:lnTo>
                    <a:pt x="144389" y="145272"/>
                  </a:lnTo>
                  <a:lnTo>
                    <a:pt x="144422" y="145090"/>
                  </a:lnTo>
                  <a:lnTo>
                    <a:pt x="144638" y="144870"/>
                  </a:lnTo>
                  <a:lnTo>
                    <a:pt x="144866" y="144409"/>
                  </a:lnTo>
                  <a:lnTo>
                    <a:pt x="145447" y="144253"/>
                  </a:lnTo>
                  <a:lnTo>
                    <a:pt x="145572" y="143992"/>
                  </a:lnTo>
                  <a:lnTo>
                    <a:pt x="145492" y="143650"/>
                  </a:lnTo>
                  <a:lnTo>
                    <a:pt x="145524" y="143419"/>
                  </a:lnTo>
                  <a:lnTo>
                    <a:pt x="146029" y="142977"/>
                  </a:lnTo>
                  <a:lnTo>
                    <a:pt x="146345" y="143003"/>
                  </a:lnTo>
                  <a:lnTo>
                    <a:pt x="146534" y="143226"/>
                  </a:lnTo>
                  <a:lnTo>
                    <a:pt x="146694" y="143647"/>
                  </a:lnTo>
                  <a:lnTo>
                    <a:pt x="146962" y="143676"/>
                  </a:lnTo>
                  <a:lnTo>
                    <a:pt x="147099" y="143595"/>
                  </a:lnTo>
                  <a:lnTo>
                    <a:pt x="147207" y="143356"/>
                  </a:lnTo>
                  <a:lnTo>
                    <a:pt x="147159" y="143092"/>
                  </a:lnTo>
                  <a:lnTo>
                    <a:pt x="147023" y="142843"/>
                  </a:lnTo>
                  <a:lnTo>
                    <a:pt x="147031" y="142639"/>
                  </a:lnTo>
                  <a:lnTo>
                    <a:pt x="147187" y="142545"/>
                  </a:lnTo>
                  <a:lnTo>
                    <a:pt x="147336" y="142553"/>
                  </a:lnTo>
                  <a:lnTo>
                    <a:pt x="147652" y="142825"/>
                  </a:lnTo>
                  <a:lnTo>
                    <a:pt x="148902" y="142654"/>
                  </a:lnTo>
                  <a:lnTo>
                    <a:pt x="149532" y="142446"/>
                  </a:lnTo>
                  <a:lnTo>
                    <a:pt x="149792" y="142513"/>
                  </a:lnTo>
                  <a:lnTo>
                    <a:pt x="150285" y="142487"/>
                  </a:lnTo>
                  <a:lnTo>
                    <a:pt x="150638" y="142335"/>
                  </a:lnTo>
                  <a:lnTo>
                    <a:pt x="151191" y="141837"/>
                  </a:lnTo>
                  <a:lnTo>
                    <a:pt x="151428" y="141740"/>
                  </a:lnTo>
                  <a:lnTo>
                    <a:pt x="152134" y="141759"/>
                  </a:lnTo>
                  <a:lnTo>
                    <a:pt x="152331" y="142149"/>
                  </a:lnTo>
                  <a:lnTo>
                    <a:pt x="152599" y="142301"/>
                  </a:lnTo>
                  <a:lnTo>
                    <a:pt x="153393" y="142156"/>
                  </a:lnTo>
                  <a:lnTo>
                    <a:pt x="153886" y="142278"/>
                  </a:lnTo>
                  <a:lnTo>
                    <a:pt x="154034" y="141943"/>
                  </a:lnTo>
                  <a:lnTo>
                    <a:pt x="153737" y="141493"/>
                  </a:lnTo>
                  <a:lnTo>
                    <a:pt x="153713" y="141095"/>
                  </a:lnTo>
                  <a:lnTo>
                    <a:pt x="153861" y="140775"/>
                  </a:lnTo>
                  <a:lnTo>
                    <a:pt x="154073" y="140344"/>
                  </a:lnTo>
                  <a:lnTo>
                    <a:pt x="154103" y="139825"/>
                  </a:lnTo>
                  <a:lnTo>
                    <a:pt x="153215" y="139626"/>
                  </a:lnTo>
                  <a:lnTo>
                    <a:pt x="152649" y="139135"/>
                  </a:lnTo>
                  <a:lnTo>
                    <a:pt x="151194" y="138388"/>
                  </a:lnTo>
                  <a:lnTo>
                    <a:pt x="150705" y="137815"/>
                  </a:lnTo>
                  <a:lnTo>
                    <a:pt x="150786" y="136300"/>
                  </a:lnTo>
                  <a:lnTo>
                    <a:pt x="151071" y="135876"/>
                  </a:lnTo>
                  <a:lnTo>
                    <a:pt x="151844" y="135248"/>
                  </a:lnTo>
                  <a:lnTo>
                    <a:pt x="152265" y="134804"/>
                  </a:lnTo>
                  <a:lnTo>
                    <a:pt x="152593" y="134317"/>
                  </a:lnTo>
                  <a:lnTo>
                    <a:pt x="152275" y="132985"/>
                  </a:lnTo>
                  <a:lnTo>
                    <a:pt x="152191" y="132301"/>
                  </a:lnTo>
                  <a:lnTo>
                    <a:pt x="151514" y="129429"/>
                  </a:lnTo>
                  <a:lnTo>
                    <a:pt x="151346" y="128462"/>
                  </a:lnTo>
                  <a:lnTo>
                    <a:pt x="151271" y="126813"/>
                  </a:lnTo>
                  <a:lnTo>
                    <a:pt x="150408" y="125946"/>
                  </a:lnTo>
                  <a:lnTo>
                    <a:pt x="150156" y="124886"/>
                  </a:lnTo>
                  <a:lnTo>
                    <a:pt x="149217" y="125064"/>
                  </a:lnTo>
                  <a:lnTo>
                    <a:pt x="147450" y="125703"/>
                  </a:lnTo>
                  <a:lnTo>
                    <a:pt x="147502" y="125967"/>
                  </a:lnTo>
                  <a:lnTo>
                    <a:pt x="147076" y="126406"/>
                  </a:lnTo>
                  <a:lnTo>
                    <a:pt x="146699" y="126387"/>
                  </a:lnTo>
                  <a:lnTo>
                    <a:pt x="145744" y="126532"/>
                  </a:lnTo>
                  <a:lnTo>
                    <a:pt x="144989" y="126748"/>
                  </a:lnTo>
                  <a:lnTo>
                    <a:pt x="144800" y="126734"/>
                  </a:lnTo>
                  <a:lnTo>
                    <a:pt x="144811" y="124082"/>
                  </a:lnTo>
                  <a:lnTo>
                    <a:pt x="143853" y="125390"/>
                  </a:lnTo>
                  <a:lnTo>
                    <a:pt x="143861" y="125658"/>
                  </a:lnTo>
                  <a:lnTo>
                    <a:pt x="143548" y="125676"/>
                  </a:lnTo>
                  <a:lnTo>
                    <a:pt x="142528" y="125527"/>
                  </a:lnTo>
                  <a:lnTo>
                    <a:pt x="140882" y="125572"/>
                  </a:lnTo>
                  <a:lnTo>
                    <a:pt x="138738" y="125502"/>
                  </a:lnTo>
                  <a:lnTo>
                    <a:pt x="138465" y="125365"/>
                  </a:lnTo>
                  <a:lnTo>
                    <a:pt x="138329" y="125205"/>
                  </a:lnTo>
                  <a:lnTo>
                    <a:pt x="138287" y="125040"/>
                  </a:lnTo>
                  <a:lnTo>
                    <a:pt x="138260" y="124595"/>
                  </a:lnTo>
                  <a:lnTo>
                    <a:pt x="138368" y="123363"/>
                  </a:lnTo>
                  <a:lnTo>
                    <a:pt x="139741" y="122053"/>
                  </a:lnTo>
                  <a:lnTo>
                    <a:pt x="140415" y="120059"/>
                  </a:lnTo>
                  <a:lnTo>
                    <a:pt x="140744" y="119839"/>
                  </a:lnTo>
                  <a:lnTo>
                    <a:pt x="141049" y="119415"/>
                  </a:lnTo>
                  <a:lnTo>
                    <a:pt x="141037" y="118158"/>
                  </a:lnTo>
                  <a:lnTo>
                    <a:pt x="140896" y="117607"/>
                  </a:lnTo>
                  <a:lnTo>
                    <a:pt x="140314" y="116989"/>
                  </a:lnTo>
                  <a:lnTo>
                    <a:pt x="140414" y="116487"/>
                  </a:lnTo>
                  <a:lnTo>
                    <a:pt x="139810" y="115081"/>
                  </a:lnTo>
                  <a:lnTo>
                    <a:pt x="139898" y="114005"/>
                  </a:lnTo>
                  <a:lnTo>
                    <a:pt x="139658" y="113470"/>
                  </a:lnTo>
                  <a:lnTo>
                    <a:pt x="139661" y="112919"/>
                  </a:lnTo>
                  <a:lnTo>
                    <a:pt x="139657" y="111926"/>
                  </a:lnTo>
                  <a:lnTo>
                    <a:pt x="139057" y="110698"/>
                  </a:lnTo>
                  <a:lnTo>
                    <a:pt x="138659" y="110267"/>
                  </a:lnTo>
                  <a:lnTo>
                    <a:pt x="138349" y="109296"/>
                  </a:lnTo>
                  <a:lnTo>
                    <a:pt x="138505" y="108939"/>
                  </a:lnTo>
                  <a:lnTo>
                    <a:pt x="138742" y="108741"/>
                  </a:lnTo>
                  <a:lnTo>
                    <a:pt x="139020" y="108849"/>
                  </a:lnTo>
                  <a:lnTo>
                    <a:pt x="139173" y="108782"/>
                  </a:lnTo>
                  <a:lnTo>
                    <a:pt x="139201" y="108496"/>
                  </a:lnTo>
                  <a:lnTo>
                    <a:pt x="138822" y="107848"/>
                  </a:lnTo>
                  <a:lnTo>
                    <a:pt x="138154" y="107023"/>
                  </a:lnTo>
                  <a:lnTo>
                    <a:pt x="138142" y="106881"/>
                  </a:lnTo>
                  <a:lnTo>
                    <a:pt x="138420" y="106632"/>
                  </a:lnTo>
                  <a:lnTo>
                    <a:pt x="138689" y="106751"/>
                  </a:lnTo>
                  <a:lnTo>
                    <a:pt x="138890" y="106665"/>
                  </a:lnTo>
                  <a:lnTo>
                    <a:pt x="139047" y="106290"/>
                  </a:lnTo>
                  <a:lnTo>
                    <a:pt x="138914" y="106026"/>
                  </a:lnTo>
                  <a:lnTo>
                    <a:pt x="138757" y="105981"/>
                  </a:lnTo>
                  <a:lnTo>
                    <a:pt x="138451" y="105657"/>
                  </a:lnTo>
                  <a:lnTo>
                    <a:pt x="138427" y="105416"/>
                  </a:lnTo>
                  <a:lnTo>
                    <a:pt x="138491" y="105122"/>
                  </a:lnTo>
                  <a:lnTo>
                    <a:pt x="139324" y="104028"/>
                  </a:lnTo>
                  <a:lnTo>
                    <a:pt x="139963" y="103707"/>
                  </a:lnTo>
                  <a:lnTo>
                    <a:pt x="140019" y="103425"/>
                  </a:lnTo>
                  <a:lnTo>
                    <a:pt x="139609" y="103175"/>
                  </a:lnTo>
                  <a:lnTo>
                    <a:pt x="139089" y="102528"/>
                  </a:lnTo>
                  <a:lnTo>
                    <a:pt x="138908" y="101959"/>
                  </a:lnTo>
                  <a:lnTo>
                    <a:pt x="138900" y="101803"/>
                  </a:lnTo>
                  <a:lnTo>
                    <a:pt x="139326" y="101885"/>
                  </a:lnTo>
                  <a:lnTo>
                    <a:pt x="139443" y="101330"/>
                  </a:lnTo>
                  <a:lnTo>
                    <a:pt x="139262" y="100709"/>
                  </a:lnTo>
                  <a:lnTo>
                    <a:pt x="138371" y="98924"/>
                  </a:lnTo>
                  <a:lnTo>
                    <a:pt x="138391" y="98659"/>
                  </a:lnTo>
                  <a:lnTo>
                    <a:pt x="138753" y="98027"/>
                  </a:lnTo>
                  <a:lnTo>
                    <a:pt x="138697" y="97800"/>
                  </a:lnTo>
                  <a:lnTo>
                    <a:pt x="138363" y="97339"/>
                  </a:lnTo>
                  <a:lnTo>
                    <a:pt x="137839" y="96662"/>
                  </a:lnTo>
                  <a:lnTo>
                    <a:pt x="137364" y="96275"/>
                  </a:lnTo>
                  <a:lnTo>
                    <a:pt x="136760" y="96171"/>
                  </a:lnTo>
                  <a:lnTo>
                    <a:pt x="136297" y="96272"/>
                  </a:lnTo>
                  <a:lnTo>
                    <a:pt x="135431" y="96016"/>
                  </a:lnTo>
                  <a:lnTo>
                    <a:pt x="135431" y="95684"/>
                  </a:lnTo>
                  <a:lnTo>
                    <a:pt x="134824" y="95401"/>
                  </a:lnTo>
                  <a:lnTo>
                    <a:pt x="133249" y="95571"/>
                  </a:lnTo>
                  <a:lnTo>
                    <a:pt x="131615" y="95943"/>
                  </a:lnTo>
                  <a:lnTo>
                    <a:pt x="131055" y="96285"/>
                  </a:lnTo>
                  <a:lnTo>
                    <a:pt x="130974" y="96442"/>
                  </a:lnTo>
                  <a:lnTo>
                    <a:pt x="130660" y="96494"/>
                  </a:lnTo>
                  <a:lnTo>
                    <a:pt x="129855" y="96378"/>
                  </a:lnTo>
                  <a:lnTo>
                    <a:pt x="129505" y="96121"/>
                  </a:lnTo>
                  <a:lnTo>
                    <a:pt x="129014" y="96047"/>
                  </a:lnTo>
                  <a:lnTo>
                    <a:pt x="128663" y="96210"/>
                  </a:lnTo>
                  <a:lnTo>
                    <a:pt x="127826" y="96244"/>
                  </a:lnTo>
                  <a:lnTo>
                    <a:pt x="126222" y="95585"/>
                  </a:lnTo>
                  <a:lnTo>
                    <a:pt x="126224" y="95413"/>
                  </a:lnTo>
                  <a:lnTo>
                    <a:pt x="126239" y="93721"/>
                  </a:lnTo>
                  <a:lnTo>
                    <a:pt x="126090" y="93412"/>
                  </a:lnTo>
                  <a:lnTo>
                    <a:pt x="133915" y="93957"/>
                  </a:lnTo>
                  <a:lnTo>
                    <a:pt x="134784" y="94207"/>
                  </a:lnTo>
                  <a:lnTo>
                    <a:pt x="135431" y="94609"/>
                  </a:lnTo>
                  <a:lnTo>
                    <a:pt x="136159" y="94887"/>
                  </a:lnTo>
                  <a:lnTo>
                    <a:pt x="136646" y="94921"/>
                  </a:lnTo>
                  <a:lnTo>
                    <a:pt x="137685" y="94797"/>
                  </a:lnTo>
                  <a:lnTo>
                    <a:pt x="138764" y="94994"/>
                  </a:lnTo>
                  <a:lnTo>
                    <a:pt x="138772" y="94186"/>
                  </a:lnTo>
                  <a:lnTo>
                    <a:pt x="137908" y="91419"/>
                  </a:lnTo>
                  <a:lnTo>
                    <a:pt x="137598" y="91166"/>
                  </a:lnTo>
                  <a:lnTo>
                    <a:pt x="134569" y="90803"/>
                  </a:lnTo>
                  <a:lnTo>
                    <a:pt x="133486" y="89853"/>
                  </a:lnTo>
                  <a:lnTo>
                    <a:pt x="132492" y="88528"/>
                  </a:lnTo>
                  <a:lnTo>
                    <a:pt x="131775" y="87736"/>
                  </a:lnTo>
                  <a:lnTo>
                    <a:pt x="131143" y="87267"/>
                  </a:lnTo>
                  <a:lnTo>
                    <a:pt x="130901" y="87263"/>
                  </a:lnTo>
                  <a:lnTo>
                    <a:pt x="130663" y="87460"/>
                  </a:lnTo>
                  <a:lnTo>
                    <a:pt x="127661" y="86645"/>
                  </a:lnTo>
                  <a:lnTo>
                    <a:pt x="127125" y="86370"/>
                  </a:lnTo>
                  <a:lnTo>
                    <a:pt x="126125" y="86567"/>
                  </a:lnTo>
                  <a:lnTo>
                    <a:pt x="125235" y="86641"/>
                  </a:lnTo>
                  <a:lnTo>
                    <a:pt x="124989" y="86533"/>
                  </a:lnTo>
                  <a:lnTo>
                    <a:pt x="124920" y="85734"/>
                  </a:lnTo>
                  <a:lnTo>
                    <a:pt x="124299" y="83245"/>
                  </a:lnTo>
                  <a:lnTo>
                    <a:pt x="123923" y="80648"/>
                  </a:lnTo>
                  <a:lnTo>
                    <a:pt x="123498" y="77676"/>
                  </a:lnTo>
                  <a:lnTo>
                    <a:pt x="125777" y="77973"/>
                  </a:lnTo>
                  <a:lnTo>
                    <a:pt x="128048" y="77984"/>
                  </a:lnTo>
                  <a:lnTo>
                    <a:pt x="128778" y="78527"/>
                  </a:lnTo>
                  <a:lnTo>
                    <a:pt x="131473" y="78535"/>
                  </a:lnTo>
                  <a:lnTo>
                    <a:pt x="133377" y="78157"/>
                  </a:lnTo>
                  <a:lnTo>
                    <a:pt x="135431" y="77187"/>
                  </a:lnTo>
                  <a:lnTo>
                    <a:pt x="134510" y="75101"/>
                  </a:lnTo>
                  <a:lnTo>
                    <a:pt x="135178" y="75268"/>
                  </a:lnTo>
                  <a:lnTo>
                    <a:pt x="135152" y="74862"/>
                  </a:lnTo>
                  <a:lnTo>
                    <a:pt x="134771" y="74593"/>
                  </a:lnTo>
                  <a:lnTo>
                    <a:pt x="134571" y="74518"/>
                  </a:lnTo>
                  <a:lnTo>
                    <a:pt x="134330" y="74537"/>
                  </a:lnTo>
                  <a:lnTo>
                    <a:pt x="134021" y="73052"/>
                  </a:lnTo>
                  <a:lnTo>
                    <a:pt x="132825" y="68311"/>
                  </a:lnTo>
                  <a:lnTo>
                    <a:pt x="132587" y="67649"/>
                  </a:lnTo>
                  <a:lnTo>
                    <a:pt x="132353" y="67582"/>
                  </a:lnTo>
                  <a:lnTo>
                    <a:pt x="132095" y="67359"/>
                  </a:lnTo>
                  <a:lnTo>
                    <a:pt x="131659" y="66361"/>
                  </a:lnTo>
                  <a:lnTo>
                    <a:pt x="131640" y="63843"/>
                  </a:lnTo>
                  <a:lnTo>
                    <a:pt x="131466" y="62950"/>
                  </a:lnTo>
                  <a:lnTo>
                    <a:pt x="131111" y="62295"/>
                  </a:lnTo>
                  <a:lnTo>
                    <a:pt x="130473" y="61767"/>
                  </a:lnTo>
                  <a:lnTo>
                    <a:pt x="130227" y="61417"/>
                  </a:lnTo>
                  <a:lnTo>
                    <a:pt x="129936" y="60885"/>
                  </a:lnTo>
                  <a:lnTo>
                    <a:pt x="129847" y="60461"/>
                  </a:lnTo>
                  <a:lnTo>
                    <a:pt x="129859" y="60330"/>
                  </a:lnTo>
                  <a:lnTo>
                    <a:pt x="130102" y="59984"/>
                  </a:lnTo>
                  <a:lnTo>
                    <a:pt x="130458" y="59825"/>
                  </a:lnTo>
                  <a:lnTo>
                    <a:pt x="131015" y="59895"/>
                  </a:lnTo>
                  <a:lnTo>
                    <a:pt x="132301" y="59185"/>
                  </a:lnTo>
                  <a:lnTo>
                    <a:pt x="132059" y="58352"/>
                  </a:lnTo>
                  <a:lnTo>
                    <a:pt x="130612" y="56911"/>
                  </a:lnTo>
                  <a:lnTo>
                    <a:pt x="130370" y="56911"/>
                  </a:lnTo>
                  <a:lnTo>
                    <a:pt x="130099" y="56759"/>
                  </a:lnTo>
                  <a:lnTo>
                    <a:pt x="128834" y="55602"/>
                  </a:lnTo>
                  <a:lnTo>
                    <a:pt x="128377" y="54532"/>
                  </a:lnTo>
                  <a:lnTo>
                    <a:pt x="128239" y="53982"/>
                  </a:lnTo>
                  <a:lnTo>
                    <a:pt x="127382" y="53405"/>
                  </a:lnTo>
                  <a:lnTo>
                    <a:pt x="127508" y="53662"/>
                  </a:lnTo>
                  <a:lnTo>
                    <a:pt x="127374" y="54060"/>
                  </a:lnTo>
                  <a:lnTo>
                    <a:pt x="126772" y="54756"/>
                  </a:lnTo>
                  <a:lnTo>
                    <a:pt x="126521" y="54797"/>
                  </a:lnTo>
                  <a:lnTo>
                    <a:pt x="126347" y="54715"/>
                  </a:lnTo>
                  <a:lnTo>
                    <a:pt x="126202" y="54361"/>
                  </a:lnTo>
                  <a:lnTo>
                    <a:pt x="126052" y="54257"/>
                  </a:lnTo>
                  <a:lnTo>
                    <a:pt x="125628" y="54261"/>
                  </a:lnTo>
                  <a:lnTo>
                    <a:pt x="125442" y="54454"/>
                  </a:lnTo>
                  <a:lnTo>
                    <a:pt x="125535" y="54853"/>
                  </a:lnTo>
                  <a:lnTo>
                    <a:pt x="125846" y="55072"/>
                  </a:lnTo>
                  <a:lnTo>
                    <a:pt x="126234" y="55216"/>
                  </a:lnTo>
                  <a:lnTo>
                    <a:pt x="126461" y="55516"/>
                  </a:lnTo>
                  <a:lnTo>
                    <a:pt x="126780" y="55531"/>
                  </a:lnTo>
                  <a:lnTo>
                    <a:pt x="126962" y="55892"/>
                  </a:lnTo>
                  <a:lnTo>
                    <a:pt x="128138" y="55922"/>
                  </a:lnTo>
                  <a:lnTo>
                    <a:pt x="128454" y="56093"/>
                  </a:lnTo>
                  <a:lnTo>
                    <a:pt x="128660" y="56413"/>
                  </a:lnTo>
                  <a:lnTo>
                    <a:pt x="128628" y="56662"/>
                  </a:lnTo>
                  <a:lnTo>
                    <a:pt x="128021" y="57640"/>
                  </a:lnTo>
                  <a:lnTo>
                    <a:pt x="128009" y="57990"/>
                  </a:lnTo>
                  <a:lnTo>
                    <a:pt x="127831" y="58355"/>
                  </a:lnTo>
                  <a:lnTo>
                    <a:pt x="127512" y="58652"/>
                  </a:lnTo>
                  <a:lnTo>
                    <a:pt x="127233" y="59095"/>
                  </a:lnTo>
                  <a:lnTo>
                    <a:pt x="127249" y="59296"/>
                  </a:lnTo>
                  <a:lnTo>
                    <a:pt x="127552" y="60047"/>
                  </a:lnTo>
                  <a:lnTo>
                    <a:pt x="127338" y="60821"/>
                  </a:lnTo>
                  <a:lnTo>
                    <a:pt x="127164" y="61085"/>
                  </a:lnTo>
                  <a:lnTo>
                    <a:pt x="126736" y="61461"/>
                  </a:lnTo>
                  <a:lnTo>
                    <a:pt x="126769" y="61651"/>
                  </a:lnTo>
                  <a:lnTo>
                    <a:pt x="126970" y="62019"/>
                  </a:lnTo>
                  <a:lnTo>
                    <a:pt x="127092" y="62480"/>
                  </a:lnTo>
                  <a:lnTo>
                    <a:pt x="127063" y="62692"/>
                  </a:lnTo>
                  <a:lnTo>
                    <a:pt x="126962" y="62826"/>
                  </a:lnTo>
                  <a:lnTo>
                    <a:pt x="126829" y="62834"/>
                  </a:lnTo>
                  <a:lnTo>
                    <a:pt x="126623" y="62622"/>
                  </a:lnTo>
                  <a:lnTo>
                    <a:pt x="126433" y="62540"/>
                  </a:lnTo>
                  <a:lnTo>
                    <a:pt x="126247" y="62652"/>
                  </a:lnTo>
                  <a:lnTo>
                    <a:pt x="126284" y="62815"/>
                  </a:lnTo>
                  <a:lnTo>
                    <a:pt x="127035" y="63113"/>
                  </a:lnTo>
                  <a:lnTo>
                    <a:pt x="127039" y="63336"/>
                  </a:lnTo>
                  <a:lnTo>
                    <a:pt x="126906" y="63488"/>
                  </a:lnTo>
                  <a:lnTo>
                    <a:pt x="126482" y="63507"/>
                  </a:lnTo>
                  <a:lnTo>
                    <a:pt x="126765" y="64091"/>
                  </a:lnTo>
                  <a:lnTo>
                    <a:pt x="126542" y="64125"/>
                  </a:lnTo>
                  <a:lnTo>
                    <a:pt x="125783" y="63950"/>
                  </a:lnTo>
                  <a:lnTo>
                    <a:pt x="125650" y="64017"/>
                  </a:lnTo>
                  <a:lnTo>
                    <a:pt x="125674" y="64244"/>
                  </a:lnTo>
                  <a:lnTo>
                    <a:pt x="125609" y="64415"/>
                  </a:lnTo>
                  <a:lnTo>
                    <a:pt x="125432" y="64824"/>
                  </a:lnTo>
                  <a:lnTo>
                    <a:pt x="125222" y="65077"/>
                  </a:lnTo>
                  <a:lnTo>
                    <a:pt x="125048" y="65107"/>
                  </a:lnTo>
                  <a:lnTo>
                    <a:pt x="124806" y="64999"/>
                  </a:lnTo>
                  <a:lnTo>
                    <a:pt x="124668" y="65141"/>
                  </a:lnTo>
                  <a:lnTo>
                    <a:pt x="124531" y="65587"/>
                  </a:lnTo>
                  <a:lnTo>
                    <a:pt x="124644" y="65929"/>
                  </a:lnTo>
                  <a:lnTo>
                    <a:pt x="124632" y="66186"/>
                  </a:lnTo>
                  <a:lnTo>
                    <a:pt x="124431" y="67741"/>
                  </a:lnTo>
                  <a:lnTo>
                    <a:pt x="124262" y="68102"/>
                  </a:lnTo>
                  <a:lnTo>
                    <a:pt x="124128" y="68270"/>
                  </a:lnTo>
                  <a:lnTo>
                    <a:pt x="123620" y="68426"/>
                  </a:lnTo>
                  <a:lnTo>
                    <a:pt x="123406" y="68649"/>
                  </a:lnTo>
                  <a:lnTo>
                    <a:pt x="123361" y="68861"/>
                  </a:lnTo>
                  <a:lnTo>
                    <a:pt x="123438" y="69241"/>
                  </a:lnTo>
                  <a:lnTo>
                    <a:pt x="123305" y="69665"/>
                  </a:lnTo>
                  <a:lnTo>
                    <a:pt x="122551" y="70298"/>
                  </a:lnTo>
                  <a:lnTo>
                    <a:pt x="122195" y="70369"/>
                  </a:lnTo>
                  <a:lnTo>
                    <a:pt x="121965" y="70558"/>
                  </a:lnTo>
                  <a:lnTo>
                    <a:pt x="121990" y="70700"/>
                  </a:lnTo>
                  <a:lnTo>
                    <a:pt x="122204" y="70934"/>
                  </a:lnTo>
                  <a:lnTo>
                    <a:pt x="122357" y="71332"/>
                  </a:lnTo>
                  <a:lnTo>
                    <a:pt x="122329" y="71663"/>
                  </a:lnTo>
                  <a:lnTo>
                    <a:pt x="121998" y="71794"/>
                  </a:lnTo>
                  <a:lnTo>
                    <a:pt x="121260" y="71693"/>
                  </a:lnTo>
                  <a:lnTo>
                    <a:pt x="120832" y="71813"/>
                  </a:lnTo>
                  <a:lnTo>
                    <a:pt x="120199" y="72546"/>
                  </a:lnTo>
                  <a:lnTo>
                    <a:pt x="119521" y="73101"/>
                  </a:lnTo>
                  <a:lnTo>
                    <a:pt x="119469" y="73506"/>
                  </a:lnTo>
                  <a:lnTo>
                    <a:pt x="119042" y="73871"/>
                  </a:lnTo>
                  <a:lnTo>
                    <a:pt x="119143" y="74024"/>
                  </a:lnTo>
                  <a:lnTo>
                    <a:pt x="119486" y="74243"/>
                  </a:lnTo>
                  <a:lnTo>
                    <a:pt x="119527" y="74693"/>
                  </a:lnTo>
                  <a:lnTo>
                    <a:pt x="119390" y="74838"/>
                  </a:lnTo>
                  <a:lnTo>
                    <a:pt x="118981" y="74782"/>
                  </a:lnTo>
                  <a:lnTo>
                    <a:pt x="118884" y="74935"/>
                  </a:lnTo>
                  <a:lnTo>
                    <a:pt x="119090" y="75251"/>
                  </a:lnTo>
                  <a:lnTo>
                    <a:pt x="119818" y="75546"/>
                  </a:lnTo>
                  <a:lnTo>
                    <a:pt x="119818" y="75851"/>
                  </a:lnTo>
                  <a:lnTo>
                    <a:pt x="119649" y="76316"/>
                  </a:lnTo>
                  <a:lnTo>
                    <a:pt x="119702" y="76792"/>
                  </a:lnTo>
                  <a:lnTo>
                    <a:pt x="119932" y="76982"/>
                  </a:lnTo>
                  <a:lnTo>
                    <a:pt x="119557" y="77123"/>
                  </a:lnTo>
                  <a:lnTo>
                    <a:pt x="119048" y="77551"/>
                  </a:lnTo>
                  <a:lnTo>
                    <a:pt x="119164" y="77864"/>
                  </a:lnTo>
                  <a:lnTo>
                    <a:pt x="119546" y="77934"/>
                  </a:lnTo>
                  <a:lnTo>
                    <a:pt x="119610" y="78146"/>
                  </a:lnTo>
                  <a:lnTo>
                    <a:pt x="119308" y="78972"/>
                  </a:lnTo>
                  <a:lnTo>
                    <a:pt x="119115" y="78984"/>
                  </a:lnTo>
                  <a:lnTo>
                    <a:pt x="118926" y="78764"/>
                  </a:lnTo>
                  <a:lnTo>
                    <a:pt x="118691" y="79809"/>
                  </a:lnTo>
                  <a:lnTo>
                    <a:pt x="118876" y="80181"/>
                  </a:lnTo>
                  <a:lnTo>
                    <a:pt x="119435" y="80386"/>
                  </a:lnTo>
                  <a:lnTo>
                    <a:pt x="119625" y="81015"/>
                  </a:lnTo>
                  <a:lnTo>
                    <a:pt x="119431" y="81324"/>
                  </a:lnTo>
                  <a:lnTo>
                    <a:pt x="119105" y="81365"/>
                  </a:lnTo>
                  <a:lnTo>
                    <a:pt x="119190" y="81071"/>
                  </a:lnTo>
                  <a:lnTo>
                    <a:pt x="119391" y="80978"/>
                  </a:lnTo>
                  <a:lnTo>
                    <a:pt x="119463" y="80758"/>
                  </a:lnTo>
                  <a:lnTo>
                    <a:pt x="119314" y="80446"/>
                  </a:lnTo>
                  <a:lnTo>
                    <a:pt x="119090" y="80360"/>
                  </a:lnTo>
                  <a:lnTo>
                    <a:pt x="118703" y="80126"/>
                  </a:lnTo>
                  <a:lnTo>
                    <a:pt x="118614" y="79780"/>
                  </a:lnTo>
                  <a:lnTo>
                    <a:pt x="118910" y="78630"/>
                  </a:lnTo>
                  <a:lnTo>
                    <a:pt x="119168" y="78734"/>
                  </a:lnTo>
                  <a:lnTo>
                    <a:pt x="119246" y="78909"/>
                  </a:lnTo>
                  <a:lnTo>
                    <a:pt x="119533" y="78035"/>
                  </a:lnTo>
                  <a:lnTo>
                    <a:pt x="119088" y="77882"/>
                  </a:lnTo>
                  <a:lnTo>
                    <a:pt x="118999" y="77752"/>
                  </a:lnTo>
                  <a:lnTo>
                    <a:pt x="118971" y="77540"/>
                  </a:lnTo>
                  <a:lnTo>
                    <a:pt x="119456" y="77097"/>
                  </a:lnTo>
                  <a:lnTo>
                    <a:pt x="119940" y="76799"/>
                  </a:lnTo>
                  <a:lnTo>
                    <a:pt x="119585" y="76863"/>
                  </a:lnTo>
                  <a:lnTo>
                    <a:pt x="119387" y="76350"/>
                  </a:lnTo>
                  <a:lnTo>
                    <a:pt x="119198" y="76190"/>
                  </a:lnTo>
                  <a:lnTo>
                    <a:pt x="119202" y="76041"/>
                  </a:lnTo>
                  <a:lnTo>
                    <a:pt x="119491" y="75832"/>
                  </a:lnTo>
                  <a:lnTo>
                    <a:pt x="119451" y="75554"/>
                  </a:lnTo>
                  <a:lnTo>
                    <a:pt x="119017" y="75370"/>
                  </a:lnTo>
                  <a:lnTo>
                    <a:pt x="118852" y="75180"/>
                  </a:lnTo>
                  <a:lnTo>
                    <a:pt x="118755" y="74920"/>
                  </a:lnTo>
                  <a:lnTo>
                    <a:pt x="118864" y="74708"/>
                  </a:lnTo>
                  <a:lnTo>
                    <a:pt x="119090" y="74656"/>
                  </a:lnTo>
                  <a:lnTo>
                    <a:pt x="119409" y="74515"/>
                  </a:lnTo>
                  <a:lnTo>
                    <a:pt x="119246" y="74245"/>
                  </a:lnTo>
                  <a:lnTo>
                    <a:pt x="118925" y="74049"/>
                  </a:lnTo>
                  <a:lnTo>
                    <a:pt x="118913" y="73811"/>
                  </a:lnTo>
                  <a:lnTo>
                    <a:pt x="119380" y="73439"/>
                  </a:lnTo>
                  <a:lnTo>
                    <a:pt x="119392" y="73090"/>
                  </a:lnTo>
                  <a:lnTo>
                    <a:pt x="119481" y="72945"/>
                  </a:lnTo>
                  <a:lnTo>
                    <a:pt x="120114" y="72498"/>
                  </a:lnTo>
                  <a:lnTo>
                    <a:pt x="120860" y="71679"/>
                  </a:lnTo>
                  <a:lnTo>
                    <a:pt x="121352" y="71578"/>
                  </a:lnTo>
                  <a:lnTo>
                    <a:pt x="122051" y="71648"/>
                  </a:lnTo>
                  <a:lnTo>
                    <a:pt x="122192" y="71596"/>
                  </a:lnTo>
                  <a:lnTo>
                    <a:pt x="122232" y="71403"/>
                  </a:lnTo>
                  <a:lnTo>
                    <a:pt x="122103" y="71001"/>
                  </a:lnTo>
                  <a:lnTo>
                    <a:pt x="121865" y="70629"/>
                  </a:lnTo>
                  <a:lnTo>
                    <a:pt x="121893" y="70450"/>
                  </a:lnTo>
                  <a:lnTo>
                    <a:pt x="122082" y="70257"/>
                  </a:lnTo>
                  <a:lnTo>
                    <a:pt x="122450" y="70190"/>
                  </a:lnTo>
                  <a:lnTo>
                    <a:pt x="123233" y="69538"/>
                  </a:lnTo>
                  <a:lnTo>
                    <a:pt x="123325" y="69200"/>
                  </a:lnTo>
                  <a:lnTo>
                    <a:pt x="123252" y="68802"/>
                  </a:lnTo>
                  <a:lnTo>
                    <a:pt x="123337" y="68571"/>
                  </a:lnTo>
                  <a:lnTo>
                    <a:pt x="123531" y="68348"/>
                  </a:lnTo>
                  <a:lnTo>
                    <a:pt x="124148" y="68102"/>
                  </a:lnTo>
                  <a:lnTo>
                    <a:pt x="124286" y="67708"/>
                  </a:lnTo>
                  <a:lnTo>
                    <a:pt x="124265" y="67432"/>
                  </a:lnTo>
                  <a:lnTo>
                    <a:pt x="124402" y="66495"/>
                  </a:lnTo>
                  <a:lnTo>
                    <a:pt x="124487" y="66283"/>
                  </a:lnTo>
                  <a:lnTo>
                    <a:pt x="124507" y="65881"/>
                  </a:lnTo>
                  <a:lnTo>
                    <a:pt x="124394" y="65516"/>
                  </a:lnTo>
                  <a:lnTo>
                    <a:pt x="124721" y="64835"/>
                  </a:lnTo>
                  <a:lnTo>
                    <a:pt x="125064" y="64984"/>
                  </a:lnTo>
                  <a:lnTo>
                    <a:pt x="125193" y="64936"/>
                  </a:lnTo>
                  <a:lnTo>
                    <a:pt x="125541" y="64184"/>
                  </a:lnTo>
                  <a:lnTo>
                    <a:pt x="125533" y="64039"/>
                  </a:lnTo>
                  <a:lnTo>
                    <a:pt x="125306" y="63783"/>
                  </a:lnTo>
                  <a:lnTo>
                    <a:pt x="125286" y="63496"/>
                  </a:lnTo>
                  <a:lnTo>
                    <a:pt x="125476" y="63392"/>
                  </a:lnTo>
                  <a:lnTo>
                    <a:pt x="125637" y="63507"/>
                  </a:lnTo>
                  <a:lnTo>
                    <a:pt x="125807" y="63831"/>
                  </a:lnTo>
                  <a:lnTo>
                    <a:pt x="126643" y="63995"/>
                  </a:lnTo>
                  <a:lnTo>
                    <a:pt x="126365" y="63678"/>
                  </a:lnTo>
                  <a:lnTo>
                    <a:pt x="126332" y="63485"/>
                  </a:lnTo>
                  <a:lnTo>
                    <a:pt x="126462" y="63355"/>
                  </a:lnTo>
                  <a:lnTo>
                    <a:pt x="126841" y="63369"/>
                  </a:lnTo>
                  <a:lnTo>
                    <a:pt x="126793" y="63068"/>
                  </a:lnTo>
                  <a:lnTo>
                    <a:pt x="126110" y="62797"/>
                  </a:lnTo>
                  <a:lnTo>
                    <a:pt x="126102" y="62652"/>
                  </a:lnTo>
                  <a:lnTo>
                    <a:pt x="126174" y="62510"/>
                  </a:lnTo>
                  <a:lnTo>
                    <a:pt x="126324" y="62425"/>
                  </a:lnTo>
                  <a:lnTo>
                    <a:pt x="126514" y="62413"/>
                  </a:lnTo>
                  <a:lnTo>
                    <a:pt x="126716" y="62573"/>
                  </a:lnTo>
                  <a:lnTo>
                    <a:pt x="126902" y="62532"/>
                  </a:lnTo>
                  <a:lnTo>
                    <a:pt x="126849" y="62030"/>
                  </a:lnTo>
                  <a:lnTo>
                    <a:pt x="126603" y="61643"/>
                  </a:lnTo>
                  <a:lnTo>
                    <a:pt x="126639" y="61387"/>
                  </a:lnTo>
                  <a:lnTo>
                    <a:pt x="127189" y="60840"/>
                  </a:lnTo>
                  <a:lnTo>
                    <a:pt x="127427" y="59991"/>
                  </a:lnTo>
                  <a:lnTo>
                    <a:pt x="127298" y="59623"/>
                  </a:lnTo>
                  <a:lnTo>
                    <a:pt x="127124" y="59367"/>
                  </a:lnTo>
                  <a:lnTo>
                    <a:pt x="127092" y="59039"/>
                  </a:lnTo>
                  <a:lnTo>
                    <a:pt x="127269" y="58719"/>
                  </a:lnTo>
                  <a:lnTo>
                    <a:pt x="127750" y="58299"/>
                  </a:lnTo>
                  <a:lnTo>
                    <a:pt x="127900" y="58012"/>
                  </a:lnTo>
                  <a:lnTo>
                    <a:pt x="127960" y="57547"/>
                  </a:lnTo>
                  <a:lnTo>
                    <a:pt x="128167" y="57332"/>
                  </a:lnTo>
                  <a:lnTo>
                    <a:pt x="128555" y="56562"/>
                  </a:lnTo>
                  <a:lnTo>
                    <a:pt x="128518" y="56364"/>
                  </a:lnTo>
                  <a:lnTo>
                    <a:pt x="128369" y="56160"/>
                  </a:lnTo>
                  <a:lnTo>
                    <a:pt x="127965" y="55970"/>
                  </a:lnTo>
                  <a:lnTo>
                    <a:pt x="127067" y="56030"/>
                  </a:lnTo>
                  <a:lnTo>
                    <a:pt x="126796" y="55925"/>
                  </a:lnTo>
                  <a:lnTo>
                    <a:pt x="126315" y="56286"/>
                  </a:lnTo>
                  <a:lnTo>
                    <a:pt x="125729" y="56305"/>
                  </a:lnTo>
                  <a:lnTo>
                    <a:pt x="125385" y="55754"/>
                  </a:lnTo>
                  <a:lnTo>
                    <a:pt x="124678" y="55165"/>
                  </a:lnTo>
                  <a:lnTo>
                    <a:pt x="122397" y="55182"/>
                  </a:lnTo>
                  <a:lnTo>
                    <a:pt x="121665" y="55635"/>
                  </a:lnTo>
                  <a:lnTo>
                    <a:pt x="121216" y="56156"/>
                  </a:lnTo>
                  <a:lnTo>
                    <a:pt x="120733" y="55964"/>
                  </a:lnTo>
                  <a:lnTo>
                    <a:pt x="120640" y="55726"/>
                  </a:lnTo>
                  <a:lnTo>
                    <a:pt x="119576" y="55556"/>
                  </a:lnTo>
                  <a:lnTo>
                    <a:pt x="119245" y="55642"/>
                  </a:lnTo>
                  <a:lnTo>
                    <a:pt x="118826" y="55984"/>
                  </a:lnTo>
                  <a:lnTo>
                    <a:pt x="118620" y="56006"/>
                  </a:lnTo>
                  <a:lnTo>
                    <a:pt x="117933" y="55816"/>
                  </a:lnTo>
                  <a:lnTo>
                    <a:pt x="117294" y="55432"/>
                  </a:lnTo>
                  <a:lnTo>
                    <a:pt x="116186" y="55618"/>
                  </a:lnTo>
                  <a:lnTo>
                    <a:pt x="114876" y="56451"/>
                  </a:lnTo>
                  <a:lnTo>
                    <a:pt x="114686" y="56406"/>
                  </a:lnTo>
                  <a:lnTo>
                    <a:pt x="114116" y="56577"/>
                  </a:lnTo>
                  <a:lnTo>
                    <a:pt x="113550" y="56870"/>
                  </a:lnTo>
                  <a:lnTo>
                    <a:pt x="113093" y="56993"/>
                  </a:lnTo>
                  <a:lnTo>
                    <a:pt x="112471" y="56469"/>
                  </a:lnTo>
                  <a:lnTo>
                    <a:pt x="112822" y="57001"/>
                  </a:lnTo>
                  <a:lnTo>
                    <a:pt x="112980" y="57373"/>
                  </a:lnTo>
                  <a:lnTo>
                    <a:pt x="111194" y="57551"/>
                  </a:lnTo>
                  <a:lnTo>
                    <a:pt x="111125" y="57834"/>
                  </a:lnTo>
                  <a:lnTo>
                    <a:pt x="110664" y="58154"/>
                  </a:lnTo>
                  <a:lnTo>
                    <a:pt x="110195" y="58020"/>
                  </a:lnTo>
                  <a:lnTo>
                    <a:pt x="109633" y="58076"/>
                  </a:lnTo>
                  <a:lnTo>
                    <a:pt x="110284" y="59117"/>
                  </a:lnTo>
                  <a:lnTo>
                    <a:pt x="110915" y="59631"/>
                  </a:lnTo>
                  <a:lnTo>
                    <a:pt x="110951" y="59839"/>
                  </a:lnTo>
                  <a:lnTo>
                    <a:pt x="110822" y="60141"/>
                  </a:lnTo>
                  <a:lnTo>
                    <a:pt x="111606" y="60609"/>
                  </a:lnTo>
                  <a:lnTo>
                    <a:pt x="111844" y="60992"/>
                  </a:lnTo>
                  <a:lnTo>
                    <a:pt x="111925" y="62391"/>
                  </a:lnTo>
                  <a:lnTo>
                    <a:pt x="111888" y="62655"/>
                  </a:lnTo>
                  <a:lnTo>
                    <a:pt x="110495" y="62771"/>
                  </a:lnTo>
                  <a:lnTo>
                    <a:pt x="109695" y="62670"/>
                  </a:lnTo>
                  <a:lnTo>
                    <a:pt x="109662" y="63251"/>
                  </a:lnTo>
                  <a:lnTo>
                    <a:pt x="109978" y="63786"/>
                  </a:lnTo>
                  <a:lnTo>
                    <a:pt x="110357" y="64091"/>
                  </a:lnTo>
                  <a:lnTo>
                    <a:pt x="109788" y="64653"/>
                  </a:lnTo>
                  <a:lnTo>
                    <a:pt x="108786" y="65159"/>
                  </a:lnTo>
                  <a:lnTo>
                    <a:pt x="108649" y="65107"/>
                  </a:lnTo>
                  <a:lnTo>
                    <a:pt x="107740" y="64293"/>
                  </a:lnTo>
                  <a:lnTo>
                    <a:pt x="107534" y="63779"/>
                  </a:lnTo>
                  <a:lnTo>
                    <a:pt x="107530" y="63649"/>
                  </a:lnTo>
                  <a:lnTo>
                    <a:pt x="107647" y="63467"/>
                  </a:lnTo>
                  <a:lnTo>
                    <a:pt x="107901" y="63325"/>
                  </a:lnTo>
                  <a:lnTo>
                    <a:pt x="108030" y="63113"/>
                  </a:lnTo>
                  <a:lnTo>
                    <a:pt x="107990" y="62369"/>
                  </a:lnTo>
                  <a:lnTo>
                    <a:pt x="107541" y="62076"/>
                  </a:lnTo>
                  <a:lnTo>
                    <a:pt x="107707" y="62340"/>
                  </a:lnTo>
                  <a:lnTo>
                    <a:pt x="107594" y="62853"/>
                  </a:lnTo>
                  <a:lnTo>
                    <a:pt x="107215" y="62998"/>
                  </a:lnTo>
                  <a:lnTo>
                    <a:pt x="106879" y="63597"/>
                  </a:lnTo>
                  <a:lnTo>
                    <a:pt x="106827" y="64062"/>
                  </a:lnTo>
                  <a:lnTo>
                    <a:pt x="106993" y="64712"/>
                  </a:lnTo>
                  <a:lnTo>
                    <a:pt x="106891" y="64962"/>
                  </a:lnTo>
                  <a:lnTo>
                    <a:pt x="106666" y="65159"/>
                  </a:lnTo>
                  <a:lnTo>
                    <a:pt x="105871" y="65573"/>
                  </a:lnTo>
                  <a:lnTo>
                    <a:pt x="105224" y="64651"/>
                  </a:lnTo>
                  <a:lnTo>
                    <a:pt x="104921" y="64357"/>
                  </a:lnTo>
                  <a:lnTo>
                    <a:pt x="104784" y="64744"/>
                  </a:lnTo>
                  <a:lnTo>
                    <a:pt x="104251" y="65318"/>
                  </a:lnTo>
                  <a:lnTo>
                    <a:pt x="103766" y="65429"/>
                  </a:lnTo>
                  <a:lnTo>
                    <a:pt x="103561" y="65872"/>
                  </a:lnTo>
                  <a:lnTo>
                    <a:pt x="103698" y="66367"/>
                  </a:lnTo>
                  <a:lnTo>
                    <a:pt x="103949" y="66784"/>
                  </a:lnTo>
                  <a:lnTo>
                    <a:pt x="104147" y="66891"/>
                  </a:lnTo>
                  <a:lnTo>
                    <a:pt x="104704" y="66809"/>
                  </a:lnTo>
                  <a:lnTo>
                    <a:pt x="104975" y="66895"/>
                  </a:lnTo>
                  <a:lnTo>
                    <a:pt x="106219" y="67597"/>
                  </a:lnTo>
                  <a:lnTo>
                    <a:pt x="107160" y="68348"/>
                  </a:lnTo>
                  <a:lnTo>
                    <a:pt x="108109" y="69274"/>
                  </a:lnTo>
                  <a:lnTo>
                    <a:pt x="108820" y="70111"/>
                  </a:lnTo>
                  <a:lnTo>
                    <a:pt x="108981" y="70550"/>
                  </a:lnTo>
                  <a:lnTo>
                    <a:pt x="109240" y="70948"/>
                  </a:lnTo>
                  <a:lnTo>
                    <a:pt x="109898" y="71458"/>
                  </a:lnTo>
                  <a:lnTo>
                    <a:pt x="110011" y="71763"/>
                  </a:lnTo>
                  <a:lnTo>
                    <a:pt x="109930" y="72023"/>
                  </a:lnTo>
                  <a:lnTo>
                    <a:pt x="109995" y="72265"/>
                  </a:lnTo>
                  <a:lnTo>
                    <a:pt x="111230" y="72730"/>
                  </a:lnTo>
                  <a:lnTo>
                    <a:pt x="112328" y="72756"/>
                  </a:lnTo>
                  <a:lnTo>
                    <a:pt x="114305" y="73196"/>
                  </a:lnTo>
                  <a:lnTo>
                    <a:pt x="115039" y="73516"/>
                  </a:lnTo>
                  <a:lnTo>
                    <a:pt x="116487" y="74722"/>
                  </a:lnTo>
                  <a:lnTo>
                    <a:pt x="116455" y="74911"/>
                  </a:lnTo>
                  <a:lnTo>
                    <a:pt x="116172" y="75042"/>
                  </a:lnTo>
                  <a:lnTo>
                    <a:pt x="114385" y="75668"/>
                  </a:lnTo>
                  <a:lnTo>
                    <a:pt x="113502" y="75693"/>
                  </a:lnTo>
                  <a:lnTo>
                    <a:pt x="112848" y="75666"/>
                  </a:lnTo>
                  <a:lnTo>
                    <a:pt x="112465" y="75770"/>
                  </a:lnTo>
                  <a:lnTo>
                    <a:pt x="112368" y="75945"/>
                  </a:lnTo>
                  <a:lnTo>
                    <a:pt x="111154" y="75841"/>
                  </a:lnTo>
                  <a:lnTo>
                    <a:pt x="110810" y="75476"/>
                  </a:lnTo>
                  <a:lnTo>
                    <a:pt x="109087" y="75030"/>
                  </a:lnTo>
                  <a:lnTo>
                    <a:pt x="108038" y="74602"/>
                  </a:lnTo>
                  <a:lnTo>
                    <a:pt x="105863" y="72932"/>
                  </a:lnTo>
                  <a:lnTo>
                    <a:pt x="105535" y="72780"/>
                  </a:lnTo>
                  <a:lnTo>
                    <a:pt x="105023" y="72747"/>
                  </a:lnTo>
                  <a:lnTo>
                    <a:pt x="104841" y="72565"/>
                  </a:lnTo>
                  <a:lnTo>
                    <a:pt x="104603" y="72483"/>
                  </a:lnTo>
                  <a:lnTo>
                    <a:pt x="104195" y="72476"/>
                  </a:lnTo>
                  <a:lnTo>
                    <a:pt x="103776" y="72658"/>
                  </a:lnTo>
                  <a:lnTo>
                    <a:pt x="103014" y="72830"/>
                  </a:lnTo>
                  <a:lnTo>
                    <a:pt x="101765" y="72431"/>
                  </a:lnTo>
                  <a:lnTo>
                    <a:pt x="100764" y="72416"/>
                  </a:lnTo>
                  <a:lnTo>
                    <a:pt x="99622" y="72032"/>
                  </a:lnTo>
                  <a:lnTo>
                    <a:pt x="99218" y="72147"/>
                  </a:lnTo>
                  <a:lnTo>
                    <a:pt x="98783" y="71809"/>
                  </a:lnTo>
                  <a:lnTo>
                    <a:pt x="97818" y="71332"/>
                  </a:lnTo>
                  <a:lnTo>
                    <a:pt x="97511" y="71243"/>
                  </a:lnTo>
                  <a:lnTo>
                    <a:pt x="95885" y="71079"/>
                  </a:lnTo>
                  <a:lnTo>
                    <a:pt x="95727" y="70796"/>
                  </a:lnTo>
                  <a:lnTo>
                    <a:pt x="95590" y="70748"/>
                  </a:lnTo>
                  <a:lnTo>
                    <a:pt x="94904" y="70952"/>
                  </a:lnTo>
                  <a:lnTo>
                    <a:pt x="94815" y="71086"/>
                  </a:lnTo>
                  <a:lnTo>
                    <a:pt x="94609" y="71131"/>
                  </a:lnTo>
                  <a:lnTo>
                    <a:pt x="94318" y="71108"/>
                  </a:lnTo>
                  <a:lnTo>
                    <a:pt x="93887" y="70848"/>
                  </a:lnTo>
                  <a:lnTo>
                    <a:pt x="92825" y="70763"/>
                  </a:lnTo>
                  <a:lnTo>
                    <a:pt x="91416" y="70785"/>
                  </a:lnTo>
                  <a:lnTo>
                    <a:pt x="90177" y="71173"/>
                  </a:lnTo>
                  <a:lnTo>
                    <a:pt x="89681" y="71497"/>
                  </a:lnTo>
                  <a:lnTo>
                    <a:pt x="87821" y="73391"/>
                  </a:lnTo>
                  <a:lnTo>
                    <a:pt x="87789" y="73607"/>
                  </a:lnTo>
                  <a:lnTo>
                    <a:pt x="87854" y="73946"/>
                  </a:lnTo>
                  <a:lnTo>
                    <a:pt x="87492" y="74746"/>
                  </a:lnTo>
                  <a:lnTo>
                    <a:pt x="86171" y="76357"/>
                  </a:lnTo>
                  <a:lnTo>
                    <a:pt x="86062" y="76670"/>
                  </a:lnTo>
                  <a:lnTo>
                    <a:pt x="86186" y="76885"/>
                  </a:lnTo>
                  <a:lnTo>
                    <a:pt x="86549" y="77425"/>
                  </a:lnTo>
                  <a:lnTo>
                    <a:pt x="86351" y="78054"/>
                  </a:lnTo>
                  <a:lnTo>
                    <a:pt x="85842" y="78637"/>
                  </a:lnTo>
                  <a:lnTo>
                    <a:pt x="85023" y="79218"/>
                  </a:lnTo>
                  <a:lnTo>
                    <a:pt x="83551" y="79444"/>
                  </a:lnTo>
                  <a:lnTo>
                    <a:pt x="81147" y="79212"/>
                  </a:lnTo>
                  <a:lnTo>
                    <a:pt x="79171" y="79644"/>
                  </a:lnTo>
                  <a:lnTo>
                    <a:pt x="77808" y="79607"/>
                  </a:lnTo>
                  <a:lnTo>
                    <a:pt x="76959" y="79385"/>
                  </a:lnTo>
                  <a:lnTo>
                    <a:pt x="76731" y="79283"/>
                  </a:lnTo>
                  <a:lnTo>
                    <a:pt x="76081" y="78658"/>
                  </a:lnTo>
                  <a:lnTo>
                    <a:pt x="75823" y="78543"/>
                  </a:lnTo>
                  <a:lnTo>
                    <a:pt x="74859" y="78398"/>
                  </a:lnTo>
                  <a:lnTo>
                    <a:pt x="72927" y="78380"/>
                  </a:lnTo>
                  <a:lnTo>
                    <a:pt x="71475" y="78627"/>
                  </a:lnTo>
                  <a:lnTo>
                    <a:pt x="69915" y="79219"/>
                  </a:lnTo>
                  <a:lnTo>
                    <a:pt x="69096" y="79657"/>
                  </a:lnTo>
                  <a:lnTo>
                    <a:pt x="67668" y="80226"/>
                  </a:lnTo>
                  <a:lnTo>
                    <a:pt x="67160" y="80218"/>
                  </a:lnTo>
                  <a:lnTo>
                    <a:pt x="66748" y="80318"/>
                  </a:lnTo>
                  <a:lnTo>
                    <a:pt x="65341" y="80962"/>
                  </a:lnTo>
                  <a:lnTo>
                    <a:pt x="64909" y="81821"/>
                  </a:lnTo>
                  <a:lnTo>
                    <a:pt x="64453" y="81836"/>
                  </a:lnTo>
                  <a:lnTo>
                    <a:pt x="63958" y="82185"/>
                  </a:lnTo>
                  <a:lnTo>
                    <a:pt x="63723" y="82420"/>
                  </a:lnTo>
                  <a:lnTo>
                    <a:pt x="63768" y="82621"/>
                  </a:lnTo>
                  <a:lnTo>
                    <a:pt x="63647" y="82978"/>
                  </a:lnTo>
                  <a:lnTo>
                    <a:pt x="63308" y="83168"/>
                  </a:lnTo>
                  <a:lnTo>
                    <a:pt x="62788" y="83104"/>
                  </a:lnTo>
                  <a:lnTo>
                    <a:pt x="61768" y="82528"/>
                  </a:lnTo>
                  <a:lnTo>
                    <a:pt x="61445" y="82037"/>
                  </a:lnTo>
                  <a:lnTo>
                    <a:pt x="60655" y="81668"/>
                  </a:lnTo>
                  <a:lnTo>
                    <a:pt x="60590" y="81475"/>
                  </a:lnTo>
                  <a:lnTo>
                    <a:pt x="60663" y="81266"/>
                  </a:lnTo>
                  <a:lnTo>
                    <a:pt x="60537" y="81130"/>
                  </a:lnTo>
                  <a:lnTo>
                    <a:pt x="59868" y="81077"/>
                  </a:lnTo>
                  <a:lnTo>
                    <a:pt x="59312" y="81331"/>
                  </a:lnTo>
                  <a:lnTo>
                    <a:pt x="59293" y="75612"/>
                  </a:lnTo>
                  <a:lnTo>
                    <a:pt x="59262" y="69064"/>
                  </a:lnTo>
                  <a:lnTo>
                    <a:pt x="59384" y="68265"/>
                  </a:lnTo>
                  <a:lnTo>
                    <a:pt x="59393" y="55082"/>
                  </a:lnTo>
                  <a:lnTo>
                    <a:pt x="60612" y="55056"/>
                  </a:lnTo>
                  <a:lnTo>
                    <a:pt x="60602" y="37340"/>
                  </a:lnTo>
                  <a:lnTo>
                    <a:pt x="60638" y="28163"/>
                  </a:lnTo>
                  <a:lnTo>
                    <a:pt x="90989" y="28240"/>
                  </a:lnTo>
                  <a:lnTo>
                    <a:pt x="90956" y="14129"/>
                  </a:lnTo>
                  <a:lnTo>
                    <a:pt x="103059" y="14026"/>
                  </a:lnTo>
                  <a:lnTo>
                    <a:pt x="108577" y="14064"/>
                  </a:lnTo>
                  <a:lnTo>
                    <a:pt x="128103" y="14153"/>
                  </a:lnTo>
                  <a:lnTo>
                    <a:pt x="128132" y="11083"/>
                  </a:lnTo>
                  <a:lnTo>
                    <a:pt x="128133" y="10947"/>
                  </a:lnTo>
                  <a:lnTo>
                    <a:pt x="128137" y="10512"/>
                  </a:lnTo>
                  <a:lnTo>
                    <a:pt x="128140" y="2278"/>
                  </a:lnTo>
                  <a:lnTo>
                    <a:pt x="128078" y="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0" name="pg1151">
              <a:extLst>
                <a:ext uri="{FF2B5EF4-FFF2-40B4-BE49-F238E27FC236}">
                  <a16:creationId xmlns:a16="http://schemas.microsoft.com/office/drawing/2014/main" id="{63FA6177-C2E7-884B-9B2F-085063028F58}"/>
                </a:ext>
              </a:extLst>
            </p:cNvPr>
            <p:cNvSpPr/>
            <p:nvPr/>
          </p:nvSpPr>
          <p:spPr>
            <a:xfrm>
              <a:off x="2775654" y="2596993"/>
              <a:ext cx="1361" cy="1778"/>
            </a:xfrm>
            <a:custGeom>
              <a:avLst/>
              <a:gdLst/>
              <a:ahLst/>
              <a:cxnLst/>
              <a:rect l="0" t="0" r="0" b="0"/>
              <a:pathLst>
                <a:path w="1361" h="1778">
                  <a:moveTo>
                    <a:pt x="1361" y="811"/>
                  </a:moveTo>
                  <a:lnTo>
                    <a:pt x="1345" y="0"/>
                  </a:lnTo>
                  <a:lnTo>
                    <a:pt x="0" y="1202"/>
                  </a:lnTo>
                  <a:lnTo>
                    <a:pt x="1361" y="177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1" name="pg1152">
              <a:extLst>
                <a:ext uri="{FF2B5EF4-FFF2-40B4-BE49-F238E27FC236}">
                  <a16:creationId xmlns:a16="http://schemas.microsoft.com/office/drawing/2014/main" id="{D94278DA-9A92-6843-AF68-2E40B71A42DB}"/>
                </a:ext>
              </a:extLst>
            </p:cNvPr>
            <p:cNvSpPr/>
            <p:nvPr/>
          </p:nvSpPr>
          <p:spPr>
            <a:xfrm>
              <a:off x="2718230" y="2472901"/>
              <a:ext cx="460" cy="1731"/>
            </a:xfrm>
            <a:custGeom>
              <a:avLst/>
              <a:gdLst/>
              <a:ahLst/>
              <a:cxnLst/>
              <a:rect l="0" t="0" r="0" b="0"/>
              <a:pathLst>
                <a:path w="460" h="1731">
                  <a:moveTo>
                    <a:pt x="194" y="0"/>
                  </a:moveTo>
                  <a:lnTo>
                    <a:pt x="0" y="1303"/>
                  </a:lnTo>
                  <a:lnTo>
                    <a:pt x="60" y="1731"/>
                  </a:lnTo>
                  <a:lnTo>
                    <a:pt x="436" y="1511"/>
                  </a:lnTo>
                  <a:lnTo>
                    <a:pt x="460" y="651"/>
                  </a:lnTo>
                  <a:lnTo>
                    <a:pt x="412" y="24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2" name="pg1153">
              <a:extLst>
                <a:ext uri="{FF2B5EF4-FFF2-40B4-BE49-F238E27FC236}">
                  <a16:creationId xmlns:a16="http://schemas.microsoft.com/office/drawing/2014/main" id="{37C27759-5DE2-F847-866F-EA169CCD6781}"/>
                </a:ext>
              </a:extLst>
            </p:cNvPr>
            <p:cNvSpPr/>
            <p:nvPr/>
          </p:nvSpPr>
          <p:spPr>
            <a:xfrm>
              <a:off x="2051972" y="2143676"/>
              <a:ext cx="551754" cy="513503"/>
            </a:xfrm>
            <a:custGeom>
              <a:avLst/>
              <a:gdLst/>
              <a:ahLst/>
              <a:cxnLst/>
              <a:rect l="0" t="0" r="0" b="0"/>
              <a:pathLst>
                <a:path w="551754" h="513503">
                  <a:moveTo>
                    <a:pt x="63828" y="56162"/>
                  </a:moveTo>
                  <a:lnTo>
                    <a:pt x="64709" y="57642"/>
                  </a:lnTo>
                  <a:lnTo>
                    <a:pt x="64838" y="57698"/>
                  </a:lnTo>
                  <a:lnTo>
                    <a:pt x="65316" y="57665"/>
                  </a:lnTo>
                  <a:lnTo>
                    <a:pt x="65540" y="57769"/>
                  </a:lnTo>
                  <a:lnTo>
                    <a:pt x="65686" y="57970"/>
                  </a:lnTo>
                  <a:lnTo>
                    <a:pt x="65732" y="58371"/>
                  </a:lnTo>
                  <a:lnTo>
                    <a:pt x="64750" y="59910"/>
                  </a:lnTo>
                  <a:lnTo>
                    <a:pt x="64817" y="60215"/>
                  </a:lnTo>
                  <a:lnTo>
                    <a:pt x="64634" y="61290"/>
                  </a:lnTo>
                  <a:lnTo>
                    <a:pt x="63687" y="63197"/>
                  </a:lnTo>
                  <a:lnTo>
                    <a:pt x="63504" y="64383"/>
                  </a:lnTo>
                  <a:lnTo>
                    <a:pt x="63044" y="65727"/>
                  </a:lnTo>
                  <a:lnTo>
                    <a:pt x="62819" y="65999"/>
                  </a:lnTo>
                  <a:lnTo>
                    <a:pt x="63143" y="67233"/>
                  </a:lnTo>
                  <a:lnTo>
                    <a:pt x="63471" y="68088"/>
                  </a:lnTo>
                  <a:lnTo>
                    <a:pt x="64268" y="69479"/>
                  </a:lnTo>
                  <a:lnTo>
                    <a:pt x="65028" y="70505"/>
                  </a:lnTo>
                  <a:lnTo>
                    <a:pt x="65310" y="70784"/>
                  </a:lnTo>
                  <a:lnTo>
                    <a:pt x="66235" y="71658"/>
                  </a:lnTo>
                  <a:lnTo>
                    <a:pt x="66800" y="71573"/>
                  </a:lnTo>
                  <a:lnTo>
                    <a:pt x="66974" y="71153"/>
                  </a:lnTo>
                  <a:lnTo>
                    <a:pt x="67817" y="71592"/>
                  </a:lnTo>
                  <a:lnTo>
                    <a:pt x="67962" y="72120"/>
                  </a:lnTo>
                  <a:lnTo>
                    <a:pt x="68318" y="72611"/>
                  </a:lnTo>
                  <a:lnTo>
                    <a:pt x="68841" y="72838"/>
                  </a:lnTo>
                  <a:lnTo>
                    <a:pt x="69409" y="73381"/>
                  </a:lnTo>
                  <a:lnTo>
                    <a:pt x="69575" y="73641"/>
                  </a:lnTo>
                  <a:lnTo>
                    <a:pt x="70089" y="74073"/>
                  </a:lnTo>
                  <a:lnTo>
                    <a:pt x="70500" y="74456"/>
                  </a:lnTo>
                  <a:lnTo>
                    <a:pt x="71035" y="74720"/>
                  </a:lnTo>
                  <a:lnTo>
                    <a:pt x="72164" y="76360"/>
                  </a:lnTo>
                  <a:lnTo>
                    <a:pt x="72318" y="77196"/>
                  </a:lnTo>
                  <a:lnTo>
                    <a:pt x="72439" y="77490"/>
                  </a:lnTo>
                  <a:lnTo>
                    <a:pt x="73062" y="77935"/>
                  </a:lnTo>
                  <a:lnTo>
                    <a:pt x="73597" y="78701"/>
                  </a:lnTo>
                  <a:lnTo>
                    <a:pt x="73751" y="80036"/>
                  </a:lnTo>
                  <a:lnTo>
                    <a:pt x="73693" y="80211"/>
                  </a:lnTo>
                  <a:lnTo>
                    <a:pt x="73010" y="80966"/>
                  </a:lnTo>
                  <a:lnTo>
                    <a:pt x="72944" y="81222"/>
                  </a:lnTo>
                  <a:lnTo>
                    <a:pt x="73027" y="81442"/>
                  </a:lnTo>
                  <a:lnTo>
                    <a:pt x="74436" y="81500"/>
                  </a:lnTo>
                  <a:lnTo>
                    <a:pt x="76128" y="81793"/>
                  </a:lnTo>
                  <a:lnTo>
                    <a:pt x="76849" y="81819"/>
                  </a:lnTo>
                  <a:lnTo>
                    <a:pt x="77073" y="81682"/>
                  </a:lnTo>
                  <a:lnTo>
                    <a:pt x="77587" y="81064"/>
                  </a:lnTo>
                  <a:lnTo>
                    <a:pt x="78076" y="80849"/>
                  </a:lnTo>
                  <a:lnTo>
                    <a:pt x="78922" y="81083"/>
                  </a:lnTo>
                  <a:lnTo>
                    <a:pt x="80857" y="80476"/>
                  </a:lnTo>
                  <a:lnTo>
                    <a:pt x="81820" y="80350"/>
                  </a:lnTo>
                  <a:lnTo>
                    <a:pt x="82815" y="80117"/>
                  </a:lnTo>
                  <a:lnTo>
                    <a:pt x="83342" y="80094"/>
                  </a:lnTo>
                  <a:lnTo>
                    <a:pt x="87608" y="81550"/>
                  </a:lnTo>
                  <a:lnTo>
                    <a:pt x="87752" y="82171"/>
                  </a:lnTo>
                  <a:lnTo>
                    <a:pt x="88686" y="82687"/>
                  </a:lnTo>
                  <a:lnTo>
                    <a:pt x="89155" y="83028"/>
                  </a:lnTo>
                  <a:lnTo>
                    <a:pt x="90399" y="84151"/>
                  </a:lnTo>
                  <a:lnTo>
                    <a:pt x="90665" y="84567"/>
                  </a:lnTo>
                  <a:lnTo>
                    <a:pt x="90715" y="84972"/>
                  </a:lnTo>
                  <a:lnTo>
                    <a:pt x="91289" y="85955"/>
                  </a:lnTo>
                  <a:lnTo>
                    <a:pt x="91777" y="86512"/>
                  </a:lnTo>
                  <a:lnTo>
                    <a:pt x="91828" y="87196"/>
                  </a:lnTo>
                  <a:lnTo>
                    <a:pt x="91803" y="88123"/>
                  </a:lnTo>
                  <a:lnTo>
                    <a:pt x="91682" y="88845"/>
                  </a:lnTo>
                  <a:lnTo>
                    <a:pt x="91362" y="89278"/>
                  </a:lnTo>
                  <a:lnTo>
                    <a:pt x="91090" y="89522"/>
                  </a:lnTo>
                  <a:lnTo>
                    <a:pt x="90741" y="90254"/>
                  </a:lnTo>
                  <a:lnTo>
                    <a:pt x="90810" y="90606"/>
                  </a:lnTo>
                  <a:lnTo>
                    <a:pt x="90958" y="90827"/>
                  </a:lnTo>
                  <a:lnTo>
                    <a:pt x="91583" y="91229"/>
                  </a:lnTo>
                  <a:lnTo>
                    <a:pt x="93150" y="91782"/>
                  </a:lnTo>
                  <a:lnTo>
                    <a:pt x="94024" y="92273"/>
                  </a:lnTo>
                  <a:lnTo>
                    <a:pt x="94483" y="92789"/>
                  </a:lnTo>
                  <a:lnTo>
                    <a:pt x="94628" y="93049"/>
                  </a:lnTo>
                  <a:lnTo>
                    <a:pt x="94724" y="93477"/>
                  </a:lnTo>
                  <a:lnTo>
                    <a:pt x="95506" y="93916"/>
                  </a:lnTo>
                  <a:lnTo>
                    <a:pt x="96119" y="93964"/>
                  </a:lnTo>
                  <a:lnTo>
                    <a:pt x="96475" y="93696"/>
                  </a:lnTo>
                  <a:lnTo>
                    <a:pt x="96781" y="93585"/>
                  </a:lnTo>
                  <a:lnTo>
                    <a:pt x="97659" y="93533"/>
                  </a:lnTo>
                  <a:lnTo>
                    <a:pt x="98690" y="93150"/>
                  </a:lnTo>
                  <a:lnTo>
                    <a:pt x="99084" y="92808"/>
                  </a:lnTo>
                  <a:lnTo>
                    <a:pt x="99324" y="92258"/>
                  </a:lnTo>
                  <a:lnTo>
                    <a:pt x="100526" y="90496"/>
                  </a:lnTo>
                  <a:lnTo>
                    <a:pt x="101516" y="89679"/>
                  </a:lnTo>
                  <a:lnTo>
                    <a:pt x="102051" y="89415"/>
                  </a:lnTo>
                  <a:lnTo>
                    <a:pt x="102306" y="89382"/>
                  </a:lnTo>
                  <a:lnTo>
                    <a:pt x="103132" y="89570"/>
                  </a:lnTo>
                  <a:lnTo>
                    <a:pt x="103818" y="89603"/>
                  </a:lnTo>
                  <a:lnTo>
                    <a:pt x="104608" y="89277"/>
                  </a:lnTo>
                  <a:lnTo>
                    <a:pt x="105424" y="90172"/>
                  </a:lnTo>
                  <a:lnTo>
                    <a:pt x="105631" y="90579"/>
                  </a:lnTo>
                  <a:lnTo>
                    <a:pt x="105993" y="90904"/>
                  </a:lnTo>
                  <a:lnTo>
                    <a:pt x="106175" y="90936"/>
                  </a:lnTo>
                  <a:lnTo>
                    <a:pt x="107172" y="90985"/>
                  </a:lnTo>
                  <a:lnTo>
                    <a:pt x="107664" y="90253"/>
                  </a:lnTo>
                  <a:lnTo>
                    <a:pt x="107741" y="90011"/>
                  </a:lnTo>
                  <a:lnTo>
                    <a:pt x="107858" y="89537"/>
                  </a:lnTo>
                  <a:lnTo>
                    <a:pt x="108013" y="89277"/>
                  </a:lnTo>
                  <a:lnTo>
                    <a:pt x="109062" y="88594"/>
                  </a:lnTo>
                  <a:lnTo>
                    <a:pt x="109968" y="88334"/>
                  </a:lnTo>
                  <a:lnTo>
                    <a:pt x="110564" y="87976"/>
                  </a:lnTo>
                  <a:lnTo>
                    <a:pt x="110682" y="85871"/>
                  </a:lnTo>
                  <a:lnTo>
                    <a:pt x="110800" y="85129"/>
                  </a:lnTo>
                  <a:lnTo>
                    <a:pt x="110868" y="84977"/>
                  </a:lnTo>
                  <a:lnTo>
                    <a:pt x="111162" y="84787"/>
                  </a:lnTo>
                  <a:lnTo>
                    <a:pt x="111965" y="83629"/>
                  </a:lnTo>
                  <a:lnTo>
                    <a:pt x="112433" y="82430"/>
                  </a:lnTo>
                  <a:lnTo>
                    <a:pt x="112802" y="81738"/>
                  </a:lnTo>
                  <a:lnTo>
                    <a:pt x="113450" y="81655"/>
                  </a:lnTo>
                  <a:lnTo>
                    <a:pt x="114057" y="81167"/>
                  </a:lnTo>
                  <a:lnTo>
                    <a:pt x="114387" y="81010"/>
                  </a:lnTo>
                  <a:lnTo>
                    <a:pt x="114570" y="80968"/>
                  </a:lnTo>
                  <a:lnTo>
                    <a:pt x="114948" y="81221"/>
                  </a:lnTo>
                  <a:lnTo>
                    <a:pt x="115278" y="81212"/>
                  </a:lnTo>
                  <a:lnTo>
                    <a:pt x="115908" y="81008"/>
                  </a:lnTo>
                  <a:lnTo>
                    <a:pt x="116388" y="80258"/>
                  </a:lnTo>
                  <a:lnTo>
                    <a:pt x="116425" y="79985"/>
                  </a:lnTo>
                  <a:lnTo>
                    <a:pt x="116341" y="79739"/>
                  </a:lnTo>
                  <a:lnTo>
                    <a:pt x="116408" y="79564"/>
                  </a:lnTo>
                  <a:lnTo>
                    <a:pt x="116629" y="79445"/>
                  </a:lnTo>
                  <a:lnTo>
                    <a:pt x="117179" y="79416"/>
                  </a:lnTo>
                  <a:lnTo>
                    <a:pt x="117896" y="78885"/>
                  </a:lnTo>
                  <a:lnTo>
                    <a:pt x="118580" y="78971"/>
                  </a:lnTo>
                  <a:lnTo>
                    <a:pt x="118912" y="78481"/>
                  </a:lnTo>
                  <a:lnTo>
                    <a:pt x="118986" y="78258"/>
                  </a:lnTo>
                  <a:lnTo>
                    <a:pt x="118965" y="77455"/>
                  </a:lnTo>
                  <a:lnTo>
                    <a:pt x="118765" y="76952"/>
                  </a:lnTo>
                  <a:lnTo>
                    <a:pt x="118790" y="76766"/>
                  </a:lnTo>
                  <a:lnTo>
                    <a:pt x="118945" y="76281"/>
                  </a:lnTo>
                  <a:lnTo>
                    <a:pt x="119203" y="75955"/>
                  </a:lnTo>
                  <a:lnTo>
                    <a:pt x="119530" y="75045"/>
                  </a:lnTo>
                  <a:lnTo>
                    <a:pt x="119464" y="74679"/>
                  </a:lnTo>
                  <a:lnTo>
                    <a:pt x="119668" y="74336"/>
                  </a:lnTo>
                  <a:lnTo>
                    <a:pt x="119894" y="74152"/>
                  </a:lnTo>
                  <a:lnTo>
                    <a:pt x="120214" y="73690"/>
                  </a:lnTo>
                  <a:lnTo>
                    <a:pt x="120672" y="72253"/>
                  </a:lnTo>
                  <a:lnTo>
                    <a:pt x="119550" y="71954"/>
                  </a:lnTo>
                  <a:lnTo>
                    <a:pt x="118086" y="71287"/>
                  </a:lnTo>
                  <a:lnTo>
                    <a:pt x="117154" y="71433"/>
                  </a:lnTo>
                  <a:lnTo>
                    <a:pt x="116675" y="71010"/>
                  </a:lnTo>
                  <a:lnTo>
                    <a:pt x="116364" y="70620"/>
                  </a:lnTo>
                  <a:lnTo>
                    <a:pt x="116377" y="70490"/>
                  </a:lnTo>
                  <a:lnTo>
                    <a:pt x="116727" y="69953"/>
                  </a:lnTo>
                  <a:lnTo>
                    <a:pt x="116714" y="68961"/>
                  </a:lnTo>
                  <a:lnTo>
                    <a:pt x="116157" y="68863"/>
                  </a:lnTo>
                  <a:lnTo>
                    <a:pt x="116054" y="68538"/>
                  </a:lnTo>
                  <a:lnTo>
                    <a:pt x="116740" y="67318"/>
                  </a:lnTo>
                  <a:lnTo>
                    <a:pt x="117219" y="67497"/>
                  </a:lnTo>
                  <a:lnTo>
                    <a:pt x="117400" y="67448"/>
                  </a:lnTo>
                  <a:lnTo>
                    <a:pt x="117851" y="66613"/>
                  </a:lnTo>
                  <a:lnTo>
                    <a:pt x="117887" y="66437"/>
                  </a:lnTo>
                  <a:lnTo>
                    <a:pt x="117709" y="66208"/>
                  </a:lnTo>
                  <a:lnTo>
                    <a:pt x="117556" y="65642"/>
                  </a:lnTo>
                  <a:lnTo>
                    <a:pt x="117666" y="65410"/>
                  </a:lnTo>
                  <a:lnTo>
                    <a:pt x="117825" y="65258"/>
                  </a:lnTo>
                  <a:lnTo>
                    <a:pt x="118076" y="65177"/>
                  </a:lnTo>
                  <a:lnTo>
                    <a:pt x="118692" y="65217"/>
                  </a:lnTo>
                  <a:lnTo>
                    <a:pt x="119410" y="65642"/>
                  </a:lnTo>
                  <a:lnTo>
                    <a:pt x="120067" y="65814"/>
                  </a:lnTo>
                  <a:lnTo>
                    <a:pt x="120524" y="65642"/>
                  </a:lnTo>
                  <a:lnTo>
                    <a:pt x="121764" y="65642"/>
                  </a:lnTo>
                  <a:lnTo>
                    <a:pt x="122178" y="65415"/>
                  </a:lnTo>
                  <a:lnTo>
                    <a:pt x="123015" y="64343"/>
                  </a:lnTo>
                  <a:lnTo>
                    <a:pt x="123525" y="63251"/>
                  </a:lnTo>
                  <a:lnTo>
                    <a:pt x="123550" y="62340"/>
                  </a:lnTo>
                  <a:lnTo>
                    <a:pt x="123149" y="61804"/>
                  </a:lnTo>
                  <a:lnTo>
                    <a:pt x="123240" y="61397"/>
                  </a:lnTo>
                  <a:lnTo>
                    <a:pt x="123408" y="61202"/>
                  </a:lnTo>
                  <a:lnTo>
                    <a:pt x="123680" y="61072"/>
                  </a:lnTo>
                  <a:lnTo>
                    <a:pt x="124185" y="60974"/>
                  </a:lnTo>
                  <a:lnTo>
                    <a:pt x="124819" y="59786"/>
                  </a:lnTo>
                  <a:lnTo>
                    <a:pt x="124845" y="59624"/>
                  </a:lnTo>
                  <a:lnTo>
                    <a:pt x="124716" y="58567"/>
                  </a:lnTo>
                  <a:lnTo>
                    <a:pt x="125790" y="57753"/>
                  </a:lnTo>
                  <a:lnTo>
                    <a:pt x="126231" y="57542"/>
                  </a:lnTo>
                  <a:lnTo>
                    <a:pt x="128121" y="57135"/>
                  </a:lnTo>
                  <a:lnTo>
                    <a:pt x="127966" y="56859"/>
                  </a:lnTo>
                  <a:lnTo>
                    <a:pt x="128043" y="56566"/>
                  </a:lnTo>
                  <a:lnTo>
                    <a:pt x="128963" y="55427"/>
                  </a:lnTo>
                  <a:lnTo>
                    <a:pt x="129303" y="55142"/>
                  </a:lnTo>
                  <a:lnTo>
                    <a:pt x="129545" y="55037"/>
                  </a:lnTo>
                  <a:lnTo>
                    <a:pt x="129778" y="54825"/>
                  </a:lnTo>
                  <a:lnTo>
                    <a:pt x="130115" y="54337"/>
                  </a:lnTo>
                  <a:lnTo>
                    <a:pt x="130503" y="54126"/>
                  </a:lnTo>
                  <a:lnTo>
                    <a:pt x="132355" y="53492"/>
                  </a:lnTo>
                  <a:lnTo>
                    <a:pt x="133002" y="53670"/>
                  </a:lnTo>
                  <a:lnTo>
                    <a:pt x="133585" y="52987"/>
                  </a:lnTo>
                  <a:lnTo>
                    <a:pt x="133727" y="52597"/>
                  </a:lnTo>
                  <a:lnTo>
                    <a:pt x="134375" y="51783"/>
                  </a:lnTo>
                  <a:lnTo>
                    <a:pt x="134608" y="51653"/>
                  </a:lnTo>
                  <a:lnTo>
                    <a:pt x="134711" y="51019"/>
                  </a:lnTo>
                  <a:lnTo>
                    <a:pt x="134290" y="50720"/>
                  </a:lnTo>
                  <a:lnTo>
                    <a:pt x="133883" y="50642"/>
                  </a:lnTo>
                  <a:lnTo>
                    <a:pt x="133675" y="50393"/>
                  </a:lnTo>
                  <a:lnTo>
                    <a:pt x="133471" y="49891"/>
                  </a:lnTo>
                  <a:lnTo>
                    <a:pt x="132598" y="49158"/>
                  </a:lnTo>
                  <a:lnTo>
                    <a:pt x="131663" y="48623"/>
                  </a:lnTo>
                  <a:lnTo>
                    <a:pt x="131226" y="47541"/>
                  </a:lnTo>
                  <a:lnTo>
                    <a:pt x="130444" y="46916"/>
                  </a:lnTo>
                  <a:lnTo>
                    <a:pt x="129254" y="44727"/>
                  </a:lnTo>
                  <a:lnTo>
                    <a:pt x="129225" y="44322"/>
                  </a:lnTo>
                  <a:lnTo>
                    <a:pt x="129450" y="43415"/>
                  </a:lnTo>
                  <a:lnTo>
                    <a:pt x="129375" y="43174"/>
                  </a:lnTo>
                  <a:lnTo>
                    <a:pt x="128292" y="41728"/>
                  </a:lnTo>
                  <a:lnTo>
                    <a:pt x="127751" y="41519"/>
                  </a:lnTo>
                  <a:lnTo>
                    <a:pt x="126706" y="40594"/>
                  </a:lnTo>
                  <a:lnTo>
                    <a:pt x="126527" y="40133"/>
                  </a:lnTo>
                  <a:lnTo>
                    <a:pt x="126481" y="39839"/>
                  </a:lnTo>
                  <a:lnTo>
                    <a:pt x="126485" y="39657"/>
                  </a:lnTo>
                  <a:lnTo>
                    <a:pt x="126648" y="39219"/>
                  </a:lnTo>
                  <a:lnTo>
                    <a:pt x="126614" y="38947"/>
                  </a:lnTo>
                  <a:lnTo>
                    <a:pt x="125698" y="36535"/>
                  </a:lnTo>
                  <a:lnTo>
                    <a:pt x="125089" y="35587"/>
                  </a:lnTo>
                  <a:lnTo>
                    <a:pt x="124706" y="35257"/>
                  </a:lnTo>
                  <a:lnTo>
                    <a:pt x="124121" y="34383"/>
                  </a:lnTo>
                  <a:lnTo>
                    <a:pt x="124026" y="33313"/>
                  </a:lnTo>
                  <a:lnTo>
                    <a:pt x="123401" y="32588"/>
                  </a:lnTo>
                  <a:lnTo>
                    <a:pt x="122850" y="31499"/>
                  </a:lnTo>
                  <a:lnTo>
                    <a:pt x="122745" y="30570"/>
                  </a:lnTo>
                  <a:lnTo>
                    <a:pt x="122845" y="29559"/>
                  </a:lnTo>
                  <a:lnTo>
                    <a:pt x="123511" y="27915"/>
                  </a:lnTo>
                  <a:lnTo>
                    <a:pt x="124048" y="27034"/>
                  </a:lnTo>
                  <a:lnTo>
                    <a:pt x="124715" y="26294"/>
                  </a:lnTo>
                  <a:lnTo>
                    <a:pt x="125374" y="25287"/>
                  </a:lnTo>
                  <a:lnTo>
                    <a:pt x="125744" y="24291"/>
                  </a:lnTo>
                  <a:lnTo>
                    <a:pt x="126353" y="23793"/>
                  </a:lnTo>
                  <a:lnTo>
                    <a:pt x="126740" y="23637"/>
                  </a:lnTo>
                  <a:lnTo>
                    <a:pt x="127087" y="23391"/>
                  </a:lnTo>
                  <a:lnTo>
                    <a:pt x="128112" y="22079"/>
                  </a:lnTo>
                  <a:lnTo>
                    <a:pt x="128505" y="21049"/>
                  </a:lnTo>
                  <a:lnTo>
                    <a:pt x="128668" y="20916"/>
                  </a:lnTo>
                  <a:lnTo>
                    <a:pt x="129014" y="20834"/>
                  </a:lnTo>
                  <a:lnTo>
                    <a:pt x="129786" y="20157"/>
                  </a:lnTo>
                  <a:lnTo>
                    <a:pt x="131380" y="18009"/>
                  </a:lnTo>
                  <a:lnTo>
                    <a:pt x="131606" y="17760"/>
                  </a:lnTo>
                  <a:lnTo>
                    <a:pt x="132102" y="17497"/>
                  </a:lnTo>
                  <a:lnTo>
                    <a:pt x="132804" y="16761"/>
                  </a:lnTo>
                  <a:lnTo>
                    <a:pt x="133335" y="15144"/>
                  </a:lnTo>
                  <a:lnTo>
                    <a:pt x="133904" y="13747"/>
                  </a:lnTo>
                  <a:lnTo>
                    <a:pt x="134430" y="13438"/>
                  </a:lnTo>
                  <a:lnTo>
                    <a:pt x="135304" y="12201"/>
                  </a:lnTo>
                  <a:lnTo>
                    <a:pt x="135638" y="12261"/>
                  </a:lnTo>
                  <a:lnTo>
                    <a:pt x="136531" y="11949"/>
                  </a:lnTo>
                  <a:lnTo>
                    <a:pt x="136684" y="11547"/>
                  </a:lnTo>
                  <a:lnTo>
                    <a:pt x="136642" y="11339"/>
                  </a:lnTo>
                  <a:lnTo>
                    <a:pt x="137761" y="10666"/>
                  </a:lnTo>
                  <a:lnTo>
                    <a:pt x="138771" y="9751"/>
                  </a:lnTo>
                  <a:lnTo>
                    <a:pt x="138946" y="9186"/>
                  </a:lnTo>
                  <a:lnTo>
                    <a:pt x="139226" y="8676"/>
                  </a:lnTo>
                  <a:lnTo>
                    <a:pt x="139877" y="8334"/>
                  </a:lnTo>
                  <a:lnTo>
                    <a:pt x="140341" y="7096"/>
                  </a:lnTo>
                  <a:lnTo>
                    <a:pt x="140399" y="6342"/>
                  </a:lnTo>
                  <a:lnTo>
                    <a:pt x="140574" y="5524"/>
                  </a:lnTo>
                  <a:lnTo>
                    <a:pt x="141116" y="4215"/>
                  </a:lnTo>
                  <a:lnTo>
                    <a:pt x="141124" y="3687"/>
                  </a:lnTo>
                  <a:lnTo>
                    <a:pt x="141003" y="2906"/>
                  </a:lnTo>
                  <a:lnTo>
                    <a:pt x="140806" y="2524"/>
                  </a:lnTo>
                  <a:lnTo>
                    <a:pt x="141901" y="2427"/>
                  </a:lnTo>
                  <a:lnTo>
                    <a:pt x="142712" y="1943"/>
                  </a:lnTo>
                  <a:lnTo>
                    <a:pt x="143097" y="1798"/>
                  </a:lnTo>
                  <a:lnTo>
                    <a:pt x="144133" y="1612"/>
                  </a:lnTo>
                  <a:lnTo>
                    <a:pt x="144484" y="1304"/>
                  </a:lnTo>
                  <a:lnTo>
                    <a:pt x="144522" y="903"/>
                  </a:lnTo>
                  <a:lnTo>
                    <a:pt x="144648" y="635"/>
                  </a:lnTo>
                  <a:lnTo>
                    <a:pt x="145112" y="412"/>
                  </a:lnTo>
                  <a:lnTo>
                    <a:pt x="146747" y="0"/>
                  </a:lnTo>
                  <a:lnTo>
                    <a:pt x="147010" y="843"/>
                  </a:lnTo>
                  <a:lnTo>
                    <a:pt x="147632" y="2107"/>
                  </a:lnTo>
                  <a:lnTo>
                    <a:pt x="148439" y="3501"/>
                  </a:lnTo>
                  <a:lnTo>
                    <a:pt x="148539" y="4014"/>
                  </a:lnTo>
                  <a:lnTo>
                    <a:pt x="148785" y="4479"/>
                  </a:lnTo>
                  <a:lnTo>
                    <a:pt x="149485" y="4700"/>
                  </a:lnTo>
                  <a:lnTo>
                    <a:pt x="149922" y="4487"/>
                  </a:lnTo>
                  <a:lnTo>
                    <a:pt x="150189" y="4509"/>
                  </a:lnTo>
                  <a:lnTo>
                    <a:pt x="150545" y="4590"/>
                  </a:lnTo>
                  <a:lnTo>
                    <a:pt x="150996" y="4979"/>
                  </a:lnTo>
                  <a:lnTo>
                    <a:pt x="151343" y="5634"/>
                  </a:lnTo>
                  <a:lnTo>
                    <a:pt x="151856" y="6043"/>
                  </a:lnTo>
                  <a:lnTo>
                    <a:pt x="153329" y="6384"/>
                  </a:lnTo>
                  <a:lnTo>
                    <a:pt x="154203" y="7109"/>
                  </a:lnTo>
                  <a:lnTo>
                    <a:pt x="154642" y="7324"/>
                  </a:lnTo>
                  <a:lnTo>
                    <a:pt x="155431" y="7350"/>
                  </a:lnTo>
                  <a:lnTo>
                    <a:pt x="155661" y="8022"/>
                  </a:lnTo>
                  <a:lnTo>
                    <a:pt x="155966" y="8397"/>
                  </a:lnTo>
                  <a:lnTo>
                    <a:pt x="157049" y="9222"/>
                  </a:lnTo>
                  <a:lnTo>
                    <a:pt x="157634" y="9791"/>
                  </a:lnTo>
                  <a:lnTo>
                    <a:pt x="157659" y="10386"/>
                  </a:lnTo>
                  <a:lnTo>
                    <a:pt x="157534" y="10716"/>
                  </a:lnTo>
                  <a:lnTo>
                    <a:pt x="157383" y="10813"/>
                  </a:lnTo>
                  <a:lnTo>
                    <a:pt x="157350" y="11315"/>
                  </a:lnTo>
                  <a:lnTo>
                    <a:pt x="157505" y="12155"/>
                  </a:lnTo>
                  <a:lnTo>
                    <a:pt x="157914" y="13192"/>
                  </a:lnTo>
                  <a:lnTo>
                    <a:pt x="158107" y="14489"/>
                  </a:lnTo>
                  <a:lnTo>
                    <a:pt x="157969" y="14756"/>
                  </a:lnTo>
                  <a:lnTo>
                    <a:pt x="157673" y="14827"/>
                  </a:lnTo>
                  <a:lnTo>
                    <a:pt x="157331" y="15106"/>
                  </a:lnTo>
                  <a:lnTo>
                    <a:pt x="156801" y="15942"/>
                  </a:lnTo>
                  <a:lnTo>
                    <a:pt x="156529" y="15764"/>
                  </a:lnTo>
                  <a:lnTo>
                    <a:pt x="156195" y="15890"/>
                  </a:lnTo>
                  <a:lnTo>
                    <a:pt x="156024" y="16095"/>
                  </a:lnTo>
                  <a:lnTo>
                    <a:pt x="155858" y="16571"/>
                  </a:lnTo>
                  <a:lnTo>
                    <a:pt x="155962" y="17057"/>
                  </a:lnTo>
                  <a:lnTo>
                    <a:pt x="156430" y="18440"/>
                  </a:lnTo>
                  <a:lnTo>
                    <a:pt x="157074" y="19915"/>
                  </a:lnTo>
                  <a:lnTo>
                    <a:pt x="156953" y="20789"/>
                  </a:lnTo>
                  <a:lnTo>
                    <a:pt x="157187" y="21421"/>
                  </a:lnTo>
                  <a:lnTo>
                    <a:pt x="157483" y="21785"/>
                  </a:lnTo>
                  <a:lnTo>
                    <a:pt x="157450" y="22684"/>
                  </a:lnTo>
                  <a:lnTo>
                    <a:pt x="157358" y="22829"/>
                  </a:lnTo>
                  <a:lnTo>
                    <a:pt x="156666" y="23305"/>
                  </a:lnTo>
                  <a:lnTo>
                    <a:pt x="156112" y="23532"/>
                  </a:lnTo>
                  <a:lnTo>
                    <a:pt x="153047" y="23920"/>
                  </a:lnTo>
                  <a:lnTo>
                    <a:pt x="152825" y="23731"/>
                  </a:lnTo>
                  <a:lnTo>
                    <a:pt x="152580" y="23743"/>
                  </a:lnTo>
                  <a:lnTo>
                    <a:pt x="152422" y="23951"/>
                  </a:lnTo>
                  <a:lnTo>
                    <a:pt x="152305" y="24270"/>
                  </a:lnTo>
                  <a:lnTo>
                    <a:pt x="152275" y="24605"/>
                  </a:lnTo>
                  <a:lnTo>
                    <a:pt x="151846" y="24850"/>
                  </a:lnTo>
                  <a:lnTo>
                    <a:pt x="151345" y="24910"/>
                  </a:lnTo>
                  <a:lnTo>
                    <a:pt x="151112" y="25055"/>
                  </a:lnTo>
                  <a:lnTo>
                    <a:pt x="151012" y="25289"/>
                  </a:lnTo>
                  <a:lnTo>
                    <a:pt x="150924" y="26081"/>
                  </a:lnTo>
                  <a:lnTo>
                    <a:pt x="150119" y="26203"/>
                  </a:lnTo>
                  <a:lnTo>
                    <a:pt x="148852" y="26269"/>
                  </a:lnTo>
                  <a:lnTo>
                    <a:pt x="148309" y="26529"/>
                  </a:lnTo>
                  <a:lnTo>
                    <a:pt x="148146" y="27599"/>
                  </a:lnTo>
                  <a:lnTo>
                    <a:pt x="147650" y="28042"/>
                  </a:lnTo>
                  <a:lnTo>
                    <a:pt x="147058" y="28339"/>
                  </a:lnTo>
                  <a:lnTo>
                    <a:pt x="146674" y="29629"/>
                  </a:lnTo>
                  <a:lnTo>
                    <a:pt x="146470" y="29684"/>
                  </a:lnTo>
                  <a:lnTo>
                    <a:pt x="146086" y="29554"/>
                  </a:lnTo>
                  <a:lnTo>
                    <a:pt x="145845" y="29587"/>
                  </a:lnTo>
                  <a:lnTo>
                    <a:pt x="144869" y="30245"/>
                  </a:lnTo>
                  <a:lnTo>
                    <a:pt x="144215" y="30524"/>
                  </a:lnTo>
                  <a:lnTo>
                    <a:pt x="143581" y="31189"/>
                  </a:lnTo>
                  <a:lnTo>
                    <a:pt x="143144" y="31940"/>
                  </a:lnTo>
                  <a:lnTo>
                    <a:pt x="142944" y="33669"/>
                  </a:lnTo>
                  <a:lnTo>
                    <a:pt x="143307" y="34490"/>
                  </a:lnTo>
                  <a:lnTo>
                    <a:pt x="143977" y="35070"/>
                  </a:lnTo>
                  <a:lnTo>
                    <a:pt x="144277" y="35966"/>
                  </a:lnTo>
                  <a:lnTo>
                    <a:pt x="144048" y="38177"/>
                  </a:lnTo>
                  <a:lnTo>
                    <a:pt x="144511" y="39181"/>
                  </a:lnTo>
                  <a:lnTo>
                    <a:pt x="143790" y="40523"/>
                  </a:lnTo>
                  <a:lnTo>
                    <a:pt x="141569" y="41986"/>
                  </a:lnTo>
                  <a:lnTo>
                    <a:pt x="140952" y="42662"/>
                  </a:lnTo>
                  <a:lnTo>
                    <a:pt x="140941" y="43679"/>
                  </a:lnTo>
                  <a:lnTo>
                    <a:pt x="140545" y="44168"/>
                  </a:lnTo>
                  <a:lnTo>
                    <a:pt x="140331" y="44626"/>
                  </a:lnTo>
                  <a:lnTo>
                    <a:pt x="140603" y="44822"/>
                  </a:lnTo>
                  <a:lnTo>
                    <a:pt x="141120" y="45667"/>
                  </a:lnTo>
                  <a:lnTo>
                    <a:pt x="141172" y="45798"/>
                  </a:lnTo>
                  <a:lnTo>
                    <a:pt x="141133" y="46204"/>
                  </a:lnTo>
                  <a:lnTo>
                    <a:pt x="141690" y="47327"/>
                  </a:lnTo>
                  <a:lnTo>
                    <a:pt x="141995" y="47310"/>
                  </a:lnTo>
                  <a:lnTo>
                    <a:pt x="142556" y="47327"/>
                  </a:lnTo>
                  <a:lnTo>
                    <a:pt x="142856" y="47359"/>
                  </a:lnTo>
                  <a:lnTo>
                    <a:pt x="143386" y="47261"/>
                  </a:lnTo>
                  <a:lnTo>
                    <a:pt x="143658" y="47635"/>
                  </a:lnTo>
                  <a:lnTo>
                    <a:pt x="143671" y="47798"/>
                  </a:lnTo>
                  <a:lnTo>
                    <a:pt x="143524" y="48051"/>
                  </a:lnTo>
                  <a:lnTo>
                    <a:pt x="143490" y="48498"/>
                  </a:lnTo>
                  <a:lnTo>
                    <a:pt x="143619" y="48693"/>
                  </a:lnTo>
                  <a:lnTo>
                    <a:pt x="143438" y="49506"/>
                  </a:lnTo>
                  <a:lnTo>
                    <a:pt x="143257" y="49718"/>
                  </a:lnTo>
                  <a:lnTo>
                    <a:pt x="143257" y="49945"/>
                  </a:lnTo>
                  <a:lnTo>
                    <a:pt x="143956" y="50596"/>
                  </a:lnTo>
                  <a:lnTo>
                    <a:pt x="143853" y="50937"/>
                  </a:lnTo>
                  <a:lnTo>
                    <a:pt x="144055" y="51145"/>
                  </a:lnTo>
                  <a:lnTo>
                    <a:pt x="143807" y="51588"/>
                  </a:lnTo>
                  <a:lnTo>
                    <a:pt x="143551" y="52488"/>
                  </a:lnTo>
                  <a:lnTo>
                    <a:pt x="143796" y="52993"/>
                  </a:lnTo>
                  <a:lnTo>
                    <a:pt x="144006" y="53189"/>
                  </a:lnTo>
                  <a:lnTo>
                    <a:pt x="144267" y="53280"/>
                  </a:lnTo>
                  <a:lnTo>
                    <a:pt x="144396" y="53475"/>
                  </a:lnTo>
                  <a:lnTo>
                    <a:pt x="144112" y="53573"/>
                  </a:lnTo>
                  <a:lnTo>
                    <a:pt x="143788" y="54418"/>
                  </a:lnTo>
                  <a:lnTo>
                    <a:pt x="143438" y="55785"/>
                  </a:lnTo>
                  <a:lnTo>
                    <a:pt x="143425" y="55996"/>
                  </a:lnTo>
                  <a:lnTo>
                    <a:pt x="143542" y="56305"/>
                  </a:lnTo>
                  <a:lnTo>
                    <a:pt x="142985" y="57167"/>
                  </a:lnTo>
                  <a:lnTo>
                    <a:pt x="142804" y="57232"/>
                  </a:lnTo>
                  <a:lnTo>
                    <a:pt x="142480" y="57558"/>
                  </a:lnTo>
                  <a:lnTo>
                    <a:pt x="142234" y="59558"/>
                  </a:lnTo>
                  <a:lnTo>
                    <a:pt x="142312" y="60599"/>
                  </a:lnTo>
                  <a:lnTo>
                    <a:pt x="142636" y="60925"/>
                  </a:lnTo>
                  <a:lnTo>
                    <a:pt x="142234" y="62194"/>
                  </a:lnTo>
                  <a:lnTo>
                    <a:pt x="141509" y="63218"/>
                  </a:lnTo>
                  <a:lnTo>
                    <a:pt x="140939" y="63706"/>
                  </a:lnTo>
                  <a:lnTo>
                    <a:pt x="140927" y="65414"/>
                  </a:lnTo>
                  <a:lnTo>
                    <a:pt x="140804" y="65642"/>
                  </a:lnTo>
                  <a:lnTo>
                    <a:pt x="140806" y="66048"/>
                  </a:lnTo>
                  <a:lnTo>
                    <a:pt x="141043" y="66374"/>
                  </a:lnTo>
                  <a:lnTo>
                    <a:pt x="141199" y="66471"/>
                  </a:lnTo>
                  <a:lnTo>
                    <a:pt x="141950" y="66602"/>
                  </a:lnTo>
                  <a:lnTo>
                    <a:pt x="143633" y="66162"/>
                  </a:lnTo>
                  <a:lnTo>
                    <a:pt x="144086" y="66276"/>
                  </a:lnTo>
                  <a:lnTo>
                    <a:pt x="144358" y="66618"/>
                  </a:lnTo>
                  <a:lnTo>
                    <a:pt x="144565" y="66699"/>
                  </a:lnTo>
                  <a:lnTo>
                    <a:pt x="145394" y="66715"/>
                  </a:lnTo>
                  <a:lnTo>
                    <a:pt x="145549" y="66667"/>
                  </a:lnTo>
                  <a:lnTo>
                    <a:pt x="145782" y="66439"/>
                  </a:lnTo>
                  <a:lnTo>
                    <a:pt x="146287" y="66309"/>
                  </a:lnTo>
                  <a:lnTo>
                    <a:pt x="146520" y="66406"/>
                  </a:lnTo>
                  <a:lnTo>
                    <a:pt x="146675" y="66683"/>
                  </a:lnTo>
                  <a:lnTo>
                    <a:pt x="146960" y="66976"/>
                  </a:lnTo>
                  <a:lnTo>
                    <a:pt x="147348" y="67069"/>
                  </a:lnTo>
                  <a:lnTo>
                    <a:pt x="147803" y="66838"/>
                  </a:lnTo>
                  <a:lnTo>
                    <a:pt x="147955" y="66632"/>
                  </a:lnTo>
                  <a:lnTo>
                    <a:pt x="148711" y="66438"/>
                  </a:lnTo>
                  <a:lnTo>
                    <a:pt x="149052" y="66450"/>
                  </a:lnTo>
                  <a:lnTo>
                    <a:pt x="149601" y="67312"/>
                  </a:lnTo>
                  <a:lnTo>
                    <a:pt x="150101" y="67761"/>
                  </a:lnTo>
                  <a:lnTo>
                    <a:pt x="150675" y="68672"/>
                  </a:lnTo>
                  <a:lnTo>
                    <a:pt x="151369" y="68832"/>
                  </a:lnTo>
                  <a:lnTo>
                    <a:pt x="152118" y="67778"/>
                  </a:lnTo>
                  <a:lnTo>
                    <a:pt x="152450" y="67187"/>
                  </a:lnTo>
                  <a:lnTo>
                    <a:pt x="152632" y="67024"/>
                  </a:lnTo>
                  <a:lnTo>
                    <a:pt x="153266" y="67464"/>
                  </a:lnTo>
                  <a:lnTo>
                    <a:pt x="153926" y="67171"/>
                  </a:lnTo>
                  <a:lnTo>
                    <a:pt x="154418" y="66390"/>
                  </a:lnTo>
                  <a:lnTo>
                    <a:pt x="154949" y="66260"/>
                  </a:lnTo>
                  <a:lnTo>
                    <a:pt x="155607" y="65723"/>
                  </a:lnTo>
                  <a:lnTo>
                    <a:pt x="156192" y="65381"/>
                  </a:lnTo>
                  <a:lnTo>
                    <a:pt x="157021" y="65267"/>
                  </a:lnTo>
                  <a:lnTo>
                    <a:pt x="156893" y="65077"/>
                  </a:lnTo>
                  <a:lnTo>
                    <a:pt x="156632" y="64584"/>
                  </a:lnTo>
                  <a:lnTo>
                    <a:pt x="157461" y="64731"/>
                  </a:lnTo>
                  <a:lnTo>
                    <a:pt x="158018" y="64975"/>
                  </a:lnTo>
                  <a:lnTo>
                    <a:pt x="158083" y="65446"/>
                  </a:lnTo>
                  <a:lnTo>
                    <a:pt x="158277" y="65853"/>
                  </a:lnTo>
                  <a:lnTo>
                    <a:pt x="158458" y="65983"/>
                  </a:lnTo>
                  <a:lnTo>
                    <a:pt x="158821" y="66032"/>
                  </a:lnTo>
                  <a:lnTo>
                    <a:pt x="159002" y="66243"/>
                  </a:lnTo>
                  <a:lnTo>
                    <a:pt x="159429" y="67447"/>
                  </a:lnTo>
                  <a:lnTo>
                    <a:pt x="160051" y="68358"/>
                  </a:lnTo>
                  <a:lnTo>
                    <a:pt x="160349" y="68488"/>
                  </a:lnTo>
                  <a:lnTo>
                    <a:pt x="160828" y="69139"/>
                  </a:lnTo>
                  <a:lnTo>
                    <a:pt x="160970" y="69513"/>
                  </a:lnTo>
                  <a:lnTo>
                    <a:pt x="160970" y="69936"/>
                  </a:lnTo>
                  <a:lnTo>
                    <a:pt x="161177" y="70456"/>
                  </a:lnTo>
                  <a:lnTo>
                    <a:pt x="161799" y="71205"/>
                  </a:lnTo>
                  <a:lnTo>
                    <a:pt x="162570" y="71963"/>
                  </a:lnTo>
                  <a:lnTo>
                    <a:pt x="162525" y="72414"/>
                  </a:lnTo>
                  <a:lnTo>
                    <a:pt x="162166" y="72788"/>
                  </a:lnTo>
                  <a:lnTo>
                    <a:pt x="162098" y="72972"/>
                  </a:lnTo>
                  <a:lnTo>
                    <a:pt x="162202" y="73776"/>
                  </a:lnTo>
                  <a:lnTo>
                    <a:pt x="162683" y="75021"/>
                  </a:lnTo>
                  <a:lnTo>
                    <a:pt x="162829" y="75106"/>
                  </a:lnTo>
                  <a:lnTo>
                    <a:pt x="163272" y="75118"/>
                  </a:lnTo>
                  <a:lnTo>
                    <a:pt x="163509" y="75437"/>
                  </a:lnTo>
                  <a:lnTo>
                    <a:pt x="164462" y="76776"/>
                  </a:lnTo>
                  <a:lnTo>
                    <a:pt x="164702" y="77337"/>
                  </a:lnTo>
                  <a:lnTo>
                    <a:pt x="165067" y="77783"/>
                  </a:lnTo>
                  <a:lnTo>
                    <a:pt x="165793" y="77561"/>
                  </a:lnTo>
                  <a:lnTo>
                    <a:pt x="166651" y="77714"/>
                  </a:lnTo>
                  <a:lnTo>
                    <a:pt x="167580" y="77721"/>
                  </a:lnTo>
                  <a:lnTo>
                    <a:pt x="170962" y="78498"/>
                  </a:lnTo>
                  <a:lnTo>
                    <a:pt x="170144" y="78938"/>
                  </a:lnTo>
                  <a:lnTo>
                    <a:pt x="169914" y="79227"/>
                  </a:lnTo>
                  <a:lnTo>
                    <a:pt x="170009" y="79378"/>
                  </a:lnTo>
                  <a:lnTo>
                    <a:pt x="170705" y="78854"/>
                  </a:lnTo>
                  <a:lnTo>
                    <a:pt x="171332" y="78534"/>
                  </a:lnTo>
                  <a:lnTo>
                    <a:pt x="171473" y="79135"/>
                  </a:lnTo>
                  <a:lnTo>
                    <a:pt x="171870" y="79969"/>
                  </a:lnTo>
                  <a:lnTo>
                    <a:pt x="172249" y="80496"/>
                  </a:lnTo>
                  <a:lnTo>
                    <a:pt x="172882" y="80938"/>
                  </a:lnTo>
                  <a:lnTo>
                    <a:pt x="173481" y="81039"/>
                  </a:lnTo>
                  <a:lnTo>
                    <a:pt x="174177" y="81711"/>
                  </a:lnTo>
                  <a:lnTo>
                    <a:pt x="174739" y="81838"/>
                  </a:lnTo>
                  <a:lnTo>
                    <a:pt x="176733" y="82001"/>
                  </a:lnTo>
                  <a:lnTo>
                    <a:pt x="177442" y="81871"/>
                  </a:lnTo>
                  <a:lnTo>
                    <a:pt x="177653" y="81637"/>
                  </a:lnTo>
                  <a:lnTo>
                    <a:pt x="178039" y="80355"/>
                  </a:lnTo>
                  <a:lnTo>
                    <a:pt x="178868" y="78954"/>
                  </a:lnTo>
                  <a:lnTo>
                    <a:pt x="179227" y="78468"/>
                  </a:lnTo>
                  <a:lnTo>
                    <a:pt x="180480" y="78000"/>
                  </a:lnTo>
                  <a:lnTo>
                    <a:pt x="181713" y="77743"/>
                  </a:lnTo>
                  <a:lnTo>
                    <a:pt x="181979" y="77762"/>
                  </a:lnTo>
                  <a:lnTo>
                    <a:pt x="181812" y="77984"/>
                  </a:lnTo>
                  <a:lnTo>
                    <a:pt x="181522" y="78144"/>
                  </a:lnTo>
                  <a:lnTo>
                    <a:pt x="180311" y="78393"/>
                  </a:lnTo>
                  <a:lnTo>
                    <a:pt x="178855" y="79269"/>
                  </a:lnTo>
                  <a:lnTo>
                    <a:pt x="178254" y="80080"/>
                  </a:lnTo>
                  <a:lnTo>
                    <a:pt x="178113" y="80414"/>
                  </a:lnTo>
                  <a:lnTo>
                    <a:pt x="177748" y="81905"/>
                  </a:lnTo>
                  <a:lnTo>
                    <a:pt x="178150" y="83113"/>
                  </a:lnTo>
                  <a:lnTo>
                    <a:pt x="178751" y="84109"/>
                  </a:lnTo>
                  <a:lnTo>
                    <a:pt x="179095" y="84897"/>
                  </a:lnTo>
                  <a:lnTo>
                    <a:pt x="179140" y="85566"/>
                  </a:lnTo>
                  <a:lnTo>
                    <a:pt x="179787" y="85562"/>
                  </a:lnTo>
                  <a:lnTo>
                    <a:pt x="179783" y="84989"/>
                  </a:lnTo>
                  <a:lnTo>
                    <a:pt x="181146" y="84980"/>
                  </a:lnTo>
                  <a:lnTo>
                    <a:pt x="181518" y="84746"/>
                  </a:lnTo>
                  <a:lnTo>
                    <a:pt x="181726" y="84619"/>
                  </a:lnTo>
                  <a:lnTo>
                    <a:pt x="181996" y="84154"/>
                  </a:lnTo>
                  <a:lnTo>
                    <a:pt x="182033" y="83887"/>
                  </a:lnTo>
                  <a:lnTo>
                    <a:pt x="182307" y="83578"/>
                  </a:lnTo>
                  <a:lnTo>
                    <a:pt x="182568" y="83437"/>
                  </a:lnTo>
                  <a:lnTo>
                    <a:pt x="182999" y="83398"/>
                  </a:lnTo>
                  <a:lnTo>
                    <a:pt x="182080" y="84392"/>
                  </a:lnTo>
                  <a:lnTo>
                    <a:pt x="181892" y="84683"/>
                  </a:lnTo>
                  <a:lnTo>
                    <a:pt x="181728" y="84804"/>
                  </a:lnTo>
                  <a:lnTo>
                    <a:pt x="181746" y="85207"/>
                  </a:lnTo>
                  <a:lnTo>
                    <a:pt x="182128" y="85303"/>
                  </a:lnTo>
                  <a:lnTo>
                    <a:pt x="182288" y="85398"/>
                  </a:lnTo>
                  <a:lnTo>
                    <a:pt x="181270" y="85236"/>
                  </a:lnTo>
                  <a:lnTo>
                    <a:pt x="181183" y="85533"/>
                  </a:lnTo>
                  <a:lnTo>
                    <a:pt x="181175" y="85697"/>
                  </a:lnTo>
                  <a:lnTo>
                    <a:pt x="181231" y="87961"/>
                  </a:lnTo>
                  <a:lnTo>
                    <a:pt x="184759" y="88754"/>
                  </a:lnTo>
                  <a:lnTo>
                    <a:pt x="185400" y="88833"/>
                  </a:lnTo>
                  <a:lnTo>
                    <a:pt x="188465" y="88556"/>
                  </a:lnTo>
                  <a:lnTo>
                    <a:pt x="192470" y="88566"/>
                  </a:lnTo>
                  <a:lnTo>
                    <a:pt x="193253" y="88205"/>
                  </a:lnTo>
                  <a:lnTo>
                    <a:pt x="193502" y="87859"/>
                  </a:lnTo>
                  <a:lnTo>
                    <a:pt x="193999" y="87305"/>
                  </a:lnTo>
                  <a:lnTo>
                    <a:pt x="194653" y="86737"/>
                  </a:lnTo>
                  <a:lnTo>
                    <a:pt x="194889" y="86462"/>
                  </a:lnTo>
                  <a:lnTo>
                    <a:pt x="195010" y="86057"/>
                  </a:lnTo>
                  <a:lnTo>
                    <a:pt x="195201" y="85779"/>
                  </a:lnTo>
                  <a:lnTo>
                    <a:pt x="195665" y="85429"/>
                  </a:lnTo>
                  <a:lnTo>
                    <a:pt x="195955" y="85069"/>
                  </a:lnTo>
                  <a:lnTo>
                    <a:pt x="196917" y="84630"/>
                  </a:lnTo>
                  <a:lnTo>
                    <a:pt x="197083" y="84523"/>
                  </a:lnTo>
                  <a:lnTo>
                    <a:pt x="197522" y="84177"/>
                  </a:lnTo>
                  <a:lnTo>
                    <a:pt x="197642" y="83988"/>
                  </a:lnTo>
                  <a:lnTo>
                    <a:pt x="197995" y="83757"/>
                  </a:lnTo>
                  <a:lnTo>
                    <a:pt x="198293" y="83423"/>
                  </a:lnTo>
                  <a:lnTo>
                    <a:pt x="198660" y="83085"/>
                  </a:lnTo>
                  <a:lnTo>
                    <a:pt x="199180" y="82702"/>
                  </a:lnTo>
                  <a:lnTo>
                    <a:pt x="199371" y="82516"/>
                  </a:lnTo>
                  <a:lnTo>
                    <a:pt x="199280" y="82672"/>
                  </a:lnTo>
                  <a:lnTo>
                    <a:pt x="198488" y="83311"/>
                  </a:lnTo>
                  <a:lnTo>
                    <a:pt x="198040" y="83791"/>
                  </a:lnTo>
                  <a:lnTo>
                    <a:pt x="197746" y="83976"/>
                  </a:lnTo>
                  <a:lnTo>
                    <a:pt x="197572" y="84285"/>
                  </a:lnTo>
                  <a:lnTo>
                    <a:pt x="197302" y="84408"/>
                  </a:lnTo>
                  <a:lnTo>
                    <a:pt x="197136" y="84567"/>
                  </a:lnTo>
                  <a:lnTo>
                    <a:pt x="196374" y="84913"/>
                  </a:lnTo>
                  <a:lnTo>
                    <a:pt x="196063" y="85095"/>
                  </a:lnTo>
                  <a:lnTo>
                    <a:pt x="195669" y="85470"/>
                  </a:lnTo>
                  <a:lnTo>
                    <a:pt x="195408" y="85637"/>
                  </a:lnTo>
                  <a:lnTo>
                    <a:pt x="195143" y="85974"/>
                  </a:lnTo>
                  <a:lnTo>
                    <a:pt x="195051" y="86291"/>
                  </a:lnTo>
                  <a:lnTo>
                    <a:pt x="194968" y="86454"/>
                  </a:lnTo>
                  <a:lnTo>
                    <a:pt x="194649" y="86822"/>
                  </a:lnTo>
                  <a:lnTo>
                    <a:pt x="193783" y="87622"/>
                  </a:lnTo>
                  <a:lnTo>
                    <a:pt x="193278" y="88283"/>
                  </a:lnTo>
                  <a:lnTo>
                    <a:pt x="193002" y="88461"/>
                  </a:lnTo>
                  <a:lnTo>
                    <a:pt x="193647" y="89900"/>
                  </a:lnTo>
                  <a:lnTo>
                    <a:pt x="193667" y="90354"/>
                  </a:lnTo>
                  <a:lnTo>
                    <a:pt x="193725" y="90595"/>
                  </a:lnTo>
                  <a:lnTo>
                    <a:pt x="193821" y="90822"/>
                  </a:lnTo>
                  <a:lnTo>
                    <a:pt x="194156" y="91313"/>
                  </a:lnTo>
                  <a:lnTo>
                    <a:pt x="194682" y="91878"/>
                  </a:lnTo>
                  <a:lnTo>
                    <a:pt x="195001" y="92168"/>
                  </a:lnTo>
                  <a:lnTo>
                    <a:pt x="195936" y="92755"/>
                  </a:lnTo>
                  <a:lnTo>
                    <a:pt x="196404" y="92889"/>
                  </a:lnTo>
                  <a:lnTo>
                    <a:pt x="197013" y="92800"/>
                  </a:lnTo>
                  <a:lnTo>
                    <a:pt x="198255" y="93258"/>
                  </a:lnTo>
                  <a:lnTo>
                    <a:pt x="198532" y="93399"/>
                  </a:lnTo>
                  <a:lnTo>
                    <a:pt x="198412" y="93704"/>
                  </a:lnTo>
                  <a:lnTo>
                    <a:pt x="198482" y="93897"/>
                  </a:lnTo>
                  <a:lnTo>
                    <a:pt x="198722" y="93931"/>
                  </a:lnTo>
                  <a:lnTo>
                    <a:pt x="199285" y="94477"/>
                  </a:lnTo>
                  <a:lnTo>
                    <a:pt x="199628" y="94987"/>
                  </a:lnTo>
                  <a:lnTo>
                    <a:pt x="199723" y="95258"/>
                  </a:lnTo>
                  <a:lnTo>
                    <a:pt x="199710" y="95861"/>
                  </a:lnTo>
                  <a:lnTo>
                    <a:pt x="199539" y="98563"/>
                  </a:lnTo>
                  <a:lnTo>
                    <a:pt x="199978" y="98597"/>
                  </a:lnTo>
                  <a:lnTo>
                    <a:pt x="200118" y="98656"/>
                  </a:lnTo>
                  <a:lnTo>
                    <a:pt x="200284" y="98842"/>
                  </a:lnTo>
                  <a:lnTo>
                    <a:pt x="200520" y="98906"/>
                  </a:lnTo>
                  <a:lnTo>
                    <a:pt x="200784" y="99040"/>
                  </a:lnTo>
                  <a:lnTo>
                    <a:pt x="202430" y="99538"/>
                  </a:lnTo>
                  <a:lnTo>
                    <a:pt x="202600" y="99623"/>
                  </a:lnTo>
                  <a:lnTo>
                    <a:pt x="202902" y="99876"/>
                  </a:lnTo>
                  <a:lnTo>
                    <a:pt x="203316" y="100136"/>
                  </a:lnTo>
                  <a:lnTo>
                    <a:pt x="203448" y="100269"/>
                  </a:lnTo>
                  <a:lnTo>
                    <a:pt x="203850" y="100459"/>
                  </a:lnTo>
                  <a:lnTo>
                    <a:pt x="204247" y="100775"/>
                  </a:lnTo>
                  <a:lnTo>
                    <a:pt x="204578" y="101091"/>
                  </a:lnTo>
                  <a:lnTo>
                    <a:pt x="204773" y="101388"/>
                  </a:lnTo>
                  <a:lnTo>
                    <a:pt x="205716" y="101900"/>
                  </a:lnTo>
                  <a:lnTo>
                    <a:pt x="206151" y="102332"/>
                  </a:lnTo>
                  <a:lnTo>
                    <a:pt x="206378" y="102718"/>
                  </a:lnTo>
                  <a:lnTo>
                    <a:pt x="206614" y="102811"/>
                  </a:lnTo>
                  <a:lnTo>
                    <a:pt x="206519" y="102952"/>
                  </a:lnTo>
                  <a:lnTo>
                    <a:pt x="206540" y="103112"/>
                  </a:lnTo>
                  <a:lnTo>
                    <a:pt x="206350" y="103188"/>
                  </a:lnTo>
                  <a:lnTo>
                    <a:pt x="205545" y="103319"/>
                  </a:lnTo>
                  <a:lnTo>
                    <a:pt x="205585" y="103451"/>
                  </a:lnTo>
                  <a:lnTo>
                    <a:pt x="205779" y="103603"/>
                  </a:lnTo>
                  <a:lnTo>
                    <a:pt x="206036" y="103912"/>
                  </a:lnTo>
                  <a:lnTo>
                    <a:pt x="206238" y="104012"/>
                  </a:lnTo>
                  <a:lnTo>
                    <a:pt x="206387" y="104057"/>
                  </a:lnTo>
                  <a:lnTo>
                    <a:pt x="206888" y="104086"/>
                  </a:lnTo>
                  <a:lnTo>
                    <a:pt x="207284" y="104019"/>
                  </a:lnTo>
                  <a:lnTo>
                    <a:pt x="207491" y="104153"/>
                  </a:lnTo>
                  <a:lnTo>
                    <a:pt x="207719" y="104428"/>
                  </a:lnTo>
                  <a:lnTo>
                    <a:pt x="208025" y="104580"/>
                  </a:lnTo>
                  <a:lnTo>
                    <a:pt x="208223" y="105064"/>
                  </a:lnTo>
                  <a:lnTo>
                    <a:pt x="208269" y="105346"/>
                  </a:lnTo>
                  <a:lnTo>
                    <a:pt x="208269" y="105580"/>
                  </a:lnTo>
                  <a:lnTo>
                    <a:pt x="208083" y="106142"/>
                  </a:lnTo>
                  <a:lnTo>
                    <a:pt x="208786" y="106253"/>
                  </a:lnTo>
                  <a:lnTo>
                    <a:pt x="208934" y="106463"/>
                  </a:lnTo>
                  <a:lnTo>
                    <a:pt x="209190" y="106701"/>
                  </a:lnTo>
                  <a:lnTo>
                    <a:pt x="209455" y="106868"/>
                  </a:lnTo>
                  <a:lnTo>
                    <a:pt x="209637" y="106887"/>
                  </a:lnTo>
                  <a:lnTo>
                    <a:pt x="209937" y="106986"/>
                  </a:lnTo>
                  <a:lnTo>
                    <a:pt x="210072" y="107124"/>
                  </a:lnTo>
                  <a:lnTo>
                    <a:pt x="211109" y="107090"/>
                  </a:lnTo>
                  <a:lnTo>
                    <a:pt x="211350" y="107084"/>
                  </a:lnTo>
                  <a:lnTo>
                    <a:pt x="211937" y="107268"/>
                  </a:lnTo>
                  <a:lnTo>
                    <a:pt x="212214" y="107248"/>
                  </a:lnTo>
                  <a:lnTo>
                    <a:pt x="212279" y="107366"/>
                  </a:lnTo>
                  <a:lnTo>
                    <a:pt x="212116" y="107434"/>
                  </a:lnTo>
                  <a:lnTo>
                    <a:pt x="212206" y="107661"/>
                  </a:lnTo>
                  <a:lnTo>
                    <a:pt x="212515" y="107779"/>
                  </a:lnTo>
                  <a:lnTo>
                    <a:pt x="212632" y="107909"/>
                  </a:lnTo>
                  <a:lnTo>
                    <a:pt x="212834" y="108221"/>
                  </a:lnTo>
                  <a:lnTo>
                    <a:pt x="212999" y="108606"/>
                  </a:lnTo>
                  <a:lnTo>
                    <a:pt x="212788" y="109017"/>
                  </a:lnTo>
                  <a:lnTo>
                    <a:pt x="212751" y="109241"/>
                  </a:lnTo>
                  <a:lnTo>
                    <a:pt x="212473" y="109530"/>
                  </a:lnTo>
                  <a:lnTo>
                    <a:pt x="211960" y="109876"/>
                  </a:lnTo>
                  <a:lnTo>
                    <a:pt x="211760" y="110191"/>
                  </a:lnTo>
                  <a:lnTo>
                    <a:pt x="211885" y="110333"/>
                  </a:lnTo>
                  <a:lnTo>
                    <a:pt x="212344" y="109720"/>
                  </a:lnTo>
                  <a:lnTo>
                    <a:pt x="212539" y="109679"/>
                  </a:lnTo>
                  <a:lnTo>
                    <a:pt x="212865" y="110002"/>
                  </a:lnTo>
                  <a:lnTo>
                    <a:pt x="212873" y="110259"/>
                  </a:lnTo>
                  <a:lnTo>
                    <a:pt x="213051" y="110337"/>
                  </a:lnTo>
                  <a:lnTo>
                    <a:pt x="213125" y="110541"/>
                  </a:lnTo>
                  <a:lnTo>
                    <a:pt x="213898" y="110564"/>
                  </a:lnTo>
                  <a:lnTo>
                    <a:pt x="213786" y="110679"/>
                  </a:lnTo>
                  <a:lnTo>
                    <a:pt x="214291" y="110802"/>
                  </a:lnTo>
                  <a:lnTo>
                    <a:pt x="214142" y="110988"/>
                  </a:lnTo>
                  <a:lnTo>
                    <a:pt x="214311" y="111033"/>
                  </a:lnTo>
                  <a:lnTo>
                    <a:pt x="214547" y="111055"/>
                  </a:lnTo>
                  <a:lnTo>
                    <a:pt x="214398" y="111393"/>
                  </a:lnTo>
                  <a:lnTo>
                    <a:pt x="214509" y="111524"/>
                  </a:lnTo>
                  <a:lnTo>
                    <a:pt x="214571" y="111899"/>
                  </a:lnTo>
                  <a:lnTo>
                    <a:pt x="214724" y="112078"/>
                  </a:lnTo>
                  <a:lnTo>
                    <a:pt x="214976" y="112033"/>
                  </a:lnTo>
                  <a:lnTo>
                    <a:pt x="215348" y="112037"/>
                  </a:lnTo>
                  <a:lnTo>
                    <a:pt x="215662" y="112219"/>
                  </a:lnTo>
                  <a:lnTo>
                    <a:pt x="215843" y="112558"/>
                  </a:lnTo>
                  <a:lnTo>
                    <a:pt x="216145" y="112573"/>
                  </a:lnTo>
                  <a:lnTo>
                    <a:pt x="216190" y="112770"/>
                  </a:lnTo>
                  <a:lnTo>
                    <a:pt x="216504" y="113060"/>
                  </a:lnTo>
                  <a:lnTo>
                    <a:pt x="216566" y="113246"/>
                  </a:lnTo>
                  <a:lnTo>
                    <a:pt x="216801" y="113521"/>
                  </a:lnTo>
                  <a:lnTo>
                    <a:pt x="216814" y="113908"/>
                  </a:lnTo>
                  <a:lnTo>
                    <a:pt x="216954" y="114633"/>
                  </a:lnTo>
                  <a:lnTo>
                    <a:pt x="216796" y="114885"/>
                  </a:lnTo>
                  <a:lnTo>
                    <a:pt x="218961" y="115112"/>
                  </a:lnTo>
                  <a:lnTo>
                    <a:pt x="219106" y="115157"/>
                  </a:lnTo>
                  <a:lnTo>
                    <a:pt x="219284" y="115361"/>
                  </a:lnTo>
                  <a:lnTo>
                    <a:pt x="219695" y="115481"/>
                  </a:lnTo>
                  <a:lnTo>
                    <a:pt x="220932" y="115896"/>
                  </a:lnTo>
                  <a:lnTo>
                    <a:pt x="222055" y="115508"/>
                  </a:lnTo>
                  <a:lnTo>
                    <a:pt x="223109" y="115739"/>
                  </a:lnTo>
                  <a:lnTo>
                    <a:pt x="223357" y="115913"/>
                  </a:lnTo>
                  <a:lnTo>
                    <a:pt x="223617" y="116233"/>
                  </a:lnTo>
                  <a:lnTo>
                    <a:pt x="224509" y="116322"/>
                  </a:lnTo>
                  <a:lnTo>
                    <a:pt x="225265" y="116690"/>
                  </a:lnTo>
                  <a:lnTo>
                    <a:pt x="225373" y="116869"/>
                  </a:lnTo>
                  <a:lnTo>
                    <a:pt x="225426" y="117162"/>
                  </a:lnTo>
                  <a:lnTo>
                    <a:pt x="225657" y="117517"/>
                  </a:lnTo>
                  <a:lnTo>
                    <a:pt x="225878" y="117717"/>
                  </a:lnTo>
                  <a:lnTo>
                    <a:pt x="226826" y="118267"/>
                  </a:lnTo>
                  <a:lnTo>
                    <a:pt x="229159" y="118605"/>
                  </a:lnTo>
                  <a:lnTo>
                    <a:pt x="229440" y="118483"/>
                  </a:lnTo>
                  <a:lnTo>
                    <a:pt x="230436" y="118349"/>
                  </a:lnTo>
                  <a:lnTo>
                    <a:pt x="231592" y="118744"/>
                  </a:lnTo>
                  <a:lnTo>
                    <a:pt x="233224" y="118920"/>
                  </a:lnTo>
                  <a:lnTo>
                    <a:pt x="234118" y="118526"/>
                  </a:lnTo>
                  <a:lnTo>
                    <a:pt x="235540" y="117101"/>
                  </a:lnTo>
                  <a:lnTo>
                    <a:pt x="235697" y="116908"/>
                  </a:lnTo>
                  <a:lnTo>
                    <a:pt x="235746" y="116673"/>
                  </a:lnTo>
                  <a:lnTo>
                    <a:pt x="236290" y="115742"/>
                  </a:lnTo>
                  <a:lnTo>
                    <a:pt x="237093" y="114587"/>
                  </a:lnTo>
                  <a:lnTo>
                    <a:pt x="238193" y="113546"/>
                  </a:lnTo>
                  <a:lnTo>
                    <a:pt x="239074" y="113774"/>
                  </a:lnTo>
                  <a:lnTo>
                    <a:pt x="239851" y="113530"/>
                  </a:lnTo>
                  <a:lnTo>
                    <a:pt x="240661" y="114337"/>
                  </a:lnTo>
                  <a:lnTo>
                    <a:pt x="240892" y="115270"/>
                  </a:lnTo>
                  <a:lnTo>
                    <a:pt x="241627" y="115739"/>
                  </a:lnTo>
                  <a:lnTo>
                    <a:pt x="241875" y="116125"/>
                  </a:lnTo>
                  <a:lnTo>
                    <a:pt x="241929" y="116850"/>
                  </a:lnTo>
                  <a:lnTo>
                    <a:pt x="241789" y="117207"/>
                  </a:lnTo>
                  <a:lnTo>
                    <a:pt x="242045" y="118163"/>
                  </a:lnTo>
                  <a:lnTo>
                    <a:pt x="242260" y="118360"/>
                  </a:lnTo>
                  <a:lnTo>
                    <a:pt x="242953" y="118505"/>
                  </a:lnTo>
                  <a:lnTo>
                    <a:pt x="243329" y="118735"/>
                  </a:lnTo>
                  <a:lnTo>
                    <a:pt x="243833" y="119658"/>
                  </a:lnTo>
                  <a:lnTo>
                    <a:pt x="245256" y="122461"/>
                  </a:lnTo>
                  <a:lnTo>
                    <a:pt x="245260" y="122841"/>
                  </a:lnTo>
                  <a:lnTo>
                    <a:pt x="246035" y="125525"/>
                  </a:lnTo>
                  <a:lnTo>
                    <a:pt x="246283" y="125782"/>
                  </a:lnTo>
                  <a:lnTo>
                    <a:pt x="246852" y="126054"/>
                  </a:lnTo>
                  <a:lnTo>
                    <a:pt x="247573" y="126886"/>
                  </a:lnTo>
                  <a:lnTo>
                    <a:pt x="247730" y="127168"/>
                  </a:lnTo>
                  <a:lnTo>
                    <a:pt x="249470" y="128753"/>
                  </a:lnTo>
                  <a:lnTo>
                    <a:pt x="250050" y="129973"/>
                  </a:lnTo>
                  <a:lnTo>
                    <a:pt x="250549" y="130534"/>
                  </a:lnTo>
                  <a:lnTo>
                    <a:pt x="250776" y="130698"/>
                  </a:lnTo>
                  <a:lnTo>
                    <a:pt x="251110" y="130783"/>
                  </a:lnTo>
                  <a:lnTo>
                    <a:pt x="251668" y="131404"/>
                  </a:lnTo>
                  <a:lnTo>
                    <a:pt x="252296" y="133229"/>
                  </a:lnTo>
                  <a:lnTo>
                    <a:pt x="252399" y="133764"/>
                  </a:lnTo>
                  <a:lnTo>
                    <a:pt x="252391" y="134159"/>
                  </a:lnTo>
                  <a:lnTo>
                    <a:pt x="253175" y="135121"/>
                  </a:lnTo>
                  <a:lnTo>
                    <a:pt x="253991" y="135548"/>
                  </a:lnTo>
                  <a:lnTo>
                    <a:pt x="254441" y="136084"/>
                  </a:lnTo>
                  <a:lnTo>
                    <a:pt x="254623" y="137530"/>
                  </a:lnTo>
                  <a:lnTo>
                    <a:pt x="254512" y="138166"/>
                  </a:lnTo>
                  <a:lnTo>
                    <a:pt x="254603" y="139196"/>
                  </a:lnTo>
                  <a:lnTo>
                    <a:pt x="254884" y="139910"/>
                  </a:lnTo>
                  <a:lnTo>
                    <a:pt x="255358" y="140463"/>
                  </a:lnTo>
                  <a:lnTo>
                    <a:pt x="255968" y="142259"/>
                  </a:lnTo>
                  <a:lnTo>
                    <a:pt x="256269" y="142813"/>
                  </a:lnTo>
                  <a:lnTo>
                    <a:pt x="256265" y="143338"/>
                  </a:lnTo>
                  <a:lnTo>
                    <a:pt x="256038" y="143683"/>
                  </a:lnTo>
                  <a:lnTo>
                    <a:pt x="255680" y="143881"/>
                  </a:lnTo>
                  <a:lnTo>
                    <a:pt x="255190" y="145208"/>
                  </a:lnTo>
                  <a:lnTo>
                    <a:pt x="255249" y="146773"/>
                  </a:lnTo>
                  <a:lnTo>
                    <a:pt x="255463" y="147435"/>
                  </a:lnTo>
                  <a:lnTo>
                    <a:pt x="255866" y="148165"/>
                  </a:lnTo>
                  <a:lnTo>
                    <a:pt x="256096" y="148411"/>
                  </a:lnTo>
                  <a:lnTo>
                    <a:pt x="256315" y="148437"/>
                  </a:lnTo>
                  <a:lnTo>
                    <a:pt x="256612" y="148675"/>
                  </a:lnTo>
                  <a:lnTo>
                    <a:pt x="256928" y="149140"/>
                  </a:lnTo>
                  <a:lnTo>
                    <a:pt x="256966" y="149723"/>
                  </a:lnTo>
                  <a:lnTo>
                    <a:pt x="260079" y="149729"/>
                  </a:lnTo>
                  <a:lnTo>
                    <a:pt x="261975" y="149732"/>
                  </a:lnTo>
                  <a:lnTo>
                    <a:pt x="262999" y="149734"/>
                  </a:lnTo>
                  <a:lnTo>
                    <a:pt x="294538" y="149560"/>
                  </a:lnTo>
                  <a:lnTo>
                    <a:pt x="297604" y="149541"/>
                  </a:lnTo>
                  <a:lnTo>
                    <a:pt x="298273" y="149537"/>
                  </a:lnTo>
                  <a:lnTo>
                    <a:pt x="299044" y="149569"/>
                  </a:lnTo>
                  <a:lnTo>
                    <a:pt x="299041" y="177934"/>
                  </a:lnTo>
                  <a:lnTo>
                    <a:pt x="299132" y="178073"/>
                  </a:lnTo>
                  <a:lnTo>
                    <a:pt x="299178" y="178349"/>
                  </a:lnTo>
                  <a:lnTo>
                    <a:pt x="299197" y="192114"/>
                  </a:lnTo>
                  <a:lnTo>
                    <a:pt x="331766" y="192163"/>
                  </a:lnTo>
                  <a:lnTo>
                    <a:pt x="337932" y="192189"/>
                  </a:lnTo>
                  <a:lnTo>
                    <a:pt x="337930" y="213425"/>
                  </a:lnTo>
                  <a:lnTo>
                    <a:pt x="337939" y="220504"/>
                  </a:lnTo>
                  <a:lnTo>
                    <a:pt x="337687" y="220505"/>
                  </a:lnTo>
                  <a:lnTo>
                    <a:pt x="337667" y="248637"/>
                  </a:lnTo>
                  <a:lnTo>
                    <a:pt x="337623" y="248945"/>
                  </a:lnTo>
                  <a:lnTo>
                    <a:pt x="345124" y="248938"/>
                  </a:lnTo>
                  <a:lnTo>
                    <a:pt x="345125" y="248335"/>
                  </a:lnTo>
                  <a:lnTo>
                    <a:pt x="360600" y="248368"/>
                  </a:lnTo>
                  <a:lnTo>
                    <a:pt x="360584" y="260472"/>
                  </a:lnTo>
                  <a:lnTo>
                    <a:pt x="360590" y="281138"/>
                  </a:lnTo>
                  <a:lnTo>
                    <a:pt x="363155" y="281051"/>
                  </a:lnTo>
                  <a:lnTo>
                    <a:pt x="390271" y="281197"/>
                  </a:lnTo>
                  <a:lnTo>
                    <a:pt x="406225" y="281141"/>
                  </a:lnTo>
                  <a:lnTo>
                    <a:pt x="406801" y="281156"/>
                  </a:lnTo>
                  <a:lnTo>
                    <a:pt x="406732" y="283889"/>
                  </a:lnTo>
                  <a:lnTo>
                    <a:pt x="407794" y="282868"/>
                  </a:lnTo>
                  <a:lnTo>
                    <a:pt x="408088" y="282209"/>
                  </a:lnTo>
                  <a:lnTo>
                    <a:pt x="408093" y="281759"/>
                  </a:lnTo>
                  <a:lnTo>
                    <a:pt x="409017" y="281750"/>
                  </a:lnTo>
                  <a:lnTo>
                    <a:pt x="409669" y="281153"/>
                  </a:lnTo>
                  <a:lnTo>
                    <a:pt x="410422" y="281177"/>
                  </a:lnTo>
                  <a:lnTo>
                    <a:pt x="414548" y="281183"/>
                  </a:lnTo>
                  <a:lnTo>
                    <a:pt x="414500" y="283590"/>
                  </a:lnTo>
                  <a:lnTo>
                    <a:pt x="417108" y="283592"/>
                  </a:lnTo>
                  <a:lnTo>
                    <a:pt x="417108" y="284772"/>
                  </a:lnTo>
                  <a:lnTo>
                    <a:pt x="417283" y="284782"/>
                  </a:lnTo>
                  <a:lnTo>
                    <a:pt x="417555" y="284351"/>
                  </a:lnTo>
                  <a:lnTo>
                    <a:pt x="417804" y="283591"/>
                  </a:lnTo>
                  <a:lnTo>
                    <a:pt x="421600" y="283594"/>
                  </a:lnTo>
                  <a:lnTo>
                    <a:pt x="421616" y="284180"/>
                  </a:lnTo>
                  <a:lnTo>
                    <a:pt x="421787" y="284176"/>
                  </a:lnTo>
                  <a:lnTo>
                    <a:pt x="422246" y="283861"/>
                  </a:lnTo>
                  <a:lnTo>
                    <a:pt x="422253" y="288574"/>
                  </a:lnTo>
                  <a:lnTo>
                    <a:pt x="422252" y="289484"/>
                  </a:lnTo>
                  <a:lnTo>
                    <a:pt x="422254" y="290082"/>
                  </a:lnTo>
                  <a:lnTo>
                    <a:pt x="422244" y="290670"/>
                  </a:lnTo>
                  <a:lnTo>
                    <a:pt x="427418" y="290641"/>
                  </a:lnTo>
                  <a:lnTo>
                    <a:pt x="433067" y="290652"/>
                  </a:lnTo>
                  <a:lnTo>
                    <a:pt x="435290" y="290741"/>
                  </a:lnTo>
                  <a:lnTo>
                    <a:pt x="437593" y="290767"/>
                  </a:lnTo>
                  <a:lnTo>
                    <a:pt x="447258" y="290731"/>
                  </a:lnTo>
                  <a:lnTo>
                    <a:pt x="450890" y="290731"/>
                  </a:lnTo>
                  <a:lnTo>
                    <a:pt x="450886" y="293508"/>
                  </a:lnTo>
                  <a:lnTo>
                    <a:pt x="450884" y="294745"/>
                  </a:lnTo>
                  <a:lnTo>
                    <a:pt x="450872" y="303292"/>
                  </a:lnTo>
                  <a:lnTo>
                    <a:pt x="450890" y="304382"/>
                  </a:lnTo>
                  <a:lnTo>
                    <a:pt x="457136" y="304358"/>
                  </a:lnTo>
                  <a:lnTo>
                    <a:pt x="466122" y="304380"/>
                  </a:lnTo>
                  <a:lnTo>
                    <a:pt x="476371" y="304383"/>
                  </a:lnTo>
                  <a:lnTo>
                    <a:pt x="478327" y="304499"/>
                  </a:lnTo>
                  <a:lnTo>
                    <a:pt x="481290" y="304474"/>
                  </a:lnTo>
                  <a:lnTo>
                    <a:pt x="481246" y="312526"/>
                  </a:lnTo>
                  <a:lnTo>
                    <a:pt x="481539" y="311995"/>
                  </a:lnTo>
                  <a:lnTo>
                    <a:pt x="481721" y="311869"/>
                  </a:lnTo>
                  <a:lnTo>
                    <a:pt x="482961" y="311694"/>
                  </a:lnTo>
                  <a:lnTo>
                    <a:pt x="483677" y="311820"/>
                  </a:lnTo>
                  <a:lnTo>
                    <a:pt x="483763" y="312114"/>
                  </a:lnTo>
                  <a:lnTo>
                    <a:pt x="484273" y="312620"/>
                  </a:lnTo>
                  <a:lnTo>
                    <a:pt x="484609" y="312568"/>
                  </a:lnTo>
                  <a:lnTo>
                    <a:pt x="484779" y="312207"/>
                  </a:lnTo>
                  <a:lnTo>
                    <a:pt x="484726" y="312062"/>
                  </a:lnTo>
                  <a:lnTo>
                    <a:pt x="484888" y="312036"/>
                  </a:lnTo>
                  <a:lnTo>
                    <a:pt x="485609" y="312445"/>
                  </a:lnTo>
                  <a:lnTo>
                    <a:pt x="485682" y="312713"/>
                  </a:lnTo>
                  <a:lnTo>
                    <a:pt x="484965" y="313888"/>
                  </a:lnTo>
                  <a:lnTo>
                    <a:pt x="485050" y="314785"/>
                  </a:lnTo>
                  <a:lnTo>
                    <a:pt x="485536" y="315548"/>
                  </a:lnTo>
                  <a:lnTo>
                    <a:pt x="485811" y="315600"/>
                  </a:lnTo>
                  <a:lnTo>
                    <a:pt x="486083" y="315250"/>
                  </a:lnTo>
                  <a:lnTo>
                    <a:pt x="487059" y="315035"/>
                  </a:lnTo>
                  <a:lnTo>
                    <a:pt x="489249" y="315337"/>
                  </a:lnTo>
                  <a:lnTo>
                    <a:pt x="489387" y="315366"/>
                  </a:lnTo>
                  <a:lnTo>
                    <a:pt x="489986" y="315847"/>
                  </a:lnTo>
                  <a:lnTo>
                    <a:pt x="490006" y="316033"/>
                  </a:lnTo>
                  <a:lnTo>
                    <a:pt x="490208" y="316178"/>
                  </a:lnTo>
                  <a:lnTo>
                    <a:pt x="491746" y="316830"/>
                  </a:lnTo>
                  <a:lnTo>
                    <a:pt x="492390" y="316599"/>
                  </a:lnTo>
                  <a:lnTo>
                    <a:pt x="493257" y="316068"/>
                  </a:lnTo>
                  <a:lnTo>
                    <a:pt x="494137" y="315107"/>
                  </a:lnTo>
                  <a:lnTo>
                    <a:pt x="494574" y="314448"/>
                  </a:lnTo>
                  <a:lnTo>
                    <a:pt x="495060" y="313998"/>
                  </a:lnTo>
                  <a:lnTo>
                    <a:pt x="496189" y="313461"/>
                  </a:lnTo>
                  <a:lnTo>
                    <a:pt x="497380" y="313063"/>
                  </a:lnTo>
                  <a:lnTo>
                    <a:pt x="497635" y="313041"/>
                  </a:lnTo>
                  <a:lnTo>
                    <a:pt x="498076" y="313412"/>
                  </a:lnTo>
                  <a:lnTo>
                    <a:pt x="498429" y="313453"/>
                  </a:lnTo>
                  <a:lnTo>
                    <a:pt x="499206" y="313163"/>
                  </a:lnTo>
                  <a:lnTo>
                    <a:pt x="499554" y="312780"/>
                  </a:lnTo>
                  <a:lnTo>
                    <a:pt x="499874" y="312683"/>
                  </a:lnTo>
                  <a:lnTo>
                    <a:pt x="500616" y="313081"/>
                  </a:lnTo>
                  <a:lnTo>
                    <a:pt x="501616" y="314450"/>
                  </a:lnTo>
                  <a:lnTo>
                    <a:pt x="501697" y="315005"/>
                  </a:lnTo>
                  <a:lnTo>
                    <a:pt x="501911" y="315224"/>
                  </a:lnTo>
                  <a:lnTo>
                    <a:pt x="502863" y="315723"/>
                  </a:lnTo>
                  <a:lnTo>
                    <a:pt x="503138" y="316028"/>
                  </a:lnTo>
                  <a:lnTo>
                    <a:pt x="503211" y="316300"/>
                  </a:lnTo>
                  <a:lnTo>
                    <a:pt x="504397" y="316568"/>
                  </a:lnTo>
                  <a:lnTo>
                    <a:pt x="504467" y="316832"/>
                  </a:lnTo>
                  <a:lnTo>
                    <a:pt x="505036" y="317316"/>
                  </a:lnTo>
                  <a:lnTo>
                    <a:pt x="505417" y="317308"/>
                  </a:lnTo>
                  <a:lnTo>
                    <a:pt x="505664" y="317111"/>
                  </a:lnTo>
                  <a:lnTo>
                    <a:pt x="505902" y="317290"/>
                  </a:lnTo>
                  <a:lnTo>
                    <a:pt x="506044" y="317476"/>
                  </a:lnTo>
                  <a:lnTo>
                    <a:pt x="505995" y="317997"/>
                  </a:lnTo>
                  <a:lnTo>
                    <a:pt x="506060" y="318242"/>
                  </a:lnTo>
                  <a:lnTo>
                    <a:pt x="506559" y="318722"/>
                  </a:lnTo>
                  <a:lnTo>
                    <a:pt x="510416" y="318743"/>
                  </a:lnTo>
                  <a:lnTo>
                    <a:pt x="511494" y="319247"/>
                  </a:lnTo>
                  <a:lnTo>
                    <a:pt x="511640" y="319522"/>
                  </a:lnTo>
                  <a:lnTo>
                    <a:pt x="511555" y="319678"/>
                  </a:lnTo>
                  <a:lnTo>
                    <a:pt x="511511" y="320106"/>
                  </a:lnTo>
                  <a:lnTo>
                    <a:pt x="511879" y="320407"/>
                  </a:lnTo>
                  <a:lnTo>
                    <a:pt x="512713" y="319358"/>
                  </a:lnTo>
                  <a:lnTo>
                    <a:pt x="512757" y="319075"/>
                  </a:lnTo>
                  <a:lnTo>
                    <a:pt x="512668" y="318756"/>
                  </a:lnTo>
                  <a:lnTo>
                    <a:pt x="526987" y="318843"/>
                  </a:lnTo>
                  <a:lnTo>
                    <a:pt x="526977" y="324461"/>
                  </a:lnTo>
                  <a:lnTo>
                    <a:pt x="528746" y="324235"/>
                  </a:lnTo>
                  <a:lnTo>
                    <a:pt x="530400" y="324391"/>
                  </a:lnTo>
                  <a:lnTo>
                    <a:pt x="530708" y="324499"/>
                  </a:lnTo>
                  <a:lnTo>
                    <a:pt x="530950" y="324803"/>
                  </a:lnTo>
                  <a:lnTo>
                    <a:pt x="531468" y="324927"/>
                  </a:lnTo>
                  <a:lnTo>
                    <a:pt x="531675" y="325120"/>
                  </a:lnTo>
                  <a:lnTo>
                    <a:pt x="532282" y="325220"/>
                  </a:lnTo>
                  <a:lnTo>
                    <a:pt x="532548" y="325153"/>
                  </a:lnTo>
                  <a:lnTo>
                    <a:pt x="533117" y="325402"/>
                  </a:lnTo>
                  <a:lnTo>
                    <a:pt x="533451" y="325555"/>
                  </a:lnTo>
                  <a:lnTo>
                    <a:pt x="533693" y="325511"/>
                  </a:lnTo>
                  <a:lnTo>
                    <a:pt x="535137" y="324372"/>
                  </a:lnTo>
                  <a:lnTo>
                    <a:pt x="535489" y="324302"/>
                  </a:lnTo>
                  <a:lnTo>
                    <a:pt x="536165" y="323989"/>
                  </a:lnTo>
                  <a:lnTo>
                    <a:pt x="536279" y="322821"/>
                  </a:lnTo>
                  <a:lnTo>
                    <a:pt x="537173" y="321806"/>
                  </a:lnTo>
                  <a:lnTo>
                    <a:pt x="537629" y="321629"/>
                  </a:lnTo>
                  <a:lnTo>
                    <a:pt x="538456" y="321408"/>
                  </a:lnTo>
                  <a:lnTo>
                    <a:pt x="538776" y="321148"/>
                  </a:lnTo>
                  <a:lnTo>
                    <a:pt x="539112" y="321078"/>
                  </a:lnTo>
                  <a:lnTo>
                    <a:pt x="539687" y="321074"/>
                  </a:lnTo>
                  <a:lnTo>
                    <a:pt x="540273" y="321335"/>
                  </a:lnTo>
                  <a:lnTo>
                    <a:pt x="540686" y="321026"/>
                  </a:lnTo>
                  <a:lnTo>
                    <a:pt x="541862" y="320713"/>
                  </a:lnTo>
                  <a:lnTo>
                    <a:pt x="542109" y="320736"/>
                  </a:lnTo>
                  <a:lnTo>
                    <a:pt x="542364" y="320921"/>
                  </a:lnTo>
                  <a:lnTo>
                    <a:pt x="542918" y="320914"/>
                  </a:lnTo>
                  <a:lnTo>
                    <a:pt x="543096" y="320843"/>
                  </a:lnTo>
                  <a:lnTo>
                    <a:pt x="543246" y="320628"/>
                  </a:lnTo>
                  <a:lnTo>
                    <a:pt x="543157" y="320809"/>
                  </a:lnTo>
                  <a:lnTo>
                    <a:pt x="543982" y="320147"/>
                  </a:lnTo>
                  <a:lnTo>
                    <a:pt x="544379" y="320161"/>
                  </a:lnTo>
                  <a:lnTo>
                    <a:pt x="544768" y="320690"/>
                  </a:lnTo>
                  <a:lnTo>
                    <a:pt x="544998" y="320861"/>
                  </a:lnTo>
                  <a:lnTo>
                    <a:pt x="545484" y="321028"/>
                  </a:lnTo>
                  <a:lnTo>
                    <a:pt x="545848" y="321329"/>
                  </a:lnTo>
                  <a:lnTo>
                    <a:pt x="546686" y="322285"/>
                  </a:lnTo>
                  <a:lnTo>
                    <a:pt x="546706" y="322501"/>
                  </a:lnTo>
                  <a:lnTo>
                    <a:pt x="547309" y="322783"/>
                  </a:lnTo>
                  <a:lnTo>
                    <a:pt x="548636" y="322943"/>
                  </a:lnTo>
                  <a:lnTo>
                    <a:pt x="548863" y="323245"/>
                  </a:lnTo>
                  <a:lnTo>
                    <a:pt x="549255" y="324558"/>
                  </a:lnTo>
                  <a:lnTo>
                    <a:pt x="549737" y="324963"/>
                  </a:lnTo>
                  <a:lnTo>
                    <a:pt x="550380" y="325354"/>
                  </a:lnTo>
                  <a:lnTo>
                    <a:pt x="551132" y="326489"/>
                  </a:lnTo>
                  <a:lnTo>
                    <a:pt x="551253" y="326776"/>
                  </a:lnTo>
                  <a:lnTo>
                    <a:pt x="551671" y="326907"/>
                  </a:lnTo>
                  <a:lnTo>
                    <a:pt x="551676" y="334516"/>
                  </a:lnTo>
                  <a:lnTo>
                    <a:pt x="551678" y="337577"/>
                  </a:lnTo>
                  <a:lnTo>
                    <a:pt x="551679" y="338514"/>
                  </a:lnTo>
                  <a:lnTo>
                    <a:pt x="551676" y="339187"/>
                  </a:lnTo>
                  <a:lnTo>
                    <a:pt x="551678" y="339521"/>
                  </a:lnTo>
                  <a:lnTo>
                    <a:pt x="551682" y="340475"/>
                  </a:lnTo>
                  <a:lnTo>
                    <a:pt x="551685" y="341038"/>
                  </a:lnTo>
                  <a:lnTo>
                    <a:pt x="551686" y="341368"/>
                  </a:lnTo>
                  <a:lnTo>
                    <a:pt x="551689" y="342753"/>
                  </a:lnTo>
                  <a:lnTo>
                    <a:pt x="551690" y="343023"/>
                  </a:lnTo>
                  <a:lnTo>
                    <a:pt x="551698" y="343548"/>
                  </a:lnTo>
                  <a:lnTo>
                    <a:pt x="551685" y="345523"/>
                  </a:lnTo>
                  <a:lnTo>
                    <a:pt x="551693" y="345988"/>
                  </a:lnTo>
                  <a:lnTo>
                    <a:pt x="551693" y="346286"/>
                  </a:lnTo>
                  <a:lnTo>
                    <a:pt x="551671" y="346606"/>
                  </a:lnTo>
                  <a:lnTo>
                    <a:pt x="551677" y="347023"/>
                  </a:lnTo>
                  <a:lnTo>
                    <a:pt x="548024" y="347130"/>
                  </a:lnTo>
                  <a:lnTo>
                    <a:pt x="545929" y="347062"/>
                  </a:lnTo>
                  <a:lnTo>
                    <a:pt x="544044" y="347131"/>
                  </a:lnTo>
                  <a:lnTo>
                    <a:pt x="542715" y="347135"/>
                  </a:lnTo>
                  <a:lnTo>
                    <a:pt x="526908" y="347110"/>
                  </a:lnTo>
                  <a:lnTo>
                    <a:pt x="526913" y="346933"/>
                  </a:lnTo>
                  <a:lnTo>
                    <a:pt x="524701" y="346932"/>
                  </a:lnTo>
                  <a:lnTo>
                    <a:pt x="525023" y="347487"/>
                  </a:lnTo>
                  <a:lnTo>
                    <a:pt x="524995" y="347654"/>
                  </a:lnTo>
                  <a:lnTo>
                    <a:pt x="523536" y="349134"/>
                  </a:lnTo>
                  <a:lnTo>
                    <a:pt x="522676" y="349264"/>
                  </a:lnTo>
                  <a:lnTo>
                    <a:pt x="522277" y="349171"/>
                  </a:lnTo>
                  <a:lnTo>
                    <a:pt x="521264" y="349587"/>
                  </a:lnTo>
                  <a:lnTo>
                    <a:pt x="520492" y="350699"/>
                  </a:lnTo>
                  <a:lnTo>
                    <a:pt x="520161" y="351447"/>
                  </a:lnTo>
                  <a:lnTo>
                    <a:pt x="520129" y="352269"/>
                  </a:lnTo>
                  <a:lnTo>
                    <a:pt x="520314" y="352325"/>
                  </a:lnTo>
                  <a:lnTo>
                    <a:pt x="520532" y="352831"/>
                  </a:lnTo>
                  <a:lnTo>
                    <a:pt x="521294" y="353739"/>
                  </a:lnTo>
                  <a:lnTo>
                    <a:pt x="522846" y="354696"/>
                  </a:lnTo>
                  <a:lnTo>
                    <a:pt x="523996" y="354975"/>
                  </a:lnTo>
                  <a:lnTo>
                    <a:pt x="524193" y="355087"/>
                  </a:lnTo>
                  <a:lnTo>
                    <a:pt x="522979" y="355481"/>
                  </a:lnTo>
                  <a:lnTo>
                    <a:pt x="522188" y="355465"/>
                  </a:lnTo>
                  <a:lnTo>
                    <a:pt x="521483" y="355934"/>
                  </a:lnTo>
                  <a:lnTo>
                    <a:pt x="521539" y="357385"/>
                  </a:lnTo>
                  <a:lnTo>
                    <a:pt x="521692" y="357686"/>
                  </a:lnTo>
                  <a:lnTo>
                    <a:pt x="521708" y="357898"/>
                  </a:lnTo>
                  <a:lnTo>
                    <a:pt x="521562" y="358713"/>
                  </a:lnTo>
                  <a:lnTo>
                    <a:pt x="520764" y="359450"/>
                  </a:lnTo>
                  <a:lnTo>
                    <a:pt x="520251" y="360778"/>
                  </a:lnTo>
                  <a:lnTo>
                    <a:pt x="520590" y="360845"/>
                  </a:lnTo>
                  <a:lnTo>
                    <a:pt x="521114" y="360759"/>
                  </a:lnTo>
                  <a:lnTo>
                    <a:pt x="521416" y="360811"/>
                  </a:lnTo>
                  <a:lnTo>
                    <a:pt x="523241" y="361355"/>
                  </a:lnTo>
                  <a:lnTo>
                    <a:pt x="523664" y="361590"/>
                  </a:lnTo>
                  <a:lnTo>
                    <a:pt x="524095" y="362037"/>
                  </a:lnTo>
                  <a:lnTo>
                    <a:pt x="524232" y="362320"/>
                  </a:lnTo>
                  <a:lnTo>
                    <a:pt x="524389" y="363384"/>
                  </a:lnTo>
                  <a:lnTo>
                    <a:pt x="524718" y="364660"/>
                  </a:lnTo>
                  <a:lnTo>
                    <a:pt x="525154" y="365118"/>
                  </a:lnTo>
                  <a:lnTo>
                    <a:pt x="525263" y="365404"/>
                  </a:lnTo>
                  <a:lnTo>
                    <a:pt x="525304" y="366067"/>
                  </a:lnTo>
                  <a:lnTo>
                    <a:pt x="525683" y="366777"/>
                  </a:lnTo>
                  <a:lnTo>
                    <a:pt x="527005" y="368368"/>
                  </a:lnTo>
                  <a:lnTo>
                    <a:pt x="527577" y="368803"/>
                  </a:lnTo>
                  <a:lnTo>
                    <a:pt x="528484" y="369822"/>
                  </a:lnTo>
                  <a:lnTo>
                    <a:pt x="528585" y="370031"/>
                  </a:lnTo>
                  <a:lnTo>
                    <a:pt x="528750" y="371317"/>
                  </a:lnTo>
                  <a:lnTo>
                    <a:pt x="528388" y="372006"/>
                  </a:lnTo>
                  <a:lnTo>
                    <a:pt x="528368" y="372151"/>
                  </a:lnTo>
                  <a:lnTo>
                    <a:pt x="528880" y="373254"/>
                  </a:lnTo>
                  <a:lnTo>
                    <a:pt x="529202" y="373512"/>
                  </a:lnTo>
                  <a:lnTo>
                    <a:pt x="529883" y="373884"/>
                  </a:lnTo>
                  <a:lnTo>
                    <a:pt x="530438" y="373936"/>
                  </a:lnTo>
                  <a:lnTo>
                    <a:pt x="530643" y="374059"/>
                  </a:lnTo>
                  <a:lnTo>
                    <a:pt x="531114" y="374665"/>
                  </a:lnTo>
                  <a:lnTo>
                    <a:pt x="531304" y="375186"/>
                  </a:lnTo>
                  <a:lnTo>
                    <a:pt x="532696" y="375632"/>
                  </a:lnTo>
                  <a:lnTo>
                    <a:pt x="532906" y="375829"/>
                  </a:lnTo>
                  <a:lnTo>
                    <a:pt x="533038" y="376425"/>
                  </a:lnTo>
                  <a:lnTo>
                    <a:pt x="533248" y="376875"/>
                  </a:lnTo>
                  <a:lnTo>
                    <a:pt x="533441" y="377098"/>
                  </a:lnTo>
                  <a:lnTo>
                    <a:pt x="533787" y="377262"/>
                  </a:lnTo>
                  <a:lnTo>
                    <a:pt x="534048" y="377273"/>
                  </a:lnTo>
                  <a:lnTo>
                    <a:pt x="534322" y="377001"/>
                  </a:lnTo>
                  <a:lnTo>
                    <a:pt x="534793" y="376700"/>
                  </a:lnTo>
                  <a:lnTo>
                    <a:pt x="536246" y="376191"/>
                  </a:lnTo>
                  <a:lnTo>
                    <a:pt x="536825" y="376172"/>
                  </a:lnTo>
                  <a:lnTo>
                    <a:pt x="537147" y="376370"/>
                  </a:lnTo>
                  <a:lnTo>
                    <a:pt x="537252" y="376526"/>
                  </a:lnTo>
                  <a:lnTo>
                    <a:pt x="537630" y="376571"/>
                  </a:lnTo>
                  <a:lnTo>
                    <a:pt x="539329" y="375336"/>
                  </a:lnTo>
                  <a:lnTo>
                    <a:pt x="539852" y="375366"/>
                  </a:lnTo>
                  <a:lnTo>
                    <a:pt x="540270" y="375638"/>
                  </a:lnTo>
                  <a:lnTo>
                    <a:pt x="541210" y="375914"/>
                  </a:lnTo>
                  <a:lnTo>
                    <a:pt x="541428" y="376275"/>
                  </a:lnTo>
                  <a:lnTo>
                    <a:pt x="542442" y="376825"/>
                  </a:lnTo>
                  <a:lnTo>
                    <a:pt x="543215" y="376980"/>
                  </a:lnTo>
                  <a:lnTo>
                    <a:pt x="543610" y="377282"/>
                  </a:lnTo>
                  <a:lnTo>
                    <a:pt x="543876" y="377825"/>
                  </a:lnTo>
                  <a:lnTo>
                    <a:pt x="543968" y="378275"/>
                  </a:lnTo>
                  <a:lnTo>
                    <a:pt x="545345" y="380019"/>
                  </a:lnTo>
                  <a:lnTo>
                    <a:pt x="546327" y="381411"/>
                  </a:lnTo>
                  <a:lnTo>
                    <a:pt x="546729" y="382180"/>
                  </a:lnTo>
                  <a:lnTo>
                    <a:pt x="546754" y="382616"/>
                  </a:lnTo>
                  <a:lnTo>
                    <a:pt x="546955" y="383271"/>
                  </a:lnTo>
                  <a:lnTo>
                    <a:pt x="547542" y="383576"/>
                  </a:lnTo>
                  <a:lnTo>
                    <a:pt x="547812" y="383843"/>
                  </a:lnTo>
                  <a:lnTo>
                    <a:pt x="548250" y="385257"/>
                  </a:lnTo>
                  <a:lnTo>
                    <a:pt x="549086" y="385317"/>
                  </a:lnTo>
                  <a:lnTo>
                    <a:pt x="549870" y="385618"/>
                  </a:lnTo>
                  <a:lnTo>
                    <a:pt x="550377" y="385626"/>
                  </a:lnTo>
                  <a:lnTo>
                    <a:pt x="550691" y="385466"/>
                  </a:lnTo>
                  <a:lnTo>
                    <a:pt x="551093" y="385094"/>
                  </a:lnTo>
                  <a:lnTo>
                    <a:pt x="551723" y="384980"/>
                  </a:lnTo>
                  <a:lnTo>
                    <a:pt x="551732" y="388140"/>
                  </a:lnTo>
                  <a:lnTo>
                    <a:pt x="551754" y="395402"/>
                  </a:lnTo>
                  <a:lnTo>
                    <a:pt x="551605" y="406075"/>
                  </a:lnTo>
                  <a:lnTo>
                    <a:pt x="551602" y="406289"/>
                  </a:lnTo>
                  <a:lnTo>
                    <a:pt x="551586" y="407451"/>
                  </a:lnTo>
                  <a:lnTo>
                    <a:pt x="551436" y="418159"/>
                  </a:lnTo>
                  <a:lnTo>
                    <a:pt x="551345" y="429481"/>
                  </a:lnTo>
                  <a:lnTo>
                    <a:pt x="551335" y="430810"/>
                  </a:lnTo>
                  <a:lnTo>
                    <a:pt x="551328" y="435247"/>
                  </a:lnTo>
                  <a:lnTo>
                    <a:pt x="551310" y="447796"/>
                  </a:lnTo>
                  <a:lnTo>
                    <a:pt x="551299" y="456108"/>
                  </a:lnTo>
                  <a:lnTo>
                    <a:pt x="551299" y="467272"/>
                  </a:lnTo>
                  <a:lnTo>
                    <a:pt x="551299" y="470684"/>
                  </a:lnTo>
                  <a:lnTo>
                    <a:pt x="551297" y="477329"/>
                  </a:lnTo>
                  <a:lnTo>
                    <a:pt x="551296" y="481263"/>
                  </a:lnTo>
                  <a:lnTo>
                    <a:pt x="551301" y="483231"/>
                  </a:lnTo>
                  <a:lnTo>
                    <a:pt x="551295" y="488713"/>
                  </a:lnTo>
                  <a:lnTo>
                    <a:pt x="551295" y="489295"/>
                  </a:lnTo>
                  <a:lnTo>
                    <a:pt x="551295" y="489766"/>
                  </a:lnTo>
                  <a:lnTo>
                    <a:pt x="551349" y="512690"/>
                  </a:lnTo>
                  <a:lnTo>
                    <a:pt x="538289" y="512726"/>
                  </a:lnTo>
                  <a:lnTo>
                    <a:pt x="534995" y="512735"/>
                  </a:lnTo>
                  <a:lnTo>
                    <a:pt x="523714" y="512767"/>
                  </a:lnTo>
                  <a:lnTo>
                    <a:pt x="523434" y="512767"/>
                  </a:lnTo>
                  <a:lnTo>
                    <a:pt x="511592" y="512800"/>
                  </a:lnTo>
                  <a:lnTo>
                    <a:pt x="504590" y="512820"/>
                  </a:lnTo>
                  <a:lnTo>
                    <a:pt x="503549" y="512823"/>
                  </a:lnTo>
                  <a:lnTo>
                    <a:pt x="502899" y="512815"/>
                  </a:lnTo>
                  <a:lnTo>
                    <a:pt x="502298" y="512808"/>
                  </a:lnTo>
                  <a:lnTo>
                    <a:pt x="496362" y="512987"/>
                  </a:lnTo>
                  <a:lnTo>
                    <a:pt x="491717" y="513023"/>
                  </a:lnTo>
                  <a:lnTo>
                    <a:pt x="479844" y="513034"/>
                  </a:lnTo>
                  <a:lnTo>
                    <a:pt x="460188" y="513053"/>
                  </a:lnTo>
                  <a:lnTo>
                    <a:pt x="456307" y="513085"/>
                  </a:lnTo>
                  <a:lnTo>
                    <a:pt x="446433" y="513164"/>
                  </a:lnTo>
                  <a:lnTo>
                    <a:pt x="444795" y="513177"/>
                  </a:lnTo>
                  <a:lnTo>
                    <a:pt x="443911" y="513184"/>
                  </a:lnTo>
                  <a:lnTo>
                    <a:pt x="438817" y="513185"/>
                  </a:lnTo>
                  <a:lnTo>
                    <a:pt x="436488" y="513190"/>
                  </a:lnTo>
                  <a:lnTo>
                    <a:pt x="431925" y="513201"/>
                  </a:lnTo>
                  <a:lnTo>
                    <a:pt x="431613" y="513201"/>
                  </a:lnTo>
                  <a:lnTo>
                    <a:pt x="426343" y="513213"/>
                  </a:lnTo>
                  <a:lnTo>
                    <a:pt x="413738" y="513335"/>
                  </a:lnTo>
                  <a:lnTo>
                    <a:pt x="406692" y="513480"/>
                  </a:lnTo>
                  <a:lnTo>
                    <a:pt x="405475" y="513503"/>
                  </a:lnTo>
                  <a:lnTo>
                    <a:pt x="402934" y="512755"/>
                  </a:lnTo>
                  <a:lnTo>
                    <a:pt x="402229" y="512754"/>
                  </a:lnTo>
                  <a:lnTo>
                    <a:pt x="397220" y="512747"/>
                  </a:lnTo>
                  <a:lnTo>
                    <a:pt x="396848" y="512748"/>
                  </a:lnTo>
                  <a:lnTo>
                    <a:pt x="395961" y="512757"/>
                  </a:lnTo>
                  <a:lnTo>
                    <a:pt x="393617" y="512783"/>
                  </a:lnTo>
                  <a:lnTo>
                    <a:pt x="386337" y="512773"/>
                  </a:lnTo>
                  <a:lnTo>
                    <a:pt x="379393" y="512763"/>
                  </a:lnTo>
                  <a:lnTo>
                    <a:pt x="377921" y="512761"/>
                  </a:lnTo>
                  <a:lnTo>
                    <a:pt x="369551" y="512789"/>
                  </a:lnTo>
                  <a:lnTo>
                    <a:pt x="355431" y="512848"/>
                  </a:lnTo>
                  <a:lnTo>
                    <a:pt x="350470" y="512868"/>
                  </a:lnTo>
                  <a:lnTo>
                    <a:pt x="349694" y="512871"/>
                  </a:lnTo>
                  <a:lnTo>
                    <a:pt x="349328" y="512873"/>
                  </a:lnTo>
                  <a:lnTo>
                    <a:pt x="344018" y="512895"/>
                  </a:lnTo>
                  <a:lnTo>
                    <a:pt x="336074" y="512894"/>
                  </a:lnTo>
                  <a:lnTo>
                    <a:pt x="325824" y="512996"/>
                  </a:lnTo>
                  <a:lnTo>
                    <a:pt x="320052" y="513051"/>
                  </a:lnTo>
                  <a:lnTo>
                    <a:pt x="313902" y="513120"/>
                  </a:lnTo>
                  <a:lnTo>
                    <a:pt x="313676" y="513120"/>
                  </a:lnTo>
                  <a:lnTo>
                    <a:pt x="310152" y="513141"/>
                  </a:lnTo>
                  <a:lnTo>
                    <a:pt x="301136" y="513227"/>
                  </a:lnTo>
                  <a:lnTo>
                    <a:pt x="298339" y="513233"/>
                  </a:lnTo>
                  <a:lnTo>
                    <a:pt x="298339" y="496345"/>
                  </a:lnTo>
                  <a:lnTo>
                    <a:pt x="298754" y="496587"/>
                  </a:lnTo>
                  <a:lnTo>
                    <a:pt x="298933" y="496959"/>
                  </a:lnTo>
                  <a:lnTo>
                    <a:pt x="299060" y="497044"/>
                  </a:lnTo>
                  <a:lnTo>
                    <a:pt x="305473" y="497150"/>
                  </a:lnTo>
                  <a:lnTo>
                    <a:pt x="305498" y="503712"/>
                  </a:lnTo>
                  <a:lnTo>
                    <a:pt x="311851" y="503657"/>
                  </a:lnTo>
                  <a:lnTo>
                    <a:pt x="313091" y="503806"/>
                  </a:lnTo>
                  <a:lnTo>
                    <a:pt x="318639" y="503842"/>
                  </a:lnTo>
                  <a:lnTo>
                    <a:pt x="319024" y="503723"/>
                  </a:lnTo>
                  <a:lnTo>
                    <a:pt x="319187" y="503585"/>
                  </a:lnTo>
                  <a:lnTo>
                    <a:pt x="319723" y="502592"/>
                  </a:lnTo>
                  <a:lnTo>
                    <a:pt x="320228" y="501215"/>
                  </a:lnTo>
                  <a:lnTo>
                    <a:pt x="320705" y="500869"/>
                  </a:lnTo>
                  <a:lnTo>
                    <a:pt x="321591" y="500497"/>
                  </a:lnTo>
                  <a:lnTo>
                    <a:pt x="322219" y="500371"/>
                  </a:lnTo>
                  <a:lnTo>
                    <a:pt x="322755" y="499824"/>
                  </a:lnTo>
                  <a:lnTo>
                    <a:pt x="323022" y="499738"/>
                  </a:lnTo>
                  <a:lnTo>
                    <a:pt x="323836" y="499876"/>
                  </a:lnTo>
                  <a:lnTo>
                    <a:pt x="324711" y="499775"/>
                  </a:lnTo>
                  <a:lnTo>
                    <a:pt x="324957" y="499601"/>
                  </a:lnTo>
                  <a:lnTo>
                    <a:pt x="325109" y="499363"/>
                  </a:lnTo>
                  <a:lnTo>
                    <a:pt x="325363" y="498481"/>
                  </a:lnTo>
                  <a:lnTo>
                    <a:pt x="325602" y="498224"/>
                  </a:lnTo>
                  <a:lnTo>
                    <a:pt x="326131" y="497960"/>
                  </a:lnTo>
                  <a:lnTo>
                    <a:pt x="326290" y="497507"/>
                  </a:lnTo>
                  <a:lnTo>
                    <a:pt x="326282" y="497131"/>
                  </a:lnTo>
                  <a:lnTo>
                    <a:pt x="326362" y="496937"/>
                  </a:lnTo>
                  <a:lnTo>
                    <a:pt x="326560" y="496763"/>
                  </a:lnTo>
                  <a:lnTo>
                    <a:pt x="327022" y="496569"/>
                  </a:lnTo>
                  <a:lnTo>
                    <a:pt x="327153" y="496171"/>
                  </a:lnTo>
                  <a:lnTo>
                    <a:pt x="327030" y="495691"/>
                  </a:lnTo>
                  <a:lnTo>
                    <a:pt x="327786" y="494140"/>
                  </a:lnTo>
                  <a:lnTo>
                    <a:pt x="328069" y="493835"/>
                  </a:lnTo>
                  <a:lnTo>
                    <a:pt x="328299" y="493791"/>
                  </a:lnTo>
                  <a:lnTo>
                    <a:pt x="328701" y="493505"/>
                  </a:lnTo>
                  <a:lnTo>
                    <a:pt x="329562" y="492406"/>
                  </a:lnTo>
                  <a:lnTo>
                    <a:pt x="329908" y="492328"/>
                  </a:lnTo>
                  <a:lnTo>
                    <a:pt x="330087" y="491751"/>
                  </a:lnTo>
                  <a:lnTo>
                    <a:pt x="329893" y="490851"/>
                  </a:lnTo>
                  <a:lnTo>
                    <a:pt x="330096" y="490520"/>
                  </a:lnTo>
                  <a:lnTo>
                    <a:pt x="330100" y="490271"/>
                  </a:lnTo>
                  <a:lnTo>
                    <a:pt x="330053" y="489910"/>
                  </a:lnTo>
                  <a:lnTo>
                    <a:pt x="329874" y="489560"/>
                  </a:lnTo>
                  <a:lnTo>
                    <a:pt x="329874" y="489330"/>
                  </a:lnTo>
                  <a:lnTo>
                    <a:pt x="329922" y="488891"/>
                  </a:lnTo>
                  <a:lnTo>
                    <a:pt x="330145" y="488452"/>
                  </a:lnTo>
                  <a:lnTo>
                    <a:pt x="330134" y="487819"/>
                  </a:lnTo>
                  <a:lnTo>
                    <a:pt x="329422" y="487369"/>
                  </a:lnTo>
                  <a:lnTo>
                    <a:pt x="329108" y="486677"/>
                  </a:lnTo>
                  <a:lnTo>
                    <a:pt x="329021" y="485590"/>
                  </a:lnTo>
                  <a:lnTo>
                    <a:pt x="328671" y="485397"/>
                  </a:lnTo>
                  <a:lnTo>
                    <a:pt x="328221" y="485292"/>
                  </a:lnTo>
                  <a:lnTo>
                    <a:pt x="328042" y="484987"/>
                  </a:lnTo>
                  <a:lnTo>
                    <a:pt x="328333" y="484348"/>
                  </a:lnTo>
                  <a:lnTo>
                    <a:pt x="328644" y="483990"/>
                  </a:lnTo>
                  <a:lnTo>
                    <a:pt x="330619" y="482329"/>
                  </a:lnTo>
                  <a:lnTo>
                    <a:pt x="330668" y="481804"/>
                  </a:lnTo>
                  <a:lnTo>
                    <a:pt x="330640" y="480844"/>
                  </a:lnTo>
                  <a:lnTo>
                    <a:pt x="331238" y="479900"/>
                  </a:lnTo>
                  <a:lnTo>
                    <a:pt x="331488" y="479371"/>
                  </a:lnTo>
                  <a:lnTo>
                    <a:pt x="331420" y="478835"/>
                  </a:lnTo>
                  <a:lnTo>
                    <a:pt x="331117" y="478691"/>
                  </a:lnTo>
                  <a:lnTo>
                    <a:pt x="330850" y="478445"/>
                  </a:lnTo>
                  <a:lnTo>
                    <a:pt x="330439" y="477928"/>
                  </a:lnTo>
                  <a:lnTo>
                    <a:pt x="330400" y="477656"/>
                  </a:lnTo>
                  <a:lnTo>
                    <a:pt x="329344" y="477250"/>
                  </a:lnTo>
                  <a:lnTo>
                    <a:pt x="328807" y="476840"/>
                  </a:lnTo>
                  <a:lnTo>
                    <a:pt x="327879" y="476654"/>
                  </a:lnTo>
                  <a:lnTo>
                    <a:pt x="326274" y="475586"/>
                  </a:lnTo>
                  <a:lnTo>
                    <a:pt x="326150" y="475433"/>
                  </a:lnTo>
                  <a:lnTo>
                    <a:pt x="325867" y="474767"/>
                  </a:lnTo>
                  <a:lnTo>
                    <a:pt x="325477" y="473127"/>
                  </a:lnTo>
                  <a:lnTo>
                    <a:pt x="325242" y="472918"/>
                  </a:lnTo>
                  <a:lnTo>
                    <a:pt x="325123" y="472439"/>
                  </a:lnTo>
                  <a:lnTo>
                    <a:pt x="325107" y="472131"/>
                  </a:lnTo>
                  <a:lnTo>
                    <a:pt x="325167" y="471789"/>
                  </a:lnTo>
                  <a:lnTo>
                    <a:pt x="325279" y="471380"/>
                  </a:lnTo>
                  <a:lnTo>
                    <a:pt x="322333" y="471361"/>
                  </a:lnTo>
                  <a:lnTo>
                    <a:pt x="322309" y="469300"/>
                  </a:lnTo>
                  <a:lnTo>
                    <a:pt x="321930" y="468575"/>
                  </a:lnTo>
                  <a:lnTo>
                    <a:pt x="321612" y="468314"/>
                  </a:lnTo>
                  <a:lnTo>
                    <a:pt x="321364" y="467823"/>
                  </a:lnTo>
                  <a:lnTo>
                    <a:pt x="321460" y="467072"/>
                  </a:lnTo>
                  <a:lnTo>
                    <a:pt x="321575" y="466916"/>
                  </a:lnTo>
                  <a:lnTo>
                    <a:pt x="322058" y="466536"/>
                  </a:lnTo>
                  <a:lnTo>
                    <a:pt x="321065" y="464137"/>
                  </a:lnTo>
                  <a:lnTo>
                    <a:pt x="320821" y="463084"/>
                  </a:lnTo>
                  <a:lnTo>
                    <a:pt x="320841" y="462686"/>
                  </a:lnTo>
                  <a:lnTo>
                    <a:pt x="321188" y="462243"/>
                  </a:lnTo>
                  <a:lnTo>
                    <a:pt x="321467" y="461600"/>
                  </a:lnTo>
                  <a:lnTo>
                    <a:pt x="321499" y="461205"/>
                  </a:lnTo>
                  <a:lnTo>
                    <a:pt x="321040" y="460097"/>
                  </a:lnTo>
                  <a:lnTo>
                    <a:pt x="320760" y="459807"/>
                  </a:lnTo>
                  <a:lnTo>
                    <a:pt x="320760" y="459588"/>
                  </a:lnTo>
                  <a:lnTo>
                    <a:pt x="308023" y="459690"/>
                  </a:lnTo>
                  <a:lnTo>
                    <a:pt x="298339" y="459676"/>
                  </a:lnTo>
                  <a:lnTo>
                    <a:pt x="298223" y="459512"/>
                  </a:lnTo>
                  <a:lnTo>
                    <a:pt x="298240" y="452673"/>
                  </a:lnTo>
                  <a:lnTo>
                    <a:pt x="298211" y="433612"/>
                  </a:lnTo>
                  <a:lnTo>
                    <a:pt x="298261" y="431325"/>
                  </a:lnTo>
                  <a:lnTo>
                    <a:pt x="298073" y="431326"/>
                  </a:lnTo>
                  <a:lnTo>
                    <a:pt x="298072" y="430868"/>
                  </a:lnTo>
                  <a:lnTo>
                    <a:pt x="298082" y="417297"/>
                  </a:lnTo>
                  <a:lnTo>
                    <a:pt x="281642" y="417109"/>
                  </a:lnTo>
                  <a:lnTo>
                    <a:pt x="275696" y="417081"/>
                  </a:lnTo>
                  <a:lnTo>
                    <a:pt x="275721" y="414615"/>
                  </a:lnTo>
                  <a:lnTo>
                    <a:pt x="275765" y="411191"/>
                  </a:lnTo>
                  <a:lnTo>
                    <a:pt x="275758" y="410896"/>
                  </a:lnTo>
                  <a:lnTo>
                    <a:pt x="274472" y="410610"/>
                  </a:lnTo>
                  <a:lnTo>
                    <a:pt x="273549" y="410039"/>
                  </a:lnTo>
                  <a:lnTo>
                    <a:pt x="272848" y="409809"/>
                  </a:lnTo>
                  <a:lnTo>
                    <a:pt x="272289" y="409844"/>
                  </a:lnTo>
                  <a:lnTo>
                    <a:pt x="271305" y="410159"/>
                  </a:lnTo>
                  <a:lnTo>
                    <a:pt x="270150" y="410682"/>
                  </a:lnTo>
                  <a:lnTo>
                    <a:pt x="268076" y="411079"/>
                  </a:lnTo>
                  <a:lnTo>
                    <a:pt x="267766" y="411236"/>
                  </a:lnTo>
                  <a:lnTo>
                    <a:pt x="267771" y="403081"/>
                  </a:lnTo>
                  <a:lnTo>
                    <a:pt x="275265" y="403061"/>
                  </a:lnTo>
                  <a:lnTo>
                    <a:pt x="275272" y="388951"/>
                  </a:lnTo>
                  <a:lnTo>
                    <a:pt x="267769" y="388939"/>
                  </a:lnTo>
                  <a:lnTo>
                    <a:pt x="267758" y="374972"/>
                  </a:lnTo>
                  <a:lnTo>
                    <a:pt x="266897" y="374973"/>
                  </a:lnTo>
                  <a:lnTo>
                    <a:pt x="266881" y="358359"/>
                  </a:lnTo>
                  <a:lnTo>
                    <a:pt x="266917" y="332211"/>
                  </a:lnTo>
                  <a:lnTo>
                    <a:pt x="287498" y="332272"/>
                  </a:lnTo>
                  <a:lnTo>
                    <a:pt x="297454" y="332225"/>
                  </a:lnTo>
                  <a:lnTo>
                    <a:pt x="297444" y="313078"/>
                  </a:lnTo>
                  <a:lnTo>
                    <a:pt x="297502" y="303959"/>
                  </a:lnTo>
                  <a:lnTo>
                    <a:pt x="262621" y="303989"/>
                  </a:lnTo>
                  <a:lnTo>
                    <a:pt x="251588" y="303982"/>
                  </a:lnTo>
                  <a:lnTo>
                    <a:pt x="251587" y="290550"/>
                  </a:lnTo>
                  <a:lnTo>
                    <a:pt x="216171" y="290498"/>
                  </a:lnTo>
                  <a:lnTo>
                    <a:pt x="216202" y="286020"/>
                  </a:lnTo>
                  <a:lnTo>
                    <a:pt x="216200" y="280957"/>
                  </a:lnTo>
                  <a:lnTo>
                    <a:pt x="216198" y="277908"/>
                  </a:lnTo>
                  <a:lnTo>
                    <a:pt x="216196" y="276719"/>
                  </a:lnTo>
                  <a:lnTo>
                    <a:pt x="216408" y="276412"/>
                  </a:lnTo>
                  <a:lnTo>
                    <a:pt x="216801" y="276132"/>
                  </a:lnTo>
                  <a:lnTo>
                    <a:pt x="217414" y="275900"/>
                  </a:lnTo>
                  <a:lnTo>
                    <a:pt x="217787" y="275786"/>
                  </a:lnTo>
                  <a:lnTo>
                    <a:pt x="218652" y="275693"/>
                  </a:lnTo>
                  <a:lnTo>
                    <a:pt x="219450" y="275496"/>
                  </a:lnTo>
                  <a:lnTo>
                    <a:pt x="221327" y="274675"/>
                  </a:lnTo>
                  <a:lnTo>
                    <a:pt x="221513" y="274489"/>
                  </a:lnTo>
                  <a:lnTo>
                    <a:pt x="221602" y="274281"/>
                  </a:lnTo>
                  <a:lnTo>
                    <a:pt x="221560" y="274139"/>
                  </a:lnTo>
                  <a:lnTo>
                    <a:pt x="221356" y="273904"/>
                  </a:lnTo>
                  <a:lnTo>
                    <a:pt x="219870" y="272859"/>
                  </a:lnTo>
                  <a:lnTo>
                    <a:pt x="219624" y="272492"/>
                  </a:lnTo>
                  <a:lnTo>
                    <a:pt x="219563" y="272268"/>
                  </a:lnTo>
                  <a:lnTo>
                    <a:pt x="219806" y="271157"/>
                  </a:lnTo>
                  <a:lnTo>
                    <a:pt x="219752" y="270764"/>
                  </a:lnTo>
                  <a:lnTo>
                    <a:pt x="219632" y="270610"/>
                  </a:lnTo>
                  <a:lnTo>
                    <a:pt x="219110" y="270419"/>
                  </a:lnTo>
                  <a:lnTo>
                    <a:pt x="217990" y="270195"/>
                  </a:lnTo>
                  <a:lnTo>
                    <a:pt x="217655" y="270053"/>
                  </a:lnTo>
                  <a:lnTo>
                    <a:pt x="217414" y="269806"/>
                  </a:lnTo>
                  <a:lnTo>
                    <a:pt x="216763" y="269407"/>
                  </a:lnTo>
                  <a:lnTo>
                    <a:pt x="216351" y="269382"/>
                  </a:lnTo>
                  <a:lnTo>
                    <a:pt x="215135" y="269814"/>
                  </a:lnTo>
                  <a:lnTo>
                    <a:pt x="213902" y="269988"/>
                  </a:lnTo>
                  <a:lnTo>
                    <a:pt x="212819" y="269305"/>
                  </a:lnTo>
                  <a:lnTo>
                    <a:pt x="212179" y="269396"/>
                  </a:lnTo>
                  <a:lnTo>
                    <a:pt x="211685" y="269090"/>
                  </a:lnTo>
                  <a:lnTo>
                    <a:pt x="211400" y="268797"/>
                  </a:lnTo>
                  <a:lnTo>
                    <a:pt x="212092" y="267609"/>
                  </a:lnTo>
                  <a:lnTo>
                    <a:pt x="212292" y="266901"/>
                  </a:lnTo>
                  <a:lnTo>
                    <a:pt x="211761" y="265267"/>
                  </a:lnTo>
                  <a:lnTo>
                    <a:pt x="211247" y="264565"/>
                  </a:lnTo>
                  <a:lnTo>
                    <a:pt x="210030" y="264108"/>
                  </a:lnTo>
                  <a:lnTo>
                    <a:pt x="209713" y="263668"/>
                  </a:lnTo>
                  <a:lnTo>
                    <a:pt x="209631" y="262498"/>
                  </a:lnTo>
                  <a:lnTo>
                    <a:pt x="209295" y="262201"/>
                  </a:lnTo>
                  <a:lnTo>
                    <a:pt x="209549" y="261116"/>
                  </a:lnTo>
                  <a:lnTo>
                    <a:pt x="209493" y="260256"/>
                  </a:lnTo>
                  <a:lnTo>
                    <a:pt x="209085" y="259960"/>
                  </a:lnTo>
                  <a:lnTo>
                    <a:pt x="209071" y="259671"/>
                  </a:lnTo>
                  <a:lnTo>
                    <a:pt x="209236" y="258997"/>
                  </a:lnTo>
                  <a:lnTo>
                    <a:pt x="209159" y="258623"/>
                  </a:lnTo>
                  <a:lnTo>
                    <a:pt x="208788" y="258152"/>
                  </a:lnTo>
                  <a:lnTo>
                    <a:pt x="208423" y="256917"/>
                  </a:lnTo>
                  <a:lnTo>
                    <a:pt x="208589" y="256684"/>
                  </a:lnTo>
                  <a:lnTo>
                    <a:pt x="208677" y="256410"/>
                  </a:lnTo>
                  <a:lnTo>
                    <a:pt x="208523" y="256064"/>
                  </a:lnTo>
                  <a:lnTo>
                    <a:pt x="207740" y="255167"/>
                  </a:lnTo>
                  <a:lnTo>
                    <a:pt x="207336" y="255236"/>
                  </a:lnTo>
                  <a:lnTo>
                    <a:pt x="206869" y="255145"/>
                  </a:lnTo>
                  <a:lnTo>
                    <a:pt x="206089" y="254993"/>
                  </a:lnTo>
                  <a:lnTo>
                    <a:pt x="205962" y="254751"/>
                  </a:lnTo>
                  <a:lnTo>
                    <a:pt x="205225" y="254632"/>
                  </a:lnTo>
                  <a:lnTo>
                    <a:pt x="204203" y="254334"/>
                  </a:lnTo>
                  <a:lnTo>
                    <a:pt x="201573" y="254735"/>
                  </a:lnTo>
                  <a:lnTo>
                    <a:pt x="201683" y="255201"/>
                  </a:lnTo>
                  <a:lnTo>
                    <a:pt x="201095" y="256246"/>
                  </a:lnTo>
                  <a:lnTo>
                    <a:pt x="200965" y="256702"/>
                  </a:lnTo>
                  <a:lnTo>
                    <a:pt x="200142" y="256651"/>
                  </a:lnTo>
                  <a:lnTo>
                    <a:pt x="199253" y="256950"/>
                  </a:lnTo>
                  <a:lnTo>
                    <a:pt x="198083" y="257704"/>
                  </a:lnTo>
                  <a:lnTo>
                    <a:pt x="197768" y="258142"/>
                  </a:lnTo>
                  <a:lnTo>
                    <a:pt x="196759" y="258080"/>
                  </a:lnTo>
                  <a:lnTo>
                    <a:pt x="195121" y="257760"/>
                  </a:lnTo>
                  <a:lnTo>
                    <a:pt x="194078" y="257296"/>
                  </a:lnTo>
                  <a:lnTo>
                    <a:pt x="193927" y="257060"/>
                  </a:lnTo>
                  <a:lnTo>
                    <a:pt x="193320" y="254192"/>
                  </a:lnTo>
                  <a:lnTo>
                    <a:pt x="193454" y="253905"/>
                  </a:lnTo>
                  <a:lnTo>
                    <a:pt x="193436" y="253317"/>
                  </a:lnTo>
                  <a:lnTo>
                    <a:pt x="193102" y="252639"/>
                  </a:lnTo>
                  <a:lnTo>
                    <a:pt x="192857" y="252302"/>
                  </a:lnTo>
                  <a:lnTo>
                    <a:pt x="192163" y="251785"/>
                  </a:lnTo>
                  <a:lnTo>
                    <a:pt x="191802" y="251838"/>
                  </a:lnTo>
                  <a:lnTo>
                    <a:pt x="191073" y="252003"/>
                  </a:lnTo>
                  <a:lnTo>
                    <a:pt x="190240" y="251855"/>
                  </a:lnTo>
                  <a:lnTo>
                    <a:pt x="190119" y="251634"/>
                  </a:lnTo>
                  <a:lnTo>
                    <a:pt x="190102" y="251308"/>
                  </a:lnTo>
                  <a:lnTo>
                    <a:pt x="190192" y="250739"/>
                  </a:lnTo>
                  <a:lnTo>
                    <a:pt x="189270" y="249127"/>
                  </a:lnTo>
                  <a:lnTo>
                    <a:pt x="188562" y="248441"/>
                  </a:lnTo>
                  <a:lnTo>
                    <a:pt x="187705" y="247362"/>
                  </a:lnTo>
                  <a:lnTo>
                    <a:pt x="187489" y="247220"/>
                  </a:lnTo>
                  <a:lnTo>
                    <a:pt x="187268" y="247204"/>
                  </a:lnTo>
                  <a:lnTo>
                    <a:pt x="186920" y="246839"/>
                  </a:lnTo>
                  <a:lnTo>
                    <a:pt x="186777" y="246577"/>
                  </a:lnTo>
                  <a:lnTo>
                    <a:pt x="186741" y="246326"/>
                  </a:lnTo>
                  <a:lnTo>
                    <a:pt x="186854" y="245611"/>
                  </a:lnTo>
                  <a:lnTo>
                    <a:pt x="186752" y="245321"/>
                  </a:lnTo>
                  <a:lnTo>
                    <a:pt x="185985" y="245127"/>
                  </a:lnTo>
                  <a:lnTo>
                    <a:pt x="185494" y="244674"/>
                  </a:lnTo>
                  <a:lnTo>
                    <a:pt x="185043" y="244434"/>
                  </a:lnTo>
                  <a:lnTo>
                    <a:pt x="184352" y="244511"/>
                  </a:lnTo>
                  <a:lnTo>
                    <a:pt x="184125" y="244752"/>
                  </a:lnTo>
                  <a:lnTo>
                    <a:pt x="183725" y="244681"/>
                  </a:lnTo>
                  <a:lnTo>
                    <a:pt x="183492" y="244414"/>
                  </a:lnTo>
                  <a:lnTo>
                    <a:pt x="182620" y="244820"/>
                  </a:lnTo>
                  <a:lnTo>
                    <a:pt x="181318" y="244543"/>
                  </a:lnTo>
                  <a:lnTo>
                    <a:pt x="181102" y="244254"/>
                  </a:lnTo>
                  <a:lnTo>
                    <a:pt x="180910" y="243818"/>
                  </a:lnTo>
                  <a:lnTo>
                    <a:pt x="180778" y="243277"/>
                  </a:lnTo>
                  <a:lnTo>
                    <a:pt x="180926" y="242381"/>
                  </a:lnTo>
                  <a:lnTo>
                    <a:pt x="180351" y="241027"/>
                  </a:lnTo>
                  <a:lnTo>
                    <a:pt x="179448" y="240538"/>
                  </a:lnTo>
                  <a:lnTo>
                    <a:pt x="178360" y="240218"/>
                  </a:lnTo>
                  <a:lnTo>
                    <a:pt x="177905" y="239924"/>
                  </a:lnTo>
                  <a:lnTo>
                    <a:pt x="177289" y="239444"/>
                  </a:lnTo>
                  <a:lnTo>
                    <a:pt x="176073" y="238256"/>
                  </a:lnTo>
                  <a:lnTo>
                    <a:pt x="175654" y="237378"/>
                  </a:lnTo>
                  <a:lnTo>
                    <a:pt x="174282" y="236037"/>
                  </a:lnTo>
                  <a:lnTo>
                    <a:pt x="172912" y="235527"/>
                  </a:lnTo>
                  <a:lnTo>
                    <a:pt x="172403" y="235250"/>
                  </a:lnTo>
                  <a:lnTo>
                    <a:pt x="172163" y="234814"/>
                  </a:lnTo>
                  <a:lnTo>
                    <a:pt x="171909" y="233837"/>
                  </a:lnTo>
                  <a:lnTo>
                    <a:pt x="171621" y="233193"/>
                  </a:lnTo>
                  <a:lnTo>
                    <a:pt x="171189" y="232642"/>
                  </a:lnTo>
                  <a:lnTo>
                    <a:pt x="170722" y="232250"/>
                  </a:lnTo>
                  <a:lnTo>
                    <a:pt x="171012" y="230993"/>
                  </a:lnTo>
                  <a:lnTo>
                    <a:pt x="170873" y="230420"/>
                  </a:lnTo>
                  <a:lnTo>
                    <a:pt x="170153" y="229526"/>
                  </a:lnTo>
                  <a:lnTo>
                    <a:pt x="169662" y="229391"/>
                  </a:lnTo>
                  <a:lnTo>
                    <a:pt x="169343" y="228524"/>
                  </a:lnTo>
                  <a:lnTo>
                    <a:pt x="169380" y="228175"/>
                  </a:lnTo>
                  <a:lnTo>
                    <a:pt x="169750" y="227830"/>
                  </a:lnTo>
                  <a:lnTo>
                    <a:pt x="169851" y="227639"/>
                  </a:lnTo>
                  <a:lnTo>
                    <a:pt x="169844" y="227426"/>
                  </a:lnTo>
                  <a:lnTo>
                    <a:pt x="169101" y="227116"/>
                  </a:lnTo>
                  <a:lnTo>
                    <a:pt x="168944" y="226592"/>
                  </a:lnTo>
                  <a:lnTo>
                    <a:pt x="168429" y="225811"/>
                  </a:lnTo>
                  <a:lnTo>
                    <a:pt x="167743" y="225609"/>
                  </a:lnTo>
                  <a:lnTo>
                    <a:pt x="166535" y="225503"/>
                  </a:lnTo>
                  <a:lnTo>
                    <a:pt x="166473" y="225272"/>
                  </a:lnTo>
                  <a:lnTo>
                    <a:pt x="166302" y="225061"/>
                  </a:lnTo>
                  <a:lnTo>
                    <a:pt x="165839" y="224711"/>
                  </a:lnTo>
                  <a:lnTo>
                    <a:pt x="165619" y="224678"/>
                  </a:lnTo>
                  <a:lnTo>
                    <a:pt x="165189" y="224317"/>
                  </a:lnTo>
                  <a:lnTo>
                    <a:pt x="164728" y="223592"/>
                  </a:lnTo>
                  <a:lnTo>
                    <a:pt x="164382" y="224075"/>
                  </a:lnTo>
                  <a:lnTo>
                    <a:pt x="164024" y="224803"/>
                  </a:lnTo>
                  <a:lnTo>
                    <a:pt x="163535" y="225591"/>
                  </a:lnTo>
                  <a:lnTo>
                    <a:pt x="162586" y="226615"/>
                  </a:lnTo>
                  <a:lnTo>
                    <a:pt x="161804" y="227419"/>
                  </a:lnTo>
                  <a:lnTo>
                    <a:pt x="160988" y="228469"/>
                  </a:lnTo>
                  <a:lnTo>
                    <a:pt x="159510" y="230133"/>
                  </a:lnTo>
                  <a:lnTo>
                    <a:pt x="158895" y="230318"/>
                  </a:lnTo>
                  <a:lnTo>
                    <a:pt x="157322" y="230238"/>
                  </a:lnTo>
                  <a:lnTo>
                    <a:pt x="156268" y="229921"/>
                  </a:lnTo>
                  <a:lnTo>
                    <a:pt x="155684" y="229681"/>
                  </a:lnTo>
                  <a:lnTo>
                    <a:pt x="154771" y="228988"/>
                  </a:lnTo>
                  <a:lnTo>
                    <a:pt x="154183" y="228305"/>
                  </a:lnTo>
                  <a:lnTo>
                    <a:pt x="152673" y="226807"/>
                  </a:lnTo>
                  <a:lnTo>
                    <a:pt x="152354" y="226554"/>
                  </a:lnTo>
                  <a:lnTo>
                    <a:pt x="151461" y="224864"/>
                  </a:lnTo>
                  <a:lnTo>
                    <a:pt x="150787" y="224348"/>
                  </a:lnTo>
                  <a:lnTo>
                    <a:pt x="149447" y="224032"/>
                  </a:lnTo>
                  <a:lnTo>
                    <a:pt x="149023" y="224017"/>
                  </a:lnTo>
                  <a:lnTo>
                    <a:pt x="148314" y="224314"/>
                  </a:lnTo>
                  <a:lnTo>
                    <a:pt x="147636" y="223975"/>
                  </a:lnTo>
                  <a:lnTo>
                    <a:pt x="146478" y="222457"/>
                  </a:lnTo>
                  <a:lnTo>
                    <a:pt x="145640" y="221767"/>
                  </a:lnTo>
                  <a:lnTo>
                    <a:pt x="145383" y="221782"/>
                  </a:lnTo>
                  <a:lnTo>
                    <a:pt x="144889" y="221966"/>
                  </a:lnTo>
                  <a:lnTo>
                    <a:pt x="144618" y="221963"/>
                  </a:lnTo>
                  <a:lnTo>
                    <a:pt x="143668" y="221832"/>
                  </a:lnTo>
                  <a:lnTo>
                    <a:pt x="143480" y="221742"/>
                  </a:lnTo>
                  <a:lnTo>
                    <a:pt x="142792" y="221338"/>
                  </a:lnTo>
                  <a:lnTo>
                    <a:pt x="141314" y="220272"/>
                  </a:lnTo>
                  <a:lnTo>
                    <a:pt x="140363" y="219737"/>
                  </a:lnTo>
                  <a:lnTo>
                    <a:pt x="140221" y="219398"/>
                  </a:lnTo>
                  <a:lnTo>
                    <a:pt x="139902" y="219178"/>
                  </a:lnTo>
                  <a:lnTo>
                    <a:pt x="139178" y="219140"/>
                  </a:lnTo>
                  <a:lnTo>
                    <a:pt x="137657" y="218368"/>
                  </a:lnTo>
                  <a:lnTo>
                    <a:pt x="137009" y="217622"/>
                  </a:lnTo>
                  <a:lnTo>
                    <a:pt x="136714" y="217037"/>
                  </a:lnTo>
                  <a:lnTo>
                    <a:pt x="136488" y="216817"/>
                  </a:lnTo>
                  <a:lnTo>
                    <a:pt x="136172" y="216804"/>
                  </a:lnTo>
                  <a:lnTo>
                    <a:pt x="136023" y="216907"/>
                  </a:lnTo>
                  <a:lnTo>
                    <a:pt x="135730" y="216813"/>
                  </a:lnTo>
                  <a:lnTo>
                    <a:pt x="135309" y="216448"/>
                  </a:lnTo>
                  <a:lnTo>
                    <a:pt x="135050" y="216087"/>
                  </a:lnTo>
                  <a:lnTo>
                    <a:pt x="134598" y="215615"/>
                  </a:lnTo>
                  <a:lnTo>
                    <a:pt x="133262" y="215064"/>
                  </a:lnTo>
                  <a:lnTo>
                    <a:pt x="132893" y="214095"/>
                  </a:lnTo>
                  <a:lnTo>
                    <a:pt x="132798" y="213681"/>
                  </a:lnTo>
                  <a:lnTo>
                    <a:pt x="132771" y="212976"/>
                  </a:lnTo>
                  <a:lnTo>
                    <a:pt x="133137" y="211694"/>
                  </a:lnTo>
                  <a:lnTo>
                    <a:pt x="132882" y="211375"/>
                  </a:lnTo>
                  <a:lnTo>
                    <a:pt x="132345" y="210438"/>
                  </a:lnTo>
                  <a:lnTo>
                    <a:pt x="132285" y="210178"/>
                  </a:lnTo>
                  <a:lnTo>
                    <a:pt x="132454" y="208163"/>
                  </a:lnTo>
                  <a:lnTo>
                    <a:pt x="132926" y="207436"/>
                  </a:lnTo>
                  <a:lnTo>
                    <a:pt x="132027" y="206496"/>
                  </a:lnTo>
                  <a:lnTo>
                    <a:pt x="131036" y="205970"/>
                  </a:lnTo>
                  <a:lnTo>
                    <a:pt x="129075" y="206310"/>
                  </a:lnTo>
                  <a:lnTo>
                    <a:pt x="128671" y="206310"/>
                  </a:lnTo>
                  <a:lnTo>
                    <a:pt x="128416" y="206199"/>
                  </a:lnTo>
                  <a:lnTo>
                    <a:pt x="128276" y="205935"/>
                  </a:lnTo>
                  <a:lnTo>
                    <a:pt x="128057" y="205823"/>
                  </a:lnTo>
                  <a:lnTo>
                    <a:pt x="127323" y="206181"/>
                  </a:lnTo>
                  <a:lnTo>
                    <a:pt x="127061" y="206213"/>
                  </a:lnTo>
                  <a:lnTo>
                    <a:pt x="126112" y="206048"/>
                  </a:lnTo>
                  <a:lnTo>
                    <a:pt x="125316" y="205661"/>
                  </a:lnTo>
                  <a:lnTo>
                    <a:pt x="124669" y="205584"/>
                  </a:lnTo>
                  <a:lnTo>
                    <a:pt x="123405" y="206376"/>
                  </a:lnTo>
                  <a:lnTo>
                    <a:pt x="123400" y="207186"/>
                  </a:lnTo>
                  <a:lnTo>
                    <a:pt x="123339" y="207447"/>
                  </a:lnTo>
                  <a:lnTo>
                    <a:pt x="123093" y="207796"/>
                  </a:lnTo>
                  <a:lnTo>
                    <a:pt x="122799" y="208066"/>
                  </a:lnTo>
                  <a:lnTo>
                    <a:pt x="122512" y="208090"/>
                  </a:lnTo>
                  <a:lnTo>
                    <a:pt x="121187" y="207385"/>
                  </a:lnTo>
                  <a:lnTo>
                    <a:pt x="120870" y="207077"/>
                  </a:lnTo>
                  <a:lnTo>
                    <a:pt x="119209" y="206501"/>
                  </a:lnTo>
                  <a:lnTo>
                    <a:pt x="118665" y="206447"/>
                  </a:lnTo>
                  <a:lnTo>
                    <a:pt x="118003" y="205755"/>
                  </a:lnTo>
                  <a:lnTo>
                    <a:pt x="117489" y="205369"/>
                  </a:lnTo>
                  <a:lnTo>
                    <a:pt x="116610" y="205148"/>
                  </a:lnTo>
                  <a:lnTo>
                    <a:pt x="115894" y="204608"/>
                  </a:lnTo>
                  <a:lnTo>
                    <a:pt x="114520" y="205240"/>
                  </a:lnTo>
                  <a:lnTo>
                    <a:pt x="113566" y="205261"/>
                  </a:lnTo>
                  <a:lnTo>
                    <a:pt x="111657" y="204616"/>
                  </a:lnTo>
                  <a:lnTo>
                    <a:pt x="111500" y="204371"/>
                  </a:lnTo>
                  <a:lnTo>
                    <a:pt x="110607" y="204601"/>
                  </a:lnTo>
                  <a:lnTo>
                    <a:pt x="110037" y="204644"/>
                  </a:lnTo>
                  <a:lnTo>
                    <a:pt x="109193" y="204396"/>
                  </a:lnTo>
                  <a:lnTo>
                    <a:pt x="108418" y="204425"/>
                  </a:lnTo>
                  <a:lnTo>
                    <a:pt x="108031" y="204539"/>
                  </a:lnTo>
                  <a:lnTo>
                    <a:pt x="107675" y="204496"/>
                  </a:lnTo>
                  <a:lnTo>
                    <a:pt x="107000" y="204123"/>
                  </a:lnTo>
                  <a:lnTo>
                    <a:pt x="106136" y="203182"/>
                  </a:lnTo>
                  <a:lnTo>
                    <a:pt x="105308" y="203619"/>
                  </a:lnTo>
                  <a:lnTo>
                    <a:pt x="103084" y="204152"/>
                  </a:lnTo>
                  <a:lnTo>
                    <a:pt x="102294" y="204729"/>
                  </a:lnTo>
                  <a:lnTo>
                    <a:pt x="102307" y="204930"/>
                  </a:lnTo>
                  <a:lnTo>
                    <a:pt x="102433" y="205213"/>
                  </a:lnTo>
                  <a:lnTo>
                    <a:pt x="102997" y="205691"/>
                  </a:lnTo>
                  <a:lnTo>
                    <a:pt x="102968" y="206358"/>
                  </a:lnTo>
                  <a:lnTo>
                    <a:pt x="102510" y="206705"/>
                  </a:lnTo>
                  <a:lnTo>
                    <a:pt x="101740" y="207972"/>
                  </a:lnTo>
                  <a:lnTo>
                    <a:pt x="101687" y="208514"/>
                  </a:lnTo>
                  <a:lnTo>
                    <a:pt x="102179" y="209600"/>
                  </a:lnTo>
                  <a:lnTo>
                    <a:pt x="102266" y="210180"/>
                  </a:lnTo>
                  <a:lnTo>
                    <a:pt x="102102" y="210994"/>
                  </a:lnTo>
                  <a:lnTo>
                    <a:pt x="100581" y="212680"/>
                  </a:lnTo>
                  <a:lnTo>
                    <a:pt x="97985" y="212550"/>
                  </a:lnTo>
                  <a:lnTo>
                    <a:pt x="96913" y="212767"/>
                  </a:lnTo>
                  <a:lnTo>
                    <a:pt x="96756" y="212966"/>
                  </a:lnTo>
                  <a:lnTo>
                    <a:pt x="96305" y="212933"/>
                  </a:lnTo>
                  <a:lnTo>
                    <a:pt x="95258" y="212601"/>
                  </a:lnTo>
                  <a:lnTo>
                    <a:pt x="94511" y="212074"/>
                  </a:lnTo>
                  <a:lnTo>
                    <a:pt x="93605" y="211785"/>
                  </a:lnTo>
                  <a:lnTo>
                    <a:pt x="93601" y="211603"/>
                  </a:lnTo>
                  <a:lnTo>
                    <a:pt x="93767" y="211198"/>
                  </a:lnTo>
                  <a:lnTo>
                    <a:pt x="93725" y="210992"/>
                  </a:lnTo>
                  <a:lnTo>
                    <a:pt x="93165" y="210272"/>
                  </a:lnTo>
                  <a:lnTo>
                    <a:pt x="93384" y="209875"/>
                  </a:lnTo>
                  <a:lnTo>
                    <a:pt x="93427" y="209538"/>
                  </a:lnTo>
                  <a:lnTo>
                    <a:pt x="93492" y="208239"/>
                  </a:lnTo>
                  <a:lnTo>
                    <a:pt x="93422" y="207936"/>
                  </a:lnTo>
                  <a:lnTo>
                    <a:pt x="92793" y="207465"/>
                  </a:lnTo>
                  <a:lnTo>
                    <a:pt x="92367" y="207326"/>
                  </a:lnTo>
                  <a:lnTo>
                    <a:pt x="92103" y="207079"/>
                  </a:lnTo>
                  <a:lnTo>
                    <a:pt x="90912" y="205638"/>
                  </a:lnTo>
                  <a:lnTo>
                    <a:pt x="90490" y="204943"/>
                  </a:lnTo>
                  <a:lnTo>
                    <a:pt x="89322" y="204385"/>
                  </a:lnTo>
                  <a:lnTo>
                    <a:pt x="88714" y="204202"/>
                  </a:lnTo>
                  <a:lnTo>
                    <a:pt x="88007" y="204198"/>
                  </a:lnTo>
                  <a:lnTo>
                    <a:pt x="86980" y="203485"/>
                  </a:lnTo>
                  <a:lnTo>
                    <a:pt x="86828" y="203127"/>
                  </a:lnTo>
                  <a:lnTo>
                    <a:pt x="86829" y="202638"/>
                  </a:lnTo>
                  <a:lnTo>
                    <a:pt x="86557" y="202396"/>
                  </a:lnTo>
                  <a:lnTo>
                    <a:pt x="86427" y="202333"/>
                  </a:lnTo>
                  <a:lnTo>
                    <a:pt x="86273" y="202371"/>
                  </a:lnTo>
                  <a:lnTo>
                    <a:pt x="85908" y="202138"/>
                  </a:lnTo>
                  <a:lnTo>
                    <a:pt x="85558" y="201593"/>
                  </a:lnTo>
                  <a:lnTo>
                    <a:pt x="85131" y="201310"/>
                  </a:lnTo>
                  <a:lnTo>
                    <a:pt x="84865" y="201258"/>
                  </a:lnTo>
                  <a:lnTo>
                    <a:pt x="84618" y="201319"/>
                  </a:lnTo>
                  <a:lnTo>
                    <a:pt x="84487" y="201444"/>
                  </a:lnTo>
                  <a:lnTo>
                    <a:pt x="84114" y="201566"/>
                  </a:lnTo>
                  <a:lnTo>
                    <a:pt x="83916" y="201284"/>
                  </a:lnTo>
                  <a:lnTo>
                    <a:pt x="83788" y="200933"/>
                  </a:lnTo>
                  <a:lnTo>
                    <a:pt x="83544" y="200380"/>
                  </a:lnTo>
                  <a:lnTo>
                    <a:pt x="83304" y="200286"/>
                  </a:lnTo>
                  <a:lnTo>
                    <a:pt x="82428" y="200279"/>
                  </a:lnTo>
                  <a:lnTo>
                    <a:pt x="81653" y="199709"/>
                  </a:lnTo>
                  <a:lnTo>
                    <a:pt x="80779" y="199376"/>
                  </a:lnTo>
                  <a:lnTo>
                    <a:pt x="63960" y="199367"/>
                  </a:lnTo>
                  <a:lnTo>
                    <a:pt x="63807" y="199027"/>
                  </a:lnTo>
                  <a:lnTo>
                    <a:pt x="63779" y="198406"/>
                  </a:lnTo>
                  <a:lnTo>
                    <a:pt x="63816" y="198235"/>
                  </a:lnTo>
                  <a:lnTo>
                    <a:pt x="64004" y="198216"/>
                  </a:lnTo>
                  <a:lnTo>
                    <a:pt x="64111" y="197952"/>
                  </a:lnTo>
                  <a:lnTo>
                    <a:pt x="64410" y="196658"/>
                  </a:lnTo>
                  <a:lnTo>
                    <a:pt x="64082" y="196409"/>
                  </a:lnTo>
                  <a:lnTo>
                    <a:pt x="64058" y="196089"/>
                  </a:lnTo>
                  <a:lnTo>
                    <a:pt x="64127" y="195587"/>
                  </a:lnTo>
                  <a:lnTo>
                    <a:pt x="64373" y="194791"/>
                  </a:lnTo>
                  <a:lnTo>
                    <a:pt x="64660" y="194386"/>
                  </a:lnTo>
                  <a:lnTo>
                    <a:pt x="65148" y="193947"/>
                  </a:lnTo>
                  <a:lnTo>
                    <a:pt x="65275" y="193698"/>
                  </a:lnTo>
                  <a:lnTo>
                    <a:pt x="65336" y="193326"/>
                  </a:lnTo>
                  <a:lnTo>
                    <a:pt x="65107" y="192478"/>
                  </a:lnTo>
                  <a:lnTo>
                    <a:pt x="64574" y="191920"/>
                  </a:lnTo>
                  <a:lnTo>
                    <a:pt x="64300" y="191255"/>
                  </a:lnTo>
                  <a:lnTo>
                    <a:pt x="64304" y="191117"/>
                  </a:lnTo>
                  <a:lnTo>
                    <a:pt x="64017" y="190719"/>
                  </a:lnTo>
                  <a:lnTo>
                    <a:pt x="63612" y="190576"/>
                  </a:lnTo>
                  <a:lnTo>
                    <a:pt x="63612" y="188767"/>
                  </a:lnTo>
                  <a:lnTo>
                    <a:pt x="61127" y="188772"/>
                  </a:lnTo>
                  <a:lnTo>
                    <a:pt x="55887" y="188783"/>
                  </a:lnTo>
                  <a:lnTo>
                    <a:pt x="54056" y="189397"/>
                  </a:lnTo>
                  <a:lnTo>
                    <a:pt x="51939" y="190437"/>
                  </a:lnTo>
                  <a:lnTo>
                    <a:pt x="51702" y="190615"/>
                  </a:lnTo>
                  <a:lnTo>
                    <a:pt x="51533" y="190905"/>
                  </a:lnTo>
                  <a:lnTo>
                    <a:pt x="50807" y="191306"/>
                  </a:lnTo>
                  <a:lnTo>
                    <a:pt x="49913" y="191634"/>
                  </a:lnTo>
                  <a:lnTo>
                    <a:pt x="49701" y="191794"/>
                  </a:lnTo>
                  <a:lnTo>
                    <a:pt x="49699" y="191927"/>
                  </a:lnTo>
                  <a:lnTo>
                    <a:pt x="49513" y="192255"/>
                  </a:lnTo>
                  <a:lnTo>
                    <a:pt x="49182" y="192490"/>
                  </a:lnTo>
                  <a:lnTo>
                    <a:pt x="48370" y="192765"/>
                  </a:lnTo>
                  <a:lnTo>
                    <a:pt x="48071" y="193242"/>
                  </a:lnTo>
                  <a:lnTo>
                    <a:pt x="47717" y="194220"/>
                  </a:lnTo>
                  <a:lnTo>
                    <a:pt x="47648" y="194685"/>
                  </a:lnTo>
                  <a:lnTo>
                    <a:pt x="47401" y="195145"/>
                  </a:lnTo>
                  <a:lnTo>
                    <a:pt x="46936" y="195680"/>
                  </a:lnTo>
                  <a:lnTo>
                    <a:pt x="45907" y="196248"/>
                  </a:lnTo>
                  <a:lnTo>
                    <a:pt x="45337" y="196124"/>
                  </a:lnTo>
                  <a:lnTo>
                    <a:pt x="45099" y="196173"/>
                  </a:lnTo>
                  <a:lnTo>
                    <a:pt x="44173" y="197262"/>
                  </a:lnTo>
                  <a:lnTo>
                    <a:pt x="43861" y="197723"/>
                  </a:lnTo>
                  <a:lnTo>
                    <a:pt x="43550" y="197822"/>
                  </a:lnTo>
                  <a:lnTo>
                    <a:pt x="43218" y="197688"/>
                  </a:lnTo>
                  <a:lnTo>
                    <a:pt x="43123" y="197358"/>
                  </a:lnTo>
                  <a:lnTo>
                    <a:pt x="42318" y="196271"/>
                  </a:lnTo>
                  <a:lnTo>
                    <a:pt x="41601" y="196410"/>
                  </a:lnTo>
                  <a:lnTo>
                    <a:pt x="41230" y="196245"/>
                  </a:lnTo>
                  <a:lnTo>
                    <a:pt x="40694" y="195802"/>
                  </a:lnTo>
                  <a:lnTo>
                    <a:pt x="40708" y="195467"/>
                  </a:lnTo>
                  <a:lnTo>
                    <a:pt x="41198" y="194181"/>
                  </a:lnTo>
                  <a:lnTo>
                    <a:pt x="42138" y="192629"/>
                  </a:lnTo>
                  <a:lnTo>
                    <a:pt x="42331" y="192430"/>
                  </a:lnTo>
                  <a:lnTo>
                    <a:pt x="42981" y="192187"/>
                  </a:lnTo>
                  <a:lnTo>
                    <a:pt x="43252" y="192342"/>
                  </a:lnTo>
                  <a:lnTo>
                    <a:pt x="43555" y="191936"/>
                  </a:lnTo>
                  <a:lnTo>
                    <a:pt x="43740" y="190527"/>
                  </a:lnTo>
                  <a:lnTo>
                    <a:pt x="43378" y="190276"/>
                  </a:lnTo>
                  <a:lnTo>
                    <a:pt x="42870" y="190248"/>
                  </a:lnTo>
                  <a:lnTo>
                    <a:pt x="42226" y="189953"/>
                  </a:lnTo>
                  <a:lnTo>
                    <a:pt x="41401" y="189348"/>
                  </a:lnTo>
                  <a:lnTo>
                    <a:pt x="41147" y="188900"/>
                  </a:lnTo>
                  <a:lnTo>
                    <a:pt x="41807" y="187518"/>
                  </a:lnTo>
                  <a:lnTo>
                    <a:pt x="41731" y="185997"/>
                  </a:lnTo>
                  <a:lnTo>
                    <a:pt x="41604" y="185893"/>
                  </a:lnTo>
                  <a:lnTo>
                    <a:pt x="41280" y="185958"/>
                  </a:lnTo>
                  <a:lnTo>
                    <a:pt x="40455" y="185771"/>
                  </a:lnTo>
                  <a:lnTo>
                    <a:pt x="40058" y="185289"/>
                  </a:lnTo>
                  <a:lnTo>
                    <a:pt x="40087" y="184802"/>
                  </a:lnTo>
                  <a:lnTo>
                    <a:pt x="39721" y="184263"/>
                  </a:lnTo>
                  <a:lnTo>
                    <a:pt x="39422" y="184359"/>
                  </a:lnTo>
                  <a:lnTo>
                    <a:pt x="38776" y="185192"/>
                  </a:lnTo>
                  <a:lnTo>
                    <a:pt x="38520" y="185409"/>
                  </a:lnTo>
                  <a:lnTo>
                    <a:pt x="37211" y="185582"/>
                  </a:lnTo>
                  <a:lnTo>
                    <a:pt x="36535" y="184945"/>
                  </a:lnTo>
                  <a:lnTo>
                    <a:pt x="35652" y="184721"/>
                  </a:lnTo>
                  <a:lnTo>
                    <a:pt x="35193" y="184344"/>
                  </a:lnTo>
                  <a:lnTo>
                    <a:pt x="34701" y="183662"/>
                  </a:lnTo>
                  <a:lnTo>
                    <a:pt x="34364" y="182999"/>
                  </a:lnTo>
                  <a:lnTo>
                    <a:pt x="33965" y="182416"/>
                  </a:lnTo>
                  <a:lnTo>
                    <a:pt x="33351" y="181779"/>
                  </a:lnTo>
                  <a:lnTo>
                    <a:pt x="33267" y="181439"/>
                  </a:lnTo>
                  <a:lnTo>
                    <a:pt x="33391" y="180026"/>
                  </a:lnTo>
                  <a:lnTo>
                    <a:pt x="33268" y="179682"/>
                  </a:lnTo>
                  <a:lnTo>
                    <a:pt x="33480" y="178476"/>
                  </a:lnTo>
                  <a:lnTo>
                    <a:pt x="34061" y="178054"/>
                  </a:lnTo>
                  <a:lnTo>
                    <a:pt x="34516" y="177941"/>
                  </a:lnTo>
                  <a:lnTo>
                    <a:pt x="34935" y="177518"/>
                  </a:lnTo>
                  <a:lnTo>
                    <a:pt x="34737" y="176845"/>
                  </a:lnTo>
                  <a:lnTo>
                    <a:pt x="34785" y="176620"/>
                  </a:lnTo>
                  <a:lnTo>
                    <a:pt x="35034" y="176284"/>
                  </a:lnTo>
                  <a:lnTo>
                    <a:pt x="35984" y="175952"/>
                  </a:lnTo>
                  <a:lnTo>
                    <a:pt x="36407" y="175495"/>
                  </a:lnTo>
                  <a:lnTo>
                    <a:pt x="36491" y="175288"/>
                  </a:lnTo>
                  <a:lnTo>
                    <a:pt x="36479" y="175018"/>
                  </a:lnTo>
                  <a:lnTo>
                    <a:pt x="36970" y="174658"/>
                  </a:lnTo>
                  <a:lnTo>
                    <a:pt x="37260" y="174942"/>
                  </a:lnTo>
                  <a:lnTo>
                    <a:pt x="37820" y="175137"/>
                  </a:lnTo>
                  <a:lnTo>
                    <a:pt x="38204" y="175023"/>
                  </a:lnTo>
                  <a:lnTo>
                    <a:pt x="38961" y="174420"/>
                  </a:lnTo>
                  <a:lnTo>
                    <a:pt x="39579" y="173625"/>
                  </a:lnTo>
                  <a:lnTo>
                    <a:pt x="39702" y="173456"/>
                  </a:lnTo>
                  <a:lnTo>
                    <a:pt x="39941" y="172618"/>
                  </a:lnTo>
                  <a:lnTo>
                    <a:pt x="39923" y="171856"/>
                  </a:lnTo>
                  <a:lnTo>
                    <a:pt x="39659" y="171742"/>
                  </a:lnTo>
                  <a:lnTo>
                    <a:pt x="39471" y="171899"/>
                  </a:lnTo>
                  <a:lnTo>
                    <a:pt x="39279" y="171937"/>
                  </a:lnTo>
                  <a:lnTo>
                    <a:pt x="38997" y="171896"/>
                  </a:lnTo>
                  <a:lnTo>
                    <a:pt x="38382" y="171601"/>
                  </a:lnTo>
                  <a:lnTo>
                    <a:pt x="37821" y="171868"/>
                  </a:lnTo>
                  <a:lnTo>
                    <a:pt x="37113" y="171755"/>
                  </a:lnTo>
                  <a:lnTo>
                    <a:pt x="36831" y="171577"/>
                  </a:lnTo>
                  <a:lnTo>
                    <a:pt x="35992" y="170653"/>
                  </a:lnTo>
                  <a:lnTo>
                    <a:pt x="35844" y="170150"/>
                  </a:lnTo>
                  <a:lnTo>
                    <a:pt x="35605" y="169669"/>
                  </a:lnTo>
                  <a:lnTo>
                    <a:pt x="34799" y="169470"/>
                  </a:lnTo>
                  <a:lnTo>
                    <a:pt x="34265" y="169234"/>
                  </a:lnTo>
                  <a:lnTo>
                    <a:pt x="33395" y="167971"/>
                  </a:lnTo>
                  <a:lnTo>
                    <a:pt x="33577" y="167524"/>
                  </a:lnTo>
                  <a:lnTo>
                    <a:pt x="34548" y="167494"/>
                  </a:lnTo>
                  <a:lnTo>
                    <a:pt x="34939" y="167363"/>
                  </a:lnTo>
                  <a:lnTo>
                    <a:pt x="36191" y="166709"/>
                  </a:lnTo>
                  <a:lnTo>
                    <a:pt x="37061" y="165169"/>
                  </a:lnTo>
                  <a:lnTo>
                    <a:pt x="37268" y="164569"/>
                  </a:lnTo>
                  <a:lnTo>
                    <a:pt x="37182" y="164113"/>
                  </a:lnTo>
                  <a:lnTo>
                    <a:pt x="36539" y="163417"/>
                  </a:lnTo>
                  <a:lnTo>
                    <a:pt x="36325" y="162577"/>
                  </a:lnTo>
                  <a:lnTo>
                    <a:pt x="36342" y="162332"/>
                  </a:lnTo>
                  <a:lnTo>
                    <a:pt x="36104" y="161856"/>
                  </a:lnTo>
                  <a:lnTo>
                    <a:pt x="35292" y="161542"/>
                  </a:lnTo>
                  <a:lnTo>
                    <a:pt x="34027" y="161698"/>
                  </a:lnTo>
                  <a:lnTo>
                    <a:pt x="33887" y="161626"/>
                  </a:lnTo>
                  <a:lnTo>
                    <a:pt x="33771" y="161307"/>
                  </a:lnTo>
                  <a:lnTo>
                    <a:pt x="32929" y="160732"/>
                  </a:lnTo>
                  <a:lnTo>
                    <a:pt x="31937" y="160908"/>
                  </a:lnTo>
                  <a:lnTo>
                    <a:pt x="31652" y="161054"/>
                  </a:lnTo>
                  <a:lnTo>
                    <a:pt x="31590" y="161533"/>
                  </a:lnTo>
                  <a:lnTo>
                    <a:pt x="31375" y="161411"/>
                  </a:lnTo>
                  <a:lnTo>
                    <a:pt x="30162" y="160138"/>
                  </a:lnTo>
                  <a:lnTo>
                    <a:pt x="30127" y="159959"/>
                  </a:lnTo>
                  <a:lnTo>
                    <a:pt x="29415" y="159315"/>
                  </a:lnTo>
                  <a:lnTo>
                    <a:pt x="28664" y="159082"/>
                  </a:lnTo>
                  <a:lnTo>
                    <a:pt x="28363" y="159408"/>
                  </a:lnTo>
                  <a:lnTo>
                    <a:pt x="27947" y="159584"/>
                  </a:lnTo>
                  <a:lnTo>
                    <a:pt x="26714" y="159467"/>
                  </a:lnTo>
                  <a:lnTo>
                    <a:pt x="26158" y="159883"/>
                  </a:lnTo>
                  <a:lnTo>
                    <a:pt x="25614" y="159946"/>
                  </a:lnTo>
                  <a:lnTo>
                    <a:pt x="25393" y="159738"/>
                  </a:lnTo>
                  <a:lnTo>
                    <a:pt x="25407" y="159317"/>
                  </a:lnTo>
                  <a:lnTo>
                    <a:pt x="25335" y="159010"/>
                  </a:lnTo>
                  <a:lnTo>
                    <a:pt x="25016" y="158820"/>
                  </a:lnTo>
                  <a:lnTo>
                    <a:pt x="23902" y="157865"/>
                  </a:lnTo>
                  <a:lnTo>
                    <a:pt x="23306" y="156761"/>
                  </a:lnTo>
                  <a:lnTo>
                    <a:pt x="22723" y="156383"/>
                  </a:lnTo>
                  <a:lnTo>
                    <a:pt x="21954" y="156384"/>
                  </a:lnTo>
                  <a:lnTo>
                    <a:pt x="20941" y="156623"/>
                  </a:lnTo>
                  <a:lnTo>
                    <a:pt x="20027" y="155987"/>
                  </a:lnTo>
                  <a:lnTo>
                    <a:pt x="19509" y="155507"/>
                  </a:lnTo>
                  <a:lnTo>
                    <a:pt x="19268" y="155462"/>
                  </a:lnTo>
                  <a:lnTo>
                    <a:pt x="17859" y="154651"/>
                  </a:lnTo>
                  <a:lnTo>
                    <a:pt x="17589" y="154114"/>
                  </a:lnTo>
                  <a:lnTo>
                    <a:pt x="17864" y="153874"/>
                  </a:lnTo>
                  <a:lnTo>
                    <a:pt x="18419" y="152822"/>
                  </a:lnTo>
                  <a:lnTo>
                    <a:pt x="18229" y="152463"/>
                  </a:lnTo>
                  <a:lnTo>
                    <a:pt x="17750" y="152059"/>
                  </a:lnTo>
                  <a:lnTo>
                    <a:pt x="17530" y="151701"/>
                  </a:lnTo>
                  <a:lnTo>
                    <a:pt x="16853" y="149362"/>
                  </a:lnTo>
                  <a:lnTo>
                    <a:pt x="17138" y="149134"/>
                  </a:lnTo>
                  <a:lnTo>
                    <a:pt x="17668" y="148901"/>
                  </a:lnTo>
                  <a:lnTo>
                    <a:pt x="18811" y="148619"/>
                  </a:lnTo>
                  <a:lnTo>
                    <a:pt x="19187" y="147781"/>
                  </a:lnTo>
                  <a:lnTo>
                    <a:pt x="19228" y="147535"/>
                  </a:lnTo>
                  <a:lnTo>
                    <a:pt x="19014" y="147144"/>
                  </a:lnTo>
                  <a:lnTo>
                    <a:pt x="18456" y="146727"/>
                  </a:lnTo>
                  <a:lnTo>
                    <a:pt x="17808" y="145686"/>
                  </a:lnTo>
                  <a:lnTo>
                    <a:pt x="18285" y="144953"/>
                  </a:lnTo>
                  <a:lnTo>
                    <a:pt x="18144" y="144555"/>
                  </a:lnTo>
                  <a:lnTo>
                    <a:pt x="17872" y="144304"/>
                  </a:lnTo>
                  <a:lnTo>
                    <a:pt x="17760" y="143979"/>
                  </a:lnTo>
                  <a:lnTo>
                    <a:pt x="17768" y="143509"/>
                  </a:lnTo>
                  <a:lnTo>
                    <a:pt x="17975" y="143005"/>
                  </a:lnTo>
                  <a:lnTo>
                    <a:pt x="17984" y="142677"/>
                  </a:lnTo>
                  <a:lnTo>
                    <a:pt x="17614" y="141554"/>
                  </a:lnTo>
                  <a:lnTo>
                    <a:pt x="17388" y="141283"/>
                  </a:lnTo>
                  <a:lnTo>
                    <a:pt x="16776" y="139933"/>
                  </a:lnTo>
                  <a:lnTo>
                    <a:pt x="16327" y="139415"/>
                  </a:lnTo>
                  <a:lnTo>
                    <a:pt x="15620" y="140145"/>
                  </a:lnTo>
                  <a:lnTo>
                    <a:pt x="15295" y="140692"/>
                  </a:lnTo>
                  <a:lnTo>
                    <a:pt x="14839" y="141149"/>
                  </a:lnTo>
                  <a:lnTo>
                    <a:pt x="14144" y="141512"/>
                  </a:lnTo>
                  <a:lnTo>
                    <a:pt x="13262" y="141686"/>
                  </a:lnTo>
                  <a:lnTo>
                    <a:pt x="12416" y="140695"/>
                  </a:lnTo>
                  <a:lnTo>
                    <a:pt x="12330" y="140477"/>
                  </a:lnTo>
                  <a:lnTo>
                    <a:pt x="11895" y="138744"/>
                  </a:lnTo>
                  <a:lnTo>
                    <a:pt x="11963" y="138143"/>
                  </a:lnTo>
                  <a:lnTo>
                    <a:pt x="11649" y="137913"/>
                  </a:lnTo>
                  <a:lnTo>
                    <a:pt x="10703" y="137517"/>
                  </a:lnTo>
                  <a:lnTo>
                    <a:pt x="10223" y="137557"/>
                  </a:lnTo>
                  <a:lnTo>
                    <a:pt x="9861" y="137831"/>
                  </a:lnTo>
                  <a:lnTo>
                    <a:pt x="9477" y="137852"/>
                  </a:lnTo>
                  <a:lnTo>
                    <a:pt x="8879" y="137522"/>
                  </a:lnTo>
                  <a:lnTo>
                    <a:pt x="8462" y="137943"/>
                  </a:lnTo>
                  <a:lnTo>
                    <a:pt x="8179" y="138591"/>
                  </a:lnTo>
                  <a:lnTo>
                    <a:pt x="8255" y="138934"/>
                  </a:lnTo>
                  <a:lnTo>
                    <a:pt x="8521" y="139250"/>
                  </a:lnTo>
                  <a:lnTo>
                    <a:pt x="8527" y="139531"/>
                  </a:lnTo>
                  <a:lnTo>
                    <a:pt x="8400" y="139829"/>
                  </a:lnTo>
                  <a:lnTo>
                    <a:pt x="8025" y="140097"/>
                  </a:lnTo>
                  <a:lnTo>
                    <a:pt x="7385" y="139185"/>
                  </a:lnTo>
                  <a:lnTo>
                    <a:pt x="7283" y="138452"/>
                  </a:lnTo>
                  <a:lnTo>
                    <a:pt x="7313" y="137838"/>
                  </a:lnTo>
                  <a:lnTo>
                    <a:pt x="7399" y="137701"/>
                  </a:lnTo>
                  <a:lnTo>
                    <a:pt x="7373" y="137446"/>
                  </a:lnTo>
                  <a:lnTo>
                    <a:pt x="7195" y="137076"/>
                  </a:lnTo>
                  <a:lnTo>
                    <a:pt x="6958" y="136988"/>
                  </a:lnTo>
                  <a:lnTo>
                    <a:pt x="6526" y="136904"/>
                  </a:lnTo>
                  <a:lnTo>
                    <a:pt x="5697" y="136486"/>
                  </a:lnTo>
                  <a:lnTo>
                    <a:pt x="4934" y="136243"/>
                  </a:lnTo>
                  <a:lnTo>
                    <a:pt x="4585" y="136340"/>
                  </a:lnTo>
                  <a:lnTo>
                    <a:pt x="4276" y="136299"/>
                  </a:lnTo>
                  <a:lnTo>
                    <a:pt x="3867" y="135953"/>
                  </a:lnTo>
                  <a:lnTo>
                    <a:pt x="3324" y="135095"/>
                  </a:lnTo>
                  <a:lnTo>
                    <a:pt x="2227" y="134797"/>
                  </a:lnTo>
                  <a:lnTo>
                    <a:pt x="1481" y="133149"/>
                  </a:lnTo>
                  <a:lnTo>
                    <a:pt x="1391" y="132848"/>
                  </a:lnTo>
                  <a:lnTo>
                    <a:pt x="1371" y="132416"/>
                  </a:lnTo>
                  <a:lnTo>
                    <a:pt x="1425" y="132010"/>
                  </a:lnTo>
                  <a:lnTo>
                    <a:pt x="1541" y="131696"/>
                  </a:lnTo>
                  <a:lnTo>
                    <a:pt x="2019" y="131656"/>
                  </a:lnTo>
                  <a:lnTo>
                    <a:pt x="2667" y="131316"/>
                  </a:lnTo>
                  <a:lnTo>
                    <a:pt x="2733" y="131184"/>
                  </a:lnTo>
                  <a:lnTo>
                    <a:pt x="2646" y="130188"/>
                  </a:lnTo>
                  <a:lnTo>
                    <a:pt x="3008" y="129494"/>
                  </a:lnTo>
                  <a:lnTo>
                    <a:pt x="3191" y="129631"/>
                  </a:lnTo>
                  <a:lnTo>
                    <a:pt x="3337" y="129638"/>
                  </a:lnTo>
                  <a:lnTo>
                    <a:pt x="3714" y="129542"/>
                  </a:lnTo>
                  <a:lnTo>
                    <a:pt x="4002" y="129343"/>
                  </a:lnTo>
                  <a:lnTo>
                    <a:pt x="4355" y="128765"/>
                  </a:lnTo>
                  <a:lnTo>
                    <a:pt x="5858" y="127298"/>
                  </a:lnTo>
                  <a:lnTo>
                    <a:pt x="5967" y="126985"/>
                  </a:lnTo>
                  <a:lnTo>
                    <a:pt x="5899" y="126589"/>
                  </a:lnTo>
                  <a:lnTo>
                    <a:pt x="5988" y="126157"/>
                  </a:lnTo>
                  <a:lnTo>
                    <a:pt x="6822" y="125493"/>
                  </a:lnTo>
                  <a:lnTo>
                    <a:pt x="7619" y="124558"/>
                  </a:lnTo>
                  <a:lnTo>
                    <a:pt x="7507" y="123917"/>
                  </a:lnTo>
                  <a:lnTo>
                    <a:pt x="7516" y="123056"/>
                  </a:lnTo>
                  <a:lnTo>
                    <a:pt x="8327" y="122282"/>
                  </a:lnTo>
                  <a:lnTo>
                    <a:pt x="8602" y="121401"/>
                  </a:lnTo>
                  <a:lnTo>
                    <a:pt x="8907" y="120822"/>
                  </a:lnTo>
                  <a:lnTo>
                    <a:pt x="9525" y="120022"/>
                  </a:lnTo>
                  <a:lnTo>
                    <a:pt x="9402" y="119475"/>
                  </a:lnTo>
                  <a:lnTo>
                    <a:pt x="9729" y="119004"/>
                  </a:lnTo>
                  <a:lnTo>
                    <a:pt x="9977" y="118720"/>
                  </a:lnTo>
                  <a:lnTo>
                    <a:pt x="9966" y="115946"/>
                  </a:lnTo>
                  <a:lnTo>
                    <a:pt x="9577" y="114981"/>
                  </a:lnTo>
                  <a:lnTo>
                    <a:pt x="9657" y="113715"/>
                  </a:lnTo>
                  <a:lnTo>
                    <a:pt x="9433" y="113292"/>
                  </a:lnTo>
                  <a:lnTo>
                    <a:pt x="9454" y="113072"/>
                  </a:lnTo>
                  <a:lnTo>
                    <a:pt x="9627" y="112946"/>
                  </a:lnTo>
                  <a:lnTo>
                    <a:pt x="10239" y="112823"/>
                  </a:lnTo>
                  <a:lnTo>
                    <a:pt x="10445" y="112685"/>
                  </a:lnTo>
                  <a:lnTo>
                    <a:pt x="10524" y="112287"/>
                  </a:lnTo>
                  <a:lnTo>
                    <a:pt x="10334" y="112034"/>
                  </a:lnTo>
                  <a:lnTo>
                    <a:pt x="9957" y="111837"/>
                  </a:lnTo>
                  <a:lnTo>
                    <a:pt x="9540" y="111845"/>
                  </a:lnTo>
                  <a:lnTo>
                    <a:pt x="9242" y="111737"/>
                  </a:lnTo>
                  <a:lnTo>
                    <a:pt x="9089" y="111451"/>
                  </a:lnTo>
                  <a:lnTo>
                    <a:pt x="9056" y="111139"/>
                  </a:lnTo>
                  <a:lnTo>
                    <a:pt x="9490" y="110774"/>
                  </a:lnTo>
                  <a:lnTo>
                    <a:pt x="10159" y="110391"/>
                  </a:lnTo>
                  <a:lnTo>
                    <a:pt x="10142" y="109335"/>
                  </a:lnTo>
                  <a:lnTo>
                    <a:pt x="9931" y="108271"/>
                  </a:lnTo>
                  <a:lnTo>
                    <a:pt x="8789" y="106765"/>
                  </a:lnTo>
                  <a:lnTo>
                    <a:pt x="8527" y="106034"/>
                  </a:lnTo>
                  <a:lnTo>
                    <a:pt x="8502" y="105833"/>
                  </a:lnTo>
                  <a:lnTo>
                    <a:pt x="8700" y="105383"/>
                  </a:lnTo>
                  <a:lnTo>
                    <a:pt x="8596" y="104424"/>
                  </a:lnTo>
                  <a:lnTo>
                    <a:pt x="8426" y="104279"/>
                  </a:lnTo>
                  <a:lnTo>
                    <a:pt x="7806" y="104068"/>
                  </a:lnTo>
                  <a:lnTo>
                    <a:pt x="7524" y="103142"/>
                  </a:lnTo>
                  <a:lnTo>
                    <a:pt x="7176" y="102904"/>
                  </a:lnTo>
                  <a:lnTo>
                    <a:pt x="6849" y="103023"/>
                  </a:lnTo>
                  <a:lnTo>
                    <a:pt x="6799" y="103284"/>
                  </a:lnTo>
                  <a:lnTo>
                    <a:pt x="6679" y="103428"/>
                  </a:lnTo>
                  <a:lnTo>
                    <a:pt x="6377" y="103510"/>
                  </a:lnTo>
                  <a:lnTo>
                    <a:pt x="5509" y="103376"/>
                  </a:lnTo>
                  <a:lnTo>
                    <a:pt x="4963" y="103063"/>
                  </a:lnTo>
                  <a:lnTo>
                    <a:pt x="4181" y="103223"/>
                  </a:lnTo>
                  <a:lnTo>
                    <a:pt x="3825" y="103375"/>
                  </a:lnTo>
                  <a:lnTo>
                    <a:pt x="3184" y="103252"/>
                  </a:lnTo>
                  <a:lnTo>
                    <a:pt x="3002" y="102925"/>
                  </a:lnTo>
                  <a:lnTo>
                    <a:pt x="2956" y="102575"/>
                  </a:lnTo>
                  <a:lnTo>
                    <a:pt x="3230" y="102174"/>
                  </a:lnTo>
                  <a:lnTo>
                    <a:pt x="3176" y="101969"/>
                  </a:lnTo>
                  <a:lnTo>
                    <a:pt x="2076" y="101270"/>
                  </a:lnTo>
                  <a:lnTo>
                    <a:pt x="1525" y="101121"/>
                  </a:lnTo>
                  <a:lnTo>
                    <a:pt x="1356" y="101072"/>
                  </a:lnTo>
                  <a:lnTo>
                    <a:pt x="1335" y="100901"/>
                  </a:lnTo>
                  <a:lnTo>
                    <a:pt x="1778" y="100359"/>
                  </a:lnTo>
                  <a:lnTo>
                    <a:pt x="1931" y="99299"/>
                  </a:lnTo>
                  <a:lnTo>
                    <a:pt x="1447" y="98510"/>
                  </a:lnTo>
                  <a:lnTo>
                    <a:pt x="868" y="97774"/>
                  </a:lnTo>
                  <a:lnTo>
                    <a:pt x="653" y="96684"/>
                  </a:lnTo>
                  <a:lnTo>
                    <a:pt x="773" y="96189"/>
                  </a:lnTo>
                  <a:lnTo>
                    <a:pt x="438" y="95501"/>
                  </a:lnTo>
                  <a:lnTo>
                    <a:pt x="0" y="93367"/>
                  </a:lnTo>
                  <a:lnTo>
                    <a:pt x="633" y="92467"/>
                  </a:lnTo>
                  <a:lnTo>
                    <a:pt x="1172" y="92188"/>
                  </a:lnTo>
                  <a:lnTo>
                    <a:pt x="1367" y="91248"/>
                  </a:lnTo>
                  <a:lnTo>
                    <a:pt x="1959" y="90333"/>
                  </a:lnTo>
                  <a:lnTo>
                    <a:pt x="2830" y="89463"/>
                  </a:lnTo>
                  <a:lnTo>
                    <a:pt x="2805" y="89210"/>
                  </a:lnTo>
                  <a:lnTo>
                    <a:pt x="3071" y="88310"/>
                  </a:lnTo>
                  <a:lnTo>
                    <a:pt x="3311" y="88069"/>
                  </a:lnTo>
                  <a:lnTo>
                    <a:pt x="4040" y="88259"/>
                  </a:lnTo>
                  <a:lnTo>
                    <a:pt x="4902" y="88832"/>
                  </a:lnTo>
                  <a:lnTo>
                    <a:pt x="5519" y="89063"/>
                  </a:lnTo>
                  <a:lnTo>
                    <a:pt x="5888" y="88925"/>
                  </a:lnTo>
                  <a:lnTo>
                    <a:pt x="5996" y="88453"/>
                  </a:lnTo>
                  <a:lnTo>
                    <a:pt x="5934" y="88148"/>
                  </a:lnTo>
                  <a:lnTo>
                    <a:pt x="6167" y="87542"/>
                  </a:lnTo>
                  <a:lnTo>
                    <a:pt x="8017" y="86969"/>
                  </a:lnTo>
                  <a:lnTo>
                    <a:pt x="8485" y="86578"/>
                  </a:lnTo>
                  <a:lnTo>
                    <a:pt x="9135" y="86466"/>
                  </a:lnTo>
                  <a:lnTo>
                    <a:pt x="9550" y="86894"/>
                  </a:lnTo>
                  <a:lnTo>
                    <a:pt x="10085" y="87057"/>
                  </a:lnTo>
                  <a:lnTo>
                    <a:pt x="10383" y="87053"/>
                  </a:lnTo>
                  <a:lnTo>
                    <a:pt x="10657" y="86867"/>
                  </a:lnTo>
                  <a:lnTo>
                    <a:pt x="10764" y="86555"/>
                  </a:lnTo>
                  <a:lnTo>
                    <a:pt x="10354" y="86048"/>
                  </a:lnTo>
                  <a:lnTo>
                    <a:pt x="10249" y="85630"/>
                  </a:lnTo>
                  <a:lnTo>
                    <a:pt x="10390" y="85258"/>
                  </a:lnTo>
                  <a:lnTo>
                    <a:pt x="10680" y="85065"/>
                  </a:lnTo>
                  <a:lnTo>
                    <a:pt x="11422" y="85358"/>
                  </a:lnTo>
                  <a:lnTo>
                    <a:pt x="11576" y="85700"/>
                  </a:lnTo>
                  <a:lnTo>
                    <a:pt x="11837" y="85830"/>
                  </a:lnTo>
                  <a:lnTo>
                    <a:pt x="12065" y="85748"/>
                  </a:lnTo>
                  <a:lnTo>
                    <a:pt x="12272" y="85313"/>
                  </a:lnTo>
                  <a:lnTo>
                    <a:pt x="12446" y="85261"/>
                  </a:lnTo>
                  <a:lnTo>
                    <a:pt x="12852" y="85465"/>
                  </a:lnTo>
                  <a:lnTo>
                    <a:pt x="13130" y="85819"/>
                  </a:lnTo>
                  <a:lnTo>
                    <a:pt x="13375" y="85977"/>
                  </a:lnTo>
                  <a:lnTo>
                    <a:pt x="13752" y="86053"/>
                  </a:lnTo>
                  <a:lnTo>
                    <a:pt x="13897" y="85919"/>
                  </a:lnTo>
                  <a:lnTo>
                    <a:pt x="14079" y="85547"/>
                  </a:lnTo>
                  <a:lnTo>
                    <a:pt x="14083" y="85242"/>
                  </a:lnTo>
                  <a:lnTo>
                    <a:pt x="13996" y="85026"/>
                  </a:lnTo>
                  <a:lnTo>
                    <a:pt x="14224" y="84718"/>
                  </a:lnTo>
                  <a:lnTo>
                    <a:pt x="14954" y="84130"/>
                  </a:lnTo>
                  <a:lnTo>
                    <a:pt x="15269" y="83967"/>
                  </a:lnTo>
                  <a:lnTo>
                    <a:pt x="15642" y="83996"/>
                  </a:lnTo>
                  <a:lnTo>
                    <a:pt x="15903" y="83721"/>
                  </a:lnTo>
                  <a:lnTo>
                    <a:pt x="16032" y="83413"/>
                  </a:lnTo>
                  <a:lnTo>
                    <a:pt x="16044" y="82732"/>
                  </a:lnTo>
                  <a:lnTo>
                    <a:pt x="16177" y="82524"/>
                  </a:lnTo>
                  <a:lnTo>
                    <a:pt x="16633" y="82565"/>
                  </a:lnTo>
                  <a:lnTo>
                    <a:pt x="17616" y="82308"/>
                  </a:lnTo>
                  <a:lnTo>
                    <a:pt x="18064" y="81806"/>
                  </a:lnTo>
                  <a:lnTo>
                    <a:pt x="18242" y="80527"/>
                  </a:lnTo>
                  <a:lnTo>
                    <a:pt x="18815" y="79471"/>
                  </a:lnTo>
                  <a:lnTo>
                    <a:pt x="18728" y="79051"/>
                  </a:lnTo>
                  <a:lnTo>
                    <a:pt x="19447" y="78013"/>
                  </a:lnTo>
                  <a:lnTo>
                    <a:pt x="19645" y="77683"/>
                  </a:lnTo>
                  <a:lnTo>
                    <a:pt x="19716" y="77516"/>
                  </a:lnTo>
                  <a:lnTo>
                    <a:pt x="19642" y="76973"/>
                  </a:lnTo>
                  <a:lnTo>
                    <a:pt x="19916" y="76214"/>
                  </a:lnTo>
                  <a:lnTo>
                    <a:pt x="20078" y="75460"/>
                  </a:lnTo>
                  <a:lnTo>
                    <a:pt x="20174" y="74474"/>
                  </a:lnTo>
                  <a:lnTo>
                    <a:pt x="20021" y="74329"/>
                  </a:lnTo>
                  <a:lnTo>
                    <a:pt x="20183" y="73645"/>
                  </a:lnTo>
                  <a:lnTo>
                    <a:pt x="21354" y="71753"/>
                  </a:lnTo>
                  <a:lnTo>
                    <a:pt x="21459" y="70998"/>
                  </a:lnTo>
                  <a:lnTo>
                    <a:pt x="21164" y="70567"/>
                  </a:lnTo>
                  <a:lnTo>
                    <a:pt x="20753" y="70633"/>
                  </a:lnTo>
                  <a:lnTo>
                    <a:pt x="20305" y="70243"/>
                  </a:lnTo>
                  <a:lnTo>
                    <a:pt x="19845" y="69120"/>
                  </a:lnTo>
                  <a:lnTo>
                    <a:pt x="20019" y="68874"/>
                  </a:lnTo>
                  <a:lnTo>
                    <a:pt x="20389" y="68737"/>
                  </a:lnTo>
                  <a:lnTo>
                    <a:pt x="21079" y="68187"/>
                  </a:lnTo>
                  <a:lnTo>
                    <a:pt x="21394" y="67741"/>
                  </a:lnTo>
                  <a:lnTo>
                    <a:pt x="21740" y="66837"/>
                  </a:lnTo>
                  <a:lnTo>
                    <a:pt x="23161" y="65644"/>
                  </a:lnTo>
                  <a:lnTo>
                    <a:pt x="23828" y="65275"/>
                  </a:lnTo>
                  <a:lnTo>
                    <a:pt x="24293" y="64673"/>
                  </a:lnTo>
                  <a:lnTo>
                    <a:pt x="25750" y="64133"/>
                  </a:lnTo>
                  <a:lnTo>
                    <a:pt x="27025" y="63307"/>
                  </a:lnTo>
                  <a:lnTo>
                    <a:pt x="27648" y="62842"/>
                  </a:lnTo>
                  <a:lnTo>
                    <a:pt x="27802" y="62444"/>
                  </a:lnTo>
                  <a:lnTo>
                    <a:pt x="27931" y="62284"/>
                  </a:lnTo>
                  <a:lnTo>
                    <a:pt x="28280" y="62157"/>
                  </a:lnTo>
                  <a:lnTo>
                    <a:pt x="29721" y="62585"/>
                  </a:lnTo>
                  <a:lnTo>
                    <a:pt x="29722" y="62878"/>
                  </a:lnTo>
                  <a:lnTo>
                    <a:pt x="29805" y="63180"/>
                  </a:lnTo>
                  <a:lnTo>
                    <a:pt x="30453" y="63533"/>
                  </a:lnTo>
                  <a:lnTo>
                    <a:pt x="30623" y="64150"/>
                  </a:lnTo>
                  <a:lnTo>
                    <a:pt x="31466" y="64611"/>
                  </a:lnTo>
                  <a:lnTo>
                    <a:pt x="31666" y="64578"/>
                  </a:lnTo>
                  <a:lnTo>
                    <a:pt x="32106" y="64663"/>
                  </a:lnTo>
                  <a:lnTo>
                    <a:pt x="33207" y="64990"/>
                  </a:lnTo>
                  <a:lnTo>
                    <a:pt x="33639" y="65277"/>
                  </a:lnTo>
                  <a:lnTo>
                    <a:pt x="33776" y="65366"/>
                  </a:lnTo>
                  <a:lnTo>
                    <a:pt x="34349" y="65463"/>
                  </a:lnTo>
                  <a:lnTo>
                    <a:pt x="34553" y="65644"/>
                  </a:lnTo>
                  <a:lnTo>
                    <a:pt x="34893" y="66152"/>
                  </a:lnTo>
                  <a:lnTo>
                    <a:pt x="35101" y="66639"/>
                  </a:lnTo>
                  <a:lnTo>
                    <a:pt x="35042" y="67119"/>
                  </a:lnTo>
                  <a:lnTo>
                    <a:pt x="35092" y="67836"/>
                  </a:lnTo>
                  <a:lnTo>
                    <a:pt x="35254" y="68111"/>
                  </a:lnTo>
                  <a:lnTo>
                    <a:pt x="35831" y="67837"/>
                  </a:lnTo>
                  <a:lnTo>
                    <a:pt x="36450" y="67235"/>
                  </a:lnTo>
                  <a:lnTo>
                    <a:pt x="36566" y="67049"/>
                  </a:lnTo>
                  <a:lnTo>
                    <a:pt x="36592" y="66818"/>
                  </a:lnTo>
                  <a:lnTo>
                    <a:pt x="36766" y="66643"/>
                  </a:lnTo>
                  <a:lnTo>
                    <a:pt x="37260" y="66726"/>
                  </a:lnTo>
                  <a:lnTo>
                    <a:pt x="37384" y="67254"/>
                  </a:lnTo>
                  <a:lnTo>
                    <a:pt x="37642" y="67748"/>
                  </a:lnTo>
                  <a:lnTo>
                    <a:pt x="37646" y="67942"/>
                  </a:lnTo>
                  <a:lnTo>
                    <a:pt x="37155" y="68525"/>
                  </a:lnTo>
                  <a:lnTo>
                    <a:pt x="37080" y="68722"/>
                  </a:lnTo>
                  <a:lnTo>
                    <a:pt x="37623" y="70671"/>
                  </a:lnTo>
                  <a:lnTo>
                    <a:pt x="37979" y="71430"/>
                  </a:lnTo>
                  <a:lnTo>
                    <a:pt x="38174" y="71586"/>
                  </a:lnTo>
                  <a:lnTo>
                    <a:pt x="38560" y="71419"/>
                  </a:lnTo>
                  <a:lnTo>
                    <a:pt x="38814" y="71133"/>
                  </a:lnTo>
                  <a:lnTo>
                    <a:pt x="38976" y="70426"/>
                  </a:lnTo>
                  <a:lnTo>
                    <a:pt x="39681" y="70225"/>
                  </a:lnTo>
                  <a:lnTo>
                    <a:pt x="39747" y="70017"/>
                  </a:lnTo>
                  <a:lnTo>
                    <a:pt x="39523" y="69675"/>
                  </a:lnTo>
                  <a:lnTo>
                    <a:pt x="39460" y="69437"/>
                  </a:lnTo>
                  <a:lnTo>
                    <a:pt x="39660" y="69218"/>
                  </a:lnTo>
                  <a:lnTo>
                    <a:pt x="40004" y="69076"/>
                  </a:lnTo>
                  <a:lnTo>
                    <a:pt x="40926" y="69165"/>
                  </a:lnTo>
                  <a:lnTo>
                    <a:pt x="41337" y="68900"/>
                  </a:lnTo>
                  <a:lnTo>
                    <a:pt x="42358" y="68907"/>
                  </a:lnTo>
                  <a:lnTo>
                    <a:pt x="42923" y="69067"/>
                  </a:lnTo>
                  <a:lnTo>
                    <a:pt x="44019" y="69851"/>
                  </a:lnTo>
                  <a:lnTo>
                    <a:pt x="45306" y="70372"/>
                  </a:lnTo>
                  <a:lnTo>
                    <a:pt x="45576" y="70338"/>
                  </a:lnTo>
                  <a:lnTo>
                    <a:pt x="46456" y="69989"/>
                  </a:lnTo>
                  <a:lnTo>
                    <a:pt x="46854" y="69605"/>
                  </a:lnTo>
                  <a:lnTo>
                    <a:pt x="46742" y="69096"/>
                  </a:lnTo>
                  <a:lnTo>
                    <a:pt x="46929" y="68773"/>
                  </a:lnTo>
                  <a:lnTo>
                    <a:pt x="47540" y="68583"/>
                  </a:lnTo>
                  <a:lnTo>
                    <a:pt x="48685" y="68423"/>
                  </a:lnTo>
                  <a:lnTo>
                    <a:pt x="48839" y="68330"/>
                  </a:lnTo>
                  <a:lnTo>
                    <a:pt x="49321" y="67680"/>
                  </a:lnTo>
                  <a:lnTo>
                    <a:pt x="50430" y="66561"/>
                  </a:lnTo>
                  <a:lnTo>
                    <a:pt x="50571" y="66278"/>
                  </a:lnTo>
                  <a:lnTo>
                    <a:pt x="50571" y="66040"/>
                  </a:lnTo>
                  <a:lnTo>
                    <a:pt x="50249" y="65644"/>
                  </a:lnTo>
                  <a:lnTo>
                    <a:pt x="50725" y="64414"/>
                  </a:lnTo>
                  <a:lnTo>
                    <a:pt x="50908" y="64377"/>
                  </a:lnTo>
                  <a:lnTo>
                    <a:pt x="51402" y="64566"/>
                  </a:lnTo>
                  <a:lnTo>
                    <a:pt x="52823" y="64173"/>
                  </a:lnTo>
                  <a:lnTo>
                    <a:pt x="53056" y="63924"/>
                  </a:lnTo>
                  <a:lnTo>
                    <a:pt x="53060" y="63217"/>
                  </a:lnTo>
                  <a:lnTo>
                    <a:pt x="56182" y="60824"/>
                  </a:lnTo>
                  <a:lnTo>
                    <a:pt x="56639" y="60838"/>
                  </a:lnTo>
                  <a:lnTo>
                    <a:pt x="56859" y="60749"/>
                  </a:lnTo>
                  <a:lnTo>
                    <a:pt x="57424" y="60258"/>
                  </a:lnTo>
                  <a:lnTo>
                    <a:pt x="57694" y="59923"/>
                  </a:lnTo>
                  <a:lnTo>
                    <a:pt x="58131" y="59979"/>
                  </a:lnTo>
                  <a:lnTo>
                    <a:pt x="58286" y="60419"/>
                  </a:lnTo>
                  <a:lnTo>
                    <a:pt x="58617" y="60376"/>
                  </a:lnTo>
                  <a:lnTo>
                    <a:pt x="59996" y="58836"/>
                  </a:lnTo>
                  <a:lnTo>
                    <a:pt x="60108" y="58386"/>
                  </a:lnTo>
                  <a:lnTo>
                    <a:pt x="61059" y="57066"/>
                  </a:lnTo>
                  <a:lnTo>
                    <a:pt x="62144" y="57025"/>
                  </a:lnTo>
                  <a:lnTo>
                    <a:pt x="62693" y="56650"/>
                  </a:lnTo>
                  <a:lnTo>
                    <a:pt x="63595" y="56445"/>
                  </a:lnTo>
                  <a:lnTo>
                    <a:pt x="63778" y="5630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3" name="pg1154">
              <a:extLst>
                <a:ext uri="{FF2B5EF4-FFF2-40B4-BE49-F238E27FC236}">
                  <a16:creationId xmlns:a16="http://schemas.microsoft.com/office/drawing/2014/main" id="{6C50E542-8A55-F842-AA63-2806967A25FA}"/>
                </a:ext>
              </a:extLst>
            </p:cNvPr>
            <p:cNvSpPr/>
            <p:nvPr/>
          </p:nvSpPr>
          <p:spPr>
            <a:xfrm>
              <a:off x="7261308" y="2899407"/>
              <a:ext cx="107263" cy="77538"/>
            </a:xfrm>
            <a:custGeom>
              <a:avLst/>
              <a:gdLst/>
              <a:ahLst/>
              <a:cxnLst/>
              <a:rect l="0" t="0" r="0" b="0"/>
              <a:pathLst>
                <a:path w="107263" h="77538">
                  <a:moveTo>
                    <a:pt x="61496" y="22934"/>
                  </a:moveTo>
                  <a:lnTo>
                    <a:pt x="61638" y="22999"/>
                  </a:lnTo>
                  <a:lnTo>
                    <a:pt x="62195" y="22967"/>
                  </a:lnTo>
                  <a:lnTo>
                    <a:pt x="62311" y="24300"/>
                  </a:lnTo>
                  <a:lnTo>
                    <a:pt x="63464" y="24333"/>
                  </a:lnTo>
                  <a:lnTo>
                    <a:pt x="63800" y="23877"/>
                  </a:lnTo>
                  <a:lnTo>
                    <a:pt x="64202" y="23519"/>
                  </a:lnTo>
                  <a:lnTo>
                    <a:pt x="64435" y="23422"/>
                  </a:lnTo>
                  <a:lnTo>
                    <a:pt x="65380" y="23682"/>
                  </a:lnTo>
                  <a:lnTo>
                    <a:pt x="65561" y="23910"/>
                  </a:lnTo>
                  <a:lnTo>
                    <a:pt x="66040" y="24170"/>
                  </a:lnTo>
                  <a:lnTo>
                    <a:pt x="66364" y="23845"/>
                  </a:lnTo>
                  <a:lnTo>
                    <a:pt x="66778" y="23975"/>
                  </a:lnTo>
                  <a:lnTo>
                    <a:pt x="67581" y="23910"/>
                  </a:lnTo>
                  <a:lnTo>
                    <a:pt x="68073" y="23666"/>
                  </a:lnTo>
                  <a:lnTo>
                    <a:pt x="68902" y="23438"/>
                  </a:lnTo>
                  <a:lnTo>
                    <a:pt x="68941" y="23942"/>
                  </a:lnTo>
                  <a:lnTo>
                    <a:pt x="69614" y="23910"/>
                  </a:lnTo>
                  <a:lnTo>
                    <a:pt x="70831" y="24007"/>
                  </a:lnTo>
                  <a:lnTo>
                    <a:pt x="71530" y="23959"/>
                  </a:lnTo>
                  <a:lnTo>
                    <a:pt x="71711" y="24024"/>
                  </a:lnTo>
                  <a:lnTo>
                    <a:pt x="73706" y="25292"/>
                  </a:lnTo>
                  <a:lnTo>
                    <a:pt x="74353" y="25488"/>
                  </a:lnTo>
                  <a:lnTo>
                    <a:pt x="74288" y="25748"/>
                  </a:lnTo>
                  <a:lnTo>
                    <a:pt x="76230" y="26268"/>
                  </a:lnTo>
                  <a:lnTo>
                    <a:pt x="76580" y="26366"/>
                  </a:lnTo>
                  <a:lnTo>
                    <a:pt x="76441" y="26603"/>
                  </a:lnTo>
                  <a:lnTo>
                    <a:pt x="76146" y="26538"/>
                  </a:lnTo>
                  <a:lnTo>
                    <a:pt x="75958" y="27168"/>
                  </a:lnTo>
                  <a:lnTo>
                    <a:pt x="75933" y="27488"/>
                  </a:lnTo>
                  <a:lnTo>
                    <a:pt x="76968" y="27781"/>
                  </a:lnTo>
                  <a:lnTo>
                    <a:pt x="76739" y="29575"/>
                  </a:lnTo>
                  <a:lnTo>
                    <a:pt x="77693" y="29847"/>
                  </a:lnTo>
                  <a:lnTo>
                    <a:pt x="77551" y="31181"/>
                  </a:lnTo>
                  <a:lnTo>
                    <a:pt x="76567" y="31213"/>
                  </a:lnTo>
                  <a:lnTo>
                    <a:pt x="74198" y="34466"/>
                  </a:lnTo>
                  <a:lnTo>
                    <a:pt x="73913" y="35312"/>
                  </a:lnTo>
                  <a:lnTo>
                    <a:pt x="74884" y="35491"/>
                  </a:lnTo>
                  <a:lnTo>
                    <a:pt x="75311" y="35345"/>
                  </a:lnTo>
                  <a:lnTo>
                    <a:pt x="75350" y="37166"/>
                  </a:lnTo>
                  <a:lnTo>
                    <a:pt x="77098" y="36890"/>
                  </a:lnTo>
                  <a:lnTo>
                    <a:pt x="77499" y="37362"/>
                  </a:lnTo>
                  <a:lnTo>
                    <a:pt x="77901" y="37004"/>
                  </a:lnTo>
                  <a:lnTo>
                    <a:pt x="78794" y="36532"/>
                  </a:lnTo>
                  <a:lnTo>
                    <a:pt x="79623" y="36483"/>
                  </a:lnTo>
                  <a:lnTo>
                    <a:pt x="79649" y="36808"/>
                  </a:lnTo>
                  <a:lnTo>
                    <a:pt x="82096" y="36727"/>
                  </a:lnTo>
                  <a:lnTo>
                    <a:pt x="82031" y="38335"/>
                  </a:lnTo>
                  <a:lnTo>
                    <a:pt x="81409" y="38403"/>
                  </a:lnTo>
                  <a:lnTo>
                    <a:pt x="80244" y="38370"/>
                  </a:lnTo>
                  <a:lnTo>
                    <a:pt x="79493" y="38175"/>
                  </a:lnTo>
                  <a:lnTo>
                    <a:pt x="79053" y="38516"/>
                  </a:lnTo>
                  <a:lnTo>
                    <a:pt x="78665" y="38533"/>
                  </a:lnTo>
                  <a:lnTo>
                    <a:pt x="78082" y="38451"/>
                  </a:lnTo>
                  <a:lnTo>
                    <a:pt x="77771" y="38077"/>
                  </a:lnTo>
                  <a:lnTo>
                    <a:pt x="77499" y="37963"/>
                  </a:lnTo>
                  <a:lnTo>
                    <a:pt x="77189" y="37996"/>
                  </a:lnTo>
                  <a:lnTo>
                    <a:pt x="76735" y="38305"/>
                  </a:lnTo>
                  <a:lnTo>
                    <a:pt x="76204" y="38256"/>
                  </a:lnTo>
                  <a:lnTo>
                    <a:pt x="76010" y="40348"/>
                  </a:lnTo>
                  <a:lnTo>
                    <a:pt x="75994" y="40502"/>
                  </a:lnTo>
                  <a:lnTo>
                    <a:pt x="75907" y="41347"/>
                  </a:lnTo>
                  <a:lnTo>
                    <a:pt x="77952" y="41477"/>
                  </a:lnTo>
                  <a:lnTo>
                    <a:pt x="78833" y="41688"/>
                  </a:lnTo>
                  <a:lnTo>
                    <a:pt x="79830" y="42241"/>
                  </a:lnTo>
                  <a:lnTo>
                    <a:pt x="79895" y="42388"/>
                  </a:lnTo>
                  <a:lnTo>
                    <a:pt x="79898" y="42890"/>
                  </a:lnTo>
                  <a:lnTo>
                    <a:pt x="80131" y="43655"/>
                  </a:lnTo>
                  <a:lnTo>
                    <a:pt x="80335" y="44047"/>
                  </a:lnTo>
                  <a:lnTo>
                    <a:pt x="81241" y="44356"/>
                  </a:lnTo>
                  <a:lnTo>
                    <a:pt x="82301" y="44261"/>
                  </a:lnTo>
                  <a:lnTo>
                    <a:pt x="83106" y="43575"/>
                  </a:lnTo>
                  <a:lnTo>
                    <a:pt x="83507" y="43461"/>
                  </a:lnTo>
                  <a:lnTo>
                    <a:pt x="83870" y="43477"/>
                  </a:lnTo>
                  <a:lnTo>
                    <a:pt x="83462" y="44760"/>
                  </a:lnTo>
                  <a:lnTo>
                    <a:pt x="83555" y="45585"/>
                  </a:lnTo>
                  <a:lnTo>
                    <a:pt x="82782" y="46212"/>
                  </a:lnTo>
                  <a:lnTo>
                    <a:pt x="83324" y="47958"/>
                  </a:lnTo>
                  <a:lnTo>
                    <a:pt x="83350" y="48288"/>
                  </a:lnTo>
                  <a:lnTo>
                    <a:pt x="83235" y="48552"/>
                  </a:lnTo>
                  <a:lnTo>
                    <a:pt x="83429" y="48991"/>
                  </a:lnTo>
                  <a:lnTo>
                    <a:pt x="83974" y="49658"/>
                  </a:lnTo>
                  <a:lnTo>
                    <a:pt x="84180" y="50390"/>
                  </a:lnTo>
                  <a:lnTo>
                    <a:pt x="85087" y="50374"/>
                  </a:lnTo>
                  <a:lnTo>
                    <a:pt x="85165" y="50910"/>
                  </a:lnTo>
                  <a:lnTo>
                    <a:pt x="85798" y="51122"/>
                  </a:lnTo>
                  <a:lnTo>
                    <a:pt x="86045" y="52440"/>
                  </a:lnTo>
                  <a:lnTo>
                    <a:pt x="88531" y="52244"/>
                  </a:lnTo>
                  <a:lnTo>
                    <a:pt x="85954" y="54505"/>
                  </a:lnTo>
                  <a:lnTo>
                    <a:pt x="89359" y="54717"/>
                  </a:lnTo>
                  <a:lnTo>
                    <a:pt x="99444" y="54954"/>
                  </a:lnTo>
                  <a:lnTo>
                    <a:pt x="99574" y="54957"/>
                  </a:lnTo>
                  <a:lnTo>
                    <a:pt x="100715" y="54961"/>
                  </a:lnTo>
                  <a:lnTo>
                    <a:pt x="101563" y="54987"/>
                  </a:lnTo>
                  <a:lnTo>
                    <a:pt x="104392" y="55075"/>
                  </a:lnTo>
                  <a:lnTo>
                    <a:pt x="104756" y="55378"/>
                  </a:lnTo>
                  <a:lnTo>
                    <a:pt x="105019" y="55825"/>
                  </a:lnTo>
                  <a:lnTo>
                    <a:pt x="105120" y="56171"/>
                  </a:lnTo>
                  <a:lnTo>
                    <a:pt x="105134" y="56573"/>
                  </a:lnTo>
                  <a:lnTo>
                    <a:pt x="104923" y="57043"/>
                  </a:lnTo>
                  <a:lnTo>
                    <a:pt x="104966" y="58246"/>
                  </a:lnTo>
                  <a:lnTo>
                    <a:pt x="105106" y="58352"/>
                  </a:lnTo>
                  <a:lnTo>
                    <a:pt x="105739" y="58474"/>
                  </a:lnTo>
                  <a:lnTo>
                    <a:pt x="105983" y="58601"/>
                  </a:lnTo>
                  <a:lnTo>
                    <a:pt x="106376" y="59173"/>
                  </a:lnTo>
                  <a:lnTo>
                    <a:pt x="106415" y="59586"/>
                  </a:lnTo>
                  <a:lnTo>
                    <a:pt x="106805" y="60564"/>
                  </a:lnTo>
                  <a:lnTo>
                    <a:pt x="107212" y="61292"/>
                  </a:lnTo>
                  <a:lnTo>
                    <a:pt x="107263" y="62188"/>
                  </a:lnTo>
                  <a:lnTo>
                    <a:pt x="106981" y="62947"/>
                  </a:lnTo>
                  <a:lnTo>
                    <a:pt x="106953" y="63287"/>
                  </a:lnTo>
                  <a:lnTo>
                    <a:pt x="107033" y="63549"/>
                  </a:lnTo>
                  <a:lnTo>
                    <a:pt x="106761" y="64021"/>
                  </a:lnTo>
                  <a:lnTo>
                    <a:pt x="105090" y="63090"/>
                  </a:lnTo>
                  <a:lnTo>
                    <a:pt x="105363" y="66558"/>
                  </a:lnTo>
                  <a:lnTo>
                    <a:pt x="105151" y="66667"/>
                  </a:lnTo>
                  <a:lnTo>
                    <a:pt x="104612" y="67225"/>
                  </a:lnTo>
                  <a:lnTo>
                    <a:pt x="105415" y="67241"/>
                  </a:lnTo>
                  <a:lnTo>
                    <a:pt x="105842" y="72983"/>
                  </a:lnTo>
                  <a:lnTo>
                    <a:pt x="104224" y="73455"/>
                  </a:lnTo>
                  <a:lnTo>
                    <a:pt x="102540" y="74268"/>
                  </a:lnTo>
                  <a:lnTo>
                    <a:pt x="97413" y="76529"/>
                  </a:lnTo>
                  <a:lnTo>
                    <a:pt x="97102" y="76399"/>
                  </a:lnTo>
                  <a:lnTo>
                    <a:pt x="96610" y="75878"/>
                  </a:lnTo>
                  <a:lnTo>
                    <a:pt x="95743" y="75260"/>
                  </a:lnTo>
                  <a:lnTo>
                    <a:pt x="94772" y="75016"/>
                  </a:lnTo>
                  <a:lnTo>
                    <a:pt x="92907" y="74789"/>
                  </a:lnTo>
                  <a:lnTo>
                    <a:pt x="91690" y="74919"/>
                  </a:lnTo>
                  <a:lnTo>
                    <a:pt x="91625" y="75114"/>
                  </a:lnTo>
                  <a:lnTo>
                    <a:pt x="90590" y="75569"/>
                  </a:lnTo>
                  <a:lnTo>
                    <a:pt x="89535" y="75769"/>
                  </a:lnTo>
                  <a:lnTo>
                    <a:pt x="89428" y="76029"/>
                  </a:lnTo>
                  <a:lnTo>
                    <a:pt x="86418" y="76451"/>
                  </a:lnTo>
                  <a:lnTo>
                    <a:pt x="86293" y="76051"/>
                  </a:lnTo>
                  <a:lnTo>
                    <a:pt x="85730" y="76549"/>
                  </a:lnTo>
                  <a:lnTo>
                    <a:pt x="82293" y="77035"/>
                  </a:lnTo>
                  <a:lnTo>
                    <a:pt x="82114" y="76921"/>
                  </a:lnTo>
                  <a:lnTo>
                    <a:pt x="81479" y="75255"/>
                  </a:lnTo>
                  <a:lnTo>
                    <a:pt x="81226" y="74450"/>
                  </a:lnTo>
                  <a:lnTo>
                    <a:pt x="79663" y="74777"/>
                  </a:lnTo>
                  <a:lnTo>
                    <a:pt x="79273" y="74325"/>
                  </a:lnTo>
                  <a:lnTo>
                    <a:pt x="78840" y="74110"/>
                  </a:lnTo>
                  <a:lnTo>
                    <a:pt x="74983" y="75824"/>
                  </a:lnTo>
                  <a:lnTo>
                    <a:pt x="74441" y="76461"/>
                  </a:lnTo>
                  <a:lnTo>
                    <a:pt x="70170" y="76583"/>
                  </a:lnTo>
                  <a:lnTo>
                    <a:pt x="69897" y="75989"/>
                  </a:lnTo>
                  <a:lnTo>
                    <a:pt x="69816" y="75820"/>
                  </a:lnTo>
                  <a:lnTo>
                    <a:pt x="68996" y="75808"/>
                  </a:lnTo>
                  <a:lnTo>
                    <a:pt x="68745" y="76127"/>
                  </a:lnTo>
                  <a:lnTo>
                    <a:pt x="66825" y="76309"/>
                  </a:lnTo>
                  <a:lnTo>
                    <a:pt x="66545" y="76566"/>
                  </a:lnTo>
                  <a:lnTo>
                    <a:pt x="65962" y="76559"/>
                  </a:lnTo>
                  <a:lnTo>
                    <a:pt x="63806" y="76318"/>
                  </a:lnTo>
                  <a:lnTo>
                    <a:pt x="63239" y="75875"/>
                  </a:lnTo>
                  <a:lnTo>
                    <a:pt x="63164" y="75679"/>
                  </a:lnTo>
                  <a:lnTo>
                    <a:pt x="63249" y="75517"/>
                  </a:lnTo>
                  <a:lnTo>
                    <a:pt x="64114" y="74494"/>
                  </a:lnTo>
                  <a:lnTo>
                    <a:pt x="64731" y="74434"/>
                  </a:lnTo>
                  <a:lnTo>
                    <a:pt x="64630" y="74032"/>
                  </a:lnTo>
                  <a:lnTo>
                    <a:pt x="63530" y="74239"/>
                  </a:lnTo>
                  <a:lnTo>
                    <a:pt x="63680" y="73619"/>
                  </a:lnTo>
                  <a:lnTo>
                    <a:pt x="63307" y="72987"/>
                  </a:lnTo>
                  <a:lnTo>
                    <a:pt x="61420" y="74053"/>
                  </a:lnTo>
                  <a:lnTo>
                    <a:pt x="62147" y="75233"/>
                  </a:lnTo>
                  <a:lnTo>
                    <a:pt x="62652" y="75650"/>
                  </a:lnTo>
                  <a:lnTo>
                    <a:pt x="60604" y="76544"/>
                  </a:lnTo>
                  <a:lnTo>
                    <a:pt x="59402" y="76668"/>
                  </a:lnTo>
                  <a:lnTo>
                    <a:pt x="59023" y="76793"/>
                  </a:lnTo>
                  <a:lnTo>
                    <a:pt x="58914" y="76942"/>
                  </a:lnTo>
                  <a:lnTo>
                    <a:pt x="58121" y="77313"/>
                  </a:lnTo>
                  <a:lnTo>
                    <a:pt x="57919" y="77286"/>
                  </a:lnTo>
                  <a:lnTo>
                    <a:pt x="57656" y="77004"/>
                  </a:lnTo>
                  <a:lnTo>
                    <a:pt x="56704" y="77094"/>
                  </a:lnTo>
                  <a:lnTo>
                    <a:pt x="55550" y="77538"/>
                  </a:lnTo>
                  <a:lnTo>
                    <a:pt x="55050" y="75598"/>
                  </a:lnTo>
                  <a:lnTo>
                    <a:pt x="55670" y="75493"/>
                  </a:lnTo>
                  <a:lnTo>
                    <a:pt x="56077" y="74043"/>
                  </a:lnTo>
                  <a:lnTo>
                    <a:pt x="56071" y="72913"/>
                  </a:lnTo>
                  <a:lnTo>
                    <a:pt x="54453" y="73371"/>
                  </a:lnTo>
                  <a:lnTo>
                    <a:pt x="54060" y="72028"/>
                  </a:lnTo>
                  <a:lnTo>
                    <a:pt x="54295" y="71915"/>
                  </a:lnTo>
                  <a:lnTo>
                    <a:pt x="54607" y="72141"/>
                  </a:lnTo>
                  <a:lnTo>
                    <a:pt x="55003" y="72274"/>
                  </a:lnTo>
                  <a:lnTo>
                    <a:pt x="56638" y="72488"/>
                  </a:lnTo>
                  <a:lnTo>
                    <a:pt x="55465" y="71642"/>
                  </a:lnTo>
                  <a:lnTo>
                    <a:pt x="54904" y="71400"/>
                  </a:lnTo>
                  <a:lnTo>
                    <a:pt x="55748" y="70354"/>
                  </a:lnTo>
                  <a:lnTo>
                    <a:pt x="55900" y="69676"/>
                  </a:lnTo>
                  <a:lnTo>
                    <a:pt x="55846" y="69458"/>
                  </a:lnTo>
                  <a:lnTo>
                    <a:pt x="55204" y="69022"/>
                  </a:lnTo>
                  <a:lnTo>
                    <a:pt x="54647" y="68976"/>
                  </a:lnTo>
                  <a:lnTo>
                    <a:pt x="54212" y="69042"/>
                  </a:lnTo>
                  <a:lnTo>
                    <a:pt x="55070" y="66235"/>
                  </a:lnTo>
                  <a:lnTo>
                    <a:pt x="55540" y="64706"/>
                  </a:lnTo>
                  <a:lnTo>
                    <a:pt x="56306" y="65074"/>
                  </a:lnTo>
                  <a:lnTo>
                    <a:pt x="56960" y="65191"/>
                  </a:lnTo>
                  <a:lnTo>
                    <a:pt x="57391" y="65092"/>
                  </a:lnTo>
                  <a:lnTo>
                    <a:pt x="57990" y="65493"/>
                  </a:lnTo>
                  <a:lnTo>
                    <a:pt x="58201" y="65919"/>
                  </a:lnTo>
                  <a:lnTo>
                    <a:pt x="58347" y="66054"/>
                  </a:lnTo>
                  <a:lnTo>
                    <a:pt x="58563" y="66099"/>
                  </a:lnTo>
                  <a:lnTo>
                    <a:pt x="59416" y="65713"/>
                  </a:lnTo>
                  <a:lnTo>
                    <a:pt x="59457" y="65010"/>
                  </a:lnTo>
                  <a:lnTo>
                    <a:pt x="59159" y="64848"/>
                  </a:lnTo>
                  <a:lnTo>
                    <a:pt x="58148" y="64561"/>
                  </a:lnTo>
                  <a:lnTo>
                    <a:pt x="58255" y="63737"/>
                  </a:lnTo>
                  <a:lnTo>
                    <a:pt x="58227" y="62639"/>
                  </a:lnTo>
                  <a:lnTo>
                    <a:pt x="58091" y="62584"/>
                  </a:lnTo>
                  <a:lnTo>
                    <a:pt x="57812" y="62116"/>
                  </a:lnTo>
                  <a:lnTo>
                    <a:pt x="57818" y="61555"/>
                  </a:lnTo>
                  <a:lnTo>
                    <a:pt x="57871" y="61364"/>
                  </a:lnTo>
                  <a:lnTo>
                    <a:pt x="58087" y="61190"/>
                  </a:lnTo>
                  <a:lnTo>
                    <a:pt x="58434" y="61352"/>
                  </a:lnTo>
                  <a:lnTo>
                    <a:pt x="58590" y="59701"/>
                  </a:lnTo>
                  <a:lnTo>
                    <a:pt x="58834" y="59520"/>
                  </a:lnTo>
                  <a:lnTo>
                    <a:pt x="59282" y="59678"/>
                  </a:lnTo>
                  <a:lnTo>
                    <a:pt x="59502" y="59662"/>
                  </a:lnTo>
                  <a:lnTo>
                    <a:pt x="61030" y="58393"/>
                  </a:lnTo>
                  <a:lnTo>
                    <a:pt x="61366" y="57629"/>
                  </a:lnTo>
                  <a:lnTo>
                    <a:pt x="59890" y="54392"/>
                  </a:lnTo>
                  <a:lnTo>
                    <a:pt x="59670" y="54668"/>
                  </a:lnTo>
                  <a:lnTo>
                    <a:pt x="59165" y="54831"/>
                  </a:lnTo>
                  <a:lnTo>
                    <a:pt x="58790" y="55303"/>
                  </a:lnTo>
                  <a:lnTo>
                    <a:pt x="58155" y="55417"/>
                  </a:lnTo>
                  <a:lnTo>
                    <a:pt x="57844" y="55352"/>
                  </a:lnTo>
                  <a:lnTo>
                    <a:pt x="57572" y="55596"/>
                  </a:lnTo>
                  <a:lnTo>
                    <a:pt x="57430" y="55547"/>
                  </a:lnTo>
                  <a:lnTo>
                    <a:pt x="57339" y="54733"/>
                  </a:lnTo>
                  <a:lnTo>
                    <a:pt x="57896" y="54603"/>
                  </a:lnTo>
                  <a:lnTo>
                    <a:pt x="57702" y="53741"/>
                  </a:lnTo>
                  <a:lnTo>
                    <a:pt x="58259" y="53562"/>
                  </a:lnTo>
                  <a:lnTo>
                    <a:pt x="58272" y="53416"/>
                  </a:lnTo>
                  <a:lnTo>
                    <a:pt x="57909" y="52326"/>
                  </a:lnTo>
                  <a:lnTo>
                    <a:pt x="59877" y="51236"/>
                  </a:lnTo>
                  <a:lnTo>
                    <a:pt x="60991" y="52147"/>
                  </a:lnTo>
                  <a:lnTo>
                    <a:pt x="61250" y="52261"/>
                  </a:lnTo>
                  <a:lnTo>
                    <a:pt x="61280" y="52706"/>
                  </a:lnTo>
                  <a:lnTo>
                    <a:pt x="61431" y="53302"/>
                  </a:lnTo>
                  <a:lnTo>
                    <a:pt x="61729" y="53318"/>
                  </a:lnTo>
                  <a:lnTo>
                    <a:pt x="62311" y="53074"/>
                  </a:lnTo>
                  <a:lnTo>
                    <a:pt x="62583" y="52733"/>
                  </a:lnTo>
                  <a:lnTo>
                    <a:pt x="63438" y="52424"/>
                  </a:lnTo>
                  <a:lnTo>
                    <a:pt x="64254" y="52147"/>
                  </a:lnTo>
                  <a:lnTo>
                    <a:pt x="64484" y="52044"/>
                  </a:lnTo>
                  <a:lnTo>
                    <a:pt x="64862" y="52261"/>
                  </a:lnTo>
                  <a:lnTo>
                    <a:pt x="65458" y="51903"/>
                  </a:lnTo>
                  <a:lnTo>
                    <a:pt x="65885" y="51497"/>
                  </a:lnTo>
                  <a:lnTo>
                    <a:pt x="66331" y="50317"/>
                  </a:lnTo>
                  <a:lnTo>
                    <a:pt x="66704" y="49744"/>
                  </a:lnTo>
                  <a:lnTo>
                    <a:pt x="68902" y="50486"/>
                  </a:lnTo>
                  <a:lnTo>
                    <a:pt x="68879" y="50757"/>
                  </a:lnTo>
                  <a:lnTo>
                    <a:pt x="68668" y="50884"/>
                  </a:lnTo>
                  <a:lnTo>
                    <a:pt x="68452" y="51405"/>
                  </a:lnTo>
                  <a:lnTo>
                    <a:pt x="68444" y="51868"/>
                  </a:lnTo>
                  <a:lnTo>
                    <a:pt x="68892" y="51779"/>
                  </a:lnTo>
                  <a:lnTo>
                    <a:pt x="68995" y="50822"/>
                  </a:lnTo>
                  <a:lnTo>
                    <a:pt x="69519" y="50996"/>
                  </a:lnTo>
                  <a:lnTo>
                    <a:pt x="69637" y="51269"/>
                  </a:lnTo>
                  <a:lnTo>
                    <a:pt x="69960" y="51467"/>
                  </a:lnTo>
                  <a:lnTo>
                    <a:pt x="70644" y="51550"/>
                  </a:lnTo>
                  <a:lnTo>
                    <a:pt x="72248" y="51399"/>
                  </a:lnTo>
                  <a:lnTo>
                    <a:pt x="71730" y="47631"/>
                  </a:lnTo>
                  <a:lnTo>
                    <a:pt x="71746" y="47381"/>
                  </a:lnTo>
                  <a:lnTo>
                    <a:pt x="73379" y="47225"/>
                  </a:lnTo>
                  <a:lnTo>
                    <a:pt x="73644" y="47467"/>
                  </a:lnTo>
                  <a:lnTo>
                    <a:pt x="73408" y="48014"/>
                  </a:lnTo>
                  <a:lnTo>
                    <a:pt x="73428" y="48157"/>
                  </a:lnTo>
                  <a:lnTo>
                    <a:pt x="74224" y="48390"/>
                  </a:lnTo>
                  <a:lnTo>
                    <a:pt x="74398" y="48531"/>
                  </a:lnTo>
                  <a:lnTo>
                    <a:pt x="75622" y="49788"/>
                  </a:lnTo>
                  <a:lnTo>
                    <a:pt x="75919" y="50203"/>
                  </a:lnTo>
                  <a:lnTo>
                    <a:pt x="75982" y="50469"/>
                  </a:lnTo>
                  <a:lnTo>
                    <a:pt x="76788" y="50773"/>
                  </a:lnTo>
                  <a:lnTo>
                    <a:pt x="77195" y="51086"/>
                  </a:lnTo>
                  <a:lnTo>
                    <a:pt x="77340" y="51260"/>
                  </a:lnTo>
                  <a:lnTo>
                    <a:pt x="77542" y="51798"/>
                  </a:lnTo>
                  <a:lnTo>
                    <a:pt x="76787" y="48146"/>
                  </a:lnTo>
                  <a:lnTo>
                    <a:pt x="76395" y="48113"/>
                  </a:lnTo>
                  <a:lnTo>
                    <a:pt x="75263" y="47296"/>
                  </a:lnTo>
                  <a:lnTo>
                    <a:pt x="75298" y="47105"/>
                  </a:lnTo>
                  <a:lnTo>
                    <a:pt x="75775" y="46694"/>
                  </a:lnTo>
                  <a:lnTo>
                    <a:pt x="75992" y="46553"/>
                  </a:lnTo>
                  <a:lnTo>
                    <a:pt x="76192" y="46535"/>
                  </a:lnTo>
                  <a:lnTo>
                    <a:pt x="75816" y="44405"/>
                  </a:lnTo>
                  <a:lnTo>
                    <a:pt x="75311" y="44551"/>
                  </a:lnTo>
                  <a:lnTo>
                    <a:pt x="73646" y="44643"/>
                  </a:lnTo>
                  <a:lnTo>
                    <a:pt x="73421" y="44600"/>
                  </a:lnTo>
                  <a:lnTo>
                    <a:pt x="71695" y="45570"/>
                  </a:lnTo>
                  <a:lnTo>
                    <a:pt x="68280" y="47316"/>
                  </a:lnTo>
                  <a:lnTo>
                    <a:pt x="67801" y="47967"/>
                  </a:lnTo>
                  <a:lnTo>
                    <a:pt x="67594" y="48764"/>
                  </a:lnTo>
                  <a:lnTo>
                    <a:pt x="67452" y="48878"/>
                  </a:lnTo>
                  <a:lnTo>
                    <a:pt x="66727" y="48520"/>
                  </a:lnTo>
                  <a:lnTo>
                    <a:pt x="66377" y="47609"/>
                  </a:lnTo>
                  <a:lnTo>
                    <a:pt x="65989" y="47300"/>
                  </a:lnTo>
                  <a:lnTo>
                    <a:pt x="65743" y="46812"/>
                  </a:lnTo>
                  <a:lnTo>
                    <a:pt x="67206" y="45543"/>
                  </a:lnTo>
                  <a:lnTo>
                    <a:pt x="68475" y="44567"/>
                  </a:lnTo>
                  <a:lnTo>
                    <a:pt x="67892" y="43965"/>
                  </a:lnTo>
                  <a:lnTo>
                    <a:pt x="66947" y="43656"/>
                  </a:lnTo>
                  <a:lnTo>
                    <a:pt x="65989" y="43608"/>
                  </a:lnTo>
                  <a:lnTo>
                    <a:pt x="65665" y="43868"/>
                  </a:lnTo>
                  <a:lnTo>
                    <a:pt x="63930" y="43770"/>
                  </a:lnTo>
                  <a:lnTo>
                    <a:pt x="63632" y="43478"/>
                  </a:lnTo>
                  <a:lnTo>
                    <a:pt x="62829" y="44014"/>
                  </a:lnTo>
                  <a:lnTo>
                    <a:pt x="62545" y="43852"/>
                  </a:lnTo>
                  <a:lnTo>
                    <a:pt x="61107" y="42437"/>
                  </a:lnTo>
                  <a:lnTo>
                    <a:pt x="60965" y="42241"/>
                  </a:lnTo>
                  <a:lnTo>
                    <a:pt x="60033" y="41558"/>
                  </a:lnTo>
                  <a:lnTo>
                    <a:pt x="59994" y="41363"/>
                  </a:lnTo>
                  <a:lnTo>
                    <a:pt x="59243" y="41005"/>
                  </a:lnTo>
                  <a:lnTo>
                    <a:pt x="58660" y="40566"/>
                  </a:lnTo>
                  <a:lnTo>
                    <a:pt x="58414" y="40664"/>
                  </a:lnTo>
                  <a:lnTo>
                    <a:pt x="58246" y="41932"/>
                  </a:lnTo>
                  <a:lnTo>
                    <a:pt x="54517" y="43201"/>
                  </a:lnTo>
                  <a:lnTo>
                    <a:pt x="53779" y="41721"/>
                  </a:lnTo>
                  <a:lnTo>
                    <a:pt x="52626" y="39102"/>
                  </a:lnTo>
                  <a:lnTo>
                    <a:pt x="51785" y="37085"/>
                  </a:lnTo>
                  <a:lnTo>
                    <a:pt x="54465" y="34287"/>
                  </a:lnTo>
                  <a:lnTo>
                    <a:pt x="51047" y="35361"/>
                  </a:lnTo>
                  <a:lnTo>
                    <a:pt x="49299" y="31295"/>
                  </a:lnTo>
                  <a:lnTo>
                    <a:pt x="48276" y="32938"/>
                  </a:lnTo>
                  <a:lnTo>
                    <a:pt x="46696" y="32157"/>
                  </a:lnTo>
                  <a:lnTo>
                    <a:pt x="45932" y="31652"/>
                  </a:lnTo>
                  <a:lnTo>
                    <a:pt x="45324" y="31848"/>
                  </a:lnTo>
                  <a:lnTo>
                    <a:pt x="44961" y="31636"/>
                  </a:lnTo>
                  <a:lnTo>
                    <a:pt x="44858" y="31230"/>
                  </a:lnTo>
                  <a:lnTo>
                    <a:pt x="45337" y="30237"/>
                  </a:lnTo>
                  <a:lnTo>
                    <a:pt x="44715" y="30563"/>
                  </a:lnTo>
                  <a:lnTo>
                    <a:pt x="42967" y="30579"/>
                  </a:lnTo>
                  <a:lnTo>
                    <a:pt x="43356" y="31295"/>
                  </a:lnTo>
                  <a:lnTo>
                    <a:pt x="43433" y="31587"/>
                  </a:lnTo>
                  <a:lnTo>
                    <a:pt x="43356" y="31831"/>
                  </a:lnTo>
                  <a:lnTo>
                    <a:pt x="42022" y="32498"/>
                  </a:lnTo>
                  <a:lnTo>
                    <a:pt x="42065" y="32716"/>
                  </a:lnTo>
                  <a:lnTo>
                    <a:pt x="41388" y="33149"/>
                  </a:lnTo>
                  <a:lnTo>
                    <a:pt x="41012" y="32677"/>
                  </a:lnTo>
                  <a:lnTo>
                    <a:pt x="40054" y="35865"/>
                  </a:lnTo>
                  <a:lnTo>
                    <a:pt x="39627" y="35752"/>
                  </a:lnTo>
                  <a:lnTo>
                    <a:pt x="39420" y="36158"/>
                  </a:lnTo>
                  <a:lnTo>
                    <a:pt x="36985" y="35459"/>
                  </a:lnTo>
                  <a:lnTo>
                    <a:pt x="36817" y="35410"/>
                  </a:lnTo>
                  <a:lnTo>
                    <a:pt x="36157" y="35312"/>
                  </a:lnTo>
                  <a:lnTo>
                    <a:pt x="35988" y="35459"/>
                  </a:lnTo>
                  <a:lnTo>
                    <a:pt x="33567" y="35524"/>
                  </a:lnTo>
                  <a:lnTo>
                    <a:pt x="33554" y="35231"/>
                  </a:lnTo>
                  <a:lnTo>
                    <a:pt x="31534" y="35442"/>
                  </a:lnTo>
                  <a:lnTo>
                    <a:pt x="30473" y="36744"/>
                  </a:lnTo>
                  <a:lnTo>
                    <a:pt x="30252" y="36467"/>
                  </a:lnTo>
                  <a:lnTo>
                    <a:pt x="29994" y="35833"/>
                  </a:lnTo>
                  <a:lnTo>
                    <a:pt x="29670" y="35296"/>
                  </a:lnTo>
                  <a:lnTo>
                    <a:pt x="29100" y="35768"/>
                  </a:lnTo>
                  <a:lnTo>
                    <a:pt x="28880" y="36174"/>
                  </a:lnTo>
                  <a:lnTo>
                    <a:pt x="28828" y="36467"/>
                  </a:lnTo>
                  <a:lnTo>
                    <a:pt x="28414" y="37053"/>
                  </a:lnTo>
                  <a:lnTo>
                    <a:pt x="27935" y="37313"/>
                  </a:lnTo>
                  <a:lnTo>
                    <a:pt x="27715" y="37411"/>
                  </a:lnTo>
                  <a:lnTo>
                    <a:pt x="27199" y="36243"/>
                  </a:lnTo>
                  <a:lnTo>
                    <a:pt x="26655" y="35251"/>
                  </a:lnTo>
                  <a:lnTo>
                    <a:pt x="26200" y="34515"/>
                  </a:lnTo>
                  <a:lnTo>
                    <a:pt x="24594" y="32824"/>
                  </a:lnTo>
                  <a:lnTo>
                    <a:pt x="23753" y="32059"/>
                  </a:lnTo>
                  <a:lnTo>
                    <a:pt x="23170" y="31620"/>
                  </a:lnTo>
                  <a:lnTo>
                    <a:pt x="22549" y="31278"/>
                  </a:lnTo>
                  <a:lnTo>
                    <a:pt x="21655" y="31197"/>
                  </a:lnTo>
                  <a:lnTo>
                    <a:pt x="21008" y="30986"/>
                  </a:lnTo>
                  <a:lnTo>
                    <a:pt x="19830" y="30091"/>
                  </a:lnTo>
                  <a:lnTo>
                    <a:pt x="18612" y="28952"/>
                  </a:lnTo>
                  <a:lnTo>
                    <a:pt x="17797" y="28351"/>
                  </a:lnTo>
                  <a:lnTo>
                    <a:pt x="16942" y="27554"/>
                  </a:lnTo>
                  <a:lnTo>
                    <a:pt x="16416" y="26812"/>
                  </a:lnTo>
                  <a:lnTo>
                    <a:pt x="16246" y="26037"/>
                  </a:lnTo>
                  <a:lnTo>
                    <a:pt x="16127" y="24414"/>
                  </a:lnTo>
                  <a:lnTo>
                    <a:pt x="15775" y="23201"/>
                  </a:lnTo>
                  <a:lnTo>
                    <a:pt x="15131" y="21360"/>
                  </a:lnTo>
                  <a:lnTo>
                    <a:pt x="13790" y="18230"/>
                  </a:lnTo>
                  <a:lnTo>
                    <a:pt x="13707" y="18086"/>
                  </a:lnTo>
                  <a:lnTo>
                    <a:pt x="13537" y="17854"/>
                  </a:lnTo>
                  <a:lnTo>
                    <a:pt x="13073" y="17507"/>
                  </a:lnTo>
                  <a:lnTo>
                    <a:pt x="11372" y="16749"/>
                  </a:lnTo>
                  <a:lnTo>
                    <a:pt x="11018" y="16504"/>
                  </a:lnTo>
                  <a:lnTo>
                    <a:pt x="10573" y="16043"/>
                  </a:lnTo>
                  <a:lnTo>
                    <a:pt x="9605" y="15757"/>
                  </a:lnTo>
                  <a:lnTo>
                    <a:pt x="9311" y="15828"/>
                  </a:lnTo>
                  <a:lnTo>
                    <a:pt x="8702" y="16193"/>
                  </a:lnTo>
                  <a:lnTo>
                    <a:pt x="6907" y="16715"/>
                  </a:lnTo>
                  <a:lnTo>
                    <a:pt x="5929" y="16908"/>
                  </a:lnTo>
                  <a:lnTo>
                    <a:pt x="5470" y="16838"/>
                  </a:lnTo>
                  <a:lnTo>
                    <a:pt x="4395" y="16364"/>
                  </a:lnTo>
                  <a:lnTo>
                    <a:pt x="3893" y="15976"/>
                  </a:lnTo>
                  <a:lnTo>
                    <a:pt x="3744" y="15860"/>
                  </a:lnTo>
                  <a:lnTo>
                    <a:pt x="3525" y="15554"/>
                  </a:lnTo>
                  <a:lnTo>
                    <a:pt x="3119" y="15226"/>
                  </a:lnTo>
                  <a:lnTo>
                    <a:pt x="2068" y="14915"/>
                  </a:lnTo>
                  <a:lnTo>
                    <a:pt x="1797" y="14788"/>
                  </a:lnTo>
                  <a:lnTo>
                    <a:pt x="1517" y="14531"/>
                  </a:lnTo>
                  <a:lnTo>
                    <a:pt x="1175" y="13753"/>
                  </a:lnTo>
                  <a:lnTo>
                    <a:pt x="989" y="12036"/>
                  </a:lnTo>
                  <a:lnTo>
                    <a:pt x="406" y="9609"/>
                  </a:lnTo>
                  <a:lnTo>
                    <a:pt x="0" y="8497"/>
                  </a:lnTo>
                  <a:lnTo>
                    <a:pt x="0" y="8304"/>
                  </a:lnTo>
                  <a:lnTo>
                    <a:pt x="422" y="6904"/>
                  </a:lnTo>
                  <a:lnTo>
                    <a:pt x="326" y="6315"/>
                  </a:lnTo>
                  <a:lnTo>
                    <a:pt x="361" y="5624"/>
                  </a:lnTo>
                  <a:lnTo>
                    <a:pt x="808" y="4978"/>
                  </a:lnTo>
                  <a:lnTo>
                    <a:pt x="1268" y="4996"/>
                  </a:lnTo>
                  <a:lnTo>
                    <a:pt x="1102" y="6203"/>
                  </a:lnTo>
                  <a:lnTo>
                    <a:pt x="889" y="6857"/>
                  </a:lnTo>
                  <a:lnTo>
                    <a:pt x="533" y="7489"/>
                  </a:lnTo>
                  <a:lnTo>
                    <a:pt x="337" y="8149"/>
                  </a:lnTo>
                  <a:lnTo>
                    <a:pt x="4194" y="7752"/>
                  </a:lnTo>
                  <a:lnTo>
                    <a:pt x="4289" y="8416"/>
                  </a:lnTo>
                  <a:lnTo>
                    <a:pt x="4984" y="8328"/>
                  </a:lnTo>
                  <a:lnTo>
                    <a:pt x="5865" y="7867"/>
                  </a:lnTo>
                  <a:lnTo>
                    <a:pt x="6053" y="7543"/>
                  </a:lnTo>
                  <a:lnTo>
                    <a:pt x="6037" y="7073"/>
                  </a:lnTo>
                  <a:lnTo>
                    <a:pt x="6229" y="6227"/>
                  </a:lnTo>
                  <a:lnTo>
                    <a:pt x="6525" y="6059"/>
                  </a:lnTo>
                  <a:lnTo>
                    <a:pt x="6656" y="6178"/>
                  </a:lnTo>
                  <a:lnTo>
                    <a:pt x="7869" y="5353"/>
                  </a:lnTo>
                  <a:lnTo>
                    <a:pt x="9184" y="4737"/>
                  </a:lnTo>
                  <a:lnTo>
                    <a:pt x="9429" y="4829"/>
                  </a:lnTo>
                  <a:lnTo>
                    <a:pt x="10235" y="4209"/>
                  </a:lnTo>
                  <a:lnTo>
                    <a:pt x="10344" y="5326"/>
                  </a:lnTo>
                  <a:lnTo>
                    <a:pt x="10633" y="5376"/>
                  </a:lnTo>
                  <a:lnTo>
                    <a:pt x="12249" y="3958"/>
                  </a:lnTo>
                  <a:lnTo>
                    <a:pt x="12701" y="3781"/>
                  </a:lnTo>
                  <a:lnTo>
                    <a:pt x="12982" y="3746"/>
                  </a:lnTo>
                  <a:lnTo>
                    <a:pt x="13031" y="4185"/>
                  </a:lnTo>
                  <a:lnTo>
                    <a:pt x="16384" y="3799"/>
                  </a:lnTo>
                  <a:lnTo>
                    <a:pt x="16591" y="4217"/>
                  </a:lnTo>
                  <a:lnTo>
                    <a:pt x="17241" y="8952"/>
                  </a:lnTo>
                  <a:lnTo>
                    <a:pt x="18030" y="7860"/>
                  </a:lnTo>
                  <a:lnTo>
                    <a:pt x="19744" y="6219"/>
                  </a:lnTo>
                  <a:lnTo>
                    <a:pt x="20738" y="6723"/>
                  </a:lnTo>
                  <a:lnTo>
                    <a:pt x="21256" y="7235"/>
                  </a:lnTo>
                  <a:lnTo>
                    <a:pt x="22911" y="6451"/>
                  </a:lnTo>
                  <a:lnTo>
                    <a:pt x="23052" y="6162"/>
                  </a:lnTo>
                  <a:lnTo>
                    <a:pt x="22370" y="5968"/>
                  </a:lnTo>
                  <a:lnTo>
                    <a:pt x="21983" y="5111"/>
                  </a:lnTo>
                  <a:lnTo>
                    <a:pt x="21189" y="4365"/>
                  </a:lnTo>
                  <a:lnTo>
                    <a:pt x="21999" y="3744"/>
                  </a:lnTo>
                  <a:lnTo>
                    <a:pt x="22242" y="3838"/>
                  </a:lnTo>
                  <a:lnTo>
                    <a:pt x="22360" y="4211"/>
                  </a:lnTo>
                  <a:lnTo>
                    <a:pt x="23119" y="4509"/>
                  </a:lnTo>
                  <a:lnTo>
                    <a:pt x="23530" y="4608"/>
                  </a:lnTo>
                  <a:lnTo>
                    <a:pt x="23864" y="4581"/>
                  </a:lnTo>
                  <a:lnTo>
                    <a:pt x="24715" y="4292"/>
                  </a:lnTo>
                  <a:lnTo>
                    <a:pt x="24664" y="3830"/>
                  </a:lnTo>
                  <a:lnTo>
                    <a:pt x="24689" y="3327"/>
                  </a:lnTo>
                  <a:lnTo>
                    <a:pt x="26657" y="3121"/>
                  </a:lnTo>
                  <a:lnTo>
                    <a:pt x="26746" y="3956"/>
                  </a:lnTo>
                  <a:lnTo>
                    <a:pt x="26733" y="4708"/>
                  </a:lnTo>
                  <a:lnTo>
                    <a:pt x="26868" y="5294"/>
                  </a:lnTo>
                  <a:lnTo>
                    <a:pt x="27680" y="5390"/>
                  </a:lnTo>
                  <a:lnTo>
                    <a:pt x="28034" y="4755"/>
                  </a:lnTo>
                  <a:lnTo>
                    <a:pt x="29143" y="4776"/>
                  </a:lnTo>
                  <a:lnTo>
                    <a:pt x="29402" y="4869"/>
                  </a:lnTo>
                  <a:lnTo>
                    <a:pt x="30319" y="4781"/>
                  </a:lnTo>
                  <a:lnTo>
                    <a:pt x="30802" y="4536"/>
                  </a:lnTo>
                  <a:lnTo>
                    <a:pt x="32364" y="4029"/>
                  </a:lnTo>
                  <a:lnTo>
                    <a:pt x="32418" y="4383"/>
                  </a:lnTo>
                  <a:lnTo>
                    <a:pt x="32770" y="4747"/>
                  </a:lnTo>
                  <a:lnTo>
                    <a:pt x="33561" y="4458"/>
                  </a:lnTo>
                  <a:lnTo>
                    <a:pt x="33961" y="4830"/>
                  </a:lnTo>
                  <a:lnTo>
                    <a:pt x="34328" y="5538"/>
                  </a:lnTo>
                  <a:lnTo>
                    <a:pt x="34204" y="5778"/>
                  </a:lnTo>
                  <a:lnTo>
                    <a:pt x="33831" y="6137"/>
                  </a:lnTo>
                  <a:lnTo>
                    <a:pt x="34630" y="7048"/>
                  </a:lnTo>
                  <a:lnTo>
                    <a:pt x="34829" y="7108"/>
                  </a:lnTo>
                  <a:lnTo>
                    <a:pt x="35097" y="6871"/>
                  </a:lnTo>
                  <a:lnTo>
                    <a:pt x="35343" y="6793"/>
                  </a:lnTo>
                  <a:lnTo>
                    <a:pt x="36482" y="6650"/>
                  </a:lnTo>
                  <a:lnTo>
                    <a:pt x="38297" y="8151"/>
                  </a:lnTo>
                  <a:lnTo>
                    <a:pt x="38527" y="8216"/>
                  </a:lnTo>
                  <a:lnTo>
                    <a:pt x="38749" y="8175"/>
                  </a:lnTo>
                  <a:lnTo>
                    <a:pt x="39263" y="7785"/>
                  </a:lnTo>
                  <a:lnTo>
                    <a:pt x="40481" y="10605"/>
                  </a:lnTo>
                  <a:lnTo>
                    <a:pt x="40831" y="10800"/>
                  </a:lnTo>
                  <a:lnTo>
                    <a:pt x="41219" y="10865"/>
                  </a:lnTo>
                  <a:lnTo>
                    <a:pt x="42372" y="10735"/>
                  </a:lnTo>
                  <a:lnTo>
                    <a:pt x="42941" y="11011"/>
                  </a:lnTo>
                  <a:lnTo>
                    <a:pt x="45621" y="10702"/>
                  </a:lnTo>
                  <a:lnTo>
                    <a:pt x="46114" y="10572"/>
                  </a:lnTo>
                  <a:lnTo>
                    <a:pt x="47162" y="6343"/>
                  </a:lnTo>
                  <a:lnTo>
                    <a:pt x="49079" y="6148"/>
                  </a:lnTo>
                  <a:lnTo>
                    <a:pt x="49014" y="5644"/>
                  </a:lnTo>
                  <a:lnTo>
                    <a:pt x="48781" y="4879"/>
                  </a:lnTo>
                  <a:lnTo>
                    <a:pt x="48716" y="4212"/>
                  </a:lnTo>
                  <a:lnTo>
                    <a:pt x="49040" y="2521"/>
                  </a:lnTo>
                  <a:lnTo>
                    <a:pt x="48807" y="1480"/>
                  </a:lnTo>
                  <a:lnTo>
                    <a:pt x="48781" y="975"/>
                  </a:lnTo>
                  <a:lnTo>
                    <a:pt x="49402" y="1382"/>
                  </a:lnTo>
                  <a:lnTo>
                    <a:pt x="50127" y="1366"/>
                  </a:lnTo>
                  <a:lnTo>
                    <a:pt x="50788" y="1821"/>
                  </a:lnTo>
                  <a:lnTo>
                    <a:pt x="51003" y="2060"/>
                  </a:lnTo>
                  <a:lnTo>
                    <a:pt x="51449" y="2197"/>
                  </a:lnTo>
                  <a:lnTo>
                    <a:pt x="53300" y="2277"/>
                  </a:lnTo>
                  <a:lnTo>
                    <a:pt x="53455" y="2439"/>
                  </a:lnTo>
                  <a:lnTo>
                    <a:pt x="53740" y="2456"/>
                  </a:lnTo>
                  <a:lnTo>
                    <a:pt x="53882" y="2212"/>
                  </a:lnTo>
                  <a:lnTo>
                    <a:pt x="53895" y="1756"/>
                  </a:lnTo>
                  <a:lnTo>
                    <a:pt x="53688" y="1512"/>
                  </a:lnTo>
                  <a:lnTo>
                    <a:pt x="54439" y="1366"/>
                  </a:lnTo>
                  <a:lnTo>
                    <a:pt x="54996" y="862"/>
                  </a:lnTo>
                  <a:lnTo>
                    <a:pt x="55384" y="243"/>
                  </a:lnTo>
                  <a:lnTo>
                    <a:pt x="55850" y="0"/>
                  </a:lnTo>
                  <a:lnTo>
                    <a:pt x="57495" y="292"/>
                  </a:lnTo>
                  <a:lnTo>
                    <a:pt x="57741" y="536"/>
                  </a:lnTo>
                  <a:lnTo>
                    <a:pt x="57559" y="927"/>
                  </a:lnTo>
                  <a:lnTo>
                    <a:pt x="57495" y="1431"/>
                  </a:lnTo>
                  <a:lnTo>
                    <a:pt x="58297" y="1772"/>
                  </a:lnTo>
                  <a:lnTo>
                    <a:pt x="60706" y="1545"/>
                  </a:lnTo>
                  <a:lnTo>
                    <a:pt x="60835" y="2342"/>
                  </a:lnTo>
                  <a:lnTo>
                    <a:pt x="62998" y="2000"/>
                  </a:lnTo>
                  <a:lnTo>
                    <a:pt x="63515" y="2927"/>
                  </a:lnTo>
                  <a:lnTo>
                    <a:pt x="63865" y="3822"/>
                  </a:lnTo>
                  <a:lnTo>
                    <a:pt x="64085" y="4716"/>
                  </a:lnTo>
                  <a:lnTo>
                    <a:pt x="64059" y="5270"/>
                  </a:lnTo>
                  <a:lnTo>
                    <a:pt x="64551" y="5188"/>
                  </a:lnTo>
                  <a:lnTo>
                    <a:pt x="64668" y="5644"/>
                  </a:lnTo>
                  <a:lnTo>
                    <a:pt x="64668" y="5904"/>
                  </a:lnTo>
                  <a:lnTo>
                    <a:pt x="64564" y="6180"/>
                  </a:lnTo>
                  <a:lnTo>
                    <a:pt x="64150" y="6766"/>
                  </a:lnTo>
                  <a:lnTo>
                    <a:pt x="63723" y="7075"/>
                  </a:lnTo>
                  <a:lnTo>
                    <a:pt x="63295" y="7644"/>
                  </a:lnTo>
                  <a:lnTo>
                    <a:pt x="61819" y="9564"/>
                  </a:lnTo>
                  <a:lnTo>
                    <a:pt x="63477" y="10361"/>
                  </a:lnTo>
                  <a:lnTo>
                    <a:pt x="63671" y="11190"/>
                  </a:lnTo>
                  <a:lnTo>
                    <a:pt x="63917" y="11759"/>
                  </a:lnTo>
                  <a:lnTo>
                    <a:pt x="64370" y="11987"/>
                  </a:lnTo>
                  <a:lnTo>
                    <a:pt x="65275" y="12209"/>
                  </a:lnTo>
                  <a:lnTo>
                    <a:pt x="65688" y="12210"/>
                  </a:lnTo>
                  <a:lnTo>
                    <a:pt x="65694" y="12596"/>
                  </a:lnTo>
                  <a:lnTo>
                    <a:pt x="65836" y="12980"/>
                  </a:lnTo>
                  <a:lnTo>
                    <a:pt x="65295" y="13241"/>
                  </a:lnTo>
                  <a:lnTo>
                    <a:pt x="63982" y="13847"/>
                  </a:lnTo>
                  <a:lnTo>
                    <a:pt x="63711" y="13978"/>
                  </a:lnTo>
                  <a:lnTo>
                    <a:pt x="62765" y="14541"/>
                  </a:lnTo>
                  <a:lnTo>
                    <a:pt x="62748" y="14887"/>
                  </a:lnTo>
                  <a:lnTo>
                    <a:pt x="62842" y="15654"/>
                  </a:lnTo>
                  <a:lnTo>
                    <a:pt x="62758" y="16168"/>
                  </a:lnTo>
                  <a:lnTo>
                    <a:pt x="63774" y="16086"/>
                  </a:lnTo>
                  <a:lnTo>
                    <a:pt x="63813" y="16981"/>
                  </a:lnTo>
                  <a:lnTo>
                    <a:pt x="64253" y="17371"/>
                  </a:lnTo>
                  <a:lnTo>
                    <a:pt x="63580" y="19079"/>
                  </a:lnTo>
                  <a:lnTo>
                    <a:pt x="63554" y="19307"/>
                  </a:lnTo>
                  <a:lnTo>
                    <a:pt x="63813" y="20315"/>
                  </a:lnTo>
                  <a:lnTo>
                    <a:pt x="63749" y="2059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4" name="pg1155">
              <a:extLst>
                <a:ext uri="{FF2B5EF4-FFF2-40B4-BE49-F238E27FC236}">
                  <a16:creationId xmlns:a16="http://schemas.microsoft.com/office/drawing/2014/main" id="{468FEA4B-3E21-3C4E-9952-3A8271484BDB}"/>
                </a:ext>
              </a:extLst>
            </p:cNvPr>
            <p:cNvSpPr/>
            <p:nvPr/>
          </p:nvSpPr>
          <p:spPr>
            <a:xfrm>
              <a:off x="7319891" y="2921658"/>
              <a:ext cx="2913" cy="1594"/>
            </a:xfrm>
            <a:custGeom>
              <a:avLst/>
              <a:gdLst/>
              <a:ahLst/>
              <a:cxnLst/>
              <a:rect l="0" t="0" r="0" b="0"/>
              <a:pathLst>
                <a:path w="2913" h="1594">
                  <a:moveTo>
                    <a:pt x="2913" y="683"/>
                  </a:moveTo>
                  <a:lnTo>
                    <a:pt x="2732" y="487"/>
                  </a:lnTo>
                  <a:lnTo>
                    <a:pt x="2434" y="357"/>
                  </a:lnTo>
                  <a:lnTo>
                    <a:pt x="984" y="0"/>
                  </a:lnTo>
                  <a:lnTo>
                    <a:pt x="750" y="0"/>
                  </a:lnTo>
                  <a:lnTo>
                    <a:pt x="310" y="130"/>
                  </a:lnTo>
                  <a:lnTo>
                    <a:pt x="0" y="1057"/>
                  </a:lnTo>
                  <a:lnTo>
                    <a:pt x="2058" y="159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5" name="pg1156">
              <a:extLst>
                <a:ext uri="{FF2B5EF4-FFF2-40B4-BE49-F238E27FC236}">
                  <a16:creationId xmlns:a16="http://schemas.microsoft.com/office/drawing/2014/main" id="{B37C83BC-C5E6-014D-B69F-F29ADAAF51E5}"/>
                </a:ext>
              </a:extLst>
            </p:cNvPr>
            <p:cNvSpPr/>
            <p:nvPr/>
          </p:nvSpPr>
          <p:spPr>
            <a:xfrm>
              <a:off x="7320486" y="2951571"/>
              <a:ext cx="1863" cy="2049"/>
            </a:xfrm>
            <a:custGeom>
              <a:avLst/>
              <a:gdLst/>
              <a:ahLst/>
              <a:cxnLst/>
              <a:rect l="0" t="0" r="0" b="0"/>
              <a:pathLst>
                <a:path w="1863" h="2049">
                  <a:moveTo>
                    <a:pt x="634" y="2049"/>
                  </a:moveTo>
                  <a:lnTo>
                    <a:pt x="1863" y="1057"/>
                  </a:lnTo>
                  <a:lnTo>
                    <a:pt x="1734" y="0"/>
                  </a:lnTo>
                  <a:lnTo>
                    <a:pt x="0" y="66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6" name="pg1157">
              <a:extLst>
                <a:ext uri="{FF2B5EF4-FFF2-40B4-BE49-F238E27FC236}">
                  <a16:creationId xmlns:a16="http://schemas.microsoft.com/office/drawing/2014/main" id="{9A777266-D3EE-F848-BA26-2F115ED8804E}"/>
                </a:ext>
              </a:extLst>
            </p:cNvPr>
            <p:cNvSpPr/>
            <p:nvPr/>
          </p:nvSpPr>
          <p:spPr>
            <a:xfrm>
              <a:off x="7261717" y="2904435"/>
              <a:ext cx="531" cy="1523"/>
            </a:xfrm>
            <a:custGeom>
              <a:avLst/>
              <a:gdLst/>
              <a:ahLst/>
              <a:cxnLst/>
              <a:rect l="0" t="0" r="0" b="0"/>
              <a:pathLst>
                <a:path w="531" h="1523">
                  <a:moveTo>
                    <a:pt x="71" y="1523"/>
                  </a:moveTo>
                  <a:lnTo>
                    <a:pt x="292" y="1202"/>
                  </a:lnTo>
                  <a:lnTo>
                    <a:pt x="531" y="482"/>
                  </a:lnTo>
                  <a:lnTo>
                    <a:pt x="458" y="0"/>
                  </a:lnTo>
                  <a:lnTo>
                    <a:pt x="27" y="573"/>
                  </a:lnTo>
                  <a:lnTo>
                    <a:pt x="0" y="109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7" name="pg1158">
              <a:extLst>
                <a:ext uri="{FF2B5EF4-FFF2-40B4-BE49-F238E27FC236}">
                  <a16:creationId xmlns:a16="http://schemas.microsoft.com/office/drawing/2014/main" id="{9318FB0D-9DDC-EC45-B6D7-5FF916067279}"/>
                </a:ext>
              </a:extLst>
            </p:cNvPr>
            <p:cNvSpPr/>
            <p:nvPr/>
          </p:nvSpPr>
          <p:spPr>
            <a:xfrm>
              <a:off x="2017496" y="2332443"/>
              <a:ext cx="365964" cy="326120"/>
            </a:xfrm>
            <a:custGeom>
              <a:avLst/>
              <a:gdLst/>
              <a:ahLst/>
              <a:cxnLst/>
              <a:rect l="0" t="0" r="0" b="0"/>
              <a:pathLst>
                <a:path w="365964" h="326120">
                  <a:moveTo>
                    <a:pt x="332815" y="324466"/>
                  </a:moveTo>
                  <a:lnTo>
                    <a:pt x="326919" y="324527"/>
                  </a:lnTo>
                  <a:lnTo>
                    <a:pt x="310978" y="324690"/>
                  </a:lnTo>
                  <a:lnTo>
                    <a:pt x="300661" y="324795"/>
                  </a:lnTo>
                  <a:lnTo>
                    <a:pt x="300445" y="324891"/>
                  </a:lnTo>
                  <a:lnTo>
                    <a:pt x="297785" y="324924"/>
                  </a:lnTo>
                  <a:lnTo>
                    <a:pt x="288890" y="325032"/>
                  </a:lnTo>
                  <a:lnTo>
                    <a:pt x="286620" y="325176"/>
                  </a:lnTo>
                  <a:lnTo>
                    <a:pt x="281585" y="325113"/>
                  </a:lnTo>
                  <a:lnTo>
                    <a:pt x="280843" y="325127"/>
                  </a:lnTo>
                  <a:lnTo>
                    <a:pt x="277045" y="325186"/>
                  </a:lnTo>
                  <a:lnTo>
                    <a:pt x="268631" y="325266"/>
                  </a:lnTo>
                  <a:lnTo>
                    <a:pt x="268075" y="325349"/>
                  </a:lnTo>
                  <a:lnTo>
                    <a:pt x="255340" y="325551"/>
                  </a:lnTo>
                  <a:lnTo>
                    <a:pt x="254489" y="325565"/>
                  </a:lnTo>
                  <a:lnTo>
                    <a:pt x="250027" y="325636"/>
                  </a:lnTo>
                  <a:lnTo>
                    <a:pt x="241165" y="325777"/>
                  </a:lnTo>
                  <a:lnTo>
                    <a:pt x="238124" y="325825"/>
                  </a:lnTo>
                  <a:lnTo>
                    <a:pt x="235489" y="325867"/>
                  </a:lnTo>
                  <a:lnTo>
                    <a:pt x="233934" y="325892"/>
                  </a:lnTo>
                  <a:lnTo>
                    <a:pt x="229849" y="325950"/>
                  </a:lnTo>
                  <a:lnTo>
                    <a:pt x="226472" y="326051"/>
                  </a:lnTo>
                  <a:lnTo>
                    <a:pt x="217267" y="326120"/>
                  </a:lnTo>
                  <a:lnTo>
                    <a:pt x="204236" y="325365"/>
                  </a:lnTo>
                  <a:lnTo>
                    <a:pt x="198045" y="325199"/>
                  </a:lnTo>
                  <a:lnTo>
                    <a:pt x="197199" y="325184"/>
                  </a:lnTo>
                  <a:lnTo>
                    <a:pt x="195450" y="325163"/>
                  </a:lnTo>
                  <a:lnTo>
                    <a:pt x="190255" y="325179"/>
                  </a:lnTo>
                  <a:lnTo>
                    <a:pt x="189537" y="325159"/>
                  </a:lnTo>
                  <a:lnTo>
                    <a:pt x="166954" y="325118"/>
                  </a:lnTo>
                  <a:lnTo>
                    <a:pt x="146341" y="324940"/>
                  </a:lnTo>
                  <a:lnTo>
                    <a:pt x="142907" y="324911"/>
                  </a:lnTo>
                  <a:lnTo>
                    <a:pt x="138935" y="325056"/>
                  </a:lnTo>
                  <a:lnTo>
                    <a:pt x="138764" y="325056"/>
                  </a:lnTo>
                  <a:lnTo>
                    <a:pt x="133951" y="325061"/>
                  </a:lnTo>
                  <a:lnTo>
                    <a:pt x="125986" y="325070"/>
                  </a:lnTo>
                  <a:lnTo>
                    <a:pt x="110132" y="324465"/>
                  </a:lnTo>
                  <a:lnTo>
                    <a:pt x="99002" y="323880"/>
                  </a:lnTo>
                  <a:lnTo>
                    <a:pt x="98791" y="323876"/>
                  </a:lnTo>
                  <a:lnTo>
                    <a:pt x="95843" y="323818"/>
                  </a:lnTo>
                  <a:lnTo>
                    <a:pt x="94182" y="323860"/>
                  </a:lnTo>
                  <a:lnTo>
                    <a:pt x="93167" y="323885"/>
                  </a:lnTo>
                  <a:lnTo>
                    <a:pt x="90043" y="323963"/>
                  </a:lnTo>
                  <a:lnTo>
                    <a:pt x="87022" y="324192"/>
                  </a:lnTo>
                  <a:lnTo>
                    <a:pt x="85083" y="324192"/>
                  </a:lnTo>
                  <a:lnTo>
                    <a:pt x="77477" y="324509"/>
                  </a:lnTo>
                  <a:lnTo>
                    <a:pt x="75400" y="324596"/>
                  </a:lnTo>
                  <a:lnTo>
                    <a:pt x="72155" y="324731"/>
                  </a:lnTo>
                  <a:lnTo>
                    <a:pt x="69857" y="324827"/>
                  </a:lnTo>
                  <a:lnTo>
                    <a:pt x="69025" y="324826"/>
                  </a:lnTo>
                  <a:lnTo>
                    <a:pt x="42634" y="324804"/>
                  </a:lnTo>
                  <a:lnTo>
                    <a:pt x="41501" y="324803"/>
                  </a:lnTo>
                  <a:lnTo>
                    <a:pt x="40965" y="324712"/>
                  </a:lnTo>
                  <a:lnTo>
                    <a:pt x="33693" y="324807"/>
                  </a:lnTo>
                  <a:lnTo>
                    <a:pt x="33333" y="324811"/>
                  </a:lnTo>
                  <a:lnTo>
                    <a:pt x="32773" y="324809"/>
                  </a:lnTo>
                  <a:lnTo>
                    <a:pt x="28366" y="324793"/>
                  </a:lnTo>
                  <a:lnTo>
                    <a:pt x="28105" y="324792"/>
                  </a:lnTo>
                  <a:lnTo>
                    <a:pt x="26911" y="324788"/>
                  </a:lnTo>
                  <a:lnTo>
                    <a:pt x="25948" y="324785"/>
                  </a:lnTo>
                  <a:lnTo>
                    <a:pt x="25896" y="324193"/>
                  </a:lnTo>
                  <a:lnTo>
                    <a:pt x="25680" y="323271"/>
                  </a:lnTo>
                  <a:lnTo>
                    <a:pt x="25466" y="323126"/>
                  </a:lnTo>
                  <a:lnTo>
                    <a:pt x="24476" y="323368"/>
                  </a:lnTo>
                  <a:lnTo>
                    <a:pt x="24329" y="323599"/>
                  </a:lnTo>
                  <a:lnTo>
                    <a:pt x="24206" y="324019"/>
                  </a:lnTo>
                  <a:lnTo>
                    <a:pt x="23284" y="324132"/>
                  </a:lnTo>
                  <a:lnTo>
                    <a:pt x="22919" y="324096"/>
                  </a:lnTo>
                  <a:lnTo>
                    <a:pt x="22592" y="324773"/>
                  </a:lnTo>
                  <a:lnTo>
                    <a:pt x="20627" y="324766"/>
                  </a:lnTo>
                  <a:lnTo>
                    <a:pt x="20668" y="323943"/>
                  </a:lnTo>
                  <a:lnTo>
                    <a:pt x="20454" y="322663"/>
                  </a:lnTo>
                  <a:lnTo>
                    <a:pt x="19648" y="323158"/>
                  </a:lnTo>
                  <a:lnTo>
                    <a:pt x="18852" y="324759"/>
                  </a:lnTo>
                  <a:lnTo>
                    <a:pt x="10259" y="324728"/>
                  </a:lnTo>
                  <a:lnTo>
                    <a:pt x="10596" y="324193"/>
                  </a:lnTo>
                  <a:lnTo>
                    <a:pt x="10650" y="323096"/>
                  </a:lnTo>
                  <a:lnTo>
                    <a:pt x="11067" y="322716"/>
                  </a:lnTo>
                  <a:lnTo>
                    <a:pt x="11586" y="321362"/>
                  </a:lnTo>
                  <a:lnTo>
                    <a:pt x="11904" y="320900"/>
                  </a:lnTo>
                  <a:lnTo>
                    <a:pt x="12221" y="320636"/>
                  </a:lnTo>
                  <a:lnTo>
                    <a:pt x="12610" y="319345"/>
                  </a:lnTo>
                  <a:lnTo>
                    <a:pt x="13122" y="317979"/>
                  </a:lnTo>
                  <a:lnTo>
                    <a:pt x="13046" y="316499"/>
                  </a:lnTo>
                  <a:lnTo>
                    <a:pt x="13085" y="315825"/>
                  </a:lnTo>
                  <a:lnTo>
                    <a:pt x="13185" y="315386"/>
                  </a:lnTo>
                  <a:lnTo>
                    <a:pt x="12692" y="315688"/>
                  </a:lnTo>
                  <a:lnTo>
                    <a:pt x="11723" y="316116"/>
                  </a:lnTo>
                  <a:lnTo>
                    <a:pt x="10145" y="315927"/>
                  </a:lnTo>
                  <a:lnTo>
                    <a:pt x="9684" y="315990"/>
                  </a:lnTo>
                  <a:lnTo>
                    <a:pt x="8757" y="315894"/>
                  </a:lnTo>
                  <a:lnTo>
                    <a:pt x="7649" y="315693"/>
                  </a:lnTo>
                  <a:lnTo>
                    <a:pt x="7327" y="315823"/>
                  </a:lnTo>
                  <a:lnTo>
                    <a:pt x="6560" y="315856"/>
                  </a:lnTo>
                  <a:lnTo>
                    <a:pt x="5556" y="311878"/>
                  </a:lnTo>
                  <a:lnTo>
                    <a:pt x="5068" y="310565"/>
                  </a:lnTo>
                  <a:lnTo>
                    <a:pt x="4766" y="309065"/>
                  </a:lnTo>
                  <a:lnTo>
                    <a:pt x="4819" y="308332"/>
                  </a:lnTo>
                  <a:lnTo>
                    <a:pt x="4751" y="308038"/>
                  </a:lnTo>
                  <a:lnTo>
                    <a:pt x="4250" y="307127"/>
                  </a:lnTo>
                  <a:lnTo>
                    <a:pt x="3904" y="306308"/>
                  </a:lnTo>
                  <a:lnTo>
                    <a:pt x="3956" y="305676"/>
                  </a:lnTo>
                  <a:lnTo>
                    <a:pt x="3778" y="304381"/>
                  </a:lnTo>
                  <a:lnTo>
                    <a:pt x="4446" y="303784"/>
                  </a:lnTo>
                  <a:lnTo>
                    <a:pt x="5031" y="302234"/>
                  </a:lnTo>
                  <a:lnTo>
                    <a:pt x="5020" y="299991"/>
                  </a:lnTo>
                  <a:lnTo>
                    <a:pt x="4969" y="299090"/>
                  </a:lnTo>
                  <a:lnTo>
                    <a:pt x="4806" y="298131"/>
                  </a:lnTo>
                  <a:lnTo>
                    <a:pt x="2366" y="298070"/>
                  </a:lnTo>
                  <a:lnTo>
                    <a:pt x="635" y="297676"/>
                  </a:lnTo>
                  <a:lnTo>
                    <a:pt x="66" y="296943"/>
                  </a:lnTo>
                  <a:lnTo>
                    <a:pt x="0" y="284387"/>
                  </a:lnTo>
                  <a:lnTo>
                    <a:pt x="8545" y="284343"/>
                  </a:lnTo>
                  <a:lnTo>
                    <a:pt x="8908" y="284810"/>
                  </a:lnTo>
                  <a:lnTo>
                    <a:pt x="8789" y="285011"/>
                  </a:lnTo>
                  <a:lnTo>
                    <a:pt x="8541" y="285126"/>
                  </a:lnTo>
                  <a:lnTo>
                    <a:pt x="8386" y="285319"/>
                  </a:lnTo>
                  <a:lnTo>
                    <a:pt x="8210" y="286231"/>
                  </a:lnTo>
                  <a:lnTo>
                    <a:pt x="8193" y="287109"/>
                  </a:lnTo>
                  <a:lnTo>
                    <a:pt x="8563" y="288244"/>
                  </a:lnTo>
                  <a:lnTo>
                    <a:pt x="9039" y="291045"/>
                  </a:lnTo>
                  <a:lnTo>
                    <a:pt x="9117" y="291363"/>
                  </a:lnTo>
                  <a:lnTo>
                    <a:pt x="9324" y="291774"/>
                  </a:lnTo>
                  <a:lnTo>
                    <a:pt x="11101" y="293462"/>
                  </a:lnTo>
                  <a:lnTo>
                    <a:pt x="12181" y="294172"/>
                  </a:lnTo>
                  <a:lnTo>
                    <a:pt x="15008" y="295403"/>
                  </a:lnTo>
                  <a:lnTo>
                    <a:pt x="15916" y="295879"/>
                  </a:lnTo>
                  <a:lnTo>
                    <a:pt x="18675" y="297668"/>
                  </a:lnTo>
                  <a:lnTo>
                    <a:pt x="19674" y="298111"/>
                  </a:lnTo>
                  <a:lnTo>
                    <a:pt x="20959" y="298454"/>
                  </a:lnTo>
                  <a:lnTo>
                    <a:pt x="19911" y="301207"/>
                  </a:lnTo>
                  <a:lnTo>
                    <a:pt x="18961" y="301073"/>
                  </a:lnTo>
                  <a:lnTo>
                    <a:pt x="18137" y="301069"/>
                  </a:lnTo>
                  <a:lnTo>
                    <a:pt x="17842" y="301154"/>
                  </a:lnTo>
                  <a:lnTo>
                    <a:pt x="17548" y="301329"/>
                  </a:lnTo>
                  <a:lnTo>
                    <a:pt x="16772" y="302062"/>
                  </a:lnTo>
                  <a:lnTo>
                    <a:pt x="16040" y="303040"/>
                  </a:lnTo>
                  <a:lnTo>
                    <a:pt x="16434" y="303923"/>
                  </a:lnTo>
                  <a:lnTo>
                    <a:pt x="16434" y="304075"/>
                  </a:lnTo>
                  <a:lnTo>
                    <a:pt x="15886" y="306955"/>
                  </a:lnTo>
                  <a:lnTo>
                    <a:pt x="17270" y="307918"/>
                  </a:lnTo>
                  <a:lnTo>
                    <a:pt x="18168" y="309228"/>
                  </a:lnTo>
                  <a:lnTo>
                    <a:pt x="18364" y="309978"/>
                  </a:lnTo>
                  <a:lnTo>
                    <a:pt x="18796" y="310263"/>
                  </a:lnTo>
                  <a:lnTo>
                    <a:pt x="19007" y="310553"/>
                  </a:lnTo>
                  <a:lnTo>
                    <a:pt x="19540" y="310854"/>
                  </a:lnTo>
                  <a:lnTo>
                    <a:pt x="20680" y="311357"/>
                  </a:lnTo>
                  <a:lnTo>
                    <a:pt x="21050" y="311439"/>
                  </a:lnTo>
                  <a:lnTo>
                    <a:pt x="21292" y="311409"/>
                  </a:lnTo>
                  <a:lnTo>
                    <a:pt x="21873" y="311796"/>
                  </a:lnTo>
                  <a:lnTo>
                    <a:pt x="22242" y="312124"/>
                  </a:lnTo>
                  <a:lnTo>
                    <a:pt x="22540" y="312522"/>
                  </a:lnTo>
                  <a:lnTo>
                    <a:pt x="22794" y="312928"/>
                  </a:lnTo>
                  <a:lnTo>
                    <a:pt x="22913" y="313259"/>
                  </a:lnTo>
                  <a:lnTo>
                    <a:pt x="26327" y="316701"/>
                  </a:lnTo>
                  <a:lnTo>
                    <a:pt x="26767" y="315197"/>
                  </a:lnTo>
                  <a:lnTo>
                    <a:pt x="26759" y="314658"/>
                  </a:lnTo>
                  <a:lnTo>
                    <a:pt x="26604" y="314342"/>
                  </a:lnTo>
                  <a:lnTo>
                    <a:pt x="26556" y="313977"/>
                  </a:lnTo>
                  <a:lnTo>
                    <a:pt x="26770" y="313099"/>
                  </a:lnTo>
                  <a:lnTo>
                    <a:pt x="26761" y="312009"/>
                  </a:lnTo>
                  <a:lnTo>
                    <a:pt x="25798" y="310153"/>
                  </a:lnTo>
                  <a:lnTo>
                    <a:pt x="25690" y="309878"/>
                  </a:lnTo>
                  <a:lnTo>
                    <a:pt x="25686" y="309405"/>
                  </a:lnTo>
                  <a:lnTo>
                    <a:pt x="25737" y="307798"/>
                  </a:lnTo>
                  <a:lnTo>
                    <a:pt x="26217" y="306935"/>
                  </a:lnTo>
                  <a:lnTo>
                    <a:pt x="26448" y="306782"/>
                  </a:lnTo>
                  <a:lnTo>
                    <a:pt x="26657" y="304896"/>
                  </a:lnTo>
                  <a:lnTo>
                    <a:pt x="27401" y="304974"/>
                  </a:lnTo>
                  <a:lnTo>
                    <a:pt x="28841" y="304791"/>
                  </a:lnTo>
                  <a:lnTo>
                    <a:pt x="29557" y="304880"/>
                  </a:lnTo>
                  <a:lnTo>
                    <a:pt x="31311" y="304816"/>
                  </a:lnTo>
                  <a:lnTo>
                    <a:pt x="31848" y="304518"/>
                  </a:lnTo>
                  <a:lnTo>
                    <a:pt x="32375" y="304334"/>
                  </a:lnTo>
                  <a:lnTo>
                    <a:pt x="34787" y="303639"/>
                  </a:lnTo>
                  <a:lnTo>
                    <a:pt x="33650" y="301210"/>
                  </a:lnTo>
                  <a:lnTo>
                    <a:pt x="34326" y="301444"/>
                  </a:lnTo>
                  <a:lnTo>
                    <a:pt x="35953" y="302315"/>
                  </a:lnTo>
                  <a:lnTo>
                    <a:pt x="36005" y="301917"/>
                  </a:lnTo>
                  <a:lnTo>
                    <a:pt x="35815" y="296035"/>
                  </a:lnTo>
                  <a:lnTo>
                    <a:pt x="34900" y="293557"/>
                  </a:lnTo>
                  <a:lnTo>
                    <a:pt x="35760" y="292635"/>
                  </a:lnTo>
                  <a:lnTo>
                    <a:pt x="36119" y="292575"/>
                  </a:lnTo>
                  <a:lnTo>
                    <a:pt x="37584" y="293368"/>
                  </a:lnTo>
                  <a:lnTo>
                    <a:pt x="39682" y="294671"/>
                  </a:lnTo>
                  <a:lnTo>
                    <a:pt x="39995" y="295947"/>
                  </a:lnTo>
                  <a:lnTo>
                    <a:pt x="40595" y="297774"/>
                  </a:lnTo>
                  <a:lnTo>
                    <a:pt x="40958" y="297336"/>
                  </a:lnTo>
                  <a:lnTo>
                    <a:pt x="41524" y="296197"/>
                  </a:lnTo>
                  <a:lnTo>
                    <a:pt x="41434" y="295454"/>
                  </a:lnTo>
                  <a:lnTo>
                    <a:pt x="41444" y="294512"/>
                  </a:lnTo>
                  <a:lnTo>
                    <a:pt x="41605" y="293347"/>
                  </a:lnTo>
                  <a:lnTo>
                    <a:pt x="41767" y="292927"/>
                  </a:lnTo>
                  <a:lnTo>
                    <a:pt x="42483" y="291621"/>
                  </a:lnTo>
                  <a:lnTo>
                    <a:pt x="42527" y="290758"/>
                  </a:lnTo>
                  <a:lnTo>
                    <a:pt x="42917" y="290493"/>
                  </a:lnTo>
                  <a:lnTo>
                    <a:pt x="43296" y="291654"/>
                  </a:lnTo>
                  <a:lnTo>
                    <a:pt x="44123" y="290117"/>
                  </a:lnTo>
                  <a:lnTo>
                    <a:pt x="44334" y="289514"/>
                  </a:lnTo>
                  <a:lnTo>
                    <a:pt x="44971" y="289008"/>
                  </a:lnTo>
                  <a:lnTo>
                    <a:pt x="46788" y="288799"/>
                  </a:lnTo>
                  <a:lnTo>
                    <a:pt x="46254" y="290533"/>
                  </a:lnTo>
                  <a:lnTo>
                    <a:pt x="46418" y="290968"/>
                  </a:lnTo>
                  <a:lnTo>
                    <a:pt x="46402" y="291225"/>
                  </a:lnTo>
                  <a:lnTo>
                    <a:pt x="46020" y="292170"/>
                  </a:lnTo>
                  <a:lnTo>
                    <a:pt x="45363" y="292680"/>
                  </a:lnTo>
                  <a:lnTo>
                    <a:pt x="46793" y="296154"/>
                  </a:lnTo>
                  <a:lnTo>
                    <a:pt x="48307" y="294564"/>
                  </a:lnTo>
                  <a:lnTo>
                    <a:pt x="48541" y="293957"/>
                  </a:lnTo>
                  <a:lnTo>
                    <a:pt x="48883" y="293599"/>
                  </a:lnTo>
                  <a:lnTo>
                    <a:pt x="49475" y="293356"/>
                  </a:lnTo>
                  <a:lnTo>
                    <a:pt x="49723" y="293136"/>
                  </a:lnTo>
                  <a:lnTo>
                    <a:pt x="49867" y="292786"/>
                  </a:lnTo>
                  <a:lnTo>
                    <a:pt x="50862" y="293014"/>
                  </a:lnTo>
                  <a:lnTo>
                    <a:pt x="52351" y="293695"/>
                  </a:lnTo>
                  <a:lnTo>
                    <a:pt x="52905" y="293833"/>
                  </a:lnTo>
                  <a:lnTo>
                    <a:pt x="53339" y="293710"/>
                  </a:lnTo>
                  <a:lnTo>
                    <a:pt x="54883" y="293722"/>
                  </a:lnTo>
                  <a:lnTo>
                    <a:pt x="54893" y="294516"/>
                  </a:lnTo>
                  <a:lnTo>
                    <a:pt x="55161" y="295326"/>
                  </a:lnTo>
                  <a:lnTo>
                    <a:pt x="55942" y="294987"/>
                  </a:lnTo>
                  <a:lnTo>
                    <a:pt x="57188" y="294865"/>
                  </a:lnTo>
                  <a:lnTo>
                    <a:pt x="57423" y="294739"/>
                  </a:lnTo>
                  <a:lnTo>
                    <a:pt x="57523" y="294471"/>
                  </a:lnTo>
                  <a:lnTo>
                    <a:pt x="58029" y="293894"/>
                  </a:lnTo>
                  <a:lnTo>
                    <a:pt x="58347" y="293711"/>
                  </a:lnTo>
                  <a:lnTo>
                    <a:pt x="58845" y="293544"/>
                  </a:lnTo>
                  <a:lnTo>
                    <a:pt x="60541" y="293309"/>
                  </a:lnTo>
                  <a:lnTo>
                    <a:pt x="61585" y="294183"/>
                  </a:lnTo>
                  <a:lnTo>
                    <a:pt x="61772" y="294465"/>
                  </a:lnTo>
                  <a:lnTo>
                    <a:pt x="62389" y="294759"/>
                  </a:lnTo>
                  <a:lnTo>
                    <a:pt x="63277" y="294554"/>
                  </a:lnTo>
                  <a:lnTo>
                    <a:pt x="63082" y="294182"/>
                  </a:lnTo>
                  <a:lnTo>
                    <a:pt x="62791" y="293866"/>
                  </a:lnTo>
                  <a:lnTo>
                    <a:pt x="62038" y="293219"/>
                  </a:lnTo>
                  <a:lnTo>
                    <a:pt x="61923" y="293048"/>
                  </a:lnTo>
                  <a:lnTo>
                    <a:pt x="61843" y="292672"/>
                  </a:lnTo>
                  <a:lnTo>
                    <a:pt x="62034" y="292609"/>
                  </a:lnTo>
                  <a:lnTo>
                    <a:pt x="62452" y="292650"/>
                  </a:lnTo>
                  <a:lnTo>
                    <a:pt x="64292" y="292374"/>
                  </a:lnTo>
                  <a:lnTo>
                    <a:pt x="64686" y="292225"/>
                  </a:lnTo>
                  <a:lnTo>
                    <a:pt x="65429" y="291716"/>
                  </a:lnTo>
                  <a:lnTo>
                    <a:pt x="65359" y="291273"/>
                  </a:lnTo>
                  <a:lnTo>
                    <a:pt x="66088" y="290287"/>
                  </a:lnTo>
                  <a:lnTo>
                    <a:pt x="66394" y="289528"/>
                  </a:lnTo>
                  <a:lnTo>
                    <a:pt x="66263" y="289171"/>
                  </a:lnTo>
                  <a:lnTo>
                    <a:pt x="65841" y="288524"/>
                  </a:lnTo>
                  <a:lnTo>
                    <a:pt x="65853" y="288349"/>
                  </a:lnTo>
                  <a:lnTo>
                    <a:pt x="65980" y="288081"/>
                  </a:lnTo>
                  <a:lnTo>
                    <a:pt x="66144" y="287151"/>
                  </a:lnTo>
                  <a:lnTo>
                    <a:pt x="65841" y="286050"/>
                  </a:lnTo>
                  <a:lnTo>
                    <a:pt x="67407" y="285741"/>
                  </a:lnTo>
                  <a:lnTo>
                    <a:pt x="67881" y="285797"/>
                  </a:lnTo>
                  <a:lnTo>
                    <a:pt x="68534" y="286091"/>
                  </a:lnTo>
                  <a:lnTo>
                    <a:pt x="68741" y="286307"/>
                  </a:lnTo>
                  <a:lnTo>
                    <a:pt x="68693" y="287479"/>
                  </a:lnTo>
                  <a:lnTo>
                    <a:pt x="68597" y="288152"/>
                  </a:lnTo>
                  <a:lnTo>
                    <a:pt x="68223" y="289078"/>
                  </a:lnTo>
                  <a:lnTo>
                    <a:pt x="67956" y="290112"/>
                  </a:lnTo>
                  <a:lnTo>
                    <a:pt x="67955" y="291251"/>
                  </a:lnTo>
                  <a:lnTo>
                    <a:pt x="68011" y="291545"/>
                  </a:lnTo>
                  <a:lnTo>
                    <a:pt x="68146" y="291645"/>
                  </a:lnTo>
                  <a:lnTo>
                    <a:pt x="68684" y="291742"/>
                  </a:lnTo>
                  <a:lnTo>
                    <a:pt x="68768" y="291348"/>
                  </a:lnTo>
                  <a:lnTo>
                    <a:pt x="69074" y="290821"/>
                  </a:lnTo>
                  <a:lnTo>
                    <a:pt x="69071" y="249520"/>
                  </a:lnTo>
                  <a:lnTo>
                    <a:pt x="69141" y="247999"/>
                  </a:lnTo>
                  <a:lnTo>
                    <a:pt x="69075" y="244354"/>
                  </a:lnTo>
                  <a:lnTo>
                    <a:pt x="69099" y="231487"/>
                  </a:lnTo>
                  <a:lnTo>
                    <a:pt x="69110" y="205844"/>
                  </a:lnTo>
                  <a:lnTo>
                    <a:pt x="69089" y="199176"/>
                  </a:lnTo>
                  <a:lnTo>
                    <a:pt x="69152" y="176747"/>
                  </a:lnTo>
                  <a:lnTo>
                    <a:pt x="69152" y="176430"/>
                  </a:lnTo>
                  <a:lnTo>
                    <a:pt x="69153" y="175823"/>
                  </a:lnTo>
                  <a:lnTo>
                    <a:pt x="69014" y="175850"/>
                  </a:lnTo>
                  <a:lnTo>
                    <a:pt x="68577" y="175380"/>
                  </a:lnTo>
                  <a:lnTo>
                    <a:pt x="67866" y="175101"/>
                  </a:lnTo>
                  <a:lnTo>
                    <a:pt x="67478" y="175044"/>
                  </a:lnTo>
                  <a:lnTo>
                    <a:pt x="66396" y="175543"/>
                  </a:lnTo>
                  <a:lnTo>
                    <a:pt x="65593" y="175677"/>
                  </a:lnTo>
                  <a:lnTo>
                    <a:pt x="64634" y="175585"/>
                  </a:lnTo>
                  <a:lnTo>
                    <a:pt x="63931" y="175307"/>
                  </a:lnTo>
                  <a:lnTo>
                    <a:pt x="63397" y="175308"/>
                  </a:lnTo>
                  <a:lnTo>
                    <a:pt x="62732" y="175437"/>
                  </a:lnTo>
                  <a:lnTo>
                    <a:pt x="62782" y="139452"/>
                  </a:lnTo>
                  <a:lnTo>
                    <a:pt x="62775" y="129240"/>
                  </a:lnTo>
                  <a:lnTo>
                    <a:pt x="62748" y="116835"/>
                  </a:lnTo>
                  <a:lnTo>
                    <a:pt x="62757" y="105842"/>
                  </a:lnTo>
                  <a:lnTo>
                    <a:pt x="62761" y="101280"/>
                  </a:lnTo>
                  <a:lnTo>
                    <a:pt x="63138" y="101248"/>
                  </a:lnTo>
                  <a:lnTo>
                    <a:pt x="63202" y="87308"/>
                  </a:lnTo>
                  <a:lnTo>
                    <a:pt x="63210" y="83655"/>
                  </a:lnTo>
                  <a:lnTo>
                    <a:pt x="63209" y="73369"/>
                  </a:lnTo>
                  <a:lnTo>
                    <a:pt x="63216" y="63233"/>
                  </a:lnTo>
                  <a:lnTo>
                    <a:pt x="63958" y="62835"/>
                  </a:lnTo>
                  <a:lnTo>
                    <a:pt x="64203" y="62805"/>
                  </a:lnTo>
                  <a:lnTo>
                    <a:pt x="65123" y="63478"/>
                  </a:lnTo>
                  <a:lnTo>
                    <a:pt x="65360" y="63865"/>
                  </a:lnTo>
                  <a:lnTo>
                    <a:pt x="65491" y="63967"/>
                  </a:lnTo>
                  <a:lnTo>
                    <a:pt x="65733" y="63649"/>
                  </a:lnTo>
                  <a:lnTo>
                    <a:pt x="65917" y="62993"/>
                  </a:lnTo>
                  <a:lnTo>
                    <a:pt x="66030" y="62840"/>
                  </a:lnTo>
                  <a:lnTo>
                    <a:pt x="67410" y="61404"/>
                  </a:lnTo>
                  <a:lnTo>
                    <a:pt x="68118" y="60935"/>
                  </a:lnTo>
                  <a:lnTo>
                    <a:pt x="68642" y="60706"/>
                  </a:lnTo>
                  <a:lnTo>
                    <a:pt x="68952" y="60668"/>
                  </a:lnTo>
                  <a:lnTo>
                    <a:pt x="69596" y="60892"/>
                  </a:lnTo>
                  <a:lnTo>
                    <a:pt x="69770" y="60402"/>
                  </a:lnTo>
                  <a:lnTo>
                    <a:pt x="69687" y="60171"/>
                  </a:lnTo>
                  <a:lnTo>
                    <a:pt x="69308" y="59620"/>
                  </a:lnTo>
                  <a:lnTo>
                    <a:pt x="69404" y="59192"/>
                  </a:lnTo>
                  <a:lnTo>
                    <a:pt x="69558" y="58908"/>
                  </a:lnTo>
                  <a:lnTo>
                    <a:pt x="69535" y="57891"/>
                  </a:lnTo>
                  <a:lnTo>
                    <a:pt x="69485" y="57506"/>
                  </a:lnTo>
                  <a:lnTo>
                    <a:pt x="69275" y="56988"/>
                  </a:lnTo>
                  <a:lnTo>
                    <a:pt x="69205" y="56347"/>
                  </a:lnTo>
                  <a:lnTo>
                    <a:pt x="69935" y="54647"/>
                  </a:lnTo>
                  <a:lnTo>
                    <a:pt x="70077" y="54121"/>
                  </a:lnTo>
                  <a:lnTo>
                    <a:pt x="69683" y="52965"/>
                  </a:lnTo>
                  <a:lnTo>
                    <a:pt x="69272" y="52035"/>
                  </a:lnTo>
                  <a:lnTo>
                    <a:pt x="69278" y="51724"/>
                  </a:lnTo>
                  <a:lnTo>
                    <a:pt x="69492" y="51323"/>
                  </a:lnTo>
                  <a:lnTo>
                    <a:pt x="69926" y="51139"/>
                  </a:lnTo>
                  <a:lnTo>
                    <a:pt x="70225" y="50907"/>
                  </a:lnTo>
                  <a:lnTo>
                    <a:pt x="70533" y="50165"/>
                  </a:lnTo>
                  <a:lnTo>
                    <a:pt x="71280" y="49262"/>
                  </a:lnTo>
                  <a:lnTo>
                    <a:pt x="71914" y="48705"/>
                  </a:lnTo>
                  <a:lnTo>
                    <a:pt x="72650" y="48463"/>
                  </a:lnTo>
                  <a:lnTo>
                    <a:pt x="72817" y="48079"/>
                  </a:lnTo>
                  <a:lnTo>
                    <a:pt x="72474" y="46826"/>
                  </a:lnTo>
                  <a:lnTo>
                    <a:pt x="72724" y="45184"/>
                  </a:lnTo>
                  <a:lnTo>
                    <a:pt x="72185" y="44411"/>
                  </a:lnTo>
                  <a:lnTo>
                    <a:pt x="71922" y="43752"/>
                  </a:lnTo>
                  <a:lnTo>
                    <a:pt x="71925" y="43469"/>
                  </a:lnTo>
                  <a:lnTo>
                    <a:pt x="71268" y="43129"/>
                  </a:lnTo>
                  <a:lnTo>
                    <a:pt x="70379" y="43128"/>
                  </a:lnTo>
                  <a:lnTo>
                    <a:pt x="70145" y="43023"/>
                  </a:lnTo>
                  <a:lnTo>
                    <a:pt x="69960" y="42661"/>
                  </a:lnTo>
                  <a:lnTo>
                    <a:pt x="69863" y="42012"/>
                  </a:lnTo>
                  <a:lnTo>
                    <a:pt x="69749" y="41803"/>
                  </a:lnTo>
                  <a:lnTo>
                    <a:pt x="69298" y="41281"/>
                  </a:lnTo>
                  <a:lnTo>
                    <a:pt x="68993" y="41145"/>
                  </a:lnTo>
                  <a:lnTo>
                    <a:pt x="68757" y="40923"/>
                  </a:lnTo>
                  <a:lnTo>
                    <a:pt x="68500" y="40423"/>
                  </a:lnTo>
                  <a:lnTo>
                    <a:pt x="68511" y="40262"/>
                  </a:lnTo>
                  <a:lnTo>
                    <a:pt x="69043" y="39474"/>
                  </a:lnTo>
                  <a:lnTo>
                    <a:pt x="69139" y="39186"/>
                  </a:lnTo>
                  <a:lnTo>
                    <a:pt x="69019" y="38654"/>
                  </a:lnTo>
                  <a:lnTo>
                    <a:pt x="69095" y="38162"/>
                  </a:lnTo>
                  <a:lnTo>
                    <a:pt x="69399" y="37898"/>
                  </a:lnTo>
                  <a:lnTo>
                    <a:pt x="69405" y="37444"/>
                  </a:lnTo>
                  <a:lnTo>
                    <a:pt x="69300" y="36856"/>
                  </a:lnTo>
                  <a:lnTo>
                    <a:pt x="69048" y="36803"/>
                  </a:lnTo>
                  <a:lnTo>
                    <a:pt x="69035" y="36611"/>
                  </a:lnTo>
                  <a:lnTo>
                    <a:pt x="69326" y="35733"/>
                  </a:lnTo>
                  <a:lnTo>
                    <a:pt x="69790" y="34997"/>
                  </a:lnTo>
                  <a:lnTo>
                    <a:pt x="70101" y="34270"/>
                  </a:lnTo>
                  <a:lnTo>
                    <a:pt x="70247" y="33293"/>
                  </a:lnTo>
                  <a:lnTo>
                    <a:pt x="70027" y="32252"/>
                  </a:lnTo>
                  <a:lnTo>
                    <a:pt x="70072" y="31920"/>
                  </a:lnTo>
                  <a:lnTo>
                    <a:pt x="70540" y="30369"/>
                  </a:lnTo>
                  <a:lnTo>
                    <a:pt x="71090" y="28926"/>
                  </a:lnTo>
                  <a:lnTo>
                    <a:pt x="71451" y="28205"/>
                  </a:lnTo>
                  <a:lnTo>
                    <a:pt x="71423" y="27663"/>
                  </a:lnTo>
                  <a:lnTo>
                    <a:pt x="72070" y="27204"/>
                  </a:lnTo>
                  <a:lnTo>
                    <a:pt x="73437" y="26700"/>
                  </a:lnTo>
                  <a:lnTo>
                    <a:pt x="73679" y="26352"/>
                  </a:lnTo>
                  <a:lnTo>
                    <a:pt x="73504" y="24835"/>
                  </a:lnTo>
                  <a:lnTo>
                    <a:pt x="73555" y="24499"/>
                  </a:lnTo>
                  <a:lnTo>
                    <a:pt x="73750" y="24213"/>
                  </a:lnTo>
                  <a:lnTo>
                    <a:pt x="73876" y="23104"/>
                  </a:lnTo>
                  <a:lnTo>
                    <a:pt x="74276" y="22695"/>
                  </a:lnTo>
                  <a:lnTo>
                    <a:pt x="75347" y="21856"/>
                  </a:lnTo>
                  <a:lnTo>
                    <a:pt x="75647" y="21327"/>
                  </a:lnTo>
                  <a:lnTo>
                    <a:pt x="76258" y="20815"/>
                  </a:lnTo>
                  <a:lnTo>
                    <a:pt x="76904" y="20919"/>
                  </a:lnTo>
                  <a:lnTo>
                    <a:pt x="77325" y="20407"/>
                  </a:lnTo>
                  <a:lnTo>
                    <a:pt x="77462" y="19569"/>
                  </a:lnTo>
                  <a:lnTo>
                    <a:pt x="77197" y="18596"/>
                  </a:lnTo>
                  <a:lnTo>
                    <a:pt x="75950" y="17501"/>
                  </a:lnTo>
                  <a:lnTo>
                    <a:pt x="75487" y="17426"/>
                  </a:lnTo>
                  <a:lnTo>
                    <a:pt x="75356" y="16897"/>
                  </a:lnTo>
                  <a:lnTo>
                    <a:pt x="75385" y="16283"/>
                  </a:lnTo>
                  <a:lnTo>
                    <a:pt x="75565" y="15829"/>
                  </a:lnTo>
                  <a:lnTo>
                    <a:pt x="75332" y="14871"/>
                  </a:lnTo>
                  <a:lnTo>
                    <a:pt x="75114" y="14420"/>
                  </a:lnTo>
                  <a:lnTo>
                    <a:pt x="74543" y="13832"/>
                  </a:lnTo>
                  <a:lnTo>
                    <a:pt x="74438" y="13443"/>
                  </a:lnTo>
                  <a:lnTo>
                    <a:pt x="74416" y="12777"/>
                  </a:lnTo>
                  <a:lnTo>
                    <a:pt x="75192" y="11635"/>
                  </a:lnTo>
                  <a:lnTo>
                    <a:pt x="76103" y="11686"/>
                  </a:lnTo>
                  <a:lnTo>
                    <a:pt x="76719" y="10537"/>
                  </a:lnTo>
                  <a:lnTo>
                    <a:pt x="76981" y="9706"/>
                  </a:lnTo>
                  <a:lnTo>
                    <a:pt x="77694" y="8920"/>
                  </a:lnTo>
                  <a:lnTo>
                    <a:pt x="78026" y="9055"/>
                  </a:lnTo>
                  <a:lnTo>
                    <a:pt x="78337" y="8956"/>
                  </a:lnTo>
                  <a:lnTo>
                    <a:pt x="78648" y="8495"/>
                  </a:lnTo>
                  <a:lnTo>
                    <a:pt x="79574" y="7406"/>
                  </a:lnTo>
                  <a:lnTo>
                    <a:pt x="79813" y="7357"/>
                  </a:lnTo>
                  <a:lnTo>
                    <a:pt x="80383" y="7481"/>
                  </a:lnTo>
                  <a:lnTo>
                    <a:pt x="81411" y="6913"/>
                  </a:lnTo>
                  <a:lnTo>
                    <a:pt x="81877" y="6378"/>
                  </a:lnTo>
                  <a:lnTo>
                    <a:pt x="82123" y="5918"/>
                  </a:lnTo>
                  <a:lnTo>
                    <a:pt x="82193" y="5453"/>
                  </a:lnTo>
                  <a:lnTo>
                    <a:pt x="82546" y="4475"/>
                  </a:lnTo>
                  <a:lnTo>
                    <a:pt x="82845" y="3998"/>
                  </a:lnTo>
                  <a:lnTo>
                    <a:pt x="83658" y="3723"/>
                  </a:lnTo>
                  <a:lnTo>
                    <a:pt x="83989" y="3488"/>
                  </a:lnTo>
                  <a:lnTo>
                    <a:pt x="84174" y="3159"/>
                  </a:lnTo>
                  <a:lnTo>
                    <a:pt x="84177" y="3027"/>
                  </a:lnTo>
                  <a:lnTo>
                    <a:pt x="84389" y="2867"/>
                  </a:lnTo>
                  <a:lnTo>
                    <a:pt x="85283" y="2539"/>
                  </a:lnTo>
                  <a:lnTo>
                    <a:pt x="86009" y="2138"/>
                  </a:lnTo>
                  <a:lnTo>
                    <a:pt x="86177" y="1848"/>
                  </a:lnTo>
                  <a:lnTo>
                    <a:pt x="86414" y="1670"/>
                  </a:lnTo>
                  <a:lnTo>
                    <a:pt x="88531" y="630"/>
                  </a:lnTo>
                  <a:lnTo>
                    <a:pt x="90362" y="16"/>
                  </a:lnTo>
                  <a:lnTo>
                    <a:pt x="95603" y="5"/>
                  </a:lnTo>
                  <a:lnTo>
                    <a:pt x="98087" y="0"/>
                  </a:lnTo>
                  <a:lnTo>
                    <a:pt x="98088" y="1808"/>
                  </a:lnTo>
                  <a:lnTo>
                    <a:pt x="98493" y="1952"/>
                  </a:lnTo>
                  <a:lnTo>
                    <a:pt x="98779" y="2350"/>
                  </a:lnTo>
                  <a:lnTo>
                    <a:pt x="98775" y="2488"/>
                  </a:lnTo>
                  <a:lnTo>
                    <a:pt x="99050" y="3153"/>
                  </a:lnTo>
                  <a:lnTo>
                    <a:pt x="99583" y="3711"/>
                  </a:lnTo>
                  <a:lnTo>
                    <a:pt x="99812" y="4559"/>
                  </a:lnTo>
                  <a:lnTo>
                    <a:pt x="99750" y="4931"/>
                  </a:lnTo>
                  <a:lnTo>
                    <a:pt x="99623" y="5180"/>
                  </a:lnTo>
                  <a:lnTo>
                    <a:pt x="99136" y="5619"/>
                  </a:lnTo>
                  <a:lnTo>
                    <a:pt x="98849" y="6024"/>
                  </a:lnTo>
                  <a:lnTo>
                    <a:pt x="98603" y="6820"/>
                  </a:lnTo>
                  <a:lnTo>
                    <a:pt x="98533" y="7322"/>
                  </a:lnTo>
                  <a:lnTo>
                    <a:pt x="98558" y="7642"/>
                  </a:lnTo>
                  <a:lnTo>
                    <a:pt x="98885" y="7891"/>
                  </a:lnTo>
                  <a:lnTo>
                    <a:pt x="98586" y="9185"/>
                  </a:lnTo>
                  <a:lnTo>
                    <a:pt x="98480" y="9449"/>
                  </a:lnTo>
                  <a:lnTo>
                    <a:pt x="98291" y="9467"/>
                  </a:lnTo>
                  <a:lnTo>
                    <a:pt x="98254" y="9638"/>
                  </a:lnTo>
                  <a:lnTo>
                    <a:pt x="98283" y="10259"/>
                  </a:lnTo>
                  <a:lnTo>
                    <a:pt x="98436" y="10600"/>
                  </a:lnTo>
                  <a:lnTo>
                    <a:pt x="115254" y="10609"/>
                  </a:lnTo>
                  <a:lnTo>
                    <a:pt x="116128" y="10942"/>
                  </a:lnTo>
                  <a:lnTo>
                    <a:pt x="116904" y="11511"/>
                  </a:lnTo>
                  <a:lnTo>
                    <a:pt x="117779" y="11518"/>
                  </a:lnTo>
                  <a:lnTo>
                    <a:pt x="118020" y="11613"/>
                  </a:lnTo>
                  <a:lnTo>
                    <a:pt x="118263" y="12166"/>
                  </a:lnTo>
                  <a:lnTo>
                    <a:pt x="118391" y="12517"/>
                  </a:lnTo>
                  <a:lnTo>
                    <a:pt x="118590" y="12798"/>
                  </a:lnTo>
                  <a:lnTo>
                    <a:pt x="118963" y="12677"/>
                  </a:lnTo>
                  <a:lnTo>
                    <a:pt x="119093" y="12552"/>
                  </a:lnTo>
                  <a:lnTo>
                    <a:pt x="119340" y="12490"/>
                  </a:lnTo>
                  <a:lnTo>
                    <a:pt x="119607" y="12543"/>
                  </a:lnTo>
                  <a:lnTo>
                    <a:pt x="120033" y="12826"/>
                  </a:lnTo>
                  <a:lnTo>
                    <a:pt x="120383" y="13371"/>
                  </a:lnTo>
                  <a:lnTo>
                    <a:pt x="120748" y="13603"/>
                  </a:lnTo>
                  <a:lnTo>
                    <a:pt x="120903" y="13566"/>
                  </a:lnTo>
                  <a:lnTo>
                    <a:pt x="121032" y="13629"/>
                  </a:lnTo>
                  <a:lnTo>
                    <a:pt x="121305" y="13871"/>
                  </a:lnTo>
                  <a:lnTo>
                    <a:pt x="121304" y="14360"/>
                  </a:lnTo>
                  <a:lnTo>
                    <a:pt x="121456" y="14718"/>
                  </a:lnTo>
                  <a:lnTo>
                    <a:pt x="122483" y="15431"/>
                  </a:lnTo>
                  <a:lnTo>
                    <a:pt x="123189" y="15435"/>
                  </a:lnTo>
                  <a:lnTo>
                    <a:pt x="123798" y="15618"/>
                  </a:lnTo>
                  <a:lnTo>
                    <a:pt x="124965" y="16176"/>
                  </a:lnTo>
                  <a:lnTo>
                    <a:pt x="125387" y="16871"/>
                  </a:lnTo>
                  <a:lnTo>
                    <a:pt x="126578" y="18312"/>
                  </a:lnTo>
                  <a:lnTo>
                    <a:pt x="126842" y="18559"/>
                  </a:lnTo>
                  <a:lnTo>
                    <a:pt x="127268" y="18698"/>
                  </a:lnTo>
                  <a:lnTo>
                    <a:pt x="127897" y="19169"/>
                  </a:lnTo>
                  <a:lnTo>
                    <a:pt x="127968" y="19472"/>
                  </a:lnTo>
                  <a:lnTo>
                    <a:pt x="127903" y="20771"/>
                  </a:lnTo>
                  <a:lnTo>
                    <a:pt x="127860" y="21108"/>
                  </a:lnTo>
                  <a:lnTo>
                    <a:pt x="127641" y="21505"/>
                  </a:lnTo>
                  <a:lnTo>
                    <a:pt x="128201" y="22225"/>
                  </a:lnTo>
                  <a:lnTo>
                    <a:pt x="128242" y="22431"/>
                  </a:lnTo>
                  <a:lnTo>
                    <a:pt x="128077" y="22836"/>
                  </a:lnTo>
                  <a:lnTo>
                    <a:pt x="128081" y="23018"/>
                  </a:lnTo>
                  <a:lnTo>
                    <a:pt x="128987" y="23307"/>
                  </a:lnTo>
                  <a:lnTo>
                    <a:pt x="129734" y="23834"/>
                  </a:lnTo>
                  <a:lnTo>
                    <a:pt x="130781" y="24166"/>
                  </a:lnTo>
                  <a:lnTo>
                    <a:pt x="131232" y="24199"/>
                  </a:lnTo>
                  <a:lnTo>
                    <a:pt x="131389" y="24000"/>
                  </a:lnTo>
                  <a:lnTo>
                    <a:pt x="132460" y="23783"/>
                  </a:lnTo>
                  <a:lnTo>
                    <a:pt x="135057" y="23913"/>
                  </a:lnTo>
                  <a:lnTo>
                    <a:pt x="136578" y="22227"/>
                  </a:lnTo>
                  <a:lnTo>
                    <a:pt x="136741" y="21413"/>
                  </a:lnTo>
                  <a:lnTo>
                    <a:pt x="136654" y="20833"/>
                  </a:lnTo>
                  <a:lnTo>
                    <a:pt x="136163" y="19747"/>
                  </a:lnTo>
                  <a:lnTo>
                    <a:pt x="136215" y="19205"/>
                  </a:lnTo>
                  <a:lnTo>
                    <a:pt x="136985" y="17938"/>
                  </a:lnTo>
                  <a:lnTo>
                    <a:pt x="137443" y="17591"/>
                  </a:lnTo>
                  <a:lnTo>
                    <a:pt x="137427" y="16801"/>
                  </a:lnTo>
                  <a:lnTo>
                    <a:pt x="136908" y="16446"/>
                  </a:lnTo>
                  <a:lnTo>
                    <a:pt x="136783" y="16163"/>
                  </a:lnTo>
                  <a:lnTo>
                    <a:pt x="136770" y="15962"/>
                  </a:lnTo>
                  <a:lnTo>
                    <a:pt x="137559" y="15385"/>
                  </a:lnTo>
                  <a:lnTo>
                    <a:pt x="139784" y="14852"/>
                  </a:lnTo>
                  <a:lnTo>
                    <a:pt x="140612" y="14415"/>
                  </a:lnTo>
                  <a:lnTo>
                    <a:pt x="141476" y="15356"/>
                  </a:lnTo>
                  <a:lnTo>
                    <a:pt x="142151" y="15729"/>
                  </a:lnTo>
                  <a:lnTo>
                    <a:pt x="142507" y="15772"/>
                  </a:lnTo>
                  <a:lnTo>
                    <a:pt x="142894" y="15658"/>
                  </a:lnTo>
                  <a:lnTo>
                    <a:pt x="143668" y="15629"/>
                  </a:lnTo>
                  <a:lnTo>
                    <a:pt x="144512" y="15877"/>
                  </a:lnTo>
                  <a:lnTo>
                    <a:pt x="145082" y="15834"/>
                  </a:lnTo>
                  <a:lnTo>
                    <a:pt x="145975" y="15604"/>
                  </a:lnTo>
                  <a:lnTo>
                    <a:pt x="146133" y="15849"/>
                  </a:lnTo>
                  <a:lnTo>
                    <a:pt x="148042" y="16494"/>
                  </a:lnTo>
                  <a:lnTo>
                    <a:pt x="148995" y="16472"/>
                  </a:lnTo>
                  <a:lnTo>
                    <a:pt x="150369" y="15840"/>
                  </a:lnTo>
                  <a:lnTo>
                    <a:pt x="151085" y="16381"/>
                  </a:lnTo>
                  <a:lnTo>
                    <a:pt x="151964" y="16602"/>
                  </a:lnTo>
                  <a:lnTo>
                    <a:pt x="152479" y="16988"/>
                  </a:lnTo>
                  <a:lnTo>
                    <a:pt x="153141" y="17680"/>
                  </a:lnTo>
                  <a:lnTo>
                    <a:pt x="153684" y="17734"/>
                  </a:lnTo>
                  <a:lnTo>
                    <a:pt x="155346" y="18310"/>
                  </a:lnTo>
                  <a:lnTo>
                    <a:pt x="155663" y="18618"/>
                  </a:lnTo>
                  <a:lnTo>
                    <a:pt x="156988" y="19323"/>
                  </a:lnTo>
                  <a:lnTo>
                    <a:pt x="157275" y="19299"/>
                  </a:lnTo>
                  <a:lnTo>
                    <a:pt x="157569" y="19029"/>
                  </a:lnTo>
                  <a:lnTo>
                    <a:pt x="157815" y="18680"/>
                  </a:lnTo>
                  <a:lnTo>
                    <a:pt x="157875" y="18419"/>
                  </a:lnTo>
                  <a:lnTo>
                    <a:pt x="157881" y="17609"/>
                  </a:lnTo>
                  <a:lnTo>
                    <a:pt x="159144" y="16817"/>
                  </a:lnTo>
                  <a:lnTo>
                    <a:pt x="159792" y="16894"/>
                  </a:lnTo>
                  <a:lnTo>
                    <a:pt x="160587" y="17281"/>
                  </a:lnTo>
                  <a:lnTo>
                    <a:pt x="161537" y="17446"/>
                  </a:lnTo>
                  <a:lnTo>
                    <a:pt x="161798" y="17414"/>
                  </a:lnTo>
                  <a:lnTo>
                    <a:pt x="162533" y="17056"/>
                  </a:lnTo>
                  <a:lnTo>
                    <a:pt x="162752" y="17168"/>
                  </a:lnTo>
                  <a:lnTo>
                    <a:pt x="162892" y="17432"/>
                  </a:lnTo>
                  <a:lnTo>
                    <a:pt x="163146" y="17543"/>
                  </a:lnTo>
                  <a:lnTo>
                    <a:pt x="163551" y="17543"/>
                  </a:lnTo>
                  <a:lnTo>
                    <a:pt x="165512" y="17203"/>
                  </a:lnTo>
                  <a:lnTo>
                    <a:pt x="166502" y="17729"/>
                  </a:lnTo>
                  <a:lnTo>
                    <a:pt x="167401" y="18669"/>
                  </a:lnTo>
                  <a:lnTo>
                    <a:pt x="166930" y="19396"/>
                  </a:lnTo>
                  <a:lnTo>
                    <a:pt x="166761" y="21411"/>
                  </a:lnTo>
                  <a:lnTo>
                    <a:pt x="166821" y="21671"/>
                  </a:lnTo>
                  <a:lnTo>
                    <a:pt x="167358" y="22608"/>
                  </a:lnTo>
                  <a:lnTo>
                    <a:pt x="167612" y="22927"/>
                  </a:lnTo>
                  <a:lnTo>
                    <a:pt x="167246" y="24209"/>
                  </a:lnTo>
                  <a:lnTo>
                    <a:pt x="167274" y="24914"/>
                  </a:lnTo>
                  <a:lnTo>
                    <a:pt x="167368" y="25328"/>
                  </a:lnTo>
                  <a:lnTo>
                    <a:pt x="167738" y="26297"/>
                  </a:lnTo>
                  <a:lnTo>
                    <a:pt x="169073" y="26848"/>
                  </a:lnTo>
                  <a:lnTo>
                    <a:pt x="169526" y="27320"/>
                  </a:lnTo>
                  <a:lnTo>
                    <a:pt x="169784" y="27681"/>
                  </a:lnTo>
                  <a:lnTo>
                    <a:pt x="170205" y="28046"/>
                  </a:lnTo>
                  <a:lnTo>
                    <a:pt x="170499" y="28140"/>
                  </a:lnTo>
                  <a:lnTo>
                    <a:pt x="170647" y="28037"/>
                  </a:lnTo>
                  <a:lnTo>
                    <a:pt x="170964" y="28050"/>
                  </a:lnTo>
                  <a:lnTo>
                    <a:pt x="171189" y="28269"/>
                  </a:lnTo>
                  <a:lnTo>
                    <a:pt x="171484" y="28855"/>
                  </a:lnTo>
                  <a:lnTo>
                    <a:pt x="172132" y="29601"/>
                  </a:lnTo>
                  <a:lnTo>
                    <a:pt x="173653" y="30373"/>
                  </a:lnTo>
                  <a:lnTo>
                    <a:pt x="174377" y="30411"/>
                  </a:lnTo>
                  <a:lnTo>
                    <a:pt x="174697" y="30631"/>
                  </a:lnTo>
                  <a:lnTo>
                    <a:pt x="174839" y="30970"/>
                  </a:lnTo>
                  <a:lnTo>
                    <a:pt x="175789" y="31504"/>
                  </a:lnTo>
                  <a:lnTo>
                    <a:pt x="177267" y="32571"/>
                  </a:lnTo>
                  <a:lnTo>
                    <a:pt x="177956" y="32975"/>
                  </a:lnTo>
                  <a:lnTo>
                    <a:pt x="178143" y="33065"/>
                  </a:lnTo>
                  <a:lnTo>
                    <a:pt x="179093" y="33196"/>
                  </a:lnTo>
                  <a:lnTo>
                    <a:pt x="179365" y="33198"/>
                  </a:lnTo>
                  <a:lnTo>
                    <a:pt x="179858" y="33015"/>
                  </a:lnTo>
                  <a:lnTo>
                    <a:pt x="180116" y="33000"/>
                  </a:lnTo>
                  <a:lnTo>
                    <a:pt x="180953" y="33690"/>
                  </a:lnTo>
                  <a:lnTo>
                    <a:pt x="182111" y="35208"/>
                  </a:lnTo>
                  <a:lnTo>
                    <a:pt x="182790" y="35547"/>
                  </a:lnTo>
                  <a:lnTo>
                    <a:pt x="183499" y="35250"/>
                  </a:lnTo>
                  <a:lnTo>
                    <a:pt x="183922" y="35265"/>
                  </a:lnTo>
                  <a:lnTo>
                    <a:pt x="185263" y="35581"/>
                  </a:lnTo>
                  <a:lnTo>
                    <a:pt x="185937" y="36097"/>
                  </a:lnTo>
                  <a:lnTo>
                    <a:pt x="186846" y="37819"/>
                  </a:lnTo>
                  <a:lnTo>
                    <a:pt x="187149" y="38040"/>
                  </a:lnTo>
                  <a:lnTo>
                    <a:pt x="188659" y="39537"/>
                  </a:lnTo>
                  <a:lnTo>
                    <a:pt x="189246" y="40220"/>
                  </a:lnTo>
                  <a:lnTo>
                    <a:pt x="190160" y="40914"/>
                  </a:lnTo>
                  <a:lnTo>
                    <a:pt x="190744" y="41154"/>
                  </a:lnTo>
                  <a:lnTo>
                    <a:pt x="191797" y="41471"/>
                  </a:lnTo>
                  <a:lnTo>
                    <a:pt x="193371" y="41551"/>
                  </a:lnTo>
                  <a:lnTo>
                    <a:pt x="193986" y="41366"/>
                  </a:lnTo>
                  <a:lnTo>
                    <a:pt x="195464" y="39702"/>
                  </a:lnTo>
                  <a:lnTo>
                    <a:pt x="196280" y="38651"/>
                  </a:lnTo>
                  <a:lnTo>
                    <a:pt x="197062" y="37848"/>
                  </a:lnTo>
                  <a:lnTo>
                    <a:pt x="198011" y="36823"/>
                  </a:lnTo>
                  <a:lnTo>
                    <a:pt x="198500" y="36036"/>
                  </a:lnTo>
                  <a:lnTo>
                    <a:pt x="198858" y="35308"/>
                  </a:lnTo>
                  <a:lnTo>
                    <a:pt x="199204" y="34825"/>
                  </a:lnTo>
                  <a:lnTo>
                    <a:pt x="199665" y="35550"/>
                  </a:lnTo>
                  <a:lnTo>
                    <a:pt x="200094" y="35911"/>
                  </a:lnTo>
                  <a:lnTo>
                    <a:pt x="200315" y="35944"/>
                  </a:lnTo>
                  <a:lnTo>
                    <a:pt x="200778" y="36294"/>
                  </a:lnTo>
                  <a:lnTo>
                    <a:pt x="200949" y="36505"/>
                  </a:lnTo>
                  <a:lnTo>
                    <a:pt x="201010" y="36736"/>
                  </a:lnTo>
                  <a:lnTo>
                    <a:pt x="202294" y="36774"/>
                  </a:lnTo>
                  <a:lnTo>
                    <a:pt x="202904" y="37044"/>
                  </a:lnTo>
                  <a:lnTo>
                    <a:pt x="203419" y="37825"/>
                  </a:lnTo>
                  <a:lnTo>
                    <a:pt x="203576" y="38349"/>
                  </a:lnTo>
                  <a:lnTo>
                    <a:pt x="204320" y="38659"/>
                  </a:lnTo>
                  <a:lnTo>
                    <a:pt x="204326" y="38872"/>
                  </a:lnTo>
                  <a:lnTo>
                    <a:pt x="204225" y="39063"/>
                  </a:lnTo>
                  <a:lnTo>
                    <a:pt x="203855" y="39408"/>
                  </a:lnTo>
                  <a:lnTo>
                    <a:pt x="203818" y="39757"/>
                  </a:lnTo>
                  <a:lnTo>
                    <a:pt x="204137" y="40624"/>
                  </a:lnTo>
                  <a:lnTo>
                    <a:pt x="204628" y="40759"/>
                  </a:lnTo>
                  <a:lnTo>
                    <a:pt x="205348" y="41653"/>
                  </a:lnTo>
                  <a:lnTo>
                    <a:pt x="205487" y="42226"/>
                  </a:lnTo>
                  <a:lnTo>
                    <a:pt x="205197" y="43483"/>
                  </a:lnTo>
                  <a:lnTo>
                    <a:pt x="205665" y="43875"/>
                  </a:lnTo>
                  <a:lnTo>
                    <a:pt x="206096" y="44426"/>
                  </a:lnTo>
                  <a:lnTo>
                    <a:pt x="206385" y="45069"/>
                  </a:lnTo>
                  <a:lnTo>
                    <a:pt x="206638" y="46046"/>
                  </a:lnTo>
                  <a:lnTo>
                    <a:pt x="206878" y="46483"/>
                  </a:lnTo>
                  <a:lnTo>
                    <a:pt x="207387" y="46760"/>
                  </a:lnTo>
                  <a:lnTo>
                    <a:pt x="208757" y="47270"/>
                  </a:lnTo>
                  <a:lnTo>
                    <a:pt x="210129" y="48611"/>
                  </a:lnTo>
                  <a:lnTo>
                    <a:pt x="210549" y="49489"/>
                  </a:lnTo>
                  <a:lnTo>
                    <a:pt x="211764" y="50677"/>
                  </a:lnTo>
                  <a:lnTo>
                    <a:pt x="212381" y="51156"/>
                  </a:lnTo>
                  <a:lnTo>
                    <a:pt x="212835" y="51450"/>
                  </a:lnTo>
                  <a:lnTo>
                    <a:pt x="213924" y="51770"/>
                  </a:lnTo>
                  <a:lnTo>
                    <a:pt x="214827" y="52260"/>
                  </a:lnTo>
                  <a:lnTo>
                    <a:pt x="215402" y="53614"/>
                  </a:lnTo>
                  <a:lnTo>
                    <a:pt x="215254" y="54510"/>
                  </a:lnTo>
                  <a:lnTo>
                    <a:pt x="215386" y="55050"/>
                  </a:lnTo>
                  <a:lnTo>
                    <a:pt x="215578" y="55487"/>
                  </a:lnTo>
                  <a:lnTo>
                    <a:pt x="215793" y="55776"/>
                  </a:lnTo>
                  <a:lnTo>
                    <a:pt x="217096" y="56053"/>
                  </a:lnTo>
                  <a:lnTo>
                    <a:pt x="217967" y="55647"/>
                  </a:lnTo>
                  <a:lnTo>
                    <a:pt x="218201" y="55914"/>
                  </a:lnTo>
                  <a:lnTo>
                    <a:pt x="218601" y="55985"/>
                  </a:lnTo>
                  <a:lnTo>
                    <a:pt x="218828" y="55744"/>
                  </a:lnTo>
                  <a:lnTo>
                    <a:pt x="219519" y="55666"/>
                  </a:lnTo>
                  <a:lnTo>
                    <a:pt x="219969" y="55907"/>
                  </a:lnTo>
                  <a:lnTo>
                    <a:pt x="220461" y="56359"/>
                  </a:lnTo>
                  <a:lnTo>
                    <a:pt x="221317" y="56669"/>
                  </a:lnTo>
                  <a:lnTo>
                    <a:pt x="221329" y="56843"/>
                  </a:lnTo>
                  <a:lnTo>
                    <a:pt x="221216" y="57559"/>
                  </a:lnTo>
                  <a:lnTo>
                    <a:pt x="221252" y="57810"/>
                  </a:lnTo>
                  <a:lnTo>
                    <a:pt x="221396" y="58072"/>
                  </a:lnTo>
                  <a:lnTo>
                    <a:pt x="221743" y="58437"/>
                  </a:lnTo>
                  <a:lnTo>
                    <a:pt x="221965" y="58453"/>
                  </a:lnTo>
                  <a:lnTo>
                    <a:pt x="222181" y="58595"/>
                  </a:lnTo>
                  <a:lnTo>
                    <a:pt x="223037" y="59674"/>
                  </a:lnTo>
                  <a:lnTo>
                    <a:pt x="223746" y="60360"/>
                  </a:lnTo>
                  <a:lnTo>
                    <a:pt x="224668" y="61972"/>
                  </a:lnTo>
                  <a:lnTo>
                    <a:pt x="224578" y="62541"/>
                  </a:lnTo>
                  <a:lnTo>
                    <a:pt x="224595" y="62867"/>
                  </a:lnTo>
                  <a:lnTo>
                    <a:pt x="224716" y="63088"/>
                  </a:lnTo>
                  <a:lnTo>
                    <a:pt x="225548" y="63236"/>
                  </a:lnTo>
                  <a:lnTo>
                    <a:pt x="226277" y="63071"/>
                  </a:lnTo>
                  <a:lnTo>
                    <a:pt x="226639" y="63018"/>
                  </a:lnTo>
                  <a:lnTo>
                    <a:pt x="227333" y="63535"/>
                  </a:lnTo>
                  <a:lnTo>
                    <a:pt x="227578" y="63872"/>
                  </a:lnTo>
                  <a:lnTo>
                    <a:pt x="227911" y="64550"/>
                  </a:lnTo>
                  <a:lnTo>
                    <a:pt x="227930" y="65138"/>
                  </a:lnTo>
                  <a:lnTo>
                    <a:pt x="227795" y="65425"/>
                  </a:lnTo>
                  <a:lnTo>
                    <a:pt x="228403" y="68292"/>
                  </a:lnTo>
                  <a:lnTo>
                    <a:pt x="228554" y="68528"/>
                  </a:lnTo>
                  <a:lnTo>
                    <a:pt x="229596" y="68993"/>
                  </a:lnTo>
                  <a:lnTo>
                    <a:pt x="231234" y="69313"/>
                  </a:lnTo>
                  <a:lnTo>
                    <a:pt x="232243" y="69375"/>
                  </a:lnTo>
                  <a:lnTo>
                    <a:pt x="232559" y="68937"/>
                  </a:lnTo>
                  <a:lnTo>
                    <a:pt x="233728" y="68183"/>
                  </a:lnTo>
                  <a:lnTo>
                    <a:pt x="234618" y="67884"/>
                  </a:lnTo>
                  <a:lnTo>
                    <a:pt x="235441" y="67934"/>
                  </a:lnTo>
                  <a:lnTo>
                    <a:pt x="235570" y="67479"/>
                  </a:lnTo>
                  <a:lnTo>
                    <a:pt x="236158" y="66434"/>
                  </a:lnTo>
                  <a:lnTo>
                    <a:pt x="236049" y="65968"/>
                  </a:lnTo>
                  <a:lnTo>
                    <a:pt x="238678" y="65567"/>
                  </a:lnTo>
                  <a:lnTo>
                    <a:pt x="239701" y="65865"/>
                  </a:lnTo>
                  <a:lnTo>
                    <a:pt x="240438" y="65984"/>
                  </a:lnTo>
                  <a:lnTo>
                    <a:pt x="240564" y="66226"/>
                  </a:lnTo>
                  <a:lnTo>
                    <a:pt x="241344" y="66378"/>
                  </a:lnTo>
                  <a:lnTo>
                    <a:pt x="241812" y="66469"/>
                  </a:lnTo>
                  <a:lnTo>
                    <a:pt x="242215" y="66400"/>
                  </a:lnTo>
                  <a:lnTo>
                    <a:pt x="242999" y="67297"/>
                  </a:lnTo>
                  <a:lnTo>
                    <a:pt x="243152" y="67643"/>
                  </a:lnTo>
                  <a:lnTo>
                    <a:pt x="243065" y="67917"/>
                  </a:lnTo>
                  <a:lnTo>
                    <a:pt x="242899" y="68150"/>
                  </a:lnTo>
                  <a:lnTo>
                    <a:pt x="243263" y="69384"/>
                  </a:lnTo>
                  <a:lnTo>
                    <a:pt x="243635" y="69855"/>
                  </a:lnTo>
                  <a:lnTo>
                    <a:pt x="243711" y="70230"/>
                  </a:lnTo>
                  <a:lnTo>
                    <a:pt x="243547" y="70904"/>
                  </a:lnTo>
                  <a:lnTo>
                    <a:pt x="243561" y="71193"/>
                  </a:lnTo>
                  <a:lnTo>
                    <a:pt x="243969" y="71488"/>
                  </a:lnTo>
                  <a:lnTo>
                    <a:pt x="244024" y="72348"/>
                  </a:lnTo>
                  <a:lnTo>
                    <a:pt x="243770" y="73434"/>
                  </a:lnTo>
                  <a:lnTo>
                    <a:pt x="244107" y="73731"/>
                  </a:lnTo>
                  <a:lnTo>
                    <a:pt x="244189" y="74901"/>
                  </a:lnTo>
                  <a:lnTo>
                    <a:pt x="244505" y="75341"/>
                  </a:lnTo>
                  <a:lnTo>
                    <a:pt x="245722" y="75798"/>
                  </a:lnTo>
                  <a:lnTo>
                    <a:pt x="246237" y="76500"/>
                  </a:lnTo>
                  <a:lnTo>
                    <a:pt x="246767" y="78134"/>
                  </a:lnTo>
                  <a:lnTo>
                    <a:pt x="246567" y="78842"/>
                  </a:lnTo>
                  <a:lnTo>
                    <a:pt x="245876" y="80030"/>
                  </a:lnTo>
                  <a:lnTo>
                    <a:pt x="246161" y="80323"/>
                  </a:lnTo>
                  <a:lnTo>
                    <a:pt x="246654" y="80629"/>
                  </a:lnTo>
                  <a:lnTo>
                    <a:pt x="247295" y="80538"/>
                  </a:lnTo>
                  <a:lnTo>
                    <a:pt x="248377" y="81221"/>
                  </a:lnTo>
                  <a:lnTo>
                    <a:pt x="249610" y="81047"/>
                  </a:lnTo>
                  <a:lnTo>
                    <a:pt x="250826" y="80615"/>
                  </a:lnTo>
                  <a:lnTo>
                    <a:pt x="251239" y="80640"/>
                  </a:lnTo>
                  <a:lnTo>
                    <a:pt x="251889" y="81039"/>
                  </a:lnTo>
                  <a:lnTo>
                    <a:pt x="252130" y="81285"/>
                  </a:lnTo>
                  <a:lnTo>
                    <a:pt x="252466" y="81428"/>
                  </a:lnTo>
                  <a:lnTo>
                    <a:pt x="253586" y="81652"/>
                  </a:lnTo>
                  <a:lnTo>
                    <a:pt x="254107" y="81843"/>
                  </a:lnTo>
                  <a:lnTo>
                    <a:pt x="254227" y="81996"/>
                  </a:lnTo>
                  <a:lnTo>
                    <a:pt x="254282" y="82390"/>
                  </a:lnTo>
                  <a:lnTo>
                    <a:pt x="254039" y="83501"/>
                  </a:lnTo>
                  <a:lnTo>
                    <a:pt x="254099" y="83725"/>
                  </a:lnTo>
                  <a:lnTo>
                    <a:pt x="254345" y="84092"/>
                  </a:lnTo>
                  <a:lnTo>
                    <a:pt x="255831" y="85137"/>
                  </a:lnTo>
                  <a:lnTo>
                    <a:pt x="256035" y="85372"/>
                  </a:lnTo>
                  <a:lnTo>
                    <a:pt x="256078" y="85514"/>
                  </a:lnTo>
                  <a:lnTo>
                    <a:pt x="255988" y="85722"/>
                  </a:lnTo>
                  <a:lnTo>
                    <a:pt x="255803" y="85908"/>
                  </a:lnTo>
                  <a:lnTo>
                    <a:pt x="253925" y="86729"/>
                  </a:lnTo>
                  <a:lnTo>
                    <a:pt x="253128" y="86926"/>
                  </a:lnTo>
                  <a:lnTo>
                    <a:pt x="252262" y="87019"/>
                  </a:lnTo>
                  <a:lnTo>
                    <a:pt x="251889" y="87133"/>
                  </a:lnTo>
                  <a:lnTo>
                    <a:pt x="251276" y="87365"/>
                  </a:lnTo>
                  <a:lnTo>
                    <a:pt x="250884" y="87645"/>
                  </a:lnTo>
                  <a:lnTo>
                    <a:pt x="250671" y="87952"/>
                  </a:lnTo>
                  <a:lnTo>
                    <a:pt x="250674" y="89141"/>
                  </a:lnTo>
                  <a:lnTo>
                    <a:pt x="250675" y="92190"/>
                  </a:lnTo>
                  <a:lnTo>
                    <a:pt x="250677" y="97253"/>
                  </a:lnTo>
                  <a:lnTo>
                    <a:pt x="250647" y="101731"/>
                  </a:lnTo>
                  <a:lnTo>
                    <a:pt x="286063" y="101783"/>
                  </a:lnTo>
                  <a:lnTo>
                    <a:pt x="286064" y="115215"/>
                  </a:lnTo>
                  <a:lnTo>
                    <a:pt x="297096" y="115222"/>
                  </a:lnTo>
                  <a:lnTo>
                    <a:pt x="331977" y="115192"/>
                  </a:lnTo>
                  <a:lnTo>
                    <a:pt x="331919" y="124311"/>
                  </a:lnTo>
                  <a:lnTo>
                    <a:pt x="331930" y="143458"/>
                  </a:lnTo>
                  <a:lnTo>
                    <a:pt x="321973" y="143505"/>
                  </a:lnTo>
                  <a:lnTo>
                    <a:pt x="301393" y="143444"/>
                  </a:lnTo>
                  <a:lnTo>
                    <a:pt x="301356" y="169592"/>
                  </a:lnTo>
                  <a:lnTo>
                    <a:pt x="301372" y="186206"/>
                  </a:lnTo>
                  <a:lnTo>
                    <a:pt x="302233" y="186204"/>
                  </a:lnTo>
                  <a:lnTo>
                    <a:pt x="302245" y="200172"/>
                  </a:lnTo>
                  <a:lnTo>
                    <a:pt x="309748" y="200184"/>
                  </a:lnTo>
                  <a:lnTo>
                    <a:pt x="309740" y="214293"/>
                  </a:lnTo>
                  <a:lnTo>
                    <a:pt x="302246" y="214314"/>
                  </a:lnTo>
                  <a:lnTo>
                    <a:pt x="302242" y="222469"/>
                  </a:lnTo>
                  <a:lnTo>
                    <a:pt x="302552" y="222312"/>
                  </a:lnTo>
                  <a:lnTo>
                    <a:pt x="304625" y="221915"/>
                  </a:lnTo>
                  <a:lnTo>
                    <a:pt x="305780" y="221392"/>
                  </a:lnTo>
                  <a:lnTo>
                    <a:pt x="306765" y="221076"/>
                  </a:lnTo>
                  <a:lnTo>
                    <a:pt x="307323" y="221042"/>
                  </a:lnTo>
                  <a:lnTo>
                    <a:pt x="308024" y="221272"/>
                  </a:lnTo>
                  <a:lnTo>
                    <a:pt x="308947" y="221843"/>
                  </a:lnTo>
                  <a:lnTo>
                    <a:pt x="310233" y="222129"/>
                  </a:lnTo>
                  <a:lnTo>
                    <a:pt x="310240" y="222424"/>
                  </a:lnTo>
                  <a:lnTo>
                    <a:pt x="310195" y="226004"/>
                  </a:lnTo>
                  <a:lnTo>
                    <a:pt x="310172" y="228314"/>
                  </a:lnTo>
                  <a:lnTo>
                    <a:pt x="316118" y="228342"/>
                  </a:lnTo>
                  <a:lnTo>
                    <a:pt x="332558" y="228530"/>
                  </a:lnTo>
                  <a:lnTo>
                    <a:pt x="332547" y="242101"/>
                  </a:lnTo>
                  <a:lnTo>
                    <a:pt x="332549" y="242559"/>
                  </a:lnTo>
                  <a:lnTo>
                    <a:pt x="332736" y="242558"/>
                  </a:lnTo>
                  <a:lnTo>
                    <a:pt x="332687" y="244845"/>
                  </a:lnTo>
                  <a:lnTo>
                    <a:pt x="332716" y="263906"/>
                  </a:lnTo>
                  <a:lnTo>
                    <a:pt x="332699" y="270745"/>
                  </a:lnTo>
                  <a:lnTo>
                    <a:pt x="332814" y="270909"/>
                  </a:lnTo>
                  <a:lnTo>
                    <a:pt x="342499" y="270923"/>
                  </a:lnTo>
                  <a:lnTo>
                    <a:pt x="355236" y="270821"/>
                  </a:lnTo>
                  <a:lnTo>
                    <a:pt x="355236" y="271040"/>
                  </a:lnTo>
                  <a:lnTo>
                    <a:pt x="355515" y="271330"/>
                  </a:lnTo>
                  <a:lnTo>
                    <a:pt x="355974" y="272438"/>
                  </a:lnTo>
                  <a:lnTo>
                    <a:pt x="355943" y="272833"/>
                  </a:lnTo>
                  <a:lnTo>
                    <a:pt x="355663" y="273476"/>
                  </a:lnTo>
                  <a:lnTo>
                    <a:pt x="355316" y="273919"/>
                  </a:lnTo>
                  <a:lnTo>
                    <a:pt x="355297" y="274317"/>
                  </a:lnTo>
                  <a:lnTo>
                    <a:pt x="355540" y="275370"/>
                  </a:lnTo>
                  <a:lnTo>
                    <a:pt x="356482" y="277877"/>
                  </a:lnTo>
                  <a:lnTo>
                    <a:pt x="356051" y="278148"/>
                  </a:lnTo>
                  <a:lnTo>
                    <a:pt x="355935" y="278305"/>
                  </a:lnTo>
                  <a:lnTo>
                    <a:pt x="355840" y="279056"/>
                  </a:lnTo>
                  <a:lnTo>
                    <a:pt x="356087" y="279547"/>
                  </a:lnTo>
                  <a:lnTo>
                    <a:pt x="356406" y="279807"/>
                  </a:lnTo>
                  <a:lnTo>
                    <a:pt x="356785" y="280533"/>
                  </a:lnTo>
                  <a:lnTo>
                    <a:pt x="356809" y="282594"/>
                  </a:lnTo>
                  <a:lnTo>
                    <a:pt x="359778" y="282732"/>
                  </a:lnTo>
                  <a:lnTo>
                    <a:pt x="359643" y="283022"/>
                  </a:lnTo>
                  <a:lnTo>
                    <a:pt x="359583" y="283364"/>
                  </a:lnTo>
                  <a:lnTo>
                    <a:pt x="359598" y="283672"/>
                  </a:lnTo>
                  <a:lnTo>
                    <a:pt x="359718" y="284151"/>
                  </a:lnTo>
                  <a:lnTo>
                    <a:pt x="359953" y="284360"/>
                  </a:lnTo>
                  <a:lnTo>
                    <a:pt x="360343" y="286000"/>
                  </a:lnTo>
                  <a:lnTo>
                    <a:pt x="360626" y="286666"/>
                  </a:lnTo>
                  <a:lnTo>
                    <a:pt x="360749" y="286819"/>
                  </a:lnTo>
                  <a:lnTo>
                    <a:pt x="362354" y="287887"/>
                  </a:lnTo>
                  <a:lnTo>
                    <a:pt x="363282" y="288073"/>
                  </a:lnTo>
                  <a:lnTo>
                    <a:pt x="363820" y="288483"/>
                  </a:lnTo>
                  <a:lnTo>
                    <a:pt x="364875" y="288889"/>
                  </a:lnTo>
                  <a:lnTo>
                    <a:pt x="364915" y="289161"/>
                  </a:lnTo>
                  <a:lnTo>
                    <a:pt x="365326" y="289678"/>
                  </a:lnTo>
                  <a:lnTo>
                    <a:pt x="365593" y="289923"/>
                  </a:lnTo>
                  <a:lnTo>
                    <a:pt x="365896" y="290068"/>
                  </a:lnTo>
                  <a:lnTo>
                    <a:pt x="365964" y="290604"/>
                  </a:lnTo>
                  <a:lnTo>
                    <a:pt x="365713" y="291132"/>
                  </a:lnTo>
                  <a:lnTo>
                    <a:pt x="365116" y="292077"/>
                  </a:lnTo>
                  <a:lnTo>
                    <a:pt x="365143" y="293037"/>
                  </a:lnTo>
                  <a:lnTo>
                    <a:pt x="365095" y="293562"/>
                  </a:lnTo>
                  <a:lnTo>
                    <a:pt x="363119" y="295223"/>
                  </a:lnTo>
                  <a:lnTo>
                    <a:pt x="362808" y="295580"/>
                  </a:lnTo>
                  <a:lnTo>
                    <a:pt x="362517" y="296220"/>
                  </a:lnTo>
                  <a:lnTo>
                    <a:pt x="362696" y="296525"/>
                  </a:lnTo>
                  <a:lnTo>
                    <a:pt x="363146" y="296630"/>
                  </a:lnTo>
                  <a:lnTo>
                    <a:pt x="363564" y="296942"/>
                  </a:lnTo>
                  <a:lnTo>
                    <a:pt x="363583" y="297910"/>
                  </a:lnTo>
                  <a:lnTo>
                    <a:pt x="363897" y="298602"/>
                  </a:lnTo>
                  <a:lnTo>
                    <a:pt x="364609" y="299052"/>
                  </a:lnTo>
                  <a:lnTo>
                    <a:pt x="364621" y="299685"/>
                  </a:lnTo>
                  <a:lnTo>
                    <a:pt x="364398" y="300123"/>
                  </a:lnTo>
                  <a:lnTo>
                    <a:pt x="364349" y="300563"/>
                  </a:lnTo>
                  <a:lnTo>
                    <a:pt x="364349" y="300793"/>
                  </a:lnTo>
                  <a:lnTo>
                    <a:pt x="364528" y="301143"/>
                  </a:lnTo>
                  <a:lnTo>
                    <a:pt x="364576" y="301504"/>
                  </a:lnTo>
                  <a:lnTo>
                    <a:pt x="364572" y="301753"/>
                  </a:lnTo>
                  <a:lnTo>
                    <a:pt x="364368" y="302084"/>
                  </a:lnTo>
                  <a:lnTo>
                    <a:pt x="364563" y="302984"/>
                  </a:lnTo>
                  <a:lnTo>
                    <a:pt x="364383" y="303561"/>
                  </a:lnTo>
                  <a:lnTo>
                    <a:pt x="364037" y="303639"/>
                  </a:lnTo>
                  <a:lnTo>
                    <a:pt x="363177" y="304738"/>
                  </a:lnTo>
                  <a:lnTo>
                    <a:pt x="362775" y="305024"/>
                  </a:lnTo>
                  <a:lnTo>
                    <a:pt x="362544" y="305068"/>
                  </a:lnTo>
                  <a:lnTo>
                    <a:pt x="362262" y="305373"/>
                  </a:lnTo>
                  <a:lnTo>
                    <a:pt x="361506" y="306924"/>
                  </a:lnTo>
                  <a:lnTo>
                    <a:pt x="361629" y="307404"/>
                  </a:lnTo>
                  <a:lnTo>
                    <a:pt x="361497" y="307802"/>
                  </a:lnTo>
                  <a:lnTo>
                    <a:pt x="361036" y="307996"/>
                  </a:lnTo>
                  <a:lnTo>
                    <a:pt x="360837" y="308170"/>
                  </a:lnTo>
                  <a:lnTo>
                    <a:pt x="360757" y="308364"/>
                  </a:lnTo>
                  <a:lnTo>
                    <a:pt x="360765" y="308739"/>
                  </a:lnTo>
                  <a:lnTo>
                    <a:pt x="360606" y="309193"/>
                  </a:lnTo>
                  <a:lnTo>
                    <a:pt x="360077" y="309457"/>
                  </a:lnTo>
                  <a:lnTo>
                    <a:pt x="359839" y="309714"/>
                  </a:lnTo>
                  <a:lnTo>
                    <a:pt x="359584" y="310596"/>
                  </a:lnTo>
                  <a:lnTo>
                    <a:pt x="359433" y="310834"/>
                  </a:lnTo>
                  <a:lnTo>
                    <a:pt x="359186" y="311008"/>
                  </a:lnTo>
                  <a:lnTo>
                    <a:pt x="358312" y="311109"/>
                  </a:lnTo>
                  <a:lnTo>
                    <a:pt x="357497" y="310971"/>
                  </a:lnTo>
                  <a:lnTo>
                    <a:pt x="357231" y="311057"/>
                  </a:lnTo>
                  <a:lnTo>
                    <a:pt x="356694" y="311604"/>
                  </a:lnTo>
                  <a:lnTo>
                    <a:pt x="356066" y="311730"/>
                  </a:lnTo>
                  <a:lnTo>
                    <a:pt x="355180" y="312102"/>
                  </a:lnTo>
                  <a:lnTo>
                    <a:pt x="354703" y="312448"/>
                  </a:lnTo>
                  <a:lnTo>
                    <a:pt x="354199" y="313825"/>
                  </a:lnTo>
                  <a:lnTo>
                    <a:pt x="353663" y="314818"/>
                  </a:lnTo>
                  <a:lnTo>
                    <a:pt x="353500" y="314956"/>
                  </a:lnTo>
                  <a:lnTo>
                    <a:pt x="353115" y="315074"/>
                  </a:lnTo>
                  <a:lnTo>
                    <a:pt x="347566" y="315039"/>
                  </a:lnTo>
                  <a:lnTo>
                    <a:pt x="346327" y="314889"/>
                  </a:lnTo>
                  <a:lnTo>
                    <a:pt x="339973" y="314944"/>
                  </a:lnTo>
                  <a:lnTo>
                    <a:pt x="339949" y="308382"/>
                  </a:lnTo>
                  <a:lnTo>
                    <a:pt x="333536" y="308277"/>
                  </a:lnTo>
                  <a:lnTo>
                    <a:pt x="333409" y="308192"/>
                  </a:lnTo>
                  <a:lnTo>
                    <a:pt x="333229" y="307820"/>
                  </a:lnTo>
                  <a:lnTo>
                    <a:pt x="332815" y="30757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8" name="pg1159">
              <a:extLst>
                <a:ext uri="{FF2B5EF4-FFF2-40B4-BE49-F238E27FC236}">
                  <a16:creationId xmlns:a16="http://schemas.microsoft.com/office/drawing/2014/main" id="{58897030-020D-3145-941A-C65588E726F7}"/>
                </a:ext>
              </a:extLst>
            </p:cNvPr>
            <p:cNvSpPr/>
            <p:nvPr/>
          </p:nvSpPr>
          <p:spPr>
            <a:xfrm>
              <a:off x="2114792" y="2054037"/>
              <a:ext cx="488855" cy="416547"/>
            </a:xfrm>
            <a:custGeom>
              <a:avLst/>
              <a:gdLst/>
              <a:ahLst/>
              <a:cxnLst/>
              <a:rect l="0" t="0" r="0" b="0"/>
              <a:pathLst>
                <a:path w="488855" h="416547">
                  <a:moveTo>
                    <a:pt x="113604" y="2973"/>
                  </a:moveTo>
                  <a:lnTo>
                    <a:pt x="114668" y="3632"/>
                  </a:lnTo>
                  <a:lnTo>
                    <a:pt x="115084" y="5051"/>
                  </a:lnTo>
                  <a:lnTo>
                    <a:pt x="115162" y="5316"/>
                  </a:lnTo>
                  <a:lnTo>
                    <a:pt x="116541" y="7486"/>
                  </a:lnTo>
                  <a:lnTo>
                    <a:pt x="118053" y="8352"/>
                  </a:lnTo>
                  <a:lnTo>
                    <a:pt x="118635" y="8685"/>
                  </a:lnTo>
                  <a:lnTo>
                    <a:pt x="119023" y="9158"/>
                  </a:lnTo>
                  <a:lnTo>
                    <a:pt x="119243" y="9824"/>
                  </a:lnTo>
                  <a:lnTo>
                    <a:pt x="118770" y="10998"/>
                  </a:lnTo>
                  <a:lnTo>
                    <a:pt x="118553" y="12887"/>
                  </a:lnTo>
                  <a:lnTo>
                    <a:pt x="118491" y="13428"/>
                  </a:lnTo>
                  <a:lnTo>
                    <a:pt x="118692" y="13496"/>
                  </a:lnTo>
                  <a:lnTo>
                    <a:pt x="120405" y="14070"/>
                  </a:lnTo>
                  <a:lnTo>
                    <a:pt x="120911" y="14239"/>
                  </a:lnTo>
                  <a:lnTo>
                    <a:pt x="122638" y="13654"/>
                  </a:lnTo>
                  <a:lnTo>
                    <a:pt x="124096" y="13159"/>
                  </a:lnTo>
                  <a:lnTo>
                    <a:pt x="125764" y="13770"/>
                  </a:lnTo>
                  <a:lnTo>
                    <a:pt x="129059" y="14977"/>
                  </a:lnTo>
                  <a:lnTo>
                    <a:pt x="130276" y="15944"/>
                  </a:lnTo>
                  <a:lnTo>
                    <a:pt x="131175" y="16659"/>
                  </a:lnTo>
                  <a:lnTo>
                    <a:pt x="131664" y="18207"/>
                  </a:lnTo>
                  <a:lnTo>
                    <a:pt x="131659" y="18365"/>
                  </a:lnTo>
                  <a:lnTo>
                    <a:pt x="131624" y="19579"/>
                  </a:lnTo>
                  <a:lnTo>
                    <a:pt x="131425" y="20203"/>
                  </a:lnTo>
                  <a:lnTo>
                    <a:pt x="130987" y="20715"/>
                  </a:lnTo>
                  <a:lnTo>
                    <a:pt x="130563" y="21212"/>
                  </a:lnTo>
                  <a:lnTo>
                    <a:pt x="129474" y="22485"/>
                  </a:lnTo>
                  <a:lnTo>
                    <a:pt x="129307" y="23136"/>
                  </a:lnTo>
                  <a:lnTo>
                    <a:pt x="128267" y="27192"/>
                  </a:lnTo>
                  <a:lnTo>
                    <a:pt x="127703" y="29392"/>
                  </a:lnTo>
                  <a:lnTo>
                    <a:pt x="127572" y="29902"/>
                  </a:lnTo>
                  <a:lnTo>
                    <a:pt x="128388" y="29935"/>
                  </a:lnTo>
                  <a:lnTo>
                    <a:pt x="130862" y="30036"/>
                  </a:lnTo>
                  <a:lnTo>
                    <a:pt x="131677" y="29507"/>
                  </a:lnTo>
                  <a:lnTo>
                    <a:pt x="132489" y="29458"/>
                  </a:lnTo>
                  <a:lnTo>
                    <a:pt x="134848" y="29465"/>
                  </a:lnTo>
                  <a:lnTo>
                    <a:pt x="136445" y="29920"/>
                  </a:lnTo>
                  <a:lnTo>
                    <a:pt x="137078" y="35171"/>
                  </a:lnTo>
                  <a:lnTo>
                    <a:pt x="137227" y="36408"/>
                  </a:lnTo>
                  <a:lnTo>
                    <a:pt x="135381" y="38882"/>
                  </a:lnTo>
                  <a:lnTo>
                    <a:pt x="134097" y="40602"/>
                  </a:lnTo>
                  <a:lnTo>
                    <a:pt x="134212" y="41108"/>
                  </a:lnTo>
                  <a:lnTo>
                    <a:pt x="135356" y="42680"/>
                  </a:lnTo>
                  <a:lnTo>
                    <a:pt x="136652" y="44511"/>
                  </a:lnTo>
                  <a:lnTo>
                    <a:pt x="136789" y="45029"/>
                  </a:lnTo>
                  <a:lnTo>
                    <a:pt x="136379" y="46081"/>
                  </a:lnTo>
                  <a:lnTo>
                    <a:pt x="136182" y="46588"/>
                  </a:lnTo>
                  <a:lnTo>
                    <a:pt x="136551" y="47815"/>
                  </a:lnTo>
                  <a:lnTo>
                    <a:pt x="137105" y="48482"/>
                  </a:lnTo>
                  <a:lnTo>
                    <a:pt x="138449" y="49097"/>
                  </a:lnTo>
                  <a:lnTo>
                    <a:pt x="140539" y="50784"/>
                  </a:lnTo>
                  <a:lnTo>
                    <a:pt x="140709" y="51138"/>
                  </a:lnTo>
                  <a:lnTo>
                    <a:pt x="140777" y="51761"/>
                  </a:lnTo>
                  <a:lnTo>
                    <a:pt x="140800" y="51970"/>
                  </a:lnTo>
                  <a:lnTo>
                    <a:pt x="140599" y="53600"/>
                  </a:lnTo>
                  <a:lnTo>
                    <a:pt x="140565" y="53880"/>
                  </a:lnTo>
                  <a:lnTo>
                    <a:pt x="140393" y="55276"/>
                  </a:lnTo>
                  <a:lnTo>
                    <a:pt x="139789" y="58390"/>
                  </a:lnTo>
                  <a:lnTo>
                    <a:pt x="139979" y="60968"/>
                  </a:lnTo>
                  <a:lnTo>
                    <a:pt x="140384" y="61696"/>
                  </a:lnTo>
                  <a:lnTo>
                    <a:pt x="143264" y="64960"/>
                  </a:lnTo>
                  <a:lnTo>
                    <a:pt x="143969" y="65759"/>
                  </a:lnTo>
                  <a:lnTo>
                    <a:pt x="144614" y="66490"/>
                  </a:lnTo>
                  <a:lnTo>
                    <a:pt x="145303" y="67271"/>
                  </a:lnTo>
                  <a:lnTo>
                    <a:pt x="146371" y="68482"/>
                  </a:lnTo>
                  <a:lnTo>
                    <a:pt x="146537" y="69644"/>
                  </a:lnTo>
                  <a:lnTo>
                    <a:pt x="146280" y="70155"/>
                  </a:lnTo>
                  <a:lnTo>
                    <a:pt x="146087" y="70537"/>
                  </a:lnTo>
                  <a:lnTo>
                    <a:pt x="146024" y="71468"/>
                  </a:lnTo>
                  <a:lnTo>
                    <a:pt x="146482" y="72399"/>
                  </a:lnTo>
                  <a:lnTo>
                    <a:pt x="146943" y="73336"/>
                  </a:lnTo>
                  <a:lnTo>
                    <a:pt x="147745" y="74058"/>
                  </a:lnTo>
                  <a:lnTo>
                    <a:pt x="148307" y="74035"/>
                  </a:lnTo>
                  <a:lnTo>
                    <a:pt x="149443" y="74546"/>
                  </a:lnTo>
                  <a:lnTo>
                    <a:pt x="150557" y="75332"/>
                  </a:lnTo>
                  <a:lnTo>
                    <a:pt x="151459" y="76426"/>
                  </a:lnTo>
                  <a:lnTo>
                    <a:pt x="151804" y="77472"/>
                  </a:lnTo>
                  <a:lnTo>
                    <a:pt x="152523" y="78786"/>
                  </a:lnTo>
                  <a:lnTo>
                    <a:pt x="153165" y="79960"/>
                  </a:lnTo>
                  <a:lnTo>
                    <a:pt x="154301" y="80795"/>
                  </a:lnTo>
                  <a:lnTo>
                    <a:pt x="155514" y="81686"/>
                  </a:lnTo>
                  <a:lnTo>
                    <a:pt x="158005" y="83517"/>
                  </a:lnTo>
                  <a:lnTo>
                    <a:pt x="159250" y="85815"/>
                  </a:lnTo>
                  <a:lnTo>
                    <a:pt x="158853" y="86966"/>
                  </a:lnTo>
                  <a:lnTo>
                    <a:pt x="158636" y="87597"/>
                  </a:lnTo>
                  <a:lnTo>
                    <a:pt x="158961" y="88366"/>
                  </a:lnTo>
                  <a:lnTo>
                    <a:pt x="159429" y="89475"/>
                  </a:lnTo>
                  <a:lnTo>
                    <a:pt x="160946" y="93066"/>
                  </a:lnTo>
                  <a:lnTo>
                    <a:pt x="161221" y="93717"/>
                  </a:lnTo>
                  <a:lnTo>
                    <a:pt x="161433" y="93924"/>
                  </a:lnTo>
                  <a:lnTo>
                    <a:pt x="161830" y="94313"/>
                  </a:lnTo>
                  <a:lnTo>
                    <a:pt x="163801" y="96239"/>
                  </a:lnTo>
                  <a:lnTo>
                    <a:pt x="164869" y="96340"/>
                  </a:lnTo>
                  <a:lnTo>
                    <a:pt x="165964" y="95893"/>
                  </a:lnTo>
                  <a:lnTo>
                    <a:pt x="168776" y="95865"/>
                  </a:lnTo>
                  <a:lnTo>
                    <a:pt x="169161" y="95861"/>
                  </a:lnTo>
                  <a:lnTo>
                    <a:pt x="170029" y="97152"/>
                  </a:lnTo>
                  <a:lnTo>
                    <a:pt x="169488" y="98354"/>
                  </a:lnTo>
                  <a:lnTo>
                    <a:pt x="168282" y="99471"/>
                  </a:lnTo>
                  <a:lnTo>
                    <a:pt x="172795" y="104272"/>
                  </a:lnTo>
                  <a:lnTo>
                    <a:pt x="174285" y="104568"/>
                  </a:lnTo>
                  <a:lnTo>
                    <a:pt x="175411" y="104396"/>
                  </a:lnTo>
                  <a:lnTo>
                    <a:pt x="175993" y="104051"/>
                  </a:lnTo>
                  <a:lnTo>
                    <a:pt x="177107" y="104967"/>
                  </a:lnTo>
                  <a:lnTo>
                    <a:pt x="177476" y="107106"/>
                  </a:lnTo>
                  <a:lnTo>
                    <a:pt x="177374" y="108884"/>
                  </a:lnTo>
                  <a:lnTo>
                    <a:pt x="177726" y="109907"/>
                  </a:lnTo>
                  <a:lnTo>
                    <a:pt x="178845" y="113162"/>
                  </a:lnTo>
                  <a:lnTo>
                    <a:pt x="178942" y="113482"/>
                  </a:lnTo>
                  <a:lnTo>
                    <a:pt x="177766" y="114841"/>
                  </a:lnTo>
                  <a:lnTo>
                    <a:pt x="177749" y="117103"/>
                  </a:lnTo>
                  <a:lnTo>
                    <a:pt x="178027" y="118485"/>
                  </a:lnTo>
                  <a:lnTo>
                    <a:pt x="178043" y="118776"/>
                  </a:lnTo>
                  <a:lnTo>
                    <a:pt x="178150" y="121154"/>
                  </a:lnTo>
                  <a:lnTo>
                    <a:pt x="177497" y="122160"/>
                  </a:lnTo>
                  <a:lnTo>
                    <a:pt x="176891" y="122386"/>
                  </a:lnTo>
                  <a:lnTo>
                    <a:pt x="175624" y="122858"/>
                  </a:lnTo>
                  <a:lnTo>
                    <a:pt x="175101" y="123052"/>
                  </a:lnTo>
                  <a:lnTo>
                    <a:pt x="174154" y="122933"/>
                  </a:lnTo>
                  <a:lnTo>
                    <a:pt x="173370" y="122686"/>
                  </a:lnTo>
                  <a:lnTo>
                    <a:pt x="171608" y="122965"/>
                  </a:lnTo>
                  <a:lnTo>
                    <a:pt x="171051" y="123987"/>
                  </a:lnTo>
                  <a:lnTo>
                    <a:pt x="172038" y="126389"/>
                  </a:lnTo>
                  <a:lnTo>
                    <a:pt x="174181" y="129106"/>
                  </a:lnTo>
                  <a:lnTo>
                    <a:pt x="175331" y="132471"/>
                  </a:lnTo>
                  <a:lnTo>
                    <a:pt x="175786" y="133803"/>
                  </a:lnTo>
                  <a:lnTo>
                    <a:pt x="175880" y="134078"/>
                  </a:lnTo>
                  <a:lnTo>
                    <a:pt x="176706" y="136494"/>
                  </a:lnTo>
                  <a:lnTo>
                    <a:pt x="177053" y="136798"/>
                  </a:lnTo>
                  <a:lnTo>
                    <a:pt x="180939" y="140207"/>
                  </a:lnTo>
                  <a:lnTo>
                    <a:pt x="185910" y="141052"/>
                  </a:lnTo>
                  <a:lnTo>
                    <a:pt x="186794" y="141466"/>
                  </a:lnTo>
                  <a:lnTo>
                    <a:pt x="189525" y="143916"/>
                  </a:lnTo>
                  <a:lnTo>
                    <a:pt x="190815" y="147037"/>
                  </a:lnTo>
                  <a:lnTo>
                    <a:pt x="190738" y="147315"/>
                  </a:lnTo>
                  <a:lnTo>
                    <a:pt x="189693" y="147873"/>
                  </a:lnTo>
                  <a:lnTo>
                    <a:pt x="189787" y="148479"/>
                  </a:lnTo>
                  <a:lnTo>
                    <a:pt x="191391" y="149597"/>
                  </a:lnTo>
                  <a:lnTo>
                    <a:pt x="193364" y="148725"/>
                  </a:lnTo>
                  <a:lnTo>
                    <a:pt x="196588" y="147301"/>
                  </a:lnTo>
                  <a:lnTo>
                    <a:pt x="197194" y="146590"/>
                  </a:lnTo>
                  <a:lnTo>
                    <a:pt x="199258" y="145275"/>
                  </a:lnTo>
                  <a:lnTo>
                    <a:pt x="199595" y="145064"/>
                  </a:lnTo>
                  <a:lnTo>
                    <a:pt x="199938" y="144922"/>
                  </a:lnTo>
                  <a:lnTo>
                    <a:pt x="200201" y="144814"/>
                  </a:lnTo>
                  <a:lnTo>
                    <a:pt x="202405" y="143906"/>
                  </a:lnTo>
                  <a:lnTo>
                    <a:pt x="203628" y="143408"/>
                  </a:lnTo>
                  <a:lnTo>
                    <a:pt x="204716" y="144835"/>
                  </a:lnTo>
                  <a:lnTo>
                    <a:pt x="208264" y="145612"/>
                  </a:lnTo>
                  <a:lnTo>
                    <a:pt x="208612" y="145733"/>
                  </a:lnTo>
                  <a:lnTo>
                    <a:pt x="210515" y="146839"/>
                  </a:lnTo>
                  <a:lnTo>
                    <a:pt x="211747" y="148051"/>
                  </a:lnTo>
                  <a:lnTo>
                    <a:pt x="211942" y="148305"/>
                  </a:lnTo>
                  <a:lnTo>
                    <a:pt x="212402" y="149227"/>
                  </a:lnTo>
                  <a:lnTo>
                    <a:pt x="214417" y="150565"/>
                  </a:lnTo>
                  <a:lnTo>
                    <a:pt x="214753" y="150419"/>
                  </a:lnTo>
                  <a:lnTo>
                    <a:pt x="215142" y="150251"/>
                  </a:lnTo>
                  <a:lnTo>
                    <a:pt x="217419" y="150926"/>
                  </a:lnTo>
                  <a:lnTo>
                    <a:pt x="218606" y="151554"/>
                  </a:lnTo>
                  <a:lnTo>
                    <a:pt x="218614" y="152872"/>
                  </a:lnTo>
                  <a:lnTo>
                    <a:pt x="217797" y="153625"/>
                  </a:lnTo>
                  <a:lnTo>
                    <a:pt x="218169" y="154819"/>
                  </a:lnTo>
                  <a:lnTo>
                    <a:pt x="218481" y="155139"/>
                  </a:lnTo>
                  <a:lnTo>
                    <a:pt x="220493" y="157204"/>
                  </a:lnTo>
                  <a:lnTo>
                    <a:pt x="222401" y="158680"/>
                  </a:lnTo>
                  <a:lnTo>
                    <a:pt x="222451" y="159972"/>
                  </a:lnTo>
                  <a:lnTo>
                    <a:pt x="222529" y="162007"/>
                  </a:lnTo>
                  <a:lnTo>
                    <a:pt x="222929" y="163812"/>
                  </a:lnTo>
                  <a:lnTo>
                    <a:pt x="225021" y="164802"/>
                  </a:lnTo>
                  <a:lnTo>
                    <a:pt x="226852" y="166741"/>
                  </a:lnTo>
                  <a:lnTo>
                    <a:pt x="226853" y="167825"/>
                  </a:lnTo>
                  <a:lnTo>
                    <a:pt x="226508" y="168632"/>
                  </a:lnTo>
                  <a:lnTo>
                    <a:pt x="226782" y="170498"/>
                  </a:lnTo>
                  <a:lnTo>
                    <a:pt x="227134" y="171637"/>
                  </a:lnTo>
                  <a:lnTo>
                    <a:pt x="228957" y="173658"/>
                  </a:lnTo>
                  <a:lnTo>
                    <a:pt x="229236" y="174889"/>
                  </a:lnTo>
                  <a:lnTo>
                    <a:pt x="228695" y="176222"/>
                  </a:lnTo>
                  <a:lnTo>
                    <a:pt x="228275" y="176633"/>
                  </a:lnTo>
                  <a:lnTo>
                    <a:pt x="227133" y="176839"/>
                  </a:lnTo>
                  <a:lnTo>
                    <a:pt x="226076" y="177402"/>
                  </a:lnTo>
                  <a:lnTo>
                    <a:pt x="224995" y="178982"/>
                  </a:lnTo>
                  <a:lnTo>
                    <a:pt x="224773" y="179307"/>
                  </a:lnTo>
                  <a:lnTo>
                    <a:pt x="225593" y="180433"/>
                  </a:lnTo>
                  <a:lnTo>
                    <a:pt x="227130" y="182546"/>
                  </a:lnTo>
                  <a:lnTo>
                    <a:pt x="227718" y="183356"/>
                  </a:lnTo>
                  <a:lnTo>
                    <a:pt x="228361" y="183877"/>
                  </a:lnTo>
                  <a:lnTo>
                    <a:pt x="230141" y="185322"/>
                  </a:lnTo>
                  <a:lnTo>
                    <a:pt x="230115" y="186645"/>
                  </a:lnTo>
                  <a:lnTo>
                    <a:pt x="230082" y="188328"/>
                  </a:lnTo>
                  <a:lnTo>
                    <a:pt x="231389" y="189893"/>
                  </a:lnTo>
                  <a:lnTo>
                    <a:pt x="233065" y="191297"/>
                  </a:lnTo>
                  <a:lnTo>
                    <a:pt x="233213" y="192670"/>
                  </a:lnTo>
                  <a:lnTo>
                    <a:pt x="233008" y="195635"/>
                  </a:lnTo>
                  <a:lnTo>
                    <a:pt x="232917" y="196938"/>
                  </a:lnTo>
                  <a:lnTo>
                    <a:pt x="233703" y="199381"/>
                  </a:lnTo>
                  <a:lnTo>
                    <a:pt x="234520" y="201924"/>
                  </a:lnTo>
                  <a:lnTo>
                    <a:pt x="235167" y="203934"/>
                  </a:lnTo>
                  <a:lnTo>
                    <a:pt x="237997" y="206624"/>
                  </a:lnTo>
                  <a:lnTo>
                    <a:pt x="238820" y="207219"/>
                  </a:lnTo>
                  <a:lnTo>
                    <a:pt x="240395" y="208358"/>
                  </a:lnTo>
                  <a:lnTo>
                    <a:pt x="241951" y="209484"/>
                  </a:lnTo>
                  <a:lnTo>
                    <a:pt x="246553" y="211761"/>
                  </a:lnTo>
                  <a:lnTo>
                    <a:pt x="248526" y="212333"/>
                  </a:lnTo>
                  <a:lnTo>
                    <a:pt x="250380" y="212871"/>
                  </a:lnTo>
                  <a:lnTo>
                    <a:pt x="250934" y="215402"/>
                  </a:lnTo>
                  <a:lnTo>
                    <a:pt x="251317" y="215774"/>
                  </a:lnTo>
                  <a:lnTo>
                    <a:pt x="251994" y="216429"/>
                  </a:lnTo>
                  <a:lnTo>
                    <a:pt x="252543" y="216961"/>
                  </a:lnTo>
                  <a:lnTo>
                    <a:pt x="254348" y="218710"/>
                  </a:lnTo>
                  <a:lnTo>
                    <a:pt x="255712" y="218996"/>
                  </a:lnTo>
                  <a:lnTo>
                    <a:pt x="257199" y="218020"/>
                  </a:lnTo>
                  <a:lnTo>
                    <a:pt x="258868" y="216926"/>
                  </a:lnTo>
                  <a:lnTo>
                    <a:pt x="259451" y="216202"/>
                  </a:lnTo>
                  <a:lnTo>
                    <a:pt x="259806" y="215762"/>
                  </a:lnTo>
                  <a:lnTo>
                    <a:pt x="259857" y="214335"/>
                  </a:lnTo>
                  <a:lnTo>
                    <a:pt x="259888" y="213456"/>
                  </a:lnTo>
                  <a:lnTo>
                    <a:pt x="259394" y="212443"/>
                  </a:lnTo>
                  <a:lnTo>
                    <a:pt x="258686" y="210990"/>
                  </a:lnTo>
                  <a:lnTo>
                    <a:pt x="256855" y="208515"/>
                  </a:lnTo>
                  <a:lnTo>
                    <a:pt x="257179" y="207487"/>
                  </a:lnTo>
                  <a:lnTo>
                    <a:pt x="257871" y="205291"/>
                  </a:lnTo>
                  <a:lnTo>
                    <a:pt x="259465" y="203730"/>
                  </a:lnTo>
                  <a:lnTo>
                    <a:pt x="260036" y="203171"/>
                  </a:lnTo>
                  <a:lnTo>
                    <a:pt x="261797" y="201446"/>
                  </a:lnTo>
                  <a:lnTo>
                    <a:pt x="263271" y="199348"/>
                  </a:lnTo>
                  <a:lnTo>
                    <a:pt x="263942" y="198392"/>
                  </a:lnTo>
                  <a:lnTo>
                    <a:pt x="266259" y="197820"/>
                  </a:lnTo>
                  <a:lnTo>
                    <a:pt x="266502" y="197760"/>
                  </a:lnTo>
                  <a:lnTo>
                    <a:pt x="268122" y="197360"/>
                  </a:lnTo>
                  <a:lnTo>
                    <a:pt x="269925" y="196071"/>
                  </a:lnTo>
                  <a:lnTo>
                    <a:pt x="271994" y="195227"/>
                  </a:lnTo>
                  <a:lnTo>
                    <a:pt x="273456" y="195442"/>
                  </a:lnTo>
                  <a:lnTo>
                    <a:pt x="274896" y="196023"/>
                  </a:lnTo>
                  <a:lnTo>
                    <a:pt x="276126" y="196518"/>
                  </a:lnTo>
                  <a:lnTo>
                    <a:pt x="278201" y="197355"/>
                  </a:lnTo>
                  <a:lnTo>
                    <a:pt x="278918" y="198003"/>
                  </a:lnTo>
                  <a:lnTo>
                    <a:pt x="279222" y="198174"/>
                  </a:lnTo>
                  <a:lnTo>
                    <a:pt x="279557" y="198251"/>
                  </a:lnTo>
                  <a:lnTo>
                    <a:pt x="283535" y="197804"/>
                  </a:lnTo>
                  <a:lnTo>
                    <a:pt x="287174" y="197395"/>
                  </a:lnTo>
                  <a:lnTo>
                    <a:pt x="288246" y="198131"/>
                  </a:lnTo>
                  <a:lnTo>
                    <a:pt x="289567" y="198969"/>
                  </a:lnTo>
                  <a:lnTo>
                    <a:pt x="290061" y="198992"/>
                  </a:lnTo>
                  <a:lnTo>
                    <a:pt x="290845" y="199027"/>
                  </a:lnTo>
                  <a:lnTo>
                    <a:pt x="293817" y="198386"/>
                  </a:lnTo>
                  <a:lnTo>
                    <a:pt x="294926" y="198541"/>
                  </a:lnTo>
                  <a:lnTo>
                    <a:pt x="297920" y="199873"/>
                  </a:lnTo>
                  <a:lnTo>
                    <a:pt x="298805" y="200745"/>
                  </a:lnTo>
                  <a:lnTo>
                    <a:pt x="298846" y="201392"/>
                  </a:lnTo>
                  <a:lnTo>
                    <a:pt x="300323" y="201944"/>
                  </a:lnTo>
                  <a:lnTo>
                    <a:pt x="302030" y="200601"/>
                  </a:lnTo>
                  <a:lnTo>
                    <a:pt x="303832" y="199183"/>
                  </a:lnTo>
                  <a:lnTo>
                    <a:pt x="304317" y="199387"/>
                  </a:lnTo>
                  <a:lnTo>
                    <a:pt x="305497" y="199885"/>
                  </a:lnTo>
                  <a:lnTo>
                    <a:pt x="307413" y="201184"/>
                  </a:lnTo>
                  <a:lnTo>
                    <a:pt x="308734" y="202080"/>
                  </a:lnTo>
                  <a:lnTo>
                    <a:pt x="311690" y="203176"/>
                  </a:lnTo>
                  <a:lnTo>
                    <a:pt x="314943" y="204383"/>
                  </a:lnTo>
                  <a:lnTo>
                    <a:pt x="316934" y="201819"/>
                  </a:lnTo>
                  <a:lnTo>
                    <a:pt x="317355" y="201277"/>
                  </a:lnTo>
                  <a:lnTo>
                    <a:pt x="317884" y="199983"/>
                  </a:lnTo>
                  <a:lnTo>
                    <a:pt x="318628" y="198166"/>
                  </a:lnTo>
                  <a:lnTo>
                    <a:pt x="318929" y="197052"/>
                  </a:lnTo>
                  <a:lnTo>
                    <a:pt x="318629" y="191242"/>
                  </a:lnTo>
                  <a:lnTo>
                    <a:pt x="319239" y="190137"/>
                  </a:lnTo>
                  <a:lnTo>
                    <a:pt x="319940" y="189640"/>
                  </a:lnTo>
                  <a:lnTo>
                    <a:pt x="320129" y="189637"/>
                  </a:lnTo>
                  <a:lnTo>
                    <a:pt x="320279" y="189634"/>
                  </a:lnTo>
                  <a:lnTo>
                    <a:pt x="323772" y="189572"/>
                  </a:lnTo>
                  <a:lnTo>
                    <a:pt x="324315" y="189118"/>
                  </a:lnTo>
                  <a:lnTo>
                    <a:pt x="324313" y="188647"/>
                  </a:lnTo>
                  <a:lnTo>
                    <a:pt x="324310" y="187793"/>
                  </a:lnTo>
                  <a:lnTo>
                    <a:pt x="324588" y="187226"/>
                  </a:lnTo>
                  <a:lnTo>
                    <a:pt x="325268" y="186556"/>
                  </a:lnTo>
                  <a:lnTo>
                    <a:pt x="327569" y="185098"/>
                  </a:lnTo>
                  <a:lnTo>
                    <a:pt x="328046" y="184796"/>
                  </a:lnTo>
                  <a:lnTo>
                    <a:pt x="331610" y="184626"/>
                  </a:lnTo>
                  <a:lnTo>
                    <a:pt x="333023" y="184786"/>
                  </a:lnTo>
                  <a:lnTo>
                    <a:pt x="333666" y="184858"/>
                  </a:lnTo>
                  <a:lnTo>
                    <a:pt x="335306" y="185726"/>
                  </a:lnTo>
                  <a:lnTo>
                    <a:pt x="335730" y="186949"/>
                  </a:lnTo>
                  <a:lnTo>
                    <a:pt x="335389" y="187883"/>
                  </a:lnTo>
                  <a:lnTo>
                    <a:pt x="336396" y="188855"/>
                  </a:lnTo>
                  <a:lnTo>
                    <a:pt x="341285" y="190555"/>
                  </a:lnTo>
                  <a:lnTo>
                    <a:pt x="341833" y="190563"/>
                  </a:lnTo>
                  <a:lnTo>
                    <a:pt x="343789" y="189157"/>
                  </a:lnTo>
                  <a:lnTo>
                    <a:pt x="347433" y="189442"/>
                  </a:lnTo>
                  <a:lnTo>
                    <a:pt x="348388" y="190029"/>
                  </a:lnTo>
                  <a:lnTo>
                    <a:pt x="348903" y="191294"/>
                  </a:lnTo>
                  <a:lnTo>
                    <a:pt x="351278" y="192546"/>
                  </a:lnTo>
                  <a:lnTo>
                    <a:pt x="351950" y="192543"/>
                  </a:lnTo>
                  <a:lnTo>
                    <a:pt x="352632" y="192158"/>
                  </a:lnTo>
                  <a:lnTo>
                    <a:pt x="353020" y="191054"/>
                  </a:lnTo>
                  <a:lnTo>
                    <a:pt x="354907" y="190361"/>
                  </a:lnTo>
                  <a:lnTo>
                    <a:pt x="356165" y="189899"/>
                  </a:lnTo>
                  <a:lnTo>
                    <a:pt x="357108" y="190052"/>
                  </a:lnTo>
                  <a:lnTo>
                    <a:pt x="358182" y="190226"/>
                  </a:lnTo>
                  <a:lnTo>
                    <a:pt x="360317" y="191002"/>
                  </a:lnTo>
                  <a:lnTo>
                    <a:pt x="360681" y="189799"/>
                  </a:lnTo>
                  <a:lnTo>
                    <a:pt x="360565" y="188990"/>
                  </a:lnTo>
                  <a:lnTo>
                    <a:pt x="360865" y="188347"/>
                  </a:lnTo>
                  <a:lnTo>
                    <a:pt x="363307" y="189046"/>
                  </a:lnTo>
                  <a:lnTo>
                    <a:pt x="365718" y="190169"/>
                  </a:lnTo>
                  <a:lnTo>
                    <a:pt x="367582" y="189967"/>
                  </a:lnTo>
                  <a:lnTo>
                    <a:pt x="369043" y="189129"/>
                  </a:lnTo>
                  <a:lnTo>
                    <a:pt x="369870" y="188655"/>
                  </a:lnTo>
                  <a:lnTo>
                    <a:pt x="371377" y="187791"/>
                  </a:lnTo>
                  <a:lnTo>
                    <a:pt x="371691" y="187051"/>
                  </a:lnTo>
                  <a:lnTo>
                    <a:pt x="371840" y="186699"/>
                  </a:lnTo>
                  <a:lnTo>
                    <a:pt x="375424" y="186653"/>
                  </a:lnTo>
                  <a:lnTo>
                    <a:pt x="377586" y="186625"/>
                  </a:lnTo>
                  <a:lnTo>
                    <a:pt x="378677" y="186085"/>
                  </a:lnTo>
                  <a:lnTo>
                    <a:pt x="379620" y="185619"/>
                  </a:lnTo>
                  <a:lnTo>
                    <a:pt x="381866" y="185518"/>
                  </a:lnTo>
                  <a:lnTo>
                    <a:pt x="382526" y="186463"/>
                  </a:lnTo>
                  <a:lnTo>
                    <a:pt x="383557" y="187941"/>
                  </a:lnTo>
                  <a:lnTo>
                    <a:pt x="384613" y="189454"/>
                  </a:lnTo>
                  <a:lnTo>
                    <a:pt x="385487" y="191694"/>
                  </a:lnTo>
                  <a:lnTo>
                    <a:pt x="387102" y="193311"/>
                  </a:lnTo>
                  <a:lnTo>
                    <a:pt x="388213" y="194423"/>
                  </a:lnTo>
                  <a:lnTo>
                    <a:pt x="389970" y="194028"/>
                  </a:lnTo>
                  <a:lnTo>
                    <a:pt x="390152" y="193288"/>
                  </a:lnTo>
                  <a:lnTo>
                    <a:pt x="395208" y="191355"/>
                  </a:lnTo>
                  <a:lnTo>
                    <a:pt x="395927" y="191080"/>
                  </a:lnTo>
                  <a:lnTo>
                    <a:pt x="396308" y="190442"/>
                  </a:lnTo>
                  <a:lnTo>
                    <a:pt x="397935" y="189303"/>
                  </a:lnTo>
                  <a:lnTo>
                    <a:pt x="399127" y="188930"/>
                  </a:lnTo>
                  <a:lnTo>
                    <a:pt x="399323" y="188924"/>
                  </a:lnTo>
                  <a:lnTo>
                    <a:pt x="400053" y="188904"/>
                  </a:lnTo>
                  <a:lnTo>
                    <a:pt x="401329" y="188868"/>
                  </a:lnTo>
                  <a:lnTo>
                    <a:pt x="401939" y="188851"/>
                  </a:lnTo>
                  <a:lnTo>
                    <a:pt x="402705" y="187767"/>
                  </a:lnTo>
                  <a:lnTo>
                    <a:pt x="403396" y="186141"/>
                  </a:lnTo>
                  <a:lnTo>
                    <a:pt x="405824" y="186187"/>
                  </a:lnTo>
                  <a:lnTo>
                    <a:pt x="406328" y="186196"/>
                  </a:lnTo>
                  <a:lnTo>
                    <a:pt x="410095" y="186962"/>
                  </a:lnTo>
                  <a:lnTo>
                    <a:pt x="411581" y="187265"/>
                  </a:lnTo>
                  <a:lnTo>
                    <a:pt x="412136" y="187377"/>
                  </a:lnTo>
                  <a:lnTo>
                    <a:pt x="415025" y="187965"/>
                  </a:lnTo>
                  <a:lnTo>
                    <a:pt x="416082" y="187438"/>
                  </a:lnTo>
                  <a:lnTo>
                    <a:pt x="416560" y="187200"/>
                  </a:lnTo>
                  <a:lnTo>
                    <a:pt x="416728" y="187116"/>
                  </a:lnTo>
                  <a:lnTo>
                    <a:pt x="417956" y="185930"/>
                  </a:lnTo>
                  <a:lnTo>
                    <a:pt x="418733" y="185712"/>
                  </a:lnTo>
                  <a:lnTo>
                    <a:pt x="418950" y="185803"/>
                  </a:lnTo>
                  <a:lnTo>
                    <a:pt x="420271" y="186355"/>
                  </a:lnTo>
                  <a:lnTo>
                    <a:pt x="421704" y="186954"/>
                  </a:lnTo>
                  <a:lnTo>
                    <a:pt x="422512" y="187070"/>
                  </a:lnTo>
                  <a:lnTo>
                    <a:pt x="423799" y="186646"/>
                  </a:lnTo>
                  <a:lnTo>
                    <a:pt x="426729" y="188064"/>
                  </a:lnTo>
                  <a:lnTo>
                    <a:pt x="427494" y="188748"/>
                  </a:lnTo>
                  <a:lnTo>
                    <a:pt x="429735" y="189417"/>
                  </a:lnTo>
                  <a:lnTo>
                    <a:pt x="433504" y="189293"/>
                  </a:lnTo>
                  <a:lnTo>
                    <a:pt x="434015" y="188692"/>
                  </a:lnTo>
                  <a:lnTo>
                    <a:pt x="433827" y="187468"/>
                  </a:lnTo>
                  <a:lnTo>
                    <a:pt x="432953" y="187047"/>
                  </a:lnTo>
                  <a:lnTo>
                    <a:pt x="430870" y="186043"/>
                  </a:lnTo>
                  <a:lnTo>
                    <a:pt x="429494" y="184633"/>
                  </a:lnTo>
                  <a:lnTo>
                    <a:pt x="427361" y="182447"/>
                  </a:lnTo>
                  <a:lnTo>
                    <a:pt x="426702" y="180386"/>
                  </a:lnTo>
                  <a:lnTo>
                    <a:pt x="426652" y="180009"/>
                  </a:lnTo>
                  <a:lnTo>
                    <a:pt x="426501" y="178874"/>
                  </a:lnTo>
                  <a:lnTo>
                    <a:pt x="427029" y="177493"/>
                  </a:lnTo>
                  <a:lnTo>
                    <a:pt x="428891" y="174368"/>
                  </a:lnTo>
                  <a:lnTo>
                    <a:pt x="429198" y="173853"/>
                  </a:lnTo>
                  <a:lnTo>
                    <a:pt x="430384" y="172458"/>
                  </a:lnTo>
                  <a:lnTo>
                    <a:pt x="430965" y="171775"/>
                  </a:lnTo>
                  <a:lnTo>
                    <a:pt x="431913" y="170660"/>
                  </a:lnTo>
                  <a:lnTo>
                    <a:pt x="433310" y="169017"/>
                  </a:lnTo>
                  <a:lnTo>
                    <a:pt x="433372" y="168770"/>
                  </a:lnTo>
                  <a:lnTo>
                    <a:pt x="433820" y="166973"/>
                  </a:lnTo>
                  <a:lnTo>
                    <a:pt x="433873" y="166763"/>
                  </a:lnTo>
                  <a:lnTo>
                    <a:pt x="432688" y="166266"/>
                  </a:lnTo>
                  <a:lnTo>
                    <a:pt x="431793" y="165422"/>
                  </a:lnTo>
                  <a:lnTo>
                    <a:pt x="431102" y="163366"/>
                  </a:lnTo>
                  <a:lnTo>
                    <a:pt x="431248" y="162566"/>
                  </a:lnTo>
                  <a:lnTo>
                    <a:pt x="431647" y="162157"/>
                  </a:lnTo>
                  <a:lnTo>
                    <a:pt x="432361" y="161912"/>
                  </a:lnTo>
                  <a:lnTo>
                    <a:pt x="434093" y="161318"/>
                  </a:lnTo>
                  <a:lnTo>
                    <a:pt x="435885" y="160704"/>
                  </a:lnTo>
                  <a:lnTo>
                    <a:pt x="437036" y="160309"/>
                  </a:lnTo>
                  <a:lnTo>
                    <a:pt x="437827" y="160063"/>
                  </a:lnTo>
                  <a:lnTo>
                    <a:pt x="438952" y="160124"/>
                  </a:lnTo>
                  <a:lnTo>
                    <a:pt x="439650" y="161121"/>
                  </a:lnTo>
                  <a:lnTo>
                    <a:pt x="440937" y="161655"/>
                  </a:lnTo>
                  <a:lnTo>
                    <a:pt x="442969" y="159605"/>
                  </a:lnTo>
                  <a:lnTo>
                    <a:pt x="443118" y="158638"/>
                  </a:lnTo>
                  <a:lnTo>
                    <a:pt x="443502" y="156151"/>
                  </a:lnTo>
                  <a:lnTo>
                    <a:pt x="443069" y="155799"/>
                  </a:lnTo>
                  <a:lnTo>
                    <a:pt x="443580" y="154854"/>
                  </a:lnTo>
                  <a:lnTo>
                    <a:pt x="444726" y="154435"/>
                  </a:lnTo>
                  <a:lnTo>
                    <a:pt x="445674" y="154997"/>
                  </a:lnTo>
                  <a:lnTo>
                    <a:pt x="446053" y="155221"/>
                  </a:lnTo>
                  <a:lnTo>
                    <a:pt x="447152" y="156532"/>
                  </a:lnTo>
                  <a:lnTo>
                    <a:pt x="447093" y="157162"/>
                  </a:lnTo>
                  <a:lnTo>
                    <a:pt x="448512" y="158912"/>
                  </a:lnTo>
                  <a:lnTo>
                    <a:pt x="449494" y="159261"/>
                  </a:lnTo>
                  <a:lnTo>
                    <a:pt x="450378" y="158636"/>
                  </a:lnTo>
                  <a:lnTo>
                    <a:pt x="452668" y="159421"/>
                  </a:lnTo>
                  <a:lnTo>
                    <a:pt x="456216" y="163032"/>
                  </a:lnTo>
                  <a:lnTo>
                    <a:pt x="458252" y="166192"/>
                  </a:lnTo>
                  <a:lnTo>
                    <a:pt x="458772" y="167000"/>
                  </a:lnTo>
                  <a:lnTo>
                    <a:pt x="459662" y="168382"/>
                  </a:lnTo>
                  <a:lnTo>
                    <a:pt x="459778" y="168562"/>
                  </a:lnTo>
                  <a:lnTo>
                    <a:pt x="458716" y="170620"/>
                  </a:lnTo>
                  <a:lnTo>
                    <a:pt x="460544" y="171591"/>
                  </a:lnTo>
                  <a:lnTo>
                    <a:pt x="461859" y="171357"/>
                  </a:lnTo>
                  <a:lnTo>
                    <a:pt x="462817" y="172526"/>
                  </a:lnTo>
                  <a:lnTo>
                    <a:pt x="465551" y="175861"/>
                  </a:lnTo>
                  <a:lnTo>
                    <a:pt x="465255" y="176729"/>
                  </a:lnTo>
                  <a:lnTo>
                    <a:pt x="464636" y="178543"/>
                  </a:lnTo>
                  <a:lnTo>
                    <a:pt x="464772" y="181778"/>
                  </a:lnTo>
                  <a:lnTo>
                    <a:pt x="465416" y="182757"/>
                  </a:lnTo>
                  <a:lnTo>
                    <a:pt x="468491" y="183621"/>
                  </a:lnTo>
                  <a:lnTo>
                    <a:pt x="470024" y="184375"/>
                  </a:lnTo>
                  <a:lnTo>
                    <a:pt x="470939" y="185056"/>
                  </a:lnTo>
                  <a:lnTo>
                    <a:pt x="471228" y="185838"/>
                  </a:lnTo>
                  <a:lnTo>
                    <a:pt x="471820" y="187440"/>
                  </a:lnTo>
                  <a:lnTo>
                    <a:pt x="472966" y="188253"/>
                  </a:lnTo>
                  <a:lnTo>
                    <a:pt x="473912" y="188390"/>
                  </a:lnTo>
                  <a:lnTo>
                    <a:pt x="476010" y="190253"/>
                  </a:lnTo>
                  <a:lnTo>
                    <a:pt x="476519" y="193150"/>
                  </a:lnTo>
                  <a:lnTo>
                    <a:pt x="477564" y="195946"/>
                  </a:lnTo>
                  <a:lnTo>
                    <a:pt x="478694" y="196965"/>
                  </a:lnTo>
                  <a:lnTo>
                    <a:pt x="480171" y="197510"/>
                  </a:lnTo>
                  <a:lnTo>
                    <a:pt x="481538" y="198014"/>
                  </a:lnTo>
                  <a:lnTo>
                    <a:pt x="482120" y="198228"/>
                  </a:lnTo>
                  <a:lnTo>
                    <a:pt x="482568" y="198394"/>
                  </a:lnTo>
                  <a:lnTo>
                    <a:pt x="483248" y="198644"/>
                  </a:lnTo>
                  <a:lnTo>
                    <a:pt x="486453" y="199826"/>
                  </a:lnTo>
                  <a:lnTo>
                    <a:pt x="487316" y="199984"/>
                  </a:lnTo>
                  <a:lnTo>
                    <a:pt x="488234" y="200151"/>
                  </a:lnTo>
                  <a:lnTo>
                    <a:pt x="488205" y="206009"/>
                  </a:lnTo>
                  <a:lnTo>
                    <a:pt x="488202" y="206375"/>
                  </a:lnTo>
                  <a:lnTo>
                    <a:pt x="488211" y="216279"/>
                  </a:lnTo>
                  <a:lnTo>
                    <a:pt x="488140" y="219743"/>
                  </a:lnTo>
                  <a:lnTo>
                    <a:pt x="488215" y="256944"/>
                  </a:lnTo>
                  <a:lnTo>
                    <a:pt x="488301" y="258585"/>
                  </a:lnTo>
                  <a:lnTo>
                    <a:pt x="488278" y="267032"/>
                  </a:lnTo>
                  <a:lnTo>
                    <a:pt x="488262" y="267439"/>
                  </a:lnTo>
                  <a:lnTo>
                    <a:pt x="488262" y="267570"/>
                  </a:lnTo>
                  <a:lnTo>
                    <a:pt x="488220" y="273999"/>
                  </a:lnTo>
                  <a:lnTo>
                    <a:pt x="488444" y="277277"/>
                  </a:lnTo>
                  <a:lnTo>
                    <a:pt x="488481" y="279969"/>
                  </a:lnTo>
                  <a:lnTo>
                    <a:pt x="488484" y="280167"/>
                  </a:lnTo>
                  <a:lnTo>
                    <a:pt x="488500" y="281334"/>
                  </a:lnTo>
                  <a:lnTo>
                    <a:pt x="488552" y="292167"/>
                  </a:lnTo>
                  <a:lnTo>
                    <a:pt x="488526" y="307221"/>
                  </a:lnTo>
                  <a:lnTo>
                    <a:pt x="488529" y="308105"/>
                  </a:lnTo>
                  <a:lnTo>
                    <a:pt x="488530" y="308461"/>
                  </a:lnTo>
                  <a:lnTo>
                    <a:pt x="488537" y="310338"/>
                  </a:lnTo>
                  <a:lnTo>
                    <a:pt x="488537" y="310541"/>
                  </a:lnTo>
                  <a:lnTo>
                    <a:pt x="488563" y="318222"/>
                  </a:lnTo>
                  <a:lnTo>
                    <a:pt x="488562" y="321744"/>
                  </a:lnTo>
                  <a:lnTo>
                    <a:pt x="488564" y="322474"/>
                  </a:lnTo>
                  <a:lnTo>
                    <a:pt x="488604" y="328039"/>
                  </a:lnTo>
                  <a:lnTo>
                    <a:pt x="488612" y="328370"/>
                  </a:lnTo>
                  <a:lnTo>
                    <a:pt x="488603" y="328518"/>
                  </a:lnTo>
                  <a:lnTo>
                    <a:pt x="488615" y="328757"/>
                  </a:lnTo>
                  <a:lnTo>
                    <a:pt x="488623" y="328922"/>
                  </a:lnTo>
                  <a:lnTo>
                    <a:pt x="488634" y="329147"/>
                  </a:lnTo>
                  <a:lnTo>
                    <a:pt x="488636" y="329411"/>
                  </a:lnTo>
                  <a:lnTo>
                    <a:pt x="488657" y="332713"/>
                  </a:lnTo>
                  <a:lnTo>
                    <a:pt x="488661" y="334607"/>
                  </a:lnTo>
                  <a:lnTo>
                    <a:pt x="488686" y="344315"/>
                  </a:lnTo>
                  <a:lnTo>
                    <a:pt x="488688" y="345015"/>
                  </a:lnTo>
                  <a:lnTo>
                    <a:pt x="488722" y="358431"/>
                  </a:lnTo>
                  <a:lnTo>
                    <a:pt x="488745" y="367837"/>
                  </a:lnTo>
                  <a:lnTo>
                    <a:pt x="488798" y="388569"/>
                  </a:lnTo>
                  <a:lnTo>
                    <a:pt x="488818" y="396652"/>
                  </a:lnTo>
                  <a:lnTo>
                    <a:pt x="488819" y="396808"/>
                  </a:lnTo>
                  <a:lnTo>
                    <a:pt x="488848" y="408111"/>
                  </a:lnTo>
                  <a:lnTo>
                    <a:pt x="488855" y="409174"/>
                  </a:lnTo>
                  <a:lnTo>
                    <a:pt x="488848" y="409923"/>
                  </a:lnTo>
                  <a:lnTo>
                    <a:pt x="488847" y="411202"/>
                  </a:lnTo>
                  <a:lnTo>
                    <a:pt x="488849" y="414432"/>
                  </a:lnTo>
                  <a:lnTo>
                    <a:pt x="488850" y="415088"/>
                  </a:lnTo>
                  <a:lnTo>
                    <a:pt x="488851" y="416547"/>
                  </a:lnTo>
                  <a:lnTo>
                    <a:pt x="488433" y="416415"/>
                  </a:lnTo>
                  <a:lnTo>
                    <a:pt x="488312" y="416128"/>
                  </a:lnTo>
                  <a:lnTo>
                    <a:pt x="487560" y="414994"/>
                  </a:lnTo>
                  <a:lnTo>
                    <a:pt x="486917" y="414603"/>
                  </a:lnTo>
                  <a:lnTo>
                    <a:pt x="486435" y="414197"/>
                  </a:lnTo>
                  <a:lnTo>
                    <a:pt x="486043" y="412884"/>
                  </a:lnTo>
                  <a:lnTo>
                    <a:pt x="485816" y="412583"/>
                  </a:lnTo>
                  <a:lnTo>
                    <a:pt x="484489" y="412423"/>
                  </a:lnTo>
                  <a:lnTo>
                    <a:pt x="483834" y="412059"/>
                  </a:lnTo>
                  <a:lnTo>
                    <a:pt x="483866" y="411925"/>
                  </a:lnTo>
                  <a:lnTo>
                    <a:pt x="483028" y="410969"/>
                  </a:lnTo>
                  <a:lnTo>
                    <a:pt x="482664" y="410667"/>
                  </a:lnTo>
                  <a:lnTo>
                    <a:pt x="482178" y="410500"/>
                  </a:lnTo>
                  <a:lnTo>
                    <a:pt x="481948" y="410329"/>
                  </a:lnTo>
                  <a:lnTo>
                    <a:pt x="481559" y="409801"/>
                  </a:lnTo>
                  <a:lnTo>
                    <a:pt x="481162" y="409786"/>
                  </a:lnTo>
                  <a:lnTo>
                    <a:pt x="480337" y="410449"/>
                  </a:lnTo>
                  <a:lnTo>
                    <a:pt x="480427" y="410268"/>
                  </a:lnTo>
                  <a:lnTo>
                    <a:pt x="480276" y="410482"/>
                  </a:lnTo>
                  <a:lnTo>
                    <a:pt x="480098" y="410553"/>
                  </a:lnTo>
                  <a:lnTo>
                    <a:pt x="479544" y="410561"/>
                  </a:lnTo>
                  <a:lnTo>
                    <a:pt x="479289" y="410375"/>
                  </a:lnTo>
                  <a:lnTo>
                    <a:pt x="479042" y="410353"/>
                  </a:lnTo>
                  <a:lnTo>
                    <a:pt x="477866" y="410666"/>
                  </a:lnTo>
                  <a:lnTo>
                    <a:pt x="477453" y="410974"/>
                  </a:lnTo>
                  <a:lnTo>
                    <a:pt x="476867" y="410713"/>
                  </a:lnTo>
                  <a:lnTo>
                    <a:pt x="476292" y="410717"/>
                  </a:lnTo>
                  <a:lnTo>
                    <a:pt x="475956" y="410787"/>
                  </a:lnTo>
                  <a:lnTo>
                    <a:pt x="475636" y="411048"/>
                  </a:lnTo>
                  <a:lnTo>
                    <a:pt x="474809" y="411269"/>
                  </a:lnTo>
                  <a:lnTo>
                    <a:pt x="474353" y="411445"/>
                  </a:lnTo>
                  <a:lnTo>
                    <a:pt x="473459" y="412461"/>
                  </a:lnTo>
                  <a:lnTo>
                    <a:pt x="473345" y="413629"/>
                  </a:lnTo>
                  <a:lnTo>
                    <a:pt x="472670" y="413941"/>
                  </a:lnTo>
                  <a:lnTo>
                    <a:pt x="472318" y="414012"/>
                  </a:lnTo>
                  <a:lnTo>
                    <a:pt x="470873" y="415150"/>
                  </a:lnTo>
                  <a:lnTo>
                    <a:pt x="470631" y="415195"/>
                  </a:lnTo>
                  <a:lnTo>
                    <a:pt x="470297" y="415041"/>
                  </a:lnTo>
                  <a:lnTo>
                    <a:pt x="469729" y="414793"/>
                  </a:lnTo>
                  <a:lnTo>
                    <a:pt x="469462" y="414860"/>
                  </a:lnTo>
                  <a:lnTo>
                    <a:pt x="468855" y="414760"/>
                  </a:lnTo>
                  <a:lnTo>
                    <a:pt x="468649" y="414566"/>
                  </a:lnTo>
                  <a:lnTo>
                    <a:pt x="468171" y="414343"/>
                  </a:lnTo>
                  <a:lnTo>
                    <a:pt x="467888" y="414138"/>
                  </a:lnTo>
                  <a:lnTo>
                    <a:pt x="467581" y="414031"/>
                  </a:lnTo>
                  <a:lnTo>
                    <a:pt x="465926" y="413875"/>
                  </a:lnTo>
                  <a:lnTo>
                    <a:pt x="464157" y="414100"/>
                  </a:lnTo>
                  <a:lnTo>
                    <a:pt x="464167" y="408483"/>
                  </a:lnTo>
                  <a:lnTo>
                    <a:pt x="449849" y="408395"/>
                  </a:lnTo>
                  <a:lnTo>
                    <a:pt x="449937" y="408715"/>
                  </a:lnTo>
                  <a:lnTo>
                    <a:pt x="449893" y="408997"/>
                  </a:lnTo>
                  <a:lnTo>
                    <a:pt x="449060" y="410047"/>
                  </a:lnTo>
                  <a:lnTo>
                    <a:pt x="448691" y="409746"/>
                  </a:lnTo>
                  <a:lnTo>
                    <a:pt x="448736" y="409318"/>
                  </a:lnTo>
                  <a:lnTo>
                    <a:pt x="448821" y="409161"/>
                  </a:lnTo>
                  <a:lnTo>
                    <a:pt x="448675" y="408886"/>
                  </a:lnTo>
                  <a:lnTo>
                    <a:pt x="447596" y="408383"/>
                  </a:lnTo>
                  <a:lnTo>
                    <a:pt x="443739" y="408361"/>
                  </a:lnTo>
                  <a:lnTo>
                    <a:pt x="443240" y="407882"/>
                  </a:lnTo>
                  <a:lnTo>
                    <a:pt x="443175" y="407636"/>
                  </a:lnTo>
                  <a:lnTo>
                    <a:pt x="443224" y="407115"/>
                  </a:lnTo>
                  <a:lnTo>
                    <a:pt x="443083" y="406929"/>
                  </a:lnTo>
                  <a:lnTo>
                    <a:pt x="442844" y="406751"/>
                  </a:lnTo>
                  <a:lnTo>
                    <a:pt x="442597" y="406948"/>
                  </a:lnTo>
                  <a:lnTo>
                    <a:pt x="442216" y="406955"/>
                  </a:lnTo>
                  <a:lnTo>
                    <a:pt x="441647" y="406471"/>
                  </a:lnTo>
                  <a:lnTo>
                    <a:pt x="441577" y="406207"/>
                  </a:lnTo>
                  <a:lnTo>
                    <a:pt x="440391" y="405939"/>
                  </a:lnTo>
                  <a:lnTo>
                    <a:pt x="440318" y="405667"/>
                  </a:lnTo>
                  <a:lnTo>
                    <a:pt x="440043" y="405362"/>
                  </a:lnTo>
                  <a:lnTo>
                    <a:pt x="439091" y="404864"/>
                  </a:lnTo>
                  <a:lnTo>
                    <a:pt x="438877" y="404644"/>
                  </a:lnTo>
                  <a:lnTo>
                    <a:pt x="438796" y="404090"/>
                  </a:lnTo>
                  <a:lnTo>
                    <a:pt x="437796" y="402721"/>
                  </a:lnTo>
                  <a:lnTo>
                    <a:pt x="437055" y="402323"/>
                  </a:lnTo>
                  <a:lnTo>
                    <a:pt x="436735" y="402419"/>
                  </a:lnTo>
                  <a:lnTo>
                    <a:pt x="436386" y="402803"/>
                  </a:lnTo>
                  <a:lnTo>
                    <a:pt x="435609" y="403093"/>
                  </a:lnTo>
                  <a:lnTo>
                    <a:pt x="435257" y="403052"/>
                  </a:lnTo>
                  <a:lnTo>
                    <a:pt x="434815" y="402680"/>
                  </a:lnTo>
                  <a:lnTo>
                    <a:pt x="434560" y="402702"/>
                  </a:lnTo>
                  <a:lnTo>
                    <a:pt x="433370" y="403101"/>
                  </a:lnTo>
                  <a:lnTo>
                    <a:pt x="432240" y="403637"/>
                  </a:lnTo>
                  <a:lnTo>
                    <a:pt x="431754" y="404088"/>
                  </a:lnTo>
                  <a:lnTo>
                    <a:pt x="431318" y="404746"/>
                  </a:lnTo>
                  <a:lnTo>
                    <a:pt x="430437" y="405708"/>
                  </a:lnTo>
                  <a:lnTo>
                    <a:pt x="429570" y="406239"/>
                  </a:lnTo>
                  <a:lnTo>
                    <a:pt x="428926" y="406469"/>
                  </a:lnTo>
                  <a:lnTo>
                    <a:pt x="427388" y="405817"/>
                  </a:lnTo>
                  <a:lnTo>
                    <a:pt x="427186" y="405672"/>
                  </a:lnTo>
                  <a:lnTo>
                    <a:pt x="427166" y="405486"/>
                  </a:lnTo>
                  <a:lnTo>
                    <a:pt x="426567" y="405006"/>
                  </a:lnTo>
                  <a:lnTo>
                    <a:pt x="426429" y="404976"/>
                  </a:lnTo>
                  <a:lnTo>
                    <a:pt x="424239" y="404674"/>
                  </a:lnTo>
                  <a:lnTo>
                    <a:pt x="423263" y="404890"/>
                  </a:lnTo>
                  <a:lnTo>
                    <a:pt x="422992" y="405239"/>
                  </a:lnTo>
                  <a:lnTo>
                    <a:pt x="422716" y="405187"/>
                  </a:lnTo>
                  <a:lnTo>
                    <a:pt x="422231" y="404425"/>
                  </a:lnTo>
                  <a:lnTo>
                    <a:pt x="422146" y="403528"/>
                  </a:lnTo>
                  <a:lnTo>
                    <a:pt x="422927" y="402349"/>
                  </a:lnTo>
                  <a:lnTo>
                    <a:pt x="422789" y="402084"/>
                  </a:lnTo>
                  <a:lnTo>
                    <a:pt x="422069" y="401675"/>
                  </a:lnTo>
                  <a:lnTo>
                    <a:pt x="421907" y="401701"/>
                  </a:lnTo>
                  <a:lnTo>
                    <a:pt x="421959" y="401846"/>
                  </a:lnTo>
                  <a:lnTo>
                    <a:pt x="421789" y="402207"/>
                  </a:lnTo>
                  <a:lnTo>
                    <a:pt x="421453" y="402259"/>
                  </a:lnTo>
                  <a:lnTo>
                    <a:pt x="420943" y="401753"/>
                  </a:lnTo>
                  <a:lnTo>
                    <a:pt x="420858" y="401460"/>
                  </a:lnTo>
                  <a:lnTo>
                    <a:pt x="420141" y="401333"/>
                  </a:lnTo>
                  <a:lnTo>
                    <a:pt x="418901" y="401508"/>
                  </a:lnTo>
                  <a:lnTo>
                    <a:pt x="418719" y="401635"/>
                  </a:lnTo>
                  <a:lnTo>
                    <a:pt x="418427" y="402165"/>
                  </a:lnTo>
                  <a:lnTo>
                    <a:pt x="418470" y="394114"/>
                  </a:lnTo>
                  <a:lnTo>
                    <a:pt x="415507" y="394139"/>
                  </a:lnTo>
                  <a:lnTo>
                    <a:pt x="413551" y="394023"/>
                  </a:lnTo>
                  <a:lnTo>
                    <a:pt x="403188" y="394019"/>
                  </a:lnTo>
                  <a:lnTo>
                    <a:pt x="394316" y="393998"/>
                  </a:lnTo>
                  <a:lnTo>
                    <a:pt x="388071" y="394021"/>
                  </a:lnTo>
                  <a:lnTo>
                    <a:pt x="388052" y="392932"/>
                  </a:lnTo>
                  <a:lnTo>
                    <a:pt x="388065" y="384385"/>
                  </a:lnTo>
                  <a:lnTo>
                    <a:pt x="388066" y="383147"/>
                  </a:lnTo>
                  <a:lnTo>
                    <a:pt x="388070" y="380370"/>
                  </a:lnTo>
                  <a:lnTo>
                    <a:pt x="384438" y="380371"/>
                  </a:lnTo>
                  <a:lnTo>
                    <a:pt x="374773" y="380406"/>
                  </a:lnTo>
                  <a:lnTo>
                    <a:pt x="372470" y="380380"/>
                  </a:lnTo>
                  <a:lnTo>
                    <a:pt x="370247" y="380291"/>
                  </a:lnTo>
                  <a:lnTo>
                    <a:pt x="364598" y="380280"/>
                  </a:lnTo>
                  <a:lnTo>
                    <a:pt x="359424" y="380310"/>
                  </a:lnTo>
                  <a:lnTo>
                    <a:pt x="359434" y="379721"/>
                  </a:lnTo>
                  <a:lnTo>
                    <a:pt x="359432" y="379123"/>
                  </a:lnTo>
                  <a:lnTo>
                    <a:pt x="359433" y="378214"/>
                  </a:lnTo>
                  <a:lnTo>
                    <a:pt x="359426" y="373501"/>
                  </a:lnTo>
                  <a:lnTo>
                    <a:pt x="358967" y="373816"/>
                  </a:lnTo>
                  <a:lnTo>
                    <a:pt x="358797" y="373819"/>
                  </a:lnTo>
                  <a:lnTo>
                    <a:pt x="358781" y="373234"/>
                  </a:lnTo>
                  <a:lnTo>
                    <a:pt x="354984" y="373231"/>
                  </a:lnTo>
                  <a:lnTo>
                    <a:pt x="354735" y="373991"/>
                  </a:lnTo>
                  <a:lnTo>
                    <a:pt x="354464" y="374422"/>
                  </a:lnTo>
                  <a:lnTo>
                    <a:pt x="354289" y="374411"/>
                  </a:lnTo>
                  <a:lnTo>
                    <a:pt x="354288" y="373232"/>
                  </a:lnTo>
                  <a:lnTo>
                    <a:pt x="351680" y="373229"/>
                  </a:lnTo>
                  <a:lnTo>
                    <a:pt x="351728" y="370822"/>
                  </a:lnTo>
                  <a:lnTo>
                    <a:pt x="347602" y="370816"/>
                  </a:lnTo>
                  <a:lnTo>
                    <a:pt x="346849" y="370793"/>
                  </a:lnTo>
                  <a:lnTo>
                    <a:pt x="346197" y="371390"/>
                  </a:lnTo>
                  <a:lnTo>
                    <a:pt x="345273" y="371398"/>
                  </a:lnTo>
                  <a:lnTo>
                    <a:pt x="345269" y="371848"/>
                  </a:lnTo>
                  <a:lnTo>
                    <a:pt x="344974" y="372508"/>
                  </a:lnTo>
                  <a:lnTo>
                    <a:pt x="343912" y="373529"/>
                  </a:lnTo>
                  <a:lnTo>
                    <a:pt x="343851" y="370773"/>
                  </a:lnTo>
                  <a:lnTo>
                    <a:pt x="343405" y="370781"/>
                  </a:lnTo>
                  <a:lnTo>
                    <a:pt x="327451" y="370836"/>
                  </a:lnTo>
                  <a:lnTo>
                    <a:pt x="300257" y="370771"/>
                  </a:lnTo>
                  <a:lnTo>
                    <a:pt x="297770" y="370777"/>
                  </a:lnTo>
                  <a:lnTo>
                    <a:pt x="297764" y="350112"/>
                  </a:lnTo>
                  <a:lnTo>
                    <a:pt x="297780" y="338008"/>
                  </a:lnTo>
                  <a:lnTo>
                    <a:pt x="282305" y="337975"/>
                  </a:lnTo>
                  <a:lnTo>
                    <a:pt x="282304" y="338577"/>
                  </a:lnTo>
                  <a:lnTo>
                    <a:pt x="274804" y="338585"/>
                  </a:lnTo>
                  <a:lnTo>
                    <a:pt x="274848" y="338276"/>
                  </a:lnTo>
                  <a:lnTo>
                    <a:pt x="274868" y="310145"/>
                  </a:lnTo>
                  <a:lnTo>
                    <a:pt x="275119" y="310144"/>
                  </a:lnTo>
                  <a:lnTo>
                    <a:pt x="275111" y="303065"/>
                  </a:lnTo>
                  <a:lnTo>
                    <a:pt x="275112" y="281828"/>
                  </a:lnTo>
                  <a:lnTo>
                    <a:pt x="268946" y="281802"/>
                  </a:lnTo>
                  <a:lnTo>
                    <a:pt x="236377" y="281753"/>
                  </a:lnTo>
                  <a:lnTo>
                    <a:pt x="236358" y="267989"/>
                  </a:lnTo>
                  <a:lnTo>
                    <a:pt x="236312" y="267712"/>
                  </a:lnTo>
                  <a:lnTo>
                    <a:pt x="236221" y="267573"/>
                  </a:lnTo>
                  <a:lnTo>
                    <a:pt x="236224" y="239209"/>
                  </a:lnTo>
                  <a:lnTo>
                    <a:pt x="235453" y="239176"/>
                  </a:lnTo>
                  <a:lnTo>
                    <a:pt x="234784" y="239180"/>
                  </a:lnTo>
                  <a:lnTo>
                    <a:pt x="231718" y="239200"/>
                  </a:lnTo>
                  <a:lnTo>
                    <a:pt x="200179" y="239374"/>
                  </a:lnTo>
                  <a:lnTo>
                    <a:pt x="199155" y="239372"/>
                  </a:lnTo>
                  <a:lnTo>
                    <a:pt x="197259" y="239368"/>
                  </a:lnTo>
                  <a:lnTo>
                    <a:pt x="194146" y="239363"/>
                  </a:lnTo>
                  <a:lnTo>
                    <a:pt x="194108" y="238779"/>
                  </a:lnTo>
                  <a:lnTo>
                    <a:pt x="193792" y="238315"/>
                  </a:lnTo>
                  <a:lnTo>
                    <a:pt x="193495" y="238076"/>
                  </a:lnTo>
                  <a:lnTo>
                    <a:pt x="193277" y="238050"/>
                  </a:lnTo>
                  <a:lnTo>
                    <a:pt x="193046" y="237805"/>
                  </a:lnTo>
                  <a:lnTo>
                    <a:pt x="192643" y="237074"/>
                  </a:lnTo>
                  <a:lnTo>
                    <a:pt x="192429" y="236413"/>
                  </a:lnTo>
                  <a:lnTo>
                    <a:pt x="192370" y="234848"/>
                  </a:lnTo>
                  <a:lnTo>
                    <a:pt x="192860" y="233520"/>
                  </a:lnTo>
                  <a:lnTo>
                    <a:pt x="193219" y="233323"/>
                  </a:lnTo>
                  <a:lnTo>
                    <a:pt x="193445" y="232977"/>
                  </a:lnTo>
                  <a:lnTo>
                    <a:pt x="193449" y="232453"/>
                  </a:lnTo>
                  <a:lnTo>
                    <a:pt x="193148" y="231899"/>
                  </a:lnTo>
                  <a:lnTo>
                    <a:pt x="192538" y="230103"/>
                  </a:lnTo>
                  <a:lnTo>
                    <a:pt x="192064" y="229549"/>
                  </a:lnTo>
                  <a:lnTo>
                    <a:pt x="191783" y="228835"/>
                  </a:lnTo>
                  <a:lnTo>
                    <a:pt x="191692" y="227805"/>
                  </a:lnTo>
                  <a:lnTo>
                    <a:pt x="191803" y="227169"/>
                  </a:lnTo>
                  <a:lnTo>
                    <a:pt x="191621" y="225723"/>
                  </a:lnTo>
                  <a:lnTo>
                    <a:pt x="191172" y="225188"/>
                  </a:lnTo>
                  <a:lnTo>
                    <a:pt x="190355" y="224761"/>
                  </a:lnTo>
                  <a:lnTo>
                    <a:pt x="189571" y="223798"/>
                  </a:lnTo>
                  <a:lnTo>
                    <a:pt x="189579" y="223404"/>
                  </a:lnTo>
                  <a:lnTo>
                    <a:pt x="189352" y="222746"/>
                  </a:lnTo>
                  <a:lnTo>
                    <a:pt x="188848" y="221043"/>
                  </a:lnTo>
                  <a:lnTo>
                    <a:pt x="188291" y="220423"/>
                  </a:lnTo>
                  <a:lnTo>
                    <a:pt x="187956" y="220337"/>
                  </a:lnTo>
                  <a:lnTo>
                    <a:pt x="187729" y="220174"/>
                  </a:lnTo>
                  <a:lnTo>
                    <a:pt x="187230" y="219613"/>
                  </a:lnTo>
                  <a:lnTo>
                    <a:pt x="186650" y="218393"/>
                  </a:lnTo>
                  <a:lnTo>
                    <a:pt x="184910" y="216808"/>
                  </a:lnTo>
                  <a:lnTo>
                    <a:pt x="184753" y="216525"/>
                  </a:lnTo>
                  <a:lnTo>
                    <a:pt x="184032" y="215693"/>
                  </a:lnTo>
                  <a:lnTo>
                    <a:pt x="183463" y="215421"/>
                  </a:lnTo>
                  <a:lnTo>
                    <a:pt x="183215" y="215165"/>
                  </a:lnTo>
                  <a:lnTo>
                    <a:pt x="182441" y="212480"/>
                  </a:lnTo>
                  <a:lnTo>
                    <a:pt x="182437" y="212101"/>
                  </a:lnTo>
                  <a:lnTo>
                    <a:pt x="181013" y="209297"/>
                  </a:lnTo>
                  <a:lnTo>
                    <a:pt x="180509" y="208375"/>
                  </a:lnTo>
                  <a:lnTo>
                    <a:pt x="180133" y="208144"/>
                  </a:lnTo>
                  <a:lnTo>
                    <a:pt x="179440" y="207999"/>
                  </a:lnTo>
                  <a:lnTo>
                    <a:pt x="179225" y="207802"/>
                  </a:lnTo>
                  <a:lnTo>
                    <a:pt x="178969" y="206847"/>
                  </a:lnTo>
                  <a:lnTo>
                    <a:pt x="179109" y="206490"/>
                  </a:lnTo>
                  <a:lnTo>
                    <a:pt x="179055" y="205765"/>
                  </a:lnTo>
                  <a:lnTo>
                    <a:pt x="178808" y="205378"/>
                  </a:lnTo>
                  <a:lnTo>
                    <a:pt x="178072" y="204910"/>
                  </a:lnTo>
                  <a:lnTo>
                    <a:pt x="177841" y="203976"/>
                  </a:lnTo>
                  <a:lnTo>
                    <a:pt x="177031" y="203169"/>
                  </a:lnTo>
                  <a:lnTo>
                    <a:pt x="176254" y="203413"/>
                  </a:lnTo>
                  <a:lnTo>
                    <a:pt x="175373" y="203185"/>
                  </a:lnTo>
                  <a:lnTo>
                    <a:pt x="174273" y="204226"/>
                  </a:lnTo>
                  <a:lnTo>
                    <a:pt x="173470" y="205381"/>
                  </a:lnTo>
                  <a:lnTo>
                    <a:pt x="172926" y="206313"/>
                  </a:lnTo>
                  <a:lnTo>
                    <a:pt x="172877" y="206547"/>
                  </a:lnTo>
                  <a:lnTo>
                    <a:pt x="172720" y="206741"/>
                  </a:lnTo>
                  <a:lnTo>
                    <a:pt x="171298" y="208165"/>
                  </a:lnTo>
                  <a:lnTo>
                    <a:pt x="170404" y="208560"/>
                  </a:lnTo>
                  <a:lnTo>
                    <a:pt x="168772" y="208383"/>
                  </a:lnTo>
                  <a:lnTo>
                    <a:pt x="167616" y="207989"/>
                  </a:lnTo>
                  <a:lnTo>
                    <a:pt x="166620" y="208122"/>
                  </a:lnTo>
                  <a:lnTo>
                    <a:pt x="166340" y="208245"/>
                  </a:lnTo>
                  <a:lnTo>
                    <a:pt x="164007" y="207906"/>
                  </a:lnTo>
                  <a:lnTo>
                    <a:pt x="163059" y="207357"/>
                  </a:lnTo>
                  <a:lnTo>
                    <a:pt x="162837" y="207157"/>
                  </a:lnTo>
                  <a:lnTo>
                    <a:pt x="162607" y="206802"/>
                  </a:lnTo>
                  <a:lnTo>
                    <a:pt x="162553" y="206508"/>
                  </a:lnTo>
                  <a:lnTo>
                    <a:pt x="162445" y="206330"/>
                  </a:lnTo>
                  <a:lnTo>
                    <a:pt x="161689" y="205962"/>
                  </a:lnTo>
                  <a:lnTo>
                    <a:pt x="160797" y="205873"/>
                  </a:lnTo>
                  <a:lnTo>
                    <a:pt x="160537" y="205553"/>
                  </a:lnTo>
                  <a:lnTo>
                    <a:pt x="160289" y="205378"/>
                  </a:lnTo>
                  <a:lnTo>
                    <a:pt x="159236" y="205148"/>
                  </a:lnTo>
                  <a:lnTo>
                    <a:pt x="158112" y="205535"/>
                  </a:lnTo>
                  <a:lnTo>
                    <a:pt x="156875" y="205120"/>
                  </a:lnTo>
                  <a:lnTo>
                    <a:pt x="156464" y="205000"/>
                  </a:lnTo>
                  <a:lnTo>
                    <a:pt x="156286" y="204796"/>
                  </a:lnTo>
                  <a:lnTo>
                    <a:pt x="156141" y="204752"/>
                  </a:lnTo>
                  <a:lnTo>
                    <a:pt x="153977" y="204525"/>
                  </a:lnTo>
                  <a:lnTo>
                    <a:pt x="154134" y="204272"/>
                  </a:lnTo>
                  <a:lnTo>
                    <a:pt x="154071" y="203423"/>
                  </a:lnTo>
                  <a:lnTo>
                    <a:pt x="153982" y="203161"/>
                  </a:lnTo>
                  <a:lnTo>
                    <a:pt x="153746" y="202885"/>
                  </a:lnTo>
                  <a:lnTo>
                    <a:pt x="153684" y="202699"/>
                  </a:lnTo>
                  <a:lnTo>
                    <a:pt x="153370" y="202409"/>
                  </a:lnTo>
                  <a:lnTo>
                    <a:pt x="153284" y="202168"/>
                  </a:lnTo>
                  <a:lnTo>
                    <a:pt x="153024" y="202197"/>
                  </a:lnTo>
                  <a:lnTo>
                    <a:pt x="152842" y="201859"/>
                  </a:lnTo>
                  <a:lnTo>
                    <a:pt x="152528" y="201676"/>
                  </a:lnTo>
                  <a:lnTo>
                    <a:pt x="152156" y="201673"/>
                  </a:lnTo>
                  <a:lnTo>
                    <a:pt x="151904" y="201717"/>
                  </a:lnTo>
                  <a:lnTo>
                    <a:pt x="151751" y="201539"/>
                  </a:lnTo>
                  <a:lnTo>
                    <a:pt x="151689" y="201163"/>
                  </a:lnTo>
                  <a:lnTo>
                    <a:pt x="151594" y="200933"/>
                  </a:lnTo>
                  <a:lnTo>
                    <a:pt x="151652" y="200594"/>
                  </a:lnTo>
                  <a:lnTo>
                    <a:pt x="151491" y="200672"/>
                  </a:lnTo>
                  <a:lnTo>
                    <a:pt x="151322" y="200572"/>
                  </a:lnTo>
                  <a:lnTo>
                    <a:pt x="151305" y="200326"/>
                  </a:lnTo>
                  <a:lnTo>
                    <a:pt x="150913" y="200270"/>
                  </a:lnTo>
                  <a:lnTo>
                    <a:pt x="151111" y="200140"/>
                  </a:lnTo>
                  <a:lnTo>
                    <a:pt x="150306" y="200181"/>
                  </a:lnTo>
                  <a:lnTo>
                    <a:pt x="150231" y="199976"/>
                  </a:lnTo>
                  <a:lnTo>
                    <a:pt x="150053" y="199898"/>
                  </a:lnTo>
                  <a:lnTo>
                    <a:pt x="150045" y="199642"/>
                  </a:lnTo>
                  <a:lnTo>
                    <a:pt x="149719" y="199318"/>
                  </a:lnTo>
                  <a:lnTo>
                    <a:pt x="149525" y="199359"/>
                  </a:lnTo>
                  <a:lnTo>
                    <a:pt x="148983" y="199980"/>
                  </a:lnTo>
                  <a:lnTo>
                    <a:pt x="148940" y="199830"/>
                  </a:lnTo>
                  <a:lnTo>
                    <a:pt x="149140" y="199515"/>
                  </a:lnTo>
                  <a:lnTo>
                    <a:pt x="149653" y="199170"/>
                  </a:lnTo>
                  <a:lnTo>
                    <a:pt x="149931" y="198881"/>
                  </a:lnTo>
                  <a:lnTo>
                    <a:pt x="149968" y="198657"/>
                  </a:lnTo>
                  <a:lnTo>
                    <a:pt x="150180" y="198245"/>
                  </a:lnTo>
                  <a:lnTo>
                    <a:pt x="150014" y="197860"/>
                  </a:lnTo>
                  <a:lnTo>
                    <a:pt x="149812" y="197548"/>
                  </a:lnTo>
                  <a:lnTo>
                    <a:pt x="149695" y="197419"/>
                  </a:lnTo>
                  <a:lnTo>
                    <a:pt x="149387" y="197301"/>
                  </a:lnTo>
                  <a:lnTo>
                    <a:pt x="149296" y="197074"/>
                  </a:lnTo>
                  <a:lnTo>
                    <a:pt x="149521" y="196939"/>
                  </a:lnTo>
                  <a:lnTo>
                    <a:pt x="149394" y="196888"/>
                  </a:lnTo>
                  <a:lnTo>
                    <a:pt x="149007" y="196824"/>
                  </a:lnTo>
                  <a:lnTo>
                    <a:pt x="148530" y="196723"/>
                  </a:lnTo>
                  <a:lnTo>
                    <a:pt x="148071" y="196935"/>
                  </a:lnTo>
                  <a:lnTo>
                    <a:pt x="147252" y="196764"/>
                  </a:lnTo>
                  <a:lnTo>
                    <a:pt x="147117" y="196626"/>
                  </a:lnTo>
                  <a:lnTo>
                    <a:pt x="146817" y="196526"/>
                  </a:lnTo>
                  <a:lnTo>
                    <a:pt x="146635" y="196508"/>
                  </a:lnTo>
                  <a:lnTo>
                    <a:pt x="146371" y="196340"/>
                  </a:lnTo>
                  <a:lnTo>
                    <a:pt x="146114" y="196103"/>
                  </a:lnTo>
                  <a:lnTo>
                    <a:pt x="145966" y="195892"/>
                  </a:lnTo>
                  <a:lnTo>
                    <a:pt x="145263" y="195781"/>
                  </a:lnTo>
                  <a:lnTo>
                    <a:pt x="145449" y="195220"/>
                  </a:lnTo>
                  <a:lnTo>
                    <a:pt x="145449" y="194986"/>
                  </a:lnTo>
                  <a:lnTo>
                    <a:pt x="145404" y="194703"/>
                  </a:lnTo>
                  <a:lnTo>
                    <a:pt x="145205" y="194220"/>
                  </a:lnTo>
                  <a:lnTo>
                    <a:pt x="144899" y="194067"/>
                  </a:lnTo>
                  <a:lnTo>
                    <a:pt x="144671" y="193792"/>
                  </a:lnTo>
                  <a:lnTo>
                    <a:pt x="144465" y="193659"/>
                  </a:lnTo>
                  <a:lnTo>
                    <a:pt x="144068" y="193726"/>
                  </a:lnTo>
                  <a:lnTo>
                    <a:pt x="143567" y="193696"/>
                  </a:lnTo>
                  <a:lnTo>
                    <a:pt x="143418" y="193651"/>
                  </a:lnTo>
                  <a:lnTo>
                    <a:pt x="143216" y="193551"/>
                  </a:lnTo>
                  <a:lnTo>
                    <a:pt x="142959" y="193243"/>
                  </a:lnTo>
                  <a:lnTo>
                    <a:pt x="142765" y="193090"/>
                  </a:lnTo>
                  <a:lnTo>
                    <a:pt x="142725" y="192959"/>
                  </a:lnTo>
                  <a:lnTo>
                    <a:pt x="143531" y="192827"/>
                  </a:lnTo>
                  <a:lnTo>
                    <a:pt x="143720" y="192752"/>
                  </a:lnTo>
                  <a:lnTo>
                    <a:pt x="143699" y="192592"/>
                  </a:lnTo>
                  <a:lnTo>
                    <a:pt x="143778" y="192410"/>
                  </a:lnTo>
                  <a:lnTo>
                    <a:pt x="143559" y="192358"/>
                  </a:lnTo>
                  <a:lnTo>
                    <a:pt x="143331" y="191971"/>
                  </a:lnTo>
                  <a:lnTo>
                    <a:pt x="142896" y="191540"/>
                  </a:lnTo>
                  <a:lnTo>
                    <a:pt x="141953" y="191027"/>
                  </a:lnTo>
                  <a:lnTo>
                    <a:pt x="141759" y="190730"/>
                  </a:lnTo>
                  <a:lnTo>
                    <a:pt x="141427" y="190414"/>
                  </a:lnTo>
                  <a:lnTo>
                    <a:pt x="141030" y="190098"/>
                  </a:lnTo>
                  <a:lnTo>
                    <a:pt x="140629" y="189909"/>
                  </a:lnTo>
                  <a:lnTo>
                    <a:pt x="140496" y="189775"/>
                  </a:lnTo>
                  <a:lnTo>
                    <a:pt x="140082" y="189515"/>
                  </a:lnTo>
                  <a:lnTo>
                    <a:pt x="139780" y="189263"/>
                  </a:lnTo>
                  <a:lnTo>
                    <a:pt x="139610" y="189177"/>
                  </a:lnTo>
                  <a:lnTo>
                    <a:pt x="137964" y="188679"/>
                  </a:lnTo>
                  <a:lnTo>
                    <a:pt x="137700" y="188545"/>
                  </a:lnTo>
                  <a:lnTo>
                    <a:pt x="137464" y="188482"/>
                  </a:lnTo>
                  <a:lnTo>
                    <a:pt x="137299" y="188296"/>
                  </a:lnTo>
                  <a:lnTo>
                    <a:pt x="137158" y="188236"/>
                  </a:lnTo>
                  <a:lnTo>
                    <a:pt x="136719" y="188203"/>
                  </a:lnTo>
                  <a:lnTo>
                    <a:pt x="136891" y="185500"/>
                  </a:lnTo>
                  <a:lnTo>
                    <a:pt x="136903" y="184898"/>
                  </a:lnTo>
                  <a:lnTo>
                    <a:pt x="136808" y="184626"/>
                  </a:lnTo>
                  <a:lnTo>
                    <a:pt x="136465" y="184117"/>
                  </a:lnTo>
                  <a:lnTo>
                    <a:pt x="135902" y="183570"/>
                  </a:lnTo>
                  <a:lnTo>
                    <a:pt x="135662" y="183537"/>
                  </a:lnTo>
                  <a:lnTo>
                    <a:pt x="135596" y="183228"/>
                  </a:lnTo>
                  <a:lnTo>
                    <a:pt x="135712" y="183039"/>
                  </a:lnTo>
                  <a:lnTo>
                    <a:pt x="135435" y="182897"/>
                  </a:lnTo>
                  <a:lnTo>
                    <a:pt x="134193" y="182440"/>
                  </a:lnTo>
                  <a:lnTo>
                    <a:pt x="133584" y="182529"/>
                  </a:lnTo>
                  <a:lnTo>
                    <a:pt x="133117" y="182395"/>
                  </a:lnTo>
                  <a:lnTo>
                    <a:pt x="132181" y="181807"/>
                  </a:lnTo>
                  <a:lnTo>
                    <a:pt x="131862" y="181517"/>
                  </a:lnTo>
                  <a:lnTo>
                    <a:pt x="131336" y="180952"/>
                  </a:lnTo>
                  <a:lnTo>
                    <a:pt x="131001" y="180462"/>
                  </a:lnTo>
                  <a:lnTo>
                    <a:pt x="130906" y="180235"/>
                  </a:lnTo>
                  <a:lnTo>
                    <a:pt x="130848" y="179993"/>
                  </a:lnTo>
                  <a:lnTo>
                    <a:pt x="130827" y="179540"/>
                  </a:lnTo>
                  <a:lnTo>
                    <a:pt x="130182" y="178100"/>
                  </a:lnTo>
                  <a:lnTo>
                    <a:pt x="130458" y="177923"/>
                  </a:lnTo>
                  <a:lnTo>
                    <a:pt x="130963" y="177261"/>
                  </a:lnTo>
                  <a:lnTo>
                    <a:pt x="131829" y="176462"/>
                  </a:lnTo>
                  <a:lnTo>
                    <a:pt x="132148" y="176094"/>
                  </a:lnTo>
                  <a:lnTo>
                    <a:pt x="132231" y="175815"/>
                  </a:lnTo>
                  <a:lnTo>
                    <a:pt x="132323" y="175614"/>
                  </a:lnTo>
                  <a:lnTo>
                    <a:pt x="132588" y="175277"/>
                  </a:lnTo>
                  <a:lnTo>
                    <a:pt x="132850" y="175110"/>
                  </a:lnTo>
                  <a:lnTo>
                    <a:pt x="133243" y="174734"/>
                  </a:lnTo>
                  <a:lnTo>
                    <a:pt x="133554" y="174552"/>
                  </a:lnTo>
                  <a:lnTo>
                    <a:pt x="134317" y="174207"/>
                  </a:lnTo>
                  <a:lnTo>
                    <a:pt x="134482" y="174047"/>
                  </a:lnTo>
                  <a:lnTo>
                    <a:pt x="134752" y="173924"/>
                  </a:lnTo>
                  <a:lnTo>
                    <a:pt x="134926" y="173616"/>
                  </a:lnTo>
                  <a:lnTo>
                    <a:pt x="135220" y="173430"/>
                  </a:lnTo>
                  <a:lnTo>
                    <a:pt x="135668" y="172951"/>
                  </a:lnTo>
                  <a:lnTo>
                    <a:pt x="136460" y="172312"/>
                  </a:lnTo>
                  <a:lnTo>
                    <a:pt x="136536" y="172060"/>
                  </a:lnTo>
                  <a:lnTo>
                    <a:pt x="136361" y="172342"/>
                  </a:lnTo>
                  <a:lnTo>
                    <a:pt x="135840" y="172724"/>
                  </a:lnTo>
                  <a:lnTo>
                    <a:pt x="135473" y="173062"/>
                  </a:lnTo>
                  <a:lnTo>
                    <a:pt x="135175" y="173397"/>
                  </a:lnTo>
                  <a:lnTo>
                    <a:pt x="134822" y="173627"/>
                  </a:lnTo>
                  <a:lnTo>
                    <a:pt x="134702" y="173817"/>
                  </a:lnTo>
                  <a:lnTo>
                    <a:pt x="134263" y="174162"/>
                  </a:lnTo>
                  <a:lnTo>
                    <a:pt x="134097" y="174270"/>
                  </a:lnTo>
                  <a:lnTo>
                    <a:pt x="133024" y="174809"/>
                  </a:lnTo>
                  <a:lnTo>
                    <a:pt x="132845" y="175069"/>
                  </a:lnTo>
                  <a:lnTo>
                    <a:pt x="132381" y="175418"/>
                  </a:lnTo>
                  <a:lnTo>
                    <a:pt x="132190" y="175696"/>
                  </a:lnTo>
                  <a:lnTo>
                    <a:pt x="132070" y="176101"/>
                  </a:lnTo>
                  <a:lnTo>
                    <a:pt x="131833" y="176376"/>
                  </a:lnTo>
                  <a:lnTo>
                    <a:pt x="131179" y="176945"/>
                  </a:lnTo>
                  <a:lnTo>
                    <a:pt x="130682" y="177499"/>
                  </a:lnTo>
                  <a:lnTo>
                    <a:pt x="130326" y="177930"/>
                  </a:lnTo>
                  <a:lnTo>
                    <a:pt x="129650" y="178205"/>
                  </a:lnTo>
                  <a:lnTo>
                    <a:pt x="125645" y="178195"/>
                  </a:lnTo>
                  <a:lnTo>
                    <a:pt x="122580" y="178472"/>
                  </a:lnTo>
                  <a:lnTo>
                    <a:pt x="121940" y="178394"/>
                  </a:lnTo>
                  <a:lnTo>
                    <a:pt x="118411" y="177600"/>
                  </a:lnTo>
                  <a:lnTo>
                    <a:pt x="118355" y="175336"/>
                  </a:lnTo>
                  <a:lnTo>
                    <a:pt x="118363" y="175173"/>
                  </a:lnTo>
                  <a:lnTo>
                    <a:pt x="118483" y="174826"/>
                  </a:lnTo>
                  <a:lnTo>
                    <a:pt x="119558" y="174955"/>
                  </a:lnTo>
                  <a:lnTo>
                    <a:pt x="119308" y="174943"/>
                  </a:lnTo>
                  <a:lnTo>
                    <a:pt x="118926" y="174846"/>
                  </a:lnTo>
                  <a:lnTo>
                    <a:pt x="118929" y="174375"/>
                  </a:lnTo>
                  <a:lnTo>
                    <a:pt x="119072" y="174323"/>
                  </a:lnTo>
                  <a:lnTo>
                    <a:pt x="119260" y="174031"/>
                  </a:lnTo>
                  <a:lnTo>
                    <a:pt x="120150" y="172973"/>
                  </a:lnTo>
                  <a:lnTo>
                    <a:pt x="119748" y="173077"/>
                  </a:lnTo>
                  <a:lnTo>
                    <a:pt x="119487" y="173218"/>
                  </a:lnTo>
                  <a:lnTo>
                    <a:pt x="119213" y="173526"/>
                  </a:lnTo>
                  <a:lnTo>
                    <a:pt x="119105" y="173850"/>
                  </a:lnTo>
                  <a:lnTo>
                    <a:pt x="118906" y="174258"/>
                  </a:lnTo>
                  <a:lnTo>
                    <a:pt x="118699" y="174386"/>
                  </a:lnTo>
                  <a:lnTo>
                    <a:pt x="118326" y="174619"/>
                  </a:lnTo>
                  <a:lnTo>
                    <a:pt x="116963" y="174628"/>
                  </a:lnTo>
                  <a:lnTo>
                    <a:pt x="116967" y="175202"/>
                  </a:lnTo>
                  <a:lnTo>
                    <a:pt x="116321" y="175205"/>
                  </a:lnTo>
                  <a:lnTo>
                    <a:pt x="116275" y="174536"/>
                  </a:lnTo>
                  <a:lnTo>
                    <a:pt x="115931" y="173748"/>
                  </a:lnTo>
                  <a:lnTo>
                    <a:pt x="115330" y="172752"/>
                  </a:lnTo>
                  <a:lnTo>
                    <a:pt x="114929" y="171544"/>
                  </a:lnTo>
                  <a:lnTo>
                    <a:pt x="115293" y="170054"/>
                  </a:lnTo>
                  <a:lnTo>
                    <a:pt x="115434" y="169719"/>
                  </a:lnTo>
                  <a:lnTo>
                    <a:pt x="116036" y="168909"/>
                  </a:lnTo>
                  <a:lnTo>
                    <a:pt x="117491" y="168032"/>
                  </a:lnTo>
                  <a:lnTo>
                    <a:pt x="118702" y="167783"/>
                  </a:lnTo>
                  <a:lnTo>
                    <a:pt x="118992" y="167624"/>
                  </a:lnTo>
                  <a:lnTo>
                    <a:pt x="119159" y="167401"/>
                  </a:lnTo>
                  <a:lnTo>
                    <a:pt x="118893" y="167383"/>
                  </a:lnTo>
                  <a:lnTo>
                    <a:pt x="117660" y="167640"/>
                  </a:lnTo>
                  <a:lnTo>
                    <a:pt x="116408" y="168108"/>
                  </a:lnTo>
                  <a:lnTo>
                    <a:pt x="116048" y="168594"/>
                  </a:lnTo>
                  <a:lnTo>
                    <a:pt x="115219" y="169994"/>
                  </a:lnTo>
                  <a:lnTo>
                    <a:pt x="114833" y="171276"/>
                  </a:lnTo>
                  <a:lnTo>
                    <a:pt x="114622" y="171511"/>
                  </a:lnTo>
                  <a:lnTo>
                    <a:pt x="113913" y="171641"/>
                  </a:lnTo>
                  <a:lnTo>
                    <a:pt x="111920" y="171477"/>
                  </a:lnTo>
                  <a:lnTo>
                    <a:pt x="111358" y="171351"/>
                  </a:lnTo>
                  <a:lnTo>
                    <a:pt x="110661" y="170678"/>
                  </a:lnTo>
                  <a:lnTo>
                    <a:pt x="110062" y="170578"/>
                  </a:lnTo>
                  <a:lnTo>
                    <a:pt x="109429" y="170136"/>
                  </a:lnTo>
                  <a:lnTo>
                    <a:pt x="109050" y="169608"/>
                  </a:lnTo>
                  <a:lnTo>
                    <a:pt x="108653" y="168775"/>
                  </a:lnTo>
                  <a:lnTo>
                    <a:pt x="108513" y="168173"/>
                  </a:lnTo>
                  <a:lnTo>
                    <a:pt x="107885" y="168494"/>
                  </a:lnTo>
                  <a:lnTo>
                    <a:pt x="107189" y="169017"/>
                  </a:lnTo>
                  <a:lnTo>
                    <a:pt x="107094" y="168866"/>
                  </a:lnTo>
                  <a:lnTo>
                    <a:pt x="107324" y="168577"/>
                  </a:lnTo>
                  <a:lnTo>
                    <a:pt x="108159" y="168044"/>
                  </a:lnTo>
                  <a:lnTo>
                    <a:pt x="104760" y="167361"/>
                  </a:lnTo>
                  <a:lnTo>
                    <a:pt x="103831" y="167353"/>
                  </a:lnTo>
                  <a:lnTo>
                    <a:pt x="102973" y="167200"/>
                  </a:lnTo>
                  <a:lnTo>
                    <a:pt x="102247" y="167423"/>
                  </a:lnTo>
                  <a:lnTo>
                    <a:pt x="101883" y="166869"/>
                  </a:lnTo>
                  <a:lnTo>
                    <a:pt x="101642" y="166415"/>
                  </a:lnTo>
                  <a:lnTo>
                    <a:pt x="100689" y="165077"/>
                  </a:lnTo>
                  <a:lnTo>
                    <a:pt x="100453" y="164757"/>
                  </a:lnTo>
                  <a:lnTo>
                    <a:pt x="100010" y="164746"/>
                  </a:lnTo>
                  <a:lnTo>
                    <a:pt x="99756" y="164657"/>
                  </a:lnTo>
                  <a:lnTo>
                    <a:pt x="99383" y="163415"/>
                  </a:lnTo>
                  <a:lnTo>
                    <a:pt x="99278" y="162611"/>
                  </a:lnTo>
                  <a:lnTo>
                    <a:pt x="99347" y="162427"/>
                  </a:lnTo>
                  <a:lnTo>
                    <a:pt x="99706" y="162054"/>
                  </a:lnTo>
                  <a:lnTo>
                    <a:pt x="99750" y="161603"/>
                  </a:lnTo>
                  <a:lnTo>
                    <a:pt x="98979" y="160844"/>
                  </a:lnTo>
                  <a:lnTo>
                    <a:pt x="98357" y="160096"/>
                  </a:lnTo>
                  <a:lnTo>
                    <a:pt x="98150" y="159575"/>
                  </a:lnTo>
                  <a:lnTo>
                    <a:pt x="98150" y="159152"/>
                  </a:lnTo>
                  <a:lnTo>
                    <a:pt x="98008" y="158778"/>
                  </a:lnTo>
                  <a:lnTo>
                    <a:pt x="97529" y="158128"/>
                  </a:lnTo>
                  <a:lnTo>
                    <a:pt x="97231" y="157998"/>
                  </a:lnTo>
                  <a:lnTo>
                    <a:pt x="96609" y="157087"/>
                  </a:lnTo>
                  <a:lnTo>
                    <a:pt x="96182" y="155883"/>
                  </a:lnTo>
                  <a:lnTo>
                    <a:pt x="96001" y="155671"/>
                  </a:lnTo>
                  <a:lnTo>
                    <a:pt x="95638" y="155623"/>
                  </a:lnTo>
                  <a:lnTo>
                    <a:pt x="95457" y="155493"/>
                  </a:lnTo>
                  <a:lnTo>
                    <a:pt x="95263" y="155086"/>
                  </a:lnTo>
                  <a:lnTo>
                    <a:pt x="95198" y="154614"/>
                  </a:lnTo>
                  <a:lnTo>
                    <a:pt x="94641" y="154370"/>
                  </a:lnTo>
                  <a:lnTo>
                    <a:pt x="93800" y="154289"/>
                  </a:lnTo>
                  <a:lnTo>
                    <a:pt x="94073" y="154716"/>
                  </a:lnTo>
                  <a:lnTo>
                    <a:pt x="94162" y="154956"/>
                  </a:lnTo>
                  <a:lnTo>
                    <a:pt x="93372" y="155021"/>
                  </a:lnTo>
                  <a:lnTo>
                    <a:pt x="92787" y="155362"/>
                  </a:lnTo>
                  <a:lnTo>
                    <a:pt x="92129" y="155899"/>
                  </a:lnTo>
                  <a:lnTo>
                    <a:pt x="91598" y="156029"/>
                  </a:lnTo>
                  <a:lnTo>
                    <a:pt x="91106" y="156810"/>
                  </a:lnTo>
                  <a:lnTo>
                    <a:pt x="90446" y="157103"/>
                  </a:lnTo>
                  <a:lnTo>
                    <a:pt x="89812" y="156664"/>
                  </a:lnTo>
                  <a:lnTo>
                    <a:pt x="89630" y="156827"/>
                  </a:lnTo>
                  <a:lnTo>
                    <a:pt x="89298" y="157418"/>
                  </a:lnTo>
                  <a:lnTo>
                    <a:pt x="88549" y="158472"/>
                  </a:lnTo>
                  <a:lnTo>
                    <a:pt x="87855" y="158312"/>
                  </a:lnTo>
                  <a:lnTo>
                    <a:pt x="87281" y="157400"/>
                  </a:lnTo>
                  <a:lnTo>
                    <a:pt x="86782" y="156952"/>
                  </a:lnTo>
                  <a:lnTo>
                    <a:pt x="86232" y="156090"/>
                  </a:lnTo>
                  <a:lnTo>
                    <a:pt x="85891" y="156078"/>
                  </a:lnTo>
                  <a:lnTo>
                    <a:pt x="85136" y="156272"/>
                  </a:lnTo>
                  <a:lnTo>
                    <a:pt x="84984" y="156478"/>
                  </a:lnTo>
                  <a:lnTo>
                    <a:pt x="84528" y="156709"/>
                  </a:lnTo>
                  <a:lnTo>
                    <a:pt x="84141" y="156615"/>
                  </a:lnTo>
                  <a:lnTo>
                    <a:pt x="83856" y="156322"/>
                  </a:lnTo>
                  <a:lnTo>
                    <a:pt x="83700" y="156046"/>
                  </a:lnTo>
                  <a:lnTo>
                    <a:pt x="83467" y="155948"/>
                  </a:lnTo>
                  <a:lnTo>
                    <a:pt x="82962" y="156078"/>
                  </a:lnTo>
                  <a:lnTo>
                    <a:pt x="82729" y="156306"/>
                  </a:lnTo>
                  <a:lnTo>
                    <a:pt x="82574" y="156355"/>
                  </a:lnTo>
                  <a:lnTo>
                    <a:pt x="81745" y="156339"/>
                  </a:lnTo>
                  <a:lnTo>
                    <a:pt x="81538" y="156257"/>
                  </a:lnTo>
                  <a:lnTo>
                    <a:pt x="81266" y="155916"/>
                  </a:lnTo>
                  <a:lnTo>
                    <a:pt x="80813" y="155802"/>
                  </a:lnTo>
                  <a:lnTo>
                    <a:pt x="79130" y="156241"/>
                  </a:lnTo>
                  <a:lnTo>
                    <a:pt x="78379" y="156111"/>
                  </a:lnTo>
                  <a:lnTo>
                    <a:pt x="78223" y="156013"/>
                  </a:lnTo>
                  <a:lnTo>
                    <a:pt x="77986" y="155687"/>
                  </a:lnTo>
                  <a:lnTo>
                    <a:pt x="78094" y="155265"/>
                  </a:lnTo>
                  <a:lnTo>
                    <a:pt x="78107" y="155054"/>
                  </a:lnTo>
                  <a:lnTo>
                    <a:pt x="78120" y="153346"/>
                  </a:lnTo>
                  <a:lnTo>
                    <a:pt x="78689" y="152858"/>
                  </a:lnTo>
                  <a:lnTo>
                    <a:pt x="79414" y="151833"/>
                  </a:lnTo>
                  <a:lnTo>
                    <a:pt x="79816" y="150564"/>
                  </a:lnTo>
                  <a:lnTo>
                    <a:pt x="79492" y="150239"/>
                  </a:lnTo>
                  <a:lnTo>
                    <a:pt x="79414" y="149198"/>
                  </a:lnTo>
                  <a:lnTo>
                    <a:pt x="79660" y="147197"/>
                  </a:lnTo>
                  <a:lnTo>
                    <a:pt x="79984" y="146872"/>
                  </a:lnTo>
                  <a:lnTo>
                    <a:pt x="80165" y="146807"/>
                  </a:lnTo>
                  <a:lnTo>
                    <a:pt x="80722" y="145945"/>
                  </a:lnTo>
                  <a:lnTo>
                    <a:pt x="80606" y="145636"/>
                  </a:lnTo>
                  <a:lnTo>
                    <a:pt x="80619" y="145424"/>
                  </a:lnTo>
                  <a:lnTo>
                    <a:pt x="80968" y="144058"/>
                  </a:lnTo>
                  <a:lnTo>
                    <a:pt x="81292" y="143212"/>
                  </a:lnTo>
                  <a:lnTo>
                    <a:pt x="81577" y="143114"/>
                  </a:lnTo>
                  <a:lnTo>
                    <a:pt x="81447" y="142919"/>
                  </a:lnTo>
                  <a:lnTo>
                    <a:pt x="81186" y="142828"/>
                  </a:lnTo>
                  <a:lnTo>
                    <a:pt x="80976" y="142633"/>
                  </a:lnTo>
                  <a:lnTo>
                    <a:pt x="80731" y="142128"/>
                  </a:lnTo>
                  <a:lnTo>
                    <a:pt x="80987" y="141228"/>
                  </a:lnTo>
                  <a:lnTo>
                    <a:pt x="81235" y="140784"/>
                  </a:lnTo>
                  <a:lnTo>
                    <a:pt x="81033" y="140577"/>
                  </a:lnTo>
                  <a:lnTo>
                    <a:pt x="81136" y="140235"/>
                  </a:lnTo>
                  <a:lnTo>
                    <a:pt x="80437" y="139585"/>
                  </a:lnTo>
                  <a:lnTo>
                    <a:pt x="80437" y="139357"/>
                  </a:lnTo>
                  <a:lnTo>
                    <a:pt x="80618" y="139146"/>
                  </a:lnTo>
                  <a:lnTo>
                    <a:pt x="80800" y="138332"/>
                  </a:lnTo>
                  <a:lnTo>
                    <a:pt x="80670" y="138137"/>
                  </a:lnTo>
                  <a:lnTo>
                    <a:pt x="80704" y="137690"/>
                  </a:lnTo>
                  <a:lnTo>
                    <a:pt x="80851" y="137438"/>
                  </a:lnTo>
                  <a:lnTo>
                    <a:pt x="80839" y="137275"/>
                  </a:lnTo>
                  <a:lnTo>
                    <a:pt x="80567" y="136901"/>
                  </a:lnTo>
                  <a:lnTo>
                    <a:pt x="80036" y="136999"/>
                  </a:lnTo>
                  <a:lnTo>
                    <a:pt x="79736" y="136966"/>
                  </a:lnTo>
                  <a:lnTo>
                    <a:pt x="79175" y="136950"/>
                  </a:lnTo>
                  <a:lnTo>
                    <a:pt x="78767" y="136901"/>
                  </a:lnTo>
                  <a:lnTo>
                    <a:pt x="78314" y="135844"/>
                  </a:lnTo>
                  <a:lnTo>
                    <a:pt x="78352" y="135437"/>
                  </a:lnTo>
                  <a:lnTo>
                    <a:pt x="78301" y="135307"/>
                  </a:lnTo>
                  <a:lnTo>
                    <a:pt x="77783" y="134461"/>
                  </a:lnTo>
                  <a:lnTo>
                    <a:pt x="77511" y="134266"/>
                  </a:lnTo>
                  <a:lnTo>
                    <a:pt x="77725" y="133807"/>
                  </a:lnTo>
                  <a:lnTo>
                    <a:pt x="78121" y="133318"/>
                  </a:lnTo>
                  <a:lnTo>
                    <a:pt x="78132" y="132302"/>
                  </a:lnTo>
                  <a:lnTo>
                    <a:pt x="78749" y="131625"/>
                  </a:lnTo>
                  <a:lnTo>
                    <a:pt x="80971" y="130162"/>
                  </a:lnTo>
                  <a:lnTo>
                    <a:pt x="81703" y="128713"/>
                  </a:lnTo>
                  <a:lnTo>
                    <a:pt x="81229" y="127817"/>
                  </a:lnTo>
                  <a:lnTo>
                    <a:pt x="81458" y="125605"/>
                  </a:lnTo>
                  <a:lnTo>
                    <a:pt x="81158" y="124709"/>
                  </a:lnTo>
                  <a:lnTo>
                    <a:pt x="80487" y="124130"/>
                  </a:lnTo>
                  <a:lnTo>
                    <a:pt x="80124" y="123308"/>
                  </a:lnTo>
                  <a:lnTo>
                    <a:pt x="80324" y="121580"/>
                  </a:lnTo>
                  <a:lnTo>
                    <a:pt x="80762" y="120829"/>
                  </a:lnTo>
                  <a:lnTo>
                    <a:pt x="81512" y="120193"/>
                  </a:lnTo>
                  <a:lnTo>
                    <a:pt x="82049" y="119885"/>
                  </a:lnTo>
                  <a:lnTo>
                    <a:pt x="83025" y="119227"/>
                  </a:lnTo>
                  <a:lnTo>
                    <a:pt x="83267" y="119194"/>
                  </a:lnTo>
                  <a:lnTo>
                    <a:pt x="83650" y="119324"/>
                  </a:lnTo>
                  <a:lnTo>
                    <a:pt x="83854" y="119268"/>
                  </a:lnTo>
                  <a:lnTo>
                    <a:pt x="84238" y="117978"/>
                  </a:lnTo>
                  <a:lnTo>
                    <a:pt x="84830" y="117681"/>
                  </a:lnTo>
                  <a:lnTo>
                    <a:pt x="85326" y="117239"/>
                  </a:lnTo>
                  <a:lnTo>
                    <a:pt x="85594" y="116046"/>
                  </a:lnTo>
                  <a:lnTo>
                    <a:pt x="86032" y="115909"/>
                  </a:lnTo>
                  <a:lnTo>
                    <a:pt x="87299" y="115842"/>
                  </a:lnTo>
                  <a:lnTo>
                    <a:pt x="88171" y="115605"/>
                  </a:lnTo>
                  <a:lnTo>
                    <a:pt x="88192" y="114928"/>
                  </a:lnTo>
                  <a:lnTo>
                    <a:pt x="88292" y="114694"/>
                  </a:lnTo>
                  <a:lnTo>
                    <a:pt x="88525" y="114549"/>
                  </a:lnTo>
                  <a:lnTo>
                    <a:pt x="89026" y="114489"/>
                  </a:lnTo>
                  <a:lnTo>
                    <a:pt x="89455" y="114244"/>
                  </a:lnTo>
                  <a:lnTo>
                    <a:pt x="89485" y="113910"/>
                  </a:lnTo>
                  <a:lnTo>
                    <a:pt x="89602" y="113590"/>
                  </a:lnTo>
                  <a:lnTo>
                    <a:pt x="89761" y="113382"/>
                  </a:lnTo>
                  <a:lnTo>
                    <a:pt x="90006" y="113370"/>
                  </a:lnTo>
                  <a:lnTo>
                    <a:pt x="90227" y="113560"/>
                  </a:lnTo>
                  <a:lnTo>
                    <a:pt x="93292" y="113172"/>
                  </a:lnTo>
                  <a:lnTo>
                    <a:pt x="93846" y="112945"/>
                  </a:lnTo>
                  <a:lnTo>
                    <a:pt x="94539" y="112469"/>
                  </a:lnTo>
                  <a:lnTo>
                    <a:pt x="94630" y="112324"/>
                  </a:lnTo>
                  <a:lnTo>
                    <a:pt x="94663" y="111424"/>
                  </a:lnTo>
                  <a:lnTo>
                    <a:pt x="94367" y="111060"/>
                  </a:lnTo>
                  <a:lnTo>
                    <a:pt x="94133" y="110428"/>
                  </a:lnTo>
                  <a:lnTo>
                    <a:pt x="94254" y="109555"/>
                  </a:lnTo>
                  <a:lnTo>
                    <a:pt x="93611" y="108079"/>
                  </a:lnTo>
                  <a:lnTo>
                    <a:pt x="93143" y="106697"/>
                  </a:lnTo>
                  <a:lnTo>
                    <a:pt x="93038" y="106210"/>
                  </a:lnTo>
                  <a:lnTo>
                    <a:pt x="93205" y="105734"/>
                  </a:lnTo>
                  <a:lnTo>
                    <a:pt x="93376" y="105530"/>
                  </a:lnTo>
                  <a:lnTo>
                    <a:pt x="93710" y="105403"/>
                  </a:lnTo>
                  <a:lnTo>
                    <a:pt x="94031" y="105552"/>
                  </a:lnTo>
                  <a:lnTo>
                    <a:pt x="94511" y="104745"/>
                  </a:lnTo>
                  <a:lnTo>
                    <a:pt x="94853" y="104466"/>
                  </a:lnTo>
                  <a:lnTo>
                    <a:pt x="95149" y="104396"/>
                  </a:lnTo>
                  <a:lnTo>
                    <a:pt x="95287" y="104128"/>
                  </a:lnTo>
                  <a:lnTo>
                    <a:pt x="95095" y="102831"/>
                  </a:lnTo>
                  <a:lnTo>
                    <a:pt x="94685" y="101794"/>
                  </a:lnTo>
                  <a:lnTo>
                    <a:pt x="94530" y="100954"/>
                  </a:lnTo>
                  <a:lnTo>
                    <a:pt x="94564" y="100452"/>
                  </a:lnTo>
                  <a:lnTo>
                    <a:pt x="94714" y="100356"/>
                  </a:lnTo>
                  <a:lnTo>
                    <a:pt x="94839" y="100025"/>
                  </a:lnTo>
                  <a:lnTo>
                    <a:pt x="94814" y="99430"/>
                  </a:lnTo>
                  <a:lnTo>
                    <a:pt x="94229" y="98862"/>
                  </a:lnTo>
                  <a:lnTo>
                    <a:pt x="93147" y="98037"/>
                  </a:lnTo>
                  <a:lnTo>
                    <a:pt x="92842" y="97662"/>
                  </a:lnTo>
                  <a:lnTo>
                    <a:pt x="92611" y="96989"/>
                  </a:lnTo>
                  <a:lnTo>
                    <a:pt x="91822" y="96963"/>
                  </a:lnTo>
                  <a:lnTo>
                    <a:pt x="91383" y="96748"/>
                  </a:lnTo>
                  <a:lnTo>
                    <a:pt x="90509" y="96024"/>
                  </a:lnTo>
                  <a:lnTo>
                    <a:pt x="89037" y="95682"/>
                  </a:lnTo>
                  <a:lnTo>
                    <a:pt x="88523" y="95273"/>
                  </a:lnTo>
                  <a:lnTo>
                    <a:pt x="88177" y="94619"/>
                  </a:lnTo>
                  <a:lnTo>
                    <a:pt x="87725" y="94230"/>
                  </a:lnTo>
                  <a:lnTo>
                    <a:pt x="87369" y="94149"/>
                  </a:lnTo>
                  <a:lnTo>
                    <a:pt x="87102" y="94126"/>
                  </a:lnTo>
                  <a:lnTo>
                    <a:pt x="86665" y="94340"/>
                  </a:lnTo>
                  <a:lnTo>
                    <a:pt x="85965" y="94118"/>
                  </a:lnTo>
                  <a:lnTo>
                    <a:pt x="85719" y="93654"/>
                  </a:lnTo>
                  <a:lnTo>
                    <a:pt x="85619" y="93141"/>
                  </a:lnTo>
                  <a:lnTo>
                    <a:pt x="84813" y="91747"/>
                  </a:lnTo>
                  <a:lnTo>
                    <a:pt x="84190" y="90483"/>
                  </a:lnTo>
                  <a:lnTo>
                    <a:pt x="83927" y="89639"/>
                  </a:lnTo>
                  <a:lnTo>
                    <a:pt x="82292" y="90051"/>
                  </a:lnTo>
                  <a:lnTo>
                    <a:pt x="81828" y="90274"/>
                  </a:lnTo>
                  <a:lnTo>
                    <a:pt x="81702" y="90542"/>
                  </a:lnTo>
                  <a:lnTo>
                    <a:pt x="81665" y="90944"/>
                  </a:lnTo>
                  <a:lnTo>
                    <a:pt x="81314" y="91252"/>
                  </a:lnTo>
                  <a:lnTo>
                    <a:pt x="80277" y="91438"/>
                  </a:lnTo>
                  <a:lnTo>
                    <a:pt x="79892" y="91583"/>
                  </a:lnTo>
                  <a:lnTo>
                    <a:pt x="79081" y="92066"/>
                  </a:lnTo>
                  <a:lnTo>
                    <a:pt x="77986" y="92163"/>
                  </a:lnTo>
                  <a:lnTo>
                    <a:pt x="78183" y="92546"/>
                  </a:lnTo>
                  <a:lnTo>
                    <a:pt x="78304" y="93326"/>
                  </a:lnTo>
                  <a:lnTo>
                    <a:pt x="78296" y="93854"/>
                  </a:lnTo>
                  <a:lnTo>
                    <a:pt x="77754" y="95163"/>
                  </a:lnTo>
                  <a:lnTo>
                    <a:pt x="77579" y="95981"/>
                  </a:lnTo>
                  <a:lnTo>
                    <a:pt x="77521" y="96736"/>
                  </a:lnTo>
                  <a:lnTo>
                    <a:pt x="77058" y="97974"/>
                  </a:lnTo>
                  <a:lnTo>
                    <a:pt x="76406" y="98316"/>
                  </a:lnTo>
                  <a:lnTo>
                    <a:pt x="76127" y="98825"/>
                  </a:lnTo>
                  <a:lnTo>
                    <a:pt x="75951" y="99390"/>
                  </a:lnTo>
                  <a:lnTo>
                    <a:pt x="74941" y="100305"/>
                  </a:lnTo>
                  <a:lnTo>
                    <a:pt x="73822" y="100979"/>
                  </a:lnTo>
                  <a:lnTo>
                    <a:pt x="73864" y="101187"/>
                  </a:lnTo>
                  <a:lnTo>
                    <a:pt x="73712" y="101588"/>
                  </a:lnTo>
                  <a:lnTo>
                    <a:pt x="72818" y="101900"/>
                  </a:lnTo>
                  <a:lnTo>
                    <a:pt x="72484" y="101841"/>
                  </a:lnTo>
                  <a:lnTo>
                    <a:pt x="71610" y="103078"/>
                  </a:lnTo>
                  <a:lnTo>
                    <a:pt x="71084" y="103386"/>
                  </a:lnTo>
                  <a:lnTo>
                    <a:pt x="70515" y="104784"/>
                  </a:lnTo>
                  <a:lnTo>
                    <a:pt x="69984" y="106400"/>
                  </a:lnTo>
                  <a:lnTo>
                    <a:pt x="69283" y="107136"/>
                  </a:lnTo>
                  <a:lnTo>
                    <a:pt x="68786" y="107400"/>
                  </a:lnTo>
                  <a:lnTo>
                    <a:pt x="68560" y="107649"/>
                  </a:lnTo>
                  <a:lnTo>
                    <a:pt x="66966" y="109797"/>
                  </a:lnTo>
                  <a:lnTo>
                    <a:pt x="66194" y="110473"/>
                  </a:lnTo>
                  <a:lnTo>
                    <a:pt x="65848" y="110555"/>
                  </a:lnTo>
                  <a:lnTo>
                    <a:pt x="65685" y="110689"/>
                  </a:lnTo>
                  <a:lnTo>
                    <a:pt x="65292" y="111719"/>
                  </a:lnTo>
                  <a:lnTo>
                    <a:pt x="64267" y="113031"/>
                  </a:lnTo>
                  <a:lnTo>
                    <a:pt x="63921" y="113276"/>
                  </a:lnTo>
                  <a:lnTo>
                    <a:pt x="63533" y="113432"/>
                  </a:lnTo>
                  <a:lnTo>
                    <a:pt x="62924" y="113931"/>
                  </a:lnTo>
                  <a:lnTo>
                    <a:pt x="62554" y="114926"/>
                  </a:lnTo>
                  <a:lnTo>
                    <a:pt x="61895" y="115934"/>
                  </a:lnTo>
                  <a:lnTo>
                    <a:pt x="61228" y="116674"/>
                  </a:lnTo>
                  <a:lnTo>
                    <a:pt x="60691" y="117555"/>
                  </a:lnTo>
                  <a:lnTo>
                    <a:pt x="60025" y="119198"/>
                  </a:lnTo>
                  <a:lnTo>
                    <a:pt x="59925" y="120209"/>
                  </a:lnTo>
                  <a:lnTo>
                    <a:pt x="60030" y="121139"/>
                  </a:lnTo>
                  <a:lnTo>
                    <a:pt x="60581" y="122227"/>
                  </a:lnTo>
                  <a:lnTo>
                    <a:pt x="61206" y="122952"/>
                  </a:lnTo>
                  <a:lnTo>
                    <a:pt x="61301" y="124022"/>
                  </a:lnTo>
                  <a:lnTo>
                    <a:pt x="61886" y="124896"/>
                  </a:lnTo>
                  <a:lnTo>
                    <a:pt x="62269" y="125227"/>
                  </a:lnTo>
                  <a:lnTo>
                    <a:pt x="62878" y="126175"/>
                  </a:lnTo>
                  <a:lnTo>
                    <a:pt x="63795" y="128587"/>
                  </a:lnTo>
                  <a:lnTo>
                    <a:pt x="63828" y="128858"/>
                  </a:lnTo>
                  <a:lnTo>
                    <a:pt x="63666" y="129297"/>
                  </a:lnTo>
                  <a:lnTo>
                    <a:pt x="63661" y="129479"/>
                  </a:lnTo>
                  <a:lnTo>
                    <a:pt x="63707" y="129773"/>
                  </a:lnTo>
                  <a:lnTo>
                    <a:pt x="63886" y="130234"/>
                  </a:lnTo>
                  <a:lnTo>
                    <a:pt x="64931" y="131159"/>
                  </a:lnTo>
                  <a:lnTo>
                    <a:pt x="65473" y="131367"/>
                  </a:lnTo>
                  <a:lnTo>
                    <a:pt x="66555" y="132813"/>
                  </a:lnTo>
                  <a:lnTo>
                    <a:pt x="66630" y="133055"/>
                  </a:lnTo>
                  <a:lnTo>
                    <a:pt x="66405" y="133962"/>
                  </a:lnTo>
                  <a:lnTo>
                    <a:pt x="66434" y="134367"/>
                  </a:lnTo>
                  <a:lnTo>
                    <a:pt x="67624" y="136556"/>
                  </a:lnTo>
                  <a:lnTo>
                    <a:pt x="68407" y="137180"/>
                  </a:lnTo>
                  <a:lnTo>
                    <a:pt x="68843" y="138262"/>
                  </a:lnTo>
                  <a:lnTo>
                    <a:pt x="69778" y="138798"/>
                  </a:lnTo>
                  <a:lnTo>
                    <a:pt x="70652" y="139531"/>
                  </a:lnTo>
                  <a:lnTo>
                    <a:pt x="70855" y="140032"/>
                  </a:lnTo>
                  <a:lnTo>
                    <a:pt x="71063" y="140282"/>
                  </a:lnTo>
                  <a:lnTo>
                    <a:pt x="71470" y="140360"/>
                  </a:lnTo>
                  <a:lnTo>
                    <a:pt x="71892" y="140658"/>
                  </a:lnTo>
                  <a:lnTo>
                    <a:pt x="71788" y="141293"/>
                  </a:lnTo>
                  <a:lnTo>
                    <a:pt x="71555" y="141423"/>
                  </a:lnTo>
                  <a:lnTo>
                    <a:pt x="70908" y="142236"/>
                  </a:lnTo>
                  <a:lnTo>
                    <a:pt x="70765" y="142627"/>
                  </a:lnTo>
                  <a:lnTo>
                    <a:pt x="70079" y="143359"/>
                  </a:lnTo>
                  <a:lnTo>
                    <a:pt x="69535" y="143131"/>
                  </a:lnTo>
                  <a:lnTo>
                    <a:pt x="67684" y="143765"/>
                  </a:lnTo>
                  <a:lnTo>
                    <a:pt x="67295" y="143977"/>
                  </a:lnTo>
                  <a:lnTo>
                    <a:pt x="66958" y="144465"/>
                  </a:lnTo>
                  <a:lnTo>
                    <a:pt x="66725" y="144676"/>
                  </a:lnTo>
                  <a:lnTo>
                    <a:pt x="66389" y="144790"/>
                  </a:lnTo>
                  <a:lnTo>
                    <a:pt x="66143" y="145067"/>
                  </a:lnTo>
                  <a:lnTo>
                    <a:pt x="65224" y="146205"/>
                  </a:lnTo>
                  <a:lnTo>
                    <a:pt x="65146" y="146498"/>
                  </a:lnTo>
                  <a:lnTo>
                    <a:pt x="65236" y="146888"/>
                  </a:lnTo>
                  <a:lnTo>
                    <a:pt x="63411" y="147181"/>
                  </a:lnTo>
                  <a:lnTo>
                    <a:pt x="62971" y="147393"/>
                  </a:lnTo>
                  <a:lnTo>
                    <a:pt x="61896" y="148206"/>
                  </a:lnTo>
                  <a:lnTo>
                    <a:pt x="62025" y="149263"/>
                  </a:lnTo>
                  <a:lnTo>
                    <a:pt x="61999" y="149426"/>
                  </a:lnTo>
                  <a:lnTo>
                    <a:pt x="61365" y="150613"/>
                  </a:lnTo>
                  <a:lnTo>
                    <a:pt x="60860" y="150711"/>
                  </a:lnTo>
                  <a:lnTo>
                    <a:pt x="60588" y="150841"/>
                  </a:lnTo>
                  <a:lnTo>
                    <a:pt x="60420" y="151036"/>
                  </a:lnTo>
                  <a:lnTo>
                    <a:pt x="60329" y="151443"/>
                  </a:lnTo>
                  <a:lnTo>
                    <a:pt x="60731" y="151980"/>
                  </a:lnTo>
                  <a:lnTo>
                    <a:pt x="60705" y="152891"/>
                  </a:lnTo>
                  <a:lnTo>
                    <a:pt x="60195" y="153983"/>
                  </a:lnTo>
                  <a:lnTo>
                    <a:pt x="59358" y="155054"/>
                  </a:lnTo>
                  <a:lnTo>
                    <a:pt x="58944" y="155282"/>
                  </a:lnTo>
                  <a:lnTo>
                    <a:pt x="57704" y="155282"/>
                  </a:lnTo>
                  <a:lnTo>
                    <a:pt x="57247" y="155453"/>
                  </a:lnTo>
                  <a:lnTo>
                    <a:pt x="56590" y="155282"/>
                  </a:lnTo>
                  <a:lnTo>
                    <a:pt x="55872" y="154857"/>
                  </a:lnTo>
                  <a:lnTo>
                    <a:pt x="55256" y="154816"/>
                  </a:lnTo>
                  <a:lnTo>
                    <a:pt x="55006" y="154897"/>
                  </a:lnTo>
                  <a:lnTo>
                    <a:pt x="54846" y="155050"/>
                  </a:lnTo>
                  <a:lnTo>
                    <a:pt x="54736" y="155282"/>
                  </a:lnTo>
                  <a:lnTo>
                    <a:pt x="55012" y="155930"/>
                  </a:lnTo>
                  <a:lnTo>
                    <a:pt x="55067" y="156077"/>
                  </a:lnTo>
                  <a:lnTo>
                    <a:pt x="55031" y="156252"/>
                  </a:lnTo>
                  <a:lnTo>
                    <a:pt x="54580" y="157087"/>
                  </a:lnTo>
                  <a:lnTo>
                    <a:pt x="54399" y="157136"/>
                  </a:lnTo>
                  <a:lnTo>
                    <a:pt x="53817" y="157006"/>
                  </a:lnTo>
                  <a:lnTo>
                    <a:pt x="53234" y="158177"/>
                  </a:lnTo>
                  <a:lnTo>
                    <a:pt x="53338" y="158503"/>
                  </a:lnTo>
                  <a:lnTo>
                    <a:pt x="53894" y="158600"/>
                  </a:lnTo>
                  <a:lnTo>
                    <a:pt x="53907" y="159592"/>
                  </a:lnTo>
                  <a:lnTo>
                    <a:pt x="53558" y="160129"/>
                  </a:lnTo>
                  <a:lnTo>
                    <a:pt x="53545" y="160259"/>
                  </a:lnTo>
                  <a:lnTo>
                    <a:pt x="53855" y="160650"/>
                  </a:lnTo>
                  <a:lnTo>
                    <a:pt x="54334" y="161073"/>
                  </a:lnTo>
                  <a:lnTo>
                    <a:pt x="55267" y="160926"/>
                  </a:lnTo>
                  <a:lnTo>
                    <a:pt x="56730" y="161593"/>
                  </a:lnTo>
                  <a:lnTo>
                    <a:pt x="57852" y="161892"/>
                  </a:lnTo>
                  <a:lnTo>
                    <a:pt x="57394" y="163329"/>
                  </a:lnTo>
                  <a:lnTo>
                    <a:pt x="57075" y="163791"/>
                  </a:lnTo>
                  <a:lnTo>
                    <a:pt x="56848" y="163976"/>
                  </a:lnTo>
                  <a:lnTo>
                    <a:pt x="56645" y="164318"/>
                  </a:lnTo>
                  <a:lnTo>
                    <a:pt x="56710" y="164685"/>
                  </a:lnTo>
                  <a:lnTo>
                    <a:pt x="56383" y="165595"/>
                  </a:lnTo>
                  <a:lnTo>
                    <a:pt x="56125" y="165921"/>
                  </a:lnTo>
                  <a:lnTo>
                    <a:pt x="55970" y="166406"/>
                  </a:lnTo>
                  <a:lnTo>
                    <a:pt x="55945" y="166591"/>
                  </a:lnTo>
                  <a:lnTo>
                    <a:pt x="56145" y="167095"/>
                  </a:lnTo>
                  <a:lnTo>
                    <a:pt x="56166" y="167898"/>
                  </a:lnTo>
                  <a:lnTo>
                    <a:pt x="56092" y="168121"/>
                  </a:lnTo>
                  <a:lnTo>
                    <a:pt x="55760" y="168610"/>
                  </a:lnTo>
                  <a:lnTo>
                    <a:pt x="55076" y="168524"/>
                  </a:lnTo>
                  <a:lnTo>
                    <a:pt x="54359" y="169055"/>
                  </a:lnTo>
                  <a:lnTo>
                    <a:pt x="53809" y="169085"/>
                  </a:lnTo>
                  <a:lnTo>
                    <a:pt x="53589" y="169204"/>
                  </a:lnTo>
                  <a:lnTo>
                    <a:pt x="53521" y="169378"/>
                  </a:lnTo>
                  <a:lnTo>
                    <a:pt x="53605" y="169624"/>
                  </a:lnTo>
                  <a:lnTo>
                    <a:pt x="53568" y="169897"/>
                  </a:lnTo>
                  <a:lnTo>
                    <a:pt x="53089" y="170648"/>
                  </a:lnTo>
                  <a:lnTo>
                    <a:pt x="52459" y="170852"/>
                  </a:lnTo>
                  <a:lnTo>
                    <a:pt x="52129" y="170861"/>
                  </a:lnTo>
                  <a:lnTo>
                    <a:pt x="51751" y="170607"/>
                  </a:lnTo>
                  <a:lnTo>
                    <a:pt x="51567" y="170650"/>
                  </a:lnTo>
                  <a:lnTo>
                    <a:pt x="51237" y="170806"/>
                  </a:lnTo>
                  <a:lnTo>
                    <a:pt x="50630" y="171294"/>
                  </a:lnTo>
                  <a:lnTo>
                    <a:pt x="49982" y="171378"/>
                  </a:lnTo>
                  <a:lnTo>
                    <a:pt x="49614" y="172069"/>
                  </a:lnTo>
                  <a:lnTo>
                    <a:pt x="49146" y="173268"/>
                  </a:lnTo>
                  <a:lnTo>
                    <a:pt x="48342" y="174427"/>
                  </a:lnTo>
                  <a:lnTo>
                    <a:pt x="48048" y="174616"/>
                  </a:lnTo>
                  <a:lnTo>
                    <a:pt x="47981" y="174769"/>
                  </a:lnTo>
                  <a:lnTo>
                    <a:pt x="47862" y="175511"/>
                  </a:lnTo>
                  <a:lnTo>
                    <a:pt x="47744" y="177615"/>
                  </a:lnTo>
                  <a:lnTo>
                    <a:pt x="47149" y="177973"/>
                  </a:lnTo>
                  <a:lnTo>
                    <a:pt x="46242" y="178234"/>
                  </a:lnTo>
                  <a:lnTo>
                    <a:pt x="45194" y="178917"/>
                  </a:lnTo>
                  <a:lnTo>
                    <a:pt x="45038" y="179177"/>
                  </a:lnTo>
                  <a:lnTo>
                    <a:pt x="44922" y="179650"/>
                  </a:lnTo>
                  <a:lnTo>
                    <a:pt x="44844" y="179893"/>
                  </a:lnTo>
                  <a:lnTo>
                    <a:pt x="44352" y="180625"/>
                  </a:lnTo>
                  <a:lnTo>
                    <a:pt x="43355" y="180576"/>
                  </a:lnTo>
                  <a:lnTo>
                    <a:pt x="43174" y="180543"/>
                  </a:lnTo>
                  <a:lnTo>
                    <a:pt x="42811" y="180218"/>
                  </a:lnTo>
                  <a:lnTo>
                    <a:pt x="42604" y="179811"/>
                  </a:lnTo>
                  <a:lnTo>
                    <a:pt x="41788" y="178917"/>
                  </a:lnTo>
                  <a:lnTo>
                    <a:pt x="40998" y="179242"/>
                  </a:lnTo>
                  <a:lnTo>
                    <a:pt x="40312" y="179210"/>
                  </a:lnTo>
                  <a:lnTo>
                    <a:pt x="39487" y="179022"/>
                  </a:lnTo>
                  <a:lnTo>
                    <a:pt x="39231" y="179055"/>
                  </a:lnTo>
                  <a:lnTo>
                    <a:pt x="38696" y="179318"/>
                  </a:lnTo>
                  <a:lnTo>
                    <a:pt x="37706" y="180136"/>
                  </a:lnTo>
                  <a:lnTo>
                    <a:pt x="36504" y="181897"/>
                  </a:lnTo>
                  <a:lnTo>
                    <a:pt x="36264" y="182448"/>
                  </a:lnTo>
                  <a:lnTo>
                    <a:pt x="35871" y="182790"/>
                  </a:lnTo>
                  <a:lnTo>
                    <a:pt x="34839" y="183172"/>
                  </a:lnTo>
                  <a:lnTo>
                    <a:pt x="33962" y="183224"/>
                  </a:lnTo>
                  <a:lnTo>
                    <a:pt x="33655" y="183336"/>
                  </a:lnTo>
                  <a:lnTo>
                    <a:pt x="33299" y="183604"/>
                  </a:lnTo>
                  <a:lnTo>
                    <a:pt x="32686" y="183555"/>
                  </a:lnTo>
                  <a:lnTo>
                    <a:pt x="31842" y="183042"/>
                  </a:lnTo>
                  <a:lnTo>
                    <a:pt x="31809" y="182689"/>
                  </a:lnTo>
                  <a:lnTo>
                    <a:pt x="31664" y="182429"/>
                  </a:lnTo>
                  <a:lnTo>
                    <a:pt x="31204" y="181912"/>
                  </a:lnTo>
                  <a:lnTo>
                    <a:pt x="30330" y="181422"/>
                  </a:lnTo>
                  <a:lnTo>
                    <a:pt x="28763" y="180869"/>
                  </a:lnTo>
                  <a:lnTo>
                    <a:pt x="28139" y="180467"/>
                  </a:lnTo>
                  <a:lnTo>
                    <a:pt x="27990" y="180246"/>
                  </a:lnTo>
                  <a:lnTo>
                    <a:pt x="27921" y="179893"/>
                  </a:lnTo>
                  <a:lnTo>
                    <a:pt x="28271" y="179161"/>
                  </a:lnTo>
                  <a:lnTo>
                    <a:pt x="28543" y="178917"/>
                  </a:lnTo>
                  <a:lnTo>
                    <a:pt x="28863" y="178485"/>
                  </a:lnTo>
                  <a:lnTo>
                    <a:pt x="28983" y="177762"/>
                  </a:lnTo>
                  <a:lnTo>
                    <a:pt x="29009" y="176835"/>
                  </a:lnTo>
                  <a:lnTo>
                    <a:pt x="28957" y="176152"/>
                  </a:lnTo>
                  <a:lnTo>
                    <a:pt x="28469" y="175594"/>
                  </a:lnTo>
                  <a:lnTo>
                    <a:pt x="27895" y="174612"/>
                  </a:lnTo>
                  <a:lnTo>
                    <a:pt x="27845" y="174206"/>
                  </a:lnTo>
                  <a:lnTo>
                    <a:pt x="27579" y="173790"/>
                  </a:lnTo>
                  <a:lnTo>
                    <a:pt x="26335" y="172668"/>
                  </a:lnTo>
                  <a:lnTo>
                    <a:pt x="25866" y="172326"/>
                  </a:lnTo>
                  <a:lnTo>
                    <a:pt x="24933" y="171810"/>
                  </a:lnTo>
                  <a:lnTo>
                    <a:pt x="24722" y="171133"/>
                  </a:lnTo>
                  <a:lnTo>
                    <a:pt x="20522" y="169734"/>
                  </a:lnTo>
                  <a:lnTo>
                    <a:pt x="19996" y="169757"/>
                  </a:lnTo>
                  <a:lnTo>
                    <a:pt x="19001" y="169990"/>
                  </a:lnTo>
                  <a:lnTo>
                    <a:pt x="18037" y="170116"/>
                  </a:lnTo>
                  <a:lnTo>
                    <a:pt x="16102" y="170722"/>
                  </a:lnTo>
                  <a:lnTo>
                    <a:pt x="15257" y="170488"/>
                  </a:lnTo>
                  <a:lnTo>
                    <a:pt x="14767" y="170704"/>
                  </a:lnTo>
                  <a:lnTo>
                    <a:pt x="14253" y="171321"/>
                  </a:lnTo>
                  <a:lnTo>
                    <a:pt x="14029" y="171459"/>
                  </a:lnTo>
                  <a:lnTo>
                    <a:pt x="13308" y="171433"/>
                  </a:lnTo>
                  <a:lnTo>
                    <a:pt x="11616" y="171140"/>
                  </a:lnTo>
                  <a:lnTo>
                    <a:pt x="10207" y="171081"/>
                  </a:lnTo>
                  <a:lnTo>
                    <a:pt x="10124" y="170862"/>
                  </a:lnTo>
                  <a:lnTo>
                    <a:pt x="10190" y="170605"/>
                  </a:lnTo>
                  <a:lnTo>
                    <a:pt x="10874" y="169850"/>
                  </a:lnTo>
                  <a:lnTo>
                    <a:pt x="10931" y="169675"/>
                  </a:lnTo>
                  <a:lnTo>
                    <a:pt x="10777" y="168341"/>
                  </a:lnTo>
                  <a:lnTo>
                    <a:pt x="10242" y="167575"/>
                  </a:lnTo>
                  <a:lnTo>
                    <a:pt x="9619" y="167129"/>
                  </a:lnTo>
                  <a:lnTo>
                    <a:pt x="9499" y="166836"/>
                  </a:lnTo>
                  <a:lnTo>
                    <a:pt x="9344" y="165999"/>
                  </a:lnTo>
                  <a:lnTo>
                    <a:pt x="8215" y="164360"/>
                  </a:lnTo>
                  <a:lnTo>
                    <a:pt x="7680" y="164095"/>
                  </a:lnTo>
                  <a:lnTo>
                    <a:pt x="7270" y="163712"/>
                  </a:lnTo>
                  <a:lnTo>
                    <a:pt x="6755" y="163281"/>
                  </a:lnTo>
                  <a:lnTo>
                    <a:pt x="6589" y="163020"/>
                  </a:lnTo>
                  <a:lnTo>
                    <a:pt x="6021" y="162477"/>
                  </a:lnTo>
                  <a:lnTo>
                    <a:pt x="5499" y="162250"/>
                  </a:lnTo>
                  <a:lnTo>
                    <a:pt x="5142" y="161759"/>
                  </a:lnTo>
                  <a:lnTo>
                    <a:pt x="4926" y="161168"/>
                  </a:lnTo>
                  <a:lnTo>
                    <a:pt x="4154" y="160792"/>
                  </a:lnTo>
                  <a:lnTo>
                    <a:pt x="3980" y="161212"/>
                  </a:lnTo>
                  <a:lnTo>
                    <a:pt x="3416" y="161298"/>
                  </a:lnTo>
                  <a:lnTo>
                    <a:pt x="2490" y="160424"/>
                  </a:lnTo>
                  <a:lnTo>
                    <a:pt x="2208" y="160145"/>
                  </a:lnTo>
                  <a:lnTo>
                    <a:pt x="1448" y="159119"/>
                  </a:lnTo>
                  <a:lnTo>
                    <a:pt x="651" y="157728"/>
                  </a:lnTo>
                  <a:lnTo>
                    <a:pt x="323" y="156873"/>
                  </a:lnTo>
                  <a:lnTo>
                    <a:pt x="0" y="155638"/>
                  </a:lnTo>
                  <a:lnTo>
                    <a:pt x="224" y="155367"/>
                  </a:lnTo>
                  <a:lnTo>
                    <a:pt x="684" y="154023"/>
                  </a:lnTo>
                  <a:lnTo>
                    <a:pt x="867" y="152836"/>
                  </a:lnTo>
                  <a:lnTo>
                    <a:pt x="1814" y="150929"/>
                  </a:lnTo>
                  <a:lnTo>
                    <a:pt x="1997" y="149855"/>
                  </a:lnTo>
                  <a:lnTo>
                    <a:pt x="1931" y="149550"/>
                  </a:lnTo>
                  <a:lnTo>
                    <a:pt x="2912" y="148011"/>
                  </a:lnTo>
                  <a:lnTo>
                    <a:pt x="2866" y="147609"/>
                  </a:lnTo>
                  <a:lnTo>
                    <a:pt x="2721" y="147408"/>
                  </a:lnTo>
                  <a:lnTo>
                    <a:pt x="2496" y="147304"/>
                  </a:lnTo>
                  <a:lnTo>
                    <a:pt x="2018" y="147338"/>
                  </a:lnTo>
                  <a:lnTo>
                    <a:pt x="1889" y="147282"/>
                  </a:lnTo>
                  <a:lnTo>
                    <a:pt x="1008" y="145802"/>
                  </a:lnTo>
                  <a:lnTo>
                    <a:pt x="1521" y="144960"/>
                  </a:lnTo>
                  <a:lnTo>
                    <a:pt x="1511" y="144415"/>
                  </a:lnTo>
                  <a:lnTo>
                    <a:pt x="1765" y="143991"/>
                  </a:lnTo>
                  <a:lnTo>
                    <a:pt x="2364" y="143263"/>
                  </a:lnTo>
                  <a:lnTo>
                    <a:pt x="2975" y="143133"/>
                  </a:lnTo>
                  <a:lnTo>
                    <a:pt x="3262" y="142921"/>
                  </a:lnTo>
                  <a:lnTo>
                    <a:pt x="3337" y="142642"/>
                  </a:lnTo>
                  <a:lnTo>
                    <a:pt x="3300" y="141765"/>
                  </a:lnTo>
                  <a:lnTo>
                    <a:pt x="3458" y="141322"/>
                  </a:lnTo>
                  <a:lnTo>
                    <a:pt x="3620" y="141274"/>
                  </a:lnTo>
                  <a:lnTo>
                    <a:pt x="3928" y="141664"/>
                  </a:lnTo>
                  <a:lnTo>
                    <a:pt x="4215" y="141668"/>
                  </a:lnTo>
                  <a:lnTo>
                    <a:pt x="4448" y="141486"/>
                  </a:lnTo>
                  <a:lnTo>
                    <a:pt x="4506" y="141352"/>
                  </a:lnTo>
                  <a:lnTo>
                    <a:pt x="4544" y="141066"/>
                  </a:lnTo>
                  <a:lnTo>
                    <a:pt x="4469" y="140820"/>
                  </a:lnTo>
                  <a:lnTo>
                    <a:pt x="4615" y="140627"/>
                  </a:lnTo>
                  <a:lnTo>
                    <a:pt x="5540" y="140473"/>
                  </a:lnTo>
                  <a:lnTo>
                    <a:pt x="6499" y="140468"/>
                  </a:lnTo>
                  <a:lnTo>
                    <a:pt x="6876" y="140300"/>
                  </a:lnTo>
                  <a:lnTo>
                    <a:pt x="6955" y="140098"/>
                  </a:lnTo>
                  <a:lnTo>
                    <a:pt x="6905" y="139656"/>
                  </a:lnTo>
                  <a:lnTo>
                    <a:pt x="6807" y="139476"/>
                  </a:lnTo>
                  <a:lnTo>
                    <a:pt x="6477" y="139244"/>
                  </a:lnTo>
                  <a:lnTo>
                    <a:pt x="6342" y="139022"/>
                  </a:lnTo>
                  <a:lnTo>
                    <a:pt x="6345" y="138871"/>
                  </a:lnTo>
                  <a:lnTo>
                    <a:pt x="6606" y="138603"/>
                  </a:lnTo>
                  <a:lnTo>
                    <a:pt x="7541" y="138353"/>
                  </a:lnTo>
                  <a:lnTo>
                    <a:pt x="7677" y="137889"/>
                  </a:lnTo>
                  <a:lnTo>
                    <a:pt x="7595" y="137685"/>
                  </a:lnTo>
                  <a:lnTo>
                    <a:pt x="6502" y="136549"/>
                  </a:lnTo>
                  <a:lnTo>
                    <a:pt x="6610" y="135413"/>
                  </a:lnTo>
                  <a:lnTo>
                    <a:pt x="6956" y="135036"/>
                  </a:lnTo>
                  <a:lnTo>
                    <a:pt x="7330" y="134879"/>
                  </a:lnTo>
                  <a:lnTo>
                    <a:pt x="7721" y="134881"/>
                  </a:lnTo>
                  <a:lnTo>
                    <a:pt x="7777" y="135071"/>
                  </a:lnTo>
                  <a:lnTo>
                    <a:pt x="8163" y="135279"/>
                  </a:lnTo>
                  <a:lnTo>
                    <a:pt x="8854" y="135049"/>
                  </a:lnTo>
                  <a:lnTo>
                    <a:pt x="8587" y="134603"/>
                  </a:lnTo>
                  <a:lnTo>
                    <a:pt x="8808" y="134332"/>
                  </a:lnTo>
                  <a:lnTo>
                    <a:pt x="10150" y="134189"/>
                  </a:lnTo>
                  <a:lnTo>
                    <a:pt x="10633" y="134312"/>
                  </a:lnTo>
                  <a:lnTo>
                    <a:pt x="11099" y="134289"/>
                  </a:lnTo>
                  <a:lnTo>
                    <a:pt x="11320" y="134081"/>
                  </a:lnTo>
                  <a:lnTo>
                    <a:pt x="11474" y="133709"/>
                  </a:lnTo>
                  <a:lnTo>
                    <a:pt x="11373" y="133203"/>
                  </a:lnTo>
                  <a:lnTo>
                    <a:pt x="11521" y="133002"/>
                  </a:lnTo>
                  <a:lnTo>
                    <a:pt x="12529" y="132197"/>
                  </a:lnTo>
                  <a:lnTo>
                    <a:pt x="12340" y="132061"/>
                  </a:lnTo>
                  <a:lnTo>
                    <a:pt x="11993" y="132095"/>
                  </a:lnTo>
                  <a:lnTo>
                    <a:pt x="11531" y="132002"/>
                  </a:lnTo>
                  <a:lnTo>
                    <a:pt x="11385" y="131813"/>
                  </a:lnTo>
                  <a:lnTo>
                    <a:pt x="11489" y="131356"/>
                  </a:lnTo>
                  <a:lnTo>
                    <a:pt x="11988" y="130932"/>
                  </a:lnTo>
                  <a:lnTo>
                    <a:pt x="12088" y="130679"/>
                  </a:lnTo>
                  <a:lnTo>
                    <a:pt x="12067" y="130437"/>
                  </a:lnTo>
                  <a:lnTo>
                    <a:pt x="11988" y="130296"/>
                  </a:lnTo>
                  <a:lnTo>
                    <a:pt x="11488" y="129842"/>
                  </a:lnTo>
                  <a:lnTo>
                    <a:pt x="11305" y="129337"/>
                  </a:lnTo>
                  <a:lnTo>
                    <a:pt x="11308" y="128452"/>
                  </a:lnTo>
                  <a:lnTo>
                    <a:pt x="11724" y="127972"/>
                  </a:lnTo>
                  <a:lnTo>
                    <a:pt x="11808" y="127783"/>
                  </a:lnTo>
                  <a:lnTo>
                    <a:pt x="11791" y="127586"/>
                  </a:lnTo>
                  <a:lnTo>
                    <a:pt x="11299" y="127367"/>
                  </a:lnTo>
                  <a:lnTo>
                    <a:pt x="10953" y="126980"/>
                  </a:lnTo>
                  <a:lnTo>
                    <a:pt x="10903" y="126809"/>
                  </a:lnTo>
                  <a:lnTo>
                    <a:pt x="10986" y="126482"/>
                  </a:lnTo>
                  <a:lnTo>
                    <a:pt x="11124" y="126355"/>
                  </a:lnTo>
                  <a:lnTo>
                    <a:pt x="11840" y="126132"/>
                  </a:lnTo>
                  <a:lnTo>
                    <a:pt x="12077" y="125983"/>
                  </a:lnTo>
                  <a:lnTo>
                    <a:pt x="12431" y="125541"/>
                  </a:lnTo>
                  <a:lnTo>
                    <a:pt x="12519" y="125321"/>
                  </a:lnTo>
                  <a:lnTo>
                    <a:pt x="12373" y="124857"/>
                  </a:lnTo>
                  <a:lnTo>
                    <a:pt x="12081" y="124351"/>
                  </a:lnTo>
                  <a:lnTo>
                    <a:pt x="11980" y="123953"/>
                  </a:lnTo>
                  <a:lnTo>
                    <a:pt x="11980" y="123764"/>
                  </a:lnTo>
                  <a:lnTo>
                    <a:pt x="12139" y="123369"/>
                  </a:lnTo>
                  <a:lnTo>
                    <a:pt x="12068" y="123146"/>
                  </a:lnTo>
                  <a:lnTo>
                    <a:pt x="11838" y="123042"/>
                  </a:lnTo>
                  <a:lnTo>
                    <a:pt x="11121" y="122968"/>
                  </a:lnTo>
                  <a:lnTo>
                    <a:pt x="10942" y="122809"/>
                  </a:lnTo>
                  <a:lnTo>
                    <a:pt x="11102" y="121241"/>
                  </a:lnTo>
                  <a:lnTo>
                    <a:pt x="11599" y="119864"/>
                  </a:lnTo>
                  <a:lnTo>
                    <a:pt x="11509" y="119427"/>
                  </a:lnTo>
                  <a:lnTo>
                    <a:pt x="11344" y="119288"/>
                  </a:lnTo>
                  <a:lnTo>
                    <a:pt x="11106" y="118522"/>
                  </a:lnTo>
                  <a:lnTo>
                    <a:pt x="11231" y="117276"/>
                  </a:lnTo>
                  <a:lnTo>
                    <a:pt x="11780" y="114971"/>
                  </a:lnTo>
                  <a:lnTo>
                    <a:pt x="11726" y="114618"/>
                  </a:lnTo>
                  <a:lnTo>
                    <a:pt x="11654" y="114436"/>
                  </a:lnTo>
                  <a:lnTo>
                    <a:pt x="11712" y="114124"/>
                  </a:lnTo>
                  <a:lnTo>
                    <a:pt x="11954" y="113926"/>
                  </a:lnTo>
                  <a:lnTo>
                    <a:pt x="12538" y="113744"/>
                  </a:lnTo>
                  <a:lnTo>
                    <a:pt x="12700" y="113454"/>
                  </a:lnTo>
                  <a:lnTo>
                    <a:pt x="12713" y="113238"/>
                  </a:lnTo>
                  <a:lnTo>
                    <a:pt x="12541" y="112848"/>
                  </a:lnTo>
                  <a:lnTo>
                    <a:pt x="11978" y="112595"/>
                  </a:lnTo>
                  <a:lnTo>
                    <a:pt x="11811" y="112421"/>
                  </a:lnTo>
                  <a:lnTo>
                    <a:pt x="11952" y="110328"/>
                  </a:lnTo>
                  <a:lnTo>
                    <a:pt x="12598" y="108000"/>
                  </a:lnTo>
                  <a:lnTo>
                    <a:pt x="12543" y="107799"/>
                  </a:lnTo>
                  <a:lnTo>
                    <a:pt x="12176" y="107480"/>
                  </a:lnTo>
                  <a:lnTo>
                    <a:pt x="12009" y="107216"/>
                  </a:lnTo>
                  <a:lnTo>
                    <a:pt x="12029" y="106859"/>
                  </a:lnTo>
                  <a:lnTo>
                    <a:pt x="12447" y="106401"/>
                  </a:lnTo>
                  <a:lnTo>
                    <a:pt x="12559" y="105438"/>
                  </a:lnTo>
                  <a:lnTo>
                    <a:pt x="11945" y="104550"/>
                  </a:lnTo>
                  <a:lnTo>
                    <a:pt x="12009" y="103379"/>
                  </a:lnTo>
                  <a:lnTo>
                    <a:pt x="11852" y="103082"/>
                  </a:lnTo>
                  <a:lnTo>
                    <a:pt x="11785" y="102758"/>
                  </a:lnTo>
                  <a:lnTo>
                    <a:pt x="12010" y="101691"/>
                  </a:lnTo>
                  <a:lnTo>
                    <a:pt x="12703" y="101026"/>
                  </a:lnTo>
                  <a:lnTo>
                    <a:pt x="12987" y="100527"/>
                  </a:lnTo>
                  <a:lnTo>
                    <a:pt x="12997" y="100348"/>
                  </a:lnTo>
                  <a:lnTo>
                    <a:pt x="12857" y="100174"/>
                  </a:lnTo>
                  <a:lnTo>
                    <a:pt x="12089" y="99914"/>
                  </a:lnTo>
                  <a:lnTo>
                    <a:pt x="11666" y="99661"/>
                  </a:lnTo>
                  <a:lnTo>
                    <a:pt x="11236" y="99234"/>
                  </a:lnTo>
                  <a:lnTo>
                    <a:pt x="11666" y="97988"/>
                  </a:lnTo>
                  <a:lnTo>
                    <a:pt x="11682" y="96949"/>
                  </a:lnTo>
                  <a:lnTo>
                    <a:pt x="12200" y="96182"/>
                  </a:lnTo>
                  <a:lnTo>
                    <a:pt x="12734" y="95014"/>
                  </a:lnTo>
                  <a:lnTo>
                    <a:pt x="12742" y="94809"/>
                  </a:lnTo>
                  <a:lnTo>
                    <a:pt x="12098" y="93456"/>
                  </a:lnTo>
                  <a:lnTo>
                    <a:pt x="11826" y="91244"/>
                  </a:lnTo>
                  <a:lnTo>
                    <a:pt x="11707" y="90753"/>
                  </a:lnTo>
                  <a:lnTo>
                    <a:pt x="11384" y="90096"/>
                  </a:lnTo>
                  <a:lnTo>
                    <a:pt x="11380" y="89924"/>
                  </a:lnTo>
                  <a:lnTo>
                    <a:pt x="11437" y="89747"/>
                  </a:lnTo>
                  <a:lnTo>
                    <a:pt x="11865" y="89243"/>
                  </a:lnTo>
                  <a:lnTo>
                    <a:pt x="12318" y="88836"/>
                  </a:lnTo>
                  <a:lnTo>
                    <a:pt x="12395" y="88625"/>
                  </a:lnTo>
                  <a:lnTo>
                    <a:pt x="12859" y="86277"/>
                  </a:lnTo>
                  <a:lnTo>
                    <a:pt x="12863" y="86065"/>
                  </a:lnTo>
                  <a:lnTo>
                    <a:pt x="12603" y="85729"/>
                  </a:lnTo>
                  <a:lnTo>
                    <a:pt x="12590" y="85502"/>
                  </a:lnTo>
                  <a:lnTo>
                    <a:pt x="13444" y="84070"/>
                  </a:lnTo>
                  <a:lnTo>
                    <a:pt x="13687" y="83961"/>
                  </a:lnTo>
                  <a:lnTo>
                    <a:pt x="14310" y="84120"/>
                  </a:lnTo>
                  <a:lnTo>
                    <a:pt x="15608" y="83775"/>
                  </a:lnTo>
                  <a:lnTo>
                    <a:pt x="15865" y="83371"/>
                  </a:lnTo>
                  <a:lnTo>
                    <a:pt x="16008" y="82883"/>
                  </a:lnTo>
                  <a:lnTo>
                    <a:pt x="16280" y="82541"/>
                  </a:lnTo>
                  <a:lnTo>
                    <a:pt x="16822" y="82055"/>
                  </a:lnTo>
                  <a:lnTo>
                    <a:pt x="17461" y="80837"/>
                  </a:lnTo>
                  <a:lnTo>
                    <a:pt x="17688" y="79971"/>
                  </a:lnTo>
                  <a:lnTo>
                    <a:pt x="17566" y="79291"/>
                  </a:lnTo>
                  <a:lnTo>
                    <a:pt x="17587" y="78863"/>
                  </a:lnTo>
                  <a:lnTo>
                    <a:pt x="17952" y="77979"/>
                  </a:lnTo>
                  <a:lnTo>
                    <a:pt x="18731" y="76674"/>
                  </a:lnTo>
                  <a:lnTo>
                    <a:pt x="18915" y="76495"/>
                  </a:lnTo>
                  <a:lnTo>
                    <a:pt x="19409" y="76339"/>
                  </a:lnTo>
                  <a:lnTo>
                    <a:pt x="19690" y="76354"/>
                  </a:lnTo>
                  <a:lnTo>
                    <a:pt x="20075" y="76154"/>
                  </a:lnTo>
                  <a:lnTo>
                    <a:pt x="20674" y="75265"/>
                  </a:lnTo>
                  <a:lnTo>
                    <a:pt x="20737" y="75016"/>
                  </a:lnTo>
                  <a:lnTo>
                    <a:pt x="20708" y="74585"/>
                  </a:lnTo>
                  <a:lnTo>
                    <a:pt x="20772" y="74148"/>
                  </a:lnTo>
                  <a:lnTo>
                    <a:pt x="20954" y="73953"/>
                  </a:lnTo>
                  <a:lnTo>
                    <a:pt x="21769" y="73530"/>
                  </a:lnTo>
                  <a:lnTo>
                    <a:pt x="22028" y="72879"/>
                  </a:lnTo>
                  <a:lnTo>
                    <a:pt x="22728" y="72180"/>
                  </a:lnTo>
                  <a:lnTo>
                    <a:pt x="23286" y="72045"/>
                  </a:lnTo>
                  <a:lnTo>
                    <a:pt x="23672" y="71853"/>
                  </a:lnTo>
                  <a:lnTo>
                    <a:pt x="24350" y="70986"/>
                  </a:lnTo>
                  <a:lnTo>
                    <a:pt x="25390" y="69924"/>
                  </a:lnTo>
                  <a:lnTo>
                    <a:pt x="27556" y="68792"/>
                  </a:lnTo>
                  <a:lnTo>
                    <a:pt x="27623" y="68309"/>
                  </a:lnTo>
                  <a:lnTo>
                    <a:pt x="28360" y="67479"/>
                  </a:lnTo>
                  <a:lnTo>
                    <a:pt x="29240" y="66113"/>
                  </a:lnTo>
                  <a:lnTo>
                    <a:pt x="29007" y="66047"/>
                  </a:lnTo>
                  <a:lnTo>
                    <a:pt x="28386" y="66422"/>
                  </a:lnTo>
                  <a:lnTo>
                    <a:pt x="28049" y="66519"/>
                  </a:lnTo>
                  <a:lnTo>
                    <a:pt x="27873" y="66443"/>
                  </a:lnTo>
                  <a:lnTo>
                    <a:pt x="27384" y="66004"/>
                  </a:lnTo>
                  <a:lnTo>
                    <a:pt x="26223" y="65218"/>
                  </a:lnTo>
                  <a:lnTo>
                    <a:pt x="25248" y="64442"/>
                  </a:lnTo>
                  <a:lnTo>
                    <a:pt x="24780" y="63946"/>
                  </a:lnTo>
                  <a:lnTo>
                    <a:pt x="24608" y="63675"/>
                  </a:lnTo>
                  <a:lnTo>
                    <a:pt x="24428" y="63184"/>
                  </a:lnTo>
                  <a:lnTo>
                    <a:pt x="24294" y="63035"/>
                  </a:lnTo>
                  <a:lnTo>
                    <a:pt x="24009" y="62890"/>
                  </a:lnTo>
                  <a:lnTo>
                    <a:pt x="23342" y="62774"/>
                  </a:lnTo>
                  <a:lnTo>
                    <a:pt x="22852" y="62462"/>
                  </a:lnTo>
                  <a:lnTo>
                    <a:pt x="21260" y="60610"/>
                  </a:lnTo>
                  <a:lnTo>
                    <a:pt x="20228" y="59725"/>
                  </a:lnTo>
                  <a:lnTo>
                    <a:pt x="19376" y="58810"/>
                  </a:lnTo>
                  <a:lnTo>
                    <a:pt x="18847" y="57951"/>
                  </a:lnTo>
                  <a:lnTo>
                    <a:pt x="18445" y="57033"/>
                  </a:lnTo>
                  <a:lnTo>
                    <a:pt x="18453" y="56535"/>
                  </a:lnTo>
                  <a:lnTo>
                    <a:pt x="18831" y="55364"/>
                  </a:lnTo>
                  <a:lnTo>
                    <a:pt x="18638" y="55156"/>
                  </a:lnTo>
                  <a:lnTo>
                    <a:pt x="18379" y="55123"/>
                  </a:lnTo>
                  <a:lnTo>
                    <a:pt x="18029" y="55176"/>
                  </a:lnTo>
                  <a:lnTo>
                    <a:pt x="17807" y="55247"/>
                  </a:lnTo>
                  <a:lnTo>
                    <a:pt x="17471" y="55113"/>
                  </a:lnTo>
                  <a:lnTo>
                    <a:pt x="17471" y="54840"/>
                  </a:lnTo>
                  <a:lnTo>
                    <a:pt x="17108" y="54450"/>
                  </a:lnTo>
                  <a:lnTo>
                    <a:pt x="16849" y="54466"/>
                  </a:lnTo>
                  <a:lnTo>
                    <a:pt x="16383" y="54645"/>
                  </a:lnTo>
                  <a:lnTo>
                    <a:pt x="15956" y="54515"/>
                  </a:lnTo>
                  <a:lnTo>
                    <a:pt x="15658" y="53929"/>
                  </a:lnTo>
                  <a:lnTo>
                    <a:pt x="15645" y="53425"/>
                  </a:lnTo>
                  <a:lnTo>
                    <a:pt x="15580" y="53230"/>
                  </a:lnTo>
                  <a:lnTo>
                    <a:pt x="15347" y="53018"/>
                  </a:lnTo>
                  <a:lnTo>
                    <a:pt x="14713" y="52937"/>
                  </a:lnTo>
                  <a:lnTo>
                    <a:pt x="14091" y="51457"/>
                  </a:lnTo>
                  <a:lnTo>
                    <a:pt x="13651" y="50595"/>
                  </a:lnTo>
                  <a:lnTo>
                    <a:pt x="13366" y="50237"/>
                  </a:lnTo>
                  <a:lnTo>
                    <a:pt x="12758" y="49993"/>
                  </a:lnTo>
                  <a:lnTo>
                    <a:pt x="12356" y="49977"/>
                  </a:lnTo>
                  <a:lnTo>
                    <a:pt x="11786" y="50058"/>
                  </a:lnTo>
                  <a:lnTo>
                    <a:pt x="11246" y="50326"/>
                  </a:lnTo>
                  <a:lnTo>
                    <a:pt x="11015" y="50305"/>
                  </a:lnTo>
                  <a:lnTo>
                    <a:pt x="10336" y="49603"/>
                  </a:lnTo>
                  <a:lnTo>
                    <a:pt x="9443" y="48871"/>
                  </a:lnTo>
                  <a:lnTo>
                    <a:pt x="9197" y="48513"/>
                  </a:lnTo>
                  <a:lnTo>
                    <a:pt x="8614" y="47960"/>
                  </a:lnTo>
                  <a:lnTo>
                    <a:pt x="7514" y="47456"/>
                  </a:lnTo>
                  <a:lnTo>
                    <a:pt x="7294" y="47195"/>
                  </a:lnTo>
                  <a:lnTo>
                    <a:pt x="6672" y="46024"/>
                  </a:lnTo>
                  <a:lnTo>
                    <a:pt x="7177" y="44999"/>
                  </a:lnTo>
                  <a:lnTo>
                    <a:pt x="6594" y="43942"/>
                  </a:lnTo>
                  <a:lnTo>
                    <a:pt x="5054" y="43747"/>
                  </a:lnTo>
                  <a:lnTo>
                    <a:pt x="3862" y="43779"/>
                  </a:lnTo>
                  <a:lnTo>
                    <a:pt x="3409" y="43601"/>
                  </a:lnTo>
                  <a:lnTo>
                    <a:pt x="3202" y="43031"/>
                  </a:lnTo>
                  <a:lnTo>
                    <a:pt x="3202" y="42722"/>
                  </a:lnTo>
                  <a:lnTo>
                    <a:pt x="3435" y="41307"/>
                  </a:lnTo>
                  <a:lnTo>
                    <a:pt x="3798" y="40689"/>
                  </a:lnTo>
                  <a:lnTo>
                    <a:pt x="4173" y="40120"/>
                  </a:lnTo>
                  <a:lnTo>
                    <a:pt x="3927" y="38981"/>
                  </a:lnTo>
                  <a:lnTo>
                    <a:pt x="3642" y="38639"/>
                  </a:lnTo>
                  <a:lnTo>
                    <a:pt x="3318" y="38444"/>
                  </a:lnTo>
                  <a:lnTo>
                    <a:pt x="3228" y="38314"/>
                  </a:lnTo>
                  <a:lnTo>
                    <a:pt x="2852" y="37501"/>
                  </a:lnTo>
                  <a:lnTo>
                    <a:pt x="2775" y="37175"/>
                  </a:lnTo>
                  <a:lnTo>
                    <a:pt x="3072" y="35728"/>
                  </a:lnTo>
                  <a:lnTo>
                    <a:pt x="3189" y="35402"/>
                  </a:lnTo>
                  <a:lnTo>
                    <a:pt x="3435" y="35093"/>
                  </a:lnTo>
                  <a:lnTo>
                    <a:pt x="3474" y="34248"/>
                  </a:lnTo>
                  <a:lnTo>
                    <a:pt x="2956" y="34004"/>
                  </a:lnTo>
                  <a:lnTo>
                    <a:pt x="2839" y="33825"/>
                  </a:lnTo>
                  <a:lnTo>
                    <a:pt x="3444" y="31868"/>
                  </a:lnTo>
                  <a:lnTo>
                    <a:pt x="4159" y="31222"/>
                  </a:lnTo>
                  <a:lnTo>
                    <a:pt x="4614" y="31296"/>
                  </a:lnTo>
                  <a:lnTo>
                    <a:pt x="5187" y="31269"/>
                  </a:lnTo>
                  <a:lnTo>
                    <a:pt x="5916" y="31094"/>
                  </a:lnTo>
                  <a:lnTo>
                    <a:pt x="6645" y="31364"/>
                  </a:lnTo>
                  <a:lnTo>
                    <a:pt x="7478" y="32055"/>
                  </a:lnTo>
                  <a:lnTo>
                    <a:pt x="8088" y="32950"/>
                  </a:lnTo>
                  <a:lnTo>
                    <a:pt x="8925" y="33677"/>
                  </a:lnTo>
                  <a:lnTo>
                    <a:pt x="11035" y="34914"/>
                  </a:lnTo>
                  <a:lnTo>
                    <a:pt x="12990" y="34996"/>
                  </a:lnTo>
                  <a:lnTo>
                    <a:pt x="14143" y="34752"/>
                  </a:lnTo>
                  <a:lnTo>
                    <a:pt x="14816" y="34508"/>
                  </a:lnTo>
                  <a:lnTo>
                    <a:pt x="16098" y="34622"/>
                  </a:lnTo>
                  <a:lnTo>
                    <a:pt x="16668" y="34784"/>
                  </a:lnTo>
                  <a:lnTo>
                    <a:pt x="17600" y="35402"/>
                  </a:lnTo>
                  <a:lnTo>
                    <a:pt x="18066" y="35955"/>
                  </a:lnTo>
                  <a:lnTo>
                    <a:pt x="18183" y="36720"/>
                  </a:lnTo>
                  <a:lnTo>
                    <a:pt x="17911" y="37061"/>
                  </a:lnTo>
                  <a:lnTo>
                    <a:pt x="18001" y="37517"/>
                  </a:lnTo>
                  <a:lnTo>
                    <a:pt x="18480" y="37728"/>
                  </a:lnTo>
                  <a:lnTo>
                    <a:pt x="20047" y="37989"/>
                  </a:lnTo>
                  <a:lnTo>
                    <a:pt x="20241" y="37956"/>
                  </a:lnTo>
                  <a:lnTo>
                    <a:pt x="20319" y="37777"/>
                  </a:lnTo>
                  <a:lnTo>
                    <a:pt x="20345" y="37452"/>
                  </a:lnTo>
                  <a:lnTo>
                    <a:pt x="20474" y="37192"/>
                  </a:lnTo>
                  <a:lnTo>
                    <a:pt x="21109" y="36541"/>
                  </a:lnTo>
                  <a:lnTo>
                    <a:pt x="21860" y="35614"/>
                  </a:lnTo>
                  <a:lnTo>
                    <a:pt x="22002" y="34426"/>
                  </a:lnTo>
                  <a:lnTo>
                    <a:pt x="23626" y="32181"/>
                  </a:lnTo>
                  <a:lnTo>
                    <a:pt x="24323" y="30601"/>
                  </a:lnTo>
                  <a:lnTo>
                    <a:pt x="24348" y="30249"/>
                  </a:lnTo>
                  <a:lnTo>
                    <a:pt x="24475" y="30088"/>
                  </a:lnTo>
                  <a:lnTo>
                    <a:pt x="26127" y="28543"/>
                  </a:lnTo>
                  <a:lnTo>
                    <a:pt x="27369" y="28194"/>
                  </a:lnTo>
                  <a:lnTo>
                    <a:pt x="27766" y="28291"/>
                  </a:lnTo>
                  <a:lnTo>
                    <a:pt x="29099" y="27677"/>
                  </a:lnTo>
                  <a:lnTo>
                    <a:pt x="29985" y="27124"/>
                  </a:lnTo>
                  <a:lnTo>
                    <a:pt x="30069" y="26975"/>
                  </a:lnTo>
                  <a:lnTo>
                    <a:pt x="30153" y="26463"/>
                  </a:lnTo>
                  <a:lnTo>
                    <a:pt x="30338" y="26184"/>
                  </a:lnTo>
                  <a:lnTo>
                    <a:pt x="30680" y="25934"/>
                  </a:lnTo>
                  <a:lnTo>
                    <a:pt x="31112" y="26059"/>
                  </a:lnTo>
                  <a:lnTo>
                    <a:pt x="31353" y="26020"/>
                  </a:lnTo>
                  <a:lnTo>
                    <a:pt x="32184" y="25138"/>
                  </a:lnTo>
                  <a:lnTo>
                    <a:pt x="32230" y="24961"/>
                  </a:lnTo>
                  <a:lnTo>
                    <a:pt x="33903" y="22676"/>
                  </a:lnTo>
                  <a:lnTo>
                    <a:pt x="35004" y="23418"/>
                  </a:lnTo>
                  <a:lnTo>
                    <a:pt x="37627" y="21987"/>
                  </a:lnTo>
                  <a:lnTo>
                    <a:pt x="38038" y="21762"/>
                  </a:lnTo>
                  <a:lnTo>
                    <a:pt x="39114" y="22192"/>
                  </a:lnTo>
                  <a:lnTo>
                    <a:pt x="39460" y="22531"/>
                  </a:lnTo>
                  <a:lnTo>
                    <a:pt x="40593" y="23642"/>
                  </a:lnTo>
                  <a:lnTo>
                    <a:pt x="41697" y="24232"/>
                  </a:lnTo>
                  <a:lnTo>
                    <a:pt x="42710" y="23825"/>
                  </a:lnTo>
                  <a:lnTo>
                    <a:pt x="43883" y="23354"/>
                  </a:lnTo>
                  <a:lnTo>
                    <a:pt x="44812" y="22981"/>
                  </a:lnTo>
                  <a:lnTo>
                    <a:pt x="45534" y="23118"/>
                  </a:lnTo>
                  <a:lnTo>
                    <a:pt x="46523" y="23306"/>
                  </a:lnTo>
                  <a:lnTo>
                    <a:pt x="46629" y="23914"/>
                  </a:lnTo>
                  <a:lnTo>
                    <a:pt x="47012" y="26120"/>
                  </a:lnTo>
                  <a:lnTo>
                    <a:pt x="47776" y="26356"/>
                  </a:lnTo>
                  <a:lnTo>
                    <a:pt x="49313" y="27406"/>
                  </a:lnTo>
                  <a:lnTo>
                    <a:pt x="49997" y="28382"/>
                  </a:lnTo>
                  <a:lnTo>
                    <a:pt x="50387" y="28937"/>
                  </a:lnTo>
                  <a:lnTo>
                    <a:pt x="52315" y="31687"/>
                  </a:lnTo>
                  <a:lnTo>
                    <a:pt x="55835" y="32802"/>
                  </a:lnTo>
                  <a:lnTo>
                    <a:pt x="58437" y="34459"/>
                  </a:lnTo>
                  <a:lnTo>
                    <a:pt x="58813" y="34833"/>
                  </a:lnTo>
                  <a:lnTo>
                    <a:pt x="59447" y="37484"/>
                  </a:lnTo>
                  <a:lnTo>
                    <a:pt x="59693" y="37764"/>
                  </a:lnTo>
                  <a:lnTo>
                    <a:pt x="60233" y="38377"/>
                  </a:lnTo>
                  <a:lnTo>
                    <a:pt x="61480" y="39794"/>
                  </a:lnTo>
                  <a:lnTo>
                    <a:pt x="63148" y="39822"/>
                  </a:lnTo>
                  <a:lnTo>
                    <a:pt x="70000" y="36427"/>
                  </a:lnTo>
                  <a:lnTo>
                    <a:pt x="71100" y="35532"/>
                  </a:lnTo>
                  <a:lnTo>
                    <a:pt x="72279" y="33954"/>
                  </a:lnTo>
                  <a:lnTo>
                    <a:pt x="73700" y="30270"/>
                  </a:lnTo>
                  <a:lnTo>
                    <a:pt x="74063" y="29267"/>
                  </a:lnTo>
                  <a:lnTo>
                    <a:pt x="74018" y="27869"/>
                  </a:lnTo>
                  <a:lnTo>
                    <a:pt x="73686" y="27346"/>
                  </a:lnTo>
                  <a:lnTo>
                    <a:pt x="73545" y="27123"/>
                  </a:lnTo>
                  <a:lnTo>
                    <a:pt x="73918" y="26106"/>
                  </a:lnTo>
                  <a:lnTo>
                    <a:pt x="74026" y="25812"/>
                  </a:lnTo>
                  <a:lnTo>
                    <a:pt x="74501" y="25795"/>
                  </a:lnTo>
                  <a:lnTo>
                    <a:pt x="76639" y="25723"/>
                  </a:lnTo>
                  <a:lnTo>
                    <a:pt x="78073" y="26528"/>
                  </a:lnTo>
                  <a:lnTo>
                    <a:pt x="79474" y="27315"/>
                  </a:lnTo>
                  <a:lnTo>
                    <a:pt x="79782" y="27488"/>
                  </a:lnTo>
                  <a:lnTo>
                    <a:pt x="81188" y="27321"/>
                  </a:lnTo>
                  <a:lnTo>
                    <a:pt x="82008" y="25867"/>
                  </a:lnTo>
                  <a:lnTo>
                    <a:pt x="82840" y="24908"/>
                  </a:lnTo>
                  <a:lnTo>
                    <a:pt x="84762" y="24766"/>
                  </a:lnTo>
                  <a:lnTo>
                    <a:pt x="86104" y="24667"/>
                  </a:lnTo>
                  <a:lnTo>
                    <a:pt x="88640" y="23927"/>
                  </a:lnTo>
                  <a:lnTo>
                    <a:pt x="89436" y="22621"/>
                  </a:lnTo>
                  <a:lnTo>
                    <a:pt x="89501" y="22051"/>
                  </a:lnTo>
                  <a:lnTo>
                    <a:pt x="89014" y="21476"/>
                  </a:lnTo>
                  <a:lnTo>
                    <a:pt x="89129" y="21165"/>
                  </a:lnTo>
                  <a:lnTo>
                    <a:pt x="90314" y="19568"/>
                  </a:lnTo>
                  <a:lnTo>
                    <a:pt x="90739" y="19517"/>
                  </a:lnTo>
                  <a:lnTo>
                    <a:pt x="91153" y="19468"/>
                  </a:lnTo>
                  <a:lnTo>
                    <a:pt x="92175" y="19346"/>
                  </a:lnTo>
                  <a:lnTo>
                    <a:pt x="93164" y="19228"/>
                  </a:lnTo>
                  <a:lnTo>
                    <a:pt x="94007" y="18855"/>
                  </a:lnTo>
                  <a:lnTo>
                    <a:pt x="94941" y="18443"/>
                  </a:lnTo>
                  <a:lnTo>
                    <a:pt x="95521" y="17503"/>
                  </a:lnTo>
                  <a:lnTo>
                    <a:pt x="95386" y="16358"/>
                  </a:lnTo>
                  <a:lnTo>
                    <a:pt x="95562" y="15165"/>
                  </a:lnTo>
                  <a:lnTo>
                    <a:pt x="97396" y="12501"/>
                  </a:lnTo>
                  <a:lnTo>
                    <a:pt x="101441" y="9389"/>
                  </a:lnTo>
                  <a:lnTo>
                    <a:pt x="101820" y="9098"/>
                  </a:lnTo>
                  <a:lnTo>
                    <a:pt x="102370" y="9098"/>
                  </a:lnTo>
                  <a:lnTo>
                    <a:pt x="103726" y="9100"/>
                  </a:lnTo>
                  <a:lnTo>
                    <a:pt x="104213" y="8223"/>
                  </a:lnTo>
                  <a:lnTo>
                    <a:pt x="104366" y="7535"/>
                  </a:lnTo>
                  <a:lnTo>
                    <a:pt x="103553" y="5568"/>
                  </a:lnTo>
                  <a:lnTo>
                    <a:pt x="103493" y="3796"/>
                  </a:lnTo>
                  <a:lnTo>
                    <a:pt x="103650" y="1891"/>
                  </a:lnTo>
                  <a:lnTo>
                    <a:pt x="104127" y="1372"/>
                  </a:lnTo>
                  <a:lnTo>
                    <a:pt x="106959" y="336"/>
                  </a:lnTo>
                  <a:lnTo>
                    <a:pt x="107124" y="276"/>
                  </a:lnTo>
                  <a:lnTo>
                    <a:pt x="107879" y="0"/>
                  </a:lnTo>
                  <a:lnTo>
                    <a:pt x="108874" y="325"/>
                  </a:lnTo>
                  <a:lnTo>
                    <a:pt x="109833" y="638"/>
                  </a:lnTo>
                  <a:lnTo>
                    <a:pt x="112293" y="2161"/>
                  </a:lnTo>
                  <a:lnTo>
                    <a:pt x="112944" y="256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79" name="pg1160">
              <a:extLst>
                <a:ext uri="{FF2B5EF4-FFF2-40B4-BE49-F238E27FC236}">
                  <a16:creationId xmlns:a16="http://schemas.microsoft.com/office/drawing/2014/main" id="{1C7D1687-22F4-1540-B965-F6F6E1C64336}"/>
                </a:ext>
              </a:extLst>
            </p:cNvPr>
            <p:cNvSpPr/>
            <p:nvPr/>
          </p:nvSpPr>
          <p:spPr>
            <a:xfrm>
              <a:off x="1824391" y="1853996"/>
              <a:ext cx="355034" cy="282685"/>
            </a:xfrm>
            <a:custGeom>
              <a:avLst/>
              <a:gdLst/>
              <a:ahLst/>
              <a:cxnLst/>
              <a:rect l="0" t="0" r="0" b="0"/>
              <a:pathLst>
                <a:path w="355034" h="282685">
                  <a:moveTo>
                    <a:pt x="271740" y="238"/>
                  </a:moveTo>
                  <a:lnTo>
                    <a:pt x="272262" y="744"/>
                  </a:lnTo>
                  <a:lnTo>
                    <a:pt x="273634" y="1329"/>
                  </a:lnTo>
                  <a:lnTo>
                    <a:pt x="274743" y="1802"/>
                  </a:lnTo>
                  <a:lnTo>
                    <a:pt x="276141" y="2398"/>
                  </a:lnTo>
                  <a:lnTo>
                    <a:pt x="276473" y="3283"/>
                  </a:lnTo>
                  <a:lnTo>
                    <a:pt x="276406" y="3972"/>
                  </a:lnTo>
                  <a:lnTo>
                    <a:pt x="275489" y="5305"/>
                  </a:lnTo>
                  <a:lnTo>
                    <a:pt x="275259" y="6016"/>
                  </a:lnTo>
                  <a:lnTo>
                    <a:pt x="275704" y="7500"/>
                  </a:lnTo>
                  <a:lnTo>
                    <a:pt x="276004" y="8500"/>
                  </a:lnTo>
                  <a:lnTo>
                    <a:pt x="275932" y="9364"/>
                  </a:lnTo>
                  <a:lnTo>
                    <a:pt x="275012" y="10629"/>
                  </a:lnTo>
                  <a:lnTo>
                    <a:pt x="274421" y="10800"/>
                  </a:lnTo>
                  <a:lnTo>
                    <a:pt x="273886" y="12206"/>
                  </a:lnTo>
                  <a:lnTo>
                    <a:pt x="274794" y="12739"/>
                  </a:lnTo>
                  <a:lnTo>
                    <a:pt x="276320" y="12940"/>
                  </a:lnTo>
                  <a:lnTo>
                    <a:pt x="276983" y="14114"/>
                  </a:lnTo>
                  <a:lnTo>
                    <a:pt x="276341" y="14822"/>
                  </a:lnTo>
                  <a:lnTo>
                    <a:pt x="276421" y="16002"/>
                  </a:lnTo>
                  <a:lnTo>
                    <a:pt x="277376" y="17351"/>
                  </a:lnTo>
                  <a:lnTo>
                    <a:pt x="279441" y="18139"/>
                  </a:lnTo>
                  <a:lnTo>
                    <a:pt x="280302" y="19711"/>
                  </a:lnTo>
                  <a:lnTo>
                    <a:pt x="281560" y="20461"/>
                  </a:lnTo>
                  <a:lnTo>
                    <a:pt x="282538" y="19938"/>
                  </a:lnTo>
                  <a:lnTo>
                    <a:pt x="283375" y="19804"/>
                  </a:lnTo>
                  <a:lnTo>
                    <a:pt x="284642" y="19602"/>
                  </a:lnTo>
                  <a:lnTo>
                    <a:pt x="285031" y="19949"/>
                  </a:lnTo>
                  <a:lnTo>
                    <a:pt x="285115" y="20511"/>
                  </a:lnTo>
                  <a:lnTo>
                    <a:pt x="285195" y="21045"/>
                  </a:lnTo>
                  <a:lnTo>
                    <a:pt x="285608" y="21590"/>
                  </a:lnTo>
                  <a:lnTo>
                    <a:pt x="287173" y="22782"/>
                  </a:lnTo>
                  <a:lnTo>
                    <a:pt x="288322" y="23302"/>
                  </a:lnTo>
                  <a:lnTo>
                    <a:pt x="289202" y="24702"/>
                  </a:lnTo>
                  <a:lnTo>
                    <a:pt x="290621" y="24924"/>
                  </a:lnTo>
                  <a:lnTo>
                    <a:pt x="291860" y="24727"/>
                  </a:lnTo>
                  <a:lnTo>
                    <a:pt x="294262" y="25316"/>
                  </a:lnTo>
                  <a:lnTo>
                    <a:pt x="294806" y="25880"/>
                  </a:lnTo>
                  <a:lnTo>
                    <a:pt x="297490" y="28689"/>
                  </a:lnTo>
                  <a:lnTo>
                    <a:pt x="297487" y="30740"/>
                  </a:lnTo>
                  <a:lnTo>
                    <a:pt x="297222" y="31806"/>
                  </a:lnTo>
                  <a:lnTo>
                    <a:pt x="296369" y="32949"/>
                  </a:lnTo>
                  <a:lnTo>
                    <a:pt x="296115" y="33024"/>
                  </a:lnTo>
                  <a:lnTo>
                    <a:pt x="295567" y="33262"/>
                  </a:lnTo>
                  <a:lnTo>
                    <a:pt x="295166" y="34180"/>
                  </a:lnTo>
                  <a:lnTo>
                    <a:pt x="294441" y="35839"/>
                  </a:lnTo>
                  <a:lnTo>
                    <a:pt x="294647" y="36291"/>
                  </a:lnTo>
                  <a:lnTo>
                    <a:pt x="297259" y="38626"/>
                  </a:lnTo>
                  <a:lnTo>
                    <a:pt x="299197" y="38576"/>
                  </a:lnTo>
                  <a:lnTo>
                    <a:pt x="299542" y="38173"/>
                  </a:lnTo>
                  <a:lnTo>
                    <a:pt x="299736" y="37691"/>
                  </a:lnTo>
                  <a:lnTo>
                    <a:pt x="300726" y="36207"/>
                  </a:lnTo>
                  <a:lnTo>
                    <a:pt x="302366" y="35746"/>
                  </a:lnTo>
                  <a:lnTo>
                    <a:pt x="304198" y="35630"/>
                  </a:lnTo>
                  <a:lnTo>
                    <a:pt x="304570" y="35242"/>
                  </a:lnTo>
                  <a:lnTo>
                    <a:pt x="305430" y="33112"/>
                  </a:lnTo>
                  <a:lnTo>
                    <a:pt x="305805" y="32183"/>
                  </a:lnTo>
                  <a:lnTo>
                    <a:pt x="306048" y="31579"/>
                  </a:lnTo>
                  <a:lnTo>
                    <a:pt x="306353" y="31523"/>
                  </a:lnTo>
                  <a:lnTo>
                    <a:pt x="308134" y="31886"/>
                  </a:lnTo>
                  <a:lnTo>
                    <a:pt x="308962" y="32055"/>
                  </a:lnTo>
                  <a:lnTo>
                    <a:pt x="309157" y="32095"/>
                  </a:lnTo>
                  <a:lnTo>
                    <a:pt x="309303" y="32125"/>
                  </a:lnTo>
                  <a:lnTo>
                    <a:pt x="312473" y="32772"/>
                  </a:lnTo>
                  <a:lnTo>
                    <a:pt x="312882" y="33317"/>
                  </a:lnTo>
                  <a:lnTo>
                    <a:pt x="314600" y="35602"/>
                  </a:lnTo>
                  <a:lnTo>
                    <a:pt x="315411" y="36025"/>
                  </a:lnTo>
                  <a:lnTo>
                    <a:pt x="316166" y="36916"/>
                  </a:lnTo>
                  <a:lnTo>
                    <a:pt x="315864" y="39503"/>
                  </a:lnTo>
                  <a:lnTo>
                    <a:pt x="314737" y="40729"/>
                  </a:lnTo>
                  <a:lnTo>
                    <a:pt x="313462" y="41491"/>
                  </a:lnTo>
                  <a:lnTo>
                    <a:pt x="313337" y="42490"/>
                  </a:lnTo>
                  <a:lnTo>
                    <a:pt x="313783" y="43593"/>
                  </a:lnTo>
                  <a:lnTo>
                    <a:pt x="314243" y="44730"/>
                  </a:lnTo>
                  <a:lnTo>
                    <a:pt x="316086" y="44930"/>
                  </a:lnTo>
                  <a:lnTo>
                    <a:pt x="316962" y="45400"/>
                  </a:lnTo>
                  <a:lnTo>
                    <a:pt x="317355" y="46628"/>
                  </a:lnTo>
                  <a:lnTo>
                    <a:pt x="316750" y="47289"/>
                  </a:lnTo>
                  <a:lnTo>
                    <a:pt x="316920" y="47925"/>
                  </a:lnTo>
                  <a:lnTo>
                    <a:pt x="318567" y="48580"/>
                  </a:lnTo>
                  <a:lnTo>
                    <a:pt x="319784" y="49043"/>
                  </a:lnTo>
                  <a:lnTo>
                    <a:pt x="321018" y="48983"/>
                  </a:lnTo>
                  <a:lnTo>
                    <a:pt x="323841" y="47549"/>
                  </a:lnTo>
                  <a:lnTo>
                    <a:pt x="325688" y="47152"/>
                  </a:lnTo>
                  <a:lnTo>
                    <a:pt x="328395" y="47623"/>
                  </a:lnTo>
                  <a:lnTo>
                    <a:pt x="330590" y="48005"/>
                  </a:lnTo>
                  <a:lnTo>
                    <a:pt x="332073" y="48263"/>
                  </a:lnTo>
                  <a:lnTo>
                    <a:pt x="333599" y="49048"/>
                  </a:lnTo>
                  <a:lnTo>
                    <a:pt x="336100" y="49232"/>
                  </a:lnTo>
                  <a:lnTo>
                    <a:pt x="336629" y="48745"/>
                  </a:lnTo>
                  <a:lnTo>
                    <a:pt x="337738" y="47723"/>
                  </a:lnTo>
                  <a:lnTo>
                    <a:pt x="337869" y="46374"/>
                  </a:lnTo>
                  <a:lnTo>
                    <a:pt x="341279" y="44682"/>
                  </a:lnTo>
                  <a:lnTo>
                    <a:pt x="341600" y="44523"/>
                  </a:lnTo>
                  <a:lnTo>
                    <a:pt x="343350" y="45041"/>
                  </a:lnTo>
                  <a:lnTo>
                    <a:pt x="344324" y="44688"/>
                  </a:lnTo>
                  <a:lnTo>
                    <a:pt x="345472" y="43840"/>
                  </a:lnTo>
                  <a:lnTo>
                    <a:pt x="347622" y="43503"/>
                  </a:lnTo>
                  <a:lnTo>
                    <a:pt x="349054" y="43279"/>
                  </a:lnTo>
                  <a:lnTo>
                    <a:pt x="349494" y="43211"/>
                  </a:lnTo>
                  <a:lnTo>
                    <a:pt x="349957" y="43195"/>
                  </a:lnTo>
                  <a:lnTo>
                    <a:pt x="350288" y="43319"/>
                  </a:lnTo>
                  <a:lnTo>
                    <a:pt x="352780" y="44254"/>
                  </a:lnTo>
                  <a:lnTo>
                    <a:pt x="353451" y="44505"/>
                  </a:lnTo>
                  <a:lnTo>
                    <a:pt x="354529" y="45673"/>
                  </a:lnTo>
                  <a:lnTo>
                    <a:pt x="355034" y="46749"/>
                  </a:lnTo>
                  <a:lnTo>
                    <a:pt x="354743" y="47404"/>
                  </a:lnTo>
                  <a:lnTo>
                    <a:pt x="354772" y="50341"/>
                  </a:lnTo>
                  <a:lnTo>
                    <a:pt x="354794" y="52588"/>
                  </a:lnTo>
                  <a:lnTo>
                    <a:pt x="353316" y="55663"/>
                  </a:lnTo>
                  <a:lnTo>
                    <a:pt x="353179" y="56315"/>
                  </a:lnTo>
                  <a:lnTo>
                    <a:pt x="353316" y="57197"/>
                  </a:lnTo>
                  <a:lnTo>
                    <a:pt x="353566" y="57797"/>
                  </a:lnTo>
                  <a:lnTo>
                    <a:pt x="353652" y="58002"/>
                  </a:lnTo>
                  <a:lnTo>
                    <a:pt x="353632" y="58355"/>
                  </a:lnTo>
                  <a:lnTo>
                    <a:pt x="353599" y="58956"/>
                  </a:lnTo>
                  <a:lnTo>
                    <a:pt x="352591" y="60237"/>
                  </a:lnTo>
                  <a:lnTo>
                    <a:pt x="352159" y="61696"/>
                  </a:lnTo>
                  <a:lnTo>
                    <a:pt x="351839" y="62774"/>
                  </a:lnTo>
                  <a:lnTo>
                    <a:pt x="351400" y="65157"/>
                  </a:lnTo>
                  <a:lnTo>
                    <a:pt x="351338" y="65853"/>
                  </a:lnTo>
                  <a:lnTo>
                    <a:pt x="351756" y="66576"/>
                  </a:lnTo>
                  <a:lnTo>
                    <a:pt x="352262" y="67453"/>
                  </a:lnTo>
                  <a:lnTo>
                    <a:pt x="351006" y="69341"/>
                  </a:lnTo>
                  <a:lnTo>
                    <a:pt x="350104" y="69791"/>
                  </a:lnTo>
                  <a:lnTo>
                    <a:pt x="347954" y="70352"/>
                  </a:lnTo>
                  <a:lnTo>
                    <a:pt x="347658" y="70264"/>
                  </a:lnTo>
                  <a:lnTo>
                    <a:pt x="346591" y="69943"/>
                  </a:lnTo>
                  <a:lnTo>
                    <a:pt x="345383" y="70142"/>
                  </a:lnTo>
                  <a:lnTo>
                    <a:pt x="344676" y="70388"/>
                  </a:lnTo>
                  <a:lnTo>
                    <a:pt x="344383" y="70975"/>
                  </a:lnTo>
                  <a:lnTo>
                    <a:pt x="344753" y="74366"/>
                  </a:lnTo>
                  <a:lnTo>
                    <a:pt x="345481" y="75607"/>
                  </a:lnTo>
                  <a:lnTo>
                    <a:pt x="346956" y="76119"/>
                  </a:lnTo>
                  <a:lnTo>
                    <a:pt x="347437" y="77133"/>
                  </a:lnTo>
                  <a:lnTo>
                    <a:pt x="347816" y="79928"/>
                  </a:lnTo>
                  <a:lnTo>
                    <a:pt x="347543" y="81211"/>
                  </a:lnTo>
                  <a:lnTo>
                    <a:pt x="346736" y="85003"/>
                  </a:lnTo>
                  <a:lnTo>
                    <a:pt x="346168" y="85337"/>
                  </a:lnTo>
                  <a:lnTo>
                    <a:pt x="345152" y="85935"/>
                  </a:lnTo>
                  <a:lnTo>
                    <a:pt x="343600" y="86849"/>
                  </a:lnTo>
                  <a:lnTo>
                    <a:pt x="341854" y="89019"/>
                  </a:lnTo>
                  <a:lnTo>
                    <a:pt x="343261" y="92339"/>
                  </a:lnTo>
                  <a:lnTo>
                    <a:pt x="343379" y="93317"/>
                  </a:lnTo>
                  <a:lnTo>
                    <a:pt x="342981" y="97339"/>
                  </a:lnTo>
                  <a:lnTo>
                    <a:pt x="342350" y="98451"/>
                  </a:lnTo>
                  <a:lnTo>
                    <a:pt x="341518" y="99919"/>
                  </a:lnTo>
                  <a:lnTo>
                    <a:pt x="340657" y="101438"/>
                  </a:lnTo>
                  <a:lnTo>
                    <a:pt x="340427" y="102291"/>
                  </a:lnTo>
                  <a:lnTo>
                    <a:pt x="341449" y="105154"/>
                  </a:lnTo>
                  <a:lnTo>
                    <a:pt x="341226" y="105850"/>
                  </a:lnTo>
                  <a:lnTo>
                    <a:pt x="340173" y="106991"/>
                  </a:lnTo>
                  <a:lnTo>
                    <a:pt x="339411" y="107448"/>
                  </a:lnTo>
                  <a:lnTo>
                    <a:pt x="337867" y="107913"/>
                  </a:lnTo>
                  <a:lnTo>
                    <a:pt x="336343" y="107557"/>
                  </a:lnTo>
                  <a:lnTo>
                    <a:pt x="335646" y="108602"/>
                  </a:lnTo>
                  <a:lnTo>
                    <a:pt x="335724" y="109415"/>
                  </a:lnTo>
                  <a:lnTo>
                    <a:pt x="335925" y="111515"/>
                  </a:lnTo>
                  <a:lnTo>
                    <a:pt x="338041" y="112742"/>
                  </a:lnTo>
                  <a:lnTo>
                    <a:pt x="338312" y="113414"/>
                  </a:lnTo>
                  <a:lnTo>
                    <a:pt x="338871" y="116162"/>
                  </a:lnTo>
                  <a:lnTo>
                    <a:pt x="339167" y="118973"/>
                  </a:lnTo>
                  <a:lnTo>
                    <a:pt x="338815" y="123692"/>
                  </a:lnTo>
                  <a:lnTo>
                    <a:pt x="337311" y="124294"/>
                  </a:lnTo>
                  <a:lnTo>
                    <a:pt x="335351" y="125602"/>
                  </a:lnTo>
                  <a:lnTo>
                    <a:pt x="334552" y="125763"/>
                  </a:lnTo>
                  <a:lnTo>
                    <a:pt x="333206" y="124708"/>
                  </a:lnTo>
                  <a:lnTo>
                    <a:pt x="332210" y="124706"/>
                  </a:lnTo>
                  <a:lnTo>
                    <a:pt x="329910" y="124702"/>
                  </a:lnTo>
                  <a:lnTo>
                    <a:pt x="329788" y="124969"/>
                  </a:lnTo>
                  <a:lnTo>
                    <a:pt x="328319" y="128259"/>
                  </a:lnTo>
                  <a:lnTo>
                    <a:pt x="328373" y="128502"/>
                  </a:lnTo>
                  <a:lnTo>
                    <a:pt x="329057" y="131605"/>
                  </a:lnTo>
                  <a:lnTo>
                    <a:pt x="331377" y="132681"/>
                  </a:lnTo>
                  <a:lnTo>
                    <a:pt x="333427" y="133591"/>
                  </a:lnTo>
                  <a:lnTo>
                    <a:pt x="335127" y="133682"/>
                  </a:lnTo>
                  <a:lnTo>
                    <a:pt x="336104" y="134998"/>
                  </a:lnTo>
                  <a:lnTo>
                    <a:pt x="336720" y="135828"/>
                  </a:lnTo>
                  <a:lnTo>
                    <a:pt x="336987" y="136189"/>
                  </a:lnTo>
                  <a:lnTo>
                    <a:pt x="336977" y="136325"/>
                  </a:lnTo>
                  <a:lnTo>
                    <a:pt x="336752" y="139204"/>
                  </a:lnTo>
                  <a:lnTo>
                    <a:pt x="336069" y="141274"/>
                  </a:lnTo>
                  <a:lnTo>
                    <a:pt x="335859" y="141845"/>
                  </a:lnTo>
                  <a:lnTo>
                    <a:pt x="334538" y="142912"/>
                  </a:lnTo>
                  <a:lnTo>
                    <a:pt x="332830" y="144292"/>
                  </a:lnTo>
                  <a:lnTo>
                    <a:pt x="332503" y="145063"/>
                  </a:lnTo>
                  <a:lnTo>
                    <a:pt x="332667" y="145938"/>
                  </a:lnTo>
                  <a:lnTo>
                    <a:pt x="333035" y="146709"/>
                  </a:lnTo>
                  <a:lnTo>
                    <a:pt x="333654" y="147101"/>
                  </a:lnTo>
                  <a:lnTo>
                    <a:pt x="334373" y="147051"/>
                  </a:lnTo>
                  <a:lnTo>
                    <a:pt x="335203" y="149287"/>
                  </a:lnTo>
                  <a:lnTo>
                    <a:pt x="334807" y="150204"/>
                  </a:lnTo>
                  <a:lnTo>
                    <a:pt x="334673" y="150516"/>
                  </a:lnTo>
                  <a:lnTo>
                    <a:pt x="334755" y="151853"/>
                  </a:lnTo>
                  <a:lnTo>
                    <a:pt x="335574" y="152677"/>
                  </a:lnTo>
                  <a:lnTo>
                    <a:pt x="335997" y="152807"/>
                  </a:lnTo>
                  <a:lnTo>
                    <a:pt x="337759" y="153349"/>
                  </a:lnTo>
                  <a:lnTo>
                    <a:pt x="339430" y="153862"/>
                  </a:lnTo>
                  <a:lnTo>
                    <a:pt x="339572" y="154004"/>
                  </a:lnTo>
                  <a:lnTo>
                    <a:pt x="340741" y="155174"/>
                  </a:lnTo>
                  <a:lnTo>
                    <a:pt x="341518" y="156418"/>
                  </a:lnTo>
                  <a:lnTo>
                    <a:pt x="342187" y="159108"/>
                  </a:lnTo>
                  <a:lnTo>
                    <a:pt x="342053" y="160252"/>
                  </a:lnTo>
                  <a:lnTo>
                    <a:pt x="340706" y="162065"/>
                  </a:lnTo>
                  <a:lnTo>
                    <a:pt x="340728" y="162437"/>
                  </a:lnTo>
                  <a:lnTo>
                    <a:pt x="343057" y="166383"/>
                  </a:lnTo>
                  <a:lnTo>
                    <a:pt x="344203" y="167681"/>
                  </a:lnTo>
                  <a:lnTo>
                    <a:pt x="345402" y="168013"/>
                  </a:lnTo>
                  <a:lnTo>
                    <a:pt x="346171" y="169519"/>
                  </a:lnTo>
                  <a:lnTo>
                    <a:pt x="346424" y="170013"/>
                  </a:lnTo>
                  <a:lnTo>
                    <a:pt x="346403" y="170180"/>
                  </a:lnTo>
                  <a:lnTo>
                    <a:pt x="346284" y="171123"/>
                  </a:lnTo>
                  <a:lnTo>
                    <a:pt x="346087" y="171482"/>
                  </a:lnTo>
                  <a:lnTo>
                    <a:pt x="343535" y="176116"/>
                  </a:lnTo>
                  <a:lnTo>
                    <a:pt x="341789" y="175508"/>
                  </a:lnTo>
                  <a:lnTo>
                    <a:pt x="338459" y="174937"/>
                  </a:lnTo>
                  <a:lnTo>
                    <a:pt x="337572" y="175568"/>
                  </a:lnTo>
                  <a:lnTo>
                    <a:pt x="335660" y="176165"/>
                  </a:lnTo>
                  <a:lnTo>
                    <a:pt x="333925" y="176216"/>
                  </a:lnTo>
                  <a:lnTo>
                    <a:pt x="333288" y="176234"/>
                  </a:lnTo>
                  <a:lnTo>
                    <a:pt x="331969" y="176273"/>
                  </a:lnTo>
                  <a:lnTo>
                    <a:pt x="330610" y="177110"/>
                  </a:lnTo>
                  <a:lnTo>
                    <a:pt x="329925" y="177882"/>
                  </a:lnTo>
                  <a:lnTo>
                    <a:pt x="329595" y="178661"/>
                  </a:lnTo>
                  <a:lnTo>
                    <a:pt x="329608" y="179124"/>
                  </a:lnTo>
                  <a:lnTo>
                    <a:pt x="329838" y="179431"/>
                  </a:lnTo>
                  <a:lnTo>
                    <a:pt x="330135" y="179827"/>
                  </a:lnTo>
                  <a:lnTo>
                    <a:pt x="329910" y="180160"/>
                  </a:lnTo>
                  <a:lnTo>
                    <a:pt x="326028" y="185907"/>
                  </a:lnTo>
                  <a:lnTo>
                    <a:pt x="324630" y="186753"/>
                  </a:lnTo>
                  <a:lnTo>
                    <a:pt x="323721" y="187781"/>
                  </a:lnTo>
                  <a:lnTo>
                    <a:pt x="323247" y="188767"/>
                  </a:lnTo>
                  <a:lnTo>
                    <a:pt x="324277" y="190241"/>
                  </a:lnTo>
                  <a:lnTo>
                    <a:pt x="325810" y="192434"/>
                  </a:lnTo>
                  <a:lnTo>
                    <a:pt x="327201" y="194423"/>
                  </a:lnTo>
                  <a:lnTo>
                    <a:pt x="330596" y="196768"/>
                  </a:lnTo>
                  <a:lnTo>
                    <a:pt x="331194" y="197194"/>
                  </a:lnTo>
                  <a:lnTo>
                    <a:pt x="331289" y="197382"/>
                  </a:lnTo>
                  <a:lnTo>
                    <a:pt x="331644" y="198082"/>
                  </a:lnTo>
                  <a:lnTo>
                    <a:pt x="332131" y="199045"/>
                  </a:lnTo>
                  <a:lnTo>
                    <a:pt x="332407" y="200242"/>
                  </a:lnTo>
                  <a:lnTo>
                    <a:pt x="331862" y="205819"/>
                  </a:lnTo>
                  <a:lnTo>
                    <a:pt x="330825" y="207459"/>
                  </a:lnTo>
                  <a:lnTo>
                    <a:pt x="328948" y="209022"/>
                  </a:lnTo>
                  <a:lnTo>
                    <a:pt x="328274" y="208687"/>
                  </a:lnTo>
                  <a:lnTo>
                    <a:pt x="327972" y="208538"/>
                  </a:lnTo>
                  <a:lnTo>
                    <a:pt x="327183" y="208815"/>
                  </a:lnTo>
                  <a:lnTo>
                    <a:pt x="326916" y="208957"/>
                  </a:lnTo>
                  <a:lnTo>
                    <a:pt x="323911" y="210557"/>
                  </a:lnTo>
                  <a:lnTo>
                    <a:pt x="323573" y="210963"/>
                  </a:lnTo>
                  <a:lnTo>
                    <a:pt x="323618" y="211906"/>
                  </a:lnTo>
                  <a:lnTo>
                    <a:pt x="324831" y="213909"/>
                  </a:lnTo>
                  <a:lnTo>
                    <a:pt x="326000" y="214336"/>
                  </a:lnTo>
                  <a:lnTo>
                    <a:pt x="326877" y="215936"/>
                  </a:lnTo>
                  <a:lnTo>
                    <a:pt x="326164" y="216814"/>
                  </a:lnTo>
                  <a:lnTo>
                    <a:pt x="325480" y="217657"/>
                  </a:lnTo>
                  <a:lnTo>
                    <a:pt x="324823" y="218467"/>
                  </a:lnTo>
                  <a:lnTo>
                    <a:pt x="324272" y="219471"/>
                  </a:lnTo>
                  <a:lnTo>
                    <a:pt x="324268" y="219618"/>
                  </a:lnTo>
                  <a:lnTo>
                    <a:pt x="324171" y="222626"/>
                  </a:lnTo>
                  <a:lnTo>
                    <a:pt x="324304" y="222716"/>
                  </a:lnTo>
                  <a:lnTo>
                    <a:pt x="322631" y="225001"/>
                  </a:lnTo>
                  <a:lnTo>
                    <a:pt x="322584" y="225178"/>
                  </a:lnTo>
                  <a:lnTo>
                    <a:pt x="321754" y="226060"/>
                  </a:lnTo>
                  <a:lnTo>
                    <a:pt x="321512" y="226100"/>
                  </a:lnTo>
                  <a:lnTo>
                    <a:pt x="321080" y="225974"/>
                  </a:lnTo>
                  <a:lnTo>
                    <a:pt x="320738" y="226224"/>
                  </a:lnTo>
                  <a:lnTo>
                    <a:pt x="320554" y="226503"/>
                  </a:lnTo>
                  <a:lnTo>
                    <a:pt x="320470" y="227015"/>
                  </a:lnTo>
                  <a:lnTo>
                    <a:pt x="320385" y="227164"/>
                  </a:lnTo>
                  <a:lnTo>
                    <a:pt x="319499" y="227717"/>
                  </a:lnTo>
                  <a:lnTo>
                    <a:pt x="318166" y="228331"/>
                  </a:lnTo>
                  <a:lnTo>
                    <a:pt x="317770" y="228234"/>
                  </a:lnTo>
                  <a:lnTo>
                    <a:pt x="316528" y="228583"/>
                  </a:lnTo>
                  <a:lnTo>
                    <a:pt x="314876" y="230128"/>
                  </a:lnTo>
                  <a:lnTo>
                    <a:pt x="314748" y="230289"/>
                  </a:lnTo>
                  <a:lnTo>
                    <a:pt x="314724" y="230641"/>
                  </a:lnTo>
                  <a:lnTo>
                    <a:pt x="314027" y="232221"/>
                  </a:lnTo>
                  <a:lnTo>
                    <a:pt x="312403" y="234466"/>
                  </a:lnTo>
                  <a:lnTo>
                    <a:pt x="312260" y="235654"/>
                  </a:lnTo>
                  <a:lnTo>
                    <a:pt x="311509" y="236581"/>
                  </a:lnTo>
                  <a:lnTo>
                    <a:pt x="310875" y="237232"/>
                  </a:lnTo>
                  <a:lnTo>
                    <a:pt x="310745" y="237492"/>
                  </a:lnTo>
                  <a:lnTo>
                    <a:pt x="310719" y="237817"/>
                  </a:lnTo>
                  <a:lnTo>
                    <a:pt x="310642" y="237996"/>
                  </a:lnTo>
                  <a:lnTo>
                    <a:pt x="310447" y="238029"/>
                  </a:lnTo>
                  <a:lnTo>
                    <a:pt x="308881" y="237768"/>
                  </a:lnTo>
                  <a:lnTo>
                    <a:pt x="308402" y="237557"/>
                  </a:lnTo>
                  <a:lnTo>
                    <a:pt x="308311" y="237102"/>
                  </a:lnTo>
                  <a:lnTo>
                    <a:pt x="308583" y="236760"/>
                  </a:lnTo>
                  <a:lnTo>
                    <a:pt x="308467" y="235995"/>
                  </a:lnTo>
                  <a:lnTo>
                    <a:pt x="308000" y="235442"/>
                  </a:lnTo>
                  <a:lnTo>
                    <a:pt x="307068" y="234824"/>
                  </a:lnTo>
                  <a:lnTo>
                    <a:pt x="306498" y="234662"/>
                  </a:lnTo>
                  <a:lnTo>
                    <a:pt x="305217" y="234548"/>
                  </a:lnTo>
                  <a:lnTo>
                    <a:pt x="304543" y="234792"/>
                  </a:lnTo>
                  <a:lnTo>
                    <a:pt x="303391" y="235036"/>
                  </a:lnTo>
                  <a:lnTo>
                    <a:pt x="301436" y="234954"/>
                  </a:lnTo>
                  <a:lnTo>
                    <a:pt x="299325" y="233717"/>
                  </a:lnTo>
                  <a:lnTo>
                    <a:pt x="298489" y="232990"/>
                  </a:lnTo>
                  <a:lnTo>
                    <a:pt x="297879" y="232095"/>
                  </a:lnTo>
                  <a:lnTo>
                    <a:pt x="297045" y="231404"/>
                  </a:lnTo>
                  <a:lnTo>
                    <a:pt x="296317" y="231134"/>
                  </a:lnTo>
                  <a:lnTo>
                    <a:pt x="295587" y="231309"/>
                  </a:lnTo>
                  <a:lnTo>
                    <a:pt x="295014" y="231337"/>
                  </a:lnTo>
                  <a:lnTo>
                    <a:pt x="294560" y="231263"/>
                  </a:lnTo>
                  <a:lnTo>
                    <a:pt x="293844" y="231908"/>
                  </a:lnTo>
                  <a:lnTo>
                    <a:pt x="293240" y="233865"/>
                  </a:lnTo>
                  <a:lnTo>
                    <a:pt x="293356" y="234044"/>
                  </a:lnTo>
                  <a:lnTo>
                    <a:pt x="293874" y="234288"/>
                  </a:lnTo>
                  <a:lnTo>
                    <a:pt x="293835" y="235133"/>
                  </a:lnTo>
                  <a:lnTo>
                    <a:pt x="293589" y="235443"/>
                  </a:lnTo>
                  <a:lnTo>
                    <a:pt x="293473" y="235768"/>
                  </a:lnTo>
                  <a:lnTo>
                    <a:pt x="293175" y="237216"/>
                  </a:lnTo>
                  <a:lnTo>
                    <a:pt x="293253" y="237541"/>
                  </a:lnTo>
                  <a:lnTo>
                    <a:pt x="293628" y="238354"/>
                  </a:lnTo>
                  <a:lnTo>
                    <a:pt x="293719" y="238484"/>
                  </a:lnTo>
                  <a:lnTo>
                    <a:pt x="294043" y="238679"/>
                  </a:lnTo>
                  <a:lnTo>
                    <a:pt x="294327" y="239021"/>
                  </a:lnTo>
                  <a:lnTo>
                    <a:pt x="294573" y="240160"/>
                  </a:lnTo>
                  <a:lnTo>
                    <a:pt x="294081" y="240794"/>
                  </a:lnTo>
                  <a:lnTo>
                    <a:pt x="293835" y="241347"/>
                  </a:lnTo>
                  <a:lnTo>
                    <a:pt x="293602" y="242762"/>
                  </a:lnTo>
                  <a:lnTo>
                    <a:pt x="293602" y="243071"/>
                  </a:lnTo>
                  <a:lnTo>
                    <a:pt x="293810" y="243641"/>
                  </a:lnTo>
                  <a:lnTo>
                    <a:pt x="294263" y="243820"/>
                  </a:lnTo>
                  <a:lnTo>
                    <a:pt x="295454" y="243787"/>
                  </a:lnTo>
                  <a:lnTo>
                    <a:pt x="296995" y="243982"/>
                  </a:lnTo>
                  <a:lnTo>
                    <a:pt x="297577" y="245039"/>
                  </a:lnTo>
                  <a:lnTo>
                    <a:pt x="297072" y="246064"/>
                  </a:lnTo>
                  <a:lnTo>
                    <a:pt x="297694" y="247235"/>
                  </a:lnTo>
                  <a:lnTo>
                    <a:pt x="297914" y="247496"/>
                  </a:lnTo>
                  <a:lnTo>
                    <a:pt x="299015" y="248000"/>
                  </a:lnTo>
                  <a:lnTo>
                    <a:pt x="299597" y="248553"/>
                  </a:lnTo>
                  <a:lnTo>
                    <a:pt x="299843" y="248911"/>
                  </a:lnTo>
                  <a:lnTo>
                    <a:pt x="300737" y="249643"/>
                  </a:lnTo>
                  <a:lnTo>
                    <a:pt x="301415" y="250345"/>
                  </a:lnTo>
                  <a:lnTo>
                    <a:pt x="301647" y="250366"/>
                  </a:lnTo>
                  <a:lnTo>
                    <a:pt x="302187" y="250098"/>
                  </a:lnTo>
                  <a:lnTo>
                    <a:pt x="302757" y="250017"/>
                  </a:lnTo>
                  <a:lnTo>
                    <a:pt x="303158" y="250033"/>
                  </a:lnTo>
                  <a:lnTo>
                    <a:pt x="303766" y="250277"/>
                  </a:lnTo>
                  <a:lnTo>
                    <a:pt x="304051" y="250635"/>
                  </a:lnTo>
                  <a:lnTo>
                    <a:pt x="304492" y="251497"/>
                  </a:lnTo>
                  <a:lnTo>
                    <a:pt x="305113" y="252977"/>
                  </a:lnTo>
                  <a:lnTo>
                    <a:pt x="305748" y="253058"/>
                  </a:lnTo>
                  <a:lnTo>
                    <a:pt x="305981" y="253270"/>
                  </a:lnTo>
                  <a:lnTo>
                    <a:pt x="306045" y="253465"/>
                  </a:lnTo>
                  <a:lnTo>
                    <a:pt x="306058" y="253969"/>
                  </a:lnTo>
                  <a:lnTo>
                    <a:pt x="306356" y="254555"/>
                  </a:lnTo>
                  <a:lnTo>
                    <a:pt x="306783" y="254685"/>
                  </a:lnTo>
                  <a:lnTo>
                    <a:pt x="307249" y="254506"/>
                  </a:lnTo>
                  <a:lnTo>
                    <a:pt x="307508" y="254490"/>
                  </a:lnTo>
                  <a:lnTo>
                    <a:pt x="307910" y="254994"/>
                  </a:lnTo>
                  <a:lnTo>
                    <a:pt x="307935" y="255255"/>
                  </a:lnTo>
                  <a:lnTo>
                    <a:pt x="308208" y="255287"/>
                  </a:lnTo>
                  <a:lnTo>
                    <a:pt x="308430" y="255216"/>
                  </a:lnTo>
                  <a:lnTo>
                    <a:pt x="308780" y="255163"/>
                  </a:lnTo>
                  <a:lnTo>
                    <a:pt x="309039" y="255196"/>
                  </a:lnTo>
                  <a:lnTo>
                    <a:pt x="309253" y="255530"/>
                  </a:lnTo>
                  <a:lnTo>
                    <a:pt x="308854" y="256575"/>
                  </a:lnTo>
                  <a:lnTo>
                    <a:pt x="308845" y="257073"/>
                  </a:lnTo>
                  <a:lnTo>
                    <a:pt x="309248" y="257991"/>
                  </a:lnTo>
                  <a:lnTo>
                    <a:pt x="309776" y="258850"/>
                  </a:lnTo>
                  <a:lnTo>
                    <a:pt x="310629" y="259765"/>
                  </a:lnTo>
                  <a:lnTo>
                    <a:pt x="311661" y="260650"/>
                  </a:lnTo>
                  <a:lnTo>
                    <a:pt x="313252" y="262502"/>
                  </a:lnTo>
                  <a:lnTo>
                    <a:pt x="313743" y="262814"/>
                  </a:lnTo>
                  <a:lnTo>
                    <a:pt x="314409" y="262930"/>
                  </a:lnTo>
                  <a:lnTo>
                    <a:pt x="314695" y="263075"/>
                  </a:lnTo>
                  <a:lnTo>
                    <a:pt x="314829" y="263224"/>
                  </a:lnTo>
                  <a:lnTo>
                    <a:pt x="315008" y="263715"/>
                  </a:lnTo>
                  <a:lnTo>
                    <a:pt x="315180" y="263986"/>
                  </a:lnTo>
                  <a:lnTo>
                    <a:pt x="315648" y="264483"/>
                  </a:lnTo>
                  <a:lnTo>
                    <a:pt x="316624" y="265258"/>
                  </a:lnTo>
                  <a:lnTo>
                    <a:pt x="317785" y="266044"/>
                  </a:lnTo>
                  <a:lnTo>
                    <a:pt x="318273" y="266483"/>
                  </a:lnTo>
                  <a:lnTo>
                    <a:pt x="318449" y="266559"/>
                  </a:lnTo>
                  <a:lnTo>
                    <a:pt x="318786" y="266462"/>
                  </a:lnTo>
                  <a:lnTo>
                    <a:pt x="319408" y="266088"/>
                  </a:lnTo>
                  <a:lnTo>
                    <a:pt x="319731" y="266266"/>
                  </a:lnTo>
                  <a:lnTo>
                    <a:pt x="318760" y="267519"/>
                  </a:lnTo>
                  <a:lnTo>
                    <a:pt x="318023" y="268349"/>
                  </a:lnTo>
                  <a:lnTo>
                    <a:pt x="317957" y="268832"/>
                  </a:lnTo>
                  <a:lnTo>
                    <a:pt x="315791" y="269964"/>
                  </a:lnTo>
                  <a:lnTo>
                    <a:pt x="314750" y="271026"/>
                  </a:lnTo>
                  <a:lnTo>
                    <a:pt x="314072" y="271893"/>
                  </a:lnTo>
                  <a:lnTo>
                    <a:pt x="313686" y="272085"/>
                  </a:lnTo>
                  <a:lnTo>
                    <a:pt x="313128" y="272220"/>
                  </a:lnTo>
                  <a:lnTo>
                    <a:pt x="312429" y="272919"/>
                  </a:lnTo>
                  <a:lnTo>
                    <a:pt x="312170" y="273570"/>
                  </a:lnTo>
                  <a:lnTo>
                    <a:pt x="311354" y="273993"/>
                  </a:lnTo>
                  <a:lnTo>
                    <a:pt x="311173" y="274188"/>
                  </a:lnTo>
                  <a:lnTo>
                    <a:pt x="311109" y="274625"/>
                  </a:lnTo>
                  <a:lnTo>
                    <a:pt x="311138" y="275056"/>
                  </a:lnTo>
                  <a:lnTo>
                    <a:pt x="311075" y="275305"/>
                  </a:lnTo>
                  <a:lnTo>
                    <a:pt x="310476" y="276194"/>
                  </a:lnTo>
                  <a:lnTo>
                    <a:pt x="310090" y="276394"/>
                  </a:lnTo>
                  <a:lnTo>
                    <a:pt x="309810" y="276379"/>
                  </a:lnTo>
                  <a:lnTo>
                    <a:pt x="309315" y="276536"/>
                  </a:lnTo>
                  <a:lnTo>
                    <a:pt x="309131" y="276714"/>
                  </a:lnTo>
                  <a:lnTo>
                    <a:pt x="308352" y="278019"/>
                  </a:lnTo>
                  <a:lnTo>
                    <a:pt x="307988" y="278903"/>
                  </a:lnTo>
                  <a:lnTo>
                    <a:pt x="307967" y="279331"/>
                  </a:lnTo>
                  <a:lnTo>
                    <a:pt x="308088" y="280011"/>
                  </a:lnTo>
                  <a:lnTo>
                    <a:pt x="307862" y="280877"/>
                  </a:lnTo>
                  <a:lnTo>
                    <a:pt x="307223" y="282095"/>
                  </a:lnTo>
                  <a:lnTo>
                    <a:pt x="306680" y="282581"/>
                  </a:lnTo>
                  <a:lnTo>
                    <a:pt x="250771" y="282590"/>
                  </a:lnTo>
                  <a:lnTo>
                    <a:pt x="239571" y="282663"/>
                  </a:lnTo>
                  <a:lnTo>
                    <a:pt x="206756" y="282685"/>
                  </a:lnTo>
                  <a:lnTo>
                    <a:pt x="207010" y="281815"/>
                  </a:lnTo>
                  <a:lnTo>
                    <a:pt x="207809" y="280179"/>
                  </a:lnTo>
                  <a:lnTo>
                    <a:pt x="208211" y="279885"/>
                  </a:lnTo>
                  <a:lnTo>
                    <a:pt x="208881" y="279628"/>
                  </a:lnTo>
                  <a:lnTo>
                    <a:pt x="208877" y="279431"/>
                  </a:lnTo>
                  <a:lnTo>
                    <a:pt x="208529" y="278710"/>
                  </a:lnTo>
                  <a:lnTo>
                    <a:pt x="208889" y="278078"/>
                  </a:lnTo>
                  <a:lnTo>
                    <a:pt x="208713" y="276728"/>
                  </a:lnTo>
                  <a:lnTo>
                    <a:pt x="208814" y="276363"/>
                  </a:lnTo>
                  <a:lnTo>
                    <a:pt x="209291" y="276561"/>
                  </a:lnTo>
                  <a:lnTo>
                    <a:pt x="211440" y="276330"/>
                  </a:lnTo>
                  <a:lnTo>
                    <a:pt x="211646" y="276245"/>
                  </a:lnTo>
                  <a:lnTo>
                    <a:pt x="212174" y="275467"/>
                  </a:lnTo>
                  <a:lnTo>
                    <a:pt x="212953" y="274824"/>
                  </a:lnTo>
                  <a:lnTo>
                    <a:pt x="213179" y="274761"/>
                  </a:lnTo>
                  <a:lnTo>
                    <a:pt x="213619" y="274899"/>
                  </a:lnTo>
                  <a:lnTo>
                    <a:pt x="214763" y="275074"/>
                  </a:lnTo>
                  <a:lnTo>
                    <a:pt x="215006" y="275018"/>
                  </a:lnTo>
                  <a:lnTo>
                    <a:pt x="215367" y="274431"/>
                  </a:lnTo>
                  <a:lnTo>
                    <a:pt x="215396" y="273776"/>
                  </a:lnTo>
                  <a:lnTo>
                    <a:pt x="215874" y="271876"/>
                  </a:lnTo>
                  <a:lnTo>
                    <a:pt x="216189" y="271475"/>
                  </a:lnTo>
                  <a:lnTo>
                    <a:pt x="217493" y="270527"/>
                  </a:lnTo>
                  <a:lnTo>
                    <a:pt x="217537" y="270334"/>
                  </a:lnTo>
                  <a:lnTo>
                    <a:pt x="217140" y="269610"/>
                  </a:lnTo>
                  <a:lnTo>
                    <a:pt x="216736" y="269432"/>
                  </a:lnTo>
                  <a:lnTo>
                    <a:pt x="216591" y="269286"/>
                  </a:lnTo>
                  <a:lnTo>
                    <a:pt x="216502" y="269056"/>
                  </a:lnTo>
                  <a:lnTo>
                    <a:pt x="216586" y="268399"/>
                  </a:lnTo>
                  <a:lnTo>
                    <a:pt x="216243" y="267898"/>
                  </a:lnTo>
                  <a:lnTo>
                    <a:pt x="215874" y="267637"/>
                  </a:lnTo>
                  <a:lnTo>
                    <a:pt x="215805" y="267132"/>
                  </a:lnTo>
                  <a:lnTo>
                    <a:pt x="216347" y="266493"/>
                  </a:lnTo>
                  <a:lnTo>
                    <a:pt x="216747" y="266357"/>
                  </a:lnTo>
                  <a:lnTo>
                    <a:pt x="217137" y="266088"/>
                  </a:lnTo>
                  <a:lnTo>
                    <a:pt x="217652" y="265269"/>
                  </a:lnTo>
                  <a:lnTo>
                    <a:pt x="218331" y="263830"/>
                  </a:lnTo>
                  <a:lnTo>
                    <a:pt x="218609" y="262698"/>
                  </a:lnTo>
                  <a:lnTo>
                    <a:pt x="219041" y="261625"/>
                  </a:lnTo>
                  <a:lnTo>
                    <a:pt x="220026" y="260554"/>
                  </a:lnTo>
                  <a:lnTo>
                    <a:pt x="221001" y="259782"/>
                  </a:lnTo>
                  <a:lnTo>
                    <a:pt x="221250" y="258416"/>
                  </a:lnTo>
                  <a:lnTo>
                    <a:pt x="221340" y="258192"/>
                  </a:lnTo>
                  <a:lnTo>
                    <a:pt x="221931" y="257674"/>
                  </a:lnTo>
                  <a:lnTo>
                    <a:pt x="222239" y="256983"/>
                  </a:lnTo>
                  <a:lnTo>
                    <a:pt x="222876" y="255200"/>
                  </a:lnTo>
                  <a:lnTo>
                    <a:pt x="222868" y="254778"/>
                  </a:lnTo>
                  <a:lnTo>
                    <a:pt x="222466" y="253419"/>
                  </a:lnTo>
                  <a:lnTo>
                    <a:pt x="222286" y="252458"/>
                  </a:lnTo>
                  <a:lnTo>
                    <a:pt x="222081" y="252012"/>
                  </a:lnTo>
                  <a:lnTo>
                    <a:pt x="221878" y="252173"/>
                  </a:lnTo>
                  <a:lnTo>
                    <a:pt x="221627" y="252630"/>
                  </a:lnTo>
                  <a:lnTo>
                    <a:pt x="221394" y="252717"/>
                  </a:lnTo>
                  <a:lnTo>
                    <a:pt x="220741" y="252708"/>
                  </a:lnTo>
                  <a:lnTo>
                    <a:pt x="220351" y="252821"/>
                  </a:lnTo>
                  <a:lnTo>
                    <a:pt x="220572" y="253276"/>
                  </a:lnTo>
                  <a:lnTo>
                    <a:pt x="219843" y="255144"/>
                  </a:lnTo>
                  <a:lnTo>
                    <a:pt x="219710" y="256141"/>
                  </a:lnTo>
                  <a:lnTo>
                    <a:pt x="219500" y="256423"/>
                  </a:lnTo>
                  <a:lnTo>
                    <a:pt x="218011" y="257436"/>
                  </a:lnTo>
                  <a:lnTo>
                    <a:pt x="217176" y="257528"/>
                  </a:lnTo>
                  <a:lnTo>
                    <a:pt x="216295" y="257371"/>
                  </a:lnTo>
                  <a:lnTo>
                    <a:pt x="215480" y="257538"/>
                  </a:lnTo>
                  <a:lnTo>
                    <a:pt x="215468" y="257951"/>
                  </a:lnTo>
                  <a:lnTo>
                    <a:pt x="215329" y="258330"/>
                  </a:lnTo>
                  <a:lnTo>
                    <a:pt x="214523" y="258694"/>
                  </a:lnTo>
                  <a:lnTo>
                    <a:pt x="214141" y="258646"/>
                  </a:lnTo>
                  <a:lnTo>
                    <a:pt x="214128" y="258296"/>
                  </a:lnTo>
                  <a:lnTo>
                    <a:pt x="213579" y="257828"/>
                  </a:lnTo>
                  <a:lnTo>
                    <a:pt x="212605" y="257690"/>
                  </a:lnTo>
                  <a:lnTo>
                    <a:pt x="212126" y="257708"/>
                  </a:lnTo>
                  <a:lnTo>
                    <a:pt x="211933" y="257630"/>
                  </a:lnTo>
                  <a:lnTo>
                    <a:pt x="211619" y="257336"/>
                  </a:lnTo>
                  <a:lnTo>
                    <a:pt x="210531" y="255719"/>
                  </a:lnTo>
                  <a:lnTo>
                    <a:pt x="210548" y="255213"/>
                  </a:lnTo>
                  <a:lnTo>
                    <a:pt x="210624" y="255046"/>
                  </a:lnTo>
                  <a:lnTo>
                    <a:pt x="210683" y="254577"/>
                  </a:lnTo>
                  <a:lnTo>
                    <a:pt x="210653" y="254191"/>
                  </a:lnTo>
                  <a:lnTo>
                    <a:pt x="210367" y="253357"/>
                  </a:lnTo>
                  <a:lnTo>
                    <a:pt x="210183" y="253197"/>
                  </a:lnTo>
                  <a:lnTo>
                    <a:pt x="209687" y="253316"/>
                  </a:lnTo>
                  <a:lnTo>
                    <a:pt x="209338" y="253275"/>
                  </a:lnTo>
                  <a:lnTo>
                    <a:pt x="209271" y="253104"/>
                  </a:lnTo>
                  <a:lnTo>
                    <a:pt x="209502" y="252762"/>
                  </a:lnTo>
                  <a:lnTo>
                    <a:pt x="209082" y="251810"/>
                  </a:lnTo>
                  <a:lnTo>
                    <a:pt x="208443" y="251055"/>
                  </a:lnTo>
                  <a:lnTo>
                    <a:pt x="207809" y="250836"/>
                  </a:lnTo>
                  <a:lnTo>
                    <a:pt x="207120" y="250282"/>
                  </a:lnTo>
                  <a:lnTo>
                    <a:pt x="207053" y="249747"/>
                  </a:lnTo>
                  <a:lnTo>
                    <a:pt x="207153" y="249356"/>
                  </a:lnTo>
                  <a:lnTo>
                    <a:pt x="206956" y="248802"/>
                  </a:lnTo>
                  <a:lnTo>
                    <a:pt x="206342" y="247598"/>
                  </a:lnTo>
                  <a:lnTo>
                    <a:pt x="205800" y="247873"/>
                  </a:lnTo>
                  <a:lnTo>
                    <a:pt x="205304" y="247963"/>
                  </a:lnTo>
                  <a:lnTo>
                    <a:pt x="205128" y="248305"/>
                  </a:lnTo>
                  <a:lnTo>
                    <a:pt x="205162" y="248617"/>
                  </a:lnTo>
                  <a:lnTo>
                    <a:pt x="205405" y="249179"/>
                  </a:lnTo>
                  <a:lnTo>
                    <a:pt x="205414" y="249364"/>
                  </a:lnTo>
                  <a:lnTo>
                    <a:pt x="205296" y="249629"/>
                  </a:lnTo>
                  <a:lnTo>
                    <a:pt x="204620" y="250228"/>
                  </a:lnTo>
                  <a:lnTo>
                    <a:pt x="203923" y="250503"/>
                  </a:lnTo>
                  <a:lnTo>
                    <a:pt x="203528" y="250526"/>
                  </a:lnTo>
                  <a:lnTo>
                    <a:pt x="202954" y="251582"/>
                  </a:lnTo>
                  <a:lnTo>
                    <a:pt x="202597" y="251924"/>
                  </a:lnTo>
                  <a:lnTo>
                    <a:pt x="202216" y="252224"/>
                  </a:lnTo>
                  <a:lnTo>
                    <a:pt x="201684" y="252278"/>
                  </a:lnTo>
                  <a:lnTo>
                    <a:pt x="201465" y="253014"/>
                  </a:lnTo>
                  <a:lnTo>
                    <a:pt x="201397" y="253478"/>
                  </a:lnTo>
                  <a:lnTo>
                    <a:pt x="201166" y="253583"/>
                  </a:lnTo>
                  <a:lnTo>
                    <a:pt x="200881" y="253553"/>
                  </a:lnTo>
                  <a:lnTo>
                    <a:pt x="200789" y="253248"/>
                  </a:lnTo>
                  <a:lnTo>
                    <a:pt x="200607" y="253106"/>
                  </a:lnTo>
                  <a:lnTo>
                    <a:pt x="200494" y="252931"/>
                  </a:lnTo>
                  <a:lnTo>
                    <a:pt x="200260" y="252690"/>
                  </a:lnTo>
                  <a:lnTo>
                    <a:pt x="199729" y="252507"/>
                  </a:lnTo>
                  <a:lnTo>
                    <a:pt x="198785" y="252064"/>
                  </a:lnTo>
                  <a:lnTo>
                    <a:pt x="198318" y="252005"/>
                  </a:lnTo>
                  <a:lnTo>
                    <a:pt x="197343" y="251978"/>
                  </a:lnTo>
                  <a:lnTo>
                    <a:pt x="195469" y="252041"/>
                  </a:lnTo>
                  <a:lnTo>
                    <a:pt x="194512" y="251935"/>
                  </a:lnTo>
                  <a:lnTo>
                    <a:pt x="194129" y="251688"/>
                  </a:lnTo>
                  <a:lnTo>
                    <a:pt x="193381" y="251358"/>
                  </a:lnTo>
                  <a:lnTo>
                    <a:pt x="193192" y="251166"/>
                  </a:lnTo>
                  <a:lnTo>
                    <a:pt x="191766" y="250631"/>
                  </a:lnTo>
                  <a:lnTo>
                    <a:pt x="191256" y="250373"/>
                  </a:lnTo>
                  <a:lnTo>
                    <a:pt x="190690" y="250337"/>
                  </a:lnTo>
                  <a:lnTo>
                    <a:pt x="190450" y="250231"/>
                  </a:lnTo>
                  <a:lnTo>
                    <a:pt x="190317" y="250068"/>
                  </a:lnTo>
                  <a:lnTo>
                    <a:pt x="190113" y="249931"/>
                  </a:lnTo>
                  <a:lnTo>
                    <a:pt x="189968" y="249895"/>
                  </a:lnTo>
                  <a:lnTo>
                    <a:pt x="189796" y="249892"/>
                  </a:lnTo>
                  <a:lnTo>
                    <a:pt x="189195" y="250380"/>
                  </a:lnTo>
                  <a:lnTo>
                    <a:pt x="189009" y="250427"/>
                  </a:lnTo>
                  <a:lnTo>
                    <a:pt x="188806" y="250389"/>
                  </a:lnTo>
                  <a:lnTo>
                    <a:pt x="188104" y="250060"/>
                  </a:lnTo>
                  <a:lnTo>
                    <a:pt x="187840" y="250055"/>
                  </a:lnTo>
                  <a:lnTo>
                    <a:pt x="187533" y="249944"/>
                  </a:lnTo>
                  <a:lnTo>
                    <a:pt x="187140" y="249594"/>
                  </a:lnTo>
                  <a:lnTo>
                    <a:pt x="186878" y="249107"/>
                  </a:lnTo>
                  <a:lnTo>
                    <a:pt x="186372" y="248816"/>
                  </a:lnTo>
                  <a:lnTo>
                    <a:pt x="186032" y="248764"/>
                  </a:lnTo>
                  <a:lnTo>
                    <a:pt x="185850" y="248629"/>
                  </a:lnTo>
                  <a:lnTo>
                    <a:pt x="185807" y="248464"/>
                  </a:lnTo>
                  <a:lnTo>
                    <a:pt x="185666" y="248262"/>
                  </a:lnTo>
                  <a:lnTo>
                    <a:pt x="184931" y="247549"/>
                  </a:lnTo>
                  <a:lnTo>
                    <a:pt x="184754" y="247312"/>
                  </a:lnTo>
                  <a:lnTo>
                    <a:pt x="184212" y="246889"/>
                  </a:lnTo>
                  <a:lnTo>
                    <a:pt x="183957" y="246571"/>
                  </a:lnTo>
                  <a:lnTo>
                    <a:pt x="183589" y="246256"/>
                  </a:lnTo>
                  <a:lnTo>
                    <a:pt x="183073" y="245922"/>
                  </a:lnTo>
                  <a:lnTo>
                    <a:pt x="182567" y="245403"/>
                  </a:lnTo>
                  <a:lnTo>
                    <a:pt x="181774" y="244887"/>
                  </a:lnTo>
                  <a:lnTo>
                    <a:pt x="181301" y="244639"/>
                  </a:lnTo>
                  <a:lnTo>
                    <a:pt x="180924" y="244514"/>
                  </a:lnTo>
                  <a:lnTo>
                    <a:pt x="180747" y="244046"/>
                  </a:lnTo>
                  <a:lnTo>
                    <a:pt x="180582" y="243970"/>
                  </a:lnTo>
                  <a:lnTo>
                    <a:pt x="180039" y="243998"/>
                  </a:lnTo>
                  <a:lnTo>
                    <a:pt x="179175" y="243843"/>
                  </a:lnTo>
                  <a:lnTo>
                    <a:pt x="178565" y="243612"/>
                  </a:lnTo>
                  <a:lnTo>
                    <a:pt x="178000" y="243279"/>
                  </a:lnTo>
                  <a:lnTo>
                    <a:pt x="177694" y="242934"/>
                  </a:lnTo>
                  <a:lnTo>
                    <a:pt x="177167" y="242611"/>
                  </a:lnTo>
                  <a:lnTo>
                    <a:pt x="176852" y="242523"/>
                  </a:lnTo>
                  <a:lnTo>
                    <a:pt x="176610" y="242553"/>
                  </a:lnTo>
                  <a:lnTo>
                    <a:pt x="175948" y="242471"/>
                  </a:lnTo>
                  <a:lnTo>
                    <a:pt x="175511" y="242473"/>
                  </a:lnTo>
                  <a:lnTo>
                    <a:pt x="173761" y="242289"/>
                  </a:lnTo>
                  <a:lnTo>
                    <a:pt x="172683" y="242678"/>
                  </a:lnTo>
                  <a:lnTo>
                    <a:pt x="172461" y="242580"/>
                  </a:lnTo>
                  <a:lnTo>
                    <a:pt x="171561" y="242342"/>
                  </a:lnTo>
                  <a:lnTo>
                    <a:pt x="171192" y="242293"/>
                  </a:lnTo>
                  <a:lnTo>
                    <a:pt x="169847" y="242400"/>
                  </a:lnTo>
                  <a:lnTo>
                    <a:pt x="169570" y="242342"/>
                  </a:lnTo>
                  <a:lnTo>
                    <a:pt x="168722" y="241876"/>
                  </a:lnTo>
                  <a:lnTo>
                    <a:pt x="168627" y="241507"/>
                  </a:lnTo>
                  <a:lnTo>
                    <a:pt x="168421" y="241389"/>
                  </a:lnTo>
                  <a:lnTo>
                    <a:pt x="167560" y="241032"/>
                  </a:lnTo>
                  <a:lnTo>
                    <a:pt x="166971" y="240518"/>
                  </a:lnTo>
                  <a:lnTo>
                    <a:pt x="166710" y="240208"/>
                  </a:lnTo>
                  <a:lnTo>
                    <a:pt x="165989" y="239598"/>
                  </a:lnTo>
                  <a:lnTo>
                    <a:pt x="165346" y="239264"/>
                  </a:lnTo>
                  <a:lnTo>
                    <a:pt x="164912" y="239151"/>
                  </a:lnTo>
                  <a:lnTo>
                    <a:pt x="164609" y="239032"/>
                  </a:lnTo>
                  <a:lnTo>
                    <a:pt x="164062" y="238740"/>
                  </a:lnTo>
                  <a:lnTo>
                    <a:pt x="163791" y="238700"/>
                  </a:lnTo>
                  <a:lnTo>
                    <a:pt x="163559" y="238567"/>
                  </a:lnTo>
                  <a:lnTo>
                    <a:pt x="163190" y="238520"/>
                  </a:lnTo>
                  <a:lnTo>
                    <a:pt x="162208" y="238505"/>
                  </a:lnTo>
                  <a:lnTo>
                    <a:pt x="161342" y="238800"/>
                  </a:lnTo>
                  <a:lnTo>
                    <a:pt x="160596" y="238755"/>
                  </a:lnTo>
                  <a:lnTo>
                    <a:pt x="160185" y="238834"/>
                  </a:lnTo>
                  <a:lnTo>
                    <a:pt x="159643" y="238728"/>
                  </a:lnTo>
                  <a:lnTo>
                    <a:pt x="158960" y="238726"/>
                  </a:lnTo>
                  <a:lnTo>
                    <a:pt x="158796" y="238761"/>
                  </a:lnTo>
                  <a:lnTo>
                    <a:pt x="157772" y="239272"/>
                  </a:lnTo>
                  <a:lnTo>
                    <a:pt x="157581" y="239335"/>
                  </a:lnTo>
                  <a:lnTo>
                    <a:pt x="156192" y="239609"/>
                  </a:lnTo>
                  <a:lnTo>
                    <a:pt x="155849" y="239591"/>
                  </a:lnTo>
                  <a:lnTo>
                    <a:pt x="155615" y="239634"/>
                  </a:lnTo>
                  <a:lnTo>
                    <a:pt x="155062" y="239813"/>
                  </a:lnTo>
                  <a:lnTo>
                    <a:pt x="153884" y="239954"/>
                  </a:lnTo>
                  <a:lnTo>
                    <a:pt x="153385" y="239894"/>
                  </a:lnTo>
                  <a:lnTo>
                    <a:pt x="153084" y="239802"/>
                  </a:lnTo>
                  <a:lnTo>
                    <a:pt x="152020" y="239933"/>
                  </a:lnTo>
                  <a:lnTo>
                    <a:pt x="151621" y="239818"/>
                  </a:lnTo>
                  <a:lnTo>
                    <a:pt x="151327" y="239792"/>
                  </a:lnTo>
                  <a:lnTo>
                    <a:pt x="151026" y="239814"/>
                  </a:lnTo>
                  <a:lnTo>
                    <a:pt x="150696" y="239896"/>
                  </a:lnTo>
                  <a:lnTo>
                    <a:pt x="148829" y="240036"/>
                  </a:lnTo>
                  <a:lnTo>
                    <a:pt x="147947" y="239935"/>
                  </a:lnTo>
                  <a:lnTo>
                    <a:pt x="147661" y="239868"/>
                  </a:lnTo>
                  <a:lnTo>
                    <a:pt x="146791" y="239817"/>
                  </a:lnTo>
                  <a:lnTo>
                    <a:pt x="146190" y="240008"/>
                  </a:lnTo>
                  <a:lnTo>
                    <a:pt x="145566" y="240285"/>
                  </a:lnTo>
                  <a:lnTo>
                    <a:pt x="145297" y="240464"/>
                  </a:lnTo>
                  <a:lnTo>
                    <a:pt x="145049" y="240776"/>
                  </a:lnTo>
                  <a:lnTo>
                    <a:pt x="144338" y="240939"/>
                  </a:lnTo>
                  <a:lnTo>
                    <a:pt x="142122" y="242286"/>
                  </a:lnTo>
                  <a:lnTo>
                    <a:pt x="141597" y="242703"/>
                  </a:lnTo>
                  <a:lnTo>
                    <a:pt x="140916" y="243581"/>
                  </a:lnTo>
                  <a:lnTo>
                    <a:pt x="140084" y="244198"/>
                  </a:lnTo>
                  <a:lnTo>
                    <a:pt x="137920" y="245122"/>
                  </a:lnTo>
                  <a:lnTo>
                    <a:pt x="137478" y="245178"/>
                  </a:lnTo>
                  <a:lnTo>
                    <a:pt x="135990" y="245133"/>
                  </a:lnTo>
                  <a:lnTo>
                    <a:pt x="134716" y="245251"/>
                  </a:lnTo>
                  <a:lnTo>
                    <a:pt x="133930" y="245410"/>
                  </a:lnTo>
                  <a:lnTo>
                    <a:pt x="133341" y="245778"/>
                  </a:lnTo>
                  <a:lnTo>
                    <a:pt x="132955" y="245860"/>
                  </a:lnTo>
                  <a:lnTo>
                    <a:pt x="131311" y="245886"/>
                  </a:lnTo>
                  <a:lnTo>
                    <a:pt x="130185" y="246072"/>
                  </a:lnTo>
                  <a:lnTo>
                    <a:pt x="129726" y="246280"/>
                  </a:lnTo>
                  <a:lnTo>
                    <a:pt x="129697" y="246477"/>
                  </a:lnTo>
                  <a:lnTo>
                    <a:pt x="129525" y="246644"/>
                  </a:lnTo>
                  <a:lnTo>
                    <a:pt x="128302" y="247009"/>
                  </a:lnTo>
                  <a:lnTo>
                    <a:pt x="127789" y="247303"/>
                  </a:lnTo>
                  <a:lnTo>
                    <a:pt x="127466" y="247567"/>
                  </a:lnTo>
                  <a:lnTo>
                    <a:pt x="127445" y="247730"/>
                  </a:lnTo>
                  <a:lnTo>
                    <a:pt x="127298" y="247913"/>
                  </a:lnTo>
                  <a:lnTo>
                    <a:pt x="126041" y="248857"/>
                  </a:lnTo>
                  <a:lnTo>
                    <a:pt x="125630" y="249018"/>
                  </a:lnTo>
                  <a:lnTo>
                    <a:pt x="125201" y="248880"/>
                  </a:lnTo>
                  <a:lnTo>
                    <a:pt x="124991" y="248906"/>
                  </a:lnTo>
                  <a:lnTo>
                    <a:pt x="124550" y="249196"/>
                  </a:lnTo>
                  <a:lnTo>
                    <a:pt x="122726" y="249395"/>
                  </a:lnTo>
                  <a:lnTo>
                    <a:pt x="122096" y="249332"/>
                  </a:lnTo>
                  <a:lnTo>
                    <a:pt x="121752" y="249172"/>
                  </a:lnTo>
                  <a:lnTo>
                    <a:pt x="121169" y="248589"/>
                  </a:lnTo>
                  <a:lnTo>
                    <a:pt x="120947" y="248008"/>
                  </a:lnTo>
                  <a:lnTo>
                    <a:pt x="120889" y="246945"/>
                  </a:lnTo>
                  <a:lnTo>
                    <a:pt x="120578" y="245926"/>
                  </a:lnTo>
                  <a:lnTo>
                    <a:pt x="119965" y="245345"/>
                  </a:lnTo>
                  <a:lnTo>
                    <a:pt x="118847" y="245140"/>
                  </a:lnTo>
                  <a:lnTo>
                    <a:pt x="118238" y="245270"/>
                  </a:lnTo>
                  <a:lnTo>
                    <a:pt x="117552" y="245735"/>
                  </a:lnTo>
                  <a:lnTo>
                    <a:pt x="117212" y="246162"/>
                  </a:lnTo>
                  <a:lnTo>
                    <a:pt x="116728" y="246601"/>
                  </a:lnTo>
                  <a:lnTo>
                    <a:pt x="116156" y="246850"/>
                  </a:lnTo>
                  <a:lnTo>
                    <a:pt x="115257" y="246716"/>
                  </a:lnTo>
                  <a:lnTo>
                    <a:pt x="114416" y="247024"/>
                  </a:lnTo>
                  <a:lnTo>
                    <a:pt x="113534" y="247608"/>
                  </a:lnTo>
                  <a:lnTo>
                    <a:pt x="112345" y="249058"/>
                  </a:lnTo>
                  <a:lnTo>
                    <a:pt x="111172" y="249609"/>
                  </a:lnTo>
                  <a:lnTo>
                    <a:pt x="110429" y="249766"/>
                  </a:lnTo>
                  <a:lnTo>
                    <a:pt x="108055" y="249387"/>
                  </a:lnTo>
                  <a:lnTo>
                    <a:pt x="106516" y="248629"/>
                  </a:lnTo>
                  <a:lnTo>
                    <a:pt x="106356" y="248414"/>
                  </a:lnTo>
                  <a:lnTo>
                    <a:pt x="106225" y="248410"/>
                  </a:lnTo>
                  <a:lnTo>
                    <a:pt x="105986" y="248072"/>
                  </a:lnTo>
                  <a:lnTo>
                    <a:pt x="105110" y="247602"/>
                  </a:lnTo>
                  <a:lnTo>
                    <a:pt x="104469" y="247425"/>
                  </a:lnTo>
                  <a:lnTo>
                    <a:pt x="104297" y="247060"/>
                  </a:lnTo>
                  <a:lnTo>
                    <a:pt x="103406" y="246599"/>
                  </a:lnTo>
                  <a:lnTo>
                    <a:pt x="100649" y="246010"/>
                  </a:lnTo>
                  <a:lnTo>
                    <a:pt x="100098" y="246088"/>
                  </a:lnTo>
                  <a:lnTo>
                    <a:pt x="99245" y="246389"/>
                  </a:lnTo>
                  <a:lnTo>
                    <a:pt x="99270" y="246534"/>
                  </a:lnTo>
                  <a:lnTo>
                    <a:pt x="99442" y="246657"/>
                  </a:lnTo>
                  <a:lnTo>
                    <a:pt x="99711" y="247044"/>
                  </a:lnTo>
                  <a:lnTo>
                    <a:pt x="100009" y="248040"/>
                  </a:lnTo>
                  <a:lnTo>
                    <a:pt x="100324" y="248524"/>
                  </a:lnTo>
                  <a:lnTo>
                    <a:pt x="100425" y="248929"/>
                  </a:lnTo>
                  <a:lnTo>
                    <a:pt x="101046" y="249856"/>
                  </a:lnTo>
                  <a:lnTo>
                    <a:pt x="101310" y="250030"/>
                  </a:lnTo>
                  <a:lnTo>
                    <a:pt x="101177" y="249688"/>
                  </a:lnTo>
                  <a:lnTo>
                    <a:pt x="101316" y="249242"/>
                  </a:lnTo>
                  <a:lnTo>
                    <a:pt x="101362" y="249432"/>
                  </a:lnTo>
                  <a:lnTo>
                    <a:pt x="101622" y="249640"/>
                  </a:lnTo>
                  <a:lnTo>
                    <a:pt x="101853" y="249640"/>
                  </a:lnTo>
                  <a:lnTo>
                    <a:pt x="102215" y="249837"/>
                  </a:lnTo>
                  <a:lnTo>
                    <a:pt x="102399" y="250109"/>
                  </a:lnTo>
                  <a:lnTo>
                    <a:pt x="102583" y="251485"/>
                  </a:lnTo>
                  <a:lnTo>
                    <a:pt x="102428" y="251738"/>
                  </a:lnTo>
                  <a:lnTo>
                    <a:pt x="102121" y="251373"/>
                  </a:lnTo>
                  <a:lnTo>
                    <a:pt x="102000" y="251113"/>
                  </a:lnTo>
                  <a:lnTo>
                    <a:pt x="101642" y="251343"/>
                  </a:lnTo>
                  <a:lnTo>
                    <a:pt x="101600" y="251920"/>
                  </a:lnTo>
                  <a:lnTo>
                    <a:pt x="101806" y="251752"/>
                  </a:lnTo>
                  <a:lnTo>
                    <a:pt x="101869" y="251912"/>
                  </a:lnTo>
                  <a:lnTo>
                    <a:pt x="101709" y="252240"/>
                  </a:lnTo>
                  <a:lnTo>
                    <a:pt x="101281" y="252325"/>
                  </a:lnTo>
                  <a:lnTo>
                    <a:pt x="100945" y="252068"/>
                  </a:lnTo>
                  <a:lnTo>
                    <a:pt x="101289" y="252600"/>
                  </a:lnTo>
                  <a:lnTo>
                    <a:pt x="100944" y="253448"/>
                  </a:lnTo>
                  <a:lnTo>
                    <a:pt x="100827" y="253594"/>
                  </a:lnTo>
                  <a:lnTo>
                    <a:pt x="100747" y="253128"/>
                  </a:lnTo>
                  <a:lnTo>
                    <a:pt x="100474" y="252723"/>
                  </a:lnTo>
                  <a:lnTo>
                    <a:pt x="99861" y="252737"/>
                  </a:lnTo>
                  <a:lnTo>
                    <a:pt x="99869" y="252592"/>
                  </a:lnTo>
                  <a:lnTo>
                    <a:pt x="99386" y="251696"/>
                  </a:lnTo>
                  <a:lnTo>
                    <a:pt x="99773" y="251877"/>
                  </a:lnTo>
                  <a:lnTo>
                    <a:pt x="99387" y="251335"/>
                  </a:lnTo>
                  <a:lnTo>
                    <a:pt x="98845" y="251205"/>
                  </a:lnTo>
                  <a:lnTo>
                    <a:pt x="98290" y="251402"/>
                  </a:lnTo>
                  <a:lnTo>
                    <a:pt x="97811" y="250948"/>
                  </a:lnTo>
                  <a:lnTo>
                    <a:pt x="97341" y="250744"/>
                  </a:lnTo>
                  <a:lnTo>
                    <a:pt x="97038" y="251019"/>
                  </a:lnTo>
                  <a:lnTo>
                    <a:pt x="97126" y="251145"/>
                  </a:lnTo>
                  <a:lnTo>
                    <a:pt x="97269" y="251335"/>
                  </a:lnTo>
                  <a:lnTo>
                    <a:pt x="97332" y="251763"/>
                  </a:lnTo>
                  <a:lnTo>
                    <a:pt x="97189" y="252224"/>
                  </a:lnTo>
                  <a:lnTo>
                    <a:pt x="97408" y="252518"/>
                  </a:lnTo>
                  <a:lnTo>
                    <a:pt x="97798" y="252770"/>
                  </a:lnTo>
                  <a:lnTo>
                    <a:pt x="98063" y="253127"/>
                  </a:lnTo>
                  <a:lnTo>
                    <a:pt x="97903" y="253301"/>
                  </a:lnTo>
                  <a:lnTo>
                    <a:pt x="97773" y="252975"/>
                  </a:lnTo>
                  <a:lnTo>
                    <a:pt x="97063" y="252778"/>
                  </a:lnTo>
                  <a:lnTo>
                    <a:pt x="96694" y="252584"/>
                  </a:lnTo>
                  <a:lnTo>
                    <a:pt x="96580" y="252354"/>
                  </a:lnTo>
                  <a:lnTo>
                    <a:pt x="96169" y="251882"/>
                  </a:lnTo>
                  <a:lnTo>
                    <a:pt x="95597" y="251506"/>
                  </a:lnTo>
                  <a:lnTo>
                    <a:pt x="94875" y="251335"/>
                  </a:lnTo>
                  <a:lnTo>
                    <a:pt x="94547" y="251354"/>
                  </a:lnTo>
                  <a:lnTo>
                    <a:pt x="94093" y="251034"/>
                  </a:lnTo>
                  <a:lnTo>
                    <a:pt x="93354" y="251116"/>
                  </a:lnTo>
                  <a:lnTo>
                    <a:pt x="92883" y="250979"/>
                  </a:lnTo>
                  <a:lnTo>
                    <a:pt x="92585" y="251161"/>
                  </a:lnTo>
                  <a:lnTo>
                    <a:pt x="92212" y="252593"/>
                  </a:lnTo>
                  <a:lnTo>
                    <a:pt x="92254" y="252887"/>
                  </a:lnTo>
                  <a:lnTo>
                    <a:pt x="91943" y="253159"/>
                  </a:lnTo>
                  <a:lnTo>
                    <a:pt x="91792" y="253504"/>
                  </a:lnTo>
                  <a:lnTo>
                    <a:pt x="91427" y="253807"/>
                  </a:lnTo>
                  <a:lnTo>
                    <a:pt x="91310" y="254045"/>
                  </a:lnTo>
                  <a:lnTo>
                    <a:pt x="90841" y="256266"/>
                  </a:lnTo>
                  <a:lnTo>
                    <a:pt x="90992" y="256719"/>
                  </a:lnTo>
                  <a:lnTo>
                    <a:pt x="91749" y="258184"/>
                  </a:lnTo>
                  <a:lnTo>
                    <a:pt x="92299" y="258831"/>
                  </a:lnTo>
                  <a:lnTo>
                    <a:pt x="92620" y="258835"/>
                  </a:lnTo>
                  <a:lnTo>
                    <a:pt x="93969" y="258691"/>
                  </a:lnTo>
                  <a:lnTo>
                    <a:pt x="94658" y="257874"/>
                  </a:lnTo>
                  <a:lnTo>
                    <a:pt x="94448" y="257935"/>
                  </a:lnTo>
                  <a:lnTo>
                    <a:pt x="94193" y="257877"/>
                  </a:lnTo>
                  <a:lnTo>
                    <a:pt x="93856" y="257696"/>
                  </a:lnTo>
                  <a:lnTo>
                    <a:pt x="93500" y="256743"/>
                  </a:lnTo>
                  <a:lnTo>
                    <a:pt x="93740" y="256470"/>
                  </a:lnTo>
                  <a:lnTo>
                    <a:pt x="94931" y="255972"/>
                  </a:lnTo>
                  <a:lnTo>
                    <a:pt x="95930" y="255940"/>
                  </a:lnTo>
                  <a:lnTo>
                    <a:pt x="96171" y="256054"/>
                  </a:lnTo>
                  <a:lnTo>
                    <a:pt x="96615" y="255914"/>
                  </a:lnTo>
                  <a:lnTo>
                    <a:pt x="97108" y="255609"/>
                  </a:lnTo>
                  <a:lnTo>
                    <a:pt x="97757" y="255514"/>
                  </a:lnTo>
                  <a:lnTo>
                    <a:pt x="98635" y="256263"/>
                  </a:lnTo>
                  <a:lnTo>
                    <a:pt x="99108" y="256462"/>
                  </a:lnTo>
                  <a:lnTo>
                    <a:pt x="99355" y="256480"/>
                  </a:lnTo>
                  <a:lnTo>
                    <a:pt x="99779" y="256314"/>
                  </a:lnTo>
                  <a:lnTo>
                    <a:pt x="100211" y="256344"/>
                  </a:lnTo>
                  <a:lnTo>
                    <a:pt x="100783" y="257171"/>
                  </a:lnTo>
                  <a:lnTo>
                    <a:pt x="101092" y="257824"/>
                  </a:lnTo>
                  <a:lnTo>
                    <a:pt x="101930" y="258789"/>
                  </a:lnTo>
                  <a:lnTo>
                    <a:pt x="102641" y="259451"/>
                  </a:lnTo>
                  <a:lnTo>
                    <a:pt x="103272" y="259835"/>
                  </a:lnTo>
                  <a:lnTo>
                    <a:pt x="103520" y="260103"/>
                  </a:lnTo>
                  <a:lnTo>
                    <a:pt x="103636" y="261424"/>
                  </a:lnTo>
                  <a:lnTo>
                    <a:pt x="104443" y="263314"/>
                  </a:lnTo>
                  <a:lnTo>
                    <a:pt x="104765" y="264902"/>
                  </a:lnTo>
                  <a:lnTo>
                    <a:pt x="104790" y="265466"/>
                  </a:lnTo>
                  <a:lnTo>
                    <a:pt x="104723" y="265831"/>
                  </a:lnTo>
                  <a:lnTo>
                    <a:pt x="102814" y="267098"/>
                  </a:lnTo>
                  <a:lnTo>
                    <a:pt x="102386" y="267184"/>
                  </a:lnTo>
                  <a:lnTo>
                    <a:pt x="102021" y="267158"/>
                  </a:lnTo>
                  <a:lnTo>
                    <a:pt x="101224" y="267384"/>
                  </a:lnTo>
                  <a:lnTo>
                    <a:pt x="98435" y="268715"/>
                  </a:lnTo>
                  <a:lnTo>
                    <a:pt x="97051" y="269845"/>
                  </a:lnTo>
                  <a:lnTo>
                    <a:pt x="96347" y="270117"/>
                  </a:lnTo>
                  <a:lnTo>
                    <a:pt x="95684" y="270247"/>
                  </a:lnTo>
                  <a:lnTo>
                    <a:pt x="95131" y="270716"/>
                  </a:lnTo>
                  <a:lnTo>
                    <a:pt x="93417" y="271140"/>
                  </a:lnTo>
                  <a:lnTo>
                    <a:pt x="93618" y="272085"/>
                  </a:lnTo>
                  <a:lnTo>
                    <a:pt x="93706" y="272602"/>
                  </a:lnTo>
                  <a:lnTo>
                    <a:pt x="93493" y="272089"/>
                  </a:lnTo>
                  <a:lnTo>
                    <a:pt x="93480" y="271653"/>
                  </a:lnTo>
                  <a:lnTo>
                    <a:pt x="93392" y="271337"/>
                  </a:lnTo>
                  <a:lnTo>
                    <a:pt x="93213" y="271044"/>
                  </a:lnTo>
                  <a:lnTo>
                    <a:pt x="86446" y="271060"/>
                  </a:lnTo>
                  <a:lnTo>
                    <a:pt x="82565" y="271085"/>
                  </a:lnTo>
                  <a:lnTo>
                    <a:pt x="48651" y="271074"/>
                  </a:lnTo>
                  <a:lnTo>
                    <a:pt x="49429" y="270609"/>
                  </a:lnTo>
                  <a:lnTo>
                    <a:pt x="50132" y="269934"/>
                  </a:lnTo>
                  <a:lnTo>
                    <a:pt x="50273" y="269693"/>
                  </a:lnTo>
                  <a:lnTo>
                    <a:pt x="50400" y="269073"/>
                  </a:lnTo>
                  <a:lnTo>
                    <a:pt x="50503" y="268565"/>
                  </a:lnTo>
                  <a:lnTo>
                    <a:pt x="50575" y="267645"/>
                  </a:lnTo>
                  <a:lnTo>
                    <a:pt x="50519" y="266168"/>
                  </a:lnTo>
                  <a:lnTo>
                    <a:pt x="50336" y="264334"/>
                  </a:lnTo>
                  <a:lnTo>
                    <a:pt x="50299" y="263971"/>
                  </a:lnTo>
                  <a:lnTo>
                    <a:pt x="50285" y="263834"/>
                  </a:lnTo>
                  <a:lnTo>
                    <a:pt x="50253" y="263513"/>
                  </a:lnTo>
                  <a:lnTo>
                    <a:pt x="50364" y="262347"/>
                  </a:lnTo>
                  <a:lnTo>
                    <a:pt x="50529" y="262049"/>
                  </a:lnTo>
                  <a:lnTo>
                    <a:pt x="50679" y="261777"/>
                  </a:lnTo>
                  <a:lnTo>
                    <a:pt x="51146" y="260933"/>
                  </a:lnTo>
                  <a:lnTo>
                    <a:pt x="51880" y="259605"/>
                  </a:lnTo>
                  <a:lnTo>
                    <a:pt x="52228" y="258975"/>
                  </a:lnTo>
                  <a:lnTo>
                    <a:pt x="52536" y="258419"/>
                  </a:lnTo>
                  <a:lnTo>
                    <a:pt x="53024" y="257537"/>
                  </a:lnTo>
                  <a:lnTo>
                    <a:pt x="53294" y="257065"/>
                  </a:lnTo>
                  <a:lnTo>
                    <a:pt x="54488" y="254982"/>
                  </a:lnTo>
                  <a:lnTo>
                    <a:pt x="54602" y="254783"/>
                  </a:lnTo>
                  <a:lnTo>
                    <a:pt x="54826" y="254393"/>
                  </a:lnTo>
                  <a:lnTo>
                    <a:pt x="56339" y="251754"/>
                  </a:lnTo>
                  <a:lnTo>
                    <a:pt x="56470" y="251526"/>
                  </a:lnTo>
                  <a:lnTo>
                    <a:pt x="56894" y="250810"/>
                  </a:lnTo>
                  <a:lnTo>
                    <a:pt x="57173" y="250340"/>
                  </a:lnTo>
                  <a:lnTo>
                    <a:pt x="57451" y="249871"/>
                  </a:lnTo>
                  <a:lnTo>
                    <a:pt x="60249" y="247503"/>
                  </a:lnTo>
                  <a:lnTo>
                    <a:pt x="60900" y="245130"/>
                  </a:lnTo>
                  <a:lnTo>
                    <a:pt x="61447" y="242599"/>
                  </a:lnTo>
                  <a:lnTo>
                    <a:pt x="61763" y="242245"/>
                  </a:lnTo>
                  <a:lnTo>
                    <a:pt x="62060" y="241913"/>
                  </a:lnTo>
                  <a:lnTo>
                    <a:pt x="62329" y="241612"/>
                  </a:lnTo>
                  <a:lnTo>
                    <a:pt x="63032" y="241037"/>
                  </a:lnTo>
                  <a:lnTo>
                    <a:pt x="63241" y="240869"/>
                  </a:lnTo>
                  <a:lnTo>
                    <a:pt x="64132" y="240154"/>
                  </a:lnTo>
                  <a:lnTo>
                    <a:pt x="64581" y="239793"/>
                  </a:lnTo>
                  <a:lnTo>
                    <a:pt x="64871" y="239623"/>
                  </a:lnTo>
                  <a:lnTo>
                    <a:pt x="65767" y="239344"/>
                  </a:lnTo>
                  <a:lnTo>
                    <a:pt x="65757" y="238575"/>
                  </a:lnTo>
                  <a:lnTo>
                    <a:pt x="65747" y="237738"/>
                  </a:lnTo>
                  <a:lnTo>
                    <a:pt x="65252" y="236555"/>
                  </a:lnTo>
                  <a:lnTo>
                    <a:pt x="65252" y="236374"/>
                  </a:lnTo>
                  <a:lnTo>
                    <a:pt x="65501" y="235324"/>
                  </a:lnTo>
                  <a:lnTo>
                    <a:pt x="65646" y="234712"/>
                  </a:lnTo>
                  <a:lnTo>
                    <a:pt x="65902" y="233629"/>
                  </a:lnTo>
                  <a:lnTo>
                    <a:pt x="65942" y="233459"/>
                  </a:lnTo>
                  <a:lnTo>
                    <a:pt x="65993" y="233310"/>
                  </a:lnTo>
                  <a:lnTo>
                    <a:pt x="66520" y="231752"/>
                  </a:lnTo>
                  <a:lnTo>
                    <a:pt x="66563" y="231625"/>
                  </a:lnTo>
                  <a:lnTo>
                    <a:pt x="67190" y="231005"/>
                  </a:lnTo>
                  <a:lnTo>
                    <a:pt x="67674" y="230213"/>
                  </a:lnTo>
                  <a:lnTo>
                    <a:pt x="68044" y="229607"/>
                  </a:lnTo>
                  <a:lnTo>
                    <a:pt x="68156" y="229424"/>
                  </a:lnTo>
                  <a:lnTo>
                    <a:pt x="68272" y="229235"/>
                  </a:lnTo>
                  <a:lnTo>
                    <a:pt x="68691" y="228277"/>
                  </a:lnTo>
                  <a:lnTo>
                    <a:pt x="69229" y="227048"/>
                  </a:lnTo>
                  <a:lnTo>
                    <a:pt x="69466" y="226507"/>
                  </a:lnTo>
                  <a:lnTo>
                    <a:pt x="69683" y="226011"/>
                  </a:lnTo>
                  <a:lnTo>
                    <a:pt x="69907" y="225610"/>
                  </a:lnTo>
                  <a:lnTo>
                    <a:pt x="71228" y="224021"/>
                  </a:lnTo>
                  <a:lnTo>
                    <a:pt x="72279" y="222756"/>
                  </a:lnTo>
                  <a:lnTo>
                    <a:pt x="72509" y="222480"/>
                  </a:lnTo>
                  <a:lnTo>
                    <a:pt x="74124" y="221196"/>
                  </a:lnTo>
                  <a:lnTo>
                    <a:pt x="75071" y="220788"/>
                  </a:lnTo>
                  <a:lnTo>
                    <a:pt x="75204" y="220643"/>
                  </a:lnTo>
                  <a:lnTo>
                    <a:pt x="75388" y="220328"/>
                  </a:lnTo>
                  <a:lnTo>
                    <a:pt x="76861" y="217813"/>
                  </a:lnTo>
                  <a:lnTo>
                    <a:pt x="77574" y="216595"/>
                  </a:lnTo>
                  <a:lnTo>
                    <a:pt x="77591" y="214480"/>
                  </a:lnTo>
                  <a:lnTo>
                    <a:pt x="77375" y="214122"/>
                  </a:lnTo>
                  <a:lnTo>
                    <a:pt x="76774" y="213697"/>
                  </a:lnTo>
                  <a:lnTo>
                    <a:pt x="76377" y="213000"/>
                  </a:lnTo>
                  <a:lnTo>
                    <a:pt x="76291" y="212849"/>
                  </a:lnTo>
                  <a:lnTo>
                    <a:pt x="75701" y="211780"/>
                  </a:lnTo>
                  <a:lnTo>
                    <a:pt x="75209" y="210721"/>
                  </a:lnTo>
                  <a:lnTo>
                    <a:pt x="75132" y="210555"/>
                  </a:lnTo>
                  <a:lnTo>
                    <a:pt x="74953" y="210145"/>
                  </a:lnTo>
                  <a:lnTo>
                    <a:pt x="74604" y="209345"/>
                  </a:lnTo>
                  <a:lnTo>
                    <a:pt x="74346" y="208855"/>
                  </a:lnTo>
                  <a:lnTo>
                    <a:pt x="73918" y="208375"/>
                  </a:lnTo>
                  <a:lnTo>
                    <a:pt x="73577" y="207991"/>
                  </a:lnTo>
                  <a:lnTo>
                    <a:pt x="73262" y="207669"/>
                  </a:lnTo>
                  <a:lnTo>
                    <a:pt x="71450" y="205810"/>
                  </a:lnTo>
                  <a:lnTo>
                    <a:pt x="71270" y="205625"/>
                  </a:lnTo>
                  <a:lnTo>
                    <a:pt x="70979" y="205393"/>
                  </a:lnTo>
                  <a:lnTo>
                    <a:pt x="70071" y="204665"/>
                  </a:lnTo>
                  <a:lnTo>
                    <a:pt x="69763" y="204419"/>
                  </a:lnTo>
                  <a:lnTo>
                    <a:pt x="69205" y="203796"/>
                  </a:lnTo>
                  <a:lnTo>
                    <a:pt x="68952" y="203337"/>
                  </a:lnTo>
                  <a:lnTo>
                    <a:pt x="68671" y="202828"/>
                  </a:lnTo>
                  <a:lnTo>
                    <a:pt x="68283" y="202127"/>
                  </a:lnTo>
                  <a:lnTo>
                    <a:pt x="68154" y="201327"/>
                  </a:lnTo>
                  <a:lnTo>
                    <a:pt x="67949" y="198304"/>
                  </a:lnTo>
                  <a:lnTo>
                    <a:pt x="68079" y="196941"/>
                  </a:lnTo>
                  <a:lnTo>
                    <a:pt x="68098" y="196736"/>
                  </a:lnTo>
                  <a:lnTo>
                    <a:pt x="68154" y="196159"/>
                  </a:lnTo>
                  <a:lnTo>
                    <a:pt x="68174" y="195945"/>
                  </a:lnTo>
                  <a:lnTo>
                    <a:pt x="68244" y="195214"/>
                  </a:lnTo>
                  <a:lnTo>
                    <a:pt x="68053" y="194717"/>
                  </a:lnTo>
                  <a:lnTo>
                    <a:pt x="67617" y="193926"/>
                  </a:lnTo>
                  <a:lnTo>
                    <a:pt x="67281" y="193316"/>
                  </a:lnTo>
                  <a:lnTo>
                    <a:pt x="66934" y="192685"/>
                  </a:lnTo>
                  <a:lnTo>
                    <a:pt x="66776" y="192445"/>
                  </a:lnTo>
                  <a:lnTo>
                    <a:pt x="66421" y="192188"/>
                  </a:lnTo>
                  <a:lnTo>
                    <a:pt x="65933" y="192098"/>
                  </a:lnTo>
                  <a:lnTo>
                    <a:pt x="65169" y="191805"/>
                  </a:lnTo>
                  <a:lnTo>
                    <a:pt x="65032" y="191686"/>
                  </a:lnTo>
                  <a:lnTo>
                    <a:pt x="63426" y="190302"/>
                  </a:lnTo>
                  <a:lnTo>
                    <a:pt x="63176" y="190086"/>
                  </a:lnTo>
                  <a:lnTo>
                    <a:pt x="63023" y="189954"/>
                  </a:lnTo>
                  <a:lnTo>
                    <a:pt x="62842" y="189798"/>
                  </a:lnTo>
                  <a:lnTo>
                    <a:pt x="62368" y="189377"/>
                  </a:lnTo>
                  <a:lnTo>
                    <a:pt x="61908" y="188969"/>
                  </a:lnTo>
                  <a:lnTo>
                    <a:pt x="61707" y="188791"/>
                  </a:lnTo>
                  <a:lnTo>
                    <a:pt x="61075" y="188230"/>
                  </a:lnTo>
                  <a:lnTo>
                    <a:pt x="60777" y="187994"/>
                  </a:lnTo>
                  <a:lnTo>
                    <a:pt x="60375" y="187890"/>
                  </a:lnTo>
                  <a:lnTo>
                    <a:pt x="59973" y="187786"/>
                  </a:lnTo>
                  <a:lnTo>
                    <a:pt x="59769" y="187734"/>
                  </a:lnTo>
                  <a:lnTo>
                    <a:pt x="59266" y="187604"/>
                  </a:lnTo>
                  <a:lnTo>
                    <a:pt x="57759" y="187326"/>
                  </a:lnTo>
                  <a:lnTo>
                    <a:pt x="56276" y="187052"/>
                  </a:lnTo>
                  <a:lnTo>
                    <a:pt x="55771" y="186959"/>
                  </a:lnTo>
                  <a:lnTo>
                    <a:pt x="55281" y="187177"/>
                  </a:lnTo>
                  <a:lnTo>
                    <a:pt x="54786" y="187562"/>
                  </a:lnTo>
                  <a:lnTo>
                    <a:pt x="53918" y="187799"/>
                  </a:lnTo>
                  <a:lnTo>
                    <a:pt x="52198" y="187767"/>
                  </a:lnTo>
                  <a:lnTo>
                    <a:pt x="51458" y="187444"/>
                  </a:lnTo>
                  <a:lnTo>
                    <a:pt x="50919" y="186914"/>
                  </a:lnTo>
                  <a:lnTo>
                    <a:pt x="50768" y="186765"/>
                  </a:lnTo>
                  <a:lnTo>
                    <a:pt x="50248" y="186253"/>
                  </a:lnTo>
                  <a:lnTo>
                    <a:pt x="49989" y="185998"/>
                  </a:lnTo>
                  <a:lnTo>
                    <a:pt x="49514" y="185492"/>
                  </a:lnTo>
                  <a:lnTo>
                    <a:pt x="48852" y="183950"/>
                  </a:lnTo>
                  <a:lnTo>
                    <a:pt x="48653" y="183488"/>
                  </a:lnTo>
                  <a:lnTo>
                    <a:pt x="48447" y="183137"/>
                  </a:lnTo>
                  <a:lnTo>
                    <a:pt x="47752" y="181953"/>
                  </a:lnTo>
                  <a:lnTo>
                    <a:pt x="47220" y="181124"/>
                  </a:lnTo>
                  <a:lnTo>
                    <a:pt x="47077" y="181050"/>
                  </a:lnTo>
                  <a:lnTo>
                    <a:pt x="46231" y="180613"/>
                  </a:lnTo>
                  <a:lnTo>
                    <a:pt x="45782" y="180390"/>
                  </a:lnTo>
                  <a:lnTo>
                    <a:pt x="45573" y="180300"/>
                  </a:lnTo>
                  <a:lnTo>
                    <a:pt x="45440" y="180243"/>
                  </a:lnTo>
                  <a:lnTo>
                    <a:pt x="44961" y="180161"/>
                  </a:lnTo>
                  <a:lnTo>
                    <a:pt x="44454" y="180179"/>
                  </a:lnTo>
                  <a:lnTo>
                    <a:pt x="43727" y="180205"/>
                  </a:lnTo>
                  <a:lnTo>
                    <a:pt x="42275" y="180258"/>
                  </a:lnTo>
                  <a:lnTo>
                    <a:pt x="41729" y="180537"/>
                  </a:lnTo>
                  <a:lnTo>
                    <a:pt x="41116" y="181036"/>
                  </a:lnTo>
                  <a:lnTo>
                    <a:pt x="40371" y="181501"/>
                  </a:lnTo>
                  <a:lnTo>
                    <a:pt x="39812" y="181741"/>
                  </a:lnTo>
                  <a:lnTo>
                    <a:pt x="39479" y="181824"/>
                  </a:lnTo>
                  <a:lnTo>
                    <a:pt x="39230" y="181886"/>
                  </a:lnTo>
                  <a:lnTo>
                    <a:pt x="38762" y="181819"/>
                  </a:lnTo>
                  <a:lnTo>
                    <a:pt x="38326" y="181569"/>
                  </a:lnTo>
                  <a:lnTo>
                    <a:pt x="36744" y="180662"/>
                  </a:lnTo>
                  <a:lnTo>
                    <a:pt x="36266" y="180388"/>
                  </a:lnTo>
                  <a:lnTo>
                    <a:pt x="35535" y="179323"/>
                  </a:lnTo>
                  <a:lnTo>
                    <a:pt x="35439" y="179072"/>
                  </a:lnTo>
                  <a:lnTo>
                    <a:pt x="35458" y="178540"/>
                  </a:lnTo>
                  <a:lnTo>
                    <a:pt x="35639" y="177976"/>
                  </a:lnTo>
                  <a:lnTo>
                    <a:pt x="35604" y="177316"/>
                  </a:lnTo>
                  <a:lnTo>
                    <a:pt x="35299" y="176407"/>
                  </a:lnTo>
                  <a:lnTo>
                    <a:pt x="34755" y="175409"/>
                  </a:lnTo>
                  <a:lnTo>
                    <a:pt x="34535" y="175005"/>
                  </a:lnTo>
                  <a:lnTo>
                    <a:pt x="32192" y="171902"/>
                  </a:lnTo>
                  <a:lnTo>
                    <a:pt x="31540" y="171351"/>
                  </a:lnTo>
                  <a:lnTo>
                    <a:pt x="30139" y="170461"/>
                  </a:lnTo>
                  <a:lnTo>
                    <a:pt x="28385" y="169507"/>
                  </a:lnTo>
                  <a:lnTo>
                    <a:pt x="28043" y="169135"/>
                  </a:lnTo>
                  <a:lnTo>
                    <a:pt x="26933" y="167925"/>
                  </a:lnTo>
                  <a:lnTo>
                    <a:pt x="26610" y="167573"/>
                  </a:lnTo>
                  <a:lnTo>
                    <a:pt x="26282" y="167068"/>
                  </a:lnTo>
                  <a:lnTo>
                    <a:pt x="25949" y="166468"/>
                  </a:lnTo>
                  <a:lnTo>
                    <a:pt x="25540" y="165730"/>
                  </a:lnTo>
                  <a:lnTo>
                    <a:pt x="25408" y="165492"/>
                  </a:lnTo>
                  <a:lnTo>
                    <a:pt x="25229" y="164998"/>
                  </a:lnTo>
                  <a:lnTo>
                    <a:pt x="25005" y="164379"/>
                  </a:lnTo>
                  <a:lnTo>
                    <a:pt x="24827" y="163594"/>
                  </a:lnTo>
                  <a:lnTo>
                    <a:pt x="24454" y="161953"/>
                  </a:lnTo>
                  <a:lnTo>
                    <a:pt x="24368" y="161576"/>
                  </a:lnTo>
                  <a:lnTo>
                    <a:pt x="24221" y="160929"/>
                  </a:lnTo>
                  <a:lnTo>
                    <a:pt x="24113" y="160763"/>
                  </a:lnTo>
                  <a:lnTo>
                    <a:pt x="22866" y="158848"/>
                  </a:lnTo>
                  <a:lnTo>
                    <a:pt x="22779" y="158715"/>
                  </a:lnTo>
                  <a:lnTo>
                    <a:pt x="21991" y="156149"/>
                  </a:lnTo>
                  <a:lnTo>
                    <a:pt x="21848" y="156008"/>
                  </a:lnTo>
                  <a:lnTo>
                    <a:pt x="20399" y="154577"/>
                  </a:lnTo>
                  <a:lnTo>
                    <a:pt x="19599" y="153788"/>
                  </a:lnTo>
                  <a:lnTo>
                    <a:pt x="19006" y="152730"/>
                  </a:lnTo>
                  <a:lnTo>
                    <a:pt x="18852" y="152541"/>
                  </a:lnTo>
                  <a:lnTo>
                    <a:pt x="18657" y="152004"/>
                  </a:lnTo>
                  <a:lnTo>
                    <a:pt x="18097" y="149008"/>
                  </a:lnTo>
                  <a:lnTo>
                    <a:pt x="16971" y="145534"/>
                  </a:lnTo>
                  <a:lnTo>
                    <a:pt x="15553" y="142062"/>
                  </a:lnTo>
                  <a:lnTo>
                    <a:pt x="14788" y="140934"/>
                  </a:lnTo>
                  <a:lnTo>
                    <a:pt x="13648" y="139711"/>
                  </a:lnTo>
                  <a:lnTo>
                    <a:pt x="13254" y="139566"/>
                  </a:lnTo>
                  <a:lnTo>
                    <a:pt x="12895" y="139637"/>
                  </a:lnTo>
                  <a:lnTo>
                    <a:pt x="12012" y="139497"/>
                  </a:lnTo>
                  <a:lnTo>
                    <a:pt x="10856" y="138970"/>
                  </a:lnTo>
                  <a:lnTo>
                    <a:pt x="10464" y="138172"/>
                  </a:lnTo>
                  <a:lnTo>
                    <a:pt x="10397" y="137444"/>
                  </a:lnTo>
                  <a:lnTo>
                    <a:pt x="10395" y="137125"/>
                  </a:lnTo>
                  <a:lnTo>
                    <a:pt x="10492" y="136876"/>
                  </a:lnTo>
                  <a:lnTo>
                    <a:pt x="10870" y="136412"/>
                  </a:lnTo>
                  <a:lnTo>
                    <a:pt x="11112" y="136260"/>
                  </a:lnTo>
                  <a:lnTo>
                    <a:pt x="11487" y="136091"/>
                  </a:lnTo>
                  <a:lnTo>
                    <a:pt x="13366" y="135871"/>
                  </a:lnTo>
                  <a:lnTo>
                    <a:pt x="13921" y="135354"/>
                  </a:lnTo>
                  <a:lnTo>
                    <a:pt x="14438" y="133903"/>
                  </a:lnTo>
                  <a:lnTo>
                    <a:pt x="14475" y="132651"/>
                  </a:lnTo>
                  <a:lnTo>
                    <a:pt x="14567" y="131901"/>
                  </a:lnTo>
                  <a:lnTo>
                    <a:pt x="14818" y="131508"/>
                  </a:lnTo>
                  <a:lnTo>
                    <a:pt x="14958" y="131280"/>
                  </a:lnTo>
                  <a:lnTo>
                    <a:pt x="16387" y="128968"/>
                  </a:lnTo>
                  <a:lnTo>
                    <a:pt x="16483" y="128813"/>
                  </a:lnTo>
                  <a:lnTo>
                    <a:pt x="18144" y="125837"/>
                  </a:lnTo>
                  <a:lnTo>
                    <a:pt x="18324" y="125178"/>
                  </a:lnTo>
                  <a:lnTo>
                    <a:pt x="18244" y="124688"/>
                  </a:lnTo>
                  <a:lnTo>
                    <a:pt x="17974" y="124182"/>
                  </a:lnTo>
                  <a:lnTo>
                    <a:pt x="15674" y="121886"/>
                  </a:lnTo>
                  <a:lnTo>
                    <a:pt x="14835" y="121050"/>
                  </a:lnTo>
                  <a:lnTo>
                    <a:pt x="14289" y="120507"/>
                  </a:lnTo>
                  <a:lnTo>
                    <a:pt x="12924" y="119504"/>
                  </a:lnTo>
                  <a:lnTo>
                    <a:pt x="12551" y="118896"/>
                  </a:lnTo>
                  <a:lnTo>
                    <a:pt x="12457" y="118232"/>
                  </a:lnTo>
                  <a:lnTo>
                    <a:pt x="12514" y="117914"/>
                  </a:lnTo>
                  <a:lnTo>
                    <a:pt x="13382" y="116229"/>
                  </a:lnTo>
                  <a:lnTo>
                    <a:pt x="13821" y="115227"/>
                  </a:lnTo>
                  <a:lnTo>
                    <a:pt x="13921" y="114429"/>
                  </a:lnTo>
                  <a:lnTo>
                    <a:pt x="13463" y="112568"/>
                  </a:lnTo>
                  <a:lnTo>
                    <a:pt x="12741" y="110785"/>
                  </a:lnTo>
                  <a:lnTo>
                    <a:pt x="12435" y="110193"/>
                  </a:lnTo>
                  <a:lnTo>
                    <a:pt x="11974" y="109492"/>
                  </a:lnTo>
                  <a:lnTo>
                    <a:pt x="11677" y="109160"/>
                  </a:lnTo>
                  <a:lnTo>
                    <a:pt x="11229" y="108715"/>
                  </a:lnTo>
                  <a:lnTo>
                    <a:pt x="9761" y="107600"/>
                  </a:lnTo>
                  <a:lnTo>
                    <a:pt x="9276" y="107034"/>
                  </a:lnTo>
                  <a:lnTo>
                    <a:pt x="9239" y="106689"/>
                  </a:lnTo>
                  <a:lnTo>
                    <a:pt x="9308" y="106379"/>
                  </a:lnTo>
                  <a:lnTo>
                    <a:pt x="10082" y="104855"/>
                  </a:lnTo>
                  <a:lnTo>
                    <a:pt x="10119" y="104373"/>
                  </a:lnTo>
                  <a:lnTo>
                    <a:pt x="9852" y="103729"/>
                  </a:lnTo>
                  <a:lnTo>
                    <a:pt x="9450" y="103284"/>
                  </a:lnTo>
                  <a:lnTo>
                    <a:pt x="8483" y="102673"/>
                  </a:lnTo>
                  <a:lnTo>
                    <a:pt x="7159" y="102324"/>
                  </a:lnTo>
                  <a:lnTo>
                    <a:pt x="6852" y="102067"/>
                  </a:lnTo>
                  <a:lnTo>
                    <a:pt x="6003" y="101358"/>
                  </a:lnTo>
                  <a:lnTo>
                    <a:pt x="5453" y="100780"/>
                  </a:lnTo>
                  <a:lnTo>
                    <a:pt x="5242" y="100344"/>
                  </a:lnTo>
                  <a:lnTo>
                    <a:pt x="5159" y="99904"/>
                  </a:lnTo>
                  <a:lnTo>
                    <a:pt x="5096" y="98887"/>
                  </a:lnTo>
                  <a:lnTo>
                    <a:pt x="5189" y="98470"/>
                  </a:lnTo>
                  <a:lnTo>
                    <a:pt x="5131" y="97532"/>
                  </a:lnTo>
                  <a:lnTo>
                    <a:pt x="5041" y="97334"/>
                  </a:lnTo>
                  <a:lnTo>
                    <a:pt x="4536" y="96883"/>
                  </a:lnTo>
                  <a:lnTo>
                    <a:pt x="4157" y="96628"/>
                  </a:lnTo>
                  <a:lnTo>
                    <a:pt x="3933" y="96554"/>
                  </a:lnTo>
                  <a:lnTo>
                    <a:pt x="3668" y="96465"/>
                  </a:lnTo>
                  <a:lnTo>
                    <a:pt x="3348" y="96422"/>
                  </a:lnTo>
                  <a:lnTo>
                    <a:pt x="2241" y="96275"/>
                  </a:lnTo>
                  <a:lnTo>
                    <a:pt x="1430" y="96056"/>
                  </a:lnTo>
                  <a:lnTo>
                    <a:pt x="1271" y="95976"/>
                  </a:lnTo>
                  <a:lnTo>
                    <a:pt x="816" y="95720"/>
                  </a:lnTo>
                  <a:lnTo>
                    <a:pt x="269" y="95213"/>
                  </a:lnTo>
                  <a:lnTo>
                    <a:pt x="20" y="94643"/>
                  </a:lnTo>
                  <a:lnTo>
                    <a:pt x="4" y="94463"/>
                  </a:lnTo>
                  <a:lnTo>
                    <a:pt x="0" y="92566"/>
                  </a:lnTo>
                  <a:lnTo>
                    <a:pt x="302" y="92066"/>
                  </a:lnTo>
                  <a:lnTo>
                    <a:pt x="682" y="91573"/>
                  </a:lnTo>
                  <a:lnTo>
                    <a:pt x="1425" y="90882"/>
                  </a:lnTo>
                  <a:lnTo>
                    <a:pt x="1723" y="90690"/>
                  </a:lnTo>
                  <a:lnTo>
                    <a:pt x="2054" y="90242"/>
                  </a:lnTo>
                  <a:lnTo>
                    <a:pt x="2697" y="88195"/>
                  </a:lnTo>
                  <a:lnTo>
                    <a:pt x="2725" y="87702"/>
                  </a:lnTo>
                  <a:lnTo>
                    <a:pt x="3172" y="85938"/>
                  </a:lnTo>
                  <a:lnTo>
                    <a:pt x="3479" y="85437"/>
                  </a:lnTo>
                  <a:lnTo>
                    <a:pt x="3526" y="85291"/>
                  </a:lnTo>
                  <a:lnTo>
                    <a:pt x="3636" y="83940"/>
                  </a:lnTo>
                  <a:lnTo>
                    <a:pt x="3395" y="83245"/>
                  </a:lnTo>
                  <a:lnTo>
                    <a:pt x="2974" y="82784"/>
                  </a:lnTo>
                  <a:lnTo>
                    <a:pt x="2974" y="82543"/>
                  </a:lnTo>
                  <a:lnTo>
                    <a:pt x="2975" y="82270"/>
                  </a:lnTo>
                  <a:lnTo>
                    <a:pt x="2978" y="80132"/>
                  </a:lnTo>
                  <a:lnTo>
                    <a:pt x="2983" y="76721"/>
                  </a:lnTo>
                  <a:lnTo>
                    <a:pt x="2981" y="75837"/>
                  </a:lnTo>
                  <a:lnTo>
                    <a:pt x="2980" y="75603"/>
                  </a:lnTo>
                  <a:lnTo>
                    <a:pt x="2979" y="75244"/>
                  </a:lnTo>
                  <a:lnTo>
                    <a:pt x="2980" y="74596"/>
                  </a:lnTo>
                  <a:lnTo>
                    <a:pt x="3704" y="74419"/>
                  </a:lnTo>
                  <a:lnTo>
                    <a:pt x="6278" y="74442"/>
                  </a:lnTo>
                  <a:lnTo>
                    <a:pt x="7092" y="74696"/>
                  </a:lnTo>
                  <a:lnTo>
                    <a:pt x="7601" y="75079"/>
                  </a:lnTo>
                  <a:lnTo>
                    <a:pt x="7657" y="75328"/>
                  </a:lnTo>
                  <a:lnTo>
                    <a:pt x="8292" y="75693"/>
                  </a:lnTo>
                  <a:lnTo>
                    <a:pt x="8644" y="75808"/>
                  </a:lnTo>
                  <a:lnTo>
                    <a:pt x="11612" y="75613"/>
                  </a:lnTo>
                  <a:lnTo>
                    <a:pt x="13433" y="76099"/>
                  </a:lnTo>
                  <a:lnTo>
                    <a:pt x="13647" y="76196"/>
                  </a:lnTo>
                  <a:lnTo>
                    <a:pt x="13895" y="76434"/>
                  </a:lnTo>
                  <a:lnTo>
                    <a:pt x="15108" y="77765"/>
                  </a:lnTo>
                  <a:lnTo>
                    <a:pt x="15360" y="78542"/>
                  </a:lnTo>
                  <a:lnTo>
                    <a:pt x="15983" y="79470"/>
                  </a:lnTo>
                  <a:lnTo>
                    <a:pt x="16345" y="78821"/>
                  </a:lnTo>
                  <a:lnTo>
                    <a:pt x="16765" y="78471"/>
                  </a:lnTo>
                  <a:lnTo>
                    <a:pt x="17870" y="78044"/>
                  </a:lnTo>
                  <a:lnTo>
                    <a:pt x="18590" y="77140"/>
                  </a:lnTo>
                  <a:lnTo>
                    <a:pt x="21490" y="75178"/>
                  </a:lnTo>
                  <a:lnTo>
                    <a:pt x="21437" y="71103"/>
                  </a:lnTo>
                  <a:lnTo>
                    <a:pt x="21930" y="70384"/>
                  </a:lnTo>
                  <a:lnTo>
                    <a:pt x="22290" y="70035"/>
                  </a:lnTo>
                  <a:lnTo>
                    <a:pt x="22612" y="69239"/>
                  </a:lnTo>
                  <a:lnTo>
                    <a:pt x="22600" y="69064"/>
                  </a:lnTo>
                  <a:lnTo>
                    <a:pt x="22923" y="67280"/>
                  </a:lnTo>
                  <a:lnTo>
                    <a:pt x="26189" y="67276"/>
                  </a:lnTo>
                  <a:lnTo>
                    <a:pt x="26618" y="67476"/>
                  </a:lnTo>
                  <a:lnTo>
                    <a:pt x="26854" y="67383"/>
                  </a:lnTo>
                  <a:lnTo>
                    <a:pt x="27380" y="66595"/>
                  </a:lnTo>
                  <a:lnTo>
                    <a:pt x="27599" y="66568"/>
                  </a:lnTo>
                  <a:lnTo>
                    <a:pt x="29314" y="66769"/>
                  </a:lnTo>
                  <a:lnTo>
                    <a:pt x="29696" y="66876"/>
                  </a:lnTo>
                  <a:lnTo>
                    <a:pt x="30078" y="67185"/>
                  </a:lnTo>
                  <a:lnTo>
                    <a:pt x="31154" y="67118"/>
                  </a:lnTo>
                  <a:lnTo>
                    <a:pt x="33366" y="66661"/>
                  </a:lnTo>
                  <a:lnTo>
                    <a:pt x="33379" y="66501"/>
                  </a:lnTo>
                  <a:lnTo>
                    <a:pt x="32710" y="65106"/>
                  </a:lnTo>
                  <a:lnTo>
                    <a:pt x="32436" y="64876"/>
                  </a:lnTo>
                  <a:lnTo>
                    <a:pt x="32440" y="64449"/>
                  </a:lnTo>
                  <a:lnTo>
                    <a:pt x="40044" y="64026"/>
                  </a:lnTo>
                  <a:lnTo>
                    <a:pt x="40502" y="64447"/>
                  </a:lnTo>
                  <a:lnTo>
                    <a:pt x="41099" y="65789"/>
                  </a:lnTo>
                  <a:lnTo>
                    <a:pt x="41262" y="66027"/>
                  </a:lnTo>
                  <a:lnTo>
                    <a:pt x="41919" y="66606"/>
                  </a:lnTo>
                  <a:lnTo>
                    <a:pt x="43021" y="66831"/>
                  </a:lnTo>
                  <a:lnTo>
                    <a:pt x="43343" y="65679"/>
                  </a:lnTo>
                  <a:lnTo>
                    <a:pt x="44189" y="63699"/>
                  </a:lnTo>
                  <a:lnTo>
                    <a:pt x="39889" y="63792"/>
                  </a:lnTo>
                  <a:lnTo>
                    <a:pt x="38095" y="61683"/>
                  </a:lnTo>
                  <a:lnTo>
                    <a:pt x="37958" y="61159"/>
                  </a:lnTo>
                  <a:lnTo>
                    <a:pt x="37881" y="60080"/>
                  </a:lnTo>
                  <a:lnTo>
                    <a:pt x="36877" y="59281"/>
                  </a:lnTo>
                  <a:lnTo>
                    <a:pt x="36260" y="58455"/>
                  </a:lnTo>
                  <a:lnTo>
                    <a:pt x="36311" y="58221"/>
                  </a:lnTo>
                  <a:lnTo>
                    <a:pt x="36230" y="57871"/>
                  </a:lnTo>
                  <a:lnTo>
                    <a:pt x="35857" y="57272"/>
                  </a:lnTo>
                  <a:lnTo>
                    <a:pt x="35698" y="57127"/>
                  </a:lnTo>
                  <a:lnTo>
                    <a:pt x="35436" y="56566"/>
                  </a:lnTo>
                  <a:lnTo>
                    <a:pt x="35406" y="56134"/>
                  </a:lnTo>
                  <a:lnTo>
                    <a:pt x="35471" y="55859"/>
                  </a:lnTo>
                  <a:lnTo>
                    <a:pt x="35111" y="54744"/>
                  </a:lnTo>
                  <a:lnTo>
                    <a:pt x="34875" y="54446"/>
                  </a:lnTo>
                  <a:lnTo>
                    <a:pt x="34531" y="54216"/>
                  </a:lnTo>
                  <a:lnTo>
                    <a:pt x="34115" y="53580"/>
                  </a:lnTo>
                  <a:lnTo>
                    <a:pt x="34063" y="53030"/>
                  </a:lnTo>
                  <a:lnTo>
                    <a:pt x="33845" y="52029"/>
                  </a:lnTo>
                  <a:lnTo>
                    <a:pt x="33235" y="51650"/>
                  </a:lnTo>
                  <a:lnTo>
                    <a:pt x="32638" y="51598"/>
                  </a:lnTo>
                  <a:lnTo>
                    <a:pt x="31766" y="50564"/>
                  </a:lnTo>
                  <a:lnTo>
                    <a:pt x="32268" y="49224"/>
                  </a:lnTo>
                  <a:lnTo>
                    <a:pt x="32693" y="49109"/>
                  </a:lnTo>
                  <a:lnTo>
                    <a:pt x="33248" y="49139"/>
                  </a:lnTo>
                  <a:lnTo>
                    <a:pt x="34120" y="49057"/>
                  </a:lnTo>
                  <a:lnTo>
                    <a:pt x="34687" y="48492"/>
                  </a:lnTo>
                  <a:lnTo>
                    <a:pt x="34842" y="48228"/>
                  </a:lnTo>
                  <a:lnTo>
                    <a:pt x="34769" y="47495"/>
                  </a:lnTo>
                  <a:lnTo>
                    <a:pt x="34146" y="46826"/>
                  </a:lnTo>
                  <a:lnTo>
                    <a:pt x="33841" y="46744"/>
                  </a:lnTo>
                  <a:lnTo>
                    <a:pt x="33179" y="46833"/>
                  </a:lnTo>
                  <a:lnTo>
                    <a:pt x="32831" y="46647"/>
                  </a:lnTo>
                  <a:lnTo>
                    <a:pt x="32952" y="46019"/>
                  </a:lnTo>
                  <a:lnTo>
                    <a:pt x="32576" y="44143"/>
                  </a:lnTo>
                  <a:lnTo>
                    <a:pt x="33080" y="43721"/>
                  </a:lnTo>
                  <a:lnTo>
                    <a:pt x="33803" y="43751"/>
                  </a:lnTo>
                  <a:lnTo>
                    <a:pt x="34323" y="43941"/>
                  </a:lnTo>
                  <a:lnTo>
                    <a:pt x="34361" y="44669"/>
                  </a:lnTo>
                  <a:lnTo>
                    <a:pt x="34800" y="44960"/>
                  </a:lnTo>
                  <a:lnTo>
                    <a:pt x="35191" y="45361"/>
                  </a:lnTo>
                  <a:lnTo>
                    <a:pt x="35401" y="45856"/>
                  </a:lnTo>
                  <a:lnTo>
                    <a:pt x="35547" y="46302"/>
                  </a:lnTo>
                  <a:lnTo>
                    <a:pt x="35487" y="46949"/>
                  </a:lnTo>
                  <a:lnTo>
                    <a:pt x="35581" y="47689"/>
                  </a:lnTo>
                  <a:lnTo>
                    <a:pt x="35955" y="48351"/>
                  </a:lnTo>
                  <a:lnTo>
                    <a:pt x="37127" y="48935"/>
                  </a:lnTo>
                  <a:lnTo>
                    <a:pt x="38875" y="50248"/>
                  </a:lnTo>
                  <a:lnTo>
                    <a:pt x="39811" y="50782"/>
                  </a:lnTo>
                  <a:lnTo>
                    <a:pt x="40823" y="49249"/>
                  </a:lnTo>
                  <a:lnTo>
                    <a:pt x="41110" y="48955"/>
                  </a:lnTo>
                  <a:lnTo>
                    <a:pt x="41248" y="48631"/>
                  </a:lnTo>
                  <a:lnTo>
                    <a:pt x="41380" y="47664"/>
                  </a:lnTo>
                  <a:lnTo>
                    <a:pt x="41327" y="45511"/>
                  </a:lnTo>
                  <a:lnTo>
                    <a:pt x="41683" y="45043"/>
                  </a:lnTo>
                  <a:lnTo>
                    <a:pt x="41622" y="44195"/>
                  </a:lnTo>
                  <a:lnTo>
                    <a:pt x="41429" y="43820"/>
                  </a:lnTo>
                  <a:lnTo>
                    <a:pt x="41445" y="42987"/>
                  </a:lnTo>
                  <a:lnTo>
                    <a:pt x="41741" y="42087"/>
                  </a:lnTo>
                  <a:lnTo>
                    <a:pt x="42356" y="42399"/>
                  </a:lnTo>
                  <a:lnTo>
                    <a:pt x="43065" y="42320"/>
                  </a:lnTo>
                  <a:lnTo>
                    <a:pt x="44330" y="43049"/>
                  </a:lnTo>
                  <a:lnTo>
                    <a:pt x="44579" y="43305"/>
                  </a:lnTo>
                  <a:lnTo>
                    <a:pt x="44670" y="43603"/>
                  </a:lnTo>
                  <a:lnTo>
                    <a:pt x="44683" y="43859"/>
                  </a:lnTo>
                  <a:lnTo>
                    <a:pt x="44575" y="44365"/>
                  </a:lnTo>
                  <a:lnTo>
                    <a:pt x="44619" y="44548"/>
                  </a:lnTo>
                  <a:lnTo>
                    <a:pt x="47345" y="44529"/>
                  </a:lnTo>
                  <a:lnTo>
                    <a:pt x="47330" y="46160"/>
                  </a:lnTo>
                  <a:lnTo>
                    <a:pt x="50107" y="46118"/>
                  </a:lnTo>
                  <a:lnTo>
                    <a:pt x="50089" y="45579"/>
                  </a:lnTo>
                  <a:lnTo>
                    <a:pt x="49419" y="45575"/>
                  </a:lnTo>
                  <a:lnTo>
                    <a:pt x="49428" y="45074"/>
                  </a:lnTo>
                  <a:lnTo>
                    <a:pt x="50063" y="45038"/>
                  </a:lnTo>
                  <a:lnTo>
                    <a:pt x="50082" y="43838"/>
                  </a:lnTo>
                  <a:lnTo>
                    <a:pt x="49971" y="42048"/>
                  </a:lnTo>
                  <a:lnTo>
                    <a:pt x="49794" y="41635"/>
                  </a:lnTo>
                  <a:lnTo>
                    <a:pt x="49493" y="41401"/>
                  </a:lnTo>
                  <a:lnTo>
                    <a:pt x="49352" y="41077"/>
                  </a:lnTo>
                  <a:lnTo>
                    <a:pt x="49296" y="40631"/>
                  </a:lnTo>
                  <a:lnTo>
                    <a:pt x="49291" y="39289"/>
                  </a:lnTo>
                  <a:lnTo>
                    <a:pt x="48608" y="39218"/>
                  </a:lnTo>
                  <a:lnTo>
                    <a:pt x="48431" y="38017"/>
                  </a:lnTo>
                  <a:lnTo>
                    <a:pt x="48586" y="37512"/>
                  </a:lnTo>
                  <a:lnTo>
                    <a:pt x="48612" y="33864"/>
                  </a:lnTo>
                  <a:lnTo>
                    <a:pt x="48844" y="33604"/>
                  </a:lnTo>
                  <a:lnTo>
                    <a:pt x="48918" y="33046"/>
                  </a:lnTo>
                  <a:lnTo>
                    <a:pt x="48801" y="31455"/>
                  </a:lnTo>
                  <a:lnTo>
                    <a:pt x="48715" y="31090"/>
                  </a:lnTo>
                  <a:lnTo>
                    <a:pt x="48134" y="31101"/>
                  </a:lnTo>
                  <a:lnTo>
                    <a:pt x="47747" y="30886"/>
                  </a:lnTo>
                  <a:lnTo>
                    <a:pt x="48366" y="30454"/>
                  </a:lnTo>
                  <a:lnTo>
                    <a:pt x="49150" y="30112"/>
                  </a:lnTo>
                  <a:lnTo>
                    <a:pt x="49723" y="30198"/>
                  </a:lnTo>
                  <a:lnTo>
                    <a:pt x="50282" y="30626"/>
                  </a:lnTo>
                  <a:lnTo>
                    <a:pt x="50015" y="31009"/>
                  </a:lnTo>
                  <a:lnTo>
                    <a:pt x="49878" y="31752"/>
                  </a:lnTo>
                  <a:lnTo>
                    <a:pt x="49951" y="31998"/>
                  </a:lnTo>
                  <a:lnTo>
                    <a:pt x="50575" y="32660"/>
                  </a:lnTo>
                  <a:lnTo>
                    <a:pt x="50411" y="33723"/>
                  </a:lnTo>
                  <a:lnTo>
                    <a:pt x="50553" y="34485"/>
                  </a:lnTo>
                  <a:lnTo>
                    <a:pt x="51172" y="35478"/>
                  </a:lnTo>
                  <a:lnTo>
                    <a:pt x="51447" y="35805"/>
                  </a:lnTo>
                  <a:lnTo>
                    <a:pt x="51968" y="35709"/>
                  </a:lnTo>
                  <a:lnTo>
                    <a:pt x="52170" y="35363"/>
                  </a:lnTo>
                  <a:lnTo>
                    <a:pt x="52046" y="35132"/>
                  </a:lnTo>
                  <a:lnTo>
                    <a:pt x="52046" y="34694"/>
                  </a:lnTo>
                  <a:lnTo>
                    <a:pt x="53118" y="33809"/>
                  </a:lnTo>
                  <a:lnTo>
                    <a:pt x="53423" y="33646"/>
                  </a:lnTo>
                  <a:lnTo>
                    <a:pt x="54400" y="33657"/>
                  </a:lnTo>
                  <a:lnTo>
                    <a:pt x="56221" y="33182"/>
                  </a:lnTo>
                  <a:lnTo>
                    <a:pt x="56791" y="33420"/>
                  </a:lnTo>
                  <a:lnTo>
                    <a:pt x="57475" y="33238"/>
                  </a:lnTo>
                  <a:lnTo>
                    <a:pt x="59085" y="32463"/>
                  </a:lnTo>
                  <a:lnTo>
                    <a:pt x="60066" y="31749"/>
                  </a:lnTo>
                  <a:lnTo>
                    <a:pt x="60207" y="31255"/>
                  </a:lnTo>
                  <a:lnTo>
                    <a:pt x="60685" y="30481"/>
                  </a:lnTo>
                  <a:lnTo>
                    <a:pt x="60835" y="30404"/>
                  </a:lnTo>
                  <a:lnTo>
                    <a:pt x="60849" y="32359"/>
                  </a:lnTo>
                  <a:lnTo>
                    <a:pt x="60785" y="32641"/>
                  </a:lnTo>
                  <a:lnTo>
                    <a:pt x="60337" y="33188"/>
                  </a:lnTo>
                  <a:lnTo>
                    <a:pt x="59455" y="33582"/>
                  </a:lnTo>
                  <a:lnTo>
                    <a:pt x="59404" y="34508"/>
                  </a:lnTo>
                  <a:lnTo>
                    <a:pt x="60205" y="34523"/>
                  </a:lnTo>
                  <a:lnTo>
                    <a:pt x="61186" y="33689"/>
                  </a:lnTo>
                  <a:lnTo>
                    <a:pt x="61982" y="33347"/>
                  </a:lnTo>
                  <a:lnTo>
                    <a:pt x="62076" y="33195"/>
                  </a:lnTo>
                  <a:lnTo>
                    <a:pt x="62205" y="32841"/>
                  </a:lnTo>
                  <a:lnTo>
                    <a:pt x="63772" y="32228"/>
                  </a:lnTo>
                  <a:lnTo>
                    <a:pt x="64659" y="32882"/>
                  </a:lnTo>
                  <a:lnTo>
                    <a:pt x="65063" y="33280"/>
                  </a:lnTo>
                  <a:lnTo>
                    <a:pt x="65111" y="33510"/>
                  </a:lnTo>
                  <a:lnTo>
                    <a:pt x="65080" y="34180"/>
                  </a:lnTo>
                  <a:lnTo>
                    <a:pt x="65188" y="34336"/>
                  </a:lnTo>
                  <a:lnTo>
                    <a:pt x="65747" y="34459"/>
                  </a:lnTo>
                  <a:lnTo>
                    <a:pt x="66384" y="34949"/>
                  </a:lnTo>
                  <a:lnTo>
                    <a:pt x="66152" y="35983"/>
                  </a:lnTo>
                  <a:lnTo>
                    <a:pt x="65894" y="36351"/>
                  </a:lnTo>
                  <a:lnTo>
                    <a:pt x="65730" y="36756"/>
                  </a:lnTo>
                  <a:lnTo>
                    <a:pt x="65295" y="38567"/>
                  </a:lnTo>
                  <a:lnTo>
                    <a:pt x="64543" y="39627"/>
                  </a:lnTo>
                  <a:lnTo>
                    <a:pt x="64229" y="41374"/>
                  </a:lnTo>
                  <a:lnTo>
                    <a:pt x="64938" y="41564"/>
                  </a:lnTo>
                  <a:lnTo>
                    <a:pt x="65334" y="41501"/>
                  </a:lnTo>
                  <a:lnTo>
                    <a:pt x="65651" y="41358"/>
                  </a:lnTo>
                  <a:lnTo>
                    <a:pt x="66105" y="40684"/>
                  </a:lnTo>
                  <a:lnTo>
                    <a:pt x="68746" y="40016"/>
                  </a:lnTo>
                  <a:lnTo>
                    <a:pt x="69592" y="38854"/>
                  </a:lnTo>
                  <a:lnTo>
                    <a:pt x="69592" y="39152"/>
                  </a:lnTo>
                  <a:lnTo>
                    <a:pt x="69919" y="39977"/>
                  </a:lnTo>
                  <a:lnTo>
                    <a:pt x="70710" y="39372"/>
                  </a:lnTo>
                  <a:lnTo>
                    <a:pt x="71222" y="39286"/>
                  </a:lnTo>
                  <a:lnTo>
                    <a:pt x="72272" y="38361"/>
                  </a:lnTo>
                  <a:lnTo>
                    <a:pt x="72873" y="38662"/>
                  </a:lnTo>
                  <a:lnTo>
                    <a:pt x="73454" y="38621"/>
                  </a:lnTo>
                  <a:lnTo>
                    <a:pt x="74546" y="38145"/>
                  </a:lnTo>
                  <a:lnTo>
                    <a:pt x="75750" y="37318"/>
                  </a:lnTo>
                  <a:lnTo>
                    <a:pt x="76143" y="37345"/>
                  </a:lnTo>
                  <a:lnTo>
                    <a:pt x="75672" y="37545"/>
                  </a:lnTo>
                  <a:lnTo>
                    <a:pt x="75501" y="39029"/>
                  </a:lnTo>
                  <a:lnTo>
                    <a:pt x="75858" y="39096"/>
                  </a:lnTo>
                  <a:lnTo>
                    <a:pt x="76297" y="39055"/>
                  </a:lnTo>
                  <a:lnTo>
                    <a:pt x="76387" y="38701"/>
                  </a:lnTo>
                  <a:lnTo>
                    <a:pt x="76882" y="38419"/>
                  </a:lnTo>
                  <a:lnTo>
                    <a:pt x="77200" y="38415"/>
                  </a:lnTo>
                  <a:lnTo>
                    <a:pt x="77381" y="38459"/>
                  </a:lnTo>
                  <a:lnTo>
                    <a:pt x="77514" y="38924"/>
                  </a:lnTo>
                  <a:lnTo>
                    <a:pt x="78968" y="38697"/>
                  </a:lnTo>
                  <a:lnTo>
                    <a:pt x="79467" y="39176"/>
                  </a:lnTo>
                  <a:lnTo>
                    <a:pt x="81317" y="39128"/>
                  </a:lnTo>
                  <a:lnTo>
                    <a:pt x="84745" y="38329"/>
                  </a:lnTo>
                  <a:lnTo>
                    <a:pt x="85481" y="37772"/>
                  </a:lnTo>
                  <a:lnTo>
                    <a:pt x="85593" y="37393"/>
                  </a:lnTo>
                  <a:lnTo>
                    <a:pt x="86535" y="36873"/>
                  </a:lnTo>
                  <a:lnTo>
                    <a:pt x="87504" y="35854"/>
                  </a:lnTo>
                  <a:lnTo>
                    <a:pt x="87758" y="35750"/>
                  </a:lnTo>
                  <a:lnTo>
                    <a:pt x="89008" y="35940"/>
                  </a:lnTo>
                  <a:lnTo>
                    <a:pt x="90906" y="36895"/>
                  </a:lnTo>
                  <a:lnTo>
                    <a:pt x="91328" y="36872"/>
                  </a:lnTo>
                  <a:lnTo>
                    <a:pt x="92106" y="36619"/>
                  </a:lnTo>
                  <a:lnTo>
                    <a:pt x="92295" y="36634"/>
                  </a:lnTo>
                  <a:lnTo>
                    <a:pt x="93440" y="37258"/>
                  </a:lnTo>
                  <a:lnTo>
                    <a:pt x="93660" y="37830"/>
                  </a:lnTo>
                  <a:lnTo>
                    <a:pt x="94537" y="37291"/>
                  </a:lnTo>
                  <a:lnTo>
                    <a:pt x="94952" y="36560"/>
                  </a:lnTo>
                  <a:lnTo>
                    <a:pt x="94937" y="20724"/>
                  </a:lnTo>
                  <a:lnTo>
                    <a:pt x="95334" y="20747"/>
                  </a:lnTo>
                  <a:lnTo>
                    <a:pt x="96403" y="21044"/>
                  </a:lnTo>
                  <a:lnTo>
                    <a:pt x="97424" y="21914"/>
                  </a:lnTo>
                  <a:lnTo>
                    <a:pt x="98260" y="21940"/>
                  </a:lnTo>
                  <a:lnTo>
                    <a:pt x="99876" y="22409"/>
                  </a:lnTo>
                  <a:lnTo>
                    <a:pt x="100428" y="22301"/>
                  </a:lnTo>
                  <a:lnTo>
                    <a:pt x="100871" y="23350"/>
                  </a:lnTo>
                  <a:lnTo>
                    <a:pt x="101362" y="23808"/>
                  </a:lnTo>
                  <a:lnTo>
                    <a:pt x="102202" y="24083"/>
                  </a:lnTo>
                  <a:lnTo>
                    <a:pt x="102887" y="24634"/>
                  </a:lnTo>
                  <a:lnTo>
                    <a:pt x="104402" y="26200"/>
                  </a:lnTo>
                  <a:lnTo>
                    <a:pt x="105042" y="27278"/>
                  </a:lnTo>
                  <a:lnTo>
                    <a:pt x="105637" y="27683"/>
                  </a:lnTo>
                  <a:lnTo>
                    <a:pt x="106244" y="27687"/>
                  </a:lnTo>
                  <a:lnTo>
                    <a:pt x="106373" y="27597"/>
                  </a:lnTo>
                  <a:lnTo>
                    <a:pt x="106618" y="26868"/>
                  </a:lnTo>
                  <a:lnTo>
                    <a:pt x="107738" y="26511"/>
                  </a:lnTo>
                  <a:lnTo>
                    <a:pt x="108681" y="27038"/>
                  </a:lnTo>
                  <a:lnTo>
                    <a:pt x="109052" y="27399"/>
                  </a:lnTo>
                  <a:lnTo>
                    <a:pt x="110861" y="29944"/>
                  </a:lnTo>
                  <a:lnTo>
                    <a:pt x="112106" y="30524"/>
                  </a:lnTo>
                  <a:lnTo>
                    <a:pt x="112274" y="31476"/>
                  </a:lnTo>
                  <a:lnTo>
                    <a:pt x="112210" y="32357"/>
                  </a:lnTo>
                  <a:lnTo>
                    <a:pt x="111951" y="32684"/>
                  </a:lnTo>
                  <a:lnTo>
                    <a:pt x="111913" y="32982"/>
                  </a:lnTo>
                  <a:lnTo>
                    <a:pt x="112244" y="33435"/>
                  </a:lnTo>
                  <a:lnTo>
                    <a:pt x="112657" y="33777"/>
                  </a:lnTo>
                  <a:lnTo>
                    <a:pt x="112614" y="34636"/>
                  </a:lnTo>
                  <a:lnTo>
                    <a:pt x="112524" y="34841"/>
                  </a:lnTo>
                  <a:lnTo>
                    <a:pt x="112563" y="35123"/>
                  </a:lnTo>
                  <a:lnTo>
                    <a:pt x="113079" y="36201"/>
                  </a:lnTo>
                  <a:lnTo>
                    <a:pt x="114086" y="36019"/>
                  </a:lnTo>
                  <a:lnTo>
                    <a:pt x="115028" y="35276"/>
                  </a:lnTo>
                  <a:lnTo>
                    <a:pt x="115158" y="34900"/>
                  </a:lnTo>
                  <a:lnTo>
                    <a:pt x="115102" y="34640"/>
                  </a:lnTo>
                  <a:lnTo>
                    <a:pt x="115321" y="34398"/>
                  </a:lnTo>
                  <a:lnTo>
                    <a:pt x="116233" y="34733"/>
                  </a:lnTo>
                  <a:lnTo>
                    <a:pt x="116831" y="35354"/>
                  </a:lnTo>
                  <a:lnTo>
                    <a:pt x="118081" y="36260"/>
                  </a:lnTo>
                  <a:lnTo>
                    <a:pt x="117825" y="35886"/>
                  </a:lnTo>
                  <a:lnTo>
                    <a:pt x="117575" y="35823"/>
                  </a:lnTo>
                  <a:lnTo>
                    <a:pt x="117089" y="35191"/>
                  </a:lnTo>
                  <a:lnTo>
                    <a:pt x="117830" y="34533"/>
                  </a:lnTo>
                  <a:lnTo>
                    <a:pt x="118493" y="34247"/>
                  </a:lnTo>
                  <a:lnTo>
                    <a:pt x="119302" y="34113"/>
                  </a:lnTo>
                  <a:lnTo>
                    <a:pt x="119728" y="33676"/>
                  </a:lnTo>
                  <a:lnTo>
                    <a:pt x="119753" y="33506"/>
                  </a:lnTo>
                  <a:lnTo>
                    <a:pt x="119699" y="33331"/>
                  </a:lnTo>
                  <a:lnTo>
                    <a:pt x="119281" y="32857"/>
                  </a:lnTo>
                  <a:lnTo>
                    <a:pt x="120209" y="32114"/>
                  </a:lnTo>
                  <a:lnTo>
                    <a:pt x="120488" y="32028"/>
                  </a:lnTo>
                  <a:lnTo>
                    <a:pt x="121107" y="31653"/>
                  </a:lnTo>
                  <a:lnTo>
                    <a:pt x="120083" y="31814"/>
                  </a:lnTo>
                  <a:lnTo>
                    <a:pt x="119771" y="31965"/>
                  </a:lnTo>
                  <a:lnTo>
                    <a:pt x="118895" y="31503"/>
                  </a:lnTo>
                  <a:lnTo>
                    <a:pt x="119343" y="30626"/>
                  </a:lnTo>
                  <a:lnTo>
                    <a:pt x="120007" y="29976"/>
                  </a:lnTo>
                  <a:lnTo>
                    <a:pt x="121729" y="29850"/>
                  </a:lnTo>
                  <a:lnTo>
                    <a:pt x="122896" y="30428"/>
                  </a:lnTo>
                  <a:lnTo>
                    <a:pt x="123028" y="30668"/>
                  </a:lnTo>
                  <a:lnTo>
                    <a:pt x="124192" y="30812"/>
                  </a:lnTo>
                  <a:lnTo>
                    <a:pt x="125101" y="31105"/>
                  </a:lnTo>
                  <a:lnTo>
                    <a:pt x="125363" y="31864"/>
                  </a:lnTo>
                  <a:lnTo>
                    <a:pt x="125346" y="32547"/>
                  </a:lnTo>
                  <a:lnTo>
                    <a:pt x="124646" y="33264"/>
                  </a:lnTo>
                  <a:lnTo>
                    <a:pt x="124418" y="33425"/>
                  </a:lnTo>
                  <a:lnTo>
                    <a:pt x="125412" y="33707"/>
                  </a:lnTo>
                  <a:lnTo>
                    <a:pt x="126871" y="33090"/>
                  </a:lnTo>
                  <a:lnTo>
                    <a:pt x="127615" y="32439"/>
                  </a:lnTo>
                  <a:lnTo>
                    <a:pt x="128282" y="32465"/>
                  </a:lnTo>
                  <a:lnTo>
                    <a:pt x="128471" y="32539"/>
                  </a:lnTo>
                  <a:lnTo>
                    <a:pt x="128454" y="32807"/>
                  </a:lnTo>
                  <a:lnTo>
                    <a:pt x="128635" y="33941"/>
                  </a:lnTo>
                  <a:lnTo>
                    <a:pt x="129978" y="34357"/>
                  </a:lnTo>
                  <a:lnTo>
                    <a:pt x="131110" y="34175"/>
                  </a:lnTo>
                  <a:lnTo>
                    <a:pt x="131820" y="33926"/>
                  </a:lnTo>
                  <a:lnTo>
                    <a:pt x="131992" y="33629"/>
                  </a:lnTo>
                  <a:lnTo>
                    <a:pt x="131837" y="33636"/>
                  </a:lnTo>
                  <a:lnTo>
                    <a:pt x="131566" y="33446"/>
                  </a:lnTo>
                  <a:lnTo>
                    <a:pt x="130998" y="32677"/>
                  </a:lnTo>
                  <a:lnTo>
                    <a:pt x="131093" y="32294"/>
                  </a:lnTo>
                  <a:lnTo>
                    <a:pt x="130568" y="31208"/>
                  </a:lnTo>
                  <a:lnTo>
                    <a:pt x="132436" y="32584"/>
                  </a:lnTo>
                  <a:lnTo>
                    <a:pt x="134717" y="32470"/>
                  </a:lnTo>
                  <a:lnTo>
                    <a:pt x="135203" y="32507"/>
                  </a:lnTo>
                  <a:lnTo>
                    <a:pt x="136176" y="32909"/>
                  </a:lnTo>
                  <a:lnTo>
                    <a:pt x="136343" y="32912"/>
                  </a:lnTo>
                  <a:lnTo>
                    <a:pt x="136670" y="33162"/>
                  </a:lnTo>
                  <a:lnTo>
                    <a:pt x="137234" y="33155"/>
                  </a:lnTo>
                  <a:lnTo>
                    <a:pt x="138601" y="32861"/>
                  </a:lnTo>
                  <a:lnTo>
                    <a:pt x="138859" y="32626"/>
                  </a:lnTo>
                  <a:lnTo>
                    <a:pt x="139301" y="31686"/>
                  </a:lnTo>
                  <a:lnTo>
                    <a:pt x="140381" y="31302"/>
                  </a:lnTo>
                  <a:lnTo>
                    <a:pt x="141224" y="29610"/>
                  </a:lnTo>
                  <a:lnTo>
                    <a:pt x="141267" y="29134"/>
                  </a:lnTo>
                  <a:lnTo>
                    <a:pt x="141142" y="28588"/>
                  </a:lnTo>
                  <a:lnTo>
                    <a:pt x="140633" y="27584"/>
                  </a:lnTo>
                  <a:lnTo>
                    <a:pt x="141050" y="26647"/>
                  </a:lnTo>
                  <a:lnTo>
                    <a:pt x="141571" y="26350"/>
                  </a:lnTo>
                  <a:lnTo>
                    <a:pt x="141644" y="26056"/>
                  </a:lnTo>
                  <a:lnTo>
                    <a:pt x="141358" y="25809"/>
                  </a:lnTo>
                  <a:lnTo>
                    <a:pt x="141550" y="25718"/>
                  </a:lnTo>
                  <a:lnTo>
                    <a:pt x="141778" y="25833"/>
                  </a:lnTo>
                  <a:lnTo>
                    <a:pt x="142139" y="25740"/>
                  </a:lnTo>
                  <a:lnTo>
                    <a:pt x="141950" y="25520"/>
                  </a:lnTo>
                  <a:lnTo>
                    <a:pt x="141829" y="25052"/>
                  </a:lnTo>
                  <a:lnTo>
                    <a:pt x="141889" y="24621"/>
                  </a:lnTo>
                  <a:lnTo>
                    <a:pt x="142087" y="24137"/>
                  </a:lnTo>
                  <a:lnTo>
                    <a:pt x="142686" y="23297"/>
                  </a:lnTo>
                  <a:lnTo>
                    <a:pt x="143801" y="21869"/>
                  </a:lnTo>
                  <a:lnTo>
                    <a:pt x="144400" y="20977"/>
                  </a:lnTo>
                  <a:lnTo>
                    <a:pt x="145249" y="20612"/>
                  </a:lnTo>
                  <a:lnTo>
                    <a:pt x="144753" y="19988"/>
                  </a:lnTo>
                  <a:lnTo>
                    <a:pt x="144529" y="20062"/>
                  </a:lnTo>
                  <a:lnTo>
                    <a:pt x="144383" y="19638"/>
                  </a:lnTo>
                  <a:lnTo>
                    <a:pt x="144524" y="19660"/>
                  </a:lnTo>
                  <a:lnTo>
                    <a:pt x="144973" y="19813"/>
                  </a:lnTo>
                  <a:lnTo>
                    <a:pt x="145275" y="20222"/>
                  </a:lnTo>
                  <a:lnTo>
                    <a:pt x="145697" y="20319"/>
                  </a:lnTo>
                  <a:lnTo>
                    <a:pt x="146163" y="19512"/>
                  </a:lnTo>
                  <a:lnTo>
                    <a:pt x="147521" y="19096"/>
                  </a:lnTo>
                  <a:lnTo>
                    <a:pt x="148086" y="17716"/>
                  </a:lnTo>
                  <a:lnTo>
                    <a:pt x="148155" y="17010"/>
                  </a:lnTo>
                  <a:lnTo>
                    <a:pt x="147991" y="16664"/>
                  </a:lnTo>
                  <a:lnTo>
                    <a:pt x="148241" y="16148"/>
                  </a:lnTo>
                  <a:lnTo>
                    <a:pt x="148496" y="15884"/>
                  </a:lnTo>
                  <a:lnTo>
                    <a:pt x="148595" y="15013"/>
                  </a:lnTo>
                  <a:lnTo>
                    <a:pt x="148043" y="14988"/>
                  </a:lnTo>
                  <a:lnTo>
                    <a:pt x="148255" y="14865"/>
                  </a:lnTo>
                  <a:lnTo>
                    <a:pt x="147979" y="14411"/>
                  </a:lnTo>
                  <a:lnTo>
                    <a:pt x="147776" y="14210"/>
                  </a:lnTo>
                  <a:lnTo>
                    <a:pt x="146638" y="13556"/>
                  </a:lnTo>
                  <a:lnTo>
                    <a:pt x="145628" y="13359"/>
                  </a:lnTo>
                  <a:lnTo>
                    <a:pt x="144852" y="12470"/>
                  </a:lnTo>
                  <a:lnTo>
                    <a:pt x="144878" y="12169"/>
                  </a:lnTo>
                  <a:lnTo>
                    <a:pt x="144990" y="11924"/>
                  </a:lnTo>
                  <a:lnTo>
                    <a:pt x="145581" y="10924"/>
                  </a:lnTo>
                  <a:lnTo>
                    <a:pt x="146729" y="10418"/>
                  </a:lnTo>
                  <a:lnTo>
                    <a:pt x="147177" y="10418"/>
                  </a:lnTo>
                  <a:lnTo>
                    <a:pt x="147359" y="10076"/>
                  </a:lnTo>
                  <a:lnTo>
                    <a:pt x="147406" y="9797"/>
                  </a:lnTo>
                  <a:lnTo>
                    <a:pt x="145279" y="10002"/>
                  </a:lnTo>
                  <a:lnTo>
                    <a:pt x="144627" y="10266"/>
                  </a:lnTo>
                  <a:lnTo>
                    <a:pt x="144038" y="10236"/>
                  </a:lnTo>
                  <a:lnTo>
                    <a:pt x="144502" y="9771"/>
                  </a:lnTo>
                  <a:lnTo>
                    <a:pt x="144687" y="9444"/>
                  </a:lnTo>
                  <a:lnTo>
                    <a:pt x="144886" y="8645"/>
                  </a:lnTo>
                  <a:lnTo>
                    <a:pt x="144864" y="8213"/>
                  </a:lnTo>
                  <a:lnTo>
                    <a:pt x="143478" y="7616"/>
                  </a:lnTo>
                  <a:lnTo>
                    <a:pt x="143460" y="7758"/>
                  </a:lnTo>
                  <a:lnTo>
                    <a:pt x="143083" y="7755"/>
                  </a:lnTo>
                  <a:lnTo>
                    <a:pt x="142079" y="7208"/>
                  </a:lnTo>
                  <a:lnTo>
                    <a:pt x="141722" y="6806"/>
                  </a:lnTo>
                  <a:lnTo>
                    <a:pt x="141561" y="6476"/>
                  </a:lnTo>
                  <a:lnTo>
                    <a:pt x="141498" y="6179"/>
                  </a:lnTo>
                  <a:lnTo>
                    <a:pt x="141666" y="5658"/>
                  </a:lnTo>
                  <a:lnTo>
                    <a:pt x="141231" y="4626"/>
                  </a:lnTo>
                  <a:lnTo>
                    <a:pt x="139522" y="3917"/>
                  </a:lnTo>
                  <a:lnTo>
                    <a:pt x="139008" y="3851"/>
                  </a:lnTo>
                  <a:lnTo>
                    <a:pt x="138476" y="2910"/>
                  </a:lnTo>
                  <a:lnTo>
                    <a:pt x="138873" y="2538"/>
                  </a:lnTo>
                  <a:lnTo>
                    <a:pt x="138955" y="2371"/>
                  </a:lnTo>
                  <a:lnTo>
                    <a:pt x="139024" y="1185"/>
                  </a:lnTo>
                  <a:lnTo>
                    <a:pt x="138695" y="278"/>
                  </a:lnTo>
                  <a:lnTo>
                    <a:pt x="138448" y="0"/>
                  </a:lnTo>
                  <a:lnTo>
                    <a:pt x="161846" y="56"/>
                  </a:lnTo>
                  <a:lnTo>
                    <a:pt x="184453" y="70"/>
                  </a:lnTo>
                  <a:lnTo>
                    <a:pt x="188052" y="195"/>
                  </a:lnTo>
                  <a:lnTo>
                    <a:pt x="234972" y="22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0" name="pg1161">
              <a:extLst>
                <a:ext uri="{FF2B5EF4-FFF2-40B4-BE49-F238E27FC236}">
                  <a16:creationId xmlns:a16="http://schemas.microsoft.com/office/drawing/2014/main" id="{2873D78E-A749-7749-98FF-4CF79D151157}"/>
                </a:ext>
              </a:extLst>
            </p:cNvPr>
            <p:cNvSpPr/>
            <p:nvPr/>
          </p:nvSpPr>
          <p:spPr>
            <a:xfrm>
              <a:off x="1801054" y="2092502"/>
              <a:ext cx="330017" cy="564723"/>
            </a:xfrm>
            <a:custGeom>
              <a:avLst/>
              <a:gdLst/>
              <a:ahLst/>
              <a:cxnLst/>
              <a:rect l="0" t="0" r="0" b="0"/>
              <a:pathLst>
                <a:path w="330017" h="564723">
                  <a:moveTo>
                    <a:pt x="72108" y="32568"/>
                  </a:moveTo>
                  <a:lnTo>
                    <a:pt x="105901" y="32580"/>
                  </a:lnTo>
                  <a:lnTo>
                    <a:pt x="109783" y="32554"/>
                  </a:lnTo>
                  <a:lnTo>
                    <a:pt x="116549" y="32538"/>
                  </a:lnTo>
                  <a:lnTo>
                    <a:pt x="116728" y="32832"/>
                  </a:lnTo>
                  <a:lnTo>
                    <a:pt x="116816" y="33148"/>
                  </a:lnTo>
                  <a:lnTo>
                    <a:pt x="116829" y="33583"/>
                  </a:lnTo>
                  <a:lnTo>
                    <a:pt x="117162" y="34151"/>
                  </a:lnTo>
                  <a:lnTo>
                    <a:pt x="116955" y="33579"/>
                  </a:lnTo>
                  <a:lnTo>
                    <a:pt x="116753" y="32635"/>
                  </a:lnTo>
                  <a:lnTo>
                    <a:pt x="118468" y="32210"/>
                  </a:lnTo>
                  <a:lnTo>
                    <a:pt x="119021" y="31742"/>
                  </a:lnTo>
                  <a:lnTo>
                    <a:pt x="119684" y="31611"/>
                  </a:lnTo>
                  <a:lnTo>
                    <a:pt x="120388" y="31340"/>
                  </a:lnTo>
                  <a:lnTo>
                    <a:pt x="121772" y="30209"/>
                  </a:lnTo>
                  <a:lnTo>
                    <a:pt x="124561" y="28879"/>
                  </a:lnTo>
                  <a:lnTo>
                    <a:pt x="125358" y="28652"/>
                  </a:lnTo>
                  <a:lnTo>
                    <a:pt x="125722" y="28678"/>
                  </a:lnTo>
                  <a:lnTo>
                    <a:pt x="126150" y="28593"/>
                  </a:lnTo>
                  <a:lnTo>
                    <a:pt x="128060" y="27325"/>
                  </a:lnTo>
                  <a:lnTo>
                    <a:pt x="128127" y="26960"/>
                  </a:lnTo>
                  <a:lnTo>
                    <a:pt x="128102" y="26396"/>
                  </a:lnTo>
                  <a:lnTo>
                    <a:pt x="127779" y="24808"/>
                  </a:lnTo>
                  <a:lnTo>
                    <a:pt x="126973" y="22918"/>
                  </a:lnTo>
                  <a:lnTo>
                    <a:pt x="126856" y="21598"/>
                  </a:lnTo>
                  <a:lnTo>
                    <a:pt x="126609" y="21330"/>
                  </a:lnTo>
                  <a:lnTo>
                    <a:pt x="125978" y="20945"/>
                  </a:lnTo>
                  <a:lnTo>
                    <a:pt x="125267" y="20283"/>
                  </a:lnTo>
                  <a:lnTo>
                    <a:pt x="124429" y="19319"/>
                  </a:lnTo>
                  <a:lnTo>
                    <a:pt x="124120" y="18665"/>
                  </a:lnTo>
                  <a:lnTo>
                    <a:pt x="123548" y="17838"/>
                  </a:lnTo>
                  <a:lnTo>
                    <a:pt x="123116" y="17808"/>
                  </a:lnTo>
                  <a:lnTo>
                    <a:pt x="122691" y="17974"/>
                  </a:lnTo>
                  <a:lnTo>
                    <a:pt x="122444" y="17957"/>
                  </a:lnTo>
                  <a:lnTo>
                    <a:pt x="121971" y="17758"/>
                  </a:lnTo>
                  <a:lnTo>
                    <a:pt x="120991" y="16986"/>
                  </a:lnTo>
                  <a:lnTo>
                    <a:pt x="120445" y="17103"/>
                  </a:lnTo>
                  <a:lnTo>
                    <a:pt x="119952" y="17408"/>
                  </a:lnTo>
                  <a:lnTo>
                    <a:pt x="119508" y="17548"/>
                  </a:lnTo>
                  <a:lnTo>
                    <a:pt x="119267" y="17435"/>
                  </a:lnTo>
                  <a:lnTo>
                    <a:pt x="118268" y="17466"/>
                  </a:lnTo>
                  <a:lnTo>
                    <a:pt x="117077" y="17964"/>
                  </a:lnTo>
                  <a:lnTo>
                    <a:pt x="116837" y="18238"/>
                  </a:lnTo>
                  <a:lnTo>
                    <a:pt x="117193" y="19190"/>
                  </a:lnTo>
                  <a:lnTo>
                    <a:pt x="117530" y="19372"/>
                  </a:lnTo>
                  <a:lnTo>
                    <a:pt x="117784" y="19430"/>
                  </a:lnTo>
                  <a:lnTo>
                    <a:pt x="117990" y="19437"/>
                  </a:lnTo>
                  <a:lnTo>
                    <a:pt x="117305" y="20186"/>
                  </a:lnTo>
                  <a:lnTo>
                    <a:pt x="115957" y="20330"/>
                  </a:lnTo>
                  <a:lnTo>
                    <a:pt x="115636" y="20325"/>
                  </a:lnTo>
                  <a:lnTo>
                    <a:pt x="115086" y="19679"/>
                  </a:lnTo>
                  <a:lnTo>
                    <a:pt x="114329" y="18214"/>
                  </a:lnTo>
                  <a:lnTo>
                    <a:pt x="114178" y="17760"/>
                  </a:lnTo>
                  <a:lnTo>
                    <a:pt x="114647" y="15540"/>
                  </a:lnTo>
                  <a:lnTo>
                    <a:pt x="114764" y="15302"/>
                  </a:lnTo>
                  <a:lnTo>
                    <a:pt x="115129" y="14999"/>
                  </a:lnTo>
                  <a:lnTo>
                    <a:pt x="115280" y="14653"/>
                  </a:lnTo>
                  <a:lnTo>
                    <a:pt x="115591" y="14381"/>
                  </a:lnTo>
                  <a:lnTo>
                    <a:pt x="115549" y="14087"/>
                  </a:lnTo>
                  <a:lnTo>
                    <a:pt x="115922" y="12656"/>
                  </a:lnTo>
                  <a:lnTo>
                    <a:pt x="116220" y="12473"/>
                  </a:lnTo>
                  <a:lnTo>
                    <a:pt x="116690" y="12611"/>
                  </a:lnTo>
                  <a:lnTo>
                    <a:pt x="117430" y="12529"/>
                  </a:lnTo>
                  <a:lnTo>
                    <a:pt x="117884" y="12848"/>
                  </a:lnTo>
                  <a:lnTo>
                    <a:pt x="118211" y="12830"/>
                  </a:lnTo>
                  <a:lnTo>
                    <a:pt x="118934" y="13001"/>
                  </a:lnTo>
                  <a:lnTo>
                    <a:pt x="119505" y="13376"/>
                  </a:lnTo>
                  <a:lnTo>
                    <a:pt x="119917" y="13848"/>
                  </a:lnTo>
                  <a:lnTo>
                    <a:pt x="120030" y="14079"/>
                  </a:lnTo>
                  <a:lnTo>
                    <a:pt x="120400" y="14272"/>
                  </a:lnTo>
                  <a:lnTo>
                    <a:pt x="121110" y="14469"/>
                  </a:lnTo>
                  <a:lnTo>
                    <a:pt x="121239" y="14795"/>
                  </a:lnTo>
                  <a:lnTo>
                    <a:pt x="121400" y="14622"/>
                  </a:lnTo>
                  <a:lnTo>
                    <a:pt x="121135" y="14265"/>
                  </a:lnTo>
                  <a:lnTo>
                    <a:pt x="120744" y="14012"/>
                  </a:lnTo>
                  <a:lnTo>
                    <a:pt x="120513" y="13610"/>
                  </a:lnTo>
                  <a:lnTo>
                    <a:pt x="120669" y="13257"/>
                  </a:lnTo>
                  <a:lnTo>
                    <a:pt x="120606" y="12829"/>
                  </a:lnTo>
                  <a:lnTo>
                    <a:pt x="120383" y="12655"/>
                  </a:lnTo>
                  <a:lnTo>
                    <a:pt x="120375" y="12513"/>
                  </a:lnTo>
                  <a:lnTo>
                    <a:pt x="120677" y="12238"/>
                  </a:lnTo>
                  <a:lnTo>
                    <a:pt x="121148" y="12443"/>
                  </a:lnTo>
                  <a:lnTo>
                    <a:pt x="121627" y="12896"/>
                  </a:lnTo>
                  <a:lnTo>
                    <a:pt x="122181" y="12699"/>
                  </a:lnTo>
                  <a:lnTo>
                    <a:pt x="122723" y="12830"/>
                  </a:lnTo>
                  <a:lnTo>
                    <a:pt x="123109" y="13371"/>
                  </a:lnTo>
                  <a:lnTo>
                    <a:pt x="122723" y="13190"/>
                  </a:lnTo>
                  <a:lnTo>
                    <a:pt x="123206" y="14087"/>
                  </a:lnTo>
                  <a:lnTo>
                    <a:pt x="123277" y="14295"/>
                  </a:lnTo>
                  <a:lnTo>
                    <a:pt x="123811" y="14217"/>
                  </a:lnTo>
                  <a:lnTo>
                    <a:pt x="124084" y="14622"/>
                  </a:lnTo>
                  <a:lnTo>
                    <a:pt x="124163" y="15088"/>
                  </a:lnTo>
                  <a:lnTo>
                    <a:pt x="124281" y="14942"/>
                  </a:lnTo>
                  <a:lnTo>
                    <a:pt x="124605" y="13968"/>
                  </a:lnTo>
                  <a:lnTo>
                    <a:pt x="124282" y="13563"/>
                  </a:lnTo>
                  <a:lnTo>
                    <a:pt x="124617" y="13819"/>
                  </a:lnTo>
                  <a:lnTo>
                    <a:pt x="125046" y="13734"/>
                  </a:lnTo>
                  <a:lnTo>
                    <a:pt x="125206" y="13407"/>
                  </a:lnTo>
                  <a:lnTo>
                    <a:pt x="125143" y="13247"/>
                  </a:lnTo>
                  <a:lnTo>
                    <a:pt x="124937" y="13414"/>
                  </a:lnTo>
                  <a:lnTo>
                    <a:pt x="124979" y="12838"/>
                  </a:lnTo>
                  <a:lnTo>
                    <a:pt x="125412" y="12622"/>
                  </a:lnTo>
                  <a:lnTo>
                    <a:pt x="125458" y="12868"/>
                  </a:lnTo>
                  <a:lnTo>
                    <a:pt x="125849" y="13232"/>
                  </a:lnTo>
                  <a:lnTo>
                    <a:pt x="125920" y="12979"/>
                  </a:lnTo>
                  <a:lnTo>
                    <a:pt x="125736" y="11603"/>
                  </a:lnTo>
                  <a:lnTo>
                    <a:pt x="125551" y="11332"/>
                  </a:lnTo>
                  <a:lnTo>
                    <a:pt x="125190" y="11134"/>
                  </a:lnTo>
                  <a:lnTo>
                    <a:pt x="124959" y="11134"/>
                  </a:lnTo>
                  <a:lnTo>
                    <a:pt x="124699" y="10926"/>
                  </a:lnTo>
                  <a:lnTo>
                    <a:pt x="124560" y="10863"/>
                  </a:lnTo>
                  <a:lnTo>
                    <a:pt x="124514" y="11183"/>
                  </a:lnTo>
                  <a:lnTo>
                    <a:pt x="124647" y="11525"/>
                  </a:lnTo>
                  <a:lnTo>
                    <a:pt x="124383" y="11350"/>
                  </a:lnTo>
                  <a:lnTo>
                    <a:pt x="123762" y="10424"/>
                  </a:lnTo>
                  <a:lnTo>
                    <a:pt x="123661" y="10018"/>
                  </a:lnTo>
                  <a:lnTo>
                    <a:pt x="123346" y="9535"/>
                  </a:lnTo>
                  <a:lnTo>
                    <a:pt x="123048" y="8538"/>
                  </a:lnTo>
                  <a:lnTo>
                    <a:pt x="122779" y="8151"/>
                  </a:lnTo>
                  <a:lnTo>
                    <a:pt x="122607" y="8029"/>
                  </a:lnTo>
                  <a:lnTo>
                    <a:pt x="122582" y="7883"/>
                  </a:lnTo>
                  <a:lnTo>
                    <a:pt x="123435" y="7583"/>
                  </a:lnTo>
                  <a:lnTo>
                    <a:pt x="123986" y="7504"/>
                  </a:lnTo>
                  <a:lnTo>
                    <a:pt x="126743" y="8093"/>
                  </a:lnTo>
                  <a:lnTo>
                    <a:pt x="127633" y="8555"/>
                  </a:lnTo>
                  <a:lnTo>
                    <a:pt x="127805" y="8919"/>
                  </a:lnTo>
                  <a:lnTo>
                    <a:pt x="128446" y="9096"/>
                  </a:lnTo>
                  <a:lnTo>
                    <a:pt x="129323" y="9566"/>
                  </a:lnTo>
                  <a:lnTo>
                    <a:pt x="129561" y="9904"/>
                  </a:lnTo>
                  <a:lnTo>
                    <a:pt x="129693" y="9908"/>
                  </a:lnTo>
                  <a:lnTo>
                    <a:pt x="129853" y="10124"/>
                  </a:lnTo>
                  <a:lnTo>
                    <a:pt x="131391" y="10881"/>
                  </a:lnTo>
                  <a:lnTo>
                    <a:pt x="133765" y="11260"/>
                  </a:lnTo>
                  <a:lnTo>
                    <a:pt x="134509" y="11103"/>
                  </a:lnTo>
                  <a:lnTo>
                    <a:pt x="135681" y="10553"/>
                  </a:lnTo>
                  <a:lnTo>
                    <a:pt x="136870" y="9102"/>
                  </a:lnTo>
                  <a:lnTo>
                    <a:pt x="137753" y="8519"/>
                  </a:lnTo>
                  <a:lnTo>
                    <a:pt x="138594" y="8210"/>
                  </a:lnTo>
                  <a:lnTo>
                    <a:pt x="139619" y="8307"/>
                  </a:lnTo>
                  <a:lnTo>
                    <a:pt x="140065" y="8095"/>
                  </a:lnTo>
                  <a:lnTo>
                    <a:pt x="140548" y="7656"/>
                  </a:lnTo>
                  <a:lnTo>
                    <a:pt x="140889" y="7229"/>
                  </a:lnTo>
                  <a:lnTo>
                    <a:pt x="141574" y="6764"/>
                  </a:lnTo>
                  <a:lnTo>
                    <a:pt x="142184" y="6634"/>
                  </a:lnTo>
                  <a:lnTo>
                    <a:pt x="143302" y="6840"/>
                  </a:lnTo>
                  <a:lnTo>
                    <a:pt x="143915" y="7420"/>
                  </a:lnTo>
                  <a:lnTo>
                    <a:pt x="144225" y="8439"/>
                  </a:lnTo>
                  <a:lnTo>
                    <a:pt x="144283" y="9503"/>
                  </a:lnTo>
                  <a:lnTo>
                    <a:pt x="144506" y="10083"/>
                  </a:lnTo>
                  <a:lnTo>
                    <a:pt x="145088" y="10666"/>
                  </a:lnTo>
                  <a:lnTo>
                    <a:pt x="145433" y="10826"/>
                  </a:lnTo>
                  <a:lnTo>
                    <a:pt x="146063" y="10889"/>
                  </a:lnTo>
                  <a:lnTo>
                    <a:pt x="147887" y="10691"/>
                  </a:lnTo>
                  <a:lnTo>
                    <a:pt x="148328" y="10401"/>
                  </a:lnTo>
                  <a:lnTo>
                    <a:pt x="148719" y="10519"/>
                  </a:lnTo>
                  <a:lnTo>
                    <a:pt x="148966" y="10512"/>
                  </a:lnTo>
                  <a:lnTo>
                    <a:pt x="149378" y="10352"/>
                  </a:lnTo>
                  <a:lnTo>
                    <a:pt x="150634" y="9407"/>
                  </a:lnTo>
                  <a:lnTo>
                    <a:pt x="150781" y="9225"/>
                  </a:lnTo>
                  <a:lnTo>
                    <a:pt x="150802" y="9061"/>
                  </a:lnTo>
                  <a:lnTo>
                    <a:pt x="151126" y="8797"/>
                  </a:lnTo>
                  <a:lnTo>
                    <a:pt x="151638" y="8503"/>
                  </a:lnTo>
                  <a:lnTo>
                    <a:pt x="152861" y="8139"/>
                  </a:lnTo>
                  <a:lnTo>
                    <a:pt x="153034" y="7971"/>
                  </a:lnTo>
                  <a:lnTo>
                    <a:pt x="153063" y="7774"/>
                  </a:lnTo>
                  <a:lnTo>
                    <a:pt x="153521" y="7566"/>
                  </a:lnTo>
                  <a:lnTo>
                    <a:pt x="154648" y="7380"/>
                  </a:lnTo>
                  <a:lnTo>
                    <a:pt x="156291" y="7354"/>
                  </a:lnTo>
                  <a:lnTo>
                    <a:pt x="156678" y="7273"/>
                  </a:lnTo>
                  <a:lnTo>
                    <a:pt x="157267" y="6905"/>
                  </a:lnTo>
                  <a:lnTo>
                    <a:pt x="158053" y="6745"/>
                  </a:lnTo>
                  <a:lnTo>
                    <a:pt x="159327" y="6627"/>
                  </a:lnTo>
                  <a:lnTo>
                    <a:pt x="160815" y="6672"/>
                  </a:lnTo>
                  <a:lnTo>
                    <a:pt x="161257" y="6616"/>
                  </a:lnTo>
                  <a:lnTo>
                    <a:pt x="163421" y="5693"/>
                  </a:lnTo>
                  <a:lnTo>
                    <a:pt x="164253" y="5075"/>
                  </a:lnTo>
                  <a:lnTo>
                    <a:pt x="164934" y="4197"/>
                  </a:lnTo>
                  <a:lnTo>
                    <a:pt x="165459" y="3781"/>
                  </a:lnTo>
                  <a:lnTo>
                    <a:pt x="167675" y="2434"/>
                  </a:lnTo>
                  <a:lnTo>
                    <a:pt x="168386" y="2270"/>
                  </a:lnTo>
                  <a:lnTo>
                    <a:pt x="168634" y="1958"/>
                  </a:lnTo>
                  <a:lnTo>
                    <a:pt x="168903" y="1779"/>
                  </a:lnTo>
                  <a:lnTo>
                    <a:pt x="169527" y="1503"/>
                  </a:lnTo>
                  <a:lnTo>
                    <a:pt x="170128" y="1312"/>
                  </a:lnTo>
                  <a:lnTo>
                    <a:pt x="170997" y="1363"/>
                  </a:lnTo>
                  <a:lnTo>
                    <a:pt x="171284" y="1430"/>
                  </a:lnTo>
                  <a:lnTo>
                    <a:pt x="172165" y="1530"/>
                  </a:lnTo>
                  <a:lnTo>
                    <a:pt x="174033" y="1390"/>
                  </a:lnTo>
                  <a:lnTo>
                    <a:pt x="174363" y="1308"/>
                  </a:lnTo>
                  <a:lnTo>
                    <a:pt x="174664" y="1286"/>
                  </a:lnTo>
                  <a:lnTo>
                    <a:pt x="174958" y="1312"/>
                  </a:lnTo>
                  <a:lnTo>
                    <a:pt x="175357" y="1427"/>
                  </a:lnTo>
                  <a:lnTo>
                    <a:pt x="176421" y="1296"/>
                  </a:lnTo>
                  <a:lnTo>
                    <a:pt x="176746" y="1442"/>
                  </a:lnTo>
                  <a:lnTo>
                    <a:pt x="177220" y="1449"/>
                  </a:lnTo>
                  <a:lnTo>
                    <a:pt x="178399" y="1308"/>
                  </a:lnTo>
                  <a:lnTo>
                    <a:pt x="178952" y="1129"/>
                  </a:lnTo>
                  <a:lnTo>
                    <a:pt x="179186" y="1085"/>
                  </a:lnTo>
                  <a:lnTo>
                    <a:pt x="179529" y="1103"/>
                  </a:lnTo>
                  <a:lnTo>
                    <a:pt x="180918" y="829"/>
                  </a:lnTo>
                  <a:lnTo>
                    <a:pt x="181108" y="766"/>
                  </a:lnTo>
                  <a:lnTo>
                    <a:pt x="182133" y="256"/>
                  </a:lnTo>
                  <a:lnTo>
                    <a:pt x="182297" y="220"/>
                  </a:lnTo>
                  <a:lnTo>
                    <a:pt x="182980" y="223"/>
                  </a:lnTo>
                  <a:lnTo>
                    <a:pt x="183522" y="328"/>
                  </a:lnTo>
                  <a:lnTo>
                    <a:pt x="183933" y="249"/>
                  </a:lnTo>
                  <a:lnTo>
                    <a:pt x="184679" y="294"/>
                  </a:lnTo>
                  <a:lnTo>
                    <a:pt x="185545" y="0"/>
                  </a:lnTo>
                  <a:lnTo>
                    <a:pt x="186527" y="14"/>
                  </a:lnTo>
                  <a:lnTo>
                    <a:pt x="186895" y="62"/>
                  </a:lnTo>
                  <a:lnTo>
                    <a:pt x="187127" y="195"/>
                  </a:lnTo>
                  <a:lnTo>
                    <a:pt x="187399" y="234"/>
                  </a:lnTo>
                  <a:lnTo>
                    <a:pt x="187945" y="526"/>
                  </a:lnTo>
                  <a:lnTo>
                    <a:pt x="188249" y="645"/>
                  </a:lnTo>
                  <a:lnTo>
                    <a:pt x="188682" y="758"/>
                  </a:lnTo>
                  <a:lnTo>
                    <a:pt x="189325" y="1093"/>
                  </a:lnTo>
                  <a:lnTo>
                    <a:pt x="190046" y="1702"/>
                  </a:lnTo>
                  <a:lnTo>
                    <a:pt x="190308" y="2013"/>
                  </a:lnTo>
                  <a:lnTo>
                    <a:pt x="190896" y="2526"/>
                  </a:lnTo>
                  <a:lnTo>
                    <a:pt x="191758" y="2883"/>
                  </a:lnTo>
                  <a:lnTo>
                    <a:pt x="191963" y="3002"/>
                  </a:lnTo>
                  <a:lnTo>
                    <a:pt x="192059" y="3370"/>
                  </a:lnTo>
                  <a:lnTo>
                    <a:pt x="192907" y="3836"/>
                  </a:lnTo>
                  <a:lnTo>
                    <a:pt x="193184" y="3894"/>
                  </a:lnTo>
                  <a:lnTo>
                    <a:pt x="194529" y="3788"/>
                  </a:lnTo>
                  <a:lnTo>
                    <a:pt x="194898" y="3837"/>
                  </a:lnTo>
                  <a:lnTo>
                    <a:pt x="195797" y="4074"/>
                  </a:lnTo>
                  <a:lnTo>
                    <a:pt x="196020" y="4172"/>
                  </a:lnTo>
                  <a:lnTo>
                    <a:pt x="197098" y="3784"/>
                  </a:lnTo>
                  <a:lnTo>
                    <a:pt x="198848" y="3967"/>
                  </a:lnTo>
                  <a:lnTo>
                    <a:pt x="199285" y="3965"/>
                  </a:lnTo>
                  <a:lnTo>
                    <a:pt x="199946" y="4047"/>
                  </a:lnTo>
                  <a:lnTo>
                    <a:pt x="200189" y="4018"/>
                  </a:lnTo>
                  <a:lnTo>
                    <a:pt x="200504" y="4105"/>
                  </a:lnTo>
                  <a:lnTo>
                    <a:pt x="201031" y="4428"/>
                  </a:lnTo>
                  <a:lnTo>
                    <a:pt x="201336" y="4774"/>
                  </a:lnTo>
                  <a:lnTo>
                    <a:pt x="201902" y="5107"/>
                  </a:lnTo>
                  <a:lnTo>
                    <a:pt x="202511" y="5338"/>
                  </a:lnTo>
                  <a:lnTo>
                    <a:pt x="203376" y="5493"/>
                  </a:lnTo>
                  <a:lnTo>
                    <a:pt x="203918" y="5465"/>
                  </a:lnTo>
                  <a:lnTo>
                    <a:pt x="204083" y="5541"/>
                  </a:lnTo>
                  <a:lnTo>
                    <a:pt x="204261" y="6009"/>
                  </a:lnTo>
                  <a:lnTo>
                    <a:pt x="204638" y="6133"/>
                  </a:lnTo>
                  <a:lnTo>
                    <a:pt x="205110" y="6381"/>
                  </a:lnTo>
                  <a:lnTo>
                    <a:pt x="205904" y="6897"/>
                  </a:lnTo>
                  <a:lnTo>
                    <a:pt x="206409" y="7416"/>
                  </a:lnTo>
                  <a:lnTo>
                    <a:pt x="206926" y="7750"/>
                  </a:lnTo>
                  <a:lnTo>
                    <a:pt x="207294" y="8065"/>
                  </a:lnTo>
                  <a:lnTo>
                    <a:pt x="207549" y="8383"/>
                  </a:lnTo>
                  <a:lnTo>
                    <a:pt x="208091" y="8807"/>
                  </a:lnTo>
                  <a:lnTo>
                    <a:pt x="208268" y="9043"/>
                  </a:lnTo>
                  <a:lnTo>
                    <a:pt x="209003" y="9757"/>
                  </a:lnTo>
                  <a:lnTo>
                    <a:pt x="209144" y="9958"/>
                  </a:lnTo>
                  <a:lnTo>
                    <a:pt x="209187" y="10124"/>
                  </a:lnTo>
                  <a:lnTo>
                    <a:pt x="209369" y="10259"/>
                  </a:lnTo>
                  <a:lnTo>
                    <a:pt x="209832" y="10365"/>
                  </a:lnTo>
                  <a:lnTo>
                    <a:pt x="210300" y="10704"/>
                  </a:lnTo>
                  <a:lnTo>
                    <a:pt x="210476" y="11088"/>
                  </a:lnTo>
                  <a:lnTo>
                    <a:pt x="210870" y="11438"/>
                  </a:lnTo>
                  <a:lnTo>
                    <a:pt x="211176" y="11549"/>
                  </a:lnTo>
                  <a:lnTo>
                    <a:pt x="211440" y="11555"/>
                  </a:lnTo>
                  <a:lnTo>
                    <a:pt x="212143" y="11883"/>
                  </a:lnTo>
                  <a:lnTo>
                    <a:pt x="212346" y="11922"/>
                  </a:lnTo>
                  <a:lnTo>
                    <a:pt x="212532" y="11874"/>
                  </a:lnTo>
                  <a:lnTo>
                    <a:pt x="213133" y="11386"/>
                  </a:lnTo>
                  <a:lnTo>
                    <a:pt x="213304" y="11389"/>
                  </a:lnTo>
                  <a:lnTo>
                    <a:pt x="213450" y="11426"/>
                  </a:lnTo>
                  <a:lnTo>
                    <a:pt x="213653" y="11563"/>
                  </a:lnTo>
                  <a:lnTo>
                    <a:pt x="213787" y="11726"/>
                  </a:lnTo>
                  <a:lnTo>
                    <a:pt x="214026" y="11831"/>
                  </a:lnTo>
                  <a:lnTo>
                    <a:pt x="214592" y="11868"/>
                  </a:lnTo>
                  <a:lnTo>
                    <a:pt x="215103" y="12126"/>
                  </a:lnTo>
                  <a:lnTo>
                    <a:pt x="216529" y="12660"/>
                  </a:lnTo>
                  <a:lnTo>
                    <a:pt x="216718" y="12852"/>
                  </a:lnTo>
                  <a:lnTo>
                    <a:pt x="217577" y="13292"/>
                  </a:lnTo>
                  <a:lnTo>
                    <a:pt x="217848" y="13430"/>
                  </a:lnTo>
                  <a:lnTo>
                    <a:pt x="218806" y="13536"/>
                  </a:lnTo>
                  <a:lnTo>
                    <a:pt x="220680" y="13472"/>
                  </a:lnTo>
                  <a:lnTo>
                    <a:pt x="221655" y="13499"/>
                  </a:lnTo>
                  <a:lnTo>
                    <a:pt x="222121" y="13559"/>
                  </a:lnTo>
                  <a:lnTo>
                    <a:pt x="223066" y="14001"/>
                  </a:lnTo>
                  <a:lnTo>
                    <a:pt x="223596" y="14185"/>
                  </a:lnTo>
                  <a:lnTo>
                    <a:pt x="223831" y="14426"/>
                  </a:lnTo>
                  <a:lnTo>
                    <a:pt x="223941" y="14649"/>
                  </a:lnTo>
                  <a:lnTo>
                    <a:pt x="224125" y="14742"/>
                  </a:lnTo>
                  <a:lnTo>
                    <a:pt x="224218" y="15047"/>
                  </a:lnTo>
                  <a:lnTo>
                    <a:pt x="224503" y="15078"/>
                  </a:lnTo>
                  <a:lnTo>
                    <a:pt x="224801" y="14872"/>
                  </a:lnTo>
                  <a:lnTo>
                    <a:pt x="224802" y="14508"/>
                  </a:lnTo>
                  <a:lnTo>
                    <a:pt x="225021" y="13772"/>
                  </a:lnTo>
                  <a:lnTo>
                    <a:pt x="225553" y="13718"/>
                  </a:lnTo>
                  <a:lnTo>
                    <a:pt x="225934" y="13419"/>
                  </a:lnTo>
                  <a:lnTo>
                    <a:pt x="226291" y="13076"/>
                  </a:lnTo>
                  <a:lnTo>
                    <a:pt x="226865" y="12020"/>
                  </a:lnTo>
                  <a:lnTo>
                    <a:pt x="227260" y="11997"/>
                  </a:lnTo>
                  <a:lnTo>
                    <a:pt x="227957" y="11722"/>
                  </a:lnTo>
                  <a:lnTo>
                    <a:pt x="228633" y="11123"/>
                  </a:lnTo>
                  <a:lnTo>
                    <a:pt x="228751" y="10859"/>
                  </a:lnTo>
                  <a:lnTo>
                    <a:pt x="228742" y="10673"/>
                  </a:lnTo>
                  <a:lnTo>
                    <a:pt x="228498" y="10112"/>
                  </a:lnTo>
                  <a:lnTo>
                    <a:pt x="228464" y="9799"/>
                  </a:lnTo>
                  <a:lnTo>
                    <a:pt x="228641" y="9457"/>
                  </a:lnTo>
                  <a:lnTo>
                    <a:pt x="229137" y="9368"/>
                  </a:lnTo>
                  <a:lnTo>
                    <a:pt x="229678" y="9092"/>
                  </a:lnTo>
                  <a:lnTo>
                    <a:pt x="230292" y="10297"/>
                  </a:lnTo>
                  <a:lnTo>
                    <a:pt x="230490" y="10851"/>
                  </a:lnTo>
                  <a:lnTo>
                    <a:pt x="230389" y="11241"/>
                  </a:lnTo>
                  <a:lnTo>
                    <a:pt x="230524" y="11881"/>
                  </a:lnTo>
                  <a:lnTo>
                    <a:pt x="231146" y="12331"/>
                  </a:lnTo>
                  <a:lnTo>
                    <a:pt x="231780" y="12550"/>
                  </a:lnTo>
                  <a:lnTo>
                    <a:pt x="232419" y="13304"/>
                  </a:lnTo>
                  <a:lnTo>
                    <a:pt x="232839" y="14256"/>
                  </a:lnTo>
                  <a:lnTo>
                    <a:pt x="232608" y="14598"/>
                  </a:lnTo>
                  <a:lnTo>
                    <a:pt x="232675" y="14770"/>
                  </a:lnTo>
                  <a:lnTo>
                    <a:pt x="233024" y="14810"/>
                  </a:lnTo>
                  <a:lnTo>
                    <a:pt x="233519" y="14691"/>
                  </a:lnTo>
                  <a:lnTo>
                    <a:pt x="233704" y="14851"/>
                  </a:lnTo>
                  <a:lnTo>
                    <a:pt x="233990" y="15685"/>
                  </a:lnTo>
                  <a:lnTo>
                    <a:pt x="234019" y="16072"/>
                  </a:lnTo>
                  <a:lnTo>
                    <a:pt x="233961" y="16540"/>
                  </a:lnTo>
                  <a:lnTo>
                    <a:pt x="233885" y="16707"/>
                  </a:lnTo>
                  <a:lnTo>
                    <a:pt x="233868" y="17213"/>
                  </a:lnTo>
                  <a:lnTo>
                    <a:pt x="234955" y="18831"/>
                  </a:lnTo>
                  <a:lnTo>
                    <a:pt x="235270" y="19125"/>
                  </a:lnTo>
                  <a:lnTo>
                    <a:pt x="235463" y="19203"/>
                  </a:lnTo>
                  <a:lnTo>
                    <a:pt x="235942" y="19184"/>
                  </a:lnTo>
                  <a:lnTo>
                    <a:pt x="236915" y="19322"/>
                  </a:lnTo>
                  <a:lnTo>
                    <a:pt x="237465" y="19791"/>
                  </a:lnTo>
                  <a:lnTo>
                    <a:pt x="237570" y="20241"/>
                  </a:lnTo>
                  <a:lnTo>
                    <a:pt x="237859" y="20189"/>
                  </a:lnTo>
                  <a:lnTo>
                    <a:pt x="238754" y="19706"/>
                  </a:lnTo>
                  <a:lnTo>
                    <a:pt x="238804" y="19446"/>
                  </a:lnTo>
                  <a:lnTo>
                    <a:pt x="238817" y="19033"/>
                  </a:lnTo>
                  <a:lnTo>
                    <a:pt x="239631" y="18866"/>
                  </a:lnTo>
                  <a:lnTo>
                    <a:pt x="240513" y="19022"/>
                  </a:lnTo>
                  <a:lnTo>
                    <a:pt x="241348" y="18930"/>
                  </a:lnTo>
                  <a:lnTo>
                    <a:pt x="242837" y="17918"/>
                  </a:lnTo>
                  <a:lnTo>
                    <a:pt x="243046" y="17635"/>
                  </a:lnTo>
                  <a:lnTo>
                    <a:pt x="243180" y="16638"/>
                  </a:lnTo>
                  <a:lnTo>
                    <a:pt x="243909" y="14770"/>
                  </a:lnTo>
                  <a:lnTo>
                    <a:pt x="243688" y="14316"/>
                  </a:lnTo>
                  <a:lnTo>
                    <a:pt x="244078" y="14203"/>
                  </a:lnTo>
                  <a:lnTo>
                    <a:pt x="244731" y="14211"/>
                  </a:lnTo>
                  <a:lnTo>
                    <a:pt x="244964" y="14124"/>
                  </a:lnTo>
                  <a:lnTo>
                    <a:pt x="245215" y="13668"/>
                  </a:lnTo>
                  <a:lnTo>
                    <a:pt x="245418" y="13507"/>
                  </a:lnTo>
                  <a:lnTo>
                    <a:pt x="245623" y="13952"/>
                  </a:lnTo>
                  <a:lnTo>
                    <a:pt x="245803" y="14913"/>
                  </a:lnTo>
                  <a:lnTo>
                    <a:pt x="246205" y="16272"/>
                  </a:lnTo>
                  <a:lnTo>
                    <a:pt x="246213" y="16694"/>
                  </a:lnTo>
                  <a:lnTo>
                    <a:pt x="245575" y="18477"/>
                  </a:lnTo>
                  <a:lnTo>
                    <a:pt x="245268" y="19169"/>
                  </a:lnTo>
                  <a:lnTo>
                    <a:pt x="244677" y="19686"/>
                  </a:lnTo>
                  <a:lnTo>
                    <a:pt x="244587" y="19910"/>
                  </a:lnTo>
                  <a:lnTo>
                    <a:pt x="244338" y="21276"/>
                  </a:lnTo>
                  <a:lnTo>
                    <a:pt x="243363" y="22048"/>
                  </a:lnTo>
                  <a:lnTo>
                    <a:pt x="242378" y="23119"/>
                  </a:lnTo>
                  <a:lnTo>
                    <a:pt x="241946" y="24192"/>
                  </a:lnTo>
                  <a:lnTo>
                    <a:pt x="241668" y="25324"/>
                  </a:lnTo>
                  <a:lnTo>
                    <a:pt x="240988" y="26764"/>
                  </a:lnTo>
                  <a:lnTo>
                    <a:pt x="240473" y="27583"/>
                  </a:lnTo>
                  <a:lnTo>
                    <a:pt x="240084" y="27851"/>
                  </a:lnTo>
                  <a:lnTo>
                    <a:pt x="239684" y="27988"/>
                  </a:lnTo>
                  <a:lnTo>
                    <a:pt x="239142" y="28626"/>
                  </a:lnTo>
                  <a:lnTo>
                    <a:pt x="239211" y="29132"/>
                  </a:lnTo>
                  <a:lnTo>
                    <a:pt x="239580" y="29393"/>
                  </a:lnTo>
                  <a:lnTo>
                    <a:pt x="239923" y="29893"/>
                  </a:lnTo>
                  <a:lnTo>
                    <a:pt x="239838" y="30551"/>
                  </a:lnTo>
                  <a:lnTo>
                    <a:pt x="239928" y="30780"/>
                  </a:lnTo>
                  <a:lnTo>
                    <a:pt x="240072" y="30926"/>
                  </a:lnTo>
                  <a:lnTo>
                    <a:pt x="240477" y="31104"/>
                  </a:lnTo>
                  <a:lnTo>
                    <a:pt x="240874" y="31828"/>
                  </a:lnTo>
                  <a:lnTo>
                    <a:pt x="240830" y="32022"/>
                  </a:lnTo>
                  <a:lnTo>
                    <a:pt x="239526" y="32969"/>
                  </a:lnTo>
                  <a:lnTo>
                    <a:pt x="239211" y="33371"/>
                  </a:lnTo>
                  <a:lnTo>
                    <a:pt x="238733" y="35270"/>
                  </a:lnTo>
                  <a:lnTo>
                    <a:pt x="238754" y="36163"/>
                  </a:lnTo>
                  <a:lnTo>
                    <a:pt x="238343" y="36513"/>
                  </a:lnTo>
                  <a:lnTo>
                    <a:pt x="238100" y="36568"/>
                  </a:lnTo>
                  <a:lnTo>
                    <a:pt x="236956" y="36393"/>
                  </a:lnTo>
                  <a:lnTo>
                    <a:pt x="236516" y="36256"/>
                  </a:lnTo>
                  <a:lnTo>
                    <a:pt x="236290" y="36319"/>
                  </a:lnTo>
                  <a:lnTo>
                    <a:pt x="235510" y="36962"/>
                  </a:lnTo>
                  <a:lnTo>
                    <a:pt x="234982" y="37739"/>
                  </a:lnTo>
                  <a:lnTo>
                    <a:pt x="234777" y="37824"/>
                  </a:lnTo>
                  <a:lnTo>
                    <a:pt x="232628" y="38055"/>
                  </a:lnTo>
                  <a:lnTo>
                    <a:pt x="232151" y="37858"/>
                  </a:lnTo>
                  <a:lnTo>
                    <a:pt x="232050" y="38222"/>
                  </a:lnTo>
                  <a:lnTo>
                    <a:pt x="232226" y="39572"/>
                  </a:lnTo>
                  <a:lnTo>
                    <a:pt x="231866" y="40204"/>
                  </a:lnTo>
                  <a:lnTo>
                    <a:pt x="232214" y="40926"/>
                  </a:lnTo>
                  <a:lnTo>
                    <a:pt x="232218" y="41123"/>
                  </a:lnTo>
                  <a:lnTo>
                    <a:pt x="231548" y="41379"/>
                  </a:lnTo>
                  <a:lnTo>
                    <a:pt x="231146" y="41673"/>
                  </a:lnTo>
                  <a:lnTo>
                    <a:pt x="230347" y="43309"/>
                  </a:lnTo>
                  <a:lnTo>
                    <a:pt x="230093" y="44179"/>
                  </a:lnTo>
                  <a:lnTo>
                    <a:pt x="262908" y="44158"/>
                  </a:lnTo>
                  <a:lnTo>
                    <a:pt x="274108" y="44084"/>
                  </a:lnTo>
                  <a:lnTo>
                    <a:pt x="330017" y="44076"/>
                  </a:lnTo>
                  <a:lnTo>
                    <a:pt x="329745" y="44417"/>
                  </a:lnTo>
                  <a:lnTo>
                    <a:pt x="329602" y="44905"/>
                  </a:lnTo>
                  <a:lnTo>
                    <a:pt x="329345" y="45310"/>
                  </a:lnTo>
                  <a:lnTo>
                    <a:pt x="328047" y="45655"/>
                  </a:lnTo>
                  <a:lnTo>
                    <a:pt x="327424" y="45495"/>
                  </a:lnTo>
                  <a:lnTo>
                    <a:pt x="327181" y="45605"/>
                  </a:lnTo>
                  <a:lnTo>
                    <a:pt x="326327" y="47036"/>
                  </a:lnTo>
                  <a:lnTo>
                    <a:pt x="326340" y="47264"/>
                  </a:lnTo>
                  <a:lnTo>
                    <a:pt x="326600" y="47600"/>
                  </a:lnTo>
                  <a:lnTo>
                    <a:pt x="326596" y="47811"/>
                  </a:lnTo>
                  <a:lnTo>
                    <a:pt x="326133" y="50159"/>
                  </a:lnTo>
                  <a:lnTo>
                    <a:pt x="326055" y="50371"/>
                  </a:lnTo>
                  <a:lnTo>
                    <a:pt x="325602" y="50777"/>
                  </a:lnTo>
                  <a:lnTo>
                    <a:pt x="325174" y="51282"/>
                  </a:lnTo>
                  <a:lnTo>
                    <a:pt x="325117" y="51459"/>
                  </a:lnTo>
                  <a:lnTo>
                    <a:pt x="325122" y="51630"/>
                  </a:lnTo>
                  <a:lnTo>
                    <a:pt x="325444" y="52288"/>
                  </a:lnTo>
                  <a:lnTo>
                    <a:pt x="325563" y="52778"/>
                  </a:lnTo>
                  <a:lnTo>
                    <a:pt x="325835" y="54990"/>
                  </a:lnTo>
                  <a:lnTo>
                    <a:pt x="326480" y="56344"/>
                  </a:lnTo>
                  <a:lnTo>
                    <a:pt x="326471" y="56548"/>
                  </a:lnTo>
                  <a:lnTo>
                    <a:pt x="325937" y="57716"/>
                  </a:lnTo>
                  <a:lnTo>
                    <a:pt x="325419" y="58483"/>
                  </a:lnTo>
                  <a:lnTo>
                    <a:pt x="325403" y="59523"/>
                  </a:lnTo>
                  <a:lnTo>
                    <a:pt x="324973" y="60769"/>
                  </a:lnTo>
                  <a:lnTo>
                    <a:pt x="325404" y="61196"/>
                  </a:lnTo>
                  <a:lnTo>
                    <a:pt x="325826" y="61449"/>
                  </a:lnTo>
                  <a:lnTo>
                    <a:pt x="326594" y="61708"/>
                  </a:lnTo>
                  <a:lnTo>
                    <a:pt x="326734" y="61882"/>
                  </a:lnTo>
                  <a:lnTo>
                    <a:pt x="326724" y="62062"/>
                  </a:lnTo>
                  <a:lnTo>
                    <a:pt x="326440" y="62560"/>
                  </a:lnTo>
                  <a:lnTo>
                    <a:pt x="325747" y="63226"/>
                  </a:lnTo>
                  <a:lnTo>
                    <a:pt x="325522" y="64293"/>
                  </a:lnTo>
                  <a:lnTo>
                    <a:pt x="325589" y="64616"/>
                  </a:lnTo>
                  <a:lnTo>
                    <a:pt x="325746" y="64914"/>
                  </a:lnTo>
                  <a:lnTo>
                    <a:pt x="325682" y="66085"/>
                  </a:lnTo>
                  <a:lnTo>
                    <a:pt x="326296" y="66973"/>
                  </a:lnTo>
                  <a:lnTo>
                    <a:pt x="326184" y="67936"/>
                  </a:lnTo>
                  <a:lnTo>
                    <a:pt x="325767" y="68393"/>
                  </a:lnTo>
                  <a:lnTo>
                    <a:pt x="325746" y="68750"/>
                  </a:lnTo>
                  <a:lnTo>
                    <a:pt x="325913" y="69014"/>
                  </a:lnTo>
                  <a:lnTo>
                    <a:pt x="326281" y="69334"/>
                  </a:lnTo>
                  <a:lnTo>
                    <a:pt x="326335" y="69534"/>
                  </a:lnTo>
                  <a:lnTo>
                    <a:pt x="325689" y="71862"/>
                  </a:lnTo>
                  <a:lnTo>
                    <a:pt x="325548" y="73955"/>
                  </a:lnTo>
                  <a:lnTo>
                    <a:pt x="325715" y="74130"/>
                  </a:lnTo>
                  <a:lnTo>
                    <a:pt x="326279" y="74382"/>
                  </a:lnTo>
                  <a:lnTo>
                    <a:pt x="326450" y="74773"/>
                  </a:lnTo>
                  <a:lnTo>
                    <a:pt x="326438" y="74988"/>
                  </a:lnTo>
                  <a:lnTo>
                    <a:pt x="326275" y="75278"/>
                  </a:lnTo>
                  <a:lnTo>
                    <a:pt x="325691" y="75461"/>
                  </a:lnTo>
                  <a:lnTo>
                    <a:pt x="325449" y="75658"/>
                  </a:lnTo>
                  <a:lnTo>
                    <a:pt x="325391" y="75970"/>
                  </a:lnTo>
                  <a:lnTo>
                    <a:pt x="325463" y="76152"/>
                  </a:lnTo>
                  <a:lnTo>
                    <a:pt x="325517" y="76505"/>
                  </a:lnTo>
                  <a:lnTo>
                    <a:pt x="324968" y="78811"/>
                  </a:lnTo>
                  <a:lnTo>
                    <a:pt x="324844" y="80056"/>
                  </a:lnTo>
                  <a:lnTo>
                    <a:pt x="325081" y="80822"/>
                  </a:lnTo>
                  <a:lnTo>
                    <a:pt x="325247" y="80961"/>
                  </a:lnTo>
                  <a:lnTo>
                    <a:pt x="325336" y="81398"/>
                  </a:lnTo>
                  <a:lnTo>
                    <a:pt x="324839" y="82776"/>
                  </a:lnTo>
                  <a:lnTo>
                    <a:pt x="324679" y="84343"/>
                  </a:lnTo>
                  <a:lnTo>
                    <a:pt x="324859" y="84503"/>
                  </a:lnTo>
                  <a:lnTo>
                    <a:pt x="325576" y="84577"/>
                  </a:lnTo>
                  <a:lnTo>
                    <a:pt x="325805" y="84681"/>
                  </a:lnTo>
                  <a:lnTo>
                    <a:pt x="325876" y="84904"/>
                  </a:lnTo>
                  <a:lnTo>
                    <a:pt x="325718" y="85298"/>
                  </a:lnTo>
                  <a:lnTo>
                    <a:pt x="325718" y="85488"/>
                  </a:lnTo>
                  <a:lnTo>
                    <a:pt x="325818" y="85885"/>
                  </a:lnTo>
                  <a:lnTo>
                    <a:pt x="326110" y="86391"/>
                  </a:lnTo>
                  <a:lnTo>
                    <a:pt x="326256" y="86856"/>
                  </a:lnTo>
                  <a:lnTo>
                    <a:pt x="326169" y="87075"/>
                  </a:lnTo>
                  <a:lnTo>
                    <a:pt x="325815" y="87518"/>
                  </a:lnTo>
                  <a:lnTo>
                    <a:pt x="325577" y="87666"/>
                  </a:lnTo>
                  <a:lnTo>
                    <a:pt x="324861" y="87890"/>
                  </a:lnTo>
                  <a:lnTo>
                    <a:pt x="324723" y="88016"/>
                  </a:lnTo>
                  <a:lnTo>
                    <a:pt x="324640" y="88343"/>
                  </a:lnTo>
                  <a:lnTo>
                    <a:pt x="324690" y="88514"/>
                  </a:lnTo>
                  <a:lnTo>
                    <a:pt x="325036" y="88901"/>
                  </a:lnTo>
                  <a:lnTo>
                    <a:pt x="325528" y="89120"/>
                  </a:lnTo>
                  <a:lnTo>
                    <a:pt x="325545" y="89317"/>
                  </a:lnTo>
                  <a:lnTo>
                    <a:pt x="325462" y="89507"/>
                  </a:lnTo>
                  <a:lnTo>
                    <a:pt x="325045" y="89987"/>
                  </a:lnTo>
                  <a:lnTo>
                    <a:pt x="325042" y="90871"/>
                  </a:lnTo>
                  <a:lnTo>
                    <a:pt x="325225" y="91377"/>
                  </a:lnTo>
                  <a:lnTo>
                    <a:pt x="325725" y="91830"/>
                  </a:lnTo>
                  <a:lnTo>
                    <a:pt x="325804" y="91972"/>
                  </a:lnTo>
                  <a:lnTo>
                    <a:pt x="325825" y="92213"/>
                  </a:lnTo>
                  <a:lnTo>
                    <a:pt x="325725" y="92466"/>
                  </a:lnTo>
                  <a:lnTo>
                    <a:pt x="325226" y="92890"/>
                  </a:lnTo>
                  <a:lnTo>
                    <a:pt x="325122" y="93347"/>
                  </a:lnTo>
                  <a:lnTo>
                    <a:pt x="325268" y="93537"/>
                  </a:lnTo>
                  <a:lnTo>
                    <a:pt x="325730" y="93630"/>
                  </a:lnTo>
                  <a:lnTo>
                    <a:pt x="326077" y="93595"/>
                  </a:lnTo>
                  <a:lnTo>
                    <a:pt x="326213" y="93949"/>
                  </a:lnTo>
                  <a:lnTo>
                    <a:pt x="325258" y="94537"/>
                  </a:lnTo>
                  <a:lnTo>
                    <a:pt x="325111" y="94738"/>
                  </a:lnTo>
                  <a:lnTo>
                    <a:pt x="325211" y="95243"/>
                  </a:lnTo>
                  <a:lnTo>
                    <a:pt x="325057" y="95615"/>
                  </a:lnTo>
                  <a:lnTo>
                    <a:pt x="324837" y="95824"/>
                  </a:lnTo>
                  <a:lnTo>
                    <a:pt x="324370" y="95846"/>
                  </a:lnTo>
                  <a:lnTo>
                    <a:pt x="323888" y="95724"/>
                  </a:lnTo>
                  <a:lnTo>
                    <a:pt x="322450" y="95911"/>
                  </a:lnTo>
                  <a:lnTo>
                    <a:pt x="322325" y="96138"/>
                  </a:lnTo>
                  <a:lnTo>
                    <a:pt x="322475" y="96710"/>
                  </a:lnTo>
                  <a:lnTo>
                    <a:pt x="321900" y="96813"/>
                  </a:lnTo>
                  <a:lnTo>
                    <a:pt x="321514" y="96606"/>
                  </a:lnTo>
                  <a:lnTo>
                    <a:pt x="321459" y="96415"/>
                  </a:lnTo>
                  <a:lnTo>
                    <a:pt x="321067" y="96413"/>
                  </a:lnTo>
                  <a:lnTo>
                    <a:pt x="320693" y="96571"/>
                  </a:lnTo>
                  <a:lnTo>
                    <a:pt x="320347" y="96947"/>
                  </a:lnTo>
                  <a:lnTo>
                    <a:pt x="320239" y="98084"/>
                  </a:lnTo>
                  <a:lnTo>
                    <a:pt x="321332" y="99220"/>
                  </a:lnTo>
                  <a:lnTo>
                    <a:pt x="321414" y="99423"/>
                  </a:lnTo>
                  <a:lnTo>
                    <a:pt x="321278" y="99888"/>
                  </a:lnTo>
                  <a:lnTo>
                    <a:pt x="320218" y="100202"/>
                  </a:lnTo>
                  <a:lnTo>
                    <a:pt x="320083" y="100406"/>
                  </a:lnTo>
                  <a:lnTo>
                    <a:pt x="320079" y="100556"/>
                  </a:lnTo>
                  <a:lnTo>
                    <a:pt x="320215" y="100778"/>
                  </a:lnTo>
                  <a:lnTo>
                    <a:pt x="320544" y="101011"/>
                  </a:lnTo>
                  <a:lnTo>
                    <a:pt x="320642" y="101191"/>
                  </a:lnTo>
                  <a:lnTo>
                    <a:pt x="320693" y="101633"/>
                  </a:lnTo>
                  <a:lnTo>
                    <a:pt x="320613" y="101835"/>
                  </a:lnTo>
                  <a:lnTo>
                    <a:pt x="320236" y="102003"/>
                  </a:lnTo>
                  <a:lnTo>
                    <a:pt x="319277" y="102007"/>
                  </a:lnTo>
                  <a:lnTo>
                    <a:pt x="318352" y="102162"/>
                  </a:lnTo>
                  <a:lnTo>
                    <a:pt x="318206" y="102355"/>
                  </a:lnTo>
                  <a:lnTo>
                    <a:pt x="318281" y="102600"/>
                  </a:lnTo>
                  <a:lnTo>
                    <a:pt x="318243" y="102887"/>
                  </a:lnTo>
                  <a:lnTo>
                    <a:pt x="318185" y="103020"/>
                  </a:lnTo>
                  <a:lnTo>
                    <a:pt x="317952" y="103203"/>
                  </a:lnTo>
                  <a:lnTo>
                    <a:pt x="317665" y="103199"/>
                  </a:lnTo>
                  <a:lnTo>
                    <a:pt x="317358" y="102808"/>
                  </a:lnTo>
                  <a:lnTo>
                    <a:pt x="317195" y="102857"/>
                  </a:lnTo>
                  <a:lnTo>
                    <a:pt x="317037" y="103299"/>
                  </a:lnTo>
                  <a:lnTo>
                    <a:pt x="317074" y="104177"/>
                  </a:lnTo>
                  <a:lnTo>
                    <a:pt x="316924" y="104571"/>
                  </a:lnTo>
                  <a:lnTo>
                    <a:pt x="316712" y="104667"/>
                  </a:lnTo>
                  <a:lnTo>
                    <a:pt x="316101" y="104797"/>
                  </a:lnTo>
                  <a:lnTo>
                    <a:pt x="315502" y="105526"/>
                  </a:lnTo>
                  <a:lnTo>
                    <a:pt x="315249" y="105950"/>
                  </a:lnTo>
                  <a:lnTo>
                    <a:pt x="315258" y="106494"/>
                  </a:lnTo>
                  <a:lnTo>
                    <a:pt x="314745" y="107336"/>
                  </a:lnTo>
                  <a:lnTo>
                    <a:pt x="314695" y="107474"/>
                  </a:lnTo>
                  <a:lnTo>
                    <a:pt x="314513" y="107619"/>
                  </a:lnTo>
                  <a:lnTo>
                    <a:pt x="313611" y="107824"/>
                  </a:lnTo>
                  <a:lnTo>
                    <a:pt x="313062" y="108199"/>
                  </a:lnTo>
                  <a:lnTo>
                    <a:pt x="311977" y="108240"/>
                  </a:lnTo>
                  <a:lnTo>
                    <a:pt x="311025" y="109560"/>
                  </a:lnTo>
                  <a:lnTo>
                    <a:pt x="310913" y="110010"/>
                  </a:lnTo>
                  <a:lnTo>
                    <a:pt x="309534" y="111550"/>
                  </a:lnTo>
                  <a:lnTo>
                    <a:pt x="309203" y="111593"/>
                  </a:lnTo>
                  <a:lnTo>
                    <a:pt x="309048" y="111153"/>
                  </a:lnTo>
                  <a:lnTo>
                    <a:pt x="308612" y="111097"/>
                  </a:lnTo>
                  <a:lnTo>
                    <a:pt x="308342" y="111432"/>
                  </a:lnTo>
                  <a:lnTo>
                    <a:pt x="307777" y="111923"/>
                  </a:lnTo>
                  <a:lnTo>
                    <a:pt x="307557" y="112012"/>
                  </a:lnTo>
                  <a:lnTo>
                    <a:pt x="307100" y="111998"/>
                  </a:lnTo>
                  <a:lnTo>
                    <a:pt x="303978" y="114391"/>
                  </a:lnTo>
                  <a:lnTo>
                    <a:pt x="303973" y="115098"/>
                  </a:lnTo>
                  <a:lnTo>
                    <a:pt x="303740" y="115347"/>
                  </a:lnTo>
                  <a:lnTo>
                    <a:pt x="302319" y="115740"/>
                  </a:lnTo>
                  <a:lnTo>
                    <a:pt x="301825" y="115551"/>
                  </a:lnTo>
                  <a:lnTo>
                    <a:pt x="301642" y="115588"/>
                  </a:lnTo>
                  <a:lnTo>
                    <a:pt x="301167" y="116818"/>
                  </a:lnTo>
                  <a:lnTo>
                    <a:pt x="301489" y="117214"/>
                  </a:lnTo>
                  <a:lnTo>
                    <a:pt x="301489" y="117452"/>
                  </a:lnTo>
                  <a:lnTo>
                    <a:pt x="301347" y="117735"/>
                  </a:lnTo>
                  <a:lnTo>
                    <a:pt x="300238" y="118854"/>
                  </a:lnTo>
                  <a:lnTo>
                    <a:pt x="299757" y="119504"/>
                  </a:lnTo>
                  <a:lnTo>
                    <a:pt x="299603" y="119597"/>
                  </a:lnTo>
                  <a:lnTo>
                    <a:pt x="298457" y="119757"/>
                  </a:lnTo>
                  <a:lnTo>
                    <a:pt x="297847" y="119947"/>
                  </a:lnTo>
                  <a:lnTo>
                    <a:pt x="297660" y="120270"/>
                  </a:lnTo>
                  <a:lnTo>
                    <a:pt x="297772" y="120779"/>
                  </a:lnTo>
                  <a:lnTo>
                    <a:pt x="297373" y="121163"/>
                  </a:lnTo>
                  <a:lnTo>
                    <a:pt x="296493" y="121512"/>
                  </a:lnTo>
                  <a:lnTo>
                    <a:pt x="296223" y="121546"/>
                  </a:lnTo>
                  <a:lnTo>
                    <a:pt x="294936" y="121025"/>
                  </a:lnTo>
                  <a:lnTo>
                    <a:pt x="293840" y="120241"/>
                  </a:lnTo>
                  <a:lnTo>
                    <a:pt x="293275" y="120081"/>
                  </a:lnTo>
                  <a:lnTo>
                    <a:pt x="292254" y="120074"/>
                  </a:lnTo>
                  <a:lnTo>
                    <a:pt x="291843" y="120339"/>
                  </a:lnTo>
                  <a:lnTo>
                    <a:pt x="290921" y="120250"/>
                  </a:lnTo>
                  <a:lnTo>
                    <a:pt x="290577" y="120391"/>
                  </a:lnTo>
                  <a:lnTo>
                    <a:pt x="290378" y="120611"/>
                  </a:lnTo>
                  <a:lnTo>
                    <a:pt x="290440" y="120849"/>
                  </a:lnTo>
                  <a:lnTo>
                    <a:pt x="290665" y="121191"/>
                  </a:lnTo>
                  <a:lnTo>
                    <a:pt x="290598" y="121399"/>
                  </a:lnTo>
                  <a:lnTo>
                    <a:pt x="289894" y="121600"/>
                  </a:lnTo>
                  <a:lnTo>
                    <a:pt x="289731" y="122307"/>
                  </a:lnTo>
                  <a:lnTo>
                    <a:pt x="289478" y="122593"/>
                  </a:lnTo>
                  <a:lnTo>
                    <a:pt x="289092" y="122760"/>
                  </a:lnTo>
                  <a:lnTo>
                    <a:pt x="288897" y="122604"/>
                  </a:lnTo>
                  <a:lnTo>
                    <a:pt x="288540" y="121845"/>
                  </a:lnTo>
                  <a:lnTo>
                    <a:pt x="287998" y="119896"/>
                  </a:lnTo>
                  <a:lnTo>
                    <a:pt x="288072" y="119699"/>
                  </a:lnTo>
                  <a:lnTo>
                    <a:pt x="288563" y="119116"/>
                  </a:lnTo>
                  <a:lnTo>
                    <a:pt x="288559" y="118922"/>
                  </a:lnTo>
                  <a:lnTo>
                    <a:pt x="288302" y="118428"/>
                  </a:lnTo>
                  <a:lnTo>
                    <a:pt x="288178" y="117900"/>
                  </a:lnTo>
                  <a:lnTo>
                    <a:pt x="287683" y="117817"/>
                  </a:lnTo>
                  <a:lnTo>
                    <a:pt x="287509" y="117992"/>
                  </a:lnTo>
                  <a:lnTo>
                    <a:pt x="287484" y="118223"/>
                  </a:lnTo>
                  <a:lnTo>
                    <a:pt x="287367" y="118409"/>
                  </a:lnTo>
                  <a:lnTo>
                    <a:pt x="286748" y="119011"/>
                  </a:lnTo>
                  <a:lnTo>
                    <a:pt x="286067" y="119211"/>
                  </a:lnTo>
                  <a:lnTo>
                    <a:pt x="286009" y="119010"/>
                  </a:lnTo>
                  <a:lnTo>
                    <a:pt x="285960" y="118293"/>
                  </a:lnTo>
                  <a:lnTo>
                    <a:pt x="286018" y="117813"/>
                  </a:lnTo>
                  <a:lnTo>
                    <a:pt x="285811" y="117326"/>
                  </a:lnTo>
                  <a:lnTo>
                    <a:pt x="285470" y="116818"/>
                  </a:lnTo>
                  <a:lnTo>
                    <a:pt x="285266" y="116637"/>
                  </a:lnTo>
                  <a:lnTo>
                    <a:pt x="284693" y="116540"/>
                  </a:lnTo>
                  <a:lnTo>
                    <a:pt x="284556" y="116451"/>
                  </a:lnTo>
                  <a:lnTo>
                    <a:pt x="284124" y="116164"/>
                  </a:lnTo>
                  <a:lnTo>
                    <a:pt x="283023" y="115837"/>
                  </a:lnTo>
                  <a:lnTo>
                    <a:pt x="282583" y="115752"/>
                  </a:lnTo>
                  <a:lnTo>
                    <a:pt x="282384" y="115785"/>
                  </a:lnTo>
                  <a:lnTo>
                    <a:pt x="281540" y="115324"/>
                  </a:lnTo>
                  <a:lnTo>
                    <a:pt x="281370" y="114707"/>
                  </a:lnTo>
                  <a:lnTo>
                    <a:pt x="280722" y="114354"/>
                  </a:lnTo>
                  <a:lnTo>
                    <a:pt x="280639" y="114052"/>
                  </a:lnTo>
                  <a:lnTo>
                    <a:pt x="280551" y="113666"/>
                  </a:lnTo>
                  <a:lnTo>
                    <a:pt x="279197" y="113331"/>
                  </a:lnTo>
                  <a:lnTo>
                    <a:pt x="278848" y="113458"/>
                  </a:lnTo>
                  <a:lnTo>
                    <a:pt x="278719" y="113618"/>
                  </a:lnTo>
                  <a:lnTo>
                    <a:pt x="278566" y="114016"/>
                  </a:lnTo>
                  <a:lnTo>
                    <a:pt x="277943" y="114481"/>
                  </a:lnTo>
                  <a:lnTo>
                    <a:pt x="276668" y="115307"/>
                  </a:lnTo>
                  <a:lnTo>
                    <a:pt x="275210" y="115847"/>
                  </a:lnTo>
                  <a:lnTo>
                    <a:pt x="274745" y="116449"/>
                  </a:lnTo>
                  <a:lnTo>
                    <a:pt x="274078" y="116818"/>
                  </a:lnTo>
                  <a:lnTo>
                    <a:pt x="272657" y="118011"/>
                  </a:lnTo>
                  <a:lnTo>
                    <a:pt x="272312" y="118915"/>
                  </a:lnTo>
                  <a:lnTo>
                    <a:pt x="271996" y="119361"/>
                  </a:lnTo>
                  <a:lnTo>
                    <a:pt x="271306" y="119911"/>
                  </a:lnTo>
                  <a:lnTo>
                    <a:pt x="270937" y="120048"/>
                  </a:lnTo>
                  <a:lnTo>
                    <a:pt x="270762" y="120294"/>
                  </a:lnTo>
                  <a:lnTo>
                    <a:pt x="271222" y="121417"/>
                  </a:lnTo>
                  <a:lnTo>
                    <a:pt x="271671" y="121807"/>
                  </a:lnTo>
                  <a:lnTo>
                    <a:pt x="272277" y="121867"/>
                  </a:lnTo>
                  <a:lnTo>
                    <a:pt x="272376" y="122172"/>
                  </a:lnTo>
                  <a:lnTo>
                    <a:pt x="272272" y="122927"/>
                  </a:lnTo>
                  <a:lnTo>
                    <a:pt x="271100" y="124819"/>
                  </a:lnTo>
                  <a:lnTo>
                    <a:pt x="270938" y="125503"/>
                  </a:lnTo>
                  <a:lnTo>
                    <a:pt x="271091" y="125648"/>
                  </a:lnTo>
                  <a:lnTo>
                    <a:pt x="270995" y="126634"/>
                  </a:lnTo>
                  <a:lnTo>
                    <a:pt x="270833" y="127388"/>
                  </a:lnTo>
                  <a:lnTo>
                    <a:pt x="270559" y="128147"/>
                  </a:lnTo>
                  <a:lnTo>
                    <a:pt x="270633" y="128690"/>
                  </a:lnTo>
                  <a:lnTo>
                    <a:pt x="270563" y="128857"/>
                  </a:lnTo>
                  <a:lnTo>
                    <a:pt x="270365" y="129187"/>
                  </a:lnTo>
                  <a:lnTo>
                    <a:pt x="269645" y="130225"/>
                  </a:lnTo>
                  <a:lnTo>
                    <a:pt x="269732" y="130645"/>
                  </a:lnTo>
                  <a:lnTo>
                    <a:pt x="269160" y="131701"/>
                  </a:lnTo>
                  <a:lnTo>
                    <a:pt x="268981" y="132980"/>
                  </a:lnTo>
                  <a:lnTo>
                    <a:pt x="268533" y="133482"/>
                  </a:lnTo>
                  <a:lnTo>
                    <a:pt x="267550" y="133739"/>
                  </a:lnTo>
                  <a:lnTo>
                    <a:pt x="267094" y="133698"/>
                  </a:lnTo>
                  <a:lnTo>
                    <a:pt x="266961" y="133906"/>
                  </a:lnTo>
                  <a:lnTo>
                    <a:pt x="266949" y="134587"/>
                  </a:lnTo>
                  <a:lnTo>
                    <a:pt x="266820" y="134895"/>
                  </a:lnTo>
                  <a:lnTo>
                    <a:pt x="266559" y="135170"/>
                  </a:lnTo>
                  <a:lnTo>
                    <a:pt x="266186" y="135141"/>
                  </a:lnTo>
                  <a:lnTo>
                    <a:pt x="265871" y="135304"/>
                  </a:lnTo>
                  <a:lnTo>
                    <a:pt x="265142" y="135892"/>
                  </a:lnTo>
                  <a:lnTo>
                    <a:pt x="264914" y="136200"/>
                  </a:lnTo>
                  <a:lnTo>
                    <a:pt x="265001" y="136416"/>
                  </a:lnTo>
                  <a:lnTo>
                    <a:pt x="264997" y="136721"/>
                  </a:lnTo>
                  <a:lnTo>
                    <a:pt x="264814" y="137093"/>
                  </a:lnTo>
                  <a:lnTo>
                    <a:pt x="264670" y="137227"/>
                  </a:lnTo>
                  <a:lnTo>
                    <a:pt x="264292" y="137151"/>
                  </a:lnTo>
                  <a:lnTo>
                    <a:pt x="264047" y="136993"/>
                  </a:lnTo>
                  <a:lnTo>
                    <a:pt x="263770" y="136639"/>
                  </a:lnTo>
                  <a:lnTo>
                    <a:pt x="263363" y="136435"/>
                  </a:lnTo>
                  <a:lnTo>
                    <a:pt x="263189" y="136487"/>
                  </a:lnTo>
                  <a:lnTo>
                    <a:pt x="262982" y="136922"/>
                  </a:lnTo>
                  <a:lnTo>
                    <a:pt x="262754" y="137004"/>
                  </a:lnTo>
                  <a:lnTo>
                    <a:pt x="262493" y="136874"/>
                  </a:lnTo>
                  <a:lnTo>
                    <a:pt x="262248" y="136469"/>
                  </a:lnTo>
                  <a:lnTo>
                    <a:pt x="261598" y="136238"/>
                  </a:lnTo>
                  <a:lnTo>
                    <a:pt x="261308" y="136432"/>
                  </a:lnTo>
                  <a:lnTo>
                    <a:pt x="261167" y="136804"/>
                  </a:lnTo>
                  <a:lnTo>
                    <a:pt x="261271" y="137222"/>
                  </a:lnTo>
                  <a:lnTo>
                    <a:pt x="261682" y="137729"/>
                  </a:lnTo>
                  <a:lnTo>
                    <a:pt x="261574" y="138041"/>
                  </a:lnTo>
                  <a:lnTo>
                    <a:pt x="261301" y="138227"/>
                  </a:lnTo>
                  <a:lnTo>
                    <a:pt x="261002" y="138231"/>
                  </a:lnTo>
                  <a:lnTo>
                    <a:pt x="260468" y="138068"/>
                  </a:lnTo>
                  <a:lnTo>
                    <a:pt x="260053" y="137640"/>
                  </a:lnTo>
                  <a:lnTo>
                    <a:pt x="259402" y="137752"/>
                  </a:lnTo>
                  <a:lnTo>
                    <a:pt x="258934" y="138143"/>
                  </a:lnTo>
                  <a:lnTo>
                    <a:pt x="257084" y="138716"/>
                  </a:lnTo>
                  <a:lnTo>
                    <a:pt x="256851" y="139322"/>
                  </a:lnTo>
                  <a:lnTo>
                    <a:pt x="256913" y="139627"/>
                  </a:lnTo>
                  <a:lnTo>
                    <a:pt x="256805" y="140099"/>
                  </a:lnTo>
                  <a:lnTo>
                    <a:pt x="256436" y="140237"/>
                  </a:lnTo>
                  <a:lnTo>
                    <a:pt x="255819" y="140006"/>
                  </a:lnTo>
                  <a:lnTo>
                    <a:pt x="254958" y="139433"/>
                  </a:lnTo>
                  <a:lnTo>
                    <a:pt x="254228" y="139243"/>
                  </a:lnTo>
                  <a:lnTo>
                    <a:pt x="253988" y="139484"/>
                  </a:lnTo>
                  <a:lnTo>
                    <a:pt x="253722" y="140384"/>
                  </a:lnTo>
                  <a:lnTo>
                    <a:pt x="253747" y="140637"/>
                  </a:lnTo>
                  <a:lnTo>
                    <a:pt x="252877" y="141507"/>
                  </a:lnTo>
                  <a:lnTo>
                    <a:pt x="252284" y="142422"/>
                  </a:lnTo>
                  <a:lnTo>
                    <a:pt x="252089" y="143362"/>
                  </a:lnTo>
                  <a:lnTo>
                    <a:pt x="251551" y="143641"/>
                  </a:lnTo>
                  <a:lnTo>
                    <a:pt x="250917" y="144541"/>
                  </a:lnTo>
                  <a:lnTo>
                    <a:pt x="251355" y="146675"/>
                  </a:lnTo>
                  <a:lnTo>
                    <a:pt x="251691" y="147363"/>
                  </a:lnTo>
                  <a:lnTo>
                    <a:pt x="251570" y="147858"/>
                  </a:lnTo>
                  <a:lnTo>
                    <a:pt x="251785" y="148948"/>
                  </a:lnTo>
                  <a:lnTo>
                    <a:pt x="252365" y="149684"/>
                  </a:lnTo>
                  <a:lnTo>
                    <a:pt x="252849" y="150473"/>
                  </a:lnTo>
                  <a:lnTo>
                    <a:pt x="252695" y="151533"/>
                  </a:lnTo>
                  <a:lnTo>
                    <a:pt x="252252" y="152075"/>
                  </a:lnTo>
                  <a:lnTo>
                    <a:pt x="252273" y="152246"/>
                  </a:lnTo>
                  <a:lnTo>
                    <a:pt x="252443" y="152295"/>
                  </a:lnTo>
                  <a:lnTo>
                    <a:pt x="252993" y="152444"/>
                  </a:lnTo>
                  <a:lnTo>
                    <a:pt x="254093" y="153143"/>
                  </a:lnTo>
                  <a:lnTo>
                    <a:pt x="254147" y="153348"/>
                  </a:lnTo>
                  <a:lnTo>
                    <a:pt x="253874" y="153749"/>
                  </a:lnTo>
                  <a:lnTo>
                    <a:pt x="253919" y="154099"/>
                  </a:lnTo>
                  <a:lnTo>
                    <a:pt x="254101" y="154426"/>
                  </a:lnTo>
                  <a:lnTo>
                    <a:pt x="254742" y="154549"/>
                  </a:lnTo>
                  <a:lnTo>
                    <a:pt x="255098" y="154397"/>
                  </a:lnTo>
                  <a:lnTo>
                    <a:pt x="255880" y="154237"/>
                  </a:lnTo>
                  <a:lnTo>
                    <a:pt x="256426" y="154550"/>
                  </a:lnTo>
                  <a:lnTo>
                    <a:pt x="257295" y="154684"/>
                  </a:lnTo>
                  <a:lnTo>
                    <a:pt x="257597" y="154602"/>
                  </a:lnTo>
                  <a:lnTo>
                    <a:pt x="257717" y="154458"/>
                  </a:lnTo>
                  <a:lnTo>
                    <a:pt x="257767" y="154197"/>
                  </a:lnTo>
                  <a:lnTo>
                    <a:pt x="258093" y="154078"/>
                  </a:lnTo>
                  <a:lnTo>
                    <a:pt x="258441" y="154316"/>
                  </a:lnTo>
                  <a:lnTo>
                    <a:pt x="258723" y="155242"/>
                  </a:lnTo>
                  <a:lnTo>
                    <a:pt x="259344" y="155453"/>
                  </a:lnTo>
                  <a:lnTo>
                    <a:pt x="259514" y="155598"/>
                  </a:lnTo>
                  <a:lnTo>
                    <a:pt x="259618" y="156557"/>
                  </a:lnTo>
                  <a:lnTo>
                    <a:pt x="259419" y="157007"/>
                  </a:lnTo>
                  <a:lnTo>
                    <a:pt x="259444" y="157208"/>
                  </a:lnTo>
                  <a:lnTo>
                    <a:pt x="259706" y="157939"/>
                  </a:lnTo>
                  <a:lnTo>
                    <a:pt x="260848" y="159445"/>
                  </a:lnTo>
                  <a:lnTo>
                    <a:pt x="261060" y="160509"/>
                  </a:lnTo>
                  <a:lnTo>
                    <a:pt x="261077" y="161565"/>
                  </a:lnTo>
                  <a:lnTo>
                    <a:pt x="260407" y="161948"/>
                  </a:lnTo>
                  <a:lnTo>
                    <a:pt x="259973" y="162313"/>
                  </a:lnTo>
                  <a:lnTo>
                    <a:pt x="260007" y="162625"/>
                  </a:lnTo>
                  <a:lnTo>
                    <a:pt x="260160" y="162911"/>
                  </a:lnTo>
                  <a:lnTo>
                    <a:pt x="260457" y="163019"/>
                  </a:lnTo>
                  <a:lnTo>
                    <a:pt x="260875" y="163011"/>
                  </a:lnTo>
                  <a:lnTo>
                    <a:pt x="261251" y="163208"/>
                  </a:lnTo>
                  <a:lnTo>
                    <a:pt x="261441" y="163461"/>
                  </a:lnTo>
                  <a:lnTo>
                    <a:pt x="261363" y="163859"/>
                  </a:lnTo>
                  <a:lnTo>
                    <a:pt x="261156" y="163997"/>
                  </a:lnTo>
                  <a:lnTo>
                    <a:pt x="260545" y="164120"/>
                  </a:lnTo>
                  <a:lnTo>
                    <a:pt x="260371" y="164246"/>
                  </a:lnTo>
                  <a:lnTo>
                    <a:pt x="260351" y="164466"/>
                  </a:lnTo>
                  <a:lnTo>
                    <a:pt x="260574" y="164889"/>
                  </a:lnTo>
                  <a:lnTo>
                    <a:pt x="260494" y="166155"/>
                  </a:lnTo>
                  <a:lnTo>
                    <a:pt x="260884" y="167119"/>
                  </a:lnTo>
                  <a:lnTo>
                    <a:pt x="260863" y="170015"/>
                  </a:lnTo>
                  <a:lnTo>
                    <a:pt x="260646" y="170178"/>
                  </a:lnTo>
                  <a:lnTo>
                    <a:pt x="260295" y="170766"/>
                  </a:lnTo>
                  <a:lnTo>
                    <a:pt x="260442" y="171196"/>
                  </a:lnTo>
                  <a:lnTo>
                    <a:pt x="259824" y="171996"/>
                  </a:lnTo>
                  <a:lnTo>
                    <a:pt x="259520" y="172575"/>
                  </a:lnTo>
                  <a:lnTo>
                    <a:pt x="259244" y="173456"/>
                  </a:lnTo>
                  <a:lnTo>
                    <a:pt x="258433" y="174230"/>
                  </a:lnTo>
                  <a:lnTo>
                    <a:pt x="258425" y="175091"/>
                  </a:lnTo>
                  <a:lnTo>
                    <a:pt x="258536" y="175732"/>
                  </a:lnTo>
                  <a:lnTo>
                    <a:pt x="257739" y="176667"/>
                  </a:lnTo>
                  <a:lnTo>
                    <a:pt x="256905" y="177331"/>
                  </a:lnTo>
                  <a:lnTo>
                    <a:pt x="256816" y="177763"/>
                  </a:lnTo>
                  <a:lnTo>
                    <a:pt x="256884" y="178159"/>
                  </a:lnTo>
                  <a:lnTo>
                    <a:pt x="256776" y="178472"/>
                  </a:lnTo>
                  <a:lnTo>
                    <a:pt x="255272" y="179939"/>
                  </a:lnTo>
                  <a:lnTo>
                    <a:pt x="254919" y="180517"/>
                  </a:lnTo>
                  <a:lnTo>
                    <a:pt x="254631" y="180716"/>
                  </a:lnTo>
                  <a:lnTo>
                    <a:pt x="254255" y="180812"/>
                  </a:lnTo>
                  <a:lnTo>
                    <a:pt x="254109" y="180805"/>
                  </a:lnTo>
                  <a:lnTo>
                    <a:pt x="253925" y="180668"/>
                  </a:lnTo>
                  <a:lnTo>
                    <a:pt x="253563" y="181362"/>
                  </a:lnTo>
                  <a:lnTo>
                    <a:pt x="253650" y="182358"/>
                  </a:lnTo>
                  <a:lnTo>
                    <a:pt x="253584" y="182490"/>
                  </a:lnTo>
                  <a:lnTo>
                    <a:pt x="252936" y="182830"/>
                  </a:lnTo>
                  <a:lnTo>
                    <a:pt x="252458" y="182870"/>
                  </a:lnTo>
                  <a:lnTo>
                    <a:pt x="252343" y="183184"/>
                  </a:lnTo>
                  <a:lnTo>
                    <a:pt x="252289" y="183590"/>
                  </a:lnTo>
                  <a:lnTo>
                    <a:pt x="252309" y="184022"/>
                  </a:lnTo>
                  <a:lnTo>
                    <a:pt x="252399" y="184323"/>
                  </a:lnTo>
                  <a:lnTo>
                    <a:pt x="253145" y="185971"/>
                  </a:lnTo>
                  <a:lnTo>
                    <a:pt x="254241" y="186269"/>
                  </a:lnTo>
                  <a:lnTo>
                    <a:pt x="254784" y="187127"/>
                  </a:lnTo>
                  <a:lnTo>
                    <a:pt x="255193" y="187472"/>
                  </a:lnTo>
                  <a:lnTo>
                    <a:pt x="255502" y="187514"/>
                  </a:lnTo>
                  <a:lnTo>
                    <a:pt x="255852" y="187417"/>
                  </a:lnTo>
                  <a:lnTo>
                    <a:pt x="256651" y="187752"/>
                  </a:lnTo>
                  <a:lnTo>
                    <a:pt x="257443" y="188078"/>
                  </a:lnTo>
                  <a:lnTo>
                    <a:pt x="257875" y="188162"/>
                  </a:lnTo>
                  <a:lnTo>
                    <a:pt x="258113" y="188250"/>
                  </a:lnTo>
                  <a:lnTo>
                    <a:pt x="258290" y="188620"/>
                  </a:lnTo>
                  <a:lnTo>
                    <a:pt x="258317" y="188875"/>
                  </a:lnTo>
                  <a:lnTo>
                    <a:pt x="258230" y="189012"/>
                  </a:lnTo>
                  <a:lnTo>
                    <a:pt x="258200" y="189626"/>
                  </a:lnTo>
                  <a:lnTo>
                    <a:pt x="258302" y="190359"/>
                  </a:lnTo>
                  <a:lnTo>
                    <a:pt x="258942" y="191271"/>
                  </a:lnTo>
                  <a:lnTo>
                    <a:pt x="259317" y="191003"/>
                  </a:lnTo>
                  <a:lnTo>
                    <a:pt x="259445" y="190705"/>
                  </a:lnTo>
                  <a:lnTo>
                    <a:pt x="259438" y="190424"/>
                  </a:lnTo>
                  <a:lnTo>
                    <a:pt x="259173" y="190108"/>
                  </a:lnTo>
                  <a:lnTo>
                    <a:pt x="259097" y="189765"/>
                  </a:lnTo>
                  <a:lnTo>
                    <a:pt x="259380" y="189117"/>
                  </a:lnTo>
                  <a:lnTo>
                    <a:pt x="259796" y="188696"/>
                  </a:lnTo>
                  <a:lnTo>
                    <a:pt x="260394" y="189041"/>
                  </a:lnTo>
                  <a:lnTo>
                    <a:pt x="260778" y="189005"/>
                  </a:lnTo>
                  <a:lnTo>
                    <a:pt x="261140" y="188731"/>
                  </a:lnTo>
                  <a:lnTo>
                    <a:pt x="261620" y="188691"/>
                  </a:lnTo>
                  <a:lnTo>
                    <a:pt x="262566" y="189087"/>
                  </a:lnTo>
                  <a:lnTo>
                    <a:pt x="262880" y="189317"/>
                  </a:lnTo>
                  <a:lnTo>
                    <a:pt x="262812" y="189918"/>
                  </a:lnTo>
                  <a:lnTo>
                    <a:pt x="263247" y="191651"/>
                  </a:lnTo>
                  <a:lnTo>
                    <a:pt x="263333" y="191869"/>
                  </a:lnTo>
                  <a:lnTo>
                    <a:pt x="264179" y="192860"/>
                  </a:lnTo>
                  <a:lnTo>
                    <a:pt x="265061" y="192686"/>
                  </a:lnTo>
                  <a:lnTo>
                    <a:pt x="265757" y="192323"/>
                  </a:lnTo>
                  <a:lnTo>
                    <a:pt x="266212" y="191866"/>
                  </a:lnTo>
                  <a:lnTo>
                    <a:pt x="266538" y="191319"/>
                  </a:lnTo>
                  <a:lnTo>
                    <a:pt x="267244" y="190589"/>
                  </a:lnTo>
                  <a:lnTo>
                    <a:pt x="267693" y="191107"/>
                  </a:lnTo>
                  <a:lnTo>
                    <a:pt x="268305" y="192457"/>
                  </a:lnTo>
                  <a:lnTo>
                    <a:pt x="268531" y="192728"/>
                  </a:lnTo>
                  <a:lnTo>
                    <a:pt x="268902" y="193851"/>
                  </a:lnTo>
                  <a:lnTo>
                    <a:pt x="268892" y="194179"/>
                  </a:lnTo>
                  <a:lnTo>
                    <a:pt x="268685" y="194683"/>
                  </a:lnTo>
                  <a:lnTo>
                    <a:pt x="268677" y="195153"/>
                  </a:lnTo>
                  <a:lnTo>
                    <a:pt x="268789" y="195478"/>
                  </a:lnTo>
                  <a:lnTo>
                    <a:pt x="269061" y="195729"/>
                  </a:lnTo>
                  <a:lnTo>
                    <a:pt x="269202" y="196127"/>
                  </a:lnTo>
                  <a:lnTo>
                    <a:pt x="268725" y="196860"/>
                  </a:lnTo>
                  <a:lnTo>
                    <a:pt x="269374" y="197901"/>
                  </a:lnTo>
                  <a:lnTo>
                    <a:pt x="269931" y="198318"/>
                  </a:lnTo>
                  <a:lnTo>
                    <a:pt x="270145" y="198709"/>
                  </a:lnTo>
                  <a:lnTo>
                    <a:pt x="270105" y="198955"/>
                  </a:lnTo>
                  <a:lnTo>
                    <a:pt x="269728" y="199793"/>
                  </a:lnTo>
                  <a:lnTo>
                    <a:pt x="268585" y="200075"/>
                  </a:lnTo>
                  <a:lnTo>
                    <a:pt x="268056" y="200308"/>
                  </a:lnTo>
                  <a:lnTo>
                    <a:pt x="267770" y="200536"/>
                  </a:lnTo>
                  <a:lnTo>
                    <a:pt x="268447" y="202875"/>
                  </a:lnTo>
                  <a:lnTo>
                    <a:pt x="268667" y="203233"/>
                  </a:lnTo>
                  <a:lnTo>
                    <a:pt x="269146" y="203637"/>
                  </a:lnTo>
                  <a:lnTo>
                    <a:pt x="269336" y="203996"/>
                  </a:lnTo>
                  <a:lnTo>
                    <a:pt x="268781" y="205048"/>
                  </a:lnTo>
                  <a:lnTo>
                    <a:pt x="268507" y="205288"/>
                  </a:lnTo>
                  <a:lnTo>
                    <a:pt x="268777" y="205825"/>
                  </a:lnTo>
                  <a:lnTo>
                    <a:pt x="270185" y="206636"/>
                  </a:lnTo>
                  <a:lnTo>
                    <a:pt x="270427" y="206681"/>
                  </a:lnTo>
                  <a:lnTo>
                    <a:pt x="270944" y="207161"/>
                  </a:lnTo>
                  <a:lnTo>
                    <a:pt x="271858" y="207797"/>
                  </a:lnTo>
                  <a:lnTo>
                    <a:pt x="272871" y="207558"/>
                  </a:lnTo>
                  <a:lnTo>
                    <a:pt x="273641" y="207557"/>
                  </a:lnTo>
                  <a:lnTo>
                    <a:pt x="274224" y="207935"/>
                  </a:lnTo>
                  <a:lnTo>
                    <a:pt x="274820" y="209039"/>
                  </a:lnTo>
                  <a:lnTo>
                    <a:pt x="275933" y="209994"/>
                  </a:lnTo>
                  <a:lnTo>
                    <a:pt x="276252" y="210184"/>
                  </a:lnTo>
                  <a:lnTo>
                    <a:pt x="276324" y="210491"/>
                  </a:lnTo>
                  <a:lnTo>
                    <a:pt x="276311" y="210912"/>
                  </a:lnTo>
                  <a:lnTo>
                    <a:pt x="276531" y="211120"/>
                  </a:lnTo>
                  <a:lnTo>
                    <a:pt x="277075" y="211057"/>
                  </a:lnTo>
                  <a:lnTo>
                    <a:pt x="277631" y="210641"/>
                  </a:lnTo>
                  <a:lnTo>
                    <a:pt x="278864" y="210758"/>
                  </a:lnTo>
                  <a:lnTo>
                    <a:pt x="279280" y="210582"/>
                  </a:lnTo>
                  <a:lnTo>
                    <a:pt x="279581" y="210256"/>
                  </a:lnTo>
                  <a:lnTo>
                    <a:pt x="280332" y="210489"/>
                  </a:lnTo>
                  <a:lnTo>
                    <a:pt x="281045" y="211133"/>
                  </a:lnTo>
                  <a:lnTo>
                    <a:pt x="281080" y="211312"/>
                  </a:lnTo>
                  <a:lnTo>
                    <a:pt x="282292" y="212585"/>
                  </a:lnTo>
                  <a:lnTo>
                    <a:pt x="282507" y="212707"/>
                  </a:lnTo>
                  <a:lnTo>
                    <a:pt x="282569" y="212228"/>
                  </a:lnTo>
                  <a:lnTo>
                    <a:pt x="282854" y="212082"/>
                  </a:lnTo>
                  <a:lnTo>
                    <a:pt x="283846" y="211906"/>
                  </a:lnTo>
                  <a:lnTo>
                    <a:pt x="284688" y="212481"/>
                  </a:lnTo>
                  <a:lnTo>
                    <a:pt x="284805" y="212800"/>
                  </a:lnTo>
                  <a:lnTo>
                    <a:pt x="284944" y="212872"/>
                  </a:lnTo>
                  <a:lnTo>
                    <a:pt x="286209" y="212716"/>
                  </a:lnTo>
                  <a:lnTo>
                    <a:pt x="287021" y="213030"/>
                  </a:lnTo>
                  <a:lnTo>
                    <a:pt x="287259" y="213506"/>
                  </a:lnTo>
                  <a:lnTo>
                    <a:pt x="287242" y="213751"/>
                  </a:lnTo>
                  <a:lnTo>
                    <a:pt x="287456" y="214591"/>
                  </a:lnTo>
                  <a:lnTo>
                    <a:pt x="288099" y="215287"/>
                  </a:lnTo>
                  <a:lnTo>
                    <a:pt x="288186" y="215743"/>
                  </a:lnTo>
                  <a:lnTo>
                    <a:pt x="287979" y="216343"/>
                  </a:lnTo>
                  <a:lnTo>
                    <a:pt x="287108" y="217883"/>
                  </a:lnTo>
                  <a:lnTo>
                    <a:pt x="285856" y="218537"/>
                  </a:lnTo>
                  <a:lnTo>
                    <a:pt x="285465" y="218668"/>
                  </a:lnTo>
                  <a:lnTo>
                    <a:pt x="284394" y="218746"/>
                  </a:lnTo>
                  <a:lnTo>
                    <a:pt x="284312" y="219145"/>
                  </a:lnTo>
                  <a:lnTo>
                    <a:pt x="285182" y="220408"/>
                  </a:lnTo>
                  <a:lnTo>
                    <a:pt x="285717" y="220644"/>
                  </a:lnTo>
                  <a:lnTo>
                    <a:pt x="286522" y="220843"/>
                  </a:lnTo>
                  <a:lnTo>
                    <a:pt x="286761" y="221324"/>
                  </a:lnTo>
                  <a:lnTo>
                    <a:pt x="286909" y="221827"/>
                  </a:lnTo>
                  <a:lnTo>
                    <a:pt x="287748" y="222751"/>
                  </a:lnTo>
                  <a:lnTo>
                    <a:pt x="288030" y="222929"/>
                  </a:lnTo>
                  <a:lnTo>
                    <a:pt x="288738" y="223042"/>
                  </a:lnTo>
                  <a:lnTo>
                    <a:pt x="289299" y="222775"/>
                  </a:lnTo>
                  <a:lnTo>
                    <a:pt x="289914" y="223070"/>
                  </a:lnTo>
                  <a:lnTo>
                    <a:pt x="290197" y="223111"/>
                  </a:lnTo>
                  <a:lnTo>
                    <a:pt x="290389" y="223073"/>
                  </a:lnTo>
                  <a:lnTo>
                    <a:pt x="290696" y="222933"/>
                  </a:lnTo>
                  <a:lnTo>
                    <a:pt x="290841" y="223030"/>
                  </a:lnTo>
                  <a:lnTo>
                    <a:pt x="290859" y="223792"/>
                  </a:lnTo>
                  <a:lnTo>
                    <a:pt x="290619" y="224630"/>
                  </a:lnTo>
                  <a:lnTo>
                    <a:pt x="290497" y="224799"/>
                  </a:lnTo>
                  <a:lnTo>
                    <a:pt x="289879" y="225593"/>
                  </a:lnTo>
                  <a:lnTo>
                    <a:pt x="289121" y="226197"/>
                  </a:lnTo>
                  <a:lnTo>
                    <a:pt x="288737" y="226311"/>
                  </a:lnTo>
                  <a:lnTo>
                    <a:pt x="288177" y="226116"/>
                  </a:lnTo>
                  <a:lnTo>
                    <a:pt x="287888" y="225832"/>
                  </a:lnTo>
                  <a:lnTo>
                    <a:pt x="287396" y="226192"/>
                  </a:lnTo>
                  <a:lnTo>
                    <a:pt x="287408" y="226462"/>
                  </a:lnTo>
                  <a:lnTo>
                    <a:pt x="287325" y="226669"/>
                  </a:lnTo>
                  <a:lnTo>
                    <a:pt x="286902" y="227126"/>
                  </a:lnTo>
                  <a:lnTo>
                    <a:pt x="285952" y="227458"/>
                  </a:lnTo>
                  <a:lnTo>
                    <a:pt x="285702" y="227794"/>
                  </a:lnTo>
                  <a:lnTo>
                    <a:pt x="285654" y="228019"/>
                  </a:lnTo>
                  <a:lnTo>
                    <a:pt x="285852" y="228692"/>
                  </a:lnTo>
                  <a:lnTo>
                    <a:pt x="285434" y="229115"/>
                  </a:lnTo>
                  <a:lnTo>
                    <a:pt x="284978" y="229228"/>
                  </a:lnTo>
                  <a:lnTo>
                    <a:pt x="284397" y="229650"/>
                  </a:lnTo>
                  <a:lnTo>
                    <a:pt x="284186" y="230856"/>
                  </a:lnTo>
                  <a:lnTo>
                    <a:pt x="284308" y="231200"/>
                  </a:lnTo>
                  <a:lnTo>
                    <a:pt x="284184" y="232613"/>
                  </a:lnTo>
                  <a:lnTo>
                    <a:pt x="284269" y="232953"/>
                  </a:lnTo>
                  <a:lnTo>
                    <a:pt x="284883" y="233590"/>
                  </a:lnTo>
                  <a:lnTo>
                    <a:pt x="285281" y="234173"/>
                  </a:lnTo>
                  <a:lnTo>
                    <a:pt x="285619" y="234836"/>
                  </a:lnTo>
                  <a:lnTo>
                    <a:pt x="286110" y="235518"/>
                  </a:lnTo>
                  <a:lnTo>
                    <a:pt x="286569" y="235895"/>
                  </a:lnTo>
                  <a:lnTo>
                    <a:pt x="287453" y="236119"/>
                  </a:lnTo>
                  <a:lnTo>
                    <a:pt x="288128" y="236756"/>
                  </a:lnTo>
                  <a:lnTo>
                    <a:pt x="289437" y="236583"/>
                  </a:lnTo>
                  <a:lnTo>
                    <a:pt x="289694" y="236366"/>
                  </a:lnTo>
                  <a:lnTo>
                    <a:pt x="290340" y="235533"/>
                  </a:lnTo>
                  <a:lnTo>
                    <a:pt x="290639" y="235437"/>
                  </a:lnTo>
                  <a:lnTo>
                    <a:pt x="291004" y="235976"/>
                  </a:lnTo>
                  <a:lnTo>
                    <a:pt x="290975" y="236463"/>
                  </a:lnTo>
                  <a:lnTo>
                    <a:pt x="291373" y="236945"/>
                  </a:lnTo>
                  <a:lnTo>
                    <a:pt x="292198" y="237132"/>
                  </a:lnTo>
                  <a:lnTo>
                    <a:pt x="292521" y="237067"/>
                  </a:lnTo>
                  <a:lnTo>
                    <a:pt x="292649" y="237171"/>
                  </a:lnTo>
                  <a:lnTo>
                    <a:pt x="292725" y="238692"/>
                  </a:lnTo>
                  <a:lnTo>
                    <a:pt x="292065" y="240074"/>
                  </a:lnTo>
                  <a:lnTo>
                    <a:pt x="292318" y="240522"/>
                  </a:lnTo>
                  <a:lnTo>
                    <a:pt x="293143" y="241127"/>
                  </a:lnTo>
                  <a:lnTo>
                    <a:pt x="293788" y="241422"/>
                  </a:lnTo>
                  <a:lnTo>
                    <a:pt x="294296" y="241450"/>
                  </a:lnTo>
                  <a:lnTo>
                    <a:pt x="294658" y="241701"/>
                  </a:lnTo>
                  <a:lnTo>
                    <a:pt x="294472" y="243110"/>
                  </a:lnTo>
                  <a:lnTo>
                    <a:pt x="294170" y="243516"/>
                  </a:lnTo>
                  <a:lnTo>
                    <a:pt x="293898" y="243361"/>
                  </a:lnTo>
                  <a:lnTo>
                    <a:pt x="293248" y="243604"/>
                  </a:lnTo>
                  <a:lnTo>
                    <a:pt x="293056" y="243803"/>
                  </a:lnTo>
                  <a:lnTo>
                    <a:pt x="292116" y="245355"/>
                  </a:lnTo>
                  <a:lnTo>
                    <a:pt x="291626" y="246641"/>
                  </a:lnTo>
                  <a:lnTo>
                    <a:pt x="291612" y="246976"/>
                  </a:lnTo>
                  <a:lnTo>
                    <a:pt x="292147" y="247419"/>
                  </a:lnTo>
                  <a:lnTo>
                    <a:pt x="292518" y="247584"/>
                  </a:lnTo>
                  <a:lnTo>
                    <a:pt x="293235" y="247445"/>
                  </a:lnTo>
                  <a:lnTo>
                    <a:pt x="294040" y="248532"/>
                  </a:lnTo>
                  <a:lnTo>
                    <a:pt x="294135" y="248862"/>
                  </a:lnTo>
                  <a:lnTo>
                    <a:pt x="293423" y="249647"/>
                  </a:lnTo>
                  <a:lnTo>
                    <a:pt x="293161" y="250478"/>
                  </a:lnTo>
                  <a:lnTo>
                    <a:pt x="292545" y="251627"/>
                  </a:lnTo>
                  <a:lnTo>
                    <a:pt x="291634" y="251576"/>
                  </a:lnTo>
                  <a:lnTo>
                    <a:pt x="290858" y="252718"/>
                  </a:lnTo>
                  <a:lnTo>
                    <a:pt x="290880" y="253384"/>
                  </a:lnTo>
                  <a:lnTo>
                    <a:pt x="290985" y="253773"/>
                  </a:lnTo>
                  <a:lnTo>
                    <a:pt x="291556" y="254361"/>
                  </a:lnTo>
                  <a:lnTo>
                    <a:pt x="291774" y="254812"/>
                  </a:lnTo>
                  <a:lnTo>
                    <a:pt x="292007" y="255770"/>
                  </a:lnTo>
                  <a:lnTo>
                    <a:pt x="291827" y="256224"/>
                  </a:lnTo>
                  <a:lnTo>
                    <a:pt x="291798" y="256838"/>
                  </a:lnTo>
                  <a:lnTo>
                    <a:pt x="291929" y="257367"/>
                  </a:lnTo>
                  <a:lnTo>
                    <a:pt x="292392" y="257442"/>
                  </a:lnTo>
                  <a:lnTo>
                    <a:pt x="293639" y="258537"/>
                  </a:lnTo>
                  <a:lnTo>
                    <a:pt x="293904" y="259510"/>
                  </a:lnTo>
                  <a:lnTo>
                    <a:pt x="293767" y="260348"/>
                  </a:lnTo>
                  <a:lnTo>
                    <a:pt x="293345" y="260860"/>
                  </a:lnTo>
                  <a:lnTo>
                    <a:pt x="292700" y="260756"/>
                  </a:lnTo>
                  <a:lnTo>
                    <a:pt x="292089" y="261268"/>
                  </a:lnTo>
                  <a:lnTo>
                    <a:pt x="291789" y="261797"/>
                  </a:lnTo>
                  <a:lnTo>
                    <a:pt x="290718" y="262636"/>
                  </a:lnTo>
                  <a:lnTo>
                    <a:pt x="290318" y="263045"/>
                  </a:lnTo>
                  <a:lnTo>
                    <a:pt x="290192" y="264154"/>
                  </a:lnTo>
                  <a:lnTo>
                    <a:pt x="289997" y="264440"/>
                  </a:lnTo>
                  <a:lnTo>
                    <a:pt x="289946" y="264776"/>
                  </a:lnTo>
                  <a:lnTo>
                    <a:pt x="290121" y="266293"/>
                  </a:lnTo>
                  <a:lnTo>
                    <a:pt x="289879" y="266641"/>
                  </a:lnTo>
                  <a:lnTo>
                    <a:pt x="288512" y="267145"/>
                  </a:lnTo>
                  <a:lnTo>
                    <a:pt x="287865" y="267604"/>
                  </a:lnTo>
                  <a:lnTo>
                    <a:pt x="287893" y="268146"/>
                  </a:lnTo>
                  <a:lnTo>
                    <a:pt x="287532" y="268868"/>
                  </a:lnTo>
                  <a:lnTo>
                    <a:pt x="286981" y="270310"/>
                  </a:lnTo>
                  <a:lnTo>
                    <a:pt x="286513" y="271861"/>
                  </a:lnTo>
                  <a:lnTo>
                    <a:pt x="286469" y="272193"/>
                  </a:lnTo>
                  <a:lnTo>
                    <a:pt x="286689" y="273234"/>
                  </a:lnTo>
                  <a:lnTo>
                    <a:pt x="286542" y="274211"/>
                  </a:lnTo>
                  <a:lnTo>
                    <a:pt x="286232" y="274938"/>
                  </a:lnTo>
                  <a:lnTo>
                    <a:pt x="285767" y="275674"/>
                  </a:lnTo>
                  <a:lnTo>
                    <a:pt x="285477" y="276552"/>
                  </a:lnTo>
                  <a:lnTo>
                    <a:pt x="285490" y="276744"/>
                  </a:lnTo>
                  <a:lnTo>
                    <a:pt x="285741" y="276797"/>
                  </a:lnTo>
                  <a:lnTo>
                    <a:pt x="285847" y="277385"/>
                  </a:lnTo>
                  <a:lnTo>
                    <a:pt x="285841" y="277840"/>
                  </a:lnTo>
                  <a:lnTo>
                    <a:pt x="285537" y="278103"/>
                  </a:lnTo>
                  <a:lnTo>
                    <a:pt x="285461" y="278595"/>
                  </a:lnTo>
                  <a:lnTo>
                    <a:pt x="285580" y="279127"/>
                  </a:lnTo>
                  <a:lnTo>
                    <a:pt x="285485" y="279415"/>
                  </a:lnTo>
                  <a:lnTo>
                    <a:pt x="284953" y="280203"/>
                  </a:lnTo>
                  <a:lnTo>
                    <a:pt x="284942" y="280364"/>
                  </a:lnTo>
                  <a:lnTo>
                    <a:pt x="285199" y="280864"/>
                  </a:lnTo>
                  <a:lnTo>
                    <a:pt x="285435" y="281086"/>
                  </a:lnTo>
                  <a:lnTo>
                    <a:pt x="285739" y="281222"/>
                  </a:lnTo>
                  <a:lnTo>
                    <a:pt x="286191" y="281744"/>
                  </a:lnTo>
                  <a:lnTo>
                    <a:pt x="286305" y="281953"/>
                  </a:lnTo>
                  <a:lnTo>
                    <a:pt x="286402" y="282602"/>
                  </a:lnTo>
                  <a:lnTo>
                    <a:pt x="286646" y="283043"/>
                  </a:lnTo>
                  <a:lnTo>
                    <a:pt x="286821" y="283069"/>
                  </a:lnTo>
                  <a:lnTo>
                    <a:pt x="287710" y="283070"/>
                  </a:lnTo>
                  <a:lnTo>
                    <a:pt x="288367" y="283410"/>
                  </a:lnTo>
                  <a:lnTo>
                    <a:pt x="288364" y="283693"/>
                  </a:lnTo>
                  <a:lnTo>
                    <a:pt x="288626" y="284352"/>
                  </a:lnTo>
                  <a:lnTo>
                    <a:pt x="289166" y="285125"/>
                  </a:lnTo>
                  <a:lnTo>
                    <a:pt x="288915" y="286767"/>
                  </a:lnTo>
                  <a:lnTo>
                    <a:pt x="289236" y="288134"/>
                  </a:lnTo>
                  <a:lnTo>
                    <a:pt x="289092" y="288404"/>
                  </a:lnTo>
                  <a:lnTo>
                    <a:pt x="288356" y="288646"/>
                  </a:lnTo>
                  <a:lnTo>
                    <a:pt x="287722" y="289203"/>
                  </a:lnTo>
                  <a:lnTo>
                    <a:pt x="286975" y="290106"/>
                  </a:lnTo>
                  <a:lnTo>
                    <a:pt x="286666" y="290848"/>
                  </a:lnTo>
                  <a:lnTo>
                    <a:pt x="286368" y="291081"/>
                  </a:lnTo>
                  <a:lnTo>
                    <a:pt x="285934" y="291264"/>
                  </a:lnTo>
                  <a:lnTo>
                    <a:pt x="285720" y="291665"/>
                  </a:lnTo>
                  <a:lnTo>
                    <a:pt x="285714" y="291977"/>
                  </a:lnTo>
                  <a:lnTo>
                    <a:pt x="286125" y="292906"/>
                  </a:lnTo>
                  <a:lnTo>
                    <a:pt x="286519" y="294062"/>
                  </a:lnTo>
                  <a:lnTo>
                    <a:pt x="286377" y="294588"/>
                  </a:lnTo>
                  <a:lnTo>
                    <a:pt x="285647" y="296288"/>
                  </a:lnTo>
                  <a:lnTo>
                    <a:pt x="285716" y="296930"/>
                  </a:lnTo>
                  <a:lnTo>
                    <a:pt x="285927" y="297447"/>
                  </a:lnTo>
                  <a:lnTo>
                    <a:pt x="285977" y="297832"/>
                  </a:lnTo>
                  <a:lnTo>
                    <a:pt x="285999" y="298849"/>
                  </a:lnTo>
                  <a:lnTo>
                    <a:pt x="285845" y="299134"/>
                  </a:lnTo>
                  <a:lnTo>
                    <a:pt x="285750" y="299561"/>
                  </a:lnTo>
                  <a:lnTo>
                    <a:pt x="286129" y="300112"/>
                  </a:lnTo>
                  <a:lnTo>
                    <a:pt x="286211" y="300343"/>
                  </a:lnTo>
                  <a:lnTo>
                    <a:pt x="286038" y="300833"/>
                  </a:lnTo>
                  <a:lnTo>
                    <a:pt x="285394" y="300610"/>
                  </a:lnTo>
                  <a:lnTo>
                    <a:pt x="285084" y="300647"/>
                  </a:lnTo>
                  <a:lnTo>
                    <a:pt x="284560" y="300876"/>
                  </a:lnTo>
                  <a:lnTo>
                    <a:pt x="283852" y="301345"/>
                  </a:lnTo>
                  <a:lnTo>
                    <a:pt x="282471" y="302781"/>
                  </a:lnTo>
                  <a:lnTo>
                    <a:pt x="282358" y="302934"/>
                  </a:lnTo>
                  <a:lnTo>
                    <a:pt x="282175" y="303590"/>
                  </a:lnTo>
                  <a:lnTo>
                    <a:pt x="281933" y="303908"/>
                  </a:lnTo>
                  <a:lnTo>
                    <a:pt x="281801" y="303806"/>
                  </a:lnTo>
                  <a:lnTo>
                    <a:pt x="281565" y="303419"/>
                  </a:lnTo>
                  <a:lnTo>
                    <a:pt x="280644" y="302746"/>
                  </a:lnTo>
                  <a:lnTo>
                    <a:pt x="280400" y="302776"/>
                  </a:lnTo>
                  <a:lnTo>
                    <a:pt x="279658" y="303174"/>
                  </a:lnTo>
                  <a:lnTo>
                    <a:pt x="279651" y="313310"/>
                  </a:lnTo>
                  <a:lnTo>
                    <a:pt x="279652" y="323596"/>
                  </a:lnTo>
                  <a:lnTo>
                    <a:pt x="279644" y="327249"/>
                  </a:lnTo>
                  <a:lnTo>
                    <a:pt x="279580" y="341189"/>
                  </a:lnTo>
                  <a:lnTo>
                    <a:pt x="279203" y="341221"/>
                  </a:lnTo>
                  <a:lnTo>
                    <a:pt x="279198" y="345783"/>
                  </a:lnTo>
                  <a:lnTo>
                    <a:pt x="279190" y="356776"/>
                  </a:lnTo>
                  <a:lnTo>
                    <a:pt x="279217" y="369181"/>
                  </a:lnTo>
                  <a:lnTo>
                    <a:pt x="279224" y="379393"/>
                  </a:lnTo>
                  <a:lnTo>
                    <a:pt x="279174" y="415379"/>
                  </a:lnTo>
                  <a:lnTo>
                    <a:pt x="279839" y="415249"/>
                  </a:lnTo>
                  <a:lnTo>
                    <a:pt x="280373" y="415248"/>
                  </a:lnTo>
                  <a:lnTo>
                    <a:pt x="281076" y="415527"/>
                  </a:lnTo>
                  <a:lnTo>
                    <a:pt x="282035" y="415618"/>
                  </a:lnTo>
                  <a:lnTo>
                    <a:pt x="282838" y="415484"/>
                  </a:lnTo>
                  <a:lnTo>
                    <a:pt x="283919" y="414986"/>
                  </a:lnTo>
                  <a:lnTo>
                    <a:pt x="284308" y="415042"/>
                  </a:lnTo>
                  <a:lnTo>
                    <a:pt x="285018" y="415321"/>
                  </a:lnTo>
                  <a:lnTo>
                    <a:pt x="285456" y="415791"/>
                  </a:lnTo>
                  <a:lnTo>
                    <a:pt x="285595" y="415838"/>
                  </a:lnTo>
                  <a:lnTo>
                    <a:pt x="285594" y="416371"/>
                  </a:lnTo>
                  <a:lnTo>
                    <a:pt x="285593" y="416688"/>
                  </a:lnTo>
                  <a:lnTo>
                    <a:pt x="285531" y="439117"/>
                  </a:lnTo>
                  <a:lnTo>
                    <a:pt x="285552" y="445785"/>
                  </a:lnTo>
                  <a:lnTo>
                    <a:pt x="285541" y="471428"/>
                  </a:lnTo>
                  <a:lnTo>
                    <a:pt x="285517" y="484295"/>
                  </a:lnTo>
                  <a:lnTo>
                    <a:pt x="285583" y="487941"/>
                  </a:lnTo>
                  <a:lnTo>
                    <a:pt x="285513" y="489461"/>
                  </a:lnTo>
                  <a:lnTo>
                    <a:pt x="285516" y="530762"/>
                  </a:lnTo>
                  <a:lnTo>
                    <a:pt x="285210" y="531289"/>
                  </a:lnTo>
                  <a:lnTo>
                    <a:pt x="285126" y="531683"/>
                  </a:lnTo>
                  <a:lnTo>
                    <a:pt x="284588" y="531586"/>
                  </a:lnTo>
                  <a:lnTo>
                    <a:pt x="284453" y="531486"/>
                  </a:lnTo>
                  <a:lnTo>
                    <a:pt x="284397" y="531192"/>
                  </a:lnTo>
                  <a:lnTo>
                    <a:pt x="284397" y="530054"/>
                  </a:lnTo>
                  <a:lnTo>
                    <a:pt x="284665" y="529019"/>
                  </a:lnTo>
                  <a:lnTo>
                    <a:pt x="285039" y="528093"/>
                  </a:lnTo>
                  <a:lnTo>
                    <a:pt x="285135" y="527420"/>
                  </a:lnTo>
                  <a:lnTo>
                    <a:pt x="285183" y="526248"/>
                  </a:lnTo>
                  <a:lnTo>
                    <a:pt x="284976" y="526033"/>
                  </a:lnTo>
                  <a:lnTo>
                    <a:pt x="284323" y="525738"/>
                  </a:lnTo>
                  <a:lnTo>
                    <a:pt x="283849" y="525683"/>
                  </a:lnTo>
                  <a:lnTo>
                    <a:pt x="282283" y="525991"/>
                  </a:lnTo>
                  <a:lnTo>
                    <a:pt x="282586" y="527092"/>
                  </a:lnTo>
                  <a:lnTo>
                    <a:pt x="282422" y="528022"/>
                  </a:lnTo>
                  <a:lnTo>
                    <a:pt x="282295" y="528290"/>
                  </a:lnTo>
                  <a:lnTo>
                    <a:pt x="282283" y="528465"/>
                  </a:lnTo>
                  <a:lnTo>
                    <a:pt x="282705" y="529112"/>
                  </a:lnTo>
                  <a:lnTo>
                    <a:pt x="282836" y="529469"/>
                  </a:lnTo>
                  <a:lnTo>
                    <a:pt x="282529" y="530228"/>
                  </a:lnTo>
                  <a:lnTo>
                    <a:pt x="281801" y="531214"/>
                  </a:lnTo>
                  <a:lnTo>
                    <a:pt x="281871" y="531657"/>
                  </a:lnTo>
                  <a:lnTo>
                    <a:pt x="281128" y="532166"/>
                  </a:lnTo>
                  <a:lnTo>
                    <a:pt x="280734" y="532315"/>
                  </a:lnTo>
                  <a:lnTo>
                    <a:pt x="278894" y="532591"/>
                  </a:lnTo>
                  <a:lnTo>
                    <a:pt x="278476" y="532550"/>
                  </a:lnTo>
                  <a:lnTo>
                    <a:pt x="278285" y="532613"/>
                  </a:lnTo>
                  <a:lnTo>
                    <a:pt x="278364" y="532989"/>
                  </a:lnTo>
                  <a:lnTo>
                    <a:pt x="278480" y="533160"/>
                  </a:lnTo>
                  <a:lnTo>
                    <a:pt x="279233" y="533807"/>
                  </a:lnTo>
                  <a:lnTo>
                    <a:pt x="279523" y="534123"/>
                  </a:lnTo>
                  <a:lnTo>
                    <a:pt x="279719" y="534495"/>
                  </a:lnTo>
                  <a:lnTo>
                    <a:pt x="278831" y="534700"/>
                  </a:lnTo>
                  <a:lnTo>
                    <a:pt x="278214" y="534406"/>
                  </a:lnTo>
                  <a:lnTo>
                    <a:pt x="278026" y="534124"/>
                  </a:lnTo>
                  <a:lnTo>
                    <a:pt x="276983" y="533250"/>
                  </a:lnTo>
                  <a:lnTo>
                    <a:pt x="275287" y="533485"/>
                  </a:lnTo>
                  <a:lnTo>
                    <a:pt x="274789" y="533653"/>
                  </a:lnTo>
                  <a:lnTo>
                    <a:pt x="274471" y="533835"/>
                  </a:lnTo>
                  <a:lnTo>
                    <a:pt x="273964" y="534412"/>
                  </a:lnTo>
                  <a:lnTo>
                    <a:pt x="273865" y="534680"/>
                  </a:lnTo>
                  <a:lnTo>
                    <a:pt x="273630" y="534806"/>
                  </a:lnTo>
                  <a:lnTo>
                    <a:pt x="272384" y="534928"/>
                  </a:lnTo>
                  <a:lnTo>
                    <a:pt x="271603" y="535267"/>
                  </a:lnTo>
                  <a:lnTo>
                    <a:pt x="271335" y="534457"/>
                  </a:lnTo>
                  <a:lnTo>
                    <a:pt x="271325" y="533663"/>
                  </a:lnTo>
                  <a:lnTo>
                    <a:pt x="269780" y="533651"/>
                  </a:lnTo>
                  <a:lnTo>
                    <a:pt x="269346" y="533774"/>
                  </a:lnTo>
                  <a:lnTo>
                    <a:pt x="268793" y="533636"/>
                  </a:lnTo>
                  <a:lnTo>
                    <a:pt x="267304" y="532955"/>
                  </a:lnTo>
                  <a:lnTo>
                    <a:pt x="266309" y="532727"/>
                  </a:lnTo>
                  <a:lnTo>
                    <a:pt x="266164" y="533078"/>
                  </a:lnTo>
                  <a:lnTo>
                    <a:pt x="265917" y="533297"/>
                  </a:lnTo>
                  <a:lnTo>
                    <a:pt x="265325" y="533540"/>
                  </a:lnTo>
                  <a:lnTo>
                    <a:pt x="264983" y="533898"/>
                  </a:lnTo>
                  <a:lnTo>
                    <a:pt x="264748" y="534505"/>
                  </a:lnTo>
                  <a:lnTo>
                    <a:pt x="263235" y="536095"/>
                  </a:lnTo>
                  <a:lnTo>
                    <a:pt x="261805" y="532621"/>
                  </a:lnTo>
                  <a:lnTo>
                    <a:pt x="262462" y="532111"/>
                  </a:lnTo>
                  <a:lnTo>
                    <a:pt x="262844" y="531166"/>
                  </a:lnTo>
                  <a:lnTo>
                    <a:pt x="262860" y="530909"/>
                  </a:lnTo>
                  <a:lnTo>
                    <a:pt x="262696" y="530474"/>
                  </a:lnTo>
                  <a:lnTo>
                    <a:pt x="263230" y="528740"/>
                  </a:lnTo>
                  <a:lnTo>
                    <a:pt x="261413" y="528949"/>
                  </a:lnTo>
                  <a:lnTo>
                    <a:pt x="260776" y="529455"/>
                  </a:lnTo>
                  <a:lnTo>
                    <a:pt x="260565" y="530058"/>
                  </a:lnTo>
                  <a:lnTo>
                    <a:pt x="259738" y="531595"/>
                  </a:lnTo>
                  <a:lnTo>
                    <a:pt x="259359" y="530434"/>
                  </a:lnTo>
                  <a:lnTo>
                    <a:pt x="258968" y="530699"/>
                  </a:lnTo>
                  <a:lnTo>
                    <a:pt x="258925" y="531562"/>
                  </a:lnTo>
                  <a:lnTo>
                    <a:pt x="258209" y="532868"/>
                  </a:lnTo>
                  <a:lnTo>
                    <a:pt x="258046" y="533288"/>
                  </a:lnTo>
                  <a:lnTo>
                    <a:pt x="257886" y="534453"/>
                  </a:lnTo>
                  <a:lnTo>
                    <a:pt x="257876" y="535395"/>
                  </a:lnTo>
                  <a:lnTo>
                    <a:pt x="257966" y="536138"/>
                  </a:lnTo>
                  <a:lnTo>
                    <a:pt x="257399" y="537277"/>
                  </a:lnTo>
                  <a:lnTo>
                    <a:pt x="257037" y="537715"/>
                  </a:lnTo>
                  <a:lnTo>
                    <a:pt x="256437" y="535888"/>
                  </a:lnTo>
                  <a:lnTo>
                    <a:pt x="256123" y="534612"/>
                  </a:lnTo>
                  <a:lnTo>
                    <a:pt x="254026" y="533309"/>
                  </a:lnTo>
                  <a:lnTo>
                    <a:pt x="252561" y="532517"/>
                  </a:lnTo>
                  <a:lnTo>
                    <a:pt x="252202" y="532576"/>
                  </a:lnTo>
                  <a:lnTo>
                    <a:pt x="251342" y="533498"/>
                  </a:lnTo>
                  <a:lnTo>
                    <a:pt x="252257" y="535976"/>
                  </a:lnTo>
                  <a:lnTo>
                    <a:pt x="252447" y="541858"/>
                  </a:lnTo>
                  <a:lnTo>
                    <a:pt x="252395" y="542256"/>
                  </a:lnTo>
                  <a:lnTo>
                    <a:pt x="250768" y="541385"/>
                  </a:lnTo>
                  <a:lnTo>
                    <a:pt x="250091" y="541151"/>
                  </a:lnTo>
                  <a:lnTo>
                    <a:pt x="251229" y="543580"/>
                  </a:lnTo>
                  <a:lnTo>
                    <a:pt x="248816" y="544276"/>
                  </a:lnTo>
                  <a:lnTo>
                    <a:pt x="248290" y="544459"/>
                  </a:lnTo>
                  <a:lnTo>
                    <a:pt x="247753" y="544757"/>
                  </a:lnTo>
                  <a:lnTo>
                    <a:pt x="245999" y="544821"/>
                  </a:lnTo>
                  <a:lnTo>
                    <a:pt x="245283" y="544732"/>
                  </a:lnTo>
                  <a:lnTo>
                    <a:pt x="243843" y="544915"/>
                  </a:lnTo>
                  <a:lnTo>
                    <a:pt x="243099" y="544837"/>
                  </a:lnTo>
                  <a:lnTo>
                    <a:pt x="242890" y="546723"/>
                  </a:lnTo>
                  <a:lnTo>
                    <a:pt x="242659" y="546876"/>
                  </a:lnTo>
                  <a:lnTo>
                    <a:pt x="242178" y="547739"/>
                  </a:lnTo>
                  <a:lnTo>
                    <a:pt x="242128" y="549346"/>
                  </a:lnTo>
                  <a:lnTo>
                    <a:pt x="242132" y="549819"/>
                  </a:lnTo>
                  <a:lnTo>
                    <a:pt x="242240" y="550094"/>
                  </a:lnTo>
                  <a:lnTo>
                    <a:pt x="243203" y="551950"/>
                  </a:lnTo>
                  <a:lnTo>
                    <a:pt x="243212" y="553040"/>
                  </a:lnTo>
                  <a:lnTo>
                    <a:pt x="242997" y="553918"/>
                  </a:lnTo>
                  <a:lnTo>
                    <a:pt x="243045" y="554283"/>
                  </a:lnTo>
                  <a:lnTo>
                    <a:pt x="243201" y="554599"/>
                  </a:lnTo>
                  <a:lnTo>
                    <a:pt x="243209" y="555138"/>
                  </a:lnTo>
                  <a:lnTo>
                    <a:pt x="242769" y="556642"/>
                  </a:lnTo>
                  <a:lnTo>
                    <a:pt x="239355" y="553200"/>
                  </a:lnTo>
                  <a:lnTo>
                    <a:pt x="239236" y="552869"/>
                  </a:lnTo>
                  <a:lnTo>
                    <a:pt x="238982" y="552463"/>
                  </a:lnTo>
                  <a:lnTo>
                    <a:pt x="238684" y="552065"/>
                  </a:lnTo>
                  <a:lnTo>
                    <a:pt x="238314" y="551737"/>
                  </a:lnTo>
                  <a:lnTo>
                    <a:pt x="237734" y="551350"/>
                  </a:lnTo>
                  <a:lnTo>
                    <a:pt x="237492" y="551380"/>
                  </a:lnTo>
                  <a:lnTo>
                    <a:pt x="237122" y="551298"/>
                  </a:lnTo>
                  <a:lnTo>
                    <a:pt x="235981" y="550795"/>
                  </a:lnTo>
                  <a:lnTo>
                    <a:pt x="235449" y="550494"/>
                  </a:lnTo>
                  <a:lnTo>
                    <a:pt x="235238" y="550204"/>
                  </a:lnTo>
                  <a:lnTo>
                    <a:pt x="234806" y="549919"/>
                  </a:lnTo>
                  <a:lnTo>
                    <a:pt x="234610" y="549169"/>
                  </a:lnTo>
                  <a:lnTo>
                    <a:pt x="233712" y="547860"/>
                  </a:lnTo>
                  <a:lnTo>
                    <a:pt x="232328" y="546896"/>
                  </a:lnTo>
                  <a:lnTo>
                    <a:pt x="232876" y="544016"/>
                  </a:lnTo>
                  <a:lnTo>
                    <a:pt x="232876" y="543864"/>
                  </a:lnTo>
                  <a:lnTo>
                    <a:pt x="232482" y="542982"/>
                  </a:lnTo>
                  <a:lnTo>
                    <a:pt x="233214" y="542003"/>
                  </a:lnTo>
                  <a:lnTo>
                    <a:pt x="233990" y="541270"/>
                  </a:lnTo>
                  <a:lnTo>
                    <a:pt x="234284" y="541095"/>
                  </a:lnTo>
                  <a:lnTo>
                    <a:pt x="234579" y="541010"/>
                  </a:lnTo>
                  <a:lnTo>
                    <a:pt x="235402" y="541014"/>
                  </a:lnTo>
                  <a:lnTo>
                    <a:pt x="236353" y="541148"/>
                  </a:lnTo>
                  <a:lnTo>
                    <a:pt x="237401" y="538395"/>
                  </a:lnTo>
                  <a:lnTo>
                    <a:pt x="236115" y="538052"/>
                  </a:lnTo>
                  <a:lnTo>
                    <a:pt x="235116" y="537610"/>
                  </a:lnTo>
                  <a:lnTo>
                    <a:pt x="232358" y="535820"/>
                  </a:lnTo>
                  <a:lnTo>
                    <a:pt x="231450" y="535344"/>
                  </a:lnTo>
                  <a:lnTo>
                    <a:pt x="228623" y="534113"/>
                  </a:lnTo>
                  <a:lnTo>
                    <a:pt x="227543" y="533403"/>
                  </a:lnTo>
                  <a:lnTo>
                    <a:pt x="225766" y="531715"/>
                  </a:lnTo>
                  <a:lnTo>
                    <a:pt x="225559" y="531304"/>
                  </a:lnTo>
                  <a:lnTo>
                    <a:pt x="225481" y="530986"/>
                  </a:lnTo>
                  <a:lnTo>
                    <a:pt x="225005" y="528185"/>
                  </a:lnTo>
                  <a:lnTo>
                    <a:pt x="224635" y="527050"/>
                  </a:lnTo>
                  <a:lnTo>
                    <a:pt x="224652" y="526172"/>
                  </a:lnTo>
                  <a:lnTo>
                    <a:pt x="224828" y="525260"/>
                  </a:lnTo>
                  <a:lnTo>
                    <a:pt x="224983" y="525067"/>
                  </a:lnTo>
                  <a:lnTo>
                    <a:pt x="225230" y="524952"/>
                  </a:lnTo>
                  <a:lnTo>
                    <a:pt x="225350" y="524751"/>
                  </a:lnTo>
                  <a:lnTo>
                    <a:pt x="224987" y="524284"/>
                  </a:lnTo>
                  <a:lnTo>
                    <a:pt x="216441" y="524328"/>
                  </a:lnTo>
                  <a:lnTo>
                    <a:pt x="216508" y="536884"/>
                  </a:lnTo>
                  <a:lnTo>
                    <a:pt x="217076" y="537617"/>
                  </a:lnTo>
                  <a:lnTo>
                    <a:pt x="218808" y="538011"/>
                  </a:lnTo>
                  <a:lnTo>
                    <a:pt x="221248" y="538072"/>
                  </a:lnTo>
                  <a:lnTo>
                    <a:pt x="221411" y="539032"/>
                  </a:lnTo>
                  <a:lnTo>
                    <a:pt x="221462" y="539932"/>
                  </a:lnTo>
                  <a:lnTo>
                    <a:pt x="221473" y="542175"/>
                  </a:lnTo>
                  <a:lnTo>
                    <a:pt x="220888" y="543725"/>
                  </a:lnTo>
                  <a:lnTo>
                    <a:pt x="220220" y="544322"/>
                  </a:lnTo>
                  <a:lnTo>
                    <a:pt x="220398" y="545617"/>
                  </a:lnTo>
                  <a:lnTo>
                    <a:pt x="220346" y="546249"/>
                  </a:lnTo>
                  <a:lnTo>
                    <a:pt x="220692" y="547068"/>
                  </a:lnTo>
                  <a:lnTo>
                    <a:pt x="221193" y="547979"/>
                  </a:lnTo>
                  <a:lnTo>
                    <a:pt x="221260" y="548273"/>
                  </a:lnTo>
                  <a:lnTo>
                    <a:pt x="221208" y="549006"/>
                  </a:lnTo>
                  <a:lnTo>
                    <a:pt x="221510" y="550506"/>
                  </a:lnTo>
                  <a:lnTo>
                    <a:pt x="221998" y="551819"/>
                  </a:lnTo>
                  <a:lnTo>
                    <a:pt x="223002" y="555797"/>
                  </a:lnTo>
                  <a:lnTo>
                    <a:pt x="223769" y="555764"/>
                  </a:lnTo>
                  <a:lnTo>
                    <a:pt x="224091" y="555634"/>
                  </a:lnTo>
                  <a:lnTo>
                    <a:pt x="225199" y="555835"/>
                  </a:lnTo>
                  <a:lnTo>
                    <a:pt x="226126" y="555932"/>
                  </a:lnTo>
                  <a:lnTo>
                    <a:pt x="226587" y="555868"/>
                  </a:lnTo>
                  <a:lnTo>
                    <a:pt x="228164" y="556057"/>
                  </a:lnTo>
                  <a:lnTo>
                    <a:pt x="229134" y="555629"/>
                  </a:lnTo>
                  <a:lnTo>
                    <a:pt x="229626" y="555327"/>
                  </a:lnTo>
                  <a:lnTo>
                    <a:pt x="229527" y="555766"/>
                  </a:lnTo>
                  <a:lnTo>
                    <a:pt x="229488" y="556440"/>
                  </a:lnTo>
                  <a:lnTo>
                    <a:pt x="229564" y="557920"/>
                  </a:lnTo>
                  <a:lnTo>
                    <a:pt x="229052" y="559286"/>
                  </a:lnTo>
                  <a:lnTo>
                    <a:pt x="228663" y="560577"/>
                  </a:lnTo>
                  <a:lnTo>
                    <a:pt x="228346" y="560841"/>
                  </a:lnTo>
                  <a:lnTo>
                    <a:pt x="228028" y="561303"/>
                  </a:lnTo>
                  <a:lnTo>
                    <a:pt x="227509" y="562658"/>
                  </a:lnTo>
                  <a:lnTo>
                    <a:pt x="227092" y="563037"/>
                  </a:lnTo>
                  <a:lnTo>
                    <a:pt x="227038" y="564134"/>
                  </a:lnTo>
                  <a:lnTo>
                    <a:pt x="226701" y="564669"/>
                  </a:lnTo>
                  <a:lnTo>
                    <a:pt x="214432" y="564625"/>
                  </a:lnTo>
                  <a:lnTo>
                    <a:pt x="210392" y="564556"/>
                  </a:lnTo>
                  <a:lnTo>
                    <a:pt x="209374" y="564539"/>
                  </a:lnTo>
                  <a:lnTo>
                    <a:pt x="195656" y="564585"/>
                  </a:lnTo>
                  <a:lnTo>
                    <a:pt x="177748" y="564644"/>
                  </a:lnTo>
                  <a:lnTo>
                    <a:pt x="176529" y="564461"/>
                  </a:lnTo>
                  <a:lnTo>
                    <a:pt x="175491" y="564436"/>
                  </a:lnTo>
                  <a:lnTo>
                    <a:pt x="162638" y="564357"/>
                  </a:lnTo>
                  <a:lnTo>
                    <a:pt x="161747" y="564379"/>
                  </a:lnTo>
                  <a:lnTo>
                    <a:pt x="159358" y="564436"/>
                  </a:lnTo>
                  <a:lnTo>
                    <a:pt x="158485" y="564482"/>
                  </a:lnTo>
                  <a:lnTo>
                    <a:pt x="156958" y="564542"/>
                  </a:lnTo>
                  <a:lnTo>
                    <a:pt x="155942" y="564532"/>
                  </a:lnTo>
                  <a:lnTo>
                    <a:pt x="146006" y="564527"/>
                  </a:lnTo>
                  <a:lnTo>
                    <a:pt x="140116" y="564524"/>
                  </a:lnTo>
                  <a:lnTo>
                    <a:pt x="139715" y="564516"/>
                  </a:lnTo>
                  <a:lnTo>
                    <a:pt x="139566" y="564516"/>
                  </a:lnTo>
                  <a:lnTo>
                    <a:pt x="118724" y="564559"/>
                  </a:lnTo>
                  <a:lnTo>
                    <a:pt x="117754" y="564564"/>
                  </a:lnTo>
                  <a:lnTo>
                    <a:pt x="113231" y="564723"/>
                  </a:lnTo>
                  <a:lnTo>
                    <a:pt x="100925" y="564680"/>
                  </a:lnTo>
                  <a:lnTo>
                    <a:pt x="98299" y="564626"/>
                  </a:lnTo>
                  <a:lnTo>
                    <a:pt x="98038" y="564629"/>
                  </a:lnTo>
                  <a:lnTo>
                    <a:pt x="96231" y="564649"/>
                  </a:lnTo>
                  <a:lnTo>
                    <a:pt x="95977" y="564552"/>
                  </a:lnTo>
                  <a:lnTo>
                    <a:pt x="95498" y="564569"/>
                  </a:lnTo>
                  <a:lnTo>
                    <a:pt x="94849" y="564591"/>
                  </a:lnTo>
                  <a:lnTo>
                    <a:pt x="92924" y="564516"/>
                  </a:lnTo>
                  <a:lnTo>
                    <a:pt x="85557" y="564471"/>
                  </a:lnTo>
                  <a:lnTo>
                    <a:pt x="84946" y="564546"/>
                  </a:lnTo>
                  <a:lnTo>
                    <a:pt x="79789" y="564484"/>
                  </a:lnTo>
                  <a:lnTo>
                    <a:pt x="69169" y="564436"/>
                  </a:lnTo>
                  <a:lnTo>
                    <a:pt x="65915" y="564421"/>
                  </a:lnTo>
                  <a:lnTo>
                    <a:pt x="64463" y="564415"/>
                  </a:lnTo>
                  <a:lnTo>
                    <a:pt x="35459" y="564283"/>
                  </a:lnTo>
                  <a:lnTo>
                    <a:pt x="30267" y="564423"/>
                  </a:lnTo>
                  <a:lnTo>
                    <a:pt x="29097" y="564223"/>
                  </a:lnTo>
                  <a:lnTo>
                    <a:pt x="28070" y="564077"/>
                  </a:lnTo>
                  <a:lnTo>
                    <a:pt x="28086" y="544982"/>
                  </a:lnTo>
                  <a:lnTo>
                    <a:pt x="28023" y="542443"/>
                  </a:lnTo>
                  <a:lnTo>
                    <a:pt x="28074" y="537051"/>
                  </a:lnTo>
                  <a:lnTo>
                    <a:pt x="28081" y="510940"/>
                  </a:lnTo>
                  <a:lnTo>
                    <a:pt x="28082" y="506017"/>
                  </a:lnTo>
                  <a:lnTo>
                    <a:pt x="28028" y="502542"/>
                  </a:lnTo>
                  <a:lnTo>
                    <a:pt x="28016" y="472336"/>
                  </a:lnTo>
                  <a:lnTo>
                    <a:pt x="29614" y="472618"/>
                  </a:lnTo>
                  <a:lnTo>
                    <a:pt x="30298" y="473073"/>
                  </a:lnTo>
                  <a:lnTo>
                    <a:pt x="30947" y="473311"/>
                  </a:lnTo>
                  <a:lnTo>
                    <a:pt x="31200" y="473315"/>
                  </a:lnTo>
                  <a:lnTo>
                    <a:pt x="31436" y="473088"/>
                  </a:lnTo>
                  <a:lnTo>
                    <a:pt x="31708" y="472973"/>
                  </a:lnTo>
                  <a:lnTo>
                    <a:pt x="32037" y="472961"/>
                  </a:lnTo>
                  <a:lnTo>
                    <a:pt x="32313" y="473095"/>
                  </a:lnTo>
                  <a:lnTo>
                    <a:pt x="32710" y="473117"/>
                  </a:lnTo>
                  <a:lnTo>
                    <a:pt x="33279" y="472968"/>
                  </a:lnTo>
                  <a:lnTo>
                    <a:pt x="34577" y="473343"/>
                  </a:lnTo>
                  <a:lnTo>
                    <a:pt x="34866" y="473715"/>
                  </a:lnTo>
                  <a:lnTo>
                    <a:pt x="34874" y="474243"/>
                  </a:lnTo>
                  <a:lnTo>
                    <a:pt x="34950" y="474478"/>
                  </a:lnTo>
                  <a:lnTo>
                    <a:pt x="35467" y="474969"/>
                  </a:lnTo>
                  <a:lnTo>
                    <a:pt x="36111" y="474258"/>
                  </a:lnTo>
                  <a:lnTo>
                    <a:pt x="36897" y="473759"/>
                  </a:lnTo>
                  <a:lnTo>
                    <a:pt x="37822" y="473644"/>
                  </a:lnTo>
                  <a:lnTo>
                    <a:pt x="40178" y="473003"/>
                  </a:lnTo>
                  <a:lnTo>
                    <a:pt x="40542" y="473041"/>
                  </a:lnTo>
                  <a:lnTo>
                    <a:pt x="41043" y="473279"/>
                  </a:lnTo>
                  <a:lnTo>
                    <a:pt x="41295" y="473305"/>
                  </a:lnTo>
                  <a:lnTo>
                    <a:pt x="41740" y="472751"/>
                  </a:lnTo>
                  <a:lnTo>
                    <a:pt x="42109" y="472568"/>
                  </a:lnTo>
                  <a:lnTo>
                    <a:pt x="42710" y="472394"/>
                  </a:lnTo>
                  <a:lnTo>
                    <a:pt x="43467" y="472439"/>
                  </a:lnTo>
                  <a:lnTo>
                    <a:pt x="43772" y="472141"/>
                  </a:lnTo>
                  <a:lnTo>
                    <a:pt x="43728" y="471739"/>
                  </a:lnTo>
                  <a:lnTo>
                    <a:pt x="43424" y="471092"/>
                  </a:lnTo>
                  <a:lnTo>
                    <a:pt x="42992" y="470654"/>
                  </a:lnTo>
                  <a:lnTo>
                    <a:pt x="47525" y="470625"/>
                  </a:lnTo>
                  <a:lnTo>
                    <a:pt x="48467" y="470807"/>
                  </a:lnTo>
                  <a:lnTo>
                    <a:pt x="48750" y="470755"/>
                  </a:lnTo>
                  <a:lnTo>
                    <a:pt x="54014" y="468271"/>
                  </a:lnTo>
                  <a:lnTo>
                    <a:pt x="56407" y="468263"/>
                  </a:lnTo>
                  <a:lnTo>
                    <a:pt x="60071" y="466842"/>
                  </a:lnTo>
                  <a:lnTo>
                    <a:pt x="60761" y="466329"/>
                  </a:lnTo>
                  <a:lnTo>
                    <a:pt x="62148" y="466125"/>
                  </a:lnTo>
                  <a:lnTo>
                    <a:pt x="62721" y="466426"/>
                  </a:lnTo>
                  <a:lnTo>
                    <a:pt x="63438" y="467405"/>
                  </a:lnTo>
                  <a:lnTo>
                    <a:pt x="63898" y="468261"/>
                  </a:lnTo>
                  <a:lnTo>
                    <a:pt x="64271" y="468503"/>
                  </a:lnTo>
                  <a:lnTo>
                    <a:pt x="64584" y="468599"/>
                  </a:lnTo>
                  <a:lnTo>
                    <a:pt x="65073" y="469061"/>
                  </a:lnTo>
                  <a:lnTo>
                    <a:pt x="65318" y="470087"/>
                  </a:lnTo>
                  <a:lnTo>
                    <a:pt x="65844" y="470984"/>
                  </a:lnTo>
                  <a:lnTo>
                    <a:pt x="66962" y="470901"/>
                  </a:lnTo>
                  <a:lnTo>
                    <a:pt x="67527" y="471348"/>
                  </a:lnTo>
                  <a:lnTo>
                    <a:pt x="67659" y="471362"/>
                  </a:lnTo>
                  <a:lnTo>
                    <a:pt x="68108" y="471202"/>
                  </a:lnTo>
                  <a:lnTo>
                    <a:pt x="68412" y="470823"/>
                  </a:lnTo>
                  <a:lnTo>
                    <a:pt x="69066" y="470469"/>
                  </a:lnTo>
                  <a:lnTo>
                    <a:pt x="69338" y="470432"/>
                  </a:lnTo>
                  <a:lnTo>
                    <a:pt x="69747" y="470539"/>
                  </a:lnTo>
                  <a:lnTo>
                    <a:pt x="70055" y="470454"/>
                  </a:lnTo>
                  <a:lnTo>
                    <a:pt x="71189" y="469442"/>
                  </a:lnTo>
                  <a:lnTo>
                    <a:pt x="71706" y="469713"/>
                  </a:lnTo>
                  <a:lnTo>
                    <a:pt x="71955" y="469739"/>
                  </a:lnTo>
                  <a:lnTo>
                    <a:pt x="72861" y="469204"/>
                  </a:lnTo>
                  <a:lnTo>
                    <a:pt x="73233" y="469327"/>
                  </a:lnTo>
                  <a:lnTo>
                    <a:pt x="73377" y="469546"/>
                  </a:lnTo>
                  <a:lnTo>
                    <a:pt x="73269" y="470011"/>
                  </a:lnTo>
                  <a:lnTo>
                    <a:pt x="72812" y="470223"/>
                  </a:lnTo>
                  <a:lnTo>
                    <a:pt x="72484" y="470294"/>
                  </a:lnTo>
                  <a:lnTo>
                    <a:pt x="72195" y="470190"/>
                  </a:lnTo>
                  <a:lnTo>
                    <a:pt x="71835" y="470257"/>
                  </a:lnTo>
                  <a:lnTo>
                    <a:pt x="71682" y="470357"/>
                  </a:lnTo>
                  <a:lnTo>
                    <a:pt x="71350" y="471269"/>
                  </a:lnTo>
                  <a:lnTo>
                    <a:pt x="71197" y="471418"/>
                  </a:lnTo>
                  <a:lnTo>
                    <a:pt x="70881" y="471477"/>
                  </a:lnTo>
                  <a:lnTo>
                    <a:pt x="70280" y="472761"/>
                  </a:lnTo>
                  <a:lnTo>
                    <a:pt x="70012" y="474431"/>
                  </a:lnTo>
                  <a:lnTo>
                    <a:pt x="69920" y="475462"/>
                  </a:lnTo>
                  <a:lnTo>
                    <a:pt x="69888" y="476072"/>
                  </a:lnTo>
                  <a:lnTo>
                    <a:pt x="69327" y="476426"/>
                  </a:lnTo>
                  <a:lnTo>
                    <a:pt x="69388" y="478457"/>
                  </a:lnTo>
                  <a:lnTo>
                    <a:pt x="69837" y="479477"/>
                  </a:lnTo>
                  <a:lnTo>
                    <a:pt x="69809" y="479838"/>
                  </a:lnTo>
                  <a:lnTo>
                    <a:pt x="69945" y="480314"/>
                  </a:lnTo>
                  <a:lnTo>
                    <a:pt x="70233" y="480965"/>
                  </a:lnTo>
                  <a:lnTo>
                    <a:pt x="70502" y="481203"/>
                  </a:lnTo>
                  <a:lnTo>
                    <a:pt x="70954" y="481858"/>
                  </a:lnTo>
                  <a:lnTo>
                    <a:pt x="71262" y="482379"/>
                  </a:lnTo>
                  <a:lnTo>
                    <a:pt x="71430" y="482807"/>
                  </a:lnTo>
                  <a:lnTo>
                    <a:pt x="71935" y="483192"/>
                  </a:lnTo>
                  <a:lnTo>
                    <a:pt x="72767" y="484345"/>
                  </a:lnTo>
                  <a:lnTo>
                    <a:pt x="73027" y="484870"/>
                  </a:lnTo>
                  <a:lnTo>
                    <a:pt x="73539" y="485503"/>
                  </a:lnTo>
                  <a:lnTo>
                    <a:pt x="73935" y="485518"/>
                  </a:lnTo>
                  <a:lnTo>
                    <a:pt x="74407" y="485793"/>
                  </a:lnTo>
                  <a:lnTo>
                    <a:pt x="74147" y="486213"/>
                  </a:lnTo>
                  <a:lnTo>
                    <a:pt x="74487" y="487382"/>
                  </a:lnTo>
                  <a:lnTo>
                    <a:pt x="73995" y="488364"/>
                  </a:lnTo>
                  <a:lnTo>
                    <a:pt x="73619" y="489726"/>
                  </a:lnTo>
                  <a:lnTo>
                    <a:pt x="73662" y="490310"/>
                  </a:lnTo>
                  <a:lnTo>
                    <a:pt x="74062" y="491102"/>
                  </a:lnTo>
                  <a:lnTo>
                    <a:pt x="74490" y="491382"/>
                  </a:lnTo>
                  <a:lnTo>
                    <a:pt x="75042" y="491356"/>
                  </a:lnTo>
                  <a:lnTo>
                    <a:pt x="76561" y="491944"/>
                  </a:lnTo>
                  <a:lnTo>
                    <a:pt x="76641" y="492205"/>
                  </a:lnTo>
                  <a:lnTo>
                    <a:pt x="76696" y="493648"/>
                  </a:lnTo>
                  <a:lnTo>
                    <a:pt x="76848" y="493767"/>
                  </a:lnTo>
                  <a:lnTo>
                    <a:pt x="77452" y="493805"/>
                  </a:lnTo>
                  <a:lnTo>
                    <a:pt x="77684" y="493723"/>
                  </a:lnTo>
                  <a:lnTo>
                    <a:pt x="78440" y="493247"/>
                  </a:lnTo>
                  <a:lnTo>
                    <a:pt x="78972" y="492630"/>
                  </a:lnTo>
                  <a:lnTo>
                    <a:pt x="78980" y="492351"/>
                  </a:lnTo>
                  <a:lnTo>
                    <a:pt x="78537" y="491584"/>
                  </a:lnTo>
                  <a:lnTo>
                    <a:pt x="78666" y="490483"/>
                  </a:lnTo>
                  <a:lnTo>
                    <a:pt x="79334" y="490104"/>
                  </a:lnTo>
                  <a:lnTo>
                    <a:pt x="79338" y="487658"/>
                  </a:lnTo>
                  <a:lnTo>
                    <a:pt x="79004" y="486818"/>
                  </a:lnTo>
                  <a:lnTo>
                    <a:pt x="78340" y="485925"/>
                  </a:lnTo>
                  <a:lnTo>
                    <a:pt x="77788" y="485515"/>
                  </a:lnTo>
                  <a:lnTo>
                    <a:pt x="77544" y="485552"/>
                  </a:lnTo>
                  <a:lnTo>
                    <a:pt x="77317" y="483971"/>
                  </a:lnTo>
                  <a:lnTo>
                    <a:pt x="77522" y="483320"/>
                  </a:lnTo>
                  <a:lnTo>
                    <a:pt x="78071" y="482001"/>
                  </a:lnTo>
                  <a:lnTo>
                    <a:pt x="78733" y="479691"/>
                  </a:lnTo>
                  <a:lnTo>
                    <a:pt x="78938" y="478552"/>
                  </a:lnTo>
                  <a:lnTo>
                    <a:pt x="78722" y="477432"/>
                  </a:lnTo>
                  <a:lnTo>
                    <a:pt x="78334" y="476375"/>
                  </a:lnTo>
                  <a:lnTo>
                    <a:pt x="78275" y="476245"/>
                  </a:lnTo>
                  <a:lnTo>
                    <a:pt x="77866" y="475969"/>
                  </a:lnTo>
                  <a:lnTo>
                    <a:pt x="77842" y="475609"/>
                  </a:lnTo>
                  <a:lnTo>
                    <a:pt x="78075" y="475092"/>
                  </a:lnTo>
                  <a:lnTo>
                    <a:pt x="78155" y="474463"/>
                  </a:lnTo>
                  <a:lnTo>
                    <a:pt x="78285" y="472513"/>
                  </a:lnTo>
                  <a:lnTo>
                    <a:pt x="77761" y="471579"/>
                  </a:lnTo>
                  <a:lnTo>
                    <a:pt x="77400" y="471129"/>
                  </a:lnTo>
                  <a:lnTo>
                    <a:pt x="76390" y="471575"/>
                  </a:lnTo>
                  <a:lnTo>
                    <a:pt x="76085" y="473238"/>
                  </a:lnTo>
                  <a:lnTo>
                    <a:pt x="75905" y="473766"/>
                  </a:lnTo>
                  <a:lnTo>
                    <a:pt x="75208" y="473219"/>
                  </a:lnTo>
                  <a:lnTo>
                    <a:pt x="74318" y="472984"/>
                  </a:lnTo>
                  <a:lnTo>
                    <a:pt x="75172" y="471935"/>
                  </a:lnTo>
                  <a:lnTo>
                    <a:pt x="75377" y="471225"/>
                  </a:lnTo>
                  <a:lnTo>
                    <a:pt x="75433" y="470369"/>
                  </a:lnTo>
                  <a:lnTo>
                    <a:pt x="75221" y="470164"/>
                  </a:lnTo>
                  <a:lnTo>
                    <a:pt x="74936" y="470060"/>
                  </a:lnTo>
                  <a:lnTo>
                    <a:pt x="74756" y="469293"/>
                  </a:lnTo>
                  <a:lnTo>
                    <a:pt x="74840" y="469092"/>
                  </a:lnTo>
                  <a:lnTo>
                    <a:pt x="75738" y="468441"/>
                  </a:lnTo>
                  <a:lnTo>
                    <a:pt x="77005" y="468643"/>
                  </a:lnTo>
                  <a:lnTo>
                    <a:pt x="78239" y="468662"/>
                  </a:lnTo>
                  <a:lnTo>
                    <a:pt x="78508" y="468610"/>
                  </a:lnTo>
                  <a:lnTo>
                    <a:pt x="78857" y="468417"/>
                  </a:lnTo>
                  <a:lnTo>
                    <a:pt x="79165" y="468395"/>
                  </a:lnTo>
                  <a:lnTo>
                    <a:pt x="79538" y="468488"/>
                  </a:lnTo>
                  <a:lnTo>
                    <a:pt x="79991" y="468931"/>
                  </a:lnTo>
                  <a:lnTo>
                    <a:pt x="80589" y="469046"/>
                  </a:lnTo>
                  <a:lnTo>
                    <a:pt x="80869" y="468994"/>
                  </a:lnTo>
                  <a:lnTo>
                    <a:pt x="81069" y="468599"/>
                  </a:lnTo>
                  <a:lnTo>
                    <a:pt x="81358" y="468420"/>
                  </a:lnTo>
                  <a:lnTo>
                    <a:pt x="82961" y="468267"/>
                  </a:lnTo>
                  <a:lnTo>
                    <a:pt x="85434" y="468891"/>
                  </a:lnTo>
                  <a:lnTo>
                    <a:pt x="86100" y="469151"/>
                  </a:lnTo>
                  <a:lnTo>
                    <a:pt x="86264" y="469055"/>
                  </a:lnTo>
                  <a:lnTo>
                    <a:pt x="86456" y="468720"/>
                  </a:lnTo>
                  <a:lnTo>
                    <a:pt x="88492" y="467760"/>
                  </a:lnTo>
                  <a:lnTo>
                    <a:pt x="88861" y="466584"/>
                  </a:lnTo>
                  <a:lnTo>
                    <a:pt x="88817" y="466033"/>
                  </a:lnTo>
                  <a:lnTo>
                    <a:pt x="88324" y="465226"/>
                  </a:lnTo>
                  <a:lnTo>
                    <a:pt x="87326" y="464106"/>
                  </a:lnTo>
                  <a:lnTo>
                    <a:pt x="86439" y="462901"/>
                  </a:lnTo>
                  <a:lnTo>
                    <a:pt x="85856" y="462474"/>
                  </a:lnTo>
                  <a:lnTo>
                    <a:pt x="85504" y="461120"/>
                  </a:lnTo>
                  <a:lnTo>
                    <a:pt x="85456" y="460705"/>
                  </a:lnTo>
                  <a:lnTo>
                    <a:pt x="85364" y="460365"/>
                  </a:lnTo>
                  <a:lnTo>
                    <a:pt x="84999" y="460056"/>
                  </a:lnTo>
                  <a:lnTo>
                    <a:pt x="84265" y="459863"/>
                  </a:lnTo>
                  <a:lnTo>
                    <a:pt x="83738" y="458598"/>
                  </a:lnTo>
                  <a:lnTo>
                    <a:pt x="83285" y="457939"/>
                  </a:lnTo>
                  <a:lnTo>
                    <a:pt x="83128" y="456913"/>
                  </a:lnTo>
                  <a:lnTo>
                    <a:pt x="82618" y="456812"/>
                  </a:lnTo>
                  <a:lnTo>
                    <a:pt x="82482" y="456868"/>
                  </a:lnTo>
                  <a:lnTo>
                    <a:pt x="82486" y="457307"/>
                  </a:lnTo>
                  <a:lnTo>
                    <a:pt x="82707" y="457925"/>
                  </a:lnTo>
                  <a:lnTo>
                    <a:pt x="82575" y="457981"/>
                  </a:lnTo>
                  <a:lnTo>
                    <a:pt x="82222" y="457869"/>
                  </a:lnTo>
                  <a:lnTo>
                    <a:pt x="79895" y="456239"/>
                  </a:lnTo>
                  <a:lnTo>
                    <a:pt x="79405" y="455686"/>
                  </a:lnTo>
                  <a:lnTo>
                    <a:pt x="79410" y="453658"/>
                  </a:lnTo>
                  <a:lnTo>
                    <a:pt x="88868" y="453617"/>
                  </a:lnTo>
                  <a:lnTo>
                    <a:pt x="88809" y="453257"/>
                  </a:lnTo>
                  <a:lnTo>
                    <a:pt x="89375" y="450680"/>
                  </a:lnTo>
                  <a:lnTo>
                    <a:pt x="89575" y="450251"/>
                  </a:lnTo>
                  <a:lnTo>
                    <a:pt x="89821" y="450041"/>
                  </a:lnTo>
                  <a:lnTo>
                    <a:pt x="89723" y="448655"/>
                  </a:lnTo>
                  <a:lnTo>
                    <a:pt x="89390" y="447571"/>
                  </a:lnTo>
                  <a:lnTo>
                    <a:pt x="89385" y="447368"/>
                  </a:lnTo>
                  <a:lnTo>
                    <a:pt x="89554" y="446319"/>
                  </a:lnTo>
                  <a:lnTo>
                    <a:pt x="89797" y="445924"/>
                  </a:lnTo>
                  <a:lnTo>
                    <a:pt x="89763" y="445501"/>
                  </a:lnTo>
                  <a:lnTo>
                    <a:pt x="89638" y="445017"/>
                  </a:lnTo>
                  <a:lnTo>
                    <a:pt x="89486" y="444820"/>
                  </a:lnTo>
                  <a:lnTo>
                    <a:pt x="88582" y="444369"/>
                  </a:lnTo>
                  <a:lnTo>
                    <a:pt x="87774" y="443104"/>
                  </a:lnTo>
                  <a:lnTo>
                    <a:pt x="87196" y="442732"/>
                  </a:lnTo>
                  <a:lnTo>
                    <a:pt x="86476" y="441301"/>
                  </a:lnTo>
                  <a:lnTo>
                    <a:pt x="86291" y="440307"/>
                  </a:lnTo>
                  <a:lnTo>
                    <a:pt x="84968" y="439541"/>
                  </a:lnTo>
                  <a:lnTo>
                    <a:pt x="82257" y="439533"/>
                  </a:lnTo>
                  <a:lnTo>
                    <a:pt x="82324" y="440759"/>
                  </a:lnTo>
                  <a:lnTo>
                    <a:pt x="82952" y="442521"/>
                  </a:lnTo>
                  <a:lnTo>
                    <a:pt x="83491" y="443436"/>
                  </a:lnTo>
                  <a:lnTo>
                    <a:pt x="83809" y="443685"/>
                  </a:lnTo>
                  <a:lnTo>
                    <a:pt x="84054" y="444095"/>
                  </a:lnTo>
                  <a:lnTo>
                    <a:pt x="84557" y="446156"/>
                  </a:lnTo>
                  <a:lnTo>
                    <a:pt x="84557" y="446483"/>
                  </a:lnTo>
                  <a:lnTo>
                    <a:pt x="83829" y="447651"/>
                  </a:lnTo>
                  <a:lnTo>
                    <a:pt x="83605" y="447462"/>
                  </a:lnTo>
                  <a:lnTo>
                    <a:pt x="83416" y="447127"/>
                  </a:lnTo>
                  <a:lnTo>
                    <a:pt x="81860" y="443351"/>
                  </a:lnTo>
                  <a:lnTo>
                    <a:pt x="81412" y="441262"/>
                  </a:lnTo>
                  <a:lnTo>
                    <a:pt x="81099" y="440998"/>
                  </a:lnTo>
                  <a:lnTo>
                    <a:pt x="81126" y="440280"/>
                  </a:lnTo>
                  <a:lnTo>
                    <a:pt x="81524" y="440071"/>
                  </a:lnTo>
                  <a:lnTo>
                    <a:pt x="81825" y="439532"/>
                  </a:lnTo>
                  <a:lnTo>
                    <a:pt x="79536" y="439525"/>
                  </a:lnTo>
                  <a:lnTo>
                    <a:pt x="79534" y="439822"/>
                  </a:lnTo>
                  <a:lnTo>
                    <a:pt x="70872" y="439759"/>
                  </a:lnTo>
                  <a:lnTo>
                    <a:pt x="64421" y="439822"/>
                  </a:lnTo>
                  <a:lnTo>
                    <a:pt x="64405" y="425765"/>
                  </a:lnTo>
                  <a:lnTo>
                    <a:pt x="64005" y="425767"/>
                  </a:lnTo>
                  <a:lnTo>
                    <a:pt x="64013" y="416183"/>
                  </a:lnTo>
                  <a:lnTo>
                    <a:pt x="62175" y="417767"/>
                  </a:lnTo>
                  <a:lnTo>
                    <a:pt x="62159" y="418340"/>
                  </a:lnTo>
                  <a:lnTo>
                    <a:pt x="62010" y="418634"/>
                  </a:lnTo>
                  <a:lnTo>
                    <a:pt x="60921" y="419835"/>
                  </a:lnTo>
                  <a:lnTo>
                    <a:pt x="60692" y="419965"/>
                  </a:lnTo>
                  <a:lnTo>
                    <a:pt x="60096" y="420025"/>
                  </a:lnTo>
                  <a:lnTo>
                    <a:pt x="59480" y="419965"/>
                  </a:lnTo>
                  <a:lnTo>
                    <a:pt x="58094" y="420351"/>
                  </a:lnTo>
                  <a:lnTo>
                    <a:pt x="57671" y="420344"/>
                  </a:lnTo>
                  <a:lnTo>
                    <a:pt x="56979" y="419812"/>
                  </a:lnTo>
                  <a:lnTo>
                    <a:pt x="56697" y="419332"/>
                  </a:lnTo>
                  <a:lnTo>
                    <a:pt x="56499" y="418837"/>
                  </a:lnTo>
                  <a:lnTo>
                    <a:pt x="55823" y="418595"/>
                  </a:lnTo>
                  <a:lnTo>
                    <a:pt x="55533" y="418634"/>
                  </a:lnTo>
                  <a:lnTo>
                    <a:pt x="54445" y="418949"/>
                  </a:lnTo>
                  <a:lnTo>
                    <a:pt x="53217" y="419433"/>
                  </a:lnTo>
                  <a:lnTo>
                    <a:pt x="50205" y="420152"/>
                  </a:lnTo>
                  <a:lnTo>
                    <a:pt x="49927" y="420092"/>
                  </a:lnTo>
                  <a:lnTo>
                    <a:pt x="49653" y="419873"/>
                  </a:lnTo>
                  <a:lnTo>
                    <a:pt x="48327" y="419531"/>
                  </a:lnTo>
                  <a:lnTo>
                    <a:pt x="48154" y="419018"/>
                  </a:lnTo>
                  <a:lnTo>
                    <a:pt x="47915" y="417861"/>
                  </a:lnTo>
                  <a:lnTo>
                    <a:pt x="47469" y="416719"/>
                  </a:lnTo>
                  <a:lnTo>
                    <a:pt x="46741" y="415971"/>
                  </a:lnTo>
                  <a:lnTo>
                    <a:pt x="46685" y="415152"/>
                  </a:lnTo>
                  <a:lnTo>
                    <a:pt x="46839" y="414464"/>
                  </a:lnTo>
                  <a:lnTo>
                    <a:pt x="46992" y="414189"/>
                  </a:lnTo>
                  <a:lnTo>
                    <a:pt x="46896" y="413724"/>
                  </a:lnTo>
                  <a:lnTo>
                    <a:pt x="46771" y="413500"/>
                  </a:lnTo>
                  <a:lnTo>
                    <a:pt x="46340" y="413043"/>
                  </a:lnTo>
                  <a:lnTo>
                    <a:pt x="45881" y="412763"/>
                  </a:lnTo>
                  <a:lnTo>
                    <a:pt x="45494" y="412421"/>
                  </a:lnTo>
                  <a:lnTo>
                    <a:pt x="43923" y="410504"/>
                  </a:lnTo>
                  <a:lnTo>
                    <a:pt x="42638" y="409242"/>
                  </a:lnTo>
                  <a:lnTo>
                    <a:pt x="41618" y="408438"/>
                  </a:lnTo>
                  <a:lnTo>
                    <a:pt x="41743" y="407676"/>
                  </a:lnTo>
                  <a:lnTo>
                    <a:pt x="42150" y="407032"/>
                  </a:lnTo>
                  <a:lnTo>
                    <a:pt x="42094" y="406448"/>
                  </a:lnTo>
                  <a:lnTo>
                    <a:pt x="40900" y="406890"/>
                  </a:lnTo>
                  <a:lnTo>
                    <a:pt x="39368" y="407653"/>
                  </a:lnTo>
                  <a:lnTo>
                    <a:pt x="38372" y="407996"/>
                  </a:lnTo>
                  <a:lnTo>
                    <a:pt x="36227" y="408052"/>
                  </a:lnTo>
                  <a:lnTo>
                    <a:pt x="35819" y="407434"/>
                  </a:lnTo>
                  <a:lnTo>
                    <a:pt x="36787" y="407438"/>
                  </a:lnTo>
                  <a:lnTo>
                    <a:pt x="37332" y="407653"/>
                  </a:lnTo>
                  <a:lnTo>
                    <a:pt x="38082" y="407486"/>
                  </a:lnTo>
                  <a:lnTo>
                    <a:pt x="38856" y="406887"/>
                  </a:lnTo>
                  <a:lnTo>
                    <a:pt x="39207" y="406530"/>
                  </a:lnTo>
                  <a:lnTo>
                    <a:pt x="39606" y="405778"/>
                  </a:lnTo>
                  <a:lnTo>
                    <a:pt x="39525" y="405577"/>
                  </a:lnTo>
                  <a:lnTo>
                    <a:pt x="39541" y="405067"/>
                  </a:lnTo>
                  <a:lnTo>
                    <a:pt x="40263" y="403687"/>
                  </a:lnTo>
                  <a:lnTo>
                    <a:pt x="40155" y="403106"/>
                  </a:lnTo>
                  <a:lnTo>
                    <a:pt x="40264" y="402641"/>
                  </a:lnTo>
                  <a:lnTo>
                    <a:pt x="40526" y="402381"/>
                  </a:lnTo>
                  <a:lnTo>
                    <a:pt x="40961" y="402258"/>
                  </a:lnTo>
                  <a:lnTo>
                    <a:pt x="41171" y="402061"/>
                  </a:lnTo>
                  <a:lnTo>
                    <a:pt x="41183" y="401693"/>
                  </a:lnTo>
                  <a:lnTo>
                    <a:pt x="41083" y="401068"/>
                  </a:lnTo>
                  <a:lnTo>
                    <a:pt x="40586" y="400231"/>
                  </a:lnTo>
                  <a:lnTo>
                    <a:pt x="39971" y="399631"/>
                  </a:lnTo>
                  <a:lnTo>
                    <a:pt x="40002" y="398668"/>
                  </a:lnTo>
                  <a:lnTo>
                    <a:pt x="40086" y="398423"/>
                  </a:lnTo>
                  <a:lnTo>
                    <a:pt x="40373" y="398456"/>
                  </a:lnTo>
                  <a:lnTo>
                    <a:pt x="41180" y="398263"/>
                  </a:lnTo>
                  <a:lnTo>
                    <a:pt x="41543" y="398051"/>
                  </a:lnTo>
                  <a:lnTo>
                    <a:pt x="41870" y="397556"/>
                  </a:lnTo>
                  <a:lnTo>
                    <a:pt x="42359" y="397314"/>
                  </a:lnTo>
                  <a:lnTo>
                    <a:pt x="42746" y="397262"/>
                  </a:lnTo>
                  <a:lnTo>
                    <a:pt x="43211" y="397430"/>
                  </a:lnTo>
                  <a:lnTo>
                    <a:pt x="44160" y="396180"/>
                  </a:lnTo>
                  <a:lnTo>
                    <a:pt x="43934" y="395894"/>
                  </a:lnTo>
                  <a:lnTo>
                    <a:pt x="43118" y="395194"/>
                  </a:lnTo>
                  <a:lnTo>
                    <a:pt x="42606" y="394930"/>
                  </a:lnTo>
                  <a:lnTo>
                    <a:pt x="41689" y="394721"/>
                  </a:lnTo>
                  <a:lnTo>
                    <a:pt x="39994" y="393155"/>
                  </a:lnTo>
                  <a:lnTo>
                    <a:pt x="38782" y="391730"/>
                  </a:lnTo>
                  <a:lnTo>
                    <a:pt x="38685" y="391436"/>
                  </a:lnTo>
                  <a:lnTo>
                    <a:pt x="38612" y="390807"/>
                  </a:lnTo>
                  <a:lnTo>
                    <a:pt x="38632" y="390093"/>
                  </a:lnTo>
                  <a:lnTo>
                    <a:pt x="38580" y="389791"/>
                  </a:lnTo>
                  <a:lnTo>
                    <a:pt x="38180" y="389326"/>
                  </a:lnTo>
                  <a:lnTo>
                    <a:pt x="38285" y="389687"/>
                  </a:lnTo>
                  <a:lnTo>
                    <a:pt x="38233" y="390085"/>
                  </a:lnTo>
                  <a:lnTo>
                    <a:pt x="37909" y="389349"/>
                  </a:lnTo>
                  <a:lnTo>
                    <a:pt x="37598" y="388311"/>
                  </a:lnTo>
                  <a:lnTo>
                    <a:pt x="37380" y="388084"/>
                  </a:lnTo>
                  <a:lnTo>
                    <a:pt x="35428" y="387072"/>
                  </a:lnTo>
                  <a:lnTo>
                    <a:pt x="33707" y="386742"/>
                  </a:lnTo>
                  <a:lnTo>
                    <a:pt x="31701" y="385389"/>
                  </a:lnTo>
                  <a:lnTo>
                    <a:pt x="31340" y="383789"/>
                  </a:lnTo>
                  <a:lnTo>
                    <a:pt x="30720" y="384403"/>
                  </a:lnTo>
                  <a:lnTo>
                    <a:pt x="29827" y="384585"/>
                  </a:lnTo>
                  <a:lnTo>
                    <a:pt x="29205" y="384569"/>
                  </a:lnTo>
                  <a:lnTo>
                    <a:pt x="28700" y="383896"/>
                  </a:lnTo>
                  <a:lnTo>
                    <a:pt x="28175" y="382366"/>
                  </a:lnTo>
                  <a:lnTo>
                    <a:pt x="28012" y="382224"/>
                  </a:lnTo>
                  <a:lnTo>
                    <a:pt x="28004" y="320816"/>
                  </a:lnTo>
                  <a:lnTo>
                    <a:pt x="28004" y="319807"/>
                  </a:lnTo>
                  <a:lnTo>
                    <a:pt x="28003" y="309842"/>
                  </a:lnTo>
                  <a:lnTo>
                    <a:pt x="28002" y="307518"/>
                  </a:lnTo>
                  <a:lnTo>
                    <a:pt x="27999" y="307331"/>
                  </a:lnTo>
                  <a:lnTo>
                    <a:pt x="27992" y="306460"/>
                  </a:lnTo>
                  <a:lnTo>
                    <a:pt x="27987" y="305881"/>
                  </a:lnTo>
                  <a:lnTo>
                    <a:pt x="27980" y="304898"/>
                  </a:lnTo>
                  <a:lnTo>
                    <a:pt x="27984" y="304508"/>
                  </a:lnTo>
                  <a:lnTo>
                    <a:pt x="27993" y="303776"/>
                  </a:lnTo>
                  <a:lnTo>
                    <a:pt x="28001" y="303551"/>
                  </a:lnTo>
                  <a:lnTo>
                    <a:pt x="27999" y="302962"/>
                  </a:lnTo>
                  <a:lnTo>
                    <a:pt x="27997" y="302306"/>
                  </a:lnTo>
                  <a:lnTo>
                    <a:pt x="27997" y="302127"/>
                  </a:lnTo>
                  <a:lnTo>
                    <a:pt x="27978" y="300997"/>
                  </a:lnTo>
                  <a:lnTo>
                    <a:pt x="27969" y="300441"/>
                  </a:lnTo>
                  <a:lnTo>
                    <a:pt x="27982" y="299815"/>
                  </a:lnTo>
                  <a:lnTo>
                    <a:pt x="28008" y="298686"/>
                  </a:lnTo>
                  <a:lnTo>
                    <a:pt x="28008" y="298480"/>
                  </a:lnTo>
                  <a:lnTo>
                    <a:pt x="28013" y="293390"/>
                  </a:lnTo>
                  <a:lnTo>
                    <a:pt x="28006" y="291578"/>
                  </a:lnTo>
                  <a:lnTo>
                    <a:pt x="28015" y="290933"/>
                  </a:lnTo>
                  <a:lnTo>
                    <a:pt x="28023" y="290361"/>
                  </a:lnTo>
                  <a:lnTo>
                    <a:pt x="28008" y="288475"/>
                  </a:lnTo>
                  <a:lnTo>
                    <a:pt x="27992" y="286589"/>
                  </a:lnTo>
                  <a:lnTo>
                    <a:pt x="28005" y="285187"/>
                  </a:lnTo>
                  <a:lnTo>
                    <a:pt x="27990" y="282244"/>
                  </a:lnTo>
                  <a:lnTo>
                    <a:pt x="28015" y="282077"/>
                  </a:lnTo>
                  <a:lnTo>
                    <a:pt x="28015" y="278214"/>
                  </a:lnTo>
                  <a:lnTo>
                    <a:pt x="28015" y="277778"/>
                  </a:lnTo>
                  <a:lnTo>
                    <a:pt x="28015" y="277625"/>
                  </a:lnTo>
                  <a:lnTo>
                    <a:pt x="28016" y="275573"/>
                  </a:lnTo>
                  <a:lnTo>
                    <a:pt x="28016" y="273020"/>
                  </a:lnTo>
                  <a:lnTo>
                    <a:pt x="28017" y="270012"/>
                  </a:lnTo>
                  <a:lnTo>
                    <a:pt x="28002" y="267164"/>
                  </a:lnTo>
                  <a:lnTo>
                    <a:pt x="27998" y="266477"/>
                  </a:lnTo>
                  <a:lnTo>
                    <a:pt x="27986" y="266047"/>
                  </a:lnTo>
                  <a:lnTo>
                    <a:pt x="28080" y="265722"/>
                  </a:lnTo>
                  <a:lnTo>
                    <a:pt x="28530" y="264570"/>
                  </a:lnTo>
                  <a:lnTo>
                    <a:pt x="29248" y="262727"/>
                  </a:lnTo>
                  <a:lnTo>
                    <a:pt x="29659" y="261675"/>
                  </a:lnTo>
                  <a:lnTo>
                    <a:pt x="30071" y="261202"/>
                  </a:lnTo>
                  <a:lnTo>
                    <a:pt x="31378" y="260870"/>
                  </a:lnTo>
                  <a:lnTo>
                    <a:pt x="31587" y="260817"/>
                  </a:lnTo>
                  <a:lnTo>
                    <a:pt x="31803" y="260778"/>
                  </a:lnTo>
                  <a:lnTo>
                    <a:pt x="32577" y="260942"/>
                  </a:lnTo>
                  <a:lnTo>
                    <a:pt x="32812" y="260871"/>
                  </a:lnTo>
                  <a:lnTo>
                    <a:pt x="33165" y="260644"/>
                  </a:lnTo>
                  <a:lnTo>
                    <a:pt x="33674" y="260317"/>
                  </a:lnTo>
                  <a:lnTo>
                    <a:pt x="33751" y="260133"/>
                  </a:lnTo>
                  <a:lnTo>
                    <a:pt x="34395" y="256716"/>
                  </a:lnTo>
                  <a:lnTo>
                    <a:pt x="34667" y="255912"/>
                  </a:lnTo>
                  <a:lnTo>
                    <a:pt x="34610" y="255332"/>
                  </a:lnTo>
                  <a:lnTo>
                    <a:pt x="34675" y="254945"/>
                  </a:lnTo>
                  <a:lnTo>
                    <a:pt x="35265" y="254617"/>
                  </a:lnTo>
                  <a:lnTo>
                    <a:pt x="35543" y="254160"/>
                  </a:lnTo>
                  <a:lnTo>
                    <a:pt x="36378" y="253445"/>
                  </a:lnTo>
                  <a:lnTo>
                    <a:pt x="36632" y="252935"/>
                  </a:lnTo>
                  <a:lnTo>
                    <a:pt x="36636" y="252545"/>
                  </a:lnTo>
                  <a:lnTo>
                    <a:pt x="36554" y="252236"/>
                  </a:lnTo>
                  <a:lnTo>
                    <a:pt x="36938" y="250350"/>
                  </a:lnTo>
                  <a:lnTo>
                    <a:pt x="36565" y="249628"/>
                  </a:lnTo>
                  <a:lnTo>
                    <a:pt x="36277" y="249256"/>
                  </a:lnTo>
                  <a:lnTo>
                    <a:pt x="36263" y="248878"/>
                  </a:lnTo>
                  <a:lnTo>
                    <a:pt x="36233" y="248110"/>
                  </a:lnTo>
                  <a:lnTo>
                    <a:pt x="36213" y="247619"/>
                  </a:lnTo>
                  <a:lnTo>
                    <a:pt x="36203" y="247365"/>
                  </a:lnTo>
                  <a:lnTo>
                    <a:pt x="36142" y="246458"/>
                  </a:lnTo>
                  <a:lnTo>
                    <a:pt x="35834" y="245983"/>
                  </a:lnTo>
                  <a:lnTo>
                    <a:pt x="35638" y="245851"/>
                  </a:lnTo>
                  <a:lnTo>
                    <a:pt x="35415" y="245674"/>
                  </a:lnTo>
                  <a:lnTo>
                    <a:pt x="35318" y="245529"/>
                  </a:lnTo>
                  <a:lnTo>
                    <a:pt x="35189" y="245270"/>
                  </a:lnTo>
                  <a:lnTo>
                    <a:pt x="35112" y="244848"/>
                  </a:lnTo>
                  <a:lnTo>
                    <a:pt x="35164" y="244492"/>
                  </a:lnTo>
                  <a:lnTo>
                    <a:pt x="35370" y="244071"/>
                  </a:lnTo>
                  <a:lnTo>
                    <a:pt x="35827" y="243860"/>
                  </a:lnTo>
                  <a:lnTo>
                    <a:pt x="36964" y="243281"/>
                  </a:lnTo>
                  <a:lnTo>
                    <a:pt x="37268" y="242886"/>
                  </a:lnTo>
                  <a:lnTo>
                    <a:pt x="38442" y="241363"/>
                  </a:lnTo>
                  <a:lnTo>
                    <a:pt x="38853" y="240830"/>
                  </a:lnTo>
                  <a:lnTo>
                    <a:pt x="38930" y="240570"/>
                  </a:lnTo>
                  <a:lnTo>
                    <a:pt x="39206" y="239235"/>
                  </a:lnTo>
                  <a:lnTo>
                    <a:pt x="39245" y="239047"/>
                  </a:lnTo>
                  <a:lnTo>
                    <a:pt x="39653" y="237073"/>
                  </a:lnTo>
                  <a:lnTo>
                    <a:pt x="39696" y="236820"/>
                  </a:lnTo>
                  <a:lnTo>
                    <a:pt x="39948" y="235342"/>
                  </a:lnTo>
                  <a:lnTo>
                    <a:pt x="39916" y="234926"/>
                  </a:lnTo>
                  <a:lnTo>
                    <a:pt x="39853" y="234756"/>
                  </a:lnTo>
                  <a:lnTo>
                    <a:pt x="39578" y="234020"/>
                  </a:lnTo>
                  <a:lnTo>
                    <a:pt x="38799" y="233000"/>
                  </a:lnTo>
                  <a:lnTo>
                    <a:pt x="37901" y="232367"/>
                  </a:lnTo>
                  <a:lnTo>
                    <a:pt x="37130" y="231822"/>
                  </a:lnTo>
                  <a:lnTo>
                    <a:pt x="34937" y="230759"/>
                  </a:lnTo>
                  <a:lnTo>
                    <a:pt x="34830" y="230070"/>
                  </a:lnTo>
                  <a:lnTo>
                    <a:pt x="34398" y="224913"/>
                  </a:lnTo>
                  <a:lnTo>
                    <a:pt x="34799" y="224436"/>
                  </a:lnTo>
                  <a:lnTo>
                    <a:pt x="35712" y="224007"/>
                  </a:lnTo>
                  <a:lnTo>
                    <a:pt x="37032" y="223875"/>
                  </a:lnTo>
                  <a:lnTo>
                    <a:pt x="38828" y="223499"/>
                  </a:lnTo>
                  <a:lnTo>
                    <a:pt x="39514" y="223030"/>
                  </a:lnTo>
                  <a:lnTo>
                    <a:pt x="40049" y="222526"/>
                  </a:lnTo>
                  <a:lnTo>
                    <a:pt x="40748" y="221341"/>
                  </a:lnTo>
                  <a:lnTo>
                    <a:pt x="40828" y="220997"/>
                  </a:lnTo>
                  <a:lnTo>
                    <a:pt x="42268" y="218442"/>
                  </a:lnTo>
                  <a:lnTo>
                    <a:pt x="42672" y="217725"/>
                  </a:lnTo>
                  <a:lnTo>
                    <a:pt x="44779" y="213986"/>
                  </a:lnTo>
                  <a:lnTo>
                    <a:pt x="44940" y="213701"/>
                  </a:lnTo>
                  <a:lnTo>
                    <a:pt x="45150" y="213080"/>
                  </a:lnTo>
                  <a:lnTo>
                    <a:pt x="45179" y="212742"/>
                  </a:lnTo>
                  <a:lnTo>
                    <a:pt x="45160" y="212582"/>
                  </a:lnTo>
                  <a:lnTo>
                    <a:pt x="44962" y="210940"/>
                  </a:lnTo>
                  <a:lnTo>
                    <a:pt x="44399" y="210032"/>
                  </a:lnTo>
                  <a:lnTo>
                    <a:pt x="43918" y="209514"/>
                  </a:lnTo>
                  <a:lnTo>
                    <a:pt x="41068" y="207625"/>
                  </a:lnTo>
                  <a:lnTo>
                    <a:pt x="39824" y="207249"/>
                  </a:lnTo>
                  <a:lnTo>
                    <a:pt x="39165" y="207290"/>
                  </a:lnTo>
                  <a:lnTo>
                    <a:pt x="38553" y="207620"/>
                  </a:lnTo>
                  <a:lnTo>
                    <a:pt x="38251" y="207687"/>
                  </a:lnTo>
                  <a:lnTo>
                    <a:pt x="35932" y="207222"/>
                  </a:lnTo>
                  <a:lnTo>
                    <a:pt x="35704" y="207148"/>
                  </a:lnTo>
                  <a:lnTo>
                    <a:pt x="35133" y="206713"/>
                  </a:lnTo>
                  <a:lnTo>
                    <a:pt x="34870" y="204962"/>
                  </a:lnTo>
                  <a:lnTo>
                    <a:pt x="34839" y="202048"/>
                  </a:lnTo>
                  <a:lnTo>
                    <a:pt x="35096" y="200463"/>
                  </a:lnTo>
                  <a:lnTo>
                    <a:pt x="34891" y="199763"/>
                  </a:lnTo>
                  <a:lnTo>
                    <a:pt x="34585" y="199297"/>
                  </a:lnTo>
                  <a:lnTo>
                    <a:pt x="33165" y="198869"/>
                  </a:lnTo>
                  <a:lnTo>
                    <a:pt x="31336" y="198884"/>
                  </a:lnTo>
                  <a:lnTo>
                    <a:pt x="29274" y="198883"/>
                  </a:lnTo>
                  <a:lnTo>
                    <a:pt x="28846" y="198774"/>
                  </a:lnTo>
                  <a:lnTo>
                    <a:pt x="28193" y="198377"/>
                  </a:lnTo>
                  <a:lnTo>
                    <a:pt x="27897" y="198315"/>
                  </a:lnTo>
                  <a:lnTo>
                    <a:pt x="27340" y="198355"/>
                  </a:lnTo>
                  <a:lnTo>
                    <a:pt x="26824" y="198653"/>
                  </a:lnTo>
                  <a:lnTo>
                    <a:pt x="25991" y="199309"/>
                  </a:lnTo>
                  <a:lnTo>
                    <a:pt x="25573" y="201060"/>
                  </a:lnTo>
                  <a:lnTo>
                    <a:pt x="25319" y="201449"/>
                  </a:lnTo>
                  <a:lnTo>
                    <a:pt x="24938" y="201572"/>
                  </a:lnTo>
                  <a:lnTo>
                    <a:pt x="24544" y="201501"/>
                  </a:lnTo>
                  <a:lnTo>
                    <a:pt x="24149" y="201244"/>
                  </a:lnTo>
                  <a:lnTo>
                    <a:pt x="23781" y="200208"/>
                  </a:lnTo>
                  <a:lnTo>
                    <a:pt x="22754" y="199108"/>
                  </a:lnTo>
                  <a:lnTo>
                    <a:pt x="21321" y="198152"/>
                  </a:lnTo>
                  <a:lnTo>
                    <a:pt x="19877" y="196794"/>
                  </a:lnTo>
                  <a:lnTo>
                    <a:pt x="19692" y="196456"/>
                  </a:lnTo>
                  <a:lnTo>
                    <a:pt x="19349" y="194981"/>
                  </a:lnTo>
                  <a:lnTo>
                    <a:pt x="19221" y="194721"/>
                  </a:lnTo>
                  <a:lnTo>
                    <a:pt x="18708" y="193980"/>
                  </a:lnTo>
                  <a:lnTo>
                    <a:pt x="18228" y="193449"/>
                  </a:lnTo>
                  <a:lnTo>
                    <a:pt x="17973" y="193263"/>
                  </a:lnTo>
                  <a:lnTo>
                    <a:pt x="17524" y="193129"/>
                  </a:lnTo>
                  <a:lnTo>
                    <a:pt x="17014" y="193145"/>
                  </a:lnTo>
                  <a:lnTo>
                    <a:pt x="16185" y="193425"/>
                  </a:lnTo>
                  <a:lnTo>
                    <a:pt x="15794" y="193646"/>
                  </a:lnTo>
                  <a:lnTo>
                    <a:pt x="14517" y="194969"/>
                  </a:lnTo>
                  <a:lnTo>
                    <a:pt x="14306" y="195361"/>
                  </a:lnTo>
                  <a:lnTo>
                    <a:pt x="14232" y="195818"/>
                  </a:lnTo>
                  <a:lnTo>
                    <a:pt x="14118" y="196023"/>
                  </a:lnTo>
                  <a:lnTo>
                    <a:pt x="13530" y="196609"/>
                  </a:lnTo>
                  <a:lnTo>
                    <a:pt x="12899" y="196789"/>
                  </a:lnTo>
                  <a:lnTo>
                    <a:pt x="11130" y="196915"/>
                  </a:lnTo>
                  <a:lnTo>
                    <a:pt x="9410" y="196687"/>
                  </a:lnTo>
                  <a:lnTo>
                    <a:pt x="6460" y="194724"/>
                  </a:lnTo>
                  <a:lnTo>
                    <a:pt x="5810" y="194258"/>
                  </a:lnTo>
                  <a:lnTo>
                    <a:pt x="3373" y="191894"/>
                  </a:lnTo>
                  <a:lnTo>
                    <a:pt x="2638" y="190394"/>
                  </a:lnTo>
                  <a:lnTo>
                    <a:pt x="2664" y="190169"/>
                  </a:lnTo>
                  <a:lnTo>
                    <a:pt x="2972" y="189776"/>
                  </a:lnTo>
                  <a:lnTo>
                    <a:pt x="3099" y="189359"/>
                  </a:lnTo>
                  <a:lnTo>
                    <a:pt x="3260" y="188832"/>
                  </a:lnTo>
                  <a:lnTo>
                    <a:pt x="3396" y="188661"/>
                  </a:lnTo>
                  <a:lnTo>
                    <a:pt x="3601" y="188518"/>
                  </a:lnTo>
                  <a:lnTo>
                    <a:pt x="4858" y="188083"/>
                  </a:lnTo>
                  <a:lnTo>
                    <a:pt x="5140" y="187882"/>
                  </a:lnTo>
                  <a:lnTo>
                    <a:pt x="6580" y="185343"/>
                  </a:lnTo>
                  <a:lnTo>
                    <a:pt x="6665" y="185182"/>
                  </a:lnTo>
                  <a:lnTo>
                    <a:pt x="6886" y="184306"/>
                  </a:lnTo>
                  <a:lnTo>
                    <a:pt x="6895" y="184049"/>
                  </a:lnTo>
                  <a:lnTo>
                    <a:pt x="6069" y="182459"/>
                  </a:lnTo>
                  <a:lnTo>
                    <a:pt x="5915" y="182289"/>
                  </a:lnTo>
                  <a:lnTo>
                    <a:pt x="4669" y="181021"/>
                  </a:lnTo>
                  <a:lnTo>
                    <a:pt x="4200" y="180614"/>
                  </a:lnTo>
                  <a:lnTo>
                    <a:pt x="3381" y="180214"/>
                  </a:lnTo>
                  <a:lnTo>
                    <a:pt x="1953" y="178944"/>
                  </a:lnTo>
                  <a:lnTo>
                    <a:pt x="1024" y="177987"/>
                  </a:lnTo>
                  <a:lnTo>
                    <a:pt x="0" y="175203"/>
                  </a:lnTo>
                  <a:lnTo>
                    <a:pt x="45" y="174296"/>
                  </a:lnTo>
                  <a:lnTo>
                    <a:pt x="1060" y="173788"/>
                  </a:lnTo>
                  <a:lnTo>
                    <a:pt x="2077" y="172826"/>
                  </a:lnTo>
                  <a:lnTo>
                    <a:pt x="2274" y="172477"/>
                  </a:lnTo>
                  <a:lnTo>
                    <a:pt x="3203" y="170373"/>
                  </a:lnTo>
                  <a:lnTo>
                    <a:pt x="3619" y="169316"/>
                  </a:lnTo>
                  <a:lnTo>
                    <a:pt x="3675" y="165922"/>
                  </a:lnTo>
                  <a:lnTo>
                    <a:pt x="3575" y="165149"/>
                  </a:lnTo>
                  <a:lnTo>
                    <a:pt x="3554" y="164992"/>
                  </a:lnTo>
                  <a:lnTo>
                    <a:pt x="3367" y="164131"/>
                  </a:lnTo>
                  <a:lnTo>
                    <a:pt x="2780" y="162324"/>
                  </a:lnTo>
                  <a:lnTo>
                    <a:pt x="2371" y="161608"/>
                  </a:lnTo>
                  <a:lnTo>
                    <a:pt x="2235" y="161173"/>
                  </a:lnTo>
                  <a:lnTo>
                    <a:pt x="2240" y="160704"/>
                  </a:lnTo>
                  <a:lnTo>
                    <a:pt x="2324" y="160340"/>
                  </a:lnTo>
                  <a:lnTo>
                    <a:pt x="2527" y="160084"/>
                  </a:lnTo>
                  <a:lnTo>
                    <a:pt x="3451" y="159720"/>
                  </a:lnTo>
                  <a:lnTo>
                    <a:pt x="4127" y="159850"/>
                  </a:lnTo>
                  <a:lnTo>
                    <a:pt x="4413" y="159801"/>
                  </a:lnTo>
                  <a:lnTo>
                    <a:pt x="5540" y="158765"/>
                  </a:lnTo>
                  <a:lnTo>
                    <a:pt x="6306" y="157487"/>
                  </a:lnTo>
                  <a:lnTo>
                    <a:pt x="6542" y="156936"/>
                  </a:lnTo>
                  <a:lnTo>
                    <a:pt x="6693" y="156365"/>
                  </a:lnTo>
                  <a:lnTo>
                    <a:pt x="6654" y="155860"/>
                  </a:lnTo>
                  <a:lnTo>
                    <a:pt x="6896" y="155291"/>
                  </a:lnTo>
                  <a:lnTo>
                    <a:pt x="7463" y="154335"/>
                  </a:lnTo>
                  <a:lnTo>
                    <a:pt x="7955" y="153734"/>
                  </a:lnTo>
                  <a:lnTo>
                    <a:pt x="9819" y="153657"/>
                  </a:lnTo>
                  <a:lnTo>
                    <a:pt x="10616" y="153375"/>
                  </a:lnTo>
                  <a:lnTo>
                    <a:pt x="11733" y="152295"/>
                  </a:lnTo>
                  <a:lnTo>
                    <a:pt x="12142" y="151588"/>
                  </a:lnTo>
                  <a:lnTo>
                    <a:pt x="12800" y="150043"/>
                  </a:lnTo>
                  <a:lnTo>
                    <a:pt x="12959" y="148158"/>
                  </a:lnTo>
                  <a:lnTo>
                    <a:pt x="12312" y="147360"/>
                  </a:lnTo>
                  <a:lnTo>
                    <a:pt x="12270" y="146998"/>
                  </a:lnTo>
                  <a:lnTo>
                    <a:pt x="12558" y="146309"/>
                  </a:lnTo>
                  <a:lnTo>
                    <a:pt x="13018" y="145850"/>
                  </a:lnTo>
                  <a:lnTo>
                    <a:pt x="13589" y="145595"/>
                  </a:lnTo>
                  <a:lnTo>
                    <a:pt x="14120" y="145230"/>
                  </a:lnTo>
                  <a:lnTo>
                    <a:pt x="15150" y="144203"/>
                  </a:lnTo>
                  <a:lnTo>
                    <a:pt x="15313" y="143832"/>
                  </a:lnTo>
                  <a:lnTo>
                    <a:pt x="15246" y="142208"/>
                  </a:lnTo>
                  <a:lnTo>
                    <a:pt x="15861" y="138818"/>
                  </a:lnTo>
                  <a:lnTo>
                    <a:pt x="16212" y="137927"/>
                  </a:lnTo>
                  <a:lnTo>
                    <a:pt x="16608" y="137155"/>
                  </a:lnTo>
                  <a:lnTo>
                    <a:pt x="17452" y="136793"/>
                  </a:lnTo>
                  <a:lnTo>
                    <a:pt x="18748" y="134584"/>
                  </a:lnTo>
                  <a:lnTo>
                    <a:pt x="19169" y="132742"/>
                  </a:lnTo>
                  <a:lnTo>
                    <a:pt x="18933" y="131868"/>
                  </a:lnTo>
                  <a:lnTo>
                    <a:pt x="19053" y="130672"/>
                  </a:lnTo>
                  <a:lnTo>
                    <a:pt x="19654" y="130010"/>
                  </a:lnTo>
                  <a:lnTo>
                    <a:pt x="20046" y="129286"/>
                  </a:lnTo>
                  <a:lnTo>
                    <a:pt x="20837" y="127826"/>
                  </a:lnTo>
                  <a:lnTo>
                    <a:pt x="21007" y="127513"/>
                  </a:lnTo>
                  <a:lnTo>
                    <a:pt x="21035" y="127097"/>
                  </a:lnTo>
                  <a:lnTo>
                    <a:pt x="21101" y="126782"/>
                  </a:lnTo>
                  <a:lnTo>
                    <a:pt x="21221" y="126209"/>
                  </a:lnTo>
                  <a:lnTo>
                    <a:pt x="22115" y="124852"/>
                  </a:lnTo>
                  <a:lnTo>
                    <a:pt x="23202" y="124347"/>
                  </a:lnTo>
                  <a:lnTo>
                    <a:pt x="23464" y="123854"/>
                  </a:lnTo>
                  <a:lnTo>
                    <a:pt x="23638" y="121412"/>
                  </a:lnTo>
                  <a:lnTo>
                    <a:pt x="23403" y="120521"/>
                  </a:lnTo>
                  <a:lnTo>
                    <a:pt x="25740" y="117594"/>
                  </a:lnTo>
                  <a:lnTo>
                    <a:pt x="26510" y="117100"/>
                  </a:lnTo>
                  <a:lnTo>
                    <a:pt x="29678" y="115691"/>
                  </a:lnTo>
                  <a:lnTo>
                    <a:pt x="29814" y="115709"/>
                  </a:lnTo>
                  <a:lnTo>
                    <a:pt x="30802" y="115816"/>
                  </a:lnTo>
                  <a:lnTo>
                    <a:pt x="31607" y="115765"/>
                  </a:lnTo>
                  <a:lnTo>
                    <a:pt x="32501" y="115310"/>
                  </a:lnTo>
                  <a:lnTo>
                    <a:pt x="33213" y="114789"/>
                  </a:lnTo>
                  <a:lnTo>
                    <a:pt x="34339" y="113879"/>
                  </a:lnTo>
                  <a:lnTo>
                    <a:pt x="34974" y="113130"/>
                  </a:lnTo>
                  <a:lnTo>
                    <a:pt x="35233" y="112919"/>
                  </a:lnTo>
                  <a:lnTo>
                    <a:pt x="35764" y="112707"/>
                  </a:lnTo>
                  <a:lnTo>
                    <a:pt x="38068" y="112252"/>
                  </a:lnTo>
                  <a:lnTo>
                    <a:pt x="39648" y="111455"/>
                  </a:lnTo>
                  <a:lnTo>
                    <a:pt x="39920" y="111292"/>
                  </a:lnTo>
                  <a:lnTo>
                    <a:pt x="40295" y="110756"/>
                  </a:lnTo>
                  <a:lnTo>
                    <a:pt x="40438" y="110316"/>
                  </a:lnTo>
                  <a:lnTo>
                    <a:pt x="40425" y="110137"/>
                  </a:lnTo>
                  <a:lnTo>
                    <a:pt x="40127" y="109568"/>
                  </a:lnTo>
                  <a:lnTo>
                    <a:pt x="40037" y="109194"/>
                  </a:lnTo>
                  <a:lnTo>
                    <a:pt x="40050" y="108869"/>
                  </a:lnTo>
                  <a:lnTo>
                    <a:pt x="40386" y="107893"/>
                  </a:lnTo>
                  <a:lnTo>
                    <a:pt x="40775" y="107307"/>
                  </a:lnTo>
                  <a:lnTo>
                    <a:pt x="41759" y="106331"/>
                  </a:lnTo>
                  <a:lnTo>
                    <a:pt x="43666" y="103011"/>
                  </a:lnTo>
                  <a:lnTo>
                    <a:pt x="43937" y="102527"/>
                  </a:lnTo>
                  <a:lnTo>
                    <a:pt x="44199" y="102057"/>
                  </a:lnTo>
                  <a:lnTo>
                    <a:pt x="44768" y="101043"/>
                  </a:lnTo>
                  <a:lnTo>
                    <a:pt x="44898" y="100809"/>
                  </a:lnTo>
                  <a:lnTo>
                    <a:pt x="46536" y="99193"/>
                  </a:lnTo>
                  <a:lnTo>
                    <a:pt x="48901" y="97187"/>
                  </a:lnTo>
                  <a:lnTo>
                    <a:pt x="49602" y="96107"/>
                  </a:lnTo>
                  <a:lnTo>
                    <a:pt x="49975" y="95532"/>
                  </a:lnTo>
                  <a:lnTo>
                    <a:pt x="50572" y="94425"/>
                  </a:lnTo>
                  <a:lnTo>
                    <a:pt x="50820" y="93458"/>
                  </a:lnTo>
                  <a:lnTo>
                    <a:pt x="51033" y="92754"/>
                  </a:lnTo>
                  <a:lnTo>
                    <a:pt x="51296" y="91882"/>
                  </a:lnTo>
                  <a:lnTo>
                    <a:pt x="51396" y="91551"/>
                  </a:lnTo>
                  <a:lnTo>
                    <a:pt x="51908" y="89977"/>
                  </a:lnTo>
                  <a:lnTo>
                    <a:pt x="52380" y="88565"/>
                  </a:lnTo>
                  <a:lnTo>
                    <a:pt x="53006" y="87691"/>
                  </a:lnTo>
                  <a:lnTo>
                    <a:pt x="53194" y="87301"/>
                  </a:lnTo>
                  <a:lnTo>
                    <a:pt x="53218" y="87035"/>
                  </a:lnTo>
                  <a:lnTo>
                    <a:pt x="52738" y="85795"/>
                  </a:lnTo>
                  <a:lnTo>
                    <a:pt x="51345" y="84024"/>
                  </a:lnTo>
                  <a:lnTo>
                    <a:pt x="50791" y="82952"/>
                  </a:lnTo>
                  <a:lnTo>
                    <a:pt x="50704" y="82671"/>
                  </a:lnTo>
                  <a:lnTo>
                    <a:pt x="50552" y="82147"/>
                  </a:lnTo>
                  <a:lnTo>
                    <a:pt x="49981" y="80181"/>
                  </a:lnTo>
                  <a:lnTo>
                    <a:pt x="49890" y="79869"/>
                  </a:lnTo>
                  <a:lnTo>
                    <a:pt x="49810" y="79593"/>
                  </a:lnTo>
                  <a:lnTo>
                    <a:pt x="49857" y="79385"/>
                  </a:lnTo>
                  <a:lnTo>
                    <a:pt x="50012" y="78692"/>
                  </a:lnTo>
                  <a:lnTo>
                    <a:pt x="51391" y="76158"/>
                  </a:lnTo>
                  <a:lnTo>
                    <a:pt x="51582" y="75905"/>
                  </a:lnTo>
                  <a:lnTo>
                    <a:pt x="51560" y="73648"/>
                  </a:lnTo>
                  <a:lnTo>
                    <a:pt x="51424" y="73134"/>
                  </a:lnTo>
                  <a:lnTo>
                    <a:pt x="51141" y="72604"/>
                  </a:lnTo>
                  <a:lnTo>
                    <a:pt x="51153" y="72462"/>
                  </a:lnTo>
                  <a:lnTo>
                    <a:pt x="52011" y="71111"/>
                  </a:lnTo>
                  <a:lnTo>
                    <a:pt x="53461" y="70394"/>
                  </a:lnTo>
                  <a:lnTo>
                    <a:pt x="54106" y="69983"/>
                  </a:lnTo>
                  <a:lnTo>
                    <a:pt x="54774" y="69334"/>
                  </a:lnTo>
                  <a:lnTo>
                    <a:pt x="55372" y="68753"/>
                  </a:lnTo>
                  <a:lnTo>
                    <a:pt x="55806" y="68331"/>
                  </a:lnTo>
                  <a:lnTo>
                    <a:pt x="56250" y="67899"/>
                  </a:lnTo>
                  <a:lnTo>
                    <a:pt x="57706" y="66335"/>
                  </a:lnTo>
                  <a:lnTo>
                    <a:pt x="59299" y="63881"/>
                  </a:lnTo>
                  <a:lnTo>
                    <a:pt x="59469" y="63618"/>
                  </a:lnTo>
                  <a:lnTo>
                    <a:pt x="59408" y="62008"/>
                  </a:lnTo>
                  <a:lnTo>
                    <a:pt x="59400" y="61803"/>
                  </a:lnTo>
                  <a:lnTo>
                    <a:pt x="59492" y="60913"/>
                  </a:lnTo>
                  <a:lnTo>
                    <a:pt x="59627" y="60557"/>
                  </a:lnTo>
                  <a:lnTo>
                    <a:pt x="60617" y="58972"/>
                  </a:lnTo>
                  <a:lnTo>
                    <a:pt x="63233" y="57600"/>
                  </a:lnTo>
                  <a:lnTo>
                    <a:pt x="63661" y="57003"/>
                  </a:lnTo>
                  <a:lnTo>
                    <a:pt x="63886" y="56690"/>
                  </a:lnTo>
                  <a:lnTo>
                    <a:pt x="66266" y="53377"/>
                  </a:lnTo>
                  <a:lnTo>
                    <a:pt x="66474" y="53026"/>
                  </a:lnTo>
                  <a:lnTo>
                    <a:pt x="66584" y="52653"/>
                  </a:lnTo>
                  <a:lnTo>
                    <a:pt x="67176" y="49637"/>
                  </a:lnTo>
                  <a:lnTo>
                    <a:pt x="67174" y="48242"/>
                  </a:lnTo>
                  <a:lnTo>
                    <a:pt x="69073" y="43116"/>
                  </a:lnTo>
                  <a:lnTo>
                    <a:pt x="69201" y="42410"/>
                  </a:lnTo>
                  <a:lnTo>
                    <a:pt x="69045" y="40802"/>
                  </a:lnTo>
                  <a:lnTo>
                    <a:pt x="69094" y="40441"/>
                  </a:lnTo>
                  <a:lnTo>
                    <a:pt x="69333" y="39386"/>
                  </a:lnTo>
                  <a:lnTo>
                    <a:pt x="69615" y="38136"/>
                  </a:lnTo>
                  <a:lnTo>
                    <a:pt x="69841" y="37139"/>
                  </a:lnTo>
                  <a:lnTo>
                    <a:pt x="70052" y="36616"/>
                  </a:lnTo>
                  <a:lnTo>
                    <a:pt x="70219" y="36202"/>
                  </a:lnTo>
                  <a:lnTo>
                    <a:pt x="70707" y="34991"/>
                  </a:lnTo>
                  <a:lnTo>
                    <a:pt x="70819" y="34712"/>
                  </a:lnTo>
                  <a:lnTo>
                    <a:pt x="71423" y="3323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1" name="pg1162">
              <a:extLst>
                <a:ext uri="{FF2B5EF4-FFF2-40B4-BE49-F238E27FC236}">
                  <a16:creationId xmlns:a16="http://schemas.microsoft.com/office/drawing/2014/main" id="{A774DF7E-EAFA-3E44-B52F-1B4DA0AB726C}"/>
                </a:ext>
              </a:extLst>
            </p:cNvPr>
            <p:cNvSpPr/>
            <p:nvPr/>
          </p:nvSpPr>
          <p:spPr>
            <a:xfrm>
              <a:off x="1910173" y="2350142"/>
              <a:ext cx="101865" cy="125442"/>
            </a:xfrm>
            <a:custGeom>
              <a:avLst/>
              <a:gdLst/>
              <a:ahLst/>
              <a:cxnLst/>
              <a:rect l="0" t="0" r="0" b="0"/>
              <a:pathLst>
                <a:path w="101865" h="125442">
                  <a:moveTo>
                    <a:pt x="83568" y="38933"/>
                  </a:moveTo>
                  <a:lnTo>
                    <a:pt x="83723" y="38814"/>
                  </a:lnTo>
                  <a:lnTo>
                    <a:pt x="83638" y="38509"/>
                  </a:lnTo>
                  <a:lnTo>
                    <a:pt x="83181" y="38021"/>
                  </a:lnTo>
                  <a:lnTo>
                    <a:pt x="82908" y="37898"/>
                  </a:lnTo>
                  <a:lnTo>
                    <a:pt x="82386" y="38207"/>
                  </a:lnTo>
                  <a:lnTo>
                    <a:pt x="81832" y="37924"/>
                  </a:lnTo>
                  <a:lnTo>
                    <a:pt x="80992" y="38202"/>
                  </a:lnTo>
                  <a:lnTo>
                    <a:pt x="80127" y="38254"/>
                  </a:lnTo>
                  <a:lnTo>
                    <a:pt x="79862" y="38436"/>
                  </a:lnTo>
                  <a:lnTo>
                    <a:pt x="79846" y="38641"/>
                  </a:lnTo>
                  <a:lnTo>
                    <a:pt x="79018" y="39206"/>
                  </a:lnTo>
                  <a:lnTo>
                    <a:pt x="78838" y="39522"/>
                  </a:lnTo>
                  <a:lnTo>
                    <a:pt x="78247" y="39567"/>
                  </a:lnTo>
                  <a:lnTo>
                    <a:pt x="77839" y="39808"/>
                  </a:lnTo>
                  <a:lnTo>
                    <a:pt x="78063" y="40262"/>
                  </a:lnTo>
                  <a:lnTo>
                    <a:pt x="77619" y="41482"/>
                  </a:lnTo>
                  <a:lnTo>
                    <a:pt x="76926" y="41810"/>
                  </a:lnTo>
                  <a:lnTo>
                    <a:pt x="76788" y="42220"/>
                  </a:lnTo>
                  <a:lnTo>
                    <a:pt x="76315" y="42487"/>
                  </a:lnTo>
                  <a:lnTo>
                    <a:pt x="76270" y="42707"/>
                  </a:lnTo>
                  <a:lnTo>
                    <a:pt x="76115" y="42866"/>
                  </a:lnTo>
                  <a:lnTo>
                    <a:pt x="75875" y="42885"/>
                  </a:lnTo>
                  <a:lnTo>
                    <a:pt x="75553" y="42673"/>
                  </a:lnTo>
                  <a:lnTo>
                    <a:pt x="75337" y="42398"/>
                  </a:lnTo>
                  <a:lnTo>
                    <a:pt x="75210" y="42051"/>
                  </a:lnTo>
                  <a:lnTo>
                    <a:pt x="74884" y="41732"/>
                  </a:lnTo>
                  <a:lnTo>
                    <a:pt x="74900" y="41505"/>
                  </a:lnTo>
                  <a:lnTo>
                    <a:pt x="73718" y="39459"/>
                  </a:lnTo>
                  <a:lnTo>
                    <a:pt x="73346" y="37860"/>
                  </a:lnTo>
                  <a:lnTo>
                    <a:pt x="73177" y="36465"/>
                  </a:lnTo>
                  <a:lnTo>
                    <a:pt x="73459" y="35693"/>
                  </a:lnTo>
                  <a:lnTo>
                    <a:pt x="73736" y="35370"/>
                  </a:lnTo>
                  <a:lnTo>
                    <a:pt x="74026" y="35252"/>
                  </a:lnTo>
                  <a:lnTo>
                    <a:pt x="74667" y="34151"/>
                  </a:lnTo>
                  <a:lnTo>
                    <a:pt x="74729" y="33766"/>
                  </a:lnTo>
                  <a:lnTo>
                    <a:pt x="74847" y="33537"/>
                  </a:lnTo>
                  <a:lnTo>
                    <a:pt x="76086" y="32119"/>
                  </a:lnTo>
                  <a:lnTo>
                    <a:pt x="76328" y="31962"/>
                  </a:lnTo>
                  <a:lnTo>
                    <a:pt x="76531" y="32001"/>
                  </a:lnTo>
                  <a:lnTo>
                    <a:pt x="76794" y="31905"/>
                  </a:lnTo>
                  <a:lnTo>
                    <a:pt x="78156" y="31087"/>
                  </a:lnTo>
                  <a:lnTo>
                    <a:pt x="79815" y="30623"/>
                  </a:lnTo>
                  <a:lnTo>
                    <a:pt x="80087" y="30270"/>
                  </a:lnTo>
                  <a:lnTo>
                    <a:pt x="80555" y="29910"/>
                  </a:lnTo>
                  <a:lnTo>
                    <a:pt x="81788" y="29231"/>
                  </a:lnTo>
                  <a:lnTo>
                    <a:pt x="82408" y="28375"/>
                  </a:lnTo>
                  <a:lnTo>
                    <a:pt x="82992" y="27384"/>
                  </a:lnTo>
                  <a:lnTo>
                    <a:pt x="83490" y="26732"/>
                  </a:lnTo>
                  <a:lnTo>
                    <a:pt x="83567" y="26271"/>
                  </a:lnTo>
                  <a:lnTo>
                    <a:pt x="83573" y="25720"/>
                  </a:lnTo>
                  <a:lnTo>
                    <a:pt x="83489" y="25562"/>
                  </a:lnTo>
                  <a:lnTo>
                    <a:pt x="83217" y="25363"/>
                  </a:lnTo>
                  <a:lnTo>
                    <a:pt x="83126" y="24555"/>
                  </a:lnTo>
                  <a:lnTo>
                    <a:pt x="83329" y="24024"/>
                  </a:lnTo>
                  <a:lnTo>
                    <a:pt x="83554" y="23822"/>
                  </a:lnTo>
                  <a:lnTo>
                    <a:pt x="83718" y="23987"/>
                  </a:lnTo>
                  <a:lnTo>
                    <a:pt x="84243" y="23995"/>
                  </a:lnTo>
                  <a:lnTo>
                    <a:pt x="84411" y="23909"/>
                  </a:lnTo>
                  <a:lnTo>
                    <a:pt x="84729" y="23485"/>
                  </a:lnTo>
                  <a:lnTo>
                    <a:pt x="84618" y="23087"/>
                  </a:lnTo>
                  <a:lnTo>
                    <a:pt x="84688" y="22923"/>
                  </a:lnTo>
                  <a:lnTo>
                    <a:pt x="85794" y="22588"/>
                  </a:lnTo>
                  <a:lnTo>
                    <a:pt x="86083" y="21344"/>
                  </a:lnTo>
                  <a:lnTo>
                    <a:pt x="86144" y="21768"/>
                  </a:lnTo>
                  <a:lnTo>
                    <a:pt x="86268" y="22007"/>
                  </a:lnTo>
                  <a:lnTo>
                    <a:pt x="87345" y="21686"/>
                  </a:lnTo>
                  <a:lnTo>
                    <a:pt x="88105" y="21667"/>
                  </a:lnTo>
                  <a:lnTo>
                    <a:pt x="88599" y="21042"/>
                  </a:lnTo>
                  <a:lnTo>
                    <a:pt x="88979" y="20792"/>
                  </a:lnTo>
                  <a:lnTo>
                    <a:pt x="89285" y="20740"/>
                  </a:lnTo>
                  <a:lnTo>
                    <a:pt x="90233" y="20833"/>
                  </a:lnTo>
                  <a:lnTo>
                    <a:pt x="90690" y="20044"/>
                  </a:lnTo>
                  <a:lnTo>
                    <a:pt x="90886" y="20442"/>
                  </a:lnTo>
                  <a:lnTo>
                    <a:pt x="90792" y="20930"/>
                  </a:lnTo>
                  <a:lnTo>
                    <a:pt x="90809" y="21231"/>
                  </a:lnTo>
                  <a:lnTo>
                    <a:pt x="90923" y="21421"/>
                  </a:lnTo>
                  <a:lnTo>
                    <a:pt x="92132" y="22229"/>
                  </a:lnTo>
                  <a:lnTo>
                    <a:pt x="92324" y="22292"/>
                  </a:lnTo>
                  <a:lnTo>
                    <a:pt x="93190" y="22233"/>
                  </a:lnTo>
                  <a:lnTo>
                    <a:pt x="93611" y="22352"/>
                  </a:lnTo>
                  <a:lnTo>
                    <a:pt x="94456" y="22665"/>
                  </a:lnTo>
                  <a:lnTo>
                    <a:pt x="94844" y="22858"/>
                  </a:lnTo>
                  <a:lnTo>
                    <a:pt x="94979" y="23044"/>
                  </a:lnTo>
                  <a:lnTo>
                    <a:pt x="95375" y="23197"/>
                  </a:lnTo>
                  <a:lnTo>
                    <a:pt x="97208" y="23413"/>
                  </a:lnTo>
                  <a:lnTo>
                    <a:pt x="100132" y="23340"/>
                  </a:lnTo>
                  <a:lnTo>
                    <a:pt x="100047" y="23043"/>
                  </a:lnTo>
                  <a:lnTo>
                    <a:pt x="99512" y="23039"/>
                  </a:lnTo>
                  <a:lnTo>
                    <a:pt x="99373" y="22957"/>
                  </a:lnTo>
                  <a:lnTo>
                    <a:pt x="99173" y="22466"/>
                  </a:lnTo>
                  <a:lnTo>
                    <a:pt x="99443" y="21698"/>
                  </a:lnTo>
                  <a:lnTo>
                    <a:pt x="99937" y="21352"/>
                  </a:lnTo>
                  <a:lnTo>
                    <a:pt x="100993" y="20035"/>
                  </a:lnTo>
                  <a:lnTo>
                    <a:pt x="101450" y="19867"/>
                  </a:lnTo>
                  <a:lnTo>
                    <a:pt x="101454" y="19644"/>
                  </a:lnTo>
                  <a:lnTo>
                    <a:pt x="101319" y="19254"/>
                  </a:lnTo>
                  <a:lnTo>
                    <a:pt x="101020" y="18804"/>
                  </a:lnTo>
                  <a:lnTo>
                    <a:pt x="100971" y="18573"/>
                  </a:lnTo>
                  <a:lnTo>
                    <a:pt x="101240" y="17718"/>
                  </a:lnTo>
                  <a:lnTo>
                    <a:pt x="101546" y="17543"/>
                  </a:lnTo>
                  <a:lnTo>
                    <a:pt x="101865" y="16531"/>
                  </a:lnTo>
                  <a:lnTo>
                    <a:pt x="101186" y="16334"/>
                  </a:lnTo>
                  <a:lnTo>
                    <a:pt x="100519" y="15687"/>
                  </a:lnTo>
                  <a:lnTo>
                    <a:pt x="100138" y="15643"/>
                  </a:lnTo>
                  <a:lnTo>
                    <a:pt x="99182" y="15248"/>
                  </a:lnTo>
                  <a:lnTo>
                    <a:pt x="98883" y="15415"/>
                  </a:lnTo>
                  <a:lnTo>
                    <a:pt x="98583" y="15385"/>
                  </a:lnTo>
                  <a:lnTo>
                    <a:pt x="98406" y="14969"/>
                  </a:lnTo>
                  <a:lnTo>
                    <a:pt x="98786" y="14954"/>
                  </a:lnTo>
                  <a:lnTo>
                    <a:pt x="98839" y="14646"/>
                  </a:lnTo>
                  <a:lnTo>
                    <a:pt x="98431" y="14058"/>
                  </a:lnTo>
                  <a:lnTo>
                    <a:pt x="98917" y="14181"/>
                  </a:lnTo>
                  <a:lnTo>
                    <a:pt x="99163" y="13969"/>
                  </a:lnTo>
                  <a:lnTo>
                    <a:pt x="99485" y="13917"/>
                  </a:lnTo>
                  <a:lnTo>
                    <a:pt x="99629" y="13843"/>
                  </a:lnTo>
                  <a:lnTo>
                    <a:pt x="99882" y="13467"/>
                  </a:lnTo>
                  <a:lnTo>
                    <a:pt x="100309" y="13080"/>
                  </a:lnTo>
                  <a:lnTo>
                    <a:pt x="99944" y="12838"/>
                  </a:lnTo>
                  <a:lnTo>
                    <a:pt x="100002" y="12634"/>
                  </a:lnTo>
                  <a:lnTo>
                    <a:pt x="99928" y="12485"/>
                  </a:lnTo>
                  <a:lnTo>
                    <a:pt x="99617" y="12511"/>
                  </a:lnTo>
                  <a:lnTo>
                    <a:pt x="99360" y="12648"/>
                  </a:lnTo>
                  <a:lnTo>
                    <a:pt x="99168" y="12619"/>
                  </a:lnTo>
                  <a:lnTo>
                    <a:pt x="98943" y="12369"/>
                  </a:lnTo>
                  <a:lnTo>
                    <a:pt x="98648" y="12633"/>
                  </a:lnTo>
                  <a:lnTo>
                    <a:pt x="98088" y="12748"/>
                  </a:lnTo>
                  <a:lnTo>
                    <a:pt x="97880" y="12562"/>
                  </a:lnTo>
                  <a:lnTo>
                    <a:pt x="97982" y="12294"/>
                  </a:lnTo>
                  <a:lnTo>
                    <a:pt x="97304" y="12287"/>
                  </a:lnTo>
                  <a:lnTo>
                    <a:pt x="96792" y="12402"/>
                  </a:lnTo>
                  <a:lnTo>
                    <a:pt x="96289" y="12922"/>
                  </a:lnTo>
                  <a:lnTo>
                    <a:pt x="96081" y="12907"/>
                  </a:lnTo>
                  <a:lnTo>
                    <a:pt x="95178" y="12513"/>
                  </a:lnTo>
                  <a:lnTo>
                    <a:pt x="95337" y="12773"/>
                  </a:lnTo>
                  <a:lnTo>
                    <a:pt x="95300" y="13305"/>
                  </a:lnTo>
                  <a:lnTo>
                    <a:pt x="95092" y="13309"/>
                  </a:lnTo>
                  <a:lnTo>
                    <a:pt x="95026" y="13178"/>
                  </a:lnTo>
                  <a:lnTo>
                    <a:pt x="94773" y="13115"/>
                  </a:lnTo>
                  <a:lnTo>
                    <a:pt x="94213" y="13457"/>
                  </a:lnTo>
                  <a:lnTo>
                    <a:pt x="93653" y="14011"/>
                  </a:lnTo>
                  <a:lnTo>
                    <a:pt x="93068" y="14361"/>
                  </a:lnTo>
                  <a:lnTo>
                    <a:pt x="92169" y="14476"/>
                  </a:lnTo>
                  <a:lnTo>
                    <a:pt x="92063" y="14673"/>
                  </a:lnTo>
                  <a:lnTo>
                    <a:pt x="91805" y="14889"/>
                  </a:lnTo>
                  <a:lnTo>
                    <a:pt x="91437" y="14941"/>
                  </a:lnTo>
                  <a:lnTo>
                    <a:pt x="91061" y="14618"/>
                  </a:lnTo>
                  <a:lnTo>
                    <a:pt x="91278" y="14647"/>
                  </a:lnTo>
                  <a:lnTo>
                    <a:pt x="91617" y="14558"/>
                  </a:lnTo>
                  <a:lnTo>
                    <a:pt x="92030" y="13650"/>
                  </a:lnTo>
                  <a:lnTo>
                    <a:pt x="92291" y="13848"/>
                  </a:lnTo>
                  <a:lnTo>
                    <a:pt x="92500" y="13855"/>
                  </a:lnTo>
                  <a:lnTo>
                    <a:pt x="92786" y="13420"/>
                  </a:lnTo>
                  <a:lnTo>
                    <a:pt x="92677" y="13038"/>
                  </a:lnTo>
                  <a:lnTo>
                    <a:pt x="92492" y="12836"/>
                  </a:lnTo>
                  <a:lnTo>
                    <a:pt x="92668" y="12732"/>
                  </a:lnTo>
                  <a:lnTo>
                    <a:pt x="93125" y="13029"/>
                  </a:lnTo>
                  <a:lnTo>
                    <a:pt x="93722" y="11951"/>
                  </a:lnTo>
                  <a:lnTo>
                    <a:pt x="94017" y="11973"/>
                  </a:lnTo>
                  <a:lnTo>
                    <a:pt x="94352" y="11400"/>
                  </a:lnTo>
                  <a:lnTo>
                    <a:pt x="94610" y="11386"/>
                  </a:lnTo>
                  <a:lnTo>
                    <a:pt x="94556" y="11865"/>
                  </a:lnTo>
                  <a:lnTo>
                    <a:pt x="94323" y="12367"/>
                  </a:lnTo>
                  <a:lnTo>
                    <a:pt x="94069" y="12595"/>
                  </a:lnTo>
                  <a:lnTo>
                    <a:pt x="94356" y="12390"/>
                  </a:lnTo>
                  <a:lnTo>
                    <a:pt x="94425" y="12207"/>
                  </a:lnTo>
                  <a:lnTo>
                    <a:pt x="94912" y="11772"/>
                  </a:lnTo>
                  <a:lnTo>
                    <a:pt x="95505" y="11535"/>
                  </a:lnTo>
                  <a:lnTo>
                    <a:pt x="95755" y="11297"/>
                  </a:lnTo>
                  <a:lnTo>
                    <a:pt x="95714" y="11129"/>
                  </a:lnTo>
                  <a:lnTo>
                    <a:pt x="95244" y="10943"/>
                  </a:lnTo>
                  <a:lnTo>
                    <a:pt x="94262" y="11040"/>
                  </a:lnTo>
                  <a:lnTo>
                    <a:pt x="93784" y="10734"/>
                  </a:lnTo>
                  <a:lnTo>
                    <a:pt x="93322" y="10794"/>
                  </a:lnTo>
                  <a:lnTo>
                    <a:pt x="92616" y="10731"/>
                  </a:lnTo>
                  <a:lnTo>
                    <a:pt x="91880" y="10146"/>
                  </a:lnTo>
                  <a:lnTo>
                    <a:pt x="91298" y="10046"/>
                  </a:lnTo>
                  <a:lnTo>
                    <a:pt x="90079" y="10690"/>
                  </a:lnTo>
                  <a:lnTo>
                    <a:pt x="89339" y="10772"/>
                  </a:lnTo>
                  <a:lnTo>
                    <a:pt x="88857" y="10962"/>
                  </a:lnTo>
                  <a:lnTo>
                    <a:pt x="88587" y="11129"/>
                  </a:lnTo>
                  <a:lnTo>
                    <a:pt x="88003" y="11869"/>
                  </a:lnTo>
                  <a:lnTo>
                    <a:pt x="87541" y="12052"/>
                  </a:lnTo>
                  <a:lnTo>
                    <a:pt x="87193" y="11974"/>
                  </a:lnTo>
                  <a:lnTo>
                    <a:pt x="86825" y="12089"/>
                  </a:lnTo>
                  <a:lnTo>
                    <a:pt x="86331" y="12781"/>
                  </a:lnTo>
                  <a:lnTo>
                    <a:pt x="86176" y="13425"/>
                  </a:lnTo>
                  <a:lnTo>
                    <a:pt x="86053" y="13250"/>
                  </a:lnTo>
                  <a:lnTo>
                    <a:pt x="85959" y="12904"/>
                  </a:lnTo>
                  <a:lnTo>
                    <a:pt x="85938" y="12447"/>
                  </a:lnTo>
                  <a:lnTo>
                    <a:pt x="85856" y="12294"/>
                  </a:lnTo>
                  <a:lnTo>
                    <a:pt x="85464" y="12239"/>
                  </a:lnTo>
                  <a:lnTo>
                    <a:pt x="85779" y="12328"/>
                  </a:lnTo>
                  <a:lnTo>
                    <a:pt x="85832" y="12480"/>
                  </a:lnTo>
                  <a:lnTo>
                    <a:pt x="85595" y="13102"/>
                  </a:lnTo>
                  <a:lnTo>
                    <a:pt x="85726" y="13373"/>
                  </a:lnTo>
                  <a:lnTo>
                    <a:pt x="85461" y="13619"/>
                  </a:lnTo>
                  <a:lnTo>
                    <a:pt x="85150" y="13511"/>
                  </a:lnTo>
                  <a:lnTo>
                    <a:pt x="85015" y="13589"/>
                  </a:lnTo>
                  <a:lnTo>
                    <a:pt x="84942" y="13958"/>
                  </a:lnTo>
                  <a:lnTo>
                    <a:pt x="84963" y="14716"/>
                  </a:lnTo>
                  <a:lnTo>
                    <a:pt x="84739" y="14198"/>
                  </a:lnTo>
                  <a:lnTo>
                    <a:pt x="84707" y="13939"/>
                  </a:lnTo>
                  <a:lnTo>
                    <a:pt x="84463" y="13448"/>
                  </a:lnTo>
                  <a:lnTo>
                    <a:pt x="84029" y="13140"/>
                  </a:lnTo>
                  <a:lnTo>
                    <a:pt x="83879" y="11444"/>
                  </a:lnTo>
                  <a:lnTo>
                    <a:pt x="83610" y="10874"/>
                  </a:lnTo>
                  <a:lnTo>
                    <a:pt x="83226" y="10718"/>
                  </a:lnTo>
                  <a:lnTo>
                    <a:pt x="82376" y="9806"/>
                  </a:lnTo>
                  <a:lnTo>
                    <a:pt x="81685" y="9557"/>
                  </a:lnTo>
                  <a:lnTo>
                    <a:pt x="81280" y="9594"/>
                  </a:lnTo>
                  <a:lnTo>
                    <a:pt x="80687" y="9352"/>
                  </a:lnTo>
                  <a:lnTo>
                    <a:pt x="80442" y="9344"/>
                  </a:lnTo>
                  <a:lnTo>
                    <a:pt x="79824" y="8879"/>
                  </a:lnTo>
                  <a:lnTo>
                    <a:pt x="79546" y="8905"/>
                  </a:lnTo>
                  <a:lnTo>
                    <a:pt x="79423" y="9039"/>
                  </a:lnTo>
                  <a:lnTo>
                    <a:pt x="79272" y="9069"/>
                  </a:lnTo>
                  <a:lnTo>
                    <a:pt x="78884" y="8819"/>
                  </a:lnTo>
                  <a:lnTo>
                    <a:pt x="78646" y="8801"/>
                  </a:lnTo>
                  <a:lnTo>
                    <a:pt x="78565" y="8964"/>
                  </a:lnTo>
                  <a:lnTo>
                    <a:pt x="78074" y="9362"/>
                  </a:lnTo>
                  <a:lnTo>
                    <a:pt x="77886" y="9396"/>
                  </a:lnTo>
                  <a:lnTo>
                    <a:pt x="77444" y="9310"/>
                  </a:lnTo>
                  <a:lnTo>
                    <a:pt x="77162" y="9358"/>
                  </a:lnTo>
                  <a:lnTo>
                    <a:pt x="76826" y="9812"/>
                  </a:lnTo>
                  <a:lnTo>
                    <a:pt x="76700" y="10121"/>
                  </a:lnTo>
                  <a:lnTo>
                    <a:pt x="77068" y="10221"/>
                  </a:lnTo>
                  <a:lnTo>
                    <a:pt x="77470" y="10583"/>
                  </a:lnTo>
                  <a:lnTo>
                    <a:pt x="77873" y="10824"/>
                  </a:lnTo>
                  <a:lnTo>
                    <a:pt x="78490" y="11389"/>
                  </a:lnTo>
                  <a:lnTo>
                    <a:pt x="78817" y="11334"/>
                  </a:lnTo>
                  <a:lnTo>
                    <a:pt x="79332" y="11739"/>
                  </a:lnTo>
                  <a:lnTo>
                    <a:pt x="80477" y="11941"/>
                  </a:lnTo>
                  <a:lnTo>
                    <a:pt x="80963" y="12331"/>
                  </a:lnTo>
                  <a:lnTo>
                    <a:pt x="81278" y="13328"/>
                  </a:lnTo>
                  <a:lnTo>
                    <a:pt x="81654" y="13630"/>
                  </a:lnTo>
                  <a:lnTo>
                    <a:pt x="81842" y="13581"/>
                  </a:lnTo>
                  <a:lnTo>
                    <a:pt x="82046" y="13719"/>
                  </a:lnTo>
                  <a:lnTo>
                    <a:pt x="82193" y="14117"/>
                  </a:lnTo>
                  <a:lnTo>
                    <a:pt x="82197" y="14352"/>
                  </a:lnTo>
                  <a:lnTo>
                    <a:pt x="82192" y="15077"/>
                  </a:lnTo>
                  <a:lnTo>
                    <a:pt x="82147" y="15438"/>
                  </a:lnTo>
                  <a:lnTo>
                    <a:pt x="82041" y="15709"/>
                  </a:lnTo>
                  <a:lnTo>
                    <a:pt x="82433" y="16033"/>
                  </a:lnTo>
                  <a:lnTo>
                    <a:pt x="82816" y="16721"/>
                  </a:lnTo>
                  <a:lnTo>
                    <a:pt x="82514" y="16807"/>
                  </a:lnTo>
                  <a:lnTo>
                    <a:pt x="82363" y="16762"/>
                  </a:lnTo>
                  <a:lnTo>
                    <a:pt x="82249" y="16609"/>
                  </a:lnTo>
                  <a:lnTo>
                    <a:pt x="82003" y="16758"/>
                  </a:lnTo>
                  <a:lnTo>
                    <a:pt x="81545" y="17279"/>
                  </a:lnTo>
                  <a:lnTo>
                    <a:pt x="81492" y="17089"/>
                  </a:lnTo>
                  <a:lnTo>
                    <a:pt x="80974" y="16557"/>
                  </a:lnTo>
                  <a:lnTo>
                    <a:pt x="80769" y="16177"/>
                  </a:lnTo>
                  <a:lnTo>
                    <a:pt x="80590" y="16264"/>
                  </a:lnTo>
                  <a:lnTo>
                    <a:pt x="80482" y="16749"/>
                  </a:lnTo>
                  <a:lnTo>
                    <a:pt x="80705" y="17318"/>
                  </a:lnTo>
                  <a:lnTo>
                    <a:pt x="81079" y="18002"/>
                  </a:lnTo>
                  <a:lnTo>
                    <a:pt x="81368" y="18191"/>
                  </a:lnTo>
                  <a:lnTo>
                    <a:pt x="81872" y="18347"/>
                  </a:lnTo>
                  <a:lnTo>
                    <a:pt x="82320" y="19074"/>
                  </a:lnTo>
                  <a:lnTo>
                    <a:pt x="83520" y="19632"/>
                  </a:lnTo>
                  <a:lnTo>
                    <a:pt x="83545" y="20013"/>
                  </a:lnTo>
                  <a:lnTo>
                    <a:pt x="82700" y="19500"/>
                  </a:lnTo>
                  <a:lnTo>
                    <a:pt x="82475" y="19585"/>
                  </a:lnTo>
                  <a:lnTo>
                    <a:pt x="82144" y="19764"/>
                  </a:lnTo>
                  <a:lnTo>
                    <a:pt x="81609" y="19756"/>
                  </a:lnTo>
                  <a:lnTo>
                    <a:pt x="81421" y="19611"/>
                  </a:lnTo>
                  <a:lnTo>
                    <a:pt x="81275" y="19332"/>
                  </a:lnTo>
                  <a:lnTo>
                    <a:pt x="80833" y="19153"/>
                  </a:lnTo>
                  <a:lnTo>
                    <a:pt x="80609" y="19168"/>
                  </a:lnTo>
                  <a:lnTo>
                    <a:pt x="80294" y="19380"/>
                  </a:lnTo>
                  <a:lnTo>
                    <a:pt x="80171" y="19722"/>
                  </a:lnTo>
                  <a:lnTo>
                    <a:pt x="79564" y="20056"/>
                  </a:lnTo>
                  <a:lnTo>
                    <a:pt x="79023" y="20079"/>
                  </a:lnTo>
                  <a:lnTo>
                    <a:pt x="78864" y="20004"/>
                  </a:lnTo>
                  <a:lnTo>
                    <a:pt x="78513" y="19636"/>
                  </a:lnTo>
                  <a:lnTo>
                    <a:pt x="77900" y="19485"/>
                  </a:lnTo>
                  <a:lnTo>
                    <a:pt x="77201" y="19548"/>
                  </a:lnTo>
                  <a:lnTo>
                    <a:pt x="77017" y="19480"/>
                  </a:lnTo>
                  <a:lnTo>
                    <a:pt x="75753" y="18268"/>
                  </a:lnTo>
                  <a:lnTo>
                    <a:pt x="75382" y="17668"/>
                  </a:lnTo>
                  <a:lnTo>
                    <a:pt x="74268" y="17372"/>
                  </a:lnTo>
                  <a:lnTo>
                    <a:pt x="73298" y="17257"/>
                  </a:lnTo>
                  <a:lnTo>
                    <a:pt x="72894" y="17308"/>
                  </a:lnTo>
                  <a:lnTo>
                    <a:pt x="72656" y="17499"/>
                  </a:lnTo>
                  <a:lnTo>
                    <a:pt x="71675" y="18782"/>
                  </a:lnTo>
                  <a:lnTo>
                    <a:pt x="71120" y="19875"/>
                  </a:lnTo>
                  <a:lnTo>
                    <a:pt x="68851" y="19177"/>
                  </a:lnTo>
                  <a:lnTo>
                    <a:pt x="68042" y="19385"/>
                  </a:lnTo>
                  <a:lnTo>
                    <a:pt x="67259" y="19203"/>
                  </a:lnTo>
                  <a:lnTo>
                    <a:pt x="66912" y="19385"/>
                  </a:lnTo>
                  <a:lnTo>
                    <a:pt x="65715" y="19039"/>
                  </a:lnTo>
                  <a:lnTo>
                    <a:pt x="65417" y="18875"/>
                  </a:lnTo>
                  <a:lnTo>
                    <a:pt x="64907" y="17866"/>
                  </a:lnTo>
                  <a:lnTo>
                    <a:pt x="64907" y="17662"/>
                  </a:lnTo>
                  <a:lnTo>
                    <a:pt x="64793" y="17405"/>
                  </a:lnTo>
                  <a:lnTo>
                    <a:pt x="64363" y="17639"/>
                  </a:lnTo>
                  <a:lnTo>
                    <a:pt x="62905" y="18193"/>
                  </a:lnTo>
                  <a:lnTo>
                    <a:pt x="61846" y="17795"/>
                  </a:lnTo>
                  <a:lnTo>
                    <a:pt x="61242" y="17397"/>
                  </a:lnTo>
                  <a:lnTo>
                    <a:pt x="60155" y="17121"/>
                  </a:lnTo>
                  <a:lnTo>
                    <a:pt x="59746" y="17147"/>
                  </a:lnTo>
                  <a:lnTo>
                    <a:pt x="59714" y="17529"/>
                  </a:lnTo>
                  <a:lnTo>
                    <a:pt x="59075" y="17480"/>
                  </a:lnTo>
                  <a:lnTo>
                    <a:pt x="58825" y="17304"/>
                  </a:lnTo>
                  <a:lnTo>
                    <a:pt x="58781" y="17149"/>
                  </a:lnTo>
                  <a:lnTo>
                    <a:pt x="59116" y="16557"/>
                  </a:lnTo>
                  <a:lnTo>
                    <a:pt x="59257" y="16113"/>
                  </a:lnTo>
                  <a:lnTo>
                    <a:pt x="59268" y="15735"/>
                  </a:lnTo>
                  <a:lnTo>
                    <a:pt x="59412" y="15354"/>
                  </a:lnTo>
                  <a:lnTo>
                    <a:pt x="59995" y="14572"/>
                  </a:lnTo>
                  <a:lnTo>
                    <a:pt x="60229" y="14055"/>
                  </a:lnTo>
                  <a:lnTo>
                    <a:pt x="60708" y="13651"/>
                  </a:lnTo>
                  <a:lnTo>
                    <a:pt x="59214" y="13104"/>
                  </a:lnTo>
                  <a:lnTo>
                    <a:pt x="59057" y="12904"/>
                  </a:lnTo>
                  <a:lnTo>
                    <a:pt x="58810" y="12345"/>
                  </a:lnTo>
                  <a:lnTo>
                    <a:pt x="57829" y="11988"/>
                  </a:lnTo>
                  <a:lnTo>
                    <a:pt x="57596" y="11962"/>
                  </a:lnTo>
                  <a:lnTo>
                    <a:pt x="57105" y="12156"/>
                  </a:lnTo>
                  <a:lnTo>
                    <a:pt x="56729" y="12048"/>
                  </a:lnTo>
                  <a:lnTo>
                    <a:pt x="56491" y="11769"/>
                  </a:lnTo>
                  <a:lnTo>
                    <a:pt x="55322" y="11115"/>
                  </a:lnTo>
                  <a:lnTo>
                    <a:pt x="54398" y="10684"/>
                  </a:lnTo>
                  <a:lnTo>
                    <a:pt x="54132" y="10714"/>
                  </a:lnTo>
                  <a:lnTo>
                    <a:pt x="53919" y="10613"/>
                  </a:lnTo>
                  <a:lnTo>
                    <a:pt x="53714" y="10338"/>
                  </a:lnTo>
                  <a:lnTo>
                    <a:pt x="53338" y="10137"/>
                  </a:lnTo>
                  <a:lnTo>
                    <a:pt x="53007" y="10219"/>
                  </a:lnTo>
                  <a:lnTo>
                    <a:pt x="52680" y="10134"/>
                  </a:lnTo>
                  <a:lnTo>
                    <a:pt x="52512" y="10212"/>
                  </a:lnTo>
                  <a:lnTo>
                    <a:pt x="52210" y="10852"/>
                  </a:lnTo>
                  <a:lnTo>
                    <a:pt x="51699" y="11413"/>
                  </a:lnTo>
                  <a:lnTo>
                    <a:pt x="51101" y="11433"/>
                  </a:lnTo>
                  <a:lnTo>
                    <a:pt x="50545" y="11146"/>
                  </a:lnTo>
                  <a:lnTo>
                    <a:pt x="50092" y="10595"/>
                  </a:lnTo>
                  <a:lnTo>
                    <a:pt x="49912" y="10115"/>
                  </a:lnTo>
                  <a:lnTo>
                    <a:pt x="48915" y="9107"/>
                  </a:lnTo>
                  <a:lnTo>
                    <a:pt x="48379" y="8861"/>
                  </a:lnTo>
                  <a:lnTo>
                    <a:pt x="47929" y="8831"/>
                  </a:lnTo>
                  <a:lnTo>
                    <a:pt x="46938" y="8169"/>
                  </a:lnTo>
                  <a:lnTo>
                    <a:pt x="47353" y="7622"/>
                  </a:lnTo>
                  <a:lnTo>
                    <a:pt x="47399" y="6298"/>
                  </a:lnTo>
                  <a:lnTo>
                    <a:pt x="47309" y="5877"/>
                  </a:lnTo>
                  <a:lnTo>
                    <a:pt x="47452" y="5226"/>
                  </a:lnTo>
                  <a:lnTo>
                    <a:pt x="47415" y="4936"/>
                  </a:lnTo>
                  <a:lnTo>
                    <a:pt x="47894" y="4870"/>
                  </a:lnTo>
                  <a:lnTo>
                    <a:pt x="48353" y="4494"/>
                  </a:lnTo>
                  <a:lnTo>
                    <a:pt x="47444" y="4475"/>
                  </a:lnTo>
                  <a:lnTo>
                    <a:pt x="46904" y="4027"/>
                  </a:lnTo>
                  <a:lnTo>
                    <a:pt x="46926" y="0"/>
                  </a:lnTo>
                  <a:lnTo>
                    <a:pt x="46742" y="0"/>
                  </a:lnTo>
                  <a:lnTo>
                    <a:pt x="46533" y="111"/>
                  </a:lnTo>
                  <a:lnTo>
                    <a:pt x="45980" y="542"/>
                  </a:lnTo>
                  <a:lnTo>
                    <a:pt x="45571" y="412"/>
                  </a:lnTo>
                  <a:lnTo>
                    <a:pt x="45296" y="646"/>
                  </a:lnTo>
                  <a:lnTo>
                    <a:pt x="44891" y="661"/>
                  </a:lnTo>
                  <a:lnTo>
                    <a:pt x="44003" y="1119"/>
                  </a:lnTo>
                  <a:lnTo>
                    <a:pt x="43434" y="851"/>
                  </a:lnTo>
                  <a:lnTo>
                    <a:pt x="43008" y="765"/>
                  </a:lnTo>
                  <a:lnTo>
                    <a:pt x="42529" y="1015"/>
                  </a:lnTo>
                  <a:lnTo>
                    <a:pt x="41289" y="974"/>
                  </a:lnTo>
                  <a:lnTo>
                    <a:pt x="40462" y="1365"/>
                  </a:lnTo>
                  <a:lnTo>
                    <a:pt x="39792" y="1244"/>
                  </a:lnTo>
                  <a:lnTo>
                    <a:pt x="38743" y="1157"/>
                  </a:lnTo>
                  <a:lnTo>
                    <a:pt x="38571" y="1235"/>
                  </a:lnTo>
                  <a:lnTo>
                    <a:pt x="38199" y="1615"/>
                  </a:lnTo>
                  <a:lnTo>
                    <a:pt x="36959" y="1820"/>
                  </a:lnTo>
                  <a:lnTo>
                    <a:pt x="35670" y="2465"/>
                  </a:lnTo>
                  <a:lnTo>
                    <a:pt x="33838" y="2858"/>
                  </a:lnTo>
                  <a:lnTo>
                    <a:pt x="33589" y="2747"/>
                  </a:lnTo>
                  <a:lnTo>
                    <a:pt x="32930" y="2791"/>
                  </a:lnTo>
                  <a:lnTo>
                    <a:pt x="32488" y="3017"/>
                  </a:lnTo>
                  <a:lnTo>
                    <a:pt x="31370" y="2838"/>
                  </a:lnTo>
                  <a:lnTo>
                    <a:pt x="30937" y="2571"/>
                  </a:lnTo>
                  <a:lnTo>
                    <a:pt x="30691" y="2187"/>
                  </a:lnTo>
                  <a:lnTo>
                    <a:pt x="30331" y="2098"/>
                  </a:lnTo>
                  <a:lnTo>
                    <a:pt x="29983" y="2131"/>
                  </a:lnTo>
                  <a:lnTo>
                    <a:pt x="30114" y="2648"/>
                  </a:lnTo>
                  <a:lnTo>
                    <a:pt x="30142" y="3798"/>
                  </a:lnTo>
                  <a:lnTo>
                    <a:pt x="29860" y="4631"/>
                  </a:lnTo>
                  <a:lnTo>
                    <a:pt x="29508" y="5289"/>
                  </a:lnTo>
                  <a:lnTo>
                    <a:pt x="29377" y="5420"/>
                  </a:lnTo>
                  <a:lnTo>
                    <a:pt x="29242" y="5791"/>
                  </a:lnTo>
                  <a:lnTo>
                    <a:pt x="29368" y="6469"/>
                  </a:lnTo>
                  <a:lnTo>
                    <a:pt x="29577" y="6636"/>
                  </a:lnTo>
                  <a:lnTo>
                    <a:pt x="29638" y="7023"/>
                  </a:lnTo>
                  <a:lnTo>
                    <a:pt x="29438" y="8425"/>
                  </a:lnTo>
                  <a:lnTo>
                    <a:pt x="29200" y="9534"/>
                  </a:lnTo>
                  <a:lnTo>
                    <a:pt x="29020" y="9973"/>
                  </a:lnTo>
                  <a:lnTo>
                    <a:pt x="28681" y="10147"/>
                  </a:lnTo>
                  <a:lnTo>
                    <a:pt x="28247" y="10653"/>
                  </a:lnTo>
                  <a:lnTo>
                    <a:pt x="28153" y="10835"/>
                  </a:lnTo>
                  <a:lnTo>
                    <a:pt x="28174" y="11107"/>
                  </a:lnTo>
                  <a:lnTo>
                    <a:pt x="28108" y="11367"/>
                  </a:lnTo>
                  <a:lnTo>
                    <a:pt x="27413" y="12550"/>
                  </a:lnTo>
                  <a:lnTo>
                    <a:pt x="26698" y="13536"/>
                  </a:lnTo>
                  <a:lnTo>
                    <a:pt x="26228" y="14384"/>
                  </a:lnTo>
                  <a:lnTo>
                    <a:pt x="26085" y="15028"/>
                  </a:lnTo>
                  <a:lnTo>
                    <a:pt x="26073" y="15675"/>
                  </a:lnTo>
                  <a:lnTo>
                    <a:pt x="25157" y="17360"/>
                  </a:lnTo>
                  <a:lnTo>
                    <a:pt x="20571" y="17300"/>
                  </a:lnTo>
                  <a:lnTo>
                    <a:pt x="18982" y="15858"/>
                  </a:lnTo>
                  <a:lnTo>
                    <a:pt x="18108" y="15079"/>
                  </a:lnTo>
                  <a:lnTo>
                    <a:pt x="16991" y="13972"/>
                  </a:lnTo>
                  <a:lnTo>
                    <a:pt x="16067" y="13254"/>
                  </a:lnTo>
                  <a:lnTo>
                    <a:pt x="15350" y="12562"/>
                  </a:lnTo>
                  <a:lnTo>
                    <a:pt x="0" y="12520"/>
                  </a:lnTo>
                  <a:lnTo>
                    <a:pt x="219" y="12850"/>
                  </a:lnTo>
                  <a:lnTo>
                    <a:pt x="546" y="13118"/>
                  </a:lnTo>
                  <a:lnTo>
                    <a:pt x="902" y="13226"/>
                  </a:lnTo>
                  <a:lnTo>
                    <a:pt x="913" y="14542"/>
                  </a:lnTo>
                  <a:lnTo>
                    <a:pt x="1386" y="16198"/>
                  </a:lnTo>
                  <a:lnTo>
                    <a:pt x="1868" y="17511"/>
                  </a:lnTo>
                  <a:lnTo>
                    <a:pt x="2779" y="17977"/>
                  </a:lnTo>
                  <a:lnTo>
                    <a:pt x="2938" y="18431"/>
                  </a:lnTo>
                  <a:lnTo>
                    <a:pt x="3678" y="19245"/>
                  </a:lnTo>
                  <a:lnTo>
                    <a:pt x="3768" y="19773"/>
                  </a:lnTo>
                  <a:lnTo>
                    <a:pt x="4345" y="20759"/>
                  </a:lnTo>
                  <a:lnTo>
                    <a:pt x="5417" y="21842"/>
                  </a:lnTo>
                  <a:lnTo>
                    <a:pt x="6888" y="22785"/>
                  </a:lnTo>
                  <a:lnTo>
                    <a:pt x="7094" y="23030"/>
                  </a:lnTo>
                  <a:lnTo>
                    <a:pt x="6722" y="23398"/>
                  </a:lnTo>
                  <a:lnTo>
                    <a:pt x="6195" y="23626"/>
                  </a:lnTo>
                  <a:lnTo>
                    <a:pt x="5559" y="23824"/>
                  </a:lnTo>
                  <a:lnTo>
                    <a:pt x="5552" y="24294"/>
                  </a:lnTo>
                  <a:lnTo>
                    <a:pt x="5965" y="25368"/>
                  </a:lnTo>
                  <a:lnTo>
                    <a:pt x="6885" y="25412"/>
                  </a:lnTo>
                  <a:lnTo>
                    <a:pt x="8365" y="25652"/>
                  </a:lnTo>
                  <a:lnTo>
                    <a:pt x="8578" y="25727"/>
                  </a:lnTo>
                  <a:lnTo>
                    <a:pt x="8643" y="26362"/>
                  </a:lnTo>
                  <a:lnTo>
                    <a:pt x="9094" y="26576"/>
                  </a:lnTo>
                  <a:lnTo>
                    <a:pt x="10347" y="26571"/>
                  </a:lnTo>
                  <a:lnTo>
                    <a:pt x="10805" y="27604"/>
                  </a:lnTo>
                  <a:lnTo>
                    <a:pt x="11219" y="28789"/>
                  </a:lnTo>
                  <a:lnTo>
                    <a:pt x="11187" y="33091"/>
                  </a:lnTo>
                  <a:lnTo>
                    <a:pt x="13111" y="34014"/>
                  </a:lnTo>
                  <a:lnTo>
                    <a:pt x="13355" y="34548"/>
                  </a:lnTo>
                  <a:lnTo>
                    <a:pt x="13398" y="35125"/>
                  </a:lnTo>
                  <a:lnTo>
                    <a:pt x="12983" y="34713"/>
                  </a:lnTo>
                  <a:lnTo>
                    <a:pt x="13068" y="34559"/>
                  </a:lnTo>
                  <a:lnTo>
                    <a:pt x="12900" y="34434"/>
                  </a:lnTo>
                  <a:lnTo>
                    <a:pt x="11938" y="34635"/>
                  </a:lnTo>
                  <a:lnTo>
                    <a:pt x="11589" y="34453"/>
                  </a:lnTo>
                  <a:lnTo>
                    <a:pt x="11254" y="34195"/>
                  </a:lnTo>
                  <a:lnTo>
                    <a:pt x="11092" y="33965"/>
                  </a:lnTo>
                  <a:lnTo>
                    <a:pt x="10928" y="33876"/>
                  </a:lnTo>
                  <a:lnTo>
                    <a:pt x="10728" y="33917"/>
                  </a:lnTo>
                  <a:lnTo>
                    <a:pt x="10516" y="33850"/>
                  </a:lnTo>
                  <a:lnTo>
                    <a:pt x="10302" y="33414"/>
                  </a:lnTo>
                  <a:lnTo>
                    <a:pt x="10085" y="33415"/>
                  </a:lnTo>
                  <a:lnTo>
                    <a:pt x="9864" y="33488"/>
                  </a:lnTo>
                  <a:lnTo>
                    <a:pt x="9457" y="33419"/>
                  </a:lnTo>
                  <a:lnTo>
                    <a:pt x="9079" y="33074"/>
                  </a:lnTo>
                  <a:lnTo>
                    <a:pt x="8739" y="32886"/>
                  </a:lnTo>
                  <a:lnTo>
                    <a:pt x="8611" y="32742"/>
                  </a:lnTo>
                  <a:lnTo>
                    <a:pt x="8621" y="34430"/>
                  </a:lnTo>
                  <a:lnTo>
                    <a:pt x="9191" y="34269"/>
                  </a:lnTo>
                  <a:lnTo>
                    <a:pt x="9409" y="34349"/>
                  </a:lnTo>
                  <a:lnTo>
                    <a:pt x="9540" y="34513"/>
                  </a:lnTo>
                  <a:lnTo>
                    <a:pt x="8569" y="34529"/>
                  </a:lnTo>
                  <a:lnTo>
                    <a:pt x="7598" y="35050"/>
                  </a:lnTo>
                  <a:lnTo>
                    <a:pt x="7909" y="35586"/>
                  </a:lnTo>
                  <a:lnTo>
                    <a:pt x="9081" y="35503"/>
                  </a:lnTo>
                  <a:lnTo>
                    <a:pt x="9069" y="35916"/>
                  </a:lnTo>
                  <a:lnTo>
                    <a:pt x="8556" y="35805"/>
                  </a:lnTo>
                  <a:lnTo>
                    <a:pt x="8556" y="35993"/>
                  </a:lnTo>
                  <a:lnTo>
                    <a:pt x="3352" y="35984"/>
                  </a:lnTo>
                  <a:lnTo>
                    <a:pt x="3344" y="38180"/>
                  </a:lnTo>
                  <a:lnTo>
                    <a:pt x="3535" y="38387"/>
                  </a:lnTo>
                  <a:lnTo>
                    <a:pt x="4718" y="38494"/>
                  </a:lnTo>
                  <a:lnTo>
                    <a:pt x="5258" y="38925"/>
                  </a:lnTo>
                  <a:lnTo>
                    <a:pt x="5507" y="38896"/>
                  </a:lnTo>
                  <a:lnTo>
                    <a:pt x="5937" y="39126"/>
                  </a:lnTo>
                  <a:lnTo>
                    <a:pt x="6342" y="39536"/>
                  </a:lnTo>
                  <a:lnTo>
                    <a:pt x="7073" y="39671"/>
                  </a:lnTo>
                  <a:lnTo>
                    <a:pt x="7865" y="40260"/>
                  </a:lnTo>
                  <a:lnTo>
                    <a:pt x="8110" y="40532"/>
                  </a:lnTo>
                  <a:lnTo>
                    <a:pt x="8561" y="40627"/>
                  </a:lnTo>
                  <a:lnTo>
                    <a:pt x="8544" y="42422"/>
                  </a:lnTo>
                  <a:lnTo>
                    <a:pt x="8039" y="42371"/>
                  </a:lnTo>
                  <a:lnTo>
                    <a:pt x="6699" y="41884"/>
                  </a:lnTo>
                  <a:lnTo>
                    <a:pt x="5936" y="41854"/>
                  </a:lnTo>
                  <a:lnTo>
                    <a:pt x="5930" y="43046"/>
                  </a:lnTo>
                  <a:lnTo>
                    <a:pt x="8544" y="43070"/>
                  </a:lnTo>
                  <a:lnTo>
                    <a:pt x="8543" y="44940"/>
                  </a:lnTo>
                  <a:lnTo>
                    <a:pt x="8536" y="46667"/>
                  </a:lnTo>
                  <a:lnTo>
                    <a:pt x="7798" y="46681"/>
                  </a:lnTo>
                  <a:lnTo>
                    <a:pt x="7658" y="47243"/>
                  </a:lnTo>
                  <a:lnTo>
                    <a:pt x="7795" y="47516"/>
                  </a:lnTo>
                  <a:lnTo>
                    <a:pt x="8538" y="47575"/>
                  </a:lnTo>
                  <a:lnTo>
                    <a:pt x="8485" y="51660"/>
                  </a:lnTo>
                  <a:lnTo>
                    <a:pt x="7785" y="51660"/>
                  </a:lnTo>
                  <a:lnTo>
                    <a:pt x="7861" y="52073"/>
                  </a:lnTo>
                  <a:lnTo>
                    <a:pt x="8123" y="52104"/>
                  </a:lnTo>
                  <a:lnTo>
                    <a:pt x="8492" y="52015"/>
                  </a:lnTo>
                  <a:lnTo>
                    <a:pt x="8483" y="54861"/>
                  </a:lnTo>
                  <a:lnTo>
                    <a:pt x="6764" y="54920"/>
                  </a:lnTo>
                  <a:lnTo>
                    <a:pt x="8153" y="57094"/>
                  </a:lnTo>
                  <a:lnTo>
                    <a:pt x="8223" y="57695"/>
                  </a:lnTo>
                  <a:lnTo>
                    <a:pt x="8466" y="58180"/>
                  </a:lnTo>
                  <a:lnTo>
                    <a:pt x="8531" y="58652"/>
                  </a:lnTo>
                  <a:lnTo>
                    <a:pt x="8919" y="59400"/>
                  </a:lnTo>
                  <a:lnTo>
                    <a:pt x="9184" y="59662"/>
                  </a:lnTo>
                  <a:lnTo>
                    <a:pt x="10913" y="59652"/>
                  </a:lnTo>
                  <a:lnTo>
                    <a:pt x="10396" y="59107"/>
                  </a:lnTo>
                  <a:lnTo>
                    <a:pt x="10357" y="58505"/>
                  </a:lnTo>
                  <a:lnTo>
                    <a:pt x="10486" y="58131"/>
                  </a:lnTo>
                  <a:lnTo>
                    <a:pt x="11807" y="57871"/>
                  </a:lnTo>
                  <a:lnTo>
                    <a:pt x="12004" y="57899"/>
                  </a:lnTo>
                  <a:lnTo>
                    <a:pt x="12544" y="57281"/>
                  </a:lnTo>
                  <a:lnTo>
                    <a:pt x="13231" y="57480"/>
                  </a:lnTo>
                  <a:lnTo>
                    <a:pt x="14977" y="57772"/>
                  </a:lnTo>
                  <a:lnTo>
                    <a:pt x="15950" y="57600"/>
                  </a:lnTo>
                  <a:lnTo>
                    <a:pt x="16308" y="57710"/>
                  </a:lnTo>
                  <a:lnTo>
                    <a:pt x="16325" y="57880"/>
                  </a:lnTo>
                  <a:lnTo>
                    <a:pt x="16000" y="58296"/>
                  </a:lnTo>
                  <a:lnTo>
                    <a:pt x="15751" y="58428"/>
                  </a:lnTo>
                  <a:lnTo>
                    <a:pt x="14401" y="58462"/>
                  </a:lnTo>
                  <a:lnTo>
                    <a:pt x="14143" y="58770"/>
                  </a:lnTo>
                  <a:lnTo>
                    <a:pt x="12073" y="59225"/>
                  </a:lnTo>
                  <a:lnTo>
                    <a:pt x="11126" y="59590"/>
                  </a:lnTo>
                  <a:lnTo>
                    <a:pt x="11140" y="60354"/>
                  </a:lnTo>
                  <a:lnTo>
                    <a:pt x="11426" y="60790"/>
                  </a:lnTo>
                  <a:lnTo>
                    <a:pt x="12624" y="61653"/>
                  </a:lnTo>
                  <a:lnTo>
                    <a:pt x="14005" y="62295"/>
                  </a:lnTo>
                  <a:lnTo>
                    <a:pt x="14878" y="62608"/>
                  </a:lnTo>
                  <a:lnTo>
                    <a:pt x="16700" y="63698"/>
                  </a:lnTo>
                  <a:lnTo>
                    <a:pt x="18107" y="64283"/>
                  </a:lnTo>
                  <a:lnTo>
                    <a:pt x="18481" y="63807"/>
                  </a:lnTo>
                  <a:lnTo>
                    <a:pt x="18827" y="63569"/>
                  </a:lnTo>
                  <a:lnTo>
                    <a:pt x="18937" y="63793"/>
                  </a:lnTo>
                  <a:lnTo>
                    <a:pt x="20398" y="63844"/>
                  </a:lnTo>
                  <a:lnTo>
                    <a:pt x="21565" y="62581"/>
                  </a:lnTo>
                  <a:lnTo>
                    <a:pt x="21557" y="61286"/>
                  </a:lnTo>
                  <a:lnTo>
                    <a:pt x="22282" y="60636"/>
                  </a:lnTo>
                  <a:lnTo>
                    <a:pt x="21997" y="59269"/>
                  </a:lnTo>
                  <a:lnTo>
                    <a:pt x="21821" y="59179"/>
                  </a:lnTo>
                  <a:lnTo>
                    <a:pt x="21686" y="58993"/>
                  </a:lnTo>
                  <a:lnTo>
                    <a:pt x="21699" y="58115"/>
                  </a:lnTo>
                  <a:lnTo>
                    <a:pt x="23299" y="58311"/>
                  </a:lnTo>
                  <a:lnTo>
                    <a:pt x="25552" y="59285"/>
                  </a:lnTo>
                  <a:lnTo>
                    <a:pt x="26216" y="59699"/>
                  </a:lnTo>
                  <a:lnTo>
                    <a:pt x="26390" y="59880"/>
                  </a:lnTo>
                  <a:lnTo>
                    <a:pt x="26903" y="60749"/>
                  </a:lnTo>
                  <a:lnTo>
                    <a:pt x="26917" y="60977"/>
                  </a:lnTo>
                  <a:lnTo>
                    <a:pt x="27085" y="61221"/>
                  </a:lnTo>
                  <a:lnTo>
                    <a:pt x="29253" y="62506"/>
                  </a:lnTo>
                  <a:lnTo>
                    <a:pt x="30171" y="63579"/>
                  </a:lnTo>
                  <a:lnTo>
                    <a:pt x="33739" y="65998"/>
                  </a:lnTo>
                  <a:lnTo>
                    <a:pt x="34319" y="66463"/>
                  </a:lnTo>
                  <a:lnTo>
                    <a:pt x="36808" y="69954"/>
                  </a:lnTo>
                  <a:lnTo>
                    <a:pt x="36588" y="70027"/>
                  </a:lnTo>
                  <a:lnTo>
                    <a:pt x="36621" y="71576"/>
                  </a:lnTo>
                  <a:lnTo>
                    <a:pt x="36301" y="72133"/>
                  </a:lnTo>
                  <a:lnTo>
                    <a:pt x="36985" y="73877"/>
                  </a:lnTo>
                  <a:lnTo>
                    <a:pt x="36972" y="75212"/>
                  </a:lnTo>
                  <a:lnTo>
                    <a:pt x="36686" y="75321"/>
                  </a:lnTo>
                  <a:lnTo>
                    <a:pt x="34311" y="75293"/>
                  </a:lnTo>
                  <a:lnTo>
                    <a:pt x="33864" y="78439"/>
                  </a:lnTo>
                  <a:lnTo>
                    <a:pt x="33939" y="78643"/>
                  </a:lnTo>
                  <a:lnTo>
                    <a:pt x="34215" y="78904"/>
                  </a:lnTo>
                  <a:lnTo>
                    <a:pt x="34424" y="78858"/>
                  </a:lnTo>
                  <a:lnTo>
                    <a:pt x="34785" y="78981"/>
                  </a:lnTo>
                  <a:lnTo>
                    <a:pt x="35889" y="80038"/>
                  </a:lnTo>
                  <a:lnTo>
                    <a:pt x="36198" y="81325"/>
                  </a:lnTo>
                  <a:lnTo>
                    <a:pt x="36198" y="81905"/>
                  </a:lnTo>
                  <a:lnTo>
                    <a:pt x="36276" y="82338"/>
                  </a:lnTo>
                  <a:lnTo>
                    <a:pt x="35972" y="82527"/>
                  </a:lnTo>
                  <a:lnTo>
                    <a:pt x="35561" y="82185"/>
                  </a:lnTo>
                  <a:lnTo>
                    <a:pt x="34823" y="81853"/>
                  </a:lnTo>
                  <a:lnTo>
                    <a:pt x="33719" y="81856"/>
                  </a:lnTo>
                  <a:lnTo>
                    <a:pt x="35313" y="84991"/>
                  </a:lnTo>
                  <a:lnTo>
                    <a:pt x="35515" y="85732"/>
                  </a:lnTo>
                  <a:lnTo>
                    <a:pt x="35227" y="84906"/>
                  </a:lnTo>
                  <a:lnTo>
                    <a:pt x="33780" y="82046"/>
                  </a:lnTo>
                  <a:lnTo>
                    <a:pt x="33261" y="81391"/>
                  </a:lnTo>
                  <a:lnTo>
                    <a:pt x="32916" y="81097"/>
                  </a:lnTo>
                  <a:lnTo>
                    <a:pt x="32011" y="80669"/>
                  </a:lnTo>
                  <a:lnTo>
                    <a:pt x="31394" y="80650"/>
                  </a:lnTo>
                  <a:lnTo>
                    <a:pt x="30825" y="80449"/>
                  </a:lnTo>
                  <a:lnTo>
                    <a:pt x="29721" y="79898"/>
                  </a:lnTo>
                  <a:lnTo>
                    <a:pt x="29104" y="79772"/>
                  </a:lnTo>
                  <a:lnTo>
                    <a:pt x="28125" y="79861"/>
                  </a:lnTo>
                  <a:lnTo>
                    <a:pt x="28162" y="80006"/>
                  </a:lnTo>
                  <a:lnTo>
                    <a:pt x="28738" y="80769"/>
                  </a:lnTo>
                  <a:lnTo>
                    <a:pt x="29956" y="80999"/>
                  </a:lnTo>
                  <a:lnTo>
                    <a:pt x="30179" y="81115"/>
                  </a:lnTo>
                  <a:lnTo>
                    <a:pt x="30500" y="81569"/>
                  </a:lnTo>
                  <a:lnTo>
                    <a:pt x="30488" y="81755"/>
                  </a:lnTo>
                  <a:lnTo>
                    <a:pt x="29075" y="82101"/>
                  </a:lnTo>
                  <a:lnTo>
                    <a:pt x="29160" y="82365"/>
                  </a:lnTo>
                  <a:lnTo>
                    <a:pt x="29375" y="82685"/>
                  </a:lnTo>
                  <a:lnTo>
                    <a:pt x="28429" y="82454"/>
                  </a:lnTo>
                  <a:lnTo>
                    <a:pt x="28190" y="82324"/>
                  </a:lnTo>
                  <a:lnTo>
                    <a:pt x="28442" y="83669"/>
                  </a:lnTo>
                  <a:lnTo>
                    <a:pt x="28722" y="83684"/>
                  </a:lnTo>
                  <a:lnTo>
                    <a:pt x="29408" y="84305"/>
                  </a:lnTo>
                  <a:lnTo>
                    <a:pt x="29602" y="84837"/>
                  </a:lnTo>
                  <a:lnTo>
                    <a:pt x="30568" y="85298"/>
                  </a:lnTo>
                  <a:lnTo>
                    <a:pt x="31513" y="86084"/>
                  </a:lnTo>
                  <a:lnTo>
                    <a:pt x="32426" y="86586"/>
                  </a:lnTo>
                  <a:lnTo>
                    <a:pt x="33209" y="87211"/>
                  </a:lnTo>
                  <a:lnTo>
                    <a:pt x="33335" y="87502"/>
                  </a:lnTo>
                  <a:lnTo>
                    <a:pt x="32726" y="87661"/>
                  </a:lnTo>
                  <a:lnTo>
                    <a:pt x="31902" y="87683"/>
                  </a:lnTo>
                  <a:lnTo>
                    <a:pt x="30324" y="88070"/>
                  </a:lnTo>
                  <a:lnTo>
                    <a:pt x="29792" y="88033"/>
                  </a:lnTo>
                  <a:lnTo>
                    <a:pt x="29419" y="88568"/>
                  </a:lnTo>
                  <a:lnTo>
                    <a:pt x="29176" y="88754"/>
                  </a:lnTo>
                  <a:lnTo>
                    <a:pt x="28068" y="89241"/>
                  </a:lnTo>
                  <a:lnTo>
                    <a:pt x="27573" y="89267"/>
                  </a:lnTo>
                  <a:lnTo>
                    <a:pt x="26973" y="89029"/>
                  </a:lnTo>
                  <a:lnTo>
                    <a:pt x="26368" y="89119"/>
                  </a:lnTo>
                  <a:lnTo>
                    <a:pt x="26243" y="90521"/>
                  </a:lnTo>
                  <a:lnTo>
                    <a:pt x="26389" y="91299"/>
                  </a:lnTo>
                  <a:lnTo>
                    <a:pt x="27078" y="92232"/>
                  </a:lnTo>
                  <a:lnTo>
                    <a:pt x="27245" y="92645"/>
                  </a:lnTo>
                  <a:lnTo>
                    <a:pt x="27119" y="93017"/>
                  </a:lnTo>
                  <a:lnTo>
                    <a:pt x="26474" y="93996"/>
                  </a:lnTo>
                  <a:lnTo>
                    <a:pt x="25530" y="94930"/>
                  </a:lnTo>
                  <a:lnTo>
                    <a:pt x="24703" y="95436"/>
                  </a:lnTo>
                  <a:lnTo>
                    <a:pt x="24139" y="95268"/>
                  </a:lnTo>
                  <a:lnTo>
                    <a:pt x="22992" y="95511"/>
                  </a:lnTo>
                  <a:lnTo>
                    <a:pt x="20835" y="95560"/>
                  </a:lnTo>
                  <a:lnTo>
                    <a:pt x="20571" y="95497"/>
                  </a:lnTo>
                  <a:lnTo>
                    <a:pt x="20228" y="96635"/>
                  </a:lnTo>
                  <a:lnTo>
                    <a:pt x="19576" y="97927"/>
                  </a:lnTo>
                  <a:lnTo>
                    <a:pt x="19091" y="97384"/>
                  </a:lnTo>
                  <a:lnTo>
                    <a:pt x="19079" y="98743"/>
                  </a:lnTo>
                  <a:lnTo>
                    <a:pt x="18477" y="98801"/>
                  </a:lnTo>
                  <a:lnTo>
                    <a:pt x="16394" y="98052"/>
                  </a:lnTo>
                  <a:lnTo>
                    <a:pt x="16304" y="98298"/>
                  </a:lnTo>
                  <a:lnTo>
                    <a:pt x="16327" y="101705"/>
                  </a:lnTo>
                  <a:lnTo>
                    <a:pt x="17644" y="101702"/>
                  </a:lnTo>
                  <a:lnTo>
                    <a:pt x="17128" y="102784"/>
                  </a:lnTo>
                  <a:lnTo>
                    <a:pt x="16724" y="103464"/>
                  </a:lnTo>
                  <a:lnTo>
                    <a:pt x="16383" y="103999"/>
                  </a:lnTo>
                  <a:lnTo>
                    <a:pt x="16621" y="104114"/>
                  </a:lnTo>
                  <a:lnTo>
                    <a:pt x="18246" y="104092"/>
                  </a:lnTo>
                  <a:lnTo>
                    <a:pt x="18083" y="105722"/>
                  </a:lnTo>
                  <a:lnTo>
                    <a:pt x="18389" y="107831"/>
                  </a:lnTo>
                  <a:lnTo>
                    <a:pt x="18648" y="108613"/>
                  </a:lnTo>
                  <a:lnTo>
                    <a:pt x="18982" y="108213"/>
                  </a:lnTo>
                  <a:lnTo>
                    <a:pt x="18931" y="111243"/>
                  </a:lnTo>
                  <a:lnTo>
                    <a:pt x="23622" y="111260"/>
                  </a:lnTo>
                  <a:lnTo>
                    <a:pt x="23562" y="111758"/>
                  </a:lnTo>
                  <a:lnTo>
                    <a:pt x="23611" y="111989"/>
                  </a:lnTo>
                  <a:lnTo>
                    <a:pt x="23960" y="112853"/>
                  </a:lnTo>
                  <a:lnTo>
                    <a:pt x="24230" y="112722"/>
                  </a:lnTo>
                  <a:lnTo>
                    <a:pt x="24341" y="113093"/>
                  </a:lnTo>
                  <a:lnTo>
                    <a:pt x="24392" y="113823"/>
                  </a:lnTo>
                  <a:lnTo>
                    <a:pt x="24530" y="114455"/>
                  </a:lnTo>
                  <a:lnTo>
                    <a:pt x="27727" y="115173"/>
                  </a:lnTo>
                  <a:lnTo>
                    <a:pt x="27452" y="115418"/>
                  </a:lnTo>
                  <a:lnTo>
                    <a:pt x="27108" y="115482"/>
                  </a:lnTo>
                  <a:lnTo>
                    <a:pt x="26893" y="115720"/>
                  </a:lnTo>
                  <a:lnTo>
                    <a:pt x="26428" y="116393"/>
                  </a:lnTo>
                  <a:lnTo>
                    <a:pt x="26141" y="116988"/>
                  </a:lnTo>
                  <a:lnTo>
                    <a:pt x="28455" y="117896"/>
                  </a:lnTo>
                  <a:lnTo>
                    <a:pt x="29203" y="117498"/>
                  </a:lnTo>
                  <a:lnTo>
                    <a:pt x="30660" y="117297"/>
                  </a:lnTo>
                  <a:lnTo>
                    <a:pt x="31690" y="119958"/>
                  </a:lnTo>
                  <a:lnTo>
                    <a:pt x="31520" y="120110"/>
                  </a:lnTo>
                  <a:lnTo>
                    <a:pt x="31556" y="120549"/>
                  </a:lnTo>
                  <a:lnTo>
                    <a:pt x="31746" y="121178"/>
                  </a:lnTo>
                  <a:lnTo>
                    <a:pt x="31993" y="121264"/>
                  </a:lnTo>
                  <a:lnTo>
                    <a:pt x="32515" y="120892"/>
                  </a:lnTo>
                  <a:lnTo>
                    <a:pt x="33504" y="122414"/>
                  </a:lnTo>
                  <a:lnTo>
                    <a:pt x="33136" y="123262"/>
                  </a:lnTo>
                  <a:lnTo>
                    <a:pt x="32849" y="123724"/>
                  </a:lnTo>
                  <a:lnTo>
                    <a:pt x="33026" y="124204"/>
                  </a:lnTo>
                  <a:lnTo>
                    <a:pt x="33330" y="124595"/>
                  </a:lnTo>
                  <a:lnTo>
                    <a:pt x="33257" y="124915"/>
                  </a:lnTo>
                  <a:lnTo>
                    <a:pt x="32353" y="125442"/>
                  </a:lnTo>
                  <a:lnTo>
                    <a:pt x="54580" y="125369"/>
                  </a:lnTo>
                  <a:lnTo>
                    <a:pt x="54582" y="124276"/>
                  </a:lnTo>
                  <a:lnTo>
                    <a:pt x="54707" y="111145"/>
                  </a:lnTo>
                  <a:lnTo>
                    <a:pt x="54767" y="110959"/>
                  </a:lnTo>
                  <a:lnTo>
                    <a:pt x="54834" y="104185"/>
                  </a:lnTo>
                  <a:lnTo>
                    <a:pt x="54859" y="101798"/>
                  </a:lnTo>
                  <a:lnTo>
                    <a:pt x="54854" y="97338"/>
                  </a:lnTo>
                  <a:lnTo>
                    <a:pt x="55092" y="97318"/>
                  </a:lnTo>
                  <a:lnTo>
                    <a:pt x="55088" y="96231"/>
                  </a:lnTo>
                  <a:lnTo>
                    <a:pt x="57632" y="97563"/>
                  </a:lnTo>
                  <a:lnTo>
                    <a:pt x="57640" y="97373"/>
                  </a:lnTo>
                  <a:lnTo>
                    <a:pt x="57626" y="88200"/>
                  </a:lnTo>
                  <a:lnTo>
                    <a:pt x="57792" y="87898"/>
                  </a:lnTo>
                  <a:lnTo>
                    <a:pt x="59180" y="86890"/>
                  </a:lnTo>
                  <a:lnTo>
                    <a:pt x="61509" y="90082"/>
                  </a:lnTo>
                  <a:lnTo>
                    <a:pt x="62543" y="89107"/>
                  </a:lnTo>
                  <a:lnTo>
                    <a:pt x="62718" y="88516"/>
                  </a:lnTo>
                  <a:lnTo>
                    <a:pt x="64386" y="86534"/>
                  </a:lnTo>
                  <a:lnTo>
                    <a:pt x="64727" y="85407"/>
                  </a:lnTo>
                  <a:lnTo>
                    <a:pt x="64699" y="84849"/>
                  </a:lnTo>
                  <a:lnTo>
                    <a:pt x="64399" y="84097"/>
                  </a:lnTo>
                  <a:lnTo>
                    <a:pt x="64196" y="84049"/>
                  </a:lnTo>
                  <a:lnTo>
                    <a:pt x="64144" y="83837"/>
                  </a:lnTo>
                  <a:lnTo>
                    <a:pt x="64424" y="83454"/>
                  </a:lnTo>
                  <a:lnTo>
                    <a:pt x="67764" y="83511"/>
                  </a:lnTo>
                  <a:lnTo>
                    <a:pt x="67885" y="84514"/>
                  </a:lnTo>
                  <a:lnTo>
                    <a:pt x="68680" y="84370"/>
                  </a:lnTo>
                  <a:lnTo>
                    <a:pt x="72564" y="84331"/>
                  </a:lnTo>
                  <a:lnTo>
                    <a:pt x="73274" y="83810"/>
                  </a:lnTo>
                  <a:lnTo>
                    <a:pt x="74277" y="83833"/>
                  </a:lnTo>
                  <a:lnTo>
                    <a:pt x="74244" y="83070"/>
                  </a:lnTo>
                  <a:lnTo>
                    <a:pt x="75884" y="81047"/>
                  </a:lnTo>
                  <a:lnTo>
                    <a:pt x="77313" y="79722"/>
                  </a:lnTo>
                  <a:lnTo>
                    <a:pt x="77642" y="79652"/>
                  </a:lnTo>
                  <a:lnTo>
                    <a:pt x="78076" y="79775"/>
                  </a:lnTo>
                  <a:lnTo>
                    <a:pt x="79148" y="79354"/>
                  </a:lnTo>
                  <a:lnTo>
                    <a:pt x="79766" y="79325"/>
                  </a:lnTo>
                  <a:lnTo>
                    <a:pt x="79977" y="79552"/>
                  </a:lnTo>
                  <a:lnTo>
                    <a:pt x="80025" y="79741"/>
                  </a:lnTo>
                  <a:lnTo>
                    <a:pt x="80435" y="80073"/>
                  </a:lnTo>
                  <a:lnTo>
                    <a:pt x="81154" y="79359"/>
                  </a:lnTo>
                  <a:lnTo>
                    <a:pt x="82860" y="79029"/>
                  </a:lnTo>
                  <a:lnTo>
                    <a:pt x="83522" y="78281"/>
                  </a:lnTo>
                  <a:lnTo>
                    <a:pt x="84471" y="78036"/>
                  </a:lnTo>
                  <a:lnTo>
                    <a:pt x="85193" y="77410"/>
                  </a:lnTo>
                  <a:lnTo>
                    <a:pt x="85501" y="76830"/>
                  </a:lnTo>
                  <a:lnTo>
                    <a:pt x="85618" y="76037"/>
                  </a:lnTo>
                  <a:lnTo>
                    <a:pt x="85368" y="72850"/>
                  </a:lnTo>
                  <a:lnTo>
                    <a:pt x="84945" y="72266"/>
                  </a:lnTo>
                  <a:lnTo>
                    <a:pt x="84299" y="72103"/>
                  </a:lnTo>
                  <a:lnTo>
                    <a:pt x="83560" y="71173"/>
                  </a:lnTo>
                  <a:lnTo>
                    <a:pt x="83549" y="70250"/>
                  </a:lnTo>
                  <a:lnTo>
                    <a:pt x="83350" y="69573"/>
                  </a:lnTo>
                  <a:lnTo>
                    <a:pt x="83603" y="69049"/>
                  </a:lnTo>
                  <a:lnTo>
                    <a:pt x="83664" y="68721"/>
                  </a:lnTo>
                  <a:lnTo>
                    <a:pt x="82075" y="66905"/>
                  </a:lnTo>
                  <a:lnTo>
                    <a:pt x="81393" y="65566"/>
                  </a:lnTo>
                  <a:lnTo>
                    <a:pt x="81007" y="64435"/>
                  </a:lnTo>
                  <a:lnTo>
                    <a:pt x="81073" y="64182"/>
                  </a:lnTo>
                  <a:lnTo>
                    <a:pt x="80865" y="63743"/>
                  </a:lnTo>
                  <a:lnTo>
                    <a:pt x="80731" y="63616"/>
                  </a:lnTo>
                  <a:lnTo>
                    <a:pt x="80418" y="63613"/>
                  </a:lnTo>
                  <a:lnTo>
                    <a:pt x="80113" y="63389"/>
                  </a:lnTo>
                  <a:lnTo>
                    <a:pt x="79666" y="62601"/>
                  </a:lnTo>
                  <a:lnTo>
                    <a:pt x="79544" y="62228"/>
                  </a:lnTo>
                  <a:lnTo>
                    <a:pt x="79678" y="62106"/>
                  </a:lnTo>
                  <a:lnTo>
                    <a:pt x="79617" y="61953"/>
                  </a:lnTo>
                  <a:lnTo>
                    <a:pt x="78421" y="61194"/>
                  </a:lnTo>
                  <a:lnTo>
                    <a:pt x="78226" y="60878"/>
                  </a:lnTo>
                  <a:lnTo>
                    <a:pt x="78255" y="60736"/>
                  </a:lnTo>
                  <a:lnTo>
                    <a:pt x="78418" y="60595"/>
                  </a:lnTo>
                  <a:lnTo>
                    <a:pt x="78377" y="60435"/>
                  </a:lnTo>
                  <a:lnTo>
                    <a:pt x="76738" y="58471"/>
                  </a:lnTo>
                  <a:lnTo>
                    <a:pt x="76847" y="58118"/>
                  </a:lnTo>
                  <a:lnTo>
                    <a:pt x="76217" y="57106"/>
                  </a:lnTo>
                  <a:lnTo>
                    <a:pt x="76180" y="56842"/>
                  </a:lnTo>
                  <a:lnTo>
                    <a:pt x="76240" y="56654"/>
                  </a:lnTo>
                  <a:lnTo>
                    <a:pt x="76380" y="56473"/>
                  </a:lnTo>
                  <a:lnTo>
                    <a:pt x="76913" y="56153"/>
                  </a:lnTo>
                  <a:lnTo>
                    <a:pt x="77019" y="55458"/>
                  </a:lnTo>
                  <a:lnTo>
                    <a:pt x="77063" y="55071"/>
                  </a:lnTo>
                  <a:lnTo>
                    <a:pt x="78211" y="54893"/>
                  </a:lnTo>
                  <a:lnTo>
                    <a:pt x="78891" y="54476"/>
                  </a:lnTo>
                  <a:lnTo>
                    <a:pt x="79152" y="54127"/>
                  </a:lnTo>
                  <a:lnTo>
                    <a:pt x="79355" y="54261"/>
                  </a:lnTo>
                  <a:lnTo>
                    <a:pt x="79547" y="54573"/>
                  </a:lnTo>
                  <a:lnTo>
                    <a:pt x="79587" y="54778"/>
                  </a:lnTo>
                  <a:lnTo>
                    <a:pt x="80218" y="54651"/>
                  </a:lnTo>
                  <a:lnTo>
                    <a:pt x="80971" y="54358"/>
                  </a:lnTo>
                  <a:lnTo>
                    <a:pt x="82836" y="54005"/>
                  </a:lnTo>
                  <a:lnTo>
                    <a:pt x="83040" y="53816"/>
                  </a:lnTo>
                  <a:lnTo>
                    <a:pt x="83219" y="53455"/>
                  </a:lnTo>
                  <a:lnTo>
                    <a:pt x="83643" y="53307"/>
                  </a:lnTo>
                  <a:lnTo>
                    <a:pt x="84817" y="53637"/>
                  </a:lnTo>
                  <a:lnTo>
                    <a:pt x="85237" y="54269"/>
                  </a:lnTo>
                  <a:lnTo>
                    <a:pt x="85469" y="54455"/>
                  </a:lnTo>
                  <a:lnTo>
                    <a:pt x="87212" y="54469"/>
                  </a:lnTo>
                  <a:lnTo>
                    <a:pt x="87480" y="54324"/>
                  </a:lnTo>
                  <a:lnTo>
                    <a:pt x="86703" y="54265"/>
                  </a:lnTo>
                  <a:lnTo>
                    <a:pt x="85958" y="54354"/>
                  </a:lnTo>
                  <a:lnTo>
                    <a:pt x="85628" y="54305"/>
                  </a:lnTo>
                  <a:lnTo>
                    <a:pt x="85348" y="54165"/>
                  </a:lnTo>
                  <a:lnTo>
                    <a:pt x="85273" y="53182"/>
                  </a:lnTo>
                  <a:lnTo>
                    <a:pt x="85011" y="52979"/>
                  </a:lnTo>
                  <a:lnTo>
                    <a:pt x="84734" y="52952"/>
                  </a:lnTo>
                  <a:lnTo>
                    <a:pt x="83779" y="53143"/>
                  </a:lnTo>
                  <a:lnTo>
                    <a:pt x="83183" y="53347"/>
                  </a:lnTo>
                  <a:lnTo>
                    <a:pt x="83047" y="53467"/>
                  </a:lnTo>
                  <a:lnTo>
                    <a:pt x="82822" y="53874"/>
                  </a:lnTo>
                  <a:lnTo>
                    <a:pt x="82305" y="54068"/>
                  </a:lnTo>
                  <a:lnTo>
                    <a:pt x="81681" y="53993"/>
                  </a:lnTo>
                  <a:lnTo>
                    <a:pt x="81076" y="54121"/>
                  </a:lnTo>
                  <a:lnTo>
                    <a:pt x="80628" y="53933"/>
                  </a:lnTo>
                  <a:lnTo>
                    <a:pt x="80102" y="54325"/>
                  </a:lnTo>
                  <a:lnTo>
                    <a:pt x="79478" y="53730"/>
                  </a:lnTo>
                  <a:lnTo>
                    <a:pt x="79132" y="53532"/>
                  </a:lnTo>
                  <a:lnTo>
                    <a:pt x="78874" y="53488"/>
                  </a:lnTo>
                  <a:lnTo>
                    <a:pt x="78660" y="53543"/>
                  </a:lnTo>
                  <a:lnTo>
                    <a:pt x="78503" y="53687"/>
                  </a:lnTo>
                  <a:lnTo>
                    <a:pt x="78090" y="54430"/>
                  </a:lnTo>
                  <a:lnTo>
                    <a:pt x="77809" y="54479"/>
                  </a:lnTo>
                  <a:lnTo>
                    <a:pt x="77471" y="54386"/>
                  </a:lnTo>
                  <a:lnTo>
                    <a:pt x="77239" y="54178"/>
                  </a:lnTo>
                  <a:lnTo>
                    <a:pt x="76801" y="53504"/>
                  </a:lnTo>
                  <a:lnTo>
                    <a:pt x="76497" y="53321"/>
                  </a:lnTo>
                  <a:lnTo>
                    <a:pt x="76311" y="53079"/>
                  </a:lnTo>
                  <a:lnTo>
                    <a:pt x="76429" y="52689"/>
                  </a:lnTo>
                  <a:lnTo>
                    <a:pt x="76412" y="52219"/>
                  </a:lnTo>
                  <a:lnTo>
                    <a:pt x="76757" y="51448"/>
                  </a:lnTo>
                  <a:lnTo>
                    <a:pt x="76608" y="51011"/>
                  </a:lnTo>
                  <a:lnTo>
                    <a:pt x="76664" y="50806"/>
                  </a:lnTo>
                  <a:lnTo>
                    <a:pt x="76598" y="50669"/>
                  </a:lnTo>
                  <a:lnTo>
                    <a:pt x="75643" y="50215"/>
                  </a:lnTo>
                  <a:lnTo>
                    <a:pt x="75416" y="49890"/>
                  </a:lnTo>
                  <a:lnTo>
                    <a:pt x="75415" y="49701"/>
                  </a:lnTo>
                  <a:lnTo>
                    <a:pt x="75291" y="49390"/>
                  </a:lnTo>
                  <a:lnTo>
                    <a:pt x="75015" y="49381"/>
                  </a:lnTo>
                  <a:lnTo>
                    <a:pt x="74577" y="49005"/>
                  </a:lnTo>
                  <a:lnTo>
                    <a:pt x="74092" y="48953"/>
                  </a:lnTo>
                  <a:lnTo>
                    <a:pt x="73732" y="48715"/>
                  </a:lnTo>
                  <a:lnTo>
                    <a:pt x="73144" y="47978"/>
                  </a:lnTo>
                  <a:lnTo>
                    <a:pt x="72564" y="46895"/>
                  </a:lnTo>
                  <a:lnTo>
                    <a:pt x="72084" y="46307"/>
                  </a:lnTo>
                  <a:lnTo>
                    <a:pt x="71737" y="46170"/>
                  </a:lnTo>
                  <a:lnTo>
                    <a:pt x="70629" y="46158"/>
                  </a:lnTo>
                  <a:lnTo>
                    <a:pt x="70490" y="46125"/>
                  </a:lnTo>
                  <a:lnTo>
                    <a:pt x="70365" y="45989"/>
                  </a:lnTo>
                  <a:lnTo>
                    <a:pt x="70792" y="45825"/>
                  </a:lnTo>
                  <a:lnTo>
                    <a:pt x="71460" y="45057"/>
                  </a:lnTo>
                  <a:lnTo>
                    <a:pt x="71696" y="44897"/>
                  </a:lnTo>
                  <a:lnTo>
                    <a:pt x="71990" y="44913"/>
                  </a:lnTo>
                  <a:lnTo>
                    <a:pt x="72335" y="45122"/>
                  </a:lnTo>
                  <a:lnTo>
                    <a:pt x="73190" y="44881"/>
                  </a:lnTo>
                  <a:lnTo>
                    <a:pt x="73678" y="45178"/>
                  </a:lnTo>
                  <a:lnTo>
                    <a:pt x="73717" y="45375"/>
                  </a:lnTo>
                  <a:lnTo>
                    <a:pt x="73977" y="45282"/>
                  </a:lnTo>
                  <a:lnTo>
                    <a:pt x="74102" y="45004"/>
                  </a:lnTo>
                  <a:lnTo>
                    <a:pt x="74841" y="44283"/>
                  </a:lnTo>
                  <a:lnTo>
                    <a:pt x="74585" y="43663"/>
                  </a:lnTo>
                  <a:lnTo>
                    <a:pt x="74648" y="43236"/>
                  </a:lnTo>
                  <a:lnTo>
                    <a:pt x="74799" y="43011"/>
                  </a:lnTo>
                  <a:lnTo>
                    <a:pt x="75144" y="42940"/>
                  </a:lnTo>
                  <a:lnTo>
                    <a:pt x="75706" y="43115"/>
                  </a:lnTo>
                  <a:lnTo>
                    <a:pt x="76090" y="43076"/>
                  </a:lnTo>
                  <a:lnTo>
                    <a:pt x="76555" y="42666"/>
                  </a:lnTo>
                  <a:lnTo>
                    <a:pt x="76843" y="42527"/>
                  </a:lnTo>
                  <a:lnTo>
                    <a:pt x="76991" y="41993"/>
                  </a:lnTo>
                  <a:lnTo>
                    <a:pt x="77505" y="41826"/>
                  </a:lnTo>
                  <a:lnTo>
                    <a:pt x="77786" y="41621"/>
                  </a:lnTo>
                  <a:lnTo>
                    <a:pt x="77952" y="41082"/>
                  </a:lnTo>
                  <a:lnTo>
                    <a:pt x="78381" y="40665"/>
                  </a:lnTo>
                  <a:lnTo>
                    <a:pt x="78368" y="40457"/>
                  </a:lnTo>
                  <a:lnTo>
                    <a:pt x="78102" y="39955"/>
                  </a:lnTo>
                  <a:lnTo>
                    <a:pt x="78131" y="39805"/>
                  </a:lnTo>
                  <a:lnTo>
                    <a:pt x="78298" y="39702"/>
                  </a:lnTo>
                  <a:lnTo>
                    <a:pt x="78912" y="39649"/>
                  </a:lnTo>
                  <a:lnTo>
                    <a:pt x="79094" y="39230"/>
                  </a:lnTo>
                  <a:lnTo>
                    <a:pt x="79927" y="38830"/>
                  </a:lnTo>
                  <a:lnTo>
                    <a:pt x="80039" y="38357"/>
                  </a:lnTo>
                  <a:lnTo>
                    <a:pt x="80794" y="38322"/>
                  </a:lnTo>
                  <a:lnTo>
                    <a:pt x="81496" y="38053"/>
                  </a:lnTo>
                  <a:lnTo>
                    <a:pt x="82487" y="38242"/>
                  </a:lnTo>
                  <a:lnTo>
                    <a:pt x="82940" y="38057"/>
                  </a:lnTo>
                  <a:lnTo>
                    <a:pt x="83219" y="38171"/>
                  </a:lnTo>
                  <a:lnTo>
                    <a:pt x="83566" y="38517"/>
                  </a:lnTo>
                  <a:lnTo>
                    <a:pt x="83683" y="3877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2" name="pg1163">
              <a:extLst>
                <a:ext uri="{FF2B5EF4-FFF2-40B4-BE49-F238E27FC236}">
                  <a16:creationId xmlns:a16="http://schemas.microsoft.com/office/drawing/2014/main" id="{5D914790-BCC9-9E44-9277-2548DC36D2D1}"/>
                </a:ext>
              </a:extLst>
            </p:cNvPr>
            <p:cNvSpPr/>
            <p:nvPr/>
          </p:nvSpPr>
          <p:spPr>
            <a:xfrm>
              <a:off x="1922442" y="2130728"/>
              <a:ext cx="21105" cy="20317"/>
            </a:xfrm>
            <a:custGeom>
              <a:avLst/>
              <a:gdLst/>
              <a:ahLst/>
              <a:cxnLst/>
              <a:rect l="0" t="0" r="0" b="0"/>
              <a:pathLst>
                <a:path w="21105" h="20317">
                  <a:moveTo>
                    <a:pt x="15432" y="1084"/>
                  </a:moveTo>
                  <a:lnTo>
                    <a:pt x="15332" y="1475"/>
                  </a:lnTo>
                  <a:lnTo>
                    <a:pt x="15215" y="1616"/>
                  </a:lnTo>
                  <a:lnTo>
                    <a:pt x="14553" y="2092"/>
                  </a:lnTo>
                  <a:lnTo>
                    <a:pt x="13845" y="2230"/>
                  </a:lnTo>
                  <a:lnTo>
                    <a:pt x="13598" y="2524"/>
                  </a:lnTo>
                  <a:lnTo>
                    <a:pt x="13585" y="2672"/>
                  </a:lnTo>
                  <a:lnTo>
                    <a:pt x="13468" y="2825"/>
                  </a:lnTo>
                  <a:lnTo>
                    <a:pt x="13066" y="3156"/>
                  </a:lnTo>
                  <a:lnTo>
                    <a:pt x="11416" y="3662"/>
                  </a:lnTo>
                  <a:lnTo>
                    <a:pt x="10579" y="4239"/>
                  </a:lnTo>
                  <a:lnTo>
                    <a:pt x="10009" y="4317"/>
                  </a:lnTo>
                  <a:lnTo>
                    <a:pt x="9578" y="4418"/>
                  </a:lnTo>
                  <a:lnTo>
                    <a:pt x="8821" y="4965"/>
                  </a:lnTo>
                  <a:lnTo>
                    <a:pt x="8787" y="5199"/>
                  </a:lnTo>
                  <a:lnTo>
                    <a:pt x="7808" y="5256"/>
                  </a:lnTo>
                  <a:lnTo>
                    <a:pt x="7493" y="5141"/>
                  </a:lnTo>
                  <a:lnTo>
                    <a:pt x="7163" y="5145"/>
                  </a:lnTo>
                  <a:lnTo>
                    <a:pt x="5130" y="5438"/>
                  </a:lnTo>
                  <a:lnTo>
                    <a:pt x="4271" y="6575"/>
                  </a:lnTo>
                  <a:lnTo>
                    <a:pt x="4020" y="7196"/>
                  </a:lnTo>
                  <a:lnTo>
                    <a:pt x="3379" y="7958"/>
                  </a:lnTo>
                  <a:lnTo>
                    <a:pt x="2922" y="8047"/>
                  </a:lnTo>
                  <a:lnTo>
                    <a:pt x="2579" y="7988"/>
                  </a:lnTo>
                  <a:lnTo>
                    <a:pt x="1524" y="8207"/>
                  </a:lnTo>
                  <a:lnTo>
                    <a:pt x="1248" y="7984"/>
                  </a:lnTo>
                  <a:lnTo>
                    <a:pt x="1077" y="7935"/>
                  </a:lnTo>
                  <a:lnTo>
                    <a:pt x="608" y="8032"/>
                  </a:lnTo>
                  <a:lnTo>
                    <a:pt x="536" y="8483"/>
                  </a:lnTo>
                  <a:lnTo>
                    <a:pt x="285" y="9865"/>
                  </a:lnTo>
                  <a:lnTo>
                    <a:pt x="394" y="10501"/>
                  </a:lnTo>
                  <a:lnTo>
                    <a:pt x="431" y="10947"/>
                  </a:lnTo>
                  <a:lnTo>
                    <a:pt x="586" y="11576"/>
                  </a:lnTo>
                  <a:lnTo>
                    <a:pt x="837" y="12052"/>
                  </a:lnTo>
                  <a:lnTo>
                    <a:pt x="954" y="12748"/>
                  </a:lnTo>
                  <a:lnTo>
                    <a:pt x="958" y="12878"/>
                  </a:lnTo>
                  <a:lnTo>
                    <a:pt x="803" y="13030"/>
                  </a:lnTo>
                  <a:lnTo>
                    <a:pt x="791" y="13175"/>
                  </a:lnTo>
                  <a:lnTo>
                    <a:pt x="1318" y="13845"/>
                  </a:lnTo>
                  <a:lnTo>
                    <a:pt x="1749" y="13871"/>
                  </a:lnTo>
                  <a:lnTo>
                    <a:pt x="2033" y="13756"/>
                  </a:lnTo>
                  <a:lnTo>
                    <a:pt x="2372" y="13972"/>
                  </a:lnTo>
                  <a:lnTo>
                    <a:pt x="2430" y="14299"/>
                  </a:lnTo>
                  <a:lnTo>
                    <a:pt x="2309" y="14700"/>
                  </a:lnTo>
                  <a:lnTo>
                    <a:pt x="2380" y="14916"/>
                  </a:lnTo>
                  <a:lnTo>
                    <a:pt x="2618" y="15284"/>
                  </a:lnTo>
                  <a:lnTo>
                    <a:pt x="3011" y="15638"/>
                  </a:lnTo>
                  <a:lnTo>
                    <a:pt x="3032" y="15976"/>
                  </a:lnTo>
                  <a:lnTo>
                    <a:pt x="2726" y="16816"/>
                  </a:lnTo>
                  <a:lnTo>
                    <a:pt x="2530" y="17010"/>
                  </a:lnTo>
                  <a:lnTo>
                    <a:pt x="1848" y="17452"/>
                  </a:lnTo>
                  <a:lnTo>
                    <a:pt x="832" y="17869"/>
                  </a:lnTo>
                  <a:lnTo>
                    <a:pt x="163" y="18546"/>
                  </a:lnTo>
                  <a:lnTo>
                    <a:pt x="0" y="19937"/>
                  </a:lnTo>
                  <a:lnTo>
                    <a:pt x="84" y="20194"/>
                  </a:lnTo>
                  <a:lnTo>
                    <a:pt x="1320" y="20216"/>
                  </a:lnTo>
                  <a:lnTo>
                    <a:pt x="8827" y="20317"/>
                  </a:lnTo>
                  <a:lnTo>
                    <a:pt x="8843" y="19377"/>
                  </a:lnTo>
                  <a:lnTo>
                    <a:pt x="9010" y="19023"/>
                  </a:lnTo>
                  <a:lnTo>
                    <a:pt x="8943" y="18703"/>
                  </a:lnTo>
                  <a:lnTo>
                    <a:pt x="8236" y="18685"/>
                  </a:lnTo>
                  <a:lnTo>
                    <a:pt x="8103" y="18485"/>
                  </a:lnTo>
                  <a:lnTo>
                    <a:pt x="8511" y="17548"/>
                  </a:lnTo>
                  <a:lnTo>
                    <a:pt x="9749" y="17218"/>
                  </a:lnTo>
                  <a:lnTo>
                    <a:pt x="10915" y="17121"/>
                  </a:lnTo>
                  <a:lnTo>
                    <a:pt x="11568" y="16574"/>
                  </a:lnTo>
                  <a:lnTo>
                    <a:pt x="12036" y="16295"/>
                  </a:lnTo>
                  <a:lnTo>
                    <a:pt x="12379" y="16325"/>
                  </a:lnTo>
                  <a:lnTo>
                    <a:pt x="12872" y="16492"/>
                  </a:lnTo>
                  <a:lnTo>
                    <a:pt x="13521" y="16804"/>
                  </a:lnTo>
                  <a:lnTo>
                    <a:pt x="14102" y="16841"/>
                  </a:lnTo>
                  <a:lnTo>
                    <a:pt x="14399" y="16421"/>
                  </a:lnTo>
                  <a:lnTo>
                    <a:pt x="15005" y="14855"/>
                  </a:lnTo>
                  <a:lnTo>
                    <a:pt x="15444" y="14602"/>
                  </a:lnTo>
                  <a:lnTo>
                    <a:pt x="15775" y="14562"/>
                  </a:lnTo>
                  <a:lnTo>
                    <a:pt x="16063" y="14703"/>
                  </a:lnTo>
                  <a:lnTo>
                    <a:pt x="16310" y="14669"/>
                  </a:lnTo>
                  <a:lnTo>
                    <a:pt x="16929" y="13647"/>
                  </a:lnTo>
                  <a:lnTo>
                    <a:pt x="17214" y="12364"/>
                  </a:lnTo>
                  <a:lnTo>
                    <a:pt x="17235" y="11509"/>
                  </a:lnTo>
                  <a:lnTo>
                    <a:pt x="17160" y="11218"/>
                  </a:lnTo>
                  <a:lnTo>
                    <a:pt x="16712" y="10497"/>
                  </a:lnTo>
                  <a:lnTo>
                    <a:pt x="16386" y="9162"/>
                  </a:lnTo>
                  <a:lnTo>
                    <a:pt x="16574" y="9080"/>
                  </a:lnTo>
                  <a:lnTo>
                    <a:pt x="17298" y="9511"/>
                  </a:lnTo>
                  <a:lnTo>
                    <a:pt x="17457" y="9489"/>
                  </a:lnTo>
                  <a:lnTo>
                    <a:pt x="17667" y="8913"/>
                  </a:lnTo>
                  <a:lnTo>
                    <a:pt x="17621" y="8452"/>
                  </a:lnTo>
                  <a:lnTo>
                    <a:pt x="17772" y="8076"/>
                  </a:lnTo>
                  <a:lnTo>
                    <a:pt x="18659" y="7158"/>
                  </a:lnTo>
                  <a:lnTo>
                    <a:pt x="19572" y="7136"/>
                  </a:lnTo>
                  <a:lnTo>
                    <a:pt x="20271" y="7337"/>
                  </a:lnTo>
                  <a:lnTo>
                    <a:pt x="20656" y="6872"/>
                  </a:lnTo>
                  <a:lnTo>
                    <a:pt x="20456" y="6411"/>
                  </a:lnTo>
                  <a:lnTo>
                    <a:pt x="20992" y="5757"/>
                  </a:lnTo>
                  <a:lnTo>
                    <a:pt x="20875" y="4857"/>
                  </a:lnTo>
                  <a:lnTo>
                    <a:pt x="20729" y="4585"/>
                  </a:lnTo>
                  <a:lnTo>
                    <a:pt x="19993" y="3781"/>
                  </a:lnTo>
                  <a:lnTo>
                    <a:pt x="19963" y="3640"/>
                  </a:lnTo>
                  <a:lnTo>
                    <a:pt x="20135" y="2852"/>
                  </a:lnTo>
                  <a:lnTo>
                    <a:pt x="20479" y="2517"/>
                  </a:lnTo>
                  <a:lnTo>
                    <a:pt x="20655" y="2190"/>
                  </a:lnTo>
                  <a:lnTo>
                    <a:pt x="20693" y="1338"/>
                  </a:lnTo>
                  <a:lnTo>
                    <a:pt x="20488" y="799"/>
                  </a:lnTo>
                  <a:lnTo>
                    <a:pt x="20476" y="617"/>
                  </a:lnTo>
                  <a:lnTo>
                    <a:pt x="20648" y="353"/>
                  </a:lnTo>
                  <a:lnTo>
                    <a:pt x="20811" y="301"/>
                  </a:lnTo>
                  <a:lnTo>
                    <a:pt x="21105" y="245"/>
                  </a:lnTo>
                  <a:lnTo>
                    <a:pt x="20941" y="96"/>
                  </a:lnTo>
                  <a:lnTo>
                    <a:pt x="20372" y="0"/>
                  </a:lnTo>
                  <a:lnTo>
                    <a:pt x="19421" y="226"/>
                  </a:lnTo>
                  <a:lnTo>
                    <a:pt x="18729" y="590"/>
                  </a:lnTo>
                  <a:lnTo>
                    <a:pt x="18142" y="1055"/>
                  </a:lnTo>
                  <a:lnTo>
                    <a:pt x="18042" y="1274"/>
                  </a:lnTo>
                  <a:lnTo>
                    <a:pt x="16840" y="1304"/>
                  </a:lnTo>
                  <a:lnTo>
                    <a:pt x="16513" y="977"/>
                  </a:lnTo>
                  <a:lnTo>
                    <a:pt x="15998" y="83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3" name="pg1164">
              <a:extLst>
                <a:ext uri="{FF2B5EF4-FFF2-40B4-BE49-F238E27FC236}">
                  <a16:creationId xmlns:a16="http://schemas.microsoft.com/office/drawing/2014/main" id="{38F9D1C2-9C3B-D24B-975F-ECC9B89D4E41}"/>
                </a:ext>
              </a:extLst>
            </p:cNvPr>
            <p:cNvSpPr/>
            <p:nvPr/>
          </p:nvSpPr>
          <p:spPr>
            <a:xfrm>
              <a:off x="1910173" y="2350142"/>
              <a:ext cx="101865" cy="125442"/>
            </a:xfrm>
            <a:custGeom>
              <a:avLst/>
              <a:gdLst/>
              <a:ahLst/>
              <a:cxnLst/>
              <a:rect l="0" t="0" r="0" b="0"/>
              <a:pathLst>
                <a:path w="101865" h="125442">
                  <a:moveTo>
                    <a:pt x="83568" y="38933"/>
                  </a:moveTo>
                  <a:lnTo>
                    <a:pt x="83683" y="38774"/>
                  </a:lnTo>
                  <a:lnTo>
                    <a:pt x="83566" y="38517"/>
                  </a:lnTo>
                  <a:lnTo>
                    <a:pt x="83219" y="38171"/>
                  </a:lnTo>
                  <a:lnTo>
                    <a:pt x="82940" y="38057"/>
                  </a:lnTo>
                  <a:lnTo>
                    <a:pt x="82487" y="38242"/>
                  </a:lnTo>
                  <a:lnTo>
                    <a:pt x="81496" y="38053"/>
                  </a:lnTo>
                  <a:lnTo>
                    <a:pt x="80794" y="38322"/>
                  </a:lnTo>
                  <a:lnTo>
                    <a:pt x="80039" y="38357"/>
                  </a:lnTo>
                  <a:lnTo>
                    <a:pt x="79927" y="38830"/>
                  </a:lnTo>
                  <a:lnTo>
                    <a:pt x="79094" y="39230"/>
                  </a:lnTo>
                  <a:lnTo>
                    <a:pt x="78912" y="39649"/>
                  </a:lnTo>
                  <a:lnTo>
                    <a:pt x="78298" y="39702"/>
                  </a:lnTo>
                  <a:lnTo>
                    <a:pt x="78131" y="39805"/>
                  </a:lnTo>
                  <a:lnTo>
                    <a:pt x="78102" y="39955"/>
                  </a:lnTo>
                  <a:lnTo>
                    <a:pt x="78368" y="40457"/>
                  </a:lnTo>
                  <a:lnTo>
                    <a:pt x="78381" y="40665"/>
                  </a:lnTo>
                  <a:lnTo>
                    <a:pt x="77952" y="41082"/>
                  </a:lnTo>
                  <a:lnTo>
                    <a:pt x="77786" y="41621"/>
                  </a:lnTo>
                  <a:lnTo>
                    <a:pt x="77505" y="41826"/>
                  </a:lnTo>
                  <a:lnTo>
                    <a:pt x="76991" y="41993"/>
                  </a:lnTo>
                  <a:lnTo>
                    <a:pt x="76843" y="42527"/>
                  </a:lnTo>
                  <a:lnTo>
                    <a:pt x="76555" y="42666"/>
                  </a:lnTo>
                  <a:lnTo>
                    <a:pt x="76090" y="43076"/>
                  </a:lnTo>
                  <a:lnTo>
                    <a:pt x="75706" y="43115"/>
                  </a:lnTo>
                  <a:lnTo>
                    <a:pt x="75144" y="42940"/>
                  </a:lnTo>
                  <a:lnTo>
                    <a:pt x="74799" y="43011"/>
                  </a:lnTo>
                  <a:lnTo>
                    <a:pt x="74648" y="43236"/>
                  </a:lnTo>
                  <a:lnTo>
                    <a:pt x="74585" y="43663"/>
                  </a:lnTo>
                  <a:lnTo>
                    <a:pt x="74771" y="44504"/>
                  </a:lnTo>
                  <a:lnTo>
                    <a:pt x="74102" y="45004"/>
                  </a:lnTo>
                  <a:lnTo>
                    <a:pt x="73977" y="45282"/>
                  </a:lnTo>
                  <a:lnTo>
                    <a:pt x="73717" y="45375"/>
                  </a:lnTo>
                  <a:lnTo>
                    <a:pt x="73569" y="45057"/>
                  </a:lnTo>
                  <a:lnTo>
                    <a:pt x="73190" y="44881"/>
                  </a:lnTo>
                  <a:lnTo>
                    <a:pt x="72335" y="45122"/>
                  </a:lnTo>
                  <a:lnTo>
                    <a:pt x="71990" y="44913"/>
                  </a:lnTo>
                  <a:lnTo>
                    <a:pt x="71696" y="44897"/>
                  </a:lnTo>
                  <a:lnTo>
                    <a:pt x="71460" y="45057"/>
                  </a:lnTo>
                  <a:lnTo>
                    <a:pt x="70792" y="45825"/>
                  </a:lnTo>
                  <a:lnTo>
                    <a:pt x="70365" y="45989"/>
                  </a:lnTo>
                  <a:lnTo>
                    <a:pt x="70490" y="46125"/>
                  </a:lnTo>
                  <a:lnTo>
                    <a:pt x="70629" y="46158"/>
                  </a:lnTo>
                  <a:lnTo>
                    <a:pt x="71737" y="46170"/>
                  </a:lnTo>
                  <a:lnTo>
                    <a:pt x="72084" y="46307"/>
                  </a:lnTo>
                  <a:lnTo>
                    <a:pt x="72564" y="46895"/>
                  </a:lnTo>
                  <a:lnTo>
                    <a:pt x="73144" y="47978"/>
                  </a:lnTo>
                  <a:lnTo>
                    <a:pt x="73732" y="48715"/>
                  </a:lnTo>
                  <a:lnTo>
                    <a:pt x="74092" y="48953"/>
                  </a:lnTo>
                  <a:lnTo>
                    <a:pt x="74577" y="49005"/>
                  </a:lnTo>
                  <a:lnTo>
                    <a:pt x="75015" y="49381"/>
                  </a:lnTo>
                  <a:lnTo>
                    <a:pt x="75291" y="49390"/>
                  </a:lnTo>
                  <a:lnTo>
                    <a:pt x="75415" y="49701"/>
                  </a:lnTo>
                  <a:lnTo>
                    <a:pt x="75416" y="49890"/>
                  </a:lnTo>
                  <a:lnTo>
                    <a:pt x="75643" y="50215"/>
                  </a:lnTo>
                  <a:lnTo>
                    <a:pt x="76598" y="50669"/>
                  </a:lnTo>
                  <a:lnTo>
                    <a:pt x="76664" y="50806"/>
                  </a:lnTo>
                  <a:lnTo>
                    <a:pt x="76608" y="51011"/>
                  </a:lnTo>
                  <a:lnTo>
                    <a:pt x="76757" y="51448"/>
                  </a:lnTo>
                  <a:lnTo>
                    <a:pt x="76412" y="52219"/>
                  </a:lnTo>
                  <a:lnTo>
                    <a:pt x="76429" y="52689"/>
                  </a:lnTo>
                  <a:lnTo>
                    <a:pt x="76311" y="53079"/>
                  </a:lnTo>
                  <a:lnTo>
                    <a:pt x="76497" y="53321"/>
                  </a:lnTo>
                  <a:lnTo>
                    <a:pt x="76801" y="53504"/>
                  </a:lnTo>
                  <a:lnTo>
                    <a:pt x="77239" y="54178"/>
                  </a:lnTo>
                  <a:lnTo>
                    <a:pt x="77471" y="54386"/>
                  </a:lnTo>
                  <a:lnTo>
                    <a:pt x="77809" y="54479"/>
                  </a:lnTo>
                  <a:lnTo>
                    <a:pt x="78090" y="54430"/>
                  </a:lnTo>
                  <a:lnTo>
                    <a:pt x="78503" y="53687"/>
                  </a:lnTo>
                  <a:lnTo>
                    <a:pt x="78660" y="53543"/>
                  </a:lnTo>
                  <a:lnTo>
                    <a:pt x="78874" y="53488"/>
                  </a:lnTo>
                  <a:lnTo>
                    <a:pt x="79132" y="53532"/>
                  </a:lnTo>
                  <a:lnTo>
                    <a:pt x="79478" y="53730"/>
                  </a:lnTo>
                  <a:lnTo>
                    <a:pt x="80102" y="54325"/>
                  </a:lnTo>
                  <a:lnTo>
                    <a:pt x="80628" y="53933"/>
                  </a:lnTo>
                  <a:lnTo>
                    <a:pt x="81076" y="54121"/>
                  </a:lnTo>
                  <a:lnTo>
                    <a:pt x="81681" y="53993"/>
                  </a:lnTo>
                  <a:lnTo>
                    <a:pt x="82305" y="54068"/>
                  </a:lnTo>
                  <a:lnTo>
                    <a:pt x="82822" y="53874"/>
                  </a:lnTo>
                  <a:lnTo>
                    <a:pt x="83047" y="53467"/>
                  </a:lnTo>
                  <a:lnTo>
                    <a:pt x="83183" y="53347"/>
                  </a:lnTo>
                  <a:lnTo>
                    <a:pt x="83779" y="53143"/>
                  </a:lnTo>
                  <a:lnTo>
                    <a:pt x="84734" y="52952"/>
                  </a:lnTo>
                  <a:lnTo>
                    <a:pt x="85011" y="52979"/>
                  </a:lnTo>
                  <a:lnTo>
                    <a:pt x="85273" y="53182"/>
                  </a:lnTo>
                  <a:lnTo>
                    <a:pt x="85348" y="54165"/>
                  </a:lnTo>
                  <a:lnTo>
                    <a:pt x="85628" y="54305"/>
                  </a:lnTo>
                  <a:lnTo>
                    <a:pt x="85958" y="54354"/>
                  </a:lnTo>
                  <a:lnTo>
                    <a:pt x="86703" y="54265"/>
                  </a:lnTo>
                  <a:lnTo>
                    <a:pt x="87480" y="54324"/>
                  </a:lnTo>
                  <a:lnTo>
                    <a:pt x="87212" y="54469"/>
                  </a:lnTo>
                  <a:lnTo>
                    <a:pt x="85469" y="54455"/>
                  </a:lnTo>
                  <a:lnTo>
                    <a:pt x="85237" y="54269"/>
                  </a:lnTo>
                  <a:lnTo>
                    <a:pt x="84817" y="53637"/>
                  </a:lnTo>
                  <a:lnTo>
                    <a:pt x="83643" y="53307"/>
                  </a:lnTo>
                  <a:lnTo>
                    <a:pt x="83219" y="53455"/>
                  </a:lnTo>
                  <a:lnTo>
                    <a:pt x="83040" y="53816"/>
                  </a:lnTo>
                  <a:lnTo>
                    <a:pt x="82836" y="54005"/>
                  </a:lnTo>
                  <a:lnTo>
                    <a:pt x="80971" y="54358"/>
                  </a:lnTo>
                  <a:lnTo>
                    <a:pt x="80218" y="54651"/>
                  </a:lnTo>
                  <a:lnTo>
                    <a:pt x="79587" y="54778"/>
                  </a:lnTo>
                  <a:lnTo>
                    <a:pt x="79547" y="54573"/>
                  </a:lnTo>
                  <a:lnTo>
                    <a:pt x="79355" y="54261"/>
                  </a:lnTo>
                  <a:lnTo>
                    <a:pt x="79152" y="54127"/>
                  </a:lnTo>
                  <a:lnTo>
                    <a:pt x="78891" y="54476"/>
                  </a:lnTo>
                  <a:lnTo>
                    <a:pt x="78211" y="54893"/>
                  </a:lnTo>
                  <a:lnTo>
                    <a:pt x="77063" y="55071"/>
                  </a:lnTo>
                  <a:lnTo>
                    <a:pt x="77063" y="55555"/>
                  </a:lnTo>
                  <a:lnTo>
                    <a:pt x="76913" y="56153"/>
                  </a:lnTo>
                  <a:lnTo>
                    <a:pt x="76380" y="56473"/>
                  </a:lnTo>
                  <a:lnTo>
                    <a:pt x="76240" y="56654"/>
                  </a:lnTo>
                  <a:lnTo>
                    <a:pt x="76180" y="56842"/>
                  </a:lnTo>
                  <a:lnTo>
                    <a:pt x="76217" y="57106"/>
                  </a:lnTo>
                  <a:lnTo>
                    <a:pt x="76847" y="58118"/>
                  </a:lnTo>
                  <a:lnTo>
                    <a:pt x="76738" y="58471"/>
                  </a:lnTo>
                  <a:lnTo>
                    <a:pt x="78377" y="60435"/>
                  </a:lnTo>
                  <a:lnTo>
                    <a:pt x="78418" y="60595"/>
                  </a:lnTo>
                  <a:lnTo>
                    <a:pt x="78255" y="60736"/>
                  </a:lnTo>
                  <a:lnTo>
                    <a:pt x="78226" y="60878"/>
                  </a:lnTo>
                  <a:lnTo>
                    <a:pt x="78421" y="61194"/>
                  </a:lnTo>
                  <a:lnTo>
                    <a:pt x="79617" y="61953"/>
                  </a:lnTo>
                  <a:lnTo>
                    <a:pt x="79678" y="62106"/>
                  </a:lnTo>
                  <a:lnTo>
                    <a:pt x="79544" y="62228"/>
                  </a:lnTo>
                  <a:lnTo>
                    <a:pt x="79666" y="62601"/>
                  </a:lnTo>
                  <a:lnTo>
                    <a:pt x="80113" y="63389"/>
                  </a:lnTo>
                  <a:lnTo>
                    <a:pt x="80418" y="63613"/>
                  </a:lnTo>
                  <a:lnTo>
                    <a:pt x="80731" y="63616"/>
                  </a:lnTo>
                  <a:lnTo>
                    <a:pt x="80865" y="63743"/>
                  </a:lnTo>
                  <a:lnTo>
                    <a:pt x="81073" y="64182"/>
                  </a:lnTo>
                  <a:lnTo>
                    <a:pt x="81007" y="64435"/>
                  </a:lnTo>
                  <a:lnTo>
                    <a:pt x="81393" y="65566"/>
                  </a:lnTo>
                  <a:lnTo>
                    <a:pt x="82075" y="66905"/>
                  </a:lnTo>
                  <a:lnTo>
                    <a:pt x="83664" y="68721"/>
                  </a:lnTo>
                  <a:lnTo>
                    <a:pt x="83603" y="69049"/>
                  </a:lnTo>
                  <a:lnTo>
                    <a:pt x="83350" y="69573"/>
                  </a:lnTo>
                  <a:lnTo>
                    <a:pt x="83549" y="70250"/>
                  </a:lnTo>
                  <a:lnTo>
                    <a:pt x="83560" y="71173"/>
                  </a:lnTo>
                  <a:lnTo>
                    <a:pt x="84299" y="72103"/>
                  </a:lnTo>
                  <a:lnTo>
                    <a:pt x="84945" y="72266"/>
                  </a:lnTo>
                  <a:lnTo>
                    <a:pt x="85368" y="72850"/>
                  </a:lnTo>
                  <a:lnTo>
                    <a:pt x="85618" y="76037"/>
                  </a:lnTo>
                  <a:lnTo>
                    <a:pt x="85501" y="76830"/>
                  </a:lnTo>
                  <a:lnTo>
                    <a:pt x="85193" y="77410"/>
                  </a:lnTo>
                  <a:lnTo>
                    <a:pt x="84471" y="78036"/>
                  </a:lnTo>
                  <a:lnTo>
                    <a:pt x="83522" y="78281"/>
                  </a:lnTo>
                  <a:lnTo>
                    <a:pt x="82860" y="79029"/>
                  </a:lnTo>
                  <a:lnTo>
                    <a:pt x="81154" y="79359"/>
                  </a:lnTo>
                  <a:lnTo>
                    <a:pt x="80435" y="80073"/>
                  </a:lnTo>
                  <a:lnTo>
                    <a:pt x="80025" y="79741"/>
                  </a:lnTo>
                  <a:lnTo>
                    <a:pt x="79977" y="79552"/>
                  </a:lnTo>
                  <a:lnTo>
                    <a:pt x="79766" y="79325"/>
                  </a:lnTo>
                  <a:lnTo>
                    <a:pt x="79148" y="79354"/>
                  </a:lnTo>
                  <a:lnTo>
                    <a:pt x="78076" y="79775"/>
                  </a:lnTo>
                  <a:lnTo>
                    <a:pt x="77642" y="79652"/>
                  </a:lnTo>
                  <a:lnTo>
                    <a:pt x="77313" y="79722"/>
                  </a:lnTo>
                  <a:lnTo>
                    <a:pt x="75884" y="81047"/>
                  </a:lnTo>
                  <a:lnTo>
                    <a:pt x="74244" y="83070"/>
                  </a:lnTo>
                  <a:lnTo>
                    <a:pt x="74277" y="83833"/>
                  </a:lnTo>
                  <a:lnTo>
                    <a:pt x="73274" y="83810"/>
                  </a:lnTo>
                  <a:lnTo>
                    <a:pt x="72564" y="84331"/>
                  </a:lnTo>
                  <a:lnTo>
                    <a:pt x="68680" y="84370"/>
                  </a:lnTo>
                  <a:lnTo>
                    <a:pt x="67820" y="84468"/>
                  </a:lnTo>
                  <a:lnTo>
                    <a:pt x="67695" y="83459"/>
                  </a:lnTo>
                  <a:lnTo>
                    <a:pt x="64424" y="83454"/>
                  </a:lnTo>
                  <a:lnTo>
                    <a:pt x="64144" y="83837"/>
                  </a:lnTo>
                  <a:lnTo>
                    <a:pt x="64196" y="84049"/>
                  </a:lnTo>
                  <a:lnTo>
                    <a:pt x="64399" y="84097"/>
                  </a:lnTo>
                  <a:lnTo>
                    <a:pt x="64699" y="84849"/>
                  </a:lnTo>
                  <a:lnTo>
                    <a:pt x="64727" y="85407"/>
                  </a:lnTo>
                  <a:lnTo>
                    <a:pt x="64386" y="86534"/>
                  </a:lnTo>
                  <a:lnTo>
                    <a:pt x="62718" y="88516"/>
                  </a:lnTo>
                  <a:lnTo>
                    <a:pt x="62543" y="89107"/>
                  </a:lnTo>
                  <a:lnTo>
                    <a:pt x="61509" y="90082"/>
                  </a:lnTo>
                  <a:lnTo>
                    <a:pt x="59123" y="86886"/>
                  </a:lnTo>
                  <a:lnTo>
                    <a:pt x="57792" y="87898"/>
                  </a:lnTo>
                  <a:lnTo>
                    <a:pt x="57626" y="88200"/>
                  </a:lnTo>
                  <a:lnTo>
                    <a:pt x="57640" y="97373"/>
                  </a:lnTo>
                  <a:lnTo>
                    <a:pt x="57632" y="97563"/>
                  </a:lnTo>
                  <a:lnTo>
                    <a:pt x="55088" y="96231"/>
                  </a:lnTo>
                  <a:lnTo>
                    <a:pt x="55092" y="97318"/>
                  </a:lnTo>
                  <a:lnTo>
                    <a:pt x="54854" y="97338"/>
                  </a:lnTo>
                  <a:lnTo>
                    <a:pt x="54859" y="101798"/>
                  </a:lnTo>
                  <a:lnTo>
                    <a:pt x="54834" y="104185"/>
                  </a:lnTo>
                  <a:lnTo>
                    <a:pt x="54767" y="110959"/>
                  </a:lnTo>
                  <a:lnTo>
                    <a:pt x="54589" y="111239"/>
                  </a:lnTo>
                  <a:lnTo>
                    <a:pt x="54582" y="124276"/>
                  </a:lnTo>
                  <a:lnTo>
                    <a:pt x="54580" y="125369"/>
                  </a:lnTo>
                  <a:lnTo>
                    <a:pt x="32353" y="125442"/>
                  </a:lnTo>
                  <a:lnTo>
                    <a:pt x="33257" y="124915"/>
                  </a:lnTo>
                  <a:lnTo>
                    <a:pt x="33330" y="124595"/>
                  </a:lnTo>
                  <a:lnTo>
                    <a:pt x="33026" y="124204"/>
                  </a:lnTo>
                  <a:lnTo>
                    <a:pt x="32849" y="123724"/>
                  </a:lnTo>
                  <a:lnTo>
                    <a:pt x="33136" y="123262"/>
                  </a:lnTo>
                  <a:lnTo>
                    <a:pt x="33504" y="122414"/>
                  </a:lnTo>
                  <a:lnTo>
                    <a:pt x="32515" y="120892"/>
                  </a:lnTo>
                  <a:lnTo>
                    <a:pt x="31993" y="121264"/>
                  </a:lnTo>
                  <a:lnTo>
                    <a:pt x="31746" y="121178"/>
                  </a:lnTo>
                  <a:lnTo>
                    <a:pt x="31556" y="120549"/>
                  </a:lnTo>
                  <a:lnTo>
                    <a:pt x="31520" y="120110"/>
                  </a:lnTo>
                  <a:lnTo>
                    <a:pt x="31690" y="119958"/>
                  </a:lnTo>
                  <a:lnTo>
                    <a:pt x="30660" y="117297"/>
                  </a:lnTo>
                  <a:lnTo>
                    <a:pt x="29203" y="117498"/>
                  </a:lnTo>
                  <a:lnTo>
                    <a:pt x="28455" y="117896"/>
                  </a:lnTo>
                  <a:lnTo>
                    <a:pt x="26141" y="116988"/>
                  </a:lnTo>
                  <a:lnTo>
                    <a:pt x="26428" y="116393"/>
                  </a:lnTo>
                  <a:lnTo>
                    <a:pt x="26893" y="115720"/>
                  </a:lnTo>
                  <a:lnTo>
                    <a:pt x="27108" y="115482"/>
                  </a:lnTo>
                  <a:lnTo>
                    <a:pt x="27452" y="115418"/>
                  </a:lnTo>
                  <a:lnTo>
                    <a:pt x="27727" y="115173"/>
                  </a:lnTo>
                  <a:lnTo>
                    <a:pt x="24530" y="114455"/>
                  </a:lnTo>
                  <a:lnTo>
                    <a:pt x="24392" y="113823"/>
                  </a:lnTo>
                  <a:lnTo>
                    <a:pt x="24341" y="113093"/>
                  </a:lnTo>
                  <a:lnTo>
                    <a:pt x="24230" y="112722"/>
                  </a:lnTo>
                  <a:lnTo>
                    <a:pt x="23960" y="112853"/>
                  </a:lnTo>
                  <a:lnTo>
                    <a:pt x="23611" y="111989"/>
                  </a:lnTo>
                  <a:lnTo>
                    <a:pt x="23562" y="111758"/>
                  </a:lnTo>
                  <a:lnTo>
                    <a:pt x="23622" y="111260"/>
                  </a:lnTo>
                  <a:lnTo>
                    <a:pt x="18931" y="111243"/>
                  </a:lnTo>
                  <a:lnTo>
                    <a:pt x="18982" y="108213"/>
                  </a:lnTo>
                  <a:lnTo>
                    <a:pt x="18648" y="108613"/>
                  </a:lnTo>
                  <a:lnTo>
                    <a:pt x="18389" y="107831"/>
                  </a:lnTo>
                  <a:lnTo>
                    <a:pt x="18083" y="105722"/>
                  </a:lnTo>
                  <a:lnTo>
                    <a:pt x="18246" y="104092"/>
                  </a:lnTo>
                  <a:lnTo>
                    <a:pt x="16621" y="104114"/>
                  </a:lnTo>
                  <a:lnTo>
                    <a:pt x="16351" y="103883"/>
                  </a:lnTo>
                  <a:lnTo>
                    <a:pt x="16724" y="103464"/>
                  </a:lnTo>
                  <a:lnTo>
                    <a:pt x="17128" y="102784"/>
                  </a:lnTo>
                  <a:lnTo>
                    <a:pt x="17644" y="101702"/>
                  </a:lnTo>
                  <a:lnTo>
                    <a:pt x="16327" y="101705"/>
                  </a:lnTo>
                  <a:lnTo>
                    <a:pt x="16304" y="98298"/>
                  </a:lnTo>
                  <a:lnTo>
                    <a:pt x="16394" y="98052"/>
                  </a:lnTo>
                  <a:lnTo>
                    <a:pt x="18477" y="98801"/>
                  </a:lnTo>
                  <a:lnTo>
                    <a:pt x="19079" y="98743"/>
                  </a:lnTo>
                  <a:lnTo>
                    <a:pt x="19091" y="97384"/>
                  </a:lnTo>
                  <a:lnTo>
                    <a:pt x="19576" y="97927"/>
                  </a:lnTo>
                  <a:lnTo>
                    <a:pt x="20228" y="96635"/>
                  </a:lnTo>
                  <a:lnTo>
                    <a:pt x="20571" y="95497"/>
                  </a:lnTo>
                  <a:lnTo>
                    <a:pt x="20835" y="95560"/>
                  </a:lnTo>
                  <a:lnTo>
                    <a:pt x="22992" y="95511"/>
                  </a:lnTo>
                  <a:lnTo>
                    <a:pt x="24139" y="95268"/>
                  </a:lnTo>
                  <a:lnTo>
                    <a:pt x="24703" y="95436"/>
                  </a:lnTo>
                  <a:lnTo>
                    <a:pt x="25530" y="94930"/>
                  </a:lnTo>
                  <a:lnTo>
                    <a:pt x="26474" y="93996"/>
                  </a:lnTo>
                  <a:lnTo>
                    <a:pt x="27119" y="93017"/>
                  </a:lnTo>
                  <a:lnTo>
                    <a:pt x="27245" y="92645"/>
                  </a:lnTo>
                  <a:lnTo>
                    <a:pt x="27078" y="92232"/>
                  </a:lnTo>
                  <a:lnTo>
                    <a:pt x="26389" y="91299"/>
                  </a:lnTo>
                  <a:lnTo>
                    <a:pt x="26243" y="90521"/>
                  </a:lnTo>
                  <a:lnTo>
                    <a:pt x="26368" y="89119"/>
                  </a:lnTo>
                  <a:lnTo>
                    <a:pt x="26973" y="89029"/>
                  </a:lnTo>
                  <a:lnTo>
                    <a:pt x="27573" y="89267"/>
                  </a:lnTo>
                  <a:lnTo>
                    <a:pt x="28068" y="89241"/>
                  </a:lnTo>
                  <a:lnTo>
                    <a:pt x="29176" y="88754"/>
                  </a:lnTo>
                  <a:lnTo>
                    <a:pt x="29419" y="88568"/>
                  </a:lnTo>
                  <a:lnTo>
                    <a:pt x="29792" y="88033"/>
                  </a:lnTo>
                  <a:lnTo>
                    <a:pt x="30324" y="88070"/>
                  </a:lnTo>
                  <a:lnTo>
                    <a:pt x="31902" y="87683"/>
                  </a:lnTo>
                  <a:lnTo>
                    <a:pt x="32726" y="87661"/>
                  </a:lnTo>
                  <a:lnTo>
                    <a:pt x="33335" y="87502"/>
                  </a:lnTo>
                  <a:lnTo>
                    <a:pt x="33209" y="87211"/>
                  </a:lnTo>
                  <a:lnTo>
                    <a:pt x="32426" y="86586"/>
                  </a:lnTo>
                  <a:lnTo>
                    <a:pt x="31513" y="86084"/>
                  </a:lnTo>
                  <a:lnTo>
                    <a:pt x="30568" y="85298"/>
                  </a:lnTo>
                  <a:lnTo>
                    <a:pt x="29602" y="84837"/>
                  </a:lnTo>
                  <a:lnTo>
                    <a:pt x="29408" y="84305"/>
                  </a:lnTo>
                  <a:lnTo>
                    <a:pt x="28722" y="83684"/>
                  </a:lnTo>
                  <a:lnTo>
                    <a:pt x="28442" y="83669"/>
                  </a:lnTo>
                  <a:lnTo>
                    <a:pt x="28190" y="82324"/>
                  </a:lnTo>
                  <a:lnTo>
                    <a:pt x="28429" y="82454"/>
                  </a:lnTo>
                  <a:lnTo>
                    <a:pt x="29375" y="82685"/>
                  </a:lnTo>
                  <a:lnTo>
                    <a:pt x="29160" y="82365"/>
                  </a:lnTo>
                  <a:lnTo>
                    <a:pt x="29075" y="82101"/>
                  </a:lnTo>
                  <a:lnTo>
                    <a:pt x="30488" y="81755"/>
                  </a:lnTo>
                  <a:lnTo>
                    <a:pt x="30500" y="81569"/>
                  </a:lnTo>
                  <a:lnTo>
                    <a:pt x="30179" y="81115"/>
                  </a:lnTo>
                  <a:lnTo>
                    <a:pt x="29956" y="80999"/>
                  </a:lnTo>
                  <a:lnTo>
                    <a:pt x="28738" y="80769"/>
                  </a:lnTo>
                  <a:lnTo>
                    <a:pt x="28162" y="80006"/>
                  </a:lnTo>
                  <a:lnTo>
                    <a:pt x="28125" y="79861"/>
                  </a:lnTo>
                  <a:lnTo>
                    <a:pt x="29104" y="79772"/>
                  </a:lnTo>
                  <a:lnTo>
                    <a:pt x="29721" y="79898"/>
                  </a:lnTo>
                  <a:lnTo>
                    <a:pt x="30825" y="80449"/>
                  </a:lnTo>
                  <a:lnTo>
                    <a:pt x="31394" y="80650"/>
                  </a:lnTo>
                  <a:lnTo>
                    <a:pt x="32011" y="80669"/>
                  </a:lnTo>
                  <a:lnTo>
                    <a:pt x="32916" y="81097"/>
                  </a:lnTo>
                  <a:lnTo>
                    <a:pt x="33261" y="81391"/>
                  </a:lnTo>
                  <a:lnTo>
                    <a:pt x="33780" y="82046"/>
                  </a:lnTo>
                  <a:lnTo>
                    <a:pt x="35227" y="84906"/>
                  </a:lnTo>
                  <a:lnTo>
                    <a:pt x="35547" y="85646"/>
                  </a:lnTo>
                  <a:lnTo>
                    <a:pt x="35313" y="84991"/>
                  </a:lnTo>
                  <a:lnTo>
                    <a:pt x="33719" y="81856"/>
                  </a:lnTo>
                  <a:lnTo>
                    <a:pt x="34823" y="81853"/>
                  </a:lnTo>
                  <a:lnTo>
                    <a:pt x="35561" y="82185"/>
                  </a:lnTo>
                  <a:lnTo>
                    <a:pt x="35972" y="82527"/>
                  </a:lnTo>
                  <a:lnTo>
                    <a:pt x="36276" y="82338"/>
                  </a:lnTo>
                  <a:lnTo>
                    <a:pt x="36198" y="81905"/>
                  </a:lnTo>
                  <a:lnTo>
                    <a:pt x="36198" y="81325"/>
                  </a:lnTo>
                  <a:lnTo>
                    <a:pt x="35889" y="80038"/>
                  </a:lnTo>
                  <a:lnTo>
                    <a:pt x="34785" y="78981"/>
                  </a:lnTo>
                  <a:lnTo>
                    <a:pt x="34424" y="78858"/>
                  </a:lnTo>
                  <a:lnTo>
                    <a:pt x="34215" y="78904"/>
                  </a:lnTo>
                  <a:lnTo>
                    <a:pt x="33939" y="78643"/>
                  </a:lnTo>
                  <a:lnTo>
                    <a:pt x="33864" y="78439"/>
                  </a:lnTo>
                  <a:lnTo>
                    <a:pt x="34311" y="75293"/>
                  </a:lnTo>
                  <a:lnTo>
                    <a:pt x="36686" y="75321"/>
                  </a:lnTo>
                  <a:lnTo>
                    <a:pt x="36972" y="75212"/>
                  </a:lnTo>
                  <a:lnTo>
                    <a:pt x="36985" y="73877"/>
                  </a:lnTo>
                  <a:lnTo>
                    <a:pt x="36301" y="72133"/>
                  </a:lnTo>
                  <a:lnTo>
                    <a:pt x="36621" y="71576"/>
                  </a:lnTo>
                  <a:lnTo>
                    <a:pt x="36588" y="70027"/>
                  </a:lnTo>
                  <a:lnTo>
                    <a:pt x="36808" y="69954"/>
                  </a:lnTo>
                  <a:lnTo>
                    <a:pt x="34319" y="66463"/>
                  </a:lnTo>
                  <a:lnTo>
                    <a:pt x="33739" y="65998"/>
                  </a:lnTo>
                  <a:lnTo>
                    <a:pt x="30171" y="63579"/>
                  </a:lnTo>
                  <a:lnTo>
                    <a:pt x="29253" y="62506"/>
                  </a:lnTo>
                  <a:lnTo>
                    <a:pt x="27085" y="61221"/>
                  </a:lnTo>
                  <a:lnTo>
                    <a:pt x="26917" y="60977"/>
                  </a:lnTo>
                  <a:lnTo>
                    <a:pt x="26903" y="60749"/>
                  </a:lnTo>
                  <a:lnTo>
                    <a:pt x="26390" y="59880"/>
                  </a:lnTo>
                  <a:lnTo>
                    <a:pt x="26216" y="59699"/>
                  </a:lnTo>
                  <a:lnTo>
                    <a:pt x="25552" y="59285"/>
                  </a:lnTo>
                  <a:lnTo>
                    <a:pt x="23299" y="58311"/>
                  </a:lnTo>
                  <a:lnTo>
                    <a:pt x="21699" y="58115"/>
                  </a:lnTo>
                  <a:lnTo>
                    <a:pt x="21686" y="58993"/>
                  </a:lnTo>
                  <a:lnTo>
                    <a:pt x="21821" y="59179"/>
                  </a:lnTo>
                  <a:lnTo>
                    <a:pt x="21997" y="59269"/>
                  </a:lnTo>
                  <a:lnTo>
                    <a:pt x="22282" y="60636"/>
                  </a:lnTo>
                  <a:lnTo>
                    <a:pt x="21557" y="61286"/>
                  </a:lnTo>
                  <a:lnTo>
                    <a:pt x="21565" y="62581"/>
                  </a:lnTo>
                  <a:lnTo>
                    <a:pt x="20398" y="63844"/>
                  </a:lnTo>
                  <a:lnTo>
                    <a:pt x="18937" y="63793"/>
                  </a:lnTo>
                  <a:lnTo>
                    <a:pt x="18827" y="63569"/>
                  </a:lnTo>
                  <a:lnTo>
                    <a:pt x="18481" y="63807"/>
                  </a:lnTo>
                  <a:lnTo>
                    <a:pt x="18107" y="64283"/>
                  </a:lnTo>
                  <a:lnTo>
                    <a:pt x="16700" y="63698"/>
                  </a:lnTo>
                  <a:lnTo>
                    <a:pt x="14878" y="62608"/>
                  </a:lnTo>
                  <a:lnTo>
                    <a:pt x="14005" y="62295"/>
                  </a:lnTo>
                  <a:lnTo>
                    <a:pt x="12624" y="61653"/>
                  </a:lnTo>
                  <a:lnTo>
                    <a:pt x="11426" y="60790"/>
                  </a:lnTo>
                  <a:lnTo>
                    <a:pt x="11140" y="60354"/>
                  </a:lnTo>
                  <a:lnTo>
                    <a:pt x="11126" y="59590"/>
                  </a:lnTo>
                  <a:lnTo>
                    <a:pt x="12073" y="59225"/>
                  </a:lnTo>
                  <a:lnTo>
                    <a:pt x="14143" y="58770"/>
                  </a:lnTo>
                  <a:lnTo>
                    <a:pt x="14401" y="58462"/>
                  </a:lnTo>
                  <a:lnTo>
                    <a:pt x="15751" y="58428"/>
                  </a:lnTo>
                  <a:lnTo>
                    <a:pt x="16000" y="58296"/>
                  </a:lnTo>
                  <a:lnTo>
                    <a:pt x="16325" y="57880"/>
                  </a:lnTo>
                  <a:lnTo>
                    <a:pt x="16308" y="57710"/>
                  </a:lnTo>
                  <a:lnTo>
                    <a:pt x="15950" y="57600"/>
                  </a:lnTo>
                  <a:lnTo>
                    <a:pt x="14977" y="57772"/>
                  </a:lnTo>
                  <a:lnTo>
                    <a:pt x="13231" y="57480"/>
                  </a:lnTo>
                  <a:lnTo>
                    <a:pt x="12544" y="57281"/>
                  </a:lnTo>
                  <a:lnTo>
                    <a:pt x="12004" y="57899"/>
                  </a:lnTo>
                  <a:lnTo>
                    <a:pt x="11807" y="57871"/>
                  </a:lnTo>
                  <a:lnTo>
                    <a:pt x="10486" y="58131"/>
                  </a:lnTo>
                  <a:lnTo>
                    <a:pt x="10357" y="58505"/>
                  </a:lnTo>
                  <a:lnTo>
                    <a:pt x="10396" y="59107"/>
                  </a:lnTo>
                  <a:lnTo>
                    <a:pt x="10913" y="59652"/>
                  </a:lnTo>
                  <a:lnTo>
                    <a:pt x="9184" y="59662"/>
                  </a:lnTo>
                  <a:lnTo>
                    <a:pt x="8919" y="59400"/>
                  </a:lnTo>
                  <a:lnTo>
                    <a:pt x="8531" y="58652"/>
                  </a:lnTo>
                  <a:lnTo>
                    <a:pt x="8466" y="58180"/>
                  </a:lnTo>
                  <a:lnTo>
                    <a:pt x="8223" y="57695"/>
                  </a:lnTo>
                  <a:lnTo>
                    <a:pt x="8153" y="57094"/>
                  </a:lnTo>
                  <a:lnTo>
                    <a:pt x="6764" y="54920"/>
                  </a:lnTo>
                  <a:lnTo>
                    <a:pt x="8483" y="54861"/>
                  </a:lnTo>
                  <a:lnTo>
                    <a:pt x="8492" y="52015"/>
                  </a:lnTo>
                  <a:lnTo>
                    <a:pt x="8123" y="52104"/>
                  </a:lnTo>
                  <a:lnTo>
                    <a:pt x="7796" y="52037"/>
                  </a:lnTo>
                  <a:lnTo>
                    <a:pt x="7785" y="51660"/>
                  </a:lnTo>
                  <a:lnTo>
                    <a:pt x="8485" y="51660"/>
                  </a:lnTo>
                  <a:lnTo>
                    <a:pt x="8538" y="47575"/>
                  </a:lnTo>
                  <a:lnTo>
                    <a:pt x="7795" y="47516"/>
                  </a:lnTo>
                  <a:lnTo>
                    <a:pt x="7658" y="47243"/>
                  </a:lnTo>
                  <a:lnTo>
                    <a:pt x="7798" y="46681"/>
                  </a:lnTo>
                  <a:lnTo>
                    <a:pt x="8536" y="46667"/>
                  </a:lnTo>
                  <a:lnTo>
                    <a:pt x="8543" y="44940"/>
                  </a:lnTo>
                  <a:lnTo>
                    <a:pt x="8544" y="43070"/>
                  </a:lnTo>
                  <a:lnTo>
                    <a:pt x="5930" y="43046"/>
                  </a:lnTo>
                  <a:lnTo>
                    <a:pt x="5936" y="41854"/>
                  </a:lnTo>
                  <a:lnTo>
                    <a:pt x="6699" y="41884"/>
                  </a:lnTo>
                  <a:lnTo>
                    <a:pt x="8039" y="42371"/>
                  </a:lnTo>
                  <a:lnTo>
                    <a:pt x="8544" y="42422"/>
                  </a:lnTo>
                  <a:lnTo>
                    <a:pt x="8561" y="40627"/>
                  </a:lnTo>
                  <a:lnTo>
                    <a:pt x="8110" y="40532"/>
                  </a:lnTo>
                  <a:lnTo>
                    <a:pt x="7865" y="40260"/>
                  </a:lnTo>
                  <a:lnTo>
                    <a:pt x="7073" y="39671"/>
                  </a:lnTo>
                  <a:lnTo>
                    <a:pt x="6342" y="39536"/>
                  </a:lnTo>
                  <a:lnTo>
                    <a:pt x="5937" y="39126"/>
                  </a:lnTo>
                  <a:lnTo>
                    <a:pt x="5507" y="38896"/>
                  </a:lnTo>
                  <a:lnTo>
                    <a:pt x="5258" y="38925"/>
                  </a:lnTo>
                  <a:lnTo>
                    <a:pt x="4718" y="38494"/>
                  </a:lnTo>
                  <a:lnTo>
                    <a:pt x="3535" y="38387"/>
                  </a:lnTo>
                  <a:lnTo>
                    <a:pt x="3344" y="38180"/>
                  </a:lnTo>
                  <a:lnTo>
                    <a:pt x="3352" y="35984"/>
                  </a:lnTo>
                  <a:lnTo>
                    <a:pt x="8556" y="35993"/>
                  </a:lnTo>
                  <a:lnTo>
                    <a:pt x="8556" y="35805"/>
                  </a:lnTo>
                  <a:lnTo>
                    <a:pt x="9069" y="35916"/>
                  </a:lnTo>
                  <a:lnTo>
                    <a:pt x="9081" y="35503"/>
                  </a:lnTo>
                  <a:lnTo>
                    <a:pt x="7909" y="35586"/>
                  </a:lnTo>
                  <a:lnTo>
                    <a:pt x="7598" y="35050"/>
                  </a:lnTo>
                  <a:lnTo>
                    <a:pt x="8569" y="34529"/>
                  </a:lnTo>
                  <a:lnTo>
                    <a:pt x="9540" y="34513"/>
                  </a:lnTo>
                  <a:lnTo>
                    <a:pt x="9409" y="34349"/>
                  </a:lnTo>
                  <a:lnTo>
                    <a:pt x="9191" y="34269"/>
                  </a:lnTo>
                  <a:lnTo>
                    <a:pt x="8621" y="34430"/>
                  </a:lnTo>
                  <a:lnTo>
                    <a:pt x="8614" y="32703"/>
                  </a:lnTo>
                  <a:lnTo>
                    <a:pt x="8739" y="32886"/>
                  </a:lnTo>
                  <a:lnTo>
                    <a:pt x="9079" y="33074"/>
                  </a:lnTo>
                  <a:lnTo>
                    <a:pt x="9457" y="33419"/>
                  </a:lnTo>
                  <a:lnTo>
                    <a:pt x="9864" y="33488"/>
                  </a:lnTo>
                  <a:lnTo>
                    <a:pt x="10085" y="33415"/>
                  </a:lnTo>
                  <a:lnTo>
                    <a:pt x="10386" y="33479"/>
                  </a:lnTo>
                  <a:lnTo>
                    <a:pt x="10516" y="33850"/>
                  </a:lnTo>
                  <a:lnTo>
                    <a:pt x="10728" y="33917"/>
                  </a:lnTo>
                  <a:lnTo>
                    <a:pt x="10928" y="33876"/>
                  </a:lnTo>
                  <a:lnTo>
                    <a:pt x="11092" y="33965"/>
                  </a:lnTo>
                  <a:lnTo>
                    <a:pt x="11314" y="34379"/>
                  </a:lnTo>
                  <a:lnTo>
                    <a:pt x="11589" y="34453"/>
                  </a:lnTo>
                  <a:lnTo>
                    <a:pt x="11938" y="34635"/>
                  </a:lnTo>
                  <a:lnTo>
                    <a:pt x="12900" y="34434"/>
                  </a:lnTo>
                  <a:lnTo>
                    <a:pt x="13068" y="34559"/>
                  </a:lnTo>
                  <a:lnTo>
                    <a:pt x="12983" y="34713"/>
                  </a:lnTo>
                  <a:lnTo>
                    <a:pt x="13398" y="35125"/>
                  </a:lnTo>
                  <a:lnTo>
                    <a:pt x="13355" y="34548"/>
                  </a:lnTo>
                  <a:lnTo>
                    <a:pt x="13111" y="34014"/>
                  </a:lnTo>
                  <a:lnTo>
                    <a:pt x="11187" y="33091"/>
                  </a:lnTo>
                  <a:lnTo>
                    <a:pt x="11219" y="28789"/>
                  </a:lnTo>
                  <a:lnTo>
                    <a:pt x="10805" y="27604"/>
                  </a:lnTo>
                  <a:lnTo>
                    <a:pt x="10347" y="26571"/>
                  </a:lnTo>
                  <a:lnTo>
                    <a:pt x="9094" y="26576"/>
                  </a:lnTo>
                  <a:lnTo>
                    <a:pt x="8643" y="26362"/>
                  </a:lnTo>
                  <a:lnTo>
                    <a:pt x="8578" y="25727"/>
                  </a:lnTo>
                  <a:lnTo>
                    <a:pt x="8365" y="25652"/>
                  </a:lnTo>
                  <a:lnTo>
                    <a:pt x="6885" y="25412"/>
                  </a:lnTo>
                  <a:lnTo>
                    <a:pt x="5965" y="25368"/>
                  </a:lnTo>
                  <a:lnTo>
                    <a:pt x="5552" y="24294"/>
                  </a:lnTo>
                  <a:lnTo>
                    <a:pt x="5617" y="23714"/>
                  </a:lnTo>
                  <a:lnTo>
                    <a:pt x="6195" y="23626"/>
                  </a:lnTo>
                  <a:lnTo>
                    <a:pt x="6722" y="23398"/>
                  </a:lnTo>
                  <a:lnTo>
                    <a:pt x="7094" y="23030"/>
                  </a:lnTo>
                  <a:lnTo>
                    <a:pt x="6888" y="22785"/>
                  </a:lnTo>
                  <a:lnTo>
                    <a:pt x="5417" y="21842"/>
                  </a:lnTo>
                  <a:lnTo>
                    <a:pt x="4345" y="20759"/>
                  </a:lnTo>
                  <a:lnTo>
                    <a:pt x="3768" y="19773"/>
                  </a:lnTo>
                  <a:lnTo>
                    <a:pt x="3678" y="19245"/>
                  </a:lnTo>
                  <a:lnTo>
                    <a:pt x="2938" y="18431"/>
                  </a:lnTo>
                  <a:lnTo>
                    <a:pt x="2779" y="17977"/>
                  </a:lnTo>
                  <a:lnTo>
                    <a:pt x="1868" y="17511"/>
                  </a:lnTo>
                  <a:lnTo>
                    <a:pt x="1386" y="16198"/>
                  </a:lnTo>
                  <a:lnTo>
                    <a:pt x="913" y="14542"/>
                  </a:lnTo>
                  <a:lnTo>
                    <a:pt x="902" y="13226"/>
                  </a:lnTo>
                  <a:lnTo>
                    <a:pt x="546" y="13118"/>
                  </a:lnTo>
                  <a:lnTo>
                    <a:pt x="219" y="12850"/>
                  </a:lnTo>
                  <a:lnTo>
                    <a:pt x="0" y="12520"/>
                  </a:lnTo>
                  <a:lnTo>
                    <a:pt x="15350" y="12562"/>
                  </a:lnTo>
                  <a:lnTo>
                    <a:pt x="16067" y="13254"/>
                  </a:lnTo>
                  <a:lnTo>
                    <a:pt x="16991" y="13972"/>
                  </a:lnTo>
                  <a:lnTo>
                    <a:pt x="18108" y="15079"/>
                  </a:lnTo>
                  <a:lnTo>
                    <a:pt x="18982" y="15858"/>
                  </a:lnTo>
                  <a:lnTo>
                    <a:pt x="20571" y="17300"/>
                  </a:lnTo>
                  <a:lnTo>
                    <a:pt x="25239" y="17241"/>
                  </a:lnTo>
                  <a:lnTo>
                    <a:pt x="26073" y="15675"/>
                  </a:lnTo>
                  <a:lnTo>
                    <a:pt x="26085" y="15028"/>
                  </a:lnTo>
                  <a:lnTo>
                    <a:pt x="26228" y="14384"/>
                  </a:lnTo>
                  <a:lnTo>
                    <a:pt x="26698" y="13536"/>
                  </a:lnTo>
                  <a:lnTo>
                    <a:pt x="27413" y="12550"/>
                  </a:lnTo>
                  <a:lnTo>
                    <a:pt x="28108" y="11367"/>
                  </a:lnTo>
                  <a:lnTo>
                    <a:pt x="28174" y="11107"/>
                  </a:lnTo>
                  <a:lnTo>
                    <a:pt x="28153" y="10835"/>
                  </a:lnTo>
                  <a:lnTo>
                    <a:pt x="28247" y="10653"/>
                  </a:lnTo>
                  <a:lnTo>
                    <a:pt x="28681" y="10147"/>
                  </a:lnTo>
                  <a:lnTo>
                    <a:pt x="29020" y="9973"/>
                  </a:lnTo>
                  <a:lnTo>
                    <a:pt x="29200" y="9534"/>
                  </a:lnTo>
                  <a:lnTo>
                    <a:pt x="29438" y="8425"/>
                  </a:lnTo>
                  <a:lnTo>
                    <a:pt x="29638" y="7023"/>
                  </a:lnTo>
                  <a:lnTo>
                    <a:pt x="29577" y="6636"/>
                  </a:lnTo>
                  <a:lnTo>
                    <a:pt x="29368" y="6469"/>
                  </a:lnTo>
                  <a:lnTo>
                    <a:pt x="29242" y="5791"/>
                  </a:lnTo>
                  <a:lnTo>
                    <a:pt x="29377" y="5420"/>
                  </a:lnTo>
                  <a:lnTo>
                    <a:pt x="29508" y="5289"/>
                  </a:lnTo>
                  <a:lnTo>
                    <a:pt x="29860" y="4631"/>
                  </a:lnTo>
                  <a:lnTo>
                    <a:pt x="30142" y="3798"/>
                  </a:lnTo>
                  <a:lnTo>
                    <a:pt x="30114" y="2648"/>
                  </a:lnTo>
                  <a:lnTo>
                    <a:pt x="29983" y="2131"/>
                  </a:lnTo>
                  <a:lnTo>
                    <a:pt x="30331" y="2098"/>
                  </a:lnTo>
                  <a:lnTo>
                    <a:pt x="30691" y="2187"/>
                  </a:lnTo>
                  <a:lnTo>
                    <a:pt x="30937" y="2571"/>
                  </a:lnTo>
                  <a:lnTo>
                    <a:pt x="31370" y="2838"/>
                  </a:lnTo>
                  <a:lnTo>
                    <a:pt x="32488" y="3017"/>
                  </a:lnTo>
                  <a:lnTo>
                    <a:pt x="32930" y="2791"/>
                  </a:lnTo>
                  <a:lnTo>
                    <a:pt x="33589" y="2747"/>
                  </a:lnTo>
                  <a:lnTo>
                    <a:pt x="33838" y="2858"/>
                  </a:lnTo>
                  <a:lnTo>
                    <a:pt x="35670" y="2465"/>
                  </a:lnTo>
                  <a:lnTo>
                    <a:pt x="36959" y="1820"/>
                  </a:lnTo>
                  <a:lnTo>
                    <a:pt x="38199" y="1615"/>
                  </a:lnTo>
                  <a:lnTo>
                    <a:pt x="38571" y="1235"/>
                  </a:lnTo>
                  <a:lnTo>
                    <a:pt x="38743" y="1157"/>
                  </a:lnTo>
                  <a:lnTo>
                    <a:pt x="39783" y="1328"/>
                  </a:lnTo>
                  <a:lnTo>
                    <a:pt x="40462" y="1365"/>
                  </a:lnTo>
                  <a:lnTo>
                    <a:pt x="41289" y="974"/>
                  </a:lnTo>
                  <a:lnTo>
                    <a:pt x="42529" y="1015"/>
                  </a:lnTo>
                  <a:lnTo>
                    <a:pt x="43008" y="765"/>
                  </a:lnTo>
                  <a:lnTo>
                    <a:pt x="43434" y="851"/>
                  </a:lnTo>
                  <a:lnTo>
                    <a:pt x="44003" y="1119"/>
                  </a:lnTo>
                  <a:lnTo>
                    <a:pt x="44891" y="661"/>
                  </a:lnTo>
                  <a:lnTo>
                    <a:pt x="45296" y="646"/>
                  </a:lnTo>
                  <a:lnTo>
                    <a:pt x="45571" y="412"/>
                  </a:lnTo>
                  <a:lnTo>
                    <a:pt x="45980" y="542"/>
                  </a:lnTo>
                  <a:lnTo>
                    <a:pt x="46533" y="111"/>
                  </a:lnTo>
                  <a:lnTo>
                    <a:pt x="46742" y="0"/>
                  </a:lnTo>
                  <a:lnTo>
                    <a:pt x="46926" y="0"/>
                  </a:lnTo>
                  <a:lnTo>
                    <a:pt x="46904" y="4027"/>
                  </a:lnTo>
                  <a:lnTo>
                    <a:pt x="47444" y="4475"/>
                  </a:lnTo>
                  <a:lnTo>
                    <a:pt x="48303" y="4617"/>
                  </a:lnTo>
                  <a:lnTo>
                    <a:pt x="47894" y="4870"/>
                  </a:lnTo>
                  <a:lnTo>
                    <a:pt x="47415" y="4936"/>
                  </a:lnTo>
                  <a:lnTo>
                    <a:pt x="47452" y="5226"/>
                  </a:lnTo>
                  <a:lnTo>
                    <a:pt x="47309" y="5877"/>
                  </a:lnTo>
                  <a:lnTo>
                    <a:pt x="47399" y="6298"/>
                  </a:lnTo>
                  <a:lnTo>
                    <a:pt x="47353" y="7622"/>
                  </a:lnTo>
                  <a:lnTo>
                    <a:pt x="46938" y="8169"/>
                  </a:lnTo>
                  <a:lnTo>
                    <a:pt x="47929" y="8831"/>
                  </a:lnTo>
                  <a:lnTo>
                    <a:pt x="48379" y="8861"/>
                  </a:lnTo>
                  <a:lnTo>
                    <a:pt x="48915" y="9107"/>
                  </a:lnTo>
                  <a:lnTo>
                    <a:pt x="49912" y="10115"/>
                  </a:lnTo>
                  <a:lnTo>
                    <a:pt x="50092" y="10595"/>
                  </a:lnTo>
                  <a:lnTo>
                    <a:pt x="50545" y="11146"/>
                  </a:lnTo>
                  <a:lnTo>
                    <a:pt x="51101" y="11433"/>
                  </a:lnTo>
                  <a:lnTo>
                    <a:pt x="51699" y="11413"/>
                  </a:lnTo>
                  <a:lnTo>
                    <a:pt x="52210" y="10852"/>
                  </a:lnTo>
                  <a:lnTo>
                    <a:pt x="52512" y="10212"/>
                  </a:lnTo>
                  <a:lnTo>
                    <a:pt x="52680" y="10134"/>
                  </a:lnTo>
                  <a:lnTo>
                    <a:pt x="53007" y="10219"/>
                  </a:lnTo>
                  <a:lnTo>
                    <a:pt x="53338" y="10137"/>
                  </a:lnTo>
                  <a:lnTo>
                    <a:pt x="53714" y="10338"/>
                  </a:lnTo>
                  <a:lnTo>
                    <a:pt x="53919" y="10613"/>
                  </a:lnTo>
                  <a:lnTo>
                    <a:pt x="54132" y="10714"/>
                  </a:lnTo>
                  <a:lnTo>
                    <a:pt x="54398" y="10684"/>
                  </a:lnTo>
                  <a:lnTo>
                    <a:pt x="55322" y="11115"/>
                  </a:lnTo>
                  <a:lnTo>
                    <a:pt x="56491" y="11769"/>
                  </a:lnTo>
                  <a:lnTo>
                    <a:pt x="56729" y="12048"/>
                  </a:lnTo>
                  <a:lnTo>
                    <a:pt x="57105" y="12156"/>
                  </a:lnTo>
                  <a:lnTo>
                    <a:pt x="57596" y="11962"/>
                  </a:lnTo>
                  <a:lnTo>
                    <a:pt x="57829" y="11988"/>
                  </a:lnTo>
                  <a:lnTo>
                    <a:pt x="58810" y="12345"/>
                  </a:lnTo>
                  <a:lnTo>
                    <a:pt x="59057" y="12904"/>
                  </a:lnTo>
                  <a:lnTo>
                    <a:pt x="59214" y="13104"/>
                  </a:lnTo>
                  <a:lnTo>
                    <a:pt x="60708" y="13651"/>
                  </a:lnTo>
                  <a:lnTo>
                    <a:pt x="60229" y="14055"/>
                  </a:lnTo>
                  <a:lnTo>
                    <a:pt x="59995" y="14572"/>
                  </a:lnTo>
                  <a:lnTo>
                    <a:pt x="59412" y="15354"/>
                  </a:lnTo>
                  <a:lnTo>
                    <a:pt x="59268" y="15735"/>
                  </a:lnTo>
                  <a:lnTo>
                    <a:pt x="59257" y="16113"/>
                  </a:lnTo>
                  <a:lnTo>
                    <a:pt x="59116" y="16557"/>
                  </a:lnTo>
                  <a:lnTo>
                    <a:pt x="58781" y="17149"/>
                  </a:lnTo>
                  <a:lnTo>
                    <a:pt x="58825" y="17304"/>
                  </a:lnTo>
                  <a:lnTo>
                    <a:pt x="59075" y="17480"/>
                  </a:lnTo>
                  <a:lnTo>
                    <a:pt x="59714" y="17529"/>
                  </a:lnTo>
                  <a:lnTo>
                    <a:pt x="59746" y="17147"/>
                  </a:lnTo>
                  <a:lnTo>
                    <a:pt x="60155" y="17121"/>
                  </a:lnTo>
                  <a:lnTo>
                    <a:pt x="61242" y="17397"/>
                  </a:lnTo>
                  <a:lnTo>
                    <a:pt x="61846" y="17795"/>
                  </a:lnTo>
                  <a:lnTo>
                    <a:pt x="62905" y="18193"/>
                  </a:lnTo>
                  <a:lnTo>
                    <a:pt x="64363" y="17639"/>
                  </a:lnTo>
                  <a:lnTo>
                    <a:pt x="64793" y="17405"/>
                  </a:lnTo>
                  <a:lnTo>
                    <a:pt x="64907" y="17662"/>
                  </a:lnTo>
                  <a:lnTo>
                    <a:pt x="64907" y="17866"/>
                  </a:lnTo>
                  <a:lnTo>
                    <a:pt x="65417" y="18875"/>
                  </a:lnTo>
                  <a:lnTo>
                    <a:pt x="65715" y="19039"/>
                  </a:lnTo>
                  <a:lnTo>
                    <a:pt x="66912" y="19385"/>
                  </a:lnTo>
                  <a:lnTo>
                    <a:pt x="67259" y="19203"/>
                  </a:lnTo>
                  <a:lnTo>
                    <a:pt x="68042" y="19385"/>
                  </a:lnTo>
                  <a:lnTo>
                    <a:pt x="68851" y="19177"/>
                  </a:lnTo>
                  <a:lnTo>
                    <a:pt x="71120" y="19875"/>
                  </a:lnTo>
                  <a:lnTo>
                    <a:pt x="71675" y="18782"/>
                  </a:lnTo>
                  <a:lnTo>
                    <a:pt x="72656" y="17499"/>
                  </a:lnTo>
                  <a:lnTo>
                    <a:pt x="72894" y="17308"/>
                  </a:lnTo>
                  <a:lnTo>
                    <a:pt x="73298" y="17257"/>
                  </a:lnTo>
                  <a:lnTo>
                    <a:pt x="74268" y="17372"/>
                  </a:lnTo>
                  <a:lnTo>
                    <a:pt x="75382" y="17668"/>
                  </a:lnTo>
                  <a:lnTo>
                    <a:pt x="75753" y="18268"/>
                  </a:lnTo>
                  <a:lnTo>
                    <a:pt x="77017" y="19480"/>
                  </a:lnTo>
                  <a:lnTo>
                    <a:pt x="77201" y="19548"/>
                  </a:lnTo>
                  <a:lnTo>
                    <a:pt x="77900" y="19485"/>
                  </a:lnTo>
                  <a:lnTo>
                    <a:pt x="78513" y="19636"/>
                  </a:lnTo>
                  <a:lnTo>
                    <a:pt x="78864" y="20004"/>
                  </a:lnTo>
                  <a:lnTo>
                    <a:pt x="79023" y="20079"/>
                  </a:lnTo>
                  <a:lnTo>
                    <a:pt x="79564" y="20056"/>
                  </a:lnTo>
                  <a:lnTo>
                    <a:pt x="80171" y="19722"/>
                  </a:lnTo>
                  <a:lnTo>
                    <a:pt x="80294" y="19380"/>
                  </a:lnTo>
                  <a:lnTo>
                    <a:pt x="80609" y="19168"/>
                  </a:lnTo>
                  <a:lnTo>
                    <a:pt x="80833" y="19153"/>
                  </a:lnTo>
                  <a:lnTo>
                    <a:pt x="81275" y="19332"/>
                  </a:lnTo>
                  <a:lnTo>
                    <a:pt x="81421" y="19611"/>
                  </a:lnTo>
                  <a:lnTo>
                    <a:pt x="81609" y="19756"/>
                  </a:lnTo>
                  <a:lnTo>
                    <a:pt x="82144" y="19764"/>
                  </a:lnTo>
                  <a:lnTo>
                    <a:pt x="82475" y="19585"/>
                  </a:lnTo>
                  <a:lnTo>
                    <a:pt x="82700" y="19500"/>
                  </a:lnTo>
                  <a:lnTo>
                    <a:pt x="83545" y="20013"/>
                  </a:lnTo>
                  <a:lnTo>
                    <a:pt x="83520" y="19632"/>
                  </a:lnTo>
                  <a:lnTo>
                    <a:pt x="82320" y="19074"/>
                  </a:lnTo>
                  <a:lnTo>
                    <a:pt x="81872" y="18347"/>
                  </a:lnTo>
                  <a:lnTo>
                    <a:pt x="81368" y="18191"/>
                  </a:lnTo>
                  <a:lnTo>
                    <a:pt x="81079" y="18002"/>
                  </a:lnTo>
                  <a:lnTo>
                    <a:pt x="80705" y="17318"/>
                  </a:lnTo>
                  <a:lnTo>
                    <a:pt x="80482" y="16749"/>
                  </a:lnTo>
                  <a:lnTo>
                    <a:pt x="80590" y="16264"/>
                  </a:lnTo>
                  <a:lnTo>
                    <a:pt x="80769" y="16177"/>
                  </a:lnTo>
                  <a:lnTo>
                    <a:pt x="80974" y="16557"/>
                  </a:lnTo>
                  <a:lnTo>
                    <a:pt x="81492" y="17089"/>
                  </a:lnTo>
                  <a:lnTo>
                    <a:pt x="81545" y="17279"/>
                  </a:lnTo>
                  <a:lnTo>
                    <a:pt x="82003" y="16758"/>
                  </a:lnTo>
                  <a:lnTo>
                    <a:pt x="82249" y="16609"/>
                  </a:lnTo>
                  <a:lnTo>
                    <a:pt x="82363" y="16762"/>
                  </a:lnTo>
                  <a:lnTo>
                    <a:pt x="82514" y="16807"/>
                  </a:lnTo>
                  <a:lnTo>
                    <a:pt x="82816" y="16721"/>
                  </a:lnTo>
                  <a:lnTo>
                    <a:pt x="82433" y="16033"/>
                  </a:lnTo>
                  <a:lnTo>
                    <a:pt x="82033" y="15601"/>
                  </a:lnTo>
                  <a:lnTo>
                    <a:pt x="82147" y="15438"/>
                  </a:lnTo>
                  <a:lnTo>
                    <a:pt x="82192" y="15077"/>
                  </a:lnTo>
                  <a:lnTo>
                    <a:pt x="82197" y="14352"/>
                  </a:lnTo>
                  <a:lnTo>
                    <a:pt x="82193" y="14117"/>
                  </a:lnTo>
                  <a:lnTo>
                    <a:pt x="82046" y="13719"/>
                  </a:lnTo>
                  <a:lnTo>
                    <a:pt x="81842" y="13581"/>
                  </a:lnTo>
                  <a:lnTo>
                    <a:pt x="81654" y="13630"/>
                  </a:lnTo>
                  <a:lnTo>
                    <a:pt x="81278" y="13328"/>
                  </a:lnTo>
                  <a:lnTo>
                    <a:pt x="80963" y="12331"/>
                  </a:lnTo>
                  <a:lnTo>
                    <a:pt x="80477" y="11941"/>
                  </a:lnTo>
                  <a:lnTo>
                    <a:pt x="79332" y="11739"/>
                  </a:lnTo>
                  <a:lnTo>
                    <a:pt x="78817" y="11334"/>
                  </a:lnTo>
                  <a:lnTo>
                    <a:pt x="78490" y="11389"/>
                  </a:lnTo>
                  <a:lnTo>
                    <a:pt x="77873" y="10824"/>
                  </a:lnTo>
                  <a:lnTo>
                    <a:pt x="77470" y="10583"/>
                  </a:lnTo>
                  <a:lnTo>
                    <a:pt x="77068" y="10221"/>
                  </a:lnTo>
                  <a:lnTo>
                    <a:pt x="76700" y="10121"/>
                  </a:lnTo>
                  <a:lnTo>
                    <a:pt x="76826" y="9812"/>
                  </a:lnTo>
                  <a:lnTo>
                    <a:pt x="77162" y="9358"/>
                  </a:lnTo>
                  <a:lnTo>
                    <a:pt x="77444" y="9310"/>
                  </a:lnTo>
                  <a:lnTo>
                    <a:pt x="77886" y="9396"/>
                  </a:lnTo>
                  <a:lnTo>
                    <a:pt x="78074" y="9362"/>
                  </a:lnTo>
                  <a:lnTo>
                    <a:pt x="78565" y="8964"/>
                  </a:lnTo>
                  <a:lnTo>
                    <a:pt x="78646" y="8801"/>
                  </a:lnTo>
                  <a:lnTo>
                    <a:pt x="78884" y="8819"/>
                  </a:lnTo>
                  <a:lnTo>
                    <a:pt x="79272" y="9069"/>
                  </a:lnTo>
                  <a:lnTo>
                    <a:pt x="79423" y="9039"/>
                  </a:lnTo>
                  <a:lnTo>
                    <a:pt x="79546" y="8905"/>
                  </a:lnTo>
                  <a:lnTo>
                    <a:pt x="79824" y="8879"/>
                  </a:lnTo>
                  <a:lnTo>
                    <a:pt x="80442" y="9344"/>
                  </a:lnTo>
                  <a:lnTo>
                    <a:pt x="80687" y="9352"/>
                  </a:lnTo>
                  <a:lnTo>
                    <a:pt x="81280" y="9594"/>
                  </a:lnTo>
                  <a:lnTo>
                    <a:pt x="81685" y="9557"/>
                  </a:lnTo>
                  <a:lnTo>
                    <a:pt x="82376" y="9806"/>
                  </a:lnTo>
                  <a:lnTo>
                    <a:pt x="83226" y="10718"/>
                  </a:lnTo>
                  <a:lnTo>
                    <a:pt x="83610" y="10874"/>
                  </a:lnTo>
                  <a:lnTo>
                    <a:pt x="83879" y="11444"/>
                  </a:lnTo>
                  <a:lnTo>
                    <a:pt x="84029" y="13140"/>
                  </a:lnTo>
                  <a:lnTo>
                    <a:pt x="84463" y="13448"/>
                  </a:lnTo>
                  <a:lnTo>
                    <a:pt x="84707" y="13939"/>
                  </a:lnTo>
                  <a:lnTo>
                    <a:pt x="84739" y="14198"/>
                  </a:lnTo>
                  <a:lnTo>
                    <a:pt x="85024" y="14694"/>
                  </a:lnTo>
                  <a:lnTo>
                    <a:pt x="84942" y="13958"/>
                  </a:lnTo>
                  <a:lnTo>
                    <a:pt x="85015" y="13589"/>
                  </a:lnTo>
                  <a:lnTo>
                    <a:pt x="85150" y="13511"/>
                  </a:lnTo>
                  <a:lnTo>
                    <a:pt x="85461" y="13619"/>
                  </a:lnTo>
                  <a:lnTo>
                    <a:pt x="85726" y="13373"/>
                  </a:lnTo>
                  <a:lnTo>
                    <a:pt x="85595" y="13102"/>
                  </a:lnTo>
                  <a:lnTo>
                    <a:pt x="85832" y="12480"/>
                  </a:lnTo>
                  <a:lnTo>
                    <a:pt x="85779" y="12328"/>
                  </a:lnTo>
                  <a:lnTo>
                    <a:pt x="85464" y="12239"/>
                  </a:lnTo>
                  <a:lnTo>
                    <a:pt x="85856" y="12294"/>
                  </a:lnTo>
                  <a:lnTo>
                    <a:pt x="85938" y="12447"/>
                  </a:lnTo>
                  <a:lnTo>
                    <a:pt x="85959" y="12904"/>
                  </a:lnTo>
                  <a:lnTo>
                    <a:pt x="86053" y="13250"/>
                  </a:lnTo>
                  <a:lnTo>
                    <a:pt x="86176" y="13425"/>
                  </a:lnTo>
                  <a:lnTo>
                    <a:pt x="86331" y="12781"/>
                  </a:lnTo>
                  <a:lnTo>
                    <a:pt x="86825" y="12089"/>
                  </a:lnTo>
                  <a:lnTo>
                    <a:pt x="87193" y="11974"/>
                  </a:lnTo>
                  <a:lnTo>
                    <a:pt x="87541" y="12052"/>
                  </a:lnTo>
                  <a:lnTo>
                    <a:pt x="88003" y="11869"/>
                  </a:lnTo>
                  <a:lnTo>
                    <a:pt x="88587" y="11129"/>
                  </a:lnTo>
                  <a:lnTo>
                    <a:pt x="88857" y="10962"/>
                  </a:lnTo>
                  <a:lnTo>
                    <a:pt x="89339" y="10772"/>
                  </a:lnTo>
                  <a:lnTo>
                    <a:pt x="90079" y="10690"/>
                  </a:lnTo>
                  <a:lnTo>
                    <a:pt x="91298" y="10046"/>
                  </a:lnTo>
                  <a:lnTo>
                    <a:pt x="91936" y="10255"/>
                  </a:lnTo>
                  <a:lnTo>
                    <a:pt x="92616" y="10731"/>
                  </a:lnTo>
                  <a:lnTo>
                    <a:pt x="93322" y="10794"/>
                  </a:lnTo>
                  <a:lnTo>
                    <a:pt x="93784" y="10734"/>
                  </a:lnTo>
                  <a:lnTo>
                    <a:pt x="94262" y="11040"/>
                  </a:lnTo>
                  <a:lnTo>
                    <a:pt x="95244" y="10943"/>
                  </a:lnTo>
                  <a:lnTo>
                    <a:pt x="95714" y="11129"/>
                  </a:lnTo>
                  <a:lnTo>
                    <a:pt x="95755" y="11297"/>
                  </a:lnTo>
                  <a:lnTo>
                    <a:pt x="95505" y="11535"/>
                  </a:lnTo>
                  <a:lnTo>
                    <a:pt x="94912" y="11772"/>
                  </a:lnTo>
                  <a:lnTo>
                    <a:pt x="94425" y="12207"/>
                  </a:lnTo>
                  <a:lnTo>
                    <a:pt x="94356" y="12390"/>
                  </a:lnTo>
                  <a:lnTo>
                    <a:pt x="94069" y="12595"/>
                  </a:lnTo>
                  <a:lnTo>
                    <a:pt x="94323" y="12367"/>
                  </a:lnTo>
                  <a:lnTo>
                    <a:pt x="94556" y="11865"/>
                  </a:lnTo>
                  <a:lnTo>
                    <a:pt x="94491" y="11356"/>
                  </a:lnTo>
                  <a:lnTo>
                    <a:pt x="94352" y="11400"/>
                  </a:lnTo>
                  <a:lnTo>
                    <a:pt x="94017" y="11973"/>
                  </a:lnTo>
                  <a:lnTo>
                    <a:pt x="93722" y="11951"/>
                  </a:lnTo>
                  <a:lnTo>
                    <a:pt x="93125" y="13029"/>
                  </a:lnTo>
                  <a:lnTo>
                    <a:pt x="92668" y="12732"/>
                  </a:lnTo>
                  <a:lnTo>
                    <a:pt x="92492" y="12836"/>
                  </a:lnTo>
                  <a:lnTo>
                    <a:pt x="92677" y="13038"/>
                  </a:lnTo>
                  <a:lnTo>
                    <a:pt x="92786" y="13420"/>
                  </a:lnTo>
                  <a:lnTo>
                    <a:pt x="92500" y="13855"/>
                  </a:lnTo>
                  <a:lnTo>
                    <a:pt x="92291" y="13848"/>
                  </a:lnTo>
                  <a:lnTo>
                    <a:pt x="92030" y="13650"/>
                  </a:lnTo>
                  <a:lnTo>
                    <a:pt x="91617" y="14558"/>
                  </a:lnTo>
                  <a:lnTo>
                    <a:pt x="91278" y="14647"/>
                  </a:lnTo>
                  <a:lnTo>
                    <a:pt x="91061" y="14618"/>
                  </a:lnTo>
                  <a:lnTo>
                    <a:pt x="91437" y="14941"/>
                  </a:lnTo>
                  <a:lnTo>
                    <a:pt x="91805" y="14889"/>
                  </a:lnTo>
                  <a:lnTo>
                    <a:pt x="92063" y="14673"/>
                  </a:lnTo>
                  <a:lnTo>
                    <a:pt x="92169" y="14476"/>
                  </a:lnTo>
                  <a:lnTo>
                    <a:pt x="93068" y="14361"/>
                  </a:lnTo>
                  <a:lnTo>
                    <a:pt x="93653" y="14011"/>
                  </a:lnTo>
                  <a:lnTo>
                    <a:pt x="94213" y="13457"/>
                  </a:lnTo>
                  <a:lnTo>
                    <a:pt x="94773" y="13115"/>
                  </a:lnTo>
                  <a:lnTo>
                    <a:pt x="95026" y="13178"/>
                  </a:lnTo>
                  <a:lnTo>
                    <a:pt x="95092" y="13309"/>
                  </a:lnTo>
                  <a:lnTo>
                    <a:pt x="95300" y="13305"/>
                  </a:lnTo>
                  <a:lnTo>
                    <a:pt x="95337" y="12773"/>
                  </a:lnTo>
                  <a:lnTo>
                    <a:pt x="95255" y="12390"/>
                  </a:lnTo>
                  <a:lnTo>
                    <a:pt x="96081" y="12907"/>
                  </a:lnTo>
                  <a:lnTo>
                    <a:pt x="96289" y="12922"/>
                  </a:lnTo>
                  <a:lnTo>
                    <a:pt x="96792" y="12402"/>
                  </a:lnTo>
                  <a:lnTo>
                    <a:pt x="97304" y="12287"/>
                  </a:lnTo>
                  <a:lnTo>
                    <a:pt x="98035" y="12380"/>
                  </a:lnTo>
                  <a:lnTo>
                    <a:pt x="97880" y="12562"/>
                  </a:lnTo>
                  <a:lnTo>
                    <a:pt x="98088" y="12748"/>
                  </a:lnTo>
                  <a:lnTo>
                    <a:pt x="98648" y="12633"/>
                  </a:lnTo>
                  <a:lnTo>
                    <a:pt x="98943" y="12369"/>
                  </a:lnTo>
                  <a:lnTo>
                    <a:pt x="99168" y="12619"/>
                  </a:lnTo>
                  <a:lnTo>
                    <a:pt x="99360" y="12648"/>
                  </a:lnTo>
                  <a:lnTo>
                    <a:pt x="99617" y="12511"/>
                  </a:lnTo>
                  <a:lnTo>
                    <a:pt x="99928" y="12485"/>
                  </a:lnTo>
                  <a:lnTo>
                    <a:pt x="100002" y="12634"/>
                  </a:lnTo>
                  <a:lnTo>
                    <a:pt x="99944" y="12838"/>
                  </a:lnTo>
                  <a:lnTo>
                    <a:pt x="100301" y="13136"/>
                  </a:lnTo>
                  <a:lnTo>
                    <a:pt x="99882" y="13467"/>
                  </a:lnTo>
                  <a:lnTo>
                    <a:pt x="99629" y="13843"/>
                  </a:lnTo>
                  <a:lnTo>
                    <a:pt x="99485" y="13917"/>
                  </a:lnTo>
                  <a:lnTo>
                    <a:pt x="99163" y="13969"/>
                  </a:lnTo>
                  <a:lnTo>
                    <a:pt x="98917" y="14181"/>
                  </a:lnTo>
                  <a:lnTo>
                    <a:pt x="98406" y="14102"/>
                  </a:lnTo>
                  <a:lnTo>
                    <a:pt x="98839" y="14646"/>
                  </a:lnTo>
                  <a:lnTo>
                    <a:pt x="98786" y="14954"/>
                  </a:lnTo>
                  <a:lnTo>
                    <a:pt x="98361" y="15051"/>
                  </a:lnTo>
                  <a:lnTo>
                    <a:pt x="98583" y="15385"/>
                  </a:lnTo>
                  <a:lnTo>
                    <a:pt x="98883" y="15415"/>
                  </a:lnTo>
                  <a:lnTo>
                    <a:pt x="99182" y="15248"/>
                  </a:lnTo>
                  <a:lnTo>
                    <a:pt x="100138" y="15643"/>
                  </a:lnTo>
                  <a:lnTo>
                    <a:pt x="100519" y="15687"/>
                  </a:lnTo>
                  <a:lnTo>
                    <a:pt x="101186" y="16334"/>
                  </a:lnTo>
                  <a:lnTo>
                    <a:pt x="101865" y="16531"/>
                  </a:lnTo>
                  <a:lnTo>
                    <a:pt x="101546" y="17543"/>
                  </a:lnTo>
                  <a:lnTo>
                    <a:pt x="101240" y="17718"/>
                  </a:lnTo>
                  <a:lnTo>
                    <a:pt x="100971" y="18573"/>
                  </a:lnTo>
                  <a:lnTo>
                    <a:pt x="101020" y="18804"/>
                  </a:lnTo>
                  <a:lnTo>
                    <a:pt x="101319" y="19254"/>
                  </a:lnTo>
                  <a:lnTo>
                    <a:pt x="101454" y="19644"/>
                  </a:lnTo>
                  <a:lnTo>
                    <a:pt x="101368" y="19964"/>
                  </a:lnTo>
                  <a:lnTo>
                    <a:pt x="100993" y="20035"/>
                  </a:lnTo>
                  <a:lnTo>
                    <a:pt x="99937" y="21352"/>
                  </a:lnTo>
                  <a:lnTo>
                    <a:pt x="99443" y="21698"/>
                  </a:lnTo>
                  <a:lnTo>
                    <a:pt x="99173" y="22466"/>
                  </a:lnTo>
                  <a:lnTo>
                    <a:pt x="99373" y="22957"/>
                  </a:lnTo>
                  <a:lnTo>
                    <a:pt x="99512" y="23039"/>
                  </a:lnTo>
                  <a:lnTo>
                    <a:pt x="100112" y="23091"/>
                  </a:lnTo>
                  <a:lnTo>
                    <a:pt x="100132" y="23340"/>
                  </a:lnTo>
                  <a:lnTo>
                    <a:pt x="97208" y="23413"/>
                  </a:lnTo>
                  <a:lnTo>
                    <a:pt x="95375" y="23197"/>
                  </a:lnTo>
                  <a:lnTo>
                    <a:pt x="94979" y="23044"/>
                  </a:lnTo>
                  <a:lnTo>
                    <a:pt x="94844" y="22858"/>
                  </a:lnTo>
                  <a:lnTo>
                    <a:pt x="94456" y="22665"/>
                  </a:lnTo>
                  <a:lnTo>
                    <a:pt x="93611" y="22352"/>
                  </a:lnTo>
                  <a:lnTo>
                    <a:pt x="93190" y="22233"/>
                  </a:lnTo>
                  <a:lnTo>
                    <a:pt x="92324" y="22292"/>
                  </a:lnTo>
                  <a:lnTo>
                    <a:pt x="92132" y="22229"/>
                  </a:lnTo>
                  <a:lnTo>
                    <a:pt x="90923" y="21421"/>
                  </a:lnTo>
                  <a:lnTo>
                    <a:pt x="90809" y="21231"/>
                  </a:lnTo>
                  <a:lnTo>
                    <a:pt x="90792" y="20930"/>
                  </a:lnTo>
                  <a:lnTo>
                    <a:pt x="90886" y="20442"/>
                  </a:lnTo>
                  <a:lnTo>
                    <a:pt x="90690" y="20044"/>
                  </a:lnTo>
                  <a:lnTo>
                    <a:pt x="90233" y="20833"/>
                  </a:lnTo>
                  <a:lnTo>
                    <a:pt x="89285" y="20740"/>
                  </a:lnTo>
                  <a:lnTo>
                    <a:pt x="88979" y="20792"/>
                  </a:lnTo>
                  <a:lnTo>
                    <a:pt x="88599" y="21042"/>
                  </a:lnTo>
                  <a:lnTo>
                    <a:pt x="88105" y="21667"/>
                  </a:lnTo>
                  <a:lnTo>
                    <a:pt x="87345" y="21686"/>
                  </a:lnTo>
                  <a:lnTo>
                    <a:pt x="86268" y="22007"/>
                  </a:lnTo>
                  <a:lnTo>
                    <a:pt x="86144" y="21768"/>
                  </a:lnTo>
                  <a:lnTo>
                    <a:pt x="86083" y="21344"/>
                  </a:lnTo>
                  <a:lnTo>
                    <a:pt x="85794" y="22588"/>
                  </a:lnTo>
                  <a:lnTo>
                    <a:pt x="84688" y="22923"/>
                  </a:lnTo>
                  <a:lnTo>
                    <a:pt x="84618" y="23087"/>
                  </a:lnTo>
                  <a:lnTo>
                    <a:pt x="84729" y="23485"/>
                  </a:lnTo>
                  <a:lnTo>
                    <a:pt x="84411" y="23909"/>
                  </a:lnTo>
                  <a:lnTo>
                    <a:pt x="84243" y="23995"/>
                  </a:lnTo>
                  <a:lnTo>
                    <a:pt x="83718" y="23987"/>
                  </a:lnTo>
                  <a:lnTo>
                    <a:pt x="83554" y="23822"/>
                  </a:lnTo>
                  <a:lnTo>
                    <a:pt x="83329" y="24024"/>
                  </a:lnTo>
                  <a:lnTo>
                    <a:pt x="83126" y="24555"/>
                  </a:lnTo>
                  <a:lnTo>
                    <a:pt x="83217" y="25363"/>
                  </a:lnTo>
                  <a:lnTo>
                    <a:pt x="83489" y="25562"/>
                  </a:lnTo>
                  <a:lnTo>
                    <a:pt x="83573" y="25720"/>
                  </a:lnTo>
                  <a:lnTo>
                    <a:pt x="83567" y="26271"/>
                  </a:lnTo>
                  <a:lnTo>
                    <a:pt x="83490" y="26732"/>
                  </a:lnTo>
                  <a:lnTo>
                    <a:pt x="82992" y="27384"/>
                  </a:lnTo>
                  <a:lnTo>
                    <a:pt x="82408" y="28375"/>
                  </a:lnTo>
                  <a:lnTo>
                    <a:pt x="81788" y="29231"/>
                  </a:lnTo>
                  <a:lnTo>
                    <a:pt x="80555" y="29910"/>
                  </a:lnTo>
                  <a:lnTo>
                    <a:pt x="80087" y="30270"/>
                  </a:lnTo>
                  <a:lnTo>
                    <a:pt x="79815" y="30623"/>
                  </a:lnTo>
                  <a:lnTo>
                    <a:pt x="78156" y="31087"/>
                  </a:lnTo>
                  <a:lnTo>
                    <a:pt x="76794" y="31905"/>
                  </a:lnTo>
                  <a:lnTo>
                    <a:pt x="76531" y="32001"/>
                  </a:lnTo>
                  <a:lnTo>
                    <a:pt x="76328" y="31962"/>
                  </a:lnTo>
                  <a:lnTo>
                    <a:pt x="76086" y="32119"/>
                  </a:lnTo>
                  <a:lnTo>
                    <a:pt x="74847" y="33537"/>
                  </a:lnTo>
                  <a:lnTo>
                    <a:pt x="74729" y="33766"/>
                  </a:lnTo>
                  <a:lnTo>
                    <a:pt x="74667" y="34151"/>
                  </a:lnTo>
                  <a:lnTo>
                    <a:pt x="74026" y="35252"/>
                  </a:lnTo>
                  <a:lnTo>
                    <a:pt x="73736" y="35370"/>
                  </a:lnTo>
                  <a:lnTo>
                    <a:pt x="73459" y="35693"/>
                  </a:lnTo>
                  <a:lnTo>
                    <a:pt x="73177" y="36465"/>
                  </a:lnTo>
                  <a:lnTo>
                    <a:pt x="73346" y="37860"/>
                  </a:lnTo>
                  <a:lnTo>
                    <a:pt x="73718" y="39459"/>
                  </a:lnTo>
                  <a:lnTo>
                    <a:pt x="74900" y="41505"/>
                  </a:lnTo>
                  <a:lnTo>
                    <a:pt x="74884" y="41732"/>
                  </a:lnTo>
                  <a:lnTo>
                    <a:pt x="75210" y="42051"/>
                  </a:lnTo>
                  <a:lnTo>
                    <a:pt x="75337" y="42398"/>
                  </a:lnTo>
                  <a:lnTo>
                    <a:pt x="75553" y="42673"/>
                  </a:lnTo>
                  <a:lnTo>
                    <a:pt x="75875" y="42885"/>
                  </a:lnTo>
                  <a:lnTo>
                    <a:pt x="76115" y="42866"/>
                  </a:lnTo>
                  <a:lnTo>
                    <a:pt x="76270" y="42707"/>
                  </a:lnTo>
                  <a:lnTo>
                    <a:pt x="76315" y="42487"/>
                  </a:lnTo>
                  <a:lnTo>
                    <a:pt x="76788" y="42220"/>
                  </a:lnTo>
                  <a:lnTo>
                    <a:pt x="76926" y="41810"/>
                  </a:lnTo>
                  <a:lnTo>
                    <a:pt x="77619" y="41482"/>
                  </a:lnTo>
                  <a:lnTo>
                    <a:pt x="78063" y="40262"/>
                  </a:lnTo>
                  <a:lnTo>
                    <a:pt x="77839" y="39808"/>
                  </a:lnTo>
                  <a:lnTo>
                    <a:pt x="78247" y="39567"/>
                  </a:lnTo>
                  <a:lnTo>
                    <a:pt x="78838" y="39522"/>
                  </a:lnTo>
                  <a:lnTo>
                    <a:pt x="79018" y="39206"/>
                  </a:lnTo>
                  <a:lnTo>
                    <a:pt x="79846" y="38641"/>
                  </a:lnTo>
                  <a:lnTo>
                    <a:pt x="79862" y="38436"/>
                  </a:lnTo>
                  <a:lnTo>
                    <a:pt x="80127" y="38254"/>
                  </a:lnTo>
                  <a:lnTo>
                    <a:pt x="80992" y="38202"/>
                  </a:lnTo>
                  <a:lnTo>
                    <a:pt x="81832" y="37924"/>
                  </a:lnTo>
                  <a:lnTo>
                    <a:pt x="82386" y="38207"/>
                  </a:lnTo>
                  <a:lnTo>
                    <a:pt x="82908" y="37898"/>
                  </a:lnTo>
                  <a:lnTo>
                    <a:pt x="83181" y="38021"/>
                  </a:lnTo>
                  <a:lnTo>
                    <a:pt x="83638" y="38509"/>
                  </a:lnTo>
                  <a:lnTo>
                    <a:pt x="83723" y="3881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4" name="pg1165">
              <a:extLst>
                <a:ext uri="{FF2B5EF4-FFF2-40B4-BE49-F238E27FC236}">
                  <a16:creationId xmlns:a16="http://schemas.microsoft.com/office/drawing/2014/main" id="{B387B60C-08CA-B74A-830D-9183FCA1D8E4}"/>
                </a:ext>
              </a:extLst>
            </p:cNvPr>
            <p:cNvSpPr/>
            <p:nvPr/>
          </p:nvSpPr>
          <p:spPr>
            <a:xfrm>
              <a:off x="1917559" y="2389054"/>
              <a:ext cx="1177" cy="1549"/>
            </a:xfrm>
            <a:custGeom>
              <a:avLst/>
              <a:gdLst/>
              <a:ahLst/>
              <a:cxnLst/>
              <a:rect l="0" t="0" r="0" b="0"/>
              <a:pathLst>
                <a:path w="1177" h="1549">
                  <a:moveTo>
                    <a:pt x="197" y="0"/>
                  </a:moveTo>
                  <a:lnTo>
                    <a:pt x="185" y="717"/>
                  </a:lnTo>
                  <a:lnTo>
                    <a:pt x="0" y="720"/>
                  </a:lnTo>
                  <a:lnTo>
                    <a:pt x="12" y="899"/>
                  </a:lnTo>
                  <a:lnTo>
                    <a:pt x="691" y="1444"/>
                  </a:lnTo>
                  <a:lnTo>
                    <a:pt x="1177" y="1549"/>
                  </a:lnTo>
                  <a:lnTo>
                    <a:pt x="1157" y="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5" name="pg1166">
              <a:extLst>
                <a:ext uri="{FF2B5EF4-FFF2-40B4-BE49-F238E27FC236}">
                  <a16:creationId xmlns:a16="http://schemas.microsoft.com/office/drawing/2014/main" id="{11171946-88C5-9941-9A8B-79BFC063EC33}"/>
                </a:ext>
              </a:extLst>
            </p:cNvPr>
            <p:cNvSpPr/>
            <p:nvPr/>
          </p:nvSpPr>
          <p:spPr>
            <a:xfrm>
              <a:off x="1827002" y="1517814"/>
              <a:ext cx="269129" cy="415652"/>
            </a:xfrm>
            <a:custGeom>
              <a:avLst/>
              <a:gdLst/>
              <a:ahLst/>
              <a:cxnLst/>
              <a:rect l="0" t="0" r="0" b="0"/>
              <a:pathLst>
                <a:path w="269129" h="415652">
                  <a:moveTo>
                    <a:pt x="128623" y="38"/>
                  </a:moveTo>
                  <a:lnTo>
                    <a:pt x="128625" y="33906"/>
                  </a:lnTo>
                  <a:lnTo>
                    <a:pt x="128626" y="47012"/>
                  </a:lnTo>
                  <a:lnTo>
                    <a:pt x="128627" y="61910"/>
                  </a:lnTo>
                  <a:lnTo>
                    <a:pt x="128627" y="62376"/>
                  </a:lnTo>
                  <a:lnTo>
                    <a:pt x="128627" y="62557"/>
                  </a:lnTo>
                  <a:lnTo>
                    <a:pt x="128627" y="65633"/>
                  </a:lnTo>
                  <a:lnTo>
                    <a:pt x="128627" y="66122"/>
                  </a:lnTo>
                  <a:lnTo>
                    <a:pt x="128627" y="68837"/>
                  </a:lnTo>
                  <a:lnTo>
                    <a:pt x="128628" y="75167"/>
                  </a:lnTo>
                  <a:lnTo>
                    <a:pt x="128628" y="81181"/>
                  </a:lnTo>
                  <a:lnTo>
                    <a:pt x="128628" y="84566"/>
                  </a:lnTo>
                  <a:lnTo>
                    <a:pt x="128518" y="95587"/>
                  </a:lnTo>
                  <a:lnTo>
                    <a:pt x="128655" y="112446"/>
                  </a:lnTo>
                  <a:lnTo>
                    <a:pt x="128553" y="118168"/>
                  </a:lnTo>
                  <a:lnTo>
                    <a:pt x="128580" y="120347"/>
                  </a:lnTo>
                  <a:lnTo>
                    <a:pt x="128603" y="122191"/>
                  </a:lnTo>
                  <a:lnTo>
                    <a:pt x="128522" y="124197"/>
                  </a:lnTo>
                  <a:lnTo>
                    <a:pt x="128549" y="127859"/>
                  </a:lnTo>
                  <a:lnTo>
                    <a:pt x="128660" y="142525"/>
                  </a:lnTo>
                  <a:lnTo>
                    <a:pt x="128615" y="147847"/>
                  </a:lnTo>
                  <a:lnTo>
                    <a:pt x="128612" y="148259"/>
                  </a:lnTo>
                  <a:lnTo>
                    <a:pt x="128610" y="148450"/>
                  </a:lnTo>
                  <a:lnTo>
                    <a:pt x="128594" y="150285"/>
                  </a:lnTo>
                  <a:lnTo>
                    <a:pt x="128607" y="152006"/>
                  </a:lnTo>
                  <a:lnTo>
                    <a:pt x="128682" y="153071"/>
                  </a:lnTo>
                  <a:lnTo>
                    <a:pt x="128628" y="162858"/>
                  </a:lnTo>
                  <a:lnTo>
                    <a:pt x="128723" y="166617"/>
                  </a:lnTo>
                  <a:lnTo>
                    <a:pt x="129131" y="166896"/>
                  </a:lnTo>
                  <a:lnTo>
                    <a:pt x="129706" y="167290"/>
                  </a:lnTo>
                  <a:lnTo>
                    <a:pt x="130028" y="167511"/>
                  </a:lnTo>
                  <a:lnTo>
                    <a:pt x="131011" y="167181"/>
                  </a:lnTo>
                  <a:lnTo>
                    <a:pt x="132250" y="168722"/>
                  </a:lnTo>
                  <a:lnTo>
                    <a:pt x="132777" y="169377"/>
                  </a:lnTo>
                  <a:lnTo>
                    <a:pt x="133015" y="169672"/>
                  </a:lnTo>
                  <a:lnTo>
                    <a:pt x="133279" y="170001"/>
                  </a:lnTo>
                  <a:lnTo>
                    <a:pt x="133670" y="170487"/>
                  </a:lnTo>
                  <a:lnTo>
                    <a:pt x="133781" y="170625"/>
                  </a:lnTo>
                  <a:lnTo>
                    <a:pt x="134054" y="170965"/>
                  </a:lnTo>
                  <a:lnTo>
                    <a:pt x="135221" y="172804"/>
                  </a:lnTo>
                  <a:lnTo>
                    <a:pt x="135624" y="173610"/>
                  </a:lnTo>
                  <a:lnTo>
                    <a:pt x="135811" y="174853"/>
                  </a:lnTo>
                  <a:lnTo>
                    <a:pt x="137240" y="176513"/>
                  </a:lnTo>
                  <a:lnTo>
                    <a:pt x="139065" y="176884"/>
                  </a:lnTo>
                  <a:lnTo>
                    <a:pt x="139504" y="177464"/>
                  </a:lnTo>
                  <a:lnTo>
                    <a:pt x="140178" y="179414"/>
                  </a:lnTo>
                  <a:lnTo>
                    <a:pt x="140744" y="179947"/>
                  </a:lnTo>
                  <a:lnTo>
                    <a:pt x="141122" y="180304"/>
                  </a:lnTo>
                  <a:lnTo>
                    <a:pt x="142337" y="181451"/>
                  </a:lnTo>
                  <a:lnTo>
                    <a:pt x="142545" y="181647"/>
                  </a:lnTo>
                  <a:lnTo>
                    <a:pt x="142812" y="181931"/>
                  </a:lnTo>
                  <a:lnTo>
                    <a:pt x="143271" y="182647"/>
                  </a:lnTo>
                  <a:lnTo>
                    <a:pt x="144327" y="184299"/>
                  </a:lnTo>
                  <a:lnTo>
                    <a:pt x="144628" y="184769"/>
                  </a:lnTo>
                  <a:lnTo>
                    <a:pt x="145442" y="186040"/>
                  </a:lnTo>
                  <a:lnTo>
                    <a:pt x="145889" y="186526"/>
                  </a:lnTo>
                  <a:lnTo>
                    <a:pt x="146010" y="186657"/>
                  </a:lnTo>
                  <a:lnTo>
                    <a:pt x="147231" y="187942"/>
                  </a:lnTo>
                  <a:lnTo>
                    <a:pt x="147414" y="188076"/>
                  </a:lnTo>
                  <a:lnTo>
                    <a:pt x="147819" y="188373"/>
                  </a:lnTo>
                  <a:lnTo>
                    <a:pt x="148705" y="187994"/>
                  </a:lnTo>
                  <a:lnTo>
                    <a:pt x="150332" y="187298"/>
                  </a:lnTo>
                  <a:lnTo>
                    <a:pt x="151143" y="188339"/>
                  </a:lnTo>
                  <a:lnTo>
                    <a:pt x="151248" y="188590"/>
                  </a:lnTo>
                  <a:lnTo>
                    <a:pt x="151713" y="189695"/>
                  </a:lnTo>
                  <a:lnTo>
                    <a:pt x="152210" y="189928"/>
                  </a:lnTo>
                  <a:lnTo>
                    <a:pt x="153229" y="190408"/>
                  </a:lnTo>
                  <a:lnTo>
                    <a:pt x="154117" y="190825"/>
                  </a:lnTo>
                  <a:lnTo>
                    <a:pt x="154327" y="191329"/>
                  </a:lnTo>
                  <a:lnTo>
                    <a:pt x="154829" y="192533"/>
                  </a:lnTo>
                  <a:lnTo>
                    <a:pt x="154950" y="193060"/>
                  </a:lnTo>
                  <a:lnTo>
                    <a:pt x="154667" y="193720"/>
                  </a:lnTo>
                  <a:lnTo>
                    <a:pt x="154612" y="194013"/>
                  </a:lnTo>
                  <a:lnTo>
                    <a:pt x="154739" y="197781"/>
                  </a:lnTo>
                  <a:lnTo>
                    <a:pt x="155651" y="198603"/>
                  </a:lnTo>
                  <a:lnTo>
                    <a:pt x="156040" y="199469"/>
                  </a:lnTo>
                  <a:lnTo>
                    <a:pt x="156347" y="200248"/>
                  </a:lnTo>
                  <a:lnTo>
                    <a:pt x="156308" y="201729"/>
                  </a:lnTo>
                  <a:lnTo>
                    <a:pt x="156776" y="202570"/>
                  </a:lnTo>
                  <a:lnTo>
                    <a:pt x="157703" y="203161"/>
                  </a:lnTo>
                  <a:lnTo>
                    <a:pt x="160380" y="202132"/>
                  </a:lnTo>
                  <a:lnTo>
                    <a:pt x="161237" y="202288"/>
                  </a:lnTo>
                  <a:lnTo>
                    <a:pt x="162575" y="203691"/>
                  </a:lnTo>
                  <a:lnTo>
                    <a:pt x="163420" y="204577"/>
                  </a:lnTo>
                  <a:lnTo>
                    <a:pt x="163157" y="206101"/>
                  </a:lnTo>
                  <a:lnTo>
                    <a:pt x="163023" y="206877"/>
                  </a:lnTo>
                  <a:lnTo>
                    <a:pt x="163966" y="208420"/>
                  </a:lnTo>
                  <a:lnTo>
                    <a:pt x="164542" y="208812"/>
                  </a:lnTo>
                  <a:lnTo>
                    <a:pt x="165623" y="208828"/>
                  </a:lnTo>
                  <a:lnTo>
                    <a:pt x="166245" y="208547"/>
                  </a:lnTo>
                  <a:lnTo>
                    <a:pt x="167057" y="208921"/>
                  </a:lnTo>
                  <a:lnTo>
                    <a:pt x="169852" y="210924"/>
                  </a:lnTo>
                  <a:lnTo>
                    <a:pt x="170751" y="212257"/>
                  </a:lnTo>
                  <a:lnTo>
                    <a:pt x="170665" y="213188"/>
                  </a:lnTo>
                  <a:lnTo>
                    <a:pt x="170429" y="215752"/>
                  </a:lnTo>
                  <a:lnTo>
                    <a:pt x="170389" y="216183"/>
                  </a:lnTo>
                  <a:lnTo>
                    <a:pt x="169832" y="217439"/>
                  </a:lnTo>
                  <a:lnTo>
                    <a:pt x="169139" y="219002"/>
                  </a:lnTo>
                  <a:lnTo>
                    <a:pt x="169960" y="221006"/>
                  </a:lnTo>
                  <a:lnTo>
                    <a:pt x="171649" y="221885"/>
                  </a:lnTo>
                  <a:lnTo>
                    <a:pt x="171905" y="222006"/>
                  </a:lnTo>
                  <a:lnTo>
                    <a:pt x="172729" y="222159"/>
                  </a:lnTo>
                  <a:lnTo>
                    <a:pt x="174575" y="224094"/>
                  </a:lnTo>
                  <a:lnTo>
                    <a:pt x="174728" y="225199"/>
                  </a:lnTo>
                  <a:lnTo>
                    <a:pt x="175207" y="228658"/>
                  </a:lnTo>
                  <a:lnTo>
                    <a:pt x="172997" y="231602"/>
                  </a:lnTo>
                  <a:lnTo>
                    <a:pt x="172060" y="231680"/>
                  </a:lnTo>
                  <a:lnTo>
                    <a:pt x="171089" y="231761"/>
                  </a:lnTo>
                  <a:lnTo>
                    <a:pt x="169345" y="233212"/>
                  </a:lnTo>
                  <a:lnTo>
                    <a:pt x="167757" y="235182"/>
                  </a:lnTo>
                  <a:lnTo>
                    <a:pt x="167551" y="236166"/>
                  </a:lnTo>
                  <a:lnTo>
                    <a:pt x="167715" y="237149"/>
                  </a:lnTo>
                  <a:lnTo>
                    <a:pt x="168478" y="237890"/>
                  </a:lnTo>
                  <a:lnTo>
                    <a:pt x="170912" y="238637"/>
                  </a:lnTo>
                  <a:lnTo>
                    <a:pt x="171221" y="238732"/>
                  </a:lnTo>
                  <a:lnTo>
                    <a:pt x="171631" y="238858"/>
                  </a:lnTo>
                  <a:lnTo>
                    <a:pt x="172496" y="239376"/>
                  </a:lnTo>
                  <a:lnTo>
                    <a:pt x="172565" y="240298"/>
                  </a:lnTo>
                  <a:lnTo>
                    <a:pt x="172681" y="241839"/>
                  </a:lnTo>
                  <a:lnTo>
                    <a:pt x="172702" y="242120"/>
                  </a:lnTo>
                  <a:lnTo>
                    <a:pt x="173375" y="242928"/>
                  </a:lnTo>
                  <a:lnTo>
                    <a:pt x="173979" y="243654"/>
                  </a:lnTo>
                  <a:lnTo>
                    <a:pt x="174598" y="244398"/>
                  </a:lnTo>
                  <a:lnTo>
                    <a:pt x="175556" y="246519"/>
                  </a:lnTo>
                  <a:lnTo>
                    <a:pt x="176166" y="246705"/>
                  </a:lnTo>
                  <a:lnTo>
                    <a:pt x="178889" y="247538"/>
                  </a:lnTo>
                  <a:lnTo>
                    <a:pt x="179626" y="247763"/>
                  </a:lnTo>
                  <a:lnTo>
                    <a:pt x="179914" y="248074"/>
                  </a:lnTo>
                  <a:lnTo>
                    <a:pt x="179749" y="249369"/>
                  </a:lnTo>
                  <a:lnTo>
                    <a:pt x="179539" y="249677"/>
                  </a:lnTo>
                  <a:lnTo>
                    <a:pt x="178513" y="251181"/>
                  </a:lnTo>
                  <a:lnTo>
                    <a:pt x="177565" y="251595"/>
                  </a:lnTo>
                  <a:lnTo>
                    <a:pt x="176470" y="251415"/>
                  </a:lnTo>
                  <a:lnTo>
                    <a:pt x="174750" y="251132"/>
                  </a:lnTo>
                  <a:lnTo>
                    <a:pt x="174500" y="251182"/>
                  </a:lnTo>
                  <a:lnTo>
                    <a:pt x="171472" y="251795"/>
                  </a:lnTo>
                  <a:lnTo>
                    <a:pt x="170858" y="252380"/>
                  </a:lnTo>
                  <a:lnTo>
                    <a:pt x="170106" y="253096"/>
                  </a:lnTo>
                  <a:lnTo>
                    <a:pt x="169776" y="255012"/>
                  </a:lnTo>
                  <a:lnTo>
                    <a:pt x="170106" y="255737"/>
                  </a:lnTo>
                  <a:lnTo>
                    <a:pt x="170848" y="256305"/>
                  </a:lnTo>
                  <a:lnTo>
                    <a:pt x="171054" y="256462"/>
                  </a:lnTo>
                  <a:lnTo>
                    <a:pt x="171147" y="256623"/>
                  </a:lnTo>
                  <a:lnTo>
                    <a:pt x="171383" y="257031"/>
                  </a:lnTo>
                  <a:lnTo>
                    <a:pt x="172496" y="257549"/>
                  </a:lnTo>
                  <a:lnTo>
                    <a:pt x="175056" y="257992"/>
                  </a:lnTo>
                  <a:lnTo>
                    <a:pt x="179314" y="260336"/>
                  </a:lnTo>
                  <a:lnTo>
                    <a:pt x="180505" y="262021"/>
                  </a:lnTo>
                  <a:lnTo>
                    <a:pt x="181041" y="263398"/>
                  </a:lnTo>
                  <a:lnTo>
                    <a:pt x="181709" y="263922"/>
                  </a:lnTo>
                  <a:lnTo>
                    <a:pt x="182404" y="263766"/>
                  </a:lnTo>
                  <a:lnTo>
                    <a:pt x="184549" y="263285"/>
                  </a:lnTo>
                  <a:lnTo>
                    <a:pt x="185553" y="263565"/>
                  </a:lnTo>
                  <a:lnTo>
                    <a:pt x="186499" y="264096"/>
                  </a:lnTo>
                  <a:lnTo>
                    <a:pt x="186708" y="264214"/>
                  </a:lnTo>
                  <a:lnTo>
                    <a:pt x="189063" y="265535"/>
                  </a:lnTo>
                  <a:lnTo>
                    <a:pt x="189550" y="265809"/>
                  </a:lnTo>
                  <a:lnTo>
                    <a:pt x="189864" y="266350"/>
                  </a:lnTo>
                  <a:lnTo>
                    <a:pt x="190552" y="267538"/>
                  </a:lnTo>
                  <a:lnTo>
                    <a:pt x="191344" y="268010"/>
                  </a:lnTo>
                  <a:lnTo>
                    <a:pt x="192438" y="268075"/>
                  </a:lnTo>
                  <a:lnTo>
                    <a:pt x="193116" y="268598"/>
                  </a:lnTo>
                  <a:lnTo>
                    <a:pt x="193328" y="270537"/>
                  </a:lnTo>
                  <a:lnTo>
                    <a:pt x="193430" y="271468"/>
                  </a:lnTo>
                  <a:lnTo>
                    <a:pt x="194860" y="273416"/>
                  </a:lnTo>
                  <a:lnTo>
                    <a:pt x="195590" y="274411"/>
                  </a:lnTo>
                  <a:lnTo>
                    <a:pt x="196076" y="275685"/>
                  </a:lnTo>
                  <a:lnTo>
                    <a:pt x="196266" y="276184"/>
                  </a:lnTo>
                  <a:lnTo>
                    <a:pt x="198194" y="277486"/>
                  </a:lnTo>
                  <a:lnTo>
                    <a:pt x="200079" y="278325"/>
                  </a:lnTo>
                  <a:lnTo>
                    <a:pt x="201399" y="278904"/>
                  </a:lnTo>
                  <a:lnTo>
                    <a:pt x="203490" y="279168"/>
                  </a:lnTo>
                  <a:lnTo>
                    <a:pt x="205287" y="280320"/>
                  </a:lnTo>
                  <a:lnTo>
                    <a:pt x="207036" y="280399"/>
                  </a:lnTo>
                  <a:lnTo>
                    <a:pt x="209005" y="280169"/>
                  </a:lnTo>
                  <a:lnTo>
                    <a:pt x="209677" y="280576"/>
                  </a:lnTo>
                  <a:lnTo>
                    <a:pt x="209875" y="281305"/>
                  </a:lnTo>
                  <a:lnTo>
                    <a:pt x="211294" y="282527"/>
                  </a:lnTo>
                  <a:lnTo>
                    <a:pt x="212136" y="282500"/>
                  </a:lnTo>
                  <a:lnTo>
                    <a:pt x="215432" y="282395"/>
                  </a:lnTo>
                  <a:lnTo>
                    <a:pt x="216325" y="282366"/>
                  </a:lnTo>
                  <a:lnTo>
                    <a:pt x="217043" y="282973"/>
                  </a:lnTo>
                  <a:lnTo>
                    <a:pt x="217947" y="283302"/>
                  </a:lnTo>
                  <a:lnTo>
                    <a:pt x="219142" y="283140"/>
                  </a:lnTo>
                  <a:lnTo>
                    <a:pt x="220549" y="282950"/>
                  </a:lnTo>
                  <a:lnTo>
                    <a:pt x="222141" y="283879"/>
                  </a:lnTo>
                  <a:lnTo>
                    <a:pt x="222409" y="285680"/>
                  </a:lnTo>
                  <a:lnTo>
                    <a:pt x="222504" y="285858"/>
                  </a:lnTo>
                  <a:lnTo>
                    <a:pt x="223407" y="287557"/>
                  </a:lnTo>
                  <a:lnTo>
                    <a:pt x="224087" y="288147"/>
                  </a:lnTo>
                  <a:lnTo>
                    <a:pt x="224687" y="288112"/>
                  </a:lnTo>
                  <a:lnTo>
                    <a:pt x="225492" y="288668"/>
                  </a:lnTo>
                  <a:lnTo>
                    <a:pt x="225781" y="288868"/>
                  </a:lnTo>
                  <a:lnTo>
                    <a:pt x="226300" y="289572"/>
                  </a:lnTo>
                  <a:lnTo>
                    <a:pt x="226646" y="291370"/>
                  </a:lnTo>
                  <a:lnTo>
                    <a:pt x="226144" y="292054"/>
                  </a:lnTo>
                  <a:lnTo>
                    <a:pt x="225520" y="293961"/>
                  </a:lnTo>
                  <a:lnTo>
                    <a:pt x="225559" y="294903"/>
                  </a:lnTo>
                  <a:lnTo>
                    <a:pt x="225894" y="295048"/>
                  </a:lnTo>
                  <a:lnTo>
                    <a:pt x="227254" y="295636"/>
                  </a:lnTo>
                  <a:lnTo>
                    <a:pt x="227391" y="295695"/>
                  </a:lnTo>
                  <a:lnTo>
                    <a:pt x="230559" y="295944"/>
                  </a:lnTo>
                  <a:lnTo>
                    <a:pt x="231349" y="297085"/>
                  </a:lnTo>
                  <a:lnTo>
                    <a:pt x="231432" y="299013"/>
                  </a:lnTo>
                  <a:lnTo>
                    <a:pt x="231600" y="299244"/>
                  </a:lnTo>
                  <a:lnTo>
                    <a:pt x="232391" y="300332"/>
                  </a:lnTo>
                  <a:lnTo>
                    <a:pt x="232913" y="301050"/>
                  </a:lnTo>
                  <a:lnTo>
                    <a:pt x="234737" y="301204"/>
                  </a:lnTo>
                  <a:lnTo>
                    <a:pt x="235562" y="301274"/>
                  </a:lnTo>
                  <a:lnTo>
                    <a:pt x="236522" y="301795"/>
                  </a:lnTo>
                  <a:lnTo>
                    <a:pt x="238501" y="302871"/>
                  </a:lnTo>
                  <a:lnTo>
                    <a:pt x="239938" y="304192"/>
                  </a:lnTo>
                  <a:lnTo>
                    <a:pt x="242076" y="307145"/>
                  </a:lnTo>
                  <a:lnTo>
                    <a:pt x="242400" y="308221"/>
                  </a:lnTo>
                  <a:lnTo>
                    <a:pt x="246292" y="310376"/>
                  </a:lnTo>
                  <a:lnTo>
                    <a:pt x="246403" y="311751"/>
                  </a:lnTo>
                  <a:lnTo>
                    <a:pt x="246771" y="312774"/>
                  </a:lnTo>
                  <a:lnTo>
                    <a:pt x="247947" y="314371"/>
                  </a:lnTo>
                  <a:lnTo>
                    <a:pt x="248811" y="315545"/>
                  </a:lnTo>
                  <a:lnTo>
                    <a:pt x="250596" y="317529"/>
                  </a:lnTo>
                  <a:lnTo>
                    <a:pt x="251172" y="317822"/>
                  </a:lnTo>
                  <a:lnTo>
                    <a:pt x="251761" y="317552"/>
                  </a:lnTo>
                  <a:lnTo>
                    <a:pt x="253098" y="318102"/>
                  </a:lnTo>
                  <a:lnTo>
                    <a:pt x="253752" y="319264"/>
                  </a:lnTo>
                  <a:lnTo>
                    <a:pt x="253978" y="319668"/>
                  </a:lnTo>
                  <a:lnTo>
                    <a:pt x="254948" y="321392"/>
                  </a:lnTo>
                  <a:lnTo>
                    <a:pt x="255241" y="321914"/>
                  </a:lnTo>
                  <a:lnTo>
                    <a:pt x="255428" y="323112"/>
                  </a:lnTo>
                  <a:lnTo>
                    <a:pt x="255730" y="325054"/>
                  </a:lnTo>
                  <a:lnTo>
                    <a:pt x="255893" y="326096"/>
                  </a:lnTo>
                  <a:lnTo>
                    <a:pt x="257074" y="327660"/>
                  </a:lnTo>
                  <a:lnTo>
                    <a:pt x="257795" y="329573"/>
                  </a:lnTo>
                  <a:lnTo>
                    <a:pt x="258053" y="330260"/>
                  </a:lnTo>
                  <a:lnTo>
                    <a:pt x="258271" y="330462"/>
                  </a:lnTo>
                  <a:lnTo>
                    <a:pt x="260369" y="330134"/>
                  </a:lnTo>
                  <a:lnTo>
                    <a:pt x="260713" y="329872"/>
                  </a:lnTo>
                  <a:lnTo>
                    <a:pt x="260792" y="329465"/>
                  </a:lnTo>
                  <a:lnTo>
                    <a:pt x="261016" y="329504"/>
                  </a:lnTo>
                  <a:lnTo>
                    <a:pt x="264302" y="330077"/>
                  </a:lnTo>
                  <a:lnTo>
                    <a:pt x="264349" y="330759"/>
                  </a:lnTo>
                  <a:lnTo>
                    <a:pt x="264564" y="331052"/>
                  </a:lnTo>
                  <a:lnTo>
                    <a:pt x="266210" y="333298"/>
                  </a:lnTo>
                  <a:lnTo>
                    <a:pt x="268169" y="335394"/>
                  </a:lnTo>
                  <a:lnTo>
                    <a:pt x="269129" y="336420"/>
                  </a:lnTo>
                  <a:lnTo>
                    <a:pt x="232362" y="336402"/>
                  </a:lnTo>
                  <a:lnTo>
                    <a:pt x="185441" y="336377"/>
                  </a:lnTo>
                  <a:lnTo>
                    <a:pt x="181843" y="336252"/>
                  </a:lnTo>
                  <a:lnTo>
                    <a:pt x="159236" y="336238"/>
                  </a:lnTo>
                  <a:lnTo>
                    <a:pt x="135837" y="336181"/>
                  </a:lnTo>
                  <a:lnTo>
                    <a:pt x="136084" y="336460"/>
                  </a:lnTo>
                  <a:lnTo>
                    <a:pt x="136413" y="337367"/>
                  </a:lnTo>
                  <a:lnTo>
                    <a:pt x="136345" y="338553"/>
                  </a:lnTo>
                  <a:lnTo>
                    <a:pt x="136263" y="338720"/>
                  </a:lnTo>
                  <a:lnTo>
                    <a:pt x="135866" y="339092"/>
                  </a:lnTo>
                  <a:lnTo>
                    <a:pt x="136501" y="340096"/>
                  </a:lnTo>
                  <a:lnTo>
                    <a:pt x="136912" y="340099"/>
                  </a:lnTo>
                  <a:lnTo>
                    <a:pt x="138621" y="340808"/>
                  </a:lnTo>
                  <a:lnTo>
                    <a:pt x="139056" y="341840"/>
                  </a:lnTo>
                  <a:lnTo>
                    <a:pt x="138887" y="342361"/>
                  </a:lnTo>
                  <a:lnTo>
                    <a:pt x="138951" y="342658"/>
                  </a:lnTo>
                  <a:lnTo>
                    <a:pt x="139112" y="342988"/>
                  </a:lnTo>
                  <a:lnTo>
                    <a:pt x="139469" y="343390"/>
                  </a:lnTo>
                  <a:lnTo>
                    <a:pt x="140473" y="343937"/>
                  </a:lnTo>
                  <a:lnTo>
                    <a:pt x="140849" y="343940"/>
                  </a:lnTo>
                  <a:lnTo>
                    <a:pt x="140949" y="343773"/>
                  </a:lnTo>
                  <a:lnTo>
                    <a:pt x="142254" y="344395"/>
                  </a:lnTo>
                  <a:lnTo>
                    <a:pt x="142275" y="344827"/>
                  </a:lnTo>
                  <a:lnTo>
                    <a:pt x="142077" y="345626"/>
                  </a:lnTo>
                  <a:lnTo>
                    <a:pt x="141892" y="345953"/>
                  </a:lnTo>
                  <a:lnTo>
                    <a:pt x="141428" y="346418"/>
                  </a:lnTo>
                  <a:lnTo>
                    <a:pt x="142017" y="346448"/>
                  </a:lnTo>
                  <a:lnTo>
                    <a:pt x="142668" y="346184"/>
                  </a:lnTo>
                  <a:lnTo>
                    <a:pt x="144796" y="345979"/>
                  </a:lnTo>
                  <a:lnTo>
                    <a:pt x="144748" y="346258"/>
                  </a:lnTo>
                  <a:lnTo>
                    <a:pt x="144567" y="346600"/>
                  </a:lnTo>
                  <a:lnTo>
                    <a:pt x="144118" y="346600"/>
                  </a:lnTo>
                  <a:lnTo>
                    <a:pt x="142970" y="347106"/>
                  </a:lnTo>
                  <a:lnTo>
                    <a:pt x="142379" y="348106"/>
                  </a:lnTo>
                  <a:lnTo>
                    <a:pt x="142267" y="348351"/>
                  </a:lnTo>
                  <a:lnTo>
                    <a:pt x="142241" y="348652"/>
                  </a:lnTo>
                  <a:lnTo>
                    <a:pt x="143018" y="349541"/>
                  </a:lnTo>
                  <a:lnTo>
                    <a:pt x="144027" y="349738"/>
                  </a:lnTo>
                  <a:lnTo>
                    <a:pt x="145166" y="350392"/>
                  </a:lnTo>
                  <a:lnTo>
                    <a:pt x="145368" y="350593"/>
                  </a:lnTo>
                  <a:lnTo>
                    <a:pt x="145644" y="351047"/>
                  </a:lnTo>
                  <a:lnTo>
                    <a:pt x="145433" y="351170"/>
                  </a:lnTo>
                  <a:lnTo>
                    <a:pt x="145985" y="351195"/>
                  </a:lnTo>
                  <a:lnTo>
                    <a:pt x="145885" y="352066"/>
                  </a:lnTo>
                  <a:lnTo>
                    <a:pt x="145631" y="352330"/>
                  </a:lnTo>
                  <a:lnTo>
                    <a:pt x="145381" y="352846"/>
                  </a:lnTo>
                  <a:lnTo>
                    <a:pt x="145544" y="353192"/>
                  </a:lnTo>
                  <a:lnTo>
                    <a:pt x="145475" y="353898"/>
                  </a:lnTo>
                  <a:lnTo>
                    <a:pt x="144910" y="355278"/>
                  </a:lnTo>
                  <a:lnTo>
                    <a:pt x="143552" y="355694"/>
                  </a:lnTo>
                  <a:lnTo>
                    <a:pt x="143087" y="356501"/>
                  </a:lnTo>
                  <a:lnTo>
                    <a:pt x="142664" y="356404"/>
                  </a:lnTo>
                  <a:lnTo>
                    <a:pt x="142363" y="355995"/>
                  </a:lnTo>
                  <a:lnTo>
                    <a:pt x="141913" y="355842"/>
                  </a:lnTo>
                  <a:lnTo>
                    <a:pt x="141751" y="355902"/>
                  </a:lnTo>
                  <a:lnTo>
                    <a:pt x="141919" y="356244"/>
                  </a:lnTo>
                  <a:lnTo>
                    <a:pt x="142143" y="356170"/>
                  </a:lnTo>
                  <a:lnTo>
                    <a:pt x="142638" y="356794"/>
                  </a:lnTo>
                  <a:lnTo>
                    <a:pt x="141789" y="357159"/>
                  </a:lnTo>
                  <a:lnTo>
                    <a:pt x="141191" y="358051"/>
                  </a:lnTo>
                  <a:lnTo>
                    <a:pt x="140075" y="359479"/>
                  </a:lnTo>
                  <a:lnTo>
                    <a:pt x="139477" y="360319"/>
                  </a:lnTo>
                  <a:lnTo>
                    <a:pt x="139279" y="360803"/>
                  </a:lnTo>
                  <a:lnTo>
                    <a:pt x="139219" y="361234"/>
                  </a:lnTo>
                  <a:lnTo>
                    <a:pt x="139339" y="361702"/>
                  </a:lnTo>
                  <a:lnTo>
                    <a:pt x="139529" y="361922"/>
                  </a:lnTo>
                  <a:lnTo>
                    <a:pt x="139167" y="362015"/>
                  </a:lnTo>
                  <a:lnTo>
                    <a:pt x="138940" y="361900"/>
                  </a:lnTo>
                  <a:lnTo>
                    <a:pt x="138747" y="361991"/>
                  </a:lnTo>
                  <a:lnTo>
                    <a:pt x="139034" y="362238"/>
                  </a:lnTo>
                  <a:lnTo>
                    <a:pt x="138961" y="362532"/>
                  </a:lnTo>
                  <a:lnTo>
                    <a:pt x="138440" y="362829"/>
                  </a:lnTo>
                  <a:lnTo>
                    <a:pt x="138022" y="363766"/>
                  </a:lnTo>
                  <a:lnTo>
                    <a:pt x="138531" y="364770"/>
                  </a:lnTo>
                  <a:lnTo>
                    <a:pt x="138656" y="365316"/>
                  </a:lnTo>
                  <a:lnTo>
                    <a:pt x="138613" y="365792"/>
                  </a:lnTo>
                  <a:lnTo>
                    <a:pt x="137676" y="367570"/>
                  </a:lnTo>
                  <a:lnTo>
                    <a:pt x="136691" y="367867"/>
                  </a:lnTo>
                  <a:lnTo>
                    <a:pt x="136248" y="368808"/>
                  </a:lnTo>
                  <a:lnTo>
                    <a:pt x="135990" y="369043"/>
                  </a:lnTo>
                  <a:lnTo>
                    <a:pt x="134624" y="369337"/>
                  </a:lnTo>
                  <a:lnTo>
                    <a:pt x="134060" y="369344"/>
                  </a:lnTo>
                  <a:lnTo>
                    <a:pt x="133733" y="369094"/>
                  </a:lnTo>
                  <a:lnTo>
                    <a:pt x="133565" y="369091"/>
                  </a:lnTo>
                  <a:lnTo>
                    <a:pt x="132593" y="368689"/>
                  </a:lnTo>
                  <a:lnTo>
                    <a:pt x="132106" y="368652"/>
                  </a:lnTo>
                  <a:lnTo>
                    <a:pt x="129825" y="368766"/>
                  </a:lnTo>
                  <a:lnTo>
                    <a:pt x="127957" y="367390"/>
                  </a:lnTo>
                  <a:lnTo>
                    <a:pt x="128482" y="368476"/>
                  </a:lnTo>
                  <a:lnTo>
                    <a:pt x="128388" y="368859"/>
                  </a:lnTo>
                  <a:lnTo>
                    <a:pt x="128956" y="369628"/>
                  </a:lnTo>
                  <a:lnTo>
                    <a:pt x="129227" y="369818"/>
                  </a:lnTo>
                  <a:lnTo>
                    <a:pt x="129403" y="369900"/>
                  </a:lnTo>
                  <a:lnTo>
                    <a:pt x="129209" y="370108"/>
                  </a:lnTo>
                  <a:lnTo>
                    <a:pt x="128499" y="370357"/>
                  </a:lnTo>
                  <a:lnTo>
                    <a:pt x="127367" y="370539"/>
                  </a:lnTo>
                  <a:lnTo>
                    <a:pt x="126025" y="370123"/>
                  </a:lnTo>
                  <a:lnTo>
                    <a:pt x="125926" y="368914"/>
                  </a:lnTo>
                  <a:lnTo>
                    <a:pt x="125861" y="368721"/>
                  </a:lnTo>
                  <a:lnTo>
                    <a:pt x="125672" y="368647"/>
                  </a:lnTo>
                  <a:lnTo>
                    <a:pt x="125005" y="368621"/>
                  </a:lnTo>
                  <a:lnTo>
                    <a:pt x="124260" y="369272"/>
                  </a:lnTo>
                  <a:lnTo>
                    <a:pt x="122801" y="369889"/>
                  </a:lnTo>
                  <a:lnTo>
                    <a:pt x="121764" y="369536"/>
                  </a:lnTo>
                  <a:lnTo>
                    <a:pt x="122036" y="369446"/>
                  </a:lnTo>
                  <a:lnTo>
                    <a:pt x="122735" y="368729"/>
                  </a:lnTo>
                  <a:lnTo>
                    <a:pt x="122752" y="368046"/>
                  </a:lnTo>
                  <a:lnTo>
                    <a:pt x="122490" y="367287"/>
                  </a:lnTo>
                  <a:lnTo>
                    <a:pt x="121582" y="366994"/>
                  </a:lnTo>
                  <a:lnTo>
                    <a:pt x="120417" y="366850"/>
                  </a:lnTo>
                  <a:lnTo>
                    <a:pt x="120286" y="366610"/>
                  </a:lnTo>
                  <a:lnTo>
                    <a:pt x="119118" y="366032"/>
                  </a:lnTo>
                  <a:lnTo>
                    <a:pt x="117396" y="366158"/>
                  </a:lnTo>
                  <a:lnTo>
                    <a:pt x="116732" y="366808"/>
                  </a:lnTo>
                  <a:lnTo>
                    <a:pt x="116284" y="367685"/>
                  </a:lnTo>
                  <a:lnTo>
                    <a:pt x="117160" y="368147"/>
                  </a:lnTo>
                  <a:lnTo>
                    <a:pt x="117473" y="367996"/>
                  </a:lnTo>
                  <a:lnTo>
                    <a:pt x="118497" y="367835"/>
                  </a:lnTo>
                  <a:lnTo>
                    <a:pt x="117878" y="368210"/>
                  </a:lnTo>
                  <a:lnTo>
                    <a:pt x="117599" y="368296"/>
                  </a:lnTo>
                  <a:lnTo>
                    <a:pt x="116670" y="369039"/>
                  </a:lnTo>
                  <a:lnTo>
                    <a:pt x="117089" y="369513"/>
                  </a:lnTo>
                  <a:lnTo>
                    <a:pt x="117143" y="369688"/>
                  </a:lnTo>
                  <a:lnTo>
                    <a:pt x="117117" y="369858"/>
                  </a:lnTo>
                  <a:lnTo>
                    <a:pt x="116691" y="370295"/>
                  </a:lnTo>
                  <a:lnTo>
                    <a:pt x="115882" y="370429"/>
                  </a:lnTo>
                  <a:lnTo>
                    <a:pt x="115219" y="370715"/>
                  </a:lnTo>
                  <a:lnTo>
                    <a:pt x="114479" y="371373"/>
                  </a:lnTo>
                  <a:lnTo>
                    <a:pt x="114965" y="372005"/>
                  </a:lnTo>
                  <a:lnTo>
                    <a:pt x="115214" y="372068"/>
                  </a:lnTo>
                  <a:lnTo>
                    <a:pt x="115470" y="372442"/>
                  </a:lnTo>
                  <a:lnTo>
                    <a:pt x="114221" y="371536"/>
                  </a:lnTo>
                  <a:lnTo>
                    <a:pt x="113623" y="370915"/>
                  </a:lnTo>
                  <a:lnTo>
                    <a:pt x="112711" y="370580"/>
                  </a:lnTo>
                  <a:lnTo>
                    <a:pt x="112491" y="370822"/>
                  </a:lnTo>
                  <a:lnTo>
                    <a:pt x="112547" y="371082"/>
                  </a:lnTo>
                  <a:lnTo>
                    <a:pt x="112418" y="371458"/>
                  </a:lnTo>
                  <a:lnTo>
                    <a:pt x="111476" y="372201"/>
                  </a:lnTo>
                  <a:lnTo>
                    <a:pt x="110469" y="372383"/>
                  </a:lnTo>
                  <a:lnTo>
                    <a:pt x="109952" y="371305"/>
                  </a:lnTo>
                  <a:lnTo>
                    <a:pt x="109914" y="371023"/>
                  </a:lnTo>
                  <a:lnTo>
                    <a:pt x="110004" y="370818"/>
                  </a:lnTo>
                  <a:lnTo>
                    <a:pt x="110047" y="369959"/>
                  </a:lnTo>
                  <a:lnTo>
                    <a:pt x="109634" y="369617"/>
                  </a:lnTo>
                  <a:lnTo>
                    <a:pt x="109302" y="369164"/>
                  </a:lnTo>
                  <a:lnTo>
                    <a:pt x="109461" y="368784"/>
                  </a:lnTo>
                  <a:lnTo>
                    <a:pt x="109599" y="368539"/>
                  </a:lnTo>
                  <a:lnTo>
                    <a:pt x="109664" y="367658"/>
                  </a:lnTo>
                  <a:lnTo>
                    <a:pt x="109495" y="366706"/>
                  </a:lnTo>
                  <a:lnTo>
                    <a:pt x="108251" y="366126"/>
                  </a:lnTo>
                  <a:lnTo>
                    <a:pt x="106441" y="363581"/>
                  </a:lnTo>
                  <a:lnTo>
                    <a:pt x="106071" y="363220"/>
                  </a:lnTo>
                  <a:lnTo>
                    <a:pt x="105127" y="362693"/>
                  </a:lnTo>
                  <a:lnTo>
                    <a:pt x="104008" y="363050"/>
                  </a:lnTo>
                  <a:lnTo>
                    <a:pt x="103763" y="363779"/>
                  </a:lnTo>
                  <a:lnTo>
                    <a:pt x="103634" y="363868"/>
                  </a:lnTo>
                  <a:lnTo>
                    <a:pt x="103026" y="363865"/>
                  </a:lnTo>
                  <a:lnTo>
                    <a:pt x="102432" y="363460"/>
                  </a:lnTo>
                  <a:lnTo>
                    <a:pt x="101791" y="362382"/>
                  </a:lnTo>
                  <a:lnTo>
                    <a:pt x="100276" y="360816"/>
                  </a:lnTo>
                  <a:lnTo>
                    <a:pt x="99591" y="360265"/>
                  </a:lnTo>
                  <a:lnTo>
                    <a:pt x="98751" y="359990"/>
                  </a:lnTo>
                  <a:lnTo>
                    <a:pt x="98260" y="359532"/>
                  </a:lnTo>
                  <a:lnTo>
                    <a:pt x="97701" y="358580"/>
                  </a:lnTo>
                  <a:lnTo>
                    <a:pt x="97265" y="358591"/>
                  </a:lnTo>
                  <a:lnTo>
                    <a:pt x="95650" y="358122"/>
                  </a:lnTo>
                  <a:lnTo>
                    <a:pt x="94814" y="358096"/>
                  </a:lnTo>
                  <a:lnTo>
                    <a:pt x="93792" y="357226"/>
                  </a:lnTo>
                  <a:lnTo>
                    <a:pt x="92723" y="356929"/>
                  </a:lnTo>
                  <a:lnTo>
                    <a:pt x="92327" y="356906"/>
                  </a:lnTo>
                  <a:lnTo>
                    <a:pt x="92342" y="372742"/>
                  </a:lnTo>
                  <a:lnTo>
                    <a:pt x="91927" y="373473"/>
                  </a:lnTo>
                  <a:lnTo>
                    <a:pt x="91049" y="374012"/>
                  </a:lnTo>
                  <a:lnTo>
                    <a:pt x="90830" y="373440"/>
                  </a:lnTo>
                  <a:lnTo>
                    <a:pt x="89685" y="372816"/>
                  </a:lnTo>
                  <a:lnTo>
                    <a:pt x="89496" y="372801"/>
                  </a:lnTo>
                  <a:lnTo>
                    <a:pt x="88717" y="373054"/>
                  </a:lnTo>
                  <a:lnTo>
                    <a:pt x="88296" y="373077"/>
                  </a:lnTo>
                  <a:lnTo>
                    <a:pt x="86397" y="372122"/>
                  </a:lnTo>
                  <a:lnTo>
                    <a:pt x="85147" y="371932"/>
                  </a:lnTo>
                  <a:lnTo>
                    <a:pt x="84893" y="372036"/>
                  </a:lnTo>
                  <a:lnTo>
                    <a:pt x="83925" y="373055"/>
                  </a:lnTo>
                  <a:lnTo>
                    <a:pt x="82982" y="373575"/>
                  </a:lnTo>
                  <a:lnTo>
                    <a:pt x="82870" y="373954"/>
                  </a:lnTo>
                  <a:lnTo>
                    <a:pt x="82134" y="374511"/>
                  </a:lnTo>
                  <a:lnTo>
                    <a:pt x="78706" y="375310"/>
                  </a:lnTo>
                  <a:lnTo>
                    <a:pt x="76857" y="375358"/>
                  </a:lnTo>
                  <a:lnTo>
                    <a:pt x="76357" y="374879"/>
                  </a:lnTo>
                  <a:lnTo>
                    <a:pt x="74904" y="375106"/>
                  </a:lnTo>
                  <a:lnTo>
                    <a:pt x="74770" y="374641"/>
                  </a:lnTo>
                  <a:lnTo>
                    <a:pt x="74590" y="374597"/>
                  </a:lnTo>
                  <a:lnTo>
                    <a:pt x="74271" y="374601"/>
                  </a:lnTo>
                  <a:lnTo>
                    <a:pt x="73777" y="374883"/>
                  </a:lnTo>
                  <a:lnTo>
                    <a:pt x="73687" y="375237"/>
                  </a:lnTo>
                  <a:lnTo>
                    <a:pt x="73248" y="375278"/>
                  </a:lnTo>
                  <a:lnTo>
                    <a:pt x="72891" y="375211"/>
                  </a:lnTo>
                  <a:lnTo>
                    <a:pt x="73062" y="373727"/>
                  </a:lnTo>
                  <a:lnTo>
                    <a:pt x="73532" y="373527"/>
                  </a:lnTo>
                  <a:lnTo>
                    <a:pt x="73139" y="373500"/>
                  </a:lnTo>
                  <a:lnTo>
                    <a:pt x="71935" y="374327"/>
                  </a:lnTo>
                  <a:lnTo>
                    <a:pt x="70843" y="374803"/>
                  </a:lnTo>
                  <a:lnTo>
                    <a:pt x="70263" y="374844"/>
                  </a:lnTo>
                  <a:lnTo>
                    <a:pt x="69662" y="374543"/>
                  </a:lnTo>
                  <a:lnTo>
                    <a:pt x="68612" y="375468"/>
                  </a:lnTo>
                  <a:lnTo>
                    <a:pt x="68100" y="375553"/>
                  </a:lnTo>
                  <a:lnTo>
                    <a:pt x="67231" y="376103"/>
                  </a:lnTo>
                  <a:lnTo>
                    <a:pt x="66982" y="375334"/>
                  </a:lnTo>
                  <a:lnTo>
                    <a:pt x="66982" y="375036"/>
                  </a:lnTo>
                  <a:lnTo>
                    <a:pt x="66136" y="376198"/>
                  </a:lnTo>
                  <a:lnTo>
                    <a:pt x="63494" y="376866"/>
                  </a:lnTo>
                  <a:lnTo>
                    <a:pt x="63040" y="377540"/>
                  </a:lnTo>
                  <a:lnTo>
                    <a:pt x="62723" y="377683"/>
                  </a:lnTo>
                  <a:lnTo>
                    <a:pt x="62328" y="377746"/>
                  </a:lnTo>
                  <a:lnTo>
                    <a:pt x="61618" y="377556"/>
                  </a:lnTo>
                  <a:lnTo>
                    <a:pt x="61932" y="375809"/>
                  </a:lnTo>
                  <a:lnTo>
                    <a:pt x="62685" y="374749"/>
                  </a:lnTo>
                  <a:lnTo>
                    <a:pt x="63120" y="372938"/>
                  </a:lnTo>
                  <a:lnTo>
                    <a:pt x="63283" y="372533"/>
                  </a:lnTo>
                  <a:lnTo>
                    <a:pt x="63541" y="372165"/>
                  </a:lnTo>
                  <a:lnTo>
                    <a:pt x="63774" y="371131"/>
                  </a:lnTo>
                  <a:lnTo>
                    <a:pt x="63137" y="370641"/>
                  </a:lnTo>
                  <a:lnTo>
                    <a:pt x="62578" y="370518"/>
                  </a:lnTo>
                  <a:lnTo>
                    <a:pt x="62470" y="370362"/>
                  </a:lnTo>
                  <a:lnTo>
                    <a:pt x="62500" y="369692"/>
                  </a:lnTo>
                  <a:lnTo>
                    <a:pt x="62453" y="369462"/>
                  </a:lnTo>
                  <a:lnTo>
                    <a:pt x="62048" y="369064"/>
                  </a:lnTo>
                  <a:lnTo>
                    <a:pt x="61162" y="368410"/>
                  </a:lnTo>
                  <a:lnTo>
                    <a:pt x="59505" y="369105"/>
                  </a:lnTo>
                  <a:lnTo>
                    <a:pt x="59466" y="369377"/>
                  </a:lnTo>
                  <a:lnTo>
                    <a:pt x="59371" y="369529"/>
                  </a:lnTo>
                  <a:lnTo>
                    <a:pt x="58575" y="369871"/>
                  </a:lnTo>
                  <a:lnTo>
                    <a:pt x="57594" y="370705"/>
                  </a:lnTo>
                  <a:lnTo>
                    <a:pt x="56794" y="370690"/>
                  </a:lnTo>
                  <a:lnTo>
                    <a:pt x="56845" y="369764"/>
                  </a:lnTo>
                  <a:lnTo>
                    <a:pt x="57727" y="369370"/>
                  </a:lnTo>
                  <a:lnTo>
                    <a:pt x="58174" y="368823"/>
                  </a:lnTo>
                  <a:lnTo>
                    <a:pt x="58239" y="368541"/>
                  </a:lnTo>
                  <a:lnTo>
                    <a:pt x="58225" y="366586"/>
                  </a:lnTo>
                  <a:lnTo>
                    <a:pt x="58074" y="366663"/>
                  </a:lnTo>
                  <a:lnTo>
                    <a:pt x="57597" y="367437"/>
                  </a:lnTo>
                  <a:lnTo>
                    <a:pt x="57455" y="367931"/>
                  </a:lnTo>
                  <a:lnTo>
                    <a:pt x="56474" y="368645"/>
                  </a:lnTo>
                  <a:lnTo>
                    <a:pt x="54865" y="369420"/>
                  </a:lnTo>
                  <a:lnTo>
                    <a:pt x="54181" y="369602"/>
                  </a:lnTo>
                  <a:lnTo>
                    <a:pt x="53611" y="369364"/>
                  </a:lnTo>
                  <a:lnTo>
                    <a:pt x="51790" y="369839"/>
                  </a:lnTo>
                  <a:lnTo>
                    <a:pt x="50813" y="369828"/>
                  </a:lnTo>
                  <a:lnTo>
                    <a:pt x="50507" y="369991"/>
                  </a:lnTo>
                  <a:lnTo>
                    <a:pt x="49435" y="370876"/>
                  </a:lnTo>
                  <a:lnTo>
                    <a:pt x="49435" y="371314"/>
                  </a:lnTo>
                  <a:lnTo>
                    <a:pt x="49560" y="371545"/>
                  </a:lnTo>
                  <a:lnTo>
                    <a:pt x="49358" y="371891"/>
                  </a:lnTo>
                  <a:lnTo>
                    <a:pt x="48837" y="371987"/>
                  </a:lnTo>
                  <a:lnTo>
                    <a:pt x="48562" y="371660"/>
                  </a:lnTo>
                  <a:lnTo>
                    <a:pt x="47942" y="370667"/>
                  </a:lnTo>
                  <a:lnTo>
                    <a:pt x="47800" y="369905"/>
                  </a:lnTo>
                  <a:lnTo>
                    <a:pt x="47964" y="368841"/>
                  </a:lnTo>
                  <a:lnTo>
                    <a:pt x="47340" y="368180"/>
                  </a:lnTo>
                  <a:lnTo>
                    <a:pt x="47267" y="367934"/>
                  </a:lnTo>
                  <a:lnTo>
                    <a:pt x="47405" y="367190"/>
                  </a:lnTo>
                  <a:lnTo>
                    <a:pt x="47689" y="366681"/>
                  </a:lnTo>
                  <a:lnTo>
                    <a:pt x="47112" y="366380"/>
                  </a:lnTo>
                  <a:lnTo>
                    <a:pt x="46540" y="366294"/>
                  </a:lnTo>
                  <a:lnTo>
                    <a:pt x="45756" y="366636"/>
                  </a:lnTo>
                  <a:lnTo>
                    <a:pt x="45162" y="367168"/>
                  </a:lnTo>
                  <a:lnTo>
                    <a:pt x="45523" y="367283"/>
                  </a:lnTo>
                  <a:lnTo>
                    <a:pt x="46105" y="367272"/>
                  </a:lnTo>
                  <a:lnTo>
                    <a:pt x="46191" y="367637"/>
                  </a:lnTo>
                  <a:lnTo>
                    <a:pt x="46307" y="369228"/>
                  </a:lnTo>
                  <a:lnTo>
                    <a:pt x="46234" y="369786"/>
                  </a:lnTo>
                  <a:lnTo>
                    <a:pt x="46001" y="370046"/>
                  </a:lnTo>
                  <a:lnTo>
                    <a:pt x="45976" y="373693"/>
                  </a:lnTo>
                  <a:lnTo>
                    <a:pt x="45821" y="374199"/>
                  </a:lnTo>
                  <a:lnTo>
                    <a:pt x="45997" y="375400"/>
                  </a:lnTo>
                  <a:lnTo>
                    <a:pt x="46681" y="375471"/>
                  </a:lnTo>
                  <a:lnTo>
                    <a:pt x="46685" y="376813"/>
                  </a:lnTo>
                  <a:lnTo>
                    <a:pt x="46741" y="377259"/>
                  </a:lnTo>
                  <a:lnTo>
                    <a:pt x="46883" y="377583"/>
                  </a:lnTo>
                  <a:lnTo>
                    <a:pt x="47184" y="377817"/>
                  </a:lnTo>
                  <a:lnTo>
                    <a:pt x="47360" y="378230"/>
                  </a:lnTo>
                  <a:lnTo>
                    <a:pt x="47472" y="380020"/>
                  </a:lnTo>
                  <a:lnTo>
                    <a:pt x="47453" y="381220"/>
                  </a:lnTo>
                  <a:lnTo>
                    <a:pt x="46817" y="381256"/>
                  </a:lnTo>
                  <a:lnTo>
                    <a:pt x="46808" y="381757"/>
                  </a:lnTo>
                  <a:lnTo>
                    <a:pt x="47478" y="381761"/>
                  </a:lnTo>
                  <a:lnTo>
                    <a:pt x="47497" y="382300"/>
                  </a:lnTo>
                  <a:lnTo>
                    <a:pt x="44720" y="382342"/>
                  </a:lnTo>
                  <a:lnTo>
                    <a:pt x="44735" y="380711"/>
                  </a:lnTo>
                  <a:lnTo>
                    <a:pt x="42008" y="380730"/>
                  </a:lnTo>
                  <a:lnTo>
                    <a:pt x="41965" y="380547"/>
                  </a:lnTo>
                  <a:lnTo>
                    <a:pt x="42072" y="380041"/>
                  </a:lnTo>
                  <a:lnTo>
                    <a:pt x="42059" y="379785"/>
                  </a:lnTo>
                  <a:lnTo>
                    <a:pt x="41969" y="379487"/>
                  </a:lnTo>
                  <a:lnTo>
                    <a:pt x="41719" y="379231"/>
                  </a:lnTo>
                  <a:lnTo>
                    <a:pt x="40455" y="378502"/>
                  </a:lnTo>
                  <a:lnTo>
                    <a:pt x="39746" y="378581"/>
                  </a:lnTo>
                  <a:lnTo>
                    <a:pt x="39130" y="378269"/>
                  </a:lnTo>
                  <a:lnTo>
                    <a:pt x="38834" y="379169"/>
                  </a:lnTo>
                  <a:lnTo>
                    <a:pt x="38818" y="380002"/>
                  </a:lnTo>
                  <a:lnTo>
                    <a:pt x="39012" y="380377"/>
                  </a:lnTo>
                  <a:lnTo>
                    <a:pt x="39073" y="381225"/>
                  </a:lnTo>
                  <a:lnTo>
                    <a:pt x="38716" y="381693"/>
                  </a:lnTo>
                  <a:lnTo>
                    <a:pt x="38770" y="383846"/>
                  </a:lnTo>
                  <a:lnTo>
                    <a:pt x="38637" y="384813"/>
                  </a:lnTo>
                  <a:lnTo>
                    <a:pt x="38500" y="385137"/>
                  </a:lnTo>
                  <a:lnTo>
                    <a:pt x="38212" y="385431"/>
                  </a:lnTo>
                  <a:lnTo>
                    <a:pt x="37201" y="386964"/>
                  </a:lnTo>
                  <a:lnTo>
                    <a:pt x="36265" y="386430"/>
                  </a:lnTo>
                  <a:lnTo>
                    <a:pt x="34517" y="385117"/>
                  </a:lnTo>
                  <a:lnTo>
                    <a:pt x="33344" y="384533"/>
                  </a:lnTo>
                  <a:lnTo>
                    <a:pt x="32971" y="383871"/>
                  </a:lnTo>
                  <a:lnTo>
                    <a:pt x="32877" y="383131"/>
                  </a:lnTo>
                  <a:lnTo>
                    <a:pt x="32937" y="382484"/>
                  </a:lnTo>
                  <a:lnTo>
                    <a:pt x="32791" y="382038"/>
                  </a:lnTo>
                  <a:lnTo>
                    <a:pt x="32580" y="381543"/>
                  </a:lnTo>
                  <a:lnTo>
                    <a:pt x="32189" y="381142"/>
                  </a:lnTo>
                  <a:lnTo>
                    <a:pt x="31751" y="380851"/>
                  </a:lnTo>
                  <a:lnTo>
                    <a:pt x="31713" y="380123"/>
                  </a:lnTo>
                  <a:lnTo>
                    <a:pt x="31192" y="379933"/>
                  </a:lnTo>
                  <a:lnTo>
                    <a:pt x="30470" y="379903"/>
                  </a:lnTo>
                  <a:lnTo>
                    <a:pt x="29966" y="380325"/>
                  </a:lnTo>
                  <a:lnTo>
                    <a:pt x="30341" y="382201"/>
                  </a:lnTo>
                  <a:lnTo>
                    <a:pt x="30221" y="382829"/>
                  </a:lnTo>
                  <a:lnTo>
                    <a:pt x="30569" y="383015"/>
                  </a:lnTo>
                  <a:lnTo>
                    <a:pt x="31231" y="382926"/>
                  </a:lnTo>
                  <a:lnTo>
                    <a:pt x="31536" y="383008"/>
                  </a:lnTo>
                  <a:lnTo>
                    <a:pt x="32159" y="383677"/>
                  </a:lnTo>
                  <a:lnTo>
                    <a:pt x="32232" y="384410"/>
                  </a:lnTo>
                  <a:lnTo>
                    <a:pt x="32077" y="384674"/>
                  </a:lnTo>
                  <a:lnTo>
                    <a:pt x="31510" y="385239"/>
                  </a:lnTo>
                  <a:lnTo>
                    <a:pt x="30637" y="385321"/>
                  </a:lnTo>
                  <a:lnTo>
                    <a:pt x="30083" y="385291"/>
                  </a:lnTo>
                  <a:lnTo>
                    <a:pt x="29580" y="385469"/>
                  </a:lnTo>
                  <a:lnTo>
                    <a:pt x="29155" y="386746"/>
                  </a:lnTo>
                  <a:lnTo>
                    <a:pt x="30027" y="387780"/>
                  </a:lnTo>
                  <a:lnTo>
                    <a:pt x="30624" y="387832"/>
                  </a:lnTo>
                  <a:lnTo>
                    <a:pt x="31234" y="388211"/>
                  </a:lnTo>
                  <a:lnTo>
                    <a:pt x="31453" y="389212"/>
                  </a:lnTo>
                  <a:lnTo>
                    <a:pt x="31504" y="389762"/>
                  </a:lnTo>
                  <a:lnTo>
                    <a:pt x="31921" y="390398"/>
                  </a:lnTo>
                  <a:lnTo>
                    <a:pt x="32264" y="390628"/>
                  </a:lnTo>
                  <a:lnTo>
                    <a:pt x="32500" y="390926"/>
                  </a:lnTo>
                  <a:lnTo>
                    <a:pt x="32861" y="392041"/>
                  </a:lnTo>
                  <a:lnTo>
                    <a:pt x="32796" y="392316"/>
                  </a:lnTo>
                  <a:lnTo>
                    <a:pt x="32826" y="392748"/>
                  </a:lnTo>
                  <a:lnTo>
                    <a:pt x="33088" y="393309"/>
                  </a:lnTo>
                  <a:lnTo>
                    <a:pt x="33246" y="393454"/>
                  </a:lnTo>
                  <a:lnTo>
                    <a:pt x="33619" y="394053"/>
                  </a:lnTo>
                  <a:lnTo>
                    <a:pt x="33701" y="394403"/>
                  </a:lnTo>
                  <a:lnTo>
                    <a:pt x="33649" y="394637"/>
                  </a:lnTo>
                  <a:lnTo>
                    <a:pt x="34267" y="395463"/>
                  </a:lnTo>
                  <a:lnTo>
                    <a:pt x="35271" y="396262"/>
                  </a:lnTo>
                  <a:lnTo>
                    <a:pt x="35347" y="397341"/>
                  </a:lnTo>
                  <a:lnTo>
                    <a:pt x="35484" y="397865"/>
                  </a:lnTo>
                  <a:lnTo>
                    <a:pt x="37279" y="399974"/>
                  </a:lnTo>
                  <a:lnTo>
                    <a:pt x="41579" y="399881"/>
                  </a:lnTo>
                  <a:lnTo>
                    <a:pt x="40732" y="401861"/>
                  </a:lnTo>
                  <a:lnTo>
                    <a:pt x="40411" y="403013"/>
                  </a:lnTo>
                  <a:lnTo>
                    <a:pt x="39308" y="402788"/>
                  </a:lnTo>
                  <a:lnTo>
                    <a:pt x="38652" y="402209"/>
                  </a:lnTo>
                  <a:lnTo>
                    <a:pt x="38489" y="401971"/>
                  </a:lnTo>
                  <a:lnTo>
                    <a:pt x="37891" y="400629"/>
                  </a:lnTo>
                  <a:lnTo>
                    <a:pt x="37433" y="400208"/>
                  </a:lnTo>
                  <a:lnTo>
                    <a:pt x="29830" y="400631"/>
                  </a:lnTo>
                  <a:lnTo>
                    <a:pt x="29825" y="401058"/>
                  </a:lnTo>
                  <a:lnTo>
                    <a:pt x="30100" y="401288"/>
                  </a:lnTo>
                  <a:lnTo>
                    <a:pt x="30769" y="402683"/>
                  </a:lnTo>
                  <a:lnTo>
                    <a:pt x="30692" y="402898"/>
                  </a:lnTo>
                  <a:lnTo>
                    <a:pt x="28543" y="403300"/>
                  </a:lnTo>
                  <a:lnTo>
                    <a:pt x="27467" y="403367"/>
                  </a:lnTo>
                  <a:lnTo>
                    <a:pt x="27085" y="403058"/>
                  </a:lnTo>
                  <a:lnTo>
                    <a:pt x="26704" y="402951"/>
                  </a:lnTo>
                  <a:lnTo>
                    <a:pt x="24989" y="402750"/>
                  </a:lnTo>
                  <a:lnTo>
                    <a:pt x="24770" y="402777"/>
                  </a:lnTo>
                  <a:lnTo>
                    <a:pt x="24243" y="403565"/>
                  </a:lnTo>
                  <a:lnTo>
                    <a:pt x="24007" y="403658"/>
                  </a:lnTo>
                  <a:lnTo>
                    <a:pt x="23578" y="403458"/>
                  </a:lnTo>
                  <a:lnTo>
                    <a:pt x="20312" y="403462"/>
                  </a:lnTo>
                  <a:lnTo>
                    <a:pt x="19989" y="405246"/>
                  </a:lnTo>
                  <a:lnTo>
                    <a:pt x="20002" y="405421"/>
                  </a:lnTo>
                  <a:lnTo>
                    <a:pt x="19680" y="406217"/>
                  </a:lnTo>
                  <a:lnTo>
                    <a:pt x="19320" y="406566"/>
                  </a:lnTo>
                  <a:lnTo>
                    <a:pt x="18826" y="407285"/>
                  </a:lnTo>
                  <a:lnTo>
                    <a:pt x="18880" y="411360"/>
                  </a:lnTo>
                  <a:lnTo>
                    <a:pt x="15979" y="413322"/>
                  </a:lnTo>
                  <a:lnTo>
                    <a:pt x="15259" y="414226"/>
                  </a:lnTo>
                  <a:lnTo>
                    <a:pt x="14155" y="414653"/>
                  </a:lnTo>
                  <a:lnTo>
                    <a:pt x="13735" y="415003"/>
                  </a:lnTo>
                  <a:lnTo>
                    <a:pt x="13373" y="415652"/>
                  </a:lnTo>
                  <a:lnTo>
                    <a:pt x="12750" y="414724"/>
                  </a:lnTo>
                  <a:lnTo>
                    <a:pt x="12497" y="413947"/>
                  </a:lnTo>
                  <a:lnTo>
                    <a:pt x="11285" y="412616"/>
                  </a:lnTo>
                  <a:lnTo>
                    <a:pt x="11037" y="412378"/>
                  </a:lnTo>
                  <a:lnTo>
                    <a:pt x="10822" y="412281"/>
                  </a:lnTo>
                  <a:lnTo>
                    <a:pt x="9002" y="411795"/>
                  </a:lnTo>
                  <a:lnTo>
                    <a:pt x="6033" y="411990"/>
                  </a:lnTo>
                  <a:lnTo>
                    <a:pt x="5682" y="411875"/>
                  </a:lnTo>
                  <a:lnTo>
                    <a:pt x="5047" y="411510"/>
                  </a:lnTo>
                  <a:lnTo>
                    <a:pt x="4991" y="411261"/>
                  </a:lnTo>
                  <a:lnTo>
                    <a:pt x="4482" y="410878"/>
                  </a:lnTo>
                  <a:lnTo>
                    <a:pt x="3668" y="410624"/>
                  </a:lnTo>
                  <a:lnTo>
                    <a:pt x="1093" y="410601"/>
                  </a:lnTo>
                  <a:lnTo>
                    <a:pt x="370" y="410778"/>
                  </a:lnTo>
                  <a:lnTo>
                    <a:pt x="371" y="409402"/>
                  </a:lnTo>
                  <a:lnTo>
                    <a:pt x="373" y="408043"/>
                  </a:lnTo>
                  <a:lnTo>
                    <a:pt x="390" y="395007"/>
                  </a:lnTo>
                  <a:lnTo>
                    <a:pt x="392" y="393660"/>
                  </a:lnTo>
                  <a:lnTo>
                    <a:pt x="413" y="377737"/>
                  </a:lnTo>
                  <a:lnTo>
                    <a:pt x="417" y="374274"/>
                  </a:lnTo>
                  <a:lnTo>
                    <a:pt x="396" y="367233"/>
                  </a:lnTo>
                  <a:lnTo>
                    <a:pt x="382" y="362628"/>
                  </a:lnTo>
                  <a:lnTo>
                    <a:pt x="361" y="355526"/>
                  </a:lnTo>
                  <a:lnTo>
                    <a:pt x="384" y="353842"/>
                  </a:lnTo>
                  <a:lnTo>
                    <a:pt x="377" y="339733"/>
                  </a:lnTo>
                  <a:lnTo>
                    <a:pt x="375" y="333725"/>
                  </a:lnTo>
                  <a:lnTo>
                    <a:pt x="370" y="322301"/>
                  </a:lnTo>
                  <a:lnTo>
                    <a:pt x="490" y="322467"/>
                  </a:lnTo>
                  <a:lnTo>
                    <a:pt x="2428" y="322482"/>
                  </a:lnTo>
                  <a:lnTo>
                    <a:pt x="3233" y="322747"/>
                  </a:lnTo>
                  <a:lnTo>
                    <a:pt x="3782" y="322665"/>
                  </a:lnTo>
                  <a:lnTo>
                    <a:pt x="4436" y="322275"/>
                  </a:lnTo>
                  <a:lnTo>
                    <a:pt x="6071" y="320576"/>
                  </a:lnTo>
                  <a:lnTo>
                    <a:pt x="6499" y="320914"/>
                  </a:lnTo>
                  <a:lnTo>
                    <a:pt x="6792" y="320592"/>
                  </a:lnTo>
                  <a:lnTo>
                    <a:pt x="7018" y="320124"/>
                  </a:lnTo>
                  <a:lnTo>
                    <a:pt x="7102" y="319744"/>
                  </a:lnTo>
                  <a:lnTo>
                    <a:pt x="7614" y="318594"/>
                  </a:lnTo>
                  <a:lnTo>
                    <a:pt x="7968" y="318429"/>
                  </a:lnTo>
                  <a:lnTo>
                    <a:pt x="8687" y="318266"/>
                  </a:lnTo>
                  <a:lnTo>
                    <a:pt x="9524" y="318533"/>
                  </a:lnTo>
                  <a:lnTo>
                    <a:pt x="10377" y="318448"/>
                  </a:lnTo>
                  <a:lnTo>
                    <a:pt x="10606" y="318715"/>
                  </a:lnTo>
                  <a:lnTo>
                    <a:pt x="10342" y="318738"/>
                  </a:lnTo>
                  <a:lnTo>
                    <a:pt x="10602" y="319009"/>
                  </a:lnTo>
                  <a:lnTo>
                    <a:pt x="11563" y="319005"/>
                  </a:lnTo>
                  <a:lnTo>
                    <a:pt x="11165" y="318663"/>
                  </a:lnTo>
                  <a:lnTo>
                    <a:pt x="10853" y="317912"/>
                  </a:lnTo>
                  <a:lnTo>
                    <a:pt x="10336" y="317408"/>
                  </a:lnTo>
                  <a:lnTo>
                    <a:pt x="10166" y="317120"/>
                  </a:lnTo>
                  <a:lnTo>
                    <a:pt x="11480" y="315700"/>
                  </a:lnTo>
                  <a:lnTo>
                    <a:pt x="11965" y="315380"/>
                  </a:lnTo>
                  <a:lnTo>
                    <a:pt x="12788" y="315094"/>
                  </a:lnTo>
                  <a:lnTo>
                    <a:pt x="13078" y="314547"/>
                  </a:lnTo>
                  <a:lnTo>
                    <a:pt x="13098" y="314335"/>
                  </a:lnTo>
                  <a:lnTo>
                    <a:pt x="12779" y="314536"/>
                  </a:lnTo>
                  <a:lnTo>
                    <a:pt x="12473" y="314576"/>
                  </a:lnTo>
                  <a:lnTo>
                    <a:pt x="11342" y="314304"/>
                  </a:lnTo>
                  <a:lnTo>
                    <a:pt x="11051" y="313982"/>
                  </a:lnTo>
                  <a:lnTo>
                    <a:pt x="10908" y="313330"/>
                  </a:lnTo>
                  <a:lnTo>
                    <a:pt x="10256" y="312439"/>
                  </a:lnTo>
                  <a:lnTo>
                    <a:pt x="8795" y="311528"/>
                  </a:lnTo>
                  <a:lnTo>
                    <a:pt x="8498" y="310977"/>
                  </a:lnTo>
                  <a:lnTo>
                    <a:pt x="8562" y="309689"/>
                  </a:lnTo>
                  <a:lnTo>
                    <a:pt x="8813" y="309086"/>
                  </a:lnTo>
                  <a:lnTo>
                    <a:pt x="9021" y="308871"/>
                  </a:lnTo>
                  <a:lnTo>
                    <a:pt x="9376" y="308071"/>
                  </a:lnTo>
                  <a:lnTo>
                    <a:pt x="9711" y="306742"/>
                  </a:lnTo>
                  <a:lnTo>
                    <a:pt x="9312" y="306035"/>
                  </a:lnTo>
                  <a:lnTo>
                    <a:pt x="9152" y="305926"/>
                  </a:lnTo>
                  <a:lnTo>
                    <a:pt x="8203" y="305654"/>
                  </a:lnTo>
                  <a:lnTo>
                    <a:pt x="7311" y="305013"/>
                  </a:lnTo>
                  <a:lnTo>
                    <a:pt x="6130" y="304970"/>
                  </a:lnTo>
                  <a:lnTo>
                    <a:pt x="5836" y="304831"/>
                  </a:lnTo>
                  <a:lnTo>
                    <a:pt x="5293" y="304283"/>
                  </a:lnTo>
                  <a:lnTo>
                    <a:pt x="3495" y="304259"/>
                  </a:lnTo>
                  <a:lnTo>
                    <a:pt x="2834" y="304699"/>
                  </a:lnTo>
                  <a:lnTo>
                    <a:pt x="906" y="304880"/>
                  </a:lnTo>
                  <a:lnTo>
                    <a:pt x="362" y="304803"/>
                  </a:lnTo>
                  <a:lnTo>
                    <a:pt x="360" y="300337"/>
                  </a:lnTo>
                  <a:lnTo>
                    <a:pt x="356" y="295925"/>
                  </a:lnTo>
                  <a:lnTo>
                    <a:pt x="354" y="292440"/>
                  </a:lnTo>
                  <a:lnTo>
                    <a:pt x="352" y="288824"/>
                  </a:lnTo>
                  <a:lnTo>
                    <a:pt x="337" y="283333"/>
                  </a:lnTo>
                  <a:lnTo>
                    <a:pt x="356" y="271268"/>
                  </a:lnTo>
                  <a:lnTo>
                    <a:pt x="359" y="269030"/>
                  </a:lnTo>
                  <a:lnTo>
                    <a:pt x="354" y="268491"/>
                  </a:lnTo>
                  <a:lnTo>
                    <a:pt x="351" y="268130"/>
                  </a:lnTo>
                  <a:lnTo>
                    <a:pt x="330" y="265971"/>
                  </a:lnTo>
                  <a:lnTo>
                    <a:pt x="316" y="264525"/>
                  </a:lnTo>
                  <a:lnTo>
                    <a:pt x="345" y="261574"/>
                  </a:lnTo>
                  <a:lnTo>
                    <a:pt x="352" y="260842"/>
                  </a:lnTo>
                  <a:lnTo>
                    <a:pt x="354" y="260591"/>
                  </a:lnTo>
                  <a:lnTo>
                    <a:pt x="352" y="259956"/>
                  </a:lnTo>
                  <a:lnTo>
                    <a:pt x="346" y="258423"/>
                  </a:lnTo>
                  <a:lnTo>
                    <a:pt x="346" y="254768"/>
                  </a:lnTo>
                  <a:lnTo>
                    <a:pt x="343" y="250144"/>
                  </a:lnTo>
                  <a:lnTo>
                    <a:pt x="346" y="247783"/>
                  </a:lnTo>
                  <a:lnTo>
                    <a:pt x="278" y="241048"/>
                  </a:lnTo>
                  <a:lnTo>
                    <a:pt x="273" y="240540"/>
                  </a:lnTo>
                  <a:lnTo>
                    <a:pt x="269" y="239693"/>
                  </a:lnTo>
                  <a:lnTo>
                    <a:pt x="243" y="238823"/>
                  </a:lnTo>
                  <a:lnTo>
                    <a:pt x="187" y="234655"/>
                  </a:lnTo>
                  <a:lnTo>
                    <a:pt x="222" y="232543"/>
                  </a:lnTo>
                  <a:lnTo>
                    <a:pt x="229" y="232119"/>
                  </a:lnTo>
                  <a:lnTo>
                    <a:pt x="226" y="231375"/>
                  </a:lnTo>
                  <a:lnTo>
                    <a:pt x="225" y="231235"/>
                  </a:lnTo>
                  <a:lnTo>
                    <a:pt x="215" y="229033"/>
                  </a:lnTo>
                  <a:lnTo>
                    <a:pt x="215" y="228855"/>
                  </a:lnTo>
                  <a:lnTo>
                    <a:pt x="154" y="215192"/>
                  </a:lnTo>
                  <a:lnTo>
                    <a:pt x="154" y="214897"/>
                  </a:lnTo>
                  <a:lnTo>
                    <a:pt x="141" y="214378"/>
                  </a:lnTo>
                  <a:lnTo>
                    <a:pt x="138" y="213538"/>
                  </a:lnTo>
                  <a:lnTo>
                    <a:pt x="132" y="211921"/>
                  </a:lnTo>
                  <a:lnTo>
                    <a:pt x="128" y="210603"/>
                  </a:lnTo>
                  <a:lnTo>
                    <a:pt x="123" y="208289"/>
                  </a:lnTo>
                  <a:lnTo>
                    <a:pt x="122" y="207950"/>
                  </a:lnTo>
                  <a:lnTo>
                    <a:pt x="128" y="205902"/>
                  </a:lnTo>
                  <a:lnTo>
                    <a:pt x="63" y="204471"/>
                  </a:lnTo>
                  <a:lnTo>
                    <a:pt x="73" y="204308"/>
                  </a:lnTo>
                  <a:lnTo>
                    <a:pt x="0" y="201685"/>
                  </a:lnTo>
                  <a:lnTo>
                    <a:pt x="13" y="201070"/>
                  </a:lnTo>
                  <a:lnTo>
                    <a:pt x="17" y="200823"/>
                  </a:lnTo>
                  <a:lnTo>
                    <a:pt x="72" y="198854"/>
                  </a:lnTo>
                  <a:lnTo>
                    <a:pt x="80" y="191735"/>
                  </a:lnTo>
                  <a:lnTo>
                    <a:pt x="34" y="189703"/>
                  </a:lnTo>
                  <a:lnTo>
                    <a:pt x="19" y="189033"/>
                  </a:lnTo>
                  <a:lnTo>
                    <a:pt x="22" y="185124"/>
                  </a:lnTo>
                  <a:lnTo>
                    <a:pt x="23" y="183512"/>
                  </a:lnTo>
                  <a:lnTo>
                    <a:pt x="25" y="181053"/>
                  </a:lnTo>
                  <a:lnTo>
                    <a:pt x="27" y="177952"/>
                  </a:lnTo>
                  <a:lnTo>
                    <a:pt x="31" y="172073"/>
                  </a:lnTo>
                  <a:lnTo>
                    <a:pt x="34" y="168321"/>
                  </a:lnTo>
                  <a:lnTo>
                    <a:pt x="46" y="166524"/>
                  </a:lnTo>
                  <a:lnTo>
                    <a:pt x="68" y="163358"/>
                  </a:lnTo>
                  <a:lnTo>
                    <a:pt x="122" y="155435"/>
                  </a:lnTo>
                  <a:lnTo>
                    <a:pt x="158" y="148938"/>
                  </a:lnTo>
                  <a:lnTo>
                    <a:pt x="196" y="142529"/>
                  </a:lnTo>
                  <a:lnTo>
                    <a:pt x="397" y="134550"/>
                  </a:lnTo>
                  <a:lnTo>
                    <a:pt x="415" y="134014"/>
                  </a:lnTo>
                  <a:lnTo>
                    <a:pt x="389" y="133869"/>
                  </a:lnTo>
                  <a:lnTo>
                    <a:pt x="392" y="133284"/>
                  </a:lnTo>
                  <a:lnTo>
                    <a:pt x="391" y="132854"/>
                  </a:lnTo>
                  <a:lnTo>
                    <a:pt x="415" y="132148"/>
                  </a:lnTo>
                  <a:lnTo>
                    <a:pt x="432" y="131625"/>
                  </a:lnTo>
                  <a:lnTo>
                    <a:pt x="453" y="131012"/>
                  </a:lnTo>
                  <a:lnTo>
                    <a:pt x="460" y="130811"/>
                  </a:lnTo>
                  <a:lnTo>
                    <a:pt x="468" y="130572"/>
                  </a:lnTo>
                  <a:lnTo>
                    <a:pt x="484" y="130103"/>
                  </a:lnTo>
                  <a:lnTo>
                    <a:pt x="499" y="129661"/>
                  </a:lnTo>
                  <a:lnTo>
                    <a:pt x="504" y="129507"/>
                  </a:lnTo>
                  <a:lnTo>
                    <a:pt x="520" y="129023"/>
                  </a:lnTo>
                  <a:lnTo>
                    <a:pt x="540" y="127853"/>
                  </a:lnTo>
                  <a:lnTo>
                    <a:pt x="548" y="127362"/>
                  </a:lnTo>
                  <a:lnTo>
                    <a:pt x="585" y="125127"/>
                  </a:lnTo>
                  <a:lnTo>
                    <a:pt x="650" y="121284"/>
                  </a:lnTo>
                  <a:lnTo>
                    <a:pt x="963" y="102463"/>
                  </a:lnTo>
                  <a:lnTo>
                    <a:pt x="961" y="101099"/>
                  </a:lnTo>
                  <a:lnTo>
                    <a:pt x="954" y="94017"/>
                  </a:lnTo>
                  <a:lnTo>
                    <a:pt x="950" y="92884"/>
                  </a:lnTo>
                  <a:lnTo>
                    <a:pt x="931" y="81530"/>
                  </a:lnTo>
                  <a:lnTo>
                    <a:pt x="1013" y="68094"/>
                  </a:lnTo>
                  <a:lnTo>
                    <a:pt x="1051" y="61872"/>
                  </a:lnTo>
                  <a:lnTo>
                    <a:pt x="1070" y="60610"/>
                  </a:lnTo>
                  <a:lnTo>
                    <a:pt x="1159" y="55994"/>
                  </a:lnTo>
                  <a:lnTo>
                    <a:pt x="1202" y="40864"/>
                  </a:lnTo>
                  <a:lnTo>
                    <a:pt x="1292" y="29422"/>
                  </a:lnTo>
                  <a:lnTo>
                    <a:pt x="1309" y="27164"/>
                  </a:lnTo>
                  <a:lnTo>
                    <a:pt x="1361" y="20530"/>
                  </a:lnTo>
                  <a:lnTo>
                    <a:pt x="1329" y="318"/>
                  </a:lnTo>
                  <a:lnTo>
                    <a:pt x="36950" y="195"/>
                  </a:lnTo>
                  <a:lnTo>
                    <a:pt x="43959" y="191"/>
                  </a:lnTo>
                  <a:lnTo>
                    <a:pt x="69600" y="176"/>
                  </a:lnTo>
                  <a:lnTo>
                    <a:pt x="69974" y="176"/>
                  </a:lnTo>
                  <a:lnTo>
                    <a:pt x="70319" y="176"/>
                  </a:lnTo>
                  <a:lnTo>
                    <a:pt x="78128" y="171"/>
                  </a:lnTo>
                  <a:lnTo>
                    <a:pt x="80937" y="170"/>
                  </a:lnTo>
                  <a:lnTo>
                    <a:pt x="81588" y="162"/>
                  </a:lnTo>
                  <a:lnTo>
                    <a:pt x="86305" y="102"/>
                  </a:lnTo>
                  <a:lnTo>
                    <a:pt x="87200" y="0"/>
                  </a:lnTo>
                  <a:lnTo>
                    <a:pt x="104711" y="16"/>
                  </a:lnTo>
                  <a:lnTo>
                    <a:pt x="111414" y="2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6" name="pg1167">
              <a:extLst>
                <a:ext uri="{FF2B5EF4-FFF2-40B4-BE49-F238E27FC236}">
                  <a16:creationId xmlns:a16="http://schemas.microsoft.com/office/drawing/2014/main" id="{C0EA3F79-C76F-714D-9811-D04B2D0D5E86}"/>
                </a:ext>
              </a:extLst>
            </p:cNvPr>
            <p:cNvSpPr/>
            <p:nvPr/>
          </p:nvSpPr>
          <p:spPr>
            <a:xfrm>
              <a:off x="2214841" y="2656366"/>
              <a:ext cx="647254" cy="413135"/>
            </a:xfrm>
            <a:custGeom>
              <a:avLst/>
              <a:gdLst/>
              <a:ahLst/>
              <a:cxnLst/>
              <a:rect l="0" t="0" r="0" b="0"/>
              <a:pathLst>
                <a:path w="647254" h="413135">
                  <a:moveTo>
                    <a:pt x="388480" y="0"/>
                  </a:moveTo>
                  <a:lnTo>
                    <a:pt x="388517" y="22224"/>
                  </a:lnTo>
                  <a:lnTo>
                    <a:pt x="388578" y="59515"/>
                  </a:lnTo>
                  <a:lnTo>
                    <a:pt x="388582" y="61778"/>
                  </a:lnTo>
                  <a:lnTo>
                    <a:pt x="388586" y="64488"/>
                  </a:lnTo>
                  <a:lnTo>
                    <a:pt x="388590" y="66516"/>
                  </a:lnTo>
                  <a:lnTo>
                    <a:pt x="388593" y="68597"/>
                  </a:lnTo>
                  <a:lnTo>
                    <a:pt x="388597" y="70919"/>
                  </a:lnTo>
                  <a:lnTo>
                    <a:pt x="388580" y="79335"/>
                  </a:lnTo>
                  <a:lnTo>
                    <a:pt x="388557" y="90893"/>
                  </a:lnTo>
                  <a:lnTo>
                    <a:pt x="388550" y="94044"/>
                  </a:lnTo>
                  <a:lnTo>
                    <a:pt x="388533" y="101591"/>
                  </a:lnTo>
                  <a:lnTo>
                    <a:pt x="388492" y="104244"/>
                  </a:lnTo>
                  <a:lnTo>
                    <a:pt x="388498" y="121970"/>
                  </a:lnTo>
                  <a:lnTo>
                    <a:pt x="388477" y="161305"/>
                  </a:lnTo>
                  <a:lnTo>
                    <a:pt x="388476" y="163246"/>
                  </a:lnTo>
                  <a:lnTo>
                    <a:pt x="390159" y="163254"/>
                  </a:lnTo>
                  <a:lnTo>
                    <a:pt x="426800" y="163427"/>
                  </a:lnTo>
                  <a:lnTo>
                    <a:pt x="431192" y="163505"/>
                  </a:lnTo>
                  <a:lnTo>
                    <a:pt x="431422" y="163509"/>
                  </a:lnTo>
                  <a:lnTo>
                    <a:pt x="454107" y="163509"/>
                  </a:lnTo>
                  <a:lnTo>
                    <a:pt x="459170" y="163769"/>
                  </a:lnTo>
                  <a:lnTo>
                    <a:pt x="475354" y="163736"/>
                  </a:lnTo>
                  <a:lnTo>
                    <a:pt x="477796" y="163708"/>
                  </a:lnTo>
                  <a:lnTo>
                    <a:pt x="481525" y="163666"/>
                  </a:lnTo>
                  <a:lnTo>
                    <a:pt x="491549" y="163551"/>
                  </a:lnTo>
                  <a:lnTo>
                    <a:pt x="493204" y="163658"/>
                  </a:lnTo>
                  <a:lnTo>
                    <a:pt x="507724" y="163476"/>
                  </a:lnTo>
                  <a:lnTo>
                    <a:pt x="508251" y="163386"/>
                  </a:lnTo>
                  <a:lnTo>
                    <a:pt x="517723" y="163312"/>
                  </a:lnTo>
                  <a:lnTo>
                    <a:pt x="523159" y="163270"/>
                  </a:lnTo>
                  <a:lnTo>
                    <a:pt x="524021" y="163349"/>
                  </a:lnTo>
                  <a:lnTo>
                    <a:pt x="527168" y="163254"/>
                  </a:lnTo>
                  <a:lnTo>
                    <a:pt x="542735" y="163303"/>
                  </a:lnTo>
                  <a:lnTo>
                    <a:pt x="542864" y="163295"/>
                  </a:lnTo>
                  <a:lnTo>
                    <a:pt x="552473" y="163249"/>
                  </a:lnTo>
                  <a:lnTo>
                    <a:pt x="561045" y="163196"/>
                  </a:lnTo>
                  <a:lnTo>
                    <a:pt x="564792" y="163180"/>
                  </a:lnTo>
                  <a:lnTo>
                    <a:pt x="565895" y="163175"/>
                  </a:lnTo>
                  <a:lnTo>
                    <a:pt x="568321" y="163181"/>
                  </a:lnTo>
                  <a:lnTo>
                    <a:pt x="570819" y="163186"/>
                  </a:lnTo>
                  <a:lnTo>
                    <a:pt x="571090" y="163187"/>
                  </a:lnTo>
                  <a:lnTo>
                    <a:pt x="571358" y="163188"/>
                  </a:lnTo>
                  <a:lnTo>
                    <a:pt x="571531" y="163188"/>
                  </a:lnTo>
                  <a:lnTo>
                    <a:pt x="572338" y="163190"/>
                  </a:lnTo>
                  <a:lnTo>
                    <a:pt x="572596" y="163190"/>
                  </a:lnTo>
                  <a:lnTo>
                    <a:pt x="574704" y="163195"/>
                  </a:lnTo>
                  <a:lnTo>
                    <a:pt x="583096" y="163214"/>
                  </a:lnTo>
                  <a:lnTo>
                    <a:pt x="584215" y="163216"/>
                  </a:lnTo>
                  <a:lnTo>
                    <a:pt x="588647" y="163056"/>
                  </a:lnTo>
                  <a:lnTo>
                    <a:pt x="621010" y="162750"/>
                  </a:lnTo>
                  <a:lnTo>
                    <a:pt x="623438" y="162579"/>
                  </a:lnTo>
                  <a:lnTo>
                    <a:pt x="630987" y="162775"/>
                  </a:lnTo>
                  <a:lnTo>
                    <a:pt x="646991" y="162807"/>
                  </a:lnTo>
                  <a:lnTo>
                    <a:pt x="647060" y="172230"/>
                  </a:lnTo>
                  <a:lnTo>
                    <a:pt x="647189" y="189595"/>
                  </a:lnTo>
                  <a:lnTo>
                    <a:pt x="647191" y="189978"/>
                  </a:lnTo>
                  <a:lnTo>
                    <a:pt x="647200" y="191204"/>
                  </a:lnTo>
                  <a:lnTo>
                    <a:pt x="647118" y="209344"/>
                  </a:lnTo>
                  <a:lnTo>
                    <a:pt x="647227" y="219260"/>
                  </a:lnTo>
                  <a:lnTo>
                    <a:pt x="647254" y="224850"/>
                  </a:lnTo>
                  <a:lnTo>
                    <a:pt x="647006" y="237754"/>
                  </a:lnTo>
                  <a:lnTo>
                    <a:pt x="646910" y="244250"/>
                  </a:lnTo>
                  <a:lnTo>
                    <a:pt x="646960" y="245043"/>
                  </a:lnTo>
                  <a:lnTo>
                    <a:pt x="646878" y="253294"/>
                  </a:lnTo>
                  <a:lnTo>
                    <a:pt x="646876" y="281141"/>
                  </a:lnTo>
                  <a:lnTo>
                    <a:pt x="646875" y="289356"/>
                  </a:lnTo>
                  <a:lnTo>
                    <a:pt x="646878" y="296180"/>
                  </a:lnTo>
                  <a:lnTo>
                    <a:pt x="646887" y="315991"/>
                  </a:lnTo>
                  <a:lnTo>
                    <a:pt x="646921" y="345912"/>
                  </a:lnTo>
                  <a:lnTo>
                    <a:pt x="646866" y="380802"/>
                  </a:lnTo>
                  <a:lnTo>
                    <a:pt x="646824" y="407283"/>
                  </a:lnTo>
                  <a:lnTo>
                    <a:pt x="646565" y="407380"/>
                  </a:lnTo>
                  <a:lnTo>
                    <a:pt x="646345" y="407120"/>
                  </a:lnTo>
                  <a:lnTo>
                    <a:pt x="646008" y="406941"/>
                  </a:lnTo>
                  <a:lnTo>
                    <a:pt x="645477" y="407088"/>
                  </a:lnTo>
                  <a:lnTo>
                    <a:pt x="644545" y="407641"/>
                  </a:lnTo>
                  <a:lnTo>
                    <a:pt x="644169" y="407006"/>
                  </a:lnTo>
                  <a:lnTo>
                    <a:pt x="644014" y="406941"/>
                  </a:lnTo>
                  <a:lnTo>
                    <a:pt x="643781" y="407820"/>
                  </a:lnTo>
                  <a:lnTo>
                    <a:pt x="643781" y="407999"/>
                  </a:lnTo>
                  <a:lnTo>
                    <a:pt x="643535" y="408617"/>
                  </a:lnTo>
                  <a:lnTo>
                    <a:pt x="642693" y="408675"/>
                  </a:lnTo>
                  <a:lnTo>
                    <a:pt x="642333" y="408369"/>
                  </a:lnTo>
                  <a:lnTo>
                    <a:pt x="641813" y="408958"/>
                  </a:lnTo>
                  <a:lnTo>
                    <a:pt x="641840" y="409101"/>
                  </a:lnTo>
                  <a:lnTo>
                    <a:pt x="641678" y="409712"/>
                  </a:lnTo>
                  <a:lnTo>
                    <a:pt x="641134" y="410875"/>
                  </a:lnTo>
                  <a:lnTo>
                    <a:pt x="641036" y="411593"/>
                  </a:lnTo>
                  <a:lnTo>
                    <a:pt x="640673" y="411854"/>
                  </a:lnTo>
                  <a:lnTo>
                    <a:pt x="639950" y="411896"/>
                  </a:lnTo>
                  <a:lnTo>
                    <a:pt x="639845" y="412537"/>
                  </a:lnTo>
                  <a:lnTo>
                    <a:pt x="639953" y="412842"/>
                  </a:lnTo>
                  <a:lnTo>
                    <a:pt x="639797" y="413020"/>
                  </a:lnTo>
                  <a:lnTo>
                    <a:pt x="639624" y="413089"/>
                  </a:lnTo>
                  <a:lnTo>
                    <a:pt x="588649" y="412994"/>
                  </a:lnTo>
                  <a:lnTo>
                    <a:pt x="548070" y="413124"/>
                  </a:lnTo>
                  <a:lnTo>
                    <a:pt x="532688" y="413059"/>
                  </a:lnTo>
                  <a:lnTo>
                    <a:pt x="520874" y="413135"/>
                  </a:lnTo>
                  <a:lnTo>
                    <a:pt x="520877" y="411955"/>
                  </a:lnTo>
                  <a:lnTo>
                    <a:pt x="521284" y="411541"/>
                  </a:lnTo>
                  <a:lnTo>
                    <a:pt x="521240" y="411341"/>
                  </a:lnTo>
                  <a:lnTo>
                    <a:pt x="520976" y="411185"/>
                  </a:lnTo>
                  <a:lnTo>
                    <a:pt x="520871" y="410836"/>
                  </a:lnTo>
                  <a:lnTo>
                    <a:pt x="520856" y="410492"/>
                  </a:lnTo>
                  <a:lnTo>
                    <a:pt x="520979" y="410285"/>
                  </a:lnTo>
                  <a:lnTo>
                    <a:pt x="521971" y="409314"/>
                  </a:lnTo>
                  <a:lnTo>
                    <a:pt x="522113" y="408708"/>
                  </a:lnTo>
                  <a:lnTo>
                    <a:pt x="522110" y="408270"/>
                  </a:lnTo>
                  <a:lnTo>
                    <a:pt x="521584" y="407311"/>
                  </a:lnTo>
                  <a:lnTo>
                    <a:pt x="521250" y="407089"/>
                  </a:lnTo>
                  <a:lnTo>
                    <a:pt x="521115" y="406910"/>
                  </a:lnTo>
                  <a:lnTo>
                    <a:pt x="520766" y="405232"/>
                  </a:lnTo>
                  <a:lnTo>
                    <a:pt x="520728" y="403692"/>
                  </a:lnTo>
                  <a:lnTo>
                    <a:pt x="520665" y="403346"/>
                  </a:lnTo>
                  <a:lnTo>
                    <a:pt x="520527" y="403063"/>
                  </a:lnTo>
                  <a:lnTo>
                    <a:pt x="520336" y="403000"/>
                  </a:lnTo>
                  <a:lnTo>
                    <a:pt x="519468" y="403177"/>
                  </a:lnTo>
                  <a:lnTo>
                    <a:pt x="518985" y="402984"/>
                  </a:lnTo>
                  <a:lnTo>
                    <a:pt x="518824" y="402789"/>
                  </a:lnTo>
                  <a:lnTo>
                    <a:pt x="518771" y="402498"/>
                  </a:lnTo>
                  <a:lnTo>
                    <a:pt x="518413" y="402088"/>
                  </a:lnTo>
                  <a:lnTo>
                    <a:pt x="517869" y="401659"/>
                  </a:lnTo>
                  <a:lnTo>
                    <a:pt x="517832" y="401498"/>
                  </a:lnTo>
                  <a:lnTo>
                    <a:pt x="517899" y="401341"/>
                  </a:lnTo>
                  <a:lnTo>
                    <a:pt x="518331" y="401198"/>
                  </a:lnTo>
                  <a:lnTo>
                    <a:pt x="519271" y="401047"/>
                  </a:lnTo>
                  <a:lnTo>
                    <a:pt x="519748" y="400886"/>
                  </a:lnTo>
                  <a:lnTo>
                    <a:pt x="520026" y="400739"/>
                  </a:lnTo>
                  <a:lnTo>
                    <a:pt x="520152" y="400514"/>
                  </a:lnTo>
                  <a:lnTo>
                    <a:pt x="520358" y="399020"/>
                  </a:lnTo>
                  <a:lnTo>
                    <a:pt x="520318" y="398225"/>
                  </a:lnTo>
                  <a:lnTo>
                    <a:pt x="520151" y="397862"/>
                  </a:lnTo>
                  <a:lnTo>
                    <a:pt x="519698" y="397384"/>
                  </a:lnTo>
                  <a:lnTo>
                    <a:pt x="519350" y="397262"/>
                  </a:lnTo>
                  <a:lnTo>
                    <a:pt x="519178" y="396936"/>
                  </a:lnTo>
                  <a:lnTo>
                    <a:pt x="519086" y="396060"/>
                  </a:lnTo>
                  <a:lnTo>
                    <a:pt x="519427" y="395128"/>
                  </a:lnTo>
                  <a:lnTo>
                    <a:pt x="519918" y="394309"/>
                  </a:lnTo>
                  <a:lnTo>
                    <a:pt x="520459" y="394222"/>
                  </a:lnTo>
                  <a:lnTo>
                    <a:pt x="521154" y="393755"/>
                  </a:lnTo>
                  <a:lnTo>
                    <a:pt x="521575" y="393077"/>
                  </a:lnTo>
                  <a:lnTo>
                    <a:pt x="521577" y="392855"/>
                  </a:lnTo>
                  <a:lnTo>
                    <a:pt x="521519" y="392646"/>
                  </a:lnTo>
                  <a:lnTo>
                    <a:pt x="521271" y="392260"/>
                  </a:lnTo>
                  <a:lnTo>
                    <a:pt x="520666" y="392029"/>
                  </a:lnTo>
                  <a:lnTo>
                    <a:pt x="520516" y="391835"/>
                  </a:lnTo>
                  <a:lnTo>
                    <a:pt x="520169" y="391139"/>
                  </a:lnTo>
                  <a:lnTo>
                    <a:pt x="520248" y="390533"/>
                  </a:lnTo>
                  <a:lnTo>
                    <a:pt x="521716" y="388669"/>
                  </a:lnTo>
                  <a:lnTo>
                    <a:pt x="522231" y="388188"/>
                  </a:lnTo>
                  <a:lnTo>
                    <a:pt x="522321" y="387972"/>
                  </a:lnTo>
                  <a:lnTo>
                    <a:pt x="522447" y="386905"/>
                  </a:lnTo>
                  <a:lnTo>
                    <a:pt x="522587" y="386578"/>
                  </a:lnTo>
                  <a:lnTo>
                    <a:pt x="522810" y="386421"/>
                  </a:lnTo>
                  <a:lnTo>
                    <a:pt x="523301" y="386589"/>
                  </a:lnTo>
                  <a:lnTo>
                    <a:pt x="523600" y="386589"/>
                  </a:lnTo>
                  <a:lnTo>
                    <a:pt x="524349" y="386269"/>
                  </a:lnTo>
                  <a:lnTo>
                    <a:pt x="523909" y="385643"/>
                  </a:lnTo>
                  <a:lnTo>
                    <a:pt x="523150" y="385000"/>
                  </a:lnTo>
                  <a:lnTo>
                    <a:pt x="522587" y="384689"/>
                  </a:lnTo>
                  <a:lnTo>
                    <a:pt x="522484" y="384488"/>
                  </a:lnTo>
                  <a:lnTo>
                    <a:pt x="522590" y="383269"/>
                  </a:lnTo>
                  <a:lnTo>
                    <a:pt x="522697" y="383082"/>
                  </a:lnTo>
                  <a:lnTo>
                    <a:pt x="522917" y="382969"/>
                  </a:lnTo>
                  <a:lnTo>
                    <a:pt x="523613" y="383006"/>
                  </a:lnTo>
                  <a:lnTo>
                    <a:pt x="523909" y="383178"/>
                  </a:lnTo>
                  <a:lnTo>
                    <a:pt x="524519" y="383054"/>
                  </a:lnTo>
                  <a:lnTo>
                    <a:pt x="525594" y="381473"/>
                  </a:lnTo>
                  <a:lnTo>
                    <a:pt x="525637" y="380758"/>
                  </a:lnTo>
                  <a:lnTo>
                    <a:pt x="526032" y="380207"/>
                  </a:lnTo>
                  <a:lnTo>
                    <a:pt x="525611" y="378334"/>
                  </a:lnTo>
                  <a:lnTo>
                    <a:pt x="525933" y="377684"/>
                  </a:lnTo>
                  <a:lnTo>
                    <a:pt x="525756" y="377187"/>
                  </a:lnTo>
                  <a:lnTo>
                    <a:pt x="525371" y="376894"/>
                  </a:lnTo>
                  <a:lnTo>
                    <a:pt x="523834" y="377188"/>
                  </a:lnTo>
                  <a:lnTo>
                    <a:pt x="523491" y="377188"/>
                  </a:lnTo>
                  <a:lnTo>
                    <a:pt x="523372" y="377023"/>
                  </a:lnTo>
                  <a:lnTo>
                    <a:pt x="523341" y="376732"/>
                  </a:lnTo>
                  <a:lnTo>
                    <a:pt x="523413" y="376410"/>
                  </a:lnTo>
                  <a:lnTo>
                    <a:pt x="523909" y="376000"/>
                  </a:lnTo>
                  <a:lnTo>
                    <a:pt x="524514" y="375699"/>
                  </a:lnTo>
                  <a:lnTo>
                    <a:pt x="524775" y="375084"/>
                  </a:lnTo>
                  <a:lnTo>
                    <a:pt x="524810" y="373920"/>
                  </a:lnTo>
                  <a:lnTo>
                    <a:pt x="525310" y="373639"/>
                  </a:lnTo>
                  <a:lnTo>
                    <a:pt x="526016" y="373550"/>
                  </a:lnTo>
                  <a:lnTo>
                    <a:pt x="526751" y="373701"/>
                  </a:lnTo>
                  <a:lnTo>
                    <a:pt x="527261" y="373561"/>
                  </a:lnTo>
                  <a:lnTo>
                    <a:pt x="527693" y="373139"/>
                  </a:lnTo>
                  <a:lnTo>
                    <a:pt x="527811" y="372710"/>
                  </a:lnTo>
                  <a:lnTo>
                    <a:pt x="526905" y="371934"/>
                  </a:lnTo>
                  <a:lnTo>
                    <a:pt x="526550" y="371460"/>
                  </a:lnTo>
                  <a:lnTo>
                    <a:pt x="526353" y="370733"/>
                  </a:lnTo>
                  <a:lnTo>
                    <a:pt x="526053" y="370100"/>
                  </a:lnTo>
                  <a:lnTo>
                    <a:pt x="525049" y="369532"/>
                  </a:lnTo>
                  <a:lnTo>
                    <a:pt x="524848" y="369164"/>
                  </a:lnTo>
                  <a:lnTo>
                    <a:pt x="524811" y="368447"/>
                  </a:lnTo>
                  <a:lnTo>
                    <a:pt x="525057" y="368005"/>
                  </a:lnTo>
                  <a:lnTo>
                    <a:pt x="525705" y="367703"/>
                  </a:lnTo>
                  <a:lnTo>
                    <a:pt x="527681" y="367401"/>
                  </a:lnTo>
                  <a:lnTo>
                    <a:pt x="528302" y="367421"/>
                  </a:lnTo>
                  <a:lnTo>
                    <a:pt x="528707" y="367718"/>
                  </a:lnTo>
                  <a:lnTo>
                    <a:pt x="528937" y="368041"/>
                  </a:lnTo>
                  <a:lnTo>
                    <a:pt x="529106" y="368630"/>
                  </a:lnTo>
                  <a:lnTo>
                    <a:pt x="528901" y="370162"/>
                  </a:lnTo>
                  <a:lnTo>
                    <a:pt x="529097" y="370560"/>
                  </a:lnTo>
                  <a:lnTo>
                    <a:pt x="530119" y="371186"/>
                  </a:lnTo>
                  <a:lnTo>
                    <a:pt x="530498" y="371171"/>
                  </a:lnTo>
                  <a:lnTo>
                    <a:pt x="530706" y="370623"/>
                  </a:lnTo>
                  <a:lnTo>
                    <a:pt x="529944" y="369478"/>
                  </a:lnTo>
                  <a:lnTo>
                    <a:pt x="529886" y="369102"/>
                  </a:lnTo>
                  <a:lnTo>
                    <a:pt x="530192" y="368524"/>
                  </a:lnTo>
                  <a:lnTo>
                    <a:pt x="530664" y="368123"/>
                  </a:lnTo>
                  <a:lnTo>
                    <a:pt x="530979" y="367276"/>
                  </a:lnTo>
                  <a:lnTo>
                    <a:pt x="531010" y="366350"/>
                  </a:lnTo>
                  <a:lnTo>
                    <a:pt x="531088" y="366123"/>
                  </a:lnTo>
                  <a:lnTo>
                    <a:pt x="531365" y="366087"/>
                  </a:lnTo>
                  <a:lnTo>
                    <a:pt x="531631" y="366161"/>
                  </a:lnTo>
                  <a:lnTo>
                    <a:pt x="531941" y="366384"/>
                  </a:lnTo>
                  <a:lnTo>
                    <a:pt x="532625" y="366672"/>
                  </a:lnTo>
                  <a:lnTo>
                    <a:pt x="533015" y="366541"/>
                  </a:lnTo>
                  <a:lnTo>
                    <a:pt x="533153" y="366245"/>
                  </a:lnTo>
                  <a:lnTo>
                    <a:pt x="533491" y="363896"/>
                  </a:lnTo>
                  <a:lnTo>
                    <a:pt x="533716" y="363362"/>
                  </a:lnTo>
                  <a:lnTo>
                    <a:pt x="534237" y="362476"/>
                  </a:lnTo>
                  <a:lnTo>
                    <a:pt x="534344" y="362113"/>
                  </a:lnTo>
                  <a:lnTo>
                    <a:pt x="534391" y="361600"/>
                  </a:lnTo>
                  <a:lnTo>
                    <a:pt x="534215" y="361111"/>
                  </a:lnTo>
                  <a:lnTo>
                    <a:pt x="533116" y="359627"/>
                  </a:lnTo>
                  <a:lnTo>
                    <a:pt x="533037" y="358751"/>
                  </a:lnTo>
                  <a:lnTo>
                    <a:pt x="533391" y="358356"/>
                  </a:lnTo>
                  <a:lnTo>
                    <a:pt x="533914" y="358164"/>
                  </a:lnTo>
                  <a:lnTo>
                    <a:pt x="534216" y="358260"/>
                  </a:lnTo>
                  <a:lnTo>
                    <a:pt x="534461" y="358661"/>
                  </a:lnTo>
                  <a:lnTo>
                    <a:pt x="534348" y="360132"/>
                  </a:lnTo>
                  <a:lnTo>
                    <a:pt x="534459" y="360352"/>
                  </a:lnTo>
                  <a:lnTo>
                    <a:pt x="535700" y="360606"/>
                  </a:lnTo>
                  <a:lnTo>
                    <a:pt x="536166" y="360369"/>
                  </a:lnTo>
                  <a:lnTo>
                    <a:pt x="536912" y="359759"/>
                  </a:lnTo>
                  <a:lnTo>
                    <a:pt x="537272" y="359591"/>
                  </a:lnTo>
                  <a:lnTo>
                    <a:pt x="537532" y="359593"/>
                  </a:lnTo>
                  <a:lnTo>
                    <a:pt x="537958" y="359769"/>
                  </a:lnTo>
                  <a:lnTo>
                    <a:pt x="538348" y="360162"/>
                  </a:lnTo>
                  <a:lnTo>
                    <a:pt x="539299" y="360830"/>
                  </a:lnTo>
                  <a:lnTo>
                    <a:pt x="539817" y="360861"/>
                  </a:lnTo>
                  <a:lnTo>
                    <a:pt x="540093" y="360707"/>
                  </a:lnTo>
                  <a:lnTo>
                    <a:pt x="540327" y="360361"/>
                  </a:lnTo>
                  <a:lnTo>
                    <a:pt x="540093" y="359231"/>
                  </a:lnTo>
                  <a:lnTo>
                    <a:pt x="539471" y="358962"/>
                  </a:lnTo>
                  <a:lnTo>
                    <a:pt x="538750" y="358764"/>
                  </a:lnTo>
                  <a:lnTo>
                    <a:pt x="538131" y="358472"/>
                  </a:lnTo>
                  <a:lnTo>
                    <a:pt x="537820" y="358053"/>
                  </a:lnTo>
                  <a:lnTo>
                    <a:pt x="537845" y="357811"/>
                  </a:lnTo>
                  <a:lnTo>
                    <a:pt x="538004" y="357593"/>
                  </a:lnTo>
                  <a:lnTo>
                    <a:pt x="538927" y="357172"/>
                  </a:lnTo>
                  <a:lnTo>
                    <a:pt x="537393" y="357106"/>
                  </a:lnTo>
                  <a:lnTo>
                    <a:pt x="528195" y="357134"/>
                  </a:lnTo>
                  <a:lnTo>
                    <a:pt x="492782" y="357020"/>
                  </a:lnTo>
                  <a:lnTo>
                    <a:pt x="459402" y="357017"/>
                  </a:lnTo>
                  <a:lnTo>
                    <a:pt x="456906" y="357028"/>
                  </a:lnTo>
                  <a:lnTo>
                    <a:pt x="456918" y="356221"/>
                  </a:lnTo>
                  <a:lnTo>
                    <a:pt x="454386" y="356189"/>
                  </a:lnTo>
                  <a:lnTo>
                    <a:pt x="436715" y="356080"/>
                  </a:lnTo>
                  <a:lnTo>
                    <a:pt x="423015" y="356031"/>
                  </a:lnTo>
                  <a:lnTo>
                    <a:pt x="412941" y="355939"/>
                  </a:lnTo>
                  <a:lnTo>
                    <a:pt x="412950" y="341894"/>
                  </a:lnTo>
                  <a:lnTo>
                    <a:pt x="408668" y="341904"/>
                  </a:lnTo>
                  <a:lnTo>
                    <a:pt x="408539" y="341904"/>
                  </a:lnTo>
                  <a:lnTo>
                    <a:pt x="383774" y="341827"/>
                  </a:lnTo>
                  <a:lnTo>
                    <a:pt x="383777" y="336796"/>
                  </a:lnTo>
                  <a:lnTo>
                    <a:pt x="383855" y="336447"/>
                  </a:lnTo>
                  <a:lnTo>
                    <a:pt x="383865" y="335624"/>
                  </a:lnTo>
                  <a:lnTo>
                    <a:pt x="383820" y="335405"/>
                  </a:lnTo>
                  <a:lnTo>
                    <a:pt x="382586" y="335197"/>
                  </a:lnTo>
                  <a:lnTo>
                    <a:pt x="381969" y="334790"/>
                  </a:lnTo>
                  <a:lnTo>
                    <a:pt x="380738" y="334656"/>
                  </a:lnTo>
                  <a:lnTo>
                    <a:pt x="380550" y="334856"/>
                  </a:lnTo>
                  <a:lnTo>
                    <a:pt x="380002" y="334914"/>
                  </a:lnTo>
                  <a:lnTo>
                    <a:pt x="379139" y="334732"/>
                  </a:lnTo>
                  <a:lnTo>
                    <a:pt x="379087" y="334499"/>
                  </a:lnTo>
                  <a:lnTo>
                    <a:pt x="377535" y="334146"/>
                  </a:lnTo>
                  <a:lnTo>
                    <a:pt x="377586" y="333753"/>
                  </a:lnTo>
                  <a:lnTo>
                    <a:pt x="377735" y="333521"/>
                  </a:lnTo>
                  <a:lnTo>
                    <a:pt x="378547" y="332939"/>
                  </a:lnTo>
                  <a:lnTo>
                    <a:pt x="378977" y="332494"/>
                  </a:lnTo>
                  <a:lnTo>
                    <a:pt x="379240" y="331821"/>
                  </a:lnTo>
                  <a:lnTo>
                    <a:pt x="379138" y="330827"/>
                  </a:lnTo>
                  <a:lnTo>
                    <a:pt x="378438" y="330368"/>
                  </a:lnTo>
                  <a:lnTo>
                    <a:pt x="377735" y="330378"/>
                  </a:lnTo>
                  <a:lnTo>
                    <a:pt x="377165" y="329724"/>
                  </a:lnTo>
                  <a:lnTo>
                    <a:pt x="377018" y="329413"/>
                  </a:lnTo>
                  <a:lnTo>
                    <a:pt x="377136" y="329146"/>
                  </a:lnTo>
                  <a:lnTo>
                    <a:pt x="376836" y="328626"/>
                  </a:lnTo>
                  <a:lnTo>
                    <a:pt x="376023" y="327849"/>
                  </a:lnTo>
                  <a:lnTo>
                    <a:pt x="375532" y="327980"/>
                  </a:lnTo>
                  <a:lnTo>
                    <a:pt x="374841" y="328025"/>
                  </a:lnTo>
                  <a:lnTo>
                    <a:pt x="374640" y="327879"/>
                  </a:lnTo>
                  <a:lnTo>
                    <a:pt x="374254" y="327187"/>
                  </a:lnTo>
                  <a:lnTo>
                    <a:pt x="373863" y="326923"/>
                  </a:lnTo>
                  <a:lnTo>
                    <a:pt x="373549" y="326920"/>
                  </a:lnTo>
                  <a:lnTo>
                    <a:pt x="373471" y="327079"/>
                  </a:lnTo>
                  <a:lnTo>
                    <a:pt x="373056" y="327207"/>
                  </a:lnTo>
                  <a:lnTo>
                    <a:pt x="372807" y="327101"/>
                  </a:lnTo>
                  <a:lnTo>
                    <a:pt x="372539" y="325561"/>
                  </a:lnTo>
                  <a:lnTo>
                    <a:pt x="372604" y="324898"/>
                  </a:lnTo>
                  <a:lnTo>
                    <a:pt x="372302" y="323816"/>
                  </a:lnTo>
                  <a:lnTo>
                    <a:pt x="371603" y="322962"/>
                  </a:lnTo>
                  <a:lnTo>
                    <a:pt x="370352" y="322291"/>
                  </a:lnTo>
                  <a:lnTo>
                    <a:pt x="369986" y="321797"/>
                  </a:lnTo>
                  <a:lnTo>
                    <a:pt x="369669" y="320742"/>
                  </a:lnTo>
                  <a:lnTo>
                    <a:pt x="368890" y="320444"/>
                  </a:lnTo>
                  <a:lnTo>
                    <a:pt x="368485" y="319565"/>
                  </a:lnTo>
                  <a:lnTo>
                    <a:pt x="368533" y="318713"/>
                  </a:lnTo>
                  <a:lnTo>
                    <a:pt x="368019" y="317782"/>
                  </a:lnTo>
                  <a:lnTo>
                    <a:pt x="367681" y="317967"/>
                  </a:lnTo>
                  <a:lnTo>
                    <a:pt x="367243" y="318167"/>
                  </a:lnTo>
                  <a:lnTo>
                    <a:pt x="366853" y="318457"/>
                  </a:lnTo>
                  <a:lnTo>
                    <a:pt x="366711" y="318658"/>
                  </a:lnTo>
                  <a:lnTo>
                    <a:pt x="366680" y="318825"/>
                  </a:lnTo>
                  <a:lnTo>
                    <a:pt x="366365" y="319046"/>
                  </a:lnTo>
                  <a:lnTo>
                    <a:pt x="365266" y="319558"/>
                  </a:lnTo>
                  <a:lnTo>
                    <a:pt x="364490" y="319759"/>
                  </a:lnTo>
                  <a:lnTo>
                    <a:pt x="363768" y="319389"/>
                  </a:lnTo>
                  <a:lnTo>
                    <a:pt x="363356" y="318458"/>
                  </a:lnTo>
                  <a:lnTo>
                    <a:pt x="362663" y="317860"/>
                  </a:lnTo>
                  <a:lnTo>
                    <a:pt x="362253" y="316574"/>
                  </a:lnTo>
                  <a:lnTo>
                    <a:pt x="362486" y="316034"/>
                  </a:lnTo>
                  <a:lnTo>
                    <a:pt x="363985" y="314189"/>
                  </a:lnTo>
                  <a:lnTo>
                    <a:pt x="363690" y="313767"/>
                  </a:lnTo>
                  <a:lnTo>
                    <a:pt x="363711" y="312473"/>
                  </a:lnTo>
                  <a:lnTo>
                    <a:pt x="363504" y="312024"/>
                  </a:lnTo>
                  <a:lnTo>
                    <a:pt x="363175" y="311582"/>
                  </a:lnTo>
                  <a:lnTo>
                    <a:pt x="363226" y="310688"/>
                  </a:lnTo>
                  <a:lnTo>
                    <a:pt x="363647" y="310208"/>
                  </a:lnTo>
                  <a:lnTo>
                    <a:pt x="363841" y="310081"/>
                  </a:lnTo>
                  <a:lnTo>
                    <a:pt x="364038" y="309712"/>
                  </a:lnTo>
                  <a:lnTo>
                    <a:pt x="364159" y="309055"/>
                  </a:lnTo>
                  <a:lnTo>
                    <a:pt x="364788" y="308167"/>
                  </a:lnTo>
                  <a:lnTo>
                    <a:pt x="365657" y="305840"/>
                  </a:lnTo>
                  <a:lnTo>
                    <a:pt x="365750" y="304651"/>
                  </a:lnTo>
                  <a:lnTo>
                    <a:pt x="365582" y="303079"/>
                  </a:lnTo>
                  <a:lnTo>
                    <a:pt x="365302" y="302064"/>
                  </a:lnTo>
                  <a:lnTo>
                    <a:pt x="364570" y="301507"/>
                  </a:lnTo>
                  <a:lnTo>
                    <a:pt x="364782" y="300930"/>
                  </a:lnTo>
                  <a:lnTo>
                    <a:pt x="365032" y="300709"/>
                  </a:lnTo>
                  <a:lnTo>
                    <a:pt x="365185" y="300250"/>
                  </a:lnTo>
                  <a:lnTo>
                    <a:pt x="365115" y="299913"/>
                  </a:lnTo>
                  <a:lnTo>
                    <a:pt x="364888" y="299805"/>
                  </a:lnTo>
                  <a:lnTo>
                    <a:pt x="365056" y="299270"/>
                  </a:lnTo>
                  <a:lnTo>
                    <a:pt x="365321" y="298874"/>
                  </a:lnTo>
                  <a:lnTo>
                    <a:pt x="365320" y="298538"/>
                  </a:lnTo>
                  <a:lnTo>
                    <a:pt x="365252" y="298312"/>
                  </a:lnTo>
                  <a:lnTo>
                    <a:pt x="364835" y="297956"/>
                  </a:lnTo>
                  <a:lnTo>
                    <a:pt x="364658" y="297779"/>
                  </a:lnTo>
                  <a:lnTo>
                    <a:pt x="364059" y="296933"/>
                  </a:lnTo>
                  <a:lnTo>
                    <a:pt x="364112" y="296362"/>
                  </a:lnTo>
                  <a:lnTo>
                    <a:pt x="362416" y="294055"/>
                  </a:lnTo>
                  <a:lnTo>
                    <a:pt x="361786" y="293594"/>
                  </a:lnTo>
                  <a:lnTo>
                    <a:pt x="360204" y="291574"/>
                  </a:lnTo>
                  <a:lnTo>
                    <a:pt x="359312" y="289921"/>
                  </a:lnTo>
                  <a:lnTo>
                    <a:pt x="359111" y="289451"/>
                  </a:lnTo>
                  <a:lnTo>
                    <a:pt x="359148" y="289119"/>
                  </a:lnTo>
                  <a:lnTo>
                    <a:pt x="359332" y="288396"/>
                  </a:lnTo>
                  <a:lnTo>
                    <a:pt x="359224" y="287845"/>
                  </a:lnTo>
                  <a:lnTo>
                    <a:pt x="359042" y="287671"/>
                  </a:lnTo>
                  <a:lnTo>
                    <a:pt x="359082" y="287141"/>
                  </a:lnTo>
                  <a:lnTo>
                    <a:pt x="359541" y="287015"/>
                  </a:lnTo>
                  <a:lnTo>
                    <a:pt x="359846" y="287030"/>
                  </a:lnTo>
                  <a:lnTo>
                    <a:pt x="360117" y="286710"/>
                  </a:lnTo>
                  <a:lnTo>
                    <a:pt x="360238" y="286229"/>
                  </a:lnTo>
                  <a:lnTo>
                    <a:pt x="360198" y="286076"/>
                  </a:lnTo>
                  <a:lnTo>
                    <a:pt x="359417" y="284917"/>
                  </a:lnTo>
                  <a:lnTo>
                    <a:pt x="359212" y="284701"/>
                  </a:lnTo>
                  <a:lnTo>
                    <a:pt x="358699" y="284552"/>
                  </a:lnTo>
                  <a:lnTo>
                    <a:pt x="358402" y="283964"/>
                  </a:lnTo>
                  <a:lnTo>
                    <a:pt x="358368" y="283817"/>
                  </a:lnTo>
                  <a:lnTo>
                    <a:pt x="358421" y="283548"/>
                  </a:lnTo>
                  <a:lnTo>
                    <a:pt x="358282" y="283414"/>
                  </a:lnTo>
                  <a:lnTo>
                    <a:pt x="358008" y="283253"/>
                  </a:lnTo>
                  <a:lnTo>
                    <a:pt x="356869" y="282228"/>
                  </a:lnTo>
                  <a:lnTo>
                    <a:pt x="356407" y="281646"/>
                  </a:lnTo>
                  <a:lnTo>
                    <a:pt x="356394" y="281514"/>
                  </a:lnTo>
                  <a:lnTo>
                    <a:pt x="355951" y="281150"/>
                  </a:lnTo>
                  <a:lnTo>
                    <a:pt x="354587" y="280870"/>
                  </a:lnTo>
                  <a:lnTo>
                    <a:pt x="354500" y="280563"/>
                  </a:lnTo>
                  <a:lnTo>
                    <a:pt x="354737" y="280101"/>
                  </a:lnTo>
                  <a:lnTo>
                    <a:pt x="354798" y="279754"/>
                  </a:lnTo>
                  <a:lnTo>
                    <a:pt x="354604" y="279333"/>
                  </a:lnTo>
                  <a:lnTo>
                    <a:pt x="354137" y="278977"/>
                  </a:lnTo>
                  <a:lnTo>
                    <a:pt x="353406" y="279040"/>
                  </a:lnTo>
                  <a:lnTo>
                    <a:pt x="352790" y="278892"/>
                  </a:lnTo>
                  <a:lnTo>
                    <a:pt x="352370" y="279603"/>
                  </a:lnTo>
                  <a:lnTo>
                    <a:pt x="352126" y="279657"/>
                  </a:lnTo>
                  <a:lnTo>
                    <a:pt x="351873" y="279542"/>
                  </a:lnTo>
                  <a:lnTo>
                    <a:pt x="351663" y="279253"/>
                  </a:lnTo>
                  <a:lnTo>
                    <a:pt x="351076" y="278790"/>
                  </a:lnTo>
                  <a:lnTo>
                    <a:pt x="350875" y="278671"/>
                  </a:lnTo>
                  <a:lnTo>
                    <a:pt x="350547" y="278629"/>
                  </a:lnTo>
                  <a:lnTo>
                    <a:pt x="349865" y="278844"/>
                  </a:lnTo>
                  <a:lnTo>
                    <a:pt x="349630" y="278803"/>
                  </a:lnTo>
                  <a:lnTo>
                    <a:pt x="349046" y="278474"/>
                  </a:lnTo>
                  <a:lnTo>
                    <a:pt x="348830" y="278453"/>
                  </a:lnTo>
                  <a:lnTo>
                    <a:pt x="348324" y="278720"/>
                  </a:lnTo>
                  <a:lnTo>
                    <a:pt x="347882" y="278638"/>
                  </a:lnTo>
                  <a:lnTo>
                    <a:pt x="346857" y="278107"/>
                  </a:lnTo>
                  <a:lnTo>
                    <a:pt x="346321" y="277430"/>
                  </a:lnTo>
                  <a:lnTo>
                    <a:pt x="346039" y="277217"/>
                  </a:lnTo>
                  <a:lnTo>
                    <a:pt x="345607" y="277207"/>
                  </a:lnTo>
                  <a:lnTo>
                    <a:pt x="345245" y="277423"/>
                  </a:lnTo>
                  <a:lnTo>
                    <a:pt x="345155" y="277664"/>
                  </a:lnTo>
                  <a:lnTo>
                    <a:pt x="344989" y="277686"/>
                  </a:lnTo>
                  <a:lnTo>
                    <a:pt x="343742" y="277436"/>
                  </a:lnTo>
                  <a:lnTo>
                    <a:pt x="342378" y="277433"/>
                  </a:lnTo>
                  <a:lnTo>
                    <a:pt x="341288" y="277665"/>
                  </a:lnTo>
                  <a:lnTo>
                    <a:pt x="341065" y="278260"/>
                  </a:lnTo>
                  <a:lnTo>
                    <a:pt x="341081" y="278474"/>
                  </a:lnTo>
                  <a:lnTo>
                    <a:pt x="339251" y="278889"/>
                  </a:lnTo>
                  <a:lnTo>
                    <a:pt x="338572" y="278340"/>
                  </a:lnTo>
                  <a:lnTo>
                    <a:pt x="338320" y="278097"/>
                  </a:lnTo>
                  <a:lnTo>
                    <a:pt x="337478" y="278403"/>
                  </a:lnTo>
                  <a:lnTo>
                    <a:pt x="337244" y="278401"/>
                  </a:lnTo>
                  <a:lnTo>
                    <a:pt x="336041" y="277881"/>
                  </a:lnTo>
                  <a:lnTo>
                    <a:pt x="335932" y="277418"/>
                  </a:lnTo>
                  <a:lnTo>
                    <a:pt x="335327" y="276654"/>
                  </a:lnTo>
                  <a:lnTo>
                    <a:pt x="336212" y="275909"/>
                  </a:lnTo>
                  <a:lnTo>
                    <a:pt x="337250" y="274374"/>
                  </a:lnTo>
                  <a:lnTo>
                    <a:pt x="337177" y="274002"/>
                  </a:lnTo>
                  <a:lnTo>
                    <a:pt x="337410" y="273531"/>
                  </a:lnTo>
                  <a:lnTo>
                    <a:pt x="337832" y="273383"/>
                  </a:lnTo>
                  <a:lnTo>
                    <a:pt x="337810" y="273201"/>
                  </a:lnTo>
                  <a:lnTo>
                    <a:pt x="336222" y="271570"/>
                  </a:lnTo>
                  <a:lnTo>
                    <a:pt x="336148" y="271394"/>
                  </a:lnTo>
                  <a:lnTo>
                    <a:pt x="335474" y="271076"/>
                  </a:lnTo>
                  <a:lnTo>
                    <a:pt x="335435" y="270537"/>
                  </a:lnTo>
                  <a:lnTo>
                    <a:pt x="334715" y="270543"/>
                  </a:lnTo>
                  <a:lnTo>
                    <a:pt x="334416" y="270569"/>
                  </a:lnTo>
                  <a:lnTo>
                    <a:pt x="334407" y="270048"/>
                  </a:lnTo>
                  <a:lnTo>
                    <a:pt x="333686" y="270056"/>
                  </a:lnTo>
                  <a:lnTo>
                    <a:pt x="333701" y="269300"/>
                  </a:lnTo>
                  <a:lnTo>
                    <a:pt x="332632" y="269251"/>
                  </a:lnTo>
                  <a:lnTo>
                    <a:pt x="332635" y="267920"/>
                  </a:lnTo>
                  <a:lnTo>
                    <a:pt x="324749" y="268064"/>
                  </a:lnTo>
                  <a:lnTo>
                    <a:pt x="324730" y="267723"/>
                  </a:lnTo>
                  <a:lnTo>
                    <a:pt x="322505" y="267716"/>
                  </a:lnTo>
                  <a:lnTo>
                    <a:pt x="322503" y="266243"/>
                  </a:lnTo>
                  <a:lnTo>
                    <a:pt x="322439" y="265770"/>
                  </a:lnTo>
                  <a:lnTo>
                    <a:pt x="321935" y="265054"/>
                  </a:lnTo>
                  <a:lnTo>
                    <a:pt x="320590" y="262573"/>
                  </a:lnTo>
                  <a:lnTo>
                    <a:pt x="319979" y="261596"/>
                  </a:lnTo>
                  <a:lnTo>
                    <a:pt x="319848" y="260039"/>
                  </a:lnTo>
                  <a:lnTo>
                    <a:pt x="319848" y="258451"/>
                  </a:lnTo>
                  <a:lnTo>
                    <a:pt x="319674" y="258142"/>
                  </a:lnTo>
                  <a:lnTo>
                    <a:pt x="318908" y="257287"/>
                  </a:lnTo>
                  <a:lnTo>
                    <a:pt x="318621" y="257206"/>
                  </a:lnTo>
                  <a:lnTo>
                    <a:pt x="318345" y="256957"/>
                  </a:lnTo>
                  <a:lnTo>
                    <a:pt x="317947" y="256258"/>
                  </a:lnTo>
                  <a:lnTo>
                    <a:pt x="317756" y="255485"/>
                  </a:lnTo>
                  <a:lnTo>
                    <a:pt x="317041" y="254929"/>
                  </a:lnTo>
                  <a:lnTo>
                    <a:pt x="316822" y="254868"/>
                  </a:lnTo>
                  <a:lnTo>
                    <a:pt x="316187" y="255157"/>
                  </a:lnTo>
                  <a:lnTo>
                    <a:pt x="315880" y="255384"/>
                  </a:lnTo>
                  <a:lnTo>
                    <a:pt x="315585" y="255473"/>
                  </a:lnTo>
                  <a:lnTo>
                    <a:pt x="315297" y="255395"/>
                  </a:lnTo>
                  <a:lnTo>
                    <a:pt x="315027" y="255404"/>
                  </a:lnTo>
                  <a:lnTo>
                    <a:pt x="314864" y="254872"/>
                  </a:lnTo>
                  <a:lnTo>
                    <a:pt x="314146" y="253901"/>
                  </a:lnTo>
                  <a:lnTo>
                    <a:pt x="313987" y="253886"/>
                  </a:lnTo>
                  <a:lnTo>
                    <a:pt x="313302" y="254241"/>
                  </a:lnTo>
                  <a:lnTo>
                    <a:pt x="312476" y="254852"/>
                  </a:lnTo>
                  <a:lnTo>
                    <a:pt x="312260" y="255146"/>
                  </a:lnTo>
                  <a:lnTo>
                    <a:pt x="311455" y="255372"/>
                  </a:lnTo>
                  <a:lnTo>
                    <a:pt x="310415" y="255065"/>
                  </a:lnTo>
                  <a:lnTo>
                    <a:pt x="309845" y="254649"/>
                  </a:lnTo>
                  <a:lnTo>
                    <a:pt x="309361" y="254997"/>
                  </a:lnTo>
                  <a:lnTo>
                    <a:pt x="308925" y="255704"/>
                  </a:lnTo>
                  <a:lnTo>
                    <a:pt x="308687" y="255748"/>
                  </a:lnTo>
                  <a:lnTo>
                    <a:pt x="307952" y="255716"/>
                  </a:lnTo>
                  <a:lnTo>
                    <a:pt x="307711" y="255559"/>
                  </a:lnTo>
                  <a:lnTo>
                    <a:pt x="307412" y="254861"/>
                  </a:lnTo>
                  <a:lnTo>
                    <a:pt x="307253" y="254724"/>
                  </a:lnTo>
                  <a:lnTo>
                    <a:pt x="306938" y="255145"/>
                  </a:lnTo>
                  <a:lnTo>
                    <a:pt x="306642" y="255976"/>
                  </a:lnTo>
                  <a:lnTo>
                    <a:pt x="306053" y="256290"/>
                  </a:lnTo>
                  <a:lnTo>
                    <a:pt x="308672" y="260039"/>
                  </a:lnTo>
                  <a:lnTo>
                    <a:pt x="310727" y="260060"/>
                  </a:lnTo>
                  <a:lnTo>
                    <a:pt x="311705" y="261637"/>
                  </a:lnTo>
                  <a:lnTo>
                    <a:pt x="310955" y="263537"/>
                  </a:lnTo>
                  <a:lnTo>
                    <a:pt x="311013" y="264060"/>
                  </a:lnTo>
                  <a:lnTo>
                    <a:pt x="310230" y="265432"/>
                  </a:lnTo>
                  <a:lnTo>
                    <a:pt x="309952" y="266262"/>
                  </a:lnTo>
                  <a:lnTo>
                    <a:pt x="309905" y="266806"/>
                  </a:lnTo>
                  <a:lnTo>
                    <a:pt x="309741" y="267196"/>
                  </a:lnTo>
                  <a:lnTo>
                    <a:pt x="308388" y="268867"/>
                  </a:lnTo>
                  <a:lnTo>
                    <a:pt x="308009" y="268945"/>
                  </a:lnTo>
                  <a:lnTo>
                    <a:pt x="307275" y="269591"/>
                  </a:lnTo>
                  <a:lnTo>
                    <a:pt x="307033" y="269926"/>
                  </a:lnTo>
                  <a:lnTo>
                    <a:pt x="306903" y="270522"/>
                  </a:lnTo>
                  <a:lnTo>
                    <a:pt x="306605" y="271302"/>
                  </a:lnTo>
                  <a:lnTo>
                    <a:pt x="306786" y="271286"/>
                  </a:lnTo>
                  <a:lnTo>
                    <a:pt x="307071" y="271546"/>
                  </a:lnTo>
                  <a:lnTo>
                    <a:pt x="307721" y="272411"/>
                  </a:lnTo>
                  <a:lnTo>
                    <a:pt x="308889" y="272620"/>
                  </a:lnTo>
                  <a:lnTo>
                    <a:pt x="311867" y="272323"/>
                  </a:lnTo>
                  <a:lnTo>
                    <a:pt x="311897" y="272485"/>
                  </a:lnTo>
                  <a:lnTo>
                    <a:pt x="311591" y="272983"/>
                  </a:lnTo>
                  <a:lnTo>
                    <a:pt x="310855" y="273114"/>
                  </a:lnTo>
                  <a:lnTo>
                    <a:pt x="310450" y="273368"/>
                  </a:lnTo>
                  <a:lnTo>
                    <a:pt x="310463" y="273791"/>
                  </a:lnTo>
                  <a:lnTo>
                    <a:pt x="309738" y="274718"/>
                  </a:lnTo>
                  <a:lnTo>
                    <a:pt x="309097" y="274900"/>
                  </a:lnTo>
                  <a:lnTo>
                    <a:pt x="308741" y="275466"/>
                  </a:lnTo>
                  <a:lnTo>
                    <a:pt x="307919" y="277907"/>
                  </a:lnTo>
                  <a:lnTo>
                    <a:pt x="307819" y="279191"/>
                  </a:lnTo>
                  <a:lnTo>
                    <a:pt x="307990" y="280005"/>
                  </a:lnTo>
                  <a:lnTo>
                    <a:pt x="308495" y="280802"/>
                  </a:lnTo>
                  <a:lnTo>
                    <a:pt x="308584" y="282072"/>
                  </a:lnTo>
                  <a:lnTo>
                    <a:pt x="307654" y="282152"/>
                  </a:lnTo>
                  <a:lnTo>
                    <a:pt x="307483" y="282031"/>
                  </a:lnTo>
                  <a:lnTo>
                    <a:pt x="307173" y="282409"/>
                  </a:lnTo>
                  <a:lnTo>
                    <a:pt x="306864" y="283063"/>
                  </a:lnTo>
                  <a:lnTo>
                    <a:pt x="306527" y="283323"/>
                  </a:lnTo>
                  <a:lnTo>
                    <a:pt x="306436" y="283193"/>
                  </a:lnTo>
                  <a:lnTo>
                    <a:pt x="305414" y="283420"/>
                  </a:lnTo>
                  <a:lnTo>
                    <a:pt x="305155" y="283599"/>
                  </a:lnTo>
                  <a:lnTo>
                    <a:pt x="304598" y="283795"/>
                  </a:lnTo>
                  <a:lnTo>
                    <a:pt x="303886" y="283844"/>
                  </a:lnTo>
                  <a:lnTo>
                    <a:pt x="303626" y="284008"/>
                  </a:lnTo>
                  <a:lnTo>
                    <a:pt x="302979" y="283225"/>
                  </a:lnTo>
                  <a:lnTo>
                    <a:pt x="301840" y="283209"/>
                  </a:lnTo>
                  <a:lnTo>
                    <a:pt x="302073" y="283648"/>
                  </a:lnTo>
                  <a:lnTo>
                    <a:pt x="302617" y="283974"/>
                  </a:lnTo>
                  <a:lnTo>
                    <a:pt x="303245" y="284652"/>
                  </a:lnTo>
                  <a:lnTo>
                    <a:pt x="303022" y="284957"/>
                  </a:lnTo>
                  <a:lnTo>
                    <a:pt x="302461" y="285085"/>
                  </a:lnTo>
                  <a:lnTo>
                    <a:pt x="302286" y="285261"/>
                  </a:lnTo>
                  <a:lnTo>
                    <a:pt x="302289" y="285397"/>
                  </a:lnTo>
                  <a:lnTo>
                    <a:pt x="302500" y="285894"/>
                  </a:lnTo>
                  <a:lnTo>
                    <a:pt x="302684" y="286021"/>
                  </a:lnTo>
                  <a:lnTo>
                    <a:pt x="302977" y="286011"/>
                  </a:lnTo>
                  <a:lnTo>
                    <a:pt x="303023" y="286163"/>
                  </a:lnTo>
                  <a:lnTo>
                    <a:pt x="302445" y="286576"/>
                  </a:lnTo>
                  <a:lnTo>
                    <a:pt x="300905" y="286745"/>
                  </a:lnTo>
                  <a:lnTo>
                    <a:pt x="299320" y="286642"/>
                  </a:lnTo>
                  <a:lnTo>
                    <a:pt x="299172" y="286853"/>
                  </a:lnTo>
                  <a:lnTo>
                    <a:pt x="299470" y="286983"/>
                  </a:lnTo>
                  <a:lnTo>
                    <a:pt x="299480" y="287128"/>
                  </a:lnTo>
                  <a:lnTo>
                    <a:pt x="298875" y="287097"/>
                  </a:lnTo>
                  <a:lnTo>
                    <a:pt x="298587" y="286991"/>
                  </a:lnTo>
                  <a:lnTo>
                    <a:pt x="298716" y="286598"/>
                  </a:lnTo>
                  <a:lnTo>
                    <a:pt x="299328" y="285942"/>
                  </a:lnTo>
                  <a:lnTo>
                    <a:pt x="300001" y="284429"/>
                  </a:lnTo>
                  <a:lnTo>
                    <a:pt x="299936" y="283827"/>
                  </a:lnTo>
                  <a:lnTo>
                    <a:pt x="297787" y="282217"/>
                  </a:lnTo>
                  <a:lnTo>
                    <a:pt x="297049" y="281453"/>
                  </a:lnTo>
                  <a:lnTo>
                    <a:pt x="296363" y="280200"/>
                  </a:lnTo>
                  <a:lnTo>
                    <a:pt x="295897" y="278769"/>
                  </a:lnTo>
                  <a:lnTo>
                    <a:pt x="295689" y="277386"/>
                  </a:lnTo>
                  <a:lnTo>
                    <a:pt x="295819" y="276491"/>
                  </a:lnTo>
                  <a:lnTo>
                    <a:pt x="295599" y="275890"/>
                  </a:lnTo>
                  <a:lnTo>
                    <a:pt x="295223" y="274052"/>
                  </a:lnTo>
                  <a:lnTo>
                    <a:pt x="295288" y="273108"/>
                  </a:lnTo>
                  <a:lnTo>
                    <a:pt x="295521" y="272685"/>
                  </a:lnTo>
                  <a:lnTo>
                    <a:pt x="295456" y="271937"/>
                  </a:lnTo>
                  <a:lnTo>
                    <a:pt x="295249" y="271579"/>
                  </a:lnTo>
                  <a:lnTo>
                    <a:pt x="293941" y="270945"/>
                  </a:lnTo>
                  <a:lnTo>
                    <a:pt x="292452" y="270587"/>
                  </a:lnTo>
                  <a:lnTo>
                    <a:pt x="290963" y="270034"/>
                  </a:lnTo>
                  <a:lnTo>
                    <a:pt x="290704" y="269953"/>
                  </a:lnTo>
                  <a:lnTo>
                    <a:pt x="289857" y="269247"/>
                  </a:lnTo>
                  <a:lnTo>
                    <a:pt x="288846" y="268628"/>
                  </a:lnTo>
                  <a:lnTo>
                    <a:pt x="287855" y="268133"/>
                  </a:lnTo>
                  <a:lnTo>
                    <a:pt x="285568" y="267452"/>
                  </a:lnTo>
                  <a:lnTo>
                    <a:pt x="285146" y="267457"/>
                  </a:lnTo>
                  <a:lnTo>
                    <a:pt x="284618" y="267187"/>
                  </a:lnTo>
                  <a:lnTo>
                    <a:pt x="281247" y="266812"/>
                  </a:lnTo>
                  <a:lnTo>
                    <a:pt x="279321" y="266975"/>
                  </a:lnTo>
                  <a:lnTo>
                    <a:pt x="278628" y="267116"/>
                  </a:lnTo>
                  <a:lnTo>
                    <a:pt x="277039" y="269334"/>
                  </a:lnTo>
                  <a:lnTo>
                    <a:pt x="276551" y="270279"/>
                  </a:lnTo>
                  <a:lnTo>
                    <a:pt x="276563" y="270640"/>
                  </a:lnTo>
                  <a:lnTo>
                    <a:pt x="277016" y="270956"/>
                  </a:lnTo>
                  <a:lnTo>
                    <a:pt x="277356" y="271072"/>
                  </a:lnTo>
                  <a:lnTo>
                    <a:pt x="278154" y="271668"/>
                  </a:lnTo>
                  <a:lnTo>
                    <a:pt x="278498" y="272282"/>
                  </a:lnTo>
                  <a:lnTo>
                    <a:pt x="278648" y="273041"/>
                  </a:lnTo>
                  <a:lnTo>
                    <a:pt x="279434" y="273823"/>
                  </a:lnTo>
                  <a:lnTo>
                    <a:pt x="280041" y="274735"/>
                  </a:lnTo>
                  <a:lnTo>
                    <a:pt x="280675" y="276113"/>
                  </a:lnTo>
                  <a:lnTo>
                    <a:pt x="282349" y="279283"/>
                  </a:lnTo>
                  <a:lnTo>
                    <a:pt x="282927" y="280745"/>
                  </a:lnTo>
                  <a:lnTo>
                    <a:pt x="283714" y="281943"/>
                  </a:lnTo>
                  <a:lnTo>
                    <a:pt x="283671" y="283293"/>
                  </a:lnTo>
                  <a:lnTo>
                    <a:pt x="283870" y="283582"/>
                  </a:lnTo>
                  <a:lnTo>
                    <a:pt x="283865" y="283759"/>
                  </a:lnTo>
                  <a:lnTo>
                    <a:pt x="283787" y="284683"/>
                  </a:lnTo>
                  <a:lnTo>
                    <a:pt x="283459" y="284986"/>
                  </a:lnTo>
                  <a:lnTo>
                    <a:pt x="282876" y="286261"/>
                  </a:lnTo>
                  <a:lnTo>
                    <a:pt x="282301" y="288171"/>
                  </a:lnTo>
                  <a:lnTo>
                    <a:pt x="282020" y="289470"/>
                  </a:lnTo>
                  <a:lnTo>
                    <a:pt x="281326" y="291469"/>
                  </a:lnTo>
                  <a:lnTo>
                    <a:pt x="280973" y="292199"/>
                  </a:lnTo>
                  <a:lnTo>
                    <a:pt x="280485" y="292987"/>
                  </a:lnTo>
                  <a:lnTo>
                    <a:pt x="279654" y="293370"/>
                  </a:lnTo>
                  <a:lnTo>
                    <a:pt x="279391" y="293798"/>
                  </a:lnTo>
                  <a:lnTo>
                    <a:pt x="277837" y="295822"/>
                  </a:lnTo>
                  <a:lnTo>
                    <a:pt x="276744" y="296954"/>
                  </a:lnTo>
                  <a:lnTo>
                    <a:pt x="275441" y="299027"/>
                  </a:lnTo>
                  <a:lnTo>
                    <a:pt x="275233" y="299041"/>
                  </a:lnTo>
                  <a:lnTo>
                    <a:pt x="275306" y="299190"/>
                  </a:lnTo>
                  <a:lnTo>
                    <a:pt x="274522" y="300218"/>
                  </a:lnTo>
                  <a:lnTo>
                    <a:pt x="272789" y="300180"/>
                  </a:lnTo>
                  <a:lnTo>
                    <a:pt x="272734" y="298394"/>
                  </a:lnTo>
                  <a:lnTo>
                    <a:pt x="270375" y="300162"/>
                  </a:lnTo>
                  <a:lnTo>
                    <a:pt x="270376" y="302060"/>
                  </a:lnTo>
                  <a:lnTo>
                    <a:pt x="269523" y="301919"/>
                  </a:lnTo>
                  <a:lnTo>
                    <a:pt x="268580" y="301633"/>
                  </a:lnTo>
                  <a:lnTo>
                    <a:pt x="268962" y="299939"/>
                  </a:lnTo>
                  <a:lnTo>
                    <a:pt x="268668" y="299664"/>
                  </a:lnTo>
                  <a:lnTo>
                    <a:pt x="268228" y="299411"/>
                  </a:lnTo>
                  <a:lnTo>
                    <a:pt x="267579" y="299471"/>
                  </a:lnTo>
                  <a:lnTo>
                    <a:pt x="267402" y="299634"/>
                  </a:lnTo>
                  <a:lnTo>
                    <a:pt x="266850" y="299839"/>
                  </a:lnTo>
                  <a:lnTo>
                    <a:pt x="264763" y="299341"/>
                  </a:lnTo>
                  <a:lnTo>
                    <a:pt x="264361" y="299706"/>
                  </a:lnTo>
                  <a:lnTo>
                    <a:pt x="264157" y="299613"/>
                  </a:lnTo>
                  <a:lnTo>
                    <a:pt x="264091" y="299054"/>
                  </a:lnTo>
                  <a:lnTo>
                    <a:pt x="263338" y="298983"/>
                  </a:lnTo>
                  <a:lnTo>
                    <a:pt x="263214" y="300051"/>
                  </a:lnTo>
                  <a:lnTo>
                    <a:pt x="263557" y="301034"/>
                  </a:lnTo>
                  <a:lnTo>
                    <a:pt x="264105" y="301604"/>
                  </a:lnTo>
                  <a:lnTo>
                    <a:pt x="263927" y="301727"/>
                  </a:lnTo>
                  <a:lnTo>
                    <a:pt x="262580" y="301335"/>
                  </a:lnTo>
                  <a:lnTo>
                    <a:pt x="262240" y="301685"/>
                  </a:lnTo>
                  <a:lnTo>
                    <a:pt x="261746" y="302500"/>
                  </a:lnTo>
                  <a:lnTo>
                    <a:pt x="260834" y="304536"/>
                  </a:lnTo>
                  <a:lnTo>
                    <a:pt x="260200" y="305383"/>
                  </a:lnTo>
                  <a:lnTo>
                    <a:pt x="259451" y="306101"/>
                  </a:lnTo>
                  <a:lnTo>
                    <a:pt x="259602" y="306615"/>
                  </a:lnTo>
                  <a:lnTo>
                    <a:pt x="259741" y="306793"/>
                  </a:lnTo>
                  <a:lnTo>
                    <a:pt x="260482" y="306883"/>
                  </a:lnTo>
                  <a:lnTo>
                    <a:pt x="261265" y="307244"/>
                  </a:lnTo>
                  <a:lnTo>
                    <a:pt x="261836" y="307609"/>
                  </a:lnTo>
                  <a:lnTo>
                    <a:pt x="261759" y="307858"/>
                  </a:lnTo>
                  <a:lnTo>
                    <a:pt x="262020" y="310051"/>
                  </a:lnTo>
                  <a:lnTo>
                    <a:pt x="261846" y="310404"/>
                  </a:lnTo>
                  <a:lnTo>
                    <a:pt x="261611" y="310579"/>
                  </a:lnTo>
                  <a:lnTo>
                    <a:pt x="260538" y="310966"/>
                  </a:lnTo>
                  <a:lnTo>
                    <a:pt x="260569" y="311253"/>
                  </a:lnTo>
                  <a:lnTo>
                    <a:pt x="261020" y="311461"/>
                  </a:lnTo>
                  <a:lnTo>
                    <a:pt x="261421" y="311405"/>
                  </a:lnTo>
                  <a:lnTo>
                    <a:pt x="261857" y="311685"/>
                  </a:lnTo>
                  <a:lnTo>
                    <a:pt x="262077" y="311971"/>
                  </a:lnTo>
                  <a:lnTo>
                    <a:pt x="262459" y="312046"/>
                  </a:lnTo>
                  <a:lnTo>
                    <a:pt x="262895" y="311823"/>
                  </a:lnTo>
                  <a:lnTo>
                    <a:pt x="263161" y="311924"/>
                  </a:lnTo>
                  <a:lnTo>
                    <a:pt x="263677" y="312947"/>
                  </a:lnTo>
                  <a:lnTo>
                    <a:pt x="263464" y="313759"/>
                  </a:lnTo>
                  <a:lnTo>
                    <a:pt x="263491" y="313978"/>
                  </a:lnTo>
                  <a:lnTo>
                    <a:pt x="264363" y="313636"/>
                  </a:lnTo>
                  <a:lnTo>
                    <a:pt x="264537" y="313640"/>
                  </a:lnTo>
                  <a:lnTo>
                    <a:pt x="264849" y="313730"/>
                  </a:lnTo>
                  <a:lnTo>
                    <a:pt x="265963" y="314667"/>
                  </a:lnTo>
                  <a:lnTo>
                    <a:pt x="266056" y="315352"/>
                  </a:lnTo>
                  <a:lnTo>
                    <a:pt x="265690" y="315446"/>
                  </a:lnTo>
                  <a:lnTo>
                    <a:pt x="265695" y="316722"/>
                  </a:lnTo>
                  <a:lnTo>
                    <a:pt x="264446" y="316771"/>
                  </a:lnTo>
                  <a:lnTo>
                    <a:pt x="264827" y="317698"/>
                  </a:lnTo>
                  <a:lnTo>
                    <a:pt x="265007" y="318427"/>
                  </a:lnTo>
                  <a:lnTo>
                    <a:pt x="265208" y="321971"/>
                  </a:lnTo>
                  <a:lnTo>
                    <a:pt x="265140" y="322775"/>
                  </a:lnTo>
                  <a:lnTo>
                    <a:pt x="266049" y="323247"/>
                  </a:lnTo>
                  <a:lnTo>
                    <a:pt x="266836" y="323485"/>
                  </a:lnTo>
                  <a:lnTo>
                    <a:pt x="268184" y="323529"/>
                  </a:lnTo>
                  <a:lnTo>
                    <a:pt x="268168" y="321749"/>
                  </a:lnTo>
                  <a:lnTo>
                    <a:pt x="269898" y="321775"/>
                  </a:lnTo>
                  <a:lnTo>
                    <a:pt x="269899" y="323632"/>
                  </a:lnTo>
                  <a:lnTo>
                    <a:pt x="270434" y="323684"/>
                  </a:lnTo>
                  <a:lnTo>
                    <a:pt x="270482" y="325290"/>
                  </a:lnTo>
                  <a:lnTo>
                    <a:pt x="271142" y="325187"/>
                  </a:lnTo>
                  <a:lnTo>
                    <a:pt x="271167" y="326317"/>
                  </a:lnTo>
                  <a:lnTo>
                    <a:pt x="270516" y="326332"/>
                  </a:lnTo>
                  <a:lnTo>
                    <a:pt x="270656" y="331354"/>
                  </a:lnTo>
                  <a:lnTo>
                    <a:pt x="269346" y="330625"/>
                  </a:lnTo>
                  <a:lnTo>
                    <a:pt x="266414" y="328352"/>
                  </a:lnTo>
                  <a:lnTo>
                    <a:pt x="266045" y="328352"/>
                  </a:lnTo>
                  <a:lnTo>
                    <a:pt x="265375" y="328520"/>
                  </a:lnTo>
                  <a:lnTo>
                    <a:pt x="264757" y="328944"/>
                  </a:lnTo>
                  <a:lnTo>
                    <a:pt x="263374" y="329010"/>
                  </a:lnTo>
                  <a:lnTo>
                    <a:pt x="262330" y="329315"/>
                  </a:lnTo>
                  <a:lnTo>
                    <a:pt x="261614" y="329746"/>
                  </a:lnTo>
                  <a:lnTo>
                    <a:pt x="260747" y="329958"/>
                  </a:lnTo>
                  <a:lnTo>
                    <a:pt x="260158" y="330587"/>
                  </a:lnTo>
                  <a:lnTo>
                    <a:pt x="259511" y="330956"/>
                  </a:lnTo>
                  <a:lnTo>
                    <a:pt x="258568" y="331000"/>
                  </a:lnTo>
                  <a:lnTo>
                    <a:pt x="256877" y="330282"/>
                  </a:lnTo>
                  <a:lnTo>
                    <a:pt x="256315" y="329936"/>
                  </a:lnTo>
                  <a:lnTo>
                    <a:pt x="256230" y="329679"/>
                  </a:lnTo>
                  <a:lnTo>
                    <a:pt x="256038" y="329556"/>
                  </a:lnTo>
                  <a:lnTo>
                    <a:pt x="254936" y="329567"/>
                  </a:lnTo>
                  <a:lnTo>
                    <a:pt x="254574" y="329720"/>
                  </a:lnTo>
                  <a:lnTo>
                    <a:pt x="252261" y="331816"/>
                  </a:lnTo>
                  <a:lnTo>
                    <a:pt x="251722" y="332117"/>
                  </a:lnTo>
                  <a:lnTo>
                    <a:pt x="251712" y="331784"/>
                  </a:lnTo>
                  <a:lnTo>
                    <a:pt x="251332" y="330919"/>
                  </a:lnTo>
                  <a:lnTo>
                    <a:pt x="250863" y="330342"/>
                  </a:lnTo>
                  <a:lnTo>
                    <a:pt x="250889" y="330007"/>
                  </a:lnTo>
                  <a:lnTo>
                    <a:pt x="250760" y="329828"/>
                  </a:lnTo>
                  <a:lnTo>
                    <a:pt x="249335" y="329861"/>
                  </a:lnTo>
                  <a:lnTo>
                    <a:pt x="249012" y="329812"/>
                  </a:lnTo>
                  <a:lnTo>
                    <a:pt x="248779" y="329665"/>
                  </a:lnTo>
                  <a:lnTo>
                    <a:pt x="248336" y="329549"/>
                  </a:lnTo>
                  <a:lnTo>
                    <a:pt x="247614" y="329023"/>
                  </a:lnTo>
                  <a:lnTo>
                    <a:pt x="246697" y="327821"/>
                  </a:lnTo>
                  <a:lnTo>
                    <a:pt x="246570" y="327248"/>
                  </a:lnTo>
                  <a:lnTo>
                    <a:pt x="245997" y="326836"/>
                  </a:lnTo>
                  <a:lnTo>
                    <a:pt x="245569" y="325904"/>
                  </a:lnTo>
                  <a:lnTo>
                    <a:pt x="244312" y="324460"/>
                  </a:lnTo>
                  <a:lnTo>
                    <a:pt x="243833" y="324233"/>
                  </a:lnTo>
                  <a:lnTo>
                    <a:pt x="243444" y="324363"/>
                  </a:lnTo>
                  <a:lnTo>
                    <a:pt x="243133" y="324347"/>
                  </a:lnTo>
                  <a:lnTo>
                    <a:pt x="242577" y="324005"/>
                  </a:lnTo>
                  <a:lnTo>
                    <a:pt x="241761" y="323680"/>
                  </a:lnTo>
                  <a:lnTo>
                    <a:pt x="241450" y="323826"/>
                  </a:lnTo>
                  <a:lnTo>
                    <a:pt x="240945" y="324558"/>
                  </a:lnTo>
                  <a:lnTo>
                    <a:pt x="239573" y="325014"/>
                  </a:lnTo>
                  <a:lnTo>
                    <a:pt x="238951" y="325404"/>
                  </a:lnTo>
                  <a:lnTo>
                    <a:pt x="238772" y="325656"/>
                  </a:lnTo>
                  <a:lnTo>
                    <a:pt x="238441" y="325750"/>
                  </a:lnTo>
                  <a:lnTo>
                    <a:pt x="237873" y="326279"/>
                  </a:lnTo>
                  <a:lnTo>
                    <a:pt x="237813" y="326415"/>
                  </a:lnTo>
                  <a:lnTo>
                    <a:pt x="237268" y="326777"/>
                  </a:lnTo>
                  <a:lnTo>
                    <a:pt x="236007" y="327410"/>
                  </a:lnTo>
                  <a:lnTo>
                    <a:pt x="235839" y="327623"/>
                  </a:lnTo>
                  <a:lnTo>
                    <a:pt x="235781" y="327856"/>
                  </a:lnTo>
                  <a:lnTo>
                    <a:pt x="235940" y="328422"/>
                  </a:lnTo>
                  <a:lnTo>
                    <a:pt x="235607" y="329163"/>
                  </a:lnTo>
                  <a:lnTo>
                    <a:pt x="234601" y="330384"/>
                  </a:lnTo>
                  <a:lnTo>
                    <a:pt x="234399" y="331039"/>
                  </a:lnTo>
                  <a:lnTo>
                    <a:pt x="234482" y="331581"/>
                  </a:lnTo>
                  <a:lnTo>
                    <a:pt x="234379" y="332041"/>
                  </a:lnTo>
                  <a:lnTo>
                    <a:pt x="233941" y="332447"/>
                  </a:lnTo>
                  <a:lnTo>
                    <a:pt x="233565" y="332550"/>
                  </a:lnTo>
                  <a:lnTo>
                    <a:pt x="233099" y="332903"/>
                  </a:lnTo>
                  <a:lnTo>
                    <a:pt x="231261" y="334919"/>
                  </a:lnTo>
                  <a:lnTo>
                    <a:pt x="230548" y="335017"/>
                  </a:lnTo>
                  <a:lnTo>
                    <a:pt x="230030" y="335522"/>
                  </a:lnTo>
                  <a:lnTo>
                    <a:pt x="228917" y="335326"/>
                  </a:lnTo>
                  <a:lnTo>
                    <a:pt x="228632" y="335099"/>
                  </a:lnTo>
                  <a:lnTo>
                    <a:pt x="227985" y="335147"/>
                  </a:lnTo>
                  <a:lnTo>
                    <a:pt x="226379" y="335570"/>
                  </a:lnTo>
                  <a:lnTo>
                    <a:pt x="225978" y="335896"/>
                  </a:lnTo>
                  <a:lnTo>
                    <a:pt x="225732" y="335831"/>
                  </a:lnTo>
                  <a:lnTo>
                    <a:pt x="225538" y="335505"/>
                  </a:lnTo>
                  <a:lnTo>
                    <a:pt x="225395" y="334448"/>
                  </a:lnTo>
                  <a:lnTo>
                    <a:pt x="225033" y="333976"/>
                  </a:lnTo>
                  <a:lnTo>
                    <a:pt x="223621" y="334367"/>
                  </a:lnTo>
                  <a:lnTo>
                    <a:pt x="223129" y="334578"/>
                  </a:lnTo>
                  <a:lnTo>
                    <a:pt x="222611" y="334188"/>
                  </a:lnTo>
                  <a:lnTo>
                    <a:pt x="222029" y="333244"/>
                  </a:lnTo>
                  <a:lnTo>
                    <a:pt x="221058" y="334659"/>
                  </a:lnTo>
                  <a:lnTo>
                    <a:pt x="221045" y="334936"/>
                  </a:lnTo>
                  <a:lnTo>
                    <a:pt x="221498" y="337132"/>
                  </a:lnTo>
                  <a:lnTo>
                    <a:pt x="221459" y="338140"/>
                  </a:lnTo>
                  <a:lnTo>
                    <a:pt x="220941" y="339637"/>
                  </a:lnTo>
                  <a:lnTo>
                    <a:pt x="220760" y="340580"/>
                  </a:lnTo>
                  <a:lnTo>
                    <a:pt x="220786" y="341150"/>
                  </a:lnTo>
                  <a:lnTo>
                    <a:pt x="217996" y="341130"/>
                  </a:lnTo>
                  <a:lnTo>
                    <a:pt x="210466" y="341215"/>
                  </a:lnTo>
                  <a:lnTo>
                    <a:pt x="164142" y="341300"/>
                  </a:lnTo>
                  <a:lnTo>
                    <a:pt x="161744" y="341199"/>
                  </a:lnTo>
                  <a:lnTo>
                    <a:pt x="151657" y="341101"/>
                  </a:lnTo>
                  <a:lnTo>
                    <a:pt x="133805" y="341030"/>
                  </a:lnTo>
                  <a:lnTo>
                    <a:pt x="103387" y="341059"/>
                  </a:lnTo>
                  <a:lnTo>
                    <a:pt x="102764" y="340988"/>
                  </a:lnTo>
                  <a:lnTo>
                    <a:pt x="44778" y="340960"/>
                  </a:lnTo>
                  <a:lnTo>
                    <a:pt x="5023" y="340865"/>
                  </a:lnTo>
                  <a:lnTo>
                    <a:pt x="1275" y="340860"/>
                  </a:lnTo>
                  <a:lnTo>
                    <a:pt x="538" y="340859"/>
                  </a:lnTo>
                  <a:lnTo>
                    <a:pt x="0" y="340858"/>
                  </a:lnTo>
                  <a:lnTo>
                    <a:pt x="74" y="326079"/>
                  </a:lnTo>
                  <a:lnTo>
                    <a:pt x="38" y="320673"/>
                  </a:lnTo>
                  <a:lnTo>
                    <a:pt x="64" y="315715"/>
                  </a:lnTo>
                  <a:lnTo>
                    <a:pt x="96" y="309651"/>
                  </a:lnTo>
                  <a:lnTo>
                    <a:pt x="58" y="308782"/>
                  </a:lnTo>
                  <a:lnTo>
                    <a:pt x="50" y="308620"/>
                  </a:lnTo>
                  <a:lnTo>
                    <a:pt x="56" y="307098"/>
                  </a:lnTo>
                  <a:lnTo>
                    <a:pt x="58" y="306554"/>
                  </a:lnTo>
                  <a:lnTo>
                    <a:pt x="127" y="287842"/>
                  </a:lnTo>
                  <a:lnTo>
                    <a:pt x="123" y="260785"/>
                  </a:lnTo>
                  <a:lnTo>
                    <a:pt x="169" y="256473"/>
                  </a:lnTo>
                  <a:lnTo>
                    <a:pt x="248" y="255585"/>
                  </a:lnTo>
                  <a:lnTo>
                    <a:pt x="209" y="245143"/>
                  </a:lnTo>
                  <a:lnTo>
                    <a:pt x="203" y="244855"/>
                  </a:lnTo>
                  <a:lnTo>
                    <a:pt x="212" y="244411"/>
                  </a:lnTo>
                  <a:lnTo>
                    <a:pt x="239" y="243173"/>
                  </a:lnTo>
                  <a:lnTo>
                    <a:pt x="370" y="222842"/>
                  </a:lnTo>
                  <a:lnTo>
                    <a:pt x="469" y="207436"/>
                  </a:lnTo>
                  <a:lnTo>
                    <a:pt x="431" y="202082"/>
                  </a:lnTo>
                  <a:lnTo>
                    <a:pt x="512" y="200054"/>
                  </a:lnTo>
                  <a:lnTo>
                    <a:pt x="645" y="162926"/>
                  </a:lnTo>
                  <a:lnTo>
                    <a:pt x="4349" y="162926"/>
                  </a:lnTo>
                  <a:lnTo>
                    <a:pt x="5993" y="162926"/>
                  </a:lnTo>
                  <a:lnTo>
                    <a:pt x="7364" y="162926"/>
                  </a:lnTo>
                  <a:lnTo>
                    <a:pt x="38490" y="162926"/>
                  </a:lnTo>
                  <a:lnTo>
                    <a:pt x="55216" y="162926"/>
                  </a:lnTo>
                  <a:lnTo>
                    <a:pt x="60710" y="162926"/>
                  </a:lnTo>
                  <a:lnTo>
                    <a:pt x="84154" y="162926"/>
                  </a:lnTo>
                  <a:lnTo>
                    <a:pt x="86223" y="162926"/>
                  </a:lnTo>
                  <a:lnTo>
                    <a:pt x="109497" y="162926"/>
                  </a:lnTo>
                  <a:lnTo>
                    <a:pt x="126069" y="162925"/>
                  </a:lnTo>
                  <a:lnTo>
                    <a:pt x="155135" y="162925"/>
                  </a:lnTo>
                  <a:lnTo>
                    <a:pt x="161561" y="162876"/>
                  </a:lnTo>
                  <a:lnTo>
                    <a:pt x="165588" y="161630"/>
                  </a:lnTo>
                  <a:lnTo>
                    <a:pt x="201169" y="150433"/>
                  </a:lnTo>
                  <a:lnTo>
                    <a:pt x="206656" y="148709"/>
                  </a:lnTo>
                  <a:lnTo>
                    <a:pt x="226190" y="142588"/>
                  </a:lnTo>
                  <a:lnTo>
                    <a:pt x="231217" y="140816"/>
                  </a:lnTo>
                  <a:lnTo>
                    <a:pt x="232582" y="140310"/>
                  </a:lnTo>
                  <a:lnTo>
                    <a:pt x="239198" y="138427"/>
                  </a:lnTo>
                  <a:lnTo>
                    <a:pt x="240518" y="138053"/>
                  </a:lnTo>
                  <a:lnTo>
                    <a:pt x="242642" y="138069"/>
                  </a:lnTo>
                  <a:lnTo>
                    <a:pt x="245309" y="138071"/>
                  </a:lnTo>
                  <a:lnTo>
                    <a:pt x="245299" y="138665"/>
                  </a:lnTo>
                  <a:lnTo>
                    <a:pt x="249180" y="138704"/>
                  </a:lnTo>
                  <a:lnTo>
                    <a:pt x="249179" y="140021"/>
                  </a:lnTo>
                  <a:lnTo>
                    <a:pt x="250488" y="139371"/>
                  </a:lnTo>
                  <a:lnTo>
                    <a:pt x="251148" y="139127"/>
                  </a:lnTo>
                  <a:lnTo>
                    <a:pt x="252573" y="139029"/>
                  </a:lnTo>
                  <a:lnTo>
                    <a:pt x="252547" y="138671"/>
                  </a:lnTo>
                  <a:lnTo>
                    <a:pt x="252314" y="138297"/>
                  </a:lnTo>
                  <a:lnTo>
                    <a:pt x="252068" y="138118"/>
                  </a:lnTo>
                  <a:lnTo>
                    <a:pt x="256807" y="138151"/>
                  </a:lnTo>
                  <a:lnTo>
                    <a:pt x="256807" y="137858"/>
                  </a:lnTo>
                  <a:lnTo>
                    <a:pt x="254295" y="137825"/>
                  </a:lnTo>
                  <a:lnTo>
                    <a:pt x="254295" y="133043"/>
                  </a:lnTo>
                  <a:lnTo>
                    <a:pt x="255240" y="132539"/>
                  </a:lnTo>
                  <a:lnTo>
                    <a:pt x="256353" y="132490"/>
                  </a:lnTo>
                  <a:lnTo>
                    <a:pt x="256807" y="131904"/>
                  </a:lnTo>
                  <a:lnTo>
                    <a:pt x="256858" y="130879"/>
                  </a:lnTo>
                  <a:lnTo>
                    <a:pt x="257622" y="130017"/>
                  </a:lnTo>
                  <a:lnTo>
                    <a:pt x="258412" y="129562"/>
                  </a:lnTo>
                  <a:lnTo>
                    <a:pt x="261766" y="129529"/>
                  </a:lnTo>
                  <a:lnTo>
                    <a:pt x="261817" y="130701"/>
                  </a:lnTo>
                  <a:lnTo>
                    <a:pt x="264238" y="129497"/>
                  </a:lnTo>
                  <a:lnTo>
                    <a:pt x="264847" y="129481"/>
                  </a:lnTo>
                  <a:lnTo>
                    <a:pt x="265197" y="129594"/>
                  </a:lnTo>
                  <a:lnTo>
                    <a:pt x="265106" y="130619"/>
                  </a:lnTo>
                  <a:lnTo>
                    <a:pt x="264083" y="131546"/>
                  </a:lnTo>
                  <a:lnTo>
                    <a:pt x="264031" y="131823"/>
                  </a:lnTo>
                  <a:lnTo>
                    <a:pt x="262620" y="133612"/>
                  </a:lnTo>
                  <a:lnTo>
                    <a:pt x="262089" y="135385"/>
                  </a:lnTo>
                  <a:lnTo>
                    <a:pt x="261934" y="136621"/>
                  </a:lnTo>
                  <a:lnTo>
                    <a:pt x="262374" y="136638"/>
                  </a:lnTo>
                  <a:lnTo>
                    <a:pt x="262491" y="136036"/>
                  </a:lnTo>
                  <a:lnTo>
                    <a:pt x="262374" y="135776"/>
                  </a:lnTo>
                  <a:lnTo>
                    <a:pt x="262478" y="135482"/>
                  </a:lnTo>
                  <a:lnTo>
                    <a:pt x="262762" y="135580"/>
                  </a:lnTo>
                  <a:lnTo>
                    <a:pt x="263047" y="135792"/>
                  </a:lnTo>
                  <a:lnTo>
                    <a:pt x="263669" y="136735"/>
                  </a:lnTo>
                  <a:lnTo>
                    <a:pt x="264821" y="137565"/>
                  </a:lnTo>
                  <a:lnTo>
                    <a:pt x="265093" y="137923"/>
                  </a:lnTo>
                  <a:lnTo>
                    <a:pt x="266168" y="138606"/>
                  </a:lnTo>
                  <a:lnTo>
                    <a:pt x="266906" y="138655"/>
                  </a:lnTo>
                  <a:lnTo>
                    <a:pt x="269042" y="140411"/>
                  </a:lnTo>
                  <a:lnTo>
                    <a:pt x="269431" y="141160"/>
                  </a:lnTo>
                  <a:lnTo>
                    <a:pt x="270479" y="141810"/>
                  </a:lnTo>
                  <a:lnTo>
                    <a:pt x="271049" y="141745"/>
                  </a:lnTo>
                  <a:lnTo>
                    <a:pt x="271502" y="141973"/>
                  </a:lnTo>
                  <a:lnTo>
                    <a:pt x="271670" y="142152"/>
                  </a:lnTo>
                  <a:lnTo>
                    <a:pt x="272706" y="141973"/>
                  </a:lnTo>
                  <a:lnTo>
                    <a:pt x="274680" y="143536"/>
                  </a:lnTo>
                  <a:lnTo>
                    <a:pt x="275013" y="143633"/>
                  </a:lnTo>
                  <a:lnTo>
                    <a:pt x="275666" y="143568"/>
                  </a:lnTo>
                  <a:lnTo>
                    <a:pt x="276624" y="143103"/>
                  </a:lnTo>
                  <a:lnTo>
                    <a:pt x="276979" y="143193"/>
                  </a:lnTo>
                  <a:lnTo>
                    <a:pt x="276822" y="145621"/>
                  </a:lnTo>
                  <a:lnTo>
                    <a:pt x="277303" y="145649"/>
                  </a:lnTo>
                  <a:lnTo>
                    <a:pt x="278490" y="145452"/>
                  </a:lnTo>
                  <a:lnTo>
                    <a:pt x="280161" y="145520"/>
                  </a:lnTo>
                  <a:lnTo>
                    <a:pt x="282311" y="145462"/>
                  </a:lnTo>
                  <a:lnTo>
                    <a:pt x="283959" y="145201"/>
                  </a:lnTo>
                  <a:lnTo>
                    <a:pt x="283754" y="144909"/>
                  </a:lnTo>
                  <a:lnTo>
                    <a:pt x="283676" y="144678"/>
                  </a:lnTo>
                  <a:lnTo>
                    <a:pt x="283971" y="144294"/>
                  </a:lnTo>
                  <a:lnTo>
                    <a:pt x="284566" y="143995"/>
                  </a:lnTo>
                  <a:lnTo>
                    <a:pt x="284827" y="143623"/>
                  </a:lnTo>
                  <a:lnTo>
                    <a:pt x="284972" y="143501"/>
                  </a:lnTo>
                  <a:lnTo>
                    <a:pt x="285184" y="143130"/>
                  </a:lnTo>
                  <a:lnTo>
                    <a:pt x="284881" y="141821"/>
                  </a:lnTo>
                  <a:lnTo>
                    <a:pt x="284623" y="141180"/>
                  </a:lnTo>
                  <a:lnTo>
                    <a:pt x="284088" y="140822"/>
                  </a:lnTo>
                  <a:lnTo>
                    <a:pt x="283788" y="140722"/>
                  </a:lnTo>
                  <a:lnTo>
                    <a:pt x="283665" y="140476"/>
                  </a:lnTo>
                  <a:lnTo>
                    <a:pt x="283648" y="140250"/>
                  </a:lnTo>
                  <a:lnTo>
                    <a:pt x="283621" y="139629"/>
                  </a:lnTo>
                  <a:lnTo>
                    <a:pt x="283886" y="138295"/>
                  </a:lnTo>
                  <a:lnTo>
                    <a:pt x="283882" y="137780"/>
                  </a:lnTo>
                  <a:lnTo>
                    <a:pt x="283386" y="137364"/>
                  </a:lnTo>
                  <a:lnTo>
                    <a:pt x="283010" y="137199"/>
                  </a:lnTo>
                  <a:lnTo>
                    <a:pt x="282286" y="137039"/>
                  </a:lnTo>
                  <a:lnTo>
                    <a:pt x="281841" y="136737"/>
                  </a:lnTo>
                  <a:lnTo>
                    <a:pt x="281018" y="135187"/>
                  </a:lnTo>
                  <a:lnTo>
                    <a:pt x="281135" y="134965"/>
                  </a:lnTo>
                  <a:lnTo>
                    <a:pt x="281810" y="133892"/>
                  </a:lnTo>
                  <a:lnTo>
                    <a:pt x="282053" y="133487"/>
                  </a:lnTo>
                  <a:lnTo>
                    <a:pt x="281713" y="133096"/>
                  </a:lnTo>
                  <a:lnTo>
                    <a:pt x="281521" y="132606"/>
                  </a:lnTo>
                  <a:lnTo>
                    <a:pt x="281510" y="132347"/>
                  </a:lnTo>
                  <a:lnTo>
                    <a:pt x="283112" y="131415"/>
                  </a:lnTo>
                  <a:lnTo>
                    <a:pt x="283261" y="131214"/>
                  </a:lnTo>
                  <a:lnTo>
                    <a:pt x="283411" y="130780"/>
                  </a:lnTo>
                  <a:lnTo>
                    <a:pt x="284468" y="130711"/>
                  </a:lnTo>
                  <a:lnTo>
                    <a:pt x="285890" y="130474"/>
                  </a:lnTo>
                  <a:lnTo>
                    <a:pt x="286240" y="130338"/>
                  </a:lnTo>
                  <a:lnTo>
                    <a:pt x="286317" y="130037"/>
                  </a:lnTo>
                  <a:lnTo>
                    <a:pt x="287265" y="129576"/>
                  </a:lnTo>
                  <a:lnTo>
                    <a:pt x="287976" y="129509"/>
                  </a:lnTo>
                  <a:lnTo>
                    <a:pt x="288222" y="129667"/>
                  </a:lnTo>
                  <a:lnTo>
                    <a:pt x="288671" y="129616"/>
                  </a:lnTo>
                  <a:lnTo>
                    <a:pt x="289196" y="128995"/>
                  </a:lnTo>
                  <a:lnTo>
                    <a:pt x="289332" y="128711"/>
                  </a:lnTo>
                  <a:lnTo>
                    <a:pt x="290189" y="127841"/>
                  </a:lnTo>
                  <a:lnTo>
                    <a:pt x="291133" y="127642"/>
                  </a:lnTo>
                  <a:lnTo>
                    <a:pt x="291246" y="127793"/>
                  </a:lnTo>
                  <a:lnTo>
                    <a:pt x="291401" y="127834"/>
                  </a:lnTo>
                  <a:lnTo>
                    <a:pt x="292465" y="127480"/>
                  </a:lnTo>
                  <a:lnTo>
                    <a:pt x="293113" y="127513"/>
                  </a:lnTo>
                  <a:lnTo>
                    <a:pt x="293762" y="127688"/>
                  </a:lnTo>
                  <a:lnTo>
                    <a:pt x="294337" y="127423"/>
                  </a:lnTo>
                  <a:lnTo>
                    <a:pt x="294972" y="128165"/>
                  </a:lnTo>
                  <a:lnTo>
                    <a:pt x="295443" y="128473"/>
                  </a:lnTo>
                  <a:lnTo>
                    <a:pt x="295635" y="128778"/>
                  </a:lnTo>
                  <a:lnTo>
                    <a:pt x="295531" y="128985"/>
                  </a:lnTo>
                  <a:lnTo>
                    <a:pt x="295749" y="128996"/>
                  </a:lnTo>
                  <a:lnTo>
                    <a:pt x="295947" y="129006"/>
                  </a:lnTo>
                  <a:lnTo>
                    <a:pt x="296437" y="128645"/>
                  </a:lnTo>
                  <a:lnTo>
                    <a:pt x="296556" y="128258"/>
                  </a:lnTo>
                  <a:lnTo>
                    <a:pt x="296782" y="128014"/>
                  </a:lnTo>
                  <a:lnTo>
                    <a:pt x="297004" y="127954"/>
                  </a:lnTo>
                  <a:lnTo>
                    <a:pt x="297659" y="128021"/>
                  </a:lnTo>
                  <a:lnTo>
                    <a:pt x="297912" y="128306"/>
                  </a:lnTo>
                  <a:lnTo>
                    <a:pt x="297976" y="128486"/>
                  </a:lnTo>
                  <a:lnTo>
                    <a:pt x="297896" y="129443"/>
                  </a:lnTo>
                  <a:lnTo>
                    <a:pt x="298041" y="129815"/>
                  </a:lnTo>
                  <a:lnTo>
                    <a:pt x="298617" y="130122"/>
                  </a:lnTo>
                  <a:lnTo>
                    <a:pt x="299157" y="130265"/>
                  </a:lnTo>
                  <a:lnTo>
                    <a:pt x="300245" y="130895"/>
                  </a:lnTo>
                  <a:lnTo>
                    <a:pt x="301506" y="132150"/>
                  </a:lnTo>
                  <a:lnTo>
                    <a:pt x="301691" y="132576"/>
                  </a:lnTo>
                  <a:lnTo>
                    <a:pt x="303520" y="133122"/>
                  </a:lnTo>
                  <a:lnTo>
                    <a:pt x="305797" y="133548"/>
                  </a:lnTo>
                  <a:lnTo>
                    <a:pt x="306884" y="133223"/>
                  </a:lnTo>
                  <a:lnTo>
                    <a:pt x="307165" y="133076"/>
                  </a:lnTo>
                  <a:lnTo>
                    <a:pt x="307401" y="132771"/>
                  </a:lnTo>
                  <a:lnTo>
                    <a:pt x="308091" y="132395"/>
                  </a:lnTo>
                  <a:lnTo>
                    <a:pt x="308597" y="132353"/>
                  </a:lnTo>
                  <a:lnTo>
                    <a:pt x="309396" y="132667"/>
                  </a:lnTo>
                  <a:lnTo>
                    <a:pt x="310540" y="131730"/>
                  </a:lnTo>
                  <a:lnTo>
                    <a:pt x="311483" y="130580"/>
                  </a:lnTo>
                  <a:lnTo>
                    <a:pt x="313174" y="130541"/>
                  </a:lnTo>
                  <a:lnTo>
                    <a:pt x="313582" y="130355"/>
                  </a:lnTo>
                  <a:lnTo>
                    <a:pt x="313686" y="130218"/>
                  </a:lnTo>
                  <a:lnTo>
                    <a:pt x="313688" y="129764"/>
                  </a:lnTo>
                  <a:lnTo>
                    <a:pt x="313781" y="129485"/>
                  </a:lnTo>
                  <a:lnTo>
                    <a:pt x="314209" y="129172"/>
                  </a:lnTo>
                  <a:lnTo>
                    <a:pt x="315242" y="128870"/>
                  </a:lnTo>
                  <a:lnTo>
                    <a:pt x="315468" y="128471"/>
                  </a:lnTo>
                  <a:lnTo>
                    <a:pt x="315954" y="126616"/>
                  </a:lnTo>
                  <a:lnTo>
                    <a:pt x="315949" y="126364"/>
                  </a:lnTo>
                  <a:lnTo>
                    <a:pt x="315864" y="126151"/>
                  </a:lnTo>
                  <a:lnTo>
                    <a:pt x="315611" y="125861"/>
                  </a:lnTo>
                  <a:lnTo>
                    <a:pt x="315589" y="125659"/>
                  </a:lnTo>
                  <a:lnTo>
                    <a:pt x="316660" y="124591"/>
                  </a:lnTo>
                  <a:lnTo>
                    <a:pt x="317603" y="123896"/>
                  </a:lnTo>
                  <a:lnTo>
                    <a:pt x="318289" y="123714"/>
                  </a:lnTo>
                  <a:lnTo>
                    <a:pt x="318847" y="124080"/>
                  </a:lnTo>
                  <a:lnTo>
                    <a:pt x="319326" y="124140"/>
                  </a:lnTo>
                  <a:lnTo>
                    <a:pt x="319823" y="123931"/>
                  </a:lnTo>
                  <a:lnTo>
                    <a:pt x="320462" y="124073"/>
                  </a:lnTo>
                  <a:lnTo>
                    <a:pt x="322054" y="123837"/>
                  </a:lnTo>
                  <a:lnTo>
                    <a:pt x="322618" y="124214"/>
                  </a:lnTo>
                  <a:lnTo>
                    <a:pt x="324529" y="124440"/>
                  </a:lnTo>
                  <a:lnTo>
                    <a:pt x="324814" y="124399"/>
                  </a:lnTo>
                  <a:lnTo>
                    <a:pt x="325223" y="124497"/>
                  </a:lnTo>
                  <a:lnTo>
                    <a:pt x="325837" y="125017"/>
                  </a:lnTo>
                  <a:lnTo>
                    <a:pt x="326008" y="125509"/>
                  </a:lnTo>
                  <a:lnTo>
                    <a:pt x="326157" y="125607"/>
                  </a:lnTo>
                  <a:lnTo>
                    <a:pt x="327870" y="125590"/>
                  </a:lnTo>
                  <a:lnTo>
                    <a:pt x="328402" y="125300"/>
                  </a:lnTo>
                  <a:lnTo>
                    <a:pt x="328604" y="125295"/>
                  </a:lnTo>
                  <a:lnTo>
                    <a:pt x="328949" y="125344"/>
                  </a:lnTo>
                  <a:lnTo>
                    <a:pt x="330224" y="126011"/>
                  </a:lnTo>
                  <a:lnTo>
                    <a:pt x="330175" y="125692"/>
                  </a:lnTo>
                  <a:lnTo>
                    <a:pt x="330213" y="125405"/>
                  </a:lnTo>
                  <a:lnTo>
                    <a:pt x="330539" y="124880"/>
                  </a:lnTo>
                  <a:lnTo>
                    <a:pt x="330756" y="124011"/>
                  </a:lnTo>
                  <a:lnTo>
                    <a:pt x="330663" y="123659"/>
                  </a:lnTo>
                  <a:lnTo>
                    <a:pt x="331865" y="123231"/>
                  </a:lnTo>
                  <a:lnTo>
                    <a:pt x="332737" y="122822"/>
                  </a:lnTo>
                  <a:lnTo>
                    <a:pt x="333547" y="121939"/>
                  </a:lnTo>
                  <a:lnTo>
                    <a:pt x="334155" y="120200"/>
                  </a:lnTo>
                  <a:lnTo>
                    <a:pt x="334706" y="119544"/>
                  </a:lnTo>
                  <a:lnTo>
                    <a:pt x="335019" y="119373"/>
                  </a:lnTo>
                  <a:lnTo>
                    <a:pt x="335258" y="118803"/>
                  </a:lnTo>
                  <a:lnTo>
                    <a:pt x="335260" y="118415"/>
                  </a:lnTo>
                  <a:lnTo>
                    <a:pt x="335611" y="118243"/>
                  </a:lnTo>
                  <a:lnTo>
                    <a:pt x="335942" y="118249"/>
                  </a:lnTo>
                  <a:lnTo>
                    <a:pt x="336464" y="118030"/>
                  </a:lnTo>
                  <a:lnTo>
                    <a:pt x="336917" y="117718"/>
                  </a:lnTo>
                  <a:lnTo>
                    <a:pt x="336891" y="117446"/>
                  </a:lnTo>
                  <a:lnTo>
                    <a:pt x="336641" y="117060"/>
                  </a:lnTo>
                  <a:lnTo>
                    <a:pt x="336584" y="116815"/>
                  </a:lnTo>
                  <a:lnTo>
                    <a:pt x="337002" y="116158"/>
                  </a:lnTo>
                  <a:lnTo>
                    <a:pt x="337537" y="115671"/>
                  </a:lnTo>
                  <a:lnTo>
                    <a:pt x="337711" y="114955"/>
                  </a:lnTo>
                  <a:lnTo>
                    <a:pt x="337284" y="114228"/>
                  </a:lnTo>
                  <a:lnTo>
                    <a:pt x="337007" y="113538"/>
                  </a:lnTo>
                  <a:lnTo>
                    <a:pt x="337059" y="113183"/>
                  </a:lnTo>
                  <a:lnTo>
                    <a:pt x="336655" y="112449"/>
                  </a:lnTo>
                  <a:lnTo>
                    <a:pt x="336341" y="111653"/>
                  </a:lnTo>
                  <a:lnTo>
                    <a:pt x="337070" y="110565"/>
                  </a:lnTo>
                  <a:lnTo>
                    <a:pt x="337639" y="110385"/>
                  </a:lnTo>
                  <a:lnTo>
                    <a:pt x="337975" y="110297"/>
                  </a:lnTo>
                  <a:lnTo>
                    <a:pt x="337979" y="108160"/>
                  </a:lnTo>
                  <a:lnTo>
                    <a:pt x="338115" y="107452"/>
                  </a:lnTo>
                  <a:lnTo>
                    <a:pt x="338301" y="107256"/>
                  </a:lnTo>
                  <a:lnTo>
                    <a:pt x="338930" y="107349"/>
                  </a:lnTo>
                  <a:lnTo>
                    <a:pt x="339380" y="107034"/>
                  </a:lnTo>
                  <a:lnTo>
                    <a:pt x="339629" y="106543"/>
                  </a:lnTo>
                  <a:lnTo>
                    <a:pt x="339679" y="106270"/>
                  </a:lnTo>
                  <a:lnTo>
                    <a:pt x="339720" y="105875"/>
                  </a:lnTo>
                  <a:lnTo>
                    <a:pt x="339640" y="105101"/>
                  </a:lnTo>
                  <a:lnTo>
                    <a:pt x="339671" y="104934"/>
                  </a:lnTo>
                  <a:lnTo>
                    <a:pt x="340140" y="104356"/>
                  </a:lnTo>
                  <a:lnTo>
                    <a:pt x="340074" y="104134"/>
                  </a:lnTo>
                  <a:lnTo>
                    <a:pt x="339752" y="103869"/>
                  </a:lnTo>
                  <a:lnTo>
                    <a:pt x="339181" y="103867"/>
                  </a:lnTo>
                  <a:lnTo>
                    <a:pt x="338695" y="104029"/>
                  </a:lnTo>
                  <a:lnTo>
                    <a:pt x="338329" y="103985"/>
                  </a:lnTo>
                  <a:lnTo>
                    <a:pt x="337326" y="103348"/>
                  </a:lnTo>
                  <a:lnTo>
                    <a:pt x="336788" y="103272"/>
                  </a:lnTo>
                  <a:lnTo>
                    <a:pt x="336677" y="103132"/>
                  </a:lnTo>
                  <a:lnTo>
                    <a:pt x="336876" y="102532"/>
                  </a:lnTo>
                  <a:lnTo>
                    <a:pt x="336594" y="102321"/>
                  </a:lnTo>
                  <a:lnTo>
                    <a:pt x="336079" y="102228"/>
                  </a:lnTo>
                  <a:lnTo>
                    <a:pt x="335567" y="102270"/>
                  </a:lnTo>
                  <a:lnTo>
                    <a:pt x="334998" y="102161"/>
                  </a:lnTo>
                  <a:lnTo>
                    <a:pt x="334785" y="101926"/>
                  </a:lnTo>
                  <a:lnTo>
                    <a:pt x="334681" y="101663"/>
                  </a:lnTo>
                  <a:lnTo>
                    <a:pt x="334777" y="101387"/>
                  </a:lnTo>
                  <a:lnTo>
                    <a:pt x="334577" y="101103"/>
                  </a:lnTo>
                  <a:lnTo>
                    <a:pt x="334231" y="100924"/>
                  </a:lnTo>
                  <a:lnTo>
                    <a:pt x="333645" y="100809"/>
                  </a:lnTo>
                  <a:lnTo>
                    <a:pt x="332648" y="100302"/>
                  </a:lnTo>
                  <a:lnTo>
                    <a:pt x="332594" y="99351"/>
                  </a:lnTo>
                  <a:lnTo>
                    <a:pt x="332696" y="98744"/>
                  </a:lnTo>
                  <a:lnTo>
                    <a:pt x="332959" y="97873"/>
                  </a:lnTo>
                  <a:lnTo>
                    <a:pt x="331935" y="97368"/>
                  </a:lnTo>
                  <a:lnTo>
                    <a:pt x="330784" y="97018"/>
                  </a:lnTo>
                  <a:lnTo>
                    <a:pt x="329929" y="96552"/>
                  </a:lnTo>
                  <a:lnTo>
                    <a:pt x="328404" y="94486"/>
                  </a:lnTo>
                  <a:lnTo>
                    <a:pt x="328385" y="94093"/>
                  </a:lnTo>
                  <a:lnTo>
                    <a:pt x="328435" y="93291"/>
                  </a:lnTo>
                  <a:lnTo>
                    <a:pt x="329211" y="92014"/>
                  </a:lnTo>
                  <a:lnTo>
                    <a:pt x="329690" y="91730"/>
                  </a:lnTo>
                  <a:lnTo>
                    <a:pt x="329385" y="91203"/>
                  </a:lnTo>
                  <a:lnTo>
                    <a:pt x="329063" y="90872"/>
                  </a:lnTo>
                  <a:lnTo>
                    <a:pt x="329017" y="90696"/>
                  </a:lnTo>
                  <a:lnTo>
                    <a:pt x="329558" y="89799"/>
                  </a:lnTo>
                  <a:lnTo>
                    <a:pt x="329639" y="88921"/>
                  </a:lnTo>
                  <a:lnTo>
                    <a:pt x="329453" y="88489"/>
                  </a:lnTo>
                  <a:lnTo>
                    <a:pt x="329477" y="88214"/>
                  </a:lnTo>
                  <a:lnTo>
                    <a:pt x="329626" y="87994"/>
                  </a:lnTo>
                  <a:lnTo>
                    <a:pt x="330483" y="87194"/>
                  </a:lnTo>
                  <a:lnTo>
                    <a:pt x="330697" y="87225"/>
                  </a:lnTo>
                  <a:lnTo>
                    <a:pt x="331100" y="87053"/>
                  </a:lnTo>
                  <a:lnTo>
                    <a:pt x="331272" y="86695"/>
                  </a:lnTo>
                  <a:lnTo>
                    <a:pt x="331069" y="86241"/>
                  </a:lnTo>
                  <a:lnTo>
                    <a:pt x="331314" y="85864"/>
                  </a:lnTo>
                  <a:lnTo>
                    <a:pt x="331619" y="85766"/>
                  </a:lnTo>
                  <a:lnTo>
                    <a:pt x="332193" y="85346"/>
                  </a:lnTo>
                  <a:lnTo>
                    <a:pt x="332090" y="85012"/>
                  </a:lnTo>
                  <a:lnTo>
                    <a:pt x="332405" y="84186"/>
                  </a:lnTo>
                  <a:lnTo>
                    <a:pt x="332586" y="83750"/>
                  </a:lnTo>
                  <a:lnTo>
                    <a:pt x="332959" y="83439"/>
                  </a:lnTo>
                  <a:lnTo>
                    <a:pt x="333029" y="82413"/>
                  </a:lnTo>
                  <a:lnTo>
                    <a:pt x="332861" y="82277"/>
                  </a:lnTo>
                  <a:lnTo>
                    <a:pt x="333124" y="81342"/>
                  </a:lnTo>
                  <a:lnTo>
                    <a:pt x="333026" y="81106"/>
                  </a:lnTo>
                  <a:lnTo>
                    <a:pt x="333032" y="80720"/>
                  </a:lnTo>
                  <a:lnTo>
                    <a:pt x="334046" y="80072"/>
                  </a:lnTo>
                  <a:lnTo>
                    <a:pt x="334364" y="79149"/>
                  </a:lnTo>
                  <a:lnTo>
                    <a:pt x="334935" y="78540"/>
                  </a:lnTo>
                  <a:lnTo>
                    <a:pt x="335216" y="78438"/>
                  </a:lnTo>
                  <a:lnTo>
                    <a:pt x="335430" y="78168"/>
                  </a:lnTo>
                  <a:lnTo>
                    <a:pt x="335401" y="77309"/>
                  </a:lnTo>
                  <a:lnTo>
                    <a:pt x="335307" y="77088"/>
                  </a:lnTo>
                  <a:lnTo>
                    <a:pt x="335078" y="76796"/>
                  </a:lnTo>
                  <a:lnTo>
                    <a:pt x="335059" y="76581"/>
                  </a:lnTo>
                  <a:lnTo>
                    <a:pt x="335139" y="76413"/>
                  </a:lnTo>
                  <a:lnTo>
                    <a:pt x="335362" y="76346"/>
                  </a:lnTo>
                  <a:lnTo>
                    <a:pt x="335634" y="76619"/>
                  </a:lnTo>
                  <a:lnTo>
                    <a:pt x="335871" y="76729"/>
                  </a:lnTo>
                  <a:lnTo>
                    <a:pt x="336415" y="76480"/>
                  </a:lnTo>
                  <a:lnTo>
                    <a:pt x="337168" y="76494"/>
                  </a:lnTo>
                  <a:lnTo>
                    <a:pt x="337258" y="76304"/>
                  </a:lnTo>
                  <a:lnTo>
                    <a:pt x="337324" y="75977"/>
                  </a:lnTo>
                  <a:lnTo>
                    <a:pt x="337196" y="75265"/>
                  </a:lnTo>
                  <a:lnTo>
                    <a:pt x="337059" y="74874"/>
                  </a:lnTo>
                  <a:lnTo>
                    <a:pt x="336883" y="74751"/>
                  </a:lnTo>
                  <a:lnTo>
                    <a:pt x="336886" y="74370"/>
                  </a:lnTo>
                  <a:lnTo>
                    <a:pt x="337276" y="73610"/>
                  </a:lnTo>
                  <a:lnTo>
                    <a:pt x="338059" y="73339"/>
                  </a:lnTo>
                  <a:lnTo>
                    <a:pt x="338450" y="72861"/>
                  </a:lnTo>
                  <a:lnTo>
                    <a:pt x="338419" y="72581"/>
                  </a:lnTo>
                  <a:lnTo>
                    <a:pt x="338637" y="71426"/>
                  </a:lnTo>
                  <a:lnTo>
                    <a:pt x="338844" y="70817"/>
                  </a:lnTo>
                  <a:lnTo>
                    <a:pt x="338758" y="69370"/>
                  </a:lnTo>
                  <a:lnTo>
                    <a:pt x="338876" y="68945"/>
                  </a:lnTo>
                  <a:lnTo>
                    <a:pt x="339123" y="68827"/>
                  </a:lnTo>
                  <a:lnTo>
                    <a:pt x="339210" y="68364"/>
                  </a:lnTo>
                  <a:lnTo>
                    <a:pt x="339236" y="67666"/>
                  </a:lnTo>
                  <a:lnTo>
                    <a:pt x="339088" y="67458"/>
                  </a:lnTo>
                  <a:lnTo>
                    <a:pt x="338955" y="66981"/>
                  </a:lnTo>
                  <a:lnTo>
                    <a:pt x="338959" y="66821"/>
                  </a:lnTo>
                  <a:lnTo>
                    <a:pt x="339152" y="66518"/>
                  </a:lnTo>
                  <a:lnTo>
                    <a:pt x="339136" y="63885"/>
                  </a:lnTo>
                  <a:lnTo>
                    <a:pt x="339286" y="63614"/>
                  </a:lnTo>
                  <a:lnTo>
                    <a:pt x="339181" y="62978"/>
                  </a:lnTo>
                  <a:lnTo>
                    <a:pt x="338869" y="62321"/>
                  </a:lnTo>
                  <a:lnTo>
                    <a:pt x="338989" y="62045"/>
                  </a:lnTo>
                  <a:lnTo>
                    <a:pt x="339848" y="61384"/>
                  </a:lnTo>
                  <a:lnTo>
                    <a:pt x="340341" y="61619"/>
                  </a:lnTo>
                  <a:lnTo>
                    <a:pt x="340521" y="61629"/>
                  </a:lnTo>
                  <a:lnTo>
                    <a:pt x="341168" y="61156"/>
                  </a:lnTo>
                  <a:lnTo>
                    <a:pt x="341349" y="60891"/>
                  </a:lnTo>
                  <a:lnTo>
                    <a:pt x="341220" y="60165"/>
                  </a:lnTo>
                  <a:lnTo>
                    <a:pt x="340953" y="59624"/>
                  </a:lnTo>
                  <a:lnTo>
                    <a:pt x="340724" y="59334"/>
                  </a:lnTo>
                  <a:lnTo>
                    <a:pt x="340584" y="58933"/>
                  </a:lnTo>
                  <a:lnTo>
                    <a:pt x="342315" y="56861"/>
                  </a:lnTo>
                  <a:lnTo>
                    <a:pt x="342531" y="56522"/>
                  </a:lnTo>
                  <a:lnTo>
                    <a:pt x="342431" y="55662"/>
                  </a:lnTo>
                  <a:lnTo>
                    <a:pt x="341606" y="54554"/>
                  </a:lnTo>
                  <a:lnTo>
                    <a:pt x="341131" y="54596"/>
                  </a:lnTo>
                  <a:lnTo>
                    <a:pt x="340937" y="54515"/>
                  </a:lnTo>
                  <a:lnTo>
                    <a:pt x="340835" y="54211"/>
                  </a:lnTo>
                  <a:lnTo>
                    <a:pt x="340930" y="53933"/>
                  </a:lnTo>
                  <a:lnTo>
                    <a:pt x="340611" y="52953"/>
                  </a:lnTo>
                  <a:lnTo>
                    <a:pt x="339984" y="53258"/>
                  </a:lnTo>
                  <a:lnTo>
                    <a:pt x="339707" y="53231"/>
                  </a:lnTo>
                  <a:lnTo>
                    <a:pt x="339271" y="52687"/>
                  </a:lnTo>
                  <a:lnTo>
                    <a:pt x="339603" y="50818"/>
                  </a:lnTo>
                  <a:lnTo>
                    <a:pt x="339610" y="50342"/>
                  </a:lnTo>
                  <a:lnTo>
                    <a:pt x="339247" y="49977"/>
                  </a:lnTo>
                  <a:lnTo>
                    <a:pt x="339284" y="49816"/>
                  </a:lnTo>
                  <a:lnTo>
                    <a:pt x="339475" y="49625"/>
                  </a:lnTo>
                  <a:lnTo>
                    <a:pt x="339742" y="49501"/>
                  </a:lnTo>
                  <a:lnTo>
                    <a:pt x="339929" y="48878"/>
                  </a:lnTo>
                  <a:lnTo>
                    <a:pt x="339995" y="48046"/>
                  </a:lnTo>
                  <a:lnTo>
                    <a:pt x="340422" y="47505"/>
                  </a:lnTo>
                  <a:lnTo>
                    <a:pt x="340513" y="47113"/>
                  </a:lnTo>
                  <a:lnTo>
                    <a:pt x="340415" y="45518"/>
                  </a:lnTo>
                  <a:lnTo>
                    <a:pt x="339973" y="45048"/>
                  </a:lnTo>
                  <a:lnTo>
                    <a:pt x="339234" y="44790"/>
                  </a:lnTo>
                  <a:lnTo>
                    <a:pt x="337298" y="43252"/>
                  </a:lnTo>
                  <a:lnTo>
                    <a:pt x="337277" y="41344"/>
                  </a:lnTo>
                  <a:lnTo>
                    <a:pt x="337429" y="40452"/>
                  </a:lnTo>
                  <a:lnTo>
                    <a:pt x="337425" y="39981"/>
                  </a:lnTo>
                  <a:lnTo>
                    <a:pt x="337328" y="39730"/>
                  </a:lnTo>
                  <a:lnTo>
                    <a:pt x="336963" y="39459"/>
                  </a:lnTo>
                  <a:lnTo>
                    <a:pt x="336841" y="39208"/>
                  </a:lnTo>
                  <a:lnTo>
                    <a:pt x="336929" y="38088"/>
                  </a:lnTo>
                  <a:lnTo>
                    <a:pt x="336503" y="37329"/>
                  </a:lnTo>
                  <a:lnTo>
                    <a:pt x="336294" y="37309"/>
                  </a:lnTo>
                  <a:lnTo>
                    <a:pt x="335653" y="36106"/>
                  </a:lnTo>
                  <a:lnTo>
                    <a:pt x="335599" y="35607"/>
                  </a:lnTo>
                  <a:lnTo>
                    <a:pt x="335795" y="34333"/>
                  </a:lnTo>
                  <a:lnTo>
                    <a:pt x="336034" y="34231"/>
                  </a:lnTo>
                  <a:lnTo>
                    <a:pt x="336144" y="33957"/>
                  </a:lnTo>
                  <a:lnTo>
                    <a:pt x="335752" y="32177"/>
                  </a:lnTo>
                  <a:lnTo>
                    <a:pt x="335509" y="31899"/>
                  </a:lnTo>
                  <a:lnTo>
                    <a:pt x="335289" y="31819"/>
                  </a:lnTo>
                  <a:lnTo>
                    <a:pt x="335028" y="31514"/>
                  </a:lnTo>
                  <a:lnTo>
                    <a:pt x="334710" y="30717"/>
                  </a:lnTo>
                  <a:lnTo>
                    <a:pt x="334884" y="29957"/>
                  </a:lnTo>
                  <a:lnTo>
                    <a:pt x="334842" y="29830"/>
                  </a:lnTo>
                  <a:lnTo>
                    <a:pt x="333951" y="28773"/>
                  </a:lnTo>
                  <a:lnTo>
                    <a:pt x="333493" y="28580"/>
                  </a:lnTo>
                  <a:lnTo>
                    <a:pt x="332871" y="28044"/>
                  </a:lnTo>
                  <a:lnTo>
                    <a:pt x="332287" y="27197"/>
                  </a:lnTo>
                  <a:lnTo>
                    <a:pt x="331626" y="26564"/>
                  </a:lnTo>
                  <a:lnTo>
                    <a:pt x="330606" y="25789"/>
                  </a:lnTo>
                  <a:lnTo>
                    <a:pt x="330121" y="25138"/>
                  </a:lnTo>
                  <a:lnTo>
                    <a:pt x="329520" y="24583"/>
                  </a:lnTo>
                  <a:lnTo>
                    <a:pt x="329251" y="24543"/>
                  </a:lnTo>
                  <a:lnTo>
                    <a:pt x="328770" y="24232"/>
                  </a:lnTo>
                  <a:lnTo>
                    <a:pt x="328881" y="24033"/>
                  </a:lnTo>
                  <a:lnTo>
                    <a:pt x="329464" y="23179"/>
                  </a:lnTo>
                  <a:lnTo>
                    <a:pt x="329536" y="22866"/>
                  </a:lnTo>
                  <a:lnTo>
                    <a:pt x="328901" y="22287"/>
                  </a:lnTo>
                  <a:lnTo>
                    <a:pt x="328840" y="22112"/>
                  </a:lnTo>
                  <a:lnTo>
                    <a:pt x="328733" y="21911"/>
                  </a:lnTo>
                  <a:lnTo>
                    <a:pt x="328767" y="21686"/>
                  </a:lnTo>
                  <a:lnTo>
                    <a:pt x="329147" y="21772"/>
                  </a:lnTo>
                  <a:lnTo>
                    <a:pt x="329549" y="21647"/>
                  </a:lnTo>
                  <a:lnTo>
                    <a:pt x="329618" y="21432"/>
                  </a:lnTo>
                  <a:lnTo>
                    <a:pt x="329812" y="21210"/>
                  </a:lnTo>
                  <a:lnTo>
                    <a:pt x="330047" y="21140"/>
                  </a:lnTo>
                  <a:lnTo>
                    <a:pt x="330624" y="20690"/>
                  </a:lnTo>
                  <a:lnTo>
                    <a:pt x="330773" y="20032"/>
                  </a:lnTo>
                  <a:lnTo>
                    <a:pt x="330800" y="19130"/>
                  </a:lnTo>
                  <a:lnTo>
                    <a:pt x="330609" y="18610"/>
                  </a:lnTo>
                  <a:lnTo>
                    <a:pt x="329432" y="18524"/>
                  </a:lnTo>
                  <a:lnTo>
                    <a:pt x="329791" y="17743"/>
                  </a:lnTo>
                  <a:lnTo>
                    <a:pt x="329737" y="16803"/>
                  </a:lnTo>
                  <a:lnTo>
                    <a:pt x="329273" y="16142"/>
                  </a:lnTo>
                  <a:lnTo>
                    <a:pt x="328820" y="15869"/>
                  </a:lnTo>
                  <a:lnTo>
                    <a:pt x="328302" y="15743"/>
                  </a:lnTo>
                  <a:lnTo>
                    <a:pt x="328290" y="15227"/>
                  </a:lnTo>
                  <a:lnTo>
                    <a:pt x="328576" y="14718"/>
                  </a:lnTo>
                  <a:lnTo>
                    <a:pt x="329232" y="14442"/>
                  </a:lnTo>
                  <a:lnTo>
                    <a:pt x="330104" y="14406"/>
                  </a:lnTo>
                  <a:lnTo>
                    <a:pt x="330859" y="14810"/>
                  </a:lnTo>
                  <a:lnTo>
                    <a:pt x="331640" y="14818"/>
                  </a:lnTo>
                  <a:lnTo>
                    <a:pt x="332120" y="14696"/>
                  </a:lnTo>
                  <a:lnTo>
                    <a:pt x="332596" y="14456"/>
                  </a:lnTo>
                  <a:lnTo>
                    <a:pt x="332659" y="14321"/>
                  </a:lnTo>
                  <a:lnTo>
                    <a:pt x="332586" y="13720"/>
                  </a:lnTo>
                  <a:lnTo>
                    <a:pt x="332665" y="13450"/>
                  </a:lnTo>
                  <a:lnTo>
                    <a:pt x="332953" y="12841"/>
                  </a:lnTo>
                  <a:lnTo>
                    <a:pt x="333195" y="12596"/>
                  </a:lnTo>
                  <a:lnTo>
                    <a:pt x="333501" y="11940"/>
                  </a:lnTo>
                  <a:lnTo>
                    <a:pt x="333327" y="11471"/>
                  </a:lnTo>
                  <a:lnTo>
                    <a:pt x="332797" y="10718"/>
                  </a:lnTo>
                  <a:lnTo>
                    <a:pt x="333039" y="9216"/>
                  </a:lnTo>
                  <a:lnTo>
                    <a:pt x="333032" y="8667"/>
                  </a:lnTo>
                  <a:lnTo>
                    <a:pt x="332703" y="7832"/>
                  </a:lnTo>
                  <a:lnTo>
                    <a:pt x="332729" y="7612"/>
                  </a:lnTo>
                  <a:lnTo>
                    <a:pt x="332941" y="7427"/>
                  </a:lnTo>
                  <a:lnTo>
                    <a:pt x="332913" y="7143"/>
                  </a:lnTo>
                  <a:lnTo>
                    <a:pt x="332386" y="6371"/>
                  </a:lnTo>
                  <a:lnTo>
                    <a:pt x="332202" y="6221"/>
                  </a:lnTo>
                  <a:lnTo>
                    <a:pt x="331943" y="6143"/>
                  </a:lnTo>
                  <a:lnTo>
                    <a:pt x="331825" y="5785"/>
                  </a:lnTo>
                  <a:lnTo>
                    <a:pt x="331876" y="4939"/>
                  </a:lnTo>
                  <a:lnTo>
                    <a:pt x="331732" y="4183"/>
                  </a:lnTo>
                  <a:lnTo>
                    <a:pt x="331254" y="4133"/>
                  </a:lnTo>
                  <a:lnTo>
                    <a:pt x="330975" y="3986"/>
                  </a:lnTo>
                  <a:lnTo>
                    <a:pt x="330559" y="3596"/>
                  </a:lnTo>
                  <a:lnTo>
                    <a:pt x="330423" y="3061"/>
                  </a:lnTo>
                  <a:lnTo>
                    <a:pt x="329988" y="2633"/>
                  </a:lnTo>
                  <a:lnTo>
                    <a:pt x="329295" y="2275"/>
                  </a:lnTo>
                  <a:lnTo>
                    <a:pt x="328794" y="2308"/>
                  </a:lnTo>
                  <a:lnTo>
                    <a:pt x="328677" y="1686"/>
                  </a:lnTo>
                  <a:lnTo>
                    <a:pt x="328851" y="981"/>
                  </a:lnTo>
                  <a:lnTo>
                    <a:pt x="328848" y="333"/>
                  </a:lnTo>
                  <a:lnTo>
                    <a:pt x="333494" y="297"/>
                  </a:lnTo>
                  <a:lnTo>
                    <a:pt x="339429" y="118"/>
                  </a:lnTo>
                  <a:lnTo>
                    <a:pt x="340030" y="125"/>
                  </a:lnTo>
                  <a:lnTo>
                    <a:pt x="340680" y="133"/>
                  </a:lnTo>
                  <a:lnTo>
                    <a:pt x="341721" y="130"/>
                  </a:lnTo>
                  <a:lnTo>
                    <a:pt x="348723" y="110"/>
                  </a:lnTo>
                  <a:lnTo>
                    <a:pt x="360578" y="77"/>
                  </a:lnTo>
                  <a:lnTo>
                    <a:pt x="360845" y="77"/>
                  </a:lnTo>
                  <a:lnTo>
                    <a:pt x="372126" y="45"/>
                  </a:lnTo>
                  <a:lnTo>
                    <a:pt x="375420" y="3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7" name="pg1168">
              <a:extLst>
                <a:ext uri="{FF2B5EF4-FFF2-40B4-BE49-F238E27FC236}">
                  <a16:creationId xmlns:a16="http://schemas.microsoft.com/office/drawing/2014/main" id="{047EFE73-476E-0C44-9574-775FB075C120}"/>
                </a:ext>
              </a:extLst>
            </p:cNvPr>
            <p:cNvSpPr/>
            <p:nvPr/>
          </p:nvSpPr>
          <p:spPr>
            <a:xfrm>
              <a:off x="2445774" y="2831961"/>
              <a:ext cx="91979" cy="57161"/>
            </a:xfrm>
            <a:custGeom>
              <a:avLst/>
              <a:gdLst/>
              <a:ahLst/>
              <a:cxnLst/>
              <a:rect l="0" t="0" r="0" b="0"/>
              <a:pathLst>
                <a:path w="91979" h="57161">
                  <a:moveTo>
                    <a:pt x="37409" y="0"/>
                  </a:moveTo>
                  <a:lnTo>
                    <a:pt x="36551" y="3"/>
                  </a:lnTo>
                  <a:lnTo>
                    <a:pt x="33281" y="32"/>
                  </a:lnTo>
                  <a:lnTo>
                    <a:pt x="32824" y="322"/>
                  </a:lnTo>
                  <a:lnTo>
                    <a:pt x="29534" y="2490"/>
                  </a:lnTo>
                  <a:lnTo>
                    <a:pt x="24999" y="5573"/>
                  </a:lnTo>
                  <a:lnTo>
                    <a:pt x="24575" y="5857"/>
                  </a:lnTo>
                  <a:lnTo>
                    <a:pt x="21891" y="7662"/>
                  </a:lnTo>
                  <a:lnTo>
                    <a:pt x="21082" y="8198"/>
                  </a:lnTo>
                  <a:lnTo>
                    <a:pt x="16703" y="10987"/>
                  </a:lnTo>
                  <a:lnTo>
                    <a:pt x="15674" y="11683"/>
                  </a:lnTo>
                  <a:lnTo>
                    <a:pt x="14587" y="12509"/>
                  </a:lnTo>
                  <a:lnTo>
                    <a:pt x="3043" y="21893"/>
                  </a:lnTo>
                  <a:lnTo>
                    <a:pt x="0" y="24170"/>
                  </a:lnTo>
                  <a:lnTo>
                    <a:pt x="4624" y="31955"/>
                  </a:lnTo>
                  <a:lnTo>
                    <a:pt x="4868" y="32174"/>
                  </a:lnTo>
                  <a:lnTo>
                    <a:pt x="5095" y="32054"/>
                  </a:lnTo>
                  <a:lnTo>
                    <a:pt x="5718" y="31961"/>
                  </a:lnTo>
                  <a:lnTo>
                    <a:pt x="9732" y="31531"/>
                  </a:lnTo>
                  <a:lnTo>
                    <a:pt x="10542" y="31301"/>
                  </a:lnTo>
                  <a:lnTo>
                    <a:pt x="15999" y="27443"/>
                  </a:lnTo>
                  <a:lnTo>
                    <a:pt x="16424" y="27235"/>
                  </a:lnTo>
                  <a:lnTo>
                    <a:pt x="17833" y="27233"/>
                  </a:lnTo>
                  <a:lnTo>
                    <a:pt x="23426" y="27587"/>
                  </a:lnTo>
                  <a:lnTo>
                    <a:pt x="25860" y="27717"/>
                  </a:lnTo>
                  <a:lnTo>
                    <a:pt x="25847" y="29536"/>
                  </a:lnTo>
                  <a:lnTo>
                    <a:pt x="26080" y="29539"/>
                  </a:lnTo>
                  <a:lnTo>
                    <a:pt x="26133" y="31124"/>
                  </a:lnTo>
                  <a:lnTo>
                    <a:pt x="25302" y="31339"/>
                  </a:lnTo>
                  <a:lnTo>
                    <a:pt x="25302" y="31803"/>
                  </a:lnTo>
                  <a:lnTo>
                    <a:pt x="26144" y="31803"/>
                  </a:lnTo>
                  <a:lnTo>
                    <a:pt x="26210" y="33004"/>
                  </a:lnTo>
                  <a:lnTo>
                    <a:pt x="26197" y="38876"/>
                  </a:lnTo>
                  <a:lnTo>
                    <a:pt x="26650" y="39038"/>
                  </a:lnTo>
                  <a:lnTo>
                    <a:pt x="26805" y="39266"/>
                  </a:lnTo>
                  <a:lnTo>
                    <a:pt x="26767" y="39656"/>
                  </a:lnTo>
                  <a:lnTo>
                    <a:pt x="24954" y="39689"/>
                  </a:lnTo>
                  <a:lnTo>
                    <a:pt x="25122" y="39819"/>
                  </a:lnTo>
                  <a:lnTo>
                    <a:pt x="25329" y="40258"/>
                  </a:lnTo>
                  <a:lnTo>
                    <a:pt x="25135" y="41202"/>
                  </a:lnTo>
                  <a:lnTo>
                    <a:pt x="25049" y="41407"/>
                  </a:lnTo>
                  <a:lnTo>
                    <a:pt x="24734" y="41771"/>
                  </a:lnTo>
                  <a:lnTo>
                    <a:pt x="24448" y="41849"/>
                  </a:lnTo>
                  <a:lnTo>
                    <a:pt x="23538" y="41892"/>
                  </a:lnTo>
                  <a:lnTo>
                    <a:pt x="23025" y="42031"/>
                  </a:lnTo>
                  <a:lnTo>
                    <a:pt x="23878" y="42380"/>
                  </a:lnTo>
                  <a:lnTo>
                    <a:pt x="24014" y="42682"/>
                  </a:lnTo>
                  <a:lnTo>
                    <a:pt x="23853" y="42926"/>
                  </a:lnTo>
                  <a:lnTo>
                    <a:pt x="22501" y="42190"/>
                  </a:lnTo>
                  <a:lnTo>
                    <a:pt x="22326" y="42031"/>
                  </a:lnTo>
                  <a:lnTo>
                    <a:pt x="22183" y="42259"/>
                  </a:lnTo>
                  <a:lnTo>
                    <a:pt x="22340" y="42428"/>
                  </a:lnTo>
                  <a:lnTo>
                    <a:pt x="22707" y="42585"/>
                  </a:lnTo>
                  <a:lnTo>
                    <a:pt x="23190" y="42669"/>
                  </a:lnTo>
                  <a:lnTo>
                    <a:pt x="23334" y="42846"/>
                  </a:lnTo>
                  <a:lnTo>
                    <a:pt x="23672" y="43804"/>
                  </a:lnTo>
                  <a:lnTo>
                    <a:pt x="23678" y="44375"/>
                  </a:lnTo>
                  <a:lnTo>
                    <a:pt x="23770" y="44789"/>
                  </a:lnTo>
                  <a:lnTo>
                    <a:pt x="23991" y="45027"/>
                  </a:lnTo>
                  <a:lnTo>
                    <a:pt x="25726" y="45279"/>
                  </a:lnTo>
                  <a:lnTo>
                    <a:pt x="26028" y="45647"/>
                  </a:lnTo>
                  <a:lnTo>
                    <a:pt x="26089" y="46165"/>
                  </a:lnTo>
                  <a:lnTo>
                    <a:pt x="26443" y="46683"/>
                  </a:lnTo>
                  <a:lnTo>
                    <a:pt x="26593" y="46755"/>
                  </a:lnTo>
                  <a:lnTo>
                    <a:pt x="27116" y="46765"/>
                  </a:lnTo>
                  <a:lnTo>
                    <a:pt x="27310" y="47139"/>
                  </a:lnTo>
                  <a:lnTo>
                    <a:pt x="27716" y="48522"/>
                  </a:lnTo>
                  <a:lnTo>
                    <a:pt x="27735" y="48936"/>
                  </a:lnTo>
                  <a:lnTo>
                    <a:pt x="27697" y="49579"/>
                  </a:lnTo>
                  <a:lnTo>
                    <a:pt x="27608" y="49855"/>
                  </a:lnTo>
                  <a:lnTo>
                    <a:pt x="27427" y="50083"/>
                  </a:lnTo>
                  <a:lnTo>
                    <a:pt x="27181" y="50164"/>
                  </a:lnTo>
                  <a:lnTo>
                    <a:pt x="27077" y="50880"/>
                  </a:lnTo>
                  <a:lnTo>
                    <a:pt x="31208" y="50912"/>
                  </a:lnTo>
                  <a:lnTo>
                    <a:pt x="31091" y="46098"/>
                  </a:lnTo>
                  <a:lnTo>
                    <a:pt x="37578" y="46130"/>
                  </a:lnTo>
                  <a:lnTo>
                    <a:pt x="37799" y="45973"/>
                  </a:lnTo>
                  <a:lnTo>
                    <a:pt x="38083" y="45935"/>
                  </a:lnTo>
                  <a:lnTo>
                    <a:pt x="39124" y="46513"/>
                  </a:lnTo>
                  <a:lnTo>
                    <a:pt x="39714" y="46504"/>
                  </a:lnTo>
                  <a:lnTo>
                    <a:pt x="39715" y="46152"/>
                  </a:lnTo>
                  <a:lnTo>
                    <a:pt x="40944" y="46179"/>
                  </a:lnTo>
                  <a:lnTo>
                    <a:pt x="41786" y="46114"/>
                  </a:lnTo>
                  <a:lnTo>
                    <a:pt x="42162" y="46862"/>
                  </a:lnTo>
                  <a:lnTo>
                    <a:pt x="42162" y="47496"/>
                  </a:lnTo>
                  <a:lnTo>
                    <a:pt x="42968" y="48086"/>
                  </a:lnTo>
                  <a:lnTo>
                    <a:pt x="43366" y="47729"/>
                  </a:lnTo>
                  <a:lnTo>
                    <a:pt x="43366" y="47594"/>
                  </a:lnTo>
                  <a:lnTo>
                    <a:pt x="43780" y="47561"/>
                  </a:lnTo>
                  <a:lnTo>
                    <a:pt x="44442" y="48605"/>
                  </a:lnTo>
                  <a:lnTo>
                    <a:pt x="44492" y="49936"/>
                  </a:lnTo>
                  <a:lnTo>
                    <a:pt x="44932" y="49741"/>
                  </a:lnTo>
                  <a:lnTo>
                    <a:pt x="45813" y="49627"/>
                  </a:lnTo>
                  <a:lnTo>
                    <a:pt x="45800" y="47724"/>
                  </a:lnTo>
                  <a:lnTo>
                    <a:pt x="46473" y="47724"/>
                  </a:lnTo>
                  <a:lnTo>
                    <a:pt x="46616" y="47448"/>
                  </a:lnTo>
                  <a:lnTo>
                    <a:pt x="47188" y="47291"/>
                  </a:lnTo>
                  <a:lnTo>
                    <a:pt x="46958" y="47334"/>
                  </a:lnTo>
                  <a:lnTo>
                    <a:pt x="46941" y="47753"/>
                  </a:lnTo>
                  <a:lnTo>
                    <a:pt x="47147" y="49123"/>
                  </a:lnTo>
                  <a:lnTo>
                    <a:pt x="47315" y="49123"/>
                  </a:lnTo>
                  <a:lnTo>
                    <a:pt x="47302" y="47757"/>
                  </a:lnTo>
                  <a:lnTo>
                    <a:pt x="47354" y="47106"/>
                  </a:lnTo>
                  <a:lnTo>
                    <a:pt x="47587" y="47073"/>
                  </a:lnTo>
                  <a:lnTo>
                    <a:pt x="47626" y="47757"/>
                  </a:lnTo>
                  <a:lnTo>
                    <a:pt x="47872" y="47910"/>
                  </a:lnTo>
                  <a:lnTo>
                    <a:pt x="48286" y="47919"/>
                  </a:lnTo>
                  <a:lnTo>
                    <a:pt x="48402" y="47773"/>
                  </a:lnTo>
                  <a:lnTo>
                    <a:pt x="48467" y="47301"/>
                  </a:lnTo>
                  <a:lnTo>
                    <a:pt x="51510" y="47448"/>
                  </a:lnTo>
                  <a:lnTo>
                    <a:pt x="52119" y="47545"/>
                  </a:lnTo>
                  <a:lnTo>
                    <a:pt x="52598" y="48196"/>
                  </a:lnTo>
                  <a:lnTo>
                    <a:pt x="52833" y="48750"/>
                  </a:lnTo>
                  <a:lnTo>
                    <a:pt x="52727" y="49269"/>
                  </a:lnTo>
                  <a:lnTo>
                    <a:pt x="53496" y="49950"/>
                  </a:lnTo>
                  <a:lnTo>
                    <a:pt x="53685" y="50099"/>
                  </a:lnTo>
                  <a:lnTo>
                    <a:pt x="54074" y="49936"/>
                  </a:lnTo>
                  <a:lnTo>
                    <a:pt x="54566" y="50131"/>
                  </a:lnTo>
                  <a:lnTo>
                    <a:pt x="54876" y="50294"/>
                  </a:lnTo>
                  <a:lnTo>
                    <a:pt x="55122" y="50831"/>
                  </a:lnTo>
                  <a:lnTo>
                    <a:pt x="55744" y="51156"/>
                  </a:lnTo>
                  <a:lnTo>
                    <a:pt x="57971" y="51986"/>
                  </a:lnTo>
                  <a:lnTo>
                    <a:pt x="58748" y="51856"/>
                  </a:lnTo>
                  <a:lnTo>
                    <a:pt x="59305" y="51677"/>
                  </a:lnTo>
                  <a:lnTo>
                    <a:pt x="59900" y="52945"/>
                  </a:lnTo>
                  <a:lnTo>
                    <a:pt x="59965" y="53629"/>
                  </a:lnTo>
                  <a:lnTo>
                    <a:pt x="60185" y="54116"/>
                  </a:lnTo>
                  <a:lnTo>
                    <a:pt x="60768" y="54068"/>
                  </a:lnTo>
                  <a:lnTo>
                    <a:pt x="61052" y="54588"/>
                  </a:lnTo>
                  <a:lnTo>
                    <a:pt x="61027" y="55532"/>
                  </a:lnTo>
                  <a:lnTo>
                    <a:pt x="61570" y="56215"/>
                  </a:lnTo>
                  <a:lnTo>
                    <a:pt x="63093" y="56879"/>
                  </a:lnTo>
                  <a:lnTo>
                    <a:pt x="64048" y="56794"/>
                  </a:lnTo>
                  <a:lnTo>
                    <a:pt x="66653" y="56843"/>
                  </a:lnTo>
                  <a:lnTo>
                    <a:pt x="67216" y="56678"/>
                  </a:lnTo>
                  <a:lnTo>
                    <a:pt x="67804" y="56822"/>
                  </a:lnTo>
                  <a:lnTo>
                    <a:pt x="68053" y="57016"/>
                  </a:lnTo>
                  <a:lnTo>
                    <a:pt x="69285" y="57016"/>
                  </a:lnTo>
                  <a:lnTo>
                    <a:pt x="69712" y="56893"/>
                  </a:lnTo>
                  <a:lnTo>
                    <a:pt x="71733" y="57161"/>
                  </a:lnTo>
                  <a:lnTo>
                    <a:pt x="72716" y="57142"/>
                  </a:lnTo>
                  <a:lnTo>
                    <a:pt x="73097" y="56691"/>
                  </a:lnTo>
                  <a:lnTo>
                    <a:pt x="75622" y="56293"/>
                  </a:lnTo>
                  <a:lnTo>
                    <a:pt x="75902" y="56174"/>
                  </a:lnTo>
                  <a:lnTo>
                    <a:pt x="76244" y="55876"/>
                  </a:lnTo>
                  <a:lnTo>
                    <a:pt x="77091" y="55813"/>
                  </a:lnTo>
                  <a:lnTo>
                    <a:pt x="78086" y="55415"/>
                  </a:lnTo>
                  <a:lnTo>
                    <a:pt x="78649" y="55084"/>
                  </a:lnTo>
                  <a:lnTo>
                    <a:pt x="79151" y="54559"/>
                  </a:lnTo>
                  <a:lnTo>
                    <a:pt x="79854" y="54191"/>
                  </a:lnTo>
                  <a:lnTo>
                    <a:pt x="81059" y="53980"/>
                  </a:lnTo>
                  <a:lnTo>
                    <a:pt x="81981" y="53630"/>
                  </a:lnTo>
                  <a:lnTo>
                    <a:pt x="82853" y="53526"/>
                  </a:lnTo>
                  <a:lnTo>
                    <a:pt x="82993" y="53597"/>
                  </a:lnTo>
                  <a:lnTo>
                    <a:pt x="83888" y="54624"/>
                  </a:lnTo>
                  <a:lnTo>
                    <a:pt x="83962" y="54892"/>
                  </a:lnTo>
                  <a:lnTo>
                    <a:pt x="83888" y="55029"/>
                  </a:lnTo>
                  <a:lnTo>
                    <a:pt x="84448" y="56752"/>
                  </a:lnTo>
                  <a:lnTo>
                    <a:pt x="85671" y="57159"/>
                  </a:lnTo>
                  <a:lnTo>
                    <a:pt x="85561" y="56710"/>
                  </a:lnTo>
                  <a:lnTo>
                    <a:pt x="85572" y="56525"/>
                  </a:lnTo>
                  <a:lnTo>
                    <a:pt x="85638" y="56362"/>
                  </a:lnTo>
                  <a:lnTo>
                    <a:pt x="86245" y="55979"/>
                  </a:lnTo>
                  <a:lnTo>
                    <a:pt x="86699" y="56091"/>
                  </a:lnTo>
                  <a:lnTo>
                    <a:pt x="87091" y="55660"/>
                  </a:lnTo>
                  <a:lnTo>
                    <a:pt x="87440" y="55454"/>
                  </a:lnTo>
                  <a:lnTo>
                    <a:pt x="88577" y="55260"/>
                  </a:lnTo>
                  <a:lnTo>
                    <a:pt x="89601" y="55264"/>
                  </a:lnTo>
                  <a:lnTo>
                    <a:pt x="90568" y="54830"/>
                  </a:lnTo>
                  <a:lnTo>
                    <a:pt x="90896" y="54138"/>
                  </a:lnTo>
                  <a:lnTo>
                    <a:pt x="91284" y="52385"/>
                  </a:lnTo>
                  <a:lnTo>
                    <a:pt x="91191" y="52127"/>
                  </a:lnTo>
                  <a:lnTo>
                    <a:pt x="91979" y="50861"/>
                  </a:lnTo>
                  <a:lnTo>
                    <a:pt x="91708" y="50473"/>
                  </a:lnTo>
                  <a:lnTo>
                    <a:pt x="91317" y="49642"/>
                  </a:lnTo>
                  <a:lnTo>
                    <a:pt x="91387" y="49200"/>
                  </a:lnTo>
                  <a:lnTo>
                    <a:pt x="90860" y="48913"/>
                  </a:lnTo>
                  <a:lnTo>
                    <a:pt x="90364" y="48756"/>
                  </a:lnTo>
                  <a:lnTo>
                    <a:pt x="90101" y="48515"/>
                  </a:lnTo>
                  <a:lnTo>
                    <a:pt x="90055" y="47908"/>
                  </a:lnTo>
                  <a:lnTo>
                    <a:pt x="89968" y="47688"/>
                  </a:lnTo>
                  <a:lnTo>
                    <a:pt x="89220" y="47217"/>
                  </a:lnTo>
                  <a:lnTo>
                    <a:pt x="88940" y="46913"/>
                  </a:lnTo>
                  <a:lnTo>
                    <a:pt x="88802" y="46095"/>
                  </a:lnTo>
                  <a:lnTo>
                    <a:pt x="88813" y="45829"/>
                  </a:lnTo>
                  <a:lnTo>
                    <a:pt x="88815" y="45380"/>
                  </a:lnTo>
                  <a:lnTo>
                    <a:pt x="88530" y="45000"/>
                  </a:lnTo>
                  <a:lnTo>
                    <a:pt x="87563" y="44351"/>
                  </a:lnTo>
                  <a:lnTo>
                    <a:pt x="87062" y="44239"/>
                  </a:lnTo>
                  <a:lnTo>
                    <a:pt x="86719" y="43986"/>
                  </a:lnTo>
                  <a:lnTo>
                    <a:pt x="86421" y="42787"/>
                  </a:lnTo>
                  <a:lnTo>
                    <a:pt x="85843" y="41928"/>
                  </a:lnTo>
                  <a:lnTo>
                    <a:pt x="85336" y="41563"/>
                  </a:lnTo>
                  <a:lnTo>
                    <a:pt x="85299" y="41192"/>
                  </a:lnTo>
                  <a:lnTo>
                    <a:pt x="85582" y="40711"/>
                  </a:lnTo>
                  <a:lnTo>
                    <a:pt x="85730" y="38927"/>
                  </a:lnTo>
                  <a:lnTo>
                    <a:pt x="85683" y="38470"/>
                  </a:lnTo>
                  <a:lnTo>
                    <a:pt x="85759" y="38185"/>
                  </a:lnTo>
                  <a:lnTo>
                    <a:pt x="85983" y="37502"/>
                  </a:lnTo>
                  <a:lnTo>
                    <a:pt x="86606" y="36709"/>
                  </a:lnTo>
                  <a:lnTo>
                    <a:pt x="86844" y="36243"/>
                  </a:lnTo>
                  <a:lnTo>
                    <a:pt x="86734" y="35759"/>
                  </a:lnTo>
                  <a:lnTo>
                    <a:pt x="86598" y="35531"/>
                  </a:lnTo>
                  <a:lnTo>
                    <a:pt x="86033" y="35001"/>
                  </a:lnTo>
                  <a:lnTo>
                    <a:pt x="85791" y="34648"/>
                  </a:lnTo>
                  <a:lnTo>
                    <a:pt x="85180" y="34075"/>
                  </a:lnTo>
                  <a:lnTo>
                    <a:pt x="83901" y="32487"/>
                  </a:lnTo>
                  <a:lnTo>
                    <a:pt x="84165" y="31556"/>
                  </a:lnTo>
                  <a:lnTo>
                    <a:pt x="83856" y="31388"/>
                  </a:lnTo>
                  <a:lnTo>
                    <a:pt x="82942" y="31159"/>
                  </a:lnTo>
                  <a:lnTo>
                    <a:pt x="82866" y="30805"/>
                  </a:lnTo>
                  <a:lnTo>
                    <a:pt x="83619" y="28491"/>
                  </a:lnTo>
                  <a:lnTo>
                    <a:pt x="83455" y="28140"/>
                  </a:lnTo>
                  <a:lnTo>
                    <a:pt x="83020" y="27771"/>
                  </a:lnTo>
                  <a:lnTo>
                    <a:pt x="82873" y="27295"/>
                  </a:lnTo>
                  <a:lnTo>
                    <a:pt x="82932" y="26925"/>
                  </a:lnTo>
                  <a:lnTo>
                    <a:pt x="83162" y="26677"/>
                  </a:lnTo>
                  <a:lnTo>
                    <a:pt x="82843" y="26315"/>
                  </a:lnTo>
                  <a:lnTo>
                    <a:pt x="82572" y="26150"/>
                  </a:lnTo>
                  <a:lnTo>
                    <a:pt x="82392" y="26264"/>
                  </a:lnTo>
                  <a:lnTo>
                    <a:pt x="82034" y="26216"/>
                  </a:lnTo>
                  <a:lnTo>
                    <a:pt x="81251" y="25901"/>
                  </a:lnTo>
                  <a:lnTo>
                    <a:pt x="81063" y="25724"/>
                  </a:lnTo>
                  <a:lnTo>
                    <a:pt x="81136" y="25329"/>
                  </a:lnTo>
                  <a:lnTo>
                    <a:pt x="81069" y="25026"/>
                  </a:lnTo>
                  <a:lnTo>
                    <a:pt x="80636" y="24529"/>
                  </a:lnTo>
                  <a:lnTo>
                    <a:pt x="80154" y="24540"/>
                  </a:lnTo>
                  <a:lnTo>
                    <a:pt x="79776" y="24372"/>
                  </a:lnTo>
                  <a:lnTo>
                    <a:pt x="79561" y="24181"/>
                  </a:lnTo>
                  <a:lnTo>
                    <a:pt x="79653" y="23776"/>
                  </a:lnTo>
                  <a:lnTo>
                    <a:pt x="79856" y="23551"/>
                  </a:lnTo>
                  <a:lnTo>
                    <a:pt x="80319" y="22130"/>
                  </a:lnTo>
                  <a:lnTo>
                    <a:pt x="80196" y="21839"/>
                  </a:lnTo>
                  <a:lnTo>
                    <a:pt x="79813" y="21520"/>
                  </a:lnTo>
                  <a:lnTo>
                    <a:pt x="79653" y="21211"/>
                  </a:lnTo>
                  <a:lnTo>
                    <a:pt x="79657" y="21054"/>
                  </a:lnTo>
                  <a:lnTo>
                    <a:pt x="79825" y="20461"/>
                  </a:lnTo>
                  <a:lnTo>
                    <a:pt x="79989" y="20190"/>
                  </a:lnTo>
                  <a:lnTo>
                    <a:pt x="80596" y="20001"/>
                  </a:lnTo>
                  <a:lnTo>
                    <a:pt x="80502" y="18970"/>
                  </a:lnTo>
                  <a:lnTo>
                    <a:pt x="80866" y="18245"/>
                  </a:lnTo>
                  <a:lnTo>
                    <a:pt x="80667" y="17324"/>
                  </a:lnTo>
                  <a:lnTo>
                    <a:pt x="80472" y="16865"/>
                  </a:lnTo>
                  <a:lnTo>
                    <a:pt x="79996" y="16088"/>
                  </a:lnTo>
                  <a:lnTo>
                    <a:pt x="78777" y="15049"/>
                  </a:lnTo>
                  <a:lnTo>
                    <a:pt x="78513" y="14889"/>
                  </a:lnTo>
                  <a:lnTo>
                    <a:pt x="77585" y="14992"/>
                  </a:lnTo>
                  <a:lnTo>
                    <a:pt x="77383" y="14849"/>
                  </a:lnTo>
                  <a:lnTo>
                    <a:pt x="77369" y="14237"/>
                  </a:lnTo>
                  <a:lnTo>
                    <a:pt x="77722" y="12930"/>
                  </a:lnTo>
                  <a:lnTo>
                    <a:pt x="78073" y="12437"/>
                  </a:lnTo>
                  <a:lnTo>
                    <a:pt x="77862" y="11946"/>
                  </a:lnTo>
                  <a:lnTo>
                    <a:pt x="77700" y="11730"/>
                  </a:lnTo>
                  <a:lnTo>
                    <a:pt x="76600" y="11140"/>
                  </a:lnTo>
                  <a:lnTo>
                    <a:pt x="75644" y="10711"/>
                  </a:lnTo>
                  <a:lnTo>
                    <a:pt x="74181" y="10294"/>
                  </a:lnTo>
                  <a:lnTo>
                    <a:pt x="73518" y="9783"/>
                  </a:lnTo>
                  <a:lnTo>
                    <a:pt x="72781" y="9877"/>
                  </a:lnTo>
                  <a:lnTo>
                    <a:pt x="72492" y="10598"/>
                  </a:lnTo>
                  <a:lnTo>
                    <a:pt x="72080" y="11271"/>
                  </a:lnTo>
                  <a:lnTo>
                    <a:pt x="71302" y="11345"/>
                  </a:lnTo>
                  <a:lnTo>
                    <a:pt x="70268" y="10775"/>
                  </a:lnTo>
                  <a:lnTo>
                    <a:pt x="69674" y="10919"/>
                  </a:lnTo>
                  <a:lnTo>
                    <a:pt x="69119" y="10622"/>
                  </a:lnTo>
                  <a:lnTo>
                    <a:pt x="68736" y="10220"/>
                  </a:lnTo>
                  <a:lnTo>
                    <a:pt x="67965" y="9921"/>
                  </a:lnTo>
                  <a:lnTo>
                    <a:pt x="67643" y="10014"/>
                  </a:lnTo>
                  <a:lnTo>
                    <a:pt x="67164" y="9984"/>
                  </a:lnTo>
                  <a:lnTo>
                    <a:pt x="66872" y="10092"/>
                  </a:lnTo>
                  <a:lnTo>
                    <a:pt x="66740" y="10260"/>
                  </a:lnTo>
                  <a:lnTo>
                    <a:pt x="66665" y="10627"/>
                  </a:lnTo>
                  <a:lnTo>
                    <a:pt x="66351" y="11066"/>
                  </a:lnTo>
                  <a:lnTo>
                    <a:pt x="65419" y="11288"/>
                  </a:lnTo>
                  <a:lnTo>
                    <a:pt x="64062" y="11922"/>
                  </a:lnTo>
                  <a:lnTo>
                    <a:pt x="63583" y="11930"/>
                  </a:lnTo>
                  <a:lnTo>
                    <a:pt x="62678" y="12599"/>
                  </a:lnTo>
                  <a:lnTo>
                    <a:pt x="62367" y="12671"/>
                  </a:lnTo>
                  <a:lnTo>
                    <a:pt x="61686" y="12427"/>
                  </a:lnTo>
                  <a:lnTo>
                    <a:pt x="61403" y="12423"/>
                  </a:lnTo>
                  <a:lnTo>
                    <a:pt x="60666" y="12764"/>
                  </a:lnTo>
                  <a:lnTo>
                    <a:pt x="59534" y="13519"/>
                  </a:lnTo>
                  <a:lnTo>
                    <a:pt x="58377" y="13302"/>
                  </a:lnTo>
                  <a:lnTo>
                    <a:pt x="57971" y="13485"/>
                  </a:lnTo>
                  <a:lnTo>
                    <a:pt x="57725" y="13570"/>
                  </a:lnTo>
                  <a:lnTo>
                    <a:pt x="57538" y="13911"/>
                  </a:lnTo>
                  <a:lnTo>
                    <a:pt x="57185" y="14190"/>
                  </a:lnTo>
                  <a:lnTo>
                    <a:pt x="55476" y="14762"/>
                  </a:lnTo>
                  <a:lnTo>
                    <a:pt x="55019" y="14770"/>
                  </a:lnTo>
                  <a:lnTo>
                    <a:pt x="54762" y="14548"/>
                  </a:lnTo>
                  <a:lnTo>
                    <a:pt x="54611" y="14526"/>
                  </a:lnTo>
                  <a:lnTo>
                    <a:pt x="54322" y="14592"/>
                  </a:lnTo>
                  <a:lnTo>
                    <a:pt x="54099" y="14900"/>
                  </a:lnTo>
                  <a:lnTo>
                    <a:pt x="53600" y="15019"/>
                  </a:lnTo>
                  <a:lnTo>
                    <a:pt x="53090" y="15039"/>
                  </a:lnTo>
                  <a:lnTo>
                    <a:pt x="52759" y="15403"/>
                  </a:lnTo>
                  <a:lnTo>
                    <a:pt x="52234" y="15738"/>
                  </a:lnTo>
                  <a:lnTo>
                    <a:pt x="51454" y="15879"/>
                  </a:lnTo>
                  <a:lnTo>
                    <a:pt x="51097" y="15956"/>
                  </a:lnTo>
                  <a:lnTo>
                    <a:pt x="50953" y="16266"/>
                  </a:lnTo>
                  <a:lnTo>
                    <a:pt x="44514" y="16262"/>
                  </a:lnTo>
                  <a:lnTo>
                    <a:pt x="44298" y="16266"/>
                  </a:lnTo>
                  <a:lnTo>
                    <a:pt x="44052" y="16264"/>
                  </a:lnTo>
                  <a:lnTo>
                    <a:pt x="41747" y="16233"/>
                  </a:lnTo>
                  <a:lnTo>
                    <a:pt x="41799" y="16038"/>
                  </a:lnTo>
                  <a:lnTo>
                    <a:pt x="42110" y="16022"/>
                  </a:lnTo>
                  <a:lnTo>
                    <a:pt x="42187" y="15339"/>
                  </a:lnTo>
                  <a:lnTo>
                    <a:pt x="41980" y="14591"/>
                  </a:lnTo>
                  <a:lnTo>
                    <a:pt x="41617" y="14038"/>
                  </a:lnTo>
                  <a:lnTo>
                    <a:pt x="40491" y="12980"/>
                  </a:lnTo>
                  <a:lnTo>
                    <a:pt x="40711" y="12704"/>
                  </a:lnTo>
                  <a:lnTo>
                    <a:pt x="40082" y="11833"/>
                  </a:lnTo>
                  <a:lnTo>
                    <a:pt x="39054" y="12037"/>
                  </a:lnTo>
                  <a:lnTo>
                    <a:pt x="38575" y="9809"/>
                  </a:lnTo>
                  <a:lnTo>
                    <a:pt x="38533" y="9672"/>
                  </a:lnTo>
                  <a:lnTo>
                    <a:pt x="38621" y="9529"/>
                  </a:lnTo>
                  <a:lnTo>
                    <a:pt x="38789" y="8381"/>
                  </a:lnTo>
                  <a:lnTo>
                    <a:pt x="38650" y="8184"/>
                  </a:lnTo>
                  <a:lnTo>
                    <a:pt x="38570" y="8051"/>
                  </a:lnTo>
                  <a:lnTo>
                    <a:pt x="38394" y="7993"/>
                  </a:lnTo>
                  <a:lnTo>
                    <a:pt x="38079" y="8156"/>
                  </a:lnTo>
                  <a:lnTo>
                    <a:pt x="37795" y="7524"/>
                  </a:lnTo>
                  <a:lnTo>
                    <a:pt x="37806" y="7218"/>
                  </a:lnTo>
                  <a:lnTo>
                    <a:pt x="38228" y="6719"/>
                  </a:lnTo>
                  <a:lnTo>
                    <a:pt x="38234" y="6337"/>
                  </a:lnTo>
                  <a:lnTo>
                    <a:pt x="38069" y="6110"/>
                  </a:lnTo>
                  <a:lnTo>
                    <a:pt x="38005" y="5823"/>
                  </a:lnTo>
                  <a:lnTo>
                    <a:pt x="38108" y="5545"/>
                  </a:lnTo>
                  <a:lnTo>
                    <a:pt x="38506" y="4767"/>
                  </a:lnTo>
                  <a:lnTo>
                    <a:pt x="38951" y="4372"/>
                  </a:lnTo>
                  <a:lnTo>
                    <a:pt x="39469" y="3529"/>
                  </a:lnTo>
                  <a:lnTo>
                    <a:pt x="39481" y="960"/>
                  </a:lnTo>
                  <a:lnTo>
                    <a:pt x="39475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8" name="pg1169">
              <a:extLst>
                <a:ext uri="{FF2B5EF4-FFF2-40B4-BE49-F238E27FC236}">
                  <a16:creationId xmlns:a16="http://schemas.microsoft.com/office/drawing/2014/main" id="{5751003E-1C48-BC4E-960B-26B00FB0EE99}"/>
                </a:ext>
              </a:extLst>
            </p:cNvPr>
            <p:cNvSpPr/>
            <p:nvPr/>
          </p:nvSpPr>
          <p:spPr>
            <a:xfrm>
              <a:off x="2445774" y="2831961"/>
              <a:ext cx="91979" cy="57161"/>
            </a:xfrm>
            <a:custGeom>
              <a:avLst/>
              <a:gdLst/>
              <a:ahLst/>
              <a:cxnLst/>
              <a:rect l="0" t="0" r="0" b="0"/>
              <a:pathLst>
                <a:path w="91979" h="57161">
                  <a:moveTo>
                    <a:pt x="37409" y="0"/>
                  </a:moveTo>
                  <a:lnTo>
                    <a:pt x="39475" y="0"/>
                  </a:lnTo>
                  <a:lnTo>
                    <a:pt x="39481" y="960"/>
                  </a:lnTo>
                  <a:lnTo>
                    <a:pt x="39469" y="3529"/>
                  </a:lnTo>
                  <a:lnTo>
                    <a:pt x="38951" y="4372"/>
                  </a:lnTo>
                  <a:lnTo>
                    <a:pt x="38506" y="4767"/>
                  </a:lnTo>
                  <a:lnTo>
                    <a:pt x="38108" y="5545"/>
                  </a:lnTo>
                  <a:lnTo>
                    <a:pt x="38005" y="5823"/>
                  </a:lnTo>
                  <a:lnTo>
                    <a:pt x="38069" y="6110"/>
                  </a:lnTo>
                  <a:lnTo>
                    <a:pt x="38234" y="6337"/>
                  </a:lnTo>
                  <a:lnTo>
                    <a:pt x="38228" y="6719"/>
                  </a:lnTo>
                  <a:lnTo>
                    <a:pt x="37806" y="7218"/>
                  </a:lnTo>
                  <a:lnTo>
                    <a:pt x="37795" y="7524"/>
                  </a:lnTo>
                  <a:lnTo>
                    <a:pt x="38079" y="8156"/>
                  </a:lnTo>
                  <a:lnTo>
                    <a:pt x="38394" y="7993"/>
                  </a:lnTo>
                  <a:lnTo>
                    <a:pt x="38570" y="8051"/>
                  </a:lnTo>
                  <a:lnTo>
                    <a:pt x="38650" y="8184"/>
                  </a:lnTo>
                  <a:lnTo>
                    <a:pt x="38789" y="8381"/>
                  </a:lnTo>
                  <a:lnTo>
                    <a:pt x="38621" y="9529"/>
                  </a:lnTo>
                  <a:lnTo>
                    <a:pt x="38533" y="9672"/>
                  </a:lnTo>
                  <a:lnTo>
                    <a:pt x="38575" y="9809"/>
                  </a:lnTo>
                  <a:lnTo>
                    <a:pt x="39054" y="12037"/>
                  </a:lnTo>
                  <a:lnTo>
                    <a:pt x="40082" y="11833"/>
                  </a:lnTo>
                  <a:lnTo>
                    <a:pt x="40711" y="12704"/>
                  </a:lnTo>
                  <a:lnTo>
                    <a:pt x="40491" y="12980"/>
                  </a:lnTo>
                  <a:lnTo>
                    <a:pt x="41617" y="14038"/>
                  </a:lnTo>
                  <a:lnTo>
                    <a:pt x="41980" y="14591"/>
                  </a:lnTo>
                  <a:lnTo>
                    <a:pt x="42187" y="15339"/>
                  </a:lnTo>
                  <a:lnTo>
                    <a:pt x="42110" y="16022"/>
                  </a:lnTo>
                  <a:lnTo>
                    <a:pt x="41799" y="16038"/>
                  </a:lnTo>
                  <a:lnTo>
                    <a:pt x="41747" y="16233"/>
                  </a:lnTo>
                  <a:lnTo>
                    <a:pt x="44052" y="16264"/>
                  </a:lnTo>
                  <a:lnTo>
                    <a:pt x="44298" y="16266"/>
                  </a:lnTo>
                  <a:lnTo>
                    <a:pt x="44544" y="16250"/>
                  </a:lnTo>
                  <a:lnTo>
                    <a:pt x="50953" y="16266"/>
                  </a:lnTo>
                  <a:lnTo>
                    <a:pt x="51097" y="15956"/>
                  </a:lnTo>
                  <a:lnTo>
                    <a:pt x="51471" y="15876"/>
                  </a:lnTo>
                  <a:lnTo>
                    <a:pt x="52234" y="15738"/>
                  </a:lnTo>
                  <a:lnTo>
                    <a:pt x="52759" y="15403"/>
                  </a:lnTo>
                  <a:lnTo>
                    <a:pt x="53090" y="15039"/>
                  </a:lnTo>
                  <a:lnTo>
                    <a:pt x="53600" y="15019"/>
                  </a:lnTo>
                  <a:lnTo>
                    <a:pt x="54099" y="14900"/>
                  </a:lnTo>
                  <a:lnTo>
                    <a:pt x="54322" y="14592"/>
                  </a:lnTo>
                  <a:lnTo>
                    <a:pt x="54611" y="14526"/>
                  </a:lnTo>
                  <a:lnTo>
                    <a:pt x="54762" y="14548"/>
                  </a:lnTo>
                  <a:lnTo>
                    <a:pt x="55019" y="14770"/>
                  </a:lnTo>
                  <a:lnTo>
                    <a:pt x="55476" y="14762"/>
                  </a:lnTo>
                  <a:lnTo>
                    <a:pt x="57185" y="14190"/>
                  </a:lnTo>
                  <a:lnTo>
                    <a:pt x="57538" y="13911"/>
                  </a:lnTo>
                  <a:lnTo>
                    <a:pt x="57725" y="13570"/>
                  </a:lnTo>
                  <a:lnTo>
                    <a:pt x="57971" y="13485"/>
                  </a:lnTo>
                  <a:lnTo>
                    <a:pt x="58377" y="13302"/>
                  </a:lnTo>
                  <a:lnTo>
                    <a:pt x="59534" y="13519"/>
                  </a:lnTo>
                  <a:lnTo>
                    <a:pt x="60666" y="12764"/>
                  </a:lnTo>
                  <a:lnTo>
                    <a:pt x="61403" y="12423"/>
                  </a:lnTo>
                  <a:lnTo>
                    <a:pt x="61686" y="12427"/>
                  </a:lnTo>
                  <a:lnTo>
                    <a:pt x="62367" y="12671"/>
                  </a:lnTo>
                  <a:lnTo>
                    <a:pt x="62678" y="12599"/>
                  </a:lnTo>
                  <a:lnTo>
                    <a:pt x="63583" y="11930"/>
                  </a:lnTo>
                  <a:lnTo>
                    <a:pt x="64062" y="11922"/>
                  </a:lnTo>
                  <a:lnTo>
                    <a:pt x="65419" y="11288"/>
                  </a:lnTo>
                  <a:lnTo>
                    <a:pt x="66351" y="11066"/>
                  </a:lnTo>
                  <a:lnTo>
                    <a:pt x="66665" y="10627"/>
                  </a:lnTo>
                  <a:lnTo>
                    <a:pt x="66740" y="10260"/>
                  </a:lnTo>
                  <a:lnTo>
                    <a:pt x="66872" y="10092"/>
                  </a:lnTo>
                  <a:lnTo>
                    <a:pt x="67164" y="9984"/>
                  </a:lnTo>
                  <a:lnTo>
                    <a:pt x="67643" y="10014"/>
                  </a:lnTo>
                  <a:lnTo>
                    <a:pt x="67965" y="9921"/>
                  </a:lnTo>
                  <a:lnTo>
                    <a:pt x="68736" y="10220"/>
                  </a:lnTo>
                  <a:lnTo>
                    <a:pt x="69119" y="10622"/>
                  </a:lnTo>
                  <a:lnTo>
                    <a:pt x="69674" y="10919"/>
                  </a:lnTo>
                  <a:lnTo>
                    <a:pt x="70268" y="10775"/>
                  </a:lnTo>
                  <a:lnTo>
                    <a:pt x="71302" y="11345"/>
                  </a:lnTo>
                  <a:lnTo>
                    <a:pt x="72080" y="11271"/>
                  </a:lnTo>
                  <a:lnTo>
                    <a:pt x="72492" y="10598"/>
                  </a:lnTo>
                  <a:lnTo>
                    <a:pt x="72781" y="9877"/>
                  </a:lnTo>
                  <a:lnTo>
                    <a:pt x="73518" y="9783"/>
                  </a:lnTo>
                  <a:lnTo>
                    <a:pt x="74181" y="10294"/>
                  </a:lnTo>
                  <a:lnTo>
                    <a:pt x="75644" y="10711"/>
                  </a:lnTo>
                  <a:lnTo>
                    <a:pt x="76600" y="11140"/>
                  </a:lnTo>
                  <a:lnTo>
                    <a:pt x="77700" y="11730"/>
                  </a:lnTo>
                  <a:lnTo>
                    <a:pt x="77862" y="11946"/>
                  </a:lnTo>
                  <a:lnTo>
                    <a:pt x="78073" y="12437"/>
                  </a:lnTo>
                  <a:lnTo>
                    <a:pt x="77722" y="12930"/>
                  </a:lnTo>
                  <a:lnTo>
                    <a:pt x="77369" y="14237"/>
                  </a:lnTo>
                  <a:lnTo>
                    <a:pt x="77383" y="14849"/>
                  </a:lnTo>
                  <a:lnTo>
                    <a:pt x="77585" y="14992"/>
                  </a:lnTo>
                  <a:lnTo>
                    <a:pt x="78513" y="14889"/>
                  </a:lnTo>
                  <a:lnTo>
                    <a:pt x="78879" y="15223"/>
                  </a:lnTo>
                  <a:lnTo>
                    <a:pt x="79996" y="16088"/>
                  </a:lnTo>
                  <a:lnTo>
                    <a:pt x="80472" y="16865"/>
                  </a:lnTo>
                  <a:lnTo>
                    <a:pt x="80667" y="17324"/>
                  </a:lnTo>
                  <a:lnTo>
                    <a:pt x="80866" y="18245"/>
                  </a:lnTo>
                  <a:lnTo>
                    <a:pt x="80502" y="18970"/>
                  </a:lnTo>
                  <a:lnTo>
                    <a:pt x="80596" y="20001"/>
                  </a:lnTo>
                  <a:lnTo>
                    <a:pt x="79989" y="20190"/>
                  </a:lnTo>
                  <a:lnTo>
                    <a:pt x="79825" y="20461"/>
                  </a:lnTo>
                  <a:lnTo>
                    <a:pt x="79657" y="21054"/>
                  </a:lnTo>
                  <a:lnTo>
                    <a:pt x="79653" y="21211"/>
                  </a:lnTo>
                  <a:lnTo>
                    <a:pt x="79813" y="21520"/>
                  </a:lnTo>
                  <a:lnTo>
                    <a:pt x="80196" y="21839"/>
                  </a:lnTo>
                  <a:lnTo>
                    <a:pt x="80319" y="22130"/>
                  </a:lnTo>
                  <a:lnTo>
                    <a:pt x="79856" y="23551"/>
                  </a:lnTo>
                  <a:lnTo>
                    <a:pt x="79653" y="23776"/>
                  </a:lnTo>
                  <a:lnTo>
                    <a:pt x="79561" y="24181"/>
                  </a:lnTo>
                  <a:lnTo>
                    <a:pt x="79776" y="24372"/>
                  </a:lnTo>
                  <a:lnTo>
                    <a:pt x="80154" y="24540"/>
                  </a:lnTo>
                  <a:lnTo>
                    <a:pt x="80636" y="24529"/>
                  </a:lnTo>
                  <a:lnTo>
                    <a:pt x="81069" y="25026"/>
                  </a:lnTo>
                  <a:lnTo>
                    <a:pt x="81136" y="25329"/>
                  </a:lnTo>
                  <a:lnTo>
                    <a:pt x="81063" y="25724"/>
                  </a:lnTo>
                  <a:lnTo>
                    <a:pt x="81251" y="25901"/>
                  </a:lnTo>
                  <a:lnTo>
                    <a:pt x="82034" y="26216"/>
                  </a:lnTo>
                  <a:lnTo>
                    <a:pt x="82392" y="26264"/>
                  </a:lnTo>
                  <a:lnTo>
                    <a:pt x="82572" y="26150"/>
                  </a:lnTo>
                  <a:lnTo>
                    <a:pt x="82843" y="26315"/>
                  </a:lnTo>
                  <a:lnTo>
                    <a:pt x="83162" y="26677"/>
                  </a:lnTo>
                  <a:lnTo>
                    <a:pt x="82932" y="26925"/>
                  </a:lnTo>
                  <a:lnTo>
                    <a:pt x="82873" y="27295"/>
                  </a:lnTo>
                  <a:lnTo>
                    <a:pt x="83020" y="27771"/>
                  </a:lnTo>
                  <a:lnTo>
                    <a:pt x="83455" y="28140"/>
                  </a:lnTo>
                  <a:lnTo>
                    <a:pt x="83619" y="28491"/>
                  </a:lnTo>
                  <a:lnTo>
                    <a:pt x="82866" y="30805"/>
                  </a:lnTo>
                  <a:lnTo>
                    <a:pt x="83046" y="31243"/>
                  </a:lnTo>
                  <a:lnTo>
                    <a:pt x="83856" y="31388"/>
                  </a:lnTo>
                  <a:lnTo>
                    <a:pt x="84165" y="31556"/>
                  </a:lnTo>
                  <a:lnTo>
                    <a:pt x="83901" y="32487"/>
                  </a:lnTo>
                  <a:lnTo>
                    <a:pt x="85180" y="34075"/>
                  </a:lnTo>
                  <a:lnTo>
                    <a:pt x="85791" y="34648"/>
                  </a:lnTo>
                  <a:lnTo>
                    <a:pt x="86033" y="35001"/>
                  </a:lnTo>
                  <a:lnTo>
                    <a:pt x="86598" y="35531"/>
                  </a:lnTo>
                  <a:lnTo>
                    <a:pt x="86734" y="35759"/>
                  </a:lnTo>
                  <a:lnTo>
                    <a:pt x="86844" y="36243"/>
                  </a:lnTo>
                  <a:lnTo>
                    <a:pt x="86606" y="36709"/>
                  </a:lnTo>
                  <a:lnTo>
                    <a:pt x="85983" y="37502"/>
                  </a:lnTo>
                  <a:lnTo>
                    <a:pt x="85759" y="38185"/>
                  </a:lnTo>
                  <a:lnTo>
                    <a:pt x="85683" y="38470"/>
                  </a:lnTo>
                  <a:lnTo>
                    <a:pt x="85730" y="38927"/>
                  </a:lnTo>
                  <a:lnTo>
                    <a:pt x="85582" y="40711"/>
                  </a:lnTo>
                  <a:lnTo>
                    <a:pt x="85299" y="41192"/>
                  </a:lnTo>
                  <a:lnTo>
                    <a:pt x="85336" y="41563"/>
                  </a:lnTo>
                  <a:lnTo>
                    <a:pt x="85843" y="41928"/>
                  </a:lnTo>
                  <a:lnTo>
                    <a:pt x="86421" y="42787"/>
                  </a:lnTo>
                  <a:lnTo>
                    <a:pt x="86719" y="43986"/>
                  </a:lnTo>
                  <a:lnTo>
                    <a:pt x="87062" y="44239"/>
                  </a:lnTo>
                  <a:lnTo>
                    <a:pt x="87563" y="44351"/>
                  </a:lnTo>
                  <a:lnTo>
                    <a:pt x="88530" y="45000"/>
                  </a:lnTo>
                  <a:lnTo>
                    <a:pt x="88815" y="45380"/>
                  </a:lnTo>
                  <a:lnTo>
                    <a:pt x="88813" y="45829"/>
                  </a:lnTo>
                  <a:lnTo>
                    <a:pt x="88802" y="46095"/>
                  </a:lnTo>
                  <a:lnTo>
                    <a:pt x="88940" y="46913"/>
                  </a:lnTo>
                  <a:lnTo>
                    <a:pt x="89220" y="47217"/>
                  </a:lnTo>
                  <a:lnTo>
                    <a:pt x="89968" y="47688"/>
                  </a:lnTo>
                  <a:lnTo>
                    <a:pt x="90055" y="47908"/>
                  </a:lnTo>
                  <a:lnTo>
                    <a:pt x="90115" y="48598"/>
                  </a:lnTo>
                  <a:lnTo>
                    <a:pt x="90364" y="48756"/>
                  </a:lnTo>
                  <a:lnTo>
                    <a:pt x="90860" y="48913"/>
                  </a:lnTo>
                  <a:lnTo>
                    <a:pt x="91387" y="49200"/>
                  </a:lnTo>
                  <a:lnTo>
                    <a:pt x="91317" y="49642"/>
                  </a:lnTo>
                  <a:lnTo>
                    <a:pt x="91708" y="50473"/>
                  </a:lnTo>
                  <a:lnTo>
                    <a:pt x="91979" y="50861"/>
                  </a:lnTo>
                  <a:lnTo>
                    <a:pt x="91191" y="52127"/>
                  </a:lnTo>
                  <a:lnTo>
                    <a:pt x="91284" y="52385"/>
                  </a:lnTo>
                  <a:lnTo>
                    <a:pt x="90896" y="54138"/>
                  </a:lnTo>
                  <a:lnTo>
                    <a:pt x="90568" y="54830"/>
                  </a:lnTo>
                  <a:lnTo>
                    <a:pt x="89601" y="55264"/>
                  </a:lnTo>
                  <a:lnTo>
                    <a:pt x="88577" y="55260"/>
                  </a:lnTo>
                  <a:lnTo>
                    <a:pt x="87440" y="55454"/>
                  </a:lnTo>
                  <a:lnTo>
                    <a:pt x="87091" y="55660"/>
                  </a:lnTo>
                  <a:lnTo>
                    <a:pt x="86699" y="56091"/>
                  </a:lnTo>
                  <a:lnTo>
                    <a:pt x="86122" y="55990"/>
                  </a:lnTo>
                  <a:lnTo>
                    <a:pt x="85638" y="56362"/>
                  </a:lnTo>
                  <a:lnTo>
                    <a:pt x="85572" y="56525"/>
                  </a:lnTo>
                  <a:lnTo>
                    <a:pt x="85561" y="56710"/>
                  </a:lnTo>
                  <a:lnTo>
                    <a:pt x="85671" y="57159"/>
                  </a:lnTo>
                  <a:lnTo>
                    <a:pt x="84448" y="56752"/>
                  </a:lnTo>
                  <a:lnTo>
                    <a:pt x="83888" y="55029"/>
                  </a:lnTo>
                  <a:lnTo>
                    <a:pt x="83962" y="54892"/>
                  </a:lnTo>
                  <a:lnTo>
                    <a:pt x="83888" y="54624"/>
                  </a:lnTo>
                  <a:lnTo>
                    <a:pt x="82993" y="53597"/>
                  </a:lnTo>
                  <a:lnTo>
                    <a:pt x="82853" y="53526"/>
                  </a:lnTo>
                  <a:lnTo>
                    <a:pt x="81981" y="53630"/>
                  </a:lnTo>
                  <a:lnTo>
                    <a:pt x="81059" y="53980"/>
                  </a:lnTo>
                  <a:lnTo>
                    <a:pt x="79854" y="54191"/>
                  </a:lnTo>
                  <a:lnTo>
                    <a:pt x="79151" y="54559"/>
                  </a:lnTo>
                  <a:lnTo>
                    <a:pt x="78649" y="55084"/>
                  </a:lnTo>
                  <a:lnTo>
                    <a:pt x="78086" y="55415"/>
                  </a:lnTo>
                  <a:lnTo>
                    <a:pt x="77091" y="55813"/>
                  </a:lnTo>
                  <a:lnTo>
                    <a:pt x="76244" y="55876"/>
                  </a:lnTo>
                  <a:lnTo>
                    <a:pt x="75902" y="56174"/>
                  </a:lnTo>
                  <a:lnTo>
                    <a:pt x="75622" y="56293"/>
                  </a:lnTo>
                  <a:lnTo>
                    <a:pt x="73097" y="56691"/>
                  </a:lnTo>
                  <a:lnTo>
                    <a:pt x="72716" y="57142"/>
                  </a:lnTo>
                  <a:lnTo>
                    <a:pt x="71733" y="57161"/>
                  </a:lnTo>
                  <a:lnTo>
                    <a:pt x="69712" y="56893"/>
                  </a:lnTo>
                  <a:lnTo>
                    <a:pt x="69285" y="57016"/>
                  </a:lnTo>
                  <a:lnTo>
                    <a:pt x="68053" y="57016"/>
                  </a:lnTo>
                  <a:lnTo>
                    <a:pt x="67804" y="56822"/>
                  </a:lnTo>
                  <a:lnTo>
                    <a:pt x="67216" y="56678"/>
                  </a:lnTo>
                  <a:lnTo>
                    <a:pt x="66653" y="56843"/>
                  </a:lnTo>
                  <a:lnTo>
                    <a:pt x="64048" y="56794"/>
                  </a:lnTo>
                  <a:lnTo>
                    <a:pt x="63093" y="56879"/>
                  </a:lnTo>
                  <a:lnTo>
                    <a:pt x="61570" y="56215"/>
                  </a:lnTo>
                  <a:lnTo>
                    <a:pt x="61027" y="55532"/>
                  </a:lnTo>
                  <a:lnTo>
                    <a:pt x="61052" y="54588"/>
                  </a:lnTo>
                  <a:lnTo>
                    <a:pt x="60768" y="54068"/>
                  </a:lnTo>
                  <a:lnTo>
                    <a:pt x="60185" y="54116"/>
                  </a:lnTo>
                  <a:lnTo>
                    <a:pt x="59965" y="53629"/>
                  </a:lnTo>
                  <a:lnTo>
                    <a:pt x="59900" y="52945"/>
                  </a:lnTo>
                  <a:lnTo>
                    <a:pt x="59305" y="51677"/>
                  </a:lnTo>
                  <a:lnTo>
                    <a:pt x="58748" y="51856"/>
                  </a:lnTo>
                  <a:lnTo>
                    <a:pt x="57971" y="51986"/>
                  </a:lnTo>
                  <a:lnTo>
                    <a:pt x="55744" y="51156"/>
                  </a:lnTo>
                  <a:lnTo>
                    <a:pt x="55122" y="50831"/>
                  </a:lnTo>
                  <a:lnTo>
                    <a:pt x="54876" y="50294"/>
                  </a:lnTo>
                  <a:lnTo>
                    <a:pt x="54566" y="50131"/>
                  </a:lnTo>
                  <a:lnTo>
                    <a:pt x="54074" y="49936"/>
                  </a:lnTo>
                  <a:lnTo>
                    <a:pt x="53685" y="50099"/>
                  </a:lnTo>
                  <a:lnTo>
                    <a:pt x="53496" y="49950"/>
                  </a:lnTo>
                  <a:lnTo>
                    <a:pt x="52727" y="49269"/>
                  </a:lnTo>
                  <a:lnTo>
                    <a:pt x="52833" y="48750"/>
                  </a:lnTo>
                  <a:lnTo>
                    <a:pt x="52598" y="48196"/>
                  </a:lnTo>
                  <a:lnTo>
                    <a:pt x="52119" y="47545"/>
                  </a:lnTo>
                  <a:lnTo>
                    <a:pt x="51510" y="47448"/>
                  </a:lnTo>
                  <a:lnTo>
                    <a:pt x="48467" y="47301"/>
                  </a:lnTo>
                  <a:lnTo>
                    <a:pt x="48402" y="47773"/>
                  </a:lnTo>
                  <a:lnTo>
                    <a:pt x="48286" y="47919"/>
                  </a:lnTo>
                  <a:lnTo>
                    <a:pt x="47872" y="47910"/>
                  </a:lnTo>
                  <a:lnTo>
                    <a:pt x="47626" y="47757"/>
                  </a:lnTo>
                  <a:lnTo>
                    <a:pt x="47587" y="47073"/>
                  </a:lnTo>
                  <a:lnTo>
                    <a:pt x="47354" y="47106"/>
                  </a:lnTo>
                  <a:lnTo>
                    <a:pt x="47302" y="47757"/>
                  </a:lnTo>
                  <a:lnTo>
                    <a:pt x="47315" y="49123"/>
                  </a:lnTo>
                  <a:lnTo>
                    <a:pt x="47147" y="49123"/>
                  </a:lnTo>
                  <a:lnTo>
                    <a:pt x="46941" y="47753"/>
                  </a:lnTo>
                  <a:lnTo>
                    <a:pt x="46958" y="47334"/>
                  </a:lnTo>
                  <a:lnTo>
                    <a:pt x="47198" y="47171"/>
                  </a:lnTo>
                  <a:lnTo>
                    <a:pt x="46616" y="47448"/>
                  </a:lnTo>
                  <a:lnTo>
                    <a:pt x="46473" y="47724"/>
                  </a:lnTo>
                  <a:lnTo>
                    <a:pt x="45800" y="47724"/>
                  </a:lnTo>
                  <a:lnTo>
                    <a:pt x="45813" y="49627"/>
                  </a:lnTo>
                  <a:lnTo>
                    <a:pt x="44932" y="49741"/>
                  </a:lnTo>
                  <a:lnTo>
                    <a:pt x="44492" y="49936"/>
                  </a:lnTo>
                  <a:lnTo>
                    <a:pt x="44442" y="48605"/>
                  </a:lnTo>
                  <a:lnTo>
                    <a:pt x="43780" y="47561"/>
                  </a:lnTo>
                  <a:lnTo>
                    <a:pt x="43366" y="47594"/>
                  </a:lnTo>
                  <a:lnTo>
                    <a:pt x="43366" y="47729"/>
                  </a:lnTo>
                  <a:lnTo>
                    <a:pt x="42968" y="48086"/>
                  </a:lnTo>
                  <a:lnTo>
                    <a:pt x="42162" y="47496"/>
                  </a:lnTo>
                  <a:lnTo>
                    <a:pt x="42162" y="46862"/>
                  </a:lnTo>
                  <a:lnTo>
                    <a:pt x="41786" y="46114"/>
                  </a:lnTo>
                  <a:lnTo>
                    <a:pt x="40944" y="46179"/>
                  </a:lnTo>
                  <a:lnTo>
                    <a:pt x="39715" y="46152"/>
                  </a:lnTo>
                  <a:lnTo>
                    <a:pt x="39714" y="46504"/>
                  </a:lnTo>
                  <a:lnTo>
                    <a:pt x="39124" y="46513"/>
                  </a:lnTo>
                  <a:lnTo>
                    <a:pt x="38083" y="45935"/>
                  </a:lnTo>
                  <a:lnTo>
                    <a:pt x="37799" y="45973"/>
                  </a:lnTo>
                  <a:lnTo>
                    <a:pt x="37578" y="46130"/>
                  </a:lnTo>
                  <a:lnTo>
                    <a:pt x="31091" y="46098"/>
                  </a:lnTo>
                  <a:lnTo>
                    <a:pt x="31208" y="50912"/>
                  </a:lnTo>
                  <a:lnTo>
                    <a:pt x="27077" y="50880"/>
                  </a:lnTo>
                  <a:lnTo>
                    <a:pt x="27181" y="50164"/>
                  </a:lnTo>
                  <a:lnTo>
                    <a:pt x="27427" y="50083"/>
                  </a:lnTo>
                  <a:lnTo>
                    <a:pt x="27608" y="49855"/>
                  </a:lnTo>
                  <a:lnTo>
                    <a:pt x="27697" y="49579"/>
                  </a:lnTo>
                  <a:lnTo>
                    <a:pt x="27735" y="48936"/>
                  </a:lnTo>
                  <a:lnTo>
                    <a:pt x="27716" y="48522"/>
                  </a:lnTo>
                  <a:lnTo>
                    <a:pt x="27310" y="47139"/>
                  </a:lnTo>
                  <a:lnTo>
                    <a:pt x="27116" y="46765"/>
                  </a:lnTo>
                  <a:lnTo>
                    <a:pt x="26593" y="46755"/>
                  </a:lnTo>
                  <a:lnTo>
                    <a:pt x="26443" y="46683"/>
                  </a:lnTo>
                  <a:lnTo>
                    <a:pt x="26089" y="46165"/>
                  </a:lnTo>
                  <a:lnTo>
                    <a:pt x="26028" y="45647"/>
                  </a:lnTo>
                  <a:lnTo>
                    <a:pt x="25726" y="45279"/>
                  </a:lnTo>
                  <a:lnTo>
                    <a:pt x="23991" y="45027"/>
                  </a:lnTo>
                  <a:lnTo>
                    <a:pt x="23770" y="44789"/>
                  </a:lnTo>
                  <a:lnTo>
                    <a:pt x="23678" y="44375"/>
                  </a:lnTo>
                  <a:lnTo>
                    <a:pt x="23672" y="43804"/>
                  </a:lnTo>
                  <a:lnTo>
                    <a:pt x="23334" y="42846"/>
                  </a:lnTo>
                  <a:lnTo>
                    <a:pt x="23190" y="42669"/>
                  </a:lnTo>
                  <a:lnTo>
                    <a:pt x="22707" y="42585"/>
                  </a:lnTo>
                  <a:lnTo>
                    <a:pt x="22340" y="42428"/>
                  </a:lnTo>
                  <a:lnTo>
                    <a:pt x="22183" y="42259"/>
                  </a:lnTo>
                  <a:lnTo>
                    <a:pt x="22326" y="42031"/>
                  </a:lnTo>
                  <a:lnTo>
                    <a:pt x="22501" y="42190"/>
                  </a:lnTo>
                  <a:lnTo>
                    <a:pt x="23965" y="42841"/>
                  </a:lnTo>
                  <a:lnTo>
                    <a:pt x="24014" y="42682"/>
                  </a:lnTo>
                  <a:lnTo>
                    <a:pt x="23878" y="42380"/>
                  </a:lnTo>
                  <a:lnTo>
                    <a:pt x="23025" y="42031"/>
                  </a:lnTo>
                  <a:lnTo>
                    <a:pt x="23538" y="41892"/>
                  </a:lnTo>
                  <a:lnTo>
                    <a:pt x="24448" y="41849"/>
                  </a:lnTo>
                  <a:lnTo>
                    <a:pt x="24734" y="41771"/>
                  </a:lnTo>
                  <a:lnTo>
                    <a:pt x="25049" y="41407"/>
                  </a:lnTo>
                  <a:lnTo>
                    <a:pt x="25135" y="41202"/>
                  </a:lnTo>
                  <a:lnTo>
                    <a:pt x="25329" y="40258"/>
                  </a:lnTo>
                  <a:lnTo>
                    <a:pt x="25122" y="39819"/>
                  </a:lnTo>
                  <a:lnTo>
                    <a:pt x="24954" y="39689"/>
                  </a:lnTo>
                  <a:lnTo>
                    <a:pt x="26767" y="39656"/>
                  </a:lnTo>
                  <a:lnTo>
                    <a:pt x="26805" y="39266"/>
                  </a:lnTo>
                  <a:lnTo>
                    <a:pt x="26650" y="39038"/>
                  </a:lnTo>
                  <a:lnTo>
                    <a:pt x="26197" y="38876"/>
                  </a:lnTo>
                  <a:lnTo>
                    <a:pt x="26210" y="33004"/>
                  </a:lnTo>
                  <a:lnTo>
                    <a:pt x="26144" y="31803"/>
                  </a:lnTo>
                  <a:lnTo>
                    <a:pt x="25302" y="31803"/>
                  </a:lnTo>
                  <a:lnTo>
                    <a:pt x="25302" y="31339"/>
                  </a:lnTo>
                  <a:lnTo>
                    <a:pt x="26133" y="31124"/>
                  </a:lnTo>
                  <a:lnTo>
                    <a:pt x="26080" y="29539"/>
                  </a:lnTo>
                  <a:lnTo>
                    <a:pt x="25847" y="29536"/>
                  </a:lnTo>
                  <a:lnTo>
                    <a:pt x="25860" y="27717"/>
                  </a:lnTo>
                  <a:lnTo>
                    <a:pt x="23426" y="27587"/>
                  </a:lnTo>
                  <a:lnTo>
                    <a:pt x="17833" y="27233"/>
                  </a:lnTo>
                  <a:lnTo>
                    <a:pt x="16424" y="27235"/>
                  </a:lnTo>
                  <a:lnTo>
                    <a:pt x="15999" y="27443"/>
                  </a:lnTo>
                  <a:lnTo>
                    <a:pt x="10542" y="31301"/>
                  </a:lnTo>
                  <a:lnTo>
                    <a:pt x="9732" y="31531"/>
                  </a:lnTo>
                  <a:lnTo>
                    <a:pt x="5718" y="31961"/>
                  </a:lnTo>
                  <a:lnTo>
                    <a:pt x="5095" y="32054"/>
                  </a:lnTo>
                  <a:lnTo>
                    <a:pt x="4868" y="32174"/>
                  </a:lnTo>
                  <a:lnTo>
                    <a:pt x="4624" y="31955"/>
                  </a:lnTo>
                  <a:lnTo>
                    <a:pt x="0" y="24170"/>
                  </a:lnTo>
                  <a:lnTo>
                    <a:pt x="3043" y="21893"/>
                  </a:lnTo>
                  <a:lnTo>
                    <a:pt x="14587" y="12509"/>
                  </a:lnTo>
                  <a:lnTo>
                    <a:pt x="15674" y="11683"/>
                  </a:lnTo>
                  <a:lnTo>
                    <a:pt x="16703" y="10987"/>
                  </a:lnTo>
                  <a:lnTo>
                    <a:pt x="21082" y="8198"/>
                  </a:lnTo>
                  <a:lnTo>
                    <a:pt x="21891" y="7662"/>
                  </a:lnTo>
                  <a:lnTo>
                    <a:pt x="24575" y="5857"/>
                  </a:lnTo>
                  <a:lnTo>
                    <a:pt x="25019" y="5560"/>
                  </a:lnTo>
                  <a:lnTo>
                    <a:pt x="29534" y="2490"/>
                  </a:lnTo>
                  <a:lnTo>
                    <a:pt x="32824" y="322"/>
                  </a:lnTo>
                  <a:lnTo>
                    <a:pt x="33281" y="32"/>
                  </a:lnTo>
                  <a:lnTo>
                    <a:pt x="36551" y="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89" name="pg1170">
              <a:extLst>
                <a:ext uri="{FF2B5EF4-FFF2-40B4-BE49-F238E27FC236}">
                  <a16:creationId xmlns:a16="http://schemas.microsoft.com/office/drawing/2014/main" id="{20880995-56B3-4C48-BA24-C6EA1450273F}"/>
                </a:ext>
              </a:extLst>
            </p:cNvPr>
            <p:cNvSpPr/>
            <p:nvPr/>
          </p:nvSpPr>
          <p:spPr>
            <a:xfrm>
              <a:off x="2215434" y="2656423"/>
              <a:ext cx="341938" cy="162870"/>
            </a:xfrm>
            <a:custGeom>
              <a:avLst/>
              <a:gdLst/>
              <a:ahLst/>
              <a:cxnLst/>
              <a:rect l="0" t="0" r="0" b="0"/>
              <a:pathLst>
                <a:path w="341938" h="162870">
                  <a:moveTo>
                    <a:pt x="186232" y="124"/>
                  </a:moveTo>
                  <a:lnTo>
                    <a:pt x="187007" y="121"/>
                  </a:lnTo>
                  <a:lnTo>
                    <a:pt x="191969" y="101"/>
                  </a:lnTo>
                  <a:lnTo>
                    <a:pt x="206121" y="20"/>
                  </a:lnTo>
                  <a:lnTo>
                    <a:pt x="214459" y="14"/>
                  </a:lnTo>
                  <a:lnTo>
                    <a:pt x="215931" y="16"/>
                  </a:lnTo>
                  <a:lnTo>
                    <a:pt x="222875" y="26"/>
                  </a:lnTo>
                  <a:lnTo>
                    <a:pt x="230155" y="36"/>
                  </a:lnTo>
                  <a:lnTo>
                    <a:pt x="232499" y="11"/>
                  </a:lnTo>
                  <a:lnTo>
                    <a:pt x="233500" y="0"/>
                  </a:lnTo>
                  <a:lnTo>
                    <a:pt x="233758" y="0"/>
                  </a:lnTo>
                  <a:lnTo>
                    <a:pt x="238766" y="7"/>
                  </a:lnTo>
                  <a:lnTo>
                    <a:pt x="239472" y="8"/>
                  </a:lnTo>
                  <a:lnTo>
                    <a:pt x="242013" y="756"/>
                  </a:lnTo>
                  <a:lnTo>
                    <a:pt x="243230" y="733"/>
                  </a:lnTo>
                  <a:lnTo>
                    <a:pt x="250276" y="588"/>
                  </a:lnTo>
                  <a:lnTo>
                    <a:pt x="262881" y="466"/>
                  </a:lnTo>
                  <a:lnTo>
                    <a:pt x="268151" y="454"/>
                  </a:lnTo>
                  <a:lnTo>
                    <a:pt x="268463" y="454"/>
                  </a:lnTo>
                  <a:lnTo>
                    <a:pt x="273078" y="443"/>
                  </a:lnTo>
                  <a:lnTo>
                    <a:pt x="275383" y="442"/>
                  </a:lnTo>
                  <a:lnTo>
                    <a:pt x="280449" y="437"/>
                  </a:lnTo>
                  <a:lnTo>
                    <a:pt x="281333" y="430"/>
                  </a:lnTo>
                  <a:lnTo>
                    <a:pt x="282971" y="417"/>
                  </a:lnTo>
                  <a:lnTo>
                    <a:pt x="292845" y="338"/>
                  </a:lnTo>
                  <a:lnTo>
                    <a:pt x="296726" y="306"/>
                  </a:lnTo>
                  <a:lnTo>
                    <a:pt x="316382" y="287"/>
                  </a:lnTo>
                  <a:lnTo>
                    <a:pt x="328254" y="276"/>
                  </a:lnTo>
                  <a:lnTo>
                    <a:pt x="328258" y="924"/>
                  </a:lnTo>
                  <a:lnTo>
                    <a:pt x="328084" y="1629"/>
                  </a:lnTo>
                  <a:lnTo>
                    <a:pt x="328201" y="2252"/>
                  </a:lnTo>
                  <a:lnTo>
                    <a:pt x="328702" y="2219"/>
                  </a:lnTo>
                  <a:lnTo>
                    <a:pt x="329395" y="2577"/>
                  </a:lnTo>
                  <a:lnTo>
                    <a:pt x="329829" y="3004"/>
                  </a:lnTo>
                  <a:lnTo>
                    <a:pt x="329966" y="3539"/>
                  </a:lnTo>
                  <a:lnTo>
                    <a:pt x="330382" y="3929"/>
                  </a:lnTo>
                  <a:lnTo>
                    <a:pt x="330661" y="4076"/>
                  </a:lnTo>
                  <a:lnTo>
                    <a:pt x="331221" y="4205"/>
                  </a:lnTo>
                  <a:lnTo>
                    <a:pt x="331283" y="4882"/>
                  </a:lnTo>
                  <a:lnTo>
                    <a:pt x="331232" y="5728"/>
                  </a:lnTo>
                  <a:lnTo>
                    <a:pt x="331441" y="6182"/>
                  </a:lnTo>
                  <a:lnTo>
                    <a:pt x="331609" y="6164"/>
                  </a:lnTo>
                  <a:lnTo>
                    <a:pt x="331793" y="6314"/>
                  </a:lnTo>
                  <a:lnTo>
                    <a:pt x="332320" y="7086"/>
                  </a:lnTo>
                  <a:lnTo>
                    <a:pt x="332348" y="7370"/>
                  </a:lnTo>
                  <a:lnTo>
                    <a:pt x="332135" y="7555"/>
                  </a:lnTo>
                  <a:lnTo>
                    <a:pt x="332110" y="7775"/>
                  </a:lnTo>
                  <a:lnTo>
                    <a:pt x="332439" y="8610"/>
                  </a:lnTo>
                  <a:lnTo>
                    <a:pt x="332446" y="9159"/>
                  </a:lnTo>
                  <a:lnTo>
                    <a:pt x="332204" y="10661"/>
                  </a:lnTo>
                  <a:lnTo>
                    <a:pt x="332734" y="11414"/>
                  </a:lnTo>
                  <a:lnTo>
                    <a:pt x="332908" y="11883"/>
                  </a:lnTo>
                  <a:lnTo>
                    <a:pt x="332601" y="12539"/>
                  </a:lnTo>
                  <a:lnTo>
                    <a:pt x="332360" y="12784"/>
                  </a:lnTo>
                  <a:lnTo>
                    <a:pt x="332072" y="13393"/>
                  </a:lnTo>
                  <a:lnTo>
                    <a:pt x="331993" y="13663"/>
                  </a:lnTo>
                  <a:lnTo>
                    <a:pt x="332066" y="14264"/>
                  </a:lnTo>
                  <a:lnTo>
                    <a:pt x="332003" y="14399"/>
                  </a:lnTo>
                  <a:lnTo>
                    <a:pt x="331527" y="14639"/>
                  </a:lnTo>
                  <a:lnTo>
                    <a:pt x="331047" y="14761"/>
                  </a:lnTo>
                  <a:lnTo>
                    <a:pt x="330266" y="14753"/>
                  </a:lnTo>
                  <a:lnTo>
                    <a:pt x="329511" y="14349"/>
                  </a:lnTo>
                  <a:lnTo>
                    <a:pt x="328639" y="14385"/>
                  </a:lnTo>
                  <a:lnTo>
                    <a:pt x="327983" y="14661"/>
                  </a:lnTo>
                  <a:lnTo>
                    <a:pt x="327697" y="15170"/>
                  </a:lnTo>
                  <a:lnTo>
                    <a:pt x="327709" y="15686"/>
                  </a:lnTo>
                  <a:lnTo>
                    <a:pt x="328226" y="15812"/>
                  </a:lnTo>
                  <a:lnTo>
                    <a:pt x="328680" y="16085"/>
                  </a:lnTo>
                  <a:lnTo>
                    <a:pt x="329144" y="16746"/>
                  </a:lnTo>
                  <a:lnTo>
                    <a:pt x="329198" y="17686"/>
                  </a:lnTo>
                  <a:lnTo>
                    <a:pt x="328838" y="18467"/>
                  </a:lnTo>
                  <a:lnTo>
                    <a:pt x="330016" y="18553"/>
                  </a:lnTo>
                  <a:lnTo>
                    <a:pt x="330207" y="19073"/>
                  </a:lnTo>
                  <a:lnTo>
                    <a:pt x="330180" y="19975"/>
                  </a:lnTo>
                  <a:lnTo>
                    <a:pt x="330031" y="20633"/>
                  </a:lnTo>
                  <a:lnTo>
                    <a:pt x="329454" y="21083"/>
                  </a:lnTo>
                  <a:lnTo>
                    <a:pt x="329219" y="21153"/>
                  </a:lnTo>
                  <a:lnTo>
                    <a:pt x="329025" y="21375"/>
                  </a:lnTo>
                  <a:lnTo>
                    <a:pt x="328956" y="21590"/>
                  </a:lnTo>
                  <a:lnTo>
                    <a:pt x="328554" y="21715"/>
                  </a:lnTo>
                  <a:lnTo>
                    <a:pt x="328174" y="21629"/>
                  </a:lnTo>
                  <a:lnTo>
                    <a:pt x="328140" y="21854"/>
                  </a:lnTo>
                  <a:lnTo>
                    <a:pt x="328247" y="22055"/>
                  </a:lnTo>
                  <a:lnTo>
                    <a:pt x="328308" y="22230"/>
                  </a:lnTo>
                  <a:lnTo>
                    <a:pt x="328943" y="22809"/>
                  </a:lnTo>
                  <a:lnTo>
                    <a:pt x="328871" y="23122"/>
                  </a:lnTo>
                  <a:lnTo>
                    <a:pt x="328288" y="23977"/>
                  </a:lnTo>
                  <a:lnTo>
                    <a:pt x="328208" y="24244"/>
                  </a:lnTo>
                  <a:lnTo>
                    <a:pt x="328658" y="24486"/>
                  </a:lnTo>
                  <a:lnTo>
                    <a:pt x="328927" y="24527"/>
                  </a:lnTo>
                  <a:lnTo>
                    <a:pt x="329527" y="25081"/>
                  </a:lnTo>
                  <a:lnTo>
                    <a:pt x="330013" y="25732"/>
                  </a:lnTo>
                  <a:lnTo>
                    <a:pt x="331033" y="26507"/>
                  </a:lnTo>
                  <a:lnTo>
                    <a:pt x="331694" y="27140"/>
                  </a:lnTo>
                  <a:lnTo>
                    <a:pt x="332278" y="27987"/>
                  </a:lnTo>
                  <a:lnTo>
                    <a:pt x="332900" y="28523"/>
                  </a:lnTo>
                  <a:lnTo>
                    <a:pt x="333358" y="28716"/>
                  </a:lnTo>
                  <a:lnTo>
                    <a:pt x="334249" y="29773"/>
                  </a:lnTo>
                  <a:lnTo>
                    <a:pt x="334290" y="29900"/>
                  </a:lnTo>
                  <a:lnTo>
                    <a:pt x="334116" y="30660"/>
                  </a:lnTo>
                  <a:lnTo>
                    <a:pt x="334434" y="31457"/>
                  </a:lnTo>
                  <a:lnTo>
                    <a:pt x="334696" y="31762"/>
                  </a:lnTo>
                  <a:lnTo>
                    <a:pt x="334916" y="31842"/>
                  </a:lnTo>
                  <a:lnTo>
                    <a:pt x="335159" y="32120"/>
                  </a:lnTo>
                  <a:lnTo>
                    <a:pt x="335551" y="33900"/>
                  </a:lnTo>
                  <a:lnTo>
                    <a:pt x="335441" y="34174"/>
                  </a:lnTo>
                  <a:lnTo>
                    <a:pt x="335202" y="34276"/>
                  </a:lnTo>
                  <a:lnTo>
                    <a:pt x="335006" y="35550"/>
                  </a:lnTo>
                  <a:lnTo>
                    <a:pt x="335060" y="36049"/>
                  </a:lnTo>
                  <a:lnTo>
                    <a:pt x="335700" y="37252"/>
                  </a:lnTo>
                  <a:lnTo>
                    <a:pt x="335909" y="37272"/>
                  </a:lnTo>
                  <a:lnTo>
                    <a:pt x="336336" y="38031"/>
                  </a:lnTo>
                  <a:lnTo>
                    <a:pt x="336248" y="39151"/>
                  </a:lnTo>
                  <a:lnTo>
                    <a:pt x="336370" y="39402"/>
                  </a:lnTo>
                  <a:lnTo>
                    <a:pt x="336735" y="39673"/>
                  </a:lnTo>
                  <a:lnTo>
                    <a:pt x="336831" y="39924"/>
                  </a:lnTo>
                  <a:lnTo>
                    <a:pt x="336836" y="40395"/>
                  </a:lnTo>
                  <a:lnTo>
                    <a:pt x="336684" y="41287"/>
                  </a:lnTo>
                  <a:lnTo>
                    <a:pt x="336705" y="43195"/>
                  </a:lnTo>
                  <a:lnTo>
                    <a:pt x="338641" y="44733"/>
                  </a:lnTo>
                  <a:lnTo>
                    <a:pt x="339380" y="44991"/>
                  </a:lnTo>
                  <a:lnTo>
                    <a:pt x="339822" y="45461"/>
                  </a:lnTo>
                  <a:lnTo>
                    <a:pt x="339920" y="47057"/>
                  </a:lnTo>
                  <a:lnTo>
                    <a:pt x="339829" y="47448"/>
                  </a:lnTo>
                  <a:lnTo>
                    <a:pt x="339402" y="47989"/>
                  </a:lnTo>
                  <a:lnTo>
                    <a:pt x="339336" y="48821"/>
                  </a:lnTo>
                  <a:lnTo>
                    <a:pt x="339149" y="49444"/>
                  </a:lnTo>
                  <a:lnTo>
                    <a:pt x="338882" y="49568"/>
                  </a:lnTo>
                  <a:lnTo>
                    <a:pt x="338691" y="49759"/>
                  </a:lnTo>
                  <a:lnTo>
                    <a:pt x="338654" y="49920"/>
                  </a:lnTo>
                  <a:lnTo>
                    <a:pt x="339017" y="50285"/>
                  </a:lnTo>
                  <a:lnTo>
                    <a:pt x="339010" y="50761"/>
                  </a:lnTo>
                  <a:lnTo>
                    <a:pt x="338678" y="52630"/>
                  </a:lnTo>
                  <a:lnTo>
                    <a:pt x="339114" y="53175"/>
                  </a:lnTo>
                  <a:lnTo>
                    <a:pt x="339391" y="53201"/>
                  </a:lnTo>
                  <a:lnTo>
                    <a:pt x="340317" y="53122"/>
                  </a:lnTo>
                  <a:lnTo>
                    <a:pt x="340337" y="53876"/>
                  </a:lnTo>
                  <a:lnTo>
                    <a:pt x="340242" y="54154"/>
                  </a:lnTo>
                  <a:lnTo>
                    <a:pt x="340344" y="54458"/>
                  </a:lnTo>
                  <a:lnTo>
                    <a:pt x="340538" y="54540"/>
                  </a:lnTo>
                  <a:lnTo>
                    <a:pt x="341013" y="54497"/>
                  </a:lnTo>
                  <a:lnTo>
                    <a:pt x="341838" y="55605"/>
                  </a:lnTo>
                  <a:lnTo>
                    <a:pt x="341938" y="56465"/>
                  </a:lnTo>
                  <a:lnTo>
                    <a:pt x="341722" y="56804"/>
                  </a:lnTo>
                  <a:lnTo>
                    <a:pt x="339991" y="58876"/>
                  </a:lnTo>
                  <a:lnTo>
                    <a:pt x="340131" y="59277"/>
                  </a:lnTo>
                  <a:lnTo>
                    <a:pt x="340360" y="59567"/>
                  </a:lnTo>
                  <a:lnTo>
                    <a:pt x="340627" y="60108"/>
                  </a:lnTo>
                  <a:lnTo>
                    <a:pt x="340756" y="60834"/>
                  </a:lnTo>
                  <a:lnTo>
                    <a:pt x="340575" y="61099"/>
                  </a:lnTo>
                  <a:lnTo>
                    <a:pt x="339927" y="61572"/>
                  </a:lnTo>
                  <a:lnTo>
                    <a:pt x="339748" y="61562"/>
                  </a:lnTo>
                  <a:lnTo>
                    <a:pt x="339255" y="61327"/>
                  </a:lnTo>
                  <a:lnTo>
                    <a:pt x="338396" y="61988"/>
                  </a:lnTo>
                  <a:lnTo>
                    <a:pt x="338276" y="62264"/>
                  </a:lnTo>
                  <a:lnTo>
                    <a:pt x="338587" y="62921"/>
                  </a:lnTo>
                  <a:lnTo>
                    <a:pt x="338693" y="63557"/>
                  </a:lnTo>
                  <a:lnTo>
                    <a:pt x="338543" y="63828"/>
                  </a:lnTo>
                  <a:lnTo>
                    <a:pt x="338559" y="66461"/>
                  </a:lnTo>
                  <a:lnTo>
                    <a:pt x="338366" y="66764"/>
                  </a:lnTo>
                  <a:lnTo>
                    <a:pt x="338362" y="66924"/>
                  </a:lnTo>
                  <a:lnTo>
                    <a:pt x="338495" y="67401"/>
                  </a:lnTo>
                  <a:lnTo>
                    <a:pt x="338643" y="67609"/>
                  </a:lnTo>
                  <a:lnTo>
                    <a:pt x="338616" y="68307"/>
                  </a:lnTo>
                  <a:lnTo>
                    <a:pt x="338530" y="68770"/>
                  </a:lnTo>
                  <a:lnTo>
                    <a:pt x="338208" y="69012"/>
                  </a:lnTo>
                  <a:lnTo>
                    <a:pt x="338165" y="69313"/>
                  </a:lnTo>
                  <a:lnTo>
                    <a:pt x="338251" y="70761"/>
                  </a:lnTo>
                  <a:lnTo>
                    <a:pt x="338044" y="71369"/>
                  </a:lnTo>
                  <a:lnTo>
                    <a:pt x="337826" y="72524"/>
                  </a:lnTo>
                  <a:lnTo>
                    <a:pt x="337857" y="72804"/>
                  </a:lnTo>
                  <a:lnTo>
                    <a:pt x="337466" y="73282"/>
                  </a:lnTo>
                  <a:lnTo>
                    <a:pt x="336683" y="73553"/>
                  </a:lnTo>
                  <a:lnTo>
                    <a:pt x="336293" y="74313"/>
                  </a:lnTo>
                  <a:lnTo>
                    <a:pt x="336290" y="74694"/>
                  </a:lnTo>
                  <a:lnTo>
                    <a:pt x="336465" y="74817"/>
                  </a:lnTo>
                  <a:lnTo>
                    <a:pt x="336603" y="75208"/>
                  </a:lnTo>
                  <a:lnTo>
                    <a:pt x="336731" y="75920"/>
                  </a:lnTo>
                  <a:lnTo>
                    <a:pt x="336664" y="76247"/>
                  </a:lnTo>
                  <a:lnTo>
                    <a:pt x="336575" y="76437"/>
                  </a:lnTo>
                  <a:lnTo>
                    <a:pt x="335822" y="76423"/>
                  </a:lnTo>
                  <a:lnTo>
                    <a:pt x="335278" y="76672"/>
                  </a:lnTo>
                  <a:lnTo>
                    <a:pt x="335040" y="76562"/>
                  </a:lnTo>
                  <a:lnTo>
                    <a:pt x="334769" y="76289"/>
                  </a:lnTo>
                  <a:lnTo>
                    <a:pt x="334546" y="76356"/>
                  </a:lnTo>
                  <a:lnTo>
                    <a:pt x="334466" y="76524"/>
                  </a:lnTo>
                  <a:lnTo>
                    <a:pt x="334485" y="76739"/>
                  </a:lnTo>
                  <a:lnTo>
                    <a:pt x="334714" y="77031"/>
                  </a:lnTo>
                  <a:lnTo>
                    <a:pt x="334808" y="77252"/>
                  </a:lnTo>
                  <a:lnTo>
                    <a:pt x="334837" y="78111"/>
                  </a:lnTo>
                  <a:lnTo>
                    <a:pt x="334623" y="78381"/>
                  </a:lnTo>
                  <a:lnTo>
                    <a:pt x="334342" y="78483"/>
                  </a:lnTo>
                  <a:lnTo>
                    <a:pt x="333770" y="79092"/>
                  </a:lnTo>
                  <a:lnTo>
                    <a:pt x="333453" y="80015"/>
                  </a:lnTo>
                  <a:lnTo>
                    <a:pt x="332438" y="80663"/>
                  </a:lnTo>
                  <a:lnTo>
                    <a:pt x="332433" y="81049"/>
                  </a:lnTo>
                  <a:lnTo>
                    <a:pt x="332531" y="81285"/>
                  </a:lnTo>
                  <a:lnTo>
                    <a:pt x="332268" y="82220"/>
                  </a:lnTo>
                  <a:lnTo>
                    <a:pt x="332436" y="82356"/>
                  </a:lnTo>
                  <a:lnTo>
                    <a:pt x="332366" y="83382"/>
                  </a:lnTo>
                  <a:lnTo>
                    <a:pt x="331993" y="83693"/>
                  </a:lnTo>
                  <a:lnTo>
                    <a:pt x="331812" y="84129"/>
                  </a:lnTo>
                  <a:lnTo>
                    <a:pt x="331497" y="84955"/>
                  </a:lnTo>
                  <a:lnTo>
                    <a:pt x="331600" y="85289"/>
                  </a:lnTo>
                  <a:lnTo>
                    <a:pt x="331026" y="85709"/>
                  </a:lnTo>
                  <a:lnTo>
                    <a:pt x="330721" y="85807"/>
                  </a:lnTo>
                  <a:lnTo>
                    <a:pt x="330476" y="86184"/>
                  </a:lnTo>
                  <a:lnTo>
                    <a:pt x="330679" y="86638"/>
                  </a:lnTo>
                  <a:lnTo>
                    <a:pt x="330506" y="86996"/>
                  </a:lnTo>
                  <a:lnTo>
                    <a:pt x="330104" y="87168"/>
                  </a:lnTo>
                  <a:lnTo>
                    <a:pt x="329809" y="87193"/>
                  </a:lnTo>
                  <a:lnTo>
                    <a:pt x="329032" y="87937"/>
                  </a:lnTo>
                  <a:lnTo>
                    <a:pt x="328883" y="88157"/>
                  </a:lnTo>
                  <a:lnTo>
                    <a:pt x="328860" y="88432"/>
                  </a:lnTo>
                  <a:lnTo>
                    <a:pt x="329046" y="88864"/>
                  </a:lnTo>
                  <a:lnTo>
                    <a:pt x="328965" y="89742"/>
                  </a:lnTo>
                  <a:lnTo>
                    <a:pt x="328424" y="90640"/>
                  </a:lnTo>
                  <a:lnTo>
                    <a:pt x="328470" y="90815"/>
                  </a:lnTo>
                  <a:lnTo>
                    <a:pt x="328791" y="91147"/>
                  </a:lnTo>
                  <a:lnTo>
                    <a:pt x="329096" y="91674"/>
                  </a:lnTo>
                  <a:lnTo>
                    <a:pt x="328618" y="91957"/>
                  </a:lnTo>
                  <a:lnTo>
                    <a:pt x="327842" y="93234"/>
                  </a:lnTo>
                  <a:lnTo>
                    <a:pt x="327792" y="94036"/>
                  </a:lnTo>
                  <a:lnTo>
                    <a:pt x="327811" y="94429"/>
                  </a:lnTo>
                  <a:lnTo>
                    <a:pt x="329335" y="96495"/>
                  </a:lnTo>
                  <a:lnTo>
                    <a:pt x="330191" y="96961"/>
                  </a:lnTo>
                  <a:lnTo>
                    <a:pt x="331342" y="97311"/>
                  </a:lnTo>
                  <a:lnTo>
                    <a:pt x="332383" y="97938"/>
                  </a:lnTo>
                  <a:lnTo>
                    <a:pt x="332103" y="98687"/>
                  </a:lnTo>
                  <a:lnTo>
                    <a:pt x="332001" y="99294"/>
                  </a:lnTo>
                  <a:lnTo>
                    <a:pt x="332133" y="100372"/>
                  </a:lnTo>
                  <a:lnTo>
                    <a:pt x="333052" y="100752"/>
                  </a:lnTo>
                  <a:lnTo>
                    <a:pt x="333638" y="100867"/>
                  </a:lnTo>
                  <a:lnTo>
                    <a:pt x="333984" y="101046"/>
                  </a:lnTo>
                  <a:lnTo>
                    <a:pt x="334184" y="101331"/>
                  </a:lnTo>
                  <a:lnTo>
                    <a:pt x="334088" y="101606"/>
                  </a:lnTo>
                  <a:lnTo>
                    <a:pt x="334192" y="101870"/>
                  </a:lnTo>
                  <a:lnTo>
                    <a:pt x="334405" y="102104"/>
                  </a:lnTo>
                  <a:lnTo>
                    <a:pt x="334974" y="102213"/>
                  </a:lnTo>
                  <a:lnTo>
                    <a:pt x="335486" y="102171"/>
                  </a:lnTo>
                  <a:lnTo>
                    <a:pt x="336001" y="102264"/>
                  </a:lnTo>
                  <a:lnTo>
                    <a:pt x="336283" y="102475"/>
                  </a:lnTo>
                  <a:lnTo>
                    <a:pt x="336084" y="103075"/>
                  </a:lnTo>
                  <a:lnTo>
                    <a:pt x="336195" y="103215"/>
                  </a:lnTo>
                  <a:lnTo>
                    <a:pt x="336733" y="103291"/>
                  </a:lnTo>
                  <a:lnTo>
                    <a:pt x="337736" y="103928"/>
                  </a:lnTo>
                  <a:lnTo>
                    <a:pt x="338101" y="103972"/>
                  </a:lnTo>
                  <a:lnTo>
                    <a:pt x="338588" y="103810"/>
                  </a:lnTo>
                  <a:lnTo>
                    <a:pt x="339159" y="103812"/>
                  </a:lnTo>
                  <a:lnTo>
                    <a:pt x="339480" y="104077"/>
                  </a:lnTo>
                  <a:lnTo>
                    <a:pt x="339546" y="104299"/>
                  </a:lnTo>
                  <a:lnTo>
                    <a:pt x="339078" y="104877"/>
                  </a:lnTo>
                  <a:lnTo>
                    <a:pt x="339047" y="105044"/>
                  </a:lnTo>
                  <a:lnTo>
                    <a:pt x="339127" y="105818"/>
                  </a:lnTo>
                  <a:lnTo>
                    <a:pt x="339086" y="106213"/>
                  </a:lnTo>
                  <a:lnTo>
                    <a:pt x="339036" y="106487"/>
                  </a:lnTo>
                  <a:lnTo>
                    <a:pt x="338787" y="106977"/>
                  </a:lnTo>
                  <a:lnTo>
                    <a:pt x="338337" y="107292"/>
                  </a:lnTo>
                  <a:lnTo>
                    <a:pt x="337587" y="107261"/>
                  </a:lnTo>
                  <a:lnTo>
                    <a:pt x="337521" y="107395"/>
                  </a:lnTo>
                  <a:lnTo>
                    <a:pt x="337386" y="108103"/>
                  </a:lnTo>
                  <a:lnTo>
                    <a:pt x="337201" y="110373"/>
                  </a:lnTo>
                  <a:lnTo>
                    <a:pt x="337045" y="110328"/>
                  </a:lnTo>
                  <a:lnTo>
                    <a:pt x="336477" y="110508"/>
                  </a:lnTo>
                  <a:lnTo>
                    <a:pt x="335748" y="111596"/>
                  </a:lnTo>
                  <a:lnTo>
                    <a:pt x="336062" y="112392"/>
                  </a:lnTo>
                  <a:lnTo>
                    <a:pt x="336466" y="113126"/>
                  </a:lnTo>
                  <a:lnTo>
                    <a:pt x="336414" y="113481"/>
                  </a:lnTo>
                  <a:lnTo>
                    <a:pt x="336691" y="114171"/>
                  </a:lnTo>
                  <a:lnTo>
                    <a:pt x="337118" y="114898"/>
                  </a:lnTo>
                  <a:lnTo>
                    <a:pt x="336944" y="115614"/>
                  </a:lnTo>
                  <a:lnTo>
                    <a:pt x="336409" y="116101"/>
                  </a:lnTo>
                  <a:lnTo>
                    <a:pt x="335991" y="116758"/>
                  </a:lnTo>
                  <a:lnTo>
                    <a:pt x="336048" y="117003"/>
                  </a:lnTo>
                  <a:lnTo>
                    <a:pt x="336298" y="117389"/>
                  </a:lnTo>
                  <a:lnTo>
                    <a:pt x="336323" y="117661"/>
                  </a:lnTo>
                  <a:lnTo>
                    <a:pt x="335871" y="117973"/>
                  </a:lnTo>
                  <a:lnTo>
                    <a:pt x="335349" y="118192"/>
                  </a:lnTo>
                  <a:lnTo>
                    <a:pt x="335018" y="118186"/>
                  </a:lnTo>
                  <a:lnTo>
                    <a:pt x="334666" y="118358"/>
                  </a:lnTo>
                  <a:lnTo>
                    <a:pt x="334665" y="118746"/>
                  </a:lnTo>
                  <a:lnTo>
                    <a:pt x="334426" y="119316"/>
                  </a:lnTo>
                  <a:lnTo>
                    <a:pt x="334113" y="119487"/>
                  </a:lnTo>
                  <a:lnTo>
                    <a:pt x="333562" y="120143"/>
                  </a:lnTo>
                  <a:lnTo>
                    <a:pt x="332954" y="121882"/>
                  </a:lnTo>
                  <a:lnTo>
                    <a:pt x="332144" y="122766"/>
                  </a:lnTo>
                  <a:lnTo>
                    <a:pt x="331272" y="123174"/>
                  </a:lnTo>
                  <a:lnTo>
                    <a:pt x="330070" y="123602"/>
                  </a:lnTo>
                  <a:lnTo>
                    <a:pt x="330162" y="123955"/>
                  </a:lnTo>
                  <a:lnTo>
                    <a:pt x="329946" y="124823"/>
                  </a:lnTo>
                  <a:lnTo>
                    <a:pt x="329620" y="125348"/>
                  </a:lnTo>
                  <a:lnTo>
                    <a:pt x="329581" y="125635"/>
                  </a:lnTo>
                  <a:lnTo>
                    <a:pt x="329631" y="125954"/>
                  </a:lnTo>
                  <a:lnTo>
                    <a:pt x="328356" y="125287"/>
                  </a:lnTo>
                  <a:lnTo>
                    <a:pt x="328010" y="125238"/>
                  </a:lnTo>
                  <a:lnTo>
                    <a:pt x="327809" y="125243"/>
                  </a:lnTo>
                  <a:lnTo>
                    <a:pt x="327277" y="125533"/>
                  </a:lnTo>
                  <a:lnTo>
                    <a:pt x="325564" y="125550"/>
                  </a:lnTo>
                  <a:lnTo>
                    <a:pt x="325415" y="125452"/>
                  </a:lnTo>
                  <a:lnTo>
                    <a:pt x="325244" y="124960"/>
                  </a:lnTo>
                  <a:lnTo>
                    <a:pt x="324630" y="124440"/>
                  </a:lnTo>
                  <a:lnTo>
                    <a:pt x="324221" y="124342"/>
                  </a:lnTo>
                  <a:lnTo>
                    <a:pt x="323936" y="124383"/>
                  </a:lnTo>
                  <a:lnTo>
                    <a:pt x="322025" y="124157"/>
                  </a:lnTo>
                  <a:lnTo>
                    <a:pt x="321461" y="123780"/>
                  </a:lnTo>
                  <a:lnTo>
                    <a:pt x="319869" y="124016"/>
                  </a:lnTo>
                  <a:lnTo>
                    <a:pt x="319229" y="123875"/>
                  </a:lnTo>
                  <a:lnTo>
                    <a:pt x="318733" y="124083"/>
                  </a:lnTo>
                  <a:lnTo>
                    <a:pt x="318254" y="124023"/>
                  </a:lnTo>
                  <a:lnTo>
                    <a:pt x="317696" y="123657"/>
                  </a:lnTo>
                  <a:lnTo>
                    <a:pt x="317010" y="123839"/>
                  </a:lnTo>
                  <a:lnTo>
                    <a:pt x="316067" y="124534"/>
                  </a:lnTo>
                  <a:lnTo>
                    <a:pt x="314996" y="125602"/>
                  </a:lnTo>
                  <a:lnTo>
                    <a:pt x="315018" y="125804"/>
                  </a:lnTo>
                  <a:lnTo>
                    <a:pt x="315271" y="126094"/>
                  </a:lnTo>
                  <a:lnTo>
                    <a:pt x="315356" y="126307"/>
                  </a:lnTo>
                  <a:lnTo>
                    <a:pt x="315361" y="126559"/>
                  </a:lnTo>
                  <a:lnTo>
                    <a:pt x="314875" y="128414"/>
                  </a:lnTo>
                  <a:lnTo>
                    <a:pt x="314649" y="128813"/>
                  </a:lnTo>
                  <a:lnTo>
                    <a:pt x="313616" y="129115"/>
                  </a:lnTo>
                  <a:lnTo>
                    <a:pt x="313188" y="129428"/>
                  </a:lnTo>
                  <a:lnTo>
                    <a:pt x="313095" y="129707"/>
                  </a:lnTo>
                  <a:lnTo>
                    <a:pt x="313093" y="130161"/>
                  </a:lnTo>
                  <a:lnTo>
                    <a:pt x="312989" y="130298"/>
                  </a:lnTo>
                  <a:lnTo>
                    <a:pt x="312581" y="130485"/>
                  </a:lnTo>
                  <a:lnTo>
                    <a:pt x="310890" y="130523"/>
                  </a:lnTo>
                  <a:lnTo>
                    <a:pt x="309947" y="131673"/>
                  </a:lnTo>
                  <a:lnTo>
                    <a:pt x="308803" y="132610"/>
                  </a:lnTo>
                  <a:lnTo>
                    <a:pt x="308004" y="132296"/>
                  </a:lnTo>
                  <a:lnTo>
                    <a:pt x="307498" y="132339"/>
                  </a:lnTo>
                  <a:lnTo>
                    <a:pt x="306808" y="132714"/>
                  </a:lnTo>
                  <a:lnTo>
                    <a:pt x="306572" y="133019"/>
                  </a:lnTo>
                  <a:lnTo>
                    <a:pt x="306291" y="133166"/>
                  </a:lnTo>
                  <a:lnTo>
                    <a:pt x="305204" y="133491"/>
                  </a:lnTo>
                  <a:lnTo>
                    <a:pt x="302927" y="133065"/>
                  </a:lnTo>
                  <a:lnTo>
                    <a:pt x="301097" y="132519"/>
                  </a:lnTo>
                  <a:lnTo>
                    <a:pt x="300913" y="132093"/>
                  </a:lnTo>
                  <a:lnTo>
                    <a:pt x="299652" y="130838"/>
                  </a:lnTo>
                  <a:lnTo>
                    <a:pt x="298564" y="130208"/>
                  </a:lnTo>
                  <a:lnTo>
                    <a:pt x="298023" y="130065"/>
                  </a:lnTo>
                  <a:lnTo>
                    <a:pt x="297448" y="129758"/>
                  </a:lnTo>
                  <a:lnTo>
                    <a:pt x="297303" y="129386"/>
                  </a:lnTo>
                  <a:lnTo>
                    <a:pt x="297383" y="128430"/>
                  </a:lnTo>
                  <a:lnTo>
                    <a:pt x="297319" y="128249"/>
                  </a:lnTo>
                  <a:lnTo>
                    <a:pt x="297066" y="127964"/>
                  </a:lnTo>
                  <a:lnTo>
                    <a:pt x="296410" y="127897"/>
                  </a:lnTo>
                  <a:lnTo>
                    <a:pt x="296189" y="127957"/>
                  </a:lnTo>
                  <a:lnTo>
                    <a:pt x="295963" y="128201"/>
                  </a:lnTo>
                  <a:lnTo>
                    <a:pt x="295843" y="128588"/>
                  </a:lnTo>
                  <a:lnTo>
                    <a:pt x="295354" y="128949"/>
                  </a:lnTo>
                  <a:lnTo>
                    <a:pt x="295156" y="128939"/>
                  </a:lnTo>
                  <a:lnTo>
                    <a:pt x="294938" y="128928"/>
                  </a:lnTo>
                  <a:lnTo>
                    <a:pt x="295042" y="128721"/>
                  </a:lnTo>
                  <a:lnTo>
                    <a:pt x="294850" y="128416"/>
                  </a:lnTo>
                  <a:lnTo>
                    <a:pt x="294371" y="128096"/>
                  </a:lnTo>
                  <a:lnTo>
                    <a:pt x="293744" y="127366"/>
                  </a:lnTo>
                  <a:lnTo>
                    <a:pt x="293169" y="127631"/>
                  </a:lnTo>
                  <a:lnTo>
                    <a:pt x="292520" y="127456"/>
                  </a:lnTo>
                  <a:lnTo>
                    <a:pt x="291872" y="127423"/>
                  </a:lnTo>
                  <a:lnTo>
                    <a:pt x="290808" y="127778"/>
                  </a:lnTo>
                  <a:lnTo>
                    <a:pt x="290653" y="127736"/>
                  </a:lnTo>
                  <a:lnTo>
                    <a:pt x="290540" y="127585"/>
                  </a:lnTo>
                  <a:lnTo>
                    <a:pt x="289596" y="127784"/>
                  </a:lnTo>
                  <a:lnTo>
                    <a:pt x="288738" y="128654"/>
                  </a:lnTo>
                  <a:lnTo>
                    <a:pt x="288603" y="128938"/>
                  </a:lnTo>
                  <a:lnTo>
                    <a:pt x="288078" y="129559"/>
                  </a:lnTo>
                  <a:lnTo>
                    <a:pt x="287628" y="129610"/>
                  </a:lnTo>
                  <a:lnTo>
                    <a:pt x="287383" y="129452"/>
                  </a:lnTo>
                  <a:lnTo>
                    <a:pt x="286672" y="129519"/>
                  </a:lnTo>
                  <a:lnTo>
                    <a:pt x="285649" y="130097"/>
                  </a:lnTo>
                  <a:lnTo>
                    <a:pt x="285647" y="130281"/>
                  </a:lnTo>
                  <a:lnTo>
                    <a:pt x="285297" y="130417"/>
                  </a:lnTo>
                  <a:lnTo>
                    <a:pt x="283875" y="130654"/>
                  </a:lnTo>
                  <a:lnTo>
                    <a:pt x="282818" y="130723"/>
                  </a:lnTo>
                  <a:lnTo>
                    <a:pt x="282668" y="131157"/>
                  </a:lnTo>
                  <a:lnTo>
                    <a:pt x="282430" y="130912"/>
                  </a:lnTo>
                  <a:lnTo>
                    <a:pt x="282555" y="130517"/>
                  </a:lnTo>
                  <a:lnTo>
                    <a:pt x="283582" y="128336"/>
                  </a:lnTo>
                  <a:lnTo>
                    <a:pt x="283719" y="127659"/>
                  </a:lnTo>
                  <a:lnTo>
                    <a:pt x="283660" y="127175"/>
                  </a:lnTo>
                  <a:lnTo>
                    <a:pt x="283173" y="126896"/>
                  </a:lnTo>
                  <a:lnTo>
                    <a:pt x="282926" y="126628"/>
                  </a:lnTo>
                  <a:lnTo>
                    <a:pt x="282812" y="126409"/>
                  </a:lnTo>
                  <a:lnTo>
                    <a:pt x="282883" y="126115"/>
                  </a:lnTo>
                  <a:lnTo>
                    <a:pt x="283216" y="126014"/>
                  </a:lnTo>
                  <a:lnTo>
                    <a:pt x="283903" y="126122"/>
                  </a:lnTo>
                  <a:lnTo>
                    <a:pt x="284122" y="126293"/>
                  </a:lnTo>
                  <a:lnTo>
                    <a:pt x="284385" y="126334"/>
                  </a:lnTo>
                  <a:lnTo>
                    <a:pt x="285233" y="126225"/>
                  </a:lnTo>
                  <a:lnTo>
                    <a:pt x="285445" y="126326"/>
                  </a:lnTo>
                  <a:lnTo>
                    <a:pt x="285531" y="126653"/>
                  </a:lnTo>
                  <a:lnTo>
                    <a:pt x="285813" y="126355"/>
                  </a:lnTo>
                  <a:lnTo>
                    <a:pt x="285970" y="125730"/>
                  </a:lnTo>
                  <a:lnTo>
                    <a:pt x="286460" y="125019"/>
                  </a:lnTo>
                  <a:lnTo>
                    <a:pt x="286653" y="124900"/>
                  </a:lnTo>
                  <a:lnTo>
                    <a:pt x="287108" y="125023"/>
                  </a:lnTo>
                  <a:lnTo>
                    <a:pt x="287834" y="124989"/>
                  </a:lnTo>
                  <a:lnTo>
                    <a:pt x="287869" y="124747"/>
                  </a:lnTo>
                  <a:lnTo>
                    <a:pt x="287484" y="124148"/>
                  </a:lnTo>
                  <a:lnTo>
                    <a:pt x="287963" y="124197"/>
                  </a:lnTo>
                  <a:lnTo>
                    <a:pt x="288222" y="124383"/>
                  </a:lnTo>
                  <a:lnTo>
                    <a:pt x="288391" y="124345"/>
                  </a:lnTo>
                  <a:lnTo>
                    <a:pt x="288984" y="123032"/>
                  </a:lnTo>
                  <a:lnTo>
                    <a:pt x="289403" y="122760"/>
                  </a:lnTo>
                  <a:lnTo>
                    <a:pt x="289745" y="122664"/>
                  </a:lnTo>
                  <a:lnTo>
                    <a:pt x="290008" y="122693"/>
                  </a:lnTo>
                  <a:lnTo>
                    <a:pt x="290177" y="122980"/>
                  </a:lnTo>
                  <a:lnTo>
                    <a:pt x="290373" y="123017"/>
                  </a:lnTo>
                  <a:lnTo>
                    <a:pt x="290812" y="122947"/>
                  </a:lnTo>
                  <a:lnTo>
                    <a:pt x="290997" y="122686"/>
                  </a:lnTo>
                  <a:lnTo>
                    <a:pt x="291123" y="122269"/>
                  </a:lnTo>
                  <a:lnTo>
                    <a:pt x="292723" y="122285"/>
                  </a:lnTo>
                  <a:lnTo>
                    <a:pt x="293121" y="122170"/>
                  </a:lnTo>
                  <a:lnTo>
                    <a:pt x="292516" y="121717"/>
                  </a:lnTo>
                  <a:lnTo>
                    <a:pt x="291649" y="121691"/>
                  </a:lnTo>
                  <a:lnTo>
                    <a:pt x="291139" y="121780"/>
                  </a:lnTo>
                  <a:lnTo>
                    <a:pt x="290781" y="121705"/>
                  </a:lnTo>
                  <a:lnTo>
                    <a:pt x="290075" y="121486"/>
                  </a:lnTo>
                  <a:lnTo>
                    <a:pt x="288191" y="120648"/>
                  </a:lnTo>
                  <a:lnTo>
                    <a:pt x="287786" y="120566"/>
                  </a:lnTo>
                  <a:lnTo>
                    <a:pt x="287300" y="120567"/>
                  </a:lnTo>
                  <a:lnTo>
                    <a:pt x="286275" y="121143"/>
                  </a:lnTo>
                  <a:lnTo>
                    <a:pt x="285192" y="121493"/>
                  </a:lnTo>
                  <a:lnTo>
                    <a:pt x="284851" y="121292"/>
                  </a:lnTo>
                  <a:lnTo>
                    <a:pt x="285596" y="120847"/>
                  </a:lnTo>
                  <a:lnTo>
                    <a:pt x="286672" y="120459"/>
                  </a:lnTo>
                  <a:lnTo>
                    <a:pt x="286993" y="120049"/>
                  </a:lnTo>
                  <a:lnTo>
                    <a:pt x="287386" y="119231"/>
                  </a:lnTo>
                  <a:lnTo>
                    <a:pt x="287728" y="118160"/>
                  </a:lnTo>
                  <a:lnTo>
                    <a:pt x="287798" y="117204"/>
                  </a:lnTo>
                  <a:lnTo>
                    <a:pt x="287708" y="116850"/>
                  </a:lnTo>
                  <a:lnTo>
                    <a:pt x="286634" y="115073"/>
                  </a:lnTo>
                  <a:lnTo>
                    <a:pt x="285889" y="114598"/>
                  </a:lnTo>
                  <a:lnTo>
                    <a:pt x="285650" y="115119"/>
                  </a:lnTo>
                  <a:lnTo>
                    <a:pt x="285073" y="115487"/>
                  </a:lnTo>
                  <a:lnTo>
                    <a:pt x="284817" y="115466"/>
                  </a:lnTo>
                  <a:lnTo>
                    <a:pt x="284481" y="115309"/>
                  </a:lnTo>
                  <a:lnTo>
                    <a:pt x="283446" y="114219"/>
                  </a:lnTo>
                  <a:lnTo>
                    <a:pt x="282522" y="113929"/>
                  </a:lnTo>
                  <a:lnTo>
                    <a:pt x="281960" y="113326"/>
                  </a:lnTo>
                  <a:lnTo>
                    <a:pt x="281874" y="113122"/>
                  </a:lnTo>
                  <a:lnTo>
                    <a:pt x="281991" y="112402"/>
                  </a:lnTo>
                  <a:lnTo>
                    <a:pt x="282104" y="112248"/>
                  </a:lnTo>
                  <a:lnTo>
                    <a:pt x="282088" y="111053"/>
                  </a:lnTo>
                  <a:lnTo>
                    <a:pt x="280270" y="110855"/>
                  </a:lnTo>
                  <a:lnTo>
                    <a:pt x="280371" y="110408"/>
                  </a:lnTo>
                  <a:lnTo>
                    <a:pt x="280395" y="109878"/>
                  </a:lnTo>
                  <a:lnTo>
                    <a:pt x="280244" y="108669"/>
                  </a:lnTo>
                  <a:lnTo>
                    <a:pt x="280097" y="108108"/>
                  </a:lnTo>
                  <a:lnTo>
                    <a:pt x="280278" y="106941"/>
                  </a:lnTo>
                  <a:lnTo>
                    <a:pt x="280446" y="106651"/>
                  </a:lnTo>
                  <a:lnTo>
                    <a:pt x="280610" y="106533"/>
                  </a:lnTo>
                  <a:lnTo>
                    <a:pt x="279614" y="104150"/>
                  </a:lnTo>
                  <a:lnTo>
                    <a:pt x="278830" y="103334"/>
                  </a:lnTo>
                  <a:lnTo>
                    <a:pt x="277850" y="102707"/>
                  </a:lnTo>
                  <a:lnTo>
                    <a:pt x="277622" y="102684"/>
                  </a:lnTo>
                  <a:lnTo>
                    <a:pt x="277513" y="102823"/>
                  </a:lnTo>
                  <a:lnTo>
                    <a:pt x="276655" y="103180"/>
                  </a:lnTo>
                  <a:lnTo>
                    <a:pt x="276382" y="103205"/>
                  </a:lnTo>
                  <a:lnTo>
                    <a:pt x="275696" y="102586"/>
                  </a:lnTo>
                  <a:lnTo>
                    <a:pt x="274961" y="100995"/>
                  </a:lnTo>
                  <a:lnTo>
                    <a:pt x="274840" y="100569"/>
                  </a:lnTo>
                  <a:lnTo>
                    <a:pt x="275578" y="100143"/>
                  </a:lnTo>
                  <a:lnTo>
                    <a:pt x="276032" y="100028"/>
                  </a:lnTo>
                  <a:lnTo>
                    <a:pt x="275946" y="99855"/>
                  </a:lnTo>
                  <a:lnTo>
                    <a:pt x="274763" y="99103"/>
                  </a:lnTo>
                  <a:lnTo>
                    <a:pt x="273539" y="97908"/>
                  </a:lnTo>
                  <a:lnTo>
                    <a:pt x="273382" y="97655"/>
                  </a:lnTo>
                  <a:lnTo>
                    <a:pt x="273229" y="97149"/>
                  </a:lnTo>
                  <a:lnTo>
                    <a:pt x="272741" y="96442"/>
                  </a:lnTo>
                  <a:lnTo>
                    <a:pt x="272335" y="96018"/>
                  </a:lnTo>
                  <a:lnTo>
                    <a:pt x="271072" y="94872"/>
                  </a:lnTo>
                  <a:lnTo>
                    <a:pt x="270643" y="94820"/>
                  </a:lnTo>
                  <a:lnTo>
                    <a:pt x="270340" y="94142"/>
                  </a:lnTo>
                  <a:lnTo>
                    <a:pt x="270344" y="94005"/>
                  </a:lnTo>
                  <a:lnTo>
                    <a:pt x="270525" y="93830"/>
                  </a:lnTo>
                  <a:lnTo>
                    <a:pt x="270564" y="93647"/>
                  </a:lnTo>
                  <a:lnTo>
                    <a:pt x="270183" y="93119"/>
                  </a:lnTo>
                  <a:lnTo>
                    <a:pt x="270108" y="93383"/>
                  </a:lnTo>
                  <a:lnTo>
                    <a:pt x="269876" y="93488"/>
                  </a:lnTo>
                  <a:lnTo>
                    <a:pt x="269498" y="93417"/>
                  </a:lnTo>
                  <a:lnTo>
                    <a:pt x="269356" y="93305"/>
                  </a:lnTo>
                  <a:lnTo>
                    <a:pt x="269020" y="93798"/>
                  </a:lnTo>
                  <a:lnTo>
                    <a:pt x="268024" y="94558"/>
                  </a:lnTo>
                  <a:lnTo>
                    <a:pt x="268149" y="95453"/>
                  </a:lnTo>
                  <a:lnTo>
                    <a:pt x="268350" y="95686"/>
                  </a:lnTo>
                  <a:lnTo>
                    <a:pt x="268643" y="96227"/>
                  </a:lnTo>
                  <a:lnTo>
                    <a:pt x="268702" y="97073"/>
                  </a:lnTo>
                  <a:lnTo>
                    <a:pt x="268669" y="98480"/>
                  </a:lnTo>
                  <a:lnTo>
                    <a:pt x="268511" y="99111"/>
                  </a:lnTo>
                  <a:lnTo>
                    <a:pt x="267950" y="99950"/>
                  </a:lnTo>
                  <a:lnTo>
                    <a:pt x="267585" y="100323"/>
                  </a:lnTo>
                  <a:lnTo>
                    <a:pt x="267926" y="101701"/>
                  </a:lnTo>
                  <a:lnTo>
                    <a:pt x="269303" y="103496"/>
                  </a:lnTo>
                  <a:lnTo>
                    <a:pt x="268967" y="103594"/>
                  </a:lnTo>
                  <a:lnTo>
                    <a:pt x="268047" y="103968"/>
                  </a:lnTo>
                  <a:lnTo>
                    <a:pt x="267374" y="104586"/>
                  </a:lnTo>
                  <a:lnTo>
                    <a:pt x="266250" y="105192"/>
                  </a:lnTo>
                  <a:lnTo>
                    <a:pt x="265328" y="105578"/>
                  </a:lnTo>
                  <a:lnTo>
                    <a:pt x="264940" y="106034"/>
                  </a:lnTo>
                  <a:lnTo>
                    <a:pt x="264202" y="105985"/>
                  </a:lnTo>
                  <a:lnTo>
                    <a:pt x="263982" y="106196"/>
                  </a:lnTo>
                  <a:lnTo>
                    <a:pt x="263982" y="106538"/>
                  </a:lnTo>
                  <a:lnTo>
                    <a:pt x="263412" y="106945"/>
                  </a:lnTo>
                  <a:lnTo>
                    <a:pt x="262804" y="107042"/>
                  </a:lnTo>
                  <a:lnTo>
                    <a:pt x="262596" y="106928"/>
                  </a:lnTo>
                  <a:lnTo>
                    <a:pt x="261742" y="106928"/>
                  </a:lnTo>
                  <a:lnTo>
                    <a:pt x="261509" y="107026"/>
                  </a:lnTo>
                  <a:lnTo>
                    <a:pt x="261341" y="107367"/>
                  </a:lnTo>
                  <a:lnTo>
                    <a:pt x="260784" y="108132"/>
                  </a:lnTo>
                  <a:lnTo>
                    <a:pt x="260628" y="108148"/>
                  </a:lnTo>
                  <a:lnTo>
                    <a:pt x="259528" y="108165"/>
                  </a:lnTo>
                  <a:lnTo>
                    <a:pt x="258788" y="108165"/>
                  </a:lnTo>
                  <a:lnTo>
                    <a:pt x="251669" y="108035"/>
                  </a:lnTo>
                  <a:lnTo>
                    <a:pt x="238983" y="108083"/>
                  </a:lnTo>
                  <a:lnTo>
                    <a:pt x="238748" y="108083"/>
                  </a:lnTo>
                  <a:lnTo>
                    <a:pt x="233659" y="108084"/>
                  </a:lnTo>
                  <a:lnTo>
                    <a:pt x="224409" y="119831"/>
                  </a:lnTo>
                  <a:lnTo>
                    <a:pt x="220560" y="124733"/>
                  </a:lnTo>
                  <a:lnTo>
                    <a:pt x="220396" y="124941"/>
                  </a:lnTo>
                  <a:lnTo>
                    <a:pt x="200576" y="150376"/>
                  </a:lnTo>
                  <a:lnTo>
                    <a:pt x="164994" y="161573"/>
                  </a:lnTo>
                  <a:lnTo>
                    <a:pt x="160968" y="162819"/>
                  </a:lnTo>
                  <a:lnTo>
                    <a:pt x="154542" y="162868"/>
                  </a:lnTo>
                  <a:lnTo>
                    <a:pt x="125461" y="162869"/>
                  </a:lnTo>
                  <a:lnTo>
                    <a:pt x="108904" y="162869"/>
                  </a:lnTo>
                  <a:lnTo>
                    <a:pt x="85630" y="162869"/>
                  </a:lnTo>
                  <a:lnTo>
                    <a:pt x="83561" y="162869"/>
                  </a:lnTo>
                  <a:lnTo>
                    <a:pt x="60117" y="162869"/>
                  </a:lnTo>
                  <a:lnTo>
                    <a:pt x="54623" y="162869"/>
                  </a:lnTo>
                  <a:lnTo>
                    <a:pt x="37897" y="162869"/>
                  </a:lnTo>
                  <a:lnTo>
                    <a:pt x="6771" y="162870"/>
                  </a:lnTo>
                  <a:lnTo>
                    <a:pt x="5400" y="162870"/>
                  </a:lnTo>
                  <a:lnTo>
                    <a:pt x="3755" y="162870"/>
                  </a:lnTo>
                  <a:lnTo>
                    <a:pt x="52" y="162870"/>
                  </a:lnTo>
                  <a:lnTo>
                    <a:pt x="112" y="140705"/>
                  </a:lnTo>
                  <a:lnTo>
                    <a:pt x="143" y="129065"/>
                  </a:lnTo>
                  <a:lnTo>
                    <a:pt x="0" y="128549"/>
                  </a:lnTo>
                  <a:lnTo>
                    <a:pt x="149" y="127079"/>
                  </a:lnTo>
                  <a:lnTo>
                    <a:pt x="300" y="82879"/>
                  </a:lnTo>
                  <a:lnTo>
                    <a:pt x="208" y="81540"/>
                  </a:lnTo>
                  <a:lnTo>
                    <a:pt x="273" y="62894"/>
                  </a:lnTo>
                  <a:lnTo>
                    <a:pt x="273" y="62760"/>
                  </a:lnTo>
                  <a:lnTo>
                    <a:pt x="334" y="61208"/>
                  </a:lnTo>
                  <a:lnTo>
                    <a:pt x="343" y="40652"/>
                  </a:lnTo>
                  <a:lnTo>
                    <a:pt x="343" y="40247"/>
                  </a:lnTo>
                  <a:lnTo>
                    <a:pt x="187" y="24503"/>
                  </a:lnTo>
                  <a:lnTo>
                    <a:pt x="204" y="23997"/>
                  </a:lnTo>
                  <a:lnTo>
                    <a:pt x="376" y="18933"/>
                  </a:lnTo>
                  <a:lnTo>
                    <a:pt x="107" y="1219"/>
                  </a:lnTo>
                  <a:lnTo>
                    <a:pt x="6298" y="1385"/>
                  </a:lnTo>
                  <a:lnTo>
                    <a:pt x="19329" y="2140"/>
                  </a:lnTo>
                  <a:lnTo>
                    <a:pt x="28534" y="2071"/>
                  </a:lnTo>
                  <a:lnTo>
                    <a:pt x="31911" y="1970"/>
                  </a:lnTo>
                  <a:lnTo>
                    <a:pt x="35996" y="1912"/>
                  </a:lnTo>
                  <a:lnTo>
                    <a:pt x="37552" y="1887"/>
                  </a:lnTo>
                  <a:lnTo>
                    <a:pt x="40186" y="1845"/>
                  </a:lnTo>
                  <a:lnTo>
                    <a:pt x="43227" y="1797"/>
                  </a:lnTo>
                  <a:lnTo>
                    <a:pt x="52089" y="1656"/>
                  </a:lnTo>
                  <a:lnTo>
                    <a:pt x="56552" y="1585"/>
                  </a:lnTo>
                  <a:lnTo>
                    <a:pt x="57403" y="1571"/>
                  </a:lnTo>
                  <a:lnTo>
                    <a:pt x="70138" y="1369"/>
                  </a:lnTo>
                  <a:lnTo>
                    <a:pt x="70693" y="1286"/>
                  </a:lnTo>
                  <a:lnTo>
                    <a:pt x="79107" y="1206"/>
                  </a:lnTo>
                  <a:lnTo>
                    <a:pt x="82905" y="1147"/>
                  </a:lnTo>
                  <a:lnTo>
                    <a:pt x="83647" y="1133"/>
                  </a:lnTo>
                  <a:lnTo>
                    <a:pt x="88682" y="1196"/>
                  </a:lnTo>
                  <a:lnTo>
                    <a:pt x="90953" y="1052"/>
                  </a:lnTo>
                  <a:lnTo>
                    <a:pt x="99847" y="944"/>
                  </a:lnTo>
                  <a:lnTo>
                    <a:pt x="102507" y="912"/>
                  </a:lnTo>
                  <a:lnTo>
                    <a:pt x="102724" y="815"/>
                  </a:lnTo>
                  <a:lnTo>
                    <a:pt x="113041" y="710"/>
                  </a:lnTo>
                  <a:lnTo>
                    <a:pt x="128981" y="547"/>
                  </a:lnTo>
                  <a:lnTo>
                    <a:pt x="134877" y="487"/>
                  </a:lnTo>
                  <a:lnTo>
                    <a:pt x="137674" y="480"/>
                  </a:lnTo>
                  <a:lnTo>
                    <a:pt x="146690" y="394"/>
                  </a:lnTo>
                  <a:lnTo>
                    <a:pt x="150214" y="373"/>
                  </a:lnTo>
                  <a:lnTo>
                    <a:pt x="150440" y="373"/>
                  </a:lnTo>
                  <a:lnTo>
                    <a:pt x="156595" y="311"/>
                  </a:lnTo>
                  <a:lnTo>
                    <a:pt x="162362" y="249"/>
                  </a:lnTo>
                  <a:lnTo>
                    <a:pt x="172612" y="147"/>
                  </a:lnTo>
                  <a:lnTo>
                    <a:pt x="180556" y="148"/>
                  </a:lnTo>
                  <a:lnTo>
                    <a:pt x="185866" y="12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0" name="pg1171">
              <a:extLst>
                <a:ext uri="{FF2B5EF4-FFF2-40B4-BE49-F238E27FC236}">
                  <a16:creationId xmlns:a16="http://schemas.microsoft.com/office/drawing/2014/main" id="{341472D1-8285-B049-B9E7-D54FE1245CEA}"/>
                </a:ext>
              </a:extLst>
            </p:cNvPr>
            <p:cNvSpPr/>
            <p:nvPr/>
          </p:nvSpPr>
          <p:spPr>
            <a:xfrm>
              <a:off x="2416010" y="2749543"/>
              <a:ext cx="92544" cy="57256"/>
            </a:xfrm>
            <a:custGeom>
              <a:avLst/>
              <a:gdLst/>
              <a:ahLst/>
              <a:cxnLst/>
              <a:rect l="0" t="0" r="0" b="0"/>
              <a:pathLst>
                <a:path w="92544" h="57256">
                  <a:moveTo>
                    <a:pt x="82092" y="38037"/>
                  </a:moveTo>
                  <a:lnTo>
                    <a:pt x="81942" y="38238"/>
                  </a:lnTo>
                  <a:lnTo>
                    <a:pt x="80340" y="39170"/>
                  </a:lnTo>
                  <a:lnTo>
                    <a:pt x="80351" y="39429"/>
                  </a:lnTo>
                  <a:lnTo>
                    <a:pt x="80544" y="39919"/>
                  </a:lnTo>
                  <a:lnTo>
                    <a:pt x="80883" y="40310"/>
                  </a:lnTo>
                  <a:lnTo>
                    <a:pt x="80641" y="40715"/>
                  </a:lnTo>
                  <a:lnTo>
                    <a:pt x="79966" y="41788"/>
                  </a:lnTo>
                  <a:lnTo>
                    <a:pt x="79849" y="42010"/>
                  </a:lnTo>
                  <a:lnTo>
                    <a:pt x="80671" y="43560"/>
                  </a:lnTo>
                  <a:lnTo>
                    <a:pt x="81117" y="43863"/>
                  </a:lnTo>
                  <a:lnTo>
                    <a:pt x="81841" y="44022"/>
                  </a:lnTo>
                  <a:lnTo>
                    <a:pt x="82217" y="44187"/>
                  </a:lnTo>
                  <a:lnTo>
                    <a:pt x="82712" y="44603"/>
                  </a:lnTo>
                  <a:lnTo>
                    <a:pt x="82716" y="45118"/>
                  </a:lnTo>
                  <a:lnTo>
                    <a:pt x="82452" y="46452"/>
                  </a:lnTo>
                  <a:lnTo>
                    <a:pt x="82479" y="47074"/>
                  </a:lnTo>
                  <a:lnTo>
                    <a:pt x="82496" y="47299"/>
                  </a:lnTo>
                  <a:lnTo>
                    <a:pt x="82618" y="47545"/>
                  </a:lnTo>
                  <a:lnTo>
                    <a:pt x="82919" y="47646"/>
                  </a:lnTo>
                  <a:lnTo>
                    <a:pt x="83453" y="48003"/>
                  </a:lnTo>
                  <a:lnTo>
                    <a:pt x="83711" y="48644"/>
                  </a:lnTo>
                  <a:lnTo>
                    <a:pt x="84014" y="49953"/>
                  </a:lnTo>
                  <a:lnTo>
                    <a:pt x="83802" y="50325"/>
                  </a:lnTo>
                  <a:lnTo>
                    <a:pt x="83658" y="50447"/>
                  </a:lnTo>
                  <a:lnTo>
                    <a:pt x="83396" y="50819"/>
                  </a:lnTo>
                  <a:lnTo>
                    <a:pt x="82802" y="51118"/>
                  </a:lnTo>
                  <a:lnTo>
                    <a:pt x="82506" y="51501"/>
                  </a:lnTo>
                  <a:lnTo>
                    <a:pt x="82584" y="51733"/>
                  </a:lnTo>
                  <a:lnTo>
                    <a:pt x="82790" y="52024"/>
                  </a:lnTo>
                  <a:lnTo>
                    <a:pt x="81141" y="52286"/>
                  </a:lnTo>
                  <a:lnTo>
                    <a:pt x="78991" y="52343"/>
                  </a:lnTo>
                  <a:lnTo>
                    <a:pt x="77320" y="52276"/>
                  </a:lnTo>
                  <a:lnTo>
                    <a:pt x="76133" y="52473"/>
                  </a:lnTo>
                  <a:lnTo>
                    <a:pt x="75653" y="52445"/>
                  </a:lnTo>
                  <a:lnTo>
                    <a:pt x="75809" y="50016"/>
                  </a:lnTo>
                  <a:lnTo>
                    <a:pt x="75454" y="49927"/>
                  </a:lnTo>
                  <a:lnTo>
                    <a:pt x="74496" y="50392"/>
                  </a:lnTo>
                  <a:lnTo>
                    <a:pt x="73844" y="50456"/>
                  </a:lnTo>
                  <a:lnTo>
                    <a:pt x="73510" y="50359"/>
                  </a:lnTo>
                  <a:lnTo>
                    <a:pt x="71537" y="48797"/>
                  </a:lnTo>
                  <a:lnTo>
                    <a:pt x="70501" y="48975"/>
                  </a:lnTo>
                  <a:lnTo>
                    <a:pt x="70332" y="48797"/>
                  </a:lnTo>
                  <a:lnTo>
                    <a:pt x="69879" y="48569"/>
                  </a:lnTo>
                  <a:lnTo>
                    <a:pt x="69310" y="48634"/>
                  </a:lnTo>
                  <a:lnTo>
                    <a:pt x="68261" y="47983"/>
                  </a:lnTo>
                  <a:lnTo>
                    <a:pt x="67872" y="47235"/>
                  </a:lnTo>
                  <a:lnTo>
                    <a:pt x="65736" y="45478"/>
                  </a:lnTo>
                  <a:lnTo>
                    <a:pt x="64998" y="45429"/>
                  </a:lnTo>
                  <a:lnTo>
                    <a:pt x="63923" y="44746"/>
                  </a:lnTo>
                  <a:lnTo>
                    <a:pt x="63651" y="44388"/>
                  </a:lnTo>
                  <a:lnTo>
                    <a:pt x="62499" y="43559"/>
                  </a:lnTo>
                  <a:lnTo>
                    <a:pt x="61878" y="42615"/>
                  </a:lnTo>
                  <a:lnTo>
                    <a:pt x="61593" y="42404"/>
                  </a:lnTo>
                  <a:lnTo>
                    <a:pt x="61308" y="42306"/>
                  </a:lnTo>
                  <a:lnTo>
                    <a:pt x="61204" y="42599"/>
                  </a:lnTo>
                  <a:lnTo>
                    <a:pt x="61321" y="42859"/>
                  </a:lnTo>
                  <a:lnTo>
                    <a:pt x="61204" y="43461"/>
                  </a:lnTo>
                  <a:lnTo>
                    <a:pt x="60764" y="43445"/>
                  </a:lnTo>
                  <a:lnTo>
                    <a:pt x="60920" y="42209"/>
                  </a:lnTo>
                  <a:lnTo>
                    <a:pt x="61450" y="40436"/>
                  </a:lnTo>
                  <a:lnTo>
                    <a:pt x="62862" y="38646"/>
                  </a:lnTo>
                  <a:lnTo>
                    <a:pt x="62913" y="38370"/>
                  </a:lnTo>
                  <a:lnTo>
                    <a:pt x="63936" y="37443"/>
                  </a:lnTo>
                  <a:lnTo>
                    <a:pt x="64027" y="36418"/>
                  </a:lnTo>
                  <a:lnTo>
                    <a:pt x="63677" y="36304"/>
                  </a:lnTo>
                  <a:lnTo>
                    <a:pt x="63069" y="36320"/>
                  </a:lnTo>
                  <a:lnTo>
                    <a:pt x="60648" y="37524"/>
                  </a:lnTo>
                  <a:lnTo>
                    <a:pt x="60596" y="36353"/>
                  </a:lnTo>
                  <a:lnTo>
                    <a:pt x="57242" y="36385"/>
                  </a:lnTo>
                  <a:lnTo>
                    <a:pt x="50652" y="36321"/>
                  </a:lnTo>
                  <a:lnTo>
                    <a:pt x="50652" y="35052"/>
                  </a:lnTo>
                  <a:lnTo>
                    <a:pt x="50439" y="35096"/>
                  </a:lnTo>
                  <a:lnTo>
                    <a:pt x="50300" y="35055"/>
                  </a:lnTo>
                  <a:lnTo>
                    <a:pt x="50018" y="34792"/>
                  </a:lnTo>
                  <a:lnTo>
                    <a:pt x="49537" y="34497"/>
                  </a:lnTo>
                  <a:lnTo>
                    <a:pt x="49299" y="34588"/>
                  </a:lnTo>
                  <a:lnTo>
                    <a:pt x="49394" y="34824"/>
                  </a:lnTo>
                  <a:lnTo>
                    <a:pt x="49324" y="34973"/>
                  </a:lnTo>
                  <a:lnTo>
                    <a:pt x="49179" y="35133"/>
                  </a:lnTo>
                  <a:lnTo>
                    <a:pt x="49126" y="35346"/>
                  </a:lnTo>
                  <a:lnTo>
                    <a:pt x="49046" y="35490"/>
                  </a:lnTo>
                  <a:lnTo>
                    <a:pt x="48731" y="35574"/>
                  </a:lnTo>
                  <a:lnTo>
                    <a:pt x="48921" y="35806"/>
                  </a:lnTo>
                  <a:lnTo>
                    <a:pt x="48905" y="36027"/>
                  </a:lnTo>
                  <a:lnTo>
                    <a:pt x="48772" y="36179"/>
                  </a:lnTo>
                  <a:lnTo>
                    <a:pt x="48565" y="36277"/>
                  </a:lnTo>
                  <a:lnTo>
                    <a:pt x="48522" y="36542"/>
                  </a:lnTo>
                  <a:lnTo>
                    <a:pt x="47705" y="37093"/>
                  </a:lnTo>
                  <a:lnTo>
                    <a:pt x="47177" y="37344"/>
                  </a:lnTo>
                  <a:lnTo>
                    <a:pt x="46809" y="37566"/>
                  </a:lnTo>
                  <a:lnTo>
                    <a:pt x="46587" y="37850"/>
                  </a:lnTo>
                  <a:lnTo>
                    <a:pt x="46583" y="38078"/>
                  </a:lnTo>
                  <a:lnTo>
                    <a:pt x="46318" y="38440"/>
                  </a:lnTo>
                  <a:lnTo>
                    <a:pt x="45902" y="38393"/>
                  </a:lnTo>
                  <a:lnTo>
                    <a:pt x="45517" y="38269"/>
                  </a:lnTo>
                  <a:lnTo>
                    <a:pt x="45123" y="38048"/>
                  </a:lnTo>
                  <a:lnTo>
                    <a:pt x="44912" y="38056"/>
                  </a:lnTo>
                  <a:lnTo>
                    <a:pt x="44412" y="38207"/>
                  </a:lnTo>
                  <a:lnTo>
                    <a:pt x="42820" y="39426"/>
                  </a:lnTo>
                  <a:lnTo>
                    <a:pt x="41861" y="40062"/>
                  </a:lnTo>
                  <a:lnTo>
                    <a:pt x="41603" y="40123"/>
                  </a:lnTo>
                  <a:lnTo>
                    <a:pt x="41035" y="40503"/>
                  </a:lnTo>
                  <a:lnTo>
                    <a:pt x="40168" y="41446"/>
                  </a:lnTo>
                  <a:lnTo>
                    <a:pt x="39461" y="42647"/>
                  </a:lnTo>
                  <a:lnTo>
                    <a:pt x="39054" y="42922"/>
                  </a:lnTo>
                  <a:lnTo>
                    <a:pt x="38629" y="42872"/>
                  </a:lnTo>
                  <a:lnTo>
                    <a:pt x="38056" y="43368"/>
                  </a:lnTo>
                  <a:lnTo>
                    <a:pt x="37839" y="43794"/>
                  </a:lnTo>
                  <a:lnTo>
                    <a:pt x="37808" y="44031"/>
                  </a:lnTo>
                  <a:lnTo>
                    <a:pt x="38170" y="43918"/>
                  </a:lnTo>
                  <a:lnTo>
                    <a:pt x="39127" y="44458"/>
                  </a:lnTo>
                  <a:lnTo>
                    <a:pt x="39349" y="44877"/>
                  </a:lnTo>
                  <a:lnTo>
                    <a:pt x="38028" y="45251"/>
                  </a:lnTo>
                  <a:lnTo>
                    <a:pt x="31412" y="47134"/>
                  </a:lnTo>
                  <a:lnTo>
                    <a:pt x="30047" y="47639"/>
                  </a:lnTo>
                  <a:lnTo>
                    <a:pt x="25021" y="49412"/>
                  </a:lnTo>
                  <a:lnTo>
                    <a:pt x="5487" y="55533"/>
                  </a:lnTo>
                  <a:lnTo>
                    <a:pt x="0" y="57256"/>
                  </a:lnTo>
                  <a:lnTo>
                    <a:pt x="19820" y="31822"/>
                  </a:lnTo>
                  <a:lnTo>
                    <a:pt x="19984" y="31613"/>
                  </a:lnTo>
                  <a:lnTo>
                    <a:pt x="23832" y="26712"/>
                  </a:lnTo>
                  <a:lnTo>
                    <a:pt x="33082" y="14964"/>
                  </a:lnTo>
                  <a:lnTo>
                    <a:pt x="38172" y="14964"/>
                  </a:lnTo>
                  <a:lnTo>
                    <a:pt x="38407" y="14964"/>
                  </a:lnTo>
                  <a:lnTo>
                    <a:pt x="51170" y="14915"/>
                  </a:lnTo>
                  <a:lnTo>
                    <a:pt x="58211" y="15045"/>
                  </a:lnTo>
                  <a:lnTo>
                    <a:pt x="58951" y="15045"/>
                  </a:lnTo>
                  <a:lnTo>
                    <a:pt x="60052" y="15029"/>
                  </a:lnTo>
                  <a:lnTo>
                    <a:pt x="60207" y="15012"/>
                  </a:lnTo>
                  <a:lnTo>
                    <a:pt x="60764" y="14248"/>
                  </a:lnTo>
                  <a:lnTo>
                    <a:pt x="60932" y="13906"/>
                  </a:lnTo>
                  <a:lnTo>
                    <a:pt x="61165" y="13809"/>
                  </a:lnTo>
                  <a:lnTo>
                    <a:pt x="62020" y="13809"/>
                  </a:lnTo>
                  <a:lnTo>
                    <a:pt x="62227" y="13923"/>
                  </a:lnTo>
                  <a:lnTo>
                    <a:pt x="62836" y="13825"/>
                  </a:lnTo>
                  <a:lnTo>
                    <a:pt x="63405" y="13418"/>
                  </a:lnTo>
                  <a:lnTo>
                    <a:pt x="63405" y="13077"/>
                  </a:lnTo>
                  <a:lnTo>
                    <a:pt x="63625" y="12865"/>
                  </a:lnTo>
                  <a:lnTo>
                    <a:pt x="64363" y="12914"/>
                  </a:lnTo>
                  <a:lnTo>
                    <a:pt x="64752" y="12459"/>
                  </a:lnTo>
                  <a:lnTo>
                    <a:pt x="65674" y="12073"/>
                  </a:lnTo>
                  <a:lnTo>
                    <a:pt x="66798" y="11467"/>
                  </a:lnTo>
                  <a:lnTo>
                    <a:pt x="67471" y="10848"/>
                  </a:lnTo>
                  <a:lnTo>
                    <a:pt x="68390" y="10474"/>
                  </a:lnTo>
                  <a:lnTo>
                    <a:pt x="68727" y="10377"/>
                  </a:lnTo>
                  <a:lnTo>
                    <a:pt x="67349" y="8582"/>
                  </a:lnTo>
                  <a:lnTo>
                    <a:pt x="67008" y="7204"/>
                  </a:lnTo>
                  <a:lnTo>
                    <a:pt x="67374" y="6831"/>
                  </a:lnTo>
                  <a:lnTo>
                    <a:pt x="67934" y="5991"/>
                  </a:lnTo>
                  <a:lnTo>
                    <a:pt x="68093" y="5361"/>
                  </a:lnTo>
                  <a:lnTo>
                    <a:pt x="68126" y="3954"/>
                  </a:lnTo>
                  <a:lnTo>
                    <a:pt x="68067" y="3108"/>
                  </a:lnTo>
                  <a:lnTo>
                    <a:pt x="67773" y="2566"/>
                  </a:lnTo>
                  <a:lnTo>
                    <a:pt x="67572" y="2333"/>
                  </a:lnTo>
                  <a:lnTo>
                    <a:pt x="67448" y="1438"/>
                  </a:lnTo>
                  <a:lnTo>
                    <a:pt x="68443" y="678"/>
                  </a:lnTo>
                  <a:lnTo>
                    <a:pt x="68780" y="186"/>
                  </a:lnTo>
                  <a:lnTo>
                    <a:pt x="68921" y="297"/>
                  </a:lnTo>
                  <a:lnTo>
                    <a:pt x="69299" y="368"/>
                  </a:lnTo>
                  <a:lnTo>
                    <a:pt x="69531" y="264"/>
                  </a:lnTo>
                  <a:lnTo>
                    <a:pt x="69724" y="0"/>
                  </a:lnTo>
                  <a:lnTo>
                    <a:pt x="69988" y="528"/>
                  </a:lnTo>
                  <a:lnTo>
                    <a:pt x="69949" y="710"/>
                  </a:lnTo>
                  <a:lnTo>
                    <a:pt x="69768" y="885"/>
                  </a:lnTo>
                  <a:lnTo>
                    <a:pt x="69764" y="1023"/>
                  </a:lnTo>
                  <a:lnTo>
                    <a:pt x="70067" y="1700"/>
                  </a:lnTo>
                  <a:lnTo>
                    <a:pt x="70496" y="1752"/>
                  </a:lnTo>
                  <a:lnTo>
                    <a:pt x="71759" y="2898"/>
                  </a:lnTo>
                  <a:lnTo>
                    <a:pt x="72164" y="3322"/>
                  </a:lnTo>
                  <a:lnTo>
                    <a:pt x="72652" y="4029"/>
                  </a:lnTo>
                  <a:lnTo>
                    <a:pt x="72806" y="4536"/>
                  </a:lnTo>
                  <a:lnTo>
                    <a:pt x="72963" y="4789"/>
                  </a:lnTo>
                  <a:lnTo>
                    <a:pt x="74186" y="5983"/>
                  </a:lnTo>
                  <a:lnTo>
                    <a:pt x="75370" y="6735"/>
                  </a:lnTo>
                  <a:lnTo>
                    <a:pt x="75456" y="6909"/>
                  </a:lnTo>
                  <a:lnTo>
                    <a:pt x="75001" y="7023"/>
                  </a:lnTo>
                  <a:lnTo>
                    <a:pt x="74263" y="7450"/>
                  </a:lnTo>
                  <a:lnTo>
                    <a:pt x="74384" y="7875"/>
                  </a:lnTo>
                  <a:lnTo>
                    <a:pt x="75119" y="9466"/>
                  </a:lnTo>
                  <a:lnTo>
                    <a:pt x="75805" y="10086"/>
                  </a:lnTo>
                  <a:lnTo>
                    <a:pt x="76078" y="10060"/>
                  </a:lnTo>
                  <a:lnTo>
                    <a:pt x="76937" y="9704"/>
                  </a:lnTo>
                  <a:lnTo>
                    <a:pt x="77046" y="9564"/>
                  </a:lnTo>
                  <a:lnTo>
                    <a:pt x="77273" y="9587"/>
                  </a:lnTo>
                  <a:lnTo>
                    <a:pt x="78253" y="10215"/>
                  </a:lnTo>
                  <a:lnTo>
                    <a:pt x="79037" y="11030"/>
                  </a:lnTo>
                  <a:lnTo>
                    <a:pt x="80033" y="13413"/>
                  </a:lnTo>
                  <a:lnTo>
                    <a:pt x="79869" y="13531"/>
                  </a:lnTo>
                  <a:lnTo>
                    <a:pt x="79701" y="13822"/>
                  </a:lnTo>
                  <a:lnTo>
                    <a:pt x="79520" y="14988"/>
                  </a:lnTo>
                  <a:lnTo>
                    <a:pt x="79668" y="15549"/>
                  </a:lnTo>
                  <a:lnTo>
                    <a:pt x="79818" y="16758"/>
                  </a:lnTo>
                  <a:lnTo>
                    <a:pt x="79795" y="17288"/>
                  </a:lnTo>
                  <a:lnTo>
                    <a:pt x="79745" y="17810"/>
                  </a:lnTo>
                  <a:lnTo>
                    <a:pt x="81512" y="17933"/>
                  </a:lnTo>
                  <a:lnTo>
                    <a:pt x="81527" y="19128"/>
                  </a:lnTo>
                  <a:lnTo>
                    <a:pt x="81414" y="19283"/>
                  </a:lnTo>
                  <a:lnTo>
                    <a:pt x="81297" y="20002"/>
                  </a:lnTo>
                  <a:lnTo>
                    <a:pt x="81384" y="20207"/>
                  </a:lnTo>
                  <a:lnTo>
                    <a:pt x="81946" y="20809"/>
                  </a:lnTo>
                  <a:lnTo>
                    <a:pt x="82869" y="21099"/>
                  </a:lnTo>
                  <a:lnTo>
                    <a:pt x="83905" y="22189"/>
                  </a:lnTo>
                  <a:lnTo>
                    <a:pt x="84240" y="22347"/>
                  </a:lnTo>
                  <a:lnTo>
                    <a:pt x="84497" y="22367"/>
                  </a:lnTo>
                  <a:lnTo>
                    <a:pt x="85074" y="21999"/>
                  </a:lnTo>
                  <a:lnTo>
                    <a:pt x="85312" y="21478"/>
                  </a:lnTo>
                  <a:lnTo>
                    <a:pt x="86058" y="21954"/>
                  </a:lnTo>
                  <a:lnTo>
                    <a:pt x="87131" y="23730"/>
                  </a:lnTo>
                  <a:lnTo>
                    <a:pt x="87222" y="24085"/>
                  </a:lnTo>
                  <a:lnTo>
                    <a:pt x="87151" y="25041"/>
                  </a:lnTo>
                  <a:lnTo>
                    <a:pt x="86810" y="26112"/>
                  </a:lnTo>
                  <a:lnTo>
                    <a:pt x="86417" y="26930"/>
                  </a:lnTo>
                  <a:lnTo>
                    <a:pt x="86095" y="27339"/>
                  </a:lnTo>
                  <a:lnTo>
                    <a:pt x="85019" y="27727"/>
                  </a:lnTo>
                  <a:lnTo>
                    <a:pt x="84332" y="28373"/>
                  </a:lnTo>
                  <a:lnTo>
                    <a:pt x="84616" y="28374"/>
                  </a:lnTo>
                  <a:lnTo>
                    <a:pt x="85699" y="28024"/>
                  </a:lnTo>
                  <a:lnTo>
                    <a:pt x="86723" y="27447"/>
                  </a:lnTo>
                  <a:lnTo>
                    <a:pt x="87210" y="27447"/>
                  </a:lnTo>
                  <a:lnTo>
                    <a:pt x="87614" y="27529"/>
                  </a:lnTo>
                  <a:lnTo>
                    <a:pt x="89499" y="28366"/>
                  </a:lnTo>
                  <a:lnTo>
                    <a:pt x="90205" y="28586"/>
                  </a:lnTo>
                  <a:lnTo>
                    <a:pt x="90562" y="28660"/>
                  </a:lnTo>
                  <a:lnTo>
                    <a:pt x="91072" y="28571"/>
                  </a:lnTo>
                  <a:lnTo>
                    <a:pt x="91940" y="28597"/>
                  </a:lnTo>
                  <a:lnTo>
                    <a:pt x="92544" y="29051"/>
                  </a:lnTo>
                  <a:lnTo>
                    <a:pt x="92146" y="29166"/>
                  </a:lnTo>
                  <a:lnTo>
                    <a:pt x="90546" y="29149"/>
                  </a:lnTo>
                  <a:lnTo>
                    <a:pt x="90420" y="29566"/>
                  </a:lnTo>
                  <a:lnTo>
                    <a:pt x="90236" y="29827"/>
                  </a:lnTo>
                  <a:lnTo>
                    <a:pt x="89796" y="29898"/>
                  </a:lnTo>
                  <a:lnTo>
                    <a:pt x="89600" y="29860"/>
                  </a:lnTo>
                  <a:lnTo>
                    <a:pt x="89431" y="29574"/>
                  </a:lnTo>
                  <a:lnTo>
                    <a:pt x="89168" y="29544"/>
                  </a:lnTo>
                  <a:lnTo>
                    <a:pt x="88827" y="29641"/>
                  </a:lnTo>
                  <a:lnTo>
                    <a:pt x="88407" y="29912"/>
                  </a:lnTo>
                  <a:lnTo>
                    <a:pt x="87814" y="31226"/>
                  </a:lnTo>
                  <a:lnTo>
                    <a:pt x="87646" y="31263"/>
                  </a:lnTo>
                  <a:lnTo>
                    <a:pt x="87387" y="31077"/>
                  </a:lnTo>
                  <a:lnTo>
                    <a:pt x="86908" y="31029"/>
                  </a:lnTo>
                  <a:lnTo>
                    <a:pt x="87293" y="31628"/>
                  </a:lnTo>
                  <a:lnTo>
                    <a:pt x="87257" y="31870"/>
                  </a:lnTo>
                  <a:lnTo>
                    <a:pt x="86531" y="31903"/>
                  </a:lnTo>
                  <a:lnTo>
                    <a:pt x="86076" y="31781"/>
                  </a:lnTo>
                  <a:lnTo>
                    <a:pt x="85884" y="31900"/>
                  </a:lnTo>
                  <a:lnTo>
                    <a:pt x="85394" y="32611"/>
                  </a:lnTo>
                  <a:lnTo>
                    <a:pt x="85237" y="33236"/>
                  </a:lnTo>
                  <a:lnTo>
                    <a:pt x="84954" y="33534"/>
                  </a:lnTo>
                  <a:lnTo>
                    <a:pt x="84868" y="33206"/>
                  </a:lnTo>
                  <a:lnTo>
                    <a:pt x="84656" y="33106"/>
                  </a:lnTo>
                  <a:lnTo>
                    <a:pt x="83809" y="33214"/>
                  </a:lnTo>
                  <a:lnTo>
                    <a:pt x="83546" y="33173"/>
                  </a:lnTo>
                  <a:lnTo>
                    <a:pt x="83326" y="33002"/>
                  </a:lnTo>
                  <a:lnTo>
                    <a:pt x="82639" y="32894"/>
                  </a:lnTo>
                  <a:lnTo>
                    <a:pt x="82306" y="32995"/>
                  </a:lnTo>
                  <a:lnTo>
                    <a:pt x="82235" y="33289"/>
                  </a:lnTo>
                  <a:lnTo>
                    <a:pt x="82349" y="33509"/>
                  </a:lnTo>
                  <a:lnTo>
                    <a:pt x="82597" y="33777"/>
                  </a:lnTo>
                  <a:lnTo>
                    <a:pt x="83083" y="34055"/>
                  </a:lnTo>
                  <a:lnTo>
                    <a:pt x="83142" y="34539"/>
                  </a:lnTo>
                  <a:lnTo>
                    <a:pt x="83005" y="35217"/>
                  </a:lnTo>
                  <a:lnTo>
                    <a:pt x="81979" y="37398"/>
                  </a:lnTo>
                  <a:lnTo>
                    <a:pt x="81854" y="3779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1" name="pg1172">
              <a:extLst>
                <a:ext uri="{FF2B5EF4-FFF2-40B4-BE49-F238E27FC236}">
                  <a16:creationId xmlns:a16="http://schemas.microsoft.com/office/drawing/2014/main" id="{2ADDD10E-2722-2E4A-B434-E12EFE216FE0}"/>
                </a:ext>
              </a:extLst>
            </p:cNvPr>
            <p:cNvSpPr/>
            <p:nvPr/>
          </p:nvSpPr>
          <p:spPr>
            <a:xfrm>
              <a:off x="7289023" y="2929645"/>
              <a:ext cx="49797" cy="35861"/>
            </a:xfrm>
            <a:custGeom>
              <a:avLst/>
              <a:gdLst/>
              <a:ahLst/>
              <a:cxnLst/>
              <a:rect l="0" t="0" r="0" b="0"/>
              <a:pathLst>
                <a:path w="49797" h="35861">
                  <a:moveTo>
                    <a:pt x="27825" y="34468"/>
                  </a:moveTo>
                  <a:lnTo>
                    <a:pt x="27982" y="33855"/>
                  </a:lnTo>
                  <a:lnTo>
                    <a:pt x="26817" y="33620"/>
                  </a:lnTo>
                  <a:lnTo>
                    <a:pt x="25248" y="32708"/>
                  </a:lnTo>
                  <a:lnTo>
                    <a:pt x="25099" y="32283"/>
                  </a:lnTo>
                  <a:lnTo>
                    <a:pt x="25102" y="31010"/>
                  </a:lnTo>
                  <a:lnTo>
                    <a:pt x="24762" y="30710"/>
                  </a:lnTo>
                  <a:lnTo>
                    <a:pt x="24804" y="29776"/>
                  </a:lnTo>
                  <a:lnTo>
                    <a:pt x="24893" y="29404"/>
                  </a:lnTo>
                  <a:lnTo>
                    <a:pt x="24379" y="28819"/>
                  </a:lnTo>
                  <a:lnTo>
                    <a:pt x="26084" y="28477"/>
                  </a:lnTo>
                  <a:lnTo>
                    <a:pt x="26649" y="28216"/>
                  </a:lnTo>
                  <a:lnTo>
                    <a:pt x="26982" y="28426"/>
                  </a:lnTo>
                  <a:lnTo>
                    <a:pt x="27169" y="28357"/>
                  </a:lnTo>
                  <a:lnTo>
                    <a:pt x="27391" y="28234"/>
                  </a:lnTo>
                  <a:lnTo>
                    <a:pt x="27523" y="27614"/>
                  </a:lnTo>
                  <a:lnTo>
                    <a:pt x="27115" y="27362"/>
                  </a:lnTo>
                  <a:lnTo>
                    <a:pt x="27035" y="27033"/>
                  </a:lnTo>
                  <a:lnTo>
                    <a:pt x="26145" y="26555"/>
                  </a:lnTo>
                  <a:lnTo>
                    <a:pt x="26025" y="26300"/>
                  </a:lnTo>
                  <a:lnTo>
                    <a:pt x="25152" y="27163"/>
                  </a:lnTo>
                  <a:lnTo>
                    <a:pt x="24312" y="27155"/>
                  </a:lnTo>
                  <a:lnTo>
                    <a:pt x="23338" y="27309"/>
                  </a:lnTo>
                  <a:lnTo>
                    <a:pt x="22557" y="26919"/>
                  </a:lnTo>
                  <a:lnTo>
                    <a:pt x="22585" y="26175"/>
                  </a:lnTo>
                  <a:lnTo>
                    <a:pt x="21425" y="25829"/>
                  </a:lnTo>
                  <a:lnTo>
                    <a:pt x="20712" y="27026"/>
                  </a:lnTo>
                  <a:lnTo>
                    <a:pt x="20380" y="26897"/>
                  </a:lnTo>
                  <a:lnTo>
                    <a:pt x="20199" y="26506"/>
                  </a:lnTo>
                  <a:lnTo>
                    <a:pt x="20844" y="25928"/>
                  </a:lnTo>
                  <a:lnTo>
                    <a:pt x="21022" y="25068"/>
                  </a:lnTo>
                  <a:lnTo>
                    <a:pt x="20795" y="24438"/>
                  </a:lnTo>
                  <a:lnTo>
                    <a:pt x="20173" y="23884"/>
                  </a:lnTo>
                  <a:lnTo>
                    <a:pt x="19823" y="23436"/>
                  </a:lnTo>
                  <a:lnTo>
                    <a:pt x="20113" y="22964"/>
                  </a:lnTo>
                  <a:lnTo>
                    <a:pt x="19654" y="22739"/>
                  </a:lnTo>
                  <a:lnTo>
                    <a:pt x="19201" y="22772"/>
                  </a:lnTo>
                  <a:lnTo>
                    <a:pt x="18813" y="22951"/>
                  </a:lnTo>
                  <a:lnTo>
                    <a:pt x="18813" y="23097"/>
                  </a:lnTo>
                  <a:lnTo>
                    <a:pt x="18950" y="23172"/>
                  </a:lnTo>
                  <a:lnTo>
                    <a:pt x="19006" y="23310"/>
                  </a:lnTo>
                  <a:lnTo>
                    <a:pt x="18751" y="23593"/>
                  </a:lnTo>
                  <a:lnTo>
                    <a:pt x="18580" y="23715"/>
                  </a:lnTo>
                  <a:lnTo>
                    <a:pt x="18567" y="23845"/>
                  </a:lnTo>
                  <a:lnTo>
                    <a:pt x="18787" y="24187"/>
                  </a:lnTo>
                  <a:lnTo>
                    <a:pt x="19175" y="24382"/>
                  </a:lnTo>
                  <a:lnTo>
                    <a:pt x="19110" y="24642"/>
                  </a:lnTo>
                  <a:lnTo>
                    <a:pt x="18851" y="24951"/>
                  </a:lnTo>
                  <a:lnTo>
                    <a:pt x="18955" y="25228"/>
                  </a:lnTo>
                  <a:lnTo>
                    <a:pt x="19162" y="25244"/>
                  </a:lnTo>
                  <a:lnTo>
                    <a:pt x="19408" y="24902"/>
                  </a:lnTo>
                  <a:lnTo>
                    <a:pt x="19719" y="24919"/>
                  </a:lnTo>
                  <a:lnTo>
                    <a:pt x="19382" y="26138"/>
                  </a:lnTo>
                  <a:lnTo>
                    <a:pt x="19194" y="26278"/>
                  </a:lnTo>
                  <a:lnTo>
                    <a:pt x="19020" y="26561"/>
                  </a:lnTo>
                  <a:lnTo>
                    <a:pt x="18839" y="26773"/>
                  </a:lnTo>
                  <a:lnTo>
                    <a:pt x="18631" y="26919"/>
                  </a:lnTo>
                  <a:lnTo>
                    <a:pt x="18515" y="27066"/>
                  </a:lnTo>
                  <a:lnTo>
                    <a:pt x="18500" y="27326"/>
                  </a:lnTo>
                  <a:lnTo>
                    <a:pt x="18424" y="27570"/>
                  </a:lnTo>
                  <a:lnTo>
                    <a:pt x="18166" y="27749"/>
                  </a:lnTo>
                  <a:lnTo>
                    <a:pt x="17814" y="28249"/>
                  </a:lnTo>
                  <a:lnTo>
                    <a:pt x="17374" y="28421"/>
                  </a:lnTo>
                  <a:lnTo>
                    <a:pt x="17117" y="28383"/>
                  </a:lnTo>
                  <a:lnTo>
                    <a:pt x="17337" y="27895"/>
                  </a:lnTo>
                  <a:lnTo>
                    <a:pt x="17466" y="27277"/>
                  </a:lnTo>
                  <a:lnTo>
                    <a:pt x="17479" y="26529"/>
                  </a:lnTo>
                  <a:lnTo>
                    <a:pt x="17375" y="26171"/>
                  </a:lnTo>
                  <a:lnTo>
                    <a:pt x="15887" y="23910"/>
                  </a:lnTo>
                  <a:lnTo>
                    <a:pt x="15446" y="23406"/>
                  </a:lnTo>
                  <a:lnTo>
                    <a:pt x="14553" y="22853"/>
                  </a:lnTo>
                  <a:lnTo>
                    <a:pt x="13569" y="22479"/>
                  </a:lnTo>
                  <a:lnTo>
                    <a:pt x="13232" y="22170"/>
                  </a:lnTo>
                  <a:lnTo>
                    <a:pt x="13064" y="21926"/>
                  </a:lnTo>
                  <a:lnTo>
                    <a:pt x="12896" y="21487"/>
                  </a:lnTo>
                  <a:lnTo>
                    <a:pt x="12416" y="19941"/>
                  </a:lnTo>
                  <a:lnTo>
                    <a:pt x="11601" y="18510"/>
                  </a:lnTo>
                  <a:lnTo>
                    <a:pt x="11024" y="17259"/>
                  </a:lnTo>
                  <a:lnTo>
                    <a:pt x="9749" y="16265"/>
                  </a:lnTo>
                  <a:lnTo>
                    <a:pt x="9102" y="15810"/>
                  </a:lnTo>
                  <a:lnTo>
                    <a:pt x="8430" y="15336"/>
                  </a:lnTo>
                  <a:lnTo>
                    <a:pt x="7924" y="14980"/>
                  </a:lnTo>
                  <a:lnTo>
                    <a:pt x="7660" y="14856"/>
                  </a:lnTo>
                  <a:lnTo>
                    <a:pt x="6618" y="14364"/>
                  </a:lnTo>
                  <a:lnTo>
                    <a:pt x="5982" y="14063"/>
                  </a:lnTo>
                  <a:lnTo>
                    <a:pt x="4790" y="13500"/>
                  </a:lnTo>
                  <a:lnTo>
                    <a:pt x="4220" y="13012"/>
                  </a:lnTo>
                  <a:lnTo>
                    <a:pt x="2615" y="12248"/>
                  </a:lnTo>
                  <a:lnTo>
                    <a:pt x="1838" y="11548"/>
                  </a:lnTo>
                  <a:lnTo>
                    <a:pt x="1281" y="10198"/>
                  </a:lnTo>
                  <a:lnTo>
                    <a:pt x="869" y="9330"/>
                  </a:lnTo>
                  <a:lnTo>
                    <a:pt x="605" y="8774"/>
                  </a:lnTo>
                  <a:lnTo>
                    <a:pt x="440" y="8425"/>
                  </a:lnTo>
                  <a:lnTo>
                    <a:pt x="0" y="7173"/>
                  </a:lnTo>
                  <a:lnTo>
                    <a:pt x="220" y="7075"/>
                  </a:lnTo>
                  <a:lnTo>
                    <a:pt x="699" y="6815"/>
                  </a:lnTo>
                  <a:lnTo>
                    <a:pt x="1113" y="6229"/>
                  </a:lnTo>
                  <a:lnTo>
                    <a:pt x="1165" y="5937"/>
                  </a:lnTo>
                  <a:lnTo>
                    <a:pt x="1385" y="5530"/>
                  </a:lnTo>
                  <a:lnTo>
                    <a:pt x="1955" y="5058"/>
                  </a:lnTo>
                  <a:lnTo>
                    <a:pt x="2278" y="5595"/>
                  </a:lnTo>
                  <a:lnTo>
                    <a:pt x="2537" y="6229"/>
                  </a:lnTo>
                  <a:lnTo>
                    <a:pt x="2757" y="6506"/>
                  </a:lnTo>
                  <a:lnTo>
                    <a:pt x="3819" y="5205"/>
                  </a:lnTo>
                  <a:lnTo>
                    <a:pt x="5839" y="4993"/>
                  </a:lnTo>
                  <a:lnTo>
                    <a:pt x="5852" y="5286"/>
                  </a:lnTo>
                  <a:lnTo>
                    <a:pt x="8273" y="5221"/>
                  </a:lnTo>
                  <a:lnTo>
                    <a:pt x="8441" y="5074"/>
                  </a:lnTo>
                  <a:lnTo>
                    <a:pt x="9102" y="5172"/>
                  </a:lnTo>
                  <a:lnTo>
                    <a:pt x="9257" y="5286"/>
                  </a:lnTo>
                  <a:lnTo>
                    <a:pt x="11704" y="5920"/>
                  </a:lnTo>
                  <a:lnTo>
                    <a:pt x="11912" y="5514"/>
                  </a:lnTo>
                  <a:lnTo>
                    <a:pt x="12339" y="5628"/>
                  </a:lnTo>
                  <a:lnTo>
                    <a:pt x="13297" y="2439"/>
                  </a:lnTo>
                  <a:lnTo>
                    <a:pt x="13672" y="2911"/>
                  </a:lnTo>
                  <a:lnTo>
                    <a:pt x="14350" y="2478"/>
                  </a:lnTo>
                  <a:lnTo>
                    <a:pt x="14307" y="2260"/>
                  </a:lnTo>
                  <a:lnTo>
                    <a:pt x="15640" y="1594"/>
                  </a:lnTo>
                  <a:lnTo>
                    <a:pt x="15718" y="1350"/>
                  </a:lnTo>
                  <a:lnTo>
                    <a:pt x="15640" y="1057"/>
                  </a:lnTo>
                  <a:lnTo>
                    <a:pt x="15252" y="341"/>
                  </a:lnTo>
                  <a:lnTo>
                    <a:pt x="17000" y="325"/>
                  </a:lnTo>
                  <a:lnTo>
                    <a:pt x="17621" y="0"/>
                  </a:lnTo>
                  <a:lnTo>
                    <a:pt x="17142" y="992"/>
                  </a:lnTo>
                  <a:lnTo>
                    <a:pt x="17246" y="1398"/>
                  </a:lnTo>
                  <a:lnTo>
                    <a:pt x="17609" y="1610"/>
                  </a:lnTo>
                  <a:lnTo>
                    <a:pt x="18217" y="1415"/>
                  </a:lnTo>
                  <a:lnTo>
                    <a:pt x="18981" y="1919"/>
                  </a:lnTo>
                  <a:lnTo>
                    <a:pt x="20561" y="2700"/>
                  </a:lnTo>
                  <a:lnTo>
                    <a:pt x="21584" y="1057"/>
                  </a:lnTo>
                  <a:lnTo>
                    <a:pt x="23331" y="5123"/>
                  </a:lnTo>
                  <a:lnTo>
                    <a:pt x="26840" y="4115"/>
                  </a:lnTo>
                  <a:lnTo>
                    <a:pt x="24070" y="6847"/>
                  </a:lnTo>
                  <a:lnTo>
                    <a:pt x="24911" y="8864"/>
                  </a:lnTo>
                  <a:lnTo>
                    <a:pt x="26063" y="11483"/>
                  </a:lnTo>
                  <a:lnTo>
                    <a:pt x="26801" y="12963"/>
                  </a:lnTo>
                  <a:lnTo>
                    <a:pt x="30530" y="11694"/>
                  </a:lnTo>
                  <a:lnTo>
                    <a:pt x="30699" y="10426"/>
                  </a:lnTo>
                  <a:lnTo>
                    <a:pt x="30945" y="10328"/>
                  </a:lnTo>
                  <a:lnTo>
                    <a:pt x="31528" y="10767"/>
                  </a:lnTo>
                  <a:lnTo>
                    <a:pt x="32279" y="11125"/>
                  </a:lnTo>
                  <a:lnTo>
                    <a:pt x="32317" y="11320"/>
                  </a:lnTo>
                  <a:lnTo>
                    <a:pt x="33250" y="12003"/>
                  </a:lnTo>
                  <a:lnTo>
                    <a:pt x="33392" y="12199"/>
                  </a:lnTo>
                  <a:lnTo>
                    <a:pt x="34829" y="13614"/>
                  </a:lnTo>
                  <a:lnTo>
                    <a:pt x="35114" y="13776"/>
                  </a:lnTo>
                  <a:lnTo>
                    <a:pt x="35917" y="13240"/>
                  </a:lnTo>
                  <a:lnTo>
                    <a:pt x="36215" y="13532"/>
                  </a:lnTo>
                  <a:lnTo>
                    <a:pt x="37950" y="13630"/>
                  </a:lnTo>
                  <a:lnTo>
                    <a:pt x="38273" y="13370"/>
                  </a:lnTo>
                  <a:lnTo>
                    <a:pt x="39232" y="13419"/>
                  </a:lnTo>
                  <a:lnTo>
                    <a:pt x="40177" y="13728"/>
                  </a:lnTo>
                  <a:lnTo>
                    <a:pt x="40759" y="14329"/>
                  </a:lnTo>
                  <a:lnTo>
                    <a:pt x="39490" y="15305"/>
                  </a:lnTo>
                  <a:lnTo>
                    <a:pt x="38027" y="16574"/>
                  </a:lnTo>
                  <a:lnTo>
                    <a:pt x="38273" y="17062"/>
                  </a:lnTo>
                  <a:lnTo>
                    <a:pt x="38662" y="17371"/>
                  </a:lnTo>
                  <a:lnTo>
                    <a:pt x="39011" y="18282"/>
                  </a:lnTo>
                  <a:lnTo>
                    <a:pt x="39736" y="18640"/>
                  </a:lnTo>
                  <a:lnTo>
                    <a:pt x="39879" y="18526"/>
                  </a:lnTo>
                  <a:lnTo>
                    <a:pt x="40086" y="17729"/>
                  </a:lnTo>
                  <a:lnTo>
                    <a:pt x="40565" y="17078"/>
                  </a:lnTo>
                  <a:lnTo>
                    <a:pt x="43980" y="15333"/>
                  </a:lnTo>
                  <a:lnTo>
                    <a:pt x="45705" y="14362"/>
                  </a:lnTo>
                  <a:lnTo>
                    <a:pt x="45931" y="14405"/>
                  </a:lnTo>
                  <a:lnTo>
                    <a:pt x="47596" y="14313"/>
                  </a:lnTo>
                  <a:lnTo>
                    <a:pt x="48101" y="14167"/>
                  </a:lnTo>
                  <a:lnTo>
                    <a:pt x="48476" y="16298"/>
                  </a:lnTo>
                  <a:lnTo>
                    <a:pt x="48277" y="16315"/>
                  </a:lnTo>
                  <a:lnTo>
                    <a:pt x="48060" y="16457"/>
                  </a:lnTo>
                  <a:lnTo>
                    <a:pt x="47583" y="16867"/>
                  </a:lnTo>
                  <a:lnTo>
                    <a:pt x="47548" y="17058"/>
                  </a:lnTo>
                  <a:lnTo>
                    <a:pt x="48680" y="17875"/>
                  </a:lnTo>
                  <a:lnTo>
                    <a:pt x="49072" y="17908"/>
                  </a:lnTo>
                  <a:lnTo>
                    <a:pt x="49797" y="21551"/>
                  </a:lnTo>
                  <a:lnTo>
                    <a:pt x="49624" y="21022"/>
                  </a:lnTo>
                  <a:lnTo>
                    <a:pt x="49480" y="20848"/>
                  </a:lnTo>
                  <a:lnTo>
                    <a:pt x="49073" y="20535"/>
                  </a:lnTo>
                  <a:lnTo>
                    <a:pt x="48267" y="20231"/>
                  </a:lnTo>
                  <a:lnTo>
                    <a:pt x="48204" y="19965"/>
                  </a:lnTo>
                  <a:lnTo>
                    <a:pt x="47907" y="19551"/>
                  </a:lnTo>
                  <a:lnTo>
                    <a:pt x="46683" y="18293"/>
                  </a:lnTo>
                  <a:lnTo>
                    <a:pt x="46508" y="18152"/>
                  </a:lnTo>
                  <a:lnTo>
                    <a:pt x="45713" y="17919"/>
                  </a:lnTo>
                  <a:lnTo>
                    <a:pt x="45692" y="17776"/>
                  </a:lnTo>
                  <a:lnTo>
                    <a:pt x="45929" y="17229"/>
                  </a:lnTo>
                  <a:lnTo>
                    <a:pt x="45543" y="16969"/>
                  </a:lnTo>
                  <a:lnTo>
                    <a:pt x="44031" y="17143"/>
                  </a:lnTo>
                  <a:lnTo>
                    <a:pt x="44014" y="17393"/>
                  </a:lnTo>
                  <a:lnTo>
                    <a:pt x="44532" y="21162"/>
                  </a:lnTo>
                  <a:lnTo>
                    <a:pt x="42929" y="21313"/>
                  </a:lnTo>
                  <a:lnTo>
                    <a:pt x="42245" y="21229"/>
                  </a:lnTo>
                  <a:lnTo>
                    <a:pt x="41922" y="21031"/>
                  </a:lnTo>
                  <a:lnTo>
                    <a:pt x="41804" y="20758"/>
                  </a:lnTo>
                  <a:lnTo>
                    <a:pt x="41280" y="20584"/>
                  </a:lnTo>
                  <a:lnTo>
                    <a:pt x="41176" y="21542"/>
                  </a:lnTo>
                  <a:lnTo>
                    <a:pt x="40729" y="21630"/>
                  </a:lnTo>
                  <a:lnTo>
                    <a:pt x="40737" y="21167"/>
                  </a:lnTo>
                  <a:lnTo>
                    <a:pt x="40953" y="20646"/>
                  </a:lnTo>
                  <a:lnTo>
                    <a:pt x="41164" y="20519"/>
                  </a:lnTo>
                  <a:lnTo>
                    <a:pt x="41187" y="20248"/>
                  </a:lnTo>
                  <a:lnTo>
                    <a:pt x="38989" y="19507"/>
                  </a:lnTo>
                  <a:lnTo>
                    <a:pt x="38616" y="20079"/>
                  </a:lnTo>
                  <a:lnTo>
                    <a:pt x="38170" y="21259"/>
                  </a:lnTo>
                  <a:lnTo>
                    <a:pt x="37742" y="21665"/>
                  </a:lnTo>
                  <a:lnTo>
                    <a:pt x="37147" y="22023"/>
                  </a:lnTo>
                  <a:lnTo>
                    <a:pt x="36769" y="21806"/>
                  </a:lnTo>
                  <a:lnTo>
                    <a:pt x="36538" y="21909"/>
                  </a:lnTo>
                  <a:lnTo>
                    <a:pt x="35723" y="22186"/>
                  </a:lnTo>
                  <a:lnTo>
                    <a:pt x="34868" y="22495"/>
                  </a:lnTo>
                  <a:lnTo>
                    <a:pt x="34596" y="22836"/>
                  </a:lnTo>
                  <a:lnTo>
                    <a:pt x="34013" y="23080"/>
                  </a:lnTo>
                  <a:lnTo>
                    <a:pt x="33716" y="23064"/>
                  </a:lnTo>
                  <a:lnTo>
                    <a:pt x="33565" y="22468"/>
                  </a:lnTo>
                  <a:lnTo>
                    <a:pt x="33534" y="22023"/>
                  </a:lnTo>
                  <a:lnTo>
                    <a:pt x="33275" y="21909"/>
                  </a:lnTo>
                  <a:lnTo>
                    <a:pt x="32162" y="20998"/>
                  </a:lnTo>
                  <a:lnTo>
                    <a:pt x="30194" y="22088"/>
                  </a:lnTo>
                  <a:lnTo>
                    <a:pt x="30556" y="23178"/>
                  </a:lnTo>
                  <a:lnTo>
                    <a:pt x="30543" y="23324"/>
                  </a:lnTo>
                  <a:lnTo>
                    <a:pt x="29987" y="23503"/>
                  </a:lnTo>
                  <a:lnTo>
                    <a:pt x="30181" y="24365"/>
                  </a:lnTo>
                  <a:lnTo>
                    <a:pt x="29624" y="24496"/>
                  </a:lnTo>
                  <a:lnTo>
                    <a:pt x="29715" y="25309"/>
                  </a:lnTo>
                  <a:lnTo>
                    <a:pt x="29857" y="25358"/>
                  </a:lnTo>
                  <a:lnTo>
                    <a:pt x="30129" y="25114"/>
                  </a:lnTo>
                  <a:lnTo>
                    <a:pt x="30440" y="25179"/>
                  </a:lnTo>
                  <a:lnTo>
                    <a:pt x="31074" y="25065"/>
                  </a:lnTo>
                  <a:lnTo>
                    <a:pt x="31450" y="24593"/>
                  </a:lnTo>
                  <a:lnTo>
                    <a:pt x="31955" y="24431"/>
                  </a:lnTo>
                  <a:lnTo>
                    <a:pt x="32175" y="24154"/>
                  </a:lnTo>
                  <a:lnTo>
                    <a:pt x="33651" y="27391"/>
                  </a:lnTo>
                  <a:lnTo>
                    <a:pt x="33314" y="28155"/>
                  </a:lnTo>
                  <a:lnTo>
                    <a:pt x="31786" y="29424"/>
                  </a:lnTo>
                  <a:lnTo>
                    <a:pt x="31566" y="29440"/>
                  </a:lnTo>
                  <a:lnTo>
                    <a:pt x="31119" y="29282"/>
                  </a:lnTo>
                  <a:lnTo>
                    <a:pt x="30874" y="29464"/>
                  </a:lnTo>
                  <a:lnTo>
                    <a:pt x="30599" y="31144"/>
                  </a:lnTo>
                  <a:lnTo>
                    <a:pt x="30371" y="30953"/>
                  </a:lnTo>
                  <a:lnTo>
                    <a:pt x="30156" y="31126"/>
                  </a:lnTo>
                  <a:lnTo>
                    <a:pt x="30103" y="31317"/>
                  </a:lnTo>
                  <a:lnTo>
                    <a:pt x="30097" y="31878"/>
                  </a:lnTo>
                  <a:lnTo>
                    <a:pt x="30375" y="32346"/>
                  </a:lnTo>
                  <a:lnTo>
                    <a:pt x="30512" y="32401"/>
                  </a:lnTo>
                  <a:lnTo>
                    <a:pt x="30539" y="33499"/>
                  </a:lnTo>
                  <a:lnTo>
                    <a:pt x="30433" y="34323"/>
                  </a:lnTo>
                  <a:lnTo>
                    <a:pt x="31444" y="34610"/>
                  </a:lnTo>
                  <a:lnTo>
                    <a:pt x="31742" y="34772"/>
                  </a:lnTo>
                  <a:lnTo>
                    <a:pt x="31701" y="35475"/>
                  </a:lnTo>
                  <a:lnTo>
                    <a:pt x="30847" y="35861"/>
                  </a:lnTo>
                  <a:lnTo>
                    <a:pt x="30632" y="35816"/>
                  </a:lnTo>
                  <a:lnTo>
                    <a:pt x="30486" y="35681"/>
                  </a:lnTo>
                  <a:lnTo>
                    <a:pt x="30274" y="35255"/>
                  </a:lnTo>
                  <a:lnTo>
                    <a:pt x="29676" y="34854"/>
                  </a:lnTo>
                  <a:lnTo>
                    <a:pt x="29245" y="34954"/>
                  </a:lnTo>
                  <a:lnTo>
                    <a:pt x="28591" y="3483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2" name="pg1173">
              <a:extLst>
                <a:ext uri="{FF2B5EF4-FFF2-40B4-BE49-F238E27FC236}">
                  <a16:creationId xmlns:a16="http://schemas.microsoft.com/office/drawing/2014/main" id="{5A02A9E1-CCD1-704A-8575-7580A0C7CB08}"/>
                </a:ext>
              </a:extLst>
            </p:cNvPr>
            <p:cNvSpPr/>
            <p:nvPr/>
          </p:nvSpPr>
          <p:spPr>
            <a:xfrm>
              <a:off x="2569601" y="3012159"/>
              <a:ext cx="293397" cy="458088"/>
            </a:xfrm>
            <a:custGeom>
              <a:avLst/>
              <a:gdLst/>
              <a:ahLst/>
              <a:cxnLst/>
              <a:rect l="0" t="0" r="0" b="0"/>
              <a:pathLst>
                <a:path w="293397" h="458088">
                  <a:moveTo>
                    <a:pt x="292063" y="51490"/>
                  </a:moveTo>
                  <a:lnTo>
                    <a:pt x="292141" y="72798"/>
                  </a:lnTo>
                  <a:lnTo>
                    <a:pt x="292044" y="111931"/>
                  </a:lnTo>
                  <a:lnTo>
                    <a:pt x="292034" y="113625"/>
                  </a:lnTo>
                  <a:lnTo>
                    <a:pt x="291924" y="132444"/>
                  </a:lnTo>
                  <a:lnTo>
                    <a:pt x="291821" y="141800"/>
                  </a:lnTo>
                  <a:lnTo>
                    <a:pt x="291805" y="143168"/>
                  </a:lnTo>
                  <a:lnTo>
                    <a:pt x="291748" y="147848"/>
                  </a:lnTo>
                  <a:lnTo>
                    <a:pt x="291729" y="147990"/>
                  </a:lnTo>
                  <a:lnTo>
                    <a:pt x="291697" y="152777"/>
                  </a:lnTo>
                  <a:lnTo>
                    <a:pt x="291469" y="159906"/>
                  </a:lnTo>
                  <a:lnTo>
                    <a:pt x="291283" y="165713"/>
                  </a:lnTo>
                  <a:lnTo>
                    <a:pt x="291004" y="178005"/>
                  </a:lnTo>
                  <a:lnTo>
                    <a:pt x="290912" y="197615"/>
                  </a:lnTo>
                  <a:lnTo>
                    <a:pt x="290950" y="213774"/>
                  </a:lnTo>
                  <a:lnTo>
                    <a:pt x="290948" y="219655"/>
                  </a:lnTo>
                  <a:lnTo>
                    <a:pt x="290937" y="250291"/>
                  </a:lnTo>
                  <a:lnTo>
                    <a:pt x="291638" y="255263"/>
                  </a:lnTo>
                  <a:lnTo>
                    <a:pt x="293306" y="268313"/>
                  </a:lnTo>
                  <a:lnTo>
                    <a:pt x="293297" y="270212"/>
                  </a:lnTo>
                  <a:lnTo>
                    <a:pt x="293169" y="295216"/>
                  </a:lnTo>
                  <a:lnTo>
                    <a:pt x="293169" y="295579"/>
                  </a:lnTo>
                  <a:lnTo>
                    <a:pt x="293130" y="299289"/>
                  </a:lnTo>
                  <a:lnTo>
                    <a:pt x="293327" y="307302"/>
                  </a:lnTo>
                  <a:lnTo>
                    <a:pt x="293397" y="310191"/>
                  </a:lnTo>
                  <a:lnTo>
                    <a:pt x="293296" y="315794"/>
                  </a:lnTo>
                  <a:lnTo>
                    <a:pt x="293311" y="320794"/>
                  </a:lnTo>
                  <a:lnTo>
                    <a:pt x="293307" y="321806"/>
                  </a:lnTo>
                  <a:lnTo>
                    <a:pt x="293345" y="327617"/>
                  </a:lnTo>
                  <a:lnTo>
                    <a:pt x="293263" y="335768"/>
                  </a:lnTo>
                  <a:lnTo>
                    <a:pt x="293323" y="337359"/>
                  </a:lnTo>
                  <a:lnTo>
                    <a:pt x="293307" y="341756"/>
                  </a:lnTo>
                  <a:lnTo>
                    <a:pt x="293310" y="342076"/>
                  </a:lnTo>
                  <a:lnTo>
                    <a:pt x="293241" y="349419"/>
                  </a:lnTo>
                  <a:lnTo>
                    <a:pt x="293264" y="356295"/>
                  </a:lnTo>
                  <a:lnTo>
                    <a:pt x="293258" y="357293"/>
                  </a:lnTo>
                  <a:lnTo>
                    <a:pt x="293301" y="359487"/>
                  </a:lnTo>
                  <a:lnTo>
                    <a:pt x="293286" y="371446"/>
                  </a:lnTo>
                  <a:lnTo>
                    <a:pt x="293128" y="376433"/>
                  </a:lnTo>
                  <a:lnTo>
                    <a:pt x="293091" y="378646"/>
                  </a:lnTo>
                  <a:lnTo>
                    <a:pt x="293086" y="378919"/>
                  </a:lnTo>
                  <a:lnTo>
                    <a:pt x="292913" y="389067"/>
                  </a:lnTo>
                  <a:lnTo>
                    <a:pt x="292782" y="396766"/>
                  </a:lnTo>
                  <a:lnTo>
                    <a:pt x="292771" y="404188"/>
                  </a:lnTo>
                  <a:lnTo>
                    <a:pt x="292771" y="404583"/>
                  </a:lnTo>
                  <a:lnTo>
                    <a:pt x="292770" y="404993"/>
                  </a:lnTo>
                  <a:lnTo>
                    <a:pt x="292811" y="417202"/>
                  </a:lnTo>
                  <a:lnTo>
                    <a:pt x="292824" y="423466"/>
                  </a:lnTo>
                  <a:lnTo>
                    <a:pt x="292760" y="424932"/>
                  </a:lnTo>
                  <a:lnTo>
                    <a:pt x="292758" y="428926"/>
                  </a:lnTo>
                  <a:lnTo>
                    <a:pt x="292861" y="439551"/>
                  </a:lnTo>
                  <a:lnTo>
                    <a:pt x="292865" y="439956"/>
                  </a:lnTo>
                  <a:lnTo>
                    <a:pt x="292864" y="440962"/>
                  </a:lnTo>
                  <a:lnTo>
                    <a:pt x="292863" y="442102"/>
                  </a:lnTo>
                  <a:lnTo>
                    <a:pt x="292888" y="443703"/>
                  </a:lnTo>
                  <a:lnTo>
                    <a:pt x="292879" y="445618"/>
                  </a:lnTo>
                  <a:lnTo>
                    <a:pt x="292866" y="445930"/>
                  </a:lnTo>
                  <a:lnTo>
                    <a:pt x="292861" y="452478"/>
                  </a:lnTo>
                  <a:lnTo>
                    <a:pt x="292861" y="453998"/>
                  </a:lnTo>
                  <a:lnTo>
                    <a:pt x="292753" y="454265"/>
                  </a:lnTo>
                  <a:lnTo>
                    <a:pt x="292310" y="452690"/>
                  </a:lnTo>
                  <a:lnTo>
                    <a:pt x="291523" y="451864"/>
                  </a:lnTo>
                  <a:lnTo>
                    <a:pt x="290853" y="451380"/>
                  </a:lnTo>
                  <a:lnTo>
                    <a:pt x="290524" y="450803"/>
                  </a:lnTo>
                  <a:lnTo>
                    <a:pt x="290576" y="450352"/>
                  </a:lnTo>
                  <a:lnTo>
                    <a:pt x="290499" y="450140"/>
                  </a:lnTo>
                  <a:lnTo>
                    <a:pt x="290325" y="449935"/>
                  </a:lnTo>
                  <a:lnTo>
                    <a:pt x="289719" y="449701"/>
                  </a:lnTo>
                  <a:lnTo>
                    <a:pt x="289423" y="449436"/>
                  </a:lnTo>
                  <a:lnTo>
                    <a:pt x="289216" y="449079"/>
                  </a:lnTo>
                  <a:lnTo>
                    <a:pt x="288513" y="448971"/>
                  </a:lnTo>
                  <a:lnTo>
                    <a:pt x="287504" y="448588"/>
                  </a:lnTo>
                  <a:lnTo>
                    <a:pt x="286616" y="447750"/>
                  </a:lnTo>
                  <a:lnTo>
                    <a:pt x="286501" y="447423"/>
                  </a:lnTo>
                  <a:lnTo>
                    <a:pt x="286534" y="446682"/>
                  </a:lnTo>
                  <a:lnTo>
                    <a:pt x="286819" y="446332"/>
                  </a:lnTo>
                  <a:lnTo>
                    <a:pt x="287055" y="445833"/>
                  </a:lnTo>
                  <a:lnTo>
                    <a:pt x="287828" y="444682"/>
                  </a:lnTo>
                  <a:lnTo>
                    <a:pt x="287887" y="444217"/>
                  </a:lnTo>
                  <a:lnTo>
                    <a:pt x="287602" y="443744"/>
                  </a:lnTo>
                  <a:lnTo>
                    <a:pt x="286763" y="443253"/>
                  </a:lnTo>
                  <a:lnTo>
                    <a:pt x="286359" y="442337"/>
                  </a:lnTo>
                  <a:lnTo>
                    <a:pt x="286104" y="442036"/>
                  </a:lnTo>
                  <a:lnTo>
                    <a:pt x="285497" y="441675"/>
                  </a:lnTo>
                  <a:lnTo>
                    <a:pt x="284997" y="441478"/>
                  </a:lnTo>
                  <a:lnTo>
                    <a:pt x="284857" y="441251"/>
                  </a:lnTo>
                  <a:lnTo>
                    <a:pt x="284853" y="440588"/>
                  </a:lnTo>
                  <a:lnTo>
                    <a:pt x="284904" y="440372"/>
                  </a:lnTo>
                  <a:lnTo>
                    <a:pt x="285248" y="439728"/>
                  </a:lnTo>
                  <a:lnTo>
                    <a:pt x="285670" y="439385"/>
                  </a:lnTo>
                  <a:lnTo>
                    <a:pt x="286402" y="438566"/>
                  </a:lnTo>
                  <a:lnTo>
                    <a:pt x="286447" y="438350"/>
                  </a:lnTo>
                  <a:lnTo>
                    <a:pt x="286369" y="438056"/>
                  </a:lnTo>
                  <a:lnTo>
                    <a:pt x="286095" y="437743"/>
                  </a:lnTo>
                  <a:lnTo>
                    <a:pt x="285688" y="437510"/>
                  </a:lnTo>
                  <a:lnTo>
                    <a:pt x="285528" y="437188"/>
                  </a:lnTo>
                  <a:lnTo>
                    <a:pt x="285069" y="436763"/>
                  </a:lnTo>
                  <a:lnTo>
                    <a:pt x="283988" y="436254"/>
                  </a:lnTo>
                  <a:lnTo>
                    <a:pt x="283839" y="435539"/>
                  </a:lnTo>
                  <a:lnTo>
                    <a:pt x="283861" y="435189"/>
                  </a:lnTo>
                  <a:lnTo>
                    <a:pt x="283735" y="434716"/>
                  </a:lnTo>
                  <a:lnTo>
                    <a:pt x="283491" y="434191"/>
                  </a:lnTo>
                  <a:lnTo>
                    <a:pt x="283475" y="433190"/>
                  </a:lnTo>
                  <a:lnTo>
                    <a:pt x="282890" y="432241"/>
                  </a:lnTo>
                  <a:lnTo>
                    <a:pt x="281815" y="431500"/>
                  </a:lnTo>
                  <a:lnTo>
                    <a:pt x="281034" y="431504"/>
                  </a:lnTo>
                  <a:lnTo>
                    <a:pt x="280866" y="433183"/>
                  </a:lnTo>
                  <a:lnTo>
                    <a:pt x="280907" y="433935"/>
                  </a:lnTo>
                  <a:lnTo>
                    <a:pt x="280425" y="434791"/>
                  </a:lnTo>
                  <a:lnTo>
                    <a:pt x="279610" y="435889"/>
                  </a:lnTo>
                  <a:lnTo>
                    <a:pt x="279377" y="435546"/>
                  </a:lnTo>
                  <a:lnTo>
                    <a:pt x="279314" y="435297"/>
                  </a:lnTo>
                  <a:lnTo>
                    <a:pt x="278130" y="435601"/>
                  </a:lnTo>
                  <a:lnTo>
                    <a:pt x="276790" y="436241"/>
                  </a:lnTo>
                  <a:lnTo>
                    <a:pt x="276257" y="436871"/>
                  </a:lnTo>
                  <a:lnTo>
                    <a:pt x="276609" y="437560"/>
                  </a:lnTo>
                  <a:lnTo>
                    <a:pt x="275372" y="438416"/>
                  </a:lnTo>
                  <a:lnTo>
                    <a:pt x="275446" y="438669"/>
                  </a:lnTo>
                  <a:lnTo>
                    <a:pt x="275106" y="439034"/>
                  </a:lnTo>
                  <a:lnTo>
                    <a:pt x="274329" y="439704"/>
                  </a:lnTo>
                  <a:lnTo>
                    <a:pt x="273596" y="440132"/>
                  </a:lnTo>
                  <a:lnTo>
                    <a:pt x="273034" y="440843"/>
                  </a:lnTo>
                  <a:lnTo>
                    <a:pt x="272142" y="442627"/>
                  </a:lnTo>
                  <a:lnTo>
                    <a:pt x="272253" y="443006"/>
                  </a:lnTo>
                  <a:lnTo>
                    <a:pt x="272191" y="443230"/>
                  </a:lnTo>
                  <a:lnTo>
                    <a:pt x="271584" y="443550"/>
                  </a:lnTo>
                  <a:lnTo>
                    <a:pt x="271025" y="443744"/>
                  </a:lnTo>
                  <a:lnTo>
                    <a:pt x="270685" y="443722"/>
                  </a:lnTo>
                  <a:lnTo>
                    <a:pt x="270352" y="443826"/>
                  </a:lnTo>
                  <a:lnTo>
                    <a:pt x="269339" y="444388"/>
                  </a:lnTo>
                  <a:lnTo>
                    <a:pt x="269232" y="444582"/>
                  </a:lnTo>
                  <a:lnTo>
                    <a:pt x="269513" y="444857"/>
                  </a:lnTo>
                  <a:lnTo>
                    <a:pt x="269217" y="444902"/>
                  </a:lnTo>
                  <a:lnTo>
                    <a:pt x="268233" y="444724"/>
                  </a:lnTo>
                  <a:lnTo>
                    <a:pt x="267489" y="444233"/>
                  </a:lnTo>
                  <a:lnTo>
                    <a:pt x="265702" y="444077"/>
                  </a:lnTo>
                  <a:lnTo>
                    <a:pt x="264548" y="443604"/>
                  </a:lnTo>
                  <a:lnTo>
                    <a:pt x="262280" y="442921"/>
                  </a:lnTo>
                  <a:lnTo>
                    <a:pt x="261733" y="443092"/>
                  </a:lnTo>
                  <a:lnTo>
                    <a:pt x="261100" y="443825"/>
                  </a:lnTo>
                  <a:lnTo>
                    <a:pt x="261070" y="444689"/>
                  </a:lnTo>
                  <a:lnTo>
                    <a:pt x="259091" y="444655"/>
                  </a:lnTo>
                  <a:lnTo>
                    <a:pt x="259028" y="444238"/>
                  </a:lnTo>
                  <a:lnTo>
                    <a:pt x="258821" y="443613"/>
                  </a:lnTo>
                  <a:lnTo>
                    <a:pt x="258596" y="443363"/>
                  </a:lnTo>
                  <a:lnTo>
                    <a:pt x="258274" y="443237"/>
                  </a:lnTo>
                  <a:lnTo>
                    <a:pt x="257412" y="443151"/>
                  </a:lnTo>
                  <a:lnTo>
                    <a:pt x="257123" y="443054"/>
                  </a:lnTo>
                  <a:lnTo>
                    <a:pt x="256986" y="442924"/>
                  </a:lnTo>
                  <a:lnTo>
                    <a:pt x="257175" y="443360"/>
                  </a:lnTo>
                  <a:lnTo>
                    <a:pt x="257149" y="443616"/>
                  </a:lnTo>
                  <a:lnTo>
                    <a:pt x="256017" y="446096"/>
                  </a:lnTo>
                  <a:lnTo>
                    <a:pt x="254420" y="447381"/>
                  </a:lnTo>
                  <a:lnTo>
                    <a:pt x="255012" y="447593"/>
                  </a:lnTo>
                  <a:lnTo>
                    <a:pt x="252831" y="450893"/>
                  </a:lnTo>
                  <a:lnTo>
                    <a:pt x="252462" y="452021"/>
                  </a:lnTo>
                  <a:lnTo>
                    <a:pt x="252470" y="452345"/>
                  </a:lnTo>
                  <a:lnTo>
                    <a:pt x="252256" y="453366"/>
                  </a:lnTo>
                  <a:lnTo>
                    <a:pt x="252038" y="453690"/>
                  </a:lnTo>
                  <a:lnTo>
                    <a:pt x="251953" y="454207"/>
                  </a:lnTo>
                  <a:lnTo>
                    <a:pt x="251784" y="456058"/>
                  </a:lnTo>
                  <a:lnTo>
                    <a:pt x="251770" y="457900"/>
                  </a:lnTo>
                  <a:lnTo>
                    <a:pt x="249767" y="457903"/>
                  </a:lnTo>
                  <a:lnTo>
                    <a:pt x="249354" y="457900"/>
                  </a:lnTo>
                  <a:lnTo>
                    <a:pt x="234580" y="457907"/>
                  </a:lnTo>
                  <a:lnTo>
                    <a:pt x="217705" y="458037"/>
                  </a:lnTo>
                  <a:lnTo>
                    <a:pt x="206764" y="458026"/>
                  </a:lnTo>
                  <a:lnTo>
                    <a:pt x="202451" y="458022"/>
                  </a:lnTo>
                  <a:lnTo>
                    <a:pt x="195910" y="458016"/>
                  </a:lnTo>
                  <a:lnTo>
                    <a:pt x="185336" y="458005"/>
                  </a:lnTo>
                  <a:lnTo>
                    <a:pt x="182019" y="458023"/>
                  </a:lnTo>
                  <a:lnTo>
                    <a:pt x="177573" y="458047"/>
                  </a:lnTo>
                  <a:lnTo>
                    <a:pt x="176456" y="458053"/>
                  </a:lnTo>
                  <a:lnTo>
                    <a:pt x="169126" y="458006"/>
                  </a:lnTo>
                  <a:lnTo>
                    <a:pt x="166419" y="457989"/>
                  </a:lnTo>
                  <a:lnTo>
                    <a:pt x="152893" y="458012"/>
                  </a:lnTo>
                  <a:lnTo>
                    <a:pt x="124229" y="458061"/>
                  </a:lnTo>
                  <a:lnTo>
                    <a:pt x="108361" y="458088"/>
                  </a:lnTo>
                  <a:lnTo>
                    <a:pt x="105679" y="457182"/>
                  </a:lnTo>
                  <a:lnTo>
                    <a:pt x="104412" y="457069"/>
                  </a:lnTo>
                  <a:lnTo>
                    <a:pt x="98817" y="457127"/>
                  </a:lnTo>
                  <a:lnTo>
                    <a:pt x="98405" y="453981"/>
                  </a:lnTo>
                  <a:lnTo>
                    <a:pt x="98332" y="452048"/>
                  </a:lnTo>
                  <a:lnTo>
                    <a:pt x="98103" y="451597"/>
                  </a:lnTo>
                  <a:lnTo>
                    <a:pt x="98162" y="450696"/>
                  </a:lnTo>
                  <a:lnTo>
                    <a:pt x="98277" y="450283"/>
                  </a:lnTo>
                  <a:lnTo>
                    <a:pt x="98269" y="449910"/>
                  </a:lnTo>
                  <a:lnTo>
                    <a:pt x="97737" y="448562"/>
                  </a:lnTo>
                  <a:lnTo>
                    <a:pt x="97522" y="448324"/>
                  </a:lnTo>
                  <a:lnTo>
                    <a:pt x="97078" y="448040"/>
                  </a:lnTo>
                  <a:lnTo>
                    <a:pt x="96942" y="447482"/>
                  </a:lnTo>
                  <a:lnTo>
                    <a:pt x="97226" y="446242"/>
                  </a:lnTo>
                  <a:lnTo>
                    <a:pt x="96857" y="445128"/>
                  </a:lnTo>
                  <a:lnTo>
                    <a:pt x="96853" y="444968"/>
                  </a:lnTo>
                  <a:lnTo>
                    <a:pt x="97249" y="444409"/>
                  </a:lnTo>
                  <a:lnTo>
                    <a:pt x="97227" y="444082"/>
                  </a:lnTo>
                  <a:lnTo>
                    <a:pt x="96661" y="443944"/>
                  </a:lnTo>
                  <a:lnTo>
                    <a:pt x="96472" y="443795"/>
                  </a:lnTo>
                  <a:lnTo>
                    <a:pt x="96668" y="442909"/>
                  </a:lnTo>
                  <a:lnTo>
                    <a:pt x="96143" y="441959"/>
                  </a:lnTo>
                  <a:lnTo>
                    <a:pt x="95798" y="440920"/>
                  </a:lnTo>
                  <a:lnTo>
                    <a:pt x="95928" y="440324"/>
                  </a:lnTo>
                  <a:lnTo>
                    <a:pt x="96450" y="439642"/>
                  </a:lnTo>
                  <a:lnTo>
                    <a:pt x="96372" y="439404"/>
                  </a:lnTo>
                  <a:lnTo>
                    <a:pt x="96013" y="439106"/>
                  </a:lnTo>
                  <a:lnTo>
                    <a:pt x="95902" y="438566"/>
                  </a:lnTo>
                  <a:lnTo>
                    <a:pt x="96235" y="434255"/>
                  </a:lnTo>
                  <a:lnTo>
                    <a:pt x="95979" y="433336"/>
                  </a:lnTo>
                  <a:lnTo>
                    <a:pt x="96024" y="432423"/>
                  </a:lnTo>
                  <a:lnTo>
                    <a:pt x="95790" y="430784"/>
                  </a:lnTo>
                  <a:lnTo>
                    <a:pt x="96361" y="429220"/>
                  </a:lnTo>
                  <a:lnTo>
                    <a:pt x="96735" y="428438"/>
                  </a:lnTo>
                  <a:lnTo>
                    <a:pt x="96931" y="428237"/>
                  </a:lnTo>
                  <a:lnTo>
                    <a:pt x="97020" y="427619"/>
                  </a:lnTo>
                  <a:lnTo>
                    <a:pt x="96902" y="427388"/>
                  </a:lnTo>
                  <a:lnTo>
                    <a:pt x="96398" y="427559"/>
                  </a:lnTo>
                  <a:lnTo>
                    <a:pt x="96242" y="427112"/>
                  </a:lnTo>
                  <a:lnTo>
                    <a:pt x="96216" y="425589"/>
                  </a:lnTo>
                  <a:lnTo>
                    <a:pt x="96326" y="424367"/>
                  </a:lnTo>
                  <a:lnTo>
                    <a:pt x="96431" y="423798"/>
                  </a:lnTo>
                  <a:lnTo>
                    <a:pt x="97058" y="422438"/>
                  </a:lnTo>
                  <a:lnTo>
                    <a:pt x="97447" y="422271"/>
                  </a:lnTo>
                  <a:lnTo>
                    <a:pt x="97932" y="422264"/>
                  </a:lnTo>
                  <a:lnTo>
                    <a:pt x="99341" y="422506"/>
                  </a:lnTo>
                  <a:lnTo>
                    <a:pt x="99641" y="422394"/>
                  </a:lnTo>
                  <a:lnTo>
                    <a:pt x="100090" y="421992"/>
                  </a:lnTo>
                  <a:lnTo>
                    <a:pt x="100405" y="421936"/>
                  </a:lnTo>
                  <a:lnTo>
                    <a:pt x="101065" y="421911"/>
                  </a:lnTo>
                  <a:lnTo>
                    <a:pt x="101476" y="422227"/>
                  </a:lnTo>
                  <a:lnTo>
                    <a:pt x="102125" y="421431"/>
                  </a:lnTo>
                  <a:lnTo>
                    <a:pt x="101551" y="421181"/>
                  </a:lnTo>
                  <a:lnTo>
                    <a:pt x="101844" y="420745"/>
                  </a:lnTo>
                  <a:lnTo>
                    <a:pt x="102073" y="420548"/>
                  </a:lnTo>
                  <a:lnTo>
                    <a:pt x="102455" y="420239"/>
                  </a:lnTo>
                  <a:lnTo>
                    <a:pt x="102901" y="420083"/>
                  </a:lnTo>
                  <a:lnTo>
                    <a:pt x="102889" y="419930"/>
                  </a:lnTo>
                  <a:lnTo>
                    <a:pt x="102504" y="419364"/>
                  </a:lnTo>
                  <a:lnTo>
                    <a:pt x="102627" y="418690"/>
                  </a:lnTo>
                  <a:lnTo>
                    <a:pt x="103532" y="418020"/>
                  </a:lnTo>
                  <a:lnTo>
                    <a:pt x="103673" y="417622"/>
                  </a:lnTo>
                  <a:lnTo>
                    <a:pt x="103206" y="417416"/>
                  </a:lnTo>
                  <a:lnTo>
                    <a:pt x="104048" y="416458"/>
                  </a:lnTo>
                  <a:lnTo>
                    <a:pt x="104323" y="416279"/>
                  </a:lnTo>
                  <a:lnTo>
                    <a:pt x="105076" y="416007"/>
                  </a:lnTo>
                  <a:lnTo>
                    <a:pt x="105673" y="415899"/>
                  </a:lnTo>
                  <a:lnTo>
                    <a:pt x="106322" y="416017"/>
                  </a:lnTo>
                  <a:lnTo>
                    <a:pt x="106779" y="416267"/>
                  </a:lnTo>
                  <a:lnTo>
                    <a:pt x="107391" y="416453"/>
                  </a:lnTo>
                  <a:lnTo>
                    <a:pt x="107817" y="416452"/>
                  </a:lnTo>
                  <a:lnTo>
                    <a:pt x="107995" y="416374"/>
                  </a:lnTo>
                  <a:lnTo>
                    <a:pt x="109174" y="415119"/>
                  </a:lnTo>
                  <a:lnTo>
                    <a:pt x="109534" y="415041"/>
                  </a:lnTo>
                  <a:lnTo>
                    <a:pt x="109975" y="415204"/>
                  </a:lnTo>
                  <a:lnTo>
                    <a:pt x="110383" y="415647"/>
                  </a:lnTo>
                  <a:lnTo>
                    <a:pt x="110695" y="416239"/>
                  </a:lnTo>
                  <a:lnTo>
                    <a:pt x="111077" y="416559"/>
                  </a:lnTo>
                  <a:lnTo>
                    <a:pt x="111340" y="416478"/>
                  </a:lnTo>
                  <a:lnTo>
                    <a:pt x="111622" y="416515"/>
                  </a:lnTo>
                  <a:lnTo>
                    <a:pt x="111741" y="416705"/>
                  </a:lnTo>
                  <a:lnTo>
                    <a:pt x="111667" y="417017"/>
                  </a:lnTo>
                  <a:lnTo>
                    <a:pt x="112857" y="417225"/>
                  </a:lnTo>
                  <a:lnTo>
                    <a:pt x="113321" y="417474"/>
                  </a:lnTo>
                  <a:lnTo>
                    <a:pt x="113851" y="418014"/>
                  </a:lnTo>
                  <a:lnTo>
                    <a:pt x="113929" y="418241"/>
                  </a:lnTo>
                  <a:lnTo>
                    <a:pt x="113910" y="418413"/>
                  </a:lnTo>
                  <a:lnTo>
                    <a:pt x="114073" y="418681"/>
                  </a:lnTo>
                  <a:lnTo>
                    <a:pt x="114696" y="418990"/>
                  </a:lnTo>
                  <a:lnTo>
                    <a:pt x="115200" y="418163"/>
                  </a:lnTo>
                  <a:lnTo>
                    <a:pt x="115037" y="417754"/>
                  </a:lnTo>
                  <a:lnTo>
                    <a:pt x="114485" y="417426"/>
                  </a:lnTo>
                  <a:lnTo>
                    <a:pt x="114385" y="417180"/>
                  </a:lnTo>
                  <a:lnTo>
                    <a:pt x="114344" y="416113"/>
                  </a:lnTo>
                  <a:lnTo>
                    <a:pt x="114456" y="415737"/>
                  </a:lnTo>
                  <a:lnTo>
                    <a:pt x="114722" y="415617"/>
                  </a:lnTo>
                  <a:lnTo>
                    <a:pt x="115835" y="415852"/>
                  </a:lnTo>
                  <a:lnTo>
                    <a:pt x="116321" y="416169"/>
                  </a:lnTo>
                  <a:lnTo>
                    <a:pt x="116477" y="416199"/>
                  </a:lnTo>
                  <a:lnTo>
                    <a:pt x="115993" y="415201"/>
                  </a:lnTo>
                  <a:lnTo>
                    <a:pt x="115829" y="415147"/>
                  </a:lnTo>
                  <a:lnTo>
                    <a:pt x="115742" y="414957"/>
                  </a:lnTo>
                  <a:lnTo>
                    <a:pt x="115749" y="414696"/>
                  </a:lnTo>
                  <a:lnTo>
                    <a:pt x="115898" y="414179"/>
                  </a:lnTo>
                  <a:lnTo>
                    <a:pt x="115925" y="413718"/>
                  </a:lnTo>
                  <a:lnTo>
                    <a:pt x="116700" y="413126"/>
                  </a:lnTo>
                  <a:lnTo>
                    <a:pt x="116555" y="413033"/>
                  </a:lnTo>
                  <a:lnTo>
                    <a:pt x="116274" y="413104"/>
                  </a:lnTo>
                  <a:lnTo>
                    <a:pt x="116040" y="413044"/>
                  </a:lnTo>
                  <a:lnTo>
                    <a:pt x="115958" y="412121"/>
                  </a:lnTo>
                  <a:lnTo>
                    <a:pt x="115992" y="410940"/>
                  </a:lnTo>
                  <a:lnTo>
                    <a:pt x="116378" y="410348"/>
                  </a:lnTo>
                  <a:lnTo>
                    <a:pt x="116597" y="410151"/>
                  </a:lnTo>
                  <a:lnTo>
                    <a:pt x="118753" y="410818"/>
                  </a:lnTo>
                  <a:lnTo>
                    <a:pt x="120311" y="411065"/>
                  </a:lnTo>
                  <a:lnTo>
                    <a:pt x="121526" y="411418"/>
                  </a:lnTo>
                  <a:lnTo>
                    <a:pt x="122580" y="411619"/>
                  </a:lnTo>
                  <a:lnTo>
                    <a:pt x="123963" y="411711"/>
                  </a:lnTo>
                  <a:lnTo>
                    <a:pt x="124141" y="411491"/>
                  </a:lnTo>
                  <a:lnTo>
                    <a:pt x="124160" y="411342"/>
                  </a:lnTo>
                  <a:lnTo>
                    <a:pt x="123919" y="410817"/>
                  </a:lnTo>
                  <a:lnTo>
                    <a:pt x="123974" y="410624"/>
                  </a:lnTo>
                  <a:lnTo>
                    <a:pt x="125287" y="409536"/>
                  </a:lnTo>
                  <a:lnTo>
                    <a:pt x="125725" y="409353"/>
                  </a:lnTo>
                  <a:lnTo>
                    <a:pt x="126515" y="409249"/>
                  </a:lnTo>
                  <a:lnTo>
                    <a:pt x="127999" y="408757"/>
                  </a:lnTo>
                  <a:lnTo>
                    <a:pt x="128248" y="408560"/>
                  </a:lnTo>
                  <a:lnTo>
                    <a:pt x="128474" y="408213"/>
                  </a:lnTo>
                  <a:lnTo>
                    <a:pt x="128623" y="408165"/>
                  </a:lnTo>
                  <a:lnTo>
                    <a:pt x="128886" y="408351"/>
                  </a:lnTo>
                  <a:lnTo>
                    <a:pt x="129313" y="409040"/>
                  </a:lnTo>
                  <a:lnTo>
                    <a:pt x="129484" y="409848"/>
                  </a:lnTo>
                  <a:lnTo>
                    <a:pt x="129588" y="410046"/>
                  </a:lnTo>
                  <a:lnTo>
                    <a:pt x="130478" y="410422"/>
                  </a:lnTo>
                  <a:lnTo>
                    <a:pt x="130930" y="411182"/>
                  </a:lnTo>
                  <a:lnTo>
                    <a:pt x="131331" y="411483"/>
                  </a:lnTo>
                  <a:lnTo>
                    <a:pt x="132374" y="411521"/>
                  </a:lnTo>
                  <a:lnTo>
                    <a:pt x="132889" y="411309"/>
                  </a:lnTo>
                  <a:lnTo>
                    <a:pt x="133999" y="410646"/>
                  </a:lnTo>
                  <a:lnTo>
                    <a:pt x="135005" y="409716"/>
                  </a:lnTo>
                  <a:lnTo>
                    <a:pt x="135498" y="409414"/>
                  </a:lnTo>
                  <a:lnTo>
                    <a:pt x="136671" y="409497"/>
                  </a:lnTo>
                  <a:lnTo>
                    <a:pt x="138434" y="410043"/>
                  </a:lnTo>
                  <a:lnTo>
                    <a:pt x="139153" y="409909"/>
                  </a:lnTo>
                  <a:lnTo>
                    <a:pt x="140574" y="408769"/>
                  </a:lnTo>
                  <a:lnTo>
                    <a:pt x="140978" y="408311"/>
                  </a:lnTo>
                  <a:lnTo>
                    <a:pt x="141249" y="407741"/>
                  </a:lnTo>
                  <a:lnTo>
                    <a:pt x="141401" y="407152"/>
                  </a:lnTo>
                  <a:lnTo>
                    <a:pt x="140778" y="408389"/>
                  </a:lnTo>
                  <a:lnTo>
                    <a:pt x="139298" y="409685"/>
                  </a:lnTo>
                  <a:lnTo>
                    <a:pt x="139053" y="409816"/>
                  </a:lnTo>
                  <a:lnTo>
                    <a:pt x="138445" y="409935"/>
                  </a:lnTo>
                  <a:lnTo>
                    <a:pt x="137554" y="409586"/>
                  </a:lnTo>
                  <a:lnTo>
                    <a:pt x="136500" y="409344"/>
                  </a:lnTo>
                  <a:lnTo>
                    <a:pt x="135328" y="409366"/>
                  </a:lnTo>
                  <a:lnTo>
                    <a:pt x="134719" y="409786"/>
                  </a:lnTo>
                  <a:lnTo>
                    <a:pt x="133891" y="410605"/>
                  </a:lnTo>
                  <a:lnTo>
                    <a:pt x="132704" y="411264"/>
                  </a:lnTo>
                  <a:lnTo>
                    <a:pt x="132162" y="411413"/>
                  </a:lnTo>
                  <a:lnTo>
                    <a:pt x="131687" y="411416"/>
                  </a:lnTo>
                  <a:lnTo>
                    <a:pt x="131227" y="411260"/>
                  </a:lnTo>
                  <a:lnTo>
                    <a:pt x="130986" y="411063"/>
                  </a:lnTo>
                  <a:lnTo>
                    <a:pt x="130675" y="410489"/>
                  </a:lnTo>
                  <a:lnTo>
                    <a:pt x="130485" y="410318"/>
                  </a:lnTo>
                  <a:lnTo>
                    <a:pt x="129888" y="410068"/>
                  </a:lnTo>
                  <a:lnTo>
                    <a:pt x="129591" y="409826"/>
                  </a:lnTo>
                  <a:lnTo>
                    <a:pt x="129498" y="409197"/>
                  </a:lnTo>
                  <a:lnTo>
                    <a:pt x="129309" y="408765"/>
                  </a:lnTo>
                  <a:lnTo>
                    <a:pt x="129087" y="408381"/>
                  </a:lnTo>
                  <a:lnTo>
                    <a:pt x="128857" y="408150"/>
                  </a:lnTo>
                  <a:lnTo>
                    <a:pt x="128671" y="408072"/>
                  </a:lnTo>
                  <a:lnTo>
                    <a:pt x="128422" y="408131"/>
                  </a:lnTo>
                  <a:lnTo>
                    <a:pt x="127814" y="408716"/>
                  </a:lnTo>
                  <a:lnTo>
                    <a:pt x="126805" y="408884"/>
                  </a:lnTo>
                  <a:lnTo>
                    <a:pt x="125740" y="409234"/>
                  </a:lnTo>
                  <a:lnTo>
                    <a:pt x="125116" y="409525"/>
                  </a:lnTo>
                  <a:lnTo>
                    <a:pt x="123874" y="410516"/>
                  </a:lnTo>
                  <a:lnTo>
                    <a:pt x="123792" y="410829"/>
                  </a:lnTo>
                  <a:lnTo>
                    <a:pt x="124004" y="411208"/>
                  </a:lnTo>
                  <a:lnTo>
                    <a:pt x="124023" y="411395"/>
                  </a:lnTo>
                  <a:lnTo>
                    <a:pt x="123930" y="411525"/>
                  </a:lnTo>
                  <a:lnTo>
                    <a:pt x="123793" y="411559"/>
                  </a:lnTo>
                  <a:lnTo>
                    <a:pt x="122104" y="411407"/>
                  </a:lnTo>
                  <a:lnTo>
                    <a:pt x="119784" y="410797"/>
                  </a:lnTo>
                  <a:lnTo>
                    <a:pt x="119164" y="410603"/>
                  </a:lnTo>
                  <a:lnTo>
                    <a:pt x="117807" y="409976"/>
                  </a:lnTo>
                  <a:lnTo>
                    <a:pt x="117588" y="409801"/>
                  </a:lnTo>
                  <a:lnTo>
                    <a:pt x="117535" y="409666"/>
                  </a:lnTo>
                  <a:lnTo>
                    <a:pt x="117362" y="409488"/>
                  </a:lnTo>
                  <a:lnTo>
                    <a:pt x="116315" y="409436"/>
                  </a:lnTo>
                  <a:lnTo>
                    <a:pt x="115736" y="409912"/>
                  </a:lnTo>
                  <a:lnTo>
                    <a:pt x="115039" y="410687"/>
                  </a:lnTo>
                  <a:lnTo>
                    <a:pt x="114200" y="411897"/>
                  </a:lnTo>
                  <a:lnTo>
                    <a:pt x="114374" y="412407"/>
                  </a:lnTo>
                  <a:lnTo>
                    <a:pt x="114638" y="412597"/>
                  </a:lnTo>
                  <a:lnTo>
                    <a:pt x="114608" y="412768"/>
                  </a:lnTo>
                  <a:lnTo>
                    <a:pt x="114259" y="413204"/>
                  </a:lnTo>
                  <a:lnTo>
                    <a:pt x="113588" y="413792"/>
                  </a:lnTo>
                  <a:lnTo>
                    <a:pt x="113369" y="413755"/>
                  </a:lnTo>
                  <a:lnTo>
                    <a:pt x="113388" y="413487"/>
                  </a:lnTo>
                  <a:lnTo>
                    <a:pt x="112994" y="413103"/>
                  </a:lnTo>
                  <a:lnTo>
                    <a:pt x="112735" y="413077"/>
                  </a:lnTo>
                  <a:lnTo>
                    <a:pt x="112638" y="413491"/>
                  </a:lnTo>
                  <a:lnTo>
                    <a:pt x="111978" y="414433"/>
                  </a:lnTo>
                  <a:lnTo>
                    <a:pt x="111285" y="414954"/>
                  </a:lnTo>
                  <a:lnTo>
                    <a:pt x="111058" y="414969"/>
                  </a:lnTo>
                  <a:lnTo>
                    <a:pt x="110713" y="414847"/>
                  </a:lnTo>
                  <a:lnTo>
                    <a:pt x="110038" y="414284"/>
                  </a:lnTo>
                  <a:lnTo>
                    <a:pt x="109204" y="414229"/>
                  </a:lnTo>
                  <a:lnTo>
                    <a:pt x="109063" y="414556"/>
                  </a:lnTo>
                  <a:lnTo>
                    <a:pt x="107476" y="415875"/>
                  </a:lnTo>
                  <a:lnTo>
                    <a:pt x="107276" y="415924"/>
                  </a:lnTo>
                  <a:lnTo>
                    <a:pt x="106957" y="415827"/>
                  </a:lnTo>
                  <a:lnTo>
                    <a:pt x="106560" y="415567"/>
                  </a:lnTo>
                  <a:lnTo>
                    <a:pt x="106081" y="415161"/>
                  </a:lnTo>
                  <a:lnTo>
                    <a:pt x="105932" y="414953"/>
                  </a:lnTo>
                  <a:lnTo>
                    <a:pt x="105902" y="413828"/>
                  </a:lnTo>
                  <a:lnTo>
                    <a:pt x="105950" y="413049"/>
                  </a:lnTo>
                  <a:lnTo>
                    <a:pt x="104979" y="414100"/>
                  </a:lnTo>
                  <a:lnTo>
                    <a:pt x="105161" y="414733"/>
                  </a:lnTo>
                  <a:lnTo>
                    <a:pt x="105317" y="414856"/>
                  </a:lnTo>
                  <a:lnTo>
                    <a:pt x="105324" y="415295"/>
                  </a:lnTo>
                  <a:lnTo>
                    <a:pt x="104787" y="415549"/>
                  </a:lnTo>
                  <a:lnTo>
                    <a:pt x="102687" y="416036"/>
                  </a:lnTo>
                  <a:lnTo>
                    <a:pt x="102179" y="416371"/>
                  </a:lnTo>
                  <a:lnTo>
                    <a:pt x="101519" y="416304"/>
                  </a:lnTo>
                  <a:lnTo>
                    <a:pt x="101304" y="416613"/>
                  </a:lnTo>
                  <a:lnTo>
                    <a:pt x="101066" y="417285"/>
                  </a:lnTo>
                  <a:lnTo>
                    <a:pt x="101066" y="418015"/>
                  </a:lnTo>
                  <a:lnTo>
                    <a:pt x="101392" y="418071"/>
                  </a:lnTo>
                  <a:lnTo>
                    <a:pt x="101678" y="418477"/>
                  </a:lnTo>
                  <a:lnTo>
                    <a:pt x="101670" y="418954"/>
                  </a:lnTo>
                  <a:lnTo>
                    <a:pt x="101158" y="419933"/>
                  </a:lnTo>
                  <a:lnTo>
                    <a:pt x="100984" y="420093"/>
                  </a:lnTo>
                  <a:lnTo>
                    <a:pt x="100098" y="420420"/>
                  </a:lnTo>
                  <a:lnTo>
                    <a:pt x="99338" y="419828"/>
                  </a:lnTo>
                  <a:lnTo>
                    <a:pt x="98541" y="419753"/>
                  </a:lnTo>
                  <a:lnTo>
                    <a:pt x="98518" y="420547"/>
                  </a:lnTo>
                  <a:lnTo>
                    <a:pt x="98633" y="420770"/>
                  </a:lnTo>
                  <a:lnTo>
                    <a:pt x="98945" y="421083"/>
                  </a:lnTo>
                  <a:lnTo>
                    <a:pt x="99149" y="420975"/>
                  </a:lnTo>
                  <a:lnTo>
                    <a:pt x="99200" y="420618"/>
                  </a:lnTo>
                  <a:lnTo>
                    <a:pt x="99667" y="420763"/>
                  </a:lnTo>
                  <a:lnTo>
                    <a:pt x="100198" y="421184"/>
                  </a:lnTo>
                  <a:lnTo>
                    <a:pt x="99508" y="422115"/>
                  </a:lnTo>
                  <a:lnTo>
                    <a:pt x="99170" y="422193"/>
                  </a:lnTo>
                  <a:lnTo>
                    <a:pt x="97276" y="421910"/>
                  </a:lnTo>
                  <a:lnTo>
                    <a:pt x="96646" y="422059"/>
                  </a:lnTo>
                  <a:lnTo>
                    <a:pt x="96498" y="421958"/>
                  </a:lnTo>
                  <a:lnTo>
                    <a:pt x="96346" y="422252"/>
                  </a:lnTo>
                  <a:lnTo>
                    <a:pt x="96313" y="422710"/>
                  </a:lnTo>
                  <a:lnTo>
                    <a:pt x="96164" y="422949"/>
                  </a:lnTo>
                  <a:lnTo>
                    <a:pt x="95994" y="423008"/>
                  </a:lnTo>
                  <a:lnTo>
                    <a:pt x="95816" y="422941"/>
                  </a:lnTo>
                  <a:lnTo>
                    <a:pt x="95771" y="422457"/>
                  </a:lnTo>
                  <a:lnTo>
                    <a:pt x="95341" y="422263"/>
                  </a:lnTo>
                  <a:lnTo>
                    <a:pt x="93822" y="422305"/>
                  </a:lnTo>
                  <a:lnTo>
                    <a:pt x="93344" y="422569"/>
                  </a:lnTo>
                  <a:lnTo>
                    <a:pt x="91906" y="423124"/>
                  </a:lnTo>
                  <a:lnTo>
                    <a:pt x="91050" y="423289"/>
                  </a:lnTo>
                  <a:lnTo>
                    <a:pt x="90679" y="423226"/>
                  </a:lnTo>
                  <a:lnTo>
                    <a:pt x="90356" y="422898"/>
                  </a:lnTo>
                  <a:lnTo>
                    <a:pt x="90530" y="422657"/>
                  </a:lnTo>
                  <a:lnTo>
                    <a:pt x="91368" y="422417"/>
                  </a:lnTo>
                  <a:lnTo>
                    <a:pt x="91909" y="422175"/>
                  </a:lnTo>
                  <a:lnTo>
                    <a:pt x="91661" y="422119"/>
                  </a:lnTo>
                  <a:lnTo>
                    <a:pt x="90827" y="422358"/>
                  </a:lnTo>
                  <a:lnTo>
                    <a:pt x="90494" y="421802"/>
                  </a:lnTo>
                  <a:lnTo>
                    <a:pt x="90578" y="421524"/>
                  </a:lnTo>
                  <a:lnTo>
                    <a:pt x="89925" y="421323"/>
                  </a:lnTo>
                  <a:lnTo>
                    <a:pt x="89188" y="421387"/>
                  </a:lnTo>
                  <a:lnTo>
                    <a:pt x="88680" y="421104"/>
                  </a:lnTo>
                  <a:lnTo>
                    <a:pt x="88676" y="420311"/>
                  </a:lnTo>
                  <a:lnTo>
                    <a:pt x="88823" y="418918"/>
                  </a:lnTo>
                  <a:lnTo>
                    <a:pt x="88283" y="418106"/>
                  </a:lnTo>
                  <a:lnTo>
                    <a:pt x="86817" y="418005"/>
                  </a:lnTo>
                  <a:lnTo>
                    <a:pt x="85471" y="418149"/>
                  </a:lnTo>
                  <a:lnTo>
                    <a:pt x="84933" y="417866"/>
                  </a:lnTo>
                  <a:lnTo>
                    <a:pt x="84860" y="416639"/>
                  </a:lnTo>
                  <a:lnTo>
                    <a:pt x="84886" y="416133"/>
                  </a:lnTo>
                  <a:lnTo>
                    <a:pt x="84667" y="415835"/>
                  </a:lnTo>
                  <a:lnTo>
                    <a:pt x="84419" y="415749"/>
                  </a:lnTo>
                  <a:lnTo>
                    <a:pt x="83944" y="415719"/>
                  </a:lnTo>
                  <a:lnTo>
                    <a:pt x="83740" y="415778"/>
                  </a:lnTo>
                  <a:lnTo>
                    <a:pt x="83254" y="416046"/>
                  </a:lnTo>
                  <a:lnTo>
                    <a:pt x="82557" y="416590"/>
                  </a:lnTo>
                  <a:lnTo>
                    <a:pt x="82297" y="416668"/>
                  </a:lnTo>
                  <a:lnTo>
                    <a:pt x="81763" y="416337"/>
                  </a:lnTo>
                  <a:lnTo>
                    <a:pt x="81515" y="416080"/>
                  </a:lnTo>
                  <a:lnTo>
                    <a:pt x="80940" y="415108"/>
                  </a:lnTo>
                  <a:lnTo>
                    <a:pt x="80265" y="414653"/>
                  </a:lnTo>
                  <a:lnTo>
                    <a:pt x="80002" y="414683"/>
                  </a:lnTo>
                  <a:lnTo>
                    <a:pt x="79264" y="414202"/>
                  </a:lnTo>
                  <a:lnTo>
                    <a:pt x="79386" y="413499"/>
                  </a:lnTo>
                  <a:lnTo>
                    <a:pt x="79623" y="412906"/>
                  </a:lnTo>
                  <a:lnTo>
                    <a:pt x="79304" y="413361"/>
                  </a:lnTo>
                  <a:lnTo>
                    <a:pt x="78562" y="413979"/>
                  </a:lnTo>
                  <a:lnTo>
                    <a:pt x="77813" y="414180"/>
                  </a:lnTo>
                  <a:lnTo>
                    <a:pt x="77220" y="414706"/>
                  </a:lnTo>
                  <a:lnTo>
                    <a:pt x="76927" y="416743"/>
                  </a:lnTo>
                  <a:lnTo>
                    <a:pt x="77851" y="417690"/>
                  </a:lnTo>
                  <a:lnTo>
                    <a:pt x="78463" y="417992"/>
                  </a:lnTo>
                  <a:lnTo>
                    <a:pt x="80046" y="418353"/>
                  </a:lnTo>
                  <a:lnTo>
                    <a:pt x="80406" y="418647"/>
                  </a:lnTo>
                  <a:lnTo>
                    <a:pt x="80858" y="418804"/>
                  </a:lnTo>
                  <a:lnTo>
                    <a:pt x="82082" y="418733"/>
                  </a:lnTo>
                  <a:lnTo>
                    <a:pt x="83261" y="419344"/>
                  </a:lnTo>
                  <a:lnTo>
                    <a:pt x="83290" y="419564"/>
                  </a:lnTo>
                  <a:lnTo>
                    <a:pt x="82986" y="420275"/>
                  </a:lnTo>
                  <a:lnTo>
                    <a:pt x="82749" y="420640"/>
                  </a:lnTo>
                  <a:lnTo>
                    <a:pt x="81874" y="421522"/>
                  </a:lnTo>
                  <a:lnTo>
                    <a:pt x="81662" y="421884"/>
                  </a:lnTo>
                  <a:lnTo>
                    <a:pt x="81596" y="422152"/>
                  </a:lnTo>
                  <a:lnTo>
                    <a:pt x="81603" y="422338"/>
                  </a:lnTo>
                  <a:lnTo>
                    <a:pt x="82033" y="423075"/>
                  </a:lnTo>
                  <a:lnTo>
                    <a:pt x="82241" y="423239"/>
                  </a:lnTo>
                  <a:lnTo>
                    <a:pt x="82559" y="423336"/>
                  </a:lnTo>
                  <a:lnTo>
                    <a:pt x="82737" y="423582"/>
                  </a:lnTo>
                  <a:lnTo>
                    <a:pt x="82607" y="424334"/>
                  </a:lnTo>
                  <a:lnTo>
                    <a:pt x="82333" y="425228"/>
                  </a:lnTo>
                  <a:lnTo>
                    <a:pt x="81403" y="426446"/>
                  </a:lnTo>
                  <a:lnTo>
                    <a:pt x="80576" y="427045"/>
                  </a:lnTo>
                  <a:lnTo>
                    <a:pt x="80217" y="427135"/>
                  </a:lnTo>
                  <a:lnTo>
                    <a:pt x="79228" y="426684"/>
                  </a:lnTo>
                  <a:lnTo>
                    <a:pt x="79068" y="426446"/>
                  </a:lnTo>
                  <a:lnTo>
                    <a:pt x="78579" y="426442"/>
                  </a:lnTo>
                  <a:lnTo>
                    <a:pt x="77871" y="426751"/>
                  </a:lnTo>
                  <a:lnTo>
                    <a:pt x="77582" y="427087"/>
                  </a:lnTo>
                  <a:lnTo>
                    <a:pt x="77208" y="427705"/>
                  </a:lnTo>
                  <a:lnTo>
                    <a:pt x="76845" y="427999"/>
                  </a:lnTo>
                  <a:lnTo>
                    <a:pt x="76608" y="427880"/>
                  </a:lnTo>
                  <a:lnTo>
                    <a:pt x="76326" y="426983"/>
                  </a:lnTo>
                  <a:lnTo>
                    <a:pt x="76308" y="426621"/>
                  </a:lnTo>
                  <a:lnTo>
                    <a:pt x="75785" y="426350"/>
                  </a:lnTo>
                  <a:lnTo>
                    <a:pt x="75140" y="426205"/>
                  </a:lnTo>
                  <a:lnTo>
                    <a:pt x="74989" y="426521"/>
                  </a:lnTo>
                  <a:lnTo>
                    <a:pt x="74622" y="426816"/>
                  </a:lnTo>
                  <a:lnTo>
                    <a:pt x="74370" y="427177"/>
                  </a:lnTo>
                  <a:lnTo>
                    <a:pt x="74130" y="428034"/>
                  </a:lnTo>
                  <a:lnTo>
                    <a:pt x="74097" y="428756"/>
                  </a:lnTo>
                  <a:lnTo>
                    <a:pt x="73978" y="428894"/>
                  </a:lnTo>
                  <a:lnTo>
                    <a:pt x="73389" y="429066"/>
                  </a:lnTo>
                  <a:lnTo>
                    <a:pt x="72430" y="429200"/>
                  </a:lnTo>
                  <a:lnTo>
                    <a:pt x="72230" y="429100"/>
                  </a:lnTo>
                  <a:lnTo>
                    <a:pt x="71994" y="428679"/>
                  </a:lnTo>
                  <a:lnTo>
                    <a:pt x="71972" y="428027"/>
                  </a:lnTo>
                  <a:lnTo>
                    <a:pt x="72118" y="427737"/>
                  </a:lnTo>
                  <a:lnTo>
                    <a:pt x="71461" y="427122"/>
                  </a:lnTo>
                  <a:lnTo>
                    <a:pt x="71113" y="427226"/>
                  </a:lnTo>
                  <a:lnTo>
                    <a:pt x="70790" y="427703"/>
                  </a:lnTo>
                  <a:lnTo>
                    <a:pt x="70783" y="427841"/>
                  </a:lnTo>
                  <a:lnTo>
                    <a:pt x="70823" y="428504"/>
                  </a:lnTo>
                  <a:lnTo>
                    <a:pt x="71008" y="428790"/>
                  </a:lnTo>
                  <a:lnTo>
                    <a:pt x="71123" y="429290"/>
                  </a:lnTo>
                  <a:lnTo>
                    <a:pt x="70982" y="429584"/>
                  </a:lnTo>
                  <a:lnTo>
                    <a:pt x="70730" y="429777"/>
                  </a:lnTo>
                  <a:lnTo>
                    <a:pt x="69800" y="429691"/>
                  </a:lnTo>
                  <a:lnTo>
                    <a:pt x="69415" y="429535"/>
                  </a:lnTo>
                  <a:lnTo>
                    <a:pt x="69397" y="428737"/>
                  </a:lnTo>
                  <a:lnTo>
                    <a:pt x="69467" y="428421"/>
                  </a:lnTo>
                  <a:lnTo>
                    <a:pt x="69853" y="427777"/>
                  </a:lnTo>
                  <a:lnTo>
                    <a:pt x="69534" y="427754"/>
                  </a:lnTo>
                  <a:lnTo>
                    <a:pt x="69023" y="428484"/>
                  </a:lnTo>
                  <a:lnTo>
                    <a:pt x="69047" y="428908"/>
                  </a:lnTo>
                  <a:lnTo>
                    <a:pt x="69120" y="429040"/>
                  </a:lnTo>
                  <a:lnTo>
                    <a:pt x="68926" y="429430"/>
                  </a:lnTo>
                  <a:lnTo>
                    <a:pt x="68582" y="429255"/>
                  </a:lnTo>
                  <a:lnTo>
                    <a:pt x="68456" y="428208"/>
                  </a:lnTo>
                  <a:lnTo>
                    <a:pt x="67300" y="427228"/>
                  </a:lnTo>
                  <a:lnTo>
                    <a:pt x="67611" y="428085"/>
                  </a:lnTo>
                  <a:lnTo>
                    <a:pt x="67804" y="428294"/>
                  </a:lnTo>
                  <a:lnTo>
                    <a:pt x="67852" y="428703"/>
                  </a:lnTo>
                  <a:lnTo>
                    <a:pt x="67755" y="428938"/>
                  </a:lnTo>
                  <a:lnTo>
                    <a:pt x="67148" y="429310"/>
                  </a:lnTo>
                  <a:lnTo>
                    <a:pt x="65514" y="428587"/>
                  </a:lnTo>
                  <a:lnTo>
                    <a:pt x="64647" y="428733"/>
                  </a:lnTo>
                  <a:lnTo>
                    <a:pt x="63933" y="429004"/>
                  </a:lnTo>
                  <a:lnTo>
                    <a:pt x="64008" y="429186"/>
                  </a:lnTo>
                  <a:lnTo>
                    <a:pt x="64084" y="429807"/>
                  </a:lnTo>
                  <a:lnTo>
                    <a:pt x="64012" y="432009"/>
                  </a:lnTo>
                  <a:lnTo>
                    <a:pt x="64038" y="433137"/>
                  </a:lnTo>
                  <a:lnTo>
                    <a:pt x="63988" y="433526"/>
                  </a:lnTo>
                  <a:lnTo>
                    <a:pt x="63984" y="433168"/>
                  </a:lnTo>
                  <a:lnTo>
                    <a:pt x="63828" y="432498"/>
                  </a:lnTo>
                  <a:lnTo>
                    <a:pt x="63369" y="431865"/>
                  </a:lnTo>
                  <a:lnTo>
                    <a:pt x="62858" y="431734"/>
                  </a:lnTo>
                  <a:lnTo>
                    <a:pt x="62551" y="431913"/>
                  </a:lnTo>
                  <a:lnTo>
                    <a:pt x="62028" y="431753"/>
                  </a:lnTo>
                  <a:lnTo>
                    <a:pt x="61046" y="430200"/>
                  </a:lnTo>
                  <a:lnTo>
                    <a:pt x="60950" y="429787"/>
                  </a:lnTo>
                  <a:lnTo>
                    <a:pt x="60883" y="428763"/>
                  </a:lnTo>
                  <a:lnTo>
                    <a:pt x="60694" y="428804"/>
                  </a:lnTo>
                  <a:lnTo>
                    <a:pt x="60465" y="429448"/>
                  </a:lnTo>
                  <a:lnTo>
                    <a:pt x="60109" y="429847"/>
                  </a:lnTo>
                  <a:lnTo>
                    <a:pt x="59568" y="430171"/>
                  </a:lnTo>
                  <a:lnTo>
                    <a:pt x="58639" y="430477"/>
                  </a:lnTo>
                  <a:lnTo>
                    <a:pt x="57983" y="430265"/>
                  </a:lnTo>
                  <a:lnTo>
                    <a:pt x="57816" y="430079"/>
                  </a:lnTo>
                  <a:lnTo>
                    <a:pt x="57790" y="429818"/>
                  </a:lnTo>
                  <a:lnTo>
                    <a:pt x="57931" y="429505"/>
                  </a:lnTo>
                  <a:lnTo>
                    <a:pt x="57889" y="428488"/>
                  </a:lnTo>
                  <a:lnTo>
                    <a:pt x="57793" y="428354"/>
                  </a:lnTo>
                  <a:lnTo>
                    <a:pt x="57645" y="428302"/>
                  </a:lnTo>
                  <a:lnTo>
                    <a:pt x="57237" y="428392"/>
                  </a:lnTo>
                  <a:lnTo>
                    <a:pt x="57285" y="428679"/>
                  </a:lnTo>
                  <a:lnTo>
                    <a:pt x="57534" y="429040"/>
                  </a:lnTo>
                  <a:lnTo>
                    <a:pt x="57608" y="429274"/>
                  </a:lnTo>
                  <a:lnTo>
                    <a:pt x="57669" y="430045"/>
                  </a:lnTo>
                  <a:lnTo>
                    <a:pt x="57653" y="430801"/>
                  </a:lnTo>
                  <a:lnTo>
                    <a:pt x="57502" y="431178"/>
                  </a:lnTo>
                  <a:lnTo>
                    <a:pt x="57302" y="431401"/>
                  </a:lnTo>
                  <a:lnTo>
                    <a:pt x="57069" y="431982"/>
                  </a:lnTo>
                  <a:lnTo>
                    <a:pt x="57210" y="432343"/>
                  </a:lnTo>
                  <a:lnTo>
                    <a:pt x="57151" y="432798"/>
                  </a:lnTo>
                  <a:lnTo>
                    <a:pt x="56902" y="432232"/>
                  </a:lnTo>
                  <a:lnTo>
                    <a:pt x="56384" y="432765"/>
                  </a:lnTo>
                  <a:lnTo>
                    <a:pt x="56447" y="432910"/>
                  </a:lnTo>
                  <a:lnTo>
                    <a:pt x="56355" y="433148"/>
                  </a:lnTo>
                  <a:lnTo>
                    <a:pt x="56291" y="432661"/>
                  </a:lnTo>
                  <a:lnTo>
                    <a:pt x="57301" y="430753"/>
                  </a:lnTo>
                  <a:lnTo>
                    <a:pt x="57079" y="430425"/>
                  </a:lnTo>
                  <a:lnTo>
                    <a:pt x="56045" y="430340"/>
                  </a:lnTo>
                  <a:lnTo>
                    <a:pt x="55686" y="429551"/>
                  </a:lnTo>
                  <a:lnTo>
                    <a:pt x="55642" y="428973"/>
                  </a:lnTo>
                  <a:lnTo>
                    <a:pt x="55929" y="428404"/>
                  </a:lnTo>
                  <a:lnTo>
                    <a:pt x="56966" y="427416"/>
                  </a:lnTo>
                  <a:lnTo>
                    <a:pt x="57281" y="426991"/>
                  </a:lnTo>
                  <a:lnTo>
                    <a:pt x="57518" y="426362"/>
                  </a:lnTo>
                  <a:lnTo>
                    <a:pt x="57481" y="426138"/>
                  </a:lnTo>
                  <a:lnTo>
                    <a:pt x="57317" y="426034"/>
                  </a:lnTo>
                  <a:lnTo>
                    <a:pt x="57058" y="426012"/>
                  </a:lnTo>
                  <a:lnTo>
                    <a:pt x="56547" y="426433"/>
                  </a:lnTo>
                  <a:lnTo>
                    <a:pt x="56051" y="427149"/>
                  </a:lnTo>
                  <a:lnTo>
                    <a:pt x="55929" y="427648"/>
                  </a:lnTo>
                  <a:lnTo>
                    <a:pt x="55579" y="428355"/>
                  </a:lnTo>
                  <a:lnTo>
                    <a:pt x="54667" y="429386"/>
                  </a:lnTo>
                  <a:lnTo>
                    <a:pt x="54082" y="429371"/>
                  </a:lnTo>
                  <a:lnTo>
                    <a:pt x="53575" y="429084"/>
                  </a:lnTo>
                  <a:lnTo>
                    <a:pt x="53134" y="429400"/>
                  </a:lnTo>
                  <a:lnTo>
                    <a:pt x="52557" y="429278"/>
                  </a:lnTo>
                  <a:lnTo>
                    <a:pt x="52775" y="429109"/>
                  </a:lnTo>
                  <a:lnTo>
                    <a:pt x="52886" y="428833"/>
                  </a:lnTo>
                  <a:lnTo>
                    <a:pt x="52865" y="427236"/>
                  </a:lnTo>
                  <a:lnTo>
                    <a:pt x="53068" y="426892"/>
                  </a:lnTo>
                  <a:lnTo>
                    <a:pt x="53596" y="426300"/>
                  </a:lnTo>
                  <a:lnTo>
                    <a:pt x="54043" y="425577"/>
                  </a:lnTo>
                  <a:lnTo>
                    <a:pt x="54178" y="425187"/>
                  </a:lnTo>
                  <a:lnTo>
                    <a:pt x="54167" y="424493"/>
                  </a:lnTo>
                  <a:lnTo>
                    <a:pt x="53857" y="423868"/>
                  </a:lnTo>
                  <a:lnTo>
                    <a:pt x="53201" y="423141"/>
                  </a:lnTo>
                  <a:lnTo>
                    <a:pt x="53170" y="422990"/>
                  </a:lnTo>
                  <a:lnTo>
                    <a:pt x="53266" y="422658"/>
                  </a:lnTo>
                  <a:lnTo>
                    <a:pt x="53431" y="422369"/>
                  </a:lnTo>
                  <a:lnTo>
                    <a:pt x="54974" y="421564"/>
                  </a:lnTo>
                  <a:lnTo>
                    <a:pt x="55858" y="420757"/>
                  </a:lnTo>
                  <a:lnTo>
                    <a:pt x="55884" y="420368"/>
                  </a:lnTo>
                  <a:lnTo>
                    <a:pt x="55646" y="419134"/>
                  </a:lnTo>
                  <a:lnTo>
                    <a:pt x="55310" y="418509"/>
                  </a:lnTo>
                  <a:lnTo>
                    <a:pt x="54764" y="418054"/>
                  </a:lnTo>
                  <a:lnTo>
                    <a:pt x="54498" y="417701"/>
                  </a:lnTo>
                  <a:lnTo>
                    <a:pt x="54401" y="417098"/>
                  </a:lnTo>
                  <a:lnTo>
                    <a:pt x="55042" y="416610"/>
                  </a:lnTo>
                  <a:lnTo>
                    <a:pt x="56169" y="416252"/>
                  </a:lnTo>
                  <a:lnTo>
                    <a:pt x="56777" y="416204"/>
                  </a:lnTo>
                  <a:lnTo>
                    <a:pt x="57256" y="416041"/>
                  </a:lnTo>
                  <a:lnTo>
                    <a:pt x="57774" y="415423"/>
                  </a:lnTo>
                  <a:lnTo>
                    <a:pt x="57826" y="415146"/>
                  </a:lnTo>
                  <a:lnTo>
                    <a:pt x="57735" y="414740"/>
                  </a:lnTo>
                  <a:lnTo>
                    <a:pt x="57528" y="414414"/>
                  </a:lnTo>
                  <a:lnTo>
                    <a:pt x="56764" y="413634"/>
                  </a:lnTo>
                  <a:lnTo>
                    <a:pt x="56363" y="413113"/>
                  </a:lnTo>
                  <a:lnTo>
                    <a:pt x="56143" y="412674"/>
                  </a:lnTo>
                  <a:lnTo>
                    <a:pt x="56039" y="411991"/>
                  </a:lnTo>
                  <a:lnTo>
                    <a:pt x="56117" y="411080"/>
                  </a:lnTo>
                  <a:lnTo>
                    <a:pt x="56440" y="410738"/>
                  </a:lnTo>
                  <a:lnTo>
                    <a:pt x="56932" y="410543"/>
                  </a:lnTo>
                  <a:lnTo>
                    <a:pt x="58486" y="410413"/>
                  </a:lnTo>
                  <a:lnTo>
                    <a:pt x="59198" y="410266"/>
                  </a:lnTo>
                  <a:lnTo>
                    <a:pt x="59781" y="410022"/>
                  </a:lnTo>
                  <a:lnTo>
                    <a:pt x="60351" y="409616"/>
                  </a:lnTo>
                  <a:lnTo>
                    <a:pt x="60739" y="409258"/>
                  </a:lnTo>
                  <a:lnTo>
                    <a:pt x="60843" y="409079"/>
                  </a:lnTo>
                  <a:lnTo>
                    <a:pt x="60946" y="408282"/>
                  </a:lnTo>
                  <a:lnTo>
                    <a:pt x="60920" y="407274"/>
                  </a:lnTo>
                  <a:lnTo>
                    <a:pt x="60700" y="406493"/>
                  </a:lnTo>
                  <a:lnTo>
                    <a:pt x="60403" y="405907"/>
                  </a:lnTo>
                  <a:lnTo>
                    <a:pt x="59613" y="405273"/>
                  </a:lnTo>
                  <a:lnTo>
                    <a:pt x="59276" y="405094"/>
                  </a:lnTo>
                  <a:lnTo>
                    <a:pt x="57619" y="404785"/>
                  </a:lnTo>
                  <a:lnTo>
                    <a:pt x="57165" y="404574"/>
                  </a:lnTo>
                  <a:lnTo>
                    <a:pt x="56906" y="404330"/>
                  </a:lnTo>
                  <a:lnTo>
                    <a:pt x="56609" y="403874"/>
                  </a:lnTo>
                  <a:lnTo>
                    <a:pt x="56259" y="403028"/>
                  </a:lnTo>
                  <a:lnTo>
                    <a:pt x="56117" y="402410"/>
                  </a:lnTo>
                  <a:lnTo>
                    <a:pt x="56156" y="401825"/>
                  </a:lnTo>
                  <a:lnTo>
                    <a:pt x="56324" y="401402"/>
                  </a:lnTo>
                  <a:lnTo>
                    <a:pt x="56622" y="401044"/>
                  </a:lnTo>
                  <a:lnTo>
                    <a:pt x="56945" y="400816"/>
                  </a:lnTo>
                  <a:lnTo>
                    <a:pt x="57178" y="400767"/>
                  </a:lnTo>
                  <a:lnTo>
                    <a:pt x="57696" y="400849"/>
                  </a:lnTo>
                  <a:lnTo>
                    <a:pt x="58577" y="401190"/>
                  </a:lnTo>
                  <a:lnTo>
                    <a:pt x="59056" y="401483"/>
                  </a:lnTo>
                  <a:lnTo>
                    <a:pt x="61063" y="403012"/>
                  </a:lnTo>
                  <a:lnTo>
                    <a:pt x="61658" y="403386"/>
                  </a:lnTo>
                  <a:lnTo>
                    <a:pt x="63432" y="404248"/>
                  </a:lnTo>
                  <a:lnTo>
                    <a:pt x="63834" y="404720"/>
                  </a:lnTo>
                  <a:lnTo>
                    <a:pt x="64533" y="405224"/>
                  </a:lnTo>
                  <a:lnTo>
                    <a:pt x="65025" y="405452"/>
                  </a:lnTo>
                  <a:lnTo>
                    <a:pt x="65569" y="405501"/>
                  </a:lnTo>
                  <a:lnTo>
                    <a:pt x="66126" y="405370"/>
                  </a:lnTo>
                  <a:lnTo>
                    <a:pt x="67058" y="405013"/>
                  </a:lnTo>
                  <a:lnTo>
                    <a:pt x="68534" y="405224"/>
                  </a:lnTo>
                  <a:lnTo>
                    <a:pt x="68858" y="405110"/>
                  </a:lnTo>
                  <a:lnTo>
                    <a:pt x="69065" y="404882"/>
                  </a:lnTo>
                  <a:lnTo>
                    <a:pt x="69647" y="403825"/>
                  </a:lnTo>
                  <a:lnTo>
                    <a:pt x="69971" y="403614"/>
                  </a:lnTo>
                  <a:lnTo>
                    <a:pt x="70761" y="403646"/>
                  </a:lnTo>
                  <a:lnTo>
                    <a:pt x="71085" y="403500"/>
                  </a:lnTo>
                  <a:lnTo>
                    <a:pt x="71292" y="403256"/>
                  </a:lnTo>
                  <a:lnTo>
                    <a:pt x="71382" y="402849"/>
                  </a:lnTo>
                  <a:lnTo>
                    <a:pt x="71473" y="401141"/>
                  </a:lnTo>
                  <a:lnTo>
                    <a:pt x="71538" y="400848"/>
                  </a:lnTo>
                  <a:lnTo>
                    <a:pt x="71654" y="400604"/>
                  </a:lnTo>
                  <a:lnTo>
                    <a:pt x="71849" y="400507"/>
                  </a:lnTo>
                  <a:lnTo>
                    <a:pt x="72043" y="400450"/>
                  </a:lnTo>
                  <a:lnTo>
                    <a:pt x="72341" y="400604"/>
                  </a:lnTo>
                  <a:lnTo>
                    <a:pt x="72548" y="400913"/>
                  </a:lnTo>
                  <a:lnTo>
                    <a:pt x="72561" y="401157"/>
                  </a:lnTo>
                  <a:lnTo>
                    <a:pt x="72690" y="401418"/>
                  </a:lnTo>
                  <a:lnTo>
                    <a:pt x="72897" y="401613"/>
                  </a:lnTo>
                  <a:lnTo>
                    <a:pt x="73143" y="401743"/>
                  </a:lnTo>
                  <a:lnTo>
                    <a:pt x="73402" y="401776"/>
                  </a:lnTo>
                  <a:lnTo>
                    <a:pt x="73791" y="401711"/>
                  </a:lnTo>
                  <a:lnTo>
                    <a:pt x="73933" y="401613"/>
                  </a:lnTo>
                  <a:lnTo>
                    <a:pt x="74179" y="401206"/>
                  </a:lnTo>
                  <a:lnTo>
                    <a:pt x="74192" y="400897"/>
                  </a:lnTo>
                  <a:lnTo>
                    <a:pt x="73933" y="399970"/>
                  </a:lnTo>
                  <a:lnTo>
                    <a:pt x="73959" y="399628"/>
                  </a:lnTo>
                  <a:lnTo>
                    <a:pt x="74114" y="399352"/>
                  </a:lnTo>
                  <a:lnTo>
                    <a:pt x="75319" y="398278"/>
                  </a:lnTo>
                  <a:lnTo>
                    <a:pt x="75655" y="397758"/>
                  </a:lnTo>
                  <a:lnTo>
                    <a:pt x="75746" y="397335"/>
                  </a:lnTo>
                  <a:lnTo>
                    <a:pt x="75720" y="397058"/>
                  </a:lnTo>
                  <a:lnTo>
                    <a:pt x="75565" y="396814"/>
                  </a:lnTo>
                  <a:lnTo>
                    <a:pt x="74839" y="396424"/>
                  </a:lnTo>
                  <a:lnTo>
                    <a:pt x="73350" y="395123"/>
                  </a:lnTo>
                  <a:lnTo>
                    <a:pt x="72858" y="394521"/>
                  </a:lnTo>
                  <a:lnTo>
                    <a:pt x="71849" y="393122"/>
                  </a:lnTo>
                  <a:lnTo>
                    <a:pt x="71745" y="392911"/>
                  </a:lnTo>
                  <a:lnTo>
                    <a:pt x="71641" y="392049"/>
                  </a:lnTo>
                  <a:lnTo>
                    <a:pt x="71862" y="391723"/>
                  </a:lnTo>
                  <a:lnTo>
                    <a:pt x="72781" y="391479"/>
                  </a:lnTo>
                  <a:lnTo>
                    <a:pt x="73726" y="391740"/>
                  </a:lnTo>
                  <a:lnTo>
                    <a:pt x="74878" y="392553"/>
                  </a:lnTo>
                  <a:lnTo>
                    <a:pt x="75513" y="392797"/>
                  </a:lnTo>
                  <a:lnTo>
                    <a:pt x="75733" y="392813"/>
                  </a:lnTo>
                  <a:lnTo>
                    <a:pt x="76575" y="392423"/>
                  </a:lnTo>
                  <a:lnTo>
                    <a:pt x="76769" y="392244"/>
                  </a:lnTo>
                  <a:lnTo>
                    <a:pt x="77494" y="391219"/>
                  </a:lnTo>
                  <a:lnTo>
                    <a:pt x="77714" y="390650"/>
                  </a:lnTo>
                  <a:lnTo>
                    <a:pt x="77766" y="389983"/>
                  </a:lnTo>
                  <a:lnTo>
                    <a:pt x="77843" y="389723"/>
                  </a:lnTo>
                  <a:lnTo>
                    <a:pt x="78711" y="387706"/>
                  </a:lnTo>
                  <a:lnTo>
                    <a:pt x="78672" y="387315"/>
                  </a:lnTo>
                  <a:lnTo>
                    <a:pt x="78530" y="387071"/>
                  </a:lnTo>
                  <a:lnTo>
                    <a:pt x="78284" y="386876"/>
                  </a:lnTo>
                  <a:lnTo>
                    <a:pt x="77481" y="386616"/>
                  </a:lnTo>
                  <a:lnTo>
                    <a:pt x="77028" y="386583"/>
                  </a:lnTo>
                  <a:lnTo>
                    <a:pt x="76005" y="387039"/>
                  </a:lnTo>
                  <a:lnTo>
                    <a:pt x="75603" y="387022"/>
                  </a:lnTo>
                  <a:lnTo>
                    <a:pt x="75306" y="386909"/>
                  </a:lnTo>
                  <a:lnTo>
                    <a:pt x="74179" y="385916"/>
                  </a:lnTo>
                  <a:lnTo>
                    <a:pt x="73376" y="384745"/>
                  </a:lnTo>
                  <a:lnTo>
                    <a:pt x="72651" y="384127"/>
                  </a:lnTo>
                  <a:lnTo>
                    <a:pt x="72457" y="383769"/>
                  </a:lnTo>
                  <a:lnTo>
                    <a:pt x="72457" y="383265"/>
                  </a:lnTo>
                  <a:lnTo>
                    <a:pt x="73053" y="382826"/>
                  </a:lnTo>
                  <a:lnTo>
                    <a:pt x="74503" y="383298"/>
                  </a:lnTo>
                  <a:lnTo>
                    <a:pt x="74878" y="383216"/>
                  </a:lnTo>
                  <a:lnTo>
                    <a:pt x="75215" y="383021"/>
                  </a:lnTo>
                  <a:lnTo>
                    <a:pt x="75370" y="382582"/>
                  </a:lnTo>
                  <a:lnTo>
                    <a:pt x="75331" y="381769"/>
                  </a:lnTo>
                  <a:lnTo>
                    <a:pt x="75241" y="381313"/>
                  </a:lnTo>
                  <a:lnTo>
                    <a:pt x="75435" y="380516"/>
                  </a:lnTo>
                  <a:lnTo>
                    <a:pt x="75513" y="380256"/>
                  </a:lnTo>
                  <a:lnTo>
                    <a:pt x="76121" y="379459"/>
                  </a:lnTo>
                  <a:lnTo>
                    <a:pt x="77157" y="379443"/>
                  </a:lnTo>
                  <a:lnTo>
                    <a:pt x="78089" y="379540"/>
                  </a:lnTo>
                  <a:lnTo>
                    <a:pt x="79060" y="379426"/>
                  </a:lnTo>
                  <a:lnTo>
                    <a:pt x="80122" y="379719"/>
                  </a:lnTo>
                  <a:lnTo>
                    <a:pt x="82246" y="380093"/>
                  </a:lnTo>
                  <a:lnTo>
                    <a:pt x="82971" y="380093"/>
                  </a:lnTo>
                  <a:lnTo>
                    <a:pt x="83851" y="379817"/>
                  </a:lnTo>
                  <a:lnTo>
                    <a:pt x="84809" y="379247"/>
                  </a:lnTo>
                  <a:lnTo>
                    <a:pt x="85664" y="379085"/>
                  </a:lnTo>
                  <a:lnTo>
                    <a:pt x="86259" y="378841"/>
                  </a:lnTo>
                  <a:lnTo>
                    <a:pt x="86492" y="378532"/>
                  </a:lnTo>
                  <a:lnTo>
                    <a:pt x="86518" y="378206"/>
                  </a:lnTo>
                  <a:lnTo>
                    <a:pt x="86324" y="377962"/>
                  </a:lnTo>
                  <a:lnTo>
                    <a:pt x="86000" y="377718"/>
                  </a:lnTo>
                  <a:lnTo>
                    <a:pt x="85366" y="377458"/>
                  </a:lnTo>
                  <a:lnTo>
                    <a:pt x="85003" y="377393"/>
                  </a:lnTo>
                  <a:lnTo>
                    <a:pt x="83734" y="377426"/>
                  </a:lnTo>
                  <a:lnTo>
                    <a:pt x="83087" y="377312"/>
                  </a:lnTo>
                  <a:lnTo>
                    <a:pt x="82841" y="377133"/>
                  </a:lnTo>
                  <a:lnTo>
                    <a:pt x="82776" y="376889"/>
                  </a:lnTo>
                  <a:lnTo>
                    <a:pt x="83082" y="374631"/>
                  </a:lnTo>
                  <a:lnTo>
                    <a:pt x="83439" y="372995"/>
                  </a:lnTo>
                  <a:lnTo>
                    <a:pt x="83614" y="372458"/>
                  </a:lnTo>
                  <a:lnTo>
                    <a:pt x="83834" y="371992"/>
                  </a:lnTo>
                  <a:lnTo>
                    <a:pt x="84056" y="371728"/>
                  </a:lnTo>
                  <a:lnTo>
                    <a:pt x="84561" y="371340"/>
                  </a:lnTo>
                  <a:lnTo>
                    <a:pt x="85009" y="370719"/>
                  </a:lnTo>
                  <a:lnTo>
                    <a:pt x="85547" y="369753"/>
                  </a:lnTo>
                  <a:lnTo>
                    <a:pt x="86540" y="368225"/>
                  </a:lnTo>
                  <a:lnTo>
                    <a:pt x="86858" y="367616"/>
                  </a:lnTo>
                  <a:lnTo>
                    <a:pt x="87113" y="367368"/>
                  </a:lnTo>
                  <a:lnTo>
                    <a:pt x="88227" y="366614"/>
                  </a:lnTo>
                  <a:lnTo>
                    <a:pt x="89826" y="365958"/>
                  </a:lnTo>
                  <a:lnTo>
                    <a:pt x="91087" y="364840"/>
                  </a:lnTo>
                  <a:lnTo>
                    <a:pt x="91457" y="364059"/>
                  </a:lnTo>
                  <a:lnTo>
                    <a:pt x="91640" y="363150"/>
                  </a:lnTo>
                  <a:lnTo>
                    <a:pt x="91402" y="360789"/>
                  </a:lnTo>
                  <a:lnTo>
                    <a:pt x="91423" y="359905"/>
                  </a:lnTo>
                  <a:lnTo>
                    <a:pt x="92183" y="359170"/>
                  </a:lnTo>
                  <a:lnTo>
                    <a:pt x="95320" y="358143"/>
                  </a:lnTo>
                  <a:lnTo>
                    <a:pt x="95921" y="357583"/>
                  </a:lnTo>
                  <a:lnTo>
                    <a:pt x="95953" y="356101"/>
                  </a:lnTo>
                  <a:lnTo>
                    <a:pt x="96335" y="354015"/>
                  </a:lnTo>
                  <a:lnTo>
                    <a:pt x="96609" y="353543"/>
                  </a:lnTo>
                  <a:lnTo>
                    <a:pt x="96897" y="353333"/>
                  </a:lnTo>
                  <a:lnTo>
                    <a:pt x="97358" y="353279"/>
                  </a:lnTo>
                  <a:lnTo>
                    <a:pt x="97670" y="353415"/>
                  </a:lnTo>
                  <a:lnTo>
                    <a:pt x="98374" y="354262"/>
                  </a:lnTo>
                  <a:lnTo>
                    <a:pt x="99159" y="354727"/>
                  </a:lnTo>
                  <a:lnTo>
                    <a:pt x="99575" y="354815"/>
                  </a:lnTo>
                  <a:lnTo>
                    <a:pt x="100054" y="354668"/>
                  </a:lnTo>
                  <a:lnTo>
                    <a:pt x="100382" y="354317"/>
                  </a:lnTo>
                  <a:lnTo>
                    <a:pt x="101000" y="352650"/>
                  </a:lnTo>
                  <a:lnTo>
                    <a:pt x="101318" y="352189"/>
                  </a:lnTo>
                  <a:lnTo>
                    <a:pt x="102024" y="351470"/>
                  </a:lnTo>
                  <a:lnTo>
                    <a:pt x="102705" y="350954"/>
                  </a:lnTo>
                  <a:lnTo>
                    <a:pt x="103062" y="350931"/>
                  </a:lnTo>
                  <a:lnTo>
                    <a:pt x="103724" y="351647"/>
                  </a:lnTo>
                  <a:lnTo>
                    <a:pt x="104192" y="351999"/>
                  </a:lnTo>
                  <a:lnTo>
                    <a:pt x="104412" y="352013"/>
                  </a:lnTo>
                  <a:lnTo>
                    <a:pt x="104608" y="351922"/>
                  </a:lnTo>
                  <a:lnTo>
                    <a:pt x="104798" y="351674"/>
                  </a:lnTo>
                  <a:lnTo>
                    <a:pt x="104974" y="351278"/>
                  </a:lnTo>
                  <a:lnTo>
                    <a:pt x="104868" y="350669"/>
                  </a:lnTo>
                  <a:lnTo>
                    <a:pt x="104898" y="350505"/>
                  </a:lnTo>
                  <a:lnTo>
                    <a:pt x="105238" y="349499"/>
                  </a:lnTo>
                  <a:lnTo>
                    <a:pt x="105392" y="349129"/>
                  </a:lnTo>
                  <a:lnTo>
                    <a:pt x="106269" y="348144"/>
                  </a:lnTo>
                  <a:lnTo>
                    <a:pt x="106371" y="347932"/>
                  </a:lnTo>
                  <a:lnTo>
                    <a:pt x="106558" y="346880"/>
                  </a:lnTo>
                  <a:lnTo>
                    <a:pt x="106513" y="345489"/>
                  </a:lnTo>
                  <a:lnTo>
                    <a:pt x="106656" y="344769"/>
                  </a:lnTo>
                  <a:lnTo>
                    <a:pt x="106651" y="344441"/>
                  </a:lnTo>
                  <a:lnTo>
                    <a:pt x="106058" y="343702"/>
                  </a:lnTo>
                  <a:lnTo>
                    <a:pt x="106071" y="343544"/>
                  </a:lnTo>
                  <a:lnTo>
                    <a:pt x="106196" y="343322"/>
                  </a:lnTo>
                  <a:lnTo>
                    <a:pt x="107432" y="342901"/>
                  </a:lnTo>
                  <a:lnTo>
                    <a:pt x="107817" y="342552"/>
                  </a:lnTo>
                  <a:lnTo>
                    <a:pt x="108377" y="341835"/>
                  </a:lnTo>
                  <a:lnTo>
                    <a:pt x="108507" y="341624"/>
                  </a:lnTo>
                  <a:lnTo>
                    <a:pt x="108549" y="341389"/>
                  </a:lnTo>
                  <a:lnTo>
                    <a:pt x="108461" y="340392"/>
                  </a:lnTo>
                  <a:lnTo>
                    <a:pt x="108628" y="339869"/>
                  </a:lnTo>
                  <a:lnTo>
                    <a:pt x="108968" y="339542"/>
                  </a:lnTo>
                  <a:lnTo>
                    <a:pt x="109551" y="339192"/>
                  </a:lnTo>
                  <a:lnTo>
                    <a:pt x="110086" y="339043"/>
                  </a:lnTo>
                  <a:lnTo>
                    <a:pt x="110457" y="338842"/>
                  </a:lnTo>
                  <a:lnTo>
                    <a:pt x="111105" y="338181"/>
                  </a:lnTo>
                  <a:lnTo>
                    <a:pt x="111221" y="337838"/>
                  </a:lnTo>
                  <a:lnTo>
                    <a:pt x="111311" y="336975"/>
                  </a:lnTo>
                  <a:lnTo>
                    <a:pt x="111256" y="335769"/>
                  </a:lnTo>
                  <a:lnTo>
                    <a:pt x="111317" y="334788"/>
                  </a:lnTo>
                  <a:lnTo>
                    <a:pt x="111431" y="334374"/>
                  </a:lnTo>
                  <a:lnTo>
                    <a:pt x="111987" y="333614"/>
                  </a:lnTo>
                  <a:lnTo>
                    <a:pt x="113378" y="332647"/>
                  </a:lnTo>
                  <a:lnTo>
                    <a:pt x="113648" y="332374"/>
                  </a:lnTo>
                  <a:lnTo>
                    <a:pt x="113865" y="331989"/>
                  </a:lnTo>
                  <a:lnTo>
                    <a:pt x="114003" y="331521"/>
                  </a:lnTo>
                  <a:lnTo>
                    <a:pt x="113965" y="331258"/>
                  </a:lnTo>
                  <a:lnTo>
                    <a:pt x="113810" y="331052"/>
                  </a:lnTo>
                  <a:lnTo>
                    <a:pt x="113436" y="331066"/>
                  </a:lnTo>
                  <a:lnTo>
                    <a:pt x="113036" y="331221"/>
                  </a:lnTo>
                  <a:lnTo>
                    <a:pt x="112685" y="331455"/>
                  </a:lnTo>
                  <a:lnTo>
                    <a:pt x="112476" y="331713"/>
                  </a:lnTo>
                  <a:lnTo>
                    <a:pt x="112074" y="331951"/>
                  </a:lnTo>
                  <a:lnTo>
                    <a:pt x="109717" y="332400"/>
                  </a:lnTo>
                  <a:lnTo>
                    <a:pt x="109281" y="332199"/>
                  </a:lnTo>
                  <a:lnTo>
                    <a:pt x="108504" y="331098"/>
                  </a:lnTo>
                  <a:lnTo>
                    <a:pt x="108310" y="330683"/>
                  </a:lnTo>
                  <a:lnTo>
                    <a:pt x="108082" y="329819"/>
                  </a:lnTo>
                  <a:lnTo>
                    <a:pt x="108106" y="329217"/>
                  </a:lnTo>
                  <a:lnTo>
                    <a:pt x="107986" y="328672"/>
                  </a:lnTo>
                  <a:lnTo>
                    <a:pt x="107871" y="328446"/>
                  </a:lnTo>
                  <a:lnTo>
                    <a:pt x="107491" y="328224"/>
                  </a:lnTo>
                  <a:lnTo>
                    <a:pt x="107445" y="328048"/>
                  </a:lnTo>
                  <a:lnTo>
                    <a:pt x="107426" y="327905"/>
                  </a:lnTo>
                  <a:lnTo>
                    <a:pt x="107540" y="327497"/>
                  </a:lnTo>
                  <a:lnTo>
                    <a:pt x="108167" y="326250"/>
                  </a:lnTo>
                  <a:lnTo>
                    <a:pt x="108346" y="326150"/>
                  </a:lnTo>
                  <a:lnTo>
                    <a:pt x="109196" y="326261"/>
                  </a:lnTo>
                  <a:lnTo>
                    <a:pt x="110697" y="326008"/>
                  </a:lnTo>
                  <a:lnTo>
                    <a:pt x="111353" y="326219"/>
                  </a:lnTo>
                  <a:lnTo>
                    <a:pt x="112133" y="326712"/>
                  </a:lnTo>
                  <a:lnTo>
                    <a:pt x="112365" y="326684"/>
                  </a:lnTo>
                  <a:lnTo>
                    <a:pt x="112589" y="326508"/>
                  </a:lnTo>
                  <a:lnTo>
                    <a:pt x="112864" y="325298"/>
                  </a:lnTo>
                  <a:lnTo>
                    <a:pt x="113004" y="322782"/>
                  </a:lnTo>
                  <a:lnTo>
                    <a:pt x="113225" y="322010"/>
                  </a:lnTo>
                  <a:lnTo>
                    <a:pt x="113404" y="321647"/>
                  </a:lnTo>
                  <a:lnTo>
                    <a:pt x="113959" y="320974"/>
                  </a:lnTo>
                  <a:lnTo>
                    <a:pt x="114659" y="320447"/>
                  </a:lnTo>
                  <a:lnTo>
                    <a:pt x="116711" y="319774"/>
                  </a:lnTo>
                  <a:lnTo>
                    <a:pt x="117144" y="319137"/>
                  </a:lnTo>
                  <a:lnTo>
                    <a:pt x="117098" y="317296"/>
                  </a:lnTo>
                  <a:lnTo>
                    <a:pt x="116858" y="316256"/>
                  </a:lnTo>
                  <a:lnTo>
                    <a:pt x="116760" y="315119"/>
                  </a:lnTo>
                  <a:lnTo>
                    <a:pt x="116759" y="314867"/>
                  </a:lnTo>
                  <a:lnTo>
                    <a:pt x="116852" y="314634"/>
                  </a:lnTo>
                  <a:lnTo>
                    <a:pt x="117557" y="314049"/>
                  </a:lnTo>
                  <a:lnTo>
                    <a:pt x="118992" y="313335"/>
                  </a:lnTo>
                  <a:lnTo>
                    <a:pt x="120596" y="312882"/>
                  </a:lnTo>
                  <a:lnTo>
                    <a:pt x="121145" y="312878"/>
                  </a:lnTo>
                  <a:lnTo>
                    <a:pt x="122091" y="312639"/>
                  </a:lnTo>
                  <a:lnTo>
                    <a:pt x="123011" y="312573"/>
                  </a:lnTo>
                  <a:lnTo>
                    <a:pt x="125062" y="312879"/>
                  </a:lnTo>
                  <a:lnTo>
                    <a:pt x="127870" y="313002"/>
                  </a:lnTo>
                  <a:lnTo>
                    <a:pt x="129439" y="312899"/>
                  </a:lnTo>
                  <a:lnTo>
                    <a:pt x="130053" y="312993"/>
                  </a:lnTo>
                  <a:lnTo>
                    <a:pt x="130702" y="313246"/>
                  </a:lnTo>
                  <a:lnTo>
                    <a:pt x="131052" y="313653"/>
                  </a:lnTo>
                  <a:lnTo>
                    <a:pt x="131129" y="313994"/>
                  </a:lnTo>
                  <a:lnTo>
                    <a:pt x="131237" y="315589"/>
                  </a:lnTo>
                  <a:lnTo>
                    <a:pt x="131475" y="316310"/>
                  </a:lnTo>
                  <a:lnTo>
                    <a:pt x="131578" y="316470"/>
                  </a:lnTo>
                  <a:lnTo>
                    <a:pt x="131790" y="316605"/>
                  </a:lnTo>
                  <a:lnTo>
                    <a:pt x="132423" y="316881"/>
                  </a:lnTo>
                  <a:lnTo>
                    <a:pt x="132753" y="316765"/>
                  </a:lnTo>
                  <a:lnTo>
                    <a:pt x="133065" y="316429"/>
                  </a:lnTo>
                  <a:lnTo>
                    <a:pt x="133294" y="316054"/>
                  </a:lnTo>
                  <a:lnTo>
                    <a:pt x="133165" y="315079"/>
                  </a:lnTo>
                  <a:lnTo>
                    <a:pt x="133094" y="314447"/>
                  </a:lnTo>
                  <a:lnTo>
                    <a:pt x="133165" y="313873"/>
                  </a:lnTo>
                  <a:lnTo>
                    <a:pt x="133476" y="312816"/>
                  </a:lnTo>
                  <a:lnTo>
                    <a:pt x="133850" y="312214"/>
                  </a:lnTo>
                  <a:lnTo>
                    <a:pt x="134543" y="311646"/>
                  </a:lnTo>
                  <a:lnTo>
                    <a:pt x="135173" y="311488"/>
                  </a:lnTo>
                  <a:lnTo>
                    <a:pt x="136121" y="311632"/>
                  </a:lnTo>
                  <a:lnTo>
                    <a:pt x="137598" y="312037"/>
                  </a:lnTo>
                  <a:lnTo>
                    <a:pt x="138319" y="312007"/>
                  </a:lnTo>
                  <a:lnTo>
                    <a:pt x="139513" y="312091"/>
                  </a:lnTo>
                  <a:lnTo>
                    <a:pt x="141024" y="312533"/>
                  </a:lnTo>
                  <a:lnTo>
                    <a:pt x="141409" y="312579"/>
                  </a:lnTo>
                  <a:lnTo>
                    <a:pt x="141966" y="312492"/>
                  </a:lnTo>
                  <a:lnTo>
                    <a:pt x="142433" y="311999"/>
                  </a:lnTo>
                  <a:lnTo>
                    <a:pt x="142673" y="311799"/>
                  </a:lnTo>
                  <a:lnTo>
                    <a:pt x="142729" y="311449"/>
                  </a:lnTo>
                  <a:lnTo>
                    <a:pt x="142755" y="310342"/>
                  </a:lnTo>
                  <a:lnTo>
                    <a:pt x="143186" y="309633"/>
                  </a:lnTo>
                  <a:lnTo>
                    <a:pt x="143244" y="309207"/>
                  </a:lnTo>
                  <a:lnTo>
                    <a:pt x="143470" y="308877"/>
                  </a:lnTo>
                  <a:lnTo>
                    <a:pt x="143543" y="308506"/>
                  </a:lnTo>
                  <a:lnTo>
                    <a:pt x="143475" y="308022"/>
                  </a:lnTo>
                  <a:lnTo>
                    <a:pt x="143372" y="307647"/>
                  </a:lnTo>
                  <a:lnTo>
                    <a:pt x="143170" y="307232"/>
                  </a:lnTo>
                  <a:lnTo>
                    <a:pt x="142969" y="307080"/>
                  </a:lnTo>
                  <a:lnTo>
                    <a:pt x="142654" y="306279"/>
                  </a:lnTo>
                  <a:lnTo>
                    <a:pt x="142603" y="305132"/>
                  </a:lnTo>
                  <a:lnTo>
                    <a:pt x="142695" y="304641"/>
                  </a:lnTo>
                  <a:lnTo>
                    <a:pt x="143036" y="303798"/>
                  </a:lnTo>
                  <a:lnTo>
                    <a:pt x="143354" y="303542"/>
                  </a:lnTo>
                  <a:lnTo>
                    <a:pt x="144175" y="303251"/>
                  </a:lnTo>
                  <a:lnTo>
                    <a:pt x="144537" y="303056"/>
                  </a:lnTo>
                  <a:lnTo>
                    <a:pt x="144950" y="302774"/>
                  </a:lnTo>
                  <a:lnTo>
                    <a:pt x="145197" y="302538"/>
                  </a:lnTo>
                  <a:lnTo>
                    <a:pt x="145515" y="302325"/>
                  </a:lnTo>
                  <a:lnTo>
                    <a:pt x="146058" y="301859"/>
                  </a:lnTo>
                  <a:lnTo>
                    <a:pt x="147343" y="300943"/>
                  </a:lnTo>
                  <a:lnTo>
                    <a:pt x="147702" y="300583"/>
                  </a:lnTo>
                  <a:lnTo>
                    <a:pt x="147885" y="300231"/>
                  </a:lnTo>
                  <a:lnTo>
                    <a:pt x="148040" y="299335"/>
                  </a:lnTo>
                  <a:lnTo>
                    <a:pt x="148132" y="298564"/>
                  </a:lnTo>
                  <a:lnTo>
                    <a:pt x="148244" y="298194"/>
                  </a:lnTo>
                  <a:lnTo>
                    <a:pt x="148454" y="297880"/>
                  </a:lnTo>
                  <a:lnTo>
                    <a:pt x="148816" y="297680"/>
                  </a:lnTo>
                  <a:lnTo>
                    <a:pt x="148996" y="297497"/>
                  </a:lnTo>
                  <a:lnTo>
                    <a:pt x="149247" y="297316"/>
                  </a:lnTo>
                  <a:lnTo>
                    <a:pt x="149569" y="297207"/>
                  </a:lnTo>
                  <a:lnTo>
                    <a:pt x="149987" y="296981"/>
                  </a:lnTo>
                  <a:lnTo>
                    <a:pt x="150401" y="296627"/>
                  </a:lnTo>
                  <a:lnTo>
                    <a:pt x="150605" y="296341"/>
                  </a:lnTo>
                  <a:lnTo>
                    <a:pt x="150800" y="295973"/>
                  </a:lnTo>
                  <a:lnTo>
                    <a:pt x="151127" y="294990"/>
                  </a:lnTo>
                  <a:lnTo>
                    <a:pt x="151243" y="294649"/>
                  </a:lnTo>
                  <a:lnTo>
                    <a:pt x="151541" y="294226"/>
                  </a:lnTo>
                  <a:lnTo>
                    <a:pt x="152965" y="293813"/>
                  </a:lnTo>
                  <a:lnTo>
                    <a:pt x="153184" y="293837"/>
                  </a:lnTo>
                  <a:lnTo>
                    <a:pt x="153755" y="293767"/>
                  </a:lnTo>
                  <a:lnTo>
                    <a:pt x="154555" y="293752"/>
                  </a:lnTo>
                  <a:lnTo>
                    <a:pt x="154870" y="293883"/>
                  </a:lnTo>
                  <a:lnTo>
                    <a:pt x="155254" y="294151"/>
                  </a:lnTo>
                  <a:lnTo>
                    <a:pt x="155516" y="294388"/>
                  </a:lnTo>
                  <a:lnTo>
                    <a:pt x="155701" y="294575"/>
                  </a:lnTo>
                  <a:lnTo>
                    <a:pt x="156040" y="295104"/>
                  </a:lnTo>
                  <a:lnTo>
                    <a:pt x="156216" y="295317"/>
                  </a:lnTo>
                  <a:lnTo>
                    <a:pt x="156629" y="295578"/>
                  </a:lnTo>
                  <a:lnTo>
                    <a:pt x="156998" y="295882"/>
                  </a:lnTo>
                  <a:lnTo>
                    <a:pt x="157250" y="295969"/>
                  </a:lnTo>
                  <a:lnTo>
                    <a:pt x="157797" y="295897"/>
                  </a:lnTo>
                  <a:lnTo>
                    <a:pt x="158073" y="295908"/>
                  </a:lnTo>
                  <a:lnTo>
                    <a:pt x="158355" y="295852"/>
                  </a:lnTo>
                  <a:lnTo>
                    <a:pt x="158740" y="295634"/>
                  </a:lnTo>
                  <a:lnTo>
                    <a:pt x="158842" y="295504"/>
                  </a:lnTo>
                  <a:lnTo>
                    <a:pt x="159215" y="295286"/>
                  </a:lnTo>
                  <a:lnTo>
                    <a:pt x="159675" y="294424"/>
                  </a:lnTo>
                  <a:lnTo>
                    <a:pt x="159821" y="293989"/>
                  </a:lnTo>
                  <a:lnTo>
                    <a:pt x="159675" y="293117"/>
                  </a:lnTo>
                  <a:lnTo>
                    <a:pt x="159387" y="292155"/>
                  </a:lnTo>
                  <a:lnTo>
                    <a:pt x="159362" y="291580"/>
                  </a:lnTo>
                  <a:lnTo>
                    <a:pt x="159418" y="291347"/>
                  </a:lnTo>
                  <a:lnTo>
                    <a:pt x="159678" y="290991"/>
                  </a:lnTo>
                  <a:lnTo>
                    <a:pt x="159874" y="290339"/>
                  </a:lnTo>
                  <a:lnTo>
                    <a:pt x="160348" y="289383"/>
                  </a:lnTo>
                  <a:lnTo>
                    <a:pt x="160718" y="288476"/>
                  </a:lnTo>
                  <a:lnTo>
                    <a:pt x="160969" y="288115"/>
                  </a:lnTo>
                  <a:lnTo>
                    <a:pt x="161286" y="287794"/>
                  </a:lnTo>
                  <a:lnTo>
                    <a:pt x="162075" y="287225"/>
                  </a:lnTo>
                  <a:lnTo>
                    <a:pt x="162331" y="287172"/>
                  </a:lnTo>
                  <a:lnTo>
                    <a:pt x="163042" y="287169"/>
                  </a:lnTo>
                  <a:lnTo>
                    <a:pt x="163234" y="287060"/>
                  </a:lnTo>
                  <a:lnTo>
                    <a:pt x="163340" y="286920"/>
                  </a:lnTo>
                  <a:lnTo>
                    <a:pt x="163555" y="286281"/>
                  </a:lnTo>
                  <a:lnTo>
                    <a:pt x="163582" y="285958"/>
                  </a:lnTo>
                  <a:lnTo>
                    <a:pt x="163665" y="285645"/>
                  </a:lnTo>
                  <a:lnTo>
                    <a:pt x="163665" y="285319"/>
                  </a:lnTo>
                  <a:lnTo>
                    <a:pt x="163536" y="284710"/>
                  </a:lnTo>
                  <a:lnTo>
                    <a:pt x="163518" y="284450"/>
                  </a:lnTo>
                  <a:lnTo>
                    <a:pt x="163381" y="284284"/>
                  </a:lnTo>
                  <a:lnTo>
                    <a:pt x="163186" y="283932"/>
                  </a:lnTo>
                  <a:lnTo>
                    <a:pt x="163133" y="283622"/>
                  </a:lnTo>
                  <a:lnTo>
                    <a:pt x="163347" y="283161"/>
                  </a:lnTo>
                  <a:lnTo>
                    <a:pt x="163638" y="282737"/>
                  </a:lnTo>
                  <a:lnTo>
                    <a:pt x="163713" y="282511"/>
                  </a:lnTo>
                  <a:lnTo>
                    <a:pt x="164062" y="282109"/>
                  </a:lnTo>
                  <a:lnTo>
                    <a:pt x="164165" y="281827"/>
                  </a:lnTo>
                  <a:lnTo>
                    <a:pt x="164289" y="281619"/>
                  </a:lnTo>
                  <a:lnTo>
                    <a:pt x="164571" y="281302"/>
                  </a:lnTo>
                  <a:lnTo>
                    <a:pt x="164810" y="281238"/>
                  </a:lnTo>
                  <a:lnTo>
                    <a:pt x="164939" y="281123"/>
                  </a:lnTo>
                  <a:lnTo>
                    <a:pt x="165125" y="280746"/>
                  </a:lnTo>
                  <a:lnTo>
                    <a:pt x="165221" y="280474"/>
                  </a:lnTo>
                  <a:lnTo>
                    <a:pt x="165576" y="279915"/>
                  </a:lnTo>
                  <a:lnTo>
                    <a:pt x="165645" y="279617"/>
                  </a:lnTo>
                  <a:lnTo>
                    <a:pt x="165787" y="279354"/>
                  </a:lnTo>
                  <a:lnTo>
                    <a:pt x="166247" y="278938"/>
                  </a:lnTo>
                  <a:lnTo>
                    <a:pt x="166495" y="278651"/>
                  </a:lnTo>
                  <a:lnTo>
                    <a:pt x="166665" y="278380"/>
                  </a:lnTo>
                  <a:lnTo>
                    <a:pt x="166966" y="278106"/>
                  </a:lnTo>
                  <a:lnTo>
                    <a:pt x="167080" y="277839"/>
                  </a:lnTo>
                  <a:lnTo>
                    <a:pt x="167549" y="277448"/>
                  </a:lnTo>
                  <a:lnTo>
                    <a:pt x="167772" y="277327"/>
                  </a:lnTo>
                  <a:lnTo>
                    <a:pt x="168010" y="277265"/>
                  </a:lnTo>
                  <a:lnTo>
                    <a:pt x="168248" y="277254"/>
                  </a:lnTo>
                  <a:lnTo>
                    <a:pt x="168493" y="277283"/>
                  </a:lnTo>
                  <a:lnTo>
                    <a:pt x="168752" y="277410"/>
                  </a:lnTo>
                  <a:lnTo>
                    <a:pt x="169107" y="277757"/>
                  </a:lnTo>
                  <a:lnTo>
                    <a:pt x="169229" y="278024"/>
                  </a:lnTo>
                  <a:lnTo>
                    <a:pt x="169603" y="278495"/>
                  </a:lnTo>
                  <a:lnTo>
                    <a:pt x="169764" y="278751"/>
                  </a:lnTo>
                  <a:lnTo>
                    <a:pt x="170209" y="278844"/>
                  </a:lnTo>
                  <a:lnTo>
                    <a:pt x="170511" y="278757"/>
                  </a:lnTo>
                  <a:lnTo>
                    <a:pt x="170953" y="278720"/>
                  </a:lnTo>
                  <a:lnTo>
                    <a:pt x="171176" y="278546"/>
                  </a:lnTo>
                  <a:lnTo>
                    <a:pt x="171286" y="278223"/>
                  </a:lnTo>
                  <a:lnTo>
                    <a:pt x="171552" y="277731"/>
                  </a:lnTo>
                  <a:lnTo>
                    <a:pt x="171876" y="277392"/>
                  </a:lnTo>
                  <a:lnTo>
                    <a:pt x="172214" y="277142"/>
                  </a:lnTo>
                  <a:lnTo>
                    <a:pt x="172741" y="276935"/>
                  </a:lnTo>
                  <a:lnTo>
                    <a:pt x="173177" y="276898"/>
                  </a:lnTo>
                  <a:lnTo>
                    <a:pt x="173799" y="276648"/>
                  </a:lnTo>
                  <a:lnTo>
                    <a:pt x="173946" y="276505"/>
                  </a:lnTo>
                  <a:lnTo>
                    <a:pt x="173988" y="275949"/>
                  </a:lnTo>
                  <a:lnTo>
                    <a:pt x="174079" y="275690"/>
                  </a:lnTo>
                  <a:lnTo>
                    <a:pt x="174408" y="275104"/>
                  </a:lnTo>
                  <a:lnTo>
                    <a:pt x="174603" y="274461"/>
                  </a:lnTo>
                  <a:lnTo>
                    <a:pt x="174714" y="274232"/>
                  </a:lnTo>
                  <a:lnTo>
                    <a:pt x="174931" y="273948"/>
                  </a:lnTo>
                  <a:lnTo>
                    <a:pt x="175224" y="273742"/>
                  </a:lnTo>
                  <a:lnTo>
                    <a:pt x="176533" y="273117"/>
                  </a:lnTo>
                  <a:lnTo>
                    <a:pt x="177227" y="273136"/>
                  </a:lnTo>
                  <a:lnTo>
                    <a:pt x="177476" y="273006"/>
                  </a:lnTo>
                  <a:lnTo>
                    <a:pt x="177823" y="272969"/>
                  </a:lnTo>
                  <a:lnTo>
                    <a:pt x="178383" y="272342"/>
                  </a:lnTo>
                  <a:lnTo>
                    <a:pt x="178666" y="271032"/>
                  </a:lnTo>
                  <a:lnTo>
                    <a:pt x="178651" y="270726"/>
                  </a:lnTo>
                  <a:lnTo>
                    <a:pt x="178576" y="270396"/>
                  </a:lnTo>
                  <a:lnTo>
                    <a:pt x="178484" y="270188"/>
                  </a:lnTo>
                  <a:lnTo>
                    <a:pt x="178371" y="270013"/>
                  </a:lnTo>
                  <a:lnTo>
                    <a:pt x="178064" y="269709"/>
                  </a:lnTo>
                  <a:lnTo>
                    <a:pt x="178088" y="269466"/>
                  </a:lnTo>
                  <a:lnTo>
                    <a:pt x="178903" y="268901"/>
                  </a:lnTo>
                  <a:lnTo>
                    <a:pt x="179671" y="268492"/>
                  </a:lnTo>
                  <a:lnTo>
                    <a:pt x="180160" y="268071"/>
                  </a:lnTo>
                  <a:lnTo>
                    <a:pt x="180533" y="267666"/>
                  </a:lnTo>
                  <a:lnTo>
                    <a:pt x="181360" y="266481"/>
                  </a:lnTo>
                  <a:lnTo>
                    <a:pt x="181602" y="266210"/>
                  </a:lnTo>
                  <a:lnTo>
                    <a:pt x="181870" y="265994"/>
                  </a:lnTo>
                  <a:lnTo>
                    <a:pt x="182319" y="265851"/>
                  </a:lnTo>
                  <a:lnTo>
                    <a:pt x="183354" y="265692"/>
                  </a:lnTo>
                  <a:lnTo>
                    <a:pt x="183596" y="265546"/>
                  </a:lnTo>
                  <a:lnTo>
                    <a:pt x="183859" y="265225"/>
                  </a:lnTo>
                  <a:lnTo>
                    <a:pt x="183992" y="264965"/>
                  </a:lnTo>
                  <a:lnTo>
                    <a:pt x="184041" y="264728"/>
                  </a:lnTo>
                  <a:lnTo>
                    <a:pt x="184052" y="264447"/>
                  </a:lnTo>
                  <a:lnTo>
                    <a:pt x="183953" y="264215"/>
                  </a:lnTo>
                  <a:lnTo>
                    <a:pt x="183516" y="264158"/>
                  </a:lnTo>
                  <a:lnTo>
                    <a:pt x="182140" y="264539"/>
                  </a:lnTo>
                  <a:lnTo>
                    <a:pt x="181812" y="264421"/>
                  </a:lnTo>
                  <a:lnTo>
                    <a:pt x="181680" y="264165"/>
                  </a:lnTo>
                  <a:lnTo>
                    <a:pt x="181704" y="263843"/>
                  </a:lnTo>
                  <a:lnTo>
                    <a:pt x="181837" y="263593"/>
                  </a:lnTo>
                  <a:lnTo>
                    <a:pt x="183505" y="262066"/>
                  </a:lnTo>
                  <a:lnTo>
                    <a:pt x="183748" y="261575"/>
                  </a:lnTo>
                  <a:lnTo>
                    <a:pt x="183683" y="261265"/>
                  </a:lnTo>
                  <a:lnTo>
                    <a:pt x="183417" y="261210"/>
                  </a:lnTo>
                  <a:lnTo>
                    <a:pt x="182600" y="261537"/>
                  </a:lnTo>
                  <a:lnTo>
                    <a:pt x="182328" y="261457"/>
                  </a:lnTo>
                  <a:lnTo>
                    <a:pt x="179988" y="260140"/>
                  </a:lnTo>
                  <a:lnTo>
                    <a:pt x="179731" y="259697"/>
                  </a:lnTo>
                  <a:lnTo>
                    <a:pt x="179591" y="259259"/>
                  </a:lnTo>
                  <a:lnTo>
                    <a:pt x="179593" y="258756"/>
                  </a:lnTo>
                  <a:lnTo>
                    <a:pt x="179695" y="258539"/>
                  </a:lnTo>
                  <a:lnTo>
                    <a:pt x="180367" y="258124"/>
                  </a:lnTo>
                  <a:lnTo>
                    <a:pt x="181103" y="257888"/>
                  </a:lnTo>
                  <a:lnTo>
                    <a:pt x="181612" y="257830"/>
                  </a:lnTo>
                  <a:lnTo>
                    <a:pt x="183329" y="258057"/>
                  </a:lnTo>
                  <a:lnTo>
                    <a:pt x="183611" y="257907"/>
                  </a:lnTo>
                  <a:lnTo>
                    <a:pt x="183685" y="257740"/>
                  </a:lnTo>
                  <a:lnTo>
                    <a:pt x="183600" y="257450"/>
                  </a:lnTo>
                  <a:lnTo>
                    <a:pt x="182937" y="256369"/>
                  </a:lnTo>
                  <a:lnTo>
                    <a:pt x="182564" y="255860"/>
                  </a:lnTo>
                  <a:lnTo>
                    <a:pt x="182273" y="255640"/>
                  </a:lnTo>
                  <a:lnTo>
                    <a:pt x="182083" y="255601"/>
                  </a:lnTo>
                  <a:lnTo>
                    <a:pt x="181743" y="255691"/>
                  </a:lnTo>
                  <a:lnTo>
                    <a:pt x="180928" y="256192"/>
                  </a:lnTo>
                  <a:lnTo>
                    <a:pt x="180593" y="256292"/>
                  </a:lnTo>
                  <a:lnTo>
                    <a:pt x="180245" y="256179"/>
                  </a:lnTo>
                  <a:lnTo>
                    <a:pt x="179893" y="255820"/>
                  </a:lnTo>
                  <a:lnTo>
                    <a:pt x="179842" y="255392"/>
                  </a:lnTo>
                  <a:lnTo>
                    <a:pt x="179978" y="254971"/>
                  </a:lnTo>
                  <a:lnTo>
                    <a:pt x="181310" y="254226"/>
                  </a:lnTo>
                  <a:lnTo>
                    <a:pt x="181672" y="253886"/>
                  </a:lnTo>
                  <a:lnTo>
                    <a:pt x="181901" y="253468"/>
                  </a:lnTo>
                  <a:lnTo>
                    <a:pt x="181895" y="252622"/>
                  </a:lnTo>
                  <a:lnTo>
                    <a:pt x="181619" y="251669"/>
                  </a:lnTo>
                  <a:lnTo>
                    <a:pt x="181282" y="251173"/>
                  </a:lnTo>
                  <a:lnTo>
                    <a:pt x="181129" y="251023"/>
                  </a:lnTo>
                  <a:lnTo>
                    <a:pt x="180923" y="250984"/>
                  </a:lnTo>
                  <a:lnTo>
                    <a:pt x="180470" y="251271"/>
                  </a:lnTo>
                  <a:lnTo>
                    <a:pt x="179294" y="252487"/>
                  </a:lnTo>
                  <a:lnTo>
                    <a:pt x="178768" y="252808"/>
                  </a:lnTo>
                  <a:lnTo>
                    <a:pt x="178274" y="252792"/>
                  </a:lnTo>
                  <a:lnTo>
                    <a:pt x="177950" y="252640"/>
                  </a:lnTo>
                  <a:lnTo>
                    <a:pt x="177674" y="252399"/>
                  </a:lnTo>
                  <a:lnTo>
                    <a:pt x="177572" y="252245"/>
                  </a:lnTo>
                  <a:lnTo>
                    <a:pt x="177529" y="251886"/>
                  </a:lnTo>
                  <a:lnTo>
                    <a:pt x="178510" y="250218"/>
                  </a:lnTo>
                  <a:lnTo>
                    <a:pt x="178578" y="249936"/>
                  </a:lnTo>
                  <a:lnTo>
                    <a:pt x="178549" y="249530"/>
                  </a:lnTo>
                  <a:lnTo>
                    <a:pt x="178346" y="249144"/>
                  </a:lnTo>
                  <a:lnTo>
                    <a:pt x="178047" y="248865"/>
                  </a:lnTo>
                  <a:lnTo>
                    <a:pt x="176476" y="248390"/>
                  </a:lnTo>
                  <a:lnTo>
                    <a:pt x="175985" y="248082"/>
                  </a:lnTo>
                  <a:lnTo>
                    <a:pt x="175826" y="247871"/>
                  </a:lnTo>
                  <a:lnTo>
                    <a:pt x="175717" y="247637"/>
                  </a:lnTo>
                  <a:lnTo>
                    <a:pt x="175651" y="247197"/>
                  </a:lnTo>
                  <a:lnTo>
                    <a:pt x="175869" y="246202"/>
                  </a:lnTo>
                  <a:lnTo>
                    <a:pt x="176206" y="245197"/>
                  </a:lnTo>
                  <a:lnTo>
                    <a:pt x="176129" y="244735"/>
                  </a:lnTo>
                  <a:lnTo>
                    <a:pt x="175842" y="244281"/>
                  </a:lnTo>
                  <a:lnTo>
                    <a:pt x="175530" y="244008"/>
                  </a:lnTo>
                  <a:lnTo>
                    <a:pt x="174309" y="243497"/>
                  </a:lnTo>
                  <a:lnTo>
                    <a:pt x="174117" y="243332"/>
                  </a:lnTo>
                  <a:lnTo>
                    <a:pt x="173942" y="242951"/>
                  </a:lnTo>
                  <a:lnTo>
                    <a:pt x="173734" y="241530"/>
                  </a:lnTo>
                  <a:lnTo>
                    <a:pt x="173787" y="241141"/>
                  </a:lnTo>
                  <a:lnTo>
                    <a:pt x="173871" y="240998"/>
                  </a:lnTo>
                  <a:lnTo>
                    <a:pt x="174130" y="240817"/>
                  </a:lnTo>
                  <a:lnTo>
                    <a:pt x="175642" y="240312"/>
                  </a:lnTo>
                  <a:lnTo>
                    <a:pt x="175955" y="240065"/>
                  </a:lnTo>
                  <a:lnTo>
                    <a:pt x="176147" y="239783"/>
                  </a:lnTo>
                  <a:lnTo>
                    <a:pt x="176280" y="239085"/>
                  </a:lnTo>
                  <a:lnTo>
                    <a:pt x="176847" y="238147"/>
                  </a:lnTo>
                  <a:lnTo>
                    <a:pt x="176891" y="237958"/>
                  </a:lnTo>
                  <a:lnTo>
                    <a:pt x="176846" y="237590"/>
                  </a:lnTo>
                  <a:lnTo>
                    <a:pt x="176465" y="237288"/>
                  </a:lnTo>
                  <a:lnTo>
                    <a:pt x="175436" y="237406"/>
                  </a:lnTo>
                  <a:lnTo>
                    <a:pt x="175058" y="239129"/>
                  </a:lnTo>
                  <a:lnTo>
                    <a:pt x="174759" y="239499"/>
                  </a:lnTo>
                  <a:lnTo>
                    <a:pt x="174465" y="239701"/>
                  </a:lnTo>
                  <a:lnTo>
                    <a:pt x="174042" y="239840"/>
                  </a:lnTo>
                  <a:lnTo>
                    <a:pt x="173727" y="239784"/>
                  </a:lnTo>
                  <a:lnTo>
                    <a:pt x="173426" y="239603"/>
                  </a:lnTo>
                  <a:lnTo>
                    <a:pt x="171452" y="237928"/>
                  </a:lnTo>
                  <a:lnTo>
                    <a:pt x="171245" y="237540"/>
                  </a:lnTo>
                  <a:lnTo>
                    <a:pt x="171294" y="236214"/>
                  </a:lnTo>
                  <a:lnTo>
                    <a:pt x="171612" y="235600"/>
                  </a:lnTo>
                  <a:lnTo>
                    <a:pt x="171995" y="235006"/>
                  </a:lnTo>
                  <a:lnTo>
                    <a:pt x="172169" y="234847"/>
                  </a:lnTo>
                  <a:lnTo>
                    <a:pt x="172581" y="234107"/>
                  </a:lnTo>
                  <a:lnTo>
                    <a:pt x="172809" y="233339"/>
                  </a:lnTo>
                  <a:lnTo>
                    <a:pt x="172821" y="232699"/>
                  </a:lnTo>
                  <a:lnTo>
                    <a:pt x="172564" y="232161"/>
                  </a:lnTo>
                  <a:lnTo>
                    <a:pt x="172350" y="231940"/>
                  </a:lnTo>
                  <a:lnTo>
                    <a:pt x="172005" y="231824"/>
                  </a:lnTo>
                  <a:lnTo>
                    <a:pt x="171627" y="231844"/>
                  </a:lnTo>
                  <a:lnTo>
                    <a:pt x="171277" y="231919"/>
                  </a:lnTo>
                  <a:lnTo>
                    <a:pt x="171011" y="232133"/>
                  </a:lnTo>
                  <a:lnTo>
                    <a:pt x="170600" y="232619"/>
                  </a:lnTo>
                  <a:lnTo>
                    <a:pt x="169695" y="234107"/>
                  </a:lnTo>
                  <a:lnTo>
                    <a:pt x="169246" y="234683"/>
                  </a:lnTo>
                  <a:lnTo>
                    <a:pt x="168698" y="235253"/>
                  </a:lnTo>
                  <a:lnTo>
                    <a:pt x="168042" y="235729"/>
                  </a:lnTo>
                  <a:lnTo>
                    <a:pt x="167808" y="235825"/>
                  </a:lnTo>
                  <a:lnTo>
                    <a:pt x="167340" y="235852"/>
                  </a:lnTo>
                  <a:lnTo>
                    <a:pt x="167262" y="235647"/>
                  </a:lnTo>
                  <a:lnTo>
                    <a:pt x="167290" y="235481"/>
                  </a:lnTo>
                  <a:lnTo>
                    <a:pt x="168018" y="234469"/>
                  </a:lnTo>
                  <a:lnTo>
                    <a:pt x="168050" y="233924"/>
                  </a:lnTo>
                  <a:lnTo>
                    <a:pt x="167965" y="233720"/>
                  </a:lnTo>
                  <a:lnTo>
                    <a:pt x="167522" y="233229"/>
                  </a:lnTo>
                  <a:lnTo>
                    <a:pt x="166627" y="232860"/>
                  </a:lnTo>
                  <a:lnTo>
                    <a:pt x="166265" y="232815"/>
                  </a:lnTo>
                  <a:lnTo>
                    <a:pt x="165295" y="232613"/>
                  </a:lnTo>
                  <a:lnTo>
                    <a:pt x="165099" y="232485"/>
                  </a:lnTo>
                  <a:lnTo>
                    <a:pt x="164939" y="232015"/>
                  </a:lnTo>
                  <a:lnTo>
                    <a:pt x="164953" y="231534"/>
                  </a:lnTo>
                  <a:lnTo>
                    <a:pt x="165045" y="231365"/>
                  </a:lnTo>
                  <a:lnTo>
                    <a:pt x="165279" y="231196"/>
                  </a:lnTo>
                  <a:lnTo>
                    <a:pt x="165918" y="231055"/>
                  </a:lnTo>
                  <a:lnTo>
                    <a:pt x="166140" y="230856"/>
                  </a:lnTo>
                  <a:lnTo>
                    <a:pt x="166950" y="229276"/>
                  </a:lnTo>
                  <a:lnTo>
                    <a:pt x="168633" y="228089"/>
                  </a:lnTo>
                  <a:lnTo>
                    <a:pt x="168840" y="227780"/>
                  </a:lnTo>
                  <a:lnTo>
                    <a:pt x="168801" y="227406"/>
                  </a:lnTo>
                  <a:lnTo>
                    <a:pt x="167908" y="225714"/>
                  </a:lnTo>
                  <a:lnTo>
                    <a:pt x="167429" y="225112"/>
                  </a:lnTo>
                  <a:lnTo>
                    <a:pt x="166264" y="223030"/>
                  </a:lnTo>
                  <a:lnTo>
                    <a:pt x="165749" y="222333"/>
                  </a:lnTo>
                  <a:lnTo>
                    <a:pt x="165526" y="222298"/>
                  </a:lnTo>
                  <a:lnTo>
                    <a:pt x="164101" y="222510"/>
                  </a:lnTo>
                  <a:lnTo>
                    <a:pt x="163842" y="222347"/>
                  </a:lnTo>
                  <a:lnTo>
                    <a:pt x="163611" y="222064"/>
                  </a:lnTo>
                  <a:lnTo>
                    <a:pt x="163548" y="221928"/>
                  </a:lnTo>
                  <a:lnTo>
                    <a:pt x="163493" y="221322"/>
                  </a:lnTo>
                  <a:lnTo>
                    <a:pt x="163635" y="220916"/>
                  </a:lnTo>
                  <a:lnTo>
                    <a:pt x="163946" y="220623"/>
                  </a:lnTo>
                  <a:lnTo>
                    <a:pt x="164386" y="220411"/>
                  </a:lnTo>
                  <a:lnTo>
                    <a:pt x="164917" y="220330"/>
                  </a:lnTo>
                  <a:lnTo>
                    <a:pt x="165396" y="220850"/>
                  </a:lnTo>
                  <a:lnTo>
                    <a:pt x="165656" y="221314"/>
                  </a:lnTo>
                  <a:lnTo>
                    <a:pt x="165739" y="221464"/>
                  </a:lnTo>
                  <a:lnTo>
                    <a:pt x="166364" y="222206"/>
                  </a:lnTo>
                  <a:lnTo>
                    <a:pt x="166694" y="222458"/>
                  </a:lnTo>
                  <a:lnTo>
                    <a:pt x="167018" y="222545"/>
                  </a:lnTo>
                  <a:lnTo>
                    <a:pt x="167423" y="222485"/>
                  </a:lnTo>
                  <a:lnTo>
                    <a:pt x="167689" y="222287"/>
                  </a:lnTo>
                  <a:lnTo>
                    <a:pt x="167808" y="222055"/>
                  </a:lnTo>
                  <a:lnTo>
                    <a:pt x="167817" y="221241"/>
                  </a:lnTo>
                  <a:lnTo>
                    <a:pt x="167714" y="220574"/>
                  </a:lnTo>
                  <a:lnTo>
                    <a:pt x="168112" y="219857"/>
                  </a:lnTo>
                  <a:lnTo>
                    <a:pt x="168273" y="219575"/>
                  </a:lnTo>
                  <a:lnTo>
                    <a:pt x="168443" y="219309"/>
                  </a:lnTo>
                  <a:lnTo>
                    <a:pt x="168599" y="219050"/>
                  </a:lnTo>
                  <a:lnTo>
                    <a:pt x="168931" y="217906"/>
                  </a:lnTo>
                  <a:lnTo>
                    <a:pt x="168997" y="216987"/>
                  </a:lnTo>
                  <a:lnTo>
                    <a:pt x="168943" y="216718"/>
                  </a:lnTo>
                  <a:lnTo>
                    <a:pt x="168763" y="216445"/>
                  </a:lnTo>
                  <a:lnTo>
                    <a:pt x="168465" y="216182"/>
                  </a:lnTo>
                  <a:lnTo>
                    <a:pt x="167222" y="215418"/>
                  </a:lnTo>
                  <a:lnTo>
                    <a:pt x="165852" y="213775"/>
                  </a:lnTo>
                  <a:lnTo>
                    <a:pt x="164" y="213775"/>
                  </a:lnTo>
                  <a:lnTo>
                    <a:pt x="168" y="212116"/>
                  </a:lnTo>
                  <a:lnTo>
                    <a:pt x="207" y="199819"/>
                  </a:lnTo>
                  <a:lnTo>
                    <a:pt x="12" y="199819"/>
                  </a:lnTo>
                  <a:lnTo>
                    <a:pt x="0" y="185749"/>
                  </a:lnTo>
                  <a:lnTo>
                    <a:pt x="1022" y="185749"/>
                  </a:lnTo>
                  <a:lnTo>
                    <a:pt x="1022" y="185577"/>
                  </a:lnTo>
                  <a:lnTo>
                    <a:pt x="1018" y="181842"/>
                  </a:lnTo>
                  <a:lnTo>
                    <a:pt x="1014" y="178451"/>
                  </a:lnTo>
                  <a:lnTo>
                    <a:pt x="1009" y="174005"/>
                  </a:lnTo>
                  <a:lnTo>
                    <a:pt x="1100" y="173111"/>
                  </a:lnTo>
                  <a:lnTo>
                    <a:pt x="1087" y="167895"/>
                  </a:lnTo>
                  <a:lnTo>
                    <a:pt x="1022" y="162261"/>
                  </a:lnTo>
                  <a:lnTo>
                    <a:pt x="1166" y="136145"/>
                  </a:lnTo>
                  <a:lnTo>
                    <a:pt x="1158" y="129705"/>
                  </a:lnTo>
                  <a:lnTo>
                    <a:pt x="1002" y="129548"/>
                  </a:lnTo>
                  <a:lnTo>
                    <a:pt x="1005" y="127194"/>
                  </a:lnTo>
                  <a:lnTo>
                    <a:pt x="1016" y="113286"/>
                  </a:lnTo>
                  <a:lnTo>
                    <a:pt x="940" y="112115"/>
                  </a:lnTo>
                  <a:lnTo>
                    <a:pt x="968" y="97571"/>
                  </a:lnTo>
                  <a:lnTo>
                    <a:pt x="861" y="84440"/>
                  </a:lnTo>
                  <a:lnTo>
                    <a:pt x="810" y="84252"/>
                  </a:lnTo>
                  <a:lnTo>
                    <a:pt x="767" y="82181"/>
                  </a:lnTo>
                  <a:lnTo>
                    <a:pt x="854" y="72802"/>
                  </a:lnTo>
                  <a:lnTo>
                    <a:pt x="805" y="68672"/>
                  </a:lnTo>
                  <a:lnTo>
                    <a:pt x="768" y="57624"/>
                  </a:lnTo>
                  <a:lnTo>
                    <a:pt x="765" y="56655"/>
                  </a:lnTo>
                  <a:lnTo>
                    <a:pt x="764" y="56430"/>
                  </a:lnTo>
                  <a:lnTo>
                    <a:pt x="7749" y="56455"/>
                  </a:lnTo>
                  <a:lnTo>
                    <a:pt x="7773" y="44027"/>
                  </a:lnTo>
                  <a:lnTo>
                    <a:pt x="7781" y="42701"/>
                  </a:lnTo>
                  <a:lnTo>
                    <a:pt x="7757" y="37680"/>
                  </a:lnTo>
                  <a:lnTo>
                    <a:pt x="7773" y="33142"/>
                  </a:lnTo>
                  <a:lnTo>
                    <a:pt x="7681" y="30785"/>
                  </a:lnTo>
                  <a:lnTo>
                    <a:pt x="7734" y="17830"/>
                  </a:lnTo>
                  <a:lnTo>
                    <a:pt x="7735" y="9211"/>
                  </a:lnTo>
                  <a:lnTo>
                    <a:pt x="7728" y="5518"/>
                  </a:lnTo>
                  <a:lnTo>
                    <a:pt x="7720" y="183"/>
                  </a:lnTo>
                  <a:lnTo>
                    <a:pt x="26388" y="230"/>
                  </a:lnTo>
                  <a:lnTo>
                    <a:pt x="29539" y="315"/>
                  </a:lnTo>
                  <a:lnTo>
                    <a:pt x="29542" y="0"/>
                  </a:lnTo>
                  <a:lnTo>
                    <a:pt x="35673" y="22"/>
                  </a:lnTo>
                  <a:lnTo>
                    <a:pt x="37792" y="30"/>
                  </a:lnTo>
                  <a:lnTo>
                    <a:pt x="58180" y="147"/>
                  </a:lnTo>
                  <a:lnTo>
                    <a:pt x="68254" y="238"/>
                  </a:lnTo>
                  <a:lnTo>
                    <a:pt x="81997" y="288"/>
                  </a:lnTo>
                  <a:lnTo>
                    <a:pt x="99626" y="397"/>
                  </a:lnTo>
                  <a:lnTo>
                    <a:pt x="102157" y="429"/>
                  </a:lnTo>
                  <a:lnTo>
                    <a:pt x="102145" y="1235"/>
                  </a:lnTo>
                  <a:lnTo>
                    <a:pt x="104761" y="1232"/>
                  </a:lnTo>
                  <a:lnTo>
                    <a:pt x="138021" y="1227"/>
                  </a:lnTo>
                  <a:lnTo>
                    <a:pt x="173434" y="1341"/>
                  </a:lnTo>
                  <a:lnTo>
                    <a:pt x="182632" y="1313"/>
                  </a:lnTo>
                  <a:lnTo>
                    <a:pt x="184166" y="1380"/>
                  </a:lnTo>
                  <a:lnTo>
                    <a:pt x="183243" y="1800"/>
                  </a:lnTo>
                  <a:lnTo>
                    <a:pt x="183084" y="2018"/>
                  </a:lnTo>
                  <a:lnTo>
                    <a:pt x="183059" y="2260"/>
                  </a:lnTo>
                  <a:lnTo>
                    <a:pt x="183370" y="2679"/>
                  </a:lnTo>
                  <a:lnTo>
                    <a:pt x="183990" y="2971"/>
                  </a:lnTo>
                  <a:lnTo>
                    <a:pt x="184710" y="3169"/>
                  </a:lnTo>
                  <a:lnTo>
                    <a:pt x="185333" y="3439"/>
                  </a:lnTo>
                  <a:lnTo>
                    <a:pt x="185566" y="4569"/>
                  </a:lnTo>
                  <a:lnTo>
                    <a:pt x="185333" y="4915"/>
                  </a:lnTo>
                  <a:lnTo>
                    <a:pt x="185056" y="5068"/>
                  </a:lnTo>
                  <a:lnTo>
                    <a:pt x="184538" y="5037"/>
                  </a:lnTo>
                  <a:lnTo>
                    <a:pt x="183587" y="4369"/>
                  </a:lnTo>
                  <a:lnTo>
                    <a:pt x="183198" y="3977"/>
                  </a:lnTo>
                  <a:lnTo>
                    <a:pt x="182771" y="3801"/>
                  </a:lnTo>
                  <a:lnTo>
                    <a:pt x="182512" y="3799"/>
                  </a:lnTo>
                  <a:lnTo>
                    <a:pt x="182151" y="3966"/>
                  </a:lnTo>
                  <a:lnTo>
                    <a:pt x="181405" y="4576"/>
                  </a:lnTo>
                  <a:lnTo>
                    <a:pt x="180939" y="4813"/>
                  </a:lnTo>
                  <a:lnTo>
                    <a:pt x="179698" y="4560"/>
                  </a:lnTo>
                  <a:lnTo>
                    <a:pt x="179587" y="4339"/>
                  </a:lnTo>
                  <a:lnTo>
                    <a:pt x="179700" y="2869"/>
                  </a:lnTo>
                  <a:lnTo>
                    <a:pt x="179455" y="2468"/>
                  </a:lnTo>
                  <a:lnTo>
                    <a:pt x="179153" y="2371"/>
                  </a:lnTo>
                  <a:lnTo>
                    <a:pt x="178631" y="2563"/>
                  </a:lnTo>
                  <a:lnTo>
                    <a:pt x="178276" y="2959"/>
                  </a:lnTo>
                  <a:lnTo>
                    <a:pt x="178356" y="3834"/>
                  </a:lnTo>
                  <a:lnTo>
                    <a:pt x="179454" y="5319"/>
                  </a:lnTo>
                  <a:lnTo>
                    <a:pt x="179631" y="5807"/>
                  </a:lnTo>
                  <a:lnTo>
                    <a:pt x="179584" y="6320"/>
                  </a:lnTo>
                  <a:lnTo>
                    <a:pt x="179476" y="6683"/>
                  </a:lnTo>
                  <a:lnTo>
                    <a:pt x="178955" y="7569"/>
                  </a:lnTo>
                  <a:lnTo>
                    <a:pt x="178730" y="8104"/>
                  </a:lnTo>
                  <a:lnTo>
                    <a:pt x="178393" y="10453"/>
                  </a:lnTo>
                  <a:lnTo>
                    <a:pt x="178254" y="10749"/>
                  </a:lnTo>
                  <a:lnTo>
                    <a:pt x="177864" y="10880"/>
                  </a:lnTo>
                  <a:lnTo>
                    <a:pt x="177180" y="10591"/>
                  </a:lnTo>
                  <a:lnTo>
                    <a:pt x="176870" y="10369"/>
                  </a:lnTo>
                  <a:lnTo>
                    <a:pt x="176604" y="10294"/>
                  </a:lnTo>
                  <a:lnTo>
                    <a:pt x="176327" y="10330"/>
                  </a:lnTo>
                  <a:lnTo>
                    <a:pt x="176249" y="10558"/>
                  </a:lnTo>
                  <a:lnTo>
                    <a:pt x="176218" y="11483"/>
                  </a:lnTo>
                  <a:lnTo>
                    <a:pt x="175903" y="12330"/>
                  </a:lnTo>
                  <a:lnTo>
                    <a:pt x="175431" y="12731"/>
                  </a:lnTo>
                  <a:lnTo>
                    <a:pt x="175125" y="13309"/>
                  </a:lnTo>
                  <a:lnTo>
                    <a:pt x="175184" y="13686"/>
                  </a:lnTo>
                  <a:lnTo>
                    <a:pt x="175945" y="14830"/>
                  </a:lnTo>
                  <a:lnTo>
                    <a:pt x="175738" y="15378"/>
                  </a:lnTo>
                  <a:lnTo>
                    <a:pt x="175359" y="15393"/>
                  </a:lnTo>
                  <a:lnTo>
                    <a:pt x="174336" y="14767"/>
                  </a:lnTo>
                  <a:lnTo>
                    <a:pt x="174140" y="14369"/>
                  </a:lnTo>
                  <a:lnTo>
                    <a:pt x="174346" y="12838"/>
                  </a:lnTo>
                  <a:lnTo>
                    <a:pt x="174176" y="12248"/>
                  </a:lnTo>
                  <a:lnTo>
                    <a:pt x="173946" y="11925"/>
                  </a:lnTo>
                  <a:lnTo>
                    <a:pt x="173542" y="11628"/>
                  </a:lnTo>
                  <a:lnTo>
                    <a:pt x="172921" y="11609"/>
                  </a:lnTo>
                  <a:lnTo>
                    <a:pt x="170944" y="11910"/>
                  </a:lnTo>
                  <a:lnTo>
                    <a:pt x="170297" y="12212"/>
                  </a:lnTo>
                  <a:lnTo>
                    <a:pt x="170050" y="12654"/>
                  </a:lnTo>
                  <a:lnTo>
                    <a:pt x="170087" y="13371"/>
                  </a:lnTo>
                  <a:lnTo>
                    <a:pt x="170289" y="13740"/>
                  </a:lnTo>
                  <a:lnTo>
                    <a:pt x="171292" y="14307"/>
                  </a:lnTo>
                  <a:lnTo>
                    <a:pt x="171592" y="14940"/>
                  </a:lnTo>
                  <a:lnTo>
                    <a:pt x="171789" y="15667"/>
                  </a:lnTo>
                  <a:lnTo>
                    <a:pt x="172145" y="16142"/>
                  </a:lnTo>
                  <a:lnTo>
                    <a:pt x="173050" y="16918"/>
                  </a:lnTo>
                  <a:lnTo>
                    <a:pt x="172933" y="17347"/>
                  </a:lnTo>
                  <a:lnTo>
                    <a:pt x="172501" y="17768"/>
                  </a:lnTo>
                  <a:lnTo>
                    <a:pt x="171991" y="17908"/>
                  </a:lnTo>
                  <a:lnTo>
                    <a:pt x="171255" y="17757"/>
                  </a:lnTo>
                  <a:lnTo>
                    <a:pt x="170549" y="17846"/>
                  </a:lnTo>
                  <a:lnTo>
                    <a:pt x="170049" y="18128"/>
                  </a:lnTo>
                  <a:lnTo>
                    <a:pt x="170014" y="19291"/>
                  </a:lnTo>
                  <a:lnTo>
                    <a:pt x="169754" y="19906"/>
                  </a:lnTo>
                  <a:lnTo>
                    <a:pt x="169148" y="20207"/>
                  </a:lnTo>
                  <a:lnTo>
                    <a:pt x="168652" y="20617"/>
                  </a:lnTo>
                  <a:lnTo>
                    <a:pt x="168580" y="20940"/>
                  </a:lnTo>
                  <a:lnTo>
                    <a:pt x="168611" y="21231"/>
                  </a:lnTo>
                  <a:lnTo>
                    <a:pt x="168730" y="21395"/>
                  </a:lnTo>
                  <a:lnTo>
                    <a:pt x="169148" y="21286"/>
                  </a:lnTo>
                  <a:lnTo>
                    <a:pt x="170610" y="21101"/>
                  </a:lnTo>
                  <a:lnTo>
                    <a:pt x="170996" y="21394"/>
                  </a:lnTo>
                  <a:lnTo>
                    <a:pt x="171173" y="21892"/>
                  </a:lnTo>
                  <a:lnTo>
                    <a:pt x="170850" y="22541"/>
                  </a:lnTo>
                  <a:lnTo>
                    <a:pt x="171271" y="24415"/>
                  </a:lnTo>
                  <a:lnTo>
                    <a:pt x="170876" y="24966"/>
                  </a:lnTo>
                  <a:lnTo>
                    <a:pt x="170834" y="25680"/>
                  </a:lnTo>
                  <a:lnTo>
                    <a:pt x="169758" y="27261"/>
                  </a:lnTo>
                  <a:lnTo>
                    <a:pt x="169148" y="27386"/>
                  </a:lnTo>
                  <a:lnTo>
                    <a:pt x="168852" y="27214"/>
                  </a:lnTo>
                  <a:lnTo>
                    <a:pt x="168156" y="27177"/>
                  </a:lnTo>
                  <a:lnTo>
                    <a:pt x="167937" y="27290"/>
                  </a:lnTo>
                  <a:lnTo>
                    <a:pt x="167829" y="27476"/>
                  </a:lnTo>
                  <a:lnTo>
                    <a:pt x="167723" y="28695"/>
                  </a:lnTo>
                  <a:lnTo>
                    <a:pt x="167826" y="28897"/>
                  </a:lnTo>
                  <a:lnTo>
                    <a:pt x="168389" y="29208"/>
                  </a:lnTo>
                  <a:lnTo>
                    <a:pt x="169148" y="29850"/>
                  </a:lnTo>
                  <a:lnTo>
                    <a:pt x="169575" y="30590"/>
                  </a:lnTo>
                  <a:lnTo>
                    <a:pt x="168840" y="30796"/>
                  </a:lnTo>
                  <a:lnTo>
                    <a:pt x="168541" y="30796"/>
                  </a:lnTo>
                  <a:lnTo>
                    <a:pt x="168049" y="30629"/>
                  </a:lnTo>
                  <a:lnTo>
                    <a:pt x="167826" y="30785"/>
                  </a:lnTo>
                  <a:lnTo>
                    <a:pt x="167686" y="31113"/>
                  </a:lnTo>
                  <a:lnTo>
                    <a:pt x="167560" y="32179"/>
                  </a:lnTo>
                  <a:lnTo>
                    <a:pt x="167470" y="32396"/>
                  </a:lnTo>
                  <a:lnTo>
                    <a:pt x="166955" y="32876"/>
                  </a:lnTo>
                  <a:lnTo>
                    <a:pt x="165487" y="34740"/>
                  </a:lnTo>
                  <a:lnTo>
                    <a:pt x="165408" y="35347"/>
                  </a:lnTo>
                  <a:lnTo>
                    <a:pt x="165755" y="36043"/>
                  </a:lnTo>
                  <a:lnTo>
                    <a:pt x="165906" y="36236"/>
                  </a:lnTo>
                  <a:lnTo>
                    <a:pt x="166510" y="36467"/>
                  </a:lnTo>
                  <a:lnTo>
                    <a:pt x="166758" y="36853"/>
                  </a:lnTo>
                  <a:lnTo>
                    <a:pt x="166816" y="37063"/>
                  </a:lnTo>
                  <a:lnTo>
                    <a:pt x="166814" y="37284"/>
                  </a:lnTo>
                  <a:lnTo>
                    <a:pt x="166393" y="37963"/>
                  </a:lnTo>
                  <a:lnTo>
                    <a:pt x="165698" y="38430"/>
                  </a:lnTo>
                  <a:lnTo>
                    <a:pt x="165089" y="38588"/>
                  </a:lnTo>
                  <a:lnTo>
                    <a:pt x="164666" y="39336"/>
                  </a:lnTo>
                  <a:lnTo>
                    <a:pt x="164325" y="40268"/>
                  </a:lnTo>
                  <a:lnTo>
                    <a:pt x="164418" y="41144"/>
                  </a:lnTo>
                  <a:lnTo>
                    <a:pt x="164589" y="41470"/>
                  </a:lnTo>
                  <a:lnTo>
                    <a:pt x="164937" y="41591"/>
                  </a:lnTo>
                  <a:lnTo>
                    <a:pt x="165390" y="42070"/>
                  </a:lnTo>
                  <a:lnTo>
                    <a:pt x="165557" y="42432"/>
                  </a:lnTo>
                  <a:lnTo>
                    <a:pt x="165597" y="43227"/>
                  </a:lnTo>
                  <a:lnTo>
                    <a:pt x="165391" y="44721"/>
                  </a:lnTo>
                  <a:lnTo>
                    <a:pt x="165265" y="44947"/>
                  </a:lnTo>
                  <a:lnTo>
                    <a:pt x="164987" y="45094"/>
                  </a:lnTo>
                  <a:lnTo>
                    <a:pt x="164510" y="45255"/>
                  </a:lnTo>
                  <a:lnTo>
                    <a:pt x="163570" y="45406"/>
                  </a:lnTo>
                  <a:lnTo>
                    <a:pt x="163139" y="45548"/>
                  </a:lnTo>
                  <a:lnTo>
                    <a:pt x="163072" y="45706"/>
                  </a:lnTo>
                  <a:lnTo>
                    <a:pt x="163108" y="45867"/>
                  </a:lnTo>
                  <a:lnTo>
                    <a:pt x="163652" y="46295"/>
                  </a:lnTo>
                  <a:lnTo>
                    <a:pt x="164010" y="46706"/>
                  </a:lnTo>
                  <a:lnTo>
                    <a:pt x="164063" y="46996"/>
                  </a:lnTo>
                  <a:lnTo>
                    <a:pt x="164224" y="47191"/>
                  </a:lnTo>
                  <a:lnTo>
                    <a:pt x="164707" y="47384"/>
                  </a:lnTo>
                  <a:lnTo>
                    <a:pt x="165576" y="47207"/>
                  </a:lnTo>
                  <a:lnTo>
                    <a:pt x="165767" y="47271"/>
                  </a:lnTo>
                  <a:lnTo>
                    <a:pt x="165904" y="47553"/>
                  </a:lnTo>
                  <a:lnTo>
                    <a:pt x="165968" y="47899"/>
                  </a:lnTo>
                  <a:lnTo>
                    <a:pt x="166006" y="49440"/>
                  </a:lnTo>
                  <a:lnTo>
                    <a:pt x="166354" y="51118"/>
                  </a:lnTo>
                  <a:lnTo>
                    <a:pt x="166489" y="51296"/>
                  </a:lnTo>
                  <a:lnTo>
                    <a:pt x="166823" y="51518"/>
                  </a:lnTo>
                  <a:lnTo>
                    <a:pt x="167350" y="52477"/>
                  </a:lnTo>
                  <a:lnTo>
                    <a:pt x="167352" y="52915"/>
                  </a:lnTo>
                  <a:lnTo>
                    <a:pt x="167210" y="53522"/>
                  </a:lnTo>
                  <a:lnTo>
                    <a:pt x="166218" y="54493"/>
                  </a:lnTo>
                  <a:lnTo>
                    <a:pt x="166095" y="54699"/>
                  </a:lnTo>
                  <a:lnTo>
                    <a:pt x="166110" y="55044"/>
                  </a:lnTo>
                  <a:lnTo>
                    <a:pt x="166216" y="55393"/>
                  </a:lnTo>
                  <a:lnTo>
                    <a:pt x="166479" y="55548"/>
                  </a:lnTo>
                  <a:lnTo>
                    <a:pt x="166510" y="55850"/>
                  </a:lnTo>
                  <a:lnTo>
                    <a:pt x="166116" y="56162"/>
                  </a:lnTo>
                  <a:lnTo>
                    <a:pt x="166113" y="57343"/>
                  </a:lnTo>
                  <a:lnTo>
                    <a:pt x="177927" y="57266"/>
                  </a:lnTo>
                  <a:lnTo>
                    <a:pt x="193309" y="57331"/>
                  </a:lnTo>
                  <a:lnTo>
                    <a:pt x="233888" y="57201"/>
                  </a:lnTo>
                  <a:lnTo>
                    <a:pt x="284863" y="57296"/>
                  </a:lnTo>
                  <a:lnTo>
                    <a:pt x="285036" y="57228"/>
                  </a:lnTo>
                  <a:lnTo>
                    <a:pt x="285192" y="57049"/>
                  </a:lnTo>
                  <a:lnTo>
                    <a:pt x="285084" y="56744"/>
                  </a:lnTo>
                  <a:lnTo>
                    <a:pt x="285189" y="56103"/>
                  </a:lnTo>
                  <a:lnTo>
                    <a:pt x="285913" y="56061"/>
                  </a:lnTo>
                  <a:lnTo>
                    <a:pt x="286275" y="55801"/>
                  </a:lnTo>
                  <a:lnTo>
                    <a:pt x="286374" y="55082"/>
                  </a:lnTo>
                  <a:lnTo>
                    <a:pt x="286917" y="53919"/>
                  </a:lnTo>
                  <a:lnTo>
                    <a:pt x="287080" y="53308"/>
                  </a:lnTo>
                  <a:lnTo>
                    <a:pt x="287052" y="53166"/>
                  </a:lnTo>
                  <a:lnTo>
                    <a:pt x="287572" y="52576"/>
                  </a:lnTo>
                  <a:lnTo>
                    <a:pt x="287932" y="52882"/>
                  </a:lnTo>
                  <a:lnTo>
                    <a:pt x="288774" y="52824"/>
                  </a:lnTo>
                  <a:lnTo>
                    <a:pt x="289020" y="52206"/>
                  </a:lnTo>
                  <a:lnTo>
                    <a:pt x="288968" y="51799"/>
                  </a:lnTo>
                  <a:lnTo>
                    <a:pt x="289253" y="51149"/>
                  </a:lnTo>
                  <a:lnTo>
                    <a:pt x="289409" y="51214"/>
                  </a:lnTo>
                  <a:lnTo>
                    <a:pt x="289888" y="51848"/>
                  </a:lnTo>
                  <a:lnTo>
                    <a:pt x="290716" y="51295"/>
                  </a:lnTo>
                  <a:lnTo>
                    <a:pt x="291247" y="51149"/>
                  </a:lnTo>
                  <a:lnTo>
                    <a:pt x="291584" y="51328"/>
                  </a:lnTo>
                  <a:lnTo>
                    <a:pt x="291804" y="5158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3" name="pg1174">
              <a:extLst>
                <a:ext uri="{FF2B5EF4-FFF2-40B4-BE49-F238E27FC236}">
                  <a16:creationId xmlns:a16="http://schemas.microsoft.com/office/drawing/2014/main" id="{CE85F8E5-45AF-5643-ADC8-07E90F24AF35}"/>
                </a:ext>
              </a:extLst>
            </p:cNvPr>
            <p:cNvSpPr/>
            <p:nvPr/>
          </p:nvSpPr>
          <p:spPr>
            <a:xfrm>
              <a:off x="2214757" y="2910252"/>
              <a:ext cx="413034" cy="304177"/>
            </a:xfrm>
            <a:custGeom>
              <a:avLst/>
              <a:gdLst/>
              <a:ahLst/>
              <a:cxnLst/>
              <a:rect l="0" t="0" r="0" b="0"/>
              <a:pathLst>
                <a:path w="413034" h="304177">
                  <a:moveTo>
                    <a:pt x="84" y="86972"/>
                  </a:moveTo>
                  <a:lnTo>
                    <a:pt x="622" y="86973"/>
                  </a:lnTo>
                  <a:lnTo>
                    <a:pt x="1359" y="86974"/>
                  </a:lnTo>
                  <a:lnTo>
                    <a:pt x="5107" y="86979"/>
                  </a:lnTo>
                  <a:lnTo>
                    <a:pt x="44862" y="87074"/>
                  </a:lnTo>
                  <a:lnTo>
                    <a:pt x="102848" y="87101"/>
                  </a:lnTo>
                  <a:lnTo>
                    <a:pt x="103471" y="87173"/>
                  </a:lnTo>
                  <a:lnTo>
                    <a:pt x="133889" y="87144"/>
                  </a:lnTo>
                  <a:lnTo>
                    <a:pt x="151741" y="87215"/>
                  </a:lnTo>
                  <a:lnTo>
                    <a:pt x="161828" y="87313"/>
                  </a:lnTo>
                  <a:lnTo>
                    <a:pt x="164226" y="87414"/>
                  </a:lnTo>
                  <a:lnTo>
                    <a:pt x="210550" y="87329"/>
                  </a:lnTo>
                  <a:lnTo>
                    <a:pt x="218080" y="87244"/>
                  </a:lnTo>
                  <a:lnTo>
                    <a:pt x="220870" y="87263"/>
                  </a:lnTo>
                  <a:lnTo>
                    <a:pt x="220844" y="86694"/>
                  </a:lnTo>
                  <a:lnTo>
                    <a:pt x="221025" y="85751"/>
                  </a:lnTo>
                  <a:lnTo>
                    <a:pt x="221543" y="84254"/>
                  </a:lnTo>
                  <a:lnTo>
                    <a:pt x="221582" y="83246"/>
                  </a:lnTo>
                  <a:lnTo>
                    <a:pt x="221129" y="81050"/>
                  </a:lnTo>
                  <a:lnTo>
                    <a:pt x="221142" y="80773"/>
                  </a:lnTo>
                  <a:lnTo>
                    <a:pt x="222178" y="79374"/>
                  </a:lnTo>
                  <a:lnTo>
                    <a:pt x="222695" y="80301"/>
                  </a:lnTo>
                  <a:lnTo>
                    <a:pt x="223213" y="80692"/>
                  </a:lnTo>
                  <a:lnTo>
                    <a:pt x="223705" y="80480"/>
                  </a:lnTo>
                  <a:lnTo>
                    <a:pt x="225117" y="80090"/>
                  </a:lnTo>
                  <a:lnTo>
                    <a:pt x="225479" y="80562"/>
                  </a:lnTo>
                  <a:lnTo>
                    <a:pt x="225622" y="81619"/>
                  </a:lnTo>
                  <a:lnTo>
                    <a:pt x="225816" y="81944"/>
                  </a:lnTo>
                  <a:lnTo>
                    <a:pt x="226062" y="82009"/>
                  </a:lnTo>
                  <a:lnTo>
                    <a:pt x="226463" y="81684"/>
                  </a:lnTo>
                  <a:lnTo>
                    <a:pt x="228069" y="81261"/>
                  </a:lnTo>
                  <a:lnTo>
                    <a:pt x="228716" y="81212"/>
                  </a:lnTo>
                  <a:lnTo>
                    <a:pt x="229001" y="81440"/>
                  </a:lnTo>
                  <a:lnTo>
                    <a:pt x="230114" y="81635"/>
                  </a:lnTo>
                  <a:lnTo>
                    <a:pt x="230632" y="81131"/>
                  </a:lnTo>
                  <a:lnTo>
                    <a:pt x="231345" y="81033"/>
                  </a:lnTo>
                  <a:lnTo>
                    <a:pt x="233183" y="79016"/>
                  </a:lnTo>
                  <a:lnTo>
                    <a:pt x="233649" y="78664"/>
                  </a:lnTo>
                  <a:lnTo>
                    <a:pt x="234025" y="78561"/>
                  </a:lnTo>
                  <a:lnTo>
                    <a:pt x="234463" y="78155"/>
                  </a:lnTo>
                  <a:lnTo>
                    <a:pt x="234566" y="77695"/>
                  </a:lnTo>
                  <a:lnTo>
                    <a:pt x="234483" y="77153"/>
                  </a:lnTo>
                  <a:lnTo>
                    <a:pt x="234685" y="76497"/>
                  </a:lnTo>
                  <a:lnTo>
                    <a:pt x="235691" y="75277"/>
                  </a:lnTo>
                  <a:lnTo>
                    <a:pt x="236024" y="74536"/>
                  </a:lnTo>
                  <a:lnTo>
                    <a:pt x="235865" y="73970"/>
                  </a:lnTo>
                  <a:lnTo>
                    <a:pt x="235923" y="73737"/>
                  </a:lnTo>
                  <a:lnTo>
                    <a:pt x="236091" y="73524"/>
                  </a:lnTo>
                  <a:lnTo>
                    <a:pt x="237352" y="72891"/>
                  </a:lnTo>
                  <a:lnTo>
                    <a:pt x="237897" y="72529"/>
                  </a:lnTo>
                  <a:lnTo>
                    <a:pt x="237957" y="72392"/>
                  </a:lnTo>
                  <a:lnTo>
                    <a:pt x="238525" y="71864"/>
                  </a:lnTo>
                  <a:lnTo>
                    <a:pt x="238856" y="71770"/>
                  </a:lnTo>
                  <a:lnTo>
                    <a:pt x="239035" y="71518"/>
                  </a:lnTo>
                  <a:lnTo>
                    <a:pt x="239657" y="71127"/>
                  </a:lnTo>
                  <a:lnTo>
                    <a:pt x="241029" y="70672"/>
                  </a:lnTo>
                  <a:lnTo>
                    <a:pt x="241534" y="69940"/>
                  </a:lnTo>
                  <a:lnTo>
                    <a:pt x="241845" y="69793"/>
                  </a:lnTo>
                  <a:lnTo>
                    <a:pt x="242661" y="70119"/>
                  </a:lnTo>
                  <a:lnTo>
                    <a:pt x="243218" y="70460"/>
                  </a:lnTo>
                  <a:lnTo>
                    <a:pt x="243528" y="70477"/>
                  </a:lnTo>
                  <a:lnTo>
                    <a:pt x="243917" y="70346"/>
                  </a:lnTo>
                  <a:lnTo>
                    <a:pt x="244396" y="70574"/>
                  </a:lnTo>
                  <a:lnTo>
                    <a:pt x="245653" y="72018"/>
                  </a:lnTo>
                  <a:lnTo>
                    <a:pt x="246081" y="72949"/>
                  </a:lnTo>
                  <a:lnTo>
                    <a:pt x="246654" y="73362"/>
                  </a:lnTo>
                  <a:lnTo>
                    <a:pt x="246781" y="73934"/>
                  </a:lnTo>
                  <a:lnTo>
                    <a:pt x="247699" y="75137"/>
                  </a:lnTo>
                  <a:lnTo>
                    <a:pt x="248420" y="75663"/>
                  </a:lnTo>
                  <a:lnTo>
                    <a:pt x="248863" y="75779"/>
                  </a:lnTo>
                  <a:lnTo>
                    <a:pt x="249096" y="75926"/>
                  </a:lnTo>
                  <a:lnTo>
                    <a:pt x="249419" y="75974"/>
                  </a:lnTo>
                  <a:lnTo>
                    <a:pt x="250844" y="75942"/>
                  </a:lnTo>
                  <a:lnTo>
                    <a:pt x="250973" y="76121"/>
                  </a:lnTo>
                  <a:lnTo>
                    <a:pt x="250947" y="76456"/>
                  </a:lnTo>
                  <a:lnTo>
                    <a:pt x="251416" y="77033"/>
                  </a:lnTo>
                  <a:lnTo>
                    <a:pt x="251796" y="77898"/>
                  </a:lnTo>
                  <a:lnTo>
                    <a:pt x="251832" y="78303"/>
                  </a:lnTo>
                  <a:lnTo>
                    <a:pt x="252345" y="77930"/>
                  </a:lnTo>
                  <a:lnTo>
                    <a:pt x="254659" y="75834"/>
                  </a:lnTo>
                  <a:lnTo>
                    <a:pt x="255020" y="75681"/>
                  </a:lnTo>
                  <a:lnTo>
                    <a:pt x="256122" y="75670"/>
                  </a:lnTo>
                  <a:lnTo>
                    <a:pt x="256314" y="75793"/>
                  </a:lnTo>
                  <a:lnTo>
                    <a:pt x="256399" y="76049"/>
                  </a:lnTo>
                  <a:lnTo>
                    <a:pt x="256961" y="76396"/>
                  </a:lnTo>
                  <a:lnTo>
                    <a:pt x="258652" y="77114"/>
                  </a:lnTo>
                  <a:lnTo>
                    <a:pt x="259595" y="77069"/>
                  </a:lnTo>
                  <a:lnTo>
                    <a:pt x="260242" y="76701"/>
                  </a:lnTo>
                  <a:lnTo>
                    <a:pt x="260831" y="76072"/>
                  </a:lnTo>
                  <a:lnTo>
                    <a:pt x="261698" y="75860"/>
                  </a:lnTo>
                  <a:lnTo>
                    <a:pt x="262414" y="75429"/>
                  </a:lnTo>
                  <a:lnTo>
                    <a:pt x="263458" y="75124"/>
                  </a:lnTo>
                  <a:lnTo>
                    <a:pt x="264841" y="75058"/>
                  </a:lnTo>
                  <a:lnTo>
                    <a:pt x="265459" y="74634"/>
                  </a:lnTo>
                  <a:lnTo>
                    <a:pt x="266129" y="74466"/>
                  </a:lnTo>
                  <a:lnTo>
                    <a:pt x="266498" y="74465"/>
                  </a:lnTo>
                  <a:lnTo>
                    <a:pt x="269430" y="76738"/>
                  </a:lnTo>
                  <a:lnTo>
                    <a:pt x="270740" y="77467"/>
                  </a:lnTo>
                  <a:lnTo>
                    <a:pt x="270600" y="72446"/>
                  </a:lnTo>
                  <a:lnTo>
                    <a:pt x="271251" y="72431"/>
                  </a:lnTo>
                  <a:lnTo>
                    <a:pt x="271226" y="71301"/>
                  </a:lnTo>
                  <a:lnTo>
                    <a:pt x="270566" y="71404"/>
                  </a:lnTo>
                  <a:lnTo>
                    <a:pt x="270518" y="69798"/>
                  </a:lnTo>
                  <a:lnTo>
                    <a:pt x="269983" y="69746"/>
                  </a:lnTo>
                  <a:lnTo>
                    <a:pt x="269982" y="67889"/>
                  </a:lnTo>
                  <a:lnTo>
                    <a:pt x="268252" y="67863"/>
                  </a:lnTo>
                  <a:lnTo>
                    <a:pt x="268268" y="69642"/>
                  </a:lnTo>
                  <a:lnTo>
                    <a:pt x="266920" y="69598"/>
                  </a:lnTo>
                  <a:lnTo>
                    <a:pt x="266133" y="69361"/>
                  </a:lnTo>
                  <a:lnTo>
                    <a:pt x="265224" y="68889"/>
                  </a:lnTo>
                  <a:lnTo>
                    <a:pt x="265293" y="68085"/>
                  </a:lnTo>
                  <a:lnTo>
                    <a:pt x="265091" y="64541"/>
                  </a:lnTo>
                  <a:lnTo>
                    <a:pt x="264911" y="63811"/>
                  </a:lnTo>
                  <a:lnTo>
                    <a:pt x="264530" y="62884"/>
                  </a:lnTo>
                  <a:lnTo>
                    <a:pt x="265779" y="62836"/>
                  </a:lnTo>
                  <a:lnTo>
                    <a:pt x="265774" y="61559"/>
                  </a:lnTo>
                  <a:lnTo>
                    <a:pt x="266140" y="61466"/>
                  </a:lnTo>
                  <a:lnTo>
                    <a:pt x="266047" y="60781"/>
                  </a:lnTo>
                  <a:lnTo>
                    <a:pt x="264933" y="59844"/>
                  </a:lnTo>
                  <a:lnTo>
                    <a:pt x="264621" y="59754"/>
                  </a:lnTo>
                  <a:lnTo>
                    <a:pt x="264447" y="59750"/>
                  </a:lnTo>
                  <a:lnTo>
                    <a:pt x="263575" y="60092"/>
                  </a:lnTo>
                  <a:lnTo>
                    <a:pt x="263548" y="59873"/>
                  </a:lnTo>
                  <a:lnTo>
                    <a:pt x="263761" y="59061"/>
                  </a:lnTo>
                  <a:lnTo>
                    <a:pt x="263245" y="58037"/>
                  </a:lnTo>
                  <a:lnTo>
                    <a:pt x="262979" y="57937"/>
                  </a:lnTo>
                  <a:lnTo>
                    <a:pt x="262543" y="58160"/>
                  </a:lnTo>
                  <a:lnTo>
                    <a:pt x="262161" y="58085"/>
                  </a:lnTo>
                  <a:lnTo>
                    <a:pt x="261941" y="57798"/>
                  </a:lnTo>
                  <a:lnTo>
                    <a:pt x="261505" y="57519"/>
                  </a:lnTo>
                  <a:lnTo>
                    <a:pt x="261104" y="57575"/>
                  </a:lnTo>
                  <a:lnTo>
                    <a:pt x="260653" y="57366"/>
                  </a:lnTo>
                  <a:lnTo>
                    <a:pt x="260622" y="57080"/>
                  </a:lnTo>
                  <a:lnTo>
                    <a:pt x="261695" y="56693"/>
                  </a:lnTo>
                  <a:lnTo>
                    <a:pt x="261930" y="56518"/>
                  </a:lnTo>
                  <a:lnTo>
                    <a:pt x="262104" y="56165"/>
                  </a:lnTo>
                  <a:lnTo>
                    <a:pt x="261843" y="53972"/>
                  </a:lnTo>
                  <a:lnTo>
                    <a:pt x="261920" y="53723"/>
                  </a:lnTo>
                  <a:lnTo>
                    <a:pt x="261349" y="53358"/>
                  </a:lnTo>
                  <a:lnTo>
                    <a:pt x="260566" y="52997"/>
                  </a:lnTo>
                  <a:lnTo>
                    <a:pt x="259825" y="52907"/>
                  </a:lnTo>
                  <a:lnTo>
                    <a:pt x="259686" y="52729"/>
                  </a:lnTo>
                  <a:lnTo>
                    <a:pt x="259547" y="52140"/>
                  </a:lnTo>
                  <a:lnTo>
                    <a:pt x="260284" y="51497"/>
                  </a:lnTo>
                  <a:lnTo>
                    <a:pt x="260918" y="50649"/>
                  </a:lnTo>
                  <a:lnTo>
                    <a:pt x="261830" y="48614"/>
                  </a:lnTo>
                  <a:lnTo>
                    <a:pt x="262324" y="47799"/>
                  </a:lnTo>
                  <a:lnTo>
                    <a:pt x="262664" y="47449"/>
                  </a:lnTo>
                  <a:lnTo>
                    <a:pt x="264011" y="47841"/>
                  </a:lnTo>
                  <a:lnTo>
                    <a:pt x="264189" y="47718"/>
                  </a:lnTo>
                  <a:lnTo>
                    <a:pt x="263641" y="47148"/>
                  </a:lnTo>
                  <a:lnTo>
                    <a:pt x="263298" y="46165"/>
                  </a:lnTo>
                  <a:lnTo>
                    <a:pt x="263422" y="45097"/>
                  </a:lnTo>
                  <a:lnTo>
                    <a:pt x="264140" y="45231"/>
                  </a:lnTo>
                  <a:lnTo>
                    <a:pt x="264241" y="45726"/>
                  </a:lnTo>
                  <a:lnTo>
                    <a:pt x="264445" y="45820"/>
                  </a:lnTo>
                  <a:lnTo>
                    <a:pt x="264847" y="45455"/>
                  </a:lnTo>
                  <a:lnTo>
                    <a:pt x="266934" y="45953"/>
                  </a:lnTo>
                  <a:lnTo>
                    <a:pt x="267486" y="45748"/>
                  </a:lnTo>
                  <a:lnTo>
                    <a:pt x="267663" y="45584"/>
                  </a:lnTo>
                  <a:lnTo>
                    <a:pt x="268312" y="45524"/>
                  </a:lnTo>
                  <a:lnTo>
                    <a:pt x="268752" y="45777"/>
                  </a:lnTo>
                  <a:lnTo>
                    <a:pt x="269046" y="46053"/>
                  </a:lnTo>
                  <a:lnTo>
                    <a:pt x="268664" y="47746"/>
                  </a:lnTo>
                  <a:lnTo>
                    <a:pt x="269607" y="48033"/>
                  </a:lnTo>
                  <a:lnTo>
                    <a:pt x="270460" y="48174"/>
                  </a:lnTo>
                  <a:lnTo>
                    <a:pt x="270459" y="46276"/>
                  </a:lnTo>
                  <a:lnTo>
                    <a:pt x="272876" y="44526"/>
                  </a:lnTo>
                  <a:lnTo>
                    <a:pt x="272873" y="46294"/>
                  </a:lnTo>
                  <a:lnTo>
                    <a:pt x="274606" y="46331"/>
                  </a:lnTo>
                  <a:lnTo>
                    <a:pt x="275390" y="45304"/>
                  </a:lnTo>
                  <a:lnTo>
                    <a:pt x="275317" y="45155"/>
                  </a:lnTo>
                  <a:lnTo>
                    <a:pt x="275525" y="45140"/>
                  </a:lnTo>
                  <a:lnTo>
                    <a:pt x="276828" y="43067"/>
                  </a:lnTo>
                  <a:lnTo>
                    <a:pt x="277921" y="41936"/>
                  </a:lnTo>
                  <a:lnTo>
                    <a:pt x="279475" y="39912"/>
                  </a:lnTo>
                  <a:lnTo>
                    <a:pt x="279738" y="39484"/>
                  </a:lnTo>
                  <a:lnTo>
                    <a:pt x="280569" y="39101"/>
                  </a:lnTo>
                  <a:lnTo>
                    <a:pt x="281057" y="38312"/>
                  </a:lnTo>
                  <a:lnTo>
                    <a:pt x="281410" y="37583"/>
                  </a:lnTo>
                  <a:lnTo>
                    <a:pt x="282104" y="35584"/>
                  </a:lnTo>
                  <a:lnTo>
                    <a:pt x="282385" y="34284"/>
                  </a:lnTo>
                  <a:lnTo>
                    <a:pt x="282960" y="32375"/>
                  </a:lnTo>
                  <a:lnTo>
                    <a:pt x="283543" y="31099"/>
                  </a:lnTo>
                  <a:lnTo>
                    <a:pt x="283871" y="30797"/>
                  </a:lnTo>
                  <a:lnTo>
                    <a:pt x="283949" y="29873"/>
                  </a:lnTo>
                  <a:lnTo>
                    <a:pt x="283954" y="29696"/>
                  </a:lnTo>
                  <a:lnTo>
                    <a:pt x="283755" y="29407"/>
                  </a:lnTo>
                  <a:lnTo>
                    <a:pt x="283798" y="28056"/>
                  </a:lnTo>
                  <a:lnTo>
                    <a:pt x="283011" y="26859"/>
                  </a:lnTo>
                  <a:lnTo>
                    <a:pt x="282433" y="25397"/>
                  </a:lnTo>
                  <a:lnTo>
                    <a:pt x="280759" y="22227"/>
                  </a:lnTo>
                  <a:lnTo>
                    <a:pt x="280125" y="20849"/>
                  </a:lnTo>
                  <a:lnTo>
                    <a:pt x="279518" y="19937"/>
                  </a:lnTo>
                  <a:lnTo>
                    <a:pt x="278732" y="19155"/>
                  </a:lnTo>
                  <a:lnTo>
                    <a:pt x="278582" y="18396"/>
                  </a:lnTo>
                  <a:lnTo>
                    <a:pt x="278238" y="17781"/>
                  </a:lnTo>
                  <a:lnTo>
                    <a:pt x="277440" y="17186"/>
                  </a:lnTo>
                  <a:lnTo>
                    <a:pt x="277100" y="17070"/>
                  </a:lnTo>
                  <a:lnTo>
                    <a:pt x="276600" y="16679"/>
                  </a:lnTo>
                  <a:lnTo>
                    <a:pt x="276635" y="16393"/>
                  </a:lnTo>
                  <a:lnTo>
                    <a:pt x="277123" y="15447"/>
                  </a:lnTo>
                  <a:lnTo>
                    <a:pt x="278712" y="13230"/>
                  </a:lnTo>
                  <a:lnTo>
                    <a:pt x="279405" y="13088"/>
                  </a:lnTo>
                  <a:lnTo>
                    <a:pt x="281331" y="12925"/>
                  </a:lnTo>
                  <a:lnTo>
                    <a:pt x="284702" y="13300"/>
                  </a:lnTo>
                  <a:lnTo>
                    <a:pt x="285230" y="13571"/>
                  </a:lnTo>
                  <a:lnTo>
                    <a:pt x="285652" y="13566"/>
                  </a:lnTo>
                  <a:lnTo>
                    <a:pt x="287939" y="14247"/>
                  </a:lnTo>
                  <a:lnTo>
                    <a:pt x="288930" y="14742"/>
                  </a:lnTo>
                  <a:lnTo>
                    <a:pt x="289941" y="15361"/>
                  </a:lnTo>
                  <a:lnTo>
                    <a:pt x="290788" y="16066"/>
                  </a:lnTo>
                  <a:lnTo>
                    <a:pt x="291164" y="16066"/>
                  </a:lnTo>
                  <a:lnTo>
                    <a:pt x="292536" y="16701"/>
                  </a:lnTo>
                  <a:lnTo>
                    <a:pt x="294025" y="17059"/>
                  </a:lnTo>
                  <a:lnTo>
                    <a:pt x="295333" y="17693"/>
                  </a:lnTo>
                  <a:lnTo>
                    <a:pt x="295540" y="18051"/>
                  </a:lnTo>
                  <a:lnTo>
                    <a:pt x="295605" y="18799"/>
                  </a:lnTo>
                  <a:lnTo>
                    <a:pt x="295372" y="19222"/>
                  </a:lnTo>
                  <a:lnTo>
                    <a:pt x="295307" y="20165"/>
                  </a:lnTo>
                  <a:lnTo>
                    <a:pt x="295683" y="22003"/>
                  </a:lnTo>
                  <a:lnTo>
                    <a:pt x="295903" y="22605"/>
                  </a:lnTo>
                  <a:lnTo>
                    <a:pt x="295773" y="23500"/>
                  </a:lnTo>
                  <a:lnTo>
                    <a:pt x="295981" y="24882"/>
                  </a:lnTo>
                  <a:lnTo>
                    <a:pt x="296447" y="26314"/>
                  </a:lnTo>
                  <a:lnTo>
                    <a:pt x="297133" y="27566"/>
                  </a:lnTo>
                  <a:lnTo>
                    <a:pt x="297871" y="28331"/>
                  </a:lnTo>
                  <a:lnTo>
                    <a:pt x="300020" y="29941"/>
                  </a:lnTo>
                  <a:lnTo>
                    <a:pt x="300085" y="30543"/>
                  </a:lnTo>
                  <a:lnTo>
                    <a:pt x="299412" y="32056"/>
                  </a:lnTo>
                  <a:lnTo>
                    <a:pt x="298800" y="32712"/>
                  </a:lnTo>
                  <a:lnTo>
                    <a:pt x="298671" y="33105"/>
                  </a:lnTo>
                  <a:lnTo>
                    <a:pt x="298959" y="33210"/>
                  </a:lnTo>
                  <a:lnTo>
                    <a:pt x="299564" y="33242"/>
                  </a:lnTo>
                  <a:lnTo>
                    <a:pt x="299554" y="33097"/>
                  </a:lnTo>
                  <a:lnTo>
                    <a:pt x="299256" y="32966"/>
                  </a:lnTo>
                  <a:lnTo>
                    <a:pt x="299404" y="32756"/>
                  </a:lnTo>
                  <a:lnTo>
                    <a:pt x="300989" y="32858"/>
                  </a:lnTo>
                  <a:lnTo>
                    <a:pt x="302529" y="32690"/>
                  </a:lnTo>
                  <a:lnTo>
                    <a:pt x="303107" y="32277"/>
                  </a:lnTo>
                  <a:lnTo>
                    <a:pt x="303061" y="32124"/>
                  </a:lnTo>
                  <a:lnTo>
                    <a:pt x="302768" y="32135"/>
                  </a:lnTo>
                  <a:lnTo>
                    <a:pt x="302585" y="32008"/>
                  </a:lnTo>
                  <a:lnTo>
                    <a:pt x="302373" y="31510"/>
                  </a:lnTo>
                  <a:lnTo>
                    <a:pt x="302370" y="31375"/>
                  </a:lnTo>
                  <a:lnTo>
                    <a:pt x="302545" y="31199"/>
                  </a:lnTo>
                  <a:lnTo>
                    <a:pt x="303106" y="31070"/>
                  </a:lnTo>
                  <a:lnTo>
                    <a:pt x="303329" y="30766"/>
                  </a:lnTo>
                  <a:lnTo>
                    <a:pt x="302701" y="30087"/>
                  </a:lnTo>
                  <a:lnTo>
                    <a:pt x="302157" y="29762"/>
                  </a:lnTo>
                  <a:lnTo>
                    <a:pt x="301924" y="29323"/>
                  </a:lnTo>
                  <a:lnTo>
                    <a:pt x="303063" y="29339"/>
                  </a:lnTo>
                  <a:lnTo>
                    <a:pt x="303710" y="30122"/>
                  </a:lnTo>
                  <a:lnTo>
                    <a:pt x="303970" y="29957"/>
                  </a:lnTo>
                  <a:lnTo>
                    <a:pt x="304682" y="29908"/>
                  </a:lnTo>
                  <a:lnTo>
                    <a:pt x="305239" y="29713"/>
                  </a:lnTo>
                  <a:lnTo>
                    <a:pt x="305498" y="29534"/>
                  </a:lnTo>
                  <a:lnTo>
                    <a:pt x="306521" y="29306"/>
                  </a:lnTo>
                  <a:lnTo>
                    <a:pt x="306611" y="29437"/>
                  </a:lnTo>
                  <a:lnTo>
                    <a:pt x="306948" y="29176"/>
                  </a:lnTo>
                  <a:lnTo>
                    <a:pt x="307257" y="28523"/>
                  </a:lnTo>
                  <a:lnTo>
                    <a:pt x="307567" y="28144"/>
                  </a:lnTo>
                  <a:lnTo>
                    <a:pt x="307738" y="28265"/>
                  </a:lnTo>
                  <a:lnTo>
                    <a:pt x="308668" y="28186"/>
                  </a:lnTo>
                  <a:lnTo>
                    <a:pt x="308579" y="26915"/>
                  </a:lnTo>
                  <a:lnTo>
                    <a:pt x="308074" y="26118"/>
                  </a:lnTo>
                  <a:lnTo>
                    <a:pt x="307903" y="25305"/>
                  </a:lnTo>
                  <a:lnTo>
                    <a:pt x="308004" y="24020"/>
                  </a:lnTo>
                  <a:lnTo>
                    <a:pt x="308825" y="21580"/>
                  </a:lnTo>
                  <a:lnTo>
                    <a:pt x="309181" y="21013"/>
                  </a:lnTo>
                  <a:lnTo>
                    <a:pt x="309822" y="20832"/>
                  </a:lnTo>
                  <a:lnTo>
                    <a:pt x="310547" y="19905"/>
                  </a:lnTo>
                  <a:lnTo>
                    <a:pt x="310534" y="19482"/>
                  </a:lnTo>
                  <a:lnTo>
                    <a:pt x="310939" y="19228"/>
                  </a:lnTo>
                  <a:lnTo>
                    <a:pt x="311675" y="19097"/>
                  </a:lnTo>
                  <a:lnTo>
                    <a:pt x="311981" y="18599"/>
                  </a:lnTo>
                  <a:lnTo>
                    <a:pt x="311951" y="18437"/>
                  </a:lnTo>
                  <a:lnTo>
                    <a:pt x="308973" y="18734"/>
                  </a:lnTo>
                  <a:lnTo>
                    <a:pt x="307805" y="18525"/>
                  </a:lnTo>
                  <a:lnTo>
                    <a:pt x="307155" y="17660"/>
                  </a:lnTo>
                  <a:lnTo>
                    <a:pt x="306870" y="17400"/>
                  </a:lnTo>
                  <a:lnTo>
                    <a:pt x="306689" y="17416"/>
                  </a:lnTo>
                  <a:lnTo>
                    <a:pt x="306987" y="16635"/>
                  </a:lnTo>
                  <a:lnTo>
                    <a:pt x="307117" y="16040"/>
                  </a:lnTo>
                  <a:lnTo>
                    <a:pt x="307360" y="15704"/>
                  </a:lnTo>
                  <a:lnTo>
                    <a:pt x="308093" y="15059"/>
                  </a:lnTo>
                  <a:lnTo>
                    <a:pt x="308472" y="14981"/>
                  </a:lnTo>
                  <a:lnTo>
                    <a:pt x="309825" y="13310"/>
                  </a:lnTo>
                  <a:lnTo>
                    <a:pt x="309989" y="12920"/>
                  </a:lnTo>
                  <a:lnTo>
                    <a:pt x="310036" y="12376"/>
                  </a:lnTo>
                  <a:lnTo>
                    <a:pt x="310314" y="11545"/>
                  </a:lnTo>
                  <a:lnTo>
                    <a:pt x="311097" y="10174"/>
                  </a:lnTo>
                  <a:lnTo>
                    <a:pt x="311039" y="9651"/>
                  </a:lnTo>
                  <a:lnTo>
                    <a:pt x="311789" y="7751"/>
                  </a:lnTo>
                  <a:lnTo>
                    <a:pt x="310811" y="6174"/>
                  </a:lnTo>
                  <a:lnTo>
                    <a:pt x="308756" y="6153"/>
                  </a:lnTo>
                  <a:lnTo>
                    <a:pt x="306137" y="2404"/>
                  </a:lnTo>
                  <a:lnTo>
                    <a:pt x="306726" y="2090"/>
                  </a:lnTo>
                  <a:lnTo>
                    <a:pt x="307022" y="1259"/>
                  </a:lnTo>
                  <a:lnTo>
                    <a:pt x="307337" y="837"/>
                  </a:lnTo>
                  <a:lnTo>
                    <a:pt x="307496" y="974"/>
                  </a:lnTo>
                  <a:lnTo>
                    <a:pt x="307795" y="1672"/>
                  </a:lnTo>
                  <a:lnTo>
                    <a:pt x="308036" y="1829"/>
                  </a:lnTo>
                  <a:lnTo>
                    <a:pt x="308771" y="1862"/>
                  </a:lnTo>
                  <a:lnTo>
                    <a:pt x="309009" y="1818"/>
                  </a:lnTo>
                  <a:lnTo>
                    <a:pt x="309445" y="1111"/>
                  </a:lnTo>
                  <a:lnTo>
                    <a:pt x="309929" y="763"/>
                  </a:lnTo>
                  <a:lnTo>
                    <a:pt x="310499" y="1178"/>
                  </a:lnTo>
                  <a:lnTo>
                    <a:pt x="311539" y="1486"/>
                  </a:lnTo>
                  <a:lnTo>
                    <a:pt x="312344" y="1260"/>
                  </a:lnTo>
                  <a:lnTo>
                    <a:pt x="312560" y="966"/>
                  </a:lnTo>
                  <a:lnTo>
                    <a:pt x="313386" y="354"/>
                  </a:lnTo>
                  <a:lnTo>
                    <a:pt x="314071" y="0"/>
                  </a:lnTo>
                  <a:lnTo>
                    <a:pt x="314230" y="14"/>
                  </a:lnTo>
                  <a:lnTo>
                    <a:pt x="314948" y="985"/>
                  </a:lnTo>
                  <a:lnTo>
                    <a:pt x="315111" y="1517"/>
                  </a:lnTo>
                  <a:lnTo>
                    <a:pt x="315381" y="1509"/>
                  </a:lnTo>
                  <a:lnTo>
                    <a:pt x="315669" y="1587"/>
                  </a:lnTo>
                  <a:lnTo>
                    <a:pt x="315964" y="1498"/>
                  </a:lnTo>
                  <a:lnTo>
                    <a:pt x="316271" y="1271"/>
                  </a:lnTo>
                  <a:lnTo>
                    <a:pt x="316906" y="981"/>
                  </a:lnTo>
                  <a:lnTo>
                    <a:pt x="317125" y="1043"/>
                  </a:lnTo>
                  <a:lnTo>
                    <a:pt x="317840" y="1599"/>
                  </a:lnTo>
                  <a:lnTo>
                    <a:pt x="318031" y="2372"/>
                  </a:lnTo>
                  <a:lnTo>
                    <a:pt x="318429" y="3071"/>
                  </a:lnTo>
                  <a:lnTo>
                    <a:pt x="318705" y="3320"/>
                  </a:lnTo>
                  <a:lnTo>
                    <a:pt x="318992" y="3400"/>
                  </a:lnTo>
                  <a:lnTo>
                    <a:pt x="319759" y="4256"/>
                  </a:lnTo>
                  <a:lnTo>
                    <a:pt x="319932" y="4565"/>
                  </a:lnTo>
                  <a:lnTo>
                    <a:pt x="319932" y="6153"/>
                  </a:lnTo>
                  <a:lnTo>
                    <a:pt x="320063" y="7709"/>
                  </a:lnTo>
                  <a:lnTo>
                    <a:pt x="320674" y="8687"/>
                  </a:lnTo>
                  <a:lnTo>
                    <a:pt x="322019" y="11168"/>
                  </a:lnTo>
                  <a:lnTo>
                    <a:pt x="322523" y="11883"/>
                  </a:lnTo>
                  <a:lnTo>
                    <a:pt x="322587" y="12357"/>
                  </a:lnTo>
                  <a:lnTo>
                    <a:pt x="322589" y="13830"/>
                  </a:lnTo>
                  <a:lnTo>
                    <a:pt x="324814" y="13837"/>
                  </a:lnTo>
                  <a:lnTo>
                    <a:pt x="324834" y="14178"/>
                  </a:lnTo>
                  <a:lnTo>
                    <a:pt x="332719" y="14034"/>
                  </a:lnTo>
                  <a:lnTo>
                    <a:pt x="332716" y="15365"/>
                  </a:lnTo>
                  <a:lnTo>
                    <a:pt x="333785" y="15414"/>
                  </a:lnTo>
                  <a:lnTo>
                    <a:pt x="333770" y="16170"/>
                  </a:lnTo>
                  <a:lnTo>
                    <a:pt x="334492" y="16161"/>
                  </a:lnTo>
                  <a:lnTo>
                    <a:pt x="334500" y="16682"/>
                  </a:lnTo>
                  <a:lnTo>
                    <a:pt x="334799" y="16656"/>
                  </a:lnTo>
                  <a:lnTo>
                    <a:pt x="335519" y="16651"/>
                  </a:lnTo>
                  <a:lnTo>
                    <a:pt x="335558" y="17190"/>
                  </a:lnTo>
                  <a:lnTo>
                    <a:pt x="336232" y="17508"/>
                  </a:lnTo>
                  <a:lnTo>
                    <a:pt x="336306" y="17684"/>
                  </a:lnTo>
                  <a:lnTo>
                    <a:pt x="337894" y="19314"/>
                  </a:lnTo>
                  <a:lnTo>
                    <a:pt x="337916" y="19497"/>
                  </a:lnTo>
                  <a:lnTo>
                    <a:pt x="337494" y="19645"/>
                  </a:lnTo>
                  <a:lnTo>
                    <a:pt x="337261" y="20116"/>
                  </a:lnTo>
                  <a:lnTo>
                    <a:pt x="337334" y="20488"/>
                  </a:lnTo>
                  <a:lnTo>
                    <a:pt x="336296" y="22022"/>
                  </a:lnTo>
                  <a:lnTo>
                    <a:pt x="335411" y="22768"/>
                  </a:lnTo>
                  <a:lnTo>
                    <a:pt x="336016" y="23532"/>
                  </a:lnTo>
                  <a:lnTo>
                    <a:pt x="336125" y="23995"/>
                  </a:lnTo>
                  <a:lnTo>
                    <a:pt x="337328" y="24514"/>
                  </a:lnTo>
                  <a:lnTo>
                    <a:pt x="337562" y="24517"/>
                  </a:lnTo>
                  <a:lnTo>
                    <a:pt x="338522" y="24250"/>
                  </a:lnTo>
                  <a:lnTo>
                    <a:pt x="338656" y="24453"/>
                  </a:lnTo>
                  <a:lnTo>
                    <a:pt x="339335" y="25002"/>
                  </a:lnTo>
                  <a:lnTo>
                    <a:pt x="341165" y="24588"/>
                  </a:lnTo>
                  <a:lnTo>
                    <a:pt x="341149" y="24374"/>
                  </a:lnTo>
                  <a:lnTo>
                    <a:pt x="341494" y="23673"/>
                  </a:lnTo>
                  <a:lnTo>
                    <a:pt x="342462" y="23547"/>
                  </a:lnTo>
                  <a:lnTo>
                    <a:pt x="343826" y="23550"/>
                  </a:lnTo>
                  <a:lnTo>
                    <a:pt x="345073" y="23800"/>
                  </a:lnTo>
                  <a:lnTo>
                    <a:pt x="345239" y="23778"/>
                  </a:lnTo>
                  <a:lnTo>
                    <a:pt x="345329" y="23537"/>
                  </a:lnTo>
                  <a:lnTo>
                    <a:pt x="345691" y="23320"/>
                  </a:lnTo>
                  <a:lnTo>
                    <a:pt x="346123" y="23331"/>
                  </a:lnTo>
                  <a:lnTo>
                    <a:pt x="346405" y="23544"/>
                  </a:lnTo>
                  <a:lnTo>
                    <a:pt x="346941" y="24221"/>
                  </a:lnTo>
                  <a:lnTo>
                    <a:pt x="347966" y="24751"/>
                  </a:lnTo>
                  <a:lnTo>
                    <a:pt x="348408" y="24834"/>
                  </a:lnTo>
                  <a:lnTo>
                    <a:pt x="348914" y="24566"/>
                  </a:lnTo>
                  <a:lnTo>
                    <a:pt x="349130" y="24588"/>
                  </a:lnTo>
                  <a:lnTo>
                    <a:pt x="349714" y="24917"/>
                  </a:lnTo>
                  <a:lnTo>
                    <a:pt x="349949" y="24958"/>
                  </a:lnTo>
                  <a:lnTo>
                    <a:pt x="350631" y="24743"/>
                  </a:lnTo>
                  <a:lnTo>
                    <a:pt x="350959" y="24785"/>
                  </a:lnTo>
                  <a:lnTo>
                    <a:pt x="351160" y="24904"/>
                  </a:lnTo>
                  <a:lnTo>
                    <a:pt x="351747" y="25367"/>
                  </a:lnTo>
                  <a:lnTo>
                    <a:pt x="351957" y="25656"/>
                  </a:lnTo>
                  <a:lnTo>
                    <a:pt x="352210" y="25771"/>
                  </a:lnTo>
                  <a:lnTo>
                    <a:pt x="352454" y="25717"/>
                  </a:lnTo>
                  <a:lnTo>
                    <a:pt x="352874" y="25006"/>
                  </a:lnTo>
                  <a:lnTo>
                    <a:pt x="353490" y="25154"/>
                  </a:lnTo>
                  <a:lnTo>
                    <a:pt x="354221" y="25091"/>
                  </a:lnTo>
                  <a:lnTo>
                    <a:pt x="354688" y="25447"/>
                  </a:lnTo>
                  <a:lnTo>
                    <a:pt x="354882" y="25868"/>
                  </a:lnTo>
                  <a:lnTo>
                    <a:pt x="354821" y="26215"/>
                  </a:lnTo>
                  <a:lnTo>
                    <a:pt x="354584" y="26677"/>
                  </a:lnTo>
                  <a:lnTo>
                    <a:pt x="354671" y="26984"/>
                  </a:lnTo>
                  <a:lnTo>
                    <a:pt x="356035" y="27263"/>
                  </a:lnTo>
                  <a:lnTo>
                    <a:pt x="356478" y="27628"/>
                  </a:lnTo>
                  <a:lnTo>
                    <a:pt x="356491" y="27760"/>
                  </a:lnTo>
                  <a:lnTo>
                    <a:pt x="356954" y="28342"/>
                  </a:lnTo>
                  <a:lnTo>
                    <a:pt x="358093" y="29367"/>
                  </a:lnTo>
                  <a:lnTo>
                    <a:pt x="358366" y="29528"/>
                  </a:lnTo>
                  <a:lnTo>
                    <a:pt x="358505" y="29662"/>
                  </a:lnTo>
                  <a:lnTo>
                    <a:pt x="358452" y="29930"/>
                  </a:lnTo>
                  <a:lnTo>
                    <a:pt x="358486" y="30078"/>
                  </a:lnTo>
                  <a:lnTo>
                    <a:pt x="358783" y="30666"/>
                  </a:lnTo>
                  <a:lnTo>
                    <a:pt x="359296" y="30814"/>
                  </a:lnTo>
                  <a:lnTo>
                    <a:pt x="359501" y="31030"/>
                  </a:lnTo>
                  <a:lnTo>
                    <a:pt x="360282" y="32189"/>
                  </a:lnTo>
                  <a:lnTo>
                    <a:pt x="360322" y="32343"/>
                  </a:lnTo>
                  <a:lnTo>
                    <a:pt x="360201" y="32824"/>
                  </a:lnTo>
                  <a:lnTo>
                    <a:pt x="359930" y="33144"/>
                  </a:lnTo>
                  <a:lnTo>
                    <a:pt x="359625" y="33129"/>
                  </a:lnTo>
                  <a:lnTo>
                    <a:pt x="359166" y="33255"/>
                  </a:lnTo>
                  <a:lnTo>
                    <a:pt x="359126" y="33785"/>
                  </a:lnTo>
                  <a:lnTo>
                    <a:pt x="359308" y="33959"/>
                  </a:lnTo>
                  <a:lnTo>
                    <a:pt x="359416" y="34510"/>
                  </a:lnTo>
                  <a:lnTo>
                    <a:pt x="359232" y="35233"/>
                  </a:lnTo>
                  <a:lnTo>
                    <a:pt x="359195" y="35564"/>
                  </a:lnTo>
                  <a:lnTo>
                    <a:pt x="359396" y="36034"/>
                  </a:lnTo>
                  <a:lnTo>
                    <a:pt x="360288" y="37688"/>
                  </a:lnTo>
                  <a:lnTo>
                    <a:pt x="361870" y="39708"/>
                  </a:lnTo>
                  <a:lnTo>
                    <a:pt x="362500" y="40169"/>
                  </a:lnTo>
                  <a:lnTo>
                    <a:pt x="364196" y="42476"/>
                  </a:lnTo>
                  <a:lnTo>
                    <a:pt x="364143" y="43047"/>
                  </a:lnTo>
                  <a:lnTo>
                    <a:pt x="364742" y="43893"/>
                  </a:lnTo>
                  <a:lnTo>
                    <a:pt x="365021" y="44059"/>
                  </a:lnTo>
                  <a:lnTo>
                    <a:pt x="365336" y="44426"/>
                  </a:lnTo>
                  <a:lnTo>
                    <a:pt x="365404" y="44652"/>
                  </a:lnTo>
                  <a:lnTo>
                    <a:pt x="365405" y="44988"/>
                  </a:lnTo>
                  <a:lnTo>
                    <a:pt x="365140" y="45384"/>
                  </a:lnTo>
                  <a:lnTo>
                    <a:pt x="364972" y="45919"/>
                  </a:lnTo>
                  <a:lnTo>
                    <a:pt x="365199" y="46027"/>
                  </a:lnTo>
                  <a:lnTo>
                    <a:pt x="365269" y="46364"/>
                  </a:lnTo>
                  <a:lnTo>
                    <a:pt x="365116" y="46822"/>
                  </a:lnTo>
                  <a:lnTo>
                    <a:pt x="364866" y="47043"/>
                  </a:lnTo>
                  <a:lnTo>
                    <a:pt x="364654" y="47621"/>
                  </a:lnTo>
                  <a:lnTo>
                    <a:pt x="365386" y="48178"/>
                  </a:lnTo>
                  <a:lnTo>
                    <a:pt x="365666" y="49193"/>
                  </a:lnTo>
                  <a:lnTo>
                    <a:pt x="365834" y="50765"/>
                  </a:lnTo>
                  <a:lnTo>
                    <a:pt x="365741" y="51954"/>
                  </a:lnTo>
                  <a:lnTo>
                    <a:pt x="364872" y="54281"/>
                  </a:lnTo>
                  <a:lnTo>
                    <a:pt x="364243" y="55169"/>
                  </a:lnTo>
                  <a:lnTo>
                    <a:pt x="364122" y="55825"/>
                  </a:lnTo>
                  <a:lnTo>
                    <a:pt x="363925" y="56194"/>
                  </a:lnTo>
                  <a:lnTo>
                    <a:pt x="363731" y="56322"/>
                  </a:lnTo>
                  <a:lnTo>
                    <a:pt x="363310" y="56802"/>
                  </a:lnTo>
                  <a:lnTo>
                    <a:pt x="363259" y="57696"/>
                  </a:lnTo>
                  <a:lnTo>
                    <a:pt x="363588" y="58138"/>
                  </a:lnTo>
                  <a:lnTo>
                    <a:pt x="363795" y="58586"/>
                  </a:lnTo>
                  <a:lnTo>
                    <a:pt x="363774" y="59881"/>
                  </a:lnTo>
                  <a:lnTo>
                    <a:pt x="364070" y="60387"/>
                  </a:lnTo>
                  <a:lnTo>
                    <a:pt x="362570" y="62148"/>
                  </a:lnTo>
                  <a:lnTo>
                    <a:pt x="362337" y="62688"/>
                  </a:lnTo>
                  <a:lnTo>
                    <a:pt x="362747" y="63974"/>
                  </a:lnTo>
                  <a:lnTo>
                    <a:pt x="363440" y="64571"/>
                  </a:lnTo>
                  <a:lnTo>
                    <a:pt x="363852" y="65503"/>
                  </a:lnTo>
                  <a:lnTo>
                    <a:pt x="364574" y="65872"/>
                  </a:lnTo>
                  <a:lnTo>
                    <a:pt x="365350" y="65672"/>
                  </a:lnTo>
                  <a:lnTo>
                    <a:pt x="366449" y="65160"/>
                  </a:lnTo>
                  <a:lnTo>
                    <a:pt x="366764" y="64939"/>
                  </a:lnTo>
                  <a:lnTo>
                    <a:pt x="366795" y="64772"/>
                  </a:lnTo>
                  <a:lnTo>
                    <a:pt x="366937" y="64571"/>
                  </a:lnTo>
                  <a:lnTo>
                    <a:pt x="367327" y="64281"/>
                  </a:lnTo>
                  <a:lnTo>
                    <a:pt x="367765" y="64081"/>
                  </a:lnTo>
                  <a:lnTo>
                    <a:pt x="368103" y="63896"/>
                  </a:lnTo>
                  <a:lnTo>
                    <a:pt x="368617" y="64827"/>
                  </a:lnTo>
                  <a:lnTo>
                    <a:pt x="368569" y="65679"/>
                  </a:lnTo>
                  <a:lnTo>
                    <a:pt x="368974" y="66558"/>
                  </a:lnTo>
                  <a:lnTo>
                    <a:pt x="369753" y="66856"/>
                  </a:lnTo>
                  <a:lnTo>
                    <a:pt x="370070" y="67911"/>
                  </a:lnTo>
                  <a:lnTo>
                    <a:pt x="370436" y="68405"/>
                  </a:lnTo>
                  <a:lnTo>
                    <a:pt x="371687" y="69076"/>
                  </a:lnTo>
                  <a:lnTo>
                    <a:pt x="372386" y="69930"/>
                  </a:lnTo>
                  <a:lnTo>
                    <a:pt x="372688" y="71012"/>
                  </a:lnTo>
                  <a:lnTo>
                    <a:pt x="372623" y="71675"/>
                  </a:lnTo>
                  <a:lnTo>
                    <a:pt x="372891" y="73215"/>
                  </a:lnTo>
                  <a:lnTo>
                    <a:pt x="373140" y="73321"/>
                  </a:lnTo>
                  <a:lnTo>
                    <a:pt x="373555" y="73192"/>
                  </a:lnTo>
                  <a:lnTo>
                    <a:pt x="373633" y="73034"/>
                  </a:lnTo>
                  <a:lnTo>
                    <a:pt x="373947" y="73037"/>
                  </a:lnTo>
                  <a:lnTo>
                    <a:pt x="374338" y="73301"/>
                  </a:lnTo>
                  <a:lnTo>
                    <a:pt x="374724" y="73993"/>
                  </a:lnTo>
                  <a:lnTo>
                    <a:pt x="374925" y="74139"/>
                  </a:lnTo>
                  <a:lnTo>
                    <a:pt x="375616" y="74094"/>
                  </a:lnTo>
                  <a:lnTo>
                    <a:pt x="376107" y="73963"/>
                  </a:lnTo>
                  <a:lnTo>
                    <a:pt x="376920" y="74740"/>
                  </a:lnTo>
                  <a:lnTo>
                    <a:pt x="377220" y="75260"/>
                  </a:lnTo>
                  <a:lnTo>
                    <a:pt x="377102" y="75527"/>
                  </a:lnTo>
                  <a:lnTo>
                    <a:pt x="377249" y="75838"/>
                  </a:lnTo>
                  <a:lnTo>
                    <a:pt x="377819" y="76492"/>
                  </a:lnTo>
                  <a:lnTo>
                    <a:pt x="378522" y="76482"/>
                  </a:lnTo>
                  <a:lnTo>
                    <a:pt x="379222" y="76941"/>
                  </a:lnTo>
                  <a:lnTo>
                    <a:pt x="379324" y="77935"/>
                  </a:lnTo>
                  <a:lnTo>
                    <a:pt x="379061" y="78608"/>
                  </a:lnTo>
                  <a:lnTo>
                    <a:pt x="378631" y="79052"/>
                  </a:lnTo>
                  <a:lnTo>
                    <a:pt x="377819" y="79635"/>
                  </a:lnTo>
                  <a:lnTo>
                    <a:pt x="377670" y="79867"/>
                  </a:lnTo>
                  <a:lnTo>
                    <a:pt x="377619" y="80259"/>
                  </a:lnTo>
                  <a:lnTo>
                    <a:pt x="379171" y="80612"/>
                  </a:lnTo>
                  <a:lnTo>
                    <a:pt x="379319" y="80921"/>
                  </a:lnTo>
                  <a:lnTo>
                    <a:pt x="380086" y="81027"/>
                  </a:lnTo>
                  <a:lnTo>
                    <a:pt x="380634" y="80970"/>
                  </a:lnTo>
                  <a:lnTo>
                    <a:pt x="380938" y="80745"/>
                  </a:lnTo>
                  <a:lnTo>
                    <a:pt x="382053" y="80904"/>
                  </a:lnTo>
                  <a:lnTo>
                    <a:pt x="382670" y="81311"/>
                  </a:lnTo>
                  <a:lnTo>
                    <a:pt x="383904" y="81519"/>
                  </a:lnTo>
                  <a:lnTo>
                    <a:pt x="383949" y="81737"/>
                  </a:lnTo>
                  <a:lnTo>
                    <a:pt x="383939" y="82561"/>
                  </a:lnTo>
                  <a:lnTo>
                    <a:pt x="383861" y="82910"/>
                  </a:lnTo>
                  <a:lnTo>
                    <a:pt x="383858" y="87941"/>
                  </a:lnTo>
                  <a:lnTo>
                    <a:pt x="408623" y="88018"/>
                  </a:lnTo>
                  <a:lnTo>
                    <a:pt x="408752" y="88018"/>
                  </a:lnTo>
                  <a:lnTo>
                    <a:pt x="413034" y="88007"/>
                  </a:lnTo>
                  <a:lnTo>
                    <a:pt x="413025" y="102104"/>
                  </a:lnTo>
                  <a:lnTo>
                    <a:pt x="392637" y="101936"/>
                  </a:lnTo>
                  <a:lnTo>
                    <a:pt x="390517" y="101928"/>
                  </a:lnTo>
                  <a:lnTo>
                    <a:pt x="384386" y="101906"/>
                  </a:lnTo>
                  <a:lnTo>
                    <a:pt x="384384" y="102222"/>
                  </a:lnTo>
                  <a:lnTo>
                    <a:pt x="381233" y="102136"/>
                  </a:lnTo>
                  <a:lnTo>
                    <a:pt x="362565" y="102089"/>
                  </a:lnTo>
                  <a:lnTo>
                    <a:pt x="362573" y="107425"/>
                  </a:lnTo>
                  <a:lnTo>
                    <a:pt x="362579" y="111118"/>
                  </a:lnTo>
                  <a:lnTo>
                    <a:pt x="362579" y="119736"/>
                  </a:lnTo>
                  <a:lnTo>
                    <a:pt x="362526" y="132692"/>
                  </a:lnTo>
                  <a:lnTo>
                    <a:pt x="362618" y="135049"/>
                  </a:lnTo>
                  <a:lnTo>
                    <a:pt x="362602" y="139586"/>
                  </a:lnTo>
                  <a:lnTo>
                    <a:pt x="362626" y="144608"/>
                  </a:lnTo>
                  <a:lnTo>
                    <a:pt x="362618" y="145934"/>
                  </a:lnTo>
                  <a:lnTo>
                    <a:pt x="362594" y="158361"/>
                  </a:lnTo>
                  <a:lnTo>
                    <a:pt x="355609" y="158337"/>
                  </a:lnTo>
                  <a:lnTo>
                    <a:pt x="355610" y="158562"/>
                  </a:lnTo>
                  <a:lnTo>
                    <a:pt x="355613" y="159531"/>
                  </a:lnTo>
                  <a:lnTo>
                    <a:pt x="355650" y="170579"/>
                  </a:lnTo>
                  <a:lnTo>
                    <a:pt x="355699" y="174708"/>
                  </a:lnTo>
                  <a:lnTo>
                    <a:pt x="355611" y="184088"/>
                  </a:lnTo>
                  <a:lnTo>
                    <a:pt x="355655" y="186158"/>
                  </a:lnTo>
                  <a:lnTo>
                    <a:pt x="355803" y="186439"/>
                  </a:lnTo>
                  <a:lnTo>
                    <a:pt x="355813" y="199478"/>
                  </a:lnTo>
                  <a:lnTo>
                    <a:pt x="355784" y="214021"/>
                  </a:lnTo>
                  <a:lnTo>
                    <a:pt x="355861" y="215192"/>
                  </a:lnTo>
                  <a:lnTo>
                    <a:pt x="355850" y="229100"/>
                  </a:lnTo>
                  <a:lnTo>
                    <a:pt x="355847" y="231454"/>
                  </a:lnTo>
                  <a:lnTo>
                    <a:pt x="356003" y="231612"/>
                  </a:lnTo>
                  <a:lnTo>
                    <a:pt x="356011" y="238052"/>
                  </a:lnTo>
                  <a:lnTo>
                    <a:pt x="355867" y="264168"/>
                  </a:lnTo>
                  <a:lnTo>
                    <a:pt x="355932" y="269801"/>
                  </a:lnTo>
                  <a:lnTo>
                    <a:pt x="355292" y="270753"/>
                  </a:lnTo>
                  <a:lnTo>
                    <a:pt x="353509" y="272515"/>
                  </a:lnTo>
                  <a:lnTo>
                    <a:pt x="353017" y="272678"/>
                  </a:lnTo>
                  <a:lnTo>
                    <a:pt x="351670" y="272820"/>
                  </a:lnTo>
                  <a:lnTo>
                    <a:pt x="350424" y="273386"/>
                  </a:lnTo>
                  <a:lnTo>
                    <a:pt x="350106" y="273371"/>
                  </a:lnTo>
                  <a:lnTo>
                    <a:pt x="349383" y="272929"/>
                  </a:lnTo>
                  <a:lnTo>
                    <a:pt x="349300" y="272713"/>
                  </a:lnTo>
                  <a:lnTo>
                    <a:pt x="348986" y="272661"/>
                  </a:lnTo>
                  <a:lnTo>
                    <a:pt x="348089" y="272959"/>
                  </a:lnTo>
                  <a:lnTo>
                    <a:pt x="345359" y="274162"/>
                  </a:lnTo>
                  <a:lnTo>
                    <a:pt x="344489" y="274333"/>
                  </a:lnTo>
                  <a:lnTo>
                    <a:pt x="344084" y="274341"/>
                  </a:lnTo>
                  <a:lnTo>
                    <a:pt x="343334" y="274314"/>
                  </a:lnTo>
                  <a:lnTo>
                    <a:pt x="341741" y="273900"/>
                  </a:lnTo>
                  <a:lnTo>
                    <a:pt x="341359" y="273878"/>
                  </a:lnTo>
                  <a:lnTo>
                    <a:pt x="339531" y="274075"/>
                  </a:lnTo>
                  <a:lnTo>
                    <a:pt x="338664" y="274023"/>
                  </a:lnTo>
                  <a:lnTo>
                    <a:pt x="336991" y="274090"/>
                  </a:lnTo>
                  <a:lnTo>
                    <a:pt x="335954" y="273502"/>
                  </a:lnTo>
                  <a:lnTo>
                    <a:pt x="335591" y="273613"/>
                  </a:lnTo>
                  <a:lnTo>
                    <a:pt x="334739" y="274328"/>
                  </a:lnTo>
                  <a:lnTo>
                    <a:pt x="333642" y="274776"/>
                  </a:lnTo>
                  <a:lnTo>
                    <a:pt x="332567" y="274942"/>
                  </a:lnTo>
                  <a:lnTo>
                    <a:pt x="331560" y="274938"/>
                  </a:lnTo>
                  <a:lnTo>
                    <a:pt x="331392" y="275039"/>
                  </a:lnTo>
                  <a:lnTo>
                    <a:pt x="331197" y="275495"/>
                  </a:lnTo>
                  <a:lnTo>
                    <a:pt x="331197" y="275949"/>
                  </a:lnTo>
                  <a:lnTo>
                    <a:pt x="330698" y="276478"/>
                  </a:lnTo>
                  <a:lnTo>
                    <a:pt x="329562" y="277193"/>
                  </a:lnTo>
                  <a:lnTo>
                    <a:pt x="329017" y="277681"/>
                  </a:lnTo>
                  <a:lnTo>
                    <a:pt x="328687" y="278295"/>
                  </a:lnTo>
                  <a:lnTo>
                    <a:pt x="327998" y="279203"/>
                  </a:lnTo>
                  <a:lnTo>
                    <a:pt x="327832" y="279181"/>
                  </a:lnTo>
                  <a:lnTo>
                    <a:pt x="327715" y="279035"/>
                  </a:lnTo>
                  <a:lnTo>
                    <a:pt x="327741" y="278808"/>
                  </a:lnTo>
                  <a:lnTo>
                    <a:pt x="327911" y="278671"/>
                  </a:lnTo>
                  <a:lnTo>
                    <a:pt x="327760" y="278648"/>
                  </a:lnTo>
                  <a:lnTo>
                    <a:pt x="326999" y="279270"/>
                  </a:lnTo>
                  <a:lnTo>
                    <a:pt x="326799" y="279832"/>
                  </a:lnTo>
                  <a:lnTo>
                    <a:pt x="326205" y="280353"/>
                  </a:lnTo>
                  <a:lnTo>
                    <a:pt x="325119" y="280666"/>
                  </a:lnTo>
                  <a:lnTo>
                    <a:pt x="324780" y="281617"/>
                  </a:lnTo>
                  <a:lnTo>
                    <a:pt x="324718" y="282498"/>
                  </a:lnTo>
                  <a:lnTo>
                    <a:pt x="324648" y="282708"/>
                  </a:lnTo>
                  <a:lnTo>
                    <a:pt x="324418" y="282951"/>
                  </a:lnTo>
                  <a:lnTo>
                    <a:pt x="323371" y="283253"/>
                  </a:lnTo>
                  <a:lnTo>
                    <a:pt x="322456" y="283319"/>
                  </a:lnTo>
                  <a:lnTo>
                    <a:pt x="322009" y="283126"/>
                  </a:lnTo>
                  <a:lnTo>
                    <a:pt x="321904" y="282578"/>
                  </a:lnTo>
                  <a:lnTo>
                    <a:pt x="322070" y="281908"/>
                  </a:lnTo>
                  <a:lnTo>
                    <a:pt x="322025" y="281246"/>
                  </a:lnTo>
                  <a:lnTo>
                    <a:pt x="321854" y="281335"/>
                  </a:lnTo>
                  <a:lnTo>
                    <a:pt x="321465" y="281685"/>
                  </a:lnTo>
                  <a:lnTo>
                    <a:pt x="321404" y="281964"/>
                  </a:lnTo>
                  <a:lnTo>
                    <a:pt x="321283" y="282162"/>
                  </a:lnTo>
                  <a:lnTo>
                    <a:pt x="320765" y="282917"/>
                  </a:lnTo>
                  <a:lnTo>
                    <a:pt x="320202" y="283558"/>
                  </a:lnTo>
                  <a:lnTo>
                    <a:pt x="319298" y="285200"/>
                  </a:lnTo>
                  <a:lnTo>
                    <a:pt x="318304" y="286630"/>
                  </a:lnTo>
                  <a:lnTo>
                    <a:pt x="317858" y="287114"/>
                  </a:lnTo>
                  <a:lnTo>
                    <a:pt x="317121" y="286783"/>
                  </a:lnTo>
                  <a:lnTo>
                    <a:pt x="316422" y="287107"/>
                  </a:lnTo>
                  <a:lnTo>
                    <a:pt x="316059" y="287197"/>
                  </a:lnTo>
                  <a:lnTo>
                    <a:pt x="315086" y="286036"/>
                  </a:lnTo>
                  <a:lnTo>
                    <a:pt x="314406" y="285656"/>
                  </a:lnTo>
                  <a:lnTo>
                    <a:pt x="313592" y="285370"/>
                  </a:lnTo>
                  <a:lnTo>
                    <a:pt x="313372" y="285433"/>
                  </a:lnTo>
                  <a:lnTo>
                    <a:pt x="312675" y="286389"/>
                  </a:lnTo>
                  <a:lnTo>
                    <a:pt x="312566" y="286159"/>
                  </a:lnTo>
                  <a:lnTo>
                    <a:pt x="311946" y="285886"/>
                  </a:lnTo>
                  <a:lnTo>
                    <a:pt x="311133" y="286005"/>
                  </a:lnTo>
                  <a:lnTo>
                    <a:pt x="309919" y="286373"/>
                  </a:lnTo>
                  <a:lnTo>
                    <a:pt x="309594" y="286552"/>
                  </a:lnTo>
                  <a:lnTo>
                    <a:pt x="309348" y="286872"/>
                  </a:lnTo>
                  <a:lnTo>
                    <a:pt x="308002" y="287892"/>
                  </a:lnTo>
                  <a:lnTo>
                    <a:pt x="307703" y="286760"/>
                  </a:lnTo>
                  <a:lnTo>
                    <a:pt x="307931" y="285569"/>
                  </a:lnTo>
                  <a:lnTo>
                    <a:pt x="307628" y="284683"/>
                  </a:lnTo>
                  <a:lnTo>
                    <a:pt x="306982" y="284306"/>
                  </a:lnTo>
                  <a:lnTo>
                    <a:pt x="306581" y="284224"/>
                  </a:lnTo>
                  <a:lnTo>
                    <a:pt x="306433" y="284090"/>
                  </a:lnTo>
                  <a:lnTo>
                    <a:pt x="306101" y="283487"/>
                  </a:lnTo>
                  <a:lnTo>
                    <a:pt x="306263" y="283014"/>
                  </a:lnTo>
                  <a:lnTo>
                    <a:pt x="306547" y="281696"/>
                  </a:lnTo>
                  <a:lnTo>
                    <a:pt x="306501" y="280974"/>
                  </a:lnTo>
                  <a:lnTo>
                    <a:pt x="305775" y="281276"/>
                  </a:lnTo>
                  <a:lnTo>
                    <a:pt x="304894" y="281283"/>
                  </a:lnTo>
                  <a:lnTo>
                    <a:pt x="303967" y="281039"/>
                  </a:lnTo>
                  <a:lnTo>
                    <a:pt x="303729" y="280535"/>
                  </a:lnTo>
                  <a:lnTo>
                    <a:pt x="304152" y="280282"/>
                  </a:lnTo>
                  <a:lnTo>
                    <a:pt x="304497" y="279950"/>
                  </a:lnTo>
                  <a:lnTo>
                    <a:pt x="304512" y="279708"/>
                  </a:lnTo>
                  <a:lnTo>
                    <a:pt x="304338" y="279399"/>
                  </a:lnTo>
                  <a:lnTo>
                    <a:pt x="303944" y="279407"/>
                  </a:lnTo>
                  <a:lnTo>
                    <a:pt x="303010" y="279139"/>
                  </a:lnTo>
                  <a:lnTo>
                    <a:pt x="302544" y="278908"/>
                  </a:lnTo>
                  <a:lnTo>
                    <a:pt x="302393" y="278707"/>
                  </a:lnTo>
                  <a:lnTo>
                    <a:pt x="301950" y="278376"/>
                  </a:lnTo>
                  <a:lnTo>
                    <a:pt x="301568" y="278208"/>
                  </a:lnTo>
                  <a:lnTo>
                    <a:pt x="301421" y="278220"/>
                  </a:lnTo>
                  <a:lnTo>
                    <a:pt x="300626" y="277818"/>
                  </a:lnTo>
                  <a:lnTo>
                    <a:pt x="299168" y="276747"/>
                  </a:lnTo>
                  <a:lnTo>
                    <a:pt x="298915" y="276468"/>
                  </a:lnTo>
                  <a:lnTo>
                    <a:pt x="298888" y="275801"/>
                  </a:lnTo>
                  <a:lnTo>
                    <a:pt x="298145" y="273497"/>
                  </a:lnTo>
                  <a:lnTo>
                    <a:pt x="297990" y="273277"/>
                  </a:lnTo>
                  <a:lnTo>
                    <a:pt x="297348" y="272961"/>
                  </a:lnTo>
                  <a:lnTo>
                    <a:pt x="297108" y="272726"/>
                  </a:lnTo>
                  <a:lnTo>
                    <a:pt x="296907" y="272450"/>
                  </a:lnTo>
                  <a:lnTo>
                    <a:pt x="296862" y="272197"/>
                  </a:lnTo>
                  <a:lnTo>
                    <a:pt x="296692" y="271888"/>
                  </a:lnTo>
                  <a:lnTo>
                    <a:pt x="296507" y="271881"/>
                  </a:lnTo>
                  <a:lnTo>
                    <a:pt x="296310" y="271847"/>
                  </a:lnTo>
                  <a:lnTo>
                    <a:pt x="295795" y="272137"/>
                  </a:lnTo>
                  <a:lnTo>
                    <a:pt x="295280" y="272654"/>
                  </a:lnTo>
                  <a:lnTo>
                    <a:pt x="294693" y="273034"/>
                  </a:lnTo>
                  <a:lnTo>
                    <a:pt x="293735" y="273387"/>
                  </a:lnTo>
                  <a:lnTo>
                    <a:pt x="293315" y="273640"/>
                  </a:lnTo>
                  <a:lnTo>
                    <a:pt x="293228" y="273949"/>
                  </a:lnTo>
                  <a:lnTo>
                    <a:pt x="292263" y="273938"/>
                  </a:lnTo>
                  <a:lnTo>
                    <a:pt x="292047" y="274005"/>
                  </a:lnTo>
                  <a:lnTo>
                    <a:pt x="291403" y="274872"/>
                  </a:lnTo>
                  <a:lnTo>
                    <a:pt x="291255" y="275234"/>
                  </a:lnTo>
                  <a:lnTo>
                    <a:pt x="291407" y="275948"/>
                  </a:lnTo>
                  <a:lnTo>
                    <a:pt x="291679" y="276261"/>
                  </a:lnTo>
                  <a:lnTo>
                    <a:pt x="291880" y="276671"/>
                  </a:lnTo>
                  <a:lnTo>
                    <a:pt x="291883" y="276827"/>
                  </a:lnTo>
                  <a:lnTo>
                    <a:pt x="291546" y="277464"/>
                  </a:lnTo>
                  <a:lnTo>
                    <a:pt x="290676" y="277620"/>
                  </a:lnTo>
                  <a:lnTo>
                    <a:pt x="290396" y="277925"/>
                  </a:lnTo>
                  <a:lnTo>
                    <a:pt x="290052" y="278134"/>
                  </a:lnTo>
                  <a:lnTo>
                    <a:pt x="289261" y="278249"/>
                  </a:lnTo>
                  <a:lnTo>
                    <a:pt x="288951" y="278603"/>
                  </a:lnTo>
                  <a:lnTo>
                    <a:pt x="288705" y="279254"/>
                  </a:lnTo>
                  <a:lnTo>
                    <a:pt x="288414" y="279612"/>
                  </a:lnTo>
                  <a:lnTo>
                    <a:pt x="288028" y="279928"/>
                  </a:lnTo>
                  <a:lnTo>
                    <a:pt x="287714" y="279783"/>
                  </a:lnTo>
                  <a:lnTo>
                    <a:pt x="286973" y="279973"/>
                  </a:lnTo>
                  <a:lnTo>
                    <a:pt x="286587" y="280208"/>
                  </a:lnTo>
                  <a:lnTo>
                    <a:pt x="286405" y="280640"/>
                  </a:lnTo>
                  <a:lnTo>
                    <a:pt x="283330" y="280522"/>
                  </a:lnTo>
                  <a:lnTo>
                    <a:pt x="282960" y="280704"/>
                  </a:lnTo>
                  <a:lnTo>
                    <a:pt x="283001" y="280965"/>
                  </a:lnTo>
                  <a:lnTo>
                    <a:pt x="283168" y="281281"/>
                  </a:lnTo>
                  <a:lnTo>
                    <a:pt x="283058" y="281497"/>
                  </a:lnTo>
                  <a:lnTo>
                    <a:pt x="282170" y="281669"/>
                  </a:lnTo>
                  <a:lnTo>
                    <a:pt x="281330" y="281390"/>
                  </a:lnTo>
                  <a:lnTo>
                    <a:pt x="280585" y="280895"/>
                  </a:lnTo>
                  <a:lnTo>
                    <a:pt x="279400" y="281449"/>
                  </a:lnTo>
                  <a:lnTo>
                    <a:pt x="278988" y="281530"/>
                  </a:lnTo>
                  <a:lnTo>
                    <a:pt x="277570" y="280495"/>
                  </a:lnTo>
                  <a:lnTo>
                    <a:pt x="275589" y="276902"/>
                  </a:lnTo>
                  <a:lnTo>
                    <a:pt x="275328" y="276533"/>
                  </a:lnTo>
                  <a:lnTo>
                    <a:pt x="274798" y="275476"/>
                  </a:lnTo>
                  <a:lnTo>
                    <a:pt x="274645" y="275018"/>
                  </a:lnTo>
                  <a:lnTo>
                    <a:pt x="274795" y="273733"/>
                  </a:lnTo>
                  <a:lnTo>
                    <a:pt x="274413" y="272627"/>
                  </a:lnTo>
                  <a:lnTo>
                    <a:pt x="274439" y="271678"/>
                  </a:lnTo>
                  <a:lnTo>
                    <a:pt x="274333" y="271328"/>
                  </a:lnTo>
                  <a:lnTo>
                    <a:pt x="274269" y="270758"/>
                  </a:lnTo>
                  <a:lnTo>
                    <a:pt x="274413" y="270535"/>
                  </a:lnTo>
                  <a:lnTo>
                    <a:pt x="274485" y="270114"/>
                  </a:lnTo>
                  <a:lnTo>
                    <a:pt x="274299" y="269634"/>
                  </a:lnTo>
                  <a:lnTo>
                    <a:pt x="273633" y="266912"/>
                  </a:lnTo>
                  <a:lnTo>
                    <a:pt x="273235" y="266283"/>
                  </a:lnTo>
                  <a:lnTo>
                    <a:pt x="272925" y="266101"/>
                  </a:lnTo>
                  <a:lnTo>
                    <a:pt x="272444" y="266272"/>
                  </a:lnTo>
                  <a:lnTo>
                    <a:pt x="271955" y="266629"/>
                  </a:lnTo>
                  <a:lnTo>
                    <a:pt x="270503" y="266658"/>
                  </a:lnTo>
                  <a:lnTo>
                    <a:pt x="270440" y="265668"/>
                  </a:lnTo>
                  <a:lnTo>
                    <a:pt x="269778" y="264371"/>
                  </a:lnTo>
                  <a:lnTo>
                    <a:pt x="268603" y="262988"/>
                  </a:lnTo>
                  <a:lnTo>
                    <a:pt x="268367" y="262878"/>
                  </a:lnTo>
                  <a:lnTo>
                    <a:pt x="267863" y="263060"/>
                  </a:lnTo>
                  <a:lnTo>
                    <a:pt x="267818" y="263306"/>
                  </a:lnTo>
                  <a:lnTo>
                    <a:pt x="267617" y="263612"/>
                  </a:lnTo>
                  <a:lnTo>
                    <a:pt x="266724" y="264133"/>
                  </a:lnTo>
                  <a:lnTo>
                    <a:pt x="266565" y="263981"/>
                  </a:lnTo>
                  <a:lnTo>
                    <a:pt x="266114" y="263590"/>
                  </a:lnTo>
                  <a:lnTo>
                    <a:pt x="264281" y="264599"/>
                  </a:lnTo>
                  <a:lnTo>
                    <a:pt x="264208" y="259603"/>
                  </a:lnTo>
                  <a:lnTo>
                    <a:pt x="263189" y="259289"/>
                  </a:lnTo>
                  <a:lnTo>
                    <a:pt x="263056" y="259187"/>
                  </a:lnTo>
                  <a:lnTo>
                    <a:pt x="260354" y="261886"/>
                  </a:lnTo>
                  <a:lnTo>
                    <a:pt x="257403" y="265623"/>
                  </a:lnTo>
                  <a:lnTo>
                    <a:pt x="256660" y="264809"/>
                  </a:lnTo>
                  <a:lnTo>
                    <a:pt x="256547" y="264470"/>
                  </a:lnTo>
                  <a:lnTo>
                    <a:pt x="256202" y="263837"/>
                  </a:lnTo>
                  <a:lnTo>
                    <a:pt x="255486" y="263096"/>
                  </a:lnTo>
                  <a:lnTo>
                    <a:pt x="253982" y="262214"/>
                  </a:lnTo>
                  <a:lnTo>
                    <a:pt x="252853" y="261738"/>
                  </a:lnTo>
                  <a:lnTo>
                    <a:pt x="252531" y="261887"/>
                  </a:lnTo>
                  <a:lnTo>
                    <a:pt x="252182" y="261783"/>
                  </a:lnTo>
                  <a:lnTo>
                    <a:pt x="251921" y="261508"/>
                  </a:lnTo>
                  <a:lnTo>
                    <a:pt x="251443" y="261378"/>
                  </a:lnTo>
                  <a:lnTo>
                    <a:pt x="250780" y="261270"/>
                  </a:lnTo>
                  <a:lnTo>
                    <a:pt x="250371" y="261300"/>
                  </a:lnTo>
                  <a:lnTo>
                    <a:pt x="249973" y="261542"/>
                  </a:lnTo>
                  <a:lnTo>
                    <a:pt x="250064" y="261765"/>
                  </a:lnTo>
                  <a:lnTo>
                    <a:pt x="250068" y="262019"/>
                  </a:lnTo>
                  <a:lnTo>
                    <a:pt x="249550" y="262551"/>
                  </a:lnTo>
                  <a:lnTo>
                    <a:pt x="249031" y="262760"/>
                  </a:lnTo>
                  <a:lnTo>
                    <a:pt x="248427" y="262466"/>
                  </a:lnTo>
                  <a:lnTo>
                    <a:pt x="247363" y="261795"/>
                  </a:lnTo>
                  <a:lnTo>
                    <a:pt x="246957" y="261724"/>
                  </a:lnTo>
                  <a:lnTo>
                    <a:pt x="246628" y="261873"/>
                  </a:lnTo>
                  <a:lnTo>
                    <a:pt x="245643" y="261820"/>
                  </a:lnTo>
                  <a:lnTo>
                    <a:pt x="244806" y="261343"/>
                  </a:lnTo>
                  <a:lnTo>
                    <a:pt x="243237" y="260822"/>
                  </a:lnTo>
                  <a:lnTo>
                    <a:pt x="242957" y="260773"/>
                  </a:lnTo>
                  <a:lnTo>
                    <a:pt x="242582" y="261045"/>
                  </a:lnTo>
                  <a:lnTo>
                    <a:pt x="241642" y="261097"/>
                  </a:lnTo>
                  <a:lnTo>
                    <a:pt x="241494" y="261034"/>
                  </a:lnTo>
                  <a:lnTo>
                    <a:pt x="241286" y="260918"/>
                  </a:lnTo>
                  <a:lnTo>
                    <a:pt x="241093" y="260669"/>
                  </a:lnTo>
                  <a:lnTo>
                    <a:pt x="241142" y="260178"/>
                  </a:lnTo>
                  <a:lnTo>
                    <a:pt x="240464" y="258838"/>
                  </a:lnTo>
                  <a:lnTo>
                    <a:pt x="239960" y="258436"/>
                  </a:lnTo>
                  <a:lnTo>
                    <a:pt x="238868" y="257754"/>
                  </a:lnTo>
                  <a:lnTo>
                    <a:pt x="238647" y="257460"/>
                  </a:lnTo>
                  <a:lnTo>
                    <a:pt x="239310" y="256280"/>
                  </a:lnTo>
                  <a:lnTo>
                    <a:pt x="236023" y="256285"/>
                  </a:lnTo>
                  <a:lnTo>
                    <a:pt x="236029" y="260738"/>
                  </a:lnTo>
                  <a:lnTo>
                    <a:pt x="235506" y="260741"/>
                  </a:lnTo>
                  <a:lnTo>
                    <a:pt x="235502" y="262855"/>
                  </a:lnTo>
                  <a:lnTo>
                    <a:pt x="235512" y="272688"/>
                  </a:lnTo>
                  <a:lnTo>
                    <a:pt x="236718" y="272684"/>
                  </a:lnTo>
                  <a:lnTo>
                    <a:pt x="236714" y="274832"/>
                  </a:lnTo>
                  <a:lnTo>
                    <a:pt x="236771" y="275165"/>
                  </a:lnTo>
                  <a:lnTo>
                    <a:pt x="236969" y="275174"/>
                  </a:lnTo>
                  <a:lnTo>
                    <a:pt x="236834" y="276614"/>
                  </a:lnTo>
                  <a:lnTo>
                    <a:pt x="236765" y="277345"/>
                  </a:lnTo>
                  <a:lnTo>
                    <a:pt x="236824" y="278645"/>
                  </a:lnTo>
                  <a:lnTo>
                    <a:pt x="234507" y="278732"/>
                  </a:lnTo>
                  <a:lnTo>
                    <a:pt x="234521" y="279903"/>
                  </a:lnTo>
                  <a:lnTo>
                    <a:pt x="233872" y="279928"/>
                  </a:lnTo>
                  <a:lnTo>
                    <a:pt x="233855" y="281115"/>
                  </a:lnTo>
                  <a:lnTo>
                    <a:pt x="232049" y="281141"/>
                  </a:lnTo>
                  <a:lnTo>
                    <a:pt x="232036" y="282326"/>
                  </a:lnTo>
                  <a:lnTo>
                    <a:pt x="229660" y="282323"/>
                  </a:lnTo>
                  <a:lnTo>
                    <a:pt x="229647" y="282919"/>
                  </a:lnTo>
                  <a:lnTo>
                    <a:pt x="228464" y="282908"/>
                  </a:lnTo>
                  <a:lnTo>
                    <a:pt x="228442" y="285039"/>
                  </a:lnTo>
                  <a:lnTo>
                    <a:pt x="228439" y="285272"/>
                  </a:lnTo>
                  <a:lnTo>
                    <a:pt x="227444" y="285269"/>
                  </a:lnTo>
                  <a:lnTo>
                    <a:pt x="227448" y="285865"/>
                  </a:lnTo>
                  <a:lnTo>
                    <a:pt x="225010" y="285839"/>
                  </a:lnTo>
                  <a:lnTo>
                    <a:pt x="225018" y="287012"/>
                  </a:lnTo>
                  <a:lnTo>
                    <a:pt x="218966" y="286968"/>
                  </a:lnTo>
                  <a:lnTo>
                    <a:pt x="218976" y="285786"/>
                  </a:lnTo>
                  <a:lnTo>
                    <a:pt x="216781" y="285773"/>
                  </a:lnTo>
                  <a:lnTo>
                    <a:pt x="215386" y="285814"/>
                  </a:lnTo>
                  <a:lnTo>
                    <a:pt x="213225" y="286219"/>
                  </a:lnTo>
                  <a:lnTo>
                    <a:pt x="210143" y="286156"/>
                  </a:lnTo>
                  <a:lnTo>
                    <a:pt x="207161" y="286210"/>
                  </a:lnTo>
                  <a:lnTo>
                    <a:pt x="207157" y="287406"/>
                  </a:lnTo>
                  <a:lnTo>
                    <a:pt x="204732" y="287405"/>
                  </a:lnTo>
                  <a:lnTo>
                    <a:pt x="204733" y="289826"/>
                  </a:lnTo>
                  <a:lnTo>
                    <a:pt x="203571" y="289826"/>
                  </a:lnTo>
                  <a:lnTo>
                    <a:pt x="203634" y="292155"/>
                  </a:lnTo>
                  <a:lnTo>
                    <a:pt x="202482" y="292157"/>
                  </a:lnTo>
                  <a:lnTo>
                    <a:pt x="202396" y="299360"/>
                  </a:lnTo>
                  <a:lnTo>
                    <a:pt x="200021" y="299413"/>
                  </a:lnTo>
                  <a:lnTo>
                    <a:pt x="200014" y="300543"/>
                  </a:lnTo>
                  <a:lnTo>
                    <a:pt x="199990" y="304177"/>
                  </a:lnTo>
                  <a:lnTo>
                    <a:pt x="198783" y="304152"/>
                  </a:lnTo>
                  <a:lnTo>
                    <a:pt x="198430" y="303914"/>
                  </a:lnTo>
                  <a:lnTo>
                    <a:pt x="198431" y="303689"/>
                  </a:lnTo>
                  <a:lnTo>
                    <a:pt x="191944" y="303639"/>
                  </a:lnTo>
                  <a:lnTo>
                    <a:pt x="191949" y="303846"/>
                  </a:lnTo>
                  <a:lnTo>
                    <a:pt x="188664" y="303842"/>
                  </a:lnTo>
                  <a:lnTo>
                    <a:pt x="189774" y="300552"/>
                  </a:lnTo>
                  <a:lnTo>
                    <a:pt x="189857" y="299737"/>
                  </a:lnTo>
                  <a:lnTo>
                    <a:pt x="189751" y="299015"/>
                  </a:lnTo>
                  <a:lnTo>
                    <a:pt x="189577" y="298758"/>
                  </a:lnTo>
                  <a:lnTo>
                    <a:pt x="189317" y="298568"/>
                  </a:lnTo>
                  <a:lnTo>
                    <a:pt x="187454" y="297731"/>
                  </a:lnTo>
                  <a:lnTo>
                    <a:pt x="186926" y="297304"/>
                  </a:lnTo>
                  <a:lnTo>
                    <a:pt x="186517" y="296831"/>
                  </a:lnTo>
                  <a:lnTo>
                    <a:pt x="184848" y="296676"/>
                  </a:lnTo>
                  <a:lnTo>
                    <a:pt x="184618" y="296724"/>
                  </a:lnTo>
                  <a:lnTo>
                    <a:pt x="184187" y="297052"/>
                  </a:lnTo>
                  <a:lnTo>
                    <a:pt x="183712" y="296737"/>
                  </a:lnTo>
                  <a:lnTo>
                    <a:pt x="183735" y="298499"/>
                  </a:lnTo>
                  <a:lnTo>
                    <a:pt x="184989" y="298483"/>
                  </a:lnTo>
                  <a:lnTo>
                    <a:pt x="184976" y="297251"/>
                  </a:lnTo>
                  <a:lnTo>
                    <a:pt x="186230" y="297226"/>
                  </a:lnTo>
                  <a:lnTo>
                    <a:pt x="186322" y="299295"/>
                  </a:lnTo>
                  <a:lnTo>
                    <a:pt x="186981" y="302597"/>
                  </a:lnTo>
                  <a:lnTo>
                    <a:pt x="186991" y="303833"/>
                  </a:lnTo>
                  <a:lnTo>
                    <a:pt x="182027" y="303995"/>
                  </a:lnTo>
                  <a:lnTo>
                    <a:pt x="178194" y="303975"/>
                  </a:lnTo>
                  <a:lnTo>
                    <a:pt x="178346" y="303676"/>
                  </a:lnTo>
                  <a:lnTo>
                    <a:pt x="178719" y="303501"/>
                  </a:lnTo>
                  <a:lnTo>
                    <a:pt x="179067" y="303035"/>
                  </a:lnTo>
                  <a:lnTo>
                    <a:pt x="179025" y="302741"/>
                  </a:lnTo>
                  <a:lnTo>
                    <a:pt x="178531" y="302376"/>
                  </a:lnTo>
                  <a:lnTo>
                    <a:pt x="178391" y="302175"/>
                  </a:lnTo>
                  <a:lnTo>
                    <a:pt x="178565" y="301420"/>
                  </a:lnTo>
                  <a:lnTo>
                    <a:pt x="178980" y="300299"/>
                  </a:lnTo>
                  <a:lnTo>
                    <a:pt x="179275" y="299801"/>
                  </a:lnTo>
                  <a:lnTo>
                    <a:pt x="179362" y="298684"/>
                  </a:lnTo>
                  <a:lnTo>
                    <a:pt x="179608" y="298081"/>
                  </a:lnTo>
                  <a:lnTo>
                    <a:pt x="179653" y="297694"/>
                  </a:lnTo>
                  <a:lnTo>
                    <a:pt x="179495" y="297668"/>
                  </a:lnTo>
                  <a:lnTo>
                    <a:pt x="179260" y="297828"/>
                  </a:lnTo>
                  <a:lnTo>
                    <a:pt x="179049" y="298215"/>
                  </a:lnTo>
                  <a:lnTo>
                    <a:pt x="178611" y="298695"/>
                  </a:lnTo>
                  <a:lnTo>
                    <a:pt x="177557" y="299417"/>
                  </a:lnTo>
                  <a:lnTo>
                    <a:pt x="176617" y="299841"/>
                  </a:lnTo>
                  <a:lnTo>
                    <a:pt x="176107" y="300169"/>
                  </a:lnTo>
                  <a:lnTo>
                    <a:pt x="175790" y="300723"/>
                  </a:lnTo>
                  <a:lnTo>
                    <a:pt x="175352" y="301107"/>
                  </a:lnTo>
                  <a:lnTo>
                    <a:pt x="174967" y="301189"/>
                  </a:lnTo>
                  <a:lnTo>
                    <a:pt x="174476" y="301550"/>
                  </a:lnTo>
                  <a:lnTo>
                    <a:pt x="174114" y="301904"/>
                  </a:lnTo>
                  <a:lnTo>
                    <a:pt x="173899" y="302726"/>
                  </a:lnTo>
                  <a:lnTo>
                    <a:pt x="173797" y="302860"/>
                  </a:lnTo>
                  <a:lnTo>
                    <a:pt x="172344" y="303155"/>
                  </a:lnTo>
                  <a:lnTo>
                    <a:pt x="171891" y="302947"/>
                  </a:lnTo>
                  <a:lnTo>
                    <a:pt x="171834" y="302779"/>
                  </a:lnTo>
                  <a:lnTo>
                    <a:pt x="171894" y="302176"/>
                  </a:lnTo>
                  <a:lnTo>
                    <a:pt x="171732" y="301647"/>
                  </a:lnTo>
                  <a:lnTo>
                    <a:pt x="171532" y="301447"/>
                  </a:lnTo>
                  <a:lnTo>
                    <a:pt x="170935" y="301242"/>
                  </a:lnTo>
                  <a:lnTo>
                    <a:pt x="170376" y="300382"/>
                  </a:lnTo>
                  <a:lnTo>
                    <a:pt x="170274" y="299567"/>
                  </a:lnTo>
                  <a:lnTo>
                    <a:pt x="170262" y="298920"/>
                  </a:lnTo>
                  <a:lnTo>
                    <a:pt x="170771" y="297315"/>
                  </a:lnTo>
                  <a:lnTo>
                    <a:pt x="171145" y="296850"/>
                  </a:lnTo>
                  <a:lnTo>
                    <a:pt x="171341" y="296779"/>
                  </a:lnTo>
                  <a:lnTo>
                    <a:pt x="171684" y="296410"/>
                  </a:lnTo>
                  <a:lnTo>
                    <a:pt x="169584" y="295685"/>
                  </a:lnTo>
                  <a:lnTo>
                    <a:pt x="168032" y="294948"/>
                  </a:lnTo>
                  <a:lnTo>
                    <a:pt x="168043" y="295828"/>
                  </a:lnTo>
                  <a:lnTo>
                    <a:pt x="166747" y="295600"/>
                  </a:lnTo>
                  <a:lnTo>
                    <a:pt x="164516" y="294727"/>
                  </a:lnTo>
                  <a:lnTo>
                    <a:pt x="163998" y="294310"/>
                  </a:lnTo>
                  <a:lnTo>
                    <a:pt x="160769" y="292582"/>
                  </a:lnTo>
                  <a:lnTo>
                    <a:pt x="160769" y="293360"/>
                  </a:lnTo>
                  <a:lnTo>
                    <a:pt x="160523" y="293903"/>
                  </a:lnTo>
                  <a:lnTo>
                    <a:pt x="160236" y="294298"/>
                  </a:lnTo>
                  <a:lnTo>
                    <a:pt x="159704" y="293632"/>
                  </a:lnTo>
                  <a:lnTo>
                    <a:pt x="158181" y="292467"/>
                  </a:lnTo>
                  <a:lnTo>
                    <a:pt x="157630" y="292485"/>
                  </a:lnTo>
                  <a:lnTo>
                    <a:pt x="156670" y="292687"/>
                  </a:lnTo>
                  <a:lnTo>
                    <a:pt x="156470" y="292824"/>
                  </a:lnTo>
                  <a:lnTo>
                    <a:pt x="156349" y="293059"/>
                  </a:lnTo>
                  <a:lnTo>
                    <a:pt x="156122" y="293264"/>
                  </a:lnTo>
                  <a:lnTo>
                    <a:pt x="155174" y="293495"/>
                  </a:lnTo>
                  <a:lnTo>
                    <a:pt x="153793" y="294597"/>
                  </a:lnTo>
                  <a:lnTo>
                    <a:pt x="153298" y="294467"/>
                  </a:lnTo>
                  <a:lnTo>
                    <a:pt x="152848" y="293761"/>
                  </a:lnTo>
                  <a:lnTo>
                    <a:pt x="152575" y="293012"/>
                  </a:lnTo>
                  <a:lnTo>
                    <a:pt x="152450" y="291982"/>
                  </a:lnTo>
                  <a:lnTo>
                    <a:pt x="149197" y="292047"/>
                  </a:lnTo>
                  <a:lnTo>
                    <a:pt x="145755" y="293732"/>
                  </a:lnTo>
                  <a:lnTo>
                    <a:pt x="144119" y="294380"/>
                  </a:lnTo>
                  <a:lnTo>
                    <a:pt x="144104" y="297922"/>
                  </a:lnTo>
                  <a:lnTo>
                    <a:pt x="139033" y="297923"/>
                  </a:lnTo>
                  <a:lnTo>
                    <a:pt x="137511" y="297813"/>
                  </a:lnTo>
                  <a:lnTo>
                    <a:pt x="137582" y="303228"/>
                  </a:lnTo>
                  <a:lnTo>
                    <a:pt x="137040" y="303228"/>
                  </a:lnTo>
                  <a:lnTo>
                    <a:pt x="135558" y="303227"/>
                  </a:lnTo>
                  <a:lnTo>
                    <a:pt x="132631" y="303621"/>
                  </a:lnTo>
                  <a:lnTo>
                    <a:pt x="127630" y="303459"/>
                  </a:lnTo>
                  <a:lnTo>
                    <a:pt x="120333" y="303440"/>
                  </a:lnTo>
                  <a:lnTo>
                    <a:pt x="119906" y="302358"/>
                  </a:lnTo>
                  <a:lnTo>
                    <a:pt x="119853" y="301960"/>
                  </a:lnTo>
                  <a:lnTo>
                    <a:pt x="120249" y="301681"/>
                  </a:lnTo>
                  <a:lnTo>
                    <a:pt x="122189" y="301304"/>
                  </a:lnTo>
                  <a:lnTo>
                    <a:pt x="123064" y="299826"/>
                  </a:lnTo>
                  <a:lnTo>
                    <a:pt x="123068" y="299658"/>
                  </a:lnTo>
                  <a:lnTo>
                    <a:pt x="124434" y="297417"/>
                  </a:lnTo>
                  <a:lnTo>
                    <a:pt x="125053" y="296226"/>
                  </a:lnTo>
                  <a:lnTo>
                    <a:pt x="125521" y="295087"/>
                  </a:lnTo>
                  <a:lnTo>
                    <a:pt x="124698" y="295214"/>
                  </a:lnTo>
                  <a:lnTo>
                    <a:pt x="122647" y="295799"/>
                  </a:lnTo>
                  <a:lnTo>
                    <a:pt x="120317" y="296236"/>
                  </a:lnTo>
                  <a:lnTo>
                    <a:pt x="118708" y="296310"/>
                  </a:lnTo>
                  <a:lnTo>
                    <a:pt x="119374" y="295867"/>
                  </a:lnTo>
                  <a:lnTo>
                    <a:pt x="120559" y="294646"/>
                  </a:lnTo>
                  <a:lnTo>
                    <a:pt x="121291" y="293771"/>
                  </a:lnTo>
                  <a:lnTo>
                    <a:pt x="122189" y="291776"/>
                  </a:lnTo>
                  <a:lnTo>
                    <a:pt x="124791" y="290617"/>
                  </a:lnTo>
                  <a:lnTo>
                    <a:pt x="125282" y="290275"/>
                  </a:lnTo>
                  <a:lnTo>
                    <a:pt x="127874" y="288101"/>
                  </a:lnTo>
                  <a:lnTo>
                    <a:pt x="128339" y="287762"/>
                  </a:lnTo>
                  <a:lnTo>
                    <a:pt x="129469" y="287178"/>
                  </a:lnTo>
                  <a:lnTo>
                    <a:pt x="130244" y="285876"/>
                  </a:lnTo>
                  <a:lnTo>
                    <a:pt x="130256" y="285656"/>
                  </a:lnTo>
                  <a:lnTo>
                    <a:pt x="130067" y="284528"/>
                  </a:lnTo>
                  <a:lnTo>
                    <a:pt x="129836" y="284085"/>
                  </a:lnTo>
                  <a:lnTo>
                    <a:pt x="129662" y="283546"/>
                  </a:lnTo>
                  <a:lnTo>
                    <a:pt x="130067" y="282184"/>
                  </a:lnTo>
                  <a:lnTo>
                    <a:pt x="130386" y="281939"/>
                  </a:lnTo>
                  <a:lnTo>
                    <a:pt x="131546" y="281365"/>
                  </a:lnTo>
                  <a:lnTo>
                    <a:pt x="131478" y="281123"/>
                  </a:lnTo>
                  <a:lnTo>
                    <a:pt x="130340" y="280799"/>
                  </a:lnTo>
                  <a:lnTo>
                    <a:pt x="129360" y="280851"/>
                  </a:lnTo>
                  <a:lnTo>
                    <a:pt x="129251" y="280568"/>
                  </a:lnTo>
                  <a:lnTo>
                    <a:pt x="129187" y="279489"/>
                  </a:lnTo>
                  <a:lnTo>
                    <a:pt x="127852" y="279827"/>
                  </a:lnTo>
                  <a:lnTo>
                    <a:pt x="127179" y="279779"/>
                  </a:lnTo>
                  <a:lnTo>
                    <a:pt x="126498" y="279124"/>
                  </a:lnTo>
                  <a:lnTo>
                    <a:pt x="125968" y="278763"/>
                  </a:lnTo>
                  <a:lnTo>
                    <a:pt x="124663" y="278592"/>
                  </a:lnTo>
                  <a:lnTo>
                    <a:pt x="122841" y="278928"/>
                  </a:lnTo>
                  <a:lnTo>
                    <a:pt x="122648" y="278895"/>
                  </a:lnTo>
                  <a:lnTo>
                    <a:pt x="122474" y="278712"/>
                  </a:lnTo>
                  <a:lnTo>
                    <a:pt x="122326" y="278370"/>
                  </a:lnTo>
                  <a:lnTo>
                    <a:pt x="122462" y="277246"/>
                  </a:lnTo>
                  <a:lnTo>
                    <a:pt x="122552" y="277064"/>
                  </a:lnTo>
                  <a:lnTo>
                    <a:pt x="123029" y="276747"/>
                  </a:lnTo>
                  <a:lnTo>
                    <a:pt x="123785" y="275362"/>
                  </a:lnTo>
                  <a:lnTo>
                    <a:pt x="123940" y="275224"/>
                  </a:lnTo>
                  <a:lnTo>
                    <a:pt x="124546" y="274972"/>
                  </a:lnTo>
                  <a:lnTo>
                    <a:pt x="124198" y="274807"/>
                  </a:lnTo>
                  <a:lnTo>
                    <a:pt x="123426" y="274970"/>
                  </a:lnTo>
                  <a:lnTo>
                    <a:pt x="122034" y="274734"/>
                  </a:lnTo>
                  <a:lnTo>
                    <a:pt x="122963" y="271350"/>
                  </a:lnTo>
                  <a:lnTo>
                    <a:pt x="123337" y="270732"/>
                  </a:lnTo>
                  <a:lnTo>
                    <a:pt x="123561" y="270219"/>
                  </a:lnTo>
                  <a:lnTo>
                    <a:pt x="123908" y="268231"/>
                  </a:lnTo>
                  <a:lnTo>
                    <a:pt x="123988" y="268064"/>
                  </a:lnTo>
                  <a:lnTo>
                    <a:pt x="124725" y="267289"/>
                  </a:lnTo>
                  <a:lnTo>
                    <a:pt x="124809" y="267099"/>
                  </a:lnTo>
                  <a:lnTo>
                    <a:pt x="125171" y="263020"/>
                  </a:lnTo>
                  <a:lnTo>
                    <a:pt x="124637" y="262726"/>
                  </a:lnTo>
                  <a:lnTo>
                    <a:pt x="123921" y="262540"/>
                  </a:lnTo>
                  <a:lnTo>
                    <a:pt x="123845" y="262023"/>
                  </a:lnTo>
                  <a:lnTo>
                    <a:pt x="123826" y="260587"/>
                  </a:lnTo>
                  <a:lnTo>
                    <a:pt x="123909" y="260222"/>
                  </a:lnTo>
                  <a:lnTo>
                    <a:pt x="124133" y="259879"/>
                  </a:lnTo>
                  <a:lnTo>
                    <a:pt x="124223" y="259474"/>
                  </a:lnTo>
                  <a:lnTo>
                    <a:pt x="124231" y="259209"/>
                  </a:lnTo>
                  <a:lnTo>
                    <a:pt x="123999" y="258316"/>
                  </a:lnTo>
                  <a:lnTo>
                    <a:pt x="124147" y="257177"/>
                  </a:lnTo>
                  <a:lnTo>
                    <a:pt x="124578" y="256515"/>
                  </a:lnTo>
                  <a:lnTo>
                    <a:pt x="125109" y="256369"/>
                  </a:lnTo>
                  <a:lnTo>
                    <a:pt x="125715" y="255800"/>
                  </a:lnTo>
                  <a:lnTo>
                    <a:pt x="126462" y="255636"/>
                  </a:lnTo>
                  <a:lnTo>
                    <a:pt x="127576" y="255974"/>
                  </a:lnTo>
                  <a:lnTo>
                    <a:pt x="127758" y="255952"/>
                  </a:lnTo>
                  <a:lnTo>
                    <a:pt x="127527" y="253834"/>
                  </a:lnTo>
                  <a:lnTo>
                    <a:pt x="128312" y="252174"/>
                  </a:lnTo>
                  <a:lnTo>
                    <a:pt x="128346" y="251240"/>
                  </a:lnTo>
                  <a:lnTo>
                    <a:pt x="128653" y="251344"/>
                  </a:lnTo>
                  <a:lnTo>
                    <a:pt x="129271" y="251810"/>
                  </a:lnTo>
                  <a:lnTo>
                    <a:pt x="129926" y="252040"/>
                  </a:lnTo>
                  <a:lnTo>
                    <a:pt x="130765" y="250064"/>
                  </a:lnTo>
                  <a:lnTo>
                    <a:pt x="131224" y="248538"/>
                  </a:lnTo>
                  <a:lnTo>
                    <a:pt x="131190" y="247705"/>
                  </a:lnTo>
                  <a:lnTo>
                    <a:pt x="131213" y="247560"/>
                  </a:lnTo>
                  <a:lnTo>
                    <a:pt x="131520" y="247113"/>
                  </a:lnTo>
                  <a:lnTo>
                    <a:pt x="131824" y="246946"/>
                  </a:lnTo>
                  <a:lnTo>
                    <a:pt x="132716" y="244382"/>
                  </a:lnTo>
                  <a:lnTo>
                    <a:pt x="133031" y="243239"/>
                  </a:lnTo>
                  <a:lnTo>
                    <a:pt x="133069" y="242934"/>
                  </a:lnTo>
                  <a:lnTo>
                    <a:pt x="133051" y="242272"/>
                  </a:lnTo>
                  <a:lnTo>
                    <a:pt x="133696" y="241516"/>
                  </a:lnTo>
                  <a:lnTo>
                    <a:pt x="134630" y="239634"/>
                  </a:lnTo>
                  <a:lnTo>
                    <a:pt x="135662" y="238529"/>
                  </a:lnTo>
                  <a:lnTo>
                    <a:pt x="136090" y="237033"/>
                  </a:lnTo>
                  <a:lnTo>
                    <a:pt x="136492" y="236426"/>
                  </a:lnTo>
                  <a:lnTo>
                    <a:pt x="136636" y="235912"/>
                  </a:lnTo>
                  <a:lnTo>
                    <a:pt x="136631" y="235209"/>
                  </a:lnTo>
                  <a:lnTo>
                    <a:pt x="136684" y="235000"/>
                  </a:lnTo>
                  <a:lnTo>
                    <a:pt x="136927" y="234769"/>
                  </a:lnTo>
                  <a:lnTo>
                    <a:pt x="138112" y="234233"/>
                  </a:lnTo>
                  <a:lnTo>
                    <a:pt x="139524" y="233305"/>
                  </a:lnTo>
                  <a:lnTo>
                    <a:pt x="139562" y="233071"/>
                  </a:lnTo>
                  <a:lnTo>
                    <a:pt x="139459" y="232248"/>
                  </a:lnTo>
                  <a:lnTo>
                    <a:pt x="139132" y="231035"/>
                  </a:lnTo>
                  <a:lnTo>
                    <a:pt x="139048" y="230287"/>
                  </a:lnTo>
                  <a:lnTo>
                    <a:pt x="139059" y="229870"/>
                  </a:lnTo>
                  <a:lnTo>
                    <a:pt x="139325" y="228969"/>
                  </a:lnTo>
                  <a:lnTo>
                    <a:pt x="139366" y="228024"/>
                  </a:lnTo>
                  <a:lnTo>
                    <a:pt x="139814" y="226677"/>
                  </a:lnTo>
                  <a:lnTo>
                    <a:pt x="140235" y="225638"/>
                  </a:lnTo>
                  <a:lnTo>
                    <a:pt x="141652" y="222720"/>
                  </a:lnTo>
                  <a:lnTo>
                    <a:pt x="142347" y="221034"/>
                  </a:lnTo>
                  <a:lnTo>
                    <a:pt x="142487" y="220822"/>
                  </a:lnTo>
                  <a:lnTo>
                    <a:pt x="142073" y="219996"/>
                  </a:lnTo>
                  <a:lnTo>
                    <a:pt x="141499" y="219683"/>
                  </a:lnTo>
                  <a:lnTo>
                    <a:pt x="142993" y="219526"/>
                  </a:lnTo>
                  <a:lnTo>
                    <a:pt x="143533" y="218306"/>
                  </a:lnTo>
                  <a:lnTo>
                    <a:pt x="143951" y="217840"/>
                  </a:lnTo>
                  <a:lnTo>
                    <a:pt x="143472" y="217989"/>
                  </a:lnTo>
                  <a:lnTo>
                    <a:pt x="143027" y="218228"/>
                  </a:lnTo>
                  <a:lnTo>
                    <a:pt x="142856" y="218205"/>
                  </a:lnTo>
                  <a:lnTo>
                    <a:pt x="142225" y="217305"/>
                  </a:lnTo>
                  <a:lnTo>
                    <a:pt x="141106" y="216144"/>
                  </a:lnTo>
                  <a:lnTo>
                    <a:pt x="140258" y="216006"/>
                  </a:lnTo>
                  <a:lnTo>
                    <a:pt x="139338" y="215679"/>
                  </a:lnTo>
                  <a:lnTo>
                    <a:pt x="138528" y="215203"/>
                  </a:lnTo>
                  <a:lnTo>
                    <a:pt x="138493" y="214972"/>
                  </a:lnTo>
                  <a:lnTo>
                    <a:pt x="138592" y="213852"/>
                  </a:lnTo>
                  <a:lnTo>
                    <a:pt x="138835" y="212661"/>
                  </a:lnTo>
                  <a:lnTo>
                    <a:pt x="139029" y="211946"/>
                  </a:lnTo>
                  <a:lnTo>
                    <a:pt x="139348" y="211302"/>
                  </a:lnTo>
                  <a:lnTo>
                    <a:pt x="139082" y="211388"/>
                  </a:lnTo>
                  <a:lnTo>
                    <a:pt x="138553" y="211820"/>
                  </a:lnTo>
                  <a:lnTo>
                    <a:pt x="137736" y="212274"/>
                  </a:lnTo>
                  <a:lnTo>
                    <a:pt x="135607" y="213083"/>
                  </a:lnTo>
                  <a:lnTo>
                    <a:pt x="133985" y="213562"/>
                  </a:lnTo>
                  <a:lnTo>
                    <a:pt x="129664" y="214172"/>
                  </a:lnTo>
                  <a:lnTo>
                    <a:pt x="128652" y="214938"/>
                  </a:lnTo>
                  <a:lnTo>
                    <a:pt x="127085" y="215582"/>
                  </a:lnTo>
                  <a:lnTo>
                    <a:pt x="126002" y="215895"/>
                  </a:lnTo>
                  <a:lnTo>
                    <a:pt x="124184" y="216003"/>
                  </a:lnTo>
                  <a:lnTo>
                    <a:pt x="123347" y="215888"/>
                  </a:lnTo>
                  <a:lnTo>
                    <a:pt x="122047" y="215941"/>
                  </a:lnTo>
                  <a:lnTo>
                    <a:pt x="121070" y="215770"/>
                  </a:lnTo>
                  <a:lnTo>
                    <a:pt x="119735" y="215403"/>
                  </a:lnTo>
                  <a:lnTo>
                    <a:pt x="119890" y="215172"/>
                  </a:lnTo>
                  <a:lnTo>
                    <a:pt x="120004" y="214122"/>
                  </a:lnTo>
                  <a:lnTo>
                    <a:pt x="120232" y="213242"/>
                  </a:lnTo>
                  <a:lnTo>
                    <a:pt x="120521" y="212851"/>
                  </a:lnTo>
                  <a:lnTo>
                    <a:pt x="120604" y="212554"/>
                  </a:lnTo>
                  <a:lnTo>
                    <a:pt x="120683" y="211284"/>
                  </a:lnTo>
                  <a:lnTo>
                    <a:pt x="121017" y="209814"/>
                  </a:lnTo>
                  <a:lnTo>
                    <a:pt x="120998" y="209613"/>
                  </a:lnTo>
                  <a:lnTo>
                    <a:pt x="117560" y="205709"/>
                  </a:lnTo>
                  <a:lnTo>
                    <a:pt x="118015" y="203432"/>
                  </a:lnTo>
                  <a:lnTo>
                    <a:pt x="118893" y="201993"/>
                  </a:lnTo>
                  <a:lnTo>
                    <a:pt x="119466" y="201282"/>
                  </a:lnTo>
                  <a:lnTo>
                    <a:pt x="119877" y="200381"/>
                  </a:lnTo>
                  <a:lnTo>
                    <a:pt x="120101" y="200143"/>
                  </a:lnTo>
                  <a:lnTo>
                    <a:pt x="120577" y="199897"/>
                  </a:lnTo>
                  <a:lnTo>
                    <a:pt x="121064" y="199149"/>
                  </a:lnTo>
                  <a:lnTo>
                    <a:pt x="121128" y="198400"/>
                  </a:lnTo>
                  <a:lnTo>
                    <a:pt x="120938" y="197623"/>
                  </a:lnTo>
                  <a:lnTo>
                    <a:pt x="120148" y="196313"/>
                  </a:lnTo>
                  <a:lnTo>
                    <a:pt x="119268" y="196216"/>
                  </a:lnTo>
                  <a:lnTo>
                    <a:pt x="117280" y="195683"/>
                  </a:lnTo>
                  <a:lnTo>
                    <a:pt x="117326" y="195382"/>
                  </a:lnTo>
                  <a:lnTo>
                    <a:pt x="117482" y="195311"/>
                  </a:lnTo>
                  <a:lnTo>
                    <a:pt x="117638" y="194496"/>
                  </a:lnTo>
                  <a:lnTo>
                    <a:pt x="117618" y="194223"/>
                  </a:lnTo>
                  <a:lnTo>
                    <a:pt x="117448" y="194437"/>
                  </a:lnTo>
                  <a:lnTo>
                    <a:pt x="117208" y="194515"/>
                  </a:lnTo>
                  <a:lnTo>
                    <a:pt x="116126" y="194448"/>
                  </a:lnTo>
                  <a:lnTo>
                    <a:pt x="116076" y="194228"/>
                  </a:lnTo>
                  <a:lnTo>
                    <a:pt x="116320" y="194120"/>
                  </a:lnTo>
                  <a:lnTo>
                    <a:pt x="116572" y="194143"/>
                  </a:lnTo>
                  <a:lnTo>
                    <a:pt x="117273" y="193770"/>
                  </a:lnTo>
                  <a:lnTo>
                    <a:pt x="117365" y="193613"/>
                  </a:lnTo>
                  <a:lnTo>
                    <a:pt x="117285" y="193378"/>
                  </a:lnTo>
                  <a:lnTo>
                    <a:pt x="117011" y="193165"/>
                  </a:lnTo>
                  <a:lnTo>
                    <a:pt x="116611" y="193121"/>
                  </a:lnTo>
                  <a:lnTo>
                    <a:pt x="116969" y="192775"/>
                  </a:lnTo>
                  <a:lnTo>
                    <a:pt x="117684" y="192497"/>
                  </a:lnTo>
                  <a:lnTo>
                    <a:pt x="117625" y="191071"/>
                  </a:lnTo>
                  <a:lnTo>
                    <a:pt x="117714" y="189999"/>
                  </a:lnTo>
                  <a:lnTo>
                    <a:pt x="120098" y="189244"/>
                  </a:lnTo>
                  <a:lnTo>
                    <a:pt x="119999" y="188764"/>
                  </a:lnTo>
                  <a:lnTo>
                    <a:pt x="119480" y="187883"/>
                  </a:lnTo>
                  <a:lnTo>
                    <a:pt x="119091" y="187458"/>
                  </a:lnTo>
                  <a:lnTo>
                    <a:pt x="118543" y="186322"/>
                  </a:lnTo>
                  <a:lnTo>
                    <a:pt x="118307" y="185239"/>
                  </a:lnTo>
                  <a:lnTo>
                    <a:pt x="118972" y="182527"/>
                  </a:lnTo>
                  <a:lnTo>
                    <a:pt x="119489" y="179930"/>
                  </a:lnTo>
                  <a:lnTo>
                    <a:pt x="119423" y="179305"/>
                  </a:lnTo>
                  <a:lnTo>
                    <a:pt x="119078" y="178378"/>
                  </a:lnTo>
                  <a:lnTo>
                    <a:pt x="119113" y="177574"/>
                  </a:lnTo>
                  <a:lnTo>
                    <a:pt x="118800" y="177016"/>
                  </a:lnTo>
                  <a:lnTo>
                    <a:pt x="118499" y="176632"/>
                  </a:lnTo>
                  <a:lnTo>
                    <a:pt x="117925" y="173228"/>
                  </a:lnTo>
                  <a:lnTo>
                    <a:pt x="117911" y="172078"/>
                  </a:lnTo>
                  <a:lnTo>
                    <a:pt x="115586" y="171444"/>
                  </a:lnTo>
                  <a:lnTo>
                    <a:pt x="115274" y="170614"/>
                  </a:lnTo>
                  <a:lnTo>
                    <a:pt x="110042" y="161579"/>
                  </a:lnTo>
                  <a:lnTo>
                    <a:pt x="109064" y="159514"/>
                  </a:lnTo>
                  <a:lnTo>
                    <a:pt x="111651" y="155651"/>
                  </a:lnTo>
                  <a:lnTo>
                    <a:pt x="115628" y="151079"/>
                  </a:lnTo>
                  <a:lnTo>
                    <a:pt x="115823" y="150751"/>
                  </a:lnTo>
                  <a:lnTo>
                    <a:pt x="115261" y="150334"/>
                  </a:lnTo>
                  <a:lnTo>
                    <a:pt x="113675" y="147718"/>
                  </a:lnTo>
                  <a:lnTo>
                    <a:pt x="113346" y="146910"/>
                  </a:lnTo>
                  <a:lnTo>
                    <a:pt x="113250" y="146516"/>
                  </a:lnTo>
                  <a:lnTo>
                    <a:pt x="112391" y="144455"/>
                  </a:lnTo>
                  <a:lnTo>
                    <a:pt x="94150" y="144536"/>
                  </a:lnTo>
                  <a:lnTo>
                    <a:pt x="30063" y="144456"/>
                  </a:lnTo>
                  <a:lnTo>
                    <a:pt x="30039" y="145845"/>
                  </a:lnTo>
                  <a:lnTo>
                    <a:pt x="7" y="146066"/>
                  </a:lnTo>
                  <a:lnTo>
                    <a:pt x="66" y="110822"/>
                  </a:lnTo>
                  <a:lnTo>
                    <a:pt x="0" y="105170"/>
                  </a:lnTo>
                  <a:lnTo>
                    <a:pt x="73" y="10080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4" name="pg1175">
              <a:extLst>
                <a:ext uri="{FF2B5EF4-FFF2-40B4-BE49-F238E27FC236}">
                  <a16:creationId xmlns:a16="http://schemas.microsoft.com/office/drawing/2014/main" id="{708ECB97-91B4-2941-946F-E82C9CE30E9B}"/>
                </a:ext>
              </a:extLst>
            </p:cNvPr>
            <p:cNvSpPr/>
            <p:nvPr/>
          </p:nvSpPr>
          <p:spPr>
            <a:xfrm>
              <a:off x="2214086" y="3054708"/>
              <a:ext cx="539567" cy="415215"/>
            </a:xfrm>
            <a:custGeom>
              <a:avLst/>
              <a:gdLst/>
              <a:ahLst/>
              <a:cxnLst/>
              <a:rect l="0" t="0" r="0" b="0"/>
              <a:pathLst>
                <a:path w="539567" h="415215">
                  <a:moveTo>
                    <a:pt x="677" y="1610"/>
                  </a:moveTo>
                  <a:lnTo>
                    <a:pt x="30710" y="1390"/>
                  </a:lnTo>
                  <a:lnTo>
                    <a:pt x="30734" y="0"/>
                  </a:lnTo>
                  <a:lnTo>
                    <a:pt x="94821" y="81"/>
                  </a:lnTo>
                  <a:lnTo>
                    <a:pt x="113061" y="0"/>
                  </a:lnTo>
                  <a:lnTo>
                    <a:pt x="113921" y="2060"/>
                  </a:lnTo>
                  <a:lnTo>
                    <a:pt x="114016" y="2455"/>
                  </a:lnTo>
                  <a:lnTo>
                    <a:pt x="114345" y="3262"/>
                  </a:lnTo>
                  <a:lnTo>
                    <a:pt x="115932" y="5879"/>
                  </a:lnTo>
                  <a:lnTo>
                    <a:pt x="116494" y="6296"/>
                  </a:lnTo>
                  <a:lnTo>
                    <a:pt x="116299" y="6623"/>
                  </a:lnTo>
                  <a:lnTo>
                    <a:pt x="112321" y="11195"/>
                  </a:lnTo>
                  <a:lnTo>
                    <a:pt x="109734" y="15058"/>
                  </a:lnTo>
                  <a:lnTo>
                    <a:pt x="110713" y="17123"/>
                  </a:lnTo>
                  <a:lnTo>
                    <a:pt x="115944" y="26159"/>
                  </a:lnTo>
                  <a:lnTo>
                    <a:pt x="116257" y="26989"/>
                  </a:lnTo>
                  <a:lnTo>
                    <a:pt x="118581" y="27622"/>
                  </a:lnTo>
                  <a:lnTo>
                    <a:pt x="118596" y="28772"/>
                  </a:lnTo>
                  <a:lnTo>
                    <a:pt x="119170" y="32176"/>
                  </a:lnTo>
                  <a:lnTo>
                    <a:pt x="119471" y="32560"/>
                  </a:lnTo>
                  <a:lnTo>
                    <a:pt x="119783" y="33118"/>
                  </a:lnTo>
                  <a:lnTo>
                    <a:pt x="119748" y="33922"/>
                  </a:lnTo>
                  <a:lnTo>
                    <a:pt x="120094" y="34849"/>
                  </a:lnTo>
                  <a:lnTo>
                    <a:pt x="120160" y="35475"/>
                  </a:lnTo>
                  <a:lnTo>
                    <a:pt x="119643" y="38071"/>
                  </a:lnTo>
                  <a:lnTo>
                    <a:pt x="118978" y="40784"/>
                  </a:lnTo>
                  <a:lnTo>
                    <a:pt x="119213" y="41867"/>
                  </a:lnTo>
                  <a:lnTo>
                    <a:pt x="119762" y="43002"/>
                  </a:lnTo>
                  <a:lnTo>
                    <a:pt x="120150" y="43427"/>
                  </a:lnTo>
                  <a:lnTo>
                    <a:pt x="120669" y="44309"/>
                  </a:lnTo>
                  <a:lnTo>
                    <a:pt x="120769" y="44789"/>
                  </a:lnTo>
                  <a:lnTo>
                    <a:pt x="118384" y="45543"/>
                  </a:lnTo>
                  <a:lnTo>
                    <a:pt x="118296" y="46615"/>
                  </a:lnTo>
                  <a:lnTo>
                    <a:pt x="118354" y="48041"/>
                  </a:lnTo>
                  <a:lnTo>
                    <a:pt x="117640" y="48319"/>
                  </a:lnTo>
                  <a:lnTo>
                    <a:pt x="117365" y="48818"/>
                  </a:lnTo>
                  <a:lnTo>
                    <a:pt x="117681" y="48710"/>
                  </a:lnTo>
                  <a:lnTo>
                    <a:pt x="117956" y="48922"/>
                  </a:lnTo>
                  <a:lnTo>
                    <a:pt x="118036" y="49157"/>
                  </a:lnTo>
                  <a:lnTo>
                    <a:pt x="117943" y="49314"/>
                  </a:lnTo>
                  <a:lnTo>
                    <a:pt x="117242" y="49687"/>
                  </a:lnTo>
                  <a:lnTo>
                    <a:pt x="116991" y="49664"/>
                  </a:lnTo>
                  <a:lnTo>
                    <a:pt x="116732" y="49843"/>
                  </a:lnTo>
                  <a:lnTo>
                    <a:pt x="116796" y="49992"/>
                  </a:lnTo>
                  <a:lnTo>
                    <a:pt x="117878" y="50059"/>
                  </a:lnTo>
                  <a:lnTo>
                    <a:pt x="118118" y="49981"/>
                  </a:lnTo>
                  <a:lnTo>
                    <a:pt x="118289" y="49767"/>
                  </a:lnTo>
                  <a:lnTo>
                    <a:pt x="118309" y="50041"/>
                  </a:lnTo>
                  <a:lnTo>
                    <a:pt x="118152" y="50856"/>
                  </a:lnTo>
                  <a:lnTo>
                    <a:pt x="117996" y="50926"/>
                  </a:lnTo>
                  <a:lnTo>
                    <a:pt x="117950" y="51228"/>
                  </a:lnTo>
                  <a:lnTo>
                    <a:pt x="119938" y="51761"/>
                  </a:lnTo>
                  <a:lnTo>
                    <a:pt x="120819" y="51858"/>
                  </a:lnTo>
                  <a:lnTo>
                    <a:pt x="121608" y="53167"/>
                  </a:lnTo>
                  <a:lnTo>
                    <a:pt x="121799" y="53945"/>
                  </a:lnTo>
                  <a:lnTo>
                    <a:pt x="121735" y="54693"/>
                  </a:lnTo>
                  <a:lnTo>
                    <a:pt x="121248" y="55441"/>
                  </a:lnTo>
                  <a:lnTo>
                    <a:pt x="120772" y="55687"/>
                  </a:lnTo>
                  <a:lnTo>
                    <a:pt x="120548" y="55925"/>
                  </a:lnTo>
                  <a:lnTo>
                    <a:pt x="120137" y="56826"/>
                  </a:lnTo>
                  <a:lnTo>
                    <a:pt x="119564" y="57537"/>
                  </a:lnTo>
                  <a:lnTo>
                    <a:pt x="118685" y="58976"/>
                  </a:lnTo>
                  <a:lnTo>
                    <a:pt x="118231" y="61253"/>
                  </a:lnTo>
                  <a:lnTo>
                    <a:pt x="121669" y="65158"/>
                  </a:lnTo>
                  <a:lnTo>
                    <a:pt x="121688" y="65359"/>
                  </a:lnTo>
                  <a:lnTo>
                    <a:pt x="121354" y="66829"/>
                  </a:lnTo>
                  <a:lnTo>
                    <a:pt x="121275" y="68098"/>
                  </a:lnTo>
                  <a:lnTo>
                    <a:pt x="121191" y="68396"/>
                  </a:lnTo>
                  <a:lnTo>
                    <a:pt x="120903" y="68786"/>
                  </a:lnTo>
                  <a:lnTo>
                    <a:pt x="120674" y="69667"/>
                  </a:lnTo>
                  <a:lnTo>
                    <a:pt x="120561" y="70716"/>
                  </a:lnTo>
                  <a:lnTo>
                    <a:pt x="120405" y="70947"/>
                  </a:lnTo>
                  <a:lnTo>
                    <a:pt x="121740" y="71315"/>
                  </a:lnTo>
                  <a:lnTo>
                    <a:pt x="122718" y="71485"/>
                  </a:lnTo>
                  <a:lnTo>
                    <a:pt x="124018" y="71432"/>
                  </a:lnTo>
                  <a:lnTo>
                    <a:pt x="124855" y="71548"/>
                  </a:lnTo>
                  <a:lnTo>
                    <a:pt x="126672" y="71439"/>
                  </a:lnTo>
                  <a:lnTo>
                    <a:pt x="127756" y="71126"/>
                  </a:lnTo>
                  <a:lnTo>
                    <a:pt x="129323" y="70483"/>
                  </a:lnTo>
                  <a:lnTo>
                    <a:pt x="130334" y="69716"/>
                  </a:lnTo>
                  <a:lnTo>
                    <a:pt x="134655" y="69106"/>
                  </a:lnTo>
                  <a:lnTo>
                    <a:pt x="136278" y="68627"/>
                  </a:lnTo>
                  <a:lnTo>
                    <a:pt x="138406" y="67818"/>
                  </a:lnTo>
                  <a:lnTo>
                    <a:pt x="139224" y="67364"/>
                  </a:lnTo>
                  <a:lnTo>
                    <a:pt x="139753" y="66932"/>
                  </a:lnTo>
                  <a:lnTo>
                    <a:pt x="140019" y="66846"/>
                  </a:lnTo>
                  <a:lnTo>
                    <a:pt x="139700" y="67490"/>
                  </a:lnTo>
                  <a:lnTo>
                    <a:pt x="139506" y="68205"/>
                  </a:lnTo>
                  <a:lnTo>
                    <a:pt x="139263" y="69396"/>
                  </a:lnTo>
                  <a:lnTo>
                    <a:pt x="139164" y="70517"/>
                  </a:lnTo>
                  <a:lnTo>
                    <a:pt x="139198" y="70748"/>
                  </a:lnTo>
                  <a:lnTo>
                    <a:pt x="140009" y="71224"/>
                  </a:lnTo>
                  <a:lnTo>
                    <a:pt x="140929" y="71551"/>
                  </a:lnTo>
                  <a:lnTo>
                    <a:pt x="141777" y="71688"/>
                  </a:lnTo>
                  <a:lnTo>
                    <a:pt x="142895" y="72849"/>
                  </a:lnTo>
                  <a:lnTo>
                    <a:pt x="143527" y="73750"/>
                  </a:lnTo>
                  <a:lnTo>
                    <a:pt x="143698" y="73772"/>
                  </a:lnTo>
                  <a:lnTo>
                    <a:pt x="144142" y="73534"/>
                  </a:lnTo>
                  <a:lnTo>
                    <a:pt x="144621" y="73385"/>
                  </a:lnTo>
                  <a:lnTo>
                    <a:pt x="144203" y="73850"/>
                  </a:lnTo>
                  <a:lnTo>
                    <a:pt x="143664" y="75071"/>
                  </a:lnTo>
                  <a:lnTo>
                    <a:pt x="142170" y="75227"/>
                  </a:lnTo>
                  <a:lnTo>
                    <a:pt x="142744" y="75540"/>
                  </a:lnTo>
                  <a:lnTo>
                    <a:pt x="143158" y="76366"/>
                  </a:lnTo>
                  <a:lnTo>
                    <a:pt x="143018" y="76578"/>
                  </a:lnTo>
                  <a:lnTo>
                    <a:pt x="142322" y="78264"/>
                  </a:lnTo>
                  <a:lnTo>
                    <a:pt x="140906" y="81183"/>
                  </a:lnTo>
                  <a:lnTo>
                    <a:pt x="140484" y="82221"/>
                  </a:lnTo>
                  <a:lnTo>
                    <a:pt x="140037" y="83569"/>
                  </a:lnTo>
                  <a:lnTo>
                    <a:pt x="139995" y="84514"/>
                  </a:lnTo>
                  <a:lnTo>
                    <a:pt x="139730" y="85415"/>
                  </a:lnTo>
                  <a:lnTo>
                    <a:pt x="139719" y="85831"/>
                  </a:lnTo>
                  <a:lnTo>
                    <a:pt x="139802" y="86580"/>
                  </a:lnTo>
                  <a:lnTo>
                    <a:pt x="140129" y="87793"/>
                  </a:lnTo>
                  <a:lnTo>
                    <a:pt x="140232" y="88615"/>
                  </a:lnTo>
                  <a:lnTo>
                    <a:pt x="140194" y="88850"/>
                  </a:lnTo>
                  <a:lnTo>
                    <a:pt x="138782" y="89777"/>
                  </a:lnTo>
                  <a:lnTo>
                    <a:pt x="137598" y="90314"/>
                  </a:lnTo>
                  <a:lnTo>
                    <a:pt x="137355" y="90545"/>
                  </a:lnTo>
                  <a:lnTo>
                    <a:pt x="137302" y="90753"/>
                  </a:lnTo>
                  <a:lnTo>
                    <a:pt x="137306" y="91457"/>
                  </a:lnTo>
                  <a:lnTo>
                    <a:pt x="137162" y="91970"/>
                  </a:lnTo>
                  <a:lnTo>
                    <a:pt x="136760" y="92577"/>
                  </a:lnTo>
                  <a:lnTo>
                    <a:pt x="136332" y="94074"/>
                  </a:lnTo>
                  <a:lnTo>
                    <a:pt x="135301" y="95178"/>
                  </a:lnTo>
                  <a:lnTo>
                    <a:pt x="134366" y="97061"/>
                  </a:lnTo>
                  <a:lnTo>
                    <a:pt x="133676" y="97931"/>
                  </a:lnTo>
                  <a:lnTo>
                    <a:pt x="133740" y="98479"/>
                  </a:lnTo>
                  <a:lnTo>
                    <a:pt x="133702" y="98784"/>
                  </a:lnTo>
                  <a:lnTo>
                    <a:pt x="133386" y="99926"/>
                  </a:lnTo>
                  <a:lnTo>
                    <a:pt x="132494" y="102490"/>
                  </a:lnTo>
                  <a:lnTo>
                    <a:pt x="132191" y="102658"/>
                  </a:lnTo>
                  <a:lnTo>
                    <a:pt x="131883" y="103104"/>
                  </a:lnTo>
                  <a:lnTo>
                    <a:pt x="131948" y="103361"/>
                  </a:lnTo>
                  <a:lnTo>
                    <a:pt x="131895" y="104083"/>
                  </a:lnTo>
                  <a:lnTo>
                    <a:pt x="131435" y="105609"/>
                  </a:lnTo>
                  <a:lnTo>
                    <a:pt x="130597" y="107585"/>
                  </a:lnTo>
                  <a:lnTo>
                    <a:pt x="129941" y="107354"/>
                  </a:lnTo>
                  <a:lnTo>
                    <a:pt x="129323" y="106889"/>
                  </a:lnTo>
                  <a:lnTo>
                    <a:pt x="129016" y="106784"/>
                  </a:lnTo>
                  <a:lnTo>
                    <a:pt x="128982" y="107719"/>
                  </a:lnTo>
                  <a:lnTo>
                    <a:pt x="128198" y="109378"/>
                  </a:lnTo>
                  <a:lnTo>
                    <a:pt x="128428" y="111497"/>
                  </a:lnTo>
                  <a:lnTo>
                    <a:pt x="128246" y="111519"/>
                  </a:lnTo>
                  <a:lnTo>
                    <a:pt x="127132" y="111180"/>
                  </a:lnTo>
                  <a:lnTo>
                    <a:pt x="126386" y="111344"/>
                  </a:lnTo>
                  <a:lnTo>
                    <a:pt x="125779" y="111914"/>
                  </a:lnTo>
                  <a:lnTo>
                    <a:pt x="125249" y="112059"/>
                  </a:lnTo>
                  <a:lnTo>
                    <a:pt x="124817" y="112722"/>
                  </a:lnTo>
                  <a:lnTo>
                    <a:pt x="124670" y="113861"/>
                  </a:lnTo>
                  <a:lnTo>
                    <a:pt x="124901" y="114754"/>
                  </a:lnTo>
                  <a:lnTo>
                    <a:pt x="124894" y="115018"/>
                  </a:lnTo>
                  <a:lnTo>
                    <a:pt x="124803" y="115424"/>
                  </a:lnTo>
                  <a:lnTo>
                    <a:pt x="124580" y="115766"/>
                  </a:lnTo>
                  <a:lnTo>
                    <a:pt x="124497" y="116131"/>
                  </a:lnTo>
                  <a:lnTo>
                    <a:pt x="124516" y="117568"/>
                  </a:lnTo>
                  <a:lnTo>
                    <a:pt x="124660" y="118211"/>
                  </a:lnTo>
                  <a:lnTo>
                    <a:pt x="125308" y="118271"/>
                  </a:lnTo>
                  <a:lnTo>
                    <a:pt x="125842" y="118565"/>
                  </a:lnTo>
                  <a:lnTo>
                    <a:pt x="125479" y="122644"/>
                  </a:lnTo>
                  <a:lnTo>
                    <a:pt x="125396" y="122834"/>
                  </a:lnTo>
                  <a:lnTo>
                    <a:pt x="124658" y="123608"/>
                  </a:lnTo>
                  <a:lnTo>
                    <a:pt x="124579" y="123775"/>
                  </a:lnTo>
                  <a:lnTo>
                    <a:pt x="124231" y="125763"/>
                  </a:lnTo>
                  <a:lnTo>
                    <a:pt x="124008" y="126277"/>
                  </a:lnTo>
                  <a:lnTo>
                    <a:pt x="123634" y="126895"/>
                  </a:lnTo>
                  <a:lnTo>
                    <a:pt x="122704" y="130278"/>
                  </a:lnTo>
                  <a:lnTo>
                    <a:pt x="124097" y="130514"/>
                  </a:lnTo>
                  <a:lnTo>
                    <a:pt x="124868" y="130352"/>
                  </a:lnTo>
                  <a:lnTo>
                    <a:pt x="125163" y="130622"/>
                  </a:lnTo>
                  <a:lnTo>
                    <a:pt x="124610" y="130769"/>
                  </a:lnTo>
                  <a:lnTo>
                    <a:pt x="124455" y="130906"/>
                  </a:lnTo>
                  <a:lnTo>
                    <a:pt x="123699" y="132291"/>
                  </a:lnTo>
                  <a:lnTo>
                    <a:pt x="123223" y="132608"/>
                  </a:lnTo>
                  <a:lnTo>
                    <a:pt x="123132" y="132790"/>
                  </a:lnTo>
                  <a:lnTo>
                    <a:pt x="122997" y="133914"/>
                  </a:lnTo>
                  <a:lnTo>
                    <a:pt x="123144" y="134257"/>
                  </a:lnTo>
                  <a:lnTo>
                    <a:pt x="123318" y="134439"/>
                  </a:lnTo>
                  <a:lnTo>
                    <a:pt x="123511" y="134472"/>
                  </a:lnTo>
                  <a:lnTo>
                    <a:pt x="125334" y="134137"/>
                  </a:lnTo>
                  <a:lnTo>
                    <a:pt x="126639" y="134308"/>
                  </a:lnTo>
                  <a:lnTo>
                    <a:pt x="127168" y="134669"/>
                  </a:lnTo>
                  <a:lnTo>
                    <a:pt x="127849" y="135324"/>
                  </a:lnTo>
                  <a:lnTo>
                    <a:pt x="128522" y="135372"/>
                  </a:lnTo>
                  <a:lnTo>
                    <a:pt x="129857" y="135033"/>
                  </a:lnTo>
                  <a:lnTo>
                    <a:pt x="129921" y="136112"/>
                  </a:lnTo>
                  <a:lnTo>
                    <a:pt x="130031" y="136395"/>
                  </a:lnTo>
                  <a:lnTo>
                    <a:pt x="131010" y="136343"/>
                  </a:lnTo>
                  <a:lnTo>
                    <a:pt x="132148" y="136668"/>
                  </a:lnTo>
                  <a:lnTo>
                    <a:pt x="132216" y="136909"/>
                  </a:lnTo>
                  <a:lnTo>
                    <a:pt x="131056" y="137483"/>
                  </a:lnTo>
                  <a:lnTo>
                    <a:pt x="130738" y="137728"/>
                  </a:lnTo>
                  <a:lnTo>
                    <a:pt x="130333" y="139090"/>
                  </a:lnTo>
                  <a:lnTo>
                    <a:pt x="130507" y="139630"/>
                  </a:lnTo>
                  <a:lnTo>
                    <a:pt x="130737" y="140073"/>
                  </a:lnTo>
                  <a:lnTo>
                    <a:pt x="130926" y="141201"/>
                  </a:lnTo>
                  <a:lnTo>
                    <a:pt x="130915" y="141420"/>
                  </a:lnTo>
                  <a:lnTo>
                    <a:pt x="130140" y="142723"/>
                  </a:lnTo>
                  <a:lnTo>
                    <a:pt x="129010" y="143307"/>
                  </a:lnTo>
                  <a:lnTo>
                    <a:pt x="128545" y="143646"/>
                  </a:lnTo>
                  <a:lnTo>
                    <a:pt x="125953" y="145819"/>
                  </a:lnTo>
                  <a:lnTo>
                    <a:pt x="125462" y="146162"/>
                  </a:lnTo>
                  <a:lnTo>
                    <a:pt x="122859" y="147320"/>
                  </a:lnTo>
                  <a:lnTo>
                    <a:pt x="121961" y="149316"/>
                  </a:lnTo>
                  <a:lnTo>
                    <a:pt x="121229" y="150191"/>
                  </a:lnTo>
                  <a:lnTo>
                    <a:pt x="120044" y="151412"/>
                  </a:lnTo>
                  <a:lnTo>
                    <a:pt x="119379" y="151854"/>
                  </a:lnTo>
                  <a:lnTo>
                    <a:pt x="120988" y="151780"/>
                  </a:lnTo>
                  <a:lnTo>
                    <a:pt x="123318" y="151343"/>
                  </a:lnTo>
                  <a:lnTo>
                    <a:pt x="125369" y="150758"/>
                  </a:lnTo>
                  <a:lnTo>
                    <a:pt x="126192" y="150632"/>
                  </a:lnTo>
                  <a:lnTo>
                    <a:pt x="125723" y="151770"/>
                  </a:lnTo>
                  <a:lnTo>
                    <a:pt x="125104" y="152962"/>
                  </a:lnTo>
                  <a:lnTo>
                    <a:pt x="123738" y="155203"/>
                  </a:lnTo>
                  <a:lnTo>
                    <a:pt x="123735" y="155370"/>
                  </a:lnTo>
                  <a:lnTo>
                    <a:pt x="122860" y="156848"/>
                  </a:lnTo>
                  <a:lnTo>
                    <a:pt x="120920" y="157225"/>
                  </a:lnTo>
                  <a:lnTo>
                    <a:pt x="120524" y="157504"/>
                  </a:lnTo>
                  <a:lnTo>
                    <a:pt x="120577" y="157903"/>
                  </a:lnTo>
                  <a:lnTo>
                    <a:pt x="121004" y="158984"/>
                  </a:lnTo>
                  <a:lnTo>
                    <a:pt x="128300" y="159003"/>
                  </a:lnTo>
                  <a:lnTo>
                    <a:pt x="133302" y="159165"/>
                  </a:lnTo>
                  <a:lnTo>
                    <a:pt x="136229" y="158772"/>
                  </a:lnTo>
                  <a:lnTo>
                    <a:pt x="137710" y="158772"/>
                  </a:lnTo>
                  <a:lnTo>
                    <a:pt x="138252" y="158773"/>
                  </a:lnTo>
                  <a:lnTo>
                    <a:pt x="138182" y="153357"/>
                  </a:lnTo>
                  <a:lnTo>
                    <a:pt x="139703" y="153468"/>
                  </a:lnTo>
                  <a:lnTo>
                    <a:pt x="144774" y="153466"/>
                  </a:lnTo>
                  <a:lnTo>
                    <a:pt x="144843" y="149831"/>
                  </a:lnTo>
                  <a:lnTo>
                    <a:pt x="146426" y="149277"/>
                  </a:lnTo>
                  <a:lnTo>
                    <a:pt x="149867" y="147592"/>
                  </a:lnTo>
                  <a:lnTo>
                    <a:pt x="153120" y="147526"/>
                  </a:lnTo>
                  <a:lnTo>
                    <a:pt x="153246" y="148557"/>
                  </a:lnTo>
                  <a:lnTo>
                    <a:pt x="153518" y="149305"/>
                  </a:lnTo>
                  <a:lnTo>
                    <a:pt x="153968" y="150012"/>
                  </a:lnTo>
                  <a:lnTo>
                    <a:pt x="154463" y="150142"/>
                  </a:lnTo>
                  <a:lnTo>
                    <a:pt x="155845" y="149039"/>
                  </a:lnTo>
                  <a:lnTo>
                    <a:pt x="156793" y="148808"/>
                  </a:lnTo>
                  <a:lnTo>
                    <a:pt x="157020" y="148603"/>
                  </a:lnTo>
                  <a:lnTo>
                    <a:pt x="157140" y="148369"/>
                  </a:lnTo>
                  <a:lnTo>
                    <a:pt x="157341" y="148231"/>
                  </a:lnTo>
                  <a:lnTo>
                    <a:pt x="158300" y="148030"/>
                  </a:lnTo>
                  <a:lnTo>
                    <a:pt x="158852" y="148011"/>
                  </a:lnTo>
                  <a:lnTo>
                    <a:pt x="160374" y="149176"/>
                  </a:lnTo>
                  <a:lnTo>
                    <a:pt x="160907" y="149842"/>
                  </a:lnTo>
                  <a:lnTo>
                    <a:pt x="161194" y="149448"/>
                  </a:lnTo>
                  <a:lnTo>
                    <a:pt x="161439" y="148904"/>
                  </a:lnTo>
                  <a:lnTo>
                    <a:pt x="161439" y="148126"/>
                  </a:lnTo>
                  <a:lnTo>
                    <a:pt x="164669" y="149854"/>
                  </a:lnTo>
                  <a:lnTo>
                    <a:pt x="165186" y="150271"/>
                  </a:lnTo>
                  <a:lnTo>
                    <a:pt x="167418" y="151144"/>
                  </a:lnTo>
                  <a:lnTo>
                    <a:pt x="168714" y="151372"/>
                  </a:lnTo>
                  <a:lnTo>
                    <a:pt x="168703" y="150493"/>
                  </a:lnTo>
                  <a:lnTo>
                    <a:pt x="170255" y="151230"/>
                  </a:lnTo>
                  <a:lnTo>
                    <a:pt x="172355" y="151955"/>
                  </a:lnTo>
                  <a:lnTo>
                    <a:pt x="172012" y="152323"/>
                  </a:lnTo>
                  <a:lnTo>
                    <a:pt x="171815" y="152394"/>
                  </a:lnTo>
                  <a:lnTo>
                    <a:pt x="171442" y="152860"/>
                  </a:lnTo>
                  <a:lnTo>
                    <a:pt x="170933" y="154464"/>
                  </a:lnTo>
                  <a:lnTo>
                    <a:pt x="170944" y="155112"/>
                  </a:lnTo>
                  <a:lnTo>
                    <a:pt x="171047" y="155927"/>
                  </a:lnTo>
                  <a:lnTo>
                    <a:pt x="171606" y="156787"/>
                  </a:lnTo>
                  <a:lnTo>
                    <a:pt x="172202" y="156991"/>
                  </a:lnTo>
                  <a:lnTo>
                    <a:pt x="172403" y="157192"/>
                  </a:lnTo>
                  <a:lnTo>
                    <a:pt x="172565" y="157721"/>
                  </a:lnTo>
                  <a:lnTo>
                    <a:pt x="172505" y="158323"/>
                  </a:lnTo>
                  <a:lnTo>
                    <a:pt x="172562" y="158491"/>
                  </a:lnTo>
                  <a:lnTo>
                    <a:pt x="173015" y="158699"/>
                  </a:lnTo>
                  <a:lnTo>
                    <a:pt x="174468" y="158405"/>
                  </a:lnTo>
                  <a:lnTo>
                    <a:pt x="174570" y="158271"/>
                  </a:lnTo>
                  <a:lnTo>
                    <a:pt x="174785" y="157448"/>
                  </a:lnTo>
                  <a:lnTo>
                    <a:pt x="175147" y="157094"/>
                  </a:lnTo>
                  <a:lnTo>
                    <a:pt x="175638" y="156733"/>
                  </a:lnTo>
                  <a:lnTo>
                    <a:pt x="176023" y="156651"/>
                  </a:lnTo>
                  <a:lnTo>
                    <a:pt x="176461" y="156268"/>
                  </a:lnTo>
                  <a:lnTo>
                    <a:pt x="176778" y="155713"/>
                  </a:lnTo>
                  <a:lnTo>
                    <a:pt x="177287" y="155386"/>
                  </a:lnTo>
                  <a:lnTo>
                    <a:pt x="178228" y="154961"/>
                  </a:lnTo>
                  <a:lnTo>
                    <a:pt x="179281" y="154239"/>
                  </a:lnTo>
                  <a:lnTo>
                    <a:pt x="179719" y="153759"/>
                  </a:lnTo>
                  <a:lnTo>
                    <a:pt x="179931" y="153372"/>
                  </a:lnTo>
                  <a:lnTo>
                    <a:pt x="180165" y="153212"/>
                  </a:lnTo>
                  <a:lnTo>
                    <a:pt x="180324" y="153238"/>
                  </a:lnTo>
                  <a:lnTo>
                    <a:pt x="180278" y="153625"/>
                  </a:lnTo>
                  <a:lnTo>
                    <a:pt x="180033" y="154228"/>
                  </a:lnTo>
                  <a:lnTo>
                    <a:pt x="179946" y="155345"/>
                  </a:lnTo>
                  <a:lnTo>
                    <a:pt x="179651" y="155844"/>
                  </a:lnTo>
                  <a:lnTo>
                    <a:pt x="179235" y="156964"/>
                  </a:lnTo>
                  <a:lnTo>
                    <a:pt x="179062" y="157720"/>
                  </a:lnTo>
                  <a:lnTo>
                    <a:pt x="179201" y="157921"/>
                  </a:lnTo>
                  <a:lnTo>
                    <a:pt x="179696" y="158286"/>
                  </a:lnTo>
                  <a:lnTo>
                    <a:pt x="179737" y="158580"/>
                  </a:lnTo>
                  <a:lnTo>
                    <a:pt x="179390" y="159045"/>
                  </a:lnTo>
                  <a:lnTo>
                    <a:pt x="179016" y="159220"/>
                  </a:lnTo>
                  <a:lnTo>
                    <a:pt x="178864" y="159519"/>
                  </a:lnTo>
                  <a:lnTo>
                    <a:pt x="182697" y="159540"/>
                  </a:lnTo>
                  <a:lnTo>
                    <a:pt x="187662" y="159378"/>
                  </a:lnTo>
                  <a:lnTo>
                    <a:pt x="187652" y="158141"/>
                  </a:lnTo>
                  <a:lnTo>
                    <a:pt x="186993" y="154840"/>
                  </a:lnTo>
                  <a:lnTo>
                    <a:pt x="186900" y="152771"/>
                  </a:lnTo>
                  <a:lnTo>
                    <a:pt x="185646" y="152795"/>
                  </a:lnTo>
                  <a:lnTo>
                    <a:pt x="185660" y="154027"/>
                  </a:lnTo>
                  <a:lnTo>
                    <a:pt x="184405" y="154043"/>
                  </a:lnTo>
                  <a:lnTo>
                    <a:pt x="184382" y="152282"/>
                  </a:lnTo>
                  <a:lnTo>
                    <a:pt x="184858" y="152596"/>
                  </a:lnTo>
                  <a:lnTo>
                    <a:pt x="185288" y="152269"/>
                  </a:lnTo>
                  <a:lnTo>
                    <a:pt x="185519" y="152220"/>
                  </a:lnTo>
                  <a:lnTo>
                    <a:pt x="187188" y="152375"/>
                  </a:lnTo>
                  <a:lnTo>
                    <a:pt x="187596" y="152848"/>
                  </a:lnTo>
                  <a:lnTo>
                    <a:pt x="188125" y="153276"/>
                  </a:lnTo>
                  <a:lnTo>
                    <a:pt x="189987" y="154113"/>
                  </a:lnTo>
                  <a:lnTo>
                    <a:pt x="190248" y="154303"/>
                  </a:lnTo>
                  <a:lnTo>
                    <a:pt x="190421" y="154559"/>
                  </a:lnTo>
                  <a:lnTo>
                    <a:pt x="190527" y="155281"/>
                  </a:lnTo>
                  <a:lnTo>
                    <a:pt x="190445" y="156097"/>
                  </a:lnTo>
                  <a:lnTo>
                    <a:pt x="189335" y="159386"/>
                  </a:lnTo>
                  <a:lnTo>
                    <a:pt x="192619" y="159391"/>
                  </a:lnTo>
                  <a:lnTo>
                    <a:pt x="192615" y="159183"/>
                  </a:lnTo>
                  <a:lnTo>
                    <a:pt x="199102" y="159234"/>
                  </a:lnTo>
                  <a:lnTo>
                    <a:pt x="199101" y="159458"/>
                  </a:lnTo>
                  <a:lnTo>
                    <a:pt x="199453" y="159697"/>
                  </a:lnTo>
                  <a:lnTo>
                    <a:pt x="200660" y="159721"/>
                  </a:lnTo>
                  <a:lnTo>
                    <a:pt x="200684" y="156087"/>
                  </a:lnTo>
                  <a:lnTo>
                    <a:pt x="200692" y="154958"/>
                  </a:lnTo>
                  <a:lnTo>
                    <a:pt x="203067" y="154905"/>
                  </a:lnTo>
                  <a:lnTo>
                    <a:pt x="203153" y="147702"/>
                  </a:lnTo>
                  <a:lnTo>
                    <a:pt x="204305" y="147700"/>
                  </a:lnTo>
                  <a:lnTo>
                    <a:pt x="204242" y="145371"/>
                  </a:lnTo>
                  <a:lnTo>
                    <a:pt x="205403" y="145370"/>
                  </a:lnTo>
                  <a:lnTo>
                    <a:pt x="205402" y="142949"/>
                  </a:lnTo>
                  <a:lnTo>
                    <a:pt x="207827" y="142950"/>
                  </a:lnTo>
                  <a:lnTo>
                    <a:pt x="207832" y="141755"/>
                  </a:lnTo>
                  <a:lnTo>
                    <a:pt x="210814" y="141700"/>
                  </a:lnTo>
                  <a:lnTo>
                    <a:pt x="213896" y="141763"/>
                  </a:lnTo>
                  <a:lnTo>
                    <a:pt x="216057" y="141358"/>
                  </a:lnTo>
                  <a:lnTo>
                    <a:pt x="217452" y="141317"/>
                  </a:lnTo>
                  <a:lnTo>
                    <a:pt x="219646" y="141331"/>
                  </a:lnTo>
                  <a:lnTo>
                    <a:pt x="219636" y="142512"/>
                  </a:lnTo>
                  <a:lnTo>
                    <a:pt x="225689" y="142557"/>
                  </a:lnTo>
                  <a:lnTo>
                    <a:pt x="225681" y="141383"/>
                  </a:lnTo>
                  <a:lnTo>
                    <a:pt x="228119" y="141409"/>
                  </a:lnTo>
                  <a:lnTo>
                    <a:pt x="228115" y="140813"/>
                  </a:lnTo>
                  <a:lnTo>
                    <a:pt x="229109" y="140817"/>
                  </a:lnTo>
                  <a:lnTo>
                    <a:pt x="229112" y="140583"/>
                  </a:lnTo>
                  <a:lnTo>
                    <a:pt x="229135" y="138452"/>
                  </a:lnTo>
                  <a:lnTo>
                    <a:pt x="230317" y="138463"/>
                  </a:lnTo>
                  <a:lnTo>
                    <a:pt x="230331" y="137867"/>
                  </a:lnTo>
                  <a:lnTo>
                    <a:pt x="232707" y="137870"/>
                  </a:lnTo>
                  <a:lnTo>
                    <a:pt x="232719" y="136685"/>
                  </a:lnTo>
                  <a:lnTo>
                    <a:pt x="234525" y="136659"/>
                  </a:lnTo>
                  <a:lnTo>
                    <a:pt x="234543" y="135473"/>
                  </a:lnTo>
                  <a:lnTo>
                    <a:pt x="235191" y="135447"/>
                  </a:lnTo>
                  <a:lnTo>
                    <a:pt x="235178" y="134276"/>
                  </a:lnTo>
                  <a:lnTo>
                    <a:pt x="237494" y="134189"/>
                  </a:lnTo>
                  <a:lnTo>
                    <a:pt x="237436" y="132889"/>
                  </a:lnTo>
                  <a:lnTo>
                    <a:pt x="237505" y="132158"/>
                  </a:lnTo>
                  <a:lnTo>
                    <a:pt x="237640" y="130719"/>
                  </a:lnTo>
                  <a:lnTo>
                    <a:pt x="237442" y="130710"/>
                  </a:lnTo>
                  <a:lnTo>
                    <a:pt x="237384" y="130377"/>
                  </a:lnTo>
                  <a:lnTo>
                    <a:pt x="237388" y="128228"/>
                  </a:lnTo>
                  <a:lnTo>
                    <a:pt x="236182" y="128233"/>
                  </a:lnTo>
                  <a:lnTo>
                    <a:pt x="236172" y="118400"/>
                  </a:lnTo>
                  <a:lnTo>
                    <a:pt x="236176" y="116285"/>
                  </a:lnTo>
                  <a:lnTo>
                    <a:pt x="236699" y="116283"/>
                  </a:lnTo>
                  <a:lnTo>
                    <a:pt x="236693" y="111829"/>
                  </a:lnTo>
                  <a:lnTo>
                    <a:pt x="239981" y="111825"/>
                  </a:lnTo>
                  <a:lnTo>
                    <a:pt x="239318" y="113004"/>
                  </a:lnTo>
                  <a:lnTo>
                    <a:pt x="239539" y="113299"/>
                  </a:lnTo>
                  <a:lnTo>
                    <a:pt x="240630" y="113980"/>
                  </a:lnTo>
                  <a:lnTo>
                    <a:pt x="241134" y="114382"/>
                  </a:lnTo>
                  <a:lnTo>
                    <a:pt x="241813" y="115722"/>
                  </a:lnTo>
                  <a:lnTo>
                    <a:pt x="241763" y="116213"/>
                  </a:lnTo>
                  <a:lnTo>
                    <a:pt x="241957" y="116463"/>
                  </a:lnTo>
                  <a:lnTo>
                    <a:pt x="242165" y="116578"/>
                  </a:lnTo>
                  <a:lnTo>
                    <a:pt x="242313" y="116642"/>
                  </a:lnTo>
                  <a:lnTo>
                    <a:pt x="243252" y="116589"/>
                  </a:lnTo>
                  <a:lnTo>
                    <a:pt x="243627" y="116318"/>
                  </a:lnTo>
                  <a:lnTo>
                    <a:pt x="243908" y="116366"/>
                  </a:lnTo>
                  <a:lnTo>
                    <a:pt x="245476" y="116888"/>
                  </a:lnTo>
                  <a:lnTo>
                    <a:pt x="246313" y="117365"/>
                  </a:lnTo>
                  <a:lnTo>
                    <a:pt x="247298" y="117417"/>
                  </a:lnTo>
                  <a:lnTo>
                    <a:pt x="247628" y="117268"/>
                  </a:lnTo>
                  <a:lnTo>
                    <a:pt x="248033" y="117339"/>
                  </a:lnTo>
                  <a:lnTo>
                    <a:pt x="249097" y="118010"/>
                  </a:lnTo>
                  <a:lnTo>
                    <a:pt x="249701" y="118305"/>
                  </a:lnTo>
                  <a:lnTo>
                    <a:pt x="250220" y="118096"/>
                  </a:lnTo>
                  <a:lnTo>
                    <a:pt x="250739" y="117563"/>
                  </a:lnTo>
                  <a:lnTo>
                    <a:pt x="250735" y="117310"/>
                  </a:lnTo>
                  <a:lnTo>
                    <a:pt x="250644" y="117087"/>
                  </a:lnTo>
                  <a:lnTo>
                    <a:pt x="251041" y="116845"/>
                  </a:lnTo>
                  <a:lnTo>
                    <a:pt x="251451" y="116815"/>
                  </a:lnTo>
                  <a:lnTo>
                    <a:pt x="252114" y="116922"/>
                  </a:lnTo>
                  <a:lnTo>
                    <a:pt x="252591" y="117052"/>
                  </a:lnTo>
                  <a:lnTo>
                    <a:pt x="252853" y="117328"/>
                  </a:lnTo>
                  <a:lnTo>
                    <a:pt x="253201" y="117432"/>
                  </a:lnTo>
                  <a:lnTo>
                    <a:pt x="253523" y="117283"/>
                  </a:lnTo>
                  <a:lnTo>
                    <a:pt x="254652" y="117759"/>
                  </a:lnTo>
                  <a:lnTo>
                    <a:pt x="256156" y="118641"/>
                  </a:lnTo>
                  <a:lnTo>
                    <a:pt x="256872" y="119382"/>
                  </a:lnTo>
                  <a:lnTo>
                    <a:pt x="257217" y="120014"/>
                  </a:lnTo>
                  <a:lnTo>
                    <a:pt x="257331" y="120353"/>
                  </a:lnTo>
                  <a:lnTo>
                    <a:pt x="258073" y="121168"/>
                  </a:lnTo>
                  <a:lnTo>
                    <a:pt x="261024" y="117430"/>
                  </a:lnTo>
                  <a:lnTo>
                    <a:pt x="263726" y="114731"/>
                  </a:lnTo>
                  <a:lnTo>
                    <a:pt x="263859" y="114834"/>
                  </a:lnTo>
                  <a:lnTo>
                    <a:pt x="264879" y="115147"/>
                  </a:lnTo>
                  <a:lnTo>
                    <a:pt x="264951" y="120143"/>
                  </a:lnTo>
                  <a:lnTo>
                    <a:pt x="266784" y="119134"/>
                  </a:lnTo>
                  <a:lnTo>
                    <a:pt x="267220" y="119618"/>
                  </a:lnTo>
                  <a:lnTo>
                    <a:pt x="267394" y="119677"/>
                  </a:lnTo>
                  <a:lnTo>
                    <a:pt x="268288" y="119156"/>
                  </a:lnTo>
                  <a:lnTo>
                    <a:pt x="268489" y="118850"/>
                  </a:lnTo>
                  <a:lnTo>
                    <a:pt x="268534" y="118605"/>
                  </a:lnTo>
                  <a:lnTo>
                    <a:pt x="269038" y="118422"/>
                  </a:lnTo>
                  <a:lnTo>
                    <a:pt x="269274" y="118533"/>
                  </a:lnTo>
                  <a:lnTo>
                    <a:pt x="270448" y="119915"/>
                  </a:lnTo>
                  <a:lnTo>
                    <a:pt x="271110" y="121213"/>
                  </a:lnTo>
                  <a:lnTo>
                    <a:pt x="271174" y="122202"/>
                  </a:lnTo>
                  <a:lnTo>
                    <a:pt x="272626" y="122174"/>
                  </a:lnTo>
                  <a:lnTo>
                    <a:pt x="273114" y="121816"/>
                  </a:lnTo>
                  <a:lnTo>
                    <a:pt x="273595" y="121645"/>
                  </a:lnTo>
                  <a:lnTo>
                    <a:pt x="273906" y="121827"/>
                  </a:lnTo>
                  <a:lnTo>
                    <a:pt x="274303" y="122456"/>
                  </a:lnTo>
                  <a:lnTo>
                    <a:pt x="274970" y="125178"/>
                  </a:lnTo>
                  <a:lnTo>
                    <a:pt x="275155" y="125658"/>
                  </a:lnTo>
                  <a:lnTo>
                    <a:pt x="275083" y="126079"/>
                  </a:lnTo>
                  <a:lnTo>
                    <a:pt x="274939" y="126302"/>
                  </a:lnTo>
                  <a:lnTo>
                    <a:pt x="275004" y="126872"/>
                  </a:lnTo>
                  <a:lnTo>
                    <a:pt x="275110" y="127222"/>
                  </a:lnTo>
                  <a:lnTo>
                    <a:pt x="275083" y="128171"/>
                  </a:lnTo>
                  <a:lnTo>
                    <a:pt x="275465" y="129277"/>
                  </a:lnTo>
                  <a:lnTo>
                    <a:pt x="275315" y="130563"/>
                  </a:lnTo>
                  <a:lnTo>
                    <a:pt x="275468" y="131020"/>
                  </a:lnTo>
                  <a:lnTo>
                    <a:pt x="275998" y="132078"/>
                  </a:lnTo>
                  <a:lnTo>
                    <a:pt x="276259" y="132446"/>
                  </a:lnTo>
                  <a:lnTo>
                    <a:pt x="278241" y="136039"/>
                  </a:lnTo>
                  <a:lnTo>
                    <a:pt x="279659" y="137075"/>
                  </a:lnTo>
                  <a:lnTo>
                    <a:pt x="280071" y="136993"/>
                  </a:lnTo>
                  <a:lnTo>
                    <a:pt x="281255" y="136439"/>
                  </a:lnTo>
                  <a:lnTo>
                    <a:pt x="282000" y="136935"/>
                  </a:lnTo>
                  <a:lnTo>
                    <a:pt x="282840" y="137214"/>
                  </a:lnTo>
                  <a:lnTo>
                    <a:pt x="283729" y="137042"/>
                  </a:lnTo>
                  <a:lnTo>
                    <a:pt x="283839" y="136826"/>
                  </a:lnTo>
                  <a:lnTo>
                    <a:pt x="283672" y="136509"/>
                  </a:lnTo>
                  <a:lnTo>
                    <a:pt x="283630" y="136249"/>
                  </a:lnTo>
                  <a:lnTo>
                    <a:pt x="284001" y="136066"/>
                  </a:lnTo>
                  <a:lnTo>
                    <a:pt x="287076" y="136184"/>
                  </a:lnTo>
                  <a:lnTo>
                    <a:pt x="287257" y="135752"/>
                  </a:lnTo>
                  <a:lnTo>
                    <a:pt x="287643" y="135518"/>
                  </a:lnTo>
                  <a:lnTo>
                    <a:pt x="288385" y="135328"/>
                  </a:lnTo>
                  <a:lnTo>
                    <a:pt x="288699" y="135473"/>
                  </a:lnTo>
                  <a:lnTo>
                    <a:pt x="289084" y="135156"/>
                  </a:lnTo>
                  <a:lnTo>
                    <a:pt x="289376" y="134799"/>
                  </a:lnTo>
                  <a:lnTo>
                    <a:pt x="289622" y="134147"/>
                  </a:lnTo>
                  <a:lnTo>
                    <a:pt x="289932" y="133794"/>
                  </a:lnTo>
                  <a:lnTo>
                    <a:pt x="290722" y="133678"/>
                  </a:lnTo>
                  <a:lnTo>
                    <a:pt x="291067" y="133470"/>
                  </a:lnTo>
                  <a:lnTo>
                    <a:pt x="291347" y="133164"/>
                  </a:lnTo>
                  <a:lnTo>
                    <a:pt x="292217" y="133008"/>
                  </a:lnTo>
                  <a:lnTo>
                    <a:pt x="292554" y="132371"/>
                  </a:lnTo>
                  <a:lnTo>
                    <a:pt x="292550" y="132215"/>
                  </a:lnTo>
                  <a:lnTo>
                    <a:pt x="292350" y="131806"/>
                  </a:lnTo>
                  <a:lnTo>
                    <a:pt x="292077" y="131493"/>
                  </a:lnTo>
                  <a:lnTo>
                    <a:pt x="291926" y="130778"/>
                  </a:lnTo>
                  <a:lnTo>
                    <a:pt x="292074" y="130416"/>
                  </a:lnTo>
                  <a:lnTo>
                    <a:pt x="292717" y="129549"/>
                  </a:lnTo>
                  <a:lnTo>
                    <a:pt x="292933" y="129482"/>
                  </a:lnTo>
                  <a:lnTo>
                    <a:pt x="293898" y="129493"/>
                  </a:lnTo>
                  <a:lnTo>
                    <a:pt x="294084" y="129121"/>
                  </a:lnTo>
                  <a:lnTo>
                    <a:pt x="294406" y="128931"/>
                  </a:lnTo>
                  <a:lnTo>
                    <a:pt x="295363" y="128578"/>
                  </a:lnTo>
                  <a:lnTo>
                    <a:pt x="295950" y="128199"/>
                  </a:lnTo>
                  <a:lnTo>
                    <a:pt x="296465" y="127681"/>
                  </a:lnTo>
                  <a:lnTo>
                    <a:pt x="296980" y="127391"/>
                  </a:lnTo>
                  <a:lnTo>
                    <a:pt x="297177" y="127426"/>
                  </a:lnTo>
                  <a:lnTo>
                    <a:pt x="297363" y="127433"/>
                  </a:lnTo>
                  <a:lnTo>
                    <a:pt x="297533" y="127742"/>
                  </a:lnTo>
                  <a:lnTo>
                    <a:pt x="297578" y="127995"/>
                  </a:lnTo>
                  <a:lnTo>
                    <a:pt x="297778" y="128270"/>
                  </a:lnTo>
                  <a:lnTo>
                    <a:pt x="298018" y="128505"/>
                  </a:lnTo>
                  <a:lnTo>
                    <a:pt x="298660" y="128821"/>
                  </a:lnTo>
                  <a:lnTo>
                    <a:pt x="298815" y="129041"/>
                  </a:lnTo>
                  <a:lnTo>
                    <a:pt x="299558" y="131346"/>
                  </a:lnTo>
                  <a:lnTo>
                    <a:pt x="299585" y="132012"/>
                  </a:lnTo>
                  <a:lnTo>
                    <a:pt x="299839" y="132291"/>
                  </a:lnTo>
                  <a:lnTo>
                    <a:pt x="301296" y="133362"/>
                  </a:lnTo>
                  <a:lnTo>
                    <a:pt x="302091" y="133764"/>
                  </a:lnTo>
                  <a:lnTo>
                    <a:pt x="302239" y="133753"/>
                  </a:lnTo>
                  <a:lnTo>
                    <a:pt x="302621" y="133920"/>
                  </a:lnTo>
                  <a:lnTo>
                    <a:pt x="303064" y="134252"/>
                  </a:lnTo>
                  <a:lnTo>
                    <a:pt x="303215" y="134453"/>
                  </a:lnTo>
                  <a:lnTo>
                    <a:pt x="303680" y="134683"/>
                  </a:lnTo>
                  <a:lnTo>
                    <a:pt x="304615" y="134951"/>
                  </a:lnTo>
                  <a:lnTo>
                    <a:pt x="305114" y="135067"/>
                  </a:lnTo>
                  <a:lnTo>
                    <a:pt x="305182" y="135253"/>
                  </a:lnTo>
                  <a:lnTo>
                    <a:pt x="305167" y="135495"/>
                  </a:lnTo>
                  <a:lnTo>
                    <a:pt x="304823" y="135826"/>
                  </a:lnTo>
                  <a:lnTo>
                    <a:pt x="304399" y="136079"/>
                  </a:lnTo>
                  <a:lnTo>
                    <a:pt x="304637" y="136583"/>
                  </a:lnTo>
                  <a:lnTo>
                    <a:pt x="305565" y="136827"/>
                  </a:lnTo>
                  <a:lnTo>
                    <a:pt x="306446" y="136820"/>
                  </a:lnTo>
                  <a:lnTo>
                    <a:pt x="307259" y="136600"/>
                  </a:lnTo>
                  <a:lnTo>
                    <a:pt x="307217" y="137241"/>
                  </a:lnTo>
                  <a:lnTo>
                    <a:pt x="306934" y="138559"/>
                  </a:lnTo>
                  <a:lnTo>
                    <a:pt x="306771" y="139032"/>
                  </a:lnTo>
                  <a:lnTo>
                    <a:pt x="307104" y="139635"/>
                  </a:lnTo>
                  <a:lnTo>
                    <a:pt x="307251" y="139769"/>
                  </a:lnTo>
                  <a:lnTo>
                    <a:pt x="307652" y="139851"/>
                  </a:lnTo>
                  <a:lnTo>
                    <a:pt x="308299" y="140227"/>
                  </a:lnTo>
                  <a:lnTo>
                    <a:pt x="308601" y="141113"/>
                  </a:lnTo>
                  <a:lnTo>
                    <a:pt x="308374" y="142304"/>
                  </a:lnTo>
                  <a:lnTo>
                    <a:pt x="308672" y="143436"/>
                  </a:lnTo>
                  <a:lnTo>
                    <a:pt x="310019" y="142416"/>
                  </a:lnTo>
                  <a:lnTo>
                    <a:pt x="310265" y="142096"/>
                  </a:lnTo>
                  <a:lnTo>
                    <a:pt x="310590" y="141918"/>
                  </a:lnTo>
                  <a:lnTo>
                    <a:pt x="311803" y="141549"/>
                  </a:lnTo>
                  <a:lnTo>
                    <a:pt x="312616" y="141431"/>
                  </a:lnTo>
                  <a:lnTo>
                    <a:pt x="313236" y="141703"/>
                  </a:lnTo>
                  <a:lnTo>
                    <a:pt x="313346" y="141934"/>
                  </a:lnTo>
                  <a:lnTo>
                    <a:pt x="314042" y="140977"/>
                  </a:lnTo>
                  <a:lnTo>
                    <a:pt x="314262" y="140914"/>
                  </a:lnTo>
                  <a:lnTo>
                    <a:pt x="315076" y="141201"/>
                  </a:lnTo>
                  <a:lnTo>
                    <a:pt x="315757" y="141580"/>
                  </a:lnTo>
                  <a:lnTo>
                    <a:pt x="316729" y="142741"/>
                  </a:lnTo>
                  <a:lnTo>
                    <a:pt x="317092" y="142652"/>
                  </a:lnTo>
                  <a:lnTo>
                    <a:pt x="317792" y="142327"/>
                  </a:lnTo>
                  <a:lnTo>
                    <a:pt x="318529" y="142659"/>
                  </a:lnTo>
                  <a:lnTo>
                    <a:pt x="318975" y="142174"/>
                  </a:lnTo>
                  <a:lnTo>
                    <a:pt x="319969" y="140744"/>
                  </a:lnTo>
                  <a:lnTo>
                    <a:pt x="320872" y="139102"/>
                  </a:lnTo>
                  <a:lnTo>
                    <a:pt x="321436" y="138462"/>
                  </a:lnTo>
                  <a:lnTo>
                    <a:pt x="321954" y="137706"/>
                  </a:lnTo>
                  <a:lnTo>
                    <a:pt x="322075" y="137509"/>
                  </a:lnTo>
                  <a:lnTo>
                    <a:pt x="322135" y="137229"/>
                  </a:lnTo>
                  <a:lnTo>
                    <a:pt x="322525" y="136879"/>
                  </a:lnTo>
                  <a:lnTo>
                    <a:pt x="322695" y="136790"/>
                  </a:lnTo>
                  <a:lnTo>
                    <a:pt x="322740" y="137453"/>
                  </a:lnTo>
                  <a:lnTo>
                    <a:pt x="322574" y="138123"/>
                  </a:lnTo>
                  <a:lnTo>
                    <a:pt x="322680" y="138670"/>
                  </a:lnTo>
                  <a:lnTo>
                    <a:pt x="323126" y="138864"/>
                  </a:lnTo>
                  <a:lnTo>
                    <a:pt x="324041" y="138797"/>
                  </a:lnTo>
                  <a:lnTo>
                    <a:pt x="325089" y="138496"/>
                  </a:lnTo>
                  <a:lnTo>
                    <a:pt x="325319" y="138253"/>
                  </a:lnTo>
                  <a:lnTo>
                    <a:pt x="325388" y="138043"/>
                  </a:lnTo>
                  <a:lnTo>
                    <a:pt x="325450" y="137161"/>
                  </a:lnTo>
                  <a:lnTo>
                    <a:pt x="325790" y="136211"/>
                  </a:lnTo>
                  <a:lnTo>
                    <a:pt x="326875" y="135897"/>
                  </a:lnTo>
                  <a:lnTo>
                    <a:pt x="327469" y="135376"/>
                  </a:lnTo>
                  <a:lnTo>
                    <a:pt x="327670" y="134814"/>
                  </a:lnTo>
                  <a:lnTo>
                    <a:pt x="328431" y="134193"/>
                  </a:lnTo>
                  <a:lnTo>
                    <a:pt x="328582" y="134215"/>
                  </a:lnTo>
                  <a:lnTo>
                    <a:pt x="328412" y="134353"/>
                  </a:lnTo>
                  <a:lnTo>
                    <a:pt x="328385" y="134580"/>
                  </a:lnTo>
                  <a:lnTo>
                    <a:pt x="328502" y="134725"/>
                  </a:lnTo>
                  <a:lnTo>
                    <a:pt x="328669" y="134748"/>
                  </a:lnTo>
                  <a:lnTo>
                    <a:pt x="329358" y="133839"/>
                  </a:lnTo>
                  <a:lnTo>
                    <a:pt x="329687" y="133225"/>
                  </a:lnTo>
                  <a:lnTo>
                    <a:pt x="330232" y="132738"/>
                  </a:lnTo>
                  <a:lnTo>
                    <a:pt x="331369" y="132023"/>
                  </a:lnTo>
                  <a:lnTo>
                    <a:pt x="331868" y="131494"/>
                  </a:lnTo>
                  <a:lnTo>
                    <a:pt x="331867" y="131039"/>
                  </a:lnTo>
                  <a:lnTo>
                    <a:pt x="332063" y="130584"/>
                  </a:lnTo>
                  <a:lnTo>
                    <a:pt x="332231" y="130483"/>
                  </a:lnTo>
                  <a:lnTo>
                    <a:pt x="333237" y="130486"/>
                  </a:lnTo>
                  <a:lnTo>
                    <a:pt x="334312" y="130320"/>
                  </a:lnTo>
                  <a:lnTo>
                    <a:pt x="335409" y="129873"/>
                  </a:lnTo>
                  <a:lnTo>
                    <a:pt x="336261" y="129158"/>
                  </a:lnTo>
                  <a:lnTo>
                    <a:pt x="336624" y="129046"/>
                  </a:lnTo>
                  <a:lnTo>
                    <a:pt x="337662" y="129634"/>
                  </a:lnTo>
                  <a:lnTo>
                    <a:pt x="339335" y="129567"/>
                  </a:lnTo>
                  <a:lnTo>
                    <a:pt x="340201" y="129619"/>
                  </a:lnTo>
                  <a:lnTo>
                    <a:pt x="342029" y="129422"/>
                  </a:lnTo>
                  <a:lnTo>
                    <a:pt x="342412" y="129445"/>
                  </a:lnTo>
                  <a:lnTo>
                    <a:pt x="344005" y="129859"/>
                  </a:lnTo>
                  <a:lnTo>
                    <a:pt x="344754" y="129885"/>
                  </a:lnTo>
                  <a:lnTo>
                    <a:pt x="345159" y="129878"/>
                  </a:lnTo>
                  <a:lnTo>
                    <a:pt x="346030" y="129707"/>
                  </a:lnTo>
                  <a:lnTo>
                    <a:pt x="348759" y="128504"/>
                  </a:lnTo>
                  <a:lnTo>
                    <a:pt x="349656" y="128205"/>
                  </a:lnTo>
                  <a:lnTo>
                    <a:pt x="349970" y="128257"/>
                  </a:lnTo>
                  <a:lnTo>
                    <a:pt x="350054" y="128473"/>
                  </a:lnTo>
                  <a:lnTo>
                    <a:pt x="350777" y="128916"/>
                  </a:lnTo>
                  <a:lnTo>
                    <a:pt x="351095" y="128931"/>
                  </a:lnTo>
                  <a:lnTo>
                    <a:pt x="352340" y="128364"/>
                  </a:lnTo>
                  <a:lnTo>
                    <a:pt x="353688" y="128223"/>
                  </a:lnTo>
                  <a:lnTo>
                    <a:pt x="354180" y="128059"/>
                  </a:lnTo>
                  <a:lnTo>
                    <a:pt x="355963" y="126298"/>
                  </a:lnTo>
                  <a:lnTo>
                    <a:pt x="356603" y="125346"/>
                  </a:lnTo>
                  <a:lnTo>
                    <a:pt x="356615" y="130561"/>
                  </a:lnTo>
                  <a:lnTo>
                    <a:pt x="356525" y="131456"/>
                  </a:lnTo>
                  <a:lnTo>
                    <a:pt x="356530" y="135902"/>
                  </a:lnTo>
                  <a:lnTo>
                    <a:pt x="356533" y="139293"/>
                  </a:lnTo>
                  <a:lnTo>
                    <a:pt x="356538" y="143028"/>
                  </a:lnTo>
                  <a:lnTo>
                    <a:pt x="356538" y="143200"/>
                  </a:lnTo>
                  <a:lnTo>
                    <a:pt x="355515" y="143200"/>
                  </a:lnTo>
                  <a:lnTo>
                    <a:pt x="355528" y="157270"/>
                  </a:lnTo>
                  <a:lnTo>
                    <a:pt x="355722" y="157270"/>
                  </a:lnTo>
                  <a:lnTo>
                    <a:pt x="355683" y="169567"/>
                  </a:lnTo>
                  <a:lnTo>
                    <a:pt x="355679" y="171226"/>
                  </a:lnTo>
                  <a:lnTo>
                    <a:pt x="521465" y="171226"/>
                  </a:lnTo>
                  <a:lnTo>
                    <a:pt x="522737" y="172868"/>
                  </a:lnTo>
                  <a:lnTo>
                    <a:pt x="523980" y="173633"/>
                  </a:lnTo>
                  <a:lnTo>
                    <a:pt x="524279" y="173895"/>
                  </a:lnTo>
                  <a:lnTo>
                    <a:pt x="524458" y="174169"/>
                  </a:lnTo>
                  <a:lnTo>
                    <a:pt x="524513" y="174438"/>
                  </a:lnTo>
                  <a:lnTo>
                    <a:pt x="524446" y="175357"/>
                  </a:lnTo>
                  <a:lnTo>
                    <a:pt x="524114" y="176501"/>
                  </a:lnTo>
                  <a:lnTo>
                    <a:pt x="523958" y="176760"/>
                  </a:lnTo>
                  <a:lnTo>
                    <a:pt x="523788" y="177026"/>
                  </a:lnTo>
                  <a:lnTo>
                    <a:pt x="523627" y="177308"/>
                  </a:lnTo>
                  <a:lnTo>
                    <a:pt x="523229" y="178025"/>
                  </a:lnTo>
                  <a:lnTo>
                    <a:pt x="523333" y="178692"/>
                  </a:lnTo>
                  <a:lnTo>
                    <a:pt x="523324" y="179506"/>
                  </a:lnTo>
                  <a:lnTo>
                    <a:pt x="523204" y="179738"/>
                  </a:lnTo>
                  <a:lnTo>
                    <a:pt x="522939" y="179936"/>
                  </a:lnTo>
                  <a:lnTo>
                    <a:pt x="522533" y="179996"/>
                  </a:lnTo>
                  <a:lnTo>
                    <a:pt x="522209" y="179909"/>
                  </a:lnTo>
                  <a:lnTo>
                    <a:pt x="521879" y="179657"/>
                  </a:lnTo>
                  <a:lnTo>
                    <a:pt x="521255" y="178915"/>
                  </a:lnTo>
                  <a:lnTo>
                    <a:pt x="521172" y="178765"/>
                  </a:lnTo>
                  <a:lnTo>
                    <a:pt x="520911" y="178301"/>
                  </a:lnTo>
                  <a:lnTo>
                    <a:pt x="520432" y="177781"/>
                  </a:lnTo>
                  <a:lnTo>
                    <a:pt x="519901" y="177862"/>
                  </a:lnTo>
                  <a:lnTo>
                    <a:pt x="519461" y="178074"/>
                  </a:lnTo>
                  <a:lnTo>
                    <a:pt x="519150" y="178366"/>
                  </a:lnTo>
                  <a:lnTo>
                    <a:pt x="519008" y="178773"/>
                  </a:lnTo>
                  <a:lnTo>
                    <a:pt x="519063" y="179379"/>
                  </a:lnTo>
                  <a:lnTo>
                    <a:pt x="519126" y="179515"/>
                  </a:lnTo>
                  <a:lnTo>
                    <a:pt x="519358" y="179798"/>
                  </a:lnTo>
                  <a:lnTo>
                    <a:pt x="519617" y="179960"/>
                  </a:lnTo>
                  <a:lnTo>
                    <a:pt x="521041" y="179749"/>
                  </a:lnTo>
                  <a:lnTo>
                    <a:pt x="521264" y="179783"/>
                  </a:lnTo>
                  <a:lnTo>
                    <a:pt x="521779" y="180481"/>
                  </a:lnTo>
                  <a:lnTo>
                    <a:pt x="522944" y="182563"/>
                  </a:lnTo>
                  <a:lnTo>
                    <a:pt x="523423" y="183165"/>
                  </a:lnTo>
                  <a:lnTo>
                    <a:pt x="524317" y="184856"/>
                  </a:lnTo>
                  <a:lnTo>
                    <a:pt x="524355" y="185231"/>
                  </a:lnTo>
                  <a:lnTo>
                    <a:pt x="524148" y="185540"/>
                  </a:lnTo>
                  <a:lnTo>
                    <a:pt x="522465" y="186727"/>
                  </a:lnTo>
                  <a:lnTo>
                    <a:pt x="521655" y="188307"/>
                  </a:lnTo>
                  <a:lnTo>
                    <a:pt x="521433" y="188506"/>
                  </a:lnTo>
                  <a:lnTo>
                    <a:pt x="520795" y="188646"/>
                  </a:lnTo>
                  <a:lnTo>
                    <a:pt x="520560" y="188816"/>
                  </a:lnTo>
                  <a:lnTo>
                    <a:pt x="520468" y="188985"/>
                  </a:lnTo>
                  <a:lnTo>
                    <a:pt x="520454" y="189466"/>
                  </a:lnTo>
                  <a:lnTo>
                    <a:pt x="520615" y="189935"/>
                  </a:lnTo>
                  <a:lnTo>
                    <a:pt x="520810" y="190064"/>
                  </a:lnTo>
                  <a:lnTo>
                    <a:pt x="521781" y="190266"/>
                  </a:lnTo>
                  <a:lnTo>
                    <a:pt x="522142" y="190311"/>
                  </a:lnTo>
                  <a:lnTo>
                    <a:pt x="523038" y="190680"/>
                  </a:lnTo>
                  <a:lnTo>
                    <a:pt x="523480" y="191171"/>
                  </a:lnTo>
                  <a:lnTo>
                    <a:pt x="523565" y="191375"/>
                  </a:lnTo>
                  <a:lnTo>
                    <a:pt x="523533" y="191920"/>
                  </a:lnTo>
                  <a:lnTo>
                    <a:pt x="522805" y="192932"/>
                  </a:lnTo>
                  <a:lnTo>
                    <a:pt x="522777" y="193098"/>
                  </a:lnTo>
                  <a:lnTo>
                    <a:pt x="522855" y="193303"/>
                  </a:lnTo>
                  <a:lnTo>
                    <a:pt x="523323" y="193275"/>
                  </a:lnTo>
                  <a:lnTo>
                    <a:pt x="523557" y="193180"/>
                  </a:lnTo>
                  <a:lnTo>
                    <a:pt x="524214" y="192704"/>
                  </a:lnTo>
                  <a:lnTo>
                    <a:pt x="524761" y="192134"/>
                  </a:lnTo>
                  <a:lnTo>
                    <a:pt x="525210" y="191558"/>
                  </a:lnTo>
                  <a:lnTo>
                    <a:pt x="526115" y="190070"/>
                  </a:lnTo>
                  <a:lnTo>
                    <a:pt x="526526" y="189583"/>
                  </a:lnTo>
                  <a:lnTo>
                    <a:pt x="526793" y="189370"/>
                  </a:lnTo>
                  <a:lnTo>
                    <a:pt x="527142" y="189295"/>
                  </a:lnTo>
                  <a:lnTo>
                    <a:pt x="527521" y="189275"/>
                  </a:lnTo>
                  <a:lnTo>
                    <a:pt x="527866" y="189391"/>
                  </a:lnTo>
                  <a:lnTo>
                    <a:pt x="528079" y="189612"/>
                  </a:lnTo>
                  <a:lnTo>
                    <a:pt x="528336" y="190150"/>
                  </a:lnTo>
                  <a:lnTo>
                    <a:pt x="528324" y="190790"/>
                  </a:lnTo>
                  <a:lnTo>
                    <a:pt x="528097" y="191558"/>
                  </a:lnTo>
                  <a:lnTo>
                    <a:pt x="527684" y="192298"/>
                  </a:lnTo>
                  <a:lnTo>
                    <a:pt x="527510" y="192456"/>
                  </a:lnTo>
                  <a:lnTo>
                    <a:pt x="527128" y="193051"/>
                  </a:lnTo>
                  <a:lnTo>
                    <a:pt x="526809" y="193664"/>
                  </a:lnTo>
                  <a:lnTo>
                    <a:pt x="526760" y="194991"/>
                  </a:lnTo>
                  <a:lnTo>
                    <a:pt x="526968" y="195379"/>
                  </a:lnTo>
                  <a:lnTo>
                    <a:pt x="528941" y="197053"/>
                  </a:lnTo>
                  <a:lnTo>
                    <a:pt x="529242" y="197235"/>
                  </a:lnTo>
                  <a:lnTo>
                    <a:pt x="529558" y="197291"/>
                  </a:lnTo>
                  <a:lnTo>
                    <a:pt x="529981" y="197152"/>
                  </a:lnTo>
                  <a:lnTo>
                    <a:pt x="530275" y="196949"/>
                  </a:lnTo>
                  <a:lnTo>
                    <a:pt x="530573" y="196580"/>
                  </a:lnTo>
                  <a:lnTo>
                    <a:pt x="530951" y="194857"/>
                  </a:lnTo>
                  <a:lnTo>
                    <a:pt x="531981" y="194739"/>
                  </a:lnTo>
                  <a:lnTo>
                    <a:pt x="532361" y="195041"/>
                  </a:lnTo>
                  <a:lnTo>
                    <a:pt x="532406" y="195409"/>
                  </a:lnTo>
                  <a:lnTo>
                    <a:pt x="532363" y="195598"/>
                  </a:lnTo>
                  <a:lnTo>
                    <a:pt x="531795" y="196536"/>
                  </a:lnTo>
                  <a:lnTo>
                    <a:pt x="531662" y="197234"/>
                  </a:lnTo>
                  <a:lnTo>
                    <a:pt x="531470" y="197516"/>
                  </a:lnTo>
                  <a:lnTo>
                    <a:pt x="531157" y="197763"/>
                  </a:lnTo>
                  <a:lnTo>
                    <a:pt x="529645" y="198268"/>
                  </a:lnTo>
                  <a:lnTo>
                    <a:pt x="529386" y="198449"/>
                  </a:lnTo>
                  <a:lnTo>
                    <a:pt x="529302" y="198592"/>
                  </a:lnTo>
                  <a:lnTo>
                    <a:pt x="529249" y="198980"/>
                  </a:lnTo>
                  <a:lnTo>
                    <a:pt x="529457" y="200402"/>
                  </a:lnTo>
                  <a:lnTo>
                    <a:pt x="529632" y="200782"/>
                  </a:lnTo>
                  <a:lnTo>
                    <a:pt x="529824" y="200947"/>
                  </a:lnTo>
                  <a:lnTo>
                    <a:pt x="531046" y="201459"/>
                  </a:lnTo>
                  <a:lnTo>
                    <a:pt x="531357" y="201731"/>
                  </a:lnTo>
                  <a:lnTo>
                    <a:pt x="531644" y="202185"/>
                  </a:lnTo>
                  <a:lnTo>
                    <a:pt x="531722" y="202648"/>
                  </a:lnTo>
                  <a:lnTo>
                    <a:pt x="531384" y="203652"/>
                  </a:lnTo>
                  <a:lnTo>
                    <a:pt x="531166" y="204648"/>
                  </a:lnTo>
                  <a:lnTo>
                    <a:pt x="531232" y="205087"/>
                  </a:lnTo>
                  <a:lnTo>
                    <a:pt x="531342" y="205321"/>
                  </a:lnTo>
                  <a:lnTo>
                    <a:pt x="531500" y="205533"/>
                  </a:lnTo>
                  <a:lnTo>
                    <a:pt x="531992" y="205841"/>
                  </a:lnTo>
                  <a:lnTo>
                    <a:pt x="533562" y="206316"/>
                  </a:lnTo>
                  <a:lnTo>
                    <a:pt x="533862" y="206595"/>
                  </a:lnTo>
                  <a:lnTo>
                    <a:pt x="534064" y="206981"/>
                  </a:lnTo>
                  <a:lnTo>
                    <a:pt x="534093" y="207387"/>
                  </a:lnTo>
                  <a:lnTo>
                    <a:pt x="534025" y="207669"/>
                  </a:lnTo>
                  <a:lnTo>
                    <a:pt x="533045" y="209337"/>
                  </a:lnTo>
                  <a:lnTo>
                    <a:pt x="533087" y="209696"/>
                  </a:lnTo>
                  <a:lnTo>
                    <a:pt x="533189" y="209849"/>
                  </a:lnTo>
                  <a:lnTo>
                    <a:pt x="533465" y="210091"/>
                  </a:lnTo>
                  <a:lnTo>
                    <a:pt x="533789" y="210242"/>
                  </a:lnTo>
                  <a:lnTo>
                    <a:pt x="534284" y="210259"/>
                  </a:lnTo>
                  <a:lnTo>
                    <a:pt x="534809" y="209937"/>
                  </a:lnTo>
                  <a:lnTo>
                    <a:pt x="535985" y="208722"/>
                  </a:lnTo>
                  <a:lnTo>
                    <a:pt x="536438" y="208434"/>
                  </a:lnTo>
                  <a:lnTo>
                    <a:pt x="536644" y="208474"/>
                  </a:lnTo>
                  <a:lnTo>
                    <a:pt x="536798" y="208624"/>
                  </a:lnTo>
                  <a:lnTo>
                    <a:pt x="537134" y="209119"/>
                  </a:lnTo>
                  <a:lnTo>
                    <a:pt x="537410" y="210073"/>
                  </a:lnTo>
                  <a:lnTo>
                    <a:pt x="537416" y="210919"/>
                  </a:lnTo>
                  <a:lnTo>
                    <a:pt x="537187" y="211337"/>
                  </a:lnTo>
                  <a:lnTo>
                    <a:pt x="536825" y="211677"/>
                  </a:lnTo>
                  <a:lnTo>
                    <a:pt x="535493" y="212422"/>
                  </a:lnTo>
                  <a:lnTo>
                    <a:pt x="535357" y="212842"/>
                  </a:lnTo>
                  <a:lnTo>
                    <a:pt x="535408" y="213271"/>
                  </a:lnTo>
                  <a:lnTo>
                    <a:pt x="535761" y="213630"/>
                  </a:lnTo>
                  <a:lnTo>
                    <a:pt x="536109" y="213742"/>
                  </a:lnTo>
                  <a:lnTo>
                    <a:pt x="536443" y="213643"/>
                  </a:lnTo>
                  <a:lnTo>
                    <a:pt x="537259" y="213142"/>
                  </a:lnTo>
                  <a:lnTo>
                    <a:pt x="537599" y="213052"/>
                  </a:lnTo>
                  <a:lnTo>
                    <a:pt x="537788" y="213091"/>
                  </a:lnTo>
                  <a:lnTo>
                    <a:pt x="538079" y="213310"/>
                  </a:lnTo>
                  <a:lnTo>
                    <a:pt x="538453" y="213819"/>
                  </a:lnTo>
                  <a:lnTo>
                    <a:pt x="539115" y="214901"/>
                  </a:lnTo>
                  <a:lnTo>
                    <a:pt x="539200" y="215190"/>
                  </a:lnTo>
                  <a:lnTo>
                    <a:pt x="539126" y="215357"/>
                  </a:lnTo>
                  <a:lnTo>
                    <a:pt x="538845" y="215508"/>
                  </a:lnTo>
                  <a:lnTo>
                    <a:pt x="537128" y="215281"/>
                  </a:lnTo>
                  <a:lnTo>
                    <a:pt x="536619" y="215338"/>
                  </a:lnTo>
                  <a:lnTo>
                    <a:pt x="535882" y="215575"/>
                  </a:lnTo>
                  <a:lnTo>
                    <a:pt x="535211" y="215989"/>
                  </a:lnTo>
                  <a:lnTo>
                    <a:pt x="535108" y="216207"/>
                  </a:lnTo>
                  <a:lnTo>
                    <a:pt x="535106" y="216710"/>
                  </a:lnTo>
                  <a:lnTo>
                    <a:pt x="535247" y="217148"/>
                  </a:lnTo>
                  <a:lnTo>
                    <a:pt x="535504" y="217591"/>
                  </a:lnTo>
                  <a:lnTo>
                    <a:pt x="537843" y="218908"/>
                  </a:lnTo>
                  <a:lnTo>
                    <a:pt x="538116" y="218988"/>
                  </a:lnTo>
                  <a:lnTo>
                    <a:pt x="539045" y="218634"/>
                  </a:lnTo>
                  <a:lnTo>
                    <a:pt x="539198" y="218715"/>
                  </a:lnTo>
                  <a:lnTo>
                    <a:pt x="539263" y="219026"/>
                  </a:lnTo>
                  <a:lnTo>
                    <a:pt x="539021" y="219517"/>
                  </a:lnTo>
                  <a:lnTo>
                    <a:pt x="537352" y="221044"/>
                  </a:lnTo>
                  <a:lnTo>
                    <a:pt x="537219" y="221294"/>
                  </a:lnTo>
                  <a:lnTo>
                    <a:pt x="537196" y="221615"/>
                  </a:lnTo>
                  <a:lnTo>
                    <a:pt x="537327" y="221872"/>
                  </a:lnTo>
                  <a:lnTo>
                    <a:pt x="537655" y="221990"/>
                  </a:lnTo>
                  <a:lnTo>
                    <a:pt x="539032" y="221609"/>
                  </a:lnTo>
                  <a:lnTo>
                    <a:pt x="539557" y="221768"/>
                  </a:lnTo>
                  <a:lnTo>
                    <a:pt x="539567" y="221898"/>
                  </a:lnTo>
                  <a:lnTo>
                    <a:pt x="539556" y="222178"/>
                  </a:lnTo>
                  <a:lnTo>
                    <a:pt x="539507" y="222415"/>
                  </a:lnTo>
                  <a:lnTo>
                    <a:pt x="539374" y="222676"/>
                  </a:lnTo>
                  <a:lnTo>
                    <a:pt x="539111" y="222996"/>
                  </a:lnTo>
                  <a:lnTo>
                    <a:pt x="538869" y="223143"/>
                  </a:lnTo>
                  <a:lnTo>
                    <a:pt x="537835" y="223302"/>
                  </a:lnTo>
                  <a:lnTo>
                    <a:pt x="537385" y="223445"/>
                  </a:lnTo>
                  <a:lnTo>
                    <a:pt x="537117" y="223661"/>
                  </a:lnTo>
                  <a:lnTo>
                    <a:pt x="536876" y="223931"/>
                  </a:lnTo>
                  <a:lnTo>
                    <a:pt x="536049" y="225117"/>
                  </a:lnTo>
                  <a:lnTo>
                    <a:pt x="535675" y="225522"/>
                  </a:lnTo>
                  <a:lnTo>
                    <a:pt x="535187" y="225943"/>
                  </a:lnTo>
                  <a:lnTo>
                    <a:pt x="534418" y="226352"/>
                  </a:lnTo>
                  <a:lnTo>
                    <a:pt x="533562" y="227000"/>
                  </a:lnTo>
                  <a:lnTo>
                    <a:pt x="533579" y="227160"/>
                  </a:lnTo>
                  <a:lnTo>
                    <a:pt x="533886" y="227464"/>
                  </a:lnTo>
                  <a:lnTo>
                    <a:pt x="534000" y="227639"/>
                  </a:lnTo>
                  <a:lnTo>
                    <a:pt x="534092" y="227847"/>
                  </a:lnTo>
                  <a:lnTo>
                    <a:pt x="534167" y="228177"/>
                  </a:lnTo>
                  <a:lnTo>
                    <a:pt x="534181" y="228483"/>
                  </a:lnTo>
                  <a:lnTo>
                    <a:pt x="533898" y="229793"/>
                  </a:lnTo>
                  <a:lnTo>
                    <a:pt x="533338" y="230419"/>
                  </a:lnTo>
                  <a:lnTo>
                    <a:pt x="532991" y="230456"/>
                  </a:lnTo>
                  <a:lnTo>
                    <a:pt x="532742" y="230587"/>
                  </a:lnTo>
                  <a:lnTo>
                    <a:pt x="532048" y="230568"/>
                  </a:lnTo>
                  <a:lnTo>
                    <a:pt x="530739" y="231192"/>
                  </a:lnTo>
                  <a:lnTo>
                    <a:pt x="530446" y="231399"/>
                  </a:lnTo>
                  <a:lnTo>
                    <a:pt x="530230" y="231682"/>
                  </a:lnTo>
                  <a:lnTo>
                    <a:pt x="530118" y="231911"/>
                  </a:lnTo>
                  <a:lnTo>
                    <a:pt x="529924" y="232555"/>
                  </a:lnTo>
                  <a:lnTo>
                    <a:pt x="529594" y="233141"/>
                  </a:lnTo>
                  <a:lnTo>
                    <a:pt x="529504" y="233400"/>
                  </a:lnTo>
                  <a:lnTo>
                    <a:pt x="529461" y="233956"/>
                  </a:lnTo>
                  <a:lnTo>
                    <a:pt x="529314" y="234099"/>
                  </a:lnTo>
                  <a:lnTo>
                    <a:pt x="528692" y="234349"/>
                  </a:lnTo>
                  <a:lnTo>
                    <a:pt x="528257" y="234386"/>
                  </a:lnTo>
                  <a:lnTo>
                    <a:pt x="527730" y="234592"/>
                  </a:lnTo>
                  <a:lnTo>
                    <a:pt x="527392" y="234843"/>
                  </a:lnTo>
                  <a:lnTo>
                    <a:pt x="527067" y="235182"/>
                  </a:lnTo>
                  <a:lnTo>
                    <a:pt x="526802" y="235674"/>
                  </a:lnTo>
                  <a:lnTo>
                    <a:pt x="526626" y="236072"/>
                  </a:lnTo>
                  <a:lnTo>
                    <a:pt x="526469" y="236170"/>
                  </a:lnTo>
                  <a:lnTo>
                    <a:pt x="526026" y="236207"/>
                  </a:lnTo>
                  <a:lnTo>
                    <a:pt x="525725" y="236295"/>
                  </a:lnTo>
                  <a:lnTo>
                    <a:pt x="525203" y="236147"/>
                  </a:lnTo>
                  <a:lnTo>
                    <a:pt x="525118" y="235946"/>
                  </a:lnTo>
                  <a:lnTo>
                    <a:pt x="524745" y="235475"/>
                  </a:lnTo>
                  <a:lnTo>
                    <a:pt x="524622" y="235207"/>
                  </a:lnTo>
                  <a:lnTo>
                    <a:pt x="524268" y="234861"/>
                  </a:lnTo>
                  <a:lnTo>
                    <a:pt x="524008" y="234734"/>
                  </a:lnTo>
                  <a:lnTo>
                    <a:pt x="523763" y="234704"/>
                  </a:lnTo>
                  <a:lnTo>
                    <a:pt x="523525" y="234716"/>
                  </a:lnTo>
                  <a:lnTo>
                    <a:pt x="523288" y="234777"/>
                  </a:lnTo>
                  <a:lnTo>
                    <a:pt x="523064" y="234899"/>
                  </a:lnTo>
                  <a:lnTo>
                    <a:pt x="522516" y="235401"/>
                  </a:lnTo>
                  <a:lnTo>
                    <a:pt x="522393" y="235667"/>
                  </a:lnTo>
                  <a:lnTo>
                    <a:pt x="522180" y="235831"/>
                  </a:lnTo>
                  <a:lnTo>
                    <a:pt x="522010" y="236102"/>
                  </a:lnTo>
                  <a:lnTo>
                    <a:pt x="521762" y="236389"/>
                  </a:lnTo>
                  <a:lnTo>
                    <a:pt x="521302" y="236805"/>
                  </a:lnTo>
                  <a:lnTo>
                    <a:pt x="521160" y="237068"/>
                  </a:lnTo>
                  <a:lnTo>
                    <a:pt x="521091" y="237366"/>
                  </a:lnTo>
                  <a:lnTo>
                    <a:pt x="520736" y="237924"/>
                  </a:lnTo>
                  <a:lnTo>
                    <a:pt x="520640" y="238197"/>
                  </a:lnTo>
                  <a:lnTo>
                    <a:pt x="520454" y="238574"/>
                  </a:lnTo>
                  <a:lnTo>
                    <a:pt x="520325" y="238689"/>
                  </a:lnTo>
                  <a:lnTo>
                    <a:pt x="520086" y="238753"/>
                  </a:lnTo>
                  <a:lnTo>
                    <a:pt x="519804" y="239070"/>
                  </a:lnTo>
                  <a:lnTo>
                    <a:pt x="519681" y="239278"/>
                  </a:lnTo>
                  <a:lnTo>
                    <a:pt x="519578" y="239560"/>
                  </a:lnTo>
                  <a:lnTo>
                    <a:pt x="519228" y="239962"/>
                  </a:lnTo>
                  <a:lnTo>
                    <a:pt x="519153" y="240188"/>
                  </a:lnTo>
                  <a:lnTo>
                    <a:pt x="518862" y="240612"/>
                  </a:lnTo>
                  <a:lnTo>
                    <a:pt x="518648" y="241073"/>
                  </a:lnTo>
                  <a:lnTo>
                    <a:pt x="518701" y="241383"/>
                  </a:lnTo>
                  <a:lnTo>
                    <a:pt x="518896" y="241735"/>
                  </a:lnTo>
                  <a:lnTo>
                    <a:pt x="519034" y="241900"/>
                  </a:lnTo>
                  <a:lnTo>
                    <a:pt x="519051" y="242161"/>
                  </a:lnTo>
                  <a:lnTo>
                    <a:pt x="519181" y="242770"/>
                  </a:lnTo>
                  <a:lnTo>
                    <a:pt x="519181" y="243096"/>
                  </a:lnTo>
                  <a:lnTo>
                    <a:pt x="519097" y="243409"/>
                  </a:lnTo>
                  <a:lnTo>
                    <a:pt x="519070" y="243732"/>
                  </a:lnTo>
                  <a:lnTo>
                    <a:pt x="518855" y="244371"/>
                  </a:lnTo>
                  <a:lnTo>
                    <a:pt x="518750" y="244511"/>
                  </a:lnTo>
                  <a:lnTo>
                    <a:pt x="518558" y="244620"/>
                  </a:lnTo>
                  <a:lnTo>
                    <a:pt x="517846" y="244623"/>
                  </a:lnTo>
                  <a:lnTo>
                    <a:pt x="517590" y="244676"/>
                  </a:lnTo>
                  <a:lnTo>
                    <a:pt x="516802" y="245245"/>
                  </a:lnTo>
                  <a:lnTo>
                    <a:pt x="516484" y="245566"/>
                  </a:lnTo>
                  <a:lnTo>
                    <a:pt x="516233" y="245927"/>
                  </a:lnTo>
                  <a:lnTo>
                    <a:pt x="515863" y="246834"/>
                  </a:lnTo>
                  <a:lnTo>
                    <a:pt x="515390" y="247790"/>
                  </a:lnTo>
                  <a:lnTo>
                    <a:pt x="515193" y="248442"/>
                  </a:lnTo>
                  <a:lnTo>
                    <a:pt x="514933" y="248798"/>
                  </a:lnTo>
                  <a:lnTo>
                    <a:pt x="514878" y="249031"/>
                  </a:lnTo>
                  <a:lnTo>
                    <a:pt x="514903" y="249605"/>
                  </a:lnTo>
                  <a:lnTo>
                    <a:pt x="515190" y="250568"/>
                  </a:lnTo>
                  <a:lnTo>
                    <a:pt x="515336" y="251440"/>
                  </a:lnTo>
                  <a:lnTo>
                    <a:pt x="515191" y="251875"/>
                  </a:lnTo>
                  <a:lnTo>
                    <a:pt x="514731" y="252737"/>
                  </a:lnTo>
                  <a:lnTo>
                    <a:pt x="514357" y="252955"/>
                  </a:lnTo>
                  <a:lnTo>
                    <a:pt x="514255" y="253085"/>
                  </a:lnTo>
                  <a:lnTo>
                    <a:pt x="513870" y="253303"/>
                  </a:lnTo>
                  <a:lnTo>
                    <a:pt x="513588" y="253358"/>
                  </a:lnTo>
                  <a:lnTo>
                    <a:pt x="513313" y="253348"/>
                  </a:lnTo>
                  <a:lnTo>
                    <a:pt x="512765" y="253420"/>
                  </a:lnTo>
                  <a:lnTo>
                    <a:pt x="512514" y="253332"/>
                  </a:lnTo>
                  <a:lnTo>
                    <a:pt x="512145" y="253029"/>
                  </a:lnTo>
                  <a:lnTo>
                    <a:pt x="511731" y="252768"/>
                  </a:lnTo>
                  <a:lnTo>
                    <a:pt x="511556" y="252555"/>
                  </a:lnTo>
                  <a:lnTo>
                    <a:pt x="511216" y="252026"/>
                  </a:lnTo>
                  <a:lnTo>
                    <a:pt x="511031" y="251838"/>
                  </a:lnTo>
                  <a:lnTo>
                    <a:pt x="510769" y="251602"/>
                  </a:lnTo>
                  <a:lnTo>
                    <a:pt x="510385" y="251334"/>
                  </a:lnTo>
                  <a:lnTo>
                    <a:pt x="510071" y="251203"/>
                  </a:lnTo>
                  <a:lnTo>
                    <a:pt x="509270" y="251218"/>
                  </a:lnTo>
                  <a:lnTo>
                    <a:pt x="508700" y="251288"/>
                  </a:lnTo>
                  <a:lnTo>
                    <a:pt x="508481" y="251263"/>
                  </a:lnTo>
                  <a:lnTo>
                    <a:pt x="507056" y="251677"/>
                  </a:lnTo>
                  <a:lnTo>
                    <a:pt x="506759" y="252099"/>
                  </a:lnTo>
                  <a:lnTo>
                    <a:pt x="506564" y="252555"/>
                  </a:lnTo>
                  <a:lnTo>
                    <a:pt x="506315" y="253423"/>
                  </a:lnTo>
                  <a:lnTo>
                    <a:pt x="506121" y="253792"/>
                  </a:lnTo>
                  <a:lnTo>
                    <a:pt x="505917" y="254078"/>
                  </a:lnTo>
                  <a:lnTo>
                    <a:pt x="505502" y="254431"/>
                  </a:lnTo>
                  <a:lnTo>
                    <a:pt x="505084" y="254658"/>
                  </a:lnTo>
                  <a:lnTo>
                    <a:pt x="504763" y="254767"/>
                  </a:lnTo>
                  <a:lnTo>
                    <a:pt x="504511" y="254948"/>
                  </a:lnTo>
                  <a:lnTo>
                    <a:pt x="504331" y="255130"/>
                  </a:lnTo>
                  <a:lnTo>
                    <a:pt x="503969" y="255331"/>
                  </a:lnTo>
                  <a:lnTo>
                    <a:pt x="503759" y="255645"/>
                  </a:lnTo>
                  <a:lnTo>
                    <a:pt x="503647" y="256015"/>
                  </a:lnTo>
                  <a:lnTo>
                    <a:pt x="503556" y="256786"/>
                  </a:lnTo>
                  <a:lnTo>
                    <a:pt x="503401" y="257682"/>
                  </a:lnTo>
                  <a:lnTo>
                    <a:pt x="503218" y="258034"/>
                  </a:lnTo>
                  <a:lnTo>
                    <a:pt x="502858" y="258394"/>
                  </a:lnTo>
                  <a:lnTo>
                    <a:pt x="501573" y="259310"/>
                  </a:lnTo>
                  <a:lnTo>
                    <a:pt x="501030" y="259776"/>
                  </a:lnTo>
                  <a:lnTo>
                    <a:pt x="500712" y="259989"/>
                  </a:lnTo>
                  <a:lnTo>
                    <a:pt x="500465" y="260225"/>
                  </a:lnTo>
                  <a:lnTo>
                    <a:pt x="500052" y="260507"/>
                  </a:lnTo>
                  <a:lnTo>
                    <a:pt x="499691" y="260702"/>
                  </a:lnTo>
                  <a:lnTo>
                    <a:pt x="498870" y="260992"/>
                  </a:lnTo>
                  <a:lnTo>
                    <a:pt x="498551" y="261249"/>
                  </a:lnTo>
                  <a:lnTo>
                    <a:pt x="498210" y="262092"/>
                  </a:lnTo>
                  <a:lnTo>
                    <a:pt x="498119" y="262583"/>
                  </a:lnTo>
                  <a:lnTo>
                    <a:pt x="498169" y="263730"/>
                  </a:lnTo>
                  <a:lnTo>
                    <a:pt x="498485" y="264531"/>
                  </a:lnTo>
                  <a:lnTo>
                    <a:pt x="498686" y="264683"/>
                  </a:lnTo>
                  <a:lnTo>
                    <a:pt x="498887" y="265098"/>
                  </a:lnTo>
                  <a:lnTo>
                    <a:pt x="498990" y="265473"/>
                  </a:lnTo>
                  <a:lnTo>
                    <a:pt x="499059" y="265957"/>
                  </a:lnTo>
                  <a:lnTo>
                    <a:pt x="498985" y="266328"/>
                  </a:lnTo>
                  <a:lnTo>
                    <a:pt x="498759" y="266657"/>
                  </a:lnTo>
                  <a:lnTo>
                    <a:pt x="498702" y="267084"/>
                  </a:lnTo>
                  <a:lnTo>
                    <a:pt x="498270" y="267793"/>
                  </a:lnTo>
                  <a:lnTo>
                    <a:pt x="498244" y="268900"/>
                  </a:lnTo>
                  <a:lnTo>
                    <a:pt x="498188" y="269249"/>
                  </a:lnTo>
                  <a:lnTo>
                    <a:pt x="497948" y="269450"/>
                  </a:lnTo>
                  <a:lnTo>
                    <a:pt x="497482" y="269942"/>
                  </a:lnTo>
                  <a:lnTo>
                    <a:pt x="496924" y="270030"/>
                  </a:lnTo>
                  <a:lnTo>
                    <a:pt x="496539" y="269984"/>
                  </a:lnTo>
                  <a:lnTo>
                    <a:pt x="495028" y="269542"/>
                  </a:lnTo>
                  <a:lnTo>
                    <a:pt x="493835" y="269458"/>
                  </a:lnTo>
                  <a:lnTo>
                    <a:pt x="493113" y="269487"/>
                  </a:lnTo>
                  <a:lnTo>
                    <a:pt x="491637" y="269083"/>
                  </a:lnTo>
                  <a:lnTo>
                    <a:pt x="490688" y="268939"/>
                  </a:lnTo>
                  <a:lnTo>
                    <a:pt x="490058" y="269097"/>
                  </a:lnTo>
                  <a:lnTo>
                    <a:pt x="489366" y="269665"/>
                  </a:lnTo>
                  <a:lnTo>
                    <a:pt x="488991" y="270266"/>
                  </a:lnTo>
                  <a:lnTo>
                    <a:pt x="488680" y="271324"/>
                  </a:lnTo>
                  <a:lnTo>
                    <a:pt x="488609" y="271898"/>
                  </a:lnTo>
                  <a:lnTo>
                    <a:pt x="488771" y="272652"/>
                  </a:lnTo>
                  <a:lnTo>
                    <a:pt x="488809" y="273505"/>
                  </a:lnTo>
                  <a:lnTo>
                    <a:pt x="488580" y="273880"/>
                  </a:lnTo>
                  <a:lnTo>
                    <a:pt x="488269" y="274215"/>
                  </a:lnTo>
                  <a:lnTo>
                    <a:pt x="487938" y="274332"/>
                  </a:lnTo>
                  <a:lnTo>
                    <a:pt x="487305" y="274055"/>
                  </a:lnTo>
                  <a:lnTo>
                    <a:pt x="487093" y="273921"/>
                  </a:lnTo>
                  <a:lnTo>
                    <a:pt x="486991" y="273761"/>
                  </a:lnTo>
                  <a:lnTo>
                    <a:pt x="486753" y="273040"/>
                  </a:lnTo>
                  <a:lnTo>
                    <a:pt x="486644" y="271445"/>
                  </a:lnTo>
                  <a:lnTo>
                    <a:pt x="486568" y="271103"/>
                  </a:lnTo>
                  <a:lnTo>
                    <a:pt x="486218" y="270697"/>
                  </a:lnTo>
                  <a:lnTo>
                    <a:pt x="485568" y="270443"/>
                  </a:lnTo>
                  <a:lnTo>
                    <a:pt x="484954" y="270350"/>
                  </a:lnTo>
                  <a:lnTo>
                    <a:pt x="483385" y="270452"/>
                  </a:lnTo>
                  <a:lnTo>
                    <a:pt x="480577" y="270330"/>
                  </a:lnTo>
                  <a:lnTo>
                    <a:pt x="478526" y="270024"/>
                  </a:lnTo>
                  <a:lnTo>
                    <a:pt x="477607" y="270090"/>
                  </a:lnTo>
                  <a:lnTo>
                    <a:pt x="476660" y="270329"/>
                  </a:lnTo>
                  <a:lnTo>
                    <a:pt x="476111" y="270333"/>
                  </a:lnTo>
                  <a:lnTo>
                    <a:pt x="474507" y="270786"/>
                  </a:lnTo>
                  <a:lnTo>
                    <a:pt x="473073" y="271500"/>
                  </a:lnTo>
                  <a:lnTo>
                    <a:pt x="472367" y="272084"/>
                  </a:lnTo>
                  <a:lnTo>
                    <a:pt x="472275" y="272318"/>
                  </a:lnTo>
                  <a:lnTo>
                    <a:pt x="472275" y="272570"/>
                  </a:lnTo>
                  <a:lnTo>
                    <a:pt x="472374" y="273707"/>
                  </a:lnTo>
                  <a:lnTo>
                    <a:pt x="472614" y="274747"/>
                  </a:lnTo>
                  <a:lnTo>
                    <a:pt x="472659" y="276588"/>
                  </a:lnTo>
                  <a:lnTo>
                    <a:pt x="472226" y="277224"/>
                  </a:lnTo>
                  <a:lnTo>
                    <a:pt x="470174" y="277897"/>
                  </a:lnTo>
                  <a:lnTo>
                    <a:pt x="469474" y="278424"/>
                  </a:lnTo>
                  <a:lnTo>
                    <a:pt x="468920" y="279097"/>
                  </a:lnTo>
                  <a:lnTo>
                    <a:pt x="468741" y="279460"/>
                  </a:lnTo>
                  <a:lnTo>
                    <a:pt x="468520" y="280233"/>
                  </a:lnTo>
                  <a:lnTo>
                    <a:pt x="468379" y="282749"/>
                  </a:lnTo>
                  <a:lnTo>
                    <a:pt x="468104" y="283959"/>
                  </a:lnTo>
                  <a:lnTo>
                    <a:pt x="467880" y="284135"/>
                  </a:lnTo>
                  <a:lnTo>
                    <a:pt x="467649" y="284163"/>
                  </a:lnTo>
                  <a:lnTo>
                    <a:pt x="466868" y="283670"/>
                  </a:lnTo>
                  <a:lnTo>
                    <a:pt x="466213" y="283459"/>
                  </a:lnTo>
                  <a:lnTo>
                    <a:pt x="464711" y="283712"/>
                  </a:lnTo>
                  <a:lnTo>
                    <a:pt x="463861" y="283601"/>
                  </a:lnTo>
                  <a:lnTo>
                    <a:pt x="463683" y="283701"/>
                  </a:lnTo>
                  <a:lnTo>
                    <a:pt x="463055" y="284947"/>
                  </a:lnTo>
                  <a:lnTo>
                    <a:pt x="462942" y="285356"/>
                  </a:lnTo>
                  <a:lnTo>
                    <a:pt x="462960" y="285499"/>
                  </a:lnTo>
                  <a:lnTo>
                    <a:pt x="463006" y="285675"/>
                  </a:lnTo>
                  <a:lnTo>
                    <a:pt x="463386" y="285896"/>
                  </a:lnTo>
                  <a:lnTo>
                    <a:pt x="463502" y="286123"/>
                  </a:lnTo>
                  <a:lnTo>
                    <a:pt x="463621" y="286668"/>
                  </a:lnTo>
                  <a:lnTo>
                    <a:pt x="463597" y="287270"/>
                  </a:lnTo>
                  <a:lnTo>
                    <a:pt x="463825" y="288134"/>
                  </a:lnTo>
                  <a:lnTo>
                    <a:pt x="464019" y="288549"/>
                  </a:lnTo>
                  <a:lnTo>
                    <a:pt x="464797" y="289649"/>
                  </a:lnTo>
                  <a:lnTo>
                    <a:pt x="465232" y="289850"/>
                  </a:lnTo>
                  <a:lnTo>
                    <a:pt x="467590" y="289402"/>
                  </a:lnTo>
                  <a:lnTo>
                    <a:pt x="467991" y="289164"/>
                  </a:lnTo>
                  <a:lnTo>
                    <a:pt x="468200" y="288906"/>
                  </a:lnTo>
                  <a:lnTo>
                    <a:pt x="468552" y="288672"/>
                  </a:lnTo>
                  <a:lnTo>
                    <a:pt x="468951" y="288517"/>
                  </a:lnTo>
                  <a:lnTo>
                    <a:pt x="469325" y="288503"/>
                  </a:lnTo>
                  <a:lnTo>
                    <a:pt x="469480" y="288709"/>
                  </a:lnTo>
                  <a:lnTo>
                    <a:pt x="469518" y="288972"/>
                  </a:lnTo>
                  <a:lnTo>
                    <a:pt x="469381" y="289440"/>
                  </a:lnTo>
                  <a:lnTo>
                    <a:pt x="469163" y="289824"/>
                  </a:lnTo>
                  <a:lnTo>
                    <a:pt x="468893" y="290098"/>
                  </a:lnTo>
                  <a:lnTo>
                    <a:pt x="467502" y="291065"/>
                  </a:lnTo>
                  <a:lnTo>
                    <a:pt x="466946" y="291825"/>
                  </a:lnTo>
                  <a:lnTo>
                    <a:pt x="466832" y="292239"/>
                  </a:lnTo>
                  <a:lnTo>
                    <a:pt x="466771" y="293219"/>
                  </a:lnTo>
                  <a:lnTo>
                    <a:pt x="466827" y="294426"/>
                  </a:lnTo>
                  <a:lnTo>
                    <a:pt x="466736" y="295289"/>
                  </a:lnTo>
                  <a:lnTo>
                    <a:pt x="466621" y="295631"/>
                  </a:lnTo>
                  <a:lnTo>
                    <a:pt x="465973" y="296293"/>
                  </a:lnTo>
                  <a:lnTo>
                    <a:pt x="465601" y="296494"/>
                  </a:lnTo>
                  <a:lnTo>
                    <a:pt x="465066" y="296642"/>
                  </a:lnTo>
                  <a:lnTo>
                    <a:pt x="464484" y="296993"/>
                  </a:lnTo>
                  <a:lnTo>
                    <a:pt x="464143" y="297320"/>
                  </a:lnTo>
                  <a:lnTo>
                    <a:pt x="463976" y="297843"/>
                  </a:lnTo>
                  <a:lnTo>
                    <a:pt x="464065" y="298840"/>
                  </a:lnTo>
                  <a:lnTo>
                    <a:pt x="464022" y="299075"/>
                  </a:lnTo>
                  <a:lnTo>
                    <a:pt x="463893" y="299286"/>
                  </a:lnTo>
                  <a:lnTo>
                    <a:pt x="463332" y="300003"/>
                  </a:lnTo>
                  <a:lnTo>
                    <a:pt x="462948" y="300352"/>
                  </a:lnTo>
                  <a:lnTo>
                    <a:pt x="461711" y="300772"/>
                  </a:lnTo>
                  <a:lnTo>
                    <a:pt x="461587" y="300995"/>
                  </a:lnTo>
                  <a:lnTo>
                    <a:pt x="461573" y="301153"/>
                  </a:lnTo>
                  <a:lnTo>
                    <a:pt x="462166" y="301892"/>
                  </a:lnTo>
                  <a:lnTo>
                    <a:pt x="462172" y="302220"/>
                  </a:lnTo>
                  <a:lnTo>
                    <a:pt x="462029" y="302940"/>
                  </a:lnTo>
                  <a:lnTo>
                    <a:pt x="462073" y="304330"/>
                  </a:lnTo>
                  <a:lnTo>
                    <a:pt x="461886" y="305383"/>
                  </a:lnTo>
                  <a:lnTo>
                    <a:pt x="461784" y="305595"/>
                  </a:lnTo>
                  <a:lnTo>
                    <a:pt x="460907" y="306580"/>
                  </a:lnTo>
                  <a:lnTo>
                    <a:pt x="460753" y="306950"/>
                  </a:lnTo>
                  <a:lnTo>
                    <a:pt x="460414" y="307956"/>
                  </a:lnTo>
                  <a:lnTo>
                    <a:pt x="460384" y="308119"/>
                  </a:lnTo>
                  <a:lnTo>
                    <a:pt x="460490" y="308729"/>
                  </a:lnTo>
                  <a:lnTo>
                    <a:pt x="460313" y="309125"/>
                  </a:lnTo>
                  <a:lnTo>
                    <a:pt x="460123" y="309373"/>
                  </a:lnTo>
                  <a:lnTo>
                    <a:pt x="459927" y="309463"/>
                  </a:lnTo>
                  <a:lnTo>
                    <a:pt x="459707" y="309449"/>
                  </a:lnTo>
                  <a:lnTo>
                    <a:pt x="459239" y="309098"/>
                  </a:lnTo>
                  <a:lnTo>
                    <a:pt x="458577" y="308382"/>
                  </a:lnTo>
                  <a:lnTo>
                    <a:pt x="458220" y="308405"/>
                  </a:lnTo>
                  <a:lnTo>
                    <a:pt x="457539" y="308921"/>
                  </a:lnTo>
                  <a:lnTo>
                    <a:pt x="456833" y="309639"/>
                  </a:lnTo>
                  <a:lnTo>
                    <a:pt x="456515" y="310100"/>
                  </a:lnTo>
                  <a:lnTo>
                    <a:pt x="455897" y="311767"/>
                  </a:lnTo>
                  <a:lnTo>
                    <a:pt x="455570" y="312119"/>
                  </a:lnTo>
                  <a:lnTo>
                    <a:pt x="455090" y="312266"/>
                  </a:lnTo>
                  <a:lnTo>
                    <a:pt x="454674" y="312178"/>
                  </a:lnTo>
                  <a:lnTo>
                    <a:pt x="453889" y="311713"/>
                  </a:lnTo>
                  <a:lnTo>
                    <a:pt x="453185" y="310865"/>
                  </a:lnTo>
                  <a:lnTo>
                    <a:pt x="452874" y="310730"/>
                  </a:lnTo>
                  <a:lnTo>
                    <a:pt x="452412" y="310784"/>
                  </a:lnTo>
                  <a:lnTo>
                    <a:pt x="452124" y="310993"/>
                  </a:lnTo>
                  <a:lnTo>
                    <a:pt x="451850" y="311466"/>
                  </a:lnTo>
                  <a:lnTo>
                    <a:pt x="451469" y="313552"/>
                  </a:lnTo>
                  <a:lnTo>
                    <a:pt x="451436" y="315034"/>
                  </a:lnTo>
                  <a:lnTo>
                    <a:pt x="450836" y="315594"/>
                  </a:lnTo>
                  <a:lnTo>
                    <a:pt x="447699" y="316621"/>
                  </a:lnTo>
                  <a:lnTo>
                    <a:pt x="446939" y="317356"/>
                  </a:lnTo>
                  <a:lnTo>
                    <a:pt x="446918" y="318240"/>
                  </a:lnTo>
                  <a:lnTo>
                    <a:pt x="447155" y="320601"/>
                  </a:lnTo>
                  <a:lnTo>
                    <a:pt x="446973" y="321510"/>
                  </a:lnTo>
                  <a:lnTo>
                    <a:pt x="446602" y="322291"/>
                  </a:lnTo>
                  <a:lnTo>
                    <a:pt x="445342" y="323408"/>
                  </a:lnTo>
                  <a:lnTo>
                    <a:pt x="443743" y="324065"/>
                  </a:lnTo>
                  <a:lnTo>
                    <a:pt x="442628" y="324818"/>
                  </a:lnTo>
                  <a:lnTo>
                    <a:pt x="442373" y="325067"/>
                  </a:lnTo>
                  <a:lnTo>
                    <a:pt x="442056" y="325676"/>
                  </a:lnTo>
                  <a:lnTo>
                    <a:pt x="441063" y="327203"/>
                  </a:lnTo>
                  <a:lnTo>
                    <a:pt x="440525" y="328170"/>
                  </a:lnTo>
                  <a:lnTo>
                    <a:pt x="440076" y="328791"/>
                  </a:lnTo>
                  <a:lnTo>
                    <a:pt x="439571" y="329178"/>
                  </a:lnTo>
                  <a:lnTo>
                    <a:pt x="439349" y="329443"/>
                  </a:lnTo>
                  <a:lnTo>
                    <a:pt x="439129" y="329909"/>
                  </a:lnTo>
                  <a:lnTo>
                    <a:pt x="438954" y="330446"/>
                  </a:lnTo>
                  <a:lnTo>
                    <a:pt x="438597" y="332082"/>
                  </a:lnTo>
                  <a:lnTo>
                    <a:pt x="438292" y="334340"/>
                  </a:lnTo>
                  <a:lnTo>
                    <a:pt x="438356" y="334584"/>
                  </a:lnTo>
                  <a:lnTo>
                    <a:pt x="438602" y="334762"/>
                  </a:lnTo>
                  <a:lnTo>
                    <a:pt x="439250" y="334876"/>
                  </a:lnTo>
                  <a:lnTo>
                    <a:pt x="440519" y="334844"/>
                  </a:lnTo>
                  <a:lnTo>
                    <a:pt x="440881" y="334909"/>
                  </a:lnTo>
                  <a:lnTo>
                    <a:pt x="441516" y="335169"/>
                  </a:lnTo>
                  <a:lnTo>
                    <a:pt x="441839" y="335413"/>
                  </a:lnTo>
                  <a:lnTo>
                    <a:pt x="442034" y="335657"/>
                  </a:lnTo>
                  <a:lnTo>
                    <a:pt x="442008" y="335982"/>
                  </a:lnTo>
                  <a:lnTo>
                    <a:pt x="441775" y="336291"/>
                  </a:lnTo>
                  <a:lnTo>
                    <a:pt x="441179" y="336535"/>
                  </a:lnTo>
                  <a:lnTo>
                    <a:pt x="440324" y="336698"/>
                  </a:lnTo>
                  <a:lnTo>
                    <a:pt x="439366" y="337267"/>
                  </a:lnTo>
                  <a:lnTo>
                    <a:pt x="438486" y="337544"/>
                  </a:lnTo>
                  <a:lnTo>
                    <a:pt x="437761" y="337544"/>
                  </a:lnTo>
                  <a:lnTo>
                    <a:pt x="435637" y="337170"/>
                  </a:lnTo>
                  <a:lnTo>
                    <a:pt x="434576" y="336877"/>
                  </a:lnTo>
                  <a:lnTo>
                    <a:pt x="433605" y="336991"/>
                  </a:lnTo>
                  <a:lnTo>
                    <a:pt x="432672" y="336893"/>
                  </a:lnTo>
                  <a:lnTo>
                    <a:pt x="431637" y="336910"/>
                  </a:lnTo>
                  <a:lnTo>
                    <a:pt x="431028" y="337707"/>
                  </a:lnTo>
                  <a:lnTo>
                    <a:pt x="430950" y="337967"/>
                  </a:lnTo>
                  <a:lnTo>
                    <a:pt x="430756" y="338764"/>
                  </a:lnTo>
                  <a:lnTo>
                    <a:pt x="430847" y="339219"/>
                  </a:lnTo>
                  <a:lnTo>
                    <a:pt x="430886" y="340033"/>
                  </a:lnTo>
                  <a:lnTo>
                    <a:pt x="430730" y="340472"/>
                  </a:lnTo>
                  <a:lnTo>
                    <a:pt x="430394" y="340667"/>
                  </a:lnTo>
                  <a:lnTo>
                    <a:pt x="430018" y="340748"/>
                  </a:lnTo>
                  <a:lnTo>
                    <a:pt x="428568" y="340277"/>
                  </a:lnTo>
                  <a:lnTo>
                    <a:pt x="427972" y="340716"/>
                  </a:lnTo>
                  <a:lnTo>
                    <a:pt x="427972" y="341220"/>
                  </a:lnTo>
                  <a:lnTo>
                    <a:pt x="428167" y="341578"/>
                  </a:lnTo>
                  <a:lnTo>
                    <a:pt x="428892" y="342196"/>
                  </a:lnTo>
                  <a:lnTo>
                    <a:pt x="429694" y="343367"/>
                  </a:lnTo>
                  <a:lnTo>
                    <a:pt x="430821" y="344359"/>
                  </a:lnTo>
                  <a:lnTo>
                    <a:pt x="431119" y="344473"/>
                  </a:lnTo>
                  <a:lnTo>
                    <a:pt x="431520" y="344490"/>
                  </a:lnTo>
                  <a:lnTo>
                    <a:pt x="432543" y="344034"/>
                  </a:lnTo>
                  <a:lnTo>
                    <a:pt x="432996" y="344067"/>
                  </a:lnTo>
                  <a:lnTo>
                    <a:pt x="433799" y="344327"/>
                  </a:lnTo>
                  <a:lnTo>
                    <a:pt x="434045" y="344522"/>
                  </a:lnTo>
                  <a:lnTo>
                    <a:pt x="434187" y="344766"/>
                  </a:lnTo>
                  <a:lnTo>
                    <a:pt x="434226" y="345156"/>
                  </a:lnTo>
                  <a:lnTo>
                    <a:pt x="433359" y="347173"/>
                  </a:lnTo>
                  <a:lnTo>
                    <a:pt x="433281" y="347434"/>
                  </a:lnTo>
                  <a:lnTo>
                    <a:pt x="433229" y="348101"/>
                  </a:lnTo>
                  <a:lnTo>
                    <a:pt x="433009" y="348670"/>
                  </a:lnTo>
                  <a:lnTo>
                    <a:pt x="432284" y="349695"/>
                  </a:lnTo>
                  <a:lnTo>
                    <a:pt x="432090" y="349874"/>
                  </a:lnTo>
                  <a:lnTo>
                    <a:pt x="431248" y="350264"/>
                  </a:lnTo>
                  <a:lnTo>
                    <a:pt x="431028" y="350248"/>
                  </a:lnTo>
                  <a:lnTo>
                    <a:pt x="430394" y="350004"/>
                  </a:lnTo>
                  <a:lnTo>
                    <a:pt x="429241" y="349190"/>
                  </a:lnTo>
                  <a:lnTo>
                    <a:pt x="428296" y="348930"/>
                  </a:lnTo>
                  <a:lnTo>
                    <a:pt x="427377" y="349174"/>
                  </a:lnTo>
                  <a:lnTo>
                    <a:pt x="427157" y="349499"/>
                  </a:lnTo>
                  <a:lnTo>
                    <a:pt x="427260" y="350362"/>
                  </a:lnTo>
                  <a:lnTo>
                    <a:pt x="427364" y="350573"/>
                  </a:lnTo>
                  <a:lnTo>
                    <a:pt x="428374" y="351972"/>
                  </a:lnTo>
                  <a:lnTo>
                    <a:pt x="428866" y="352574"/>
                  </a:lnTo>
                  <a:lnTo>
                    <a:pt x="430355" y="353875"/>
                  </a:lnTo>
                  <a:lnTo>
                    <a:pt x="431080" y="354265"/>
                  </a:lnTo>
                  <a:lnTo>
                    <a:pt x="431235" y="354509"/>
                  </a:lnTo>
                  <a:lnTo>
                    <a:pt x="431261" y="354786"/>
                  </a:lnTo>
                  <a:lnTo>
                    <a:pt x="431171" y="355209"/>
                  </a:lnTo>
                  <a:lnTo>
                    <a:pt x="430834" y="355729"/>
                  </a:lnTo>
                  <a:lnTo>
                    <a:pt x="429630" y="356803"/>
                  </a:lnTo>
                  <a:lnTo>
                    <a:pt x="429474" y="357079"/>
                  </a:lnTo>
                  <a:lnTo>
                    <a:pt x="429448" y="357421"/>
                  </a:lnTo>
                  <a:lnTo>
                    <a:pt x="429707" y="358348"/>
                  </a:lnTo>
                  <a:lnTo>
                    <a:pt x="429694" y="358657"/>
                  </a:lnTo>
                  <a:lnTo>
                    <a:pt x="429448" y="359064"/>
                  </a:lnTo>
                  <a:lnTo>
                    <a:pt x="429306" y="359161"/>
                  </a:lnTo>
                  <a:lnTo>
                    <a:pt x="428918" y="359226"/>
                  </a:lnTo>
                  <a:lnTo>
                    <a:pt x="428659" y="359194"/>
                  </a:lnTo>
                  <a:lnTo>
                    <a:pt x="428413" y="359064"/>
                  </a:lnTo>
                  <a:lnTo>
                    <a:pt x="428205" y="358868"/>
                  </a:lnTo>
                  <a:lnTo>
                    <a:pt x="428076" y="358608"/>
                  </a:lnTo>
                  <a:lnTo>
                    <a:pt x="428063" y="358364"/>
                  </a:lnTo>
                  <a:lnTo>
                    <a:pt x="427856" y="358055"/>
                  </a:lnTo>
                  <a:lnTo>
                    <a:pt x="427558" y="357901"/>
                  </a:lnTo>
                  <a:lnTo>
                    <a:pt x="427364" y="357958"/>
                  </a:lnTo>
                  <a:lnTo>
                    <a:pt x="427170" y="358055"/>
                  </a:lnTo>
                  <a:lnTo>
                    <a:pt x="427053" y="358299"/>
                  </a:lnTo>
                  <a:lnTo>
                    <a:pt x="426988" y="358592"/>
                  </a:lnTo>
                  <a:lnTo>
                    <a:pt x="426898" y="360300"/>
                  </a:lnTo>
                  <a:lnTo>
                    <a:pt x="426807" y="360707"/>
                  </a:lnTo>
                  <a:lnTo>
                    <a:pt x="426600" y="360951"/>
                  </a:lnTo>
                  <a:lnTo>
                    <a:pt x="426276" y="361097"/>
                  </a:lnTo>
                  <a:lnTo>
                    <a:pt x="425486" y="361064"/>
                  </a:lnTo>
                  <a:lnTo>
                    <a:pt x="425163" y="361276"/>
                  </a:lnTo>
                  <a:lnTo>
                    <a:pt x="424580" y="362333"/>
                  </a:lnTo>
                  <a:lnTo>
                    <a:pt x="424373" y="362561"/>
                  </a:lnTo>
                  <a:lnTo>
                    <a:pt x="424049" y="362675"/>
                  </a:lnTo>
                  <a:lnTo>
                    <a:pt x="422573" y="362463"/>
                  </a:lnTo>
                  <a:lnTo>
                    <a:pt x="421641" y="362821"/>
                  </a:lnTo>
                  <a:lnTo>
                    <a:pt x="421084" y="362951"/>
                  </a:lnTo>
                  <a:lnTo>
                    <a:pt x="420540" y="362902"/>
                  </a:lnTo>
                  <a:lnTo>
                    <a:pt x="420048" y="362675"/>
                  </a:lnTo>
                  <a:lnTo>
                    <a:pt x="419349" y="362170"/>
                  </a:lnTo>
                  <a:lnTo>
                    <a:pt x="418948" y="361699"/>
                  </a:lnTo>
                  <a:lnTo>
                    <a:pt x="417174" y="360837"/>
                  </a:lnTo>
                  <a:lnTo>
                    <a:pt x="416578" y="360463"/>
                  </a:lnTo>
                  <a:lnTo>
                    <a:pt x="414571" y="358934"/>
                  </a:lnTo>
                  <a:lnTo>
                    <a:pt x="414092" y="358641"/>
                  </a:lnTo>
                  <a:lnTo>
                    <a:pt x="413212" y="358299"/>
                  </a:lnTo>
                  <a:lnTo>
                    <a:pt x="412694" y="358218"/>
                  </a:lnTo>
                  <a:lnTo>
                    <a:pt x="412461" y="358267"/>
                  </a:lnTo>
                  <a:lnTo>
                    <a:pt x="412137" y="358495"/>
                  </a:lnTo>
                  <a:lnTo>
                    <a:pt x="411839" y="358852"/>
                  </a:lnTo>
                  <a:lnTo>
                    <a:pt x="411671" y="359275"/>
                  </a:lnTo>
                  <a:lnTo>
                    <a:pt x="411632" y="359861"/>
                  </a:lnTo>
                  <a:lnTo>
                    <a:pt x="411774" y="360479"/>
                  </a:lnTo>
                  <a:lnTo>
                    <a:pt x="412124" y="361325"/>
                  </a:lnTo>
                  <a:lnTo>
                    <a:pt x="412422" y="361780"/>
                  </a:lnTo>
                  <a:lnTo>
                    <a:pt x="412681" y="362024"/>
                  </a:lnTo>
                  <a:lnTo>
                    <a:pt x="413134" y="362236"/>
                  </a:lnTo>
                  <a:lnTo>
                    <a:pt x="414791" y="362545"/>
                  </a:lnTo>
                  <a:lnTo>
                    <a:pt x="415128" y="362724"/>
                  </a:lnTo>
                  <a:lnTo>
                    <a:pt x="415918" y="363358"/>
                  </a:lnTo>
                  <a:lnTo>
                    <a:pt x="416216" y="363943"/>
                  </a:lnTo>
                  <a:lnTo>
                    <a:pt x="416436" y="364724"/>
                  </a:lnTo>
                  <a:lnTo>
                    <a:pt x="416462" y="365733"/>
                  </a:lnTo>
                  <a:lnTo>
                    <a:pt x="416358" y="366530"/>
                  </a:lnTo>
                  <a:lnTo>
                    <a:pt x="416254" y="366709"/>
                  </a:lnTo>
                  <a:lnTo>
                    <a:pt x="415866" y="367067"/>
                  </a:lnTo>
                  <a:lnTo>
                    <a:pt x="415296" y="367473"/>
                  </a:lnTo>
                  <a:lnTo>
                    <a:pt x="414714" y="367717"/>
                  </a:lnTo>
                  <a:lnTo>
                    <a:pt x="414001" y="367864"/>
                  </a:lnTo>
                  <a:lnTo>
                    <a:pt x="412448" y="367994"/>
                  </a:lnTo>
                  <a:lnTo>
                    <a:pt x="411956" y="368189"/>
                  </a:lnTo>
                  <a:lnTo>
                    <a:pt x="411632" y="368530"/>
                  </a:lnTo>
                  <a:lnTo>
                    <a:pt x="411554" y="369441"/>
                  </a:lnTo>
                  <a:lnTo>
                    <a:pt x="411658" y="370125"/>
                  </a:lnTo>
                  <a:lnTo>
                    <a:pt x="411878" y="370564"/>
                  </a:lnTo>
                  <a:lnTo>
                    <a:pt x="412279" y="371084"/>
                  </a:lnTo>
                  <a:lnTo>
                    <a:pt x="413043" y="371865"/>
                  </a:lnTo>
                  <a:lnTo>
                    <a:pt x="413251" y="372190"/>
                  </a:lnTo>
                  <a:lnTo>
                    <a:pt x="413341" y="372597"/>
                  </a:lnTo>
                  <a:lnTo>
                    <a:pt x="413289" y="372874"/>
                  </a:lnTo>
                  <a:lnTo>
                    <a:pt x="412771" y="373492"/>
                  </a:lnTo>
                  <a:lnTo>
                    <a:pt x="412292" y="373654"/>
                  </a:lnTo>
                  <a:lnTo>
                    <a:pt x="411684" y="373703"/>
                  </a:lnTo>
                  <a:lnTo>
                    <a:pt x="410557" y="374061"/>
                  </a:lnTo>
                  <a:lnTo>
                    <a:pt x="409916" y="374549"/>
                  </a:lnTo>
                  <a:lnTo>
                    <a:pt x="410014" y="375152"/>
                  </a:lnTo>
                  <a:lnTo>
                    <a:pt x="410279" y="375505"/>
                  </a:lnTo>
                  <a:lnTo>
                    <a:pt x="410825" y="375959"/>
                  </a:lnTo>
                  <a:lnTo>
                    <a:pt x="411161" y="376584"/>
                  </a:lnTo>
                  <a:lnTo>
                    <a:pt x="411399" y="377818"/>
                  </a:lnTo>
                  <a:lnTo>
                    <a:pt x="411373" y="378208"/>
                  </a:lnTo>
                  <a:lnTo>
                    <a:pt x="410489" y="379015"/>
                  </a:lnTo>
                  <a:lnTo>
                    <a:pt x="408946" y="379819"/>
                  </a:lnTo>
                  <a:lnTo>
                    <a:pt x="408781" y="380109"/>
                  </a:lnTo>
                  <a:lnTo>
                    <a:pt x="408686" y="380440"/>
                  </a:lnTo>
                  <a:lnTo>
                    <a:pt x="408717" y="380592"/>
                  </a:lnTo>
                  <a:lnTo>
                    <a:pt x="409372" y="381318"/>
                  </a:lnTo>
                  <a:lnTo>
                    <a:pt x="409682" y="381944"/>
                  </a:lnTo>
                  <a:lnTo>
                    <a:pt x="409693" y="382638"/>
                  </a:lnTo>
                  <a:lnTo>
                    <a:pt x="409558" y="383028"/>
                  </a:lnTo>
                  <a:lnTo>
                    <a:pt x="409111" y="383751"/>
                  </a:lnTo>
                  <a:lnTo>
                    <a:pt x="408583" y="384343"/>
                  </a:lnTo>
                  <a:lnTo>
                    <a:pt x="408380" y="384687"/>
                  </a:lnTo>
                  <a:lnTo>
                    <a:pt x="408401" y="386283"/>
                  </a:lnTo>
                  <a:lnTo>
                    <a:pt x="408290" y="386560"/>
                  </a:lnTo>
                  <a:lnTo>
                    <a:pt x="408072" y="386728"/>
                  </a:lnTo>
                  <a:lnTo>
                    <a:pt x="407592" y="386726"/>
                  </a:lnTo>
                  <a:lnTo>
                    <a:pt x="405931" y="386166"/>
                  </a:lnTo>
                  <a:lnTo>
                    <a:pt x="405322" y="386224"/>
                  </a:lnTo>
                  <a:lnTo>
                    <a:pt x="405090" y="386595"/>
                  </a:lnTo>
                  <a:lnTo>
                    <a:pt x="404803" y="387431"/>
                  </a:lnTo>
                  <a:lnTo>
                    <a:pt x="404458" y="389404"/>
                  </a:lnTo>
                  <a:lnTo>
                    <a:pt x="404234" y="390057"/>
                  </a:lnTo>
                  <a:lnTo>
                    <a:pt x="403761" y="390911"/>
                  </a:lnTo>
                  <a:lnTo>
                    <a:pt x="403526" y="391073"/>
                  </a:lnTo>
                  <a:lnTo>
                    <a:pt x="402672" y="391094"/>
                  </a:lnTo>
                  <a:lnTo>
                    <a:pt x="401775" y="390385"/>
                  </a:lnTo>
                  <a:lnTo>
                    <a:pt x="401351" y="390365"/>
                  </a:lnTo>
                  <a:lnTo>
                    <a:pt x="401121" y="390582"/>
                  </a:lnTo>
                  <a:lnTo>
                    <a:pt x="400941" y="391216"/>
                  </a:lnTo>
                  <a:lnTo>
                    <a:pt x="401668" y="393259"/>
                  </a:lnTo>
                  <a:lnTo>
                    <a:pt x="400675" y="394972"/>
                  </a:lnTo>
                  <a:lnTo>
                    <a:pt x="400262" y="395155"/>
                  </a:lnTo>
                  <a:lnTo>
                    <a:pt x="399918" y="395125"/>
                  </a:lnTo>
                  <a:lnTo>
                    <a:pt x="397764" y="394393"/>
                  </a:lnTo>
                  <a:lnTo>
                    <a:pt x="397595" y="394473"/>
                  </a:lnTo>
                  <a:lnTo>
                    <a:pt x="397420" y="394582"/>
                  </a:lnTo>
                  <a:lnTo>
                    <a:pt x="397265" y="394881"/>
                  </a:lnTo>
                  <a:lnTo>
                    <a:pt x="397688" y="395873"/>
                  </a:lnTo>
                  <a:lnTo>
                    <a:pt x="397701" y="396264"/>
                  </a:lnTo>
                  <a:lnTo>
                    <a:pt x="397467" y="396589"/>
                  </a:lnTo>
                  <a:lnTo>
                    <a:pt x="396742" y="397045"/>
                  </a:lnTo>
                  <a:lnTo>
                    <a:pt x="396263" y="397142"/>
                  </a:lnTo>
                  <a:lnTo>
                    <a:pt x="394887" y="396999"/>
                  </a:lnTo>
                  <a:lnTo>
                    <a:pt x="393853" y="396427"/>
                  </a:lnTo>
                  <a:lnTo>
                    <a:pt x="393507" y="396396"/>
                  </a:lnTo>
                  <a:lnTo>
                    <a:pt x="393177" y="396644"/>
                  </a:lnTo>
                  <a:lnTo>
                    <a:pt x="393028" y="396871"/>
                  </a:lnTo>
                  <a:lnTo>
                    <a:pt x="392633" y="397071"/>
                  </a:lnTo>
                  <a:lnTo>
                    <a:pt x="391409" y="397319"/>
                  </a:lnTo>
                  <a:lnTo>
                    <a:pt x="390524" y="397407"/>
                  </a:lnTo>
                  <a:lnTo>
                    <a:pt x="389953" y="397589"/>
                  </a:lnTo>
                  <a:lnTo>
                    <a:pt x="389750" y="397711"/>
                  </a:lnTo>
                  <a:lnTo>
                    <a:pt x="389635" y="397877"/>
                  </a:lnTo>
                  <a:lnTo>
                    <a:pt x="389459" y="398482"/>
                  </a:lnTo>
                  <a:lnTo>
                    <a:pt x="389254" y="398791"/>
                  </a:lnTo>
                  <a:lnTo>
                    <a:pt x="389103" y="398921"/>
                  </a:lnTo>
                  <a:lnTo>
                    <a:pt x="388613" y="399095"/>
                  </a:lnTo>
                  <a:lnTo>
                    <a:pt x="388039" y="399111"/>
                  </a:lnTo>
                  <a:lnTo>
                    <a:pt x="387813" y="399045"/>
                  </a:lnTo>
                  <a:lnTo>
                    <a:pt x="387511" y="398528"/>
                  </a:lnTo>
                  <a:lnTo>
                    <a:pt x="387385" y="397906"/>
                  </a:lnTo>
                  <a:lnTo>
                    <a:pt x="387085" y="397724"/>
                  </a:lnTo>
                  <a:lnTo>
                    <a:pt x="386782" y="397650"/>
                  </a:lnTo>
                  <a:lnTo>
                    <a:pt x="386312" y="397787"/>
                  </a:lnTo>
                  <a:lnTo>
                    <a:pt x="385429" y="398484"/>
                  </a:lnTo>
                  <a:lnTo>
                    <a:pt x="384680" y="398460"/>
                  </a:lnTo>
                  <a:lnTo>
                    <a:pt x="383318" y="398107"/>
                  </a:lnTo>
                  <a:lnTo>
                    <a:pt x="383017" y="398192"/>
                  </a:lnTo>
                  <a:lnTo>
                    <a:pt x="382601" y="398470"/>
                  </a:lnTo>
                  <a:lnTo>
                    <a:pt x="382282" y="398523"/>
                  </a:lnTo>
                  <a:lnTo>
                    <a:pt x="380547" y="398069"/>
                  </a:lnTo>
                  <a:lnTo>
                    <a:pt x="379923" y="397714"/>
                  </a:lnTo>
                  <a:lnTo>
                    <a:pt x="379622" y="397639"/>
                  </a:lnTo>
                  <a:lnTo>
                    <a:pt x="379425" y="397700"/>
                  </a:lnTo>
                  <a:lnTo>
                    <a:pt x="378878" y="398131"/>
                  </a:lnTo>
                  <a:lnTo>
                    <a:pt x="378509" y="398861"/>
                  </a:lnTo>
                  <a:lnTo>
                    <a:pt x="377910" y="400410"/>
                  </a:lnTo>
                  <a:lnTo>
                    <a:pt x="377653" y="400692"/>
                  </a:lnTo>
                  <a:lnTo>
                    <a:pt x="377424" y="400794"/>
                  </a:lnTo>
                  <a:lnTo>
                    <a:pt x="377056" y="400819"/>
                  </a:lnTo>
                  <a:lnTo>
                    <a:pt x="376191" y="400636"/>
                  </a:lnTo>
                  <a:lnTo>
                    <a:pt x="375684" y="400369"/>
                  </a:lnTo>
                  <a:lnTo>
                    <a:pt x="375383" y="399988"/>
                  </a:lnTo>
                  <a:lnTo>
                    <a:pt x="374994" y="399241"/>
                  </a:lnTo>
                  <a:lnTo>
                    <a:pt x="374566" y="398635"/>
                  </a:lnTo>
                  <a:lnTo>
                    <a:pt x="373947" y="398088"/>
                  </a:lnTo>
                  <a:lnTo>
                    <a:pt x="373677" y="397976"/>
                  </a:lnTo>
                  <a:lnTo>
                    <a:pt x="373465" y="398155"/>
                  </a:lnTo>
                  <a:lnTo>
                    <a:pt x="372618" y="398356"/>
                  </a:lnTo>
                  <a:lnTo>
                    <a:pt x="372063" y="398630"/>
                  </a:lnTo>
                  <a:lnTo>
                    <a:pt x="371799" y="399022"/>
                  </a:lnTo>
                  <a:lnTo>
                    <a:pt x="371109" y="400664"/>
                  </a:lnTo>
                  <a:lnTo>
                    <a:pt x="370780" y="401170"/>
                  </a:lnTo>
                  <a:lnTo>
                    <a:pt x="369532" y="402693"/>
                  </a:lnTo>
                  <a:lnTo>
                    <a:pt x="367227" y="405849"/>
                  </a:lnTo>
                  <a:lnTo>
                    <a:pt x="366944" y="406005"/>
                  </a:lnTo>
                  <a:lnTo>
                    <a:pt x="366427" y="406126"/>
                  </a:lnTo>
                  <a:lnTo>
                    <a:pt x="366035" y="405894"/>
                  </a:lnTo>
                  <a:lnTo>
                    <a:pt x="365761" y="405016"/>
                  </a:lnTo>
                  <a:lnTo>
                    <a:pt x="365404" y="404258"/>
                  </a:lnTo>
                  <a:lnTo>
                    <a:pt x="365087" y="403878"/>
                  </a:lnTo>
                  <a:lnTo>
                    <a:pt x="364606" y="403815"/>
                  </a:lnTo>
                  <a:lnTo>
                    <a:pt x="364333" y="403960"/>
                  </a:lnTo>
                  <a:lnTo>
                    <a:pt x="364093" y="404303"/>
                  </a:lnTo>
                  <a:lnTo>
                    <a:pt x="363203" y="406677"/>
                  </a:lnTo>
                  <a:lnTo>
                    <a:pt x="363162" y="407065"/>
                  </a:lnTo>
                  <a:lnTo>
                    <a:pt x="363257" y="407455"/>
                  </a:lnTo>
                  <a:lnTo>
                    <a:pt x="363460" y="407801"/>
                  </a:lnTo>
                  <a:lnTo>
                    <a:pt x="365232" y="408280"/>
                  </a:lnTo>
                  <a:lnTo>
                    <a:pt x="365436" y="408550"/>
                  </a:lnTo>
                  <a:lnTo>
                    <a:pt x="365509" y="408939"/>
                  </a:lnTo>
                  <a:lnTo>
                    <a:pt x="365303" y="409622"/>
                  </a:lnTo>
                  <a:lnTo>
                    <a:pt x="364494" y="411394"/>
                  </a:lnTo>
                  <a:lnTo>
                    <a:pt x="364313" y="411639"/>
                  </a:lnTo>
                  <a:lnTo>
                    <a:pt x="363976" y="411823"/>
                  </a:lnTo>
                  <a:lnTo>
                    <a:pt x="363237" y="411699"/>
                  </a:lnTo>
                  <a:lnTo>
                    <a:pt x="362820" y="411129"/>
                  </a:lnTo>
                  <a:lnTo>
                    <a:pt x="362328" y="410107"/>
                  </a:lnTo>
                  <a:lnTo>
                    <a:pt x="361846" y="408794"/>
                  </a:lnTo>
                  <a:lnTo>
                    <a:pt x="361188" y="407259"/>
                  </a:lnTo>
                  <a:lnTo>
                    <a:pt x="360611" y="406496"/>
                  </a:lnTo>
                  <a:lnTo>
                    <a:pt x="359324" y="405800"/>
                  </a:lnTo>
                  <a:lnTo>
                    <a:pt x="358610" y="405604"/>
                  </a:lnTo>
                  <a:lnTo>
                    <a:pt x="356991" y="404556"/>
                  </a:lnTo>
                  <a:lnTo>
                    <a:pt x="356711" y="404402"/>
                  </a:lnTo>
                  <a:lnTo>
                    <a:pt x="356438" y="404362"/>
                  </a:lnTo>
                  <a:lnTo>
                    <a:pt x="356218" y="404410"/>
                  </a:lnTo>
                  <a:lnTo>
                    <a:pt x="355935" y="404685"/>
                  </a:lnTo>
                  <a:lnTo>
                    <a:pt x="355776" y="405134"/>
                  </a:lnTo>
                  <a:lnTo>
                    <a:pt x="355698" y="406203"/>
                  </a:lnTo>
                  <a:lnTo>
                    <a:pt x="355852" y="406998"/>
                  </a:lnTo>
                  <a:lnTo>
                    <a:pt x="356059" y="407611"/>
                  </a:lnTo>
                  <a:lnTo>
                    <a:pt x="356322" y="407970"/>
                  </a:lnTo>
                  <a:lnTo>
                    <a:pt x="356568" y="408104"/>
                  </a:lnTo>
                  <a:lnTo>
                    <a:pt x="357099" y="408143"/>
                  </a:lnTo>
                  <a:lnTo>
                    <a:pt x="358073" y="407930"/>
                  </a:lnTo>
                  <a:lnTo>
                    <a:pt x="358451" y="407981"/>
                  </a:lnTo>
                  <a:lnTo>
                    <a:pt x="358659" y="408103"/>
                  </a:lnTo>
                  <a:lnTo>
                    <a:pt x="358829" y="408395"/>
                  </a:lnTo>
                  <a:lnTo>
                    <a:pt x="358618" y="408892"/>
                  </a:lnTo>
                  <a:lnTo>
                    <a:pt x="358134" y="409330"/>
                  </a:lnTo>
                  <a:lnTo>
                    <a:pt x="357665" y="409687"/>
                  </a:lnTo>
                  <a:lnTo>
                    <a:pt x="356136" y="410438"/>
                  </a:lnTo>
                  <a:lnTo>
                    <a:pt x="355580" y="410995"/>
                  </a:lnTo>
                  <a:lnTo>
                    <a:pt x="355494" y="411151"/>
                  </a:lnTo>
                  <a:lnTo>
                    <a:pt x="355527" y="411422"/>
                  </a:lnTo>
                  <a:lnTo>
                    <a:pt x="355953" y="412314"/>
                  </a:lnTo>
                  <a:lnTo>
                    <a:pt x="355997" y="412566"/>
                  </a:lnTo>
                  <a:lnTo>
                    <a:pt x="355913" y="412861"/>
                  </a:lnTo>
                  <a:lnTo>
                    <a:pt x="355625" y="413201"/>
                  </a:lnTo>
                  <a:lnTo>
                    <a:pt x="355415" y="413311"/>
                  </a:lnTo>
                  <a:lnTo>
                    <a:pt x="354993" y="413375"/>
                  </a:lnTo>
                  <a:lnTo>
                    <a:pt x="354514" y="413239"/>
                  </a:lnTo>
                  <a:lnTo>
                    <a:pt x="354057" y="412807"/>
                  </a:lnTo>
                  <a:lnTo>
                    <a:pt x="353494" y="412076"/>
                  </a:lnTo>
                  <a:lnTo>
                    <a:pt x="353028" y="411799"/>
                  </a:lnTo>
                  <a:lnTo>
                    <a:pt x="352731" y="411794"/>
                  </a:lnTo>
                  <a:lnTo>
                    <a:pt x="352376" y="411938"/>
                  </a:lnTo>
                  <a:lnTo>
                    <a:pt x="351881" y="412331"/>
                  </a:lnTo>
                  <a:lnTo>
                    <a:pt x="351140" y="413437"/>
                  </a:lnTo>
                  <a:lnTo>
                    <a:pt x="350698" y="413754"/>
                  </a:lnTo>
                  <a:lnTo>
                    <a:pt x="350220" y="413911"/>
                  </a:lnTo>
                  <a:lnTo>
                    <a:pt x="349736" y="413898"/>
                  </a:lnTo>
                  <a:lnTo>
                    <a:pt x="349157" y="414039"/>
                  </a:lnTo>
                  <a:lnTo>
                    <a:pt x="348802" y="414180"/>
                  </a:lnTo>
                  <a:lnTo>
                    <a:pt x="347698" y="414868"/>
                  </a:lnTo>
                  <a:lnTo>
                    <a:pt x="347182" y="414960"/>
                  </a:lnTo>
                  <a:lnTo>
                    <a:pt x="346477" y="414928"/>
                  </a:lnTo>
                  <a:lnTo>
                    <a:pt x="346005" y="414835"/>
                  </a:lnTo>
                  <a:lnTo>
                    <a:pt x="345410" y="414602"/>
                  </a:lnTo>
                  <a:lnTo>
                    <a:pt x="342811" y="414371"/>
                  </a:lnTo>
                  <a:lnTo>
                    <a:pt x="342202" y="414576"/>
                  </a:lnTo>
                  <a:lnTo>
                    <a:pt x="341994" y="414711"/>
                  </a:lnTo>
                  <a:lnTo>
                    <a:pt x="341835" y="414972"/>
                  </a:lnTo>
                  <a:lnTo>
                    <a:pt x="329264" y="414980"/>
                  </a:lnTo>
                  <a:lnTo>
                    <a:pt x="305647" y="414994"/>
                  </a:lnTo>
                  <a:lnTo>
                    <a:pt x="238257" y="415035"/>
                  </a:lnTo>
                  <a:lnTo>
                    <a:pt x="232100" y="415038"/>
                  </a:lnTo>
                  <a:lnTo>
                    <a:pt x="219494" y="415046"/>
                  </a:lnTo>
                  <a:lnTo>
                    <a:pt x="218036" y="415030"/>
                  </a:lnTo>
                  <a:lnTo>
                    <a:pt x="202042" y="415083"/>
                  </a:lnTo>
                  <a:lnTo>
                    <a:pt x="195842" y="415104"/>
                  </a:lnTo>
                  <a:lnTo>
                    <a:pt x="195230" y="415093"/>
                  </a:lnTo>
                  <a:lnTo>
                    <a:pt x="193433" y="415100"/>
                  </a:lnTo>
                  <a:lnTo>
                    <a:pt x="186854" y="415090"/>
                  </a:lnTo>
                  <a:lnTo>
                    <a:pt x="174914" y="415113"/>
                  </a:lnTo>
                  <a:lnTo>
                    <a:pt x="161242" y="415138"/>
                  </a:lnTo>
                  <a:lnTo>
                    <a:pt x="154252" y="415151"/>
                  </a:lnTo>
                  <a:lnTo>
                    <a:pt x="149361" y="415161"/>
                  </a:lnTo>
                  <a:lnTo>
                    <a:pt x="145705" y="415168"/>
                  </a:lnTo>
                  <a:lnTo>
                    <a:pt x="144404" y="415170"/>
                  </a:lnTo>
                  <a:lnTo>
                    <a:pt x="142365" y="415174"/>
                  </a:lnTo>
                  <a:lnTo>
                    <a:pt x="141860" y="415175"/>
                  </a:lnTo>
                  <a:lnTo>
                    <a:pt x="140672" y="415177"/>
                  </a:lnTo>
                  <a:lnTo>
                    <a:pt x="134994" y="415179"/>
                  </a:lnTo>
                  <a:lnTo>
                    <a:pt x="75580" y="415197"/>
                  </a:lnTo>
                  <a:lnTo>
                    <a:pt x="67507" y="415199"/>
                  </a:lnTo>
                  <a:lnTo>
                    <a:pt x="48545" y="415205"/>
                  </a:lnTo>
                  <a:lnTo>
                    <a:pt x="15176" y="415215"/>
                  </a:lnTo>
                  <a:lnTo>
                    <a:pt x="14930" y="415215"/>
                  </a:lnTo>
                  <a:lnTo>
                    <a:pt x="11271" y="415209"/>
                  </a:lnTo>
                  <a:lnTo>
                    <a:pt x="305" y="415148"/>
                  </a:lnTo>
                  <a:lnTo>
                    <a:pt x="157" y="400828"/>
                  </a:lnTo>
                  <a:lnTo>
                    <a:pt x="147" y="400414"/>
                  </a:lnTo>
                  <a:lnTo>
                    <a:pt x="17" y="398302"/>
                  </a:lnTo>
                  <a:lnTo>
                    <a:pt x="141" y="393369"/>
                  </a:lnTo>
                  <a:lnTo>
                    <a:pt x="101" y="391284"/>
                  </a:lnTo>
                  <a:lnTo>
                    <a:pt x="166" y="387175"/>
                  </a:lnTo>
                  <a:lnTo>
                    <a:pt x="201" y="377174"/>
                  </a:lnTo>
                  <a:lnTo>
                    <a:pt x="127" y="368934"/>
                  </a:lnTo>
                  <a:lnTo>
                    <a:pt x="145" y="367823"/>
                  </a:lnTo>
                  <a:lnTo>
                    <a:pt x="150" y="367464"/>
                  </a:lnTo>
                  <a:lnTo>
                    <a:pt x="134" y="354909"/>
                  </a:lnTo>
                  <a:lnTo>
                    <a:pt x="154" y="347207"/>
                  </a:lnTo>
                  <a:lnTo>
                    <a:pt x="66" y="345035"/>
                  </a:lnTo>
                  <a:lnTo>
                    <a:pt x="44" y="338466"/>
                  </a:lnTo>
                  <a:lnTo>
                    <a:pt x="36" y="335869"/>
                  </a:lnTo>
                  <a:lnTo>
                    <a:pt x="33" y="335182"/>
                  </a:lnTo>
                  <a:lnTo>
                    <a:pt x="34" y="334931"/>
                  </a:lnTo>
                  <a:lnTo>
                    <a:pt x="35" y="333474"/>
                  </a:lnTo>
                  <a:lnTo>
                    <a:pt x="35" y="330978"/>
                  </a:lnTo>
                  <a:lnTo>
                    <a:pt x="0" y="318791"/>
                  </a:lnTo>
                  <a:lnTo>
                    <a:pt x="63" y="316840"/>
                  </a:lnTo>
                  <a:lnTo>
                    <a:pt x="144" y="297447"/>
                  </a:lnTo>
                  <a:lnTo>
                    <a:pt x="167" y="293712"/>
                  </a:lnTo>
                  <a:lnTo>
                    <a:pt x="221" y="292581"/>
                  </a:lnTo>
                  <a:lnTo>
                    <a:pt x="239" y="292197"/>
                  </a:lnTo>
                  <a:lnTo>
                    <a:pt x="393" y="290682"/>
                  </a:lnTo>
                  <a:lnTo>
                    <a:pt x="581" y="283481"/>
                  </a:lnTo>
                  <a:lnTo>
                    <a:pt x="425" y="281239"/>
                  </a:lnTo>
                  <a:lnTo>
                    <a:pt x="392" y="276544"/>
                  </a:lnTo>
                  <a:lnTo>
                    <a:pt x="427" y="271849"/>
                  </a:lnTo>
                  <a:lnTo>
                    <a:pt x="328" y="252559"/>
                  </a:lnTo>
                  <a:lnTo>
                    <a:pt x="396" y="228381"/>
                  </a:lnTo>
                  <a:lnTo>
                    <a:pt x="365" y="211894"/>
                  </a:lnTo>
                  <a:lnTo>
                    <a:pt x="458" y="209496"/>
                  </a:lnTo>
                  <a:lnTo>
                    <a:pt x="448" y="206784"/>
                  </a:lnTo>
                  <a:lnTo>
                    <a:pt x="415" y="198680"/>
                  </a:lnTo>
                  <a:lnTo>
                    <a:pt x="371" y="186728"/>
                  </a:lnTo>
                  <a:lnTo>
                    <a:pt x="330" y="174151"/>
                  </a:lnTo>
                  <a:lnTo>
                    <a:pt x="320" y="171230"/>
                  </a:lnTo>
                  <a:lnTo>
                    <a:pt x="332" y="170251"/>
                  </a:lnTo>
                  <a:lnTo>
                    <a:pt x="333" y="170107"/>
                  </a:lnTo>
                  <a:lnTo>
                    <a:pt x="348" y="168890"/>
                  </a:lnTo>
                  <a:lnTo>
                    <a:pt x="370" y="167011"/>
                  </a:lnTo>
                  <a:lnTo>
                    <a:pt x="404" y="164101"/>
                  </a:lnTo>
                  <a:lnTo>
                    <a:pt x="401" y="163453"/>
                  </a:lnTo>
                  <a:lnTo>
                    <a:pt x="363" y="159361"/>
                  </a:lnTo>
                  <a:lnTo>
                    <a:pt x="398" y="142372"/>
                  </a:lnTo>
                  <a:lnTo>
                    <a:pt x="416" y="133939"/>
                  </a:lnTo>
                  <a:lnTo>
                    <a:pt x="491" y="130566"/>
                  </a:lnTo>
                  <a:lnTo>
                    <a:pt x="452" y="110233"/>
                  </a:lnTo>
                  <a:lnTo>
                    <a:pt x="574" y="110030"/>
                  </a:lnTo>
                  <a:lnTo>
                    <a:pt x="635" y="109624"/>
                  </a:lnTo>
                  <a:lnTo>
                    <a:pt x="499" y="88996"/>
                  </a:lnTo>
                  <a:lnTo>
                    <a:pt x="548" y="73869"/>
                  </a:lnTo>
                  <a:lnTo>
                    <a:pt x="677" y="34462"/>
                  </a:lnTo>
                  <a:lnTo>
                    <a:pt x="757" y="9879"/>
                  </a:lnTo>
                  <a:lnTo>
                    <a:pt x="761" y="857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5" name="pg1176">
              <a:extLst>
                <a:ext uri="{FF2B5EF4-FFF2-40B4-BE49-F238E27FC236}">
                  <a16:creationId xmlns:a16="http://schemas.microsoft.com/office/drawing/2014/main" id="{E7D8ADFA-08C3-214A-9823-EED6F8093C6D}"/>
                </a:ext>
              </a:extLst>
            </p:cNvPr>
            <p:cNvSpPr/>
            <p:nvPr/>
          </p:nvSpPr>
          <p:spPr>
            <a:xfrm>
              <a:off x="2439640" y="3950153"/>
              <a:ext cx="49839" cy="123180"/>
            </a:xfrm>
            <a:custGeom>
              <a:avLst/>
              <a:gdLst/>
              <a:ahLst/>
              <a:cxnLst/>
              <a:rect l="0" t="0" r="0" b="0"/>
              <a:pathLst>
                <a:path w="49839" h="123180">
                  <a:moveTo>
                    <a:pt x="27174" y="123166"/>
                  </a:moveTo>
                  <a:lnTo>
                    <a:pt x="26828" y="123168"/>
                  </a:lnTo>
                  <a:lnTo>
                    <a:pt x="23005" y="123180"/>
                  </a:lnTo>
                  <a:lnTo>
                    <a:pt x="21088" y="120854"/>
                  </a:lnTo>
                  <a:lnTo>
                    <a:pt x="20596" y="120269"/>
                  </a:lnTo>
                  <a:lnTo>
                    <a:pt x="20635" y="118463"/>
                  </a:lnTo>
                  <a:lnTo>
                    <a:pt x="19470" y="118447"/>
                  </a:lnTo>
                  <a:lnTo>
                    <a:pt x="19470" y="117162"/>
                  </a:lnTo>
                  <a:lnTo>
                    <a:pt x="19690" y="117178"/>
                  </a:lnTo>
                  <a:lnTo>
                    <a:pt x="20610" y="116710"/>
                  </a:lnTo>
                  <a:lnTo>
                    <a:pt x="21140" y="116121"/>
                  </a:lnTo>
                  <a:lnTo>
                    <a:pt x="20635" y="116105"/>
                  </a:lnTo>
                  <a:lnTo>
                    <a:pt x="20635" y="115519"/>
                  </a:lnTo>
                  <a:lnTo>
                    <a:pt x="21244" y="115145"/>
                  </a:lnTo>
                  <a:lnTo>
                    <a:pt x="22802" y="113709"/>
                  </a:lnTo>
                  <a:lnTo>
                    <a:pt x="22810" y="114066"/>
                  </a:lnTo>
                  <a:lnTo>
                    <a:pt x="22435" y="114092"/>
                  </a:lnTo>
                  <a:lnTo>
                    <a:pt x="22509" y="114343"/>
                  </a:lnTo>
                  <a:lnTo>
                    <a:pt x="22804" y="114479"/>
                  </a:lnTo>
                  <a:lnTo>
                    <a:pt x="23950" y="114511"/>
                  </a:lnTo>
                  <a:lnTo>
                    <a:pt x="24777" y="114404"/>
                  </a:lnTo>
                  <a:lnTo>
                    <a:pt x="24996" y="114182"/>
                  </a:lnTo>
                  <a:lnTo>
                    <a:pt x="25003" y="112488"/>
                  </a:lnTo>
                  <a:lnTo>
                    <a:pt x="25303" y="112423"/>
                  </a:lnTo>
                  <a:lnTo>
                    <a:pt x="25521" y="112489"/>
                  </a:lnTo>
                  <a:lnTo>
                    <a:pt x="27252" y="111518"/>
                  </a:lnTo>
                  <a:lnTo>
                    <a:pt x="27252" y="111339"/>
                  </a:lnTo>
                  <a:lnTo>
                    <a:pt x="25030" y="111355"/>
                  </a:lnTo>
                  <a:lnTo>
                    <a:pt x="25011" y="108980"/>
                  </a:lnTo>
                  <a:lnTo>
                    <a:pt x="20674" y="108997"/>
                  </a:lnTo>
                  <a:lnTo>
                    <a:pt x="20713" y="104214"/>
                  </a:lnTo>
                  <a:lnTo>
                    <a:pt x="19506" y="104140"/>
                  </a:lnTo>
                  <a:lnTo>
                    <a:pt x="18343" y="104084"/>
                  </a:lnTo>
                  <a:lnTo>
                    <a:pt x="17779" y="104514"/>
                  </a:lnTo>
                  <a:lnTo>
                    <a:pt x="17345" y="104654"/>
                  </a:lnTo>
                  <a:lnTo>
                    <a:pt x="17216" y="104701"/>
                  </a:lnTo>
                  <a:lnTo>
                    <a:pt x="14397" y="105769"/>
                  </a:lnTo>
                  <a:lnTo>
                    <a:pt x="13877" y="105785"/>
                  </a:lnTo>
                  <a:lnTo>
                    <a:pt x="13768" y="105392"/>
                  </a:lnTo>
                  <a:lnTo>
                    <a:pt x="13030" y="105602"/>
                  </a:lnTo>
                  <a:lnTo>
                    <a:pt x="12687" y="105483"/>
                  </a:lnTo>
                  <a:lnTo>
                    <a:pt x="12491" y="105519"/>
                  </a:lnTo>
                  <a:lnTo>
                    <a:pt x="12261" y="105754"/>
                  </a:lnTo>
                  <a:lnTo>
                    <a:pt x="11282" y="106110"/>
                  </a:lnTo>
                  <a:lnTo>
                    <a:pt x="10691" y="106785"/>
                  </a:lnTo>
                  <a:lnTo>
                    <a:pt x="9552" y="106980"/>
                  </a:lnTo>
                  <a:lnTo>
                    <a:pt x="9552" y="107191"/>
                  </a:lnTo>
                  <a:lnTo>
                    <a:pt x="9541" y="106982"/>
                  </a:lnTo>
                  <a:lnTo>
                    <a:pt x="9537" y="106112"/>
                  </a:lnTo>
                  <a:lnTo>
                    <a:pt x="7350" y="106097"/>
                  </a:lnTo>
                  <a:lnTo>
                    <a:pt x="7208" y="104296"/>
                  </a:lnTo>
                  <a:lnTo>
                    <a:pt x="7130" y="101921"/>
                  </a:lnTo>
                  <a:lnTo>
                    <a:pt x="9332" y="101612"/>
                  </a:lnTo>
                  <a:lnTo>
                    <a:pt x="9396" y="98213"/>
                  </a:lnTo>
                  <a:lnTo>
                    <a:pt x="9120" y="98229"/>
                  </a:lnTo>
                  <a:lnTo>
                    <a:pt x="9111" y="96947"/>
                  </a:lnTo>
                  <a:lnTo>
                    <a:pt x="8852" y="96375"/>
                  </a:lnTo>
                  <a:lnTo>
                    <a:pt x="7791" y="95334"/>
                  </a:lnTo>
                  <a:lnTo>
                    <a:pt x="7258" y="95273"/>
                  </a:lnTo>
                  <a:lnTo>
                    <a:pt x="9434" y="95195"/>
                  </a:lnTo>
                  <a:lnTo>
                    <a:pt x="9435" y="94732"/>
                  </a:lnTo>
                  <a:lnTo>
                    <a:pt x="4981" y="94813"/>
                  </a:lnTo>
                  <a:lnTo>
                    <a:pt x="4981" y="90112"/>
                  </a:lnTo>
                  <a:lnTo>
                    <a:pt x="8" y="90226"/>
                  </a:lnTo>
                  <a:lnTo>
                    <a:pt x="0" y="89464"/>
                  </a:lnTo>
                  <a:lnTo>
                    <a:pt x="173" y="88961"/>
                  </a:lnTo>
                  <a:lnTo>
                    <a:pt x="588" y="88957"/>
                  </a:lnTo>
                  <a:lnTo>
                    <a:pt x="578" y="87819"/>
                  </a:lnTo>
                  <a:lnTo>
                    <a:pt x="4968" y="87737"/>
                  </a:lnTo>
                  <a:lnTo>
                    <a:pt x="9447" y="87658"/>
                  </a:lnTo>
                  <a:lnTo>
                    <a:pt x="13954" y="87559"/>
                  </a:lnTo>
                  <a:lnTo>
                    <a:pt x="16144" y="87525"/>
                  </a:lnTo>
                  <a:lnTo>
                    <a:pt x="20649" y="87512"/>
                  </a:lnTo>
                  <a:lnTo>
                    <a:pt x="20662" y="83184"/>
                  </a:lnTo>
                  <a:lnTo>
                    <a:pt x="20674" y="80125"/>
                  </a:lnTo>
                  <a:lnTo>
                    <a:pt x="20661" y="75750"/>
                  </a:lnTo>
                  <a:lnTo>
                    <a:pt x="20661" y="72252"/>
                  </a:lnTo>
                  <a:lnTo>
                    <a:pt x="18424" y="72275"/>
                  </a:lnTo>
                  <a:lnTo>
                    <a:pt x="18421" y="71065"/>
                  </a:lnTo>
                  <a:lnTo>
                    <a:pt x="20651" y="71069"/>
                  </a:lnTo>
                  <a:lnTo>
                    <a:pt x="20661" y="67568"/>
                  </a:lnTo>
                  <a:lnTo>
                    <a:pt x="20557" y="66446"/>
                  </a:lnTo>
                  <a:lnTo>
                    <a:pt x="22797" y="66381"/>
                  </a:lnTo>
                  <a:lnTo>
                    <a:pt x="22771" y="63941"/>
                  </a:lnTo>
                  <a:lnTo>
                    <a:pt x="22732" y="60021"/>
                  </a:lnTo>
                  <a:lnTo>
                    <a:pt x="22779" y="59210"/>
                  </a:lnTo>
                  <a:lnTo>
                    <a:pt x="22777" y="54439"/>
                  </a:lnTo>
                  <a:lnTo>
                    <a:pt x="23899" y="54433"/>
                  </a:lnTo>
                  <a:lnTo>
                    <a:pt x="23796" y="53966"/>
                  </a:lnTo>
                  <a:lnTo>
                    <a:pt x="23452" y="53617"/>
                  </a:lnTo>
                  <a:lnTo>
                    <a:pt x="23390" y="53472"/>
                  </a:lnTo>
                  <a:lnTo>
                    <a:pt x="23545" y="52542"/>
                  </a:lnTo>
                  <a:lnTo>
                    <a:pt x="23359" y="52006"/>
                  </a:lnTo>
                  <a:lnTo>
                    <a:pt x="23052" y="51785"/>
                  </a:lnTo>
                  <a:lnTo>
                    <a:pt x="22526" y="51686"/>
                  </a:lnTo>
                  <a:lnTo>
                    <a:pt x="21888" y="51298"/>
                  </a:lnTo>
                  <a:lnTo>
                    <a:pt x="20869" y="50169"/>
                  </a:lnTo>
                  <a:lnTo>
                    <a:pt x="19795" y="50312"/>
                  </a:lnTo>
                  <a:lnTo>
                    <a:pt x="19273" y="50169"/>
                  </a:lnTo>
                  <a:lnTo>
                    <a:pt x="18059" y="50721"/>
                  </a:lnTo>
                  <a:lnTo>
                    <a:pt x="17769" y="50734"/>
                  </a:lnTo>
                  <a:lnTo>
                    <a:pt x="16019" y="50078"/>
                  </a:lnTo>
                  <a:lnTo>
                    <a:pt x="13904" y="48188"/>
                  </a:lnTo>
                  <a:lnTo>
                    <a:pt x="12381" y="46543"/>
                  </a:lnTo>
                  <a:lnTo>
                    <a:pt x="11271" y="46397"/>
                  </a:lnTo>
                  <a:lnTo>
                    <a:pt x="11199" y="44836"/>
                  </a:lnTo>
                  <a:lnTo>
                    <a:pt x="10850" y="44640"/>
                  </a:lnTo>
                  <a:lnTo>
                    <a:pt x="10925" y="43828"/>
                  </a:lnTo>
                  <a:lnTo>
                    <a:pt x="11272" y="43128"/>
                  </a:lnTo>
                  <a:lnTo>
                    <a:pt x="11475" y="42923"/>
                  </a:lnTo>
                  <a:lnTo>
                    <a:pt x="11649" y="42419"/>
                  </a:lnTo>
                  <a:lnTo>
                    <a:pt x="11861" y="41108"/>
                  </a:lnTo>
                  <a:lnTo>
                    <a:pt x="11785" y="40625"/>
                  </a:lnTo>
                  <a:lnTo>
                    <a:pt x="12747" y="40627"/>
                  </a:lnTo>
                  <a:lnTo>
                    <a:pt x="12767" y="40404"/>
                  </a:lnTo>
                  <a:lnTo>
                    <a:pt x="13150" y="39479"/>
                  </a:lnTo>
                  <a:lnTo>
                    <a:pt x="16005" y="39460"/>
                  </a:lnTo>
                  <a:lnTo>
                    <a:pt x="15960" y="38309"/>
                  </a:lnTo>
                  <a:lnTo>
                    <a:pt x="17373" y="38309"/>
                  </a:lnTo>
                  <a:lnTo>
                    <a:pt x="17418" y="33377"/>
                  </a:lnTo>
                  <a:lnTo>
                    <a:pt x="16812" y="33106"/>
                  </a:lnTo>
                  <a:lnTo>
                    <a:pt x="16444" y="33314"/>
                  </a:lnTo>
                  <a:lnTo>
                    <a:pt x="15994" y="33394"/>
                  </a:lnTo>
                  <a:lnTo>
                    <a:pt x="15927" y="33177"/>
                  </a:lnTo>
                  <a:lnTo>
                    <a:pt x="16342" y="32371"/>
                  </a:lnTo>
                  <a:lnTo>
                    <a:pt x="17073" y="31487"/>
                  </a:lnTo>
                  <a:lnTo>
                    <a:pt x="16874" y="30846"/>
                  </a:lnTo>
                  <a:lnTo>
                    <a:pt x="16988" y="27418"/>
                  </a:lnTo>
                  <a:lnTo>
                    <a:pt x="18991" y="23938"/>
                  </a:lnTo>
                  <a:lnTo>
                    <a:pt x="20517" y="22661"/>
                  </a:lnTo>
                  <a:lnTo>
                    <a:pt x="20886" y="22118"/>
                  </a:lnTo>
                  <a:lnTo>
                    <a:pt x="20856" y="21817"/>
                  </a:lnTo>
                  <a:lnTo>
                    <a:pt x="19187" y="21039"/>
                  </a:lnTo>
                  <a:lnTo>
                    <a:pt x="18923" y="20962"/>
                  </a:lnTo>
                  <a:lnTo>
                    <a:pt x="18054" y="20967"/>
                  </a:lnTo>
                  <a:lnTo>
                    <a:pt x="17655" y="21080"/>
                  </a:lnTo>
                  <a:lnTo>
                    <a:pt x="17286" y="20847"/>
                  </a:lnTo>
                  <a:lnTo>
                    <a:pt x="16906" y="20273"/>
                  </a:lnTo>
                  <a:lnTo>
                    <a:pt x="16911" y="19562"/>
                  </a:lnTo>
                  <a:lnTo>
                    <a:pt x="16831" y="19326"/>
                  </a:lnTo>
                  <a:lnTo>
                    <a:pt x="16438" y="19417"/>
                  </a:lnTo>
                  <a:lnTo>
                    <a:pt x="16172" y="19708"/>
                  </a:lnTo>
                  <a:lnTo>
                    <a:pt x="15871" y="19665"/>
                  </a:lnTo>
                  <a:lnTo>
                    <a:pt x="15804" y="18769"/>
                  </a:lnTo>
                  <a:lnTo>
                    <a:pt x="16077" y="18271"/>
                  </a:lnTo>
                  <a:lnTo>
                    <a:pt x="16312" y="17581"/>
                  </a:lnTo>
                  <a:lnTo>
                    <a:pt x="16430" y="16604"/>
                  </a:lnTo>
                  <a:lnTo>
                    <a:pt x="16772" y="16052"/>
                  </a:lnTo>
                  <a:lnTo>
                    <a:pt x="17193" y="15659"/>
                  </a:lnTo>
                  <a:lnTo>
                    <a:pt x="18202" y="13912"/>
                  </a:lnTo>
                  <a:lnTo>
                    <a:pt x="18071" y="13044"/>
                  </a:lnTo>
                  <a:lnTo>
                    <a:pt x="17729" y="11583"/>
                  </a:lnTo>
                  <a:lnTo>
                    <a:pt x="16876" y="10925"/>
                  </a:lnTo>
                  <a:lnTo>
                    <a:pt x="16395" y="10639"/>
                  </a:lnTo>
                  <a:lnTo>
                    <a:pt x="16008" y="10514"/>
                  </a:lnTo>
                  <a:lnTo>
                    <a:pt x="15537" y="10808"/>
                  </a:lnTo>
                  <a:lnTo>
                    <a:pt x="15448" y="11293"/>
                  </a:lnTo>
                  <a:lnTo>
                    <a:pt x="14982" y="11637"/>
                  </a:lnTo>
                  <a:lnTo>
                    <a:pt x="15060" y="11423"/>
                  </a:lnTo>
                  <a:lnTo>
                    <a:pt x="15220" y="9177"/>
                  </a:lnTo>
                  <a:lnTo>
                    <a:pt x="15657" y="8506"/>
                  </a:lnTo>
                  <a:lnTo>
                    <a:pt x="16188" y="8044"/>
                  </a:lnTo>
                  <a:lnTo>
                    <a:pt x="16776" y="7328"/>
                  </a:lnTo>
                  <a:lnTo>
                    <a:pt x="16897" y="7052"/>
                  </a:lnTo>
                  <a:lnTo>
                    <a:pt x="16904" y="6884"/>
                  </a:lnTo>
                  <a:lnTo>
                    <a:pt x="16512" y="6162"/>
                  </a:lnTo>
                  <a:lnTo>
                    <a:pt x="16566" y="5659"/>
                  </a:lnTo>
                  <a:lnTo>
                    <a:pt x="16690" y="5513"/>
                  </a:lnTo>
                  <a:lnTo>
                    <a:pt x="17460" y="5391"/>
                  </a:lnTo>
                  <a:lnTo>
                    <a:pt x="17699" y="5010"/>
                  </a:lnTo>
                  <a:lnTo>
                    <a:pt x="17845" y="4884"/>
                  </a:lnTo>
                  <a:lnTo>
                    <a:pt x="18058" y="4854"/>
                  </a:lnTo>
                  <a:lnTo>
                    <a:pt x="18340" y="5044"/>
                  </a:lnTo>
                  <a:lnTo>
                    <a:pt x="18660" y="5651"/>
                  </a:lnTo>
                  <a:lnTo>
                    <a:pt x="18845" y="5666"/>
                  </a:lnTo>
                  <a:lnTo>
                    <a:pt x="19059" y="5450"/>
                  </a:lnTo>
                  <a:lnTo>
                    <a:pt x="19337" y="4962"/>
                  </a:lnTo>
                  <a:lnTo>
                    <a:pt x="19383" y="4675"/>
                  </a:lnTo>
                  <a:lnTo>
                    <a:pt x="19267" y="4524"/>
                  </a:lnTo>
                  <a:lnTo>
                    <a:pt x="18896" y="3185"/>
                  </a:lnTo>
                  <a:lnTo>
                    <a:pt x="18914" y="1900"/>
                  </a:lnTo>
                  <a:lnTo>
                    <a:pt x="19074" y="1617"/>
                  </a:lnTo>
                  <a:lnTo>
                    <a:pt x="19615" y="1214"/>
                  </a:lnTo>
                  <a:lnTo>
                    <a:pt x="20267" y="1203"/>
                  </a:lnTo>
                  <a:lnTo>
                    <a:pt x="20335" y="1006"/>
                  </a:lnTo>
                  <a:lnTo>
                    <a:pt x="20161" y="823"/>
                  </a:lnTo>
                  <a:lnTo>
                    <a:pt x="19779" y="611"/>
                  </a:lnTo>
                  <a:lnTo>
                    <a:pt x="19502" y="723"/>
                  </a:lnTo>
                  <a:lnTo>
                    <a:pt x="19085" y="0"/>
                  </a:lnTo>
                  <a:lnTo>
                    <a:pt x="21400" y="240"/>
                  </a:lnTo>
                  <a:lnTo>
                    <a:pt x="31850" y="1676"/>
                  </a:lnTo>
                  <a:lnTo>
                    <a:pt x="31826" y="11618"/>
                  </a:lnTo>
                  <a:lnTo>
                    <a:pt x="32661" y="11646"/>
                  </a:lnTo>
                  <a:lnTo>
                    <a:pt x="33320" y="11542"/>
                  </a:lnTo>
                  <a:lnTo>
                    <a:pt x="33637" y="11330"/>
                  </a:lnTo>
                  <a:lnTo>
                    <a:pt x="33786" y="11322"/>
                  </a:lnTo>
                  <a:lnTo>
                    <a:pt x="34121" y="11475"/>
                  </a:lnTo>
                  <a:lnTo>
                    <a:pt x="34466" y="11878"/>
                  </a:lnTo>
                  <a:lnTo>
                    <a:pt x="35406" y="12232"/>
                  </a:lnTo>
                  <a:lnTo>
                    <a:pt x="35797" y="12712"/>
                  </a:lnTo>
                  <a:lnTo>
                    <a:pt x="35772" y="12899"/>
                  </a:lnTo>
                  <a:lnTo>
                    <a:pt x="35377" y="13729"/>
                  </a:lnTo>
                  <a:lnTo>
                    <a:pt x="33377" y="13327"/>
                  </a:lnTo>
                  <a:lnTo>
                    <a:pt x="32590" y="13848"/>
                  </a:lnTo>
                  <a:lnTo>
                    <a:pt x="32473" y="13539"/>
                  </a:lnTo>
                  <a:lnTo>
                    <a:pt x="32555" y="13200"/>
                  </a:lnTo>
                  <a:lnTo>
                    <a:pt x="32248" y="12377"/>
                  </a:lnTo>
                  <a:lnTo>
                    <a:pt x="32038" y="12291"/>
                  </a:lnTo>
                  <a:lnTo>
                    <a:pt x="31825" y="12414"/>
                  </a:lnTo>
                  <a:lnTo>
                    <a:pt x="31786" y="23821"/>
                  </a:lnTo>
                  <a:lnTo>
                    <a:pt x="40160" y="23841"/>
                  </a:lnTo>
                  <a:lnTo>
                    <a:pt x="43992" y="23964"/>
                  </a:lnTo>
                  <a:lnTo>
                    <a:pt x="44237" y="24106"/>
                  </a:lnTo>
                  <a:lnTo>
                    <a:pt x="44582" y="24557"/>
                  </a:lnTo>
                  <a:lnTo>
                    <a:pt x="44941" y="25682"/>
                  </a:lnTo>
                  <a:lnTo>
                    <a:pt x="45080" y="26364"/>
                  </a:lnTo>
                  <a:lnTo>
                    <a:pt x="45016" y="27046"/>
                  </a:lnTo>
                  <a:lnTo>
                    <a:pt x="44309" y="27594"/>
                  </a:lnTo>
                  <a:lnTo>
                    <a:pt x="44085" y="28004"/>
                  </a:lnTo>
                  <a:lnTo>
                    <a:pt x="43833" y="29158"/>
                  </a:lnTo>
                  <a:lnTo>
                    <a:pt x="44078" y="29635"/>
                  </a:lnTo>
                  <a:lnTo>
                    <a:pt x="44049" y="29897"/>
                  </a:lnTo>
                  <a:lnTo>
                    <a:pt x="43655" y="30079"/>
                  </a:lnTo>
                  <a:lnTo>
                    <a:pt x="43442" y="30064"/>
                  </a:lnTo>
                  <a:lnTo>
                    <a:pt x="43076" y="29714"/>
                  </a:lnTo>
                  <a:lnTo>
                    <a:pt x="42336" y="30344"/>
                  </a:lnTo>
                  <a:lnTo>
                    <a:pt x="41146" y="31146"/>
                  </a:lnTo>
                  <a:lnTo>
                    <a:pt x="41007" y="31049"/>
                  </a:lnTo>
                  <a:lnTo>
                    <a:pt x="40820" y="30703"/>
                  </a:lnTo>
                  <a:lnTo>
                    <a:pt x="40824" y="31664"/>
                  </a:lnTo>
                  <a:lnTo>
                    <a:pt x="40553" y="31727"/>
                  </a:lnTo>
                  <a:lnTo>
                    <a:pt x="40055" y="31552"/>
                  </a:lnTo>
                  <a:lnTo>
                    <a:pt x="39697" y="31705"/>
                  </a:lnTo>
                  <a:lnTo>
                    <a:pt x="39961" y="33562"/>
                  </a:lnTo>
                  <a:lnTo>
                    <a:pt x="40160" y="34142"/>
                  </a:lnTo>
                  <a:lnTo>
                    <a:pt x="39978" y="35808"/>
                  </a:lnTo>
                  <a:lnTo>
                    <a:pt x="39796" y="36344"/>
                  </a:lnTo>
                  <a:lnTo>
                    <a:pt x="39949" y="37223"/>
                  </a:lnTo>
                  <a:lnTo>
                    <a:pt x="39948" y="38080"/>
                  </a:lnTo>
                  <a:lnTo>
                    <a:pt x="38866" y="37954"/>
                  </a:lnTo>
                  <a:lnTo>
                    <a:pt x="38565" y="38651"/>
                  </a:lnTo>
                  <a:lnTo>
                    <a:pt x="38664" y="40400"/>
                  </a:lnTo>
                  <a:lnTo>
                    <a:pt x="40780" y="40422"/>
                  </a:lnTo>
                  <a:lnTo>
                    <a:pt x="40590" y="41136"/>
                  </a:lnTo>
                  <a:lnTo>
                    <a:pt x="40260" y="41363"/>
                  </a:lnTo>
                  <a:lnTo>
                    <a:pt x="38592" y="43139"/>
                  </a:lnTo>
                  <a:lnTo>
                    <a:pt x="38333" y="43963"/>
                  </a:lnTo>
                  <a:lnTo>
                    <a:pt x="37654" y="44592"/>
                  </a:lnTo>
                  <a:lnTo>
                    <a:pt x="36943" y="45743"/>
                  </a:lnTo>
                  <a:lnTo>
                    <a:pt x="36883" y="46000"/>
                  </a:lnTo>
                  <a:lnTo>
                    <a:pt x="37075" y="47162"/>
                  </a:lnTo>
                  <a:lnTo>
                    <a:pt x="37078" y="47538"/>
                  </a:lnTo>
                  <a:lnTo>
                    <a:pt x="36993" y="47829"/>
                  </a:lnTo>
                  <a:lnTo>
                    <a:pt x="36840" y="48153"/>
                  </a:lnTo>
                  <a:lnTo>
                    <a:pt x="36408" y="48654"/>
                  </a:lnTo>
                  <a:lnTo>
                    <a:pt x="36066" y="48831"/>
                  </a:lnTo>
                  <a:lnTo>
                    <a:pt x="35372" y="49687"/>
                  </a:lnTo>
                  <a:lnTo>
                    <a:pt x="35275" y="49948"/>
                  </a:lnTo>
                  <a:lnTo>
                    <a:pt x="35321" y="50187"/>
                  </a:lnTo>
                  <a:lnTo>
                    <a:pt x="35472" y="50398"/>
                  </a:lnTo>
                  <a:lnTo>
                    <a:pt x="35435" y="50778"/>
                  </a:lnTo>
                  <a:lnTo>
                    <a:pt x="35035" y="51428"/>
                  </a:lnTo>
                  <a:lnTo>
                    <a:pt x="34741" y="51467"/>
                  </a:lnTo>
                  <a:lnTo>
                    <a:pt x="34378" y="51577"/>
                  </a:lnTo>
                  <a:lnTo>
                    <a:pt x="33962" y="52285"/>
                  </a:lnTo>
                  <a:lnTo>
                    <a:pt x="39130" y="52245"/>
                  </a:lnTo>
                  <a:lnTo>
                    <a:pt x="42697" y="52183"/>
                  </a:lnTo>
                  <a:lnTo>
                    <a:pt x="42981" y="52262"/>
                  </a:lnTo>
                  <a:lnTo>
                    <a:pt x="43049" y="53004"/>
                  </a:lnTo>
                  <a:lnTo>
                    <a:pt x="43314" y="53849"/>
                  </a:lnTo>
                  <a:lnTo>
                    <a:pt x="43989" y="54908"/>
                  </a:lnTo>
                  <a:lnTo>
                    <a:pt x="44209" y="55406"/>
                  </a:lnTo>
                  <a:lnTo>
                    <a:pt x="44307" y="56172"/>
                  </a:lnTo>
                  <a:lnTo>
                    <a:pt x="44231" y="56764"/>
                  </a:lnTo>
                  <a:lnTo>
                    <a:pt x="45422" y="56766"/>
                  </a:lnTo>
                  <a:lnTo>
                    <a:pt x="49832" y="56751"/>
                  </a:lnTo>
                  <a:lnTo>
                    <a:pt x="49839" y="58802"/>
                  </a:lnTo>
                  <a:lnTo>
                    <a:pt x="49826" y="63616"/>
                  </a:lnTo>
                  <a:lnTo>
                    <a:pt x="46222" y="63560"/>
                  </a:lnTo>
                  <a:lnTo>
                    <a:pt x="46070" y="63193"/>
                  </a:lnTo>
                  <a:lnTo>
                    <a:pt x="45435" y="63134"/>
                  </a:lnTo>
                  <a:lnTo>
                    <a:pt x="45435" y="64548"/>
                  </a:lnTo>
                  <a:lnTo>
                    <a:pt x="43118" y="63658"/>
                  </a:lnTo>
                  <a:lnTo>
                    <a:pt x="43112" y="63859"/>
                  </a:lnTo>
                  <a:lnTo>
                    <a:pt x="43114" y="68212"/>
                  </a:lnTo>
                  <a:lnTo>
                    <a:pt x="43669" y="68213"/>
                  </a:lnTo>
                  <a:lnTo>
                    <a:pt x="43931" y="68372"/>
                  </a:lnTo>
                  <a:lnTo>
                    <a:pt x="43916" y="68600"/>
                  </a:lnTo>
                  <a:lnTo>
                    <a:pt x="43112" y="68592"/>
                  </a:lnTo>
                  <a:lnTo>
                    <a:pt x="43077" y="73604"/>
                  </a:lnTo>
                  <a:lnTo>
                    <a:pt x="43099" y="75636"/>
                  </a:lnTo>
                  <a:lnTo>
                    <a:pt x="43125" y="79295"/>
                  </a:lnTo>
                  <a:lnTo>
                    <a:pt x="42581" y="79295"/>
                  </a:lnTo>
                  <a:lnTo>
                    <a:pt x="42025" y="79084"/>
                  </a:lnTo>
                  <a:lnTo>
                    <a:pt x="41949" y="78385"/>
                  </a:lnTo>
                  <a:lnTo>
                    <a:pt x="42360" y="77885"/>
                  </a:lnTo>
                  <a:lnTo>
                    <a:pt x="42548" y="77449"/>
                  </a:lnTo>
                  <a:lnTo>
                    <a:pt x="42565" y="77158"/>
                  </a:lnTo>
                  <a:lnTo>
                    <a:pt x="42018" y="77189"/>
                  </a:lnTo>
                  <a:lnTo>
                    <a:pt x="41347" y="77445"/>
                  </a:lnTo>
                  <a:lnTo>
                    <a:pt x="40808" y="77897"/>
                  </a:lnTo>
                  <a:lnTo>
                    <a:pt x="40262" y="78034"/>
                  </a:lnTo>
                  <a:lnTo>
                    <a:pt x="37415" y="78075"/>
                  </a:lnTo>
                  <a:lnTo>
                    <a:pt x="37415" y="77311"/>
                  </a:lnTo>
                  <a:lnTo>
                    <a:pt x="37169" y="77311"/>
                  </a:lnTo>
                  <a:lnTo>
                    <a:pt x="36962" y="77522"/>
                  </a:lnTo>
                  <a:lnTo>
                    <a:pt x="36820" y="77913"/>
                  </a:lnTo>
                  <a:lnTo>
                    <a:pt x="36651" y="78856"/>
                  </a:lnTo>
                  <a:lnTo>
                    <a:pt x="36483" y="79198"/>
                  </a:lnTo>
                  <a:lnTo>
                    <a:pt x="35868" y="79403"/>
                  </a:lnTo>
                  <a:lnTo>
                    <a:pt x="35136" y="80444"/>
                  </a:lnTo>
                  <a:lnTo>
                    <a:pt x="35089" y="80613"/>
                  </a:lnTo>
                  <a:lnTo>
                    <a:pt x="35089" y="80861"/>
                  </a:lnTo>
                  <a:lnTo>
                    <a:pt x="35623" y="80857"/>
                  </a:lnTo>
                  <a:lnTo>
                    <a:pt x="35642" y="80570"/>
                  </a:lnTo>
                  <a:lnTo>
                    <a:pt x="36367" y="80562"/>
                  </a:lnTo>
                  <a:lnTo>
                    <a:pt x="36328" y="82406"/>
                  </a:lnTo>
                  <a:lnTo>
                    <a:pt x="36736" y="82817"/>
                  </a:lnTo>
                  <a:lnTo>
                    <a:pt x="36722" y="83400"/>
                  </a:lnTo>
                  <a:lnTo>
                    <a:pt x="36175" y="83415"/>
                  </a:lnTo>
                  <a:lnTo>
                    <a:pt x="36294" y="83655"/>
                  </a:lnTo>
                  <a:lnTo>
                    <a:pt x="36565" y="83670"/>
                  </a:lnTo>
                  <a:lnTo>
                    <a:pt x="37403" y="83545"/>
                  </a:lnTo>
                  <a:lnTo>
                    <a:pt x="37840" y="83206"/>
                  </a:lnTo>
                  <a:lnTo>
                    <a:pt x="38621" y="83201"/>
                  </a:lnTo>
                  <a:lnTo>
                    <a:pt x="38768" y="83505"/>
                  </a:lnTo>
                  <a:lnTo>
                    <a:pt x="39190" y="83502"/>
                  </a:lnTo>
                  <a:lnTo>
                    <a:pt x="39355" y="82775"/>
                  </a:lnTo>
                  <a:lnTo>
                    <a:pt x="39496" y="82601"/>
                  </a:lnTo>
                  <a:lnTo>
                    <a:pt x="39885" y="82601"/>
                  </a:lnTo>
                  <a:lnTo>
                    <a:pt x="39914" y="83215"/>
                  </a:lnTo>
                  <a:lnTo>
                    <a:pt x="39733" y="83882"/>
                  </a:lnTo>
                  <a:lnTo>
                    <a:pt x="39289" y="84286"/>
                  </a:lnTo>
                  <a:lnTo>
                    <a:pt x="38830" y="84296"/>
                  </a:lnTo>
                  <a:lnTo>
                    <a:pt x="38560" y="85901"/>
                  </a:lnTo>
                  <a:lnTo>
                    <a:pt x="38581" y="86094"/>
                  </a:lnTo>
                  <a:lnTo>
                    <a:pt x="39707" y="86648"/>
                  </a:lnTo>
                  <a:lnTo>
                    <a:pt x="39707" y="86273"/>
                  </a:lnTo>
                  <a:lnTo>
                    <a:pt x="40846" y="86273"/>
                  </a:lnTo>
                  <a:lnTo>
                    <a:pt x="40872" y="85216"/>
                  </a:lnTo>
                  <a:lnTo>
                    <a:pt x="41274" y="85037"/>
                  </a:lnTo>
                  <a:lnTo>
                    <a:pt x="41740" y="85037"/>
                  </a:lnTo>
                  <a:lnTo>
                    <a:pt x="42025" y="85184"/>
                  </a:lnTo>
                  <a:lnTo>
                    <a:pt x="43683" y="85183"/>
                  </a:lnTo>
                  <a:lnTo>
                    <a:pt x="44278" y="85497"/>
                  </a:lnTo>
                  <a:lnTo>
                    <a:pt x="44229" y="86398"/>
                  </a:lnTo>
                  <a:lnTo>
                    <a:pt x="47599" y="86424"/>
                  </a:lnTo>
                  <a:lnTo>
                    <a:pt x="47605" y="87591"/>
                  </a:lnTo>
                  <a:lnTo>
                    <a:pt x="46891" y="87939"/>
                  </a:lnTo>
                  <a:lnTo>
                    <a:pt x="46707" y="88098"/>
                  </a:lnTo>
                  <a:lnTo>
                    <a:pt x="46498" y="88633"/>
                  </a:lnTo>
                  <a:lnTo>
                    <a:pt x="46445" y="91153"/>
                  </a:lnTo>
                  <a:lnTo>
                    <a:pt x="46414" y="91527"/>
                  </a:lnTo>
                  <a:lnTo>
                    <a:pt x="46712" y="91511"/>
                  </a:lnTo>
                  <a:lnTo>
                    <a:pt x="46844" y="91610"/>
                  </a:lnTo>
                  <a:lnTo>
                    <a:pt x="46844" y="92064"/>
                  </a:lnTo>
                  <a:lnTo>
                    <a:pt x="46471" y="92145"/>
                  </a:lnTo>
                  <a:lnTo>
                    <a:pt x="46323" y="91999"/>
                  </a:lnTo>
                  <a:lnTo>
                    <a:pt x="45715" y="92340"/>
                  </a:lnTo>
                  <a:lnTo>
                    <a:pt x="45319" y="92618"/>
                  </a:lnTo>
                  <a:lnTo>
                    <a:pt x="45320" y="93511"/>
                  </a:lnTo>
                  <a:lnTo>
                    <a:pt x="47579" y="93495"/>
                  </a:lnTo>
                  <a:lnTo>
                    <a:pt x="47579" y="94683"/>
                  </a:lnTo>
                  <a:lnTo>
                    <a:pt x="48175" y="94683"/>
                  </a:lnTo>
                  <a:lnTo>
                    <a:pt x="48110" y="94894"/>
                  </a:lnTo>
                  <a:lnTo>
                    <a:pt x="47800" y="95496"/>
                  </a:lnTo>
                  <a:lnTo>
                    <a:pt x="47618" y="96407"/>
                  </a:lnTo>
                  <a:lnTo>
                    <a:pt x="48033" y="97204"/>
                  </a:lnTo>
                  <a:lnTo>
                    <a:pt x="47851" y="97594"/>
                  </a:lnTo>
                  <a:lnTo>
                    <a:pt x="46595" y="97643"/>
                  </a:lnTo>
                  <a:lnTo>
                    <a:pt x="46414" y="97407"/>
                  </a:lnTo>
                  <a:lnTo>
                    <a:pt x="46040" y="98032"/>
                  </a:lnTo>
                  <a:lnTo>
                    <a:pt x="46065" y="97415"/>
                  </a:lnTo>
                  <a:lnTo>
                    <a:pt x="45876" y="97324"/>
                  </a:lnTo>
                  <a:lnTo>
                    <a:pt x="45288" y="97350"/>
                  </a:lnTo>
                  <a:lnTo>
                    <a:pt x="45301" y="97985"/>
                  </a:lnTo>
                  <a:lnTo>
                    <a:pt x="45314" y="99367"/>
                  </a:lnTo>
                  <a:lnTo>
                    <a:pt x="43100" y="99351"/>
                  </a:lnTo>
                  <a:lnTo>
                    <a:pt x="43208" y="101766"/>
                  </a:lnTo>
                  <a:lnTo>
                    <a:pt x="43100" y="102061"/>
                  </a:lnTo>
                  <a:lnTo>
                    <a:pt x="43054" y="108315"/>
                  </a:lnTo>
                  <a:lnTo>
                    <a:pt x="43061" y="109159"/>
                  </a:lnTo>
                  <a:lnTo>
                    <a:pt x="44161" y="109029"/>
                  </a:lnTo>
                  <a:lnTo>
                    <a:pt x="44433" y="109094"/>
                  </a:lnTo>
                  <a:lnTo>
                    <a:pt x="44343" y="111257"/>
                  </a:lnTo>
                  <a:lnTo>
                    <a:pt x="44045" y="112461"/>
                  </a:lnTo>
                  <a:lnTo>
                    <a:pt x="43877" y="113648"/>
                  </a:lnTo>
                  <a:lnTo>
                    <a:pt x="43851" y="116007"/>
                  </a:lnTo>
                  <a:lnTo>
                    <a:pt x="43864" y="120756"/>
                  </a:lnTo>
                  <a:lnTo>
                    <a:pt x="43946" y="123138"/>
                  </a:lnTo>
                  <a:lnTo>
                    <a:pt x="40848" y="12312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6" name="pg1177">
              <a:extLst>
                <a:ext uri="{FF2B5EF4-FFF2-40B4-BE49-F238E27FC236}">
                  <a16:creationId xmlns:a16="http://schemas.microsoft.com/office/drawing/2014/main" id="{1EE9D980-3A5D-E24A-B192-550EB923C6A7}"/>
                </a:ext>
              </a:extLst>
            </p:cNvPr>
            <p:cNvSpPr/>
            <p:nvPr/>
          </p:nvSpPr>
          <p:spPr>
            <a:xfrm>
              <a:off x="2413478" y="3955216"/>
              <a:ext cx="267301" cy="246473"/>
            </a:xfrm>
            <a:custGeom>
              <a:avLst/>
              <a:gdLst/>
              <a:ahLst/>
              <a:cxnLst/>
              <a:rect l="0" t="0" r="0" b="0"/>
              <a:pathLst>
                <a:path w="267301" h="246473">
                  <a:moveTo>
                    <a:pt x="71585" y="51702"/>
                  </a:moveTo>
                  <a:lnTo>
                    <a:pt x="71597" y="47312"/>
                  </a:lnTo>
                  <a:lnTo>
                    <a:pt x="71520" y="47147"/>
                  </a:lnTo>
                  <a:lnTo>
                    <a:pt x="75995" y="47133"/>
                  </a:lnTo>
                  <a:lnTo>
                    <a:pt x="76014" y="44788"/>
                  </a:lnTo>
                  <a:lnTo>
                    <a:pt x="76015" y="38868"/>
                  </a:lnTo>
                  <a:lnTo>
                    <a:pt x="74877" y="38871"/>
                  </a:lnTo>
                  <a:lnTo>
                    <a:pt x="74871" y="37699"/>
                  </a:lnTo>
                  <a:lnTo>
                    <a:pt x="73923" y="37701"/>
                  </a:lnTo>
                  <a:lnTo>
                    <a:pt x="73526" y="37577"/>
                  </a:lnTo>
                  <a:lnTo>
                    <a:pt x="73532" y="36618"/>
                  </a:lnTo>
                  <a:lnTo>
                    <a:pt x="73058" y="36447"/>
                  </a:lnTo>
                  <a:lnTo>
                    <a:pt x="72735" y="36500"/>
                  </a:lnTo>
                  <a:lnTo>
                    <a:pt x="72738" y="36099"/>
                  </a:lnTo>
                  <a:lnTo>
                    <a:pt x="73061" y="35342"/>
                  </a:lnTo>
                  <a:lnTo>
                    <a:pt x="75744" y="35335"/>
                  </a:lnTo>
                  <a:lnTo>
                    <a:pt x="75833" y="34258"/>
                  </a:lnTo>
                  <a:lnTo>
                    <a:pt x="75620" y="34162"/>
                  </a:lnTo>
                  <a:lnTo>
                    <a:pt x="75428" y="33931"/>
                  </a:lnTo>
                  <a:lnTo>
                    <a:pt x="75349" y="33606"/>
                  </a:lnTo>
                  <a:lnTo>
                    <a:pt x="75609" y="32667"/>
                  </a:lnTo>
                  <a:lnTo>
                    <a:pt x="75311" y="31342"/>
                  </a:lnTo>
                  <a:lnTo>
                    <a:pt x="75314" y="30543"/>
                  </a:lnTo>
                  <a:lnTo>
                    <a:pt x="75581" y="30517"/>
                  </a:lnTo>
                  <a:lnTo>
                    <a:pt x="76060" y="30629"/>
                  </a:lnTo>
                  <a:lnTo>
                    <a:pt x="76302" y="30059"/>
                  </a:lnTo>
                  <a:lnTo>
                    <a:pt x="76053" y="29690"/>
                  </a:lnTo>
                  <a:lnTo>
                    <a:pt x="76402" y="29463"/>
                  </a:lnTo>
                  <a:lnTo>
                    <a:pt x="76902" y="29440"/>
                  </a:lnTo>
                  <a:lnTo>
                    <a:pt x="76874" y="29736"/>
                  </a:lnTo>
                  <a:lnTo>
                    <a:pt x="76932" y="29981"/>
                  </a:lnTo>
                  <a:lnTo>
                    <a:pt x="78234" y="30004"/>
                  </a:lnTo>
                  <a:lnTo>
                    <a:pt x="78225" y="30317"/>
                  </a:lnTo>
                  <a:lnTo>
                    <a:pt x="77148" y="30316"/>
                  </a:lnTo>
                  <a:lnTo>
                    <a:pt x="76391" y="31155"/>
                  </a:lnTo>
                  <a:lnTo>
                    <a:pt x="77041" y="32008"/>
                  </a:lnTo>
                  <a:lnTo>
                    <a:pt x="77453" y="32329"/>
                  </a:lnTo>
                  <a:lnTo>
                    <a:pt x="77666" y="32392"/>
                  </a:lnTo>
                  <a:lnTo>
                    <a:pt x="78267" y="31706"/>
                  </a:lnTo>
                  <a:lnTo>
                    <a:pt x="78224" y="31207"/>
                  </a:lnTo>
                  <a:lnTo>
                    <a:pt x="78368" y="31102"/>
                  </a:lnTo>
                  <a:lnTo>
                    <a:pt x="79678" y="30967"/>
                  </a:lnTo>
                  <a:lnTo>
                    <a:pt x="80490" y="30900"/>
                  </a:lnTo>
                  <a:lnTo>
                    <a:pt x="81381" y="29976"/>
                  </a:lnTo>
                  <a:lnTo>
                    <a:pt x="81636" y="29373"/>
                  </a:lnTo>
                  <a:lnTo>
                    <a:pt x="81245" y="28900"/>
                  </a:lnTo>
                  <a:lnTo>
                    <a:pt x="80894" y="28242"/>
                  </a:lnTo>
                  <a:lnTo>
                    <a:pt x="80649" y="26967"/>
                  </a:lnTo>
                  <a:lnTo>
                    <a:pt x="80657" y="26267"/>
                  </a:lnTo>
                  <a:lnTo>
                    <a:pt x="80803" y="25772"/>
                  </a:lnTo>
                  <a:lnTo>
                    <a:pt x="81698" y="23688"/>
                  </a:lnTo>
                  <a:lnTo>
                    <a:pt x="81880" y="22295"/>
                  </a:lnTo>
                  <a:lnTo>
                    <a:pt x="82235" y="21075"/>
                  </a:lnTo>
                  <a:lnTo>
                    <a:pt x="82271" y="20590"/>
                  </a:lnTo>
                  <a:lnTo>
                    <a:pt x="81536" y="18742"/>
                  </a:lnTo>
                  <a:lnTo>
                    <a:pt x="80131" y="18018"/>
                  </a:lnTo>
                  <a:lnTo>
                    <a:pt x="79636" y="18059"/>
                  </a:lnTo>
                  <a:lnTo>
                    <a:pt x="79359" y="18331"/>
                  </a:lnTo>
                  <a:lnTo>
                    <a:pt x="78868" y="18342"/>
                  </a:lnTo>
                  <a:lnTo>
                    <a:pt x="78303" y="17727"/>
                  </a:lnTo>
                  <a:lnTo>
                    <a:pt x="78249" y="17518"/>
                  </a:lnTo>
                  <a:lnTo>
                    <a:pt x="77794" y="17556"/>
                  </a:lnTo>
                  <a:lnTo>
                    <a:pt x="77008" y="18483"/>
                  </a:lnTo>
                  <a:lnTo>
                    <a:pt x="76496" y="18880"/>
                  </a:lnTo>
                  <a:lnTo>
                    <a:pt x="75230" y="18884"/>
                  </a:lnTo>
                  <a:lnTo>
                    <a:pt x="73590" y="18889"/>
                  </a:lnTo>
                  <a:lnTo>
                    <a:pt x="73262" y="18152"/>
                  </a:lnTo>
                  <a:lnTo>
                    <a:pt x="73362" y="17607"/>
                  </a:lnTo>
                  <a:lnTo>
                    <a:pt x="73159" y="16784"/>
                  </a:lnTo>
                  <a:lnTo>
                    <a:pt x="72825" y="16229"/>
                  </a:lnTo>
                  <a:lnTo>
                    <a:pt x="72462" y="15432"/>
                  </a:lnTo>
                  <a:lnTo>
                    <a:pt x="73120" y="14720"/>
                  </a:lnTo>
                  <a:lnTo>
                    <a:pt x="73201" y="14515"/>
                  </a:lnTo>
                  <a:lnTo>
                    <a:pt x="72742" y="12380"/>
                  </a:lnTo>
                  <a:lnTo>
                    <a:pt x="72514" y="12220"/>
                  </a:lnTo>
                  <a:lnTo>
                    <a:pt x="72852" y="11374"/>
                  </a:lnTo>
                  <a:lnTo>
                    <a:pt x="73685" y="10252"/>
                  </a:lnTo>
                  <a:lnTo>
                    <a:pt x="74365" y="8971"/>
                  </a:lnTo>
                  <a:lnTo>
                    <a:pt x="75098" y="8747"/>
                  </a:lnTo>
                  <a:lnTo>
                    <a:pt x="75703" y="8732"/>
                  </a:lnTo>
                  <a:lnTo>
                    <a:pt x="75945" y="8494"/>
                  </a:lnTo>
                  <a:lnTo>
                    <a:pt x="76208" y="8829"/>
                  </a:lnTo>
                  <a:lnTo>
                    <a:pt x="76369" y="8874"/>
                  </a:lnTo>
                  <a:lnTo>
                    <a:pt x="76924" y="8404"/>
                  </a:lnTo>
                  <a:lnTo>
                    <a:pt x="77130" y="8095"/>
                  </a:lnTo>
                  <a:lnTo>
                    <a:pt x="77519" y="7805"/>
                  </a:lnTo>
                  <a:lnTo>
                    <a:pt x="78985" y="8278"/>
                  </a:lnTo>
                  <a:lnTo>
                    <a:pt x="79223" y="8278"/>
                  </a:lnTo>
                  <a:lnTo>
                    <a:pt x="79608" y="8103"/>
                  </a:lnTo>
                  <a:lnTo>
                    <a:pt x="79964" y="7470"/>
                  </a:lnTo>
                  <a:lnTo>
                    <a:pt x="80195" y="7246"/>
                  </a:lnTo>
                  <a:lnTo>
                    <a:pt x="80815" y="7929"/>
                  </a:lnTo>
                  <a:lnTo>
                    <a:pt x="81284" y="8134"/>
                  </a:lnTo>
                  <a:lnTo>
                    <a:pt x="82320" y="8924"/>
                  </a:lnTo>
                  <a:lnTo>
                    <a:pt x="83708" y="8536"/>
                  </a:lnTo>
                  <a:lnTo>
                    <a:pt x="83961" y="8167"/>
                  </a:lnTo>
                  <a:lnTo>
                    <a:pt x="83743" y="7102"/>
                  </a:lnTo>
                  <a:lnTo>
                    <a:pt x="83134" y="6081"/>
                  </a:lnTo>
                  <a:lnTo>
                    <a:pt x="82785" y="5329"/>
                  </a:lnTo>
                  <a:lnTo>
                    <a:pt x="82784" y="4930"/>
                  </a:lnTo>
                  <a:lnTo>
                    <a:pt x="82966" y="4516"/>
                  </a:lnTo>
                  <a:lnTo>
                    <a:pt x="82854" y="3280"/>
                  </a:lnTo>
                  <a:lnTo>
                    <a:pt x="82591" y="2565"/>
                  </a:lnTo>
                  <a:lnTo>
                    <a:pt x="81704" y="1961"/>
                  </a:lnTo>
                  <a:lnTo>
                    <a:pt x="81843" y="1398"/>
                  </a:lnTo>
                  <a:lnTo>
                    <a:pt x="82339" y="720"/>
                  </a:lnTo>
                  <a:lnTo>
                    <a:pt x="82652" y="0"/>
                  </a:lnTo>
                  <a:lnTo>
                    <a:pt x="94241" y="1613"/>
                  </a:lnTo>
                  <a:lnTo>
                    <a:pt x="100488" y="2478"/>
                  </a:lnTo>
                  <a:lnTo>
                    <a:pt x="101850" y="2678"/>
                  </a:lnTo>
                  <a:lnTo>
                    <a:pt x="103875" y="2708"/>
                  </a:lnTo>
                  <a:lnTo>
                    <a:pt x="111875" y="2710"/>
                  </a:lnTo>
                  <a:lnTo>
                    <a:pt x="131827" y="2714"/>
                  </a:lnTo>
                  <a:lnTo>
                    <a:pt x="132221" y="2678"/>
                  </a:lnTo>
                  <a:lnTo>
                    <a:pt x="132463" y="2464"/>
                  </a:lnTo>
                  <a:lnTo>
                    <a:pt x="134477" y="2058"/>
                  </a:lnTo>
                  <a:lnTo>
                    <a:pt x="134720" y="1922"/>
                  </a:lnTo>
                  <a:lnTo>
                    <a:pt x="135484" y="1718"/>
                  </a:lnTo>
                  <a:lnTo>
                    <a:pt x="136540" y="2325"/>
                  </a:lnTo>
                  <a:lnTo>
                    <a:pt x="136762" y="2140"/>
                  </a:lnTo>
                  <a:lnTo>
                    <a:pt x="138262" y="2493"/>
                  </a:lnTo>
                  <a:lnTo>
                    <a:pt x="138321" y="2797"/>
                  </a:lnTo>
                  <a:lnTo>
                    <a:pt x="138443" y="2928"/>
                  </a:lnTo>
                  <a:lnTo>
                    <a:pt x="138689" y="2997"/>
                  </a:lnTo>
                  <a:lnTo>
                    <a:pt x="138874" y="3267"/>
                  </a:lnTo>
                  <a:lnTo>
                    <a:pt x="138816" y="3704"/>
                  </a:lnTo>
                  <a:lnTo>
                    <a:pt x="138563" y="4101"/>
                  </a:lnTo>
                  <a:lnTo>
                    <a:pt x="139279" y="4840"/>
                  </a:lnTo>
                  <a:lnTo>
                    <a:pt x="139612" y="4830"/>
                  </a:lnTo>
                  <a:lnTo>
                    <a:pt x="139813" y="5222"/>
                  </a:lnTo>
                  <a:lnTo>
                    <a:pt x="139605" y="5792"/>
                  </a:lnTo>
                  <a:lnTo>
                    <a:pt x="139339" y="5908"/>
                  </a:lnTo>
                  <a:lnTo>
                    <a:pt x="139118" y="6140"/>
                  </a:lnTo>
                  <a:lnTo>
                    <a:pt x="138755" y="6202"/>
                  </a:lnTo>
                  <a:lnTo>
                    <a:pt x="138623" y="6369"/>
                  </a:lnTo>
                  <a:lnTo>
                    <a:pt x="138349" y="6667"/>
                  </a:lnTo>
                  <a:lnTo>
                    <a:pt x="138216" y="6898"/>
                  </a:lnTo>
                  <a:lnTo>
                    <a:pt x="137872" y="7030"/>
                  </a:lnTo>
                  <a:lnTo>
                    <a:pt x="137744" y="7426"/>
                  </a:lnTo>
                  <a:lnTo>
                    <a:pt x="137743" y="7703"/>
                  </a:lnTo>
                  <a:lnTo>
                    <a:pt x="137294" y="8226"/>
                  </a:lnTo>
                  <a:lnTo>
                    <a:pt x="137372" y="8480"/>
                  </a:lnTo>
                  <a:lnTo>
                    <a:pt x="137265" y="8802"/>
                  </a:lnTo>
                  <a:lnTo>
                    <a:pt x="137593" y="9117"/>
                  </a:lnTo>
                  <a:lnTo>
                    <a:pt x="137734" y="9741"/>
                  </a:lnTo>
                  <a:lnTo>
                    <a:pt x="137534" y="10099"/>
                  </a:lnTo>
                  <a:lnTo>
                    <a:pt x="137354" y="10790"/>
                  </a:lnTo>
                  <a:lnTo>
                    <a:pt x="137395" y="11116"/>
                  </a:lnTo>
                  <a:lnTo>
                    <a:pt x="137431" y="11369"/>
                  </a:lnTo>
                  <a:lnTo>
                    <a:pt x="137715" y="11859"/>
                  </a:lnTo>
                  <a:lnTo>
                    <a:pt x="137981" y="12226"/>
                  </a:lnTo>
                  <a:lnTo>
                    <a:pt x="137942" y="13174"/>
                  </a:lnTo>
                  <a:lnTo>
                    <a:pt x="137552" y="13357"/>
                  </a:lnTo>
                  <a:lnTo>
                    <a:pt x="137597" y="14496"/>
                  </a:lnTo>
                  <a:lnTo>
                    <a:pt x="137429" y="14924"/>
                  </a:lnTo>
                  <a:lnTo>
                    <a:pt x="137397" y="15498"/>
                  </a:lnTo>
                  <a:lnTo>
                    <a:pt x="137508" y="15717"/>
                  </a:lnTo>
                  <a:lnTo>
                    <a:pt x="138489" y="16127"/>
                  </a:lnTo>
                  <a:lnTo>
                    <a:pt x="139245" y="16319"/>
                  </a:lnTo>
                  <a:lnTo>
                    <a:pt x="139899" y="15545"/>
                  </a:lnTo>
                  <a:lnTo>
                    <a:pt x="140132" y="15047"/>
                  </a:lnTo>
                  <a:lnTo>
                    <a:pt x="140741" y="14703"/>
                  </a:lnTo>
                  <a:lnTo>
                    <a:pt x="141561" y="15087"/>
                  </a:lnTo>
                  <a:lnTo>
                    <a:pt x="143129" y="15613"/>
                  </a:lnTo>
                  <a:lnTo>
                    <a:pt x="143425" y="15789"/>
                  </a:lnTo>
                  <a:lnTo>
                    <a:pt x="143437" y="15975"/>
                  </a:lnTo>
                  <a:lnTo>
                    <a:pt x="143011" y="17690"/>
                  </a:lnTo>
                  <a:lnTo>
                    <a:pt x="142417" y="18714"/>
                  </a:lnTo>
                  <a:lnTo>
                    <a:pt x="142325" y="19423"/>
                  </a:lnTo>
                  <a:lnTo>
                    <a:pt x="142561" y="19831"/>
                  </a:lnTo>
                  <a:lnTo>
                    <a:pt x="142618" y="20316"/>
                  </a:lnTo>
                  <a:lnTo>
                    <a:pt x="142375" y="20786"/>
                  </a:lnTo>
                  <a:lnTo>
                    <a:pt x="142438" y="21247"/>
                  </a:lnTo>
                  <a:lnTo>
                    <a:pt x="142649" y="21618"/>
                  </a:lnTo>
                  <a:lnTo>
                    <a:pt x="143388" y="22282"/>
                  </a:lnTo>
                  <a:lnTo>
                    <a:pt x="144393" y="22558"/>
                  </a:lnTo>
                  <a:lnTo>
                    <a:pt x="144610" y="22702"/>
                  </a:lnTo>
                  <a:lnTo>
                    <a:pt x="144541" y="22888"/>
                  </a:lnTo>
                  <a:lnTo>
                    <a:pt x="144686" y="24170"/>
                  </a:lnTo>
                  <a:lnTo>
                    <a:pt x="144959" y="24237"/>
                  </a:lnTo>
                  <a:lnTo>
                    <a:pt x="145136" y="24668"/>
                  </a:lnTo>
                  <a:lnTo>
                    <a:pt x="145722" y="24976"/>
                  </a:lnTo>
                  <a:lnTo>
                    <a:pt x="145788" y="25327"/>
                  </a:lnTo>
                  <a:lnTo>
                    <a:pt x="145738" y="25466"/>
                  </a:lnTo>
                  <a:lnTo>
                    <a:pt x="145388" y="25777"/>
                  </a:lnTo>
                  <a:lnTo>
                    <a:pt x="144924" y="27016"/>
                  </a:lnTo>
                  <a:lnTo>
                    <a:pt x="144684" y="28570"/>
                  </a:lnTo>
                  <a:lnTo>
                    <a:pt x="145120" y="29385"/>
                  </a:lnTo>
                  <a:lnTo>
                    <a:pt x="145713" y="29732"/>
                  </a:lnTo>
                  <a:lnTo>
                    <a:pt x="146227" y="29747"/>
                  </a:lnTo>
                  <a:lnTo>
                    <a:pt x="146867" y="30405"/>
                  </a:lnTo>
                  <a:lnTo>
                    <a:pt x="146943" y="30760"/>
                  </a:lnTo>
                  <a:lnTo>
                    <a:pt x="147542" y="31201"/>
                  </a:lnTo>
                  <a:lnTo>
                    <a:pt x="147683" y="31325"/>
                  </a:lnTo>
                  <a:lnTo>
                    <a:pt x="147763" y="32203"/>
                  </a:lnTo>
                  <a:lnTo>
                    <a:pt x="147498" y="32379"/>
                  </a:lnTo>
                  <a:lnTo>
                    <a:pt x="147204" y="32445"/>
                  </a:lnTo>
                  <a:lnTo>
                    <a:pt x="146931" y="32326"/>
                  </a:lnTo>
                  <a:lnTo>
                    <a:pt x="146176" y="32660"/>
                  </a:lnTo>
                  <a:lnTo>
                    <a:pt x="146029" y="33410"/>
                  </a:lnTo>
                  <a:lnTo>
                    <a:pt x="145610" y="34345"/>
                  </a:lnTo>
                  <a:lnTo>
                    <a:pt x="145664" y="34693"/>
                  </a:lnTo>
                  <a:lnTo>
                    <a:pt x="146713" y="35910"/>
                  </a:lnTo>
                  <a:lnTo>
                    <a:pt x="146882" y="36239"/>
                  </a:lnTo>
                  <a:lnTo>
                    <a:pt x="146829" y="36537"/>
                  </a:lnTo>
                  <a:lnTo>
                    <a:pt x="146475" y="37381"/>
                  </a:lnTo>
                  <a:lnTo>
                    <a:pt x="146121" y="37905"/>
                  </a:lnTo>
                  <a:lnTo>
                    <a:pt x="145981" y="37951"/>
                  </a:lnTo>
                  <a:lnTo>
                    <a:pt x="145465" y="39012"/>
                  </a:lnTo>
                  <a:lnTo>
                    <a:pt x="145475" y="39965"/>
                  </a:lnTo>
                  <a:lnTo>
                    <a:pt x="145766" y="41197"/>
                  </a:lnTo>
                  <a:lnTo>
                    <a:pt x="146261" y="41268"/>
                  </a:lnTo>
                  <a:lnTo>
                    <a:pt x="146408" y="41567"/>
                  </a:lnTo>
                  <a:lnTo>
                    <a:pt x="146384" y="42008"/>
                  </a:lnTo>
                  <a:lnTo>
                    <a:pt x="146156" y="42560"/>
                  </a:lnTo>
                  <a:lnTo>
                    <a:pt x="145888" y="42842"/>
                  </a:lnTo>
                  <a:lnTo>
                    <a:pt x="145806" y="43342"/>
                  </a:lnTo>
                  <a:lnTo>
                    <a:pt x="146541" y="43730"/>
                  </a:lnTo>
                  <a:lnTo>
                    <a:pt x="146694" y="43527"/>
                  </a:lnTo>
                  <a:lnTo>
                    <a:pt x="147246" y="43379"/>
                  </a:lnTo>
                  <a:lnTo>
                    <a:pt x="147593" y="43456"/>
                  </a:lnTo>
                  <a:lnTo>
                    <a:pt x="147957" y="44165"/>
                  </a:lnTo>
                  <a:lnTo>
                    <a:pt x="149508" y="44916"/>
                  </a:lnTo>
                  <a:lnTo>
                    <a:pt x="149827" y="45296"/>
                  </a:lnTo>
                  <a:lnTo>
                    <a:pt x="149854" y="45741"/>
                  </a:lnTo>
                  <a:lnTo>
                    <a:pt x="149947" y="46074"/>
                  </a:lnTo>
                  <a:lnTo>
                    <a:pt x="150408" y="46263"/>
                  </a:lnTo>
                  <a:lnTo>
                    <a:pt x="150954" y="46636"/>
                  </a:lnTo>
                  <a:lnTo>
                    <a:pt x="151537" y="47549"/>
                  </a:lnTo>
                  <a:lnTo>
                    <a:pt x="152337" y="48171"/>
                  </a:lnTo>
                  <a:lnTo>
                    <a:pt x="152093" y="49469"/>
                  </a:lnTo>
                  <a:lnTo>
                    <a:pt x="152084" y="51036"/>
                  </a:lnTo>
                  <a:lnTo>
                    <a:pt x="152356" y="51356"/>
                  </a:lnTo>
                  <a:lnTo>
                    <a:pt x="152628" y="52098"/>
                  </a:lnTo>
                  <a:lnTo>
                    <a:pt x="152667" y="52738"/>
                  </a:lnTo>
                  <a:lnTo>
                    <a:pt x="153062" y="53396"/>
                  </a:lnTo>
                  <a:lnTo>
                    <a:pt x="153866" y="53992"/>
                  </a:lnTo>
                  <a:lnTo>
                    <a:pt x="154559" y="54195"/>
                  </a:lnTo>
                  <a:lnTo>
                    <a:pt x="155116" y="54509"/>
                  </a:lnTo>
                  <a:lnTo>
                    <a:pt x="155258" y="54659"/>
                  </a:lnTo>
                  <a:lnTo>
                    <a:pt x="155326" y="54931"/>
                  </a:lnTo>
                  <a:lnTo>
                    <a:pt x="155598" y="55378"/>
                  </a:lnTo>
                  <a:lnTo>
                    <a:pt x="156053" y="55920"/>
                  </a:lnTo>
                  <a:lnTo>
                    <a:pt x="156500" y="56134"/>
                  </a:lnTo>
                  <a:lnTo>
                    <a:pt x="157109" y="57367"/>
                  </a:lnTo>
                  <a:lnTo>
                    <a:pt x="157932" y="57975"/>
                  </a:lnTo>
                  <a:lnTo>
                    <a:pt x="158459" y="58154"/>
                  </a:lnTo>
                  <a:lnTo>
                    <a:pt x="158833" y="58587"/>
                  </a:lnTo>
                  <a:lnTo>
                    <a:pt x="159038" y="59595"/>
                  </a:lnTo>
                  <a:lnTo>
                    <a:pt x="160838" y="62284"/>
                  </a:lnTo>
                  <a:lnTo>
                    <a:pt x="160963" y="62602"/>
                  </a:lnTo>
                  <a:lnTo>
                    <a:pt x="161021" y="62994"/>
                  </a:lnTo>
                  <a:lnTo>
                    <a:pt x="161913" y="64006"/>
                  </a:lnTo>
                  <a:lnTo>
                    <a:pt x="162469" y="64318"/>
                  </a:lnTo>
                  <a:lnTo>
                    <a:pt x="162781" y="64312"/>
                  </a:lnTo>
                  <a:lnTo>
                    <a:pt x="163189" y="64065"/>
                  </a:lnTo>
                  <a:lnTo>
                    <a:pt x="163431" y="63759"/>
                  </a:lnTo>
                  <a:lnTo>
                    <a:pt x="163580" y="63791"/>
                  </a:lnTo>
                  <a:lnTo>
                    <a:pt x="165041" y="64788"/>
                  </a:lnTo>
                  <a:lnTo>
                    <a:pt x="165846" y="65866"/>
                  </a:lnTo>
                  <a:lnTo>
                    <a:pt x="165857" y="66202"/>
                  </a:lnTo>
                  <a:lnTo>
                    <a:pt x="166926" y="67283"/>
                  </a:lnTo>
                  <a:lnTo>
                    <a:pt x="167138" y="67350"/>
                  </a:lnTo>
                  <a:lnTo>
                    <a:pt x="167407" y="66798"/>
                  </a:lnTo>
                  <a:lnTo>
                    <a:pt x="167825" y="66395"/>
                  </a:lnTo>
                  <a:lnTo>
                    <a:pt x="167846" y="65860"/>
                  </a:lnTo>
                  <a:lnTo>
                    <a:pt x="167911" y="65682"/>
                  </a:lnTo>
                  <a:lnTo>
                    <a:pt x="169028" y="64402"/>
                  </a:lnTo>
                  <a:lnTo>
                    <a:pt x="169054" y="63832"/>
                  </a:lnTo>
                  <a:lnTo>
                    <a:pt x="168938" y="63466"/>
                  </a:lnTo>
                  <a:lnTo>
                    <a:pt x="168926" y="63004"/>
                  </a:lnTo>
                  <a:lnTo>
                    <a:pt x="168771" y="62299"/>
                  </a:lnTo>
                  <a:lnTo>
                    <a:pt x="168865" y="62043"/>
                  </a:lnTo>
                  <a:lnTo>
                    <a:pt x="169082" y="61750"/>
                  </a:lnTo>
                  <a:lnTo>
                    <a:pt x="169957" y="61200"/>
                  </a:lnTo>
                  <a:lnTo>
                    <a:pt x="170371" y="60704"/>
                  </a:lnTo>
                  <a:lnTo>
                    <a:pt x="170657" y="60193"/>
                  </a:lnTo>
                  <a:lnTo>
                    <a:pt x="171565" y="59278"/>
                  </a:lnTo>
                  <a:lnTo>
                    <a:pt x="171841" y="58761"/>
                  </a:lnTo>
                  <a:lnTo>
                    <a:pt x="172503" y="58022"/>
                  </a:lnTo>
                  <a:lnTo>
                    <a:pt x="173225" y="58090"/>
                  </a:lnTo>
                  <a:lnTo>
                    <a:pt x="173650" y="57764"/>
                  </a:lnTo>
                  <a:lnTo>
                    <a:pt x="173792" y="57424"/>
                  </a:lnTo>
                  <a:lnTo>
                    <a:pt x="173945" y="56766"/>
                  </a:lnTo>
                  <a:lnTo>
                    <a:pt x="175269" y="55881"/>
                  </a:lnTo>
                  <a:lnTo>
                    <a:pt x="175615" y="55466"/>
                  </a:lnTo>
                  <a:lnTo>
                    <a:pt x="176033" y="55125"/>
                  </a:lnTo>
                  <a:lnTo>
                    <a:pt x="176264" y="55668"/>
                  </a:lnTo>
                  <a:lnTo>
                    <a:pt x="176998" y="57395"/>
                  </a:lnTo>
                  <a:lnTo>
                    <a:pt x="187676" y="82546"/>
                  </a:lnTo>
                  <a:lnTo>
                    <a:pt x="189957" y="87667"/>
                  </a:lnTo>
                  <a:lnTo>
                    <a:pt x="190722" y="89528"/>
                  </a:lnTo>
                  <a:lnTo>
                    <a:pt x="197425" y="105540"/>
                  </a:lnTo>
                  <a:lnTo>
                    <a:pt x="197664" y="106109"/>
                  </a:lnTo>
                  <a:lnTo>
                    <a:pt x="198319" y="107676"/>
                  </a:lnTo>
                  <a:lnTo>
                    <a:pt x="197703" y="108056"/>
                  </a:lnTo>
                  <a:lnTo>
                    <a:pt x="197364" y="108105"/>
                  </a:lnTo>
                  <a:lnTo>
                    <a:pt x="196087" y="109599"/>
                  </a:lnTo>
                  <a:lnTo>
                    <a:pt x="194776" y="109881"/>
                  </a:lnTo>
                  <a:lnTo>
                    <a:pt x="194175" y="109817"/>
                  </a:lnTo>
                  <a:lnTo>
                    <a:pt x="193286" y="110221"/>
                  </a:lnTo>
                  <a:lnTo>
                    <a:pt x="191960" y="111245"/>
                  </a:lnTo>
                  <a:lnTo>
                    <a:pt x="191872" y="111468"/>
                  </a:lnTo>
                  <a:lnTo>
                    <a:pt x="191851" y="111770"/>
                  </a:lnTo>
                  <a:lnTo>
                    <a:pt x="192900" y="111774"/>
                  </a:lnTo>
                  <a:lnTo>
                    <a:pt x="193328" y="111436"/>
                  </a:lnTo>
                  <a:lnTo>
                    <a:pt x="193671" y="111339"/>
                  </a:lnTo>
                  <a:lnTo>
                    <a:pt x="193879" y="111428"/>
                  </a:lnTo>
                  <a:lnTo>
                    <a:pt x="194023" y="113623"/>
                  </a:lnTo>
                  <a:lnTo>
                    <a:pt x="194005" y="114674"/>
                  </a:lnTo>
                  <a:lnTo>
                    <a:pt x="193489" y="115259"/>
                  </a:lnTo>
                  <a:lnTo>
                    <a:pt x="192994" y="115564"/>
                  </a:lnTo>
                  <a:lnTo>
                    <a:pt x="192510" y="116858"/>
                  </a:lnTo>
                  <a:lnTo>
                    <a:pt x="192244" y="117036"/>
                  </a:lnTo>
                  <a:lnTo>
                    <a:pt x="191079" y="116056"/>
                  </a:lnTo>
                  <a:lnTo>
                    <a:pt x="190931" y="115832"/>
                  </a:lnTo>
                  <a:lnTo>
                    <a:pt x="190853" y="116149"/>
                  </a:lnTo>
                  <a:lnTo>
                    <a:pt x="189963" y="115996"/>
                  </a:lnTo>
                  <a:lnTo>
                    <a:pt x="189476" y="116095"/>
                  </a:lnTo>
                  <a:lnTo>
                    <a:pt x="189378" y="117120"/>
                  </a:lnTo>
                  <a:lnTo>
                    <a:pt x="189372" y="124630"/>
                  </a:lnTo>
                  <a:lnTo>
                    <a:pt x="190585" y="124642"/>
                  </a:lnTo>
                  <a:lnTo>
                    <a:pt x="190500" y="125358"/>
                  </a:lnTo>
                  <a:lnTo>
                    <a:pt x="190269" y="125850"/>
                  </a:lnTo>
                  <a:lnTo>
                    <a:pt x="188694" y="127037"/>
                  </a:lnTo>
                  <a:lnTo>
                    <a:pt x="188471" y="127484"/>
                  </a:lnTo>
                  <a:lnTo>
                    <a:pt x="188412" y="127648"/>
                  </a:lnTo>
                  <a:lnTo>
                    <a:pt x="188422" y="127924"/>
                  </a:lnTo>
                  <a:lnTo>
                    <a:pt x="188320" y="128058"/>
                  </a:lnTo>
                  <a:lnTo>
                    <a:pt x="187720" y="128442"/>
                  </a:lnTo>
                  <a:lnTo>
                    <a:pt x="187014" y="128371"/>
                  </a:lnTo>
                  <a:lnTo>
                    <a:pt x="186498" y="128457"/>
                  </a:lnTo>
                  <a:lnTo>
                    <a:pt x="186205" y="128554"/>
                  </a:lnTo>
                  <a:lnTo>
                    <a:pt x="185941" y="128781"/>
                  </a:lnTo>
                  <a:lnTo>
                    <a:pt x="186262" y="129262"/>
                  </a:lnTo>
                  <a:lnTo>
                    <a:pt x="186936" y="129564"/>
                  </a:lnTo>
                  <a:lnTo>
                    <a:pt x="187268" y="129880"/>
                  </a:lnTo>
                  <a:lnTo>
                    <a:pt x="187442" y="130268"/>
                  </a:lnTo>
                  <a:lnTo>
                    <a:pt x="188006" y="130987"/>
                  </a:lnTo>
                  <a:lnTo>
                    <a:pt x="189064" y="133868"/>
                  </a:lnTo>
                  <a:lnTo>
                    <a:pt x="189332" y="134133"/>
                  </a:lnTo>
                  <a:lnTo>
                    <a:pt x="189470" y="134144"/>
                  </a:lnTo>
                  <a:lnTo>
                    <a:pt x="189988" y="133928"/>
                  </a:lnTo>
                  <a:lnTo>
                    <a:pt x="190119" y="134010"/>
                  </a:lnTo>
                  <a:lnTo>
                    <a:pt x="190186" y="134155"/>
                  </a:lnTo>
                  <a:lnTo>
                    <a:pt x="190091" y="134979"/>
                  </a:lnTo>
                  <a:lnTo>
                    <a:pt x="190126" y="135273"/>
                  </a:lnTo>
                  <a:lnTo>
                    <a:pt x="190609" y="136037"/>
                  </a:lnTo>
                  <a:lnTo>
                    <a:pt x="191374" y="136749"/>
                  </a:lnTo>
                  <a:lnTo>
                    <a:pt x="191678" y="136928"/>
                  </a:lnTo>
                  <a:lnTo>
                    <a:pt x="193170" y="136892"/>
                  </a:lnTo>
                  <a:lnTo>
                    <a:pt x="193593" y="137007"/>
                  </a:lnTo>
                  <a:lnTo>
                    <a:pt x="194344" y="137421"/>
                  </a:lnTo>
                  <a:lnTo>
                    <a:pt x="194404" y="137168"/>
                  </a:lnTo>
                  <a:lnTo>
                    <a:pt x="194391" y="136251"/>
                  </a:lnTo>
                  <a:lnTo>
                    <a:pt x="193967" y="135822"/>
                  </a:lnTo>
                  <a:lnTo>
                    <a:pt x="194564" y="135547"/>
                  </a:lnTo>
                  <a:lnTo>
                    <a:pt x="194881" y="135537"/>
                  </a:lnTo>
                  <a:lnTo>
                    <a:pt x="195283" y="135950"/>
                  </a:lnTo>
                  <a:lnTo>
                    <a:pt x="195332" y="136281"/>
                  </a:lnTo>
                  <a:lnTo>
                    <a:pt x="195466" y="136419"/>
                  </a:lnTo>
                  <a:lnTo>
                    <a:pt x="195890" y="136423"/>
                  </a:lnTo>
                  <a:lnTo>
                    <a:pt x="196088" y="136352"/>
                  </a:lnTo>
                  <a:lnTo>
                    <a:pt x="196137" y="136039"/>
                  </a:lnTo>
                  <a:lnTo>
                    <a:pt x="195907" y="135819"/>
                  </a:lnTo>
                  <a:lnTo>
                    <a:pt x="195932" y="135633"/>
                  </a:lnTo>
                  <a:lnTo>
                    <a:pt x="196165" y="135517"/>
                  </a:lnTo>
                  <a:lnTo>
                    <a:pt x="196500" y="135592"/>
                  </a:lnTo>
                  <a:lnTo>
                    <a:pt x="197089" y="136467"/>
                  </a:lnTo>
                  <a:lnTo>
                    <a:pt x="197277" y="137071"/>
                  </a:lnTo>
                  <a:lnTo>
                    <a:pt x="197639" y="137864"/>
                  </a:lnTo>
                  <a:lnTo>
                    <a:pt x="198258" y="138481"/>
                  </a:lnTo>
                  <a:lnTo>
                    <a:pt x="198748" y="139191"/>
                  </a:lnTo>
                  <a:lnTo>
                    <a:pt x="199472" y="140472"/>
                  </a:lnTo>
                  <a:lnTo>
                    <a:pt x="200512" y="141359"/>
                  </a:lnTo>
                  <a:lnTo>
                    <a:pt x="200992" y="140487"/>
                  </a:lnTo>
                  <a:lnTo>
                    <a:pt x="201238" y="140226"/>
                  </a:lnTo>
                  <a:lnTo>
                    <a:pt x="201637" y="140129"/>
                  </a:lnTo>
                  <a:lnTo>
                    <a:pt x="201986" y="140408"/>
                  </a:lnTo>
                  <a:lnTo>
                    <a:pt x="202935" y="139242"/>
                  </a:lnTo>
                  <a:lnTo>
                    <a:pt x="203023" y="138743"/>
                  </a:lnTo>
                  <a:lnTo>
                    <a:pt x="202804" y="138165"/>
                  </a:lnTo>
                  <a:lnTo>
                    <a:pt x="202808" y="137114"/>
                  </a:lnTo>
                  <a:lnTo>
                    <a:pt x="203252" y="136421"/>
                  </a:lnTo>
                  <a:lnTo>
                    <a:pt x="203788" y="136421"/>
                  </a:lnTo>
                  <a:lnTo>
                    <a:pt x="204261" y="136052"/>
                  </a:lnTo>
                  <a:lnTo>
                    <a:pt x="204363" y="135862"/>
                  </a:lnTo>
                  <a:lnTo>
                    <a:pt x="205587" y="135817"/>
                  </a:lnTo>
                  <a:lnTo>
                    <a:pt x="206399" y="135944"/>
                  </a:lnTo>
                  <a:lnTo>
                    <a:pt x="207027" y="135668"/>
                  </a:lnTo>
                  <a:lnTo>
                    <a:pt x="207404" y="135601"/>
                  </a:lnTo>
                  <a:lnTo>
                    <a:pt x="208036" y="135732"/>
                  </a:lnTo>
                  <a:lnTo>
                    <a:pt x="208364" y="136034"/>
                  </a:lnTo>
                  <a:lnTo>
                    <a:pt x="204376" y="127855"/>
                  </a:lnTo>
                  <a:lnTo>
                    <a:pt x="203876" y="126838"/>
                  </a:lnTo>
                  <a:lnTo>
                    <a:pt x="203158" y="125344"/>
                  </a:lnTo>
                  <a:lnTo>
                    <a:pt x="203055" y="125129"/>
                  </a:lnTo>
                  <a:lnTo>
                    <a:pt x="204886" y="124846"/>
                  </a:lnTo>
                  <a:lnTo>
                    <a:pt x="208360" y="123319"/>
                  </a:lnTo>
                  <a:lnTo>
                    <a:pt x="208883" y="123651"/>
                  </a:lnTo>
                  <a:lnTo>
                    <a:pt x="209999" y="123506"/>
                  </a:lnTo>
                  <a:lnTo>
                    <a:pt x="210624" y="123074"/>
                  </a:lnTo>
                  <a:lnTo>
                    <a:pt x="211090" y="122564"/>
                  </a:lnTo>
                  <a:lnTo>
                    <a:pt x="211814" y="122404"/>
                  </a:lnTo>
                  <a:lnTo>
                    <a:pt x="212187" y="122430"/>
                  </a:lnTo>
                  <a:lnTo>
                    <a:pt x="213172" y="121979"/>
                  </a:lnTo>
                  <a:lnTo>
                    <a:pt x="213442" y="121689"/>
                  </a:lnTo>
                  <a:lnTo>
                    <a:pt x="213197" y="122266"/>
                  </a:lnTo>
                  <a:lnTo>
                    <a:pt x="213253" y="122504"/>
                  </a:lnTo>
                  <a:lnTo>
                    <a:pt x="213992" y="123376"/>
                  </a:lnTo>
                  <a:lnTo>
                    <a:pt x="216103" y="123535"/>
                  </a:lnTo>
                  <a:lnTo>
                    <a:pt x="216665" y="123408"/>
                  </a:lnTo>
                  <a:lnTo>
                    <a:pt x="216915" y="124154"/>
                  </a:lnTo>
                  <a:lnTo>
                    <a:pt x="217180" y="124377"/>
                  </a:lnTo>
                  <a:lnTo>
                    <a:pt x="228171" y="124427"/>
                  </a:lnTo>
                  <a:lnTo>
                    <a:pt x="229800" y="124377"/>
                  </a:lnTo>
                  <a:lnTo>
                    <a:pt x="228556" y="133563"/>
                  </a:lnTo>
                  <a:lnTo>
                    <a:pt x="227898" y="137601"/>
                  </a:lnTo>
                  <a:lnTo>
                    <a:pt x="228171" y="137730"/>
                  </a:lnTo>
                  <a:lnTo>
                    <a:pt x="233903" y="137695"/>
                  </a:lnTo>
                  <a:lnTo>
                    <a:pt x="233926" y="150113"/>
                  </a:lnTo>
                  <a:lnTo>
                    <a:pt x="234227" y="151129"/>
                  </a:lnTo>
                  <a:lnTo>
                    <a:pt x="234188" y="151796"/>
                  </a:lnTo>
                  <a:lnTo>
                    <a:pt x="234569" y="152031"/>
                  </a:lnTo>
                  <a:lnTo>
                    <a:pt x="234763" y="152314"/>
                  </a:lnTo>
                  <a:lnTo>
                    <a:pt x="235062" y="152545"/>
                  </a:lnTo>
                  <a:lnTo>
                    <a:pt x="235637" y="152840"/>
                  </a:lnTo>
                  <a:lnTo>
                    <a:pt x="236070" y="152545"/>
                  </a:lnTo>
                  <a:lnTo>
                    <a:pt x="236228" y="152277"/>
                  </a:lnTo>
                  <a:lnTo>
                    <a:pt x="236260" y="152064"/>
                  </a:lnTo>
                  <a:lnTo>
                    <a:pt x="235971" y="151520"/>
                  </a:lnTo>
                  <a:lnTo>
                    <a:pt x="235703" y="151576"/>
                  </a:lnTo>
                  <a:lnTo>
                    <a:pt x="235386" y="151356"/>
                  </a:lnTo>
                  <a:lnTo>
                    <a:pt x="235418" y="151218"/>
                  </a:lnTo>
                  <a:lnTo>
                    <a:pt x="236351" y="150823"/>
                  </a:lnTo>
                  <a:lnTo>
                    <a:pt x="236736" y="150995"/>
                  </a:lnTo>
                  <a:lnTo>
                    <a:pt x="236954" y="150995"/>
                  </a:lnTo>
                  <a:lnTo>
                    <a:pt x="237021" y="150711"/>
                  </a:lnTo>
                  <a:lnTo>
                    <a:pt x="236993" y="149825"/>
                  </a:lnTo>
                  <a:lnTo>
                    <a:pt x="237219" y="149072"/>
                  </a:lnTo>
                  <a:lnTo>
                    <a:pt x="237392" y="148867"/>
                  </a:lnTo>
                  <a:lnTo>
                    <a:pt x="237540" y="148181"/>
                  </a:lnTo>
                  <a:lnTo>
                    <a:pt x="237501" y="147712"/>
                  </a:lnTo>
                  <a:lnTo>
                    <a:pt x="237635" y="147220"/>
                  </a:lnTo>
                  <a:lnTo>
                    <a:pt x="239073" y="145863"/>
                  </a:lnTo>
                  <a:lnTo>
                    <a:pt x="239214" y="145815"/>
                  </a:lnTo>
                  <a:lnTo>
                    <a:pt x="239592" y="145946"/>
                  </a:lnTo>
                  <a:lnTo>
                    <a:pt x="239598" y="146613"/>
                  </a:lnTo>
                  <a:lnTo>
                    <a:pt x="239676" y="146874"/>
                  </a:lnTo>
                  <a:lnTo>
                    <a:pt x="239912" y="147041"/>
                  </a:lnTo>
                  <a:lnTo>
                    <a:pt x="240081" y="147038"/>
                  </a:lnTo>
                  <a:lnTo>
                    <a:pt x="240360" y="146874"/>
                  </a:lnTo>
                  <a:lnTo>
                    <a:pt x="240533" y="146434"/>
                  </a:lnTo>
                  <a:lnTo>
                    <a:pt x="241788" y="144632"/>
                  </a:lnTo>
                  <a:lnTo>
                    <a:pt x="242680" y="143641"/>
                  </a:lnTo>
                  <a:lnTo>
                    <a:pt x="242801" y="142892"/>
                  </a:lnTo>
                  <a:lnTo>
                    <a:pt x="243164" y="142288"/>
                  </a:lnTo>
                  <a:lnTo>
                    <a:pt x="243302" y="142177"/>
                  </a:lnTo>
                  <a:lnTo>
                    <a:pt x="245185" y="141927"/>
                  </a:lnTo>
                  <a:lnTo>
                    <a:pt x="246493" y="142124"/>
                  </a:lnTo>
                  <a:lnTo>
                    <a:pt x="248048" y="143543"/>
                  </a:lnTo>
                  <a:lnTo>
                    <a:pt x="248256" y="143621"/>
                  </a:lnTo>
                  <a:lnTo>
                    <a:pt x="248567" y="143580"/>
                  </a:lnTo>
                  <a:lnTo>
                    <a:pt x="249081" y="143297"/>
                  </a:lnTo>
                  <a:lnTo>
                    <a:pt x="249388" y="143032"/>
                  </a:lnTo>
                  <a:lnTo>
                    <a:pt x="250061" y="141493"/>
                  </a:lnTo>
                  <a:lnTo>
                    <a:pt x="250382" y="141444"/>
                  </a:lnTo>
                  <a:lnTo>
                    <a:pt x="250650" y="141724"/>
                  </a:lnTo>
                  <a:lnTo>
                    <a:pt x="250989" y="141877"/>
                  </a:lnTo>
                  <a:lnTo>
                    <a:pt x="251701" y="141806"/>
                  </a:lnTo>
                  <a:lnTo>
                    <a:pt x="252593" y="141187"/>
                  </a:lnTo>
                  <a:lnTo>
                    <a:pt x="252695" y="140852"/>
                  </a:lnTo>
                  <a:lnTo>
                    <a:pt x="252642" y="140550"/>
                  </a:lnTo>
                  <a:lnTo>
                    <a:pt x="253027" y="140118"/>
                  </a:lnTo>
                  <a:lnTo>
                    <a:pt x="253401" y="140125"/>
                  </a:lnTo>
                  <a:lnTo>
                    <a:pt x="253598" y="140438"/>
                  </a:lnTo>
                  <a:lnTo>
                    <a:pt x="253852" y="140580"/>
                  </a:lnTo>
                  <a:lnTo>
                    <a:pt x="254243" y="140412"/>
                  </a:lnTo>
                  <a:lnTo>
                    <a:pt x="254243" y="140203"/>
                  </a:lnTo>
                  <a:lnTo>
                    <a:pt x="254159" y="139782"/>
                  </a:lnTo>
                  <a:lnTo>
                    <a:pt x="254462" y="138471"/>
                  </a:lnTo>
                  <a:lnTo>
                    <a:pt x="254734" y="137874"/>
                  </a:lnTo>
                  <a:lnTo>
                    <a:pt x="255066" y="137945"/>
                  </a:lnTo>
                  <a:lnTo>
                    <a:pt x="255390" y="138758"/>
                  </a:lnTo>
                  <a:lnTo>
                    <a:pt x="256204" y="139253"/>
                  </a:lnTo>
                  <a:lnTo>
                    <a:pt x="256938" y="139563"/>
                  </a:lnTo>
                  <a:lnTo>
                    <a:pt x="257414" y="139407"/>
                  </a:lnTo>
                  <a:lnTo>
                    <a:pt x="257552" y="139172"/>
                  </a:lnTo>
                  <a:lnTo>
                    <a:pt x="257432" y="138944"/>
                  </a:lnTo>
                  <a:lnTo>
                    <a:pt x="257076" y="138773"/>
                  </a:lnTo>
                  <a:lnTo>
                    <a:pt x="256920" y="139015"/>
                  </a:lnTo>
                  <a:lnTo>
                    <a:pt x="256765" y="139086"/>
                  </a:lnTo>
                  <a:lnTo>
                    <a:pt x="256399" y="138907"/>
                  </a:lnTo>
                  <a:lnTo>
                    <a:pt x="256159" y="138564"/>
                  </a:lnTo>
                  <a:lnTo>
                    <a:pt x="256176" y="138128"/>
                  </a:lnTo>
                  <a:lnTo>
                    <a:pt x="256572" y="137777"/>
                  </a:lnTo>
                  <a:lnTo>
                    <a:pt x="257027" y="136914"/>
                  </a:lnTo>
                  <a:lnTo>
                    <a:pt x="257048" y="136667"/>
                  </a:lnTo>
                  <a:lnTo>
                    <a:pt x="257203" y="136558"/>
                  </a:lnTo>
                  <a:lnTo>
                    <a:pt x="258519" y="136766"/>
                  </a:lnTo>
                  <a:lnTo>
                    <a:pt x="258877" y="136176"/>
                  </a:lnTo>
                  <a:lnTo>
                    <a:pt x="259454" y="136018"/>
                  </a:lnTo>
                  <a:lnTo>
                    <a:pt x="259896" y="135187"/>
                  </a:lnTo>
                  <a:lnTo>
                    <a:pt x="260137" y="135029"/>
                  </a:lnTo>
                  <a:lnTo>
                    <a:pt x="260784" y="134955"/>
                  </a:lnTo>
                  <a:lnTo>
                    <a:pt x="261180" y="135077"/>
                  </a:lnTo>
                  <a:lnTo>
                    <a:pt x="261666" y="135402"/>
                  </a:lnTo>
                  <a:lnTo>
                    <a:pt x="262021" y="135531"/>
                  </a:lnTo>
                  <a:lnTo>
                    <a:pt x="263244" y="135696"/>
                  </a:lnTo>
                  <a:lnTo>
                    <a:pt x="264434" y="135718"/>
                  </a:lnTo>
                  <a:lnTo>
                    <a:pt x="265140" y="135651"/>
                  </a:lnTo>
                  <a:lnTo>
                    <a:pt x="265378" y="135522"/>
                  </a:lnTo>
                  <a:lnTo>
                    <a:pt x="265526" y="135273"/>
                  </a:lnTo>
                  <a:lnTo>
                    <a:pt x="265528" y="134905"/>
                  </a:lnTo>
                  <a:lnTo>
                    <a:pt x="265237" y="134331"/>
                  </a:lnTo>
                  <a:lnTo>
                    <a:pt x="265256" y="134056"/>
                  </a:lnTo>
                  <a:lnTo>
                    <a:pt x="265973" y="133439"/>
                  </a:lnTo>
                  <a:lnTo>
                    <a:pt x="266324" y="133200"/>
                  </a:lnTo>
                  <a:lnTo>
                    <a:pt x="266651" y="133158"/>
                  </a:lnTo>
                  <a:lnTo>
                    <a:pt x="266691" y="133521"/>
                  </a:lnTo>
                  <a:lnTo>
                    <a:pt x="266848" y="133668"/>
                  </a:lnTo>
                  <a:lnTo>
                    <a:pt x="267226" y="133703"/>
                  </a:lnTo>
                  <a:lnTo>
                    <a:pt x="267229" y="135936"/>
                  </a:lnTo>
                  <a:lnTo>
                    <a:pt x="267130" y="162954"/>
                  </a:lnTo>
                  <a:lnTo>
                    <a:pt x="267176" y="166943"/>
                  </a:lnTo>
                  <a:lnTo>
                    <a:pt x="267180" y="173474"/>
                  </a:lnTo>
                  <a:lnTo>
                    <a:pt x="267301" y="173896"/>
                  </a:lnTo>
                  <a:lnTo>
                    <a:pt x="267299" y="202568"/>
                  </a:lnTo>
                  <a:lnTo>
                    <a:pt x="267300" y="204260"/>
                  </a:lnTo>
                  <a:lnTo>
                    <a:pt x="267278" y="209258"/>
                  </a:lnTo>
                  <a:lnTo>
                    <a:pt x="266539" y="209711"/>
                  </a:lnTo>
                  <a:lnTo>
                    <a:pt x="266016" y="209696"/>
                  </a:lnTo>
                  <a:lnTo>
                    <a:pt x="265777" y="209633"/>
                  </a:lnTo>
                  <a:lnTo>
                    <a:pt x="265535" y="209342"/>
                  </a:lnTo>
                  <a:lnTo>
                    <a:pt x="264082" y="208985"/>
                  </a:lnTo>
                  <a:lnTo>
                    <a:pt x="263917" y="209033"/>
                  </a:lnTo>
                  <a:lnTo>
                    <a:pt x="263352" y="209823"/>
                  </a:lnTo>
                  <a:lnTo>
                    <a:pt x="262952" y="209607"/>
                  </a:lnTo>
                  <a:lnTo>
                    <a:pt x="261361" y="208341"/>
                  </a:lnTo>
                  <a:lnTo>
                    <a:pt x="260944" y="208241"/>
                  </a:lnTo>
                  <a:lnTo>
                    <a:pt x="260670" y="208449"/>
                  </a:lnTo>
                  <a:lnTo>
                    <a:pt x="260462" y="208833"/>
                  </a:lnTo>
                  <a:lnTo>
                    <a:pt x="260142" y="209709"/>
                  </a:lnTo>
                  <a:lnTo>
                    <a:pt x="260191" y="209884"/>
                  </a:lnTo>
                  <a:lnTo>
                    <a:pt x="260103" y="210097"/>
                  </a:lnTo>
                  <a:lnTo>
                    <a:pt x="259749" y="210432"/>
                  </a:lnTo>
                  <a:lnTo>
                    <a:pt x="259071" y="210771"/>
                  </a:lnTo>
                  <a:lnTo>
                    <a:pt x="258829" y="211292"/>
                  </a:lnTo>
                  <a:lnTo>
                    <a:pt x="258327" y="212023"/>
                  </a:lnTo>
                  <a:lnTo>
                    <a:pt x="257411" y="212797"/>
                  </a:lnTo>
                  <a:lnTo>
                    <a:pt x="257330" y="213129"/>
                  </a:lnTo>
                  <a:lnTo>
                    <a:pt x="255344" y="214574"/>
                  </a:lnTo>
                  <a:lnTo>
                    <a:pt x="254737" y="214910"/>
                  </a:lnTo>
                  <a:lnTo>
                    <a:pt x="254172" y="215104"/>
                  </a:lnTo>
                  <a:lnTo>
                    <a:pt x="253758" y="214973"/>
                  </a:lnTo>
                  <a:lnTo>
                    <a:pt x="252453" y="215245"/>
                  </a:lnTo>
                  <a:lnTo>
                    <a:pt x="251726" y="215047"/>
                  </a:lnTo>
                  <a:lnTo>
                    <a:pt x="251109" y="215033"/>
                  </a:lnTo>
                  <a:lnTo>
                    <a:pt x="249692" y="215353"/>
                  </a:lnTo>
                  <a:lnTo>
                    <a:pt x="248478" y="215842"/>
                  </a:lnTo>
                  <a:lnTo>
                    <a:pt x="247745" y="216424"/>
                  </a:lnTo>
                  <a:lnTo>
                    <a:pt x="247219" y="217024"/>
                  </a:lnTo>
                  <a:lnTo>
                    <a:pt x="247005" y="216681"/>
                  </a:lnTo>
                  <a:lnTo>
                    <a:pt x="246945" y="216193"/>
                  </a:lnTo>
                  <a:lnTo>
                    <a:pt x="246731" y="215779"/>
                  </a:lnTo>
                  <a:lnTo>
                    <a:pt x="245614" y="214293"/>
                  </a:lnTo>
                  <a:lnTo>
                    <a:pt x="245316" y="213737"/>
                  </a:lnTo>
                  <a:lnTo>
                    <a:pt x="245246" y="213499"/>
                  </a:lnTo>
                  <a:lnTo>
                    <a:pt x="245375" y="212985"/>
                  </a:lnTo>
                  <a:lnTo>
                    <a:pt x="245284" y="212228"/>
                  </a:lnTo>
                  <a:lnTo>
                    <a:pt x="244967" y="211580"/>
                  </a:lnTo>
                  <a:lnTo>
                    <a:pt x="243978" y="210123"/>
                  </a:lnTo>
                  <a:lnTo>
                    <a:pt x="242491" y="206924"/>
                  </a:lnTo>
                  <a:lnTo>
                    <a:pt x="241941" y="206145"/>
                  </a:lnTo>
                  <a:lnTo>
                    <a:pt x="241684" y="206383"/>
                  </a:lnTo>
                  <a:lnTo>
                    <a:pt x="241375" y="207773"/>
                  </a:lnTo>
                  <a:lnTo>
                    <a:pt x="241110" y="208109"/>
                  </a:lnTo>
                  <a:lnTo>
                    <a:pt x="240571" y="208533"/>
                  </a:lnTo>
                  <a:lnTo>
                    <a:pt x="239861" y="206480"/>
                  </a:lnTo>
                  <a:lnTo>
                    <a:pt x="239528" y="205824"/>
                  </a:lnTo>
                  <a:lnTo>
                    <a:pt x="239094" y="205175"/>
                  </a:lnTo>
                  <a:lnTo>
                    <a:pt x="238716" y="204359"/>
                  </a:lnTo>
                  <a:lnTo>
                    <a:pt x="238490" y="204693"/>
                  </a:lnTo>
                  <a:lnTo>
                    <a:pt x="238104" y="204722"/>
                  </a:lnTo>
                  <a:lnTo>
                    <a:pt x="237626" y="204875"/>
                  </a:lnTo>
                  <a:lnTo>
                    <a:pt x="237303" y="205285"/>
                  </a:lnTo>
                  <a:lnTo>
                    <a:pt x="236913" y="205490"/>
                  </a:lnTo>
                  <a:lnTo>
                    <a:pt x="236359" y="205624"/>
                  </a:lnTo>
                  <a:lnTo>
                    <a:pt x="235912" y="206312"/>
                  </a:lnTo>
                  <a:lnTo>
                    <a:pt x="235757" y="206386"/>
                  </a:lnTo>
                  <a:lnTo>
                    <a:pt x="235281" y="206400"/>
                  </a:lnTo>
                  <a:lnTo>
                    <a:pt x="234545" y="206677"/>
                  </a:lnTo>
                  <a:lnTo>
                    <a:pt x="234354" y="206898"/>
                  </a:lnTo>
                  <a:lnTo>
                    <a:pt x="234215" y="207199"/>
                  </a:lnTo>
                  <a:lnTo>
                    <a:pt x="233381" y="207532"/>
                  </a:lnTo>
                  <a:lnTo>
                    <a:pt x="231908" y="206770"/>
                  </a:lnTo>
                  <a:lnTo>
                    <a:pt x="231476" y="206379"/>
                  </a:lnTo>
                  <a:lnTo>
                    <a:pt x="229878" y="205902"/>
                  </a:lnTo>
                  <a:lnTo>
                    <a:pt x="229541" y="205939"/>
                  </a:lnTo>
                  <a:lnTo>
                    <a:pt x="229267" y="205861"/>
                  </a:lnTo>
                  <a:lnTo>
                    <a:pt x="228786" y="205220"/>
                  </a:lnTo>
                  <a:lnTo>
                    <a:pt x="228462" y="204233"/>
                  </a:lnTo>
                  <a:lnTo>
                    <a:pt x="227705" y="203800"/>
                  </a:lnTo>
                  <a:lnTo>
                    <a:pt x="226849" y="203807"/>
                  </a:lnTo>
                  <a:lnTo>
                    <a:pt x="226350" y="204064"/>
                  </a:lnTo>
                  <a:lnTo>
                    <a:pt x="225777" y="204239"/>
                  </a:lnTo>
                  <a:lnTo>
                    <a:pt x="225212" y="203631"/>
                  </a:lnTo>
                  <a:lnTo>
                    <a:pt x="223464" y="202829"/>
                  </a:lnTo>
                  <a:lnTo>
                    <a:pt x="222400" y="202729"/>
                  </a:lnTo>
                  <a:lnTo>
                    <a:pt x="221554" y="202833"/>
                  </a:lnTo>
                  <a:lnTo>
                    <a:pt x="221013" y="203060"/>
                  </a:lnTo>
                  <a:lnTo>
                    <a:pt x="221003" y="203422"/>
                  </a:lnTo>
                  <a:lnTo>
                    <a:pt x="221090" y="203746"/>
                  </a:lnTo>
                  <a:lnTo>
                    <a:pt x="220901" y="204316"/>
                  </a:lnTo>
                  <a:lnTo>
                    <a:pt x="219886" y="205762"/>
                  </a:lnTo>
                  <a:lnTo>
                    <a:pt x="219813" y="206285"/>
                  </a:lnTo>
                  <a:lnTo>
                    <a:pt x="219476" y="206878"/>
                  </a:lnTo>
                  <a:lnTo>
                    <a:pt x="219363" y="207019"/>
                  </a:lnTo>
                  <a:lnTo>
                    <a:pt x="219149" y="207083"/>
                  </a:lnTo>
                  <a:lnTo>
                    <a:pt x="218465" y="207578"/>
                  </a:lnTo>
                  <a:lnTo>
                    <a:pt x="218717" y="207772"/>
                  </a:lnTo>
                  <a:lnTo>
                    <a:pt x="218872" y="209002"/>
                  </a:lnTo>
                  <a:lnTo>
                    <a:pt x="218346" y="209688"/>
                  </a:lnTo>
                  <a:lnTo>
                    <a:pt x="217816" y="209971"/>
                  </a:lnTo>
                  <a:lnTo>
                    <a:pt x="217437" y="210478"/>
                  </a:lnTo>
                  <a:lnTo>
                    <a:pt x="217160" y="211059"/>
                  </a:lnTo>
                  <a:lnTo>
                    <a:pt x="217002" y="211239"/>
                  </a:lnTo>
                  <a:lnTo>
                    <a:pt x="216166" y="211161"/>
                  </a:lnTo>
                  <a:lnTo>
                    <a:pt x="215598" y="210810"/>
                  </a:lnTo>
                  <a:lnTo>
                    <a:pt x="214706" y="209562"/>
                  </a:lnTo>
                  <a:lnTo>
                    <a:pt x="214299" y="209510"/>
                  </a:lnTo>
                  <a:lnTo>
                    <a:pt x="213456" y="208605"/>
                  </a:lnTo>
                  <a:lnTo>
                    <a:pt x="213165" y="208177"/>
                  </a:lnTo>
                  <a:lnTo>
                    <a:pt x="213017" y="207565"/>
                  </a:lnTo>
                  <a:lnTo>
                    <a:pt x="212708" y="207148"/>
                  </a:lnTo>
                  <a:lnTo>
                    <a:pt x="211871" y="206243"/>
                  </a:lnTo>
                  <a:lnTo>
                    <a:pt x="211341" y="205846"/>
                  </a:lnTo>
                  <a:lnTo>
                    <a:pt x="210210" y="205238"/>
                  </a:lnTo>
                  <a:lnTo>
                    <a:pt x="209729" y="205215"/>
                  </a:lnTo>
                  <a:lnTo>
                    <a:pt x="209406" y="205241"/>
                  </a:lnTo>
                  <a:lnTo>
                    <a:pt x="208943" y="205487"/>
                  </a:lnTo>
                  <a:lnTo>
                    <a:pt x="208771" y="205916"/>
                  </a:lnTo>
                  <a:lnTo>
                    <a:pt x="208915" y="206398"/>
                  </a:lnTo>
                  <a:lnTo>
                    <a:pt x="209311" y="206715"/>
                  </a:lnTo>
                  <a:lnTo>
                    <a:pt x="209525" y="207184"/>
                  </a:lnTo>
                  <a:lnTo>
                    <a:pt x="209444" y="207948"/>
                  </a:lnTo>
                  <a:lnTo>
                    <a:pt x="209321" y="208258"/>
                  </a:lnTo>
                  <a:lnTo>
                    <a:pt x="209342" y="208772"/>
                  </a:lnTo>
                  <a:lnTo>
                    <a:pt x="209563" y="209104"/>
                  </a:lnTo>
                  <a:lnTo>
                    <a:pt x="210044" y="209533"/>
                  </a:lnTo>
                  <a:lnTo>
                    <a:pt x="210422" y="210573"/>
                  </a:lnTo>
                  <a:lnTo>
                    <a:pt x="210236" y="211143"/>
                  </a:lnTo>
                  <a:lnTo>
                    <a:pt x="209934" y="211296"/>
                  </a:lnTo>
                  <a:lnTo>
                    <a:pt x="209562" y="211612"/>
                  </a:lnTo>
                  <a:lnTo>
                    <a:pt x="209516" y="212022"/>
                  </a:lnTo>
                  <a:lnTo>
                    <a:pt x="209432" y="212518"/>
                  </a:lnTo>
                  <a:lnTo>
                    <a:pt x="209155" y="212548"/>
                  </a:lnTo>
                  <a:lnTo>
                    <a:pt x="208502" y="212391"/>
                  </a:lnTo>
                  <a:lnTo>
                    <a:pt x="207874" y="212715"/>
                  </a:lnTo>
                  <a:lnTo>
                    <a:pt x="206916" y="213672"/>
                  </a:lnTo>
                  <a:lnTo>
                    <a:pt x="205940" y="213836"/>
                  </a:lnTo>
                  <a:lnTo>
                    <a:pt x="205263" y="213489"/>
                  </a:lnTo>
                  <a:lnTo>
                    <a:pt x="204972" y="213948"/>
                  </a:lnTo>
                  <a:lnTo>
                    <a:pt x="204821" y="214361"/>
                  </a:lnTo>
                  <a:lnTo>
                    <a:pt x="204358" y="214954"/>
                  </a:lnTo>
                  <a:lnTo>
                    <a:pt x="203119" y="216273"/>
                  </a:lnTo>
                  <a:lnTo>
                    <a:pt x="202783" y="216326"/>
                  </a:lnTo>
                  <a:lnTo>
                    <a:pt x="202498" y="216210"/>
                  </a:lnTo>
                  <a:lnTo>
                    <a:pt x="201264" y="217190"/>
                  </a:lnTo>
                  <a:lnTo>
                    <a:pt x="201025" y="217481"/>
                  </a:lnTo>
                  <a:lnTo>
                    <a:pt x="200878" y="218175"/>
                  </a:lnTo>
                  <a:lnTo>
                    <a:pt x="200896" y="218480"/>
                  </a:lnTo>
                  <a:lnTo>
                    <a:pt x="200026" y="219036"/>
                  </a:lnTo>
                  <a:lnTo>
                    <a:pt x="198630" y="219189"/>
                  </a:lnTo>
                  <a:lnTo>
                    <a:pt x="198146" y="219760"/>
                  </a:lnTo>
                  <a:lnTo>
                    <a:pt x="197578" y="219872"/>
                  </a:lnTo>
                  <a:lnTo>
                    <a:pt x="196084" y="220469"/>
                  </a:lnTo>
                  <a:lnTo>
                    <a:pt x="195668" y="220599"/>
                  </a:lnTo>
                  <a:lnTo>
                    <a:pt x="194514" y="220643"/>
                  </a:lnTo>
                  <a:lnTo>
                    <a:pt x="193543" y="220307"/>
                  </a:lnTo>
                  <a:lnTo>
                    <a:pt x="192697" y="220326"/>
                  </a:lnTo>
                  <a:lnTo>
                    <a:pt x="191070" y="219904"/>
                  </a:lnTo>
                  <a:lnTo>
                    <a:pt x="189797" y="218953"/>
                  </a:lnTo>
                  <a:lnTo>
                    <a:pt x="189213" y="218821"/>
                  </a:lnTo>
                  <a:lnTo>
                    <a:pt x="189185" y="218967"/>
                  </a:lnTo>
                  <a:lnTo>
                    <a:pt x="188281" y="218956"/>
                  </a:lnTo>
                  <a:lnTo>
                    <a:pt x="187640" y="218531"/>
                  </a:lnTo>
                  <a:lnTo>
                    <a:pt x="187668" y="218293"/>
                  </a:lnTo>
                  <a:lnTo>
                    <a:pt x="188205" y="218420"/>
                  </a:lnTo>
                  <a:lnTo>
                    <a:pt x="188763" y="218357"/>
                  </a:lnTo>
                  <a:lnTo>
                    <a:pt x="188770" y="217470"/>
                  </a:lnTo>
                  <a:lnTo>
                    <a:pt x="189316" y="217109"/>
                  </a:lnTo>
                  <a:lnTo>
                    <a:pt x="189303" y="216513"/>
                  </a:lnTo>
                  <a:lnTo>
                    <a:pt x="186177" y="216523"/>
                  </a:lnTo>
                  <a:lnTo>
                    <a:pt x="185893" y="216169"/>
                  </a:lnTo>
                  <a:lnTo>
                    <a:pt x="184342" y="214693"/>
                  </a:lnTo>
                  <a:lnTo>
                    <a:pt x="183009" y="214530"/>
                  </a:lnTo>
                  <a:lnTo>
                    <a:pt x="180633" y="214073"/>
                  </a:lnTo>
                  <a:lnTo>
                    <a:pt x="180251" y="214363"/>
                  </a:lnTo>
                  <a:lnTo>
                    <a:pt x="178451" y="215008"/>
                  </a:lnTo>
                  <a:lnTo>
                    <a:pt x="177420" y="215175"/>
                  </a:lnTo>
                  <a:lnTo>
                    <a:pt x="176886" y="215104"/>
                  </a:lnTo>
                  <a:lnTo>
                    <a:pt x="176560" y="214910"/>
                  </a:lnTo>
                  <a:lnTo>
                    <a:pt x="176255" y="215439"/>
                  </a:lnTo>
                  <a:lnTo>
                    <a:pt x="175784" y="216576"/>
                  </a:lnTo>
                  <a:lnTo>
                    <a:pt x="171016" y="216526"/>
                  </a:lnTo>
                  <a:lnTo>
                    <a:pt x="171017" y="214147"/>
                  </a:lnTo>
                  <a:lnTo>
                    <a:pt x="169123" y="214145"/>
                  </a:lnTo>
                  <a:lnTo>
                    <a:pt x="168734" y="214326"/>
                  </a:lnTo>
                  <a:lnTo>
                    <a:pt x="168747" y="214574"/>
                  </a:lnTo>
                  <a:lnTo>
                    <a:pt x="167523" y="215878"/>
                  </a:lnTo>
                  <a:lnTo>
                    <a:pt x="155355" y="228034"/>
                  </a:lnTo>
                  <a:lnTo>
                    <a:pt x="155029" y="228608"/>
                  </a:lnTo>
                  <a:lnTo>
                    <a:pt x="152205" y="231750"/>
                  </a:lnTo>
                  <a:lnTo>
                    <a:pt x="154129" y="234757"/>
                  </a:lnTo>
                  <a:lnTo>
                    <a:pt x="160699" y="244531"/>
                  </a:lnTo>
                  <a:lnTo>
                    <a:pt x="160793" y="244870"/>
                  </a:lnTo>
                  <a:lnTo>
                    <a:pt x="161056" y="245668"/>
                  </a:lnTo>
                  <a:lnTo>
                    <a:pt x="161394" y="246454"/>
                  </a:lnTo>
                  <a:lnTo>
                    <a:pt x="156507" y="246472"/>
                  </a:lnTo>
                  <a:lnTo>
                    <a:pt x="156560" y="245924"/>
                  </a:lnTo>
                  <a:lnTo>
                    <a:pt x="157302" y="245898"/>
                  </a:lnTo>
                  <a:lnTo>
                    <a:pt x="157316" y="245697"/>
                  </a:lnTo>
                  <a:lnTo>
                    <a:pt x="156210" y="245674"/>
                  </a:lnTo>
                  <a:lnTo>
                    <a:pt x="155461" y="244869"/>
                  </a:lnTo>
                  <a:lnTo>
                    <a:pt x="155454" y="244629"/>
                  </a:lnTo>
                  <a:lnTo>
                    <a:pt x="154806" y="243882"/>
                  </a:lnTo>
                  <a:lnTo>
                    <a:pt x="153917" y="244060"/>
                  </a:lnTo>
                  <a:lnTo>
                    <a:pt x="153440" y="243572"/>
                  </a:lnTo>
                  <a:lnTo>
                    <a:pt x="153006" y="243599"/>
                  </a:lnTo>
                  <a:lnTo>
                    <a:pt x="154292" y="244900"/>
                  </a:lnTo>
                  <a:lnTo>
                    <a:pt x="155409" y="245818"/>
                  </a:lnTo>
                  <a:lnTo>
                    <a:pt x="155415" y="246411"/>
                  </a:lnTo>
                  <a:lnTo>
                    <a:pt x="152072" y="246462"/>
                  </a:lnTo>
                  <a:lnTo>
                    <a:pt x="149158" y="246447"/>
                  </a:lnTo>
                  <a:lnTo>
                    <a:pt x="148425" y="246443"/>
                  </a:lnTo>
                  <a:lnTo>
                    <a:pt x="135594" y="246467"/>
                  </a:lnTo>
                  <a:lnTo>
                    <a:pt x="131887" y="246473"/>
                  </a:lnTo>
                  <a:lnTo>
                    <a:pt x="130558" y="246452"/>
                  </a:lnTo>
                  <a:lnTo>
                    <a:pt x="122185" y="246448"/>
                  </a:lnTo>
                  <a:lnTo>
                    <a:pt x="122184" y="245573"/>
                  </a:lnTo>
                  <a:lnTo>
                    <a:pt x="115012" y="245563"/>
                  </a:lnTo>
                  <a:lnTo>
                    <a:pt x="40038" y="245575"/>
                  </a:lnTo>
                  <a:lnTo>
                    <a:pt x="40057" y="230434"/>
                  </a:lnTo>
                  <a:lnTo>
                    <a:pt x="40059" y="214369"/>
                  </a:lnTo>
                  <a:lnTo>
                    <a:pt x="39336" y="214607"/>
                  </a:lnTo>
                  <a:lnTo>
                    <a:pt x="38971" y="214398"/>
                  </a:lnTo>
                  <a:lnTo>
                    <a:pt x="38799" y="214186"/>
                  </a:lnTo>
                  <a:lnTo>
                    <a:pt x="37532" y="213918"/>
                  </a:lnTo>
                  <a:lnTo>
                    <a:pt x="37357" y="213933"/>
                  </a:lnTo>
                  <a:lnTo>
                    <a:pt x="36884" y="214202"/>
                  </a:lnTo>
                  <a:lnTo>
                    <a:pt x="36444" y="212909"/>
                  </a:lnTo>
                  <a:lnTo>
                    <a:pt x="36292" y="209343"/>
                  </a:lnTo>
                  <a:lnTo>
                    <a:pt x="36176" y="208102"/>
                  </a:lnTo>
                  <a:lnTo>
                    <a:pt x="34509" y="209314"/>
                  </a:lnTo>
                  <a:lnTo>
                    <a:pt x="33716" y="210011"/>
                  </a:lnTo>
                  <a:lnTo>
                    <a:pt x="32540" y="211363"/>
                  </a:lnTo>
                  <a:lnTo>
                    <a:pt x="31595" y="212190"/>
                  </a:lnTo>
                  <a:lnTo>
                    <a:pt x="30981" y="212566"/>
                  </a:lnTo>
                  <a:lnTo>
                    <a:pt x="29697" y="213098"/>
                  </a:lnTo>
                  <a:lnTo>
                    <a:pt x="29637" y="213363"/>
                  </a:lnTo>
                  <a:lnTo>
                    <a:pt x="29459" y="213583"/>
                  </a:lnTo>
                  <a:lnTo>
                    <a:pt x="28599" y="213962"/>
                  </a:lnTo>
                  <a:lnTo>
                    <a:pt x="28020" y="213955"/>
                  </a:lnTo>
                  <a:lnTo>
                    <a:pt x="26782" y="213631"/>
                  </a:lnTo>
                  <a:lnTo>
                    <a:pt x="26821" y="206001"/>
                  </a:lnTo>
                  <a:lnTo>
                    <a:pt x="26630" y="205352"/>
                  </a:lnTo>
                  <a:lnTo>
                    <a:pt x="26652" y="193743"/>
                  </a:lnTo>
                  <a:lnTo>
                    <a:pt x="17770" y="193769"/>
                  </a:lnTo>
                  <a:lnTo>
                    <a:pt x="16471" y="193623"/>
                  </a:lnTo>
                  <a:lnTo>
                    <a:pt x="114" y="193569"/>
                  </a:lnTo>
                  <a:lnTo>
                    <a:pt x="17" y="181650"/>
                  </a:lnTo>
                  <a:lnTo>
                    <a:pt x="0" y="174687"/>
                  </a:lnTo>
                  <a:lnTo>
                    <a:pt x="232" y="174684"/>
                  </a:lnTo>
                  <a:lnTo>
                    <a:pt x="238" y="165332"/>
                  </a:lnTo>
                  <a:lnTo>
                    <a:pt x="335" y="162072"/>
                  </a:lnTo>
                  <a:lnTo>
                    <a:pt x="208" y="146466"/>
                  </a:lnTo>
                  <a:lnTo>
                    <a:pt x="7525" y="146448"/>
                  </a:lnTo>
                  <a:lnTo>
                    <a:pt x="8126" y="144833"/>
                  </a:lnTo>
                  <a:lnTo>
                    <a:pt x="8440" y="143197"/>
                  </a:lnTo>
                  <a:lnTo>
                    <a:pt x="8256" y="142724"/>
                  </a:lnTo>
                  <a:lnTo>
                    <a:pt x="7830" y="142668"/>
                  </a:lnTo>
                  <a:lnTo>
                    <a:pt x="6916" y="142310"/>
                  </a:lnTo>
                  <a:lnTo>
                    <a:pt x="6007" y="141744"/>
                  </a:lnTo>
                  <a:lnTo>
                    <a:pt x="5767" y="141502"/>
                  </a:lnTo>
                  <a:lnTo>
                    <a:pt x="5047" y="140351"/>
                  </a:lnTo>
                  <a:lnTo>
                    <a:pt x="4726" y="139315"/>
                  </a:lnTo>
                  <a:lnTo>
                    <a:pt x="3946" y="137933"/>
                  </a:lnTo>
                  <a:lnTo>
                    <a:pt x="3794" y="137378"/>
                  </a:lnTo>
                  <a:lnTo>
                    <a:pt x="3805" y="137065"/>
                  </a:lnTo>
                  <a:lnTo>
                    <a:pt x="4231" y="135232"/>
                  </a:lnTo>
                  <a:lnTo>
                    <a:pt x="4573" y="134129"/>
                  </a:lnTo>
                  <a:lnTo>
                    <a:pt x="4682" y="133958"/>
                  </a:lnTo>
                  <a:lnTo>
                    <a:pt x="11183" y="137474"/>
                  </a:lnTo>
                  <a:lnTo>
                    <a:pt x="11204" y="137019"/>
                  </a:lnTo>
                  <a:lnTo>
                    <a:pt x="17831" y="137025"/>
                  </a:lnTo>
                  <a:lnTo>
                    <a:pt x="17830" y="139328"/>
                  </a:lnTo>
                  <a:lnTo>
                    <a:pt x="18936" y="139331"/>
                  </a:lnTo>
                  <a:lnTo>
                    <a:pt x="18746" y="139085"/>
                  </a:lnTo>
                  <a:lnTo>
                    <a:pt x="18749" y="138444"/>
                  </a:lnTo>
                  <a:lnTo>
                    <a:pt x="18925" y="137274"/>
                  </a:lnTo>
                  <a:lnTo>
                    <a:pt x="19383" y="137226"/>
                  </a:lnTo>
                  <a:lnTo>
                    <a:pt x="20047" y="138198"/>
                  </a:lnTo>
                  <a:lnTo>
                    <a:pt x="20044" y="141715"/>
                  </a:lnTo>
                  <a:lnTo>
                    <a:pt x="22262" y="141770"/>
                  </a:lnTo>
                  <a:lnTo>
                    <a:pt x="22281" y="146468"/>
                  </a:lnTo>
                  <a:lnTo>
                    <a:pt x="26754" y="146451"/>
                  </a:lnTo>
                  <a:lnTo>
                    <a:pt x="26768" y="136982"/>
                  </a:lnTo>
                  <a:lnTo>
                    <a:pt x="31294" y="137038"/>
                  </a:lnTo>
                  <a:lnTo>
                    <a:pt x="31263" y="133984"/>
                  </a:lnTo>
                  <a:lnTo>
                    <a:pt x="32296" y="133399"/>
                  </a:lnTo>
                  <a:lnTo>
                    <a:pt x="32899" y="133291"/>
                  </a:lnTo>
                  <a:lnTo>
                    <a:pt x="33086" y="133190"/>
                  </a:lnTo>
                  <a:lnTo>
                    <a:pt x="33383" y="132747"/>
                  </a:lnTo>
                  <a:lnTo>
                    <a:pt x="33522" y="132263"/>
                  </a:lnTo>
                  <a:lnTo>
                    <a:pt x="40259" y="132279"/>
                  </a:lnTo>
                  <a:lnTo>
                    <a:pt x="40239" y="125189"/>
                  </a:lnTo>
                  <a:lnTo>
                    <a:pt x="40237" y="124811"/>
                  </a:lnTo>
                  <a:lnTo>
                    <a:pt x="40092" y="114850"/>
                  </a:lnTo>
                  <a:lnTo>
                    <a:pt x="40220" y="114964"/>
                  </a:lnTo>
                  <a:lnTo>
                    <a:pt x="40256" y="115253"/>
                  </a:lnTo>
                  <a:lnTo>
                    <a:pt x="40409" y="115519"/>
                  </a:lnTo>
                  <a:lnTo>
                    <a:pt x="41348" y="116794"/>
                  </a:lnTo>
                  <a:lnTo>
                    <a:pt x="41395" y="117090"/>
                  </a:lnTo>
                  <a:lnTo>
                    <a:pt x="40840" y="118340"/>
                  </a:lnTo>
                  <a:lnTo>
                    <a:pt x="40825" y="120052"/>
                  </a:lnTo>
                  <a:lnTo>
                    <a:pt x="40979" y="120770"/>
                  </a:lnTo>
                  <a:lnTo>
                    <a:pt x="41664" y="122363"/>
                  </a:lnTo>
                  <a:lnTo>
                    <a:pt x="42151" y="122499"/>
                  </a:lnTo>
                  <a:lnTo>
                    <a:pt x="43162" y="122566"/>
                  </a:lnTo>
                  <a:lnTo>
                    <a:pt x="44646" y="123277"/>
                  </a:lnTo>
                  <a:lnTo>
                    <a:pt x="45466" y="123873"/>
                  </a:lnTo>
                  <a:lnTo>
                    <a:pt x="47119" y="124050"/>
                  </a:lnTo>
                  <a:lnTo>
                    <a:pt x="47714" y="124508"/>
                  </a:lnTo>
                  <a:lnTo>
                    <a:pt x="48731" y="125823"/>
                  </a:lnTo>
                  <a:lnTo>
                    <a:pt x="49129" y="127053"/>
                  </a:lnTo>
                  <a:lnTo>
                    <a:pt x="49359" y="127426"/>
                  </a:lnTo>
                  <a:lnTo>
                    <a:pt x="49578" y="127429"/>
                  </a:lnTo>
                  <a:lnTo>
                    <a:pt x="50037" y="127035"/>
                  </a:lnTo>
                  <a:lnTo>
                    <a:pt x="50590" y="127154"/>
                  </a:lnTo>
                  <a:lnTo>
                    <a:pt x="51321" y="127671"/>
                  </a:lnTo>
                  <a:lnTo>
                    <a:pt x="51480" y="128212"/>
                  </a:lnTo>
                  <a:lnTo>
                    <a:pt x="51670" y="128334"/>
                  </a:lnTo>
                  <a:lnTo>
                    <a:pt x="52291" y="128248"/>
                  </a:lnTo>
                  <a:lnTo>
                    <a:pt x="53060" y="127898"/>
                  </a:lnTo>
                  <a:lnTo>
                    <a:pt x="53463" y="127767"/>
                  </a:lnTo>
                  <a:lnTo>
                    <a:pt x="54314" y="128173"/>
                  </a:lnTo>
                  <a:lnTo>
                    <a:pt x="53923" y="127144"/>
                  </a:lnTo>
                  <a:lnTo>
                    <a:pt x="53445" y="126135"/>
                  </a:lnTo>
                  <a:lnTo>
                    <a:pt x="53407" y="124524"/>
                  </a:lnTo>
                  <a:lnTo>
                    <a:pt x="53336" y="118102"/>
                  </a:lnTo>
                  <a:lnTo>
                    <a:pt x="67011" y="118059"/>
                  </a:lnTo>
                  <a:lnTo>
                    <a:pt x="70108" y="118074"/>
                  </a:lnTo>
                  <a:lnTo>
                    <a:pt x="70026" y="115693"/>
                  </a:lnTo>
                  <a:lnTo>
                    <a:pt x="70013" y="110943"/>
                  </a:lnTo>
                  <a:lnTo>
                    <a:pt x="70039" y="108585"/>
                  </a:lnTo>
                  <a:lnTo>
                    <a:pt x="70208" y="107397"/>
                  </a:lnTo>
                  <a:lnTo>
                    <a:pt x="70505" y="106194"/>
                  </a:lnTo>
                  <a:lnTo>
                    <a:pt x="70596" y="104030"/>
                  </a:lnTo>
                  <a:lnTo>
                    <a:pt x="70324" y="103965"/>
                  </a:lnTo>
                  <a:lnTo>
                    <a:pt x="69224" y="104095"/>
                  </a:lnTo>
                  <a:lnTo>
                    <a:pt x="69217" y="103251"/>
                  </a:lnTo>
                  <a:lnTo>
                    <a:pt x="69262" y="96997"/>
                  </a:lnTo>
                  <a:lnTo>
                    <a:pt x="69262" y="96711"/>
                  </a:lnTo>
                  <a:lnTo>
                    <a:pt x="69262" y="94287"/>
                  </a:lnTo>
                  <a:lnTo>
                    <a:pt x="71476" y="94303"/>
                  </a:lnTo>
                  <a:lnTo>
                    <a:pt x="71463" y="92921"/>
                  </a:lnTo>
                  <a:lnTo>
                    <a:pt x="71450" y="92286"/>
                  </a:lnTo>
                  <a:lnTo>
                    <a:pt x="72039" y="92260"/>
                  </a:lnTo>
                  <a:lnTo>
                    <a:pt x="72227" y="92352"/>
                  </a:lnTo>
                  <a:lnTo>
                    <a:pt x="72296" y="92986"/>
                  </a:lnTo>
                  <a:lnTo>
                    <a:pt x="72576" y="92343"/>
                  </a:lnTo>
                  <a:lnTo>
                    <a:pt x="72758" y="92579"/>
                  </a:lnTo>
                  <a:lnTo>
                    <a:pt x="74014" y="92530"/>
                  </a:lnTo>
                  <a:lnTo>
                    <a:pt x="74195" y="92140"/>
                  </a:lnTo>
                  <a:lnTo>
                    <a:pt x="73781" y="91343"/>
                  </a:lnTo>
                  <a:lnTo>
                    <a:pt x="73962" y="90432"/>
                  </a:lnTo>
                  <a:lnTo>
                    <a:pt x="74273" y="89830"/>
                  </a:lnTo>
                  <a:lnTo>
                    <a:pt x="74338" y="89619"/>
                  </a:lnTo>
                  <a:lnTo>
                    <a:pt x="73742" y="89619"/>
                  </a:lnTo>
                  <a:lnTo>
                    <a:pt x="73742" y="88431"/>
                  </a:lnTo>
                  <a:lnTo>
                    <a:pt x="71483" y="88448"/>
                  </a:lnTo>
                  <a:lnTo>
                    <a:pt x="71481" y="87554"/>
                  </a:lnTo>
                  <a:lnTo>
                    <a:pt x="71878" y="87277"/>
                  </a:lnTo>
                  <a:lnTo>
                    <a:pt x="72486" y="86935"/>
                  </a:lnTo>
                  <a:lnTo>
                    <a:pt x="72633" y="87081"/>
                  </a:lnTo>
                  <a:lnTo>
                    <a:pt x="73082" y="86893"/>
                  </a:lnTo>
                  <a:lnTo>
                    <a:pt x="73006" y="86546"/>
                  </a:lnTo>
                  <a:lnTo>
                    <a:pt x="72875" y="86447"/>
                  </a:lnTo>
                  <a:lnTo>
                    <a:pt x="72577" y="86463"/>
                  </a:lnTo>
                  <a:lnTo>
                    <a:pt x="72608" y="86090"/>
                  </a:lnTo>
                  <a:lnTo>
                    <a:pt x="72660" y="83569"/>
                  </a:lnTo>
                  <a:lnTo>
                    <a:pt x="72869" y="83034"/>
                  </a:lnTo>
                  <a:lnTo>
                    <a:pt x="73054" y="82875"/>
                  </a:lnTo>
                  <a:lnTo>
                    <a:pt x="73768" y="82527"/>
                  </a:lnTo>
                  <a:lnTo>
                    <a:pt x="73761" y="81360"/>
                  </a:lnTo>
                  <a:lnTo>
                    <a:pt x="70392" y="81334"/>
                  </a:lnTo>
                  <a:lnTo>
                    <a:pt x="70441" y="80433"/>
                  </a:lnTo>
                  <a:lnTo>
                    <a:pt x="69846" y="80119"/>
                  </a:lnTo>
                  <a:lnTo>
                    <a:pt x="68187" y="80120"/>
                  </a:lnTo>
                  <a:lnTo>
                    <a:pt x="67903" y="79973"/>
                  </a:lnTo>
                  <a:lnTo>
                    <a:pt x="67436" y="79973"/>
                  </a:lnTo>
                  <a:lnTo>
                    <a:pt x="67035" y="80152"/>
                  </a:lnTo>
                  <a:lnTo>
                    <a:pt x="67009" y="81210"/>
                  </a:lnTo>
                  <a:lnTo>
                    <a:pt x="65870" y="81209"/>
                  </a:lnTo>
                  <a:lnTo>
                    <a:pt x="65870" y="81584"/>
                  </a:lnTo>
                  <a:lnTo>
                    <a:pt x="64743" y="81031"/>
                  </a:lnTo>
                  <a:lnTo>
                    <a:pt x="64723" y="80837"/>
                  </a:lnTo>
                  <a:lnTo>
                    <a:pt x="64993" y="79232"/>
                  </a:lnTo>
                  <a:lnTo>
                    <a:pt x="65452" y="79222"/>
                  </a:lnTo>
                  <a:lnTo>
                    <a:pt x="65896" y="78819"/>
                  </a:lnTo>
                  <a:lnTo>
                    <a:pt x="66077" y="78152"/>
                  </a:lnTo>
                  <a:lnTo>
                    <a:pt x="66048" y="77537"/>
                  </a:lnTo>
                  <a:lnTo>
                    <a:pt x="65659" y="77537"/>
                  </a:lnTo>
                  <a:lnTo>
                    <a:pt x="65517" y="77712"/>
                  </a:lnTo>
                  <a:lnTo>
                    <a:pt x="65353" y="78438"/>
                  </a:lnTo>
                  <a:lnTo>
                    <a:pt x="64930" y="78441"/>
                  </a:lnTo>
                  <a:lnTo>
                    <a:pt x="64784" y="78137"/>
                  </a:lnTo>
                  <a:lnTo>
                    <a:pt x="64003" y="78142"/>
                  </a:lnTo>
                  <a:lnTo>
                    <a:pt x="63565" y="78481"/>
                  </a:lnTo>
                  <a:lnTo>
                    <a:pt x="62728" y="78606"/>
                  </a:lnTo>
                  <a:lnTo>
                    <a:pt x="62457" y="78591"/>
                  </a:lnTo>
                  <a:lnTo>
                    <a:pt x="62338" y="78352"/>
                  </a:lnTo>
                  <a:lnTo>
                    <a:pt x="62885" y="78337"/>
                  </a:lnTo>
                  <a:lnTo>
                    <a:pt x="62899" y="77753"/>
                  </a:lnTo>
                  <a:lnTo>
                    <a:pt x="62491" y="77342"/>
                  </a:lnTo>
                  <a:lnTo>
                    <a:pt x="62530" y="75498"/>
                  </a:lnTo>
                  <a:lnTo>
                    <a:pt x="61805" y="75506"/>
                  </a:lnTo>
                  <a:lnTo>
                    <a:pt x="61786" y="75794"/>
                  </a:lnTo>
                  <a:lnTo>
                    <a:pt x="61251" y="75798"/>
                  </a:lnTo>
                  <a:lnTo>
                    <a:pt x="61252" y="75549"/>
                  </a:lnTo>
                  <a:lnTo>
                    <a:pt x="61299" y="75380"/>
                  </a:lnTo>
                  <a:lnTo>
                    <a:pt x="62031" y="74339"/>
                  </a:lnTo>
                  <a:lnTo>
                    <a:pt x="62646" y="74134"/>
                  </a:lnTo>
                  <a:lnTo>
                    <a:pt x="62814" y="73792"/>
                  </a:lnTo>
                  <a:lnTo>
                    <a:pt x="62982" y="72849"/>
                  </a:lnTo>
                  <a:lnTo>
                    <a:pt x="63125" y="72459"/>
                  </a:lnTo>
                  <a:lnTo>
                    <a:pt x="63332" y="72247"/>
                  </a:lnTo>
                  <a:lnTo>
                    <a:pt x="63578" y="72247"/>
                  </a:lnTo>
                  <a:lnTo>
                    <a:pt x="63578" y="73012"/>
                  </a:lnTo>
                  <a:lnTo>
                    <a:pt x="66425" y="72970"/>
                  </a:lnTo>
                  <a:lnTo>
                    <a:pt x="66970" y="72833"/>
                  </a:lnTo>
                  <a:lnTo>
                    <a:pt x="67510" y="72381"/>
                  </a:lnTo>
                  <a:lnTo>
                    <a:pt x="68181" y="72125"/>
                  </a:lnTo>
                  <a:lnTo>
                    <a:pt x="68728" y="72094"/>
                  </a:lnTo>
                  <a:lnTo>
                    <a:pt x="68711" y="72385"/>
                  </a:lnTo>
                  <a:lnTo>
                    <a:pt x="68523" y="72821"/>
                  </a:lnTo>
                  <a:lnTo>
                    <a:pt x="68112" y="73321"/>
                  </a:lnTo>
                  <a:lnTo>
                    <a:pt x="68187" y="74020"/>
                  </a:lnTo>
                  <a:lnTo>
                    <a:pt x="68744" y="74232"/>
                  </a:lnTo>
                  <a:lnTo>
                    <a:pt x="69288" y="74232"/>
                  </a:lnTo>
                  <a:lnTo>
                    <a:pt x="69262" y="70572"/>
                  </a:lnTo>
                  <a:lnTo>
                    <a:pt x="69240" y="68541"/>
                  </a:lnTo>
                  <a:lnTo>
                    <a:pt x="69275" y="63529"/>
                  </a:lnTo>
                  <a:lnTo>
                    <a:pt x="70079" y="63536"/>
                  </a:lnTo>
                  <a:lnTo>
                    <a:pt x="70094" y="63308"/>
                  </a:lnTo>
                  <a:lnTo>
                    <a:pt x="69832" y="63149"/>
                  </a:lnTo>
                  <a:lnTo>
                    <a:pt x="69277" y="63148"/>
                  </a:lnTo>
                  <a:lnTo>
                    <a:pt x="69275" y="58795"/>
                  </a:lnTo>
                  <a:lnTo>
                    <a:pt x="69281" y="58594"/>
                  </a:lnTo>
                  <a:lnTo>
                    <a:pt x="71598" y="59485"/>
                  </a:lnTo>
                  <a:lnTo>
                    <a:pt x="71598" y="58070"/>
                  </a:lnTo>
                  <a:lnTo>
                    <a:pt x="72233" y="58129"/>
                  </a:lnTo>
                  <a:lnTo>
                    <a:pt x="72489" y="58551"/>
                  </a:lnTo>
                  <a:lnTo>
                    <a:pt x="75989" y="58552"/>
                  </a:lnTo>
                  <a:lnTo>
                    <a:pt x="76002" y="53739"/>
                  </a:lnTo>
                  <a:lnTo>
                    <a:pt x="75995" y="5168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7" name="pg1178">
              <a:extLst>
                <a:ext uri="{FF2B5EF4-FFF2-40B4-BE49-F238E27FC236}">
                  <a16:creationId xmlns:a16="http://schemas.microsoft.com/office/drawing/2014/main" id="{1CBDF5F8-F0F3-C646-B443-5EF83E8FCB41}"/>
                </a:ext>
              </a:extLst>
            </p:cNvPr>
            <p:cNvSpPr/>
            <p:nvPr/>
          </p:nvSpPr>
          <p:spPr>
            <a:xfrm>
              <a:off x="2115552" y="3800347"/>
              <a:ext cx="434084" cy="523857"/>
            </a:xfrm>
            <a:custGeom>
              <a:avLst/>
              <a:gdLst/>
              <a:ahLst/>
              <a:cxnLst/>
              <a:rect l="0" t="0" r="0" b="0"/>
              <a:pathLst>
                <a:path w="434084" h="523857">
                  <a:moveTo>
                    <a:pt x="87487" y="108230"/>
                  </a:moveTo>
                  <a:lnTo>
                    <a:pt x="87685" y="108052"/>
                  </a:lnTo>
                  <a:lnTo>
                    <a:pt x="88370" y="108158"/>
                  </a:lnTo>
                  <a:lnTo>
                    <a:pt x="88579" y="108066"/>
                  </a:lnTo>
                  <a:lnTo>
                    <a:pt x="88768" y="108088"/>
                  </a:lnTo>
                  <a:lnTo>
                    <a:pt x="89105" y="108523"/>
                  </a:lnTo>
                  <a:lnTo>
                    <a:pt x="90010" y="109069"/>
                  </a:lnTo>
                  <a:lnTo>
                    <a:pt x="90303" y="109338"/>
                  </a:lnTo>
                  <a:lnTo>
                    <a:pt x="90575" y="109504"/>
                  </a:lnTo>
                  <a:lnTo>
                    <a:pt x="90943" y="109561"/>
                  </a:lnTo>
                  <a:lnTo>
                    <a:pt x="91329" y="109478"/>
                  </a:lnTo>
                  <a:lnTo>
                    <a:pt x="92345" y="108867"/>
                  </a:lnTo>
                  <a:lnTo>
                    <a:pt x="93055" y="108815"/>
                  </a:lnTo>
                  <a:lnTo>
                    <a:pt x="93532" y="108909"/>
                  </a:lnTo>
                  <a:lnTo>
                    <a:pt x="93887" y="109063"/>
                  </a:lnTo>
                  <a:lnTo>
                    <a:pt x="94055" y="109409"/>
                  </a:lnTo>
                  <a:lnTo>
                    <a:pt x="94312" y="109628"/>
                  </a:lnTo>
                  <a:lnTo>
                    <a:pt x="95102" y="109732"/>
                  </a:lnTo>
                  <a:lnTo>
                    <a:pt x="95253" y="109957"/>
                  </a:lnTo>
                  <a:lnTo>
                    <a:pt x="95409" y="109937"/>
                  </a:lnTo>
                  <a:lnTo>
                    <a:pt x="95687" y="109900"/>
                  </a:lnTo>
                  <a:lnTo>
                    <a:pt x="96673" y="110388"/>
                  </a:lnTo>
                  <a:lnTo>
                    <a:pt x="97212" y="111311"/>
                  </a:lnTo>
                  <a:lnTo>
                    <a:pt x="97765" y="111892"/>
                  </a:lnTo>
                  <a:lnTo>
                    <a:pt x="98129" y="112204"/>
                  </a:lnTo>
                  <a:lnTo>
                    <a:pt x="98565" y="112238"/>
                  </a:lnTo>
                  <a:lnTo>
                    <a:pt x="98947" y="112514"/>
                  </a:lnTo>
                  <a:lnTo>
                    <a:pt x="99171" y="112849"/>
                  </a:lnTo>
                  <a:lnTo>
                    <a:pt x="99368" y="113318"/>
                  </a:lnTo>
                  <a:lnTo>
                    <a:pt x="99385" y="113828"/>
                  </a:lnTo>
                  <a:lnTo>
                    <a:pt x="100584" y="115131"/>
                  </a:lnTo>
                  <a:lnTo>
                    <a:pt x="100884" y="115287"/>
                  </a:lnTo>
                  <a:lnTo>
                    <a:pt x="101216" y="115310"/>
                  </a:lnTo>
                  <a:lnTo>
                    <a:pt x="101437" y="115213"/>
                  </a:lnTo>
                  <a:lnTo>
                    <a:pt x="101784" y="114897"/>
                  </a:lnTo>
                  <a:lnTo>
                    <a:pt x="101969" y="114312"/>
                  </a:lnTo>
                  <a:lnTo>
                    <a:pt x="102087" y="114130"/>
                  </a:lnTo>
                  <a:lnTo>
                    <a:pt x="102351" y="114000"/>
                  </a:lnTo>
                  <a:lnTo>
                    <a:pt x="102576" y="114112"/>
                  </a:lnTo>
                  <a:lnTo>
                    <a:pt x="102687" y="114257"/>
                  </a:lnTo>
                  <a:lnTo>
                    <a:pt x="102829" y="114536"/>
                  </a:lnTo>
                  <a:lnTo>
                    <a:pt x="102858" y="114808"/>
                  </a:lnTo>
                  <a:lnTo>
                    <a:pt x="103207" y="115329"/>
                  </a:lnTo>
                  <a:lnTo>
                    <a:pt x="103685" y="115810"/>
                  </a:lnTo>
                  <a:lnTo>
                    <a:pt x="104278" y="116216"/>
                  </a:lnTo>
                  <a:lnTo>
                    <a:pt x="104559" y="116231"/>
                  </a:lnTo>
                  <a:lnTo>
                    <a:pt x="105290" y="116034"/>
                  </a:lnTo>
                  <a:lnTo>
                    <a:pt x="105721" y="116078"/>
                  </a:lnTo>
                  <a:lnTo>
                    <a:pt x="106685" y="116105"/>
                  </a:lnTo>
                  <a:lnTo>
                    <a:pt x="107622" y="115863"/>
                  </a:lnTo>
                  <a:lnTo>
                    <a:pt x="108897" y="115646"/>
                  </a:lnTo>
                  <a:lnTo>
                    <a:pt x="110136" y="115565"/>
                  </a:lnTo>
                  <a:lnTo>
                    <a:pt x="111921" y="115737"/>
                  </a:lnTo>
                  <a:lnTo>
                    <a:pt x="112590" y="115934"/>
                  </a:lnTo>
                  <a:lnTo>
                    <a:pt x="113215" y="116098"/>
                  </a:lnTo>
                  <a:lnTo>
                    <a:pt x="114292" y="116886"/>
                  </a:lnTo>
                  <a:lnTo>
                    <a:pt x="114570" y="116993"/>
                  </a:lnTo>
                  <a:lnTo>
                    <a:pt x="116099" y="117019"/>
                  </a:lnTo>
                  <a:lnTo>
                    <a:pt x="117630" y="117156"/>
                  </a:lnTo>
                  <a:lnTo>
                    <a:pt x="118894" y="117080"/>
                  </a:lnTo>
                  <a:lnTo>
                    <a:pt x="119573" y="116886"/>
                  </a:lnTo>
                  <a:lnTo>
                    <a:pt x="121000" y="116483"/>
                  </a:lnTo>
                  <a:lnTo>
                    <a:pt x="121415" y="116169"/>
                  </a:lnTo>
                  <a:lnTo>
                    <a:pt x="122086" y="116069"/>
                  </a:lnTo>
                  <a:lnTo>
                    <a:pt x="124432" y="116566"/>
                  </a:lnTo>
                  <a:lnTo>
                    <a:pt x="124737" y="116886"/>
                  </a:lnTo>
                  <a:lnTo>
                    <a:pt x="124868" y="118224"/>
                  </a:lnTo>
                  <a:lnTo>
                    <a:pt x="124941" y="118447"/>
                  </a:lnTo>
                  <a:lnTo>
                    <a:pt x="125495" y="119101"/>
                  </a:lnTo>
                  <a:lnTo>
                    <a:pt x="125696" y="119481"/>
                  </a:lnTo>
                  <a:lnTo>
                    <a:pt x="126241" y="120989"/>
                  </a:lnTo>
                  <a:lnTo>
                    <a:pt x="126363" y="121149"/>
                  </a:lnTo>
                  <a:lnTo>
                    <a:pt x="126711" y="121254"/>
                  </a:lnTo>
                  <a:lnTo>
                    <a:pt x="127166" y="121200"/>
                  </a:lnTo>
                  <a:lnTo>
                    <a:pt x="127544" y="121051"/>
                  </a:lnTo>
                  <a:lnTo>
                    <a:pt x="127880" y="120984"/>
                  </a:lnTo>
                  <a:lnTo>
                    <a:pt x="128700" y="120429"/>
                  </a:lnTo>
                  <a:lnTo>
                    <a:pt x="128768" y="119674"/>
                  </a:lnTo>
                  <a:lnTo>
                    <a:pt x="128878" y="119472"/>
                  </a:lnTo>
                  <a:lnTo>
                    <a:pt x="129149" y="119271"/>
                  </a:lnTo>
                  <a:lnTo>
                    <a:pt x="129353" y="119357"/>
                  </a:lnTo>
                  <a:lnTo>
                    <a:pt x="129656" y="119845"/>
                  </a:lnTo>
                  <a:lnTo>
                    <a:pt x="130077" y="119796"/>
                  </a:lnTo>
                  <a:lnTo>
                    <a:pt x="130932" y="119143"/>
                  </a:lnTo>
                  <a:lnTo>
                    <a:pt x="131440" y="119175"/>
                  </a:lnTo>
                  <a:lnTo>
                    <a:pt x="132005" y="119287"/>
                  </a:lnTo>
                  <a:lnTo>
                    <a:pt x="133067" y="119796"/>
                  </a:lnTo>
                  <a:lnTo>
                    <a:pt x="133740" y="120273"/>
                  </a:lnTo>
                  <a:lnTo>
                    <a:pt x="134579" y="120317"/>
                  </a:lnTo>
                  <a:lnTo>
                    <a:pt x="135176" y="119789"/>
                  </a:lnTo>
                  <a:lnTo>
                    <a:pt x="136022" y="119533"/>
                  </a:lnTo>
                  <a:lnTo>
                    <a:pt x="136550" y="119153"/>
                  </a:lnTo>
                  <a:lnTo>
                    <a:pt x="137730" y="118652"/>
                  </a:lnTo>
                  <a:lnTo>
                    <a:pt x="139823" y="118315"/>
                  </a:lnTo>
                  <a:lnTo>
                    <a:pt x="140253" y="118474"/>
                  </a:lnTo>
                  <a:lnTo>
                    <a:pt x="141111" y="120458"/>
                  </a:lnTo>
                  <a:lnTo>
                    <a:pt x="141081" y="120780"/>
                  </a:lnTo>
                  <a:lnTo>
                    <a:pt x="141321" y="121338"/>
                  </a:lnTo>
                  <a:lnTo>
                    <a:pt x="141535" y="121476"/>
                  </a:lnTo>
                  <a:lnTo>
                    <a:pt x="142163" y="121453"/>
                  </a:lnTo>
                  <a:lnTo>
                    <a:pt x="142448" y="122164"/>
                  </a:lnTo>
                  <a:lnTo>
                    <a:pt x="142759" y="122324"/>
                  </a:lnTo>
                  <a:lnTo>
                    <a:pt x="142951" y="122306"/>
                  </a:lnTo>
                  <a:lnTo>
                    <a:pt x="143476" y="123046"/>
                  </a:lnTo>
                  <a:lnTo>
                    <a:pt x="143783" y="123173"/>
                  </a:lnTo>
                  <a:lnTo>
                    <a:pt x="145464" y="123408"/>
                  </a:lnTo>
                  <a:lnTo>
                    <a:pt x="146708" y="123403"/>
                  </a:lnTo>
                  <a:lnTo>
                    <a:pt x="147118" y="123392"/>
                  </a:lnTo>
                  <a:lnTo>
                    <a:pt x="147421" y="122886"/>
                  </a:lnTo>
                  <a:lnTo>
                    <a:pt x="148413" y="122860"/>
                  </a:lnTo>
                  <a:lnTo>
                    <a:pt x="148725" y="122969"/>
                  </a:lnTo>
                  <a:lnTo>
                    <a:pt x="149890" y="122376"/>
                  </a:lnTo>
                  <a:lnTo>
                    <a:pt x="150861" y="121475"/>
                  </a:lnTo>
                  <a:lnTo>
                    <a:pt x="151653" y="120541"/>
                  </a:lnTo>
                  <a:lnTo>
                    <a:pt x="151939" y="120590"/>
                  </a:lnTo>
                  <a:lnTo>
                    <a:pt x="152188" y="121245"/>
                  </a:lnTo>
                  <a:lnTo>
                    <a:pt x="152856" y="121033"/>
                  </a:lnTo>
                  <a:lnTo>
                    <a:pt x="153720" y="120296"/>
                  </a:lnTo>
                  <a:lnTo>
                    <a:pt x="154033" y="120461"/>
                  </a:lnTo>
                  <a:lnTo>
                    <a:pt x="154900" y="120583"/>
                  </a:lnTo>
                  <a:lnTo>
                    <a:pt x="155563" y="120210"/>
                  </a:lnTo>
                  <a:lnTo>
                    <a:pt x="155599" y="119983"/>
                  </a:lnTo>
                  <a:lnTo>
                    <a:pt x="156227" y="119875"/>
                  </a:lnTo>
                  <a:lnTo>
                    <a:pt x="156445" y="120247"/>
                  </a:lnTo>
                  <a:lnTo>
                    <a:pt x="156773" y="119949"/>
                  </a:lnTo>
                  <a:lnTo>
                    <a:pt x="157048" y="119722"/>
                  </a:lnTo>
                  <a:lnTo>
                    <a:pt x="157261" y="119598"/>
                  </a:lnTo>
                  <a:lnTo>
                    <a:pt x="157540" y="118973"/>
                  </a:lnTo>
                  <a:lnTo>
                    <a:pt x="157989" y="118702"/>
                  </a:lnTo>
                  <a:lnTo>
                    <a:pt x="158525" y="118177"/>
                  </a:lnTo>
                  <a:lnTo>
                    <a:pt x="158899" y="117962"/>
                  </a:lnTo>
                  <a:lnTo>
                    <a:pt x="159219" y="116598"/>
                  </a:lnTo>
                  <a:lnTo>
                    <a:pt x="159343" y="115609"/>
                  </a:lnTo>
                  <a:lnTo>
                    <a:pt x="159507" y="115295"/>
                  </a:lnTo>
                  <a:lnTo>
                    <a:pt x="160347" y="114434"/>
                  </a:lnTo>
                  <a:lnTo>
                    <a:pt x="160629" y="114040"/>
                  </a:lnTo>
                  <a:lnTo>
                    <a:pt x="161176" y="113744"/>
                  </a:lnTo>
                  <a:lnTo>
                    <a:pt x="161171" y="113149"/>
                  </a:lnTo>
                  <a:lnTo>
                    <a:pt x="161247" y="112868"/>
                  </a:lnTo>
                  <a:lnTo>
                    <a:pt x="161597" y="112700"/>
                  </a:lnTo>
                  <a:lnTo>
                    <a:pt x="162155" y="111967"/>
                  </a:lnTo>
                  <a:lnTo>
                    <a:pt x="162857" y="111260"/>
                  </a:lnTo>
                  <a:lnTo>
                    <a:pt x="163833" y="110634"/>
                  </a:lnTo>
                  <a:lnTo>
                    <a:pt x="164008" y="110269"/>
                  </a:lnTo>
                  <a:lnTo>
                    <a:pt x="164115" y="109679"/>
                  </a:lnTo>
                  <a:lnTo>
                    <a:pt x="163419" y="108686"/>
                  </a:lnTo>
                  <a:lnTo>
                    <a:pt x="163101" y="108660"/>
                  </a:lnTo>
                  <a:lnTo>
                    <a:pt x="162266" y="108262"/>
                  </a:lnTo>
                  <a:lnTo>
                    <a:pt x="160062" y="106340"/>
                  </a:lnTo>
                  <a:lnTo>
                    <a:pt x="159043" y="105078"/>
                  </a:lnTo>
                  <a:lnTo>
                    <a:pt x="158922" y="104568"/>
                  </a:lnTo>
                  <a:lnTo>
                    <a:pt x="158228" y="104129"/>
                  </a:lnTo>
                  <a:lnTo>
                    <a:pt x="158010" y="103869"/>
                  </a:lnTo>
                  <a:lnTo>
                    <a:pt x="157992" y="102260"/>
                  </a:lnTo>
                  <a:lnTo>
                    <a:pt x="157781" y="101233"/>
                  </a:lnTo>
                  <a:lnTo>
                    <a:pt x="157416" y="100670"/>
                  </a:lnTo>
                  <a:lnTo>
                    <a:pt x="157112" y="100399"/>
                  </a:lnTo>
                  <a:lnTo>
                    <a:pt x="156834" y="100276"/>
                  </a:lnTo>
                  <a:lnTo>
                    <a:pt x="156501" y="99833"/>
                  </a:lnTo>
                  <a:lnTo>
                    <a:pt x="156161" y="98884"/>
                  </a:lnTo>
                  <a:lnTo>
                    <a:pt x="156282" y="98474"/>
                  </a:lnTo>
                  <a:lnTo>
                    <a:pt x="156279" y="98266"/>
                  </a:lnTo>
                  <a:lnTo>
                    <a:pt x="156003" y="97614"/>
                  </a:lnTo>
                  <a:lnTo>
                    <a:pt x="155638" y="97153"/>
                  </a:lnTo>
                  <a:lnTo>
                    <a:pt x="153284" y="94753"/>
                  </a:lnTo>
                  <a:lnTo>
                    <a:pt x="152487" y="94078"/>
                  </a:lnTo>
                  <a:lnTo>
                    <a:pt x="152423" y="93944"/>
                  </a:lnTo>
                  <a:lnTo>
                    <a:pt x="152441" y="93576"/>
                  </a:lnTo>
                  <a:lnTo>
                    <a:pt x="152270" y="93032"/>
                  </a:lnTo>
                  <a:lnTo>
                    <a:pt x="151909" y="92320"/>
                  </a:lnTo>
                  <a:lnTo>
                    <a:pt x="151677" y="91948"/>
                  </a:lnTo>
                  <a:lnTo>
                    <a:pt x="151276" y="91501"/>
                  </a:lnTo>
                  <a:lnTo>
                    <a:pt x="150705" y="90488"/>
                  </a:lnTo>
                  <a:lnTo>
                    <a:pt x="150000" y="90190"/>
                  </a:lnTo>
                  <a:lnTo>
                    <a:pt x="148624" y="90532"/>
                  </a:lnTo>
                  <a:lnTo>
                    <a:pt x="148198" y="90465"/>
                  </a:lnTo>
                  <a:lnTo>
                    <a:pt x="147401" y="90197"/>
                  </a:lnTo>
                  <a:lnTo>
                    <a:pt x="146006" y="89333"/>
                  </a:lnTo>
                  <a:lnTo>
                    <a:pt x="145620" y="88834"/>
                  </a:lnTo>
                  <a:lnTo>
                    <a:pt x="145587" y="88637"/>
                  </a:lnTo>
                  <a:lnTo>
                    <a:pt x="144368" y="86753"/>
                  </a:lnTo>
                  <a:lnTo>
                    <a:pt x="143008" y="85104"/>
                  </a:lnTo>
                  <a:lnTo>
                    <a:pt x="141924" y="83946"/>
                  </a:lnTo>
                  <a:lnTo>
                    <a:pt x="141531" y="84721"/>
                  </a:lnTo>
                  <a:lnTo>
                    <a:pt x="140937" y="85026"/>
                  </a:lnTo>
                  <a:lnTo>
                    <a:pt x="140629" y="85101"/>
                  </a:lnTo>
                  <a:lnTo>
                    <a:pt x="138790" y="85154"/>
                  </a:lnTo>
                  <a:lnTo>
                    <a:pt x="136521" y="85381"/>
                  </a:lnTo>
                  <a:lnTo>
                    <a:pt x="135909" y="85142"/>
                  </a:lnTo>
                  <a:lnTo>
                    <a:pt x="135745" y="84442"/>
                  </a:lnTo>
                  <a:lnTo>
                    <a:pt x="135630" y="84256"/>
                  </a:lnTo>
                  <a:lnTo>
                    <a:pt x="135452" y="84137"/>
                  </a:lnTo>
                  <a:lnTo>
                    <a:pt x="135251" y="84051"/>
                  </a:lnTo>
                  <a:lnTo>
                    <a:pt x="135012" y="84058"/>
                  </a:lnTo>
                  <a:lnTo>
                    <a:pt x="134393" y="84274"/>
                  </a:lnTo>
                  <a:lnTo>
                    <a:pt x="133341" y="83459"/>
                  </a:lnTo>
                  <a:lnTo>
                    <a:pt x="132486" y="83376"/>
                  </a:lnTo>
                  <a:lnTo>
                    <a:pt x="131960" y="83071"/>
                  </a:lnTo>
                  <a:lnTo>
                    <a:pt x="131796" y="82539"/>
                  </a:lnTo>
                  <a:lnTo>
                    <a:pt x="131309" y="80059"/>
                  </a:lnTo>
                  <a:lnTo>
                    <a:pt x="130794" y="79210"/>
                  </a:lnTo>
                  <a:lnTo>
                    <a:pt x="130404" y="78730"/>
                  </a:lnTo>
                  <a:lnTo>
                    <a:pt x="130193" y="77874"/>
                  </a:lnTo>
                  <a:lnTo>
                    <a:pt x="129799" y="76902"/>
                  </a:lnTo>
                  <a:lnTo>
                    <a:pt x="129341" y="76634"/>
                  </a:lnTo>
                  <a:lnTo>
                    <a:pt x="129059" y="75155"/>
                  </a:lnTo>
                  <a:lnTo>
                    <a:pt x="128550" y="74902"/>
                  </a:lnTo>
                  <a:lnTo>
                    <a:pt x="128450" y="74719"/>
                  </a:lnTo>
                  <a:lnTo>
                    <a:pt x="128343" y="74284"/>
                  </a:lnTo>
                  <a:lnTo>
                    <a:pt x="128558" y="73669"/>
                  </a:lnTo>
                  <a:lnTo>
                    <a:pt x="126473" y="67549"/>
                  </a:lnTo>
                  <a:lnTo>
                    <a:pt x="126469" y="67404"/>
                  </a:lnTo>
                  <a:lnTo>
                    <a:pt x="126666" y="66846"/>
                  </a:lnTo>
                  <a:lnTo>
                    <a:pt x="126375" y="66224"/>
                  </a:lnTo>
                  <a:lnTo>
                    <a:pt x="126207" y="66090"/>
                  </a:lnTo>
                  <a:lnTo>
                    <a:pt x="125702" y="65294"/>
                  </a:lnTo>
                  <a:lnTo>
                    <a:pt x="125200" y="63935"/>
                  </a:lnTo>
                  <a:lnTo>
                    <a:pt x="127048" y="62330"/>
                  </a:lnTo>
                  <a:lnTo>
                    <a:pt x="127603" y="61168"/>
                  </a:lnTo>
                  <a:lnTo>
                    <a:pt x="128423" y="59839"/>
                  </a:lnTo>
                  <a:lnTo>
                    <a:pt x="129308" y="58949"/>
                  </a:lnTo>
                  <a:lnTo>
                    <a:pt x="131344" y="60892"/>
                  </a:lnTo>
                  <a:lnTo>
                    <a:pt x="131656" y="61272"/>
                  </a:lnTo>
                  <a:lnTo>
                    <a:pt x="132007" y="61399"/>
                  </a:lnTo>
                  <a:lnTo>
                    <a:pt x="132333" y="61365"/>
                  </a:lnTo>
                  <a:lnTo>
                    <a:pt x="135356" y="56251"/>
                  </a:lnTo>
                  <a:lnTo>
                    <a:pt x="137000" y="53231"/>
                  </a:lnTo>
                  <a:lnTo>
                    <a:pt x="137841" y="51341"/>
                  </a:lnTo>
                  <a:lnTo>
                    <a:pt x="137984" y="51024"/>
                  </a:lnTo>
                  <a:lnTo>
                    <a:pt x="138385" y="50507"/>
                  </a:lnTo>
                  <a:lnTo>
                    <a:pt x="138564" y="50037"/>
                  </a:lnTo>
                  <a:lnTo>
                    <a:pt x="138553" y="49773"/>
                  </a:lnTo>
                  <a:lnTo>
                    <a:pt x="138732" y="49136"/>
                  </a:lnTo>
                  <a:lnTo>
                    <a:pt x="139073" y="48559"/>
                  </a:lnTo>
                  <a:lnTo>
                    <a:pt x="139876" y="48093"/>
                  </a:lnTo>
                  <a:lnTo>
                    <a:pt x="139998" y="47940"/>
                  </a:lnTo>
                  <a:lnTo>
                    <a:pt x="140019" y="47713"/>
                  </a:lnTo>
                  <a:lnTo>
                    <a:pt x="140385" y="47560"/>
                  </a:lnTo>
                  <a:lnTo>
                    <a:pt x="141092" y="47530"/>
                  </a:lnTo>
                  <a:lnTo>
                    <a:pt x="141748" y="47318"/>
                  </a:lnTo>
                  <a:lnTo>
                    <a:pt x="142291" y="47032"/>
                  </a:lnTo>
                  <a:lnTo>
                    <a:pt x="142272" y="46744"/>
                  </a:lnTo>
                  <a:lnTo>
                    <a:pt x="141691" y="46495"/>
                  </a:lnTo>
                  <a:lnTo>
                    <a:pt x="141264" y="46428"/>
                  </a:lnTo>
                  <a:lnTo>
                    <a:pt x="140198" y="45982"/>
                  </a:lnTo>
                  <a:lnTo>
                    <a:pt x="138992" y="45086"/>
                  </a:lnTo>
                  <a:lnTo>
                    <a:pt x="137479" y="42867"/>
                  </a:lnTo>
                  <a:lnTo>
                    <a:pt x="136790" y="42338"/>
                  </a:lnTo>
                  <a:lnTo>
                    <a:pt x="136431" y="42241"/>
                  </a:lnTo>
                  <a:lnTo>
                    <a:pt x="136036" y="42393"/>
                  </a:lnTo>
                  <a:lnTo>
                    <a:pt x="135850" y="42371"/>
                  </a:lnTo>
                  <a:lnTo>
                    <a:pt x="135358" y="42132"/>
                  </a:lnTo>
                  <a:lnTo>
                    <a:pt x="135168" y="41287"/>
                  </a:lnTo>
                  <a:lnTo>
                    <a:pt x="135129" y="40770"/>
                  </a:lnTo>
                  <a:lnTo>
                    <a:pt x="135377" y="39385"/>
                  </a:lnTo>
                  <a:lnTo>
                    <a:pt x="135349" y="39217"/>
                  </a:lnTo>
                  <a:lnTo>
                    <a:pt x="134828" y="38629"/>
                  </a:lnTo>
                  <a:lnTo>
                    <a:pt x="134132" y="38491"/>
                  </a:lnTo>
                  <a:lnTo>
                    <a:pt x="133967" y="38346"/>
                  </a:lnTo>
                  <a:lnTo>
                    <a:pt x="133676" y="37769"/>
                  </a:lnTo>
                  <a:lnTo>
                    <a:pt x="133798" y="37597"/>
                  </a:lnTo>
                  <a:lnTo>
                    <a:pt x="134398" y="37214"/>
                  </a:lnTo>
                  <a:lnTo>
                    <a:pt x="134495" y="36916"/>
                  </a:lnTo>
                  <a:lnTo>
                    <a:pt x="134272" y="36626"/>
                  </a:lnTo>
                  <a:lnTo>
                    <a:pt x="134086" y="35963"/>
                  </a:lnTo>
                  <a:lnTo>
                    <a:pt x="134159" y="35239"/>
                  </a:lnTo>
                  <a:lnTo>
                    <a:pt x="134450" y="33638"/>
                  </a:lnTo>
                  <a:lnTo>
                    <a:pt x="134447" y="33389"/>
                  </a:lnTo>
                  <a:lnTo>
                    <a:pt x="134325" y="33050"/>
                  </a:lnTo>
                  <a:lnTo>
                    <a:pt x="134073" y="32607"/>
                  </a:lnTo>
                  <a:lnTo>
                    <a:pt x="133740" y="32402"/>
                  </a:lnTo>
                  <a:lnTo>
                    <a:pt x="132738" y="31341"/>
                  </a:lnTo>
                  <a:lnTo>
                    <a:pt x="132181" y="30581"/>
                  </a:lnTo>
                  <a:lnTo>
                    <a:pt x="131847" y="29904"/>
                  </a:lnTo>
                  <a:lnTo>
                    <a:pt x="131765" y="29304"/>
                  </a:lnTo>
                  <a:lnTo>
                    <a:pt x="131539" y="28828"/>
                  </a:lnTo>
                  <a:lnTo>
                    <a:pt x="131345" y="28813"/>
                  </a:lnTo>
                  <a:lnTo>
                    <a:pt x="131294" y="29129"/>
                  </a:lnTo>
                  <a:lnTo>
                    <a:pt x="131330" y="29331"/>
                  </a:lnTo>
                  <a:lnTo>
                    <a:pt x="130878" y="28928"/>
                  </a:lnTo>
                  <a:lnTo>
                    <a:pt x="130806" y="28575"/>
                  </a:lnTo>
                  <a:lnTo>
                    <a:pt x="130946" y="28363"/>
                  </a:lnTo>
                  <a:lnTo>
                    <a:pt x="131032" y="27756"/>
                  </a:lnTo>
                  <a:lnTo>
                    <a:pt x="130680" y="27264"/>
                  </a:lnTo>
                  <a:lnTo>
                    <a:pt x="130292" y="26937"/>
                  </a:lnTo>
                  <a:lnTo>
                    <a:pt x="128870" y="26203"/>
                  </a:lnTo>
                  <a:lnTo>
                    <a:pt x="128733" y="26434"/>
                  </a:lnTo>
                  <a:lnTo>
                    <a:pt x="128047" y="26721"/>
                  </a:lnTo>
                  <a:lnTo>
                    <a:pt x="128015" y="26457"/>
                  </a:lnTo>
                  <a:lnTo>
                    <a:pt x="127734" y="26215"/>
                  </a:lnTo>
                  <a:lnTo>
                    <a:pt x="127716" y="25954"/>
                  </a:lnTo>
                  <a:lnTo>
                    <a:pt x="128424" y="24979"/>
                  </a:lnTo>
                  <a:lnTo>
                    <a:pt x="128981" y="24439"/>
                  </a:lnTo>
                  <a:lnTo>
                    <a:pt x="129613" y="24785"/>
                  </a:lnTo>
                  <a:lnTo>
                    <a:pt x="130551" y="23571"/>
                  </a:lnTo>
                  <a:lnTo>
                    <a:pt x="131047" y="22775"/>
                  </a:lnTo>
                  <a:lnTo>
                    <a:pt x="131033" y="22443"/>
                  </a:lnTo>
                  <a:lnTo>
                    <a:pt x="131094" y="22309"/>
                  </a:lnTo>
                  <a:lnTo>
                    <a:pt x="131902" y="21941"/>
                  </a:lnTo>
                  <a:lnTo>
                    <a:pt x="131845" y="20180"/>
                  </a:lnTo>
                  <a:lnTo>
                    <a:pt x="131928" y="19811"/>
                  </a:lnTo>
                  <a:lnTo>
                    <a:pt x="131320" y="19621"/>
                  </a:lnTo>
                  <a:lnTo>
                    <a:pt x="130943" y="19722"/>
                  </a:lnTo>
                  <a:lnTo>
                    <a:pt x="129901" y="18914"/>
                  </a:lnTo>
                  <a:lnTo>
                    <a:pt x="129498" y="18389"/>
                  </a:lnTo>
                  <a:lnTo>
                    <a:pt x="129865" y="18430"/>
                  </a:lnTo>
                  <a:lnTo>
                    <a:pt x="130397" y="16919"/>
                  </a:lnTo>
                  <a:lnTo>
                    <a:pt x="130285" y="15984"/>
                  </a:lnTo>
                  <a:lnTo>
                    <a:pt x="130062" y="15612"/>
                  </a:lnTo>
                  <a:lnTo>
                    <a:pt x="130588" y="15085"/>
                  </a:lnTo>
                  <a:lnTo>
                    <a:pt x="130879" y="15029"/>
                  </a:lnTo>
                  <a:lnTo>
                    <a:pt x="131670" y="15111"/>
                  </a:lnTo>
                  <a:lnTo>
                    <a:pt x="132104" y="15560"/>
                  </a:lnTo>
                  <a:lnTo>
                    <a:pt x="132424" y="15582"/>
                  </a:lnTo>
                  <a:lnTo>
                    <a:pt x="134478" y="14810"/>
                  </a:lnTo>
                  <a:lnTo>
                    <a:pt x="134694" y="14498"/>
                  </a:lnTo>
                  <a:lnTo>
                    <a:pt x="134874" y="14300"/>
                  </a:lnTo>
                  <a:lnTo>
                    <a:pt x="136586" y="13951"/>
                  </a:lnTo>
                  <a:lnTo>
                    <a:pt x="137165" y="14037"/>
                  </a:lnTo>
                  <a:lnTo>
                    <a:pt x="137869" y="14552"/>
                  </a:lnTo>
                  <a:lnTo>
                    <a:pt x="138966" y="15524"/>
                  </a:lnTo>
                  <a:lnTo>
                    <a:pt x="140127" y="16209"/>
                  </a:lnTo>
                  <a:lnTo>
                    <a:pt x="141088" y="16889"/>
                  </a:lnTo>
                  <a:lnTo>
                    <a:pt x="141433" y="17213"/>
                  </a:lnTo>
                  <a:lnTo>
                    <a:pt x="143220" y="17883"/>
                  </a:lnTo>
                  <a:lnTo>
                    <a:pt x="143896" y="17931"/>
                  </a:lnTo>
                  <a:lnTo>
                    <a:pt x="144417" y="18191"/>
                  </a:lnTo>
                  <a:lnTo>
                    <a:pt x="146161" y="18605"/>
                  </a:lnTo>
                  <a:lnTo>
                    <a:pt x="146391" y="17640"/>
                  </a:lnTo>
                  <a:lnTo>
                    <a:pt x="146243" y="17417"/>
                  </a:lnTo>
                  <a:lnTo>
                    <a:pt x="145834" y="17100"/>
                  </a:lnTo>
                  <a:lnTo>
                    <a:pt x="145783" y="16948"/>
                  </a:lnTo>
                  <a:lnTo>
                    <a:pt x="146678" y="16203"/>
                  </a:lnTo>
                  <a:lnTo>
                    <a:pt x="147074" y="16062"/>
                  </a:lnTo>
                  <a:lnTo>
                    <a:pt x="147541" y="15418"/>
                  </a:lnTo>
                  <a:lnTo>
                    <a:pt x="148221" y="15425"/>
                  </a:lnTo>
                  <a:lnTo>
                    <a:pt x="148502" y="15611"/>
                  </a:lnTo>
                  <a:lnTo>
                    <a:pt x="149167" y="15876"/>
                  </a:lnTo>
                  <a:lnTo>
                    <a:pt x="150101" y="16002"/>
                  </a:lnTo>
                  <a:lnTo>
                    <a:pt x="151054" y="16464"/>
                  </a:lnTo>
                  <a:lnTo>
                    <a:pt x="151507" y="16420"/>
                  </a:lnTo>
                  <a:lnTo>
                    <a:pt x="151346" y="15805"/>
                  </a:lnTo>
                  <a:lnTo>
                    <a:pt x="151548" y="15023"/>
                  </a:lnTo>
                  <a:lnTo>
                    <a:pt x="151642" y="14376"/>
                  </a:lnTo>
                  <a:lnTo>
                    <a:pt x="151560" y="13344"/>
                  </a:lnTo>
                  <a:lnTo>
                    <a:pt x="151891" y="13337"/>
                  </a:lnTo>
                  <a:lnTo>
                    <a:pt x="152236" y="13188"/>
                  </a:lnTo>
                  <a:lnTo>
                    <a:pt x="152592" y="12712"/>
                  </a:lnTo>
                  <a:lnTo>
                    <a:pt x="152848" y="11904"/>
                  </a:lnTo>
                  <a:lnTo>
                    <a:pt x="153748" y="10858"/>
                  </a:lnTo>
                  <a:lnTo>
                    <a:pt x="153908" y="10863"/>
                  </a:lnTo>
                  <a:lnTo>
                    <a:pt x="154990" y="11342"/>
                  </a:lnTo>
                  <a:lnTo>
                    <a:pt x="155721" y="11580"/>
                  </a:lnTo>
                  <a:lnTo>
                    <a:pt x="156077" y="11543"/>
                  </a:lnTo>
                  <a:lnTo>
                    <a:pt x="157803" y="10697"/>
                  </a:lnTo>
                  <a:lnTo>
                    <a:pt x="159105" y="10172"/>
                  </a:lnTo>
                  <a:lnTo>
                    <a:pt x="159396" y="9996"/>
                  </a:lnTo>
                  <a:lnTo>
                    <a:pt x="159717" y="9628"/>
                  </a:lnTo>
                  <a:lnTo>
                    <a:pt x="160364" y="9471"/>
                  </a:lnTo>
                  <a:lnTo>
                    <a:pt x="160803" y="9441"/>
                  </a:lnTo>
                  <a:lnTo>
                    <a:pt x="160994" y="9542"/>
                  </a:lnTo>
                  <a:lnTo>
                    <a:pt x="161393" y="9464"/>
                  </a:lnTo>
                  <a:lnTo>
                    <a:pt x="161598" y="8935"/>
                  </a:lnTo>
                  <a:lnTo>
                    <a:pt x="161922" y="8719"/>
                  </a:lnTo>
                  <a:lnTo>
                    <a:pt x="163652" y="8890"/>
                  </a:lnTo>
                  <a:lnTo>
                    <a:pt x="164926" y="9174"/>
                  </a:lnTo>
                  <a:lnTo>
                    <a:pt x="165908" y="9043"/>
                  </a:lnTo>
                  <a:lnTo>
                    <a:pt x="167214" y="8739"/>
                  </a:lnTo>
                  <a:lnTo>
                    <a:pt x="167837" y="8214"/>
                  </a:lnTo>
                  <a:lnTo>
                    <a:pt x="168057" y="7722"/>
                  </a:lnTo>
                  <a:lnTo>
                    <a:pt x="168229" y="7682"/>
                  </a:lnTo>
                  <a:lnTo>
                    <a:pt x="168600" y="7734"/>
                  </a:lnTo>
                  <a:lnTo>
                    <a:pt x="169089" y="8092"/>
                  </a:lnTo>
                  <a:lnTo>
                    <a:pt x="169841" y="9101"/>
                  </a:lnTo>
                  <a:lnTo>
                    <a:pt x="170292" y="9306"/>
                  </a:lnTo>
                  <a:lnTo>
                    <a:pt x="170476" y="9511"/>
                  </a:lnTo>
                  <a:lnTo>
                    <a:pt x="171628" y="11610"/>
                  </a:lnTo>
                  <a:lnTo>
                    <a:pt x="171542" y="11957"/>
                  </a:lnTo>
                  <a:lnTo>
                    <a:pt x="171693" y="12348"/>
                  </a:lnTo>
                  <a:lnTo>
                    <a:pt x="171862" y="12623"/>
                  </a:lnTo>
                  <a:lnTo>
                    <a:pt x="172168" y="12850"/>
                  </a:lnTo>
                  <a:lnTo>
                    <a:pt x="172341" y="13125"/>
                  </a:lnTo>
                  <a:lnTo>
                    <a:pt x="172618" y="13833"/>
                  </a:lnTo>
                  <a:lnTo>
                    <a:pt x="172910" y="14052"/>
                  </a:lnTo>
                  <a:lnTo>
                    <a:pt x="173830" y="14089"/>
                  </a:lnTo>
                  <a:lnTo>
                    <a:pt x="174269" y="13932"/>
                  </a:lnTo>
                  <a:lnTo>
                    <a:pt x="175665" y="13601"/>
                  </a:lnTo>
                  <a:lnTo>
                    <a:pt x="176049" y="13668"/>
                  </a:lnTo>
                  <a:lnTo>
                    <a:pt x="176416" y="13895"/>
                  </a:lnTo>
                  <a:lnTo>
                    <a:pt x="177675" y="14100"/>
                  </a:lnTo>
                  <a:lnTo>
                    <a:pt x="178017" y="13228"/>
                  </a:lnTo>
                  <a:lnTo>
                    <a:pt x="178064" y="12599"/>
                  </a:lnTo>
                  <a:lnTo>
                    <a:pt x="178369" y="12130"/>
                  </a:lnTo>
                  <a:lnTo>
                    <a:pt x="178808" y="12420"/>
                  </a:lnTo>
                  <a:lnTo>
                    <a:pt x="179862" y="12301"/>
                  </a:lnTo>
                  <a:lnTo>
                    <a:pt x="180538" y="12070"/>
                  </a:lnTo>
                  <a:lnTo>
                    <a:pt x="181424" y="11423"/>
                  </a:lnTo>
                  <a:lnTo>
                    <a:pt x="183808" y="12317"/>
                  </a:lnTo>
                  <a:lnTo>
                    <a:pt x="184186" y="12541"/>
                  </a:lnTo>
                  <a:lnTo>
                    <a:pt x="185611" y="11812"/>
                  </a:lnTo>
                  <a:lnTo>
                    <a:pt x="185690" y="11670"/>
                  </a:lnTo>
                  <a:lnTo>
                    <a:pt x="185740" y="11305"/>
                  </a:lnTo>
                  <a:lnTo>
                    <a:pt x="185572" y="10024"/>
                  </a:lnTo>
                  <a:lnTo>
                    <a:pt x="184950" y="9659"/>
                  </a:lnTo>
                  <a:lnTo>
                    <a:pt x="184569" y="8832"/>
                  </a:lnTo>
                  <a:lnTo>
                    <a:pt x="184598" y="8564"/>
                  </a:lnTo>
                  <a:lnTo>
                    <a:pt x="184821" y="8039"/>
                  </a:lnTo>
                  <a:lnTo>
                    <a:pt x="184548" y="6643"/>
                  </a:lnTo>
                  <a:lnTo>
                    <a:pt x="184556" y="6345"/>
                  </a:lnTo>
                  <a:lnTo>
                    <a:pt x="184880" y="5924"/>
                  </a:lnTo>
                  <a:lnTo>
                    <a:pt x="185391" y="4860"/>
                  </a:lnTo>
                  <a:lnTo>
                    <a:pt x="185355" y="4692"/>
                  </a:lnTo>
                  <a:lnTo>
                    <a:pt x="185179" y="4580"/>
                  </a:lnTo>
                  <a:lnTo>
                    <a:pt x="184949" y="4189"/>
                  </a:lnTo>
                  <a:lnTo>
                    <a:pt x="185611" y="3650"/>
                  </a:lnTo>
                  <a:lnTo>
                    <a:pt x="185680" y="3449"/>
                  </a:lnTo>
                  <a:lnTo>
                    <a:pt x="185659" y="2875"/>
                  </a:lnTo>
                  <a:lnTo>
                    <a:pt x="185007" y="2767"/>
                  </a:lnTo>
                  <a:lnTo>
                    <a:pt x="184863" y="2644"/>
                  </a:lnTo>
                  <a:lnTo>
                    <a:pt x="186037" y="2190"/>
                  </a:lnTo>
                  <a:lnTo>
                    <a:pt x="188175" y="1910"/>
                  </a:lnTo>
                  <a:lnTo>
                    <a:pt x="188988" y="2204"/>
                  </a:lnTo>
                  <a:lnTo>
                    <a:pt x="188581" y="1326"/>
                  </a:lnTo>
                  <a:lnTo>
                    <a:pt x="188552" y="1106"/>
                  </a:lnTo>
                  <a:lnTo>
                    <a:pt x="188736" y="689"/>
                  </a:lnTo>
                  <a:lnTo>
                    <a:pt x="189283" y="726"/>
                  </a:lnTo>
                  <a:lnTo>
                    <a:pt x="189261" y="55"/>
                  </a:lnTo>
                  <a:lnTo>
                    <a:pt x="189452" y="0"/>
                  </a:lnTo>
                  <a:lnTo>
                    <a:pt x="189729" y="245"/>
                  </a:lnTo>
                  <a:lnTo>
                    <a:pt x="189776" y="599"/>
                  </a:lnTo>
                  <a:lnTo>
                    <a:pt x="189884" y="755"/>
                  </a:lnTo>
                  <a:lnTo>
                    <a:pt x="190406" y="1005"/>
                  </a:lnTo>
                  <a:lnTo>
                    <a:pt x="191487" y="941"/>
                  </a:lnTo>
                  <a:lnTo>
                    <a:pt x="191753" y="732"/>
                  </a:lnTo>
                  <a:lnTo>
                    <a:pt x="191737" y="35556"/>
                  </a:lnTo>
                  <a:lnTo>
                    <a:pt x="191683" y="35832"/>
                  </a:lnTo>
                  <a:lnTo>
                    <a:pt x="191735" y="55888"/>
                  </a:lnTo>
                  <a:lnTo>
                    <a:pt x="191675" y="58720"/>
                  </a:lnTo>
                  <a:lnTo>
                    <a:pt x="191687" y="65205"/>
                  </a:lnTo>
                  <a:lnTo>
                    <a:pt x="191738" y="79751"/>
                  </a:lnTo>
                  <a:lnTo>
                    <a:pt x="191725" y="90750"/>
                  </a:lnTo>
                  <a:lnTo>
                    <a:pt x="191925" y="90175"/>
                  </a:lnTo>
                  <a:lnTo>
                    <a:pt x="192096" y="89984"/>
                  </a:lnTo>
                  <a:lnTo>
                    <a:pt x="193026" y="90003"/>
                  </a:lnTo>
                  <a:lnTo>
                    <a:pt x="193660" y="90180"/>
                  </a:lnTo>
                  <a:lnTo>
                    <a:pt x="194434" y="90178"/>
                  </a:lnTo>
                  <a:lnTo>
                    <a:pt x="194594" y="90053"/>
                  </a:lnTo>
                  <a:lnTo>
                    <a:pt x="195600" y="90001"/>
                  </a:lnTo>
                  <a:lnTo>
                    <a:pt x="195911" y="90244"/>
                  </a:lnTo>
                  <a:lnTo>
                    <a:pt x="196646" y="90599"/>
                  </a:lnTo>
                  <a:lnTo>
                    <a:pt x="197475" y="90689"/>
                  </a:lnTo>
                  <a:lnTo>
                    <a:pt x="197912" y="91110"/>
                  </a:lnTo>
                  <a:lnTo>
                    <a:pt x="199039" y="91564"/>
                  </a:lnTo>
                  <a:lnTo>
                    <a:pt x="200025" y="91662"/>
                  </a:lnTo>
                  <a:lnTo>
                    <a:pt x="200090" y="91021"/>
                  </a:lnTo>
                  <a:lnTo>
                    <a:pt x="200161" y="90828"/>
                  </a:lnTo>
                  <a:lnTo>
                    <a:pt x="200745" y="90124"/>
                  </a:lnTo>
                  <a:lnTo>
                    <a:pt x="201192" y="90143"/>
                  </a:lnTo>
                  <a:lnTo>
                    <a:pt x="202079" y="90348"/>
                  </a:lnTo>
                  <a:lnTo>
                    <a:pt x="202698" y="90293"/>
                  </a:lnTo>
                  <a:lnTo>
                    <a:pt x="203012" y="89883"/>
                  </a:lnTo>
                  <a:lnTo>
                    <a:pt x="203058" y="89507"/>
                  </a:lnTo>
                  <a:lnTo>
                    <a:pt x="202972" y="89030"/>
                  </a:lnTo>
                  <a:lnTo>
                    <a:pt x="203269" y="88650"/>
                  </a:lnTo>
                  <a:lnTo>
                    <a:pt x="203605" y="88479"/>
                  </a:lnTo>
                  <a:lnTo>
                    <a:pt x="206575" y="92410"/>
                  </a:lnTo>
                  <a:lnTo>
                    <a:pt x="207584" y="93289"/>
                  </a:lnTo>
                  <a:lnTo>
                    <a:pt x="207942" y="94071"/>
                  </a:lnTo>
                  <a:lnTo>
                    <a:pt x="208925" y="94856"/>
                  </a:lnTo>
                  <a:lnTo>
                    <a:pt x="209623" y="95549"/>
                  </a:lnTo>
                  <a:lnTo>
                    <a:pt x="209977" y="96033"/>
                  </a:lnTo>
                  <a:lnTo>
                    <a:pt x="210409" y="96951"/>
                  </a:lnTo>
                  <a:lnTo>
                    <a:pt x="210666" y="97234"/>
                  </a:lnTo>
                  <a:lnTo>
                    <a:pt x="211145" y="97558"/>
                  </a:lnTo>
                  <a:lnTo>
                    <a:pt x="212191" y="96552"/>
                  </a:lnTo>
                  <a:lnTo>
                    <a:pt x="213195" y="95233"/>
                  </a:lnTo>
                  <a:lnTo>
                    <a:pt x="214417" y="95322"/>
                  </a:lnTo>
                  <a:lnTo>
                    <a:pt x="215161" y="94946"/>
                  </a:lnTo>
                  <a:lnTo>
                    <a:pt x="215383" y="94984"/>
                  </a:lnTo>
                  <a:lnTo>
                    <a:pt x="215737" y="95315"/>
                  </a:lnTo>
                  <a:lnTo>
                    <a:pt x="216127" y="95390"/>
                  </a:lnTo>
                  <a:lnTo>
                    <a:pt x="217471" y="95074"/>
                  </a:lnTo>
                  <a:lnTo>
                    <a:pt x="218397" y="94959"/>
                  </a:lnTo>
                  <a:lnTo>
                    <a:pt x="218702" y="94785"/>
                  </a:lnTo>
                  <a:lnTo>
                    <a:pt x="219074" y="94297"/>
                  </a:lnTo>
                  <a:lnTo>
                    <a:pt x="219006" y="94058"/>
                  </a:lnTo>
                  <a:lnTo>
                    <a:pt x="218857" y="90528"/>
                  </a:lnTo>
                  <a:lnTo>
                    <a:pt x="218703" y="89783"/>
                  </a:lnTo>
                  <a:lnTo>
                    <a:pt x="219092" y="89780"/>
                  </a:lnTo>
                  <a:lnTo>
                    <a:pt x="219654" y="89853"/>
                  </a:lnTo>
                  <a:lnTo>
                    <a:pt x="220159" y="89789"/>
                  </a:lnTo>
                  <a:lnTo>
                    <a:pt x="222537" y="88932"/>
                  </a:lnTo>
                  <a:lnTo>
                    <a:pt x="223231" y="89077"/>
                  </a:lnTo>
                  <a:lnTo>
                    <a:pt x="224115" y="89017"/>
                  </a:lnTo>
                  <a:lnTo>
                    <a:pt x="224133" y="88853"/>
                  </a:lnTo>
                  <a:lnTo>
                    <a:pt x="224065" y="88715"/>
                  </a:lnTo>
                  <a:lnTo>
                    <a:pt x="224140" y="88399"/>
                  </a:lnTo>
                  <a:lnTo>
                    <a:pt x="224272" y="88216"/>
                  </a:lnTo>
                  <a:lnTo>
                    <a:pt x="224458" y="88123"/>
                  </a:lnTo>
                  <a:lnTo>
                    <a:pt x="225539" y="88160"/>
                  </a:lnTo>
                  <a:lnTo>
                    <a:pt x="226402" y="88447"/>
                  </a:lnTo>
                  <a:lnTo>
                    <a:pt x="227410" y="88583"/>
                  </a:lnTo>
                  <a:lnTo>
                    <a:pt x="227739" y="88436"/>
                  </a:lnTo>
                  <a:lnTo>
                    <a:pt x="227793" y="88186"/>
                  </a:lnTo>
                  <a:lnTo>
                    <a:pt x="227993" y="88007"/>
                  </a:lnTo>
                  <a:lnTo>
                    <a:pt x="228945" y="87814"/>
                  </a:lnTo>
                  <a:lnTo>
                    <a:pt x="230272" y="87114"/>
                  </a:lnTo>
                  <a:lnTo>
                    <a:pt x="231304" y="87356"/>
                  </a:lnTo>
                  <a:lnTo>
                    <a:pt x="232093" y="87785"/>
                  </a:lnTo>
                  <a:lnTo>
                    <a:pt x="233413" y="88664"/>
                  </a:lnTo>
                  <a:lnTo>
                    <a:pt x="233963" y="88857"/>
                  </a:lnTo>
                  <a:lnTo>
                    <a:pt x="234037" y="88725"/>
                  </a:lnTo>
                  <a:lnTo>
                    <a:pt x="234494" y="88574"/>
                  </a:lnTo>
                  <a:lnTo>
                    <a:pt x="235524" y="88687"/>
                  </a:lnTo>
                  <a:lnTo>
                    <a:pt x="236107" y="88608"/>
                  </a:lnTo>
                  <a:lnTo>
                    <a:pt x="236552" y="88374"/>
                  </a:lnTo>
                  <a:lnTo>
                    <a:pt x="237585" y="89141"/>
                  </a:lnTo>
                  <a:lnTo>
                    <a:pt x="238246" y="90273"/>
                  </a:lnTo>
                  <a:lnTo>
                    <a:pt x="238595" y="91179"/>
                  </a:lnTo>
                  <a:lnTo>
                    <a:pt x="238518" y="91357"/>
                  </a:lnTo>
                  <a:lnTo>
                    <a:pt x="238154" y="91781"/>
                  </a:lnTo>
                  <a:lnTo>
                    <a:pt x="238516" y="92027"/>
                  </a:lnTo>
                  <a:lnTo>
                    <a:pt x="240250" y="92585"/>
                  </a:lnTo>
                  <a:lnTo>
                    <a:pt x="240597" y="92831"/>
                  </a:lnTo>
                  <a:lnTo>
                    <a:pt x="240665" y="93024"/>
                  </a:lnTo>
                  <a:lnTo>
                    <a:pt x="240858" y="93233"/>
                  </a:lnTo>
                  <a:lnTo>
                    <a:pt x="241284" y="93333"/>
                  </a:lnTo>
                  <a:lnTo>
                    <a:pt x="242836" y="93188"/>
                  </a:lnTo>
                  <a:lnTo>
                    <a:pt x="243265" y="94417"/>
                  </a:lnTo>
                  <a:lnTo>
                    <a:pt x="243677" y="95255"/>
                  </a:lnTo>
                  <a:lnTo>
                    <a:pt x="243716" y="95546"/>
                  </a:lnTo>
                  <a:lnTo>
                    <a:pt x="243426" y="96309"/>
                  </a:lnTo>
                  <a:lnTo>
                    <a:pt x="242879" y="97188"/>
                  </a:lnTo>
                  <a:lnTo>
                    <a:pt x="242868" y="97642"/>
                  </a:lnTo>
                  <a:lnTo>
                    <a:pt x="243166" y="98485"/>
                  </a:lnTo>
                  <a:lnTo>
                    <a:pt x="243665" y="98197"/>
                  </a:lnTo>
                  <a:lnTo>
                    <a:pt x="244066" y="97821"/>
                  </a:lnTo>
                  <a:lnTo>
                    <a:pt x="245313" y="97296"/>
                  </a:lnTo>
                  <a:lnTo>
                    <a:pt x="246497" y="97676"/>
                  </a:lnTo>
                  <a:lnTo>
                    <a:pt x="247037" y="97758"/>
                  </a:lnTo>
                  <a:lnTo>
                    <a:pt x="247512" y="97554"/>
                  </a:lnTo>
                  <a:lnTo>
                    <a:pt x="248006" y="97468"/>
                  </a:lnTo>
                  <a:lnTo>
                    <a:pt x="248778" y="97494"/>
                  </a:lnTo>
                  <a:lnTo>
                    <a:pt x="249011" y="97223"/>
                  </a:lnTo>
                  <a:lnTo>
                    <a:pt x="249107" y="96969"/>
                  </a:lnTo>
                  <a:lnTo>
                    <a:pt x="251058" y="97101"/>
                  </a:lnTo>
                  <a:lnTo>
                    <a:pt x="252989" y="96467"/>
                  </a:lnTo>
                  <a:lnTo>
                    <a:pt x="254473" y="96486"/>
                  </a:lnTo>
                  <a:lnTo>
                    <a:pt x="255202" y="96381"/>
                  </a:lnTo>
                  <a:lnTo>
                    <a:pt x="256786" y="95885"/>
                  </a:lnTo>
                  <a:lnTo>
                    <a:pt x="257144" y="95859"/>
                  </a:lnTo>
                  <a:lnTo>
                    <a:pt x="257301" y="95427"/>
                  </a:lnTo>
                  <a:lnTo>
                    <a:pt x="257712" y="95002"/>
                  </a:lnTo>
                  <a:lnTo>
                    <a:pt x="257673" y="94507"/>
                  </a:lnTo>
                  <a:lnTo>
                    <a:pt x="257451" y="94272"/>
                  </a:lnTo>
                  <a:lnTo>
                    <a:pt x="257437" y="94023"/>
                  </a:lnTo>
                  <a:lnTo>
                    <a:pt x="257548" y="93881"/>
                  </a:lnTo>
                  <a:lnTo>
                    <a:pt x="258710" y="93173"/>
                  </a:lnTo>
                  <a:lnTo>
                    <a:pt x="259661" y="91922"/>
                  </a:lnTo>
                  <a:lnTo>
                    <a:pt x="260277" y="91955"/>
                  </a:lnTo>
                  <a:lnTo>
                    <a:pt x="261321" y="92399"/>
                  </a:lnTo>
                  <a:lnTo>
                    <a:pt x="261976" y="93501"/>
                  </a:lnTo>
                  <a:lnTo>
                    <a:pt x="263341" y="94332"/>
                  </a:lnTo>
                  <a:lnTo>
                    <a:pt x="264328" y="95294"/>
                  </a:lnTo>
                  <a:lnTo>
                    <a:pt x="264890" y="94970"/>
                  </a:lnTo>
                  <a:lnTo>
                    <a:pt x="264864" y="95544"/>
                  </a:lnTo>
                  <a:lnTo>
                    <a:pt x="264757" y="95994"/>
                  </a:lnTo>
                  <a:lnTo>
                    <a:pt x="263991" y="97102"/>
                  </a:lnTo>
                  <a:lnTo>
                    <a:pt x="263991" y="97792"/>
                  </a:lnTo>
                  <a:lnTo>
                    <a:pt x="264005" y="97996"/>
                  </a:lnTo>
                  <a:lnTo>
                    <a:pt x="263822" y="98443"/>
                  </a:lnTo>
                  <a:lnTo>
                    <a:pt x="262324" y="100093"/>
                  </a:lnTo>
                  <a:lnTo>
                    <a:pt x="261723" y="100089"/>
                  </a:lnTo>
                  <a:lnTo>
                    <a:pt x="262399" y="100816"/>
                  </a:lnTo>
                  <a:lnTo>
                    <a:pt x="262649" y="100939"/>
                  </a:lnTo>
                  <a:lnTo>
                    <a:pt x="263807" y="102537"/>
                  </a:lnTo>
                  <a:lnTo>
                    <a:pt x="264050" y="103338"/>
                  </a:lnTo>
                  <a:lnTo>
                    <a:pt x="264032" y="103550"/>
                  </a:lnTo>
                  <a:lnTo>
                    <a:pt x="264568" y="103930"/>
                  </a:lnTo>
                  <a:lnTo>
                    <a:pt x="265204" y="104217"/>
                  </a:lnTo>
                  <a:lnTo>
                    <a:pt x="265293" y="104742"/>
                  </a:lnTo>
                  <a:lnTo>
                    <a:pt x="268805" y="104761"/>
                  </a:lnTo>
                  <a:lnTo>
                    <a:pt x="269199" y="105629"/>
                  </a:lnTo>
                  <a:lnTo>
                    <a:pt x="271261" y="107517"/>
                  </a:lnTo>
                  <a:lnTo>
                    <a:pt x="271833" y="107833"/>
                  </a:lnTo>
                  <a:lnTo>
                    <a:pt x="272123" y="107781"/>
                  </a:lnTo>
                  <a:lnTo>
                    <a:pt x="272562" y="106775"/>
                  </a:lnTo>
                  <a:lnTo>
                    <a:pt x="272944" y="106149"/>
                  </a:lnTo>
                  <a:lnTo>
                    <a:pt x="273512" y="105453"/>
                  </a:lnTo>
                  <a:lnTo>
                    <a:pt x="274016" y="105337"/>
                  </a:lnTo>
                  <a:lnTo>
                    <a:pt x="274202" y="105549"/>
                  </a:lnTo>
                  <a:lnTo>
                    <a:pt x="274445" y="105594"/>
                  </a:lnTo>
                  <a:lnTo>
                    <a:pt x="275535" y="105333"/>
                  </a:lnTo>
                  <a:lnTo>
                    <a:pt x="275513" y="105128"/>
                  </a:lnTo>
                  <a:lnTo>
                    <a:pt x="276132" y="103873"/>
                  </a:lnTo>
                  <a:lnTo>
                    <a:pt x="276582" y="103147"/>
                  </a:lnTo>
                  <a:lnTo>
                    <a:pt x="277143" y="102964"/>
                  </a:lnTo>
                  <a:lnTo>
                    <a:pt x="277794" y="102454"/>
                  </a:lnTo>
                  <a:lnTo>
                    <a:pt x="278412" y="101601"/>
                  </a:lnTo>
                  <a:lnTo>
                    <a:pt x="279213" y="102048"/>
                  </a:lnTo>
                  <a:lnTo>
                    <a:pt x="279752" y="102913"/>
                  </a:lnTo>
                  <a:lnTo>
                    <a:pt x="280523" y="103692"/>
                  </a:lnTo>
                  <a:lnTo>
                    <a:pt x="280790" y="103287"/>
                  </a:lnTo>
                  <a:lnTo>
                    <a:pt x="282390" y="103800"/>
                  </a:lnTo>
                  <a:lnTo>
                    <a:pt x="283421" y="104453"/>
                  </a:lnTo>
                  <a:lnTo>
                    <a:pt x="284071" y="104728"/>
                  </a:lnTo>
                  <a:lnTo>
                    <a:pt x="284847" y="104668"/>
                  </a:lnTo>
                  <a:lnTo>
                    <a:pt x="291015" y="104641"/>
                  </a:lnTo>
                  <a:lnTo>
                    <a:pt x="291098" y="104942"/>
                  </a:lnTo>
                  <a:lnTo>
                    <a:pt x="290965" y="105180"/>
                  </a:lnTo>
                  <a:lnTo>
                    <a:pt x="290830" y="106142"/>
                  </a:lnTo>
                  <a:lnTo>
                    <a:pt x="290965" y="107035"/>
                  </a:lnTo>
                  <a:lnTo>
                    <a:pt x="291426" y="107959"/>
                  </a:lnTo>
                  <a:lnTo>
                    <a:pt x="291902" y="108548"/>
                  </a:lnTo>
                  <a:lnTo>
                    <a:pt x="292084" y="109263"/>
                  </a:lnTo>
                  <a:lnTo>
                    <a:pt x="292455" y="110019"/>
                  </a:lnTo>
                  <a:lnTo>
                    <a:pt x="293059" y="110898"/>
                  </a:lnTo>
                  <a:lnTo>
                    <a:pt x="293280" y="111524"/>
                  </a:lnTo>
                  <a:lnTo>
                    <a:pt x="293688" y="112270"/>
                  </a:lnTo>
                  <a:lnTo>
                    <a:pt x="293838" y="112523"/>
                  </a:lnTo>
                  <a:lnTo>
                    <a:pt x="294280" y="112758"/>
                  </a:lnTo>
                  <a:lnTo>
                    <a:pt x="294445" y="113253"/>
                  </a:lnTo>
                  <a:lnTo>
                    <a:pt x="294545" y="114054"/>
                  </a:lnTo>
                  <a:lnTo>
                    <a:pt x="294516" y="114199"/>
                  </a:lnTo>
                  <a:lnTo>
                    <a:pt x="294309" y="114695"/>
                  </a:lnTo>
                  <a:lnTo>
                    <a:pt x="293884" y="115350"/>
                  </a:lnTo>
                  <a:lnTo>
                    <a:pt x="293494" y="115790"/>
                  </a:lnTo>
                  <a:lnTo>
                    <a:pt x="293381" y="116884"/>
                  </a:lnTo>
                  <a:lnTo>
                    <a:pt x="293497" y="117526"/>
                  </a:lnTo>
                  <a:lnTo>
                    <a:pt x="294111" y="118752"/>
                  </a:lnTo>
                  <a:lnTo>
                    <a:pt x="294511" y="119377"/>
                  </a:lnTo>
                  <a:lnTo>
                    <a:pt x="294996" y="119772"/>
                  </a:lnTo>
                  <a:lnTo>
                    <a:pt x="295292" y="122034"/>
                  </a:lnTo>
                  <a:lnTo>
                    <a:pt x="295235" y="122507"/>
                  </a:lnTo>
                  <a:lnTo>
                    <a:pt x="295038" y="122712"/>
                  </a:lnTo>
                  <a:lnTo>
                    <a:pt x="294764" y="123205"/>
                  </a:lnTo>
                  <a:lnTo>
                    <a:pt x="294721" y="123479"/>
                  </a:lnTo>
                  <a:lnTo>
                    <a:pt x="294763" y="124935"/>
                  </a:lnTo>
                  <a:lnTo>
                    <a:pt x="294820" y="125140"/>
                  </a:lnTo>
                  <a:lnTo>
                    <a:pt x="295498" y="125755"/>
                  </a:lnTo>
                  <a:lnTo>
                    <a:pt x="296254" y="126288"/>
                  </a:lnTo>
                  <a:lnTo>
                    <a:pt x="296754" y="126426"/>
                  </a:lnTo>
                  <a:lnTo>
                    <a:pt x="297492" y="127209"/>
                  </a:lnTo>
                  <a:lnTo>
                    <a:pt x="298587" y="128979"/>
                  </a:lnTo>
                  <a:lnTo>
                    <a:pt x="299032" y="130037"/>
                  </a:lnTo>
                  <a:lnTo>
                    <a:pt x="299192" y="130857"/>
                  </a:lnTo>
                  <a:lnTo>
                    <a:pt x="299203" y="131322"/>
                  </a:lnTo>
                  <a:lnTo>
                    <a:pt x="299849" y="131922"/>
                  </a:lnTo>
                  <a:lnTo>
                    <a:pt x="300524" y="132306"/>
                  </a:lnTo>
                  <a:lnTo>
                    <a:pt x="300553" y="132522"/>
                  </a:lnTo>
                  <a:lnTo>
                    <a:pt x="300335" y="132757"/>
                  </a:lnTo>
                  <a:lnTo>
                    <a:pt x="300235" y="133424"/>
                  </a:lnTo>
                  <a:lnTo>
                    <a:pt x="300403" y="133800"/>
                  </a:lnTo>
                  <a:lnTo>
                    <a:pt x="300496" y="134336"/>
                  </a:lnTo>
                  <a:lnTo>
                    <a:pt x="300525" y="135115"/>
                  </a:lnTo>
                  <a:lnTo>
                    <a:pt x="300440" y="135454"/>
                  </a:lnTo>
                  <a:lnTo>
                    <a:pt x="299581" y="137582"/>
                  </a:lnTo>
                  <a:lnTo>
                    <a:pt x="298203" y="138540"/>
                  </a:lnTo>
                  <a:lnTo>
                    <a:pt x="298385" y="139312"/>
                  </a:lnTo>
                  <a:lnTo>
                    <a:pt x="298527" y="139439"/>
                  </a:lnTo>
                  <a:lnTo>
                    <a:pt x="299647" y="140207"/>
                  </a:lnTo>
                  <a:lnTo>
                    <a:pt x="300578" y="140676"/>
                  </a:lnTo>
                  <a:lnTo>
                    <a:pt x="301437" y="141357"/>
                  </a:lnTo>
                  <a:lnTo>
                    <a:pt x="301644" y="141745"/>
                  </a:lnTo>
                  <a:lnTo>
                    <a:pt x="301555" y="142285"/>
                  </a:lnTo>
                  <a:lnTo>
                    <a:pt x="301448" y="142497"/>
                  </a:lnTo>
                  <a:lnTo>
                    <a:pt x="301560" y="142924"/>
                  </a:lnTo>
                  <a:lnTo>
                    <a:pt x="301730" y="142840"/>
                  </a:lnTo>
                  <a:lnTo>
                    <a:pt x="301905" y="142620"/>
                  </a:lnTo>
                  <a:lnTo>
                    <a:pt x="302029" y="141752"/>
                  </a:lnTo>
                  <a:lnTo>
                    <a:pt x="302385" y="141308"/>
                  </a:lnTo>
                  <a:lnTo>
                    <a:pt x="303080" y="141036"/>
                  </a:lnTo>
                  <a:lnTo>
                    <a:pt x="303198" y="141278"/>
                  </a:lnTo>
                  <a:lnTo>
                    <a:pt x="303387" y="141453"/>
                  </a:lnTo>
                  <a:lnTo>
                    <a:pt x="303729" y="141572"/>
                  </a:lnTo>
                  <a:lnTo>
                    <a:pt x="304378" y="141475"/>
                  </a:lnTo>
                  <a:lnTo>
                    <a:pt x="305280" y="140544"/>
                  </a:lnTo>
                  <a:lnTo>
                    <a:pt x="305639" y="138986"/>
                  </a:lnTo>
                  <a:lnTo>
                    <a:pt x="305072" y="136428"/>
                  </a:lnTo>
                  <a:lnTo>
                    <a:pt x="305846" y="134919"/>
                  </a:lnTo>
                  <a:lnTo>
                    <a:pt x="305857" y="134636"/>
                  </a:lnTo>
                  <a:lnTo>
                    <a:pt x="305792" y="133924"/>
                  </a:lnTo>
                  <a:lnTo>
                    <a:pt x="306035" y="133470"/>
                  </a:lnTo>
                  <a:lnTo>
                    <a:pt x="306591" y="132792"/>
                  </a:lnTo>
                  <a:lnTo>
                    <a:pt x="306868" y="131927"/>
                  </a:lnTo>
                  <a:lnTo>
                    <a:pt x="309818" y="131941"/>
                  </a:lnTo>
                  <a:lnTo>
                    <a:pt x="310974" y="131947"/>
                  </a:lnTo>
                  <a:lnTo>
                    <a:pt x="310959" y="136675"/>
                  </a:lnTo>
                  <a:lnTo>
                    <a:pt x="327677" y="136651"/>
                  </a:lnTo>
                  <a:lnTo>
                    <a:pt x="329067" y="134708"/>
                  </a:lnTo>
                  <a:lnTo>
                    <a:pt x="329150" y="133754"/>
                  </a:lnTo>
                  <a:lnTo>
                    <a:pt x="329011" y="132595"/>
                  </a:lnTo>
                  <a:lnTo>
                    <a:pt x="330028" y="131594"/>
                  </a:lnTo>
                  <a:lnTo>
                    <a:pt x="330649" y="130860"/>
                  </a:lnTo>
                  <a:lnTo>
                    <a:pt x="330789" y="130514"/>
                  </a:lnTo>
                  <a:lnTo>
                    <a:pt x="330749" y="130093"/>
                  </a:lnTo>
                  <a:lnTo>
                    <a:pt x="330814" y="129865"/>
                  </a:lnTo>
                  <a:lnTo>
                    <a:pt x="331067" y="129348"/>
                  </a:lnTo>
                  <a:lnTo>
                    <a:pt x="331285" y="129087"/>
                  </a:lnTo>
                  <a:lnTo>
                    <a:pt x="331795" y="128882"/>
                  </a:lnTo>
                  <a:lnTo>
                    <a:pt x="332492" y="128841"/>
                  </a:lnTo>
                  <a:lnTo>
                    <a:pt x="333633" y="129194"/>
                  </a:lnTo>
                  <a:lnTo>
                    <a:pt x="334850" y="128896"/>
                  </a:lnTo>
                  <a:lnTo>
                    <a:pt x="335685" y="128482"/>
                  </a:lnTo>
                  <a:lnTo>
                    <a:pt x="335817" y="127830"/>
                  </a:lnTo>
                  <a:lnTo>
                    <a:pt x="336027" y="127655"/>
                  </a:lnTo>
                  <a:lnTo>
                    <a:pt x="336377" y="127625"/>
                  </a:lnTo>
                  <a:lnTo>
                    <a:pt x="337365" y="127107"/>
                  </a:lnTo>
                  <a:lnTo>
                    <a:pt x="337972" y="126607"/>
                  </a:lnTo>
                  <a:lnTo>
                    <a:pt x="337965" y="126078"/>
                  </a:lnTo>
                  <a:lnTo>
                    <a:pt x="338008" y="125902"/>
                  </a:lnTo>
                  <a:lnTo>
                    <a:pt x="338007" y="126225"/>
                  </a:lnTo>
                  <a:lnTo>
                    <a:pt x="338039" y="125605"/>
                  </a:lnTo>
                  <a:lnTo>
                    <a:pt x="338232" y="125229"/>
                  </a:lnTo>
                  <a:lnTo>
                    <a:pt x="338757" y="125069"/>
                  </a:lnTo>
                  <a:lnTo>
                    <a:pt x="339742" y="125259"/>
                  </a:lnTo>
                  <a:lnTo>
                    <a:pt x="340473" y="127051"/>
                  </a:lnTo>
                  <a:lnTo>
                    <a:pt x="340573" y="127505"/>
                  </a:lnTo>
                  <a:lnTo>
                    <a:pt x="341037" y="127852"/>
                  </a:lnTo>
                  <a:lnTo>
                    <a:pt x="341191" y="127911"/>
                  </a:lnTo>
                  <a:lnTo>
                    <a:pt x="341376" y="127855"/>
                  </a:lnTo>
                  <a:lnTo>
                    <a:pt x="341533" y="127539"/>
                  </a:lnTo>
                  <a:lnTo>
                    <a:pt x="341640" y="127174"/>
                  </a:lnTo>
                  <a:lnTo>
                    <a:pt x="342093" y="127308"/>
                  </a:lnTo>
                  <a:lnTo>
                    <a:pt x="342322" y="127468"/>
                  </a:lnTo>
                  <a:lnTo>
                    <a:pt x="342650" y="127099"/>
                  </a:lnTo>
                  <a:lnTo>
                    <a:pt x="343353" y="126567"/>
                  </a:lnTo>
                  <a:lnTo>
                    <a:pt x="343482" y="126839"/>
                  </a:lnTo>
                  <a:lnTo>
                    <a:pt x="343557" y="127230"/>
                  </a:lnTo>
                  <a:lnTo>
                    <a:pt x="343396" y="127886"/>
                  </a:lnTo>
                  <a:lnTo>
                    <a:pt x="343071" y="128407"/>
                  </a:lnTo>
                  <a:lnTo>
                    <a:pt x="342646" y="129599"/>
                  </a:lnTo>
                  <a:lnTo>
                    <a:pt x="342617" y="129975"/>
                  </a:lnTo>
                  <a:lnTo>
                    <a:pt x="342703" y="130993"/>
                  </a:lnTo>
                  <a:lnTo>
                    <a:pt x="343159" y="131716"/>
                  </a:lnTo>
                  <a:lnTo>
                    <a:pt x="343224" y="132099"/>
                  </a:lnTo>
                  <a:lnTo>
                    <a:pt x="343455" y="132718"/>
                  </a:lnTo>
                  <a:lnTo>
                    <a:pt x="343783" y="132696"/>
                  </a:lnTo>
                  <a:lnTo>
                    <a:pt x="344072" y="132532"/>
                  </a:lnTo>
                  <a:lnTo>
                    <a:pt x="344504" y="132837"/>
                  </a:lnTo>
                  <a:lnTo>
                    <a:pt x="344782" y="133500"/>
                  </a:lnTo>
                  <a:lnTo>
                    <a:pt x="344918" y="133471"/>
                  </a:lnTo>
                  <a:lnTo>
                    <a:pt x="345417" y="132227"/>
                  </a:lnTo>
                  <a:lnTo>
                    <a:pt x="345385" y="131925"/>
                  </a:lnTo>
                  <a:lnTo>
                    <a:pt x="345554" y="130699"/>
                  </a:lnTo>
                  <a:lnTo>
                    <a:pt x="345939" y="129850"/>
                  </a:lnTo>
                  <a:lnTo>
                    <a:pt x="346542" y="129295"/>
                  </a:lnTo>
                  <a:lnTo>
                    <a:pt x="346760" y="128900"/>
                  </a:lnTo>
                  <a:lnTo>
                    <a:pt x="347161" y="126434"/>
                  </a:lnTo>
                  <a:lnTo>
                    <a:pt x="347397" y="125745"/>
                  </a:lnTo>
                  <a:lnTo>
                    <a:pt x="347872" y="125037"/>
                  </a:lnTo>
                  <a:lnTo>
                    <a:pt x="349690" y="122768"/>
                  </a:lnTo>
                  <a:lnTo>
                    <a:pt x="349968" y="122205"/>
                  </a:lnTo>
                  <a:lnTo>
                    <a:pt x="350032" y="121866"/>
                  </a:lnTo>
                  <a:lnTo>
                    <a:pt x="349899" y="118979"/>
                  </a:lnTo>
                  <a:lnTo>
                    <a:pt x="350263" y="119072"/>
                  </a:lnTo>
                  <a:lnTo>
                    <a:pt x="350942" y="119597"/>
                  </a:lnTo>
                  <a:lnTo>
                    <a:pt x="351513" y="120152"/>
                  </a:lnTo>
                  <a:lnTo>
                    <a:pt x="351960" y="120897"/>
                  </a:lnTo>
                  <a:lnTo>
                    <a:pt x="351992" y="121053"/>
                  </a:lnTo>
                  <a:lnTo>
                    <a:pt x="352224" y="121336"/>
                  </a:lnTo>
                  <a:lnTo>
                    <a:pt x="352856" y="121481"/>
                  </a:lnTo>
                  <a:lnTo>
                    <a:pt x="353456" y="120788"/>
                  </a:lnTo>
                  <a:lnTo>
                    <a:pt x="354509" y="120438"/>
                  </a:lnTo>
                  <a:lnTo>
                    <a:pt x="355284" y="119849"/>
                  </a:lnTo>
                  <a:lnTo>
                    <a:pt x="355380" y="119685"/>
                  </a:lnTo>
                  <a:lnTo>
                    <a:pt x="355291" y="119420"/>
                  </a:lnTo>
                  <a:lnTo>
                    <a:pt x="354748" y="118985"/>
                  </a:lnTo>
                  <a:lnTo>
                    <a:pt x="354555" y="118739"/>
                  </a:lnTo>
                  <a:lnTo>
                    <a:pt x="354706" y="118406"/>
                  </a:lnTo>
                  <a:lnTo>
                    <a:pt x="355326" y="118251"/>
                  </a:lnTo>
                  <a:lnTo>
                    <a:pt x="355458" y="118303"/>
                  </a:lnTo>
                  <a:lnTo>
                    <a:pt x="355498" y="118433"/>
                  </a:lnTo>
                  <a:lnTo>
                    <a:pt x="355698" y="118590"/>
                  </a:lnTo>
                  <a:lnTo>
                    <a:pt x="355980" y="118571"/>
                  </a:lnTo>
                  <a:lnTo>
                    <a:pt x="356137" y="118470"/>
                  </a:lnTo>
                  <a:lnTo>
                    <a:pt x="356380" y="117475"/>
                  </a:lnTo>
                  <a:lnTo>
                    <a:pt x="355980" y="116290"/>
                  </a:lnTo>
                  <a:lnTo>
                    <a:pt x="355737" y="115798"/>
                  </a:lnTo>
                  <a:lnTo>
                    <a:pt x="355998" y="115649"/>
                  </a:lnTo>
                  <a:lnTo>
                    <a:pt x="356677" y="115459"/>
                  </a:lnTo>
                  <a:lnTo>
                    <a:pt x="356762" y="115075"/>
                  </a:lnTo>
                  <a:lnTo>
                    <a:pt x="356737" y="114866"/>
                  </a:lnTo>
                  <a:lnTo>
                    <a:pt x="357234" y="115019"/>
                  </a:lnTo>
                  <a:lnTo>
                    <a:pt x="357544" y="115861"/>
                  </a:lnTo>
                  <a:lnTo>
                    <a:pt x="357255" y="116226"/>
                  </a:lnTo>
                  <a:lnTo>
                    <a:pt x="356819" y="117312"/>
                  </a:lnTo>
                  <a:lnTo>
                    <a:pt x="357169" y="117747"/>
                  </a:lnTo>
                  <a:lnTo>
                    <a:pt x="357680" y="117625"/>
                  </a:lnTo>
                  <a:lnTo>
                    <a:pt x="357894" y="117531"/>
                  </a:lnTo>
                  <a:lnTo>
                    <a:pt x="358262" y="118634"/>
                  </a:lnTo>
                  <a:lnTo>
                    <a:pt x="358561" y="118836"/>
                  </a:lnTo>
                  <a:lnTo>
                    <a:pt x="359147" y="119011"/>
                  </a:lnTo>
                  <a:lnTo>
                    <a:pt x="360175" y="119115"/>
                  </a:lnTo>
                  <a:lnTo>
                    <a:pt x="361993" y="119842"/>
                  </a:lnTo>
                  <a:lnTo>
                    <a:pt x="363739" y="119951"/>
                  </a:lnTo>
                  <a:lnTo>
                    <a:pt x="364247" y="119780"/>
                  </a:lnTo>
                  <a:lnTo>
                    <a:pt x="366799" y="121307"/>
                  </a:lnTo>
                  <a:lnTo>
                    <a:pt x="367956" y="121791"/>
                  </a:lnTo>
                  <a:lnTo>
                    <a:pt x="368391" y="122226"/>
                  </a:lnTo>
                  <a:lnTo>
                    <a:pt x="369341" y="122605"/>
                  </a:lnTo>
                  <a:lnTo>
                    <a:pt x="371019" y="123366"/>
                  </a:lnTo>
                  <a:lnTo>
                    <a:pt x="371151" y="123530"/>
                  </a:lnTo>
                  <a:lnTo>
                    <a:pt x="371265" y="123887"/>
                  </a:lnTo>
                  <a:lnTo>
                    <a:pt x="371455" y="124092"/>
                  </a:lnTo>
                  <a:lnTo>
                    <a:pt x="372543" y="124185"/>
                  </a:lnTo>
                  <a:lnTo>
                    <a:pt x="373611" y="123731"/>
                  </a:lnTo>
                  <a:lnTo>
                    <a:pt x="374903" y="123016"/>
                  </a:lnTo>
                  <a:lnTo>
                    <a:pt x="375388" y="123232"/>
                  </a:lnTo>
                  <a:lnTo>
                    <a:pt x="376331" y="123470"/>
                  </a:lnTo>
                  <a:lnTo>
                    <a:pt x="376598" y="123396"/>
                  </a:lnTo>
                  <a:lnTo>
                    <a:pt x="376788" y="123057"/>
                  </a:lnTo>
                  <a:lnTo>
                    <a:pt x="376941" y="122979"/>
                  </a:lnTo>
                  <a:lnTo>
                    <a:pt x="377655" y="123009"/>
                  </a:lnTo>
                  <a:lnTo>
                    <a:pt x="378190" y="123210"/>
                  </a:lnTo>
                  <a:lnTo>
                    <a:pt x="378640" y="123114"/>
                  </a:lnTo>
                  <a:lnTo>
                    <a:pt x="378951" y="123434"/>
                  </a:lnTo>
                  <a:lnTo>
                    <a:pt x="379029" y="124153"/>
                  </a:lnTo>
                  <a:lnTo>
                    <a:pt x="379261" y="124556"/>
                  </a:lnTo>
                  <a:lnTo>
                    <a:pt x="380378" y="124646"/>
                  </a:lnTo>
                  <a:lnTo>
                    <a:pt x="380704" y="124739"/>
                  </a:lnTo>
                  <a:lnTo>
                    <a:pt x="381950" y="125622"/>
                  </a:lnTo>
                  <a:lnTo>
                    <a:pt x="382083" y="126493"/>
                  </a:lnTo>
                  <a:lnTo>
                    <a:pt x="382243" y="126747"/>
                  </a:lnTo>
                  <a:lnTo>
                    <a:pt x="383750" y="128393"/>
                  </a:lnTo>
                  <a:lnTo>
                    <a:pt x="384624" y="129000"/>
                  </a:lnTo>
                  <a:lnTo>
                    <a:pt x="384471" y="129383"/>
                  </a:lnTo>
                  <a:lnTo>
                    <a:pt x="384079" y="129577"/>
                  </a:lnTo>
                  <a:lnTo>
                    <a:pt x="384536" y="130285"/>
                  </a:lnTo>
                  <a:lnTo>
                    <a:pt x="385174" y="130900"/>
                  </a:lnTo>
                  <a:lnTo>
                    <a:pt x="385360" y="131023"/>
                  </a:lnTo>
                  <a:lnTo>
                    <a:pt x="385503" y="131000"/>
                  </a:lnTo>
                  <a:lnTo>
                    <a:pt x="386320" y="131205"/>
                  </a:lnTo>
                  <a:lnTo>
                    <a:pt x="386648" y="131361"/>
                  </a:lnTo>
                  <a:lnTo>
                    <a:pt x="386755" y="131514"/>
                  </a:lnTo>
                  <a:lnTo>
                    <a:pt x="386687" y="131693"/>
                  </a:lnTo>
                  <a:lnTo>
                    <a:pt x="387258" y="132218"/>
                  </a:lnTo>
                  <a:lnTo>
                    <a:pt x="388853" y="132289"/>
                  </a:lnTo>
                  <a:lnTo>
                    <a:pt x="390729" y="133794"/>
                  </a:lnTo>
                  <a:lnTo>
                    <a:pt x="390750" y="134059"/>
                  </a:lnTo>
                  <a:lnTo>
                    <a:pt x="391432" y="134674"/>
                  </a:lnTo>
                  <a:lnTo>
                    <a:pt x="391742" y="134730"/>
                  </a:lnTo>
                  <a:lnTo>
                    <a:pt x="392420" y="134693"/>
                  </a:lnTo>
                  <a:lnTo>
                    <a:pt x="393365" y="134074"/>
                  </a:lnTo>
                  <a:lnTo>
                    <a:pt x="393611" y="133564"/>
                  </a:lnTo>
                  <a:lnTo>
                    <a:pt x="393726" y="133143"/>
                  </a:lnTo>
                  <a:lnTo>
                    <a:pt x="393711" y="132819"/>
                  </a:lnTo>
                  <a:lnTo>
                    <a:pt x="393830" y="132104"/>
                  </a:lnTo>
                  <a:lnTo>
                    <a:pt x="394165" y="131321"/>
                  </a:lnTo>
                  <a:lnTo>
                    <a:pt x="394394" y="130263"/>
                  </a:lnTo>
                  <a:lnTo>
                    <a:pt x="394886" y="129950"/>
                  </a:lnTo>
                  <a:lnTo>
                    <a:pt x="395582" y="129727"/>
                  </a:lnTo>
                  <a:lnTo>
                    <a:pt x="395960" y="129780"/>
                  </a:lnTo>
                  <a:lnTo>
                    <a:pt x="396346" y="130268"/>
                  </a:lnTo>
                  <a:lnTo>
                    <a:pt x="396748" y="131018"/>
                  </a:lnTo>
                  <a:lnTo>
                    <a:pt x="397966" y="131505"/>
                  </a:lnTo>
                  <a:lnTo>
                    <a:pt x="398922" y="131281"/>
                  </a:lnTo>
                  <a:lnTo>
                    <a:pt x="399764" y="131288"/>
                  </a:lnTo>
                  <a:lnTo>
                    <a:pt x="400526" y="131089"/>
                  </a:lnTo>
                  <a:lnTo>
                    <a:pt x="400507" y="131392"/>
                  </a:lnTo>
                  <a:lnTo>
                    <a:pt x="400556" y="131559"/>
                  </a:lnTo>
                  <a:lnTo>
                    <a:pt x="401602" y="132948"/>
                  </a:lnTo>
                  <a:lnTo>
                    <a:pt x="412802" y="133066"/>
                  </a:lnTo>
                  <a:lnTo>
                    <a:pt x="415151" y="132987"/>
                  </a:lnTo>
                  <a:lnTo>
                    <a:pt x="431944" y="132974"/>
                  </a:lnTo>
                  <a:lnTo>
                    <a:pt x="430124" y="135310"/>
                  </a:lnTo>
                  <a:lnTo>
                    <a:pt x="429899" y="135760"/>
                  </a:lnTo>
                  <a:lnTo>
                    <a:pt x="429886" y="135956"/>
                  </a:lnTo>
                  <a:lnTo>
                    <a:pt x="429939" y="136101"/>
                  </a:lnTo>
                  <a:lnTo>
                    <a:pt x="430200" y="136264"/>
                  </a:lnTo>
                  <a:lnTo>
                    <a:pt x="431410" y="136149"/>
                  </a:lnTo>
                  <a:lnTo>
                    <a:pt x="431717" y="136399"/>
                  </a:lnTo>
                  <a:lnTo>
                    <a:pt x="431652" y="136698"/>
                  </a:lnTo>
                  <a:lnTo>
                    <a:pt x="431409" y="137215"/>
                  </a:lnTo>
                  <a:lnTo>
                    <a:pt x="431392" y="137674"/>
                  </a:lnTo>
                  <a:lnTo>
                    <a:pt x="431558" y="138179"/>
                  </a:lnTo>
                  <a:lnTo>
                    <a:pt x="432205" y="138260"/>
                  </a:lnTo>
                  <a:lnTo>
                    <a:pt x="432783" y="139410"/>
                  </a:lnTo>
                  <a:lnTo>
                    <a:pt x="432720" y="139628"/>
                  </a:lnTo>
                  <a:lnTo>
                    <a:pt x="432304" y="140340"/>
                  </a:lnTo>
                  <a:lnTo>
                    <a:pt x="430943" y="141776"/>
                  </a:lnTo>
                  <a:lnTo>
                    <a:pt x="430878" y="142031"/>
                  </a:lnTo>
                  <a:lnTo>
                    <a:pt x="431403" y="142455"/>
                  </a:lnTo>
                  <a:lnTo>
                    <a:pt x="431772" y="143857"/>
                  </a:lnTo>
                  <a:lnTo>
                    <a:pt x="432150" y="144475"/>
                  </a:lnTo>
                  <a:lnTo>
                    <a:pt x="433687" y="145734"/>
                  </a:lnTo>
                  <a:lnTo>
                    <a:pt x="434084" y="146743"/>
                  </a:lnTo>
                  <a:lnTo>
                    <a:pt x="434065" y="147284"/>
                  </a:lnTo>
                  <a:lnTo>
                    <a:pt x="433872" y="147920"/>
                  </a:lnTo>
                  <a:lnTo>
                    <a:pt x="433413" y="147984"/>
                  </a:lnTo>
                  <a:lnTo>
                    <a:pt x="433171" y="147834"/>
                  </a:lnTo>
                  <a:lnTo>
                    <a:pt x="432622" y="148085"/>
                  </a:lnTo>
                  <a:lnTo>
                    <a:pt x="432645" y="148691"/>
                  </a:lnTo>
                  <a:lnTo>
                    <a:pt x="432817" y="149145"/>
                  </a:lnTo>
                  <a:lnTo>
                    <a:pt x="432978" y="149199"/>
                  </a:lnTo>
                  <a:lnTo>
                    <a:pt x="433129" y="149772"/>
                  </a:lnTo>
                  <a:lnTo>
                    <a:pt x="432725" y="150651"/>
                  </a:lnTo>
                  <a:lnTo>
                    <a:pt x="432511" y="150835"/>
                  </a:lnTo>
                  <a:lnTo>
                    <a:pt x="431105" y="151374"/>
                  </a:lnTo>
                  <a:lnTo>
                    <a:pt x="429965" y="151679"/>
                  </a:lnTo>
                  <a:lnTo>
                    <a:pt x="429368" y="152802"/>
                  </a:lnTo>
                  <a:lnTo>
                    <a:pt x="429703" y="153724"/>
                  </a:lnTo>
                  <a:lnTo>
                    <a:pt x="429603" y="155262"/>
                  </a:lnTo>
                  <a:lnTo>
                    <a:pt x="429095" y="155780"/>
                  </a:lnTo>
                  <a:lnTo>
                    <a:pt x="429018" y="156151"/>
                  </a:lnTo>
                  <a:lnTo>
                    <a:pt x="429107" y="156789"/>
                  </a:lnTo>
                  <a:lnTo>
                    <a:pt x="429753" y="157583"/>
                  </a:lnTo>
                  <a:lnTo>
                    <a:pt x="409800" y="157579"/>
                  </a:lnTo>
                  <a:lnTo>
                    <a:pt x="401800" y="157577"/>
                  </a:lnTo>
                  <a:lnTo>
                    <a:pt x="399776" y="157547"/>
                  </a:lnTo>
                  <a:lnTo>
                    <a:pt x="398414" y="157347"/>
                  </a:lnTo>
                  <a:lnTo>
                    <a:pt x="392065" y="156468"/>
                  </a:lnTo>
                  <a:lnTo>
                    <a:pt x="380577" y="154869"/>
                  </a:lnTo>
                  <a:lnTo>
                    <a:pt x="380264" y="155589"/>
                  </a:lnTo>
                  <a:lnTo>
                    <a:pt x="379769" y="156267"/>
                  </a:lnTo>
                  <a:lnTo>
                    <a:pt x="379630" y="156830"/>
                  </a:lnTo>
                  <a:lnTo>
                    <a:pt x="380516" y="157434"/>
                  </a:lnTo>
                  <a:lnTo>
                    <a:pt x="380780" y="158149"/>
                  </a:lnTo>
                  <a:lnTo>
                    <a:pt x="380891" y="159385"/>
                  </a:lnTo>
                  <a:lnTo>
                    <a:pt x="380710" y="159799"/>
                  </a:lnTo>
                  <a:lnTo>
                    <a:pt x="380710" y="160198"/>
                  </a:lnTo>
                  <a:lnTo>
                    <a:pt x="381059" y="160950"/>
                  </a:lnTo>
                  <a:lnTo>
                    <a:pt x="381668" y="161971"/>
                  </a:lnTo>
                  <a:lnTo>
                    <a:pt x="381886" y="163037"/>
                  </a:lnTo>
                  <a:lnTo>
                    <a:pt x="381634" y="163405"/>
                  </a:lnTo>
                  <a:lnTo>
                    <a:pt x="380245" y="163793"/>
                  </a:lnTo>
                  <a:lnTo>
                    <a:pt x="379210" y="163003"/>
                  </a:lnTo>
                  <a:lnTo>
                    <a:pt x="378740" y="162798"/>
                  </a:lnTo>
                  <a:lnTo>
                    <a:pt x="378121" y="162116"/>
                  </a:lnTo>
                  <a:lnTo>
                    <a:pt x="377889" y="162339"/>
                  </a:lnTo>
                  <a:lnTo>
                    <a:pt x="377533" y="162972"/>
                  </a:lnTo>
                  <a:lnTo>
                    <a:pt x="377149" y="163147"/>
                  </a:lnTo>
                  <a:lnTo>
                    <a:pt x="376910" y="163147"/>
                  </a:lnTo>
                  <a:lnTo>
                    <a:pt x="375444" y="162674"/>
                  </a:lnTo>
                  <a:lnTo>
                    <a:pt x="375056" y="162964"/>
                  </a:lnTo>
                  <a:lnTo>
                    <a:pt x="374849" y="163274"/>
                  </a:lnTo>
                  <a:lnTo>
                    <a:pt x="374294" y="163743"/>
                  </a:lnTo>
                  <a:lnTo>
                    <a:pt x="374134" y="163698"/>
                  </a:lnTo>
                  <a:lnTo>
                    <a:pt x="373785" y="163378"/>
                  </a:lnTo>
                  <a:lnTo>
                    <a:pt x="373628" y="163601"/>
                  </a:lnTo>
                  <a:lnTo>
                    <a:pt x="373023" y="163616"/>
                  </a:lnTo>
                  <a:lnTo>
                    <a:pt x="372290" y="163840"/>
                  </a:lnTo>
                  <a:lnTo>
                    <a:pt x="371610" y="165122"/>
                  </a:lnTo>
                  <a:lnTo>
                    <a:pt x="370778" y="166243"/>
                  </a:lnTo>
                  <a:lnTo>
                    <a:pt x="370440" y="167089"/>
                  </a:lnTo>
                  <a:lnTo>
                    <a:pt x="370668" y="167249"/>
                  </a:lnTo>
                  <a:lnTo>
                    <a:pt x="371127" y="169384"/>
                  </a:lnTo>
                  <a:lnTo>
                    <a:pt x="371045" y="169589"/>
                  </a:lnTo>
                  <a:lnTo>
                    <a:pt x="370387" y="170301"/>
                  </a:lnTo>
                  <a:lnTo>
                    <a:pt x="370750" y="171098"/>
                  </a:lnTo>
                  <a:lnTo>
                    <a:pt x="371084" y="171653"/>
                  </a:lnTo>
                  <a:lnTo>
                    <a:pt x="371287" y="172477"/>
                  </a:lnTo>
                  <a:lnTo>
                    <a:pt x="371188" y="173021"/>
                  </a:lnTo>
                  <a:lnTo>
                    <a:pt x="371515" y="173758"/>
                  </a:lnTo>
                  <a:lnTo>
                    <a:pt x="373155" y="173753"/>
                  </a:lnTo>
                  <a:lnTo>
                    <a:pt x="374421" y="173750"/>
                  </a:lnTo>
                  <a:lnTo>
                    <a:pt x="374933" y="173352"/>
                  </a:lnTo>
                  <a:lnTo>
                    <a:pt x="375801" y="172369"/>
                  </a:lnTo>
                  <a:lnTo>
                    <a:pt x="376175" y="172388"/>
                  </a:lnTo>
                  <a:lnTo>
                    <a:pt x="376228" y="172596"/>
                  </a:lnTo>
                  <a:lnTo>
                    <a:pt x="376793" y="173211"/>
                  </a:lnTo>
                  <a:lnTo>
                    <a:pt x="377284" y="173200"/>
                  </a:lnTo>
                  <a:lnTo>
                    <a:pt x="377562" y="172928"/>
                  </a:lnTo>
                  <a:lnTo>
                    <a:pt x="378056" y="172887"/>
                  </a:lnTo>
                  <a:lnTo>
                    <a:pt x="379461" y="173611"/>
                  </a:lnTo>
                  <a:lnTo>
                    <a:pt x="380196" y="175460"/>
                  </a:lnTo>
                  <a:lnTo>
                    <a:pt x="380160" y="175944"/>
                  </a:lnTo>
                  <a:lnTo>
                    <a:pt x="379805" y="177164"/>
                  </a:lnTo>
                  <a:lnTo>
                    <a:pt x="379623" y="178558"/>
                  </a:lnTo>
                  <a:lnTo>
                    <a:pt x="378729" y="180641"/>
                  </a:lnTo>
                  <a:lnTo>
                    <a:pt x="378582" y="181136"/>
                  </a:lnTo>
                  <a:lnTo>
                    <a:pt x="378574" y="181836"/>
                  </a:lnTo>
                  <a:lnTo>
                    <a:pt x="378819" y="183112"/>
                  </a:lnTo>
                  <a:lnTo>
                    <a:pt x="379171" y="183769"/>
                  </a:lnTo>
                  <a:lnTo>
                    <a:pt x="379561" y="184242"/>
                  </a:lnTo>
                  <a:lnTo>
                    <a:pt x="379307" y="184845"/>
                  </a:lnTo>
                  <a:lnTo>
                    <a:pt x="378416" y="185769"/>
                  </a:lnTo>
                  <a:lnTo>
                    <a:pt x="377495" y="185728"/>
                  </a:lnTo>
                  <a:lnTo>
                    <a:pt x="376294" y="185971"/>
                  </a:lnTo>
                  <a:lnTo>
                    <a:pt x="376150" y="186076"/>
                  </a:lnTo>
                  <a:lnTo>
                    <a:pt x="376192" y="186576"/>
                  </a:lnTo>
                  <a:lnTo>
                    <a:pt x="375592" y="187261"/>
                  </a:lnTo>
                  <a:lnTo>
                    <a:pt x="375379" y="187198"/>
                  </a:lnTo>
                  <a:lnTo>
                    <a:pt x="374966" y="186877"/>
                  </a:lnTo>
                  <a:lnTo>
                    <a:pt x="374302" y="185912"/>
                  </a:lnTo>
                  <a:lnTo>
                    <a:pt x="375073" y="185185"/>
                  </a:lnTo>
                  <a:lnTo>
                    <a:pt x="376150" y="185186"/>
                  </a:lnTo>
                  <a:lnTo>
                    <a:pt x="376160" y="184873"/>
                  </a:lnTo>
                  <a:lnTo>
                    <a:pt x="374857" y="184850"/>
                  </a:lnTo>
                  <a:lnTo>
                    <a:pt x="374799" y="184605"/>
                  </a:lnTo>
                  <a:lnTo>
                    <a:pt x="374827" y="184309"/>
                  </a:lnTo>
                  <a:lnTo>
                    <a:pt x="374327" y="184332"/>
                  </a:lnTo>
                  <a:lnTo>
                    <a:pt x="373943" y="184634"/>
                  </a:lnTo>
                  <a:lnTo>
                    <a:pt x="374227" y="184928"/>
                  </a:lnTo>
                  <a:lnTo>
                    <a:pt x="373986" y="185498"/>
                  </a:lnTo>
                  <a:lnTo>
                    <a:pt x="373506" y="185387"/>
                  </a:lnTo>
                  <a:lnTo>
                    <a:pt x="373239" y="185413"/>
                  </a:lnTo>
                  <a:lnTo>
                    <a:pt x="373237" y="186212"/>
                  </a:lnTo>
                  <a:lnTo>
                    <a:pt x="373534" y="187537"/>
                  </a:lnTo>
                  <a:lnTo>
                    <a:pt x="373275" y="188475"/>
                  </a:lnTo>
                  <a:lnTo>
                    <a:pt x="373353" y="188800"/>
                  </a:lnTo>
                  <a:lnTo>
                    <a:pt x="373545" y="189031"/>
                  </a:lnTo>
                  <a:lnTo>
                    <a:pt x="373758" y="189127"/>
                  </a:lnTo>
                  <a:lnTo>
                    <a:pt x="373669" y="190204"/>
                  </a:lnTo>
                  <a:lnTo>
                    <a:pt x="370986" y="190212"/>
                  </a:lnTo>
                  <a:lnTo>
                    <a:pt x="370663" y="190968"/>
                  </a:lnTo>
                  <a:lnTo>
                    <a:pt x="370660" y="191369"/>
                  </a:lnTo>
                  <a:lnTo>
                    <a:pt x="370983" y="191316"/>
                  </a:lnTo>
                  <a:lnTo>
                    <a:pt x="371457" y="191487"/>
                  </a:lnTo>
                  <a:lnTo>
                    <a:pt x="371451" y="192446"/>
                  </a:lnTo>
                  <a:lnTo>
                    <a:pt x="371848" y="192571"/>
                  </a:lnTo>
                  <a:lnTo>
                    <a:pt x="372797" y="192568"/>
                  </a:lnTo>
                  <a:lnTo>
                    <a:pt x="372802" y="193740"/>
                  </a:lnTo>
                  <a:lnTo>
                    <a:pt x="373941" y="193737"/>
                  </a:lnTo>
                  <a:lnTo>
                    <a:pt x="373940" y="199658"/>
                  </a:lnTo>
                  <a:lnTo>
                    <a:pt x="373920" y="202002"/>
                  </a:lnTo>
                  <a:lnTo>
                    <a:pt x="369446" y="202016"/>
                  </a:lnTo>
                  <a:lnTo>
                    <a:pt x="369523" y="202181"/>
                  </a:lnTo>
                  <a:lnTo>
                    <a:pt x="369510" y="206571"/>
                  </a:lnTo>
                  <a:lnTo>
                    <a:pt x="368319" y="206569"/>
                  </a:lnTo>
                  <a:lnTo>
                    <a:pt x="368395" y="205977"/>
                  </a:lnTo>
                  <a:lnTo>
                    <a:pt x="368298" y="205211"/>
                  </a:lnTo>
                  <a:lnTo>
                    <a:pt x="368077" y="204713"/>
                  </a:lnTo>
                  <a:lnTo>
                    <a:pt x="367402" y="203654"/>
                  </a:lnTo>
                  <a:lnTo>
                    <a:pt x="367137" y="202809"/>
                  </a:lnTo>
                  <a:lnTo>
                    <a:pt x="367069" y="202067"/>
                  </a:lnTo>
                  <a:lnTo>
                    <a:pt x="366785" y="201988"/>
                  </a:lnTo>
                  <a:lnTo>
                    <a:pt x="363219" y="202051"/>
                  </a:lnTo>
                  <a:lnTo>
                    <a:pt x="358050" y="202090"/>
                  </a:lnTo>
                  <a:lnTo>
                    <a:pt x="358570" y="201288"/>
                  </a:lnTo>
                  <a:lnTo>
                    <a:pt x="358829" y="201273"/>
                  </a:lnTo>
                  <a:lnTo>
                    <a:pt x="359123" y="201234"/>
                  </a:lnTo>
                  <a:lnTo>
                    <a:pt x="359523" y="200583"/>
                  </a:lnTo>
                  <a:lnTo>
                    <a:pt x="359560" y="200203"/>
                  </a:lnTo>
                  <a:lnTo>
                    <a:pt x="359409" y="199992"/>
                  </a:lnTo>
                  <a:lnTo>
                    <a:pt x="359363" y="199753"/>
                  </a:lnTo>
                  <a:lnTo>
                    <a:pt x="359461" y="199493"/>
                  </a:lnTo>
                  <a:lnTo>
                    <a:pt x="360155" y="198636"/>
                  </a:lnTo>
                  <a:lnTo>
                    <a:pt x="360496" y="198459"/>
                  </a:lnTo>
                  <a:lnTo>
                    <a:pt x="360928" y="197958"/>
                  </a:lnTo>
                  <a:lnTo>
                    <a:pt x="361081" y="197634"/>
                  </a:lnTo>
                  <a:lnTo>
                    <a:pt x="361166" y="197343"/>
                  </a:lnTo>
                  <a:lnTo>
                    <a:pt x="361163" y="196967"/>
                  </a:lnTo>
                  <a:lnTo>
                    <a:pt x="360971" y="195805"/>
                  </a:lnTo>
                  <a:lnTo>
                    <a:pt x="361031" y="195548"/>
                  </a:lnTo>
                  <a:lnTo>
                    <a:pt x="361742" y="194397"/>
                  </a:lnTo>
                  <a:lnTo>
                    <a:pt x="362421" y="193768"/>
                  </a:lnTo>
                  <a:lnTo>
                    <a:pt x="362680" y="192945"/>
                  </a:lnTo>
                  <a:lnTo>
                    <a:pt x="364348" y="191168"/>
                  </a:lnTo>
                  <a:lnTo>
                    <a:pt x="364678" y="190941"/>
                  </a:lnTo>
                  <a:lnTo>
                    <a:pt x="364868" y="190228"/>
                  </a:lnTo>
                  <a:lnTo>
                    <a:pt x="362752" y="190205"/>
                  </a:lnTo>
                  <a:lnTo>
                    <a:pt x="362653" y="188456"/>
                  </a:lnTo>
                  <a:lnTo>
                    <a:pt x="362954" y="187759"/>
                  </a:lnTo>
                  <a:lnTo>
                    <a:pt x="364036" y="187885"/>
                  </a:lnTo>
                  <a:lnTo>
                    <a:pt x="364037" y="187028"/>
                  </a:lnTo>
                  <a:lnTo>
                    <a:pt x="363884" y="186149"/>
                  </a:lnTo>
                  <a:lnTo>
                    <a:pt x="364066" y="185614"/>
                  </a:lnTo>
                  <a:lnTo>
                    <a:pt x="364248" y="183947"/>
                  </a:lnTo>
                  <a:lnTo>
                    <a:pt x="364049" y="183367"/>
                  </a:lnTo>
                  <a:lnTo>
                    <a:pt x="363823" y="181402"/>
                  </a:lnTo>
                  <a:lnTo>
                    <a:pt x="364143" y="181357"/>
                  </a:lnTo>
                  <a:lnTo>
                    <a:pt x="364641" y="181533"/>
                  </a:lnTo>
                  <a:lnTo>
                    <a:pt x="364912" y="181469"/>
                  </a:lnTo>
                  <a:lnTo>
                    <a:pt x="364908" y="180509"/>
                  </a:lnTo>
                  <a:lnTo>
                    <a:pt x="365095" y="180854"/>
                  </a:lnTo>
                  <a:lnTo>
                    <a:pt x="365234" y="180951"/>
                  </a:lnTo>
                  <a:lnTo>
                    <a:pt x="366425" y="180149"/>
                  </a:lnTo>
                  <a:lnTo>
                    <a:pt x="367164" y="179519"/>
                  </a:lnTo>
                  <a:lnTo>
                    <a:pt x="367530" y="179869"/>
                  </a:lnTo>
                  <a:lnTo>
                    <a:pt x="367743" y="179884"/>
                  </a:lnTo>
                  <a:lnTo>
                    <a:pt x="368137" y="179702"/>
                  </a:lnTo>
                  <a:lnTo>
                    <a:pt x="368166" y="179441"/>
                  </a:lnTo>
                  <a:lnTo>
                    <a:pt x="367921" y="178964"/>
                  </a:lnTo>
                  <a:lnTo>
                    <a:pt x="368173" y="177810"/>
                  </a:lnTo>
                  <a:lnTo>
                    <a:pt x="368397" y="177399"/>
                  </a:lnTo>
                  <a:lnTo>
                    <a:pt x="369104" y="176851"/>
                  </a:lnTo>
                  <a:lnTo>
                    <a:pt x="369168" y="176169"/>
                  </a:lnTo>
                  <a:lnTo>
                    <a:pt x="369029" y="175488"/>
                  </a:lnTo>
                  <a:lnTo>
                    <a:pt x="368670" y="174362"/>
                  </a:lnTo>
                  <a:lnTo>
                    <a:pt x="368325" y="173912"/>
                  </a:lnTo>
                  <a:lnTo>
                    <a:pt x="368080" y="173769"/>
                  </a:lnTo>
                  <a:lnTo>
                    <a:pt x="364248" y="173647"/>
                  </a:lnTo>
                  <a:lnTo>
                    <a:pt x="355875" y="173626"/>
                  </a:lnTo>
                  <a:lnTo>
                    <a:pt x="355913" y="162219"/>
                  </a:lnTo>
                  <a:lnTo>
                    <a:pt x="356126" y="162096"/>
                  </a:lnTo>
                  <a:lnTo>
                    <a:pt x="356337" y="162182"/>
                  </a:lnTo>
                  <a:lnTo>
                    <a:pt x="356643" y="163005"/>
                  </a:lnTo>
                  <a:lnTo>
                    <a:pt x="356561" y="163344"/>
                  </a:lnTo>
                  <a:lnTo>
                    <a:pt x="356678" y="163654"/>
                  </a:lnTo>
                  <a:lnTo>
                    <a:pt x="357465" y="163132"/>
                  </a:lnTo>
                  <a:lnTo>
                    <a:pt x="359465" y="163535"/>
                  </a:lnTo>
                  <a:lnTo>
                    <a:pt x="359860" y="162704"/>
                  </a:lnTo>
                  <a:lnTo>
                    <a:pt x="359885" y="162518"/>
                  </a:lnTo>
                  <a:lnTo>
                    <a:pt x="359494" y="162037"/>
                  </a:lnTo>
                  <a:lnTo>
                    <a:pt x="358554" y="161683"/>
                  </a:lnTo>
                  <a:lnTo>
                    <a:pt x="358209" y="161280"/>
                  </a:lnTo>
                  <a:lnTo>
                    <a:pt x="357874" y="161128"/>
                  </a:lnTo>
                  <a:lnTo>
                    <a:pt x="357725" y="161135"/>
                  </a:lnTo>
                  <a:lnTo>
                    <a:pt x="357408" y="161347"/>
                  </a:lnTo>
                  <a:lnTo>
                    <a:pt x="356750" y="161452"/>
                  </a:lnTo>
                  <a:lnTo>
                    <a:pt x="355914" y="161424"/>
                  </a:lnTo>
                  <a:lnTo>
                    <a:pt x="355939" y="151482"/>
                  </a:lnTo>
                  <a:lnTo>
                    <a:pt x="345488" y="150045"/>
                  </a:lnTo>
                  <a:lnTo>
                    <a:pt x="343173" y="149805"/>
                  </a:lnTo>
                  <a:lnTo>
                    <a:pt x="343590" y="150528"/>
                  </a:lnTo>
                  <a:lnTo>
                    <a:pt x="343868" y="150416"/>
                  </a:lnTo>
                  <a:lnTo>
                    <a:pt x="344249" y="150629"/>
                  </a:lnTo>
                  <a:lnTo>
                    <a:pt x="344423" y="150811"/>
                  </a:lnTo>
                  <a:lnTo>
                    <a:pt x="344355" y="151009"/>
                  </a:lnTo>
                  <a:lnTo>
                    <a:pt x="343703" y="151020"/>
                  </a:lnTo>
                  <a:lnTo>
                    <a:pt x="343162" y="151422"/>
                  </a:lnTo>
                  <a:lnTo>
                    <a:pt x="343002" y="151705"/>
                  </a:lnTo>
                  <a:lnTo>
                    <a:pt x="342984" y="152990"/>
                  </a:lnTo>
                  <a:lnTo>
                    <a:pt x="343355" y="154330"/>
                  </a:lnTo>
                  <a:lnTo>
                    <a:pt x="343471" y="154481"/>
                  </a:lnTo>
                  <a:lnTo>
                    <a:pt x="343425" y="154768"/>
                  </a:lnTo>
                  <a:lnTo>
                    <a:pt x="343147" y="155256"/>
                  </a:lnTo>
                  <a:lnTo>
                    <a:pt x="342933" y="155472"/>
                  </a:lnTo>
                  <a:lnTo>
                    <a:pt x="342748" y="155457"/>
                  </a:lnTo>
                  <a:lnTo>
                    <a:pt x="342428" y="154849"/>
                  </a:lnTo>
                  <a:lnTo>
                    <a:pt x="342146" y="154659"/>
                  </a:lnTo>
                  <a:lnTo>
                    <a:pt x="341933" y="154689"/>
                  </a:lnTo>
                  <a:lnTo>
                    <a:pt x="341787" y="154816"/>
                  </a:lnTo>
                  <a:lnTo>
                    <a:pt x="341548" y="155196"/>
                  </a:lnTo>
                  <a:lnTo>
                    <a:pt x="340779" y="155319"/>
                  </a:lnTo>
                  <a:lnTo>
                    <a:pt x="340601" y="155576"/>
                  </a:lnTo>
                  <a:lnTo>
                    <a:pt x="340601" y="155967"/>
                  </a:lnTo>
                  <a:lnTo>
                    <a:pt x="340992" y="156690"/>
                  </a:lnTo>
                  <a:lnTo>
                    <a:pt x="340985" y="156857"/>
                  </a:lnTo>
                  <a:lnTo>
                    <a:pt x="340864" y="157133"/>
                  </a:lnTo>
                  <a:lnTo>
                    <a:pt x="340276" y="157849"/>
                  </a:lnTo>
                  <a:lnTo>
                    <a:pt x="339746" y="158311"/>
                  </a:lnTo>
                  <a:lnTo>
                    <a:pt x="339308" y="158982"/>
                  </a:lnTo>
                  <a:lnTo>
                    <a:pt x="339148" y="161229"/>
                  </a:lnTo>
                  <a:lnTo>
                    <a:pt x="339180" y="161441"/>
                  </a:lnTo>
                  <a:lnTo>
                    <a:pt x="339536" y="161098"/>
                  </a:lnTo>
                  <a:lnTo>
                    <a:pt x="339625" y="160614"/>
                  </a:lnTo>
                  <a:lnTo>
                    <a:pt x="340096" y="160319"/>
                  </a:lnTo>
                  <a:lnTo>
                    <a:pt x="340483" y="160444"/>
                  </a:lnTo>
                  <a:lnTo>
                    <a:pt x="340965" y="160730"/>
                  </a:lnTo>
                  <a:lnTo>
                    <a:pt x="341818" y="161389"/>
                  </a:lnTo>
                  <a:lnTo>
                    <a:pt x="342159" y="162849"/>
                  </a:lnTo>
                  <a:lnTo>
                    <a:pt x="342291" y="163718"/>
                  </a:lnTo>
                  <a:lnTo>
                    <a:pt x="341281" y="165465"/>
                  </a:lnTo>
                  <a:lnTo>
                    <a:pt x="340860" y="165858"/>
                  </a:lnTo>
                  <a:lnTo>
                    <a:pt x="340518" y="166409"/>
                  </a:lnTo>
                  <a:lnTo>
                    <a:pt x="340400" y="167387"/>
                  </a:lnTo>
                  <a:lnTo>
                    <a:pt x="340165" y="168076"/>
                  </a:lnTo>
                  <a:lnTo>
                    <a:pt x="339892" y="168574"/>
                  </a:lnTo>
                  <a:lnTo>
                    <a:pt x="339959" y="169470"/>
                  </a:lnTo>
                  <a:lnTo>
                    <a:pt x="340260" y="169514"/>
                  </a:lnTo>
                  <a:lnTo>
                    <a:pt x="340526" y="169222"/>
                  </a:lnTo>
                  <a:lnTo>
                    <a:pt x="340919" y="169131"/>
                  </a:lnTo>
                  <a:lnTo>
                    <a:pt x="340999" y="169368"/>
                  </a:lnTo>
                  <a:lnTo>
                    <a:pt x="340994" y="170078"/>
                  </a:lnTo>
                  <a:lnTo>
                    <a:pt x="341374" y="170653"/>
                  </a:lnTo>
                  <a:lnTo>
                    <a:pt x="341743" y="170885"/>
                  </a:lnTo>
                  <a:lnTo>
                    <a:pt x="342142" y="170772"/>
                  </a:lnTo>
                  <a:lnTo>
                    <a:pt x="343011" y="170767"/>
                  </a:lnTo>
                  <a:lnTo>
                    <a:pt x="343275" y="170845"/>
                  </a:lnTo>
                  <a:lnTo>
                    <a:pt x="344944" y="171623"/>
                  </a:lnTo>
                  <a:lnTo>
                    <a:pt x="344974" y="171923"/>
                  </a:lnTo>
                  <a:lnTo>
                    <a:pt x="344605" y="172466"/>
                  </a:lnTo>
                  <a:lnTo>
                    <a:pt x="343079" y="173744"/>
                  </a:lnTo>
                  <a:lnTo>
                    <a:pt x="341076" y="177223"/>
                  </a:lnTo>
                  <a:lnTo>
                    <a:pt x="340962" y="180652"/>
                  </a:lnTo>
                  <a:lnTo>
                    <a:pt x="341161" y="181292"/>
                  </a:lnTo>
                  <a:lnTo>
                    <a:pt x="340430" y="182176"/>
                  </a:lnTo>
                  <a:lnTo>
                    <a:pt x="340015" y="182982"/>
                  </a:lnTo>
                  <a:lnTo>
                    <a:pt x="340082" y="183199"/>
                  </a:lnTo>
                  <a:lnTo>
                    <a:pt x="340532" y="183119"/>
                  </a:lnTo>
                  <a:lnTo>
                    <a:pt x="340900" y="182911"/>
                  </a:lnTo>
                  <a:lnTo>
                    <a:pt x="341506" y="183182"/>
                  </a:lnTo>
                  <a:lnTo>
                    <a:pt x="341461" y="188115"/>
                  </a:lnTo>
                  <a:lnTo>
                    <a:pt x="340049" y="188115"/>
                  </a:lnTo>
                  <a:lnTo>
                    <a:pt x="340093" y="189266"/>
                  </a:lnTo>
                  <a:lnTo>
                    <a:pt x="337238" y="189285"/>
                  </a:lnTo>
                  <a:lnTo>
                    <a:pt x="336855" y="190209"/>
                  </a:lnTo>
                  <a:lnTo>
                    <a:pt x="336835" y="190432"/>
                  </a:lnTo>
                  <a:lnTo>
                    <a:pt x="335873" y="190430"/>
                  </a:lnTo>
                  <a:lnTo>
                    <a:pt x="335950" y="190913"/>
                  </a:lnTo>
                  <a:lnTo>
                    <a:pt x="335737" y="192225"/>
                  </a:lnTo>
                  <a:lnTo>
                    <a:pt x="335563" y="192728"/>
                  </a:lnTo>
                  <a:lnTo>
                    <a:pt x="335361" y="192933"/>
                  </a:lnTo>
                  <a:lnTo>
                    <a:pt x="335013" y="193633"/>
                  </a:lnTo>
                  <a:lnTo>
                    <a:pt x="334938" y="194446"/>
                  </a:lnTo>
                  <a:lnTo>
                    <a:pt x="335393" y="194628"/>
                  </a:lnTo>
                  <a:lnTo>
                    <a:pt x="335359" y="196202"/>
                  </a:lnTo>
                  <a:lnTo>
                    <a:pt x="336469" y="196348"/>
                  </a:lnTo>
                  <a:lnTo>
                    <a:pt x="338055" y="197996"/>
                  </a:lnTo>
                  <a:lnTo>
                    <a:pt x="340107" y="199883"/>
                  </a:lnTo>
                  <a:lnTo>
                    <a:pt x="341857" y="200539"/>
                  </a:lnTo>
                  <a:lnTo>
                    <a:pt x="342147" y="200526"/>
                  </a:lnTo>
                  <a:lnTo>
                    <a:pt x="343362" y="199974"/>
                  </a:lnTo>
                  <a:lnTo>
                    <a:pt x="343884" y="200117"/>
                  </a:lnTo>
                  <a:lnTo>
                    <a:pt x="344957" y="199974"/>
                  </a:lnTo>
                  <a:lnTo>
                    <a:pt x="345976" y="201104"/>
                  </a:lnTo>
                  <a:lnTo>
                    <a:pt x="346614" y="201492"/>
                  </a:lnTo>
                  <a:lnTo>
                    <a:pt x="347140" y="201590"/>
                  </a:lnTo>
                  <a:lnTo>
                    <a:pt x="347447" y="201812"/>
                  </a:lnTo>
                  <a:lnTo>
                    <a:pt x="347633" y="202348"/>
                  </a:lnTo>
                  <a:lnTo>
                    <a:pt x="347478" y="203277"/>
                  </a:lnTo>
                  <a:lnTo>
                    <a:pt x="347540" y="203422"/>
                  </a:lnTo>
                  <a:lnTo>
                    <a:pt x="347884" y="203771"/>
                  </a:lnTo>
                  <a:lnTo>
                    <a:pt x="347987" y="204238"/>
                  </a:lnTo>
                  <a:lnTo>
                    <a:pt x="346865" y="204244"/>
                  </a:lnTo>
                  <a:lnTo>
                    <a:pt x="346867" y="209015"/>
                  </a:lnTo>
                  <a:lnTo>
                    <a:pt x="346820" y="209826"/>
                  </a:lnTo>
                  <a:lnTo>
                    <a:pt x="346859" y="213746"/>
                  </a:lnTo>
                  <a:lnTo>
                    <a:pt x="346885" y="216186"/>
                  </a:lnTo>
                  <a:lnTo>
                    <a:pt x="344645" y="216251"/>
                  </a:lnTo>
                  <a:lnTo>
                    <a:pt x="344749" y="217373"/>
                  </a:lnTo>
                  <a:lnTo>
                    <a:pt x="344739" y="220874"/>
                  </a:lnTo>
                  <a:lnTo>
                    <a:pt x="342509" y="220870"/>
                  </a:lnTo>
                  <a:lnTo>
                    <a:pt x="342512" y="222080"/>
                  </a:lnTo>
                  <a:lnTo>
                    <a:pt x="344749" y="222058"/>
                  </a:lnTo>
                  <a:lnTo>
                    <a:pt x="344749" y="225555"/>
                  </a:lnTo>
                  <a:lnTo>
                    <a:pt x="344762" y="229930"/>
                  </a:lnTo>
                  <a:lnTo>
                    <a:pt x="344750" y="232990"/>
                  </a:lnTo>
                  <a:lnTo>
                    <a:pt x="344737" y="237318"/>
                  </a:lnTo>
                  <a:lnTo>
                    <a:pt x="340232" y="237331"/>
                  </a:lnTo>
                  <a:lnTo>
                    <a:pt x="338042" y="237364"/>
                  </a:lnTo>
                  <a:lnTo>
                    <a:pt x="333535" y="237464"/>
                  </a:lnTo>
                  <a:lnTo>
                    <a:pt x="329056" y="237543"/>
                  </a:lnTo>
                  <a:lnTo>
                    <a:pt x="324666" y="237624"/>
                  </a:lnTo>
                  <a:lnTo>
                    <a:pt x="324676" y="238762"/>
                  </a:lnTo>
                  <a:lnTo>
                    <a:pt x="324261" y="238767"/>
                  </a:lnTo>
                  <a:lnTo>
                    <a:pt x="324088" y="239270"/>
                  </a:lnTo>
                  <a:lnTo>
                    <a:pt x="324096" y="240032"/>
                  </a:lnTo>
                  <a:lnTo>
                    <a:pt x="329069" y="239918"/>
                  </a:lnTo>
                  <a:lnTo>
                    <a:pt x="329069" y="244618"/>
                  </a:lnTo>
                  <a:lnTo>
                    <a:pt x="333523" y="244537"/>
                  </a:lnTo>
                  <a:lnTo>
                    <a:pt x="333522" y="245000"/>
                  </a:lnTo>
                  <a:lnTo>
                    <a:pt x="331346" y="245154"/>
                  </a:lnTo>
                  <a:lnTo>
                    <a:pt x="331879" y="245139"/>
                  </a:lnTo>
                  <a:lnTo>
                    <a:pt x="332941" y="246180"/>
                  </a:lnTo>
                  <a:lnTo>
                    <a:pt x="333200" y="246753"/>
                  </a:lnTo>
                  <a:lnTo>
                    <a:pt x="333208" y="248035"/>
                  </a:lnTo>
                  <a:lnTo>
                    <a:pt x="333484" y="248018"/>
                  </a:lnTo>
                  <a:lnTo>
                    <a:pt x="333420" y="251417"/>
                  </a:lnTo>
                  <a:lnTo>
                    <a:pt x="331219" y="251726"/>
                  </a:lnTo>
                  <a:lnTo>
                    <a:pt x="331296" y="254101"/>
                  </a:lnTo>
                  <a:lnTo>
                    <a:pt x="331438" y="255902"/>
                  </a:lnTo>
                  <a:lnTo>
                    <a:pt x="333625" y="255918"/>
                  </a:lnTo>
                  <a:lnTo>
                    <a:pt x="333629" y="256787"/>
                  </a:lnTo>
                  <a:lnTo>
                    <a:pt x="333640" y="256997"/>
                  </a:lnTo>
                  <a:lnTo>
                    <a:pt x="333640" y="256785"/>
                  </a:lnTo>
                  <a:lnTo>
                    <a:pt x="334779" y="256590"/>
                  </a:lnTo>
                  <a:lnTo>
                    <a:pt x="335370" y="255915"/>
                  </a:lnTo>
                  <a:lnTo>
                    <a:pt x="336349" y="255559"/>
                  </a:lnTo>
                  <a:lnTo>
                    <a:pt x="336580" y="255324"/>
                  </a:lnTo>
                  <a:lnTo>
                    <a:pt x="336775" y="255289"/>
                  </a:lnTo>
                  <a:lnTo>
                    <a:pt x="337118" y="255408"/>
                  </a:lnTo>
                  <a:lnTo>
                    <a:pt x="337856" y="255197"/>
                  </a:lnTo>
                  <a:lnTo>
                    <a:pt x="337965" y="255590"/>
                  </a:lnTo>
                  <a:lnTo>
                    <a:pt x="338485" y="255574"/>
                  </a:lnTo>
                  <a:lnTo>
                    <a:pt x="341304" y="254507"/>
                  </a:lnTo>
                  <a:lnTo>
                    <a:pt x="341433" y="254460"/>
                  </a:lnTo>
                  <a:lnTo>
                    <a:pt x="341867" y="254320"/>
                  </a:lnTo>
                  <a:lnTo>
                    <a:pt x="342431" y="253890"/>
                  </a:lnTo>
                  <a:lnTo>
                    <a:pt x="343594" y="253945"/>
                  </a:lnTo>
                  <a:lnTo>
                    <a:pt x="344801" y="254020"/>
                  </a:lnTo>
                  <a:lnTo>
                    <a:pt x="344762" y="258802"/>
                  </a:lnTo>
                  <a:lnTo>
                    <a:pt x="349100" y="258786"/>
                  </a:lnTo>
                  <a:lnTo>
                    <a:pt x="349118" y="261160"/>
                  </a:lnTo>
                  <a:lnTo>
                    <a:pt x="351340" y="261144"/>
                  </a:lnTo>
                  <a:lnTo>
                    <a:pt x="351340" y="261323"/>
                  </a:lnTo>
                  <a:lnTo>
                    <a:pt x="349610" y="262294"/>
                  </a:lnTo>
                  <a:lnTo>
                    <a:pt x="349391" y="262229"/>
                  </a:lnTo>
                  <a:lnTo>
                    <a:pt x="349091" y="262293"/>
                  </a:lnTo>
                  <a:lnTo>
                    <a:pt x="349084" y="263987"/>
                  </a:lnTo>
                  <a:lnTo>
                    <a:pt x="348866" y="264210"/>
                  </a:lnTo>
                  <a:lnTo>
                    <a:pt x="348038" y="264316"/>
                  </a:lnTo>
                  <a:lnTo>
                    <a:pt x="346892" y="264285"/>
                  </a:lnTo>
                  <a:lnTo>
                    <a:pt x="346597" y="264148"/>
                  </a:lnTo>
                  <a:lnTo>
                    <a:pt x="346524" y="263897"/>
                  </a:lnTo>
                  <a:lnTo>
                    <a:pt x="346899" y="263871"/>
                  </a:lnTo>
                  <a:lnTo>
                    <a:pt x="346890" y="263514"/>
                  </a:lnTo>
                  <a:lnTo>
                    <a:pt x="345332" y="264950"/>
                  </a:lnTo>
                  <a:lnTo>
                    <a:pt x="344723" y="265324"/>
                  </a:lnTo>
                  <a:lnTo>
                    <a:pt x="344723" y="265910"/>
                  </a:lnTo>
                  <a:lnTo>
                    <a:pt x="345215" y="266024"/>
                  </a:lnTo>
                  <a:lnTo>
                    <a:pt x="344698" y="266516"/>
                  </a:lnTo>
                  <a:lnTo>
                    <a:pt x="343778" y="266984"/>
                  </a:lnTo>
                  <a:lnTo>
                    <a:pt x="343558" y="266967"/>
                  </a:lnTo>
                  <a:lnTo>
                    <a:pt x="343558" y="268252"/>
                  </a:lnTo>
                  <a:lnTo>
                    <a:pt x="344723" y="268268"/>
                  </a:lnTo>
                  <a:lnTo>
                    <a:pt x="344685" y="270074"/>
                  </a:lnTo>
                  <a:lnTo>
                    <a:pt x="345177" y="270660"/>
                  </a:lnTo>
                  <a:lnTo>
                    <a:pt x="347093" y="272986"/>
                  </a:lnTo>
                  <a:lnTo>
                    <a:pt x="350916" y="272973"/>
                  </a:lnTo>
                  <a:lnTo>
                    <a:pt x="351262" y="272971"/>
                  </a:lnTo>
                  <a:lnTo>
                    <a:pt x="351333" y="279393"/>
                  </a:lnTo>
                  <a:lnTo>
                    <a:pt x="351370" y="281004"/>
                  </a:lnTo>
                  <a:lnTo>
                    <a:pt x="351848" y="282013"/>
                  </a:lnTo>
                  <a:lnTo>
                    <a:pt x="352239" y="283042"/>
                  </a:lnTo>
                  <a:lnTo>
                    <a:pt x="351388" y="282636"/>
                  </a:lnTo>
                  <a:lnTo>
                    <a:pt x="350985" y="282767"/>
                  </a:lnTo>
                  <a:lnTo>
                    <a:pt x="350217" y="283118"/>
                  </a:lnTo>
                  <a:lnTo>
                    <a:pt x="349596" y="283203"/>
                  </a:lnTo>
                  <a:lnTo>
                    <a:pt x="349405" y="283081"/>
                  </a:lnTo>
                  <a:lnTo>
                    <a:pt x="349246" y="282540"/>
                  </a:lnTo>
                  <a:lnTo>
                    <a:pt x="348515" y="282023"/>
                  </a:lnTo>
                  <a:lnTo>
                    <a:pt x="347962" y="281904"/>
                  </a:lnTo>
                  <a:lnTo>
                    <a:pt x="347503" y="282298"/>
                  </a:lnTo>
                  <a:lnTo>
                    <a:pt x="347284" y="282295"/>
                  </a:lnTo>
                  <a:lnTo>
                    <a:pt x="347055" y="281922"/>
                  </a:lnTo>
                  <a:lnTo>
                    <a:pt x="346657" y="280692"/>
                  </a:lnTo>
                  <a:lnTo>
                    <a:pt x="345639" y="279377"/>
                  </a:lnTo>
                  <a:lnTo>
                    <a:pt x="345045" y="278919"/>
                  </a:lnTo>
                  <a:lnTo>
                    <a:pt x="343391" y="278742"/>
                  </a:lnTo>
                  <a:lnTo>
                    <a:pt x="342571" y="278146"/>
                  </a:lnTo>
                  <a:lnTo>
                    <a:pt x="341088" y="277435"/>
                  </a:lnTo>
                  <a:lnTo>
                    <a:pt x="340077" y="277368"/>
                  </a:lnTo>
                  <a:lnTo>
                    <a:pt x="339590" y="277232"/>
                  </a:lnTo>
                  <a:lnTo>
                    <a:pt x="338904" y="275640"/>
                  </a:lnTo>
                  <a:lnTo>
                    <a:pt x="338751" y="274921"/>
                  </a:lnTo>
                  <a:lnTo>
                    <a:pt x="338765" y="273209"/>
                  </a:lnTo>
                  <a:lnTo>
                    <a:pt x="339321" y="271960"/>
                  </a:lnTo>
                  <a:lnTo>
                    <a:pt x="339273" y="271663"/>
                  </a:lnTo>
                  <a:lnTo>
                    <a:pt x="338334" y="270388"/>
                  </a:lnTo>
                  <a:lnTo>
                    <a:pt x="338181" y="270122"/>
                  </a:lnTo>
                  <a:lnTo>
                    <a:pt x="338146" y="269833"/>
                  </a:lnTo>
                  <a:lnTo>
                    <a:pt x="338017" y="269719"/>
                  </a:lnTo>
                  <a:lnTo>
                    <a:pt x="338163" y="279680"/>
                  </a:lnTo>
                  <a:lnTo>
                    <a:pt x="338164" y="280059"/>
                  </a:lnTo>
                  <a:lnTo>
                    <a:pt x="338184" y="287148"/>
                  </a:lnTo>
                  <a:lnTo>
                    <a:pt x="331447" y="287132"/>
                  </a:lnTo>
                  <a:lnTo>
                    <a:pt x="331308" y="287616"/>
                  </a:lnTo>
                  <a:lnTo>
                    <a:pt x="331012" y="288059"/>
                  </a:lnTo>
                  <a:lnTo>
                    <a:pt x="330825" y="288160"/>
                  </a:lnTo>
                  <a:lnTo>
                    <a:pt x="330221" y="288268"/>
                  </a:lnTo>
                  <a:lnTo>
                    <a:pt x="329188" y="288853"/>
                  </a:lnTo>
                  <a:lnTo>
                    <a:pt x="329219" y="291908"/>
                  </a:lnTo>
                  <a:lnTo>
                    <a:pt x="324693" y="291851"/>
                  </a:lnTo>
                  <a:lnTo>
                    <a:pt x="324680" y="301320"/>
                  </a:lnTo>
                  <a:lnTo>
                    <a:pt x="320206" y="301337"/>
                  </a:lnTo>
                  <a:lnTo>
                    <a:pt x="320187" y="296639"/>
                  </a:lnTo>
                  <a:lnTo>
                    <a:pt x="317970" y="296585"/>
                  </a:lnTo>
                  <a:lnTo>
                    <a:pt x="317972" y="293067"/>
                  </a:lnTo>
                  <a:lnTo>
                    <a:pt x="317308" y="292095"/>
                  </a:lnTo>
                  <a:lnTo>
                    <a:pt x="316850" y="292144"/>
                  </a:lnTo>
                  <a:lnTo>
                    <a:pt x="316674" y="293314"/>
                  </a:lnTo>
                  <a:lnTo>
                    <a:pt x="316671" y="293954"/>
                  </a:lnTo>
                  <a:lnTo>
                    <a:pt x="316862" y="294200"/>
                  </a:lnTo>
                  <a:lnTo>
                    <a:pt x="315755" y="294197"/>
                  </a:lnTo>
                  <a:lnTo>
                    <a:pt x="315756" y="291895"/>
                  </a:lnTo>
                  <a:lnTo>
                    <a:pt x="309129" y="291888"/>
                  </a:lnTo>
                  <a:lnTo>
                    <a:pt x="309051" y="292373"/>
                  </a:lnTo>
                  <a:lnTo>
                    <a:pt x="302607" y="288827"/>
                  </a:lnTo>
                  <a:lnTo>
                    <a:pt x="302498" y="288998"/>
                  </a:lnTo>
                  <a:lnTo>
                    <a:pt x="302156" y="290101"/>
                  </a:lnTo>
                  <a:lnTo>
                    <a:pt x="301730" y="291934"/>
                  </a:lnTo>
                  <a:lnTo>
                    <a:pt x="301720" y="292247"/>
                  </a:lnTo>
                  <a:lnTo>
                    <a:pt x="301872" y="292802"/>
                  </a:lnTo>
                  <a:lnTo>
                    <a:pt x="302652" y="294184"/>
                  </a:lnTo>
                  <a:lnTo>
                    <a:pt x="302973" y="295220"/>
                  </a:lnTo>
                  <a:lnTo>
                    <a:pt x="303692" y="296371"/>
                  </a:lnTo>
                  <a:lnTo>
                    <a:pt x="303932" y="296613"/>
                  </a:lnTo>
                  <a:lnTo>
                    <a:pt x="304842" y="297180"/>
                  </a:lnTo>
                  <a:lnTo>
                    <a:pt x="305755" y="297537"/>
                  </a:lnTo>
                  <a:lnTo>
                    <a:pt x="306182" y="297593"/>
                  </a:lnTo>
                  <a:lnTo>
                    <a:pt x="306365" y="298066"/>
                  </a:lnTo>
                  <a:lnTo>
                    <a:pt x="306051" y="299702"/>
                  </a:lnTo>
                  <a:lnTo>
                    <a:pt x="305450" y="301317"/>
                  </a:lnTo>
                  <a:lnTo>
                    <a:pt x="298133" y="301335"/>
                  </a:lnTo>
                  <a:lnTo>
                    <a:pt x="298260" y="316941"/>
                  </a:lnTo>
                  <a:lnTo>
                    <a:pt x="298163" y="320201"/>
                  </a:lnTo>
                  <a:lnTo>
                    <a:pt x="298158" y="329554"/>
                  </a:lnTo>
                  <a:lnTo>
                    <a:pt x="297925" y="329556"/>
                  </a:lnTo>
                  <a:lnTo>
                    <a:pt x="297942" y="336519"/>
                  </a:lnTo>
                  <a:lnTo>
                    <a:pt x="298039" y="348439"/>
                  </a:lnTo>
                  <a:lnTo>
                    <a:pt x="314396" y="348492"/>
                  </a:lnTo>
                  <a:lnTo>
                    <a:pt x="315695" y="348638"/>
                  </a:lnTo>
                  <a:lnTo>
                    <a:pt x="324578" y="348612"/>
                  </a:lnTo>
                  <a:lnTo>
                    <a:pt x="324555" y="360221"/>
                  </a:lnTo>
                  <a:lnTo>
                    <a:pt x="324746" y="360870"/>
                  </a:lnTo>
                  <a:lnTo>
                    <a:pt x="324707" y="368501"/>
                  </a:lnTo>
                  <a:lnTo>
                    <a:pt x="325945" y="368824"/>
                  </a:lnTo>
                  <a:lnTo>
                    <a:pt x="326524" y="368832"/>
                  </a:lnTo>
                  <a:lnTo>
                    <a:pt x="327384" y="368452"/>
                  </a:lnTo>
                  <a:lnTo>
                    <a:pt x="327563" y="368232"/>
                  </a:lnTo>
                  <a:lnTo>
                    <a:pt x="327623" y="367967"/>
                  </a:lnTo>
                  <a:lnTo>
                    <a:pt x="328907" y="367435"/>
                  </a:lnTo>
                  <a:lnTo>
                    <a:pt x="329521" y="367059"/>
                  </a:lnTo>
                  <a:lnTo>
                    <a:pt x="330465" y="366232"/>
                  </a:lnTo>
                  <a:lnTo>
                    <a:pt x="331641" y="364880"/>
                  </a:lnTo>
                  <a:lnTo>
                    <a:pt x="332435" y="364183"/>
                  </a:lnTo>
                  <a:lnTo>
                    <a:pt x="334101" y="362971"/>
                  </a:lnTo>
                  <a:lnTo>
                    <a:pt x="334217" y="364212"/>
                  </a:lnTo>
                  <a:lnTo>
                    <a:pt x="334370" y="367778"/>
                  </a:lnTo>
                  <a:lnTo>
                    <a:pt x="334809" y="369071"/>
                  </a:lnTo>
                  <a:lnTo>
                    <a:pt x="335282" y="368802"/>
                  </a:lnTo>
                  <a:lnTo>
                    <a:pt x="335458" y="368787"/>
                  </a:lnTo>
                  <a:lnTo>
                    <a:pt x="336724" y="369055"/>
                  </a:lnTo>
                  <a:lnTo>
                    <a:pt x="336896" y="369268"/>
                  </a:lnTo>
                  <a:lnTo>
                    <a:pt x="337261" y="369476"/>
                  </a:lnTo>
                  <a:lnTo>
                    <a:pt x="337984" y="369238"/>
                  </a:lnTo>
                  <a:lnTo>
                    <a:pt x="337982" y="385303"/>
                  </a:lnTo>
                  <a:lnTo>
                    <a:pt x="337963" y="400444"/>
                  </a:lnTo>
                  <a:lnTo>
                    <a:pt x="336356" y="400444"/>
                  </a:lnTo>
                  <a:lnTo>
                    <a:pt x="340383" y="406921"/>
                  </a:lnTo>
                  <a:lnTo>
                    <a:pt x="340169" y="407367"/>
                  </a:lnTo>
                  <a:lnTo>
                    <a:pt x="339235" y="408097"/>
                  </a:lnTo>
                  <a:lnTo>
                    <a:pt x="339025" y="408474"/>
                  </a:lnTo>
                  <a:lnTo>
                    <a:pt x="339731" y="408511"/>
                  </a:lnTo>
                  <a:lnTo>
                    <a:pt x="340074" y="408921"/>
                  </a:lnTo>
                  <a:lnTo>
                    <a:pt x="340480" y="409260"/>
                  </a:lnTo>
                  <a:lnTo>
                    <a:pt x="340760" y="409379"/>
                  </a:lnTo>
                  <a:lnTo>
                    <a:pt x="340959" y="409230"/>
                  </a:lnTo>
                  <a:lnTo>
                    <a:pt x="341117" y="409364"/>
                  </a:lnTo>
                  <a:lnTo>
                    <a:pt x="341512" y="410557"/>
                  </a:lnTo>
                  <a:lnTo>
                    <a:pt x="341544" y="410892"/>
                  </a:lnTo>
                  <a:lnTo>
                    <a:pt x="341369" y="411093"/>
                  </a:lnTo>
                  <a:lnTo>
                    <a:pt x="340921" y="412182"/>
                  </a:lnTo>
                  <a:lnTo>
                    <a:pt x="340935" y="412424"/>
                  </a:lnTo>
                  <a:lnTo>
                    <a:pt x="341089" y="412711"/>
                  </a:lnTo>
                  <a:lnTo>
                    <a:pt x="341037" y="413690"/>
                  </a:lnTo>
                  <a:lnTo>
                    <a:pt x="336575" y="420085"/>
                  </a:lnTo>
                  <a:lnTo>
                    <a:pt x="336128" y="419803"/>
                  </a:lnTo>
                  <a:lnTo>
                    <a:pt x="335605" y="419222"/>
                  </a:lnTo>
                  <a:lnTo>
                    <a:pt x="333634" y="421866"/>
                  </a:lnTo>
                  <a:lnTo>
                    <a:pt x="332374" y="423693"/>
                  </a:lnTo>
                  <a:lnTo>
                    <a:pt x="329426" y="423728"/>
                  </a:lnTo>
                  <a:lnTo>
                    <a:pt x="323829" y="425615"/>
                  </a:lnTo>
                  <a:lnTo>
                    <a:pt x="316317" y="430086"/>
                  </a:lnTo>
                  <a:lnTo>
                    <a:pt x="315696" y="430595"/>
                  </a:lnTo>
                  <a:lnTo>
                    <a:pt x="314985" y="430952"/>
                  </a:lnTo>
                  <a:lnTo>
                    <a:pt x="313503" y="433760"/>
                  </a:lnTo>
                  <a:lnTo>
                    <a:pt x="311323" y="444284"/>
                  </a:lnTo>
                  <a:lnTo>
                    <a:pt x="309069" y="452030"/>
                  </a:lnTo>
                  <a:lnTo>
                    <a:pt x="308025" y="453294"/>
                  </a:lnTo>
                  <a:lnTo>
                    <a:pt x="308074" y="463817"/>
                  </a:lnTo>
                  <a:lnTo>
                    <a:pt x="307346" y="464889"/>
                  </a:lnTo>
                  <a:lnTo>
                    <a:pt x="307082" y="482862"/>
                  </a:lnTo>
                  <a:lnTo>
                    <a:pt x="307070" y="488389"/>
                  </a:lnTo>
                  <a:lnTo>
                    <a:pt x="306194" y="488779"/>
                  </a:lnTo>
                  <a:lnTo>
                    <a:pt x="304434" y="491507"/>
                  </a:lnTo>
                  <a:lnTo>
                    <a:pt x="304035" y="493605"/>
                  </a:lnTo>
                  <a:lnTo>
                    <a:pt x="304057" y="493932"/>
                  </a:lnTo>
                  <a:lnTo>
                    <a:pt x="304933" y="497386"/>
                  </a:lnTo>
                  <a:lnTo>
                    <a:pt x="307668" y="502440"/>
                  </a:lnTo>
                  <a:lnTo>
                    <a:pt x="308124" y="503604"/>
                  </a:lnTo>
                  <a:lnTo>
                    <a:pt x="308137" y="504992"/>
                  </a:lnTo>
                  <a:lnTo>
                    <a:pt x="308503" y="505897"/>
                  </a:lnTo>
                  <a:lnTo>
                    <a:pt x="308963" y="506254"/>
                  </a:lnTo>
                  <a:lnTo>
                    <a:pt x="309429" y="506400"/>
                  </a:lnTo>
                  <a:lnTo>
                    <a:pt x="309787" y="506357"/>
                  </a:lnTo>
                  <a:lnTo>
                    <a:pt x="309795" y="505790"/>
                  </a:lnTo>
                  <a:lnTo>
                    <a:pt x="311833" y="506144"/>
                  </a:lnTo>
                  <a:lnTo>
                    <a:pt x="311566" y="508762"/>
                  </a:lnTo>
                  <a:lnTo>
                    <a:pt x="313994" y="523526"/>
                  </a:lnTo>
                  <a:lnTo>
                    <a:pt x="314090" y="523857"/>
                  </a:lnTo>
                  <a:lnTo>
                    <a:pt x="313842" y="523755"/>
                  </a:lnTo>
                  <a:lnTo>
                    <a:pt x="312625" y="523253"/>
                  </a:lnTo>
                  <a:lnTo>
                    <a:pt x="252075" y="499873"/>
                  </a:lnTo>
                  <a:lnTo>
                    <a:pt x="251884" y="499802"/>
                  </a:lnTo>
                  <a:lnTo>
                    <a:pt x="218556" y="487301"/>
                  </a:lnTo>
                  <a:lnTo>
                    <a:pt x="206729" y="482531"/>
                  </a:lnTo>
                  <a:lnTo>
                    <a:pt x="191651" y="476568"/>
                  </a:lnTo>
                  <a:lnTo>
                    <a:pt x="171009" y="468406"/>
                  </a:lnTo>
                  <a:lnTo>
                    <a:pt x="137661" y="455383"/>
                  </a:lnTo>
                  <a:lnTo>
                    <a:pt x="135272" y="454410"/>
                  </a:lnTo>
                  <a:lnTo>
                    <a:pt x="133657" y="453752"/>
                  </a:lnTo>
                  <a:lnTo>
                    <a:pt x="126678" y="451044"/>
                  </a:lnTo>
                  <a:lnTo>
                    <a:pt x="72922" y="430186"/>
                  </a:lnTo>
                  <a:lnTo>
                    <a:pt x="40552" y="417800"/>
                  </a:lnTo>
                  <a:lnTo>
                    <a:pt x="32504" y="414755"/>
                  </a:lnTo>
                  <a:lnTo>
                    <a:pt x="24920" y="411885"/>
                  </a:lnTo>
                  <a:lnTo>
                    <a:pt x="7692" y="405366"/>
                  </a:lnTo>
                  <a:lnTo>
                    <a:pt x="48" y="402474"/>
                  </a:lnTo>
                  <a:lnTo>
                    <a:pt x="0" y="401994"/>
                  </a:lnTo>
                  <a:lnTo>
                    <a:pt x="216" y="401535"/>
                  </a:lnTo>
                  <a:lnTo>
                    <a:pt x="30" y="400850"/>
                  </a:lnTo>
                  <a:lnTo>
                    <a:pt x="107" y="400633"/>
                  </a:lnTo>
                  <a:lnTo>
                    <a:pt x="175" y="400418"/>
                  </a:lnTo>
                  <a:lnTo>
                    <a:pt x="209" y="400289"/>
                  </a:lnTo>
                  <a:lnTo>
                    <a:pt x="496" y="400180"/>
                  </a:lnTo>
                  <a:lnTo>
                    <a:pt x="850" y="400085"/>
                  </a:lnTo>
                  <a:lnTo>
                    <a:pt x="1032" y="399901"/>
                  </a:lnTo>
                  <a:lnTo>
                    <a:pt x="1203" y="399514"/>
                  </a:lnTo>
                  <a:lnTo>
                    <a:pt x="1238" y="399169"/>
                  </a:lnTo>
                  <a:lnTo>
                    <a:pt x="1190" y="398843"/>
                  </a:lnTo>
                  <a:lnTo>
                    <a:pt x="1169" y="398696"/>
                  </a:lnTo>
                  <a:lnTo>
                    <a:pt x="552" y="398265"/>
                  </a:lnTo>
                  <a:lnTo>
                    <a:pt x="495" y="398131"/>
                  </a:lnTo>
                  <a:lnTo>
                    <a:pt x="399" y="397909"/>
                  </a:lnTo>
                  <a:lnTo>
                    <a:pt x="312" y="397706"/>
                  </a:lnTo>
                  <a:lnTo>
                    <a:pt x="443" y="397043"/>
                  </a:lnTo>
                  <a:lnTo>
                    <a:pt x="982" y="396470"/>
                  </a:lnTo>
                  <a:lnTo>
                    <a:pt x="1529" y="395620"/>
                  </a:lnTo>
                  <a:lnTo>
                    <a:pt x="1550" y="395125"/>
                  </a:lnTo>
                  <a:lnTo>
                    <a:pt x="1193" y="394767"/>
                  </a:lnTo>
                  <a:lnTo>
                    <a:pt x="1039" y="394167"/>
                  </a:lnTo>
                  <a:lnTo>
                    <a:pt x="1075" y="393983"/>
                  </a:lnTo>
                  <a:lnTo>
                    <a:pt x="1308" y="393735"/>
                  </a:lnTo>
                  <a:lnTo>
                    <a:pt x="2376" y="393255"/>
                  </a:lnTo>
                  <a:lnTo>
                    <a:pt x="2618" y="393031"/>
                  </a:lnTo>
                  <a:lnTo>
                    <a:pt x="2838" y="392596"/>
                  </a:lnTo>
                  <a:lnTo>
                    <a:pt x="2893" y="392142"/>
                  </a:lnTo>
                  <a:lnTo>
                    <a:pt x="2869" y="391889"/>
                  </a:lnTo>
                  <a:lnTo>
                    <a:pt x="2677" y="391462"/>
                  </a:lnTo>
                  <a:lnTo>
                    <a:pt x="2506" y="391204"/>
                  </a:lnTo>
                  <a:lnTo>
                    <a:pt x="2334" y="391118"/>
                  </a:lnTo>
                  <a:lnTo>
                    <a:pt x="2114" y="391061"/>
                  </a:lnTo>
                  <a:lnTo>
                    <a:pt x="1238" y="391462"/>
                  </a:lnTo>
                  <a:lnTo>
                    <a:pt x="655" y="391462"/>
                  </a:lnTo>
                  <a:lnTo>
                    <a:pt x="449" y="391161"/>
                  </a:lnTo>
                  <a:lnTo>
                    <a:pt x="415" y="390946"/>
                  </a:lnTo>
                  <a:lnTo>
                    <a:pt x="449" y="390601"/>
                  </a:lnTo>
                  <a:lnTo>
                    <a:pt x="655" y="390214"/>
                  </a:lnTo>
                  <a:lnTo>
                    <a:pt x="1239" y="389679"/>
                  </a:lnTo>
                  <a:lnTo>
                    <a:pt x="1568" y="389180"/>
                  </a:lnTo>
                  <a:lnTo>
                    <a:pt x="1621" y="388814"/>
                  </a:lnTo>
                  <a:lnTo>
                    <a:pt x="1309" y="388386"/>
                  </a:lnTo>
                  <a:lnTo>
                    <a:pt x="1295" y="388099"/>
                  </a:lnTo>
                  <a:lnTo>
                    <a:pt x="1445" y="387704"/>
                  </a:lnTo>
                  <a:lnTo>
                    <a:pt x="1754" y="387216"/>
                  </a:lnTo>
                  <a:lnTo>
                    <a:pt x="1845" y="386550"/>
                  </a:lnTo>
                  <a:lnTo>
                    <a:pt x="1852" y="386315"/>
                  </a:lnTo>
                  <a:lnTo>
                    <a:pt x="1505" y="385380"/>
                  </a:lnTo>
                  <a:lnTo>
                    <a:pt x="1043" y="385160"/>
                  </a:lnTo>
                  <a:lnTo>
                    <a:pt x="787" y="384825"/>
                  </a:lnTo>
                  <a:lnTo>
                    <a:pt x="640" y="383845"/>
                  </a:lnTo>
                  <a:lnTo>
                    <a:pt x="595" y="382493"/>
                  </a:lnTo>
                  <a:lnTo>
                    <a:pt x="854" y="381807"/>
                  </a:lnTo>
                  <a:lnTo>
                    <a:pt x="1901" y="381192"/>
                  </a:lnTo>
                  <a:lnTo>
                    <a:pt x="2126" y="381279"/>
                  </a:lnTo>
                  <a:lnTo>
                    <a:pt x="2575" y="381622"/>
                  </a:lnTo>
                  <a:lnTo>
                    <a:pt x="2953" y="381726"/>
                  </a:lnTo>
                  <a:lnTo>
                    <a:pt x="4158" y="381203"/>
                  </a:lnTo>
                  <a:lnTo>
                    <a:pt x="4055" y="380620"/>
                  </a:lnTo>
                  <a:lnTo>
                    <a:pt x="4111" y="380363"/>
                  </a:lnTo>
                  <a:lnTo>
                    <a:pt x="4234" y="380160"/>
                  </a:lnTo>
                  <a:lnTo>
                    <a:pt x="4394" y="379954"/>
                  </a:lnTo>
                  <a:lnTo>
                    <a:pt x="4502" y="379815"/>
                  </a:lnTo>
                  <a:lnTo>
                    <a:pt x="5115" y="379443"/>
                  </a:lnTo>
                  <a:lnTo>
                    <a:pt x="6423" y="378337"/>
                  </a:lnTo>
                  <a:lnTo>
                    <a:pt x="6561" y="378020"/>
                  </a:lnTo>
                  <a:lnTo>
                    <a:pt x="6535" y="377796"/>
                  </a:lnTo>
                  <a:lnTo>
                    <a:pt x="6334" y="377462"/>
                  </a:lnTo>
                  <a:lnTo>
                    <a:pt x="6349" y="377243"/>
                  </a:lnTo>
                  <a:lnTo>
                    <a:pt x="7209" y="376302"/>
                  </a:lnTo>
                  <a:lnTo>
                    <a:pt x="7882" y="375794"/>
                  </a:lnTo>
                  <a:lnTo>
                    <a:pt x="8544" y="374837"/>
                  </a:lnTo>
                  <a:lnTo>
                    <a:pt x="8563" y="374266"/>
                  </a:lnTo>
                  <a:lnTo>
                    <a:pt x="8887" y="373535"/>
                  </a:lnTo>
                  <a:lnTo>
                    <a:pt x="8998" y="372481"/>
                  </a:lnTo>
                  <a:lnTo>
                    <a:pt x="10816" y="369200"/>
                  </a:lnTo>
                  <a:lnTo>
                    <a:pt x="10869" y="369064"/>
                  </a:lnTo>
                  <a:lnTo>
                    <a:pt x="10863" y="368312"/>
                  </a:lnTo>
                  <a:lnTo>
                    <a:pt x="11813" y="366885"/>
                  </a:lnTo>
                  <a:lnTo>
                    <a:pt x="12216" y="365959"/>
                  </a:lnTo>
                  <a:lnTo>
                    <a:pt x="12471" y="365489"/>
                  </a:lnTo>
                  <a:lnTo>
                    <a:pt x="12714" y="364496"/>
                  </a:lnTo>
                  <a:lnTo>
                    <a:pt x="12878" y="364068"/>
                  </a:lnTo>
                  <a:lnTo>
                    <a:pt x="14018" y="362248"/>
                  </a:lnTo>
                  <a:lnTo>
                    <a:pt x="14662" y="361591"/>
                  </a:lnTo>
                  <a:lnTo>
                    <a:pt x="14915" y="361717"/>
                  </a:lnTo>
                  <a:lnTo>
                    <a:pt x="16257" y="362885"/>
                  </a:lnTo>
                  <a:lnTo>
                    <a:pt x="16794" y="362906"/>
                  </a:lnTo>
                  <a:lnTo>
                    <a:pt x="16928" y="362933"/>
                  </a:lnTo>
                  <a:lnTo>
                    <a:pt x="17310" y="363012"/>
                  </a:lnTo>
                  <a:lnTo>
                    <a:pt x="17525" y="363056"/>
                  </a:lnTo>
                  <a:lnTo>
                    <a:pt x="17725" y="363120"/>
                  </a:lnTo>
                  <a:lnTo>
                    <a:pt x="19064" y="363450"/>
                  </a:lnTo>
                  <a:lnTo>
                    <a:pt x="20284" y="363531"/>
                  </a:lnTo>
                  <a:lnTo>
                    <a:pt x="21350" y="363686"/>
                  </a:lnTo>
                  <a:lnTo>
                    <a:pt x="22367" y="363833"/>
                  </a:lnTo>
                  <a:lnTo>
                    <a:pt x="23474" y="363994"/>
                  </a:lnTo>
                  <a:lnTo>
                    <a:pt x="25065" y="364357"/>
                  </a:lnTo>
                  <a:lnTo>
                    <a:pt x="25377" y="364412"/>
                  </a:lnTo>
                  <a:lnTo>
                    <a:pt x="25688" y="364384"/>
                  </a:lnTo>
                  <a:lnTo>
                    <a:pt x="25669" y="364225"/>
                  </a:lnTo>
                  <a:lnTo>
                    <a:pt x="25793" y="363466"/>
                  </a:lnTo>
                  <a:lnTo>
                    <a:pt x="26062" y="363397"/>
                  </a:lnTo>
                  <a:lnTo>
                    <a:pt x="30064" y="363327"/>
                  </a:lnTo>
                  <a:lnTo>
                    <a:pt x="30071" y="362127"/>
                  </a:lnTo>
                  <a:lnTo>
                    <a:pt x="32301" y="362131"/>
                  </a:lnTo>
                  <a:lnTo>
                    <a:pt x="32309" y="360951"/>
                  </a:lnTo>
                  <a:lnTo>
                    <a:pt x="35575" y="360909"/>
                  </a:lnTo>
                  <a:lnTo>
                    <a:pt x="35592" y="359748"/>
                  </a:lnTo>
                  <a:lnTo>
                    <a:pt x="37176" y="359724"/>
                  </a:lnTo>
                  <a:lnTo>
                    <a:pt x="36971" y="358068"/>
                  </a:lnTo>
                  <a:lnTo>
                    <a:pt x="36532" y="356932"/>
                  </a:lnTo>
                  <a:lnTo>
                    <a:pt x="36454" y="356499"/>
                  </a:lnTo>
                  <a:lnTo>
                    <a:pt x="36543" y="355591"/>
                  </a:lnTo>
                  <a:lnTo>
                    <a:pt x="36553" y="354179"/>
                  </a:lnTo>
                  <a:lnTo>
                    <a:pt x="36671" y="353805"/>
                  </a:lnTo>
                  <a:lnTo>
                    <a:pt x="36748" y="353662"/>
                  </a:lnTo>
                  <a:lnTo>
                    <a:pt x="36918" y="353346"/>
                  </a:lnTo>
                  <a:lnTo>
                    <a:pt x="37801" y="352473"/>
                  </a:lnTo>
                  <a:lnTo>
                    <a:pt x="38014" y="352163"/>
                  </a:lnTo>
                  <a:lnTo>
                    <a:pt x="38095" y="351822"/>
                  </a:lnTo>
                  <a:lnTo>
                    <a:pt x="38661" y="350885"/>
                  </a:lnTo>
                  <a:lnTo>
                    <a:pt x="39330" y="350075"/>
                  </a:lnTo>
                  <a:lnTo>
                    <a:pt x="41134" y="349114"/>
                  </a:lnTo>
                  <a:lnTo>
                    <a:pt x="41265" y="349041"/>
                  </a:lnTo>
                  <a:lnTo>
                    <a:pt x="41415" y="348957"/>
                  </a:lnTo>
                  <a:lnTo>
                    <a:pt x="43775" y="346451"/>
                  </a:lnTo>
                  <a:lnTo>
                    <a:pt x="44671" y="345400"/>
                  </a:lnTo>
                  <a:lnTo>
                    <a:pt x="45114" y="340577"/>
                  </a:lnTo>
                  <a:lnTo>
                    <a:pt x="45092" y="339827"/>
                  </a:lnTo>
                  <a:lnTo>
                    <a:pt x="45191" y="338747"/>
                  </a:lnTo>
                  <a:lnTo>
                    <a:pt x="45280" y="337776"/>
                  </a:lnTo>
                  <a:lnTo>
                    <a:pt x="45415" y="336311"/>
                  </a:lnTo>
                  <a:lnTo>
                    <a:pt x="45427" y="336173"/>
                  </a:lnTo>
                  <a:lnTo>
                    <a:pt x="45438" y="335784"/>
                  </a:lnTo>
                  <a:lnTo>
                    <a:pt x="45453" y="335187"/>
                  </a:lnTo>
                  <a:lnTo>
                    <a:pt x="45256" y="334344"/>
                  </a:lnTo>
                  <a:lnTo>
                    <a:pt x="44057" y="333129"/>
                  </a:lnTo>
                  <a:lnTo>
                    <a:pt x="43678" y="332636"/>
                  </a:lnTo>
                  <a:lnTo>
                    <a:pt x="43372" y="331877"/>
                  </a:lnTo>
                  <a:lnTo>
                    <a:pt x="43124" y="330745"/>
                  </a:lnTo>
                  <a:lnTo>
                    <a:pt x="43147" y="330456"/>
                  </a:lnTo>
                  <a:lnTo>
                    <a:pt x="43443" y="329883"/>
                  </a:lnTo>
                  <a:lnTo>
                    <a:pt x="44014" y="329135"/>
                  </a:lnTo>
                  <a:lnTo>
                    <a:pt x="44316" y="328372"/>
                  </a:lnTo>
                  <a:lnTo>
                    <a:pt x="44316" y="327708"/>
                  </a:lnTo>
                  <a:lnTo>
                    <a:pt x="44316" y="327239"/>
                  </a:lnTo>
                  <a:lnTo>
                    <a:pt x="44316" y="326804"/>
                  </a:lnTo>
                  <a:lnTo>
                    <a:pt x="44263" y="326436"/>
                  </a:lnTo>
                  <a:lnTo>
                    <a:pt x="44183" y="326068"/>
                  </a:lnTo>
                  <a:lnTo>
                    <a:pt x="44103" y="325767"/>
                  </a:lnTo>
                  <a:lnTo>
                    <a:pt x="43810" y="325265"/>
                  </a:lnTo>
                  <a:lnTo>
                    <a:pt x="43437" y="324896"/>
                  </a:lnTo>
                  <a:lnTo>
                    <a:pt x="43073" y="324757"/>
                  </a:lnTo>
                  <a:lnTo>
                    <a:pt x="42126" y="325102"/>
                  </a:lnTo>
                  <a:lnTo>
                    <a:pt x="41931" y="325112"/>
                  </a:lnTo>
                  <a:lnTo>
                    <a:pt x="41568" y="324803"/>
                  </a:lnTo>
                  <a:lnTo>
                    <a:pt x="41403" y="324400"/>
                  </a:lnTo>
                  <a:lnTo>
                    <a:pt x="41208" y="323454"/>
                  </a:lnTo>
                  <a:lnTo>
                    <a:pt x="41001" y="321600"/>
                  </a:lnTo>
                  <a:lnTo>
                    <a:pt x="40680" y="319578"/>
                  </a:lnTo>
                  <a:lnTo>
                    <a:pt x="40385" y="318706"/>
                  </a:lnTo>
                  <a:lnTo>
                    <a:pt x="40282" y="318399"/>
                  </a:lnTo>
                  <a:lnTo>
                    <a:pt x="40094" y="317975"/>
                  </a:lnTo>
                  <a:lnTo>
                    <a:pt x="39966" y="317686"/>
                  </a:lnTo>
                  <a:lnTo>
                    <a:pt x="39791" y="317340"/>
                  </a:lnTo>
                  <a:lnTo>
                    <a:pt x="39679" y="317166"/>
                  </a:lnTo>
                  <a:lnTo>
                    <a:pt x="39185" y="316398"/>
                  </a:lnTo>
                  <a:lnTo>
                    <a:pt x="38724" y="315899"/>
                  </a:lnTo>
                  <a:lnTo>
                    <a:pt x="38510" y="315721"/>
                  </a:lnTo>
                  <a:lnTo>
                    <a:pt x="38047" y="315336"/>
                  </a:lnTo>
                  <a:lnTo>
                    <a:pt x="37601" y="315177"/>
                  </a:lnTo>
                  <a:lnTo>
                    <a:pt x="35674" y="314777"/>
                  </a:lnTo>
                  <a:lnTo>
                    <a:pt x="33767" y="314687"/>
                  </a:lnTo>
                  <a:lnTo>
                    <a:pt x="32635" y="314483"/>
                  </a:lnTo>
                  <a:lnTo>
                    <a:pt x="31376" y="314256"/>
                  </a:lnTo>
                  <a:lnTo>
                    <a:pt x="30922" y="314269"/>
                  </a:lnTo>
                  <a:lnTo>
                    <a:pt x="30407" y="314584"/>
                  </a:lnTo>
                  <a:lnTo>
                    <a:pt x="30293" y="314714"/>
                  </a:lnTo>
                  <a:lnTo>
                    <a:pt x="30114" y="314920"/>
                  </a:lnTo>
                  <a:lnTo>
                    <a:pt x="29678" y="315621"/>
                  </a:lnTo>
                  <a:lnTo>
                    <a:pt x="29545" y="315719"/>
                  </a:lnTo>
                  <a:lnTo>
                    <a:pt x="29391" y="315830"/>
                  </a:lnTo>
                  <a:lnTo>
                    <a:pt x="29232" y="315882"/>
                  </a:lnTo>
                  <a:lnTo>
                    <a:pt x="29029" y="315947"/>
                  </a:lnTo>
                  <a:lnTo>
                    <a:pt x="28486" y="315997"/>
                  </a:lnTo>
                  <a:lnTo>
                    <a:pt x="28176" y="316025"/>
                  </a:lnTo>
                  <a:lnTo>
                    <a:pt x="27839" y="316056"/>
                  </a:lnTo>
                  <a:lnTo>
                    <a:pt x="27575" y="316080"/>
                  </a:lnTo>
                  <a:lnTo>
                    <a:pt x="27304" y="316046"/>
                  </a:lnTo>
                  <a:lnTo>
                    <a:pt x="25273" y="315789"/>
                  </a:lnTo>
                  <a:lnTo>
                    <a:pt x="24367" y="315425"/>
                  </a:lnTo>
                  <a:lnTo>
                    <a:pt x="24043" y="315162"/>
                  </a:lnTo>
                  <a:lnTo>
                    <a:pt x="23959" y="315021"/>
                  </a:lnTo>
                  <a:lnTo>
                    <a:pt x="23279" y="313866"/>
                  </a:lnTo>
                  <a:lnTo>
                    <a:pt x="22939" y="313367"/>
                  </a:lnTo>
                  <a:lnTo>
                    <a:pt x="22678" y="312983"/>
                  </a:lnTo>
                  <a:lnTo>
                    <a:pt x="22585" y="312846"/>
                  </a:lnTo>
                  <a:lnTo>
                    <a:pt x="22317" y="312585"/>
                  </a:lnTo>
                  <a:lnTo>
                    <a:pt x="21753" y="312259"/>
                  </a:lnTo>
                  <a:lnTo>
                    <a:pt x="21361" y="312607"/>
                  </a:lnTo>
                  <a:lnTo>
                    <a:pt x="21061" y="313211"/>
                  </a:lnTo>
                  <a:lnTo>
                    <a:pt x="20900" y="313535"/>
                  </a:lnTo>
                  <a:lnTo>
                    <a:pt x="20798" y="313740"/>
                  </a:lnTo>
                  <a:lnTo>
                    <a:pt x="20580" y="314177"/>
                  </a:lnTo>
                  <a:lnTo>
                    <a:pt x="20219" y="314711"/>
                  </a:lnTo>
                  <a:lnTo>
                    <a:pt x="19959" y="314900"/>
                  </a:lnTo>
                  <a:lnTo>
                    <a:pt x="19637" y="314899"/>
                  </a:lnTo>
                  <a:lnTo>
                    <a:pt x="19282" y="314698"/>
                  </a:lnTo>
                  <a:lnTo>
                    <a:pt x="18539" y="314035"/>
                  </a:lnTo>
                  <a:lnTo>
                    <a:pt x="18169" y="313398"/>
                  </a:lnTo>
                  <a:lnTo>
                    <a:pt x="18032" y="312727"/>
                  </a:lnTo>
                  <a:lnTo>
                    <a:pt x="17982" y="312482"/>
                  </a:lnTo>
                  <a:lnTo>
                    <a:pt x="18086" y="310914"/>
                  </a:lnTo>
                  <a:lnTo>
                    <a:pt x="17556" y="310189"/>
                  </a:lnTo>
                  <a:lnTo>
                    <a:pt x="17454" y="310051"/>
                  </a:lnTo>
                  <a:lnTo>
                    <a:pt x="17270" y="309799"/>
                  </a:lnTo>
                  <a:lnTo>
                    <a:pt x="17126" y="309603"/>
                  </a:lnTo>
                  <a:lnTo>
                    <a:pt x="16443" y="308669"/>
                  </a:lnTo>
                  <a:lnTo>
                    <a:pt x="16167" y="307831"/>
                  </a:lnTo>
                  <a:lnTo>
                    <a:pt x="16143" y="307334"/>
                  </a:lnTo>
                  <a:lnTo>
                    <a:pt x="16235" y="306734"/>
                  </a:lnTo>
                  <a:lnTo>
                    <a:pt x="16180" y="306544"/>
                  </a:lnTo>
                  <a:lnTo>
                    <a:pt x="15723" y="306259"/>
                  </a:lnTo>
                  <a:lnTo>
                    <a:pt x="15454" y="306188"/>
                  </a:lnTo>
                  <a:lnTo>
                    <a:pt x="14608" y="306165"/>
                  </a:lnTo>
                  <a:lnTo>
                    <a:pt x="14146" y="306054"/>
                  </a:lnTo>
                  <a:lnTo>
                    <a:pt x="13918" y="305873"/>
                  </a:lnTo>
                  <a:lnTo>
                    <a:pt x="13746" y="305395"/>
                  </a:lnTo>
                  <a:lnTo>
                    <a:pt x="13739" y="304627"/>
                  </a:lnTo>
                  <a:lnTo>
                    <a:pt x="13736" y="304365"/>
                  </a:lnTo>
                  <a:lnTo>
                    <a:pt x="13829" y="303829"/>
                  </a:lnTo>
                  <a:lnTo>
                    <a:pt x="13895" y="303446"/>
                  </a:lnTo>
                  <a:lnTo>
                    <a:pt x="13959" y="303080"/>
                  </a:lnTo>
                  <a:lnTo>
                    <a:pt x="14282" y="301708"/>
                  </a:lnTo>
                  <a:lnTo>
                    <a:pt x="15169" y="298871"/>
                  </a:lnTo>
                  <a:lnTo>
                    <a:pt x="16054" y="297785"/>
                  </a:lnTo>
                  <a:lnTo>
                    <a:pt x="16432" y="297084"/>
                  </a:lnTo>
                  <a:lnTo>
                    <a:pt x="16767" y="296120"/>
                  </a:lnTo>
                  <a:lnTo>
                    <a:pt x="17056" y="294966"/>
                  </a:lnTo>
                  <a:lnTo>
                    <a:pt x="17431" y="294266"/>
                  </a:lnTo>
                  <a:lnTo>
                    <a:pt x="17512" y="293708"/>
                  </a:lnTo>
                  <a:lnTo>
                    <a:pt x="17326" y="292555"/>
                  </a:lnTo>
                  <a:lnTo>
                    <a:pt x="17473" y="291790"/>
                  </a:lnTo>
                  <a:lnTo>
                    <a:pt x="17888" y="290687"/>
                  </a:lnTo>
                  <a:lnTo>
                    <a:pt x="17949" y="290042"/>
                  </a:lnTo>
                  <a:lnTo>
                    <a:pt x="17971" y="289604"/>
                  </a:lnTo>
                  <a:lnTo>
                    <a:pt x="17787" y="288725"/>
                  </a:lnTo>
                  <a:lnTo>
                    <a:pt x="17584" y="287749"/>
                  </a:lnTo>
                  <a:lnTo>
                    <a:pt x="17510" y="287120"/>
                  </a:lnTo>
                  <a:lnTo>
                    <a:pt x="17856" y="285919"/>
                  </a:lnTo>
                  <a:lnTo>
                    <a:pt x="18162" y="284551"/>
                  </a:lnTo>
                  <a:lnTo>
                    <a:pt x="18173" y="283920"/>
                  </a:lnTo>
                  <a:lnTo>
                    <a:pt x="18063" y="283533"/>
                  </a:lnTo>
                  <a:lnTo>
                    <a:pt x="17594" y="282753"/>
                  </a:lnTo>
                  <a:lnTo>
                    <a:pt x="16994" y="282002"/>
                  </a:lnTo>
                  <a:lnTo>
                    <a:pt x="16128" y="280321"/>
                  </a:lnTo>
                  <a:lnTo>
                    <a:pt x="16113" y="280129"/>
                  </a:lnTo>
                  <a:lnTo>
                    <a:pt x="16286" y="279879"/>
                  </a:lnTo>
                  <a:lnTo>
                    <a:pt x="17316" y="279159"/>
                  </a:lnTo>
                  <a:lnTo>
                    <a:pt x="18061" y="278638"/>
                  </a:lnTo>
                  <a:lnTo>
                    <a:pt x="18372" y="278166"/>
                  </a:lnTo>
                  <a:lnTo>
                    <a:pt x="18332" y="277845"/>
                  </a:lnTo>
                  <a:lnTo>
                    <a:pt x="17732" y="276267"/>
                  </a:lnTo>
                  <a:lnTo>
                    <a:pt x="17282" y="275713"/>
                  </a:lnTo>
                  <a:lnTo>
                    <a:pt x="16783" y="275315"/>
                  </a:lnTo>
                  <a:lnTo>
                    <a:pt x="15477" y="274703"/>
                  </a:lnTo>
                  <a:lnTo>
                    <a:pt x="14386" y="274357"/>
                  </a:lnTo>
                  <a:lnTo>
                    <a:pt x="13309" y="274125"/>
                  </a:lnTo>
                  <a:lnTo>
                    <a:pt x="12444" y="273830"/>
                  </a:lnTo>
                  <a:lnTo>
                    <a:pt x="11953" y="273533"/>
                  </a:lnTo>
                  <a:lnTo>
                    <a:pt x="11747" y="273354"/>
                  </a:lnTo>
                  <a:lnTo>
                    <a:pt x="10716" y="271019"/>
                  </a:lnTo>
                  <a:lnTo>
                    <a:pt x="10716" y="270758"/>
                  </a:lnTo>
                  <a:lnTo>
                    <a:pt x="10887" y="270481"/>
                  </a:lnTo>
                  <a:lnTo>
                    <a:pt x="11700" y="269445"/>
                  </a:lnTo>
                  <a:lnTo>
                    <a:pt x="13361" y="268063"/>
                  </a:lnTo>
                  <a:lnTo>
                    <a:pt x="13728" y="267606"/>
                  </a:lnTo>
                  <a:lnTo>
                    <a:pt x="14080" y="266899"/>
                  </a:lnTo>
                  <a:lnTo>
                    <a:pt x="14637" y="265395"/>
                  </a:lnTo>
                  <a:lnTo>
                    <a:pt x="15013" y="262885"/>
                  </a:lnTo>
                  <a:lnTo>
                    <a:pt x="14995" y="262213"/>
                  </a:lnTo>
                  <a:lnTo>
                    <a:pt x="14881" y="261469"/>
                  </a:lnTo>
                  <a:lnTo>
                    <a:pt x="13807" y="258951"/>
                  </a:lnTo>
                  <a:lnTo>
                    <a:pt x="13851" y="258299"/>
                  </a:lnTo>
                  <a:lnTo>
                    <a:pt x="13812" y="257989"/>
                  </a:lnTo>
                  <a:lnTo>
                    <a:pt x="13670" y="257728"/>
                  </a:lnTo>
                  <a:lnTo>
                    <a:pt x="12997" y="257059"/>
                  </a:lnTo>
                  <a:lnTo>
                    <a:pt x="11770" y="255298"/>
                  </a:lnTo>
                  <a:lnTo>
                    <a:pt x="11484" y="254768"/>
                  </a:lnTo>
                  <a:lnTo>
                    <a:pt x="11452" y="254490"/>
                  </a:lnTo>
                  <a:lnTo>
                    <a:pt x="11485" y="254328"/>
                  </a:lnTo>
                  <a:lnTo>
                    <a:pt x="11673" y="254087"/>
                  </a:lnTo>
                  <a:lnTo>
                    <a:pt x="12161" y="253866"/>
                  </a:lnTo>
                  <a:lnTo>
                    <a:pt x="13350" y="253969"/>
                  </a:lnTo>
                  <a:lnTo>
                    <a:pt x="14534" y="253785"/>
                  </a:lnTo>
                  <a:lnTo>
                    <a:pt x="15055" y="253369"/>
                  </a:lnTo>
                  <a:lnTo>
                    <a:pt x="15172" y="253183"/>
                  </a:lnTo>
                  <a:lnTo>
                    <a:pt x="15211" y="252862"/>
                  </a:lnTo>
                  <a:lnTo>
                    <a:pt x="15321" y="252689"/>
                  </a:lnTo>
                  <a:lnTo>
                    <a:pt x="16318" y="252231"/>
                  </a:lnTo>
                  <a:lnTo>
                    <a:pt x="18138" y="252173"/>
                  </a:lnTo>
                  <a:lnTo>
                    <a:pt x="20216" y="253031"/>
                  </a:lnTo>
                  <a:lnTo>
                    <a:pt x="20866" y="253047"/>
                  </a:lnTo>
                  <a:lnTo>
                    <a:pt x="21292" y="252932"/>
                  </a:lnTo>
                  <a:lnTo>
                    <a:pt x="22099" y="252426"/>
                  </a:lnTo>
                  <a:lnTo>
                    <a:pt x="23151" y="251453"/>
                  </a:lnTo>
                  <a:lnTo>
                    <a:pt x="23868" y="250572"/>
                  </a:lnTo>
                  <a:lnTo>
                    <a:pt x="24194" y="249691"/>
                  </a:lnTo>
                  <a:lnTo>
                    <a:pt x="24821" y="247414"/>
                  </a:lnTo>
                  <a:lnTo>
                    <a:pt x="24677" y="246286"/>
                  </a:lnTo>
                  <a:lnTo>
                    <a:pt x="24739" y="245949"/>
                  </a:lnTo>
                  <a:lnTo>
                    <a:pt x="26091" y="243638"/>
                  </a:lnTo>
                  <a:lnTo>
                    <a:pt x="26690" y="242977"/>
                  </a:lnTo>
                  <a:lnTo>
                    <a:pt x="27486" y="241910"/>
                  </a:lnTo>
                  <a:lnTo>
                    <a:pt x="27743" y="241435"/>
                  </a:lnTo>
                  <a:lnTo>
                    <a:pt x="28058" y="240404"/>
                  </a:lnTo>
                  <a:lnTo>
                    <a:pt x="28799" y="238974"/>
                  </a:lnTo>
                  <a:lnTo>
                    <a:pt x="29229" y="238484"/>
                  </a:lnTo>
                  <a:lnTo>
                    <a:pt x="30235" y="237832"/>
                  </a:lnTo>
                  <a:lnTo>
                    <a:pt x="31104" y="237656"/>
                  </a:lnTo>
                  <a:lnTo>
                    <a:pt x="31651" y="237384"/>
                  </a:lnTo>
                  <a:lnTo>
                    <a:pt x="32760" y="236161"/>
                  </a:lnTo>
                  <a:lnTo>
                    <a:pt x="32813" y="235911"/>
                  </a:lnTo>
                  <a:lnTo>
                    <a:pt x="32777" y="234925"/>
                  </a:lnTo>
                  <a:lnTo>
                    <a:pt x="32949" y="233886"/>
                  </a:lnTo>
                  <a:lnTo>
                    <a:pt x="33028" y="233708"/>
                  </a:lnTo>
                  <a:lnTo>
                    <a:pt x="35214" y="231973"/>
                  </a:lnTo>
                  <a:lnTo>
                    <a:pt x="37468" y="230387"/>
                  </a:lnTo>
                  <a:lnTo>
                    <a:pt x="37495" y="230151"/>
                  </a:lnTo>
                  <a:lnTo>
                    <a:pt x="37179" y="229536"/>
                  </a:lnTo>
                  <a:lnTo>
                    <a:pt x="36983" y="229220"/>
                  </a:lnTo>
                  <a:lnTo>
                    <a:pt x="36376" y="228242"/>
                  </a:lnTo>
                  <a:lnTo>
                    <a:pt x="36223" y="227997"/>
                  </a:lnTo>
                  <a:lnTo>
                    <a:pt x="36116" y="227824"/>
                  </a:lnTo>
                  <a:lnTo>
                    <a:pt x="35997" y="227635"/>
                  </a:lnTo>
                  <a:lnTo>
                    <a:pt x="35912" y="227354"/>
                  </a:lnTo>
                  <a:lnTo>
                    <a:pt x="35798" y="226976"/>
                  </a:lnTo>
                  <a:lnTo>
                    <a:pt x="35634" y="226429"/>
                  </a:lnTo>
                  <a:lnTo>
                    <a:pt x="35434" y="225712"/>
                  </a:lnTo>
                  <a:lnTo>
                    <a:pt x="35402" y="224354"/>
                  </a:lnTo>
                  <a:lnTo>
                    <a:pt x="35394" y="224014"/>
                  </a:lnTo>
                  <a:lnTo>
                    <a:pt x="36740" y="221762"/>
                  </a:lnTo>
                  <a:lnTo>
                    <a:pt x="36874" y="221536"/>
                  </a:lnTo>
                  <a:lnTo>
                    <a:pt x="37186" y="221181"/>
                  </a:lnTo>
                  <a:lnTo>
                    <a:pt x="37355" y="220909"/>
                  </a:lnTo>
                  <a:lnTo>
                    <a:pt x="37441" y="220771"/>
                  </a:lnTo>
                  <a:lnTo>
                    <a:pt x="37466" y="220298"/>
                  </a:lnTo>
                  <a:lnTo>
                    <a:pt x="37283" y="219878"/>
                  </a:lnTo>
                  <a:lnTo>
                    <a:pt x="37012" y="219484"/>
                  </a:lnTo>
                  <a:lnTo>
                    <a:pt x="36813" y="218910"/>
                  </a:lnTo>
                  <a:lnTo>
                    <a:pt x="36788" y="218153"/>
                  </a:lnTo>
                  <a:lnTo>
                    <a:pt x="36920" y="217820"/>
                  </a:lnTo>
                  <a:lnTo>
                    <a:pt x="37052" y="217502"/>
                  </a:lnTo>
                  <a:lnTo>
                    <a:pt x="37164" y="217238"/>
                  </a:lnTo>
                  <a:lnTo>
                    <a:pt x="37164" y="216512"/>
                  </a:lnTo>
                  <a:lnTo>
                    <a:pt x="37022" y="215831"/>
                  </a:lnTo>
                  <a:lnTo>
                    <a:pt x="36940" y="215592"/>
                  </a:lnTo>
                  <a:lnTo>
                    <a:pt x="36888" y="215439"/>
                  </a:lnTo>
                  <a:lnTo>
                    <a:pt x="36763" y="214872"/>
                  </a:lnTo>
                  <a:lnTo>
                    <a:pt x="36737" y="214462"/>
                  </a:lnTo>
                  <a:lnTo>
                    <a:pt x="36989" y="213988"/>
                  </a:lnTo>
                  <a:lnTo>
                    <a:pt x="37164" y="213578"/>
                  </a:lnTo>
                  <a:lnTo>
                    <a:pt x="37390" y="213168"/>
                  </a:lnTo>
                  <a:lnTo>
                    <a:pt x="37415" y="212916"/>
                  </a:lnTo>
                  <a:lnTo>
                    <a:pt x="37390" y="212600"/>
                  </a:lnTo>
                  <a:lnTo>
                    <a:pt x="37272" y="212348"/>
                  </a:lnTo>
                  <a:lnTo>
                    <a:pt x="37164" y="212159"/>
                  </a:lnTo>
                  <a:lnTo>
                    <a:pt x="36989" y="211875"/>
                  </a:lnTo>
                  <a:lnTo>
                    <a:pt x="36807" y="211551"/>
                  </a:lnTo>
                  <a:lnTo>
                    <a:pt x="36640" y="211052"/>
                  </a:lnTo>
                  <a:lnTo>
                    <a:pt x="36572" y="210400"/>
                  </a:lnTo>
                  <a:lnTo>
                    <a:pt x="36724" y="209727"/>
                  </a:lnTo>
                  <a:lnTo>
                    <a:pt x="37056" y="209168"/>
                  </a:lnTo>
                  <a:lnTo>
                    <a:pt x="37551" y="208648"/>
                  </a:lnTo>
                  <a:lnTo>
                    <a:pt x="38179" y="208226"/>
                  </a:lnTo>
                  <a:lnTo>
                    <a:pt x="39047" y="207769"/>
                  </a:lnTo>
                  <a:lnTo>
                    <a:pt x="40007" y="207486"/>
                  </a:lnTo>
                  <a:lnTo>
                    <a:pt x="41108" y="206855"/>
                  </a:lnTo>
                  <a:lnTo>
                    <a:pt x="41208" y="206603"/>
                  </a:lnTo>
                  <a:lnTo>
                    <a:pt x="41380" y="205256"/>
                  </a:lnTo>
                  <a:lnTo>
                    <a:pt x="41405" y="205063"/>
                  </a:lnTo>
                  <a:lnTo>
                    <a:pt x="41385" y="204831"/>
                  </a:lnTo>
                  <a:lnTo>
                    <a:pt x="41313" y="204004"/>
                  </a:lnTo>
                  <a:lnTo>
                    <a:pt x="41042" y="203185"/>
                  </a:lnTo>
                  <a:lnTo>
                    <a:pt x="40551" y="202740"/>
                  </a:lnTo>
                  <a:lnTo>
                    <a:pt x="40309" y="202352"/>
                  </a:lnTo>
                  <a:lnTo>
                    <a:pt x="40113" y="201788"/>
                  </a:lnTo>
                  <a:lnTo>
                    <a:pt x="39773" y="201387"/>
                  </a:lnTo>
                  <a:lnTo>
                    <a:pt x="39324" y="201122"/>
                  </a:lnTo>
                  <a:lnTo>
                    <a:pt x="39055" y="200786"/>
                  </a:lnTo>
                  <a:lnTo>
                    <a:pt x="39591" y="199587"/>
                  </a:lnTo>
                  <a:lnTo>
                    <a:pt x="39876" y="198813"/>
                  </a:lnTo>
                  <a:lnTo>
                    <a:pt x="40073" y="198056"/>
                  </a:lnTo>
                  <a:lnTo>
                    <a:pt x="40091" y="197180"/>
                  </a:lnTo>
                  <a:lnTo>
                    <a:pt x="40024" y="196516"/>
                  </a:lnTo>
                  <a:lnTo>
                    <a:pt x="39735" y="195302"/>
                  </a:lnTo>
                  <a:lnTo>
                    <a:pt x="38487" y="191981"/>
                  </a:lnTo>
                  <a:lnTo>
                    <a:pt x="38052" y="190171"/>
                  </a:lnTo>
                  <a:lnTo>
                    <a:pt x="37022" y="187651"/>
                  </a:lnTo>
                  <a:lnTo>
                    <a:pt x="37137" y="187452"/>
                  </a:lnTo>
                  <a:lnTo>
                    <a:pt x="37712" y="186998"/>
                  </a:lnTo>
                  <a:lnTo>
                    <a:pt x="37969" y="186502"/>
                  </a:lnTo>
                  <a:lnTo>
                    <a:pt x="38068" y="185957"/>
                  </a:lnTo>
                  <a:lnTo>
                    <a:pt x="38004" y="185567"/>
                  </a:lnTo>
                  <a:lnTo>
                    <a:pt x="37622" y="184340"/>
                  </a:lnTo>
                  <a:lnTo>
                    <a:pt x="37347" y="183804"/>
                  </a:lnTo>
                  <a:lnTo>
                    <a:pt x="36821" y="182267"/>
                  </a:lnTo>
                  <a:lnTo>
                    <a:pt x="36849" y="181667"/>
                  </a:lnTo>
                  <a:lnTo>
                    <a:pt x="36970" y="181150"/>
                  </a:lnTo>
                  <a:lnTo>
                    <a:pt x="37187" y="180756"/>
                  </a:lnTo>
                  <a:lnTo>
                    <a:pt x="37477" y="180573"/>
                  </a:lnTo>
                  <a:lnTo>
                    <a:pt x="38754" y="180547"/>
                  </a:lnTo>
                  <a:lnTo>
                    <a:pt x="39294" y="180123"/>
                  </a:lnTo>
                  <a:lnTo>
                    <a:pt x="39923" y="179630"/>
                  </a:lnTo>
                  <a:lnTo>
                    <a:pt x="40150" y="179390"/>
                  </a:lnTo>
                  <a:lnTo>
                    <a:pt x="40263" y="179025"/>
                  </a:lnTo>
                  <a:lnTo>
                    <a:pt x="40214" y="177883"/>
                  </a:lnTo>
                  <a:lnTo>
                    <a:pt x="40091" y="177580"/>
                  </a:lnTo>
                  <a:lnTo>
                    <a:pt x="39039" y="176603"/>
                  </a:lnTo>
                  <a:lnTo>
                    <a:pt x="38517" y="176109"/>
                  </a:lnTo>
                  <a:lnTo>
                    <a:pt x="38446" y="175956"/>
                  </a:lnTo>
                  <a:lnTo>
                    <a:pt x="38348" y="175744"/>
                  </a:lnTo>
                  <a:lnTo>
                    <a:pt x="38251" y="175471"/>
                  </a:lnTo>
                  <a:lnTo>
                    <a:pt x="38203" y="175167"/>
                  </a:lnTo>
                  <a:lnTo>
                    <a:pt x="38227" y="174924"/>
                  </a:lnTo>
                  <a:lnTo>
                    <a:pt x="38348" y="174651"/>
                  </a:lnTo>
                  <a:lnTo>
                    <a:pt x="38541" y="174438"/>
                  </a:lnTo>
                  <a:lnTo>
                    <a:pt x="38995" y="174090"/>
                  </a:lnTo>
                  <a:lnTo>
                    <a:pt x="39301" y="173910"/>
                  </a:lnTo>
                  <a:lnTo>
                    <a:pt x="39526" y="173715"/>
                  </a:lnTo>
                  <a:lnTo>
                    <a:pt x="39619" y="173524"/>
                  </a:lnTo>
                  <a:lnTo>
                    <a:pt x="39611" y="173123"/>
                  </a:lnTo>
                  <a:lnTo>
                    <a:pt x="39545" y="172827"/>
                  </a:lnTo>
                  <a:lnTo>
                    <a:pt x="39434" y="172591"/>
                  </a:lnTo>
                  <a:lnTo>
                    <a:pt x="39163" y="172015"/>
                  </a:lnTo>
                  <a:lnTo>
                    <a:pt x="38457" y="171192"/>
                  </a:lnTo>
                  <a:lnTo>
                    <a:pt x="38267" y="170970"/>
                  </a:lnTo>
                  <a:lnTo>
                    <a:pt x="38005" y="170745"/>
                  </a:lnTo>
                  <a:lnTo>
                    <a:pt x="37370" y="170197"/>
                  </a:lnTo>
                  <a:lnTo>
                    <a:pt x="36978" y="169968"/>
                  </a:lnTo>
                  <a:lnTo>
                    <a:pt x="36293" y="169578"/>
                  </a:lnTo>
                  <a:lnTo>
                    <a:pt x="36123" y="169184"/>
                  </a:lnTo>
                  <a:lnTo>
                    <a:pt x="36060" y="168183"/>
                  </a:lnTo>
                  <a:lnTo>
                    <a:pt x="36940" y="166041"/>
                  </a:lnTo>
                  <a:lnTo>
                    <a:pt x="37805" y="164772"/>
                  </a:lnTo>
                  <a:lnTo>
                    <a:pt x="38600" y="164368"/>
                  </a:lnTo>
                  <a:lnTo>
                    <a:pt x="39414" y="164505"/>
                  </a:lnTo>
                  <a:lnTo>
                    <a:pt x="39804" y="164276"/>
                  </a:lnTo>
                  <a:lnTo>
                    <a:pt x="40016" y="164152"/>
                  </a:lnTo>
                  <a:lnTo>
                    <a:pt x="40668" y="163769"/>
                  </a:lnTo>
                  <a:lnTo>
                    <a:pt x="40858" y="163520"/>
                  </a:lnTo>
                  <a:lnTo>
                    <a:pt x="41295" y="162948"/>
                  </a:lnTo>
                  <a:lnTo>
                    <a:pt x="41664" y="162555"/>
                  </a:lnTo>
                  <a:lnTo>
                    <a:pt x="42426" y="161746"/>
                  </a:lnTo>
                  <a:lnTo>
                    <a:pt x="42623" y="161535"/>
                  </a:lnTo>
                  <a:lnTo>
                    <a:pt x="42842" y="161173"/>
                  </a:lnTo>
                  <a:lnTo>
                    <a:pt x="43263" y="160452"/>
                  </a:lnTo>
                  <a:lnTo>
                    <a:pt x="43773" y="160087"/>
                  </a:lnTo>
                  <a:lnTo>
                    <a:pt x="44465" y="159357"/>
                  </a:lnTo>
                  <a:lnTo>
                    <a:pt x="44805" y="158712"/>
                  </a:lnTo>
                  <a:lnTo>
                    <a:pt x="45031" y="158616"/>
                  </a:lnTo>
                  <a:lnTo>
                    <a:pt x="45524" y="158565"/>
                  </a:lnTo>
                  <a:lnTo>
                    <a:pt x="45686" y="158403"/>
                  </a:lnTo>
                  <a:lnTo>
                    <a:pt x="45798" y="158098"/>
                  </a:lnTo>
                  <a:lnTo>
                    <a:pt x="45778" y="157681"/>
                  </a:lnTo>
                  <a:lnTo>
                    <a:pt x="45662" y="157362"/>
                  </a:lnTo>
                  <a:lnTo>
                    <a:pt x="45466" y="156822"/>
                  </a:lnTo>
                  <a:lnTo>
                    <a:pt x="45427" y="156478"/>
                  </a:lnTo>
                  <a:lnTo>
                    <a:pt x="45466" y="156184"/>
                  </a:lnTo>
                  <a:lnTo>
                    <a:pt x="45681" y="155914"/>
                  </a:lnTo>
                  <a:lnTo>
                    <a:pt x="45974" y="155791"/>
                  </a:lnTo>
                  <a:lnTo>
                    <a:pt x="46505" y="155769"/>
                  </a:lnTo>
                  <a:lnTo>
                    <a:pt x="47100" y="155508"/>
                  </a:lnTo>
                  <a:lnTo>
                    <a:pt x="47313" y="155357"/>
                  </a:lnTo>
                  <a:lnTo>
                    <a:pt x="47927" y="154922"/>
                  </a:lnTo>
                  <a:lnTo>
                    <a:pt x="48352" y="154409"/>
                  </a:lnTo>
                  <a:lnTo>
                    <a:pt x="48646" y="153876"/>
                  </a:lnTo>
                  <a:lnTo>
                    <a:pt x="48918" y="152985"/>
                  </a:lnTo>
                  <a:lnTo>
                    <a:pt x="49076" y="151407"/>
                  </a:lnTo>
                  <a:lnTo>
                    <a:pt x="49004" y="150622"/>
                  </a:lnTo>
                  <a:lnTo>
                    <a:pt x="48603" y="149387"/>
                  </a:lnTo>
                  <a:lnTo>
                    <a:pt x="48499" y="148801"/>
                  </a:lnTo>
                  <a:lnTo>
                    <a:pt x="48507" y="148136"/>
                  </a:lnTo>
                  <a:lnTo>
                    <a:pt x="48592" y="147230"/>
                  </a:lnTo>
                  <a:lnTo>
                    <a:pt x="48722" y="145852"/>
                  </a:lnTo>
                  <a:lnTo>
                    <a:pt x="49014" y="144585"/>
                  </a:lnTo>
                  <a:lnTo>
                    <a:pt x="49175" y="143340"/>
                  </a:lnTo>
                  <a:lnTo>
                    <a:pt x="49279" y="143172"/>
                  </a:lnTo>
                  <a:lnTo>
                    <a:pt x="49972" y="142461"/>
                  </a:lnTo>
                  <a:lnTo>
                    <a:pt x="50087" y="142131"/>
                  </a:lnTo>
                  <a:lnTo>
                    <a:pt x="50136" y="141989"/>
                  </a:lnTo>
                  <a:lnTo>
                    <a:pt x="50213" y="141768"/>
                  </a:lnTo>
                  <a:lnTo>
                    <a:pt x="50369" y="141546"/>
                  </a:lnTo>
                  <a:lnTo>
                    <a:pt x="50512" y="141342"/>
                  </a:lnTo>
                  <a:lnTo>
                    <a:pt x="50947" y="140724"/>
                  </a:lnTo>
                  <a:lnTo>
                    <a:pt x="51238" y="140390"/>
                  </a:lnTo>
                  <a:lnTo>
                    <a:pt x="51541" y="140045"/>
                  </a:lnTo>
                  <a:lnTo>
                    <a:pt x="51795" y="139865"/>
                  </a:lnTo>
                  <a:lnTo>
                    <a:pt x="52088" y="139656"/>
                  </a:lnTo>
                  <a:lnTo>
                    <a:pt x="52900" y="139408"/>
                  </a:lnTo>
                  <a:lnTo>
                    <a:pt x="53426" y="139392"/>
                  </a:lnTo>
                  <a:lnTo>
                    <a:pt x="53949" y="139488"/>
                  </a:lnTo>
                  <a:lnTo>
                    <a:pt x="54822" y="139647"/>
                  </a:lnTo>
                  <a:lnTo>
                    <a:pt x="55141" y="139438"/>
                  </a:lnTo>
                  <a:lnTo>
                    <a:pt x="56289" y="138687"/>
                  </a:lnTo>
                  <a:lnTo>
                    <a:pt x="57576" y="138438"/>
                  </a:lnTo>
                  <a:lnTo>
                    <a:pt x="57935" y="138266"/>
                  </a:lnTo>
                  <a:lnTo>
                    <a:pt x="58728" y="137452"/>
                  </a:lnTo>
                  <a:lnTo>
                    <a:pt x="58942" y="136994"/>
                  </a:lnTo>
                  <a:lnTo>
                    <a:pt x="59249" y="136338"/>
                  </a:lnTo>
                  <a:lnTo>
                    <a:pt x="59682" y="135900"/>
                  </a:lnTo>
                  <a:lnTo>
                    <a:pt x="60195" y="135727"/>
                  </a:lnTo>
                  <a:lnTo>
                    <a:pt x="60327" y="135682"/>
                  </a:lnTo>
                  <a:lnTo>
                    <a:pt x="60642" y="135696"/>
                  </a:lnTo>
                  <a:lnTo>
                    <a:pt x="60877" y="135707"/>
                  </a:lnTo>
                  <a:lnTo>
                    <a:pt x="61483" y="135734"/>
                  </a:lnTo>
                  <a:lnTo>
                    <a:pt x="61873" y="135751"/>
                  </a:lnTo>
                  <a:lnTo>
                    <a:pt x="63186" y="135362"/>
                  </a:lnTo>
                  <a:lnTo>
                    <a:pt x="63366" y="135308"/>
                  </a:lnTo>
                  <a:lnTo>
                    <a:pt x="63622" y="135150"/>
                  </a:lnTo>
                  <a:lnTo>
                    <a:pt x="63858" y="135003"/>
                  </a:lnTo>
                  <a:lnTo>
                    <a:pt x="64968" y="134004"/>
                  </a:lnTo>
                  <a:lnTo>
                    <a:pt x="67480" y="130434"/>
                  </a:lnTo>
                  <a:lnTo>
                    <a:pt x="67921" y="130051"/>
                  </a:lnTo>
                  <a:lnTo>
                    <a:pt x="68207" y="129813"/>
                  </a:lnTo>
                  <a:lnTo>
                    <a:pt x="68860" y="129702"/>
                  </a:lnTo>
                  <a:lnTo>
                    <a:pt x="69791" y="129565"/>
                  </a:lnTo>
                  <a:lnTo>
                    <a:pt x="70752" y="129836"/>
                  </a:lnTo>
                  <a:lnTo>
                    <a:pt x="72560" y="129224"/>
                  </a:lnTo>
                  <a:lnTo>
                    <a:pt x="73774" y="128335"/>
                  </a:lnTo>
                  <a:lnTo>
                    <a:pt x="74224" y="127749"/>
                  </a:lnTo>
                  <a:lnTo>
                    <a:pt x="75648" y="127148"/>
                  </a:lnTo>
                  <a:lnTo>
                    <a:pt x="75995" y="126832"/>
                  </a:lnTo>
                  <a:lnTo>
                    <a:pt x="76266" y="126014"/>
                  </a:lnTo>
                  <a:lnTo>
                    <a:pt x="76147" y="124733"/>
                  </a:lnTo>
                  <a:lnTo>
                    <a:pt x="76234" y="124429"/>
                  </a:lnTo>
                  <a:lnTo>
                    <a:pt x="76468" y="124186"/>
                  </a:lnTo>
                  <a:lnTo>
                    <a:pt x="77495" y="123565"/>
                  </a:lnTo>
                  <a:lnTo>
                    <a:pt x="77973" y="123144"/>
                  </a:lnTo>
                  <a:lnTo>
                    <a:pt x="78427" y="122499"/>
                  </a:lnTo>
                  <a:lnTo>
                    <a:pt x="80677" y="120002"/>
                  </a:lnTo>
                  <a:lnTo>
                    <a:pt x="82338" y="118520"/>
                  </a:lnTo>
                  <a:lnTo>
                    <a:pt x="82551" y="118269"/>
                  </a:lnTo>
                  <a:lnTo>
                    <a:pt x="82610" y="118077"/>
                  </a:lnTo>
                  <a:lnTo>
                    <a:pt x="82820" y="117626"/>
                  </a:lnTo>
                  <a:lnTo>
                    <a:pt x="82976" y="117339"/>
                  </a:lnTo>
                  <a:lnTo>
                    <a:pt x="83875" y="116889"/>
                  </a:lnTo>
                  <a:lnTo>
                    <a:pt x="84095" y="116617"/>
                  </a:lnTo>
                  <a:lnTo>
                    <a:pt x="84174" y="116344"/>
                  </a:lnTo>
                  <a:lnTo>
                    <a:pt x="84270" y="116045"/>
                  </a:lnTo>
                  <a:lnTo>
                    <a:pt x="84438" y="115743"/>
                  </a:lnTo>
                  <a:lnTo>
                    <a:pt x="84714" y="115548"/>
                  </a:lnTo>
                  <a:lnTo>
                    <a:pt x="85082" y="115520"/>
                  </a:lnTo>
                  <a:lnTo>
                    <a:pt x="85536" y="115540"/>
                  </a:lnTo>
                  <a:lnTo>
                    <a:pt x="86337" y="115333"/>
                  </a:lnTo>
                  <a:lnTo>
                    <a:pt x="86645" y="115323"/>
                  </a:lnTo>
                  <a:lnTo>
                    <a:pt x="87386" y="115337"/>
                  </a:lnTo>
                  <a:lnTo>
                    <a:pt x="87758" y="115051"/>
                  </a:lnTo>
                  <a:lnTo>
                    <a:pt x="87962" y="114689"/>
                  </a:lnTo>
                  <a:lnTo>
                    <a:pt x="87985" y="114219"/>
                  </a:lnTo>
                  <a:lnTo>
                    <a:pt x="87941" y="113803"/>
                  </a:lnTo>
                  <a:lnTo>
                    <a:pt x="87695" y="112923"/>
                  </a:lnTo>
                  <a:lnTo>
                    <a:pt x="87647" y="112494"/>
                  </a:lnTo>
                  <a:lnTo>
                    <a:pt x="87775" y="111873"/>
                  </a:lnTo>
                  <a:lnTo>
                    <a:pt x="87476" y="110615"/>
                  </a:lnTo>
                  <a:lnTo>
                    <a:pt x="87324" y="109431"/>
                  </a:lnTo>
                  <a:lnTo>
                    <a:pt x="87501" y="10860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8" name="pg1179">
              <a:extLst>
                <a:ext uri="{FF2B5EF4-FFF2-40B4-BE49-F238E27FC236}">
                  <a16:creationId xmlns:a16="http://schemas.microsoft.com/office/drawing/2014/main" id="{BA1DB046-235C-7A46-9C19-833A4A6E85B4}"/>
                </a:ext>
              </a:extLst>
            </p:cNvPr>
            <p:cNvSpPr/>
            <p:nvPr/>
          </p:nvSpPr>
          <p:spPr>
            <a:xfrm>
              <a:off x="2267268" y="3813205"/>
              <a:ext cx="5463" cy="14810"/>
            </a:xfrm>
            <a:custGeom>
              <a:avLst/>
              <a:gdLst/>
              <a:ahLst/>
              <a:cxnLst/>
              <a:rect l="0" t="0" r="0" b="0"/>
              <a:pathLst>
                <a:path w="5463" h="14810">
                  <a:moveTo>
                    <a:pt x="3538" y="0"/>
                  </a:moveTo>
                  <a:lnTo>
                    <a:pt x="1789" y="346"/>
                  </a:lnTo>
                  <a:lnTo>
                    <a:pt x="1796" y="655"/>
                  </a:lnTo>
                  <a:lnTo>
                    <a:pt x="2166" y="2007"/>
                  </a:lnTo>
                  <a:lnTo>
                    <a:pt x="2420" y="2081"/>
                  </a:lnTo>
                  <a:lnTo>
                    <a:pt x="2474" y="2286"/>
                  </a:lnTo>
                  <a:lnTo>
                    <a:pt x="2495" y="2547"/>
                  </a:lnTo>
                  <a:lnTo>
                    <a:pt x="2355" y="2770"/>
                  </a:lnTo>
                  <a:lnTo>
                    <a:pt x="1564" y="3295"/>
                  </a:lnTo>
                  <a:lnTo>
                    <a:pt x="29" y="3346"/>
                  </a:lnTo>
                  <a:lnTo>
                    <a:pt x="0" y="4284"/>
                  </a:lnTo>
                  <a:lnTo>
                    <a:pt x="89" y="4638"/>
                  </a:lnTo>
                  <a:lnTo>
                    <a:pt x="1134" y="8432"/>
                  </a:lnTo>
                  <a:lnTo>
                    <a:pt x="2049" y="11251"/>
                  </a:lnTo>
                  <a:lnTo>
                    <a:pt x="2064" y="13649"/>
                  </a:lnTo>
                  <a:lnTo>
                    <a:pt x="2128" y="14345"/>
                  </a:lnTo>
                  <a:lnTo>
                    <a:pt x="2258" y="14790"/>
                  </a:lnTo>
                  <a:lnTo>
                    <a:pt x="4098" y="14810"/>
                  </a:lnTo>
                  <a:lnTo>
                    <a:pt x="3882" y="14028"/>
                  </a:lnTo>
                  <a:lnTo>
                    <a:pt x="3806" y="13027"/>
                  </a:lnTo>
                  <a:lnTo>
                    <a:pt x="3921" y="12252"/>
                  </a:lnTo>
                  <a:lnTo>
                    <a:pt x="3974" y="11154"/>
                  </a:lnTo>
                  <a:lnTo>
                    <a:pt x="3528" y="10175"/>
                  </a:lnTo>
                  <a:lnTo>
                    <a:pt x="3085" y="8947"/>
                  </a:lnTo>
                  <a:lnTo>
                    <a:pt x="3082" y="8437"/>
                  </a:lnTo>
                  <a:lnTo>
                    <a:pt x="2610" y="7279"/>
                  </a:lnTo>
                  <a:lnTo>
                    <a:pt x="2570" y="6657"/>
                  </a:lnTo>
                  <a:lnTo>
                    <a:pt x="2325" y="6073"/>
                  </a:lnTo>
                  <a:lnTo>
                    <a:pt x="1973" y="5462"/>
                  </a:lnTo>
                  <a:lnTo>
                    <a:pt x="1869" y="4929"/>
                  </a:lnTo>
                  <a:lnTo>
                    <a:pt x="2374" y="4424"/>
                  </a:lnTo>
                  <a:lnTo>
                    <a:pt x="4721" y="2810"/>
                  </a:lnTo>
                  <a:lnTo>
                    <a:pt x="5344" y="2121"/>
                  </a:lnTo>
                  <a:lnTo>
                    <a:pt x="5463" y="1588"/>
                  </a:lnTo>
                  <a:lnTo>
                    <a:pt x="5344" y="1063"/>
                  </a:lnTo>
                  <a:lnTo>
                    <a:pt x="5074" y="725"/>
                  </a:lnTo>
                  <a:lnTo>
                    <a:pt x="4556" y="438"/>
                  </a:lnTo>
                  <a:lnTo>
                    <a:pt x="4045" y="353"/>
                  </a:lnTo>
                  <a:lnTo>
                    <a:pt x="3768" y="21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199" name="pg1180">
              <a:extLst>
                <a:ext uri="{FF2B5EF4-FFF2-40B4-BE49-F238E27FC236}">
                  <a16:creationId xmlns:a16="http://schemas.microsoft.com/office/drawing/2014/main" id="{8F453DD0-D225-5648-AF93-B766DE69519E}"/>
                </a:ext>
              </a:extLst>
            </p:cNvPr>
            <p:cNvSpPr/>
            <p:nvPr/>
          </p:nvSpPr>
          <p:spPr>
            <a:xfrm>
              <a:off x="2516059" y="3876718"/>
              <a:ext cx="346220" cy="337457"/>
            </a:xfrm>
            <a:custGeom>
              <a:avLst/>
              <a:gdLst/>
              <a:ahLst/>
              <a:cxnLst/>
              <a:rect l="0" t="0" r="0" b="0"/>
              <a:pathLst>
                <a:path w="346220" h="337457">
                  <a:moveTo>
                    <a:pt x="21432" y="4375"/>
                  </a:moveTo>
                  <a:lnTo>
                    <a:pt x="21837" y="4861"/>
                  </a:lnTo>
                  <a:lnTo>
                    <a:pt x="22012" y="5845"/>
                  </a:lnTo>
                  <a:lnTo>
                    <a:pt x="22380" y="5908"/>
                  </a:lnTo>
                  <a:lnTo>
                    <a:pt x="22951" y="5051"/>
                  </a:lnTo>
                  <a:lnTo>
                    <a:pt x="23041" y="4534"/>
                  </a:lnTo>
                  <a:lnTo>
                    <a:pt x="23508" y="3844"/>
                  </a:lnTo>
                  <a:lnTo>
                    <a:pt x="23728" y="4041"/>
                  </a:lnTo>
                  <a:lnTo>
                    <a:pt x="23873" y="4393"/>
                  </a:lnTo>
                  <a:lnTo>
                    <a:pt x="23812" y="4698"/>
                  </a:lnTo>
                  <a:lnTo>
                    <a:pt x="23984" y="4947"/>
                  </a:lnTo>
                  <a:lnTo>
                    <a:pt x="24651" y="4629"/>
                  </a:lnTo>
                  <a:lnTo>
                    <a:pt x="25800" y="3460"/>
                  </a:lnTo>
                  <a:lnTo>
                    <a:pt x="25951" y="2815"/>
                  </a:lnTo>
                  <a:lnTo>
                    <a:pt x="25817" y="1977"/>
                  </a:lnTo>
                  <a:lnTo>
                    <a:pt x="25634" y="1490"/>
                  </a:lnTo>
                  <a:lnTo>
                    <a:pt x="25549" y="545"/>
                  </a:lnTo>
                  <a:lnTo>
                    <a:pt x="25918" y="0"/>
                  </a:lnTo>
                  <a:lnTo>
                    <a:pt x="26107" y="33"/>
                  </a:lnTo>
                  <a:lnTo>
                    <a:pt x="26592" y="513"/>
                  </a:lnTo>
                  <a:lnTo>
                    <a:pt x="27649" y="176"/>
                  </a:lnTo>
                  <a:lnTo>
                    <a:pt x="28312" y="144"/>
                  </a:lnTo>
                  <a:lnTo>
                    <a:pt x="28350" y="292"/>
                  </a:lnTo>
                  <a:lnTo>
                    <a:pt x="27949" y="421"/>
                  </a:lnTo>
                  <a:lnTo>
                    <a:pt x="26802" y="1165"/>
                  </a:lnTo>
                  <a:lnTo>
                    <a:pt x="26785" y="1360"/>
                  </a:lnTo>
                  <a:lnTo>
                    <a:pt x="27050" y="1393"/>
                  </a:lnTo>
                  <a:lnTo>
                    <a:pt x="27233" y="1627"/>
                  </a:lnTo>
                  <a:lnTo>
                    <a:pt x="27038" y="2078"/>
                  </a:lnTo>
                  <a:lnTo>
                    <a:pt x="26767" y="2066"/>
                  </a:lnTo>
                  <a:lnTo>
                    <a:pt x="26854" y="2384"/>
                  </a:lnTo>
                  <a:lnTo>
                    <a:pt x="27252" y="2619"/>
                  </a:lnTo>
                  <a:lnTo>
                    <a:pt x="27427" y="3215"/>
                  </a:lnTo>
                  <a:lnTo>
                    <a:pt x="27152" y="3241"/>
                  </a:lnTo>
                  <a:lnTo>
                    <a:pt x="27031" y="3867"/>
                  </a:lnTo>
                  <a:lnTo>
                    <a:pt x="27025" y="4660"/>
                  </a:lnTo>
                  <a:lnTo>
                    <a:pt x="26958" y="5084"/>
                  </a:lnTo>
                  <a:lnTo>
                    <a:pt x="26473" y="5284"/>
                  </a:lnTo>
                  <a:lnTo>
                    <a:pt x="26272" y="5192"/>
                  </a:lnTo>
                  <a:lnTo>
                    <a:pt x="26092" y="5531"/>
                  </a:lnTo>
                  <a:lnTo>
                    <a:pt x="25766" y="5939"/>
                  </a:lnTo>
                  <a:lnTo>
                    <a:pt x="25490" y="5773"/>
                  </a:lnTo>
                  <a:lnTo>
                    <a:pt x="24566" y="5999"/>
                  </a:lnTo>
                  <a:lnTo>
                    <a:pt x="24362" y="6123"/>
                  </a:lnTo>
                  <a:lnTo>
                    <a:pt x="24293" y="6317"/>
                  </a:lnTo>
                  <a:lnTo>
                    <a:pt x="23680" y="6475"/>
                  </a:lnTo>
                  <a:lnTo>
                    <a:pt x="23328" y="6874"/>
                  </a:lnTo>
                  <a:lnTo>
                    <a:pt x="23360" y="7119"/>
                  </a:lnTo>
                  <a:lnTo>
                    <a:pt x="23490" y="7233"/>
                  </a:lnTo>
                  <a:lnTo>
                    <a:pt x="23992" y="7388"/>
                  </a:lnTo>
                  <a:lnTo>
                    <a:pt x="25357" y="7239"/>
                  </a:lnTo>
                  <a:lnTo>
                    <a:pt x="25659" y="7130"/>
                  </a:lnTo>
                  <a:lnTo>
                    <a:pt x="25666" y="7000"/>
                  </a:lnTo>
                  <a:lnTo>
                    <a:pt x="25858" y="6681"/>
                  </a:lnTo>
                  <a:lnTo>
                    <a:pt x="26073" y="6640"/>
                  </a:lnTo>
                  <a:lnTo>
                    <a:pt x="26311" y="7076"/>
                  </a:lnTo>
                  <a:lnTo>
                    <a:pt x="27443" y="7148"/>
                  </a:lnTo>
                  <a:lnTo>
                    <a:pt x="28185" y="6560"/>
                  </a:lnTo>
                  <a:lnTo>
                    <a:pt x="28479" y="6566"/>
                  </a:lnTo>
                  <a:lnTo>
                    <a:pt x="28962" y="6158"/>
                  </a:lnTo>
                  <a:lnTo>
                    <a:pt x="29474" y="6001"/>
                  </a:lnTo>
                  <a:lnTo>
                    <a:pt x="29863" y="6021"/>
                  </a:lnTo>
                  <a:lnTo>
                    <a:pt x="30396" y="5744"/>
                  </a:lnTo>
                  <a:lnTo>
                    <a:pt x="30951" y="5907"/>
                  </a:lnTo>
                  <a:lnTo>
                    <a:pt x="31079" y="6073"/>
                  </a:lnTo>
                  <a:lnTo>
                    <a:pt x="31254" y="6152"/>
                  </a:lnTo>
                  <a:lnTo>
                    <a:pt x="32189" y="5990"/>
                  </a:lnTo>
                  <a:lnTo>
                    <a:pt x="32057" y="6338"/>
                  </a:lnTo>
                  <a:lnTo>
                    <a:pt x="32319" y="6818"/>
                  </a:lnTo>
                  <a:lnTo>
                    <a:pt x="32170" y="6844"/>
                  </a:lnTo>
                  <a:lnTo>
                    <a:pt x="31837" y="6499"/>
                  </a:lnTo>
                  <a:lnTo>
                    <a:pt x="31184" y="7196"/>
                  </a:lnTo>
                  <a:lnTo>
                    <a:pt x="31450" y="7724"/>
                  </a:lnTo>
                  <a:lnTo>
                    <a:pt x="30507" y="7220"/>
                  </a:lnTo>
                  <a:lnTo>
                    <a:pt x="30089" y="7360"/>
                  </a:lnTo>
                  <a:lnTo>
                    <a:pt x="29826" y="7789"/>
                  </a:lnTo>
                  <a:lnTo>
                    <a:pt x="29425" y="7669"/>
                  </a:lnTo>
                  <a:lnTo>
                    <a:pt x="29099" y="8187"/>
                  </a:lnTo>
                  <a:lnTo>
                    <a:pt x="29089" y="8515"/>
                  </a:lnTo>
                  <a:lnTo>
                    <a:pt x="28890" y="8555"/>
                  </a:lnTo>
                  <a:lnTo>
                    <a:pt x="28257" y="8911"/>
                  </a:lnTo>
                  <a:lnTo>
                    <a:pt x="28205" y="9060"/>
                  </a:lnTo>
                  <a:lnTo>
                    <a:pt x="28334" y="9256"/>
                  </a:lnTo>
                  <a:lnTo>
                    <a:pt x="28131" y="9617"/>
                  </a:lnTo>
                  <a:lnTo>
                    <a:pt x="27609" y="9922"/>
                  </a:lnTo>
                  <a:lnTo>
                    <a:pt x="27509" y="9456"/>
                  </a:lnTo>
                  <a:lnTo>
                    <a:pt x="27161" y="9114"/>
                  </a:lnTo>
                  <a:lnTo>
                    <a:pt x="26814" y="8892"/>
                  </a:lnTo>
                  <a:lnTo>
                    <a:pt x="26664" y="9025"/>
                  </a:lnTo>
                  <a:lnTo>
                    <a:pt x="26291" y="8629"/>
                  </a:lnTo>
                  <a:lnTo>
                    <a:pt x="25769" y="8799"/>
                  </a:lnTo>
                  <a:lnTo>
                    <a:pt x="26306" y="8796"/>
                  </a:lnTo>
                  <a:lnTo>
                    <a:pt x="26522" y="9593"/>
                  </a:lnTo>
                  <a:lnTo>
                    <a:pt x="26137" y="9950"/>
                  </a:lnTo>
                  <a:lnTo>
                    <a:pt x="26165" y="10861"/>
                  </a:lnTo>
                  <a:lnTo>
                    <a:pt x="26296" y="11120"/>
                  </a:lnTo>
                  <a:lnTo>
                    <a:pt x="25765" y="11736"/>
                  </a:lnTo>
                  <a:lnTo>
                    <a:pt x="25611" y="11678"/>
                  </a:lnTo>
                  <a:lnTo>
                    <a:pt x="24748" y="10765"/>
                  </a:lnTo>
                  <a:lnTo>
                    <a:pt x="24710" y="11300"/>
                  </a:lnTo>
                  <a:lnTo>
                    <a:pt x="24875" y="12372"/>
                  </a:lnTo>
                  <a:lnTo>
                    <a:pt x="24738" y="12413"/>
                  </a:lnTo>
                  <a:lnTo>
                    <a:pt x="24043" y="12297"/>
                  </a:lnTo>
                  <a:lnTo>
                    <a:pt x="23867" y="12178"/>
                  </a:lnTo>
                  <a:lnTo>
                    <a:pt x="23167" y="12220"/>
                  </a:lnTo>
                  <a:lnTo>
                    <a:pt x="22226" y="12854"/>
                  </a:lnTo>
                  <a:lnTo>
                    <a:pt x="22134" y="13065"/>
                  </a:lnTo>
                  <a:lnTo>
                    <a:pt x="23524" y="13709"/>
                  </a:lnTo>
                  <a:lnTo>
                    <a:pt x="23708" y="14085"/>
                  </a:lnTo>
                  <a:lnTo>
                    <a:pt x="23903" y="14182"/>
                  </a:lnTo>
                  <a:lnTo>
                    <a:pt x="25479" y="14229"/>
                  </a:lnTo>
                  <a:lnTo>
                    <a:pt x="26517" y="13854"/>
                  </a:lnTo>
                  <a:lnTo>
                    <a:pt x="26962" y="13571"/>
                  </a:lnTo>
                  <a:lnTo>
                    <a:pt x="27510" y="12511"/>
                  </a:lnTo>
                  <a:lnTo>
                    <a:pt x="28197" y="12157"/>
                  </a:lnTo>
                  <a:lnTo>
                    <a:pt x="28670" y="12075"/>
                  </a:lnTo>
                  <a:lnTo>
                    <a:pt x="28841" y="12764"/>
                  </a:lnTo>
                  <a:lnTo>
                    <a:pt x="29218" y="13115"/>
                  </a:lnTo>
                  <a:lnTo>
                    <a:pt x="29361" y="13125"/>
                  </a:lnTo>
                  <a:lnTo>
                    <a:pt x="29478" y="12988"/>
                  </a:lnTo>
                  <a:lnTo>
                    <a:pt x="29623" y="12419"/>
                  </a:lnTo>
                  <a:lnTo>
                    <a:pt x="29470" y="11289"/>
                  </a:lnTo>
                  <a:lnTo>
                    <a:pt x="29722" y="11110"/>
                  </a:lnTo>
                  <a:lnTo>
                    <a:pt x="29952" y="11236"/>
                  </a:lnTo>
                  <a:lnTo>
                    <a:pt x="30259" y="11269"/>
                  </a:lnTo>
                  <a:lnTo>
                    <a:pt x="30505" y="11184"/>
                  </a:lnTo>
                  <a:lnTo>
                    <a:pt x="30667" y="11010"/>
                  </a:lnTo>
                  <a:lnTo>
                    <a:pt x="30854" y="10588"/>
                  </a:lnTo>
                  <a:lnTo>
                    <a:pt x="31334" y="10564"/>
                  </a:lnTo>
                  <a:lnTo>
                    <a:pt x="31413" y="10803"/>
                  </a:lnTo>
                  <a:lnTo>
                    <a:pt x="32624" y="10146"/>
                  </a:lnTo>
                  <a:lnTo>
                    <a:pt x="32801" y="9979"/>
                  </a:lnTo>
                  <a:lnTo>
                    <a:pt x="32844" y="10189"/>
                  </a:lnTo>
                  <a:lnTo>
                    <a:pt x="32165" y="10703"/>
                  </a:lnTo>
                  <a:lnTo>
                    <a:pt x="31593" y="11361"/>
                  </a:lnTo>
                  <a:lnTo>
                    <a:pt x="32299" y="11214"/>
                  </a:lnTo>
                  <a:lnTo>
                    <a:pt x="32809" y="11370"/>
                  </a:lnTo>
                  <a:lnTo>
                    <a:pt x="32516" y="11786"/>
                  </a:lnTo>
                  <a:lnTo>
                    <a:pt x="31199" y="11655"/>
                  </a:lnTo>
                  <a:lnTo>
                    <a:pt x="30937" y="12087"/>
                  </a:lnTo>
                  <a:lnTo>
                    <a:pt x="31127" y="13629"/>
                  </a:lnTo>
                  <a:lnTo>
                    <a:pt x="31235" y="13780"/>
                  </a:lnTo>
                  <a:lnTo>
                    <a:pt x="31369" y="13930"/>
                  </a:lnTo>
                  <a:lnTo>
                    <a:pt x="31567" y="13986"/>
                  </a:lnTo>
                  <a:lnTo>
                    <a:pt x="32624" y="13795"/>
                  </a:lnTo>
                  <a:lnTo>
                    <a:pt x="32952" y="14003"/>
                  </a:lnTo>
                  <a:lnTo>
                    <a:pt x="32957" y="14306"/>
                  </a:lnTo>
                  <a:lnTo>
                    <a:pt x="32945" y="14602"/>
                  </a:lnTo>
                  <a:lnTo>
                    <a:pt x="33195" y="14616"/>
                  </a:lnTo>
                  <a:lnTo>
                    <a:pt x="33503" y="14301"/>
                  </a:lnTo>
                  <a:lnTo>
                    <a:pt x="33291" y="13917"/>
                  </a:lnTo>
                  <a:lnTo>
                    <a:pt x="33206" y="13607"/>
                  </a:lnTo>
                  <a:lnTo>
                    <a:pt x="33468" y="12454"/>
                  </a:lnTo>
                  <a:lnTo>
                    <a:pt x="33734" y="12028"/>
                  </a:lnTo>
                  <a:lnTo>
                    <a:pt x="34386" y="11475"/>
                  </a:lnTo>
                  <a:lnTo>
                    <a:pt x="35122" y="10635"/>
                  </a:lnTo>
                  <a:lnTo>
                    <a:pt x="35891" y="10712"/>
                  </a:lnTo>
                  <a:lnTo>
                    <a:pt x="36015" y="10551"/>
                  </a:lnTo>
                  <a:lnTo>
                    <a:pt x="35901" y="10059"/>
                  </a:lnTo>
                  <a:lnTo>
                    <a:pt x="35887" y="9436"/>
                  </a:lnTo>
                  <a:lnTo>
                    <a:pt x="36418" y="9585"/>
                  </a:lnTo>
                  <a:lnTo>
                    <a:pt x="36674" y="9767"/>
                  </a:lnTo>
                  <a:lnTo>
                    <a:pt x="37185" y="9612"/>
                  </a:lnTo>
                  <a:lnTo>
                    <a:pt x="37220" y="8722"/>
                  </a:lnTo>
                  <a:lnTo>
                    <a:pt x="37910" y="8515"/>
                  </a:lnTo>
                  <a:lnTo>
                    <a:pt x="38446" y="8603"/>
                  </a:lnTo>
                  <a:lnTo>
                    <a:pt x="40033" y="9124"/>
                  </a:lnTo>
                  <a:lnTo>
                    <a:pt x="40564" y="8919"/>
                  </a:lnTo>
                  <a:lnTo>
                    <a:pt x="40558" y="8772"/>
                  </a:lnTo>
                  <a:lnTo>
                    <a:pt x="40963" y="8871"/>
                  </a:lnTo>
                  <a:lnTo>
                    <a:pt x="41332" y="9118"/>
                  </a:lnTo>
                  <a:lnTo>
                    <a:pt x="41382" y="9497"/>
                  </a:lnTo>
                  <a:lnTo>
                    <a:pt x="40743" y="10056"/>
                  </a:lnTo>
                  <a:lnTo>
                    <a:pt x="40843" y="10697"/>
                  </a:lnTo>
                  <a:lnTo>
                    <a:pt x="40760" y="11493"/>
                  </a:lnTo>
                  <a:lnTo>
                    <a:pt x="40648" y="11644"/>
                  </a:lnTo>
                  <a:lnTo>
                    <a:pt x="40615" y="11367"/>
                  </a:lnTo>
                  <a:lnTo>
                    <a:pt x="39933" y="10604"/>
                  </a:lnTo>
                  <a:lnTo>
                    <a:pt x="38676" y="10061"/>
                  </a:lnTo>
                  <a:lnTo>
                    <a:pt x="38530" y="10063"/>
                  </a:lnTo>
                  <a:lnTo>
                    <a:pt x="38256" y="10393"/>
                  </a:lnTo>
                  <a:lnTo>
                    <a:pt x="38304" y="10683"/>
                  </a:lnTo>
                  <a:lnTo>
                    <a:pt x="38755" y="10882"/>
                  </a:lnTo>
                  <a:lnTo>
                    <a:pt x="38555" y="11474"/>
                  </a:lnTo>
                  <a:lnTo>
                    <a:pt x="38136" y="12048"/>
                  </a:lnTo>
                  <a:lnTo>
                    <a:pt x="38203" y="14100"/>
                  </a:lnTo>
                  <a:lnTo>
                    <a:pt x="38618" y="14779"/>
                  </a:lnTo>
                  <a:lnTo>
                    <a:pt x="38661" y="15141"/>
                  </a:lnTo>
                  <a:lnTo>
                    <a:pt x="38315" y="16990"/>
                  </a:lnTo>
                  <a:lnTo>
                    <a:pt x="38154" y="17272"/>
                  </a:lnTo>
                  <a:lnTo>
                    <a:pt x="37882" y="17544"/>
                  </a:lnTo>
                  <a:lnTo>
                    <a:pt x="37873" y="18269"/>
                  </a:lnTo>
                  <a:lnTo>
                    <a:pt x="38109" y="18367"/>
                  </a:lnTo>
                  <a:lnTo>
                    <a:pt x="38520" y="17647"/>
                  </a:lnTo>
                  <a:lnTo>
                    <a:pt x="38892" y="18109"/>
                  </a:lnTo>
                  <a:lnTo>
                    <a:pt x="39117" y="19813"/>
                  </a:lnTo>
                  <a:lnTo>
                    <a:pt x="39393" y="19352"/>
                  </a:lnTo>
                  <a:lnTo>
                    <a:pt x="39995" y="19003"/>
                  </a:lnTo>
                  <a:lnTo>
                    <a:pt x="40139" y="19276"/>
                  </a:lnTo>
                  <a:lnTo>
                    <a:pt x="40216" y="19708"/>
                  </a:lnTo>
                  <a:lnTo>
                    <a:pt x="40351" y="19837"/>
                  </a:lnTo>
                  <a:lnTo>
                    <a:pt x="40592" y="19878"/>
                  </a:lnTo>
                  <a:lnTo>
                    <a:pt x="41474" y="19552"/>
                  </a:lnTo>
                  <a:lnTo>
                    <a:pt x="41966" y="18860"/>
                  </a:lnTo>
                  <a:lnTo>
                    <a:pt x="42860" y="18106"/>
                  </a:lnTo>
                  <a:lnTo>
                    <a:pt x="43125" y="18149"/>
                  </a:lnTo>
                  <a:lnTo>
                    <a:pt x="43411" y="17939"/>
                  </a:lnTo>
                  <a:lnTo>
                    <a:pt x="43566" y="17676"/>
                  </a:lnTo>
                  <a:lnTo>
                    <a:pt x="43098" y="17552"/>
                  </a:lnTo>
                  <a:lnTo>
                    <a:pt x="42953" y="17260"/>
                  </a:lnTo>
                  <a:lnTo>
                    <a:pt x="43013" y="16881"/>
                  </a:lnTo>
                  <a:lnTo>
                    <a:pt x="43275" y="16476"/>
                  </a:lnTo>
                  <a:lnTo>
                    <a:pt x="41954" y="16481"/>
                  </a:lnTo>
                  <a:lnTo>
                    <a:pt x="41072" y="16397"/>
                  </a:lnTo>
                  <a:lnTo>
                    <a:pt x="40124" y="14978"/>
                  </a:lnTo>
                  <a:lnTo>
                    <a:pt x="40060" y="14817"/>
                  </a:lnTo>
                  <a:lnTo>
                    <a:pt x="40081" y="14673"/>
                  </a:lnTo>
                  <a:lnTo>
                    <a:pt x="40338" y="14444"/>
                  </a:lnTo>
                  <a:lnTo>
                    <a:pt x="40511" y="14693"/>
                  </a:lnTo>
                  <a:lnTo>
                    <a:pt x="40726" y="14712"/>
                  </a:lnTo>
                  <a:lnTo>
                    <a:pt x="41305" y="14355"/>
                  </a:lnTo>
                  <a:lnTo>
                    <a:pt x="41495" y="13891"/>
                  </a:lnTo>
                  <a:lnTo>
                    <a:pt x="41561" y="12972"/>
                  </a:lnTo>
                  <a:lnTo>
                    <a:pt x="41511" y="12398"/>
                  </a:lnTo>
                  <a:lnTo>
                    <a:pt x="41408" y="12064"/>
                  </a:lnTo>
                  <a:lnTo>
                    <a:pt x="41681" y="11621"/>
                  </a:lnTo>
                  <a:lnTo>
                    <a:pt x="41902" y="11488"/>
                  </a:lnTo>
                  <a:lnTo>
                    <a:pt x="42019" y="11956"/>
                  </a:lnTo>
                  <a:lnTo>
                    <a:pt x="42451" y="12258"/>
                  </a:lnTo>
                  <a:lnTo>
                    <a:pt x="43050" y="12116"/>
                  </a:lnTo>
                  <a:lnTo>
                    <a:pt x="43175" y="11757"/>
                  </a:lnTo>
                  <a:lnTo>
                    <a:pt x="43143" y="11379"/>
                  </a:lnTo>
                  <a:lnTo>
                    <a:pt x="43461" y="10847"/>
                  </a:lnTo>
                  <a:lnTo>
                    <a:pt x="43812" y="10818"/>
                  </a:lnTo>
                  <a:lnTo>
                    <a:pt x="44497" y="10270"/>
                  </a:lnTo>
                  <a:lnTo>
                    <a:pt x="45794" y="9565"/>
                  </a:lnTo>
                  <a:lnTo>
                    <a:pt x="46264" y="10258"/>
                  </a:lnTo>
                  <a:lnTo>
                    <a:pt x="46594" y="10153"/>
                  </a:lnTo>
                  <a:lnTo>
                    <a:pt x="47168" y="9643"/>
                  </a:lnTo>
                  <a:lnTo>
                    <a:pt x="47747" y="9450"/>
                  </a:lnTo>
                  <a:lnTo>
                    <a:pt x="47957" y="9591"/>
                  </a:lnTo>
                  <a:lnTo>
                    <a:pt x="47779" y="9627"/>
                  </a:lnTo>
                  <a:lnTo>
                    <a:pt x="47662" y="9809"/>
                  </a:lnTo>
                  <a:lnTo>
                    <a:pt x="47441" y="10427"/>
                  </a:lnTo>
                  <a:lnTo>
                    <a:pt x="47313" y="11941"/>
                  </a:lnTo>
                  <a:lnTo>
                    <a:pt x="47506" y="12140"/>
                  </a:lnTo>
                  <a:lnTo>
                    <a:pt x="47804" y="12232"/>
                  </a:lnTo>
                  <a:lnTo>
                    <a:pt x="48377" y="12009"/>
                  </a:lnTo>
                  <a:lnTo>
                    <a:pt x="50323" y="12074"/>
                  </a:lnTo>
                  <a:lnTo>
                    <a:pt x="50594" y="12225"/>
                  </a:lnTo>
                  <a:lnTo>
                    <a:pt x="50596" y="12426"/>
                  </a:lnTo>
                  <a:lnTo>
                    <a:pt x="50848" y="12541"/>
                  </a:lnTo>
                  <a:lnTo>
                    <a:pt x="51342" y="12353"/>
                  </a:lnTo>
                  <a:lnTo>
                    <a:pt x="51647" y="11863"/>
                  </a:lnTo>
                  <a:lnTo>
                    <a:pt x="52542" y="11373"/>
                  </a:lnTo>
                  <a:lnTo>
                    <a:pt x="52778" y="11385"/>
                  </a:lnTo>
                  <a:lnTo>
                    <a:pt x="52995" y="11507"/>
                  </a:lnTo>
                  <a:lnTo>
                    <a:pt x="53584" y="10570"/>
                  </a:lnTo>
                  <a:lnTo>
                    <a:pt x="53795" y="10567"/>
                  </a:lnTo>
                  <a:lnTo>
                    <a:pt x="53982" y="10849"/>
                  </a:lnTo>
                  <a:lnTo>
                    <a:pt x="54232" y="10870"/>
                  </a:lnTo>
                  <a:lnTo>
                    <a:pt x="54608" y="10675"/>
                  </a:lnTo>
                  <a:lnTo>
                    <a:pt x="54645" y="10363"/>
                  </a:lnTo>
                  <a:lnTo>
                    <a:pt x="54878" y="10067"/>
                  </a:lnTo>
                  <a:lnTo>
                    <a:pt x="55462" y="10009"/>
                  </a:lnTo>
                  <a:lnTo>
                    <a:pt x="55744" y="10268"/>
                  </a:lnTo>
                  <a:lnTo>
                    <a:pt x="55893" y="10266"/>
                  </a:lnTo>
                  <a:lnTo>
                    <a:pt x="55990" y="10137"/>
                  </a:lnTo>
                  <a:lnTo>
                    <a:pt x="56152" y="9637"/>
                  </a:lnTo>
                  <a:lnTo>
                    <a:pt x="57368" y="9612"/>
                  </a:lnTo>
                  <a:lnTo>
                    <a:pt x="58000" y="8878"/>
                  </a:lnTo>
                  <a:lnTo>
                    <a:pt x="59275" y="9045"/>
                  </a:lnTo>
                  <a:lnTo>
                    <a:pt x="59752" y="8375"/>
                  </a:lnTo>
                  <a:lnTo>
                    <a:pt x="60407" y="7676"/>
                  </a:lnTo>
                  <a:lnTo>
                    <a:pt x="60899" y="7453"/>
                  </a:lnTo>
                  <a:lnTo>
                    <a:pt x="61444" y="7971"/>
                  </a:lnTo>
                  <a:lnTo>
                    <a:pt x="61642" y="8613"/>
                  </a:lnTo>
                  <a:lnTo>
                    <a:pt x="61485" y="8709"/>
                  </a:lnTo>
                  <a:lnTo>
                    <a:pt x="61230" y="9254"/>
                  </a:lnTo>
                  <a:lnTo>
                    <a:pt x="61785" y="9797"/>
                  </a:lnTo>
                  <a:lnTo>
                    <a:pt x="62056" y="9910"/>
                  </a:lnTo>
                  <a:lnTo>
                    <a:pt x="62243" y="10441"/>
                  </a:lnTo>
                  <a:lnTo>
                    <a:pt x="62246" y="11005"/>
                  </a:lnTo>
                  <a:lnTo>
                    <a:pt x="62573" y="11147"/>
                  </a:lnTo>
                  <a:lnTo>
                    <a:pt x="63827" y="10953"/>
                  </a:lnTo>
                  <a:lnTo>
                    <a:pt x="64544" y="11947"/>
                  </a:lnTo>
                  <a:lnTo>
                    <a:pt x="64600" y="12964"/>
                  </a:lnTo>
                  <a:lnTo>
                    <a:pt x="64880" y="13403"/>
                  </a:lnTo>
                  <a:lnTo>
                    <a:pt x="65547" y="13526"/>
                  </a:lnTo>
                  <a:lnTo>
                    <a:pt x="65864" y="13935"/>
                  </a:lnTo>
                  <a:lnTo>
                    <a:pt x="66936" y="14584"/>
                  </a:lnTo>
                  <a:lnTo>
                    <a:pt x="67544" y="14603"/>
                  </a:lnTo>
                  <a:lnTo>
                    <a:pt x="67710" y="14703"/>
                  </a:lnTo>
                  <a:lnTo>
                    <a:pt x="67792" y="14888"/>
                  </a:lnTo>
                  <a:lnTo>
                    <a:pt x="68478" y="14973"/>
                  </a:lnTo>
                  <a:lnTo>
                    <a:pt x="69393" y="14493"/>
                  </a:lnTo>
                  <a:lnTo>
                    <a:pt x="69593" y="14477"/>
                  </a:lnTo>
                  <a:lnTo>
                    <a:pt x="70207" y="14717"/>
                  </a:lnTo>
                  <a:lnTo>
                    <a:pt x="70926" y="15351"/>
                  </a:lnTo>
                  <a:lnTo>
                    <a:pt x="71073" y="15707"/>
                  </a:lnTo>
                  <a:lnTo>
                    <a:pt x="71291" y="15878"/>
                  </a:lnTo>
                  <a:lnTo>
                    <a:pt x="71996" y="15399"/>
                  </a:lnTo>
                  <a:lnTo>
                    <a:pt x="72463" y="15498"/>
                  </a:lnTo>
                  <a:lnTo>
                    <a:pt x="73140" y="16263"/>
                  </a:lnTo>
                  <a:lnTo>
                    <a:pt x="73559" y="16979"/>
                  </a:lnTo>
                  <a:lnTo>
                    <a:pt x="73745" y="17541"/>
                  </a:lnTo>
                  <a:lnTo>
                    <a:pt x="74033" y="18584"/>
                  </a:lnTo>
                  <a:lnTo>
                    <a:pt x="73975" y="19025"/>
                  </a:lnTo>
                  <a:lnTo>
                    <a:pt x="73736" y="19540"/>
                  </a:lnTo>
                  <a:lnTo>
                    <a:pt x="74239" y="20033"/>
                  </a:lnTo>
                  <a:lnTo>
                    <a:pt x="74612" y="20180"/>
                  </a:lnTo>
                  <a:lnTo>
                    <a:pt x="75144" y="20063"/>
                  </a:lnTo>
                  <a:lnTo>
                    <a:pt x="75067" y="19912"/>
                  </a:lnTo>
                  <a:lnTo>
                    <a:pt x="74697" y="19721"/>
                  </a:lnTo>
                  <a:lnTo>
                    <a:pt x="75267" y="18335"/>
                  </a:lnTo>
                  <a:lnTo>
                    <a:pt x="76508" y="18095"/>
                  </a:lnTo>
                  <a:lnTo>
                    <a:pt x="76639" y="17685"/>
                  </a:lnTo>
                  <a:lnTo>
                    <a:pt x="76779" y="17628"/>
                  </a:lnTo>
                  <a:lnTo>
                    <a:pt x="77390" y="18372"/>
                  </a:lnTo>
                  <a:lnTo>
                    <a:pt x="77628" y="18787"/>
                  </a:lnTo>
                  <a:lnTo>
                    <a:pt x="77599" y="18647"/>
                  </a:lnTo>
                  <a:lnTo>
                    <a:pt x="77985" y="18877"/>
                  </a:lnTo>
                  <a:lnTo>
                    <a:pt x="78645" y="18568"/>
                  </a:lnTo>
                  <a:lnTo>
                    <a:pt x="78807" y="17726"/>
                  </a:lnTo>
                  <a:lnTo>
                    <a:pt x="79480" y="17738"/>
                  </a:lnTo>
                  <a:lnTo>
                    <a:pt x="79640" y="17851"/>
                  </a:lnTo>
                  <a:lnTo>
                    <a:pt x="80105" y="17822"/>
                  </a:lnTo>
                  <a:lnTo>
                    <a:pt x="80274" y="17739"/>
                  </a:lnTo>
                  <a:lnTo>
                    <a:pt x="80476" y="17097"/>
                  </a:lnTo>
                  <a:lnTo>
                    <a:pt x="80904" y="16642"/>
                  </a:lnTo>
                  <a:lnTo>
                    <a:pt x="82997" y="17896"/>
                  </a:lnTo>
                  <a:lnTo>
                    <a:pt x="83439" y="18260"/>
                  </a:lnTo>
                  <a:lnTo>
                    <a:pt x="83565" y="18447"/>
                  </a:lnTo>
                  <a:lnTo>
                    <a:pt x="83715" y="19295"/>
                  </a:lnTo>
                  <a:lnTo>
                    <a:pt x="83989" y="19622"/>
                  </a:lnTo>
                  <a:lnTo>
                    <a:pt x="84128" y="19481"/>
                  </a:lnTo>
                  <a:lnTo>
                    <a:pt x="84629" y="19376"/>
                  </a:lnTo>
                  <a:lnTo>
                    <a:pt x="85094" y="19543"/>
                  </a:lnTo>
                  <a:lnTo>
                    <a:pt x="85405" y="19810"/>
                  </a:lnTo>
                  <a:lnTo>
                    <a:pt x="85594" y="19697"/>
                  </a:lnTo>
                  <a:lnTo>
                    <a:pt x="85503" y="19396"/>
                  </a:lnTo>
                  <a:lnTo>
                    <a:pt x="85675" y="19269"/>
                  </a:lnTo>
                  <a:lnTo>
                    <a:pt x="86217" y="19492"/>
                  </a:lnTo>
                  <a:lnTo>
                    <a:pt x="86637" y="20102"/>
                  </a:lnTo>
                  <a:lnTo>
                    <a:pt x="86371" y="20674"/>
                  </a:lnTo>
                  <a:lnTo>
                    <a:pt x="86390" y="20878"/>
                  </a:lnTo>
                  <a:lnTo>
                    <a:pt x="86703" y="20933"/>
                  </a:lnTo>
                  <a:lnTo>
                    <a:pt x="86815" y="20603"/>
                  </a:lnTo>
                  <a:lnTo>
                    <a:pt x="87091" y="20366"/>
                  </a:lnTo>
                  <a:lnTo>
                    <a:pt x="87240" y="19830"/>
                  </a:lnTo>
                  <a:lnTo>
                    <a:pt x="87652" y="19433"/>
                  </a:lnTo>
                  <a:lnTo>
                    <a:pt x="88035" y="19845"/>
                  </a:lnTo>
                  <a:lnTo>
                    <a:pt x="88153" y="20351"/>
                  </a:lnTo>
                  <a:lnTo>
                    <a:pt x="88377" y="20510"/>
                  </a:lnTo>
                  <a:lnTo>
                    <a:pt x="88449" y="20793"/>
                  </a:lnTo>
                  <a:lnTo>
                    <a:pt x="88174" y="20988"/>
                  </a:lnTo>
                  <a:lnTo>
                    <a:pt x="87930" y="20786"/>
                  </a:lnTo>
                  <a:lnTo>
                    <a:pt x="87814" y="21097"/>
                  </a:lnTo>
                  <a:lnTo>
                    <a:pt x="87815" y="21397"/>
                  </a:lnTo>
                  <a:lnTo>
                    <a:pt x="87267" y="21974"/>
                  </a:lnTo>
                  <a:lnTo>
                    <a:pt x="87120" y="21915"/>
                  </a:lnTo>
                  <a:lnTo>
                    <a:pt x="86901" y="22703"/>
                  </a:lnTo>
                  <a:lnTo>
                    <a:pt x="86642" y="22962"/>
                  </a:lnTo>
                  <a:lnTo>
                    <a:pt x="86433" y="22915"/>
                  </a:lnTo>
                  <a:lnTo>
                    <a:pt x="86276" y="22720"/>
                  </a:lnTo>
                  <a:lnTo>
                    <a:pt x="85946" y="22565"/>
                  </a:lnTo>
                  <a:lnTo>
                    <a:pt x="85827" y="23320"/>
                  </a:lnTo>
                  <a:lnTo>
                    <a:pt x="85908" y="23725"/>
                  </a:lnTo>
                  <a:lnTo>
                    <a:pt x="86302" y="23695"/>
                  </a:lnTo>
                  <a:lnTo>
                    <a:pt x="86455" y="23796"/>
                  </a:lnTo>
                  <a:lnTo>
                    <a:pt x="86732" y="24347"/>
                  </a:lnTo>
                  <a:lnTo>
                    <a:pt x="87580" y="25241"/>
                  </a:lnTo>
                  <a:lnTo>
                    <a:pt x="88688" y="25661"/>
                  </a:lnTo>
                  <a:lnTo>
                    <a:pt x="89562" y="25643"/>
                  </a:lnTo>
                  <a:lnTo>
                    <a:pt x="89585" y="25129"/>
                  </a:lnTo>
                  <a:lnTo>
                    <a:pt x="89463" y="24717"/>
                  </a:lnTo>
                  <a:lnTo>
                    <a:pt x="89250" y="24321"/>
                  </a:lnTo>
                  <a:lnTo>
                    <a:pt x="89732" y="23724"/>
                  </a:lnTo>
                  <a:lnTo>
                    <a:pt x="89536" y="23065"/>
                  </a:lnTo>
                  <a:lnTo>
                    <a:pt x="89139" y="22389"/>
                  </a:lnTo>
                  <a:lnTo>
                    <a:pt x="89420" y="22110"/>
                  </a:lnTo>
                  <a:lnTo>
                    <a:pt x="89741" y="22077"/>
                  </a:lnTo>
                  <a:lnTo>
                    <a:pt x="89932" y="21877"/>
                  </a:lnTo>
                  <a:lnTo>
                    <a:pt x="90240" y="21025"/>
                  </a:lnTo>
                  <a:lnTo>
                    <a:pt x="90680" y="21005"/>
                  </a:lnTo>
                  <a:lnTo>
                    <a:pt x="90560" y="21782"/>
                  </a:lnTo>
                  <a:lnTo>
                    <a:pt x="90648" y="22352"/>
                  </a:lnTo>
                  <a:lnTo>
                    <a:pt x="91540" y="22503"/>
                  </a:lnTo>
                  <a:lnTo>
                    <a:pt x="92247" y="22202"/>
                  </a:lnTo>
                  <a:lnTo>
                    <a:pt x="92534" y="22451"/>
                  </a:lnTo>
                  <a:lnTo>
                    <a:pt x="92819" y="23149"/>
                  </a:lnTo>
                  <a:lnTo>
                    <a:pt x="92660" y="23989"/>
                  </a:lnTo>
                  <a:lnTo>
                    <a:pt x="93539" y="23981"/>
                  </a:lnTo>
                  <a:lnTo>
                    <a:pt x="93687" y="24106"/>
                  </a:lnTo>
                  <a:lnTo>
                    <a:pt x="93757" y="24324"/>
                  </a:lnTo>
                  <a:lnTo>
                    <a:pt x="93790" y="24740"/>
                  </a:lnTo>
                  <a:lnTo>
                    <a:pt x="93655" y="25207"/>
                  </a:lnTo>
                  <a:lnTo>
                    <a:pt x="94858" y="25607"/>
                  </a:lnTo>
                  <a:lnTo>
                    <a:pt x="96037" y="26401"/>
                  </a:lnTo>
                  <a:lnTo>
                    <a:pt x="96671" y="26987"/>
                  </a:lnTo>
                  <a:lnTo>
                    <a:pt x="97286" y="27880"/>
                  </a:lnTo>
                  <a:lnTo>
                    <a:pt x="97357" y="28514"/>
                  </a:lnTo>
                  <a:lnTo>
                    <a:pt x="98436" y="29551"/>
                  </a:lnTo>
                  <a:lnTo>
                    <a:pt x="98633" y="30031"/>
                  </a:lnTo>
                  <a:lnTo>
                    <a:pt x="99066" y="30175"/>
                  </a:lnTo>
                  <a:lnTo>
                    <a:pt x="99423" y="30008"/>
                  </a:lnTo>
                  <a:lnTo>
                    <a:pt x="99458" y="29356"/>
                  </a:lnTo>
                  <a:lnTo>
                    <a:pt x="99637" y="29327"/>
                  </a:lnTo>
                  <a:lnTo>
                    <a:pt x="100286" y="29574"/>
                  </a:lnTo>
                  <a:lnTo>
                    <a:pt x="100864" y="30653"/>
                  </a:lnTo>
                  <a:lnTo>
                    <a:pt x="101854" y="30552"/>
                  </a:lnTo>
                  <a:lnTo>
                    <a:pt x="102739" y="30676"/>
                  </a:lnTo>
                  <a:lnTo>
                    <a:pt x="103110" y="31133"/>
                  </a:lnTo>
                  <a:lnTo>
                    <a:pt x="104017" y="31613"/>
                  </a:lnTo>
                  <a:lnTo>
                    <a:pt x="104528" y="31543"/>
                  </a:lnTo>
                  <a:lnTo>
                    <a:pt x="105268" y="32260"/>
                  </a:lnTo>
                  <a:lnTo>
                    <a:pt x="105521" y="32356"/>
                  </a:lnTo>
                  <a:lnTo>
                    <a:pt x="105836" y="32351"/>
                  </a:lnTo>
                  <a:lnTo>
                    <a:pt x="106484" y="31966"/>
                  </a:lnTo>
                  <a:lnTo>
                    <a:pt x="106653" y="31986"/>
                  </a:lnTo>
                  <a:lnTo>
                    <a:pt x="106844" y="32450"/>
                  </a:lnTo>
                  <a:lnTo>
                    <a:pt x="106813" y="32752"/>
                  </a:lnTo>
                  <a:lnTo>
                    <a:pt x="106872" y="33118"/>
                  </a:lnTo>
                  <a:lnTo>
                    <a:pt x="107859" y="33499"/>
                  </a:lnTo>
                  <a:lnTo>
                    <a:pt x="108012" y="33602"/>
                  </a:lnTo>
                  <a:lnTo>
                    <a:pt x="108345" y="34081"/>
                  </a:lnTo>
                  <a:lnTo>
                    <a:pt x="107715" y="34606"/>
                  </a:lnTo>
                  <a:lnTo>
                    <a:pt x="107752" y="34803"/>
                  </a:lnTo>
                  <a:lnTo>
                    <a:pt x="108048" y="35260"/>
                  </a:lnTo>
                  <a:lnTo>
                    <a:pt x="108344" y="35576"/>
                  </a:lnTo>
                  <a:lnTo>
                    <a:pt x="109020" y="36129"/>
                  </a:lnTo>
                  <a:lnTo>
                    <a:pt x="110781" y="37103"/>
                  </a:lnTo>
                  <a:lnTo>
                    <a:pt x="111354" y="37281"/>
                  </a:lnTo>
                  <a:lnTo>
                    <a:pt x="111937" y="37293"/>
                  </a:lnTo>
                  <a:lnTo>
                    <a:pt x="112437" y="37427"/>
                  </a:lnTo>
                  <a:lnTo>
                    <a:pt x="112979" y="37719"/>
                  </a:lnTo>
                  <a:lnTo>
                    <a:pt x="113044" y="37974"/>
                  </a:lnTo>
                  <a:lnTo>
                    <a:pt x="113131" y="37647"/>
                  </a:lnTo>
                  <a:lnTo>
                    <a:pt x="114667" y="37331"/>
                  </a:lnTo>
                  <a:lnTo>
                    <a:pt x="115765" y="36404"/>
                  </a:lnTo>
                  <a:lnTo>
                    <a:pt x="115879" y="36223"/>
                  </a:lnTo>
                  <a:lnTo>
                    <a:pt x="115720" y="35961"/>
                  </a:lnTo>
                  <a:lnTo>
                    <a:pt x="115086" y="36102"/>
                  </a:lnTo>
                  <a:lnTo>
                    <a:pt x="114702" y="36049"/>
                  </a:lnTo>
                  <a:lnTo>
                    <a:pt x="114595" y="35661"/>
                  </a:lnTo>
                  <a:lnTo>
                    <a:pt x="115179" y="34962"/>
                  </a:lnTo>
                  <a:lnTo>
                    <a:pt x="115687" y="34669"/>
                  </a:lnTo>
                  <a:lnTo>
                    <a:pt x="116306" y="34523"/>
                  </a:lnTo>
                  <a:lnTo>
                    <a:pt x="116598" y="34237"/>
                  </a:lnTo>
                  <a:lnTo>
                    <a:pt x="116390" y="33674"/>
                  </a:lnTo>
                  <a:lnTo>
                    <a:pt x="116020" y="33134"/>
                  </a:lnTo>
                  <a:lnTo>
                    <a:pt x="114012" y="31860"/>
                  </a:lnTo>
                  <a:lnTo>
                    <a:pt x="113334" y="31754"/>
                  </a:lnTo>
                  <a:lnTo>
                    <a:pt x="113257" y="31224"/>
                  </a:lnTo>
                  <a:lnTo>
                    <a:pt x="114222" y="30949"/>
                  </a:lnTo>
                  <a:lnTo>
                    <a:pt x="114413" y="31167"/>
                  </a:lnTo>
                  <a:lnTo>
                    <a:pt x="114812" y="31903"/>
                  </a:lnTo>
                  <a:lnTo>
                    <a:pt x="116578" y="32474"/>
                  </a:lnTo>
                  <a:lnTo>
                    <a:pt x="116819" y="32363"/>
                  </a:lnTo>
                  <a:lnTo>
                    <a:pt x="117215" y="32667"/>
                  </a:lnTo>
                  <a:lnTo>
                    <a:pt x="117569" y="33081"/>
                  </a:lnTo>
                  <a:lnTo>
                    <a:pt x="117737" y="33140"/>
                  </a:lnTo>
                  <a:lnTo>
                    <a:pt x="118050" y="31808"/>
                  </a:lnTo>
                  <a:lnTo>
                    <a:pt x="118106" y="31380"/>
                  </a:lnTo>
                  <a:lnTo>
                    <a:pt x="118078" y="31057"/>
                  </a:lnTo>
                  <a:lnTo>
                    <a:pt x="118428" y="30623"/>
                  </a:lnTo>
                  <a:lnTo>
                    <a:pt x="118569" y="30551"/>
                  </a:lnTo>
                  <a:lnTo>
                    <a:pt x="118663" y="30680"/>
                  </a:lnTo>
                  <a:lnTo>
                    <a:pt x="118745" y="31114"/>
                  </a:lnTo>
                  <a:lnTo>
                    <a:pt x="118590" y="31503"/>
                  </a:lnTo>
                  <a:lnTo>
                    <a:pt x="118682" y="32166"/>
                  </a:lnTo>
                  <a:lnTo>
                    <a:pt x="118837" y="32701"/>
                  </a:lnTo>
                  <a:lnTo>
                    <a:pt x="119331" y="32682"/>
                  </a:lnTo>
                  <a:lnTo>
                    <a:pt x="119719" y="32532"/>
                  </a:lnTo>
                  <a:lnTo>
                    <a:pt x="120024" y="31572"/>
                  </a:lnTo>
                  <a:lnTo>
                    <a:pt x="120457" y="30973"/>
                  </a:lnTo>
                  <a:lnTo>
                    <a:pt x="120745" y="30911"/>
                  </a:lnTo>
                  <a:lnTo>
                    <a:pt x="120835" y="31053"/>
                  </a:lnTo>
                  <a:lnTo>
                    <a:pt x="120884" y="31463"/>
                  </a:lnTo>
                  <a:lnTo>
                    <a:pt x="120524" y="31903"/>
                  </a:lnTo>
                  <a:lnTo>
                    <a:pt x="120754" y="32750"/>
                  </a:lnTo>
                  <a:lnTo>
                    <a:pt x="120953" y="32541"/>
                  </a:lnTo>
                  <a:lnTo>
                    <a:pt x="121106" y="31768"/>
                  </a:lnTo>
                  <a:lnTo>
                    <a:pt x="121676" y="31179"/>
                  </a:lnTo>
                  <a:lnTo>
                    <a:pt x="121464" y="31870"/>
                  </a:lnTo>
                  <a:lnTo>
                    <a:pt x="121830" y="32547"/>
                  </a:lnTo>
                  <a:lnTo>
                    <a:pt x="123783" y="33615"/>
                  </a:lnTo>
                  <a:lnTo>
                    <a:pt x="124217" y="34357"/>
                  </a:lnTo>
                  <a:lnTo>
                    <a:pt x="124655" y="35746"/>
                  </a:lnTo>
                  <a:lnTo>
                    <a:pt x="124077" y="36778"/>
                  </a:lnTo>
                  <a:lnTo>
                    <a:pt x="123513" y="37427"/>
                  </a:lnTo>
                  <a:lnTo>
                    <a:pt x="123430" y="37701"/>
                  </a:lnTo>
                  <a:lnTo>
                    <a:pt x="123479" y="39053"/>
                  </a:lnTo>
                  <a:lnTo>
                    <a:pt x="124030" y="39023"/>
                  </a:lnTo>
                  <a:lnTo>
                    <a:pt x="124182" y="38940"/>
                  </a:lnTo>
                  <a:lnTo>
                    <a:pt x="125587" y="38352"/>
                  </a:lnTo>
                  <a:lnTo>
                    <a:pt x="125588" y="81175"/>
                  </a:lnTo>
                  <a:lnTo>
                    <a:pt x="129742" y="81175"/>
                  </a:lnTo>
                  <a:lnTo>
                    <a:pt x="185439" y="81175"/>
                  </a:lnTo>
                  <a:lnTo>
                    <a:pt x="184933" y="81759"/>
                  </a:lnTo>
                  <a:lnTo>
                    <a:pt x="184901" y="82321"/>
                  </a:lnTo>
                  <a:lnTo>
                    <a:pt x="185090" y="82638"/>
                  </a:lnTo>
                  <a:lnTo>
                    <a:pt x="185884" y="82802"/>
                  </a:lnTo>
                  <a:lnTo>
                    <a:pt x="186251" y="83063"/>
                  </a:lnTo>
                  <a:lnTo>
                    <a:pt x="186652" y="84580"/>
                  </a:lnTo>
                  <a:lnTo>
                    <a:pt x="186724" y="85098"/>
                  </a:lnTo>
                  <a:lnTo>
                    <a:pt x="186698" y="85567"/>
                  </a:lnTo>
                  <a:lnTo>
                    <a:pt x="186787" y="85851"/>
                  </a:lnTo>
                  <a:lnTo>
                    <a:pt x="188296" y="88653"/>
                  </a:lnTo>
                  <a:lnTo>
                    <a:pt x="187922" y="88642"/>
                  </a:lnTo>
                  <a:lnTo>
                    <a:pt x="187815" y="88936"/>
                  </a:lnTo>
                  <a:lnTo>
                    <a:pt x="188249" y="90099"/>
                  </a:lnTo>
                  <a:lnTo>
                    <a:pt x="188511" y="91127"/>
                  </a:lnTo>
                  <a:lnTo>
                    <a:pt x="188077" y="91731"/>
                  </a:lnTo>
                  <a:lnTo>
                    <a:pt x="186803" y="91879"/>
                  </a:lnTo>
                  <a:lnTo>
                    <a:pt x="186640" y="92014"/>
                  </a:lnTo>
                  <a:lnTo>
                    <a:pt x="186739" y="92241"/>
                  </a:lnTo>
                  <a:lnTo>
                    <a:pt x="187251" y="92409"/>
                  </a:lnTo>
                  <a:lnTo>
                    <a:pt x="187418" y="92576"/>
                  </a:lnTo>
                  <a:lnTo>
                    <a:pt x="187116" y="93992"/>
                  </a:lnTo>
                  <a:lnTo>
                    <a:pt x="187517" y="94887"/>
                  </a:lnTo>
                  <a:lnTo>
                    <a:pt x="187667" y="94958"/>
                  </a:lnTo>
                  <a:lnTo>
                    <a:pt x="187976" y="94850"/>
                  </a:lnTo>
                  <a:lnTo>
                    <a:pt x="188372" y="95161"/>
                  </a:lnTo>
                  <a:lnTo>
                    <a:pt x="188727" y="95301"/>
                  </a:lnTo>
                  <a:lnTo>
                    <a:pt x="189132" y="95171"/>
                  </a:lnTo>
                  <a:lnTo>
                    <a:pt x="189154" y="95402"/>
                  </a:lnTo>
                  <a:lnTo>
                    <a:pt x="189089" y="95648"/>
                  </a:lnTo>
                  <a:lnTo>
                    <a:pt x="189022" y="95778"/>
                  </a:lnTo>
                  <a:lnTo>
                    <a:pt x="188854" y="95826"/>
                  </a:lnTo>
                  <a:lnTo>
                    <a:pt x="188351" y="95548"/>
                  </a:lnTo>
                  <a:lnTo>
                    <a:pt x="187620" y="95613"/>
                  </a:lnTo>
                  <a:lnTo>
                    <a:pt x="187556" y="96511"/>
                  </a:lnTo>
                  <a:lnTo>
                    <a:pt x="186980" y="96917"/>
                  </a:lnTo>
                  <a:lnTo>
                    <a:pt x="186460" y="98139"/>
                  </a:lnTo>
                  <a:lnTo>
                    <a:pt x="187007" y="98818"/>
                  </a:lnTo>
                  <a:lnTo>
                    <a:pt x="186861" y="99145"/>
                  </a:lnTo>
                  <a:lnTo>
                    <a:pt x="186303" y="99503"/>
                  </a:lnTo>
                  <a:lnTo>
                    <a:pt x="186328" y="99686"/>
                  </a:lnTo>
                  <a:lnTo>
                    <a:pt x="186761" y="100595"/>
                  </a:lnTo>
                  <a:lnTo>
                    <a:pt x="186615" y="100833"/>
                  </a:lnTo>
                  <a:lnTo>
                    <a:pt x="186118" y="101012"/>
                  </a:lnTo>
                  <a:lnTo>
                    <a:pt x="185901" y="100945"/>
                  </a:lnTo>
                  <a:lnTo>
                    <a:pt x="185378" y="100751"/>
                  </a:lnTo>
                  <a:lnTo>
                    <a:pt x="185378" y="101165"/>
                  </a:lnTo>
                  <a:lnTo>
                    <a:pt x="185488" y="101407"/>
                  </a:lnTo>
                  <a:lnTo>
                    <a:pt x="185631" y="101560"/>
                  </a:lnTo>
                  <a:lnTo>
                    <a:pt x="185904" y="101633"/>
                  </a:lnTo>
                  <a:lnTo>
                    <a:pt x="186174" y="101834"/>
                  </a:lnTo>
                  <a:lnTo>
                    <a:pt x="186299" y="102084"/>
                  </a:lnTo>
                  <a:lnTo>
                    <a:pt x="186324" y="102307"/>
                  </a:lnTo>
                  <a:lnTo>
                    <a:pt x="186206" y="103045"/>
                  </a:lnTo>
                  <a:lnTo>
                    <a:pt x="186135" y="104275"/>
                  </a:lnTo>
                  <a:lnTo>
                    <a:pt x="185570" y="104047"/>
                  </a:lnTo>
                  <a:lnTo>
                    <a:pt x="185225" y="104170"/>
                  </a:lnTo>
                  <a:lnTo>
                    <a:pt x="185117" y="107386"/>
                  </a:lnTo>
                  <a:lnTo>
                    <a:pt x="185405" y="107740"/>
                  </a:lnTo>
                  <a:lnTo>
                    <a:pt x="185497" y="108597"/>
                  </a:lnTo>
                  <a:lnTo>
                    <a:pt x="185138" y="110158"/>
                  </a:lnTo>
                  <a:lnTo>
                    <a:pt x="185056" y="110296"/>
                  </a:lnTo>
                  <a:lnTo>
                    <a:pt x="184765" y="110504"/>
                  </a:lnTo>
                  <a:lnTo>
                    <a:pt x="184377" y="110642"/>
                  </a:lnTo>
                  <a:lnTo>
                    <a:pt x="184182" y="110661"/>
                  </a:lnTo>
                  <a:lnTo>
                    <a:pt x="183820" y="110515"/>
                  </a:lnTo>
                  <a:lnTo>
                    <a:pt x="183503" y="110694"/>
                  </a:lnTo>
                  <a:lnTo>
                    <a:pt x="183351" y="111585"/>
                  </a:lnTo>
                  <a:lnTo>
                    <a:pt x="183532" y="112211"/>
                  </a:lnTo>
                  <a:lnTo>
                    <a:pt x="183756" y="112546"/>
                  </a:lnTo>
                  <a:lnTo>
                    <a:pt x="183756" y="112923"/>
                  </a:lnTo>
                  <a:lnTo>
                    <a:pt x="183692" y="113079"/>
                  </a:lnTo>
                  <a:lnTo>
                    <a:pt x="183496" y="113295"/>
                  </a:lnTo>
                  <a:lnTo>
                    <a:pt x="182540" y="113642"/>
                  </a:lnTo>
                  <a:lnTo>
                    <a:pt x="182615" y="114040"/>
                  </a:lnTo>
                  <a:lnTo>
                    <a:pt x="182910" y="114167"/>
                  </a:lnTo>
                  <a:lnTo>
                    <a:pt x="182889" y="114391"/>
                  </a:lnTo>
                  <a:lnTo>
                    <a:pt x="182217" y="114838"/>
                  </a:lnTo>
                  <a:lnTo>
                    <a:pt x="181731" y="114607"/>
                  </a:lnTo>
                  <a:lnTo>
                    <a:pt x="180629" y="115777"/>
                  </a:lnTo>
                  <a:lnTo>
                    <a:pt x="180512" y="116313"/>
                  </a:lnTo>
                  <a:lnTo>
                    <a:pt x="180835" y="116280"/>
                  </a:lnTo>
                  <a:lnTo>
                    <a:pt x="182299" y="116518"/>
                  </a:lnTo>
                  <a:lnTo>
                    <a:pt x="182988" y="116947"/>
                  </a:lnTo>
                  <a:lnTo>
                    <a:pt x="183212" y="117211"/>
                  </a:lnTo>
                  <a:lnTo>
                    <a:pt x="183052" y="117472"/>
                  </a:lnTo>
                  <a:lnTo>
                    <a:pt x="183119" y="117659"/>
                  </a:lnTo>
                  <a:lnTo>
                    <a:pt x="184163" y="117879"/>
                  </a:lnTo>
                  <a:lnTo>
                    <a:pt x="184352" y="117577"/>
                  </a:lnTo>
                  <a:lnTo>
                    <a:pt x="185094" y="117066"/>
                  </a:lnTo>
                  <a:lnTo>
                    <a:pt x="185133" y="117488"/>
                  </a:lnTo>
                  <a:lnTo>
                    <a:pt x="184923" y="118292"/>
                  </a:lnTo>
                  <a:lnTo>
                    <a:pt x="184991" y="118635"/>
                  </a:lnTo>
                  <a:lnTo>
                    <a:pt x="185293" y="119313"/>
                  </a:lnTo>
                  <a:lnTo>
                    <a:pt x="185534" y="119526"/>
                  </a:lnTo>
                  <a:lnTo>
                    <a:pt x="185971" y="119604"/>
                  </a:lnTo>
                  <a:lnTo>
                    <a:pt x="186113" y="119515"/>
                  </a:lnTo>
                  <a:lnTo>
                    <a:pt x="186159" y="118900"/>
                  </a:lnTo>
                  <a:lnTo>
                    <a:pt x="186326" y="118930"/>
                  </a:lnTo>
                  <a:lnTo>
                    <a:pt x="187373" y="120018"/>
                  </a:lnTo>
                  <a:lnTo>
                    <a:pt x="187920" y="121129"/>
                  </a:lnTo>
                  <a:lnTo>
                    <a:pt x="188814" y="121629"/>
                  </a:lnTo>
                  <a:lnTo>
                    <a:pt x="189461" y="122119"/>
                  </a:lnTo>
                  <a:lnTo>
                    <a:pt x="189560" y="122425"/>
                  </a:lnTo>
                  <a:lnTo>
                    <a:pt x="189705" y="122536"/>
                  </a:lnTo>
                  <a:lnTo>
                    <a:pt x="190145" y="122570"/>
                  </a:lnTo>
                  <a:lnTo>
                    <a:pt x="190438" y="122429"/>
                  </a:lnTo>
                  <a:lnTo>
                    <a:pt x="190754" y="121309"/>
                  </a:lnTo>
                  <a:lnTo>
                    <a:pt x="190746" y="121152"/>
                  </a:lnTo>
                  <a:lnTo>
                    <a:pt x="190572" y="120970"/>
                  </a:lnTo>
                  <a:lnTo>
                    <a:pt x="190718" y="120738"/>
                  </a:lnTo>
                  <a:lnTo>
                    <a:pt x="191080" y="120690"/>
                  </a:lnTo>
                  <a:lnTo>
                    <a:pt x="192039" y="120891"/>
                  </a:lnTo>
                  <a:lnTo>
                    <a:pt x="192131" y="121148"/>
                  </a:lnTo>
                  <a:lnTo>
                    <a:pt x="191780" y="121371"/>
                  </a:lnTo>
                  <a:lnTo>
                    <a:pt x="191865" y="121699"/>
                  </a:lnTo>
                  <a:lnTo>
                    <a:pt x="192714" y="122800"/>
                  </a:lnTo>
                  <a:lnTo>
                    <a:pt x="193290" y="123370"/>
                  </a:lnTo>
                  <a:lnTo>
                    <a:pt x="193240" y="123977"/>
                  </a:lnTo>
                  <a:lnTo>
                    <a:pt x="192826" y="125285"/>
                  </a:lnTo>
                  <a:lnTo>
                    <a:pt x="192674" y="126925"/>
                  </a:lnTo>
                  <a:lnTo>
                    <a:pt x="193629" y="128713"/>
                  </a:lnTo>
                  <a:lnTo>
                    <a:pt x="193909" y="128758"/>
                  </a:lnTo>
                  <a:lnTo>
                    <a:pt x="194335" y="128199"/>
                  </a:lnTo>
                  <a:lnTo>
                    <a:pt x="194374" y="128057"/>
                  </a:lnTo>
                  <a:lnTo>
                    <a:pt x="194842" y="127811"/>
                  </a:lnTo>
                  <a:lnTo>
                    <a:pt x="195520" y="127833"/>
                  </a:lnTo>
                  <a:lnTo>
                    <a:pt x="196187" y="128131"/>
                  </a:lnTo>
                  <a:lnTo>
                    <a:pt x="196500" y="128113"/>
                  </a:lnTo>
                  <a:lnTo>
                    <a:pt x="196709" y="127889"/>
                  </a:lnTo>
                  <a:lnTo>
                    <a:pt x="196816" y="127442"/>
                  </a:lnTo>
                  <a:lnTo>
                    <a:pt x="196993" y="127218"/>
                  </a:lnTo>
                  <a:lnTo>
                    <a:pt x="197288" y="127043"/>
                  </a:lnTo>
                  <a:lnTo>
                    <a:pt x="197657" y="127159"/>
                  </a:lnTo>
                  <a:lnTo>
                    <a:pt x="197376" y="128086"/>
                  </a:lnTo>
                  <a:lnTo>
                    <a:pt x="197380" y="128571"/>
                  </a:lnTo>
                  <a:lnTo>
                    <a:pt x="197717" y="128778"/>
                  </a:lnTo>
                  <a:lnTo>
                    <a:pt x="198040" y="128657"/>
                  </a:lnTo>
                  <a:lnTo>
                    <a:pt x="198246" y="128455"/>
                  </a:lnTo>
                  <a:lnTo>
                    <a:pt x="198924" y="128523"/>
                  </a:lnTo>
                  <a:lnTo>
                    <a:pt x="199094" y="128638"/>
                  </a:lnTo>
                  <a:lnTo>
                    <a:pt x="199279" y="128929"/>
                  </a:lnTo>
                  <a:lnTo>
                    <a:pt x="199286" y="129126"/>
                  </a:lnTo>
                  <a:lnTo>
                    <a:pt x="199090" y="129350"/>
                  </a:lnTo>
                  <a:lnTo>
                    <a:pt x="198753" y="129544"/>
                  </a:lnTo>
                  <a:lnTo>
                    <a:pt x="198367" y="129465"/>
                  </a:lnTo>
                  <a:lnTo>
                    <a:pt x="197827" y="129707"/>
                  </a:lnTo>
                  <a:lnTo>
                    <a:pt x="197561" y="130073"/>
                  </a:lnTo>
                  <a:lnTo>
                    <a:pt x="197515" y="130229"/>
                  </a:lnTo>
                  <a:lnTo>
                    <a:pt x="197557" y="130400"/>
                  </a:lnTo>
                  <a:lnTo>
                    <a:pt x="197859" y="130725"/>
                  </a:lnTo>
                  <a:lnTo>
                    <a:pt x="198860" y="131526"/>
                  </a:lnTo>
                  <a:lnTo>
                    <a:pt x="198987" y="131567"/>
                  </a:lnTo>
                  <a:lnTo>
                    <a:pt x="199165" y="131477"/>
                  </a:lnTo>
                  <a:lnTo>
                    <a:pt x="199633" y="131444"/>
                  </a:lnTo>
                  <a:lnTo>
                    <a:pt x="200208" y="131530"/>
                  </a:lnTo>
                  <a:lnTo>
                    <a:pt x="200712" y="132003"/>
                  </a:lnTo>
                  <a:lnTo>
                    <a:pt x="201435" y="132424"/>
                  </a:lnTo>
                  <a:lnTo>
                    <a:pt x="202177" y="132398"/>
                  </a:lnTo>
                  <a:lnTo>
                    <a:pt x="202464" y="132477"/>
                  </a:lnTo>
                  <a:lnTo>
                    <a:pt x="202844" y="132861"/>
                  </a:lnTo>
                  <a:lnTo>
                    <a:pt x="202694" y="133945"/>
                  </a:lnTo>
                  <a:lnTo>
                    <a:pt x="203074" y="134918"/>
                  </a:lnTo>
                  <a:lnTo>
                    <a:pt x="203301" y="134977"/>
                  </a:lnTo>
                  <a:lnTo>
                    <a:pt x="203648" y="134944"/>
                  </a:lnTo>
                  <a:lnTo>
                    <a:pt x="204443" y="135317"/>
                  </a:lnTo>
                  <a:lnTo>
                    <a:pt x="204886" y="136278"/>
                  </a:lnTo>
                  <a:lnTo>
                    <a:pt x="206173" y="137240"/>
                  </a:lnTo>
                  <a:lnTo>
                    <a:pt x="206512" y="137300"/>
                  </a:lnTo>
                  <a:lnTo>
                    <a:pt x="207217" y="137642"/>
                  </a:lnTo>
                  <a:lnTo>
                    <a:pt x="207685" y="138045"/>
                  </a:lnTo>
                  <a:lnTo>
                    <a:pt x="208324" y="138804"/>
                  </a:lnTo>
                  <a:lnTo>
                    <a:pt x="209225" y="139121"/>
                  </a:lnTo>
                  <a:lnTo>
                    <a:pt x="209633" y="139415"/>
                  </a:lnTo>
                  <a:lnTo>
                    <a:pt x="209771" y="139780"/>
                  </a:lnTo>
                  <a:lnTo>
                    <a:pt x="209779" y="139966"/>
                  </a:lnTo>
                  <a:lnTo>
                    <a:pt x="209633" y="140484"/>
                  </a:lnTo>
                  <a:lnTo>
                    <a:pt x="209683" y="140667"/>
                  </a:lnTo>
                  <a:lnTo>
                    <a:pt x="209878" y="140961"/>
                  </a:lnTo>
                  <a:lnTo>
                    <a:pt x="210222" y="141241"/>
                  </a:lnTo>
                  <a:lnTo>
                    <a:pt x="210275" y="141431"/>
                  </a:lnTo>
                  <a:lnTo>
                    <a:pt x="210251" y="141606"/>
                  </a:lnTo>
                  <a:lnTo>
                    <a:pt x="209999" y="142001"/>
                  </a:lnTo>
                  <a:lnTo>
                    <a:pt x="209982" y="142249"/>
                  </a:lnTo>
                  <a:lnTo>
                    <a:pt x="210039" y="143318"/>
                  </a:lnTo>
                  <a:lnTo>
                    <a:pt x="210177" y="143780"/>
                  </a:lnTo>
                  <a:lnTo>
                    <a:pt x="210344" y="144015"/>
                  </a:lnTo>
                  <a:lnTo>
                    <a:pt x="210507" y="143970"/>
                  </a:lnTo>
                  <a:lnTo>
                    <a:pt x="210464" y="143482"/>
                  </a:lnTo>
                  <a:lnTo>
                    <a:pt x="210606" y="143184"/>
                  </a:lnTo>
                  <a:lnTo>
                    <a:pt x="210744" y="143162"/>
                  </a:lnTo>
                  <a:lnTo>
                    <a:pt x="211443" y="143784"/>
                  </a:lnTo>
                  <a:lnTo>
                    <a:pt x="211609" y="144045"/>
                  </a:lnTo>
                  <a:lnTo>
                    <a:pt x="211567" y="144402"/>
                  </a:lnTo>
                  <a:lnTo>
                    <a:pt x="211301" y="144618"/>
                  </a:lnTo>
                  <a:lnTo>
                    <a:pt x="211053" y="144630"/>
                  </a:lnTo>
                  <a:lnTo>
                    <a:pt x="210780" y="144320"/>
                  </a:lnTo>
                  <a:lnTo>
                    <a:pt x="210422" y="144511"/>
                  </a:lnTo>
                  <a:lnTo>
                    <a:pt x="210291" y="144675"/>
                  </a:lnTo>
                  <a:lnTo>
                    <a:pt x="210022" y="145360"/>
                  </a:lnTo>
                  <a:lnTo>
                    <a:pt x="210040" y="146072"/>
                  </a:lnTo>
                  <a:lnTo>
                    <a:pt x="210362" y="146217"/>
                  </a:lnTo>
                  <a:lnTo>
                    <a:pt x="210724" y="146053"/>
                  </a:lnTo>
                  <a:lnTo>
                    <a:pt x="210819" y="145714"/>
                  </a:lnTo>
                  <a:lnTo>
                    <a:pt x="210816" y="145304"/>
                  </a:lnTo>
                  <a:lnTo>
                    <a:pt x="210993" y="145099"/>
                  </a:lnTo>
                  <a:lnTo>
                    <a:pt x="211269" y="145095"/>
                  </a:lnTo>
                  <a:lnTo>
                    <a:pt x="211858" y="145341"/>
                  </a:lnTo>
                  <a:lnTo>
                    <a:pt x="211992" y="145576"/>
                  </a:lnTo>
                  <a:lnTo>
                    <a:pt x="211475" y="145978"/>
                  </a:lnTo>
                  <a:lnTo>
                    <a:pt x="211390" y="146124"/>
                  </a:lnTo>
                  <a:lnTo>
                    <a:pt x="211348" y="146482"/>
                  </a:lnTo>
                  <a:lnTo>
                    <a:pt x="211454" y="146765"/>
                  </a:lnTo>
                  <a:lnTo>
                    <a:pt x="211589" y="146780"/>
                  </a:lnTo>
                  <a:lnTo>
                    <a:pt x="211780" y="146634"/>
                  </a:lnTo>
                  <a:lnTo>
                    <a:pt x="212106" y="146001"/>
                  </a:lnTo>
                  <a:lnTo>
                    <a:pt x="213534" y="146526"/>
                  </a:lnTo>
                  <a:lnTo>
                    <a:pt x="213740" y="146668"/>
                  </a:lnTo>
                  <a:lnTo>
                    <a:pt x="213694" y="147037"/>
                  </a:lnTo>
                  <a:lnTo>
                    <a:pt x="212989" y="147551"/>
                  </a:lnTo>
                  <a:lnTo>
                    <a:pt x="212436" y="147622"/>
                  </a:lnTo>
                  <a:lnTo>
                    <a:pt x="212305" y="147730"/>
                  </a:lnTo>
                  <a:lnTo>
                    <a:pt x="212276" y="147927"/>
                  </a:lnTo>
                  <a:lnTo>
                    <a:pt x="212836" y="148896"/>
                  </a:lnTo>
                  <a:lnTo>
                    <a:pt x="213081" y="149000"/>
                  </a:lnTo>
                  <a:lnTo>
                    <a:pt x="213907" y="149078"/>
                  </a:lnTo>
                  <a:lnTo>
                    <a:pt x="214824" y="149783"/>
                  </a:lnTo>
                  <a:lnTo>
                    <a:pt x="215313" y="149235"/>
                  </a:lnTo>
                  <a:lnTo>
                    <a:pt x="216121" y="148616"/>
                  </a:lnTo>
                  <a:lnTo>
                    <a:pt x="217213" y="148494"/>
                  </a:lnTo>
                  <a:lnTo>
                    <a:pt x="217206" y="148065"/>
                  </a:lnTo>
                  <a:lnTo>
                    <a:pt x="217415" y="148024"/>
                  </a:lnTo>
                  <a:lnTo>
                    <a:pt x="217727" y="148211"/>
                  </a:lnTo>
                  <a:lnTo>
                    <a:pt x="217791" y="148360"/>
                  </a:lnTo>
                  <a:lnTo>
                    <a:pt x="217790" y="148975"/>
                  </a:lnTo>
                  <a:lnTo>
                    <a:pt x="218563" y="149631"/>
                  </a:lnTo>
                  <a:lnTo>
                    <a:pt x="219406" y="150104"/>
                  </a:lnTo>
                  <a:lnTo>
                    <a:pt x="219721" y="150428"/>
                  </a:lnTo>
                  <a:lnTo>
                    <a:pt x="219990" y="151133"/>
                  </a:lnTo>
                  <a:lnTo>
                    <a:pt x="220135" y="151204"/>
                  </a:lnTo>
                  <a:lnTo>
                    <a:pt x="220660" y="151044"/>
                  </a:lnTo>
                  <a:lnTo>
                    <a:pt x="221106" y="150712"/>
                  </a:lnTo>
                  <a:lnTo>
                    <a:pt x="221092" y="150489"/>
                  </a:lnTo>
                  <a:lnTo>
                    <a:pt x="220827" y="150164"/>
                  </a:lnTo>
                  <a:lnTo>
                    <a:pt x="220781" y="149978"/>
                  </a:lnTo>
                  <a:lnTo>
                    <a:pt x="220891" y="149661"/>
                  </a:lnTo>
                  <a:lnTo>
                    <a:pt x="221153" y="149688"/>
                  </a:lnTo>
                  <a:lnTo>
                    <a:pt x="222184" y="150188"/>
                  </a:lnTo>
                  <a:lnTo>
                    <a:pt x="222697" y="149990"/>
                  </a:lnTo>
                  <a:lnTo>
                    <a:pt x="222976" y="149669"/>
                  </a:lnTo>
                  <a:lnTo>
                    <a:pt x="223150" y="149237"/>
                  </a:lnTo>
                  <a:lnTo>
                    <a:pt x="223394" y="149073"/>
                  </a:lnTo>
                  <a:lnTo>
                    <a:pt x="224167" y="149266"/>
                  </a:lnTo>
                  <a:lnTo>
                    <a:pt x="224897" y="149654"/>
                  </a:lnTo>
                  <a:lnTo>
                    <a:pt x="225166" y="150093"/>
                  </a:lnTo>
                  <a:lnTo>
                    <a:pt x="226431" y="150033"/>
                  </a:lnTo>
                  <a:lnTo>
                    <a:pt x="226860" y="150488"/>
                  </a:lnTo>
                  <a:lnTo>
                    <a:pt x="227133" y="150074"/>
                  </a:lnTo>
                  <a:lnTo>
                    <a:pt x="227241" y="149631"/>
                  </a:lnTo>
                  <a:lnTo>
                    <a:pt x="227926" y="149850"/>
                  </a:lnTo>
                  <a:lnTo>
                    <a:pt x="227827" y="150390"/>
                  </a:lnTo>
                  <a:lnTo>
                    <a:pt x="227934" y="150677"/>
                  </a:lnTo>
                  <a:lnTo>
                    <a:pt x="228288" y="150770"/>
                  </a:lnTo>
                  <a:lnTo>
                    <a:pt x="229220" y="150584"/>
                  </a:lnTo>
                  <a:lnTo>
                    <a:pt x="229595" y="150796"/>
                  </a:lnTo>
                  <a:lnTo>
                    <a:pt x="230314" y="151366"/>
                  </a:lnTo>
                  <a:lnTo>
                    <a:pt x="230499" y="151337"/>
                  </a:lnTo>
                  <a:lnTo>
                    <a:pt x="230814" y="151027"/>
                  </a:lnTo>
                  <a:lnTo>
                    <a:pt x="231778" y="151191"/>
                  </a:lnTo>
                  <a:lnTo>
                    <a:pt x="232107" y="151426"/>
                  </a:lnTo>
                  <a:lnTo>
                    <a:pt x="232738" y="151501"/>
                  </a:lnTo>
                  <a:lnTo>
                    <a:pt x="233801" y="150204"/>
                  </a:lnTo>
                  <a:lnTo>
                    <a:pt x="234017" y="150141"/>
                  </a:lnTo>
                  <a:lnTo>
                    <a:pt x="235104" y="150294"/>
                  </a:lnTo>
                  <a:lnTo>
                    <a:pt x="235895" y="150309"/>
                  </a:lnTo>
                  <a:lnTo>
                    <a:pt x="236051" y="150641"/>
                  </a:lnTo>
                  <a:lnTo>
                    <a:pt x="236008" y="151043"/>
                  </a:lnTo>
                  <a:lnTo>
                    <a:pt x="236089" y="151334"/>
                  </a:lnTo>
                  <a:lnTo>
                    <a:pt x="236429" y="151569"/>
                  </a:lnTo>
                  <a:lnTo>
                    <a:pt x="236793" y="151475"/>
                  </a:lnTo>
                  <a:lnTo>
                    <a:pt x="237124" y="151327"/>
                  </a:lnTo>
                  <a:lnTo>
                    <a:pt x="238183" y="151436"/>
                  </a:lnTo>
                  <a:lnTo>
                    <a:pt x="238558" y="152021"/>
                  </a:lnTo>
                  <a:lnTo>
                    <a:pt x="238611" y="152885"/>
                  </a:lnTo>
                  <a:lnTo>
                    <a:pt x="239318" y="152322"/>
                  </a:lnTo>
                  <a:lnTo>
                    <a:pt x="239534" y="152263"/>
                  </a:lnTo>
                  <a:lnTo>
                    <a:pt x="239860" y="152467"/>
                  </a:lnTo>
                  <a:lnTo>
                    <a:pt x="239903" y="152803"/>
                  </a:lnTo>
                  <a:lnTo>
                    <a:pt x="239793" y="153015"/>
                  </a:lnTo>
                  <a:lnTo>
                    <a:pt x="239811" y="153157"/>
                  </a:lnTo>
                  <a:lnTo>
                    <a:pt x="241378" y="154609"/>
                  </a:lnTo>
                  <a:lnTo>
                    <a:pt x="241449" y="154978"/>
                  </a:lnTo>
                  <a:lnTo>
                    <a:pt x="241654" y="155153"/>
                  </a:lnTo>
                  <a:lnTo>
                    <a:pt x="242199" y="154762"/>
                  </a:lnTo>
                  <a:lnTo>
                    <a:pt x="242369" y="154568"/>
                  </a:lnTo>
                  <a:lnTo>
                    <a:pt x="242532" y="154348"/>
                  </a:lnTo>
                  <a:lnTo>
                    <a:pt x="242674" y="154545"/>
                  </a:lnTo>
                  <a:lnTo>
                    <a:pt x="242677" y="154713"/>
                  </a:lnTo>
                  <a:lnTo>
                    <a:pt x="241860" y="156021"/>
                  </a:lnTo>
                  <a:lnTo>
                    <a:pt x="241899" y="156274"/>
                  </a:lnTo>
                  <a:lnTo>
                    <a:pt x="242101" y="156770"/>
                  </a:lnTo>
                  <a:lnTo>
                    <a:pt x="242342" y="156930"/>
                  </a:lnTo>
                  <a:lnTo>
                    <a:pt x="242423" y="156323"/>
                  </a:lnTo>
                  <a:lnTo>
                    <a:pt x="242678" y="155905"/>
                  </a:lnTo>
                  <a:lnTo>
                    <a:pt x="242880" y="155853"/>
                  </a:lnTo>
                  <a:lnTo>
                    <a:pt x="242933" y="156028"/>
                  </a:lnTo>
                  <a:lnTo>
                    <a:pt x="242795" y="156587"/>
                  </a:lnTo>
                  <a:lnTo>
                    <a:pt x="242848" y="156971"/>
                  </a:lnTo>
                  <a:lnTo>
                    <a:pt x="243454" y="157641"/>
                  </a:lnTo>
                  <a:lnTo>
                    <a:pt x="243666" y="157753"/>
                  </a:lnTo>
                  <a:lnTo>
                    <a:pt x="243865" y="157761"/>
                  </a:lnTo>
                  <a:lnTo>
                    <a:pt x="244176" y="157630"/>
                  </a:lnTo>
                  <a:lnTo>
                    <a:pt x="244328" y="157421"/>
                  </a:lnTo>
                  <a:lnTo>
                    <a:pt x="244381" y="156766"/>
                  </a:lnTo>
                  <a:lnTo>
                    <a:pt x="244544" y="156665"/>
                  </a:lnTo>
                  <a:lnTo>
                    <a:pt x="244721" y="156739"/>
                  </a:lnTo>
                  <a:lnTo>
                    <a:pt x="244838" y="157324"/>
                  </a:lnTo>
                  <a:lnTo>
                    <a:pt x="245037" y="157499"/>
                  </a:lnTo>
                  <a:lnTo>
                    <a:pt x="245465" y="157697"/>
                  </a:lnTo>
                  <a:lnTo>
                    <a:pt x="245632" y="157976"/>
                  </a:lnTo>
                  <a:lnTo>
                    <a:pt x="245614" y="158140"/>
                  </a:lnTo>
                  <a:lnTo>
                    <a:pt x="245292" y="158684"/>
                  </a:lnTo>
                  <a:lnTo>
                    <a:pt x="245391" y="158938"/>
                  </a:lnTo>
                  <a:lnTo>
                    <a:pt x="246202" y="159172"/>
                  </a:lnTo>
                  <a:lnTo>
                    <a:pt x="246220" y="159366"/>
                  </a:lnTo>
                  <a:lnTo>
                    <a:pt x="245926" y="159903"/>
                  </a:lnTo>
                  <a:lnTo>
                    <a:pt x="245827" y="160603"/>
                  </a:lnTo>
                  <a:lnTo>
                    <a:pt x="246011" y="160886"/>
                  </a:lnTo>
                  <a:lnTo>
                    <a:pt x="246921" y="161632"/>
                  </a:lnTo>
                  <a:lnTo>
                    <a:pt x="247222" y="161740"/>
                  </a:lnTo>
                  <a:lnTo>
                    <a:pt x="247671" y="161717"/>
                  </a:lnTo>
                  <a:lnTo>
                    <a:pt x="248117" y="161881"/>
                  </a:lnTo>
                  <a:lnTo>
                    <a:pt x="248163" y="162101"/>
                  </a:lnTo>
                  <a:lnTo>
                    <a:pt x="247954" y="162422"/>
                  </a:lnTo>
                  <a:lnTo>
                    <a:pt x="247423" y="162373"/>
                  </a:lnTo>
                  <a:lnTo>
                    <a:pt x="246882" y="162504"/>
                  </a:lnTo>
                  <a:lnTo>
                    <a:pt x="246850" y="162733"/>
                  </a:lnTo>
                  <a:lnTo>
                    <a:pt x="247026" y="162983"/>
                  </a:lnTo>
                  <a:lnTo>
                    <a:pt x="247378" y="162745"/>
                  </a:lnTo>
                  <a:lnTo>
                    <a:pt x="247715" y="162775"/>
                  </a:lnTo>
                  <a:lnTo>
                    <a:pt x="247804" y="162905"/>
                  </a:lnTo>
                  <a:lnTo>
                    <a:pt x="247594" y="163904"/>
                  </a:lnTo>
                  <a:lnTo>
                    <a:pt x="247245" y="164295"/>
                  </a:lnTo>
                  <a:lnTo>
                    <a:pt x="247054" y="164379"/>
                  </a:lnTo>
                  <a:lnTo>
                    <a:pt x="246932" y="164783"/>
                  </a:lnTo>
                  <a:lnTo>
                    <a:pt x="247130" y="165130"/>
                  </a:lnTo>
                  <a:lnTo>
                    <a:pt x="248425" y="165320"/>
                  </a:lnTo>
                  <a:lnTo>
                    <a:pt x="248365" y="165080"/>
                  </a:lnTo>
                  <a:lnTo>
                    <a:pt x="248095" y="164536"/>
                  </a:lnTo>
                  <a:lnTo>
                    <a:pt x="248268" y="164336"/>
                  </a:lnTo>
                  <a:lnTo>
                    <a:pt x="248652" y="164382"/>
                  </a:lnTo>
                  <a:lnTo>
                    <a:pt x="248931" y="165015"/>
                  </a:lnTo>
                  <a:lnTo>
                    <a:pt x="249105" y="165152"/>
                  </a:lnTo>
                  <a:lnTo>
                    <a:pt x="249469" y="164955"/>
                  </a:lnTo>
                  <a:lnTo>
                    <a:pt x="249738" y="164929"/>
                  </a:lnTo>
                  <a:lnTo>
                    <a:pt x="250677" y="165483"/>
                  </a:lnTo>
                  <a:lnTo>
                    <a:pt x="250719" y="165614"/>
                  </a:lnTo>
                  <a:lnTo>
                    <a:pt x="250736" y="166297"/>
                  </a:lnTo>
                  <a:lnTo>
                    <a:pt x="252087" y="166353"/>
                  </a:lnTo>
                  <a:lnTo>
                    <a:pt x="252962" y="166484"/>
                  </a:lnTo>
                  <a:lnTo>
                    <a:pt x="253493" y="166227"/>
                  </a:lnTo>
                  <a:lnTo>
                    <a:pt x="253617" y="165970"/>
                  </a:lnTo>
                  <a:lnTo>
                    <a:pt x="255066" y="165350"/>
                  </a:lnTo>
                  <a:lnTo>
                    <a:pt x="255673" y="164878"/>
                  </a:lnTo>
                  <a:lnTo>
                    <a:pt x="256246" y="163514"/>
                  </a:lnTo>
                  <a:lnTo>
                    <a:pt x="256246" y="163295"/>
                  </a:lnTo>
                  <a:lnTo>
                    <a:pt x="255976" y="162504"/>
                  </a:lnTo>
                  <a:lnTo>
                    <a:pt x="255898" y="162010"/>
                  </a:lnTo>
                  <a:lnTo>
                    <a:pt x="256425" y="160854"/>
                  </a:lnTo>
                  <a:lnTo>
                    <a:pt x="256899" y="160414"/>
                  </a:lnTo>
                  <a:lnTo>
                    <a:pt x="257532" y="160138"/>
                  </a:lnTo>
                  <a:lnTo>
                    <a:pt x="257688" y="159475"/>
                  </a:lnTo>
                  <a:lnTo>
                    <a:pt x="257553" y="159214"/>
                  </a:lnTo>
                  <a:lnTo>
                    <a:pt x="257589" y="159009"/>
                  </a:lnTo>
                  <a:lnTo>
                    <a:pt x="257886" y="158801"/>
                  </a:lnTo>
                  <a:lnTo>
                    <a:pt x="258311" y="158703"/>
                  </a:lnTo>
                  <a:lnTo>
                    <a:pt x="258499" y="158815"/>
                  </a:lnTo>
                  <a:lnTo>
                    <a:pt x="258821" y="158819"/>
                  </a:lnTo>
                  <a:lnTo>
                    <a:pt x="259362" y="158528"/>
                  </a:lnTo>
                  <a:lnTo>
                    <a:pt x="259748" y="158025"/>
                  </a:lnTo>
                  <a:lnTo>
                    <a:pt x="259504" y="157667"/>
                  </a:lnTo>
                  <a:lnTo>
                    <a:pt x="259713" y="157384"/>
                  </a:lnTo>
                  <a:lnTo>
                    <a:pt x="260329" y="157455"/>
                  </a:lnTo>
                  <a:lnTo>
                    <a:pt x="260662" y="157335"/>
                  </a:lnTo>
                  <a:lnTo>
                    <a:pt x="260779" y="157093"/>
                  </a:lnTo>
                  <a:lnTo>
                    <a:pt x="260779" y="156940"/>
                  </a:lnTo>
                  <a:lnTo>
                    <a:pt x="260594" y="156586"/>
                  </a:lnTo>
                  <a:lnTo>
                    <a:pt x="260612" y="156262"/>
                  </a:lnTo>
                  <a:lnTo>
                    <a:pt x="260789" y="156020"/>
                  </a:lnTo>
                  <a:lnTo>
                    <a:pt x="261055" y="156024"/>
                  </a:lnTo>
                  <a:lnTo>
                    <a:pt x="261207" y="156527"/>
                  </a:lnTo>
                  <a:lnTo>
                    <a:pt x="261420" y="156810"/>
                  </a:lnTo>
                  <a:lnTo>
                    <a:pt x="261742" y="156735"/>
                  </a:lnTo>
                  <a:lnTo>
                    <a:pt x="262135" y="156083"/>
                  </a:lnTo>
                  <a:lnTo>
                    <a:pt x="263555" y="155457"/>
                  </a:lnTo>
                  <a:lnTo>
                    <a:pt x="264054" y="154686"/>
                  </a:lnTo>
                  <a:lnTo>
                    <a:pt x="264394" y="153982"/>
                  </a:lnTo>
                  <a:lnTo>
                    <a:pt x="264384" y="153844"/>
                  </a:lnTo>
                  <a:lnTo>
                    <a:pt x="264848" y="153442"/>
                  </a:lnTo>
                  <a:lnTo>
                    <a:pt x="265386" y="153632"/>
                  </a:lnTo>
                  <a:lnTo>
                    <a:pt x="266105" y="153513"/>
                  </a:lnTo>
                  <a:lnTo>
                    <a:pt x="266169" y="153233"/>
                  </a:lnTo>
                  <a:lnTo>
                    <a:pt x="266038" y="153084"/>
                  </a:lnTo>
                  <a:lnTo>
                    <a:pt x="265220" y="152820"/>
                  </a:lnTo>
                  <a:lnTo>
                    <a:pt x="265202" y="152659"/>
                  </a:lnTo>
                  <a:lnTo>
                    <a:pt x="265387" y="152138"/>
                  </a:lnTo>
                  <a:lnTo>
                    <a:pt x="265443" y="151691"/>
                  </a:lnTo>
                  <a:lnTo>
                    <a:pt x="265348" y="151478"/>
                  </a:lnTo>
                  <a:lnTo>
                    <a:pt x="265050" y="151434"/>
                  </a:lnTo>
                  <a:lnTo>
                    <a:pt x="264845" y="151102"/>
                  </a:lnTo>
                  <a:lnTo>
                    <a:pt x="264947" y="150819"/>
                  </a:lnTo>
                  <a:lnTo>
                    <a:pt x="265245" y="150353"/>
                  </a:lnTo>
                  <a:lnTo>
                    <a:pt x="266758" y="148889"/>
                  </a:lnTo>
                  <a:lnTo>
                    <a:pt x="267336" y="148785"/>
                  </a:lnTo>
                  <a:lnTo>
                    <a:pt x="267485" y="148819"/>
                  </a:lnTo>
                  <a:lnTo>
                    <a:pt x="267754" y="148960"/>
                  </a:lnTo>
                  <a:lnTo>
                    <a:pt x="268597" y="148663"/>
                  </a:lnTo>
                  <a:lnTo>
                    <a:pt x="268771" y="148510"/>
                  </a:lnTo>
                  <a:lnTo>
                    <a:pt x="269898" y="148742"/>
                  </a:lnTo>
                  <a:lnTo>
                    <a:pt x="270550" y="148668"/>
                  </a:lnTo>
                  <a:lnTo>
                    <a:pt x="270621" y="148284"/>
                  </a:lnTo>
                  <a:lnTo>
                    <a:pt x="270947" y="147997"/>
                  </a:lnTo>
                  <a:lnTo>
                    <a:pt x="271149" y="147923"/>
                  </a:lnTo>
                  <a:lnTo>
                    <a:pt x="271374" y="148071"/>
                  </a:lnTo>
                  <a:lnTo>
                    <a:pt x="271505" y="148667"/>
                  </a:lnTo>
                  <a:lnTo>
                    <a:pt x="271615" y="148865"/>
                  </a:lnTo>
                  <a:lnTo>
                    <a:pt x="271757" y="148950"/>
                  </a:lnTo>
                  <a:lnTo>
                    <a:pt x="272037" y="148809"/>
                  </a:lnTo>
                  <a:lnTo>
                    <a:pt x="272047" y="148496"/>
                  </a:lnTo>
                  <a:lnTo>
                    <a:pt x="272362" y="147534"/>
                  </a:lnTo>
                  <a:lnTo>
                    <a:pt x="272561" y="147206"/>
                  </a:lnTo>
                  <a:lnTo>
                    <a:pt x="272770" y="147083"/>
                  </a:lnTo>
                  <a:lnTo>
                    <a:pt x="272883" y="147214"/>
                  </a:lnTo>
                  <a:lnTo>
                    <a:pt x="273425" y="146986"/>
                  </a:lnTo>
                  <a:lnTo>
                    <a:pt x="274034" y="145976"/>
                  </a:lnTo>
                  <a:lnTo>
                    <a:pt x="273715" y="145302"/>
                  </a:lnTo>
                  <a:lnTo>
                    <a:pt x="273676" y="145097"/>
                  </a:lnTo>
                  <a:lnTo>
                    <a:pt x="273779" y="144505"/>
                  </a:lnTo>
                  <a:lnTo>
                    <a:pt x="273959" y="144262"/>
                  </a:lnTo>
                  <a:lnTo>
                    <a:pt x="274133" y="144154"/>
                  </a:lnTo>
                  <a:lnTo>
                    <a:pt x="275139" y="143901"/>
                  </a:lnTo>
                  <a:lnTo>
                    <a:pt x="275887" y="143573"/>
                  </a:lnTo>
                  <a:lnTo>
                    <a:pt x="276242" y="143684"/>
                  </a:lnTo>
                  <a:lnTo>
                    <a:pt x="276426" y="144124"/>
                  </a:lnTo>
                  <a:lnTo>
                    <a:pt x="277018" y="144098"/>
                  </a:lnTo>
                  <a:lnTo>
                    <a:pt x="277153" y="143952"/>
                  </a:lnTo>
                  <a:lnTo>
                    <a:pt x="277170" y="143598"/>
                  </a:lnTo>
                  <a:lnTo>
                    <a:pt x="277312" y="143255"/>
                  </a:lnTo>
                  <a:lnTo>
                    <a:pt x="278177" y="142794"/>
                  </a:lnTo>
                  <a:lnTo>
                    <a:pt x="278262" y="142633"/>
                  </a:lnTo>
                  <a:lnTo>
                    <a:pt x="279520" y="141947"/>
                  </a:lnTo>
                  <a:lnTo>
                    <a:pt x="279790" y="141913"/>
                  </a:lnTo>
                  <a:lnTo>
                    <a:pt x="280205" y="142432"/>
                  </a:lnTo>
                  <a:lnTo>
                    <a:pt x="281580" y="143409"/>
                  </a:lnTo>
                  <a:lnTo>
                    <a:pt x="281757" y="143468"/>
                  </a:lnTo>
                  <a:lnTo>
                    <a:pt x="281934" y="143457"/>
                  </a:lnTo>
                  <a:lnTo>
                    <a:pt x="282126" y="143029"/>
                  </a:lnTo>
                  <a:lnTo>
                    <a:pt x="282218" y="142515"/>
                  </a:lnTo>
                  <a:lnTo>
                    <a:pt x="282750" y="142515"/>
                  </a:lnTo>
                  <a:lnTo>
                    <a:pt x="283047" y="142962"/>
                  </a:lnTo>
                  <a:lnTo>
                    <a:pt x="283607" y="143193"/>
                  </a:lnTo>
                  <a:lnTo>
                    <a:pt x="284291" y="143182"/>
                  </a:lnTo>
                  <a:lnTo>
                    <a:pt x="284323" y="142985"/>
                  </a:lnTo>
                  <a:lnTo>
                    <a:pt x="284196" y="142675"/>
                  </a:lnTo>
                  <a:lnTo>
                    <a:pt x="283905" y="142593"/>
                  </a:lnTo>
                  <a:lnTo>
                    <a:pt x="283881" y="142455"/>
                  </a:lnTo>
                  <a:lnTo>
                    <a:pt x="284618" y="141177"/>
                  </a:lnTo>
                  <a:lnTo>
                    <a:pt x="284983" y="140689"/>
                  </a:lnTo>
                  <a:lnTo>
                    <a:pt x="285249" y="140569"/>
                  </a:lnTo>
                  <a:lnTo>
                    <a:pt x="285249" y="140029"/>
                  </a:lnTo>
                  <a:lnTo>
                    <a:pt x="285104" y="139642"/>
                  </a:lnTo>
                  <a:lnTo>
                    <a:pt x="284980" y="139023"/>
                  </a:lnTo>
                  <a:lnTo>
                    <a:pt x="284991" y="138792"/>
                  </a:lnTo>
                  <a:lnTo>
                    <a:pt x="285168" y="138748"/>
                  </a:lnTo>
                  <a:lnTo>
                    <a:pt x="285243" y="139157"/>
                  </a:lnTo>
                  <a:lnTo>
                    <a:pt x="285657" y="139441"/>
                  </a:lnTo>
                  <a:lnTo>
                    <a:pt x="286831" y="139136"/>
                  </a:lnTo>
                  <a:lnTo>
                    <a:pt x="286976" y="139047"/>
                  </a:lnTo>
                  <a:lnTo>
                    <a:pt x="287111" y="138827"/>
                  </a:lnTo>
                  <a:lnTo>
                    <a:pt x="287165" y="138659"/>
                  </a:lnTo>
                  <a:lnTo>
                    <a:pt x="287158" y="138041"/>
                  </a:lnTo>
                  <a:lnTo>
                    <a:pt x="287487" y="137646"/>
                  </a:lnTo>
                  <a:lnTo>
                    <a:pt x="288109" y="137645"/>
                  </a:lnTo>
                  <a:lnTo>
                    <a:pt x="288411" y="137388"/>
                  </a:lnTo>
                  <a:lnTo>
                    <a:pt x="288985" y="137213"/>
                  </a:lnTo>
                  <a:lnTo>
                    <a:pt x="289638" y="137417"/>
                  </a:lnTo>
                  <a:lnTo>
                    <a:pt x="289918" y="137279"/>
                  </a:lnTo>
                  <a:lnTo>
                    <a:pt x="289750" y="136255"/>
                  </a:lnTo>
                  <a:lnTo>
                    <a:pt x="290091" y="135975"/>
                  </a:lnTo>
                  <a:lnTo>
                    <a:pt x="290179" y="135476"/>
                  </a:lnTo>
                  <a:lnTo>
                    <a:pt x="290009" y="134928"/>
                  </a:lnTo>
                  <a:lnTo>
                    <a:pt x="289594" y="134440"/>
                  </a:lnTo>
                  <a:lnTo>
                    <a:pt x="289997" y="131631"/>
                  </a:lnTo>
                  <a:lnTo>
                    <a:pt x="290377" y="131538"/>
                  </a:lnTo>
                  <a:lnTo>
                    <a:pt x="290802" y="130744"/>
                  </a:lnTo>
                  <a:lnTo>
                    <a:pt x="291125" y="130487"/>
                  </a:lnTo>
                  <a:lnTo>
                    <a:pt x="291380" y="130569"/>
                  </a:lnTo>
                  <a:lnTo>
                    <a:pt x="291625" y="130919"/>
                  </a:lnTo>
                  <a:lnTo>
                    <a:pt x="291895" y="131061"/>
                  </a:lnTo>
                  <a:lnTo>
                    <a:pt x="292274" y="131213"/>
                  </a:lnTo>
                  <a:lnTo>
                    <a:pt x="292494" y="131072"/>
                  </a:lnTo>
                  <a:lnTo>
                    <a:pt x="292437" y="130811"/>
                  </a:lnTo>
                  <a:lnTo>
                    <a:pt x="292480" y="130572"/>
                  </a:lnTo>
                  <a:lnTo>
                    <a:pt x="292845" y="130263"/>
                  </a:lnTo>
                  <a:lnTo>
                    <a:pt x="293828" y="129149"/>
                  </a:lnTo>
                  <a:lnTo>
                    <a:pt x="294108" y="128605"/>
                  </a:lnTo>
                  <a:lnTo>
                    <a:pt x="294573" y="128259"/>
                  </a:lnTo>
                  <a:lnTo>
                    <a:pt x="294907" y="128203"/>
                  </a:lnTo>
                  <a:lnTo>
                    <a:pt x="295070" y="128426"/>
                  </a:lnTo>
                  <a:lnTo>
                    <a:pt x="295120" y="128724"/>
                  </a:lnTo>
                  <a:lnTo>
                    <a:pt x="294807" y="129365"/>
                  </a:lnTo>
                  <a:lnTo>
                    <a:pt x="294868" y="129618"/>
                  </a:lnTo>
                  <a:lnTo>
                    <a:pt x="294981" y="129860"/>
                  </a:lnTo>
                  <a:lnTo>
                    <a:pt x="295733" y="130878"/>
                  </a:lnTo>
                  <a:lnTo>
                    <a:pt x="296063" y="131600"/>
                  </a:lnTo>
                  <a:lnTo>
                    <a:pt x="296436" y="131775"/>
                  </a:lnTo>
                  <a:lnTo>
                    <a:pt x="296677" y="131723"/>
                  </a:lnTo>
                  <a:lnTo>
                    <a:pt x="296929" y="131556"/>
                  </a:lnTo>
                  <a:lnTo>
                    <a:pt x="297496" y="131750"/>
                  </a:lnTo>
                  <a:lnTo>
                    <a:pt x="298788" y="131955"/>
                  </a:lnTo>
                  <a:lnTo>
                    <a:pt x="299174" y="131709"/>
                  </a:lnTo>
                  <a:lnTo>
                    <a:pt x="299831" y="131657"/>
                  </a:lnTo>
                  <a:lnTo>
                    <a:pt x="300448" y="132212"/>
                  </a:lnTo>
                  <a:lnTo>
                    <a:pt x="301182" y="132570"/>
                  </a:lnTo>
                  <a:lnTo>
                    <a:pt x="301377" y="132790"/>
                  </a:lnTo>
                  <a:lnTo>
                    <a:pt x="301688" y="133644"/>
                  </a:lnTo>
                  <a:lnTo>
                    <a:pt x="301844" y="133953"/>
                  </a:lnTo>
                  <a:lnTo>
                    <a:pt x="302139" y="134244"/>
                  </a:lnTo>
                  <a:lnTo>
                    <a:pt x="302394" y="134966"/>
                  </a:lnTo>
                  <a:lnTo>
                    <a:pt x="302439" y="136326"/>
                  </a:lnTo>
                  <a:lnTo>
                    <a:pt x="302385" y="138140"/>
                  </a:lnTo>
                  <a:lnTo>
                    <a:pt x="302467" y="138271"/>
                  </a:lnTo>
                  <a:lnTo>
                    <a:pt x="303292" y="138804"/>
                  </a:lnTo>
                  <a:lnTo>
                    <a:pt x="303431" y="138707"/>
                  </a:lnTo>
                  <a:lnTo>
                    <a:pt x="303831" y="138860"/>
                  </a:lnTo>
                  <a:lnTo>
                    <a:pt x="304412" y="139306"/>
                  </a:lnTo>
                  <a:lnTo>
                    <a:pt x="304997" y="139291"/>
                  </a:lnTo>
                  <a:lnTo>
                    <a:pt x="305628" y="139172"/>
                  </a:lnTo>
                  <a:lnTo>
                    <a:pt x="306646" y="139454"/>
                  </a:lnTo>
                  <a:lnTo>
                    <a:pt x="306806" y="139894"/>
                  </a:lnTo>
                  <a:lnTo>
                    <a:pt x="306941" y="140631"/>
                  </a:lnTo>
                  <a:lnTo>
                    <a:pt x="306828" y="141205"/>
                  </a:lnTo>
                  <a:lnTo>
                    <a:pt x="306470" y="142021"/>
                  </a:lnTo>
                  <a:lnTo>
                    <a:pt x="306435" y="142381"/>
                  </a:lnTo>
                  <a:lnTo>
                    <a:pt x="306488" y="142884"/>
                  </a:lnTo>
                  <a:lnTo>
                    <a:pt x="306691" y="143942"/>
                  </a:lnTo>
                  <a:lnTo>
                    <a:pt x="306208" y="144908"/>
                  </a:lnTo>
                  <a:lnTo>
                    <a:pt x="305642" y="145690"/>
                  </a:lnTo>
                  <a:lnTo>
                    <a:pt x="305501" y="146137"/>
                  </a:lnTo>
                  <a:lnTo>
                    <a:pt x="305154" y="148197"/>
                  </a:lnTo>
                  <a:lnTo>
                    <a:pt x="305073" y="149378"/>
                  </a:lnTo>
                  <a:lnTo>
                    <a:pt x="305814" y="150689"/>
                  </a:lnTo>
                  <a:lnTo>
                    <a:pt x="305825" y="151025"/>
                  </a:lnTo>
                  <a:lnTo>
                    <a:pt x="305705" y="151181"/>
                  </a:lnTo>
                  <a:lnTo>
                    <a:pt x="306360" y="151658"/>
                  </a:lnTo>
                  <a:lnTo>
                    <a:pt x="306980" y="151643"/>
                  </a:lnTo>
                  <a:lnTo>
                    <a:pt x="307235" y="151222"/>
                  </a:lnTo>
                  <a:lnTo>
                    <a:pt x="307182" y="151002"/>
                  </a:lnTo>
                  <a:lnTo>
                    <a:pt x="307214" y="150853"/>
                  </a:lnTo>
                  <a:lnTo>
                    <a:pt x="308273" y="150484"/>
                  </a:lnTo>
                  <a:lnTo>
                    <a:pt x="309254" y="151061"/>
                  </a:lnTo>
                  <a:lnTo>
                    <a:pt x="309722" y="152026"/>
                  </a:lnTo>
                  <a:lnTo>
                    <a:pt x="309810" y="152436"/>
                  </a:lnTo>
                  <a:lnTo>
                    <a:pt x="309626" y="152685"/>
                  </a:lnTo>
                  <a:lnTo>
                    <a:pt x="310197" y="153389"/>
                  </a:lnTo>
                  <a:lnTo>
                    <a:pt x="310944" y="153955"/>
                  </a:lnTo>
                  <a:lnTo>
                    <a:pt x="310976" y="154630"/>
                  </a:lnTo>
                  <a:lnTo>
                    <a:pt x="310919" y="155148"/>
                  </a:lnTo>
                  <a:lnTo>
                    <a:pt x="311227" y="155762"/>
                  </a:lnTo>
                  <a:lnTo>
                    <a:pt x="311606" y="156098"/>
                  </a:lnTo>
                  <a:lnTo>
                    <a:pt x="311964" y="156150"/>
                  </a:lnTo>
                  <a:lnTo>
                    <a:pt x="312137" y="156284"/>
                  </a:lnTo>
                  <a:lnTo>
                    <a:pt x="312300" y="156563"/>
                  </a:lnTo>
                  <a:lnTo>
                    <a:pt x="312629" y="159137"/>
                  </a:lnTo>
                  <a:lnTo>
                    <a:pt x="312502" y="159655"/>
                  </a:lnTo>
                  <a:lnTo>
                    <a:pt x="312127" y="159961"/>
                  </a:lnTo>
                  <a:lnTo>
                    <a:pt x="311737" y="160117"/>
                  </a:lnTo>
                  <a:lnTo>
                    <a:pt x="311259" y="159901"/>
                  </a:lnTo>
                  <a:lnTo>
                    <a:pt x="310608" y="160535"/>
                  </a:lnTo>
                  <a:lnTo>
                    <a:pt x="310413" y="160840"/>
                  </a:lnTo>
                  <a:lnTo>
                    <a:pt x="310435" y="161518"/>
                  </a:lnTo>
                  <a:lnTo>
                    <a:pt x="310389" y="161660"/>
                  </a:lnTo>
                  <a:lnTo>
                    <a:pt x="309292" y="163286"/>
                  </a:lnTo>
                  <a:lnTo>
                    <a:pt x="308429" y="163715"/>
                  </a:lnTo>
                  <a:lnTo>
                    <a:pt x="307795" y="164550"/>
                  </a:lnTo>
                  <a:lnTo>
                    <a:pt x="307466" y="164744"/>
                  </a:lnTo>
                  <a:lnTo>
                    <a:pt x="305913" y="165049"/>
                  </a:lnTo>
                  <a:lnTo>
                    <a:pt x="304865" y="165020"/>
                  </a:lnTo>
                  <a:lnTo>
                    <a:pt x="304090" y="165162"/>
                  </a:lnTo>
                  <a:lnTo>
                    <a:pt x="303765" y="165416"/>
                  </a:lnTo>
                  <a:lnTo>
                    <a:pt x="303744" y="166686"/>
                  </a:lnTo>
                  <a:lnTo>
                    <a:pt x="303815" y="166902"/>
                  </a:lnTo>
                  <a:lnTo>
                    <a:pt x="305440" y="167851"/>
                  </a:lnTo>
                  <a:lnTo>
                    <a:pt x="305755" y="168156"/>
                  </a:lnTo>
                  <a:lnTo>
                    <a:pt x="305694" y="168332"/>
                  </a:lnTo>
                  <a:lnTo>
                    <a:pt x="305429" y="168499"/>
                  </a:lnTo>
                  <a:lnTo>
                    <a:pt x="304722" y="168537"/>
                  </a:lnTo>
                  <a:lnTo>
                    <a:pt x="304188" y="168765"/>
                  </a:lnTo>
                  <a:lnTo>
                    <a:pt x="304177" y="169092"/>
                  </a:lnTo>
                  <a:lnTo>
                    <a:pt x="304400" y="169834"/>
                  </a:lnTo>
                  <a:lnTo>
                    <a:pt x="305165" y="170247"/>
                  </a:lnTo>
                  <a:lnTo>
                    <a:pt x="305519" y="170847"/>
                  </a:lnTo>
                  <a:lnTo>
                    <a:pt x="305197" y="170891"/>
                  </a:lnTo>
                  <a:lnTo>
                    <a:pt x="305034" y="170828"/>
                  </a:lnTo>
                  <a:lnTo>
                    <a:pt x="304719" y="170504"/>
                  </a:lnTo>
                  <a:lnTo>
                    <a:pt x="304464" y="170467"/>
                  </a:lnTo>
                  <a:lnTo>
                    <a:pt x="304337" y="171145"/>
                  </a:lnTo>
                  <a:lnTo>
                    <a:pt x="304153" y="171484"/>
                  </a:lnTo>
                  <a:lnTo>
                    <a:pt x="303818" y="171794"/>
                  </a:lnTo>
                  <a:lnTo>
                    <a:pt x="303458" y="173288"/>
                  </a:lnTo>
                  <a:lnTo>
                    <a:pt x="303570" y="174279"/>
                  </a:lnTo>
                  <a:lnTo>
                    <a:pt x="303727" y="174260"/>
                  </a:lnTo>
                  <a:lnTo>
                    <a:pt x="303928" y="173932"/>
                  </a:lnTo>
                  <a:lnTo>
                    <a:pt x="304119" y="173835"/>
                  </a:lnTo>
                  <a:lnTo>
                    <a:pt x="304250" y="173880"/>
                  </a:lnTo>
                  <a:lnTo>
                    <a:pt x="304332" y="174058"/>
                  </a:lnTo>
                  <a:lnTo>
                    <a:pt x="304184" y="174815"/>
                  </a:lnTo>
                  <a:lnTo>
                    <a:pt x="304081" y="174997"/>
                  </a:lnTo>
                  <a:lnTo>
                    <a:pt x="304053" y="175433"/>
                  </a:lnTo>
                  <a:lnTo>
                    <a:pt x="304407" y="176383"/>
                  </a:lnTo>
                  <a:lnTo>
                    <a:pt x="304952" y="176819"/>
                  </a:lnTo>
                  <a:lnTo>
                    <a:pt x="305129" y="176785"/>
                  </a:lnTo>
                  <a:lnTo>
                    <a:pt x="306632" y="177098"/>
                  </a:lnTo>
                  <a:lnTo>
                    <a:pt x="306996" y="177537"/>
                  </a:lnTo>
                  <a:lnTo>
                    <a:pt x="307180" y="177895"/>
                  </a:lnTo>
                  <a:lnTo>
                    <a:pt x="307714" y="178375"/>
                  </a:lnTo>
                  <a:lnTo>
                    <a:pt x="308067" y="178215"/>
                  </a:lnTo>
                  <a:lnTo>
                    <a:pt x="308492" y="178311"/>
                  </a:lnTo>
                  <a:lnTo>
                    <a:pt x="308594" y="178460"/>
                  </a:lnTo>
                  <a:lnTo>
                    <a:pt x="308552" y="178915"/>
                  </a:lnTo>
                  <a:lnTo>
                    <a:pt x="308941" y="179302"/>
                  </a:lnTo>
                  <a:lnTo>
                    <a:pt x="309241" y="179477"/>
                  </a:lnTo>
                  <a:lnTo>
                    <a:pt x="309546" y="180099"/>
                  </a:lnTo>
                  <a:lnTo>
                    <a:pt x="309298" y="180759"/>
                  </a:lnTo>
                  <a:lnTo>
                    <a:pt x="309355" y="181772"/>
                  </a:lnTo>
                  <a:lnTo>
                    <a:pt x="309868" y="183600"/>
                  </a:lnTo>
                  <a:lnTo>
                    <a:pt x="309169" y="184609"/>
                  </a:lnTo>
                  <a:lnTo>
                    <a:pt x="308430" y="184744"/>
                  </a:lnTo>
                  <a:lnTo>
                    <a:pt x="308130" y="184904"/>
                  </a:lnTo>
                  <a:lnTo>
                    <a:pt x="307971" y="185273"/>
                  </a:lnTo>
                  <a:lnTo>
                    <a:pt x="307402" y="187325"/>
                  </a:lnTo>
                  <a:lnTo>
                    <a:pt x="307336" y="188581"/>
                  </a:lnTo>
                  <a:lnTo>
                    <a:pt x="306736" y="191130"/>
                  </a:lnTo>
                  <a:lnTo>
                    <a:pt x="306962" y="192404"/>
                  </a:lnTo>
                  <a:lnTo>
                    <a:pt x="306963" y="194252"/>
                  </a:lnTo>
                  <a:lnTo>
                    <a:pt x="306776" y="194542"/>
                  </a:lnTo>
                  <a:lnTo>
                    <a:pt x="305798" y="195187"/>
                  </a:lnTo>
                  <a:lnTo>
                    <a:pt x="305625" y="195388"/>
                  </a:lnTo>
                  <a:lnTo>
                    <a:pt x="305561" y="195582"/>
                  </a:lnTo>
                  <a:lnTo>
                    <a:pt x="305558" y="195761"/>
                  </a:lnTo>
                  <a:lnTo>
                    <a:pt x="305675" y="196003"/>
                  </a:lnTo>
                  <a:lnTo>
                    <a:pt x="306282" y="196357"/>
                  </a:lnTo>
                  <a:lnTo>
                    <a:pt x="306360" y="196498"/>
                  </a:lnTo>
                  <a:lnTo>
                    <a:pt x="306357" y="197843"/>
                  </a:lnTo>
                  <a:lnTo>
                    <a:pt x="306054" y="198481"/>
                  </a:lnTo>
                  <a:lnTo>
                    <a:pt x="305828" y="199691"/>
                  </a:lnTo>
                  <a:lnTo>
                    <a:pt x="306227" y="200183"/>
                  </a:lnTo>
                  <a:lnTo>
                    <a:pt x="307099" y="199937"/>
                  </a:lnTo>
                  <a:lnTo>
                    <a:pt x="308186" y="200108"/>
                  </a:lnTo>
                  <a:lnTo>
                    <a:pt x="308603" y="199739"/>
                  </a:lnTo>
                  <a:lnTo>
                    <a:pt x="309806" y="199537"/>
                  </a:lnTo>
                  <a:lnTo>
                    <a:pt x="309976" y="199537"/>
                  </a:lnTo>
                  <a:lnTo>
                    <a:pt x="310541" y="200029"/>
                  </a:lnTo>
                  <a:lnTo>
                    <a:pt x="310820" y="200063"/>
                  </a:lnTo>
                  <a:lnTo>
                    <a:pt x="312949" y="199772"/>
                  </a:lnTo>
                  <a:lnTo>
                    <a:pt x="313535" y="199768"/>
                  </a:lnTo>
                  <a:lnTo>
                    <a:pt x="314018" y="200242"/>
                  </a:lnTo>
                  <a:lnTo>
                    <a:pt x="314749" y="200376"/>
                  </a:lnTo>
                  <a:lnTo>
                    <a:pt x="315451" y="200242"/>
                  </a:lnTo>
                  <a:lnTo>
                    <a:pt x="315937" y="199644"/>
                  </a:lnTo>
                  <a:lnTo>
                    <a:pt x="316483" y="198897"/>
                  </a:lnTo>
                  <a:lnTo>
                    <a:pt x="317425" y="198145"/>
                  </a:lnTo>
                  <a:lnTo>
                    <a:pt x="317630" y="197613"/>
                  </a:lnTo>
                  <a:lnTo>
                    <a:pt x="317595" y="197393"/>
                  </a:lnTo>
                  <a:lnTo>
                    <a:pt x="317843" y="196942"/>
                  </a:lnTo>
                  <a:lnTo>
                    <a:pt x="318475" y="196946"/>
                  </a:lnTo>
                  <a:lnTo>
                    <a:pt x="321206" y="195247"/>
                  </a:lnTo>
                  <a:lnTo>
                    <a:pt x="323639" y="195239"/>
                  </a:lnTo>
                  <a:lnTo>
                    <a:pt x="324296" y="195410"/>
                  </a:lnTo>
                  <a:lnTo>
                    <a:pt x="324642" y="195663"/>
                  </a:lnTo>
                  <a:lnTo>
                    <a:pt x="324850" y="195644"/>
                  </a:lnTo>
                  <a:lnTo>
                    <a:pt x="326118" y="194482"/>
                  </a:lnTo>
                  <a:lnTo>
                    <a:pt x="326125" y="194307"/>
                  </a:lnTo>
                  <a:lnTo>
                    <a:pt x="325941" y="194090"/>
                  </a:lnTo>
                  <a:lnTo>
                    <a:pt x="325863" y="193755"/>
                  </a:lnTo>
                  <a:lnTo>
                    <a:pt x="325860" y="193372"/>
                  </a:lnTo>
                  <a:lnTo>
                    <a:pt x="326100" y="193021"/>
                  </a:lnTo>
                  <a:lnTo>
                    <a:pt x="326478" y="192544"/>
                  </a:lnTo>
                  <a:lnTo>
                    <a:pt x="327202" y="191926"/>
                  </a:lnTo>
                  <a:lnTo>
                    <a:pt x="327403" y="192004"/>
                  </a:lnTo>
                  <a:lnTo>
                    <a:pt x="327509" y="192149"/>
                  </a:lnTo>
                  <a:lnTo>
                    <a:pt x="327725" y="191952"/>
                  </a:lnTo>
                  <a:lnTo>
                    <a:pt x="327742" y="190510"/>
                  </a:lnTo>
                  <a:lnTo>
                    <a:pt x="328014" y="189747"/>
                  </a:lnTo>
                  <a:lnTo>
                    <a:pt x="328212" y="189565"/>
                  </a:lnTo>
                  <a:lnTo>
                    <a:pt x="328414" y="188625"/>
                  </a:lnTo>
                  <a:lnTo>
                    <a:pt x="328336" y="188238"/>
                  </a:lnTo>
                  <a:lnTo>
                    <a:pt x="328146" y="187889"/>
                  </a:lnTo>
                  <a:lnTo>
                    <a:pt x="328937" y="186282"/>
                  </a:lnTo>
                  <a:lnTo>
                    <a:pt x="329290" y="182766"/>
                  </a:lnTo>
                  <a:lnTo>
                    <a:pt x="328802" y="182408"/>
                  </a:lnTo>
                  <a:lnTo>
                    <a:pt x="327946" y="180732"/>
                  </a:lnTo>
                  <a:lnTo>
                    <a:pt x="327846" y="180093"/>
                  </a:lnTo>
                  <a:lnTo>
                    <a:pt x="327936" y="179950"/>
                  </a:lnTo>
                  <a:lnTo>
                    <a:pt x="327950" y="179633"/>
                  </a:lnTo>
                  <a:lnTo>
                    <a:pt x="327254" y="178434"/>
                  </a:lnTo>
                  <a:lnTo>
                    <a:pt x="327240" y="178262"/>
                  </a:lnTo>
                  <a:lnTo>
                    <a:pt x="327554" y="177011"/>
                  </a:lnTo>
                  <a:lnTo>
                    <a:pt x="327965" y="176441"/>
                  </a:lnTo>
                  <a:lnTo>
                    <a:pt x="327894" y="175777"/>
                  </a:lnTo>
                  <a:lnTo>
                    <a:pt x="327940" y="174809"/>
                  </a:lnTo>
                  <a:lnTo>
                    <a:pt x="328265" y="174289"/>
                  </a:lnTo>
                  <a:lnTo>
                    <a:pt x="328626" y="173159"/>
                  </a:lnTo>
                  <a:lnTo>
                    <a:pt x="328580" y="172820"/>
                  </a:lnTo>
                  <a:lnTo>
                    <a:pt x="328354" y="172332"/>
                  </a:lnTo>
                  <a:lnTo>
                    <a:pt x="328357" y="171598"/>
                  </a:lnTo>
                  <a:lnTo>
                    <a:pt x="328520" y="171117"/>
                  </a:lnTo>
                  <a:lnTo>
                    <a:pt x="328746" y="170920"/>
                  </a:lnTo>
                  <a:lnTo>
                    <a:pt x="328945" y="169951"/>
                  </a:lnTo>
                  <a:lnTo>
                    <a:pt x="328927" y="169687"/>
                  </a:lnTo>
                  <a:lnTo>
                    <a:pt x="328446" y="168602"/>
                  </a:lnTo>
                  <a:lnTo>
                    <a:pt x="328407" y="168163"/>
                  </a:lnTo>
                  <a:lnTo>
                    <a:pt x="328598" y="167794"/>
                  </a:lnTo>
                  <a:lnTo>
                    <a:pt x="328252" y="166710"/>
                  </a:lnTo>
                  <a:lnTo>
                    <a:pt x="327735" y="166457"/>
                  </a:lnTo>
                  <a:lnTo>
                    <a:pt x="327476" y="166528"/>
                  </a:lnTo>
                  <a:lnTo>
                    <a:pt x="326995" y="166338"/>
                  </a:lnTo>
                  <a:lnTo>
                    <a:pt x="326295" y="165723"/>
                  </a:lnTo>
                  <a:lnTo>
                    <a:pt x="325477" y="164740"/>
                  </a:lnTo>
                  <a:lnTo>
                    <a:pt x="325091" y="164050"/>
                  </a:lnTo>
                  <a:lnTo>
                    <a:pt x="324964" y="162832"/>
                  </a:lnTo>
                  <a:lnTo>
                    <a:pt x="325151" y="162404"/>
                  </a:lnTo>
                  <a:lnTo>
                    <a:pt x="325285" y="161630"/>
                  </a:lnTo>
                  <a:lnTo>
                    <a:pt x="325264" y="161324"/>
                  </a:lnTo>
                  <a:lnTo>
                    <a:pt x="325143" y="161093"/>
                  </a:lnTo>
                  <a:lnTo>
                    <a:pt x="325111" y="159469"/>
                  </a:lnTo>
                  <a:lnTo>
                    <a:pt x="325306" y="158780"/>
                  </a:lnTo>
                  <a:lnTo>
                    <a:pt x="325688" y="158158"/>
                  </a:lnTo>
                  <a:lnTo>
                    <a:pt x="325904" y="158180"/>
                  </a:lnTo>
                  <a:lnTo>
                    <a:pt x="326212" y="157796"/>
                  </a:lnTo>
                  <a:lnTo>
                    <a:pt x="326315" y="157234"/>
                  </a:lnTo>
                  <a:lnTo>
                    <a:pt x="326226" y="156708"/>
                  </a:lnTo>
                  <a:lnTo>
                    <a:pt x="326275" y="155658"/>
                  </a:lnTo>
                  <a:lnTo>
                    <a:pt x="326410" y="155077"/>
                  </a:lnTo>
                  <a:lnTo>
                    <a:pt x="326969" y="153985"/>
                  </a:lnTo>
                  <a:lnTo>
                    <a:pt x="327897" y="152402"/>
                  </a:lnTo>
                  <a:lnTo>
                    <a:pt x="328206" y="152070"/>
                  </a:lnTo>
                  <a:lnTo>
                    <a:pt x="328701" y="152126"/>
                  </a:lnTo>
                  <a:lnTo>
                    <a:pt x="329020" y="151932"/>
                  </a:lnTo>
                  <a:lnTo>
                    <a:pt x="329300" y="151538"/>
                  </a:lnTo>
                  <a:lnTo>
                    <a:pt x="329304" y="150986"/>
                  </a:lnTo>
                  <a:lnTo>
                    <a:pt x="329527" y="150070"/>
                  </a:lnTo>
                  <a:lnTo>
                    <a:pt x="330179" y="149746"/>
                  </a:lnTo>
                  <a:lnTo>
                    <a:pt x="330717" y="148997"/>
                  </a:lnTo>
                  <a:lnTo>
                    <a:pt x="330661" y="148587"/>
                  </a:lnTo>
                  <a:lnTo>
                    <a:pt x="330714" y="148297"/>
                  </a:lnTo>
                  <a:lnTo>
                    <a:pt x="333042" y="148395"/>
                  </a:lnTo>
                  <a:lnTo>
                    <a:pt x="333201" y="148547"/>
                  </a:lnTo>
                  <a:lnTo>
                    <a:pt x="333332" y="148547"/>
                  </a:lnTo>
                  <a:lnTo>
                    <a:pt x="333917" y="148265"/>
                  </a:lnTo>
                  <a:lnTo>
                    <a:pt x="334158" y="148060"/>
                  </a:lnTo>
                  <a:lnTo>
                    <a:pt x="334271" y="147792"/>
                  </a:lnTo>
                  <a:lnTo>
                    <a:pt x="334105" y="147646"/>
                  </a:lnTo>
                  <a:lnTo>
                    <a:pt x="334059" y="147505"/>
                  </a:lnTo>
                  <a:lnTo>
                    <a:pt x="334197" y="147106"/>
                  </a:lnTo>
                  <a:lnTo>
                    <a:pt x="334378" y="146916"/>
                  </a:lnTo>
                  <a:lnTo>
                    <a:pt x="334771" y="146875"/>
                  </a:lnTo>
                  <a:lnTo>
                    <a:pt x="335122" y="147066"/>
                  </a:lnTo>
                  <a:lnTo>
                    <a:pt x="335395" y="147092"/>
                  </a:lnTo>
                  <a:lnTo>
                    <a:pt x="336057" y="146723"/>
                  </a:lnTo>
                  <a:lnTo>
                    <a:pt x="336443" y="146063"/>
                  </a:lnTo>
                  <a:lnTo>
                    <a:pt x="336904" y="146011"/>
                  </a:lnTo>
                  <a:lnTo>
                    <a:pt x="337481" y="145489"/>
                  </a:lnTo>
                  <a:lnTo>
                    <a:pt x="337778" y="144804"/>
                  </a:lnTo>
                  <a:lnTo>
                    <a:pt x="338211" y="144465"/>
                  </a:lnTo>
                  <a:lnTo>
                    <a:pt x="338349" y="144446"/>
                  </a:lnTo>
                  <a:lnTo>
                    <a:pt x="338544" y="144621"/>
                  </a:lnTo>
                  <a:lnTo>
                    <a:pt x="339373" y="144669"/>
                  </a:lnTo>
                  <a:lnTo>
                    <a:pt x="340829" y="144404"/>
                  </a:lnTo>
                  <a:lnTo>
                    <a:pt x="341396" y="144158"/>
                  </a:lnTo>
                  <a:lnTo>
                    <a:pt x="341591" y="143450"/>
                  </a:lnTo>
                  <a:lnTo>
                    <a:pt x="342293" y="143298"/>
                  </a:lnTo>
                  <a:lnTo>
                    <a:pt x="343926" y="143111"/>
                  </a:lnTo>
                  <a:lnTo>
                    <a:pt x="344529" y="142679"/>
                  </a:lnTo>
                  <a:lnTo>
                    <a:pt x="344880" y="143123"/>
                  </a:lnTo>
                  <a:lnTo>
                    <a:pt x="345192" y="143305"/>
                  </a:lnTo>
                  <a:lnTo>
                    <a:pt x="345893" y="143488"/>
                  </a:lnTo>
                  <a:lnTo>
                    <a:pt x="346211" y="143446"/>
                  </a:lnTo>
                  <a:lnTo>
                    <a:pt x="346190" y="152163"/>
                  </a:lnTo>
                  <a:lnTo>
                    <a:pt x="346153" y="168249"/>
                  </a:lnTo>
                  <a:lnTo>
                    <a:pt x="346149" y="169861"/>
                  </a:lnTo>
                  <a:lnTo>
                    <a:pt x="346132" y="177187"/>
                  </a:lnTo>
                  <a:lnTo>
                    <a:pt x="346220" y="182441"/>
                  </a:lnTo>
                  <a:lnTo>
                    <a:pt x="346217" y="182926"/>
                  </a:lnTo>
                  <a:lnTo>
                    <a:pt x="346187" y="183227"/>
                  </a:lnTo>
                  <a:lnTo>
                    <a:pt x="346164" y="183775"/>
                  </a:lnTo>
                  <a:lnTo>
                    <a:pt x="346193" y="184427"/>
                  </a:lnTo>
                  <a:lnTo>
                    <a:pt x="346109" y="203167"/>
                  </a:lnTo>
                  <a:lnTo>
                    <a:pt x="346139" y="209852"/>
                  </a:lnTo>
                  <a:lnTo>
                    <a:pt x="346155" y="221467"/>
                  </a:lnTo>
                  <a:lnTo>
                    <a:pt x="346164" y="226393"/>
                  </a:lnTo>
                  <a:lnTo>
                    <a:pt x="346167" y="227931"/>
                  </a:lnTo>
                  <a:lnTo>
                    <a:pt x="346168" y="228729"/>
                  </a:lnTo>
                  <a:lnTo>
                    <a:pt x="346182" y="228889"/>
                  </a:lnTo>
                  <a:lnTo>
                    <a:pt x="346111" y="232549"/>
                  </a:lnTo>
                  <a:lnTo>
                    <a:pt x="346108" y="232713"/>
                  </a:lnTo>
                  <a:lnTo>
                    <a:pt x="346109" y="233857"/>
                  </a:lnTo>
                  <a:lnTo>
                    <a:pt x="346111" y="235741"/>
                  </a:lnTo>
                  <a:lnTo>
                    <a:pt x="346113" y="237366"/>
                  </a:lnTo>
                  <a:lnTo>
                    <a:pt x="346128" y="252519"/>
                  </a:lnTo>
                  <a:lnTo>
                    <a:pt x="346155" y="280023"/>
                  </a:lnTo>
                  <a:lnTo>
                    <a:pt x="346088" y="293708"/>
                  </a:lnTo>
                  <a:lnTo>
                    <a:pt x="346087" y="294269"/>
                  </a:lnTo>
                  <a:lnTo>
                    <a:pt x="346086" y="294865"/>
                  </a:lnTo>
                  <a:lnTo>
                    <a:pt x="346086" y="295669"/>
                  </a:lnTo>
                  <a:lnTo>
                    <a:pt x="346086" y="298972"/>
                  </a:lnTo>
                  <a:lnTo>
                    <a:pt x="346086" y="301261"/>
                  </a:lnTo>
                  <a:lnTo>
                    <a:pt x="346086" y="302068"/>
                  </a:lnTo>
                  <a:lnTo>
                    <a:pt x="346091" y="337148"/>
                  </a:lnTo>
                  <a:lnTo>
                    <a:pt x="337497" y="337181"/>
                  </a:lnTo>
                  <a:lnTo>
                    <a:pt x="322837" y="337132"/>
                  </a:lnTo>
                  <a:lnTo>
                    <a:pt x="322759" y="337457"/>
                  </a:lnTo>
                  <a:lnTo>
                    <a:pt x="307258" y="337173"/>
                  </a:lnTo>
                  <a:lnTo>
                    <a:pt x="306458" y="337160"/>
                  </a:lnTo>
                  <a:lnTo>
                    <a:pt x="305719" y="337148"/>
                  </a:lnTo>
                  <a:lnTo>
                    <a:pt x="296320" y="336953"/>
                  </a:lnTo>
                  <a:lnTo>
                    <a:pt x="294481" y="337035"/>
                  </a:lnTo>
                  <a:lnTo>
                    <a:pt x="274405" y="337070"/>
                  </a:lnTo>
                  <a:lnTo>
                    <a:pt x="270278" y="337080"/>
                  </a:lnTo>
                  <a:lnTo>
                    <a:pt x="266374" y="337063"/>
                  </a:lnTo>
                  <a:lnTo>
                    <a:pt x="263849" y="337052"/>
                  </a:lnTo>
                  <a:lnTo>
                    <a:pt x="256415" y="336970"/>
                  </a:lnTo>
                  <a:lnTo>
                    <a:pt x="244287" y="337006"/>
                  </a:lnTo>
                  <a:lnTo>
                    <a:pt x="244142" y="337006"/>
                  </a:lnTo>
                  <a:lnTo>
                    <a:pt x="232180" y="336991"/>
                  </a:lnTo>
                  <a:lnTo>
                    <a:pt x="232150" y="327562"/>
                  </a:lnTo>
                  <a:lnTo>
                    <a:pt x="233606" y="327566"/>
                  </a:lnTo>
                  <a:lnTo>
                    <a:pt x="234526" y="327667"/>
                  </a:lnTo>
                  <a:lnTo>
                    <a:pt x="235034" y="327078"/>
                  </a:lnTo>
                  <a:lnTo>
                    <a:pt x="235058" y="326639"/>
                  </a:lnTo>
                  <a:lnTo>
                    <a:pt x="233914" y="323993"/>
                  </a:lnTo>
                  <a:lnTo>
                    <a:pt x="233365" y="323102"/>
                  </a:lnTo>
                  <a:lnTo>
                    <a:pt x="232899" y="322670"/>
                  </a:lnTo>
                  <a:lnTo>
                    <a:pt x="232514" y="321820"/>
                  </a:lnTo>
                  <a:lnTo>
                    <a:pt x="231965" y="319379"/>
                  </a:lnTo>
                  <a:lnTo>
                    <a:pt x="231793" y="318078"/>
                  </a:lnTo>
                  <a:lnTo>
                    <a:pt x="231418" y="318503"/>
                  </a:lnTo>
                  <a:lnTo>
                    <a:pt x="231355" y="318697"/>
                  </a:lnTo>
                  <a:lnTo>
                    <a:pt x="231194" y="320009"/>
                  </a:lnTo>
                  <a:lnTo>
                    <a:pt x="231047" y="320568"/>
                  </a:lnTo>
                  <a:lnTo>
                    <a:pt x="230854" y="320571"/>
                  </a:lnTo>
                  <a:lnTo>
                    <a:pt x="230679" y="320478"/>
                  </a:lnTo>
                  <a:lnTo>
                    <a:pt x="230532" y="319953"/>
                  </a:lnTo>
                  <a:lnTo>
                    <a:pt x="229853" y="318917"/>
                  </a:lnTo>
                  <a:lnTo>
                    <a:pt x="229667" y="318939"/>
                  </a:lnTo>
                  <a:lnTo>
                    <a:pt x="228799" y="319815"/>
                  </a:lnTo>
                  <a:lnTo>
                    <a:pt x="228116" y="320620"/>
                  </a:lnTo>
                  <a:lnTo>
                    <a:pt x="227462" y="321071"/>
                  </a:lnTo>
                  <a:lnTo>
                    <a:pt x="227101" y="320952"/>
                  </a:lnTo>
                  <a:lnTo>
                    <a:pt x="226222" y="320449"/>
                  </a:lnTo>
                  <a:lnTo>
                    <a:pt x="226230" y="310994"/>
                  </a:lnTo>
                  <a:lnTo>
                    <a:pt x="226776" y="310539"/>
                  </a:lnTo>
                  <a:lnTo>
                    <a:pt x="227876" y="311467"/>
                  </a:lnTo>
                  <a:lnTo>
                    <a:pt x="228479" y="311769"/>
                  </a:lnTo>
                  <a:lnTo>
                    <a:pt x="229190" y="311855"/>
                  </a:lnTo>
                  <a:lnTo>
                    <a:pt x="233538" y="310908"/>
                  </a:lnTo>
                  <a:lnTo>
                    <a:pt x="233619" y="311888"/>
                  </a:lnTo>
                  <a:lnTo>
                    <a:pt x="234544" y="312824"/>
                  </a:lnTo>
                  <a:lnTo>
                    <a:pt x="234827" y="312880"/>
                  </a:lnTo>
                  <a:lnTo>
                    <a:pt x="235931" y="312754"/>
                  </a:lnTo>
                  <a:lnTo>
                    <a:pt x="236456" y="312378"/>
                  </a:lnTo>
                  <a:lnTo>
                    <a:pt x="236541" y="311890"/>
                  </a:lnTo>
                  <a:lnTo>
                    <a:pt x="237031" y="311215"/>
                  </a:lnTo>
                  <a:lnTo>
                    <a:pt x="238216" y="310571"/>
                  </a:lnTo>
                  <a:lnTo>
                    <a:pt x="238830" y="309934"/>
                  </a:lnTo>
                  <a:lnTo>
                    <a:pt x="238948" y="309714"/>
                  </a:lnTo>
                  <a:lnTo>
                    <a:pt x="239022" y="309274"/>
                  </a:lnTo>
                  <a:lnTo>
                    <a:pt x="240655" y="309426"/>
                  </a:lnTo>
                  <a:lnTo>
                    <a:pt x="241205" y="309769"/>
                  </a:lnTo>
                  <a:lnTo>
                    <a:pt x="241608" y="310246"/>
                  </a:lnTo>
                  <a:lnTo>
                    <a:pt x="242603" y="309455"/>
                  </a:lnTo>
                  <a:lnTo>
                    <a:pt x="243909" y="307774"/>
                  </a:lnTo>
                  <a:lnTo>
                    <a:pt x="244284" y="307193"/>
                  </a:lnTo>
                  <a:lnTo>
                    <a:pt x="244467" y="306783"/>
                  </a:lnTo>
                  <a:lnTo>
                    <a:pt x="244155" y="306019"/>
                  </a:lnTo>
                  <a:lnTo>
                    <a:pt x="244217" y="305270"/>
                  </a:lnTo>
                  <a:lnTo>
                    <a:pt x="244319" y="304990"/>
                  </a:lnTo>
                  <a:lnTo>
                    <a:pt x="244624" y="305225"/>
                  </a:lnTo>
                  <a:lnTo>
                    <a:pt x="244038" y="304540"/>
                  </a:lnTo>
                  <a:lnTo>
                    <a:pt x="243575" y="304219"/>
                  </a:lnTo>
                  <a:lnTo>
                    <a:pt x="243179" y="303593"/>
                  </a:lnTo>
                  <a:lnTo>
                    <a:pt x="242436" y="303176"/>
                  </a:lnTo>
                  <a:lnTo>
                    <a:pt x="242344" y="302662"/>
                  </a:lnTo>
                  <a:lnTo>
                    <a:pt x="242334" y="301868"/>
                  </a:lnTo>
                  <a:lnTo>
                    <a:pt x="241755" y="301544"/>
                  </a:lnTo>
                  <a:lnTo>
                    <a:pt x="241373" y="301425"/>
                  </a:lnTo>
                  <a:lnTo>
                    <a:pt x="240787" y="300717"/>
                  </a:lnTo>
                  <a:lnTo>
                    <a:pt x="240910" y="300166"/>
                  </a:lnTo>
                  <a:lnTo>
                    <a:pt x="240885" y="299748"/>
                  </a:lnTo>
                  <a:lnTo>
                    <a:pt x="239840" y="298549"/>
                  </a:lnTo>
                  <a:lnTo>
                    <a:pt x="238222" y="297696"/>
                  </a:lnTo>
                  <a:lnTo>
                    <a:pt x="237412" y="296984"/>
                  </a:lnTo>
                  <a:lnTo>
                    <a:pt x="236932" y="296059"/>
                  </a:lnTo>
                  <a:lnTo>
                    <a:pt x="236354" y="295802"/>
                  </a:lnTo>
                  <a:lnTo>
                    <a:pt x="235600" y="294173"/>
                  </a:lnTo>
                  <a:lnTo>
                    <a:pt x="235306" y="293826"/>
                  </a:lnTo>
                  <a:lnTo>
                    <a:pt x="235134" y="293867"/>
                  </a:lnTo>
                  <a:lnTo>
                    <a:pt x="234509" y="293144"/>
                  </a:lnTo>
                  <a:lnTo>
                    <a:pt x="234380" y="292287"/>
                  </a:lnTo>
                  <a:lnTo>
                    <a:pt x="233910" y="291836"/>
                  </a:lnTo>
                  <a:lnTo>
                    <a:pt x="233499" y="291914"/>
                  </a:lnTo>
                  <a:lnTo>
                    <a:pt x="233219" y="292059"/>
                  </a:lnTo>
                  <a:lnTo>
                    <a:pt x="233022" y="292547"/>
                  </a:lnTo>
                  <a:lnTo>
                    <a:pt x="232640" y="292808"/>
                  </a:lnTo>
                  <a:lnTo>
                    <a:pt x="231152" y="291664"/>
                  </a:lnTo>
                  <a:lnTo>
                    <a:pt x="230907" y="291094"/>
                  </a:lnTo>
                  <a:lnTo>
                    <a:pt x="230872" y="290885"/>
                  </a:lnTo>
                  <a:lnTo>
                    <a:pt x="230917" y="290639"/>
                  </a:lnTo>
                  <a:lnTo>
                    <a:pt x="230409" y="289979"/>
                  </a:lnTo>
                  <a:lnTo>
                    <a:pt x="230331" y="290222"/>
                  </a:lnTo>
                  <a:lnTo>
                    <a:pt x="230149" y="290471"/>
                  </a:lnTo>
                  <a:lnTo>
                    <a:pt x="228802" y="291071"/>
                  </a:lnTo>
                  <a:lnTo>
                    <a:pt x="228268" y="290989"/>
                  </a:lnTo>
                  <a:lnTo>
                    <a:pt x="227619" y="290729"/>
                  </a:lnTo>
                  <a:lnTo>
                    <a:pt x="227240" y="290237"/>
                  </a:lnTo>
                  <a:lnTo>
                    <a:pt x="226566" y="289656"/>
                  </a:lnTo>
                  <a:lnTo>
                    <a:pt x="225861" y="289939"/>
                  </a:lnTo>
                  <a:lnTo>
                    <a:pt x="224742" y="289246"/>
                  </a:lnTo>
                  <a:lnTo>
                    <a:pt x="224378" y="288727"/>
                  </a:lnTo>
                  <a:lnTo>
                    <a:pt x="224083" y="288556"/>
                  </a:lnTo>
                  <a:lnTo>
                    <a:pt x="223763" y="288441"/>
                  </a:lnTo>
                  <a:lnTo>
                    <a:pt x="223495" y="288540"/>
                  </a:lnTo>
                  <a:lnTo>
                    <a:pt x="222353" y="288052"/>
                  </a:lnTo>
                  <a:lnTo>
                    <a:pt x="221823" y="287494"/>
                  </a:lnTo>
                  <a:lnTo>
                    <a:pt x="221687" y="287076"/>
                  </a:lnTo>
                  <a:lnTo>
                    <a:pt x="221278" y="286900"/>
                  </a:lnTo>
                  <a:lnTo>
                    <a:pt x="219986" y="285961"/>
                  </a:lnTo>
                  <a:lnTo>
                    <a:pt x="219746" y="285854"/>
                  </a:lnTo>
                  <a:lnTo>
                    <a:pt x="218629" y="286153"/>
                  </a:lnTo>
                  <a:lnTo>
                    <a:pt x="218066" y="286445"/>
                  </a:lnTo>
                  <a:lnTo>
                    <a:pt x="217770" y="286738"/>
                  </a:lnTo>
                  <a:lnTo>
                    <a:pt x="217530" y="286767"/>
                  </a:lnTo>
                  <a:lnTo>
                    <a:pt x="217415" y="285824"/>
                  </a:lnTo>
                  <a:lnTo>
                    <a:pt x="217583" y="285754"/>
                  </a:lnTo>
                  <a:lnTo>
                    <a:pt x="217625" y="285485"/>
                  </a:lnTo>
                  <a:lnTo>
                    <a:pt x="217464" y="285165"/>
                  </a:lnTo>
                  <a:lnTo>
                    <a:pt x="216990" y="284971"/>
                  </a:lnTo>
                  <a:lnTo>
                    <a:pt x="215751" y="284144"/>
                  </a:lnTo>
                  <a:lnTo>
                    <a:pt x="215758" y="283637"/>
                  </a:lnTo>
                  <a:lnTo>
                    <a:pt x="214978" y="283071"/>
                  </a:lnTo>
                  <a:lnTo>
                    <a:pt x="214645" y="283123"/>
                  </a:lnTo>
                  <a:lnTo>
                    <a:pt x="213929" y="282698"/>
                  </a:lnTo>
                  <a:lnTo>
                    <a:pt x="213837" y="282500"/>
                  </a:lnTo>
                  <a:lnTo>
                    <a:pt x="214424" y="280659"/>
                  </a:lnTo>
                  <a:lnTo>
                    <a:pt x="214030" y="280332"/>
                  </a:lnTo>
                  <a:lnTo>
                    <a:pt x="214339" y="280052"/>
                  </a:lnTo>
                  <a:lnTo>
                    <a:pt x="214582" y="279951"/>
                  </a:lnTo>
                  <a:lnTo>
                    <a:pt x="214929" y="279877"/>
                  </a:lnTo>
                  <a:lnTo>
                    <a:pt x="215196" y="279955"/>
                  </a:lnTo>
                  <a:lnTo>
                    <a:pt x="215863" y="278867"/>
                  </a:lnTo>
                  <a:lnTo>
                    <a:pt x="216239" y="276985"/>
                  </a:lnTo>
                  <a:lnTo>
                    <a:pt x="216152" y="276516"/>
                  </a:lnTo>
                  <a:lnTo>
                    <a:pt x="216254" y="275692"/>
                  </a:lnTo>
                  <a:lnTo>
                    <a:pt x="216935" y="274283"/>
                  </a:lnTo>
                  <a:lnTo>
                    <a:pt x="217199" y="272942"/>
                  </a:lnTo>
                  <a:lnTo>
                    <a:pt x="217196" y="272666"/>
                  </a:lnTo>
                  <a:lnTo>
                    <a:pt x="216988" y="271176"/>
                  </a:lnTo>
                  <a:lnTo>
                    <a:pt x="216795" y="271097"/>
                  </a:lnTo>
                  <a:lnTo>
                    <a:pt x="216588" y="270736"/>
                  </a:lnTo>
                  <a:lnTo>
                    <a:pt x="216465" y="269897"/>
                  </a:lnTo>
                  <a:lnTo>
                    <a:pt x="216093" y="269521"/>
                  </a:lnTo>
                  <a:lnTo>
                    <a:pt x="215805" y="268783"/>
                  </a:lnTo>
                  <a:lnTo>
                    <a:pt x="215611" y="267840"/>
                  </a:lnTo>
                  <a:lnTo>
                    <a:pt x="216030" y="266059"/>
                  </a:lnTo>
                  <a:lnTo>
                    <a:pt x="217355" y="265426"/>
                  </a:lnTo>
                  <a:lnTo>
                    <a:pt x="217714" y="265139"/>
                  </a:lnTo>
                  <a:lnTo>
                    <a:pt x="217735" y="263779"/>
                  </a:lnTo>
                  <a:lnTo>
                    <a:pt x="217577" y="263629"/>
                  </a:lnTo>
                  <a:lnTo>
                    <a:pt x="216940" y="263529"/>
                  </a:lnTo>
                  <a:lnTo>
                    <a:pt x="215693" y="263694"/>
                  </a:lnTo>
                  <a:lnTo>
                    <a:pt x="215522" y="249121"/>
                  </a:lnTo>
                  <a:lnTo>
                    <a:pt x="213744" y="249230"/>
                  </a:lnTo>
                  <a:lnTo>
                    <a:pt x="212417" y="249088"/>
                  </a:lnTo>
                  <a:lnTo>
                    <a:pt x="211306" y="249320"/>
                  </a:lnTo>
                  <a:lnTo>
                    <a:pt x="208969" y="249570"/>
                  </a:lnTo>
                  <a:lnTo>
                    <a:pt x="208487" y="249772"/>
                  </a:lnTo>
                  <a:lnTo>
                    <a:pt x="208192" y="250033"/>
                  </a:lnTo>
                  <a:lnTo>
                    <a:pt x="207787" y="250204"/>
                  </a:lnTo>
                  <a:lnTo>
                    <a:pt x="207062" y="250123"/>
                  </a:lnTo>
                  <a:lnTo>
                    <a:pt x="204306" y="250437"/>
                  </a:lnTo>
                  <a:lnTo>
                    <a:pt x="198071" y="248450"/>
                  </a:lnTo>
                  <a:lnTo>
                    <a:pt x="195891" y="247154"/>
                  </a:lnTo>
                  <a:lnTo>
                    <a:pt x="192973" y="245548"/>
                  </a:lnTo>
                  <a:lnTo>
                    <a:pt x="189001" y="245550"/>
                  </a:lnTo>
                  <a:lnTo>
                    <a:pt x="186331" y="245657"/>
                  </a:lnTo>
                  <a:lnTo>
                    <a:pt x="182015" y="244187"/>
                  </a:lnTo>
                  <a:lnTo>
                    <a:pt x="181450" y="246581"/>
                  </a:lnTo>
                  <a:lnTo>
                    <a:pt x="180754" y="246590"/>
                  </a:lnTo>
                  <a:lnTo>
                    <a:pt x="180423" y="246132"/>
                  </a:lnTo>
                  <a:lnTo>
                    <a:pt x="179551" y="245980"/>
                  </a:lnTo>
                  <a:lnTo>
                    <a:pt x="179294" y="246070"/>
                  </a:lnTo>
                  <a:lnTo>
                    <a:pt x="179505" y="247169"/>
                  </a:lnTo>
                  <a:lnTo>
                    <a:pt x="179961" y="247128"/>
                  </a:lnTo>
                  <a:lnTo>
                    <a:pt x="180157" y="247456"/>
                  </a:lnTo>
                  <a:lnTo>
                    <a:pt x="180534" y="248790"/>
                  </a:lnTo>
                  <a:lnTo>
                    <a:pt x="180509" y="249006"/>
                  </a:lnTo>
                  <a:lnTo>
                    <a:pt x="180301" y="249513"/>
                  </a:lnTo>
                  <a:lnTo>
                    <a:pt x="179598" y="249927"/>
                  </a:lnTo>
                  <a:lnTo>
                    <a:pt x="179418" y="250113"/>
                  </a:lnTo>
                  <a:lnTo>
                    <a:pt x="179151" y="250709"/>
                  </a:lnTo>
                  <a:lnTo>
                    <a:pt x="178405" y="250888"/>
                  </a:lnTo>
                  <a:lnTo>
                    <a:pt x="177680" y="250378"/>
                  </a:lnTo>
                  <a:lnTo>
                    <a:pt x="177441" y="249812"/>
                  </a:lnTo>
                  <a:lnTo>
                    <a:pt x="177138" y="249722"/>
                  </a:lnTo>
                  <a:lnTo>
                    <a:pt x="176958" y="249789"/>
                  </a:lnTo>
                  <a:lnTo>
                    <a:pt x="176501" y="250464"/>
                  </a:lnTo>
                  <a:lnTo>
                    <a:pt x="176540" y="250755"/>
                  </a:lnTo>
                  <a:lnTo>
                    <a:pt x="177533" y="252126"/>
                  </a:lnTo>
                  <a:lnTo>
                    <a:pt x="176340" y="253091"/>
                  </a:lnTo>
                  <a:lnTo>
                    <a:pt x="175795" y="253006"/>
                  </a:lnTo>
                  <a:lnTo>
                    <a:pt x="175359" y="252731"/>
                  </a:lnTo>
                  <a:lnTo>
                    <a:pt x="174648" y="252477"/>
                  </a:lnTo>
                  <a:lnTo>
                    <a:pt x="173359" y="252552"/>
                  </a:lnTo>
                  <a:lnTo>
                    <a:pt x="172954" y="252839"/>
                  </a:lnTo>
                  <a:lnTo>
                    <a:pt x="172508" y="252965"/>
                  </a:lnTo>
                  <a:lnTo>
                    <a:pt x="172230" y="252917"/>
                  </a:lnTo>
                  <a:lnTo>
                    <a:pt x="171885" y="252704"/>
                  </a:lnTo>
                  <a:lnTo>
                    <a:pt x="171009" y="252842"/>
                  </a:lnTo>
                  <a:lnTo>
                    <a:pt x="170780" y="253262"/>
                  </a:lnTo>
                  <a:lnTo>
                    <a:pt x="170826" y="253453"/>
                  </a:lnTo>
                  <a:lnTo>
                    <a:pt x="170650" y="253829"/>
                  </a:lnTo>
                  <a:lnTo>
                    <a:pt x="169181" y="255282"/>
                  </a:lnTo>
                  <a:lnTo>
                    <a:pt x="168982" y="254842"/>
                  </a:lnTo>
                  <a:lnTo>
                    <a:pt x="168852" y="254406"/>
                  </a:lnTo>
                  <a:lnTo>
                    <a:pt x="168637" y="254279"/>
                  </a:lnTo>
                  <a:lnTo>
                    <a:pt x="168008" y="254704"/>
                  </a:lnTo>
                  <a:lnTo>
                    <a:pt x="167561" y="255174"/>
                  </a:lnTo>
                  <a:lnTo>
                    <a:pt x="167142" y="255341"/>
                  </a:lnTo>
                  <a:lnTo>
                    <a:pt x="166710" y="255345"/>
                  </a:lnTo>
                  <a:lnTo>
                    <a:pt x="166421" y="255203"/>
                  </a:lnTo>
                  <a:lnTo>
                    <a:pt x="166390" y="254901"/>
                  </a:lnTo>
                  <a:lnTo>
                    <a:pt x="166639" y="253530"/>
                  </a:lnTo>
                  <a:lnTo>
                    <a:pt x="166928" y="252598"/>
                  </a:lnTo>
                  <a:lnTo>
                    <a:pt x="166580" y="251972"/>
                  </a:lnTo>
                  <a:lnTo>
                    <a:pt x="166439" y="251834"/>
                  </a:lnTo>
                  <a:lnTo>
                    <a:pt x="166129" y="251730"/>
                  </a:lnTo>
                  <a:lnTo>
                    <a:pt x="165387" y="252222"/>
                  </a:lnTo>
                  <a:lnTo>
                    <a:pt x="164944" y="252419"/>
                  </a:lnTo>
                  <a:lnTo>
                    <a:pt x="164599" y="251972"/>
                  </a:lnTo>
                  <a:lnTo>
                    <a:pt x="164594" y="245442"/>
                  </a:lnTo>
                  <a:lnTo>
                    <a:pt x="164548" y="241453"/>
                  </a:lnTo>
                  <a:lnTo>
                    <a:pt x="164648" y="214435"/>
                  </a:lnTo>
                  <a:lnTo>
                    <a:pt x="164644" y="212201"/>
                  </a:lnTo>
                  <a:lnTo>
                    <a:pt x="164266" y="212166"/>
                  </a:lnTo>
                  <a:lnTo>
                    <a:pt x="164109" y="212019"/>
                  </a:lnTo>
                  <a:lnTo>
                    <a:pt x="164007" y="211629"/>
                  </a:lnTo>
                  <a:lnTo>
                    <a:pt x="163742" y="211698"/>
                  </a:lnTo>
                  <a:lnTo>
                    <a:pt x="163391" y="211937"/>
                  </a:lnTo>
                  <a:lnTo>
                    <a:pt x="162674" y="212554"/>
                  </a:lnTo>
                  <a:lnTo>
                    <a:pt x="162656" y="212829"/>
                  </a:lnTo>
                  <a:lnTo>
                    <a:pt x="162947" y="213403"/>
                  </a:lnTo>
                  <a:lnTo>
                    <a:pt x="162945" y="213772"/>
                  </a:lnTo>
                  <a:lnTo>
                    <a:pt x="162796" y="214020"/>
                  </a:lnTo>
                  <a:lnTo>
                    <a:pt x="162558" y="214149"/>
                  </a:lnTo>
                  <a:lnTo>
                    <a:pt x="161852" y="214216"/>
                  </a:lnTo>
                  <a:lnTo>
                    <a:pt x="160662" y="214194"/>
                  </a:lnTo>
                  <a:lnTo>
                    <a:pt x="159439" y="214029"/>
                  </a:lnTo>
                  <a:lnTo>
                    <a:pt x="159084" y="213901"/>
                  </a:lnTo>
                  <a:lnTo>
                    <a:pt x="158598" y="213576"/>
                  </a:lnTo>
                  <a:lnTo>
                    <a:pt x="158202" y="213453"/>
                  </a:lnTo>
                  <a:lnTo>
                    <a:pt x="157431" y="213547"/>
                  </a:lnTo>
                  <a:lnTo>
                    <a:pt x="157315" y="213685"/>
                  </a:lnTo>
                  <a:lnTo>
                    <a:pt x="156873" y="214516"/>
                  </a:lnTo>
                  <a:lnTo>
                    <a:pt x="156295" y="214674"/>
                  </a:lnTo>
                  <a:lnTo>
                    <a:pt x="155937" y="215264"/>
                  </a:lnTo>
                  <a:lnTo>
                    <a:pt x="154622" y="215056"/>
                  </a:lnTo>
                  <a:lnTo>
                    <a:pt x="154467" y="215165"/>
                  </a:lnTo>
                  <a:lnTo>
                    <a:pt x="154445" y="215412"/>
                  </a:lnTo>
                  <a:lnTo>
                    <a:pt x="153986" y="216276"/>
                  </a:lnTo>
                  <a:lnTo>
                    <a:pt x="153595" y="216626"/>
                  </a:lnTo>
                  <a:lnTo>
                    <a:pt x="153577" y="217062"/>
                  </a:lnTo>
                  <a:lnTo>
                    <a:pt x="153817" y="217405"/>
                  </a:lnTo>
                  <a:lnTo>
                    <a:pt x="154184" y="217584"/>
                  </a:lnTo>
                  <a:lnTo>
                    <a:pt x="154339" y="217514"/>
                  </a:lnTo>
                  <a:lnTo>
                    <a:pt x="154494" y="217271"/>
                  </a:lnTo>
                  <a:lnTo>
                    <a:pt x="154850" y="217443"/>
                  </a:lnTo>
                  <a:lnTo>
                    <a:pt x="154970" y="217670"/>
                  </a:lnTo>
                  <a:lnTo>
                    <a:pt x="154832" y="217905"/>
                  </a:lnTo>
                  <a:lnTo>
                    <a:pt x="154356" y="218061"/>
                  </a:lnTo>
                  <a:lnTo>
                    <a:pt x="153623" y="217752"/>
                  </a:lnTo>
                  <a:lnTo>
                    <a:pt x="152808" y="217256"/>
                  </a:lnTo>
                  <a:lnTo>
                    <a:pt x="152484" y="216443"/>
                  </a:lnTo>
                  <a:lnTo>
                    <a:pt x="152152" y="216372"/>
                  </a:lnTo>
                  <a:lnTo>
                    <a:pt x="151881" y="216969"/>
                  </a:lnTo>
                  <a:lnTo>
                    <a:pt x="151577" y="218280"/>
                  </a:lnTo>
                  <a:lnTo>
                    <a:pt x="151662" y="218702"/>
                  </a:lnTo>
                  <a:lnTo>
                    <a:pt x="151602" y="218981"/>
                  </a:lnTo>
                  <a:lnTo>
                    <a:pt x="151270" y="219078"/>
                  </a:lnTo>
                  <a:lnTo>
                    <a:pt x="151016" y="218936"/>
                  </a:lnTo>
                  <a:lnTo>
                    <a:pt x="150819" y="218623"/>
                  </a:lnTo>
                  <a:lnTo>
                    <a:pt x="150445" y="218616"/>
                  </a:lnTo>
                  <a:lnTo>
                    <a:pt x="150061" y="219048"/>
                  </a:lnTo>
                  <a:lnTo>
                    <a:pt x="150114" y="219350"/>
                  </a:lnTo>
                  <a:lnTo>
                    <a:pt x="150011" y="219685"/>
                  </a:lnTo>
                  <a:lnTo>
                    <a:pt x="149119" y="220304"/>
                  </a:lnTo>
                  <a:lnTo>
                    <a:pt x="148407" y="220375"/>
                  </a:lnTo>
                  <a:lnTo>
                    <a:pt x="148068" y="220222"/>
                  </a:lnTo>
                  <a:lnTo>
                    <a:pt x="147800" y="219943"/>
                  </a:lnTo>
                  <a:lnTo>
                    <a:pt x="147479" y="219991"/>
                  </a:lnTo>
                  <a:lnTo>
                    <a:pt x="146806" y="221530"/>
                  </a:lnTo>
                  <a:lnTo>
                    <a:pt x="146500" y="221795"/>
                  </a:lnTo>
                  <a:lnTo>
                    <a:pt x="145985" y="222078"/>
                  </a:lnTo>
                  <a:lnTo>
                    <a:pt x="145675" y="222119"/>
                  </a:lnTo>
                  <a:lnTo>
                    <a:pt x="145467" y="222041"/>
                  </a:lnTo>
                  <a:lnTo>
                    <a:pt x="143911" y="220622"/>
                  </a:lnTo>
                  <a:lnTo>
                    <a:pt x="142603" y="220425"/>
                  </a:lnTo>
                  <a:lnTo>
                    <a:pt x="140720" y="220675"/>
                  </a:lnTo>
                  <a:lnTo>
                    <a:pt x="140583" y="220787"/>
                  </a:lnTo>
                  <a:lnTo>
                    <a:pt x="140219" y="221390"/>
                  </a:lnTo>
                  <a:lnTo>
                    <a:pt x="140099" y="222139"/>
                  </a:lnTo>
                  <a:lnTo>
                    <a:pt x="139206" y="223130"/>
                  </a:lnTo>
                  <a:lnTo>
                    <a:pt x="137951" y="224932"/>
                  </a:lnTo>
                  <a:lnTo>
                    <a:pt x="137778" y="225372"/>
                  </a:lnTo>
                  <a:lnTo>
                    <a:pt x="137500" y="225536"/>
                  </a:lnTo>
                  <a:lnTo>
                    <a:pt x="137330" y="225539"/>
                  </a:lnTo>
                  <a:lnTo>
                    <a:pt x="137094" y="225372"/>
                  </a:lnTo>
                  <a:lnTo>
                    <a:pt x="137165" y="224884"/>
                  </a:lnTo>
                  <a:lnTo>
                    <a:pt x="137010" y="224444"/>
                  </a:lnTo>
                  <a:lnTo>
                    <a:pt x="136633" y="224313"/>
                  </a:lnTo>
                  <a:lnTo>
                    <a:pt x="136492" y="224362"/>
                  </a:lnTo>
                  <a:lnTo>
                    <a:pt x="135053" y="225718"/>
                  </a:lnTo>
                  <a:lnTo>
                    <a:pt x="134919" y="226210"/>
                  </a:lnTo>
                  <a:lnTo>
                    <a:pt x="134958" y="226680"/>
                  </a:lnTo>
                  <a:lnTo>
                    <a:pt x="134810" y="227365"/>
                  </a:lnTo>
                  <a:lnTo>
                    <a:pt x="134637" y="227570"/>
                  </a:lnTo>
                  <a:lnTo>
                    <a:pt x="134412" y="228323"/>
                  </a:lnTo>
                  <a:lnTo>
                    <a:pt x="134440" y="229210"/>
                  </a:lnTo>
                  <a:lnTo>
                    <a:pt x="134373" y="229493"/>
                  </a:lnTo>
                  <a:lnTo>
                    <a:pt x="134154" y="229493"/>
                  </a:lnTo>
                  <a:lnTo>
                    <a:pt x="133769" y="229321"/>
                  </a:lnTo>
                  <a:lnTo>
                    <a:pt x="132836" y="229717"/>
                  </a:lnTo>
                  <a:lnTo>
                    <a:pt x="132879" y="229978"/>
                  </a:lnTo>
                  <a:lnTo>
                    <a:pt x="133122" y="230074"/>
                  </a:lnTo>
                  <a:lnTo>
                    <a:pt x="133492" y="230093"/>
                  </a:lnTo>
                  <a:lnTo>
                    <a:pt x="133679" y="230563"/>
                  </a:lnTo>
                  <a:lnTo>
                    <a:pt x="133647" y="230775"/>
                  </a:lnTo>
                  <a:lnTo>
                    <a:pt x="133488" y="231043"/>
                  </a:lnTo>
                  <a:lnTo>
                    <a:pt x="133055" y="231338"/>
                  </a:lnTo>
                  <a:lnTo>
                    <a:pt x="132481" y="231043"/>
                  </a:lnTo>
                  <a:lnTo>
                    <a:pt x="132181" y="230812"/>
                  </a:lnTo>
                  <a:lnTo>
                    <a:pt x="131987" y="230529"/>
                  </a:lnTo>
                  <a:lnTo>
                    <a:pt x="131607" y="230295"/>
                  </a:lnTo>
                  <a:lnTo>
                    <a:pt x="131645" y="229627"/>
                  </a:lnTo>
                  <a:lnTo>
                    <a:pt x="131345" y="228611"/>
                  </a:lnTo>
                  <a:lnTo>
                    <a:pt x="131321" y="216193"/>
                  </a:lnTo>
                  <a:lnTo>
                    <a:pt x="125590" y="216229"/>
                  </a:lnTo>
                  <a:lnTo>
                    <a:pt x="125316" y="216099"/>
                  </a:lnTo>
                  <a:lnTo>
                    <a:pt x="125974" y="212061"/>
                  </a:lnTo>
                  <a:lnTo>
                    <a:pt x="127218" y="202875"/>
                  </a:lnTo>
                  <a:lnTo>
                    <a:pt x="125589" y="202925"/>
                  </a:lnTo>
                  <a:lnTo>
                    <a:pt x="114598" y="202875"/>
                  </a:lnTo>
                  <a:lnTo>
                    <a:pt x="114334" y="202652"/>
                  </a:lnTo>
                  <a:lnTo>
                    <a:pt x="114083" y="201907"/>
                  </a:lnTo>
                  <a:lnTo>
                    <a:pt x="113521" y="202033"/>
                  </a:lnTo>
                  <a:lnTo>
                    <a:pt x="111410" y="201874"/>
                  </a:lnTo>
                  <a:lnTo>
                    <a:pt x="110672" y="201002"/>
                  </a:lnTo>
                  <a:lnTo>
                    <a:pt x="110615" y="200764"/>
                  </a:lnTo>
                  <a:lnTo>
                    <a:pt x="110860" y="200187"/>
                  </a:lnTo>
                  <a:lnTo>
                    <a:pt x="110590" y="200477"/>
                  </a:lnTo>
                  <a:lnTo>
                    <a:pt x="109605" y="200928"/>
                  </a:lnTo>
                  <a:lnTo>
                    <a:pt x="109232" y="200902"/>
                  </a:lnTo>
                  <a:lnTo>
                    <a:pt x="108508" y="201062"/>
                  </a:lnTo>
                  <a:lnTo>
                    <a:pt x="108042" y="201573"/>
                  </a:lnTo>
                  <a:lnTo>
                    <a:pt x="107417" y="202005"/>
                  </a:lnTo>
                  <a:lnTo>
                    <a:pt x="106301" y="202149"/>
                  </a:lnTo>
                  <a:lnTo>
                    <a:pt x="105779" y="201817"/>
                  </a:lnTo>
                  <a:lnTo>
                    <a:pt x="102304" y="203344"/>
                  </a:lnTo>
                  <a:lnTo>
                    <a:pt x="100473" y="203627"/>
                  </a:lnTo>
                  <a:lnTo>
                    <a:pt x="100576" y="203842"/>
                  </a:lnTo>
                  <a:lnTo>
                    <a:pt x="101302" y="205352"/>
                  </a:lnTo>
                  <a:lnTo>
                    <a:pt x="101794" y="206354"/>
                  </a:lnTo>
                  <a:lnTo>
                    <a:pt x="105782" y="214532"/>
                  </a:lnTo>
                  <a:lnTo>
                    <a:pt x="105454" y="214230"/>
                  </a:lnTo>
                  <a:lnTo>
                    <a:pt x="104822" y="214100"/>
                  </a:lnTo>
                  <a:lnTo>
                    <a:pt x="104445" y="214167"/>
                  </a:lnTo>
                  <a:lnTo>
                    <a:pt x="103817" y="214442"/>
                  </a:lnTo>
                  <a:lnTo>
                    <a:pt x="103006" y="214315"/>
                  </a:lnTo>
                  <a:lnTo>
                    <a:pt x="101782" y="214360"/>
                  </a:lnTo>
                  <a:lnTo>
                    <a:pt x="101679" y="214550"/>
                  </a:lnTo>
                  <a:lnTo>
                    <a:pt x="101207" y="214919"/>
                  </a:lnTo>
                  <a:lnTo>
                    <a:pt x="100670" y="214919"/>
                  </a:lnTo>
                  <a:lnTo>
                    <a:pt x="100226" y="215612"/>
                  </a:lnTo>
                  <a:lnTo>
                    <a:pt x="100223" y="216663"/>
                  </a:lnTo>
                  <a:lnTo>
                    <a:pt x="100441" y="217241"/>
                  </a:lnTo>
                  <a:lnTo>
                    <a:pt x="100353" y="217740"/>
                  </a:lnTo>
                  <a:lnTo>
                    <a:pt x="99313" y="218907"/>
                  </a:lnTo>
                  <a:lnTo>
                    <a:pt x="99055" y="218627"/>
                  </a:lnTo>
                  <a:lnTo>
                    <a:pt x="98657" y="218724"/>
                  </a:lnTo>
                  <a:lnTo>
                    <a:pt x="98431" y="219049"/>
                  </a:lnTo>
                  <a:lnTo>
                    <a:pt x="97931" y="219857"/>
                  </a:lnTo>
                  <a:lnTo>
                    <a:pt x="96890" y="218971"/>
                  </a:lnTo>
                  <a:lnTo>
                    <a:pt x="96166" y="217690"/>
                  </a:lnTo>
                  <a:lnTo>
                    <a:pt x="95676" y="216980"/>
                  </a:lnTo>
                  <a:lnTo>
                    <a:pt x="95058" y="216362"/>
                  </a:lnTo>
                  <a:lnTo>
                    <a:pt x="94695" y="215569"/>
                  </a:lnTo>
                  <a:lnTo>
                    <a:pt x="94508" y="214965"/>
                  </a:lnTo>
                  <a:lnTo>
                    <a:pt x="93918" y="214090"/>
                  </a:lnTo>
                  <a:lnTo>
                    <a:pt x="93583" y="214016"/>
                  </a:lnTo>
                  <a:lnTo>
                    <a:pt x="93350" y="214131"/>
                  </a:lnTo>
                  <a:lnTo>
                    <a:pt x="93435" y="214333"/>
                  </a:lnTo>
                  <a:lnTo>
                    <a:pt x="93555" y="214537"/>
                  </a:lnTo>
                  <a:lnTo>
                    <a:pt x="93506" y="214851"/>
                  </a:lnTo>
                  <a:lnTo>
                    <a:pt x="93308" y="214922"/>
                  </a:lnTo>
                  <a:lnTo>
                    <a:pt x="92885" y="214918"/>
                  </a:lnTo>
                  <a:lnTo>
                    <a:pt x="92751" y="214780"/>
                  </a:lnTo>
                  <a:lnTo>
                    <a:pt x="92702" y="214448"/>
                  </a:lnTo>
                  <a:lnTo>
                    <a:pt x="92300" y="214036"/>
                  </a:lnTo>
                  <a:lnTo>
                    <a:pt x="91982" y="214045"/>
                  </a:lnTo>
                  <a:lnTo>
                    <a:pt x="91386" y="214320"/>
                  </a:lnTo>
                  <a:lnTo>
                    <a:pt x="91809" y="214749"/>
                  </a:lnTo>
                  <a:lnTo>
                    <a:pt x="91823" y="215666"/>
                  </a:lnTo>
                  <a:lnTo>
                    <a:pt x="91763" y="215919"/>
                  </a:lnTo>
                  <a:lnTo>
                    <a:pt x="91011" y="215505"/>
                  </a:lnTo>
                  <a:lnTo>
                    <a:pt x="90588" y="215390"/>
                  </a:lnTo>
                  <a:lnTo>
                    <a:pt x="89096" y="215426"/>
                  </a:lnTo>
                  <a:lnTo>
                    <a:pt x="88793" y="215247"/>
                  </a:lnTo>
                  <a:lnTo>
                    <a:pt x="88027" y="214536"/>
                  </a:lnTo>
                  <a:lnTo>
                    <a:pt x="87544" y="213772"/>
                  </a:lnTo>
                  <a:lnTo>
                    <a:pt x="87509" y="213477"/>
                  </a:lnTo>
                  <a:lnTo>
                    <a:pt x="87604" y="212654"/>
                  </a:lnTo>
                  <a:lnTo>
                    <a:pt x="87537" y="212508"/>
                  </a:lnTo>
                  <a:lnTo>
                    <a:pt x="87407" y="212426"/>
                  </a:lnTo>
                  <a:lnTo>
                    <a:pt x="86888" y="212642"/>
                  </a:lnTo>
                  <a:lnTo>
                    <a:pt x="86750" y="212631"/>
                  </a:lnTo>
                  <a:lnTo>
                    <a:pt x="86482" y="212366"/>
                  </a:lnTo>
                  <a:lnTo>
                    <a:pt x="85424" y="209486"/>
                  </a:lnTo>
                  <a:lnTo>
                    <a:pt x="84860" y="208766"/>
                  </a:lnTo>
                  <a:lnTo>
                    <a:pt x="84686" y="208379"/>
                  </a:lnTo>
                  <a:lnTo>
                    <a:pt x="84355" y="208062"/>
                  </a:lnTo>
                  <a:lnTo>
                    <a:pt x="83680" y="207760"/>
                  </a:lnTo>
                  <a:lnTo>
                    <a:pt x="83359" y="207279"/>
                  </a:lnTo>
                  <a:lnTo>
                    <a:pt x="83624" y="207052"/>
                  </a:lnTo>
                  <a:lnTo>
                    <a:pt x="83917" y="206955"/>
                  </a:lnTo>
                  <a:lnTo>
                    <a:pt x="84432" y="206869"/>
                  </a:lnTo>
                  <a:lnTo>
                    <a:pt x="85138" y="206940"/>
                  </a:lnTo>
                  <a:lnTo>
                    <a:pt x="85738" y="206556"/>
                  </a:lnTo>
                  <a:lnTo>
                    <a:pt x="85840" y="206422"/>
                  </a:lnTo>
                  <a:lnTo>
                    <a:pt x="85830" y="206146"/>
                  </a:lnTo>
                  <a:lnTo>
                    <a:pt x="85890" y="205982"/>
                  </a:lnTo>
                  <a:lnTo>
                    <a:pt x="86112" y="205535"/>
                  </a:lnTo>
                  <a:lnTo>
                    <a:pt x="87688" y="204348"/>
                  </a:lnTo>
                  <a:lnTo>
                    <a:pt x="87918" y="203856"/>
                  </a:lnTo>
                  <a:lnTo>
                    <a:pt x="88003" y="203141"/>
                  </a:lnTo>
                  <a:lnTo>
                    <a:pt x="86790" y="203129"/>
                  </a:lnTo>
                  <a:lnTo>
                    <a:pt x="86797" y="195618"/>
                  </a:lnTo>
                  <a:lnTo>
                    <a:pt x="86894" y="194593"/>
                  </a:lnTo>
                  <a:lnTo>
                    <a:pt x="87381" y="194494"/>
                  </a:lnTo>
                  <a:lnTo>
                    <a:pt x="88271" y="194647"/>
                  </a:lnTo>
                  <a:lnTo>
                    <a:pt x="88349" y="194330"/>
                  </a:lnTo>
                  <a:lnTo>
                    <a:pt x="88497" y="194554"/>
                  </a:lnTo>
                  <a:lnTo>
                    <a:pt x="89663" y="195535"/>
                  </a:lnTo>
                  <a:lnTo>
                    <a:pt x="89928" y="195356"/>
                  </a:lnTo>
                  <a:lnTo>
                    <a:pt x="90412" y="194063"/>
                  </a:lnTo>
                  <a:lnTo>
                    <a:pt x="90907" y="193757"/>
                  </a:lnTo>
                  <a:lnTo>
                    <a:pt x="91423" y="193172"/>
                  </a:lnTo>
                  <a:lnTo>
                    <a:pt x="91441" y="192121"/>
                  </a:lnTo>
                  <a:lnTo>
                    <a:pt x="91297" y="189927"/>
                  </a:lnTo>
                  <a:lnTo>
                    <a:pt x="91089" y="189837"/>
                  </a:lnTo>
                  <a:lnTo>
                    <a:pt x="90746" y="189934"/>
                  </a:lnTo>
                  <a:lnTo>
                    <a:pt x="90318" y="190273"/>
                  </a:lnTo>
                  <a:lnTo>
                    <a:pt x="89269" y="190269"/>
                  </a:lnTo>
                  <a:lnTo>
                    <a:pt x="89290" y="189967"/>
                  </a:lnTo>
                  <a:lnTo>
                    <a:pt x="89379" y="189743"/>
                  </a:lnTo>
                  <a:lnTo>
                    <a:pt x="90704" y="188719"/>
                  </a:lnTo>
                  <a:lnTo>
                    <a:pt x="91594" y="188316"/>
                  </a:lnTo>
                  <a:lnTo>
                    <a:pt x="92194" y="188379"/>
                  </a:lnTo>
                  <a:lnTo>
                    <a:pt x="93505" y="188098"/>
                  </a:lnTo>
                  <a:lnTo>
                    <a:pt x="94783" y="186603"/>
                  </a:lnTo>
                  <a:lnTo>
                    <a:pt x="95122" y="186555"/>
                  </a:lnTo>
                  <a:lnTo>
                    <a:pt x="95738" y="186174"/>
                  </a:lnTo>
                  <a:lnTo>
                    <a:pt x="95082" y="184607"/>
                  </a:lnTo>
                  <a:lnTo>
                    <a:pt x="94844" y="184038"/>
                  </a:lnTo>
                  <a:lnTo>
                    <a:pt x="88140" y="168026"/>
                  </a:lnTo>
                  <a:lnTo>
                    <a:pt x="87375" y="166165"/>
                  </a:lnTo>
                  <a:lnTo>
                    <a:pt x="85095" y="161044"/>
                  </a:lnTo>
                  <a:lnTo>
                    <a:pt x="74417" y="135893"/>
                  </a:lnTo>
                  <a:lnTo>
                    <a:pt x="73631" y="134045"/>
                  </a:lnTo>
                  <a:lnTo>
                    <a:pt x="73451" y="133623"/>
                  </a:lnTo>
                  <a:lnTo>
                    <a:pt x="73033" y="133964"/>
                  </a:lnTo>
                  <a:lnTo>
                    <a:pt x="72687" y="134379"/>
                  </a:lnTo>
                  <a:lnTo>
                    <a:pt x="71363" y="135265"/>
                  </a:lnTo>
                  <a:lnTo>
                    <a:pt x="71211" y="135922"/>
                  </a:lnTo>
                  <a:lnTo>
                    <a:pt x="71068" y="136263"/>
                  </a:lnTo>
                  <a:lnTo>
                    <a:pt x="70644" y="136588"/>
                  </a:lnTo>
                  <a:lnTo>
                    <a:pt x="69921" y="136521"/>
                  </a:lnTo>
                  <a:lnTo>
                    <a:pt x="69260" y="137260"/>
                  </a:lnTo>
                  <a:lnTo>
                    <a:pt x="68983" y="137776"/>
                  </a:lnTo>
                  <a:lnTo>
                    <a:pt x="68075" y="138692"/>
                  </a:lnTo>
                  <a:lnTo>
                    <a:pt x="67789" y="139202"/>
                  </a:lnTo>
                  <a:lnTo>
                    <a:pt x="67375" y="139698"/>
                  </a:lnTo>
                  <a:lnTo>
                    <a:pt x="66500" y="140248"/>
                  </a:lnTo>
                  <a:lnTo>
                    <a:pt x="66283" y="140541"/>
                  </a:lnTo>
                  <a:lnTo>
                    <a:pt x="66189" y="140798"/>
                  </a:lnTo>
                  <a:lnTo>
                    <a:pt x="66345" y="141502"/>
                  </a:lnTo>
                  <a:lnTo>
                    <a:pt x="66356" y="141964"/>
                  </a:lnTo>
                  <a:lnTo>
                    <a:pt x="66472" y="142330"/>
                  </a:lnTo>
                  <a:lnTo>
                    <a:pt x="66447" y="142900"/>
                  </a:lnTo>
                  <a:lnTo>
                    <a:pt x="65330" y="144181"/>
                  </a:lnTo>
                  <a:lnTo>
                    <a:pt x="65265" y="144359"/>
                  </a:lnTo>
                  <a:lnTo>
                    <a:pt x="65243" y="144894"/>
                  </a:lnTo>
                  <a:lnTo>
                    <a:pt x="64825" y="145297"/>
                  </a:lnTo>
                  <a:lnTo>
                    <a:pt x="64556" y="145849"/>
                  </a:lnTo>
                  <a:lnTo>
                    <a:pt x="64345" y="145782"/>
                  </a:lnTo>
                  <a:lnTo>
                    <a:pt x="63275" y="144700"/>
                  </a:lnTo>
                  <a:lnTo>
                    <a:pt x="63264" y="144364"/>
                  </a:lnTo>
                  <a:lnTo>
                    <a:pt x="62459" y="143287"/>
                  </a:lnTo>
                  <a:lnTo>
                    <a:pt x="60998" y="142289"/>
                  </a:lnTo>
                  <a:lnTo>
                    <a:pt x="60850" y="142258"/>
                  </a:lnTo>
                  <a:lnTo>
                    <a:pt x="60608" y="142563"/>
                  </a:lnTo>
                  <a:lnTo>
                    <a:pt x="60200" y="142810"/>
                  </a:lnTo>
                  <a:lnTo>
                    <a:pt x="59888" y="142816"/>
                  </a:lnTo>
                  <a:lnTo>
                    <a:pt x="59332" y="142504"/>
                  </a:lnTo>
                  <a:lnTo>
                    <a:pt x="58440" y="141492"/>
                  </a:lnTo>
                  <a:lnTo>
                    <a:pt x="58381" y="141100"/>
                  </a:lnTo>
                  <a:lnTo>
                    <a:pt x="58256" y="140782"/>
                  </a:lnTo>
                  <a:lnTo>
                    <a:pt x="56456" y="138093"/>
                  </a:lnTo>
                  <a:lnTo>
                    <a:pt x="56251" y="137085"/>
                  </a:lnTo>
                  <a:lnTo>
                    <a:pt x="55877" y="136653"/>
                  </a:lnTo>
                  <a:lnTo>
                    <a:pt x="55351" y="136473"/>
                  </a:lnTo>
                  <a:lnTo>
                    <a:pt x="54527" y="135865"/>
                  </a:lnTo>
                  <a:lnTo>
                    <a:pt x="53919" y="134632"/>
                  </a:lnTo>
                  <a:lnTo>
                    <a:pt x="53472" y="134418"/>
                  </a:lnTo>
                  <a:lnTo>
                    <a:pt x="53016" y="133876"/>
                  </a:lnTo>
                  <a:lnTo>
                    <a:pt x="52744" y="133430"/>
                  </a:lnTo>
                  <a:lnTo>
                    <a:pt x="52676" y="133157"/>
                  </a:lnTo>
                  <a:lnTo>
                    <a:pt x="52535" y="133007"/>
                  </a:lnTo>
                  <a:lnTo>
                    <a:pt x="51978" y="132693"/>
                  </a:lnTo>
                  <a:lnTo>
                    <a:pt x="51285" y="132491"/>
                  </a:lnTo>
                  <a:lnTo>
                    <a:pt x="50481" y="131894"/>
                  </a:lnTo>
                  <a:lnTo>
                    <a:pt x="50086" y="131236"/>
                  </a:lnTo>
                  <a:lnTo>
                    <a:pt x="50046" y="130596"/>
                  </a:lnTo>
                  <a:lnTo>
                    <a:pt x="49775" y="129854"/>
                  </a:lnTo>
                  <a:lnTo>
                    <a:pt x="49503" y="129534"/>
                  </a:lnTo>
                  <a:lnTo>
                    <a:pt x="49511" y="127967"/>
                  </a:lnTo>
                  <a:lnTo>
                    <a:pt x="49755" y="126670"/>
                  </a:lnTo>
                  <a:lnTo>
                    <a:pt x="48955" y="126047"/>
                  </a:lnTo>
                  <a:lnTo>
                    <a:pt x="48373" y="125134"/>
                  </a:lnTo>
                  <a:lnTo>
                    <a:pt x="47826" y="124761"/>
                  </a:lnTo>
                  <a:lnTo>
                    <a:pt x="47365" y="124573"/>
                  </a:lnTo>
                  <a:lnTo>
                    <a:pt x="47272" y="124239"/>
                  </a:lnTo>
                  <a:lnTo>
                    <a:pt x="47245" y="123794"/>
                  </a:lnTo>
                  <a:lnTo>
                    <a:pt x="46927" y="123414"/>
                  </a:lnTo>
                  <a:lnTo>
                    <a:pt x="45375" y="122664"/>
                  </a:lnTo>
                  <a:lnTo>
                    <a:pt x="45011" y="121954"/>
                  </a:lnTo>
                  <a:lnTo>
                    <a:pt x="44665" y="121877"/>
                  </a:lnTo>
                  <a:lnTo>
                    <a:pt x="44112" y="122026"/>
                  </a:lnTo>
                  <a:lnTo>
                    <a:pt x="43959" y="122228"/>
                  </a:lnTo>
                  <a:lnTo>
                    <a:pt x="43224" y="121840"/>
                  </a:lnTo>
                  <a:lnTo>
                    <a:pt x="43307" y="121340"/>
                  </a:lnTo>
                  <a:lnTo>
                    <a:pt x="43574" y="121059"/>
                  </a:lnTo>
                  <a:lnTo>
                    <a:pt x="43802" y="120506"/>
                  </a:lnTo>
                  <a:lnTo>
                    <a:pt x="43827" y="120065"/>
                  </a:lnTo>
                  <a:lnTo>
                    <a:pt x="43679" y="119767"/>
                  </a:lnTo>
                  <a:lnTo>
                    <a:pt x="43184" y="119695"/>
                  </a:lnTo>
                  <a:lnTo>
                    <a:pt x="42893" y="118463"/>
                  </a:lnTo>
                  <a:lnTo>
                    <a:pt x="42884" y="117510"/>
                  </a:lnTo>
                  <a:lnTo>
                    <a:pt x="43399" y="116450"/>
                  </a:lnTo>
                  <a:lnTo>
                    <a:pt x="43539" y="116403"/>
                  </a:lnTo>
                  <a:lnTo>
                    <a:pt x="43893" y="115879"/>
                  </a:lnTo>
                  <a:lnTo>
                    <a:pt x="44248" y="115036"/>
                  </a:lnTo>
                  <a:lnTo>
                    <a:pt x="44300" y="114737"/>
                  </a:lnTo>
                  <a:lnTo>
                    <a:pt x="44132" y="114408"/>
                  </a:lnTo>
                  <a:lnTo>
                    <a:pt x="43082" y="113192"/>
                  </a:lnTo>
                  <a:lnTo>
                    <a:pt x="43028" y="112844"/>
                  </a:lnTo>
                  <a:lnTo>
                    <a:pt x="43447" y="111908"/>
                  </a:lnTo>
                  <a:lnTo>
                    <a:pt x="43594" y="111158"/>
                  </a:lnTo>
                  <a:lnTo>
                    <a:pt x="44350" y="110824"/>
                  </a:lnTo>
                  <a:lnTo>
                    <a:pt x="44622" y="110943"/>
                  </a:lnTo>
                  <a:lnTo>
                    <a:pt x="44916" y="110877"/>
                  </a:lnTo>
                  <a:lnTo>
                    <a:pt x="45181" y="110701"/>
                  </a:lnTo>
                  <a:lnTo>
                    <a:pt x="45101" y="109823"/>
                  </a:lnTo>
                  <a:lnTo>
                    <a:pt x="44960" y="109700"/>
                  </a:lnTo>
                  <a:lnTo>
                    <a:pt x="44362" y="109259"/>
                  </a:lnTo>
                  <a:lnTo>
                    <a:pt x="44286" y="108903"/>
                  </a:lnTo>
                  <a:lnTo>
                    <a:pt x="43645" y="108246"/>
                  </a:lnTo>
                  <a:lnTo>
                    <a:pt x="43132" y="108230"/>
                  </a:lnTo>
                  <a:lnTo>
                    <a:pt x="42538" y="107883"/>
                  </a:lnTo>
                  <a:lnTo>
                    <a:pt x="42102" y="107068"/>
                  </a:lnTo>
                  <a:lnTo>
                    <a:pt x="42342" y="105514"/>
                  </a:lnTo>
                  <a:lnTo>
                    <a:pt x="42806" y="104276"/>
                  </a:lnTo>
                  <a:lnTo>
                    <a:pt x="43156" y="103965"/>
                  </a:lnTo>
                  <a:lnTo>
                    <a:pt x="43207" y="103826"/>
                  </a:lnTo>
                  <a:lnTo>
                    <a:pt x="43141" y="103474"/>
                  </a:lnTo>
                  <a:lnTo>
                    <a:pt x="42554" y="103166"/>
                  </a:lnTo>
                  <a:lnTo>
                    <a:pt x="42378" y="102735"/>
                  </a:lnTo>
                  <a:lnTo>
                    <a:pt x="41995" y="102562"/>
                  </a:lnTo>
                  <a:lnTo>
                    <a:pt x="41960" y="101386"/>
                  </a:lnTo>
                  <a:lnTo>
                    <a:pt x="42029" y="101201"/>
                  </a:lnTo>
                  <a:lnTo>
                    <a:pt x="41812" y="101056"/>
                  </a:lnTo>
                  <a:lnTo>
                    <a:pt x="40806" y="100780"/>
                  </a:lnTo>
                  <a:lnTo>
                    <a:pt x="40067" y="100117"/>
                  </a:lnTo>
                  <a:lnTo>
                    <a:pt x="39857" y="99745"/>
                  </a:lnTo>
                  <a:lnTo>
                    <a:pt x="39794" y="99284"/>
                  </a:lnTo>
                  <a:lnTo>
                    <a:pt x="40036" y="98815"/>
                  </a:lnTo>
                  <a:lnTo>
                    <a:pt x="39980" y="98329"/>
                  </a:lnTo>
                  <a:lnTo>
                    <a:pt x="39743" y="97921"/>
                  </a:lnTo>
                  <a:lnTo>
                    <a:pt x="39835" y="97212"/>
                  </a:lnTo>
                  <a:lnTo>
                    <a:pt x="40429" y="96188"/>
                  </a:lnTo>
                  <a:lnTo>
                    <a:pt x="40856" y="94473"/>
                  </a:lnTo>
                  <a:lnTo>
                    <a:pt x="40843" y="94287"/>
                  </a:lnTo>
                  <a:lnTo>
                    <a:pt x="40547" y="94111"/>
                  </a:lnTo>
                  <a:lnTo>
                    <a:pt x="38979" y="93585"/>
                  </a:lnTo>
                  <a:lnTo>
                    <a:pt x="38159" y="93202"/>
                  </a:lnTo>
                  <a:lnTo>
                    <a:pt x="37550" y="93545"/>
                  </a:lnTo>
                  <a:lnTo>
                    <a:pt x="37317" y="94043"/>
                  </a:lnTo>
                  <a:lnTo>
                    <a:pt x="36663" y="94818"/>
                  </a:lnTo>
                  <a:lnTo>
                    <a:pt x="35907" y="94626"/>
                  </a:lnTo>
                  <a:lnTo>
                    <a:pt x="34926" y="94215"/>
                  </a:lnTo>
                  <a:lnTo>
                    <a:pt x="34815" y="93997"/>
                  </a:lnTo>
                  <a:lnTo>
                    <a:pt x="34848" y="93422"/>
                  </a:lnTo>
                  <a:lnTo>
                    <a:pt x="35015" y="92994"/>
                  </a:lnTo>
                  <a:lnTo>
                    <a:pt x="34970" y="91855"/>
                  </a:lnTo>
                  <a:lnTo>
                    <a:pt x="35360" y="91673"/>
                  </a:lnTo>
                  <a:lnTo>
                    <a:pt x="35400" y="90724"/>
                  </a:lnTo>
                  <a:lnTo>
                    <a:pt x="35133" y="90357"/>
                  </a:lnTo>
                  <a:lnTo>
                    <a:pt x="34849" y="89868"/>
                  </a:lnTo>
                  <a:lnTo>
                    <a:pt x="34750" y="89512"/>
                  </a:lnTo>
                  <a:lnTo>
                    <a:pt x="34773" y="89288"/>
                  </a:lnTo>
                  <a:lnTo>
                    <a:pt x="34953" y="88597"/>
                  </a:lnTo>
                  <a:lnTo>
                    <a:pt x="35152" y="88239"/>
                  </a:lnTo>
                  <a:lnTo>
                    <a:pt x="35011" y="87615"/>
                  </a:lnTo>
                  <a:lnTo>
                    <a:pt x="34684" y="87300"/>
                  </a:lnTo>
                  <a:lnTo>
                    <a:pt x="34790" y="86978"/>
                  </a:lnTo>
                  <a:lnTo>
                    <a:pt x="34828" y="86648"/>
                  </a:lnTo>
                  <a:lnTo>
                    <a:pt x="35161" y="86202"/>
                  </a:lnTo>
                  <a:lnTo>
                    <a:pt x="35163" y="85925"/>
                  </a:lnTo>
                  <a:lnTo>
                    <a:pt x="35290" y="85528"/>
                  </a:lnTo>
                  <a:lnTo>
                    <a:pt x="35634" y="85397"/>
                  </a:lnTo>
                  <a:lnTo>
                    <a:pt x="35768" y="85165"/>
                  </a:lnTo>
                  <a:lnTo>
                    <a:pt x="36042" y="84867"/>
                  </a:lnTo>
                  <a:lnTo>
                    <a:pt x="36173" y="84700"/>
                  </a:lnTo>
                  <a:lnTo>
                    <a:pt x="36536" y="84639"/>
                  </a:lnTo>
                  <a:lnTo>
                    <a:pt x="36758" y="84407"/>
                  </a:lnTo>
                  <a:lnTo>
                    <a:pt x="37023" y="84290"/>
                  </a:lnTo>
                  <a:lnTo>
                    <a:pt x="37232" y="83720"/>
                  </a:lnTo>
                  <a:lnTo>
                    <a:pt x="37030" y="83329"/>
                  </a:lnTo>
                  <a:lnTo>
                    <a:pt x="36697" y="83338"/>
                  </a:lnTo>
                  <a:lnTo>
                    <a:pt x="35981" y="82599"/>
                  </a:lnTo>
                  <a:lnTo>
                    <a:pt x="36235" y="82202"/>
                  </a:lnTo>
                  <a:lnTo>
                    <a:pt x="36292" y="81765"/>
                  </a:lnTo>
                  <a:lnTo>
                    <a:pt x="36107" y="81495"/>
                  </a:lnTo>
                  <a:lnTo>
                    <a:pt x="35861" y="81426"/>
                  </a:lnTo>
                  <a:lnTo>
                    <a:pt x="35739" y="81295"/>
                  </a:lnTo>
                  <a:lnTo>
                    <a:pt x="35680" y="80991"/>
                  </a:lnTo>
                  <a:lnTo>
                    <a:pt x="34181" y="80638"/>
                  </a:lnTo>
                  <a:lnTo>
                    <a:pt x="33959" y="80823"/>
                  </a:lnTo>
                  <a:lnTo>
                    <a:pt x="32903" y="80216"/>
                  </a:lnTo>
                  <a:lnTo>
                    <a:pt x="32138" y="80420"/>
                  </a:lnTo>
                  <a:lnTo>
                    <a:pt x="31895" y="80556"/>
                  </a:lnTo>
                  <a:lnTo>
                    <a:pt x="29881" y="80962"/>
                  </a:lnTo>
                  <a:lnTo>
                    <a:pt x="29639" y="81176"/>
                  </a:lnTo>
                  <a:lnTo>
                    <a:pt x="29246" y="81212"/>
                  </a:lnTo>
                  <a:lnTo>
                    <a:pt x="28600" y="80419"/>
                  </a:lnTo>
                  <a:lnTo>
                    <a:pt x="28511" y="79781"/>
                  </a:lnTo>
                  <a:lnTo>
                    <a:pt x="28588" y="79409"/>
                  </a:lnTo>
                  <a:lnTo>
                    <a:pt x="29096" y="78891"/>
                  </a:lnTo>
                  <a:lnTo>
                    <a:pt x="29196" y="77353"/>
                  </a:lnTo>
                  <a:lnTo>
                    <a:pt x="28861" y="76431"/>
                  </a:lnTo>
                  <a:lnTo>
                    <a:pt x="29458" y="75308"/>
                  </a:lnTo>
                  <a:lnTo>
                    <a:pt x="30598" y="75003"/>
                  </a:lnTo>
                  <a:lnTo>
                    <a:pt x="32004" y="74464"/>
                  </a:lnTo>
                  <a:lnTo>
                    <a:pt x="32218" y="74281"/>
                  </a:lnTo>
                  <a:lnTo>
                    <a:pt x="32622" y="73401"/>
                  </a:lnTo>
                  <a:lnTo>
                    <a:pt x="32471" y="72829"/>
                  </a:lnTo>
                  <a:lnTo>
                    <a:pt x="32310" y="72774"/>
                  </a:lnTo>
                  <a:lnTo>
                    <a:pt x="32138" y="72321"/>
                  </a:lnTo>
                  <a:lnTo>
                    <a:pt x="32115" y="71714"/>
                  </a:lnTo>
                  <a:lnTo>
                    <a:pt x="32755" y="71574"/>
                  </a:lnTo>
                  <a:lnTo>
                    <a:pt x="32906" y="71613"/>
                  </a:lnTo>
                  <a:lnTo>
                    <a:pt x="33365" y="71549"/>
                  </a:lnTo>
                  <a:lnTo>
                    <a:pt x="33558" y="70913"/>
                  </a:lnTo>
                  <a:lnTo>
                    <a:pt x="33577" y="70372"/>
                  </a:lnTo>
                  <a:lnTo>
                    <a:pt x="33180" y="69364"/>
                  </a:lnTo>
                  <a:lnTo>
                    <a:pt x="31643" y="68104"/>
                  </a:lnTo>
                  <a:lnTo>
                    <a:pt x="31265" y="67486"/>
                  </a:lnTo>
                  <a:lnTo>
                    <a:pt x="30896" y="66084"/>
                  </a:lnTo>
                  <a:lnTo>
                    <a:pt x="30371" y="65660"/>
                  </a:lnTo>
                  <a:lnTo>
                    <a:pt x="30436" y="65405"/>
                  </a:lnTo>
                  <a:lnTo>
                    <a:pt x="31797" y="63969"/>
                  </a:lnTo>
                  <a:lnTo>
                    <a:pt x="32213" y="63257"/>
                  </a:lnTo>
                  <a:lnTo>
                    <a:pt x="32276" y="63039"/>
                  </a:lnTo>
                  <a:lnTo>
                    <a:pt x="31698" y="61889"/>
                  </a:lnTo>
                  <a:lnTo>
                    <a:pt x="31051" y="61808"/>
                  </a:lnTo>
                  <a:lnTo>
                    <a:pt x="30885" y="61303"/>
                  </a:lnTo>
                  <a:lnTo>
                    <a:pt x="30902" y="60844"/>
                  </a:lnTo>
                  <a:lnTo>
                    <a:pt x="31145" y="60328"/>
                  </a:lnTo>
                  <a:lnTo>
                    <a:pt x="31210" y="60028"/>
                  </a:lnTo>
                  <a:lnTo>
                    <a:pt x="30903" y="59779"/>
                  </a:lnTo>
                  <a:lnTo>
                    <a:pt x="29693" y="59893"/>
                  </a:lnTo>
                  <a:lnTo>
                    <a:pt x="29432" y="59730"/>
                  </a:lnTo>
                  <a:lnTo>
                    <a:pt x="29379" y="59585"/>
                  </a:lnTo>
                  <a:lnTo>
                    <a:pt x="29392" y="59390"/>
                  </a:lnTo>
                  <a:lnTo>
                    <a:pt x="29617" y="58939"/>
                  </a:lnTo>
                  <a:lnTo>
                    <a:pt x="31437" y="56603"/>
                  </a:lnTo>
                  <a:lnTo>
                    <a:pt x="14644" y="56616"/>
                  </a:lnTo>
                  <a:lnTo>
                    <a:pt x="12295" y="56695"/>
                  </a:lnTo>
                  <a:lnTo>
                    <a:pt x="1095" y="56577"/>
                  </a:lnTo>
                  <a:lnTo>
                    <a:pt x="49" y="55189"/>
                  </a:lnTo>
                  <a:lnTo>
                    <a:pt x="0" y="55021"/>
                  </a:lnTo>
                  <a:lnTo>
                    <a:pt x="19" y="54719"/>
                  </a:lnTo>
                  <a:lnTo>
                    <a:pt x="303" y="54466"/>
                  </a:lnTo>
                  <a:lnTo>
                    <a:pt x="766" y="54246"/>
                  </a:lnTo>
                  <a:lnTo>
                    <a:pt x="1755" y="52897"/>
                  </a:lnTo>
                  <a:lnTo>
                    <a:pt x="1940" y="52543"/>
                  </a:lnTo>
                  <a:lnTo>
                    <a:pt x="1926" y="51779"/>
                  </a:lnTo>
                  <a:lnTo>
                    <a:pt x="2143" y="51518"/>
                  </a:lnTo>
                  <a:lnTo>
                    <a:pt x="2393" y="51432"/>
                  </a:lnTo>
                  <a:lnTo>
                    <a:pt x="2736" y="51488"/>
                  </a:lnTo>
                  <a:lnTo>
                    <a:pt x="2864" y="51674"/>
                  </a:lnTo>
                  <a:lnTo>
                    <a:pt x="3043" y="51752"/>
                  </a:lnTo>
                  <a:lnTo>
                    <a:pt x="3299" y="51711"/>
                  </a:lnTo>
                  <a:lnTo>
                    <a:pt x="3406" y="51537"/>
                  </a:lnTo>
                  <a:lnTo>
                    <a:pt x="3471" y="51048"/>
                  </a:lnTo>
                  <a:lnTo>
                    <a:pt x="3410" y="50676"/>
                  </a:lnTo>
                  <a:lnTo>
                    <a:pt x="3196" y="50404"/>
                  </a:lnTo>
                  <a:lnTo>
                    <a:pt x="2946" y="50236"/>
                  </a:lnTo>
                  <a:lnTo>
                    <a:pt x="2407" y="50340"/>
                  </a:lnTo>
                  <a:lnTo>
                    <a:pt x="1940" y="50709"/>
                  </a:lnTo>
                  <a:lnTo>
                    <a:pt x="1622" y="50803"/>
                  </a:lnTo>
                  <a:lnTo>
                    <a:pt x="1390" y="50728"/>
                  </a:lnTo>
                  <a:lnTo>
                    <a:pt x="1129" y="49059"/>
                  </a:lnTo>
                  <a:lnTo>
                    <a:pt x="1179" y="48839"/>
                  </a:lnTo>
                  <a:lnTo>
                    <a:pt x="1300" y="48671"/>
                  </a:lnTo>
                  <a:lnTo>
                    <a:pt x="1629" y="48716"/>
                  </a:lnTo>
                  <a:lnTo>
                    <a:pt x="2339" y="48992"/>
                  </a:lnTo>
                  <a:lnTo>
                    <a:pt x="2557" y="49286"/>
                  </a:lnTo>
                  <a:lnTo>
                    <a:pt x="2607" y="49718"/>
                  </a:lnTo>
                  <a:lnTo>
                    <a:pt x="3007" y="49808"/>
                  </a:lnTo>
                  <a:lnTo>
                    <a:pt x="3446" y="49621"/>
                  </a:lnTo>
                  <a:lnTo>
                    <a:pt x="3956" y="48693"/>
                  </a:lnTo>
                  <a:lnTo>
                    <a:pt x="3959" y="48231"/>
                  </a:lnTo>
                  <a:lnTo>
                    <a:pt x="3885" y="47844"/>
                  </a:lnTo>
                  <a:lnTo>
                    <a:pt x="3192" y="46853"/>
                  </a:lnTo>
                  <a:lnTo>
                    <a:pt x="2953" y="46741"/>
                  </a:lnTo>
                  <a:lnTo>
                    <a:pt x="2778" y="46860"/>
                  </a:lnTo>
                  <a:lnTo>
                    <a:pt x="2603" y="46864"/>
                  </a:lnTo>
                  <a:lnTo>
                    <a:pt x="2042" y="46674"/>
                  </a:lnTo>
                  <a:lnTo>
                    <a:pt x="1978" y="46380"/>
                  </a:lnTo>
                  <a:lnTo>
                    <a:pt x="2021" y="45780"/>
                  </a:lnTo>
                  <a:lnTo>
                    <a:pt x="2231" y="44789"/>
                  </a:lnTo>
                  <a:lnTo>
                    <a:pt x="2681" y="43272"/>
                  </a:lnTo>
                  <a:lnTo>
                    <a:pt x="2574" y="42289"/>
                  </a:lnTo>
                  <a:lnTo>
                    <a:pt x="3016" y="40727"/>
                  </a:lnTo>
                  <a:lnTo>
                    <a:pt x="3366" y="40053"/>
                  </a:lnTo>
                  <a:lnTo>
                    <a:pt x="3941" y="39237"/>
                  </a:lnTo>
                  <a:lnTo>
                    <a:pt x="4584" y="38742"/>
                  </a:lnTo>
                  <a:lnTo>
                    <a:pt x="5052" y="38619"/>
                  </a:lnTo>
                  <a:lnTo>
                    <a:pt x="5724" y="37382"/>
                  </a:lnTo>
                  <a:lnTo>
                    <a:pt x="5553" y="37181"/>
                  </a:lnTo>
                  <a:lnTo>
                    <a:pt x="5206" y="37013"/>
                  </a:lnTo>
                  <a:lnTo>
                    <a:pt x="5052" y="36652"/>
                  </a:lnTo>
                  <a:lnTo>
                    <a:pt x="4967" y="36022"/>
                  </a:lnTo>
                  <a:lnTo>
                    <a:pt x="4656" y="35232"/>
                  </a:lnTo>
                  <a:lnTo>
                    <a:pt x="4913" y="35143"/>
                  </a:lnTo>
                  <a:lnTo>
                    <a:pt x="5921" y="35087"/>
                  </a:lnTo>
                  <a:lnTo>
                    <a:pt x="6675" y="34927"/>
                  </a:lnTo>
                  <a:lnTo>
                    <a:pt x="6986" y="34800"/>
                  </a:lnTo>
                  <a:lnTo>
                    <a:pt x="7164" y="34621"/>
                  </a:lnTo>
                  <a:lnTo>
                    <a:pt x="7318" y="33943"/>
                  </a:lnTo>
                  <a:lnTo>
                    <a:pt x="7386" y="33176"/>
                  </a:lnTo>
                  <a:lnTo>
                    <a:pt x="7150" y="32885"/>
                  </a:lnTo>
                  <a:lnTo>
                    <a:pt x="6965" y="32859"/>
                  </a:lnTo>
                  <a:lnTo>
                    <a:pt x="5935" y="33362"/>
                  </a:lnTo>
                  <a:lnTo>
                    <a:pt x="5964" y="33697"/>
                  </a:lnTo>
                  <a:lnTo>
                    <a:pt x="5767" y="34129"/>
                  </a:lnTo>
                  <a:lnTo>
                    <a:pt x="5464" y="33991"/>
                  </a:lnTo>
                  <a:lnTo>
                    <a:pt x="4703" y="32926"/>
                  </a:lnTo>
                  <a:lnTo>
                    <a:pt x="4660" y="32628"/>
                  </a:lnTo>
                  <a:lnTo>
                    <a:pt x="4778" y="32404"/>
                  </a:lnTo>
                  <a:lnTo>
                    <a:pt x="5983" y="31376"/>
                  </a:lnTo>
                  <a:lnTo>
                    <a:pt x="6100" y="31123"/>
                  </a:lnTo>
                  <a:lnTo>
                    <a:pt x="6354" y="31111"/>
                  </a:lnTo>
                  <a:lnTo>
                    <a:pt x="7108" y="30124"/>
                  </a:lnTo>
                  <a:lnTo>
                    <a:pt x="7118" y="29719"/>
                  </a:lnTo>
                  <a:lnTo>
                    <a:pt x="7255" y="29565"/>
                  </a:lnTo>
                  <a:lnTo>
                    <a:pt x="7434" y="28746"/>
                  </a:lnTo>
                  <a:lnTo>
                    <a:pt x="7445" y="27453"/>
                  </a:lnTo>
                  <a:lnTo>
                    <a:pt x="7312" y="27322"/>
                  </a:lnTo>
                  <a:lnTo>
                    <a:pt x="7270" y="25571"/>
                  </a:lnTo>
                  <a:lnTo>
                    <a:pt x="7041" y="25329"/>
                  </a:lnTo>
                  <a:lnTo>
                    <a:pt x="7023" y="24707"/>
                  </a:lnTo>
                  <a:lnTo>
                    <a:pt x="7231" y="23436"/>
                  </a:lnTo>
                  <a:lnTo>
                    <a:pt x="7453" y="22885"/>
                  </a:lnTo>
                  <a:lnTo>
                    <a:pt x="7689" y="22710"/>
                  </a:lnTo>
                  <a:lnTo>
                    <a:pt x="7918" y="22360"/>
                  </a:lnTo>
                  <a:lnTo>
                    <a:pt x="7950" y="22185"/>
                  </a:lnTo>
                  <a:lnTo>
                    <a:pt x="7864" y="21972"/>
                  </a:lnTo>
                  <a:lnTo>
                    <a:pt x="7882" y="21816"/>
                  </a:lnTo>
                  <a:lnTo>
                    <a:pt x="8011" y="21659"/>
                  </a:lnTo>
                  <a:lnTo>
                    <a:pt x="8101" y="20392"/>
                  </a:lnTo>
                  <a:lnTo>
                    <a:pt x="8091" y="18757"/>
                  </a:lnTo>
                  <a:lnTo>
                    <a:pt x="7923" y="18328"/>
                  </a:lnTo>
                  <a:lnTo>
                    <a:pt x="8713" y="17926"/>
                  </a:lnTo>
                  <a:lnTo>
                    <a:pt x="9597" y="17263"/>
                  </a:lnTo>
                  <a:lnTo>
                    <a:pt x="10216" y="17033"/>
                  </a:lnTo>
                  <a:lnTo>
                    <a:pt x="11103" y="17290"/>
                  </a:lnTo>
                  <a:lnTo>
                    <a:pt x="11622" y="17227"/>
                  </a:lnTo>
                  <a:lnTo>
                    <a:pt x="11729" y="17097"/>
                  </a:lnTo>
                  <a:lnTo>
                    <a:pt x="11615" y="16758"/>
                  </a:lnTo>
                  <a:lnTo>
                    <a:pt x="11676" y="16542"/>
                  </a:lnTo>
                  <a:lnTo>
                    <a:pt x="13361" y="15615"/>
                  </a:lnTo>
                  <a:lnTo>
                    <a:pt x="14390" y="14838"/>
                  </a:lnTo>
                  <a:lnTo>
                    <a:pt x="15001" y="14234"/>
                  </a:lnTo>
                  <a:lnTo>
                    <a:pt x="14983" y="13560"/>
                  </a:lnTo>
                  <a:lnTo>
                    <a:pt x="15484" y="12982"/>
                  </a:lnTo>
                  <a:lnTo>
                    <a:pt x="16629" y="12587"/>
                  </a:lnTo>
                  <a:lnTo>
                    <a:pt x="17223" y="12833"/>
                  </a:lnTo>
                  <a:lnTo>
                    <a:pt x="18111" y="12948"/>
                  </a:lnTo>
                  <a:lnTo>
                    <a:pt x="18655" y="12776"/>
                  </a:lnTo>
                  <a:lnTo>
                    <a:pt x="19059" y="12124"/>
                  </a:lnTo>
                  <a:lnTo>
                    <a:pt x="19256" y="11293"/>
                  </a:lnTo>
                  <a:lnTo>
                    <a:pt x="20441" y="10880"/>
                  </a:lnTo>
                  <a:lnTo>
                    <a:pt x="21353" y="10030"/>
                  </a:lnTo>
                  <a:lnTo>
                    <a:pt x="21550" y="972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0" name="pg1181">
              <a:extLst>
                <a:ext uri="{FF2B5EF4-FFF2-40B4-BE49-F238E27FC236}">
                  <a16:creationId xmlns:a16="http://schemas.microsoft.com/office/drawing/2014/main" id="{75C074E4-BF12-D649-BA49-376AAA7E3239}"/>
                </a:ext>
              </a:extLst>
            </p:cNvPr>
            <p:cNvSpPr/>
            <p:nvPr/>
          </p:nvSpPr>
          <p:spPr>
            <a:xfrm>
              <a:off x="2419588" y="4120906"/>
              <a:ext cx="442562" cy="270943"/>
            </a:xfrm>
            <a:custGeom>
              <a:avLst/>
              <a:gdLst/>
              <a:ahLst/>
              <a:cxnLst/>
              <a:rect l="0" t="0" r="0" b="0"/>
              <a:pathLst>
                <a:path w="442562" h="270943">
                  <a:moveTo>
                    <a:pt x="261070" y="7785"/>
                  </a:moveTo>
                  <a:lnTo>
                    <a:pt x="261415" y="8232"/>
                  </a:lnTo>
                  <a:lnTo>
                    <a:pt x="261858" y="8034"/>
                  </a:lnTo>
                  <a:lnTo>
                    <a:pt x="262601" y="7542"/>
                  </a:lnTo>
                  <a:lnTo>
                    <a:pt x="262910" y="7647"/>
                  </a:lnTo>
                  <a:lnTo>
                    <a:pt x="263051" y="7785"/>
                  </a:lnTo>
                  <a:lnTo>
                    <a:pt x="263399" y="8411"/>
                  </a:lnTo>
                  <a:lnTo>
                    <a:pt x="263111" y="9342"/>
                  </a:lnTo>
                  <a:lnTo>
                    <a:pt x="262861" y="10714"/>
                  </a:lnTo>
                  <a:lnTo>
                    <a:pt x="262893" y="11016"/>
                  </a:lnTo>
                  <a:lnTo>
                    <a:pt x="263181" y="11157"/>
                  </a:lnTo>
                  <a:lnTo>
                    <a:pt x="263614" y="11154"/>
                  </a:lnTo>
                  <a:lnTo>
                    <a:pt x="264032" y="10986"/>
                  </a:lnTo>
                  <a:lnTo>
                    <a:pt x="264479" y="10516"/>
                  </a:lnTo>
                  <a:lnTo>
                    <a:pt x="265109" y="10092"/>
                  </a:lnTo>
                  <a:lnTo>
                    <a:pt x="265323" y="10218"/>
                  </a:lnTo>
                  <a:lnTo>
                    <a:pt x="265376" y="10766"/>
                  </a:lnTo>
                  <a:lnTo>
                    <a:pt x="265756" y="11116"/>
                  </a:lnTo>
                  <a:lnTo>
                    <a:pt x="267121" y="9641"/>
                  </a:lnTo>
                  <a:lnTo>
                    <a:pt x="267297" y="9265"/>
                  </a:lnTo>
                  <a:lnTo>
                    <a:pt x="267252" y="9075"/>
                  </a:lnTo>
                  <a:lnTo>
                    <a:pt x="267481" y="8654"/>
                  </a:lnTo>
                  <a:lnTo>
                    <a:pt x="268357" y="8517"/>
                  </a:lnTo>
                  <a:lnTo>
                    <a:pt x="268701" y="8729"/>
                  </a:lnTo>
                  <a:lnTo>
                    <a:pt x="268979" y="8778"/>
                  </a:lnTo>
                  <a:lnTo>
                    <a:pt x="269426" y="8651"/>
                  </a:lnTo>
                  <a:lnTo>
                    <a:pt x="269831" y="8365"/>
                  </a:lnTo>
                  <a:lnTo>
                    <a:pt x="271120" y="8290"/>
                  </a:lnTo>
                  <a:lnTo>
                    <a:pt x="271830" y="8543"/>
                  </a:lnTo>
                  <a:lnTo>
                    <a:pt x="272267" y="8819"/>
                  </a:lnTo>
                  <a:lnTo>
                    <a:pt x="272812" y="8904"/>
                  </a:lnTo>
                  <a:lnTo>
                    <a:pt x="274004" y="7938"/>
                  </a:lnTo>
                  <a:lnTo>
                    <a:pt x="273012" y="6567"/>
                  </a:lnTo>
                  <a:lnTo>
                    <a:pt x="272973" y="6277"/>
                  </a:lnTo>
                  <a:lnTo>
                    <a:pt x="273430" y="5602"/>
                  </a:lnTo>
                  <a:lnTo>
                    <a:pt x="273609" y="5535"/>
                  </a:lnTo>
                  <a:lnTo>
                    <a:pt x="273912" y="5624"/>
                  </a:lnTo>
                  <a:lnTo>
                    <a:pt x="274151" y="6191"/>
                  </a:lnTo>
                  <a:lnTo>
                    <a:pt x="274876" y="6701"/>
                  </a:lnTo>
                  <a:lnTo>
                    <a:pt x="275622" y="6522"/>
                  </a:lnTo>
                  <a:lnTo>
                    <a:pt x="275890" y="5926"/>
                  </a:lnTo>
                  <a:lnTo>
                    <a:pt x="276069" y="5739"/>
                  </a:lnTo>
                  <a:lnTo>
                    <a:pt x="276773" y="5325"/>
                  </a:lnTo>
                  <a:lnTo>
                    <a:pt x="276980" y="4818"/>
                  </a:lnTo>
                  <a:lnTo>
                    <a:pt x="277005" y="4602"/>
                  </a:lnTo>
                  <a:lnTo>
                    <a:pt x="276628" y="3268"/>
                  </a:lnTo>
                  <a:lnTo>
                    <a:pt x="276432" y="2941"/>
                  </a:lnTo>
                  <a:lnTo>
                    <a:pt x="275871" y="2909"/>
                  </a:lnTo>
                  <a:lnTo>
                    <a:pt x="275766" y="1882"/>
                  </a:lnTo>
                  <a:lnTo>
                    <a:pt x="276023" y="1793"/>
                  </a:lnTo>
                  <a:lnTo>
                    <a:pt x="276894" y="1944"/>
                  </a:lnTo>
                  <a:lnTo>
                    <a:pt x="277225" y="2402"/>
                  </a:lnTo>
                  <a:lnTo>
                    <a:pt x="277922" y="2393"/>
                  </a:lnTo>
                  <a:lnTo>
                    <a:pt x="278486" y="0"/>
                  </a:lnTo>
                  <a:lnTo>
                    <a:pt x="282802" y="1469"/>
                  </a:lnTo>
                  <a:lnTo>
                    <a:pt x="285473" y="1362"/>
                  </a:lnTo>
                  <a:lnTo>
                    <a:pt x="289445" y="1361"/>
                  </a:lnTo>
                  <a:lnTo>
                    <a:pt x="292363" y="2967"/>
                  </a:lnTo>
                  <a:lnTo>
                    <a:pt x="294543" y="4263"/>
                  </a:lnTo>
                  <a:lnTo>
                    <a:pt x="300778" y="6249"/>
                  </a:lnTo>
                  <a:lnTo>
                    <a:pt x="303534" y="5935"/>
                  </a:lnTo>
                  <a:lnTo>
                    <a:pt x="304259" y="6017"/>
                  </a:lnTo>
                  <a:lnTo>
                    <a:pt x="304663" y="5845"/>
                  </a:lnTo>
                  <a:lnTo>
                    <a:pt x="304959" y="5584"/>
                  </a:lnTo>
                  <a:lnTo>
                    <a:pt x="305441" y="5383"/>
                  </a:lnTo>
                  <a:lnTo>
                    <a:pt x="307777" y="5132"/>
                  </a:lnTo>
                  <a:lnTo>
                    <a:pt x="308889" y="4901"/>
                  </a:lnTo>
                  <a:lnTo>
                    <a:pt x="310215" y="5042"/>
                  </a:lnTo>
                  <a:lnTo>
                    <a:pt x="311994" y="4934"/>
                  </a:lnTo>
                  <a:lnTo>
                    <a:pt x="312164" y="19507"/>
                  </a:lnTo>
                  <a:lnTo>
                    <a:pt x="313412" y="19341"/>
                  </a:lnTo>
                  <a:lnTo>
                    <a:pt x="314048" y="19442"/>
                  </a:lnTo>
                  <a:lnTo>
                    <a:pt x="314206" y="19591"/>
                  </a:lnTo>
                  <a:lnTo>
                    <a:pt x="314185" y="20951"/>
                  </a:lnTo>
                  <a:lnTo>
                    <a:pt x="313827" y="21238"/>
                  </a:lnTo>
                  <a:lnTo>
                    <a:pt x="312501" y="21871"/>
                  </a:lnTo>
                  <a:lnTo>
                    <a:pt x="312083" y="23653"/>
                  </a:lnTo>
                  <a:lnTo>
                    <a:pt x="312276" y="24595"/>
                  </a:lnTo>
                  <a:lnTo>
                    <a:pt x="312564" y="25333"/>
                  </a:lnTo>
                  <a:lnTo>
                    <a:pt x="312937" y="25710"/>
                  </a:lnTo>
                  <a:lnTo>
                    <a:pt x="313059" y="26548"/>
                  </a:lnTo>
                  <a:lnTo>
                    <a:pt x="313267" y="26910"/>
                  </a:lnTo>
                  <a:lnTo>
                    <a:pt x="313541" y="27100"/>
                  </a:lnTo>
                  <a:lnTo>
                    <a:pt x="313667" y="28479"/>
                  </a:lnTo>
                  <a:lnTo>
                    <a:pt x="313670" y="28754"/>
                  </a:lnTo>
                  <a:lnTo>
                    <a:pt x="313407" y="30096"/>
                  </a:lnTo>
                  <a:lnTo>
                    <a:pt x="312725" y="31504"/>
                  </a:lnTo>
                  <a:lnTo>
                    <a:pt x="312623" y="32328"/>
                  </a:lnTo>
                  <a:lnTo>
                    <a:pt x="312711" y="32797"/>
                  </a:lnTo>
                  <a:lnTo>
                    <a:pt x="312335" y="34679"/>
                  </a:lnTo>
                  <a:lnTo>
                    <a:pt x="311668" y="35768"/>
                  </a:lnTo>
                  <a:lnTo>
                    <a:pt x="311401" y="35689"/>
                  </a:lnTo>
                  <a:lnTo>
                    <a:pt x="311053" y="35764"/>
                  </a:lnTo>
                  <a:lnTo>
                    <a:pt x="310811" y="35865"/>
                  </a:lnTo>
                  <a:lnTo>
                    <a:pt x="310530" y="36271"/>
                  </a:lnTo>
                  <a:lnTo>
                    <a:pt x="310895" y="36472"/>
                  </a:lnTo>
                  <a:lnTo>
                    <a:pt x="310309" y="38313"/>
                  </a:lnTo>
                  <a:lnTo>
                    <a:pt x="310400" y="38510"/>
                  </a:lnTo>
                  <a:lnTo>
                    <a:pt x="311116" y="38935"/>
                  </a:lnTo>
                  <a:lnTo>
                    <a:pt x="311450" y="38883"/>
                  </a:lnTo>
                  <a:lnTo>
                    <a:pt x="312243" y="39558"/>
                  </a:lnTo>
                  <a:lnTo>
                    <a:pt x="312222" y="39956"/>
                  </a:lnTo>
                  <a:lnTo>
                    <a:pt x="313461" y="40783"/>
                  </a:lnTo>
                  <a:lnTo>
                    <a:pt x="313935" y="40977"/>
                  </a:lnTo>
                  <a:lnTo>
                    <a:pt x="314097" y="41298"/>
                  </a:lnTo>
                  <a:lnTo>
                    <a:pt x="314055" y="41566"/>
                  </a:lnTo>
                  <a:lnTo>
                    <a:pt x="313886" y="41637"/>
                  </a:lnTo>
                  <a:lnTo>
                    <a:pt x="314002" y="42580"/>
                  </a:lnTo>
                  <a:lnTo>
                    <a:pt x="314242" y="42550"/>
                  </a:lnTo>
                  <a:lnTo>
                    <a:pt x="314538" y="42258"/>
                  </a:lnTo>
                  <a:lnTo>
                    <a:pt x="315101" y="41965"/>
                  </a:lnTo>
                  <a:lnTo>
                    <a:pt x="316218" y="41666"/>
                  </a:lnTo>
                  <a:lnTo>
                    <a:pt x="316457" y="41774"/>
                  </a:lnTo>
                  <a:lnTo>
                    <a:pt x="317749" y="42713"/>
                  </a:lnTo>
                  <a:lnTo>
                    <a:pt x="318158" y="42889"/>
                  </a:lnTo>
                  <a:lnTo>
                    <a:pt x="318294" y="43307"/>
                  </a:lnTo>
                  <a:lnTo>
                    <a:pt x="318825" y="43865"/>
                  </a:lnTo>
                  <a:lnTo>
                    <a:pt x="319967" y="44352"/>
                  </a:lnTo>
                  <a:lnTo>
                    <a:pt x="320235" y="44253"/>
                  </a:lnTo>
                  <a:lnTo>
                    <a:pt x="320555" y="44368"/>
                  </a:lnTo>
                  <a:lnTo>
                    <a:pt x="320849" y="44540"/>
                  </a:lnTo>
                  <a:lnTo>
                    <a:pt x="321213" y="45059"/>
                  </a:lnTo>
                  <a:lnTo>
                    <a:pt x="322333" y="45752"/>
                  </a:lnTo>
                  <a:lnTo>
                    <a:pt x="323038" y="45468"/>
                  </a:lnTo>
                  <a:lnTo>
                    <a:pt x="323712" y="46049"/>
                  </a:lnTo>
                  <a:lnTo>
                    <a:pt x="324091" y="46541"/>
                  </a:lnTo>
                  <a:lnTo>
                    <a:pt x="324740" y="46802"/>
                  </a:lnTo>
                  <a:lnTo>
                    <a:pt x="325273" y="46884"/>
                  </a:lnTo>
                  <a:lnTo>
                    <a:pt x="326620" y="46284"/>
                  </a:lnTo>
                  <a:lnTo>
                    <a:pt x="326803" y="46034"/>
                  </a:lnTo>
                  <a:lnTo>
                    <a:pt x="327059" y="45837"/>
                  </a:lnTo>
                  <a:lnTo>
                    <a:pt x="327389" y="46451"/>
                  </a:lnTo>
                  <a:lnTo>
                    <a:pt x="327343" y="46698"/>
                  </a:lnTo>
                  <a:lnTo>
                    <a:pt x="327378" y="46906"/>
                  </a:lnTo>
                  <a:lnTo>
                    <a:pt x="327624" y="47476"/>
                  </a:lnTo>
                  <a:lnTo>
                    <a:pt x="329111" y="48621"/>
                  </a:lnTo>
                  <a:lnTo>
                    <a:pt x="329494" y="48360"/>
                  </a:lnTo>
                  <a:lnTo>
                    <a:pt x="329690" y="47872"/>
                  </a:lnTo>
                  <a:lnTo>
                    <a:pt x="329971" y="47726"/>
                  </a:lnTo>
                  <a:lnTo>
                    <a:pt x="330382" y="47648"/>
                  </a:lnTo>
                  <a:lnTo>
                    <a:pt x="330851" y="48099"/>
                  </a:lnTo>
                  <a:lnTo>
                    <a:pt x="330981" y="48956"/>
                  </a:lnTo>
                  <a:lnTo>
                    <a:pt x="331605" y="49680"/>
                  </a:lnTo>
                  <a:lnTo>
                    <a:pt x="331777" y="49639"/>
                  </a:lnTo>
                  <a:lnTo>
                    <a:pt x="332072" y="49985"/>
                  </a:lnTo>
                  <a:lnTo>
                    <a:pt x="332825" y="51614"/>
                  </a:lnTo>
                  <a:lnTo>
                    <a:pt x="333404" y="51872"/>
                  </a:lnTo>
                  <a:lnTo>
                    <a:pt x="333884" y="52796"/>
                  </a:lnTo>
                  <a:lnTo>
                    <a:pt x="334886" y="53501"/>
                  </a:lnTo>
                  <a:lnTo>
                    <a:pt x="336311" y="54361"/>
                  </a:lnTo>
                  <a:lnTo>
                    <a:pt x="337356" y="55561"/>
                  </a:lnTo>
                  <a:lnTo>
                    <a:pt x="337381" y="55978"/>
                  </a:lnTo>
                  <a:lnTo>
                    <a:pt x="337259" y="56530"/>
                  </a:lnTo>
                  <a:lnTo>
                    <a:pt x="337844" y="57237"/>
                  </a:lnTo>
                  <a:lnTo>
                    <a:pt x="338227" y="57357"/>
                  </a:lnTo>
                  <a:lnTo>
                    <a:pt x="338805" y="57681"/>
                  </a:lnTo>
                  <a:lnTo>
                    <a:pt x="338816" y="58474"/>
                  </a:lnTo>
                  <a:lnTo>
                    <a:pt x="338907" y="58989"/>
                  </a:lnTo>
                  <a:lnTo>
                    <a:pt x="339651" y="59406"/>
                  </a:lnTo>
                  <a:lnTo>
                    <a:pt x="340047" y="60032"/>
                  </a:lnTo>
                  <a:lnTo>
                    <a:pt x="340510" y="60352"/>
                  </a:lnTo>
                  <a:lnTo>
                    <a:pt x="341095" y="61038"/>
                  </a:lnTo>
                  <a:lnTo>
                    <a:pt x="340791" y="60803"/>
                  </a:lnTo>
                  <a:lnTo>
                    <a:pt x="340689" y="61083"/>
                  </a:lnTo>
                  <a:lnTo>
                    <a:pt x="340626" y="61832"/>
                  </a:lnTo>
                  <a:lnTo>
                    <a:pt x="340938" y="62595"/>
                  </a:lnTo>
                  <a:lnTo>
                    <a:pt x="340756" y="63006"/>
                  </a:lnTo>
                  <a:lnTo>
                    <a:pt x="340381" y="63587"/>
                  </a:lnTo>
                  <a:lnTo>
                    <a:pt x="339074" y="65268"/>
                  </a:lnTo>
                  <a:lnTo>
                    <a:pt x="338080" y="66058"/>
                  </a:lnTo>
                  <a:lnTo>
                    <a:pt x="337676" y="65581"/>
                  </a:lnTo>
                  <a:lnTo>
                    <a:pt x="337126" y="65239"/>
                  </a:lnTo>
                  <a:lnTo>
                    <a:pt x="335420" y="65202"/>
                  </a:lnTo>
                  <a:lnTo>
                    <a:pt x="335420" y="65527"/>
                  </a:lnTo>
                  <a:lnTo>
                    <a:pt x="335301" y="65747"/>
                  </a:lnTo>
                  <a:lnTo>
                    <a:pt x="334688" y="66384"/>
                  </a:lnTo>
                  <a:lnTo>
                    <a:pt x="333503" y="67028"/>
                  </a:lnTo>
                  <a:lnTo>
                    <a:pt x="333012" y="67702"/>
                  </a:lnTo>
                  <a:lnTo>
                    <a:pt x="332928" y="68190"/>
                  </a:lnTo>
                  <a:lnTo>
                    <a:pt x="332402" y="68566"/>
                  </a:lnTo>
                  <a:lnTo>
                    <a:pt x="331299" y="68693"/>
                  </a:lnTo>
                  <a:lnTo>
                    <a:pt x="331015" y="68637"/>
                  </a:lnTo>
                  <a:lnTo>
                    <a:pt x="330090" y="67701"/>
                  </a:lnTo>
                  <a:lnTo>
                    <a:pt x="330010" y="66721"/>
                  </a:lnTo>
                  <a:lnTo>
                    <a:pt x="325662" y="67667"/>
                  </a:lnTo>
                  <a:lnTo>
                    <a:pt x="324951" y="67581"/>
                  </a:lnTo>
                  <a:lnTo>
                    <a:pt x="324348" y="67280"/>
                  </a:lnTo>
                  <a:lnTo>
                    <a:pt x="323247" y="66352"/>
                  </a:lnTo>
                  <a:lnTo>
                    <a:pt x="322701" y="66807"/>
                  </a:lnTo>
                  <a:lnTo>
                    <a:pt x="322693" y="76262"/>
                  </a:lnTo>
                  <a:lnTo>
                    <a:pt x="323572" y="76764"/>
                  </a:lnTo>
                  <a:lnTo>
                    <a:pt x="323933" y="76884"/>
                  </a:lnTo>
                  <a:lnTo>
                    <a:pt x="324588" y="76432"/>
                  </a:lnTo>
                  <a:lnTo>
                    <a:pt x="325270" y="75627"/>
                  </a:lnTo>
                  <a:lnTo>
                    <a:pt x="326139" y="74752"/>
                  </a:lnTo>
                  <a:lnTo>
                    <a:pt x="326324" y="74729"/>
                  </a:lnTo>
                  <a:lnTo>
                    <a:pt x="327004" y="75765"/>
                  </a:lnTo>
                  <a:lnTo>
                    <a:pt x="327151" y="76291"/>
                  </a:lnTo>
                  <a:lnTo>
                    <a:pt x="327326" y="76384"/>
                  </a:lnTo>
                  <a:lnTo>
                    <a:pt x="327518" y="76380"/>
                  </a:lnTo>
                  <a:lnTo>
                    <a:pt x="327666" y="75821"/>
                  </a:lnTo>
                  <a:lnTo>
                    <a:pt x="327827" y="74509"/>
                  </a:lnTo>
                  <a:lnTo>
                    <a:pt x="327890" y="74316"/>
                  </a:lnTo>
                  <a:lnTo>
                    <a:pt x="328264" y="73891"/>
                  </a:lnTo>
                  <a:lnTo>
                    <a:pt x="328436" y="75191"/>
                  </a:lnTo>
                  <a:lnTo>
                    <a:pt x="328985" y="77633"/>
                  </a:lnTo>
                  <a:lnTo>
                    <a:pt x="329371" y="78482"/>
                  </a:lnTo>
                  <a:lnTo>
                    <a:pt x="329836" y="78915"/>
                  </a:lnTo>
                  <a:lnTo>
                    <a:pt x="330386" y="79806"/>
                  </a:lnTo>
                  <a:lnTo>
                    <a:pt x="331530" y="82451"/>
                  </a:lnTo>
                  <a:lnTo>
                    <a:pt x="331505" y="82891"/>
                  </a:lnTo>
                  <a:lnTo>
                    <a:pt x="330998" y="83480"/>
                  </a:lnTo>
                  <a:lnTo>
                    <a:pt x="330077" y="83379"/>
                  </a:lnTo>
                  <a:lnTo>
                    <a:pt x="328621" y="83374"/>
                  </a:lnTo>
                  <a:lnTo>
                    <a:pt x="328711" y="92872"/>
                  </a:lnTo>
                  <a:lnTo>
                    <a:pt x="340614" y="92818"/>
                  </a:lnTo>
                  <a:lnTo>
                    <a:pt x="340758" y="92818"/>
                  </a:lnTo>
                  <a:lnTo>
                    <a:pt x="352887" y="92783"/>
                  </a:lnTo>
                  <a:lnTo>
                    <a:pt x="360321" y="92864"/>
                  </a:lnTo>
                  <a:lnTo>
                    <a:pt x="362845" y="92875"/>
                  </a:lnTo>
                  <a:lnTo>
                    <a:pt x="366750" y="92892"/>
                  </a:lnTo>
                  <a:lnTo>
                    <a:pt x="370876" y="92882"/>
                  </a:lnTo>
                  <a:lnTo>
                    <a:pt x="390953" y="92847"/>
                  </a:lnTo>
                  <a:lnTo>
                    <a:pt x="392791" y="92766"/>
                  </a:lnTo>
                  <a:lnTo>
                    <a:pt x="402191" y="92961"/>
                  </a:lnTo>
                  <a:lnTo>
                    <a:pt x="402929" y="92973"/>
                  </a:lnTo>
                  <a:lnTo>
                    <a:pt x="403730" y="92985"/>
                  </a:lnTo>
                  <a:lnTo>
                    <a:pt x="419231" y="93270"/>
                  </a:lnTo>
                  <a:lnTo>
                    <a:pt x="419308" y="92945"/>
                  </a:lnTo>
                  <a:lnTo>
                    <a:pt x="433969" y="92993"/>
                  </a:lnTo>
                  <a:lnTo>
                    <a:pt x="442562" y="92961"/>
                  </a:lnTo>
                  <a:lnTo>
                    <a:pt x="442475" y="147820"/>
                  </a:lnTo>
                  <a:lnTo>
                    <a:pt x="442474" y="148636"/>
                  </a:lnTo>
                  <a:lnTo>
                    <a:pt x="442417" y="157732"/>
                  </a:lnTo>
                  <a:lnTo>
                    <a:pt x="442435" y="160095"/>
                  </a:lnTo>
                  <a:lnTo>
                    <a:pt x="442436" y="183332"/>
                  </a:lnTo>
                  <a:lnTo>
                    <a:pt x="442413" y="184862"/>
                  </a:lnTo>
                  <a:lnTo>
                    <a:pt x="442369" y="187736"/>
                  </a:lnTo>
                  <a:lnTo>
                    <a:pt x="442398" y="191286"/>
                  </a:lnTo>
                  <a:lnTo>
                    <a:pt x="442413" y="193094"/>
                  </a:lnTo>
                  <a:lnTo>
                    <a:pt x="442357" y="195408"/>
                  </a:lnTo>
                  <a:lnTo>
                    <a:pt x="442364" y="210826"/>
                  </a:lnTo>
                  <a:lnTo>
                    <a:pt x="442366" y="217123"/>
                  </a:lnTo>
                  <a:lnTo>
                    <a:pt x="442368" y="221426"/>
                  </a:lnTo>
                  <a:lnTo>
                    <a:pt x="442367" y="221813"/>
                  </a:lnTo>
                  <a:lnTo>
                    <a:pt x="442358" y="223961"/>
                  </a:lnTo>
                  <a:lnTo>
                    <a:pt x="442286" y="241704"/>
                  </a:lnTo>
                  <a:lnTo>
                    <a:pt x="442274" y="243724"/>
                  </a:lnTo>
                  <a:lnTo>
                    <a:pt x="442231" y="246898"/>
                  </a:lnTo>
                  <a:lnTo>
                    <a:pt x="442247" y="270890"/>
                  </a:lnTo>
                  <a:lnTo>
                    <a:pt x="412670" y="270653"/>
                  </a:lnTo>
                  <a:lnTo>
                    <a:pt x="409839" y="270653"/>
                  </a:lnTo>
                  <a:lnTo>
                    <a:pt x="376045" y="270644"/>
                  </a:lnTo>
                  <a:lnTo>
                    <a:pt x="341303" y="270636"/>
                  </a:lnTo>
                  <a:lnTo>
                    <a:pt x="340749" y="270639"/>
                  </a:lnTo>
                  <a:lnTo>
                    <a:pt x="319173" y="270786"/>
                  </a:lnTo>
                  <a:lnTo>
                    <a:pt x="317159" y="270771"/>
                  </a:lnTo>
                  <a:lnTo>
                    <a:pt x="301060" y="270652"/>
                  </a:lnTo>
                  <a:lnTo>
                    <a:pt x="259672" y="270837"/>
                  </a:lnTo>
                  <a:lnTo>
                    <a:pt x="216260" y="270707"/>
                  </a:lnTo>
                  <a:lnTo>
                    <a:pt x="189695" y="270943"/>
                  </a:lnTo>
                  <a:lnTo>
                    <a:pt x="180090" y="270933"/>
                  </a:lnTo>
                  <a:lnTo>
                    <a:pt x="173510" y="268210"/>
                  </a:lnTo>
                  <a:lnTo>
                    <a:pt x="142316" y="255660"/>
                  </a:lnTo>
                  <a:lnTo>
                    <a:pt x="117247" y="245574"/>
                  </a:lnTo>
                  <a:lnTo>
                    <a:pt x="109101" y="242339"/>
                  </a:lnTo>
                  <a:lnTo>
                    <a:pt x="62969" y="224015"/>
                  </a:lnTo>
                  <a:lnTo>
                    <a:pt x="28440" y="210431"/>
                  </a:lnTo>
                  <a:lnTo>
                    <a:pt x="13040" y="204423"/>
                  </a:lnTo>
                  <a:lnTo>
                    <a:pt x="12501" y="204242"/>
                  </a:lnTo>
                  <a:lnTo>
                    <a:pt x="11653" y="203958"/>
                  </a:lnTo>
                  <a:lnTo>
                    <a:pt x="10055" y="203299"/>
                  </a:lnTo>
                  <a:lnTo>
                    <a:pt x="9958" y="202967"/>
                  </a:lnTo>
                  <a:lnTo>
                    <a:pt x="7531" y="188204"/>
                  </a:lnTo>
                  <a:lnTo>
                    <a:pt x="7797" y="185586"/>
                  </a:lnTo>
                  <a:lnTo>
                    <a:pt x="5760" y="185231"/>
                  </a:lnTo>
                  <a:lnTo>
                    <a:pt x="5752" y="185799"/>
                  </a:lnTo>
                  <a:lnTo>
                    <a:pt x="5394" y="185841"/>
                  </a:lnTo>
                  <a:lnTo>
                    <a:pt x="4927" y="185696"/>
                  </a:lnTo>
                  <a:lnTo>
                    <a:pt x="4467" y="185338"/>
                  </a:lnTo>
                  <a:lnTo>
                    <a:pt x="4101" y="184434"/>
                  </a:lnTo>
                  <a:lnTo>
                    <a:pt x="4089" y="183046"/>
                  </a:lnTo>
                  <a:lnTo>
                    <a:pt x="3632" y="181881"/>
                  </a:lnTo>
                  <a:lnTo>
                    <a:pt x="897" y="176828"/>
                  </a:lnTo>
                  <a:lnTo>
                    <a:pt x="22" y="173373"/>
                  </a:lnTo>
                  <a:lnTo>
                    <a:pt x="0" y="173047"/>
                  </a:lnTo>
                  <a:lnTo>
                    <a:pt x="399" y="170949"/>
                  </a:lnTo>
                  <a:lnTo>
                    <a:pt x="2158" y="168221"/>
                  </a:lnTo>
                  <a:lnTo>
                    <a:pt x="3035" y="167831"/>
                  </a:lnTo>
                  <a:lnTo>
                    <a:pt x="3047" y="162303"/>
                  </a:lnTo>
                  <a:lnTo>
                    <a:pt x="3311" y="144331"/>
                  </a:lnTo>
                  <a:lnTo>
                    <a:pt x="4038" y="143258"/>
                  </a:lnTo>
                  <a:lnTo>
                    <a:pt x="3989" y="132735"/>
                  </a:lnTo>
                  <a:lnTo>
                    <a:pt x="5034" y="131472"/>
                  </a:lnTo>
                  <a:lnTo>
                    <a:pt x="7288" y="123726"/>
                  </a:lnTo>
                  <a:lnTo>
                    <a:pt x="9467" y="113202"/>
                  </a:lnTo>
                  <a:lnTo>
                    <a:pt x="10949" y="110393"/>
                  </a:lnTo>
                  <a:lnTo>
                    <a:pt x="11661" y="110036"/>
                  </a:lnTo>
                  <a:lnTo>
                    <a:pt x="12281" y="109528"/>
                  </a:lnTo>
                  <a:lnTo>
                    <a:pt x="19793" y="105056"/>
                  </a:lnTo>
                  <a:lnTo>
                    <a:pt x="25390" y="103170"/>
                  </a:lnTo>
                  <a:lnTo>
                    <a:pt x="28338" y="103134"/>
                  </a:lnTo>
                  <a:lnTo>
                    <a:pt x="29598" y="101307"/>
                  </a:lnTo>
                  <a:lnTo>
                    <a:pt x="31570" y="98663"/>
                  </a:lnTo>
                  <a:lnTo>
                    <a:pt x="32092" y="99245"/>
                  </a:lnTo>
                  <a:lnTo>
                    <a:pt x="32540" y="99526"/>
                  </a:lnTo>
                  <a:lnTo>
                    <a:pt x="37001" y="93131"/>
                  </a:lnTo>
                  <a:lnTo>
                    <a:pt x="37053" y="92152"/>
                  </a:lnTo>
                  <a:lnTo>
                    <a:pt x="36899" y="91865"/>
                  </a:lnTo>
                  <a:lnTo>
                    <a:pt x="36885" y="91623"/>
                  </a:lnTo>
                  <a:lnTo>
                    <a:pt x="37333" y="90535"/>
                  </a:lnTo>
                  <a:lnTo>
                    <a:pt x="37508" y="90334"/>
                  </a:lnTo>
                  <a:lnTo>
                    <a:pt x="37477" y="89998"/>
                  </a:lnTo>
                  <a:lnTo>
                    <a:pt x="37081" y="88806"/>
                  </a:lnTo>
                  <a:lnTo>
                    <a:pt x="36924" y="88672"/>
                  </a:lnTo>
                  <a:lnTo>
                    <a:pt x="36725" y="88821"/>
                  </a:lnTo>
                  <a:lnTo>
                    <a:pt x="36445" y="88701"/>
                  </a:lnTo>
                  <a:lnTo>
                    <a:pt x="36039" y="88362"/>
                  </a:lnTo>
                  <a:lnTo>
                    <a:pt x="35696" y="87952"/>
                  </a:lnTo>
                  <a:lnTo>
                    <a:pt x="34989" y="87915"/>
                  </a:lnTo>
                  <a:lnTo>
                    <a:pt x="35199" y="87539"/>
                  </a:lnTo>
                  <a:lnTo>
                    <a:pt x="36133" y="86809"/>
                  </a:lnTo>
                  <a:lnTo>
                    <a:pt x="36348" y="86363"/>
                  </a:lnTo>
                  <a:lnTo>
                    <a:pt x="32321" y="79886"/>
                  </a:lnTo>
                  <a:lnTo>
                    <a:pt x="33927" y="79885"/>
                  </a:lnTo>
                  <a:lnTo>
                    <a:pt x="108902" y="79874"/>
                  </a:lnTo>
                  <a:lnTo>
                    <a:pt x="116074" y="79884"/>
                  </a:lnTo>
                  <a:lnTo>
                    <a:pt x="116075" y="80759"/>
                  </a:lnTo>
                  <a:lnTo>
                    <a:pt x="124448" y="80763"/>
                  </a:lnTo>
                  <a:lnTo>
                    <a:pt x="125777" y="80784"/>
                  </a:lnTo>
                  <a:lnTo>
                    <a:pt x="129484" y="80778"/>
                  </a:lnTo>
                  <a:lnTo>
                    <a:pt x="142315" y="80754"/>
                  </a:lnTo>
                  <a:lnTo>
                    <a:pt x="143048" y="80757"/>
                  </a:lnTo>
                  <a:lnTo>
                    <a:pt x="145962" y="80773"/>
                  </a:lnTo>
                  <a:lnTo>
                    <a:pt x="149305" y="80721"/>
                  </a:lnTo>
                  <a:lnTo>
                    <a:pt x="149298" y="80129"/>
                  </a:lnTo>
                  <a:lnTo>
                    <a:pt x="148182" y="79211"/>
                  </a:lnTo>
                  <a:lnTo>
                    <a:pt x="146896" y="77909"/>
                  </a:lnTo>
                  <a:lnTo>
                    <a:pt x="147330" y="77883"/>
                  </a:lnTo>
                  <a:lnTo>
                    <a:pt x="147806" y="78371"/>
                  </a:lnTo>
                  <a:lnTo>
                    <a:pt x="148696" y="78192"/>
                  </a:lnTo>
                  <a:lnTo>
                    <a:pt x="149344" y="78940"/>
                  </a:lnTo>
                  <a:lnTo>
                    <a:pt x="149351" y="79180"/>
                  </a:lnTo>
                  <a:lnTo>
                    <a:pt x="150100" y="79985"/>
                  </a:lnTo>
                  <a:lnTo>
                    <a:pt x="151206" y="80008"/>
                  </a:lnTo>
                  <a:lnTo>
                    <a:pt x="151192" y="80209"/>
                  </a:lnTo>
                  <a:lnTo>
                    <a:pt x="150397" y="80291"/>
                  </a:lnTo>
                  <a:lnTo>
                    <a:pt x="150397" y="80783"/>
                  </a:lnTo>
                  <a:lnTo>
                    <a:pt x="155284" y="80765"/>
                  </a:lnTo>
                  <a:lnTo>
                    <a:pt x="154945" y="79979"/>
                  </a:lnTo>
                  <a:lnTo>
                    <a:pt x="154725" y="79073"/>
                  </a:lnTo>
                  <a:lnTo>
                    <a:pt x="154589" y="78842"/>
                  </a:lnTo>
                  <a:lnTo>
                    <a:pt x="148019" y="69068"/>
                  </a:lnTo>
                  <a:lnTo>
                    <a:pt x="146095" y="66061"/>
                  </a:lnTo>
                  <a:lnTo>
                    <a:pt x="148919" y="62918"/>
                  </a:lnTo>
                  <a:lnTo>
                    <a:pt x="149245" y="62344"/>
                  </a:lnTo>
                  <a:lnTo>
                    <a:pt x="161413" y="50189"/>
                  </a:lnTo>
                  <a:lnTo>
                    <a:pt x="162637" y="48885"/>
                  </a:lnTo>
                  <a:lnTo>
                    <a:pt x="162624" y="48637"/>
                  </a:lnTo>
                  <a:lnTo>
                    <a:pt x="163013" y="48456"/>
                  </a:lnTo>
                  <a:lnTo>
                    <a:pt x="164907" y="48458"/>
                  </a:lnTo>
                  <a:lnTo>
                    <a:pt x="164906" y="50837"/>
                  </a:lnTo>
                  <a:lnTo>
                    <a:pt x="169674" y="50887"/>
                  </a:lnTo>
                  <a:lnTo>
                    <a:pt x="170145" y="49750"/>
                  </a:lnTo>
                  <a:lnTo>
                    <a:pt x="170450" y="49221"/>
                  </a:lnTo>
                  <a:lnTo>
                    <a:pt x="170776" y="49415"/>
                  </a:lnTo>
                  <a:lnTo>
                    <a:pt x="171310" y="49486"/>
                  </a:lnTo>
                  <a:lnTo>
                    <a:pt x="172341" y="49319"/>
                  </a:lnTo>
                  <a:lnTo>
                    <a:pt x="174141" y="48674"/>
                  </a:lnTo>
                  <a:lnTo>
                    <a:pt x="174523" y="48383"/>
                  </a:lnTo>
                  <a:lnTo>
                    <a:pt x="176899" y="48841"/>
                  </a:lnTo>
                  <a:lnTo>
                    <a:pt x="178232" y="49004"/>
                  </a:lnTo>
                  <a:lnTo>
                    <a:pt x="179783" y="50480"/>
                  </a:lnTo>
                  <a:lnTo>
                    <a:pt x="180066" y="50834"/>
                  </a:lnTo>
                  <a:lnTo>
                    <a:pt x="183193" y="50824"/>
                  </a:lnTo>
                  <a:lnTo>
                    <a:pt x="183206" y="51420"/>
                  </a:lnTo>
                  <a:lnTo>
                    <a:pt x="182660" y="51781"/>
                  </a:lnTo>
                  <a:lnTo>
                    <a:pt x="182652" y="52668"/>
                  </a:lnTo>
                  <a:lnTo>
                    <a:pt x="182095" y="52731"/>
                  </a:lnTo>
                  <a:lnTo>
                    <a:pt x="181558" y="52604"/>
                  </a:lnTo>
                  <a:lnTo>
                    <a:pt x="181530" y="52841"/>
                  </a:lnTo>
                  <a:lnTo>
                    <a:pt x="182171" y="53266"/>
                  </a:lnTo>
                  <a:lnTo>
                    <a:pt x="183075" y="53277"/>
                  </a:lnTo>
                  <a:lnTo>
                    <a:pt x="183103" y="53131"/>
                  </a:lnTo>
                  <a:lnTo>
                    <a:pt x="183687" y="53264"/>
                  </a:lnTo>
                  <a:lnTo>
                    <a:pt x="184960" y="54215"/>
                  </a:lnTo>
                  <a:lnTo>
                    <a:pt x="186587" y="54637"/>
                  </a:lnTo>
                  <a:lnTo>
                    <a:pt x="187432" y="54618"/>
                  </a:lnTo>
                  <a:lnTo>
                    <a:pt x="188404" y="54954"/>
                  </a:lnTo>
                  <a:lnTo>
                    <a:pt x="189558" y="54910"/>
                  </a:lnTo>
                  <a:lnTo>
                    <a:pt x="189974" y="54779"/>
                  </a:lnTo>
                  <a:lnTo>
                    <a:pt x="191468" y="54182"/>
                  </a:lnTo>
                  <a:lnTo>
                    <a:pt x="192036" y="54070"/>
                  </a:lnTo>
                  <a:lnTo>
                    <a:pt x="192520" y="53500"/>
                  </a:lnTo>
                  <a:lnTo>
                    <a:pt x="193916" y="53346"/>
                  </a:lnTo>
                  <a:lnTo>
                    <a:pt x="194835" y="52709"/>
                  </a:lnTo>
                  <a:lnTo>
                    <a:pt x="194768" y="52485"/>
                  </a:lnTo>
                  <a:lnTo>
                    <a:pt x="194915" y="51792"/>
                  </a:lnTo>
                  <a:lnTo>
                    <a:pt x="195154" y="51501"/>
                  </a:lnTo>
                  <a:lnTo>
                    <a:pt x="196388" y="50521"/>
                  </a:lnTo>
                  <a:lnTo>
                    <a:pt x="196673" y="50636"/>
                  </a:lnTo>
                  <a:lnTo>
                    <a:pt x="197009" y="50584"/>
                  </a:lnTo>
                  <a:lnTo>
                    <a:pt x="198248" y="49265"/>
                  </a:lnTo>
                  <a:lnTo>
                    <a:pt x="198711" y="48672"/>
                  </a:lnTo>
                  <a:lnTo>
                    <a:pt x="198862" y="48258"/>
                  </a:lnTo>
                  <a:lnTo>
                    <a:pt x="199153" y="47800"/>
                  </a:lnTo>
                  <a:lnTo>
                    <a:pt x="199830" y="48147"/>
                  </a:lnTo>
                  <a:lnTo>
                    <a:pt x="200806" y="47983"/>
                  </a:lnTo>
                  <a:lnTo>
                    <a:pt x="201764" y="47025"/>
                  </a:lnTo>
                  <a:lnTo>
                    <a:pt x="202392" y="46701"/>
                  </a:lnTo>
                  <a:lnTo>
                    <a:pt x="203045" y="46858"/>
                  </a:lnTo>
                  <a:lnTo>
                    <a:pt x="203518" y="46620"/>
                  </a:lnTo>
                  <a:lnTo>
                    <a:pt x="203406" y="46333"/>
                  </a:lnTo>
                  <a:lnTo>
                    <a:pt x="203452" y="45923"/>
                  </a:lnTo>
                  <a:lnTo>
                    <a:pt x="203824" y="45606"/>
                  </a:lnTo>
                  <a:lnTo>
                    <a:pt x="204126" y="45454"/>
                  </a:lnTo>
                  <a:lnTo>
                    <a:pt x="204312" y="44883"/>
                  </a:lnTo>
                  <a:lnTo>
                    <a:pt x="203934" y="43843"/>
                  </a:lnTo>
                  <a:lnTo>
                    <a:pt x="203453" y="43415"/>
                  </a:lnTo>
                  <a:lnTo>
                    <a:pt x="203232" y="43083"/>
                  </a:lnTo>
                  <a:lnTo>
                    <a:pt x="203211" y="42568"/>
                  </a:lnTo>
                  <a:lnTo>
                    <a:pt x="203334" y="42259"/>
                  </a:lnTo>
                  <a:lnTo>
                    <a:pt x="203415" y="41495"/>
                  </a:lnTo>
                  <a:lnTo>
                    <a:pt x="203201" y="41025"/>
                  </a:lnTo>
                  <a:lnTo>
                    <a:pt x="202804" y="40708"/>
                  </a:lnTo>
                  <a:lnTo>
                    <a:pt x="202661" y="40226"/>
                  </a:lnTo>
                  <a:lnTo>
                    <a:pt x="202938" y="39697"/>
                  </a:lnTo>
                  <a:lnTo>
                    <a:pt x="203296" y="39552"/>
                  </a:lnTo>
                  <a:lnTo>
                    <a:pt x="203619" y="39526"/>
                  </a:lnTo>
                  <a:lnTo>
                    <a:pt x="204100" y="39549"/>
                  </a:lnTo>
                  <a:lnTo>
                    <a:pt x="205230" y="40157"/>
                  </a:lnTo>
                  <a:lnTo>
                    <a:pt x="205760" y="40554"/>
                  </a:lnTo>
                  <a:lnTo>
                    <a:pt x="206598" y="41459"/>
                  </a:lnTo>
                  <a:lnTo>
                    <a:pt x="206907" y="41876"/>
                  </a:lnTo>
                  <a:lnTo>
                    <a:pt x="207054" y="42487"/>
                  </a:lnTo>
                  <a:lnTo>
                    <a:pt x="207346" y="42916"/>
                  </a:lnTo>
                  <a:lnTo>
                    <a:pt x="208189" y="43821"/>
                  </a:lnTo>
                  <a:lnTo>
                    <a:pt x="208596" y="43873"/>
                  </a:lnTo>
                  <a:lnTo>
                    <a:pt x="209488" y="45121"/>
                  </a:lnTo>
                  <a:lnTo>
                    <a:pt x="210056" y="45471"/>
                  </a:lnTo>
                  <a:lnTo>
                    <a:pt x="210892" y="45549"/>
                  </a:lnTo>
                  <a:lnTo>
                    <a:pt x="211049" y="45370"/>
                  </a:lnTo>
                  <a:lnTo>
                    <a:pt x="211327" y="44789"/>
                  </a:lnTo>
                  <a:lnTo>
                    <a:pt x="211706" y="44282"/>
                  </a:lnTo>
                  <a:lnTo>
                    <a:pt x="212235" y="43999"/>
                  </a:lnTo>
                  <a:lnTo>
                    <a:pt x="212762" y="43313"/>
                  </a:lnTo>
                  <a:lnTo>
                    <a:pt x="212607" y="42083"/>
                  </a:lnTo>
                  <a:lnTo>
                    <a:pt x="212354" y="41889"/>
                  </a:lnTo>
                  <a:lnTo>
                    <a:pt x="213039" y="41393"/>
                  </a:lnTo>
                  <a:lnTo>
                    <a:pt x="213253" y="41330"/>
                  </a:lnTo>
                  <a:lnTo>
                    <a:pt x="213365" y="41188"/>
                  </a:lnTo>
                  <a:lnTo>
                    <a:pt x="213702" y="40596"/>
                  </a:lnTo>
                  <a:lnTo>
                    <a:pt x="213776" y="40073"/>
                  </a:lnTo>
                  <a:lnTo>
                    <a:pt x="214791" y="38627"/>
                  </a:lnTo>
                  <a:lnTo>
                    <a:pt x="214980" y="38057"/>
                  </a:lnTo>
                  <a:lnTo>
                    <a:pt x="214893" y="37732"/>
                  </a:lnTo>
                  <a:lnTo>
                    <a:pt x="214903" y="37371"/>
                  </a:lnTo>
                  <a:lnTo>
                    <a:pt x="215444" y="37144"/>
                  </a:lnTo>
                  <a:lnTo>
                    <a:pt x="216290" y="37039"/>
                  </a:lnTo>
                  <a:lnTo>
                    <a:pt x="217354" y="37140"/>
                  </a:lnTo>
                  <a:lnTo>
                    <a:pt x="219102" y="37942"/>
                  </a:lnTo>
                  <a:lnTo>
                    <a:pt x="219667" y="38550"/>
                  </a:lnTo>
                  <a:lnTo>
                    <a:pt x="220240" y="38375"/>
                  </a:lnTo>
                  <a:lnTo>
                    <a:pt x="220738" y="38118"/>
                  </a:lnTo>
                  <a:lnTo>
                    <a:pt x="221595" y="38111"/>
                  </a:lnTo>
                  <a:lnTo>
                    <a:pt x="222352" y="38543"/>
                  </a:lnTo>
                  <a:lnTo>
                    <a:pt x="222676" y="39531"/>
                  </a:lnTo>
                  <a:lnTo>
                    <a:pt x="223157" y="40172"/>
                  </a:lnTo>
                  <a:lnTo>
                    <a:pt x="223431" y="40250"/>
                  </a:lnTo>
                  <a:lnTo>
                    <a:pt x="223768" y="40212"/>
                  </a:lnTo>
                  <a:lnTo>
                    <a:pt x="225366" y="40690"/>
                  </a:lnTo>
                  <a:lnTo>
                    <a:pt x="225798" y="41081"/>
                  </a:lnTo>
                  <a:lnTo>
                    <a:pt x="227271" y="41843"/>
                  </a:lnTo>
                  <a:lnTo>
                    <a:pt x="228104" y="41510"/>
                  </a:lnTo>
                  <a:lnTo>
                    <a:pt x="228243" y="41208"/>
                  </a:lnTo>
                  <a:lnTo>
                    <a:pt x="228435" y="40987"/>
                  </a:lnTo>
                  <a:lnTo>
                    <a:pt x="229171" y="40711"/>
                  </a:lnTo>
                  <a:lnTo>
                    <a:pt x="229647" y="40697"/>
                  </a:lnTo>
                  <a:lnTo>
                    <a:pt x="229802" y="40623"/>
                  </a:lnTo>
                  <a:lnTo>
                    <a:pt x="230249" y="39935"/>
                  </a:lnTo>
                  <a:lnTo>
                    <a:pt x="230803" y="39801"/>
                  </a:lnTo>
                  <a:lnTo>
                    <a:pt x="231193" y="39596"/>
                  </a:lnTo>
                  <a:lnTo>
                    <a:pt x="231516" y="39186"/>
                  </a:lnTo>
                  <a:lnTo>
                    <a:pt x="231994" y="39033"/>
                  </a:lnTo>
                  <a:lnTo>
                    <a:pt x="232380" y="39003"/>
                  </a:lnTo>
                  <a:lnTo>
                    <a:pt x="232605" y="38670"/>
                  </a:lnTo>
                  <a:lnTo>
                    <a:pt x="232983" y="39486"/>
                  </a:lnTo>
                  <a:lnTo>
                    <a:pt x="233418" y="40135"/>
                  </a:lnTo>
                  <a:lnTo>
                    <a:pt x="233751" y="40791"/>
                  </a:lnTo>
                  <a:lnTo>
                    <a:pt x="234461" y="42844"/>
                  </a:lnTo>
                  <a:lnTo>
                    <a:pt x="235000" y="42419"/>
                  </a:lnTo>
                  <a:lnTo>
                    <a:pt x="235265" y="42084"/>
                  </a:lnTo>
                  <a:lnTo>
                    <a:pt x="235574" y="40694"/>
                  </a:lnTo>
                  <a:lnTo>
                    <a:pt x="235830" y="40456"/>
                  </a:lnTo>
                  <a:lnTo>
                    <a:pt x="236381" y="41235"/>
                  </a:lnTo>
                  <a:lnTo>
                    <a:pt x="237868" y="44433"/>
                  </a:lnTo>
                  <a:lnTo>
                    <a:pt x="238857" y="45890"/>
                  </a:lnTo>
                  <a:lnTo>
                    <a:pt x="239173" y="46539"/>
                  </a:lnTo>
                  <a:lnTo>
                    <a:pt x="239265" y="47295"/>
                  </a:lnTo>
                  <a:lnTo>
                    <a:pt x="239135" y="47810"/>
                  </a:lnTo>
                  <a:lnTo>
                    <a:pt x="239206" y="48048"/>
                  </a:lnTo>
                  <a:lnTo>
                    <a:pt x="239504" y="48603"/>
                  </a:lnTo>
                  <a:lnTo>
                    <a:pt x="240621" y="50090"/>
                  </a:lnTo>
                  <a:lnTo>
                    <a:pt x="240835" y="50503"/>
                  </a:lnTo>
                  <a:lnTo>
                    <a:pt x="240894" y="50992"/>
                  </a:lnTo>
                  <a:lnTo>
                    <a:pt x="241109" y="51335"/>
                  </a:lnTo>
                  <a:lnTo>
                    <a:pt x="241635" y="50734"/>
                  </a:lnTo>
                  <a:lnTo>
                    <a:pt x="242368" y="50153"/>
                  </a:lnTo>
                  <a:lnTo>
                    <a:pt x="243581" y="49664"/>
                  </a:lnTo>
                  <a:lnTo>
                    <a:pt x="244999" y="49343"/>
                  </a:lnTo>
                  <a:lnTo>
                    <a:pt x="245616" y="49358"/>
                  </a:lnTo>
                  <a:lnTo>
                    <a:pt x="246343" y="49556"/>
                  </a:lnTo>
                  <a:lnTo>
                    <a:pt x="247648" y="49284"/>
                  </a:lnTo>
                  <a:lnTo>
                    <a:pt x="248062" y="49414"/>
                  </a:lnTo>
                  <a:lnTo>
                    <a:pt x="248626" y="49221"/>
                  </a:lnTo>
                  <a:lnTo>
                    <a:pt x="249233" y="48885"/>
                  </a:lnTo>
                  <a:lnTo>
                    <a:pt x="251293" y="47335"/>
                  </a:lnTo>
                  <a:lnTo>
                    <a:pt x="251301" y="47108"/>
                  </a:lnTo>
                  <a:lnTo>
                    <a:pt x="252217" y="46333"/>
                  </a:lnTo>
                  <a:lnTo>
                    <a:pt x="252719" y="45603"/>
                  </a:lnTo>
                  <a:lnTo>
                    <a:pt x="252961" y="45082"/>
                  </a:lnTo>
                  <a:lnTo>
                    <a:pt x="253639" y="44743"/>
                  </a:lnTo>
                  <a:lnTo>
                    <a:pt x="253993" y="44407"/>
                  </a:lnTo>
                  <a:lnTo>
                    <a:pt x="254081" y="44195"/>
                  </a:lnTo>
                  <a:lnTo>
                    <a:pt x="254032" y="44020"/>
                  </a:lnTo>
                  <a:lnTo>
                    <a:pt x="254352" y="43144"/>
                  </a:lnTo>
                  <a:lnTo>
                    <a:pt x="254560" y="42760"/>
                  </a:lnTo>
                  <a:lnTo>
                    <a:pt x="254833" y="42551"/>
                  </a:lnTo>
                  <a:lnTo>
                    <a:pt x="255251" y="42652"/>
                  </a:lnTo>
                  <a:lnTo>
                    <a:pt x="256842" y="43918"/>
                  </a:lnTo>
                  <a:lnTo>
                    <a:pt x="257242" y="44134"/>
                  </a:lnTo>
                  <a:lnTo>
                    <a:pt x="257807" y="43344"/>
                  </a:lnTo>
                  <a:lnTo>
                    <a:pt x="257972" y="43295"/>
                  </a:lnTo>
                  <a:lnTo>
                    <a:pt x="259425" y="43653"/>
                  </a:lnTo>
                  <a:lnTo>
                    <a:pt x="259667" y="43943"/>
                  </a:lnTo>
                  <a:lnTo>
                    <a:pt x="259906" y="44007"/>
                  </a:lnTo>
                  <a:lnTo>
                    <a:pt x="260429" y="44021"/>
                  </a:lnTo>
                  <a:lnTo>
                    <a:pt x="261168" y="43569"/>
                  </a:lnTo>
                  <a:lnTo>
                    <a:pt x="261189" y="38571"/>
                  </a:lnTo>
                  <a:lnTo>
                    <a:pt x="261189" y="36878"/>
                  </a:lnTo>
                  <a:lnTo>
                    <a:pt x="261191" y="820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1" name="pg1182">
              <a:extLst>
                <a:ext uri="{FF2B5EF4-FFF2-40B4-BE49-F238E27FC236}">
                  <a16:creationId xmlns:a16="http://schemas.microsoft.com/office/drawing/2014/main" id="{25107F08-6268-DC45-8838-3F7EB357475B}"/>
                </a:ext>
              </a:extLst>
            </p:cNvPr>
            <p:cNvSpPr/>
            <p:nvPr/>
          </p:nvSpPr>
          <p:spPr>
            <a:xfrm>
              <a:off x="2538360" y="4175378"/>
              <a:ext cx="142059" cy="147029"/>
            </a:xfrm>
            <a:custGeom>
              <a:avLst/>
              <a:gdLst/>
              <a:ahLst/>
              <a:cxnLst/>
              <a:rect l="0" t="0" r="0" b="0"/>
              <a:pathLst>
                <a:path w="142059" h="147029">
                  <a:moveTo>
                    <a:pt x="79604" y="30409"/>
                  </a:moveTo>
                  <a:lnTo>
                    <a:pt x="79457" y="31539"/>
                  </a:lnTo>
                  <a:lnTo>
                    <a:pt x="78482" y="31497"/>
                  </a:lnTo>
                  <a:lnTo>
                    <a:pt x="78465" y="30130"/>
                  </a:lnTo>
                  <a:lnTo>
                    <a:pt x="74986" y="30149"/>
                  </a:lnTo>
                  <a:lnTo>
                    <a:pt x="75002" y="32980"/>
                  </a:lnTo>
                  <a:lnTo>
                    <a:pt x="74852" y="33323"/>
                  </a:lnTo>
                  <a:lnTo>
                    <a:pt x="74528" y="33709"/>
                  </a:lnTo>
                  <a:lnTo>
                    <a:pt x="74041" y="33624"/>
                  </a:lnTo>
                  <a:lnTo>
                    <a:pt x="73602" y="33358"/>
                  </a:lnTo>
                  <a:lnTo>
                    <a:pt x="72839" y="33141"/>
                  </a:lnTo>
                  <a:lnTo>
                    <a:pt x="72330" y="33096"/>
                  </a:lnTo>
                  <a:lnTo>
                    <a:pt x="72147" y="32893"/>
                  </a:lnTo>
                  <a:lnTo>
                    <a:pt x="71976" y="32479"/>
                  </a:lnTo>
                  <a:lnTo>
                    <a:pt x="71648" y="32128"/>
                  </a:lnTo>
                  <a:lnTo>
                    <a:pt x="71650" y="33188"/>
                  </a:lnTo>
                  <a:lnTo>
                    <a:pt x="68904" y="33171"/>
                  </a:lnTo>
                  <a:lnTo>
                    <a:pt x="68598" y="32904"/>
                  </a:lnTo>
                  <a:lnTo>
                    <a:pt x="68223" y="33092"/>
                  </a:lnTo>
                  <a:lnTo>
                    <a:pt x="67479" y="33820"/>
                  </a:lnTo>
                  <a:lnTo>
                    <a:pt x="66582" y="34852"/>
                  </a:lnTo>
                  <a:lnTo>
                    <a:pt x="65699" y="35619"/>
                  </a:lnTo>
                  <a:lnTo>
                    <a:pt x="65049" y="36554"/>
                  </a:lnTo>
                  <a:lnTo>
                    <a:pt x="62841" y="36565"/>
                  </a:lnTo>
                  <a:lnTo>
                    <a:pt x="62829" y="38782"/>
                  </a:lnTo>
                  <a:lnTo>
                    <a:pt x="61690" y="38798"/>
                  </a:lnTo>
                  <a:lnTo>
                    <a:pt x="61690" y="39091"/>
                  </a:lnTo>
                  <a:lnTo>
                    <a:pt x="60615" y="39107"/>
                  </a:lnTo>
                  <a:lnTo>
                    <a:pt x="60615" y="38815"/>
                  </a:lnTo>
                  <a:lnTo>
                    <a:pt x="49843" y="38831"/>
                  </a:lnTo>
                  <a:lnTo>
                    <a:pt x="52510" y="41352"/>
                  </a:lnTo>
                  <a:lnTo>
                    <a:pt x="51743" y="40647"/>
                  </a:lnTo>
                  <a:lnTo>
                    <a:pt x="51575" y="40778"/>
                  </a:lnTo>
                  <a:lnTo>
                    <a:pt x="51643" y="41174"/>
                  </a:lnTo>
                  <a:lnTo>
                    <a:pt x="51772" y="41401"/>
                  </a:lnTo>
                  <a:lnTo>
                    <a:pt x="51681" y="42263"/>
                  </a:lnTo>
                  <a:lnTo>
                    <a:pt x="49027" y="45907"/>
                  </a:lnTo>
                  <a:lnTo>
                    <a:pt x="40731" y="45939"/>
                  </a:lnTo>
                  <a:lnTo>
                    <a:pt x="40731" y="43506"/>
                  </a:lnTo>
                  <a:lnTo>
                    <a:pt x="38514" y="43548"/>
                  </a:lnTo>
                  <a:lnTo>
                    <a:pt x="39627" y="44947"/>
                  </a:lnTo>
                  <a:lnTo>
                    <a:pt x="39665" y="47044"/>
                  </a:lnTo>
                  <a:lnTo>
                    <a:pt x="40746" y="47022"/>
                  </a:lnTo>
                  <a:lnTo>
                    <a:pt x="40754" y="48297"/>
                  </a:lnTo>
                  <a:lnTo>
                    <a:pt x="36735" y="48322"/>
                  </a:lnTo>
                  <a:lnTo>
                    <a:pt x="36123" y="48597"/>
                  </a:lnTo>
                  <a:lnTo>
                    <a:pt x="33288" y="48488"/>
                  </a:lnTo>
                  <a:lnTo>
                    <a:pt x="33288" y="47486"/>
                  </a:lnTo>
                  <a:lnTo>
                    <a:pt x="33872" y="47538"/>
                  </a:lnTo>
                  <a:lnTo>
                    <a:pt x="33852" y="43894"/>
                  </a:lnTo>
                  <a:lnTo>
                    <a:pt x="31946" y="43905"/>
                  </a:lnTo>
                  <a:lnTo>
                    <a:pt x="31471" y="44207"/>
                  </a:lnTo>
                  <a:lnTo>
                    <a:pt x="30057" y="46134"/>
                  </a:lnTo>
                  <a:lnTo>
                    <a:pt x="29760" y="46234"/>
                  </a:lnTo>
                  <a:lnTo>
                    <a:pt x="29363" y="46234"/>
                  </a:lnTo>
                  <a:lnTo>
                    <a:pt x="29424" y="46929"/>
                  </a:lnTo>
                  <a:lnTo>
                    <a:pt x="29450" y="53345"/>
                  </a:lnTo>
                  <a:lnTo>
                    <a:pt x="30343" y="53326"/>
                  </a:lnTo>
                  <a:lnTo>
                    <a:pt x="30345" y="54755"/>
                  </a:lnTo>
                  <a:lnTo>
                    <a:pt x="31451" y="54745"/>
                  </a:lnTo>
                  <a:lnTo>
                    <a:pt x="31454" y="55028"/>
                  </a:lnTo>
                  <a:lnTo>
                    <a:pt x="30916" y="55687"/>
                  </a:lnTo>
                  <a:lnTo>
                    <a:pt x="29447" y="55704"/>
                  </a:lnTo>
                  <a:lnTo>
                    <a:pt x="29433" y="58915"/>
                  </a:lnTo>
                  <a:lnTo>
                    <a:pt x="30355" y="58899"/>
                  </a:lnTo>
                  <a:lnTo>
                    <a:pt x="30376" y="60196"/>
                  </a:lnTo>
                  <a:lnTo>
                    <a:pt x="29801" y="59895"/>
                  </a:lnTo>
                  <a:lnTo>
                    <a:pt x="29649" y="59614"/>
                  </a:lnTo>
                  <a:lnTo>
                    <a:pt x="29437" y="59619"/>
                  </a:lnTo>
                  <a:lnTo>
                    <a:pt x="29440" y="60456"/>
                  </a:lnTo>
                  <a:lnTo>
                    <a:pt x="32786" y="60352"/>
                  </a:lnTo>
                  <a:lnTo>
                    <a:pt x="32780" y="59312"/>
                  </a:lnTo>
                  <a:lnTo>
                    <a:pt x="34732" y="59268"/>
                  </a:lnTo>
                  <a:lnTo>
                    <a:pt x="34896" y="59309"/>
                  </a:lnTo>
                  <a:lnTo>
                    <a:pt x="34963" y="59443"/>
                  </a:lnTo>
                  <a:lnTo>
                    <a:pt x="34950" y="67412"/>
                  </a:lnTo>
                  <a:lnTo>
                    <a:pt x="34614" y="68630"/>
                  </a:lnTo>
                  <a:lnTo>
                    <a:pt x="34607" y="69510"/>
                  </a:lnTo>
                  <a:lnTo>
                    <a:pt x="34471" y="69838"/>
                  </a:lnTo>
                  <a:lnTo>
                    <a:pt x="33780" y="69823"/>
                  </a:lnTo>
                  <a:lnTo>
                    <a:pt x="33828" y="72176"/>
                  </a:lnTo>
                  <a:lnTo>
                    <a:pt x="22793" y="72276"/>
                  </a:lnTo>
                  <a:lnTo>
                    <a:pt x="22789" y="72681"/>
                  </a:lnTo>
                  <a:lnTo>
                    <a:pt x="12353" y="72701"/>
                  </a:lnTo>
                  <a:lnTo>
                    <a:pt x="12293" y="75541"/>
                  </a:lnTo>
                  <a:lnTo>
                    <a:pt x="12015" y="77423"/>
                  </a:lnTo>
                  <a:lnTo>
                    <a:pt x="12154" y="78362"/>
                  </a:lnTo>
                  <a:lnTo>
                    <a:pt x="12852" y="80371"/>
                  </a:lnTo>
                  <a:lnTo>
                    <a:pt x="13323" y="80751"/>
                  </a:lnTo>
                  <a:lnTo>
                    <a:pt x="13979" y="81776"/>
                  </a:lnTo>
                  <a:lnTo>
                    <a:pt x="13916" y="91591"/>
                  </a:lnTo>
                  <a:lnTo>
                    <a:pt x="9521" y="91606"/>
                  </a:lnTo>
                  <a:lnTo>
                    <a:pt x="9443" y="96686"/>
                  </a:lnTo>
                  <a:lnTo>
                    <a:pt x="9006" y="96685"/>
                  </a:lnTo>
                  <a:lnTo>
                    <a:pt x="8998" y="98988"/>
                  </a:lnTo>
                  <a:lnTo>
                    <a:pt x="10816" y="98986"/>
                  </a:lnTo>
                  <a:lnTo>
                    <a:pt x="19346" y="98305"/>
                  </a:lnTo>
                  <a:lnTo>
                    <a:pt x="13826" y="101020"/>
                  </a:lnTo>
                  <a:lnTo>
                    <a:pt x="13495" y="101106"/>
                  </a:lnTo>
                  <a:lnTo>
                    <a:pt x="12290" y="101177"/>
                  </a:lnTo>
                  <a:lnTo>
                    <a:pt x="12281" y="103670"/>
                  </a:lnTo>
                  <a:lnTo>
                    <a:pt x="9063" y="103839"/>
                  </a:lnTo>
                  <a:lnTo>
                    <a:pt x="9045" y="106149"/>
                  </a:lnTo>
                  <a:lnTo>
                    <a:pt x="2375" y="106137"/>
                  </a:lnTo>
                  <a:lnTo>
                    <a:pt x="2106" y="106229"/>
                  </a:lnTo>
                  <a:lnTo>
                    <a:pt x="148" y="106276"/>
                  </a:lnTo>
                  <a:lnTo>
                    <a:pt x="133" y="110930"/>
                  </a:lnTo>
                  <a:lnTo>
                    <a:pt x="1286" y="110944"/>
                  </a:lnTo>
                  <a:lnTo>
                    <a:pt x="1167" y="113301"/>
                  </a:lnTo>
                  <a:lnTo>
                    <a:pt x="1147" y="115648"/>
                  </a:lnTo>
                  <a:lnTo>
                    <a:pt x="46" y="115599"/>
                  </a:lnTo>
                  <a:lnTo>
                    <a:pt x="0" y="118032"/>
                  </a:lnTo>
                  <a:lnTo>
                    <a:pt x="51" y="119097"/>
                  </a:lnTo>
                  <a:lnTo>
                    <a:pt x="1017" y="119213"/>
                  </a:lnTo>
                  <a:lnTo>
                    <a:pt x="1368" y="119064"/>
                  </a:lnTo>
                  <a:lnTo>
                    <a:pt x="2523" y="119064"/>
                  </a:lnTo>
                  <a:lnTo>
                    <a:pt x="2645" y="119362"/>
                  </a:lnTo>
                  <a:lnTo>
                    <a:pt x="2544" y="119593"/>
                  </a:lnTo>
                  <a:lnTo>
                    <a:pt x="2648" y="120499"/>
                  </a:lnTo>
                  <a:lnTo>
                    <a:pt x="2985" y="120924"/>
                  </a:lnTo>
                  <a:lnTo>
                    <a:pt x="3013" y="121096"/>
                  </a:lnTo>
                  <a:lnTo>
                    <a:pt x="3162" y="123280"/>
                  </a:lnTo>
                  <a:lnTo>
                    <a:pt x="3162" y="124272"/>
                  </a:lnTo>
                  <a:lnTo>
                    <a:pt x="3367" y="125558"/>
                  </a:lnTo>
                  <a:lnTo>
                    <a:pt x="3123" y="125882"/>
                  </a:lnTo>
                  <a:lnTo>
                    <a:pt x="2441" y="126355"/>
                  </a:lnTo>
                  <a:lnTo>
                    <a:pt x="2212" y="126631"/>
                  </a:lnTo>
                  <a:lnTo>
                    <a:pt x="2013" y="127231"/>
                  </a:lnTo>
                  <a:lnTo>
                    <a:pt x="1506" y="128002"/>
                  </a:lnTo>
                  <a:lnTo>
                    <a:pt x="114" y="128463"/>
                  </a:lnTo>
                  <a:lnTo>
                    <a:pt x="931" y="129813"/>
                  </a:lnTo>
                  <a:lnTo>
                    <a:pt x="1964" y="130145"/>
                  </a:lnTo>
                  <a:lnTo>
                    <a:pt x="2718" y="130976"/>
                  </a:lnTo>
                  <a:lnTo>
                    <a:pt x="2770" y="131282"/>
                  </a:lnTo>
                  <a:lnTo>
                    <a:pt x="2749" y="131953"/>
                  </a:lnTo>
                  <a:lnTo>
                    <a:pt x="3253" y="132374"/>
                  </a:lnTo>
                  <a:lnTo>
                    <a:pt x="3659" y="133093"/>
                  </a:lnTo>
                  <a:lnTo>
                    <a:pt x="3743" y="133451"/>
                  </a:lnTo>
                  <a:lnTo>
                    <a:pt x="4333" y="133891"/>
                  </a:lnTo>
                  <a:lnTo>
                    <a:pt x="4754" y="133847"/>
                  </a:lnTo>
                  <a:lnTo>
                    <a:pt x="5741" y="134201"/>
                  </a:lnTo>
                  <a:lnTo>
                    <a:pt x="5754" y="135290"/>
                  </a:lnTo>
                  <a:lnTo>
                    <a:pt x="5156" y="135632"/>
                  </a:lnTo>
                  <a:lnTo>
                    <a:pt x="4572" y="136221"/>
                  </a:lnTo>
                  <a:lnTo>
                    <a:pt x="5131" y="137321"/>
                  </a:lnTo>
                  <a:lnTo>
                    <a:pt x="6416" y="137355"/>
                  </a:lnTo>
                  <a:lnTo>
                    <a:pt x="7309" y="137217"/>
                  </a:lnTo>
                  <a:lnTo>
                    <a:pt x="8463" y="137824"/>
                  </a:lnTo>
                  <a:lnTo>
                    <a:pt x="8779" y="137883"/>
                  </a:lnTo>
                  <a:lnTo>
                    <a:pt x="9665" y="137902"/>
                  </a:lnTo>
                  <a:lnTo>
                    <a:pt x="11649" y="137633"/>
                  </a:lnTo>
                  <a:lnTo>
                    <a:pt x="11816" y="137677"/>
                  </a:lnTo>
                  <a:lnTo>
                    <a:pt x="12188" y="137953"/>
                  </a:lnTo>
                  <a:lnTo>
                    <a:pt x="13738" y="137245"/>
                  </a:lnTo>
                  <a:lnTo>
                    <a:pt x="14287" y="137175"/>
                  </a:lnTo>
                  <a:lnTo>
                    <a:pt x="13206" y="139209"/>
                  </a:lnTo>
                  <a:lnTo>
                    <a:pt x="13168" y="139395"/>
                  </a:lnTo>
                  <a:lnTo>
                    <a:pt x="13307" y="139768"/>
                  </a:lnTo>
                  <a:lnTo>
                    <a:pt x="13293" y="140018"/>
                  </a:lnTo>
                  <a:lnTo>
                    <a:pt x="12084" y="142165"/>
                  </a:lnTo>
                  <a:lnTo>
                    <a:pt x="12171" y="143175"/>
                  </a:lnTo>
                  <a:lnTo>
                    <a:pt x="14311" y="143171"/>
                  </a:lnTo>
                  <a:lnTo>
                    <a:pt x="14380" y="143604"/>
                  </a:lnTo>
                  <a:lnTo>
                    <a:pt x="14329" y="143991"/>
                  </a:lnTo>
                  <a:lnTo>
                    <a:pt x="16586" y="143995"/>
                  </a:lnTo>
                  <a:lnTo>
                    <a:pt x="16603" y="144923"/>
                  </a:lnTo>
                  <a:lnTo>
                    <a:pt x="17048" y="144819"/>
                  </a:lnTo>
                  <a:lnTo>
                    <a:pt x="17600" y="144573"/>
                  </a:lnTo>
                  <a:lnTo>
                    <a:pt x="17774" y="144070"/>
                  </a:lnTo>
                  <a:lnTo>
                    <a:pt x="18166" y="143846"/>
                  </a:lnTo>
                  <a:lnTo>
                    <a:pt x="19327" y="143523"/>
                  </a:lnTo>
                  <a:lnTo>
                    <a:pt x="19844" y="143683"/>
                  </a:lnTo>
                  <a:lnTo>
                    <a:pt x="20160" y="143903"/>
                  </a:lnTo>
                  <a:lnTo>
                    <a:pt x="21817" y="143997"/>
                  </a:lnTo>
                  <a:lnTo>
                    <a:pt x="23483" y="143822"/>
                  </a:lnTo>
                  <a:lnTo>
                    <a:pt x="25831" y="144391"/>
                  </a:lnTo>
                  <a:lnTo>
                    <a:pt x="27179" y="144879"/>
                  </a:lnTo>
                  <a:lnTo>
                    <a:pt x="28426" y="145486"/>
                  </a:lnTo>
                  <a:lnTo>
                    <a:pt x="29412" y="145840"/>
                  </a:lnTo>
                  <a:lnTo>
                    <a:pt x="29808" y="146090"/>
                  </a:lnTo>
                  <a:lnTo>
                    <a:pt x="30513" y="146906"/>
                  </a:lnTo>
                  <a:lnTo>
                    <a:pt x="31593" y="147029"/>
                  </a:lnTo>
                  <a:lnTo>
                    <a:pt x="33576" y="146948"/>
                  </a:lnTo>
                  <a:lnTo>
                    <a:pt x="34052" y="146713"/>
                  </a:lnTo>
                  <a:lnTo>
                    <a:pt x="34691" y="146426"/>
                  </a:lnTo>
                  <a:lnTo>
                    <a:pt x="37508" y="145682"/>
                  </a:lnTo>
                  <a:lnTo>
                    <a:pt x="38321" y="145142"/>
                  </a:lnTo>
                  <a:lnTo>
                    <a:pt x="38987" y="144500"/>
                  </a:lnTo>
                  <a:lnTo>
                    <a:pt x="39404" y="144344"/>
                  </a:lnTo>
                  <a:lnTo>
                    <a:pt x="40842" y="144197"/>
                  </a:lnTo>
                  <a:lnTo>
                    <a:pt x="41568" y="144313"/>
                  </a:lnTo>
                  <a:lnTo>
                    <a:pt x="41696" y="144201"/>
                  </a:lnTo>
                  <a:lnTo>
                    <a:pt x="41794" y="143672"/>
                  </a:lnTo>
                  <a:lnTo>
                    <a:pt x="41793" y="142991"/>
                  </a:lnTo>
                  <a:lnTo>
                    <a:pt x="43141" y="142994"/>
                  </a:lnTo>
                  <a:lnTo>
                    <a:pt x="43083" y="134020"/>
                  </a:lnTo>
                  <a:lnTo>
                    <a:pt x="43531" y="131918"/>
                  </a:lnTo>
                  <a:lnTo>
                    <a:pt x="43459" y="131774"/>
                  </a:lnTo>
                  <a:lnTo>
                    <a:pt x="43545" y="131248"/>
                  </a:lnTo>
                  <a:lnTo>
                    <a:pt x="43770" y="130703"/>
                  </a:lnTo>
                  <a:lnTo>
                    <a:pt x="44229" y="130684"/>
                  </a:lnTo>
                  <a:lnTo>
                    <a:pt x="44434" y="130575"/>
                  </a:lnTo>
                  <a:lnTo>
                    <a:pt x="44674" y="130295"/>
                  </a:lnTo>
                  <a:lnTo>
                    <a:pt x="44761" y="129905"/>
                  </a:lnTo>
                  <a:lnTo>
                    <a:pt x="44643" y="129062"/>
                  </a:lnTo>
                  <a:lnTo>
                    <a:pt x="44697" y="128579"/>
                  </a:lnTo>
                  <a:lnTo>
                    <a:pt x="45137" y="127853"/>
                  </a:lnTo>
                  <a:lnTo>
                    <a:pt x="45237" y="127436"/>
                  </a:lnTo>
                  <a:lnTo>
                    <a:pt x="45056" y="127149"/>
                  </a:lnTo>
                  <a:lnTo>
                    <a:pt x="45087" y="126969"/>
                  </a:lnTo>
                  <a:lnTo>
                    <a:pt x="45317" y="126690"/>
                  </a:lnTo>
                  <a:lnTo>
                    <a:pt x="46194" y="126168"/>
                  </a:lnTo>
                  <a:lnTo>
                    <a:pt x="46486" y="125687"/>
                  </a:lnTo>
                  <a:lnTo>
                    <a:pt x="46896" y="125448"/>
                  </a:lnTo>
                  <a:lnTo>
                    <a:pt x="46792" y="125273"/>
                  </a:lnTo>
                  <a:lnTo>
                    <a:pt x="45801" y="124748"/>
                  </a:lnTo>
                  <a:lnTo>
                    <a:pt x="45157" y="124505"/>
                  </a:lnTo>
                  <a:lnTo>
                    <a:pt x="44594" y="124573"/>
                  </a:lnTo>
                  <a:lnTo>
                    <a:pt x="43703" y="124051"/>
                  </a:lnTo>
                  <a:lnTo>
                    <a:pt x="42583" y="122113"/>
                  </a:lnTo>
                  <a:lnTo>
                    <a:pt x="41890" y="121204"/>
                  </a:lnTo>
                  <a:lnTo>
                    <a:pt x="41236" y="120477"/>
                  </a:lnTo>
                  <a:lnTo>
                    <a:pt x="40595" y="119012"/>
                  </a:lnTo>
                  <a:lnTo>
                    <a:pt x="40696" y="117894"/>
                  </a:lnTo>
                  <a:lnTo>
                    <a:pt x="40918" y="117469"/>
                  </a:lnTo>
                  <a:lnTo>
                    <a:pt x="42376" y="116883"/>
                  </a:lnTo>
                  <a:lnTo>
                    <a:pt x="43035" y="116937"/>
                  </a:lnTo>
                  <a:lnTo>
                    <a:pt x="43002" y="116633"/>
                  </a:lnTo>
                  <a:lnTo>
                    <a:pt x="42623" y="115277"/>
                  </a:lnTo>
                  <a:lnTo>
                    <a:pt x="41839" y="114315"/>
                  </a:lnTo>
                  <a:lnTo>
                    <a:pt x="41090" y="112202"/>
                  </a:lnTo>
                  <a:lnTo>
                    <a:pt x="41358" y="112284"/>
                  </a:lnTo>
                  <a:lnTo>
                    <a:pt x="41546" y="112213"/>
                  </a:lnTo>
                  <a:lnTo>
                    <a:pt x="42127" y="111803"/>
                  </a:lnTo>
                  <a:lnTo>
                    <a:pt x="42813" y="110998"/>
                  </a:lnTo>
                  <a:lnTo>
                    <a:pt x="42820" y="110189"/>
                  </a:lnTo>
                  <a:lnTo>
                    <a:pt x="43021" y="109529"/>
                  </a:lnTo>
                  <a:lnTo>
                    <a:pt x="43209" y="109268"/>
                  </a:lnTo>
                  <a:lnTo>
                    <a:pt x="43147" y="108999"/>
                  </a:lnTo>
                  <a:lnTo>
                    <a:pt x="41973" y="108966"/>
                  </a:lnTo>
                  <a:lnTo>
                    <a:pt x="41921" y="108527"/>
                  </a:lnTo>
                  <a:lnTo>
                    <a:pt x="43209" y="108109"/>
                  </a:lnTo>
                  <a:lnTo>
                    <a:pt x="42997" y="107784"/>
                  </a:lnTo>
                  <a:lnTo>
                    <a:pt x="54766" y="107690"/>
                  </a:lnTo>
                  <a:lnTo>
                    <a:pt x="62880" y="107735"/>
                  </a:lnTo>
                  <a:lnTo>
                    <a:pt x="76035" y="107603"/>
                  </a:lnTo>
                  <a:lnTo>
                    <a:pt x="76035" y="102912"/>
                  </a:lnTo>
                  <a:lnTo>
                    <a:pt x="77621" y="102903"/>
                  </a:lnTo>
                  <a:lnTo>
                    <a:pt x="77360" y="107611"/>
                  </a:lnTo>
                  <a:lnTo>
                    <a:pt x="77450" y="106411"/>
                  </a:lnTo>
                  <a:lnTo>
                    <a:pt x="80409" y="106361"/>
                  </a:lnTo>
                  <a:lnTo>
                    <a:pt x="80916" y="107219"/>
                  </a:lnTo>
                  <a:lnTo>
                    <a:pt x="81532" y="107595"/>
                  </a:lnTo>
                  <a:lnTo>
                    <a:pt x="81522" y="109957"/>
                  </a:lnTo>
                  <a:lnTo>
                    <a:pt x="89271" y="109992"/>
                  </a:lnTo>
                  <a:lnTo>
                    <a:pt x="89302" y="108350"/>
                  </a:lnTo>
                  <a:lnTo>
                    <a:pt x="89189" y="106714"/>
                  </a:lnTo>
                  <a:lnTo>
                    <a:pt x="89178" y="99170"/>
                  </a:lnTo>
                  <a:lnTo>
                    <a:pt x="95814" y="101620"/>
                  </a:lnTo>
                  <a:lnTo>
                    <a:pt x="95875" y="103298"/>
                  </a:lnTo>
                  <a:lnTo>
                    <a:pt x="95800" y="103844"/>
                  </a:lnTo>
                  <a:lnTo>
                    <a:pt x="95591" y="104454"/>
                  </a:lnTo>
                  <a:lnTo>
                    <a:pt x="95599" y="105572"/>
                  </a:lnTo>
                  <a:lnTo>
                    <a:pt x="95674" y="106989"/>
                  </a:lnTo>
                  <a:lnTo>
                    <a:pt x="95982" y="107078"/>
                  </a:lnTo>
                  <a:lnTo>
                    <a:pt x="97495" y="107045"/>
                  </a:lnTo>
                  <a:lnTo>
                    <a:pt x="97987" y="106952"/>
                  </a:lnTo>
                  <a:lnTo>
                    <a:pt x="100196" y="107006"/>
                  </a:lnTo>
                  <a:lnTo>
                    <a:pt x="100198" y="99932"/>
                  </a:lnTo>
                  <a:lnTo>
                    <a:pt x="100198" y="99403"/>
                  </a:lnTo>
                  <a:lnTo>
                    <a:pt x="99963" y="98882"/>
                  </a:lnTo>
                  <a:lnTo>
                    <a:pt x="99896" y="98516"/>
                  </a:lnTo>
                  <a:lnTo>
                    <a:pt x="99963" y="98239"/>
                  </a:lnTo>
                  <a:lnTo>
                    <a:pt x="100224" y="97790"/>
                  </a:lnTo>
                  <a:lnTo>
                    <a:pt x="103335" y="100147"/>
                  </a:lnTo>
                  <a:lnTo>
                    <a:pt x="103686" y="100194"/>
                  </a:lnTo>
                  <a:lnTo>
                    <a:pt x="104090" y="100399"/>
                  </a:lnTo>
                  <a:lnTo>
                    <a:pt x="106927" y="102821"/>
                  </a:lnTo>
                  <a:lnTo>
                    <a:pt x="107268" y="102951"/>
                  </a:lnTo>
                  <a:lnTo>
                    <a:pt x="107606" y="101520"/>
                  </a:lnTo>
                  <a:lnTo>
                    <a:pt x="108145" y="100260"/>
                  </a:lnTo>
                  <a:lnTo>
                    <a:pt x="108358" y="100002"/>
                  </a:lnTo>
                  <a:lnTo>
                    <a:pt x="108775" y="99868"/>
                  </a:lnTo>
                  <a:lnTo>
                    <a:pt x="110163" y="99745"/>
                  </a:lnTo>
                  <a:lnTo>
                    <a:pt x="109664" y="99659"/>
                  </a:lnTo>
                  <a:lnTo>
                    <a:pt x="109368" y="99529"/>
                  </a:lnTo>
                  <a:lnTo>
                    <a:pt x="108741" y="99055"/>
                  </a:lnTo>
                  <a:lnTo>
                    <a:pt x="108633" y="98891"/>
                  </a:lnTo>
                  <a:lnTo>
                    <a:pt x="108563" y="98332"/>
                  </a:lnTo>
                  <a:lnTo>
                    <a:pt x="108406" y="97915"/>
                  </a:lnTo>
                  <a:lnTo>
                    <a:pt x="107688" y="96898"/>
                  </a:lnTo>
                  <a:lnTo>
                    <a:pt x="107656" y="96335"/>
                  </a:lnTo>
                  <a:lnTo>
                    <a:pt x="107475" y="95392"/>
                  </a:lnTo>
                  <a:lnTo>
                    <a:pt x="107029" y="94531"/>
                  </a:lnTo>
                  <a:lnTo>
                    <a:pt x="106941" y="93651"/>
                  </a:lnTo>
                  <a:lnTo>
                    <a:pt x="106854" y="93510"/>
                  </a:lnTo>
                  <a:lnTo>
                    <a:pt x="106845" y="95586"/>
                  </a:lnTo>
                  <a:lnTo>
                    <a:pt x="106752" y="97690"/>
                  </a:lnTo>
                  <a:lnTo>
                    <a:pt x="105691" y="97657"/>
                  </a:lnTo>
                  <a:lnTo>
                    <a:pt x="105655" y="96842"/>
                  </a:lnTo>
                  <a:lnTo>
                    <a:pt x="105125" y="96836"/>
                  </a:lnTo>
                  <a:lnTo>
                    <a:pt x="104672" y="96576"/>
                  </a:lnTo>
                  <a:lnTo>
                    <a:pt x="104667" y="95559"/>
                  </a:lnTo>
                  <a:lnTo>
                    <a:pt x="102071" y="95597"/>
                  </a:lnTo>
                  <a:lnTo>
                    <a:pt x="101302" y="95077"/>
                  </a:lnTo>
                  <a:lnTo>
                    <a:pt x="100342" y="93878"/>
                  </a:lnTo>
                  <a:lnTo>
                    <a:pt x="100433" y="88474"/>
                  </a:lnTo>
                  <a:lnTo>
                    <a:pt x="105134" y="88488"/>
                  </a:lnTo>
                  <a:lnTo>
                    <a:pt x="105488" y="88297"/>
                  </a:lnTo>
                  <a:lnTo>
                    <a:pt x="105604" y="88077"/>
                  </a:lnTo>
                  <a:lnTo>
                    <a:pt x="105817" y="88124"/>
                  </a:lnTo>
                  <a:lnTo>
                    <a:pt x="106079" y="88333"/>
                  </a:lnTo>
                  <a:lnTo>
                    <a:pt x="106508" y="89070"/>
                  </a:lnTo>
                  <a:lnTo>
                    <a:pt x="105947" y="89772"/>
                  </a:lnTo>
                  <a:lnTo>
                    <a:pt x="106022" y="90070"/>
                  </a:lnTo>
                  <a:lnTo>
                    <a:pt x="106411" y="90814"/>
                  </a:lnTo>
                  <a:lnTo>
                    <a:pt x="107067" y="91309"/>
                  </a:lnTo>
                  <a:lnTo>
                    <a:pt x="107090" y="89801"/>
                  </a:lnTo>
                  <a:lnTo>
                    <a:pt x="106731" y="87911"/>
                  </a:lnTo>
                  <a:lnTo>
                    <a:pt x="106814" y="87219"/>
                  </a:lnTo>
                  <a:lnTo>
                    <a:pt x="107068" y="87066"/>
                  </a:lnTo>
                  <a:lnTo>
                    <a:pt x="107434" y="87293"/>
                  </a:lnTo>
                  <a:lnTo>
                    <a:pt x="108467" y="88179"/>
                  </a:lnTo>
                  <a:lnTo>
                    <a:pt x="108972" y="88947"/>
                  </a:lnTo>
                  <a:lnTo>
                    <a:pt x="111235" y="91790"/>
                  </a:lnTo>
                  <a:lnTo>
                    <a:pt x="111629" y="92074"/>
                  </a:lnTo>
                  <a:lnTo>
                    <a:pt x="112423" y="92294"/>
                  </a:lnTo>
                  <a:lnTo>
                    <a:pt x="113709" y="93412"/>
                  </a:lnTo>
                  <a:lnTo>
                    <a:pt x="114688" y="93770"/>
                  </a:lnTo>
                  <a:lnTo>
                    <a:pt x="117188" y="92418"/>
                  </a:lnTo>
                  <a:lnTo>
                    <a:pt x="117303" y="92221"/>
                  </a:lnTo>
                  <a:lnTo>
                    <a:pt x="117505" y="91334"/>
                  </a:lnTo>
                  <a:lnTo>
                    <a:pt x="117634" y="91125"/>
                  </a:lnTo>
                  <a:lnTo>
                    <a:pt x="118858" y="89799"/>
                  </a:lnTo>
                  <a:lnTo>
                    <a:pt x="119709" y="89098"/>
                  </a:lnTo>
                  <a:lnTo>
                    <a:pt x="119893" y="88434"/>
                  </a:lnTo>
                  <a:lnTo>
                    <a:pt x="120520" y="87435"/>
                  </a:lnTo>
                  <a:lnTo>
                    <a:pt x="120757" y="87190"/>
                  </a:lnTo>
                  <a:lnTo>
                    <a:pt x="121119" y="87029"/>
                  </a:lnTo>
                  <a:lnTo>
                    <a:pt x="121545" y="87048"/>
                  </a:lnTo>
                  <a:lnTo>
                    <a:pt x="121834" y="86671"/>
                  </a:lnTo>
                  <a:lnTo>
                    <a:pt x="122458" y="85825"/>
                  </a:lnTo>
                  <a:lnTo>
                    <a:pt x="122499" y="85594"/>
                  </a:lnTo>
                  <a:lnTo>
                    <a:pt x="122220" y="84159"/>
                  </a:lnTo>
                  <a:lnTo>
                    <a:pt x="122067" y="83823"/>
                  </a:lnTo>
                  <a:lnTo>
                    <a:pt x="124494" y="83822"/>
                  </a:lnTo>
                  <a:lnTo>
                    <a:pt x="124502" y="90905"/>
                  </a:lnTo>
                  <a:lnTo>
                    <a:pt x="128890" y="90899"/>
                  </a:lnTo>
                  <a:lnTo>
                    <a:pt x="128918" y="90534"/>
                  </a:lnTo>
                  <a:lnTo>
                    <a:pt x="135863" y="90514"/>
                  </a:lnTo>
                  <a:lnTo>
                    <a:pt x="135905" y="69321"/>
                  </a:lnTo>
                  <a:lnTo>
                    <a:pt x="128904" y="69262"/>
                  </a:lnTo>
                  <a:lnTo>
                    <a:pt x="128917" y="69655"/>
                  </a:lnTo>
                  <a:lnTo>
                    <a:pt x="107164" y="69573"/>
                  </a:lnTo>
                  <a:lnTo>
                    <a:pt x="107151" y="68971"/>
                  </a:lnTo>
                  <a:lnTo>
                    <a:pt x="107152" y="67631"/>
                  </a:lnTo>
                  <a:lnTo>
                    <a:pt x="108041" y="67298"/>
                  </a:lnTo>
                  <a:lnTo>
                    <a:pt x="108394" y="67280"/>
                  </a:lnTo>
                  <a:lnTo>
                    <a:pt x="108886" y="67524"/>
                  </a:lnTo>
                  <a:lnTo>
                    <a:pt x="109054" y="67719"/>
                  </a:lnTo>
                  <a:lnTo>
                    <a:pt x="109132" y="67930"/>
                  </a:lnTo>
                  <a:lnTo>
                    <a:pt x="108976" y="68597"/>
                  </a:lnTo>
                  <a:lnTo>
                    <a:pt x="109248" y="68841"/>
                  </a:lnTo>
                  <a:lnTo>
                    <a:pt x="110168" y="68369"/>
                  </a:lnTo>
                  <a:lnTo>
                    <a:pt x="110219" y="68109"/>
                  </a:lnTo>
                  <a:lnTo>
                    <a:pt x="110038" y="67589"/>
                  </a:lnTo>
                  <a:lnTo>
                    <a:pt x="110064" y="67393"/>
                  </a:lnTo>
                  <a:lnTo>
                    <a:pt x="110491" y="67345"/>
                  </a:lnTo>
                  <a:lnTo>
                    <a:pt x="110698" y="67865"/>
                  </a:lnTo>
                  <a:lnTo>
                    <a:pt x="111307" y="67946"/>
                  </a:lnTo>
                  <a:lnTo>
                    <a:pt x="111411" y="67800"/>
                  </a:lnTo>
                  <a:lnTo>
                    <a:pt x="111359" y="67263"/>
                  </a:lnTo>
                  <a:lnTo>
                    <a:pt x="113223" y="66499"/>
                  </a:lnTo>
                  <a:lnTo>
                    <a:pt x="113761" y="66692"/>
                  </a:lnTo>
                  <a:lnTo>
                    <a:pt x="115458" y="66068"/>
                  </a:lnTo>
                  <a:lnTo>
                    <a:pt x="115586" y="65947"/>
                  </a:lnTo>
                  <a:lnTo>
                    <a:pt x="115982" y="65180"/>
                  </a:lnTo>
                  <a:lnTo>
                    <a:pt x="116780" y="64434"/>
                  </a:lnTo>
                  <a:lnTo>
                    <a:pt x="117902" y="63659"/>
                  </a:lnTo>
                  <a:lnTo>
                    <a:pt x="118467" y="62641"/>
                  </a:lnTo>
                  <a:lnTo>
                    <a:pt x="118556" y="61817"/>
                  </a:lnTo>
                  <a:lnTo>
                    <a:pt x="118514" y="61478"/>
                  </a:lnTo>
                  <a:lnTo>
                    <a:pt x="118856" y="60589"/>
                  </a:lnTo>
                  <a:lnTo>
                    <a:pt x="118943" y="60453"/>
                  </a:lnTo>
                  <a:lnTo>
                    <a:pt x="119598" y="60209"/>
                  </a:lnTo>
                  <a:lnTo>
                    <a:pt x="119811" y="60030"/>
                  </a:lnTo>
                  <a:lnTo>
                    <a:pt x="119979" y="59668"/>
                  </a:lnTo>
                  <a:lnTo>
                    <a:pt x="119930" y="59105"/>
                  </a:lnTo>
                  <a:lnTo>
                    <a:pt x="120342" y="58553"/>
                  </a:lnTo>
                  <a:lnTo>
                    <a:pt x="121197" y="58422"/>
                  </a:lnTo>
                  <a:lnTo>
                    <a:pt x="121700" y="57956"/>
                  </a:lnTo>
                  <a:lnTo>
                    <a:pt x="122853" y="57803"/>
                  </a:lnTo>
                  <a:lnTo>
                    <a:pt x="123073" y="58671"/>
                  </a:lnTo>
                  <a:lnTo>
                    <a:pt x="123716" y="58600"/>
                  </a:lnTo>
                  <a:lnTo>
                    <a:pt x="123929" y="58455"/>
                  </a:lnTo>
                  <a:lnTo>
                    <a:pt x="125386" y="58287"/>
                  </a:lnTo>
                  <a:lnTo>
                    <a:pt x="126109" y="58056"/>
                  </a:lnTo>
                  <a:lnTo>
                    <a:pt x="126853" y="57342"/>
                  </a:lnTo>
                  <a:lnTo>
                    <a:pt x="127880" y="56919"/>
                  </a:lnTo>
                  <a:lnTo>
                    <a:pt x="130762" y="56908"/>
                  </a:lnTo>
                  <a:lnTo>
                    <a:pt x="131576" y="57147"/>
                  </a:lnTo>
                  <a:lnTo>
                    <a:pt x="133113" y="57792"/>
                  </a:lnTo>
                  <a:lnTo>
                    <a:pt x="133679" y="58314"/>
                  </a:lnTo>
                  <a:lnTo>
                    <a:pt x="134056" y="59179"/>
                  </a:lnTo>
                  <a:lnTo>
                    <a:pt x="134632" y="59646"/>
                  </a:lnTo>
                  <a:lnTo>
                    <a:pt x="135540" y="59519"/>
                  </a:lnTo>
                  <a:lnTo>
                    <a:pt x="135863" y="58826"/>
                  </a:lnTo>
                  <a:lnTo>
                    <a:pt x="135891" y="58311"/>
                  </a:lnTo>
                  <a:lnTo>
                    <a:pt x="136742" y="57215"/>
                  </a:lnTo>
                  <a:lnTo>
                    <a:pt x="137035" y="56600"/>
                  </a:lnTo>
                  <a:lnTo>
                    <a:pt x="136092" y="55617"/>
                  </a:lnTo>
                  <a:lnTo>
                    <a:pt x="135983" y="55352"/>
                  </a:lnTo>
                  <a:lnTo>
                    <a:pt x="135916" y="54573"/>
                  </a:lnTo>
                  <a:lnTo>
                    <a:pt x="135839" y="54350"/>
                  </a:lnTo>
                  <a:lnTo>
                    <a:pt x="135716" y="54156"/>
                  </a:lnTo>
                  <a:lnTo>
                    <a:pt x="135075" y="53872"/>
                  </a:lnTo>
                  <a:lnTo>
                    <a:pt x="134994" y="53578"/>
                  </a:lnTo>
                  <a:lnTo>
                    <a:pt x="135071" y="53228"/>
                  </a:lnTo>
                  <a:lnTo>
                    <a:pt x="134949" y="52918"/>
                  </a:lnTo>
                  <a:lnTo>
                    <a:pt x="133978" y="51468"/>
                  </a:lnTo>
                  <a:lnTo>
                    <a:pt x="133454" y="50909"/>
                  </a:lnTo>
                  <a:lnTo>
                    <a:pt x="133297" y="50826"/>
                  </a:lnTo>
                  <a:lnTo>
                    <a:pt x="133413" y="50129"/>
                  </a:lnTo>
                  <a:lnTo>
                    <a:pt x="134326" y="48948"/>
                  </a:lnTo>
                  <a:lnTo>
                    <a:pt x="135032" y="48423"/>
                  </a:lnTo>
                  <a:lnTo>
                    <a:pt x="136325" y="47655"/>
                  </a:lnTo>
                  <a:lnTo>
                    <a:pt x="137468" y="46652"/>
                  </a:lnTo>
                  <a:lnTo>
                    <a:pt x="138187" y="45764"/>
                  </a:lnTo>
                  <a:lnTo>
                    <a:pt x="138523" y="44642"/>
                  </a:lnTo>
                  <a:lnTo>
                    <a:pt x="139169" y="43434"/>
                  </a:lnTo>
                  <a:lnTo>
                    <a:pt x="139445" y="43043"/>
                  </a:lnTo>
                  <a:lnTo>
                    <a:pt x="139603" y="42931"/>
                  </a:lnTo>
                  <a:lnTo>
                    <a:pt x="139270" y="42197"/>
                  </a:lnTo>
                  <a:lnTo>
                    <a:pt x="138864" y="41988"/>
                  </a:lnTo>
                  <a:lnTo>
                    <a:pt x="138661" y="41761"/>
                  </a:lnTo>
                  <a:lnTo>
                    <a:pt x="139676" y="41701"/>
                  </a:lnTo>
                  <a:lnTo>
                    <a:pt x="140452" y="41988"/>
                  </a:lnTo>
                  <a:lnTo>
                    <a:pt x="140746" y="42323"/>
                  </a:lnTo>
                  <a:lnTo>
                    <a:pt x="141326" y="43538"/>
                  </a:lnTo>
                  <a:lnTo>
                    <a:pt x="141802" y="43821"/>
                  </a:lnTo>
                  <a:lnTo>
                    <a:pt x="142004" y="44128"/>
                  </a:lnTo>
                  <a:lnTo>
                    <a:pt x="142003" y="42083"/>
                  </a:lnTo>
                  <a:lnTo>
                    <a:pt x="142023" y="38330"/>
                  </a:lnTo>
                  <a:lnTo>
                    <a:pt x="141999" y="27857"/>
                  </a:lnTo>
                  <a:lnTo>
                    <a:pt x="142059" y="24267"/>
                  </a:lnTo>
                  <a:lnTo>
                    <a:pt x="135668" y="24205"/>
                  </a:lnTo>
                  <a:lnTo>
                    <a:pt x="124813" y="24280"/>
                  </a:lnTo>
                  <a:lnTo>
                    <a:pt x="121416" y="24280"/>
                  </a:lnTo>
                  <a:lnTo>
                    <a:pt x="119282" y="24256"/>
                  </a:lnTo>
                  <a:lnTo>
                    <a:pt x="118193" y="24269"/>
                  </a:lnTo>
                  <a:lnTo>
                    <a:pt x="110407" y="24303"/>
                  </a:lnTo>
                  <a:lnTo>
                    <a:pt x="98830" y="24311"/>
                  </a:lnTo>
                  <a:lnTo>
                    <a:pt x="98832" y="24152"/>
                  </a:lnTo>
                  <a:lnTo>
                    <a:pt x="99281" y="23575"/>
                  </a:lnTo>
                  <a:lnTo>
                    <a:pt x="99033" y="21704"/>
                  </a:lnTo>
                  <a:lnTo>
                    <a:pt x="98760" y="20712"/>
                  </a:lnTo>
                  <a:lnTo>
                    <a:pt x="99030" y="20284"/>
                  </a:lnTo>
                  <a:lnTo>
                    <a:pt x="98967" y="19702"/>
                  </a:lnTo>
                  <a:lnTo>
                    <a:pt x="98119" y="18375"/>
                  </a:lnTo>
                  <a:lnTo>
                    <a:pt x="97275" y="17495"/>
                  </a:lnTo>
                  <a:lnTo>
                    <a:pt x="96683" y="17040"/>
                  </a:lnTo>
                  <a:lnTo>
                    <a:pt x="95986" y="16575"/>
                  </a:lnTo>
                  <a:lnTo>
                    <a:pt x="95121" y="16198"/>
                  </a:lnTo>
                  <a:lnTo>
                    <a:pt x="94697" y="15892"/>
                  </a:lnTo>
                  <a:lnTo>
                    <a:pt x="94662" y="15725"/>
                  </a:lnTo>
                  <a:lnTo>
                    <a:pt x="94084" y="15400"/>
                  </a:lnTo>
                  <a:lnTo>
                    <a:pt x="93141" y="15047"/>
                  </a:lnTo>
                  <a:lnTo>
                    <a:pt x="92588" y="15024"/>
                  </a:lnTo>
                  <a:lnTo>
                    <a:pt x="91940" y="14723"/>
                  </a:lnTo>
                  <a:lnTo>
                    <a:pt x="93456" y="13686"/>
                  </a:lnTo>
                  <a:lnTo>
                    <a:pt x="93463" y="12922"/>
                  </a:lnTo>
                  <a:lnTo>
                    <a:pt x="93074" y="12609"/>
                  </a:lnTo>
                  <a:lnTo>
                    <a:pt x="92214" y="12276"/>
                  </a:lnTo>
                  <a:lnTo>
                    <a:pt x="91991" y="12065"/>
                  </a:lnTo>
                  <a:lnTo>
                    <a:pt x="91459" y="11752"/>
                  </a:lnTo>
                  <a:lnTo>
                    <a:pt x="90726" y="11682"/>
                  </a:lnTo>
                  <a:lnTo>
                    <a:pt x="90257" y="11201"/>
                  </a:lnTo>
                  <a:lnTo>
                    <a:pt x="89643" y="10057"/>
                  </a:lnTo>
                  <a:lnTo>
                    <a:pt x="89022" y="9610"/>
                  </a:lnTo>
                  <a:lnTo>
                    <a:pt x="87617" y="10174"/>
                  </a:lnTo>
                  <a:lnTo>
                    <a:pt x="88279" y="8321"/>
                  </a:lnTo>
                  <a:lnTo>
                    <a:pt x="88345" y="7009"/>
                  </a:lnTo>
                  <a:lnTo>
                    <a:pt x="87296" y="7021"/>
                  </a:lnTo>
                  <a:lnTo>
                    <a:pt x="86757" y="6819"/>
                  </a:lnTo>
                  <a:lnTo>
                    <a:pt x="86361" y="6759"/>
                  </a:lnTo>
                  <a:lnTo>
                    <a:pt x="84359" y="6803"/>
                  </a:lnTo>
                  <a:lnTo>
                    <a:pt x="84327" y="7977"/>
                  </a:lnTo>
                  <a:lnTo>
                    <a:pt x="77783" y="9243"/>
                  </a:lnTo>
                  <a:lnTo>
                    <a:pt x="78242" y="9959"/>
                  </a:lnTo>
                  <a:lnTo>
                    <a:pt x="78866" y="11148"/>
                  </a:lnTo>
                  <a:lnTo>
                    <a:pt x="79048" y="12270"/>
                  </a:lnTo>
                  <a:lnTo>
                    <a:pt x="77794" y="14331"/>
                  </a:lnTo>
                  <a:lnTo>
                    <a:pt x="77166" y="13384"/>
                  </a:lnTo>
                  <a:lnTo>
                    <a:pt x="74938" y="11630"/>
                  </a:lnTo>
                  <a:lnTo>
                    <a:pt x="72936" y="9327"/>
                  </a:lnTo>
                  <a:lnTo>
                    <a:pt x="72816" y="9077"/>
                  </a:lnTo>
                  <a:lnTo>
                    <a:pt x="72679" y="8000"/>
                  </a:lnTo>
                  <a:lnTo>
                    <a:pt x="72504" y="7590"/>
                  </a:lnTo>
                  <a:lnTo>
                    <a:pt x="71378" y="6454"/>
                  </a:lnTo>
                  <a:lnTo>
                    <a:pt x="70825" y="5809"/>
                  </a:lnTo>
                  <a:lnTo>
                    <a:pt x="70142" y="4750"/>
                  </a:lnTo>
                  <a:lnTo>
                    <a:pt x="68390" y="2796"/>
                  </a:lnTo>
                  <a:lnTo>
                    <a:pt x="67163" y="2158"/>
                  </a:lnTo>
                  <a:lnTo>
                    <a:pt x="66563" y="1550"/>
                  </a:lnTo>
                  <a:lnTo>
                    <a:pt x="65459" y="823"/>
                  </a:lnTo>
                  <a:lnTo>
                    <a:pt x="64452" y="0"/>
                  </a:lnTo>
                  <a:lnTo>
                    <a:pt x="63625" y="283"/>
                  </a:lnTo>
                  <a:lnTo>
                    <a:pt x="63418" y="469"/>
                  </a:lnTo>
                  <a:lnTo>
                    <a:pt x="62755" y="544"/>
                  </a:lnTo>
                  <a:lnTo>
                    <a:pt x="62162" y="477"/>
                  </a:lnTo>
                  <a:lnTo>
                    <a:pt x="61696" y="514"/>
                  </a:lnTo>
                  <a:lnTo>
                    <a:pt x="60647" y="730"/>
                  </a:lnTo>
                  <a:lnTo>
                    <a:pt x="60293" y="1014"/>
                  </a:lnTo>
                  <a:lnTo>
                    <a:pt x="59153" y="1029"/>
                  </a:lnTo>
                  <a:lnTo>
                    <a:pt x="57866" y="1156"/>
                  </a:lnTo>
                  <a:lnTo>
                    <a:pt x="57561" y="1857"/>
                  </a:lnTo>
                  <a:lnTo>
                    <a:pt x="57176" y="2300"/>
                  </a:lnTo>
                  <a:lnTo>
                    <a:pt x="56671" y="2800"/>
                  </a:lnTo>
                  <a:lnTo>
                    <a:pt x="55466" y="3773"/>
                  </a:lnTo>
                  <a:lnTo>
                    <a:pt x="55045" y="3950"/>
                  </a:lnTo>
                  <a:lnTo>
                    <a:pt x="55043" y="5827"/>
                  </a:lnTo>
                  <a:lnTo>
                    <a:pt x="57267" y="5828"/>
                  </a:lnTo>
                  <a:lnTo>
                    <a:pt x="57304" y="6315"/>
                  </a:lnTo>
                  <a:lnTo>
                    <a:pt x="58941" y="6535"/>
                  </a:lnTo>
                  <a:lnTo>
                    <a:pt x="61247" y="6646"/>
                  </a:lnTo>
                  <a:lnTo>
                    <a:pt x="61959" y="6612"/>
                  </a:lnTo>
                  <a:lnTo>
                    <a:pt x="62534" y="6221"/>
                  </a:lnTo>
                  <a:lnTo>
                    <a:pt x="62657" y="5862"/>
                  </a:lnTo>
                  <a:lnTo>
                    <a:pt x="62758" y="5501"/>
                  </a:lnTo>
                  <a:lnTo>
                    <a:pt x="63575" y="5471"/>
                  </a:lnTo>
                  <a:lnTo>
                    <a:pt x="64364" y="5575"/>
                  </a:lnTo>
                  <a:lnTo>
                    <a:pt x="64413" y="7142"/>
                  </a:lnTo>
                  <a:lnTo>
                    <a:pt x="65384" y="8320"/>
                  </a:lnTo>
                  <a:lnTo>
                    <a:pt x="65496" y="8566"/>
                  </a:lnTo>
                  <a:lnTo>
                    <a:pt x="65485" y="8696"/>
                  </a:lnTo>
                  <a:lnTo>
                    <a:pt x="64690" y="10034"/>
                  </a:lnTo>
                  <a:lnTo>
                    <a:pt x="64700" y="10228"/>
                  </a:lnTo>
                  <a:lnTo>
                    <a:pt x="64574" y="10567"/>
                  </a:lnTo>
                  <a:lnTo>
                    <a:pt x="63442" y="10593"/>
                  </a:lnTo>
                  <a:lnTo>
                    <a:pt x="62948" y="11156"/>
                  </a:lnTo>
                  <a:lnTo>
                    <a:pt x="62688" y="11607"/>
                  </a:lnTo>
                  <a:lnTo>
                    <a:pt x="64062" y="11383"/>
                  </a:lnTo>
                  <a:lnTo>
                    <a:pt x="65874" y="10843"/>
                  </a:lnTo>
                  <a:lnTo>
                    <a:pt x="67458" y="10478"/>
                  </a:lnTo>
                  <a:lnTo>
                    <a:pt x="68022" y="10236"/>
                  </a:lnTo>
                  <a:lnTo>
                    <a:pt x="68513" y="10121"/>
                  </a:lnTo>
                  <a:lnTo>
                    <a:pt x="69063" y="10195"/>
                  </a:lnTo>
                  <a:lnTo>
                    <a:pt x="72810" y="10233"/>
                  </a:lnTo>
                  <a:lnTo>
                    <a:pt x="73174" y="10680"/>
                  </a:lnTo>
                  <a:lnTo>
                    <a:pt x="74054" y="10869"/>
                  </a:lnTo>
                  <a:lnTo>
                    <a:pt x="74128" y="11086"/>
                  </a:lnTo>
                  <a:lnTo>
                    <a:pt x="74950" y="19334"/>
                  </a:lnTo>
                  <a:lnTo>
                    <a:pt x="73027" y="19159"/>
                  </a:lnTo>
                  <a:lnTo>
                    <a:pt x="72642" y="18925"/>
                  </a:lnTo>
                  <a:lnTo>
                    <a:pt x="72355" y="18872"/>
                  </a:lnTo>
                  <a:lnTo>
                    <a:pt x="71605" y="18970"/>
                  </a:lnTo>
                  <a:lnTo>
                    <a:pt x="70734" y="18363"/>
                  </a:lnTo>
                  <a:lnTo>
                    <a:pt x="70307" y="18247"/>
                  </a:lnTo>
                  <a:lnTo>
                    <a:pt x="69971" y="18224"/>
                  </a:lnTo>
                  <a:lnTo>
                    <a:pt x="68731" y="18622"/>
                  </a:lnTo>
                  <a:lnTo>
                    <a:pt x="69294" y="20960"/>
                  </a:lnTo>
                  <a:lnTo>
                    <a:pt x="69542" y="21195"/>
                  </a:lnTo>
                  <a:lnTo>
                    <a:pt x="70767" y="22880"/>
                  </a:lnTo>
                  <a:lnTo>
                    <a:pt x="71296" y="23968"/>
                  </a:lnTo>
                  <a:lnTo>
                    <a:pt x="71553" y="24679"/>
                  </a:lnTo>
                  <a:lnTo>
                    <a:pt x="72135" y="24701"/>
                  </a:lnTo>
                  <a:lnTo>
                    <a:pt x="72511" y="24698"/>
                  </a:lnTo>
                  <a:lnTo>
                    <a:pt x="73534" y="24731"/>
                  </a:lnTo>
                  <a:lnTo>
                    <a:pt x="74927" y="24746"/>
                  </a:lnTo>
                  <a:lnTo>
                    <a:pt x="75565" y="24768"/>
                  </a:lnTo>
                  <a:lnTo>
                    <a:pt x="78546" y="24679"/>
                  </a:lnTo>
                  <a:lnTo>
                    <a:pt x="79670" y="24612"/>
                  </a:lnTo>
                  <a:lnTo>
                    <a:pt x="80258" y="24674"/>
                  </a:lnTo>
                  <a:lnTo>
                    <a:pt x="80067" y="24860"/>
                  </a:lnTo>
                  <a:lnTo>
                    <a:pt x="80407" y="26027"/>
                  </a:lnTo>
                  <a:lnTo>
                    <a:pt x="79872" y="26883"/>
                  </a:lnTo>
                  <a:lnTo>
                    <a:pt x="80003" y="27964"/>
                  </a:lnTo>
                  <a:lnTo>
                    <a:pt x="79701" y="2874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2" name="pg1183">
              <a:extLst>
                <a:ext uri="{FF2B5EF4-FFF2-40B4-BE49-F238E27FC236}">
                  <a16:creationId xmlns:a16="http://schemas.microsoft.com/office/drawing/2014/main" id="{19E7858E-BBE9-D84F-AE96-7CF3CC70B3A0}"/>
                </a:ext>
              </a:extLst>
            </p:cNvPr>
            <p:cNvSpPr/>
            <p:nvPr/>
          </p:nvSpPr>
          <p:spPr>
            <a:xfrm>
              <a:off x="2613107" y="4182032"/>
              <a:ext cx="1370" cy="1153"/>
            </a:xfrm>
            <a:custGeom>
              <a:avLst/>
              <a:gdLst/>
              <a:ahLst/>
              <a:cxnLst/>
              <a:rect l="0" t="0" r="0" b="0"/>
              <a:pathLst>
                <a:path w="1370" h="1153">
                  <a:moveTo>
                    <a:pt x="346" y="0"/>
                  </a:moveTo>
                  <a:lnTo>
                    <a:pt x="13" y="399"/>
                  </a:lnTo>
                  <a:lnTo>
                    <a:pt x="0" y="588"/>
                  </a:lnTo>
                  <a:lnTo>
                    <a:pt x="101" y="764"/>
                  </a:lnTo>
                  <a:lnTo>
                    <a:pt x="831" y="1088"/>
                  </a:lnTo>
                  <a:lnTo>
                    <a:pt x="1370" y="1153"/>
                  </a:lnTo>
                  <a:lnTo>
                    <a:pt x="591" y="32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3" name="pg1184">
              <a:extLst>
                <a:ext uri="{FF2B5EF4-FFF2-40B4-BE49-F238E27FC236}">
                  <a16:creationId xmlns:a16="http://schemas.microsoft.com/office/drawing/2014/main" id="{9CF43A27-0C5A-3A49-A77E-9A61F58013BA}"/>
                </a:ext>
              </a:extLst>
            </p:cNvPr>
            <p:cNvSpPr/>
            <p:nvPr/>
          </p:nvSpPr>
          <p:spPr>
            <a:xfrm>
              <a:off x="2538360" y="4175378"/>
              <a:ext cx="142059" cy="147029"/>
            </a:xfrm>
            <a:custGeom>
              <a:avLst/>
              <a:gdLst/>
              <a:ahLst/>
              <a:cxnLst/>
              <a:rect l="0" t="0" r="0" b="0"/>
              <a:pathLst>
                <a:path w="142059" h="147029">
                  <a:moveTo>
                    <a:pt x="79604" y="30409"/>
                  </a:moveTo>
                  <a:lnTo>
                    <a:pt x="79701" y="28741"/>
                  </a:lnTo>
                  <a:lnTo>
                    <a:pt x="80003" y="27964"/>
                  </a:lnTo>
                  <a:lnTo>
                    <a:pt x="79872" y="26883"/>
                  </a:lnTo>
                  <a:lnTo>
                    <a:pt x="80407" y="26027"/>
                  </a:lnTo>
                  <a:lnTo>
                    <a:pt x="80067" y="24860"/>
                  </a:lnTo>
                  <a:lnTo>
                    <a:pt x="80258" y="24674"/>
                  </a:lnTo>
                  <a:lnTo>
                    <a:pt x="79670" y="24612"/>
                  </a:lnTo>
                  <a:lnTo>
                    <a:pt x="78546" y="24679"/>
                  </a:lnTo>
                  <a:lnTo>
                    <a:pt x="75522" y="24752"/>
                  </a:lnTo>
                  <a:lnTo>
                    <a:pt x="74927" y="24746"/>
                  </a:lnTo>
                  <a:lnTo>
                    <a:pt x="73534" y="24731"/>
                  </a:lnTo>
                  <a:lnTo>
                    <a:pt x="72442" y="24696"/>
                  </a:lnTo>
                  <a:lnTo>
                    <a:pt x="72135" y="24701"/>
                  </a:lnTo>
                  <a:lnTo>
                    <a:pt x="71553" y="24679"/>
                  </a:lnTo>
                  <a:lnTo>
                    <a:pt x="71296" y="23968"/>
                  </a:lnTo>
                  <a:lnTo>
                    <a:pt x="70767" y="22880"/>
                  </a:lnTo>
                  <a:lnTo>
                    <a:pt x="69542" y="21195"/>
                  </a:lnTo>
                  <a:lnTo>
                    <a:pt x="69294" y="20960"/>
                  </a:lnTo>
                  <a:lnTo>
                    <a:pt x="68829" y="18529"/>
                  </a:lnTo>
                  <a:lnTo>
                    <a:pt x="69971" y="18224"/>
                  </a:lnTo>
                  <a:lnTo>
                    <a:pt x="70307" y="18247"/>
                  </a:lnTo>
                  <a:lnTo>
                    <a:pt x="70734" y="18363"/>
                  </a:lnTo>
                  <a:lnTo>
                    <a:pt x="71605" y="18970"/>
                  </a:lnTo>
                  <a:lnTo>
                    <a:pt x="72355" y="18872"/>
                  </a:lnTo>
                  <a:lnTo>
                    <a:pt x="72642" y="18925"/>
                  </a:lnTo>
                  <a:lnTo>
                    <a:pt x="73027" y="19159"/>
                  </a:lnTo>
                  <a:lnTo>
                    <a:pt x="74950" y="19334"/>
                  </a:lnTo>
                  <a:lnTo>
                    <a:pt x="74128" y="11086"/>
                  </a:lnTo>
                  <a:lnTo>
                    <a:pt x="74054" y="10869"/>
                  </a:lnTo>
                  <a:lnTo>
                    <a:pt x="73174" y="10680"/>
                  </a:lnTo>
                  <a:lnTo>
                    <a:pt x="72810" y="10233"/>
                  </a:lnTo>
                  <a:lnTo>
                    <a:pt x="69063" y="10195"/>
                  </a:lnTo>
                  <a:lnTo>
                    <a:pt x="68513" y="10121"/>
                  </a:lnTo>
                  <a:lnTo>
                    <a:pt x="68022" y="10236"/>
                  </a:lnTo>
                  <a:lnTo>
                    <a:pt x="67458" y="10478"/>
                  </a:lnTo>
                  <a:lnTo>
                    <a:pt x="65874" y="10843"/>
                  </a:lnTo>
                  <a:lnTo>
                    <a:pt x="64062" y="11383"/>
                  </a:lnTo>
                  <a:lnTo>
                    <a:pt x="62688" y="11607"/>
                  </a:lnTo>
                  <a:lnTo>
                    <a:pt x="62948" y="11156"/>
                  </a:lnTo>
                  <a:lnTo>
                    <a:pt x="63442" y="10593"/>
                  </a:lnTo>
                  <a:lnTo>
                    <a:pt x="64574" y="10567"/>
                  </a:lnTo>
                  <a:lnTo>
                    <a:pt x="64700" y="10228"/>
                  </a:lnTo>
                  <a:lnTo>
                    <a:pt x="64690" y="10034"/>
                  </a:lnTo>
                  <a:lnTo>
                    <a:pt x="65485" y="8696"/>
                  </a:lnTo>
                  <a:lnTo>
                    <a:pt x="65496" y="8566"/>
                  </a:lnTo>
                  <a:lnTo>
                    <a:pt x="65384" y="8320"/>
                  </a:lnTo>
                  <a:lnTo>
                    <a:pt x="64413" y="7142"/>
                  </a:lnTo>
                  <a:lnTo>
                    <a:pt x="64364" y="5575"/>
                  </a:lnTo>
                  <a:lnTo>
                    <a:pt x="63575" y="5471"/>
                  </a:lnTo>
                  <a:lnTo>
                    <a:pt x="62681" y="5575"/>
                  </a:lnTo>
                  <a:lnTo>
                    <a:pt x="62657" y="5862"/>
                  </a:lnTo>
                  <a:lnTo>
                    <a:pt x="62534" y="6221"/>
                  </a:lnTo>
                  <a:lnTo>
                    <a:pt x="61959" y="6612"/>
                  </a:lnTo>
                  <a:lnTo>
                    <a:pt x="61247" y="6646"/>
                  </a:lnTo>
                  <a:lnTo>
                    <a:pt x="58941" y="6535"/>
                  </a:lnTo>
                  <a:lnTo>
                    <a:pt x="57304" y="6315"/>
                  </a:lnTo>
                  <a:lnTo>
                    <a:pt x="57267" y="5828"/>
                  </a:lnTo>
                  <a:lnTo>
                    <a:pt x="55043" y="5827"/>
                  </a:lnTo>
                  <a:lnTo>
                    <a:pt x="55045" y="3950"/>
                  </a:lnTo>
                  <a:lnTo>
                    <a:pt x="55466" y="3773"/>
                  </a:lnTo>
                  <a:lnTo>
                    <a:pt x="56671" y="2800"/>
                  </a:lnTo>
                  <a:lnTo>
                    <a:pt x="57176" y="2300"/>
                  </a:lnTo>
                  <a:lnTo>
                    <a:pt x="57561" y="1857"/>
                  </a:lnTo>
                  <a:lnTo>
                    <a:pt x="57866" y="1156"/>
                  </a:lnTo>
                  <a:lnTo>
                    <a:pt x="59153" y="1029"/>
                  </a:lnTo>
                  <a:lnTo>
                    <a:pt x="60293" y="1014"/>
                  </a:lnTo>
                  <a:lnTo>
                    <a:pt x="60647" y="730"/>
                  </a:lnTo>
                  <a:lnTo>
                    <a:pt x="61696" y="514"/>
                  </a:lnTo>
                  <a:lnTo>
                    <a:pt x="62162" y="477"/>
                  </a:lnTo>
                  <a:lnTo>
                    <a:pt x="62755" y="544"/>
                  </a:lnTo>
                  <a:lnTo>
                    <a:pt x="63418" y="469"/>
                  </a:lnTo>
                  <a:lnTo>
                    <a:pt x="63625" y="283"/>
                  </a:lnTo>
                  <a:lnTo>
                    <a:pt x="64452" y="0"/>
                  </a:lnTo>
                  <a:lnTo>
                    <a:pt x="65459" y="823"/>
                  </a:lnTo>
                  <a:lnTo>
                    <a:pt x="66563" y="1550"/>
                  </a:lnTo>
                  <a:lnTo>
                    <a:pt x="67163" y="2158"/>
                  </a:lnTo>
                  <a:lnTo>
                    <a:pt x="68390" y="2796"/>
                  </a:lnTo>
                  <a:lnTo>
                    <a:pt x="70142" y="4750"/>
                  </a:lnTo>
                  <a:lnTo>
                    <a:pt x="70825" y="5809"/>
                  </a:lnTo>
                  <a:lnTo>
                    <a:pt x="71378" y="6454"/>
                  </a:lnTo>
                  <a:lnTo>
                    <a:pt x="72504" y="7590"/>
                  </a:lnTo>
                  <a:lnTo>
                    <a:pt x="72679" y="8000"/>
                  </a:lnTo>
                  <a:lnTo>
                    <a:pt x="72816" y="9077"/>
                  </a:lnTo>
                  <a:lnTo>
                    <a:pt x="72936" y="9327"/>
                  </a:lnTo>
                  <a:lnTo>
                    <a:pt x="74938" y="11630"/>
                  </a:lnTo>
                  <a:lnTo>
                    <a:pt x="77166" y="13384"/>
                  </a:lnTo>
                  <a:lnTo>
                    <a:pt x="77794" y="14331"/>
                  </a:lnTo>
                  <a:lnTo>
                    <a:pt x="79048" y="12270"/>
                  </a:lnTo>
                  <a:lnTo>
                    <a:pt x="78866" y="11148"/>
                  </a:lnTo>
                  <a:lnTo>
                    <a:pt x="78242" y="9959"/>
                  </a:lnTo>
                  <a:lnTo>
                    <a:pt x="77783" y="9243"/>
                  </a:lnTo>
                  <a:lnTo>
                    <a:pt x="84369" y="7899"/>
                  </a:lnTo>
                  <a:lnTo>
                    <a:pt x="84443" y="6762"/>
                  </a:lnTo>
                  <a:lnTo>
                    <a:pt x="86361" y="6759"/>
                  </a:lnTo>
                  <a:lnTo>
                    <a:pt x="86757" y="6819"/>
                  </a:lnTo>
                  <a:lnTo>
                    <a:pt x="87296" y="7021"/>
                  </a:lnTo>
                  <a:lnTo>
                    <a:pt x="88345" y="7009"/>
                  </a:lnTo>
                  <a:lnTo>
                    <a:pt x="88279" y="8321"/>
                  </a:lnTo>
                  <a:lnTo>
                    <a:pt x="87617" y="10174"/>
                  </a:lnTo>
                  <a:lnTo>
                    <a:pt x="89022" y="9610"/>
                  </a:lnTo>
                  <a:lnTo>
                    <a:pt x="89643" y="10057"/>
                  </a:lnTo>
                  <a:lnTo>
                    <a:pt x="90257" y="11201"/>
                  </a:lnTo>
                  <a:lnTo>
                    <a:pt x="90726" y="11682"/>
                  </a:lnTo>
                  <a:lnTo>
                    <a:pt x="91459" y="11752"/>
                  </a:lnTo>
                  <a:lnTo>
                    <a:pt x="91991" y="12065"/>
                  </a:lnTo>
                  <a:lnTo>
                    <a:pt x="92214" y="12276"/>
                  </a:lnTo>
                  <a:lnTo>
                    <a:pt x="93074" y="12609"/>
                  </a:lnTo>
                  <a:lnTo>
                    <a:pt x="93463" y="12922"/>
                  </a:lnTo>
                  <a:lnTo>
                    <a:pt x="93456" y="13686"/>
                  </a:lnTo>
                  <a:lnTo>
                    <a:pt x="91940" y="14723"/>
                  </a:lnTo>
                  <a:lnTo>
                    <a:pt x="92588" y="15024"/>
                  </a:lnTo>
                  <a:lnTo>
                    <a:pt x="93141" y="15047"/>
                  </a:lnTo>
                  <a:lnTo>
                    <a:pt x="94084" y="15400"/>
                  </a:lnTo>
                  <a:lnTo>
                    <a:pt x="94662" y="15725"/>
                  </a:lnTo>
                  <a:lnTo>
                    <a:pt x="94697" y="15892"/>
                  </a:lnTo>
                  <a:lnTo>
                    <a:pt x="95121" y="16198"/>
                  </a:lnTo>
                  <a:lnTo>
                    <a:pt x="95986" y="16575"/>
                  </a:lnTo>
                  <a:lnTo>
                    <a:pt x="96683" y="17040"/>
                  </a:lnTo>
                  <a:lnTo>
                    <a:pt x="97275" y="17495"/>
                  </a:lnTo>
                  <a:lnTo>
                    <a:pt x="98119" y="18375"/>
                  </a:lnTo>
                  <a:lnTo>
                    <a:pt x="98967" y="19702"/>
                  </a:lnTo>
                  <a:lnTo>
                    <a:pt x="99030" y="20284"/>
                  </a:lnTo>
                  <a:lnTo>
                    <a:pt x="98760" y="20712"/>
                  </a:lnTo>
                  <a:lnTo>
                    <a:pt x="99033" y="21704"/>
                  </a:lnTo>
                  <a:lnTo>
                    <a:pt x="99281" y="23575"/>
                  </a:lnTo>
                  <a:lnTo>
                    <a:pt x="98832" y="24152"/>
                  </a:lnTo>
                  <a:lnTo>
                    <a:pt x="98830" y="24311"/>
                  </a:lnTo>
                  <a:lnTo>
                    <a:pt x="110407" y="24303"/>
                  </a:lnTo>
                  <a:lnTo>
                    <a:pt x="118193" y="24269"/>
                  </a:lnTo>
                  <a:lnTo>
                    <a:pt x="119282" y="24256"/>
                  </a:lnTo>
                  <a:lnTo>
                    <a:pt x="121416" y="24280"/>
                  </a:lnTo>
                  <a:lnTo>
                    <a:pt x="124813" y="24280"/>
                  </a:lnTo>
                  <a:lnTo>
                    <a:pt x="135668" y="24205"/>
                  </a:lnTo>
                  <a:lnTo>
                    <a:pt x="142059" y="24267"/>
                  </a:lnTo>
                  <a:lnTo>
                    <a:pt x="141999" y="27857"/>
                  </a:lnTo>
                  <a:lnTo>
                    <a:pt x="142023" y="38330"/>
                  </a:lnTo>
                  <a:lnTo>
                    <a:pt x="142003" y="42083"/>
                  </a:lnTo>
                  <a:lnTo>
                    <a:pt x="142004" y="44128"/>
                  </a:lnTo>
                  <a:lnTo>
                    <a:pt x="141802" y="43821"/>
                  </a:lnTo>
                  <a:lnTo>
                    <a:pt x="141326" y="43538"/>
                  </a:lnTo>
                  <a:lnTo>
                    <a:pt x="140746" y="42323"/>
                  </a:lnTo>
                  <a:lnTo>
                    <a:pt x="140452" y="41988"/>
                  </a:lnTo>
                  <a:lnTo>
                    <a:pt x="139676" y="41701"/>
                  </a:lnTo>
                  <a:lnTo>
                    <a:pt x="138661" y="41761"/>
                  </a:lnTo>
                  <a:lnTo>
                    <a:pt x="138864" y="41988"/>
                  </a:lnTo>
                  <a:lnTo>
                    <a:pt x="139270" y="42197"/>
                  </a:lnTo>
                  <a:lnTo>
                    <a:pt x="139603" y="42931"/>
                  </a:lnTo>
                  <a:lnTo>
                    <a:pt x="139445" y="43043"/>
                  </a:lnTo>
                  <a:lnTo>
                    <a:pt x="139169" y="43434"/>
                  </a:lnTo>
                  <a:lnTo>
                    <a:pt x="138523" y="44642"/>
                  </a:lnTo>
                  <a:lnTo>
                    <a:pt x="138187" y="45764"/>
                  </a:lnTo>
                  <a:lnTo>
                    <a:pt x="137468" y="46652"/>
                  </a:lnTo>
                  <a:lnTo>
                    <a:pt x="136325" y="47655"/>
                  </a:lnTo>
                  <a:lnTo>
                    <a:pt x="135032" y="48423"/>
                  </a:lnTo>
                  <a:lnTo>
                    <a:pt x="134326" y="48948"/>
                  </a:lnTo>
                  <a:lnTo>
                    <a:pt x="133413" y="50129"/>
                  </a:lnTo>
                  <a:lnTo>
                    <a:pt x="133297" y="50826"/>
                  </a:lnTo>
                  <a:lnTo>
                    <a:pt x="133454" y="50909"/>
                  </a:lnTo>
                  <a:lnTo>
                    <a:pt x="133978" y="51468"/>
                  </a:lnTo>
                  <a:lnTo>
                    <a:pt x="134949" y="52918"/>
                  </a:lnTo>
                  <a:lnTo>
                    <a:pt x="135071" y="53228"/>
                  </a:lnTo>
                  <a:lnTo>
                    <a:pt x="134994" y="53578"/>
                  </a:lnTo>
                  <a:lnTo>
                    <a:pt x="135075" y="53872"/>
                  </a:lnTo>
                  <a:lnTo>
                    <a:pt x="135716" y="54156"/>
                  </a:lnTo>
                  <a:lnTo>
                    <a:pt x="135839" y="54350"/>
                  </a:lnTo>
                  <a:lnTo>
                    <a:pt x="135916" y="54573"/>
                  </a:lnTo>
                  <a:lnTo>
                    <a:pt x="135983" y="55352"/>
                  </a:lnTo>
                  <a:lnTo>
                    <a:pt x="136092" y="55617"/>
                  </a:lnTo>
                  <a:lnTo>
                    <a:pt x="137035" y="56600"/>
                  </a:lnTo>
                  <a:lnTo>
                    <a:pt x="136742" y="57215"/>
                  </a:lnTo>
                  <a:lnTo>
                    <a:pt x="135891" y="58311"/>
                  </a:lnTo>
                  <a:lnTo>
                    <a:pt x="135863" y="58826"/>
                  </a:lnTo>
                  <a:lnTo>
                    <a:pt x="135540" y="59519"/>
                  </a:lnTo>
                  <a:lnTo>
                    <a:pt x="134632" y="59646"/>
                  </a:lnTo>
                  <a:lnTo>
                    <a:pt x="134056" y="59179"/>
                  </a:lnTo>
                  <a:lnTo>
                    <a:pt x="133679" y="58314"/>
                  </a:lnTo>
                  <a:lnTo>
                    <a:pt x="133113" y="57792"/>
                  </a:lnTo>
                  <a:lnTo>
                    <a:pt x="131576" y="57147"/>
                  </a:lnTo>
                  <a:lnTo>
                    <a:pt x="130762" y="56908"/>
                  </a:lnTo>
                  <a:lnTo>
                    <a:pt x="127880" y="56919"/>
                  </a:lnTo>
                  <a:lnTo>
                    <a:pt x="126853" y="57342"/>
                  </a:lnTo>
                  <a:lnTo>
                    <a:pt x="126109" y="58056"/>
                  </a:lnTo>
                  <a:lnTo>
                    <a:pt x="125386" y="58287"/>
                  </a:lnTo>
                  <a:lnTo>
                    <a:pt x="123929" y="58455"/>
                  </a:lnTo>
                  <a:lnTo>
                    <a:pt x="123716" y="58600"/>
                  </a:lnTo>
                  <a:lnTo>
                    <a:pt x="123073" y="58671"/>
                  </a:lnTo>
                  <a:lnTo>
                    <a:pt x="122853" y="57803"/>
                  </a:lnTo>
                  <a:lnTo>
                    <a:pt x="121700" y="57956"/>
                  </a:lnTo>
                  <a:lnTo>
                    <a:pt x="121197" y="58422"/>
                  </a:lnTo>
                  <a:lnTo>
                    <a:pt x="120342" y="58553"/>
                  </a:lnTo>
                  <a:lnTo>
                    <a:pt x="119930" y="59105"/>
                  </a:lnTo>
                  <a:lnTo>
                    <a:pt x="119979" y="59668"/>
                  </a:lnTo>
                  <a:lnTo>
                    <a:pt x="119811" y="60030"/>
                  </a:lnTo>
                  <a:lnTo>
                    <a:pt x="119598" y="60209"/>
                  </a:lnTo>
                  <a:lnTo>
                    <a:pt x="118943" y="60453"/>
                  </a:lnTo>
                  <a:lnTo>
                    <a:pt x="118856" y="60589"/>
                  </a:lnTo>
                  <a:lnTo>
                    <a:pt x="118514" y="61478"/>
                  </a:lnTo>
                  <a:lnTo>
                    <a:pt x="118556" y="61817"/>
                  </a:lnTo>
                  <a:lnTo>
                    <a:pt x="118467" y="62641"/>
                  </a:lnTo>
                  <a:lnTo>
                    <a:pt x="117902" y="63659"/>
                  </a:lnTo>
                  <a:lnTo>
                    <a:pt x="116780" y="64434"/>
                  </a:lnTo>
                  <a:lnTo>
                    <a:pt x="115982" y="65180"/>
                  </a:lnTo>
                  <a:lnTo>
                    <a:pt x="115586" y="65947"/>
                  </a:lnTo>
                  <a:lnTo>
                    <a:pt x="115458" y="66068"/>
                  </a:lnTo>
                  <a:lnTo>
                    <a:pt x="113761" y="66692"/>
                  </a:lnTo>
                  <a:lnTo>
                    <a:pt x="113223" y="66499"/>
                  </a:lnTo>
                  <a:lnTo>
                    <a:pt x="111359" y="67263"/>
                  </a:lnTo>
                  <a:lnTo>
                    <a:pt x="111411" y="67800"/>
                  </a:lnTo>
                  <a:lnTo>
                    <a:pt x="111307" y="67946"/>
                  </a:lnTo>
                  <a:lnTo>
                    <a:pt x="110698" y="67865"/>
                  </a:lnTo>
                  <a:lnTo>
                    <a:pt x="110491" y="67345"/>
                  </a:lnTo>
                  <a:lnTo>
                    <a:pt x="110064" y="67393"/>
                  </a:lnTo>
                  <a:lnTo>
                    <a:pt x="110038" y="67589"/>
                  </a:lnTo>
                  <a:lnTo>
                    <a:pt x="110219" y="68109"/>
                  </a:lnTo>
                  <a:lnTo>
                    <a:pt x="110168" y="68369"/>
                  </a:lnTo>
                  <a:lnTo>
                    <a:pt x="109248" y="68841"/>
                  </a:lnTo>
                  <a:lnTo>
                    <a:pt x="108976" y="68597"/>
                  </a:lnTo>
                  <a:lnTo>
                    <a:pt x="109132" y="67930"/>
                  </a:lnTo>
                  <a:lnTo>
                    <a:pt x="109054" y="67719"/>
                  </a:lnTo>
                  <a:lnTo>
                    <a:pt x="108886" y="67524"/>
                  </a:lnTo>
                  <a:lnTo>
                    <a:pt x="108394" y="67280"/>
                  </a:lnTo>
                  <a:lnTo>
                    <a:pt x="108041" y="67298"/>
                  </a:lnTo>
                  <a:lnTo>
                    <a:pt x="107152" y="67631"/>
                  </a:lnTo>
                  <a:lnTo>
                    <a:pt x="107151" y="68971"/>
                  </a:lnTo>
                  <a:lnTo>
                    <a:pt x="107164" y="69573"/>
                  </a:lnTo>
                  <a:lnTo>
                    <a:pt x="128917" y="69655"/>
                  </a:lnTo>
                  <a:lnTo>
                    <a:pt x="128904" y="69262"/>
                  </a:lnTo>
                  <a:lnTo>
                    <a:pt x="135905" y="69321"/>
                  </a:lnTo>
                  <a:lnTo>
                    <a:pt x="135863" y="90514"/>
                  </a:lnTo>
                  <a:lnTo>
                    <a:pt x="128918" y="90534"/>
                  </a:lnTo>
                  <a:lnTo>
                    <a:pt x="128890" y="90899"/>
                  </a:lnTo>
                  <a:lnTo>
                    <a:pt x="124502" y="90905"/>
                  </a:lnTo>
                  <a:lnTo>
                    <a:pt x="124494" y="83822"/>
                  </a:lnTo>
                  <a:lnTo>
                    <a:pt x="122067" y="83823"/>
                  </a:lnTo>
                  <a:lnTo>
                    <a:pt x="122220" y="84159"/>
                  </a:lnTo>
                  <a:lnTo>
                    <a:pt x="122499" y="85594"/>
                  </a:lnTo>
                  <a:lnTo>
                    <a:pt x="122458" y="85825"/>
                  </a:lnTo>
                  <a:lnTo>
                    <a:pt x="121834" y="86671"/>
                  </a:lnTo>
                  <a:lnTo>
                    <a:pt x="121545" y="87048"/>
                  </a:lnTo>
                  <a:lnTo>
                    <a:pt x="121119" y="87029"/>
                  </a:lnTo>
                  <a:lnTo>
                    <a:pt x="120757" y="87190"/>
                  </a:lnTo>
                  <a:lnTo>
                    <a:pt x="120520" y="87435"/>
                  </a:lnTo>
                  <a:lnTo>
                    <a:pt x="119893" y="88434"/>
                  </a:lnTo>
                  <a:lnTo>
                    <a:pt x="119709" y="89098"/>
                  </a:lnTo>
                  <a:lnTo>
                    <a:pt x="118858" y="89799"/>
                  </a:lnTo>
                  <a:lnTo>
                    <a:pt x="117634" y="91125"/>
                  </a:lnTo>
                  <a:lnTo>
                    <a:pt x="117505" y="91334"/>
                  </a:lnTo>
                  <a:lnTo>
                    <a:pt x="117303" y="92221"/>
                  </a:lnTo>
                  <a:lnTo>
                    <a:pt x="117188" y="92418"/>
                  </a:lnTo>
                  <a:lnTo>
                    <a:pt x="114688" y="93770"/>
                  </a:lnTo>
                  <a:lnTo>
                    <a:pt x="113709" y="93412"/>
                  </a:lnTo>
                  <a:lnTo>
                    <a:pt x="112423" y="92294"/>
                  </a:lnTo>
                  <a:lnTo>
                    <a:pt x="111629" y="92074"/>
                  </a:lnTo>
                  <a:lnTo>
                    <a:pt x="111235" y="91790"/>
                  </a:lnTo>
                  <a:lnTo>
                    <a:pt x="108972" y="88947"/>
                  </a:lnTo>
                  <a:lnTo>
                    <a:pt x="108467" y="88179"/>
                  </a:lnTo>
                  <a:lnTo>
                    <a:pt x="107434" y="87293"/>
                  </a:lnTo>
                  <a:lnTo>
                    <a:pt x="107068" y="87066"/>
                  </a:lnTo>
                  <a:lnTo>
                    <a:pt x="106814" y="87219"/>
                  </a:lnTo>
                  <a:lnTo>
                    <a:pt x="106731" y="87911"/>
                  </a:lnTo>
                  <a:lnTo>
                    <a:pt x="107090" y="89801"/>
                  </a:lnTo>
                  <a:lnTo>
                    <a:pt x="107067" y="91309"/>
                  </a:lnTo>
                  <a:lnTo>
                    <a:pt x="106411" y="90814"/>
                  </a:lnTo>
                  <a:lnTo>
                    <a:pt x="106022" y="90070"/>
                  </a:lnTo>
                  <a:lnTo>
                    <a:pt x="105994" y="89665"/>
                  </a:lnTo>
                  <a:lnTo>
                    <a:pt x="106508" y="89070"/>
                  </a:lnTo>
                  <a:lnTo>
                    <a:pt x="106079" y="88333"/>
                  </a:lnTo>
                  <a:lnTo>
                    <a:pt x="105817" y="88124"/>
                  </a:lnTo>
                  <a:lnTo>
                    <a:pt x="105604" y="88077"/>
                  </a:lnTo>
                  <a:lnTo>
                    <a:pt x="105488" y="88297"/>
                  </a:lnTo>
                  <a:lnTo>
                    <a:pt x="105134" y="88488"/>
                  </a:lnTo>
                  <a:lnTo>
                    <a:pt x="100433" y="88474"/>
                  </a:lnTo>
                  <a:lnTo>
                    <a:pt x="100342" y="93878"/>
                  </a:lnTo>
                  <a:lnTo>
                    <a:pt x="101302" y="95077"/>
                  </a:lnTo>
                  <a:lnTo>
                    <a:pt x="102071" y="95597"/>
                  </a:lnTo>
                  <a:lnTo>
                    <a:pt x="104667" y="95559"/>
                  </a:lnTo>
                  <a:lnTo>
                    <a:pt x="104672" y="96576"/>
                  </a:lnTo>
                  <a:lnTo>
                    <a:pt x="105125" y="96836"/>
                  </a:lnTo>
                  <a:lnTo>
                    <a:pt x="105655" y="96842"/>
                  </a:lnTo>
                  <a:lnTo>
                    <a:pt x="105691" y="97657"/>
                  </a:lnTo>
                  <a:lnTo>
                    <a:pt x="106752" y="97690"/>
                  </a:lnTo>
                  <a:lnTo>
                    <a:pt x="106845" y="95586"/>
                  </a:lnTo>
                  <a:lnTo>
                    <a:pt x="106854" y="93510"/>
                  </a:lnTo>
                  <a:lnTo>
                    <a:pt x="106941" y="93651"/>
                  </a:lnTo>
                  <a:lnTo>
                    <a:pt x="107029" y="94531"/>
                  </a:lnTo>
                  <a:lnTo>
                    <a:pt x="107475" y="95392"/>
                  </a:lnTo>
                  <a:lnTo>
                    <a:pt x="107656" y="96335"/>
                  </a:lnTo>
                  <a:lnTo>
                    <a:pt x="107688" y="96898"/>
                  </a:lnTo>
                  <a:lnTo>
                    <a:pt x="108406" y="97915"/>
                  </a:lnTo>
                  <a:lnTo>
                    <a:pt x="108563" y="98332"/>
                  </a:lnTo>
                  <a:lnTo>
                    <a:pt x="108633" y="98891"/>
                  </a:lnTo>
                  <a:lnTo>
                    <a:pt x="108741" y="99055"/>
                  </a:lnTo>
                  <a:lnTo>
                    <a:pt x="109368" y="99529"/>
                  </a:lnTo>
                  <a:lnTo>
                    <a:pt x="109664" y="99659"/>
                  </a:lnTo>
                  <a:lnTo>
                    <a:pt x="110089" y="99842"/>
                  </a:lnTo>
                  <a:lnTo>
                    <a:pt x="108775" y="99868"/>
                  </a:lnTo>
                  <a:lnTo>
                    <a:pt x="108358" y="100002"/>
                  </a:lnTo>
                  <a:lnTo>
                    <a:pt x="108145" y="100260"/>
                  </a:lnTo>
                  <a:lnTo>
                    <a:pt x="107606" y="101520"/>
                  </a:lnTo>
                  <a:lnTo>
                    <a:pt x="107268" y="102951"/>
                  </a:lnTo>
                  <a:lnTo>
                    <a:pt x="106927" y="102821"/>
                  </a:lnTo>
                  <a:lnTo>
                    <a:pt x="104090" y="100399"/>
                  </a:lnTo>
                  <a:lnTo>
                    <a:pt x="103686" y="100194"/>
                  </a:lnTo>
                  <a:lnTo>
                    <a:pt x="103335" y="100147"/>
                  </a:lnTo>
                  <a:lnTo>
                    <a:pt x="100224" y="97790"/>
                  </a:lnTo>
                  <a:lnTo>
                    <a:pt x="99963" y="98239"/>
                  </a:lnTo>
                  <a:lnTo>
                    <a:pt x="99896" y="98516"/>
                  </a:lnTo>
                  <a:lnTo>
                    <a:pt x="99963" y="98882"/>
                  </a:lnTo>
                  <a:lnTo>
                    <a:pt x="100198" y="99403"/>
                  </a:lnTo>
                  <a:lnTo>
                    <a:pt x="100198" y="99932"/>
                  </a:lnTo>
                  <a:lnTo>
                    <a:pt x="100196" y="107006"/>
                  </a:lnTo>
                  <a:lnTo>
                    <a:pt x="97987" y="106952"/>
                  </a:lnTo>
                  <a:lnTo>
                    <a:pt x="97495" y="107045"/>
                  </a:lnTo>
                  <a:lnTo>
                    <a:pt x="95982" y="107078"/>
                  </a:lnTo>
                  <a:lnTo>
                    <a:pt x="95674" y="106989"/>
                  </a:lnTo>
                  <a:lnTo>
                    <a:pt x="95599" y="105572"/>
                  </a:lnTo>
                  <a:lnTo>
                    <a:pt x="95591" y="104454"/>
                  </a:lnTo>
                  <a:lnTo>
                    <a:pt x="95800" y="103844"/>
                  </a:lnTo>
                  <a:lnTo>
                    <a:pt x="95875" y="103298"/>
                  </a:lnTo>
                  <a:lnTo>
                    <a:pt x="95814" y="101620"/>
                  </a:lnTo>
                  <a:lnTo>
                    <a:pt x="89178" y="99170"/>
                  </a:lnTo>
                  <a:lnTo>
                    <a:pt x="89189" y="106714"/>
                  </a:lnTo>
                  <a:lnTo>
                    <a:pt x="89302" y="108350"/>
                  </a:lnTo>
                  <a:lnTo>
                    <a:pt x="89271" y="109992"/>
                  </a:lnTo>
                  <a:lnTo>
                    <a:pt x="81522" y="109957"/>
                  </a:lnTo>
                  <a:lnTo>
                    <a:pt x="81532" y="107595"/>
                  </a:lnTo>
                  <a:lnTo>
                    <a:pt x="80916" y="107219"/>
                  </a:lnTo>
                  <a:lnTo>
                    <a:pt x="80409" y="106361"/>
                  </a:lnTo>
                  <a:lnTo>
                    <a:pt x="77450" y="106411"/>
                  </a:lnTo>
                  <a:lnTo>
                    <a:pt x="77250" y="107651"/>
                  </a:lnTo>
                  <a:lnTo>
                    <a:pt x="77621" y="102903"/>
                  </a:lnTo>
                  <a:lnTo>
                    <a:pt x="76035" y="102912"/>
                  </a:lnTo>
                  <a:lnTo>
                    <a:pt x="76035" y="107603"/>
                  </a:lnTo>
                  <a:lnTo>
                    <a:pt x="62880" y="107735"/>
                  </a:lnTo>
                  <a:lnTo>
                    <a:pt x="54766" y="107690"/>
                  </a:lnTo>
                  <a:lnTo>
                    <a:pt x="42997" y="107784"/>
                  </a:lnTo>
                  <a:lnTo>
                    <a:pt x="43164" y="108205"/>
                  </a:lnTo>
                  <a:lnTo>
                    <a:pt x="41907" y="108620"/>
                  </a:lnTo>
                  <a:lnTo>
                    <a:pt x="41973" y="108966"/>
                  </a:lnTo>
                  <a:lnTo>
                    <a:pt x="43147" y="108999"/>
                  </a:lnTo>
                  <a:lnTo>
                    <a:pt x="43209" y="109268"/>
                  </a:lnTo>
                  <a:lnTo>
                    <a:pt x="43021" y="109529"/>
                  </a:lnTo>
                  <a:lnTo>
                    <a:pt x="42820" y="110189"/>
                  </a:lnTo>
                  <a:lnTo>
                    <a:pt x="42813" y="110998"/>
                  </a:lnTo>
                  <a:lnTo>
                    <a:pt x="42127" y="111803"/>
                  </a:lnTo>
                  <a:lnTo>
                    <a:pt x="41546" y="112213"/>
                  </a:lnTo>
                  <a:lnTo>
                    <a:pt x="41358" y="112284"/>
                  </a:lnTo>
                  <a:lnTo>
                    <a:pt x="41090" y="112202"/>
                  </a:lnTo>
                  <a:lnTo>
                    <a:pt x="41839" y="114315"/>
                  </a:lnTo>
                  <a:lnTo>
                    <a:pt x="42623" y="115277"/>
                  </a:lnTo>
                  <a:lnTo>
                    <a:pt x="43002" y="116633"/>
                  </a:lnTo>
                  <a:lnTo>
                    <a:pt x="43035" y="116937"/>
                  </a:lnTo>
                  <a:lnTo>
                    <a:pt x="42376" y="116883"/>
                  </a:lnTo>
                  <a:lnTo>
                    <a:pt x="40918" y="117469"/>
                  </a:lnTo>
                  <a:lnTo>
                    <a:pt x="40696" y="117894"/>
                  </a:lnTo>
                  <a:lnTo>
                    <a:pt x="40595" y="119012"/>
                  </a:lnTo>
                  <a:lnTo>
                    <a:pt x="41236" y="120477"/>
                  </a:lnTo>
                  <a:lnTo>
                    <a:pt x="41890" y="121204"/>
                  </a:lnTo>
                  <a:lnTo>
                    <a:pt x="42583" y="122113"/>
                  </a:lnTo>
                  <a:lnTo>
                    <a:pt x="43703" y="124051"/>
                  </a:lnTo>
                  <a:lnTo>
                    <a:pt x="44594" y="124573"/>
                  </a:lnTo>
                  <a:lnTo>
                    <a:pt x="45157" y="124505"/>
                  </a:lnTo>
                  <a:lnTo>
                    <a:pt x="45801" y="124748"/>
                  </a:lnTo>
                  <a:lnTo>
                    <a:pt x="46792" y="125273"/>
                  </a:lnTo>
                  <a:lnTo>
                    <a:pt x="46896" y="125448"/>
                  </a:lnTo>
                  <a:lnTo>
                    <a:pt x="46486" y="125687"/>
                  </a:lnTo>
                  <a:lnTo>
                    <a:pt x="46194" y="126168"/>
                  </a:lnTo>
                  <a:lnTo>
                    <a:pt x="45317" y="126690"/>
                  </a:lnTo>
                  <a:lnTo>
                    <a:pt x="45087" y="126969"/>
                  </a:lnTo>
                  <a:lnTo>
                    <a:pt x="45056" y="127149"/>
                  </a:lnTo>
                  <a:lnTo>
                    <a:pt x="45237" y="127436"/>
                  </a:lnTo>
                  <a:lnTo>
                    <a:pt x="45137" y="127853"/>
                  </a:lnTo>
                  <a:lnTo>
                    <a:pt x="44697" y="128579"/>
                  </a:lnTo>
                  <a:lnTo>
                    <a:pt x="44643" y="129062"/>
                  </a:lnTo>
                  <a:lnTo>
                    <a:pt x="44761" y="129905"/>
                  </a:lnTo>
                  <a:lnTo>
                    <a:pt x="44674" y="130295"/>
                  </a:lnTo>
                  <a:lnTo>
                    <a:pt x="44434" y="130575"/>
                  </a:lnTo>
                  <a:lnTo>
                    <a:pt x="44229" y="130684"/>
                  </a:lnTo>
                  <a:lnTo>
                    <a:pt x="43770" y="130703"/>
                  </a:lnTo>
                  <a:lnTo>
                    <a:pt x="43545" y="131248"/>
                  </a:lnTo>
                  <a:lnTo>
                    <a:pt x="43459" y="131774"/>
                  </a:lnTo>
                  <a:lnTo>
                    <a:pt x="43531" y="131918"/>
                  </a:lnTo>
                  <a:lnTo>
                    <a:pt x="43083" y="134020"/>
                  </a:lnTo>
                  <a:lnTo>
                    <a:pt x="43141" y="142994"/>
                  </a:lnTo>
                  <a:lnTo>
                    <a:pt x="41793" y="142991"/>
                  </a:lnTo>
                  <a:lnTo>
                    <a:pt x="41794" y="143672"/>
                  </a:lnTo>
                  <a:lnTo>
                    <a:pt x="41696" y="144201"/>
                  </a:lnTo>
                  <a:lnTo>
                    <a:pt x="41568" y="144313"/>
                  </a:lnTo>
                  <a:lnTo>
                    <a:pt x="40842" y="144197"/>
                  </a:lnTo>
                  <a:lnTo>
                    <a:pt x="39404" y="144344"/>
                  </a:lnTo>
                  <a:lnTo>
                    <a:pt x="38987" y="144500"/>
                  </a:lnTo>
                  <a:lnTo>
                    <a:pt x="38321" y="145142"/>
                  </a:lnTo>
                  <a:lnTo>
                    <a:pt x="37508" y="145682"/>
                  </a:lnTo>
                  <a:lnTo>
                    <a:pt x="34691" y="146426"/>
                  </a:lnTo>
                  <a:lnTo>
                    <a:pt x="34052" y="146713"/>
                  </a:lnTo>
                  <a:lnTo>
                    <a:pt x="33576" y="146948"/>
                  </a:lnTo>
                  <a:lnTo>
                    <a:pt x="31593" y="147029"/>
                  </a:lnTo>
                  <a:lnTo>
                    <a:pt x="30513" y="146906"/>
                  </a:lnTo>
                  <a:lnTo>
                    <a:pt x="29808" y="146090"/>
                  </a:lnTo>
                  <a:lnTo>
                    <a:pt x="29412" y="145840"/>
                  </a:lnTo>
                  <a:lnTo>
                    <a:pt x="28426" y="145486"/>
                  </a:lnTo>
                  <a:lnTo>
                    <a:pt x="27179" y="144879"/>
                  </a:lnTo>
                  <a:lnTo>
                    <a:pt x="25831" y="144391"/>
                  </a:lnTo>
                  <a:lnTo>
                    <a:pt x="23483" y="143822"/>
                  </a:lnTo>
                  <a:lnTo>
                    <a:pt x="21817" y="143997"/>
                  </a:lnTo>
                  <a:lnTo>
                    <a:pt x="20160" y="143903"/>
                  </a:lnTo>
                  <a:lnTo>
                    <a:pt x="19844" y="143683"/>
                  </a:lnTo>
                  <a:lnTo>
                    <a:pt x="19327" y="143523"/>
                  </a:lnTo>
                  <a:lnTo>
                    <a:pt x="18166" y="143846"/>
                  </a:lnTo>
                  <a:lnTo>
                    <a:pt x="17774" y="144070"/>
                  </a:lnTo>
                  <a:lnTo>
                    <a:pt x="17600" y="144573"/>
                  </a:lnTo>
                  <a:lnTo>
                    <a:pt x="17048" y="144819"/>
                  </a:lnTo>
                  <a:lnTo>
                    <a:pt x="16603" y="144923"/>
                  </a:lnTo>
                  <a:lnTo>
                    <a:pt x="16586" y="143995"/>
                  </a:lnTo>
                  <a:lnTo>
                    <a:pt x="14329" y="143991"/>
                  </a:lnTo>
                  <a:lnTo>
                    <a:pt x="14380" y="143604"/>
                  </a:lnTo>
                  <a:lnTo>
                    <a:pt x="14311" y="143171"/>
                  </a:lnTo>
                  <a:lnTo>
                    <a:pt x="12171" y="143175"/>
                  </a:lnTo>
                  <a:lnTo>
                    <a:pt x="12084" y="142165"/>
                  </a:lnTo>
                  <a:lnTo>
                    <a:pt x="13293" y="140018"/>
                  </a:lnTo>
                  <a:lnTo>
                    <a:pt x="13307" y="139768"/>
                  </a:lnTo>
                  <a:lnTo>
                    <a:pt x="13168" y="139395"/>
                  </a:lnTo>
                  <a:lnTo>
                    <a:pt x="13206" y="139209"/>
                  </a:lnTo>
                  <a:lnTo>
                    <a:pt x="14287" y="137175"/>
                  </a:lnTo>
                  <a:lnTo>
                    <a:pt x="13738" y="137245"/>
                  </a:lnTo>
                  <a:lnTo>
                    <a:pt x="12188" y="137953"/>
                  </a:lnTo>
                  <a:lnTo>
                    <a:pt x="11816" y="137677"/>
                  </a:lnTo>
                  <a:lnTo>
                    <a:pt x="11649" y="137633"/>
                  </a:lnTo>
                  <a:lnTo>
                    <a:pt x="9665" y="137902"/>
                  </a:lnTo>
                  <a:lnTo>
                    <a:pt x="8779" y="137883"/>
                  </a:lnTo>
                  <a:lnTo>
                    <a:pt x="8463" y="137824"/>
                  </a:lnTo>
                  <a:lnTo>
                    <a:pt x="7309" y="137217"/>
                  </a:lnTo>
                  <a:lnTo>
                    <a:pt x="6416" y="137355"/>
                  </a:lnTo>
                  <a:lnTo>
                    <a:pt x="5131" y="137321"/>
                  </a:lnTo>
                  <a:lnTo>
                    <a:pt x="4572" y="136221"/>
                  </a:lnTo>
                  <a:lnTo>
                    <a:pt x="5156" y="135632"/>
                  </a:lnTo>
                  <a:lnTo>
                    <a:pt x="5754" y="135290"/>
                  </a:lnTo>
                  <a:lnTo>
                    <a:pt x="5741" y="134201"/>
                  </a:lnTo>
                  <a:lnTo>
                    <a:pt x="4754" y="133847"/>
                  </a:lnTo>
                  <a:lnTo>
                    <a:pt x="4333" y="133891"/>
                  </a:lnTo>
                  <a:lnTo>
                    <a:pt x="3743" y="133451"/>
                  </a:lnTo>
                  <a:lnTo>
                    <a:pt x="3659" y="133093"/>
                  </a:lnTo>
                  <a:lnTo>
                    <a:pt x="3253" y="132374"/>
                  </a:lnTo>
                  <a:lnTo>
                    <a:pt x="2749" y="131953"/>
                  </a:lnTo>
                  <a:lnTo>
                    <a:pt x="2770" y="131282"/>
                  </a:lnTo>
                  <a:lnTo>
                    <a:pt x="2718" y="130976"/>
                  </a:lnTo>
                  <a:lnTo>
                    <a:pt x="1964" y="130145"/>
                  </a:lnTo>
                  <a:lnTo>
                    <a:pt x="931" y="129813"/>
                  </a:lnTo>
                  <a:lnTo>
                    <a:pt x="114" y="128463"/>
                  </a:lnTo>
                  <a:lnTo>
                    <a:pt x="1506" y="128002"/>
                  </a:lnTo>
                  <a:lnTo>
                    <a:pt x="2013" y="127231"/>
                  </a:lnTo>
                  <a:lnTo>
                    <a:pt x="2212" y="126631"/>
                  </a:lnTo>
                  <a:lnTo>
                    <a:pt x="2441" y="126355"/>
                  </a:lnTo>
                  <a:lnTo>
                    <a:pt x="3123" y="125882"/>
                  </a:lnTo>
                  <a:lnTo>
                    <a:pt x="3367" y="125558"/>
                  </a:lnTo>
                  <a:lnTo>
                    <a:pt x="3162" y="124272"/>
                  </a:lnTo>
                  <a:lnTo>
                    <a:pt x="3162" y="123280"/>
                  </a:lnTo>
                  <a:lnTo>
                    <a:pt x="3013" y="121096"/>
                  </a:lnTo>
                  <a:lnTo>
                    <a:pt x="2985" y="120924"/>
                  </a:lnTo>
                  <a:lnTo>
                    <a:pt x="2648" y="120499"/>
                  </a:lnTo>
                  <a:lnTo>
                    <a:pt x="2544" y="119593"/>
                  </a:lnTo>
                  <a:lnTo>
                    <a:pt x="2645" y="119362"/>
                  </a:lnTo>
                  <a:lnTo>
                    <a:pt x="2523" y="119064"/>
                  </a:lnTo>
                  <a:lnTo>
                    <a:pt x="1368" y="119064"/>
                  </a:lnTo>
                  <a:lnTo>
                    <a:pt x="1017" y="119213"/>
                  </a:lnTo>
                  <a:lnTo>
                    <a:pt x="51" y="119097"/>
                  </a:lnTo>
                  <a:lnTo>
                    <a:pt x="0" y="118032"/>
                  </a:lnTo>
                  <a:lnTo>
                    <a:pt x="46" y="115599"/>
                  </a:lnTo>
                  <a:lnTo>
                    <a:pt x="1147" y="115648"/>
                  </a:lnTo>
                  <a:lnTo>
                    <a:pt x="1167" y="113301"/>
                  </a:lnTo>
                  <a:lnTo>
                    <a:pt x="1286" y="110944"/>
                  </a:lnTo>
                  <a:lnTo>
                    <a:pt x="133" y="110930"/>
                  </a:lnTo>
                  <a:lnTo>
                    <a:pt x="148" y="106276"/>
                  </a:lnTo>
                  <a:lnTo>
                    <a:pt x="2106" y="106229"/>
                  </a:lnTo>
                  <a:lnTo>
                    <a:pt x="2375" y="106137"/>
                  </a:lnTo>
                  <a:lnTo>
                    <a:pt x="9045" y="106149"/>
                  </a:lnTo>
                  <a:lnTo>
                    <a:pt x="9063" y="103839"/>
                  </a:lnTo>
                  <a:lnTo>
                    <a:pt x="12281" y="103670"/>
                  </a:lnTo>
                  <a:lnTo>
                    <a:pt x="12290" y="101177"/>
                  </a:lnTo>
                  <a:lnTo>
                    <a:pt x="13495" y="101106"/>
                  </a:lnTo>
                  <a:lnTo>
                    <a:pt x="13826" y="101020"/>
                  </a:lnTo>
                  <a:lnTo>
                    <a:pt x="19346" y="98305"/>
                  </a:lnTo>
                  <a:lnTo>
                    <a:pt x="10816" y="98986"/>
                  </a:lnTo>
                  <a:lnTo>
                    <a:pt x="8998" y="98988"/>
                  </a:lnTo>
                  <a:lnTo>
                    <a:pt x="9006" y="96685"/>
                  </a:lnTo>
                  <a:lnTo>
                    <a:pt x="9443" y="96686"/>
                  </a:lnTo>
                  <a:lnTo>
                    <a:pt x="9521" y="91606"/>
                  </a:lnTo>
                  <a:lnTo>
                    <a:pt x="13916" y="91591"/>
                  </a:lnTo>
                  <a:lnTo>
                    <a:pt x="13979" y="81776"/>
                  </a:lnTo>
                  <a:lnTo>
                    <a:pt x="13323" y="80751"/>
                  </a:lnTo>
                  <a:lnTo>
                    <a:pt x="12852" y="80371"/>
                  </a:lnTo>
                  <a:lnTo>
                    <a:pt x="12154" y="78362"/>
                  </a:lnTo>
                  <a:lnTo>
                    <a:pt x="12015" y="77423"/>
                  </a:lnTo>
                  <a:lnTo>
                    <a:pt x="12293" y="75541"/>
                  </a:lnTo>
                  <a:lnTo>
                    <a:pt x="12353" y="72701"/>
                  </a:lnTo>
                  <a:lnTo>
                    <a:pt x="22789" y="72681"/>
                  </a:lnTo>
                  <a:lnTo>
                    <a:pt x="22793" y="72276"/>
                  </a:lnTo>
                  <a:lnTo>
                    <a:pt x="33828" y="72176"/>
                  </a:lnTo>
                  <a:lnTo>
                    <a:pt x="33780" y="69823"/>
                  </a:lnTo>
                  <a:lnTo>
                    <a:pt x="34548" y="69745"/>
                  </a:lnTo>
                  <a:lnTo>
                    <a:pt x="34607" y="69510"/>
                  </a:lnTo>
                  <a:lnTo>
                    <a:pt x="34614" y="68630"/>
                  </a:lnTo>
                  <a:lnTo>
                    <a:pt x="34950" y="67412"/>
                  </a:lnTo>
                  <a:lnTo>
                    <a:pt x="34963" y="59443"/>
                  </a:lnTo>
                  <a:lnTo>
                    <a:pt x="34896" y="59309"/>
                  </a:lnTo>
                  <a:lnTo>
                    <a:pt x="34732" y="59268"/>
                  </a:lnTo>
                  <a:lnTo>
                    <a:pt x="32780" y="59312"/>
                  </a:lnTo>
                  <a:lnTo>
                    <a:pt x="32786" y="60352"/>
                  </a:lnTo>
                  <a:lnTo>
                    <a:pt x="29440" y="60456"/>
                  </a:lnTo>
                  <a:lnTo>
                    <a:pt x="29437" y="59619"/>
                  </a:lnTo>
                  <a:lnTo>
                    <a:pt x="29661" y="59734"/>
                  </a:lnTo>
                  <a:lnTo>
                    <a:pt x="29801" y="59895"/>
                  </a:lnTo>
                  <a:lnTo>
                    <a:pt x="30376" y="60196"/>
                  </a:lnTo>
                  <a:lnTo>
                    <a:pt x="30355" y="58899"/>
                  </a:lnTo>
                  <a:lnTo>
                    <a:pt x="29433" y="58915"/>
                  </a:lnTo>
                  <a:lnTo>
                    <a:pt x="29447" y="55704"/>
                  </a:lnTo>
                  <a:lnTo>
                    <a:pt x="30916" y="55687"/>
                  </a:lnTo>
                  <a:lnTo>
                    <a:pt x="31454" y="55028"/>
                  </a:lnTo>
                  <a:lnTo>
                    <a:pt x="31451" y="54745"/>
                  </a:lnTo>
                  <a:lnTo>
                    <a:pt x="30345" y="54755"/>
                  </a:lnTo>
                  <a:lnTo>
                    <a:pt x="30343" y="53326"/>
                  </a:lnTo>
                  <a:lnTo>
                    <a:pt x="29450" y="53345"/>
                  </a:lnTo>
                  <a:lnTo>
                    <a:pt x="29424" y="46929"/>
                  </a:lnTo>
                  <a:lnTo>
                    <a:pt x="29363" y="46234"/>
                  </a:lnTo>
                  <a:lnTo>
                    <a:pt x="29760" y="46234"/>
                  </a:lnTo>
                  <a:lnTo>
                    <a:pt x="30057" y="46134"/>
                  </a:lnTo>
                  <a:lnTo>
                    <a:pt x="31471" y="44207"/>
                  </a:lnTo>
                  <a:lnTo>
                    <a:pt x="31946" y="43905"/>
                  </a:lnTo>
                  <a:lnTo>
                    <a:pt x="33852" y="43894"/>
                  </a:lnTo>
                  <a:lnTo>
                    <a:pt x="33872" y="47538"/>
                  </a:lnTo>
                  <a:lnTo>
                    <a:pt x="33288" y="47486"/>
                  </a:lnTo>
                  <a:lnTo>
                    <a:pt x="33341" y="48604"/>
                  </a:lnTo>
                  <a:lnTo>
                    <a:pt x="36123" y="48597"/>
                  </a:lnTo>
                  <a:lnTo>
                    <a:pt x="36735" y="48322"/>
                  </a:lnTo>
                  <a:lnTo>
                    <a:pt x="40754" y="48297"/>
                  </a:lnTo>
                  <a:lnTo>
                    <a:pt x="40746" y="47022"/>
                  </a:lnTo>
                  <a:lnTo>
                    <a:pt x="39665" y="47044"/>
                  </a:lnTo>
                  <a:lnTo>
                    <a:pt x="39627" y="44947"/>
                  </a:lnTo>
                  <a:lnTo>
                    <a:pt x="38514" y="43548"/>
                  </a:lnTo>
                  <a:lnTo>
                    <a:pt x="40731" y="43506"/>
                  </a:lnTo>
                  <a:lnTo>
                    <a:pt x="40731" y="45939"/>
                  </a:lnTo>
                  <a:lnTo>
                    <a:pt x="49027" y="45907"/>
                  </a:lnTo>
                  <a:lnTo>
                    <a:pt x="51681" y="42263"/>
                  </a:lnTo>
                  <a:lnTo>
                    <a:pt x="51772" y="41401"/>
                  </a:lnTo>
                  <a:lnTo>
                    <a:pt x="51643" y="41174"/>
                  </a:lnTo>
                  <a:lnTo>
                    <a:pt x="51575" y="40778"/>
                  </a:lnTo>
                  <a:lnTo>
                    <a:pt x="51743" y="40647"/>
                  </a:lnTo>
                  <a:lnTo>
                    <a:pt x="52601" y="41336"/>
                  </a:lnTo>
                  <a:lnTo>
                    <a:pt x="49843" y="38831"/>
                  </a:lnTo>
                  <a:lnTo>
                    <a:pt x="60615" y="38815"/>
                  </a:lnTo>
                  <a:lnTo>
                    <a:pt x="60615" y="39107"/>
                  </a:lnTo>
                  <a:lnTo>
                    <a:pt x="61690" y="39091"/>
                  </a:lnTo>
                  <a:lnTo>
                    <a:pt x="61690" y="38798"/>
                  </a:lnTo>
                  <a:lnTo>
                    <a:pt x="62829" y="38782"/>
                  </a:lnTo>
                  <a:lnTo>
                    <a:pt x="62841" y="36565"/>
                  </a:lnTo>
                  <a:lnTo>
                    <a:pt x="65049" y="36554"/>
                  </a:lnTo>
                  <a:lnTo>
                    <a:pt x="65699" y="35619"/>
                  </a:lnTo>
                  <a:lnTo>
                    <a:pt x="66582" y="34852"/>
                  </a:lnTo>
                  <a:lnTo>
                    <a:pt x="67479" y="33820"/>
                  </a:lnTo>
                  <a:lnTo>
                    <a:pt x="68223" y="33092"/>
                  </a:lnTo>
                  <a:lnTo>
                    <a:pt x="68598" y="32904"/>
                  </a:lnTo>
                  <a:lnTo>
                    <a:pt x="68904" y="33171"/>
                  </a:lnTo>
                  <a:lnTo>
                    <a:pt x="71650" y="33188"/>
                  </a:lnTo>
                  <a:lnTo>
                    <a:pt x="71648" y="32128"/>
                  </a:lnTo>
                  <a:lnTo>
                    <a:pt x="71976" y="32479"/>
                  </a:lnTo>
                  <a:lnTo>
                    <a:pt x="72147" y="32893"/>
                  </a:lnTo>
                  <a:lnTo>
                    <a:pt x="72330" y="33096"/>
                  </a:lnTo>
                  <a:lnTo>
                    <a:pt x="72839" y="33141"/>
                  </a:lnTo>
                  <a:lnTo>
                    <a:pt x="73602" y="33358"/>
                  </a:lnTo>
                  <a:lnTo>
                    <a:pt x="74041" y="33624"/>
                  </a:lnTo>
                  <a:lnTo>
                    <a:pt x="74528" y="33709"/>
                  </a:lnTo>
                  <a:lnTo>
                    <a:pt x="74852" y="33323"/>
                  </a:lnTo>
                  <a:lnTo>
                    <a:pt x="75002" y="32980"/>
                  </a:lnTo>
                  <a:lnTo>
                    <a:pt x="74986" y="30149"/>
                  </a:lnTo>
                  <a:lnTo>
                    <a:pt x="78465" y="30130"/>
                  </a:lnTo>
                  <a:lnTo>
                    <a:pt x="78482" y="31497"/>
                  </a:lnTo>
                  <a:lnTo>
                    <a:pt x="79457" y="3153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4" name="pg1185">
              <a:extLst>
                <a:ext uri="{FF2B5EF4-FFF2-40B4-BE49-F238E27FC236}">
                  <a16:creationId xmlns:a16="http://schemas.microsoft.com/office/drawing/2014/main" id="{BCBBC9F2-404A-6744-9603-63F773C36E30}"/>
                </a:ext>
              </a:extLst>
            </p:cNvPr>
            <p:cNvSpPr/>
            <p:nvPr/>
          </p:nvSpPr>
          <p:spPr>
            <a:xfrm>
              <a:off x="2640342" y="4210515"/>
              <a:ext cx="1045" cy="1820"/>
            </a:xfrm>
            <a:custGeom>
              <a:avLst/>
              <a:gdLst/>
              <a:ahLst/>
              <a:cxnLst/>
              <a:rect l="0" t="0" r="0" b="0"/>
              <a:pathLst>
                <a:path w="1045" h="1820">
                  <a:moveTo>
                    <a:pt x="346" y="0"/>
                  </a:moveTo>
                  <a:lnTo>
                    <a:pt x="97" y="173"/>
                  </a:lnTo>
                  <a:lnTo>
                    <a:pt x="0" y="458"/>
                  </a:lnTo>
                  <a:lnTo>
                    <a:pt x="5" y="1362"/>
                  </a:lnTo>
                  <a:lnTo>
                    <a:pt x="209" y="1820"/>
                  </a:lnTo>
                  <a:lnTo>
                    <a:pt x="811" y="1544"/>
                  </a:lnTo>
                  <a:lnTo>
                    <a:pt x="1045" y="828"/>
                  </a:lnTo>
                  <a:lnTo>
                    <a:pt x="992" y="215"/>
                  </a:lnTo>
                  <a:lnTo>
                    <a:pt x="793" y="6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5" name="pg1186">
              <a:extLst>
                <a:ext uri="{FF2B5EF4-FFF2-40B4-BE49-F238E27FC236}">
                  <a16:creationId xmlns:a16="http://schemas.microsoft.com/office/drawing/2014/main" id="{22ED8AB0-F244-E045-ADA8-4BFEB654D2DF}"/>
                </a:ext>
              </a:extLst>
            </p:cNvPr>
            <p:cNvSpPr/>
            <p:nvPr/>
          </p:nvSpPr>
          <p:spPr>
            <a:xfrm>
              <a:off x="2555922" y="3419312"/>
              <a:ext cx="155080" cy="50533"/>
            </a:xfrm>
            <a:custGeom>
              <a:avLst/>
              <a:gdLst/>
              <a:ahLst/>
              <a:cxnLst/>
              <a:rect l="0" t="0" r="0" b="0"/>
              <a:pathLst>
                <a:path w="155080" h="50533">
                  <a:moveTo>
                    <a:pt x="66236" y="22125"/>
                  </a:moveTo>
                  <a:lnTo>
                    <a:pt x="66813" y="22248"/>
                  </a:lnTo>
                  <a:lnTo>
                    <a:pt x="67254" y="21931"/>
                  </a:lnTo>
                  <a:lnTo>
                    <a:pt x="67762" y="22218"/>
                  </a:lnTo>
                  <a:lnTo>
                    <a:pt x="68347" y="22233"/>
                  </a:lnTo>
                  <a:lnTo>
                    <a:pt x="69259" y="21202"/>
                  </a:lnTo>
                  <a:lnTo>
                    <a:pt x="69608" y="20495"/>
                  </a:lnTo>
                  <a:lnTo>
                    <a:pt x="69730" y="19996"/>
                  </a:lnTo>
                  <a:lnTo>
                    <a:pt x="70226" y="19280"/>
                  </a:lnTo>
                  <a:lnTo>
                    <a:pt x="70738" y="18859"/>
                  </a:lnTo>
                  <a:lnTo>
                    <a:pt x="70997" y="18881"/>
                  </a:lnTo>
                  <a:lnTo>
                    <a:pt x="71160" y="18986"/>
                  </a:lnTo>
                  <a:lnTo>
                    <a:pt x="71197" y="19209"/>
                  </a:lnTo>
                  <a:lnTo>
                    <a:pt x="70960" y="19839"/>
                  </a:lnTo>
                  <a:lnTo>
                    <a:pt x="70646" y="20263"/>
                  </a:lnTo>
                  <a:lnTo>
                    <a:pt x="69609" y="21251"/>
                  </a:lnTo>
                  <a:lnTo>
                    <a:pt x="69322" y="21821"/>
                  </a:lnTo>
                  <a:lnTo>
                    <a:pt x="69366" y="22398"/>
                  </a:lnTo>
                  <a:lnTo>
                    <a:pt x="69725" y="23187"/>
                  </a:lnTo>
                  <a:lnTo>
                    <a:pt x="70759" y="23273"/>
                  </a:lnTo>
                  <a:lnTo>
                    <a:pt x="70981" y="23600"/>
                  </a:lnTo>
                  <a:lnTo>
                    <a:pt x="69971" y="25508"/>
                  </a:lnTo>
                  <a:lnTo>
                    <a:pt x="70075" y="25980"/>
                  </a:lnTo>
                  <a:lnTo>
                    <a:pt x="70127" y="25757"/>
                  </a:lnTo>
                  <a:lnTo>
                    <a:pt x="70064" y="25612"/>
                  </a:lnTo>
                  <a:lnTo>
                    <a:pt x="70675" y="25131"/>
                  </a:lnTo>
                  <a:lnTo>
                    <a:pt x="70893" y="25518"/>
                  </a:lnTo>
                  <a:lnTo>
                    <a:pt x="70804" y="25120"/>
                  </a:lnTo>
                  <a:lnTo>
                    <a:pt x="70748" y="24829"/>
                  </a:lnTo>
                  <a:lnTo>
                    <a:pt x="70981" y="24248"/>
                  </a:lnTo>
                  <a:lnTo>
                    <a:pt x="71181" y="24025"/>
                  </a:lnTo>
                  <a:lnTo>
                    <a:pt x="71333" y="23648"/>
                  </a:lnTo>
                  <a:lnTo>
                    <a:pt x="71348" y="22892"/>
                  </a:lnTo>
                  <a:lnTo>
                    <a:pt x="71288" y="22121"/>
                  </a:lnTo>
                  <a:lnTo>
                    <a:pt x="71213" y="21887"/>
                  </a:lnTo>
                  <a:lnTo>
                    <a:pt x="70965" y="21526"/>
                  </a:lnTo>
                  <a:lnTo>
                    <a:pt x="70917" y="21239"/>
                  </a:lnTo>
                  <a:lnTo>
                    <a:pt x="71324" y="21149"/>
                  </a:lnTo>
                  <a:lnTo>
                    <a:pt x="71472" y="21201"/>
                  </a:lnTo>
                  <a:lnTo>
                    <a:pt x="71569" y="21335"/>
                  </a:lnTo>
                  <a:lnTo>
                    <a:pt x="71610" y="22352"/>
                  </a:lnTo>
                  <a:lnTo>
                    <a:pt x="71470" y="22665"/>
                  </a:lnTo>
                  <a:lnTo>
                    <a:pt x="71496" y="22926"/>
                  </a:lnTo>
                  <a:lnTo>
                    <a:pt x="71662" y="23112"/>
                  </a:lnTo>
                  <a:lnTo>
                    <a:pt x="72318" y="23324"/>
                  </a:lnTo>
                  <a:lnTo>
                    <a:pt x="73248" y="23018"/>
                  </a:lnTo>
                  <a:lnTo>
                    <a:pt x="73789" y="22694"/>
                  </a:lnTo>
                  <a:lnTo>
                    <a:pt x="74144" y="22295"/>
                  </a:lnTo>
                  <a:lnTo>
                    <a:pt x="74374" y="21651"/>
                  </a:lnTo>
                  <a:lnTo>
                    <a:pt x="74563" y="21610"/>
                  </a:lnTo>
                  <a:lnTo>
                    <a:pt x="74629" y="22634"/>
                  </a:lnTo>
                  <a:lnTo>
                    <a:pt x="74726" y="23047"/>
                  </a:lnTo>
                  <a:lnTo>
                    <a:pt x="75708" y="24600"/>
                  </a:lnTo>
                  <a:lnTo>
                    <a:pt x="76230" y="24760"/>
                  </a:lnTo>
                  <a:lnTo>
                    <a:pt x="76538" y="24581"/>
                  </a:lnTo>
                  <a:lnTo>
                    <a:pt x="77049" y="24712"/>
                  </a:lnTo>
                  <a:lnTo>
                    <a:pt x="77508" y="25345"/>
                  </a:lnTo>
                  <a:lnTo>
                    <a:pt x="77664" y="26015"/>
                  </a:lnTo>
                  <a:lnTo>
                    <a:pt x="77667" y="26373"/>
                  </a:lnTo>
                  <a:lnTo>
                    <a:pt x="77717" y="25985"/>
                  </a:lnTo>
                  <a:lnTo>
                    <a:pt x="77691" y="24856"/>
                  </a:lnTo>
                  <a:lnTo>
                    <a:pt x="77763" y="22654"/>
                  </a:lnTo>
                  <a:lnTo>
                    <a:pt x="77687" y="22033"/>
                  </a:lnTo>
                  <a:lnTo>
                    <a:pt x="77613" y="21851"/>
                  </a:lnTo>
                  <a:lnTo>
                    <a:pt x="78327" y="21580"/>
                  </a:lnTo>
                  <a:lnTo>
                    <a:pt x="79194" y="21435"/>
                  </a:lnTo>
                  <a:lnTo>
                    <a:pt x="80938" y="22120"/>
                  </a:lnTo>
                  <a:lnTo>
                    <a:pt x="81435" y="21785"/>
                  </a:lnTo>
                  <a:lnTo>
                    <a:pt x="81531" y="21550"/>
                  </a:lnTo>
                  <a:lnTo>
                    <a:pt x="81483" y="21141"/>
                  </a:lnTo>
                  <a:lnTo>
                    <a:pt x="81291" y="20932"/>
                  </a:lnTo>
                  <a:lnTo>
                    <a:pt x="80980" y="20075"/>
                  </a:lnTo>
                  <a:lnTo>
                    <a:pt x="82135" y="21055"/>
                  </a:lnTo>
                  <a:lnTo>
                    <a:pt x="82383" y="22221"/>
                  </a:lnTo>
                  <a:lnTo>
                    <a:pt x="82605" y="22277"/>
                  </a:lnTo>
                  <a:lnTo>
                    <a:pt x="82800" y="21887"/>
                  </a:lnTo>
                  <a:lnTo>
                    <a:pt x="82726" y="21755"/>
                  </a:lnTo>
                  <a:lnTo>
                    <a:pt x="82702" y="21331"/>
                  </a:lnTo>
                  <a:lnTo>
                    <a:pt x="83214" y="20602"/>
                  </a:lnTo>
                  <a:lnTo>
                    <a:pt x="83532" y="20624"/>
                  </a:lnTo>
                  <a:lnTo>
                    <a:pt x="83147" y="21268"/>
                  </a:lnTo>
                  <a:lnTo>
                    <a:pt x="83076" y="21585"/>
                  </a:lnTo>
                  <a:lnTo>
                    <a:pt x="83095" y="22382"/>
                  </a:lnTo>
                  <a:lnTo>
                    <a:pt x="83480" y="22538"/>
                  </a:lnTo>
                  <a:lnTo>
                    <a:pt x="84409" y="22624"/>
                  </a:lnTo>
                  <a:lnTo>
                    <a:pt x="84662" y="22431"/>
                  </a:lnTo>
                  <a:lnTo>
                    <a:pt x="84803" y="22137"/>
                  </a:lnTo>
                  <a:lnTo>
                    <a:pt x="84688" y="21638"/>
                  </a:lnTo>
                  <a:lnTo>
                    <a:pt x="84503" y="21351"/>
                  </a:lnTo>
                  <a:lnTo>
                    <a:pt x="84462" y="20688"/>
                  </a:lnTo>
                  <a:lnTo>
                    <a:pt x="84470" y="20550"/>
                  </a:lnTo>
                  <a:lnTo>
                    <a:pt x="84792" y="20073"/>
                  </a:lnTo>
                  <a:lnTo>
                    <a:pt x="85141" y="19969"/>
                  </a:lnTo>
                  <a:lnTo>
                    <a:pt x="85797" y="20584"/>
                  </a:lnTo>
                  <a:lnTo>
                    <a:pt x="85652" y="20875"/>
                  </a:lnTo>
                  <a:lnTo>
                    <a:pt x="85673" y="21526"/>
                  </a:lnTo>
                  <a:lnTo>
                    <a:pt x="85909" y="21947"/>
                  </a:lnTo>
                  <a:lnTo>
                    <a:pt x="86109" y="22048"/>
                  </a:lnTo>
                  <a:lnTo>
                    <a:pt x="87069" y="21913"/>
                  </a:lnTo>
                  <a:lnTo>
                    <a:pt x="87658" y="21741"/>
                  </a:lnTo>
                  <a:lnTo>
                    <a:pt x="87776" y="21604"/>
                  </a:lnTo>
                  <a:lnTo>
                    <a:pt x="87809" y="20881"/>
                  </a:lnTo>
                  <a:lnTo>
                    <a:pt x="88050" y="20024"/>
                  </a:lnTo>
                  <a:lnTo>
                    <a:pt x="88301" y="19663"/>
                  </a:lnTo>
                  <a:lnTo>
                    <a:pt x="88668" y="19368"/>
                  </a:lnTo>
                  <a:lnTo>
                    <a:pt x="88820" y="19052"/>
                  </a:lnTo>
                  <a:lnTo>
                    <a:pt x="89465" y="19197"/>
                  </a:lnTo>
                  <a:lnTo>
                    <a:pt x="89987" y="19469"/>
                  </a:lnTo>
                  <a:lnTo>
                    <a:pt x="90006" y="19830"/>
                  </a:lnTo>
                  <a:lnTo>
                    <a:pt x="90384" y="20843"/>
                  </a:lnTo>
                  <a:lnTo>
                    <a:pt x="90525" y="20846"/>
                  </a:lnTo>
                  <a:lnTo>
                    <a:pt x="90888" y="20552"/>
                  </a:lnTo>
                  <a:lnTo>
                    <a:pt x="91262" y="19934"/>
                  </a:lnTo>
                  <a:lnTo>
                    <a:pt x="91551" y="19599"/>
                  </a:lnTo>
                  <a:lnTo>
                    <a:pt x="92259" y="19289"/>
                  </a:lnTo>
                  <a:lnTo>
                    <a:pt x="92748" y="19293"/>
                  </a:lnTo>
                  <a:lnTo>
                    <a:pt x="92907" y="19531"/>
                  </a:lnTo>
                  <a:lnTo>
                    <a:pt x="93897" y="19982"/>
                  </a:lnTo>
                  <a:lnTo>
                    <a:pt x="94256" y="19892"/>
                  </a:lnTo>
                  <a:lnTo>
                    <a:pt x="95082" y="19293"/>
                  </a:lnTo>
                  <a:lnTo>
                    <a:pt x="96012" y="18075"/>
                  </a:lnTo>
                  <a:lnTo>
                    <a:pt x="96287" y="17181"/>
                  </a:lnTo>
                  <a:lnTo>
                    <a:pt x="96417" y="16429"/>
                  </a:lnTo>
                  <a:lnTo>
                    <a:pt x="96239" y="16183"/>
                  </a:lnTo>
                  <a:lnTo>
                    <a:pt x="95920" y="16087"/>
                  </a:lnTo>
                  <a:lnTo>
                    <a:pt x="95713" y="15923"/>
                  </a:lnTo>
                  <a:lnTo>
                    <a:pt x="95283" y="15185"/>
                  </a:lnTo>
                  <a:lnTo>
                    <a:pt x="95275" y="14999"/>
                  </a:lnTo>
                  <a:lnTo>
                    <a:pt x="95342" y="14731"/>
                  </a:lnTo>
                  <a:lnTo>
                    <a:pt x="95553" y="14370"/>
                  </a:lnTo>
                  <a:lnTo>
                    <a:pt x="96428" y="13487"/>
                  </a:lnTo>
                  <a:lnTo>
                    <a:pt x="96666" y="13122"/>
                  </a:lnTo>
                  <a:lnTo>
                    <a:pt x="96970" y="12411"/>
                  </a:lnTo>
                  <a:lnTo>
                    <a:pt x="96940" y="12191"/>
                  </a:lnTo>
                  <a:lnTo>
                    <a:pt x="95761" y="11580"/>
                  </a:lnTo>
                  <a:lnTo>
                    <a:pt x="94538" y="11651"/>
                  </a:lnTo>
                  <a:lnTo>
                    <a:pt x="94085" y="11494"/>
                  </a:lnTo>
                  <a:lnTo>
                    <a:pt x="93726" y="11200"/>
                  </a:lnTo>
                  <a:lnTo>
                    <a:pt x="92143" y="10839"/>
                  </a:lnTo>
                  <a:lnTo>
                    <a:pt x="91531" y="10537"/>
                  </a:lnTo>
                  <a:lnTo>
                    <a:pt x="90607" y="9590"/>
                  </a:lnTo>
                  <a:lnTo>
                    <a:pt x="90899" y="7553"/>
                  </a:lnTo>
                  <a:lnTo>
                    <a:pt x="91493" y="7028"/>
                  </a:lnTo>
                  <a:lnTo>
                    <a:pt x="92242" y="6826"/>
                  </a:lnTo>
                  <a:lnTo>
                    <a:pt x="92984" y="6208"/>
                  </a:lnTo>
                  <a:lnTo>
                    <a:pt x="93303" y="5754"/>
                  </a:lnTo>
                  <a:lnTo>
                    <a:pt x="93065" y="6346"/>
                  </a:lnTo>
                  <a:lnTo>
                    <a:pt x="92943" y="7050"/>
                  </a:lnTo>
                  <a:lnTo>
                    <a:pt x="93681" y="7530"/>
                  </a:lnTo>
                  <a:lnTo>
                    <a:pt x="93944" y="7500"/>
                  </a:lnTo>
                  <a:lnTo>
                    <a:pt x="94620" y="7955"/>
                  </a:lnTo>
                  <a:lnTo>
                    <a:pt x="95194" y="8927"/>
                  </a:lnTo>
                  <a:lnTo>
                    <a:pt x="95443" y="9184"/>
                  </a:lnTo>
                  <a:lnTo>
                    <a:pt x="95977" y="9515"/>
                  </a:lnTo>
                  <a:lnTo>
                    <a:pt x="96236" y="9437"/>
                  </a:lnTo>
                  <a:lnTo>
                    <a:pt x="96934" y="8894"/>
                  </a:lnTo>
                  <a:lnTo>
                    <a:pt x="97420" y="8626"/>
                  </a:lnTo>
                  <a:lnTo>
                    <a:pt x="97623" y="8566"/>
                  </a:lnTo>
                  <a:lnTo>
                    <a:pt x="98098" y="8596"/>
                  </a:lnTo>
                  <a:lnTo>
                    <a:pt x="98347" y="8682"/>
                  </a:lnTo>
                  <a:lnTo>
                    <a:pt x="98565" y="8980"/>
                  </a:lnTo>
                  <a:lnTo>
                    <a:pt x="98539" y="9486"/>
                  </a:lnTo>
                  <a:lnTo>
                    <a:pt x="98717" y="10825"/>
                  </a:lnTo>
                  <a:lnTo>
                    <a:pt x="99151" y="10997"/>
                  </a:lnTo>
                  <a:lnTo>
                    <a:pt x="100497" y="10852"/>
                  </a:lnTo>
                  <a:lnTo>
                    <a:pt x="101963" y="10953"/>
                  </a:lnTo>
                  <a:lnTo>
                    <a:pt x="102503" y="11765"/>
                  </a:lnTo>
                  <a:lnTo>
                    <a:pt x="102355" y="13158"/>
                  </a:lnTo>
                  <a:lnTo>
                    <a:pt x="102434" y="14074"/>
                  </a:lnTo>
                  <a:lnTo>
                    <a:pt x="102867" y="14234"/>
                  </a:lnTo>
                  <a:lnTo>
                    <a:pt x="103605" y="14170"/>
                  </a:lnTo>
                  <a:lnTo>
                    <a:pt x="104310" y="14434"/>
                  </a:lnTo>
                  <a:lnTo>
                    <a:pt x="104173" y="14649"/>
                  </a:lnTo>
                  <a:lnTo>
                    <a:pt x="104506" y="15205"/>
                  </a:lnTo>
                  <a:lnTo>
                    <a:pt x="105340" y="14966"/>
                  </a:lnTo>
                  <a:lnTo>
                    <a:pt x="105589" y="15022"/>
                  </a:lnTo>
                  <a:lnTo>
                    <a:pt x="105048" y="15264"/>
                  </a:lnTo>
                  <a:lnTo>
                    <a:pt x="104209" y="15505"/>
                  </a:lnTo>
                  <a:lnTo>
                    <a:pt x="104036" y="15745"/>
                  </a:lnTo>
                  <a:lnTo>
                    <a:pt x="104358" y="16073"/>
                  </a:lnTo>
                  <a:lnTo>
                    <a:pt x="104729" y="16136"/>
                  </a:lnTo>
                  <a:lnTo>
                    <a:pt x="105585" y="15972"/>
                  </a:lnTo>
                  <a:lnTo>
                    <a:pt x="107023" y="15416"/>
                  </a:lnTo>
                  <a:lnTo>
                    <a:pt x="107501" y="15152"/>
                  </a:lnTo>
                  <a:lnTo>
                    <a:pt x="109021" y="15111"/>
                  </a:lnTo>
                  <a:lnTo>
                    <a:pt x="109451" y="15304"/>
                  </a:lnTo>
                  <a:lnTo>
                    <a:pt x="109495" y="15788"/>
                  </a:lnTo>
                  <a:lnTo>
                    <a:pt x="109673" y="15855"/>
                  </a:lnTo>
                  <a:lnTo>
                    <a:pt x="109844" y="15796"/>
                  </a:lnTo>
                  <a:lnTo>
                    <a:pt x="110048" y="15438"/>
                  </a:lnTo>
                  <a:lnTo>
                    <a:pt x="110026" y="15099"/>
                  </a:lnTo>
                  <a:lnTo>
                    <a:pt x="110177" y="14805"/>
                  </a:lnTo>
                  <a:lnTo>
                    <a:pt x="110326" y="14906"/>
                  </a:lnTo>
                  <a:lnTo>
                    <a:pt x="110956" y="14757"/>
                  </a:lnTo>
                  <a:lnTo>
                    <a:pt x="112850" y="15040"/>
                  </a:lnTo>
                  <a:lnTo>
                    <a:pt x="113187" y="14962"/>
                  </a:lnTo>
                  <a:lnTo>
                    <a:pt x="113877" y="14031"/>
                  </a:lnTo>
                  <a:lnTo>
                    <a:pt x="113347" y="13610"/>
                  </a:lnTo>
                  <a:lnTo>
                    <a:pt x="112821" y="13484"/>
                  </a:lnTo>
                  <a:lnTo>
                    <a:pt x="112828" y="13822"/>
                  </a:lnTo>
                  <a:lnTo>
                    <a:pt x="112624" y="13930"/>
                  </a:lnTo>
                  <a:lnTo>
                    <a:pt x="112313" y="13617"/>
                  </a:lnTo>
                  <a:lnTo>
                    <a:pt x="112198" y="13394"/>
                  </a:lnTo>
                  <a:lnTo>
                    <a:pt x="112220" y="12601"/>
                  </a:lnTo>
                  <a:lnTo>
                    <a:pt x="113017" y="12675"/>
                  </a:lnTo>
                  <a:lnTo>
                    <a:pt x="113777" y="13268"/>
                  </a:lnTo>
                  <a:lnTo>
                    <a:pt x="114663" y="12940"/>
                  </a:lnTo>
                  <a:lnTo>
                    <a:pt x="114838" y="12780"/>
                  </a:lnTo>
                  <a:lnTo>
                    <a:pt x="115350" y="11801"/>
                  </a:lnTo>
                  <a:lnTo>
                    <a:pt x="115357" y="11324"/>
                  </a:lnTo>
                  <a:lnTo>
                    <a:pt x="114946" y="10844"/>
                  </a:lnTo>
                  <a:lnTo>
                    <a:pt x="114746" y="10862"/>
                  </a:lnTo>
                  <a:lnTo>
                    <a:pt x="114746" y="10132"/>
                  </a:lnTo>
                  <a:lnTo>
                    <a:pt x="114983" y="9460"/>
                  </a:lnTo>
                  <a:lnTo>
                    <a:pt x="115199" y="9151"/>
                  </a:lnTo>
                  <a:lnTo>
                    <a:pt x="115859" y="9218"/>
                  </a:lnTo>
                  <a:lnTo>
                    <a:pt x="116367" y="8884"/>
                  </a:lnTo>
                  <a:lnTo>
                    <a:pt x="118466" y="8396"/>
                  </a:lnTo>
                  <a:lnTo>
                    <a:pt x="119049" y="8072"/>
                  </a:lnTo>
                  <a:lnTo>
                    <a:pt x="118996" y="7703"/>
                  </a:lnTo>
                  <a:lnTo>
                    <a:pt x="118840" y="7580"/>
                  </a:lnTo>
                  <a:lnTo>
                    <a:pt x="118658" y="6947"/>
                  </a:lnTo>
                  <a:lnTo>
                    <a:pt x="119630" y="5897"/>
                  </a:lnTo>
                  <a:lnTo>
                    <a:pt x="119582" y="6675"/>
                  </a:lnTo>
                  <a:lnTo>
                    <a:pt x="119612" y="7800"/>
                  </a:lnTo>
                  <a:lnTo>
                    <a:pt x="119761" y="8008"/>
                  </a:lnTo>
                  <a:lnTo>
                    <a:pt x="120239" y="8414"/>
                  </a:lnTo>
                  <a:lnTo>
                    <a:pt x="120636" y="8674"/>
                  </a:lnTo>
                  <a:lnTo>
                    <a:pt x="120955" y="8771"/>
                  </a:lnTo>
                  <a:lnTo>
                    <a:pt x="121155" y="8722"/>
                  </a:lnTo>
                  <a:lnTo>
                    <a:pt x="122846" y="7284"/>
                  </a:lnTo>
                  <a:lnTo>
                    <a:pt x="122883" y="7076"/>
                  </a:lnTo>
                  <a:lnTo>
                    <a:pt x="123718" y="7131"/>
                  </a:lnTo>
                  <a:lnTo>
                    <a:pt x="124393" y="7694"/>
                  </a:lnTo>
                  <a:lnTo>
                    <a:pt x="124738" y="7817"/>
                  </a:lnTo>
                  <a:lnTo>
                    <a:pt x="124964" y="7802"/>
                  </a:lnTo>
                  <a:lnTo>
                    <a:pt x="125658" y="7280"/>
                  </a:lnTo>
                  <a:lnTo>
                    <a:pt x="126318" y="6338"/>
                  </a:lnTo>
                  <a:lnTo>
                    <a:pt x="126414" y="5925"/>
                  </a:lnTo>
                  <a:lnTo>
                    <a:pt x="126674" y="5951"/>
                  </a:lnTo>
                  <a:lnTo>
                    <a:pt x="127067" y="6334"/>
                  </a:lnTo>
                  <a:lnTo>
                    <a:pt x="127100" y="6699"/>
                  </a:lnTo>
                  <a:lnTo>
                    <a:pt x="127267" y="6640"/>
                  </a:lnTo>
                  <a:lnTo>
                    <a:pt x="127939" y="6051"/>
                  </a:lnTo>
                  <a:lnTo>
                    <a:pt x="128288" y="5615"/>
                  </a:lnTo>
                  <a:lnTo>
                    <a:pt x="128317" y="5444"/>
                  </a:lnTo>
                  <a:lnTo>
                    <a:pt x="128054" y="5254"/>
                  </a:lnTo>
                  <a:lnTo>
                    <a:pt x="127880" y="4744"/>
                  </a:lnTo>
                  <a:lnTo>
                    <a:pt x="128718" y="3534"/>
                  </a:lnTo>
                  <a:lnTo>
                    <a:pt x="129416" y="2759"/>
                  </a:lnTo>
                  <a:lnTo>
                    <a:pt x="129995" y="2283"/>
                  </a:lnTo>
                  <a:lnTo>
                    <a:pt x="131041" y="2335"/>
                  </a:lnTo>
                  <a:lnTo>
                    <a:pt x="131214" y="2513"/>
                  </a:lnTo>
                  <a:lnTo>
                    <a:pt x="131268" y="2648"/>
                  </a:lnTo>
                  <a:lnTo>
                    <a:pt x="131486" y="2823"/>
                  </a:lnTo>
                  <a:lnTo>
                    <a:pt x="132844" y="3450"/>
                  </a:lnTo>
                  <a:lnTo>
                    <a:pt x="133463" y="3644"/>
                  </a:lnTo>
                  <a:lnTo>
                    <a:pt x="135784" y="4254"/>
                  </a:lnTo>
                  <a:lnTo>
                    <a:pt x="137472" y="4406"/>
                  </a:lnTo>
                  <a:lnTo>
                    <a:pt x="137609" y="4372"/>
                  </a:lnTo>
                  <a:lnTo>
                    <a:pt x="137702" y="4242"/>
                  </a:lnTo>
                  <a:lnTo>
                    <a:pt x="137684" y="4056"/>
                  </a:lnTo>
                  <a:lnTo>
                    <a:pt x="137472" y="3676"/>
                  </a:lnTo>
                  <a:lnTo>
                    <a:pt x="137553" y="3363"/>
                  </a:lnTo>
                  <a:lnTo>
                    <a:pt x="138796" y="2372"/>
                  </a:lnTo>
                  <a:lnTo>
                    <a:pt x="139419" y="2081"/>
                  </a:lnTo>
                  <a:lnTo>
                    <a:pt x="140484" y="1731"/>
                  </a:lnTo>
                  <a:lnTo>
                    <a:pt x="141493" y="1563"/>
                  </a:lnTo>
                  <a:lnTo>
                    <a:pt x="142102" y="979"/>
                  </a:lnTo>
                  <a:lnTo>
                    <a:pt x="142351" y="919"/>
                  </a:lnTo>
                  <a:lnTo>
                    <a:pt x="142536" y="997"/>
                  </a:lnTo>
                  <a:lnTo>
                    <a:pt x="142766" y="1228"/>
                  </a:lnTo>
                  <a:lnTo>
                    <a:pt x="142989" y="1612"/>
                  </a:lnTo>
                  <a:lnTo>
                    <a:pt x="143178" y="2044"/>
                  </a:lnTo>
                  <a:lnTo>
                    <a:pt x="143271" y="2673"/>
                  </a:lnTo>
                  <a:lnTo>
                    <a:pt x="143568" y="2915"/>
                  </a:lnTo>
                  <a:lnTo>
                    <a:pt x="144165" y="3165"/>
                  </a:lnTo>
                  <a:lnTo>
                    <a:pt x="144354" y="3336"/>
                  </a:lnTo>
                  <a:lnTo>
                    <a:pt x="144666" y="3910"/>
                  </a:lnTo>
                  <a:lnTo>
                    <a:pt x="144907" y="4107"/>
                  </a:lnTo>
                  <a:lnTo>
                    <a:pt x="145367" y="4264"/>
                  </a:lnTo>
                  <a:lnTo>
                    <a:pt x="145842" y="4260"/>
                  </a:lnTo>
                  <a:lnTo>
                    <a:pt x="146383" y="4111"/>
                  </a:lnTo>
                  <a:lnTo>
                    <a:pt x="147571" y="3452"/>
                  </a:lnTo>
                  <a:lnTo>
                    <a:pt x="148399" y="2633"/>
                  </a:lnTo>
                  <a:lnTo>
                    <a:pt x="149007" y="2213"/>
                  </a:lnTo>
                  <a:lnTo>
                    <a:pt x="150180" y="2191"/>
                  </a:lnTo>
                  <a:lnTo>
                    <a:pt x="151234" y="2433"/>
                  </a:lnTo>
                  <a:lnTo>
                    <a:pt x="152124" y="2782"/>
                  </a:lnTo>
                  <a:lnTo>
                    <a:pt x="152733" y="2663"/>
                  </a:lnTo>
                  <a:lnTo>
                    <a:pt x="152977" y="2533"/>
                  </a:lnTo>
                  <a:lnTo>
                    <a:pt x="154457" y="1236"/>
                  </a:lnTo>
                  <a:lnTo>
                    <a:pt x="155080" y="0"/>
                  </a:lnTo>
                  <a:lnTo>
                    <a:pt x="154928" y="588"/>
                  </a:lnTo>
                  <a:lnTo>
                    <a:pt x="154658" y="1158"/>
                  </a:lnTo>
                  <a:lnTo>
                    <a:pt x="154253" y="1616"/>
                  </a:lnTo>
                  <a:lnTo>
                    <a:pt x="152833" y="2756"/>
                  </a:lnTo>
                  <a:lnTo>
                    <a:pt x="152113" y="2890"/>
                  </a:lnTo>
                  <a:lnTo>
                    <a:pt x="150350" y="2344"/>
                  </a:lnTo>
                  <a:lnTo>
                    <a:pt x="149178" y="2261"/>
                  </a:lnTo>
                  <a:lnTo>
                    <a:pt x="148684" y="2563"/>
                  </a:lnTo>
                  <a:lnTo>
                    <a:pt x="147678" y="3493"/>
                  </a:lnTo>
                  <a:lnTo>
                    <a:pt x="146569" y="4156"/>
                  </a:lnTo>
                  <a:lnTo>
                    <a:pt x="146053" y="4368"/>
                  </a:lnTo>
                  <a:lnTo>
                    <a:pt x="145011" y="4331"/>
                  </a:lnTo>
                  <a:lnTo>
                    <a:pt x="144610" y="4029"/>
                  </a:lnTo>
                  <a:lnTo>
                    <a:pt x="144157" y="3269"/>
                  </a:lnTo>
                  <a:lnTo>
                    <a:pt x="143267" y="2893"/>
                  </a:lnTo>
                  <a:lnTo>
                    <a:pt x="143163" y="2695"/>
                  </a:lnTo>
                  <a:lnTo>
                    <a:pt x="142992" y="1887"/>
                  </a:lnTo>
                  <a:lnTo>
                    <a:pt x="142566" y="1198"/>
                  </a:lnTo>
                  <a:lnTo>
                    <a:pt x="142302" y="1012"/>
                  </a:lnTo>
                  <a:lnTo>
                    <a:pt x="142154" y="1061"/>
                  </a:lnTo>
                  <a:lnTo>
                    <a:pt x="141928" y="1407"/>
                  </a:lnTo>
                  <a:lnTo>
                    <a:pt x="141679" y="1604"/>
                  </a:lnTo>
                  <a:lnTo>
                    <a:pt x="140195" y="2096"/>
                  </a:lnTo>
                  <a:lnTo>
                    <a:pt x="139404" y="2200"/>
                  </a:lnTo>
                  <a:lnTo>
                    <a:pt x="138967" y="2383"/>
                  </a:lnTo>
                  <a:lnTo>
                    <a:pt x="137654" y="3471"/>
                  </a:lnTo>
                  <a:lnTo>
                    <a:pt x="137598" y="3665"/>
                  </a:lnTo>
                  <a:lnTo>
                    <a:pt x="137839" y="4190"/>
                  </a:lnTo>
                  <a:lnTo>
                    <a:pt x="137821" y="4339"/>
                  </a:lnTo>
                  <a:lnTo>
                    <a:pt x="137643" y="4558"/>
                  </a:lnTo>
                  <a:lnTo>
                    <a:pt x="136259" y="4466"/>
                  </a:lnTo>
                  <a:lnTo>
                    <a:pt x="135205" y="4265"/>
                  </a:lnTo>
                  <a:lnTo>
                    <a:pt x="133990" y="3912"/>
                  </a:lnTo>
                  <a:lnTo>
                    <a:pt x="132432" y="3666"/>
                  </a:lnTo>
                  <a:lnTo>
                    <a:pt x="130277" y="2998"/>
                  </a:lnTo>
                  <a:lnTo>
                    <a:pt x="130058" y="3195"/>
                  </a:lnTo>
                  <a:lnTo>
                    <a:pt x="129672" y="3787"/>
                  </a:lnTo>
                  <a:lnTo>
                    <a:pt x="129638" y="4968"/>
                  </a:lnTo>
                  <a:lnTo>
                    <a:pt x="129719" y="5892"/>
                  </a:lnTo>
                  <a:lnTo>
                    <a:pt x="129953" y="5951"/>
                  </a:lnTo>
                  <a:lnTo>
                    <a:pt x="130235" y="5880"/>
                  </a:lnTo>
                  <a:lnTo>
                    <a:pt x="130380" y="5974"/>
                  </a:lnTo>
                  <a:lnTo>
                    <a:pt x="129604" y="6566"/>
                  </a:lnTo>
                  <a:lnTo>
                    <a:pt x="129577" y="7027"/>
                  </a:lnTo>
                  <a:lnTo>
                    <a:pt x="129428" y="7543"/>
                  </a:lnTo>
                  <a:lnTo>
                    <a:pt x="129421" y="7804"/>
                  </a:lnTo>
                  <a:lnTo>
                    <a:pt x="129508" y="7994"/>
                  </a:lnTo>
                  <a:lnTo>
                    <a:pt x="129673" y="8048"/>
                  </a:lnTo>
                  <a:lnTo>
                    <a:pt x="130156" y="9046"/>
                  </a:lnTo>
                  <a:lnTo>
                    <a:pt x="130000" y="9016"/>
                  </a:lnTo>
                  <a:lnTo>
                    <a:pt x="129515" y="8700"/>
                  </a:lnTo>
                  <a:lnTo>
                    <a:pt x="128402" y="8465"/>
                  </a:lnTo>
                  <a:lnTo>
                    <a:pt x="128135" y="8584"/>
                  </a:lnTo>
                  <a:lnTo>
                    <a:pt x="128024" y="8960"/>
                  </a:lnTo>
                  <a:lnTo>
                    <a:pt x="128064" y="10027"/>
                  </a:lnTo>
                  <a:lnTo>
                    <a:pt x="128165" y="10273"/>
                  </a:lnTo>
                  <a:lnTo>
                    <a:pt x="128717" y="10601"/>
                  </a:lnTo>
                  <a:lnTo>
                    <a:pt x="128880" y="11010"/>
                  </a:lnTo>
                  <a:lnTo>
                    <a:pt x="128376" y="11837"/>
                  </a:lnTo>
                  <a:lnTo>
                    <a:pt x="127753" y="11528"/>
                  </a:lnTo>
                  <a:lnTo>
                    <a:pt x="127590" y="11260"/>
                  </a:lnTo>
                  <a:lnTo>
                    <a:pt x="127608" y="11089"/>
                  </a:lnTo>
                  <a:lnTo>
                    <a:pt x="127530" y="10861"/>
                  </a:lnTo>
                  <a:lnTo>
                    <a:pt x="127000" y="10321"/>
                  </a:lnTo>
                  <a:lnTo>
                    <a:pt x="126537" y="10072"/>
                  </a:lnTo>
                  <a:lnTo>
                    <a:pt x="125346" y="9864"/>
                  </a:lnTo>
                  <a:lnTo>
                    <a:pt x="125420" y="9552"/>
                  </a:lnTo>
                  <a:lnTo>
                    <a:pt x="125302" y="9362"/>
                  </a:lnTo>
                  <a:lnTo>
                    <a:pt x="125020" y="9325"/>
                  </a:lnTo>
                  <a:lnTo>
                    <a:pt x="124757" y="9407"/>
                  </a:lnTo>
                  <a:lnTo>
                    <a:pt x="124374" y="9087"/>
                  </a:lnTo>
                  <a:lnTo>
                    <a:pt x="124063" y="8495"/>
                  </a:lnTo>
                  <a:lnTo>
                    <a:pt x="123655" y="8051"/>
                  </a:lnTo>
                  <a:lnTo>
                    <a:pt x="123213" y="7888"/>
                  </a:lnTo>
                  <a:lnTo>
                    <a:pt x="122854" y="7966"/>
                  </a:lnTo>
                  <a:lnTo>
                    <a:pt x="121675" y="9221"/>
                  </a:lnTo>
                  <a:lnTo>
                    <a:pt x="121497" y="9300"/>
                  </a:lnTo>
                  <a:lnTo>
                    <a:pt x="121070" y="9300"/>
                  </a:lnTo>
                  <a:lnTo>
                    <a:pt x="120458" y="9114"/>
                  </a:lnTo>
                  <a:lnTo>
                    <a:pt x="120002" y="8865"/>
                  </a:lnTo>
                  <a:lnTo>
                    <a:pt x="119353" y="8746"/>
                  </a:lnTo>
                  <a:lnTo>
                    <a:pt x="118756" y="8854"/>
                  </a:lnTo>
                  <a:lnTo>
                    <a:pt x="118002" y="9127"/>
                  </a:lnTo>
                  <a:lnTo>
                    <a:pt x="117728" y="9305"/>
                  </a:lnTo>
                  <a:lnTo>
                    <a:pt x="116919" y="10379"/>
                  </a:lnTo>
                  <a:lnTo>
                    <a:pt x="117353" y="10469"/>
                  </a:lnTo>
                  <a:lnTo>
                    <a:pt x="117212" y="10867"/>
                  </a:lnTo>
                  <a:lnTo>
                    <a:pt x="116306" y="11537"/>
                  </a:lnTo>
                  <a:lnTo>
                    <a:pt x="116184" y="12211"/>
                  </a:lnTo>
                  <a:lnTo>
                    <a:pt x="116569" y="12777"/>
                  </a:lnTo>
                  <a:lnTo>
                    <a:pt x="116580" y="12930"/>
                  </a:lnTo>
                  <a:lnTo>
                    <a:pt x="116135" y="13086"/>
                  </a:lnTo>
                  <a:lnTo>
                    <a:pt x="115753" y="13395"/>
                  </a:lnTo>
                  <a:lnTo>
                    <a:pt x="115523" y="13592"/>
                  </a:lnTo>
                  <a:lnTo>
                    <a:pt x="115260" y="14203"/>
                  </a:lnTo>
                  <a:lnTo>
                    <a:pt x="115804" y="14278"/>
                  </a:lnTo>
                  <a:lnTo>
                    <a:pt x="115155" y="15075"/>
                  </a:lnTo>
                  <a:lnTo>
                    <a:pt x="114744" y="14758"/>
                  </a:lnTo>
                  <a:lnTo>
                    <a:pt x="114084" y="14784"/>
                  </a:lnTo>
                  <a:lnTo>
                    <a:pt x="113769" y="14839"/>
                  </a:lnTo>
                  <a:lnTo>
                    <a:pt x="113321" y="15241"/>
                  </a:lnTo>
                  <a:lnTo>
                    <a:pt x="113020" y="15353"/>
                  </a:lnTo>
                  <a:lnTo>
                    <a:pt x="111612" y="15111"/>
                  </a:lnTo>
                  <a:lnTo>
                    <a:pt x="111126" y="15118"/>
                  </a:lnTo>
                  <a:lnTo>
                    <a:pt x="110737" y="15286"/>
                  </a:lnTo>
                  <a:lnTo>
                    <a:pt x="110111" y="16645"/>
                  </a:lnTo>
                  <a:lnTo>
                    <a:pt x="110006" y="17214"/>
                  </a:lnTo>
                  <a:lnTo>
                    <a:pt x="109896" y="18436"/>
                  </a:lnTo>
                  <a:lnTo>
                    <a:pt x="109922" y="19960"/>
                  </a:lnTo>
                  <a:lnTo>
                    <a:pt x="110077" y="20407"/>
                  </a:lnTo>
                  <a:lnTo>
                    <a:pt x="110685" y="20313"/>
                  </a:lnTo>
                  <a:lnTo>
                    <a:pt x="110700" y="20466"/>
                  </a:lnTo>
                  <a:lnTo>
                    <a:pt x="110611" y="21084"/>
                  </a:lnTo>
                  <a:lnTo>
                    <a:pt x="110415" y="21286"/>
                  </a:lnTo>
                  <a:lnTo>
                    <a:pt x="110040" y="22068"/>
                  </a:lnTo>
                  <a:lnTo>
                    <a:pt x="109470" y="23632"/>
                  </a:lnTo>
                  <a:lnTo>
                    <a:pt x="109703" y="25270"/>
                  </a:lnTo>
                  <a:lnTo>
                    <a:pt x="109659" y="26183"/>
                  </a:lnTo>
                  <a:lnTo>
                    <a:pt x="109914" y="27103"/>
                  </a:lnTo>
                  <a:lnTo>
                    <a:pt x="109581" y="31413"/>
                  </a:lnTo>
                  <a:lnTo>
                    <a:pt x="109693" y="31953"/>
                  </a:lnTo>
                  <a:lnTo>
                    <a:pt x="110052" y="32251"/>
                  </a:lnTo>
                  <a:lnTo>
                    <a:pt x="110129" y="32489"/>
                  </a:lnTo>
                  <a:lnTo>
                    <a:pt x="109607" y="33171"/>
                  </a:lnTo>
                  <a:lnTo>
                    <a:pt x="109478" y="33767"/>
                  </a:lnTo>
                  <a:lnTo>
                    <a:pt x="109822" y="34806"/>
                  </a:lnTo>
                  <a:lnTo>
                    <a:pt x="110348" y="35756"/>
                  </a:lnTo>
                  <a:lnTo>
                    <a:pt x="110151" y="36642"/>
                  </a:lnTo>
                  <a:lnTo>
                    <a:pt x="110340" y="36791"/>
                  </a:lnTo>
                  <a:lnTo>
                    <a:pt x="110973" y="37037"/>
                  </a:lnTo>
                  <a:lnTo>
                    <a:pt x="110928" y="37257"/>
                  </a:lnTo>
                  <a:lnTo>
                    <a:pt x="110532" y="37815"/>
                  </a:lnTo>
                  <a:lnTo>
                    <a:pt x="110536" y="37975"/>
                  </a:lnTo>
                  <a:lnTo>
                    <a:pt x="110906" y="39089"/>
                  </a:lnTo>
                  <a:lnTo>
                    <a:pt x="110621" y="40329"/>
                  </a:lnTo>
                  <a:lnTo>
                    <a:pt x="110758" y="40888"/>
                  </a:lnTo>
                  <a:lnTo>
                    <a:pt x="111202" y="41171"/>
                  </a:lnTo>
                  <a:lnTo>
                    <a:pt x="111416" y="41409"/>
                  </a:lnTo>
                  <a:lnTo>
                    <a:pt x="111949" y="42757"/>
                  </a:lnTo>
                  <a:lnTo>
                    <a:pt x="111956" y="43130"/>
                  </a:lnTo>
                  <a:lnTo>
                    <a:pt x="111841" y="43543"/>
                  </a:lnTo>
                  <a:lnTo>
                    <a:pt x="111782" y="44445"/>
                  </a:lnTo>
                  <a:lnTo>
                    <a:pt x="112011" y="44895"/>
                  </a:lnTo>
                  <a:lnTo>
                    <a:pt x="112085" y="46828"/>
                  </a:lnTo>
                  <a:lnTo>
                    <a:pt x="112497" y="49974"/>
                  </a:lnTo>
                  <a:lnTo>
                    <a:pt x="111510" y="49984"/>
                  </a:lnTo>
                  <a:lnTo>
                    <a:pt x="105297" y="50048"/>
                  </a:lnTo>
                  <a:lnTo>
                    <a:pt x="101908" y="50004"/>
                  </a:lnTo>
                  <a:lnTo>
                    <a:pt x="91942" y="50056"/>
                  </a:lnTo>
                  <a:lnTo>
                    <a:pt x="85723" y="50089"/>
                  </a:lnTo>
                  <a:lnTo>
                    <a:pt x="44835" y="50220"/>
                  </a:lnTo>
                  <a:lnTo>
                    <a:pt x="36131" y="50482"/>
                  </a:lnTo>
                  <a:lnTo>
                    <a:pt x="35268" y="50480"/>
                  </a:lnTo>
                  <a:lnTo>
                    <a:pt x="35037" y="50479"/>
                  </a:lnTo>
                  <a:lnTo>
                    <a:pt x="34905" y="50479"/>
                  </a:lnTo>
                  <a:lnTo>
                    <a:pt x="23034" y="50442"/>
                  </a:lnTo>
                  <a:lnTo>
                    <a:pt x="21796" y="50438"/>
                  </a:lnTo>
                  <a:lnTo>
                    <a:pt x="20699" y="50435"/>
                  </a:lnTo>
                  <a:lnTo>
                    <a:pt x="20447" y="50434"/>
                  </a:lnTo>
                  <a:lnTo>
                    <a:pt x="17413" y="50533"/>
                  </a:lnTo>
                  <a:lnTo>
                    <a:pt x="14835" y="50507"/>
                  </a:lnTo>
                  <a:lnTo>
                    <a:pt x="14044" y="50499"/>
                  </a:lnTo>
                  <a:lnTo>
                    <a:pt x="13831" y="50497"/>
                  </a:lnTo>
                  <a:lnTo>
                    <a:pt x="13163" y="50490"/>
                  </a:lnTo>
                  <a:lnTo>
                    <a:pt x="12980" y="50488"/>
                  </a:lnTo>
                  <a:lnTo>
                    <a:pt x="12534" y="50484"/>
                  </a:lnTo>
                  <a:lnTo>
                    <a:pt x="7357" y="50431"/>
                  </a:lnTo>
                  <a:lnTo>
                    <a:pt x="7140" y="50429"/>
                  </a:lnTo>
                  <a:lnTo>
                    <a:pt x="6332" y="50420"/>
                  </a:lnTo>
                  <a:lnTo>
                    <a:pt x="2833" y="50385"/>
                  </a:lnTo>
                  <a:lnTo>
                    <a:pt x="2580" y="50382"/>
                  </a:lnTo>
                  <a:lnTo>
                    <a:pt x="2237" y="50379"/>
                  </a:lnTo>
                  <a:lnTo>
                    <a:pt x="1891" y="50375"/>
                  </a:lnTo>
                  <a:lnTo>
                    <a:pt x="1697" y="50373"/>
                  </a:lnTo>
                  <a:lnTo>
                    <a:pt x="1382" y="50370"/>
                  </a:lnTo>
                  <a:lnTo>
                    <a:pt x="894" y="50368"/>
                  </a:lnTo>
                  <a:lnTo>
                    <a:pt x="0" y="50369"/>
                  </a:lnTo>
                  <a:lnTo>
                    <a:pt x="158" y="50108"/>
                  </a:lnTo>
                  <a:lnTo>
                    <a:pt x="367" y="49973"/>
                  </a:lnTo>
                  <a:lnTo>
                    <a:pt x="975" y="49767"/>
                  </a:lnTo>
                  <a:lnTo>
                    <a:pt x="3574" y="49998"/>
                  </a:lnTo>
                  <a:lnTo>
                    <a:pt x="4170" y="50232"/>
                  </a:lnTo>
                  <a:lnTo>
                    <a:pt x="4641" y="50325"/>
                  </a:lnTo>
                  <a:lnTo>
                    <a:pt x="5346" y="50356"/>
                  </a:lnTo>
                  <a:lnTo>
                    <a:pt x="5863" y="50264"/>
                  </a:lnTo>
                  <a:lnTo>
                    <a:pt x="6966" y="49577"/>
                  </a:lnTo>
                  <a:lnTo>
                    <a:pt x="7322" y="49436"/>
                  </a:lnTo>
                  <a:lnTo>
                    <a:pt x="7900" y="49294"/>
                  </a:lnTo>
                  <a:lnTo>
                    <a:pt x="8384" y="49307"/>
                  </a:lnTo>
                  <a:lnTo>
                    <a:pt x="8862" y="49151"/>
                  </a:lnTo>
                  <a:lnTo>
                    <a:pt x="9304" y="48833"/>
                  </a:lnTo>
                  <a:lnTo>
                    <a:pt x="10045" y="47727"/>
                  </a:lnTo>
                  <a:lnTo>
                    <a:pt x="10540" y="47335"/>
                  </a:lnTo>
                  <a:lnTo>
                    <a:pt x="10895" y="47190"/>
                  </a:lnTo>
                  <a:lnTo>
                    <a:pt x="11192" y="47195"/>
                  </a:lnTo>
                  <a:lnTo>
                    <a:pt x="11658" y="47473"/>
                  </a:lnTo>
                  <a:lnTo>
                    <a:pt x="12221" y="48203"/>
                  </a:lnTo>
                  <a:lnTo>
                    <a:pt x="12678" y="48635"/>
                  </a:lnTo>
                  <a:lnTo>
                    <a:pt x="13157" y="48772"/>
                  </a:lnTo>
                  <a:lnTo>
                    <a:pt x="13580" y="48707"/>
                  </a:lnTo>
                  <a:lnTo>
                    <a:pt x="13789" y="48597"/>
                  </a:lnTo>
                  <a:lnTo>
                    <a:pt x="14077" y="48257"/>
                  </a:lnTo>
                  <a:lnTo>
                    <a:pt x="14161" y="47963"/>
                  </a:lnTo>
                  <a:lnTo>
                    <a:pt x="14117" y="47711"/>
                  </a:lnTo>
                  <a:lnTo>
                    <a:pt x="13691" y="46818"/>
                  </a:lnTo>
                  <a:lnTo>
                    <a:pt x="13658" y="46547"/>
                  </a:lnTo>
                  <a:lnTo>
                    <a:pt x="13744" y="46391"/>
                  </a:lnTo>
                  <a:lnTo>
                    <a:pt x="14301" y="45834"/>
                  </a:lnTo>
                  <a:lnTo>
                    <a:pt x="15830" y="45083"/>
                  </a:lnTo>
                  <a:lnTo>
                    <a:pt x="16299" y="44726"/>
                  </a:lnTo>
                  <a:lnTo>
                    <a:pt x="16782" y="44289"/>
                  </a:lnTo>
                  <a:lnTo>
                    <a:pt x="16993" y="43791"/>
                  </a:lnTo>
                  <a:lnTo>
                    <a:pt x="16823" y="43500"/>
                  </a:lnTo>
                  <a:lnTo>
                    <a:pt x="16615" y="43377"/>
                  </a:lnTo>
                  <a:lnTo>
                    <a:pt x="16237" y="43326"/>
                  </a:lnTo>
                  <a:lnTo>
                    <a:pt x="15263" y="43540"/>
                  </a:lnTo>
                  <a:lnTo>
                    <a:pt x="14732" y="43500"/>
                  </a:lnTo>
                  <a:lnTo>
                    <a:pt x="14487" y="43366"/>
                  </a:lnTo>
                  <a:lnTo>
                    <a:pt x="14223" y="43007"/>
                  </a:lnTo>
                  <a:lnTo>
                    <a:pt x="14016" y="42395"/>
                  </a:lnTo>
                  <a:lnTo>
                    <a:pt x="13862" y="41600"/>
                  </a:lnTo>
                  <a:lnTo>
                    <a:pt x="13941" y="40530"/>
                  </a:lnTo>
                  <a:lnTo>
                    <a:pt x="14099" y="40081"/>
                  </a:lnTo>
                  <a:lnTo>
                    <a:pt x="14382" y="39806"/>
                  </a:lnTo>
                  <a:lnTo>
                    <a:pt x="14602" y="39759"/>
                  </a:lnTo>
                  <a:lnTo>
                    <a:pt x="14875" y="39799"/>
                  </a:lnTo>
                  <a:lnTo>
                    <a:pt x="15155" y="39953"/>
                  </a:lnTo>
                  <a:lnTo>
                    <a:pt x="16774" y="41001"/>
                  </a:lnTo>
                  <a:lnTo>
                    <a:pt x="17488" y="41197"/>
                  </a:lnTo>
                  <a:lnTo>
                    <a:pt x="18775" y="41893"/>
                  </a:lnTo>
                  <a:lnTo>
                    <a:pt x="19352" y="42655"/>
                  </a:lnTo>
                  <a:lnTo>
                    <a:pt x="20010" y="44191"/>
                  </a:lnTo>
                  <a:lnTo>
                    <a:pt x="20492" y="45503"/>
                  </a:lnTo>
                  <a:lnTo>
                    <a:pt x="20984" y="46525"/>
                  </a:lnTo>
                  <a:lnTo>
                    <a:pt x="21401" y="47095"/>
                  </a:lnTo>
                  <a:lnTo>
                    <a:pt x="22141" y="47219"/>
                  </a:lnTo>
                  <a:lnTo>
                    <a:pt x="22478" y="47036"/>
                  </a:lnTo>
                  <a:lnTo>
                    <a:pt x="22658" y="46791"/>
                  </a:lnTo>
                  <a:lnTo>
                    <a:pt x="23467" y="45018"/>
                  </a:lnTo>
                  <a:lnTo>
                    <a:pt x="23673" y="44335"/>
                  </a:lnTo>
                  <a:lnTo>
                    <a:pt x="23600" y="43946"/>
                  </a:lnTo>
                  <a:lnTo>
                    <a:pt x="23396" y="43676"/>
                  </a:lnTo>
                  <a:lnTo>
                    <a:pt x="21624" y="43197"/>
                  </a:lnTo>
                  <a:lnTo>
                    <a:pt x="21421" y="42851"/>
                  </a:lnTo>
                  <a:lnTo>
                    <a:pt x="21326" y="42462"/>
                  </a:lnTo>
                  <a:lnTo>
                    <a:pt x="21367" y="42073"/>
                  </a:lnTo>
                  <a:lnTo>
                    <a:pt x="22257" y="39699"/>
                  </a:lnTo>
                  <a:lnTo>
                    <a:pt x="22498" y="39356"/>
                  </a:lnTo>
                  <a:lnTo>
                    <a:pt x="22771" y="39211"/>
                  </a:lnTo>
                  <a:lnTo>
                    <a:pt x="23251" y="39274"/>
                  </a:lnTo>
                  <a:lnTo>
                    <a:pt x="23568" y="39655"/>
                  </a:lnTo>
                  <a:lnTo>
                    <a:pt x="23925" y="40413"/>
                  </a:lnTo>
                  <a:lnTo>
                    <a:pt x="24200" y="41291"/>
                  </a:lnTo>
                  <a:lnTo>
                    <a:pt x="24591" y="41522"/>
                  </a:lnTo>
                  <a:lnTo>
                    <a:pt x="25109" y="41402"/>
                  </a:lnTo>
                  <a:lnTo>
                    <a:pt x="25391" y="41245"/>
                  </a:lnTo>
                  <a:lnTo>
                    <a:pt x="27696" y="38089"/>
                  </a:lnTo>
                  <a:lnTo>
                    <a:pt x="28944" y="36567"/>
                  </a:lnTo>
                  <a:lnTo>
                    <a:pt x="29273" y="36060"/>
                  </a:lnTo>
                  <a:lnTo>
                    <a:pt x="29964" y="34418"/>
                  </a:lnTo>
                  <a:lnTo>
                    <a:pt x="30227" y="34027"/>
                  </a:lnTo>
                  <a:lnTo>
                    <a:pt x="30782" y="33752"/>
                  </a:lnTo>
                  <a:lnTo>
                    <a:pt x="31629" y="33551"/>
                  </a:lnTo>
                  <a:lnTo>
                    <a:pt x="31842" y="33372"/>
                  </a:lnTo>
                  <a:lnTo>
                    <a:pt x="32112" y="33484"/>
                  </a:lnTo>
                  <a:lnTo>
                    <a:pt x="32730" y="34031"/>
                  </a:lnTo>
                  <a:lnTo>
                    <a:pt x="33158" y="34637"/>
                  </a:lnTo>
                  <a:lnTo>
                    <a:pt x="33548" y="35385"/>
                  </a:lnTo>
                  <a:lnTo>
                    <a:pt x="33848" y="35765"/>
                  </a:lnTo>
                  <a:lnTo>
                    <a:pt x="34355" y="36032"/>
                  </a:lnTo>
                  <a:lnTo>
                    <a:pt x="35220" y="36215"/>
                  </a:lnTo>
                  <a:lnTo>
                    <a:pt x="35589" y="36191"/>
                  </a:lnTo>
                  <a:lnTo>
                    <a:pt x="35817" y="36089"/>
                  </a:lnTo>
                  <a:lnTo>
                    <a:pt x="36074" y="35806"/>
                  </a:lnTo>
                  <a:lnTo>
                    <a:pt x="36673" y="34257"/>
                  </a:lnTo>
                  <a:lnTo>
                    <a:pt x="37042" y="33527"/>
                  </a:lnTo>
                  <a:lnTo>
                    <a:pt x="37589" y="33096"/>
                  </a:lnTo>
                  <a:lnTo>
                    <a:pt x="37786" y="33035"/>
                  </a:lnTo>
                  <a:lnTo>
                    <a:pt x="38088" y="33110"/>
                  </a:lnTo>
                  <a:lnTo>
                    <a:pt x="38712" y="33465"/>
                  </a:lnTo>
                  <a:lnTo>
                    <a:pt x="40447" y="33920"/>
                  </a:lnTo>
                  <a:lnTo>
                    <a:pt x="40766" y="33866"/>
                  </a:lnTo>
                  <a:lnTo>
                    <a:pt x="41181" y="33588"/>
                  </a:lnTo>
                  <a:lnTo>
                    <a:pt x="41482" y="33503"/>
                  </a:lnTo>
                  <a:lnTo>
                    <a:pt x="42844" y="33856"/>
                  </a:lnTo>
                  <a:lnTo>
                    <a:pt x="43593" y="33880"/>
                  </a:lnTo>
                  <a:lnTo>
                    <a:pt x="44476" y="33183"/>
                  </a:lnTo>
                  <a:lnTo>
                    <a:pt x="44946" y="33046"/>
                  </a:lnTo>
                  <a:lnTo>
                    <a:pt x="45249" y="33120"/>
                  </a:lnTo>
                  <a:lnTo>
                    <a:pt x="45549" y="33302"/>
                  </a:lnTo>
                  <a:lnTo>
                    <a:pt x="45675" y="33924"/>
                  </a:lnTo>
                  <a:lnTo>
                    <a:pt x="45977" y="34441"/>
                  </a:lnTo>
                  <a:lnTo>
                    <a:pt x="46204" y="34507"/>
                  </a:lnTo>
                  <a:lnTo>
                    <a:pt x="46777" y="34492"/>
                  </a:lnTo>
                  <a:lnTo>
                    <a:pt x="47267" y="34317"/>
                  </a:lnTo>
                  <a:lnTo>
                    <a:pt x="47418" y="34188"/>
                  </a:lnTo>
                  <a:lnTo>
                    <a:pt x="47623" y="33879"/>
                  </a:lnTo>
                  <a:lnTo>
                    <a:pt x="47799" y="33273"/>
                  </a:lnTo>
                  <a:lnTo>
                    <a:pt x="47914" y="33107"/>
                  </a:lnTo>
                  <a:lnTo>
                    <a:pt x="48118" y="32985"/>
                  </a:lnTo>
                  <a:lnTo>
                    <a:pt x="48688" y="32803"/>
                  </a:lnTo>
                  <a:lnTo>
                    <a:pt x="49573" y="32715"/>
                  </a:lnTo>
                  <a:lnTo>
                    <a:pt x="50797" y="32468"/>
                  </a:lnTo>
                  <a:lnTo>
                    <a:pt x="51192" y="32267"/>
                  </a:lnTo>
                  <a:lnTo>
                    <a:pt x="51341" y="32041"/>
                  </a:lnTo>
                  <a:lnTo>
                    <a:pt x="51671" y="31792"/>
                  </a:lnTo>
                  <a:lnTo>
                    <a:pt x="52017" y="31823"/>
                  </a:lnTo>
                  <a:lnTo>
                    <a:pt x="53051" y="32396"/>
                  </a:lnTo>
                  <a:lnTo>
                    <a:pt x="54428" y="32539"/>
                  </a:lnTo>
                  <a:lnTo>
                    <a:pt x="54907" y="32441"/>
                  </a:lnTo>
                  <a:lnTo>
                    <a:pt x="55632" y="31986"/>
                  </a:lnTo>
                  <a:lnTo>
                    <a:pt x="55865" y="31660"/>
                  </a:lnTo>
                  <a:lnTo>
                    <a:pt x="55852" y="31270"/>
                  </a:lnTo>
                  <a:lnTo>
                    <a:pt x="55429" y="30278"/>
                  </a:lnTo>
                  <a:lnTo>
                    <a:pt x="55584" y="29978"/>
                  </a:lnTo>
                  <a:lnTo>
                    <a:pt x="55759" y="29870"/>
                  </a:lnTo>
                  <a:lnTo>
                    <a:pt x="55929" y="29789"/>
                  </a:lnTo>
                  <a:lnTo>
                    <a:pt x="58082" y="30522"/>
                  </a:lnTo>
                  <a:lnTo>
                    <a:pt x="58426" y="30552"/>
                  </a:lnTo>
                  <a:lnTo>
                    <a:pt x="58839" y="30368"/>
                  </a:lnTo>
                  <a:lnTo>
                    <a:pt x="59832" y="28655"/>
                  </a:lnTo>
                  <a:lnTo>
                    <a:pt x="59105" y="26612"/>
                  </a:lnTo>
                  <a:lnTo>
                    <a:pt x="59285" y="25979"/>
                  </a:lnTo>
                  <a:lnTo>
                    <a:pt x="59515" y="25762"/>
                  </a:lnTo>
                  <a:lnTo>
                    <a:pt x="59939" y="25782"/>
                  </a:lnTo>
                  <a:lnTo>
                    <a:pt x="60836" y="26490"/>
                  </a:lnTo>
                  <a:lnTo>
                    <a:pt x="61690" y="26470"/>
                  </a:lnTo>
                  <a:lnTo>
                    <a:pt x="61925" y="26307"/>
                  </a:lnTo>
                  <a:lnTo>
                    <a:pt x="62398" y="25454"/>
                  </a:lnTo>
                  <a:lnTo>
                    <a:pt x="62622" y="24800"/>
                  </a:lnTo>
                  <a:lnTo>
                    <a:pt x="62967" y="22828"/>
                  </a:lnTo>
                  <a:lnTo>
                    <a:pt x="63254" y="21991"/>
                  </a:lnTo>
                  <a:lnTo>
                    <a:pt x="63560" y="21557"/>
                  </a:lnTo>
                  <a:lnTo>
                    <a:pt x="64095" y="21563"/>
                  </a:lnTo>
                  <a:lnTo>
                    <a:pt x="65756" y="2212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6" name="pg1187">
              <a:extLst>
                <a:ext uri="{FF2B5EF4-FFF2-40B4-BE49-F238E27FC236}">
                  <a16:creationId xmlns:a16="http://schemas.microsoft.com/office/drawing/2014/main" id="{E75A49FE-D0B7-3844-85E8-A25DA9C6E0D0}"/>
                </a:ext>
              </a:extLst>
            </p:cNvPr>
            <p:cNvSpPr/>
            <p:nvPr/>
          </p:nvSpPr>
          <p:spPr>
            <a:xfrm>
              <a:off x="7331478" y="2955702"/>
              <a:ext cx="65169" cy="66250"/>
            </a:xfrm>
            <a:custGeom>
              <a:avLst/>
              <a:gdLst/>
              <a:ahLst/>
              <a:cxnLst/>
              <a:rect l="0" t="0" r="0" b="0"/>
              <a:pathLst>
                <a:path w="65169" h="66250">
                  <a:moveTo>
                    <a:pt x="65169" y="3771"/>
                  </a:moveTo>
                  <a:lnTo>
                    <a:pt x="65121" y="3961"/>
                  </a:lnTo>
                  <a:lnTo>
                    <a:pt x="64533" y="6262"/>
                  </a:lnTo>
                  <a:lnTo>
                    <a:pt x="64490" y="6529"/>
                  </a:lnTo>
                  <a:lnTo>
                    <a:pt x="64401" y="7098"/>
                  </a:lnTo>
                  <a:lnTo>
                    <a:pt x="64028" y="9466"/>
                  </a:lnTo>
                  <a:lnTo>
                    <a:pt x="64385" y="9885"/>
                  </a:lnTo>
                  <a:lnTo>
                    <a:pt x="64097" y="10051"/>
                  </a:lnTo>
                  <a:lnTo>
                    <a:pt x="63429" y="12633"/>
                  </a:lnTo>
                  <a:lnTo>
                    <a:pt x="63336" y="12992"/>
                  </a:lnTo>
                  <a:lnTo>
                    <a:pt x="62606" y="16786"/>
                  </a:lnTo>
                  <a:lnTo>
                    <a:pt x="60828" y="26033"/>
                  </a:lnTo>
                  <a:lnTo>
                    <a:pt x="60212" y="29238"/>
                  </a:lnTo>
                  <a:lnTo>
                    <a:pt x="60136" y="29629"/>
                  </a:lnTo>
                  <a:lnTo>
                    <a:pt x="59980" y="30652"/>
                  </a:lnTo>
                  <a:lnTo>
                    <a:pt x="59636" y="32898"/>
                  </a:lnTo>
                  <a:lnTo>
                    <a:pt x="59081" y="36521"/>
                  </a:lnTo>
                  <a:lnTo>
                    <a:pt x="58439" y="40717"/>
                  </a:lnTo>
                  <a:lnTo>
                    <a:pt x="58410" y="41008"/>
                  </a:lnTo>
                  <a:lnTo>
                    <a:pt x="57866" y="46552"/>
                  </a:lnTo>
                  <a:lnTo>
                    <a:pt x="57620" y="49053"/>
                  </a:lnTo>
                  <a:lnTo>
                    <a:pt x="57577" y="49491"/>
                  </a:lnTo>
                  <a:lnTo>
                    <a:pt x="56665" y="58774"/>
                  </a:lnTo>
                  <a:lnTo>
                    <a:pt x="55872" y="64001"/>
                  </a:lnTo>
                  <a:lnTo>
                    <a:pt x="55882" y="64354"/>
                  </a:lnTo>
                  <a:lnTo>
                    <a:pt x="55221" y="64021"/>
                  </a:lnTo>
                  <a:lnTo>
                    <a:pt x="54819" y="64080"/>
                  </a:lnTo>
                  <a:lnTo>
                    <a:pt x="54280" y="64697"/>
                  </a:lnTo>
                  <a:lnTo>
                    <a:pt x="54148" y="65079"/>
                  </a:lnTo>
                  <a:lnTo>
                    <a:pt x="54012" y="65163"/>
                  </a:lnTo>
                  <a:lnTo>
                    <a:pt x="53335" y="65349"/>
                  </a:lnTo>
                  <a:lnTo>
                    <a:pt x="53050" y="65352"/>
                  </a:lnTo>
                  <a:lnTo>
                    <a:pt x="53050" y="64533"/>
                  </a:lnTo>
                  <a:lnTo>
                    <a:pt x="53108" y="64166"/>
                  </a:lnTo>
                  <a:lnTo>
                    <a:pt x="53261" y="63927"/>
                  </a:lnTo>
                  <a:lnTo>
                    <a:pt x="53345" y="63417"/>
                  </a:lnTo>
                  <a:lnTo>
                    <a:pt x="53176" y="63191"/>
                  </a:lnTo>
                  <a:lnTo>
                    <a:pt x="52854" y="62997"/>
                  </a:lnTo>
                  <a:lnTo>
                    <a:pt x="52562" y="62927"/>
                  </a:lnTo>
                  <a:lnTo>
                    <a:pt x="52261" y="63225"/>
                  </a:lnTo>
                  <a:lnTo>
                    <a:pt x="52310" y="63623"/>
                  </a:lnTo>
                  <a:lnTo>
                    <a:pt x="52736" y="63780"/>
                  </a:lnTo>
                  <a:lnTo>
                    <a:pt x="52684" y="64945"/>
                  </a:lnTo>
                  <a:lnTo>
                    <a:pt x="52504" y="65138"/>
                  </a:lnTo>
                  <a:lnTo>
                    <a:pt x="51931" y="64729"/>
                  </a:lnTo>
                  <a:lnTo>
                    <a:pt x="51696" y="64349"/>
                  </a:lnTo>
                  <a:lnTo>
                    <a:pt x="51488" y="63478"/>
                  </a:lnTo>
                  <a:lnTo>
                    <a:pt x="51355" y="63169"/>
                  </a:lnTo>
                  <a:lnTo>
                    <a:pt x="51079" y="62695"/>
                  </a:lnTo>
                  <a:lnTo>
                    <a:pt x="50812" y="62496"/>
                  </a:lnTo>
                  <a:lnTo>
                    <a:pt x="50024" y="62739"/>
                  </a:lnTo>
                  <a:lnTo>
                    <a:pt x="49376" y="63212"/>
                  </a:lnTo>
                  <a:lnTo>
                    <a:pt x="48936" y="63758"/>
                  </a:lnTo>
                  <a:lnTo>
                    <a:pt x="48724" y="64436"/>
                  </a:lnTo>
                  <a:lnTo>
                    <a:pt x="48660" y="65172"/>
                  </a:lnTo>
                  <a:lnTo>
                    <a:pt x="48671" y="66250"/>
                  </a:lnTo>
                  <a:lnTo>
                    <a:pt x="44652" y="65059"/>
                  </a:lnTo>
                  <a:lnTo>
                    <a:pt x="43534" y="64611"/>
                  </a:lnTo>
                  <a:lnTo>
                    <a:pt x="43697" y="64157"/>
                  </a:lnTo>
                  <a:lnTo>
                    <a:pt x="43231" y="64022"/>
                  </a:lnTo>
                  <a:lnTo>
                    <a:pt x="43027" y="63684"/>
                  </a:lnTo>
                  <a:lnTo>
                    <a:pt x="42263" y="63062"/>
                  </a:lnTo>
                  <a:lnTo>
                    <a:pt x="42106" y="63360"/>
                  </a:lnTo>
                  <a:lnTo>
                    <a:pt x="41252" y="63311"/>
                  </a:lnTo>
                  <a:lnTo>
                    <a:pt x="39974" y="62564"/>
                  </a:lnTo>
                  <a:lnTo>
                    <a:pt x="38265" y="62338"/>
                  </a:lnTo>
                  <a:lnTo>
                    <a:pt x="38012" y="62636"/>
                  </a:lnTo>
                  <a:lnTo>
                    <a:pt x="37194" y="62897"/>
                  </a:lnTo>
                  <a:lnTo>
                    <a:pt x="36125" y="62707"/>
                  </a:lnTo>
                  <a:lnTo>
                    <a:pt x="35352" y="62670"/>
                  </a:lnTo>
                  <a:lnTo>
                    <a:pt x="33581" y="63130"/>
                  </a:lnTo>
                  <a:lnTo>
                    <a:pt x="31999" y="63409"/>
                  </a:lnTo>
                  <a:lnTo>
                    <a:pt x="30568" y="63564"/>
                  </a:lnTo>
                  <a:lnTo>
                    <a:pt x="27668" y="62757"/>
                  </a:lnTo>
                  <a:lnTo>
                    <a:pt x="26846" y="60754"/>
                  </a:lnTo>
                  <a:lnTo>
                    <a:pt x="24759" y="57263"/>
                  </a:lnTo>
                  <a:lnTo>
                    <a:pt x="24963" y="56396"/>
                  </a:lnTo>
                  <a:lnTo>
                    <a:pt x="24086" y="54345"/>
                  </a:lnTo>
                  <a:lnTo>
                    <a:pt x="24013" y="54207"/>
                  </a:lnTo>
                  <a:lnTo>
                    <a:pt x="14429" y="55013"/>
                  </a:lnTo>
                  <a:lnTo>
                    <a:pt x="10701" y="46552"/>
                  </a:lnTo>
                  <a:lnTo>
                    <a:pt x="7499" y="38873"/>
                  </a:lnTo>
                  <a:lnTo>
                    <a:pt x="2850" y="27667"/>
                  </a:lnTo>
                  <a:lnTo>
                    <a:pt x="2284" y="26303"/>
                  </a:lnTo>
                  <a:lnTo>
                    <a:pt x="1788" y="25026"/>
                  </a:lnTo>
                  <a:lnTo>
                    <a:pt x="0" y="20288"/>
                  </a:lnTo>
                  <a:lnTo>
                    <a:pt x="4271" y="20166"/>
                  </a:lnTo>
                  <a:lnTo>
                    <a:pt x="4812" y="19529"/>
                  </a:lnTo>
                  <a:lnTo>
                    <a:pt x="8669" y="17815"/>
                  </a:lnTo>
                  <a:lnTo>
                    <a:pt x="9103" y="18030"/>
                  </a:lnTo>
                  <a:lnTo>
                    <a:pt x="9493" y="18482"/>
                  </a:lnTo>
                  <a:lnTo>
                    <a:pt x="11055" y="18155"/>
                  </a:lnTo>
                  <a:lnTo>
                    <a:pt x="11237" y="19081"/>
                  </a:lnTo>
                  <a:lnTo>
                    <a:pt x="11944" y="20626"/>
                  </a:lnTo>
                  <a:lnTo>
                    <a:pt x="12122" y="20740"/>
                  </a:lnTo>
                  <a:lnTo>
                    <a:pt x="15559" y="20254"/>
                  </a:lnTo>
                  <a:lnTo>
                    <a:pt x="16123" y="19756"/>
                  </a:lnTo>
                  <a:lnTo>
                    <a:pt x="16247" y="20156"/>
                  </a:lnTo>
                  <a:lnTo>
                    <a:pt x="19257" y="19734"/>
                  </a:lnTo>
                  <a:lnTo>
                    <a:pt x="19450" y="19419"/>
                  </a:lnTo>
                  <a:lnTo>
                    <a:pt x="20419" y="19274"/>
                  </a:lnTo>
                  <a:lnTo>
                    <a:pt x="21455" y="18819"/>
                  </a:lnTo>
                  <a:lnTo>
                    <a:pt x="21635" y="18578"/>
                  </a:lnTo>
                  <a:lnTo>
                    <a:pt x="22737" y="18494"/>
                  </a:lnTo>
                  <a:lnTo>
                    <a:pt x="24601" y="18721"/>
                  </a:lnTo>
                  <a:lnTo>
                    <a:pt x="25572" y="18965"/>
                  </a:lnTo>
                  <a:lnTo>
                    <a:pt x="26440" y="19583"/>
                  </a:lnTo>
                  <a:lnTo>
                    <a:pt x="26932" y="20104"/>
                  </a:lnTo>
                  <a:lnTo>
                    <a:pt x="27243" y="20234"/>
                  </a:lnTo>
                  <a:lnTo>
                    <a:pt x="32370" y="17973"/>
                  </a:lnTo>
                  <a:lnTo>
                    <a:pt x="34053" y="17160"/>
                  </a:lnTo>
                  <a:lnTo>
                    <a:pt x="35672" y="16688"/>
                  </a:lnTo>
                  <a:lnTo>
                    <a:pt x="35244" y="10946"/>
                  </a:lnTo>
                  <a:lnTo>
                    <a:pt x="34442" y="10930"/>
                  </a:lnTo>
                  <a:lnTo>
                    <a:pt x="34981" y="10372"/>
                  </a:lnTo>
                  <a:lnTo>
                    <a:pt x="35193" y="10263"/>
                  </a:lnTo>
                  <a:lnTo>
                    <a:pt x="34947" y="6668"/>
                  </a:lnTo>
                  <a:lnTo>
                    <a:pt x="36591" y="7726"/>
                  </a:lnTo>
                  <a:lnTo>
                    <a:pt x="36863" y="7254"/>
                  </a:lnTo>
                  <a:lnTo>
                    <a:pt x="37508" y="7987"/>
                  </a:lnTo>
                  <a:lnTo>
                    <a:pt x="38681" y="8409"/>
                  </a:lnTo>
                  <a:lnTo>
                    <a:pt x="39203" y="8468"/>
                  </a:lnTo>
                  <a:lnTo>
                    <a:pt x="40074" y="8328"/>
                  </a:lnTo>
                  <a:lnTo>
                    <a:pt x="40916" y="8331"/>
                  </a:lnTo>
                  <a:lnTo>
                    <a:pt x="41884" y="7949"/>
                  </a:lnTo>
                  <a:lnTo>
                    <a:pt x="42638" y="8051"/>
                  </a:lnTo>
                  <a:lnTo>
                    <a:pt x="43324" y="8009"/>
                  </a:lnTo>
                  <a:lnTo>
                    <a:pt x="44630" y="8222"/>
                  </a:lnTo>
                  <a:lnTo>
                    <a:pt x="45695" y="8475"/>
                  </a:lnTo>
                  <a:lnTo>
                    <a:pt x="46624" y="8868"/>
                  </a:lnTo>
                  <a:lnTo>
                    <a:pt x="47240" y="8861"/>
                  </a:lnTo>
                  <a:lnTo>
                    <a:pt x="47511" y="8734"/>
                  </a:lnTo>
                  <a:lnTo>
                    <a:pt x="47878" y="9004"/>
                  </a:lnTo>
                  <a:lnTo>
                    <a:pt x="48392" y="9742"/>
                  </a:lnTo>
                  <a:lnTo>
                    <a:pt x="48438" y="10052"/>
                  </a:lnTo>
                  <a:lnTo>
                    <a:pt x="48639" y="10159"/>
                  </a:lnTo>
                  <a:lnTo>
                    <a:pt x="49008" y="10182"/>
                  </a:lnTo>
                  <a:lnTo>
                    <a:pt x="50873" y="8051"/>
                  </a:lnTo>
                  <a:lnTo>
                    <a:pt x="51013" y="7886"/>
                  </a:lnTo>
                  <a:lnTo>
                    <a:pt x="51455" y="7368"/>
                  </a:lnTo>
                  <a:lnTo>
                    <a:pt x="51774" y="6773"/>
                  </a:lnTo>
                  <a:lnTo>
                    <a:pt x="52073" y="5700"/>
                  </a:lnTo>
                  <a:lnTo>
                    <a:pt x="52555" y="4672"/>
                  </a:lnTo>
                  <a:lnTo>
                    <a:pt x="52556" y="4505"/>
                  </a:lnTo>
                  <a:lnTo>
                    <a:pt x="52944" y="4651"/>
                  </a:lnTo>
                  <a:lnTo>
                    <a:pt x="53760" y="3960"/>
                  </a:lnTo>
                  <a:lnTo>
                    <a:pt x="54337" y="2534"/>
                  </a:lnTo>
                  <a:lnTo>
                    <a:pt x="54770" y="1707"/>
                  </a:lnTo>
                  <a:lnTo>
                    <a:pt x="55082" y="849"/>
                  </a:lnTo>
                  <a:lnTo>
                    <a:pt x="55223" y="0"/>
                  </a:lnTo>
                  <a:lnTo>
                    <a:pt x="55544" y="740"/>
                  </a:lnTo>
                  <a:lnTo>
                    <a:pt x="56424" y="3313"/>
                  </a:lnTo>
                  <a:lnTo>
                    <a:pt x="56867" y="3383"/>
                  </a:lnTo>
                  <a:lnTo>
                    <a:pt x="58041" y="4079"/>
                  </a:lnTo>
                  <a:lnTo>
                    <a:pt x="59858" y="4651"/>
                  </a:lnTo>
                  <a:lnTo>
                    <a:pt x="60040" y="4554"/>
                  </a:lnTo>
                  <a:lnTo>
                    <a:pt x="60117" y="4375"/>
                  </a:lnTo>
                  <a:lnTo>
                    <a:pt x="59787" y="4055"/>
                  </a:lnTo>
                  <a:lnTo>
                    <a:pt x="59762" y="3207"/>
                  </a:lnTo>
                  <a:lnTo>
                    <a:pt x="60493" y="3350"/>
                  </a:lnTo>
                  <a:lnTo>
                    <a:pt x="60791" y="2537"/>
                  </a:lnTo>
                  <a:lnTo>
                    <a:pt x="61114" y="2504"/>
                  </a:lnTo>
                  <a:lnTo>
                    <a:pt x="61567" y="2748"/>
                  </a:lnTo>
                  <a:lnTo>
                    <a:pt x="61930" y="3269"/>
                  </a:lnTo>
                  <a:lnTo>
                    <a:pt x="62215" y="3431"/>
                  </a:lnTo>
                  <a:lnTo>
                    <a:pt x="63121" y="3594"/>
                  </a:lnTo>
                  <a:lnTo>
                    <a:pt x="63704" y="3431"/>
                  </a:lnTo>
                  <a:lnTo>
                    <a:pt x="64533" y="375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7" name="pg1188">
              <a:extLst>
                <a:ext uri="{FF2B5EF4-FFF2-40B4-BE49-F238E27FC236}">
                  <a16:creationId xmlns:a16="http://schemas.microsoft.com/office/drawing/2014/main" id="{9F63FEDC-CC9B-BB48-960C-2A282F85E50E}"/>
                </a:ext>
              </a:extLst>
            </p:cNvPr>
            <p:cNvSpPr/>
            <p:nvPr/>
          </p:nvSpPr>
          <p:spPr>
            <a:xfrm>
              <a:off x="2123110" y="3469857"/>
              <a:ext cx="215513" cy="453898"/>
            </a:xfrm>
            <a:custGeom>
              <a:avLst/>
              <a:gdLst/>
              <a:ahLst/>
              <a:cxnLst/>
              <a:rect l="0" t="0" r="0" b="0"/>
              <a:pathLst>
                <a:path w="215513" h="453898">
                  <a:moveTo>
                    <a:pt x="158483" y="51"/>
                  </a:moveTo>
                  <a:lnTo>
                    <a:pt x="158431" y="1420"/>
                  </a:lnTo>
                  <a:lnTo>
                    <a:pt x="157950" y="2842"/>
                  </a:lnTo>
                  <a:lnTo>
                    <a:pt x="158212" y="3189"/>
                  </a:lnTo>
                  <a:lnTo>
                    <a:pt x="158497" y="3401"/>
                  </a:lnTo>
                  <a:lnTo>
                    <a:pt x="159076" y="3717"/>
                  </a:lnTo>
                  <a:lnTo>
                    <a:pt x="160454" y="3643"/>
                  </a:lnTo>
                  <a:lnTo>
                    <a:pt x="161251" y="3558"/>
                  </a:lnTo>
                  <a:lnTo>
                    <a:pt x="161421" y="3447"/>
                  </a:lnTo>
                  <a:lnTo>
                    <a:pt x="163263" y="3060"/>
                  </a:lnTo>
                  <a:lnTo>
                    <a:pt x="163123" y="3481"/>
                  </a:lnTo>
                  <a:lnTo>
                    <a:pt x="162850" y="3671"/>
                  </a:lnTo>
                  <a:lnTo>
                    <a:pt x="162540" y="4590"/>
                  </a:lnTo>
                  <a:lnTo>
                    <a:pt x="162405" y="5967"/>
                  </a:lnTo>
                  <a:lnTo>
                    <a:pt x="162047" y="6663"/>
                  </a:lnTo>
                  <a:lnTo>
                    <a:pt x="162424" y="7783"/>
                  </a:lnTo>
                  <a:lnTo>
                    <a:pt x="162097" y="9399"/>
                  </a:lnTo>
                  <a:lnTo>
                    <a:pt x="161104" y="9435"/>
                  </a:lnTo>
                  <a:lnTo>
                    <a:pt x="160798" y="9082"/>
                  </a:lnTo>
                  <a:lnTo>
                    <a:pt x="160097" y="9022"/>
                  </a:lnTo>
                  <a:lnTo>
                    <a:pt x="159045" y="9658"/>
                  </a:lnTo>
                  <a:lnTo>
                    <a:pt x="157841" y="10123"/>
                  </a:lnTo>
                  <a:lnTo>
                    <a:pt x="155616" y="11440"/>
                  </a:lnTo>
                  <a:lnTo>
                    <a:pt x="155195" y="12296"/>
                  </a:lnTo>
                  <a:lnTo>
                    <a:pt x="155180" y="13383"/>
                  </a:lnTo>
                  <a:lnTo>
                    <a:pt x="155446" y="13856"/>
                  </a:lnTo>
                  <a:lnTo>
                    <a:pt x="155519" y="14116"/>
                  </a:lnTo>
                  <a:lnTo>
                    <a:pt x="155523" y="14463"/>
                  </a:lnTo>
                  <a:lnTo>
                    <a:pt x="155449" y="14764"/>
                  </a:lnTo>
                  <a:lnTo>
                    <a:pt x="155342" y="14965"/>
                  </a:lnTo>
                  <a:lnTo>
                    <a:pt x="154287" y="16160"/>
                  </a:lnTo>
                  <a:lnTo>
                    <a:pt x="154542" y="16413"/>
                  </a:lnTo>
                  <a:lnTo>
                    <a:pt x="154623" y="16938"/>
                  </a:lnTo>
                  <a:lnTo>
                    <a:pt x="154545" y="18174"/>
                  </a:lnTo>
                  <a:lnTo>
                    <a:pt x="154376" y="19171"/>
                  </a:lnTo>
                  <a:lnTo>
                    <a:pt x="154556" y="19353"/>
                  </a:lnTo>
                  <a:lnTo>
                    <a:pt x="154811" y="20031"/>
                  </a:lnTo>
                  <a:lnTo>
                    <a:pt x="154593" y="20643"/>
                  </a:lnTo>
                  <a:lnTo>
                    <a:pt x="154286" y="22002"/>
                  </a:lnTo>
                  <a:lnTo>
                    <a:pt x="153745" y="22486"/>
                  </a:lnTo>
                  <a:lnTo>
                    <a:pt x="153177" y="23711"/>
                  </a:lnTo>
                  <a:lnTo>
                    <a:pt x="152731" y="23960"/>
                  </a:lnTo>
                  <a:lnTo>
                    <a:pt x="152587" y="24455"/>
                  </a:lnTo>
                  <a:lnTo>
                    <a:pt x="152503" y="25885"/>
                  </a:lnTo>
                  <a:lnTo>
                    <a:pt x="152602" y="26361"/>
                  </a:lnTo>
                  <a:lnTo>
                    <a:pt x="152923" y="26729"/>
                  </a:lnTo>
                  <a:lnTo>
                    <a:pt x="153310" y="28408"/>
                  </a:lnTo>
                  <a:lnTo>
                    <a:pt x="153760" y="28505"/>
                  </a:lnTo>
                  <a:lnTo>
                    <a:pt x="154825" y="28166"/>
                  </a:lnTo>
                  <a:lnTo>
                    <a:pt x="155558" y="27381"/>
                  </a:lnTo>
                  <a:lnTo>
                    <a:pt x="155776" y="25784"/>
                  </a:lnTo>
                  <a:lnTo>
                    <a:pt x="155802" y="25013"/>
                  </a:lnTo>
                  <a:lnTo>
                    <a:pt x="156019" y="23528"/>
                  </a:lnTo>
                  <a:lnTo>
                    <a:pt x="155618" y="23387"/>
                  </a:lnTo>
                  <a:lnTo>
                    <a:pt x="155418" y="23227"/>
                  </a:lnTo>
                  <a:lnTo>
                    <a:pt x="155286" y="22802"/>
                  </a:lnTo>
                  <a:lnTo>
                    <a:pt x="155385" y="22411"/>
                  </a:lnTo>
                  <a:lnTo>
                    <a:pt x="155610" y="22039"/>
                  </a:lnTo>
                  <a:lnTo>
                    <a:pt x="156130" y="21648"/>
                  </a:lnTo>
                  <a:lnTo>
                    <a:pt x="156728" y="21276"/>
                  </a:lnTo>
                  <a:lnTo>
                    <a:pt x="157063" y="21377"/>
                  </a:lnTo>
                  <a:lnTo>
                    <a:pt x="157894" y="20570"/>
                  </a:lnTo>
                  <a:lnTo>
                    <a:pt x="158343" y="20462"/>
                  </a:lnTo>
                  <a:lnTo>
                    <a:pt x="160177" y="19139"/>
                  </a:lnTo>
                  <a:lnTo>
                    <a:pt x="160494" y="19076"/>
                  </a:lnTo>
                  <a:lnTo>
                    <a:pt x="160797" y="19288"/>
                  </a:lnTo>
                  <a:lnTo>
                    <a:pt x="161316" y="19873"/>
                  </a:lnTo>
                  <a:lnTo>
                    <a:pt x="161614" y="20555"/>
                  </a:lnTo>
                  <a:lnTo>
                    <a:pt x="161997" y="21010"/>
                  </a:lnTo>
                  <a:lnTo>
                    <a:pt x="162379" y="19866"/>
                  </a:lnTo>
                  <a:lnTo>
                    <a:pt x="162375" y="19430"/>
                  </a:lnTo>
                  <a:lnTo>
                    <a:pt x="162583" y="18988"/>
                  </a:lnTo>
                  <a:lnTo>
                    <a:pt x="163685" y="18109"/>
                  </a:lnTo>
                  <a:lnTo>
                    <a:pt x="163736" y="17711"/>
                  </a:lnTo>
                  <a:lnTo>
                    <a:pt x="163954" y="17014"/>
                  </a:lnTo>
                  <a:lnTo>
                    <a:pt x="164459" y="17003"/>
                  </a:lnTo>
                  <a:lnTo>
                    <a:pt x="164721" y="16526"/>
                  </a:lnTo>
                  <a:lnTo>
                    <a:pt x="164898" y="15968"/>
                  </a:lnTo>
                  <a:lnTo>
                    <a:pt x="165790" y="15160"/>
                  </a:lnTo>
                  <a:lnTo>
                    <a:pt x="165634" y="13020"/>
                  </a:lnTo>
                  <a:lnTo>
                    <a:pt x="165361" y="12714"/>
                  </a:lnTo>
                  <a:lnTo>
                    <a:pt x="164841" y="12473"/>
                  </a:lnTo>
                  <a:lnTo>
                    <a:pt x="164538" y="11714"/>
                  </a:lnTo>
                  <a:lnTo>
                    <a:pt x="164648" y="11163"/>
                  </a:lnTo>
                  <a:lnTo>
                    <a:pt x="165028" y="10641"/>
                  </a:lnTo>
                  <a:lnTo>
                    <a:pt x="165353" y="10731"/>
                  </a:lnTo>
                  <a:lnTo>
                    <a:pt x="165633" y="10537"/>
                  </a:lnTo>
                  <a:lnTo>
                    <a:pt x="165777" y="10250"/>
                  </a:lnTo>
                  <a:lnTo>
                    <a:pt x="166766" y="8913"/>
                  </a:lnTo>
                  <a:lnTo>
                    <a:pt x="166862" y="9364"/>
                  </a:lnTo>
                  <a:lnTo>
                    <a:pt x="166677" y="10045"/>
                  </a:lnTo>
                  <a:lnTo>
                    <a:pt x="166707" y="10287"/>
                  </a:lnTo>
                  <a:lnTo>
                    <a:pt x="167209" y="10577"/>
                  </a:lnTo>
                  <a:lnTo>
                    <a:pt x="168959" y="10257"/>
                  </a:lnTo>
                  <a:lnTo>
                    <a:pt x="169265" y="9985"/>
                  </a:lnTo>
                  <a:lnTo>
                    <a:pt x="169571" y="9933"/>
                  </a:lnTo>
                  <a:lnTo>
                    <a:pt x="169712" y="10029"/>
                  </a:lnTo>
                  <a:lnTo>
                    <a:pt x="169822" y="10833"/>
                  </a:lnTo>
                  <a:lnTo>
                    <a:pt x="170406" y="12639"/>
                  </a:lnTo>
                  <a:lnTo>
                    <a:pt x="170498" y="12851"/>
                  </a:lnTo>
                  <a:lnTo>
                    <a:pt x="170749" y="13112"/>
                  </a:lnTo>
                  <a:lnTo>
                    <a:pt x="171250" y="14016"/>
                  </a:lnTo>
                  <a:lnTo>
                    <a:pt x="171295" y="14325"/>
                  </a:lnTo>
                  <a:lnTo>
                    <a:pt x="171243" y="14567"/>
                  </a:lnTo>
                  <a:lnTo>
                    <a:pt x="171793" y="15661"/>
                  </a:lnTo>
                  <a:lnTo>
                    <a:pt x="171878" y="16272"/>
                  </a:lnTo>
                  <a:lnTo>
                    <a:pt x="172202" y="17117"/>
                  </a:lnTo>
                  <a:lnTo>
                    <a:pt x="172423" y="17482"/>
                  </a:lnTo>
                  <a:lnTo>
                    <a:pt x="172383" y="18241"/>
                  </a:lnTo>
                  <a:lnTo>
                    <a:pt x="172932" y="19607"/>
                  </a:lnTo>
                  <a:lnTo>
                    <a:pt x="172032" y="19745"/>
                  </a:lnTo>
                  <a:lnTo>
                    <a:pt x="171232" y="20318"/>
                  </a:lnTo>
                  <a:lnTo>
                    <a:pt x="171530" y="21443"/>
                  </a:lnTo>
                  <a:lnTo>
                    <a:pt x="171600" y="22281"/>
                  </a:lnTo>
                  <a:lnTo>
                    <a:pt x="171913" y="22962"/>
                  </a:lnTo>
                  <a:lnTo>
                    <a:pt x="172304" y="23487"/>
                  </a:lnTo>
                  <a:lnTo>
                    <a:pt x="172518" y="24131"/>
                  </a:lnTo>
                  <a:lnTo>
                    <a:pt x="172266" y="25983"/>
                  </a:lnTo>
                  <a:lnTo>
                    <a:pt x="171994" y="26919"/>
                  </a:lnTo>
                  <a:lnTo>
                    <a:pt x="172285" y="27283"/>
                  </a:lnTo>
                  <a:lnTo>
                    <a:pt x="172469" y="27641"/>
                  </a:lnTo>
                  <a:lnTo>
                    <a:pt x="172595" y="28936"/>
                  </a:lnTo>
                  <a:lnTo>
                    <a:pt x="172565" y="29167"/>
                  </a:lnTo>
                  <a:lnTo>
                    <a:pt x="172126" y="29349"/>
                  </a:lnTo>
                  <a:lnTo>
                    <a:pt x="171835" y="29900"/>
                  </a:lnTo>
                  <a:lnTo>
                    <a:pt x="171780" y="30488"/>
                  </a:lnTo>
                  <a:lnTo>
                    <a:pt x="171526" y="30890"/>
                  </a:lnTo>
                  <a:lnTo>
                    <a:pt x="171176" y="31132"/>
                  </a:lnTo>
                  <a:lnTo>
                    <a:pt x="171109" y="31289"/>
                  </a:lnTo>
                  <a:lnTo>
                    <a:pt x="171043" y="32618"/>
                  </a:lnTo>
                  <a:lnTo>
                    <a:pt x="170685" y="34713"/>
                  </a:lnTo>
                  <a:lnTo>
                    <a:pt x="171105" y="35071"/>
                  </a:lnTo>
                  <a:lnTo>
                    <a:pt x="171253" y="35666"/>
                  </a:lnTo>
                  <a:lnTo>
                    <a:pt x="170759" y="36582"/>
                  </a:lnTo>
                  <a:lnTo>
                    <a:pt x="170446" y="36727"/>
                  </a:lnTo>
                  <a:lnTo>
                    <a:pt x="170306" y="36697"/>
                  </a:lnTo>
                  <a:lnTo>
                    <a:pt x="169960" y="36519"/>
                  </a:lnTo>
                  <a:lnTo>
                    <a:pt x="169367" y="35875"/>
                  </a:lnTo>
                  <a:lnTo>
                    <a:pt x="169083" y="35838"/>
                  </a:lnTo>
                  <a:lnTo>
                    <a:pt x="168291" y="35990"/>
                  </a:lnTo>
                  <a:lnTo>
                    <a:pt x="167941" y="35782"/>
                  </a:lnTo>
                  <a:lnTo>
                    <a:pt x="167794" y="35775"/>
                  </a:lnTo>
                  <a:lnTo>
                    <a:pt x="167632" y="35857"/>
                  </a:lnTo>
                  <a:lnTo>
                    <a:pt x="167363" y="36225"/>
                  </a:lnTo>
                  <a:lnTo>
                    <a:pt x="167415" y="36832"/>
                  </a:lnTo>
                  <a:lnTo>
                    <a:pt x="167172" y="37454"/>
                  </a:lnTo>
                  <a:lnTo>
                    <a:pt x="166123" y="37923"/>
                  </a:lnTo>
                  <a:lnTo>
                    <a:pt x="165334" y="36881"/>
                  </a:lnTo>
                  <a:lnTo>
                    <a:pt x="165046" y="35247"/>
                  </a:lnTo>
                  <a:lnTo>
                    <a:pt x="165326" y="34677"/>
                  </a:lnTo>
                  <a:lnTo>
                    <a:pt x="165171" y="34268"/>
                  </a:lnTo>
                  <a:lnTo>
                    <a:pt x="164688" y="33792"/>
                  </a:lnTo>
                  <a:lnTo>
                    <a:pt x="164482" y="34071"/>
                  </a:lnTo>
                  <a:lnTo>
                    <a:pt x="164007" y="34388"/>
                  </a:lnTo>
                  <a:lnTo>
                    <a:pt x="163517" y="34515"/>
                  </a:lnTo>
                  <a:lnTo>
                    <a:pt x="163355" y="34686"/>
                  </a:lnTo>
                  <a:lnTo>
                    <a:pt x="163097" y="35312"/>
                  </a:lnTo>
                  <a:lnTo>
                    <a:pt x="163168" y="35661"/>
                  </a:lnTo>
                  <a:lnTo>
                    <a:pt x="163282" y="35859"/>
                  </a:lnTo>
                  <a:lnTo>
                    <a:pt x="164609" y="37473"/>
                  </a:lnTo>
                  <a:lnTo>
                    <a:pt x="165073" y="38474"/>
                  </a:lnTo>
                  <a:lnTo>
                    <a:pt x="165756" y="40963"/>
                  </a:lnTo>
                  <a:lnTo>
                    <a:pt x="166205" y="43280"/>
                  </a:lnTo>
                  <a:lnTo>
                    <a:pt x="166828" y="45026"/>
                  </a:lnTo>
                  <a:lnTo>
                    <a:pt x="167122" y="46087"/>
                  </a:lnTo>
                  <a:lnTo>
                    <a:pt x="167097" y="46493"/>
                  </a:lnTo>
                  <a:lnTo>
                    <a:pt x="166733" y="47673"/>
                  </a:lnTo>
                  <a:lnTo>
                    <a:pt x="166468" y="48097"/>
                  </a:lnTo>
                  <a:lnTo>
                    <a:pt x="166218" y="48287"/>
                  </a:lnTo>
                  <a:lnTo>
                    <a:pt x="167389" y="49072"/>
                  </a:lnTo>
                  <a:lnTo>
                    <a:pt x="168265" y="51573"/>
                  </a:lnTo>
                  <a:lnTo>
                    <a:pt x="168541" y="52050"/>
                  </a:lnTo>
                  <a:lnTo>
                    <a:pt x="170491" y="56576"/>
                  </a:lnTo>
                  <a:lnTo>
                    <a:pt x="171223" y="59360"/>
                  </a:lnTo>
                  <a:lnTo>
                    <a:pt x="172350" y="62268"/>
                  </a:lnTo>
                  <a:lnTo>
                    <a:pt x="172861" y="62964"/>
                  </a:lnTo>
                  <a:lnTo>
                    <a:pt x="173728" y="63805"/>
                  </a:lnTo>
                  <a:lnTo>
                    <a:pt x="174412" y="64956"/>
                  </a:lnTo>
                  <a:lnTo>
                    <a:pt x="172508" y="68276"/>
                  </a:lnTo>
                  <a:lnTo>
                    <a:pt x="171831" y="70013"/>
                  </a:lnTo>
                  <a:lnTo>
                    <a:pt x="171575" y="70785"/>
                  </a:lnTo>
                  <a:lnTo>
                    <a:pt x="171310" y="72747"/>
                  </a:lnTo>
                  <a:lnTo>
                    <a:pt x="171865" y="72937"/>
                  </a:lnTo>
                  <a:lnTo>
                    <a:pt x="172254" y="73246"/>
                  </a:lnTo>
                  <a:lnTo>
                    <a:pt x="172900" y="74069"/>
                  </a:lnTo>
                  <a:lnTo>
                    <a:pt x="172114" y="73938"/>
                  </a:lnTo>
                  <a:lnTo>
                    <a:pt x="171975" y="74850"/>
                  </a:lnTo>
                  <a:lnTo>
                    <a:pt x="171953" y="76027"/>
                  </a:lnTo>
                  <a:lnTo>
                    <a:pt x="171159" y="77557"/>
                  </a:lnTo>
                  <a:lnTo>
                    <a:pt x="170858" y="78394"/>
                  </a:lnTo>
                  <a:lnTo>
                    <a:pt x="168367" y="81397"/>
                  </a:lnTo>
                  <a:lnTo>
                    <a:pt x="168425" y="81916"/>
                  </a:lnTo>
                  <a:lnTo>
                    <a:pt x="168894" y="81979"/>
                  </a:lnTo>
                  <a:lnTo>
                    <a:pt x="167515" y="84124"/>
                  </a:lnTo>
                  <a:lnTo>
                    <a:pt x="167115" y="84395"/>
                  </a:lnTo>
                  <a:lnTo>
                    <a:pt x="166899" y="84637"/>
                  </a:lnTo>
                  <a:lnTo>
                    <a:pt x="166620" y="85416"/>
                  </a:lnTo>
                  <a:lnTo>
                    <a:pt x="166398" y="87299"/>
                  </a:lnTo>
                  <a:lnTo>
                    <a:pt x="166523" y="88498"/>
                  </a:lnTo>
                  <a:lnTo>
                    <a:pt x="166450" y="90527"/>
                  </a:lnTo>
                  <a:lnTo>
                    <a:pt x="168801" y="90098"/>
                  </a:lnTo>
                  <a:lnTo>
                    <a:pt x="169186" y="90183"/>
                  </a:lnTo>
                  <a:lnTo>
                    <a:pt x="169912" y="90500"/>
                  </a:lnTo>
                  <a:lnTo>
                    <a:pt x="171148" y="90719"/>
                  </a:lnTo>
                  <a:lnTo>
                    <a:pt x="171915" y="90667"/>
                  </a:lnTo>
                  <a:lnTo>
                    <a:pt x="172696" y="90310"/>
                  </a:lnTo>
                  <a:lnTo>
                    <a:pt x="173671" y="90362"/>
                  </a:lnTo>
                  <a:lnTo>
                    <a:pt x="174276" y="90880"/>
                  </a:lnTo>
                  <a:lnTo>
                    <a:pt x="173943" y="91300"/>
                  </a:lnTo>
                  <a:lnTo>
                    <a:pt x="173810" y="91825"/>
                  </a:lnTo>
                  <a:lnTo>
                    <a:pt x="174052" y="92239"/>
                  </a:lnTo>
                  <a:lnTo>
                    <a:pt x="174261" y="92347"/>
                  </a:lnTo>
                  <a:lnTo>
                    <a:pt x="174643" y="92786"/>
                  </a:lnTo>
                  <a:lnTo>
                    <a:pt x="174059" y="93631"/>
                  </a:lnTo>
                  <a:lnTo>
                    <a:pt x="174199" y="94066"/>
                  </a:lnTo>
                  <a:lnTo>
                    <a:pt x="174547" y="94424"/>
                  </a:lnTo>
                  <a:lnTo>
                    <a:pt x="175060" y="95586"/>
                  </a:lnTo>
                  <a:lnTo>
                    <a:pt x="175316" y="96561"/>
                  </a:lnTo>
                  <a:lnTo>
                    <a:pt x="175228" y="96948"/>
                  </a:lnTo>
                  <a:lnTo>
                    <a:pt x="175257" y="97127"/>
                  </a:lnTo>
                  <a:lnTo>
                    <a:pt x="176265" y="98080"/>
                  </a:lnTo>
                  <a:lnTo>
                    <a:pt x="175444" y="98501"/>
                  </a:lnTo>
                  <a:lnTo>
                    <a:pt x="174978" y="99003"/>
                  </a:lnTo>
                  <a:lnTo>
                    <a:pt x="174208" y="99584"/>
                  </a:lnTo>
                  <a:lnTo>
                    <a:pt x="173578" y="99736"/>
                  </a:lnTo>
                  <a:lnTo>
                    <a:pt x="173028" y="100216"/>
                  </a:lnTo>
                  <a:lnTo>
                    <a:pt x="171101" y="100424"/>
                  </a:lnTo>
                  <a:lnTo>
                    <a:pt x="169246" y="100477"/>
                  </a:lnTo>
                  <a:lnTo>
                    <a:pt x="168532" y="100819"/>
                  </a:lnTo>
                  <a:lnTo>
                    <a:pt x="167154" y="100857"/>
                  </a:lnTo>
                  <a:lnTo>
                    <a:pt x="166619" y="101233"/>
                  </a:lnTo>
                  <a:lnTo>
                    <a:pt x="165648" y="102651"/>
                  </a:lnTo>
                  <a:lnTo>
                    <a:pt x="164758" y="103333"/>
                  </a:lnTo>
                  <a:lnTo>
                    <a:pt x="163897" y="103199"/>
                  </a:lnTo>
                  <a:lnTo>
                    <a:pt x="163556" y="103028"/>
                  </a:lnTo>
                  <a:lnTo>
                    <a:pt x="163278" y="102649"/>
                  </a:lnTo>
                  <a:lnTo>
                    <a:pt x="163124" y="102582"/>
                  </a:lnTo>
                  <a:lnTo>
                    <a:pt x="162974" y="102582"/>
                  </a:lnTo>
                  <a:lnTo>
                    <a:pt x="162470" y="102882"/>
                  </a:lnTo>
                  <a:lnTo>
                    <a:pt x="161356" y="102857"/>
                  </a:lnTo>
                  <a:lnTo>
                    <a:pt x="159755" y="103061"/>
                  </a:lnTo>
                  <a:lnTo>
                    <a:pt x="159209" y="103541"/>
                  </a:lnTo>
                  <a:lnTo>
                    <a:pt x="158853" y="103701"/>
                  </a:lnTo>
                  <a:lnTo>
                    <a:pt x="158685" y="103701"/>
                  </a:lnTo>
                  <a:lnTo>
                    <a:pt x="158539" y="103310"/>
                  </a:lnTo>
                  <a:lnTo>
                    <a:pt x="158275" y="103217"/>
                  </a:lnTo>
                  <a:lnTo>
                    <a:pt x="157729" y="103864"/>
                  </a:lnTo>
                  <a:lnTo>
                    <a:pt x="157824" y="104177"/>
                  </a:lnTo>
                  <a:lnTo>
                    <a:pt x="157575" y="104947"/>
                  </a:lnTo>
                  <a:lnTo>
                    <a:pt x="156512" y="106712"/>
                  </a:lnTo>
                  <a:lnTo>
                    <a:pt x="156703" y="107050"/>
                  </a:lnTo>
                  <a:lnTo>
                    <a:pt x="157325" y="107404"/>
                  </a:lnTo>
                  <a:lnTo>
                    <a:pt x="157523" y="107665"/>
                  </a:lnTo>
                  <a:lnTo>
                    <a:pt x="157830" y="108417"/>
                  </a:lnTo>
                  <a:lnTo>
                    <a:pt x="157999" y="109414"/>
                  </a:lnTo>
                  <a:lnTo>
                    <a:pt x="158394" y="109850"/>
                  </a:lnTo>
                  <a:lnTo>
                    <a:pt x="158639" y="110010"/>
                  </a:lnTo>
                  <a:lnTo>
                    <a:pt x="160005" y="109672"/>
                  </a:lnTo>
                  <a:lnTo>
                    <a:pt x="160287" y="109817"/>
                  </a:lnTo>
                  <a:lnTo>
                    <a:pt x="160437" y="109788"/>
                  </a:lnTo>
                  <a:lnTo>
                    <a:pt x="161236" y="108772"/>
                  </a:lnTo>
                  <a:lnTo>
                    <a:pt x="161910" y="108180"/>
                  </a:lnTo>
                  <a:lnTo>
                    <a:pt x="163750" y="107681"/>
                  </a:lnTo>
                  <a:lnTo>
                    <a:pt x="164922" y="107539"/>
                  </a:lnTo>
                  <a:lnTo>
                    <a:pt x="165849" y="108306"/>
                  </a:lnTo>
                  <a:lnTo>
                    <a:pt x="166065" y="108559"/>
                  </a:lnTo>
                  <a:lnTo>
                    <a:pt x="166069" y="108853"/>
                  </a:lnTo>
                  <a:lnTo>
                    <a:pt x="165234" y="110193"/>
                  </a:lnTo>
                  <a:lnTo>
                    <a:pt x="164484" y="110603"/>
                  </a:lnTo>
                  <a:lnTo>
                    <a:pt x="163869" y="110764"/>
                  </a:lnTo>
                  <a:lnTo>
                    <a:pt x="163620" y="111136"/>
                  </a:lnTo>
                  <a:lnTo>
                    <a:pt x="163847" y="111397"/>
                  </a:lnTo>
                  <a:lnTo>
                    <a:pt x="163613" y="112041"/>
                  </a:lnTo>
                  <a:lnTo>
                    <a:pt x="163028" y="113199"/>
                  </a:lnTo>
                  <a:lnTo>
                    <a:pt x="162564" y="114294"/>
                  </a:lnTo>
                  <a:lnTo>
                    <a:pt x="161918" y="114680"/>
                  </a:lnTo>
                  <a:lnTo>
                    <a:pt x="160974" y="114668"/>
                  </a:lnTo>
                  <a:lnTo>
                    <a:pt x="160245" y="114534"/>
                  </a:lnTo>
                  <a:lnTo>
                    <a:pt x="161372" y="115852"/>
                  </a:lnTo>
                  <a:lnTo>
                    <a:pt x="162229" y="117327"/>
                  </a:lnTo>
                  <a:lnTo>
                    <a:pt x="162911" y="117597"/>
                  </a:lnTo>
                  <a:lnTo>
                    <a:pt x="163293" y="118018"/>
                  </a:lnTo>
                  <a:lnTo>
                    <a:pt x="163544" y="118508"/>
                  </a:lnTo>
                  <a:lnTo>
                    <a:pt x="163459" y="119488"/>
                  </a:lnTo>
                  <a:lnTo>
                    <a:pt x="163505" y="120256"/>
                  </a:lnTo>
                  <a:lnTo>
                    <a:pt x="163932" y="120599"/>
                  </a:lnTo>
                  <a:lnTo>
                    <a:pt x="164553" y="120660"/>
                  </a:lnTo>
                  <a:lnTo>
                    <a:pt x="164811" y="120800"/>
                  </a:lnTo>
                  <a:lnTo>
                    <a:pt x="164980" y="121001"/>
                  </a:lnTo>
                  <a:lnTo>
                    <a:pt x="165511" y="121374"/>
                  </a:lnTo>
                  <a:lnTo>
                    <a:pt x="165915" y="121531"/>
                  </a:lnTo>
                  <a:lnTo>
                    <a:pt x="166469" y="121542"/>
                  </a:lnTo>
                  <a:lnTo>
                    <a:pt x="167338" y="122185"/>
                  </a:lnTo>
                  <a:lnTo>
                    <a:pt x="168348" y="123315"/>
                  </a:lnTo>
                  <a:lnTo>
                    <a:pt x="169772" y="124337"/>
                  </a:lnTo>
                  <a:lnTo>
                    <a:pt x="170423" y="124639"/>
                  </a:lnTo>
                  <a:lnTo>
                    <a:pt x="171608" y="125881"/>
                  </a:lnTo>
                  <a:lnTo>
                    <a:pt x="173106" y="127979"/>
                  </a:lnTo>
                  <a:lnTo>
                    <a:pt x="173618" y="128840"/>
                  </a:lnTo>
                  <a:lnTo>
                    <a:pt x="174170" y="130260"/>
                  </a:lnTo>
                  <a:lnTo>
                    <a:pt x="174707" y="129631"/>
                  </a:lnTo>
                  <a:lnTo>
                    <a:pt x="175025" y="129602"/>
                  </a:lnTo>
                  <a:lnTo>
                    <a:pt x="175308" y="129669"/>
                  </a:lnTo>
                  <a:lnTo>
                    <a:pt x="176938" y="130526"/>
                  </a:lnTo>
                  <a:lnTo>
                    <a:pt x="178603" y="132202"/>
                  </a:lnTo>
                  <a:lnTo>
                    <a:pt x="181263" y="135242"/>
                  </a:lnTo>
                  <a:lnTo>
                    <a:pt x="183259" y="138010"/>
                  </a:lnTo>
                  <a:lnTo>
                    <a:pt x="183295" y="138334"/>
                  </a:lnTo>
                  <a:lnTo>
                    <a:pt x="183198" y="138807"/>
                  </a:lnTo>
                  <a:lnTo>
                    <a:pt x="182996" y="139092"/>
                  </a:lnTo>
                  <a:lnTo>
                    <a:pt x="182091" y="139211"/>
                  </a:lnTo>
                  <a:lnTo>
                    <a:pt x="181868" y="139714"/>
                  </a:lnTo>
                  <a:lnTo>
                    <a:pt x="182595" y="140784"/>
                  </a:lnTo>
                  <a:lnTo>
                    <a:pt x="183776" y="141144"/>
                  </a:lnTo>
                  <a:lnTo>
                    <a:pt x="183985" y="141340"/>
                  </a:lnTo>
                  <a:lnTo>
                    <a:pt x="183906" y="141509"/>
                  </a:lnTo>
                  <a:lnTo>
                    <a:pt x="183690" y="141575"/>
                  </a:lnTo>
                  <a:lnTo>
                    <a:pt x="183281" y="141874"/>
                  </a:lnTo>
                  <a:lnTo>
                    <a:pt x="183119" y="142301"/>
                  </a:lnTo>
                  <a:lnTo>
                    <a:pt x="183417" y="142814"/>
                  </a:lnTo>
                  <a:lnTo>
                    <a:pt x="184371" y="142760"/>
                  </a:lnTo>
                  <a:lnTo>
                    <a:pt x="184730" y="142989"/>
                  </a:lnTo>
                  <a:lnTo>
                    <a:pt x="184814" y="143197"/>
                  </a:lnTo>
                  <a:lnTo>
                    <a:pt x="184342" y="143762"/>
                  </a:lnTo>
                  <a:lnTo>
                    <a:pt x="184353" y="143897"/>
                  </a:lnTo>
                  <a:lnTo>
                    <a:pt x="184990" y="144542"/>
                  </a:lnTo>
                  <a:lnTo>
                    <a:pt x="185728" y="144843"/>
                  </a:lnTo>
                  <a:lnTo>
                    <a:pt x="186231" y="144947"/>
                  </a:lnTo>
                  <a:lnTo>
                    <a:pt x="186589" y="144654"/>
                  </a:lnTo>
                  <a:lnTo>
                    <a:pt x="187361" y="144638"/>
                  </a:lnTo>
                  <a:lnTo>
                    <a:pt x="187971" y="145244"/>
                  </a:lnTo>
                  <a:lnTo>
                    <a:pt x="188256" y="145674"/>
                  </a:lnTo>
                  <a:lnTo>
                    <a:pt x="190003" y="144972"/>
                  </a:lnTo>
                  <a:lnTo>
                    <a:pt x="190092" y="144449"/>
                  </a:lnTo>
                  <a:lnTo>
                    <a:pt x="190223" y="144306"/>
                  </a:lnTo>
                  <a:lnTo>
                    <a:pt x="190530" y="144242"/>
                  </a:lnTo>
                  <a:lnTo>
                    <a:pt x="190666" y="144275"/>
                  </a:lnTo>
                  <a:lnTo>
                    <a:pt x="190585" y="144940"/>
                  </a:lnTo>
                  <a:lnTo>
                    <a:pt x="191240" y="145650"/>
                  </a:lnTo>
                  <a:lnTo>
                    <a:pt x="191744" y="145601"/>
                  </a:lnTo>
                  <a:lnTo>
                    <a:pt x="192132" y="145412"/>
                  </a:lnTo>
                  <a:lnTo>
                    <a:pt x="192331" y="145086"/>
                  </a:lnTo>
                  <a:lnTo>
                    <a:pt x="192765" y="144964"/>
                  </a:lnTo>
                  <a:lnTo>
                    <a:pt x="193010" y="144865"/>
                  </a:lnTo>
                  <a:lnTo>
                    <a:pt x="193058" y="145025"/>
                  </a:lnTo>
                  <a:lnTo>
                    <a:pt x="192835" y="145564"/>
                  </a:lnTo>
                  <a:lnTo>
                    <a:pt x="192442" y="145798"/>
                  </a:lnTo>
                  <a:lnTo>
                    <a:pt x="192423" y="145950"/>
                  </a:lnTo>
                  <a:lnTo>
                    <a:pt x="192828" y="146608"/>
                  </a:lnTo>
                  <a:lnTo>
                    <a:pt x="193267" y="146800"/>
                  </a:lnTo>
                  <a:lnTo>
                    <a:pt x="194381" y="146584"/>
                  </a:lnTo>
                  <a:lnTo>
                    <a:pt x="195304" y="146598"/>
                  </a:lnTo>
                  <a:lnTo>
                    <a:pt x="197227" y="146375"/>
                  </a:lnTo>
                  <a:lnTo>
                    <a:pt x="197918" y="146371"/>
                  </a:lnTo>
                  <a:lnTo>
                    <a:pt x="198052" y="146068"/>
                  </a:lnTo>
                  <a:lnTo>
                    <a:pt x="197947" y="145653"/>
                  </a:lnTo>
                  <a:lnTo>
                    <a:pt x="197791" y="145358"/>
                  </a:lnTo>
                  <a:lnTo>
                    <a:pt x="197829" y="145007"/>
                  </a:lnTo>
                  <a:lnTo>
                    <a:pt x="198638" y="145224"/>
                  </a:lnTo>
                  <a:lnTo>
                    <a:pt x="198901" y="144893"/>
                  </a:lnTo>
                  <a:lnTo>
                    <a:pt x="199607" y="143714"/>
                  </a:lnTo>
                  <a:lnTo>
                    <a:pt x="199712" y="143284"/>
                  </a:lnTo>
                  <a:lnTo>
                    <a:pt x="199627" y="142200"/>
                  </a:lnTo>
                  <a:lnTo>
                    <a:pt x="199183" y="141486"/>
                  </a:lnTo>
                  <a:lnTo>
                    <a:pt x="199119" y="140785"/>
                  </a:lnTo>
                  <a:lnTo>
                    <a:pt x="199227" y="140237"/>
                  </a:lnTo>
                  <a:lnTo>
                    <a:pt x="199815" y="139045"/>
                  </a:lnTo>
                  <a:lnTo>
                    <a:pt x="199892" y="138190"/>
                  </a:lnTo>
                  <a:lnTo>
                    <a:pt x="200777" y="138233"/>
                  </a:lnTo>
                  <a:lnTo>
                    <a:pt x="201474" y="137537"/>
                  </a:lnTo>
                  <a:lnTo>
                    <a:pt x="201934" y="136897"/>
                  </a:lnTo>
                  <a:lnTo>
                    <a:pt x="202288" y="135907"/>
                  </a:lnTo>
                  <a:lnTo>
                    <a:pt x="202374" y="135231"/>
                  </a:lnTo>
                  <a:lnTo>
                    <a:pt x="202646" y="134745"/>
                  </a:lnTo>
                  <a:lnTo>
                    <a:pt x="203015" y="134688"/>
                  </a:lnTo>
                  <a:lnTo>
                    <a:pt x="203104" y="134891"/>
                  </a:lnTo>
                  <a:lnTo>
                    <a:pt x="203031" y="135077"/>
                  </a:lnTo>
                  <a:lnTo>
                    <a:pt x="202966" y="135874"/>
                  </a:lnTo>
                  <a:lnTo>
                    <a:pt x="203006" y="136067"/>
                  </a:lnTo>
                  <a:lnTo>
                    <a:pt x="203359" y="136352"/>
                  </a:lnTo>
                  <a:lnTo>
                    <a:pt x="204043" y="136084"/>
                  </a:lnTo>
                  <a:lnTo>
                    <a:pt x="204377" y="135831"/>
                  </a:lnTo>
                  <a:lnTo>
                    <a:pt x="204764" y="134825"/>
                  </a:lnTo>
                  <a:lnTo>
                    <a:pt x="204595" y="134219"/>
                  </a:lnTo>
                  <a:lnTo>
                    <a:pt x="204603" y="133929"/>
                  </a:lnTo>
                  <a:lnTo>
                    <a:pt x="205089" y="133673"/>
                  </a:lnTo>
                  <a:lnTo>
                    <a:pt x="205784" y="133837"/>
                  </a:lnTo>
                  <a:lnTo>
                    <a:pt x="206898" y="133718"/>
                  </a:lnTo>
                  <a:lnTo>
                    <a:pt x="207511" y="133192"/>
                  </a:lnTo>
                  <a:lnTo>
                    <a:pt x="207854" y="133286"/>
                  </a:lnTo>
                  <a:lnTo>
                    <a:pt x="208022" y="133668"/>
                  </a:lnTo>
                  <a:lnTo>
                    <a:pt x="208451" y="134141"/>
                  </a:lnTo>
                  <a:lnTo>
                    <a:pt x="208856" y="133574"/>
                  </a:lnTo>
                  <a:lnTo>
                    <a:pt x="208861" y="128785"/>
                  </a:lnTo>
                  <a:lnTo>
                    <a:pt x="208362" y="128777"/>
                  </a:lnTo>
                  <a:lnTo>
                    <a:pt x="208368" y="126400"/>
                  </a:lnTo>
                  <a:lnTo>
                    <a:pt x="206156" y="126402"/>
                  </a:lnTo>
                  <a:lnTo>
                    <a:pt x="205717" y="125885"/>
                  </a:lnTo>
                  <a:lnTo>
                    <a:pt x="205685" y="125754"/>
                  </a:lnTo>
                  <a:lnTo>
                    <a:pt x="205869" y="125316"/>
                  </a:lnTo>
                  <a:lnTo>
                    <a:pt x="205924" y="124829"/>
                  </a:lnTo>
                  <a:lnTo>
                    <a:pt x="205643" y="123448"/>
                  </a:lnTo>
                  <a:lnTo>
                    <a:pt x="205322" y="122904"/>
                  </a:lnTo>
                  <a:lnTo>
                    <a:pt x="205166" y="122778"/>
                  </a:lnTo>
                  <a:lnTo>
                    <a:pt x="205113" y="122586"/>
                  </a:lnTo>
                  <a:lnTo>
                    <a:pt x="205236" y="121893"/>
                  </a:lnTo>
                  <a:lnTo>
                    <a:pt x="205243" y="119563"/>
                  </a:lnTo>
                  <a:lnTo>
                    <a:pt x="205103" y="119121"/>
                  </a:lnTo>
                  <a:lnTo>
                    <a:pt x="204894" y="118875"/>
                  </a:lnTo>
                  <a:lnTo>
                    <a:pt x="204658" y="118930"/>
                  </a:lnTo>
                  <a:lnTo>
                    <a:pt x="204421" y="118805"/>
                  </a:lnTo>
                  <a:lnTo>
                    <a:pt x="204196" y="118150"/>
                  </a:lnTo>
                  <a:lnTo>
                    <a:pt x="204153" y="117784"/>
                  </a:lnTo>
                  <a:lnTo>
                    <a:pt x="204433" y="116813"/>
                  </a:lnTo>
                  <a:lnTo>
                    <a:pt x="204524" y="116666"/>
                  </a:lnTo>
                  <a:lnTo>
                    <a:pt x="204960" y="116622"/>
                  </a:lnTo>
                  <a:lnTo>
                    <a:pt x="205530" y="116294"/>
                  </a:lnTo>
                  <a:lnTo>
                    <a:pt x="205729" y="115776"/>
                  </a:lnTo>
                  <a:lnTo>
                    <a:pt x="206009" y="114406"/>
                  </a:lnTo>
                  <a:lnTo>
                    <a:pt x="205881" y="113615"/>
                  </a:lnTo>
                  <a:lnTo>
                    <a:pt x="205483" y="112840"/>
                  </a:lnTo>
                  <a:lnTo>
                    <a:pt x="205345" y="110969"/>
                  </a:lnTo>
                  <a:lnTo>
                    <a:pt x="205361" y="110210"/>
                  </a:lnTo>
                  <a:lnTo>
                    <a:pt x="205544" y="109932"/>
                  </a:lnTo>
                  <a:lnTo>
                    <a:pt x="215513" y="109828"/>
                  </a:lnTo>
                  <a:lnTo>
                    <a:pt x="215452" y="128643"/>
                  </a:lnTo>
                  <a:lnTo>
                    <a:pt x="211100" y="128643"/>
                  </a:lnTo>
                  <a:lnTo>
                    <a:pt x="211086" y="134876"/>
                  </a:lnTo>
                  <a:lnTo>
                    <a:pt x="209781" y="135519"/>
                  </a:lnTo>
                  <a:lnTo>
                    <a:pt x="209467" y="135556"/>
                  </a:lnTo>
                  <a:lnTo>
                    <a:pt x="209270" y="135489"/>
                  </a:lnTo>
                  <a:lnTo>
                    <a:pt x="208740" y="134688"/>
                  </a:lnTo>
                  <a:lnTo>
                    <a:pt x="208440" y="134520"/>
                  </a:lnTo>
                  <a:lnTo>
                    <a:pt x="207296" y="134267"/>
                  </a:lnTo>
                  <a:lnTo>
                    <a:pt x="206953" y="134319"/>
                  </a:lnTo>
                  <a:lnTo>
                    <a:pt x="206419" y="134583"/>
                  </a:lnTo>
                  <a:lnTo>
                    <a:pt x="205852" y="135022"/>
                  </a:lnTo>
                  <a:lnTo>
                    <a:pt x="205692" y="135208"/>
                  </a:lnTo>
                  <a:lnTo>
                    <a:pt x="205692" y="135394"/>
                  </a:lnTo>
                  <a:lnTo>
                    <a:pt x="205271" y="135893"/>
                  </a:lnTo>
                  <a:lnTo>
                    <a:pt x="204730" y="136384"/>
                  </a:lnTo>
                  <a:lnTo>
                    <a:pt x="203992" y="136820"/>
                  </a:lnTo>
                  <a:lnTo>
                    <a:pt x="203075" y="137107"/>
                  </a:lnTo>
                  <a:lnTo>
                    <a:pt x="202303" y="137449"/>
                  </a:lnTo>
                  <a:lnTo>
                    <a:pt x="201394" y="138052"/>
                  </a:lnTo>
                  <a:lnTo>
                    <a:pt x="201163" y="138335"/>
                  </a:lnTo>
                  <a:lnTo>
                    <a:pt x="201090" y="138704"/>
                  </a:lnTo>
                  <a:lnTo>
                    <a:pt x="201273" y="139020"/>
                  </a:lnTo>
                  <a:lnTo>
                    <a:pt x="201262" y="139199"/>
                  </a:lnTo>
                  <a:lnTo>
                    <a:pt x="200890" y="139992"/>
                  </a:lnTo>
                  <a:lnTo>
                    <a:pt x="200652" y="140856"/>
                  </a:lnTo>
                  <a:lnTo>
                    <a:pt x="200821" y="142204"/>
                  </a:lnTo>
                  <a:lnTo>
                    <a:pt x="201149" y="143008"/>
                  </a:lnTo>
                  <a:lnTo>
                    <a:pt x="201196" y="143361"/>
                  </a:lnTo>
                  <a:lnTo>
                    <a:pt x="201067" y="143607"/>
                  </a:lnTo>
                  <a:lnTo>
                    <a:pt x="200287" y="144427"/>
                  </a:lnTo>
                  <a:lnTo>
                    <a:pt x="199540" y="144974"/>
                  </a:lnTo>
                  <a:lnTo>
                    <a:pt x="199362" y="145219"/>
                  </a:lnTo>
                  <a:lnTo>
                    <a:pt x="199202" y="145821"/>
                  </a:lnTo>
                  <a:lnTo>
                    <a:pt x="199046" y="146084"/>
                  </a:lnTo>
                  <a:lnTo>
                    <a:pt x="199024" y="146559"/>
                  </a:lnTo>
                  <a:lnTo>
                    <a:pt x="198631" y="146989"/>
                  </a:lnTo>
                  <a:lnTo>
                    <a:pt x="198454" y="147396"/>
                  </a:lnTo>
                  <a:lnTo>
                    <a:pt x="198465" y="147576"/>
                  </a:lnTo>
                  <a:lnTo>
                    <a:pt x="198338" y="147773"/>
                  </a:lnTo>
                  <a:lnTo>
                    <a:pt x="198186" y="147898"/>
                  </a:lnTo>
                  <a:lnTo>
                    <a:pt x="197380" y="148162"/>
                  </a:lnTo>
                  <a:lnTo>
                    <a:pt x="196719" y="148042"/>
                  </a:lnTo>
                  <a:lnTo>
                    <a:pt x="195688" y="147530"/>
                  </a:lnTo>
                  <a:lnTo>
                    <a:pt x="195425" y="147542"/>
                  </a:lnTo>
                  <a:lnTo>
                    <a:pt x="194840" y="147840"/>
                  </a:lnTo>
                  <a:lnTo>
                    <a:pt x="194300" y="148280"/>
                  </a:lnTo>
                  <a:lnTo>
                    <a:pt x="194011" y="148329"/>
                  </a:lnTo>
                  <a:lnTo>
                    <a:pt x="193258" y="147842"/>
                  </a:lnTo>
                  <a:lnTo>
                    <a:pt x="192881" y="147832"/>
                  </a:lnTo>
                  <a:lnTo>
                    <a:pt x="192574" y="147708"/>
                  </a:lnTo>
                  <a:lnTo>
                    <a:pt x="191825" y="147125"/>
                  </a:lnTo>
                  <a:lnTo>
                    <a:pt x="191431" y="146940"/>
                  </a:lnTo>
                  <a:lnTo>
                    <a:pt x="190227" y="146880"/>
                  </a:lnTo>
                  <a:lnTo>
                    <a:pt x="189403" y="146939"/>
                  </a:lnTo>
                  <a:lnTo>
                    <a:pt x="189329" y="147114"/>
                  </a:lnTo>
                  <a:lnTo>
                    <a:pt x="188389" y="147152"/>
                  </a:lnTo>
                  <a:lnTo>
                    <a:pt x="187126" y="146450"/>
                  </a:lnTo>
                  <a:lnTo>
                    <a:pt x="186726" y="146458"/>
                  </a:lnTo>
                  <a:lnTo>
                    <a:pt x="185879" y="146983"/>
                  </a:lnTo>
                  <a:lnTo>
                    <a:pt x="185401" y="147949"/>
                  </a:lnTo>
                  <a:lnTo>
                    <a:pt x="185292" y="148726"/>
                  </a:lnTo>
                  <a:lnTo>
                    <a:pt x="185057" y="149507"/>
                  </a:lnTo>
                  <a:lnTo>
                    <a:pt x="185076" y="149967"/>
                  </a:lnTo>
                  <a:lnTo>
                    <a:pt x="184947" y="150187"/>
                  </a:lnTo>
                  <a:lnTo>
                    <a:pt x="184875" y="150610"/>
                  </a:lnTo>
                  <a:lnTo>
                    <a:pt x="184481" y="151611"/>
                  </a:lnTo>
                  <a:lnTo>
                    <a:pt x="184326" y="151793"/>
                  </a:lnTo>
                  <a:lnTo>
                    <a:pt x="183730" y="152195"/>
                  </a:lnTo>
                  <a:lnTo>
                    <a:pt x="182328" y="153762"/>
                  </a:lnTo>
                  <a:lnTo>
                    <a:pt x="181725" y="154999"/>
                  </a:lnTo>
                  <a:lnTo>
                    <a:pt x="181456" y="155878"/>
                  </a:lnTo>
                  <a:lnTo>
                    <a:pt x="181450" y="156158"/>
                  </a:lnTo>
                  <a:lnTo>
                    <a:pt x="181770" y="157153"/>
                  </a:lnTo>
                  <a:lnTo>
                    <a:pt x="181858" y="157703"/>
                  </a:lnTo>
                  <a:lnTo>
                    <a:pt x="181868" y="158504"/>
                  </a:lnTo>
                  <a:lnTo>
                    <a:pt x="181969" y="159448"/>
                  </a:lnTo>
                  <a:lnTo>
                    <a:pt x="182159" y="160008"/>
                  </a:lnTo>
                  <a:lnTo>
                    <a:pt x="182141" y="160361"/>
                  </a:lnTo>
                  <a:lnTo>
                    <a:pt x="182203" y="160591"/>
                  </a:lnTo>
                  <a:lnTo>
                    <a:pt x="182789" y="161096"/>
                  </a:lnTo>
                  <a:lnTo>
                    <a:pt x="182888" y="161297"/>
                  </a:lnTo>
                  <a:lnTo>
                    <a:pt x="182939" y="161734"/>
                  </a:lnTo>
                  <a:lnTo>
                    <a:pt x="183077" y="162014"/>
                  </a:lnTo>
                  <a:lnTo>
                    <a:pt x="183268" y="162190"/>
                  </a:lnTo>
                  <a:lnTo>
                    <a:pt x="183295" y="162726"/>
                  </a:lnTo>
                  <a:lnTo>
                    <a:pt x="183119" y="163835"/>
                  </a:lnTo>
                  <a:lnTo>
                    <a:pt x="183103" y="164236"/>
                  </a:lnTo>
                  <a:lnTo>
                    <a:pt x="183231" y="164901"/>
                  </a:lnTo>
                  <a:lnTo>
                    <a:pt x="183315" y="165139"/>
                  </a:lnTo>
                  <a:lnTo>
                    <a:pt x="183497" y="165451"/>
                  </a:lnTo>
                  <a:lnTo>
                    <a:pt x="183991" y="166067"/>
                  </a:lnTo>
                  <a:lnTo>
                    <a:pt x="184224" y="166214"/>
                  </a:lnTo>
                  <a:lnTo>
                    <a:pt x="184881" y="166284"/>
                  </a:lnTo>
                  <a:lnTo>
                    <a:pt x="185285" y="166421"/>
                  </a:lnTo>
                  <a:lnTo>
                    <a:pt x="185493" y="166509"/>
                  </a:lnTo>
                  <a:lnTo>
                    <a:pt x="185637" y="166637"/>
                  </a:lnTo>
                  <a:lnTo>
                    <a:pt x="185956" y="166968"/>
                  </a:lnTo>
                  <a:lnTo>
                    <a:pt x="186060" y="167360"/>
                  </a:lnTo>
                  <a:lnTo>
                    <a:pt x="186114" y="167993"/>
                  </a:lnTo>
                  <a:lnTo>
                    <a:pt x="186035" y="168122"/>
                  </a:lnTo>
                  <a:lnTo>
                    <a:pt x="186002" y="168289"/>
                  </a:lnTo>
                  <a:lnTo>
                    <a:pt x="186144" y="168777"/>
                  </a:lnTo>
                  <a:lnTo>
                    <a:pt x="186210" y="169097"/>
                  </a:lnTo>
                  <a:lnTo>
                    <a:pt x="186117" y="169238"/>
                  </a:lnTo>
                  <a:lnTo>
                    <a:pt x="185364" y="169887"/>
                  </a:lnTo>
                  <a:lnTo>
                    <a:pt x="185139" y="170041"/>
                  </a:lnTo>
                  <a:lnTo>
                    <a:pt x="184981" y="170293"/>
                  </a:lnTo>
                  <a:lnTo>
                    <a:pt x="184754" y="170835"/>
                  </a:lnTo>
                  <a:lnTo>
                    <a:pt x="184750" y="171015"/>
                  </a:lnTo>
                  <a:lnTo>
                    <a:pt x="184819" y="171373"/>
                  </a:lnTo>
                  <a:lnTo>
                    <a:pt x="185161" y="172499"/>
                  </a:lnTo>
                  <a:lnTo>
                    <a:pt x="185185" y="172737"/>
                  </a:lnTo>
                  <a:lnTo>
                    <a:pt x="185161" y="173354"/>
                  </a:lnTo>
                  <a:lnTo>
                    <a:pt x="185095" y="173629"/>
                  </a:lnTo>
                  <a:lnTo>
                    <a:pt x="184937" y="173851"/>
                  </a:lnTo>
                  <a:lnTo>
                    <a:pt x="184823" y="174102"/>
                  </a:lnTo>
                  <a:lnTo>
                    <a:pt x="184738" y="174759"/>
                  </a:lnTo>
                  <a:lnTo>
                    <a:pt x="184044" y="175945"/>
                  </a:lnTo>
                  <a:lnTo>
                    <a:pt x="183955" y="176451"/>
                  </a:lnTo>
                  <a:lnTo>
                    <a:pt x="183953" y="176736"/>
                  </a:lnTo>
                  <a:lnTo>
                    <a:pt x="184086" y="177018"/>
                  </a:lnTo>
                  <a:lnTo>
                    <a:pt x="184271" y="177273"/>
                  </a:lnTo>
                  <a:lnTo>
                    <a:pt x="184397" y="177401"/>
                  </a:lnTo>
                  <a:lnTo>
                    <a:pt x="184742" y="177571"/>
                  </a:lnTo>
                  <a:lnTo>
                    <a:pt x="184858" y="177740"/>
                  </a:lnTo>
                  <a:lnTo>
                    <a:pt x="185215" y="178410"/>
                  </a:lnTo>
                  <a:lnTo>
                    <a:pt x="185369" y="178583"/>
                  </a:lnTo>
                  <a:lnTo>
                    <a:pt x="185501" y="179185"/>
                  </a:lnTo>
                  <a:lnTo>
                    <a:pt x="185811" y="179497"/>
                  </a:lnTo>
                  <a:lnTo>
                    <a:pt x="186025" y="179627"/>
                  </a:lnTo>
                  <a:lnTo>
                    <a:pt x="186337" y="179707"/>
                  </a:lnTo>
                  <a:lnTo>
                    <a:pt x="187017" y="180087"/>
                  </a:lnTo>
                  <a:lnTo>
                    <a:pt x="187162" y="180291"/>
                  </a:lnTo>
                  <a:lnTo>
                    <a:pt x="187221" y="180501"/>
                  </a:lnTo>
                  <a:lnTo>
                    <a:pt x="187271" y="181052"/>
                  </a:lnTo>
                  <a:lnTo>
                    <a:pt x="187256" y="181366"/>
                  </a:lnTo>
                  <a:lnTo>
                    <a:pt x="186820" y="183059"/>
                  </a:lnTo>
                  <a:lnTo>
                    <a:pt x="186808" y="183455"/>
                  </a:lnTo>
                  <a:lnTo>
                    <a:pt x="186935" y="184190"/>
                  </a:lnTo>
                  <a:lnTo>
                    <a:pt x="187102" y="184789"/>
                  </a:lnTo>
                  <a:lnTo>
                    <a:pt x="187119" y="184974"/>
                  </a:lnTo>
                  <a:lnTo>
                    <a:pt x="187089" y="185107"/>
                  </a:lnTo>
                  <a:lnTo>
                    <a:pt x="186875" y="185383"/>
                  </a:lnTo>
                  <a:lnTo>
                    <a:pt x="186816" y="185522"/>
                  </a:lnTo>
                  <a:lnTo>
                    <a:pt x="186727" y="185989"/>
                  </a:lnTo>
                  <a:lnTo>
                    <a:pt x="186519" y="186397"/>
                  </a:lnTo>
                  <a:lnTo>
                    <a:pt x="186275" y="186714"/>
                  </a:lnTo>
                  <a:lnTo>
                    <a:pt x="185868" y="187130"/>
                  </a:lnTo>
                  <a:lnTo>
                    <a:pt x="185620" y="187474"/>
                  </a:lnTo>
                  <a:lnTo>
                    <a:pt x="185212" y="188106"/>
                  </a:lnTo>
                  <a:lnTo>
                    <a:pt x="185051" y="188426"/>
                  </a:lnTo>
                  <a:lnTo>
                    <a:pt x="184983" y="188636"/>
                  </a:lnTo>
                  <a:lnTo>
                    <a:pt x="184956" y="189829"/>
                  </a:lnTo>
                  <a:lnTo>
                    <a:pt x="185144" y="190194"/>
                  </a:lnTo>
                  <a:lnTo>
                    <a:pt x="185118" y="190401"/>
                  </a:lnTo>
                  <a:lnTo>
                    <a:pt x="184991" y="190750"/>
                  </a:lnTo>
                  <a:lnTo>
                    <a:pt x="184666" y="190941"/>
                  </a:lnTo>
                  <a:lnTo>
                    <a:pt x="184454" y="191166"/>
                  </a:lnTo>
                  <a:lnTo>
                    <a:pt x="184250" y="191433"/>
                  </a:lnTo>
                  <a:lnTo>
                    <a:pt x="184158" y="191730"/>
                  </a:lnTo>
                  <a:lnTo>
                    <a:pt x="184291" y="192494"/>
                  </a:lnTo>
                  <a:lnTo>
                    <a:pt x="184352" y="192623"/>
                  </a:lnTo>
                  <a:lnTo>
                    <a:pt x="184633" y="192958"/>
                  </a:lnTo>
                  <a:lnTo>
                    <a:pt x="184644" y="193138"/>
                  </a:lnTo>
                  <a:lnTo>
                    <a:pt x="184375" y="194149"/>
                  </a:lnTo>
                  <a:lnTo>
                    <a:pt x="184167" y="194391"/>
                  </a:lnTo>
                  <a:lnTo>
                    <a:pt x="184060" y="194763"/>
                  </a:lnTo>
                  <a:lnTo>
                    <a:pt x="184064" y="194893"/>
                  </a:lnTo>
                  <a:lnTo>
                    <a:pt x="184073" y="195206"/>
                  </a:lnTo>
                  <a:lnTo>
                    <a:pt x="184068" y="203391"/>
                  </a:lnTo>
                  <a:lnTo>
                    <a:pt x="184046" y="204351"/>
                  </a:lnTo>
                  <a:lnTo>
                    <a:pt x="184046" y="223723"/>
                  </a:lnTo>
                  <a:lnTo>
                    <a:pt x="184079" y="224809"/>
                  </a:lnTo>
                  <a:lnTo>
                    <a:pt x="184056" y="228734"/>
                  </a:lnTo>
                  <a:lnTo>
                    <a:pt x="184056" y="231480"/>
                  </a:lnTo>
                  <a:lnTo>
                    <a:pt x="184038" y="235045"/>
                  </a:lnTo>
                  <a:lnTo>
                    <a:pt x="184042" y="239493"/>
                  </a:lnTo>
                  <a:lnTo>
                    <a:pt x="184196" y="290320"/>
                  </a:lnTo>
                  <a:lnTo>
                    <a:pt x="184203" y="297455"/>
                  </a:lnTo>
                  <a:lnTo>
                    <a:pt x="184212" y="307073"/>
                  </a:lnTo>
                  <a:lnTo>
                    <a:pt x="184218" y="313279"/>
                  </a:lnTo>
                  <a:lnTo>
                    <a:pt x="184219" y="313892"/>
                  </a:lnTo>
                  <a:lnTo>
                    <a:pt x="184195" y="331223"/>
                  </a:lnTo>
                  <a:lnTo>
                    <a:pt x="183929" y="331431"/>
                  </a:lnTo>
                  <a:lnTo>
                    <a:pt x="182849" y="331495"/>
                  </a:lnTo>
                  <a:lnTo>
                    <a:pt x="182326" y="331246"/>
                  </a:lnTo>
                  <a:lnTo>
                    <a:pt x="182219" y="331090"/>
                  </a:lnTo>
                  <a:lnTo>
                    <a:pt x="182172" y="330736"/>
                  </a:lnTo>
                  <a:lnTo>
                    <a:pt x="181894" y="330490"/>
                  </a:lnTo>
                  <a:lnTo>
                    <a:pt x="181703" y="330546"/>
                  </a:lnTo>
                  <a:lnTo>
                    <a:pt x="181725" y="331216"/>
                  </a:lnTo>
                  <a:lnTo>
                    <a:pt x="181178" y="331179"/>
                  </a:lnTo>
                  <a:lnTo>
                    <a:pt x="180995" y="331597"/>
                  </a:lnTo>
                  <a:lnTo>
                    <a:pt x="181023" y="331816"/>
                  </a:lnTo>
                  <a:lnTo>
                    <a:pt x="181431" y="332695"/>
                  </a:lnTo>
                  <a:lnTo>
                    <a:pt x="180617" y="332401"/>
                  </a:lnTo>
                  <a:lnTo>
                    <a:pt x="178479" y="332681"/>
                  </a:lnTo>
                  <a:lnTo>
                    <a:pt x="177305" y="333134"/>
                  </a:lnTo>
                  <a:lnTo>
                    <a:pt x="177449" y="333257"/>
                  </a:lnTo>
                  <a:lnTo>
                    <a:pt x="178151" y="333440"/>
                  </a:lnTo>
                  <a:lnTo>
                    <a:pt x="178122" y="333939"/>
                  </a:lnTo>
                  <a:lnTo>
                    <a:pt x="178054" y="334140"/>
                  </a:lnTo>
                  <a:lnTo>
                    <a:pt x="177391" y="334680"/>
                  </a:lnTo>
                  <a:lnTo>
                    <a:pt x="177621" y="335071"/>
                  </a:lnTo>
                  <a:lnTo>
                    <a:pt x="177797" y="335183"/>
                  </a:lnTo>
                  <a:lnTo>
                    <a:pt x="177833" y="335350"/>
                  </a:lnTo>
                  <a:lnTo>
                    <a:pt x="177322" y="336415"/>
                  </a:lnTo>
                  <a:lnTo>
                    <a:pt x="176998" y="336836"/>
                  </a:lnTo>
                  <a:lnTo>
                    <a:pt x="176990" y="337133"/>
                  </a:lnTo>
                  <a:lnTo>
                    <a:pt x="177263" y="338530"/>
                  </a:lnTo>
                  <a:lnTo>
                    <a:pt x="177040" y="339055"/>
                  </a:lnTo>
                  <a:lnTo>
                    <a:pt x="177011" y="339323"/>
                  </a:lnTo>
                  <a:lnTo>
                    <a:pt x="177392" y="340150"/>
                  </a:lnTo>
                  <a:lnTo>
                    <a:pt x="178014" y="340515"/>
                  </a:lnTo>
                  <a:lnTo>
                    <a:pt x="178183" y="341796"/>
                  </a:lnTo>
                  <a:lnTo>
                    <a:pt x="178132" y="342161"/>
                  </a:lnTo>
                  <a:lnTo>
                    <a:pt x="178053" y="342302"/>
                  </a:lnTo>
                  <a:lnTo>
                    <a:pt x="176628" y="343031"/>
                  </a:lnTo>
                  <a:lnTo>
                    <a:pt x="176251" y="342808"/>
                  </a:lnTo>
                  <a:lnTo>
                    <a:pt x="173866" y="341913"/>
                  </a:lnTo>
                  <a:lnTo>
                    <a:pt x="172981" y="342561"/>
                  </a:lnTo>
                  <a:lnTo>
                    <a:pt x="172304" y="342792"/>
                  </a:lnTo>
                  <a:lnTo>
                    <a:pt x="171250" y="342911"/>
                  </a:lnTo>
                  <a:lnTo>
                    <a:pt x="170707" y="342702"/>
                  </a:lnTo>
                  <a:lnTo>
                    <a:pt x="170506" y="343089"/>
                  </a:lnTo>
                  <a:lnTo>
                    <a:pt x="170459" y="343719"/>
                  </a:lnTo>
                  <a:lnTo>
                    <a:pt x="170117" y="344590"/>
                  </a:lnTo>
                  <a:lnTo>
                    <a:pt x="168859" y="344385"/>
                  </a:lnTo>
                  <a:lnTo>
                    <a:pt x="168492" y="344158"/>
                  </a:lnTo>
                  <a:lnTo>
                    <a:pt x="168107" y="344091"/>
                  </a:lnTo>
                  <a:lnTo>
                    <a:pt x="166711" y="344423"/>
                  </a:lnTo>
                  <a:lnTo>
                    <a:pt x="166222" y="344662"/>
                  </a:lnTo>
                  <a:lnTo>
                    <a:pt x="165352" y="344543"/>
                  </a:lnTo>
                  <a:lnTo>
                    <a:pt x="165061" y="344323"/>
                  </a:lnTo>
                  <a:lnTo>
                    <a:pt x="164783" y="343616"/>
                  </a:lnTo>
                  <a:lnTo>
                    <a:pt x="164610" y="343340"/>
                  </a:lnTo>
                  <a:lnTo>
                    <a:pt x="164305" y="343114"/>
                  </a:lnTo>
                  <a:lnTo>
                    <a:pt x="164135" y="342838"/>
                  </a:lnTo>
                  <a:lnTo>
                    <a:pt x="163984" y="342447"/>
                  </a:lnTo>
                  <a:lnTo>
                    <a:pt x="164070" y="342101"/>
                  </a:lnTo>
                  <a:lnTo>
                    <a:pt x="162918" y="340002"/>
                  </a:lnTo>
                  <a:lnTo>
                    <a:pt x="162734" y="339797"/>
                  </a:lnTo>
                  <a:lnTo>
                    <a:pt x="162283" y="339592"/>
                  </a:lnTo>
                  <a:lnTo>
                    <a:pt x="161531" y="338582"/>
                  </a:lnTo>
                  <a:lnTo>
                    <a:pt x="161042" y="338224"/>
                  </a:lnTo>
                  <a:lnTo>
                    <a:pt x="160672" y="338172"/>
                  </a:lnTo>
                  <a:lnTo>
                    <a:pt x="160499" y="338213"/>
                  </a:lnTo>
                  <a:lnTo>
                    <a:pt x="160279" y="338704"/>
                  </a:lnTo>
                  <a:lnTo>
                    <a:pt x="159656" y="339229"/>
                  </a:lnTo>
                  <a:lnTo>
                    <a:pt x="158350" y="339534"/>
                  </a:lnTo>
                  <a:lnTo>
                    <a:pt x="157368" y="339664"/>
                  </a:lnTo>
                  <a:lnTo>
                    <a:pt x="156095" y="339381"/>
                  </a:lnTo>
                  <a:lnTo>
                    <a:pt x="154364" y="339210"/>
                  </a:lnTo>
                  <a:lnTo>
                    <a:pt x="154040" y="339426"/>
                  </a:lnTo>
                  <a:lnTo>
                    <a:pt x="153835" y="339954"/>
                  </a:lnTo>
                  <a:lnTo>
                    <a:pt x="153436" y="340033"/>
                  </a:lnTo>
                  <a:lnTo>
                    <a:pt x="153245" y="339932"/>
                  </a:lnTo>
                  <a:lnTo>
                    <a:pt x="152806" y="339962"/>
                  </a:lnTo>
                  <a:lnTo>
                    <a:pt x="152159" y="340119"/>
                  </a:lnTo>
                  <a:lnTo>
                    <a:pt x="151839" y="340487"/>
                  </a:lnTo>
                  <a:lnTo>
                    <a:pt x="151547" y="340662"/>
                  </a:lnTo>
                  <a:lnTo>
                    <a:pt x="150245" y="341188"/>
                  </a:lnTo>
                  <a:lnTo>
                    <a:pt x="148519" y="342033"/>
                  </a:lnTo>
                  <a:lnTo>
                    <a:pt x="148163" y="342071"/>
                  </a:lnTo>
                  <a:lnTo>
                    <a:pt x="147433" y="341833"/>
                  </a:lnTo>
                  <a:lnTo>
                    <a:pt x="146350" y="341353"/>
                  </a:lnTo>
                  <a:lnTo>
                    <a:pt x="146190" y="341349"/>
                  </a:lnTo>
                  <a:lnTo>
                    <a:pt x="145290" y="342395"/>
                  </a:lnTo>
                  <a:lnTo>
                    <a:pt x="145034" y="343202"/>
                  </a:lnTo>
                  <a:lnTo>
                    <a:pt x="144678" y="343679"/>
                  </a:lnTo>
                  <a:lnTo>
                    <a:pt x="144333" y="343827"/>
                  </a:lnTo>
                  <a:lnTo>
                    <a:pt x="144002" y="343835"/>
                  </a:lnTo>
                  <a:lnTo>
                    <a:pt x="144084" y="344866"/>
                  </a:lnTo>
                  <a:lnTo>
                    <a:pt x="143990" y="345514"/>
                  </a:lnTo>
                  <a:lnTo>
                    <a:pt x="143788" y="346296"/>
                  </a:lnTo>
                  <a:lnTo>
                    <a:pt x="143860" y="347018"/>
                  </a:lnTo>
                  <a:lnTo>
                    <a:pt x="143496" y="346955"/>
                  </a:lnTo>
                  <a:lnTo>
                    <a:pt x="142544" y="346493"/>
                  </a:lnTo>
                  <a:lnTo>
                    <a:pt x="141609" y="346366"/>
                  </a:lnTo>
                  <a:lnTo>
                    <a:pt x="140944" y="346102"/>
                  </a:lnTo>
                  <a:lnTo>
                    <a:pt x="140663" y="345916"/>
                  </a:lnTo>
                  <a:lnTo>
                    <a:pt x="139984" y="345908"/>
                  </a:lnTo>
                  <a:lnTo>
                    <a:pt x="139516" y="346552"/>
                  </a:lnTo>
                  <a:lnTo>
                    <a:pt x="139121" y="346694"/>
                  </a:lnTo>
                  <a:lnTo>
                    <a:pt x="138225" y="347438"/>
                  </a:lnTo>
                  <a:lnTo>
                    <a:pt x="138276" y="347591"/>
                  </a:lnTo>
                  <a:lnTo>
                    <a:pt x="138686" y="347907"/>
                  </a:lnTo>
                  <a:lnTo>
                    <a:pt x="138833" y="348131"/>
                  </a:lnTo>
                  <a:lnTo>
                    <a:pt x="138603" y="349095"/>
                  </a:lnTo>
                  <a:lnTo>
                    <a:pt x="136859" y="348682"/>
                  </a:lnTo>
                  <a:lnTo>
                    <a:pt x="136338" y="348422"/>
                  </a:lnTo>
                  <a:lnTo>
                    <a:pt x="135662" y="348373"/>
                  </a:lnTo>
                  <a:lnTo>
                    <a:pt x="133875" y="347704"/>
                  </a:lnTo>
                  <a:lnTo>
                    <a:pt x="133530" y="347380"/>
                  </a:lnTo>
                  <a:lnTo>
                    <a:pt x="132569" y="346699"/>
                  </a:lnTo>
                  <a:lnTo>
                    <a:pt x="131408" y="346015"/>
                  </a:lnTo>
                  <a:lnTo>
                    <a:pt x="130311" y="345042"/>
                  </a:lnTo>
                  <a:lnTo>
                    <a:pt x="129607" y="344528"/>
                  </a:lnTo>
                  <a:lnTo>
                    <a:pt x="129028" y="344442"/>
                  </a:lnTo>
                  <a:lnTo>
                    <a:pt x="127316" y="344791"/>
                  </a:lnTo>
                  <a:lnTo>
                    <a:pt x="127172" y="345111"/>
                  </a:lnTo>
                  <a:lnTo>
                    <a:pt x="126921" y="345301"/>
                  </a:lnTo>
                  <a:lnTo>
                    <a:pt x="124867" y="346073"/>
                  </a:lnTo>
                  <a:lnTo>
                    <a:pt x="124547" y="346051"/>
                  </a:lnTo>
                  <a:lnTo>
                    <a:pt x="124112" y="345602"/>
                  </a:lnTo>
                  <a:lnTo>
                    <a:pt x="123321" y="345520"/>
                  </a:lnTo>
                  <a:lnTo>
                    <a:pt x="123030" y="345575"/>
                  </a:lnTo>
                  <a:lnTo>
                    <a:pt x="122504" y="346103"/>
                  </a:lnTo>
                  <a:lnTo>
                    <a:pt x="122727" y="346475"/>
                  </a:lnTo>
                  <a:lnTo>
                    <a:pt x="122839" y="347409"/>
                  </a:lnTo>
                  <a:lnTo>
                    <a:pt x="122307" y="348921"/>
                  </a:lnTo>
                  <a:lnTo>
                    <a:pt x="121940" y="348880"/>
                  </a:lnTo>
                  <a:lnTo>
                    <a:pt x="122343" y="349405"/>
                  </a:lnTo>
                  <a:lnTo>
                    <a:pt x="123385" y="350213"/>
                  </a:lnTo>
                  <a:lnTo>
                    <a:pt x="123763" y="350112"/>
                  </a:lnTo>
                  <a:lnTo>
                    <a:pt x="124370" y="350302"/>
                  </a:lnTo>
                  <a:lnTo>
                    <a:pt x="124287" y="350670"/>
                  </a:lnTo>
                  <a:lnTo>
                    <a:pt x="124345" y="352431"/>
                  </a:lnTo>
                  <a:lnTo>
                    <a:pt x="123536" y="352800"/>
                  </a:lnTo>
                  <a:lnTo>
                    <a:pt x="123475" y="352934"/>
                  </a:lnTo>
                  <a:lnTo>
                    <a:pt x="123489" y="353265"/>
                  </a:lnTo>
                  <a:lnTo>
                    <a:pt x="122993" y="354062"/>
                  </a:lnTo>
                  <a:lnTo>
                    <a:pt x="122056" y="355275"/>
                  </a:lnTo>
                  <a:lnTo>
                    <a:pt x="121423" y="354929"/>
                  </a:lnTo>
                  <a:lnTo>
                    <a:pt x="120866" y="355469"/>
                  </a:lnTo>
                  <a:lnTo>
                    <a:pt x="120159" y="356445"/>
                  </a:lnTo>
                  <a:lnTo>
                    <a:pt x="120177" y="356705"/>
                  </a:lnTo>
                  <a:lnTo>
                    <a:pt x="120457" y="356948"/>
                  </a:lnTo>
                  <a:lnTo>
                    <a:pt x="120593" y="357200"/>
                  </a:lnTo>
                  <a:lnTo>
                    <a:pt x="121175" y="356925"/>
                  </a:lnTo>
                  <a:lnTo>
                    <a:pt x="121298" y="356590"/>
                  </a:lnTo>
                  <a:lnTo>
                    <a:pt x="122735" y="357427"/>
                  </a:lnTo>
                  <a:lnTo>
                    <a:pt x="123123" y="357755"/>
                  </a:lnTo>
                  <a:lnTo>
                    <a:pt x="123475" y="358246"/>
                  </a:lnTo>
                  <a:lnTo>
                    <a:pt x="123388" y="358853"/>
                  </a:lnTo>
                  <a:lnTo>
                    <a:pt x="123248" y="359065"/>
                  </a:lnTo>
                  <a:lnTo>
                    <a:pt x="123320" y="359419"/>
                  </a:lnTo>
                  <a:lnTo>
                    <a:pt x="123772" y="359821"/>
                  </a:lnTo>
                  <a:lnTo>
                    <a:pt x="123737" y="359620"/>
                  </a:lnTo>
                  <a:lnTo>
                    <a:pt x="123787" y="359304"/>
                  </a:lnTo>
                  <a:lnTo>
                    <a:pt x="123981" y="359319"/>
                  </a:lnTo>
                  <a:lnTo>
                    <a:pt x="124207" y="359795"/>
                  </a:lnTo>
                  <a:lnTo>
                    <a:pt x="124290" y="360395"/>
                  </a:lnTo>
                  <a:lnTo>
                    <a:pt x="124624" y="361072"/>
                  </a:lnTo>
                  <a:lnTo>
                    <a:pt x="125180" y="361832"/>
                  </a:lnTo>
                  <a:lnTo>
                    <a:pt x="126182" y="362893"/>
                  </a:lnTo>
                  <a:lnTo>
                    <a:pt x="126516" y="363098"/>
                  </a:lnTo>
                  <a:lnTo>
                    <a:pt x="126767" y="363541"/>
                  </a:lnTo>
                  <a:lnTo>
                    <a:pt x="126889" y="363880"/>
                  </a:lnTo>
                  <a:lnTo>
                    <a:pt x="126892" y="364129"/>
                  </a:lnTo>
                  <a:lnTo>
                    <a:pt x="126601" y="365730"/>
                  </a:lnTo>
                  <a:lnTo>
                    <a:pt x="126528" y="366454"/>
                  </a:lnTo>
                  <a:lnTo>
                    <a:pt x="126715" y="367116"/>
                  </a:lnTo>
                  <a:lnTo>
                    <a:pt x="126937" y="367407"/>
                  </a:lnTo>
                  <a:lnTo>
                    <a:pt x="126840" y="367705"/>
                  </a:lnTo>
                  <a:lnTo>
                    <a:pt x="126241" y="368088"/>
                  </a:lnTo>
                  <a:lnTo>
                    <a:pt x="126118" y="368259"/>
                  </a:lnTo>
                  <a:lnTo>
                    <a:pt x="126409" y="368836"/>
                  </a:lnTo>
                  <a:lnTo>
                    <a:pt x="126574" y="368982"/>
                  </a:lnTo>
                  <a:lnTo>
                    <a:pt x="127270" y="369120"/>
                  </a:lnTo>
                  <a:lnTo>
                    <a:pt x="127791" y="369708"/>
                  </a:lnTo>
                  <a:lnTo>
                    <a:pt x="127819" y="369876"/>
                  </a:lnTo>
                  <a:lnTo>
                    <a:pt x="127571" y="371260"/>
                  </a:lnTo>
                  <a:lnTo>
                    <a:pt x="127611" y="371778"/>
                  </a:lnTo>
                  <a:lnTo>
                    <a:pt x="127800" y="372623"/>
                  </a:lnTo>
                  <a:lnTo>
                    <a:pt x="128292" y="372861"/>
                  </a:lnTo>
                  <a:lnTo>
                    <a:pt x="128479" y="372884"/>
                  </a:lnTo>
                  <a:lnTo>
                    <a:pt x="128873" y="372731"/>
                  </a:lnTo>
                  <a:lnTo>
                    <a:pt x="129232" y="372828"/>
                  </a:lnTo>
                  <a:lnTo>
                    <a:pt x="129921" y="373357"/>
                  </a:lnTo>
                  <a:lnTo>
                    <a:pt x="131434" y="375576"/>
                  </a:lnTo>
                  <a:lnTo>
                    <a:pt x="132640" y="376473"/>
                  </a:lnTo>
                  <a:lnTo>
                    <a:pt x="133706" y="376919"/>
                  </a:lnTo>
                  <a:lnTo>
                    <a:pt x="134133" y="376986"/>
                  </a:lnTo>
                  <a:lnTo>
                    <a:pt x="134714" y="377235"/>
                  </a:lnTo>
                  <a:lnTo>
                    <a:pt x="134734" y="377522"/>
                  </a:lnTo>
                  <a:lnTo>
                    <a:pt x="134191" y="377809"/>
                  </a:lnTo>
                  <a:lnTo>
                    <a:pt x="133534" y="378021"/>
                  </a:lnTo>
                  <a:lnTo>
                    <a:pt x="132827" y="378051"/>
                  </a:lnTo>
                  <a:lnTo>
                    <a:pt x="132462" y="378204"/>
                  </a:lnTo>
                  <a:lnTo>
                    <a:pt x="132440" y="378431"/>
                  </a:lnTo>
                  <a:lnTo>
                    <a:pt x="132318" y="378584"/>
                  </a:lnTo>
                  <a:lnTo>
                    <a:pt x="131515" y="379050"/>
                  </a:lnTo>
                  <a:lnTo>
                    <a:pt x="131175" y="379627"/>
                  </a:lnTo>
                  <a:lnTo>
                    <a:pt x="130996" y="380264"/>
                  </a:lnTo>
                  <a:lnTo>
                    <a:pt x="131007" y="380528"/>
                  </a:lnTo>
                  <a:lnTo>
                    <a:pt x="130828" y="380997"/>
                  </a:lnTo>
                  <a:lnTo>
                    <a:pt x="130426" y="381515"/>
                  </a:lnTo>
                  <a:lnTo>
                    <a:pt x="130283" y="381832"/>
                  </a:lnTo>
                  <a:lnTo>
                    <a:pt x="129442" y="383722"/>
                  </a:lnTo>
                  <a:lnTo>
                    <a:pt x="127798" y="386741"/>
                  </a:lnTo>
                  <a:lnTo>
                    <a:pt x="124775" y="391856"/>
                  </a:lnTo>
                  <a:lnTo>
                    <a:pt x="124449" y="391889"/>
                  </a:lnTo>
                  <a:lnTo>
                    <a:pt x="124098" y="391763"/>
                  </a:lnTo>
                  <a:lnTo>
                    <a:pt x="123786" y="391383"/>
                  </a:lnTo>
                  <a:lnTo>
                    <a:pt x="121751" y="389440"/>
                  </a:lnTo>
                  <a:lnTo>
                    <a:pt x="120866" y="390330"/>
                  </a:lnTo>
                  <a:lnTo>
                    <a:pt x="120045" y="391659"/>
                  </a:lnTo>
                  <a:lnTo>
                    <a:pt x="119490" y="392821"/>
                  </a:lnTo>
                  <a:lnTo>
                    <a:pt x="117642" y="394426"/>
                  </a:lnTo>
                  <a:lnTo>
                    <a:pt x="118144" y="395784"/>
                  </a:lnTo>
                  <a:lnTo>
                    <a:pt x="118649" y="396581"/>
                  </a:lnTo>
                  <a:lnTo>
                    <a:pt x="118817" y="396715"/>
                  </a:lnTo>
                  <a:lnTo>
                    <a:pt x="119108" y="397336"/>
                  </a:lnTo>
                  <a:lnTo>
                    <a:pt x="118911" y="397895"/>
                  </a:lnTo>
                  <a:lnTo>
                    <a:pt x="118915" y="398040"/>
                  </a:lnTo>
                  <a:lnTo>
                    <a:pt x="121000" y="404160"/>
                  </a:lnTo>
                  <a:lnTo>
                    <a:pt x="120785" y="404774"/>
                  </a:lnTo>
                  <a:lnTo>
                    <a:pt x="120892" y="405210"/>
                  </a:lnTo>
                  <a:lnTo>
                    <a:pt x="120993" y="405392"/>
                  </a:lnTo>
                  <a:lnTo>
                    <a:pt x="121501" y="405645"/>
                  </a:lnTo>
                  <a:lnTo>
                    <a:pt x="121783" y="407125"/>
                  </a:lnTo>
                  <a:lnTo>
                    <a:pt x="122241" y="407393"/>
                  </a:lnTo>
                  <a:lnTo>
                    <a:pt x="122635" y="408364"/>
                  </a:lnTo>
                  <a:lnTo>
                    <a:pt x="122846" y="409221"/>
                  </a:lnTo>
                  <a:lnTo>
                    <a:pt x="123236" y="409701"/>
                  </a:lnTo>
                  <a:lnTo>
                    <a:pt x="123752" y="410550"/>
                  </a:lnTo>
                  <a:lnTo>
                    <a:pt x="124238" y="413029"/>
                  </a:lnTo>
                  <a:lnTo>
                    <a:pt x="124403" y="413562"/>
                  </a:lnTo>
                  <a:lnTo>
                    <a:pt x="124928" y="413867"/>
                  </a:lnTo>
                  <a:lnTo>
                    <a:pt x="125783" y="413949"/>
                  </a:lnTo>
                  <a:lnTo>
                    <a:pt x="126835" y="414765"/>
                  </a:lnTo>
                  <a:lnTo>
                    <a:pt x="127454" y="414549"/>
                  </a:lnTo>
                  <a:lnTo>
                    <a:pt x="127693" y="414542"/>
                  </a:lnTo>
                  <a:lnTo>
                    <a:pt x="127894" y="414628"/>
                  </a:lnTo>
                  <a:lnTo>
                    <a:pt x="128073" y="414747"/>
                  </a:lnTo>
                  <a:lnTo>
                    <a:pt x="128187" y="414933"/>
                  </a:lnTo>
                  <a:lnTo>
                    <a:pt x="128351" y="415633"/>
                  </a:lnTo>
                  <a:lnTo>
                    <a:pt x="128963" y="415872"/>
                  </a:lnTo>
                  <a:lnTo>
                    <a:pt x="131233" y="415645"/>
                  </a:lnTo>
                  <a:lnTo>
                    <a:pt x="133071" y="415592"/>
                  </a:lnTo>
                  <a:lnTo>
                    <a:pt x="133379" y="415517"/>
                  </a:lnTo>
                  <a:lnTo>
                    <a:pt x="133973" y="415212"/>
                  </a:lnTo>
                  <a:lnTo>
                    <a:pt x="134366" y="414437"/>
                  </a:lnTo>
                  <a:lnTo>
                    <a:pt x="135450" y="415595"/>
                  </a:lnTo>
                  <a:lnTo>
                    <a:pt x="136810" y="417244"/>
                  </a:lnTo>
                  <a:lnTo>
                    <a:pt x="138030" y="419128"/>
                  </a:lnTo>
                  <a:lnTo>
                    <a:pt x="138062" y="419325"/>
                  </a:lnTo>
                  <a:lnTo>
                    <a:pt x="138448" y="419824"/>
                  </a:lnTo>
                  <a:lnTo>
                    <a:pt x="139843" y="420687"/>
                  </a:lnTo>
                  <a:lnTo>
                    <a:pt x="140640" y="420956"/>
                  </a:lnTo>
                  <a:lnTo>
                    <a:pt x="141066" y="421023"/>
                  </a:lnTo>
                  <a:lnTo>
                    <a:pt x="142443" y="420681"/>
                  </a:lnTo>
                  <a:lnTo>
                    <a:pt x="143147" y="420979"/>
                  </a:lnTo>
                  <a:lnTo>
                    <a:pt x="143719" y="421992"/>
                  </a:lnTo>
                  <a:lnTo>
                    <a:pt x="144119" y="422439"/>
                  </a:lnTo>
                  <a:lnTo>
                    <a:pt x="144351" y="422811"/>
                  </a:lnTo>
                  <a:lnTo>
                    <a:pt x="144712" y="423522"/>
                  </a:lnTo>
                  <a:lnTo>
                    <a:pt x="144883" y="424066"/>
                  </a:lnTo>
                  <a:lnTo>
                    <a:pt x="144865" y="424435"/>
                  </a:lnTo>
                  <a:lnTo>
                    <a:pt x="144930" y="424569"/>
                  </a:lnTo>
                  <a:lnTo>
                    <a:pt x="145727" y="425243"/>
                  </a:lnTo>
                  <a:lnTo>
                    <a:pt x="148080" y="427643"/>
                  </a:lnTo>
                  <a:lnTo>
                    <a:pt x="148445" y="428105"/>
                  </a:lnTo>
                  <a:lnTo>
                    <a:pt x="148721" y="428756"/>
                  </a:lnTo>
                  <a:lnTo>
                    <a:pt x="148725" y="428965"/>
                  </a:lnTo>
                  <a:lnTo>
                    <a:pt x="148603" y="429374"/>
                  </a:lnTo>
                  <a:lnTo>
                    <a:pt x="148943" y="430324"/>
                  </a:lnTo>
                  <a:lnTo>
                    <a:pt x="149276" y="430767"/>
                  </a:lnTo>
                  <a:lnTo>
                    <a:pt x="149554" y="430889"/>
                  </a:lnTo>
                  <a:lnTo>
                    <a:pt x="149858" y="431161"/>
                  </a:lnTo>
                  <a:lnTo>
                    <a:pt x="150223" y="431723"/>
                  </a:lnTo>
                  <a:lnTo>
                    <a:pt x="150434" y="432751"/>
                  </a:lnTo>
                  <a:lnTo>
                    <a:pt x="150453" y="434359"/>
                  </a:lnTo>
                  <a:lnTo>
                    <a:pt x="150671" y="434620"/>
                  </a:lnTo>
                  <a:lnTo>
                    <a:pt x="151364" y="435059"/>
                  </a:lnTo>
                  <a:lnTo>
                    <a:pt x="151485" y="435569"/>
                  </a:lnTo>
                  <a:lnTo>
                    <a:pt x="152504" y="436831"/>
                  </a:lnTo>
                  <a:lnTo>
                    <a:pt x="154708" y="438752"/>
                  </a:lnTo>
                  <a:lnTo>
                    <a:pt x="155543" y="439151"/>
                  </a:lnTo>
                  <a:lnTo>
                    <a:pt x="155861" y="439177"/>
                  </a:lnTo>
                  <a:lnTo>
                    <a:pt x="156557" y="440170"/>
                  </a:lnTo>
                  <a:lnTo>
                    <a:pt x="156450" y="440759"/>
                  </a:lnTo>
                  <a:lnTo>
                    <a:pt x="156275" y="441124"/>
                  </a:lnTo>
                  <a:lnTo>
                    <a:pt x="155299" y="441751"/>
                  </a:lnTo>
                  <a:lnTo>
                    <a:pt x="154597" y="442457"/>
                  </a:lnTo>
                  <a:lnTo>
                    <a:pt x="154040" y="443191"/>
                  </a:lnTo>
                  <a:lnTo>
                    <a:pt x="153689" y="443359"/>
                  </a:lnTo>
                  <a:lnTo>
                    <a:pt x="153613" y="443640"/>
                  </a:lnTo>
                  <a:lnTo>
                    <a:pt x="153618" y="444234"/>
                  </a:lnTo>
                  <a:lnTo>
                    <a:pt x="153071" y="444531"/>
                  </a:lnTo>
                  <a:lnTo>
                    <a:pt x="152790" y="444925"/>
                  </a:lnTo>
                  <a:lnTo>
                    <a:pt x="151949" y="445785"/>
                  </a:lnTo>
                  <a:lnTo>
                    <a:pt x="151785" y="446100"/>
                  </a:lnTo>
                  <a:lnTo>
                    <a:pt x="151661" y="447089"/>
                  </a:lnTo>
                  <a:lnTo>
                    <a:pt x="151341" y="448453"/>
                  </a:lnTo>
                  <a:lnTo>
                    <a:pt x="150967" y="448668"/>
                  </a:lnTo>
                  <a:lnTo>
                    <a:pt x="150431" y="449193"/>
                  </a:lnTo>
                  <a:lnTo>
                    <a:pt x="149982" y="449464"/>
                  </a:lnTo>
                  <a:lnTo>
                    <a:pt x="149703" y="450088"/>
                  </a:lnTo>
                  <a:lnTo>
                    <a:pt x="149461" y="450198"/>
                  </a:lnTo>
                  <a:lnTo>
                    <a:pt x="149215" y="450440"/>
                  </a:lnTo>
                  <a:lnTo>
                    <a:pt x="148791" y="450697"/>
                  </a:lnTo>
                  <a:lnTo>
                    <a:pt x="148669" y="450366"/>
                  </a:lnTo>
                  <a:lnTo>
                    <a:pt x="148041" y="450474"/>
                  </a:lnTo>
                  <a:lnTo>
                    <a:pt x="148006" y="450701"/>
                  </a:lnTo>
                  <a:lnTo>
                    <a:pt x="147342" y="451074"/>
                  </a:lnTo>
                  <a:lnTo>
                    <a:pt x="146475" y="450951"/>
                  </a:lnTo>
                  <a:lnTo>
                    <a:pt x="146162" y="450787"/>
                  </a:lnTo>
                  <a:lnTo>
                    <a:pt x="145298" y="451524"/>
                  </a:lnTo>
                  <a:lnTo>
                    <a:pt x="144548" y="451684"/>
                  </a:lnTo>
                  <a:lnTo>
                    <a:pt x="144285" y="451010"/>
                  </a:lnTo>
                  <a:lnTo>
                    <a:pt x="144096" y="451032"/>
                  </a:lnTo>
                  <a:lnTo>
                    <a:pt x="143303" y="451966"/>
                  </a:lnTo>
                  <a:lnTo>
                    <a:pt x="142333" y="452867"/>
                  </a:lnTo>
                  <a:lnTo>
                    <a:pt x="141167" y="453460"/>
                  </a:lnTo>
                  <a:lnTo>
                    <a:pt x="140855" y="453351"/>
                  </a:lnTo>
                  <a:lnTo>
                    <a:pt x="139757" y="453459"/>
                  </a:lnTo>
                  <a:lnTo>
                    <a:pt x="139560" y="453883"/>
                  </a:lnTo>
                  <a:lnTo>
                    <a:pt x="139150" y="453894"/>
                  </a:lnTo>
                  <a:lnTo>
                    <a:pt x="137907" y="453898"/>
                  </a:lnTo>
                  <a:lnTo>
                    <a:pt x="136225" y="453664"/>
                  </a:lnTo>
                  <a:lnTo>
                    <a:pt x="135918" y="453537"/>
                  </a:lnTo>
                  <a:lnTo>
                    <a:pt x="135393" y="452796"/>
                  </a:lnTo>
                  <a:lnTo>
                    <a:pt x="135201" y="452815"/>
                  </a:lnTo>
                  <a:lnTo>
                    <a:pt x="134890" y="452655"/>
                  </a:lnTo>
                  <a:lnTo>
                    <a:pt x="134516" y="451884"/>
                  </a:lnTo>
                  <a:lnTo>
                    <a:pt x="133977" y="451966"/>
                  </a:lnTo>
                  <a:lnTo>
                    <a:pt x="133763" y="451829"/>
                  </a:lnTo>
                  <a:lnTo>
                    <a:pt x="133523" y="451270"/>
                  </a:lnTo>
                  <a:lnTo>
                    <a:pt x="133553" y="450948"/>
                  </a:lnTo>
                  <a:lnTo>
                    <a:pt x="132696" y="448965"/>
                  </a:lnTo>
                  <a:lnTo>
                    <a:pt x="132265" y="448806"/>
                  </a:lnTo>
                  <a:lnTo>
                    <a:pt x="130172" y="449143"/>
                  </a:lnTo>
                  <a:lnTo>
                    <a:pt x="128992" y="449644"/>
                  </a:lnTo>
                  <a:lnTo>
                    <a:pt x="128464" y="450024"/>
                  </a:lnTo>
                  <a:lnTo>
                    <a:pt x="127618" y="450280"/>
                  </a:lnTo>
                  <a:lnTo>
                    <a:pt x="127021" y="450808"/>
                  </a:lnTo>
                  <a:lnTo>
                    <a:pt x="126182" y="450764"/>
                  </a:lnTo>
                  <a:lnTo>
                    <a:pt x="125509" y="450287"/>
                  </a:lnTo>
                  <a:lnTo>
                    <a:pt x="124448" y="449778"/>
                  </a:lnTo>
                  <a:lnTo>
                    <a:pt x="123882" y="449665"/>
                  </a:lnTo>
                  <a:lnTo>
                    <a:pt x="123374" y="449634"/>
                  </a:lnTo>
                  <a:lnTo>
                    <a:pt x="122519" y="450287"/>
                  </a:lnTo>
                  <a:lnTo>
                    <a:pt x="122098" y="450335"/>
                  </a:lnTo>
                  <a:lnTo>
                    <a:pt x="121795" y="449848"/>
                  </a:lnTo>
                  <a:lnTo>
                    <a:pt x="121592" y="449762"/>
                  </a:lnTo>
                  <a:lnTo>
                    <a:pt x="121320" y="449963"/>
                  </a:lnTo>
                  <a:lnTo>
                    <a:pt x="121210" y="450164"/>
                  </a:lnTo>
                  <a:lnTo>
                    <a:pt x="121142" y="450920"/>
                  </a:lnTo>
                  <a:lnTo>
                    <a:pt x="120322" y="451475"/>
                  </a:lnTo>
                  <a:lnTo>
                    <a:pt x="119986" y="451542"/>
                  </a:lnTo>
                  <a:lnTo>
                    <a:pt x="119608" y="451691"/>
                  </a:lnTo>
                  <a:lnTo>
                    <a:pt x="119154" y="451744"/>
                  </a:lnTo>
                  <a:lnTo>
                    <a:pt x="118805" y="451639"/>
                  </a:lnTo>
                  <a:lnTo>
                    <a:pt x="118684" y="451480"/>
                  </a:lnTo>
                  <a:lnTo>
                    <a:pt x="118138" y="449972"/>
                  </a:lnTo>
                  <a:lnTo>
                    <a:pt x="117937" y="449591"/>
                  </a:lnTo>
                  <a:lnTo>
                    <a:pt x="117383" y="448937"/>
                  </a:lnTo>
                  <a:lnTo>
                    <a:pt x="117310" y="448715"/>
                  </a:lnTo>
                  <a:lnTo>
                    <a:pt x="117179" y="447376"/>
                  </a:lnTo>
                  <a:lnTo>
                    <a:pt x="116875" y="447057"/>
                  </a:lnTo>
                  <a:lnTo>
                    <a:pt x="114529" y="446559"/>
                  </a:lnTo>
                  <a:lnTo>
                    <a:pt x="113857" y="446660"/>
                  </a:lnTo>
                  <a:lnTo>
                    <a:pt x="113442" y="446974"/>
                  </a:lnTo>
                  <a:lnTo>
                    <a:pt x="112015" y="447376"/>
                  </a:lnTo>
                  <a:lnTo>
                    <a:pt x="111336" y="447570"/>
                  </a:lnTo>
                  <a:lnTo>
                    <a:pt x="110072" y="447647"/>
                  </a:lnTo>
                  <a:lnTo>
                    <a:pt x="108542" y="447510"/>
                  </a:lnTo>
                  <a:lnTo>
                    <a:pt x="107012" y="447483"/>
                  </a:lnTo>
                  <a:lnTo>
                    <a:pt x="106734" y="447376"/>
                  </a:lnTo>
                  <a:lnTo>
                    <a:pt x="105559" y="446568"/>
                  </a:lnTo>
                  <a:lnTo>
                    <a:pt x="105033" y="446425"/>
                  </a:lnTo>
                  <a:lnTo>
                    <a:pt x="104363" y="446228"/>
                  </a:lnTo>
                  <a:lnTo>
                    <a:pt x="102578" y="446056"/>
                  </a:lnTo>
                  <a:lnTo>
                    <a:pt x="101339" y="446137"/>
                  </a:lnTo>
                  <a:lnTo>
                    <a:pt x="100065" y="446354"/>
                  </a:lnTo>
                  <a:lnTo>
                    <a:pt x="99127" y="446596"/>
                  </a:lnTo>
                  <a:lnTo>
                    <a:pt x="98163" y="446569"/>
                  </a:lnTo>
                  <a:lnTo>
                    <a:pt x="97732" y="446525"/>
                  </a:lnTo>
                  <a:lnTo>
                    <a:pt x="97002" y="446722"/>
                  </a:lnTo>
                  <a:lnTo>
                    <a:pt x="96720" y="446707"/>
                  </a:lnTo>
                  <a:lnTo>
                    <a:pt x="96128" y="446300"/>
                  </a:lnTo>
                  <a:lnTo>
                    <a:pt x="95649" y="445820"/>
                  </a:lnTo>
                  <a:lnTo>
                    <a:pt x="95300" y="445299"/>
                  </a:lnTo>
                  <a:lnTo>
                    <a:pt x="95272" y="445027"/>
                  </a:lnTo>
                  <a:lnTo>
                    <a:pt x="95129" y="444748"/>
                  </a:lnTo>
                  <a:lnTo>
                    <a:pt x="95018" y="444602"/>
                  </a:lnTo>
                  <a:lnTo>
                    <a:pt x="94794" y="444491"/>
                  </a:lnTo>
                  <a:lnTo>
                    <a:pt x="94529" y="444621"/>
                  </a:lnTo>
                  <a:lnTo>
                    <a:pt x="94411" y="444803"/>
                  </a:lnTo>
                  <a:lnTo>
                    <a:pt x="94226" y="445388"/>
                  </a:lnTo>
                  <a:lnTo>
                    <a:pt x="93879" y="445704"/>
                  </a:lnTo>
                  <a:lnTo>
                    <a:pt x="93658" y="445801"/>
                  </a:lnTo>
                  <a:lnTo>
                    <a:pt x="93326" y="445778"/>
                  </a:lnTo>
                  <a:lnTo>
                    <a:pt x="93027" y="445622"/>
                  </a:lnTo>
                  <a:lnTo>
                    <a:pt x="91828" y="444318"/>
                  </a:lnTo>
                  <a:lnTo>
                    <a:pt x="91810" y="443808"/>
                  </a:lnTo>
                  <a:lnTo>
                    <a:pt x="91614" y="443339"/>
                  </a:lnTo>
                  <a:lnTo>
                    <a:pt x="91389" y="443004"/>
                  </a:lnTo>
                  <a:lnTo>
                    <a:pt x="91007" y="442729"/>
                  </a:lnTo>
                  <a:lnTo>
                    <a:pt x="90571" y="442695"/>
                  </a:lnTo>
                  <a:lnTo>
                    <a:pt x="90207" y="442382"/>
                  </a:lnTo>
                  <a:lnTo>
                    <a:pt x="89654" y="441802"/>
                  </a:lnTo>
                  <a:lnTo>
                    <a:pt x="89115" y="440878"/>
                  </a:lnTo>
                  <a:lnTo>
                    <a:pt x="88129" y="440391"/>
                  </a:lnTo>
                  <a:lnTo>
                    <a:pt x="87851" y="440428"/>
                  </a:lnTo>
                  <a:lnTo>
                    <a:pt x="87695" y="440448"/>
                  </a:lnTo>
                  <a:lnTo>
                    <a:pt x="87544" y="440223"/>
                  </a:lnTo>
                  <a:lnTo>
                    <a:pt x="86754" y="440119"/>
                  </a:lnTo>
                  <a:lnTo>
                    <a:pt x="86498" y="439899"/>
                  </a:lnTo>
                  <a:lnTo>
                    <a:pt x="86330" y="439554"/>
                  </a:lnTo>
                  <a:lnTo>
                    <a:pt x="85974" y="439400"/>
                  </a:lnTo>
                  <a:lnTo>
                    <a:pt x="85498" y="439306"/>
                  </a:lnTo>
                  <a:lnTo>
                    <a:pt x="84787" y="439358"/>
                  </a:lnTo>
                  <a:lnTo>
                    <a:pt x="83771" y="439968"/>
                  </a:lnTo>
                  <a:lnTo>
                    <a:pt x="83385" y="440052"/>
                  </a:lnTo>
                  <a:lnTo>
                    <a:pt x="83017" y="439995"/>
                  </a:lnTo>
                  <a:lnTo>
                    <a:pt x="82745" y="439828"/>
                  </a:lnTo>
                  <a:lnTo>
                    <a:pt x="82452" y="439560"/>
                  </a:lnTo>
                  <a:lnTo>
                    <a:pt x="81547" y="439013"/>
                  </a:lnTo>
                  <a:lnTo>
                    <a:pt x="81210" y="438579"/>
                  </a:lnTo>
                  <a:lnTo>
                    <a:pt x="81021" y="438556"/>
                  </a:lnTo>
                  <a:lnTo>
                    <a:pt x="80812" y="438649"/>
                  </a:lnTo>
                  <a:lnTo>
                    <a:pt x="80127" y="438543"/>
                  </a:lnTo>
                  <a:lnTo>
                    <a:pt x="79929" y="438721"/>
                  </a:lnTo>
                  <a:lnTo>
                    <a:pt x="79548" y="438248"/>
                  </a:lnTo>
                  <a:lnTo>
                    <a:pt x="77479" y="436341"/>
                  </a:lnTo>
                  <a:lnTo>
                    <a:pt x="76692" y="434497"/>
                  </a:lnTo>
                  <a:lnTo>
                    <a:pt x="75976" y="432819"/>
                  </a:lnTo>
                  <a:lnTo>
                    <a:pt x="75454" y="431930"/>
                  </a:lnTo>
                  <a:lnTo>
                    <a:pt x="74927" y="431226"/>
                  </a:lnTo>
                  <a:lnTo>
                    <a:pt x="74379" y="430757"/>
                  </a:lnTo>
                  <a:lnTo>
                    <a:pt x="73808" y="430400"/>
                  </a:lnTo>
                  <a:lnTo>
                    <a:pt x="73091" y="430117"/>
                  </a:lnTo>
                  <a:lnTo>
                    <a:pt x="72005" y="429263"/>
                  </a:lnTo>
                  <a:lnTo>
                    <a:pt x="70154" y="429086"/>
                  </a:lnTo>
                  <a:lnTo>
                    <a:pt x="68558" y="428524"/>
                  </a:lnTo>
                  <a:lnTo>
                    <a:pt x="68094" y="428037"/>
                  </a:lnTo>
                  <a:lnTo>
                    <a:pt x="67500" y="426776"/>
                  </a:lnTo>
                  <a:lnTo>
                    <a:pt x="66078" y="425313"/>
                  </a:lnTo>
                  <a:lnTo>
                    <a:pt x="65639" y="424913"/>
                  </a:lnTo>
                  <a:lnTo>
                    <a:pt x="65109" y="424590"/>
                  </a:lnTo>
                  <a:lnTo>
                    <a:pt x="63610" y="422764"/>
                  </a:lnTo>
                  <a:lnTo>
                    <a:pt x="63196" y="422576"/>
                  </a:lnTo>
                  <a:lnTo>
                    <a:pt x="61566" y="422468"/>
                  </a:lnTo>
                  <a:lnTo>
                    <a:pt x="60699" y="422111"/>
                  </a:lnTo>
                  <a:lnTo>
                    <a:pt x="60458" y="421903"/>
                  </a:lnTo>
                  <a:lnTo>
                    <a:pt x="60257" y="421631"/>
                  </a:lnTo>
                  <a:lnTo>
                    <a:pt x="60058" y="421174"/>
                  </a:lnTo>
                  <a:lnTo>
                    <a:pt x="59997" y="420116"/>
                  </a:lnTo>
                  <a:lnTo>
                    <a:pt x="59659" y="419501"/>
                  </a:lnTo>
                  <a:lnTo>
                    <a:pt x="58859" y="418620"/>
                  </a:lnTo>
                  <a:lnTo>
                    <a:pt x="57404" y="417657"/>
                  </a:lnTo>
                  <a:lnTo>
                    <a:pt x="56523" y="417152"/>
                  </a:lnTo>
                  <a:lnTo>
                    <a:pt x="55607" y="416921"/>
                  </a:lnTo>
                  <a:lnTo>
                    <a:pt x="55020" y="415612"/>
                  </a:lnTo>
                  <a:lnTo>
                    <a:pt x="54719" y="415159"/>
                  </a:lnTo>
                  <a:lnTo>
                    <a:pt x="54411" y="414841"/>
                  </a:lnTo>
                  <a:lnTo>
                    <a:pt x="53860" y="414614"/>
                  </a:lnTo>
                  <a:lnTo>
                    <a:pt x="53473" y="414612"/>
                  </a:lnTo>
                  <a:lnTo>
                    <a:pt x="51737" y="414889"/>
                  </a:lnTo>
                  <a:lnTo>
                    <a:pt x="50781" y="415209"/>
                  </a:lnTo>
                  <a:lnTo>
                    <a:pt x="49446" y="415345"/>
                  </a:lnTo>
                  <a:lnTo>
                    <a:pt x="49178" y="415205"/>
                  </a:lnTo>
                  <a:lnTo>
                    <a:pt x="48781" y="414786"/>
                  </a:lnTo>
                  <a:lnTo>
                    <a:pt x="47765" y="413560"/>
                  </a:lnTo>
                  <a:lnTo>
                    <a:pt x="47673" y="413140"/>
                  </a:lnTo>
                  <a:lnTo>
                    <a:pt x="47702" y="412892"/>
                  </a:lnTo>
                  <a:lnTo>
                    <a:pt x="48176" y="411528"/>
                  </a:lnTo>
                  <a:lnTo>
                    <a:pt x="48412" y="410611"/>
                  </a:lnTo>
                  <a:lnTo>
                    <a:pt x="48431" y="410312"/>
                  </a:lnTo>
                  <a:lnTo>
                    <a:pt x="48239" y="408519"/>
                  </a:lnTo>
                  <a:lnTo>
                    <a:pt x="48327" y="407404"/>
                  </a:lnTo>
                  <a:lnTo>
                    <a:pt x="48451" y="406837"/>
                  </a:lnTo>
                  <a:lnTo>
                    <a:pt x="48875" y="405528"/>
                  </a:lnTo>
                  <a:lnTo>
                    <a:pt x="48862" y="404027"/>
                  </a:lnTo>
                  <a:lnTo>
                    <a:pt x="48524" y="401879"/>
                  </a:lnTo>
                  <a:lnTo>
                    <a:pt x="47389" y="399723"/>
                  </a:lnTo>
                  <a:lnTo>
                    <a:pt x="45366" y="395387"/>
                  </a:lnTo>
                  <a:lnTo>
                    <a:pt x="43145" y="393586"/>
                  </a:lnTo>
                  <a:lnTo>
                    <a:pt x="42520" y="392410"/>
                  </a:lnTo>
                  <a:lnTo>
                    <a:pt x="42426" y="392234"/>
                  </a:lnTo>
                  <a:lnTo>
                    <a:pt x="42191" y="391793"/>
                  </a:lnTo>
                  <a:lnTo>
                    <a:pt x="42191" y="391124"/>
                  </a:lnTo>
                  <a:lnTo>
                    <a:pt x="42147" y="390956"/>
                  </a:lnTo>
                  <a:lnTo>
                    <a:pt x="42482" y="390574"/>
                  </a:lnTo>
                  <a:lnTo>
                    <a:pt x="42762" y="390311"/>
                  </a:lnTo>
                  <a:lnTo>
                    <a:pt x="42893" y="390068"/>
                  </a:lnTo>
                  <a:lnTo>
                    <a:pt x="42909" y="388748"/>
                  </a:lnTo>
                  <a:lnTo>
                    <a:pt x="42334" y="388066"/>
                  </a:lnTo>
                  <a:lnTo>
                    <a:pt x="41027" y="386958"/>
                  </a:lnTo>
                  <a:lnTo>
                    <a:pt x="40683" y="385540"/>
                  </a:lnTo>
                  <a:lnTo>
                    <a:pt x="40666" y="385319"/>
                  </a:lnTo>
                  <a:lnTo>
                    <a:pt x="40826" y="384228"/>
                  </a:lnTo>
                  <a:lnTo>
                    <a:pt x="40674" y="383530"/>
                  </a:lnTo>
                  <a:lnTo>
                    <a:pt x="40310" y="382877"/>
                  </a:lnTo>
                  <a:lnTo>
                    <a:pt x="39628" y="382083"/>
                  </a:lnTo>
                  <a:lnTo>
                    <a:pt x="39475" y="381831"/>
                  </a:lnTo>
                  <a:lnTo>
                    <a:pt x="39342" y="381612"/>
                  </a:lnTo>
                  <a:lnTo>
                    <a:pt x="39314" y="381149"/>
                  </a:lnTo>
                  <a:lnTo>
                    <a:pt x="39229" y="380758"/>
                  </a:lnTo>
                  <a:lnTo>
                    <a:pt x="39310" y="380238"/>
                  </a:lnTo>
                  <a:lnTo>
                    <a:pt x="39338" y="380055"/>
                  </a:lnTo>
                  <a:lnTo>
                    <a:pt x="39342" y="379868"/>
                  </a:lnTo>
                  <a:lnTo>
                    <a:pt x="39278" y="379464"/>
                  </a:lnTo>
                  <a:lnTo>
                    <a:pt x="39229" y="379298"/>
                  </a:lnTo>
                  <a:lnTo>
                    <a:pt x="39012" y="378861"/>
                  </a:lnTo>
                  <a:lnTo>
                    <a:pt x="38933" y="378559"/>
                  </a:lnTo>
                  <a:lnTo>
                    <a:pt x="38861" y="378124"/>
                  </a:lnTo>
                  <a:lnTo>
                    <a:pt x="38719" y="377768"/>
                  </a:lnTo>
                  <a:lnTo>
                    <a:pt x="37992" y="376492"/>
                  </a:lnTo>
                  <a:lnTo>
                    <a:pt x="37595" y="375613"/>
                  </a:lnTo>
                  <a:lnTo>
                    <a:pt x="37227" y="373891"/>
                  </a:lnTo>
                  <a:lnTo>
                    <a:pt x="37158" y="372950"/>
                  </a:lnTo>
                  <a:lnTo>
                    <a:pt x="36918" y="372333"/>
                  </a:lnTo>
                  <a:lnTo>
                    <a:pt x="36770" y="372073"/>
                  </a:lnTo>
                  <a:lnTo>
                    <a:pt x="36503" y="371911"/>
                  </a:lnTo>
                  <a:lnTo>
                    <a:pt x="36035" y="371821"/>
                  </a:lnTo>
                  <a:lnTo>
                    <a:pt x="35726" y="371694"/>
                  </a:lnTo>
                  <a:lnTo>
                    <a:pt x="35432" y="371574"/>
                  </a:lnTo>
                  <a:lnTo>
                    <a:pt x="35178" y="371370"/>
                  </a:lnTo>
                  <a:lnTo>
                    <a:pt x="34809" y="371075"/>
                  </a:lnTo>
                  <a:lnTo>
                    <a:pt x="34510" y="370563"/>
                  </a:lnTo>
                  <a:lnTo>
                    <a:pt x="34265" y="370140"/>
                  </a:lnTo>
                  <a:lnTo>
                    <a:pt x="34107" y="369985"/>
                  </a:lnTo>
                  <a:lnTo>
                    <a:pt x="33632" y="369635"/>
                  </a:lnTo>
                  <a:lnTo>
                    <a:pt x="32660" y="369099"/>
                  </a:lnTo>
                  <a:lnTo>
                    <a:pt x="31763" y="368720"/>
                  </a:lnTo>
                  <a:lnTo>
                    <a:pt x="30944" y="368205"/>
                  </a:lnTo>
                  <a:lnTo>
                    <a:pt x="30370" y="367485"/>
                  </a:lnTo>
                  <a:lnTo>
                    <a:pt x="30167" y="367069"/>
                  </a:lnTo>
                  <a:lnTo>
                    <a:pt x="29780" y="366536"/>
                  </a:lnTo>
                  <a:lnTo>
                    <a:pt x="29261" y="365915"/>
                  </a:lnTo>
                  <a:lnTo>
                    <a:pt x="27877" y="364893"/>
                  </a:lnTo>
                  <a:lnTo>
                    <a:pt x="27025" y="364129"/>
                  </a:lnTo>
                  <a:lnTo>
                    <a:pt x="26275" y="363305"/>
                  </a:lnTo>
                  <a:lnTo>
                    <a:pt x="25501" y="362169"/>
                  </a:lnTo>
                  <a:lnTo>
                    <a:pt x="25099" y="361334"/>
                  </a:lnTo>
                  <a:lnTo>
                    <a:pt x="24804" y="360721"/>
                  </a:lnTo>
                  <a:lnTo>
                    <a:pt x="23902" y="358844"/>
                  </a:lnTo>
                  <a:lnTo>
                    <a:pt x="23441" y="356981"/>
                  </a:lnTo>
                  <a:lnTo>
                    <a:pt x="23197" y="355427"/>
                  </a:lnTo>
                  <a:lnTo>
                    <a:pt x="22592" y="353668"/>
                  </a:lnTo>
                  <a:lnTo>
                    <a:pt x="21852" y="352114"/>
                  </a:lnTo>
                  <a:lnTo>
                    <a:pt x="21140" y="351222"/>
                  </a:lnTo>
                  <a:lnTo>
                    <a:pt x="20063" y="350212"/>
                  </a:lnTo>
                  <a:lnTo>
                    <a:pt x="19597" y="349852"/>
                  </a:lnTo>
                  <a:lnTo>
                    <a:pt x="17812" y="348804"/>
                  </a:lnTo>
                  <a:lnTo>
                    <a:pt x="17574" y="348665"/>
                  </a:lnTo>
                  <a:lnTo>
                    <a:pt x="17384" y="348496"/>
                  </a:lnTo>
                  <a:lnTo>
                    <a:pt x="17239" y="348368"/>
                  </a:lnTo>
                  <a:lnTo>
                    <a:pt x="17049" y="348199"/>
                  </a:lnTo>
                  <a:lnTo>
                    <a:pt x="16859" y="347965"/>
                  </a:lnTo>
                  <a:lnTo>
                    <a:pt x="16342" y="347329"/>
                  </a:lnTo>
                  <a:lnTo>
                    <a:pt x="16176" y="347123"/>
                  </a:lnTo>
                  <a:lnTo>
                    <a:pt x="16039" y="346820"/>
                  </a:lnTo>
                  <a:lnTo>
                    <a:pt x="15696" y="346060"/>
                  </a:lnTo>
                  <a:lnTo>
                    <a:pt x="15594" y="345716"/>
                  </a:lnTo>
                  <a:lnTo>
                    <a:pt x="15388" y="343975"/>
                  </a:lnTo>
                  <a:lnTo>
                    <a:pt x="15393" y="343422"/>
                  </a:lnTo>
                  <a:lnTo>
                    <a:pt x="15561" y="342432"/>
                  </a:lnTo>
                  <a:lnTo>
                    <a:pt x="16150" y="340469"/>
                  </a:lnTo>
                  <a:lnTo>
                    <a:pt x="16192" y="339722"/>
                  </a:lnTo>
                  <a:lnTo>
                    <a:pt x="15845" y="338197"/>
                  </a:lnTo>
                  <a:lnTo>
                    <a:pt x="15843" y="337647"/>
                  </a:lnTo>
                  <a:lnTo>
                    <a:pt x="15979" y="336668"/>
                  </a:lnTo>
                  <a:lnTo>
                    <a:pt x="16296" y="335358"/>
                  </a:lnTo>
                  <a:lnTo>
                    <a:pt x="16294" y="334649"/>
                  </a:lnTo>
                  <a:lnTo>
                    <a:pt x="16288" y="334361"/>
                  </a:lnTo>
                  <a:lnTo>
                    <a:pt x="16046" y="333304"/>
                  </a:lnTo>
                  <a:lnTo>
                    <a:pt x="15623" y="332066"/>
                  </a:lnTo>
                  <a:lnTo>
                    <a:pt x="15586" y="331053"/>
                  </a:lnTo>
                  <a:lnTo>
                    <a:pt x="15667" y="330417"/>
                  </a:lnTo>
                  <a:lnTo>
                    <a:pt x="16276" y="328508"/>
                  </a:lnTo>
                  <a:lnTo>
                    <a:pt x="16391" y="327637"/>
                  </a:lnTo>
                  <a:lnTo>
                    <a:pt x="16369" y="326704"/>
                  </a:lnTo>
                  <a:lnTo>
                    <a:pt x="16273" y="326240"/>
                  </a:lnTo>
                  <a:lnTo>
                    <a:pt x="15874" y="325045"/>
                  </a:lnTo>
                  <a:lnTo>
                    <a:pt x="15858" y="324885"/>
                  </a:lnTo>
                  <a:lnTo>
                    <a:pt x="15746" y="323741"/>
                  </a:lnTo>
                  <a:lnTo>
                    <a:pt x="15746" y="322686"/>
                  </a:lnTo>
                  <a:lnTo>
                    <a:pt x="15838" y="321318"/>
                  </a:lnTo>
                  <a:lnTo>
                    <a:pt x="16023" y="319880"/>
                  </a:lnTo>
                  <a:lnTo>
                    <a:pt x="16449" y="318650"/>
                  </a:lnTo>
                  <a:lnTo>
                    <a:pt x="16636" y="318110"/>
                  </a:lnTo>
                  <a:lnTo>
                    <a:pt x="18084" y="316843"/>
                  </a:lnTo>
                  <a:lnTo>
                    <a:pt x="19281" y="315797"/>
                  </a:lnTo>
                  <a:lnTo>
                    <a:pt x="19679" y="314937"/>
                  </a:lnTo>
                  <a:lnTo>
                    <a:pt x="19772" y="314227"/>
                  </a:lnTo>
                  <a:lnTo>
                    <a:pt x="19535" y="313212"/>
                  </a:lnTo>
                  <a:lnTo>
                    <a:pt x="19300" y="312922"/>
                  </a:lnTo>
                  <a:lnTo>
                    <a:pt x="18958" y="312498"/>
                  </a:lnTo>
                  <a:lnTo>
                    <a:pt x="18448" y="311867"/>
                  </a:lnTo>
                  <a:lnTo>
                    <a:pt x="17233" y="310956"/>
                  </a:lnTo>
                  <a:lnTo>
                    <a:pt x="15743" y="310237"/>
                  </a:lnTo>
                  <a:lnTo>
                    <a:pt x="15163" y="309957"/>
                  </a:lnTo>
                  <a:lnTo>
                    <a:pt x="14975" y="309866"/>
                  </a:lnTo>
                  <a:lnTo>
                    <a:pt x="14603" y="309687"/>
                  </a:lnTo>
                  <a:lnTo>
                    <a:pt x="14306" y="309177"/>
                  </a:lnTo>
                  <a:lnTo>
                    <a:pt x="14180" y="308962"/>
                  </a:lnTo>
                  <a:lnTo>
                    <a:pt x="14094" y="308813"/>
                  </a:lnTo>
                  <a:lnTo>
                    <a:pt x="14406" y="308158"/>
                  </a:lnTo>
                  <a:lnTo>
                    <a:pt x="14658" y="307885"/>
                  </a:lnTo>
                  <a:lnTo>
                    <a:pt x="16272" y="306146"/>
                  </a:lnTo>
                  <a:lnTo>
                    <a:pt x="16666" y="305980"/>
                  </a:lnTo>
                  <a:lnTo>
                    <a:pt x="17621" y="305601"/>
                  </a:lnTo>
                  <a:lnTo>
                    <a:pt x="17897" y="305611"/>
                  </a:lnTo>
                  <a:lnTo>
                    <a:pt x="18125" y="305619"/>
                  </a:lnTo>
                  <a:lnTo>
                    <a:pt x="18374" y="305628"/>
                  </a:lnTo>
                  <a:lnTo>
                    <a:pt x="20262" y="305694"/>
                  </a:lnTo>
                  <a:lnTo>
                    <a:pt x="21735" y="305258"/>
                  </a:lnTo>
                  <a:lnTo>
                    <a:pt x="22431" y="304782"/>
                  </a:lnTo>
                  <a:lnTo>
                    <a:pt x="22929" y="304441"/>
                  </a:lnTo>
                  <a:lnTo>
                    <a:pt x="23677" y="302819"/>
                  </a:lnTo>
                  <a:lnTo>
                    <a:pt x="23735" y="302258"/>
                  </a:lnTo>
                  <a:lnTo>
                    <a:pt x="23898" y="300688"/>
                  </a:lnTo>
                  <a:lnTo>
                    <a:pt x="24005" y="299662"/>
                  </a:lnTo>
                  <a:lnTo>
                    <a:pt x="24023" y="299488"/>
                  </a:lnTo>
                  <a:lnTo>
                    <a:pt x="24066" y="299071"/>
                  </a:lnTo>
                  <a:lnTo>
                    <a:pt x="24088" y="298862"/>
                  </a:lnTo>
                  <a:lnTo>
                    <a:pt x="24107" y="297408"/>
                  </a:lnTo>
                  <a:lnTo>
                    <a:pt x="24119" y="296440"/>
                  </a:lnTo>
                  <a:lnTo>
                    <a:pt x="24121" y="296273"/>
                  </a:lnTo>
                  <a:lnTo>
                    <a:pt x="24131" y="295539"/>
                  </a:lnTo>
                  <a:lnTo>
                    <a:pt x="24087" y="295210"/>
                  </a:lnTo>
                  <a:lnTo>
                    <a:pt x="24065" y="295047"/>
                  </a:lnTo>
                  <a:lnTo>
                    <a:pt x="24025" y="294745"/>
                  </a:lnTo>
                  <a:lnTo>
                    <a:pt x="23905" y="293853"/>
                  </a:lnTo>
                  <a:lnTo>
                    <a:pt x="23823" y="293243"/>
                  </a:lnTo>
                  <a:lnTo>
                    <a:pt x="23758" y="292756"/>
                  </a:lnTo>
                  <a:lnTo>
                    <a:pt x="23406" y="291893"/>
                  </a:lnTo>
                  <a:lnTo>
                    <a:pt x="22742" y="291284"/>
                  </a:lnTo>
                  <a:lnTo>
                    <a:pt x="22277" y="287984"/>
                  </a:lnTo>
                  <a:lnTo>
                    <a:pt x="22335" y="286656"/>
                  </a:lnTo>
                  <a:lnTo>
                    <a:pt x="21815" y="282706"/>
                  </a:lnTo>
                  <a:lnTo>
                    <a:pt x="20471" y="277081"/>
                  </a:lnTo>
                  <a:lnTo>
                    <a:pt x="20591" y="274383"/>
                  </a:lnTo>
                  <a:lnTo>
                    <a:pt x="20675" y="272481"/>
                  </a:lnTo>
                  <a:lnTo>
                    <a:pt x="19589" y="267870"/>
                  </a:lnTo>
                  <a:lnTo>
                    <a:pt x="18668" y="265353"/>
                  </a:lnTo>
                  <a:lnTo>
                    <a:pt x="17575" y="261819"/>
                  </a:lnTo>
                  <a:lnTo>
                    <a:pt x="16634" y="258774"/>
                  </a:lnTo>
                  <a:lnTo>
                    <a:pt x="13415" y="255576"/>
                  </a:lnTo>
                  <a:lnTo>
                    <a:pt x="13201" y="255175"/>
                  </a:lnTo>
                  <a:lnTo>
                    <a:pt x="12104" y="253124"/>
                  </a:lnTo>
                  <a:lnTo>
                    <a:pt x="12054" y="252983"/>
                  </a:lnTo>
                  <a:lnTo>
                    <a:pt x="11797" y="252269"/>
                  </a:lnTo>
                  <a:lnTo>
                    <a:pt x="11554" y="249445"/>
                  </a:lnTo>
                  <a:lnTo>
                    <a:pt x="10709" y="247029"/>
                  </a:lnTo>
                  <a:lnTo>
                    <a:pt x="10095" y="245723"/>
                  </a:lnTo>
                  <a:lnTo>
                    <a:pt x="9893" y="244055"/>
                  </a:lnTo>
                  <a:lnTo>
                    <a:pt x="10152" y="241859"/>
                  </a:lnTo>
                  <a:lnTo>
                    <a:pt x="10592" y="241144"/>
                  </a:lnTo>
                  <a:lnTo>
                    <a:pt x="11325" y="240576"/>
                  </a:lnTo>
                  <a:lnTo>
                    <a:pt x="11978" y="240070"/>
                  </a:lnTo>
                  <a:lnTo>
                    <a:pt x="12638" y="239094"/>
                  </a:lnTo>
                  <a:lnTo>
                    <a:pt x="12767" y="238395"/>
                  </a:lnTo>
                  <a:lnTo>
                    <a:pt x="12716" y="238135"/>
                  </a:lnTo>
                  <a:lnTo>
                    <a:pt x="12542" y="237909"/>
                  </a:lnTo>
                  <a:lnTo>
                    <a:pt x="12334" y="237580"/>
                  </a:lnTo>
                  <a:lnTo>
                    <a:pt x="12120" y="236654"/>
                  </a:lnTo>
                  <a:lnTo>
                    <a:pt x="12034" y="234686"/>
                  </a:lnTo>
                  <a:lnTo>
                    <a:pt x="11991" y="233694"/>
                  </a:lnTo>
                  <a:lnTo>
                    <a:pt x="11579" y="231435"/>
                  </a:lnTo>
                  <a:lnTo>
                    <a:pt x="11648" y="230971"/>
                  </a:lnTo>
                  <a:lnTo>
                    <a:pt x="12036" y="230402"/>
                  </a:lnTo>
                  <a:lnTo>
                    <a:pt x="12431" y="229823"/>
                  </a:lnTo>
                  <a:lnTo>
                    <a:pt x="13117" y="228180"/>
                  </a:lnTo>
                  <a:lnTo>
                    <a:pt x="13161" y="227365"/>
                  </a:lnTo>
                  <a:lnTo>
                    <a:pt x="13233" y="226033"/>
                  </a:lnTo>
                  <a:lnTo>
                    <a:pt x="12612" y="224683"/>
                  </a:lnTo>
                  <a:lnTo>
                    <a:pt x="12160" y="224009"/>
                  </a:lnTo>
                  <a:lnTo>
                    <a:pt x="11403" y="222883"/>
                  </a:lnTo>
                  <a:lnTo>
                    <a:pt x="10165" y="221039"/>
                  </a:lnTo>
                  <a:lnTo>
                    <a:pt x="8572" y="219425"/>
                  </a:lnTo>
                  <a:lnTo>
                    <a:pt x="8525" y="218126"/>
                  </a:lnTo>
                  <a:lnTo>
                    <a:pt x="8494" y="217266"/>
                  </a:lnTo>
                  <a:lnTo>
                    <a:pt x="8744" y="216722"/>
                  </a:lnTo>
                  <a:lnTo>
                    <a:pt x="9504" y="215070"/>
                  </a:lnTo>
                  <a:lnTo>
                    <a:pt x="9712" y="213882"/>
                  </a:lnTo>
                  <a:lnTo>
                    <a:pt x="9375" y="213248"/>
                  </a:lnTo>
                  <a:lnTo>
                    <a:pt x="7963" y="212305"/>
                  </a:lnTo>
                  <a:lnTo>
                    <a:pt x="7044" y="211329"/>
                  </a:lnTo>
                  <a:lnTo>
                    <a:pt x="6500" y="210174"/>
                  </a:lnTo>
                  <a:lnTo>
                    <a:pt x="6513" y="209637"/>
                  </a:lnTo>
                  <a:lnTo>
                    <a:pt x="7549" y="206043"/>
                  </a:lnTo>
                  <a:lnTo>
                    <a:pt x="7662" y="204058"/>
                  </a:lnTo>
                  <a:lnTo>
                    <a:pt x="7729" y="202895"/>
                  </a:lnTo>
                  <a:lnTo>
                    <a:pt x="7741" y="202673"/>
                  </a:lnTo>
                  <a:lnTo>
                    <a:pt x="7756" y="202415"/>
                  </a:lnTo>
                  <a:lnTo>
                    <a:pt x="7686" y="202213"/>
                  </a:lnTo>
                  <a:lnTo>
                    <a:pt x="7592" y="201940"/>
                  </a:lnTo>
                  <a:lnTo>
                    <a:pt x="7018" y="200284"/>
                  </a:lnTo>
                  <a:lnTo>
                    <a:pt x="7215" y="198194"/>
                  </a:lnTo>
                  <a:lnTo>
                    <a:pt x="7235" y="197986"/>
                  </a:lnTo>
                  <a:lnTo>
                    <a:pt x="7342" y="196852"/>
                  </a:lnTo>
                  <a:lnTo>
                    <a:pt x="6238" y="195172"/>
                  </a:lnTo>
                  <a:lnTo>
                    <a:pt x="6125" y="195000"/>
                  </a:lnTo>
                  <a:lnTo>
                    <a:pt x="5633" y="194250"/>
                  </a:lnTo>
                  <a:lnTo>
                    <a:pt x="5918" y="193599"/>
                  </a:lnTo>
                  <a:lnTo>
                    <a:pt x="6720" y="192884"/>
                  </a:lnTo>
                  <a:lnTo>
                    <a:pt x="7052" y="192048"/>
                  </a:lnTo>
                  <a:lnTo>
                    <a:pt x="7182" y="191722"/>
                  </a:lnTo>
                  <a:lnTo>
                    <a:pt x="7449" y="191051"/>
                  </a:lnTo>
                  <a:lnTo>
                    <a:pt x="7748" y="190231"/>
                  </a:lnTo>
                  <a:lnTo>
                    <a:pt x="7665" y="189761"/>
                  </a:lnTo>
                  <a:lnTo>
                    <a:pt x="7489" y="189148"/>
                  </a:lnTo>
                  <a:lnTo>
                    <a:pt x="7220" y="188215"/>
                  </a:lnTo>
                  <a:lnTo>
                    <a:pt x="7220" y="187646"/>
                  </a:lnTo>
                  <a:lnTo>
                    <a:pt x="7220" y="187388"/>
                  </a:lnTo>
                  <a:lnTo>
                    <a:pt x="7490" y="186335"/>
                  </a:lnTo>
                  <a:lnTo>
                    <a:pt x="8296" y="185792"/>
                  </a:lnTo>
                  <a:lnTo>
                    <a:pt x="9530" y="184962"/>
                  </a:lnTo>
                  <a:lnTo>
                    <a:pt x="9855" y="184191"/>
                  </a:lnTo>
                  <a:lnTo>
                    <a:pt x="10034" y="183552"/>
                  </a:lnTo>
                  <a:lnTo>
                    <a:pt x="10124" y="183101"/>
                  </a:lnTo>
                  <a:lnTo>
                    <a:pt x="10064" y="182837"/>
                  </a:lnTo>
                  <a:lnTo>
                    <a:pt x="9915" y="182236"/>
                  </a:lnTo>
                  <a:lnTo>
                    <a:pt x="9645" y="181371"/>
                  </a:lnTo>
                  <a:lnTo>
                    <a:pt x="8452" y="180087"/>
                  </a:lnTo>
                  <a:lnTo>
                    <a:pt x="7166" y="178702"/>
                  </a:lnTo>
                  <a:lnTo>
                    <a:pt x="6098" y="176987"/>
                  </a:lnTo>
                  <a:lnTo>
                    <a:pt x="6166" y="175634"/>
                  </a:lnTo>
                  <a:lnTo>
                    <a:pt x="6226" y="174426"/>
                  </a:lnTo>
                  <a:lnTo>
                    <a:pt x="5169" y="173344"/>
                  </a:lnTo>
                  <a:lnTo>
                    <a:pt x="3400" y="172254"/>
                  </a:lnTo>
                  <a:lnTo>
                    <a:pt x="3166" y="171847"/>
                  </a:lnTo>
                  <a:lnTo>
                    <a:pt x="3317" y="171023"/>
                  </a:lnTo>
                  <a:lnTo>
                    <a:pt x="3534" y="169834"/>
                  </a:lnTo>
                  <a:lnTo>
                    <a:pt x="3324" y="168875"/>
                  </a:lnTo>
                  <a:lnTo>
                    <a:pt x="2776" y="168005"/>
                  </a:lnTo>
                  <a:lnTo>
                    <a:pt x="1945" y="166684"/>
                  </a:lnTo>
                  <a:lnTo>
                    <a:pt x="1535" y="165148"/>
                  </a:lnTo>
                  <a:lnTo>
                    <a:pt x="1602" y="161662"/>
                  </a:lnTo>
                  <a:lnTo>
                    <a:pt x="1662" y="161103"/>
                  </a:lnTo>
                  <a:lnTo>
                    <a:pt x="1954" y="160555"/>
                  </a:lnTo>
                  <a:lnTo>
                    <a:pt x="2366" y="160084"/>
                  </a:lnTo>
                  <a:lnTo>
                    <a:pt x="3166" y="159168"/>
                  </a:lnTo>
                  <a:lnTo>
                    <a:pt x="3229" y="158822"/>
                  </a:lnTo>
                  <a:lnTo>
                    <a:pt x="3354" y="158143"/>
                  </a:lnTo>
                  <a:lnTo>
                    <a:pt x="3260" y="157630"/>
                  </a:lnTo>
                  <a:lnTo>
                    <a:pt x="3151" y="157476"/>
                  </a:lnTo>
                  <a:lnTo>
                    <a:pt x="2758" y="156920"/>
                  </a:lnTo>
                  <a:lnTo>
                    <a:pt x="2099" y="156565"/>
                  </a:lnTo>
                  <a:lnTo>
                    <a:pt x="2046" y="156394"/>
                  </a:lnTo>
                  <a:lnTo>
                    <a:pt x="1942" y="156052"/>
                  </a:lnTo>
                  <a:lnTo>
                    <a:pt x="1973" y="155619"/>
                  </a:lnTo>
                  <a:lnTo>
                    <a:pt x="1979" y="154701"/>
                  </a:lnTo>
                  <a:lnTo>
                    <a:pt x="2444" y="153884"/>
                  </a:lnTo>
                  <a:lnTo>
                    <a:pt x="2507" y="153213"/>
                  </a:lnTo>
                  <a:lnTo>
                    <a:pt x="2409" y="153004"/>
                  </a:lnTo>
                  <a:lnTo>
                    <a:pt x="1589" y="151251"/>
                  </a:lnTo>
                  <a:lnTo>
                    <a:pt x="1027" y="150667"/>
                  </a:lnTo>
                  <a:lnTo>
                    <a:pt x="196" y="149802"/>
                  </a:lnTo>
                  <a:lnTo>
                    <a:pt x="16" y="149451"/>
                  </a:lnTo>
                  <a:lnTo>
                    <a:pt x="0" y="148546"/>
                  </a:lnTo>
                  <a:lnTo>
                    <a:pt x="256" y="147970"/>
                  </a:lnTo>
                  <a:lnTo>
                    <a:pt x="1105" y="146945"/>
                  </a:lnTo>
                  <a:lnTo>
                    <a:pt x="2518" y="145748"/>
                  </a:lnTo>
                  <a:lnTo>
                    <a:pt x="4962" y="145208"/>
                  </a:lnTo>
                  <a:lnTo>
                    <a:pt x="5936" y="145199"/>
                  </a:lnTo>
                  <a:lnTo>
                    <a:pt x="6944" y="144917"/>
                  </a:lnTo>
                  <a:lnTo>
                    <a:pt x="8576" y="144462"/>
                  </a:lnTo>
                  <a:lnTo>
                    <a:pt x="10548" y="143912"/>
                  </a:lnTo>
                  <a:lnTo>
                    <a:pt x="11020" y="143780"/>
                  </a:lnTo>
                  <a:lnTo>
                    <a:pt x="11533" y="143637"/>
                  </a:lnTo>
                  <a:lnTo>
                    <a:pt x="12005" y="143216"/>
                  </a:lnTo>
                  <a:lnTo>
                    <a:pt x="12386" y="142531"/>
                  </a:lnTo>
                  <a:lnTo>
                    <a:pt x="13713" y="141459"/>
                  </a:lnTo>
                  <a:lnTo>
                    <a:pt x="16042" y="139576"/>
                  </a:lnTo>
                  <a:lnTo>
                    <a:pt x="16542" y="139787"/>
                  </a:lnTo>
                  <a:lnTo>
                    <a:pt x="17315" y="141232"/>
                  </a:lnTo>
                  <a:lnTo>
                    <a:pt x="17987" y="141562"/>
                  </a:lnTo>
                  <a:lnTo>
                    <a:pt x="19078" y="140936"/>
                  </a:lnTo>
                  <a:lnTo>
                    <a:pt x="20509" y="139609"/>
                  </a:lnTo>
                  <a:lnTo>
                    <a:pt x="23011" y="138423"/>
                  </a:lnTo>
                  <a:lnTo>
                    <a:pt x="23769" y="138063"/>
                  </a:lnTo>
                  <a:lnTo>
                    <a:pt x="25322" y="138016"/>
                  </a:lnTo>
                  <a:lnTo>
                    <a:pt x="26031" y="137994"/>
                  </a:lnTo>
                  <a:lnTo>
                    <a:pt x="27167" y="137959"/>
                  </a:lnTo>
                  <a:lnTo>
                    <a:pt x="27979" y="137998"/>
                  </a:lnTo>
                  <a:lnTo>
                    <a:pt x="31052" y="138144"/>
                  </a:lnTo>
                  <a:lnTo>
                    <a:pt x="31578" y="138169"/>
                  </a:lnTo>
                  <a:lnTo>
                    <a:pt x="32227" y="138605"/>
                  </a:lnTo>
                  <a:lnTo>
                    <a:pt x="32496" y="139036"/>
                  </a:lnTo>
                  <a:lnTo>
                    <a:pt x="32471" y="139559"/>
                  </a:lnTo>
                  <a:lnTo>
                    <a:pt x="32425" y="140064"/>
                  </a:lnTo>
                  <a:lnTo>
                    <a:pt x="32398" y="140359"/>
                  </a:lnTo>
                  <a:lnTo>
                    <a:pt x="32300" y="140820"/>
                  </a:lnTo>
                  <a:lnTo>
                    <a:pt x="32349" y="141343"/>
                  </a:lnTo>
                  <a:lnTo>
                    <a:pt x="32520" y="141620"/>
                  </a:lnTo>
                  <a:lnTo>
                    <a:pt x="32814" y="141774"/>
                  </a:lnTo>
                  <a:lnTo>
                    <a:pt x="33598" y="141928"/>
                  </a:lnTo>
                  <a:lnTo>
                    <a:pt x="34774" y="141676"/>
                  </a:lnTo>
                  <a:lnTo>
                    <a:pt x="36960" y="140147"/>
                  </a:lnTo>
                  <a:lnTo>
                    <a:pt x="37804" y="140001"/>
                  </a:lnTo>
                  <a:lnTo>
                    <a:pt x="38486" y="140182"/>
                  </a:lnTo>
                  <a:lnTo>
                    <a:pt x="39139" y="141460"/>
                  </a:lnTo>
                  <a:lnTo>
                    <a:pt x="39743" y="142162"/>
                  </a:lnTo>
                  <a:lnTo>
                    <a:pt x="40009" y="142234"/>
                  </a:lnTo>
                  <a:lnTo>
                    <a:pt x="42525" y="140553"/>
                  </a:lnTo>
                  <a:lnTo>
                    <a:pt x="43848" y="139014"/>
                  </a:lnTo>
                  <a:lnTo>
                    <a:pt x="44441" y="138772"/>
                  </a:lnTo>
                  <a:lnTo>
                    <a:pt x="45334" y="138753"/>
                  </a:lnTo>
                  <a:lnTo>
                    <a:pt x="48908" y="139325"/>
                  </a:lnTo>
                  <a:lnTo>
                    <a:pt x="49654" y="139445"/>
                  </a:lnTo>
                  <a:lnTo>
                    <a:pt x="50819" y="141538"/>
                  </a:lnTo>
                  <a:lnTo>
                    <a:pt x="51297" y="142054"/>
                  </a:lnTo>
                  <a:lnTo>
                    <a:pt x="54164" y="145153"/>
                  </a:lnTo>
                  <a:lnTo>
                    <a:pt x="54774" y="145380"/>
                  </a:lnTo>
                  <a:lnTo>
                    <a:pt x="55264" y="145563"/>
                  </a:lnTo>
                  <a:lnTo>
                    <a:pt x="57899" y="149314"/>
                  </a:lnTo>
                  <a:lnTo>
                    <a:pt x="58247" y="150544"/>
                  </a:lnTo>
                  <a:lnTo>
                    <a:pt x="57970" y="151128"/>
                  </a:lnTo>
                  <a:lnTo>
                    <a:pt x="57151" y="151888"/>
                  </a:lnTo>
                  <a:lnTo>
                    <a:pt x="56905" y="152459"/>
                  </a:lnTo>
                  <a:lnTo>
                    <a:pt x="56976" y="153047"/>
                  </a:lnTo>
                  <a:lnTo>
                    <a:pt x="57174" y="153263"/>
                  </a:lnTo>
                  <a:lnTo>
                    <a:pt x="61554" y="155183"/>
                  </a:lnTo>
                  <a:lnTo>
                    <a:pt x="62791" y="156914"/>
                  </a:lnTo>
                  <a:lnTo>
                    <a:pt x="63299" y="157968"/>
                  </a:lnTo>
                  <a:lnTo>
                    <a:pt x="63762" y="158505"/>
                  </a:lnTo>
                  <a:lnTo>
                    <a:pt x="65121" y="159439"/>
                  </a:lnTo>
                  <a:lnTo>
                    <a:pt x="66914" y="160355"/>
                  </a:lnTo>
                  <a:lnTo>
                    <a:pt x="67628" y="160400"/>
                  </a:lnTo>
                  <a:lnTo>
                    <a:pt x="70165" y="160184"/>
                  </a:lnTo>
                  <a:lnTo>
                    <a:pt x="72924" y="159309"/>
                  </a:lnTo>
                  <a:lnTo>
                    <a:pt x="74938" y="158226"/>
                  </a:lnTo>
                  <a:lnTo>
                    <a:pt x="76280" y="158212"/>
                  </a:lnTo>
                  <a:lnTo>
                    <a:pt x="77877" y="158843"/>
                  </a:lnTo>
                  <a:lnTo>
                    <a:pt x="78188" y="158729"/>
                  </a:lnTo>
                  <a:lnTo>
                    <a:pt x="78646" y="158167"/>
                  </a:lnTo>
                  <a:lnTo>
                    <a:pt x="79664" y="156468"/>
                  </a:lnTo>
                  <a:lnTo>
                    <a:pt x="79939" y="156009"/>
                  </a:lnTo>
                  <a:lnTo>
                    <a:pt x="80070" y="155114"/>
                  </a:lnTo>
                  <a:lnTo>
                    <a:pt x="79939" y="154077"/>
                  </a:lnTo>
                  <a:lnTo>
                    <a:pt x="80108" y="153051"/>
                  </a:lnTo>
                  <a:lnTo>
                    <a:pt x="81271" y="150715"/>
                  </a:lnTo>
                  <a:lnTo>
                    <a:pt x="83004" y="147236"/>
                  </a:lnTo>
                  <a:lnTo>
                    <a:pt x="83051" y="146949"/>
                  </a:lnTo>
                  <a:lnTo>
                    <a:pt x="82625" y="146313"/>
                  </a:lnTo>
                  <a:lnTo>
                    <a:pt x="82380" y="146107"/>
                  </a:lnTo>
                  <a:lnTo>
                    <a:pt x="81879" y="145686"/>
                  </a:lnTo>
                  <a:lnTo>
                    <a:pt x="81781" y="145398"/>
                  </a:lnTo>
                  <a:lnTo>
                    <a:pt x="81889" y="144575"/>
                  </a:lnTo>
                  <a:lnTo>
                    <a:pt x="82184" y="144084"/>
                  </a:lnTo>
                  <a:lnTo>
                    <a:pt x="83460" y="143225"/>
                  </a:lnTo>
                  <a:lnTo>
                    <a:pt x="84468" y="143176"/>
                  </a:lnTo>
                  <a:lnTo>
                    <a:pt x="84902" y="142936"/>
                  </a:lnTo>
                  <a:lnTo>
                    <a:pt x="86315" y="139239"/>
                  </a:lnTo>
                  <a:lnTo>
                    <a:pt x="88155" y="135232"/>
                  </a:lnTo>
                  <a:lnTo>
                    <a:pt x="89025" y="133337"/>
                  </a:lnTo>
                  <a:lnTo>
                    <a:pt x="90025" y="131922"/>
                  </a:lnTo>
                  <a:lnTo>
                    <a:pt x="91768" y="131157"/>
                  </a:lnTo>
                  <a:lnTo>
                    <a:pt x="91769" y="130445"/>
                  </a:lnTo>
                  <a:lnTo>
                    <a:pt x="91772" y="128857"/>
                  </a:lnTo>
                  <a:lnTo>
                    <a:pt x="91772" y="128704"/>
                  </a:lnTo>
                  <a:lnTo>
                    <a:pt x="91781" y="122832"/>
                  </a:lnTo>
                  <a:lnTo>
                    <a:pt x="91734" y="121963"/>
                  </a:lnTo>
                  <a:lnTo>
                    <a:pt x="91589" y="118989"/>
                  </a:lnTo>
                  <a:lnTo>
                    <a:pt x="91551" y="115618"/>
                  </a:lnTo>
                  <a:lnTo>
                    <a:pt x="91756" y="111413"/>
                  </a:lnTo>
                  <a:lnTo>
                    <a:pt x="91672" y="109766"/>
                  </a:lnTo>
                  <a:lnTo>
                    <a:pt x="91902" y="99112"/>
                  </a:lnTo>
                  <a:lnTo>
                    <a:pt x="91899" y="90670"/>
                  </a:lnTo>
                  <a:lnTo>
                    <a:pt x="91886" y="89895"/>
                  </a:lnTo>
                  <a:lnTo>
                    <a:pt x="91830" y="86634"/>
                  </a:lnTo>
                  <a:lnTo>
                    <a:pt x="91814" y="85713"/>
                  </a:lnTo>
                  <a:lnTo>
                    <a:pt x="91556" y="81397"/>
                  </a:lnTo>
                  <a:lnTo>
                    <a:pt x="91518" y="76438"/>
                  </a:lnTo>
                  <a:lnTo>
                    <a:pt x="91488" y="72651"/>
                  </a:lnTo>
                  <a:lnTo>
                    <a:pt x="91453" y="68115"/>
                  </a:lnTo>
                  <a:lnTo>
                    <a:pt x="91403" y="61694"/>
                  </a:lnTo>
                  <a:lnTo>
                    <a:pt x="91377" y="61440"/>
                  </a:lnTo>
                  <a:lnTo>
                    <a:pt x="91337" y="61065"/>
                  </a:lnTo>
                  <a:lnTo>
                    <a:pt x="91286" y="55977"/>
                  </a:lnTo>
                  <a:lnTo>
                    <a:pt x="91286" y="53499"/>
                  </a:lnTo>
                  <a:lnTo>
                    <a:pt x="91285" y="51747"/>
                  </a:lnTo>
                  <a:lnTo>
                    <a:pt x="91284" y="48452"/>
                  </a:lnTo>
                  <a:lnTo>
                    <a:pt x="91283" y="42112"/>
                  </a:lnTo>
                  <a:lnTo>
                    <a:pt x="91684" y="42337"/>
                  </a:lnTo>
                  <a:lnTo>
                    <a:pt x="92501" y="43484"/>
                  </a:lnTo>
                  <a:lnTo>
                    <a:pt x="92728" y="44187"/>
                  </a:lnTo>
                  <a:lnTo>
                    <a:pt x="93538" y="44984"/>
                  </a:lnTo>
                  <a:lnTo>
                    <a:pt x="93850" y="46186"/>
                  </a:lnTo>
                  <a:lnTo>
                    <a:pt x="94082" y="46588"/>
                  </a:lnTo>
                  <a:lnTo>
                    <a:pt x="94214" y="46677"/>
                  </a:lnTo>
                  <a:lnTo>
                    <a:pt x="94696" y="46763"/>
                  </a:lnTo>
                  <a:lnTo>
                    <a:pt x="97279" y="46750"/>
                  </a:lnTo>
                  <a:lnTo>
                    <a:pt x="97930" y="47308"/>
                  </a:lnTo>
                  <a:lnTo>
                    <a:pt x="98357" y="47393"/>
                  </a:lnTo>
                  <a:lnTo>
                    <a:pt x="98585" y="46515"/>
                  </a:lnTo>
                  <a:lnTo>
                    <a:pt x="99338" y="45216"/>
                  </a:lnTo>
                  <a:lnTo>
                    <a:pt x="99964" y="45666"/>
                  </a:lnTo>
                  <a:lnTo>
                    <a:pt x="100343" y="45744"/>
                  </a:lnTo>
                  <a:lnTo>
                    <a:pt x="100445" y="44679"/>
                  </a:lnTo>
                  <a:lnTo>
                    <a:pt x="100589" y="44374"/>
                  </a:lnTo>
                  <a:lnTo>
                    <a:pt x="100975" y="44165"/>
                  </a:lnTo>
                  <a:lnTo>
                    <a:pt x="100558" y="42897"/>
                  </a:lnTo>
                  <a:lnTo>
                    <a:pt x="101357" y="42692"/>
                  </a:lnTo>
                  <a:lnTo>
                    <a:pt x="102829" y="42646"/>
                  </a:lnTo>
                  <a:lnTo>
                    <a:pt x="102703" y="41109"/>
                  </a:lnTo>
                  <a:lnTo>
                    <a:pt x="101636" y="39042"/>
                  </a:lnTo>
                  <a:lnTo>
                    <a:pt x="100763" y="37576"/>
                  </a:lnTo>
                  <a:lnTo>
                    <a:pt x="100394" y="36549"/>
                  </a:lnTo>
                  <a:lnTo>
                    <a:pt x="100022" y="35868"/>
                  </a:lnTo>
                  <a:lnTo>
                    <a:pt x="100983" y="35853"/>
                  </a:lnTo>
                  <a:lnTo>
                    <a:pt x="101528" y="35749"/>
                  </a:lnTo>
                  <a:lnTo>
                    <a:pt x="104014" y="34918"/>
                  </a:lnTo>
                  <a:lnTo>
                    <a:pt x="104938" y="34393"/>
                  </a:lnTo>
                  <a:lnTo>
                    <a:pt x="105476" y="33857"/>
                  </a:lnTo>
                  <a:lnTo>
                    <a:pt x="105855" y="33604"/>
                  </a:lnTo>
                  <a:lnTo>
                    <a:pt x="106293" y="33548"/>
                  </a:lnTo>
                  <a:lnTo>
                    <a:pt x="106768" y="33042"/>
                  </a:lnTo>
                  <a:lnTo>
                    <a:pt x="105755" y="31740"/>
                  </a:lnTo>
                  <a:lnTo>
                    <a:pt x="103718" y="29783"/>
                  </a:lnTo>
                  <a:lnTo>
                    <a:pt x="103659" y="29541"/>
                  </a:lnTo>
                  <a:lnTo>
                    <a:pt x="102951" y="28376"/>
                  </a:lnTo>
                  <a:lnTo>
                    <a:pt x="102210" y="27680"/>
                  </a:lnTo>
                  <a:lnTo>
                    <a:pt x="102011" y="27394"/>
                  </a:lnTo>
                  <a:lnTo>
                    <a:pt x="101834" y="27238"/>
                  </a:lnTo>
                  <a:lnTo>
                    <a:pt x="101639" y="26806"/>
                  </a:lnTo>
                  <a:lnTo>
                    <a:pt x="100020" y="25449"/>
                  </a:lnTo>
                  <a:lnTo>
                    <a:pt x="99424" y="26134"/>
                  </a:lnTo>
                  <a:lnTo>
                    <a:pt x="99369" y="26544"/>
                  </a:lnTo>
                  <a:lnTo>
                    <a:pt x="98599" y="27455"/>
                  </a:lnTo>
                  <a:lnTo>
                    <a:pt x="98566" y="28002"/>
                  </a:lnTo>
                  <a:lnTo>
                    <a:pt x="98382" y="28192"/>
                  </a:lnTo>
                  <a:lnTo>
                    <a:pt x="98076" y="28245"/>
                  </a:lnTo>
                  <a:lnTo>
                    <a:pt x="97364" y="27820"/>
                  </a:lnTo>
                  <a:lnTo>
                    <a:pt x="96701" y="27842"/>
                  </a:lnTo>
                  <a:lnTo>
                    <a:pt x="93181" y="29255"/>
                  </a:lnTo>
                  <a:lnTo>
                    <a:pt x="91468" y="29794"/>
                  </a:lnTo>
                  <a:lnTo>
                    <a:pt x="91280" y="29858"/>
                  </a:lnTo>
                  <a:lnTo>
                    <a:pt x="91280" y="29722"/>
                  </a:lnTo>
                  <a:lnTo>
                    <a:pt x="91279" y="25581"/>
                  </a:lnTo>
                  <a:lnTo>
                    <a:pt x="91355" y="7904"/>
                  </a:lnTo>
                  <a:lnTo>
                    <a:pt x="91360" y="6933"/>
                  </a:lnTo>
                  <a:lnTo>
                    <a:pt x="91281" y="0"/>
                  </a:lnTo>
                  <a:lnTo>
                    <a:pt x="102247" y="68"/>
                  </a:lnTo>
                  <a:lnTo>
                    <a:pt x="105906" y="67"/>
                  </a:lnTo>
                  <a:lnTo>
                    <a:pt x="106152" y="67"/>
                  </a:lnTo>
                  <a:lnTo>
                    <a:pt x="139521" y="5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8" name="pg1189">
              <a:extLst>
                <a:ext uri="{FF2B5EF4-FFF2-40B4-BE49-F238E27FC236}">
                  <a16:creationId xmlns:a16="http://schemas.microsoft.com/office/drawing/2014/main" id="{518CA5D3-0612-6E42-9AF7-1429D9E60CE7}"/>
                </a:ext>
              </a:extLst>
            </p:cNvPr>
            <p:cNvSpPr/>
            <p:nvPr/>
          </p:nvSpPr>
          <p:spPr>
            <a:xfrm>
              <a:off x="2821372" y="3443660"/>
              <a:ext cx="41090" cy="26410"/>
            </a:xfrm>
            <a:custGeom>
              <a:avLst/>
              <a:gdLst/>
              <a:ahLst/>
              <a:cxnLst/>
              <a:rect l="0" t="0" r="0" b="0"/>
              <a:pathLst>
                <a:path w="41090" h="26410">
                  <a:moveTo>
                    <a:pt x="41090" y="22673"/>
                  </a:moveTo>
                  <a:lnTo>
                    <a:pt x="41087" y="26410"/>
                  </a:lnTo>
                  <a:lnTo>
                    <a:pt x="23482" y="26380"/>
                  </a:lnTo>
                  <a:lnTo>
                    <a:pt x="16665" y="26380"/>
                  </a:lnTo>
                  <a:lnTo>
                    <a:pt x="14973" y="26367"/>
                  </a:lnTo>
                  <a:lnTo>
                    <a:pt x="12840" y="26381"/>
                  </a:lnTo>
                  <a:lnTo>
                    <a:pt x="12216" y="26384"/>
                  </a:lnTo>
                  <a:lnTo>
                    <a:pt x="11972" y="26380"/>
                  </a:lnTo>
                  <a:lnTo>
                    <a:pt x="10199" y="26383"/>
                  </a:lnTo>
                  <a:lnTo>
                    <a:pt x="0" y="26399"/>
                  </a:lnTo>
                  <a:lnTo>
                    <a:pt x="13" y="24557"/>
                  </a:lnTo>
                  <a:lnTo>
                    <a:pt x="183" y="22707"/>
                  </a:lnTo>
                  <a:lnTo>
                    <a:pt x="267" y="22189"/>
                  </a:lnTo>
                  <a:lnTo>
                    <a:pt x="485" y="21865"/>
                  </a:lnTo>
                  <a:lnTo>
                    <a:pt x="699" y="20845"/>
                  </a:lnTo>
                  <a:lnTo>
                    <a:pt x="691" y="20521"/>
                  </a:lnTo>
                  <a:lnTo>
                    <a:pt x="1061" y="19392"/>
                  </a:lnTo>
                  <a:lnTo>
                    <a:pt x="3241" y="16092"/>
                  </a:lnTo>
                  <a:lnTo>
                    <a:pt x="2649" y="15880"/>
                  </a:lnTo>
                  <a:lnTo>
                    <a:pt x="4247" y="14595"/>
                  </a:lnTo>
                  <a:lnTo>
                    <a:pt x="5378" y="12116"/>
                  </a:lnTo>
                  <a:lnTo>
                    <a:pt x="5404" y="11859"/>
                  </a:lnTo>
                  <a:lnTo>
                    <a:pt x="5215" y="11423"/>
                  </a:lnTo>
                  <a:lnTo>
                    <a:pt x="5352" y="11553"/>
                  </a:lnTo>
                  <a:lnTo>
                    <a:pt x="5641" y="11650"/>
                  </a:lnTo>
                  <a:lnTo>
                    <a:pt x="6503" y="11736"/>
                  </a:lnTo>
                  <a:lnTo>
                    <a:pt x="6825" y="11862"/>
                  </a:lnTo>
                  <a:lnTo>
                    <a:pt x="7050" y="12112"/>
                  </a:lnTo>
                  <a:lnTo>
                    <a:pt x="7258" y="12737"/>
                  </a:lnTo>
                  <a:lnTo>
                    <a:pt x="7320" y="13154"/>
                  </a:lnTo>
                  <a:lnTo>
                    <a:pt x="9344" y="13147"/>
                  </a:lnTo>
                  <a:lnTo>
                    <a:pt x="9329" y="12325"/>
                  </a:lnTo>
                  <a:lnTo>
                    <a:pt x="9962" y="11591"/>
                  </a:lnTo>
                  <a:lnTo>
                    <a:pt x="10509" y="11420"/>
                  </a:lnTo>
                  <a:lnTo>
                    <a:pt x="12777" y="12103"/>
                  </a:lnTo>
                  <a:lnTo>
                    <a:pt x="13931" y="12576"/>
                  </a:lnTo>
                  <a:lnTo>
                    <a:pt x="15719" y="12732"/>
                  </a:lnTo>
                  <a:lnTo>
                    <a:pt x="16462" y="13223"/>
                  </a:lnTo>
                  <a:lnTo>
                    <a:pt x="17446" y="13401"/>
                  </a:lnTo>
                  <a:lnTo>
                    <a:pt x="17761" y="13308"/>
                  </a:lnTo>
                  <a:lnTo>
                    <a:pt x="17461" y="13081"/>
                  </a:lnTo>
                  <a:lnTo>
                    <a:pt x="17568" y="12888"/>
                  </a:lnTo>
                  <a:lnTo>
                    <a:pt x="18581" y="12325"/>
                  </a:lnTo>
                  <a:lnTo>
                    <a:pt x="18914" y="12221"/>
                  </a:lnTo>
                  <a:lnTo>
                    <a:pt x="19255" y="12243"/>
                  </a:lnTo>
                  <a:lnTo>
                    <a:pt x="19813" y="12049"/>
                  </a:lnTo>
                  <a:lnTo>
                    <a:pt x="20490" y="11639"/>
                  </a:lnTo>
                  <a:lnTo>
                    <a:pt x="20483" y="11505"/>
                  </a:lnTo>
                  <a:lnTo>
                    <a:pt x="20372" y="11126"/>
                  </a:lnTo>
                  <a:lnTo>
                    <a:pt x="21263" y="9342"/>
                  </a:lnTo>
                  <a:lnTo>
                    <a:pt x="21825" y="8631"/>
                  </a:lnTo>
                  <a:lnTo>
                    <a:pt x="22558" y="8203"/>
                  </a:lnTo>
                  <a:lnTo>
                    <a:pt x="23335" y="7533"/>
                  </a:lnTo>
                  <a:lnTo>
                    <a:pt x="23676" y="7168"/>
                  </a:lnTo>
                  <a:lnTo>
                    <a:pt x="23602" y="6915"/>
                  </a:lnTo>
                  <a:lnTo>
                    <a:pt x="24838" y="6059"/>
                  </a:lnTo>
                  <a:lnTo>
                    <a:pt x="24486" y="5370"/>
                  </a:lnTo>
                  <a:lnTo>
                    <a:pt x="25019" y="4741"/>
                  </a:lnTo>
                  <a:lnTo>
                    <a:pt x="26359" y="4100"/>
                  </a:lnTo>
                  <a:lnTo>
                    <a:pt x="27599" y="3799"/>
                  </a:lnTo>
                  <a:lnTo>
                    <a:pt x="27606" y="4045"/>
                  </a:lnTo>
                  <a:lnTo>
                    <a:pt x="27839" y="4388"/>
                  </a:lnTo>
                  <a:lnTo>
                    <a:pt x="28654" y="3290"/>
                  </a:lnTo>
                  <a:lnTo>
                    <a:pt x="29136" y="2434"/>
                  </a:lnTo>
                  <a:lnTo>
                    <a:pt x="29096" y="1682"/>
                  </a:lnTo>
                  <a:lnTo>
                    <a:pt x="29263" y="3"/>
                  </a:lnTo>
                  <a:lnTo>
                    <a:pt x="30044" y="0"/>
                  </a:lnTo>
                  <a:lnTo>
                    <a:pt x="31119" y="740"/>
                  </a:lnTo>
                  <a:lnTo>
                    <a:pt x="31704" y="1689"/>
                  </a:lnTo>
                  <a:lnTo>
                    <a:pt x="31720" y="2691"/>
                  </a:lnTo>
                  <a:lnTo>
                    <a:pt x="31964" y="3215"/>
                  </a:lnTo>
                  <a:lnTo>
                    <a:pt x="32091" y="3688"/>
                  </a:lnTo>
                  <a:lnTo>
                    <a:pt x="32069" y="4038"/>
                  </a:lnTo>
                  <a:lnTo>
                    <a:pt x="32217" y="4753"/>
                  </a:lnTo>
                  <a:lnTo>
                    <a:pt x="33298" y="5263"/>
                  </a:lnTo>
                  <a:lnTo>
                    <a:pt x="33757" y="5687"/>
                  </a:lnTo>
                  <a:lnTo>
                    <a:pt x="33917" y="6009"/>
                  </a:lnTo>
                  <a:lnTo>
                    <a:pt x="34324" y="6242"/>
                  </a:lnTo>
                  <a:lnTo>
                    <a:pt x="34598" y="6555"/>
                  </a:lnTo>
                  <a:lnTo>
                    <a:pt x="34676" y="6849"/>
                  </a:lnTo>
                  <a:lnTo>
                    <a:pt x="34631" y="7065"/>
                  </a:lnTo>
                  <a:lnTo>
                    <a:pt x="33899" y="7884"/>
                  </a:lnTo>
                  <a:lnTo>
                    <a:pt x="33477" y="8227"/>
                  </a:lnTo>
                  <a:lnTo>
                    <a:pt x="33134" y="8871"/>
                  </a:lnTo>
                  <a:lnTo>
                    <a:pt x="33082" y="9087"/>
                  </a:lnTo>
                  <a:lnTo>
                    <a:pt x="33086" y="9750"/>
                  </a:lnTo>
                  <a:lnTo>
                    <a:pt x="33227" y="9977"/>
                  </a:lnTo>
                  <a:lnTo>
                    <a:pt x="33726" y="10174"/>
                  </a:lnTo>
                  <a:lnTo>
                    <a:pt x="34333" y="10535"/>
                  </a:lnTo>
                  <a:lnTo>
                    <a:pt x="34588" y="10836"/>
                  </a:lnTo>
                  <a:lnTo>
                    <a:pt x="34992" y="11752"/>
                  </a:lnTo>
                  <a:lnTo>
                    <a:pt x="35832" y="12243"/>
                  </a:lnTo>
                  <a:lnTo>
                    <a:pt x="36116" y="12716"/>
                  </a:lnTo>
                  <a:lnTo>
                    <a:pt x="36057" y="13181"/>
                  </a:lnTo>
                  <a:lnTo>
                    <a:pt x="35285" y="14332"/>
                  </a:lnTo>
                  <a:lnTo>
                    <a:pt x="35048" y="14831"/>
                  </a:lnTo>
                  <a:lnTo>
                    <a:pt x="34763" y="15181"/>
                  </a:lnTo>
                  <a:lnTo>
                    <a:pt x="34730" y="15922"/>
                  </a:lnTo>
                  <a:lnTo>
                    <a:pt x="34845" y="16249"/>
                  </a:lnTo>
                  <a:lnTo>
                    <a:pt x="35733" y="17087"/>
                  </a:lnTo>
                  <a:lnTo>
                    <a:pt x="36742" y="17470"/>
                  </a:lnTo>
                  <a:lnTo>
                    <a:pt x="37445" y="17578"/>
                  </a:lnTo>
                  <a:lnTo>
                    <a:pt x="37652" y="17935"/>
                  </a:lnTo>
                  <a:lnTo>
                    <a:pt x="37948" y="18200"/>
                  </a:lnTo>
                  <a:lnTo>
                    <a:pt x="38554" y="18434"/>
                  </a:lnTo>
                  <a:lnTo>
                    <a:pt x="38728" y="18639"/>
                  </a:lnTo>
                  <a:lnTo>
                    <a:pt x="38805" y="18851"/>
                  </a:lnTo>
                  <a:lnTo>
                    <a:pt x="38754" y="19302"/>
                  </a:lnTo>
                  <a:lnTo>
                    <a:pt x="39083" y="19879"/>
                  </a:lnTo>
                  <a:lnTo>
                    <a:pt x="39752" y="20363"/>
                  </a:lnTo>
                  <a:lnTo>
                    <a:pt x="40539" y="2119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09" name="pg1190">
              <a:extLst>
                <a:ext uri="{FF2B5EF4-FFF2-40B4-BE49-F238E27FC236}">
                  <a16:creationId xmlns:a16="http://schemas.microsoft.com/office/drawing/2014/main" id="{36D20A8B-2C92-D546-A911-BE53FEA85485}"/>
                </a:ext>
              </a:extLst>
            </p:cNvPr>
            <p:cNvSpPr/>
            <p:nvPr/>
          </p:nvSpPr>
          <p:spPr>
            <a:xfrm>
              <a:off x="2960462" y="3513645"/>
              <a:ext cx="339099" cy="472634"/>
            </a:xfrm>
            <a:custGeom>
              <a:avLst/>
              <a:gdLst/>
              <a:ahLst/>
              <a:cxnLst/>
              <a:rect l="0" t="0" r="0" b="0"/>
              <a:pathLst>
                <a:path w="339099" h="472634">
                  <a:moveTo>
                    <a:pt x="141259" y="927"/>
                  </a:moveTo>
                  <a:lnTo>
                    <a:pt x="141310" y="722"/>
                  </a:lnTo>
                  <a:lnTo>
                    <a:pt x="141770" y="145"/>
                  </a:lnTo>
                  <a:lnTo>
                    <a:pt x="142433" y="0"/>
                  </a:lnTo>
                  <a:lnTo>
                    <a:pt x="143169" y="725"/>
                  </a:lnTo>
                  <a:lnTo>
                    <a:pt x="143144" y="1146"/>
                  </a:lnTo>
                  <a:lnTo>
                    <a:pt x="143265" y="1768"/>
                  </a:lnTo>
                  <a:lnTo>
                    <a:pt x="143633" y="1813"/>
                  </a:lnTo>
                  <a:lnTo>
                    <a:pt x="144023" y="2055"/>
                  </a:lnTo>
                  <a:lnTo>
                    <a:pt x="144587" y="2713"/>
                  </a:lnTo>
                  <a:lnTo>
                    <a:pt x="144704" y="2978"/>
                  </a:lnTo>
                  <a:lnTo>
                    <a:pt x="144991" y="3216"/>
                  </a:lnTo>
                  <a:lnTo>
                    <a:pt x="149695" y="3962"/>
                  </a:lnTo>
                  <a:lnTo>
                    <a:pt x="150191" y="3966"/>
                  </a:lnTo>
                  <a:lnTo>
                    <a:pt x="151338" y="3557"/>
                  </a:lnTo>
                  <a:lnTo>
                    <a:pt x="151897" y="3646"/>
                  </a:lnTo>
                  <a:lnTo>
                    <a:pt x="152155" y="3843"/>
                  </a:lnTo>
                  <a:lnTo>
                    <a:pt x="152557" y="4383"/>
                  </a:lnTo>
                  <a:lnTo>
                    <a:pt x="153396" y="5726"/>
                  </a:lnTo>
                  <a:lnTo>
                    <a:pt x="153636" y="5990"/>
                  </a:lnTo>
                  <a:lnTo>
                    <a:pt x="154228" y="6273"/>
                  </a:lnTo>
                  <a:lnTo>
                    <a:pt x="154890" y="6064"/>
                  </a:lnTo>
                  <a:lnTo>
                    <a:pt x="156686" y="5986"/>
                  </a:lnTo>
                  <a:lnTo>
                    <a:pt x="158206" y="6484"/>
                  </a:lnTo>
                  <a:lnTo>
                    <a:pt x="159858" y="6589"/>
                  </a:lnTo>
                  <a:lnTo>
                    <a:pt x="160524" y="6548"/>
                  </a:lnTo>
                  <a:lnTo>
                    <a:pt x="161385" y="6153"/>
                  </a:lnTo>
                  <a:lnTo>
                    <a:pt x="162062" y="6098"/>
                  </a:lnTo>
                  <a:lnTo>
                    <a:pt x="162372" y="5781"/>
                  </a:lnTo>
                  <a:lnTo>
                    <a:pt x="163156" y="4672"/>
                  </a:lnTo>
                  <a:lnTo>
                    <a:pt x="163028" y="6294"/>
                  </a:lnTo>
                  <a:lnTo>
                    <a:pt x="162467" y="6956"/>
                  </a:lnTo>
                  <a:lnTo>
                    <a:pt x="162428" y="8108"/>
                  </a:lnTo>
                  <a:lnTo>
                    <a:pt x="162551" y="9333"/>
                  </a:lnTo>
                  <a:lnTo>
                    <a:pt x="163209" y="9683"/>
                  </a:lnTo>
                  <a:lnTo>
                    <a:pt x="163665" y="9743"/>
                  </a:lnTo>
                  <a:lnTo>
                    <a:pt x="164872" y="10395"/>
                  </a:lnTo>
                  <a:lnTo>
                    <a:pt x="165390" y="10983"/>
                  </a:lnTo>
                  <a:lnTo>
                    <a:pt x="165766" y="10935"/>
                  </a:lnTo>
                  <a:lnTo>
                    <a:pt x="166222" y="10586"/>
                  </a:lnTo>
                  <a:lnTo>
                    <a:pt x="167788" y="10671"/>
                  </a:lnTo>
                  <a:lnTo>
                    <a:pt x="168700" y="10507"/>
                  </a:lnTo>
                  <a:lnTo>
                    <a:pt x="169020" y="10611"/>
                  </a:lnTo>
                  <a:lnTo>
                    <a:pt x="169384" y="10913"/>
                  </a:lnTo>
                  <a:lnTo>
                    <a:pt x="169535" y="11221"/>
                  </a:lnTo>
                  <a:lnTo>
                    <a:pt x="169532" y="11679"/>
                  </a:lnTo>
                  <a:lnTo>
                    <a:pt x="169848" y="12558"/>
                  </a:lnTo>
                  <a:lnTo>
                    <a:pt x="170353" y="13641"/>
                  </a:lnTo>
                  <a:lnTo>
                    <a:pt x="170816" y="14196"/>
                  </a:lnTo>
                  <a:lnTo>
                    <a:pt x="170941" y="14508"/>
                  </a:lnTo>
                  <a:lnTo>
                    <a:pt x="170930" y="14702"/>
                  </a:lnTo>
                  <a:lnTo>
                    <a:pt x="170541" y="15786"/>
                  </a:lnTo>
                  <a:lnTo>
                    <a:pt x="170269" y="16080"/>
                  </a:lnTo>
                  <a:lnTo>
                    <a:pt x="170111" y="16087"/>
                  </a:lnTo>
                  <a:lnTo>
                    <a:pt x="170181" y="16970"/>
                  </a:lnTo>
                  <a:lnTo>
                    <a:pt x="171177" y="16664"/>
                  </a:lnTo>
                  <a:lnTo>
                    <a:pt x="172707" y="16686"/>
                  </a:lnTo>
                  <a:lnTo>
                    <a:pt x="173696" y="17137"/>
                  </a:lnTo>
                  <a:lnTo>
                    <a:pt x="174732" y="17948"/>
                  </a:lnTo>
                  <a:lnTo>
                    <a:pt x="175148" y="17758"/>
                  </a:lnTo>
                  <a:lnTo>
                    <a:pt x="177141" y="17501"/>
                  </a:lnTo>
                  <a:lnTo>
                    <a:pt x="177093" y="17937"/>
                  </a:lnTo>
                  <a:lnTo>
                    <a:pt x="177181" y="18186"/>
                  </a:lnTo>
                  <a:lnTo>
                    <a:pt x="177999" y="19079"/>
                  </a:lnTo>
                  <a:lnTo>
                    <a:pt x="179067" y="19817"/>
                  </a:lnTo>
                  <a:lnTo>
                    <a:pt x="179649" y="20517"/>
                  </a:lnTo>
                  <a:lnTo>
                    <a:pt x="180459" y="20897"/>
                  </a:lnTo>
                  <a:lnTo>
                    <a:pt x="181338" y="21021"/>
                  </a:lnTo>
                  <a:lnTo>
                    <a:pt x="182154" y="20615"/>
                  </a:lnTo>
                  <a:lnTo>
                    <a:pt x="183440" y="20955"/>
                  </a:lnTo>
                  <a:lnTo>
                    <a:pt x="183941" y="21259"/>
                  </a:lnTo>
                  <a:lnTo>
                    <a:pt x="184422" y="21762"/>
                  </a:lnTo>
                  <a:lnTo>
                    <a:pt x="184739" y="22376"/>
                  </a:lnTo>
                  <a:lnTo>
                    <a:pt x="185250" y="22461"/>
                  </a:lnTo>
                  <a:lnTo>
                    <a:pt x="185503" y="21620"/>
                  </a:lnTo>
                  <a:lnTo>
                    <a:pt x="185455" y="21180"/>
                  </a:lnTo>
                  <a:lnTo>
                    <a:pt x="185569" y="20659"/>
                  </a:lnTo>
                  <a:lnTo>
                    <a:pt x="186020" y="19881"/>
                  </a:lnTo>
                  <a:lnTo>
                    <a:pt x="186568" y="19214"/>
                  </a:lnTo>
                  <a:lnTo>
                    <a:pt x="187461" y="19359"/>
                  </a:lnTo>
                  <a:lnTo>
                    <a:pt x="188016" y="19280"/>
                  </a:lnTo>
                  <a:lnTo>
                    <a:pt x="188446" y="19116"/>
                  </a:lnTo>
                  <a:lnTo>
                    <a:pt x="189285" y="19053"/>
                  </a:lnTo>
                  <a:lnTo>
                    <a:pt x="189571" y="19057"/>
                  </a:lnTo>
                  <a:lnTo>
                    <a:pt x="190990" y="18643"/>
                  </a:lnTo>
                  <a:lnTo>
                    <a:pt x="191829" y="18602"/>
                  </a:lnTo>
                  <a:lnTo>
                    <a:pt x="192127" y="17601"/>
                  </a:lnTo>
                  <a:lnTo>
                    <a:pt x="192493" y="17080"/>
                  </a:lnTo>
                  <a:lnTo>
                    <a:pt x="192812" y="16979"/>
                  </a:lnTo>
                  <a:lnTo>
                    <a:pt x="193221" y="16496"/>
                  </a:lnTo>
                  <a:lnTo>
                    <a:pt x="194374" y="15523"/>
                  </a:lnTo>
                  <a:lnTo>
                    <a:pt x="193388" y="15026"/>
                  </a:lnTo>
                  <a:lnTo>
                    <a:pt x="193543" y="14947"/>
                  </a:lnTo>
                  <a:lnTo>
                    <a:pt x="195687" y="14706"/>
                  </a:lnTo>
                  <a:lnTo>
                    <a:pt x="195738" y="15499"/>
                  </a:lnTo>
                  <a:lnTo>
                    <a:pt x="196153" y="16709"/>
                  </a:lnTo>
                  <a:lnTo>
                    <a:pt x="196300" y="17497"/>
                  </a:lnTo>
                  <a:lnTo>
                    <a:pt x="196498" y="17773"/>
                  </a:lnTo>
                  <a:lnTo>
                    <a:pt x="196738" y="17719"/>
                  </a:lnTo>
                  <a:lnTo>
                    <a:pt x="197257" y="19126"/>
                  </a:lnTo>
                  <a:lnTo>
                    <a:pt x="196872" y="19441"/>
                  </a:lnTo>
                  <a:lnTo>
                    <a:pt x="197056" y="20800"/>
                  </a:lnTo>
                  <a:lnTo>
                    <a:pt x="197713" y="21735"/>
                  </a:lnTo>
                  <a:lnTo>
                    <a:pt x="198444" y="22439"/>
                  </a:lnTo>
                  <a:lnTo>
                    <a:pt x="198615" y="22808"/>
                  </a:lnTo>
                  <a:lnTo>
                    <a:pt x="198607" y="23680"/>
                  </a:lnTo>
                  <a:lnTo>
                    <a:pt x="199837" y="23680"/>
                  </a:lnTo>
                  <a:lnTo>
                    <a:pt x="199837" y="23129"/>
                  </a:lnTo>
                  <a:lnTo>
                    <a:pt x="201529" y="23129"/>
                  </a:lnTo>
                  <a:lnTo>
                    <a:pt x="201790" y="23857"/>
                  </a:lnTo>
                  <a:lnTo>
                    <a:pt x="201895" y="24226"/>
                  </a:lnTo>
                  <a:lnTo>
                    <a:pt x="202353" y="24460"/>
                  </a:lnTo>
                  <a:lnTo>
                    <a:pt x="202556" y="24814"/>
                  </a:lnTo>
                  <a:lnTo>
                    <a:pt x="203343" y="27878"/>
                  </a:lnTo>
                  <a:lnTo>
                    <a:pt x="203266" y="28124"/>
                  </a:lnTo>
                  <a:lnTo>
                    <a:pt x="202712" y="28511"/>
                  </a:lnTo>
                  <a:lnTo>
                    <a:pt x="202594" y="28820"/>
                  </a:lnTo>
                  <a:lnTo>
                    <a:pt x="203483" y="28950"/>
                  </a:lnTo>
                  <a:lnTo>
                    <a:pt x="204166" y="28555"/>
                  </a:lnTo>
                  <a:lnTo>
                    <a:pt x="204927" y="28663"/>
                  </a:lnTo>
                  <a:lnTo>
                    <a:pt x="205933" y="28626"/>
                  </a:lnTo>
                  <a:lnTo>
                    <a:pt x="207245" y="28372"/>
                  </a:lnTo>
                  <a:lnTo>
                    <a:pt x="207961" y="28045"/>
                  </a:lnTo>
                  <a:lnTo>
                    <a:pt x="207903" y="27743"/>
                  </a:lnTo>
                  <a:lnTo>
                    <a:pt x="207723" y="27363"/>
                  </a:lnTo>
                  <a:lnTo>
                    <a:pt x="208854" y="26887"/>
                  </a:lnTo>
                  <a:lnTo>
                    <a:pt x="209541" y="27036"/>
                  </a:lnTo>
                  <a:lnTo>
                    <a:pt x="209641" y="27293"/>
                  </a:lnTo>
                  <a:lnTo>
                    <a:pt x="210078" y="27241"/>
                  </a:lnTo>
                  <a:lnTo>
                    <a:pt x="211353" y="26809"/>
                  </a:lnTo>
                  <a:lnTo>
                    <a:pt x="211555" y="26623"/>
                  </a:lnTo>
                  <a:lnTo>
                    <a:pt x="212429" y="26824"/>
                  </a:lnTo>
                  <a:lnTo>
                    <a:pt x="212789" y="27134"/>
                  </a:lnTo>
                  <a:lnTo>
                    <a:pt x="214292" y="27436"/>
                  </a:lnTo>
                  <a:lnTo>
                    <a:pt x="214420" y="28177"/>
                  </a:lnTo>
                  <a:lnTo>
                    <a:pt x="214626" y="28732"/>
                  </a:lnTo>
                  <a:lnTo>
                    <a:pt x="214912" y="29146"/>
                  </a:lnTo>
                  <a:lnTo>
                    <a:pt x="215399" y="29403"/>
                  </a:lnTo>
                  <a:lnTo>
                    <a:pt x="215352" y="30479"/>
                  </a:lnTo>
                  <a:lnTo>
                    <a:pt x="215205" y="30710"/>
                  </a:lnTo>
                  <a:lnTo>
                    <a:pt x="214849" y="30926"/>
                  </a:lnTo>
                  <a:lnTo>
                    <a:pt x="214830" y="31089"/>
                  </a:lnTo>
                  <a:lnTo>
                    <a:pt x="215047" y="31361"/>
                  </a:lnTo>
                  <a:lnTo>
                    <a:pt x="215536" y="31529"/>
                  </a:lnTo>
                  <a:lnTo>
                    <a:pt x="215753" y="32173"/>
                  </a:lnTo>
                  <a:lnTo>
                    <a:pt x="215772" y="32736"/>
                  </a:lnTo>
                  <a:lnTo>
                    <a:pt x="215601" y="35056"/>
                  </a:lnTo>
                  <a:lnTo>
                    <a:pt x="215229" y="36076"/>
                  </a:lnTo>
                  <a:lnTo>
                    <a:pt x="215203" y="38642"/>
                  </a:lnTo>
                  <a:lnTo>
                    <a:pt x="214634" y="39539"/>
                  </a:lnTo>
                  <a:lnTo>
                    <a:pt x="214267" y="39807"/>
                  </a:lnTo>
                  <a:lnTo>
                    <a:pt x="213484" y="40350"/>
                  </a:lnTo>
                  <a:lnTo>
                    <a:pt x="212882" y="40585"/>
                  </a:lnTo>
                  <a:lnTo>
                    <a:pt x="212368" y="40674"/>
                  </a:lnTo>
                  <a:lnTo>
                    <a:pt x="211726" y="41277"/>
                  </a:lnTo>
                  <a:lnTo>
                    <a:pt x="211667" y="41906"/>
                  </a:lnTo>
                  <a:lnTo>
                    <a:pt x="210915" y="41746"/>
                  </a:lnTo>
                  <a:lnTo>
                    <a:pt x="210661" y="41917"/>
                  </a:lnTo>
                  <a:lnTo>
                    <a:pt x="210463" y="42170"/>
                  </a:lnTo>
                  <a:lnTo>
                    <a:pt x="209714" y="42706"/>
                  </a:lnTo>
                  <a:lnTo>
                    <a:pt x="208819" y="43194"/>
                  </a:lnTo>
                  <a:lnTo>
                    <a:pt x="208199" y="42997"/>
                  </a:lnTo>
                  <a:lnTo>
                    <a:pt x="207443" y="43008"/>
                  </a:lnTo>
                  <a:lnTo>
                    <a:pt x="204926" y="43894"/>
                  </a:lnTo>
                  <a:lnTo>
                    <a:pt x="205047" y="44300"/>
                  </a:lnTo>
                  <a:lnTo>
                    <a:pt x="205234" y="44512"/>
                  </a:lnTo>
                  <a:lnTo>
                    <a:pt x="205520" y="45555"/>
                  </a:lnTo>
                  <a:lnTo>
                    <a:pt x="204974" y="46486"/>
                  </a:lnTo>
                  <a:lnTo>
                    <a:pt x="204692" y="48195"/>
                  </a:lnTo>
                  <a:lnTo>
                    <a:pt x="204718" y="48556"/>
                  </a:lnTo>
                  <a:lnTo>
                    <a:pt x="205011" y="49726"/>
                  </a:lnTo>
                  <a:lnTo>
                    <a:pt x="205873" y="52086"/>
                  </a:lnTo>
                  <a:lnTo>
                    <a:pt x="205829" y="52351"/>
                  </a:lnTo>
                  <a:lnTo>
                    <a:pt x="206255" y="53345"/>
                  </a:lnTo>
                  <a:lnTo>
                    <a:pt x="206464" y="53680"/>
                  </a:lnTo>
                  <a:lnTo>
                    <a:pt x="206900" y="54980"/>
                  </a:lnTo>
                  <a:lnTo>
                    <a:pt x="206875" y="55713"/>
                  </a:lnTo>
                  <a:lnTo>
                    <a:pt x="207406" y="56465"/>
                  </a:lnTo>
                  <a:lnTo>
                    <a:pt x="207839" y="56693"/>
                  </a:lnTo>
                  <a:lnTo>
                    <a:pt x="207809" y="57482"/>
                  </a:lnTo>
                  <a:lnTo>
                    <a:pt x="207981" y="58216"/>
                  </a:lnTo>
                  <a:lnTo>
                    <a:pt x="208098" y="58361"/>
                  </a:lnTo>
                  <a:lnTo>
                    <a:pt x="208069" y="59032"/>
                  </a:lnTo>
                  <a:lnTo>
                    <a:pt x="207912" y="59390"/>
                  </a:lnTo>
                  <a:lnTo>
                    <a:pt x="207908" y="59572"/>
                  </a:lnTo>
                  <a:lnTo>
                    <a:pt x="208798" y="60327"/>
                  </a:lnTo>
                  <a:lnTo>
                    <a:pt x="208875" y="61348"/>
                  </a:lnTo>
                  <a:lnTo>
                    <a:pt x="208970" y="61590"/>
                  </a:lnTo>
                  <a:lnTo>
                    <a:pt x="209271" y="61832"/>
                  </a:lnTo>
                  <a:lnTo>
                    <a:pt x="209604" y="61895"/>
                  </a:lnTo>
                  <a:lnTo>
                    <a:pt x="210729" y="61918"/>
                  </a:lnTo>
                  <a:lnTo>
                    <a:pt x="211033" y="62570"/>
                  </a:lnTo>
                  <a:lnTo>
                    <a:pt x="211561" y="62965"/>
                  </a:lnTo>
                  <a:lnTo>
                    <a:pt x="212374" y="63412"/>
                  </a:lnTo>
                  <a:lnTo>
                    <a:pt x="212374" y="63836"/>
                  </a:lnTo>
                  <a:lnTo>
                    <a:pt x="212432" y="64000"/>
                  </a:lnTo>
                  <a:lnTo>
                    <a:pt x="212655" y="64220"/>
                  </a:lnTo>
                  <a:lnTo>
                    <a:pt x="212949" y="64287"/>
                  </a:lnTo>
                  <a:lnTo>
                    <a:pt x="213289" y="64153"/>
                  </a:lnTo>
                  <a:lnTo>
                    <a:pt x="213828" y="64179"/>
                  </a:lnTo>
                  <a:lnTo>
                    <a:pt x="214802" y="64631"/>
                  </a:lnTo>
                  <a:lnTo>
                    <a:pt x="215000" y="65063"/>
                  </a:lnTo>
                  <a:lnTo>
                    <a:pt x="216334" y="65911"/>
                  </a:lnTo>
                  <a:lnTo>
                    <a:pt x="218151" y="66853"/>
                  </a:lnTo>
                  <a:lnTo>
                    <a:pt x="218279" y="67069"/>
                  </a:lnTo>
                  <a:lnTo>
                    <a:pt x="218419" y="67147"/>
                  </a:lnTo>
                  <a:lnTo>
                    <a:pt x="218605" y="67231"/>
                  </a:lnTo>
                  <a:lnTo>
                    <a:pt x="218974" y="67397"/>
                  </a:lnTo>
                  <a:lnTo>
                    <a:pt x="219539" y="68027"/>
                  </a:lnTo>
                  <a:lnTo>
                    <a:pt x="219940" y="68293"/>
                  </a:lnTo>
                  <a:lnTo>
                    <a:pt x="220937" y="68413"/>
                  </a:lnTo>
                  <a:lnTo>
                    <a:pt x="221811" y="69085"/>
                  </a:lnTo>
                  <a:lnTo>
                    <a:pt x="223028" y="69334"/>
                  </a:lnTo>
                  <a:lnTo>
                    <a:pt x="223000" y="69974"/>
                  </a:lnTo>
                  <a:lnTo>
                    <a:pt x="223089" y="71169"/>
                  </a:lnTo>
                  <a:lnTo>
                    <a:pt x="222909" y="71266"/>
                  </a:lnTo>
                  <a:lnTo>
                    <a:pt x="222356" y="71200"/>
                  </a:lnTo>
                  <a:lnTo>
                    <a:pt x="222208" y="71390"/>
                  </a:lnTo>
                  <a:lnTo>
                    <a:pt x="222615" y="71610"/>
                  </a:lnTo>
                  <a:lnTo>
                    <a:pt x="223053" y="71649"/>
                  </a:lnTo>
                  <a:lnTo>
                    <a:pt x="223318" y="72079"/>
                  </a:lnTo>
                  <a:lnTo>
                    <a:pt x="223338" y="72384"/>
                  </a:lnTo>
                  <a:lnTo>
                    <a:pt x="222931" y="73342"/>
                  </a:lnTo>
                  <a:lnTo>
                    <a:pt x="223468" y="73590"/>
                  </a:lnTo>
                  <a:lnTo>
                    <a:pt x="224009" y="74171"/>
                  </a:lnTo>
                  <a:lnTo>
                    <a:pt x="224589" y="74327"/>
                  </a:lnTo>
                  <a:lnTo>
                    <a:pt x="225158" y="74796"/>
                  </a:lnTo>
                  <a:lnTo>
                    <a:pt x="226180" y="75105"/>
                  </a:lnTo>
                  <a:lnTo>
                    <a:pt x="226677" y="75067"/>
                  </a:lnTo>
                  <a:lnTo>
                    <a:pt x="226827" y="75123"/>
                  </a:lnTo>
                  <a:lnTo>
                    <a:pt x="227127" y="75352"/>
                  </a:lnTo>
                  <a:lnTo>
                    <a:pt x="227411" y="75712"/>
                  </a:lnTo>
                  <a:lnTo>
                    <a:pt x="227636" y="76139"/>
                  </a:lnTo>
                  <a:lnTo>
                    <a:pt x="227656" y="76353"/>
                  </a:lnTo>
                  <a:lnTo>
                    <a:pt x="227507" y="76619"/>
                  </a:lnTo>
                  <a:lnTo>
                    <a:pt x="227391" y="76755"/>
                  </a:lnTo>
                  <a:lnTo>
                    <a:pt x="226995" y="76923"/>
                  </a:lnTo>
                  <a:lnTo>
                    <a:pt x="227401" y="77047"/>
                  </a:lnTo>
                  <a:lnTo>
                    <a:pt x="227842" y="77371"/>
                  </a:lnTo>
                  <a:lnTo>
                    <a:pt x="227877" y="77516"/>
                  </a:lnTo>
                  <a:lnTo>
                    <a:pt x="227233" y="78141"/>
                  </a:lnTo>
                  <a:lnTo>
                    <a:pt x="226414" y="78650"/>
                  </a:lnTo>
                  <a:lnTo>
                    <a:pt x="226112" y="79269"/>
                  </a:lnTo>
                  <a:lnTo>
                    <a:pt x="225544" y="79949"/>
                  </a:lnTo>
                  <a:lnTo>
                    <a:pt x="225392" y="80421"/>
                  </a:lnTo>
                  <a:lnTo>
                    <a:pt x="224789" y="81374"/>
                  </a:lnTo>
                  <a:lnTo>
                    <a:pt x="224222" y="81938"/>
                  </a:lnTo>
                  <a:lnTo>
                    <a:pt x="224037" y="82031"/>
                  </a:lnTo>
                  <a:lnTo>
                    <a:pt x="224130" y="82162"/>
                  </a:lnTo>
                  <a:lnTo>
                    <a:pt x="224426" y="82181"/>
                  </a:lnTo>
                  <a:lnTo>
                    <a:pt x="225322" y="81262"/>
                  </a:lnTo>
                  <a:lnTo>
                    <a:pt x="226111" y="79840"/>
                  </a:lnTo>
                  <a:lnTo>
                    <a:pt x="226563" y="79480"/>
                  </a:lnTo>
                  <a:lnTo>
                    <a:pt x="226915" y="78780"/>
                  </a:lnTo>
                  <a:lnTo>
                    <a:pt x="227369" y="78552"/>
                  </a:lnTo>
                  <a:lnTo>
                    <a:pt x="227609" y="78268"/>
                  </a:lnTo>
                  <a:lnTo>
                    <a:pt x="227701" y="78021"/>
                  </a:lnTo>
                  <a:lnTo>
                    <a:pt x="228107" y="77744"/>
                  </a:lnTo>
                  <a:lnTo>
                    <a:pt x="228204" y="77989"/>
                  </a:lnTo>
                  <a:lnTo>
                    <a:pt x="228249" y="77701"/>
                  </a:lnTo>
                  <a:lnTo>
                    <a:pt x="228147" y="77283"/>
                  </a:lnTo>
                  <a:lnTo>
                    <a:pt x="228039" y="77122"/>
                  </a:lnTo>
                  <a:lnTo>
                    <a:pt x="227803" y="77005"/>
                  </a:lnTo>
                  <a:lnTo>
                    <a:pt x="227825" y="76846"/>
                  </a:lnTo>
                  <a:lnTo>
                    <a:pt x="228386" y="76745"/>
                  </a:lnTo>
                  <a:lnTo>
                    <a:pt x="228796" y="76889"/>
                  </a:lnTo>
                  <a:lnTo>
                    <a:pt x="229035" y="76887"/>
                  </a:lnTo>
                  <a:lnTo>
                    <a:pt x="230037" y="76109"/>
                  </a:lnTo>
                  <a:lnTo>
                    <a:pt x="230542" y="75815"/>
                  </a:lnTo>
                  <a:lnTo>
                    <a:pt x="230849" y="75714"/>
                  </a:lnTo>
                  <a:lnTo>
                    <a:pt x="231616" y="75848"/>
                  </a:lnTo>
                  <a:lnTo>
                    <a:pt x="231843" y="75777"/>
                  </a:lnTo>
                  <a:lnTo>
                    <a:pt x="233222" y="74918"/>
                  </a:lnTo>
                  <a:lnTo>
                    <a:pt x="233467" y="74948"/>
                  </a:lnTo>
                  <a:lnTo>
                    <a:pt x="233790" y="75190"/>
                  </a:lnTo>
                  <a:lnTo>
                    <a:pt x="233069" y="76268"/>
                  </a:lnTo>
                  <a:lnTo>
                    <a:pt x="232616" y="77095"/>
                  </a:lnTo>
                  <a:lnTo>
                    <a:pt x="232451" y="77270"/>
                  </a:lnTo>
                  <a:lnTo>
                    <a:pt x="229825" y="78825"/>
                  </a:lnTo>
                  <a:lnTo>
                    <a:pt x="228790" y="79666"/>
                  </a:lnTo>
                  <a:lnTo>
                    <a:pt x="229287" y="80340"/>
                  </a:lnTo>
                  <a:lnTo>
                    <a:pt x="229941" y="81696"/>
                  </a:lnTo>
                  <a:lnTo>
                    <a:pt x="230270" y="81916"/>
                  </a:lnTo>
                  <a:lnTo>
                    <a:pt x="230834" y="81979"/>
                  </a:lnTo>
                  <a:lnTo>
                    <a:pt x="232097" y="85261"/>
                  </a:lnTo>
                  <a:lnTo>
                    <a:pt x="232154" y="86391"/>
                  </a:lnTo>
                  <a:lnTo>
                    <a:pt x="231942" y="86048"/>
                  </a:lnTo>
                  <a:lnTo>
                    <a:pt x="231743" y="86363"/>
                  </a:lnTo>
                  <a:lnTo>
                    <a:pt x="231915" y="87346"/>
                  </a:lnTo>
                  <a:lnTo>
                    <a:pt x="231875" y="87577"/>
                  </a:lnTo>
                  <a:lnTo>
                    <a:pt x="231112" y="88314"/>
                  </a:lnTo>
                  <a:lnTo>
                    <a:pt x="230128" y="88392"/>
                  </a:lnTo>
                  <a:lnTo>
                    <a:pt x="229309" y="89062"/>
                  </a:lnTo>
                  <a:lnTo>
                    <a:pt x="229221" y="89658"/>
                  </a:lnTo>
                  <a:lnTo>
                    <a:pt x="229402" y="90422"/>
                  </a:lnTo>
                  <a:lnTo>
                    <a:pt x="230406" y="90731"/>
                  </a:lnTo>
                  <a:lnTo>
                    <a:pt x="230540" y="90552"/>
                  </a:lnTo>
                  <a:lnTo>
                    <a:pt x="230651" y="90184"/>
                  </a:lnTo>
                  <a:lnTo>
                    <a:pt x="230970" y="89869"/>
                  </a:lnTo>
                  <a:lnTo>
                    <a:pt x="231287" y="89790"/>
                  </a:lnTo>
                  <a:lnTo>
                    <a:pt x="231979" y="89988"/>
                  </a:lnTo>
                  <a:lnTo>
                    <a:pt x="231867" y="90427"/>
                  </a:lnTo>
                  <a:lnTo>
                    <a:pt x="232008" y="90811"/>
                  </a:lnTo>
                  <a:lnTo>
                    <a:pt x="232717" y="91213"/>
                  </a:lnTo>
                  <a:lnTo>
                    <a:pt x="233277" y="91890"/>
                  </a:lnTo>
                  <a:lnTo>
                    <a:pt x="233786" y="92716"/>
                  </a:lnTo>
                  <a:lnTo>
                    <a:pt x="233653" y="93095"/>
                  </a:lnTo>
                  <a:lnTo>
                    <a:pt x="233117" y="93740"/>
                  </a:lnTo>
                  <a:lnTo>
                    <a:pt x="233131" y="94210"/>
                  </a:lnTo>
                  <a:lnTo>
                    <a:pt x="233766" y="94247"/>
                  </a:lnTo>
                  <a:lnTo>
                    <a:pt x="235527" y="93689"/>
                  </a:lnTo>
                  <a:lnTo>
                    <a:pt x="236325" y="93646"/>
                  </a:lnTo>
                  <a:lnTo>
                    <a:pt x="236338" y="93794"/>
                  </a:lnTo>
                  <a:lnTo>
                    <a:pt x="236026" y="94906"/>
                  </a:lnTo>
                  <a:lnTo>
                    <a:pt x="235487" y="95178"/>
                  </a:lnTo>
                  <a:lnTo>
                    <a:pt x="234009" y="95459"/>
                  </a:lnTo>
                  <a:lnTo>
                    <a:pt x="233782" y="95694"/>
                  </a:lnTo>
                  <a:lnTo>
                    <a:pt x="233295" y="96475"/>
                  </a:lnTo>
                  <a:lnTo>
                    <a:pt x="233154" y="96793"/>
                  </a:lnTo>
                  <a:lnTo>
                    <a:pt x="233112" y="97273"/>
                  </a:lnTo>
                  <a:lnTo>
                    <a:pt x="233350" y="97242"/>
                  </a:lnTo>
                  <a:lnTo>
                    <a:pt x="233526" y="97364"/>
                  </a:lnTo>
                  <a:lnTo>
                    <a:pt x="233578" y="97863"/>
                  </a:lnTo>
                  <a:lnTo>
                    <a:pt x="232704" y="98168"/>
                  </a:lnTo>
                  <a:lnTo>
                    <a:pt x="232330" y="98411"/>
                  </a:lnTo>
                  <a:lnTo>
                    <a:pt x="232041" y="98881"/>
                  </a:lnTo>
                  <a:lnTo>
                    <a:pt x="231651" y="99747"/>
                  </a:lnTo>
                  <a:lnTo>
                    <a:pt x="232020" y="99883"/>
                  </a:lnTo>
                  <a:lnTo>
                    <a:pt x="232014" y="100407"/>
                  </a:lnTo>
                  <a:lnTo>
                    <a:pt x="231980" y="100638"/>
                  </a:lnTo>
                  <a:lnTo>
                    <a:pt x="231406" y="102260"/>
                  </a:lnTo>
                  <a:lnTo>
                    <a:pt x="231110" y="102665"/>
                  </a:lnTo>
                  <a:lnTo>
                    <a:pt x="231398" y="103653"/>
                  </a:lnTo>
                  <a:lnTo>
                    <a:pt x="231407" y="103909"/>
                  </a:lnTo>
                  <a:lnTo>
                    <a:pt x="231057" y="106025"/>
                  </a:lnTo>
                  <a:lnTo>
                    <a:pt x="230900" y="106405"/>
                  </a:lnTo>
                  <a:lnTo>
                    <a:pt x="230487" y="107008"/>
                  </a:lnTo>
                  <a:lnTo>
                    <a:pt x="229559" y="107942"/>
                  </a:lnTo>
                  <a:lnTo>
                    <a:pt x="228756" y="108310"/>
                  </a:lnTo>
                  <a:lnTo>
                    <a:pt x="228347" y="108943"/>
                  </a:lnTo>
                  <a:lnTo>
                    <a:pt x="228441" y="109975"/>
                  </a:lnTo>
                  <a:lnTo>
                    <a:pt x="228353" y="110545"/>
                  </a:lnTo>
                  <a:lnTo>
                    <a:pt x="228127" y="110831"/>
                  </a:lnTo>
                  <a:lnTo>
                    <a:pt x="227937" y="111285"/>
                  </a:lnTo>
                  <a:lnTo>
                    <a:pt x="227951" y="111583"/>
                  </a:lnTo>
                  <a:lnTo>
                    <a:pt x="228148" y="112310"/>
                  </a:lnTo>
                  <a:lnTo>
                    <a:pt x="228122" y="113263"/>
                  </a:lnTo>
                  <a:lnTo>
                    <a:pt x="227980" y="114369"/>
                  </a:lnTo>
                  <a:lnTo>
                    <a:pt x="228041" y="115527"/>
                  </a:lnTo>
                  <a:lnTo>
                    <a:pt x="227957" y="116060"/>
                  </a:lnTo>
                  <a:lnTo>
                    <a:pt x="227716" y="116883"/>
                  </a:lnTo>
                  <a:lnTo>
                    <a:pt x="227756" y="118056"/>
                  </a:lnTo>
                  <a:lnTo>
                    <a:pt x="227885" y="118808"/>
                  </a:lnTo>
                  <a:lnTo>
                    <a:pt x="233345" y="118768"/>
                  </a:lnTo>
                  <a:lnTo>
                    <a:pt x="244542" y="118749"/>
                  </a:lnTo>
                  <a:lnTo>
                    <a:pt x="245531" y="118719"/>
                  </a:lnTo>
                  <a:lnTo>
                    <a:pt x="246804" y="118873"/>
                  </a:lnTo>
                  <a:lnTo>
                    <a:pt x="253587" y="118735"/>
                  </a:lnTo>
                  <a:lnTo>
                    <a:pt x="264265" y="118689"/>
                  </a:lnTo>
                  <a:lnTo>
                    <a:pt x="264289" y="120330"/>
                  </a:lnTo>
                  <a:lnTo>
                    <a:pt x="264296" y="122353"/>
                  </a:lnTo>
                  <a:lnTo>
                    <a:pt x="264357" y="123263"/>
                  </a:lnTo>
                  <a:lnTo>
                    <a:pt x="264173" y="124411"/>
                  </a:lnTo>
                  <a:lnTo>
                    <a:pt x="262066" y="124543"/>
                  </a:lnTo>
                  <a:lnTo>
                    <a:pt x="262068" y="123357"/>
                  </a:lnTo>
                  <a:lnTo>
                    <a:pt x="257386" y="123255"/>
                  </a:lnTo>
                  <a:lnTo>
                    <a:pt x="257414" y="125684"/>
                  </a:lnTo>
                  <a:lnTo>
                    <a:pt x="255266" y="125675"/>
                  </a:lnTo>
                  <a:lnTo>
                    <a:pt x="255451" y="126666"/>
                  </a:lnTo>
                  <a:lnTo>
                    <a:pt x="254890" y="126696"/>
                  </a:lnTo>
                  <a:lnTo>
                    <a:pt x="252640" y="126751"/>
                  </a:lnTo>
                  <a:lnTo>
                    <a:pt x="250991" y="126638"/>
                  </a:lnTo>
                  <a:lnTo>
                    <a:pt x="246249" y="126648"/>
                  </a:lnTo>
                  <a:lnTo>
                    <a:pt x="246262" y="125426"/>
                  </a:lnTo>
                  <a:lnTo>
                    <a:pt x="244533" y="125433"/>
                  </a:lnTo>
                  <a:lnTo>
                    <a:pt x="244540" y="141220"/>
                  </a:lnTo>
                  <a:lnTo>
                    <a:pt x="242910" y="140162"/>
                  </a:lnTo>
                  <a:lnTo>
                    <a:pt x="240579" y="142863"/>
                  </a:lnTo>
                  <a:lnTo>
                    <a:pt x="239698" y="143884"/>
                  </a:lnTo>
                  <a:lnTo>
                    <a:pt x="239678" y="146132"/>
                  </a:lnTo>
                  <a:lnTo>
                    <a:pt x="238853" y="146139"/>
                  </a:lnTo>
                  <a:lnTo>
                    <a:pt x="238635" y="146731"/>
                  </a:lnTo>
                  <a:lnTo>
                    <a:pt x="238420" y="147964"/>
                  </a:lnTo>
                  <a:lnTo>
                    <a:pt x="238791" y="148512"/>
                  </a:lnTo>
                  <a:lnTo>
                    <a:pt x="239144" y="148631"/>
                  </a:lnTo>
                  <a:lnTo>
                    <a:pt x="239428" y="148597"/>
                  </a:lnTo>
                  <a:lnTo>
                    <a:pt x="240389" y="149495"/>
                  </a:lnTo>
                  <a:lnTo>
                    <a:pt x="240553" y="149823"/>
                  </a:lnTo>
                  <a:lnTo>
                    <a:pt x="240866" y="150966"/>
                  </a:lnTo>
                  <a:lnTo>
                    <a:pt x="241990" y="152221"/>
                  </a:lnTo>
                  <a:lnTo>
                    <a:pt x="242095" y="152858"/>
                  </a:lnTo>
                  <a:lnTo>
                    <a:pt x="241881" y="153189"/>
                  </a:lnTo>
                  <a:lnTo>
                    <a:pt x="242161" y="153729"/>
                  </a:lnTo>
                  <a:lnTo>
                    <a:pt x="242430" y="154221"/>
                  </a:lnTo>
                  <a:lnTo>
                    <a:pt x="242219" y="154690"/>
                  </a:lnTo>
                  <a:lnTo>
                    <a:pt x="241764" y="154709"/>
                  </a:lnTo>
                  <a:lnTo>
                    <a:pt x="241469" y="155022"/>
                  </a:lnTo>
                  <a:lnTo>
                    <a:pt x="241426" y="155186"/>
                  </a:lnTo>
                  <a:lnTo>
                    <a:pt x="241647" y="156433"/>
                  </a:lnTo>
                  <a:lnTo>
                    <a:pt x="242414" y="158072"/>
                  </a:lnTo>
                  <a:lnTo>
                    <a:pt x="242829" y="158575"/>
                  </a:lnTo>
                  <a:lnTo>
                    <a:pt x="243493" y="161052"/>
                  </a:lnTo>
                  <a:lnTo>
                    <a:pt x="243479" y="161812"/>
                  </a:lnTo>
                  <a:lnTo>
                    <a:pt x="243195" y="162766"/>
                  </a:lnTo>
                  <a:lnTo>
                    <a:pt x="243638" y="163715"/>
                  </a:lnTo>
                  <a:lnTo>
                    <a:pt x="244303" y="164390"/>
                  </a:lnTo>
                  <a:lnTo>
                    <a:pt x="244954" y="165250"/>
                  </a:lnTo>
                  <a:lnTo>
                    <a:pt x="246269" y="165672"/>
                  </a:lnTo>
                  <a:lnTo>
                    <a:pt x="246305" y="166126"/>
                  </a:lnTo>
                  <a:lnTo>
                    <a:pt x="248044" y="167389"/>
                  </a:lnTo>
                  <a:lnTo>
                    <a:pt x="248379" y="167715"/>
                  </a:lnTo>
                  <a:lnTo>
                    <a:pt x="258537" y="167776"/>
                  </a:lnTo>
                  <a:lnTo>
                    <a:pt x="258695" y="167249"/>
                  </a:lnTo>
                  <a:lnTo>
                    <a:pt x="258343" y="165908"/>
                  </a:lnTo>
                  <a:lnTo>
                    <a:pt x="258357" y="165741"/>
                  </a:lnTo>
                  <a:lnTo>
                    <a:pt x="259106" y="164996"/>
                  </a:lnTo>
                  <a:lnTo>
                    <a:pt x="260193" y="164740"/>
                  </a:lnTo>
                  <a:lnTo>
                    <a:pt x="260084" y="164881"/>
                  </a:lnTo>
                  <a:lnTo>
                    <a:pt x="259819" y="164981"/>
                  </a:lnTo>
                  <a:lnTo>
                    <a:pt x="259237" y="165026"/>
                  </a:lnTo>
                  <a:lnTo>
                    <a:pt x="258477" y="165748"/>
                  </a:lnTo>
                  <a:lnTo>
                    <a:pt x="258448" y="165927"/>
                  </a:lnTo>
                  <a:lnTo>
                    <a:pt x="258775" y="166490"/>
                  </a:lnTo>
                  <a:lnTo>
                    <a:pt x="258855" y="167369"/>
                  </a:lnTo>
                  <a:lnTo>
                    <a:pt x="258722" y="167777"/>
                  </a:lnTo>
                  <a:lnTo>
                    <a:pt x="264134" y="167814"/>
                  </a:lnTo>
                  <a:lnTo>
                    <a:pt x="264143" y="171653"/>
                  </a:lnTo>
                  <a:lnTo>
                    <a:pt x="264094" y="192525"/>
                  </a:lnTo>
                  <a:lnTo>
                    <a:pt x="264090" y="195306"/>
                  </a:lnTo>
                  <a:lnTo>
                    <a:pt x="264085" y="199298"/>
                  </a:lnTo>
                  <a:lnTo>
                    <a:pt x="265390" y="199969"/>
                  </a:lnTo>
                  <a:lnTo>
                    <a:pt x="267664" y="200728"/>
                  </a:lnTo>
                  <a:lnTo>
                    <a:pt x="270347" y="202412"/>
                  </a:lnTo>
                  <a:lnTo>
                    <a:pt x="270861" y="202945"/>
                  </a:lnTo>
                  <a:lnTo>
                    <a:pt x="271647" y="203962"/>
                  </a:lnTo>
                  <a:lnTo>
                    <a:pt x="271926" y="204200"/>
                  </a:lnTo>
                  <a:lnTo>
                    <a:pt x="272463" y="204510"/>
                  </a:lnTo>
                  <a:lnTo>
                    <a:pt x="273575" y="204887"/>
                  </a:lnTo>
                  <a:lnTo>
                    <a:pt x="274394" y="205364"/>
                  </a:lnTo>
                  <a:lnTo>
                    <a:pt x="275281" y="206348"/>
                  </a:lnTo>
                  <a:lnTo>
                    <a:pt x="275810" y="207261"/>
                  </a:lnTo>
                  <a:lnTo>
                    <a:pt x="276302" y="207835"/>
                  </a:lnTo>
                  <a:lnTo>
                    <a:pt x="277660" y="208771"/>
                  </a:lnTo>
                  <a:lnTo>
                    <a:pt x="278453" y="208973"/>
                  </a:lnTo>
                  <a:lnTo>
                    <a:pt x="278924" y="209425"/>
                  </a:lnTo>
                  <a:lnTo>
                    <a:pt x="279503" y="210136"/>
                  </a:lnTo>
                  <a:lnTo>
                    <a:pt x="280194" y="210340"/>
                  </a:lnTo>
                  <a:lnTo>
                    <a:pt x="281266" y="210213"/>
                  </a:lnTo>
                  <a:lnTo>
                    <a:pt x="281462" y="210067"/>
                  </a:lnTo>
                  <a:lnTo>
                    <a:pt x="281537" y="209807"/>
                  </a:lnTo>
                  <a:lnTo>
                    <a:pt x="281717" y="209581"/>
                  </a:lnTo>
                  <a:lnTo>
                    <a:pt x="282454" y="209522"/>
                  </a:lnTo>
                  <a:lnTo>
                    <a:pt x="282888" y="209709"/>
                  </a:lnTo>
                  <a:lnTo>
                    <a:pt x="283292" y="209631"/>
                  </a:lnTo>
                  <a:lnTo>
                    <a:pt x="283810" y="209381"/>
                  </a:lnTo>
                  <a:lnTo>
                    <a:pt x="283901" y="209163"/>
                  </a:lnTo>
                  <a:lnTo>
                    <a:pt x="284251" y="208796"/>
                  </a:lnTo>
                  <a:lnTo>
                    <a:pt x="285522" y="208546"/>
                  </a:lnTo>
                  <a:lnTo>
                    <a:pt x="286211" y="208509"/>
                  </a:lnTo>
                  <a:lnTo>
                    <a:pt x="286254" y="208292"/>
                  </a:lnTo>
                  <a:lnTo>
                    <a:pt x="286399" y="208200"/>
                  </a:lnTo>
                  <a:lnTo>
                    <a:pt x="287968" y="207492"/>
                  </a:lnTo>
                  <a:lnTo>
                    <a:pt x="288189" y="207451"/>
                  </a:lnTo>
                  <a:lnTo>
                    <a:pt x="288468" y="207518"/>
                  </a:lnTo>
                  <a:lnTo>
                    <a:pt x="288456" y="208196"/>
                  </a:lnTo>
                  <a:lnTo>
                    <a:pt x="288560" y="208429"/>
                  </a:lnTo>
                  <a:lnTo>
                    <a:pt x="289326" y="208302"/>
                  </a:lnTo>
                  <a:lnTo>
                    <a:pt x="289326" y="208069"/>
                  </a:lnTo>
                  <a:lnTo>
                    <a:pt x="289160" y="207921"/>
                  </a:lnTo>
                  <a:lnTo>
                    <a:pt x="289037" y="207542"/>
                  </a:lnTo>
                  <a:lnTo>
                    <a:pt x="289501" y="207577"/>
                  </a:lnTo>
                  <a:lnTo>
                    <a:pt x="290084" y="207779"/>
                  </a:lnTo>
                  <a:lnTo>
                    <a:pt x="290222" y="207928"/>
                  </a:lnTo>
                  <a:lnTo>
                    <a:pt x="290209" y="208345"/>
                  </a:lnTo>
                  <a:lnTo>
                    <a:pt x="290332" y="209164"/>
                  </a:lnTo>
                  <a:lnTo>
                    <a:pt x="290475" y="209455"/>
                  </a:lnTo>
                  <a:lnTo>
                    <a:pt x="291838" y="209407"/>
                  </a:lnTo>
                  <a:lnTo>
                    <a:pt x="293395" y="209932"/>
                  </a:lnTo>
                  <a:lnTo>
                    <a:pt x="294678" y="210734"/>
                  </a:lnTo>
                  <a:lnTo>
                    <a:pt x="295453" y="210902"/>
                  </a:lnTo>
                  <a:lnTo>
                    <a:pt x="296011" y="210925"/>
                  </a:lnTo>
                  <a:lnTo>
                    <a:pt x="296828" y="211331"/>
                  </a:lnTo>
                  <a:lnTo>
                    <a:pt x="297143" y="211763"/>
                  </a:lnTo>
                  <a:lnTo>
                    <a:pt x="298129" y="213610"/>
                  </a:lnTo>
                  <a:lnTo>
                    <a:pt x="298691" y="214377"/>
                  </a:lnTo>
                  <a:lnTo>
                    <a:pt x="299325" y="214956"/>
                  </a:lnTo>
                  <a:lnTo>
                    <a:pt x="299648" y="215922"/>
                  </a:lnTo>
                  <a:lnTo>
                    <a:pt x="296903" y="216810"/>
                  </a:lnTo>
                  <a:lnTo>
                    <a:pt x="296505" y="217052"/>
                  </a:lnTo>
                  <a:lnTo>
                    <a:pt x="296193" y="217417"/>
                  </a:lnTo>
                  <a:lnTo>
                    <a:pt x="295991" y="217494"/>
                  </a:lnTo>
                  <a:lnTo>
                    <a:pt x="295372" y="217564"/>
                  </a:lnTo>
                  <a:lnTo>
                    <a:pt x="293267" y="217564"/>
                  </a:lnTo>
                  <a:lnTo>
                    <a:pt x="292385" y="217408"/>
                  </a:lnTo>
                  <a:lnTo>
                    <a:pt x="292064" y="217517"/>
                  </a:lnTo>
                  <a:lnTo>
                    <a:pt x="292621" y="218038"/>
                  </a:lnTo>
                  <a:lnTo>
                    <a:pt x="292950" y="218250"/>
                  </a:lnTo>
                  <a:lnTo>
                    <a:pt x="293280" y="218302"/>
                  </a:lnTo>
                  <a:lnTo>
                    <a:pt x="293483" y="218090"/>
                  </a:lnTo>
                  <a:lnTo>
                    <a:pt x="293877" y="218057"/>
                  </a:lnTo>
                  <a:lnTo>
                    <a:pt x="294308" y="218199"/>
                  </a:lnTo>
                  <a:lnTo>
                    <a:pt x="294703" y="218627"/>
                  </a:lnTo>
                  <a:lnTo>
                    <a:pt x="295713" y="219030"/>
                  </a:lnTo>
                  <a:lnTo>
                    <a:pt x="296202" y="218822"/>
                  </a:lnTo>
                  <a:lnTo>
                    <a:pt x="296289" y="218550"/>
                  </a:lnTo>
                  <a:lnTo>
                    <a:pt x="296448" y="218442"/>
                  </a:lnTo>
                  <a:lnTo>
                    <a:pt x="297795" y="218195"/>
                  </a:lnTo>
                  <a:lnTo>
                    <a:pt x="299782" y="217587"/>
                  </a:lnTo>
                  <a:lnTo>
                    <a:pt x="300275" y="218023"/>
                  </a:lnTo>
                  <a:lnTo>
                    <a:pt x="300413" y="218403"/>
                  </a:lnTo>
                  <a:lnTo>
                    <a:pt x="300873" y="218872"/>
                  </a:lnTo>
                  <a:lnTo>
                    <a:pt x="301720" y="219393"/>
                  </a:lnTo>
                  <a:lnTo>
                    <a:pt x="302270" y="219211"/>
                  </a:lnTo>
                  <a:lnTo>
                    <a:pt x="302734" y="218927"/>
                  </a:lnTo>
                  <a:lnTo>
                    <a:pt x="302911" y="218637"/>
                  </a:lnTo>
                  <a:lnTo>
                    <a:pt x="303045" y="218186"/>
                  </a:lnTo>
                  <a:lnTo>
                    <a:pt x="303700" y="217396"/>
                  </a:lnTo>
                  <a:lnTo>
                    <a:pt x="305348" y="217217"/>
                  </a:lnTo>
                  <a:lnTo>
                    <a:pt x="306072" y="217314"/>
                  </a:lnTo>
                  <a:lnTo>
                    <a:pt x="307100" y="217259"/>
                  </a:lnTo>
                  <a:lnTo>
                    <a:pt x="310718" y="217353"/>
                  </a:lnTo>
                  <a:lnTo>
                    <a:pt x="311978" y="217298"/>
                  </a:lnTo>
                  <a:lnTo>
                    <a:pt x="312820" y="217037"/>
                  </a:lnTo>
                  <a:lnTo>
                    <a:pt x="314554" y="216981"/>
                  </a:lnTo>
                  <a:lnTo>
                    <a:pt x="314826" y="216720"/>
                  </a:lnTo>
                  <a:lnTo>
                    <a:pt x="315481" y="216496"/>
                  </a:lnTo>
                  <a:lnTo>
                    <a:pt x="317165" y="216164"/>
                  </a:lnTo>
                  <a:lnTo>
                    <a:pt x="317596" y="216354"/>
                  </a:lnTo>
                  <a:lnTo>
                    <a:pt x="319045" y="216216"/>
                  </a:lnTo>
                  <a:lnTo>
                    <a:pt x="319222" y="216089"/>
                  </a:lnTo>
                  <a:lnTo>
                    <a:pt x="319200" y="215869"/>
                  </a:lnTo>
                  <a:lnTo>
                    <a:pt x="319298" y="215653"/>
                  </a:lnTo>
                  <a:lnTo>
                    <a:pt x="319541" y="215295"/>
                  </a:lnTo>
                  <a:lnTo>
                    <a:pt x="319718" y="215158"/>
                  </a:lnTo>
                  <a:lnTo>
                    <a:pt x="320529" y="214807"/>
                  </a:lnTo>
                  <a:lnTo>
                    <a:pt x="321283" y="214815"/>
                  </a:lnTo>
                  <a:lnTo>
                    <a:pt x="322007" y="214647"/>
                  </a:lnTo>
                  <a:lnTo>
                    <a:pt x="322960" y="213865"/>
                  </a:lnTo>
                  <a:lnTo>
                    <a:pt x="323463" y="213709"/>
                  </a:lnTo>
                  <a:lnTo>
                    <a:pt x="324210" y="213701"/>
                  </a:lnTo>
                  <a:lnTo>
                    <a:pt x="324666" y="212916"/>
                  </a:lnTo>
                  <a:lnTo>
                    <a:pt x="324811" y="212484"/>
                  </a:lnTo>
                  <a:lnTo>
                    <a:pt x="324680" y="211907"/>
                  </a:lnTo>
                  <a:lnTo>
                    <a:pt x="325235" y="212223"/>
                  </a:lnTo>
                  <a:lnTo>
                    <a:pt x="325862" y="213182"/>
                  </a:lnTo>
                  <a:lnTo>
                    <a:pt x="326202" y="213330"/>
                  </a:lnTo>
                  <a:lnTo>
                    <a:pt x="327104" y="213304"/>
                  </a:lnTo>
                  <a:lnTo>
                    <a:pt x="329242" y="214441"/>
                  </a:lnTo>
                  <a:lnTo>
                    <a:pt x="330608" y="215643"/>
                  </a:lnTo>
                  <a:lnTo>
                    <a:pt x="330887" y="216150"/>
                  </a:lnTo>
                  <a:lnTo>
                    <a:pt x="331054" y="216656"/>
                  </a:lnTo>
                  <a:lnTo>
                    <a:pt x="331420" y="217215"/>
                  </a:lnTo>
                  <a:lnTo>
                    <a:pt x="332803" y="218225"/>
                  </a:lnTo>
                  <a:lnTo>
                    <a:pt x="332865" y="232106"/>
                  </a:lnTo>
                  <a:lnTo>
                    <a:pt x="333107" y="232113"/>
                  </a:lnTo>
                  <a:lnTo>
                    <a:pt x="333245" y="274835"/>
                  </a:lnTo>
                  <a:lnTo>
                    <a:pt x="328660" y="274848"/>
                  </a:lnTo>
                  <a:lnTo>
                    <a:pt x="328654" y="277977"/>
                  </a:lnTo>
                  <a:lnTo>
                    <a:pt x="328571" y="278132"/>
                  </a:lnTo>
                  <a:lnTo>
                    <a:pt x="328268" y="278450"/>
                  </a:lnTo>
                  <a:lnTo>
                    <a:pt x="328315" y="279393"/>
                  </a:lnTo>
                  <a:lnTo>
                    <a:pt x="328627" y="279706"/>
                  </a:lnTo>
                  <a:lnTo>
                    <a:pt x="328652" y="280850"/>
                  </a:lnTo>
                  <a:lnTo>
                    <a:pt x="319856" y="280790"/>
                  </a:lnTo>
                  <a:lnTo>
                    <a:pt x="319470" y="281523"/>
                  </a:lnTo>
                  <a:lnTo>
                    <a:pt x="319420" y="281996"/>
                  </a:lnTo>
                  <a:lnTo>
                    <a:pt x="325426" y="281957"/>
                  </a:lnTo>
                  <a:lnTo>
                    <a:pt x="325361" y="283078"/>
                  </a:lnTo>
                  <a:lnTo>
                    <a:pt x="325048" y="283525"/>
                  </a:lnTo>
                  <a:lnTo>
                    <a:pt x="324773" y="284837"/>
                  </a:lnTo>
                  <a:lnTo>
                    <a:pt x="324149" y="289296"/>
                  </a:lnTo>
                  <a:lnTo>
                    <a:pt x="323896" y="292682"/>
                  </a:lnTo>
                  <a:lnTo>
                    <a:pt x="324000" y="293222"/>
                  </a:lnTo>
                  <a:lnTo>
                    <a:pt x="324472" y="294068"/>
                  </a:lnTo>
                  <a:lnTo>
                    <a:pt x="324514" y="296281"/>
                  </a:lnTo>
                  <a:lnTo>
                    <a:pt x="324914" y="296910"/>
                  </a:lnTo>
                  <a:lnTo>
                    <a:pt x="326173" y="298427"/>
                  </a:lnTo>
                  <a:lnTo>
                    <a:pt x="326781" y="298804"/>
                  </a:lnTo>
                  <a:lnTo>
                    <a:pt x="327281" y="298916"/>
                  </a:lnTo>
                  <a:lnTo>
                    <a:pt x="327627" y="299363"/>
                  </a:lnTo>
                  <a:lnTo>
                    <a:pt x="327802" y="300242"/>
                  </a:lnTo>
                  <a:lnTo>
                    <a:pt x="327518" y="300570"/>
                  </a:lnTo>
                  <a:lnTo>
                    <a:pt x="327374" y="300857"/>
                  </a:lnTo>
                  <a:lnTo>
                    <a:pt x="327406" y="301162"/>
                  </a:lnTo>
                  <a:lnTo>
                    <a:pt x="327813" y="301453"/>
                  </a:lnTo>
                  <a:lnTo>
                    <a:pt x="328366" y="302085"/>
                  </a:lnTo>
                  <a:lnTo>
                    <a:pt x="328611" y="302480"/>
                  </a:lnTo>
                  <a:lnTo>
                    <a:pt x="328645" y="302721"/>
                  </a:lnTo>
                  <a:lnTo>
                    <a:pt x="305607" y="302687"/>
                  </a:lnTo>
                  <a:lnTo>
                    <a:pt x="305849" y="303030"/>
                  </a:lnTo>
                  <a:lnTo>
                    <a:pt x="313530" y="307234"/>
                  </a:lnTo>
                  <a:lnTo>
                    <a:pt x="313887" y="309441"/>
                  </a:lnTo>
                  <a:lnTo>
                    <a:pt x="313339" y="312129"/>
                  </a:lnTo>
                  <a:lnTo>
                    <a:pt x="313317" y="319196"/>
                  </a:lnTo>
                  <a:lnTo>
                    <a:pt x="317878" y="319205"/>
                  </a:lnTo>
                  <a:lnTo>
                    <a:pt x="317869" y="328648"/>
                  </a:lnTo>
                  <a:lnTo>
                    <a:pt x="318892" y="328636"/>
                  </a:lnTo>
                  <a:lnTo>
                    <a:pt x="319801" y="328450"/>
                  </a:lnTo>
                  <a:lnTo>
                    <a:pt x="320135" y="328454"/>
                  </a:lnTo>
                  <a:lnTo>
                    <a:pt x="320232" y="328610"/>
                  </a:lnTo>
                  <a:lnTo>
                    <a:pt x="324792" y="328663"/>
                  </a:lnTo>
                  <a:lnTo>
                    <a:pt x="325873" y="329874"/>
                  </a:lnTo>
                  <a:lnTo>
                    <a:pt x="326877" y="331521"/>
                  </a:lnTo>
                  <a:lnTo>
                    <a:pt x="326967" y="331749"/>
                  </a:lnTo>
                  <a:lnTo>
                    <a:pt x="327010" y="332181"/>
                  </a:lnTo>
                  <a:lnTo>
                    <a:pt x="326981" y="333019"/>
                  </a:lnTo>
                  <a:lnTo>
                    <a:pt x="330730" y="333313"/>
                  </a:lnTo>
                  <a:lnTo>
                    <a:pt x="330709" y="334405"/>
                  </a:lnTo>
                  <a:lnTo>
                    <a:pt x="330939" y="334755"/>
                  </a:lnTo>
                  <a:lnTo>
                    <a:pt x="331459" y="335116"/>
                  </a:lnTo>
                  <a:lnTo>
                    <a:pt x="331489" y="336491"/>
                  </a:lnTo>
                  <a:lnTo>
                    <a:pt x="330473" y="336938"/>
                  </a:lnTo>
                  <a:lnTo>
                    <a:pt x="331602" y="339458"/>
                  </a:lnTo>
                  <a:lnTo>
                    <a:pt x="331903" y="339990"/>
                  </a:lnTo>
                  <a:lnTo>
                    <a:pt x="332567" y="340621"/>
                  </a:lnTo>
                  <a:lnTo>
                    <a:pt x="335918" y="342951"/>
                  </a:lnTo>
                  <a:lnTo>
                    <a:pt x="336689" y="343249"/>
                  </a:lnTo>
                  <a:lnTo>
                    <a:pt x="338056" y="343577"/>
                  </a:lnTo>
                  <a:lnTo>
                    <a:pt x="338493" y="344352"/>
                  </a:lnTo>
                  <a:lnTo>
                    <a:pt x="339099" y="344948"/>
                  </a:lnTo>
                  <a:lnTo>
                    <a:pt x="339089" y="345205"/>
                  </a:lnTo>
                  <a:lnTo>
                    <a:pt x="337700" y="350156"/>
                  </a:lnTo>
                  <a:lnTo>
                    <a:pt x="332522" y="348633"/>
                  </a:lnTo>
                  <a:lnTo>
                    <a:pt x="332558" y="349181"/>
                  </a:lnTo>
                  <a:lnTo>
                    <a:pt x="333039" y="350865"/>
                  </a:lnTo>
                  <a:lnTo>
                    <a:pt x="333488" y="351502"/>
                  </a:lnTo>
                  <a:lnTo>
                    <a:pt x="333331" y="355038"/>
                  </a:lnTo>
                  <a:lnTo>
                    <a:pt x="333303" y="359892"/>
                  </a:lnTo>
                  <a:lnTo>
                    <a:pt x="333135" y="360399"/>
                  </a:lnTo>
                  <a:lnTo>
                    <a:pt x="332960" y="361591"/>
                  </a:lnTo>
                  <a:lnTo>
                    <a:pt x="332999" y="373459"/>
                  </a:lnTo>
                  <a:lnTo>
                    <a:pt x="335290" y="373510"/>
                  </a:lnTo>
                  <a:lnTo>
                    <a:pt x="335130" y="382940"/>
                  </a:lnTo>
                  <a:lnTo>
                    <a:pt x="335128" y="394863"/>
                  </a:lnTo>
                  <a:lnTo>
                    <a:pt x="337916" y="394886"/>
                  </a:lnTo>
                  <a:lnTo>
                    <a:pt x="337676" y="396108"/>
                  </a:lnTo>
                  <a:lnTo>
                    <a:pt x="337011" y="396599"/>
                  </a:lnTo>
                  <a:lnTo>
                    <a:pt x="336440" y="397784"/>
                  </a:lnTo>
                  <a:lnTo>
                    <a:pt x="336604" y="398002"/>
                  </a:lnTo>
                  <a:lnTo>
                    <a:pt x="337104" y="398281"/>
                  </a:lnTo>
                  <a:lnTo>
                    <a:pt x="337450" y="397865"/>
                  </a:lnTo>
                  <a:lnTo>
                    <a:pt x="337647" y="397807"/>
                  </a:lnTo>
                  <a:lnTo>
                    <a:pt x="338472" y="398496"/>
                  </a:lnTo>
                  <a:lnTo>
                    <a:pt x="338751" y="398954"/>
                  </a:lnTo>
                  <a:lnTo>
                    <a:pt x="338680" y="399483"/>
                  </a:lnTo>
                  <a:lnTo>
                    <a:pt x="338255" y="400527"/>
                  </a:lnTo>
                  <a:lnTo>
                    <a:pt x="337969" y="401056"/>
                  </a:lnTo>
                  <a:lnTo>
                    <a:pt x="337304" y="401797"/>
                  </a:lnTo>
                  <a:lnTo>
                    <a:pt x="337154" y="401883"/>
                  </a:lnTo>
                  <a:lnTo>
                    <a:pt x="336465" y="401924"/>
                  </a:lnTo>
                  <a:lnTo>
                    <a:pt x="336158" y="401797"/>
                  </a:lnTo>
                  <a:lnTo>
                    <a:pt x="335590" y="401976"/>
                  </a:lnTo>
                  <a:lnTo>
                    <a:pt x="328896" y="401918"/>
                  </a:lnTo>
                  <a:lnTo>
                    <a:pt x="317558" y="401961"/>
                  </a:lnTo>
                  <a:lnTo>
                    <a:pt x="317009" y="401962"/>
                  </a:lnTo>
                  <a:lnTo>
                    <a:pt x="306122" y="401957"/>
                  </a:lnTo>
                  <a:lnTo>
                    <a:pt x="306018" y="416192"/>
                  </a:lnTo>
                  <a:lnTo>
                    <a:pt x="305967" y="416765"/>
                  </a:lnTo>
                  <a:lnTo>
                    <a:pt x="306008" y="423912"/>
                  </a:lnTo>
                  <a:lnTo>
                    <a:pt x="305968" y="430903"/>
                  </a:lnTo>
                  <a:lnTo>
                    <a:pt x="305882" y="444244"/>
                  </a:lnTo>
                  <a:lnTo>
                    <a:pt x="305964" y="446941"/>
                  </a:lnTo>
                  <a:lnTo>
                    <a:pt x="305920" y="457117"/>
                  </a:lnTo>
                  <a:lnTo>
                    <a:pt x="306009" y="458731"/>
                  </a:lnTo>
                  <a:lnTo>
                    <a:pt x="306041" y="462797"/>
                  </a:lnTo>
                  <a:lnTo>
                    <a:pt x="306029" y="472634"/>
                  </a:lnTo>
                  <a:lnTo>
                    <a:pt x="296995" y="472633"/>
                  </a:lnTo>
                  <a:lnTo>
                    <a:pt x="295153" y="471940"/>
                  </a:lnTo>
                  <a:lnTo>
                    <a:pt x="294076" y="470949"/>
                  </a:lnTo>
                  <a:lnTo>
                    <a:pt x="293082" y="470184"/>
                  </a:lnTo>
                  <a:lnTo>
                    <a:pt x="290658" y="469289"/>
                  </a:lnTo>
                  <a:lnTo>
                    <a:pt x="290523" y="469289"/>
                  </a:lnTo>
                  <a:lnTo>
                    <a:pt x="290377" y="469412"/>
                  </a:lnTo>
                  <a:lnTo>
                    <a:pt x="290324" y="469569"/>
                  </a:lnTo>
                  <a:lnTo>
                    <a:pt x="290053" y="469885"/>
                  </a:lnTo>
                  <a:lnTo>
                    <a:pt x="288678" y="470358"/>
                  </a:lnTo>
                  <a:lnTo>
                    <a:pt x="288163" y="469952"/>
                  </a:lnTo>
                  <a:lnTo>
                    <a:pt x="286851" y="470086"/>
                  </a:lnTo>
                  <a:lnTo>
                    <a:pt x="285952" y="469610"/>
                  </a:lnTo>
                  <a:lnTo>
                    <a:pt x="285042" y="469479"/>
                  </a:lnTo>
                  <a:lnTo>
                    <a:pt x="282934" y="470013"/>
                  </a:lnTo>
                  <a:lnTo>
                    <a:pt x="281982" y="469760"/>
                  </a:lnTo>
                  <a:lnTo>
                    <a:pt x="281292" y="469178"/>
                  </a:lnTo>
                  <a:lnTo>
                    <a:pt x="281255" y="465176"/>
                  </a:lnTo>
                  <a:lnTo>
                    <a:pt x="281188" y="464577"/>
                  </a:lnTo>
                  <a:lnTo>
                    <a:pt x="281242" y="449481"/>
                  </a:lnTo>
                  <a:lnTo>
                    <a:pt x="281200" y="415139"/>
                  </a:lnTo>
                  <a:lnTo>
                    <a:pt x="281175" y="414189"/>
                  </a:lnTo>
                  <a:lnTo>
                    <a:pt x="281060" y="413190"/>
                  </a:lnTo>
                  <a:lnTo>
                    <a:pt x="281388" y="412337"/>
                  </a:lnTo>
                  <a:lnTo>
                    <a:pt x="281812" y="411755"/>
                  </a:lnTo>
                  <a:lnTo>
                    <a:pt x="282230" y="411357"/>
                  </a:lnTo>
                  <a:lnTo>
                    <a:pt x="282544" y="410880"/>
                  </a:lnTo>
                  <a:lnTo>
                    <a:pt x="282594" y="410622"/>
                  </a:lnTo>
                  <a:lnTo>
                    <a:pt x="282665" y="410205"/>
                  </a:lnTo>
                  <a:lnTo>
                    <a:pt x="282575" y="409549"/>
                  </a:lnTo>
                  <a:lnTo>
                    <a:pt x="282132" y="408749"/>
                  </a:lnTo>
                  <a:lnTo>
                    <a:pt x="282096" y="408443"/>
                  </a:lnTo>
                  <a:lnTo>
                    <a:pt x="282253" y="408175"/>
                  </a:lnTo>
                  <a:lnTo>
                    <a:pt x="282542" y="408022"/>
                  </a:lnTo>
                  <a:lnTo>
                    <a:pt x="283046" y="407977"/>
                  </a:lnTo>
                  <a:lnTo>
                    <a:pt x="283277" y="406297"/>
                  </a:lnTo>
                  <a:lnTo>
                    <a:pt x="283452" y="405779"/>
                  </a:lnTo>
                  <a:lnTo>
                    <a:pt x="283458" y="402644"/>
                  </a:lnTo>
                  <a:lnTo>
                    <a:pt x="283069" y="401967"/>
                  </a:lnTo>
                  <a:lnTo>
                    <a:pt x="260240" y="401967"/>
                  </a:lnTo>
                  <a:lnTo>
                    <a:pt x="258332" y="401967"/>
                  </a:lnTo>
                  <a:lnTo>
                    <a:pt x="242433" y="402010"/>
                  </a:lnTo>
                  <a:lnTo>
                    <a:pt x="242354" y="386733"/>
                  </a:lnTo>
                  <a:lnTo>
                    <a:pt x="242402" y="383247"/>
                  </a:lnTo>
                  <a:lnTo>
                    <a:pt x="242287" y="372718"/>
                  </a:lnTo>
                  <a:lnTo>
                    <a:pt x="239452" y="373093"/>
                  </a:lnTo>
                  <a:lnTo>
                    <a:pt x="237197" y="373174"/>
                  </a:lnTo>
                  <a:lnTo>
                    <a:pt x="230941" y="369919"/>
                  </a:lnTo>
                  <a:lnTo>
                    <a:pt x="215949" y="364596"/>
                  </a:lnTo>
                  <a:lnTo>
                    <a:pt x="214010" y="369486"/>
                  </a:lnTo>
                  <a:lnTo>
                    <a:pt x="210537" y="377929"/>
                  </a:lnTo>
                  <a:lnTo>
                    <a:pt x="210297" y="378983"/>
                  </a:lnTo>
                  <a:lnTo>
                    <a:pt x="209842" y="379668"/>
                  </a:lnTo>
                  <a:lnTo>
                    <a:pt x="206348" y="387951"/>
                  </a:lnTo>
                  <a:lnTo>
                    <a:pt x="202644" y="388046"/>
                  </a:lnTo>
                  <a:lnTo>
                    <a:pt x="199096" y="387962"/>
                  </a:lnTo>
                  <a:lnTo>
                    <a:pt x="195126" y="387974"/>
                  </a:lnTo>
                  <a:lnTo>
                    <a:pt x="195012" y="394534"/>
                  </a:lnTo>
                  <a:lnTo>
                    <a:pt x="194723" y="394354"/>
                  </a:lnTo>
                  <a:lnTo>
                    <a:pt x="194416" y="393851"/>
                  </a:lnTo>
                  <a:lnTo>
                    <a:pt x="193737" y="392998"/>
                  </a:lnTo>
                  <a:lnTo>
                    <a:pt x="192826" y="392629"/>
                  </a:lnTo>
                  <a:lnTo>
                    <a:pt x="192490" y="392834"/>
                  </a:lnTo>
                  <a:lnTo>
                    <a:pt x="192329" y="393087"/>
                  </a:lnTo>
                  <a:lnTo>
                    <a:pt x="192179" y="393128"/>
                  </a:lnTo>
                  <a:lnTo>
                    <a:pt x="191418" y="393035"/>
                  </a:lnTo>
                  <a:lnTo>
                    <a:pt x="190450" y="392304"/>
                  </a:lnTo>
                  <a:lnTo>
                    <a:pt x="189624" y="392398"/>
                  </a:lnTo>
                  <a:lnTo>
                    <a:pt x="189337" y="392508"/>
                  </a:lnTo>
                  <a:lnTo>
                    <a:pt x="188827" y="392868"/>
                  </a:lnTo>
                  <a:lnTo>
                    <a:pt x="188492" y="393334"/>
                  </a:lnTo>
                  <a:lnTo>
                    <a:pt x="187956" y="394305"/>
                  </a:lnTo>
                  <a:lnTo>
                    <a:pt x="187602" y="395181"/>
                  </a:lnTo>
                  <a:lnTo>
                    <a:pt x="187414" y="396760"/>
                  </a:lnTo>
                  <a:lnTo>
                    <a:pt x="186366" y="395192"/>
                  </a:lnTo>
                  <a:lnTo>
                    <a:pt x="185837" y="393454"/>
                  </a:lnTo>
                  <a:lnTo>
                    <a:pt x="185534" y="392762"/>
                  </a:lnTo>
                  <a:lnTo>
                    <a:pt x="185320" y="391150"/>
                  </a:lnTo>
                  <a:lnTo>
                    <a:pt x="185038" y="389780"/>
                  </a:lnTo>
                  <a:lnTo>
                    <a:pt x="185039" y="388898"/>
                  </a:lnTo>
                  <a:lnTo>
                    <a:pt x="185239" y="387640"/>
                  </a:lnTo>
                  <a:lnTo>
                    <a:pt x="185512" y="387493"/>
                  </a:lnTo>
                  <a:lnTo>
                    <a:pt x="187095" y="384560"/>
                  </a:lnTo>
                  <a:lnTo>
                    <a:pt x="187353" y="383505"/>
                  </a:lnTo>
                  <a:lnTo>
                    <a:pt x="187764" y="383076"/>
                  </a:lnTo>
                  <a:lnTo>
                    <a:pt x="188078" y="382246"/>
                  </a:lnTo>
                  <a:lnTo>
                    <a:pt x="188509" y="381511"/>
                  </a:lnTo>
                  <a:lnTo>
                    <a:pt x="191601" y="378609"/>
                  </a:lnTo>
                  <a:lnTo>
                    <a:pt x="192162" y="377976"/>
                  </a:lnTo>
                  <a:lnTo>
                    <a:pt x="192408" y="377654"/>
                  </a:lnTo>
                  <a:lnTo>
                    <a:pt x="192764" y="376890"/>
                  </a:lnTo>
                  <a:lnTo>
                    <a:pt x="192756" y="376339"/>
                  </a:lnTo>
                  <a:lnTo>
                    <a:pt x="189619" y="376550"/>
                  </a:lnTo>
                  <a:lnTo>
                    <a:pt x="189165" y="376491"/>
                  </a:lnTo>
                  <a:lnTo>
                    <a:pt x="187823" y="375932"/>
                  </a:lnTo>
                  <a:lnTo>
                    <a:pt x="187451" y="376160"/>
                  </a:lnTo>
                  <a:lnTo>
                    <a:pt x="186008" y="374740"/>
                  </a:lnTo>
                  <a:lnTo>
                    <a:pt x="185573" y="374627"/>
                  </a:lnTo>
                  <a:lnTo>
                    <a:pt x="185295" y="374360"/>
                  </a:lnTo>
                  <a:lnTo>
                    <a:pt x="184534" y="373138"/>
                  </a:lnTo>
                  <a:lnTo>
                    <a:pt x="182708" y="376537"/>
                  </a:lnTo>
                  <a:lnTo>
                    <a:pt x="181417" y="375038"/>
                  </a:lnTo>
                  <a:lnTo>
                    <a:pt x="180583" y="373810"/>
                  </a:lnTo>
                  <a:lnTo>
                    <a:pt x="180905" y="372980"/>
                  </a:lnTo>
                  <a:lnTo>
                    <a:pt x="181059" y="372212"/>
                  </a:lnTo>
                  <a:lnTo>
                    <a:pt x="181020" y="371028"/>
                  </a:lnTo>
                  <a:lnTo>
                    <a:pt x="180885" y="370462"/>
                  </a:lnTo>
                  <a:lnTo>
                    <a:pt x="180305" y="369407"/>
                  </a:lnTo>
                  <a:lnTo>
                    <a:pt x="179605" y="365779"/>
                  </a:lnTo>
                  <a:lnTo>
                    <a:pt x="179691" y="364923"/>
                  </a:lnTo>
                  <a:lnTo>
                    <a:pt x="180429" y="364040"/>
                  </a:lnTo>
                  <a:lnTo>
                    <a:pt x="180844" y="363661"/>
                  </a:lnTo>
                  <a:lnTo>
                    <a:pt x="181458" y="362562"/>
                  </a:lnTo>
                  <a:lnTo>
                    <a:pt x="181852" y="360946"/>
                  </a:lnTo>
                  <a:lnTo>
                    <a:pt x="181939" y="360120"/>
                  </a:lnTo>
                  <a:lnTo>
                    <a:pt x="181886" y="359602"/>
                  </a:lnTo>
                  <a:lnTo>
                    <a:pt x="180559" y="358497"/>
                  </a:lnTo>
                  <a:lnTo>
                    <a:pt x="180128" y="357589"/>
                  </a:lnTo>
                  <a:lnTo>
                    <a:pt x="180177" y="357124"/>
                  </a:lnTo>
                  <a:lnTo>
                    <a:pt x="180738" y="356474"/>
                  </a:lnTo>
                  <a:lnTo>
                    <a:pt x="181213" y="355626"/>
                  </a:lnTo>
                  <a:lnTo>
                    <a:pt x="181522" y="355316"/>
                  </a:lnTo>
                  <a:lnTo>
                    <a:pt x="181855" y="355162"/>
                  </a:lnTo>
                  <a:lnTo>
                    <a:pt x="181992" y="354941"/>
                  </a:lnTo>
                  <a:lnTo>
                    <a:pt x="181973" y="354685"/>
                  </a:lnTo>
                  <a:lnTo>
                    <a:pt x="181635" y="353846"/>
                  </a:lnTo>
                  <a:lnTo>
                    <a:pt x="181573" y="353418"/>
                  </a:lnTo>
                  <a:lnTo>
                    <a:pt x="181905" y="352318"/>
                  </a:lnTo>
                  <a:lnTo>
                    <a:pt x="181933" y="351800"/>
                  </a:lnTo>
                  <a:lnTo>
                    <a:pt x="181677" y="351416"/>
                  </a:lnTo>
                  <a:lnTo>
                    <a:pt x="180727" y="350946"/>
                  </a:lnTo>
                  <a:lnTo>
                    <a:pt x="180825" y="350263"/>
                  </a:lnTo>
                  <a:lnTo>
                    <a:pt x="180691" y="349929"/>
                  </a:lnTo>
                  <a:lnTo>
                    <a:pt x="178379" y="349805"/>
                  </a:lnTo>
                  <a:lnTo>
                    <a:pt x="175505" y="349870"/>
                  </a:lnTo>
                  <a:lnTo>
                    <a:pt x="168629" y="349838"/>
                  </a:lnTo>
                  <a:lnTo>
                    <a:pt x="154059" y="350169"/>
                  </a:lnTo>
                  <a:lnTo>
                    <a:pt x="140336" y="350106"/>
                  </a:lnTo>
                  <a:lnTo>
                    <a:pt x="138690" y="350097"/>
                  </a:lnTo>
                  <a:lnTo>
                    <a:pt x="123910" y="349968"/>
                  </a:lnTo>
                  <a:lnTo>
                    <a:pt x="122723" y="350069"/>
                  </a:lnTo>
                  <a:lnTo>
                    <a:pt x="113662" y="349924"/>
                  </a:lnTo>
                  <a:lnTo>
                    <a:pt x="100116" y="350002"/>
                  </a:lnTo>
                  <a:lnTo>
                    <a:pt x="97776" y="349816"/>
                  </a:lnTo>
                  <a:lnTo>
                    <a:pt x="97345" y="349854"/>
                  </a:lnTo>
                  <a:lnTo>
                    <a:pt x="95435" y="350079"/>
                  </a:lnTo>
                  <a:lnTo>
                    <a:pt x="93394" y="350028"/>
                  </a:lnTo>
                  <a:lnTo>
                    <a:pt x="92041" y="349993"/>
                  </a:lnTo>
                  <a:lnTo>
                    <a:pt x="85803" y="349947"/>
                  </a:lnTo>
                  <a:lnTo>
                    <a:pt x="79593" y="350109"/>
                  </a:lnTo>
                  <a:lnTo>
                    <a:pt x="77402" y="349998"/>
                  </a:lnTo>
                  <a:lnTo>
                    <a:pt x="77031" y="350038"/>
                  </a:lnTo>
                  <a:lnTo>
                    <a:pt x="74925" y="350307"/>
                  </a:lnTo>
                  <a:lnTo>
                    <a:pt x="73621" y="350255"/>
                  </a:lnTo>
                  <a:lnTo>
                    <a:pt x="72952" y="350228"/>
                  </a:lnTo>
                  <a:lnTo>
                    <a:pt x="68443" y="350084"/>
                  </a:lnTo>
                  <a:lnTo>
                    <a:pt x="66151" y="350164"/>
                  </a:lnTo>
                  <a:lnTo>
                    <a:pt x="64146" y="350007"/>
                  </a:lnTo>
                  <a:lnTo>
                    <a:pt x="56651" y="350136"/>
                  </a:lnTo>
                  <a:lnTo>
                    <a:pt x="50750" y="350031"/>
                  </a:lnTo>
                  <a:lnTo>
                    <a:pt x="43929" y="350115"/>
                  </a:lnTo>
                  <a:lnTo>
                    <a:pt x="41826" y="349970"/>
                  </a:lnTo>
                  <a:lnTo>
                    <a:pt x="37248" y="350140"/>
                  </a:lnTo>
                  <a:lnTo>
                    <a:pt x="35956" y="350105"/>
                  </a:lnTo>
                  <a:lnTo>
                    <a:pt x="29944" y="349986"/>
                  </a:lnTo>
                  <a:lnTo>
                    <a:pt x="28017" y="349763"/>
                  </a:lnTo>
                  <a:lnTo>
                    <a:pt x="9025" y="349918"/>
                  </a:lnTo>
                  <a:lnTo>
                    <a:pt x="8672" y="349466"/>
                  </a:lnTo>
                  <a:lnTo>
                    <a:pt x="7718" y="347366"/>
                  </a:lnTo>
                  <a:lnTo>
                    <a:pt x="7392" y="346804"/>
                  </a:lnTo>
                  <a:lnTo>
                    <a:pt x="6933" y="346216"/>
                  </a:lnTo>
                  <a:lnTo>
                    <a:pt x="6599" y="345393"/>
                  </a:lnTo>
                  <a:lnTo>
                    <a:pt x="6344" y="344191"/>
                  </a:lnTo>
                  <a:lnTo>
                    <a:pt x="6079" y="343592"/>
                  </a:lnTo>
                  <a:lnTo>
                    <a:pt x="5763" y="343368"/>
                  </a:lnTo>
                  <a:lnTo>
                    <a:pt x="3784" y="344028"/>
                  </a:lnTo>
                  <a:lnTo>
                    <a:pt x="2946" y="342739"/>
                  </a:lnTo>
                  <a:lnTo>
                    <a:pt x="2977" y="342497"/>
                  </a:lnTo>
                  <a:lnTo>
                    <a:pt x="2866" y="342091"/>
                  </a:lnTo>
                  <a:lnTo>
                    <a:pt x="2293" y="340899"/>
                  </a:lnTo>
                  <a:lnTo>
                    <a:pt x="3090" y="340375"/>
                  </a:lnTo>
                  <a:lnTo>
                    <a:pt x="4299" y="339061"/>
                  </a:lnTo>
                  <a:lnTo>
                    <a:pt x="4442" y="338439"/>
                  </a:lnTo>
                  <a:lnTo>
                    <a:pt x="4425" y="338257"/>
                  </a:lnTo>
                  <a:lnTo>
                    <a:pt x="4041" y="337240"/>
                  </a:lnTo>
                  <a:lnTo>
                    <a:pt x="4092" y="335591"/>
                  </a:lnTo>
                  <a:lnTo>
                    <a:pt x="4337" y="334739"/>
                  </a:lnTo>
                  <a:lnTo>
                    <a:pt x="4133" y="334154"/>
                  </a:lnTo>
                  <a:lnTo>
                    <a:pt x="4090" y="333175"/>
                  </a:lnTo>
                  <a:lnTo>
                    <a:pt x="4363" y="332933"/>
                  </a:lnTo>
                  <a:lnTo>
                    <a:pt x="5433" y="331357"/>
                  </a:lnTo>
                  <a:lnTo>
                    <a:pt x="5749" y="330509"/>
                  </a:lnTo>
                  <a:lnTo>
                    <a:pt x="6224" y="327586"/>
                  </a:lnTo>
                  <a:lnTo>
                    <a:pt x="6149" y="327355"/>
                  </a:lnTo>
                  <a:lnTo>
                    <a:pt x="5887" y="327028"/>
                  </a:lnTo>
                  <a:lnTo>
                    <a:pt x="5513" y="326075"/>
                  </a:lnTo>
                  <a:lnTo>
                    <a:pt x="5355" y="325650"/>
                  </a:lnTo>
                  <a:lnTo>
                    <a:pt x="5337" y="325211"/>
                  </a:lnTo>
                  <a:lnTo>
                    <a:pt x="5717" y="324135"/>
                  </a:lnTo>
                  <a:lnTo>
                    <a:pt x="5867" y="323461"/>
                  </a:lnTo>
                  <a:lnTo>
                    <a:pt x="6079" y="323372"/>
                  </a:lnTo>
                  <a:lnTo>
                    <a:pt x="6248" y="323100"/>
                  </a:lnTo>
                  <a:lnTo>
                    <a:pt x="6484" y="322642"/>
                  </a:lnTo>
                  <a:lnTo>
                    <a:pt x="6803" y="321683"/>
                  </a:lnTo>
                  <a:lnTo>
                    <a:pt x="6996" y="321322"/>
                  </a:lnTo>
                  <a:lnTo>
                    <a:pt x="7388" y="321188"/>
                  </a:lnTo>
                  <a:lnTo>
                    <a:pt x="7535" y="320719"/>
                  </a:lnTo>
                  <a:lnTo>
                    <a:pt x="7535" y="320402"/>
                  </a:lnTo>
                  <a:lnTo>
                    <a:pt x="7908" y="319538"/>
                  </a:lnTo>
                  <a:lnTo>
                    <a:pt x="8209" y="319047"/>
                  </a:lnTo>
                  <a:lnTo>
                    <a:pt x="8507" y="318894"/>
                  </a:lnTo>
                  <a:lnTo>
                    <a:pt x="8507" y="318719"/>
                  </a:lnTo>
                  <a:lnTo>
                    <a:pt x="8155" y="317699"/>
                  </a:lnTo>
                  <a:lnTo>
                    <a:pt x="7591" y="317435"/>
                  </a:lnTo>
                  <a:lnTo>
                    <a:pt x="7135" y="317097"/>
                  </a:lnTo>
                  <a:lnTo>
                    <a:pt x="6847" y="316739"/>
                  </a:lnTo>
                  <a:lnTo>
                    <a:pt x="6876" y="316319"/>
                  </a:lnTo>
                  <a:lnTo>
                    <a:pt x="7134" y="315630"/>
                  </a:lnTo>
                  <a:lnTo>
                    <a:pt x="7267" y="314952"/>
                  </a:lnTo>
                  <a:lnTo>
                    <a:pt x="7054" y="314520"/>
                  </a:lnTo>
                  <a:lnTo>
                    <a:pt x="6749" y="314275"/>
                  </a:lnTo>
                  <a:lnTo>
                    <a:pt x="6605" y="313608"/>
                  </a:lnTo>
                  <a:lnTo>
                    <a:pt x="6687" y="313140"/>
                  </a:lnTo>
                  <a:lnTo>
                    <a:pt x="6658" y="312700"/>
                  </a:lnTo>
                  <a:lnTo>
                    <a:pt x="6436" y="312038"/>
                  </a:lnTo>
                  <a:lnTo>
                    <a:pt x="6134" y="311721"/>
                  </a:lnTo>
                  <a:lnTo>
                    <a:pt x="5148" y="309834"/>
                  </a:lnTo>
                  <a:lnTo>
                    <a:pt x="5421" y="309685"/>
                  </a:lnTo>
                  <a:lnTo>
                    <a:pt x="5554" y="309909"/>
                  </a:lnTo>
                  <a:lnTo>
                    <a:pt x="5578" y="310097"/>
                  </a:lnTo>
                  <a:lnTo>
                    <a:pt x="5921" y="310009"/>
                  </a:lnTo>
                  <a:lnTo>
                    <a:pt x="6161" y="309742"/>
                  </a:lnTo>
                  <a:lnTo>
                    <a:pt x="6196" y="309396"/>
                  </a:lnTo>
                  <a:lnTo>
                    <a:pt x="6951" y="308259"/>
                  </a:lnTo>
                  <a:lnTo>
                    <a:pt x="7526" y="307714"/>
                  </a:lnTo>
                  <a:lnTo>
                    <a:pt x="7828" y="307596"/>
                  </a:lnTo>
                  <a:lnTo>
                    <a:pt x="8080" y="307257"/>
                  </a:lnTo>
                  <a:lnTo>
                    <a:pt x="8198" y="306961"/>
                  </a:lnTo>
                  <a:lnTo>
                    <a:pt x="8015" y="306816"/>
                  </a:lnTo>
                  <a:lnTo>
                    <a:pt x="7877" y="306815"/>
                  </a:lnTo>
                  <a:lnTo>
                    <a:pt x="7721" y="306605"/>
                  </a:lnTo>
                  <a:lnTo>
                    <a:pt x="7555" y="306185"/>
                  </a:lnTo>
                  <a:lnTo>
                    <a:pt x="7417" y="305073"/>
                  </a:lnTo>
                  <a:lnTo>
                    <a:pt x="7486" y="304379"/>
                  </a:lnTo>
                  <a:lnTo>
                    <a:pt x="7838" y="304104"/>
                  </a:lnTo>
                  <a:lnTo>
                    <a:pt x="8129" y="303166"/>
                  </a:lnTo>
                  <a:lnTo>
                    <a:pt x="8147" y="302819"/>
                  </a:lnTo>
                  <a:lnTo>
                    <a:pt x="7949" y="302365"/>
                  </a:lnTo>
                  <a:lnTo>
                    <a:pt x="7782" y="300867"/>
                  </a:lnTo>
                  <a:lnTo>
                    <a:pt x="7462" y="300439"/>
                  </a:lnTo>
                  <a:lnTo>
                    <a:pt x="6818" y="300234"/>
                  </a:lnTo>
                  <a:lnTo>
                    <a:pt x="6372" y="299423"/>
                  </a:lnTo>
                  <a:lnTo>
                    <a:pt x="6303" y="298973"/>
                  </a:lnTo>
                  <a:lnTo>
                    <a:pt x="6155" y="298667"/>
                  </a:lnTo>
                  <a:lnTo>
                    <a:pt x="5670" y="298292"/>
                  </a:lnTo>
                  <a:lnTo>
                    <a:pt x="5439" y="297908"/>
                  </a:lnTo>
                  <a:lnTo>
                    <a:pt x="5367" y="297722"/>
                  </a:lnTo>
                  <a:lnTo>
                    <a:pt x="5323" y="296524"/>
                  </a:lnTo>
                  <a:lnTo>
                    <a:pt x="4765" y="296089"/>
                  </a:lnTo>
                  <a:lnTo>
                    <a:pt x="4193" y="295418"/>
                  </a:lnTo>
                  <a:lnTo>
                    <a:pt x="4122" y="289892"/>
                  </a:lnTo>
                  <a:lnTo>
                    <a:pt x="2570" y="289182"/>
                  </a:lnTo>
                  <a:lnTo>
                    <a:pt x="641" y="288656"/>
                  </a:lnTo>
                  <a:lnTo>
                    <a:pt x="382" y="288436"/>
                  </a:lnTo>
                  <a:lnTo>
                    <a:pt x="916" y="285715"/>
                  </a:lnTo>
                  <a:lnTo>
                    <a:pt x="985" y="284304"/>
                  </a:lnTo>
                  <a:lnTo>
                    <a:pt x="924" y="282313"/>
                  </a:lnTo>
                  <a:lnTo>
                    <a:pt x="1576" y="282320"/>
                  </a:lnTo>
                  <a:lnTo>
                    <a:pt x="1623" y="279846"/>
                  </a:lnTo>
                  <a:lnTo>
                    <a:pt x="1530" y="278674"/>
                  </a:lnTo>
                  <a:lnTo>
                    <a:pt x="1091" y="278298"/>
                  </a:lnTo>
                  <a:lnTo>
                    <a:pt x="813" y="277896"/>
                  </a:lnTo>
                  <a:lnTo>
                    <a:pt x="169" y="276868"/>
                  </a:lnTo>
                  <a:lnTo>
                    <a:pt x="0" y="276440"/>
                  </a:lnTo>
                  <a:lnTo>
                    <a:pt x="897" y="274374"/>
                  </a:lnTo>
                  <a:lnTo>
                    <a:pt x="1042" y="272505"/>
                  </a:lnTo>
                  <a:lnTo>
                    <a:pt x="1150" y="272148"/>
                  </a:lnTo>
                  <a:lnTo>
                    <a:pt x="1705" y="271724"/>
                  </a:lnTo>
                  <a:lnTo>
                    <a:pt x="1951" y="271288"/>
                  </a:lnTo>
                  <a:lnTo>
                    <a:pt x="1951" y="271158"/>
                  </a:lnTo>
                  <a:lnTo>
                    <a:pt x="1630" y="270409"/>
                  </a:lnTo>
                  <a:lnTo>
                    <a:pt x="1580" y="268730"/>
                  </a:lnTo>
                  <a:lnTo>
                    <a:pt x="3833" y="267888"/>
                  </a:lnTo>
                  <a:lnTo>
                    <a:pt x="5156" y="268281"/>
                  </a:lnTo>
                  <a:lnTo>
                    <a:pt x="6083" y="268738"/>
                  </a:lnTo>
                  <a:lnTo>
                    <a:pt x="6814" y="268753"/>
                  </a:lnTo>
                  <a:lnTo>
                    <a:pt x="7409" y="269289"/>
                  </a:lnTo>
                  <a:lnTo>
                    <a:pt x="8343" y="269329"/>
                  </a:lnTo>
                  <a:lnTo>
                    <a:pt x="10044" y="269817"/>
                  </a:lnTo>
                  <a:lnTo>
                    <a:pt x="10798" y="270181"/>
                  </a:lnTo>
                  <a:lnTo>
                    <a:pt x="11854" y="270006"/>
                  </a:lnTo>
                  <a:lnTo>
                    <a:pt x="12668" y="270166"/>
                  </a:lnTo>
                  <a:lnTo>
                    <a:pt x="12845" y="270322"/>
                  </a:lnTo>
                  <a:lnTo>
                    <a:pt x="13241" y="270438"/>
                  </a:lnTo>
                  <a:lnTo>
                    <a:pt x="14120" y="270505"/>
                  </a:lnTo>
                  <a:lnTo>
                    <a:pt x="14748" y="271157"/>
                  </a:lnTo>
                  <a:lnTo>
                    <a:pt x="15670" y="271659"/>
                  </a:lnTo>
                  <a:lnTo>
                    <a:pt x="16647" y="271995"/>
                  </a:lnTo>
                  <a:lnTo>
                    <a:pt x="17320" y="272367"/>
                  </a:lnTo>
                  <a:lnTo>
                    <a:pt x="17262" y="272657"/>
                  </a:lnTo>
                  <a:lnTo>
                    <a:pt x="17572" y="273015"/>
                  </a:lnTo>
                  <a:lnTo>
                    <a:pt x="19528" y="273626"/>
                  </a:lnTo>
                  <a:lnTo>
                    <a:pt x="20094" y="273612"/>
                  </a:lnTo>
                  <a:lnTo>
                    <a:pt x="20688" y="274092"/>
                  </a:lnTo>
                  <a:lnTo>
                    <a:pt x="21879" y="275822"/>
                  </a:lnTo>
                  <a:lnTo>
                    <a:pt x="22397" y="276034"/>
                  </a:lnTo>
                  <a:lnTo>
                    <a:pt x="23100" y="275948"/>
                  </a:lnTo>
                  <a:lnTo>
                    <a:pt x="23352" y="275621"/>
                  </a:lnTo>
                  <a:lnTo>
                    <a:pt x="23345" y="275431"/>
                  </a:lnTo>
                  <a:lnTo>
                    <a:pt x="23755" y="275118"/>
                  </a:lnTo>
                  <a:lnTo>
                    <a:pt x="26353" y="274466"/>
                  </a:lnTo>
                  <a:lnTo>
                    <a:pt x="26742" y="273728"/>
                  </a:lnTo>
                  <a:lnTo>
                    <a:pt x="26842" y="273412"/>
                  </a:lnTo>
                  <a:lnTo>
                    <a:pt x="26824" y="272939"/>
                  </a:lnTo>
                  <a:lnTo>
                    <a:pt x="26287" y="272515"/>
                  </a:lnTo>
                  <a:lnTo>
                    <a:pt x="25412" y="272005"/>
                  </a:lnTo>
                  <a:lnTo>
                    <a:pt x="23411" y="269817"/>
                  </a:lnTo>
                  <a:lnTo>
                    <a:pt x="22416" y="268969"/>
                  </a:lnTo>
                  <a:lnTo>
                    <a:pt x="20491" y="267552"/>
                  </a:lnTo>
                  <a:lnTo>
                    <a:pt x="20354" y="267336"/>
                  </a:lnTo>
                  <a:lnTo>
                    <a:pt x="20289" y="266978"/>
                  </a:lnTo>
                  <a:lnTo>
                    <a:pt x="20289" y="266785"/>
                  </a:lnTo>
                  <a:lnTo>
                    <a:pt x="20394" y="266558"/>
                  </a:lnTo>
                  <a:lnTo>
                    <a:pt x="20365" y="266163"/>
                  </a:lnTo>
                  <a:lnTo>
                    <a:pt x="19537" y="264826"/>
                  </a:lnTo>
                  <a:lnTo>
                    <a:pt x="19241" y="264458"/>
                  </a:lnTo>
                  <a:lnTo>
                    <a:pt x="18924" y="264104"/>
                  </a:lnTo>
                  <a:lnTo>
                    <a:pt x="16898" y="262316"/>
                  </a:lnTo>
                  <a:lnTo>
                    <a:pt x="16250" y="261639"/>
                  </a:lnTo>
                  <a:lnTo>
                    <a:pt x="13158" y="259200"/>
                  </a:lnTo>
                  <a:lnTo>
                    <a:pt x="12004" y="258381"/>
                  </a:lnTo>
                  <a:lnTo>
                    <a:pt x="10766" y="256877"/>
                  </a:lnTo>
                  <a:lnTo>
                    <a:pt x="10261" y="256055"/>
                  </a:lnTo>
                  <a:lnTo>
                    <a:pt x="9673" y="255370"/>
                  </a:lnTo>
                  <a:lnTo>
                    <a:pt x="9012" y="255188"/>
                  </a:lnTo>
                  <a:lnTo>
                    <a:pt x="8388" y="254864"/>
                  </a:lnTo>
                  <a:lnTo>
                    <a:pt x="7551" y="254206"/>
                  </a:lnTo>
                  <a:lnTo>
                    <a:pt x="7143" y="253726"/>
                  </a:lnTo>
                  <a:lnTo>
                    <a:pt x="6146" y="253104"/>
                  </a:lnTo>
                  <a:lnTo>
                    <a:pt x="5554" y="252993"/>
                  </a:lnTo>
                  <a:lnTo>
                    <a:pt x="5111" y="253045"/>
                  </a:lnTo>
                  <a:lnTo>
                    <a:pt x="4596" y="253441"/>
                  </a:lnTo>
                  <a:lnTo>
                    <a:pt x="4556" y="253176"/>
                  </a:lnTo>
                  <a:lnTo>
                    <a:pt x="4718" y="253039"/>
                  </a:lnTo>
                  <a:lnTo>
                    <a:pt x="4037" y="252305"/>
                  </a:lnTo>
                  <a:lnTo>
                    <a:pt x="3607" y="251992"/>
                  </a:lnTo>
                  <a:lnTo>
                    <a:pt x="3135" y="251854"/>
                  </a:lnTo>
                  <a:lnTo>
                    <a:pt x="3164" y="251362"/>
                  </a:lnTo>
                  <a:lnTo>
                    <a:pt x="3417" y="250868"/>
                  </a:lnTo>
                  <a:lnTo>
                    <a:pt x="3547" y="250406"/>
                  </a:lnTo>
                  <a:lnTo>
                    <a:pt x="3601" y="249732"/>
                  </a:lnTo>
                  <a:lnTo>
                    <a:pt x="4465" y="248475"/>
                  </a:lnTo>
                  <a:lnTo>
                    <a:pt x="4563" y="247726"/>
                  </a:lnTo>
                  <a:lnTo>
                    <a:pt x="4202" y="247276"/>
                  </a:lnTo>
                  <a:lnTo>
                    <a:pt x="3950" y="247164"/>
                  </a:lnTo>
                  <a:lnTo>
                    <a:pt x="4022" y="246948"/>
                  </a:lnTo>
                  <a:lnTo>
                    <a:pt x="4285" y="246747"/>
                  </a:lnTo>
                  <a:lnTo>
                    <a:pt x="5530" y="246951"/>
                  </a:lnTo>
                  <a:lnTo>
                    <a:pt x="5747" y="247349"/>
                  </a:lnTo>
                  <a:lnTo>
                    <a:pt x="5902" y="247431"/>
                  </a:lnTo>
                  <a:lnTo>
                    <a:pt x="6794" y="247196"/>
                  </a:lnTo>
                  <a:lnTo>
                    <a:pt x="7793" y="246794"/>
                  </a:lnTo>
                  <a:lnTo>
                    <a:pt x="9126" y="245766"/>
                  </a:lnTo>
                  <a:lnTo>
                    <a:pt x="9310" y="245517"/>
                  </a:lnTo>
                  <a:lnTo>
                    <a:pt x="9663" y="245237"/>
                  </a:lnTo>
                  <a:lnTo>
                    <a:pt x="10104" y="245129"/>
                  </a:lnTo>
                  <a:lnTo>
                    <a:pt x="11144" y="245200"/>
                  </a:lnTo>
                  <a:lnTo>
                    <a:pt x="11946" y="244787"/>
                  </a:lnTo>
                  <a:lnTo>
                    <a:pt x="12827" y="244377"/>
                  </a:lnTo>
                  <a:lnTo>
                    <a:pt x="10335" y="244656"/>
                  </a:lnTo>
                  <a:lnTo>
                    <a:pt x="9905" y="244735"/>
                  </a:lnTo>
                  <a:lnTo>
                    <a:pt x="9602" y="244958"/>
                  </a:lnTo>
                  <a:lnTo>
                    <a:pt x="9118" y="245073"/>
                  </a:lnTo>
                  <a:lnTo>
                    <a:pt x="8194" y="245096"/>
                  </a:lnTo>
                  <a:lnTo>
                    <a:pt x="7638" y="245402"/>
                  </a:lnTo>
                  <a:lnTo>
                    <a:pt x="6363" y="245272"/>
                  </a:lnTo>
                  <a:lnTo>
                    <a:pt x="5922" y="245157"/>
                  </a:lnTo>
                  <a:lnTo>
                    <a:pt x="5615" y="244989"/>
                  </a:lnTo>
                  <a:lnTo>
                    <a:pt x="5391" y="244420"/>
                  </a:lnTo>
                  <a:lnTo>
                    <a:pt x="5423" y="243534"/>
                  </a:lnTo>
                  <a:lnTo>
                    <a:pt x="4957" y="242764"/>
                  </a:lnTo>
                  <a:lnTo>
                    <a:pt x="5047" y="241907"/>
                  </a:lnTo>
                  <a:lnTo>
                    <a:pt x="6473" y="241538"/>
                  </a:lnTo>
                  <a:lnTo>
                    <a:pt x="6802" y="241076"/>
                  </a:lnTo>
                  <a:lnTo>
                    <a:pt x="6924" y="240478"/>
                  </a:lnTo>
                  <a:lnTo>
                    <a:pt x="6815" y="240005"/>
                  </a:lnTo>
                  <a:lnTo>
                    <a:pt x="6840" y="238989"/>
                  </a:lnTo>
                  <a:lnTo>
                    <a:pt x="7132" y="238341"/>
                  </a:lnTo>
                  <a:lnTo>
                    <a:pt x="7431" y="236263"/>
                  </a:lnTo>
                  <a:lnTo>
                    <a:pt x="7691" y="235039"/>
                  </a:lnTo>
                  <a:lnTo>
                    <a:pt x="7821" y="234771"/>
                  </a:lnTo>
                  <a:lnTo>
                    <a:pt x="9598" y="233087"/>
                  </a:lnTo>
                  <a:lnTo>
                    <a:pt x="10101" y="232052"/>
                  </a:lnTo>
                  <a:lnTo>
                    <a:pt x="10314" y="231877"/>
                  </a:lnTo>
                  <a:lnTo>
                    <a:pt x="10719" y="231747"/>
                  </a:lnTo>
                  <a:lnTo>
                    <a:pt x="10983" y="232272"/>
                  </a:lnTo>
                  <a:lnTo>
                    <a:pt x="11015" y="232484"/>
                  </a:lnTo>
                  <a:lnTo>
                    <a:pt x="11171" y="232644"/>
                  </a:lnTo>
                  <a:lnTo>
                    <a:pt x="12371" y="233068"/>
                  </a:lnTo>
                  <a:lnTo>
                    <a:pt x="12967" y="233050"/>
                  </a:lnTo>
                  <a:lnTo>
                    <a:pt x="13917" y="232853"/>
                  </a:lnTo>
                  <a:lnTo>
                    <a:pt x="14969" y="233616"/>
                  </a:lnTo>
                  <a:lnTo>
                    <a:pt x="15139" y="234003"/>
                  </a:lnTo>
                  <a:lnTo>
                    <a:pt x="16480" y="232559"/>
                  </a:lnTo>
                  <a:lnTo>
                    <a:pt x="16221" y="232328"/>
                  </a:lnTo>
                  <a:lnTo>
                    <a:pt x="15620" y="232529"/>
                  </a:lnTo>
                  <a:lnTo>
                    <a:pt x="14995" y="232358"/>
                  </a:lnTo>
                  <a:lnTo>
                    <a:pt x="14413" y="232052"/>
                  </a:lnTo>
                  <a:lnTo>
                    <a:pt x="13722" y="232156"/>
                  </a:lnTo>
                  <a:lnTo>
                    <a:pt x="13724" y="231756"/>
                  </a:lnTo>
                  <a:lnTo>
                    <a:pt x="14496" y="231760"/>
                  </a:lnTo>
                  <a:lnTo>
                    <a:pt x="14816" y="231761"/>
                  </a:lnTo>
                  <a:lnTo>
                    <a:pt x="16625" y="231766"/>
                  </a:lnTo>
                  <a:lnTo>
                    <a:pt x="17209" y="232375"/>
                  </a:lnTo>
                  <a:lnTo>
                    <a:pt x="16884" y="233944"/>
                  </a:lnTo>
                  <a:lnTo>
                    <a:pt x="17047" y="234193"/>
                  </a:lnTo>
                  <a:lnTo>
                    <a:pt x="17065" y="234398"/>
                  </a:lnTo>
                  <a:lnTo>
                    <a:pt x="16421" y="234985"/>
                  </a:lnTo>
                  <a:lnTo>
                    <a:pt x="15796" y="235727"/>
                  </a:lnTo>
                  <a:lnTo>
                    <a:pt x="15615" y="236199"/>
                  </a:lnTo>
                  <a:lnTo>
                    <a:pt x="16078" y="236140"/>
                  </a:lnTo>
                  <a:lnTo>
                    <a:pt x="17072" y="235511"/>
                  </a:lnTo>
                  <a:lnTo>
                    <a:pt x="17227" y="234986"/>
                  </a:lnTo>
                  <a:lnTo>
                    <a:pt x="17217" y="234309"/>
                  </a:lnTo>
                  <a:lnTo>
                    <a:pt x="17850" y="232634"/>
                  </a:lnTo>
                  <a:lnTo>
                    <a:pt x="19006" y="232835"/>
                  </a:lnTo>
                  <a:lnTo>
                    <a:pt x="19653" y="233249"/>
                  </a:lnTo>
                  <a:lnTo>
                    <a:pt x="19837" y="233495"/>
                  </a:lnTo>
                  <a:lnTo>
                    <a:pt x="19577" y="233800"/>
                  </a:lnTo>
                  <a:lnTo>
                    <a:pt x="18940" y="234875"/>
                  </a:lnTo>
                  <a:lnTo>
                    <a:pt x="19186" y="234942"/>
                  </a:lnTo>
                  <a:lnTo>
                    <a:pt x="19396" y="235121"/>
                  </a:lnTo>
                  <a:lnTo>
                    <a:pt x="19352" y="235278"/>
                  </a:lnTo>
                  <a:lnTo>
                    <a:pt x="18676" y="235545"/>
                  </a:lnTo>
                  <a:lnTo>
                    <a:pt x="18030" y="236284"/>
                  </a:lnTo>
                  <a:lnTo>
                    <a:pt x="17422" y="237329"/>
                  </a:lnTo>
                  <a:lnTo>
                    <a:pt x="17234" y="238084"/>
                  </a:lnTo>
                  <a:lnTo>
                    <a:pt x="17323" y="239150"/>
                  </a:lnTo>
                  <a:lnTo>
                    <a:pt x="17103" y="239361"/>
                  </a:lnTo>
                  <a:lnTo>
                    <a:pt x="16828" y="239471"/>
                  </a:lnTo>
                  <a:lnTo>
                    <a:pt x="16435" y="239918"/>
                  </a:lnTo>
                  <a:lnTo>
                    <a:pt x="16304" y="240208"/>
                  </a:lnTo>
                  <a:lnTo>
                    <a:pt x="16395" y="241042"/>
                  </a:lnTo>
                  <a:lnTo>
                    <a:pt x="16551" y="241527"/>
                  </a:lnTo>
                  <a:lnTo>
                    <a:pt x="16847" y="241679"/>
                  </a:lnTo>
                  <a:lnTo>
                    <a:pt x="17547" y="241776"/>
                  </a:lnTo>
                  <a:lnTo>
                    <a:pt x="18050" y="241665"/>
                  </a:lnTo>
                  <a:lnTo>
                    <a:pt x="18765" y="241140"/>
                  </a:lnTo>
                  <a:lnTo>
                    <a:pt x="18959" y="240667"/>
                  </a:lnTo>
                  <a:lnTo>
                    <a:pt x="19689" y="240169"/>
                  </a:lnTo>
                  <a:lnTo>
                    <a:pt x="20813" y="239220"/>
                  </a:lnTo>
                  <a:lnTo>
                    <a:pt x="21233" y="238550"/>
                  </a:lnTo>
                  <a:lnTo>
                    <a:pt x="21171" y="238349"/>
                  </a:lnTo>
                  <a:lnTo>
                    <a:pt x="21345" y="238233"/>
                  </a:lnTo>
                  <a:lnTo>
                    <a:pt x="21666" y="238635"/>
                  </a:lnTo>
                  <a:lnTo>
                    <a:pt x="21685" y="238817"/>
                  </a:lnTo>
                  <a:lnTo>
                    <a:pt x="21613" y="239677"/>
                  </a:lnTo>
                  <a:lnTo>
                    <a:pt x="21167" y="240464"/>
                  </a:lnTo>
                  <a:lnTo>
                    <a:pt x="21328" y="240262"/>
                  </a:lnTo>
                  <a:lnTo>
                    <a:pt x="21869" y="239915"/>
                  </a:lnTo>
                  <a:lnTo>
                    <a:pt x="22086" y="239431"/>
                  </a:lnTo>
                  <a:lnTo>
                    <a:pt x="22316" y="237938"/>
                  </a:lnTo>
                  <a:lnTo>
                    <a:pt x="22106" y="237417"/>
                  </a:lnTo>
                  <a:lnTo>
                    <a:pt x="22081" y="236725"/>
                  </a:lnTo>
                  <a:lnTo>
                    <a:pt x="22433" y="235470"/>
                  </a:lnTo>
                  <a:lnTo>
                    <a:pt x="23044" y="235472"/>
                  </a:lnTo>
                  <a:lnTo>
                    <a:pt x="23047" y="234146"/>
                  </a:lnTo>
                  <a:lnTo>
                    <a:pt x="24170" y="234149"/>
                  </a:lnTo>
                  <a:lnTo>
                    <a:pt x="24193" y="231831"/>
                  </a:lnTo>
                  <a:lnTo>
                    <a:pt x="21331" y="231793"/>
                  </a:lnTo>
                  <a:lnTo>
                    <a:pt x="21330" y="231193"/>
                  </a:lnTo>
                  <a:lnTo>
                    <a:pt x="20887" y="230778"/>
                  </a:lnTo>
                  <a:lnTo>
                    <a:pt x="20323" y="230599"/>
                  </a:lnTo>
                  <a:lnTo>
                    <a:pt x="19595" y="229869"/>
                  </a:lnTo>
                  <a:lnTo>
                    <a:pt x="19564" y="229635"/>
                  </a:lnTo>
                  <a:lnTo>
                    <a:pt x="19688" y="229292"/>
                  </a:lnTo>
                  <a:lnTo>
                    <a:pt x="19218" y="228562"/>
                  </a:lnTo>
                  <a:lnTo>
                    <a:pt x="18549" y="228033"/>
                  </a:lnTo>
                  <a:lnTo>
                    <a:pt x="18123" y="226943"/>
                  </a:lnTo>
                  <a:lnTo>
                    <a:pt x="18311" y="226664"/>
                  </a:lnTo>
                  <a:lnTo>
                    <a:pt x="18395" y="226399"/>
                  </a:lnTo>
                  <a:lnTo>
                    <a:pt x="18509" y="225863"/>
                  </a:lnTo>
                  <a:lnTo>
                    <a:pt x="18364" y="225497"/>
                  </a:lnTo>
                  <a:lnTo>
                    <a:pt x="18436" y="225220"/>
                  </a:lnTo>
                  <a:lnTo>
                    <a:pt x="18772" y="224576"/>
                  </a:lnTo>
                  <a:lnTo>
                    <a:pt x="19017" y="223622"/>
                  </a:lnTo>
                  <a:lnTo>
                    <a:pt x="18940" y="223359"/>
                  </a:lnTo>
                  <a:lnTo>
                    <a:pt x="19754" y="221576"/>
                  </a:lnTo>
                  <a:lnTo>
                    <a:pt x="20734" y="220470"/>
                  </a:lnTo>
                  <a:lnTo>
                    <a:pt x="21830" y="220105"/>
                  </a:lnTo>
                  <a:lnTo>
                    <a:pt x="21829" y="219768"/>
                  </a:lnTo>
                  <a:lnTo>
                    <a:pt x="20412" y="219212"/>
                  </a:lnTo>
                  <a:lnTo>
                    <a:pt x="20204" y="219653"/>
                  </a:lnTo>
                  <a:lnTo>
                    <a:pt x="19338" y="220932"/>
                  </a:lnTo>
                  <a:lnTo>
                    <a:pt x="18017" y="222379"/>
                  </a:lnTo>
                  <a:lnTo>
                    <a:pt x="17561" y="222740"/>
                  </a:lnTo>
                  <a:lnTo>
                    <a:pt x="17015" y="222970"/>
                  </a:lnTo>
                  <a:lnTo>
                    <a:pt x="15694" y="223889"/>
                  </a:lnTo>
                  <a:lnTo>
                    <a:pt x="15145" y="223993"/>
                  </a:lnTo>
                  <a:lnTo>
                    <a:pt x="14078" y="223934"/>
                  </a:lnTo>
                  <a:lnTo>
                    <a:pt x="13911" y="223822"/>
                  </a:lnTo>
                  <a:lnTo>
                    <a:pt x="13893" y="223346"/>
                  </a:lnTo>
                  <a:lnTo>
                    <a:pt x="14204" y="222549"/>
                  </a:lnTo>
                  <a:lnTo>
                    <a:pt x="14700" y="221901"/>
                  </a:lnTo>
                  <a:lnTo>
                    <a:pt x="14849" y="220904"/>
                  </a:lnTo>
                  <a:lnTo>
                    <a:pt x="14567" y="220915"/>
                  </a:lnTo>
                  <a:lnTo>
                    <a:pt x="13976" y="220593"/>
                  </a:lnTo>
                  <a:lnTo>
                    <a:pt x="15195" y="218919"/>
                  </a:lnTo>
                  <a:lnTo>
                    <a:pt x="15557" y="218745"/>
                  </a:lnTo>
                  <a:lnTo>
                    <a:pt x="16270" y="218585"/>
                  </a:lnTo>
                  <a:lnTo>
                    <a:pt x="16690" y="218592"/>
                  </a:lnTo>
                  <a:lnTo>
                    <a:pt x="16867" y="217796"/>
                  </a:lnTo>
                  <a:lnTo>
                    <a:pt x="16820" y="217513"/>
                  </a:lnTo>
                  <a:lnTo>
                    <a:pt x="16792" y="215227"/>
                  </a:lnTo>
                  <a:lnTo>
                    <a:pt x="16691" y="214982"/>
                  </a:lnTo>
                  <a:lnTo>
                    <a:pt x="19176" y="214977"/>
                  </a:lnTo>
                  <a:lnTo>
                    <a:pt x="19209" y="212659"/>
                  </a:lnTo>
                  <a:lnTo>
                    <a:pt x="21484" y="212653"/>
                  </a:lnTo>
                  <a:lnTo>
                    <a:pt x="21450" y="211572"/>
                  </a:lnTo>
                  <a:lnTo>
                    <a:pt x="20730" y="211574"/>
                  </a:lnTo>
                  <a:lnTo>
                    <a:pt x="20486" y="211242"/>
                  </a:lnTo>
                  <a:lnTo>
                    <a:pt x="20370" y="210915"/>
                  </a:lnTo>
                  <a:lnTo>
                    <a:pt x="20005" y="210699"/>
                  </a:lnTo>
                  <a:lnTo>
                    <a:pt x="19324" y="210505"/>
                  </a:lnTo>
                  <a:lnTo>
                    <a:pt x="19564" y="209686"/>
                  </a:lnTo>
                  <a:lnTo>
                    <a:pt x="19542" y="209277"/>
                  </a:lnTo>
                  <a:lnTo>
                    <a:pt x="19390" y="208562"/>
                  </a:lnTo>
                  <a:lnTo>
                    <a:pt x="19444" y="208213"/>
                  </a:lnTo>
                  <a:lnTo>
                    <a:pt x="20316" y="208200"/>
                  </a:lnTo>
                  <a:lnTo>
                    <a:pt x="20300" y="207774"/>
                  </a:lnTo>
                  <a:lnTo>
                    <a:pt x="21428" y="207903"/>
                  </a:lnTo>
                  <a:lnTo>
                    <a:pt x="21566" y="207486"/>
                  </a:lnTo>
                  <a:lnTo>
                    <a:pt x="21855" y="206946"/>
                  </a:lnTo>
                  <a:lnTo>
                    <a:pt x="22705" y="205855"/>
                  </a:lnTo>
                  <a:lnTo>
                    <a:pt x="23806" y="205846"/>
                  </a:lnTo>
                  <a:lnTo>
                    <a:pt x="23804" y="204367"/>
                  </a:lnTo>
                  <a:lnTo>
                    <a:pt x="24701" y="204139"/>
                  </a:lnTo>
                  <a:lnTo>
                    <a:pt x="25182" y="203722"/>
                  </a:lnTo>
                  <a:lnTo>
                    <a:pt x="25595" y="203628"/>
                  </a:lnTo>
                  <a:lnTo>
                    <a:pt x="26341" y="203807"/>
                  </a:lnTo>
                  <a:lnTo>
                    <a:pt x="27020" y="203818"/>
                  </a:lnTo>
                  <a:lnTo>
                    <a:pt x="27312" y="203528"/>
                  </a:lnTo>
                  <a:lnTo>
                    <a:pt x="28627" y="203096"/>
                  </a:lnTo>
                  <a:lnTo>
                    <a:pt x="29029" y="202660"/>
                  </a:lnTo>
                  <a:lnTo>
                    <a:pt x="29440" y="202481"/>
                  </a:lnTo>
                  <a:lnTo>
                    <a:pt x="30621" y="202482"/>
                  </a:lnTo>
                  <a:lnTo>
                    <a:pt x="30543" y="202754"/>
                  </a:lnTo>
                  <a:lnTo>
                    <a:pt x="29817" y="202994"/>
                  </a:lnTo>
                  <a:lnTo>
                    <a:pt x="29945" y="203226"/>
                  </a:lnTo>
                  <a:lnTo>
                    <a:pt x="30241" y="203513"/>
                  </a:lnTo>
                  <a:lnTo>
                    <a:pt x="30478" y="203610"/>
                  </a:lnTo>
                  <a:lnTo>
                    <a:pt x="31564" y="203646"/>
                  </a:lnTo>
                  <a:lnTo>
                    <a:pt x="31908" y="203376"/>
                  </a:lnTo>
                  <a:lnTo>
                    <a:pt x="32938" y="202106"/>
                  </a:lnTo>
                  <a:lnTo>
                    <a:pt x="31888" y="201334"/>
                  </a:lnTo>
                  <a:lnTo>
                    <a:pt x="30783" y="201344"/>
                  </a:lnTo>
                  <a:lnTo>
                    <a:pt x="30797" y="200405"/>
                  </a:lnTo>
                  <a:lnTo>
                    <a:pt x="30449" y="199636"/>
                  </a:lnTo>
                  <a:lnTo>
                    <a:pt x="30633" y="198921"/>
                  </a:lnTo>
                  <a:lnTo>
                    <a:pt x="30698" y="194361"/>
                  </a:lnTo>
                  <a:lnTo>
                    <a:pt x="31761" y="194198"/>
                  </a:lnTo>
                  <a:lnTo>
                    <a:pt x="33884" y="194139"/>
                  </a:lnTo>
                  <a:lnTo>
                    <a:pt x="34509" y="192867"/>
                  </a:lnTo>
                  <a:lnTo>
                    <a:pt x="35885" y="189719"/>
                  </a:lnTo>
                  <a:lnTo>
                    <a:pt x="36082" y="189461"/>
                  </a:lnTo>
                  <a:lnTo>
                    <a:pt x="40974" y="189475"/>
                  </a:lnTo>
                  <a:lnTo>
                    <a:pt x="41460" y="189810"/>
                  </a:lnTo>
                  <a:lnTo>
                    <a:pt x="41453" y="189989"/>
                  </a:lnTo>
                  <a:lnTo>
                    <a:pt x="41606" y="190239"/>
                  </a:lnTo>
                  <a:lnTo>
                    <a:pt x="42073" y="190238"/>
                  </a:lnTo>
                  <a:lnTo>
                    <a:pt x="42516" y="189922"/>
                  </a:lnTo>
                  <a:lnTo>
                    <a:pt x="42871" y="189535"/>
                  </a:lnTo>
                  <a:lnTo>
                    <a:pt x="45967" y="189664"/>
                  </a:lnTo>
                  <a:lnTo>
                    <a:pt x="51362" y="189615"/>
                  </a:lnTo>
                  <a:lnTo>
                    <a:pt x="51398" y="192431"/>
                  </a:lnTo>
                  <a:lnTo>
                    <a:pt x="51786" y="192323"/>
                  </a:lnTo>
                  <a:lnTo>
                    <a:pt x="52402" y="191907"/>
                  </a:lnTo>
                  <a:lnTo>
                    <a:pt x="53113" y="191386"/>
                  </a:lnTo>
                  <a:lnTo>
                    <a:pt x="53650" y="191354"/>
                  </a:lnTo>
                  <a:lnTo>
                    <a:pt x="54117" y="191510"/>
                  </a:lnTo>
                  <a:lnTo>
                    <a:pt x="54944" y="191174"/>
                  </a:lnTo>
                  <a:lnTo>
                    <a:pt x="55140" y="190549"/>
                  </a:lnTo>
                  <a:lnTo>
                    <a:pt x="55179" y="190098"/>
                  </a:lnTo>
                  <a:lnTo>
                    <a:pt x="54998" y="189994"/>
                  </a:lnTo>
                  <a:lnTo>
                    <a:pt x="53850" y="187598"/>
                  </a:lnTo>
                  <a:lnTo>
                    <a:pt x="53646" y="185480"/>
                  </a:lnTo>
                  <a:lnTo>
                    <a:pt x="53736" y="185007"/>
                  </a:lnTo>
                  <a:lnTo>
                    <a:pt x="53063" y="183075"/>
                  </a:lnTo>
                  <a:lnTo>
                    <a:pt x="52937" y="182557"/>
                  </a:lnTo>
                  <a:lnTo>
                    <a:pt x="52946" y="182257"/>
                  </a:lnTo>
                  <a:lnTo>
                    <a:pt x="53137" y="181824"/>
                  </a:lnTo>
                  <a:lnTo>
                    <a:pt x="53362" y="180804"/>
                  </a:lnTo>
                  <a:lnTo>
                    <a:pt x="53106" y="179310"/>
                  </a:lnTo>
                  <a:lnTo>
                    <a:pt x="52537" y="178304"/>
                  </a:lnTo>
                  <a:lnTo>
                    <a:pt x="52123" y="177757"/>
                  </a:lnTo>
                  <a:lnTo>
                    <a:pt x="51267" y="177117"/>
                  </a:lnTo>
                  <a:lnTo>
                    <a:pt x="50984" y="176696"/>
                  </a:lnTo>
                  <a:lnTo>
                    <a:pt x="50690" y="176100"/>
                  </a:lnTo>
                  <a:lnTo>
                    <a:pt x="49903" y="174086"/>
                  </a:lnTo>
                  <a:lnTo>
                    <a:pt x="50971" y="173588"/>
                  </a:lnTo>
                  <a:lnTo>
                    <a:pt x="54362" y="173317"/>
                  </a:lnTo>
                  <a:lnTo>
                    <a:pt x="55011" y="172852"/>
                  </a:lnTo>
                  <a:lnTo>
                    <a:pt x="55047" y="172476"/>
                  </a:lnTo>
                  <a:lnTo>
                    <a:pt x="54630" y="172364"/>
                  </a:lnTo>
                  <a:lnTo>
                    <a:pt x="54273" y="171654"/>
                  </a:lnTo>
                  <a:lnTo>
                    <a:pt x="54549" y="171631"/>
                  </a:lnTo>
                  <a:lnTo>
                    <a:pt x="54811" y="171449"/>
                  </a:lnTo>
                  <a:lnTo>
                    <a:pt x="55079" y="171017"/>
                  </a:lnTo>
                  <a:lnTo>
                    <a:pt x="55148" y="170537"/>
                  </a:lnTo>
                  <a:lnTo>
                    <a:pt x="54988" y="170202"/>
                  </a:lnTo>
                  <a:lnTo>
                    <a:pt x="54021" y="168981"/>
                  </a:lnTo>
                  <a:lnTo>
                    <a:pt x="52815" y="166208"/>
                  </a:lnTo>
                  <a:lnTo>
                    <a:pt x="52438" y="166003"/>
                  </a:lnTo>
                  <a:lnTo>
                    <a:pt x="52017" y="165515"/>
                  </a:lnTo>
                  <a:lnTo>
                    <a:pt x="52438" y="165177"/>
                  </a:lnTo>
                  <a:lnTo>
                    <a:pt x="52936" y="164909"/>
                  </a:lnTo>
                  <a:lnTo>
                    <a:pt x="53934" y="163838"/>
                  </a:lnTo>
                  <a:lnTo>
                    <a:pt x="54337" y="163510"/>
                  </a:lnTo>
                  <a:lnTo>
                    <a:pt x="56379" y="162533"/>
                  </a:lnTo>
                  <a:lnTo>
                    <a:pt x="57243" y="161346"/>
                  </a:lnTo>
                  <a:lnTo>
                    <a:pt x="57450" y="160843"/>
                  </a:lnTo>
                  <a:lnTo>
                    <a:pt x="57512" y="160489"/>
                  </a:lnTo>
                  <a:lnTo>
                    <a:pt x="57954" y="159597"/>
                  </a:lnTo>
                  <a:lnTo>
                    <a:pt x="58148" y="159345"/>
                  </a:lnTo>
                  <a:lnTo>
                    <a:pt x="58356" y="159133"/>
                  </a:lnTo>
                  <a:lnTo>
                    <a:pt x="58999" y="158924"/>
                  </a:lnTo>
                  <a:lnTo>
                    <a:pt x="59733" y="158477"/>
                  </a:lnTo>
                  <a:lnTo>
                    <a:pt x="60256" y="157893"/>
                  </a:lnTo>
                  <a:lnTo>
                    <a:pt x="60343" y="157085"/>
                  </a:lnTo>
                  <a:lnTo>
                    <a:pt x="60249" y="156843"/>
                  </a:lnTo>
                  <a:lnTo>
                    <a:pt x="59794" y="154212"/>
                  </a:lnTo>
                  <a:lnTo>
                    <a:pt x="59954" y="153616"/>
                  </a:lnTo>
                  <a:lnTo>
                    <a:pt x="60521" y="153046"/>
                  </a:lnTo>
                  <a:lnTo>
                    <a:pt x="61012" y="152343"/>
                  </a:lnTo>
                  <a:lnTo>
                    <a:pt x="60939" y="152053"/>
                  </a:lnTo>
                  <a:lnTo>
                    <a:pt x="60394" y="151457"/>
                  </a:lnTo>
                  <a:lnTo>
                    <a:pt x="60208" y="151044"/>
                  </a:lnTo>
                  <a:lnTo>
                    <a:pt x="60616" y="150530"/>
                  </a:lnTo>
                  <a:lnTo>
                    <a:pt x="61925" y="150541"/>
                  </a:lnTo>
                  <a:lnTo>
                    <a:pt x="63754" y="150701"/>
                  </a:lnTo>
                  <a:lnTo>
                    <a:pt x="64154" y="150605"/>
                  </a:lnTo>
                  <a:lnTo>
                    <a:pt x="64656" y="150143"/>
                  </a:lnTo>
                  <a:lnTo>
                    <a:pt x="66952" y="149879"/>
                  </a:lnTo>
                  <a:lnTo>
                    <a:pt x="66926" y="151966"/>
                  </a:lnTo>
                  <a:lnTo>
                    <a:pt x="69040" y="151958"/>
                  </a:lnTo>
                  <a:lnTo>
                    <a:pt x="69341" y="151957"/>
                  </a:lnTo>
                  <a:lnTo>
                    <a:pt x="69340" y="156695"/>
                  </a:lnTo>
                  <a:lnTo>
                    <a:pt x="71646" y="156709"/>
                  </a:lnTo>
                  <a:lnTo>
                    <a:pt x="71659" y="156110"/>
                  </a:lnTo>
                  <a:lnTo>
                    <a:pt x="71892" y="155665"/>
                  </a:lnTo>
                  <a:lnTo>
                    <a:pt x="72176" y="155330"/>
                  </a:lnTo>
                  <a:lnTo>
                    <a:pt x="72597" y="155155"/>
                  </a:lnTo>
                  <a:lnTo>
                    <a:pt x="73023" y="155143"/>
                  </a:lnTo>
                  <a:lnTo>
                    <a:pt x="73728" y="154748"/>
                  </a:lnTo>
                  <a:lnTo>
                    <a:pt x="75012" y="154316"/>
                  </a:lnTo>
                  <a:lnTo>
                    <a:pt x="76568" y="154260"/>
                  </a:lnTo>
                  <a:lnTo>
                    <a:pt x="77128" y="154320"/>
                  </a:lnTo>
                  <a:lnTo>
                    <a:pt x="77808" y="154707"/>
                  </a:lnTo>
                  <a:lnTo>
                    <a:pt x="78280" y="155265"/>
                  </a:lnTo>
                  <a:lnTo>
                    <a:pt x="78604" y="155783"/>
                  </a:lnTo>
                  <a:lnTo>
                    <a:pt x="78691" y="156058"/>
                  </a:lnTo>
                  <a:lnTo>
                    <a:pt x="79051" y="156181"/>
                  </a:lnTo>
                  <a:lnTo>
                    <a:pt x="80121" y="156050"/>
                  </a:lnTo>
                  <a:lnTo>
                    <a:pt x="80392" y="155535"/>
                  </a:lnTo>
                  <a:lnTo>
                    <a:pt x="81340" y="154907"/>
                  </a:lnTo>
                  <a:lnTo>
                    <a:pt x="81682" y="154865"/>
                  </a:lnTo>
                  <a:lnTo>
                    <a:pt x="81890" y="154983"/>
                  </a:lnTo>
                  <a:lnTo>
                    <a:pt x="82501" y="155019"/>
                  </a:lnTo>
                  <a:lnTo>
                    <a:pt x="81946" y="154190"/>
                  </a:lnTo>
                  <a:lnTo>
                    <a:pt x="81724" y="154156"/>
                  </a:lnTo>
                  <a:lnTo>
                    <a:pt x="81539" y="153419"/>
                  </a:lnTo>
                  <a:lnTo>
                    <a:pt x="81554" y="152976"/>
                  </a:lnTo>
                  <a:lnTo>
                    <a:pt x="81798" y="151573"/>
                  </a:lnTo>
                  <a:lnTo>
                    <a:pt x="82074" y="151339"/>
                  </a:lnTo>
                  <a:lnTo>
                    <a:pt x="82929" y="151015"/>
                  </a:lnTo>
                  <a:lnTo>
                    <a:pt x="83199" y="151081"/>
                  </a:lnTo>
                  <a:lnTo>
                    <a:pt x="83085" y="151882"/>
                  </a:lnTo>
                  <a:lnTo>
                    <a:pt x="85571" y="151863"/>
                  </a:lnTo>
                  <a:lnTo>
                    <a:pt x="85686" y="150662"/>
                  </a:lnTo>
                  <a:lnTo>
                    <a:pt x="85689" y="149504"/>
                  </a:lnTo>
                  <a:lnTo>
                    <a:pt x="86000" y="149160"/>
                  </a:lnTo>
                  <a:lnTo>
                    <a:pt x="85943" y="148473"/>
                  </a:lnTo>
                  <a:lnTo>
                    <a:pt x="85802" y="148097"/>
                  </a:lnTo>
                  <a:lnTo>
                    <a:pt x="85603" y="148000"/>
                  </a:lnTo>
                  <a:lnTo>
                    <a:pt x="84974" y="147271"/>
                  </a:lnTo>
                  <a:lnTo>
                    <a:pt x="84838" y="146871"/>
                  </a:lnTo>
                  <a:lnTo>
                    <a:pt x="84621" y="145690"/>
                  </a:lnTo>
                  <a:lnTo>
                    <a:pt x="84808" y="145327"/>
                  </a:lnTo>
                  <a:lnTo>
                    <a:pt x="84305" y="145169"/>
                  </a:lnTo>
                  <a:lnTo>
                    <a:pt x="84075" y="145231"/>
                  </a:lnTo>
                  <a:lnTo>
                    <a:pt x="83312" y="144363"/>
                  </a:lnTo>
                  <a:lnTo>
                    <a:pt x="83193" y="144060"/>
                  </a:lnTo>
                  <a:lnTo>
                    <a:pt x="83122" y="142386"/>
                  </a:lnTo>
                  <a:lnTo>
                    <a:pt x="78464" y="142462"/>
                  </a:lnTo>
                  <a:lnTo>
                    <a:pt x="74835" y="142351"/>
                  </a:lnTo>
                  <a:lnTo>
                    <a:pt x="74838" y="141993"/>
                  </a:lnTo>
                  <a:lnTo>
                    <a:pt x="74084" y="141932"/>
                  </a:lnTo>
                  <a:lnTo>
                    <a:pt x="73742" y="142014"/>
                  </a:lnTo>
                  <a:lnTo>
                    <a:pt x="73440" y="142215"/>
                  </a:lnTo>
                  <a:lnTo>
                    <a:pt x="73498" y="141660"/>
                  </a:lnTo>
                  <a:lnTo>
                    <a:pt x="73934" y="140511"/>
                  </a:lnTo>
                  <a:lnTo>
                    <a:pt x="74018" y="140105"/>
                  </a:lnTo>
                  <a:lnTo>
                    <a:pt x="74010" y="139265"/>
                  </a:lnTo>
                  <a:lnTo>
                    <a:pt x="73752" y="139188"/>
                  </a:lnTo>
                  <a:lnTo>
                    <a:pt x="73737" y="137500"/>
                  </a:lnTo>
                  <a:lnTo>
                    <a:pt x="71509" y="137503"/>
                  </a:lnTo>
                  <a:lnTo>
                    <a:pt x="71506" y="135197"/>
                  </a:lnTo>
                  <a:lnTo>
                    <a:pt x="69258" y="135197"/>
                  </a:lnTo>
                  <a:lnTo>
                    <a:pt x="68297" y="135112"/>
                  </a:lnTo>
                  <a:lnTo>
                    <a:pt x="68596" y="135880"/>
                  </a:lnTo>
                  <a:lnTo>
                    <a:pt x="68868" y="137685"/>
                  </a:lnTo>
                  <a:lnTo>
                    <a:pt x="67867" y="137495"/>
                  </a:lnTo>
                  <a:lnTo>
                    <a:pt x="65611" y="137446"/>
                  </a:lnTo>
                  <a:lnTo>
                    <a:pt x="64745" y="137542"/>
                  </a:lnTo>
                  <a:lnTo>
                    <a:pt x="64719" y="135099"/>
                  </a:lnTo>
                  <a:lnTo>
                    <a:pt x="66470" y="135086"/>
                  </a:lnTo>
                  <a:lnTo>
                    <a:pt x="66008" y="134375"/>
                  </a:lnTo>
                  <a:lnTo>
                    <a:pt x="65524" y="132737"/>
                  </a:lnTo>
                  <a:lnTo>
                    <a:pt x="65528" y="131907"/>
                  </a:lnTo>
                  <a:lnTo>
                    <a:pt x="65349" y="130835"/>
                  </a:lnTo>
                  <a:lnTo>
                    <a:pt x="65470" y="130552"/>
                  </a:lnTo>
                  <a:lnTo>
                    <a:pt x="65149" y="129878"/>
                  </a:lnTo>
                  <a:lnTo>
                    <a:pt x="64315" y="128661"/>
                  </a:lnTo>
                  <a:lnTo>
                    <a:pt x="64126" y="128709"/>
                  </a:lnTo>
                  <a:lnTo>
                    <a:pt x="63663" y="129040"/>
                  </a:lnTo>
                  <a:lnTo>
                    <a:pt x="63346" y="129104"/>
                  </a:lnTo>
                  <a:lnTo>
                    <a:pt x="63241" y="128784"/>
                  </a:lnTo>
                  <a:lnTo>
                    <a:pt x="63430" y="128315"/>
                  </a:lnTo>
                  <a:lnTo>
                    <a:pt x="62457" y="128006"/>
                  </a:lnTo>
                  <a:lnTo>
                    <a:pt x="62137" y="128002"/>
                  </a:lnTo>
                  <a:lnTo>
                    <a:pt x="61911" y="128114"/>
                  </a:lnTo>
                  <a:lnTo>
                    <a:pt x="60537" y="127890"/>
                  </a:lnTo>
                  <a:lnTo>
                    <a:pt x="60005" y="128285"/>
                  </a:lnTo>
                  <a:lnTo>
                    <a:pt x="58432" y="129756"/>
                  </a:lnTo>
                  <a:lnTo>
                    <a:pt x="57798" y="129890"/>
                  </a:lnTo>
                  <a:lnTo>
                    <a:pt x="57434" y="130333"/>
                  </a:lnTo>
                  <a:lnTo>
                    <a:pt x="57139" y="130404"/>
                  </a:lnTo>
                  <a:lnTo>
                    <a:pt x="55168" y="130453"/>
                  </a:lnTo>
                  <a:lnTo>
                    <a:pt x="54735" y="130200"/>
                  </a:lnTo>
                  <a:lnTo>
                    <a:pt x="53897" y="129899"/>
                  </a:lnTo>
                  <a:lnTo>
                    <a:pt x="52134" y="129384"/>
                  </a:lnTo>
                  <a:lnTo>
                    <a:pt x="51555" y="129060"/>
                  </a:lnTo>
                  <a:lnTo>
                    <a:pt x="49431" y="128814"/>
                  </a:lnTo>
                  <a:lnTo>
                    <a:pt x="48498" y="128821"/>
                  </a:lnTo>
                  <a:lnTo>
                    <a:pt x="46874" y="129178"/>
                  </a:lnTo>
                  <a:lnTo>
                    <a:pt x="46298" y="129636"/>
                  </a:lnTo>
                  <a:lnTo>
                    <a:pt x="46276" y="129949"/>
                  </a:lnTo>
                  <a:lnTo>
                    <a:pt x="46167" y="130187"/>
                  </a:lnTo>
                  <a:lnTo>
                    <a:pt x="45923" y="130507"/>
                  </a:lnTo>
                  <a:lnTo>
                    <a:pt x="45478" y="130868"/>
                  </a:lnTo>
                  <a:lnTo>
                    <a:pt x="45034" y="130280"/>
                  </a:lnTo>
                  <a:lnTo>
                    <a:pt x="45012" y="130135"/>
                  </a:lnTo>
                  <a:lnTo>
                    <a:pt x="45242" y="129640"/>
                  </a:lnTo>
                  <a:lnTo>
                    <a:pt x="45544" y="129271"/>
                  </a:lnTo>
                  <a:lnTo>
                    <a:pt x="45282" y="129055"/>
                  </a:lnTo>
                  <a:lnTo>
                    <a:pt x="44732" y="128799"/>
                  </a:lnTo>
                  <a:lnTo>
                    <a:pt x="44386" y="128825"/>
                  </a:lnTo>
                  <a:lnTo>
                    <a:pt x="43988" y="129059"/>
                  </a:lnTo>
                  <a:lnTo>
                    <a:pt x="44045" y="120696"/>
                  </a:lnTo>
                  <a:lnTo>
                    <a:pt x="43955" y="118608"/>
                  </a:lnTo>
                  <a:lnTo>
                    <a:pt x="41389" y="118596"/>
                  </a:lnTo>
                  <a:lnTo>
                    <a:pt x="40062" y="118589"/>
                  </a:lnTo>
                  <a:lnTo>
                    <a:pt x="36848" y="118573"/>
                  </a:lnTo>
                  <a:lnTo>
                    <a:pt x="35686" y="118568"/>
                  </a:lnTo>
                  <a:lnTo>
                    <a:pt x="35541" y="118568"/>
                  </a:lnTo>
                  <a:lnTo>
                    <a:pt x="34469" y="118563"/>
                  </a:lnTo>
                  <a:lnTo>
                    <a:pt x="33281" y="118557"/>
                  </a:lnTo>
                  <a:lnTo>
                    <a:pt x="29836" y="118540"/>
                  </a:lnTo>
                  <a:lnTo>
                    <a:pt x="29333" y="118240"/>
                  </a:lnTo>
                  <a:lnTo>
                    <a:pt x="29151" y="117916"/>
                  </a:lnTo>
                  <a:lnTo>
                    <a:pt x="28630" y="116465"/>
                  </a:lnTo>
                  <a:lnTo>
                    <a:pt x="28225" y="116146"/>
                  </a:lnTo>
                  <a:lnTo>
                    <a:pt x="29846" y="116195"/>
                  </a:lnTo>
                  <a:lnTo>
                    <a:pt x="29807" y="107579"/>
                  </a:lnTo>
                  <a:lnTo>
                    <a:pt x="30031" y="107689"/>
                  </a:lnTo>
                  <a:lnTo>
                    <a:pt x="30625" y="108236"/>
                  </a:lnTo>
                  <a:lnTo>
                    <a:pt x="31475" y="108530"/>
                  </a:lnTo>
                  <a:lnTo>
                    <a:pt x="32074" y="108344"/>
                  </a:lnTo>
                  <a:lnTo>
                    <a:pt x="33096" y="107492"/>
                  </a:lnTo>
                  <a:lnTo>
                    <a:pt x="33585" y="106612"/>
                  </a:lnTo>
                  <a:lnTo>
                    <a:pt x="32594" y="106609"/>
                  </a:lnTo>
                  <a:lnTo>
                    <a:pt x="33308" y="106186"/>
                  </a:lnTo>
                  <a:lnTo>
                    <a:pt x="33297" y="104457"/>
                  </a:lnTo>
                  <a:lnTo>
                    <a:pt x="33721" y="103841"/>
                  </a:lnTo>
                  <a:lnTo>
                    <a:pt x="33882" y="103801"/>
                  </a:lnTo>
                  <a:lnTo>
                    <a:pt x="34243" y="103425"/>
                  </a:lnTo>
                  <a:lnTo>
                    <a:pt x="34423" y="102829"/>
                  </a:lnTo>
                  <a:lnTo>
                    <a:pt x="34758" y="102049"/>
                  </a:lnTo>
                  <a:lnTo>
                    <a:pt x="35660" y="102058"/>
                  </a:lnTo>
                  <a:lnTo>
                    <a:pt x="35658" y="99874"/>
                  </a:lnTo>
                  <a:lnTo>
                    <a:pt x="35133" y="99499"/>
                  </a:lnTo>
                  <a:lnTo>
                    <a:pt x="34442" y="98408"/>
                  </a:lnTo>
                  <a:lnTo>
                    <a:pt x="34603" y="96807"/>
                  </a:lnTo>
                  <a:lnTo>
                    <a:pt x="35173" y="96320"/>
                  </a:lnTo>
                  <a:lnTo>
                    <a:pt x="35630" y="96119"/>
                  </a:lnTo>
                  <a:lnTo>
                    <a:pt x="35634" y="95840"/>
                  </a:lnTo>
                  <a:lnTo>
                    <a:pt x="35517" y="94891"/>
                  </a:lnTo>
                  <a:lnTo>
                    <a:pt x="35438" y="92390"/>
                  </a:lnTo>
                  <a:lnTo>
                    <a:pt x="34781" y="91091"/>
                  </a:lnTo>
                  <a:lnTo>
                    <a:pt x="34533" y="90205"/>
                  </a:lnTo>
                  <a:lnTo>
                    <a:pt x="34209" y="87801"/>
                  </a:lnTo>
                  <a:lnTo>
                    <a:pt x="35920" y="87001"/>
                  </a:lnTo>
                  <a:lnTo>
                    <a:pt x="36260" y="86514"/>
                  </a:lnTo>
                  <a:lnTo>
                    <a:pt x="36008" y="86276"/>
                  </a:lnTo>
                  <a:lnTo>
                    <a:pt x="35218" y="86238"/>
                  </a:lnTo>
                  <a:lnTo>
                    <a:pt x="34246" y="85977"/>
                  </a:lnTo>
                  <a:lnTo>
                    <a:pt x="32299" y="84849"/>
                  </a:lnTo>
                  <a:lnTo>
                    <a:pt x="32200" y="84614"/>
                  </a:lnTo>
                  <a:lnTo>
                    <a:pt x="31447" y="83572"/>
                  </a:lnTo>
                  <a:lnTo>
                    <a:pt x="29711" y="82511"/>
                  </a:lnTo>
                  <a:lnTo>
                    <a:pt x="29378" y="82042"/>
                  </a:lnTo>
                  <a:lnTo>
                    <a:pt x="29265" y="81499"/>
                  </a:lnTo>
                  <a:lnTo>
                    <a:pt x="29064" y="81041"/>
                  </a:lnTo>
                  <a:lnTo>
                    <a:pt x="28928" y="80929"/>
                  </a:lnTo>
                  <a:lnTo>
                    <a:pt x="28515" y="80818"/>
                  </a:lnTo>
                  <a:lnTo>
                    <a:pt x="27872" y="80777"/>
                  </a:lnTo>
                  <a:lnTo>
                    <a:pt x="28014" y="77554"/>
                  </a:lnTo>
                  <a:lnTo>
                    <a:pt x="29026" y="76422"/>
                  </a:lnTo>
                  <a:lnTo>
                    <a:pt x="29107" y="76187"/>
                  </a:lnTo>
                  <a:lnTo>
                    <a:pt x="30450" y="75067"/>
                  </a:lnTo>
                  <a:lnTo>
                    <a:pt x="31009" y="74100"/>
                  </a:lnTo>
                  <a:lnTo>
                    <a:pt x="32601" y="72942"/>
                  </a:lnTo>
                  <a:lnTo>
                    <a:pt x="35274" y="70260"/>
                  </a:lnTo>
                  <a:lnTo>
                    <a:pt x="35771" y="69624"/>
                  </a:lnTo>
                  <a:lnTo>
                    <a:pt x="36043" y="69022"/>
                  </a:lnTo>
                  <a:lnTo>
                    <a:pt x="36409" y="68616"/>
                  </a:lnTo>
                  <a:lnTo>
                    <a:pt x="37825" y="67634"/>
                  </a:lnTo>
                  <a:lnTo>
                    <a:pt x="38718" y="67235"/>
                  </a:lnTo>
                  <a:lnTo>
                    <a:pt x="39131" y="66840"/>
                  </a:lnTo>
                  <a:lnTo>
                    <a:pt x="40448" y="65038"/>
                  </a:lnTo>
                  <a:lnTo>
                    <a:pt x="41048" y="63605"/>
                  </a:lnTo>
                  <a:lnTo>
                    <a:pt x="41119" y="63170"/>
                  </a:lnTo>
                  <a:lnTo>
                    <a:pt x="40868" y="63171"/>
                  </a:lnTo>
                  <a:lnTo>
                    <a:pt x="40873" y="61963"/>
                  </a:lnTo>
                  <a:lnTo>
                    <a:pt x="40948" y="60959"/>
                  </a:lnTo>
                  <a:lnTo>
                    <a:pt x="40710" y="60635"/>
                  </a:lnTo>
                  <a:lnTo>
                    <a:pt x="40446" y="59996"/>
                  </a:lnTo>
                  <a:lnTo>
                    <a:pt x="40746" y="59515"/>
                  </a:lnTo>
                  <a:lnTo>
                    <a:pt x="41123" y="59240"/>
                  </a:lnTo>
                  <a:lnTo>
                    <a:pt x="42050" y="58789"/>
                  </a:lnTo>
                  <a:lnTo>
                    <a:pt x="42258" y="58097"/>
                  </a:lnTo>
                  <a:lnTo>
                    <a:pt x="42948" y="57619"/>
                  </a:lnTo>
                  <a:lnTo>
                    <a:pt x="45889" y="58919"/>
                  </a:lnTo>
                  <a:lnTo>
                    <a:pt x="46862" y="59525"/>
                  </a:lnTo>
                  <a:lnTo>
                    <a:pt x="47698" y="59536"/>
                  </a:lnTo>
                  <a:lnTo>
                    <a:pt x="48712" y="60024"/>
                  </a:lnTo>
                  <a:lnTo>
                    <a:pt x="52894" y="62471"/>
                  </a:lnTo>
                  <a:lnTo>
                    <a:pt x="53790" y="62900"/>
                  </a:lnTo>
                  <a:lnTo>
                    <a:pt x="57827" y="65439"/>
                  </a:lnTo>
                  <a:lnTo>
                    <a:pt x="59093" y="65592"/>
                  </a:lnTo>
                  <a:lnTo>
                    <a:pt x="59481" y="65465"/>
                  </a:lnTo>
                  <a:lnTo>
                    <a:pt x="59675" y="65483"/>
                  </a:lnTo>
                  <a:lnTo>
                    <a:pt x="60521" y="65878"/>
                  </a:lnTo>
                  <a:lnTo>
                    <a:pt x="62052" y="66991"/>
                  </a:lnTo>
                  <a:lnTo>
                    <a:pt x="63124" y="67966"/>
                  </a:lnTo>
                  <a:lnTo>
                    <a:pt x="64731" y="68078"/>
                  </a:lnTo>
                  <a:lnTo>
                    <a:pt x="65456" y="68584"/>
                  </a:lnTo>
                  <a:lnTo>
                    <a:pt x="66353" y="68089"/>
                  </a:lnTo>
                  <a:lnTo>
                    <a:pt x="67301" y="67915"/>
                  </a:lnTo>
                  <a:lnTo>
                    <a:pt x="67316" y="69021"/>
                  </a:lnTo>
                  <a:lnTo>
                    <a:pt x="67802" y="69698"/>
                  </a:lnTo>
                  <a:lnTo>
                    <a:pt x="69237" y="68746"/>
                  </a:lnTo>
                  <a:lnTo>
                    <a:pt x="70960" y="68318"/>
                  </a:lnTo>
                  <a:lnTo>
                    <a:pt x="70958" y="68561"/>
                  </a:lnTo>
                  <a:lnTo>
                    <a:pt x="71369" y="68764"/>
                  </a:lnTo>
                  <a:lnTo>
                    <a:pt x="72101" y="68634"/>
                  </a:lnTo>
                  <a:lnTo>
                    <a:pt x="73379" y="68760"/>
                  </a:lnTo>
                  <a:lnTo>
                    <a:pt x="74932" y="69105"/>
                  </a:lnTo>
                  <a:lnTo>
                    <a:pt x="77625" y="69402"/>
                  </a:lnTo>
                  <a:lnTo>
                    <a:pt x="78434" y="69875"/>
                  </a:lnTo>
                  <a:lnTo>
                    <a:pt x="79445" y="68673"/>
                  </a:lnTo>
                  <a:lnTo>
                    <a:pt x="79485" y="68438"/>
                  </a:lnTo>
                  <a:lnTo>
                    <a:pt x="79437" y="68111"/>
                  </a:lnTo>
                  <a:lnTo>
                    <a:pt x="79519" y="67822"/>
                  </a:lnTo>
                  <a:lnTo>
                    <a:pt x="79851" y="67798"/>
                  </a:lnTo>
                  <a:lnTo>
                    <a:pt x="80159" y="67821"/>
                  </a:lnTo>
                  <a:lnTo>
                    <a:pt x="80429" y="67943"/>
                  </a:lnTo>
                  <a:lnTo>
                    <a:pt x="80517" y="68126"/>
                  </a:lnTo>
                  <a:lnTo>
                    <a:pt x="80869" y="68245"/>
                  </a:lnTo>
                  <a:lnTo>
                    <a:pt x="81956" y="67847"/>
                  </a:lnTo>
                  <a:lnTo>
                    <a:pt x="83655" y="67889"/>
                  </a:lnTo>
                  <a:lnTo>
                    <a:pt x="84485" y="68470"/>
                  </a:lnTo>
                  <a:lnTo>
                    <a:pt x="85265" y="68452"/>
                  </a:lnTo>
                  <a:lnTo>
                    <a:pt x="85863" y="68842"/>
                  </a:lnTo>
                  <a:lnTo>
                    <a:pt x="85802" y="64363"/>
                  </a:lnTo>
                  <a:lnTo>
                    <a:pt x="85631" y="62053"/>
                  </a:lnTo>
                  <a:lnTo>
                    <a:pt x="85784" y="61097"/>
                  </a:lnTo>
                  <a:lnTo>
                    <a:pt x="85921" y="59192"/>
                  </a:lnTo>
                  <a:lnTo>
                    <a:pt x="86047" y="54968"/>
                  </a:lnTo>
                  <a:lnTo>
                    <a:pt x="85650" y="47758"/>
                  </a:lnTo>
                  <a:lnTo>
                    <a:pt x="85751" y="38227"/>
                  </a:lnTo>
                  <a:lnTo>
                    <a:pt x="85802" y="37604"/>
                  </a:lnTo>
                  <a:lnTo>
                    <a:pt x="85802" y="29922"/>
                  </a:lnTo>
                  <a:lnTo>
                    <a:pt x="85998" y="27423"/>
                  </a:lnTo>
                  <a:lnTo>
                    <a:pt x="86792" y="28279"/>
                  </a:lnTo>
                  <a:lnTo>
                    <a:pt x="86740" y="28420"/>
                  </a:lnTo>
                  <a:lnTo>
                    <a:pt x="87317" y="28766"/>
                  </a:lnTo>
                  <a:lnTo>
                    <a:pt x="87853" y="28542"/>
                  </a:lnTo>
                  <a:lnTo>
                    <a:pt x="88286" y="28200"/>
                  </a:lnTo>
                  <a:lnTo>
                    <a:pt x="88304" y="27548"/>
                  </a:lnTo>
                  <a:lnTo>
                    <a:pt x="88585" y="26803"/>
                  </a:lnTo>
                  <a:lnTo>
                    <a:pt x="90394" y="26785"/>
                  </a:lnTo>
                  <a:lnTo>
                    <a:pt x="90938" y="26848"/>
                  </a:lnTo>
                  <a:lnTo>
                    <a:pt x="92117" y="27458"/>
                  </a:lnTo>
                  <a:lnTo>
                    <a:pt x="94423" y="28068"/>
                  </a:lnTo>
                  <a:lnTo>
                    <a:pt x="100371" y="31494"/>
                  </a:lnTo>
                  <a:lnTo>
                    <a:pt x="100389" y="31650"/>
                  </a:lnTo>
                  <a:lnTo>
                    <a:pt x="100261" y="32082"/>
                  </a:lnTo>
                  <a:lnTo>
                    <a:pt x="101340" y="32090"/>
                  </a:lnTo>
                  <a:lnTo>
                    <a:pt x="101556" y="31402"/>
                  </a:lnTo>
                  <a:lnTo>
                    <a:pt x="102500" y="31037"/>
                  </a:lnTo>
                  <a:lnTo>
                    <a:pt x="103881" y="30862"/>
                  </a:lnTo>
                  <a:lnTo>
                    <a:pt x="105722" y="31082"/>
                  </a:lnTo>
                  <a:lnTo>
                    <a:pt x="106308" y="31855"/>
                  </a:lnTo>
                  <a:lnTo>
                    <a:pt x="107142" y="32390"/>
                  </a:lnTo>
                  <a:lnTo>
                    <a:pt x="107175" y="32074"/>
                  </a:lnTo>
                  <a:lnTo>
                    <a:pt x="108126" y="31184"/>
                  </a:lnTo>
                  <a:lnTo>
                    <a:pt x="109837" y="31053"/>
                  </a:lnTo>
                  <a:lnTo>
                    <a:pt x="110509" y="30845"/>
                  </a:lnTo>
                  <a:lnTo>
                    <a:pt x="110652" y="30674"/>
                  </a:lnTo>
                  <a:lnTo>
                    <a:pt x="110916" y="30525"/>
                  </a:lnTo>
                  <a:lnTo>
                    <a:pt x="111651" y="30491"/>
                  </a:lnTo>
                  <a:lnTo>
                    <a:pt x="111720" y="31601"/>
                  </a:lnTo>
                  <a:lnTo>
                    <a:pt x="112326" y="32018"/>
                  </a:lnTo>
                  <a:lnTo>
                    <a:pt x="112961" y="31996"/>
                  </a:lnTo>
                  <a:lnTo>
                    <a:pt x="113182" y="32576"/>
                  </a:lnTo>
                  <a:lnTo>
                    <a:pt x="113196" y="33131"/>
                  </a:lnTo>
                  <a:lnTo>
                    <a:pt x="113402" y="33399"/>
                  </a:lnTo>
                  <a:lnTo>
                    <a:pt x="114334" y="33530"/>
                  </a:lnTo>
                  <a:lnTo>
                    <a:pt x="114393" y="33758"/>
                  </a:lnTo>
                  <a:lnTo>
                    <a:pt x="113708" y="33754"/>
                  </a:lnTo>
                  <a:lnTo>
                    <a:pt x="113705" y="36937"/>
                  </a:lnTo>
                  <a:lnTo>
                    <a:pt x="113622" y="37604"/>
                  </a:lnTo>
                  <a:lnTo>
                    <a:pt x="113664" y="57936"/>
                  </a:lnTo>
                  <a:lnTo>
                    <a:pt x="113741" y="58695"/>
                  </a:lnTo>
                  <a:lnTo>
                    <a:pt x="113629" y="77375"/>
                  </a:lnTo>
                  <a:lnTo>
                    <a:pt x="113539" y="79379"/>
                  </a:lnTo>
                  <a:lnTo>
                    <a:pt x="113534" y="83535"/>
                  </a:lnTo>
                  <a:lnTo>
                    <a:pt x="136003" y="83743"/>
                  </a:lnTo>
                  <a:lnTo>
                    <a:pt x="151914" y="83741"/>
                  </a:lnTo>
                  <a:lnTo>
                    <a:pt x="152923" y="83741"/>
                  </a:lnTo>
                  <a:lnTo>
                    <a:pt x="159821" y="83736"/>
                  </a:lnTo>
                  <a:lnTo>
                    <a:pt x="166234" y="83738"/>
                  </a:lnTo>
                  <a:lnTo>
                    <a:pt x="167831" y="83715"/>
                  </a:lnTo>
                  <a:lnTo>
                    <a:pt x="167859" y="76631"/>
                  </a:lnTo>
                  <a:lnTo>
                    <a:pt x="166776" y="76639"/>
                  </a:lnTo>
                  <a:lnTo>
                    <a:pt x="156221" y="76622"/>
                  </a:lnTo>
                  <a:lnTo>
                    <a:pt x="150540" y="76747"/>
                  </a:lnTo>
                  <a:lnTo>
                    <a:pt x="140890" y="76724"/>
                  </a:lnTo>
                  <a:lnTo>
                    <a:pt x="140848" y="62159"/>
                  </a:lnTo>
                  <a:lnTo>
                    <a:pt x="141542" y="62167"/>
                  </a:lnTo>
                  <a:lnTo>
                    <a:pt x="141529" y="48010"/>
                  </a:lnTo>
                  <a:lnTo>
                    <a:pt x="155482" y="48046"/>
                  </a:lnTo>
                  <a:lnTo>
                    <a:pt x="155497" y="45138"/>
                  </a:lnTo>
                  <a:lnTo>
                    <a:pt x="155497" y="34167"/>
                  </a:lnTo>
                  <a:lnTo>
                    <a:pt x="157865" y="34157"/>
                  </a:lnTo>
                  <a:lnTo>
                    <a:pt x="157778" y="33232"/>
                  </a:lnTo>
                  <a:lnTo>
                    <a:pt x="157539" y="32353"/>
                  </a:lnTo>
                  <a:lnTo>
                    <a:pt x="157528" y="31914"/>
                  </a:lnTo>
                  <a:lnTo>
                    <a:pt x="157598" y="31649"/>
                  </a:lnTo>
                  <a:lnTo>
                    <a:pt x="157528" y="31232"/>
                  </a:lnTo>
                  <a:lnTo>
                    <a:pt x="157215" y="30670"/>
                  </a:lnTo>
                  <a:lnTo>
                    <a:pt x="156745" y="30462"/>
                  </a:lnTo>
                  <a:lnTo>
                    <a:pt x="156510" y="29974"/>
                  </a:lnTo>
                  <a:lnTo>
                    <a:pt x="156877" y="28984"/>
                  </a:lnTo>
                  <a:lnTo>
                    <a:pt x="156807" y="27670"/>
                  </a:lnTo>
                  <a:lnTo>
                    <a:pt x="156440" y="26931"/>
                  </a:lnTo>
                  <a:lnTo>
                    <a:pt x="156175" y="26998"/>
                  </a:lnTo>
                  <a:lnTo>
                    <a:pt x="156073" y="27284"/>
                  </a:lnTo>
                  <a:lnTo>
                    <a:pt x="155515" y="27741"/>
                  </a:lnTo>
                  <a:lnTo>
                    <a:pt x="154930" y="28076"/>
                  </a:lnTo>
                  <a:lnTo>
                    <a:pt x="154600" y="27895"/>
                  </a:lnTo>
                  <a:lnTo>
                    <a:pt x="154472" y="27938"/>
                  </a:lnTo>
                  <a:lnTo>
                    <a:pt x="153961" y="28404"/>
                  </a:lnTo>
                  <a:lnTo>
                    <a:pt x="151749" y="27828"/>
                  </a:lnTo>
                  <a:lnTo>
                    <a:pt x="151551" y="27981"/>
                  </a:lnTo>
                  <a:lnTo>
                    <a:pt x="151452" y="28189"/>
                  </a:lnTo>
                  <a:lnTo>
                    <a:pt x="151077" y="28238"/>
                  </a:lnTo>
                  <a:lnTo>
                    <a:pt x="149710" y="28073"/>
                  </a:lnTo>
                  <a:lnTo>
                    <a:pt x="148564" y="28810"/>
                  </a:lnTo>
                  <a:lnTo>
                    <a:pt x="146944" y="28575"/>
                  </a:lnTo>
                  <a:lnTo>
                    <a:pt x="145798" y="28306"/>
                  </a:lnTo>
                  <a:lnTo>
                    <a:pt x="144641" y="28749"/>
                  </a:lnTo>
                  <a:lnTo>
                    <a:pt x="144489" y="29061"/>
                  </a:lnTo>
                  <a:lnTo>
                    <a:pt x="143466" y="28999"/>
                  </a:lnTo>
                  <a:lnTo>
                    <a:pt x="143014" y="28730"/>
                  </a:lnTo>
                  <a:lnTo>
                    <a:pt x="142453" y="28760"/>
                  </a:lnTo>
                  <a:lnTo>
                    <a:pt x="141772" y="29075"/>
                  </a:lnTo>
                  <a:lnTo>
                    <a:pt x="141708" y="29217"/>
                  </a:lnTo>
                  <a:lnTo>
                    <a:pt x="141665" y="29810"/>
                  </a:lnTo>
                  <a:lnTo>
                    <a:pt x="141596" y="9150"/>
                  </a:lnTo>
                  <a:lnTo>
                    <a:pt x="141261" y="914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0" name="pg1191">
              <a:extLst>
                <a:ext uri="{FF2B5EF4-FFF2-40B4-BE49-F238E27FC236}">
                  <a16:creationId xmlns:a16="http://schemas.microsoft.com/office/drawing/2014/main" id="{3E2F65DE-D479-2F4F-B5F2-7E8C4A5A7C9F}"/>
                </a:ext>
              </a:extLst>
            </p:cNvPr>
            <p:cNvSpPr/>
            <p:nvPr/>
          </p:nvSpPr>
          <p:spPr>
            <a:xfrm>
              <a:off x="3116401" y="3724147"/>
              <a:ext cx="68030" cy="92276"/>
            </a:xfrm>
            <a:custGeom>
              <a:avLst/>
              <a:gdLst/>
              <a:ahLst/>
              <a:cxnLst/>
              <a:rect l="0" t="0" r="0" b="0"/>
              <a:pathLst>
                <a:path w="68030" h="92276">
                  <a:moveTo>
                    <a:pt x="32334" y="10923"/>
                  </a:moveTo>
                  <a:lnTo>
                    <a:pt x="31487" y="10518"/>
                  </a:lnTo>
                  <a:lnTo>
                    <a:pt x="31170" y="10536"/>
                  </a:lnTo>
                  <a:lnTo>
                    <a:pt x="30751" y="10366"/>
                  </a:lnTo>
                  <a:lnTo>
                    <a:pt x="29779" y="9729"/>
                  </a:lnTo>
                  <a:lnTo>
                    <a:pt x="29091" y="9055"/>
                  </a:lnTo>
                  <a:lnTo>
                    <a:pt x="28251" y="8478"/>
                  </a:lnTo>
                  <a:lnTo>
                    <a:pt x="27111" y="8308"/>
                  </a:lnTo>
                  <a:lnTo>
                    <a:pt x="26581" y="7909"/>
                  </a:lnTo>
                  <a:lnTo>
                    <a:pt x="25463" y="7487"/>
                  </a:lnTo>
                  <a:lnTo>
                    <a:pt x="22895" y="7321"/>
                  </a:lnTo>
                  <a:lnTo>
                    <a:pt x="22755" y="7131"/>
                  </a:lnTo>
                  <a:lnTo>
                    <a:pt x="22230" y="6877"/>
                  </a:lnTo>
                  <a:lnTo>
                    <a:pt x="21129" y="7258"/>
                  </a:lnTo>
                  <a:lnTo>
                    <a:pt x="21242" y="7992"/>
                  </a:lnTo>
                  <a:lnTo>
                    <a:pt x="21095" y="9669"/>
                  </a:lnTo>
                  <a:lnTo>
                    <a:pt x="20608" y="9174"/>
                  </a:lnTo>
                  <a:lnTo>
                    <a:pt x="20347" y="9140"/>
                  </a:lnTo>
                  <a:lnTo>
                    <a:pt x="18299" y="8209"/>
                  </a:lnTo>
                  <a:lnTo>
                    <a:pt x="17881" y="8295"/>
                  </a:lnTo>
                  <a:lnTo>
                    <a:pt x="17593" y="11265"/>
                  </a:lnTo>
                  <a:lnTo>
                    <a:pt x="17822" y="12896"/>
                  </a:lnTo>
                  <a:lnTo>
                    <a:pt x="18002" y="12948"/>
                  </a:lnTo>
                  <a:lnTo>
                    <a:pt x="18210" y="13314"/>
                  </a:lnTo>
                  <a:lnTo>
                    <a:pt x="18053" y="13906"/>
                  </a:lnTo>
                  <a:lnTo>
                    <a:pt x="16954" y="14482"/>
                  </a:lnTo>
                  <a:lnTo>
                    <a:pt x="11962" y="14588"/>
                  </a:lnTo>
                  <a:lnTo>
                    <a:pt x="11969" y="31977"/>
                  </a:lnTo>
                  <a:lnTo>
                    <a:pt x="11832" y="31950"/>
                  </a:lnTo>
                  <a:lnTo>
                    <a:pt x="11437" y="31462"/>
                  </a:lnTo>
                  <a:lnTo>
                    <a:pt x="10364" y="30694"/>
                  </a:lnTo>
                  <a:lnTo>
                    <a:pt x="10205" y="30656"/>
                  </a:lnTo>
                  <a:lnTo>
                    <a:pt x="9581" y="30899"/>
                  </a:lnTo>
                  <a:lnTo>
                    <a:pt x="8452" y="31659"/>
                  </a:lnTo>
                  <a:lnTo>
                    <a:pt x="7629" y="31455"/>
                  </a:lnTo>
                  <a:lnTo>
                    <a:pt x="6913" y="31479"/>
                  </a:lnTo>
                  <a:lnTo>
                    <a:pt x="6689" y="32496"/>
                  </a:lnTo>
                  <a:lnTo>
                    <a:pt x="6429" y="32644"/>
                  </a:lnTo>
                  <a:lnTo>
                    <a:pt x="6219" y="32958"/>
                  </a:lnTo>
                  <a:lnTo>
                    <a:pt x="6421" y="33602"/>
                  </a:lnTo>
                  <a:lnTo>
                    <a:pt x="6785" y="34050"/>
                  </a:lnTo>
                  <a:lnTo>
                    <a:pt x="6657" y="34591"/>
                  </a:lnTo>
                  <a:lnTo>
                    <a:pt x="6551" y="34824"/>
                  </a:lnTo>
                  <a:lnTo>
                    <a:pt x="6276" y="35140"/>
                  </a:lnTo>
                  <a:lnTo>
                    <a:pt x="5753" y="35297"/>
                  </a:lnTo>
                  <a:lnTo>
                    <a:pt x="5374" y="35546"/>
                  </a:lnTo>
                  <a:lnTo>
                    <a:pt x="13594" y="35630"/>
                  </a:lnTo>
                  <a:lnTo>
                    <a:pt x="14048" y="35576"/>
                  </a:lnTo>
                  <a:lnTo>
                    <a:pt x="15667" y="35563"/>
                  </a:lnTo>
                  <a:lnTo>
                    <a:pt x="16713" y="36275"/>
                  </a:lnTo>
                  <a:lnTo>
                    <a:pt x="16914" y="36739"/>
                  </a:lnTo>
                  <a:lnTo>
                    <a:pt x="16525" y="37309"/>
                  </a:lnTo>
                  <a:lnTo>
                    <a:pt x="16490" y="39323"/>
                  </a:lnTo>
                  <a:lnTo>
                    <a:pt x="16877" y="40336"/>
                  </a:lnTo>
                  <a:lnTo>
                    <a:pt x="16983" y="42178"/>
                  </a:lnTo>
                  <a:lnTo>
                    <a:pt x="17059" y="42401"/>
                  </a:lnTo>
                  <a:lnTo>
                    <a:pt x="17837" y="43472"/>
                  </a:lnTo>
                  <a:lnTo>
                    <a:pt x="18057" y="44254"/>
                  </a:lnTo>
                  <a:lnTo>
                    <a:pt x="18187" y="45604"/>
                  </a:lnTo>
                  <a:lnTo>
                    <a:pt x="17871" y="45908"/>
                  </a:lnTo>
                  <a:lnTo>
                    <a:pt x="18015" y="46544"/>
                  </a:lnTo>
                  <a:lnTo>
                    <a:pt x="18358" y="46920"/>
                  </a:lnTo>
                  <a:lnTo>
                    <a:pt x="17720" y="48172"/>
                  </a:lnTo>
                  <a:lnTo>
                    <a:pt x="17136" y="48872"/>
                  </a:lnTo>
                  <a:lnTo>
                    <a:pt x="17070" y="49233"/>
                  </a:lnTo>
                  <a:lnTo>
                    <a:pt x="17420" y="50503"/>
                  </a:lnTo>
                  <a:lnTo>
                    <a:pt x="18104" y="50966"/>
                  </a:lnTo>
                  <a:lnTo>
                    <a:pt x="18221" y="51876"/>
                  </a:lnTo>
                  <a:lnTo>
                    <a:pt x="18112" y="52151"/>
                  </a:lnTo>
                  <a:lnTo>
                    <a:pt x="17762" y="52375"/>
                  </a:lnTo>
                  <a:lnTo>
                    <a:pt x="17845" y="53422"/>
                  </a:lnTo>
                  <a:lnTo>
                    <a:pt x="18137" y="53671"/>
                  </a:lnTo>
                  <a:lnTo>
                    <a:pt x="18254" y="54272"/>
                  </a:lnTo>
                  <a:lnTo>
                    <a:pt x="18187" y="55139"/>
                  </a:lnTo>
                  <a:lnTo>
                    <a:pt x="17987" y="55929"/>
                  </a:lnTo>
                  <a:lnTo>
                    <a:pt x="17753" y="56256"/>
                  </a:lnTo>
                  <a:lnTo>
                    <a:pt x="17695" y="57604"/>
                  </a:lnTo>
                  <a:lnTo>
                    <a:pt x="17161" y="60602"/>
                  </a:lnTo>
                  <a:lnTo>
                    <a:pt x="17102" y="61323"/>
                  </a:lnTo>
                  <a:lnTo>
                    <a:pt x="17215" y="61588"/>
                  </a:lnTo>
                  <a:lnTo>
                    <a:pt x="17569" y="61984"/>
                  </a:lnTo>
                  <a:lnTo>
                    <a:pt x="18020" y="63803"/>
                  </a:lnTo>
                  <a:lnTo>
                    <a:pt x="17978" y="64198"/>
                  </a:lnTo>
                  <a:lnTo>
                    <a:pt x="18053" y="65039"/>
                  </a:lnTo>
                  <a:lnTo>
                    <a:pt x="18362" y="65279"/>
                  </a:lnTo>
                  <a:lnTo>
                    <a:pt x="18490" y="65654"/>
                  </a:lnTo>
                  <a:lnTo>
                    <a:pt x="16535" y="66239"/>
                  </a:lnTo>
                  <a:lnTo>
                    <a:pt x="12251" y="67332"/>
                  </a:lnTo>
                  <a:lnTo>
                    <a:pt x="0" y="72313"/>
                  </a:lnTo>
                  <a:lnTo>
                    <a:pt x="831" y="74488"/>
                  </a:lnTo>
                  <a:lnTo>
                    <a:pt x="997" y="74917"/>
                  </a:lnTo>
                  <a:lnTo>
                    <a:pt x="1104" y="75175"/>
                  </a:lnTo>
                  <a:lnTo>
                    <a:pt x="2296" y="78237"/>
                  </a:lnTo>
                  <a:lnTo>
                    <a:pt x="2706" y="79285"/>
                  </a:lnTo>
                  <a:lnTo>
                    <a:pt x="7125" y="90536"/>
                  </a:lnTo>
                  <a:lnTo>
                    <a:pt x="7697" y="92198"/>
                  </a:lnTo>
                  <a:lnTo>
                    <a:pt x="9602" y="92258"/>
                  </a:lnTo>
                  <a:lnTo>
                    <a:pt x="17350" y="92269"/>
                  </a:lnTo>
                  <a:lnTo>
                    <a:pt x="19593" y="92257"/>
                  </a:lnTo>
                  <a:lnTo>
                    <a:pt x="31114" y="92276"/>
                  </a:lnTo>
                  <a:lnTo>
                    <a:pt x="33835" y="92268"/>
                  </a:lnTo>
                  <a:lnTo>
                    <a:pt x="45178" y="92236"/>
                  </a:lnTo>
                  <a:lnTo>
                    <a:pt x="45396" y="91418"/>
                  </a:lnTo>
                  <a:lnTo>
                    <a:pt x="45714" y="90700"/>
                  </a:lnTo>
                  <a:lnTo>
                    <a:pt x="46753" y="89707"/>
                  </a:lnTo>
                  <a:lnTo>
                    <a:pt x="47004" y="89275"/>
                  </a:lnTo>
                  <a:lnTo>
                    <a:pt x="48111" y="88215"/>
                  </a:lnTo>
                  <a:lnTo>
                    <a:pt x="48424" y="88180"/>
                  </a:lnTo>
                  <a:lnTo>
                    <a:pt x="48689" y="87584"/>
                  </a:lnTo>
                  <a:lnTo>
                    <a:pt x="49850" y="86229"/>
                  </a:lnTo>
                  <a:lnTo>
                    <a:pt x="49818" y="85938"/>
                  </a:lnTo>
                  <a:lnTo>
                    <a:pt x="50119" y="85276"/>
                  </a:lnTo>
                  <a:lnTo>
                    <a:pt x="50546" y="84948"/>
                  </a:lnTo>
                  <a:lnTo>
                    <a:pt x="50572" y="85520"/>
                  </a:lnTo>
                  <a:lnTo>
                    <a:pt x="51494" y="86389"/>
                  </a:lnTo>
                  <a:lnTo>
                    <a:pt x="51474" y="86236"/>
                  </a:lnTo>
                  <a:lnTo>
                    <a:pt x="51894" y="85426"/>
                  </a:lnTo>
                  <a:lnTo>
                    <a:pt x="51834" y="84553"/>
                  </a:lnTo>
                  <a:lnTo>
                    <a:pt x="52057" y="84375"/>
                  </a:lnTo>
                  <a:lnTo>
                    <a:pt x="52308" y="84405"/>
                  </a:lnTo>
                  <a:lnTo>
                    <a:pt x="52519" y="83963"/>
                  </a:lnTo>
                  <a:lnTo>
                    <a:pt x="52456" y="83217"/>
                  </a:lnTo>
                  <a:lnTo>
                    <a:pt x="51760" y="82217"/>
                  </a:lnTo>
                  <a:lnTo>
                    <a:pt x="51640" y="81719"/>
                  </a:lnTo>
                  <a:lnTo>
                    <a:pt x="51673" y="81144"/>
                  </a:lnTo>
                  <a:lnTo>
                    <a:pt x="52129" y="80387"/>
                  </a:lnTo>
                  <a:lnTo>
                    <a:pt x="52219" y="78796"/>
                  </a:lnTo>
                  <a:lnTo>
                    <a:pt x="51365" y="77625"/>
                  </a:lnTo>
                  <a:lnTo>
                    <a:pt x="51106" y="76438"/>
                  </a:lnTo>
                  <a:lnTo>
                    <a:pt x="50976" y="74665"/>
                  </a:lnTo>
                  <a:lnTo>
                    <a:pt x="51015" y="74047"/>
                  </a:lnTo>
                  <a:lnTo>
                    <a:pt x="51443" y="73298"/>
                  </a:lnTo>
                  <a:lnTo>
                    <a:pt x="51520" y="72322"/>
                  </a:lnTo>
                  <a:lnTo>
                    <a:pt x="51262" y="71750"/>
                  </a:lnTo>
                  <a:lnTo>
                    <a:pt x="51252" y="70867"/>
                  </a:lnTo>
                  <a:lnTo>
                    <a:pt x="51725" y="70218"/>
                  </a:lnTo>
                  <a:lnTo>
                    <a:pt x="52065" y="70067"/>
                  </a:lnTo>
                  <a:lnTo>
                    <a:pt x="52841" y="69037"/>
                  </a:lnTo>
                  <a:lnTo>
                    <a:pt x="53087" y="68565"/>
                  </a:lnTo>
                  <a:lnTo>
                    <a:pt x="53165" y="68321"/>
                  </a:lnTo>
                  <a:lnTo>
                    <a:pt x="53113" y="67231"/>
                  </a:lnTo>
                  <a:lnTo>
                    <a:pt x="53165" y="65458"/>
                  </a:lnTo>
                  <a:lnTo>
                    <a:pt x="53592" y="64369"/>
                  </a:lnTo>
                  <a:lnTo>
                    <a:pt x="54524" y="63328"/>
                  </a:lnTo>
                  <a:lnTo>
                    <a:pt x="54718" y="62758"/>
                  </a:lnTo>
                  <a:lnTo>
                    <a:pt x="54887" y="61896"/>
                  </a:lnTo>
                  <a:lnTo>
                    <a:pt x="54912" y="61034"/>
                  </a:lnTo>
                  <a:lnTo>
                    <a:pt x="54718" y="59831"/>
                  </a:lnTo>
                  <a:lnTo>
                    <a:pt x="54524" y="59538"/>
                  </a:lnTo>
                  <a:lnTo>
                    <a:pt x="53527" y="58806"/>
                  </a:lnTo>
                  <a:lnTo>
                    <a:pt x="53177" y="58415"/>
                  </a:lnTo>
                  <a:lnTo>
                    <a:pt x="52116" y="56610"/>
                  </a:lnTo>
                  <a:lnTo>
                    <a:pt x="51650" y="56366"/>
                  </a:lnTo>
                  <a:lnTo>
                    <a:pt x="50653" y="55602"/>
                  </a:lnTo>
                  <a:lnTo>
                    <a:pt x="50471" y="55081"/>
                  </a:lnTo>
                  <a:lnTo>
                    <a:pt x="50381" y="54251"/>
                  </a:lnTo>
                  <a:lnTo>
                    <a:pt x="50536" y="53812"/>
                  </a:lnTo>
                  <a:lnTo>
                    <a:pt x="50821" y="53324"/>
                  </a:lnTo>
                  <a:lnTo>
                    <a:pt x="50614" y="52023"/>
                  </a:lnTo>
                  <a:lnTo>
                    <a:pt x="50678" y="51096"/>
                  </a:lnTo>
                  <a:lnTo>
                    <a:pt x="50989" y="49795"/>
                  </a:lnTo>
                  <a:lnTo>
                    <a:pt x="51235" y="49225"/>
                  </a:lnTo>
                  <a:lnTo>
                    <a:pt x="51766" y="48493"/>
                  </a:lnTo>
                  <a:lnTo>
                    <a:pt x="52434" y="47379"/>
                  </a:lnTo>
                  <a:lnTo>
                    <a:pt x="52893" y="46883"/>
                  </a:lnTo>
                  <a:lnTo>
                    <a:pt x="54226" y="44460"/>
                  </a:lnTo>
                  <a:lnTo>
                    <a:pt x="54796" y="44021"/>
                  </a:lnTo>
                  <a:lnTo>
                    <a:pt x="55379" y="43289"/>
                  </a:lnTo>
                  <a:lnTo>
                    <a:pt x="55599" y="42670"/>
                  </a:lnTo>
                  <a:lnTo>
                    <a:pt x="55560" y="42361"/>
                  </a:lnTo>
                  <a:lnTo>
                    <a:pt x="55599" y="41922"/>
                  </a:lnTo>
                  <a:lnTo>
                    <a:pt x="55769" y="41433"/>
                  </a:lnTo>
                  <a:lnTo>
                    <a:pt x="56013" y="40735"/>
                  </a:lnTo>
                  <a:lnTo>
                    <a:pt x="56570" y="40231"/>
                  </a:lnTo>
                  <a:lnTo>
                    <a:pt x="56919" y="39531"/>
                  </a:lnTo>
                  <a:lnTo>
                    <a:pt x="56971" y="39206"/>
                  </a:lnTo>
                  <a:lnTo>
                    <a:pt x="57088" y="38994"/>
                  </a:lnTo>
                  <a:lnTo>
                    <a:pt x="56919" y="38881"/>
                  </a:lnTo>
                  <a:lnTo>
                    <a:pt x="56855" y="38539"/>
                  </a:lnTo>
                  <a:lnTo>
                    <a:pt x="57246" y="37445"/>
                  </a:lnTo>
                  <a:lnTo>
                    <a:pt x="55568" y="36521"/>
                  </a:lnTo>
                  <a:lnTo>
                    <a:pt x="55485" y="36842"/>
                  </a:lnTo>
                  <a:lnTo>
                    <a:pt x="55016" y="36766"/>
                  </a:lnTo>
                  <a:lnTo>
                    <a:pt x="54537" y="36197"/>
                  </a:lnTo>
                  <a:lnTo>
                    <a:pt x="54732" y="35734"/>
                  </a:lnTo>
                  <a:lnTo>
                    <a:pt x="55132" y="35627"/>
                  </a:lnTo>
                  <a:lnTo>
                    <a:pt x="57850" y="31273"/>
                  </a:lnTo>
                  <a:lnTo>
                    <a:pt x="58564" y="29620"/>
                  </a:lnTo>
                  <a:lnTo>
                    <a:pt x="59118" y="29433"/>
                  </a:lnTo>
                  <a:lnTo>
                    <a:pt x="59261" y="29509"/>
                  </a:lnTo>
                  <a:lnTo>
                    <a:pt x="60639" y="29506"/>
                  </a:lnTo>
                  <a:lnTo>
                    <a:pt x="61076" y="29111"/>
                  </a:lnTo>
                  <a:lnTo>
                    <a:pt x="61152" y="28847"/>
                  </a:lnTo>
                  <a:lnTo>
                    <a:pt x="60790" y="28249"/>
                  </a:lnTo>
                  <a:lnTo>
                    <a:pt x="61821" y="28272"/>
                  </a:lnTo>
                  <a:lnTo>
                    <a:pt x="61774" y="27143"/>
                  </a:lnTo>
                  <a:lnTo>
                    <a:pt x="62668" y="25413"/>
                  </a:lnTo>
                  <a:lnTo>
                    <a:pt x="62849" y="25396"/>
                  </a:lnTo>
                  <a:lnTo>
                    <a:pt x="62927" y="24885"/>
                  </a:lnTo>
                  <a:lnTo>
                    <a:pt x="63529" y="24059"/>
                  </a:lnTo>
                  <a:lnTo>
                    <a:pt x="64332" y="23791"/>
                  </a:lnTo>
                  <a:lnTo>
                    <a:pt x="64555" y="23635"/>
                  </a:lnTo>
                  <a:lnTo>
                    <a:pt x="64916" y="23210"/>
                  </a:lnTo>
                  <a:lnTo>
                    <a:pt x="65364" y="21903"/>
                  </a:lnTo>
                  <a:lnTo>
                    <a:pt x="66215" y="21655"/>
                  </a:lnTo>
                  <a:lnTo>
                    <a:pt x="67277" y="20961"/>
                  </a:lnTo>
                  <a:lnTo>
                    <a:pt x="67669" y="20557"/>
                  </a:lnTo>
                  <a:lnTo>
                    <a:pt x="67807" y="20240"/>
                  </a:lnTo>
                  <a:lnTo>
                    <a:pt x="68030" y="18634"/>
                  </a:lnTo>
                  <a:lnTo>
                    <a:pt x="67759" y="18551"/>
                  </a:lnTo>
                  <a:lnTo>
                    <a:pt x="67005" y="19161"/>
                  </a:lnTo>
                  <a:lnTo>
                    <a:pt x="65855" y="19134"/>
                  </a:lnTo>
                  <a:lnTo>
                    <a:pt x="66322" y="17378"/>
                  </a:lnTo>
                  <a:lnTo>
                    <a:pt x="65295" y="16473"/>
                  </a:lnTo>
                  <a:lnTo>
                    <a:pt x="59353" y="12108"/>
                  </a:lnTo>
                  <a:lnTo>
                    <a:pt x="58669" y="11670"/>
                  </a:lnTo>
                  <a:lnTo>
                    <a:pt x="58330" y="11293"/>
                  </a:lnTo>
                  <a:lnTo>
                    <a:pt x="58326" y="9664"/>
                  </a:lnTo>
                  <a:lnTo>
                    <a:pt x="57916" y="9662"/>
                  </a:lnTo>
                  <a:lnTo>
                    <a:pt x="57529" y="7592"/>
                  </a:lnTo>
                  <a:lnTo>
                    <a:pt x="57527" y="4456"/>
                  </a:lnTo>
                  <a:lnTo>
                    <a:pt x="57371" y="3745"/>
                  </a:lnTo>
                  <a:lnTo>
                    <a:pt x="55096" y="47"/>
                  </a:lnTo>
                  <a:lnTo>
                    <a:pt x="54727" y="0"/>
                  </a:lnTo>
                  <a:lnTo>
                    <a:pt x="53211" y="523"/>
                  </a:lnTo>
                  <a:lnTo>
                    <a:pt x="53224" y="9648"/>
                  </a:lnTo>
                  <a:lnTo>
                    <a:pt x="55198" y="9653"/>
                  </a:lnTo>
                  <a:lnTo>
                    <a:pt x="51666" y="12773"/>
                  </a:lnTo>
                  <a:lnTo>
                    <a:pt x="49573" y="12756"/>
                  </a:lnTo>
                  <a:lnTo>
                    <a:pt x="49573" y="10692"/>
                  </a:lnTo>
                  <a:lnTo>
                    <a:pt x="48802" y="10627"/>
                  </a:lnTo>
                  <a:lnTo>
                    <a:pt x="44963" y="10659"/>
                  </a:lnTo>
                  <a:lnTo>
                    <a:pt x="44995" y="12702"/>
                  </a:lnTo>
                  <a:lnTo>
                    <a:pt x="43413" y="12637"/>
                  </a:lnTo>
                  <a:lnTo>
                    <a:pt x="43342" y="10091"/>
                  </a:lnTo>
                  <a:lnTo>
                    <a:pt x="43355" y="7909"/>
                  </a:lnTo>
                  <a:lnTo>
                    <a:pt x="42142" y="7888"/>
                  </a:lnTo>
                  <a:lnTo>
                    <a:pt x="41962" y="5452"/>
                  </a:lnTo>
                  <a:lnTo>
                    <a:pt x="40674" y="5325"/>
                  </a:lnTo>
                  <a:lnTo>
                    <a:pt x="40137" y="5372"/>
                  </a:lnTo>
                  <a:lnTo>
                    <a:pt x="39121" y="5647"/>
                  </a:lnTo>
                  <a:lnTo>
                    <a:pt x="38954" y="5971"/>
                  </a:lnTo>
                  <a:lnTo>
                    <a:pt x="38579" y="6012"/>
                  </a:lnTo>
                  <a:lnTo>
                    <a:pt x="37256" y="5631"/>
                  </a:lnTo>
                  <a:lnTo>
                    <a:pt x="37040" y="5772"/>
                  </a:lnTo>
                  <a:lnTo>
                    <a:pt x="37145" y="7795"/>
                  </a:lnTo>
                  <a:lnTo>
                    <a:pt x="37158" y="10605"/>
                  </a:lnTo>
                  <a:lnTo>
                    <a:pt x="32312" y="105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1" name="pg1192">
              <a:extLst>
                <a:ext uri="{FF2B5EF4-FFF2-40B4-BE49-F238E27FC236}">
                  <a16:creationId xmlns:a16="http://schemas.microsoft.com/office/drawing/2014/main" id="{87BD1B26-5EFF-4E40-8692-C359311DAEE0}"/>
                </a:ext>
              </a:extLst>
            </p:cNvPr>
            <p:cNvSpPr/>
            <p:nvPr/>
          </p:nvSpPr>
          <p:spPr>
            <a:xfrm>
              <a:off x="3167093" y="3759791"/>
              <a:ext cx="37242" cy="50712"/>
            </a:xfrm>
            <a:custGeom>
              <a:avLst/>
              <a:gdLst/>
              <a:ahLst/>
              <a:cxnLst/>
              <a:rect l="0" t="0" r="0" b="0"/>
              <a:pathLst>
                <a:path w="37242" h="50712">
                  <a:moveTo>
                    <a:pt x="30167" y="0"/>
                  </a:moveTo>
                  <a:lnTo>
                    <a:pt x="15317" y="0"/>
                  </a:lnTo>
                  <a:lnTo>
                    <a:pt x="15148" y="48"/>
                  </a:lnTo>
                  <a:lnTo>
                    <a:pt x="12766" y="0"/>
                  </a:lnTo>
                  <a:lnTo>
                    <a:pt x="12534" y="0"/>
                  </a:lnTo>
                  <a:lnTo>
                    <a:pt x="11316" y="81"/>
                  </a:lnTo>
                  <a:lnTo>
                    <a:pt x="10358" y="666"/>
                  </a:lnTo>
                  <a:lnTo>
                    <a:pt x="9516" y="1106"/>
                  </a:lnTo>
                  <a:lnTo>
                    <a:pt x="8739" y="2000"/>
                  </a:lnTo>
                  <a:lnTo>
                    <a:pt x="7962" y="2244"/>
                  </a:lnTo>
                  <a:lnTo>
                    <a:pt x="7069" y="2407"/>
                  </a:lnTo>
                  <a:lnTo>
                    <a:pt x="6836" y="2618"/>
                  </a:lnTo>
                  <a:lnTo>
                    <a:pt x="6473" y="3383"/>
                  </a:lnTo>
                  <a:lnTo>
                    <a:pt x="6435" y="3919"/>
                  </a:lnTo>
                  <a:lnTo>
                    <a:pt x="6279" y="4375"/>
                  </a:lnTo>
                  <a:lnTo>
                    <a:pt x="5217" y="5562"/>
                  </a:lnTo>
                  <a:lnTo>
                    <a:pt x="5256" y="5758"/>
                  </a:lnTo>
                  <a:lnTo>
                    <a:pt x="5179" y="7108"/>
                  </a:lnTo>
                  <a:lnTo>
                    <a:pt x="4958" y="7644"/>
                  </a:lnTo>
                  <a:lnTo>
                    <a:pt x="4065" y="8702"/>
                  </a:lnTo>
                  <a:lnTo>
                    <a:pt x="3521" y="9206"/>
                  </a:lnTo>
                  <a:lnTo>
                    <a:pt x="3223" y="9710"/>
                  </a:lnTo>
                  <a:lnTo>
                    <a:pt x="2848" y="10686"/>
                  </a:lnTo>
                  <a:lnTo>
                    <a:pt x="2395" y="11385"/>
                  </a:lnTo>
                  <a:lnTo>
                    <a:pt x="1890" y="11792"/>
                  </a:lnTo>
                  <a:lnTo>
                    <a:pt x="362" y="14151"/>
                  </a:lnTo>
                  <a:lnTo>
                    <a:pt x="194" y="15029"/>
                  </a:lnTo>
                  <a:lnTo>
                    <a:pt x="297" y="15370"/>
                  </a:lnTo>
                  <a:lnTo>
                    <a:pt x="0" y="16379"/>
                  </a:lnTo>
                  <a:lnTo>
                    <a:pt x="271" y="17274"/>
                  </a:lnTo>
                  <a:lnTo>
                    <a:pt x="51" y="18184"/>
                  </a:lnTo>
                  <a:lnTo>
                    <a:pt x="103" y="18737"/>
                  </a:lnTo>
                  <a:lnTo>
                    <a:pt x="259" y="19421"/>
                  </a:lnTo>
                  <a:lnTo>
                    <a:pt x="556" y="19762"/>
                  </a:lnTo>
                  <a:lnTo>
                    <a:pt x="569" y="20331"/>
                  </a:lnTo>
                  <a:lnTo>
                    <a:pt x="1476" y="20901"/>
                  </a:lnTo>
                  <a:lnTo>
                    <a:pt x="2654" y="22641"/>
                  </a:lnTo>
                  <a:lnTo>
                    <a:pt x="3444" y="23422"/>
                  </a:lnTo>
                  <a:lnTo>
                    <a:pt x="4000" y="23780"/>
                  </a:lnTo>
                  <a:lnTo>
                    <a:pt x="4195" y="24007"/>
                  </a:lnTo>
                  <a:lnTo>
                    <a:pt x="4466" y="25227"/>
                  </a:lnTo>
                  <a:lnTo>
                    <a:pt x="4441" y="26203"/>
                  </a:lnTo>
                  <a:lnTo>
                    <a:pt x="4117" y="27391"/>
                  </a:lnTo>
                  <a:lnTo>
                    <a:pt x="3068" y="29033"/>
                  </a:lnTo>
                  <a:lnTo>
                    <a:pt x="2757" y="29294"/>
                  </a:lnTo>
                  <a:lnTo>
                    <a:pt x="2576" y="29993"/>
                  </a:lnTo>
                  <a:lnTo>
                    <a:pt x="2550" y="31018"/>
                  </a:lnTo>
                  <a:lnTo>
                    <a:pt x="2693" y="32742"/>
                  </a:lnTo>
                  <a:lnTo>
                    <a:pt x="2589" y="33181"/>
                  </a:lnTo>
                  <a:lnTo>
                    <a:pt x="2434" y="33490"/>
                  </a:lnTo>
                  <a:lnTo>
                    <a:pt x="1579" y="34482"/>
                  </a:lnTo>
                  <a:lnTo>
                    <a:pt x="1159" y="34857"/>
                  </a:lnTo>
                  <a:lnTo>
                    <a:pt x="815" y="35410"/>
                  </a:lnTo>
                  <a:lnTo>
                    <a:pt x="813" y="36075"/>
                  </a:lnTo>
                  <a:lnTo>
                    <a:pt x="1074" y="36597"/>
                  </a:lnTo>
                  <a:lnTo>
                    <a:pt x="919" y="37703"/>
                  </a:lnTo>
                  <a:lnTo>
                    <a:pt x="453" y="39069"/>
                  </a:lnTo>
                  <a:lnTo>
                    <a:pt x="530" y="40745"/>
                  </a:lnTo>
                  <a:lnTo>
                    <a:pt x="1346" y="42143"/>
                  </a:lnTo>
                  <a:lnTo>
                    <a:pt x="1683" y="43217"/>
                  </a:lnTo>
                  <a:lnTo>
                    <a:pt x="1472" y="45165"/>
                  </a:lnTo>
                  <a:lnTo>
                    <a:pt x="1090" y="45466"/>
                  </a:lnTo>
                  <a:lnTo>
                    <a:pt x="1303" y="46654"/>
                  </a:lnTo>
                  <a:lnTo>
                    <a:pt x="1646" y="47130"/>
                  </a:lnTo>
                  <a:lnTo>
                    <a:pt x="1881" y="47593"/>
                  </a:lnTo>
                  <a:lnTo>
                    <a:pt x="2004" y="48447"/>
                  </a:lnTo>
                  <a:lnTo>
                    <a:pt x="1907" y="48731"/>
                  </a:lnTo>
                  <a:lnTo>
                    <a:pt x="1543" y="48822"/>
                  </a:lnTo>
                  <a:lnTo>
                    <a:pt x="1273" y="49172"/>
                  </a:lnTo>
                  <a:lnTo>
                    <a:pt x="1308" y="49674"/>
                  </a:lnTo>
                  <a:lnTo>
                    <a:pt x="1039" y="50712"/>
                  </a:lnTo>
                  <a:lnTo>
                    <a:pt x="1204" y="50699"/>
                  </a:lnTo>
                  <a:lnTo>
                    <a:pt x="1459" y="50595"/>
                  </a:lnTo>
                  <a:lnTo>
                    <a:pt x="1621" y="50269"/>
                  </a:lnTo>
                  <a:lnTo>
                    <a:pt x="2741" y="49379"/>
                  </a:lnTo>
                  <a:lnTo>
                    <a:pt x="2867" y="49172"/>
                  </a:lnTo>
                  <a:lnTo>
                    <a:pt x="3742" y="44095"/>
                  </a:lnTo>
                  <a:lnTo>
                    <a:pt x="16357" y="43980"/>
                  </a:lnTo>
                  <a:lnTo>
                    <a:pt x="19960" y="43971"/>
                  </a:lnTo>
                  <a:lnTo>
                    <a:pt x="29416" y="43991"/>
                  </a:lnTo>
                  <a:lnTo>
                    <a:pt x="29714" y="38825"/>
                  </a:lnTo>
                  <a:lnTo>
                    <a:pt x="29714" y="35035"/>
                  </a:lnTo>
                  <a:lnTo>
                    <a:pt x="31487" y="34719"/>
                  </a:lnTo>
                  <a:lnTo>
                    <a:pt x="32442" y="34781"/>
                  </a:lnTo>
                  <a:lnTo>
                    <a:pt x="32858" y="34687"/>
                  </a:lnTo>
                  <a:lnTo>
                    <a:pt x="33952" y="34044"/>
                  </a:lnTo>
                  <a:lnTo>
                    <a:pt x="34409" y="33456"/>
                  </a:lnTo>
                  <a:lnTo>
                    <a:pt x="34451" y="33193"/>
                  </a:lnTo>
                  <a:lnTo>
                    <a:pt x="34400" y="32473"/>
                  </a:lnTo>
                  <a:lnTo>
                    <a:pt x="34594" y="32106"/>
                  </a:lnTo>
                  <a:lnTo>
                    <a:pt x="35338" y="31204"/>
                  </a:lnTo>
                  <a:lnTo>
                    <a:pt x="36278" y="30733"/>
                  </a:lnTo>
                  <a:lnTo>
                    <a:pt x="36293" y="30374"/>
                  </a:lnTo>
                  <a:lnTo>
                    <a:pt x="36025" y="29492"/>
                  </a:lnTo>
                  <a:lnTo>
                    <a:pt x="36021" y="29030"/>
                  </a:lnTo>
                  <a:lnTo>
                    <a:pt x="35839" y="28748"/>
                  </a:lnTo>
                  <a:lnTo>
                    <a:pt x="35506" y="28594"/>
                  </a:lnTo>
                  <a:lnTo>
                    <a:pt x="34680" y="28488"/>
                  </a:lnTo>
                  <a:lnTo>
                    <a:pt x="34798" y="27922"/>
                  </a:lnTo>
                  <a:lnTo>
                    <a:pt x="35437" y="26448"/>
                  </a:lnTo>
                  <a:lnTo>
                    <a:pt x="35953" y="24959"/>
                  </a:lnTo>
                  <a:lnTo>
                    <a:pt x="36760" y="23949"/>
                  </a:lnTo>
                  <a:lnTo>
                    <a:pt x="37199" y="23286"/>
                  </a:lnTo>
                  <a:lnTo>
                    <a:pt x="37242" y="23085"/>
                  </a:lnTo>
                  <a:lnTo>
                    <a:pt x="37207" y="22814"/>
                  </a:lnTo>
                  <a:lnTo>
                    <a:pt x="37004" y="22560"/>
                  </a:lnTo>
                  <a:lnTo>
                    <a:pt x="35506" y="24172"/>
                  </a:lnTo>
                  <a:lnTo>
                    <a:pt x="35018" y="24879"/>
                  </a:lnTo>
                  <a:lnTo>
                    <a:pt x="34113" y="24577"/>
                  </a:lnTo>
                  <a:lnTo>
                    <a:pt x="34112" y="23938"/>
                  </a:lnTo>
                  <a:lnTo>
                    <a:pt x="34636" y="23200"/>
                  </a:lnTo>
                  <a:lnTo>
                    <a:pt x="34700" y="22875"/>
                  </a:lnTo>
                  <a:lnTo>
                    <a:pt x="34505" y="22051"/>
                  </a:lnTo>
                  <a:lnTo>
                    <a:pt x="34133" y="21021"/>
                  </a:lnTo>
                  <a:lnTo>
                    <a:pt x="33896" y="19788"/>
                  </a:lnTo>
                  <a:lnTo>
                    <a:pt x="33796" y="18358"/>
                  </a:lnTo>
                  <a:lnTo>
                    <a:pt x="34081" y="17824"/>
                  </a:lnTo>
                  <a:lnTo>
                    <a:pt x="34299" y="17491"/>
                  </a:lnTo>
                  <a:lnTo>
                    <a:pt x="34404" y="17167"/>
                  </a:lnTo>
                  <a:lnTo>
                    <a:pt x="34367" y="16796"/>
                  </a:lnTo>
                  <a:lnTo>
                    <a:pt x="34015" y="16114"/>
                  </a:lnTo>
                  <a:lnTo>
                    <a:pt x="33996" y="15863"/>
                  </a:lnTo>
                  <a:lnTo>
                    <a:pt x="34458" y="14618"/>
                  </a:lnTo>
                  <a:lnTo>
                    <a:pt x="35480" y="13173"/>
                  </a:lnTo>
                  <a:lnTo>
                    <a:pt x="36040" y="12036"/>
                  </a:lnTo>
                  <a:lnTo>
                    <a:pt x="35914" y="10599"/>
                  </a:lnTo>
                  <a:lnTo>
                    <a:pt x="36063" y="10214"/>
                  </a:lnTo>
                  <a:lnTo>
                    <a:pt x="36016" y="9405"/>
                  </a:lnTo>
                  <a:lnTo>
                    <a:pt x="35832" y="9003"/>
                  </a:lnTo>
                  <a:lnTo>
                    <a:pt x="35969" y="7482"/>
                  </a:lnTo>
                  <a:lnTo>
                    <a:pt x="35830" y="5728"/>
                  </a:lnTo>
                  <a:lnTo>
                    <a:pt x="35779" y="4777"/>
                  </a:lnTo>
                  <a:lnTo>
                    <a:pt x="35359" y="4328"/>
                  </a:lnTo>
                  <a:lnTo>
                    <a:pt x="33068" y="2510"/>
                  </a:lnTo>
                  <a:lnTo>
                    <a:pt x="32067" y="1982"/>
                  </a:lnTo>
                  <a:lnTo>
                    <a:pt x="31173" y="1213"/>
                  </a:lnTo>
                  <a:lnTo>
                    <a:pt x="30539" y="55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2" name="pg1193">
              <a:extLst>
                <a:ext uri="{FF2B5EF4-FFF2-40B4-BE49-F238E27FC236}">
                  <a16:creationId xmlns:a16="http://schemas.microsoft.com/office/drawing/2014/main" id="{D6BEF647-E5E2-5E40-8CF1-A05065C560D7}"/>
                </a:ext>
              </a:extLst>
            </p:cNvPr>
            <p:cNvSpPr/>
            <p:nvPr/>
          </p:nvSpPr>
          <p:spPr>
            <a:xfrm>
              <a:off x="3292750" y="3859507"/>
              <a:ext cx="882" cy="2387"/>
            </a:xfrm>
            <a:custGeom>
              <a:avLst/>
              <a:gdLst/>
              <a:ahLst/>
              <a:cxnLst/>
              <a:rect l="0" t="0" r="0" b="0"/>
              <a:pathLst>
                <a:path w="882" h="2387">
                  <a:moveTo>
                    <a:pt x="882" y="84"/>
                  </a:moveTo>
                  <a:lnTo>
                    <a:pt x="0" y="0"/>
                  </a:lnTo>
                  <a:lnTo>
                    <a:pt x="203" y="238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3" name="pg1194">
              <a:extLst>
                <a:ext uri="{FF2B5EF4-FFF2-40B4-BE49-F238E27FC236}">
                  <a16:creationId xmlns:a16="http://schemas.microsoft.com/office/drawing/2014/main" id="{AF495EC3-4E76-F84D-9A1E-F98F8A6E7DC7}"/>
                </a:ext>
              </a:extLst>
            </p:cNvPr>
            <p:cNvSpPr/>
            <p:nvPr/>
          </p:nvSpPr>
          <p:spPr>
            <a:xfrm>
              <a:off x="2978348" y="3755624"/>
              <a:ext cx="854" cy="1030"/>
            </a:xfrm>
            <a:custGeom>
              <a:avLst/>
              <a:gdLst/>
              <a:ahLst/>
              <a:cxnLst/>
              <a:rect l="0" t="0" r="0" b="0"/>
              <a:pathLst>
                <a:path w="854" h="1030">
                  <a:moveTo>
                    <a:pt x="112" y="0"/>
                  </a:moveTo>
                  <a:lnTo>
                    <a:pt x="0" y="974"/>
                  </a:lnTo>
                  <a:lnTo>
                    <a:pt x="220" y="1030"/>
                  </a:lnTo>
                  <a:lnTo>
                    <a:pt x="847" y="939"/>
                  </a:lnTo>
                  <a:lnTo>
                    <a:pt x="854" y="720"/>
                  </a:lnTo>
                  <a:lnTo>
                    <a:pt x="654" y="60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4" name="pg1195">
              <a:extLst>
                <a:ext uri="{FF2B5EF4-FFF2-40B4-BE49-F238E27FC236}">
                  <a16:creationId xmlns:a16="http://schemas.microsoft.com/office/drawing/2014/main" id="{BDB068EA-73EB-C340-889A-BDA7C2AF77EF}"/>
                </a:ext>
              </a:extLst>
            </p:cNvPr>
            <p:cNvSpPr/>
            <p:nvPr/>
          </p:nvSpPr>
          <p:spPr>
            <a:xfrm>
              <a:off x="3116401" y="3724147"/>
              <a:ext cx="68030" cy="92276"/>
            </a:xfrm>
            <a:custGeom>
              <a:avLst/>
              <a:gdLst/>
              <a:ahLst/>
              <a:cxnLst/>
              <a:rect l="0" t="0" r="0" b="0"/>
              <a:pathLst>
                <a:path w="68030" h="92276">
                  <a:moveTo>
                    <a:pt x="32334" y="10923"/>
                  </a:moveTo>
                  <a:lnTo>
                    <a:pt x="32312" y="10535"/>
                  </a:lnTo>
                  <a:lnTo>
                    <a:pt x="37158" y="10605"/>
                  </a:lnTo>
                  <a:lnTo>
                    <a:pt x="37145" y="7795"/>
                  </a:lnTo>
                  <a:lnTo>
                    <a:pt x="37040" y="5772"/>
                  </a:lnTo>
                  <a:lnTo>
                    <a:pt x="37256" y="5631"/>
                  </a:lnTo>
                  <a:lnTo>
                    <a:pt x="38579" y="6012"/>
                  </a:lnTo>
                  <a:lnTo>
                    <a:pt x="38954" y="5971"/>
                  </a:lnTo>
                  <a:lnTo>
                    <a:pt x="39121" y="5647"/>
                  </a:lnTo>
                  <a:lnTo>
                    <a:pt x="40137" y="5372"/>
                  </a:lnTo>
                  <a:lnTo>
                    <a:pt x="40674" y="5325"/>
                  </a:lnTo>
                  <a:lnTo>
                    <a:pt x="41962" y="5452"/>
                  </a:lnTo>
                  <a:lnTo>
                    <a:pt x="42142" y="7888"/>
                  </a:lnTo>
                  <a:lnTo>
                    <a:pt x="43355" y="7909"/>
                  </a:lnTo>
                  <a:lnTo>
                    <a:pt x="43342" y="10091"/>
                  </a:lnTo>
                  <a:lnTo>
                    <a:pt x="43413" y="12637"/>
                  </a:lnTo>
                  <a:lnTo>
                    <a:pt x="44995" y="12702"/>
                  </a:lnTo>
                  <a:lnTo>
                    <a:pt x="44963" y="10659"/>
                  </a:lnTo>
                  <a:lnTo>
                    <a:pt x="48802" y="10627"/>
                  </a:lnTo>
                  <a:lnTo>
                    <a:pt x="49573" y="10692"/>
                  </a:lnTo>
                  <a:lnTo>
                    <a:pt x="49573" y="12756"/>
                  </a:lnTo>
                  <a:lnTo>
                    <a:pt x="51666" y="12773"/>
                  </a:lnTo>
                  <a:lnTo>
                    <a:pt x="55198" y="9653"/>
                  </a:lnTo>
                  <a:lnTo>
                    <a:pt x="53224" y="9648"/>
                  </a:lnTo>
                  <a:lnTo>
                    <a:pt x="53211" y="523"/>
                  </a:lnTo>
                  <a:lnTo>
                    <a:pt x="54727" y="0"/>
                  </a:lnTo>
                  <a:lnTo>
                    <a:pt x="55096" y="47"/>
                  </a:lnTo>
                  <a:lnTo>
                    <a:pt x="57371" y="3745"/>
                  </a:lnTo>
                  <a:lnTo>
                    <a:pt x="57527" y="4456"/>
                  </a:lnTo>
                  <a:lnTo>
                    <a:pt x="57529" y="7592"/>
                  </a:lnTo>
                  <a:lnTo>
                    <a:pt x="57916" y="9662"/>
                  </a:lnTo>
                  <a:lnTo>
                    <a:pt x="58326" y="9664"/>
                  </a:lnTo>
                  <a:lnTo>
                    <a:pt x="58330" y="11293"/>
                  </a:lnTo>
                  <a:lnTo>
                    <a:pt x="58669" y="11670"/>
                  </a:lnTo>
                  <a:lnTo>
                    <a:pt x="59353" y="12108"/>
                  </a:lnTo>
                  <a:lnTo>
                    <a:pt x="65295" y="16473"/>
                  </a:lnTo>
                  <a:lnTo>
                    <a:pt x="66322" y="17378"/>
                  </a:lnTo>
                  <a:lnTo>
                    <a:pt x="65855" y="19134"/>
                  </a:lnTo>
                  <a:lnTo>
                    <a:pt x="67005" y="19161"/>
                  </a:lnTo>
                  <a:lnTo>
                    <a:pt x="67759" y="18551"/>
                  </a:lnTo>
                  <a:lnTo>
                    <a:pt x="68030" y="18634"/>
                  </a:lnTo>
                  <a:lnTo>
                    <a:pt x="67807" y="20240"/>
                  </a:lnTo>
                  <a:lnTo>
                    <a:pt x="67669" y="20557"/>
                  </a:lnTo>
                  <a:lnTo>
                    <a:pt x="67277" y="20961"/>
                  </a:lnTo>
                  <a:lnTo>
                    <a:pt x="66215" y="21655"/>
                  </a:lnTo>
                  <a:lnTo>
                    <a:pt x="65364" y="21903"/>
                  </a:lnTo>
                  <a:lnTo>
                    <a:pt x="64916" y="23210"/>
                  </a:lnTo>
                  <a:lnTo>
                    <a:pt x="64555" y="23635"/>
                  </a:lnTo>
                  <a:lnTo>
                    <a:pt x="64332" y="23791"/>
                  </a:lnTo>
                  <a:lnTo>
                    <a:pt x="63529" y="24059"/>
                  </a:lnTo>
                  <a:lnTo>
                    <a:pt x="62927" y="24885"/>
                  </a:lnTo>
                  <a:lnTo>
                    <a:pt x="62849" y="25396"/>
                  </a:lnTo>
                  <a:lnTo>
                    <a:pt x="62668" y="25413"/>
                  </a:lnTo>
                  <a:lnTo>
                    <a:pt x="61774" y="27143"/>
                  </a:lnTo>
                  <a:lnTo>
                    <a:pt x="61821" y="28272"/>
                  </a:lnTo>
                  <a:lnTo>
                    <a:pt x="60790" y="28249"/>
                  </a:lnTo>
                  <a:lnTo>
                    <a:pt x="61152" y="28847"/>
                  </a:lnTo>
                  <a:lnTo>
                    <a:pt x="61076" y="29111"/>
                  </a:lnTo>
                  <a:lnTo>
                    <a:pt x="60639" y="29506"/>
                  </a:lnTo>
                  <a:lnTo>
                    <a:pt x="59261" y="29509"/>
                  </a:lnTo>
                  <a:lnTo>
                    <a:pt x="59118" y="29433"/>
                  </a:lnTo>
                  <a:lnTo>
                    <a:pt x="58564" y="29620"/>
                  </a:lnTo>
                  <a:lnTo>
                    <a:pt x="57850" y="31273"/>
                  </a:lnTo>
                  <a:lnTo>
                    <a:pt x="55132" y="35627"/>
                  </a:lnTo>
                  <a:lnTo>
                    <a:pt x="54602" y="35741"/>
                  </a:lnTo>
                  <a:lnTo>
                    <a:pt x="54537" y="36197"/>
                  </a:lnTo>
                  <a:lnTo>
                    <a:pt x="55016" y="36766"/>
                  </a:lnTo>
                  <a:lnTo>
                    <a:pt x="55485" y="36842"/>
                  </a:lnTo>
                  <a:lnTo>
                    <a:pt x="55568" y="36521"/>
                  </a:lnTo>
                  <a:lnTo>
                    <a:pt x="57246" y="37445"/>
                  </a:lnTo>
                  <a:lnTo>
                    <a:pt x="56855" y="38539"/>
                  </a:lnTo>
                  <a:lnTo>
                    <a:pt x="56919" y="38881"/>
                  </a:lnTo>
                  <a:lnTo>
                    <a:pt x="57088" y="38994"/>
                  </a:lnTo>
                  <a:lnTo>
                    <a:pt x="56971" y="39206"/>
                  </a:lnTo>
                  <a:lnTo>
                    <a:pt x="56919" y="39531"/>
                  </a:lnTo>
                  <a:lnTo>
                    <a:pt x="56570" y="40231"/>
                  </a:lnTo>
                  <a:lnTo>
                    <a:pt x="56013" y="40735"/>
                  </a:lnTo>
                  <a:lnTo>
                    <a:pt x="55769" y="41433"/>
                  </a:lnTo>
                  <a:lnTo>
                    <a:pt x="55599" y="41922"/>
                  </a:lnTo>
                  <a:lnTo>
                    <a:pt x="55560" y="42361"/>
                  </a:lnTo>
                  <a:lnTo>
                    <a:pt x="55599" y="42670"/>
                  </a:lnTo>
                  <a:lnTo>
                    <a:pt x="55379" y="43289"/>
                  </a:lnTo>
                  <a:lnTo>
                    <a:pt x="54796" y="44021"/>
                  </a:lnTo>
                  <a:lnTo>
                    <a:pt x="54226" y="44460"/>
                  </a:lnTo>
                  <a:lnTo>
                    <a:pt x="52893" y="46883"/>
                  </a:lnTo>
                  <a:lnTo>
                    <a:pt x="52434" y="47379"/>
                  </a:lnTo>
                  <a:lnTo>
                    <a:pt x="51766" y="48493"/>
                  </a:lnTo>
                  <a:lnTo>
                    <a:pt x="51235" y="49225"/>
                  </a:lnTo>
                  <a:lnTo>
                    <a:pt x="50989" y="49795"/>
                  </a:lnTo>
                  <a:lnTo>
                    <a:pt x="50678" y="51096"/>
                  </a:lnTo>
                  <a:lnTo>
                    <a:pt x="50614" y="52023"/>
                  </a:lnTo>
                  <a:lnTo>
                    <a:pt x="50821" y="53324"/>
                  </a:lnTo>
                  <a:lnTo>
                    <a:pt x="50536" y="53812"/>
                  </a:lnTo>
                  <a:lnTo>
                    <a:pt x="50381" y="54251"/>
                  </a:lnTo>
                  <a:lnTo>
                    <a:pt x="50471" y="55081"/>
                  </a:lnTo>
                  <a:lnTo>
                    <a:pt x="50653" y="55602"/>
                  </a:lnTo>
                  <a:lnTo>
                    <a:pt x="51650" y="56366"/>
                  </a:lnTo>
                  <a:lnTo>
                    <a:pt x="52116" y="56610"/>
                  </a:lnTo>
                  <a:lnTo>
                    <a:pt x="53177" y="58415"/>
                  </a:lnTo>
                  <a:lnTo>
                    <a:pt x="53527" y="58806"/>
                  </a:lnTo>
                  <a:lnTo>
                    <a:pt x="54524" y="59538"/>
                  </a:lnTo>
                  <a:lnTo>
                    <a:pt x="54718" y="59831"/>
                  </a:lnTo>
                  <a:lnTo>
                    <a:pt x="54912" y="61034"/>
                  </a:lnTo>
                  <a:lnTo>
                    <a:pt x="54887" y="61896"/>
                  </a:lnTo>
                  <a:lnTo>
                    <a:pt x="54718" y="62758"/>
                  </a:lnTo>
                  <a:lnTo>
                    <a:pt x="54524" y="63328"/>
                  </a:lnTo>
                  <a:lnTo>
                    <a:pt x="53592" y="64369"/>
                  </a:lnTo>
                  <a:lnTo>
                    <a:pt x="53165" y="65458"/>
                  </a:lnTo>
                  <a:lnTo>
                    <a:pt x="53113" y="67231"/>
                  </a:lnTo>
                  <a:lnTo>
                    <a:pt x="53165" y="68321"/>
                  </a:lnTo>
                  <a:lnTo>
                    <a:pt x="53087" y="68565"/>
                  </a:lnTo>
                  <a:lnTo>
                    <a:pt x="52841" y="69037"/>
                  </a:lnTo>
                  <a:lnTo>
                    <a:pt x="52065" y="70067"/>
                  </a:lnTo>
                  <a:lnTo>
                    <a:pt x="51725" y="70218"/>
                  </a:lnTo>
                  <a:lnTo>
                    <a:pt x="51252" y="70867"/>
                  </a:lnTo>
                  <a:lnTo>
                    <a:pt x="51262" y="71750"/>
                  </a:lnTo>
                  <a:lnTo>
                    <a:pt x="51520" y="72322"/>
                  </a:lnTo>
                  <a:lnTo>
                    <a:pt x="51443" y="73298"/>
                  </a:lnTo>
                  <a:lnTo>
                    <a:pt x="51015" y="74047"/>
                  </a:lnTo>
                  <a:lnTo>
                    <a:pt x="50976" y="74665"/>
                  </a:lnTo>
                  <a:lnTo>
                    <a:pt x="51106" y="76438"/>
                  </a:lnTo>
                  <a:lnTo>
                    <a:pt x="51365" y="77625"/>
                  </a:lnTo>
                  <a:lnTo>
                    <a:pt x="52219" y="78796"/>
                  </a:lnTo>
                  <a:lnTo>
                    <a:pt x="52129" y="80387"/>
                  </a:lnTo>
                  <a:lnTo>
                    <a:pt x="51673" y="81144"/>
                  </a:lnTo>
                  <a:lnTo>
                    <a:pt x="51640" y="81719"/>
                  </a:lnTo>
                  <a:lnTo>
                    <a:pt x="51760" y="82217"/>
                  </a:lnTo>
                  <a:lnTo>
                    <a:pt x="52456" y="83217"/>
                  </a:lnTo>
                  <a:lnTo>
                    <a:pt x="52519" y="83963"/>
                  </a:lnTo>
                  <a:lnTo>
                    <a:pt x="52308" y="84405"/>
                  </a:lnTo>
                  <a:lnTo>
                    <a:pt x="52057" y="84375"/>
                  </a:lnTo>
                  <a:lnTo>
                    <a:pt x="51834" y="84553"/>
                  </a:lnTo>
                  <a:lnTo>
                    <a:pt x="51894" y="85426"/>
                  </a:lnTo>
                  <a:lnTo>
                    <a:pt x="51474" y="86236"/>
                  </a:lnTo>
                  <a:lnTo>
                    <a:pt x="51494" y="86389"/>
                  </a:lnTo>
                  <a:lnTo>
                    <a:pt x="50572" y="85520"/>
                  </a:lnTo>
                  <a:lnTo>
                    <a:pt x="50546" y="84948"/>
                  </a:lnTo>
                  <a:lnTo>
                    <a:pt x="50119" y="85276"/>
                  </a:lnTo>
                  <a:lnTo>
                    <a:pt x="49818" y="85938"/>
                  </a:lnTo>
                  <a:lnTo>
                    <a:pt x="49850" y="86229"/>
                  </a:lnTo>
                  <a:lnTo>
                    <a:pt x="48689" y="87584"/>
                  </a:lnTo>
                  <a:lnTo>
                    <a:pt x="48424" y="88180"/>
                  </a:lnTo>
                  <a:lnTo>
                    <a:pt x="48111" y="88215"/>
                  </a:lnTo>
                  <a:lnTo>
                    <a:pt x="47004" y="89275"/>
                  </a:lnTo>
                  <a:lnTo>
                    <a:pt x="46753" y="89707"/>
                  </a:lnTo>
                  <a:lnTo>
                    <a:pt x="45714" y="90700"/>
                  </a:lnTo>
                  <a:lnTo>
                    <a:pt x="45396" y="91418"/>
                  </a:lnTo>
                  <a:lnTo>
                    <a:pt x="45178" y="92236"/>
                  </a:lnTo>
                  <a:lnTo>
                    <a:pt x="33835" y="92268"/>
                  </a:lnTo>
                  <a:lnTo>
                    <a:pt x="31114" y="92276"/>
                  </a:lnTo>
                  <a:lnTo>
                    <a:pt x="19593" y="92257"/>
                  </a:lnTo>
                  <a:lnTo>
                    <a:pt x="17350" y="92269"/>
                  </a:lnTo>
                  <a:lnTo>
                    <a:pt x="9602" y="92258"/>
                  </a:lnTo>
                  <a:lnTo>
                    <a:pt x="7623" y="92074"/>
                  </a:lnTo>
                  <a:lnTo>
                    <a:pt x="7125" y="90536"/>
                  </a:lnTo>
                  <a:lnTo>
                    <a:pt x="2706" y="79285"/>
                  </a:lnTo>
                  <a:lnTo>
                    <a:pt x="2228" y="78058"/>
                  </a:lnTo>
                  <a:lnTo>
                    <a:pt x="1104" y="75175"/>
                  </a:lnTo>
                  <a:lnTo>
                    <a:pt x="997" y="74917"/>
                  </a:lnTo>
                  <a:lnTo>
                    <a:pt x="831" y="74488"/>
                  </a:lnTo>
                  <a:lnTo>
                    <a:pt x="0" y="72313"/>
                  </a:lnTo>
                  <a:lnTo>
                    <a:pt x="12251" y="67332"/>
                  </a:lnTo>
                  <a:lnTo>
                    <a:pt x="16535" y="66239"/>
                  </a:lnTo>
                  <a:lnTo>
                    <a:pt x="18490" y="65654"/>
                  </a:lnTo>
                  <a:lnTo>
                    <a:pt x="18362" y="65279"/>
                  </a:lnTo>
                  <a:lnTo>
                    <a:pt x="18053" y="65039"/>
                  </a:lnTo>
                  <a:lnTo>
                    <a:pt x="17978" y="64198"/>
                  </a:lnTo>
                  <a:lnTo>
                    <a:pt x="18020" y="63803"/>
                  </a:lnTo>
                  <a:lnTo>
                    <a:pt x="17569" y="61984"/>
                  </a:lnTo>
                  <a:lnTo>
                    <a:pt x="17215" y="61588"/>
                  </a:lnTo>
                  <a:lnTo>
                    <a:pt x="17102" y="61323"/>
                  </a:lnTo>
                  <a:lnTo>
                    <a:pt x="17161" y="60602"/>
                  </a:lnTo>
                  <a:lnTo>
                    <a:pt x="17695" y="57604"/>
                  </a:lnTo>
                  <a:lnTo>
                    <a:pt x="17753" y="56256"/>
                  </a:lnTo>
                  <a:lnTo>
                    <a:pt x="17987" y="55929"/>
                  </a:lnTo>
                  <a:lnTo>
                    <a:pt x="18187" y="55139"/>
                  </a:lnTo>
                  <a:lnTo>
                    <a:pt x="18254" y="54272"/>
                  </a:lnTo>
                  <a:lnTo>
                    <a:pt x="18137" y="53671"/>
                  </a:lnTo>
                  <a:lnTo>
                    <a:pt x="17845" y="53422"/>
                  </a:lnTo>
                  <a:lnTo>
                    <a:pt x="17787" y="52280"/>
                  </a:lnTo>
                  <a:lnTo>
                    <a:pt x="18112" y="52151"/>
                  </a:lnTo>
                  <a:lnTo>
                    <a:pt x="18221" y="51876"/>
                  </a:lnTo>
                  <a:lnTo>
                    <a:pt x="18104" y="50966"/>
                  </a:lnTo>
                  <a:lnTo>
                    <a:pt x="17420" y="50503"/>
                  </a:lnTo>
                  <a:lnTo>
                    <a:pt x="17070" y="49233"/>
                  </a:lnTo>
                  <a:lnTo>
                    <a:pt x="17136" y="48872"/>
                  </a:lnTo>
                  <a:lnTo>
                    <a:pt x="17720" y="48172"/>
                  </a:lnTo>
                  <a:lnTo>
                    <a:pt x="18358" y="46920"/>
                  </a:lnTo>
                  <a:lnTo>
                    <a:pt x="18015" y="46544"/>
                  </a:lnTo>
                  <a:lnTo>
                    <a:pt x="17862" y="45787"/>
                  </a:lnTo>
                  <a:lnTo>
                    <a:pt x="18187" y="45604"/>
                  </a:lnTo>
                  <a:lnTo>
                    <a:pt x="18057" y="44254"/>
                  </a:lnTo>
                  <a:lnTo>
                    <a:pt x="17837" y="43472"/>
                  </a:lnTo>
                  <a:lnTo>
                    <a:pt x="17059" y="42401"/>
                  </a:lnTo>
                  <a:lnTo>
                    <a:pt x="16983" y="42178"/>
                  </a:lnTo>
                  <a:lnTo>
                    <a:pt x="16877" y="40336"/>
                  </a:lnTo>
                  <a:lnTo>
                    <a:pt x="16490" y="39323"/>
                  </a:lnTo>
                  <a:lnTo>
                    <a:pt x="16525" y="37309"/>
                  </a:lnTo>
                  <a:lnTo>
                    <a:pt x="16914" y="36739"/>
                  </a:lnTo>
                  <a:lnTo>
                    <a:pt x="16713" y="36275"/>
                  </a:lnTo>
                  <a:lnTo>
                    <a:pt x="15667" y="35563"/>
                  </a:lnTo>
                  <a:lnTo>
                    <a:pt x="14048" y="35576"/>
                  </a:lnTo>
                  <a:lnTo>
                    <a:pt x="13594" y="35630"/>
                  </a:lnTo>
                  <a:lnTo>
                    <a:pt x="5374" y="35546"/>
                  </a:lnTo>
                  <a:lnTo>
                    <a:pt x="5753" y="35297"/>
                  </a:lnTo>
                  <a:lnTo>
                    <a:pt x="6276" y="35140"/>
                  </a:lnTo>
                  <a:lnTo>
                    <a:pt x="6551" y="34824"/>
                  </a:lnTo>
                  <a:lnTo>
                    <a:pt x="6657" y="34591"/>
                  </a:lnTo>
                  <a:lnTo>
                    <a:pt x="6785" y="34050"/>
                  </a:lnTo>
                  <a:lnTo>
                    <a:pt x="6421" y="33602"/>
                  </a:lnTo>
                  <a:lnTo>
                    <a:pt x="6219" y="32958"/>
                  </a:lnTo>
                  <a:lnTo>
                    <a:pt x="6429" y="32644"/>
                  </a:lnTo>
                  <a:lnTo>
                    <a:pt x="6689" y="32496"/>
                  </a:lnTo>
                  <a:lnTo>
                    <a:pt x="6913" y="31479"/>
                  </a:lnTo>
                  <a:lnTo>
                    <a:pt x="7629" y="31455"/>
                  </a:lnTo>
                  <a:lnTo>
                    <a:pt x="8452" y="31659"/>
                  </a:lnTo>
                  <a:lnTo>
                    <a:pt x="9581" y="30899"/>
                  </a:lnTo>
                  <a:lnTo>
                    <a:pt x="10205" y="30656"/>
                  </a:lnTo>
                  <a:lnTo>
                    <a:pt x="10364" y="30694"/>
                  </a:lnTo>
                  <a:lnTo>
                    <a:pt x="11437" y="31462"/>
                  </a:lnTo>
                  <a:lnTo>
                    <a:pt x="11832" y="31950"/>
                  </a:lnTo>
                  <a:lnTo>
                    <a:pt x="11969" y="31977"/>
                  </a:lnTo>
                  <a:lnTo>
                    <a:pt x="11962" y="14588"/>
                  </a:lnTo>
                  <a:lnTo>
                    <a:pt x="16954" y="14482"/>
                  </a:lnTo>
                  <a:lnTo>
                    <a:pt x="18053" y="13906"/>
                  </a:lnTo>
                  <a:lnTo>
                    <a:pt x="18210" y="13314"/>
                  </a:lnTo>
                  <a:lnTo>
                    <a:pt x="18002" y="12948"/>
                  </a:lnTo>
                  <a:lnTo>
                    <a:pt x="17822" y="12896"/>
                  </a:lnTo>
                  <a:lnTo>
                    <a:pt x="17593" y="11265"/>
                  </a:lnTo>
                  <a:lnTo>
                    <a:pt x="17881" y="8295"/>
                  </a:lnTo>
                  <a:lnTo>
                    <a:pt x="18299" y="8209"/>
                  </a:lnTo>
                  <a:lnTo>
                    <a:pt x="20347" y="9140"/>
                  </a:lnTo>
                  <a:lnTo>
                    <a:pt x="20608" y="9174"/>
                  </a:lnTo>
                  <a:lnTo>
                    <a:pt x="21095" y="9669"/>
                  </a:lnTo>
                  <a:lnTo>
                    <a:pt x="21242" y="7992"/>
                  </a:lnTo>
                  <a:lnTo>
                    <a:pt x="21195" y="7147"/>
                  </a:lnTo>
                  <a:lnTo>
                    <a:pt x="22230" y="6877"/>
                  </a:lnTo>
                  <a:lnTo>
                    <a:pt x="22755" y="7131"/>
                  </a:lnTo>
                  <a:lnTo>
                    <a:pt x="22895" y="7321"/>
                  </a:lnTo>
                  <a:lnTo>
                    <a:pt x="25463" y="7487"/>
                  </a:lnTo>
                  <a:lnTo>
                    <a:pt x="26581" y="7909"/>
                  </a:lnTo>
                  <a:lnTo>
                    <a:pt x="27111" y="8308"/>
                  </a:lnTo>
                  <a:lnTo>
                    <a:pt x="28251" y="8478"/>
                  </a:lnTo>
                  <a:lnTo>
                    <a:pt x="29091" y="9055"/>
                  </a:lnTo>
                  <a:lnTo>
                    <a:pt x="29779" y="9729"/>
                  </a:lnTo>
                  <a:lnTo>
                    <a:pt x="30751" y="10366"/>
                  </a:lnTo>
                  <a:lnTo>
                    <a:pt x="31170" y="10536"/>
                  </a:lnTo>
                  <a:lnTo>
                    <a:pt x="31487" y="1051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5" name="pg1196">
              <a:extLst>
                <a:ext uri="{FF2B5EF4-FFF2-40B4-BE49-F238E27FC236}">
                  <a16:creationId xmlns:a16="http://schemas.microsoft.com/office/drawing/2014/main" id="{A3BC483D-5AA7-7248-A779-128691887B7E}"/>
                </a:ext>
              </a:extLst>
            </p:cNvPr>
            <p:cNvSpPr/>
            <p:nvPr/>
          </p:nvSpPr>
          <p:spPr>
            <a:xfrm>
              <a:off x="2862260" y="3568785"/>
              <a:ext cx="184202" cy="295005"/>
            </a:xfrm>
            <a:custGeom>
              <a:avLst/>
              <a:gdLst/>
              <a:ahLst/>
              <a:cxnLst/>
              <a:rect l="0" t="0" r="0" b="0"/>
              <a:pathLst>
                <a:path w="184202" h="295005">
                  <a:moveTo>
                    <a:pt x="128038" y="63400"/>
                  </a:moveTo>
                  <a:lnTo>
                    <a:pt x="131545" y="63417"/>
                  </a:lnTo>
                  <a:lnTo>
                    <a:pt x="132696" y="63423"/>
                  </a:lnTo>
                  <a:lnTo>
                    <a:pt x="133743" y="63428"/>
                  </a:lnTo>
                  <a:lnTo>
                    <a:pt x="133888" y="63428"/>
                  </a:lnTo>
                  <a:lnTo>
                    <a:pt x="135050" y="63433"/>
                  </a:lnTo>
                  <a:lnTo>
                    <a:pt x="138264" y="63449"/>
                  </a:lnTo>
                  <a:lnTo>
                    <a:pt x="139591" y="63456"/>
                  </a:lnTo>
                  <a:lnTo>
                    <a:pt x="142156" y="63468"/>
                  </a:lnTo>
                  <a:lnTo>
                    <a:pt x="142247" y="65556"/>
                  </a:lnTo>
                  <a:lnTo>
                    <a:pt x="142190" y="73919"/>
                  </a:lnTo>
                  <a:lnTo>
                    <a:pt x="142587" y="73685"/>
                  </a:lnTo>
                  <a:lnTo>
                    <a:pt x="142933" y="73658"/>
                  </a:lnTo>
                  <a:lnTo>
                    <a:pt x="143483" y="73915"/>
                  </a:lnTo>
                  <a:lnTo>
                    <a:pt x="143757" y="74246"/>
                  </a:lnTo>
                  <a:lnTo>
                    <a:pt x="143443" y="74500"/>
                  </a:lnTo>
                  <a:lnTo>
                    <a:pt x="143214" y="74995"/>
                  </a:lnTo>
                  <a:lnTo>
                    <a:pt x="143236" y="75140"/>
                  </a:lnTo>
                  <a:lnTo>
                    <a:pt x="143680" y="75728"/>
                  </a:lnTo>
                  <a:lnTo>
                    <a:pt x="144124" y="75367"/>
                  </a:lnTo>
                  <a:lnTo>
                    <a:pt x="144368" y="75047"/>
                  </a:lnTo>
                  <a:lnTo>
                    <a:pt x="144478" y="74808"/>
                  </a:lnTo>
                  <a:lnTo>
                    <a:pt x="144500" y="74496"/>
                  </a:lnTo>
                  <a:lnTo>
                    <a:pt x="145075" y="74038"/>
                  </a:lnTo>
                  <a:lnTo>
                    <a:pt x="146700" y="73681"/>
                  </a:lnTo>
                  <a:lnTo>
                    <a:pt x="147633" y="73674"/>
                  </a:lnTo>
                  <a:lnTo>
                    <a:pt x="149756" y="73920"/>
                  </a:lnTo>
                  <a:lnTo>
                    <a:pt x="150336" y="74244"/>
                  </a:lnTo>
                  <a:lnTo>
                    <a:pt x="152098" y="74759"/>
                  </a:lnTo>
                  <a:lnTo>
                    <a:pt x="152936" y="75060"/>
                  </a:lnTo>
                  <a:lnTo>
                    <a:pt x="153370" y="75313"/>
                  </a:lnTo>
                  <a:lnTo>
                    <a:pt x="155341" y="75263"/>
                  </a:lnTo>
                  <a:lnTo>
                    <a:pt x="155636" y="75193"/>
                  </a:lnTo>
                  <a:lnTo>
                    <a:pt x="156000" y="74750"/>
                  </a:lnTo>
                  <a:lnTo>
                    <a:pt x="156634" y="74615"/>
                  </a:lnTo>
                  <a:lnTo>
                    <a:pt x="158207" y="73145"/>
                  </a:lnTo>
                  <a:lnTo>
                    <a:pt x="158739" y="72750"/>
                  </a:lnTo>
                  <a:lnTo>
                    <a:pt x="160113" y="72974"/>
                  </a:lnTo>
                  <a:lnTo>
                    <a:pt x="160338" y="72862"/>
                  </a:lnTo>
                  <a:lnTo>
                    <a:pt x="160659" y="72866"/>
                  </a:lnTo>
                  <a:lnTo>
                    <a:pt x="161632" y="73174"/>
                  </a:lnTo>
                  <a:lnTo>
                    <a:pt x="161431" y="73755"/>
                  </a:lnTo>
                  <a:lnTo>
                    <a:pt x="161548" y="73964"/>
                  </a:lnTo>
                  <a:lnTo>
                    <a:pt x="161865" y="73900"/>
                  </a:lnTo>
                  <a:lnTo>
                    <a:pt x="162328" y="73569"/>
                  </a:lnTo>
                  <a:lnTo>
                    <a:pt x="162517" y="73521"/>
                  </a:lnTo>
                  <a:lnTo>
                    <a:pt x="163351" y="74738"/>
                  </a:lnTo>
                  <a:lnTo>
                    <a:pt x="163671" y="75412"/>
                  </a:lnTo>
                  <a:lnTo>
                    <a:pt x="163551" y="75695"/>
                  </a:lnTo>
                  <a:lnTo>
                    <a:pt x="163729" y="76767"/>
                  </a:lnTo>
                  <a:lnTo>
                    <a:pt x="163725" y="77597"/>
                  </a:lnTo>
                  <a:lnTo>
                    <a:pt x="164209" y="79235"/>
                  </a:lnTo>
                  <a:lnTo>
                    <a:pt x="164672" y="79946"/>
                  </a:lnTo>
                  <a:lnTo>
                    <a:pt x="162921" y="79959"/>
                  </a:lnTo>
                  <a:lnTo>
                    <a:pt x="162946" y="82402"/>
                  </a:lnTo>
                  <a:lnTo>
                    <a:pt x="163813" y="82306"/>
                  </a:lnTo>
                  <a:lnTo>
                    <a:pt x="166069" y="82355"/>
                  </a:lnTo>
                  <a:lnTo>
                    <a:pt x="167070" y="82545"/>
                  </a:lnTo>
                  <a:lnTo>
                    <a:pt x="166798" y="80740"/>
                  </a:lnTo>
                  <a:lnTo>
                    <a:pt x="166498" y="79972"/>
                  </a:lnTo>
                  <a:lnTo>
                    <a:pt x="167460" y="80057"/>
                  </a:lnTo>
                  <a:lnTo>
                    <a:pt x="169708" y="80057"/>
                  </a:lnTo>
                  <a:lnTo>
                    <a:pt x="169711" y="82362"/>
                  </a:lnTo>
                  <a:lnTo>
                    <a:pt x="171939" y="82360"/>
                  </a:lnTo>
                  <a:lnTo>
                    <a:pt x="171954" y="84048"/>
                  </a:lnTo>
                  <a:lnTo>
                    <a:pt x="172211" y="84125"/>
                  </a:lnTo>
                  <a:lnTo>
                    <a:pt x="172219" y="84964"/>
                  </a:lnTo>
                  <a:lnTo>
                    <a:pt x="172135" y="85371"/>
                  </a:lnTo>
                  <a:lnTo>
                    <a:pt x="171699" y="86520"/>
                  </a:lnTo>
                  <a:lnTo>
                    <a:pt x="171641" y="87075"/>
                  </a:lnTo>
                  <a:lnTo>
                    <a:pt x="171943" y="86874"/>
                  </a:lnTo>
                  <a:lnTo>
                    <a:pt x="172285" y="86792"/>
                  </a:lnTo>
                  <a:lnTo>
                    <a:pt x="173039" y="86853"/>
                  </a:lnTo>
                  <a:lnTo>
                    <a:pt x="173037" y="87211"/>
                  </a:lnTo>
                  <a:lnTo>
                    <a:pt x="176665" y="87322"/>
                  </a:lnTo>
                  <a:lnTo>
                    <a:pt x="181324" y="87246"/>
                  </a:lnTo>
                  <a:lnTo>
                    <a:pt x="181395" y="88920"/>
                  </a:lnTo>
                  <a:lnTo>
                    <a:pt x="181514" y="89223"/>
                  </a:lnTo>
                  <a:lnTo>
                    <a:pt x="182276" y="90091"/>
                  </a:lnTo>
                  <a:lnTo>
                    <a:pt x="182507" y="90029"/>
                  </a:lnTo>
                  <a:lnTo>
                    <a:pt x="183053" y="90279"/>
                  </a:lnTo>
                  <a:lnTo>
                    <a:pt x="182823" y="90550"/>
                  </a:lnTo>
                  <a:lnTo>
                    <a:pt x="183040" y="91730"/>
                  </a:lnTo>
                  <a:lnTo>
                    <a:pt x="183176" y="92130"/>
                  </a:lnTo>
                  <a:lnTo>
                    <a:pt x="183804" y="92860"/>
                  </a:lnTo>
                  <a:lnTo>
                    <a:pt x="184003" y="92957"/>
                  </a:lnTo>
                  <a:lnTo>
                    <a:pt x="184144" y="93333"/>
                  </a:lnTo>
                  <a:lnTo>
                    <a:pt x="184202" y="94020"/>
                  </a:lnTo>
                  <a:lnTo>
                    <a:pt x="183890" y="94364"/>
                  </a:lnTo>
                  <a:lnTo>
                    <a:pt x="183888" y="95522"/>
                  </a:lnTo>
                  <a:lnTo>
                    <a:pt x="183772" y="96723"/>
                  </a:lnTo>
                  <a:lnTo>
                    <a:pt x="181287" y="96742"/>
                  </a:lnTo>
                  <a:lnTo>
                    <a:pt x="181401" y="95941"/>
                  </a:lnTo>
                  <a:lnTo>
                    <a:pt x="181131" y="95875"/>
                  </a:lnTo>
                  <a:lnTo>
                    <a:pt x="180276" y="96198"/>
                  </a:lnTo>
                  <a:lnTo>
                    <a:pt x="179937" y="96556"/>
                  </a:lnTo>
                  <a:lnTo>
                    <a:pt x="179755" y="97836"/>
                  </a:lnTo>
                  <a:lnTo>
                    <a:pt x="179741" y="98279"/>
                  </a:lnTo>
                  <a:lnTo>
                    <a:pt x="179926" y="99016"/>
                  </a:lnTo>
                  <a:lnTo>
                    <a:pt x="180264" y="99147"/>
                  </a:lnTo>
                  <a:lnTo>
                    <a:pt x="180703" y="99879"/>
                  </a:lnTo>
                  <a:lnTo>
                    <a:pt x="180092" y="99843"/>
                  </a:lnTo>
                  <a:lnTo>
                    <a:pt x="179883" y="99725"/>
                  </a:lnTo>
                  <a:lnTo>
                    <a:pt x="179541" y="99767"/>
                  </a:lnTo>
                  <a:lnTo>
                    <a:pt x="178593" y="100395"/>
                  </a:lnTo>
                  <a:lnTo>
                    <a:pt x="178322" y="100910"/>
                  </a:lnTo>
                  <a:lnTo>
                    <a:pt x="177253" y="101041"/>
                  </a:lnTo>
                  <a:lnTo>
                    <a:pt x="176893" y="100918"/>
                  </a:lnTo>
                  <a:lnTo>
                    <a:pt x="176806" y="100642"/>
                  </a:lnTo>
                  <a:lnTo>
                    <a:pt x="176482" y="100125"/>
                  </a:lnTo>
                  <a:lnTo>
                    <a:pt x="176009" y="99567"/>
                  </a:lnTo>
                  <a:lnTo>
                    <a:pt x="175329" y="99179"/>
                  </a:lnTo>
                  <a:lnTo>
                    <a:pt x="174769" y="99120"/>
                  </a:lnTo>
                  <a:lnTo>
                    <a:pt x="173213" y="99176"/>
                  </a:lnTo>
                  <a:lnTo>
                    <a:pt x="171930" y="99608"/>
                  </a:lnTo>
                  <a:lnTo>
                    <a:pt x="171224" y="100003"/>
                  </a:lnTo>
                  <a:lnTo>
                    <a:pt x="170799" y="100014"/>
                  </a:lnTo>
                  <a:lnTo>
                    <a:pt x="170377" y="100190"/>
                  </a:lnTo>
                  <a:lnTo>
                    <a:pt x="170094" y="100525"/>
                  </a:lnTo>
                  <a:lnTo>
                    <a:pt x="169861" y="100970"/>
                  </a:lnTo>
                  <a:lnTo>
                    <a:pt x="169848" y="101569"/>
                  </a:lnTo>
                  <a:lnTo>
                    <a:pt x="167541" y="101554"/>
                  </a:lnTo>
                  <a:lnTo>
                    <a:pt x="167542" y="96817"/>
                  </a:lnTo>
                  <a:lnTo>
                    <a:pt x="167241" y="96818"/>
                  </a:lnTo>
                  <a:lnTo>
                    <a:pt x="165127" y="96826"/>
                  </a:lnTo>
                  <a:lnTo>
                    <a:pt x="165154" y="94739"/>
                  </a:lnTo>
                  <a:lnTo>
                    <a:pt x="162858" y="95003"/>
                  </a:lnTo>
                  <a:lnTo>
                    <a:pt x="162356" y="95465"/>
                  </a:lnTo>
                  <a:lnTo>
                    <a:pt x="161956" y="95561"/>
                  </a:lnTo>
                  <a:lnTo>
                    <a:pt x="160126" y="95401"/>
                  </a:lnTo>
                  <a:lnTo>
                    <a:pt x="158817" y="95390"/>
                  </a:lnTo>
                  <a:lnTo>
                    <a:pt x="158410" y="95904"/>
                  </a:lnTo>
                  <a:lnTo>
                    <a:pt x="158595" y="96317"/>
                  </a:lnTo>
                  <a:lnTo>
                    <a:pt x="159141" y="96913"/>
                  </a:lnTo>
                  <a:lnTo>
                    <a:pt x="159214" y="97203"/>
                  </a:lnTo>
                  <a:lnTo>
                    <a:pt x="158723" y="97906"/>
                  </a:lnTo>
                  <a:lnTo>
                    <a:pt x="158156" y="98476"/>
                  </a:lnTo>
                  <a:lnTo>
                    <a:pt x="157996" y="99071"/>
                  </a:lnTo>
                  <a:lnTo>
                    <a:pt x="158451" y="101703"/>
                  </a:lnTo>
                  <a:lnTo>
                    <a:pt x="158545" y="101945"/>
                  </a:lnTo>
                  <a:lnTo>
                    <a:pt x="158458" y="102753"/>
                  </a:lnTo>
                  <a:lnTo>
                    <a:pt x="157935" y="103337"/>
                  </a:lnTo>
                  <a:lnTo>
                    <a:pt x="157200" y="103784"/>
                  </a:lnTo>
                  <a:lnTo>
                    <a:pt x="156557" y="103992"/>
                  </a:lnTo>
                  <a:lnTo>
                    <a:pt x="156350" y="104205"/>
                  </a:lnTo>
                  <a:lnTo>
                    <a:pt x="156155" y="104457"/>
                  </a:lnTo>
                  <a:lnTo>
                    <a:pt x="155713" y="105349"/>
                  </a:lnTo>
                  <a:lnTo>
                    <a:pt x="155652" y="105703"/>
                  </a:lnTo>
                  <a:lnTo>
                    <a:pt x="155445" y="106206"/>
                  </a:lnTo>
                  <a:lnTo>
                    <a:pt x="154581" y="107393"/>
                  </a:lnTo>
                  <a:lnTo>
                    <a:pt x="152539" y="108370"/>
                  </a:lnTo>
                  <a:lnTo>
                    <a:pt x="152136" y="108698"/>
                  </a:lnTo>
                  <a:lnTo>
                    <a:pt x="151138" y="109769"/>
                  </a:lnTo>
                  <a:lnTo>
                    <a:pt x="150640" y="110037"/>
                  </a:lnTo>
                  <a:lnTo>
                    <a:pt x="150218" y="110375"/>
                  </a:lnTo>
                  <a:lnTo>
                    <a:pt x="150639" y="110863"/>
                  </a:lnTo>
                  <a:lnTo>
                    <a:pt x="151017" y="111068"/>
                  </a:lnTo>
                  <a:lnTo>
                    <a:pt x="152223" y="113841"/>
                  </a:lnTo>
                  <a:lnTo>
                    <a:pt x="153190" y="115062"/>
                  </a:lnTo>
                  <a:lnTo>
                    <a:pt x="153350" y="115397"/>
                  </a:lnTo>
                  <a:lnTo>
                    <a:pt x="153281" y="115877"/>
                  </a:lnTo>
                  <a:lnTo>
                    <a:pt x="153012" y="116309"/>
                  </a:lnTo>
                  <a:lnTo>
                    <a:pt x="152751" y="116491"/>
                  </a:lnTo>
                  <a:lnTo>
                    <a:pt x="152475" y="116514"/>
                  </a:lnTo>
                  <a:lnTo>
                    <a:pt x="152831" y="117224"/>
                  </a:lnTo>
                  <a:lnTo>
                    <a:pt x="153249" y="117336"/>
                  </a:lnTo>
                  <a:lnTo>
                    <a:pt x="153213" y="117712"/>
                  </a:lnTo>
                  <a:lnTo>
                    <a:pt x="152563" y="118177"/>
                  </a:lnTo>
                  <a:lnTo>
                    <a:pt x="149172" y="118448"/>
                  </a:lnTo>
                  <a:lnTo>
                    <a:pt x="148105" y="118946"/>
                  </a:lnTo>
                  <a:lnTo>
                    <a:pt x="148892" y="120960"/>
                  </a:lnTo>
                  <a:lnTo>
                    <a:pt x="149186" y="121556"/>
                  </a:lnTo>
                  <a:lnTo>
                    <a:pt x="149469" y="121976"/>
                  </a:lnTo>
                  <a:lnTo>
                    <a:pt x="150325" y="122617"/>
                  </a:lnTo>
                  <a:lnTo>
                    <a:pt x="150738" y="123164"/>
                  </a:lnTo>
                  <a:lnTo>
                    <a:pt x="151308" y="124170"/>
                  </a:lnTo>
                  <a:lnTo>
                    <a:pt x="151563" y="125664"/>
                  </a:lnTo>
                  <a:lnTo>
                    <a:pt x="151338" y="126684"/>
                  </a:lnTo>
                  <a:lnTo>
                    <a:pt x="151147" y="127117"/>
                  </a:lnTo>
                  <a:lnTo>
                    <a:pt x="151138" y="127417"/>
                  </a:lnTo>
                  <a:lnTo>
                    <a:pt x="151265" y="127935"/>
                  </a:lnTo>
                  <a:lnTo>
                    <a:pt x="151938" y="129867"/>
                  </a:lnTo>
                  <a:lnTo>
                    <a:pt x="151848" y="130340"/>
                  </a:lnTo>
                  <a:lnTo>
                    <a:pt x="152052" y="132457"/>
                  </a:lnTo>
                  <a:lnTo>
                    <a:pt x="153199" y="134854"/>
                  </a:lnTo>
                  <a:lnTo>
                    <a:pt x="153381" y="134958"/>
                  </a:lnTo>
                  <a:lnTo>
                    <a:pt x="153341" y="135408"/>
                  </a:lnTo>
                  <a:lnTo>
                    <a:pt x="153146" y="136034"/>
                  </a:lnTo>
                  <a:lnTo>
                    <a:pt x="152319" y="136369"/>
                  </a:lnTo>
                  <a:lnTo>
                    <a:pt x="151851" y="136213"/>
                  </a:lnTo>
                  <a:lnTo>
                    <a:pt x="151315" y="136246"/>
                  </a:lnTo>
                  <a:lnTo>
                    <a:pt x="150604" y="136767"/>
                  </a:lnTo>
                  <a:lnTo>
                    <a:pt x="149987" y="137183"/>
                  </a:lnTo>
                  <a:lnTo>
                    <a:pt x="149599" y="137291"/>
                  </a:lnTo>
                  <a:lnTo>
                    <a:pt x="149564" y="134475"/>
                  </a:lnTo>
                  <a:lnTo>
                    <a:pt x="144168" y="134524"/>
                  </a:lnTo>
                  <a:lnTo>
                    <a:pt x="141072" y="134394"/>
                  </a:lnTo>
                  <a:lnTo>
                    <a:pt x="140717" y="134782"/>
                  </a:lnTo>
                  <a:lnTo>
                    <a:pt x="140275" y="135098"/>
                  </a:lnTo>
                  <a:lnTo>
                    <a:pt x="139807" y="135098"/>
                  </a:lnTo>
                  <a:lnTo>
                    <a:pt x="139655" y="134849"/>
                  </a:lnTo>
                  <a:lnTo>
                    <a:pt x="139661" y="134670"/>
                  </a:lnTo>
                  <a:lnTo>
                    <a:pt x="139175" y="134335"/>
                  </a:lnTo>
                  <a:lnTo>
                    <a:pt x="134284" y="134321"/>
                  </a:lnTo>
                  <a:lnTo>
                    <a:pt x="134086" y="134579"/>
                  </a:lnTo>
                  <a:lnTo>
                    <a:pt x="132711" y="137727"/>
                  </a:lnTo>
                  <a:lnTo>
                    <a:pt x="132086" y="138999"/>
                  </a:lnTo>
                  <a:lnTo>
                    <a:pt x="129963" y="139058"/>
                  </a:lnTo>
                  <a:lnTo>
                    <a:pt x="128900" y="139221"/>
                  </a:lnTo>
                  <a:lnTo>
                    <a:pt x="128834" y="143781"/>
                  </a:lnTo>
                  <a:lnTo>
                    <a:pt x="128650" y="144496"/>
                  </a:lnTo>
                  <a:lnTo>
                    <a:pt x="128999" y="145265"/>
                  </a:lnTo>
                  <a:lnTo>
                    <a:pt x="128985" y="146204"/>
                  </a:lnTo>
                  <a:lnTo>
                    <a:pt x="130090" y="146194"/>
                  </a:lnTo>
                  <a:lnTo>
                    <a:pt x="131134" y="147020"/>
                  </a:lnTo>
                  <a:lnTo>
                    <a:pt x="130110" y="148235"/>
                  </a:lnTo>
                  <a:lnTo>
                    <a:pt x="129765" y="148506"/>
                  </a:lnTo>
                  <a:lnTo>
                    <a:pt x="128679" y="148470"/>
                  </a:lnTo>
                  <a:lnTo>
                    <a:pt x="128443" y="148373"/>
                  </a:lnTo>
                  <a:lnTo>
                    <a:pt x="128147" y="148086"/>
                  </a:lnTo>
                  <a:lnTo>
                    <a:pt x="128019" y="147854"/>
                  </a:lnTo>
                  <a:lnTo>
                    <a:pt x="128745" y="147614"/>
                  </a:lnTo>
                  <a:lnTo>
                    <a:pt x="128822" y="147341"/>
                  </a:lnTo>
                  <a:lnTo>
                    <a:pt x="127642" y="147341"/>
                  </a:lnTo>
                  <a:lnTo>
                    <a:pt x="127231" y="147520"/>
                  </a:lnTo>
                  <a:lnTo>
                    <a:pt x="126828" y="147956"/>
                  </a:lnTo>
                  <a:lnTo>
                    <a:pt x="125514" y="148388"/>
                  </a:lnTo>
                  <a:lnTo>
                    <a:pt x="125221" y="148678"/>
                  </a:lnTo>
                  <a:lnTo>
                    <a:pt x="124543" y="148667"/>
                  </a:lnTo>
                  <a:lnTo>
                    <a:pt x="123797" y="148488"/>
                  </a:lnTo>
                  <a:lnTo>
                    <a:pt x="123384" y="148581"/>
                  </a:lnTo>
                  <a:lnTo>
                    <a:pt x="122902" y="148999"/>
                  </a:lnTo>
                  <a:lnTo>
                    <a:pt x="122006" y="149227"/>
                  </a:lnTo>
                  <a:lnTo>
                    <a:pt x="122007" y="150706"/>
                  </a:lnTo>
                  <a:lnTo>
                    <a:pt x="120907" y="150714"/>
                  </a:lnTo>
                  <a:lnTo>
                    <a:pt x="120057" y="151806"/>
                  </a:lnTo>
                  <a:lnTo>
                    <a:pt x="119767" y="152346"/>
                  </a:lnTo>
                  <a:lnTo>
                    <a:pt x="119630" y="152763"/>
                  </a:lnTo>
                  <a:lnTo>
                    <a:pt x="118502" y="152634"/>
                  </a:lnTo>
                  <a:lnTo>
                    <a:pt x="118517" y="153060"/>
                  </a:lnTo>
                  <a:lnTo>
                    <a:pt x="117646" y="153073"/>
                  </a:lnTo>
                  <a:lnTo>
                    <a:pt x="117592" y="153422"/>
                  </a:lnTo>
                  <a:lnTo>
                    <a:pt x="117744" y="154137"/>
                  </a:lnTo>
                  <a:lnTo>
                    <a:pt x="117765" y="154546"/>
                  </a:lnTo>
                  <a:lnTo>
                    <a:pt x="117526" y="155365"/>
                  </a:lnTo>
                  <a:lnTo>
                    <a:pt x="118206" y="155559"/>
                  </a:lnTo>
                  <a:lnTo>
                    <a:pt x="118572" y="155775"/>
                  </a:lnTo>
                  <a:lnTo>
                    <a:pt x="118687" y="156102"/>
                  </a:lnTo>
                  <a:lnTo>
                    <a:pt x="118931" y="156434"/>
                  </a:lnTo>
                  <a:lnTo>
                    <a:pt x="119652" y="156432"/>
                  </a:lnTo>
                  <a:lnTo>
                    <a:pt x="119686" y="157513"/>
                  </a:lnTo>
                  <a:lnTo>
                    <a:pt x="117411" y="157519"/>
                  </a:lnTo>
                  <a:lnTo>
                    <a:pt x="117377" y="159837"/>
                  </a:lnTo>
                  <a:lnTo>
                    <a:pt x="114893" y="159842"/>
                  </a:lnTo>
                  <a:lnTo>
                    <a:pt x="114994" y="160087"/>
                  </a:lnTo>
                  <a:lnTo>
                    <a:pt x="115022" y="162373"/>
                  </a:lnTo>
                  <a:lnTo>
                    <a:pt x="115069" y="162656"/>
                  </a:lnTo>
                  <a:lnTo>
                    <a:pt x="114892" y="163452"/>
                  </a:lnTo>
                  <a:lnTo>
                    <a:pt x="114472" y="163445"/>
                  </a:lnTo>
                  <a:lnTo>
                    <a:pt x="113759" y="163604"/>
                  </a:lnTo>
                  <a:lnTo>
                    <a:pt x="113397" y="163779"/>
                  </a:lnTo>
                  <a:lnTo>
                    <a:pt x="112262" y="165570"/>
                  </a:lnTo>
                  <a:lnTo>
                    <a:pt x="112768" y="165775"/>
                  </a:lnTo>
                  <a:lnTo>
                    <a:pt x="113050" y="165764"/>
                  </a:lnTo>
                  <a:lnTo>
                    <a:pt x="112902" y="166761"/>
                  </a:lnTo>
                  <a:lnTo>
                    <a:pt x="112406" y="167409"/>
                  </a:lnTo>
                  <a:lnTo>
                    <a:pt x="112095" y="168206"/>
                  </a:lnTo>
                  <a:lnTo>
                    <a:pt x="112113" y="168682"/>
                  </a:lnTo>
                  <a:lnTo>
                    <a:pt x="112279" y="168794"/>
                  </a:lnTo>
                  <a:lnTo>
                    <a:pt x="113346" y="168853"/>
                  </a:lnTo>
                  <a:lnTo>
                    <a:pt x="113896" y="168749"/>
                  </a:lnTo>
                  <a:lnTo>
                    <a:pt x="115216" y="167830"/>
                  </a:lnTo>
                  <a:lnTo>
                    <a:pt x="115763" y="167600"/>
                  </a:lnTo>
                  <a:lnTo>
                    <a:pt x="116218" y="167239"/>
                  </a:lnTo>
                  <a:lnTo>
                    <a:pt x="117540" y="165792"/>
                  </a:lnTo>
                  <a:lnTo>
                    <a:pt x="118406" y="164512"/>
                  </a:lnTo>
                  <a:lnTo>
                    <a:pt x="118614" y="164072"/>
                  </a:lnTo>
                  <a:lnTo>
                    <a:pt x="120031" y="164628"/>
                  </a:lnTo>
                  <a:lnTo>
                    <a:pt x="120032" y="164964"/>
                  </a:lnTo>
                  <a:lnTo>
                    <a:pt x="118935" y="165330"/>
                  </a:lnTo>
                  <a:lnTo>
                    <a:pt x="117955" y="166436"/>
                  </a:lnTo>
                  <a:lnTo>
                    <a:pt x="117142" y="168219"/>
                  </a:lnTo>
                  <a:lnTo>
                    <a:pt x="117219" y="168482"/>
                  </a:lnTo>
                  <a:lnTo>
                    <a:pt x="116973" y="169435"/>
                  </a:lnTo>
                  <a:lnTo>
                    <a:pt x="116637" y="170080"/>
                  </a:lnTo>
                  <a:lnTo>
                    <a:pt x="116566" y="170357"/>
                  </a:lnTo>
                  <a:lnTo>
                    <a:pt x="116711" y="170722"/>
                  </a:lnTo>
                  <a:lnTo>
                    <a:pt x="116596" y="171259"/>
                  </a:lnTo>
                  <a:lnTo>
                    <a:pt x="116513" y="171524"/>
                  </a:lnTo>
                  <a:lnTo>
                    <a:pt x="116325" y="171803"/>
                  </a:lnTo>
                  <a:lnTo>
                    <a:pt x="116751" y="172893"/>
                  </a:lnTo>
                  <a:lnTo>
                    <a:pt x="117420" y="173422"/>
                  </a:lnTo>
                  <a:lnTo>
                    <a:pt x="117889" y="174152"/>
                  </a:lnTo>
                  <a:lnTo>
                    <a:pt x="117765" y="174495"/>
                  </a:lnTo>
                  <a:lnTo>
                    <a:pt x="117797" y="174729"/>
                  </a:lnTo>
                  <a:lnTo>
                    <a:pt x="118525" y="175459"/>
                  </a:lnTo>
                  <a:lnTo>
                    <a:pt x="119089" y="175638"/>
                  </a:lnTo>
                  <a:lnTo>
                    <a:pt x="119532" y="176053"/>
                  </a:lnTo>
                  <a:lnTo>
                    <a:pt x="119533" y="176653"/>
                  </a:lnTo>
                  <a:lnTo>
                    <a:pt x="122394" y="176690"/>
                  </a:lnTo>
                  <a:lnTo>
                    <a:pt x="122372" y="179009"/>
                  </a:lnTo>
                  <a:lnTo>
                    <a:pt x="121249" y="179006"/>
                  </a:lnTo>
                  <a:lnTo>
                    <a:pt x="121245" y="180331"/>
                  </a:lnTo>
                  <a:lnTo>
                    <a:pt x="120634" y="180330"/>
                  </a:lnTo>
                  <a:lnTo>
                    <a:pt x="120282" y="181585"/>
                  </a:lnTo>
                  <a:lnTo>
                    <a:pt x="120308" y="182277"/>
                  </a:lnTo>
                  <a:lnTo>
                    <a:pt x="120518" y="182798"/>
                  </a:lnTo>
                  <a:lnTo>
                    <a:pt x="120288" y="184291"/>
                  </a:lnTo>
                  <a:lnTo>
                    <a:pt x="120071" y="184775"/>
                  </a:lnTo>
                  <a:lnTo>
                    <a:pt x="119529" y="185122"/>
                  </a:lnTo>
                  <a:lnTo>
                    <a:pt x="119369" y="185323"/>
                  </a:lnTo>
                  <a:lnTo>
                    <a:pt x="119814" y="184537"/>
                  </a:lnTo>
                  <a:lnTo>
                    <a:pt x="119886" y="183677"/>
                  </a:lnTo>
                  <a:lnTo>
                    <a:pt x="119868" y="183495"/>
                  </a:lnTo>
                  <a:lnTo>
                    <a:pt x="119546" y="183093"/>
                  </a:lnTo>
                  <a:lnTo>
                    <a:pt x="119373" y="183209"/>
                  </a:lnTo>
                  <a:lnTo>
                    <a:pt x="119435" y="183409"/>
                  </a:lnTo>
                  <a:lnTo>
                    <a:pt x="119015" y="184080"/>
                  </a:lnTo>
                  <a:lnTo>
                    <a:pt x="117891" y="185029"/>
                  </a:lnTo>
                  <a:lnTo>
                    <a:pt x="117161" y="185527"/>
                  </a:lnTo>
                  <a:lnTo>
                    <a:pt x="116966" y="186000"/>
                  </a:lnTo>
                  <a:lnTo>
                    <a:pt x="116251" y="186525"/>
                  </a:lnTo>
                  <a:lnTo>
                    <a:pt x="115749" y="186636"/>
                  </a:lnTo>
                  <a:lnTo>
                    <a:pt x="115048" y="186539"/>
                  </a:lnTo>
                  <a:lnTo>
                    <a:pt x="114752" y="186386"/>
                  </a:lnTo>
                  <a:lnTo>
                    <a:pt x="114597" y="185902"/>
                  </a:lnTo>
                  <a:lnTo>
                    <a:pt x="114506" y="185068"/>
                  </a:lnTo>
                  <a:lnTo>
                    <a:pt x="114636" y="184778"/>
                  </a:lnTo>
                  <a:lnTo>
                    <a:pt x="115029" y="184331"/>
                  </a:lnTo>
                  <a:lnTo>
                    <a:pt x="115304" y="184221"/>
                  </a:lnTo>
                  <a:lnTo>
                    <a:pt x="115525" y="184010"/>
                  </a:lnTo>
                  <a:lnTo>
                    <a:pt x="115436" y="182944"/>
                  </a:lnTo>
                  <a:lnTo>
                    <a:pt x="115624" y="182189"/>
                  </a:lnTo>
                  <a:lnTo>
                    <a:pt x="116231" y="181144"/>
                  </a:lnTo>
                  <a:lnTo>
                    <a:pt x="116878" y="180405"/>
                  </a:lnTo>
                  <a:lnTo>
                    <a:pt x="117554" y="180137"/>
                  </a:lnTo>
                  <a:lnTo>
                    <a:pt x="117597" y="179981"/>
                  </a:lnTo>
                  <a:lnTo>
                    <a:pt x="117388" y="179802"/>
                  </a:lnTo>
                  <a:lnTo>
                    <a:pt x="117156" y="179668"/>
                  </a:lnTo>
                  <a:lnTo>
                    <a:pt x="117778" y="178660"/>
                  </a:lnTo>
                  <a:lnTo>
                    <a:pt x="118039" y="178355"/>
                  </a:lnTo>
                  <a:lnTo>
                    <a:pt x="117855" y="178109"/>
                  </a:lnTo>
                  <a:lnTo>
                    <a:pt x="117208" y="177695"/>
                  </a:lnTo>
                  <a:lnTo>
                    <a:pt x="116051" y="177494"/>
                  </a:lnTo>
                  <a:lnTo>
                    <a:pt x="115418" y="179169"/>
                  </a:lnTo>
                  <a:lnTo>
                    <a:pt x="115429" y="179846"/>
                  </a:lnTo>
                  <a:lnTo>
                    <a:pt x="115273" y="180371"/>
                  </a:lnTo>
                  <a:lnTo>
                    <a:pt x="114279" y="181000"/>
                  </a:lnTo>
                  <a:lnTo>
                    <a:pt x="113817" y="181059"/>
                  </a:lnTo>
                  <a:lnTo>
                    <a:pt x="113998" y="180586"/>
                  </a:lnTo>
                  <a:lnTo>
                    <a:pt x="114623" y="179845"/>
                  </a:lnTo>
                  <a:lnTo>
                    <a:pt x="115266" y="179258"/>
                  </a:lnTo>
                  <a:lnTo>
                    <a:pt x="115248" y="179053"/>
                  </a:lnTo>
                  <a:lnTo>
                    <a:pt x="115086" y="178804"/>
                  </a:lnTo>
                  <a:lnTo>
                    <a:pt x="115411" y="177235"/>
                  </a:lnTo>
                  <a:lnTo>
                    <a:pt x="114827" y="176626"/>
                  </a:lnTo>
                  <a:lnTo>
                    <a:pt x="113018" y="176621"/>
                  </a:lnTo>
                  <a:lnTo>
                    <a:pt x="112698" y="176619"/>
                  </a:lnTo>
                  <a:lnTo>
                    <a:pt x="111926" y="176616"/>
                  </a:lnTo>
                  <a:lnTo>
                    <a:pt x="111924" y="177016"/>
                  </a:lnTo>
                  <a:lnTo>
                    <a:pt x="112614" y="176912"/>
                  </a:lnTo>
                  <a:lnTo>
                    <a:pt x="113196" y="177218"/>
                  </a:lnTo>
                  <a:lnTo>
                    <a:pt x="113821" y="177389"/>
                  </a:lnTo>
                  <a:lnTo>
                    <a:pt x="114423" y="177188"/>
                  </a:lnTo>
                  <a:lnTo>
                    <a:pt x="114682" y="177419"/>
                  </a:lnTo>
                  <a:lnTo>
                    <a:pt x="113341" y="178863"/>
                  </a:lnTo>
                  <a:lnTo>
                    <a:pt x="113171" y="178476"/>
                  </a:lnTo>
                  <a:lnTo>
                    <a:pt x="112119" y="177713"/>
                  </a:lnTo>
                  <a:lnTo>
                    <a:pt x="111168" y="177910"/>
                  </a:lnTo>
                  <a:lnTo>
                    <a:pt x="110572" y="177928"/>
                  </a:lnTo>
                  <a:lnTo>
                    <a:pt x="109372" y="177504"/>
                  </a:lnTo>
                  <a:lnTo>
                    <a:pt x="109217" y="177344"/>
                  </a:lnTo>
                  <a:lnTo>
                    <a:pt x="109184" y="177132"/>
                  </a:lnTo>
                  <a:lnTo>
                    <a:pt x="108855" y="176614"/>
                  </a:lnTo>
                  <a:lnTo>
                    <a:pt x="108516" y="176737"/>
                  </a:lnTo>
                  <a:lnTo>
                    <a:pt x="108302" y="176912"/>
                  </a:lnTo>
                  <a:lnTo>
                    <a:pt x="107800" y="177947"/>
                  </a:lnTo>
                  <a:lnTo>
                    <a:pt x="106022" y="179630"/>
                  </a:lnTo>
                  <a:lnTo>
                    <a:pt x="105892" y="179899"/>
                  </a:lnTo>
                  <a:lnTo>
                    <a:pt x="105633" y="181123"/>
                  </a:lnTo>
                  <a:lnTo>
                    <a:pt x="105334" y="183201"/>
                  </a:lnTo>
                  <a:lnTo>
                    <a:pt x="105041" y="183849"/>
                  </a:lnTo>
                  <a:lnTo>
                    <a:pt x="105017" y="184865"/>
                  </a:lnTo>
                  <a:lnTo>
                    <a:pt x="105125" y="185337"/>
                  </a:lnTo>
                  <a:lnTo>
                    <a:pt x="105004" y="185936"/>
                  </a:lnTo>
                  <a:lnTo>
                    <a:pt x="104675" y="186398"/>
                  </a:lnTo>
                  <a:lnTo>
                    <a:pt x="103248" y="186767"/>
                  </a:lnTo>
                  <a:lnTo>
                    <a:pt x="103159" y="187623"/>
                  </a:lnTo>
                  <a:lnTo>
                    <a:pt x="103625" y="188394"/>
                  </a:lnTo>
                  <a:lnTo>
                    <a:pt x="103593" y="189280"/>
                  </a:lnTo>
                  <a:lnTo>
                    <a:pt x="103817" y="189849"/>
                  </a:lnTo>
                  <a:lnTo>
                    <a:pt x="104124" y="190016"/>
                  </a:lnTo>
                  <a:lnTo>
                    <a:pt x="104565" y="190132"/>
                  </a:lnTo>
                  <a:lnTo>
                    <a:pt x="105839" y="190261"/>
                  </a:lnTo>
                  <a:lnTo>
                    <a:pt x="106395" y="189956"/>
                  </a:lnTo>
                  <a:lnTo>
                    <a:pt x="107320" y="189933"/>
                  </a:lnTo>
                  <a:lnTo>
                    <a:pt x="107804" y="189818"/>
                  </a:lnTo>
                  <a:lnTo>
                    <a:pt x="108107" y="189595"/>
                  </a:lnTo>
                  <a:lnTo>
                    <a:pt x="108537" y="189516"/>
                  </a:lnTo>
                  <a:lnTo>
                    <a:pt x="111039" y="189397"/>
                  </a:lnTo>
                  <a:lnTo>
                    <a:pt x="110147" y="189646"/>
                  </a:lnTo>
                  <a:lnTo>
                    <a:pt x="109345" y="190060"/>
                  </a:lnTo>
                  <a:lnTo>
                    <a:pt x="108306" y="189989"/>
                  </a:lnTo>
                  <a:lnTo>
                    <a:pt x="107865" y="190097"/>
                  </a:lnTo>
                  <a:lnTo>
                    <a:pt x="107511" y="190376"/>
                  </a:lnTo>
                  <a:lnTo>
                    <a:pt x="107327" y="190626"/>
                  </a:lnTo>
                  <a:lnTo>
                    <a:pt x="105995" y="191654"/>
                  </a:lnTo>
                  <a:lnTo>
                    <a:pt x="104995" y="192056"/>
                  </a:lnTo>
                  <a:lnTo>
                    <a:pt x="104103" y="192291"/>
                  </a:lnTo>
                  <a:lnTo>
                    <a:pt x="103948" y="192209"/>
                  </a:lnTo>
                  <a:lnTo>
                    <a:pt x="103731" y="191811"/>
                  </a:lnTo>
                  <a:lnTo>
                    <a:pt x="102368" y="191652"/>
                  </a:lnTo>
                  <a:lnTo>
                    <a:pt x="102223" y="191808"/>
                  </a:lnTo>
                  <a:lnTo>
                    <a:pt x="102151" y="192024"/>
                  </a:lnTo>
                  <a:lnTo>
                    <a:pt x="102404" y="192135"/>
                  </a:lnTo>
                  <a:lnTo>
                    <a:pt x="102765" y="192586"/>
                  </a:lnTo>
                  <a:lnTo>
                    <a:pt x="102667" y="193334"/>
                  </a:lnTo>
                  <a:lnTo>
                    <a:pt x="101803" y="194592"/>
                  </a:lnTo>
                  <a:lnTo>
                    <a:pt x="101749" y="195266"/>
                  </a:lnTo>
                  <a:lnTo>
                    <a:pt x="101618" y="195727"/>
                  </a:lnTo>
                  <a:lnTo>
                    <a:pt x="101365" y="196222"/>
                  </a:lnTo>
                  <a:lnTo>
                    <a:pt x="101336" y="196714"/>
                  </a:lnTo>
                  <a:lnTo>
                    <a:pt x="101809" y="196852"/>
                  </a:lnTo>
                  <a:lnTo>
                    <a:pt x="102238" y="197165"/>
                  </a:lnTo>
                  <a:lnTo>
                    <a:pt x="102920" y="197899"/>
                  </a:lnTo>
                  <a:lnTo>
                    <a:pt x="102758" y="198036"/>
                  </a:lnTo>
                  <a:lnTo>
                    <a:pt x="102902" y="198360"/>
                  </a:lnTo>
                  <a:lnTo>
                    <a:pt x="103312" y="197905"/>
                  </a:lnTo>
                  <a:lnTo>
                    <a:pt x="103756" y="197853"/>
                  </a:lnTo>
                  <a:lnTo>
                    <a:pt x="104348" y="197964"/>
                  </a:lnTo>
                  <a:lnTo>
                    <a:pt x="105344" y="198585"/>
                  </a:lnTo>
                  <a:lnTo>
                    <a:pt x="105752" y="199065"/>
                  </a:lnTo>
                  <a:lnTo>
                    <a:pt x="106590" y="199724"/>
                  </a:lnTo>
                  <a:lnTo>
                    <a:pt x="107214" y="200048"/>
                  </a:lnTo>
                  <a:lnTo>
                    <a:pt x="107874" y="200230"/>
                  </a:lnTo>
                  <a:lnTo>
                    <a:pt x="108463" y="200915"/>
                  </a:lnTo>
                  <a:lnTo>
                    <a:pt x="108968" y="201737"/>
                  </a:lnTo>
                  <a:lnTo>
                    <a:pt x="110205" y="203241"/>
                  </a:lnTo>
                  <a:lnTo>
                    <a:pt x="111360" y="204060"/>
                  </a:lnTo>
                  <a:lnTo>
                    <a:pt x="114451" y="206499"/>
                  </a:lnTo>
                  <a:lnTo>
                    <a:pt x="115100" y="207176"/>
                  </a:lnTo>
                  <a:lnTo>
                    <a:pt x="117126" y="208964"/>
                  </a:lnTo>
                  <a:lnTo>
                    <a:pt x="117443" y="209318"/>
                  </a:lnTo>
                  <a:lnTo>
                    <a:pt x="117738" y="209686"/>
                  </a:lnTo>
                  <a:lnTo>
                    <a:pt x="118567" y="211023"/>
                  </a:lnTo>
                  <a:lnTo>
                    <a:pt x="118595" y="211418"/>
                  </a:lnTo>
                  <a:lnTo>
                    <a:pt x="118491" y="211645"/>
                  </a:lnTo>
                  <a:lnTo>
                    <a:pt x="118491" y="211838"/>
                  </a:lnTo>
                  <a:lnTo>
                    <a:pt x="118555" y="212196"/>
                  </a:lnTo>
                  <a:lnTo>
                    <a:pt x="118692" y="212412"/>
                  </a:lnTo>
                  <a:lnTo>
                    <a:pt x="120617" y="213829"/>
                  </a:lnTo>
                  <a:lnTo>
                    <a:pt x="121612" y="214677"/>
                  </a:lnTo>
                  <a:lnTo>
                    <a:pt x="123613" y="216865"/>
                  </a:lnTo>
                  <a:lnTo>
                    <a:pt x="124489" y="217375"/>
                  </a:lnTo>
                  <a:lnTo>
                    <a:pt x="125026" y="217799"/>
                  </a:lnTo>
                  <a:lnTo>
                    <a:pt x="125044" y="218272"/>
                  </a:lnTo>
                  <a:lnTo>
                    <a:pt x="124943" y="218588"/>
                  </a:lnTo>
                  <a:lnTo>
                    <a:pt x="124554" y="219326"/>
                  </a:lnTo>
                  <a:lnTo>
                    <a:pt x="121957" y="219978"/>
                  </a:lnTo>
                  <a:lnTo>
                    <a:pt x="121546" y="220291"/>
                  </a:lnTo>
                  <a:lnTo>
                    <a:pt x="121553" y="220480"/>
                  </a:lnTo>
                  <a:lnTo>
                    <a:pt x="121301" y="220808"/>
                  </a:lnTo>
                  <a:lnTo>
                    <a:pt x="120599" y="220894"/>
                  </a:lnTo>
                  <a:lnTo>
                    <a:pt x="120080" y="220682"/>
                  </a:lnTo>
                  <a:lnTo>
                    <a:pt x="118890" y="218952"/>
                  </a:lnTo>
                  <a:lnTo>
                    <a:pt x="118296" y="218472"/>
                  </a:lnTo>
                  <a:lnTo>
                    <a:pt x="117730" y="218486"/>
                  </a:lnTo>
                  <a:lnTo>
                    <a:pt x="115774" y="217875"/>
                  </a:lnTo>
                  <a:lnTo>
                    <a:pt x="115464" y="217517"/>
                  </a:lnTo>
                  <a:lnTo>
                    <a:pt x="115522" y="217227"/>
                  </a:lnTo>
                  <a:lnTo>
                    <a:pt x="114848" y="216854"/>
                  </a:lnTo>
                  <a:lnTo>
                    <a:pt x="113872" y="216519"/>
                  </a:lnTo>
                  <a:lnTo>
                    <a:pt x="112949" y="216016"/>
                  </a:lnTo>
                  <a:lnTo>
                    <a:pt x="112322" y="215365"/>
                  </a:lnTo>
                  <a:lnTo>
                    <a:pt x="111443" y="215298"/>
                  </a:lnTo>
                  <a:lnTo>
                    <a:pt x="111046" y="215182"/>
                  </a:lnTo>
                  <a:lnTo>
                    <a:pt x="110870" y="215026"/>
                  </a:lnTo>
                  <a:lnTo>
                    <a:pt x="110055" y="214866"/>
                  </a:lnTo>
                  <a:lnTo>
                    <a:pt x="108999" y="215041"/>
                  </a:lnTo>
                  <a:lnTo>
                    <a:pt x="108246" y="214676"/>
                  </a:lnTo>
                  <a:lnTo>
                    <a:pt x="106544" y="214189"/>
                  </a:lnTo>
                  <a:lnTo>
                    <a:pt x="105611" y="214149"/>
                  </a:lnTo>
                  <a:lnTo>
                    <a:pt x="105016" y="213613"/>
                  </a:lnTo>
                  <a:lnTo>
                    <a:pt x="104284" y="213598"/>
                  </a:lnTo>
                  <a:lnTo>
                    <a:pt x="103358" y="213141"/>
                  </a:lnTo>
                  <a:lnTo>
                    <a:pt x="102035" y="212748"/>
                  </a:lnTo>
                  <a:lnTo>
                    <a:pt x="99782" y="213590"/>
                  </a:lnTo>
                  <a:lnTo>
                    <a:pt x="99832" y="215269"/>
                  </a:lnTo>
                  <a:lnTo>
                    <a:pt x="100152" y="216018"/>
                  </a:lnTo>
                  <a:lnTo>
                    <a:pt x="100152" y="216148"/>
                  </a:lnTo>
                  <a:lnTo>
                    <a:pt x="99907" y="216583"/>
                  </a:lnTo>
                  <a:lnTo>
                    <a:pt x="99352" y="217008"/>
                  </a:lnTo>
                  <a:lnTo>
                    <a:pt x="99244" y="217365"/>
                  </a:lnTo>
                  <a:lnTo>
                    <a:pt x="99135" y="219319"/>
                  </a:lnTo>
                  <a:lnTo>
                    <a:pt x="98201" y="221299"/>
                  </a:lnTo>
                  <a:lnTo>
                    <a:pt x="98370" y="221728"/>
                  </a:lnTo>
                  <a:lnTo>
                    <a:pt x="99015" y="222755"/>
                  </a:lnTo>
                  <a:lnTo>
                    <a:pt x="99292" y="223157"/>
                  </a:lnTo>
                  <a:lnTo>
                    <a:pt x="99731" y="223534"/>
                  </a:lnTo>
                  <a:lnTo>
                    <a:pt x="99825" y="224706"/>
                  </a:lnTo>
                  <a:lnTo>
                    <a:pt x="99778" y="227180"/>
                  </a:lnTo>
                  <a:lnTo>
                    <a:pt x="99126" y="227172"/>
                  </a:lnTo>
                  <a:lnTo>
                    <a:pt x="99186" y="229164"/>
                  </a:lnTo>
                  <a:lnTo>
                    <a:pt x="99117" y="230575"/>
                  </a:lnTo>
                  <a:lnTo>
                    <a:pt x="98584" y="233296"/>
                  </a:lnTo>
                  <a:lnTo>
                    <a:pt x="98843" y="233516"/>
                  </a:lnTo>
                  <a:lnTo>
                    <a:pt x="100772" y="234042"/>
                  </a:lnTo>
                  <a:lnTo>
                    <a:pt x="102324" y="234752"/>
                  </a:lnTo>
                  <a:lnTo>
                    <a:pt x="102395" y="240278"/>
                  </a:lnTo>
                  <a:lnTo>
                    <a:pt x="102967" y="240949"/>
                  </a:lnTo>
                  <a:lnTo>
                    <a:pt x="103525" y="241383"/>
                  </a:lnTo>
                  <a:lnTo>
                    <a:pt x="103569" y="242582"/>
                  </a:lnTo>
                  <a:lnTo>
                    <a:pt x="103641" y="242768"/>
                  </a:lnTo>
                  <a:lnTo>
                    <a:pt x="103871" y="243151"/>
                  </a:lnTo>
                  <a:lnTo>
                    <a:pt x="104357" y="243527"/>
                  </a:lnTo>
                  <a:lnTo>
                    <a:pt x="104505" y="243832"/>
                  </a:lnTo>
                  <a:lnTo>
                    <a:pt x="104573" y="244283"/>
                  </a:lnTo>
                  <a:lnTo>
                    <a:pt x="105019" y="245094"/>
                  </a:lnTo>
                  <a:lnTo>
                    <a:pt x="105663" y="245299"/>
                  </a:lnTo>
                  <a:lnTo>
                    <a:pt x="105984" y="245727"/>
                  </a:lnTo>
                  <a:lnTo>
                    <a:pt x="106150" y="247225"/>
                  </a:lnTo>
                  <a:lnTo>
                    <a:pt x="106348" y="247679"/>
                  </a:lnTo>
                  <a:lnTo>
                    <a:pt x="106330" y="248025"/>
                  </a:lnTo>
                  <a:lnTo>
                    <a:pt x="106039" y="248964"/>
                  </a:lnTo>
                  <a:lnTo>
                    <a:pt x="105687" y="249239"/>
                  </a:lnTo>
                  <a:lnTo>
                    <a:pt x="105619" y="249933"/>
                  </a:lnTo>
                  <a:lnTo>
                    <a:pt x="105757" y="251045"/>
                  </a:lnTo>
                  <a:lnTo>
                    <a:pt x="105922" y="251465"/>
                  </a:lnTo>
                  <a:lnTo>
                    <a:pt x="106079" y="251675"/>
                  </a:lnTo>
                  <a:lnTo>
                    <a:pt x="106216" y="251676"/>
                  </a:lnTo>
                  <a:lnTo>
                    <a:pt x="106400" y="251821"/>
                  </a:lnTo>
                  <a:lnTo>
                    <a:pt x="106281" y="252117"/>
                  </a:lnTo>
                  <a:lnTo>
                    <a:pt x="106030" y="252456"/>
                  </a:lnTo>
                  <a:lnTo>
                    <a:pt x="105728" y="252574"/>
                  </a:lnTo>
                  <a:lnTo>
                    <a:pt x="105152" y="253119"/>
                  </a:lnTo>
                  <a:lnTo>
                    <a:pt x="104397" y="254256"/>
                  </a:lnTo>
                  <a:lnTo>
                    <a:pt x="104363" y="254602"/>
                  </a:lnTo>
                  <a:lnTo>
                    <a:pt x="104123" y="254869"/>
                  </a:lnTo>
                  <a:lnTo>
                    <a:pt x="103780" y="254957"/>
                  </a:lnTo>
                  <a:lnTo>
                    <a:pt x="103756" y="254769"/>
                  </a:lnTo>
                  <a:lnTo>
                    <a:pt x="103623" y="254545"/>
                  </a:lnTo>
                  <a:lnTo>
                    <a:pt x="103350" y="254694"/>
                  </a:lnTo>
                  <a:lnTo>
                    <a:pt x="104335" y="256581"/>
                  </a:lnTo>
                  <a:lnTo>
                    <a:pt x="104637" y="256898"/>
                  </a:lnTo>
                  <a:lnTo>
                    <a:pt x="104860" y="257560"/>
                  </a:lnTo>
                  <a:lnTo>
                    <a:pt x="104889" y="257999"/>
                  </a:lnTo>
                  <a:lnTo>
                    <a:pt x="104807" y="258468"/>
                  </a:lnTo>
                  <a:lnTo>
                    <a:pt x="104951" y="259135"/>
                  </a:lnTo>
                  <a:lnTo>
                    <a:pt x="105256" y="259380"/>
                  </a:lnTo>
                  <a:lnTo>
                    <a:pt x="105468" y="259812"/>
                  </a:lnTo>
                  <a:lnTo>
                    <a:pt x="105336" y="260490"/>
                  </a:lnTo>
                  <a:lnTo>
                    <a:pt x="105077" y="261178"/>
                  </a:lnTo>
                  <a:lnTo>
                    <a:pt x="105049" y="261599"/>
                  </a:lnTo>
                  <a:lnTo>
                    <a:pt x="105336" y="261956"/>
                  </a:lnTo>
                  <a:lnTo>
                    <a:pt x="105793" y="262295"/>
                  </a:lnTo>
                  <a:lnTo>
                    <a:pt x="106356" y="262559"/>
                  </a:lnTo>
                  <a:lnTo>
                    <a:pt x="106709" y="263579"/>
                  </a:lnTo>
                  <a:lnTo>
                    <a:pt x="106709" y="263754"/>
                  </a:lnTo>
                  <a:lnTo>
                    <a:pt x="106411" y="263907"/>
                  </a:lnTo>
                  <a:lnTo>
                    <a:pt x="106109" y="264398"/>
                  </a:lnTo>
                  <a:lnTo>
                    <a:pt x="105736" y="265262"/>
                  </a:lnTo>
                  <a:lnTo>
                    <a:pt x="105736" y="265579"/>
                  </a:lnTo>
                  <a:lnTo>
                    <a:pt x="105589" y="266048"/>
                  </a:lnTo>
                  <a:lnTo>
                    <a:pt x="105198" y="266182"/>
                  </a:lnTo>
                  <a:lnTo>
                    <a:pt x="105004" y="266543"/>
                  </a:lnTo>
                  <a:lnTo>
                    <a:pt x="104686" y="267502"/>
                  </a:lnTo>
                  <a:lnTo>
                    <a:pt x="104449" y="267960"/>
                  </a:lnTo>
                  <a:lnTo>
                    <a:pt x="104281" y="268232"/>
                  </a:lnTo>
                  <a:lnTo>
                    <a:pt x="104069" y="268321"/>
                  </a:lnTo>
                  <a:lnTo>
                    <a:pt x="103918" y="268995"/>
                  </a:lnTo>
                  <a:lnTo>
                    <a:pt x="103538" y="270071"/>
                  </a:lnTo>
                  <a:lnTo>
                    <a:pt x="103557" y="270510"/>
                  </a:lnTo>
                  <a:lnTo>
                    <a:pt x="103715" y="270935"/>
                  </a:lnTo>
                  <a:lnTo>
                    <a:pt x="104089" y="271888"/>
                  </a:lnTo>
                  <a:lnTo>
                    <a:pt x="104351" y="272215"/>
                  </a:lnTo>
                  <a:lnTo>
                    <a:pt x="104426" y="272446"/>
                  </a:lnTo>
                  <a:lnTo>
                    <a:pt x="103950" y="275368"/>
                  </a:lnTo>
                  <a:lnTo>
                    <a:pt x="103635" y="276217"/>
                  </a:lnTo>
                  <a:lnTo>
                    <a:pt x="102565" y="277793"/>
                  </a:lnTo>
                  <a:lnTo>
                    <a:pt x="102292" y="278035"/>
                  </a:lnTo>
                  <a:lnTo>
                    <a:pt x="102334" y="279014"/>
                  </a:lnTo>
                  <a:lnTo>
                    <a:pt x="102538" y="279599"/>
                  </a:lnTo>
                  <a:lnTo>
                    <a:pt x="102294" y="280451"/>
                  </a:lnTo>
                  <a:lnTo>
                    <a:pt x="102243" y="282100"/>
                  </a:lnTo>
                  <a:lnTo>
                    <a:pt x="102626" y="283117"/>
                  </a:lnTo>
                  <a:lnTo>
                    <a:pt x="102644" y="283299"/>
                  </a:lnTo>
                  <a:lnTo>
                    <a:pt x="102500" y="283921"/>
                  </a:lnTo>
                  <a:lnTo>
                    <a:pt x="101291" y="285234"/>
                  </a:lnTo>
                  <a:lnTo>
                    <a:pt x="100495" y="285759"/>
                  </a:lnTo>
                  <a:lnTo>
                    <a:pt x="101068" y="286951"/>
                  </a:lnTo>
                  <a:lnTo>
                    <a:pt x="101179" y="287356"/>
                  </a:lnTo>
                  <a:lnTo>
                    <a:pt x="101147" y="287599"/>
                  </a:lnTo>
                  <a:lnTo>
                    <a:pt x="101986" y="288888"/>
                  </a:lnTo>
                  <a:lnTo>
                    <a:pt x="103965" y="288228"/>
                  </a:lnTo>
                  <a:lnTo>
                    <a:pt x="104280" y="288452"/>
                  </a:lnTo>
                  <a:lnTo>
                    <a:pt x="104546" y="289051"/>
                  </a:lnTo>
                  <a:lnTo>
                    <a:pt x="104801" y="290253"/>
                  </a:lnTo>
                  <a:lnTo>
                    <a:pt x="105134" y="291076"/>
                  </a:lnTo>
                  <a:lnTo>
                    <a:pt x="105593" y="291664"/>
                  </a:lnTo>
                  <a:lnTo>
                    <a:pt x="105920" y="292226"/>
                  </a:lnTo>
                  <a:lnTo>
                    <a:pt x="106873" y="294325"/>
                  </a:lnTo>
                  <a:lnTo>
                    <a:pt x="107227" y="294778"/>
                  </a:lnTo>
                  <a:lnTo>
                    <a:pt x="101232" y="294844"/>
                  </a:lnTo>
                  <a:lnTo>
                    <a:pt x="86896" y="295005"/>
                  </a:lnTo>
                  <a:lnTo>
                    <a:pt x="80949" y="294964"/>
                  </a:lnTo>
                  <a:lnTo>
                    <a:pt x="78760" y="294848"/>
                  </a:lnTo>
                  <a:lnTo>
                    <a:pt x="31858" y="294918"/>
                  </a:lnTo>
                  <a:lnTo>
                    <a:pt x="8237" y="294740"/>
                  </a:lnTo>
                  <a:lnTo>
                    <a:pt x="8233" y="294885"/>
                  </a:lnTo>
                  <a:lnTo>
                    <a:pt x="8037" y="294871"/>
                  </a:lnTo>
                  <a:lnTo>
                    <a:pt x="7796" y="294868"/>
                  </a:lnTo>
                  <a:lnTo>
                    <a:pt x="2822" y="294882"/>
                  </a:lnTo>
                  <a:lnTo>
                    <a:pt x="890" y="294882"/>
                  </a:lnTo>
                  <a:lnTo>
                    <a:pt x="79" y="294888"/>
                  </a:lnTo>
                  <a:lnTo>
                    <a:pt x="88" y="263702"/>
                  </a:lnTo>
                  <a:lnTo>
                    <a:pt x="181" y="261361"/>
                  </a:lnTo>
                  <a:lnTo>
                    <a:pt x="86" y="258991"/>
                  </a:lnTo>
                  <a:lnTo>
                    <a:pt x="148" y="256673"/>
                  </a:lnTo>
                  <a:lnTo>
                    <a:pt x="90" y="254341"/>
                  </a:lnTo>
                  <a:lnTo>
                    <a:pt x="96" y="249567"/>
                  </a:lnTo>
                  <a:lnTo>
                    <a:pt x="106" y="242084"/>
                  </a:lnTo>
                  <a:lnTo>
                    <a:pt x="118" y="233008"/>
                  </a:lnTo>
                  <a:lnTo>
                    <a:pt x="112" y="223187"/>
                  </a:lnTo>
                  <a:lnTo>
                    <a:pt x="101" y="206634"/>
                  </a:lnTo>
                  <a:lnTo>
                    <a:pt x="90" y="188292"/>
                  </a:lnTo>
                  <a:lnTo>
                    <a:pt x="88" y="185786"/>
                  </a:lnTo>
                  <a:lnTo>
                    <a:pt x="23" y="172700"/>
                  </a:lnTo>
                  <a:lnTo>
                    <a:pt x="538" y="172839"/>
                  </a:lnTo>
                  <a:lnTo>
                    <a:pt x="1068" y="172710"/>
                  </a:lnTo>
                  <a:lnTo>
                    <a:pt x="1034" y="172056"/>
                  </a:lnTo>
                  <a:lnTo>
                    <a:pt x="684" y="170657"/>
                  </a:lnTo>
                  <a:lnTo>
                    <a:pt x="921" y="170305"/>
                  </a:lnTo>
                  <a:lnTo>
                    <a:pt x="1286" y="170191"/>
                  </a:lnTo>
                  <a:lnTo>
                    <a:pt x="1452" y="170210"/>
                  </a:lnTo>
                  <a:lnTo>
                    <a:pt x="1783" y="170484"/>
                  </a:lnTo>
                  <a:lnTo>
                    <a:pt x="1974" y="170453"/>
                  </a:lnTo>
                  <a:lnTo>
                    <a:pt x="2095" y="170299"/>
                  </a:lnTo>
                  <a:lnTo>
                    <a:pt x="2388" y="169627"/>
                  </a:lnTo>
                  <a:lnTo>
                    <a:pt x="2554" y="170050"/>
                  </a:lnTo>
                  <a:lnTo>
                    <a:pt x="2552" y="170582"/>
                  </a:lnTo>
                  <a:lnTo>
                    <a:pt x="3727" y="170582"/>
                  </a:lnTo>
                  <a:lnTo>
                    <a:pt x="3727" y="169919"/>
                  </a:lnTo>
                  <a:lnTo>
                    <a:pt x="4288" y="169919"/>
                  </a:lnTo>
                  <a:lnTo>
                    <a:pt x="4288" y="171018"/>
                  </a:lnTo>
                  <a:lnTo>
                    <a:pt x="4926" y="171018"/>
                  </a:lnTo>
                  <a:lnTo>
                    <a:pt x="4960" y="169717"/>
                  </a:lnTo>
                  <a:lnTo>
                    <a:pt x="5574" y="170109"/>
                  </a:lnTo>
                  <a:lnTo>
                    <a:pt x="6085" y="170574"/>
                  </a:lnTo>
                  <a:lnTo>
                    <a:pt x="5971" y="171840"/>
                  </a:lnTo>
                  <a:lnTo>
                    <a:pt x="7241" y="171854"/>
                  </a:lnTo>
                  <a:lnTo>
                    <a:pt x="7228" y="170573"/>
                  </a:lnTo>
                  <a:lnTo>
                    <a:pt x="6854" y="170324"/>
                  </a:lnTo>
                  <a:lnTo>
                    <a:pt x="6434" y="170283"/>
                  </a:lnTo>
                  <a:lnTo>
                    <a:pt x="6119" y="169877"/>
                  </a:lnTo>
                  <a:lnTo>
                    <a:pt x="6742" y="169922"/>
                  </a:lnTo>
                  <a:lnTo>
                    <a:pt x="7234" y="169341"/>
                  </a:lnTo>
                  <a:lnTo>
                    <a:pt x="7239" y="168225"/>
                  </a:lnTo>
                  <a:lnTo>
                    <a:pt x="6063" y="168225"/>
                  </a:lnTo>
                  <a:lnTo>
                    <a:pt x="6063" y="167043"/>
                  </a:lnTo>
                  <a:lnTo>
                    <a:pt x="4938" y="167037"/>
                  </a:lnTo>
                  <a:lnTo>
                    <a:pt x="4923" y="165749"/>
                  </a:lnTo>
                  <a:lnTo>
                    <a:pt x="3655" y="165735"/>
                  </a:lnTo>
                  <a:lnTo>
                    <a:pt x="2570" y="165734"/>
                  </a:lnTo>
                  <a:lnTo>
                    <a:pt x="2574" y="164730"/>
                  </a:lnTo>
                  <a:lnTo>
                    <a:pt x="0" y="164720"/>
                  </a:lnTo>
                  <a:lnTo>
                    <a:pt x="14" y="154494"/>
                  </a:lnTo>
                  <a:lnTo>
                    <a:pt x="23" y="147259"/>
                  </a:lnTo>
                  <a:lnTo>
                    <a:pt x="33" y="137571"/>
                  </a:lnTo>
                  <a:lnTo>
                    <a:pt x="42" y="134061"/>
                  </a:lnTo>
                  <a:lnTo>
                    <a:pt x="59" y="127126"/>
                  </a:lnTo>
                  <a:lnTo>
                    <a:pt x="61" y="126541"/>
                  </a:lnTo>
                  <a:lnTo>
                    <a:pt x="61" y="126173"/>
                  </a:lnTo>
                  <a:lnTo>
                    <a:pt x="170" y="125867"/>
                  </a:lnTo>
                  <a:lnTo>
                    <a:pt x="332" y="124940"/>
                  </a:lnTo>
                  <a:lnTo>
                    <a:pt x="7361" y="124982"/>
                  </a:lnTo>
                  <a:lnTo>
                    <a:pt x="7361" y="122713"/>
                  </a:lnTo>
                  <a:lnTo>
                    <a:pt x="4131" y="122421"/>
                  </a:lnTo>
                  <a:lnTo>
                    <a:pt x="3670" y="122223"/>
                  </a:lnTo>
                  <a:lnTo>
                    <a:pt x="1405" y="120874"/>
                  </a:lnTo>
                  <a:lnTo>
                    <a:pt x="1873" y="120632"/>
                  </a:lnTo>
                  <a:lnTo>
                    <a:pt x="2189" y="120237"/>
                  </a:lnTo>
                  <a:lnTo>
                    <a:pt x="2491" y="119653"/>
                  </a:lnTo>
                  <a:lnTo>
                    <a:pt x="2702" y="119027"/>
                  </a:lnTo>
                  <a:lnTo>
                    <a:pt x="3290" y="118719"/>
                  </a:lnTo>
                  <a:lnTo>
                    <a:pt x="4217" y="117267"/>
                  </a:lnTo>
                  <a:lnTo>
                    <a:pt x="5253" y="116422"/>
                  </a:lnTo>
                  <a:lnTo>
                    <a:pt x="6166" y="115864"/>
                  </a:lnTo>
                  <a:lnTo>
                    <a:pt x="6819" y="114895"/>
                  </a:lnTo>
                  <a:lnTo>
                    <a:pt x="7044" y="114701"/>
                  </a:lnTo>
                  <a:lnTo>
                    <a:pt x="8581" y="113732"/>
                  </a:lnTo>
                  <a:lnTo>
                    <a:pt x="10230" y="112350"/>
                  </a:lnTo>
                  <a:lnTo>
                    <a:pt x="11291" y="111307"/>
                  </a:lnTo>
                  <a:lnTo>
                    <a:pt x="13566" y="109389"/>
                  </a:lnTo>
                  <a:lnTo>
                    <a:pt x="13515" y="109248"/>
                  </a:lnTo>
                  <a:lnTo>
                    <a:pt x="13853" y="108585"/>
                  </a:lnTo>
                  <a:lnTo>
                    <a:pt x="15166" y="107452"/>
                  </a:lnTo>
                  <a:lnTo>
                    <a:pt x="15688" y="107248"/>
                  </a:lnTo>
                  <a:lnTo>
                    <a:pt x="16354" y="106493"/>
                  </a:lnTo>
                  <a:lnTo>
                    <a:pt x="16451" y="106287"/>
                  </a:lnTo>
                  <a:lnTo>
                    <a:pt x="16125" y="105666"/>
                  </a:lnTo>
                  <a:lnTo>
                    <a:pt x="14954" y="104195"/>
                  </a:lnTo>
                  <a:lnTo>
                    <a:pt x="14100" y="102662"/>
                  </a:lnTo>
                  <a:lnTo>
                    <a:pt x="13892" y="101978"/>
                  </a:lnTo>
                  <a:lnTo>
                    <a:pt x="13783" y="101488"/>
                  </a:lnTo>
                  <a:lnTo>
                    <a:pt x="12777" y="99736"/>
                  </a:lnTo>
                  <a:lnTo>
                    <a:pt x="12121" y="99160"/>
                  </a:lnTo>
                  <a:lnTo>
                    <a:pt x="11556" y="98537"/>
                  </a:lnTo>
                  <a:lnTo>
                    <a:pt x="11328" y="98186"/>
                  </a:lnTo>
                  <a:lnTo>
                    <a:pt x="11198" y="96838"/>
                  </a:lnTo>
                  <a:lnTo>
                    <a:pt x="11207" y="95338"/>
                  </a:lnTo>
                  <a:lnTo>
                    <a:pt x="11534" y="93671"/>
                  </a:lnTo>
                  <a:lnTo>
                    <a:pt x="10894" y="93649"/>
                  </a:lnTo>
                  <a:lnTo>
                    <a:pt x="10500" y="93715"/>
                  </a:lnTo>
                  <a:lnTo>
                    <a:pt x="10294" y="93454"/>
                  </a:lnTo>
                  <a:lnTo>
                    <a:pt x="10461" y="93024"/>
                  </a:lnTo>
                  <a:lnTo>
                    <a:pt x="10893" y="92501"/>
                  </a:lnTo>
                  <a:lnTo>
                    <a:pt x="11396" y="92174"/>
                  </a:lnTo>
                  <a:lnTo>
                    <a:pt x="11454" y="91999"/>
                  </a:lnTo>
                  <a:lnTo>
                    <a:pt x="11436" y="91675"/>
                  </a:lnTo>
                  <a:lnTo>
                    <a:pt x="11220" y="91553"/>
                  </a:lnTo>
                  <a:lnTo>
                    <a:pt x="10908" y="91396"/>
                  </a:lnTo>
                  <a:lnTo>
                    <a:pt x="10536" y="91005"/>
                  </a:lnTo>
                  <a:lnTo>
                    <a:pt x="10420" y="90767"/>
                  </a:lnTo>
                  <a:lnTo>
                    <a:pt x="9925" y="90354"/>
                  </a:lnTo>
                  <a:lnTo>
                    <a:pt x="8520" y="89550"/>
                  </a:lnTo>
                  <a:lnTo>
                    <a:pt x="7274" y="88951"/>
                  </a:lnTo>
                  <a:lnTo>
                    <a:pt x="6750" y="88583"/>
                  </a:lnTo>
                  <a:lnTo>
                    <a:pt x="6532" y="88639"/>
                  </a:lnTo>
                  <a:lnTo>
                    <a:pt x="4879" y="89648"/>
                  </a:lnTo>
                  <a:lnTo>
                    <a:pt x="3616" y="89863"/>
                  </a:lnTo>
                  <a:lnTo>
                    <a:pt x="3353" y="89640"/>
                  </a:lnTo>
                  <a:lnTo>
                    <a:pt x="3061" y="89699"/>
                  </a:lnTo>
                  <a:lnTo>
                    <a:pt x="2698" y="90239"/>
                  </a:lnTo>
                  <a:lnTo>
                    <a:pt x="1882" y="91006"/>
                  </a:lnTo>
                  <a:lnTo>
                    <a:pt x="1475" y="91277"/>
                  </a:lnTo>
                  <a:lnTo>
                    <a:pt x="1220" y="91173"/>
                  </a:lnTo>
                  <a:lnTo>
                    <a:pt x="754" y="91236"/>
                  </a:lnTo>
                  <a:lnTo>
                    <a:pt x="456" y="91549"/>
                  </a:lnTo>
                  <a:lnTo>
                    <a:pt x="89" y="91653"/>
                  </a:lnTo>
                  <a:lnTo>
                    <a:pt x="92" y="88396"/>
                  </a:lnTo>
                  <a:lnTo>
                    <a:pt x="96" y="83347"/>
                  </a:lnTo>
                  <a:lnTo>
                    <a:pt x="92" y="81896"/>
                  </a:lnTo>
                  <a:lnTo>
                    <a:pt x="92" y="80883"/>
                  </a:lnTo>
                  <a:lnTo>
                    <a:pt x="98" y="75849"/>
                  </a:lnTo>
                  <a:lnTo>
                    <a:pt x="101" y="68170"/>
                  </a:lnTo>
                  <a:lnTo>
                    <a:pt x="103" y="63415"/>
                  </a:lnTo>
                  <a:lnTo>
                    <a:pt x="126" y="49463"/>
                  </a:lnTo>
                  <a:lnTo>
                    <a:pt x="134" y="44760"/>
                  </a:lnTo>
                  <a:lnTo>
                    <a:pt x="75" y="34232"/>
                  </a:lnTo>
                  <a:lnTo>
                    <a:pt x="98" y="21917"/>
                  </a:lnTo>
                  <a:lnTo>
                    <a:pt x="304" y="20337"/>
                  </a:lnTo>
                  <a:lnTo>
                    <a:pt x="1131" y="19695"/>
                  </a:lnTo>
                  <a:lnTo>
                    <a:pt x="1516" y="19493"/>
                  </a:lnTo>
                  <a:lnTo>
                    <a:pt x="2384" y="18651"/>
                  </a:lnTo>
                  <a:lnTo>
                    <a:pt x="2717" y="18499"/>
                  </a:lnTo>
                  <a:lnTo>
                    <a:pt x="3501" y="18328"/>
                  </a:lnTo>
                  <a:lnTo>
                    <a:pt x="4434" y="18235"/>
                  </a:lnTo>
                  <a:lnTo>
                    <a:pt x="5778" y="17651"/>
                  </a:lnTo>
                  <a:lnTo>
                    <a:pt x="6576" y="16899"/>
                  </a:lnTo>
                  <a:lnTo>
                    <a:pt x="7334" y="16582"/>
                  </a:lnTo>
                  <a:lnTo>
                    <a:pt x="8652" y="15263"/>
                  </a:lnTo>
                  <a:lnTo>
                    <a:pt x="9391" y="14149"/>
                  </a:lnTo>
                  <a:lnTo>
                    <a:pt x="9858" y="13913"/>
                  </a:lnTo>
                  <a:lnTo>
                    <a:pt x="10019" y="13909"/>
                  </a:lnTo>
                  <a:lnTo>
                    <a:pt x="10684" y="14390"/>
                  </a:lnTo>
                  <a:lnTo>
                    <a:pt x="10307" y="15174"/>
                  </a:lnTo>
                  <a:lnTo>
                    <a:pt x="10395" y="15580"/>
                  </a:lnTo>
                  <a:lnTo>
                    <a:pt x="10895" y="15809"/>
                  </a:lnTo>
                  <a:lnTo>
                    <a:pt x="11252" y="15792"/>
                  </a:lnTo>
                  <a:lnTo>
                    <a:pt x="11376" y="15956"/>
                  </a:lnTo>
                  <a:lnTo>
                    <a:pt x="11179" y="16350"/>
                  </a:lnTo>
                  <a:lnTo>
                    <a:pt x="11561" y="16621"/>
                  </a:lnTo>
                  <a:lnTo>
                    <a:pt x="11777" y="17032"/>
                  </a:lnTo>
                  <a:lnTo>
                    <a:pt x="12738" y="16629"/>
                  </a:lnTo>
                  <a:lnTo>
                    <a:pt x="13019" y="16806"/>
                  </a:lnTo>
                  <a:lnTo>
                    <a:pt x="13261" y="17218"/>
                  </a:lnTo>
                  <a:lnTo>
                    <a:pt x="12523" y="17699"/>
                  </a:lnTo>
                  <a:lnTo>
                    <a:pt x="12361" y="17884"/>
                  </a:lnTo>
                  <a:lnTo>
                    <a:pt x="12283" y="18253"/>
                  </a:lnTo>
                  <a:lnTo>
                    <a:pt x="12359" y="19046"/>
                  </a:lnTo>
                  <a:lnTo>
                    <a:pt x="12558" y="19646"/>
                  </a:lnTo>
                  <a:lnTo>
                    <a:pt x="13108" y="20528"/>
                  </a:lnTo>
                  <a:lnTo>
                    <a:pt x="12828" y="21629"/>
                  </a:lnTo>
                  <a:lnTo>
                    <a:pt x="12672" y="21873"/>
                  </a:lnTo>
                  <a:lnTo>
                    <a:pt x="12640" y="22805"/>
                  </a:lnTo>
                  <a:lnTo>
                    <a:pt x="12699" y="23081"/>
                  </a:lnTo>
                  <a:lnTo>
                    <a:pt x="13483" y="25032"/>
                  </a:lnTo>
                  <a:lnTo>
                    <a:pt x="14212" y="25513"/>
                  </a:lnTo>
                  <a:lnTo>
                    <a:pt x="14680" y="25619"/>
                  </a:lnTo>
                  <a:lnTo>
                    <a:pt x="14854" y="25760"/>
                  </a:lnTo>
                  <a:lnTo>
                    <a:pt x="14935" y="27133"/>
                  </a:lnTo>
                  <a:lnTo>
                    <a:pt x="14750" y="27384"/>
                  </a:lnTo>
                  <a:lnTo>
                    <a:pt x="14698" y="27687"/>
                  </a:lnTo>
                  <a:lnTo>
                    <a:pt x="15576" y="28265"/>
                  </a:lnTo>
                  <a:lnTo>
                    <a:pt x="16087" y="30260"/>
                  </a:lnTo>
                  <a:lnTo>
                    <a:pt x="16291" y="30456"/>
                  </a:lnTo>
                  <a:lnTo>
                    <a:pt x="16616" y="31285"/>
                  </a:lnTo>
                  <a:lnTo>
                    <a:pt x="16630" y="31800"/>
                  </a:lnTo>
                  <a:lnTo>
                    <a:pt x="16526" y="32255"/>
                  </a:lnTo>
                  <a:lnTo>
                    <a:pt x="16529" y="34094"/>
                  </a:lnTo>
                  <a:lnTo>
                    <a:pt x="16834" y="36541"/>
                  </a:lnTo>
                  <a:lnTo>
                    <a:pt x="17737" y="37509"/>
                  </a:lnTo>
                  <a:lnTo>
                    <a:pt x="18715" y="38174"/>
                  </a:lnTo>
                  <a:lnTo>
                    <a:pt x="19849" y="38389"/>
                  </a:lnTo>
                  <a:lnTo>
                    <a:pt x="20726" y="38387"/>
                  </a:lnTo>
                  <a:lnTo>
                    <a:pt x="20971" y="38620"/>
                  </a:lnTo>
                  <a:lnTo>
                    <a:pt x="20920" y="38980"/>
                  </a:lnTo>
                  <a:lnTo>
                    <a:pt x="20277" y="40018"/>
                  </a:lnTo>
                  <a:lnTo>
                    <a:pt x="20187" y="40692"/>
                  </a:lnTo>
                  <a:lnTo>
                    <a:pt x="20272" y="41855"/>
                  </a:lnTo>
                  <a:lnTo>
                    <a:pt x="20818" y="42774"/>
                  </a:lnTo>
                  <a:lnTo>
                    <a:pt x="21309" y="44157"/>
                  </a:lnTo>
                  <a:lnTo>
                    <a:pt x="21585" y="44003"/>
                  </a:lnTo>
                  <a:lnTo>
                    <a:pt x="22270" y="44025"/>
                  </a:lnTo>
                  <a:lnTo>
                    <a:pt x="22493" y="43902"/>
                  </a:lnTo>
                  <a:lnTo>
                    <a:pt x="22434" y="43244"/>
                  </a:lnTo>
                  <a:lnTo>
                    <a:pt x="22222" y="43035"/>
                  </a:lnTo>
                  <a:lnTo>
                    <a:pt x="22201" y="42614"/>
                  </a:lnTo>
                  <a:lnTo>
                    <a:pt x="23222" y="42670"/>
                  </a:lnTo>
                  <a:lnTo>
                    <a:pt x="23296" y="43005"/>
                  </a:lnTo>
                  <a:lnTo>
                    <a:pt x="23924" y="43012"/>
                  </a:lnTo>
                  <a:lnTo>
                    <a:pt x="24234" y="42420"/>
                  </a:lnTo>
                  <a:lnTo>
                    <a:pt x="24205" y="42278"/>
                  </a:lnTo>
                  <a:lnTo>
                    <a:pt x="24355" y="42107"/>
                  </a:lnTo>
                  <a:lnTo>
                    <a:pt x="24837" y="41768"/>
                  </a:lnTo>
                  <a:lnTo>
                    <a:pt x="25392" y="41660"/>
                  </a:lnTo>
                  <a:lnTo>
                    <a:pt x="25626" y="41004"/>
                  </a:lnTo>
                  <a:lnTo>
                    <a:pt x="26363" y="39690"/>
                  </a:lnTo>
                  <a:lnTo>
                    <a:pt x="26316" y="39115"/>
                  </a:lnTo>
                  <a:lnTo>
                    <a:pt x="26141" y="39035"/>
                  </a:lnTo>
                  <a:lnTo>
                    <a:pt x="26108" y="38908"/>
                  </a:lnTo>
                  <a:lnTo>
                    <a:pt x="26352" y="37657"/>
                  </a:lnTo>
                  <a:lnTo>
                    <a:pt x="26637" y="37180"/>
                  </a:lnTo>
                  <a:lnTo>
                    <a:pt x="27243" y="35576"/>
                  </a:lnTo>
                  <a:lnTo>
                    <a:pt x="27616" y="34816"/>
                  </a:lnTo>
                  <a:lnTo>
                    <a:pt x="27671" y="34484"/>
                  </a:lnTo>
                  <a:lnTo>
                    <a:pt x="27656" y="33550"/>
                  </a:lnTo>
                  <a:lnTo>
                    <a:pt x="27784" y="33148"/>
                  </a:lnTo>
                  <a:lnTo>
                    <a:pt x="28540" y="32120"/>
                  </a:lnTo>
                  <a:lnTo>
                    <a:pt x="29524" y="31215"/>
                  </a:lnTo>
                  <a:lnTo>
                    <a:pt x="29539" y="30992"/>
                  </a:lnTo>
                  <a:lnTo>
                    <a:pt x="30171" y="30318"/>
                  </a:lnTo>
                  <a:lnTo>
                    <a:pt x="31564" y="28896"/>
                  </a:lnTo>
                  <a:lnTo>
                    <a:pt x="32380" y="28349"/>
                  </a:lnTo>
                  <a:lnTo>
                    <a:pt x="32580" y="27883"/>
                  </a:lnTo>
                  <a:lnTo>
                    <a:pt x="33401" y="27271"/>
                  </a:lnTo>
                  <a:lnTo>
                    <a:pt x="34008" y="27050"/>
                  </a:lnTo>
                  <a:lnTo>
                    <a:pt x="34484" y="26741"/>
                  </a:lnTo>
                  <a:lnTo>
                    <a:pt x="34879" y="26079"/>
                  </a:lnTo>
                  <a:lnTo>
                    <a:pt x="35399" y="25420"/>
                  </a:lnTo>
                  <a:lnTo>
                    <a:pt x="40548" y="21011"/>
                  </a:lnTo>
                  <a:lnTo>
                    <a:pt x="41668" y="20333"/>
                  </a:lnTo>
                  <a:lnTo>
                    <a:pt x="42271" y="19309"/>
                  </a:lnTo>
                  <a:lnTo>
                    <a:pt x="43621" y="17916"/>
                  </a:lnTo>
                  <a:lnTo>
                    <a:pt x="44049" y="17071"/>
                  </a:lnTo>
                  <a:lnTo>
                    <a:pt x="44782" y="17290"/>
                  </a:lnTo>
                  <a:lnTo>
                    <a:pt x="46202" y="17871"/>
                  </a:lnTo>
                  <a:lnTo>
                    <a:pt x="47457" y="18195"/>
                  </a:lnTo>
                  <a:lnTo>
                    <a:pt x="48464" y="18028"/>
                  </a:lnTo>
                  <a:lnTo>
                    <a:pt x="48691" y="16297"/>
                  </a:lnTo>
                  <a:lnTo>
                    <a:pt x="49409" y="15236"/>
                  </a:lnTo>
                  <a:lnTo>
                    <a:pt x="51642" y="13498"/>
                  </a:lnTo>
                  <a:lnTo>
                    <a:pt x="52368" y="12824"/>
                  </a:lnTo>
                  <a:lnTo>
                    <a:pt x="53763" y="12956"/>
                  </a:lnTo>
                  <a:lnTo>
                    <a:pt x="54004" y="12706"/>
                  </a:lnTo>
                  <a:lnTo>
                    <a:pt x="54884" y="12293"/>
                  </a:lnTo>
                  <a:lnTo>
                    <a:pt x="56601" y="11912"/>
                  </a:lnTo>
                  <a:lnTo>
                    <a:pt x="56652" y="10427"/>
                  </a:lnTo>
                  <a:lnTo>
                    <a:pt x="57143" y="10207"/>
                  </a:lnTo>
                  <a:lnTo>
                    <a:pt x="57963" y="9548"/>
                  </a:lnTo>
                  <a:lnTo>
                    <a:pt x="58149" y="9298"/>
                  </a:lnTo>
                  <a:lnTo>
                    <a:pt x="58329" y="8457"/>
                  </a:lnTo>
                  <a:lnTo>
                    <a:pt x="58464" y="8185"/>
                  </a:lnTo>
                  <a:lnTo>
                    <a:pt x="60335" y="6416"/>
                  </a:lnTo>
                  <a:lnTo>
                    <a:pt x="60507" y="5940"/>
                  </a:lnTo>
                  <a:lnTo>
                    <a:pt x="60676" y="5772"/>
                  </a:lnTo>
                  <a:lnTo>
                    <a:pt x="61654" y="5071"/>
                  </a:lnTo>
                  <a:lnTo>
                    <a:pt x="62372" y="4726"/>
                  </a:lnTo>
                  <a:lnTo>
                    <a:pt x="62698" y="4346"/>
                  </a:lnTo>
                  <a:lnTo>
                    <a:pt x="64138" y="4615"/>
                  </a:lnTo>
                  <a:lnTo>
                    <a:pt x="65538" y="4358"/>
                  </a:lnTo>
                  <a:lnTo>
                    <a:pt x="64917" y="4160"/>
                  </a:lnTo>
                  <a:lnTo>
                    <a:pt x="64643" y="3593"/>
                  </a:lnTo>
                  <a:lnTo>
                    <a:pt x="64720" y="1637"/>
                  </a:lnTo>
                  <a:lnTo>
                    <a:pt x="65622" y="353"/>
                  </a:lnTo>
                  <a:lnTo>
                    <a:pt x="66223" y="0"/>
                  </a:lnTo>
                  <a:lnTo>
                    <a:pt x="67315" y="361"/>
                  </a:lnTo>
                  <a:lnTo>
                    <a:pt x="68719" y="377"/>
                  </a:lnTo>
                  <a:lnTo>
                    <a:pt x="69954" y="627"/>
                  </a:lnTo>
                  <a:lnTo>
                    <a:pt x="70752" y="2652"/>
                  </a:lnTo>
                  <a:lnTo>
                    <a:pt x="70899" y="3206"/>
                  </a:lnTo>
                  <a:lnTo>
                    <a:pt x="70914" y="3534"/>
                  </a:lnTo>
                  <a:lnTo>
                    <a:pt x="70947" y="3708"/>
                  </a:lnTo>
                  <a:lnTo>
                    <a:pt x="71523" y="4013"/>
                  </a:lnTo>
                  <a:lnTo>
                    <a:pt x="72611" y="4851"/>
                  </a:lnTo>
                  <a:lnTo>
                    <a:pt x="72714" y="5033"/>
                  </a:lnTo>
                  <a:lnTo>
                    <a:pt x="73710" y="5204"/>
                  </a:lnTo>
                  <a:lnTo>
                    <a:pt x="74615" y="5203"/>
                  </a:lnTo>
                  <a:lnTo>
                    <a:pt x="75806" y="5598"/>
                  </a:lnTo>
                  <a:lnTo>
                    <a:pt x="76399" y="6316"/>
                  </a:lnTo>
                  <a:lnTo>
                    <a:pt x="76575" y="6398"/>
                  </a:lnTo>
                  <a:lnTo>
                    <a:pt x="78220" y="6640"/>
                  </a:lnTo>
                  <a:lnTo>
                    <a:pt x="80011" y="6510"/>
                  </a:lnTo>
                  <a:lnTo>
                    <a:pt x="80462" y="6279"/>
                  </a:lnTo>
                  <a:lnTo>
                    <a:pt x="81890" y="6748"/>
                  </a:lnTo>
                  <a:lnTo>
                    <a:pt x="82494" y="7043"/>
                  </a:lnTo>
                  <a:lnTo>
                    <a:pt x="82827" y="7478"/>
                  </a:lnTo>
                  <a:lnTo>
                    <a:pt x="83186" y="7776"/>
                  </a:lnTo>
                  <a:lnTo>
                    <a:pt x="83648" y="7892"/>
                  </a:lnTo>
                  <a:lnTo>
                    <a:pt x="83922" y="7695"/>
                  </a:lnTo>
                  <a:lnTo>
                    <a:pt x="84128" y="7676"/>
                  </a:lnTo>
                  <a:lnTo>
                    <a:pt x="84349" y="8112"/>
                  </a:lnTo>
                  <a:lnTo>
                    <a:pt x="83969" y="8741"/>
                  </a:lnTo>
                  <a:lnTo>
                    <a:pt x="83706" y="9128"/>
                  </a:lnTo>
                  <a:lnTo>
                    <a:pt x="85587" y="10107"/>
                  </a:lnTo>
                  <a:lnTo>
                    <a:pt x="86733" y="10499"/>
                  </a:lnTo>
                  <a:lnTo>
                    <a:pt x="87532" y="11004"/>
                  </a:lnTo>
                  <a:lnTo>
                    <a:pt x="87807" y="11428"/>
                  </a:lnTo>
                  <a:lnTo>
                    <a:pt x="87888" y="11786"/>
                  </a:lnTo>
                  <a:lnTo>
                    <a:pt x="89529" y="14357"/>
                  </a:lnTo>
                  <a:lnTo>
                    <a:pt x="90144" y="15072"/>
                  </a:lnTo>
                  <a:lnTo>
                    <a:pt x="91030" y="16285"/>
                  </a:lnTo>
                  <a:lnTo>
                    <a:pt x="91089" y="17186"/>
                  </a:lnTo>
                  <a:lnTo>
                    <a:pt x="91049" y="18213"/>
                  </a:lnTo>
                  <a:lnTo>
                    <a:pt x="93098" y="18299"/>
                  </a:lnTo>
                  <a:lnTo>
                    <a:pt x="93380" y="19035"/>
                  </a:lnTo>
                  <a:lnTo>
                    <a:pt x="94050" y="21473"/>
                  </a:lnTo>
                  <a:lnTo>
                    <a:pt x="94394" y="22042"/>
                  </a:lnTo>
                  <a:lnTo>
                    <a:pt x="94782" y="22136"/>
                  </a:lnTo>
                  <a:lnTo>
                    <a:pt x="95448" y="22147"/>
                  </a:lnTo>
                  <a:lnTo>
                    <a:pt x="96136" y="23373"/>
                  </a:lnTo>
                  <a:lnTo>
                    <a:pt x="96703" y="23876"/>
                  </a:lnTo>
                  <a:lnTo>
                    <a:pt x="97284" y="24788"/>
                  </a:lnTo>
                  <a:lnTo>
                    <a:pt x="97521" y="26809"/>
                  </a:lnTo>
                  <a:lnTo>
                    <a:pt x="97474" y="27404"/>
                  </a:lnTo>
                  <a:lnTo>
                    <a:pt x="96929" y="27560"/>
                  </a:lnTo>
                  <a:lnTo>
                    <a:pt x="96325" y="28201"/>
                  </a:lnTo>
                  <a:lnTo>
                    <a:pt x="96135" y="28621"/>
                  </a:lnTo>
                  <a:lnTo>
                    <a:pt x="94654" y="28610"/>
                  </a:lnTo>
                  <a:lnTo>
                    <a:pt x="93784" y="28949"/>
                  </a:lnTo>
                  <a:lnTo>
                    <a:pt x="93908" y="29231"/>
                  </a:lnTo>
                  <a:lnTo>
                    <a:pt x="93938" y="29682"/>
                  </a:lnTo>
                  <a:lnTo>
                    <a:pt x="93616" y="29994"/>
                  </a:lnTo>
                  <a:lnTo>
                    <a:pt x="93394" y="30405"/>
                  </a:lnTo>
                  <a:lnTo>
                    <a:pt x="93433" y="30761"/>
                  </a:lnTo>
                  <a:lnTo>
                    <a:pt x="93642" y="31003"/>
                  </a:lnTo>
                  <a:lnTo>
                    <a:pt x="92416" y="32231"/>
                  </a:lnTo>
                  <a:lnTo>
                    <a:pt x="92202" y="32555"/>
                  </a:lnTo>
                  <a:lnTo>
                    <a:pt x="91234" y="34576"/>
                  </a:lnTo>
                  <a:lnTo>
                    <a:pt x="91219" y="36077"/>
                  </a:lnTo>
                  <a:lnTo>
                    <a:pt x="90807" y="37261"/>
                  </a:lnTo>
                  <a:lnTo>
                    <a:pt x="90153" y="37976"/>
                  </a:lnTo>
                  <a:lnTo>
                    <a:pt x="89558" y="38981"/>
                  </a:lnTo>
                  <a:lnTo>
                    <a:pt x="89467" y="39514"/>
                  </a:lnTo>
                  <a:lnTo>
                    <a:pt x="89468" y="41877"/>
                  </a:lnTo>
                  <a:lnTo>
                    <a:pt x="89284" y="47361"/>
                  </a:lnTo>
                  <a:lnTo>
                    <a:pt x="88749" y="49855"/>
                  </a:lnTo>
                  <a:lnTo>
                    <a:pt x="88586" y="52234"/>
                  </a:lnTo>
                  <a:lnTo>
                    <a:pt x="87767" y="56798"/>
                  </a:lnTo>
                  <a:lnTo>
                    <a:pt x="87588" y="57241"/>
                  </a:lnTo>
                  <a:lnTo>
                    <a:pt x="86830" y="60004"/>
                  </a:lnTo>
                  <a:lnTo>
                    <a:pt x="86782" y="60615"/>
                  </a:lnTo>
                  <a:lnTo>
                    <a:pt x="86837" y="62349"/>
                  </a:lnTo>
                  <a:lnTo>
                    <a:pt x="86659" y="63435"/>
                  </a:lnTo>
                  <a:lnTo>
                    <a:pt x="89732" y="63416"/>
                  </a:lnTo>
                  <a:lnTo>
                    <a:pt x="91713" y="63421"/>
                  </a:lnTo>
                  <a:lnTo>
                    <a:pt x="102506" y="63448"/>
                  </a:lnTo>
                  <a:lnTo>
                    <a:pt x="102779" y="63449"/>
                  </a:lnTo>
                  <a:lnTo>
                    <a:pt x="104990" y="63432"/>
                  </a:lnTo>
                  <a:lnTo>
                    <a:pt x="106690" y="63415"/>
                  </a:lnTo>
                  <a:lnTo>
                    <a:pt x="107177" y="63414"/>
                  </a:lnTo>
                  <a:lnTo>
                    <a:pt x="107704" y="63413"/>
                  </a:lnTo>
                  <a:lnTo>
                    <a:pt x="109313" y="63410"/>
                  </a:lnTo>
                  <a:lnTo>
                    <a:pt x="110144" y="63409"/>
                  </a:lnTo>
                  <a:lnTo>
                    <a:pt x="115333" y="63395"/>
                  </a:lnTo>
                  <a:lnTo>
                    <a:pt x="115908" y="63393"/>
                  </a:lnTo>
                  <a:lnTo>
                    <a:pt x="118687" y="63381"/>
                  </a:lnTo>
                  <a:lnTo>
                    <a:pt x="119382" y="63379"/>
                  </a:lnTo>
                  <a:lnTo>
                    <a:pt x="121078" y="6337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6" name="pg1197">
              <a:extLst>
                <a:ext uri="{FF2B5EF4-FFF2-40B4-BE49-F238E27FC236}">
                  <a16:creationId xmlns:a16="http://schemas.microsoft.com/office/drawing/2014/main" id="{C311EDBA-5692-984E-A03E-6FACD7991915}"/>
                </a:ext>
              </a:extLst>
            </p:cNvPr>
            <p:cNvSpPr/>
            <p:nvPr/>
          </p:nvSpPr>
          <p:spPr>
            <a:xfrm>
              <a:off x="2862359" y="3469911"/>
              <a:ext cx="265962" cy="162323"/>
            </a:xfrm>
            <a:custGeom>
              <a:avLst/>
              <a:gdLst/>
              <a:ahLst/>
              <a:cxnLst/>
              <a:rect l="0" t="0" r="0" b="0"/>
              <a:pathLst>
                <a:path w="265962" h="162323">
                  <a:moveTo>
                    <a:pt x="213006" y="8"/>
                  </a:moveTo>
                  <a:lnTo>
                    <a:pt x="239366" y="0"/>
                  </a:lnTo>
                  <a:lnTo>
                    <a:pt x="239361" y="11690"/>
                  </a:lnTo>
                  <a:lnTo>
                    <a:pt x="239362" y="44660"/>
                  </a:lnTo>
                  <a:lnTo>
                    <a:pt x="239363" y="52883"/>
                  </a:lnTo>
                  <a:lnTo>
                    <a:pt x="239699" y="52884"/>
                  </a:lnTo>
                  <a:lnTo>
                    <a:pt x="239768" y="73543"/>
                  </a:lnTo>
                  <a:lnTo>
                    <a:pt x="239811" y="72950"/>
                  </a:lnTo>
                  <a:lnTo>
                    <a:pt x="239875" y="72808"/>
                  </a:lnTo>
                  <a:lnTo>
                    <a:pt x="240556" y="72494"/>
                  </a:lnTo>
                  <a:lnTo>
                    <a:pt x="241117" y="72464"/>
                  </a:lnTo>
                  <a:lnTo>
                    <a:pt x="241568" y="72732"/>
                  </a:lnTo>
                  <a:lnTo>
                    <a:pt x="242633" y="72643"/>
                  </a:lnTo>
                  <a:lnTo>
                    <a:pt x="242744" y="72483"/>
                  </a:lnTo>
                  <a:lnTo>
                    <a:pt x="243901" y="72040"/>
                  </a:lnTo>
                  <a:lnTo>
                    <a:pt x="245047" y="72308"/>
                  </a:lnTo>
                  <a:lnTo>
                    <a:pt x="246667" y="72544"/>
                  </a:lnTo>
                  <a:lnTo>
                    <a:pt x="247813" y="71807"/>
                  </a:lnTo>
                  <a:lnTo>
                    <a:pt x="249180" y="71972"/>
                  </a:lnTo>
                  <a:lnTo>
                    <a:pt x="249554" y="71923"/>
                  </a:lnTo>
                  <a:lnTo>
                    <a:pt x="249653" y="71714"/>
                  </a:lnTo>
                  <a:lnTo>
                    <a:pt x="249852" y="71562"/>
                  </a:lnTo>
                  <a:lnTo>
                    <a:pt x="252063" y="72138"/>
                  </a:lnTo>
                  <a:lnTo>
                    <a:pt x="252575" y="71672"/>
                  </a:lnTo>
                  <a:lnTo>
                    <a:pt x="252703" y="71629"/>
                  </a:lnTo>
                  <a:lnTo>
                    <a:pt x="253033" y="71809"/>
                  </a:lnTo>
                  <a:lnTo>
                    <a:pt x="253617" y="71474"/>
                  </a:lnTo>
                  <a:lnTo>
                    <a:pt x="254175" y="71018"/>
                  </a:lnTo>
                  <a:lnTo>
                    <a:pt x="254277" y="70732"/>
                  </a:lnTo>
                  <a:lnTo>
                    <a:pt x="254543" y="70665"/>
                  </a:lnTo>
                  <a:lnTo>
                    <a:pt x="254910" y="71403"/>
                  </a:lnTo>
                  <a:lnTo>
                    <a:pt x="254980" y="72717"/>
                  </a:lnTo>
                  <a:lnTo>
                    <a:pt x="254613" y="73708"/>
                  </a:lnTo>
                  <a:lnTo>
                    <a:pt x="254848" y="74196"/>
                  </a:lnTo>
                  <a:lnTo>
                    <a:pt x="255318" y="74404"/>
                  </a:lnTo>
                  <a:lnTo>
                    <a:pt x="255630" y="74966"/>
                  </a:lnTo>
                  <a:lnTo>
                    <a:pt x="255700" y="75383"/>
                  </a:lnTo>
                  <a:lnTo>
                    <a:pt x="255630" y="75647"/>
                  </a:lnTo>
                  <a:lnTo>
                    <a:pt x="255642" y="76087"/>
                  </a:lnTo>
                  <a:lnTo>
                    <a:pt x="255880" y="76965"/>
                  </a:lnTo>
                  <a:lnTo>
                    <a:pt x="255968" y="77891"/>
                  </a:lnTo>
                  <a:lnTo>
                    <a:pt x="253600" y="77900"/>
                  </a:lnTo>
                  <a:lnTo>
                    <a:pt x="253599" y="88871"/>
                  </a:lnTo>
                  <a:lnTo>
                    <a:pt x="253585" y="91779"/>
                  </a:lnTo>
                  <a:lnTo>
                    <a:pt x="239631" y="91744"/>
                  </a:lnTo>
                  <a:lnTo>
                    <a:pt x="239645" y="105900"/>
                  </a:lnTo>
                  <a:lnTo>
                    <a:pt x="238951" y="105893"/>
                  </a:lnTo>
                  <a:lnTo>
                    <a:pt x="238993" y="120457"/>
                  </a:lnTo>
                  <a:lnTo>
                    <a:pt x="248643" y="120481"/>
                  </a:lnTo>
                  <a:lnTo>
                    <a:pt x="254324" y="120356"/>
                  </a:lnTo>
                  <a:lnTo>
                    <a:pt x="264878" y="120373"/>
                  </a:lnTo>
                  <a:lnTo>
                    <a:pt x="265962" y="120365"/>
                  </a:lnTo>
                  <a:lnTo>
                    <a:pt x="265933" y="127449"/>
                  </a:lnTo>
                  <a:lnTo>
                    <a:pt x="264337" y="127472"/>
                  </a:lnTo>
                  <a:lnTo>
                    <a:pt x="257923" y="127470"/>
                  </a:lnTo>
                  <a:lnTo>
                    <a:pt x="251026" y="127475"/>
                  </a:lnTo>
                  <a:lnTo>
                    <a:pt x="250016" y="127474"/>
                  </a:lnTo>
                  <a:lnTo>
                    <a:pt x="234105" y="127476"/>
                  </a:lnTo>
                  <a:lnTo>
                    <a:pt x="211637" y="127269"/>
                  </a:lnTo>
                  <a:lnTo>
                    <a:pt x="211641" y="123113"/>
                  </a:lnTo>
                  <a:lnTo>
                    <a:pt x="211731" y="121109"/>
                  </a:lnTo>
                  <a:lnTo>
                    <a:pt x="211844" y="102429"/>
                  </a:lnTo>
                  <a:lnTo>
                    <a:pt x="211767" y="101670"/>
                  </a:lnTo>
                  <a:lnTo>
                    <a:pt x="211724" y="81338"/>
                  </a:lnTo>
                  <a:lnTo>
                    <a:pt x="211808" y="80671"/>
                  </a:lnTo>
                  <a:lnTo>
                    <a:pt x="211811" y="77488"/>
                  </a:lnTo>
                  <a:lnTo>
                    <a:pt x="212495" y="77492"/>
                  </a:lnTo>
                  <a:lnTo>
                    <a:pt x="212437" y="77263"/>
                  </a:lnTo>
                  <a:lnTo>
                    <a:pt x="211504" y="77133"/>
                  </a:lnTo>
                  <a:lnTo>
                    <a:pt x="211299" y="76865"/>
                  </a:lnTo>
                  <a:lnTo>
                    <a:pt x="211284" y="76310"/>
                  </a:lnTo>
                  <a:lnTo>
                    <a:pt x="210943" y="75662"/>
                  </a:lnTo>
                  <a:lnTo>
                    <a:pt x="210429" y="75752"/>
                  </a:lnTo>
                  <a:lnTo>
                    <a:pt x="209823" y="75335"/>
                  </a:lnTo>
                  <a:lnTo>
                    <a:pt x="209753" y="74225"/>
                  </a:lnTo>
                  <a:lnTo>
                    <a:pt x="209019" y="74259"/>
                  </a:lnTo>
                  <a:lnTo>
                    <a:pt x="208755" y="74408"/>
                  </a:lnTo>
                  <a:lnTo>
                    <a:pt x="208611" y="74579"/>
                  </a:lnTo>
                  <a:lnTo>
                    <a:pt x="207939" y="74787"/>
                  </a:lnTo>
                  <a:lnTo>
                    <a:pt x="206228" y="74918"/>
                  </a:lnTo>
                  <a:lnTo>
                    <a:pt x="205278" y="75808"/>
                  </a:lnTo>
                  <a:lnTo>
                    <a:pt x="205245" y="76124"/>
                  </a:lnTo>
                  <a:lnTo>
                    <a:pt x="204411" y="75588"/>
                  </a:lnTo>
                  <a:lnTo>
                    <a:pt x="203824" y="74816"/>
                  </a:lnTo>
                  <a:lnTo>
                    <a:pt x="201983" y="74595"/>
                  </a:lnTo>
                  <a:lnTo>
                    <a:pt x="200603" y="74771"/>
                  </a:lnTo>
                  <a:lnTo>
                    <a:pt x="199659" y="75136"/>
                  </a:lnTo>
                  <a:lnTo>
                    <a:pt x="199443" y="75824"/>
                  </a:lnTo>
                  <a:lnTo>
                    <a:pt x="198301" y="75730"/>
                  </a:lnTo>
                  <a:lnTo>
                    <a:pt x="198492" y="75384"/>
                  </a:lnTo>
                  <a:lnTo>
                    <a:pt x="198474" y="75228"/>
                  </a:lnTo>
                  <a:lnTo>
                    <a:pt x="192526" y="71802"/>
                  </a:lnTo>
                  <a:lnTo>
                    <a:pt x="190219" y="71192"/>
                  </a:lnTo>
                  <a:lnTo>
                    <a:pt x="189040" y="70581"/>
                  </a:lnTo>
                  <a:lnTo>
                    <a:pt x="188496" y="70518"/>
                  </a:lnTo>
                  <a:lnTo>
                    <a:pt x="186687" y="70537"/>
                  </a:lnTo>
                  <a:lnTo>
                    <a:pt x="186407" y="71282"/>
                  </a:lnTo>
                  <a:lnTo>
                    <a:pt x="186389" y="71934"/>
                  </a:lnTo>
                  <a:lnTo>
                    <a:pt x="185956" y="72276"/>
                  </a:lnTo>
                  <a:lnTo>
                    <a:pt x="185420" y="72500"/>
                  </a:lnTo>
                  <a:lnTo>
                    <a:pt x="184843" y="72154"/>
                  </a:lnTo>
                  <a:lnTo>
                    <a:pt x="184843" y="71890"/>
                  </a:lnTo>
                  <a:lnTo>
                    <a:pt x="183985" y="71242"/>
                  </a:lnTo>
                  <a:lnTo>
                    <a:pt x="183904" y="73656"/>
                  </a:lnTo>
                  <a:lnTo>
                    <a:pt x="183904" y="81338"/>
                  </a:lnTo>
                  <a:lnTo>
                    <a:pt x="183854" y="81961"/>
                  </a:lnTo>
                  <a:lnTo>
                    <a:pt x="183753" y="91492"/>
                  </a:lnTo>
                  <a:lnTo>
                    <a:pt x="184150" y="98702"/>
                  </a:lnTo>
                  <a:lnTo>
                    <a:pt x="184023" y="102926"/>
                  </a:lnTo>
                  <a:lnTo>
                    <a:pt x="183887" y="104831"/>
                  </a:lnTo>
                  <a:lnTo>
                    <a:pt x="183734" y="105787"/>
                  </a:lnTo>
                  <a:lnTo>
                    <a:pt x="183904" y="108096"/>
                  </a:lnTo>
                  <a:lnTo>
                    <a:pt x="183965" y="112575"/>
                  </a:lnTo>
                  <a:lnTo>
                    <a:pt x="183368" y="112185"/>
                  </a:lnTo>
                  <a:lnTo>
                    <a:pt x="182588" y="112204"/>
                  </a:lnTo>
                  <a:lnTo>
                    <a:pt x="181757" y="111622"/>
                  </a:lnTo>
                  <a:lnTo>
                    <a:pt x="180059" y="111581"/>
                  </a:lnTo>
                  <a:lnTo>
                    <a:pt x="178971" y="111979"/>
                  </a:lnTo>
                  <a:lnTo>
                    <a:pt x="178620" y="111860"/>
                  </a:lnTo>
                  <a:lnTo>
                    <a:pt x="178532" y="111677"/>
                  </a:lnTo>
                  <a:lnTo>
                    <a:pt x="178261" y="111554"/>
                  </a:lnTo>
                  <a:lnTo>
                    <a:pt x="177954" y="111532"/>
                  </a:lnTo>
                  <a:lnTo>
                    <a:pt x="177621" y="111556"/>
                  </a:lnTo>
                  <a:lnTo>
                    <a:pt x="177540" y="111845"/>
                  </a:lnTo>
                  <a:lnTo>
                    <a:pt x="177587" y="112172"/>
                  </a:lnTo>
                  <a:lnTo>
                    <a:pt x="177547" y="112407"/>
                  </a:lnTo>
                  <a:lnTo>
                    <a:pt x="176537" y="113609"/>
                  </a:lnTo>
                  <a:lnTo>
                    <a:pt x="175728" y="113136"/>
                  </a:lnTo>
                  <a:lnTo>
                    <a:pt x="173035" y="112839"/>
                  </a:lnTo>
                  <a:lnTo>
                    <a:pt x="171481" y="112493"/>
                  </a:lnTo>
                  <a:lnTo>
                    <a:pt x="170204" y="112367"/>
                  </a:lnTo>
                  <a:lnTo>
                    <a:pt x="169472" y="112498"/>
                  </a:lnTo>
                  <a:lnTo>
                    <a:pt x="169061" y="112295"/>
                  </a:lnTo>
                  <a:lnTo>
                    <a:pt x="169062" y="112052"/>
                  </a:lnTo>
                  <a:lnTo>
                    <a:pt x="167340" y="112480"/>
                  </a:lnTo>
                  <a:lnTo>
                    <a:pt x="165904" y="113432"/>
                  </a:lnTo>
                  <a:lnTo>
                    <a:pt x="165418" y="112755"/>
                  </a:lnTo>
                  <a:lnTo>
                    <a:pt x="165404" y="111649"/>
                  </a:lnTo>
                  <a:lnTo>
                    <a:pt x="164455" y="111823"/>
                  </a:lnTo>
                  <a:lnTo>
                    <a:pt x="163558" y="112318"/>
                  </a:lnTo>
                  <a:lnTo>
                    <a:pt x="162834" y="111812"/>
                  </a:lnTo>
                  <a:lnTo>
                    <a:pt x="161227" y="111700"/>
                  </a:lnTo>
                  <a:lnTo>
                    <a:pt x="160154" y="110724"/>
                  </a:lnTo>
                  <a:lnTo>
                    <a:pt x="158624" y="109612"/>
                  </a:lnTo>
                  <a:lnTo>
                    <a:pt x="157778" y="109217"/>
                  </a:lnTo>
                  <a:lnTo>
                    <a:pt x="157584" y="109199"/>
                  </a:lnTo>
                  <a:lnTo>
                    <a:pt x="157196" y="109325"/>
                  </a:lnTo>
                  <a:lnTo>
                    <a:pt x="155929" y="109173"/>
                  </a:lnTo>
                  <a:lnTo>
                    <a:pt x="151893" y="106633"/>
                  </a:lnTo>
                  <a:lnTo>
                    <a:pt x="150997" y="106205"/>
                  </a:lnTo>
                  <a:lnTo>
                    <a:pt x="146815" y="103758"/>
                  </a:lnTo>
                  <a:lnTo>
                    <a:pt x="145800" y="103270"/>
                  </a:lnTo>
                  <a:lnTo>
                    <a:pt x="144965" y="103259"/>
                  </a:lnTo>
                  <a:lnTo>
                    <a:pt x="143991" y="102652"/>
                  </a:lnTo>
                  <a:lnTo>
                    <a:pt x="141050" y="101353"/>
                  </a:lnTo>
                  <a:lnTo>
                    <a:pt x="140361" y="101831"/>
                  </a:lnTo>
                  <a:lnTo>
                    <a:pt x="140153" y="102523"/>
                  </a:lnTo>
                  <a:lnTo>
                    <a:pt x="139226" y="102973"/>
                  </a:lnTo>
                  <a:lnTo>
                    <a:pt x="138849" y="103249"/>
                  </a:lnTo>
                  <a:lnTo>
                    <a:pt x="138548" y="103729"/>
                  </a:lnTo>
                  <a:lnTo>
                    <a:pt x="138812" y="104369"/>
                  </a:lnTo>
                  <a:lnTo>
                    <a:pt x="139051" y="104693"/>
                  </a:lnTo>
                  <a:lnTo>
                    <a:pt x="138976" y="105696"/>
                  </a:lnTo>
                  <a:lnTo>
                    <a:pt x="138971" y="106905"/>
                  </a:lnTo>
                  <a:lnTo>
                    <a:pt x="139222" y="106904"/>
                  </a:lnTo>
                  <a:lnTo>
                    <a:pt x="139151" y="107339"/>
                  </a:lnTo>
                  <a:lnTo>
                    <a:pt x="138551" y="108772"/>
                  </a:lnTo>
                  <a:lnTo>
                    <a:pt x="137234" y="110574"/>
                  </a:lnTo>
                  <a:lnTo>
                    <a:pt x="136820" y="110969"/>
                  </a:lnTo>
                  <a:lnTo>
                    <a:pt x="135928" y="111367"/>
                  </a:lnTo>
                  <a:lnTo>
                    <a:pt x="134511" y="112350"/>
                  </a:lnTo>
                  <a:lnTo>
                    <a:pt x="134145" y="112755"/>
                  </a:lnTo>
                  <a:lnTo>
                    <a:pt x="133874" y="113358"/>
                  </a:lnTo>
                  <a:lnTo>
                    <a:pt x="133376" y="113994"/>
                  </a:lnTo>
                  <a:lnTo>
                    <a:pt x="130704" y="116676"/>
                  </a:lnTo>
                  <a:lnTo>
                    <a:pt x="129112" y="117833"/>
                  </a:lnTo>
                  <a:lnTo>
                    <a:pt x="128552" y="118801"/>
                  </a:lnTo>
                  <a:lnTo>
                    <a:pt x="127210" y="119921"/>
                  </a:lnTo>
                  <a:lnTo>
                    <a:pt x="127129" y="120155"/>
                  </a:lnTo>
                  <a:lnTo>
                    <a:pt x="126116" y="121288"/>
                  </a:lnTo>
                  <a:lnTo>
                    <a:pt x="125974" y="124511"/>
                  </a:lnTo>
                  <a:lnTo>
                    <a:pt x="126618" y="124551"/>
                  </a:lnTo>
                  <a:lnTo>
                    <a:pt x="127031" y="124663"/>
                  </a:lnTo>
                  <a:lnTo>
                    <a:pt x="127166" y="124775"/>
                  </a:lnTo>
                  <a:lnTo>
                    <a:pt x="127367" y="125233"/>
                  </a:lnTo>
                  <a:lnTo>
                    <a:pt x="127481" y="125776"/>
                  </a:lnTo>
                  <a:lnTo>
                    <a:pt x="127813" y="126245"/>
                  </a:lnTo>
                  <a:lnTo>
                    <a:pt x="129550" y="127306"/>
                  </a:lnTo>
                  <a:lnTo>
                    <a:pt x="130303" y="128348"/>
                  </a:lnTo>
                  <a:lnTo>
                    <a:pt x="130401" y="128583"/>
                  </a:lnTo>
                  <a:lnTo>
                    <a:pt x="132349" y="129711"/>
                  </a:lnTo>
                  <a:lnTo>
                    <a:pt x="133321" y="129972"/>
                  </a:lnTo>
                  <a:lnTo>
                    <a:pt x="134111" y="130010"/>
                  </a:lnTo>
                  <a:lnTo>
                    <a:pt x="134363" y="130248"/>
                  </a:lnTo>
                  <a:lnTo>
                    <a:pt x="134022" y="130735"/>
                  </a:lnTo>
                  <a:lnTo>
                    <a:pt x="132312" y="131535"/>
                  </a:lnTo>
                  <a:lnTo>
                    <a:pt x="132636" y="133939"/>
                  </a:lnTo>
                  <a:lnTo>
                    <a:pt x="132884" y="134825"/>
                  </a:lnTo>
                  <a:lnTo>
                    <a:pt x="133541" y="136124"/>
                  </a:lnTo>
                  <a:lnTo>
                    <a:pt x="133620" y="138625"/>
                  </a:lnTo>
                  <a:lnTo>
                    <a:pt x="133736" y="139574"/>
                  </a:lnTo>
                  <a:lnTo>
                    <a:pt x="133733" y="139853"/>
                  </a:lnTo>
                  <a:lnTo>
                    <a:pt x="133276" y="140054"/>
                  </a:lnTo>
                  <a:lnTo>
                    <a:pt x="132706" y="140541"/>
                  </a:lnTo>
                  <a:lnTo>
                    <a:pt x="132545" y="142141"/>
                  </a:lnTo>
                  <a:lnTo>
                    <a:pt x="133235" y="143233"/>
                  </a:lnTo>
                  <a:lnTo>
                    <a:pt x="133760" y="143608"/>
                  </a:lnTo>
                  <a:lnTo>
                    <a:pt x="133763" y="145792"/>
                  </a:lnTo>
                  <a:lnTo>
                    <a:pt x="132861" y="145783"/>
                  </a:lnTo>
                  <a:lnTo>
                    <a:pt x="132525" y="146563"/>
                  </a:lnTo>
                  <a:lnTo>
                    <a:pt x="132346" y="147159"/>
                  </a:lnTo>
                  <a:lnTo>
                    <a:pt x="131985" y="147534"/>
                  </a:lnTo>
                  <a:lnTo>
                    <a:pt x="131824" y="147575"/>
                  </a:lnTo>
                  <a:lnTo>
                    <a:pt x="131400" y="148191"/>
                  </a:lnTo>
                  <a:lnTo>
                    <a:pt x="131356" y="150028"/>
                  </a:lnTo>
                  <a:lnTo>
                    <a:pt x="130697" y="150343"/>
                  </a:lnTo>
                  <a:lnTo>
                    <a:pt x="131687" y="150346"/>
                  </a:lnTo>
                  <a:lnTo>
                    <a:pt x="131198" y="151226"/>
                  </a:lnTo>
                  <a:lnTo>
                    <a:pt x="130177" y="152078"/>
                  </a:lnTo>
                  <a:lnTo>
                    <a:pt x="129578" y="152264"/>
                  </a:lnTo>
                  <a:lnTo>
                    <a:pt x="128728" y="151970"/>
                  </a:lnTo>
                  <a:lnTo>
                    <a:pt x="128133" y="151422"/>
                  </a:lnTo>
                  <a:lnTo>
                    <a:pt x="127910" y="151313"/>
                  </a:lnTo>
                  <a:lnTo>
                    <a:pt x="127948" y="159929"/>
                  </a:lnTo>
                  <a:lnTo>
                    <a:pt x="126328" y="159880"/>
                  </a:lnTo>
                  <a:lnTo>
                    <a:pt x="126732" y="160198"/>
                  </a:lnTo>
                  <a:lnTo>
                    <a:pt x="127254" y="161650"/>
                  </a:lnTo>
                  <a:lnTo>
                    <a:pt x="127436" y="161974"/>
                  </a:lnTo>
                  <a:lnTo>
                    <a:pt x="127939" y="162274"/>
                  </a:lnTo>
                  <a:lnTo>
                    <a:pt x="120979" y="162253"/>
                  </a:lnTo>
                  <a:lnTo>
                    <a:pt x="119283" y="162253"/>
                  </a:lnTo>
                  <a:lnTo>
                    <a:pt x="118509" y="162256"/>
                  </a:lnTo>
                  <a:lnTo>
                    <a:pt x="115809" y="162267"/>
                  </a:lnTo>
                  <a:lnTo>
                    <a:pt x="115193" y="162269"/>
                  </a:lnTo>
                  <a:lnTo>
                    <a:pt x="110045" y="162283"/>
                  </a:lnTo>
                  <a:lnTo>
                    <a:pt x="109215" y="162284"/>
                  </a:lnTo>
                  <a:lnTo>
                    <a:pt x="107605" y="162287"/>
                  </a:lnTo>
                  <a:lnTo>
                    <a:pt x="106963" y="162288"/>
                  </a:lnTo>
                  <a:lnTo>
                    <a:pt x="106591" y="162289"/>
                  </a:lnTo>
                  <a:lnTo>
                    <a:pt x="104891" y="162306"/>
                  </a:lnTo>
                  <a:lnTo>
                    <a:pt x="102680" y="162323"/>
                  </a:lnTo>
                  <a:lnTo>
                    <a:pt x="102407" y="162322"/>
                  </a:lnTo>
                  <a:lnTo>
                    <a:pt x="91614" y="162295"/>
                  </a:lnTo>
                  <a:lnTo>
                    <a:pt x="89633" y="162290"/>
                  </a:lnTo>
                  <a:lnTo>
                    <a:pt x="86560" y="162309"/>
                  </a:lnTo>
                  <a:lnTo>
                    <a:pt x="86738" y="161223"/>
                  </a:lnTo>
                  <a:lnTo>
                    <a:pt x="86683" y="159488"/>
                  </a:lnTo>
                  <a:lnTo>
                    <a:pt x="86731" y="158878"/>
                  </a:lnTo>
                  <a:lnTo>
                    <a:pt x="87489" y="156115"/>
                  </a:lnTo>
                  <a:lnTo>
                    <a:pt x="87668" y="155672"/>
                  </a:lnTo>
                  <a:lnTo>
                    <a:pt x="88487" y="151108"/>
                  </a:lnTo>
                  <a:lnTo>
                    <a:pt x="88650" y="148729"/>
                  </a:lnTo>
                  <a:lnTo>
                    <a:pt x="89185" y="146235"/>
                  </a:lnTo>
                  <a:lnTo>
                    <a:pt x="89369" y="140751"/>
                  </a:lnTo>
                  <a:lnTo>
                    <a:pt x="89368" y="138387"/>
                  </a:lnTo>
                  <a:lnTo>
                    <a:pt x="89459" y="137855"/>
                  </a:lnTo>
                  <a:lnTo>
                    <a:pt x="90054" y="136850"/>
                  </a:lnTo>
                  <a:lnTo>
                    <a:pt x="90708" y="136135"/>
                  </a:lnTo>
                  <a:lnTo>
                    <a:pt x="91120" y="134951"/>
                  </a:lnTo>
                  <a:lnTo>
                    <a:pt x="91135" y="133450"/>
                  </a:lnTo>
                  <a:lnTo>
                    <a:pt x="92103" y="131429"/>
                  </a:lnTo>
                  <a:lnTo>
                    <a:pt x="92317" y="131105"/>
                  </a:lnTo>
                  <a:lnTo>
                    <a:pt x="93543" y="129877"/>
                  </a:lnTo>
                  <a:lnTo>
                    <a:pt x="93334" y="129635"/>
                  </a:lnTo>
                  <a:lnTo>
                    <a:pt x="93295" y="129279"/>
                  </a:lnTo>
                  <a:lnTo>
                    <a:pt x="93517" y="128868"/>
                  </a:lnTo>
                  <a:lnTo>
                    <a:pt x="93839" y="128556"/>
                  </a:lnTo>
                  <a:lnTo>
                    <a:pt x="93809" y="128105"/>
                  </a:lnTo>
                  <a:lnTo>
                    <a:pt x="93685" y="127822"/>
                  </a:lnTo>
                  <a:lnTo>
                    <a:pt x="94555" y="127484"/>
                  </a:lnTo>
                  <a:lnTo>
                    <a:pt x="96036" y="127495"/>
                  </a:lnTo>
                  <a:lnTo>
                    <a:pt x="96226" y="127074"/>
                  </a:lnTo>
                  <a:lnTo>
                    <a:pt x="96830" y="126434"/>
                  </a:lnTo>
                  <a:lnTo>
                    <a:pt x="97375" y="126278"/>
                  </a:lnTo>
                  <a:lnTo>
                    <a:pt x="97422" y="125683"/>
                  </a:lnTo>
                  <a:lnTo>
                    <a:pt x="97185" y="123661"/>
                  </a:lnTo>
                  <a:lnTo>
                    <a:pt x="96604" y="122749"/>
                  </a:lnTo>
                  <a:lnTo>
                    <a:pt x="96037" y="122247"/>
                  </a:lnTo>
                  <a:lnTo>
                    <a:pt x="95349" y="121021"/>
                  </a:lnTo>
                  <a:lnTo>
                    <a:pt x="94683" y="121009"/>
                  </a:lnTo>
                  <a:lnTo>
                    <a:pt x="94295" y="120916"/>
                  </a:lnTo>
                  <a:lnTo>
                    <a:pt x="93951" y="120347"/>
                  </a:lnTo>
                  <a:lnTo>
                    <a:pt x="93281" y="117909"/>
                  </a:lnTo>
                  <a:lnTo>
                    <a:pt x="92999" y="117172"/>
                  </a:lnTo>
                  <a:lnTo>
                    <a:pt x="90950" y="117087"/>
                  </a:lnTo>
                  <a:lnTo>
                    <a:pt x="90990" y="116059"/>
                  </a:lnTo>
                  <a:lnTo>
                    <a:pt x="90931" y="115159"/>
                  </a:lnTo>
                  <a:lnTo>
                    <a:pt x="90045" y="113945"/>
                  </a:lnTo>
                  <a:lnTo>
                    <a:pt x="89430" y="113231"/>
                  </a:lnTo>
                  <a:lnTo>
                    <a:pt x="87789" y="110660"/>
                  </a:lnTo>
                  <a:lnTo>
                    <a:pt x="87708" y="110302"/>
                  </a:lnTo>
                  <a:lnTo>
                    <a:pt x="87433" y="109878"/>
                  </a:lnTo>
                  <a:lnTo>
                    <a:pt x="86634" y="109373"/>
                  </a:lnTo>
                  <a:lnTo>
                    <a:pt x="85488" y="108981"/>
                  </a:lnTo>
                  <a:lnTo>
                    <a:pt x="83574" y="107927"/>
                  </a:lnTo>
                  <a:lnTo>
                    <a:pt x="83870" y="107614"/>
                  </a:lnTo>
                  <a:lnTo>
                    <a:pt x="84250" y="106986"/>
                  </a:lnTo>
                  <a:lnTo>
                    <a:pt x="84029" y="106550"/>
                  </a:lnTo>
                  <a:lnTo>
                    <a:pt x="83823" y="106569"/>
                  </a:lnTo>
                  <a:lnTo>
                    <a:pt x="83549" y="106766"/>
                  </a:lnTo>
                  <a:lnTo>
                    <a:pt x="83087" y="106650"/>
                  </a:lnTo>
                  <a:lnTo>
                    <a:pt x="82728" y="106352"/>
                  </a:lnTo>
                  <a:lnTo>
                    <a:pt x="82395" y="105916"/>
                  </a:lnTo>
                  <a:lnTo>
                    <a:pt x="81791" y="105622"/>
                  </a:lnTo>
                  <a:lnTo>
                    <a:pt x="80363" y="105153"/>
                  </a:lnTo>
                  <a:lnTo>
                    <a:pt x="79912" y="105384"/>
                  </a:lnTo>
                  <a:lnTo>
                    <a:pt x="78121" y="105514"/>
                  </a:lnTo>
                  <a:lnTo>
                    <a:pt x="76476" y="105272"/>
                  </a:lnTo>
                  <a:lnTo>
                    <a:pt x="76300" y="105190"/>
                  </a:lnTo>
                  <a:lnTo>
                    <a:pt x="75707" y="104471"/>
                  </a:lnTo>
                  <a:lnTo>
                    <a:pt x="74516" y="104077"/>
                  </a:lnTo>
                  <a:lnTo>
                    <a:pt x="73611" y="104078"/>
                  </a:lnTo>
                  <a:lnTo>
                    <a:pt x="72615" y="103907"/>
                  </a:lnTo>
                  <a:lnTo>
                    <a:pt x="72512" y="103724"/>
                  </a:lnTo>
                  <a:lnTo>
                    <a:pt x="71424" y="102887"/>
                  </a:lnTo>
                  <a:lnTo>
                    <a:pt x="70848" y="102582"/>
                  </a:lnTo>
                  <a:lnTo>
                    <a:pt x="70815" y="102408"/>
                  </a:lnTo>
                  <a:lnTo>
                    <a:pt x="70801" y="102080"/>
                  </a:lnTo>
                  <a:lnTo>
                    <a:pt x="70653" y="101525"/>
                  </a:lnTo>
                  <a:lnTo>
                    <a:pt x="69855" y="99500"/>
                  </a:lnTo>
                  <a:lnTo>
                    <a:pt x="68620" y="99250"/>
                  </a:lnTo>
                  <a:lnTo>
                    <a:pt x="67216" y="99235"/>
                  </a:lnTo>
                  <a:lnTo>
                    <a:pt x="66124" y="98873"/>
                  </a:lnTo>
                  <a:lnTo>
                    <a:pt x="65523" y="99227"/>
                  </a:lnTo>
                  <a:lnTo>
                    <a:pt x="64621" y="100511"/>
                  </a:lnTo>
                  <a:lnTo>
                    <a:pt x="64544" y="102467"/>
                  </a:lnTo>
                  <a:lnTo>
                    <a:pt x="64818" y="103033"/>
                  </a:lnTo>
                  <a:lnTo>
                    <a:pt x="65439" y="103232"/>
                  </a:lnTo>
                  <a:lnTo>
                    <a:pt x="64039" y="103489"/>
                  </a:lnTo>
                  <a:lnTo>
                    <a:pt x="62599" y="103220"/>
                  </a:lnTo>
                  <a:lnTo>
                    <a:pt x="62273" y="103600"/>
                  </a:lnTo>
                  <a:lnTo>
                    <a:pt x="61555" y="103945"/>
                  </a:lnTo>
                  <a:lnTo>
                    <a:pt x="60577" y="104646"/>
                  </a:lnTo>
                  <a:lnTo>
                    <a:pt x="60409" y="104814"/>
                  </a:lnTo>
                  <a:lnTo>
                    <a:pt x="60236" y="105290"/>
                  </a:lnTo>
                  <a:lnTo>
                    <a:pt x="58365" y="107059"/>
                  </a:lnTo>
                  <a:lnTo>
                    <a:pt x="58230" y="107331"/>
                  </a:lnTo>
                  <a:lnTo>
                    <a:pt x="58050" y="108172"/>
                  </a:lnTo>
                  <a:lnTo>
                    <a:pt x="57864" y="108422"/>
                  </a:lnTo>
                  <a:lnTo>
                    <a:pt x="57044" y="109081"/>
                  </a:lnTo>
                  <a:lnTo>
                    <a:pt x="56553" y="109301"/>
                  </a:lnTo>
                  <a:lnTo>
                    <a:pt x="56502" y="110786"/>
                  </a:lnTo>
                  <a:lnTo>
                    <a:pt x="54785" y="111166"/>
                  </a:lnTo>
                  <a:lnTo>
                    <a:pt x="53905" y="111580"/>
                  </a:lnTo>
                  <a:lnTo>
                    <a:pt x="53664" y="111829"/>
                  </a:lnTo>
                  <a:lnTo>
                    <a:pt x="52269" y="111698"/>
                  </a:lnTo>
                  <a:lnTo>
                    <a:pt x="51543" y="112372"/>
                  </a:lnTo>
                  <a:lnTo>
                    <a:pt x="49310" y="114110"/>
                  </a:lnTo>
                  <a:lnTo>
                    <a:pt x="48592" y="115170"/>
                  </a:lnTo>
                  <a:lnTo>
                    <a:pt x="48365" y="116901"/>
                  </a:lnTo>
                  <a:lnTo>
                    <a:pt x="47358" y="117069"/>
                  </a:lnTo>
                  <a:lnTo>
                    <a:pt x="46103" y="116745"/>
                  </a:lnTo>
                  <a:lnTo>
                    <a:pt x="44683" y="116164"/>
                  </a:lnTo>
                  <a:lnTo>
                    <a:pt x="43950" y="115945"/>
                  </a:lnTo>
                  <a:lnTo>
                    <a:pt x="43522" y="116790"/>
                  </a:lnTo>
                  <a:lnTo>
                    <a:pt x="42172" y="118183"/>
                  </a:lnTo>
                  <a:lnTo>
                    <a:pt x="41569" y="119207"/>
                  </a:lnTo>
                  <a:lnTo>
                    <a:pt x="40449" y="119885"/>
                  </a:lnTo>
                  <a:lnTo>
                    <a:pt x="35300" y="124294"/>
                  </a:lnTo>
                  <a:lnTo>
                    <a:pt x="34780" y="124953"/>
                  </a:lnTo>
                  <a:lnTo>
                    <a:pt x="34385" y="125615"/>
                  </a:lnTo>
                  <a:lnTo>
                    <a:pt x="33909" y="125924"/>
                  </a:lnTo>
                  <a:lnTo>
                    <a:pt x="33302" y="126145"/>
                  </a:lnTo>
                  <a:lnTo>
                    <a:pt x="32481" y="126757"/>
                  </a:lnTo>
                  <a:lnTo>
                    <a:pt x="32281" y="127223"/>
                  </a:lnTo>
                  <a:lnTo>
                    <a:pt x="31465" y="127770"/>
                  </a:lnTo>
                  <a:lnTo>
                    <a:pt x="30072" y="129192"/>
                  </a:lnTo>
                  <a:lnTo>
                    <a:pt x="29440" y="129866"/>
                  </a:lnTo>
                  <a:lnTo>
                    <a:pt x="29425" y="130089"/>
                  </a:lnTo>
                  <a:lnTo>
                    <a:pt x="28441" y="130994"/>
                  </a:lnTo>
                  <a:lnTo>
                    <a:pt x="27685" y="132022"/>
                  </a:lnTo>
                  <a:lnTo>
                    <a:pt x="27557" y="132424"/>
                  </a:lnTo>
                  <a:lnTo>
                    <a:pt x="27572" y="133358"/>
                  </a:lnTo>
                  <a:lnTo>
                    <a:pt x="27517" y="133690"/>
                  </a:lnTo>
                  <a:lnTo>
                    <a:pt x="27144" y="134449"/>
                  </a:lnTo>
                  <a:lnTo>
                    <a:pt x="26538" y="136054"/>
                  </a:lnTo>
                  <a:lnTo>
                    <a:pt x="26253" y="136531"/>
                  </a:lnTo>
                  <a:lnTo>
                    <a:pt x="26009" y="137782"/>
                  </a:lnTo>
                  <a:lnTo>
                    <a:pt x="26042" y="137909"/>
                  </a:lnTo>
                  <a:lnTo>
                    <a:pt x="26217" y="137989"/>
                  </a:lnTo>
                  <a:lnTo>
                    <a:pt x="26264" y="138564"/>
                  </a:lnTo>
                  <a:lnTo>
                    <a:pt x="25527" y="139878"/>
                  </a:lnTo>
                  <a:lnTo>
                    <a:pt x="25293" y="140534"/>
                  </a:lnTo>
                  <a:lnTo>
                    <a:pt x="24738" y="140642"/>
                  </a:lnTo>
                  <a:lnTo>
                    <a:pt x="24256" y="140981"/>
                  </a:lnTo>
                  <a:lnTo>
                    <a:pt x="24106" y="141152"/>
                  </a:lnTo>
                  <a:lnTo>
                    <a:pt x="24135" y="141294"/>
                  </a:lnTo>
                  <a:lnTo>
                    <a:pt x="23825" y="141886"/>
                  </a:lnTo>
                  <a:lnTo>
                    <a:pt x="23197" y="141879"/>
                  </a:lnTo>
                  <a:lnTo>
                    <a:pt x="23124" y="141544"/>
                  </a:lnTo>
                  <a:lnTo>
                    <a:pt x="22102" y="141488"/>
                  </a:lnTo>
                  <a:lnTo>
                    <a:pt x="22123" y="141909"/>
                  </a:lnTo>
                  <a:lnTo>
                    <a:pt x="22335" y="142118"/>
                  </a:lnTo>
                  <a:lnTo>
                    <a:pt x="22394" y="142776"/>
                  </a:lnTo>
                  <a:lnTo>
                    <a:pt x="22171" y="142899"/>
                  </a:lnTo>
                  <a:lnTo>
                    <a:pt x="21486" y="142877"/>
                  </a:lnTo>
                  <a:lnTo>
                    <a:pt x="21210" y="143031"/>
                  </a:lnTo>
                  <a:lnTo>
                    <a:pt x="20719" y="141647"/>
                  </a:lnTo>
                  <a:lnTo>
                    <a:pt x="20173" y="140729"/>
                  </a:lnTo>
                  <a:lnTo>
                    <a:pt x="20088" y="139566"/>
                  </a:lnTo>
                  <a:lnTo>
                    <a:pt x="20178" y="138892"/>
                  </a:lnTo>
                  <a:lnTo>
                    <a:pt x="20821" y="137854"/>
                  </a:lnTo>
                  <a:lnTo>
                    <a:pt x="20821" y="137382"/>
                  </a:lnTo>
                  <a:lnTo>
                    <a:pt x="20628" y="137261"/>
                  </a:lnTo>
                  <a:lnTo>
                    <a:pt x="19750" y="137262"/>
                  </a:lnTo>
                  <a:lnTo>
                    <a:pt x="18617" y="137048"/>
                  </a:lnTo>
                  <a:lnTo>
                    <a:pt x="17638" y="136383"/>
                  </a:lnTo>
                  <a:lnTo>
                    <a:pt x="16735" y="135415"/>
                  </a:lnTo>
                  <a:lnTo>
                    <a:pt x="16430" y="132968"/>
                  </a:lnTo>
                  <a:lnTo>
                    <a:pt x="16427" y="131129"/>
                  </a:lnTo>
                  <a:lnTo>
                    <a:pt x="16531" y="130674"/>
                  </a:lnTo>
                  <a:lnTo>
                    <a:pt x="16517" y="130159"/>
                  </a:lnTo>
                  <a:lnTo>
                    <a:pt x="16192" y="129330"/>
                  </a:lnTo>
                  <a:lnTo>
                    <a:pt x="15988" y="129134"/>
                  </a:lnTo>
                  <a:lnTo>
                    <a:pt x="15477" y="127139"/>
                  </a:lnTo>
                  <a:lnTo>
                    <a:pt x="14599" y="126561"/>
                  </a:lnTo>
                  <a:lnTo>
                    <a:pt x="14651" y="126258"/>
                  </a:lnTo>
                  <a:lnTo>
                    <a:pt x="14836" y="126007"/>
                  </a:lnTo>
                  <a:lnTo>
                    <a:pt x="14755" y="124634"/>
                  </a:lnTo>
                  <a:lnTo>
                    <a:pt x="14581" y="124493"/>
                  </a:lnTo>
                  <a:lnTo>
                    <a:pt x="14113" y="124387"/>
                  </a:lnTo>
                  <a:lnTo>
                    <a:pt x="13384" y="123906"/>
                  </a:lnTo>
                  <a:lnTo>
                    <a:pt x="12600" y="121955"/>
                  </a:lnTo>
                  <a:lnTo>
                    <a:pt x="12541" y="121679"/>
                  </a:lnTo>
                  <a:lnTo>
                    <a:pt x="12573" y="120747"/>
                  </a:lnTo>
                  <a:lnTo>
                    <a:pt x="12729" y="120503"/>
                  </a:lnTo>
                  <a:lnTo>
                    <a:pt x="13009" y="119402"/>
                  </a:lnTo>
                  <a:lnTo>
                    <a:pt x="12459" y="118520"/>
                  </a:lnTo>
                  <a:lnTo>
                    <a:pt x="12260" y="117920"/>
                  </a:lnTo>
                  <a:lnTo>
                    <a:pt x="12184" y="117127"/>
                  </a:lnTo>
                  <a:lnTo>
                    <a:pt x="12262" y="116758"/>
                  </a:lnTo>
                  <a:lnTo>
                    <a:pt x="12424" y="116573"/>
                  </a:lnTo>
                  <a:lnTo>
                    <a:pt x="13162" y="116092"/>
                  </a:lnTo>
                  <a:lnTo>
                    <a:pt x="12920" y="115680"/>
                  </a:lnTo>
                  <a:lnTo>
                    <a:pt x="12639" y="115503"/>
                  </a:lnTo>
                  <a:lnTo>
                    <a:pt x="11678" y="115906"/>
                  </a:lnTo>
                  <a:lnTo>
                    <a:pt x="11462" y="115495"/>
                  </a:lnTo>
                  <a:lnTo>
                    <a:pt x="11080" y="115224"/>
                  </a:lnTo>
                  <a:lnTo>
                    <a:pt x="11277" y="114830"/>
                  </a:lnTo>
                  <a:lnTo>
                    <a:pt x="11153" y="114666"/>
                  </a:lnTo>
                  <a:lnTo>
                    <a:pt x="10796" y="114682"/>
                  </a:lnTo>
                  <a:lnTo>
                    <a:pt x="10296" y="114454"/>
                  </a:lnTo>
                  <a:lnTo>
                    <a:pt x="10208" y="114048"/>
                  </a:lnTo>
                  <a:lnTo>
                    <a:pt x="10702" y="113171"/>
                  </a:lnTo>
                  <a:lnTo>
                    <a:pt x="9920" y="112783"/>
                  </a:lnTo>
                  <a:lnTo>
                    <a:pt x="9759" y="112787"/>
                  </a:lnTo>
                  <a:lnTo>
                    <a:pt x="9292" y="113023"/>
                  </a:lnTo>
                  <a:lnTo>
                    <a:pt x="8553" y="114137"/>
                  </a:lnTo>
                  <a:lnTo>
                    <a:pt x="7235" y="115455"/>
                  </a:lnTo>
                  <a:lnTo>
                    <a:pt x="6478" y="115772"/>
                  </a:lnTo>
                  <a:lnTo>
                    <a:pt x="5679" y="116525"/>
                  </a:lnTo>
                  <a:lnTo>
                    <a:pt x="4335" y="117109"/>
                  </a:lnTo>
                  <a:lnTo>
                    <a:pt x="3402" y="117202"/>
                  </a:lnTo>
                  <a:lnTo>
                    <a:pt x="2618" y="117373"/>
                  </a:lnTo>
                  <a:lnTo>
                    <a:pt x="2285" y="117525"/>
                  </a:lnTo>
                  <a:lnTo>
                    <a:pt x="1417" y="118366"/>
                  </a:lnTo>
                  <a:lnTo>
                    <a:pt x="1032" y="118569"/>
                  </a:lnTo>
                  <a:lnTo>
                    <a:pt x="206" y="119211"/>
                  </a:lnTo>
                  <a:lnTo>
                    <a:pt x="0" y="120791"/>
                  </a:lnTo>
                  <a:lnTo>
                    <a:pt x="54" y="92006"/>
                  </a:lnTo>
                  <a:lnTo>
                    <a:pt x="63" y="86930"/>
                  </a:lnTo>
                  <a:lnTo>
                    <a:pt x="74" y="81339"/>
                  </a:lnTo>
                  <a:lnTo>
                    <a:pt x="74" y="76888"/>
                  </a:lnTo>
                  <a:lnTo>
                    <a:pt x="74" y="53506"/>
                  </a:lnTo>
                  <a:lnTo>
                    <a:pt x="553" y="53370"/>
                  </a:lnTo>
                  <a:lnTo>
                    <a:pt x="652" y="53787"/>
                  </a:lnTo>
                  <a:lnTo>
                    <a:pt x="891" y="54003"/>
                  </a:lnTo>
                  <a:lnTo>
                    <a:pt x="4110" y="54071"/>
                  </a:lnTo>
                  <a:lnTo>
                    <a:pt x="5053" y="52914"/>
                  </a:lnTo>
                  <a:lnTo>
                    <a:pt x="5182" y="52583"/>
                  </a:lnTo>
                  <a:lnTo>
                    <a:pt x="7594" y="50728"/>
                  </a:lnTo>
                  <a:lnTo>
                    <a:pt x="8992" y="50098"/>
                  </a:lnTo>
                  <a:lnTo>
                    <a:pt x="9780" y="50101"/>
                  </a:lnTo>
                  <a:lnTo>
                    <a:pt x="10762" y="49665"/>
                  </a:lnTo>
                  <a:lnTo>
                    <a:pt x="10943" y="49435"/>
                  </a:lnTo>
                  <a:lnTo>
                    <a:pt x="11454" y="49375"/>
                  </a:lnTo>
                  <a:lnTo>
                    <a:pt x="13014" y="48850"/>
                  </a:lnTo>
                  <a:lnTo>
                    <a:pt x="13633" y="48049"/>
                  </a:lnTo>
                  <a:lnTo>
                    <a:pt x="13766" y="47317"/>
                  </a:lnTo>
                  <a:lnTo>
                    <a:pt x="13353" y="46903"/>
                  </a:lnTo>
                  <a:lnTo>
                    <a:pt x="12746" y="45346"/>
                  </a:lnTo>
                  <a:lnTo>
                    <a:pt x="12587" y="42669"/>
                  </a:lnTo>
                  <a:lnTo>
                    <a:pt x="12499" y="42297"/>
                  </a:lnTo>
                  <a:lnTo>
                    <a:pt x="12546" y="41366"/>
                  </a:lnTo>
                  <a:lnTo>
                    <a:pt x="12689" y="41205"/>
                  </a:lnTo>
                  <a:lnTo>
                    <a:pt x="13334" y="39802"/>
                  </a:lnTo>
                  <a:lnTo>
                    <a:pt x="13334" y="38808"/>
                  </a:lnTo>
                  <a:lnTo>
                    <a:pt x="13260" y="38536"/>
                  </a:lnTo>
                  <a:lnTo>
                    <a:pt x="13323" y="37646"/>
                  </a:lnTo>
                  <a:lnTo>
                    <a:pt x="13864" y="36868"/>
                  </a:lnTo>
                  <a:lnTo>
                    <a:pt x="14745" y="35383"/>
                  </a:lnTo>
                  <a:lnTo>
                    <a:pt x="15154" y="33950"/>
                  </a:lnTo>
                  <a:lnTo>
                    <a:pt x="15176" y="32512"/>
                  </a:lnTo>
                  <a:lnTo>
                    <a:pt x="15025" y="31612"/>
                  </a:lnTo>
                  <a:lnTo>
                    <a:pt x="14144" y="30539"/>
                  </a:lnTo>
                  <a:lnTo>
                    <a:pt x="13720" y="29798"/>
                  </a:lnTo>
                  <a:lnTo>
                    <a:pt x="13676" y="29571"/>
                  </a:lnTo>
                  <a:lnTo>
                    <a:pt x="13474" y="29291"/>
                  </a:lnTo>
                  <a:lnTo>
                    <a:pt x="12235" y="28384"/>
                  </a:lnTo>
                  <a:lnTo>
                    <a:pt x="11544" y="28167"/>
                  </a:lnTo>
                  <a:lnTo>
                    <a:pt x="10771" y="28198"/>
                  </a:lnTo>
                  <a:lnTo>
                    <a:pt x="10550" y="27647"/>
                  </a:lnTo>
                  <a:lnTo>
                    <a:pt x="10542" y="26924"/>
                  </a:lnTo>
                  <a:lnTo>
                    <a:pt x="10616" y="26727"/>
                  </a:lnTo>
                  <a:lnTo>
                    <a:pt x="10782" y="24634"/>
                  </a:lnTo>
                  <a:lnTo>
                    <a:pt x="10104" y="23706"/>
                  </a:lnTo>
                  <a:lnTo>
                    <a:pt x="9948" y="22452"/>
                  </a:lnTo>
                  <a:lnTo>
                    <a:pt x="9715" y="22241"/>
                  </a:lnTo>
                  <a:lnTo>
                    <a:pt x="8863" y="21970"/>
                  </a:lnTo>
                  <a:lnTo>
                    <a:pt x="8800" y="21690"/>
                  </a:lnTo>
                  <a:lnTo>
                    <a:pt x="8859" y="20987"/>
                  </a:lnTo>
                  <a:lnTo>
                    <a:pt x="8981" y="20420"/>
                  </a:lnTo>
                  <a:lnTo>
                    <a:pt x="9924" y="19604"/>
                  </a:lnTo>
                  <a:lnTo>
                    <a:pt x="10341" y="19384"/>
                  </a:lnTo>
                  <a:lnTo>
                    <a:pt x="10626" y="18906"/>
                  </a:lnTo>
                  <a:lnTo>
                    <a:pt x="10114" y="16986"/>
                  </a:lnTo>
                  <a:lnTo>
                    <a:pt x="10399" y="16919"/>
                  </a:lnTo>
                  <a:lnTo>
                    <a:pt x="11033" y="16048"/>
                  </a:lnTo>
                  <a:lnTo>
                    <a:pt x="10950" y="15713"/>
                  </a:lnTo>
                  <a:lnTo>
                    <a:pt x="10542" y="15133"/>
                  </a:lnTo>
                  <a:lnTo>
                    <a:pt x="10228" y="13703"/>
                  </a:lnTo>
                  <a:lnTo>
                    <a:pt x="9719" y="13123"/>
                  </a:lnTo>
                  <a:lnTo>
                    <a:pt x="9774" y="12594"/>
                  </a:lnTo>
                  <a:lnTo>
                    <a:pt x="10254" y="12035"/>
                  </a:lnTo>
                  <a:lnTo>
                    <a:pt x="10500" y="11167"/>
                  </a:lnTo>
                  <a:lnTo>
                    <a:pt x="10427" y="10851"/>
                  </a:lnTo>
                  <a:lnTo>
                    <a:pt x="10242" y="10550"/>
                  </a:lnTo>
                  <a:lnTo>
                    <a:pt x="9389" y="9712"/>
                  </a:lnTo>
                  <a:lnTo>
                    <a:pt x="8115" y="9620"/>
                  </a:lnTo>
                  <a:lnTo>
                    <a:pt x="7130" y="9442"/>
                  </a:lnTo>
                  <a:lnTo>
                    <a:pt x="6679" y="9282"/>
                  </a:lnTo>
                  <a:lnTo>
                    <a:pt x="6487" y="8995"/>
                  </a:lnTo>
                  <a:lnTo>
                    <a:pt x="6106" y="8135"/>
                  </a:lnTo>
                  <a:lnTo>
                    <a:pt x="5969" y="7298"/>
                  </a:lnTo>
                  <a:lnTo>
                    <a:pt x="5878" y="6316"/>
                  </a:lnTo>
                  <a:lnTo>
                    <a:pt x="5968" y="5667"/>
                  </a:lnTo>
                  <a:lnTo>
                    <a:pt x="6108" y="5228"/>
                  </a:lnTo>
                  <a:lnTo>
                    <a:pt x="6658" y="4323"/>
                  </a:lnTo>
                  <a:lnTo>
                    <a:pt x="7389" y="3566"/>
                  </a:lnTo>
                  <a:lnTo>
                    <a:pt x="7477" y="3343"/>
                  </a:lnTo>
                  <a:lnTo>
                    <a:pt x="7488" y="2870"/>
                  </a:lnTo>
                  <a:lnTo>
                    <a:pt x="7865" y="2345"/>
                  </a:lnTo>
                  <a:lnTo>
                    <a:pt x="8227" y="2066"/>
                  </a:lnTo>
                  <a:lnTo>
                    <a:pt x="8267" y="1820"/>
                  </a:lnTo>
                  <a:lnTo>
                    <a:pt x="7960" y="1198"/>
                  </a:lnTo>
                  <a:lnTo>
                    <a:pt x="7591" y="845"/>
                  </a:lnTo>
                  <a:lnTo>
                    <a:pt x="6885" y="752"/>
                  </a:lnTo>
                  <a:lnTo>
                    <a:pt x="6521" y="795"/>
                  </a:lnTo>
                  <a:lnTo>
                    <a:pt x="5334" y="611"/>
                  </a:lnTo>
                  <a:lnTo>
                    <a:pt x="5195" y="171"/>
                  </a:lnTo>
                  <a:lnTo>
                    <a:pt x="5326" y="171"/>
                  </a:lnTo>
                  <a:lnTo>
                    <a:pt x="11281" y="186"/>
                  </a:lnTo>
                  <a:lnTo>
                    <a:pt x="11859" y="187"/>
                  </a:lnTo>
                  <a:lnTo>
                    <a:pt x="12227" y="187"/>
                  </a:lnTo>
                  <a:lnTo>
                    <a:pt x="19043" y="177"/>
                  </a:lnTo>
                  <a:lnTo>
                    <a:pt x="31656" y="159"/>
                  </a:lnTo>
                  <a:lnTo>
                    <a:pt x="55196" y="131"/>
                  </a:lnTo>
                  <a:lnTo>
                    <a:pt x="65980" y="120"/>
                  </a:lnTo>
                  <a:lnTo>
                    <a:pt x="74563" y="110"/>
                  </a:lnTo>
                  <a:lnTo>
                    <a:pt x="75931" y="109"/>
                  </a:lnTo>
                  <a:lnTo>
                    <a:pt x="86340" y="97"/>
                  </a:lnTo>
                  <a:lnTo>
                    <a:pt x="93938" y="91"/>
                  </a:lnTo>
                  <a:lnTo>
                    <a:pt x="98130" y="82"/>
                  </a:lnTo>
                  <a:lnTo>
                    <a:pt x="102979" y="81"/>
                  </a:lnTo>
                  <a:lnTo>
                    <a:pt x="103145" y="170"/>
                  </a:lnTo>
                  <a:lnTo>
                    <a:pt x="131086" y="30"/>
                  </a:lnTo>
                  <a:lnTo>
                    <a:pt x="135350" y="9"/>
                  </a:lnTo>
                  <a:lnTo>
                    <a:pt x="136466" y="9"/>
                  </a:lnTo>
                  <a:lnTo>
                    <a:pt x="152779" y="9"/>
                  </a:lnTo>
                  <a:lnTo>
                    <a:pt x="156378" y="9"/>
                  </a:lnTo>
                  <a:lnTo>
                    <a:pt x="163833" y="9"/>
                  </a:lnTo>
                  <a:lnTo>
                    <a:pt x="182607" y="9"/>
                  </a:lnTo>
                  <a:lnTo>
                    <a:pt x="185210" y="9"/>
                  </a:lnTo>
                  <a:lnTo>
                    <a:pt x="193619" y="9"/>
                  </a:lnTo>
                  <a:lnTo>
                    <a:pt x="202532" y="9"/>
                  </a:lnTo>
                  <a:lnTo>
                    <a:pt x="204210" y="9"/>
                  </a:lnTo>
                  <a:lnTo>
                    <a:pt x="205207" y="9"/>
                  </a:lnTo>
                  <a:lnTo>
                    <a:pt x="205499" y="9"/>
                  </a:lnTo>
                  <a:lnTo>
                    <a:pt x="206020" y="9"/>
                  </a:lnTo>
                  <a:lnTo>
                    <a:pt x="209415" y="8"/>
                  </a:lnTo>
                  <a:lnTo>
                    <a:pt x="209836" y="8"/>
                  </a:lnTo>
                  <a:lnTo>
                    <a:pt x="210213" y="8"/>
                  </a:lnTo>
                  <a:lnTo>
                    <a:pt x="210407" y="8"/>
                  </a:lnTo>
                  <a:lnTo>
                    <a:pt x="210135" y="651"/>
                  </a:lnTo>
                  <a:lnTo>
                    <a:pt x="209515" y="1095"/>
                  </a:lnTo>
                  <a:lnTo>
                    <a:pt x="209043" y="2230"/>
                  </a:lnTo>
                  <a:lnTo>
                    <a:pt x="209019" y="2755"/>
                  </a:lnTo>
                  <a:lnTo>
                    <a:pt x="209370" y="4244"/>
                  </a:lnTo>
                  <a:lnTo>
                    <a:pt x="209235" y="4742"/>
                  </a:lnTo>
                  <a:lnTo>
                    <a:pt x="209048" y="4962"/>
                  </a:lnTo>
                  <a:lnTo>
                    <a:pt x="208831" y="5076"/>
                  </a:lnTo>
                  <a:lnTo>
                    <a:pt x="208229" y="5139"/>
                  </a:lnTo>
                  <a:lnTo>
                    <a:pt x="207354" y="5415"/>
                  </a:lnTo>
                  <a:lnTo>
                    <a:pt x="207144" y="5554"/>
                  </a:lnTo>
                  <a:lnTo>
                    <a:pt x="206991" y="5750"/>
                  </a:lnTo>
                  <a:lnTo>
                    <a:pt x="206951" y="6320"/>
                  </a:lnTo>
                  <a:lnTo>
                    <a:pt x="206568" y="6696"/>
                  </a:lnTo>
                  <a:lnTo>
                    <a:pt x="205933" y="6927"/>
                  </a:lnTo>
                  <a:lnTo>
                    <a:pt x="205714" y="7335"/>
                  </a:lnTo>
                  <a:lnTo>
                    <a:pt x="205932" y="7720"/>
                  </a:lnTo>
                  <a:lnTo>
                    <a:pt x="206142" y="7898"/>
                  </a:lnTo>
                  <a:lnTo>
                    <a:pt x="206849" y="8972"/>
                  </a:lnTo>
                  <a:lnTo>
                    <a:pt x="206181" y="9713"/>
                  </a:lnTo>
                  <a:lnTo>
                    <a:pt x="205983" y="10097"/>
                  </a:lnTo>
                  <a:lnTo>
                    <a:pt x="205987" y="11210"/>
                  </a:lnTo>
                  <a:lnTo>
                    <a:pt x="206586" y="13086"/>
                  </a:lnTo>
                  <a:lnTo>
                    <a:pt x="207199" y="13775"/>
                  </a:lnTo>
                  <a:lnTo>
                    <a:pt x="207183" y="13916"/>
                  </a:lnTo>
                  <a:lnTo>
                    <a:pt x="206508" y="14827"/>
                  </a:lnTo>
                  <a:lnTo>
                    <a:pt x="206183" y="15796"/>
                  </a:lnTo>
                  <a:lnTo>
                    <a:pt x="205739" y="16588"/>
                  </a:lnTo>
                  <a:lnTo>
                    <a:pt x="204031" y="17282"/>
                  </a:lnTo>
                  <a:lnTo>
                    <a:pt x="203607" y="17079"/>
                  </a:lnTo>
                  <a:lnTo>
                    <a:pt x="203333" y="17142"/>
                  </a:lnTo>
                  <a:lnTo>
                    <a:pt x="202308" y="18402"/>
                  </a:lnTo>
                  <a:lnTo>
                    <a:pt x="201394" y="19382"/>
                  </a:lnTo>
                  <a:lnTo>
                    <a:pt x="201126" y="20049"/>
                  </a:lnTo>
                  <a:lnTo>
                    <a:pt x="200926" y="20141"/>
                  </a:lnTo>
                  <a:lnTo>
                    <a:pt x="200603" y="20070"/>
                  </a:lnTo>
                  <a:lnTo>
                    <a:pt x="200257" y="19796"/>
                  </a:lnTo>
                  <a:lnTo>
                    <a:pt x="200089" y="19259"/>
                  </a:lnTo>
                  <a:lnTo>
                    <a:pt x="199894" y="19108"/>
                  </a:lnTo>
                  <a:lnTo>
                    <a:pt x="199729" y="19137"/>
                  </a:lnTo>
                  <a:lnTo>
                    <a:pt x="199600" y="19265"/>
                  </a:lnTo>
                  <a:lnTo>
                    <a:pt x="199542" y="20298"/>
                  </a:lnTo>
                  <a:lnTo>
                    <a:pt x="199240" y="20341"/>
                  </a:lnTo>
                  <a:lnTo>
                    <a:pt x="198004" y="19783"/>
                  </a:lnTo>
                  <a:lnTo>
                    <a:pt x="197200" y="20266"/>
                  </a:lnTo>
                  <a:lnTo>
                    <a:pt x="196551" y="21483"/>
                  </a:lnTo>
                  <a:lnTo>
                    <a:pt x="196445" y="21794"/>
                  </a:lnTo>
                  <a:lnTo>
                    <a:pt x="196234" y="22627"/>
                  </a:lnTo>
                  <a:lnTo>
                    <a:pt x="196199" y="23779"/>
                  </a:lnTo>
                  <a:lnTo>
                    <a:pt x="196070" y="23803"/>
                  </a:lnTo>
                  <a:lnTo>
                    <a:pt x="195027" y="23500"/>
                  </a:lnTo>
                  <a:lnTo>
                    <a:pt x="194867" y="23713"/>
                  </a:lnTo>
                  <a:lnTo>
                    <a:pt x="194645" y="24298"/>
                  </a:lnTo>
                  <a:lnTo>
                    <a:pt x="194422" y="24503"/>
                  </a:lnTo>
                  <a:lnTo>
                    <a:pt x="194182" y="24551"/>
                  </a:lnTo>
                  <a:lnTo>
                    <a:pt x="193381" y="24146"/>
                  </a:lnTo>
                  <a:lnTo>
                    <a:pt x="193164" y="23918"/>
                  </a:lnTo>
                  <a:lnTo>
                    <a:pt x="193056" y="23658"/>
                  </a:lnTo>
                  <a:lnTo>
                    <a:pt x="193046" y="23458"/>
                  </a:lnTo>
                  <a:lnTo>
                    <a:pt x="192818" y="23250"/>
                  </a:lnTo>
                  <a:lnTo>
                    <a:pt x="192065" y="23586"/>
                  </a:lnTo>
                  <a:lnTo>
                    <a:pt x="191607" y="24098"/>
                  </a:lnTo>
                  <a:lnTo>
                    <a:pt x="191632" y="24322"/>
                  </a:lnTo>
                  <a:lnTo>
                    <a:pt x="191721" y="24467"/>
                  </a:lnTo>
                  <a:lnTo>
                    <a:pt x="191723" y="24846"/>
                  </a:lnTo>
                  <a:lnTo>
                    <a:pt x="191495" y="25320"/>
                  </a:lnTo>
                  <a:lnTo>
                    <a:pt x="191130" y="25642"/>
                  </a:lnTo>
                  <a:lnTo>
                    <a:pt x="190396" y="25800"/>
                  </a:lnTo>
                  <a:lnTo>
                    <a:pt x="189815" y="26828"/>
                  </a:lnTo>
                  <a:lnTo>
                    <a:pt x="189594" y="26909"/>
                  </a:lnTo>
                  <a:lnTo>
                    <a:pt x="189341" y="26854"/>
                  </a:lnTo>
                  <a:lnTo>
                    <a:pt x="188914" y="26716"/>
                  </a:lnTo>
                  <a:lnTo>
                    <a:pt x="188793" y="26571"/>
                  </a:lnTo>
                  <a:lnTo>
                    <a:pt x="188569" y="26491"/>
                  </a:lnTo>
                  <a:lnTo>
                    <a:pt x="187481" y="26962"/>
                  </a:lnTo>
                  <a:lnTo>
                    <a:pt x="187330" y="27105"/>
                  </a:lnTo>
                  <a:lnTo>
                    <a:pt x="187236" y="27251"/>
                  </a:lnTo>
                  <a:lnTo>
                    <a:pt x="187167" y="27626"/>
                  </a:lnTo>
                  <a:lnTo>
                    <a:pt x="187430" y="28361"/>
                  </a:lnTo>
                  <a:lnTo>
                    <a:pt x="187090" y="28955"/>
                  </a:lnTo>
                  <a:lnTo>
                    <a:pt x="187049" y="29163"/>
                  </a:lnTo>
                  <a:lnTo>
                    <a:pt x="187150" y="29831"/>
                  </a:lnTo>
                  <a:lnTo>
                    <a:pt x="187245" y="30055"/>
                  </a:lnTo>
                  <a:lnTo>
                    <a:pt x="187603" y="30066"/>
                  </a:lnTo>
                  <a:lnTo>
                    <a:pt x="187904" y="29955"/>
                  </a:lnTo>
                  <a:lnTo>
                    <a:pt x="188259" y="30155"/>
                  </a:lnTo>
                  <a:lnTo>
                    <a:pt x="188310" y="30295"/>
                  </a:lnTo>
                  <a:lnTo>
                    <a:pt x="188210" y="30548"/>
                  </a:lnTo>
                  <a:lnTo>
                    <a:pt x="187956" y="30869"/>
                  </a:lnTo>
                  <a:lnTo>
                    <a:pt x="187261" y="30864"/>
                  </a:lnTo>
                  <a:lnTo>
                    <a:pt x="186587" y="30666"/>
                  </a:lnTo>
                  <a:lnTo>
                    <a:pt x="186380" y="30769"/>
                  </a:lnTo>
                  <a:lnTo>
                    <a:pt x="186204" y="31236"/>
                  </a:lnTo>
                  <a:lnTo>
                    <a:pt x="186219" y="31539"/>
                  </a:lnTo>
                  <a:lnTo>
                    <a:pt x="186482" y="32110"/>
                  </a:lnTo>
                  <a:lnTo>
                    <a:pt x="186807" y="32502"/>
                  </a:lnTo>
                  <a:lnTo>
                    <a:pt x="186774" y="32704"/>
                  </a:lnTo>
                  <a:lnTo>
                    <a:pt x="186506" y="32860"/>
                  </a:lnTo>
                  <a:lnTo>
                    <a:pt x="186336" y="32848"/>
                  </a:lnTo>
                  <a:lnTo>
                    <a:pt x="185961" y="32775"/>
                  </a:lnTo>
                  <a:lnTo>
                    <a:pt x="185617" y="32581"/>
                  </a:lnTo>
                  <a:lnTo>
                    <a:pt x="185480" y="32796"/>
                  </a:lnTo>
                  <a:lnTo>
                    <a:pt x="185988" y="33071"/>
                  </a:lnTo>
                  <a:lnTo>
                    <a:pt x="186419" y="33108"/>
                  </a:lnTo>
                  <a:lnTo>
                    <a:pt x="186950" y="32918"/>
                  </a:lnTo>
                  <a:lnTo>
                    <a:pt x="187513" y="32106"/>
                  </a:lnTo>
                  <a:lnTo>
                    <a:pt x="187623" y="31443"/>
                  </a:lnTo>
                  <a:lnTo>
                    <a:pt x="187855" y="31045"/>
                  </a:lnTo>
                  <a:lnTo>
                    <a:pt x="188408" y="30680"/>
                  </a:lnTo>
                  <a:lnTo>
                    <a:pt x="189557" y="30192"/>
                  </a:lnTo>
                  <a:lnTo>
                    <a:pt x="189841" y="30226"/>
                  </a:lnTo>
                  <a:lnTo>
                    <a:pt x="190368" y="30505"/>
                  </a:lnTo>
                  <a:lnTo>
                    <a:pt x="190468" y="30654"/>
                  </a:lnTo>
                  <a:lnTo>
                    <a:pt x="190504" y="31253"/>
                  </a:lnTo>
                  <a:lnTo>
                    <a:pt x="190261" y="31480"/>
                  </a:lnTo>
                  <a:lnTo>
                    <a:pt x="190394" y="31580"/>
                  </a:lnTo>
                  <a:lnTo>
                    <a:pt x="190622" y="31417"/>
                  </a:lnTo>
                  <a:lnTo>
                    <a:pt x="190689" y="31182"/>
                  </a:lnTo>
                  <a:lnTo>
                    <a:pt x="190670" y="30326"/>
                  </a:lnTo>
                  <a:lnTo>
                    <a:pt x="190604" y="30196"/>
                  </a:lnTo>
                  <a:lnTo>
                    <a:pt x="190832" y="29995"/>
                  </a:lnTo>
                  <a:lnTo>
                    <a:pt x="191661" y="30244"/>
                  </a:lnTo>
                  <a:lnTo>
                    <a:pt x="192682" y="30106"/>
                  </a:lnTo>
                  <a:lnTo>
                    <a:pt x="193172" y="29872"/>
                  </a:lnTo>
                  <a:lnTo>
                    <a:pt x="193482" y="30084"/>
                  </a:lnTo>
                  <a:lnTo>
                    <a:pt x="194023" y="30966"/>
                  </a:lnTo>
                  <a:lnTo>
                    <a:pt x="195088" y="31290"/>
                  </a:lnTo>
                  <a:lnTo>
                    <a:pt x="195242" y="31217"/>
                  </a:lnTo>
                  <a:lnTo>
                    <a:pt x="195781" y="31867"/>
                  </a:lnTo>
                  <a:lnTo>
                    <a:pt x="196208" y="31447"/>
                  </a:lnTo>
                  <a:lnTo>
                    <a:pt x="195442" y="31000"/>
                  </a:lnTo>
                  <a:lnTo>
                    <a:pt x="194864" y="30966"/>
                  </a:lnTo>
                  <a:lnTo>
                    <a:pt x="194270" y="30728"/>
                  </a:lnTo>
                  <a:lnTo>
                    <a:pt x="193872" y="30482"/>
                  </a:lnTo>
                  <a:lnTo>
                    <a:pt x="193729" y="30289"/>
                  </a:lnTo>
                  <a:lnTo>
                    <a:pt x="193673" y="29861"/>
                  </a:lnTo>
                  <a:lnTo>
                    <a:pt x="192804" y="29507"/>
                  </a:lnTo>
                  <a:lnTo>
                    <a:pt x="191577" y="29779"/>
                  </a:lnTo>
                  <a:lnTo>
                    <a:pt x="191507" y="29537"/>
                  </a:lnTo>
                  <a:lnTo>
                    <a:pt x="191123" y="29529"/>
                  </a:lnTo>
                  <a:lnTo>
                    <a:pt x="190600" y="29786"/>
                  </a:lnTo>
                  <a:lnTo>
                    <a:pt x="190305" y="29831"/>
                  </a:lnTo>
                  <a:lnTo>
                    <a:pt x="189859" y="29552"/>
                  </a:lnTo>
                  <a:lnTo>
                    <a:pt x="188872" y="29723"/>
                  </a:lnTo>
                  <a:lnTo>
                    <a:pt x="188555" y="29999"/>
                  </a:lnTo>
                  <a:lnTo>
                    <a:pt x="188367" y="30006"/>
                  </a:lnTo>
                  <a:lnTo>
                    <a:pt x="187460" y="28991"/>
                  </a:lnTo>
                  <a:lnTo>
                    <a:pt x="187412" y="28764"/>
                  </a:lnTo>
                  <a:lnTo>
                    <a:pt x="187622" y="28429"/>
                  </a:lnTo>
                  <a:lnTo>
                    <a:pt x="188167" y="27892"/>
                  </a:lnTo>
                  <a:lnTo>
                    <a:pt x="188326" y="27650"/>
                  </a:lnTo>
                  <a:lnTo>
                    <a:pt x="188219" y="27222"/>
                  </a:lnTo>
                  <a:lnTo>
                    <a:pt x="188406" y="26988"/>
                  </a:lnTo>
                  <a:lnTo>
                    <a:pt x="190242" y="27252"/>
                  </a:lnTo>
                  <a:lnTo>
                    <a:pt x="190585" y="26972"/>
                  </a:lnTo>
                  <a:lnTo>
                    <a:pt x="190916" y="26593"/>
                  </a:lnTo>
                  <a:lnTo>
                    <a:pt x="191134" y="26146"/>
                  </a:lnTo>
                  <a:lnTo>
                    <a:pt x="192339" y="24214"/>
                  </a:lnTo>
                  <a:lnTo>
                    <a:pt x="192870" y="23980"/>
                  </a:lnTo>
                  <a:lnTo>
                    <a:pt x="193722" y="24590"/>
                  </a:lnTo>
                  <a:lnTo>
                    <a:pt x="194230" y="24731"/>
                  </a:lnTo>
                  <a:lnTo>
                    <a:pt x="194665" y="24683"/>
                  </a:lnTo>
                  <a:lnTo>
                    <a:pt x="195115" y="24505"/>
                  </a:lnTo>
                  <a:lnTo>
                    <a:pt x="196067" y="23958"/>
                  </a:lnTo>
                  <a:lnTo>
                    <a:pt x="197272" y="23452"/>
                  </a:lnTo>
                  <a:lnTo>
                    <a:pt x="197390" y="23258"/>
                  </a:lnTo>
                  <a:lnTo>
                    <a:pt x="197275" y="23001"/>
                  </a:lnTo>
                  <a:lnTo>
                    <a:pt x="197121" y="22648"/>
                  </a:lnTo>
                  <a:lnTo>
                    <a:pt x="197243" y="22495"/>
                  </a:lnTo>
                  <a:lnTo>
                    <a:pt x="197376" y="22503"/>
                  </a:lnTo>
                  <a:lnTo>
                    <a:pt x="197803" y="22964"/>
                  </a:lnTo>
                  <a:lnTo>
                    <a:pt x="198301" y="23716"/>
                  </a:lnTo>
                  <a:lnTo>
                    <a:pt x="198761" y="24666"/>
                  </a:lnTo>
                  <a:lnTo>
                    <a:pt x="198787" y="24852"/>
                  </a:lnTo>
                  <a:lnTo>
                    <a:pt x="198591" y="25246"/>
                  </a:lnTo>
                  <a:lnTo>
                    <a:pt x="198599" y="25410"/>
                  </a:lnTo>
                  <a:lnTo>
                    <a:pt x="199011" y="25593"/>
                  </a:lnTo>
                  <a:lnTo>
                    <a:pt x="199745" y="26070"/>
                  </a:lnTo>
                  <a:lnTo>
                    <a:pt x="200710" y="27164"/>
                  </a:lnTo>
                  <a:lnTo>
                    <a:pt x="202247" y="27517"/>
                  </a:lnTo>
                  <a:lnTo>
                    <a:pt x="202830" y="27375"/>
                  </a:lnTo>
                  <a:lnTo>
                    <a:pt x="204385" y="27230"/>
                  </a:lnTo>
                  <a:lnTo>
                    <a:pt x="204794" y="27668"/>
                  </a:lnTo>
                  <a:lnTo>
                    <a:pt x="204931" y="28417"/>
                  </a:lnTo>
                  <a:lnTo>
                    <a:pt x="204824" y="28752"/>
                  </a:lnTo>
                  <a:lnTo>
                    <a:pt x="206199" y="29194"/>
                  </a:lnTo>
                  <a:lnTo>
                    <a:pt x="206597" y="29019"/>
                  </a:lnTo>
                  <a:lnTo>
                    <a:pt x="206125" y="28993"/>
                  </a:lnTo>
                  <a:lnTo>
                    <a:pt x="205207" y="28409"/>
                  </a:lnTo>
                  <a:lnTo>
                    <a:pt x="204960" y="27482"/>
                  </a:lnTo>
                  <a:lnTo>
                    <a:pt x="204470" y="27114"/>
                  </a:lnTo>
                  <a:lnTo>
                    <a:pt x="202306" y="27227"/>
                  </a:lnTo>
                  <a:lnTo>
                    <a:pt x="201362" y="26695"/>
                  </a:lnTo>
                  <a:lnTo>
                    <a:pt x="200971" y="26100"/>
                  </a:lnTo>
                  <a:lnTo>
                    <a:pt x="200562" y="26335"/>
                  </a:lnTo>
                  <a:lnTo>
                    <a:pt x="200411" y="26312"/>
                  </a:lnTo>
                  <a:lnTo>
                    <a:pt x="198983" y="24372"/>
                  </a:lnTo>
                  <a:lnTo>
                    <a:pt x="198721" y="24201"/>
                  </a:lnTo>
                  <a:lnTo>
                    <a:pt x="198449" y="23169"/>
                  </a:lnTo>
                  <a:lnTo>
                    <a:pt x="198467" y="22939"/>
                  </a:lnTo>
                  <a:lnTo>
                    <a:pt x="198795" y="22842"/>
                  </a:lnTo>
                  <a:lnTo>
                    <a:pt x="199758" y="22936"/>
                  </a:lnTo>
                  <a:lnTo>
                    <a:pt x="199090" y="22686"/>
                  </a:lnTo>
                  <a:lnTo>
                    <a:pt x="198320" y="22611"/>
                  </a:lnTo>
                  <a:lnTo>
                    <a:pt x="198113" y="22525"/>
                  </a:lnTo>
                  <a:lnTo>
                    <a:pt x="198036" y="22354"/>
                  </a:lnTo>
                  <a:lnTo>
                    <a:pt x="197236" y="22063"/>
                  </a:lnTo>
                  <a:lnTo>
                    <a:pt x="196919" y="22119"/>
                  </a:lnTo>
                  <a:lnTo>
                    <a:pt x="196875" y="21728"/>
                  </a:lnTo>
                  <a:lnTo>
                    <a:pt x="197041" y="20984"/>
                  </a:lnTo>
                  <a:lnTo>
                    <a:pt x="197591" y="20280"/>
                  </a:lnTo>
                  <a:lnTo>
                    <a:pt x="198060" y="20067"/>
                  </a:lnTo>
                  <a:lnTo>
                    <a:pt x="198340" y="20082"/>
                  </a:lnTo>
                  <a:lnTo>
                    <a:pt x="198859" y="20411"/>
                  </a:lnTo>
                  <a:lnTo>
                    <a:pt x="199150" y="20505"/>
                  </a:lnTo>
                  <a:lnTo>
                    <a:pt x="199707" y="20393"/>
                  </a:lnTo>
                  <a:lnTo>
                    <a:pt x="199867" y="20072"/>
                  </a:lnTo>
                  <a:lnTo>
                    <a:pt x="200271" y="19994"/>
                  </a:lnTo>
                  <a:lnTo>
                    <a:pt x="200747" y="20409"/>
                  </a:lnTo>
                  <a:lnTo>
                    <a:pt x="201002" y="20341"/>
                  </a:lnTo>
                  <a:lnTo>
                    <a:pt x="201418" y="20008"/>
                  </a:lnTo>
                  <a:lnTo>
                    <a:pt x="201676" y="19640"/>
                  </a:lnTo>
                  <a:lnTo>
                    <a:pt x="201646" y="19405"/>
                  </a:lnTo>
                  <a:lnTo>
                    <a:pt x="201923" y="19029"/>
                  </a:lnTo>
                  <a:lnTo>
                    <a:pt x="203176" y="17741"/>
                  </a:lnTo>
                  <a:lnTo>
                    <a:pt x="203434" y="17562"/>
                  </a:lnTo>
                  <a:lnTo>
                    <a:pt x="204622" y="17688"/>
                  </a:lnTo>
                  <a:lnTo>
                    <a:pt x="205330" y="17464"/>
                  </a:lnTo>
                  <a:lnTo>
                    <a:pt x="205965" y="17963"/>
                  </a:lnTo>
                  <a:lnTo>
                    <a:pt x="206190" y="18227"/>
                  </a:lnTo>
                  <a:lnTo>
                    <a:pt x="206042" y="17904"/>
                  </a:lnTo>
                  <a:lnTo>
                    <a:pt x="206072" y="17472"/>
                  </a:lnTo>
                  <a:lnTo>
                    <a:pt x="206193" y="17327"/>
                  </a:lnTo>
                  <a:lnTo>
                    <a:pt x="206758" y="17390"/>
                  </a:lnTo>
                  <a:lnTo>
                    <a:pt x="206979" y="17594"/>
                  </a:lnTo>
                  <a:lnTo>
                    <a:pt x="207510" y="17442"/>
                  </a:lnTo>
                  <a:lnTo>
                    <a:pt x="206854" y="17334"/>
                  </a:lnTo>
                  <a:lnTo>
                    <a:pt x="206252" y="17133"/>
                  </a:lnTo>
                  <a:lnTo>
                    <a:pt x="205854" y="17148"/>
                  </a:lnTo>
                  <a:lnTo>
                    <a:pt x="205836" y="16932"/>
                  </a:lnTo>
                  <a:lnTo>
                    <a:pt x="207049" y="15849"/>
                  </a:lnTo>
                  <a:lnTo>
                    <a:pt x="207326" y="15450"/>
                  </a:lnTo>
                  <a:lnTo>
                    <a:pt x="207307" y="14985"/>
                  </a:lnTo>
                  <a:lnTo>
                    <a:pt x="207617" y="14107"/>
                  </a:lnTo>
                  <a:lnTo>
                    <a:pt x="207835" y="13920"/>
                  </a:lnTo>
                  <a:lnTo>
                    <a:pt x="207912" y="13749"/>
                  </a:lnTo>
                  <a:lnTo>
                    <a:pt x="207466" y="13459"/>
                  </a:lnTo>
                  <a:lnTo>
                    <a:pt x="207506" y="12528"/>
                  </a:lnTo>
                  <a:lnTo>
                    <a:pt x="208130" y="11907"/>
                  </a:lnTo>
                  <a:lnTo>
                    <a:pt x="208422" y="12000"/>
                  </a:lnTo>
                  <a:lnTo>
                    <a:pt x="208639" y="11974"/>
                  </a:lnTo>
                  <a:lnTo>
                    <a:pt x="209067" y="11661"/>
                  </a:lnTo>
                  <a:lnTo>
                    <a:pt x="209296" y="11650"/>
                  </a:lnTo>
                  <a:lnTo>
                    <a:pt x="209459" y="12007"/>
                  </a:lnTo>
                  <a:lnTo>
                    <a:pt x="209698" y="12193"/>
                  </a:lnTo>
                  <a:lnTo>
                    <a:pt x="209909" y="12119"/>
                  </a:lnTo>
                  <a:lnTo>
                    <a:pt x="210458" y="12592"/>
                  </a:lnTo>
                  <a:lnTo>
                    <a:pt x="210643" y="12614"/>
                  </a:lnTo>
                  <a:lnTo>
                    <a:pt x="210813" y="12473"/>
                  </a:lnTo>
                  <a:lnTo>
                    <a:pt x="210971" y="12543"/>
                  </a:lnTo>
                  <a:lnTo>
                    <a:pt x="211101" y="12655"/>
                  </a:lnTo>
                  <a:lnTo>
                    <a:pt x="211101" y="12886"/>
                  </a:lnTo>
                  <a:lnTo>
                    <a:pt x="211259" y="13106"/>
                  </a:lnTo>
                  <a:lnTo>
                    <a:pt x="211779" y="13135"/>
                  </a:lnTo>
                  <a:lnTo>
                    <a:pt x="212377" y="13363"/>
                  </a:lnTo>
                  <a:lnTo>
                    <a:pt x="213300" y="13393"/>
                  </a:lnTo>
                  <a:lnTo>
                    <a:pt x="213677" y="13800"/>
                  </a:lnTo>
                  <a:lnTo>
                    <a:pt x="213703" y="13994"/>
                  </a:lnTo>
                  <a:lnTo>
                    <a:pt x="214078" y="14536"/>
                  </a:lnTo>
                  <a:lnTo>
                    <a:pt x="213827" y="13966"/>
                  </a:lnTo>
                  <a:lnTo>
                    <a:pt x="213776" y="13620"/>
                  </a:lnTo>
                  <a:lnTo>
                    <a:pt x="213532" y="13531"/>
                  </a:lnTo>
                  <a:lnTo>
                    <a:pt x="213743" y="13214"/>
                  </a:lnTo>
                  <a:lnTo>
                    <a:pt x="214126" y="13073"/>
                  </a:lnTo>
                  <a:lnTo>
                    <a:pt x="214163" y="12660"/>
                  </a:lnTo>
                  <a:lnTo>
                    <a:pt x="213975" y="12783"/>
                  </a:lnTo>
                  <a:lnTo>
                    <a:pt x="214023" y="13062"/>
                  </a:lnTo>
                  <a:lnTo>
                    <a:pt x="213429" y="13143"/>
                  </a:lnTo>
                  <a:lnTo>
                    <a:pt x="213252" y="13255"/>
                  </a:lnTo>
                  <a:lnTo>
                    <a:pt x="212126" y="13117"/>
                  </a:lnTo>
                  <a:lnTo>
                    <a:pt x="211381" y="12718"/>
                  </a:lnTo>
                  <a:lnTo>
                    <a:pt x="211355" y="12532"/>
                  </a:lnTo>
                  <a:lnTo>
                    <a:pt x="210802" y="12141"/>
                  </a:lnTo>
                  <a:lnTo>
                    <a:pt x="210580" y="12331"/>
                  </a:lnTo>
                  <a:lnTo>
                    <a:pt x="210407" y="12268"/>
                  </a:lnTo>
                  <a:lnTo>
                    <a:pt x="209385" y="11304"/>
                  </a:lnTo>
                  <a:lnTo>
                    <a:pt x="209196" y="11229"/>
                  </a:lnTo>
                  <a:lnTo>
                    <a:pt x="208584" y="11668"/>
                  </a:lnTo>
                  <a:lnTo>
                    <a:pt x="208196" y="11471"/>
                  </a:lnTo>
                  <a:lnTo>
                    <a:pt x="208060" y="11315"/>
                  </a:lnTo>
                  <a:lnTo>
                    <a:pt x="207835" y="11527"/>
                  </a:lnTo>
                  <a:lnTo>
                    <a:pt x="207510" y="12030"/>
                  </a:lnTo>
                  <a:lnTo>
                    <a:pt x="206908" y="12376"/>
                  </a:lnTo>
                  <a:lnTo>
                    <a:pt x="206779" y="12335"/>
                  </a:lnTo>
                  <a:lnTo>
                    <a:pt x="206477" y="11672"/>
                  </a:lnTo>
                  <a:lnTo>
                    <a:pt x="206451" y="10634"/>
                  </a:lnTo>
                  <a:lnTo>
                    <a:pt x="206532" y="10005"/>
                  </a:lnTo>
                  <a:lnTo>
                    <a:pt x="207092" y="8929"/>
                  </a:lnTo>
                  <a:lnTo>
                    <a:pt x="207417" y="8702"/>
                  </a:lnTo>
                  <a:lnTo>
                    <a:pt x="207757" y="8594"/>
                  </a:lnTo>
                  <a:lnTo>
                    <a:pt x="209806" y="8240"/>
                  </a:lnTo>
                  <a:lnTo>
                    <a:pt x="210053" y="8382"/>
                  </a:lnTo>
                  <a:lnTo>
                    <a:pt x="210622" y="8344"/>
                  </a:lnTo>
                  <a:lnTo>
                    <a:pt x="210943" y="8199"/>
                  </a:lnTo>
                  <a:lnTo>
                    <a:pt x="209846" y="8058"/>
                  </a:lnTo>
                  <a:lnTo>
                    <a:pt x="209333" y="8065"/>
                  </a:lnTo>
                  <a:lnTo>
                    <a:pt x="208709" y="8233"/>
                  </a:lnTo>
                  <a:lnTo>
                    <a:pt x="207502" y="7931"/>
                  </a:lnTo>
                  <a:lnTo>
                    <a:pt x="208477" y="5508"/>
                  </a:lnTo>
                  <a:lnTo>
                    <a:pt x="208669" y="5251"/>
                  </a:lnTo>
                  <a:lnTo>
                    <a:pt x="209440" y="4953"/>
                  </a:lnTo>
                  <a:lnTo>
                    <a:pt x="209751" y="4916"/>
                  </a:lnTo>
                  <a:lnTo>
                    <a:pt x="210681" y="4142"/>
                  </a:lnTo>
                  <a:lnTo>
                    <a:pt x="211741" y="2612"/>
                  </a:lnTo>
                  <a:lnTo>
                    <a:pt x="211693" y="1831"/>
                  </a:lnTo>
                  <a:lnTo>
                    <a:pt x="211742" y="1514"/>
                  </a:lnTo>
                  <a:lnTo>
                    <a:pt x="211941" y="113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7" name="pg1198">
              <a:extLst>
                <a:ext uri="{FF2B5EF4-FFF2-40B4-BE49-F238E27FC236}">
                  <a16:creationId xmlns:a16="http://schemas.microsoft.com/office/drawing/2014/main" id="{EA11B8E1-BCE3-9143-ADBE-C8E18FD65365}"/>
                </a:ext>
              </a:extLst>
            </p:cNvPr>
            <p:cNvSpPr/>
            <p:nvPr/>
          </p:nvSpPr>
          <p:spPr>
            <a:xfrm>
              <a:off x="3101720" y="3469898"/>
              <a:ext cx="269108" cy="318582"/>
            </a:xfrm>
            <a:custGeom>
              <a:avLst/>
              <a:gdLst/>
              <a:ahLst/>
              <a:cxnLst/>
              <a:rect l="0" t="0" r="0" b="0"/>
              <a:pathLst>
                <a:path w="269108" h="318582">
                  <a:moveTo>
                    <a:pt x="36583" y="1"/>
                  </a:moveTo>
                  <a:lnTo>
                    <a:pt x="37664" y="1"/>
                  </a:lnTo>
                  <a:lnTo>
                    <a:pt x="41431" y="0"/>
                  </a:lnTo>
                  <a:lnTo>
                    <a:pt x="42401" y="1254"/>
                  </a:lnTo>
                  <a:lnTo>
                    <a:pt x="57835" y="1248"/>
                  </a:lnTo>
                  <a:lnTo>
                    <a:pt x="67541" y="1141"/>
                  </a:lnTo>
                  <a:lnTo>
                    <a:pt x="69391" y="1121"/>
                  </a:lnTo>
                  <a:lnTo>
                    <a:pt x="73623" y="1132"/>
                  </a:lnTo>
                  <a:lnTo>
                    <a:pt x="74706" y="1152"/>
                  </a:lnTo>
                  <a:lnTo>
                    <a:pt x="75111" y="1166"/>
                  </a:lnTo>
                  <a:lnTo>
                    <a:pt x="75918" y="1159"/>
                  </a:lnTo>
                  <a:lnTo>
                    <a:pt x="90204" y="1036"/>
                  </a:lnTo>
                  <a:lnTo>
                    <a:pt x="93352" y="1024"/>
                  </a:lnTo>
                  <a:lnTo>
                    <a:pt x="102312" y="991"/>
                  </a:lnTo>
                  <a:lnTo>
                    <a:pt x="110590" y="961"/>
                  </a:lnTo>
                  <a:lnTo>
                    <a:pt x="114612" y="995"/>
                  </a:lnTo>
                  <a:lnTo>
                    <a:pt x="115291" y="1001"/>
                  </a:lnTo>
                  <a:lnTo>
                    <a:pt x="117046" y="1016"/>
                  </a:lnTo>
                  <a:lnTo>
                    <a:pt x="118926" y="995"/>
                  </a:lnTo>
                  <a:lnTo>
                    <a:pt x="119410" y="989"/>
                  </a:lnTo>
                  <a:lnTo>
                    <a:pt x="122946" y="955"/>
                  </a:lnTo>
                  <a:lnTo>
                    <a:pt x="128933" y="978"/>
                  </a:lnTo>
                  <a:lnTo>
                    <a:pt x="154159" y="780"/>
                  </a:lnTo>
                  <a:lnTo>
                    <a:pt x="155345" y="768"/>
                  </a:lnTo>
                  <a:lnTo>
                    <a:pt x="155515" y="767"/>
                  </a:lnTo>
                  <a:lnTo>
                    <a:pt x="156002" y="766"/>
                  </a:lnTo>
                  <a:lnTo>
                    <a:pt x="168733" y="742"/>
                  </a:lnTo>
                  <a:lnTo>
                    <a:pt x="180822" y="718"/>
                  </a:lnTo>
                  <a:lnTo>
                    <a:pt x="190051" y="701"/>
                  </a:lnTo>
                  <a:lnTo>
                    <a:pt x="190483" y="700"/>
                  </a:lnTo>
                  <a:lnTo>
                    <a:pt x="191477" y="698"/>
                  </a:lnTo>
                  <a:lnTo>
                    <a:pt x="191727" y="697"/>
                  </a:lnTo>
                  <a:lnTo>
                    <a:pt x="194165" y="696"/>
                  </a:lnTo>
                  <a:lnTo>
                    <a:pt x="198428" y="693"/>
                  </a:lnTo>
                  <a:lnTo>
                    <a:pt x="198719" y="695"/>
                  </a:lnTo>
                  <a:lnTo>
                    <a:pt x="201496" y="713"/>
                  </a:lnTo>
                  <a:lnTo>
                    <a:pt x="203251" y="725"/>
                  </a:lnTo>
                  <a:lnTo>
                    <a:pt x="208320" y="712"/>
                  </a:lnTo>
                  <a:lnTo>
                    <a:pt x="215363" y="693"/>
                  </a:lnTo>
                  <a:lnTo>
                    <a:pt x="218138" y="709"/>
                  </a:lnTo>
                  <a:lnTo>
                    <a:pt x="218611" y="690"/>
                  </a:lnTo>
                  <a:lnTo>
                    <a:pt x="220430" y="685"/>
                  </a:lnTo>
                  <a:lnTo>
                    <a:pt x="224263" y="674"/>
                  </a:lnTo>
                  <a:lnTo>
                    <a:pt x="226584" y="670"/>
                  </a:lnTo>
                  <a:lnTo>
                    <a:pt x="227205" y="674"/>
                  </a:lnTo>
                  <a:lnTo>
                    <a:pt x="228307" y="682"/>
                  </a:lnTo>
                  <a:lnTo>
                    <a:pt x="230202" y="696"/>
                  </a:lnTo>
                  <a:lnTo>
                    <a:pt x="251956" y="737"/>
                  </a:lnTo>
                  <a:lnTo>
                    <a:pt x="255928" y="808"/>
                  </a:lnTo>
                  <a:lnTo>
                    <a:pt x="256084" y="1164"/>
                  </a:lnTo>
                  <a:lnTo>
                    <a:pt x="255558" y="2184"/>
                  </a:lnTo>
                  <a:lnTo>
                    <a:pt x="254687" y="2312"/>
                  </a:lnTo>
                  <a:lnTo>
                    <a:pt x="253914" y="2958"/>
                  </a:lnTo>
                  <a:lnTo>
                    <a:pt x="253751" y="4377"/>
                  </a:lnTo>
                  <a:lnTo>
                    <a:pt x="253780" y="4622"/>
                  </a:lnTo>
                  <a:lnTo>
                    <a:pt x="254056" y="5034"/>
                  </a:lnTo>
                  <a:lnTo>
                    <a:pt x="254136" y="5447"/>
                  </a:lnTo>
                  <a:lnTo>
                    <a:pt x="254103" y="5900"/>
                  </a:lnTo>
                  <a:lnTo>
                    <a:pt x="253916" y="6147"/>
                  </a:lnTo>
                  <a:lnTo>
                    <a:pt x="254258" y="6711"/>
                  </a:lnTo>
                  <a:lnTo>
                    <a:pt x="254542" y="6937"/>
                  </a:lnTo>
                  <a:lnTo>
                    <a:pt x="254915" y="7413"/>
                  </a:lnTo>
                  <a:lnTo>
                    <a:pt x="254988" y="8623"/>
                  </a:lnTo>
                  <a:lnTo>
                    <a:pt x="255060" y="8764"/>
                  </a:lnTo>
                  <a:lnTo>
                    <a:pt x="255332" y="8920"/>
                  </a:lnTo>
                  <a:lnTo>
                    <a:pt x="255717" y="9526"/>
                  </a:lnTo>
                  <a:lnTo>
                    <a:pt x="255890" y="10015"/>
                  </a:lnTo>
                  <a:lnTo>
                    <a:pt x="255743" y="10448"/>
                  </a:lnTo>
                  <a:lnTo>
                    <a:pt x="255876" y="10714"/>
                  </a:lnTo>
                  <a:lnTo>
                    <a:pt x="256385" y="10719"/>
                  </a:lnTo>
                  <a:lnTo>
                    <a:pt x="256903" y="11025"/>
                  </a:lnTo>
                  <a:lnTo>
                    <a:pt x="257081" y="12517"/>
                  </a:lnTo>
                  <a:lnTo>
                    <a:pt x="257070" y="13079"/>
                  </a:lnTo>
                  <a:lnTo>
                    <a:pt x="257437" y="13419"/>
                  </a:lnTo>
                  <a:lnTo>
                    <a:pt x="258338" y="13611"/>
                  </a:lnTo>
                  <a:lnTo>
                    <a:pt x="258582" y="13746"/>
                  </a:lnTo>
                  <a:lnTo>
                    <a:pt x="258559" y="14144"/>
                  </a:lnTo>
                  <a:lnTo>
                    <a:pt x="258109" y="15119"/>
                  </a:lnTo>
                  <a:lnTo>
                    <a:pt x="257931" y="15176"/>
                  </a:lnTo>
                  <a:lnTo>
                    <a:pt x="257669" y="15985"/>
                  </a:lnTo>
                  <a:lnTo>
                    <a:pt x="256856" y="17934"/>
                  </a:lnTo>
                  <a:lnTo>
                    <a:pt x="256603" y="19054"/>
                  </a:lnTo>
                  <a:lnTo>
                    <a:pt x="256293" y="19466"/>
                  </a:lnTo>
                  <a:lnTo>
                    <a:pt x="255814" y="20473"/>
                  </a:lnTo>
                  <a:lnTo>
                    <a:pt x="255663" y="21762"/>
                  </a:lnTo>
                  <a:lnTo>
                    <a:pt x="255437" y="22751"/>
                  </a:lnTo>
                  <a:lnTo>
                    <a:pt x="255282" y="23227"/>
                  </a:lnTo>
                  <a:lnTo>
                    <a:pt x="255091" y="23557"/>
                  </a:lnTo>
                  <a:lnTo>
                    <a:pt x="254794" y="24794"/>
                  </a:lnTo>
                  <a:lnTo>
                    <a:pt x="254800" y="25682"/>
                  </a:lnTo>
                  <a:lnTo>
                    <a:pt x="255118" y="26532"/>
                  </a:lnTo>
                  <a:lnTo>
                    <a:pt x="255336" y="26833"/>
                  </a:lnTo>
                  <a:lnTo>
                    <a:pt x="255480" y="28396"/>
                  </a:lnTo>
                  <a:lnTo>
                    <a:pt x="255433" y="28931"/>
                  </a:lnTo>
                  <a:lnTo>
                    <a:pt x="254958" y="29430"/>
                  </a:lnTo>
                  <a:lnTo>
                    <a:pt x="254268" y="30603"/>
                  </a:lnTo>
                  <a:lnTo>
                    <a:pt x="254271" y="31373"/>
                  </a:lnTo>
                  <a:lnTo>
                    <a:pt x="255137" y="31793"/>
                  </a:lnTo>
                  <a:lnTo>
                    <a:pt x="255182" y="31998"/>
                  </a:lnTo>
                  <a:lnTo>
                    <a:pt x="255060" y="32397"/>
                  </a:lnTo>
                  <a:lnTo>
                    <a:pt x="254598" y="33257"/>
                  </a:lnTo>
                  <a:lnTo>
                    <a:pt x="254026" y="34072"/>
                  </a:lnTo>
                  <a:lnTo>
                    <a:pt x="254033" y="34472"/>
                  </a:lnTo>
                  <a:lnTo>
                    <a:pt x="254188" y="35010"/>
                  </a:lnTo>
                  <a:lnTo>
                    <a:pt x="255148" y="37201"/>
                  </a:lnTo>
                  <a:lnTo>
                    <a:pt x="255403" y="39639"/>
                  </a:lnTo>
                  <a:lnTo>
                    <a:pt x="255359" y="40682"/>
                  </a:lnTo>
                  <a:lnTo>
                    <a:pt x="255147" y="42584"/>
                  </a:lnTo>
                  <a:lnTo>
                    <a:pt x="255227" y="42884"/>
                  </a:lnTo>
                  <a:lnTo>
                    <a:pt x="255405" y="43091"/>
                  </a:lnTo>
                  <a:lnTo>
                    <a:pt x="255447" y="43277"/>
                  </a:lnTo>
                  <a:lnTo>
                    <a:pt x="255333" y="43500"/>
                  </a:lnTo>
                  <a:lnTo>
                    <a:pt x="254840" y="44013"/>
                  </a:lnTo>
                  <a:lnTo>
                    <a:pt x="254704" y="44297"/>
                  </a:lnTo>
                  <a:lnTo>
                    <a:pt x="254631" y="44951"/>
                  </a:lnTo>
                  <a:lnTo>
                    <a:pt x="253690" y="45203"/>
                  </a:lnTo>
                  <a:lnTo>
                    <a:pt x="253032" y="45220"/>
                  </a:lnTo>
                  <a:lnTo>
                    <a:pt x="252700" y="45503"/>
                  </a:lnTo>
                  <a:lnTo>
                    <a:pt x="252374" y="45923"/>
                  </a:lnTo>
                  <a:lnTo>
                    <a:pt x="252086" y="45995"/>
                  </a:lnTo>
                  <a:lnTo>
                    <a:pt x="251723" y="45803"/>
                  </a:lnTo>
                  <a:lnTo>
                    <a:pt x="251394" y="45623"/>
                  </a:lnTo>
                  <a:lnTo>
                    <a:pt x="250462" y="45634"/>
                  </a:lnTo>
                  <a:lnTo>
                    <a:pt x="250296" y="45755"/>
                  </a:lnTo>
                  <a:lnTo>
                    <a:pt x="250224" y="46109"/>
                  </a:lnTo>
                  <a:lnTo>
                    <a:pt x="249737" y="46095"/>
                  </a:lnTo>
                  <a:lnTo>
                    <a:pt x="249353" y="45587"/>
                  </a:lnTo>
                  <a:lnTo>
                    <a:pt x="248769" y="45431"/>
                  </a:lnTo>
                  <a:lnTo>
                    <a:pt x="248378" y="45757"/>
                  </a:lnTo>
                  <a:lnTo>
                    <a:pt x="248139" y="45838"/>
                  </a:lnTo>
                  <a:lnTo>
                    <a:pt x="247539" y="45366"/>
                  </a:lnTo>
                  <a:lnTo>
                    <a:pt x="247541" y="44864"/>
                  </a:lnTo>
                  <a:lnTo>
                    <a:pt x="247095" y="44285"/>
                  </a:lnTo>
                  <a:lnTo>
                    <a:pt x="246835" y="44190"/>
                  </a:lnTo>
                  <a:lnTo>
                    <a:pt x="245964" y="44340"/>
                  </a:lnTo>
                  <a:lnTo>
                    <a:pt x="245828" y="44678"/>
                  </a:lnTo>
                  <a:lnTo>
                    <a:pt x="244116" y="44840"/>
                  </a:lnTo>
                  <a:lnTo>
                    <a:pt x="243938" y="45041"/>
                  </a:lnTo>
                  <a:lnTo>
                    <a:pt x="244166" y="45578"/>
                  </a:lnTo>
                  <a:lnTo>
                    <a:pt x="244094" y="45979"/>
                  </a:lnTo>
                  <a:lnTo>
                    <a:pt x="243455" y="46483"/>
                  </a:lnTo>
                  <a:lnTo>
                    <a:pt x="242977" y="47840"/>
                  </a:lnTo>
                  <a:lnTo>
                    <a:pt x="242920" y="48710"/>
                  </a:lnTo>
                  <a:lnTo>
                    <a:pt x="242800" y="49074"/>
                  </a:lnTo>
                  <a:lnTo>
                    <a:pt x="242162" y="49129"/>
                  </a:lnTo>
                  <a:lnTo>
                    <a:pt x="241051" y="48420"/>
                  </a:lnTo>
                  <a:lnTo>
                    <a:pt x="240765" y="48727"/>
                  </a:lnTo>
                  <a:lnTo>
                    <a:pt x="239760" y="49303"/>
                  </a:lnTo>
                  <a:lnTo>
                    <a:pt x="239402" y="49400"/>
                  </a:lnTo>
                  <a:lnTo>
                    <a:pt x="238875" y="49271"/>
                  </a:lnTo>
                  <a:lnTo>
                    <a:pt x="238092" y="50117"/>
                  </a:lnTo>
                  <a:lnTo>
                    <a:pt x="238080" y="50430"/>
                  </a:lnTo>
                  <a:lnTo>
                    <a:pt x="237834" y="50974"/>
                  </a:lnTo>
                  <a:lnTo>
                    <a:pt x="237197" y="51872"/>
                  </a:lnTo>
                  <a:lnTo>
                    <a:pt x="236564" y="51861"/>
                  </a:lnTo>
                  <a:lnTo>
                    <a:pt x="236517" y="52123"/>
                  </a:lnTo>
                  <a:lnTo>
                    <a:pt x="236543" y="53446"/>
                  </a:lnTo>
                  <a:lnTo>
                    <a:pt x="236642" y="53695"/>
                  </a:lnTo>
                  <a:lnTo>
                    <a:pt x="237091" y="53833"/>
                  </a:lnTo>
                  <a:lnTo>
                    <a:pt x="237801" y="54760"/>
                  </a:lnTo>
                  <a:lnTo>
                    <a:pt x="237880" y="55048"/>
                  </a:lnTo>
                  <a:lnTo>
                    <a:pt x="237914" y="55677"/>
                  </a:lnTo>
                  <a:lnTo>
                    <a:pt x="237518" y="56004"/>
                  </a:lnTo>
                  <a:lnTo>
                    <a:pt x="237350" y="56290"/>
                  </a:lnTo>
                  <a:lnTo>
                    <a:pt x="238540" y="58105"/>
                  </a:lnTo>
                  <a:lnTo>
                    <a:pt x="238997" y="59083"/>
                  </a:lnTo>
                  <a:lnTo>
                    <a:pt x="239042" y="59654"/>
                  </a:lnTo>
                  <a:lnTo>
                    <a:pt x="238639" y="60133"/>
                  </a:lnTo>
                  <a:lnTo>
                    <a:pt x="237446" y="60353"/>
                  </a:lnTo>
                  <a:lnTo>
                    <a:pt x="237134" y="60628"/>
                  </a:lnTo>
                  <a:lnTo>
                    <a:pt x="236734" y="61249"/>
                  </a:lnTo>
                  <a:lnTo>
                    <a:pt x="236218" y="62669"/>
                  </a:lnTo>
                  <a:lnTo>
                    <a:pt x="236021" y="63757"/>
                  </a:lnTo>
                  <a:lnTo>
                    <a:pt x="236395" y="64639"/>
                  </a:lnTo>
                  <a:lnTo>
                    <a:pt x="236947" y="65394"/>
                  </a:lnTo>
                  <a:lnTo>
                    <a:pt x="237518" y="65595"/>
                  </a:lnTo>
                  <a:lnTo>
                    <a:pt x="238165" y="66843"/>
                  </a:lnTo>
                  <a:lnTo>
                    <a:pt x="239075" y="69758"/>
                  </a:lnTo>
                  <a:lnTo>
                    <a:pt x="238975" y="70019"/>
                  </a:lnTo>
                  <a:lnTo>
                    <a:pt x="238945" y="70368"/>
                  </a:lnTo>
                  <a:lnTo>
                    <a:pt x="238982" y="70815"/>
                  </a:lnTo>
                  <a:lnTo>
                    <a:pt x="239172" y="71074"/>
                  </a:lnTo>
                  <a:lnTo>
                    <a:pt x="238777" y="71536"/>
                  </a:lnTo>
                  <a:lnTo>
                    <a:pt x="238443" y="71850"/>
                  </a:lnTo>
                  <a:lnTo>
                    <a:pt x="236616" y="72460"/>
                  </a:lnTo>
                  <a:lnTo>
                    <a:pt x="236357" y="72440"/>
                  </a:lnTo>
                  <a:lnTo>
                    <a:pt x="235900" y="72208"/>
                  </a:lnTo>
                  <a:lnTo>
                    <a:pt x="235590" y="72846"/>
                  </a:lnTo>
                  <a:lnTo>
                    <a:pt x="235787" y="73276"/>
                  </a:lnTo>
                  <a:lnTo>
                    <a:pt x="236831" y="74358"/>
                  </a:lnTo>
                  <a:lnTo>
                    <a:pt x="237249" y="74626"/>
                  </a:lnTo>
                  <a:lnTo>
                    <a:pt x="237515" y="74702"/>
                  </a:lnTo>
                  <a:lnTo>
                    <a:pt x="239107" y="75979"/>
                  </a:lnTo>
                  <a:lnTo>
                    <a:pt x="239480" y="76545"/>
                  </a:lnTo>
                  <a:lnTo>
                    <a:pt x="239613" y="77076"/>
                  </a:lnTo>
                  <a:lnTo>
                    <a:pt x="239929" y="78799"/>
                  </a:lnTo>
                  <a:lnTo>
                    <a:pt x="239950" y="78978"/>
                  </a:lnTo>
                  <a:lnTo>
                    <a:pt x="239953" y="79438"/>
                  </a:lnTo>
                  <a:lnTo>
                    <a:pt x="240039" y="79669"/>
                  </a:lnTo>
                  <a:lnTo>
                    <a:pt x="240418" y="79602"/>
                  </a:lnTo>
                  <a:lnTo>
                    <a:pt x="240720" y="79729"/>
                  </a:lnTo>
                  <a:lnTo>
                    <a:pt x="240874" y="80545"/>
                  </a:lnTo>
                  <a:lnTo>
                    <a:pt x="242254" y="81542"/>
                  </a:lnTo>
                  <a:lnTo>
                    <a:pt x="243226" y="82703"/>
                  </a:lnTo>
                  <a:lnTo>
                    <a:pt x="242778" y="83517"/>
                  </a:lnTo>
                  <a:lnTo>
                    <a:pt x="242365" y="83403"/>
                  </a:lnTo>
                  <a:lnTo>
                    <a:pt x="242101" y="83477"/>
                  </a:lnTo>
                  <a:lnTo>
                    <a:pt x="240940" y="84036"/>
                  </a:lnTo>
                  <a:lnTo>
                    <a:pt x="240624" y="85057"/>
                  </a:lnTo>
                  <a:lnTo>
                    <a:pt x="240528" y="85885"/>
                  </a:lnTo>
                  <a:lnTo>
                    <a:pt x="239874" y="87064"/>
                  </a:lnTo>
                  <a:lnTo>
                    <a:pt x="239567" y="87932"/>
                  </a:lnTo>
                  <a:lnTo>
                    <a:pt x="239254" y="88556"/>
                  </a:lnTo>
                  <a:lnTo>
                    <a:pt x="238991" y="88806"/>
                  </a:lnTo>
                  <a:lnTo>
                    <a:pt x="238251" y="89235"/>
                  </a:lnTo>
                  <a:lnTo>
                    <a:pt x="238292" y="89566"/>
                  </a:lnTo>
                  <a:lnTo>
                    <a:pt x="238733" y="90215"/>
                  </a:lnTo>
                  <a:lnTo>
                    <a:pt x="239034" y="90268"/>
                  </a:lnTo>
                  <a:lnTo>
                    <a:pt x="239492" y="90098"/>
                  </a:lnTo>
                  <a:lnTo>
                    <a:pt x="240267" y="90095"/>
                  </a:lnTo>
                  <a:lnTo>
                    <a:pt x="240520" y="90173"/>
                  </a:lnTo>
                  <a:lnTo>
                    <a:pt x="240761" y="90364"/>
                  </a:lnTo>
                  <a:lnTo>
                    <a:pt x="240925" y="90714"/>
                  </a:lnTo>
                  <a:lnTo>
                    <a:pt x="240991" y="91283"/>
                  </a:lnTo>
                  <a:lnTo>
                    <a:pt x="240489" y="91930"/>
                  </a:lnTo>
                  <a:lnTo>
                    <a:pt x="240786" y="92499"/>
                  </a:lnTo>
                  <a:lnTo>
                    <a:pt x="240960" y="93315"/>
                  </a:lnTo>
                  <a:lnTo>
                    <a:pt x="240412" y="95003"/>
                  </a:lnTo>
                  <a:lnTo>
                    <a:pt x="240559" y="95168"/>
                  </a:lnTo>
                  <a:lnTo>
                    <a:pt x="240910" y="95210"/>
                  </a:lnTo>
                  <a:lnTo>
                    <a:pt x="241561" y="95603"/>
                  </a:lnTo>
                  <a:lnTo>
                    <a:pt x="242043" y="96267"/>
                  </a:lnTo>
                  <a:lnTo>
                    <a:pt x="242115" y="96735"/>
                  </a:lnTo>
                  <a:lnTo>
                    <a:pt x="241681" y="96891"/>
                  </a:lnTo>
                  <a:lnTo>
                    <a:pt x="242161" y="97740"/>
                  </a:lnTo>
                  <a:lnTo>
                    <a:pt x="242197" y="98092"/>
                  </a:lnTo>
                  <a:lnTo>
                    <a:pt x="242098" y="98627"/>
                  </a:lnTo>
                  <a:lnTo>
                    <a:pt x="242398" y="99468"/>
                  </a:lnTo>
                  <a:lnTo>
                    <a:pt x="242110" y="100819"/>
                  </a:lnTo>
                  <a:lnTo>
                    <a:pt x="241784" y="101376"/>
                  </a:lnTo>
                  <a:lnTo>
                    <a:pt x="240964" y="101946"/>
                  </a:lnTo>
                  <a:lnTo>
                    <a:pt x="240880" y="102756"/>
                  </a:lnTo>
                  <a:lnTo>
                    <a:pt x="241348" y="102842"/>
                  </a:lnTo>
                  <a:lnTo>
                    <a:pt x="241495" y="102993"/>
                  </a:lnTo>
                  <a:lnTo>
                    <a:pt x="241670" y="103726"/>
                  </a:lnTo>
                  <a:lnTo>
                    <a:pt x="241894" y="105780"/>
                  </a:lnTo>
                  <a:lnTo>
                    <a:pt x="241569" y="106061"/>
                  </a:lnTo>
                  <a:lnTo>
                    <a:pt x="241439" y="106323"/>
                  </a:lnTo>
                  <a:lnTo>
                    <a:pt x="241896" y="107305"/>
                  </a:lnTo>
                  <a:lnTo>
                    <a:pt x="241949" y="107546"/>
                  </a:lnTo>
                  <a:lnTo>
                    <a:pt x="241901" y="107824"/>
                  </a:lnTo>
                  <a:lnTo>
                    <a:pt x="241657" y="108426"/>
                  </a:lnTo>
                  <a:lnTo>
                    <a:pt x="241426" y="108752"/>
                  </a:lnTo>
                  <a:lnTo>
                    <a:pt x="241604" y="110137"/>
                  </a:lnTo>
                  <a:lnTo>
                    <a:pt x="241193" y="111455"/>
                  </a:lnTo>
                  <a:lnTo>
                    <a:pt x="240984" y="113337"/>
                  </a:lnTo>
                  <a:lnTo>
                    <a:pt x="241509" y="115308"/>
                  </a:lnTo>
                  <a:lnTo>
                    <a:pt x="241849" y="116338"/>
                  </a:lnTo>
                  <a:lnTo>
                    <a:pt x="242027" y="117703"/>
                  </a:lnTo>
                  <a:lnTo>
                    <a:pt x="240353" y="120025"/>
                  </a:lnTo>
                  <a:lnTo>
                    <a:pt x="236345" y="121132"/>
                  </a:lnTo>
                  <a:lnTo>
                    <a:pt x="235707" y="121226"/>
                  </a:lnTo>
                  <a:lnTo>
                    <a:pt x="234340" y="121555"/>
                  </a:lnTo>
                  <a:lnTo>
                    <a:pt x="233511" y="123070"/>
                  </a:lnTo>
                  <a:lnTo>
                    <a:pt x="231589" y="124061"/>
                  </a:lnTo>
                  <a:lnTo>
                    <a:pt x="231449" y="124162"/>
                  </a:lnTo>
                  <a:lnTo>
                    <a:pt x="231353" y="124356"/>
                  </a:lnTo>
                  <a:lnTo>
                    <a:pt x="231721" y="124466"/>
                  </a:lnTo>
                  <a:lnTo>
                    <a:pt x="232788" y="125298"/>
                  </a:lnTo>
                  <a:lnTo>
                    <a:pt x="232937" y="126415"/>
                  </a:lnTo>
                  <a:lnTo>
                    <a:pt x="233031" y="126597"/>
                  </a:lnTo>
                  <a:lnTo>
                    <a:pt x="233490" y="126775"/>
                  </a:lnTo>
                  <a:lnTo>
                    <a:pt x="233578" y="126994"/>
                  </a:lnTo>
                  <a:lnTo>
                    <a:pt x="233635" y="127528"/>
                  </a:lnTo>
                  <a:lnTo>
                    <a:pt x="233586" y="127869"/>
                  </a:lnTo>
                  <a:lnTo>
                    <a:pt x="233035" y="128406"/>
                  </a:lnTo>
                  <a:lnTo>
                    <a:pt x="232807" y="129613"/>
                  </a:lnTo>
                  <a:lnTo>
                    <a:pt x="233046" y="129754"/>
                  </a:lnTo>
                  <a:lnTo>
                    <a:pt x="233223" y="130491"/>
                  </a:lnTo>
                  <a:lnTo>
                    <a:pt x="233129" y="131364"/>
                  </a:lnTo>
                  <a:lnTo>
                    <a:pt x="232785" y="132063"/>
                  </a:lnTo>
                  <a:lnTo>
                    <a:pt x="232555" y="132341"/>
                  </a:lnTo>
                  <a:lnTo>
                    <a:pt x="232215" y="132661"/>
                  </a:lnTo>
                  <a:lnTo>
                    <a:pt x="231818" y="132833"/>
                  </a:lnTo>
                  <a:lnTo>
                    <a:pt x="229889" y="135041"/>
                  </a:lnTo>
                  <a:lnTo>
                    <a:pt x="229943" y="136333"/>
                  </a:lnTo>
                  <a:lnTo>
                    <a:pt x="230343" y="136456"/>
                  </a:lnTo>
                  <a:lnTo>
                    <a:pt x="230690" y="136821"/>
                  </a:lnTo>
                  <a:lnTo>
                    <a:pt x="230794" y="137125"/>
                  </a:lnTo>
                  <a:lnTo>
                    <a:pt x="230758" y="137369"/>
                  </a:lnTo>
                  <a:lnTo>
                    <a:pt x="230547" y="137896"/>
                  </a:lnTo>
                  <a:lnTo>
                    <a:pt x="229979" y="138523"/>
                  </a:lnTo>
                  <a:lnTo>
                    <a:pt x="230114" y="141259"/>
                  </a:lnTo>
                  <a:lnTo>
                    <a:pt x="229188" y="142733"/>
                  </a:lnTo>
                  <a:lnTo>
                    <a:pt x="228815" y="143517"/>
                  </a:lnTo>
                  <a:lnTo>
                    <a:pt x="228403" y="143760"/>
                  </a:lnTo>
                  <a:lnTo>
                    <a:pt x="228250" y="143960"/>
                  </a:lnTo>
                  <a:lnTo>
                    <a:pt x="224555" y="149936"/>
                  </a:lnTo>
                  <a:lnTo>
                    <a:pt x="222162" y="154607"/>
                  </a:lnTo>
                  <a:lnTo>
                    <a:pt x="221134" y="156599"/>
                  </a:lnTo>
                  <a:lnTo>
                    <a:pt x="220447" y="156906"/>
                  </a:lnTo>
                  <a:lnTo>
                    <a:pt x="219963" y="157384"/>
                  </a:lnTo>
                  <a:lnTo>
                    <a:pt x="219437" y="158156"/>
                  </a:lnTo>
                  <a:lnTo>
                    <a:pt x="218774" y="159452"/>
                  </a:lnTo>
                  <a:lnTo>
                    <a:pt x="218134" y="159871"/>
                  </a:lnTo>
                  <a:lnTo>
                    <a:pt x="215821" y="160565"/>
                  </a:lnTo>
                  <a:lnTo>
                    <a:pt x="215504" y="160883"/>
                  </a:lnTo>
                  <a:lnTo>
                    <a:pt x="215325" y="161322"/>
                  </a:lnTo>
                  <a:lnTo>
                    <a:pt x="215325" y="161533"/>
                  </a:lnTo>
                  <a:lnTo>
                    <a:pt x="215689" y="162445"/>
                  </a:lnTo>
                  <a:lnTo>
                    <a:pt x="215068" y="163513"/>
                  </a:lnTo>
                  <a:lnTo>
                    <a:pt x="215003" y="164068"/>
                  </a:lnTo>
                  <a:lnTo>
                    <a:pt x="213908" y="164460"/>
                  </a:lnTo>
                  <a:lnTo>
                    <a:pt x="213801" y="164597"/>
                  </a:lnTo>
                  <a:lnTo>
                    <a:pt x="212307" y="165278"/>
                  </a:lnTo>
                  <a:lnTo>
                    <a:pt x="211168" y="166787"/>
                  </a:lnTo>
                  <a:lnTo>
                    <a:pt x="210382" y="167162"/>
                  </a:lnTo>
                  <a:lnTo>
                    <a:pt x="208434" y="166973"/>
                  </a:lnTo>
                  <a:lnTo>
                    <a:pt x="208194" y="166876"/>
                  </a:lnTo>
                  <a:lnTo>
                    <a:pt x="207892" y="166614"/>
                  </a:lnTo>
                  <a:lnTo>
                    <a:pt x="207094" y="166938"/>
                  </a:lnTo>
                  <a:lnTo>
                    <a:pt x="206364" y="167031"/>
                  </a:lnTo>
                  <a:lnTo>
                    <a:pt x="203269" y="166087"/>
                  </a:lnTo>
                  <a:lnTo>
                    <a:pt x="202650" y="166002"/>
                  </a:lnTo>
                  <a:lnTo>
                    <a:pt x="202197" y="166597"/>
                  </a:lnTo>
                  <a:lnTo>
                    <a:pt x="201073" y="167680"/>
                  </a:lnTo>
                  <a:lnTo>
                    <a:pt x="200973" y="168193"/>
                  </a:lnTo>
                  <a:lnTo>
                    <a:pt x="200960" y="168837"/>
                  </a:lnTo>
                  <a:lnTo>
                    <a:pt x="200112" y="169224"/>
                  </a:lnTo>
                  <a:lnTo>
                    <a:pt x="199261" y="169409"/>
                  </a:lnTo>
                  <a:lnTo>
                    <a:pt x="199036" y="169429"/>
                  </a:lnTo>
                  <a:lnTo>
                    <a:pt x="198759" y="169192"/>
                  </a:lnTo>
                  <a:lnTo>
                    <a:pt x="198653" y="168867"/>
                  </a:lnTo>
                  <a:lnTo>
                    <a:pt x="198087" y="168716"/>
                  </a:lnTo>
                  <a:lnTo>
                    <a:pt x="197647" y="168716"/>
                  </a:lnTo>
                  <a:lnTo>
                    <a:pt x="196757" y="168036"/>
                  </a:lnTo>
                  <a:lnTo>
                    <a:pt x="196335" y="167796"/>
                  </a:lnTo>
                  <a:lnTo>
                    <a:pt x="195444" y="167731"/>
                  </a:lnTo>
                  <a:lnTo>
                    <a:pt x="195069" y="168161"/>
                  </a:lnTo>
                  <a:lnTo>
                    <a:pt x="194850" y="168246"/>
                  </a:lnTo>
                  <a:lnTo>
                    <a:pt x="194524" y="167962"/>
                  </a:lnTo>
                  <a:lnTo>
                    <a:pt x="194007" y="167849"/>
                  </a:lnTo>
                  <a:lnTo>
                    <a:pt x="192878" y="167766"/>
                  </a:lnTo>
                  <a:lnTo>
                    <a:pt x="192632" y="167426"/>
                  </a:lnTo>
                  <a:lnTo>
                    <a:pt x="192621" y="167033"/>
                  </a:lnTo>
                  <a:lnTo>
                    <a:pt x="192134" y="166375"/>
                  </a:lnTo>
                  <a:lnTo>
                    <a:pt x="191610" y="166137"/>
                  </a:lnTo>
                  <a:lnTo>
                    <a:pt x="191201" y="183010"/>
                  </a:lnTo>
                  <a:lnTo>
                    <a:pt x="191234" y="183663"/>
                  </a:lnTo>
                  <a:lnTo>
                    <a:pt x="209747" y="183712"/>
                  </a:lnTo>
                  <a:lnTo>
                    <a:pt x="219029" y="183713"/>
                  </a:lnTo>
                  <a:lnTo>
                    <a:pt x="219001" y="195694"/>
                  </a:lnTo>
                  <a:lnTo>
                    <a:pt x="218972" y="207639"/>
                  </a:lnTo>
                  <a:lnTo>
                    <a:pt x="218956" y="213595"/>
                  </a:lnTo>
                  <a:lnTo>
                    <a:pt x="219250" y="214201"/>
                  </a:lnTo>
                  <a:lnTo>
                    <a:pt x="218609" y="214740"/>
                  </a:lnTo>
                  <a:lnTo>
                    <a:pt x="218842" y="216420"/>
                  </a:lnTo>
                  <a:lnTo>
                    <a:pt x="219018" y="217105"/>
                  </a:lnTo>
                  <a:lnTo>
                    <a:pt x="219037" y="218261"/>
                  </a:lnTo>
                  <a:lnTo>
                    <a:pt x="219169" y="218796"/>
                  </a:lnTo>
                  <a:lnTo>
                    <a:pt x="219327" y="219145"/>
                  </a:lnTo>
                  <a:lnTo>
                    <a:pt x="220492" y="221374"/>
                  </a:lnTo>
                  <a:lnTo>
                    <a:pt x="220567" y="221635"/>
                  </a:lnTo>
                  <a:lnTo>
                    <a:pt x="220373" y="221754"/>
                  </a:lnTo>
                  <a:lnTo>
                    <a:pt x="220342" y="221925"/>
                  </a:lnTo>
                  <a:lnTo>
                    <a:pt x="220704" y="222616"/>
                  </a:lnTo>
                  <a:lnTo>
                    <a:pt x="220948" y="222509"/>
                  </a:lnTo>
                  <a:lnTo>
                    <a:pt x="221189" y="222866"/>
                  </a:lnTo>
                  <a:lnTo>
                    <a:pt x="221238" y="223349"/>
                  </a:lnTo>
                  <a:lnTo>
                    <a:pt x="220995" y="223725"/>
                  </a:lnTo>
                  <a:lnTo>
                    <a:pt x="219794" y="223792"/>
                  </a:lnTo>
                  <a:lnTo>
                    <a:pt x="219528" y="224224"/>
                  </a:lnTo>
                  <a:lnTo>
                    <a:pt x="220104" y="224357"/>
                  </a:lnTo>
                  <a:lnTo>
                    <a:pt x="220587" y="224634"/>
                  </a:lnTo>
                  <a:lnTo>
                    <a:pt x="221553" y="225596"/>
                  </a:lnTo>
                  <a:lnTo>
                    <a:pt x="221789" y="226701"/>
                  </a:lnTo>
                  <a:lnTo>
                    <a:pt x="221824" y="227167"/>
                  </a:lnTo>
                  <a:lnTo>
                    <a:pt x="221715" y="227504"/>
                  </a:lnTo>
                  <a:lnTo>
                    <a:pt x="221497" y="227714"/>
                  </a:lnTo>
                  <a:lnTo>
                    <a:pt x="220219" y="227127"/>
                  </a:lnTo>
                  <a:lnTo>
                    <a:pt x="219474" y="228645"/>
                  </a:lnTo>
                  <a:lnTo>
                    <a:pt x="218715" y="230509"/>
                  </a:lnTo>
                  <a:lnTo>
                    <a:pt x="218641" y="230974"/>
                  </a:lnTo>
                  <a:lnTo>
                    <a:pt x="219064" y="231473"/>
                  </a:lnTo>
                  <a:lnTo>
                    <a:pt x="219282" y="232022"/>
                  </a:lnTo>
                  <a:lnTo>
                    <a:pt x="219348" y="232776"/>
                  </a:lnTo>
                  <a:lnTo>
                    <a:pt x="219681" y="231847"/>
                  </a:lnTo>
                  <a:lnTo>
                    <a:pt x="219978" y="231969"/>
                  </a:lnTo>
                  <a:lnTo>
                    <a:pt x="220428" y="232826"/>
                  </a:lnTo>
                  <a:lnTo>
                    <a:pt x="220711" y="233224"/>
                  </a:lnTo>
                  <a:lnTo>
                    <a:pt x="220907" y="233135"/>
                  </a:lnTo>
                  <a:lnTo>
                    <a:pt x="221128" y="232617"/>
                  </a:lnTo>
                  <a:lnTo>
                    <a:pt x="221789" y="233101"/>
                  </a:lnTo>
                  <a:lnTo>
                    <a:pt x="221898" y="232881"/>
                  </a:lnTo>
                  <a:lnTo>
                    <a:pt x="221970" y="232415"/>
                  </a:lnTo>
                  <a:lnTo>
                    <a:pt x="222260" y="231979"/>
                  </a:lnTo>
                  <a:lnTo>
                    <a:pt x="222899" y="231558"/>
                  </a:lnTo>
                  <a:lnTo>
                    <a:pt x="223033" y="231550"/>
                  </a:lnTo>
                  <a:lnTo>
                    <a:pt x="223777" y="232048"/>
                  </a:lnTo>
                  <a:lnTo>
                    <a:pt x="224361" y="232891"/>
                  </a:lnTo>
                  <a:lnTo>
                    <a:pt x="225306" y="233909"/>
                  </a:lnTo>
                  <a:lnTo>
                    <a:pt x="225247" y="234197"/>
                  </a:lnTo>
                  <a:lnTo>
                    <a:pt x="225249" y="234799"/>
                  </a:lnTo>
                  <a:lnTo>
                    <a:pt x="225552" y="235402"/>
                  </a:lnTo>
                  <a:lnTo>
                    <a:pt x="225923" y="235595"/>
                  </a:lnTo>
                  <a:lnTo>
                    <a:pt x="226465" y="237560"/>
                  </a:lnTo>
                  <a:lnTo>
                    <a:pt x="226384" y="238300"/>
                  </a:lnTo>
                  <a:lnTo>
                    <a:pt x="226656" y="238511"/>
                  </a:lnTo>
                  <a:lnTo>
                    <a:pt x="227007" y="238966"/>
                  </a:lnTo>
                  <a:lnTo>
                    <a:pt x="227028" y="239148"/>
                  </a:lnTo>
                  <a:lnTo>
                    <a:pt x="226941" y="239559"/>
                  </a:lnTo>
                  <a:lnTo>
                    <a:pt x="226653" y="240324"/>
                  </a:lnTo>
                  <a:lnTo>
                    <a:pt x="226841" y="240639"/>
                  </a:lnTo>
                  <a:lnTo>
                    <a:pt x="227306" y="240716"/>
                  </a:lnTo>
                  <a:lnTo>
                    <a:pt x="227475" y="240955"/>
                  </a:lnTo>
                  <a:lnTo>
                    <a:pt x="227502" y="241385"/>
                  </a:lnTo>
                  <a:lnTo>
                    <a:pt x="227396" y="242025"/>
                  </a:lnTo>
                  <a:lnTo>
                    <a:pt x="227423" y="242427"/>
                  </a:lnTo>
                  <a:lnTo>
                    <a:pt x="227526" y="242793"/>
                  </a:lnTo>
                  <a:lnTo>
                    <a:pt x="228020" y="243300"/>
                  </a:lnTo>
                  <a:lnTo>
                    <a:pt x="228209" y="243364"/>
                  </a:lnTo>
                  <a:lnTo>
                    <a:pt x="228358" y="243327"/>
                  </a:lnTo>
                  <a:lnTo>
                    <a:pt x="228528" y="243515"/>
                  </a:lnTo>
                  <a:lnTo>
                    <a:pt x="228716" y="244904"/>
                  </a:lnTo>
                  <a:lnTo>
                    <a:pt x="228872" y="245202"/>
                  </a:lnTo>
                  <a:lnTo>
                    <a:pt x="228564" y="246741"/>
                  </a:lnTo>
                  <a:lnTo>
                    <a:pt x="228582" y="247173"/>
                  </a:lnTo>
                  <a:lnTo>
                    <a:pt x="228792" y="247933"/>
                  </a:lnTo>
                  <a:lnTo>
                    <a:pt x="229046" y="248272"/>
                  </a:lnTo>
                  <a:lnTo>
                    <a:pt x="229484" y="250131"/>
                  </a:lnTo>
                  <a:lnTo>
                    <a:pt x="229397" y="250324"/>
                  </a:lnTo>
                  <a:lnTo>
                    <a:pt x="228995" y="250675"/>
                  </a:lnTo>
                  <a:lnTo>
                    <a:pt x="228292" y="252068"/>
                  </a:lnTo>
                  <a:lnTo>
                    <a:pt x="228342" y="253275"/>
                  </a:lnTo>
                  <a:lnTo>
                    <a:pt x="228447" y="253506"/>
                  </a:lnTo>
                  <a:lnTo>
                    <a:pt x="229194" y="253826"/>
                  </a:lnTo>
                  <a:lnTo>
                    <a:pt x="230165" y="253919"/>
                  </a:lnTo>
                  <a:lnTo>
                    <a:pt x="230542" y="253785"/>
                  </a:lnTo>
                  <a:lnTo>
                    <a:pt x="230988" y="254098"/>
                  </a:lnTo>
                  <a:lnTo>
                    <a:pt x="231397" y="254929"/>
                  </a:lnTo>
                  <a:lnTo>
                    <a:pt x="231541" y="256785"/>
                  </a:lnTo>
                  <a:lnTo>
                    <a:pt x="231541" y="257027"/>
                  </a:lnTo>
                  <a:lnTo>
                    <a:pt x="231349" y="257317"/>
                  </a:lnTo>
                  <a:lnTo>
                    <a:pt x="231240" y="258152"/>
                  </a:lnTo>
                  <a:lnTo>
                    <a:pt x="231392" y="258509"/>
                  </a:lnTo>
                  <a:lnTo>
                    <a:pt x="231566" y="258528"/>
                  </a:lnTo>
                  <a:lnTo>
                    <a:pt x="231834" y="258148"/>
                  </a:lnTo>
                  <a:lnTo>
                    <a:pt x="232099" y="258077"/>
                  </a:lnTo>
                  <a:lnTo>
                    <a:pt x="232113" y="258871"/>
                  </a:lnTo>
                  <a:lnTo>
                    <a:pt x="231957" y="259672"/>
                  </a:lnTo>
                  <a:lnTo>
                    <a:pt x="231953" y="260137"/>
                  </a:lnTo>
                  <a:lnTo>
                    <a:pt x="232148" y="260506"/>
                  </a:lnTo>
                  <a:lnTo>
                    <a:pt x="233032" y="260447"/>
                  </a:lnTo>
                  <a:lnTo>
                    <a:pt x="233912" y="260529"/>
                  </a:lnTo>
                  <a:lnTo>
                    <a:pt x="233890" y="260675"/>
                  </a:lnTo>
                  <a:lnTo>
                    <a:pt x="235866" y="261054"/>
                  </a:lnTo>
                  <a:lnTo>
                    <a:pt x="239435" y="261598"/>
                  </a:lnTo>
                  <a:lnTo>
                    <a:pt x="240214" y="261579"/>
                  </a:lnTo>
                  <a:lnTo>
                    <a:pt x="242025" y="261329"/>
                  </a:lnTo>
                  <a:lnTo>
                    <a:pt x="242836" y="261023"/>
                  </a:lnTo>
                  <a:lnTo>
                    <a:pt x="243303" y="260550"/>
                  </a:lnTo>
                  <a:lnTo>
                    <a:pt x="245639" y="256404"/>
                  </a:lnTo>
                  <a:lnTo>
                    <a:pt x="248397" y="252303"/>
                  </a:lnTo>
                  <a:lnTo>
                    <a:pt x="249201" y="253823"/>
                  </a:lnTo>
                  <a:lnTo>
                    <a:pt x="249589" y="254892"/>
                  </a:lnTo>
                  <a:lnTo>
                    <a:pt x="249672" y="255634"/>
                  </a:lnTo>
                  <a:lnTo>
                    <a:pt x="249527" y="255809"/>
                  </a:lnTo>
                  <a:lnTo>
                    <a:pt x="249429" y="256394"/>
                  </a:lnTo>
                  <a:lnTo>
                    <a:pt x="249729" y="257284"/>
                  </a:lnTo>
                  <a:lnTo>
                    <a:pt x="250036" y="259084"/>
                  </a:lnTo>
                  <a:lnTo>
                    <a:pt x="250054" y="259315"/>
                  </a:lnTo>
                  <a:lnTo>
                    <a:pt x="249884" y="259605"/>
                  </a:lnTo>
                  <a:lnTo>
                    <a:pt x="250259" y="261420"/>
                  </a:lnTo>
                  <a:lnTo>
                    <a:pt x="250897" y="261133"/>
                  </a:lnTo>
                  <a:lnTo>
                    <a:pt x="252051" y="260899"/>
                  </a:lnTo>
                  <a:lnTo>
                    <a:pt x="253009" y="260534"/>
                  </a:lnTo>
                  <a:lnTo>
                    <a:pt x="253791" y="260015"/>
                  </a:lnTo>
                  <a:lnTo>
                    <a:pt x="254095" y="259896"/>
                  </a:lnTo>
                  <a:lnTo>
                    <a:pt x="255058" y="260089"/>
                  </a:lnTo>
                  <a:lnTo>
                    <a:pt x="253996" y="262099"/>
                  </a:lnTo>
                  <a:lnTo>
                    <a:pt x="254158" y="262790"/>
                  </a:lnTo>
                  <a:lnTo>
                    <a:pt x="254636" y="264183"/>
                  </a:lnTo>
                  <a:lnTo>
                    <a:pt x="254631" y="264337"/>
                  </a:lnTo>
                  <a:lnTo>
                    <a:pt x="254292" y="264801"/>
                  </a:lnTo>
                  <a:lnTo>
                    <a:pt x="253927" y="265062"/>
                  </a:lnTo>
                  <a:lnTo>
                    <a:pt x="253424" y="265111"/>
                  </a:lnTo>
                  <a:lnTo>
                    <a:pt x="252899" y="265368"/>
                  </a:lnTo>
                  <a:lnTo>
                    <a:pt x="252328" y="266508"/>
                  </a:lnTo>
                  <a:lnTo>
                    <a:pt x="252349" y="266762"/>
                  </a:lnTo>
                  <a:lnTo>
                    <a:pt x="252654" y="266989"/>
                  </a:lnTo>
                  <a:lnTo>
                    <a:pt x="253284" y="267126"/>
                  </a:lnTo>
                  <a:lnTo>
                    <a:pt x="254225" y="267748"/>
                  </a:lnTo>
                  <a:lnTo>
                    <a:pt x="254308" y="267960"/>
                  </a:lnTo>
                  <a:lnTo>
                    <a:pt x="254294" y="268314"/>
                  </a:lnTo>
                  <a:lnTo>
                    <a:pt x="254504" y="268828"/>
                  </a:lnTo>
                  <a:lnTo>
                    <a:pt x="255156" y="269655"/>
                  </a:lnTo>
                  <a:lnTo>
                    <a:pt x="255431" y="269725"/>
                  </a:lnTo>
                  <a:lnTo>
                    <a:pt x="255862" y="269647"/>
                  </a:lnTo>
                  <a:lnTo>
                    <a:pt x="256318" y="269919"/>
                  </a:lnTo>
                  <a:lnTo>
                    <a:pt x="256832" y="270716"/>
                  </a:lnTo>
                  <a:lnTo>
                    <a:pt x="256941" y="271029"/>
                  </a:lnTo>
                  <a:lnTo>
                    <a:pt x="256908" y="271629"/>
                  </a:lnTo>
                  <a:lnTo>
                    <a:pt x="256735" y="272113"/>
                  </a:lnTo>
                  <a:lnTo>
                    <a:pt x="256756" y="272400"/>
                  </a:lnTo>
                  <a:lnTo>
                    <a:pt x="257031" y="272526"/>
                  </a:lnTo>
                  <a:lnTo>
                    <a:pt x="257516" y="272076"/>
                  </a:lnTo>
                  <a:lnTo>
                    <a:pt x="258348" y="272027"/>
                  </a:lnTo>
                  <a:lnTo>
                    <a:pt x="258743" y="273011"/>
                  </a:lnTo>
                  <a:lnTo>
                    <a:pt x="259206" y="273271"/>
                  </a:lnTo>
                  <a:lnTo>
                    <a:pt x="259608" y="273945"/>
                  </a:lnTo>
                  <a:lnTo>
                    <a:pt x="259926" y="275242"/>
                  </a:lnTo>
                  <a:lnTo>
                    <a:pt x="261015" y="275283"/>
                  </a:lnTo>
                  <a:lnTo>
                    <a:pt x="261388" y="274557"/>
                  </a:lnTo>
                  <a:lnTo>
                    <a:pt x="261616" y="273923"/>
                  </a:lnTo>
                  <a:lnTo>
                    <a:pt x="261614" y="273573"/>
                  </a:lnTo>
                  <a:lnTo>
                    <a:pt x="262426" y="273595"/>
                  </a:lnTo>
                  <a:lnTo>
                    <a:pt x="263222" y="273804"/>
                  </a:lnTo>
                  <a:lnTo>
                    <a:pt x="263605" y="273600"/>
                  </a:lnTo>
                  <a:lnTo>
                    <a:pt x="265491" y="273544"/>
                  </a:lnTo>
                  <a:lnTo>
                    <a:pt x="265686" y="274312"/>
                  </a:lnTo>
                  <a:lnTo>
                    <a:pt x="268415" y="278638"/>
                  </a:lnTo>
                  <a:lnTo>
                    <a:pt x="268636" y="279663"/>
                  </a:lnTo>
                  <a:lnTo>
                    <a:pt x="269108" y="283021"/>
                  </a:lnTo>
                  <a:lnTo>
                    <a:pt x="268508" y="283016"/>
                  </a:lnTo>
                  <a:lnTo>
                    <a:pt x="266557" y="284047"/>
                  </a:lnTo>
                  <a:lnTo>
                    <a:pt x="264058" y="285836"/>
                  </a:lnTo>
                  <a:lnTo>
                    <a:pt x="263740" y="286279"/>
                  </a:lnTo>
                  <a:lnTo>
                    <a:pt x="263738" y="286588"/>
                  </a:lnTo>
                  <a:lnTo>
                    <a:pt x="262959" y="286771"/>
                  </a:lnTo>
                  <a:lnTo>
                    <a:pt x="262102" y="286815"/>
                  </a:lnTo>
                  <a:lnTo>
                    <a:pt x="261874" y="286685"/>
                  </a:lnTo>
                  <a:lnTo>
                    <a:pt x="260320" y="286331"/>
                  </a:lnTo>
                  <a:lnTo>
                    <a:pt x="258390" y="286089"/>
                  </a:lnTo>
                  <a:lnTo>
                    <a:pt x="257631" y="286335"/>
                  </a:lnTo>
                  <a:lnTo>
                    <a:pt x="257642" y="286484"/>
                  </a:lnTo>
                  <a:lnTo>
                    <a:pt x="256908" y="286354"/>
                  </a:lnTo>
                  <a:lnTo>
                    <a:pt x="255907" y="285959"/>
                  </a:lnTo>
                  <a:lnTo>
                    <a:pt x="255683" y="285639"/>
                  </a:lnTo>
                  <a:lnTo>
                    <a:pt x="255556" y="285140"/>
                  </a:lnTo>
                  <a:lnTo>
                    <a:pt x="255400" y="284983"/>
                  </a:lnTo>
                  <a:lnTo>
                    <a:pt x="254779" y="285002"/>
                  </a:lnTo>
                  <a:lnTo>
                    <a:pt x="253777" y="285308"/>
                  </a:lnTo>
                  <a:lnTo>
                    <a:pt x="253098" y="286020"/>
                  </a:lnTo>
                  <a:lnTo>
                    <a:pt x="252650" y="286062"/>
                  </a:lnTo>
                  <a:lnTo>
                    <a:pt x="252220" y="285935"/>
                  </a:lnTo>
                  <a:lnTo>
                    <a:pt x="251820" y="286680"/>
                  </a:lnTo>
                  <a:lnTo>
                    <a:pt x="251621" y="286896"/>
                  </a:lnTo>
                  <a:lnTo>
                    <a:pt x="251241" y="286885"/>
                  </a:lnTo>
                  <a:lnTo>
                    <a:pt x="251117" y="286523"/>
                  </a:lnTo>
                  <a:lnTo>
                    <a:pt x="250714" y="286422"/>
                  </a:lnTo>
                  <a:lnTo>
                    <a:pt x="250421" y="286474"/>
                  </a:lnTo>
                  <a:lnTo>
                    <a:pt x="249871" y="287025"/>
                  </a:lnTo>
                  <a:lnTo>
                    <a:pt x="249405" y="288050"/>
                  </a:lnTo>
                  <a:lnTo>
                    <a:pt x="249441" y="288363"/>
                  </a:lnTo>
                  <a:lnTo>
                    <a:pt x="250073" y="290149"/>
                  </a:lnTo>
                  <a:lnTo>
                    <a:pt x="246769" y="290151"/>
                  </a:lnTo>
                  <a:lnTo>
                    <a:pt x="246798" y="295308"/>
                  </a:lnTo>
                  <a:lnTo>
                    <a:pt x="246830" y="318495"/>
                  </a:lnTo>
                  <a:lnTo>
                    <a:pt x="221233" y="318556"/>
                  </a:lnTo>
                  <a:lnTo>
                    <a:pt x="203497" y="318511"/>
                  </a:lnTo>
                  <a:lnTo>
                    <a:pt x="191986" y="318582"/>
                  </a:lnTo>
                  <a:lnTo>
                    <a:pt x="191849" y="275860"/>
                  </a:lnTo>
                  <a:lnTo>
                    <a:pt x="191606" y="275852"/>
                  </a:lnTo>
                  <a:lnTo>
                    <a:pt x="191544" y="261971"/>
                  </a:lnTo>
                  <a:lnTo>
                    <a:pt x="190161" y="260961"/>
                  </a:lnTo>
                  <a:lnTo>
                    <a:pt x="189795" y="260403"/>
                  </a:lnTo>
                  <a:lnTo>
                    <a:pt x="189628" y="259896"/>
                  </a:lnTo>
                  <a:lnTo>
                    <a:pt x="189349" y="259390"/>
                  </a:lnTo>
                  <a:lnTo>
                    <a:pt x="187983" y="258187"/>
                  </a:lnTo>
                  <a:lnTo>
                    <a:pt x="185845" y="257051"/>
                  </a:lnTo>
                  <a:lnTo>
                    <a:pt x="184943" y="257076"/>
                  </a:lnTo>
                  <a:lnTo>
                    <a:pt x="184603" y="256929"/>
                  </a:lnTo>
                  <a:lnTo>
                    <a:pt x="183976" y="255969"/>
                  </a:lnTo>
                  <a:lnTo>
                    <a:pt x="183421" y="255654"/>
                  </a:lnTo>
                  <a:lnTo>
                    <a:pt x="183552" y="256230"/>
                  </a:lnTo>
                  <a:lnTo>
                    <a:pt x="183407" y="256662"/>
                  </a:lnTo>
                  <a:lnTo>
                    <a:pt x="182951" y="257448"/>
                  </a:lnTo>
                  <a:lnTo>
                    <a:pt x="182205" y="257455"/>
                  </a:lnTo>
                  <a:lnTo>
                    <a:pt x="181701" y="257612"/>
                  </a:lnTo>
                  <a:lnTo>
                    <a:pt x="180748" y="258394"/>
                  </a:lnTo>
                  <a:lnTo>
                    <a:pt x="180024" y="258561"/>
                  </a:lnTo>
                  <a:lnTo>
                    <a:pt x="179271" y="258554"/>
                  </a:lnTo>
                  <a:lnTo>
                    <a:pt x="178459" y="258904"/>
                  </a:lnTo>
                  <a:lnTo>
                    <a:pt x="178282" y="259042"/>
                  </a:lnTo>
                  <a:lnTo>
                    <a:pt x="178039" y="259400"/>
                  </a:lnTo>
                  <a:lnTo>
                    <a:pt x="177942" y="259616"/>
                  </a:lnTo>
                  <a:lnTo>
                    <a:pt x="177963" y="259836"/>
                  </a:lnTo>
                  <a:lnTo>
                    <a:pt x="177786" y="259962"/>
                  </a:lnTo>
                  <a:lnTo>
                    <a:pt x="176337" y="260100"/>
                  </a:lnTo>
                  <a:lnTo>
                    <a:pt x="175906" y="259910"/>
                  </a:lnTo>
                  <a:lnTo>
                    <a:pt x="174222" y="260243"/>
                  </a:lnTo>
                  <a:lnTo>
                    <a:pt x="173567" y="260466"/>
                  </a:lnTo>
                  <a:lnTo>
                    <a:pt x="173296" y="260727"/>
                  </a:lnTo>
                  <a:lnTo>
                    <a:pt x="171561" y="260784"/>
                  </a:lnTo>
                  <a:lnTo>
                    <a:pt x="170719" y="261045"/>
                  </a:lnTo>
                  <a:lnTo>
                    <a:pt x="169459" y="261100"/>
                  </a:lnTo>
                  <a:lnTo>
                    <a:pt x="165842" y="261005"/>
                  </a:lnTo>
                  <a:lnTo>
                    <a:pt x="164813" y="261061"/>
                  </a:lnTo>
                  <a:lnTo>
                    <a:pt x="164089" y="260964"/>
                  </a:lnTo>
                  <a:lnTo>
                    <a:pt x="162442" y="261143"/>
                  </a:lnTo>
                  <a:lnTo>
                    <a:pt x="161786" y="261933"/>
                  </a:lnTo>
                  <a:lnTo>
                    <a:pt x="161652" y="262383"/>
                  </a:lnTo>
                  <a:lnTo>
                    <a:pt x="161475" y="262674"/>
                  </a:lnTo>
                  <a:lnTo>
                    <a:pt x="161011" y="262957"/>
                  </a:lnTo>
                  <a:lnTo>
                    <a:pt x="160461" y="263140"/>
                  </a:lnTo>
                  <a:lnTo>
                    <a:pt x="159614" y="262618"/>
                  </a:lnTo>
                  <a:lnTo>
                    <a:pt x="159154" y="262149"/>
                  </a:lnTo>
                  <a:lnTo>
                    <a:pt x="159016" y="261769"/>
                  </a:lnTo>
                  <a:lnTo>
                    <a:pt x="158524" y="261334"/>
                  </a:lnTo>
                  <a:lnTo>
                    <a:pt x="156536" y="261942"/>
                  </a:lnTo>
                  <a:lnTo>
                    <a:pt x="155189" y="262189"/>
                  </a:lnTo>
                  <a:lnTo>
                    <a:pt x="155030" y="262297"/>
                  </a:lnTo>
                  <a:lnTo>
                    <a:pt x="154943" y="262569"/>
                  </a:lnTo>
                  <a:lnTo>
                    <a:pt x="154454" y="262777"/>
                  </a:lnTo>
                  <a:lnTo>
                    <a:pt x="153444" y="262374"/>
                  </a:lnTo>
                  <a:lnTo>
                    <a:pt x="153049" y="261945"/>
                  </a:lnTo>
                  <a:lnTo>
                    <a:pt x="152619" y="261803"/>
                  </a:lnTo>
                  <a:lnTo>
                    <a:pt x="152224" y="261837"/>
                  </a:lnTo>
                  <a:lnTo>
                    <a:pt x="152021" y="262049"/>
                  </a:lnTo>
                  <a:lnTo>
                    <a:pt x="151692" y="261997"/>
                  </a:lnTo>
                  <a:lnTo>
                    <a:pt x="151362" y="261784"/>
                  </a:lnTo>
                  <a:lnTo>
                    <a:pt x="150805" y="261264"/>
                  </a:lnTo>
                  <a:lnTo>
                    <a:pt x="151126" y="261154"/>
                  </a:lnTo>
                  <a:lnTo>
                    <a:pt x="152008" y="261311"/>
                  </a:lnTo>
                  <a:lnTo>
                    <a:pt x="154113" y="261311"/>
                  </a:lnTo>
                  <a:lnTo>
                    <a:pt x="154732" y="261241"/>
                  </a:lnTo>
                  <a:lnTo>
                    <a:pt x="154934" y="261164"/>
                  </a:lnTo>
                  <a:lnTo>
                    <a:pt x="155246" y="260799"/>
                  </a:lnTo>
                  <a:lnTo>
                    <a:pt x="155645" y="260557"/>
                  </a:lnTo>
                  <a:lnTo>
                    <a:pt x="158389" y="259669"/>
                  </a:lnTo>
                  <a:lnTo>
                    <a:pt x="158066" y="258703"/>
                  </a:lnTo>
                  <a:lnTo>
                    <a:pt x="157432" y="258123"/>
                  </a:lnTo>
                  <a:lnTo>
                    <a:pt x="156871" y="257356"/>
                  </a:lnTo>
                  <a:lnTo>
                    <a:pt x="155884" y="255509"/>
                  </a:lnTo>
                  <a:lnTo>
                    <a:pt x="155569" y="255077"/>
                  </a:lnTo>
                  <a:lnTo>
                    <a:pt x="154752" y="254671"/>
                  </a:lnTo>
                  <a:lnTo>
                    <a:pt x="154194" y="254648"/>
                  </a:lnTo>
                  <a:lnTo>
                    <a:pt x="153419" y="254480"/>
                  </a:lnTo>
                  <a:lnTo>
                    <a:pt x="152137" y="253679"/>
                  </a:lnTo>
                  <a:lnTo>
                    <a:pt x="150579" y="253153"/>
                  </a:lnTo>
                  <a:lnTo>
                    <a:pt x="149112" y="253108"/>
                  </a:lnTo>
                  <a:lnTo>
                    <a:pt x="149073" y="252910"/>
                  </a:lnTo>
                  <a:lnTo>
                    <a:pt x="148950" y="252091"/>
                  </a:lnTo>
                  <a:lnTo>
                    <a:pt x="148964" y="251674"/>
                  </a:lnTo>
                  <a:lnTo>
                    <a:pt x="148826" y="251526"/>
                  </a:lnTo>
                  <a:lnTo>
                    <a:pt x="148242" y="251324"/>
                  </a:lnTo>
                  <a:lnTo>
                    <a:pt x="147778" y="251289"/>
                  </a:lnTo>
                  <a:lnTo>
                    <a:pt x="147901" y="251667"/>
                  </a:lnTo>
                  <a:lnTo>
                    <a:pt x="148067" y="251816"/>
                  </a:lnTo>
                  <a:lnTo>
                    <a:pt x="147943" y="252154"/>
                  </a:lnTo>
                  <a:lnTo>
                    <a:pt x="147301" y="252176"/>
                  </a:lnTo>
                  <a:lnTo>
                    <a:pt x="147198" y="251943"/>
                  </a:lnTo>
                  <a:lnTo>
                    <a:pt x="147210" y="251264"/>
                  </a:lnTo>
                  <a:lnTo>
                    <a:pt x="146931" y="251197"/>
                  </a:lnTo>
                  <a:lnTo>
                    <a:pt x="146709" y="251238"/>
                  </a:lnTo>
                  <a:lnTo>
                    <a:pt x="145141" y="251946"/>
                  </a:lnTo>
                  <a:lnTo>
                    <a:pt x="144996" y="252038"/>
                  </a:lnTo>
                  <a:lnTo>
                    <a:pt x="144952" y="252255"/>
                  </a:lnTo>
                  <a:lnTo>
                    <a:pt x="144264" y="252293"/>
                  </a:lnTo>
                  <a:lnTo>
                    <a:pt x="142992" y="252543"/>
                  </a:lnTo>
                  <a:lnTo>
                    <a:pt x="142642" y="252909"/>
                  </a:lnTo>
                  <a:lnTo>
                    <a:pt x="142551" y="253128"/>
                  </a:lnTo>
                  <a:lnTo>
                    <a:pt x="142033" y="253378"/>
                  </a:lnTo>
                  <a:lnTo>
                    <a:pt x="141630" y="253456"/>
                  </a:lnTo>
                  <a:lnTo>
                    <a:pt x="141196" y="253269"/>
                  </a:lnTo>
                  <a:lnTo>
                    <a:pt x="140458" y="253327"/>
                  </a:lnTo>
                  <a:lnTo>
                    <a:pt x="140279" y="253553"/>
                  </a:lnTo>
                  <a:lnTo>
                    <a:pt x="140203" y="253814"/>
                  </a:lnTo>
                  <a:lnTo>
                    <a:pt x="140007" y="253959"/>
                  </a:lnTo>
                  <a:lnTo>
                    <a:pt x="138935" y="254087"/>
                  </a:lnTo>
                  <a:lnTo>
                    <a:pt x="138117" y="253820"/>
                  </a:lnTo>
                  <a:lnTo>
                    <a:pt x="137665" y="253171"/>
                  </a:lnTo>
                  <a:lnTo>
                    <a:pt x="137194" y="252720"/>
                  </a:lnTo>
                  <a:lnTo>
                    <a:pt x="136401" y="252518"/>
                  </a:lnTo>
                  <a:lnTo>
                    <a:pt x="135043" y="251582"/>
                  </a:lnTo>
                  <a:lnTo>
                    <a:pt x="134551" y="251008"/>
                  </a:lnTo>
                  <a:lnTo>
                    <a:pt x="134022" y="250095"/>
                  </a:lnTo>
                  <a:lnTo>
                    <a:pt x="133135" y="249111"/>
                  </a:lnTo>
                  <a:lnTo>
                    <a:pt x="132316" y="248633"/>
                  </a:lnTo>
                  <a:lnTo>
                    <a:pt x="131204" y="248256"/>
                  </a:lnTo>
                  <a:lnTo>
                    <a:pt x="130668" y="247947"/>
                  </a:lnTo>
                  <a:lnTo>
                    <a:pt x="130389" y="247708"/>
                  </a:lnTo>
                  <a:lnTo>
                    <a:pt x="129603" y="246691"/>
                  </a:lnTo>
                  <a:lnTo>
                    <a:pt x="129088" y="246159"/>
                  </a:lnTo>
                  <a:lnTo>
                    <a:pt x="126406" y="244474"/>
                  </a:lnTo>
                  <a:lnTo>
                    <a:pt x="124132" y="243716"/>
                  </a:lnTo>
                  <a:lnTo>
                    <a:pt x="122827" y="243044"/>
                  </a:lnTo>
                  <a:lnTo>
                    <a:pt x="122832" y="239052"/>
                  </a:lnTo>
                  <a:lnTo>
                    <a:pt x="122835" y="236271"/>
                  </a:lnTo>
                  <a:lnTo>
                    <a:pt x="122885" y="215400"/>
                  </a:lnTo>
                  <a:lnTo>
                    <a:pt x="122875" y="211560"/>
                  </a:lnTo>
                  <a:lnTo>
                    <a:pt x="117463" y="211524"/>
                  </a:lnTo>
                  <a:lnTo>
                    <a:pt x="117596" y="211115"/>
                  </a:lnTo>
                  <a:lnTo>
                    <a:pt x="117517" y="210236"/>
                  </a:lnTo>
                  <a:lnTo>
                    <a:pt x="117189" y="209674"/>
                  </a:lnTo>
                  <a:lnTo>
                    <a:pt x="117219" y="209495"/>
                  </a:lnTo>
                  <a:lnTo>
                    <a:pt x="117979" y="208773"/>
                  </a:lnTo>
                  <a:lnTo>
                    <a:pt x="118560" y="208728"/>
                  </a:lnTo>
                  <a:lnTo>
                    <a:pt x="118826" y="208628"/>
                  </a:lnTo>
                  <a:lnTo>
                    <a:pt x="118935" y="208486"/>
                  </a:lnTo>
                  <a:lnTo>
                    <a:pt x="117848" y="208743"/>
                  </a:lnTo>
                  <a:lnTo>
                    <a:pt x="117099" y="209488"/>
                  </a:lnTo>
                  <a:lnTo>
                    <a:pt x="117084" y="209655"/>
                  </a:lnTo>
                  <a:lnTo>
                    <a:pt x="117436" y="210996"/>
                  </a:lnTo>
                  <a:lnTo>
                    <a:pt x="117278" y="211522"/>
                  </a:lnTo>
                  <a:lnTo>
                    <a:pt x="107120" y="211461"/>
                  </a:lnTo>
                  <a:lnTo>
                    <a:pt x="106785" y="211136"/>
                  </a:lnTo>
                  <a:lnTo>
                    <a:pt x="105047" y="209873"/>
                  </a:lnTo>
                  <a:lnTo>
                    <a:pt x="105011" y="209418"/>
                  </a:lnTo>
                  <a:lnTo>
                    <a:pt x="103695" y="208997"/>
                  </a:lnTo>
                  <a:lnTo>
                    <a:pt x="103045" y="208136"/>
                  </a:lnTo>
                  <a:lnTo>
                    <a:pt x="102379" y="207462"/>
                  </a:lnTo>
                  <a:lnTo>
                    <a:pt x="101936" y="206512"/>
                  </a:lnTo>
                  <a:lnTo>
                    <a:pt x="102220" y="205559"/>
                  </a:lnTo>
                  <a:lnTo>
                    <a:pt x="102235" y="204799"/>
                  </a:lnTo>
                  <a:lnTo>
                    <a:pt x="101570" y="202322"/>
                  </a:lnTo>
                  <a:lnTo>
                    <a:pt x="101156" y="201819"/>
                  </a:lnTo>
                  <a:lnTo>
                    <a:pt x="100389" y="200180"/>
                  </a:lnTo>
                  <a:lnTo>
                    <a:pt x="100167" y="198932"/>
                  </a:lnTo>
                  <a:lnTo>
                    <a:pt x="100210" y="198768"/>
                  </a:lnTo>
                  <a:lnTo>
                    <a:pt x="100505" y="198456"/>
                  </a:lnTo>
                  <a:lnTo>
                    <a:pt x="100960" y="198437"/>
                  </a:lnTo>
                  <a:lnTo>
                    <a:pt x="101189" y="197860"/>
                  </a:lnTo>
                  <a:lnTo>
                    <a:pt x="100902" y="197476"/>
                  </a:lnTo>
                  <a:lnTo>
                    <a:pt x="100622" y="196843"/>
                  </a:lnTo>
                  <a:lnTo>
                    <a:pt x="100837" y="196605"/>
                  </a:lnTo>
                  <a:lnTo>
                    <a:pt x="100731" y="195968"/>
                  </a:lnTo>
                  <a:lnTo>
                    <a:pt x="99607" y="194712"/>
                  </a:lnTo>
                  <a:lnTo>
                    <a:pt x="99294" y="193569"/>
                  </a:lnTo>
                  <a:lnTo>
                    <a:pt x="99130" y="193241"/>
                  </a:lnTo>
                  <a:lnTo>
                    <a:pt x="98169" y="192344"/>
                  </a:lnTo>
                  <a:lnTo>
                    <a:pt x="97886" y="192377"/>
                  </a:lnTo>
                  <a:lnTo>
                    <a:pt x="97532" y="192258"/>
                  </a:lnTo>
                  <a:lnTo>
                    <a:pt x="97161" y="191711"/>
                  </a:lnTo>
                  <a:lnTo>
                    <a:pt x="97376" y="190478"/>
                  </a:lnTo>
                  <a:lnTo>
                    <a:pt x="97696" y="189800"/>
                  </a:lnTo>
                  <a:lnTo>
                    <a:pt x="98420" y="189879"/>
                  </a:lnTo>
                  <a:lnTo>
                    <a:pt x="98439" y="187631"/>
                  </a:lnTo>
                  <a:lnTo>
                    <a:pt x="99320" y="186610"/>
                  </a:lnTo>
                  <a:lnTo>
                    <a:pt x="101652" y="183909"/>
                  </a:lnTo>
                  <a:lnTo>
                    <a:pt x="103281" y="184967"/>
                  </a:lnTo>
                  <a:lnTo>
                    <a:pt x="103274" y="169180"/>
                  </a:lnTo>
                  <a:lnTo>
                    <a:pt x="105003" y="169172"/>
                  </a:lnTo>
                  <a:lnTo>
                    <a:pt x="104991" y="170394"/>
                  </a:lnTo>
                  <a:lnTo>
                    <a:pt x="109732" y="170385"/>
                  </a:lnTo>
                  <a:lnTo>
                    <a:pt x="111382" y="170497"/>
                  </a:lnTo>
                  <a:lnTo>
                    <a:pt x="113631" y="170443"/>
                  </a:lnTo>
                  <a:lnTo>
                    <a:pt x="114192" y="170412"/>
                  </a:lnTo>
                  <a:lnTo>
                    <a:pt x="114008" y="169422"/>
                  </a:lnTo>
                  <a:lnTo>
                    <a:pt x="116155" y="169431"/>
                  </a:lnTo>
                  <a:lnTo>
                    <a:pt x="116127" y="167002"/>
                  </a:lnTo>
                  <a:lnTo>
                    <a:pt x="120809" y="167104"/>
                  </a:lnTo>
                  <a:lnTo>
                    <a:pt x="120808" y="168290"/>
                  </a:lnTo>
                  <a:lnTo>
                    <a:pt x="122915" y="168158"/>
                  </a:lnTo>
                  <a:lnTo>
                    <a:pt x="123098" y="167009"/>
                  </a:lnTo>
                  <a:lnTo>
                    <a:pt x="123038" y="166099"/>
                  </a:lnTo>
                  <a:lnTo>
                    <a:pt x="123030" y="164077"/>
                  </a:lnTo>
                  <a:lnTo>
                    <a:pt x="123006" y="162436"/>
                  </a:lnTo>
                  <a:lnTo>
                    <a:pt x="112329" y="162482"/>
                  </a:lnTo>
                  <a:lnTo>
                    <a:pt x="105546" y="162620"/>
                  </a:lnTo>
                  <a:lnTo>
                    <a:pt x="104273" y="162465"/>
                  </a:lnTo>
                  <a:lnTo>
                    <a:pt x="103283" y="162495"/>
                  </a:lnTo>
                  <a:lnTo>
                    <a:pt x="92087" y="162515"/>
                  </a:lnTo>
                  <a:lnTo>
                    <a:pt x="86736" y="162536"/>
                  </a:lnTo>
                  <a:lnTo>
                    <a:pt x="86497" y="161802"/>
                  </a:lnTo>
                  <a:lnTo>
                    <a:pt x="86457" y="160630"/>
                  </a:lnTo>
                  <a:lnTo>
                    <a:pt x="86699" y="159807"/>
                  </a:lnTo>
                  <a:lnTo>
                    <a:pt x="86783" y="159274"/>
                  </a:lnTo>
                  <a:lnTo>
                    <a:pt x="86721" y="158116"/>
                  </a:lnTo>
                  <a:lnTo>
                    <a:pt x="86864" y="157010"/>
                  </a:lnTo>
                  <a:lnTo>
                    <a:pt x="86890" y="156056"/>
                  </a:lnTo>
                  <a:lnTo>
                    <a:pt x="86693" y="155330"/>
                  </a:lnTo>
                  <a:lnTo>
                    <a:pt x="86678" y="155032"/>
                  </a:lnTo>
                  <a:lnTo>
                    <a:pt x="86868" y="154578"/>
                  </a:lnTo>
                  <a:lnTo>
                    <a:pt x="87095" y="154291"/>
                  </a:lnTo>
                  <a:lnTo>
                    <a:pt x="87183" y="153721"/>
                  </a:lnTo>
                  <a:lnTo>
                    <a:pt x="87088" y="152690"/>
                  </a:lnTo>
                  <a:lnTo>
                    <a:pt x="87497" y="152057"/>
                  </a:lnTo>
                  <a:lnTo>
                    <a:pt x="88301" y="151688"/>
                  </a:lnTo>
                  <a:lnTo>
                    <a:pt x="89228" y="150754"/>
                  </a:lnTo>
                  <a:lnTo>
                    <a:pt x="89641" y="150151"/>
                  </a:lnTo>
                  <a:lnTo>
                    <a:pt x="89799" y="149771"/>
                  </a:lnTo>
                  <a:lnTo>
                    <a:pt x="90148" y="147656"/>
                  </a:lnTo>
                  <a:lnTo>
                    <a:pt x="90139" y="147399"/>
                  </a:lnTo>
                  <a:lnTo>
                    <a:pt x="89851" y="146412"/>
                  </a:lnTo>
                  <a:lnTo>
                    <a:pt x="90147" y="146006"/>
                  </a:lnTo>
                  <a:lnTo>
                    <a:pt x="90722" y="144385"/>
                  </a:lnTo>
                  <a:lnTo>
                    <a:pt x="90755" y="144154"/>
                  </a:lnTo>
                  <a:lnTo>
                    <a:pt x="90762" y="143630"/>
                  </a:lnTo>
                  <a:lnTo>
                    <a:pt x="90393" y="143493"/>
                  </a:lnTo>
                  <a:lnTo>
                    <a:pt x="90782" y="142627"/>
                  </a:lnTo>
                  <a:lnTo>
                    <a:pt x="91072" y="142158"/>
                  </a:lnTo>
                  <a:lnTo>
                    <a:pt x="91446" y="141914"/>
                  </a:lnTo>
                  <a:lnTo>
                    <a:pt x="92385" y="141511"/>
                  </a:lnTo>
                  <a:lnTo>
                    <a:pt x="92267" y="141111"/>
                  </a:lnTo>
                  <a:lnTo>
                    <a:pt x="92091" y="140988"/>
                  </a:lnTo>
                  <a:lnTo>
                    <a:pt x="91853" y="141020"/>
                  </a:lnTo>
                  <a:lnTo>
                    <a:pt x="91895" y="140539"/>
                  </a:lnTo>
                  <a:lnTo>
                    <a:pt x="92036" y="140221"/>
                  </a:lnTo>
                  <a:lnTo>
                    <a:pt x="92523" y="139440"/>
                  </a:lnTo>
                  <a:lnTo>
                    <a:pt x="92750" y="139205"/>
                  </a:lnTo>
                  <a:lnTo>
                    <a:pt x="94228" y="138924"/>
                  </a:lnTo>
                  <a:lnTo>
                    <a:pt x="94767" y="138653"/>
                  </a:lnTo>
                  <a:lnTo>
                    <a:pt x="95079" y="137541"/>
                  </a:lnTo>
                  <a:lnTo>
                    <a:pt x="95000" y="137340"/>
                  </a:lnTo>
                  <a:lnTo>
                    <a:pt x="94269" y="137436"/>
                  </a:lnTo>
                  <a:lnTo>
                    <a:pt x="92508" y="137993"/>
                  </a:lnTo>
                  <a:lnTo>
                    <a:pt x="91811" y="137880"/>
                  </a:lnTo>
                  <a:lnTo>
                    <a:pt x="91858" y="137487"/>
                  </a:lnTo>
                  <a:lnTo>
                    <a:pt x="92394" y="136842"/>
                  </a:lnTo>
                  <a:lnTo>
                    <a:pt x="92527" y="136462"/>
                  </a:lnTo>
                  <a:lnTo>
                    <a:pt x="92018" y="135636"/>
                  </a:lnTo>
                  <a:lnTo>
                    <a:pt x="91459" y="134960"/>
                  </a:lnTo>
                  <a:lnTo>
                    <a:pt x="90750" y="134558"/>
                  </a:lnTo>
                  <a:lnTo>
                    <a:pt x="90608" y="134174"/>
                  </a:lnTo>
                  <a:lnTo>
                    <a:pt x="90721" y="133734"/>
                  </a:lnTo>
                  <a:lnTo>
                    <a:pt x="90028" y="133537"/>
                  </a:lnTo>
                  <a:lnTo>
                    <a:pt x="89711" y="133616"/>
                  </a:lnTo>
                  <a:lnTo>
                    <a:pt x="89393" y="133931"/>
                  </a:lnTo>
                  <a:lnTo>
                    <a:pt x="89282" y="134299"/>
                  </a:lnTo>
                  <a:lnTo>
                    <a:pt x="89147" y="134478"/>
                  </a:lnTo>
                  <a:lnTo>
                    <a:pt x="88107" y="134105"/>
                  </a:lnTo>
                  <a:lnTo>
                    <a:pt x="87962" y="133404"/>
                  </a:lnTo>
                  <a:lnTo>
                    <a:pt x="88050" y="132808"/>
                  </a:lnTo>
                  <a:lnTo>
                    <a:pt x="88869" y="132138"/>
                  </a:lnTo>
                  <a:lnTo>
                    <a:pt x="89853" y="132061"/>
                  </a:lnTo>
                  <a:lnTo>
                    <a:pt x="90617" y="131324"/>
                  </a:lnTo>
                  <a:lnTo>
                    <a:pt x="90657" y="131093"/>
                  </a:lnTo>
                  <a:lnTo>
                    <a:pt x="90484" y="130110"/>
                  </a:lnTo>
                  <a:lnTo>
                    <a:pt x="90684" y="129795"/>
                  </a:lnTo>
                  <a:lnTo>
                    <a:pt x="91062" y="130083"/>
                  </a:lnTo>
                  <a:lnTo>
                    <a:pt x="90838" y="129007"/>
                  </a:lnTo>
                  <a:lnTo>
                    <a:pt x="89528" y="125663"/>
                  </a:lnTo>
                  <a:lnTo>
                    <a:pt x="89012" y="125662"/>
                  </a:lnTo>
                  <a:lnTo>
                    <a:pt x="88682" y="125443"/>
                  </a:lnTo>
                  <a:lnTo>
                    <a:pt x="88028" y="124087"/>
                  </a:lnTo>
                  <a:lnTo>
                    <a:pt x="87531" y="123412"/>
                  </a:lnTo>
                  <a:lnTo>
                    <a:pt x="88567" y="122571"/>
                  </a:lnTo>
                  <a:lnTo>
                    <a:pt x="91192" y="121016"/>
                  </a:lnTo>
                  <a:lnTo>
                    <a:pt x="91357" y="120841"/>
                  </a:lnTo>
                  <a:lnTo>
                    <a:pt x="91811" y="120014"/>
                  </a:lnTo>
                  <a:lnTo>
                    <a:pt x="92531" y="118936"/>
                  </a:lnTo>
                  <a:lnTo>
                    <a:pt x="92208" y="118694"/>
                  </a:lnTo>
                  <a:lnTo>
                    <a:pt x="91963" y="118665"/>
                  </a:lnTo>
                  <a:lnTo>
                    <a:pt x="90584" y="119524"/>
                  </a:lnTo>
                  <a:lnTo>
                    <a:pt x="90357" y="119594"/>
                  </a:lnTo>
                  <a:lnTo>
                    <a:pt x="89590" y="119461"/>
                  </a:lnTo>
                  <a:lnTo>
                    <a:pt x="89284" y="119562"/>
                  </a:lnTo>
                  <a:lnTo>
                    <a:pt x="88778" y="119855"/>
                  </a:lnTo>
                  <a:lnTo>
                    <a:pt x="87776" y="120634"/>
                  </a:lnTo>
                  <a:lnTo>
                    <a:pt x="87537" y="120635"/>
                  </a:lnTo>
                  <a:lnTo>
                    <a:pt x="87128" y="120491"/>
                  </a:lnTo>
                  <a:lnTo>
                    <a:pt x="86566" y="120593"/>
                  </a:lnTo>
                  <a:lnTo>
                    <a:pt x="86544" y="120752"/>
                  </a:lnTo>
                  <a:lnTo>
                    <a:pt x="86780" y="120868"/>
                  </a:lnTo>
                  <a:lnTo>
                    <a:pt x="86888" y="121029"/>
                  </a:lnTo>
                  <a:lnTo>
                    <a:pt x="86990" y="121447"/>
                  </a:lnTo>
                  <a:lnTo>
                    <a:pt x="86946" y="121736"/>
                  </a:lnTo>
                  <a:lnTo>
                    <a:pt x="86784" y="121467"/>
                  </a:lnTo>
                  <a:lnTo>
                    <a:pt x="86443" y="121768"/>
                  </a:lnTo>
                  <a:lnTo>
                    <a:pt x="86350" y="122014"/>
                  </a:lnTo>
                  <a:lnTo>
                    <a:pt x="86110" y="122298"/>
                  </a:lnTo>
                  <a:lnTo>
                    <a:pt x="85657" y="122526"/>
                  </a:lnTo>
                  <a:lnTo>
                    <a:pt x="85304" y="123227"/>
                  </a:lnTo>
                  <a:lnTo>
                    <a:pt x="84852" y="123586"/>
                  </a:lnTo>
                  <a:lnTo>
                    <a:pt x="84063" y="125008"/>
                  </a:lnTo>
                  <a:lnTo>
                    <a:pt x="83060" y="125952"/>
                  </a:lnTo>
                  <a:lnTo>
                    <a:pt x="82871" y="125909"/>
                  </a:lnTo>
                  <a:lnTo>
                    <a:pt x="82778" y="125777"/>
                  </a:lnTo>
                  <a:lnTo>
                    <a:pt x="82963" y="125685"/>
                  </a:lnTo>
                  <a:lnTo>
                    <a:pt x="83530" y="125121"/>
                  </a:lnTo>
                  <a:lnTo>
                    <a:pt x="84133" y="124168"/>
                  </a:lnTo>
                  <a:lnTo>
                    <a:pt x="84285" y="123695"/>
                  </a:lnTo>
                  <a:lnTo>
                    <a:pt x="84853" y="123016"/>
                  </a:lnTo>
                  <a:lnTo>
                    <a:pt x="85156" y="122397"/>
                  </a:lnTo>
                  <a:lnTo>
                    <a:pt x="85974" y="121887"/>
                  </a:lnTo>
                  <a:lnTo>
                    <a:pt x="86619" y="121263"/>
                  </a:lnTo>
                  <a:lnTo>
                    <a:pt x="86583" y="121118"/>
                  </a:lnTo>
                  <a:lnTo>
                    <a:pt x="86142" y="120794"/>
                  </a:lnTo>
                  <a:lnTo>
                    <a:pt x="85737" y="120670"/>
                  </a:lnTo>
                  <a:lnTo>
                    <a:pt x="86132" y="120501"/>
                  </a:lnTo>
                  <a:lnTo>
                    <a:pt x="86248" y="120365"/>
                  </a:lnTo>
                  <a:lnTo>
                    <a:pt x="86398" y="120100"/>
                  </a:lnTo>
                  <a:lnTo>
                    <a:pt x="86377" y="119886"/>
                  </a:lnTo>
                  <a:lnTo>
                    <a:pt x="86152" y="119458"/>
                  </a:lnTo>
                  <a:lnTo>
                    <a:pt x="85868" y="119098"/>
                  </a:lnTo>
                  <a:lnTo>
                    <a:pt x="85568" y="118869"/>
                  </a:lnTo>
                  <a:lnTo>
                    <a:pt x="85418" y="118814"/>
                  </a:lnTo>
                  <a:lnTo>
                    <a:pt x="84922" y="118852"/>
                  </a:lnTo>
                  <a:lnTo>
                    <a:pt x="83899" y="118543"/>
                  </a:lnTo>
                  <a:lnTo>
                    <a:pt x="83330" y="118074"/>
                  </a:lnTo>
                  <a:lnTo>
                    <a:pt x="82751" y="117917"/>
                  </a:lnTo>
                  <a:lnTo>
                    <a:pt x="82209" y="117337"/>
                  </a:lnTo>
                  <a:lnTo>
                    <a:pt x="81672" y="117089"/>
                  </a:lnTo>
                  <a:lnTo>
                    <a:pt x="82079" y="116130"/>
                  </a:lnTo>
                  <a:lnTo>
                    <a:pt x="82060" y="115826"/>
                  </a:lnTo>
                  <a:lnTo>
                    <a:pt x="81794" y="115395"/>
                  </a:lnTo>
                  <a:lnTo>
                    <a:pt x="81357" y="115356"/>
                  </a:lnTo>
                  <a:lnTo>
                    <a:pt x="80936" y="115019"/>
                  </a:lnTo>
                  <a:lnTo>
                    <a:pt x="81097" y="114947"/>
                  </a:lnTo>
                  <a:lnTo>
                    <a:pt x="81650" y="115013"/>
                  </a:lnTo>
                  <a:lnTo>
                    <a:pt x="81831" y="114915"/>
                  </a:lnTo>
                  <a:lnTo>
                    <a:pt x="81742" y="113721"/>
                  </a:lnTo>
                  <a:lnTo>
                    <a:pt x="81769" y="113080"/>
                  </a:lnTo>
                  <a:lnTo>
                    <a:pt x="80553" y="112831"/>
                  </a:lnTo>
                  <a:lnTo>
                    <a:pt x="79678" y="112160"/>
                  </a:lnTo>
                  <a:lnTo>
                    <a:pt x="78681" y="112040"/>
                  </a:lnTo>
                  <a:lnTo>
                    <a:pt x="78280" y="111774"/>
                  </a:lnTo>
                  <a:lnTo>
                    <a:pt x="77715" y="111144"/>
                  </a:lnTo>
                  <a:lnTo>
                    <a:pt x="77339" y="110872"/>
                  </a:lnTo>
                  <a:lnTo>
                    <a:pt x="77160" y="110893"/>
                  </a:lnTo>
                  <a:lnTo>
                    <a:pt x="77021" y="110815"/>
                  </a:lnTo>
                  <a:lnTo>
                    <a:pt x="76892" y="110599"/>
                  </a:lnTo>
                  <a:lnTo>
                    <a:pt x="75075" y="109658"/>
                  </a:lnTo>
                  <a:lnTo>
                    <a:pt x="73741" y="108809"/>
                  </a:lnTo>
                  <a:lnTo>
                    <a:pt x="73430" y="108280"/>
                  </a:lnTo>
                  <a:lnTo>
                    <a:pt x="72569" y="107926"/>
                  </a:lnTo>
                  <a:lnTo>
                    <a:pt x="72031" y="107900"/>
                  </a:lnTo>
                  <a:lnTo>
                    <a:pt x="71690" y="108034"/>
                  </a:lnTo>
                  <a:lnTo>
                    <a:pt x="71397" y="107967"/>
                  </a:lnTo>
                  <a:lnTo>
                    <a:pt x="71173" y="107747"/>
                  </a:lnTo>
                  <a:lnTo>
                    <a:pt x="71115" y="107583"/>
                  </a:lnTo>
                  <a:lnTo>
                    <a:pt x="71115" y="107158"/>
                  </a:lnTo>
                  <a:lnTo>
                    <a:pt x="70302" y="106711"/>
                  </a:lnTo>
                  <a:lnTo>
                    <a:pt x="69774" y="106316"/>
                  </a:lnTo>
                  <a:lnTo>
                    <a:pt x="69470" y="105665"/>
                  </a:lnTo>
                  <a:lnTo>
                    <a:pt x="68345" y="105642"/>
                  </a:lnTo>
                  <a:lnTo>
                    <a:pt x="68012" y="105579"/>
                  </a:lnTo>
                  <a:lnTo>
                    <a:pt x="67712" y="105336"/>
                  </a:lnTo>
                  <a:lnTo>
                    <a:pt x="67616" y="105094"/>
                  </a:lnTo>
                  <a:lnTo>
                    <a:pt x="67540" y="104074"/>
                  </a:lnTo>
                  <a:lnTo>
                    <a:pt x="66649" y="103318"/>
                  </a:lnTo>
                  <a:lnTo>
                    <a:pt x="66653" y="103137"/>
                  </a:lnTo>
                  <a:lnTo>
                    <a:pt x="66810" y="102778"/>
                  </a:lnTo>
                  <a:lnTo>
                    <a:pt x="66840" y="102108"/>
                  </a:lnTo>
                  <a:lnTo>
                    <a:pt x="66722" y="101963"/>
                  </a:lnTo>
                  <a:lnTo>
                    <a:pt x="66551" y="101229"/>
                  </a:lnTo>
                  <a:lnTo>
                    <a:pt x="66580" y="100439"/>
                  </a:lnTo>
                  <a:lnTo>
                    <a:pt x="66147" y="100212"/>
                  </a:lnTo>
                  <a:lnTo>
                    <a:pt x="65616" y="99460"/>
                  </a:lnTo>
                  <a:lnTo>
                    <a:pt x="65642" y="98726"/>
                  </a:lnTo>
                  <a:lnTo>
                    <a:pt x="65205" y="97427"/>
                  </a:lnTo>
                  <a:lnTo>
                    <a:pt x="64996" y="97091"/>
                  </a:lnTo>
                  <a:lnTo>
                    <a:pt x="64571" y="96097"/>
                  </a:lnTo>
                  <a:lnTo>
                    <a:pt x="64615" y="95833"/>
                  </a:lnTo>
                  <a:lnTo>
                    <a:pt x="63753" y="93472"/>
                  </a:lnTo>
                  <a:lnTo>
                    <a:pt x="63459" y="92303"/>
                  </a:lnTo>
                  <a:lnTo>
                    <a:pt x="63433" y="91942"/>
                  </a:lnTo>
                  <a:lnTo>
                    <a:pt x="63715" y="90233"/>
                  </a:lnTo>
                  <a:lnTo>
                    <a:pt x="64262" y="89301"/>
                  </a:lnTo>
                  <a:lnTo>
                    <a:pt x="63975" y="88259"/>
                  </a:lnTo>
                  <a:lnTo>
                    <a:pt x="63788" y="88047"/>
                  </a:lnTo>
                  <a:lnTo>
                    <a:pt x="63667" y="87641"/>
                  </a:lnTo>
                  <a:lnTo>
                    <a:pt x="66184" y="86754"/>
                  </a:lnTo>
                  <a:lnTo>
                    <a:pt x="66940" y="86743"/>
                  </a:lnTo>
                  <a:lnTo>
                    <a:pt x="67560" y="86940"/>
                  </a:lnTo>
                  <a:lnTo>
                    <a:pt x="68456" y="86453"/>
                  </a:lnTo>
                  <a:lnTo>
                    <a:pt x="69204" y="85917"/>
                  </a:lnTo>
                  <a:lnTo>
                    <a:pt x="69403" y="85664"/>
                  </a:lnTo>
                  <a:lnTo>
                    <a:pt x="69656" y="85492"/>
                  </a:lnTo>
                  <a:lnTo>
                    <a:pt x="70478" y="85560"/>
                  </a:lnTo>
                  <a:lnTo>
                    <a:pt x="70467" y="85023"/>
                  </a:lnTo>
                  <a:lnTo>
                    <a:pt x="71110" y="84420"/>
                  </a:lnTo>
                  <a:lnTo>
                    <a:pt x="71623" y="84331"/>
                  </a:lnTo>
                  <a:lnTo>
                    <a:pt x="72225" y="84097"/>
                  </a:lnTo>
                  <a:lnTo>
                    <a:pt x="73008" y="83554"/>
                  </a:lnTo>
                  <a:lnTo>
                    <a:pt x="73375" y="83286"/>
                  </a:lnTo>
                  <a:lnTo>
                    <a:pt x="73944" y="82389"/>
                  </a:lnTo>
                  <a:lnTo>
                    <a:pt x="73971" y="79822"/>
                  </a:lnTo>
                  <a:lnTo>
                    <a:pt x="74342" y="78802"/>
                  </a:lnTo>
                  <a:lnTo>
                    <a:pt x="74513" y="76482"/>
                  </a:lnTo>
                  <a:lnTo>
                    <a:pt x="74495" y="75920"/>
                  </a:lnTo>
                  <a:lnTo>
                    <a:pt x="74278" y="75276"/>
                  </a:lnTo>
                  <a:lnTo>
                    <a:pt x="73788" y="75108"/>
                  </a:lnTo>
                  <a:lnTo>
                    <a:pt x="73571" y="74836"/>
                  </a:lnTo>
                  <a:lnTo>
                    <a:pt x="73590" y="74672"/>
                  </a:lnTo>
                  <a:lnTo>
                    <a:pt x="73946" y="74456"/>
                  </a:lnTo>
                  <a:lnTo>
                    <a:pt x="74093" y="74226"/>
                  </a:lnTo>
                  <a:lnTo>
                    <a:pt x="74140" y="73150"/>
                  </a:lnTo>
                  <a:lnTo>
                    <a:pt x="73653" y="72892"/>
                  </a:lnTo>
                  <a:lnTo>
                    <a:pt x="73367" y="72479"/>
                  </a:lnTo>
                  <a:lnTo>
                    <a:pt x="73161" y="71924"/>
                  </a:lnTo>
                  <a:lnTo>
                    <a:pt x="73033" y="71183"/>
                  </a:lnTo>
                  <a:lnTo>
                    <a:pt x="71531" y="70880"/>
                  </a:lnTo>
                  <a:lnTo>
                    <a:pt x="71171" y="70571"/>
                  </a:lnTo>
                  <a:lnTo>
                    <a:pt x="70296" y="70370"/>
                  </a:lnTo>
                  <a:lnTo>
                    <a:pt x="70094" y="70556"/>
                  </a:lnTo>
                  <a:lnTo>
                    <a:pt x="68819" y="70987"/>
                  </a:lnTo>
                  <a:lnTo>
                    <a:pt x="68312" y="70995"/>
                  </a:lnTo>
                  <a:lnTo>
                    <a:pt x="68283" y="70782"/>
                  </a:lnTo>
                  <a:lnTo>
                    <a:pt x="67596" y="70633"/>
                  </a:lnTo>
                  <a:lnTo>
                    <a:pt x="66464" y="71110"/>
                  </a:lnTo>
                  <a:lnTo>
                    <a:pt x="66644" y="71490"/>
                  </a:lnTo>
                  <a:lnTo>
                    <a:pt x="66611" y="71911"/>
                  </a:lnTo>
                  <a:lnTo>
                    <a:pt x="65986" y="72119"/>
                  </a:lnTo>
                  <a:lnTo>
                    <a:pt x="64675" y="72372"/>
                  </a:lnTo>
                  <a:lnTo>
                    <a:pt x="63668" y="72410"/>
                  </a:lnTo>
                  <a:lnTo>
                    <a:pt x="62908" y="72302"/>
                  </a:lnTo>
                  <a:lnTo>
                    <a:pt x="62225" y="72697"/>
                  </a:lnTo>
                  <a:lnTo>
                    <a:pt x="61335" y="72444"/>
                  </a:lnTo>
                  <a:lnTo>
                    <a:pt x="61453" y="72258"/>
                  </a:lnTo>
                  <a:lnTo>
                    <a:pt x="62007" y="71870"/>
                  </a:lnTo>
                  <a:lnTo>
                    <a:pt x="62085" y="71625"/>
                  </a:lnTo>
                  <a:lnTo>
                    <a:pt x="61297" y="68560"/>
                  </a:lnTo>
                  <a:lnTo>
                    <a:pt x="61095" y="68207"/>
                  </a:lnTo>
                  <a:lnTo>
                    <a:pt x="60636" y="67973"/>
                  </a:lnTo>
                  <a:lnTo>
                    <a:pt x="60531" y="67604"/>
                  </a:lnTo>
                  <a:lnTo>
                    <a:pt x="60271" y="66876"/>
                  </a:lnTo>
                  <a:lnTo>
                    <a:pt x="58578" y="66876"/>
                  </a:lnTo>
                  <a:lnTo>
                    <a:pt x="58578" y="67427"/>
                  </a:lnTo>
                  <a:lnTo>
                    <a:pt x="57348" y="67427"/>
                  </a:lnTo>
                  <a:lnTo>
                    <a:pt x="57356" y="66555"/>
                  </a:lnTo>
                  <a:lnTo>
                    <a:pt x="57185" y="66186"/>
                  </a:lnTo>
                  <a:lnTo>
                    <a:pt x="56454" y="65482"/>
                  </a:lnTo>
                  <a:lnTo>
                    <a:pt x="55797" y="64547"/>
                  </a:lnTo>
                  <a:lnTo>
                    <a:pt x="55614" y="63188"/>
                  </a:lnTo>
                  <a:lnTo>
                    <a:pt x="55998" y="62873"/>
                  </a:lnTo>
                  <a:lnTo>
                    <a:pt x="55479" y="61466"/>
                  </a:lnTo>
                  <a:lnTo>
                    <a:pt x="55239" y="61519"/>
                  </a:lnTo>
                  <a:lnTo>
                    <a:pt x="55041" y="61244"/>
                  </a:lnTo>
                  <a:lnTo>
                    <a:pt x="54895" y="60456"/>
                  </a:lnTo>
                  <a:lnTo>
                    <a:pt x="54479" y="59246"/>
                  </a:lnTo>
                  <a:lnTo>
                    <a:pt x="54428" y="58452"/>
                  </a:lnTo>
                  <a:lnTo>
                    <a:pt x="52284" y="58694"/>
                  </a:lnTo>
                  <a:lnTo>
                    <a:pt x="52094" y="58825"/>
                  </a:lnTo>
                  <a:lnTo>
                    <a:pt x="53115" y="59270"/>
                  </a:lnTo>
                  <a:lnTo>
                    <a:pt x="51963" y="60242"/>
                  </a:lnTo>
                  <a:lnTo>
                    <a:pt x="51554" y="60726"/>
                  </a:lnTo>
                  <a:lnTo>
                    <a:pt x="51234" y="60827"/>
                  </a:lnTo>
                  <a:lnTo>
                    <a:pt x="50868" y="61347"/>
                  </a:lnTo>
                  <a:lnTo>
                    <a:pt x="50570" y="62349"/>
                  </a:lnTo>
                  <a:lnTo>
                    <a:pt x="49732" y="62390"/>
                  </a:lnTo>
                  <a:lnTo>
                    <a:pt x="48313" y="62803"/>
                  </a:lnTo>
                  <a:lnTo>
                    <a:pt x="48026" y="62799"/>
                  </a:lnTo>
                  <a:lnTo>
                    <a:pt x="47188" y="62863"/>
                  </a:lnTo>
                  <a:lnTo>
                    <a:pt x="46757" y="63027"/>
                  </a:lnTo>
                  <a:lnTo>
                    <a:pt x="46202" y="63105"/>
                  </a:lnTo>
                  <a:lnTo>
                    <a:pt x="45309" y="62960"/>
                  </a:lnTo>
                  <a:lnTo>
                    <a:pt x="44762" y="63627"/>
                  </a:lnTo>
                  <a:lnTo>
                    <a:pt x="44310" y="64406"/>
                  </a:lnTo>
                  <a:lnTo>
                    <a:pt x="44196" y="64927"/>
                  </a:lnTo>
                  <a:lnTo>
                    <a:pt x="44244" y="65366"/>
                  </a:lnTo>
                  <a:lnTo>
                    <a:pt x="43991" y="66208"/>
                  </a:lnTo>
                  <a:lnTo>
                    <a:pt x="43480" y="66123"/>
                  </a:lnTo>
                  <a:lnTo>
                    <a:pt x="43164" y="65508"/>
                  </a:lnTo>
                  <a:lnTo>
                    <a:pt x="42682" y="65006"/>
                  </a:lnTo>
                  <a:lnTo>
                    <a:pt x="42182" y="64701"/>
                  </a:lnTo>
                  <a:lnTo>
                    <a:pt x="40895" y="64362"/>
                  </a:lnTo>
                  <a:lnTo>
                    <a:pt x="40079" y="64767"/>
                  </a:lnTo>
                  <a:lnTo>
                    <a:pt x="39201" y="64644"/>
                  </a:lnTo>
                  <a:lnTo>
                    <a:pt x="38390" y="64264"/>
                  </a:lnTo>
                  <a:lnTo>
                    <a:pt x="37809" y="63564"/>
                  </a:lnTo>
                  <a:lnTo>
                    <a:pt x="36740" y="62826"/>
                  </a:lnTo>
                  <a:lnTo>
                    <a:pt x="35922" y="61932"/>
                  </a:lnTo>
                  <a:lnTo>
                    <a:pt x="35834" y="61683"/>
                  </a:lnTo>
                  <a:lnTo>
                    <a:pt x="35882" y="61247"/>
                  </a:lnTo>
                  <a:lnTo>
                    <a:pt x="33889" y="61504"/>
                  </a:lnTo>
                  <a:lnTo>
                    <a:pt x="33474" y="61694"/>
                  </a:lnTo>
                  <a:lnTo>
                    <a:pt x="32437" y="60883"/>
                  </a:lnTo>
                  <a:lnTo>
                    <a:pt x="31448" y="60433"/>
                  </a:lnTo>
                  <a:lnTo>
                    <a:pt x="29919" y="60411"/>
                  </a:lnTo>
                  <a:lnTo>
                    <a:pt x="28922" y="60716"/>
                  </a:lnTo>
                  <a:lnTo>
                    <a:pt x="28881" y="59771"/>
                  </a:lnTo>
                  <a:lnTo>
                    <a:pt x="29010" y="59827"/>
                  </a:lnTo>
                  <a:lnTo>
                    <a:pt x="29282" y="59532"/>
                  </a:lnTo>
                  <a:lnTo>
                    <a:pt x="29672" y="58449"/>
                  </a:lnTo>
                  <a:lnTo>
                    <a:pt x="29683" y="58255"/>
                  </a:lnTo>
                  <a:lnTo>
                    <a:pt x="29557" y="57942"/>
                  </a:lnTo>
                  <a:lnTo>
                    <a:pt x="29094" y="57388"/>
                  </a:lnTo>
                  <a:lnTo>
                    <a:pt x="28590" y="56305"/>
                  </a:lnTo>
                  <a:lnTo>
                    <a:pt x="28273" y="55426"/>
                  </a:lnTo>
                  <a:lnTo>
                    <a:pt x="28276" y="54968"/>
                  </a:lnTo>
                  <a:lnTo>
                    <a:pt x="28125" y="54659"/>
                  </a:lnTo>
                  <a:lnTo>
                    <a:pt x="27761" y="54358"/>
                  </a:lnTo>
                  <a:lnTo>
                    <a:pt x="27441" y="54254"/>
                  </a:lnTo>
                  <a:lnTo>
                    <a:pt x="26529" y="54418"/>
                  </a:lnTo>
                  <a:lnTo>
                    <a:pt x="24963" y="54332"/>
                  </a:lnTo>
                  <a:lnTo>
                    <a:pt x="24507" y="54682"/>
                  </a:lnTo>
                  <a:lnTo>
                    <a:pt x="24131" y="54730"/>
                  </a:lnTo>
                  <a:lnTo>
                    <a:pt x="23613" y="54142"/>
                  </a:lnTo>
                  <a:lnTo>
                    <a:pt x="22407" y="53489"/>
                  </a:lnTo>
                  <a:lnTo>
                    <a:pt x="21951" y="53430"/>
                  </a:lnTo>
                  <a:lnTo>
                    <a:pt x="21292" y="53080"/>
                  </a:lnTo>
                  <a:lnTo>
                    <a:pt x="21169" y="51854"/>
                  </a:lnTo>
                  <a:lnTo>
                    <a:pt x="21208" y="50703"/>
                  </a:lnTo>
                  <a:lnTo>
                    <a:pt x="21770" y="50041"/>
                  </a:lnTo>
                  <a:lnTo>
                    <a:pt x="21897" y="48419"/>
                  </a:lnTo>
                  <a:lnTo>
                    <a:pt x="21113" y="49528"/>
                  </a:lnTo>
                  <a:lnTo>
                    <a:pt x="20804" y="49844"/>
                  </a:lnTo>
                  <a:lnTo>
                    <a:pt x="20127" y="49900"/>
                  </a:lnTo>
                  <a:lnTo>
                    <a:pt x="19265" y="50294"/>
                  </a:lnTo>
                  <a:lnTo>
                    <a:pt x="18599" y="50335"/>
                  </a:lnTo>
                  <a:lnTo>
                    <a:pt x="16947" y="50231"/>
                  </a:lnTo>
                  <a:lnTo>
                    <a:pt x="15427" y="49732"/>
                  </a:lnTo>
                  <a:lnTo>
                    <a:pt x="13632" y="49811"/>
                  </a:lnTo>
                  <a:lnTo>
                    <a:pt x="12969" y="50020"/>
                  </a:lnTo>
                  <a:lnTo>
                    <a:pt x="12377" y="49737"/>
                  </a:lnTo>
                  <a:lnTo>
                    <a:pt x="12137" y="49473"/>
                  </a:lnTo>
                  <a:lnTo>
                    <a:pt x="11298" y="48129"/>
                  </a:lnTo>
                  <a:lnTo>
                    <a:pt x="10896" y="47590"/>
                  </a:lnTo>
                  <a:lnTo>
                    <a:pt x="10639" y="47393"/>
                  </a:lnTo>
                  <a:lnTo>
                    <a:pt x="10079" y="47304"/>
                  </a:lnTo>
                  <a:lnTo>
                    <a:pt x="8933" y="47713"/>
                  </a:lnTo>
                  <a:lnTo>
                    <a:pt x="8436" y="47709"/>
                  </a:lnTo>
                  <a:lnTo>
                    <a:pt x="3733" y="46963"/>
                  </a:lnTo>
                  <a:lnTo>
                    <a:pt x="3446" y="46724"/>
                  </a:lnTo>
                  <a:lnTo>
                    <a:pt x="3328" y="46460"/>
                  </a:lnTo>
                  <a:lnTo>
                    <a:pt x="2765" y="45801"/>
                  </a:lnTo>
                  <a:lnTo>
                    <a:pt x="2374" y="45559"/>
                  </a:lnTo>
                  <a:lnTo>
                    <a:pt x="2006" y="45514"/>
                  </a:lnTo>
                  <a:lnTo>
                    <a:pt x="1885" y="44893"/>
                  </a:lnTo>
                  <a:lnTo>
                    <a:pt x="1911" y="44472"/>
                  </a:lnTo>
                  <a:lnTo>
                    <a:pt x="1174" y="43746"/>
                  </a:lnTo>
                  <a:lnTo>
                    <a:pt x="512" y="43891"/>
                  </a:lnTo>
                  <a:lnTo>
                    <a:pt x="52" y="44468"/>
                  </a:lnTo>
                  <a:lnTo>
                    <a:pt x="0" y="44673"/>
                  </a:lnTo>
                  <a:lnTo>
                    <a:pt x="0" y="11703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8" name="pg1199">
              <a:extLst>
                <a:ext uri="{FF2B5EF4-FFF2-40B4-BE49-F238E27FC236}">
                  <a16:creationId xmlns:a16="http://schemas.microsoft.com/office/drawing/2014/main" id="{95A2198C-C474-544B-8182-B5453B497C71}"/>
                </a:ext>
              </a:extLst>
            </p:cNvPr>
            <p:cNvSpPr/>
            <p:nvPr/>
          </p:nvSpPr>
          <p:spPr>
            <a:xfrm>
              <a:off x="3220870" y="3656027"/>
              <a:ext cx="3725" cy="2713"/>
            </a:xfrm>
            <a:custGeom>
              <a:avLst/>
              <a:gdLst/>
              <a:ahLst/>
              <a:cxnLst/>
              <a:rect l="0" t="0" r="0" b="0"/>
              <a:pathLst>
                <a:path w="3725" h="2713">
                  <a:moveTo>
                    <a:pt x="3705" y="0"/>
                  </a:moveTo>
                  <a:lnTo>
                    <a:pt x="0" y="105"/>
                  </a:lnTo>
                  <a:lnTo>
                    <a:pt x="788" y="523"/>
                  </a:lnTo>
                  <a:lnTo>
                    <a:pt x="1461" y="640"/>
                  </a:lnTo>
                  <a:lnTo>
                    <a:pt x="1757" y="1073"/>
                  </a:lnTo>
                  <a:lnTo>
                    <a:pt x="1829" y="1298"/>
                  </a:lnTo>
                  <a:lnTo>
                    <a:pt x="2074" y="1485"/>
                  </a:lnTo>
                  <a:lnTo>
                    <a:pt x="3590" y="2124"/>
                  </a:lnTo>
                  <a:lnTo>
                    <a:pt x="3424" y="2402"/>
                  </a:lnTo>
                  <a:lnTo>
                    <a:pt x="3725" y="271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19" name="pg1200">
              <a:extLst>
                <a:ext uri="{FF2B5EF4-FFF2-40B4-BE49-F238E27FC236}">
                  <a16:creationId xmlns:a16="http://schemas.microsoft.com/office/drawing/2014/main" id="{B155311D-64D5-E54E-8E5D-7203E46D6E8A}"/>
                </a:ext>
              </a:extLst>
            </p:cNvPr>
            <p:cNvSpPr/>
            <p:nvPr/>
          </p:nvSpPr>
          <p:spPr>
            <a:xfrm>
              <a:off x="3292921" y="3470533"/>
              <a:ext cx="304991" cy="307973"/>
            </a:xfrm>
            <a:custGeom>
              <a:avLst/>
              <a:gdLst/>
              <a:ahLst/>
              <a:cxnLst/>
              <a:rect l="0" t="0" r="0" b="0"/>
              <a:pathLst>
                <a:path w="304991" h="307973">
                  <a:moveTo>
                    <a:pt x="221748" y="0"/>
                  </a:moveTo>
                  <a:lnTo>
                    <a:pt x="221751" y="11272"/>
                  </a:lnTo>
                  <a:lnTo>
                    <a:pt x="221752" y="12792"/>
                  </a:lnTo>
                  <a:lnTo>
                    <a:pt x="221705" y="30266"/>
                  </a:lnTo>
                  <a:lnTo>
                    <a:pt x="221698" y="34113"/>
                  </a:lnTo>
                  <a:lnTo>
                    <a:pt x="221700" y="35224"/>
                  </a:lnTo>
                  <a:lnTo>
                    <a:pt x="221687" y="40049"/>
                  </a:lnTo>
                  <a:lnTo>
                    <a:pt x="221770" y="41452"/>
                  </a:lnTo>
                  <a:lnTo>
                    <a:pt x="221792" y="43842"/>
                  </a:lnTo>
                  <a:lnTo>
                    <a:pt x="221717" y="48602"/>
                  </a:lnTo>
                  <a:lnTo>
                    <a:pt x="221722" y="50061"/>
                  </a:lnTo>
                  <a:lnTo>
                    <a:pt x="221590" y="51656"/>
                  </a:lnTo>
                  <a:lnTo>
                    <a:pt x="221611" y="54050"/>
                  </a:lnTo>
                  <a:lnTo>
                    <a:pt x="221619" y="55651"/>
                  </a:lnTo>
                  <a:lnTo>
                    <a:pt x="221631" y="57957"/>
                  </a:lnTo>
                  <a:lnTo>
                    <a:pt x="221672" y="69143"/>
                  </a:lnTo>
                  <a:lnTo>
                    <a:pt x="221694" y="81058"/>
                  </a:lnTo>
                  <a:lnTo>
                    <a:pt x="221694" y="88677"/>
                  </a:lnTo>
                  <a:lnTo>
                    <a:pt x="221695" y="89401"/>
                  </a:lnTo>
                  <a:lnTo>
                    <a:pt x="221695" y="90630"/>
                  </a:lnTo>
                  <a:lnTo>
                    <a:pt x="221702" y="100553"/>
                  </a:lnTo>
                  <a:lnTo>
                    <a:pt x="221715" y="101319"/>
                  </a:lnTo>
                  <a:lnTo>
                    <a:pt x="221612" y="105271"/>
                  </a:lnTo>
                  <a:lnTo>
                    <a:pt x="221610" y="126585"/>
                  </a:lnTo>
                  <a:lnTo>
                    <a:pt x="221601" y="133663"/>
                  </a:lnTo>
                  <a:lnTo>
                    <a:pt x="237800" y="133713"/>
                  </a:lnTo>
                  <a:lnTo>
                    <a:pt x="249439" y="133746"/>
                  </a:lnTo>
                  <a:lnTo>
                    <a:pt x="249393" y="148094"/>
                  </a:lnTo>
                  <a:lnTo>
                    <a:pt x="255067" y="148140"/>
                  </a:lnTo>
                  <a:lnTo>
                    <a:pt x="265370" y="148073"/>
                  </a:lnTo>
                  <a:lnTo>
                    <a:pt x="274830" y="147929"/>
                  </a:lnTo>
                  <a:lnTo>
                    <a:pt x="295052" y="147984"/>
                  </a:lnTo>
                  <a:lnTo>
                    <a:pt x="304985" y="147998"/>
                  </a:lnTo>
                  <a:lnTo>
                    <a:pt x="304991" y="162260"/>
                  </a:lnTo>
                  <a:lnTo>
                    <a:pt x="303694" y="162274"/>
                  </a:lnTo>
                  <a:lnTo>
                    <a:pt x="303668" y="171255"/>
                  </a:lnTo>
                  <a:lnTo>
                    <a:pt x="303742" y="174908"/>
                  </a:lnTo>
                  <a:lnTo>
                    <a:pt x="303704" y="187915"/>
                  </a:lnTo>
                  <a:lnTo>
                    <a:pt x="303688" y="204338"/>
                  </a:lnTo>
                  <a:lnTo>
                    <a:pt x="303693" y="211094"/>
                  </a:lnTo>
                  <a:lnTo>
                    <a:pt x="303728" y="213903"/>
                  </a:lnTo>
                  <a:lnTo>
                    <a:pt x="303649" y="218580"/>
                  </a:lnTo>
                  <a:lnTo>
                    <a:pt x="303128" y="218577"/>
                  </a:lnTo>
                  <a:lnTo>
                    <a:pt x="303124" y="230210"/>
                  </a:lnTo>
                  <a:lnTo>
                    <a:pt x="303107" y="232845"/>
                  </a:lnTo>
                  <a:lnTo>
                    <a:pt x="303042" y="240053"/>
                  </a:lnTo>
                  <a:lnTo>
                    <a:pt x="303139" y="244234"/>
                  </a:lnTo>
                  <a:lnTo>
                    <a:pt x="303114" y="248283"/>
                  </a:lnTo>
                  <a:lnTo>
                    <a:pt x="303047" y="259971"/>
                  </a:lnTo>
                  <a:lnTo>
                    <a:pt x="301704" y="261276"/>
                  </a:lnTo>
                  <a:lnTo>
                    <a:pt x="293913" y="261336"/>
                  </a:lnTo>
                  <a:lnTo>
                    <a:pt x="284693" y="261295"/>
                  </a:lnTo>
                  <a:lnTo>
                    <a:pt x="280339" y="261307"/>
                  </a:lnTo>
                  <a:lnTo>
                    <a:pt x="269746" y="261316"/>
                  </a:lnTo>
                  <a:lnTo>
                    <a:pt x="269758" y="269805"/>
                  </a:lnTo>
                  <a:lnTo>
                    <a:pt x="269757" y="285526"/>
                  </a:lnTo>
                  <a:lnTo>
                    <a:pt x="255066" y="285409"/>
                  </a:lnTo>
                  <a:lnTo>
                    <a:pt x="243228" y="285447"/>
                  </a:lnTo>
                  <a:lnTo>
                    <a:pt x="241212" y="285312"/>
                  </a:lnTo>
                  <a:lnTo>
                    <a:pt x="241190" y="281752"/>
                  </a:lnTo>
                  <a:lnTo>
                    <a:pt x="237016" y="284034"/>
                  </a:lnTo>
                  <a:lnTo>
                    <a:pt x="222697" y="292291"/>
                  </a:lnTo>
                  <a:lnTo>
                    <a:pt x="212226" y="298423"/>
                  </a:lnTo>
                  <a:lnTo>
                    <a:pt x="206602" y="301580"/>
                  </a:lnTo>
                  <a:lnTo>
                    <a:pt x="206605" y="289638"/>
                  </a:lnTo>
                  <a:lnTo>
                    <a:pt x="190498" y="289592"/>
                  </a:lnTo>
                  <a:lnTo>
                    <a:pt x="190509" y="286161"/>
                  </a:lnTo>
                  <a:lnTo>
                    <a:pt x="190902" y="285155"/>
                  </a:lnTo>
                  <a:lnTo>
                    <a:pt x="190931" y="284913"/>
                  </a:lnTo>
                  <a:lnTo>
                    <a:pt x="190847" y="283587"/>
                  </a:lnTo>
                  <a:lnTo>
                    <a:pt x="190503" y="282429"/>
                  </a:lnTo>
                  <a:lnTo>
                    <a:pt x="190555" y="279564"/>
                  </a:lnTo>
                  <a:lnTo>
                    <a:pt x="190646" y="279221"/>
                  </a:lnTo>
                  <a:lnTo>
                    <a:pt x="190830" y="278919"/>
                  </a:lnTo>
                  <a:lnTo>
                    <a:pt x="191430" y="278494"/>
                  </a:lnTo>
                  <a:lnTo>
                    <a:pt x="191585" y="278308"/>
                  </a:lnTo>
                  <a:lnTo>
                    <a:pt x="192199" y="276982"/>
                  </a:lnTo>
                  <a:lnTo>
                    <a:pt x="192282" y="276661"/>
                  </a:lnTo>
                  <a:lnTo>
                    <a:pt x="192300" y="275208"/>
                  </a:lnTo>
                  <a:lnTo>
                    <a:pt x="192853" y="273256"/>
                  </a:lnTo>
                  <a:lnTo>
                    <a:pt x="193073" y="272958"/>
                  </a:lnTo>
                  <a:lnTo>
                    <a:pt x="196463" y="271333"/>
                  </a:lnTo>
                  <a:lnTo>
                    <a:pt x="197063" y="271176"/>
                  </a:lnTo>
                  <a:lnTo>
                    <a:pt x="197809" y="271079"/>
                  </a:lnTo>
                  <a:lnTo>
                    <a:pt x="199032" y="271072"/>
                  </a:lnTo>
                  <a:lnTo>
                    <a:pt x="200345" y="271474"/>
                  </a:lnTo>
                  <a:lnTo>
                    <a:pt x="201239" y="271497"/>
                  </a:lnTo>
                  <a:lnTo>
                    <a:pt x="202994" y="271404"/>
                  </a:lnTo>
                  <a:lnTo>
                    <a:pt x="205283" y="271070"/>
                  </a:lnTo>
                  <a:lnTo>
                    <a:pt x="205475" y="271110"/>
                  </a:lnTo>
                  <a:lnTo>
                    <a:pt x="206512" y="270547"/>
                  </a:lnTo>
                  <a:lnTo>
                    <a:pt x="205560" y="268898"/>
                  </a:lnTo>
                  <a:lnTo>
                    <a:pt x="205010" y="268622"/>
                  </a:lnTo>
                  <a:lnTo>
                    <a:pt x="205112" y="268235"/>
                  </a:lnTo>
                  <a:lnTo>
                    <a:pt x="205300" y="267930"/>
                  </a:lnTo>
                  <a:lnTo>
                    <a:pt x="219344" y="271866"/>
                  </a:lnTo>
                  <a:lnTo>
                    <a:pt x="220234" y="272042"/>
                  </a:lnTo>
                  <a:lnTo>
                    <a:pt x="221942" y="272002"/>
                  </a:lnTo>
                  <a:lnTo>
                    <a:pt x="222177" y="271540"/>
                  </a:lnTo>
                  <a:lnTo>
                    <a:pt x="223293" y="271353"/>
                  </a:lnTo>
                  <a:lnTo>
                    <a:pt x="223528" y="270470"/>
                  </a:lnTo>
                  <a:lnTo>
                    <a:pt x="223933" y="270287"/>
                  </a:lnTo>
                  <a:lnTo>
                    <a:pt x="224526" y="270231"/>
                  </a:lnTo>
                  <a:lnTo>
                    <a:pt x="225199" y="269914"/>
                  </a:lnTo>
                  <a:lnTo>
                    <a:pt x="225919" y="269151"/>
                  </a:lnTo>
                  <a:lnTo>
                    <a:pt x="226154" y="268368"/>
                  </a:lnTo>
                  <a:lnTo>
                    <a:pt x="226179" y="267094"/>
                  </a:lnTo>
                  <a:lnTo>
                    <a:pt x="223376" y="264346"/>
                  </a:lnTo>
                  <a:lnTo>
                    <a:pt x="222475" y="263206"/>
                  </a:lnTo>
                  <a:lnTo>
                    <a:pt x="222552" y="262443"/>
                  </a:lnTo>
                  <a:lnTo>
                    <a:pt x="223780" y="261701"/>
                  </a:lnTo>
                  <a:lnTo>
                    <a:pt x="224724" y="261346"/>
                  </a:lnTo>
                  <a:lnTo>
                    <a:pt x="224815" y="261044"/>
                  </a:lnTo>
                  <a:lnTo>
                    <a:pt x="224532" y="260341"/>
                  </a:lnTo>
                  <a:lnTo>
                    <a:pt x="223412" y="258486"/>
                  </a:lnTo>
                  <a:lnTo>
                    <a:pt x="222748" y="257730"/>
                  </a:lnTo>
                  <a:lnTo>
                    <a:pt x="221885" y="257145"/>
                  </a:lnTo>
                  <a:lnTo>
                    <a:pt x="219908" y="256459"/>
                  </a:lnTo>
                  <a:lnTo>
                    <a:pt x="219643" y="256120"/>
                  </a:lnTo>
                  <a:lnTo>
                    <a:pt x="219484" y="255658"/>
                  </a:lnTo>
                  <a:lnTo>
                    <a:pt x="219238" y="255203"/>
                  </a:lnTo>
                  <a:lnTo>
                    <a:pt x="218698" y="254529"/>
                  </a:lnTo>
                  <a:lnTo>
                    <a:pt x="218108" y="253515"/>
                  </a:lnTo>
                  <a:lnTo>
                    <a:pt x="217409" y="251988"/>
                  </a:lnTo>
                  <a:lnTo>
                    <a:pt x="217598" y="251608"/>
                  </a:lnTo>
                  <a:lnTo>
                    <a:pt x="218388" y="251124"/>
                  </a:lnTo>
                  <a:lnTo>
                    <a:pt x="218721" y="250525"/>
                  </a:lnTo>
                  <a:lnTo>
                    <a:pt x="217877" y="249645"/>
                  </a:lnTo>
                  <a:lnTo>
                    <a:pt x="217421" y="249325"/>
                  </a:lnTo>
                  <a:lnTo>
                    <a:pt x="216627" y="249578"/>
                  </a:lnTo>
                  <a:lnTo>
                    <a:pt x="216446" y="249768"/>
                  </a:lnTo>
                  <a:lnTo>
                    <a:pt x="216025" y="249801"/>
                  </a:lnTo>
                  <a:lnTo>
                    <a:pt x="215728" y="248442"/>
                  </a:lnTo>
                  <a:lnTo>
                    <a:pt x="214971" y="246549"/>
                  </a:lnTo>
                  <a:lnTo>
                    <a:pt x="214540" y="245655"/>
                  </a:lnTo>
                  <a:lnTo>
                    <a:pt x="214333" y="245104"/>
                  </a:lnTo>
                  <a:lnTo>
                    <a:pt x="214337" y="244955"/>
                  </a:lnTo>
                  <a:lnTo>
                    <a:pt x="214355" y="244772"/>
                  </a:lnTo>
                  <a:lnTo>
                    <a:pt x="216146" y="243370"/>
                  </a:lnTo>
                  <a:lnTo>
                    <a:pt x="216343" y="243112"/>
                  </a:lnTo>
                  <a:lnTo>
                    <a:pt x="215760" y="242822"/>
                  </a:lnTo>
                  <a:lnTo>
                    <a:pt x="214946" y="242738"/>
                  </a:lnTo>
                  <a:lnTo>
                    <a:pt x="214170" y="242525"/>
                  </a:lnTo>
                  <a:lnTo>
                    <a:pt x="214119" y="242156"/>
                  </a:lnTo>
                  <a:lnTo>
                    <a:pt x="213963" y="241873"/>
                  </a:lnTo>
                  <a:lnTo>
                    <a:pt x="212665" y="242075"/>
                  </a:lnTo>
                  <a:lnTo>
                    <a:pt x="211192" y="241345"/>
                  </a:lnTo>
                  <a:lnTo>
                    <a:pt x="210913" y="240526"/>
                  </a:lnTo>
                  <a:lnTo>
                    <a:pt x="210880" y="240134"/>
                  </a:lnTo>
                  <a:lnTo>
                    <a:pt x="210263" y="239010"/>
                  </a:lnTo>
                  <a:lnTo>
                    <a:pt x="209995" y="238302"/>
                  </a:lnTo>
                  <a:lnTo>
                    <a:pt x="209853" y="238175"/>
                  </a:lnTo>
                  <a:lnTo>
                    <a:pt x="209457" y="238094"/>
                  </a:lnTo>
                  <a:lnTo>
                    <a:pt x="209280" y="237840"/>
                  </a:lnTo>
                  <a:lnTo>
                    <a:pt x="209044" y="237714"/>
                  </a:lnTo>
                  <a:lnTo>
                    <a:pt x="207880" y="238117"/>
                  </a:lnTo>
                  <a:lnTo>
                    <a:pt x="207713" y="238065"/>
                  </a:lnTo>
                  <a:lnTo>
                    <a:pt x="207687" y="237882"/>
                  </a:lnTo>
                  <a:lnTo>
                    <a:pt x="207495" y="237815"/>
                  </a:lnTo>
                  <a:lnTo>
                    <a:pt x="205301" y="238918"/>
                  </a:lnTo>
                  <a:lnTo>
                    <a:pt x="204949" y="238966"/>
                  </a:lnTo>
                  <a:lnTo>
                    <a:pt x="204687" y="239245"/>
                  </a:lnTo>
                  <a:lnTo>
                    <a:pt x="203479" y="241726"/>
                  </a:lnTo>
                  <a:lnTo>
                    <a:pt x="202979" y="241059"/>
                  </a:lnTo>
                  <a:lnTo>
                    <a:pt x="202910" y="240716"/>
                  </a:lnTo>
                  <a:lnTo>
                    <a:pt x="202961" y="239267"/>
                  </a:lnTo>
                  <a:lnTo>
                    <a:pt x="202363" y="237900"/>
                  </a:lnTo>
                  <a:lnTo>
                    <a:pt x="201873" y="238104"/>
                  </a:lnTo>
                  <a:lnTo>
                    <a:pt x="201688" y="238413"/>
                  </a:lnTo>
                  <a:lnTo>
                    <a:pt x="200520" y="238488"/>
                  </a:lnTo>
                  <a:lnTo>
                    <a:pt x="199657" y="238339"/>
                  </a:lnTo>
                  <a:lnTo>
                    <a:pt x="199116" y="238618"/>
                  </a:lnTo>
                  <a:lnTo>
                    <a:pt x="199095" y="239195"/>
                  </a:lnTo>
                  <a:lnTo>
                    <a:pt x="198638" y="239948"/>
                  </a:lnTo>
                  <a:lnTo>
                    <a:pt x="197158" y="241419"/>
                  </a:lnTo>
                  <a:lnTo>
                    <a:pt x="197042" y="241971"/>
                  </a:lnTo>
                  <a:lnTo>
                    <a:pt x="197452" y="242738"/>
                  </a:lnTo>
                  <a:lnTo>
                    <a:pt x="199737" y="243595"/>
                  </a:lnTo>
                  <a:lnTo>
                    <a:pt x="200371" y="243449"/>
                  </a:lnTo>
                  <a:lnTo>
                    <a:pt x="202594" y="243600"/>
                  </a:lnTo>
                  <a:lnTo>
                    <a:pt x="200533" y="247894"/>
                  </a:lnTo>
                  <a:lnTo>
                    <a:pt x="200243" y="249291"/>
                  </a:lnTo>
                  <a:lnTo>
                    <a:pt x="199689" y="249339"/>
                  </a:lnTo>
                  <a:lnTo>
                    <a:pt x="198214" y="249082"/>
                  </a:lnTo>
                  <a:lnTo>
                    <a:pt x="197877" y="248907"/>
                  </a:lnTo>
                  <a:lnTo>
                    <a:pt x="197499" y="248278"/>
                  </a:lnTo>
                  <a:lnTo>
                    <a:pt x="197036" y="247995"/>
                  </a:lnTo>
                  <a:lnTo>
                    <a:pt x="196731" y="247976"/>
                  </a:lnTo>
                  <a:lnTo>
                    <a:pt x="195745" y="248155"/>
                  </a:lnTo>
                  <a:lnTo>
                    <a:pt x="195571" y="247842"/>
                  </a:lnTo>
                  <a:lnTo>
                    <a:pt x="195651" y="247618"/>
                  </a:lnTo>
                  <a:lnTo>
                    <a:pt x="195828" y="247626"/>
                  </a:lnTo>
                  <a:lnTo>
                    <a:pt x="195850" y="247857"/>
                  </a:lnTo>
                  <a:lnTo>
                    <a:pt x="196126" y="247950"/>
                  </a:lnTo>
                  <a:lnTo>
                    <a:pt x="196448" y="247741"/>
                  </a:lnTo>
                  <a:lnTo>
                    <a:pt x="196630" y="247384"/>
                  </a:lnTo>
                  <a:lnTo>
                    <a:pt x="196427" y="247175"/>
                  </a:lnTo>
                  <a:lnTo>
                    <a:pt x="196401" y="246613"/>
                  </a:lnTo>
                  <a:lnTo>
                    <a:pt x="196633" y="246549"/>
                  </a:lnTo>
                  <a:lnTo>
                    <a:pt x="196774" y="247022"/>
                  </a:lnTo>
                  <a:lnTo>
                    <a:pt x="196930" y="247112"/>
                  </a:lnTo>
                  <a:lnTo>
                    <a:pt x="197590" y="246210"/>
                  </a:lnTo>
                  <a:lnTo>
                    <a:pt x="197427" y="245923"/>
                  </a:lnTo>
                  <a:lnTo>
                    <a:pt x="197271" y="245841"/>
                  </a:lnTo>
                  <a:lnTo>
                    <a:pt x="197155" y="245521"/>
                  </a:lnTo>
                  <a:lnTo>
                    <a:pt x="197238" y="245361"/>
                  </a:lnTo>
                  <a:lnTo>
                    <a:pt x="197760" y="244932"/>
                  </a:lnTo>
                  <a:lnTo>
                    <a:pt x="197960" y="244538"/>
                  </a:lnTo>
                  <a:lnTo>
                    <a:pt x="197971" y="243945"/>
                  </a:lnTo>
                  <a:lnTo>
                    <a:pt x="197793" y="243740"/>
                  </a:lnTo>
                  <a:lnTo>
                    <a:pt x="197717" y="243370"/>
                  </a:lnTo>
                  <a:lnTo>
                    <a:pt x="197213" y="244657"/>
                  </a:lnTo>
                  <a:lnTo>
                    <a:pt x="196731" y="244303"/>
                  </a:lnTo>
                  <a:lnTo>
                    <a:pt x="195926" y="244754"/>
                  </a:lnTo>
                  <a:lnTo>
                    <a:pt x="194994" y="245495"/>
                  </a:lnTo>
                  <a:lnTo>
                    <a:pt x="194828" y="245763"/>
                  </a:lnTo>
                  <a:lnTo>
                    <a:pt x="195154" y="246095"/>
                  </a:lnTo>
                  <a:lnTo>
                    <a:pt x="195089" y="246520"/>
                  </a:lnTo>
                  <a:lnTo>
                    <a:pt x="194716" y="246609"/>
                  </a:lnTo>
                  <a:lnTo>
                    <a:pt x="194070" y="247097"/>
                  </a:lnTo>
                  <a:lnTo>
                    <a:pt x="193918" y="247440"/>
                  </a:lnTo>
                  <a:lnTo>
                    <a:pt x="193534" y="247790"/>
                  </a:lnTo>
                  <a:lnTo>
                    <a:pt x="193215" y="247750"/>
                  </a:lnTo>
                  <a:lnTo>
                    <a:pt x="192425" y="247236"/>
                  </a:lnTo>
                  <a:lnTo>
                    <a:pt x="192283" y="246506"/>
                  </a:lnTo>
                  <a:lnTo>
                    <a:pt x="192500" y="245865"/>
                  </a:lnTo>
                  <a:lnTo>
                    <a:pt x="193218" y="245138"/>
                  </a:lnTo>
                  <a:lnTo>
                    <a:pt x="193435" y="244661"/>
                  </a:lnTo>
                  <a:lnTo>
                    <a:pt x="193870" y="244185"/>
                  </a:lnTo>
                  <a:lnTo>
                    <a:pt x="194015" y="244121"/>
                  </a:lnTo>
                  <a:lnTo>
                    <a:pt x="194700" y="244296"/>
                  </a:lnTo>
                  <a:lnTo>
                    <a:pt x="194708" y="244095"/>
                  </a:lnTo>
                  <a:lnTo>
                    <a:pt x="194196" y="243370"/>
                  </a:lnTo>
                  <a:lnTo>
                    <a:pt x="194246" y="242705"/>
                  </a:lnTo>
                  <a:lnTo>
                    <a:pt x="194609" y="242370"/>
                  </a:lnTo>
                  <a:lnTo>
                    <a:pt x="194671" y="242217"/>
                  </a:lnTo>
                  <a:lnTo>
                    <a:pt x="194725" y="241260"/>
                  </a:lnTo>
                  <a:lnTo>
                    <a:pt x="194402" y="240906"/>
                  </a:lnTo>
                  <a:lnTo>
                    <a:pt x="194050" y="240947"/>
                  </a:lnTo>
                  <a:lnTo>
                    <a:pt x="193651" y="239900"/>
                  </a:lnTo>
                  <a:lnTo>
                    <a:pt x="192370" y="238135"/>
                  </a:lnTo>
                  <a:lnTo>
                    <a:pt x="192402" y="238318"/>
                  </a:lnTo>
                  <a:lnTo>
                    <a:pt x="192823" y="239055"/>
                  </a:lnTo>
                  <a:lnTo>
                    <a:pt x="193633" y="240150"/>
                  </a:lnTo>
                  <a:lnTo>
                    <a:pt x="193662" y="240761"/>
                  </a:lnTo>
                  <a:lnTo>
                    <a:pt x="193550" y="241979"/>
                  </a:lnTo>
                  <a:lnTo>
                    <a:pt x="193220" y="242039"/>
                  </a:lnTo>
                  <a:lnTo>
                    <a:pt x="192908" y="242076"/>
                  </a:lnTo>
                  <a:lnTo>
                    <a:pt x="192411" y="242497"/>
                  </a:lnTo>
                  <a:lnTo>
                    <a:pt x="192354" y="242896"/>
                  </a:lnTo>
                  <a:lnTo>
                    <a:pt x="192492" y="243370"/>
                  </a:lnTo>
                  <a:lnTo>
                    <a:pt x="192757" y="243824"/>
                  </a:lnTo>
                  <a:lnTo>
                    <a:pt x="192782" y="244032"/>
                  </a:lnTo>
                  <a:lnTo>
                    <a:pt x="192677" y="244282"/>
                  </a:lnTo>
                  <a:lnTo>
                    <a:pt x="192402" y="244345"/>
                  </a:lnTo>
                  <a:lnTo>
                    <a:pt x="191988" y="244193"/>
                  </a:lnTo>
                  <a:lnTo>
                    <a:pt x="191789" y="243951"/>
                  </a:lnTo>
                  <a:lnTo>
                    <a:pt x="191857" y="243809"/>
                  </a:lnTo>
                  <a:lnTo>
                    <a:pt x="191857" y="243571"/>
                  </a:lnTo>
                  <a:lnTo>
                    <a:pt x="191647" y="243709"/>
                  </a:lnTo>
                  <a:lnTo>
                    <a:pt x="191227" y="244268"/>
                  </a:lnTo>
                  <a:lnTo>
                    <a:pt x="191238" y="245333"/>
                  </a:lnTo>
                  <a:lnTo>
                    <a:pt x="191173" y="246056"/>
                  </a:lnTo>
                  <a:lnTo>
                    <a:pt x="190942" y="246354"/>
                  </a:lnTo>
                  <a:lnTo>
                    <a:pt x="191378" y="248358"/>
                  </a:lnTo>
                  <a:lnTo>
                    <a:pt x="191189" y="248596"/>
                  </a:lnTo>
                  <a:lnTo>
                    <a:pt x="190689" y="248552"/>
                  </a:lnTo>
                  <a:lnTo>
                    <a:pt x="190188" y="248355"/>
                  </a:lnTo>
                  <a:lnTo>
                    <a:pt x="189564" y="248343"/>
                  </a:lnTo>
                  <a:lnTo>
                    <a:pt x="189046" y="248641"/>
                  </a:lnTo>
                  <a:lnTo>
                    <a:pt x="188325" y="248760"/>
                  </a:lnTo>
                  <a:lnTo>
                    <a:pt x="187894" y="247478"/>
                  </a:lnTo>
                  <a:lnTo>
                    <a:pt x="187205" y="247250"/>
                  </a:lnTo>
                  <a:lnTo>
                    <a:pt x="187125" y="247537"/>
                  </a:lnTo>
                  <a:lnTo>
                    <a:pt x="186680" y="247328"/>
                  </a:lnTo>
                  <a:lnTo>
                    <a:pt x="186716" y="247008"/>
                  </a:lnTo>
                  <a:lnTo>
                    <a:pt x="187024" y="246904"/>
                  </a:lnTo>
                  <a:lnTo>
                    <a:pt x="186796" y="246457"/>
                  </a:lnTo>
                  <a:lnTo>
                    <a:pt x="186633" y="246423"/>
                  </a:lnTo>
                  <a:lnTo>
                    <a:pt x="185382" y="246646"/>
                  </a:lnTo>
                  <a:lnTo>
                    <a:pt x="185241" y="246453"/>
                  </a:lnTo>
                  <a:lnTo>
                    <a:pt x="184556" y="246091"/>
                  </a:lnTo>
                  <a:lnTo>
                    <a:pt x="184055" y="246411"/>
                  </a:lnTo>
                  <a:lnTo>
                    <a:pt x="183345" y="245752"/>
                  </a:lnTo>
                  <a:lnTo>
                    <a:pt x="181670" y="244713"/>
                  </a:lnTo>
                  <a:lnTo>
                    <a:pt x="180970" y="244698"/>
                  </a:lnTo>
                  <a:lnTo>
                    <a:pt x="180176" y="245018"/>
                  </a:lnTo>
                  <a:lnTo>
                    <a:pt x="179531" y="245052"/>
                  </a:lnTo>
                  <a:lnTo>
                    <a:pt x="179045" y="244873"/>
                  </a:lnTo>
                  <a:lnTo>
                    <a:pt x="178853" y="244650"/>
                  </a:lnTo>
                  <a:lnTo>
                    <a:pt x="178860" y="244367"/>
                  </a:lnTo>
                  <a:lnTo>
                    <a:pt x="178748" y="244117"/>
                  </a:lnTo>
                  <a:lnTo>
                    <a:pt x="177964" y="243438"/>
                  </a:lnTo>
                  <a:lnTo>
                    <a:pt x="177533" y="243440"/>
                  </a:lnTo>
                  <a:lnTo>
                    <a:pt x="177025" y="243112"/>
                  </a:lnTo>
                  <a:lnTo>
                    <a:pt x="176974" y="242907"/>
                  </a:lnTo>
                  <a:lnTo>
                    <a:pt x="176738" y="242680"/>
                  </a:lnTo>
                  <a:lnTo>
                    <a:pt x="176114" y="242445"/>
                  </a:lnTo>
                  <a:lnTo>
                    <a:pt x="175567" y="242371"/>
                  </a:lnTo>
                  <a:lnTo>
                    <a:pt x="175324" y="242230"/>
                  </a:lnTo>
                  <a:lnTo>
                    <a:pt x="174308" y="241507"/>
                  </a:lnTo>
                  <a:lnTo>
                    <a:pt x="172507" y="239808"/>
                  </a:lnTo>
                  <a:lnTo>
                    <a:pt x="172550" y="239618"/>
                  </a:lnTo>
                  <a:lnTo>
                    <a:pt x="172852" y="239257"/>
                  </a:lnTo>
                  <a:lnTo>
                    <a:pt x="172892" y="239041"/>
                  </a:lnTo>
                  <a:lnTo>
                    <a:pt x="172856" y="238479"/>
                  </a:lnTo>
                  <a:lnTo>
                    <a:pt x="171739" y="237759"/>
                  </a:lnTo>
                  <a:lnTo>
                    <a:pt x="171104" y="237483"/>
                  </a:lnTo>
                  <a:lnTo>
                    <a:pt x="170636" y="236656"/>
                  </a:lnTo>
                  <a:lnTo>
                    <a:pt x="170419" y="236104"/>
                  </a:lnTo>
                  <a:lnTo>
                    <a:pt x="169516" y="234692"/>
                  </a:lnTo>
                  <a:lnTo>
                    <a:pt x="167916" y="231220"/>
                  </a:lnTo>
                  <a:lnTo>
                    <a:pt x="167303" y="231503"/>
                  </a:lnTo>
                  <a:lnTo>
                    <a:pt x="166689" y="232349"/>
                  </a:lnTo>
                  <a:lnTo>
                    <a:pt x="165191" y="232554"/>
                  </a:lnTo>
                  <a:lnTo>
                    <a:pt x="163554" y="231645"/>
                  </a:lnTo>
                  <a:lnTo>
                    <a:pt x="163165" y="231600"/>
                  </a:lnTo>
                  <a:lnTo>
                    <a:pt x="163060" y="231835"/>
                  </a:lnTo>
                  <a:lnTo>
                    <a:pt x="163078" y="232129"/>
                  </a:lnTo>
                  <a:lnTo>
                    <a:pt x="162814" y="232565"/>
                  </a:lnTo>
                  <a:lnTo>
                    <a:pt x="162113" y="232971"/>
                  </a:lnTo>
                  <a:lnTo>
                    <a:pt x="161772" y="232897"/>
                  </a:lnTo>
                  <a:lnTo>
                    <a:pt x="161453" y="233031"/>
                  </a:lnTo>
                  <a:lnTo>
                    <a:pt x="160869" y="233650"/>
                  </a:lnTo>
                  <a:lnTo>
                    <a:pt x="159312" y="233747"/>
                  </a:lnTo>
                  <a:lnTo>
                    <a:pt x="158575" y="233524"/>
                  </a:lnTo>
                  <a:lnTo>
                    <a:pt x="157958" y="233892"/>
                  </a:lnTo>
                  <a:lnTo>
                    <a:pt x="156800" y="234206"/>
                  </a:lnTo>
                  <a:lnTo>
                    <a:pt x="156408" y="234168"/>
                  </a:lnTo>
                  <a:lnTo>
                    <a:pt x="155683" y="233862"/>
                  </a:lnTo>
                  <a:lnTo>
                    <a:pt x="155276" y="233823"/>
                  </a:lnTo>
                  <a:lnTo>
                    <a:pt x="154517" y="235162"/>
                  </a:lnTo>
                  <a:lnTo>
                    <a:pt x="154851" y="235587"/>
                  </a:lnTo>
                  <a:lnTo>
                    <a:pt x="155011" y="236358"/>
                  </a:lnTo>
                  <a:lnTo>
                    <a:pt x="155032" y="236760"/>
                  </a:lnTo>
                  <a:lnTo>
                    <a:pt x="154687" y="237278"/>
                  </a:lnTo>
                  <a:lnTo>
                    <a:pt x="154614" y="237781"/>
                  </a:lnTo>
                  <a:lnTo>
                    <a:pt x="154749" y="237967"/>
                  </a:lnTo>
                  <a:lnTo>
                    <a:pt x="155587" y="238087"/>
                  </a:lnTo>
                  <a:lnTo>
                    <a:pt x="156130" y="238717"/>
                  </a:lnTo>
                  <a:lnTo>
                    <a:pt x="156395" y="238847"/>
                  </a:lnTo>
                  <a:lnTo>
                    <a:pt x="156979" y="238788"/>
                  </a:lnTo>
                  <a:lnTo>
                    <a:pt x="157168" y="238602"/>
                  </a:lnTo>
                  <a:lnTo>
                    <a:pt x="157498" y="238606"/>
                  </a:lnTo>
                  <a:lnTo>
                    <a:pt x="159721" y="238892"/>
                  </a:lnTo>
                  <a:lnTo>
                    <a:pt x="161205" y="238913"/>
                  </a:lnTo>
                  <a:lnTo>
                    <a:pt x="162101" y="239461"/>
                  </a:lnTo>
                  <a:lnTo>
                    <a:pt x="162910" y="240101"/>
                  </a:lnTo>
                  <a:lnTo>
                    <a:pt x="162910" y="240340"/>
                  </a:lnTo>
                  <a:lnTo>
                    <a:pt x="162754" y="240589"/>
                  </a:lnTo>
                  <a:lnTo>
                    <a:pt x="163023" y="242210"/>
                  </a:lnTo>
                  <a:lnTo>
                    <a:pt x="163313" y="243271"/>
                  </a:lnTo>
                  <a:lnTo>
                    <a:pt x="163487" y="243632"/>
                  </a:lnTo>
                  <a:lnTo>
                    <a:pt x="163737" y="243793"/>
                  </a:lnTo>
                  <a:lnTo>
                    <a:pt x="163763" y="245148"/>
                  </a:lnTo>
                  <a:lnTo>
                    <a:pt x="164115" y="246493"/>
                  </a:lnTo>
                  <a:lnTo>
                    <a:pt x="164086" y="246627"/>
                  </a:lnTo>
                  <a:lnTo>
                    <a:pt x="163434" y="247641"/>
                  </a:lnTo>
                  <a:lnTo>
                    <a:pt x="163205" y="248274"/>
                  </a:lnTo>
                  <a:lnTo>
                    <a:pt x="163202" y="249455"/>
                  </a:lnTo>
                  <a:lnTo>
                    <a:pt x="158606" y="249501"/>
                  </a:lnTo>
                  <a:lnTo>
                    <a:pt x="153991" y="248949"/>
                  </a:lnTo>
                  <a:lnTo>
                    <a:pt x="152066" y="248862"/>
                  </a:lnTo>
                  <a:lnTo>
                    <a:pt x="150692" y="249034"/>
                  </a:lnTo>
                  <a:lnTo>
                    <a:pt x="148848" y="248758"/>
                  </a:lnTo>
                  <a:lnTo>
                    <a:pt x="148220" y="248840"/>
                  </a:lnTo>
                  <a:lnTo>
                    <a:pt x="146793" y="249682"/>
                  </a:lnTo>
                  <a:lnTo>
                    <a:pt x="146376" y="249794"/>
                  </a:lnTo>
                  <a:lnTo>
                    <a:pt x="145770" y="249686"/>
                  </a:lnTo>
                  <a:lnTo>
                    <a:pt x="145477" y="249452"/>
                  </a:lnTo>
                  <a:lnTo>
                    <a:pt x="137980" y="249433"/>
                  </a:lnTo>
                  <a:lnTo>
                    <a:pt x="137972" y="251746"/>
                  </a:lnTo>
                  <a:lnTo>
                    <a:pt x="136729" y="251794"/>
                  </a:lnTo>
                  <a:lnTo>
                    <a:pt x="134000" y="254119"/>
                  </a:lnTo>
                  <a:lnTo>
                    <a:pt x="133344" y="254081"/>
                  </a:lnTo>
                  <a:lnTo>
                    <a:pt x="132822" y="254290"/>
                  </a:lnTo>
                  <a:lnTo>
                    <a:pt x="132873" y="254771"/>
                  </a:lnTo>
                  <a:lnTo>
                    <a:pt x="133054" y="255337"/>
                  </a:lnTo>
                  <a:lnTo>
                    <a:pt x="134149" y="256361"/>
                  </a:lnTo>
                  <a:lnTo>
                    <a:pt x="134308" y="256916"/>
                  </a:lnTo>
                  <a:lnTo>
                    <a:pt x="134869" y="258191"/>
                  </a:lnTo>
                  <a:lnTo>
                    <a:pt x="136571" y="260363"/>
                  </a:lnTo>
                  <a:lnTo>
                    <a:pt x="136614" y="261380"/>
                  </a:lnTo>
                  <a:lnTo>
                    <a:pt x="136983" y="262520"/>
                  </a:lnTo>
                  <a:lnTo>
                    <a:pt x="137805" y="264020"/>
                  </a:lnTo>
                  <a:lnTo>
                    <a:pt x="138431" y="264743"/>
                  </a:lnTo>
                  <a:lnTo>
                    <a:pt x="138655" y="265183"/>
                  </a:lnTo>
                  <a:lnTo>
                    <a:pt x="138670" y="265358"/>
                  </a:lnTo>
                  <a:lnTo>
                    <a:pt x="138579" y="265574"/>
                  </a:lnTo>
                  <a:lnTo>
                    <a:pt x="138185" y="265865"/>
                  </a:lnTo>
                  <a:lnTo>
                    <a:pt x="137717" y="266390"/>
                  </a:lnTo>
                  <a:lnTo>
                    <a:pt x="137051" y="267693"/>
                  </a:lnTo>
                  <a:lnTo>
                    <a:pt x="136870" y="268207"/>
                  </a:lnTo>
                  <a:lnTo>
                    <a:pt x="137083" y="269254"/>
                  </a:lnTo>
                  <a:lnTo>
                    <a:pt x="137271" y="269537"/>
                  </a:lnTo>
                  <a:lnTo>
                    <a:pt x="137166" y="270562"/>
                  </a:lnTo>
                  <a:lnTo>
                    <a:pt x="137188" y="270882"/>
                  </a:lnTo>
                  <a:lnTo>
                    <a:pt x="138860" y="270268"/>
                  </a:lnTo>
                  <a:lnTo>
                    <a:pt x="139601" y="270559"/>
                  </a:lnTo>
                  <a:lnTo>
                    <a:pt x="140578" y="271972"/>
                  </a:lnTo>
                  <a:lnTo>
                    <a:pt x="139423" y="273286"/>
                  </a:lnTo>
                  <a:lnTo>
                    <a:pt x="139242" y="273416"/>
                  </a:lnTo>
                  <a:lnTo>
                    <a:pt x="138243" y="273543"/>
                  </a:lnTo>
                  <a:lnTo>
                    <a:pt x="137375" y="273453"/>
                  </a:lnTo>
                  <a:lnTo>
                    <a:pt x="137465" y="276031"/>
                  </a:lnTo>
                  <a:lnTo>
                    <a:pt x="137110" y="276157"/>
                  </a:lnTo>
                  <a:lnTo>
                    <a:pt x="136311" y="277375"/>
                  </a:lnTo>
                  <a:lnTo>
                    <a:pt x="136057" y="277372"/>
                  </a:lnTo>
                  <a:lnTo>
                    <a:pt x="135812" y="276872"/>
                  </a:lnTo>
                  <a:lnTo>
                    <a:pt x="135681" y="276354"/>
                  </a:lnTo>
                  <a:lnTo>
                    <a:pt x="135519" y="276150"/>
                  </a:lnTo>
                  <a:lnTo>
                    <a:pt x="134785" y="275892"/>
                  </a:lnTo>
                  <a:lnTo>
                    <a:pt x="133544" y="275632"/>
                  </a:lnTo>
                  <a:lnTo>
                    <a:pt x="133294" y="278359"/>
                  </a:lnTo>
                  <a:lnTo>
                    <a:pt x="133146" y="279309"/>
                  </a:lnTo>
                  <a:lnTo>
                    <a:pt x="133273" y="279812"/>
                  </a:lnTo>
                  <a:lnTo>
                    <a:pt x="133779" y="281082"/>
                  </a:lnTo>
                  <a:lnTo>
                    <a:pt x="134375" y="284389"/>
                  </a:lnTo>
                  <a:lnTo>
                    <a:pt x="133154" y="284329"/>
                  </a:lnTo>
                  <a:lnTo>
                    <a:pt x="131592" y="284456"/>
                  </a:lnTo>
                  <a:lnTo>
                    <a:pt x="128487" y="283829"/>
                  </a:lnTo>
                  <a:lnTo>
                    <a:pt x="127886" y="283818"/>
                  </a:lnTo>
                  <a:lnTo>
                    <a:pt x="127533" y="285128"/>
                  </a:lnTo>
                  <a:lnTo>
                    <a:pt x="126503" y="285065"/>
                  </a:lnTo>
                  <a:lnTo>
                    <a:pt x="126155" y="284875"/>
                  </a:lnTo>
                  <a:lnTo>
                    <a:pt x="125637" y="284287"/>
                  </a:lnTo>
                  <a:lnTo>
                    <a:pt x="125236" y="284521"/>
                  </a:lnTo>
                  <a:lnTo>
                    <a:pt x="124762" y="285602"/>
                  </a:lnTo>
                  <a:lnTo>
                    <a:pt x="124556" y="285378"/>
                  </a:lnTo>
                  <a:lnTo>
                    <a:pt x="124300" y="284703"/>
                  </a:lnTo>
                  <a:lnTo>
                    <a:pt x="124318" y="284156"/>
                  </a:lnTo>
                  <a:lnTo>
                    <a:pt x="124437" y="283599"/>
                  </a:lnTo>
                  <a:lnTo>
                    <a:pt x="122984" y="283524"/>
                  </a:lnTo>
                  <a:lnTo>
                    <a:pt x="122193" y="283579"/>
                  </a:lnTo>
                  <a:lnTo>
                    <a:pt x="121842" y="283683"/>
                  </a:lnTo>
                  <a:lnTo>
                    <a:pt x="121677" y="284034"/>
                  </a:lnTo>
                  <a:lnTo>
                    <a:pt x="120366" y="285336"/>
                  </a:lnTo>
                  <a:lnTo>
                    <a:pt x="120296" y="286695"/>
                  </a:lnTo>
                  <a:lnTo>
                    <a:pt x="120196" y="287019"/>
                  </a:lnTo>
                  <a:lnTo>
                    <a:pt x="120055" y="287236"/>
                  </a:lnTo>
                  <a:lnTo>
                    <a:pt x="121873" y="288066"/>
                  </a:lnTo>
                  <a:lnTo>
                    <a:pt x="124048" y="289535"/>
                  </a:lnTo>
                  <a:lnTo>
                    <a:pt x="105793" y="289498"/>
                  </a:lnTo>
                  <a:lnTo>
                    <a:pt x="105543" y="289862"/>
                  </a:lnTo>
                  <a:lnTo>
                    <a:pt x="105561" y="290093"/>
                  </a:lnTo>
                  <a:lnTo>
                    <a:pt x="104412" y="291665"/>
                  </a:lnTo>
                  <a:lnTo>
                    <a:pt x="104347" y="291866"/>
                  </a:lnTo>
                  <a:lnTo>
                    <a:pt x="104935" y="292563"/>
                  </a:lnTo>
                  <a:lnTo>
                    <a:pt x="105127" y="292608"/>
                  </a:lnTo>
                  <a:lnTo>
                    <a:pt x="105723" y="292444"/>
                  </a:lnTo>
                  <a:lnTo>
                    <a:pt x="106077" y="292660"/>
                  </a:lnTo>
                  <a:lnTo>
                    <a:pt x="106224" y="293953"/>
                  </a:lnTo>
                  <a:lnTo>
                    <a:pt x="105913" y="295719"/>
                  </a:lnTo>
                  <a:lnTo>
                    <a:pt x="105588" y="296229"/>
                  </a:lnTo>
                  <a:lnTo>
                    <a:pt x="105656" y="296918"/>
                  </a:lnTo>
                  <a:lnTo>
                    <a:pt x="105328" y="297004"/>
                  </a:lnTo>
                  <a:lnTo>
                    <a:pt x="105068" y="296922"/>
                  </a:lnTo>
                  <a:lnTo>
                    <a:pt x="104763" y="296658"/>
                  </a:lnTo>
                  <a:lnTo>
                    <a:pt x="104573" y="296728"/>
                  </a:lnTo>
                  <a:lnTo>
                    <a:pt x="104642" y="297041"/>
                  </a:lnTo>
                  <a:lnTo>
                    <a:pt x="104815" y="297280"/>
                  </a:lnTo>
                  <a:lnTo>
                    <a:pt x="105663" y="297593"/>
                  </a:lnTo>
                  <a:lnTo>
                    <a:pt x="105584" y="298442"/>
                  </a:lnTo>
                  <a:lnTo>
                    <a:pt x="105432" y="298912"/>
                  </a:lnTo>
                  <a:lnTo>
                    <a:pt x="105147" y="299198"/>
                  </a:lnTo>
                  <a:lnTo>
                    <a:pt x="104793" y="299288"/>
                  </a:lnTo>
                  <a:lnTo>
                    <a:pt x="104341" y="299205"/>
                  </a:lnTo>
                  <a:lnTo>
                    <a:pt x="103467" y="299582"/>
                  </a:lnTo>
                  <a:lnTo>
                    <a:pt x="103298" y="299947"/>
                  </a:lnTo>
                  <a:lnTo>
                    <a:pt x="103258" y="300565"/>
                  </a:lnTo>
                  <a:lnTo>
                    <a:pt x="103446" y="300844"/>
                  </a:lnTo>
                  <a:lnTo>
                    <a:pt x="103680" y="300986"/>
                  </a:lnTo>
                  <a:lnTo>
                    <a:pt x="104063" y="300871"/>
                  </a:lnTo>
                  <a:lnTo>
                    <a:pt x="104460" y="300889"/>
                  </a:lnTo>
                  <a:lnTo>
                    <a:pt x="104738" y="301009"/>
                  </a:lnTo>
                  <a:lnTo>
                    <a:pt x="105074" y="301430"/>
                  </a:lnTo>
                  <a:lnTo>
                    <a:pt x="107434" y="301904"/>
                  </a:lnTo>
                  <a:lnTo>
                    <a:pt x="107716" y="302630"/>
                  </a:lnTo>
                  <a:lnTo>
                    <a:pt x="107542" y="303096"/>
                  </a:lnTo>
                  <a:lnTo>
                    <a:pt x="108228" y="303760"/>
                  </a:lnTo>
                  <a:lnTo>
                    <a:pt x="108903" y="304248"/>
                  </a:lnTo>
                  <a:lnTo>
                    <a:pt x="108971" y="304458"/>
                  </a:lnTo>
                  <a:lnTo>
                    <a:pt x="109112" y="304582"/>
                  </a:lnTo>
                  <a:lnTo>
                    <a:pt x="109780" y="305088"/>
                  </a:lnTo>
                  <a:lnTo>
                    <a:pt x="110498" y="305352"/>
                  </a:lnTo>
                  <a:lnTo>
                    <a:pt x="111152" y="305888"/>
                  </a:lnTo>
                  <a:lnTo>
                    <a:pt x="111098" y="306250"/>
                  </a:lnTo>
                  <a:lnTo>
                    <a:pt x="110946" y="306607"/>
                  </a:lnTo>
                  <a:lnTo>
                    <a:pt x="110596" y="306443"/>
                  </a:lnTo>
                  <a:lnTo>
                    <a:pt x="109013" y="306247"/>
                  </a:lnTo>
                  <a:lnTo>
                    <a:pt x="107617" y="306615"/>
                  </a:lnTo>
                  <a:lnTo>
                    <a:pt x="106317" y="306484"/>
                  </a:lnTo>
                  <a:lnTo>
                    <a:pt x="105942" y="306551"/>
                  </a:lnTo>
                  <a:lnTo>
                    <a:pt x="105863" y="306733"/>
                  </a:lnTo>
                  <a:lnTo>
                    <a:pt x="105895" y="306983"/>
                  </a:lnTo>
                  <a:lnTo>
                    <a:pt x="105686" y="307199"/>
                  </a:lnTo>
                  <a:lnTo>
                    <a:pt x="104520" y="307590"/>
                  </a:lnTo>
                  <a:lnTo>
                    <a:pt x="103860" y="307478"/>
                  </a:lnTo>
                  <a:lnTo>
                    <a:pt x="101232" y="307973"/>
                  </a:lnTo>
                  <a:lnTo>
                    <a:pt x="100641" y="307928"/>
                  </a:lnTo>
                  <a:lnTo>
                    <a:pt x="100247" y="307489"/>
                  </a:lnTo>
                  <a:lnTo>
                    <a:pt x="99962" y="306800"/>
                  </a:lnTo>
                  <a:lnTo>
                    <a:pt x="98371" y="306166"/>
                  </a:lnTo>
                  <a:lnTo>
                    <a:pt x="97472" y="305679"/>
                  </a:lnTo>
                  <a:lnTo>
                    <a:pt x="95847" y="305076"/>
                  </a:lnTo>
                  <a:lnTo>
                    <a:pt x="95753" y="304778"/>
                  </a:lnTo>
                  <a:lnTo>
                    <a:pt x="94580" y="303692"/>
                  </a:lnTo>
                  <a:lnTo>
                    <a:pt x="94139" y="303555"/>
                  </a:lnTo>
                  <a:lnTo>
                    <a:pt x="92762" y="303428"/>
                  </a:lnTo>
                  <a:lnTo>
                    <a:pt x="90427" y="300752"/>
                  </a:lnTo>
                  <a:lnTo>
                    <a:pt x="89470" y="300622"/>
                  </a:lnTo>
                  <a:lnTo>
                    <a:pt x="88196" y="300267"/>
                  </a:lnTo>
                  <a:lnTo>
                    <a:pt x="86965" y="297145"/>
                  </a:lnTo>
                  <a:lnTo>
                    <a:pt x="85597" y="298069"/>
                  </a:lnTo>
                  <a:lnTo>
                    <a:pt x="84715" y="298929"/>
                  </a:lnTo>
                  <a:lnTo>
                    <a:pt x="84036" y="297980"/>
                  </a:lnTo>
                  <a:lnTo>
                    <a:pt x="83964" y="298375"/>
                  </a:lnTo>
                  <a:lnTo>
                    <a:pt x="84055" y="299526"/>
                  </a:lnTo>
                  <a:lnTo>
                    <a:pt x="83867" y="300159"/>
                  </a:lnTo>
                  <a:lnTo>
                    <a:pt x="83603" y="300543"/>
                  </a:lnTo>
                  <a:lnTo>
                    <a:pt x="82961" y="300599"/>
                  </a:lnTo>
                  <a:lnTo>
                    <a:pt x="82192" y="300141"/>
                  </a:lnTo>
                  <a:lnTo>
                    <a:pt x="81697" y="299347"/>
                  </a:lnTo>
                  <a:lnTo>
                    <a:pt x="81386" y="298576"/>
                  </a:lnTo>
                  <a:lnTo>
                    <a:pt x="81245" y="298055"/>
                  </a:lnTo>
                  <a:lnTo>
                    <a:pt x="81216" y="297686"/>
                  </a:lnTo>
                  <a:lnTo>
                    <a:pt x="80999" y="297403"/>
                  </a:lnTo>
                  <a:lnTo>
                    <a:pt x="80035" y="297571"/>
                  </a:lnTo>
                  <a:lnTo>
                    <a:pt x="78771" y="297005"/>
                  </a:lnTo>
                  <a:lnTo>
                    <a:pt x="78099" y="296819"/>
                  </a:lnTo>
                  <a:lnTo>
                    <a:pt x="77958" y="296968"/>
                  </a:lnTo>
                  <a:lnTo>
                    <a:pt x="77035" y="296799"/>
                  </a:lnTo>
                  <a:lnTo>
                    <a:pt x="75812" y="296342"/>
                  </a:lnTo>
                  <a:lnTo>
                    <a:pt x="75241" y="296234"/>
                  </a:lnTo>
                  <a:lnTo>
                    <a:pt x="74916" y="296405"/>
                  </a:lnTo>
                  <a:lnTo>
                    <a:pt x="74388" y="297005"/>
                  </a:lnTo>
                  <a:lnTo>
                    <a:pt x="73637" y="297593"/>
                  </a:lnTo>
                  <a:lnTo>
                    <a:pt x="73070" y="297865"/>
                  </a:lnTo>
                  <a:lnTo>
                    <a:pt x="73366" y="296807"/>
                  </a:lnTo>
                  <a:lnTo>
                    <a:pt x="73392" y="296211"/>
                  </a:lnTo>
                  <a:lnTo>
                    <a:pt x="73284" y="295812"/>
                  </a:lnTo>
                  <a:lnTo>
                    <a:pt x="72995" y="295857"/>
                  </a:lnTo>
                  <a:lnTo>
                    <a:pt x="72409" y="296128"/>
                  </a:lnTo>
                  <a:lnTo>
                    <a:pt x="72106" y="296359"/>
                  </a:lnTo>
                  <a:lnTo>
                    <a:pt x="71925" y="296646"/>
                  </a:lnTo>
                  <a:lnTo>
                    <a:pt x="71116" y="296992"/>
                  </a:lnTo>
                  <a:lnTo>
                    <a:pt x="69827" y="297045"/>
                  </a:lnTo>
                  <a:lnTo>
                    <a:pt x="69058" y="296951"/>
                  </a:lnTo>
                  <a:lnTo>
                    <a:pt x="68791" y="297063"/>
                  </a:lnTo>
                  <a:lnTo>
                    <a:pt x="68650" y="297212"/>
                  </a:lnTo>
                  <a:lnTo>
                    <a:pt x="68570" y="297652"/>
                  </a:lnTo>
                  <a:lnTo>
                    <a:pt x="68029" y="297495"/>
                  </a:lnTo>
                  <a:lnTo>
                    <a:pt x="67563" y="297056"/>
                  </a:lnTo>
                  <a:lnTo>
                    <a:pt x="67360" y="296557"/>
                  </a:lnTo>
                  <a:lnTo>
                    <a:pt x="67411" y="296270"/>
                  </a:lnTo>
                  <a:lnTo>
                    <a:pt x="65934" y="296930"/>
                  </a:lnTo>
                  <a:lnTo>
                    <a:pt x="65356" y="296427"/>
                  </a:lnTo>
                  <a:lnTo>
                    <a:pt x="65276" y="296151"/>
                  </a:lnTo>
                  <a:lnTo>
                    <a:pt x="65067" y="295872"/>
                  </a:lnTo>
                  <a:lnTo>
                    <a:pt x="64297" y="295279"/>
                  </a:lnTo>
                  <a:lnTo>
                    <a:pt x="64088" y="295212"/>
                  </a:lnTo>
                  <a:lnTo>
                    <a:pt x="62943" y="295146"/>
                  </a:lnTo>
                  <a:lnTo>
                    <a:pt x="57637" y="295481"/>
                  </a:lnTo>
                  <a:lnTo>
                    <a:pt x="57435" y="295462"/>
                  </a:lnTo>
                  <a:lnTo>
                    <a:pt x="55597" y="294674"/>
                  </a:lnTo>
                  <a:lnTo>
                    <a:pt x="55568" y="289517"/>
                  </a:lnTo>
                  <a:lnTo>
                    <a:pt x="58872" y="289515"/>
                  </a:lnTo>
                  <a:lnTo>
                    <a:pt x="58240" y="287728"/>
                  </a:lnTo>
                  <a:lnTo>
                    <a:pt x="58204" y="287416"/>
                  </a:lnTo>
                  <a:lnTo>
                    <a:pt x="58670" y="286391"/>
                  </a:lnTo>
                  <a:lnTo>
                    <a:pt x="59220" y="285840"/>
                  </a:lnTo>
                  <a:lnTo>
                    <a:pt x="59513" y="285788"/>
                  </a:lnTo>
                  <a:lnTo>
                    <a:pt x="59916" y="285888"/>
                  </a:lnTo>
                  <a:lnTo>
                    <a:pt x="60160" y="286306"/>
                  </a:lnTo>
                  <a:lnTo>
                    <a:pt x="60420" y="286262"/>
                  </a:lnTo>
                  <a:lnTo>
                    <a:pt x="60619" y="286046"/>
                  </a:lnTo>
                  <a:lnTo>
                    <a:pt x="61145" y="285286"/>
                  </a:lnTo>
                  <a:lnTo>
                    <a:pt x="61449" y="285427"/>
                  </a:lnTo>
                  <a:lnTo>
                    <a:pt x="61897" y="285386"/>
                  </a:lnTo>
                  <a:lnTo>
                    <a:pt x="62576" y="284674"/>
                  </a:lnTo>
                  <a:lnTo>
                    <a:pt x="63578" y="284368"/>
                  </a:lnTo>
                  <a:lnTo>
                    <a:pt x="64199" y="284349"/>
                  </a:lnTo>
                  <a:lnTo>
                    <a:pt x="64355" y="284506"/>
                  </a:lnTo>
                  <a:lnTo>
                    <a:pt x="64482" y="285005"/>
                  </a:lnTo>
                  <a:lnTo>
                    <a:pt x="64706" y="285325"/>
                  </a:lnTo>
                  <a:lnTo>
                    <a:pt x="65707" y="285719"/>
                  </a:lnTo>
                  <a:lnTo>
                    <a:pt x="66441" y="285850"/>
                  </a:lnTo>
                  <a:lnTo>
                    <a:pt x="66531" y="285585"/>
                  </a:lnTo>
                  <a:lnTo>
                    <a:pt x="67189" y="285455"/>
                  </a:lnTo>
                  <a:lnTo>
                    <a:pt x="69119" y="285697"/>
                  </a:lnTo>
                  <a:lnTo>
                    <a:pt x="70673" y="286051"/>
                  </a:lnTo>
                  <a:lnTo>
                    <a:pt x="70901" y="286181"/>
                  </a:lnTo>
                  <a:lnTo>
                    <a:pt x="71758" y="286137"/>
                  </a:lnTo>
                  <a:lnTo>
                    <a:pt x="72537" y="285953"/>
                  </a:lnTo>
                  <a:lnTo>
                    <a:pt x="72539" y="285645"/>
                  </a:lnTo>
                  <a:lnTo>
                    <a:pt x="72857" y="285202"/>
                  </a:lnTo>
                  <a:lnTo>
                    <a:pt x="75356" y="283412"/>
                  </a:lnTo>
                  <a:lnTo>
                    <a:pt x="77307" y="282381"/>
                  </a:lnTo>
                  <a:lnTo>
                    <a:pt x="77907" y="282387"/>
                  </a:lnTo>
                  <a:lnTo>
                    <a:pt x="77435" y="279028"/>
                  </a:lnTo>
                  <a:lnTo>
                    <a:pt x="77214" y="278004"/>
                  </a:lnTo>
                  <a:lnTo>
                    <a:pt x="74485" y="273677"/>
                  </a:lnTo>
                  <a:lnTo>
                    <a:pt x="74290" y="272910"/>
                  </a:lnTo>
                  <a:lnTo>
                    <a:pt x="72404" y="272965"/>
                  </a:lnTo>
                  <a:lnTo>
                    <a:pt x="72021" y="273170"/>
                  </a:lnTo>
                  <a:lnTo>
                    <a:pt x="71225" y="272961"/>
                  </a:lnTo>
                  <a:lnTo>
                    <a:pt x="70413" y="272939"/>
                  </a:lnTo>
                  <a:lnTo>
                    <a:pt x="70415" y="273289"/>
                  </a:lnTo>
                  <a:lnTo>
                    <a:pt x="70187" y="273922"/>
                  </a:lnTo>
                  <a:lnTo>
                    <a:pt x="69814" y="274649"/>
                  </a:lnTo>
                  <a:lnTo>
                    <a:pt x="68725" y="274608"/>
                  </a:lnTo>
                  <a:lnTo>
                    <a:pt x="68407" y="273311"/>
                  </a:lnTo>
                  <a:lnTo>
                    <a:pt x="68005" y="272637"/>
                  </a:lnTo>
                  <a:lnTo>
                    <a:pt x="67542" y="272376"/>
                  </a:lnTo>
                  <a:lnTo>
                    <a:pt x="67147" y="271393"/>
                  </a:lnTo>
                  <a:lnTo>
                    <a:pt x="66315" y="271441"/>
                  </a:lnTo>
                  <a:lnTo>
                    <a:pt x="65830" y="271892"/>
                  </a:lnTo>
                  <a:lnTo>
                    <a:pt x="65555" y="271766"/>
                  </a:lnTo>
                  <a:lnTo>
                    <a:pt x="65533" y="271479"/>
                  </a:lnTo>
                  <a:lnTo>
                    <a:pt x="65707" y="270994"/>
                  </a:lnTo>
                  <a:lnTo>
                    <a:pt x="65739" y="270394"/>
                  </a:lnTo>
                  <a:lnTo>
                    <a:pt x="65631" y="270081"/>
                  </a:lnTo>
                  <a:lnTo>
                    <a:pt x="65117" y="269284"/>
                  </a:lnTo>
                  <a:lnTo>
                    <a:pt x="64661" y="269013"/>
                  </a:lnTo>
                  <a:lnTo>
                    <a:pt x="64230" y="269091"/>
                  </a:lnTo>
                  <a:lnTo>
                    <a:pt x="63955" y="269020"/>
                  </a:lnTo>
                  <a:lnTo>
                    <a:pt x="63303" y="268194"/>
                  </a:lnTo>
                  <a:lnTo>
                    <a:pt x="63093" y="267680"/>
                  </a:lnTo>
                  <a:lnTo>
                    <a:pt x="63107" y="267326"/>
                  </a:lnTo>
                  <a:lnTo>
                    <a:pt x="63024" y="267113"/>
                  </a:lnTo>
                  <a:lnTo>
                    <a:pt x="62082" y="266492"/>
                  </a:lnTo>
                  <a:lnTo>
                    <a:pt x="61453" y="266354"/>
                  </a:lnTo>
                  <a:lnTo>
                    <a:pt x="61148" y="266127"/>
                  </a:lnTo>
                  <a:lnTo>
                    <a:pt x="61127" y="265874"/>
                  </a:lnTo>
                  <a:lnTo>
                    <a:pt x="61698" y="264734"/>
                  </a:lnTo>
                  <a:lnTo>
                    <a:pt x="62223" y="264476"/>
                  </a:lnTo>
                  <a:lnTo>
                    <a:pt x="62726" y="264428"/>
                  </a:lnTo>
                  <a:lnTo>
                    <a:pt x="63091" y="264167"/>
                  </a:lnTo>
                  <a:lnTo>
                    <a:pt x="63430" y="263703"/>
                  </a:lnTo>
                  <a:lnTo>
                    <a:pt x="63435" y="263549"/>
                  </a:lnTo>
                  <a:lnTo>
                    <a:pt x="62957" y="262156"/>
                  </a:lnTo>
                  <a:lnTo>
                    <a:pt x="62795" y="261465"/>
                  </a:lnTo>
                  <a:lnTo>
                    <a:pt x="63857" y="259455"/>
                  </a:lnTo>
                  <a:lnTo>
                    <a:pt x="62894" y="259262"/>
                  </a:lnTo>
                  <a:lnTo>
                    <a:pt x="62589" y="259381"/>
                  </a:lnTo>
                  <a:lnTo>
                    <a:pt x="61807" y="259899"/>
                  </a:lnTo>
                  <a:lnTo>
                    <a:pt x="60850" y="260265"/>
                  </a:lnTo>
                  <a:lnTo>
                    <a:pt x="59696" y="260499"/>
                  </a:lnTo>
                  <a:lnTo>
                    <a:pt x="59058" y="260785"/>
                  </a:lnTo>
                  <a:lnTo>
                    <a:pt x="58701" y="258848"/>
                  </a:lnTo>
                  <a:lnTo>
                    <a:pt x="58853" y="258680"/>
                  </a:lnTo>
                  <a:lnTo>
                    <a:pt x="58835" y="258449"/>
                  </a:lnTo>
                  <a:lnTo>
                    <a:pt x="58528" y="256650"/>
                  </a:lnTo>
                  <a:lnTo>
                    <a:pt x="58227" y="255759"/>
                  </a:lnTo>
                  <a:lnTo>
                    <a:pt x="58326" y="255174"/>
                  </a:lnTo>
                  <a:lnTo>
                    <a:pt x="58471" y="254999"/>
                  </a:lnTo>
                  <a:lnTo>
                    <a:pt x="58388" y="254258"/>
                  </a:lnTo>
                  <a:lnTo>
                    <a:pt x="58000" y="253189"/>
                  </a:lnTo>
                  <a:lnTo>
                    <a:pt x="57095" y="251642"/>
                  </a:lnTo>
                  <a:lnTo>
                    <a:pt x="54438" y="255770"/>
                  </a:lnTo>
                  <a:lnTo>
                    <a:pt x="52102" y="259916"/>
                  </a:lnTo>
                  <a:lnTo>
                    <a:pt x="51635" y="260389"/>
                  </a:lnTo>
                  <a:lnTo>
                    <a:pt x="50824" y="260694"/>
                  </a:lnTo>
                  <a:lnTo>
                    <a:pt x="49013" y="260944"/>
                  </a:lnTo>
                  <a:lnTo>
                    <a:pt x="48234" y="260964"/>
                  </a:lnTo>
                  <a:lnTo>
                    <a:pt x="44665" y="260419"/>
                  </a:lnTo>
                  <a:lnTo>
                    <a:pt x="42689" y="260040"/>
                  </a:lnTo>
                  <a:lnTo>
                    <a:pt x="42664" y="259880"/>
                  </a:lnTo>
                  <a:lnTo>
                    <a:pt x="41831" y="259813"/>
                  </a:lnTo>
                  <a:lnTo>
                    <a:pt x="40947" y="259872"/>
                  </a:lnTo>
                  <a:lnTo>
                    <a:pt x="40752" y="259503"/>
                  </a:lnTo>
                  <a:lnTo>
                    <a:pt x="40756" y="259037"/>
                  </a:lnTo>
                  <a:lnTo>
                    <a:pt x="40912" y="258237"/>
                  </a:lnTo>
                  <a:lnTo>
                    <a:pt x="40897" y="257443"/>
                  </a:lnTo>
                  <a:lnTo>
                    <a:pt x="40633" y="257514"/>
                  </a:lnTo>
                  <a:lnTo>
                    <a:pt x="40365" y="257894"/>
                  </a:lnTo>
                  <a:lnTo>
                    <a:pt x="40191" y="257875"/>
                  </a:lnTo>
                  <a:lnTo>
                    <a:pt x="40039" y="257517"/>
                  </a:lnTo>
                  <a:lnTo>
                    <a:pt x="40148" y="256683"/>
                  </a:lnTo>
                  <a:lnTo>
                    <a:pt x="40340" y="256392"/>
                  </a:lnTo>
                  <a:lnTo>
                    <a:pt x="40340" y="256150"/>
                  </a:lnTo>
                  <a:lnTo>
                    <a:pt x="40196" y="254295"/>
                  </a:lnTo>
                  <a:lnTo>
                    <a:pt x="39786" y="253464"/>
                  </a:lnTo>
                  <a:lnTo>
                    <a:pt x="39341" y="253151"/>
                  </a:lnTo>
                  <a:lnTo>
                    <a:pt x="38964" y="253285"/>
                  </a:lnTo>
                  <a:lnTo>
                    <a:pt x="37993" y="253192"/>
                  </a:lnTo>
                  <a:lnTo>
                    <a:pt x="37246" y="252871"/>
                  </a:lnTo>
                  <a:lnTo>
                    <a:pt x="37141" y="252640"/>
                  </a:lnTo>
                  <a:lnTo>
                    <a:pt x="37091" y="251433"/>
                  </a:lnTo>
                  <a:lnTo>
                    <a:pt x="37794" y="250040"/>
                  </a:lnTo>
                  <a:lnTo>
                    <a:pt x="38196" y="249690"/>
                  </a:lnTo>
                  <a:lnTo>
                    <a:pt x="38283" y="249496"/>
                  </a:lnTo>
                  <a:lnTo>
                    <a:pt x="37845" y="247637"/>
                  </a:lnTo>
                  <a:lnTo>
                    <a:pt x="37591" y="247298"/>
                  </a:lnTo>
                  <a:lnTo>
                    <a:pt x="37381" y="246538"/>
                  </a:lnTo>
                  <a:lnTo>
                    <a:pt x="37363" y="246106"/>
                  </a:lnTo>
                  <a:lnTo>
                    <a:pt x="37671" y="244568"/>
                  </a:lnTo>
                  <a:lnTo>
                    <a:pt x="37515" y="244270"/>
                  </a:lnTo>
                  <a:lnTo>
                    <a:pt x="37327" y="242881"/>
                  </a:lnTo>
                  <a:lnTo>
                    <a:pt x="37157" y="242692"/>
                  </a:lnTo>
                  <a:lnTo>
                    <a:pt x="37008" y="242730"/>
                  </a:lnTo>
                  <a:lnTo>
                    <a:pt x="36819" y="242665"/>
                  </a:lnTo>
                  <a:lnTo>
                    <a:pt x="36325" y="242158"/>
                  </a:lnTo>
                  <a:lnTo>
                    <a:pt x="36222" y="241793"/>
                  </a:lnTo>
                  <a:lnTo>
                    <a:pt x="36195" y="241391"/>
                  </a:lnTo>
                  <a:lnTo>
                    <a:pt x="36301" y="240750"/>
                  </a:lnTo>
                  <a:lnTo>
                    <a:pt x="36274" y="240321"/>
                  </a:lnTo>
                  <a:lnTo>
                    <a:pt x="36104" y="240082"/>
                  </a:lnTo>
                  <a:lnTo>
                    <a:pt x="35640" y="240004"/>
                  </a:lnTo>
                  <a:lnTo>
                    <a:pt x="35452" y="239690"/>
                  </a:lnTo>
                  <a:lnTo>
                    <a:pt x="35740" y="238925"/>
                  </a:lnTo>
                  <a:lnTo>
                    <a:pt x="35827" y="238514"/>
                  </a:lnTo>
                  <a:lnTo>
                    <a:pt x="35806" y="238332"/>
                  </a:lnTo>
                  <a:lnTo>
                    <a:pt x="35455" y="237877"/>
                  </a:lnTo>
                  <a:lnTo>
                    <a:pt x="35183" y="237665"/>
                  </a:lnTo>
                  <a:lnTo>
                    <a:pt x="35264" y="236925"/>
                  </a:lnTo>
                  <a:lnTo>
                    <a:pt x="34657" y="234844"/>
                  </a:lnTo>
                  <a:lnTo>
                    <a:pt x="34351" y="234768"/>
                  </a:lnTo>
                  <a:lnTo>
                    <a:pt x="34048" y="234165"/>
                  </a:lnTo>
                  <a:lnTo>
                    <a:pt x="34046" y="233562"/>
                  </a:lnTo>
                  <a:lnTo>
                    <a:pt x="34105" y="233274"/>
                  </a:lnTo>
                  <a:lnTo>
                    <a:pt x="33160" y="232257"/>
                  </a:lnTo>
                  <a:lnTo>
                    <a:pt x="32576" y="231414"/>
                  </a:lnTo>
                  <a:lnTo>
                    <a:pt x="31832" y="230916"/>
                  </a:lnTo>
                  <a:lnTo>
                    <a:pt x="31698" y="230924"/>
                  </a:lnTo>
                  <a:lnTo>
                    <a:pt x="31059" y="231345"/>
                  </a:lnTo>
                  <a:lnTo>
                    <a:pt x="30769" y="231781"/>
                  </a:lnTo>
                  <a:lnTo>
                    <a:pt x="30697" y="232246"/>
                  </a:lnTo>
                  <a:lnTo>
                    <a:pt x="30588" y="232466"/>
                  </a:lnTo>
                  <a:lnTo>
                    <a:pt x="29927" y="231982"/>
                  </a:lnTo>
                  <a:lnTo>
                    <a:pt x="29706" y="232500"/>
                  </a:lnTo>
                  <a:lnTo>
                    <a:pt x="29510" y="232590"/>
                  </a:lnTo>
                  <a:lnTo>
                    <a:pt x="29227" y="232191"/>
                  </a:lnTo>
                  <a:lnTo>
                    <a:pt x="28776" y="231335"/>
                  </a:lnTo>
                  <a:lnTo>
                    <a:pt x="28427" y="231227"/>
                  </a:lnTo>
                  <a:lnTo>
                    <a:pt x="28147" y="232142"/>
                  </a:lnTo>
                  <a:lnTo>
                    <a:pt x="28081" y="231388"/>
                  </a:lnTo>
                  <a:lnTo>
                    <a:pt x="27863" y="230839"/>
                  </a:lnTo>
                  <a:lnTo>
                    <a:pt x="27427" y="230241"/>
                  </a:lnTo>
                  <a:lnTo>
                    <a:pt x="27514" y="229874"/>
                  </a:lnTo>
                  <a:lnTo>
                    <a:pt x="28273" y="228011"/>
                  </a:lnTo>
                  <a:lnTo>
                    <a:pt x="29018" y="226493"/>
                  </a:lnTo>
                  <a:lnTo>
                    <a:pt x="30296" y="227079"/>
                  </a:lnTo>
                  <a:lnTo>
                    <a:pt x="30514" y="226869"/>
                  </a:lnTo>
                  <a:lnTo>
                    <a:pt x="30623" y="226532"/>
                  </a:lnTo>
                  <a:lnTo>
                    <a:pt x="30588" y="226066"/>
                  </a:lnTo>
                  <a:lnTo>
                    <a:pt x="30352" y="224962"/>
                  </a:lnTo>
                  <a:lnTo>
                    <a:pt x="29386" y="224000"/>
                  </a:lnTo>
                  <a:lnTo>
                    <a:pt x="28903" y="223722"/>
                  </a:lnTo>
                  <a:lnTo>
                    <a:pt x="28327" y="223589"/>
                  </a:lnTo>
                  <a:lnTo>
                    <a:pt x="28593" y="223158"/>
                  </a:lnTo>
                  <a:lnTo>
                    <a:pt x="29793" y="223090"/>
                  </a:lnTo>
                  <a:lnTo>
                    <a:pt x="30037" y="222714"/>
                  </a:lnTo>
                  <a:lnTo>
                    <a:pt x="29988" y="222231"/>
                  </a:lnTo>
                  <a:lnTo>
                    <a:pt x="29747" y="221875"/>
                  </a:lnTo>
                  <a:lnTo>
                    <a:pt x="29503" y="221982"/>
                  </a:lnTo>
                  <a:lnTo>
                    <a:pt x="29141" y="221290"/>
                  </a:lnTo>
                  <a:lnTo>
                    <a:pt x="29172" y="221120"/>
                  </a:lnTo>
                  <a:lnTo>
                    <a:pt x="29366" y="221001"/>
                  </a:lnTo>
                  <a:lnTo>
                    <a:pt x="29291" y="220739"/>
                  </a:lnTo>
                  <a:lnTo>
                    <a:pt x="28126" y="218510"/>
                  </a:lnTo>
                  <a:lnTo>
                    <a:pt x="27968" y="218162"/>
                  </a:lnTo>
                  <a:lnTo>
                    <a:pt x="27836" y="217627"/>
                  </a:lnTo>
                  <a:lnTo>
                    <a:pt x="27817" y="216470"/>
                  </a:lnTo>
                  <a:lnTo>
                    <a:pt x="27640" y="215786"/>
                  </a:lnTo>
                  <a:lnTo>
                    <a:pt x="27408" y="214106"/>
                  </a:lnTo>
                  <a:lnTo>
                    <a:pt x="28049" y="213566"/>
                  </a:lnTo>
                  <a:lnTo>
                    <a:pt x="27755" y="212960"/>
                  </a:lnTo>
                  <a:lnTo>
                    <a:pt x="27771" y="207004"/>
                  </a:lnTo>
                  <a:lnTo>
                    <a:pt x="27800" y="195060"/>
                  </a:lnTo>
                  <a:lnTo>
                    <a:pt x="27828" y="183078"/>
                  </a:lnTo>
                  <a:lnTo>
                    <a:pt x="18546" y="183078"/>
                  </a:lnTo>
                  <a:lnTo>
                    <a:pt x="33" y="183028"/>
                  </a:lnTo>
                  <a:lnTo>
                    <a:pt x="0" y="182376"/>
                  </a:lnTo>
                  <a:lnTo>
                    <a:pt x="409" y="165503"/>
                  </a:lnTo>
                  <a:lnTo>
                    <a:pt x="933" y="165740"/>
                  </a:lnTo>
                  <a:lnTo>
                    <a:pt x="1420" y="166399"/>
                  </a:lnTo>
                  <a:lnTo>
                    <a:pt x="1431" y="166791"/>
                  </a:lnTo>
                  <a:lnTo>
                    <a:pt x="1677" y="167131"/>
                  </a:lnTo>
                  <a:lnTo>
                    <a:pt x="2806" y="167214"/>
                  </a:lnTo>
                  <a:lnTo>
                    <a:pt x="3323" y="167327"/>
                  </a:lnTo>
                  <a:lnTo>
                    <a:pt x="3649" y="167612"/>
                  </a:lnTo>
                  <a:lnTo>
                    <a:pt x="3868" y="167527"/>
                  </a:lnTo>
                  <a:lnTo>
                    <a:pt x="4243" y="167097"/>
                  </a:lnTo>
                  <a:lnTo>
                    <a:pt x="5134" y="167161"/>
                  </a:lnTo>
                  <a:lnTo>
                    <a:pt x="5556" y="167401"/>
                  </a:lnTo>
                  <a:lnTo>
                    <a:pt x="6446" y="168082"/>
                  </a:lnTo>
                  <a:lnTo>
                    <a:pt x="6886" y="168082"/>
                  </a:lnTo>
                  <a:lnTo>
                    <a:pt x="7452" y="168232"/>
                  </a:lnTo>
                  <a:lnTo>
                    <a:pt x="7558" y="168558"/>
                  </a:lnTo>
                  <a:lnTo>
                    <a:pt x="7835" y="168794"/>
                  </a:lnTo>
                  <a:lnTo>
                    <a:pt x="8060" y="168775"/>
                  </a:lnTo>
                  <a:lnTo>
                    <a:pt x="8911" y="168589"/>
                  </a:lnTo>
                  <a:lnTo>
                    <a:pt x="9759" y="168202"/>
                  </a:lnTo>
                  <a:lnTo>
                    <a:pt x="9772" y="167559"/>
                  </a:lnTo>
                  <a:lnTo>
                    <a:pt x="9872" y="167045"/>
                  </a:lnTo>
                  <a:lnTo>
                    <a:pt x="10996" y="165962"/>
                  </a:lnTo>
                  <a:lnTo>
                    <a:pt x="11449" y="165368"/>
                  </a:lnTo>
                  <a:lnTo>
                    <a:pt x="12068" y="165453"/>
                  </a:lnTo>
                  <a:lnTo>
                    <a:pt x="15163" y="166397"/>
                  </a:lnTo>
                  <a:lnTo>
                    <a:pt x="15893" y="166304"/>
                  </a:lnTo>
                  <a:lnTo>
                    <a:pt x="16691" y="165979"/>
                  </a:lnTo>
                  <a:lnTo>
                    <a:pt x="16993" y="166241"/>
                  </a:lnTo>
                  <a:lnTo>
                    <a:pt x="17233" y="166338"/>
                  </a:lnTo>
                  <a:lnTo>
                    <a:pt x="19181" y="166528"/>
                  </a:lnTo>
                  <a:lnTo>
                    <a:pt x="19967" y="166153"/>
                  </a:lnTo>
                  <a:lnTo>
                    <a:pt x="21106" y="164644"/>
                  </a:lnTo>
                  <a:lnTo>
                    <a:pt x="22600" y="163963"/>
                  </a:lnTo>
                  <a:lnTo>
                    <a:pt x="22707" y="163826"/>
                  </a:lnTo>
                  <a:lnTo>
                    <a:pt x="23802" y="163434"/>
                  </a:lnTo>
                  <a:lnTo>
                    <a:pt x="23867" y="162879"/>
                  </a:lnTo>
                  <a:lnTo>
                    <a:pt x="24488" y="161810"/>
                  </a:lnTo>
                  <a:lnTo>
                    <a:pt x="24124" y="160899"/>
                  </a:lnTo>
                  <a:lnTo>
                    <a:pt x="24124" y="160688"/>
                  </a:lnTo>
                  <a:lnTo>
                    <a:pt x="24303" y="160249"/>
                  </a:lnTo>
                  <a:lnTo>
                    <a:pt x="24620" y="159931"/>
                  </a:lnTo>
                  <a:lnTo>
                    <a:pt x="26933" y="159236"/>
                  </a:lnTo>
                  <a:lnTo>
                    <a:pt x="27573" y="158818"/>
                  </a:lnTo>
                  <a:lnTo>
                    <a:pt x="28236" y="157522"/>
                  </a:lnTo>
                  <a:lnTo>
                    <a:pt x="28762" y="156749"/>
                  </a:lnTo>
                  <a:lnTo>
                    <a:pt x="29246" y="156272"/>
                  </a:lnTo>
                  <a:lnTo>
                    <a:pt x="29933" y="155965"/>
                  </a:lnTo>
                  <a:lnTo>
                    <a:pt x="30961" y="153972"/>
                  </a:lnTo>
                  <a:lnTo>
                    <a:pt x="33354" y="149301"/>
                  </a:lnTo>
                  <a:lnTo>
                    <a:pt x="37049" y="143326"/>
                  </a:lnTo>
                  <a:lnTo>
                    <a:pt x="37202" y="143126"/>
                  </a:lnTo>
                  <a:lnTo>
                    <a:pt x="37614" y="142883"/>
                  </a:lnTo>
                  <a:lnTo>
                    <a:pt x="37987" y="142099"/>
                  </a:lnTo>
                  <a:lnTo>
                    <a:pt x="38913" y="140625"/>
                  </a:lnTo>
                  <a:lnTo>
                    <a:pt x="38778" y="137889"/>
                  </a:lnTo>
                  <a:lnTo>
                    <a:pt x="39346" y="137261"/>
                  </a:lnTo>
                  <a:lnTo>
                    <a:pt x="39557" y="136734"/>
                  </a:lnTo>
                  <a:lnTo>
                    <a:pt x="39593" y="136490"/>
                  </a:lnTo>
                  <a:lnTo>
                    <a:pt x="39489" y="136187"/>
                  </a:lnTo>
                  <a:lnTo>
                    <a:pt x="39142" y="135822"/>
                  </a:lnTo>
                  <a:lnTo>
                    <a:pt x="38742" y="135698"/>
                  </a:lnTo>
                  <a:lnTo>
                    <a:pt x="38688" y="134407"/>
                  </a:lnTo>
                  <a:lnTo>
                    <a:pt x="40617" y="132198"/>
                  </a:lnTo>
                  <a:lnTo>
                    <a:pt x="41014" y="132027"/>
                  </a:lnTo>
                  <a:lnTo>
                    <a:pt x="41354" y="131706"/>
                  </a:lnTo>
                  <a:lnTo>
                    <a:pt x="41584" y="131429"/>
                  </a:lnTo>
                  <a:lnTo>
                    <a:pt x="41928" y="130730"/>
                  </a:lnTo>
                  <a:lnTo>
                    <a:pt x="42022" y="129857"/>
                  </a:lnTo>
                  <a:lnTo>
                    <a:pt x="41845" y="129120"/>
                  </a:lnTo>
                  <a:lnTo>
                    <a:pt x="41606" y="128978"/>
                  </a:lnTo>
                  <a:lnTo>
                    <a:pt x="41834" y="127772"/>
                  </a:lnTo>
                  <a:lnTo>
                    <a:pt x="42385" y="127235"/>
                  </a:lnTo>
                  <a:lnTo>
                    <a:pt x="42434" y="126894"/>
                  </a:lnTo>
                  <a:lnTo>
                    <a:pt x="42377" y="126360"/>
                  </a:lnTo>
                  <a:lnTo>
                    <a:pt x="42289" y="126141"/>
                  </a:lnTo>
                  <a:lnTo>
                    <a:pt x="41830" y="125962"/>
                  </a:lnTo>
                  <a:lnTo>
                    <a:pt x="41736" y="125781"/>
                  </a:lnTo>
                  <a:lnTo>
                    <a:pt x="41587" y="124664"/>
                  </a:lnTo>
                  <a:lnTo>
                    <a:pt x="40520" y="123831"/>
                  </a:lnTo>
                  <a:lnTo>
                    <a:pt x="40152" y="123721"/>
                  </a:lnTo>
                  <a:lnTo>
                    <a:pt x="40248" y="123528"/>
                  </a:lnTo>
                  <a:lnTo>
                    <a:pt x="40388" y="123427"/>
                  </a:lnTo>
                  <a:lnTo>
                    <a:pt x="42310" y="122435"/>
                  </a:lnTo>
                  <a:lnTo>
                    <a:pt x="43139" y="120920"/>
                  </a:lnTo>
                  <a:lnTo>
                    <a:pt x="44506" y="120591"/>
                  </a:lnTo>
                  <a:lnTo>
                    <a:pt x="45144" y="120498"/>
                  </a:lnTo>
                  <a:lnTo>
                    <a:pt x="49152" y="119391"/>
                  </a:lnTo>
                  <a:lnTo>
                    <a:pt x="50897" y="116960"/>
                  </a:lnTo>
                  <a:lnTo>
                    <a:pt x="50648" y="115704"/>
                  </a:lnTo>
                  <a:lnTo>
                    <a:pt x="50308" y="114674"/>
                  </a:lnTo>
                  <a:lnTo>
                    <a:pt x="49783" y="112703"/>
                  </a:lnTo>
                  <a:lnTo>
                    <a:pt x="49992" y="110821"/>
                  </a:lnTo>
                  <a:lnTo>
                    <a:pt x="50403" y="109503"/>
                  </a:lnTo>
                  <a:lnTo>
                    <a:pt x="50225" y="108117"/>
                  </a:lnTo>
                  <a:lnTo>
                    <a:pt x="50456" y="107791"/>
                  </a:lnTo>
                  <a:lnTo>
                    <a:pt x="50700" y="107190"/>
                  </a:lnTo>
                  <a:lnTo>
                    <a:pt x="50748" y="106912"/>
                  </a:lnTo>
                  <a:lnTo>
                    <a:pt x="50695" y="106671"/>
                  </a:lnTo>
                  <a:lnTo>
                    <a:pt x="50238" y="105688"/>
                  </a:lnTo>
                  <a:lnTo>
                    <a:pt x="50368" y="105427"/>
                  </a:lnTo>
                  <a:lnTo>
                    <a:pt x="50720" y="105026"/>
                  </a:lnTo>
                  <a:lnTo>
                    <a:pt x="50469" y="103092"/>
                  </a:lnTo>
                  <a:lnTo>
                    <a:pt x="50294" y="102359"/>
                  </a:lnTo>
                  <a:lnTo>
                    <a:pt x="50147" y="102208"/>
                  </a:lnTo>
                  <a:lnTo>
                    <a:pt x="49607" y="102037"/>
                  </a:lnTo>
                  <a:lnTo>
                    <a:pt x="49763" y="101311"/>
                  </a:lnTo>
                  <a:lnTo>
                    <a:pt x="50583" y="100741"/>
                  </a:lnTo>
                  <a:lnTo>
                    <a:pt x="50909" y="100185"/>
                  </a:lnTo>
                  <a:lnTo>
                    <a:pt x="51197" y="98834"/>
                  </a:lnTo>
                  <a:lnTo>
                    <a:pt x="50897" y="97993"/>
                  </a:lnTo>
                  <a:lnTo>
                    <a:pt x="50996" y="97457"/>
                  </a:lnTo>
                  <a:lnTo>
                    <a:pt x="50960" y="97105"/>
                  </a:lnTo>
                  <a:lnTo>
                    <a:pt x="50480" y="96256"/>
                  </a:lnTo>
                  <a:lnTo>
                    <a:pt x="50914" y="96101"/>
                  </a:lnTo>
                  <a:lnTo>
                    <a:pt x="50842" y="95633"/>
                  </a:lnTo>
                  <a:lnTo>
                    <a:pt x="50360" y="94969"/>
                  </a:lnTo>
                  <a:lnTo>
                    <a:pt x="49619" y="94568"/>
                  </a:lnTo>
                  <a:lnTo>
                    <a:pt x="49358" y="94534"/>
                  </a:lnTo>
                  <a:lnTo>
                    <a:pt x="49211" y="94368"/>
                  </a:lnTo>
                  <a:lnTo>
                    <a:pt x="49759" y="92680"/>
                  </a:lnTo>
                  <a:lnTo>
                    <a:pt x="49585" y="91864"/>
                  </a:lnTo>
                  <a:lnTo>
                    <a:pt x="49288" y="91295"/>
                  </a:lnTo>
                  <a:lnTo>
                    <a:pt x="49790" y="90648"/>
                  </a:lnTo>
                  <a:lnTo>
                    <a:pt x="49724" y="90080"/>
                  </a:lnTo>
                  <a:lnTo>
                    <a:pt x="49560" y="89730"/>
                  </a:lnTo>
                  <a:lnTo>
                    <a:pt x="49318" y="89538"/>
                  </a:lnTo>
                  <a:lnTo>
                    <a:pt x="49066" y="89460"/>
                  </a:lnTo>
                  <a:lnTo>
                    <a:pt x="48291" y="89463"/>
                  </a:lnTo>
                  <a:lnTo>
                    <a:pt x="47833" y="89634"/>
                  </a:lnTo>
                  <a:lnTo>
                    <a:pt x="47532" y="89581"/>
                  </a:lnTo>
                  <a:lnTo>
                    <a:pt x="47091" y="88931"/>
                  </a:lnTo>
                  <a:lnTo>
                    <a:pt x="47162" y="88477"/>
                  </a:lnTo>
                  <a:lnTo>
                    <a:pt x="47790" y="88172"/>
                  </a:lnTo>
                  <a:lnTo>
                    <a:pt x="48053" y="87921"/>
                  </a:lnTo>
                  <a:lnTo>
                    <a:pt x="48366" y="87298"/>
                  </a:lnTo>
                  <a:lnTo>
                    <a:pt x="48673" y="86430"/>
                  </a:lnTo>
                  <a:lnTo>
                    <a:pt x="49327" y="85250"/>
                  </a:lnTo>
                  <a:lnTo>
                    <a:pt x="49423" y="84423"/>
                  </a:lnTo>
                  <a:lnTo>
                    <a:pt x="49739" y="83402"/>
                  </a:lnTo>
                  <a:lnTo>
                    <a:pt x="50900" y="82842"/>
                  </a:lnTo>
                  <a:lnTo>
                    <a:pt x="51164" y="82769"/>
                  </a:lnTo>
                  <a:lnTo>
                    <a:pt x="51577" y="82883"/>
                  </a:lnTo>
                  <a:lnTo>
                    <a:pt x="52025" y="82069"/>
                  </a:lnTo>
                  <a:lnTo>
                    <a:pt x="51053" y="80908"/>
                  </a:lnTo>
                  <a:lnTo>
                    <a:pt x="49673" y="79910"/>
                  </a:lnTo>
                  <a:lnTo>
                    <a:pt x="49519" y="79095"/>
                  </a:lnTo>
                  <a:lnTo>
                    <a:pt x="49216" y="78968"/>
                  </a:lnTo>
                  <a:lnTo>
                    <a:pt x="48838" y="79035"/>
                  </a:lnTo>
                  <a:lnTo>
                    <a:pt x="48752" y="78804"/>
                  </a:lnTo>
                  <a:lnTo>
                    <a:pt x="48749" y="78344"/>
                  </a:lnTo>
                  <a:lnTo>
                    <a:pt x="48725" y="78058"/>
                  </a:lnTo>
                  <a:lnTo>
                    <a:pt x="48412" y="76442"/>
                  </a:lnTo>
                  <a:lnTo>
                    <a:pt x="48279" y="75911"/>
                  </a:lnTo>
                  <a:lnTo>
                    <a:pt x="47906" y="75345"/>
                  </a:lnTo>
                  <a:lnTo>
                    <a:pt x="46314" y="74067"/>
                  </a:lnTo>
                  <a:lnTo>
                    <a:pt x="46048" y="73992"/>
                  </a:lnTo>
                  <a:lnTo>
                    <a:pt x="45630" y="73724"/>
                  </a:lnTo>
                  <a:lnTo>
                    <a:pt x="44586" y="72642"/>
                  </a:lnTo>
                  <a:lnTo>
                    <a:pt x="44388" y="72211"/>
                  </a:lnTo>
                  <a:lnTo>
                    <a:pt x="44699" y="71573"/>
                  </a:lnTo>
                  <a:lnTo>
                    <a:pt x="45156" y="71805"/>
                  </a:lnTo>
                  <a:lnTo>
                    <a:pt x="45415" y="71826"/>
                  </a:lnTo>
                  <a:lnTo>
                    <a:pt x="47242" y="71216"/>
                  </a:lnTo>
                  <a:lnTo>
                    <a:pt x="47576" y="70902"/>
                  </a:lnTo>
                  <a:lnTo>
                    <a:pt x="47971" y="70440"/>
                  </a:lnTo>
                  <a:lnTo>
                    <a:pt x="47780" y="70181"/>
                  </a:lnTo>
                  <a:lnTo>
                    <a:pt x="47744" y="69734"/>
                  </a:lnTo>
                  <a:lnTo>
                    <a:pt x="47774" y="69385"/>
                  </a:lnTo>
                  <a:lnTo>
                    <a:pt x="47874" y="69124"/>
                  </a:lnTo>
                  <a:lnTo>
                    <a:pt x="46964" y="66208"/>
                  </a:lnTo>
                  <a:lnTo>
                    <a:pt x="46317" y="64961"/>
                  </a:lnTo>
                  <a:lnTo>
                    <a:pt x="45746" y="64760"/>
                  </a:lnTo>
                  <a:lnTo>
                    <a:pt x="45194" y="64005"/>
                  </a:lnTo>
                  <a:lnTo>
                    <a:pt x="44820" y="63122"/>
                  </a:lnTo>
                  <a:lnTo>
                    <a:pt x="45017" y="62034"/>
                  </a:lnTo>
                  <a:lnTo>
                    <a:pt x="45533" y="60615"/>
                  </a:lnTo>
                  <a:lnTo>
                    <a:pt x="45933" y="59994"/>
                  </a:lnTo>
                  <a:lnTo>
                    <a:pt x="46245" y="59719"/>
                  </a:lnTo>
                  <a:lnTo>
                    <a:pt x="47438" y="59499"/>
                  </a:lnTo>
                  <a:lnTo>
                    <a:pt x="47841" y="59020"/>
                  </a:lnTo>
                  <a:lnTo>
                    <a:pt x="47796" y="58449"/>
                  </a:lnTo>
                  <a:lnTo>
                    <a:pt x="47339" y="57471"/>
                  </a:lnTo>
                  <a:lnTo>
                    <a:pt x="46149" y="55656"/>
                  </a:lnTo>
                  <a:lnTo>
                    <a:pt x="46317" y="55370"/>
                  </a:lnTo>
                  <a:lnTo>
                    <a:pt x="46713" y="55043"/>
                  </a:lnTo>
                  <a:lnTo>
                    <a:pt x="46679" y="54414"/>
                  </a:lnTo>
                  <a:lnTo>
                    <a:pt x="46600" y="54126"/>
                  </a:lnTo>
                  <a:lnTo>
                    <a:pt x="45889" y="53198"/>
                  </a:lnTo>
                  <a:lnTo>
                    <a:pt x="45441" y="53060"/>
                  </a:lnTo>
                  <a:lnTo>
                    <a:pt x="45342" y="52811"/>
                  </a:lnTo>
                  <a:lnTo>
                    <a:pt x="45316" y="51489"/>
                  </a:lnTo>
                  <a:lnTo>
                    <a:pt x="45363" y="51227"/>
                  </a:lnTo>
                  <a:lnTo>
                    <a:pt x="45996" y="51238"/>
                  </a:lnTo>
                  <a:lnTo>
                    <a:pt x="46633" y="50340"/>
                  </a:lnTo>
                  <a:lnTo>
                    <a:pt x="46879" y="49796"/>
                  </a:lnTo>
                  <a:lnTo>
                    <a:pt x="46891" y="49483"/>
                  </a:lnTo>
                  <a:lnTo>
                    <a:pt x="47674" y="48637"/>
                  </a:lnTo>
                  <a:lnTo>
                    <a:pt x="48201" y="48765"/>
                  </a:lnTo>
                  <a:lnTo>
                    <a:pt x="48559" y="48669"/>
                  </a:lnTo>
                  <a:lnTo>
                    <a:pt x="49564" y="48092"/>
                  </a:lnTo>
                  <a:lnTo>
                    <a:pt x="49849" y="47785"/>
                  </a:lnTo>
                  <a:lnTo>
                    <a:pt x="50961" y="48494"/>
                  </a:lnTo>
                  <a:lnTo>
                    <a:pt x="51599" y="48440"/>
                  </a:lnTo>
                  <a:lnTo>
                    <a:pt x="51719" y="48075"/>
                  </a:lnTo>
                  <a:lnTo>
                    <a:pt x="51776" y="47206"/>
                  </a:lnTo>
                  <a:lnTo>
                    <a:pt x="52254" y="45849"/>
                  </a:lnTo>
                  <a:lnTo>
                    <a:pt x="52893" y="45344"/>
                  </a:lnTo>
                  <a:lnTo>
                    <a:pt x="52965" y="44943"/>
                  </a:lnTo>
                  <a:lnTo>
                    <a:pt x="52737" y="44406"/>
                  </a:lnTo>
                  <a:lnTo>
                    <a:pt x="52915" y="44205"/>
                  </a:lnTo>
                  <a:lnTo>
                    <a:pt x="54627" y="44043"/>
                  </a:lnTo>
                  <a:lnTo>
                    <a:pt x="54763" y="43706"/>
                  </a:lnTo>
                  <a:lnTo>
                    <a:pt x="55634" y="43556"/>
                  </a:lnTo>
                  <a:lnTo>
                    <a:pt x="55894" y="43651"/>
                  </a:lnTo>
                  <a:lnTo>
                    <a:pt x="56340" y="44230"/>
                  </a:lnTo>
                  <a:lnTo>
                    <a:pt x="56338" y="44732"/>
                  </a:lnTo>
                  <a:lnTo>
                    <a:pt x="56938" y="45203"/>
                  </a:lnTo>
                  <a:lnTo>
                    <a:pt x="57177" y="45123"/>
                  </a:lnTo>
                  <a:lnTo>
                    <a:pt x="57568" y="44796"/>
                  </a:lnTo>
                  <a:lnTo>
                    <a:pt x="58151" y="44953"/>
                  </a:lnTo>
                  <a:lnTo>
                    <a:pt x="58655" y="45522"/>
                  </a:lnTo>
                  <a:lnTo>
                    <a:pt x="59023" y="45474"/>
                  </a:lnTo>
                  <a:lnTo>
                    <a:pt x="59095" y="45120"/>
                  </a:lnTo>
                  <a:lnTo>
                    <a:pt x="59261" y="44999"/>
                  </a:lnTo>
                  <a:lnTo>
                    <a:pt x="60193" y="44989"/>
                  </a:lnTo>
                  <a:lnTo>
                    <a:pt x="60522" y="45169"/>
                  </a:lnTo>
                  <a:lnTo>
                    <a:pt x="60885" y="45361"/>
                  </a:lnTo>
                  <a:lnTo>
                    <a:pt x="61173" y="45289"/>
                  </a:lnTo>
                  <a:lnTo>
                    <a:pt x="61499" y="44869"/>
                  </a:lnTo>
                  <a:lnTo>
                    <a:pt x="61831" y="44585"/>
                  </a:lnTo>
                  <a:lnTo>
                    <a:pt x="62489" y="44568"/>
                  </a:lnTo>
                  <a:lnTo>
                    <a:pt x="63430" y="44317"/>
                  </a:lnTo>
                  <a:lnTo>
                    <a:pt x="63503" y="43662"/>
                  </a:lnTo>
                  <a:lnTo>
                    <a:pt x="63638" y="43379"/>
                  </a:lnTo>
                  <a:lnTo>
                    <a:pt x="64132" y="42866"/>
                  </a:lnTo>
                  <a:lnTo>
                    <a:pt x="64246" y="42642"/>
                  </a:lnTo>
                  <a:lnTo>
                    <a:pt x="64204" y="42457"/>
                  </a:lnTo>
                  <a:lnTo>
                    <a:pt x="64026" y="42250"/>
                  </a:lnTo>
                  <a:lnTo>
                    <a:pt x="63946" y="41950"/>
                  </a:lnTo>
                  <a:lnTo>
                    <a:pt x="64158" y="40048"/>
                  </a:lnTo>
                  <a:lnTo>
                    <a:pt x="64202" y="39004"/>
                  </a:lnTo>
                  <a:lnTo>
                    <a:pt x="63947" y="36567"/>
                  </a:lnTo>
                  <a:lnTo>
                    <a:pt x="62987" y="34376"/>
                  </a:lnTo>
                  <a:lnTo>
                    <a:pt x="62831" y="33838"/>
                  </a:lnTo>
                  <a:lnTo>
                    <a:pt x="62825" y="33438"/>
                  </a:lnTo>
                  <a:lnTo>
                    <a:pt x="63397" y="32623"/>
                  </a:lnTo>
                  <a:lnTo>
                    <a:pt x="63859" y="31763"/>
                  </a:lnTo>
                  <a:lnTo>
                    <a:pt x="63981" y="31364"/>
                  </a:lnTo>
                  <a:lnTo>
                    <a:pt x="63936" y="31158"/>
                  </a:lnTo>
                  <a:lnTo>
                    <a:pt x="63070" y="30739"/>
                  </a:lnTo>
                  <a:lnTo>
                    <a:pt x="63067" y="29968"/>
                  </a:lnTo>
                  <a:lnTo>
                    <a:pt x="63757" y="28795"/>
                  </a:lnTo>
                  <a:lnTo>
                    <a:pt x="64232" y="28296"/>
                  </a:lnTo>
                  <a:lnTo>
                    <a:pt x="64279" y="27761"/>
                  </a:lnTo>
                  <a:lnTo>
                    <a:pt x="64135" y="26198"/>
                  </a:lnTo>
                  <a:lnTo>
                    <a:pt x="63917" y="25898"/>
                  </a:lnTo>
                  <a:lnTo>
                    <a:pt x="63599" y="25047"/>
                  </a:lnTo>
                  <a:lnTo>
                    <a:pt x="63593" y="24159"/>
                  </a:lnTo>
                  <a:lnTo>
                    <a:pt x="63890" y="22923"/>
                  </a:lnTo>
                  <a:lnTo>
                    <a:pt x="64081" y="22592"/>
                  </a:lnTo>
                  <a:lnTo>
                    <a:pt x="64236" y="22117"/>
                  </a:lnTo>
                  <a:lnTo>
                    <a:pt x="64462" y="21128"/>
                  </a:lnTo>
                  <a:lnTo>
                    <a:pt x="64613" y="19838"/>
                  </a:lnTo>
                  <a:lnTo>
                    <a:pt x="65092" y="18832"/>
                  </a:lnTo>
                  <a:lnTo>
                    <a:pt x="65402" y="18420"/>
                  </a:lnTo>
                  <a:lnTo>
                    <a:pt x="65655" y="17299"/>
                  </a:lnTo>
                  <a:lnTo>
                    <a:pt x="66468" y="15351"/>
                  </a:lnTo>
                  <a:lnTo>
                    <a:pt x="66730" y="14541"/>
                  </a:lnTo>
                  <a:lnTo>
                    <a:pt x="66908" y="14485"/>
                  </a:lnTo>
                  <a:lnTo>
                    <a:pt x="67358" y="13510"/>
                  </a:lnTo>
                  <a:lnTo>
                    <a:pt x="67381" y="13112"/>
                  </a:lnTo>
                  <a:lnTo>
                    <a:pt x="67137" y="12977"/>
                  </a:lnTo>
                  <a:lnTo>
                    <a:pt x="66235" y="12785"/>
                  </a:lnTo>
                  <a:lnTo>
                    <a:pt x="65869" y="12445"/>
                  </a:lnTo>
                  <a:lnTo>
                    <a:pt x="65880" y="11883"/>
                  </a:lnTo>
                  <a:lnTo>
                    <a:pt x="65702" y="10391"/>
                  </a:lnTo>
                  <a:lnTo>
                    <a:pt x="65184" y="10085"/>
                  </a:lnTo>
                  <a:lnTo>
                    <a:pt x="64675" y="10079"/>
                  </a:lnTo>
                  <a:lnTo>
                    <a:pt x="64542" y="9813"/>
                  </a:lnTo>
                  <a:lnTo>
                    <a:pt x="64689" y="9381"/>
                  </a:lnTo>
                  <a:lnTo>
                    <a:pt x="64516" y="8892"/>
                  </a:lnTo>
                  <a:lnTo>
                    <a:pt x="64131" y="8285"/>
                  </a:lnTo>
                  <a:lnTo>
                    <a:pt x="63858" y="8130"/>
                  </a:lnTo>
                  <a:lnTo>
                    <a:pt x="63787" y="7989"/>
                  </a:lnTo>
                  <a:lnTo>
                    <a:pt x="63714" y="6779"/>
                  </a:lnTo>
                  <a:lnTo>
                    <a:pt x="63341" y="6303"/>
                  </a:lnTo>
                  <a:lnTo>
                    <a:pt x="63057" y="6077"/>
                  </a:lnTo>
                  <a:lnTo>
                    <a:pt x="62715" y="5513"/>
                  </a:lnTo>
                  <a:lnTo>
                    <a:pt x="62902" y="5266"/>
                  </a:lnTo>
                  <a:lnTo>
                    <a:pt x="62935" y="4813"/>
                  </a:lnTo>
                  <a:lnTo>
                    <a:pt x="62855" y="4399"/>
                  </a:lnTo>
                  <a:lnTo>
                    <a:pt x="62579" y="3988"/>
                  </a:lnTo>
                  <a:lnTo>
                    <a:pt x="62550" y="3743"/>
                  </a:lnTo>
                  <a:lnTo>
                    <a:pt x="62713" y="2323"/>
                  </a:lnTo>
                  <a:lnTo>
                    <a:pt x="63486" y="1678"/>
                  </a:lnTo>
                  <a:lnTo>
                    <a:pt x="64357" y="1549"/>
                  </a:lnTo>
                  <a:lnTo>
                    <a:pt x="64883" y="530"/>
                  </a:lnTo>
                  <a:lnTo>
                    <a:pt x="64727" y="174"/>
                  </a:lnTo>
                  <a:lnTo>
                    <a:pt x="73217" y="146"/>
                  </a:lnTo>
                  <a:lnTo>
                    <a:pt x="77650" y="131"/>
                  </a:lnTo>
                  <a:lnTo>
                    <a:pt x="86232" y="449"/>
                  </a:lnTo>
                  <a:lnTo>
                    <a:pt x="89507" y="570"/>
                  </a:lnTo>
                  <a:lnTo>
                    <a:pt x="93219" y="483"/>
                  </a:lnTo>
                  <a:lnTo>
                    <a:pt x="114008" y="462"/>
                  </a:lnTo>
                  <a:lnTo>
                    <a:pt x="127986" y="454"/>
                  </a:lnTo>
                  <a:lnTo>
                    <a:pt x="139251" y="465"/>
                  </a:lnTo>
                  <a:lnTo>
                    <a:pt x="141773" y="429"/>
                  </a:lnTo>
                  <a:lnTo>
                    <a:pt x="141901" y="302"/>
                  </a:lnTo>
                  <a:lnTo>
                    <a:pt x="155535" y="402"/>
                  </a:lnTo>
                  <a:lnTo>
                    <a:pt x="167971" y="422"/>
                  </a:lnTo>
                  <a:lnTo>
                    <a:pt x="169215" y="424"/>
                  </a:lnTo>
                  <a:lnTo>
                    <a:pt x="175014" y="433"/>
                  </a:lnTo>
                  <a:lnTo>
                    <a:pt x="176844" y="436"/>
                  </a:lnTo>
                  <a:lnTo>
                    <a:pt x="178895" y="439"/>
                  </a:lnTo>
                  <a:lnTo>
                    <a:pt x="182731" y="379"/>
                  </a:lnTo>
                  <a:lnTo>
                    <a:pt x="182891" y="376"/>
                  </a:lnTo>
                  <a:lnTo>
                    <a:pt x="190327" y="259"/>
                  </a:lnTo>
                  <a:lnTo>
                    <a:pt x="215444" y="5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0" name="pg1201">
              <a:extLst>
                <a:ext uri="{FF2B5EF4-FFF2-40B4-BE49-F238E27FC236}">
                  <a16:creationId xmlns:a16="http://schemas.microsoft.com/office/drawing/2014/main" id="{B6E09A11-3807-B442-85F1-DDA09C1133F4}"/>
                </a:ext>
              </a:extLst>
            </p:cNvPr>
            <p:cNvSpPr/>
            <p:nvPr/>
          </p:nvSpPr>
          <p:spPr>
            <a:xfrm>
              <a:off x="2862211" y="3863409"/>
              <a:ext cx="395246" cy="189151"/>
            </a:xfrm>
            <a:custGeom>
              <a:avLst/>
              <a:gdLst/>
              <a:ahLst/>
              <a:cxnLst/>
              <a:rect l="0" t="0" r="0" b="0"/>
              <a:pathLst>
                <a:path w="395246" h="189151">
                  <a:moveTo>
                    <a:pt x="107276" y="155"/>
                  </a:moveTo>
                  <a:lnTo>
                    <a:pt x="126267" y="0"/>
                  </a:lnTo>
                  <a:lnTo>
                    <a:pt x="128194" y="223"/>
                  </a:lnTo>
                  <a:lnTo>
                    <a:pt x="134206" y="342"/>
                  </a:lnTo>
                  <a:lnTo>
                    <a:pt x="135498" y="376"/>
                  </a:lnTo>
                  <a:lnTo>
                    <a:pt x="140076" y="206"/>
                  </a:lnTo>
                  <a:lnTo>
                    <a:pt x="142180" y="352"/>
                  </a:lnTo>
                  <a:lnTo>
                    <a:pt x="149000" y="268"/>
                  </a:lnTo>
                  <a:lnTo>
                    <a:pt x="154901" y="373"/>
                  </a:lnTo>
                  <a:lnTo>
                    <a:pt x="162396" y="244"/>
                  </a:lnTo>
                  <a:lnTo>
                    <a:pt x="164402" y="400"/>
                  </a:lnTo>
                  <a:lnTo>
                    <a:pt x="166694" y="321"/>
                  </a:lnTo>
                  <a:lnTo>
                    <a:pt x="171202" y="465"/>
                  </a:lnTo>
                  <a:lnTo>
                    <a:pt x="171871" y="491"/>
                  </a:lnTo>
                  <a:lnTo>
                    <a:pt x="173175" y="544"/>
                  </a:lnTo>
                  <a:lnTo>
                    <a:pt x="175281" y="275"/>
                  </a:lnTo>
                  <a:lnTo>
                    <a:pt x="175652" y="234"/>
                  </a:lnTo>
                  <a:lnTo>
                    <a:pt x="177843" y="346"/>
                  </a:lnTo>
                  <a:lnTo>
                    <a:pt x="184053" y="184"/>
                  </a:lnTo>
                  <a:lnTo>
                    <a:pt x="190292" y="230"/>
                  </a:lnTo>
                  <a:lnTo>
                    <a:pt x="191645" y="264"/>
                  </a:lnTo>
                  <a:lnTo>
                    <a:pt x="193686" y="316"/>
                  </a:lnTo>
                  <a:lnTo>
                    <a:pt x="195596" y="90"/>
                  </a:lnTo>
                  <a:lnTo>
                    <a:pt x="196026" y="53"/>
                  </a:lnTo>
                  <a:lnTo>
                    <a:pt x="198367" y="238"/>
                  </a:lnTo>
                  <a:lnTo>
                    <a:pt x="211912" y="161"/>
                  </a:lnTo>
                  <a:lnTo>
                    <a:pt x="220974" y="305"/>
                  </a:lnTo>
                  <a:lnTo>
                    <a:pt x="222160" y="205"/>
                  </a:lnTo>
                  <a:lnTo>
                    <a:pt x="236940" y="333"/>
                  </a:lnTo>
                  <a:lnTo>
                    <a:pt x="238586" y="342"/>
                  </a:lnTo>
                  <a:lnTo>
                    <a:pt x="252309" y="405"/>
                  </a:lnTo>
                  <a:lnTo>
                    <a:pt x="266880" y="74"/>
                  </a:lnTo>
                  <a:lnTo>
                    <a:pt x="273755" y="107"/>
                  </a:lnTo>
                  <a:lnTo>
                    <a:pt x="276629" y="42"/>
                  </a:lnTo>
                  <a:lnTo>
                    <a:pt x="279029" y="266"/>
                  </a:lnTo>
                  <a:lnTo>
                    <a:pt x="279075" y="500"/>
                  </a:lnTo>
                  <a:lnTo>
                    <a:pt x="278977" y="1183"/>
                  </a:lnTo>
                  <a:lnTo>
                    <a:pt x="279927" y="1652"/>
                  </a:lnTo>
                  <a:lnTo>
                    <a:pt x="280183" y="2037"/>
                  </a:lnTo>
                  <a:lnTo>
                    <a:pt x="280156" y="2554"/>
                  </a:lnTo>
                  <a:lnTo>
                    <a:pt x="279823" y="3655"/>
                  </a:lnTo>
                  <a:lnTo>
                    <a:pt x="279886" y="4083"/>
                  </a:lnTo>
                  <a:lnTo>
                    <a:pt x="280223" y="4922"/>
                  </a:lnTo>
                  <a:lnTo>
                    <a:pt x="280242" y="5177"/>
                  </a:lnTo>
                  <a:lnTo>
                    <a:pt x="280105" y="5399"/>
                  </a:lnTo>
                  <a:lnTo>
                    <a:pt x="279772" y="5552"/>
                  </a:lnTo>
                  <a:lnTo>
                    <a:pt x="279463" y="5863"/>
                  </a:lnTo>
                  <a:lnTo>
                    <a:pt x="278988" y="6711"/>
                  </a:lnTo>
                  <a:lnTo>
                    <a:pt x="278427" y="7360"/>
                  </a:lnTo>
                  <a:lnTo>
                    <a:pt x="278379" y="7825"/>
                  </a:lnTo>
                  <a:lnTo>
                    <a:pt x="278810" y="8734"/>
                  </a:lnTo>
                  <a:lnTo>
                    <a:pt x="280136" y="9838"/>
                  </a:lnTo>
                  <a:lnTo>
                    <a:pt x="280189" y="10356"/>
                  </a:lnTo>
                  <a:lnTo>
                    <a:pt x="280103" y="11183"/>
                  </a:lnTo>
                  <a:lnTo>
                    <a:pt x="279708" y="12799"/>
                  </a:lnTo>
                  <a:lnTo>
                    <a:pt x="279095" y="13897"/>
                  </a:lnTo>
                  <a:lnTo>
                    <a:pt x="278679" y="14277"/>
                  </a:lnTo>
                  <a:lnTo>
                    <a:pt x="277941" y="15159"/>
                  </a:lnTo>
                  <a:lnTo>
                    <a:pt x="277855" y="16016"/>
                  </a:lnTo>
                  <a:lnTo>
                    <a:pt x="278556" y="19644"/>
                  </a:lnTo>
                  <a:lnTo>
                    <a:pt x="279135" y="20698"/>
                  </a:lnTo>
                  <a:lnTo>
                    <a:pt x="279271" y="21265"/>
                  </a:lnTo>
                  <a:lnTo>
                    <a:pt x="279310" y="22449"/>
                  </a:lnTo>
                  <a:lnTo>
                    <a:pt x="279155" y="23216"/>
                  </a:lnTo>
                  <a:lnTo>
                    <a:pt x="278855" y="24125"/>
                  </a:lnTo>
                  <a:lnTo>
                    <a:pt x="279667" y="25274"/>
                  </a:lnTo>
                  <a:lnTo>
                    <a:pt x="280959" y="26774"/>
                  </a:lnTo>
                  <a:lnTo>
                    <a:pt x="282784" y="23374"/>
                  </a:lnTo>
                  <a:lnTo>
                    <a:pt x="283545" y="24596"/>
                  </a:lnTo>
                  <a:lnTo>
                    <a:pt x="283823" y="24863"/>
                  </a:lnTo>
                  <a:lnTo>
                    <a:pt x="284258" y="24976"/>
                  </a:lnTo>
                  <a:lnTo>
                    <a:pt x="285701" y="26396"/>
                  </a:lnTo>
                  <a:lnTo>
                    <a:pt x="286073" y="26169"/>
                  </a:lnTo>
                  <a:lnTo>
                    <a:pt x="287415" y="26727"/>
                  </a:lnTo>
                  <a:lnTo>
                    <a:pt x="287869" y="26787"/>
                  </a:lnTo>
                  <a:lnTo>
                    <a:pt x="291006" y="26576"/>
                  </a:lnTo>
                  <a:lnTo>
                    <a:pt x="291014" y="27126"/>
                  </a:lnTo>
                  <a:lnTo>
                    <a:pt x="290658" y="27890"/>
                  </a:lnTo>
                  <a:lnTo>
                    <a:pt x="290412" y="28212"/>
                  </a:lnTo>
                  <a:lnTo>
                    <a:pt x="289851" y="28846"/>
                  </a:lnTo>
                  <a:lnTo>
                    <a:pt x="286760" y="31747"/>
                  </a:lnTo>
                  <a:lnTo>
                    <a:pt x="286329" y="32482"/>
                  </a:lnTo>
                  <a:lnTo>
                    <a:pt x="286014" y="33313"/>
                  </a:lnTo>
                  <a:lnTo>
                    <a:pt x="285603" y="33741"/>
                  </a:lnTo>
                  <a:lnTo>
                    <a:pt x="285345" y="34796"/>
                  </a:lnTo>
                  <a:lnTo>
                    <a:pt x="283762" y="37729"/>
                  </a:lnTo>
                  <a:lnTo>
                    <a:pt x="283489" y="37877"/>
                  </a:lnTo>
                  <a:lnTo>
                    <a:pt x="283290" y="39135"/>
                  </a:lnTo>
                  <a:lnTo>
                    <a:pt x="283289" y="40017"/>
                  </a:lnTo>
                  <a:lnTo>
                    <a:pt x="283571" y="41387"/>
                  </a:lnTo>
                  <a:lnTo>
                    <a:pt x="283784" y="42998"/>
                  </a:lnTo>
                  <a:lnTo>
                    <a:pt x="284088" y="43691"/>
                  </a:lnTo>
                  <a:lnTo>
                    <a:pt x="284617" y="45429"/>
                  </a:lnTo>
                  <a:lnTo>
                    <a:pt x="285664" y="46997"/>
                  </a:lnTo>
                  <a:lnTo>
                    <a:pt x="285853" y="45417"/>
                  </a:lnTo>
                  <a:lnTo>
                    <a:pt x="286206" y="44542"/>
                  </a:lnTo>
                  <a:lnTo>
                    <a:pt x="286742" y="43570"/>
                  </a:lnTo>
                  <a:lnTo>
                    <a:pt x="287077" y="43104"/>
                  </a:lnTo>
                  <a:lnTo>
                    <a:pt x="287587" y="42744"/>
                  </a:lnTo>
                  <a:lnTo>
                    <a:pt x="287874" y="42635"/>
                  </a:lnTo>
                  <a:lnTo>
                    <a:pt x="288701" y="42541"/>
                  </a:lnTo>
                  <a:lnTo>
                    <a:pt x="289668" y="43271"/>
                  </a:lnTo>
                  <a:lnTo>
                    <a:pt x="290429" y="43364"/>
                  </a:lnTo>
                  <a:lnTo>
                    <a:pt x="290580" y="43324"/>
                  </a:lnTo>
                  <a:lnTo>
                    <a:pt x="290740" y="43070"/>
                  </a:lnTo>
                  <a:lnTo>
                    <a:pt x="291076" y="42865"/>
                  </a:lnTo>
                  <a:lnTo>
                    <a:pt x="291987" y="43234"/>
                  </a:lnTo>
                  <a:lnTo>
                    <a:pt x="292666" y="44087"/>
                  </a:lnTo>
                  <a:lnTo>
                    <a:pt x="292973" y="44590"/>
                  </a:lnTo>
                  <a:lnTo>
                    <a:pt x="293262" y="44771"/>
                  </a:lnTo>
                  <a:lnTo>
                    <a:pt x="293376" y="38210"/>
                  </a:lnTo>
                  <a:lnTo>
                    <a:pt x="297346" y="38199"/>
                  </a:lnTo>
                  <a:lnTo>
                    <a:pt x="300894" y="38283"/>
                  </a:lnTo>
                  <a:lnTo>
                    <a:pt x="304598" y="38188"/>
                  </a:lnTo>
                  <a:lnTo>
                    <a:pt x="308093" y="29905"/>
                  </a:lnTo>
                  <a:lnTo>
                    <a:pt x="308547" y="29220"/>
                  </a:lnTo>
                  <a:lnTo>
                    <a:pt x="308787" y="28166"/>
                  </a:lnTo>
                  <a:lnTo>
                    <a:pt x="312261" y="19722"/>
                  </a:lnTo>
                  <a:lnTo>
                    <a:pt x="314200" y="14832"/>
                  </a:lnTo>
                  <a:lnTo>
                    <a:pt x="329191" y="20156"/>
                  </a:lnTo>
                  <a:lnTo>
                    <a:pt x="335448" y="23411"/>
                  </a:lnTo>
                  <a:lnTo>
                    <a:pt x="337702" y="23330"/>
                  </a:lnTo>
                  <a:lnTo>
                    <a:pt x="340537" y="22955"/>
                  </a:lnTo>
                  <a:lnTo>
                    <a:pt x="340652" y="33484"/>
                  </a:lnTo>
                  <a:lnTo>
                    <a:pt x="340605" y="36970"/>
                  </a:lnTo>
                  <a:lnTo>
                    <a:pt x="340683" y="52247"/>
                  </a:lnTo>
                  <a:lnTo>
                    <a:pt x="356582" y="52203"/>
                  </a:lnTo>
                  <a:lnTo>
                    <a:pt x="358491" y="52204"/>
                  </a:lnTo>
                  <a:lnTo>
                    <a:pt x="381347" y="52203"/>
                  </a:lnTo>
                  <a:lnTo>
                    <a:pt x="381708" y="52881"/>
                  </a:lnTo>
                  <a:lnTo>
                    <a:pt x="381702" y="56015"/>
                  </a:lnTo>
                  <a:lnTo>
                    <a:pt x="381527" y="56533"/>
                  </a:lnTo>
                  <a:lnTo>
                    <a:pt x="381296" y="58214"/>
                  </a:lnTo>
                  <a:lnTo>
                    <a:pt x="380793" y="58258"/>
                  </a:lnTo>
                  <a:lnTo>
                    <a:pt x="380504" y="58411"/>
                  </a:lnTo>
                  <a:lnTo>
                    <a:pt x="380347" y="58680"/>
                  </a:lnTo>
                  <a:lnTo>
                    <a:pt x="380383" y="58985"/>
                  </a:lnTo>
                  <a:lnTo>
                    <a:pt x="380826" y="59786"/>
                  </a:lnTo>
                  <a:lnTo>
                    <a:pt x="380915" y="60442"/>
                  </a:lnTo>
                  <a:lnTo>
                    <a:pt x="380844" y="60859"/>
                  </a:lnTo>
                  <a:lnTo>
                    <a:pt x="380794" y="61116"/>
                  </a:lnTo>
                  <a:lnTo>
                    <a:pt x="380480" y="61593"/>
                  </a:lnTo>
                  <a:lnTo>
                    <a:pt x="380063" y="61992"/>
                  </a:lnTo>
                  <a:lnTo>
                    <a:pt x="379638" y="62573"/>
                  </a:lnTo>
                  <a:lnTo>
                    <a:pt x="379311" y="63427"/>
                  </a:lnTo>
                  <a:lnTo>
                    <a:pt x="379425" y="64425"/>
                  </a:lnTo>
                  <a:lnTo>
                    <a:pt x="379451" y="65375"/>
                  </a:lnTo>
                  <a:lnTo>
                    <a:pt x="379493" y="99717"/>
                  </a:lnTo>
                  <a:lnTo>
                    <a:pt x="379438" y="114813"/>
                  </a:lnTo>
                  <a:lnTo>
                    <a:pt x="379506" y="115412"/>
                  </a:lnTo>
                  <a:lnTo>
                    <a:pt x="379543" y="119414"/>
                  </a:lnTo>
                  <a:lnTo>
                    <a:pt x="380232" y="119997"/>
                  </a:lnTo>
                  <a:lnTo>
                    <a:pt x="381185" y="120250"/>
                  </a:lnTo>
                  <a:lnTo>
                    <a:pt x="383292" y="119716"/>
                  </a:lnTo>
                  <a:lnTo>
                    <a:pt x="384202" y="119846"/>
                  </a:lnTo>
                  <a:lnTo>
                    <a:pt x="385102" y="120323"/>
                  </a:lnTo>
                  <a:lnTo>
                    <a:pt x="386413" y="120189"/>
                  </a:lnTo>
                  <a:lnTo>
                    <a:pt x="386928" y="120595"/>
                  </a:lnTo>
                  <a:lnTo>
                    <a:pt x="388304" y="120122"/>
                  </a:lnTo>
                  <a:lnTo>
                    <a:pt x="388574" y="119805"/>
                  </a:lnTo>
                  <a:lnTo>
                    <a:pt x="388627" y="119649"/>
                  </a:lnTo>
                  <a:lnTo>
                    <a:pt x="388773" y="119526"/>
                  </a:lnTo>
                  <a:lnTo>
                    <a:pt x="388908" y="119526"/>
                  </a:lnTo>
                  <a:lnTo>
                    <a:pt x="391332" y="120421"/>
                  </a:lnTo>
                  <a:lnTo>
                    <a:pt x="392327" y="121185"/>
                  </a:lnTo>
                  <a:lnTo>
                    <a:pt x="393403" y="122177"/>
                  </a:lnTo>
                  <a:lnTo>
                    <a:pt x="395246" y="122870"/>
                  </a:lnTo>
                  <a:lnTo>
                    <a:pt x="387690" y="122817"/>
                  </a:lnTo>
                  <a:lnTo>
                    <a:pt x="387691" y="151374"/>
                  </a:lnTo>
                  <a:lnTo>
                    <a:pt x="373995" y="151391"/>
                  </a:lnTo>
                  <a:lnTo>
                    <a:pt x="373978" y="151025"/>
                  </a:lnTo>
                  <a:lnTo>
                    <a:pt x="359765" y="149744"/>
                  </a:lnTo>
                  <a:lnTo>
                    <a:pt x="348011" y="149716"/>
                  </a:lnTo>
                  <a:lnTo>
                    <a:pt x="346255" y="149723"/>
                  </a:lnTo>
                  <a:lnTo>
                    <a:pt x="346112" y="149730"/>
                  </a:lnTo>
                  <a:lnTo>
                    <a:pt x="346197" y="175810"/>
                  </a:lnTo>
                  <a:lnTo>
                    <a:pt x="346222" y="179056"/>
                  </a:lnTo>
                  <a:lnTo>
                    <a:pt x="333137" y="179058"/>
                  </a:lnTo>
                  <a:lnTo>
                    <a:pt x="333118" y="179761"/>
                  </a:lnTo>
                  <a:lnTo>
                    <a:pt x="313532" y="179858"/>
                  </a:lnTo>
                  <a:lnTo>
                    <a:pt x="298291" y="179813"/>
                  </a:lnTo>
                  <a:lnTo>
                    <a:pt x="297505" y="179812"/>
                  </a:lnTo>
                  <a:lnTo>
                    <a:pt x="272464" y="179747"/>
                  </a:lnTo>
                  <a:lnTo>
                    <a:pt x="258105" y="179366"/>
                  </a:lnTo>
                  <a:lnTo>
                    <a:pt x="249621" y="179288"/>
                  </a:lnTo>
                  <a:lnTo>
                    <a:pt x="248730" y="179428"/>
                  </a:lnTo>
                  <a:lnTo>
                    <a:pt x="231865" y="179412"/>
                  </a:lnTo>
                  <a:lnTo>
                    <a:pt x="219509" y="179432"/>
                  </a:lnTo>
                  <a:lnTo>
                    <a:pt x="214185" y="179435"/>
                  </a:lnTo>
                  <a:lnTo>
                    <a:pt x="206190" y="179680"/>
                  </a:lnTo>
                  <a:lnTo>
                    <a:pt x="198308" y="179764"/>
                  </a:lnTo>
                  <a:lnTo>
                    <a:pt x="177964" y="179572"/>
                  </a:lnTo>
                  <a:lnTo>
                    <a:pt x="172774" y="179581"/>
                  </a:lnTo>
                  <a:lnTo>
                    <a:pt x="170557" y="179595"/>
                  </a:lnTo>
                  <a:lnTo>
                    <a:pt x="168403" y="179436"/>
                  </a:lnTo>
                  <a:lnTo>
                    <a:pt x="166274" y="179590"/>
                  </a:lnTo>
                  <a:lnTo>
                    <a:pt x="156497" y="179653"/>
                  </a:lnTo>
                  <a:lnTo>
                    <a:pt x="143481" y="179989"/>
                  </a:lnTo>
                  <a:lnTo>
                    <a:pt x="139750" y="179408"/>
                  </a:lnTo>
                  <a:lnTo>
                    <a:pt x="135500" y="179398"/>
                  </a:lnTo>
                  <a:lnTo>
                    <a:pt x="135500" y="184262"/>
                  </a:lnTo>
                  <a:lnTo>
                    <a:pt x="134909" y="184075"/>
                  </a:lnTo>
                  <a:lnTo>
                    <a:pt x="134334" y="183323"/>
                  </a:lnTo>
                  <a:lnTo>
                    <a:pt x="133917" y="183058"/>
                  </a:lnTo>
                  <a:lnTo>
                    <a:pt x="132775" y="182749"/>
                  </a:lnTo>
                  <a:lnTo>
                    <a:pt x="132149" y="182867"/>
                  </a:lnTo>
                  <a:lnTo>
                    <a:pt x="132251" y="183076"/>
                  </a:lnTo>
                  <a:lnTo>
                    <a:pt x="132364" y="184290"/>
                  </a:lnTo>
                  <a:lnTo>
                    <a:pt x="132141" y="185596"/>
                  </a:lnTo>
                  <a:lnTo>
                    <a:pt x="131770" y="185861"/>
                  </a:lnTo>
                  <a:lnTo>
                    <a:pt x="129924" y="186716"/>
                  </a:lnTo>
                  <a:lnTo>
                    <a:pt x="129694" y="186880"/>
                  </a:lnTo>
                  <a:lnTo>
                    <a:pt x="129677" y="187167"/>
                  </a:lnTo>
                  <a:lnTo>
                    <a:pt x="129051" y="187457"/>
                  </a:lnTo>
                  <a:lnTo>
                    <a:pt x="127775" y="187669"/>
                  </a:lnTo>
                  <a:lnTo>
                    <a:pt x="126814" y="187554"/>
                  </a:lnTo>
                  <a:lnTo>
                    <a:pt x="125966" y="187580"/>
                  </a:lnTo>
                  <a:lnTo>
                    <a:pt x="125492" y="188041"/>
                  </a:lnTo>
                  <a:lnTo>
                    <a:pt x="125273" y="188477"/>
                  </a:lnTo>
                  <a:lnTo>
                    <a:pt x="125446" y="188585"/>
                  </a:lnTo>
                  <a:lnTo>
                    <a:pt x="125482" y="188768"/>
                  </a:lnTo>
                  <a:lnTo>
                    <a:pt x="125089" y="189151"/>
                  </a:lnTo>
                  <a:lnTo>
                    <a:pt x="124570" y="188749"/>
                  </a:lnTo>
                  <a:lnTo>
                    <a:pt x="124782" y="188708"/>
                  </a:lnTo>
                  <a:lnTo>
                    <a:pt x="124340" y="187986"/>
                  </a:lnTo>
                  <a:lnTo>
                    <a:pt x="124142" y="187878"/>
                  </a:lnTo>
                  <a:lnTo>
                    <a:pt x="122456" y="188753"/>
                  </a:lnTo>
                  <a:lnTo>
                    <a:pt x="121650" y="188340"/>
                  </a:lnTo>
                  <a:lnTo>
                    <a:pt x="120682" y="187604"/>
                  </a:lnTo>
                  <a:lnTo>
                    <a:pt x="120685" y="187406"/>
                  </a:lnTo>
                  <a:lnTo>
                    <a:pt x="120922" y="186751"/>
                  </a:lnTo>
                  <a:lnTo>
                    <a:pt x="120932" y="186535"/>
                  </a:lnTo>
                  <a:lnTo>
                    <a:pt x="120497" y="185172"/>
                  </a:lnTo>
                  <a:lnTo>
                    <a:pt x="120147" y="184563"/>
                  </a:lnTo>
                  <a:lnTo>
                    <a:pt x="120153" y="183966"/>
                  </a:lnTo>
                  <a:lnTo>
                    <a:pt x="120803" y="182845"/>
                  </a:lnTo>
                  <a:lnTo>
                    <a:pt x="120810" y="182659"/>
                  </a:lnTo>
                  <a:lnTo>
                    <a:pt x="120425" y="182201"/>
                  </a:lnTo>
                  <a:lnTo>
                    <a:pt x="120796" y="181948"/>
                  </a:lnTo>
                  <a:lnTo>
                    <a:pt x="121135" y="181985"/>
                  </a:lnTo>
                  <a:lnTo>
                    <a:pt x="121499" y="181169"/>
                  </a:lnTo>
                  <a:lnTo>
                    <a:pt x="122432" y="180127"/>
                  </a:lnTo>
                  <a:lnTo>
                    <a:pt x="123344" y="178656"/>
                  </a:lnTo>
                  <a:lnTo>
                    <a:pt x="123811" y="178209"/>
                  </a:lnTo>
                  <a:lnTo>
                    <a:pt x="124306" y="177963"/>
                  </a:lnTo>
                  <a:lnTo>
                    <a:pt x="124791" y="178380"/>
                  </a:lnTo>
                  <a:lnTo>
                    <a:pt x="125138" y="178250"/>
                  </a:lnTo>
                  <a:lnTo>
                    <a:pt x="125969" y="177724"/>
                  </a:lnTo>
                  <a:lnTo>
                    <a:pt x="127443" y="176500"/>
                  </a:lnTo>
                  <a:lnTo>
                    <a:pt x="127323" y="176284"/>
                  </a:lnTo>
                  <a:lnTo>
                    <a:pt x="126545" y="176202"/>
                  </a:lnTo>
                  <a:lnTo>
                    <a:pt x="125841" y="176355"/>
                  </a:lnTo>
                  <a:lnTo>
                    <a:pt x="125636" y="176317"/>
                  </a:lnTo>
                  <a:lnTo>
                    <a:pt x="124783" y="175528"/>
                  </a:lnTo>
                  <a:lnTo>
                    <a:pt x="124277" y="175812"/>
                  </a:lnTo>
                  <a:lnTo>
                    <a:pt x="123839" y="176243"/>
                  </a:lnTo>
                  <a:lnTo>
                    <a:pt x="122428" y="177193"/>
                  </a:lnTo>
                  <a:lnTo>
                    <a:pt x="121781" y="177148"/>
                  </a:lnTo>
                  <a:lnTo>
                    <a:pt x="121141" y="177346"/>
                  </a:lnTo>
                  <a:lnTo>
                    <a:pt x="120476" y="178109"/>
                  </a:lnTo>
                  <a:lnTo>
                    <a:pt x="120310" y="178422"/>
                  </a:lnTo>
                  <a:lnTo>
                    <a:pt x="119444" y="179022"/>
                  </a:lnTo>
                  <a:lnTo>
                    <a:pt x="119532" y="179361"/>
                  </a:lnTo>
                  <a:lnTo>
                    <a:pt x="119018" y="179492"/>
                  </a:lnTo>
                  <a:lnTo>
                    <a:pt x="118209" y="178084"/>
                  </a:lnTo>
                  <a:lnTo>
                    <a:pt x="118237" y="177596"/>
                  </a:lnTo>
                  <a:lnTo>
                    <a:pt x="117268" y="177063"/>
                  </a:lnTo>
                  <a:lnTo>
                    <a:pt x="116975" y="176452"/>
                  </a:lnTo>
                  <a:lnTo>
                    <a:pt x="116264" y="176281"/>
                  </a:lnTo>
                  <a:lnTo>
                    <a:pt x="115981" y="176031"/>
                  </a:lnTo>
                  <a:lnTo>
                    <a:pt x="116111" y="175812"/>
                  </a:lnTo>
                  <a:lnTo>
                    <a:pt x="116104" y="175675"/>
                  </a:lnTo>
                  <a:lnTo>
                    <a:pt x="115330" y="174293"/>
                  </a:lnTo>
                  <a:lnTo>
                    <a:pt x="114078" y="172863"/>
                  </a:lnTo>
                  <a:lnTo>
                    <a:pt x="112755" y="172282"/>
                  </a:lnTo>
                  <a:lnTo>
                    <a:pt x="111099" y="172051"/>
                  </a:lnTo>
                  <a:lnTo>
                    <a:pt x="110083" y="171724"/>
                  </a:lnTo>
                  <a:lnTo>
                    <a:pt x="109039" y="171199"/>
                  </a:lnTo>
                  <a:lnTo>
                    <a:pt x="109103" y="170219"/>
                  </a:lnTo>
                  <a:lnTo>
                    <a:pt x="107676" y="169382"/>
                  </a:lnTo>
                  <a:lnTo>
                    <a:pt x="107492" y="169378"/>
                  </a:lnTo>
                  <a:lnTo>
                    <a:pt x="106993" y="169568"/>
                  </a:lnTo>
                  <a:lnTo>
                    <a:pt x="105613" y="169416"/>
                  </a:lnTo>
                  <a:lnTo>
                    <a:pt x="103131" y="168593"/>
                  </a:lnTo>
                  <a:lnTo>
                    <a:pt x="102999" y="168614"/>
                  </a:lnTo>
                  <a:lnTo>
                    <a:pt x="102751" y="168904"/>
                  </a:lnTo>
                  <a:lnTo>
                    <a:pt x="102411" y="168975"/>
                  </a:lnTo>
                  <a:lnTo>
                    <a:pt x="100814" y="168806"/>
                  </a:lnTo>
                  <a:lnTo>
                    <a:pt x="100015" y="168448"/>
                  </a:lnTo>
                  <a:lnTo>
                    <a:pt x="98942" y="168642"/>
                  </a:lnTo>
                  <a:lnTo>
                    <a:pt x="98418" y="168273"/>
                  </a:lnTo>
                  <a:lnTo>
                    <a:pt x="98079" y="168232"/>
                  </a:lnTo>
                  <a:lnTo>
                    <a:pt x="97427" y="169364"/>
                  </a:lnTo>
                  <a:lnTo>
                    <a:pt x="97048" y="170697"/>
                  </a:lnTo>
                  <a:lnTo>
                    <a:pt x="96896" y="172212"/>
                  </a:lnTo>
                  <a:lnTo>
                    <a:pt x="96680" y="172800"/>
                  </a:lnTo>
                  <a:lnTo>
                    <a:pt x="96358" y="173378"/>
                  </a:lnTo>
                  <a:lnTo>
                    <a:pt x="96244" y="174197"/>
                  </a:lnTo>
                  <a:lnTo>
                    <a:pt x="96223" y="174915"/>
                  </a:lnTo>
                  <a:lnTo>
                    <a:pt x="96255" y="175116"/>
                  </a:lnTo>
                  <a:lnTo>
                    <a:pt x="96414" y="175422"/>
                  </a:lnTo>
                  <a:lnTo>
                    <a:pt x="96521" y="176059"/>
                  </a:lnTo>
                  <a:lnTo>
                    <a:pt x="96195" y="176454"/>
                  </a:lnTo>
                  <a:lnTo>
                    <a:pt x="94706" y="176014"/>
                  </a:lnTo>
                  <a:lnTo>
                    <a:pt x="91160" y="174778"/>
                  </a:lnTo>
                  <a:lnTo>
                    <a:pt x="90764" y="174719"/>
                  </a:lnTo>
                  <a:lnTo>
                    <a:pt x="89653" y="174887"/>
                  </a:lnTo>
                  <a:lnTo>
                    <a:pt x="89321" y="175080"/>
                  </a:lnTo>
                  <a:lnTo>
                    <a:pt x="88255" y="174697"/>
                  </a:lnTo>
                  <a:lnTo>
                    <a:pt x="87887" y="174303"/>
                  </a:lnTo>
                  <a:lnTo>
                    <a:pt x="87559" y="175383"/>
                  </a:lnTo>
                  <a:lnTo>
                    <a:pt x="87002" y="175745"/>
                  </a:lnTo>
                  <a:lnTo>
                    <a:pt x="86680" y="176263"/>
                  </a:lnTo>
                  <a:lnTo>
                    <a:pt x="86566" y="176750"/>
                  </a:lnTo>
                  <a:lnTo>
                    <a:pt x="85746" y="176616"/>
                  </a:lnTo>
                  <a:lnTo>
                    <a:pt x="84546" y="176630"/>
                  </a:lnTo>
                  <a:lnTo>
                    <a:pt x="83966" y="176764"/>
                  </a:lnTo>
                  <a:lnTo>
                    <a:pt x="82767" y="176633"/>
                  </a:lnTo>
                  <a:lnTo>
                    <a:pt x="80984" y="176953"/>
                  </a:lnTo>
                  <a:lnTo>
                    <a:pt x="80259" y="177213"/>
                  </a:lnTo>
                  <a:lnTo>
                    <a:pt x="79841" y="176924"/>
                  </a:lnTo>
                  <a:lnTo>
                    <a:pt x="79505" y="177202"/>
                  </a:lnTo>
                  <a:lnTo>
                    <a:pt x="79282" y="177038"/>
                  </a:lnTo>
                  <a:lnTo>
                    <a:pt x="79020" y="177001"/>
                  </a:lnTo>
                  <a:lnTo>
                    <a:pt x="78062" y="177146"/>
                  </a:lnTo>
                  <a:lnTo>
                    <a:pt x="76887" y="177816"/>
                  </a:lnTo>
                  <a:lnTo>
                    <a:pt x="75607" y="178677"/>
                  </a:lnTo>
                  <a:lnTo>
                    <a:pt x="74489" y="179262"/>
                  </a:lnTo>
                  <a:lnTo>
                    <a:pt x="74344" y="179228"/>
                  </a:lnTo>
                  <a:lnTo>
                    <a:pt x="74390" y="179064"/>
                  </a:lnTo>
                  <a:lnTo>
                    <a:pt x="74118" y="178830"/>
                  </a:lnTo>
                  <a:lnTo>
                    <a:pt x="73268" y="178599"/>
                  </a:lnTo>
                  <a:lnTo>
                    <a:pt x="72027" y="178965"/>
                  </a:lnTo>
                  <a:lnTo>
                    <a:pt x="70983" y="178909"/>
                  </a:lnTo>
                  <a:lnTo>
                    <a:pt x="70469" y="179334"/>
                  </a:lnTo>
                  <a:lnTo>
                    <a:pt x="69992" y="179405"/>
                  </a:lnTo>
                  <a:lnTo>
                    <a:pt x="69072" y="179255"/>
                  </a:lnTo>
                  <a:lnTo>
                    <a:pt x="67608" y="178424"/>
                  </a:lnTo>
                  <a:lnTo>
                    <a:pt x="66908" y="177604"/>
                  </a:lnTo>
                  <a:lnTo>
                    <a:pt x="66660" y="176923"/>
                  </a:lnTo>
                  <a:lnTo>
                    <a:pt x="66480" y="176614"/>
                  </a:lnTo>
                  <a:lnTo>
                    <a:pt x="65603" y="176528"/>
                  </a:lnTo>
                  <a:lnTo>
                    <a:pt x="65231" y="176729"/>
                  </a:lnTo>
                  <a:lnTo>
                    <a:pt x="63830" y="178736"/>
                  </a:lnTo>
                  <a:lnTo>
                    <a:pt x="63179" y="179309"/>
                  </a:lnTo>
                  <a:lnTo>
                    <a:pt x="62415" y="180471"/>
                  </a:lnTo>
                  <a:lnTo>
                    <a:pt x="61707" y="181384"/>
                  </a:lnTo>
                  <a:lnTo>
                    <a:pt x="61407" y="181454"/>
                  </a:lnTo>
                  <a:lnTo>
                    <a:pt x="60087" y="181410"/>
                  </a:lnTo>
                  <a:lnTo>
                    <a:pt x="59857" y="181574"/>
                  </a:lnTo>
                  <a:lnTo>
                    <a:pt x="59596" y="181976"/>
                  </a:lnTo>
                  <a:lnTo>
                    <a:pt x="59189" y="182423"/>
                  </a:lnTo>
                  <a:lnTo>
                    <a:pt x="58114" y="182643"/>
                  </a:lnTo>
                  <a:lnTo>
                    <a:pt x="58036" y="182777"/>
                  </a:lnTo>
                  <a:lnTo>
                    <a:pt x="58026" y="182989"/>
                  </a:lnTo>
                  <a:lnTo>
                    <a:pt x="57863" y="183120"/>
                  </a:lnTo>
                  <a:lnTo>
                    <a:pt x="56137" y="182070"/>
                  </a:lnTo>
                  <a:lnTo>
                    <a:pt x="55436" y="181810"/>
                  </a:lnTo>
                  <a:lnTo>
                    <a:pt x="55213" y="181564"/>
                  </a:lnTo>
                  <a:lnTo>
                    <a:pt x="54898" y="180396"/>
                  </a:lnTo>
                  <a:lnTo>
                    <a:pt x="54774" y="180236"/>
                  </a:lnTo>
                  <a:lnTo>
                    <a:pt x="54464" y="179967"/>
                  </a:lnTo>
                  <a:lnTo>
                    <a:pt x="52700" y="179120"/>
                  </a:lnTo>
                  <a:lnTo>
                    <a:pt x="52679" y="178239"/>
                  </a:lnTo>
                  <a:lnTo>
                    <a:pt x="52408" y="177170"/>
                  </a:lnTo>
                  <a:lnTo>
                    <a:pt x="52486" y="176861"/>
                  </a:lnTo>
                  <a:lnTo>
                    <a:pt x="52482" y="176534"/>
                  </a:lnTo>
                  <a:lnTo>
                    <a:pt x="52051" y="176077"/>
                  </a:lnTo>
                  <a:lnTo>
                    <a:pt x="51352" y="175779"/>
                  </a:lnTo>
                  <a:lnTo>
                    <a:pt x="51272" y="175544"/>
                  </a:lnTo>
                  <a:lnTo>
                    <a:pt x="51330" y="174976"/>
                  </a:lnTo>
                  <a:lnTo>
                    <a:pt x="49854" y="174561"/>
                  </a:lnTo>
                  <a:lnTo>
                    <a:pt x="49027" y="174472"/>
                  </a:lnTo>
                  <a:lnTo>
                    <a:pt x="48945" y="173590"/>
                  </a:lnTo>
                  <a:lnTo>
                    <a:pt x="49067" y="172855"/>
                  </a:lnTo>
                  <a:lnTo>
                    <a:pt x="49580" y="170836"/>
                  </a:lnTo>
                  <a:lnTo>
                    <a:pt x="49998" y="169779"/>
                  </a:lnTo>
                  <a:lnTo>
                    <a:pt x="49320" y="169290"/>
                  </a:lnTo>
                  <a:lnTo>
                    <a:pt x="48998" y="169916"/>
                  </a:lnTo>
                  <a:lnTo>
                    <a:pt x="47497" y="169841"/>
                  </a:lnTo>
                  <a:lnTo>
                    <a:pt x="47182" y="169521"/>
                  </a:lnTo>
                  <a:lnTo>
                    <a:pt x="46927" y="168743"/>
                  </a:lnTo>
                  <a:lnTo>
                    <a:pt x="46495" y="168478"/>
                  </a:lnTo>
                  <a:lnTo>
                    <a:pt x="46399" y="166645"/>
                  </a:lnTo>
                  <a:lnTo>
                    <a:pt x="46470" y="165551"/>
                  </a:lnTo>
                  <a:lnTo>
                    <a:pt x="45302" y="165465"/>
                  </a:lnTo>
                  <a:lnTo>
                    <a:pt x="44112" y="165748"/>
                  </a:lnTo>
                  <a:lnTo>
                    <a:pt x="42975" y="165655"/>
                  </a:lnTo>
                  <a:lnTo>
                    <a:pt x="42915" y="165313"/>
                  </a:lnTo>
                  <a:lnTo>
                    <a:pt x="42401" y="165089"/>
                  </a:lnTo>
                  <a:lnTo>
                    <a:pt x="41888" y="165078"/>
                  </a:lnTo>
                  <a:lnTo>
                    <a:pt x="41367" y="165205"/>
                  </a:lnTo>
                  <a:lnTo>
                    <a:pt x="41159" y="165187"/>
                  </a:lnTo>
                  <a:lnTo>
                    <a:pt x="41233" y="164926"/>
                  </a:lnTo>
                  <a:lnTo>
                    <a:pt x="40971" y="164632"/>
                  </a:lnTo>
                  <a:lnTo>
                    <a:pt x="41516" y="164058"/>
                  </a:lnTo>
                  <a:lnTo>
                    <a:pt x="41654" y="163868"/>
                  </a:lnTo>
                  <a:lnTo>
                    <a:pt x="41668" y="163708"/>
                  </a:lnTo>
                  <a:lnTo>
                    <a:pt x="41211" y="163511"/>
                  </a:lnTo>
                  <a:lnTo>
                    <a:pt x="40998" y="163179"/>
                  </a:lnTo>
                  <a:lnTo>
                    <a:pt x="40949" y="163045"/>
                  </a:lnTo>
                  <a:lnTo>
                    <a:pt x="41023" y="162717"/>
                  </a:lnTo>
                  <a:lnTo>
                    <a:pt x="40952" y="162509"/>
                  </a:lnTo>
                  <a:lnTo>
                    <a:pt x="39811" y="162133"/>
                  </a:lnTo>
                  <a:lnTo>
                    <a:pt x="40144" y="161276"/>
                  </a:lnTo>
                  <a:lnTo>
                    <a:pt x="40278" y="160531"/>
                  </a:lnTo>
                  <a:lnTo>
                    <a:pt x="39580" y="160599"/>
                  </a:lnTo>
                  <a:lnTo>
                    <a:pt x="39212" y="160483"/>
                  </a:lnTo>
                  <a:lnTo>
                    <a:pt x="38471" y="159676"/>
                  </a:lnTo>
                  <a:lnTo>
                    <a:pt x="38198" y="157762"/>
                  </a:lnTo>
                  <a:lnTo>
                    <a:pt x="38679" y="157120"/>
                  </a:lnTo>
                  <a:lnTo>
                    <a:pt x="37288" y="157437"/>
                  </a:lnTo>
                  <a:lnTo>
                    <a:pt x="36848" y="157690"/>
                  </a:lnTo>
                  <a:lnTo>
                    <a:pt x="36111" y="157898"/>
                  </a:lnTo>
                  <a:lnTo>
                    <a:pt x="35168" y="158028"/>
                  </a:lnTo>
                  <a:lnTo>
                    <a:pt x="34541" y="158043"/>
                  </a:lnTo>
                  <a:lnTo>
                    <a:pt x="32773" y="157525"/>
                  </a:lnTo>
                  <a:lnTo>
                    <a:pt x="33174" y="156296"/>
                  </a:lnTo>
                  <a:lnTo>
                    <a:pt x="33840" y="154732"/>
                  </a:lnTo>
                  <a:lnTo>
                    <a:pt x="33245" y="154102"/>
                  </a:lnTo>
                  <a:lnTo>
                    <a:pt x="33220" y="153558"/>
                  </a:lnTo>
                  <a:lnTo>
                    <a:pt x="33529" y="152802"/>
                  </a:lnTo>
                  <a:lnTo>
                    <a:pt x="33127" y="152338"/>
                  </a:lnTo>
                  <a:lnTo>
                    <a:pt x="32972" y="152508"/>
                  </a:lnTo>
                  <a:lnTo>
                    <a:pt x="32724" y="154136"/>
                  </a:lnTo>
                  <a:lnTo>
                    <a:pt x="32713" y="154452"/>
                  </a:lnTo>
                  <a:lnTo>
                    <a:pt x="32897" y="154776"/>
                  </a:lnTo>
                  <a:lnTo>
                    <a:pt x="32837" y="155007"/>
                  </a:lnTo>
                  <a:lnTo>
                    <a:pt x="32193" y="156105"/>
                  </a:lnTo>
                  <a:lnTo>
                    <a:pt x="31565" y="156385"/>
                  </a:lnTo>
                  <a:lnTo>
                    <a:pt x="30371" y="157439"/>
                  </a:lnTo>
                  <a:lnTo>
                    <a:pt x="30970" y="158240"/>
                  </a:lnTo>
                  <a:lnTo>
                    <a:pt x="31104" y="158258"/>
                  </a:lnTo>
                  <a:lnTo>
                    <a:pt x="31384" y="158917"/>
                  </a:lnTo>
                  <a:lnTo>
                    <a:pt x="31200" y="160727"/>
                  </a:lnTo>
                  <a:lnTo>
                    <a:pt x="30527" y="161461"/>
                  </a:lnTo>
                  <a:lnTo>
                    <a:pt x="29939" y="161368"/>
                  </a:lnTo>
                  <a:lnTo>
                    <a:pt x="28989" y="162839"/>
                  </a:lnTo>
                  <a:lnTo>
                    <a:pt x="28812" y="162802"/>
                  </a:lnTo>
                  <a:lnTo>
                    <a:pt x="28005" y="163040"/>
                  </a:lnTo>
                  <a:lnTo>
                    <a:pt x="27859" y="163264"/>
                  </a:lnTo>
                  <a:lnTo>
                    <a:pt x="27884" y="163726"/>
                  </a:lnTo>
                  <a:lnTo>
                    <a:pt x="27711" y="163987"/>
                  </a:lnTo>
                  <a:lnTo>
                    <a:pt x="27509" y="163972"/>
                  </a:lnTo>
                  <a:lnTo>
                    <a:pt x="27194" y="163544"/>
                  </a:lnTo>
                  <a:lnTo>
                    <a:pt x="27048" y="163562"/>
                  </a:lnTo>
                  <a:lnTo>
                    <a:pt x="26701" y="163924"/>
                  </a:lnTo>
                  <a:lnTo>
                    <a:pt x="26652" y="164069"/>
                  </a:lnTo>
                  <a:lnTo>
                    <a:pt x="26620" y="164311"/>
                  </a:lnTo>
                  <a:lnTo>
                    <a:pt x="26687" y="164650"/>
                  </a:lnTo>
                  <a:lnTo>
                    <a:pt x="26380" y="165697"/>
                  </a:lnTo>
                  <a:lnTo>
                    <a:pt x="26118" y="165838"/>
                  </a:lnTo>
                  <a:lnTo>
                    <a:pt x="25912" y="165838"/>
                  </a:lnTo>
                  <a:lnTo>
                    <a:pt x="25649" y="165506"/>
                  </a:lnTo>
                  <a:lnTo>
                    <a:pt x="25297" y="165329"/>
                  </a:lnTo>
                  <a:lnTo>
                    <a:pt x="24714" y="165605"/>
                  </a:lnTo>
                  <a:lnTo>
                    <a:pt x="24180" y="166036"/>
                  </a:lnTo>
                  <a:lnTo>
                    <a:pt x="23470" y="167286"/>
                  </a:lnTo>
                  <a:lnTo>
                    <a:pt x="23157" y="168961"/>
                  </a:lnTo>
                  <a:lnTo>
                    <a:pt x="23288" y="169212"/>
                  </a:lnTo>
                  <a:lnTo>
                    <a:pt x="23638" y="169329"/>
                  </a:lnTo>
                  <a:lnTo>
                    <a:pt x="23833" y="169563"/>
                  </a:lnTo>
                  <a:lnTo>
                    <a:pt x="23695" y="170992"/>
                  </a:lnTo>
                  <a:lnTo>
                    <a:pt x="23482" y="171891"/>
                  </a:lnTo>
                  <a:lnTo>
                    <a:pt x="23343" y="172151"/>
                  </a:lnTo>
                  <a:lnTo>
                    <a:pt x="23198" y="172202"/>
                  </a:lnTo>
                  <a:lnTo>
                    <a:pt x="22140" y="172150"/>
                  </a:lnTo>
                  <a:lnTo>
                    <a:pt x="22097" y="171968"/>
                  </a:lnTo>
                  <a:lnTo>
                    <a:pt x="22321" y="171524"/>
                  </a:lnTo>
                  <a:lnTo>
                    <a:pt x="22108" y="171413"/>
                  </a:lnTo>
                  <a:lnTo>
                    <a:pt x="21361" y="172302"/>
                  </a:lnTo>
                  <a:lnTo>
                    <a:pt x="20826" y="172827"/>
                  </a:lnTo>
                  <a:lnTo>
                    <a:pt x="20628" y="172838"/>
                  </a:lnTo>
                  <a:lnTo>
                    <a:pt x="19856" y="172570"/>
                  </a:lnTo>
                  <a:lnTo>
                    <a:pt x="19449" y="172730"/>
                  </a:lnTo>
                  <a:lnTo>
                    <a:pt x="18989" y="173024"/>
                  </a:lnTo>
                  <a:lnTo>
                    <a:pt x="18235" y="173486"/>
                  </a:lnTo>
                  <a:lnTo>
                    <a:pt x="18182" y="173184"/>
                  </a:lnTo>
                  <a:lnTo>
                    <a:pt x="18016" y="172960"/>
                  </a:lnTo>
                  <a:lnTo>
                    <a:pt x="17159" y="172498"/>
                  </a:lnTo>
                  <a:lnTo>
                    <a:pt x="15725" y="173012"/>
                  </a:lnTo>
                  <a:lnTo>
                    <a:pt x="15138" y="172777"/>
                  </a:lnTo>
                  <a:lnTo>
                    <a:pt x="14904" y="172472"/>
                  </a:lnTo>
                  <a:lnTo>
                    <a:pt x="13556" y="172498"/>
                  </a:lnTo>
                  <a:lnTo>
                    <a:pt x="12995" y="173656"/>
                  </a:lnTo>
                  <a:lnTo>
                    <a:pt x="12756" y="173725"/>
                  </a:lnTo>
                  <a:lnTo>
                    <a:pt x="12197" y="173414"/>
                  </a:lnTo>
                  <a:lnTo>
                    <a:pt x="11832" y="172926"/>
                  </a:lnTo>
                  <a:lnTo>
                    <a:pt x="10593" y="171738"/>
                  </a:lnTo>
                  <a:lnTo>
                    <a:pt x="9488" y="169858"/>
                  </a:lnTo>
                  <a:lnTo>
                    <a:pt x="9105" y="169005"/>
                  </a:lnTo>
                  <a:lnTo>
                    <a:pt x="8984" y="167947"/>
                  </a:lnTo>
                  <a:lnTo>
                    <a:pt x="8556" y="167567"/>
                  </a:lnTo>
                  <a:lnTo>
                    <a:pt x="8396" y="167538"/>
                  </a:lnTo>
                  <a:lnTo>
                    <a:pt x="8141" y="167143"/>
                  </a:lnTo>
                  <a:lnTo>
                    <a:pt x="7875" y="166264"/>
                  </a:lnTo>
                  <a:lnTo>
                    <a:pt x="8222" y="165485"/>
                  </a:lnTo>
                  <a:lnTo>
                    <a:pt x="8477" y="165120"/>
                  </a:lnTo>
                  <a:lnTo>
                    <a:pt x="8675" y="165004"/>
                  </a:lnTo>
                  <a:lnTo>
                    <a:pt x="8902" y="164744"/>
                  </a:lnTo>
                  <a:lnTo>
                    <a:pt x="8848" y="164203"/>
                  </a:lnTo>
                  <a:lnTo>
                    <a:pt x="8714" y="163980"/>
                  </a:lnTo>
                  <a:lnTo>
                    <a:pt x="7062" y="162707"/>
                  </a:lnTo>
                  <a:lnTo>
                    <a:pt x="6079" y="162372"/>
                  </a:lnTo>
                  <a:lnTo>
                    <a:pt x="5168" y="161776"/>
                  </a:lnTo>
                  <a:lnTo>
                    <a:pt x="4750" y="161377"/>
                  </a:lnTo>
                  <a:lnTo>
                    <a:pt x="4566" y="161016"/>
                  </a:lnTo>
                  <a:lnTo>
                    <a:pt x="4499" y="160372"/>
                  </a:lnTo>
                  <a:lnTo>
                    <a:pt x="4305" y="159999"/>
                  </a:lnTo>
                  <a:lnTo>
                    <a:pt x="4074" y="159794"/>
                  </a:lnTo>
                  <a:lnTo>
                    <a:pt x="3784" y="158885"/>
                  </a:lnTo>
                  <a:lnTo>
                    <a:pt x="3678" y="158203"/>
                  </a:lnTo>
                  <a:lnTo>
                    <a:pt x="3689" y="157522"/>
                  </a:lnTo>
                  <a:lnTo>
                    <a:pt x="3340" y="156753"/>
                  </a:lnTo>
                  <a:lnTo>
                    <a:pt x="1783" y="156128"/>
                  </a:lnTo>
                  <a:lnTo>
                    <a:pt x="1202" y="156388"/>
                  </a:lnTo>
                  <a:lnTo>
                    <a:pt x="1017" y="156563"/>
                  </a:lnTo>
                  <a:lnTo>
                    <a:pt x="59" y="156754"/>
                  </a:lnTo>
                  <a:lnTo>
                    <a:pt x="62" y="155481"/>
                  </a:lnTo>
                  <a:lnTo>
                    <a:pt x="33" y="146728"/>
                  </a:lnTo>
                  <a:lnTo>
                    <a:pt x="29" y="145751"/>
                  </a:lnTo>
                  <a:lnTo>
                    <a:pt x="26" y="144698"/>
                  </a:lnTo>
                  <a:lnTo>
                    <a:pt x="0" y="136782"/>
                  </a:lnTo>
                  <a:lnTo>
                    <a:pt x="26" y="130565"/>
                  </a:lnTo>
                  <a:lnTo>
                    <a:pt x="93" y="114816"/>
                  </a:lnTo>
                  <a:lnTo>
                    <a:pt x="17" y="94484"/>
                  </a:lnTo>
                  <a:lnTo>
                    <a:pt x="27" y="87103"/>
                  </a:lnTo>
                  <a:lnTo>
                    <a:pt x="83" y="42630"/>
                  </a:lnTo>
                  <a:lnTo>
                    <a:pt x="93" y="34397"/>
                  </a:lnTo>
                  <a:lnTo>
                    <a:pt x="102" y="27584"/>
                  </a:lnTo>
                  <a:lnTo>
                    <a:pt x="124" y="9494"/>
                  </a:lnTo>
                  <a:lnTo>
                    <a:pt x="128" y="265"/>
                  </a:lnTo>
                  <a:lnTo>
                    <a:pt x="939" y="259"/>
                  </a:lnTo>
                  <a:lnTo>
                    <a:pt x="2870" y="259"/>
                  </a:lnTo>
                  <a:lnTo>
                    <a:pt x="7845" y="244"/>
                  </a:lnTo>
                  <a:lnTo>
                    <a:pt x="8085" y="247"/>
                  </a:lnTo>
                  <a:lnTo>
                    <a:pt x="8281" y="262"/>
                  </a:lnTo>
                  <a:lnTo>
                    <a:pt x="8286" y="117"/>
                  </a:lnTo>
                  <a:lnTo>
                    <a:pt x="31907" y="295"/>
                  </a:lnTo>
                  <a:lnTo>
                    <a:pt x="78809" y="225"/>
                  </a:lnTo>
                  <a:lnTo>
                    <a:pt x="80997" y="340"/>
                  </a:lnTo>
                  <a:lnTo>
                    <a:pt x="86945" y="381"/>
                  </a:lnTo>
                  <a:lnTo>
                    <a:pt x="101281" y="22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1" name="pg1202">
              <a:extLst>
                <a:ext uri="{FF2B5EF4-FFF2-40B4-BE49-F238E27FC236}">
                  <a16:creationId xmlns:a16="http://schemas.microsoft.com/office/drawing/2014/main" id="{A25B963A-BC74-7B44-AB97-90B6CC7BA91E}"/>
                </a:ext>
              </a:extLst>
            </p:cNvPr>
            <p:cNvSpPr/>
            <p:nvPr/>
          </p:nvSpPr>
          <p:spPr>
            <a:xfrm>
              <a:off x="2989262" y="4042809"/>
              <a:ext cx="2044" cy="1444"/>
            </a:xfrm>
            <a:custGeom>
              <a:avLst/>
              <a:gdLst/>
              <a:ahLst/>
              <a:cxnLst/>
              <a:rect l="0" t="0" r="0" b="0"/>
              <a:pathLst>
                <a:path w="2044" h="1444">
                  <a:moveTo>
                    <a:pt x="251" y="1444"/>
                  </a:moveTo>
                  <a:lnTo>
                    <a:pt x="647" y="1027"/>
                  </a:lnTo>
                  <a:lnTo>
                    <a:pt x="1188" y="789"/>
                  </a:lnTo>
                  <a:lnTo>
                    <a:pt x="2044" y="167"/>
                  </a:lnTo>
                  <a:lnTo>
                    <a:pt x="1623" y="0"/>
                  </a:lnTo>
                  <a:lnTo>
                    <a:pt x="979" y="115"/>
                  </a:lnTo>
                  <a:lnTo>
                    <a:pt x="364" y="662"/>
                  </a:lnTo>
                  <a:lnTo>
                    <a:pt x="0" y="11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2" name="pg1203">
              <a:extLst>
                <a:ext uri="{FF2B5EF4-FFF2-40B4-BE49-F238E27FC236}">
                  <a16:creationId xmlns:a16="http://schemas.microsoft.com/office/drawing/2014/main" id="{C6BD7350-3EB0-BF4C-8626-E6188C8AC9DC}"/>
                </a:ext>
              </a:extLst>
            </p:cNvPr>
            <p:cNvSpPr/>
            <p:nvPr/>
          </p:nvSpPr>
          <p:spPr>
            <a:xfrm>
              <a:off x="2997712" y="4042465"/>
              <a:ext cx="214951" cy="193688"/>
            </a:xfrm>
            <a:custGeom>
              <a:avLst/>
              <a:gdLst/>
              <a:ahLst/>
              <a:cxnLst/>
              <a:rect l="0" t="0" r="0" b="0"/>
              <a:pathLst>
                <a:path w="214951" h="193688">
                  <a:moveTo>
                    <a:pt x="210722" y="0"/>
                  </a:moveTo>
                  <a:lnTo>
                    <a:pt x="210831" y="14514"/>
                  </a:lnTo>
                  <a:lnTo>
                    <a:pt x="214248" y="14525"/>
                  </a:lnTo>
                  <a:lnTo>
                    <a:pt x="214464" y="37417"/>
                  </a:lnTo>
                  <a:lnTo>
                    <a:pt x="214817" y="55436"/>
                  </a:lnTo>
                  <a:lnTo>
                    <a:pt x="214865" y="55795"/>
                  </a:lnTo>
                  <a:lnTo>
                    <a:pt x="214951" y="55980"/>
                  </a:lnTo>
                  <a:lnTo>
                    <a:pt x="214931" y="58833"/>
                  </a:lnTo>
                  <a:lnTo>
                    <a:pt x="214944" y="69508"/>
                  </a:lnTo>
                  <a:lnTo>
                    <a:pt x="161715" y="97553"/>
                  </a:lnTo>
                  <a:lnTo>
                    <a:pt x="144071" y="106911"/>
                  </a:lnTo>
                  <a:lnTo>
                    <a:pt x="144085" y="112998"/>
                  </a:lnTo>
                  <a:lnTo>
                    <a:pt x="144240" y="113356"/>
                  </a:lnTo>
                  <a:lnTo>
                    <a:pt x="144507" y="114638"/>
                  </a:lnTo>
                  <a:lnTo>
                    <a:pt x="145194" y="116065"/>
                  </a:lnTo>
                  <a:lnTo>
                    <a:pt x="145545" y="116594"/>
                  </a:lnTo>
                  <a:lnTo>
                    <a:pt x="145520" y="116803"/>
                  </a:lnTo>
                  <a:lnTo>
                    <a:pt x="144344" y="117987"/>
                  </a:lnTo>
                  <a:lnTo>
                    <a:pt x="142984" y="119821"/>
                  </a:lnTo>
                  <a:lnTo>
                    <a:pt x="141927" y="121099"/>
                  </a:lnTo>
                  <a:lnTo>
                    <a:pt x="141542" y="121959"/>
                  </a:lnTo>
                  <a:lnTo>
                    <a:pt x="140415" y="123449"/>
                  </a:lnTo>
                  <a:lnTo>
                    <a:pt x="139135" y="125364"/>
                  </a:lnTo>
                  <a:lnTo>
                    <a:pt x="137995" y="127972"/>
                  </a:lnTo>
                  <a:lnTo>
                    <a:pt x="137223" y="128039"/>
                  </a:lnTo>
                  <a:lnTo>
                    <a:pt x="135957" y="127968"/>
                  </a:lnTo>
                  <a:lnTo>
                    <a:pt x="131935" y="128215"/>
                  </a:lnTo>
                  <a:lnTo>
                    <a:pt x="132402" y="129560"/>
                  </a:lnTo>
                  <a:lnTo>
                    <a:pt x="132645" y="131941"/>
                  </a:lnTo>
                  <a:lnTo>
                    <a:pt x="133269" y="133859"/>
                  </a:lnTo>
                  <a:lnTo>
                    <a:pt x="133255" y="134131"/>
                  </a:lnTo>
                  <a:lnTo>
                    <a:pt x="132867" y="135416"/>
                  </a:lnTo>
                  <a:lnTo>
                    <a:pt x="132934" y="136396"/>
                  </a:lnTo>
                  <a:lnTo>
                    <a:pt x="133197" y="136974"/>
                  </a:lnTo>
                  <a:lnTo>
                    <a:pt x="134645" y="138866"/>
                  </a:lnTo>
                  <a:lnTo>
                    <a:pt x="134984" y="139482"/>
                  </a:lnTo>
                  <a:lnTo>
                    <a:pt x="141509" y="153934"/>
                  </a:lnTo>
                  <a:lnTo>
                    <a:pt x="141180" y="154839"/>
                  </a:lnTo>
                  <a:lnTo>
                    <a:pt x="140987" y="155588"/>
                  </a:lnTo>
                  <a:lnTo>
                    <a:pt x="140791" y="156728"/>
                  </a:lnTo>
                  <a:lnTo>
                    <a:pt x="140045" y="158158"/>
                  </a:lnTo>
                  <a:lnTo>
                    <a:pt x="139265" y="159037"/>
                  </a:lnTo>
                  <a:lnTo>
                    <a:pt x="138675" y="159527"/>
                  </a:lnTo>
                  <a:lnTo>
                    <a:pt x="136265" y="159281"/>
                  </a:lnTo>
                  <a:lnTo>
                    <a:pt x="135789" y="159026"/>
                  </a:lnTo>
                  <a:lnTo>
                    <a:pt x="135306" y="158446"/>
                  </a:lnTo>
                  <a:lnTo>
                    <a:pt x="135157" y="157135"/>
                  </a:lnTo>
                  <a:lnTo>
                    <a:pt x="134837" y="156612"/>
                  </a:lnTo>
                  <a:lnTo>
                    <a:pt x="134453" y="156330"/>
                  </a:lnTo>
                  <a:lnTo>
                    <a:pt x="134170" y="156344"/>
                  </a:lnTo>
                  <a:lnTo>
                    <a:pt x="133113" y="156770"/>
                  </a:lnTo>
                  <a:lnTo>
                    <a:pt x="132943" y="156708"/>
                  </a:lnTo>
                  <a:lnTo>
                    <a:pt x="132674" y="156185"/>
                  </a:lnTo>
                  <a:lnTo>
                    <a:pt x="131926" y="155720"/>
                  </a:lnTo>
                  <a:lnTo>
                    <a:pt x="131794" y="155483"/>
                  </a:lnTo>
                  <a:lnTo>
                    <a:pt x="131602" y="153887"/>
                  </a:lnTo>
                  <a:lnTo>
                    <a:pt x="131462" y="153310"/>
                  </a:lnTo>
                  <a:lnTo>
                    <a:pt x="131288" y="153122"/>
                  </a:lnTo>
                  <a:lnTo>
                    <a:pt x="130763" y="153059"/>
                  </a:lnTo>
                  <a:lnTo>
                    <a:pt x="130390" y="152672"/>
                  </a:lnTo>
                  <a:lnTo>
                    <a:pt x="129988" y="151858"/>
                  </a:lnTo>
                  <a:lnTo>
                    <a:pt x="130055" y="150976"/>
                  </a:lnTo>
                  <a:lnTo>
                    <a:pt x="129882" y="150618"/>
                  </a:lnTo>
                  <a:lnTo>
                    <a:pt x="129642" y="150343"/>
                  </a:lnTo>
                  <a:lnTo>
                    <a:pt x="129566" y="150079"/>
                  </a:lnTo>
                  <a:lnTo>
                    <a:pt x="129593" y="149838"/>
                  </a:lnTo>
                  <a:lnTo>
                    <a:pt x="130022" y="148706"/>
                  </a:lnTo>
                  <a:lnTo>
                    <a:pt x="130019" y="148257"/>
                  </a:lnTo>
                  <a:lnTo>
                    <a:pt x="129758" y="147044"/>
                  </a:lnTo>
                  <a:lnTo>
                    <a:pt x="129382" y="146550"/>
                  </a:lnTo>
                  <a:lnTo>
                    <a:pt x="128140" y="144555"/>
                  </a:lnTo>
                  <a:lnTo>
                    <a:pt x="127367" y="143939"/>
                  </a:lnTo>
                  <a:lnTo>
                    <a:pt x="127279" y="143754"/>
                  </a:lnTo>
                  <a:lnTo>
                    <a:pt x="126974" y="142151"/>
                  </a:lnTo>
                  <a:lnTo>
                    <a:pt x="126763" y="141453"/>
                  </a:lnTo>
                  <a:lnTo>
                    <a:pt x="126820" y="140888"/>
                  </a:lnTo>
                  <a:lnTo>
                    <a:pt x="126553" y="140753"/>
                  </a:lnTo>
                  <a:lnTo>
                    <a:pt x="126487" y="141673"/>
                  </a:lnTo>
                  <a:lnTo>
                    <a:pt x="126574" y="142180"/>
                  </a:lnTo>
                  <a:lnTo>
                    <a:pt x="125586" y="142515"/>
                  </a:lnTo>
                  <a:lnTo>
                    <a:pt x="125358" y="142500"/>
                  </a:lnTo>
                  <a:lnTo>
                    <a:pt x="125260" y="142344"/>
                  </a:lnTo>
                  <a:lnTo>
                    <a:pt x="125292" y="142195"/>
                  </a:lnTo>
                  <a:lnTo>
                    <a:pt x="125110" y="142150"/>
                  </a:lnTo>
                  <a:lnTo>
                    <a:pt x="124924" y="142381"/>
                  </a:lnTo>
                  <a:lnTo>
                    <a:pt x="124651" y="142914"/>
                  </a:lnTo>
                  <a:lnTo>
                    <a:pt x="124104" y="144351"/>
                  </a:lnTo>
                  <a:lnTo>
                    <a:pt x="123978" y="144877"/>
                  </a:lnTo>
                  <a:lnTo>
                    <a:pt x="123985" y="145715"/>
                  </a:lnTo>
                  <a:lnTo>
                    <a:pt x="123915" y="145871"/>
                  </a:lnTo>
                  <a:lnTo>
                    <a:pt x="123540" y="146613"/>
                  </a:lnTo>
                  <a:lnTo>
                    <a:pt x="122020" y="148650"/>
                  </a:lnTo>
                  <a:lnTo>
                    <a:pt x="121235" y="149038"/>
                  </a:lnTo>
                  <a:lnTo>
                    <a:pt x="120738" y="149459"/>
                  </a:lnTo>
                  <a:lnTo>
                    <a:pt x="120535" y="149790"/>
                  </a:lnTo>
                  <a:lnTo>
                    <a:pt x="119859" y="150167"/>
                  </a:lnTo>
                  <a:lnTo>
                    <a:pt x="119579" y="150234"/>
                  </a:lnTo>
                  <a:lnTo>
                    <a:pt x="119050" y="150115"/>
                  </a:lnTo>
                  <a:lnTo>
                    <a:pt x="118529" y="150700"/>
                  </a:lnTo>
                  <a:lnTo>
                    <a:pt x="116939" y="151266"/>
                  </a:lnTo>
                  <a:lnTo>
                    <a:pt x="116687" y="151479"/>
                  </a:lnTo>
                  <a:lnTo>
                    <a:pt x="116568" y="151677"/>
                  </a:lnTo>
                  <a:lnTo>
                    <a:pt x="116719" y="152284"/>
                  </a:lnTo>
                  <a:lnTo>
                    <a:pt x="117497" y="153088"/>
                  </a:lnTo>
                  <a:lnTo>
                    <a:pt x="118071" y="153602"/>
                  </a:lnTo>
                  <a:lnTo>
                    <a:pt x="119118" y="154190"/>
                  </a:lnTo>
                  <a:lnTo>
                    <a:pt x="120140" y="154276"/>
                  </a:lnTo>
                  <a:lnTo>
                    <a:pt x="121848" y="154626"/>
                  </a:lnTo>
                  <a:lnTo>
                    <a:pt x="122772" y="154663"/>
                  </a:lnTo>
                  <a:lnTo>
                    <a:pt x="122685" y="155468"/>
                  </a:lnTo>
                  <a:lnTo>
                    <a:pt x="123448" y="156157"/>
                  </a:lnTo>
                  <a:lnTo>
                    <a:pt x="124347" y="157532"/>
                  </a:lnTo>
                  <a:lnTo>
                    <a:pt x="123472" y="158076"/>
                  </a:lnTo>
                  <a:lnTo>
                    <a:pt x="123255" y="158418"/>
                  </a:lnTo>
                  <a:lnTo>
                    <a:pt x="123265" y="158571"/>
                  </a:lnTo>
                  <a:lnTo>
                    <a:pt x="123524" y="158854"/>
                  </a:lnTo>
                  <a:lnTo>
                    <a:pt x="123808" y="158746"/>
                  </a:lnTo>
                  <a:lnTo>
                    <a:pt x="124452" y="159168"/>
                  </a:lnTo>
                  <a:lnTo>
                    <a:pt x="124461" y="160962"/>
                  </a:lnTo>
                  <a:lnTo>
                    <a:pt x="123960" y="163435"/>
                  </a:lnTo>
                  <a:lnTo>
                    <a:pt x="123705" y="163931"/>
                  </a:lnTo>
                  <a:lnTo>
                    <a:pt x="123159" y="164240"/>
                  </a:lnTo>
                  <a:lnTo>
                    <a:pt x="122323" y="164389"/>
                  </a:lnTo>
                  <a:lnTo>
                    <a:pt x="121875" y="164359"/>
                  </a:lnTo>
                  <a:lnTo>
                    <a:pt x="121561" y="164210"/>
                  </a:lnTo>
                  <a:lnTo>
                    <a:pt x="120840" y="164527"/>
                  </a:lnTo>
                  <a:lnTo>
                    <a:pt x="120578" y="164687"/>
                  </a:lnTo>
                  <a:lnTo>
                    <a:pt x="120326" y="165436"/>
                  </a:lnTo>
                  <a:lnTo>
                    <a:pt x="120099" y="165682"/>
                  </a:lnTo>
                  <a:lnTo>
                    <a:pt x="119161" y="165957"/>
                  </a:lnTo>
                  <a:lnTo>
                    <a:pt x="117756" y="166792"/>
                  </a:lnTo>
                  <a:lnTo>
                    <a:pt x="117773" y="167042"/>
                  </a:lnTo>
                  <a:lnTo>
                    <a:pt x="117214" y="167169"/>
                  </a:lnTo>
                  <a:lnTo>
                    <a:pt x="116844" y="167139"/>
                  </a:lnTo>
                  <a:lnTo>
                    <a:pt x="118256" y="169653"/>
                  </a:lnTo>
                  <a:lnTo>
                    <a:pt x="118557" y="169583"/>
                  </a:lnTo>
                  <a:lnTo>
                    <a:pt x="119141" y="169668"/>
                  </a:lnTo>
                  <a:lnTo>
                    <a:pt x="119312" y="169936"/>
                  </a:lnTo>
                  <a:lnTo>
                    <a:pt x="119522" y="170734"/>
                  </a:lnTo>
                  <a:lnTo>
                    <a:pt x="119596" y="171877"/>
                  </a:lnTo>
                  <a:lnTo>
                    <a:pt x="119502" y="172205"/>
                  </a:lnTo>
                  <a:lnTo>
                    <a:pt x="119474" y="172648"/>
                  </a:lnTo>
                  <a:lnTo>
                    <a:pt x="119642" y="173434"/>
                  </a:lnTo>
                  <a:lnTo>
                    <a:pt x="119670" y="173870"/>
                  </a:lnTo>
                  <a:lnTo>
                    <a:pt x="119558" y="174126"/>
                  </a:lnTo>
                  <a:lnTo>
                    <a:pt x="118321" y="175804"/>
                  </a:lnTo>
                  <a:lnTo>
                    <a:pt x="113773" y="182250"/>
                  </a:lnTo>
                  <a:lnTo>
                    <a:pt x="112914" y="183892"/>
                  </a:lnTo>
                  <a:lnTo>
                    <a:pt x="112512" y="184484"/>
                  </a:lnTo>
                  <a:lnTo>
                    <a:pt x="111544" y="185285"/>
                  </a:lnTo>
                  <a:lnTo>
                    <a:pt x="110744" y="185743"/>
                  </a:lnTo>
                  <a:lnTo>
                    <a:pt x="110144" y="185985"/>
                  </a:lnTo>
                  <a:lnTo>
                    <a:pt x="109288" y="186528"/>
                  </a:lnTo>
                  <a:lnTo>
                    <a:pt x="107817" y="187716"/>
                  </a:lnTo>
                  <a:lnTo>
                    <a:pt x="105100" y="188227"/>
                  </a:lnTo>
                  <a:lnTo>
                    <a:pt x="101751" y="189077"/>
                  </a:lnTo>
                  <a:lnTo>
                    <a:pt x="100334" y="189260"/>
                  </a:lnTo>
                  <a:lnTo>
                    <a:pt x="99080" y="189320"/>
                  </a:lnTo>
                  <a:lnTo>
                    <a:pt x="98640" y="189633"/>
                  </a:lnTo>
                  <a:lnTo>
                    <a:pt x="97474" y="190126"/>
                  </a:lnTo>
                  <a:lnTo>
                    <a:pt x="96234" y="190404"/>
                  </a:lnTo>
                  <a:lnTo>
                    <a:pt x="95930" y="190553"/>
                  </a:lnTo>
                  <a:lnTo>
                    <a:pt x="95511" y="190866"/>
                  </a:lnTo>
                  <a:lnTo>
                    <a:pt x="93925" y="192340"/>
                  </a:lnTo>
                  <a:lnTo>
                    <a:pt x="93660" y="192664"/>
                  </a:lnTo>
                  <a:lnTo>
                    <a:pt x="92997" y="193130"/>
                  </a:lnTo>
                  <a:lnTo>
                    <a:pt x="92386" y="193256"/>
                  </a:lnTo>
                  <a:lnTo>
                    <a:pt x="91188" y="193211"/>
                  </a:lnTo>
                  <a:lnTo>
                    <a:pt x="90888" y="193688"/>
                  </a:lnTo>
                  <a:lnTo>
                    <a:pt x="90893" y="193243"/>
                  </a:lnTo>
                  <a:lnTo>
                    <a:pt x="90876" y="177968"/>
                  </a:lnTo>
                  <a:lnTo>
                    <a:pt x="90894" y="170177"/>
                  </a:lnTo>
                  <a:lnTo>
                    <a:pt x="90963" y="166412"/>
                  </a:lnTo>
                  <a:lnTo>
                    <a:pt x="90933" y="159412"/>
                  </a:lnTo>
                  <a:lnTo>
                    <a:pt x="91001" y="156435"/>
                  </a:lnTo>
                  <a:lnTo>
                    <a:pt x="90914" y="155397"/>
                  </a:lnTo>
                  <a:lnTo>
                    <a:pt x="90859" y="153320"/>
                  </a:lnTo>
                  <a:lnTo>
                    <a:pt x="90779" y="142259"/>
                  </a:lnTo>
                  <a:lnTo>
                    <a:pt x="69366" y="142269"/>
                  </a:lnTo>
                  <a:lnTo>
                    <a:pt x="66317" y="142328"/>
                  </a:lnTo>
                  <a:lnTo>
                    <a:pt x="66284" y="140730"/>
                  </a:lnTo>
                  <a:lnTo>
                    <a:pt x="66154" y="140231"/>
                  </a:lnTo>
                  <a:lnTo>
                    <a:pt x="63877" y="135261"/>
                  </a:lnTo>
                  <a:lnTo>
                    <a:pt x="64684" y="134965"/>
                  </a:lnTo>
                  <a:lnTo>
                    <a:pt x="66216" y="135755"/>
                  </a:lnTo>
                  <a:lnTo>
                    <a:pt x="67005" y="135918"/>
                  </a:lnTo>
                  <a:lnTo>
                    <a:pt x="69902" y="135023"/>
                  </a:lnTo>
                  <a:lnTo>
                    <a:pt x="70277" y="134438"/>
                  </a:lnTo>
                  <a:lnTo>
                    <a:pt x="70817" y="133109"/>
                  </a:lnTo>
                  <a:lnTo>
                    <a:pt x="71051" y="132338"/>
                  </a:lnTo>
                  <a:lnTo>
                    <a:pt x="71977" y="131496"/>
                  </a:lnTo>
                  <a:lnTo>
                    <a:pt x="72664" y="131239"/>
                  </a:lnTo>
                  <a:lnTo>
                    <a:pt x="72562" y="131001"/>
                  </a:lnTo>
                  <a:lnTo>
                    <a:pt x="71966" y="130565"/>
                  </a:lnTo>
                  <a:lnTo>
                    <a:pt x="71626" y="130472"/>
                  </a:lnTo>
                  <a:lnTo>
                    <a:pt x="71110" y="129533"/>
                  </a:lnTo>
                  <a:lnTo>
                    <a:pt x="70753" y="128636"/>
                  </a:lnTo>
                  <a:lnTo>
                    <a:pt x="68870" y="128789"/>
                  </a:lnTo>
                  <a:lnTo>
                    <a:pt x="68225" y="129072"/>
                  </a:lnTo>
                  <a:lnTo>
                    <a:pt x="67556" y="129475"/>
                  </a:lnTo>
                  <a:lnTo>
                    <a:pt x="66038" y="129539"/>
                  </a:lnTo>
                  <a:lnTo>
                    <a:pt x="64739" y="129124"/>
                  </a:lnTo>
                  <a:lnTo>
                    <a:pt x="63388" y="128827"/>
                  </a:lnTo>
                  <a:lnTo>
                    <a:pt x="62936" y="128808"/>
                  </a:lnTo>
                  <a:lnTo>
                    <a:pt x="61899" y="128148"/>
                  </a:lnTo>
                  <a:lnTo>
                    <a:pt x="61419" y="128118"/>
                  </a:lnTo>
                  <a:lnTo>
                    <a:pt x="61205" y="128014"/>
                  </a:lnTo>
                  <a:lnTo>
                    <a:pt x="61286" y="127481"/>
                  </a:lnTo>
                  <a:lnTo>
                    <a:pt x="60873" y="124528"/>
                  </a:lnTo>
                  <a:lnTo>
                    <a:pt x="61336" y="123872"/>
                  </a:lnTo>
                  <a:lnTo>
                    <a:pt x="61413" y="121746"/>
                  </a:lnTo>
                  <a:lnTo>
                    <a:pt x="61372" y="120241"/>
                  </a:lnTo>
                  <a:lnTo>
                    <a:pt x="60542" y="117909"/>
                  </a:lnTo>
                  <a:lnTo>
                    <a:pt x="60268" y="117533"/>
                  </a:lnTo>
                  <a:lnTo>
                    <a:pt x="60015" y="117488"/>
                  </a:lnTo>
                  <a:lnTo>
                    <a:pt x="59668" y="117577"/>
                  </a:lnTo>
                  <a:lnTo>
                    <a:pt x="59303" y="117559"/>
                  </a:lnTo>
                  <a:lnTo>
                    <a:pt x="58735" y="117346"/>
                  </a:lnTo>
                  <a:lnTo>
                    <a:pt x="58731" y="116124"/>
                  </a:lnTo>
                  <a:lnTo>
                    <a:pt x="58854" y="115402"/>
                  </a:lnTo>
                  <a:lnTo>
                    <a:pt x="59591" y="114773"/>
                  </a:lnTo>
                  <a:lnTo>
                    <a:pt x="59932" y="114631"/>
                  </a:lnTo>
                  <a:lnTo>
                    <a:pt x="60465" y="114620"/>
                  </a:lnTo>
                  <a:lnTo>
                    <a:pt x="60626" y="114814"/>
                  </a:lnTo>
                  <a:lnTo>
                    <a:pt x="61030" y="115015"/>
                  </a:lnTo>
                  <a:lnTo>
                    <a:pt x="61216" y="114952"/>
                  </a:lnTo>
                  <a:lnTo>
                    <a:pt x="61048" y="114396"/>
                  </a:lnTo>
                  <a:lnTo>
                    <a:pt x="60343" y="113422"/>
                  </a:lnTo>
                  <a:lnTo>
                    <a:pt x="59608" y="113323"/>
                  </a:lnTo>
                  <a:lnTo>
                    <a:pt x="59405" y="113063"/>
                  </a:lnTo>
                  <a:lnTo>
                    <a:pt x="59536" y="111611"/>
                  </a:lnTo>
                  <a:lnTo>
                    <a:pt x="59392" y="109838"/>
                  </a:lnTo>
                  <a:lnTo>
                    <a:pt x="59663" y="108542"/>
                  </a:lnTo>
                  <a:lnTo>
                    <a:pt x="59652" y="107898"/>
                  </a:lnTo>
                  <a:lnTo>
                    <a:pt x="59832" y="105786"/>
                  </a:lnTo>
                  <a:lnTo>
                    <a:pt x="59741" y="104229"/>
                  </a:lnTo>
                  <a:lnTo>
                    <a:pt x="59902" y="103589"/>
                  </a:lnTo>
                  <a:lnTo>
                    <a:pt x="60183" y="103138"/>
                  </a:lnTo>
                  <a:lnTo>
                    <a:pt x="60584" y="102795"/>
                  </a:lnTo>
                  <a:lnTo>
                    <a:pt x="60566" y="101738"/>
                  </a:lnTo>
                  <a:lnTo>
                    <a:pt x="59752" y="99514"/>
                  </a:lnTo>
                  <a:lnTo>
                    <a:pt x="59348" y="99056"/>
                  </a:lnTo>
                  <a:lnTo>
                    <a:pt x="59183" y="98190"/>
                  </a:lnTo>
                  <a:lnTo>
                    <a:pt x="60114" y="98012"/>
                  </a:lnTo>
                  <a:lnTo>
                    <a:pt x="60529" y="97592"/>
                  </a:lnTo>
                  <a:lnTo>
                    <a:pt x="60592" y="97361"/>
                  </a:lnTo>
                  <a:lnTo>
                    <a:pt x="60947" y="96955"/>
                  </a:lnTo>
                  <a:lnTo>
                    <a:pt x="61545" y="97298"/>
                  </a:lnTo>
                  <a:lnTo>
                    <a:pt x="61956" y="97711"/>
                  </a:lnTo>
                  <a:lnTo>
                    <a:pt x="62574" y="97946"/>
                  </a:lnTo>
                  <a:lnTo>
                    <a:pt x="63097" y="97868"/>
                  </a:lnTo>
                  <a:lnTo>
                    <a:pt x="63849" y="98085"/>
                  </a:lnTo>
                  <a:lnTo>
                    <a:pt x="64190" y="98340"/>
                  </a:lnTo>
                  <a:lnTo>
                    <a:pt x="64739" y="98486"/>
                  </a:lnTo>
                  <a:lnTo>
                    <a:pt x="65134" y="98342"/>
                  </a:lnTo>
                  <a:lnTo>
                    <a:pt x="66090" y="98212"/>
                  </a:lnTo>
                  <a:lnTo>
                    <a:pt x="67133" y="98726"/>
                  </a:lnTo>
                  <a:lnTo>
                    <a:pt x="69114" y="98911"/>
                  </a:lnTo>
                  <a:lnTo>
                    <a:pt x="70084" y="98903"/>
                  </a:lnTo>
                  <a:lnTo>
                    <a:pt x="70716" y="98706"/>
                  </a:lnTo>
                  <a:lnTo>
                    <a:pt x="71696" y="98575"/>
                  </a:lnTo>
                  <a:lnTo>
                    <a:pt x="73432" y="98795"/>
                  </a:lnTo>
                  <a:lnTo>
                    <a:pt x="74419" y="98661"/>
                  </a:lnTo>
                  <a:lnTo>
                    <a:pt x="76239" y="99044"/>
                  </a:lnTo>
                  <a:lnTo>
                    <a:pt x="76836" y="99473"/>
                  </a:lnTo>
                  <a:lnTo>
                    <a:pt x="77078" y="99484"/>
                  </a:lnTo>
                  <a:lnTo>
                    <a:pt x="77523" y="99364"/>
                  </a:lnTo>
                  <a:lnTo>
                    <a:pt x="77015" y="99231"/>
                  </a:lnTo>
                  <a:lnTo>
                    <a:pt x="76850" y="99082"/>
                  </a:lnTo>
                  <a:lnTo>
                    <a:pt x="76523" y="98650"/>
                  </a:lnTo>
                  <a:lnTo>
                    <a:pt x="76535" y="98188"/>
                  </a:lnTo>
                  <a:lnTo>
                    <a:pt x="76363" y="97853"/>
                  </a:lnTo>
                  <a:lnTo>
                    <a:pt x="75428" y="97201"/>
                  </a:lnTo>
                  <a:lnTo>
                    <a:pt x="74613" y="96773"/>
                  </a:lnTo>
                  <a:lnTo>
                    <a:pt x="74596" y="96538"/>
                  </a:lnTo>
                  <a:lnTo>
                    <a:pt x="74743" y="96322"/>
                  </a:lnTo>
                  <a:lnTo>
                    <a:pt x="75393" y="95916"/>
                  </a:lnTo>
                  <a:lnTo>
                    <a:pt x="76275" y="95995"/>
                  </a:lnTo>
                  <a:lnTo>
                    <a:pt x="76806" y="95917"/>
                  </a:lnTo>
                  <a:lnTo>
                    <a:pt x="77238" y="95697"/>
                  </a:lnTo>
                  <a:lnTo>
                    <a:pt x="78475" y="94680"/>
                  </a:lnTo>
                  <a:lnTo>
                    <a:pt x="78789" y="94153"/>
                  </a:lnTo>
                  <a:lnTo>
                    <a:pt x="78493" y="93943"/>
                  </a:lnTo>
                  <a:lnTo>
                    <a:pt x="77924" y="93775"/>
                  </a:lnTo>
                  <a:lnTo>
                    <a:pt x="78272" y="93597"/>
                  </a:lnTo>
                  <a:lnTo>
                    <a:pt x="78841" y="93519"/>
                  </a:lnTo>
                  <a:lnTo>
                    <a:pt x="80247" y="93784"/>
                  </a:lnTo>
                  <a:lnTo>
                    <a:pt x="81689" y="93889"/>
                  </a:lnTo>
                  <a:lnTo>
                    <a:pt x="83495" y="93485"/>
                  </a:lnTo>
                  <a:lnTo>
                    <a:pt x="83603" y="92312"/>
                  </a:lnTo>
                  <a:lnTo>
                    <a:pt x="83248" y="91802"/>
                  </a:lnTo>
                  <a:lnTo>
                    <a:pt x="82777" y="91564"/>
                  </a:lnTo>
                  <a:lnTo>
                    <a:pt x="82404" y="91188"/>
                  </a:lnTo>
                  <a:lnTo>
                    <a:pt x="82383" y="90745"/>
                  </a:lnTo>
                  <a:lnTo>
                    <a:pt x="82172" y="90473"/>
                  </a:lnTo>
                  <a:lnTo>
                    <a:pt x="81641" y="90067"/>
                  </a:lnTo>
                  <a:lnTo>
                    <a:pt x="80147" y="89731"/>
                  </a:lnTo>
                  <a:lnTo>
                    <a:pt x="76684" y="89637"/>
                  </a:lnTo>
                  <a:lnTo>
                    <a:pt x="74178" y="89904"/>
                  </a:lnTo>
                  <a:lnTo>
                    <a:pt x="73812" y="89875"/>
                  </a:lnTo>
                  <a:lnTo>
                    <a:pt x="70561" y="88929"/>
                  </a:lnTo>
                  <a:lnTo>
                    <a:pt x="67175" y="88379"/>
                  </a:lnTo>
                  <a:lnTo>
                    <a:pt x="66422" y="88137"/>
                  </a:lnTo>
                  <a:lnTo>
                    <a:pt x="65406" y="86909"/>
                  </a:lnTo>
                  <a:lnTo>
                    <a:pt x="64956" y="87021"/>
                  </a:lnTo>
                  <a:lnTo>
                    <a:pt x="63798" y="87075"/>
                  </a:lnTo>
                  <a:lnTo>
                    <a:pt x="63112" y="87611"/>
                  </a:lnTo>
                  <a:lnTo>
                    <a:pt x="61706" y="88311"/>
                  </a:lnTo>
                  <a:lnTo>
                    <a:pt x="60858" y="88642"/>
                  </a:lnTo>
                  <a:lnTo>
                    <a:pt x="60531" y="88642"/>
                  </a:lnTo>
                  <a:lnTo>
                    <a:pt x="60370" y="88504"/>
                  </a:lnTo>
                  <a:lnTo>
                    <a:pt x="60057" y="88404"/>
                  </a:lnTo>
                  <a:lnTo>
                    <a:pt x="59041" y="88560"/>
                  </a:lnTo>
                  <a:lnTo>
                    <a:pt x="59002" y="88154"/>
                  </a:lnTo>
                  <a:lnTo>
                    <a:pt x="58682" y="87763"/>
                  </a:lnTo>
                  <a:lnTo>
                    <a:pt x="58194" y="87754"/>
                  </a:lnTo>
                  <a:lnTo>
                    <a:pt x="57508" y="88061"/>
                  </a:lnTo>
                  <a:lnTo>
                    <a:pt x="57125" y="88381"/>
                  </a:lnTo>
                  <a:lnTo>
                    <a:pt x="57149" y="88597"/>
                  </a:lnTo>
                  <a:lnTo>
                    <a:pt x="57403" y="88854"/>
                  </a:lnTo>
                  <a:lnTo>
                    <a:pt x="57955" y="89022"/>
                  </a:lnTo>
                  <a:lnTo>
                    <a:pt x="58146" y="90253"/>
                  </a:lnTo>
                  <a:lnTo>
                    <a:pt x="58035" y="90474"/>
                  </a:lnTo>
                  <a:lnTo>
                    <a:pt x="56889" y="89610"/>
                  </a:lnTo>
                  <a:lnTo>
                    <a:pt x="56668" y="89264"/>
                  </a:lnTo>
                  <a:lnTo>
                    <a:pt x="56780" y="89018"/>
                  </a:lnTo>
                  <a:lnTo>
                    <a:pt x="56749" y="88012"/>
                  </a:lnTo>
                  <a:lnTo>
                    <a:pt x="56162" y="87971"/>
                  </a:lnTo>
                  <a:lnTo>
                    <a:pt x="55919" y="88109"/>
                  </a:lnTo>
                  <a:lnTo>
                    <a:pt x="55747" y="86962"/>
                  </a:lnTo>
                  <a:lnTo>
                    <a:pt x="57694" y="85811"/>
                  </a:lnTo>
                  <a:lnTo>
                    <a:pt x="57979" y="85323"/>
                  </a:lnTo>
                  <a:lnTo>
                    <a:pt x="58514" y="84936"/>
                  </a:lnTo>
                  <a:lnTo>
                    <a:pt x="58883" y="84795"/>
                  </a:lnTo>
                  <a:lnTo>
                    <a:pt x="59354" y="84322"/>
                  </a:lnTo>
                  <a:lnTo>
                    <a:pt x="59973" y="83499"/>
                  </a:lnTo>
                  <a:lnTo>
                    <a:pt x="60071" y="83117"/>
                  </a:lnTo>
                  <a:lnTo>
                    <a:pt x="59475" y="82801"/>
                  </a:lnTo>
                  <a:lnTo>
                    <a:pt x="58732" y="82669"/>
                  </a:lnTo>
                  <a:lnTo>
                    <a:pt x="57769" y="82345"/>
                  </a:lnTo>
                  <a:lnTo>
                    <a:pt x="57229" y="81886"/>
                  </a:lnTo>
                  <a:lnTo>
                    <a:pt x="57018" y="81794"/>
                  </a:lnTo>
                  <a:lnTo>
                    <a:pt x="56503" y="81762"/>
                  </a:lnTo>
                  <a:lnTo>
                    <a:pt x="55714" y="81887"/>
                  </a:lnTo>
                  <a:lnTo>
                    <a:pt x="54607" y="81348"/>
                  </a:lnTo>
                  <a:lnTo>
                    <a:pt x="54519" y="80884"/>
                  </a:lnTo>
                  <a:lnTo>
                    <a:pt x="54631" y="80341"/>
                  </a:lnTo>
                  <a:lnTo>
                    <a:pt x="54627" y="79335"/>
                  </a:lnTo>
                  <a:lnTo>
                    <a:pt x="54149" y="79093"/>
                  </a:lnTo>
                  <a:lnTo>
                    <a:pt x="54011" y="78836"/>
                  </a:lnTo>
                  <a:lnTo>
                    <a:pt x="53878" y="78311"/>
                  </a:lnTo>
                  <a:lnTo>
                    <a:pt x="53875" y="78028"/>
                  </a:lnTo>
                  <a:lnTo>
                    <a:pt x="54072" y="78011"/>
                  </a:lnTo>
                  <a:lnTo>
                    <a:pt x="54054" y="77878"/>
                  </a:lnTo>
                  <a:lnTo>
                    <a:pt x="53913" y="77691"/>
                  </a:lnTo>
                  <a:lnTo>
                    <a:pt x="53154" y="77528"/>
                  </a:lnTo>
                  <a:lnTo>
                    <a:pt x="52598" y="77245"/>
                  </a:lnTo>
                  <a:lnTo>
                    <a:pt x="52626" y="76664"/>
                  </a:lnTo>
                  <a:lnTo>
                    <a:pt x="53945" y="75326"/>
                  </a:lnTo>
                  <a:lnTo>
                    <a:pt x="54669" y="74883"/>
                  </a:lnTo>
                  <a:lnTo>
                    <a:pt x="55478" y="73352"/>
                  </a:lnTo>
                  <a:lnTo>
                    <a:pt x="56063" y="72056"/>
                  </a:lnTo>
                  <a:lnTo>
                    <a:pt x="55662" y="71886"/>
                  </a:lnTo>
                  <a:lnTo>
                    <a:pt x="54039" y="72004"/>
                  </a:lnTo>
                  <a:lnTo>
                    <a:pt x="53106" y="72243"/>
                  </a:lnTo>
                  <a:lnTo>
                    <a:pt x="52163" y="72251"/>
                  </a:lnTo>
                  <a:lnTo>
                    <a:pt x="51642" y="71901"/>
                  </a:lnTo>
                  <a:lnTo>
                    <a:pt x="51438" y="71558"/>
                  </a:lnTo>
                  <a:lnTo>
                    <a:pt x="50987" y="71316"/>
                  </a:lnTo>
                  <a:lnTo>
                    <a:pt x="49604" y="71012"/>
                  </a:lnTo>
                  <a:lnTo>
                    <a:pt x="49319" y="70688"/>
                  </a:lnTo>
                  <a:lnTo>
                    <a:pt x="49142" y="70096"/>
                  </a:lnTo>
                  <a:lnTo>
                    <a:pt x="47829" y="69481"/>
                  </a:lnTo>
                  <a:lnTo>
                    <a:pt x="46339" y="68515"/>
                  </a:lnTo>
                  <a:lnTo>
                    <a:pt x="44933" y="68664"/>
                  </a:lnTo>
                  <a:lnTo>
                    <a:pt x="43535" y="68697"/>
                  </a:lnTo>
                  <a:lnTo>
                    <a:pt x="43380" y="68663"/>
                  </a:lnTo>
                  <a:lnTo>
                    <a:pt x="43099" y="68332"/>
                  </a:lnTo>
                  <a:lnTo>
                    <a:pt x="41941" y="69322"/>
                  </a:lnTo>
                  <a:lnTo>
                    <a:pt x="41767" y="69397"/>
                  </a:lnTo>
                  <a:lnTo>
                    <a:pt x="41384" y="69319"/>
                  </a:lnTo>
                  <a:lnTo>
                    <a:pt x="39969" y="70019"/>
                  </a:lnTo>
                  <a:lnTo>
                    <a:pt x="39677" y="70268"/>
                  </a:lnTo>
                  <a:lnTo>
                    <a:pt x="39153" y="70484"/>
                  </a:lnTo>
                  <a:lnTo>
                    <a:pt x="38072" y="70645"/>
                  </a:lnTo>
                  <a:lnTo>
                    <a:pt x="37104" y="70146"/>
                  </a:lnTo>
                  <a:lnTo>
                    <a:pt x="36154" y="68977"/>
                  </a:lnTo>
                  <a:lnTo>
                    <a:pt x="35067" y="68610"/>
                  </a:lnTo>
                  <a:lnTo>
                    <a:pt x="34320" y="68758"/>
                  </a:lnTo>
                  <a:lnTo>
                    <a:pt x="33831" y="69116"/>
                  </a:lnTo>
                  <a:lnTo>
                    <a:pt x="33574" y="69198"/>
                  </a:lnTo>
                  <a:lnTo>
                    <a:pt x="32115" y="69531"/>
                  </a:lnTo>
                  <a:lnTo>
                    <a:pt x="31693" y="69559"/>
                  </a:lnTo>
                  <a:lnTo>
                    <a:pt x="31405" y="69406"/>
                  </a:lnTo>
                  <a:lnTo>
                    <a:pt x="31102" y="69410"/>
                  </a:lnTo>
                  <a:lnTo>
                    <a:pt x="29631" y="69770"/>
                  </a:lnTo>
                  <a:lnTo>
                    <a:pt x="28589" y="70276"/>
                  </a:lnTo>
                  <a:lnTo>
                    <a:pt x="28451" y="70570"/>
                  </a:lnTo>
                  <a:lnTo>
                    <a:pt x="27955" y="71144"/>
                  </a:lnTo>
                  <a:lnTo>
                    <a:pt x="26445" y="71873"/>
                  </a:lnTo>
                  <a:lnTo>
                    <a:pt x="25344" y="71925"/>
                  </a:lnTo>
                  <a:lnTo>
                    <a:pt x="24109" y="72502"/>
                  </a:lnTo>
                  <a:lnTo>
                    <a:pt x="23560" y="72502"/>
                  </a:lnTo>
                  <a:lnTo>
                    <a:pt x="23211" y="72261"/>
                  </a:lnTo>
                  <a:lnTo>
                    <a:pt x="22374" y="72212"/>
                  </a:lnTo>
                  <a:lnTo>
                    <a:pt x="22268" y="72417"/>
                  </a:lnTo>
                  <a:lnTo>
                    <a:pt x="21603" y="72708"/>
                  </a:lnTo>
                  <a:lnTo>
                    <a:pt x="20315" y="72552"/>
                  </a:lnTo>
                  <a:lnTo>
                    <a:pt x="19094" y="71722"/>
                  </a:lnTo>
                  <a:lnTo>
                    <a:pt x="18825" y="71407"/>
                  </a:lnTo>
                  <a:lnTo>
                    <a:pt x="19049" y="71126"/>
                  </a:lnTo>
                  <a:lnTo>
                    <a:pt x="19422" y="69191"/>
                  </a:lnTo>
                  <a:lnTo>
                    <a:pt x="19812" y="68799"/>
                  </a:lnTo>
                  <a:lnTo>
                    <a:pt x="20175" y="68565"/>
                  </a:lnTo>
                  <a:lnTo>
                    <a:pt x="21508" y="66526"/>
                  </a:lnTo>
                  <a:lnTo>
                    <a:pt x="21647" y="66052"/>
                  </a:lnTo>
                  <a:lnTo>
                    <a:pt x="21528" y="65395"/>
                  </a:lnTo>
                  <a:lnTo>
                    <a:pt x="21245" y="65039"/>
                  </a:lnTo>
                  <a:lnTo>
                    <a:pt x="20711" y="64680"/>
                  </a:lnTo>
                  <a:lnTo>
                    <a:pt x="20274" y="64589"/>
                  </a:lnTo>
                  <a:lnTo>
                    <a:pt x="20078" y="64399"/>
                  </a:lnTo>
                  <a:lnTo>
                    <a:pt x="20042" y="64100"/>
                  </a:lnTo>
                  <a:lnTo>
                    <a:pt x="20175" y="63333"/>
                  </a:lnTo>
                  <a:lnTo>
                    <a:pt x="20353" y="63237"/>
                  </a:lnTo>
                  <a:lnTo>
                    <a:pt x="20506" y="62407"/>
                  </a:lnTo>
                  <a:lnTo>
                    <a:pt x="19950" y="60927"/>
                  </a:lnTo>
                  <a:lnTo>
                    <a:pt x="19404" y="58553"/>
                  </a:lnTo>
                  <a:lnTo>
                    <a:pt x="19632" y="57637"/>
                  </a:lnTo>
                  <a:lnTo>
                    <a:pt x="19881" y="57352"/>
                  </a:lnTo>
                  <a:lnTo>
                    <a:pt x="20070" y="56795"/>
                  </a:lnTo>
                  <a:lnTo>
                    <a:pt x="19908" y="56527"/>
                  </a:lnTo>
                  <a:lnTo>
                    <a:pt x="19530" y="56314"/>
                  </a:lnTo>
                  <a:lnTo>
                    <a:pt x="19220" y="55439"/>
                  </a:lnTo>
                  <a:lnTo>
                    <a:pt x="18637" y="51832"/>
                  </a:lnTo>
                  <a:lnTo>
                    <a:pt x="18654" y="51229"/>
                  </a:lnTo>
                  <a:lnTo>
                    <a:pt x="19087" y="50292"/>
                  </a:lnTo>
                  <a:lnTo>
                    <a:pt x="19599" y="49907"/>
                  </a:lnTo>
                  <a:lnTo>
                    <a:pt x="19801" y="50175"/>
                  </a:lnTo>
                  <a:lnTo>
                    <a:pt x="20060" y="50206"/>
                  </a:lnTo>
                  <a:lnTo>
                    <a:pt x="20446" y="50045"/>
                  </a:lnTo>
                  <a:lnTo>
                    <a:pt x="20636" y="49805"/>
                  </a:lnTo>
                  <a:lnTo>
                    <a:pt x="20751" y="49355"/>
                  </a:lnTo>
                  <a:lnTo>
                    <a:pt x="20376" y="48090"/>
                  </a:lnTo>
                  <a:lnTo>
                    <a:pt x="20195" y="48133"/>
                  </a:lnTo>
                  <a:lnTo>
                    <a:pt x="19707" y="47945"/>
                  </a:lnTo>
                  <a:lnTo>
                    <a:pt x="19579" y="47386"/>
                  </a:lnTo>
                  <a:lnTo>
                    <a:pt x="19407" y="47218"/>
                  </a:lnTo>
                  <a:lnTo>
                    <a:pt x="18817" y="47019"/>
                  </a:lnTo>
                  <a:lnTo>
                    <a:pt x="18512" y="47053"/>
                  </a:lnTo>
                  <a:lnTo>
                    <a:pt x="18196" y="47359"/>
                  </a:lnTo>
                  <a:lnTo>
                    <a:pt x="18137" y="47549"/>
                  </a:lnTo>
                  <a:lnTo>
                    <a:pt x="18149" y="47084"/>
                  </a:lnTo>
                  <a:lnTo>
                    <a:pt x="18348" y="46360"/>
                  </a:lnTo>
                  <a:lnTo>
                    <a:pt x="18574" y="46041"/>
                  </a:lnTo>
                  <a:lnTo>
                    <a:pt x="18502" y="45561"/>
                  </a:lnTo>
                  <a:lnTo>
                    <a:pt x="18387" y="45423"/>
                  </a:lnTo>
                  <a:lnTo>
                    <a:pt x="17898" y="45811"/>
                  </a:lnTo>
                  <a:lnTo>
                    <a:pt x="17584" y="45608"/>
                  </a:lnTo>
                  <a:lnTo>
                    <a:pt x="17353" y="45230"/>
                  </a:lnTo>
                  <a:lnTo>
                    <a:pt x="16185" y="45140"/>
                  </a:lnTo>
                  <a:lnTo>
                    <a:pt x="0" y="45309"/>
                  </a:lnTo>
                  <a:lnTo>
                    <a:pt x="0" y="5205"/>
                  </a:lnTo>
                  <a:lnTo>
                    <a:pt x="0" y="341"/>
                  </a:lnTo>
                  <a:lnTo>
                    <a:pt x="4249" y="351"/>
                  </a:lnTo>
                  <a:lnTo>
                    <a:pt x="7981" y="932"/>
                  </a:lnTo>
                  <a:lnTo>
                    <a:pt x="20996" y="596"/>
                  </a:lnTo>
                  <a:lnTo>
                    <a:pt x="30773" y="533"/>
                  </a:lnTo>
                  <a:lnTo>
                    <a:pt x="32903" y="379"/>
                  </a:lnTo>
                  <a:lnTo>
                    <a:pt x="35057" y="538"/>
                  </a:lnTo>
                  <a:lnTo>
                    <a:pt x="37274" y="524"/>
                  </a:lnTo>
                  <a:lnTo>
                    <a:pt x="42464" y="515"/>
                  </a:lnTo>
                  <a:lnTo>
                    <a:pt x="62807" y="707"/>
                  </a:lnTo>
                  <a:lnTo>
                    <a:pt x="70690" y="623"/>
                  </a:lnTo>
                  <a:lnTo>
                    <a:pt x="78684" y="378"/>
                  </a:lnTo>
                  <a:lnTo>
                    <a:pt x="84008" y="375"/>
                  </a:lnTo>
                  <a:lnTo>
                    <a:pt x="96364" y="355"/>
                  </a:lnTo>
                  <a:lnTo>
                    <a:pt x="113230" y="371"/>
                  </a:lnTo>
                  <a:lnTo>
                    <a:pt x="114120" y="231"/>
                  </a:lnTo>
                  <a:lnTo>
                    <a:pt x="122605" y="309"/>
                  </a:lnTo>
                  <a:lnTo>
                    <a:pt x="136964" y="690"/>
                  </a:lnTo>
                  <a:lnTo>
                    <a:pt x="162005" y="755"/>
                  </a:lnTo>
                  <a:lnTo>
                    <a:pt x="162790" y="756"/>
                  </a:lnTo>
                  <a:lnTo>
                    <a:pt x="178031" y="801"/>
                  </a:lnTo>
                  <a:lnTo>
                    <a:pt x="197617" y="704"/>
                  </a:lnTo>
                  <a:lnTo>
                    <a:pt x="197637" y="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3" name="pg1204">
              <a:extLst>
                <a:ext uri="{FF2B5EF4-FFF2-40B4-BE49-F238E27FC236}">
                  <a16:creationId xmlns:a16="http://schemas.microsoft.com/office/drawing/2014/main" id="{D14E9BFF-E2D6-1943-AA72-1DF226BA03FB}"/>
                </a:ext>
              </a:extLst>
            </p:cNvPr>
            <p:cNvSpPr/>
            <p:nvPr/>
          </p:nvSpPr>
          <p:spPr>
            <a:xfrm>
              <a:off x="7244042" y="2853494"/>
              <a:ext cx="125348" cy="87601"/>
            </a:xfrm>
            <a:custGeom>
              <a:avLst/>
              <a:gdLst/>
              <a:ahLst/>
              <a:cxnLst/>
              <a:rect l="0" t="0" r="0" b="0"/>
              <a:pathLst>
                <a:path w="125348" h="87601">
                  <a:moveTo>
                    <a:pt x="12164" y="0"/>
                  </a:moveTo>
                  <a:lnTo>
                    <a:pt x="13350" y="1036"/>
                  </a:lnTo>
                  <a:lnTo>
                    <a:pt x="13807" y="1169"/>
                  </a:lnTo>
                  <a:lnTo>
                    <a:pt x="14582" y="380"/>
                  </a:lnTo>
                  <a:lnTo>
                    <a:pt x="14380" y="1323"/>
                  </a:lnTo>
                  <a:lnTo>
                    <a:pt x="17108" y="2128"/>
                  </a:lnTo>
                  <a:lnTo>
                    <a:pt x="17124" y="2289"/>
                  </a:lnTo>
                  <a:lnTo>
                    <a:pt x="16707" y="2766"/>
                  </a:lnTo>
                  <a:lnTo>
                    <a:pt x="17892" y="3313"/>
                  </a:lnTo>
                  <a:lnTo>
                    <a:pt x="17627" y="4266"/>
                  </a:lnTo>
                  <a:lnTo>
                    <a:pt x="15985" y="5639"/>
                  </a:lnTo>
                  <a:lnTo>
                    <a:pt x="15901" y="6015"/>
                  </a:lnTo>
                  <a:lnTo>
                    <a:pt x="15390" y="6447"/>
                  </a:lnTo>
                  <a:lnTo>
                    <a:pt x="15274" y="6224"/>
                  </a:lnTo>
                  <a:lnTo>
                    <a:pt x="14997" y="6038"/>
                  </a:lnTo>
                  <a:lnTo>
                    <a:pt x="14253" y="6209"/>
                  </a:lnTo>
                  <a:lnTo>
                    <a:pt x="13474" y="6599"/>
                  </a:lnTo>
                  <a:lnTo>
                    <a:pt x="12606" y="7240"/>
                  </a:lnTo>
                  <a:lnTo>
                    <a:pt x="11770" y="8180"/>
                  </a:lnTo>
                  <a:lnTo>
                    <a:pt x="11603" y="8475"/>
                  </a:lnTo>
                  <a:lnTo>
                    <a:pt x="11248" y="9815"/>
                  </a:lnTo>
                  <a:lnTo>
                    <a:pt x="11159" y="9958"/>
                  </a:lnTo>
                  <a:lnTo>
                    <a:pt x="10699" y="10248"/>
                  </a:lnTo>
                  <a:lnTo>
                    <a:pt x="10315" y="10092"/>
                  </a:lnTo>
                  <a:lnTo>
                    <a:pt x="9928" y="10181"/>
                  </a:lnTo>
                  <a:lnTo>
                    <a:pt x="9296" y="11160"/>
                  </a:lnTo>
                  <a:lnTo>
                    <a:pt x="11038" y="11330"/>
                  </a:lnTo>
                  <a:lnTo>
                    <a:pt x="12811" y="11460"/>
                  </a:lnTo>
                  <a:lnTo>
                    <a:pt x="13309" y="12894"/>
                  </a:lnTo>
                  <a:lnTo>
                    <a:pt x="14737" y="12176"/>
                  </a:lnTo>
                  <a:lnTo>
                    <a:pt x="14968" y="11884"/>
                  </a:lnTo>
                  <a:lnTo>
                    <a:pt x="15688" y="11716"/>
                  </a:lnTo>
                  <a:lnTo>
                    <a:pt x="16389" y="11370"/>
                  </a:lnTo>
                  <a:lnTo>
                    <a:pt x="17596" y="10428"/>
                  </a:lnTo>
                  <a:lnTo>
                    <a:pt x="19474" y="9435"/>
                  </a:lnTo>
                  <a:lnTo>
                    <a:pt x="19781" y="9844"/>
                  </a:lnTo>
                  <a:lnTo>
                    <a:pt x="19356" y="10376"/>
                  </a:lnTo>
                  <a:lnTo>
                    <a:pt x="18519" y="11009"/>
                  </a:lnTo>
                  <a:lnTo>
                    <a:pt x="18352" y="11001"/>
                  </a:lnTo>
                  <a:lnTo>
                    <a:pt x="17896" y="11180"/>
                  </a:lnTo>
                  <a:lnTo>
                    <a:pt x="17102" y="11965"/>
                  </a:lnTo>
                  <a:lnTo>
                    <a:pt x="17506" y="13000"/>
                  </a:lnTo>
                  <a:lnTo>
                    <a:pt x="20529" y="10737"/>
                  </a:lnTo>
                  <a:lnTo>
                    <a:pt x="20785" y="11191"/>
                  </a:lnTo>
                  <a:lnTo>
                    <a:pt x="21182" y="11619"/>
                  </a:lnTo>
                  <a:lnTo>
                    <a:pt x="22639" y="11486"/>
                  </a:lnTo>
                  <a:lnTo>
                    <a:pt x="23425" y="11784"/>
                  </a:lnTo>
                  <a:lnTo>
                    <a:pt x="24134" y="11252"/>
                  </a:lnTo>
                  <a:lnTo>
                    <a:pt x="24648" y="10590"/>
                  </a:lnTo>
                  <a:lnTo>
                    <a:pt x="24688" y="10232"/>
                  </a:lnTo>
                  <a:lnTo>
                    <a:pt x="24505" y="9674"/>
                  </a:lnTo>
                  <a:lnTo>
                    <a:pt x="24685" y="8507"/>
                  </a:lnTo>
                  <a:lnTo>
                    <a:pt x="25763" y="9868"/>
                  </a:lnTo>
                  <a:lnTo>
                    <a:pt x="26720" y="10047"/>
                  </a:lnTo>
                  <a:lnTo>
                    <a:pt x="26533" y="10792"/>
                  </a:lnTo>
                  <a:lnTo>
                    <a:pt x="27735" y="12521"/>
                  </a:lnTo>
                  <a:lnTo>
                    <a:pt x="27715" y="13244"/>
                  </a:lnTo>
                  <a:lnTo>
                    <a:pt x="27766" y="13519"/>
                  </a:lnTo>
                  <a:lnTo>
                    <a:pt x="27840" y="13742"/>
                  </a:lnTo>
                  <a:lnTo>
                    <a:pt x="28010" y="13877"/>
                  </a:lnTo>
                  <a:lnTo>
                    <a:pt x="28545" y="13714"/>
                  </a:lnTo>
                  <a:lnTo>
                    <a:pt x="28860" y="13537"/>
                  </a:lnTo>
                  <a:lnTo>
                    <a:pt x="29035" y="12845"/>
                  </a:lnTo>
                  <a:lnTo>
                    <a:pt x="29611" y="12830"/>
                  </a:lnTo>
                  <a:lnTo>
                    <a:pt x="30032" y="12975"/>
                  </a:lnTo>
                  <a:lnTo>
                    <a:pt x="30238" y="12971"/>
                  </a:lnTo>
                  <a:lnTo>
                    <a:pt x="30444" y="12870"/>
                  </a:lnTo>
                  <a:lnTo>
                    <a:pt x="30566" y="12609"/>
                  </a:lnTo>
                  <a:lnTo>
                    <a:pt x="31120" y="11269"/>
                  </a:lnTo>
                  <a:lnTo>
                    <a:pt x="31818" y="10410"/>
                  </a:lnTo>
                  <a:lnTo>
                    <a:pt x="32686" y="9993"/>
                  </a:lnTo>
                  <a:lnTo>
                    <a:pt x="32994" y="9427"/>
                  </a:lnTo>
                  <a:lnTo>
                    <a:pt x="33662" y="8560"/>
                  </a:lnTo>
                  <a:lnTo>
                    <a:pt x="33951" y="8288"/>
                  </a:lnTo>
                  <a:lnTo>
                    <a:pt x="34297" y="7686"/>
                  </a:lnTo>
                  <a:lnTo>
                    <a:pt x="34419" y="7558"/>
                  </a:lnTo>
                  <a:lnTo>
                    <a:pt x="35140" y="6728"/>
                  </a:lnTo>
                  <a:lnTo>
                    <a:pt x="35318" y="6436"/>
                  </a:lnTo>
                  <a:lnTo>
                    <a:pt x="35400" y="6195"/>
                  </a:lnTo>
                  <a:lnTo>
                    <a:pt x="35852" y="5696"/>
                  </a:lnTo>
                  <a:lnTo>
                    <a:pt x="36083" y="5515"/>
                  </a:lnTo>
                  <a:lnTo>
                    <a:pt x="36415" y="5385"/>
                  </a:lnTo>
                  <a:lnTo>
                    <a:pt x="37300" y="4560"/>
                  </a:lnTo>
                  <a:lnTo>
                    <a:pt x="37418" y="4110"/>
                  </a:lnTo>
                  <a:lnTo>
                    <a:pt x="37672" y="3776"/>
                  </a:lnTo>
                  <a:lnTo>
                    <a:pt x="38712" y="3076"/>
                  </a:lnTo>
                  <a:lnTo>
                    <a:pt x="38928" y="2721"/>
                  </a:lnTo>
                  <a:lnTo>
                    <a:pt x="38909" y="2269"/>
                  </a:lnTo>
                  <a:lnTo>
                    <a:pt x="39045" y="2031"/>
                  </a:lnTo>
                  <a:lnTo>
                    <a:pt x="38913" y="1780"/>
                  </a:lnTo>
                  <a:lnTo>
                    <a:pt x="39132" y="1831"/>
                  </a:lnTo>
                  <a:lnTo>
                    <a:pt x="39476" y="1713"/>
                  </a:lnTo>
                  <a:lnTo>
                    <a:pt x="39724" y="1534"/>
                  </a:lnTo>
                  <a:lnTo>
                    <a:pt x="40668" y="2353"/>
                  </a:lnTo>
                  <a:lnTo>
                    <a:pt x="40876" y="2304"/>
                  </a:lnTo>
                  <a:lnTo>
                    <a:pt x="41217" y="2451"/>
                  </a:lnTo>
                  <a:lnTo>
                    <a:pt x="41803" y="3057"/>
                  </a:lnTo>
                  <a:lnTo>
                    <a:pt x="41914" y="4072"/>
                  </a:lnTo>
                  <a:lnTo>
                    <a:pt x="42455" y="4159"/>
                  </a:lnTo>
                  <a:lnTo>
                    <a:pt x="42594" y="3583"/>
                  </a:lnTo>
                  <a:lnTo>
                    <a:pt x="42647" y="2781"/>
                  </a:lnTo>
                  <a:lnTo>
                    <a:pt x="43398" y="2466"/>
                  </a:lnTo>
                  <a:lnTo>
                    <a:pt x="44541" y="3371"/>
                  </a:lnTo>
                  <a:lnTo>
                    <a:pt x="46598" y="5071"/>
                  </a:lnTo>
                  <a:lnTo>
                    <a:pt x="46726" y="5402"/>
                  </a:lnTo>
                  <a:lnTo>
                    <a:pt x="47800" y="6479"/>
                  </a:lnTo>
                  <a:lnTo>
                    <a:pt x="47511" y="6732"/>
                  </a:lnTo>
                  <a:lnTo>
                    <a:pt x="47609" y="6891"/>
                  </a:lnTo>
                  <a:lnTo>
                    <a:pt x="47208" y="7486"/>
                  </a:lnTo>
                  <a:lnTo>
                    <a:pt x="46638" y="7300"/>
                  </a:lnTo>
                  <a:lnTo>
                    <a:pt x="46590" y="7141"/>
                  </a:lnTo>
                  <a:lnTo>
                    <a:pt x="46166" y="7303"/>
                  </a:lnTo>
                  <a:lnTo>
                    <a:pt x="46210" y="7721"/>
                  </a:lnTo>
                  <a:lnTo>
                    <a:pt x="45914" y="8184"/>
                  </a:lnTo>
                  <a:lnTo>
                    <a:pt x="45587" y="8586"/>
                  </a:lnTo>
                  <a:lnTo>
                    <a:pt x="45466" y="8913"/>
                  </a:lnTo>
                  <a:lnTo>
                    <a:pt x="45111" y="9384"/>
                  </a:lnTo>
                  <a:lnTo>
                    <a:pt x="43616" y="10149"/>
                  </a:lnTo>
                  <a:lnTo>
                    <a:pt x="43129" y="10177"/>
                  </a:lnTo>
                  <a:lnTo>
                    <a:pt x="42973" y="10280"/>
                  </a:lnTo>
                  <a:lnTo>
                    <a:pt x="43169" y="10358"/>
                  </a:lnTo>
                  <a:lnTo>
                    <a:pt x="43383" y="10529"/>
                  </a:lnTo>
                  <a:lnTo>
                    <a:pt x="43611" y="10800"/>
                  </a:lnTo>
                  <a:lnTo>
                    <a:pt x="43714" y="11235"/>
                  </a:lnTo>
                  <a:lnTo>
                    <a:pt x="43588" y="11641"/>
                  </a:lnTo>
                  <a:lnTo>
                    <a:pt x="42901" y="11886"/>
                  </a:lnTo>
                  <a:lnTo>
                    <a:pt x="42637" y="11884"/>
                  </a:lnTo>
                  <a:lnTo>
                    <a:pt x="42495" y="11845"/>
                  </a:lnTo>
                  <a:lnTo>
                    <a:pt x="42238" y="11692"/>
                  </a:lnTo>
                  <a:lnTo>
                    <a:pt x="41814" y="11327"/>
                  </a:lnTo>
                  <a:lnTo>
                    <a:pt x="41655" y="11033"/>
                  </a:lnTo>
                  <a:lnTo>
                    <a:pt x="40907" y="11464"/>
                  </a:lnTo>
                  <a:lnTo>
                    <a:pt x="41004" y="11759"/>
                  </a:lnTo>
                  <a:lnTo>
                    <a:pt x="41152" y="12064"/>
                  </a:lnTo>
                  <a:lnTo>
                    <a:pt x="41381" y="12406"/>
                  </a:lnTo>
                  <a:lnTo>
                    <a:pt x="41443" y="12790"/>
                  </a:lnTo>
                  <a:lnTo>
                    <a:pt x="41396" y="12931"/>
                  </a:lnTo>
                  <a:lnTo>
                    <a:pt x="41217" y="13147"/>
                  </a:lnTo>
                  <a:lnTo>
                    <a:pt x="41081" y="13162"/>
                  </a:lnTo>
                  <a:lnTo>
                    <a:pt x="40773" y="13452"/>
                  </a:lnTo>
                  <a:lnTo>
                    <a:pt x="40780" y="14468"/>
                  </a:lnTo>
                  <a:lnTo>
                    <a:pt x="41372" y="14424"/>
                  </a:lnTo>
                  <a:lnTo>
                    <a:pt x="42050" y="13992"/>
                  </a:lnTo>
                  <a:lnTo>
                    <a:pt x="42948" y="13665"/>
                  </a:lnTo>
                  <a:lnTo>
                    <a:pt x="43172" y="13615"/>
                  </a:lnTo>
                  <a:lnTo>
                    <a:pt x="43522" y="13622"/>
                  </a:lnTo>
                  <a:lnTo>
                    <a:pt x="43676" y="13586"/>
                  </a:lnTo>
                  <a:lnTo>
                    <a:pt x="43820" y="13517"/>
                  </a:lnTo>
                  <a:lnTo>
                    <a:pt x="44196" y="13199"/>
                  </a:lnTo>
                  <a:lnTo>
                    <a:pt x="44402" y="13436"/>
                  </a:lnTo>
                  <a:lnTo>
                    <a:pt x="43907" y="13795"/>
                  </a:lnTo>
                  <a:lnTo>
                    <a:pt x="43870" y="14042"/>
                  </a:lnTo>
                  <a:lnTo>
                    <a:pt x="43419" y="14277"/>
                  </a:lnTo>
                  <a:lnTo>
                    <a:pt x="43195" y="14284"/>
                  </a:lnTo>
                  <a:lnTo>
                    <a:pt x="43027" y="14420"/>
                  </a:lnTo>
                  <a:lnTo>
                    <a:pt x="42950" y="14603"/>
                  </a:lnTo>
                  <a:lnTo>
                    <a:pt x="42956" y="14960"/>
                  </a:lnTo>
                  <a:lnTo>
                    <a:pt x="42975" y="14581"/>
                  </a:lnTo>
                  <a:lnTo>
                    <a:pt x="43069" y="14396"/>
                  </a:lnTo>
                  <a:lnTo>
                    <a:pt x="43198" y="14311"/>
                  </a:lnTo>
                  <a:lnTo>
                    <a:pt x="43491" y="14273"/>
                  </a:lnTo>
                  <a:lnTo>
                    <a:pt x="43911" y="13997"/>
                  </a:lnTo>
                  <a:lnTo>
                    <a:pt x="43952" y="13771"/>
                  </a:lnTo>
                  <a:lnTo>
                    <a:pt x="44436" y="13479"/>
                  </a:lnTo>
                  <a:lnTo>
                    <a:pt x="43887" y="14080"/>
                  </a:lnTo>
                  <a:lnTo>
                    <a:pt x="43560" y="14268"/>
                  </a:lnTo>
                  <a:lnTo>
                    <a:pt x="43240" y="14352"/>
                  </a:lnTo>
                  <a:lnTo>
                    <a:pt x="43019" y="14520"/>
                  </a:lnTo>
                  <a:lnTo>
                    <a:pt x="42973" y="14921"/>
                  </a:lnTo>
                  <a:lnTo>
                    <a:pt x="43070" y="15064"/>
                  </a:lnTo>
                  <a:lnTo>
                    <a:pt x="43043" y="15365"/>
                  </a:lnTo>
                  <a:lnTo>
                    <a:pt x="42688" y="15572"/>
                  </a:lnTo>
                  <a:lnTo>
                    <a:pt x="42430" y="16017"/>
                  </a:lnTo>
                  <a:lnTo>
                    <a:pt x="41947" y="16449"/>
                  </a:lnTo>
                  <a:lnTo>
                    <a:pt x="42177" y="16497"/>
                  </a:lnTo>
                  <a:lnTo>
                    <a:pt x="42305" y="16639"/>
                  </a:lnTo>
                  <a:lnTo>
                    <a:pt x="42332" y="16840"/>
                  </a:lnTo>
                  <a:lnTo>
                    <a:pt x="42263" y="17130"/>
                  </a:lnTo>
                  <a:lnTo>
                    <a:pt x="44483" y="16453"/>
                  </a:lnTo>
                  <a:lnTo>
                    <a:pt x="46710" y="15758"/>
                  </a:lnTo>
                  <a:lnTo>
                    <a:pt x="46330" y="15165"/>
                  </a:lnTo>
                  <a:lnTo>
                    <a:pt x="46319" y="14809"/>
                  </a:lnTo>
                  <a:lnTo>
                    <a:pt x="46521" y="14081"/>
                  </a:lnTo>
                  <a:lnTo>
                    <a:pt x="47777" y="13428"/>
                  </a:lnTo>
                  <a:lnTo>
                    <a:pt x="48023" y="13186"/>
                  </a:lnTo>
                  <a:lnTo>
                    <a:pt x="47609" y="12747"/>
                  </a:lnTo>
                  <a:lnTo>
                    <a:pt x="48683" y="12324"/>
                  </a:lnTo>
                  <a:lnTo>
                    <a:pt x="49085" y="12259"/>
                  </a:lnTo>
                  <a:lnTo>
                    <a:pt x="49647" y="12366"/>
                  </a:lnTo>
                  <a:lnTo>
                    <a:pt x="51066" y="13059"/>
                  </a:lnTo>
                  <a:lnTo>
                    <a:pt x="51760" y="13928"/>
                  </a:lnTo>
                  <a:lnTo>
                    <a:pt x="53863" y="14274"/>
                  </a:lnTo>
                  <a:lnTo>
                    <a:pt x="54161" y="14253"/>
                  </a:lnTo>
                  <a:lnTo>
                    <a:pt x="54397" y="14013"/>
                  </a:lnTo>
                  <a:lnTo>
                    <a:pt x="54573" y="14238"/>
                  </a:lnTo>
                  <a:lnTo>
                    <a:pt x="52694" y="15880"/>
                  </a:lnTo>
                  <a:lnTo>
                    <a:pt x="52561" y="16286"/>
                  </a:lnTo>
                  <a:lnTo>
                    <a:pt x="53419" y="16051"/>
                  </a:lnTo>
                  <a:lnTo>
                    <a:pt x="53492" y="16457"/>
                  </a:lnTo>
                  <a:lnTo>
                    <a:pt x="54234" y="16414"/>
                  </a:lnTo>
                  <a:lnTo>
                    <a:pt x="54791" y="16754"/>
                  </a:lnTo>
                  <a:lnTo>
                    <a:pt x="54998" y="17110"/>
                  </a:lnTo>
                  <a:lnTo>
                    <a:pt x="54983" y="17257"/>
                  </a:lnTo>
                  <a:lnTo>
                    <a:pt x="55219" y="17347"/>
                  </a:lnTo>
                  <a:lnTo>
                    <a:pt x="55986" y="17366"/>
                  </a:lnTo>
                  <a:lnTo>
                    <a:pt x="57657" y="17159"/>
                  </a:lnTo>
                  <a:lnTo>
                    <a:pt x="58368" y="17204"/>
                  </a:lnTo>
                  <a:lnTo>
                    <a:pt x="58433" y="16455"/>
                  </a:lnTo>
                  <a:lnTo>
                    <a:pt x="59469" y="14991"/>
                  </a:lnTo>
                  <a:lnTo>
                    <a:pt x="59721" y="14869"/>
                  </a:lnTo>
                  <a:lnTo>
                    <a:pt x="60802" y="14634"/>
                  </a:lnTo>
                  <a:lnTo>
                    <a:pt x="60916" y="15698"/>
                  </a:lnTo>
                  <a:lnTo>
                    <a:pt x="60595" y="16466"/>
                  </a:lnTo>
                  <a:lnTo>
                    <a:pt x="61649" y="17284"/>
                  </a:lnTo>
                  <a:lnTo>
                    <a:pt x="62325" y="17308"/>
                  </a:lnTo>
                  <a:lnTo>
                    <a:pt x="62421" y="17008"/>
                  </a:lnTo>
                  <a:lnTo>
                    <a:pt x="62926" y="17155"/>
                  </a:lnTo>
                  <a:lnTo>
                    <a:pt x="62848" y="17724"/>
                  </a:lnTo>
                  <a:lnTo>
                    <a:pt x="62524" y="17968"/>
                  </a:lnTo>
                  <a:lnTo>
                    <a:pt x="62434" y="18180"/>
                  </a:lnTo>
                  <a:lnTo>
                    <a:pt x="62278" y="19367"/>
                  </a:lnTo>
                  <a:lnTo>
                    <a:pt x="62162" y="19562"/>
                  </a:lnTo>
                  <a:lnTo>
                    <a:pt x="61243" y="20197"/>
                  </a:lnTo>
                  <a:lnTo>
                    <a:pt x="61294" y="20506"/>
                  </a:lnTo>
                  <a:lnTo>
                    <a:pt x="61437" y="20636"/>
                  </a:lnTo>
                  <a:lnTo>
                    <a:pt x="61488" y="21005"/>
                  </a:lnTo>
                  <a:lnTo>
                    <a:pt x="61696" y="21335"/>
                  </a:lnTo>
                  <a:lnTo>
                    <a:pt x="62680" y="21986"/>
                  </a:lnTo>
                  <a:lnTo>
                    <a:pt x="62680" y="22344"/>
                  </a:lnTo>
                  <a:lnTo>
                    <a:pt x="62266" y="22864"/>
                  </a:lnTo>
                  <a:lnTo>
                    <a:pt x="62087" y="23241"/>
                  </a:lnTo>
                  <a:lnTo>
                    <a:pt x="62090" y="23728"/>
                  </a:lnTo>
                  <a:lnTo>
                    <a:pt x="62304" y="23954"/>
                  </a:lnTo>
                  <a:lnTo>
                    <a:pt x="62227" y="24409"/>
                  </a:lnTo>
                  <a:lnTo>
                    <a:pt x="62032" y="24702"/>
                  </a:lnTo>
                  <a:lnTo>
                    <a:pt x="61618" y="24930"/>
                  </a:lnTo>
                  <a:lnTo>
                    <a:pt x="61683" y="25515"/>
                  </a:lnTo>
                  <a:lnTo>
                    <a:pt x="61864" y="25694"/>
                  </a:lnTo>
                  <a:lnTo>
                    <a:pt x="62991" y="25711"/>
                  </a:lnTo>
                  <a:lnTo>
                    <a:pt x="63444" y="25808"/>
                  </a:lnTo>
                  <a:lnTo>
                    <a:pt x="63729" y="26426"/>
                  </a:lnTo>
                  <a:lnTo>
                    <a:pt x="63716" y="26735"/>
                  </a:lnTo>
                  <a:lnTo>
                    <a:pt x="64117" y="26898"/>
                  </a:lnTo>
                  <a:lnTo>
                    <a:pt x="64350" y="27321"/>
                  </a:lnTo>
                  <a:lnTo>
                    <a:pt x="64765" y="27402"/>
                  </a:lnTo>
                  <a:lnTo>
                    <a:pt x="65282" y="27174"/>
                  </a:lnTo>
                  <a:lnTo>
                    <a:pt x="65166" y="26036"/>
                  </a:lnTo>
                  <a:lnTo>
                    <a:pt x="65360" y="25711"/>
                  </a:lnTo>
                  <a:lnTo>
                    <a:pt x="65684" y="25564"/>
                  </a:lnTo>
                  <a:lnTo>
                    <a:pt x="66668" y="25613"/>
                  </a:lnTo>
                  <a:lnTo>
                    <a:pt x="66966" y="25223"/>
                  </a:lnTo>
                  <a:lnTo>
                    <a:pt x="67186" y="25076"/>
                  </a:lnTo>
                  <a:lnTo>
                    <a:pt x="67432" y="25271"/>
                  </a:lnTo>
                  <a:lnTo>
                    <a:pt x="67354" y="25645"/>
                  </a:lnTo>
                  <a:lnTo>
                    <a:pt x="67652" y="26638"/>
                  </a:lnTo>
                  <a:lnTo>
                    <a:pt x="68131" y="27370"/>
                  </a:lnTo>
                  <a:lnTo>
                    <a:pt x="69076" y="28215"/>
                  </a:lnTo>
                  <a:lnTo>
                    <a:pt x="69529" y="28362"/>
                  </a:lnTo>
                  <a:lnTo>
                    <a:pt x="69711" y="28102"/>
                  </a:lnTo>
                  <a:lnTo>
                    <a:pt x="69659" y="27793"/>
                  </a:lnTo>
                  <a:lnTo>
                    <a:pt x="70008" y="26947"/>
                  </a:lnTo>
                  <a:lnTo>
                    <a:pt x="70449" y="26377"/>
                  </a:lnTo>
                  <a:lnTo>
                    <a:pt x="71031" y="26296"/>
                  </a:lnTo>
                  <a:lnTo>
                    <a:pt x="71420" y="26508"/>
                  </a:lnTo>
                  <a:lnTo>
                    <a:pt x="71847" y="26296"/>
                  </a:lnTo>
                  <a:lnTo>
                    <a:pt x="72002" y="26068"/>
                  </a:lnTo>
                  <a:lnTo>
                    <a:pt x="71925" y="25418"/>
                  </a:lnTo>
                  <a:lnTo>
                    <a:pt x="71977" y="25109"/>
                  </a:lnTo>
                  <a:lnTo>
                    <a:pt x="72313" y="24897"/>
                  </a:lnTo>
                  <a:lnTo>
                    <a:pt x="72235" y="24084"/>
                  </a:lnTo>
                  <a:lnTo>
                    <a:pt x="72352" y="23889"/>
                  </a:lnTo>
                  <a:lnTo>
                    <a:pt x="73284" y="23889"/>
                  </a:lnTo>
                  <a:lnTo>
                    <a:pt x="73414" y="24117"/>
                  </a:lnTo>
                  <a:lnTo>
                    <a:pt x="73660" y="24117"/>
                  </a:lnTo>
                  <a:lnTo>
                    <a:pt x="74009" y="23905"/>
                  </a:lnTo>
                  <a:lnTo>
                    <a:pt x="74514" y="24149"/>
                  </a:lnTo>
                  <a:lnTo>
                    <a:pt x="74372" y="24377"/>
                  </a:lnTo>
                  <a:lnTo>
                    <a:pt x="74242" y="24784"/>
                  </a:lnTo>
                  <a:lnTo>
                    <a:pt x="74268" y="25092"/>
                  </a:lnTo>
                  <a:lnTo>
                    <a:pt x="74721" y="24913"/>
                  </a:lnTo>
                  <a:lnTo>
                    <a:pt x="74877" y="24718"/>
                  </a:lnTo>
                  <a:lnTo>
                    <a:pt x="75136" y="24718"/>
                  </a:lnTo>
                  <a:lnTo>
                    <a:pt x="75667" y="25239"/>
                  </a:lnTo>
                  <a:lnTo>
                    <a:pt x="75952" y="25418"/>
                  </a:lnTo>
                  <a:lnTo>
                    <a:pt x="76664" y="24816"/>
                  </a:lnTo>
                  <a:lnTo>
                    <a:pt x="76961" y="24474"/>
                  </a:lnTo>
                  <a:lnTo>
                    <a:pt x="79098" y="25987"/>
                  </a:lnTo>
                  <a:lnTo>
                    <a:pt x="80237" y="26882"/>
                  </a:lnTo>
                  <a:lnTo>
                    <a:pt x="80561" y="26329"/>
                  </a:lnTo>
                  <a:lnTo>
                    <a:pt x="81843" y="26231"/>
                  </a:lnTo>
                  <a:lnTo>
                    <a:pt x="82141" y="26703"/>
                  </a:lnTo>
                  <a:lnTo>
                    <a:pt x="82658" y="27174"/>
                  </a:lnTo>
                  <a:lnTo>
                    <a:pt x="83047" y="27874"/>
                  </a:lnTo>
                  <a:lnTo>
                    <a:pt x="82853" y="28362"/>
                  </a:lnTo>
                  <a:lnTo>
                    <a:pt x="82930" y="29273"/>
                  </a:lnTo>
                  <a:lnTo>
                    <a:pt x="83565" y="29435"/>
                  </a:lnTo>
                  <a:lnTo>
                    <a:pt x="83937" y="30082"/>
                  </a:lnTo>
                  <a:lnTo>
                    <a:pt x="84755" y="30276"/>
                  </a:lnTo>
                  <a:lnTo>
                    <a:pt x="86271" y="30428"/>
                  </a:lnTo>
                  <a:lnTo>
                    <a:pt x="86672" y="30395"/>
                  </a:lnTo>
                  <a:lnTo>
                    <a:pt x="86905" y="30834"/>
                  </a:lnTo>
                  <a:lnTo>
                    <a:pt x="87035" y="31599"/>
                  </a:lnTo>
                  <a:lnTo>
                    <a:pt x="88835" y="32900"/>
                  </a:lnTo>
                  <a:lnTo>
                    <a:pt x="93431" y="27370"/>
                  </a:lnTo>
                  <a:lnTo>
                    <a:pt x="93910" y="27939"/>
                  </a:lnTo>
                  <a:lnTo>
                    <a:pt x="96474" y="27581"/>
                  </a:lnTo>
                  <a:lnTo>
                    <a:pt x="97367" y="26426"/>
                  </a:lnTo>
                  <a:lnTo>
                    <a:pt x="97678" y="25776"/>
                  </a:lnTo>
                  <a:lnTo>
                    <a:pt x="98028" y="25369"/>
                  </a:lnTo>
                  <a:lnTo>
                    <a:pt x="98351" y="25597"/>
                  </a:lnTo>
                  <a:lnTo>
                    <a:pt x="98623" y="26117"/>
                  </a:lnTo>
                  <a:lnTo>
                    <a:pt x="98053" y="26817"/>
                  </a:lnTo>
                  <a:lnTo>
                    <a:pt x="95684" y="29029"/>
                  </a:lnTo>
                  <a:lnTo>
                    <a:pt x="95956" y="29435"/>
                  </a:lnTo>
                  <a:lnTo>
                    <a:pt x="96888" y="30932"/>
                  </a:lnTo>
                  <a:lnTo>
                    <a:pt x="96331" y="31501"/>
                  </a:lnTo>
                  <a:lnTo>
                    <a:pt x="96552" y="31745"/>
                  </a:lnTo>
                  <a:lnTo>
                    <a:pt x="96733" y="31583"/>
                  </a:lnTo>
                  <a:lnTo>
                    <a:pt x="96927" y="31583"/>
                  </a:lnTo>
                  <a:lnTo>
                    <a:pt x="99271" y="31306"/>
                  </a:lnTo>
                  <a:lnTo>
                    <a:pt x="98817" y="31827"/>
                  </a:lnTo>
                  <a:lnTo>
                    <a:pt x="98908" y="32623"/>
                  </a:lnTo>
                  <a:lnTo>
                    <a:pt x="98921" y="33990"/>
                  </a:lnTo>
                  <a:lnTo>
                    <a:pt x="99141" y="35291"/>
                  </a:lnTo>
                  <a:lnTo>
                    <a:pt x="99426" y="36251"/>
                  </a:lnTo>
                  <a:lnTo>
                    <a:pt x="99568" y="37097"/>
                  </a:lnTo>
                  <a:lnTo>
                    <a:pt x="99038" y="37519"/>
                  </a:lnTo>
                  <a:lnTo>
                    <a:pt x="99711" y="38154"/>
                  </a:lnTo>
                  <a:lnTo>
                    <a:pt x="100047" y="38967"/>
                  </a:lnTo>
                  <a:lnTo>
                    <a:pt x="100591" y="39618"/>
                  </a:lnTo>
                  <a:lnTo>
                    <a:pt x="102991" y="40037"/>
                  </a:lnTo>
                  <a:lnTo>
                    <a:pt x="103673" y="38886"/>
                  </a:lnTo>
                  <a:lnTo>
                    <a:pt x="104683" y="37129"/>
                  </a:lnTo>
                  <a:lnTo>
                    <a:pt x="105887" y="34624"/>
                  </a:lnTo>
                  <a:lnTo>
                    <a:pt x="105149" y="32558"/>
                  </a:lnTo>
                  <a:lnTo>
                    <a:pt x="104786" y="30704"/>
                  </a:lnTo>
                  <a:lnTo>
                    <a:pt x="107609" y="30476"/>
                  </a:lnTo>
                  <a:lnTo>
                    <a:pt x="110963" y="30086"/>
                  </a:lnTo>
                  <a:lnTo>
                    <a:pt x="112050" y="29956"/>
                  </a:lnTo>
                  <a:lnTo>
                    <a:pt x="112231" y="33193"/>
                  </a:lnTo>
                  <a:lnTo>
                    <a:pt x="113203" y="33176"/>
                  </a:lnTo>
                  <a:lnTo>
                    <a:pt x="113720" y="33339"/>
                  </a:lnTo>
                  <a:lnTo>
                    <a:pt x="113928" y="33664"/>
                  </a:lnTo>
                  <a:lnTo>
                    <a:pt x="114329" y="34055"/>
                  </a:lnTo>
                  <a:lnTo>
                    <a:pt x="117074" y="33778"/>
                  </a:lnTo>
                  <a:lnTo>
                    <a:pt x="116155" y="34575"/>
                  </a:lnTo>
                  <a:lnTo>
                    <a:pt x="117760" y="35763"/>
                  </a:lnTo>
                  <a:lnTo>
                    <a:pt x="117411" y="36202"/>
                  </a:lnTo>
                  <a:lnTo>
                    <a:pt x="117255" y="36673"/>
                  </a:lnTo>
                  <a:lnTo>
                    <a:pt x="117294" y="36999"/>
                  </a:lnTo>
                  <a:lnTo>
                    <a:pt x="117462" y="37340"/>
                  </a:lnTo>
                  <a:lnTo>
                    <a:pt x="116347" y="37499"/>
                  </a:lnTo>
                  <a:lnTo>
                    <a:pt x="114795" y="38544"/>
                  </a:lnTo>
                  <a:lnTo>
                    <a:pt x="115890" y="40400"/>
                  </a:lnTo>
                  <a:lnTo>
                    <a:pt x="116155" y="40187"/>
                  </a:lnTo>
                  <a:lnTo>
                    <a:pt x="116129" y="39813"/>
                  </a:lnTo>
                  <a:lnTo>
                    <a:pt x="116440" y="39650"/>
                  </a:lnTo>
                  <a:lnTo>
                    <a:pt x="117437" y="39666"/>
                  </a:lnTo>
                  <a:lnTo>
                    <a:pt x="117825" y="39845"/>
                  </a:lnTo>
                  <a:lnTo>
                    <a:pt x="117747" y="40106"/>
                  </a:lnTo>
                  <a:lnTo>
                    <a:pt x="115935" y="40447"/>
                  </a:lnTo>
                  <a:lnTo>
                    <a:pt x="116181" y="40854"/>
                  </a:lnTo>
                  <a:lnTo>
                    <a:pt x="117197" y="42004"/>
                  </a:lnTo>
                  <a:lnTo>
                    <a:pt x="117261" y="42186"/>
                  </a:lnTo>
                  <a:lnTo>
                    <a:pt x="117346" y="41504"/>
                  </a:lnTo>
                  <a:lnTo>
                    <a:pt x="117799" y="41716"/>
                  </a:lnTo>
                  <a:lnTo>
                    <a:pt x="118265" y="41683"/>
                  </a:lnTo>
                  <a:lnTo>
                    <a:pt x="118317" y="41228"/>
                  </a:lnTo>
                  <a:lnTo>
                    <a:pt x="119003" y="40789"/>
                  </a:lnTo>
                  <a:lnTo>
                    <a:pt x="119301" y="40821"/>
                  </a:lnTo>
                  <a:lnTo>
                    <a:pt x="119897" y="40545"/>
                  </a:lnTo>
                  <a:lnTo>
                    <a:pt x="120130" y="40350"/>
                  </a:lnTo>
                  <a:lnTo>
                    <a:pt x="120570" y="40203"/>
                  </a:lnTo>
                  <a:lnTo>
                    <a:pt x="121476" y="40106"/>
                  </a:lnTo>
                  <a:lnTo>
                    <a:pt x="121852" y="40724"/>
                  </a:lnTo>
                  <a:lnTo>
                    <a:pt x="122390" y="41020"/>
                  </a:lnTo>
                  <a:lnTo>
                    <a:pt x="122428" y="40620"/>
                  </a:lnTo>
                  <a:lnTo>
                    <a:pt x="122567" y="40549"/>
                  </a:lnTo>
                  <a:lnTo>
                    <a:pt x="122838" y="40561"/>
                  </a:lnTo>
                  <a:lnTo>
                    <a:pt x="123391" y="40594"/>
                  </a:lnTo>
                  <a:lnTo>
                    <a:pt x="123763" y="42510"/>
                  </a:lnTo>
                  <a:lnTo>
                    <a:pt x="123995" y="43707"/>
                  </a:lnTo>
                  <a:lnTo>
                    <a:pt x="122566" y="45478"/>
                  </a:lnTo>
                  <a:lnTo>
                    <a:pt x="121867" y="46345"/>
                  </a:lnTo>
                  <a:lnTo>
                    <a:pt x="121140" y="47246"/>
                  </a:lnTo>
                  <a:lnTo>
                    <a:pt x="120570" y="49003"/>
                  </a:lnTo>
                  <a:lnTo>
                    <a:pt x="120739" y="49694"/>
                  </a:lnTo>
                  <a:lnTo>
                    <a:pt x="121085" y="51107"/>
                  </a:lnTo>
                  <a:lnTo>
                    <a:pt x="121230" y="51703"/>
                  </a:lnTo>
                  <a:lnTo>
                    <a:pt x="121968" y="52858"/>
                  </a:lnTo>
                  <a:lnTo>
                    <a:pt x="122636" y="53088"/>
                  </a:lnTo>
                  <a:lnTo>
                    <a:pt x="123199" y="53281"/>
                  </a:lnTo>
                  <a:lnTo>
                    <a:pt x="125348" y="54062"/>
                  </a:lnTo>
                  <a:lnTo>
                    <a:pt x="124260" y="55233"/>
                  </a:lnTo>
                  <a:lnTo>
                    <a:pt x="123975" y="55844"/>
                  </a:lnTo>
                  <a:lnTo>
                    <a:pt x="124713" y="57054"/>
                  </a:lnTo>
                  <a:lnTo>
                    <a:pt x="123898" y="58177"/>
                  </a:lnTo>
                  <a:lnTo>
                    <a:pt x="123418" y="57575"/>
                  </a:lnTo>
                  <a:lnTo>
                    <a:pt x="121606" y="56290"/>
                  </a:lnTo>
                  <a:lnTo>
                    <a:pt x="121360" y="56013"/>
                  </a:lnTo>
                  <a:lnTo>
                    <a:pt x="120855" y="55054"/>
                  </a:lnTo>
                  <a:lnTo>
                    <a:pt x="120570" y="55265"/>
                  </a:lnTo>
                  <a:lnTo>
                    <a:pt x="120725" y="55835"/>
                  </a:lnTo>
                  <a:lnTo>
                    <a:pt x="120553" y="56362"/>
                  </a:lnTo>
                  <a:lnTo>
                    <a:pt x="120296" y="56352"/>
                  </a:lnTo>
                  <a:lnTo>
                    <a:pt x="120043" y="56136"/>
                  </a:lnTo>
                  <a:lnTo>
                    <a:pt x="119793" y="56566"/>
                  </a:lnTo>
                  <a:lnTo>
                    <a:pt x="119952" y="56797"/>
                  </a:lnTo>
                  <a:lnTo>
                    <a:pt x="119592" y="56948"/>
                  </a:lnTo>
                  <a:lnTo>
                    <a:pt x="119379" y="57136"/>
                  </a:lnTo>
                  <a:lnTo>
                    <a:pt x="119455" y="57336"/>
                  </a:lnTo>
                  <a:lnTo>
                    <a:pt x="118939" y="57591"/>
                  </a:lnTo>
                  <a:lnTo>
                    <a:pt x="119198" y="57786"/>
                  </a:lnTo>
                  <a:lnTo>
                    <a:pt x="119262" y="58014"/>
                  </a:lnTo>
                  <a:lnTo>
                    <a:pt x="118887" y="58957"/>
                  </a:lnTo>
                  <a:lnTo>
                    <a:pt x="118628" y="59332"/>
                  </a:lnTo>
                  <a:lnTo>
                    <a:pt x="118032" y="59088"/>
                  </a:lnTo>
                  <a:lnTo>
                    <a:pt x="117644" y="58600"/>
                  </a:lnTo>
                  <a:lnTo>
                    <a:pt x="117721" y="59039"/>
                  </a:lnTo>
                  <a:lnTo>
                    <a:pt x="118110" y="60259"/>
                  </a:lnTo>
                  <a:lnTo>
                    <a:pt x="118006" y="60568"/>
                  </a:lnTo>
                  <a:lnTo>
                    <a:pt x="117268" y="60470"/>
                  </a:lnTo>
                  <a:lnTo>
                    <a:pt x="116012" y="61056"/>
                  </a:lnTo>
                  <a:lnTo>
                    <a:pt x="117359" y="61397"/>
                  </a:lnTo>
                  <a:lnTo>
                    <a:pt x="117825" y="61300"/>
                  </a:lnTo>
                  <a:lnTo>
                    <a:pt x="117864" y="61105"/>
                  </a:lnTo>
                  <a:lnTo>
                    <a:pt x="119262" y="61462"/>
                  </a:lnTo>
                  <a:lnTo>
                    <a:pt x="119728" y="61235"/>
                  </a:lnTo>
                  <a:lnTo>
                    <a:pt x="120052" y="61218"/>
                  </a:lnTo>
                  <a:lnTo>
                    <a:pt x="120130" y="62292"/>
                  </a:lnTo>
                  <a:lnTo>
                    <a:pt x="118382" y="62699"/>
                  </a:lnTo>
                  <a:lnTo>
                    <a:pt x="118369" y="62861"/>
                  </a:lnTo>
                  <a:lnTo>
                    <a:pt x="118783" y="63089"/>
                  </a:lnTo>
                  <a:lnTo>
                    <a:pt x="119094" y="63935"/>
                  </a:lnTo>
                  <a:lnTo>
                    <a:pt x="119573" y="64390"/>
                  </a:lnTo>
                  <a:lnTo>
                    <a:pt x="120453" y="64764"/>
                  </a:lnTo>
                  <a:lnTo>
                    <a:pt x="120803" y="64862"/>
                  </a:lnTo>
                  <a:lnTo>
                    <a:pt x="121166" y="64846"/>
                  </a:lnTo>
                  <a:lnTo>
                    <a:pt x="117035" y="68912"/>
                  </a:lnTo>
                  <a:lnTo>
                    <a:pt x="116854" y="69091"/>
                  </a:lnTo>
                  <a:lnTo>
                    <a:pt x="116349" y="69595"/>
                  </a:lnTo>
                  <a:lnTo>
                    <a:pt x="115352" y="70587"/>
                  </a:lnTo>
                  <a:lnTo>
                    <a:pt x="114277" y="71661"/>
                  </a:lnTo>
                  <a:lnTo>
                    <a:pt x="113500" y="72409"/>
                  </a:lnTo>
                  <a:lnTo>
                    <a:pt x="113384" y="72539"/>
                  </a:lnTo>
                  <a:lnTo>
                    <a:pt x="110238" y="75646"/>
                  </a:lnTo>
                  <a:lnTo>
                    <a:pt x="109784" y="76085"/>
                  </a:lnTo>
                  <a:lnTo>
                    <a:pt x="109176" y="76687"/>
                  </a:lnTo>
                  <a:lnTo>
                    <a:pt x="108891" y="76964"/>
                  </a:lnTo>
                  <a:lnTo>
                    <a:pt x="106845" y="78981"/>
                  </a:lnTo>
                  <a:lnTo>
                    <a:pt x="106496" y="79436"/>
                  </a:lnTo>
                  <a:lnTo>
                    <a:pt x="102883" y="76996"/>
                  </a:lnTo>
                  <a:lnTo>
                    <a:pt x="102676" y="78639"/>
                  </a:lnTo>
                  <a:lnTo>
                    <a:pt x="102210" y="78493"/>
                  </a:lnTo>
                  <a:lnTo>
                    <a:pt x="101692" y="78720"/>
                  </a:lnTo>
                  <a:lnTo>
                    <a:pt x="100786" y="79306"/>
                  </a:lnTo>
                  <a:lnTo>
                    <a:pt x="101627" y="79794"/>
                  </a:lnTo>
                  <a:lnTo>
                    <a:pt x="101886" y="79745"/>
                  </a:lnTo>
                  <a:lnTo>
                    <a:pt x="102275" y="81160"/>
                  </a:lnTo>
                  <a:lnTo>
                    <a:pt x="104411" y="80314"/>
                  </a:lnTo>
                  <a:lnTo>
                    <a:pt x="104592" y="80558"/>
                  </a:lnTo>
                  <a:lnTo>
                    <a:pt x="104929" y="81388"/>
                  </a:lnTo>
                  <a:lnTo>
                    <a:pt x="104803" y="81661"/>
                  </a:lnTo>
                  <a:lnTo>
                    <a:pt x="104829" y="82385"/>
                  </a:lnTo>
                  <a:lnTo>
                    <a:pt x="104964" y="82747"/>
                  </a:lnTo>
                  <a:lnTo>
                    <a:pt x="104905" y="82903"/>
                  </a:lnTo>
                  <a:lnTo>
                    <a:pt x="99193" y="85942"/>
                  </a:lnTo>
                  <a:lnTo>
                    <a:pt x="96099" y="87601"/>
                  </a:lnTo>
                  <a:lnTo>
                    <a:pt x="95218" y="87390"/>
                  </a:lnTo>
                  <a:lnTo>
                    <a:pt x="93172" y="87260"/>
                  </a:lnTo>
                  <a:lnTo>
                    <a:pt x="93260" y="86415"/>
                  </a:lnTo>
                  <a:lnTo>
                    <a:pt x="93275" y="86262"/>
                  </a:lnTo>
                  <a:lnTo>
                    <a:pt x="93470" y="84169"/>
                  </a:lnTo>
                  <a:lnTo>
                    <a:pt x="94001" y="84218"/>
                  </a:lnTo>
                  <a:lnTo>
                    <a:pt x="94454" y="83909"/>
                  </a:lnTo>
                  <a:lnTo>
                    <a:pt x="94765" y="83877"/>
                  </a:lnTo>
                  <a:lnTo>
                    <a:pt x="95037" y="83990"/>
                  </a:lnTo>
                  <a:lnTo>
                    <a:pt x="95348" y="84365"/>
                  </a:lnTo>
                  <a:lnTo>
                    <a:pt x="95930" y="84446"/>
                  </a:lnTo>
                  <a:lnTo>
                    <a:pt x="96319" y="84430"/>
                  </a:lnTo>
                  <a:lnTo>
                    <a:pt x="96759" y="84088"/>
                  </a:lnTo>
                  <a:lnTo>
                    <a:pt x="97510" y="84283"/>
                  </a:lnTo>
                  <a:lnTo>
                    <a:pt x="98675" y="84316"/>
                  </a:lnTo>
                  <a:lnTo>
                    <a:pt x="99297" y="84248"/>
                  </a:lnTo>
                  <a:lnTo>
                    <a:pt x="99361" y="82640"/>
                  </a:lnTo>
                  <a:lnTo>
                    <a:pt x="96914" y="82722"/>
                  </a:lnTo>
                  <a:lnTo>
                    <a:pt x="96888" y="82396"/>
                  </a:lnTo>
                  <a:lnTo>
                    <a:pt x="96060" y="82445"/>
                  </a:lnTo>
                  <a:lnTo>
                    <a:pt x="95166" y="82917"/>
                  </a:lnTo>
                  <a:lnTo>
                    <a:pt x="94765" y="83275"/>
                  </a:lnTo>
                  <a:lnTo>
                    <a:pt x="94364" y="82803"/>
                  </a:lnTo>
                  <a:lnTo>
                    <a:pt x="92616" y="83080"/>
                  </a:lnTo>
                  <a:lnTo>
                    <a:pt x="92512" y="81372"/>
                  </a:lnTo>
                  <a:lnTo>
                    <a:pt x="92150" y="81404"/>
                  </a:lnTo>
                  <a:lnTo>
                    <a:pt x="91178" y="81225"/>
                  </a:lnTo>
                  <a:lnTo>
                    <a:pt x="91463" y="80380"/>
                  </a:lnTo>
                  <a:lnTo>
                    <a:pt x="93833" y="77126"/>
                  </a:lnTo>
                  <a:lnTo>
                    <a:pt x="94817" y="77094"/>
                  </a:lnTo>
                  <a:lnTo>
                    <a:pt x="94959" y="75760"/>
                  </a:lnTo>
                  <a:lnTo>
                    <a:pt x="94005" y="75488"/>
                  </a:lnTo>
                  <a:lnTo>
                    <a:pt x="94234" y="73694"/>
                  </a:lnTo>
                  <a:lnTo>
                    <a:pt x="93198" y="73402"/>
                  </a:lnTo>
                  <a:lnTo>
                    <a:pt x="93224" y="73081"/>
                  </a:lnTo>
                  <a:lnTo>
                    <a:pt x="93412" y="72451"/>
                  </a:lnTo>
                  <a:lnTo>
                    <a:pt x="93706" y="72516"/>
                  </a:lnTo>
                  <a:lnTo>
                    <a:pt x="93846" y="72279"/>
                  </a:lnTo>
                  <a:lnTo>
                    <a:pt x="93496" y="72182"/>
                  </a:lnTo>
                  <a:lnTo>
                    <a:pt x="91554" y="71661"/>
                  </a:lnTo>
                  <a:lnTo>
                    <a:pt x="91619" y="71401"/>
                  </a:lnTo>
                  <a:lnTo>
                    <a:pt x="90971" y="71206"/>
                  </a:lnTo>
                  <a:lnTo>
                    <a:pt x="88977" y="69937"/>
                  </a:lnTo>
                  <a:lnTo>
                    <a:pt x="88796" y="69872"/>
                  </a:lnTo>
                  <a:lnTo>
                    <a:pt x="88097" y="69921"/>
                  </a:lnTo>
                  <a:lnTo>
                    <a:pt x="86880" y="69823"/>
                  </a:lnTo>
                  <a:lnTo>
                    <a:pt x="86206" y="69856"/>
                  </a:lnTo>
                  <a:lnTo>
                    <a:pt x="86168" y="69351"/>
                  </a:lnTo>
                  <a:lnTo>
                    <a:pt x="85339" y="69579"/>
                  </a:lnTo>
                  <a:lnTo>
                    <a:pt x="84847" y="69823"/>
                  </a:lnTo>
                  <a:lnTo>
                    <a:pt x="84044" y="69888"/>
                  </a:lnTo>
                  <a:lnTo>
                    <a:pt x="83630" y="69758"/>
                  </a:lnTo>
                  <a:lnTo>
                    <a:pt x="83306" y="70083"/>
                  </a:lnTo>
                  <a:lnTo>
                    <a:pt x="82827" y="69823"/>
                  </a:lnTo>
                  <a:lnTo>
                    <a:pt x="82646" y="69595"/>
                  </a:lnTo>
                  <a:lnTo>
                    <a:pt x="81701" y="69335"/>
                  </a:lnTo>
                  <a:lnTo>
                    <a:pt x="81467" y="69433"/>
                  </a:lnTo>
                  <a:lnTo>
                    <a:pt x="81066" y="69791"/>
                  </a:lnTo>
                  <a:lnTo>
                    <a:pt x="80729" y="70246"/>
                  </a:lnTo>
                  <a:lnTo>
                    <a:pt x="79577" y="70213"/>
                  </a:lnTo>
                  <a:lnTo>
                    <a:pt x="79461" y="68880"/>
                  </a:lnTo>
                  <a:lnTo>
                    <a:pt x="78904" y="68912"/>
                  </a:lnTo>
                  <a:lnTo>
                    <a:pt x="78761" y="68847"/>
                  </a:lnTo>
                  <a:lnTo>
                    <a:pt x="81014" y="66505"/>
                  </a:lnTo>
                  <a:lnTo>
                    <a:pt x="81079" y="66228"/>
                  </a:lnTo>
                  <a:lnTo>
                    <a:pt x="80820" y="65220"/>
                  </a:lnTo>
                  <a:lnTo>
                    <a:pt x="80846" y="64992"/>
                  </a:lnTo>
                  <a:lnTo>
                    <a:pt x="81519" y="63284"/>
                  </a:lnTo>
                  <a:lnTo>
                    <a:pt x="81079" y="62894"/>
                  </a:lnTo>
                  <a:lnTo>
                    <a:pt x="81040" y="61999"/>
                  </a:lnTo>
                  <a:lnTo>
                    <a:pt x="80024" y="62081"/>
                  </a:lnTo>
                  <a:lnTo>
                    <a:pt x="80108" y="61567"/>
                  </a:lnTo>
                  <a:lnTo>
                    <a:pt x="80014" y="60800"/>
                  </a:lnTo>
                  <a:lnTo>
                    <a:pt x="80030" y="60454"/>
                  </a:lnTo>
                  <a:lnTo>
                    <a:pt x="80977" y="59892"/>
                  </a:lnTo>
                  <a:lnTo>
                    <a:pt x="81248" y="59760"/>
                  </a:lnTo>
                  <a:lnTo>
                    <a:pt x="82561" y="59154"/>
                  </a:lnTo>
                  <a:lnTo>
                    <a:pt x="83102" y="58893"/>
                  </a:lnTo>
                  <a:lnTo>
                    <a:pt x="82960" y="58509"/>
                  </a:lnTo>
                  <a:lnTo>
                    <a:pt x="82953" y="58123"/>
                  </a:lnTo>
                  <a:lnTo>
                    <a:pt x="82540" y="58122"/>
                  </a:lnTo>
                  <a:lnTo>
                    <a:pt x="81636" y="57900"/>
                  </a:lnTo>
                  <a:lnTo>
                    <a:pt x="81183" y="57673"/>
                  </a:lnTo>
                  <a:lnTo>
                    <a:pt x="80937" y="57103"/>
                  </a:lnTo>
                  <a:lnTo>
                    <a:pt x="80742" y="56274"/>
                  </a:lnTo>
                  <a:lnTo>
                    <a:pt x="79085" y="55477"/>
                  </a:lnTo>
                  <a:lnTo>
                    <a:pt x="80483" y="53493"/>
                  </a:lnTo>
                  <a:lnTo>
                    <a:pt x="80988" y="52988"/>
                  </a:lnTo>
                  <a:lnTo>
                    <a:pt x="81416" y="52679"/>
                  </a:lnTo>
                  <a:lnTo>
                    <a:pt x="81830" y="52094"/>
                  </a:lnTo>
                  <a:lnTo>
                    <a:pt x="81933" y="51817"/>
                  </a:lnTo>
                  <a:lnTo>
                    <a:pt x="81933" y="51557"/>
                  </a:lnTo>
                  <a:lnTo>
                    <a:pt x="81817" y="51101"/>
                  </a:lnTo>
                  <a:lnTo>
                    <a:pt x="81325" y="51183"/>
                  </a:lnTo>
                  <a:lnTo>
                    <a:pt x="81351" y="50630"/>
                  </a:lnTo>
                  <a:lnTo>
                    <a:pt x="81131" y="49735"/>
                  </a:lnTo>
                  <a:lnTo>
                    <a:pt x="80781" y="48840"/>
                  </a:lnTo>
                  <a:lnTo>
                    <a:pt x="80263" y="47913"/>
                  </a:lnTo>
                  <a:lnTo>
                    <a:pt x="78101" y="48255"/>
                  </a:lnTo>
                  <a:lnTo>
                    <a:pt x="77971" y="47458"/>
                  </a:lnTo>
                  <a:lnTo>
                    <a:pt x="75563" y="47686"/>
                  </a:lnTo>
                  <a:lnTo>
                    <a:pt x="74760" y="47344"/>
                  </a:lnTo>
                  <a:lnTo>
                    <a:pt x="74825" y="46840"/>
                  </a:lnTo>
                  <a:lnTo>
                    <a:pt x="75006" y="46450"/>
                  </a:lnTo>
                  <a:lnTo>
                    <a:pt x="74760" y="46206"/>
                  </a:lnTo>
                  <a:lnTo>
                    <a:pt x="73116" y="45913"/>
                  </a:lnTo>
                  <a:lnTo>
                    <a:pt x="72650" y="46157"/>
                  </a:lnTo>
                  <a:lnTo>
                    <a:pt x="72261" y="46775"/>
                  </a:lnTo>
                  <a:lnTo>
                    <a:pt x="71705" y="47279"/>
                  </a:lnTo>
                  <a:lnTo>
                    <a:pt x="70954" y="47425"/>
                  </a:lnTo>
                  <a:lnTo>
                    <a:pt x="71161" y="47669"/>
                  </a:lnTo>
                  <a:lnTo>
                    <a:pt x="71148" y="48125"/>
                  </a:lnTo>
                  <a:lnTo>
                    <a:pt x="71005" y="48369"/>
                  </a:lnTo>
                  <a:lnTo>
                    <a:pt x="70721" y="48352"/>
                  </a:lnTo>
                  <a:lnTo>
                    <a:pt x="70565" y="48190"/>
                  </a:lnTo>
                  <a:lnTo>
                    <a:pt x="68715" y="48111"/>
                  </a:lnTo>
                  <a:lnTo>
                    <a:pt x="68269" y="47973"/>
                  </a:lnTo>
                  <a:lnTo>
                    <a:pt x="68053" y="47734"/>
                  </a:lnTo>
                  <a:lnTo>
                    <a:pt x="67393" y="47279"/>
                  </a:lnTo>
                  <a:lnTo>
                    <a:pt x="66668" y="47295"/>
                  </a:lnTo>
                  <a:lnTo>
                    <a:pt x="66046" y="46889"/>
                  </a:lnTo>
                  <a:lnTo>
                    <a:pt x="66072" y="47393"/>
                  </a:lnTo>
                  <a:lnTo>
                    <a:pt x="66305" y="48434"/>
                  </a:lnTo>
                  <a:lnTo>
                    <a:pt x="65982" y="50125"/>
                  </a:lnTo>
                  <a:lnTo>
                    <a:pt x="66046" y="50792"/>
                  </a:lnTo>
                  <a:lnTo>
                    <a:pt x="66280" y="51557"/>
                  </a:lnTo>
                  <a:lnTo>
                    <a:pt x="66344" y="52061"/>
                  </a:lnTo>
                  <a:lnTo>
                    <a:pt x="64428" y="52256"/>
                  </a:lnTo>
                  <a:lnTo>
                    <a:pt x="63379" y="56485"/>
                  </a:lnTo>
                  <a:lnTo>
                    <a:pt x="62887" y="56615"/>
                  </a:lnTo>
                  <a:lnTo>
                    <a:pt x="60207" y="56924"/>
                  </a:lnTo>
                  <a:lnTo>
                    <a:pt x="59637" y="56648"/>
                  </a:lnTo>
                  <a:lnTo>
                    <a:pt x="58485" y="56778"/>
                  </a:lnTo>
                  <a:lnTo>
                    <a:pt x="58096" y="56713"/>
                  </a:lnTo>
                  <a:lnTo>
                    <a:pt x="57747" y="56518"/>
                  </a:lnTo>
                  <a:lnTo>
                    <a:pt x="56529" y="53698"/>
                  </a:lnTo>
                  <a:lnTo>
                    <a:pt x="56015" y="54088"/>
                  </a:lnTo>
                  <a:lnTo>
                    <a:pt x="55793" y="54130"/>
                  </a:lnTo>
                  <a:lnTo>
                    <a:pt x="55563" y="54064"/>
                  </a:lnTo>
                  <a:lnTo>
                    <a:pt x="53748" y="52563"/>
                  </a:lnTo>
                  <a:lnTo>
                    <a:pt x="52609" y="52706"/>
                  </a:lnTo>
                  <a:lnTo>
                    <a:pt x="52362" y="52784"/>
                  </a:lnTo>
                  <a:lnTo>
                    <a:pt x="52095" y="53021"/>
                  </a:lnTo>
                  <a:lnTo>
                    <a:pt x="51896" y="52961"/>
                  </a:lnTo>
                  <a:lnTo>
                    <a:pt x="51101" y="51972"/>
                  </a:lnTo>
                  <a:lnTo>
                    <a:pt x="51469" y="51691"/>
                  </a:lnTo>
                  <a:lnTo>
                    <a:pt x="51594" y="51451"/>
                  </a:lnTo>
                  <a:lnTo>
                    <a:pt x="51227" y="50744"/>
                  </a:lnTo>
                  <a:lnTo>
                    <a:pt x="50827" y="50371"/>
                  </a:lnTo>
                  <a:lnTo>
                    <a:pt x="50036" y="50660"/>
                  </a:lnTo>
                  <a:lnTo>
                    <a:pt x="49683" y="50296"/>
                  </a:lnTo>
                  <a:lnTo>
                    <a:pt x="49630" y="49942"/>
                  </a:lnTo>
                  <a:lnTo>
                    <a:pt x="48068" y="50449"/>
                  </a:lnTo>
                  <a:lnTo>
                    <a:pt x="47585" y="50694"/>
                  </a:lnTo>
                  <a:lnTo>
                    <a:pt x="46667" y="50783"/>
                  </a:lnTo>
                  <a:lnTo>
                    <a:pt x="46408" y="50689"/>
                  </a:lnTo>
                  <a:lnTo>
                    <a:pt x="45300" y="50668"/>
                  </a:lnTo>
                  <a:lnTo>
                    <a:pt x="44946" y="51303"/>
                  </a:lnTo>
                  <a:lnTo>
                    <a:pt x="44134" y="51207"/>
                  </a:lnTo>
                  <a:lnTo>
                    <a:pt x="43999" y="50621"/>
                  </a:lnTo>
                  <a:lnTo>
                    <a:pt x="44011" y="49869"/>
                  </a:lnTo>
                  <a:lnTo>
                    <a:pt x="43922" y="49034"/>
                  </a:lnTo>
                  <a:lnTo>
                    <a:pt x="41955" y="49240"/>
                  </a:lnTo>
                  <a:lnTo>
                    <a:pt x="41930" y="49743"/>
                  </a:lnTo>
                  <a:lnTo>
                    <a:pt x="41981" y="50205"/>
                  </a:lnTo>
                  <a:lnTo>
                    <a:pt x="41129" y="50494"/>
                  </a:lnTo>
                  <a:lnTo>
                    <a:pt x="40795" y="50522"/>
                  </a:lnTo>
                  <a:lnTo>
                    <a:pt x="40385" y="50422"/>
                  </a:lnTo>
                  <a:lnTo>
                    <a:pt x="39626" y="50124"/>
                  </a:lnTo>
                  <a:lnTo>
                    <a:pt x="39508" y="49751"/>
                  </a:lnTo>
                  <a:lnTo>
                    <a:pt x="39264" y="49657"/>
                  </a:lnTo>
                  <a:lnTo>
                    <a:pt x="38454" y="50278"/>
                  </a:lnTo>
                  <a:lnTo>
                    <a:pt x="39249" y="51024"/>
                  </a:lnTo>
                  <a:lnTo>
                    <a:pt x="39636" y="51882"/>
                  </a:lnTo>
                  <a:lnTo>
                    <a:pt x="40317" y="52075"/>
                  </a:lnTo>
                  <a:lnTo>
                    <a:pt x="40177" y="52364"/>
                  </a:lnTo>
                  <a:lnTo>
                    <a:pt x="38521" y="53149"/>
                  </a:lnTo>
                  <a:lnTo>
                    <a:pt x="38004" y="52636"/>
                  </a:lnTo>
                  <a:lnTo>
                    <a:pt x="37010" y="52132"/>
                  </a:lnTo>
                  <a:lnTo>
                    <a:pt x="35295" y="53773"/>
                  </a:lnTo>
                  <a:lnTo>
                    <a:pt x="34507" y="54865"/>
                  </a:lnTo>
                  <a:lnTo>
                    <a:pt x="33857" y="50131"/>
                  </a:lnTo>
                  <a:lnTo>
                    <a:pt x="33649" y="49712"/>
                  </a:lnTo>
                  <a:lnTo>
                    <a:pt x="30297" y="50098"/>
                  </a:lnTo>
                  <a:lnTo>
                    <a:pt x="30247" y="49659"/>
                  </a:lnTo>
                  <a:lnTo>
                    <a:pt x="29967" y="49694"/>
                  </a:lnTo>
                  <a:lnTo>
                    <a:pt x="29514" y="49871"/>
                  </a:lnTo>
                  <a:lnTo>
                    <a:pt x="27898" y="51290"/>
                  </a:lnTo>
                  <a:lnTo>
                    <a:pt x="27610" y="51239"/>
                  </a:lnTo>
                  <a:lnTo>
                    <a:pt x="27501" y="50122"/>
                  </a:lnTo>
                  <a:lnTo>
                    <a:pt x="26695" y="50743"/>
                  </a:lnTo>
                  <a:lnTo>
                    <a:pt x="26450" y="50651"/>
                  </a:lnTo>
                  <a:lnTo>
                    <a:pt x="25134" y="51266"/>
                  </a:lnTo>
                  <a:lnTo>
                    <a:pt x="23921" y="52092"/>
                  </a:lnTo>
                  <a:lnTo>
                    <a:pt x="23791" y="51972"/>
                  </a:lnTo>
                  <a:lnTo>
                    <a:pt x="23494" y="52140"/>
                  </a:lnTo>
                  <a:lnTo>
                    <a:pt x="23303" y="52986"/>
                  </a:lnTo>
                  <a:lnTo>
                    <a:pt x="23319" y="53456"/>
                  </a:lnTo>
                  <a:lnTo>
                    <a:pt x="23131" y="53780"/>
                  </a:lnTo>
                  <a:lnTo>
                    <a:pt x="22250" y="54241"/>
                  </a:lnTo>
                  <a:lnTo>
                    <a:pt x="21554" y="54329"/>
                  </a:lnTo>
                  <a:lnTo>
                    <a:pt x="21460" y="53665"/>
                  </a:lnTo>
                  <a:lnTo>
                    <a:pt x="17595" y="53938"/>
                  </a:lnTo>
                  <a:lnTo>
                    <a:pt x="17799" y="53402"/>
                  </a:lnTo>
                  <a:lnTo>
                    <a:pt x="18154" y="52770"/>
                  </a:lnTo>
                  <a:lnTo>
                    <a:pt x="18368" y="52116"/>
                  </a:lnTo>
                  <a:lnTo>
                    <a:pt x="18480" y="50908"/>
                  </a:lnTo>
                  <a:lnTo>
                    <a:pt x="18073" y="50891"/>
                  </a:lnTo>
                  <a:lnTo>
                    <a:pt x="18345" y="50144"/>
                  </a:lnTo>
                  <a:lnTo>
                    <a:pt x="18383" y="49335"/>
                  </a:lnTo>
                  <a:lnTo>
                    <a:pt x="18326" y="48469"/>
                  </a:lnTo>
                  <a:lnTo>
                    <a:pt x="18276" y="48184"/>
                  </a:lnTo>
                  <a:lnTo>
                    <a:pt x="17950" y="46355"/>
                  </a:lnTo>
                  <a:lnTo>
                    <a:pt x="17856" y="45374"/>
                  </a:lnTo>
                  <a:lnTo>
                    <a:pt x="17876" y="43946"/>
                  </a:lnTo>
                  <a:lnTo>
                    <a:pt x="17966" y="42784"/>
                  </a:lnTo>
                  <a:lnTo>
                    <a:pt x="17805" y="41175"/>
                  </a:lnTo>
                  <a:lnTo>
                    <a:pt x="17694" y="40678"/>
                  </a:lnTo>
                  <a:lnTo>
                    <a:pt x="17518" y="40249"/>
                  </a:lnTo>
                  <a:lnTo>
                    <a:pt x="16238" y="39261"/>
                  </a:lnTo>
                  <a:lnTo>
                    <a:pt x="14011" y="36641"/>
                  </a:lnTo>
                  <a:lnTo>
                    <a:pt x="13412" y="36087"/>
                  </a:lnTo>
                  <a:lnTo>
                    <a:pt x="12043" y="35622"/>
                  </a:lnTo>
                  <a:lnTo>
                    <a:pt x="11216" y="35208"/>
                  </a:lnTo>
                  <a:lnTo>
                    <a:pt x="8697" y="34798"/>
                  </a:lnTo>
                  <a:lnTo>
                    <a:pt x="8568" y="34813"/>
                  </a:lnTo>
                  <a:lnTo>
                    <a:pt x="8029" y="34873"/>
                  </a:lnTo>
                  <a:lnTo>
                    <a:pt x="7322" y="35218"/>
                  </a:lnTo>
                  <a:lnTo>
                    <a:pt x="7160" y="35362"/>
                  </a:lnTo>
                  <a:lnTo>
                    <a:pt x="5887" y="36497"/>
                  </a:lnTo>
                  <a:lnTo>
                    <a:pt x="5314" y="36691"/>
                  </a:lnTo>
                  <a:lnTo>
                    <a:pt x="4571" y="36689"/>
                  </a:lnTo>
                  <a:lnTo>
                    <a:pt x="4193" y="36626"/>
                  </a:lnTo>
                  <a:lnTo>
                    <a:pt x="3704" y="36545"/>
                  </a:lnTo>
                  <a:lnTo>
                    <a:pt x="3518" y="36474"/>
                  </a:lnTo>
                  <a:lnTo>
                    <a:pt x="2847" y="36221"/>
                  </a:lnTo>
                  <a:lnTo>
                    <a:pt x="2573" y="36078"/>
                  </a:lnTo>
                  <a:lnTo>
                    <a:pt x="2388" y="35945"/>
                  </a:lnTo>
                  <a:lnTo>
                    <a:pt x="2158" y="35756"/>
                  </a:lnTo>
                  <a:lnTo>
                    <a:pt x="1497" y="35038"/>
                  </a:lnTo>
                  <a:lnTo>
                    <a:pt x="1278" y="34713"/>
                  </a:lnTo>
                  <a:lnTo>
                    <a:pt x="1171" y="34333"/>
                  </a:lnTo>
                  <a:lnTo>
                    <a:pt x="1156" y="34054"/>
                  </a:lnTo>
                  <a:lnTo>
                    <a:pt x="1177" y="33923"/>
                  </a:lnTo>
                  <a:lnTo>
                    <a:pt x="1253" y="33703"/>
                  </a:lnTo>
                  <a:lnTo>
                    <a:pt x="1699" y="32992"/>
                  </a:lnTo>
                  <a:lnTo>
                    <a:pt x="1741" y="32707"/>
                  </a:lnTo>
                  <a:lnTo>
                    <a:pt x="1772" y="32340"/>
                  </a:lnTo>
                  <a:lnTo>
                    <a:pt x="1719" y="31962"/>
                  </a:lnTo>
                  <a:lnTo>
                    <a:pt x="1505" y="30416"/>
                  </a:lnTo>
                  <a:lnTo>
                    <a:pt x="1317" y="30147"/>
                  </a:lnTo>
                  <a:lnTo>
                    <a:pt x="1035" y="29747"/>
                  </a:lnTo>
                  <a:lnTo>
                    <a:pt x="921" y="29455"/>
                  </a:lnTo>
                  <a:lnTo>
                    <a:pt x="701" y="28982"/>
                  </a:lnTo>
                  <a:lnTo>
                    <a:pt x="333" y="28472"/>
                  </a:lnTo>
                  <a:lnTo>
                    <a:pt x="272" y="28055"/>
                  </a:lnTo>
                  <a:lnTo>
                    <a:pt x="415" y="27865"/>
                  </a:lnTo>
                  <a:lnTo>
                    <a:pt x="780" y="27706"/>
                  </a:lnTo>
                  <a:lnTo>
                    <a:pt x="1712" y="27605"/>
                  </a:lnTo>
                  <a:lnTo>
                    <a:pt x="1895" y="27355"/>
                  </a:lnTo>
                  <a:lnTo>
                    <a:pt x="1986" y="26845"/>
                  </a:lnTo>
                  <a:lnTo>
                    <a:pt x="1665" y="24675"/>
                  </a:lnTo>
                  <a:lnTo>
                    <a:pt x="1507" y="24214"/>
                  </a:lnTo>
                  <a:lnTo>
                    <a:pt x="1350" y="23974"/>
                  </a:lnTo>
                  <a:lnTo>
                    <a:pt x="447" y="23206"/>
                  </a:lnTo>
                  <a:lnTo>
                    <a:pt x="449" y="22845"/>
                  </a:lnTo>
                  <a:lnTo>
                    <a:pt x="641" y="22467"/>
                  </a:lnTo>
                  <a:lnTo>
                    <a:pt x="937" y="21885"/>
                  </a:lnTo>
                  <a:lnTo>
                    <a:pt x="1028" y="21751"/>
                  </a:lnTo>
                  <a:lnTo>
                    <a:pt x="1720" y="20753"/>
                  </a:lnTo>
                  <a:lnTo>
                    <a:pt x="2069" y="20471"/>
                  </a:lnTo>
                  <a:lnTo>
                    <a:pt x="2212" y="20396"/>
                  </a:lnTo>
                  <a:lnTo>
                    <a:pt x="2365" y="20316"/>
                  </a:lnTo>
                  <a:lnTo>
                    <a:pt x="2740" y="20120"/>
                  </a:lnTo>
                  <a:lnTo>
                    <a:pt x="3421" y="19043"/>
                  </a:lnTo>
                  <a:lnTo>
                    <a:pt x="3510" y="18535"/>
                  </a:lnTo>
                  <a:lnTo>
                    <a:pt x="3409" y="18207"/>
                  </a:lnTo>
                  <a:lnTo>
                    <a:pt x="3024" y="17942"/>
                  </a:lnTo>
                  <a:lnTo>
                    <a:pt x="2512" y="17843"/>
                  </a:lnTo>
                  <a:lnTo>
                    <a:pt x="1727" y="17939"/>
                  </a:lnTo>
                  <a:lnTo>
                    <a:pt x="906" y="17627"/>
                  </a:lnTo>
                  <a:lnTo>
                    <a:pt x="388" y="16944"/>
                  </a:lnTo>
                  <a:lnTo>
                    <a:pt x="0" y="15968"/>
                  </a:lnTo>
                  <a:lnTo>
                    <a:pt x="68" y="15741"/>
                  </a:lnTo>
                  <a:lnTo>
                    <a:pt x="199" y="15304"/>
                  </a:lnTo>
                  <a:lnTo>
                    <a:pt x="673" y="13723"/>
                  </a:lnTo>
                  <a:lnTo>
                    <a:pt x="1230" y="12305"/>
                  </a:lnTo>
                  <a:lnTo>
                    <a:pt x="1497" y="11976"/>
                  </a:lnTo>
                  <a:lnTo>
                    <a:pt x="1878" y="11662"/>
                  </a:lnTo>
                  <a:lnTo>
                    <a:pt x="2272" y="10686"/>
                  </a:lnTo>
                  <a:lnTo>
                    <a:pt x="2433" y="10374"/>
                  </a:lnTo>
                  <a:lnTo>
                    <a:pt x="2508" y="10229"/>
                  </a:lnTo>
                  <a:lnTo>
                    <a:pt x="2773" y="9718"/>
                  </a:lnTo>
                  <a:lnTo>
                    <a:pt x="2827" y="9458"/>
                  </a:lnTo>
                  <a:lnTo>
                    <a:pt x="2733" y="9111"/>
                  </a:lnTo>
                  <a:lnTo>
                    <a:pt x="2348" y="8523"/>
                  </a:lnTo>
                  <a:lnTo>
                    <a:pt x="1823" y="7958"/>
                  </a:lnTo>
                  <a:lnTo>
                    <a:pt x="1109" y="7188"/>
                  </a:lnTo>
                  <a:lnTo>
                    <a:pt x="972" y="6844"/>
                  </a:lnTo>
                  <a:lnTo>
                    <a:pt x="913" y="6436"/>
                  </a:lnTo>
                  <a:lnTo>
                    <a:pt x="956" y="6187"/>
                  </a:lnTo>
                  <a:lnTo>
                    <a:pt x="1569" y="5504"/>
                  </a:lnTo>
                  <a:lnTo>
                    <a:pt x="2703" y="4932"/>
                  </a:lnTo>
                  <a:lnTo>
                    <a:pt x="3221" y="4517"/>
                  </a:lnTo>
                  <a:lnTo>
                    <a:pt x="3423" y="4138"/>
                  </a:lnTo>
                  <a:lnTo>
                    <a:pt x="3504" y="3407"/>
                  </a:lnTo>
                  <a:lnTo>
                    <a:pt x="3664" y="2723"/>
                  </a:lnTo>
                  <a:lnTo>
                    <a:pt x="3958" y="2202"/>
                  </a:lnTo>
                  <a:lnTo>
                    <a:pt x="4186" y="1939"/>
                  </a:lnTo>
                  <a:lnTo>
                    <a:pt x="4453" y="1820"/>
                  </a:lnTo>
                  <a:lnTo>
                    <a:pt x="5213" y="1835"/>
                  </a:lnTo>
                  <a:lnTo>
                    <a:pt x="6540" y="2255"/>
                  </a:lnTo>
                  <a:lnTo>
                    <a:pt x="7061" y="2420"/>
                  </a:lnTo>
                  <a:lnTo>
                    <a:pt x="8391" y="2612"/>
                  </a:lnTo>
                  <a:lnTo>
                    <a:pt x="9001" y="2586"/>
                  </a:lnTo>
                  <a:lnTo>
                    <a:pt x="9143" y="2528"/>
                  </a:lnTo>
                  <a:lnTo>
                    <a:pt x="9381" y="2231"/>
                  </a:lnTo>
                  <a:lnTo>
                    <a:pt x="10105" y="917"/>
                  </a:lnTo>
                  <a:lnTo>
                    <a:pt x="10465" y="475"/>
                  </a:lnTo>
                  <a:lnTo>
                    <a:pt x="11274" y="5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4" name="pg1205">
              <a:extLst>
                <a:ext uri="{FF2B5EF4-FFF2-40B4-BE49-F238E27FC236}">
                  <a16:creationId xmlns:a16="http://schemas.microsoft.com/office/drawing/2014/main" id="{3417B416-CA54-6E4E-8512-09DF6A2BA9CA}"/>
                </a:ext>
              </a:extLst>
            </p:cNvPr>
            <p:cNvSpPr/>
            <p:nvPr/>
          </p:nvSpPr>
          <p:spPr>
            <a:xfrm>
              <a:off x="7331077" y="2897601"/>
              <a:ext cx="17427" cy="20185"/>
            </a:xfrm>
            <a:custGeom>
              <a:avLst/>
              <a:gdLst/>
              <a:ahLst/>
              <a:cxnLst/>
              <a:rect l="0" t="0" r="0" b="0"/>
              <a:pathLst>
                <a:path w="17427" h="20185">
                  <a:moveTo>
                    <a:pt x="12546" y="0"/>
                  </a:moveTo>
                  <a:lnTo>
                    <a:pt x="12209" y="585"/>
                  </a:lnTo>
                  <a:lnTo>
                    <a:pt x="11879" y="657"/>
                  </a:lnTo>
                  <a:lnTo>
                    <a:pt x="10953" y="2049"/>
                  </a:lnTo>
                  <a:lnTo>
                    <a:pt x="11821" y="2781"/>
                  </a:lnTo>
                  <a:lnTo>
                    <a:pt x="11627" y="2976"/>
                  </a:lnTo>
                  <a:lnTo>
                    <a:pt x="11067" y="2454"/>
                  </a:lnTo>
                  <a:lnTo>
                    <a:pt x="10321" y="1988"/>
                  </a:lnTo>
                  <a:lnTo>
                    <a:pt x="9348" y="1756"/>
                  </a:lnTo>
                  <a:lnTo>
                    <a:pt x="8377" y="1675"/>
                  </a:lnTo>
                  <a:lnTo>
                    <a:pt x="8377" y="2228"/>
                  </a:lnTo>
                  <a:lnTo>
                    <a:pt x="8441" y="2535"/>
                  </a:lnTo>
                  <a:lnTo>
                    <a:pt x="8519" y="2682"/>
                  </a:lnTo>
                  <a:lnTo>
                    <a:pt x="9257" y="3269"/>
                  </a:lnTo>
                  <a:lnTo>
                    <a:pt x="9426" y="3676"/>
                  </a:lnTo>
                  <a:lnTo>
                    <a:pt x="9374" y="4489"/>
                  </a:lnTo>
                  <a:lnTo>
                    <a:pt x="8170" y="5205"/>
                  </a:lnTo>
                  <a:lnTo>
                    <a:pt x="6732" y="5741"/>
                  </a:lnTo>
                  <a:lnTo>
                    <a:pt x="6137" y="6229"/>
                  </a:lnTo>
                  <a:lnTo>
                    <a:pt x="5477" y="7173"/>
                  </a:lnTo>
                  <a:lnTo>
                    <a:pt x="4829" y="7986"/>
                  </a:lnTo>
                  <a:lnTo>
                    <a:pt x="4156" y="8529"/>
                  </a:lnTo>
                  <a:lnTo>
                    <a:pt x="3764" y="8824"/>
                  </a:lnTo>
                  <a:lnTo>
                    <a:pt x="3521" y="9011"/>
                  </a:lnTo>
                  <a:lnTo>
                    <a:pt x="3232" y="9258"/>
                  </a:lnTo>
                  <a:lnTo>
                    <a:pt x="2252" y="10279"/>
                  </a:lnTo>
                  <a:lnTo>
                    <a:pt x="1813" y="10630"/>
                  </a:lnTo>
                  <a:lnTo>
                    <a:pt x="1398" y="10963"/>
                  </a:lnTo>
                  <a:lnTo>
                    <a:pt x="1242" y="11173"/>
                  </a:lnTo>
                  <a:lnTo>
                    <a:pt x="995" y="11505"/>
                  </a:lnTo>
                  <a:lnTo>
                    <a:pt x="660" y="11955"/>
                  </a:lnTo>
                  <a:lnTo>
                    <a:pt x="0" y="12524"/>
                  </a:lnTo>
                  <a:lnTo>
                    <a:pt x="582" y="12996"/>
                  </a:lnTo>
                  <a:lnTo>
                    <a:pt x="375" y="13159"/>
                  </a:lnTo>
                  <a:lnTo>
                    <a:pt x="297" y="13760"/>
                  </a:lnTo>
                  <a:lnTo>
                    <a:pt x="1489" y="14704"/>
                  </a:lnTo>
                  <a:lnTo>
                    <a:pt x="2809" y="16769"/>
                  </a:lnTo>
                  <a:lnTo>
                    <a:pt x="3198" y="16656"/>
                  </a:lnTo>
                  <a:lnTo>
                    <a:pt x="3832" y="16623"/>
                  </a:lnTo>
                  <a:lnTo>
                    <a:pt x="3703" y="17257"/>
                  </a:lnTo>
                  <a:lnTo>
                    <a:pt x="3353" y="17599"/>
                  </a:lnTo>
                  <a:lnTo>
                    <a:pt x="3224" y="17827"/>
                  </a:lnTo>
                  <a:lnTo>
                    <a:pt x="3094" y="18298"/>
                  </a:lnTo>
                  <a:lnTo>
                    <a:pt x="3068" y="19112"/>
                  </a:lnTo>
                  <a:lnTo>
                    <a:pt x="3703" y="19583"/>
                  </a:lnTo>
                  <a:lnTo>
                    <a:pt x="4907" y="19714"/>
                  </a:lnTo>
                  <a:lnTo>
                    <a:pt x="5399" y="19892"/>
                  </a:lnTo>
                  <a:lnTo>
                    <a:pt x="5813" y="20185"/>
                  </a:lnTo>
                  <a:lnTo>
                    <a:pt x="6331" y="19567"/>
                  </a:lnTo>
                  <a:lnTo>
                    <a:pt x="7678" y="19144"/>
                  </a:lnTo>
                  <a:lnTo>
                    <a:pt x="8545" y="18542"/>
                  </a:lnTo>
                  <a:lnTo>
                    <a:pt x="8675" y="17680"/>
                  </a:lnTo>
                  <a:lnTo>
                    <a:pt x="8468" y="17518"/>
                  </a:lnTo>
                  <a:lnTo>
                    <a:pt x="8260" y="17062"/>
                  </a:lnTo>
                  <a:lnTo>
                    <a:pt x="7457" y="16558"/>
                  </a:lnTo>
                  <a:lnTo>
                    <a:pt x="7017" y="16363"/>
                  </a:lnTo>
                  <a:lnTo>
                    <a:pt x="6616" y="16379"/>
                  </a:lnTo>
                  <a:lnTo>
                    <a:pt x="6305" y="16460"/>
                  </a:lnTo>
                  <a:lnTo>
                    <a:pt x="6020" y="15891"/>
                  </a:lnTo>
                  <a:lnTo>
                    <a:pt x="6538" y="15533"/>
                  </a:lnTo>
                  <a:lnTo>
                    <a:pt x="6851" y="15451"/>
                  </a:lnTo>
                  <a:lnTo>
                    <a:pt x="6978" y="15306"/>
                  </a:lnTo>
                  <a:lnTo>
                    <a:pt x="6991" y="14525"/>
                  </a:lnTo>
                  <a:lnTo>
                    <a:pt x="7237" y="14200"/>
                  </a:lnTo>
                  <a:lnTo>
                    <a:pt x="8066" y="13647"/>
                  </a:lnTo>
                  <a:lnTo>
                    <a:pt x="8218" y="13101"/>
                  </a:lnTo>
                  <a:lnTo>
                    <a:pt x="8403" y="12833"/>
                  </a:lnTo>
                  <a:lnTo>
                    <a:pt x="8532" y="12768"/>
                  </a:lnTo>
                  <a:lnTo>
                    <a:pt x="9102" y="12768"/>
                  </a:lnTo>
                  <a:lnTo>
                    <a:pt x="9568" y="12410"/>
                  </a:lnTo>
                  <a:lnTo>
                    <a:pt x="10215" y="12069"/>
                  </a:lnTo>
                  <a:lnTo>
                    <a:pt x="10254" y="11939"/>
                  </a:lnTo>
                  <a:lnTo>
                    <a:pt x="10177" y="11255"/>
                  </a:lnTo>
                  <a:lnTo>
                    <a:pt x="10552" y="11190"/>
                  </a:lnTo>
                  <a:lnTo>
                    <a:pt x="10902" y="11353"/>
                  </a:lnTo>
                  <a:lnTo>
                    <a:pt x="10889" y="11028"/>
                  </a:lnTo>
                  <a:lnTo>
                    <a:pt x="10656" y="9743"/>
                  </a:lnTo>
                  <a:lnTo>
                    <a:pt x="10384" y="9450"/>
                  </a:lnTo>
                  <a:lnTo>
                    <a:pt x="10306" y="9596"/>
                  </a:lnTo>
                  <a:lnTo>
                    <a:pt x="9788" y="10068"/>
                  </a:lnTo>
                  <a:lnTo>
                    <a:pt x="9918" y="9190"/>
                  </a:lnTo>
                  <a:lnTo>
                    <a:pt x="10474" y="8913"/>
                  </a:lnTo>
                  <a:lnTo>
                    <a:pt x="12093" y="8376"/>
                  </a:lnTo>
                  <a:lnTo>
                    <a:pt x="12430" y="8750"/>
                  </a:lnTo>
                  <a:lnTo>
                    <a:pt x="12468" y="9027"/>
                  </a:lnTo>
                  <a:lnTo>
                    <a:pt x="12326" y="9678"/>
                  </a:lnTo>
                  <a:lnTo>
                    <a:pt x="12676" y="9694"/>
                  </a:lnTo>
                  <a:lnTo>
                    <a:pt x="12753" y="9547"/>
                  </a:lnTo>
                  <a:lnTo>
                    <a:pt x="12714" y="9173"/>
                  </a:lnTo>
                  <a:lnTo>
                    <a:pt x="12999" y="8783"/>
                  </a:lnTo>
                  <a:lnTo>
                    <a:pt x="13660" y="8376"/>
                  </a:lnTo>
                  <a:lnTo>
                    <a:pt x="14566" y="8165"/>
                  </a:lnTo>
                  <a:lnTo>
                    <a:pt x="14592" y="7953"/>
                  </a:lnTo>
                  <a:lnTo>
                    <a:pt x="14462" y="7742"/>
                  </a:lnTo>
                  <a:lnTo>
                    <a:pt x="14411" y="7449"/>
                  </a:lnTo>
                  <a:lnTo>
                    <a:pt x="15071" y="6717"/>
                  </a:lnTo>
                  <a:lnTo>
                    <a:pt x="15110" y="6311"/>
                  </a:lnTo>
                  <a:lnTo>
                    <a:pt x="15576" y="5676"/>
                  </a:lnTo>
                  <a:lnTo>
                    <a:pt x="15757" y="6001"/>
                  </a:lnTo>
                  <a:lnTo>
                    <a:pt x="16068" y="6229"/>
                  </a:lnTo>
                  <a:lnTo>
                    <a:pt x="16430" y="6245"/>
                  </a:lnTo>
                  <a:lnTo>
                    <a:pt x="17427" y="5058"/>
                  </a:lnTo>
                  <a:lnTo>
                    <a:pt x="17220" y="4814"/>
                  </a:lnTo>
                  <a:lnTo>
                    <a:pt x="17026" y="4733"/>
                  </a:lnTo>
                  <a:lnTo>
                    <a:pt x="15343" y="4391"/>
                  </a:lnTo>
                  <a:lnTo>
                    <a:pt x="15382" y="4164"/>
                  </a:lnTo>
                  <a:lnTo>
                    <a:pt x="14993" y="4245"/>
                  </a:lnTo>
                  <a:lnTo>
                    <a:pt x="15433" y="2879"/>
                  </a:lnTo>
                  <a:lnTo>
                    <a:pt x="15666" y="2879"/>
                  </a:lnTo>
                  <a:lnTo>
                    <a:pt x="15498" y="1984"/>
                  </a:lnTo>
                  <a:lnTo>
                    <a:pt x="14592" y="1951"/>
                  </a:lnTo>
                  <a:lnTo>
                    <a:pt x="13737" y="2147"/>
                  </a:lnTo>
                  <a:lnTo>
                    <a:pt x="12391" y="97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5" name="pg1206">
              <a:extLst>
                <a:ext uri="{FF2B5EF4-FFF2-40B4-BE49-F238E27FC236}">
                  <a16:creationId xmlns:a16="http://schemas.microsoft.com/office/drawing/2014/main" id="{7387D0B2-FCD4-B74B-BBC7-D5A74400B505}"/>
                </a:ext>
              </a:extLst>
            </p:cNvPr>
            <p:cNvSpPr/>
            <p:nvPr/>
          </p:nvSpPr>
          <p:spPr>
            <a:xfrm>
              <a:off x="2861819" y="4015747"/>
              <a:ext cx="359611" cy="376082"/>
            </a:xfrm>
            <a:custGeom>
              <a:avLst/>
              <a:gdLst/>
              <a:ahLst/>
              <a:cxnLst/>
              <a:rect l="0" t="0" r="0" b="0"/>
              <a:pathLst>
                <a:path w="359611" h="376082">
                  <a:moveTo>
                    <a:pt x="451" y="4416"/>
                  </a:moveTo>
                  <a:lnTo>
                    <a:pt x="1409" y="4225"/>
                  </a:lnTo>
                  <a:lnTo>
                    <a:pt x="1594" y="4050"/>
                  </a:lnTo>
                  <a:lnTo>
                    <a:pt x="2175" y="3789"/>
                  </a:lnTo>
                  <a:lnTo>
                    <a:pt x="3732" y="4415"/>
                  </a:lnTo>
                  <a:lnTo>
                    <a:pt x="4081" y="5183"/>
                  </a:lnTo>
                  <a:lnTo>
                    <a:pt x="4070" y="5865"/>
                  </a:lnTo>
                  <a:lnTo>
                    <a:pt x="4176" y="6547"/>
                  </a:lnTo>
                  <a:lnTo>
                    <a:pt x="4466" y="7456"/>
                  </a:lnTo>
                  <a:lnTo>
                    <a:pt x="4697" y="7661"/>
                  </a:lnTo>
                  <a:lnTo>
                    <a:pt x="4891" y="8033"/>
                  </a:lnTo>
                  <a:lnTo>
                    <a:pt x="4958" y="8678"/>
                  </a:lnTo>
                  <a:lnTo>
                    <a:pt x="5142" y="9039"/>
                  </a:lnTo>
                  <a:lnTo>
                    <a:pt x="5560" y="9438"/>
                  </a:lnTo>
                  <a:lnTo>
                    <a:pt x="6471" y="10034"/>
                  </a:lnTo>
                  <a:lnTo>
                    <a:pt x="7455" y="10369"/>
                  </a:lnTo>
                  <a:lnTo>
                    <a:pt x="9106" y="11642"/>
                  </a:lnTo>
                  <a:lnTo>
                    <a:pt x="9240" y="11865"/>
                  </a:lnTo>
                  <a:lnTo>
                    <a:pt x="9294" y="12406"/>
                  </a:lnTo>
                  <a:lnTo>
                    <a:pt x="9067" y="12666"/>
                  </a:lnTo>
                  <a:lnTo>
                    <a:pt x="8869" y="12782"/>
                  </a:lnTo>
                  <a:lnTo>
                    <a:pt x="8614" y="13147"/>
                  </a:lnTo>
                  <a:lnTo>
                    <a:pt x="8249" y="14011"/>
                  </a:lnTo>
                  <a:lnTo>
                    <a:pt x="8533" y="14805"/>
                  </a:lnTo>
                  <a:lnTo>
                    <a:pt x="8788" y="15199"/>
                  </a:lnTo>
                  <a:lnTo>
                    <a:pt x="8948" y="15229"/>
                  </a:lnTo>
                  <a:lnTo>
                    <a:pt x="9376" y="15609"/>
                  </a:lnTo>
                  <a:lnTo>
                    <a:pt x="9497" y="16667"/>
                  </a:lnTo>
                  <a:lnTo>
                    <a:pt x="9880" y="17520"/>
                  </a:lnTo>
                  <a:lnTo>
                    <a:pt x="10985" y="19400"/>
                  </a:lnTo>
                  <a:lnTo>
                    <a:pt x="12224" y="20588"/>
                  </a:lnTo>
                  <a:lnTo>
                    <a:pt x="12589" y="21076"/>
                  </a:lnTo>
                  <a:lnTo>
                    <a:pt x="13148" y="21387"/>
                  </a:lnTo>
                  <a:lnTo>
                    <a:pt x="13387" y="21318"/>
                  </a:lnTo>
                  <a:lnTo>
                    <a:pt x="13948" y="20160"/>
                  </a:lnTo>
                  <a:lnTo>
                    <a:pt x="15296" y="20134"/>
                  </a:lnTo>
                  <a:lnTo>
                    <a:pt x="15530" y="20439"/>
                  </a:lnTo>
                  <a:lnTo>
                    <a:pt x="16118" y="20674"/>
                  </a:lnTo>
                  <a:lnTo>
                    <a:pt x="17551" y="20160"/>
                  </a:lnTo>
                  <a:lnTo>
                    <a:pt x="18408" y="20622"/>
                  </a:lnTo>
                  <a:lnTo>
                    <a:pt x="18574" y="20846"/>
                  </a:lnTo>
                  <a:lnTo>
                    <a:pt x="18726" y="21263"/>
                  </a:lnTo>
                  <a:lnTo>
                    <a:pt x="19381" y="20686"/>
                  </a:lnTo>
                  <a:lnTo>
                    <a:pt x="19841" y="20392"/>
                  </a:lnTo>
                  <a:lnTo>
                    <a:pt x="20249" y="20232"/>
                  </a:lnTo>
                  <a:lnTo>
                    <a:pt x="21020" y="20500"/>
                  </a:lnTo>
                  <a:lnTo>
                    <a:pt x="21218" y="20489"/>
                  </a:lnTo>
                  <a:lnTo>
                    <a:pt x="21753" y="19964"/>
                  </a:lnTo>
                  <a:lnTo>
                    <a:pt x="22500" y="19075"/>
                  </a:lnTo>
                  <a:lnTo>
                    <a:pt x="22713" y="19186"/>
                  </a:lnTo>
                  <a:lnTo>
                    <a:pt x="22489" y="19629"/>
                  </a:lnTo>
                  <a:lnTo>
                    <a:pt x="22532" y="19812"/>
                  </a:lnTo>
                  <a:lnTo>
                    <a:pt x="23590" y="19864"/>
                  </a:lnTo>
                  <a:lnTo>
                    <a:pt x="23735" y="19813"/>
                  </a:lnTo>
                  <a:lnTo>
                    <a:pt x="23874" y="19553"/>
                  </a:lnTo>
                  <a:lnTo>
                    <a:pt x="24087" y="18654"/>
                  </a:lnTo>
                  <a:lnTo>
                    <a:pt x="24225" y="17225"/>
                  </a:lnTo>
                  <a:lnTo>
                    <a:pt x="24030" y="16991"/>
                  </a:lnTo>
                  <a:lnTo>
                    <a:pt x="23680" y="16874"/>
                  </a:lnTo>
                  <a:lnTo>
                    <a:pt x="23549" y="16623"/>
                  </a:lnTo>
                  <a:lnTo>
                    <a:pt x="23862" y="14948"/>
                  </a:lnTo>
                  <a:lnTo>
                    <a:pt x="24572" y="13698"/>
                  </a:lnTo>
                  <a:lnTo>
                    <a:pt x="25106" y="13267"/>
                  </a:lnTo>
                  <a:lnTo>
                    <a:pt x="25689" y="12991"/>
                  </a:lnTo>
                  <a:lnTo>
                    <a:pt x="26041" y="13168"/>
                  </a:lnTo>
                  <a:lnTo>
                    <a:pt x="26304" y="13500"/>
                  </a:lnTo>
                  <a:lnTo>
                    <a:pt x="26510" y="13500"/>
                  </a:lnTo>
                  <a:lnTo>
                    <a:pt x="26772" y="13358"/>
                  </a:lnTo>
                  <a:lnTo>
                    <a:pt x="27079" y="12312"/>
                  </a:lnTo>
                  <a:lnTo>
                    <a:pt x="27012" y="11973"/>
                  </a:lnTo>
                  <a:lnTo>
                    <a:pt x="27044" y="11731"/>
                  </a:lnTo>
                  <a:lnTo>
                    <a:pt x="27093" y="11585"/>
                  </a:lnTo>
                  <a:lnTo>
                    <a:pt x="27440" y="11224"/>
                  </a:lnTo>
                  <a:lnTo>
                    <a:pt x="27586" y="11205"/>
                  </a:lnTo>
                  <a:lnTo>
                    <a:pt x="27901" y="11634"/>
                  </a:lnTo>
                  <a:lnTo>
                    <a:pt x="28103" y="11649"/>
                  </a:lnTo>
                  <a:lnTo>
                    <a:pt x="28276" y="11388"/>
                  </a:lnTo>
                  <a:lnTo>
                    <a:pt x="28251" y="10926"/>
                  </a:lnTo>
                  <a:lnTo>
                    <a:pt x="28397" y="10702"/>
                  </a:lnTo>
                  <a:lnTo>
                    <a:pt x="29204" y="10464"/>
                  </a:lnTo>
                  <a:lnTo>
                    <a:pt x="29381" y="10501"/>
                  </a:lnTo>
                  <a:lnTo>
                    <a:pt x="30331" y="9030"/>
                  </a:lnTo>
                  <a:lnTo>
                    <a:pt x="30919" y="9123"/>
                  </a:lnTo>
                  <a:lnTo>
                    <a:pt x="31592" y="8389"/>
                  </a:lnTo>
                  <a:lnTo>
                    <a:pt x="31776" y="6579"/>
                  </a:lnTo>
                  <a:lnTo>
                    <a:pt x="31496" y="5920"/>
                  </a:lnTo>
                  <a:lnTo>
                    <a:pt x="31362" y="5901"/>
                  </a:lnTo>
                  <a:lnTo>
                    <a:pt x="30763" y="5101"/>
                  </a:lnTo>
                  <a:lnTo>
                    <a:pt x="31957" y="4047"/>
                  </a:lnTo>
                  <a:lnTo>
                    <a:pt x="32585" y="3767"/>
                  </a:lnTo>
                  <a:lnTo>
                    <a:pt x="33229" y="2669"/>
                  </a:lnTo>
                  <a:lnTo>
                    <a:pt x="33289" y="2438"/>
                  </a:lnTo>
                  <a:lnTo>
                    <a:pt x="33105" y="2114"/>
                  </a:lnTo>
                  <a:lnTo>
                    <a:pt x="33116" y="1798"/>
                  </a:lnTo>
                  <a:lnTo>
                    <a:pt x="33364" y="170"/>
                  </a:lnTo>
                  <a:lnTo>
                    <a:pt x="33519" y="0"/>
                  </a:lnTo>
                  <a:lnTo>
                    <a:pt x="33804" y="580"/>
                  </a:lnTo>
                  <a:lnTo>
                    <a:pt x="33612" y="1220"/>
                  </a:lnTo>
                  <a:lnTo>
                    <a:pt x="33637" y="1764"/>
                  </a:lnTo>
                  <a:lnTo>
                    <a:pt x="34232" y="2394"/>
                  </a:lnTo>
                  <a:lnTo>
                    <a:pt x="33566" y="3958"/>
                  </a:lnTo>
                  <a:lnTo>
                    <a:pt x="33165" y="5187"/>
                  </a:lnTo>
                  <a:lnTo>
                    <a:pt x="34933" y="5705"/>
                  </a:lnTo>
                  <a:lnTo>
                    <a:pt x="35561" y="5690"/>
                  </a:lnTo>
                  <a:lnTo>
                    <a:pt x="36503" y="5560"/>
                  </a:lnTo>
                  <a:lnTo>
                    <a:pt x="37240" y="5352"/>
                  </a:lnTo>
                  <a:lnTo>
                    <a:pt x="37680" y="5099"/>
                  </a:lnTo>
                  <a:lnTo>
                    <a:pt x="39071" y="4782"/>
                  </a:lnTo>
                  <a:lnTo>
                    <a:pt x="38590" y="5424"/>
                  </a:lnTo>
                  <a:lnTo>
                    <a:pt x="38863" y="7338"/>
                  </a:lnTo>
                  <a:lnTo>
                    <a:pt x="39604" y="8145"/>
                  </a:lnTo>
                  <a:lnTo>
                    <a:pt x="39973" y="8261"/>
                  </a:lnTo>
                  <a:lnTo>
                    <a:pt x="40670" y="8193"/>
                  </a:lnTo>
                  <a:lnTo>
                    <a:pt x="40536" y="8938"/>
                  </a:lnTo>
                  <a:lnTo>
                    <a:pt x="40211" y="9899"/>
                  </a:lnTo>
                  <a:lnTo>
                    <a:pt x="41344" y="10171"/>
                  </a:lnTo>
                  <a:lnTo>
                    <a:pt x="41415" y="10379"/>
                  </a:lnTo>
                  <a:lnTo>
                    <a:pt x="41341" y="10707"/>
                  </a:lnTo>
                  <a:lnTo>
                    <a:pt x="41391" y="10841"/>
                  </a:lnTo>
                  <a:lnTo>
                    <a:pt x="41603" y="11172"/>
                  </a:lnTo>
                  <a:lnTo>
                    <a:pt x="42060" y="11370"/>
                  </a:lnTo>
                  <a:lnTo>
                    <a:pt x="42046" y="11530"/>
                  </a:lnTo>
                  <a:lnTo>
                    <a:pt x="41908" y="11720"/>
                  </a:lnTo>
                  <a:lnTo>
                    <a:pt x="41363" y="12294"/>
                  </a:lnTo>
                  <a:lnTo>
                    <a:pt x="41625" y="12588"/>
                  </a:lnTo>
                  <a:lnTo>
                    <a:pt x="41551" y="12849"/>
                  </a:lnTo>
                  <a:lnTo>
                    <a:pt x="41760" y="12867"/>
                  </a:lnTo>
                  <a:lnTo>
                    <a:pt x="42280" y="12740"/>
                  </a:lnTo>
                  <a:lnTo>
                    <a:pt x="42794" y="12751"/>
                  </a:lnTo>
                  <a:lnTo>
                    <a:pt x="43307" y="12975"/>
                  </a:lnTo>
                  <a:lnTo>
                    <a:pt x="43367" y="13317"/>
                  </a:lnTo>
                  <a:lnTo>
                    <a:pt x="44504" y="13410"/>
                  </a:lnTo>
                  <a:lnTo>
                    <a:pt x="45694" y="13127"/>
                  </a:lnTo>
                  <a:lnTo>
                    <a:pt x="46862" y="13213"/>
                  </a:lnTo>
                  <a:lnTo>
                    <a:pt x="46791" y="14307"/>
                  </a:lnTo>
                  <a:lnTo>
                    <a:pt x="46887" y="16140"/>
                  </a:lnTo>
                  <a:lnTo>
                    <a:pt x="47319" y="16404"/>
                  </a:lnTo>
                  <a:lnTo>
                    <a:pt x="47574" y="17183"/>
                  </a:lnTo>
                  <a:lnTo>
                    <a:pt x="47889" y="17503"/>
                  </a:lnTo>
                  <a:lnTo>
                    <a:pt x="49496" y="17526"/>
                  </a:lnTo>
                  <a:lnTo>
                    <a:pt x="49790" y="16881"/>
                  </a:lnTo>
                  <a:lnTo>
                    <a:pt x="50391" y="17441"/>
                  </a:lnTo>
                  <a:lnTo>
                    <a:pt x="49972" y="18498"/>
                  </a:lnTo>
                  <a:lnTo>
                    <a:pt x="49459" y="20517"/>
                  </a:lnTo>
                  <a:lnTo>
                    <a:pt x="49337" y="21252"/>
                  </a:lnTo>
                  <a:lnTo>
                    <a:pt x="49419" y="22134"/>
                  </a:lnTo>
                  <a:lnTo>
                    <a:pt x="50246" y="22223"/>
                  </a:lnTo>
                  <a:lnTo>
                    <a:pt x="51722" y="22638"/>
                  </a:lnTo>
                  <a:lnTo>
                    <a:pt x="51664" y="23206"/>
                  </a:lnTo>
                  <a:lnTo>
                    <a:pt x="51744" y="23441"/>
                  </a:lnTo>
                  <a:lnTo>
                    <a:pt x="52443" y="23739"/>
                  </a:lnTo>
                  <a:lnTo>
                    <a:pt x="52875" y="24196"/>
                  </a:lnTo>
                  <a:lnTo>
                    <a:pt x="52878" y="24523"/>
                  </a:lnTo>
                  <a:lnTo>
                    <a:pt x="52800" y="24832"/>
                  </a:lnTo>
                  <a:lnTo>
                    <a:pt x="53071" y="25901"/>
                  </a:lnTo>
                  <a:lnTo>
                    <a:pt x="53092" y="26781"/>
                  </a:lnTo>
                  <a:lnTo>
                    <a:pt x="54856" y="27629"/>
                  </a:lnTo>
                  <a:lnTo>
                    <a:pt x="55166" y="27898"/>
                  </a:lnTo>
                  <a:lnTo>
                    <a:pt x="55290" y="28058"/>
                  </a:lnTo>
                  <a:lnTo>
                    <a:pt x="55606" y="29226"/>
                  </a:lnTo>
                  <a:lnTo>
                    <a:pt x="55828" y="29472"/>
                  </a:lnTo>
                  <a:lnTo>
                    <a:pt x="56529" y="29732"/>
                  </a:lnTo>
                  <a:lnTo>
                    <a:pt x="58255" y="30782"/>
                  </a:lnTo>
                  <a:lnTo>
                    <a:pt x="58418" y="30651"/>
                  </a:lnTo>
                  <a:lnTo>
                    <a:pt x="58428" y="30439"/>
                  </a:lnTo>
                  <a:lnTo>
                    <a:pt x="58506" y="30305"/>
                  </a:lnTo>
                  <a:lnTo>
                    <a:pt x="59581" y="30085"/>
                  </a:lnTo>
                  <a:lnTo>
                    <a:pt x="59988" y="29638"/>
                  </a:lnTo>
                  <a:lnTo>
                    <a:pt x="60249" y="29236"/>
                  </a:lnTo>
                  <a:lnTo>
                    <a:pt x="60479" y="29072"/>
                  </a:lnTo>
                  <a:lnTo>
                    <a:pt x="61799" y="29116"/>
                  </a:lnTo>
                  <a:lnTo>
                    <a:pt x="62099" y="29046"/>
                  </a:lnTo>
                  <a:lnTo>
                    <a:pt x="62807" y="28133"/>
                  </a:lnTo>
                  <a:lnTo>
                    <a:pt x="63571" y="26971"/>
                  </a:lnTo>
                  <a:lnTo>
                    <a:pt x="64222" y="26398"/>
                  </a:lnTo>
                  <a:lnTo>
                    <a:pt x="65623" y="24391"/>
                  </a:lnTo>
                  <a:lnTo>
                    <a:pt x="65995" y="24190"/>
                  </a:lnTo>
                  <a:lnTo>
                    <a:pt x="66872" y="24276"/>
                  </a:lnTo>
                  <a:lnTo>
                    <a:pt x="67052" y="24585"/>
                  </a:lnTo>
                  <a:lnTo>
                    <a:pt x="67300" y="25266"/>
                  </a:lnTo>
                  <a:lnTo>
                    <a:pt x="68000" y="26086"/>
                  </a:lnTo>
                  <a:lnTo>
                    <a:pt x="69464" y="26917"/>
                  </a:lnTo>
                  <a:lnTo>
                    <a:pt x="70384" y="27067"/>
                  </a:lnTo>
                  <a:lnTo>
                    <a:pt x="70861" y="26996"/>
                  </a:lnTo>
                  <a:lnTo>
                    <a:pt x="71375" y="26571"/>
                  </a:lnTo>
                  <a:lnTo>
                    <a:pt x="72419" y="26626"/>
                  </a:lnTo>
                  <a:lnTo>
                    <a:pt x="73660" y="26261"/>
                  </a:lnTo>
                  <a:lnTo>
                    <a:pt x="74510" y="26492"/>
                  </a:lnTo>
                  <a:lnTo>
                    <a:pt x="74782" y="26726"/>
                  </a:lnTo>
                  <a:lnTo>
                    <a:pt x="74736" y="26890"/>
                  </a:lnTo>
                  <a:lnTo>
                    <a:pt x="74881" y="26923"/>
                  </a:lnTo>
                  <a:lnTo>
                    <a:pt x="75999" y="26339"/>
                  </a:lnTo>
                  <a:lnTo>
                    <a:pt x="77279" y="25478"/>
                  </a:lnTo>
                  <a:lnTo>
                    <a:pt x="78454" y="24808"/>
                  </a:lnTo>
                  <a:lnTo>
                    <a:pt x="79412" y="24663"/>
                  </a:lnTo>
                  <a:lnTo>
                    <a:pt x="79674" y="24700"/>
                  </a:lnTo>
                  <a:lnTo>
                    <a:pt x="79897" y="24864"/>
                  </a:lnTo>
                  <a:lnTo>
                    <a:pt x="80233" y="24648"/>
                  </a:lnTo>
                  <a:lnTo>
                    <a:pt x="80651" y="24875"/>
                  </a:lnTo>
                  <a:lnTo>
                    <a:pt x="81376" y="24615"/>
                  </a:lnTo>
                  <a:lnTo>
                    <a:pt x="83159" y="24295"/>
                  </a:lnTo>
                  <a:lnTo>
                    <a:pt x="84358" y="24426"/>
                  </a:lnTo>
                  <a:lnTo>
                    <a:pt x="84938" y="24292"/>
                  </a:lnTo>
                  <a:lnTo>
                    <a:pt x="86138" y="24278"/>
                  </a:lnTo>
                  <a:lnTo>
                    <a:pt x="86959" y="24412"/>
                  </a:lnTo>
                  <a:lnTo>
                    <a:pt x="87072" y="23925"/>
                  </a:lnTo>
                  <a:lnTo>
                    <a:pt x="87394" y="23407"/>
                  </a:lnTo>
                  <a:lnTo>
                    <a:pt x="87951" y="23045"/>
                  </a:lnTo>
                  <a:lnTo>
                    <a:pt x="88279" y="21965"/>
                  </a:lnTo>
                  <a:lnTo>
                    <a:pt x="88647" y="22359"/>
                  </a:lnTo>
                  <a:lnTo>
                    <a:pt x="89713" y="22742"/>
                  </a:lnTo>
                  <a:lnTo>
                    <a:pt x="90045" y="22549"/>
                  </a:lnTo>
                  <a:lnTo>
                    <a:pt x="91156" y="22381"/>
                  </a:lnTo>
                  <a:lnTo>
                    <a:pt x="91552" y="22440"/>
                  </a:lnTo>
                  <a:lnTo>
                    <a:pt x="95098" y="23676"/>
                  </a:lnTo>
                  <a:lnTo>
                    <a:pt x="96588" y="24116"/>
                  </a:lnTo>
                  <a:lnTo>
                    <a:pt x="96913" y="23721"/>
                  </a:lnTo>
                  <a:lnTo>
                    <a:pt x="96806" y="23084"/>
                  </a:lnTo>
                  <a:lnTo>
                    <a:pt x="96647" y="22778"/>
                  </a:lnTo>
                  <a:lnTo>
                    <a:pt x="96615" y="22577"/>
                  </a:lnTo>
                  <a:lnTo>
                    <a:pt x="96636" y="21858"/>
                  </a:lnTo>
                  <a:lnTo>
                    <a:pt x="96750" y="21039"/>
                  </a:lnTo>
                  <a:lnTo>
                    <a:pt x="97072" y="20462"/>
                  </a:lnTo>
                  <a:lnTo>
                    <a:pt x="97288" y="19874"/>
                  </a:lnTo>
                  <a:lnTo>
                    <a:pt x="97440" y="18358"/>
                  </a:lnTo>
                  <a:lnTo>
                    <a:pt x="97819" y="17025"/>
                  </a:lnTo>
                  <a:lnTo>
                    <a:pt x="98471" y="15894"/>
                  </a:lnTo>
                  <a:lnTo>
                    <a:pt x="98810" y="15935"/>
                  </a:lnTo>
                  <a:lnTo>
                    <a:pt x="99334" y="16303"/>
                  </a:lnTo>
                  <a:lnTo>
                    <a:pt x="100407" y="16110"/>
                  </a:lnTo>
                  <a:lnTo>
                    <a:pt x="101207" y="16468"/>
                  </a:lnTo>
                  <a:lnTo>
                    <a:pt x="102803" y="16637"/>
                  </a:lnTo>
                  <a:lnTo>
                    <a:pt x="103143" y="16566"/>
                  </a:lnTo>
                  <a:lnTo>
                    <a:pt x="103391" y="16276"/>
                  </a:lnTo>
                  <a:lnTo>
                    <a:pt x="103523" y="16255"/>
                  </a:lnTo>
                  <a:lnTo>
                    <a:pt x="106005" y="17078"/>
                  </a:lnTo>
                  <a:lnTo>
                    <a:pt x="107385" y="17230"/>
                  </a:lnTo>
                  <a:lnTo>
                    <a:pt x="107884" y="17040"/>
                  </a:lnTo>
                  <a:lnTo>
                    <a:pt x="108068" y="17044"/>
                  </a:lnTo>
                  <a:lnTo>
                    <a:pt x="109495" y="17881"/>
                  </a:lnTo>
                  <a:lnTo>
                    <a:pt x="109431" y="18861"/>
                  </a:lnTo>
                  <a:lnTo>
                    <a:pt x="110475" y="19385"/>
                  </a:lnTo>
                  <a:lnTo>
                    <a:pt x="111491" y="19713"/>
                  </a:lnTo>
                  <a:lnTo>
                    <a:pt x="113147" y="19944"/>
                  </a:lnTo>
                  <a:lnTo>
                    <a:pt x="114470" y="20525"/>
                  </a:lnTo>
                  <a:lnTo>
                    <a:pt x="115722" y="21955"/>
                  </a:lnTo>
                  <a:lnTo>
                    <a:pt x="116497" y="23337"/>
                  </a:lnTo>
                  <a:lnTo>
                    <a:pt x="116504" y="23474"/>
                  </a:lnTo>
                  <a:lnTo>
                    <a:pt x="116373" y="23693"/>
                  </a:lnTo>
                  <a:lnTo>
                    <a:pt x="116656" y="23943"/>
                  </a:lnTo>
                  <a:lnTo>
                    <a:pt x="117367" y="24114"/>
                  </a:lnTo>
                  <a:lnTo>
                    <a:pt x="117661" y="24725"/>
                  </a:lnTo>
                  <a:lnTo>
                    <a:pt x="118629" y="25258"/>
                  </a:lnTo>
                  <a:lnTo>
                    <a:pt x="118601" y="25746"/>
                  </a:lnTo>
                  <a:lnTo>
                    <a:pt x="119410" y="27154"/>
                  </a:lnTo>
                  <a:lnTo>
                    <a:pt x="119924" y="27023"/>
                  </a:lnTo>
                  <a:lnTo>
                    <a:pt x="119875" y="26598"/>
                  </a:lnTo>
                  <a:lnTo>
                    <a:pt x="120702" y="26084"/>
                  </a:lnTo>
                  <a:lnTo>
                    <a:pt x="120868" y="25771"/>
                  </a:lnTo>
                  <a:lnTo>
                    <a:pt x="121533" y="25008"/>
                  </a:lnTo>
                  <a:lnTo>
                    <a:pt x="122173" y="24810"/>
                  </a:lnTo>
                  <a:lnTo>
                    <a:pt x="122820" y="24855"/>
                  </a:lnTo>
                  <a:lnTo>
                    <a:pt x="124231" y="23905"/>
                  </a:lnTo>
                  <a:lnTo>
                    <a:pt x="124669" y="23474"/>
                  </a:lnTo>
                  <a:lnTo>
                    <a:pt x="125175" y="23190"/>
                  </a:lnTo>
                  <a:lnTo>
                    <a:pt x="126028" y="23979"/>
                  </a:lnTo>
                  <a:lnTo>
                    <a:pt x="126233" y="24016"/>
                  </a:lnTo>
                  <a:lnTo>
                    <a:pt x="126937" y="23864"/>
                  </a:lnTo>
                  <a:lnTo>
                    <a:pt x="127715" y="23946"/>
                  </a:lnTo>
                  <a:lnTo>
                    <a:pt x="127836" y="24162"/>
                  </a:lnTo>
                  <a:lnTo>
                    <a:pt x="126361" y="25386"/>
                  </a:lnTo>
                  <a:lnTo>
                    <a:pt x="125530" y="25911"/>
                  </a:lnTo>
                  <a:lnTo>
                    <a:pt x="125183" y="26042"/>
                  </a:lnTo>
                  <a:lnTo>
                    <a:pt x="124698" y="25625"/>
                  </a:lnTo>
                  <a:lnTo>
                    <a:pt x="124203" y="25871"/>
                  </a:lnTo>
                  <a:lnTo>
                    <a:pt x="123736" y="26318"/>
                  </a:lnTo>
                  <a:lnTo>
                    <a:pt x="122824" y="27788"/>
                  </a:lnTo>
                  <a:lnTo>
                    <a:pt x="121891" y="28831"/>
                  </a:lnTo>
                  <a:lnTo>
                    <a:pt x="121527" y="29647"/>
                  </a:lnTo>
                  <a:lnTo>
                    <a:pt x="121188" y="29610"/>
                  </a:lnTo>
                  <a:lnTo>
                    <a:pt x="120817" y="29863"/>
                  </a:lnTo>
                  <a:lnTo>
                    <a:pt x="121202" y="30321"/>
                  </a:lnTo>
                  <a:lnTo>
                    <a:pt x="121195" y="30507"/>
                  </a:lnTo>
                  <a:lnTo>
                    <a:pt x="120545" y="31628"/>
                  </a:lnTo>
                  <a:lnTo>
                    <a:pt x="120539" y="32225"/>
                  </a:lnTo>
                  <a:lnTo>
                    <a:pt x="120889" y="32834"/>
                  </a:lnTo>
                  <a:lnTo>
                    <a:pt x="121324" y="34197"/>
                  </a:lnTo>
                  <a:lnTo>
                    <a:pt x="121314" y="34413"/>
                  </a:lnTo>
                  <a:lnTo>
                    <a:pt x="121077" y="35068"/>
                  </a:lnTo>
                  <a:lnTo>
                    <a:pt x="121137" y="35385"/>
                  </a:lnTo>
                  <a:lnTo>
                    <a:pt x="122042" y="36002"/>
                  </a:lnTo>
                  <a:lnTo>
                    <a:pt x="122848" y="36415"/>
                  </a:lnTo>
                  <a:lnTo>
                    <a:pt x="124534" y="35540"/>
                  </a:lnTo>
                  <a:lnTo>
                    <a:pt x="124732" y="35648"/>
                  </a:lnTo>
                  <a:lnTo>
                    <a:pt x="125174" y="36370"/>
                  </a:lnTo>
                  <a:lnTo>
                    <a:pt x="124965" y="36467"/>
                  </a:lnTo>
                  <a:lnTo>
                    <a:pt x="125481" y="36813"/>
                  </a:lnTo>
                  <a:lnTo>
                    <a:pt x="125874" y="36429"/>
                  </a:lnTo>
                  <a:lnTo>
                    <a:pt x="125838" y="36247"/>
                  </a:lnTo>
                  <a:lnTo>
                    <a:pt x="125662" y="36065"/>
                  </a:lnTo>
                  <a:lnTo>
                    <a:pt x="125884" y="35703"/>
                  </a:lnTo>
                  <a:lnTo>
                    <a:pt x="126358" y="35242"/>
                  </a:lnTo>
                  <a:lnTo>
                    <a:pt x="127206" y="35216"/>
                  </a:lnTo>
                  <a:lnTo>
                    <a:pt x="128167" y="35331"/>
                  </a:lnTo>
                  <a:lnTo>
                    <a:pt x="129443" y="35119"/>
                  </a:lnTo>
                  <a:lnTo>
                    <a:pt x="130069" y="34829"/>
                  </a:lnTo>
                  <a:lnTo>
                    <a:pt x="130086" y="34542"/>
                  </a:lnTo>
                  <a:lnTo>
                    <a:pt x="130316" y="34378"/>
                  </a:lnTo>
                  <a:lnTo>
                    <a:pt x="132162" y="33522"/>
                  </a:lnTo>
                  <a:lnTo>
                    <a:pt x="132533" y="33258"/>
                  </a:lnTo>
                  <a:lnTo>
                    <a:pt x="132756" y="31952"/>
                  </a:lnTo>
                  <a:lnTo>
                    <a:pt x="132643" y="30738"/>
                  </a:lnTo>
                  <a:lnTo>
                    <a:pt x="132594" y="30488"/>
                  </a:lnTo>
                  <a:lnTo>
                    <a:pt x="133167" y="30410"/>
                  </a:lnTo>
                  <a:lnTo>
                    <a:pt x="134309" y="30720"/>
                  </a:lnTo>
                  <a:lnTo>
                    <a:pt x="134726" y="30985"/>
                  </a:lnTo>
                  <a:lnTo>
                    <a:pt x="135301" y="31737"/>
                  </a:lnTo>
                  <a:lnTo>
                    <a:pt x="135892" y="31923"/>
                  </a:lnTo>
                  <a:lnTo>
                    <a:pt x="135893" y="72028"/>
                  </a:lnTo>
                  <a:lnTo>
                    <a:pt x="152077" y="71859"/>
                  </a:lnTo>
                  <a:lnTo>
                    <a:pt x="153245" y="71949"/>
                  </a:lnTo>
                  <a:lnTo>
                    <a:pt x="153477" y="72327"/>
                  </a:lnTo>
                  <a:lnTo>
                    <a:pt x="153791" y="72530"/>
                  </a:lnTo>
                  <a:lnTo>
                    <a:pt x="154279" y="72142"/>
                  </a:lnTo>
                  <a:lnTo>
                    <a:pt x="154394" y="72280"/>
                  </a:lnTo>
                  <a:lnTo>
                    <a:pt x="154466" y="72760"/>
                  </a:lnTo>
                  <a:lnTo>
                    <a:pt x="154241" y="73079"/>
                  </a:lnTo>
                  <a:lnTo>
                    <a:pt x="154042" y="73803"/>
                  </a:lnTo>
                  <a:lnTo>
                    <a:pt x="154029" y="74268"/>
                  </a:lnTo>
                  <a:lnTo>
                    <a:pt x="154089" y="74078"/>
                  </a:lnTo>
                  <a:lnTo>
                    <a:pt x="154404" y="73772"/>
                  </a:lnTo>
                  <a:lnTo>
                    <a:pt x="154710" y="73738"/>
                  </a:lnTo>
                  <a:lnTo>
                    <a:pt x="155299" y="73937"/>
                  </a:lnTo>
                  <a:lnTo>
                    <a:pt x="155472" y="74104"/>
                  </a:lnTo>
                  <a:lnTo>
                    <a:pt x="155599" y="74664"/>
                  </a:lnTo>
                  <a:lnTo>
                    <a:pt x="156088" y="74851"/>
                  </a:lnTo>
                  <a:lnTo>
                    <a:pt x="156269" y="74809"/>
                  </a:lnTo>
                  <a:lnTo>
                    <a:pt x="156644" y="76074"/>
                  </a:lnTo>
                  <a:lnTo>
                    <a:pt x="156528" y="76524"/>
                  </a:lnTo>
                  <a:lnTo>
                    <a:pt x="156339" y="76764"/>
                  </a:lnTo>
                  <a:lnTo>
                    <a:pt x="155953" y="76925"/>
                  </a:lnTo>
                  <a:lnTo>
                    <a:pt x="155694" y="76894"/>
                  </a:lnTo>
                  <a:lnTo>
                    <a:pt x="155407" y="76609"/>
                  </a:lnTo>
                  <a:lnTo>
                    <a:pt x="154980" y="77010"/>
                  </a:lnTo>
                  <a:lnTo>
                    <a:pt x="154546" y="77947"/>
                  </a:lnTo>
                  <a:lnTo>
                    <a:pt x="154530" y="78551"/>
                  </a:lnTo>
                  <a:lnTo>
                    <a:pt x="155113" y="82158"/>
                  </a:lnTo>
                  <a:lnTo>
                    <a:pt x="155423" y="83033"/>
                  </a:lnTo>
                  <a:lnTo>
                    <a:pt x="155801" y="83246"/>
                  </a:lnTo>
                  <a:lnTo>
                    <a:pt x="155962" y="83514"/>
                  </a:lnTo>
                  <a:lnTo>
                    <a:pt x="155774" y="84071"/>
                  </a:lnTo>
                  <a:lnTo>
                    <a:pt x="155525" y="84356"/>
                  </a:lnTo>
                  <a:lnTo>
                    <a:pt x="155296" y="85271"/>
                  </a:lnTo>
                  <a:lnTo>
                    <a:pt x="155843" y="87646"/>
                  </a:lnTo>
                  <a:lnTo>
                    <a:pt x="156399" y="89126"/>
                  </a:lnTo>
                  <a:lnTo>
                    <a:pt x="156246" y="89955"/>
                  </a:lnTo>
                  <a:lnTo>
                    <a:pt x="156068" y="90052"/>
                  </a:lnTo>
                  <a:lnTo>
                    <a:pt x="155934" y="90819"/>
                  </a:lnTo>
                  <a:lnTo>
                    <a:pt x="155971" y="91117"/>
                  </a:lnTo>
                  <a:lnTo>
                    <a:pt x="156166" y="91308"/>
                  </a:lnTo>
                  <a:lnTo>
                    <a:pt x="156604" y="91399"/>
                  </a:lnTo>
                  <a:lnTo>
                    <a:pt x="157138" y="91758"/>
                  </a:lnTo>
                  <a:lnTo>
                    <a:pt x="157421" y="92114"/>
                  </a:lnTo>
                  <a:lnTo>
                    <a:pt x="157540" y="92771"/>
                  </a:lnTo>
                  <a:lnTo>
                    <a:pt x="157401" y="93245"/>
                  </a:lnTo>
                  <a:lnTo>
                    <a:pt x="156068" y="95284"/>
                  </a:lnTo>
                  <a:lnTo>
                    <a:pt x="155704" y="95518"/>
                  </a:lnTo>
                  <a:lnTo>
                    <a:pt x="155315" y="95909"/>
                  </a:lnTo>
                  <a:lnTo>
                    <a:pt x="154941" y="97845"/>
                  </a:lnTo>
                  <a:lnTo>
                    <a:pt x="154718" y="98126"/>
                  </a:lnTo>
                  <a:lnTo>
                    <a:pt x="154987" y="98441"/>
                  </a:lnTo>
                  <a:lnTo>
                    <a:pt x="156208" y="99270"/>
                  </a:lnTo>
                  <a:lnTo>
                    <a:pt x="157496" y="99426"/>
                  </a:lnTo>
                  <a:lnTo>
                    <a:pt x="158161" y="99136"/>
                  </a:lnTo>
                  <a:lnTo>
                    <a:pt x="158266" y="98931"/>
                  </a:lnTo>
                  <a:lnTo>
                    <a:pt x="159104" y="98979"/>
                  </a:lnTo>
                  <a:lnTo>
                    <a:pt x="159452" y="99221"/>
                  </a:lnTo>
                  <a:lnTo>
                    <a:pt x="160001" y="99221"/>
                  </a:lnTo>
                  <a:lnTo>
                    <a:pt x="161236" y="98644"/>
                  </a:lnTo>
                  <a:lnTo>
                    <a:pt x="162338" y="98592"/>
                  </a:lnTo>
                  <a:lnTo>
                    <a:pt x="163848" y="97863"/>
                  </a:lnTo>
                  <a:lnTo>
                    <a:pt x="164344" y="97289"/>
                  </a:lnTo>
                  <a:lnTo>
                    <a:pt x="164481" y="96995"/>
                  </a:lnTo>
                  <a:lnTo>
                    <a:pt x="165523" y="96489"/>
                  </a:lnTo>
                  <a:lnTo>
                    <a:pt x="166995" y="96128"/>
                  </a:lnTo>
                  <a:lnTo>
                    <a:pt x="167297" y="96125"/>
                  </a:lnTo>
                  <a:lnTo>
                    <a:pt x="167586" y="96278"/>
                  </a:lnTo>
                  <a:lnTo>
                    <a:pt x="168007" y="96250"/>
                  </a:lnTo>
                  <a:lnTo>
                    <a:pt x="169466" y="95917"/>
                  </a:lnTo>
                  <a:lnTo>
                    <a:pt x="169723" y="95835"/>
                  </a:lnTo>
                  <a:lnTo>
                    <a:pt x="170212" y="95477"/>
                  </a:lnTo>
                  <a:lnTo>
                    <a:pt x="170959" y="95329"/>
                  </a:lnTo>
                  <a:lnTo>
                    <a:pt x="172046" y="95696"/>
                  </a:lnTo>
                  <a:lnTo>
                    <a:pt x="172997" y="96865"/>
                  </a:lnTo>
                  <a:lnTo>
                    <a:pt x="173965" y="97364"/>
                  </a:lnTo>
                  <a:lnTo>
                    <a:pt x="175045" y="97203"/>
                  </a:lnTo>
                  <a:lnTo>
                    <a:pt x="175570" y="96987"/>
                  </a:lnTo>
                  <a:lnTo>
                    <a:pt x="175862" y="96738"/>
                  </a:lnTo>
                  <a:lnTo>
                    <a:pt x="177277" y="96038"/>
                  </a:lnTo>
                  <a:lnTo>
                    <a:pt x="177659" y="96116"/>
                  </a:lnTo>
                  <a:lnTo>
                    <a:pt x="177833" y="96041"/>
                  </a:lnTo>
                  <a:lnTo>
                    <a:pt x="179118" y="95111"/>
                  </a:lnTo>
                  <a:lnTo>
                    <a:pt x="179273" y="95382"/>
                  </a:lnTo>
                  <a:lnTo>
                    <a:pt x="179428" y="95416"/>
                  </a:lnTo>
                  <a:lnTo>
                    <a:pt x="180825" y="95383"/>
                  </a:lnTo>
                  <a:lnTo>
                    <a:pt x="182232" y="95234"/>
                  </a:lnTo>
                  <a:lnTo>
                    <a:pt x="183722" y="96200"/>
                  </a:lnTo>
                  <a:lnTo>
                    <a:pt x="185024" y="96964"/>
                  </a:lnTo>
                  <a:lnTo>
                    <a:pt x="185211" y="97407"/>
                  </a:lnTo>
                  <a:lnTo>
                    <a:pt x="185497" y="97731"/>
                  </a:lnTo>
                  <a:lnTo>
                    <a:pt x="186880" y="98035"/>
                  </a:lnTo>
                  <a:lnTo>
                    <a:pt x="187330" y="98277"/>
                  </a:lnTo>
                  <a:lnTo>
                    <a:pt x="187535" y="98620"/>
                  </a:lnTo>
                  <a:lnTo>
                    <a:pt x="188056" y="98970"/>
                  </a:lnTo>
                  <a:lnTo>
                    <a:pt x="188999" y="98962"/>
                  </a:lnTo>
                  <a:lnTo>
                    <a:pt x="189932" y="98723"/>
                  </a:lnTo>
                  <a:lnTo>
                    <a:pt x="191554" y="98605"/>
                  </a:lnTo>
                  <a:lnTo>
                    <a:pt x="191955" y="98775"/>
                  </a:lnTo>
                  <a:lnTo>
                    <a:pt x="191371" y="100071"/>
                  </a:lnTo>
                  <a:lnTo>
                    <a:pt x="190562" y="101602"/>
                  </a:lnTo>
                  <a:lnTo>
                    <a:pt x="189837" y="102045"/>
                  </a:lnTo>
                  <a:lnTo>
                    <a:pt x="188448" y="103483"/>
                  </a:lnTo>
                  <a:lnTo>
                    <a:pt x="188490" y="103964"/>
                  </a:lnTo>
                  <a:lnTo>
                    <a:pt x="189046" y="104247"/>
                  </a:lnTo>
                  <a:lnTo>
                    <a:pt x="189806" y="104410"/>
                  </a:lnTo>
                  <a:lnTo>
                    <a:pt x="189947" y="104596"/>
                  </a:lnTo>
                  <a:lnTo>
                    <a:pt x="189964" y="104730"/>
                  </a:lnTo>
                  <a:lnTo>
                    <a:pt x="189767" y="104746"/>
                  </a:lnTo>
                  <a:lnTo>
                    <a:pt x="189770" y="105030"/>
                  </a:lnTo>
                  <a:lnTo>
                    <a:pt x="189904" y="105555"/>
                  </a:lnTo>
                  <a:lnTo>
                    <a:pt x="190041" y="105812"/>
                  </a:lnTo>
                  <a:lnTo>
                    <a:pt x="190562" y="106143"/>
                  </a:lnTo>
                  <a:lnTo>
                    <a:pt x="190524" y="107060"/>
                  </a:lnTo>
                  <a:lnTo>
                    <a:pt x="190411" y="107603"/>
                  </a:lnTo>
                  <a:lnTo>
                    <a:pt x="190499" y="108067"/>
                  </a:lnTo>
                  <a:lnTo>
                    <a:pt x="191607" y="108606"/>
                  </a:lnTo>
                  <a:lnTo>
                    <a:pt x="192396" y="108481"/>
                  </a:lnTo>
                  <a:lnTo>
                    <a:pt x="192911" y="108513"/>
                  </a:lnTo>
                  <a:lnTo>
                    <a:pt x="193121" y="108605"/>
                  </a:lnTo>
                  <a:lnTo>
                    <a:pt x="193661" y="109064"/>
                  </a:lnTo>
                  <a:lnTo>
                    <a:pt x="194625" y="109387"/>
                  </a:lnTo>
                  <a:lnTo>
                    <a:pt x="195368" y="109519"/>
                  </a:lnTo>
                  <a:lnTo>
                    <a:pt x="195963" y="109836"/>
                  </a:lnTo>
                  <a:lnTo>
                    <a:pt x="195866" y="110218"/>
                  </a:lnTo>
                  <a:lnTo>
                    <a:pt x="195247" y="111041"/>
                  </a:lnTo>
                  <a:lnTo>
                    <a:pt x="194776" y="111514"/>
                  </a:lnTo>
                  <a:lnTo>
                    <a:pt x="194406" y="111655"/>
                  </a:lnTo>
                  <a:lnTo>
                    <a:pt x="193872" y="112042"/>
                  </a:lnTo>
                  <a:lnTo>
                    <a:pt x="193587" y="112530"/>
                  </a:lnTo>
                  <a:lnTo>
                    <a:pt x="191639" y="113681"/>
                  </a:lnTo>
                  <a:lnTo>
                    <a:pt x="191812" y="114828"/>
                  </a:lnTo>
                  <a:lnTo>
                    <a:pt x="192054" y="114690"/>
                  </a:lnTo>
                  <a:lnTo>
                    <a:pt x="192641" y="114731"/>
                  </a:lnTo>
                  <a:lnTo>
                    <a:pt x="192571" y="115785"/>
                  </a:lnTo>
                  <a:lnTo>
                    <a:pt x="192561" y="115983"/>
                  </a:lnTo>
                  <a:lnTo>
                    <a:pt x="192782" y="116329"/>
                  </a:lnTo>
                  <a:lnTo>
                    <a:pt x="193928" y="117193"/>
                  </a:lnTo>
                  <a:lnTo>
                    <a:pt x="194039" y="116972"/>
                  </a:lnTo>
                  <a:lnTo>
                    <a:pt x="193847" y="115741"/>
                  </a:lnTo>
                  <a:lnTo>
                    <a:pt x="193295" y="115573"/>
                  </a:lnTo>
                  <a:lnTo>
                    <a:pt x="193042" y="115316"/>
                  </a:lnTo>
                  <a:lnTo>
                    <a:pt x="193070" y="114988"/>
                  </a:lnTo>
                  <a:lnTo>
                    <a:pt x="193401" y="114780"/>
                  </a:lnTo>
                  <a:lnTo>
                    <a:pt x="194086" y="114473"/>
                  </a:lnTo>
                  <a:lnTo>
                    <a:pt x="194575" y="114482"/>
                  </a:lnTo>
                  <a:lnTo>
                    <a:pt x="194895" y="114873"/>
                  </a:lnTo>
                  <a:lnTo>
                    <a:pt x="194933" y="115279"/>
                  </a:lnTo>
                  <a:lnTo>
                    <a:pt x="195949" y="115123"/>
                  </a:lnTo>
                  <a:lnTo>
                    <a:pt x="196262" y="115223"/>
                  </a:lnTo>
                  <a:lnTo>
                    <a:pt x="196424" y="115361"/>
                  </a:lnTo>
                  <a:lnTo>
                    <a:pt x="196751" y="115361"/>
                  </a:lnTo>
                  <a:lnTo>
                    <a:pt x="197598" y="115030"/>
                  </a:lnTo>
                  <a:lnTo>
                    <a:pt x="199005" y="114330"/>
                  </a:lnTo>
                  <a:lnTo>
                    <a:pt x="199690" y="113794"/>
                  </a:lnTo>
                  <a:lnTo>
                    <a:pt x="200848" y="113740"/>
                  </a:lnTo>
                  <a:lnTo>
                    <a:pt x="201298" y="113627"/>
                  </a:lnTo>
                  <a:lnTo>
                    <a:pt x="202315" y="114856"/>
                  </a:lnTo>
                  <a:lnTo>
                    <a:pt x="203067" y="115098"/>
                  </a:lnTo>
                  <a:lnTo>
                    <a:pt x="206453" y="115648"/>
                  </a:lnTo>
                  <a:lnTo>
                    <a:pt x="209705" y="116594"/>
                  </a:lnTo>
                  <a:lnTo>
                    <a:pt x="210070" y="116623"/>
                  </a:lnTo>
                  <a:lnTo>
                    <a:pt x="212577" y="116356"/>
                  </a:lnTo>
                  <a:lnTo>
                    <a:pt x="216040" y="116450"/>
                  </a:lnTo>
                  <a:lnTo>
                    <a:pt x="217533" y="116786"/>
                  </a:lnTo>
                  <a:lnTo>
                    <a:pt x="218064" y="117192"/>
                  </a:lnTo>
                  <a:lnTo>
                    <a:pt x="218275" y="117464"/>
                  </a:lnTo>
                  <a:lnTo>
                    <a:pt x="218297" y="117907"/>
                  </a:lnTo>
                  <a:lnTo>
                    <a:pt x="218670" y="118283"/>
                  </a:lnTo>
                  <a:lnTo>
                    <a:pt x="219141" y="118521"/>
                  </a:lnTo>
                  <a:lnTo>
                    <a:pt x="219496" y="119031"/>
                  </a:lnTo>
                  <a:lnTo>
                    <a:pt x="219387" y="120204"/>
                  </a:lnTo>
                  <a:lnTo>
                    <a:pt x="217581" y="120608"/>
                  </a:lnTo>
                  <a:lnTo>
                    <a:pt x="216140" y="120503"/>
                  </a:lnTo>
                  <a:lnTo>
                    <a:pt x="214734" y="120237"/>
                  </a:lnTo>
                  <a:lnTo>
                    <a:pt x="214165" y="120315"/>
                  </a:lnTo>
                  <a:lnTo>
                    <a:pt x="213817" y="120494"/>
                  </a:lnTo>
                  <a:lnTo>
                    <a:pt x="214386" y="120662"/>
                  </a:lnTo>
                  <a:lnTo>
                    <a:pt x="214682" y="120872"/>
                  </a:lnTo>
                  <a:lnTo>
                    <a:pt x="214368" y="121399"/>
                  </a:lnTo>
                  <a:lnTo>
                    <a:pt x="213131" y="122416"/>
                  </a:lnTo>
                  <a:lnTo>
                    <a:pt x="212698" y="122635"/>
                  </a:lnTo>
                  <a:lnTo>
                    <a:pt x="212168" y="122713"/>
                  </a:lnTo>
                  <a:lnTo>
                    <a:pt x="211286" y="122635"/>
                  </a:lnTo>
                  <a:lnTo>
                    <a:pt x="210636" y="123041"/>
                  </a:lnTo>
                  <a:lnTo>
                    <a:pt x="210488" y="123257"/>
                  </a:lnTo>
                  <a:lnTo>
                    <a:pt x="210506" y="123491"/>
                  </a:lnTo>
                  <a:lnTo>
                    <a:pt x="211321" y="123920"/>
                  </a:lnTo>
                  <a:lnTo>
                    <a:pt x="212255" y="124572"/>
                  </a:lnTo>
                  <a:lnTo>
                    <a:pt x="212427" y="124907"/>
                  </a:lnTo>
                  <a:lnTo>
                    <a:pt x="212416" y="125368"/>
                  </a:lnTo>
                  <a:lnTo>
                    <a:pt x="212743" y="125801"/>
                  </a:lnTo>
                  <a:lnTo>
                    <a:pt x="212908" y="125950"/>
                  </a:lnTo>
                  <a:lnTo>
                    <a:pt x="213415" y="126082"/>
                  </a:lnTo>
                  <a:lnTo>
                    <a:pt x="212971" y="126203"/>
                  </a:lnTo>
                  <a:lnTo>
                    <a:pt x="212602" y="126158"/>
                  </a:lnTo>
                  <a:lnTo>
                    <a:pt x="212131" y="125763"/>
                  </a:lnTo>
                  <a:lnTo>
                    <a:pt x="210312" y="125379"/>
                  </a:lnTo>
                  <a:lnTo>
                    <a:pt x="209324" y="125513"/>
                  </a:lnTo>
                  <a:lnTo>
                    <a:pt x="207589" y="125294"/>
                  </a:lnTo>
                  <a:lnTo>
                    <a:pt x="206609" y="125425"/>
                  </a:lnTo>
                  <a:lnTo>
                    <a:pt x="205976" y="125622"/>
                  </a:lnTo>
                  <a:lnTo>
                    <a:pt x="205007" y="125630"/>
                  </a:lnTo>
                  <a:lnTo>
                    <a:pt x="203025" y="125444"/>
                  </a:lnTo>
                  <a:lnTo>
                    <a:pt x="201982" y="124931"/>
                  </a:lnTo>
                  <a:lnTo>
                    <a:pt x="201027" y="125061"/>
                  </a:lnTo>
                  <a:lnTo>
                    <a:pt x="200632" y="125205"/>
                  </a:lnTo>
                  <a:lnTo>
                    <a:pt x="200082" y="125059"/>
                  </a:lnTo>
                  <a:lnTo>
                    <a:pt x="199742" y="124803"/>
                  </a:lnTo>
                  <a:lnTo>
                    <a:pt x="198990" y="124587"/>
                  </a:lnTo>
                  <a:lnTo>
                    <a:pt x="198466" y="124665"/>
                  </a:lnTo>
                  <a:lnTo>
                    <a:pt x="197848" y="124430"/>
                  </a:lnTo>
                  <a:lnTo>
                    <a:pt x="197437" y="124017"/>
                  </a:lnTo>
                  <a:lnTo>
                    <a:pt x="196840" y="123674"/>
                  </a:lnTo>
                  <a:lnTo>
                    <a:pt x="196485" y="124080"/>
                  </a:lnTo>
                  <a:lnTo>
                    <a:pt x="196422" y="124310"/>
                  </a:lnTo>
                  <a:lnTo>
                    <a:pt x="196007" y="124731"/>
                  </a:lnTo>
                  <a:lnTo>
                    <a:pt x="195075" y="124909"/>
                  </a:lnTo>
                  <a:lnTo>
                    <a:pt x="195240" y="125775"/>
                  </a:lnTo>
                  <a:lnTo>
                    <a:pt x="195644" y="126233"/>
                  </a:lnTo>
                  <a:lnTo>
                    <a:pt x="196459" y="128457"/>
                  </a:lnTo>
                  <a:lnTo>
                    <a:pt x="196476" y="129514"/>
                  </a:lnTo>
                  <a:lnTo>
                    <a:pt x="196076" y="129857"/>
                  </a:lnTo>
                  <a:lnTo>
                    <a:pt x="195795" y="130307"/>
                  </a:lnTo>
                  <a:lnTo>
                    <a:pt x="195633" y="130948"/>
                  </a:lnTo>
                  <a:lnTo>
                    <a:pt x="195724" y="132505"/>
                  </a:lnTo>
                  <a:lnTo>
                    <a:pt x="195545" y="134616"/>
                  </a:lnTo>
                  <a:lnTo>
                    <a:pt x="195555" y="135261"/>
                  </a:lnTo>
                  <a:lnTo>
                    <a:pt x="195285" y="136557"/>
                  </a:lnTo>
                  <a:lnTo>
                    <a:pt x="195428" y="138330"/>
                  </a:lnTo>
                  <a:lnTo>
                    <a:pt x="195297" y="139782"/>
                  </a:lnTo>
                  <a:lnTo>
                    <a:pt x="195501" y="140042"/>
                  </a:lnTo>
                  <a:lnTo>
                    <a:pt x="196235" y="140141"/>
                  </a:lnTo>
                  <a:lnTo>
                    <a:pt x="196941" y="141115"/>
                  </a:lnTo>
                  <a:lnTo>
                    <a:pt x="197108" y="141671"/>
                  </a:lnTo>
                  <a:lnTo>
                    <a:pt x="196797" y="141694"/>
                  </a:lnTo>
                  <a:lnTo>
                    <a:pt x="196519" y="141533"/>
                  </a:lnTo>
                  <a:lnTo>
                    <a:pt x="196358" y="141339"/>
                  </a:lnTo>
                  <a:lnTo>
                    <a:pt x="195824" y="141350"/>
                  </a:lnTo>
                  <a:lnTo>
                    <a:pt x="195484" y="141492"/>
                  </a:lnTo>
                  <a:lnTo>
                    <a:pt x="194747" y="142121"/>
                  </a:lnTo>
                  <a:lnTo>
                    <a:pt x="194624" y="142842"/>
                  </a:lnTo>
                  <a:lnTo>
                    <a:pt x="194627" y="144065"/>
                  </a:lnTo>
                  <a:lnTo>
                    <a:pt x="195196" y="144277"/>
                  </a:lnTo>
                  <a:lnTo>
                    <a:pt x="195560" y="144296"/>
                  </a:lnTo>
                  <a:lnTo>
                    <a:pt x="195908" y="144207"/>
                  </a:lnTo>
                  <a:lnTo>
                    <a:pt x="196160" y="144252"/>
                  </a:lnTo>
                  <a:lnTo>
                    <a:pt x="196434" y="144628"/>
                  </a:lnTo>
                  <a:lnTo>
                    <a:pt x="197264" y="146960"/>
                  </a:lnTo>
                  <a:lnTo>
                    <a:pt x="197306" y="148465"/>
                  </a:lnTo>
                  <a:lnTo>
                    <a:pt x="197228" y="150591"/>
                  </a:lnTo>
                  <a:lnTo>
                    <a:pt x="196765" y="151247"/>
                  </a:lnTo>
                  <a:lnTo>
                    <a:pt x="197178" y="154200"/>
                  </a:lnTo>
                  <a:lnTo>
                    <a:pt x="197097" y="154733"/>
                  </a:lnTo>
                  <a:lnTo>
                    <a:pt x="197311" y="154837"/>
                  </a:lnTo>
                  <a:lnTo>
                    <a:pt x="197791" y="154867"/>
                  </a:lnTo>
                  <a:lnTo>
                    <a:pt x="198829" y="155527"/>
                  </a:lnTo>
                  <a:lnTo>
                    <a:pt x="199281" y="155546"/>
                  </a:lnTo>
                  <a:lnTo>
                    <a:pt x="200632" y="155843"/>
                  </a:lnTo>
                  <a:lnTo>
                    <a:pt x="201930" y="156258"/>
                  </a:lnTo>
                  <a:lnTo>
                    <a:pt x="203448" y="156193"/>
                  </a:lnTo>
                  <a:lnTo>
                    <a:pt x="204118" y="155791"/>
                  </a:lnTo>
                  <a:lnTo>
                    <a:pt x="204763" y="155508"/>
                  </a:lnTo>
                  <a:lnTo>
                    <a:pt x="206645" y="155354"/>
                  </a:lnTo>
                  <a:lnTo>
                    <a:pt x="207003" y="156252"/>
                  </a:lnTo>
                  <a:lnTo>
                    <a:pt x="207518" y="157190"/>
                  </a:lnTo>
                  <a:lnTo>
                    <a:pt x="207859" y="157284"/>
                  </a:lnTo>
                  <a:lnTo>
                    <a:pt x="208454" y="157719"/>
                  </a:lnTo>
                  <a:lnTo>
                    <a:pt x="208556" y="157958"/>
                  </a:lnTo>
                  <a:lnTo>
                    <a:pt x="207869" y="158215"/>
                  </a:lnTo>
                  <a:lnTo>
                    <a:pt x="206944" y="159057"/>
                  </a:lnTo>
                  <a:lnTo>
                    <a:pt x="206709" y="159828"/>
                  </a:lnTo>
                  <a:lnTo>
                    <a:pt x="206170" y="161157"/>
                  </a:lnTo>
                  <a:lnTo>
                    <a:pt x="205795" y="161742"/>
                  </a:lnTo>
                  <a:lnTo>
                    <a:pt x="202897" y="162637"/>
                  </a:lnTo>
                  <a:lnTo>
                    <a:pt x="202109" y="162474"/>
                  </a:lnTo>
                  <a:lnTo>
                    <a:pt x="200576" y="161684"/>
                  </a:lnTo>
                  <a:lnTo>
                    <a:pt x="199770" y="161980"/>
                  </a:lnTo>
                  <a:lnTo>
                    <a:pt x="202047" y="166950"/>
                  </a:lnTo>
                  <a:lnTo>
                    <a:pt x="202177" y="167449"/>
                  </a:lnTo>
                  <a:lnTo>
                    <a:pt x="202209" y="169047"/>
                  </a:lnTo>
                  <a:lnTo>
                    <a:pt x="205259" y="168988"/>
                  </a:lnTo>
                  <a:lnTo>
                    <a:pt x="226672" y="168978"/>
                  </a:lnTo>
                  <a:lnTo>
                    <a:pt x="226752" y="180039"/>
                  </a:lnTo>
                  <a:lnTo>
                    <a:pt x="226807" y="182116"/>
                  </a:lnTo>
                  <a:lnTo>
                    <a:pt x="226894" y="183154"/>
                  </a:lnTo>
                  <a:lnTo>
                    <a:pt x="226825" y="186130"/>
                  </a:lnTo>
                  <a:lnTo>
                    <a:pt x="226855" y="193131"/>
                  </a:lnTo>
                  <a:lnTo>
                    <a:pt x="226787" y="196896"/>
                  </a:lnTo>
                  <a:lnTo>
                    <a:pt x="226768" y="204686"/>
                  </a:lnTo>
                  <a:lnTo>
                    <a:pt x="226786" y="219962"/>
                  </a:lnTo>
                  <a:lnTo>
                    <a:pt x="226780" y="220406"/>
                  </a:lnTo>
                  <a:lnTo>
                    <a:pt x="227081" y="219930"/>
                  </a:lnTo>
                  <a:lnTo>
                    <a:pt x="228278" y="219975"/>
                  </a:lnTo>
                  <a:lnTo>
                    <a:pt x="228889" y="219849"/>
                  </a:lnTo>
                  <a:lnTo>
                    <a:pt x="229553" y="219383"/>
                  </a:lnTo>
                  <a:lnTo>
                    <a:pt x="229818" y="219059"/>
                  </a:lnTo>
                  <a:lnTo>
                    <a:pt x="231403" y="217585"/>
                  </a:lnTo>
                  <a:lnTo>
                    <a:pt x="231822" y="217272"/>
                  </a:lnTo>
                  <a:lnTo>
                    <a:pt x="232126" y="217123"/>
                  </a:lnTo>
                  <a:lnTo>
                    <a:pt x="233367" y="216844"/>
                  </a:lnTo>
                  <a:lnTo>
                    <a:pt x="234533" y="216352"/>
                  </a:lnTo>
                  <a:lnTo>
                    <a:pt x="234973" y="216039"/>
                  </a:lnTo>
                  <a:lnTo>
                    <a:pt x="236226" y="215979"/>
                  </a:lnTo>
                  <a:lnTo>
                    <a:pt x="237644" y="215796"/>
                  </a:lnTo>
                  <a:lnTo>
                    <a:pt x="240993" y="214946"/>
                  </a:lnTo>
                  <a:lnTo>
                    <a:pt x="243710" y="214435"/>
                  </a:lnTo>
                  <a:lnTo>
                    <a:pt x="245180" y="213247"/>
                  </a:lnTo>
                  <a:lnTo>
                    <a:pt x="246036" y="212704"/>
                  </a:lnTo>
                  <a:lnTo>
                    <a:pt x="246637" y="212462"/>
                  </a:lnTo>
                  <a:lnTo>
                    <a:pt x="247437" y="212004"/>
                  </a:lnTo>
                  <a:lnTo>
                    <a:pt x="248405" y="211203"/>
                  </a:lnTo>
                  <a:lnTo>
                    <a:pt x="248807" y="210611"/>
                  </a:lnTo>
                  <a:lnTo>
                    <a:pt x="249665" y="208969"/>
                  </a:lnTo>
                  <a:lnTo>
                    <a:pt x="254213" y="202523"/>
                  </a:lnTo>
                  <a:lnTo>
                    <a:pt x="255450" y="200845"/>
                  </a:lnTo>
                  <a:lnTo>
                    <a:pt x="255562" y="200589"/>
                  </a:lnTo>
                  <a:lnTo>
                    <a:pt x="255534" y="200153"/>
                  </a:lnTo>
                  <a:lnTo>
                    <a:pt x="255366" y="199367"/>
                  </a:lnTo>
                  <a:lnTo>
                    <a:pt x="255394" y="198924"/>
                  </a:lnTo>
                  <a:lnTo>
                    <a:pt x="255488" y="198596"/>
                  </a:lnTo>
                  <a:lnTo>
                    <a:pt x="255415" y="197452"/>
                  </a:lnTo>
                  <a:lnTo>
                    <a:pt x="255205" y="196655"/>
                  </a:lnTo>
                  <a:lnTo>
                    <a:pt x="255034" y="196387"/>
                  </a:lnTo>
                  <a:lnTo>
                    <a:pt x="254450" y="196302"/>
                  </a:lnTo>
                  <a:lnTo>
                    <a:pt x="254149" y="196372"/>
                  </a:lnTo>
                  <a:lnTo>
                    <a:pt x="252736" y="193857"/>
                  </a:lnTo>
                  <a:lnTo>
                    <a:pt x="253106" y="193888"/>
                  </a:lnTo>
                  <a:lnTo>
                    <a:pt x="253708" y="193697"/>
                  </a:lnTo>
                  <a:lnTo>
                    <a:pt x="253680" y="193437"/>
                  </a:lnTo>
                  <a:lnTo>
                    <a:pt x="255054" y="192676"/>
                  </a:lnTo>
                  <a:lnTo>
                    <a:pt x="255991" y="192400"/>
                  </a:lnTo>
                  <a:lnTo>
                    <a:pt x="256219" y="192155"/>
                  </a:lnTo>
                  <a:lnTo>
                    <a:pt x="256470" y="191406"/>
                  </a:lnTo>
                  <a:lnTo>
                    <a:pt x="256733" y="191246"/>
                  </a:lnTo>
                  <a:lnTo>
                    <a:pt x="257453" y="190929"/>
                  </a:lnTo>
                  <a:lnTo>
                    <a:pt x="257768" y="191078"/>
                  </a:lnTo>
                  <a:lnTo>
                    <a:pt x="258216" y="191108"/>
                  </a:lnTo>
                  <a:lnTo>
                    <a:pt x="259052" y="190959"/>
                  </a:lnTo>
                  <a:lnTo>
                    <a:pt x="259598" y="190649"/>
                  </a:lnTo>
                  <a:lnTo>
                    <a:pt x="259853" y="190154"/>
                  </a:lnTo>
                  <a:lnTo>
                    <a:pt x="260354" y="187680"/>
                  </a:lnTo>
                  <a:lnTo>
                    <a:pt x="260344" y="185886"/>
                  </a:lnTo>
                  <a:lnTo>
                    <a:pt x="259700" y="185465"/>
                  </a:lnTo>
                  <a:lnTo>
                    <a:pt x="259417" y="185573"/>
                  </a:lnTo>
                  <a:lnTo>
                    <a:pt x="259158" y="185290"/>
                  </a:lnTo>
                  <a:lnTo>
                    <a:pt x="259147" y="185137"/>
                  </a:lnTo>
                  <a:lnTo>
                    <a:pt x="259364" y="184795"/>
                  </a:lnTo>
                  <a:lnTo>
                    <a:pt x="260264" y="184165"/>
                  </a:lnTo>
                  <a:lnTo>
                    <a:pt x="259340" y="182876"/>
                  </a:lnTo>
                  <a:lnTo>
                    <a:pt x="258577" y="182187"/>
                  </a:lnTo>
                  <a:lnTo>
                    <a:pt x="258665" y="181382"/>
                  </a:lnTo>
                  <a:lnTo>
                    <a:pt x="257741" y="181345"/>
                  </a:lnTo>
                  <a:lnTo>
                    <a:pt x="256032" y="180995"/>
                  </a:lnTo>
                  <a:lnTo>
                    <a:pt x="255010" y="180909"/>
                  </a:lnTo>
                  <a:lnTo>
                    <a:pt x="253964" y="180321"/>
                  </a:lnTo>
                  <a:lnTo>
                    <a:pt x="253389" y="179807"/>
                  </a:lnTo>
                  <a:lnTo>
                    <a:pt x="252612" y="179002"/>
                  </a:lnTo>
                  <a:lnTo>
                    <a:pt x="252461" y="178395"/>
                  </a:lnTo>
                  <a:lnTo>
                    <a:pt x="252580" y="178198"/>
                  </a:lnTo>
                  <a:lnTo>
                    <a:pt x="252832" y="177985"/>
                  </a:lnTo>
                  <a:lnTo>
                    <a:pt x="254421" y="177419"/>
                  </a:lnTo>
                  <a:lnTo>
                    <a:pt x="254943" y="176834"/>
                  </a:lnTo>
                  <a:lnTo>
                    <a:pt x="255472" y="176953"/>
                  </a:lnTo>
                  <a:lnTo>
                    <a:pt x="255752" y="176886"/>
                  </a:lnTo>
                  <a:lnTo>
                    <a:pt x="256428" y="176509"/>
                  </a:lnTo>
                  <a:lnTo>
                    <a:pt x="256631" y="176178"/>
                  </a:lnTo>
                  <a:lnTo>
                    <a:pt x="257128" y="175757"/>
                  </a:lnTo>
                  <a:lnTo>
                    <a:pt x="257912" y="175369"/>
                  </a:lnTo>
                  <a:lnTo>
                    <a:pt x="259432" y="173332"/>
                  </a:lnTo>
                  <a:lnTo>
                    <a:pt x="259807" y="172590"/>
                  </a:lnTo>
                  <a:lnTo>
                    <a:pt x="259877" y="172434"/>
                  </a:lnTo>
                  <a:lnTo>
                    <a:pt x="259870" y="171596"/>
                  </a:lnTo>
                  <a:lnTo>
                    <a:pt x="259996" y="171070"/>
                  </a:lnTo>
                  <a:lnTo>
                    <a:pt x="260543" y="169632"/>
                  </a:lnTo>
                  <a:lnTo>
                    <a:pt x="260816" y="169100"/>
                  </a:lnTo>
                  <a:lnTo>
                    <a:pt x="261002" y="168869"/>
                  </a:lnTo>
                  <a:lnTo>
                    <a:pt x="261184" y="168913"/>
                  </a:lnTo>
                  <a:lnTo>
                    <a:pt x="261153" y="169062"/>
                  </a:lnTo>
                  <a:lnTo>
                    <a:pt x="261251" y="169219"/>
                  </a:lnTo>
                  <a:lnTo>
                    <a:pt x="261479" y="169234"/>
                  </a:lnTo>
                  <a:lnTo>
                    <a:pt x="262467" y="168899"/>
                  </a:lnTo>
                  <a:lnTo>
                    <a:pt x="262379" y="168392"/>
                  </a:lnTo>
                  <a:lnTo>
                    <a:pt x="262446" y="167472"/>
                  </a:lnTo>
                  <a:lnTo>
                    <a:pt x="262712" y="167606"/>
                  </a:lnTo>
                  <a:lnTo>
                    <a:pt x="262655" y="168172"/>
                  </a:lnTo>
                  <a:lnTo>
                    <a:pt x="262867" y="168870"/>
                  </a:lnTo>
                  <a:lnTo>
                    <a:pt x="263172" y="170472"/>
                  </a:lnTo>
                  <a:lnTo>
                    <a:pt x="263259" y="170658"/>
                  </a:lnTo>
                  <a:lnTo>
                    <a:pt x="264032" y="171274"/>
                  </a:lnTo>
                  <a:lnTo>
                    <a:pt x="265275" y="173268"/>
                  </a:lnTo>
                  <a:lnTo>
                    <a:pt x="265651" y="173763"/>
                  </a:lnTo>
                  <a:lnTo>
                    <a:pt x="265912" y="174976"/>
                  </a:lnTo>
                  <a:lnTo>
                    <a:pt x="265914" y="175425"/>
                  </a:lnTo>
                  <a:lnTo>
                    <a:pt x="265486" y="176557"/>
                  </a:lnTo>
                  <a:lnTo>
                    <a:pt x="265459" y="176798"/>
                  </a:lnTo>
                  <a:lnTo>
                    <a:pt x="265535" y="177062"/>
                  </a:lnTo>
                  <a:lnTo>
                    <a:pt x="265775" y="177337"/>
                  </a:lnTo>
                  <a:lnTo>
                    <a:pt x="265948" y="177695"/>
                  </a:lnTo>
                  <a:lnTo>
                    <a:pt x="265881" y="178577"/>
                  </a:lnTo>
                  <a:lnTo>
                    <a:pt x="266283" y="179391"/>
                  </a:lnTo>
                  <a:lnTo>
                    <a:pt x="266656" y="179777"/>
                  </a:lnTo>
                  <a:lnTo>
                    <a:pt x="267180" y="179841"/>
                  </a:lnTo>
                  <a:lnTo>
                    <a:pt x="267354" y="180029"/>
                  </a:lnTo>
                  <a:lnTo>
                    <a:pt x="267495" y="180605"/>
                  </a:lnTo>
                  <a:lnTo>
                    <a:pt x="267686" y="182202"/>
                  </a:lnTo>
                  <a:lnTo>
                    <a:pt x="267818" y="182438"/>
                  </a:lnTo>
                  <a:lnTo>
                    <a:pt x="268567" y="182904"/>
                  </a:lnTo>
                  <a:lnTo>
                    <a:pt x="268836" y="183427"/>
                  </a:lnTo>
                  <a:lnTo>
                    <a:pt x="269005" y="183488"/>
                  </a:lnTo>
                  <a:lnTo>
                    <a:pt x="270062" y="183063"/>
                  </a:lnTo>
                  <a:lnTo>
                    <a:pt x="270345" y="183049"/>
                  </a:lnTo>
                  <a:lnTo>
                    <a:pt x="270729" y="183331"/>
                  </a:lnTo>
                  <a:lnTo>
                    <a:pt x="271050" y="183854"/>
                  </a:lnTo>
                  <a:lnTo>
                    <a:pt x="271198" y="185165"/>
                  </a:lnTo>
                  <a:lnTo>
                    <a:pt x="271681" y="185745"/>
                  </a:lnTo>
                  <a:lnTo>
                    <a:pt x="272158" y="186000"/>
                  </a:lnTo>
                  <a:lnTo>
                    <a:pt x="274568" y="186245"/>
                  </a:lnTo>
                  <a:lnTo>
                    <a:pt x="275157" y="185756"/>
                  </a:lnTo>
                  <a:lnTo>
                    <a:pt x="275938" y="184877"/>
                  </a:lnTo>
                  <a:lnTo>
                    <a:pt x="276683" y="183446"/>
                  </a:lnTo>
                  <a:lnTo>
                    <a:pt x="276880" y="182307"/>
                  </a:lnTo>
                  <a:lnTo>
                    <a:pt x="277072" y="181558"/>
                  </a:lnTo>
                  <a:lnTo>
                    <a:pt x="277402" y="180652"/>
                  </a:lnTo>
                  <a:lnTo>
                    <a:pt x="270877" y="166201"/>
                  </a:lnTo>
                  <a:lnTo>
                    <a:pt x="270537" y="165584"/>
                  </a:lnTo>
                  <a:lnTo>
                    <a:pt x="269089" y="163692"/>
                  </a:lnTo>
                  <a:lnTo>
                    <a:pt x="268826" y="163115"/>
                  </a:lnTo>
                  <a:lnTo>
                    <a:pt x="268759" y="162135"/>
                  </a:lnTo>
                  <a:lnTo>
                    <a:pt x="269148" y="160850"/>
                  </a:lnTo>
                  <a:lnTo>
                    <a:pt x="269162" y="160578"/>
                  </a:lnTo>
                  <a:lnTo>
                    <a:pt x="268537" y="158660"/>
                  </a:lnTo>
                  <a:lnTo>
                    <a:pt x="268294" y="156279"/>
                  </a:lnTo>
                  <a:lnTo>
                    <a:pt x="267827" y="154934"/>
                  </a:lnTo>
                  <a:lnTo>
                    <a:pt x="271850" y="154687"/>
                  </a:lnTo>
                  <a:lnTo>
                    <a:pt x="273116" y="154758"/>
                  </a:lnTo>
                  <a:lnTo>
                    <a:pt x="273887" y="154691"/>
                  </a:lnTo>
                  <a:lnTo>
                    <a:pt x="275027" y="152083"/>
                  </a:lnTo>
                  <a:lnTo>
                    <a:pt x="276308" y="150168"/>
                  </a:lnTo>
                  <a:lnTo>
                    <a:pt x="277434" y="148678"/>
                  </a:lnTo>
                  <a:lnTo>
                    <a:pt x="277820" y="147817"/>
                  </a:lnTo>
                  <a:lnTo>
                    <a:pt x="278877" y="146540"/>
                  </a:lnTo>
                  <a:lnTo>
                    <a:pt x="280236" y="144706"/>
                  </a:lnTo>
                  <a:lnTo>
                    <a:pt x="281412" y="143522"/>
                  </a:lnTo>
                  <a:lnTo>
                    <a:pt x="281437" y="143313"/>
                  </a:lnTo>
                  <a:lnTo>
                    <a:pt x="281086" y="142784"/>
                  </a:lnTo>
                  <a:lnTo>
                    <a:pt x="280399" y="141357"/>
                  </a:lnTo>
                  <a:lnTo>
                    <a:pt x="280133" y="140075"/>
                  </a:lnTo>
                  <a:lnTo>
                    <a:pt x="279978" y="139717"/>
                  </a:lnTo>
                  <a:lnTo>
                    <a:pt x="279964" y="133630"/>
                  </a:lnTo>
                  <a:lnTo>
                    <a:pt x="297608" y="124272"/>
                  </a:lnTo>
                  <a:lnTo>
                    <a:pt x="350836" y="96226"/>
                  </a:lnTo>
                  <a:lnTo>
                    <a:pt x="350835" y="100637"/>
                  </a:lnTo>
                  <a:lnTo>
                    <a:pt x="350833" y="104801"/>
                  </a:lnTo>
                  <a:lnTo>
                    <a:pt x="350803" y="111605"/>
                  </a:lnTo>
                  <a:lnTo>
                    <a:pt x="348415" y="111641"/>
                  </a:lnTo>
                  <a:lnTo>
                    <a:pt x="346157" y="111655"/>
                  </a:lnTo>
                  <a:lnTo>
                    <a:pt x="346157" y="113576"/>
                  </a:lnTo>
                  <a:lnTo>
                    <a:pt x="346160" y="125133"/>
                  </a:lnTo>
                  <a:lnTo>
                    <a:pt x="346087" y="126462"/>
                  </a:lnTo>
                  <a:lnTo>
                    <a:pt x="346045" y="145465"/>
                  </a:lnTo>
                  <a:lnTo>
                    <a:pt x="346132" y="155393"/>
                  </a:lnTo>
                  <a:lnTo>
                    <a:pt x="346161" y="182067"/>
                  </a:lnTo>
                  <a:lnTo>
                    <a:pt x="346078" y="183475"/>
                  </a:lnTo>
                  <a:lnTo>
                    <a:pt x="346115" y="209114"/>
                  </a:lnTo>
                  <a:lnTo>
                    <a:pt x="346040" y="240039"/>
                  </a:lnTo>
                  <a:lnTo>
                    <a:pt x="346056" y="248056"/>
                  </a:lnTo>
                  <a:lnTo>
                    <a:pt x="346076" y="254257"/>
                  </a:lnTo>
                  <a:lnTo>
                    <a:pt x="359611" y="254142"/>
                  </a:lnTo>
                  <a:lnTo>
                    <a:pt x="359446" y="254744"/>
                  </a:lnTo>
                  <a:lnTo>
                    <a:pt x="353097" y="267237"/>
                  </a:lnTo>
                  <a:lnTo>
                    <a:pt x="346125" y="267283"/>
                  </a:lnTo>
                  <a:lnTo>
                    <a:pt x="345337" y="267266"/>
                  </a:lnTo>
                  <a:lnTo>
                    <a:pt x="343867" y="267233"/>
                  </a:lnTo>
                  <a:lnTo>
                    <a:pt x="341695" y="267257"/>
                  </a:lnTo>
                  <a:lnTo>
                    <a:pt x="322137" y="267352"/>
                  </a:lnTo>
                  <a:lnTo>
                    <a:pt x="321629" y="267351"/>
                  </a:lnTo>
                  <a:lnTo>
                    <a:pt x="319460" y="267352"/>
                  </a:lnTo>
                  <a:lnTo>
                    <a:pt x="318791" y="267352"/>
                  </a:lnTo>
                  <a:lnTo>
                    <a:pt x="317838" y="267348"/>
                  </a:lnTo>
                  <a:lnTo>
                    <a:pt x="317351" y="267355"/>
                  </a:lnTo>
                  <a:lnTo>
                    <a:pt x="314841" y="267394"/>
                  </a:lnTo>
                  <a:lnTo>
                    <a:pt x="314716" y="268331"/>
                  </a:lnTo>
                  <a:lnTo>
                    <a:pt x="314183" y="268938"/>
                  </a:lnTo>
                  <a:lnTo>
                    <a:pt x="313197" y="269132"/>
                  </a:lnTo>
                  <a:lnTo>
                    <a:pt x="312509" y="269797"/>
                  </a:lnTo>
                  <a:lnTo>
                    <a:pt x="312116" y="270671"/>
                  </a:lnTo>
                  <a:lnTo>
                    <a:pt x="312290" y="271245"/>
                  </a:lnTo>
                  <a:lnTo>
                    <a:pt x="313335" y="272149"/>
                  </a:lnTo>
                  <a:lnTo>
                    <a:pt x="313807" y="272242"/>
                  </a:lnTo>
                  <a:lnTo>
                    <a:pt x="314228" y="271881"/>
                  </a:lnTo>
                  <a:lnTo>
                    <a:pt x="314402" y="271877"/>
                  </a:lnTo>
                  <a:lnTo>
                    <a:pt x="314700" y="272097"/>
                  </a:lnTo>
                  <a:lnTo>
                    <a:pt x="314807" y="272849"/>
                  </a:lnTo>
                  <a:lnTo>
                    <a:pt x="314726" y="273203"/>
                  </a:lnTo>
                  <a:lnTo>
                    <a:pt x="314586" y="273427"/>
                  </a:lnTo>
                  <a:lnTo>
                    <a:pt x="314088" y="273809"/>
                  </a:lnTo>
                  <a:lnTo>
                    <a:pt x="313928" y="274391"/>
                  </a:lnTo>
                  <a:lnTo>
                    <a:pt x="313981" y="274870"/>
                  </a:lnTo>
                  <a:lnTo>
                    <a:pt x="314280" y="275137"/>
                  </a:lnTo>
                  <a:lnTo>
                    <a:pt x="314941" y="274630"/>
                  </a:lnTo>
                  <a:lnTo>
                    <a:pt x="315331" y="274631"/>
                  </a:lnTo>
                  <a:lnTo>
                    <a:pt x="315100" y="275883"/>
                  </a:lnTo>
                  <a:lnTo>
                    <a:pt x="314171" y="276337"/>
                  </a:lnTo>
                  <a:lnTo>
                    <a:pt x="314337" y="277093"/>
                  </a:lnTo>
                  <a:lnTo>
                    <a:pt x="314369" y="277793"/>
                  </a:lnTo>
                  <a:lnTo>
                    <a:pt x="314317" y="278069"/>
                  </a:lnTo>
                  <a:lnTo>
                    <a:pt x="313956" y="278852"/>
                  </a:lnTo>
                  <a:lnTo>
                    <a:pt x="313383" y="279418"/>
                  </a:lnTo>
                  <a:lnTo>
                    <a:pt x="313523" y="279899"/>
                  </a:lnTo>
                  <a:lnTo>
                    <a:pt x="314135" y="279619"/>
                  </a:lnTo>
                  <a:lnTo>
                    <a:pt x="315700" y="280486"/>
                  </a:lnTo>
                  <a:lnTo>
                    <a:pt x="315377" y="280812"/>
                  </a:lnTo>
                  <a:lnTo>
                    <a:pt x="314806" y="281124"/>
                  </a:lnTo>
                  <a:lnTo>
                    <a:pt x="314125" y="281524"/>
                  </a:lnTo>
                  <a:lnTo>
                    <a:pt x="313875" y="281751"/>
                  </a:lnTo>
                  <a:lnTo>
                    <a:pt x="312875" y="282148"/>
                  </a:lnTo>
                  <a:lnTo>
                    <a:pt x="311887" y="283087"/>
                  </a:lnTo>
                  <a:lnTo>
                    <a:pt x="311346" y="283956"/>
                  </a:lnTo>
                  <a:lnTo>
                    <a:pt x="311369" y="284576"/>
                  </a:lnTo>
                  <a:lnTo>
                    <a:pt x="311680" y="284890"/>
                  </a:lnTo>
                  <a:lnTo>
                    <a:pt x="312294" y="285096"/>
                  </a:lnTo>
                  <a:lnTo>
                    <a:pt x="312841" y="285499"/>
                  </a:lnTo>
                  <a:lnTo>
                    <a:pt x="313260" y="285950"/>
                  </a:lnTo>
                  <a:lnTo>
                    <a:pt x="313454" y="286389"/>
                  </a:lnTo>
                  <a:lnTo>
                    <a:pt x="313246" y="287043"/>
                  </a:lnTo>
                  <a:lnTo>
                    <a:pt x="312719" y="287891"/>
                  </a:lnTo>
                  <a:lnTo>
                    <a:pt x="312649" y="288152"/>
                  </a:lnTo>
                  <a:lnTo>
                    <a:pt x="312589" y="288374"/>
                  </a:lnTo>
                  <a:lnTo>
                    <a:pt x="312583" y="289232"/>
                  </a:lnTo>
                  <a:lnTo>
                    <a:pt x="313634" y="290150"/>
                  </a:lnTo>
                  <a:lnTo>
                    <a:pt x="313898" y="290852"/>
                  </a:lnTo>
                  <a:lnTo>
                    <a:pt x="314404" y="291409"/>
                  </a:lnTo>
                  <a:lnTo>
                    <a:pt x="315339" y="292444"/>
                  </a:lnTo>
                  <a:lnTo>
                    <a:pt x="316555" y="292539"/>
                  </a:lnTo>
                  <a:lnTo>
                    <a:pt x="316969" y="292783"/>
                  </a:lnTo>
                  <a:lnTo>
                    <a:pt x="316982" y="293564"/>
                  </a:lnTo>
                  <a:lnTo>
                    <a:pt x="316552" y="295466"/>
                  </a:lnTo>
                  <a:lnTo>
                    <a:pt x="316881" y="295936"/>
                  </a:lnTo>
                  <a:lnTo>
                    <a:pt x="318034" y="295956"/>
                  </a:lnTo>
                  <a:lnTo>
                    <a:pt x="318653" y="296313"/>
                  </a:lnTo>
                  <a:lnTo>
                    <a:pt x="318782" y="296410"/>
                  </a:lnTo>
                  <a:lnTo>
                    <a:pt x="319546" y="297484"/>
                  </a:lnTo>
                  <a:lnTo>
                    <a:pt x="319650" y="297744"/>
                  </a:lnTo>
                  <a:lnTo>
                    <a:pt x="320180" y="298313"/>
                  </a:lnTo>
                  <a:lnTo>
                    <a:pt x="320996" y="298346"/>
                  </a:lnTo>
                  <a:lnTo>
                    <a:pt x="321527" y="297842"/>
                  </a:lnTo>
                  <a:lnTo>
                    <a:pt x="321967" y="297956"/>
                  </a:lnTo>
                  <a:lnTo>
                    <a:pt x="322032" y="298200"/>
                  </a:lnTo>
                  <a:lnTo>
                    <a:pt x="322615" y="298313"/>
                  </a:lnTo>
                  <a:lnTo>
                    <a:pt x="324078" y="298818"/>
                  </a:lnTo>
                  <a:lnTo>
                    <a:pt x="324402" y="299320"/>
                  </a:lnTo>
                  <a:lnTo>
                    <a:pt x="324715" y="299652"/>
                  </a:lnTo>
                  <a:lnTo>
                    <a:pt x="324318" y="300273"/>
                  </a:lnTo>
                  <a:lnTo>
                    <a:pt x="323609" y="300679"/>
                  </a:lnTo>
                  <a:lnTo>
                    <a:pt x="322882" y="301459"/>
                  </a:lnTo>
                  <a:lnTo>
                    <a:pt x="322789" y="301590"/>
                  </a:lnTo>
                  <a:lnTo>
                    <a:pt x="322564" y="302319"/>
                  </a:lnTo>
                  <a:lnTo>
                    <a:pt x="322297" y="302559"/>
                  </a:lnTo>
                  <a:lnTo>
                    <a:pt x="321552" y="302606"/>
                  </a:lnTo>
                  <a:lnTo>
                    <a:pt x="321394" y="302556"/>
                  </a:lnTo>
                  <a:lnTo>
                    <a:pt x="318713" y="301005"/>
                  </a:lnTo>
                  <a:lnTo>
                    <a:pt x="318354" y="300699"/>
                  </a:lnTo>
                  <a:lnTo>
                    <a:pt x="318068" y="300993"/>
                  </a:lnTo>
                  <a:lnTo>
                    <a:pt x="317571" y="301891"/>
                  </a:lnTo>
                  <a:lnTo>
                    <a:pt x="317188" y="302153"/>
                  </a:lnTo>
                  <a:lnTo>
                    <a:pt x="317010" y="302635"/>
                  </a:lnTo>
                  <a:lnTo>
                    <a:pt x="297742" y="302625"/>
                  </a:lnTo>
                  <a:lnTo>
                    <a:pt x="283382" y="302641"/>
                  </a:lnTo>
                  <a:lnTo>
                    <a:pt x="277749" y="302647"/>
                  </a:lnTo>
                  <a:lnTo>
                    <a:pt x="266280" y="302659"/>
                  </a:lnTo>
                  <a:lnTo>
                    <a:pt x="265673" y="302662"/>
                  </a:lnTo>
                  <a:lnTo>
                    <a:pt x="265372" y="302688"/>
                  </a:lnTo>
                  <a:lnTo>
                    <a:pt x="227013" y="302647"/>
                  </a:lnTo>
                  <a:lnTo>
                    <a:pt x="210742" y="302674"/>
                  </a:lnTo>
                  <a:lnTo>
                    <a:pt x="108988" y="302674"/>
                  </a:lnTo>
                  <a:lnTo>
                    <a:pt x="109028" y="330344"/>
                  </a:lnTo>
                  <a:lnTo>
                    <a:pt x="108965" y="348846"/>
                  </a:lnTo>
                  <a:lnTo>
                    <a:pt x="108965" y="375904"/>
                  </a:lnTo>
                  <a:lnTo>
                    <a:pt x="44347" y="375937"/>
                  </a:lnTo>
                  <a:lnTo>
                    <a:pt x="38022" y="376018"/>
                  </a:lnTo>
                  <a:lnTo>
                    <a:pt x="36260" y="376041"/>
                  </a:lnTo>
                  <a:lnTo>
                    <a:pt x="33852" y="376072"/>
                  </a:lnTo>
                  <a:lnTo>
                    <a:pt x="32274" y="376074"/>
                  </a:lnTo>
                  <a:lnTo>
                    <a:pt x="25774" y="376082"/>
                  </a:lnTo>
                  <a:lnTo>
                    <a:pt x="24489" y="376080"/>
                  </a:lnTo>
                  <a:lnTo>
                    <a:pt x="16" y="376049"/>
                  </a:lnTo>
                  <a:lnTo>
                    <a:pt x="0" y="352057"/>
                  </a:lnTo>
                  <a:lnTo>
                    <a:pt x="46" y="348881"/>
                  </a:lnTo>
                  <a:lnTo>
                    <a:pt x="54" y="346863"/>
                  </a:lnTo>
                  <a:lnTo>
                    <a:pt x="127" y="329120"/>
                  </a:lnTo>
                  <a:lnTo>
                    <a:pt x="136" y="326851"/>
                  </a:lnTo>
                  <a:lnTo>
                    <a:pt x="137" y="326585"/>
                  </a:lnTo>
                  <a:lnTo>
                    <a:pt x="135" y="322282"/>
                  </a:lnTo>
                  <a:lnTo>
                    <a:pt x="132" y="315985"/>
                  </a:lnTo>
                  <a:lnTo>
                    <a:pt x="126" y="300567"/>
                  </a:lnTo>
                  <a:lnTo>
                    <a:pt x="182" y="298253"/>
                  </a:lnTo>
                  <a:lnTo>
                    <a:pt x="167" y="296445"/>
                  </a:lnTo>
                  <a:lnTo>
                    <a:pt x="138" y="292895"/>
                  </a:lnTo>
                  <a:lnTo>
                    <a:pt x="181" y="290021"/>
                  </a:lnTo>
                  <a:lnTo>
                    <a:pt x="204" y="288491"/>
                  </a:lnTo>
                  <a:lnTo>
                    <a:pt x="203" y="265254"/>
                  </a:lnTo>
                  <a:lnTo>
                    <a:pt x="186" y="262891"/>
                  </a:lnTo>
                  <a:lnTo>
                    <a:pt x="243" y="253795"/>
                  </a:lnTo>
                  <a:lnTo>
                    <a:pt x="244" y="252979"/>
                  </a:lnTo>
                  <a:lnTo>
                    <a:pt x="331" y="198120"/>
                  </a:lnTo>
                  <a:lnTo>
                    <a:pt x="327" y="163039"/>
                  </a:lnTo>
                  <a:lnTo>
                    <a:pt x="326" y="162233"/>
                  </a:lnTo>
                  <a:lnTo>
                    <a:pt x="1685" y="162803"/>
                  </a:lnTo>
                  <a:lnTo>
                    <a:pt x="2964" y="163605"/>
                  </a:lnTo>
                  <a:lnTo>
                    <a:pt x="8780" y="168275"/>
                  </a:lnTo>
                  <a:lnTo>
                    <a:pt x="8991" y="168498"/>
                  </a:lnTo>
                  <a:lnTo>
                    <a:pt x="12554" y="174052"/>
                  </a:lnTo>
                  <a:lnTo>
                    <a:pt x="15755" y="177226"/>
                  </a:lnTo>
                  <a:lnTo>
                    <a:pt x="18178" y="176734"/>
                  </a:lnTo>
                  <a:lnTo>
                    <a:pt x="19186" y="176646"/>
                  </a:lnTo>
                  <a:lnTo>
                    <a:pt x="21841" y="175764"/>
                  </a:lnTo>
                  <a:lnTo>
                    <a:pt x="23301" y="175413"/>
                  </a:lnTo>
                  <a:lnTo>
                    <a:pt x="24397" y="174954"/>
                  </a:lnTo>
                  <a:lnTo>
                    <a:pt x="25013" y="174790"/>
                  </a:lnTo>
                  <a:lnTo>
                    <a:pt x="25966" y="174663"/>
                  </a:lnTo>
                  <a:lnTo>
                    <a:pt x="26725" y="174380"/>
                  </a:lnTo>
                  <a:lnTo>
                    <a:pt x="28067" y="173444"/>
                  </a:lnTo>
                  <a:lnTo>
                    <a:pt x="30455" y="172472"/>
                  </a:lnTo>
                  <a:lnTo>
                    <a:pt x="30168" y="172036"/>
                  </a:lnTo>
                  <a:lnTo>
                    <a:pt x="30024" y="171515"/>
                  </a:lnTo>
                  <a:lnTo>
                    <a:pt x="29933" y="170725"/>
                  </a:lnTo>
                  <a:lnTo>
                    <a:pt x="29954" y="170334"/>
                  </a:lnTo>
                  <a:lnTo>
                    <a:pt x="29814" y="170110"/>
                  </a:lnTo>
                  <a:lnTo>
                    <a:pt x="29527" y="169838"/>
                  </a:lnTo>
                  <a:lnTo>
                    <a:pt x="29064" y="169581"/>
                  </a:lnTo>
                  <a:lnTo>
                    <a:pt x="27964" y="169268"/>
                  </a:lnTo>
                  <a:lnTo>
                    <a:pt x="25519" y="169288"/>
                  </a:lnTo>
                  <a:lnTo>
                    <a:pt x="25447" y="156183"/>
                  </a:lnTo>
                  <a:lnTo>
                    <a:pt x="25476" y="152958"/>
                  </a:lnTo>
                  <a:lnTo>
                    <a:pt x="25534" y="152126"/>
                  </a:lnTo>
                  <a:lnTo>
                    <a:pt x="25452" y="149452"/>
                  </a:lnTo>
                  <a:lnTo>
                    <a:pt x="25350" y="141042"/>
                  </a:lnTo>
                  <a:lnTo>
                    <a:pt x="13915" y="140950"/>
                  </a:lnTo>
                  <a:lnTo>
                    <a:pt x="6416" y="141059"/>
                  </a:lnTo>
                  <a:lnTo>
                    <a:pt x="395" y="140995"/>
                  </a:lnTo>
                  <a:lnTo>
                    <a:pt x="368" y="113491"/>
                  </a:lnTo>
                  <a:lnTo>
                    <a:pt x="353" y="98337"/>
                  </a:lnTo>
                  <a:lnTo>
                    <a:pt x="351" y="96713"/>
                  </a:lnTo>
                  <a:lnTo>
                    <a:pt x="349" y="94828"/>
                  </a:lnTo>
                  <a:lnTo>
                    <a:pt x="348" y="93685"/>
                  </a:lnTo>
                  <a:lnTo>
                    <a:pt x="352" y="93521"/>
                  </a:lnTo>
                  <a:lnTo>
                    <a:pt x="423" y="89861"/>
                  </a:lnTo>
                  <a:lnTo>
                    <a:pt x="409" y="89700"/>
                  </a:lnTo>
                  <a:lnTo>
                    <a:pt x="407" y="88903"/>
                  </a:lnTo>
                  <a:lnTo>
                    <a:pt x="404" y="87364"/>
                  </a:lnTo>
                  <a:lnTo>
                    <a:pt x="395" y="82368"/>
                  </a:lnTo>
                  <a:lnTo>
                    <a:pt x="380" y="70824"/>
                  </a:lnTo>
                  <a:lnTo>
                    <a:pt x="349" y="64139"/>
                  </a:lnTo>
                  <a:lnTo>
                    <a:pt x="422" y="45350"/>
                  </a:lnTo>
                  <a:lnTo>
                    <a:pt x="404" y="44747"/>
                  </a:lnTo>
                  <a:lnTo>
                    <a:pt x="427" y="44198"/>
                  </a:lnTo>
                  <a:lnTo>
                    <a:pt x="467" y="43807"/>
                  </a:lnTo>
                  <a:lnTo>
                    <a:pt x="460" y="43412"/>
                  </a:lnTo>
                  <a:lnTo>
                    <a:pt x="372" y="38159"/>
                  </a:lnTo>
                  <a:lnTo>
                    <a:pt x="389" y="30833"/>
                  </a:lnTo>
                  <a:lnTo>
                    <a:pt x="393" y="29221"/>
                  </a:lnTo>
                  <a:lnTo>
                    <a:pt x="431" y="1313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6" name="pg1207">
              <a:extLst>
                <a:ext uri="{FF2B5EF4-FFF2-40B4-BE49-F238E27FC236}">
                  <a16:creationId xmlns:a16="http://schemas.microsoft.com/office/drawing/2014/main" id="{86C91BAD-5477-4B45-9C73-DC0CC98E2B68}"/>
                </a:ext>
              </a:extLst>
            </p:cNvPr>
            <p:cNvSpPr/>
            <p:nvPr/>
          </p:nvSpPr>
          <p:spPr>
            <a:xfrm>
              <a:off x="3400048" y="3768386"/>
              <a:ext cx="239607" cy="294169"/>
            </a:xfrm>
            <a:custGeom>
              <a:avLst/>
              <a:gdLst/>
              <a:ahLst/>
              <a:cxnLst/>
              <a:rect l="0" t="0" r="0" b="0"/>
              <a:pathLst>
                <a:path w="239607" h="294169">
                  <a:moveTo>
                    <a:pt x="239595" y="15867"/>
                  </a:moveTo>
                  <a:lnTo>
                    <a:pt x="239607" y="43195"/>
                  </a:lnTo>
                  <a:lnTo>
                    <a:pt x="239586" y="48380"/>
                  </a:lnTo>
                  <a:lnTo>
                    <a:pt x="239578" y="50290"/>
                  </a:lnTo>
                  <a:lnTo>
                    <a:pt x="239574" y="51214"/>
                  </a:lnTo>
                  <a:lnTo>
                    <a:pt x="239574" y="53665"/>
                  </a:lnTo>
                  <a:lnTo>
                    <a:pt x="239575" y="60652"/>
                  </a:lnTo>
                  <a:lnTo>
                    <a:pt x="239575" y="61832"/>
                  </a:lnTo>
                  <a:lnTo>
                    <a:pt x="239575" y="67949"/>
                  </a:lnTo>
                  <a:lnTo>
                    <a:pt x="239568" y="80340"/>
                  </a:lnTo>
                  <a:lnTo>
                    <a:pt x="239545" y="81458"/>
                  </a:lnTo>
                  <a:lnTo>
                    <a:pt x="239508" y="83282"/>
                  </a:lnTo>
                  <a:lnTo>
                    <a:pt x="239531" y="87779"/>
                  </a:lnTo>
                  <a:lnTo>
                    <a:pt x="239536" y="88701"/>
                  </a:lnTo>
                  <a:lnTo>
                    <a:pt x="239525" y="92716"/>
                  </a:lnTo>
                  <a:lnTo>
                    <a:pt x="239512" y="97917"/>
                  </a:lnTo>
                  <a:lnTo>
                    <a:pt x="239495" y="104093"/>
                  </a:lnTo>
                  <a:lnTo>
                    <a:pt x="239494" y="104483"/>
                  </a:lnTo>
                  <a:lnTo>
                    <a:pt x="239468" y="114259"/>
                  </a:lnTo>
                  <a:lnTo>
                    <a:pt x="239469" y="114746"/>
                  </a:lnTo>
                  <a:lnTo>
                    <a:pt x="239470" y="115435"/>
                  </a:lnTo>
                  <a:lnTo>
                    <a:pt x="239476" y="123562"/>
                  </a:lnTo>
                  <a:lnTo>
                    <a:pt x="239470" y="124341"/>
                  </a:lnTo>
                  <a:lnTo>
                    <a:pt x="239466" y="124922"/>
                  </a:lnTo>
                  <a:lnTo>
                    <a:pt x="239470" y="125473"/>
                  </a:lnTo>
                  <a:lnTo>
                    <a:pt x="239466" y="126006"/>
                  </a:lnTo>
                  <a:lnTo>
                    <a:pt x="239466" y="126292"/>
                  </a:lnTo>
                  <a:lnTo>
                    <a:pt x="239464" y="126941"/>
                  </a:lnTo>
                  <a:lnTo>
                    <a:pt x="239456" y="127122"/>
                  </a:lnTo>
                  <a:lnTo>
                    <a:pt x="239441" y="127345"/>
                  </a:lnTo>
                  <a:lnTo>
                    <a:pt x="239426" y="127555"/>
                  </a:lnTo>
                  <a:lnTo>
                    <a:pt x="239423" y="127777"/>
                  </a:lnTo>
                  <a:lnTo>
                    <a:pt x="239419" y="138641"/>
                  </a:lnTo>
                  <a:lnTo>
                    <a:pt x="239424" y="140297"/>
                  </a:lnTo>
                  <a:lnTo>
                    <a:pt x="239452" y="142435"/>
                  </a:lnTo>
                  <a:lnTo>
                    <a:pt x="239459" y="146320"/>
                  </a:lnTo>
                  <a:lnTo>
                    <a:pt x="239462" y="147727"/>
                  </a:lnTo>
                  <a:lnTo>
                    <a:pt x="239471" y="173654"/>
                  </a:lnTo>
                  <a:lnTo>
                    <a:pt x="239472" y="175210"/>
                  </a:lnTo>
                  <a:lnTo>
                    <a:pt x="239479" y="176603"/>
                  </a:lnTo>
                  <a:lnTo>
                    <a:pt x="239470" y="177676"/>
                  </a:lnTo>
                  <a:lnTo>
                    <a:pt x="239457" y="179255"/>
                  </a:lnTo>
                  <a:lnTo>
                    <a:pt x="239449" y="181384"/>
                  </a:lnTo>
                  <a:lnTo>
                    <a:pt x="239446" y="182432"/>
                  </a:lnTo>
                  <a:lnTo>
                    <a:pt x="239452" y="182631"/>
                  </a:lnTo>
                  <a:lnTo>
                    <a:pt x="239446" y="182758"/>
                  </a:lnTo>
                  <a:lnTo>
                    <a:pt x="239449" y="183449"/>
                  </a:lnTo>
                  <a:lnTo>
                    <a:pt x="239467" y="184007"/>
                  </a:lnTo>
                  <a:lnTo>
                    <a:pt x="239474" y="184194"/>
                  </a:lnTo>
                  <a:lnTo>
                    <a:pt x="239477" y="186585"/>
                  </a:lnTo>
                  <a:lnTo>
                    <a:pt x="239465" y="188924"/>
                  </a:lnTo>
                  <a:lnTo>
                    <a:pt x="239422" y="193642"/>
                  </a:lnTo>
                  <a:lnTo>
                    <a:pt x="239314" y="197840"/>
                  </a:lnTo>
                  <a:lnTo>
                    <a:pt x="239300" y="198361"/>
                  </a:lnTo>
                  <a:lnTo>
                    <a:pt x="239196" y="204756"/>
                  </a:lnTo>
                  <a:lnTo>
                    <a:pt x="239203" y="205531"/>
                  </a:lnTo>
                  <a:lnTo>
                    <a:pt x="239132" y="209141"/>
                  </a:lnTo>
                  <a:lnTo>
                    <a:pt x="239096" y="211007"/>
                  </a:lnTo>
                  <a:lnTo>
                    <a:pt x="239055" y="213077"/>
                  </a:lnTo>
                  <a:lnTo>
                    <a:pt x="239040" y="213865"/>
                  </a:lnTo>
                  <a:lnTo>
                    <a:pt x="238983" y="218033"/>
                  </a:lnTo>
                  <a:lnTo>
                    <a:pt x="238790" y="228854"/>
                  </a:lnTo>
                  <a:lnTo>
                    <a:pt x="238747" y="230981"/>
                  </a:lnTo>
                  <a:lnTo>
                    <a:pt x="238690" y="232170"/>
                  </a:lnTo>
                  <a:lnTo>
                    <a:pt x="238620" y="237992"/>
                  </a:lnTo>
                  <a:lnTo>
                    <a:pt x="238615" y="238494"/>
                  </a:lnTo>
                  <a:lnTo>
                    <a:pt x="238583" y="241559"/>
                  </a:lnTo>
                  <a:lnTo>
                    <a:pt x="238570" y="242801"/>
                  </a:lnTo>
                  <a:lnTo>
                    <a:pt x="238556" y="243249"/>
                  </a:lnTo>
                  <a:lnTo>
                    <a:pt x="238498" y="245114"/>
                  </a:lnTo>
                  <a:lnTo>
                    <a:pt x="238440" y="246367"/>
                  </a:lnTo>
                  <a:lnTo>
                    <a:pt x="238457" y="247413"/>
                  </a:lnTo>
                  <a:lnTo>
                    <a:pt x="238463" y="247755"/>
                  </a:lnTo>
                  <a:lnTo>
                    <a:pt x="238424" y="249782"/>
                  </a:lnTo>
                  <a:lnTo>
                    <a:pt x="238418" y="250231"/>
                  </a:lnTo>
                  <a:lnTo>
                    <a:pt x="238301" y="259363"/>
                  </a:lnTo>
                  <a:lnTo>
                    <a:pt x="238051" y="273520"/>
                  </a:lnTo>
                  <a:lnTo>
                    <a:pt x="234801" y="273538"/>
                  </a:lnTo>
                  <a:lnTo>
                    <a:pt x="233871" y="273031"/>
                  </a:lnTo>
                  <a:lnTo>
                    <a:pt x="232476" y="272570"/>
                  </a:lnTo>
                  <a:lnTo>
                    <a:pt x="231570" y="272440"/>
                  </a:lnTo>
                  <a:lnTo>
                    <a:pt x="229189" y="272344"/>
                  </a:lnTo>
                  <a:lnTo>
                    <a:pt x="228864" y="272257"/>
                  </a:lnTo>
                  <a:lnTo>
                    <a:pt x="224684" y="278109"/>
                  </a:lnTo>
                  <a:lnTo>
                    <a:pt x="224557" y="277767"/>
                  </a:lnTo>
                  <a:lnTo>
                    <a:pt x="224404" y="277684"/>
                  </a:lnTo>
                  <a:lnTo>
                    <a:pt x="221404" y="277159"/>
                  </a:lnTo>
                  <a:lnTo>
                    <a:pt x="219088" y="278816"/>
                  </a:lnTo>
                  <a:lnTo>
                    <a:pt x="219095" y="278991"/>
                  </a:lnTo>
                  <a:lnTo>
                    <a:pt x="221178" y="282899"/>
                  </a:lnTo>
                  <a:lnTo>
                    <a:pt x="212934" y="294169"/>
                  </a:lnTo>
                  <a:lnTo>
                    <a:pt x="212775" y="293849"/>
                  </a:lnTo>
                  <a:lnTo>
                    <a:pt x="210795" y="293833"/>
                  </a:lnTo>
                  <a:lnTo>
                    <a:pt x="203954" y="294103"/>
                  </a:lnTo>
                  <a:lnTo>
                    <a:pt x="203943" y="288543"/>
                  </a:lnTo>
                  <a:lnTo>
                    <a:pt x="203685" y="287996"/>
                  </a:lnTo>
                  <a:lnTo>
                    <a:pt x="202394" y="286561"/>
                  </a:lnTo>
                  <a:lnTo>
                    <a:pt x="202271" y="286058"/>
                  </a:lnTo>
                  <a:lnTo>
                    <a:pt x="202266" y="279740"/>
                  </a:lnTo>
                  <a:lnTo>
                    <a:pt x="197126" y="279235"/>
                  </a:lnTo>
                  <a:lnTo>
                    <a:pt x="196595" y="278945"/>
                  </a:lnTo>
                  <a:lnTo>
                    <a:pt x="196558" y="278651"/>
                  </a:lnTo>
                  <a:lnTo>
                    <a:pt x="196213" y="278304"/>
                  </a:lnTo>
                  <a:lnTo>
                    <a:pt x="195976" y="278200"/>
                  </a:lnTo>
                  <a:lnTo>
                    <a:pt x="195251" y="278155"/>
                  </a:lnTo>
                  <a:lnTo>
                    <a:pt x="195103" y="277603"/>
                  </a:lnTo>
                  <a:lnTo>
                    <a:pt x="195004" y="277059"/>
                  </a:lnTo>
                  <a:lnTo>
                    <a:pt x="194870" y="277059"/>
                  </a:lnTo>
                  <a:lnTo>
                    <a:pt x="194445" y="277376"/>
                  </a:lnTo>
                  <a:lnTo>
                    <a:pt x="194459" y="278184"/>
                  </a:lnTo>
                  <a:lnTo>
                    <a:pt x="193224" y="278217"/>
                  </a:lnTo>
                  <a:lnTo>
                    <a:pt x="192410" y="278791"/>
                  </a:lnTo>
                  <a:lnTo>
                    <a:pt x="191968" y="278612"/>
                  </a:lnTo>
                  <a:lnTo>
                    <a:pt x="190461" y="278265"/>
                  </a:lnTo>
                  <a:lnTo>
                    <a:pt x="188823" y="278265"/>
                  </a:lnTo>
                  <a:lnTo>
                    <a:pt x="188091" y="278827"/>
                  </a:lnTo>
                  <a:lnTo>
                    <a:pt x="187528" y="279129"/>
                  </a:lnTo>
                  <a:lnTo>
                    <a:pt x="186007" y="279066"/>
                  </a:lnTo>
                  <a:lnTo>
                    <a:pt x="183573" y="279100"/>
                  </a:lnTo>
                  <a:lnTo>
                    <a:pt x="183566" y="279759"/>
                  </a:lnTo>
                  <a:lnTo>
                    <a:pt x="181971" y="279804"/>
                  </a:lnTo>
                  <a:lnTo>
                    <a:pt x="181744" y="279201"/>
                  </a:lnTo>
                  <a:lnTo>
                    <a:pt x="180219" y="279359"/>
                  </a:lnTo>
                  <a:lnTo>
                    <a:pt x="179529" y="279794"/>
                  </a:lnTo>
                  <a:lnTo>
                    <a:pt x="178853" y="280341"/>
                  </a:lnTo>
                  <a:lnTo>
                    <a:pt x="174474" y="280392"/>
                  </a:lnTo>
                  <a:lnTo>
                    <a:pt x="174467" y="280969"/>
                  </a:lnTo>
                  <a:lnTo>
                    <a:pt x="172946" y="280947"/>
                  </a:lnTo>
                  <a:lnTo>
                    <a:pt x="172932" y="279859"/>
                  </a:lnTo>
                  <a:lnTo>
                    <a:pt x="173877" y="279792"/>
                  </a:lnTo>
                  <a:lnTo>
                    <a:pt x="174022" y="279666"/>
                  </a:lnTo>
                  <a:lnTo>
                    <a:pt x="174022" y="278067"/>
                  </a:lnTo>
                  <a:lnTo>
                    <a:pt x="174255" y="278004"/>
                  </a:lnTo>
                  <a:lnTo>
                    <a:pt x="174132" y="276927"/>
                  </a:lnTo>
                  <a:lnTo>
                    <a:pt x="172869" y="276867"/>
                  </a:lnTo>
                  <a:lnTo>
                    <a:pt x="171740" y="275697"/>
                  </a:lnTo>
                  <a:lnTo>
                    <a:pt x="171220" y="275057"/>
                  </a:lnTo>
                  <a:lnTo>
                    <a:pt x="171262" y="273917"/>
                  </a:lnTo>
                  <a:lnTo>
                    <a:pt x="171605" y="273883"/>
                  </a:lnTo>
                  <a:lnTo>
                    <a:pt x="171765" y="272177"/>
                  </a:lnTo>
                  <a:lnTo>
                    <a:pt x="171177" y="272098"/>
                  </a:lnTo>
                  <a:lnTo>
                    <a:pt x="171223" y="268737"/>
                  </a:lnTo>
                  <a:lnTo>
                    <a:pt x="170702" y="268637"/>
                  </a:lnTo>
                  <a:lnTo>
                    <a:pt x="170836" y="265630"/>
                  </a:lnTo>
                  <a:lnTo>
                    <a:pt x="172263" y="265596"/>
                  </a:lnTo>
                  <a:lnTo>
                    <a:pt x="172270" y="264028"/>
                  </a:lnTo>
                  <a:lnTo>
                    <a:pt x="170567" y="263931"/>
                  </a:lnTo>
                  <a:lnTo>
                    <a:pt x="169674" y="262985"/>
                  </a:lnTo>
                  <a:lnTo>
                    <a:pt x="169561" y="259532"/>
                  </a:lnTo>
                  <a:lnTo>
                    <a:pt x="164125" y="259612"/>
                  </a:lnTo>
                  <a:lnTo>
                    <a:pt x="151795" y="259511"/>
                  </a:lnTo>
                  <a:lnTo>
                    <a:pt x="151782" y="262990"/>
                  </a:lnTo>
                  <a:lnTo>
                    <a:pt x="151781" y="263595"/>
                  </a:lnTo>
                  <a:lnTo>
                    <a:pt x="151770" y="268946"/>
                  </a:lnTo>
                  <a:lnTo>
                    <a:pt x="151729" y="283668"/>
                  </a:lnTo>
                  <a:lnTo>
                    <a:pt x="150795" y="283124"/>
                  </a:lnTo>
                  <a:lnTo>
                    <a:pt x="150031" y="283117"/>
                  </a:lnTo>
                  <a:lnTo>
                    <a:pt x="148828" y="281556"/>
                  </a:lnTo>
                  <a:lnTo>
                    <a:pt x="148732" y="281936"/>
                  </a:lnTo>
                  <a:lnTo>
                    <a:pt x="148729" y="282562"/>
                  </a:lnTo>
                  <a:lnTo>
                    <a:pt x="148917" y="283363"/>
                  </a:lnTo>
                  <a:lnTo>
                    <a:pt x="148911" y="285461"/>
                  </a:lnTo>
                  <a:lnTo>
                    <a:pt x="149346" y="286381"/>
                  </a:lnTo>
                  <a:lnTo>
                    <a:pt x="149361" y="286631"/>
                  </a:lnTo>
                  <a:lnTo>
                    <a:pt x="147941" y="285663"/>
                  </a:lnTo>
                  <a:lnTo>
                    <a:pt x="147667" y="285544"/>
                  </a:lnTo>
                  <a:lnTo>
                    <a:pt x="145309" y="285084"/>
                  </a:lnTo>
                  <a:lnTo>
                    <a:pt x="145337" y="284920"/>
                  </a:lnTo>
                  <a:lnTo>
                    <a:pt x="139049" y="281730"/>
                  </a:lnTo>
                  <a:lnTo>
                    <a:pt x="139024" y="282900"/>
                  </a:lnTo>
                  <a:lnTo>
                    <a:pt x="139594" y="284148"/>
                  </a:lnTo>
                  <a:lnTo>
                    <a:pt x="113064" y="283874"/>
                  </a:lnTo>
                  <a:lnTo>
                    <a:pt x="112603" y="277781"/>
                  </a:lnTo>
                  <a:lnTo>
                    <a:pt x="112359" y="276988"/>
                  </a:lnTo>
                  <a:lnTo>
                    <a:pt x="112714" y="275643"/>
                  </a:lnTo>
                  <a:lnTo>
                    <a:pt x="112594" y="274413"/>
                  </a:lnTo>
                  <a:lnTo>
                    <a:pt x="112424" y="274018"/>
                  </a:lnTo>
                  <a:lnTo>
                    <a:pt x="111716" y="273593"/>
                  </a:lnTo>
                  <a:lnTo>
                    <a:pt x="111465" y="273559"/>
                  </a:lnTo>
                  <a:lnTo>
                    <a:pt x="111019" y="273853"/>
                  </a:lnTo>
                  <a:lnTo>
                    <a:pt x="110148" y="274114"/>
                  </a:lnTo>
                  <a:lnTo>
                    <a:pt x="109953" y="273752"/>
                  </a:lnTo>
                  <a:lnTo>
                    <a:pt x="110074" y="272862"/>
                  </a:lnTo>
                  <a:lnTo>
                    <a:pt x="109419" y="272035"/>
                  </a:lnTo>
                  <a:lnTo>
                    <a:pt x="107026" y="270762"/>
                  </a:lnTo>
                  <a:lnTo>
                    <a:pt x="105256" y="269958"/>
                  </a:lnTo>
                  <a:lnTo>
                    <a:pt x="104996" y="269556"/>
                  </a:lnTo>
                  <a:lnTo>
                    <a:pt x="105857" y="267841"/>
                  </a:lnTo>
                  <a:lnTo>
                    <a:pt x="106583" y="267125"/>
                  </a:lnTo>
                  <a:lnTo>
                    <a:pt x="106481" y="266850"/>
                  </a:lnTo>
                  <a:lnTo>
                    <a:pt x="106608" y="266313"/>
                  </a:lnTo>
                  <a:lnTo>
                    <a:pt x="106870" y="265990"/>
                  </a:lnTo>
                  <a:lnTo>
                    <a:pt x="106066" y="265609"/>
                  </a:lnTo>
                  <a:lnTo>
                    <a:pt x="106710" y="257724"/>
                  </a:lnTo>
                  <a:lnTo>
                    <a:pt x="106072" y="257754"/>
                  </a:lnTo>
                  <a:lnTo>
                    <a:pt x="105605" y="257650"/>
                  </a:lnTo>
                  <a:lnTo>
                    <a:pt x="105342" y="256659"/>
                  </a:lnTo>
                  <a:lnTo>
                    <a:pt x="105052" y="256052"/>
                  </a:lnTo>
                  <a:lnTo>
                    <a:pt x="104180" y="254964"/>
                  </a:lnTo>
                  <a:lnTo>
                    <a:pt x="103747" y="254852"/>
                  </a:lnTo>
                  <a:lnTo>
                    <a:pt x="102528" y="254852"/>
                  </a:lnTo>
                  <a:lnTo>
                    <a:pt x="102333" y="255475"/>
                  </a:lnTo>
                  <a:lnTo>
                    <a:pt x="102334" y="256436"/>
                  </a:lnTo>
                  <a:lnTo>
                    <a:pt x="100842" y="256437"/>
                  </a:lnTo>
                  <a:lnTo>
                    <a:pt x="100846" y="257827"/>
                  </a:lnTo>
                  <a:lnTo>
                    <a:pt x="100289" y="257667"/>
                  </a:lnTo>
                  <a:lnTo>
                    <a:pt x="100360" y="257275"/>
                  </a:lnTo>
                  <a:lnTo>
                    <a:pt x="100753" y="256098"/>
                  </a:lnTo>
                  <a:lnTo>
                    <a:pt x="101263" y="255211"/>
                  </a:lnTo>
                  <a:lnTo>
                    <a:pt x="101490" y="255017"/>
                  </a:lnTo>
                  <a:lnTo>
                    <a:pt x="101897" y="254037"/>
                  </a:lnTo>
                  <a:lnTo>
                    <a:pt x="101694" y="252621"/>
                  </a:lnTo>
                  <a:lnTo>
                    <a:pt x="100347" y="252521"/>
                  </a:lnTo>
                  <a:lnTo>
                    <a:pt x="98246" y="252610"/>
                  </a:lnTo>
                  <a:lnTo>
                    <a:pt x="97963" y="252420"/>
                  </a:lnTo>
                  <a:lnTo>
                    <a:pt x="97913" y="251455"/>
                  </a:lnTo>
                  <a:lnTo>
                    <a:pt x="97942" y="249691"/>
                  </a:lnTo>
                  <a:lnTo>
                    <a:pt x="98404" y="248413"/>
                  </a:lnTo>
                  <a:lnTo>
                    <a:pt x="98854" y="247895"/>
                  </a:lnTo>
                  <a:lnTo>
                    <a:pt x="99645" y="247221"/>
                  </a:lnTo>
                  <a:lnTo>
                    <a:pt x="99929" y="246893"/>
                  </a:lnTo>
                  <a:lnTo>
                    <a:pt x="100436" y="246088"/>
                  </a:lnTo>
                  <a:lnTo>
                    <a:pt x="101088" y="245346"/>
                  </a:lnTo>
                  <a:lnTo>
                    <a:pt x="98721" y="245447"/>
                  </a:lnTo>
                  <a:lnTo>
                    <a:pt x="95465" y="246232"/>
                  </a:lnTo>
                  <a:lnTo>
                    <a:pt x="95682" y="245323"/>
                  </a:lnTo>
                  <a:lnTo>
                    <a:pt x="95679" y="229589"/>
                  </a:lnTo>
                  <a:lnTo>
                    <a:pt x="96851" y="228874"/>
                  </a:lnTo>
                  <a:lnTo>
                    <a:pt x="97925" y="226922"/>
                  </a:lnTo>
                  <a:lnTo>
                    <a:pt x="97909" y="222883"/>
                  </a:lnTo>
                  <a:lnTo>
                    <a:pt x="96854" y="222189"/>
                  </a:lnTo>
                  <a:lnTo>
                    <a:pt x="94531" y="222162"/>
                  </a:lnTo>
                  <a:lnTo>
                    <a:pt x="93905" y="222073"/>
                  </a:lnTo>
                  <a:lnTo>
                    <a:pt x="93500" y="221827"/>
                  </a:lnTo>
                  <a:lnTo>
                    <a:pt x="93454" y="221499"/>
                  </a:lnTo>
                  <a:lnTo>
                    <a:pt x="93398" y="216711"/>
                  </a:lnTo>
                  <a:lnTo>
                    <a:pt x="92034" y="216476"/>
                  </a:lnTo>
                  <a:lnTo>
                    <a:pt x="91056" y="216401"/>
                  </a:lnTo>
                  <a:lnTo>
                    <a:pt x="90587" y="215697"/>
                  </a:lnTo>
                  <a:lnTo>
                    <a:pt x="90477" y="215243"/>
                  </a:lnTo>
                  <a:lnTo>
                    <a:pt x="89144" y="212400"/>
                  </a:lnTo>
                  <a:lnTo>
                    <a:pt x="87732" y="211498"/>
                  </a:lnTo>
                  <a:lnTo>
                    <a:pt x="86819" y="212609"/>
                  </a:lnTo>
                  <a:lnTo>
                    <a:pt x="86353" y="212792"/>
                  </a:lnTo>
                  <a:lnTo>
                    <a:pt x="85635" y="212907"/>
                  </a:lnTo>
                  <a:lnTo>
                    <a:pt x="85492" y="211726"/>
                  </a:lnTo>
                  <a:lnTo>
                    <a:pt x="85339" y="211194"/>
                  </a:lnTo>
                  <a:lnTo>
                    <a:pt x="84884" y="210486"/>
                  </a:lnTo>
                  <a:lnTo>
                    <a:pt x="84603" y="210184"/>
                  </a:lnTo>
                  <a:lnTo>
                    <a:pt x="84293" y="210028"/>
                  </a:lnTo>
                  <a:lnTo>
                    <a:pt x="84200" y="209779"/>
                  </a:lnTo>
                  <a:lnTo>
                    <a:pt x="85018" y="208229"/>
                  </a:lnTo>
                  <a:lnTo>
                    <a:pt x="85359" y="207275"/>
                  </a:lnTo>
                  <a:lnTo>
                    <a:pt x="85277" y="206795"/>
                  </a:lnTo>
                  <a:lnTo>
                    <a:pt x="85337" y="206571"/>
                  </a:lnTo>
                  <a:lnTo>
                    <a:pt x="86037" y="205125"/>
                  </a:lnTo>
                  <a:lnTo>
                    <a:pt x="86435" y="203918"/>
                  </a:lnTo>
                  <a:lnTo>
                    <a:pt x="86947" y="203131"/>
                  </a:lnTo>
                  <a:lnTo>
                    <a:pt x="87406" y="202628"/>
                  </a:lnTo>
                  <a:lnTo>
                    <a:pt x="87804" y="202311"/>
                  </a:lnTo>
                  <a:lnTo>
                    <a:pt x="87829" y="202047"/>
                  </a:lnTo>
                  <a:lnTo>
                    <a:pt x="87779" y="201696"/>
                  </a:lnTo>
                  <a:lnTo>
                    <a:pt x="87071" y="200094"/>
                  </a:lnTo>
                  <a:lnTo>
                    <a:pt x="86504" y="198604"/>
                  </a:lnTo>
                  <a:lnTo>
                    <a:pt x="86590" y="198380"/>
                  </a:lnTo>
                  <a:lnTo>
                    <a:pt x="86992" y="197863"/>
                  </a:lnTo>
                  <a:lnTo>
                    <a:pt x="85450" y="197438"/>
                  </a:lnTo>
                  <a:lnTo>
                    <a:pt x="85069" y="197140"/>
                  </a:lnTo>
                  <a:lnTo>
                    <a:pt x="83564" y="196370"/>
                  </a:lnTo>
                  <a:lnTo>
                    <a:pt x="83744" y="195122"/>
                  </a:lnTo>
                  <a:lnTo>
                    <a:pt x="84385" y="194044"/>
                  </a:lnTo>
                  <a:lnTo>
                    <a:pt x="84573" y="193467"/>
                  </a:lnTo>
                  <a:lnTo>
                    <a:pt x="84996" y="193049"/>
                  </a:lnTo>
                  <a:lnTo>
                    <a:pt x="85274" y="192580"/>
                  </a:lnTo>
                  <a:lnTo>
                    <a:pt x="85295" y="191637"/>
                  </a:lnTo>
                  <a:lnTo>
                    <a:pt x="85861" y="191391"/>
                  </a:lnTo>
                  <a:lnTo>
                    <a:pt x="86092" y="191145"/>
                  </a:lnTo>
                  <a:lnTo>
                    <a:pt x="86228" y="191100"/>
                  </a:lnTo>
                  <a:lnTo>
                    <a:pt x="87360" y="191070"/>
                  </a:lnTo>
                  <a:lnTo>
                    <a:pt x="88029" y="190921"/>
                  </a:lnTo>
                  <a:lnTo>
                    <a:pt x="87498" y="190251"/>
                  </a:lnTo>
                  <a:lnTo>
                    <a:pt x="67017" y="190201"/>
                  </a:lnTo>
                  <a:lnTo>
                    <a:pt x="51298" y="190058"/>
                  </a:lnTo>
                  <a:lnTo>
                    <a:pt x="22817" y="189710"/>
                  </a:lnTo>
                  <a:lnTo>
                    <a:pt x="13876" y="189506"/>
                  </a:lnTo>
                  <a:lnTo>
                    <a:pt x="13839" y="175237"/>
                  </a:lnTo>
                  <a:lnTo>
                    <a:pt x="1965" y="175058"/>
                  </a:lnTo>
                  <a:lnTo>
                    <a:pt x="0" y="175151"/>
                  </a:lnTo>
                  <a:lnTo>
                    <a:pt x="27" y="171614"/>
                  </a:lnTo>
                  <a:lnTo>
                    <a:pt x="36" y="170162"/>
                  </a:lnTo>
                  <a:lnTo>
                    <a:pt x="84" y="154054"/>
                  </a:lnTo>
                  <a:lnTo>
                    <a:pt x="177" y="136073"/>
                  </a:lnTo>
                  <a:lnTo>
                    <a:pt x="167" y="135898"/>
                  </a:lnTo>
                  <a:lnTo>
                    <a:pt x="166" y="133074"/>
                  </a:lnTo>
                  <a:lnTo>
                    <a:pt x="165" y="109029"/>
                  </a:lnTo>
                  <a:lnTo>
                    <a:pt x="174" y="104518"/>
                  </a:lnTo>
                  <a:lnTo>
                    <a:pt x="154" y="94669"/>
                  </a:lnTo>
                  <a:lnTo>
                    <a:pt x="142" y="91197"/>
                  </a:lnTo>
                  <a:lnTo>
                    <a:pt x="13834" y="91274"/>
                  </a:lnTo>
                  <a:lnTo>
                    <a:pt x="18462" y="91114"/>
                  </a:lnTo>
                  <a:lnTo>
                    <a:pt x="35158" y="91210"/>
                  </a:lnTo>
                  <a:lnTo>
                    <a:pt x="58034" y="91135"/>
                  </a:lnTo>
                  <a:lnTo>
                    <a:pt x="58035" y="77871"/>
                  </a:lnTo>
                  <a:lnTo>
                    <a:pt x="58033" y="77009"/>
                  </a:lnTo>
                  <a:lnTo>
                    <a:pt x="67016" y="76897"/>
                  </a:lnTo>
                  <a:lnTo>
                    <a:pt x="71652" y="76917"/>
                  </a:lnTo>
                  <a:lnTo>
                    <a:pt x="71629" y="62807"/>
                  </a:lnTo>
                  <a:lnTo>
                    <a:pt x="84749" y="62718"/>
                  </a:lnTo>
                  <a:lnTo>
                    <a:pt x="98881" y="62751"/>
                  </a:lnTo>
                  <a:lnTo>
                    <a:pt x="98918" y="56787"/>
                  </a:lnTo>
                  <a:lnTo>
                    <a:pt x="98873" y="50988"/>
                  </a:lnTo>
                  <a:lnTo>
                    <a:pt x="101046" y="50845"/>
                  </a:lnTo>
                  <a:lnTo>
                    <a:pt x="105647" y="50758"/>
                  </a:lnTo>
                  <a:lnTo>
                    <a:pt x="105640" y="48944"/>
                  </a:lnTo>
                  <a:lnTo>
                    <a:pt x="106172" y="48456"/>
                  </a:lnTo>
                  <a:lnTo>
                    <a:pt x="110212" y="48423"/>
                  </a:lnTo>
                  <a:lnTo>
                    <a:pt x="110227" y="46051"/>
                  </a:lnTo>
                  <a:lnTo>
                    <a:pt x="112548" y="46014"/>
                  </a:lnTo>
                  <a:lnTo>
                    <a:pt x="114431" y="45497"/>
                  </a:lnTo>
                  <a:lnTo>
                    <a:pt x="115204" y="45572"/>
                  </a:lnTo>
                  <a:lnTo>
                    <a:pt x="117113" y="46003"/>
                  </a:lnTo>
                  <a:lnTo>
                    <a:pt x="117369" y="46294"/>
                  </a:lnTo>
                  <a:lnTo>
                    <a:pt x="119357" y="49876"/>
                  </a:lnTo>
                  <a:lnTo>
                    <a:pt x="120411" y="51269"/>
                  </a:lnTo>
                  <a:lnTo>
                    <a:pt x="120624" y="51906"/>
                  </a:lnTo>
                  <a:lnTo>
                    <a:pt x="119696" y="52517"/>
                  </a:lnTo>
                  <a:lnTo>
                    <a:pt x="119638" y="53244"/>
                  </a:lnTo>
                  <a:lnTo>
                    <a:pt x="119390" y="53423"/>
                  </a:lnTo>
                  <a:lnTo>
                    <a:pt x="119387" y="54220"/>
                  </a:lnTo>
                  <a:lnTo>
                    <a:pt x="119035" y="54600"/>
                  </a:lnTo>
                  <a:lnTo>
                    <a:pt x="118995" y="54760"/>
                  </a:lnTo>
                  <a:lnTo>
                    <a:pt x="119078" y="55017"/>
                  </a:lnTo>
                  <a:lnTo>
                    <a:pt x="119373" y="55512"/>
                  </a:lnTo>
                  <a:lnTo>
                    <a:pt x="119342" y="69750"/>
                  </a:lnTo>
                  <a:lnTo>
                    <a:pt x="123914" y="69749"/>
                  </a:lnTo>
                  <a:lnTo>
                    <a:pt x="123907" y="70055"/>
                  </a:lnTo>
                  <a:lnTo>
                    <a:pt x="123409" y="70472"/>
                  </a:lnTo>
                  <a:lnTo>
                    <a:pt x="123416" y="70634"/>
                  </a:lnTo>
                  <a:lnTo>
                    <a:pt x="124033" y="70960"/>
                  </a:lnTo>
                  <a:lnTo>
                    <a:pt x="125074" y="70982"/>
                  </a:lnTo>
                  <a:lnTo>
                    <a:pt x="125074" y="71508"/>
                  </a:lnTo>
                  <a:lnTo>
                    <a:pt x="126220" y="71549"/>
                  </a:lnTo>
                  <a:lnTo>
                    <a:pt x="126212" y="74525"/>
                  </a:lnTo>
                  <a:lnTo>
                    <a:pt x="127367" y="74516"/>
                  </a:lnTo>
                  <a:lnTo>
                    <a:pt x="127367" y="75727"/>
                  </a:lnTo>
                  <a:lnTo>
                    <a:pt x="128508" y="75726"/>
                  </a:lnTo>
                  <a:lnTo>
                    <a:pt x="128517" y="76895"/>
                  </a:lnTo>
                  <a:lnTo>
                    <a:pt x="130829" y="76960"/>
                  </a:lnTo>
                  <a:lnTo>
                    <a:pt x="134204" y="76847"/>
                  </a:lnTo>
                  <a:lnTo>
                    <a:pt x="139959" y="76853"/>
                  </a:lnTo>
                  <a:lnTo>
                    <a:pt x="139955" y="88755"/>
                  </a:lnTo>
                  <a:lnTo>
                    <a:pt x="153665" y="88770"/>
                  </a:lnTo>
                  <a:lnTo>
                    <a:pt x="153760" y="76880"/>
                  </a:lnTo>
                  <a:lnTo>
                    <a:pt x="153876" y="62705"/>
                  </a:lnTo>
                  <a:lnTo>
                    <a:pt x="162738" y="62736"/>
                  </a:lnTo>
                  <a:lnTo>
                    <a:pt x="162727" y="55696"/>
                  </a:lnTo>
                  <a:lnTo>
                    <a:pt x="171883" y="55769"/>
                  </a:lnTo>
                  <a:lnTo>
                    <a:pt x="171890" y="60239"/>
                  </a:lnTo>
                  <a:lnTo>
                    <a:pt x="172864" y="60462"/>
                  </a:lnTo>
                  <a:lnTo>
                    <a:pt x="176429" y="60478"/>
                  </a:lnTo>
                  <a:lnTo>
                    <a:pt x="176472" y="51072"/>
                  </a:lnTo>
                  <a:lnTo>
                    <a:pt x="162757" y="50918"/>
                  </a:lnTo>
                  <a:lnTo>
                    <a:pt x="162881" y="50433"/>
                  </a:lnTo>
                  <a:lnTo>
                    <a:pt x="162608" y="50213"/>
                  </a:lnTo>
                  <a:lnTo>
                    <a:pt x="161971" y="50186"/>
                  </a:lnTo>
                  <a:lnTo>
                    <a:pt x="160831" y="50335"/>
                  </a:lnTo>
                  <a:lnTo>
                    <a:pt x="160336" y="50506"/>
                  </a:lnTo>
                  <a:lnTo>
                    <a:pt x="160094" y="50938"/>
                  </a:lnTo>
                  <a:lnTo>
                    <a:pt x="154001" y="50863"/>
                  </a:lnTo>
                  <a:lnTo>
                    <a:pt x="153972" y="51663"/>
                  </a:lnTo>
                  <a:lnTo>
                    <a:pt x="153409" y="51619"/>
                  </a:lnTo>
                  <a:lnTo>
                    <a:pt x="152868" y="51740"/>
                  </a:lnTo>
                  <a:lnTo>
                    <a:pt x="152267" y="53397"/>
                  </a:lnTo>
                  <a:lnTo>
                    <a:pt x="151075" y="53428"/>
                  </a:lnTo>
                  <a:lnTo>
                    <a:pt x="150887" y="53310"/>
                  </a:lnTo>
                  <a:lnTo>
                    <a:pt x="150649" y="52986"/>
                  </a:lnTo>
                  <a:lnTo>
                    <a:pt x="149171" y="52330"/>
                  </a:lnTo>
                  <a:lnTo>
                    <a:pt x="148616" y="52384"/>
                  </a:lnTo>
                  <a:lnTo>
                    <a:pt x="148092" y="52725"/>
                  </a:lnTo>
                  <a:lnTo>
                    <a:pt x="148050" y="53049"/>
                  </a:lnTo>
                  <a:lnTo>
                    <a:pt x="148306" y="52814"/>
                  </a:lnTo>
                  <a:lnTo>
                    <a:pt x="148732" y="53107"/>
                  </a:lnTo>
                  <a:lnTo>
                    <a:pt x="148646" y="53522"/>
                  </a:lnTo>
                  <a:lnTo>
                    <a:pt x="146988" y="53530"/>
                  </a:lnTo>
                  <a:lnTo>
                    <a:pt x="146666" y="52757"/>
                  </a:lnTo>
                  <a:lnTo>
                    <a:pt x="146653" y="36910"/>
                  </a:lnTo>
                  <a:lnTo>
                    <a:pt x="151268" y="36857"/>
                  </a:lnTo>
                  <a:lnTo>
                    <a:pt x="151287" y="39252"/>
                  </a:lnTo>
                  <a:lnTo>
                    <a:pt x="153570" y="39266"/>
                  </a:lnTo>
                  <a:lnTo>
                    <a:pt x="153592" y="41605"/>
                  </a:lnTo>
                  <a:lnTo>
                    <a:pt x="155874" y="41624"/>
                  </a:lnTo>
                  <a:lnTo>
                    <a:pt x="155881" y="42760"/>
                  </a:lnTo>
                  <a:lnTo>
                    <a:pt x="156590" y="42831"/>
                  </a:lnTo>
                  <a:lnTo>
                    <a:pt x="161283" y="42757"/>
                  </a:lnTo>
                  <a:lnTo>
                    <a:pt x="161819" y="42538"/>
                  </a:lnTo>
                  <a:lnTo>
                    <a:pt x="162118" y="42274"/>
                  </a:lnTo>
                  <a:lnTo>
                    <a:pt x="162593" y="42140"/>
                  </a:lnTo>
                  <a:lnTo>
                    <a:pt x="162820" y="42255"/>
                  </a:lnTo>
                  <a:lnTo>
                    <a:pt x="163029" y="42628"/>
                  </a:lnTo>
                  <a:lnTo>
                    <a:pt x="163359" y="42762"/>
                  </a:lnTo>
                  <a:lnTo>
                    <a:pt x="164673" y="42777"/>
                  </a:lnTo>
                  <a:lnTo>
                    <a:pt x="165235" y="42598"/>
                  </a:lnTo>
                  <a:lnTo>
                    <a:pt x="166375" y="41651"/>
                  </a:lnTo>
                  <a:lnTo>
                    <a:pt x="166393" y="41346"/>
                  </a:lnTo>
                  <a:lnTo>
                    <a:pt x="167218" y="42221"/>
                  </a:lnTo>
                  <a:lnTo>
                    <a:pt x="167283" y="42556"/>
                  </a:lnTo>
                  <a:lnTo>
                    <a:pt x="167754" y="42694"/>
                  </a:lnTo>
                  <a:lnTo>
                    <a:pt x="168409" y="42764"/>
                  </a:lnTo>
                  <a:lnTo>
                    <a:pt x="169374" y="43166"/>
                  </a:lnTo>
                  <a:lnTo>
                    <a:pt x="169597" y="43483"/>
                  </a:lnTo>
                  <a:lnTo>
                    <a:pt x="169791" y="43971"/>
                  </a:lnTo>
                  <a:lnTo>
                    <a:pt x="170756" y="44161"/>
                  </a:lnTo>
                  <a:lnTo>
                    <a:pt x="171436" y="44179"/>
                  </a:lnTo>
                  <a:lnTo>
                    <a:pt x="173944" y="44142"/>
                  </a:lnTo>
                  <a:lnTo>
                    <a:pt x="174189" y="44056"/>
                  </a:lnTo>
                  <a:lnTo>
                    <a:pt x="174189" y="39389"/>
                  </a:lnTo>
                  <a:lnTo>
                    <a:pt x="176706" y="39405"/>
                  </a:lnTo>
                  <a:lnTo>
                    <a:pt x="176932" y="39460"/>
                  </a:lnTo>
                  <a:lnTo>
                    <a:pt x="177253" y="39367"/>
                  </a:lnTo>
                  <a:lnTo>
                    <a:pt x="177084" y="38410"/>
                  </a:lnTo>
                  <a:lnTo>
                    <a:pt x="177016" y="37218"/>
                  </a:lnTo>
                  <a:lnTo>
                    <a:pt x="177118" y="33251"/>
                  </a:lnTo>
                  <a:lnTo>
                    <a:pt x="177146" y="24801"/>
                  </a:lnTo>
                  <a:lnTo>
                    <a:pt x="176974" y="23721"/>
                  </a:lnTo>
                  <a:lnTo>
                    <a:pt x="176981" y="23077"/>
                  </a:lnTo>
                  <a:lnTo>
                    <a:pt x="177133" y="22928"/>
                  </a:lnTo>
                  <a:lnTo>
                    <a:pt x="177039" y="22436"/>
                  </a:lnTo>
                  <a:lnTo>
                    <a:pt x="176798" y="21788"/>
                  </a:lnTo>
                  <a:lnTo>
                    <a:pt x="176629" y="21631"/>
                  </a:lnTo>
                  <a:lnTo>
                    <a:pt x="176293" y="21665"/>
                  </a:lnTo>
                  <a:lnTo>
                    <a:pt x="175865" y="20558"/>
                  </a:lnTo>
                  <a:lnTo>
                    <a:pt x="175904" y="20026"/>
                  </a:lnTo>
                  <a:lnTo>
                    <a:pt x="175973" y="19851"/>
                  </a:lnTo>
                  <a:lnTo>
                    <a:pt x="175926" y="19571"/>
                  </a:lnTo>
                  <a:lnTo>
                    <a:pt x="175141" y="18484"/>
                  </a:lnTo>
                  <a:lnTo>
                    <a:pt x="174845" y="18334"/>
                  </a:lnTo>
                  <a:lnTo>
                    <a:pt x="174459" y="18208"/>
                  </a:lnTo>
                  <a:lnTo>
                    <a:pt x="174445" y="18034"/>
                  </a:lnTo>
                  <a:lnTo>
                    <a:pt x="174366" y="17724"/>
                  </a:lnTo>
                  <a:lnTo>
                    <a:pt x="174012" y="17668"/>
                  </a:lnTo>
                  <a:lnTo>
                    <a:pt x="173208" y="16103"/>
                  </a:lnTo>
                  <a:lnTo>
                    <a:pt x="173043" y="15529"/>
                  </a:lnTo>
                  <a:lnTo>
                    <a:pt x="173313" y="14434"/>
                  </a:lnTo>
                  <a:lnTo>
                    <a:pt x="173576" y="13883"/>
                  </a:lnTo>
                  <a:lnTo>
                    <a:pt x="173317" y="12937"/>
                  </a:lnTo>
                  <a:lnTo>
                    <a:pt x="172530" y="12941"/>
                  </a:lnTo>
                  <a:lnTo>
                    <a:pt x="172531" y="11797"/>
                  </a:lnTo>
                  <a:lnTo>
                    <a:pt x="172859" y="11238"/>
                  </a:lnTo>
                  <a:lnTo>
                    <a:pt x="173025" y="11086"/>
                  </a:lnTo>
                  <a:lnTo>
                    <a:pt x="172909" y="10512"/>
                  </a:lnTo>
                  <a:lnTo>
                    <a:pt x="172379" y="9775"/>
                  </a:lnTo>
                  <a:lnTo>
                    <a:pt x="172830" y="9361"/>
                  </a:lnTo>
                  <a:lnTo>
                    <a:pt x="173231" y="9138"/>
                  </a:lnTo>
                  <a:lnTo>
                    <a:pt x="174587" y="8829"/>
                  </a:lnTo>
                  <a:lnTo>
                    <a:pt x="174692" y="8564"/>
                  </a:lnTo>
                  <a:lnTo>
                    <a:pt x="175237" y="8039"/>
                  </a:lnTo>
                  <a:lnTo>
                    <a:pt x="176121" y="7838"/>
                  </a:lnTo>
                  <a:lnTo>
                    <a:pt x="176168" y="7660"/>
                  </a:lnTo>
                  <a:lnTo>
                    <a:pt x="175955" y="7350"/>
                  </a:lnTo>
                  <a:lnTo>
                    <a:pt x="175948" y="7131"/>
                  </a:lnTo>
                  <a:lnTo>
                    <a:pt x="176096" y="6948"/>
                  </a:lnTo>
                  <a:lnTo>
                    <a:pt x="176774" y="6453"/>
                  </a:lnTo>
                  <a:lnTo>
                    <a:pt x="178001" y="6388"/>
                  </a:lnTo>
                  <a:lnTo>
                    <a:pt x="178124" y="6138"/>
                  </a:lnTo>
                  <a:lnTo>
                    <a:pt x="178236" y="5397"/>
                  </a:lnTo>
                  <a:lnTo>
                    <a:pt x="179272" y="5204"/>
                  </a:lnTo>
                  <a:lnTo>
                    <a:pt x="179272" y="5029"/>
                  </a:lnTo>
                  <a:lnTo>
                    <a:pt x="179121" y="4753"/>
                  </a:lnTo>
                  <a:lnTo>
                    <a:pt x="179074" y="4392"/>
                  </a:lnTo>
                  <a:lnTo>
                    <a:pt x="179200" y="3990"/>
                  </a:lnTo>
                  <a:lnTo>
                    <a:pt x="180016" y="3651"/>
                  </a:lnTo>
                  <a:lnTo>
                    <a:pt x="180579" y="3018"/>
                  </a:lnTo>
                  <a:lnTo>
                    <a:pt x="180738" y="2962"/>
                  </a:lnTo>
                  <a:lnTo>
                    <a:pt x="181074" y="3003"/>
                  </a:lnTo>
                  <a:lnTo>
                    <a:pt x="181601" y="2332"/>
                  </a:lnTo>
                  <a:lnTo>
                    <a:pt x="181510" y="1907"/>
                  </a:lnTo>
                  <a:lnTo>
                    <a:pt x="181279" y="1598"/>
                  </a:lnTo>
                  <a:lnTo>
                    <a:pt x="181863" y="894"/>
                  </a:lnTo>
                  <a:lnTo>
                    <a:pt x="182917" y="234"/>
                  </a:lnTo>
                  <a:lnTo>
                    <a:pt x="183173" y="0"/>
                  </a:lnTo>
                  <a:lnTo>
                    <a:pt x="183834" y="919"/>
                  </a:lnTo>
                  <a:lnTo>
                    <a:pt x="184181" y="1198"/>
                  </a:lnTo>
                  <a:lnTo>
                    <a:pt x="187225" y="2795"/>
                  </a:lnTo>
                  <a:lnTo>
                    <a:pt x="187080" y="3034"/>
                  </a:lnTo>
                  <a:lnTo>
                    <a:pt x="187044" y="3559"/>
                  </a:lnTo>
                  <a:lnTo>
                    <a:pt x="187337" y="4676"/>
                  </a:lnTo>
                  <a:lnTo>
                    <a:pt x="187643" y="4755"/>
                  </a:lnTo>
                  <a:lnTo>
                    <a:pt x="188488" y="4770"/>
                  </a:lnTo>
                  <a:lnTo>
                    <a:pt x="188979" y="5690"/>
                  </a:lnTo>
                  <a:lnTo>
                    <a:pt x="190142" y="7257"/>
                  </a:lnTo>
                  <a:lnTo>
                    <a:pt x="190862" y="7537"/>
                  </a:lnTo>
                  <a:lnTo>
                    <a:pt x="190938" y="8926"/>
                  </a:lnTo>
                  <a:lnTo>
                    <a:pt x="189307" y="11160"/>
                  </a:lnTo>
                  <a:lnTo>
                    <a:pt x="188455" y="11799"/>
                  </a:lnTo>
                  <a:lnTo>
                    <a:pt x="187323" y="11015"/>
                  </a:lnTo>
                  <a:lnTo>
                    <a:pt x="187124" y="10665"/>
                  </a:lnTo>
                  <a:lnTo>
                    <a:pt x="186987" y="9644"/>
                  </a:lnTo>
                  <a:lnTo>
                    <a:pt x="186796" y="9227"/>
                  </a:lnTo>
                  <a:lnTo>
                    <a:pt x="186464" y="8881"/>
                  </a:lnTo>
                  <a:lnTo>
                    <a:pt x="185991" y="8553"/>
                  </a:lnTo>
                  <a:lnTo>
                    <a:pt x="185497" y="8381"/>
                  </a:lnTo>
                  <a:lnTo>
                    <a:pt x="185208" y="8360"/>
                  </a:lnTo>
                  <a:lnTo>
                    <a:pt x="185071" y="8494"/>
                  </a:lnTo>
                  <a:lnTo>
                    <a:pt x="185165" y="8676"/>
                  </a:lnTo>
                  <a:lnTo>
                    <a:pt x="185808" y="9093"/>
                  </a:lnTo>
                  <a:lnTo>
                    <a:pt x="186208" y="9518"/>
                  </a:lnTo>
                  <a:lnTo>
                    <a:pt x="186713" y="10285"/>
                  </a:lnTo>
                  <a:lnTo>
                    <a:pt x="187110" y="11298"/>
                  </a:lnTo>
                  <a:lnTo>
                    <a:pt x="187655" y="11697"/>
                  </a:lnTo>
                  <a:lnTo>
                    <a:pt x="187576" y="11898"/>
                  </a:lnTo>
                  <a:lnTo>
                    <a:pt x="186933" y="12032"/>
                  </a:lnTo>
                  <a:lnTo>
                    <a:pt x="186721" y="12222"/>
                  </a:lnTo>
                  <a:lnTo>
                    <a:pt x="186122" y="13690"/>
                  </a:lnTo>
                  <a:lnTo>
                    <a:pt x="187266" y="15179"/>
                  </a:lnTo>
                  <a:lnTo>
                    <a:pt x="187507" y="15194"/>
                  </a:lnTo>
                  <a:lnTo>
                    <a:pt x="187745" y="15023"/>
                  </a:lnTo>
                  <a:lnTo>
                    <a:pt x="187940" y="16695"/>
                  </a:lnTo>
                  <a:lnTo>
                    <a:pt x="187792" y="16986"/>
                  </a:lnTo>
                  <a:lnTo>
                    <a:pt x="187789" y="17217"/>
                  </a:lnTo>
                  <a:lnTo>
                    <a:pt x="188311" y="19150"/>
                  </a:lnTo>
                  <a:lnTo>
                    <a:pt x="188351" y="19824"/>
                  </a:lnTo>
                  <a:lnTo>
                    <a:pt x="188232" y="20014"/>
                  </a:lnTo>
                  <a:lnTo>
                    <a:pt x="188282" y="20342"/>
                  </a:lnTo>
                  <a:lnTo>
                    <a:pt x="188491" y="20651"/>
                  </a:lnTo>
                  <a:lnTo>
                    <a:pt x="188791" y="20852"/>
                  </a:lnTo>
                  <a:lnTo>
                    <a:pt x="188935" y="21575"/>
                  </a:lnTo>
                  <a:lnTo>
                    <a:pt x="188737" y="22182"/>
                  </a:lnTo>
                  <a:lnTo>
                    <a:pt x="188675" y="22744"/>
                  </a:lnTo>
                  <a:lnTo>
                    <a:pt x="188899" y="23295"/>
                  </a:lnTo>
                  <a:lnTo>
                    <a:pt x="189028" y="23943"/>
                  </a:lnTo>
                  <a:lnTo>
                    <a:pt x="188982" y="24230"/>
                  </a:lnTo>
                  <a:lnTo>
                    <a:pt x="189162" y="24673"/>
                  </a:lnTo>
                  <a:lnTo>
                    <a:pt x="189511" y="25228"/>
                  </a:lnTo>
                  <a:lnTo>
                    <a:pt x="189699" y="25340"/>
                  </a:lnTo>
                  <a:lnTo>
                    <a:pt x="190160" y="25340"/>
                  </a:lnTo>
                  <a:lnTo>
                    <a:pt x="190715" y="25717"/>
                  </a:lnTo>
                  <a:lnTo>
                    <a:pt x="191158" y="26238"/>
                  </a:lnTo>
                  <a:lnTo>
                    <a:pt x="191093" y="26845"/>
                  </a:lnTo>
                  <a:lnTo>
                    <a:pt x="191374" y="28230"/>
                  </a:lnTo>
                  <a:lnTo>
                    <a:pt x="191803" y="29023"/>
                  </a:lnTo>
                  <a:lnTo>
                    <a:pt x="192350" y="29649"/>
                  </a:lnTo>
                  <a:lnTo>
                    <a:pt x="192595" y="30302"/>
                  </a:lnTo>
                  <a:lnTo>
                    <a:pt x="192391" y="30135"/>
                  </a:lnTo>
                  <a:lnTo>
                    <a:pt x="190631" y="29740"/>
                  </a:lnTo>
                  <a:lnTo>
                    <a:pt x="190611" y="29322"/>
                  </a:lnTo>
                  <a:lnTo>
                    <a:pt x="190783" y="28983"/>
                  </a:lnTo>
                  <a:lnTo>
                    <a:pt x="190909" y="28181"/>
                  </a:lnTo>
                  <a:lnTo>
                    <a:pt x="190771" y="27907"/>
                  </a:lnTo>
                  <a:lnTo>
                    <a:pt x="190569" y="27924"/>
                  </a:lnTo>
                  <a:lnTo>
                    <a:pt x="190345" y="28159"/>
                  </a:lnTo>
                  <a:lnTo>
                    <a:pt x="190138" y="28265"/>
                  </a:lnTo>
                  <a:lnTo>
                    <a:pt x="188708" y="28509"/>
                  </a:lnTo>
                  <a:lnTo>
                    <a:pt x="188708" y="28668"/>
                  </a:lnTo>
                  <a:lnTo>
                    <a:pt x="189265" y="28981"/>
                  </a:lnTo>
                  <a:lnTo>
                    <a:pt x="189730" y="29118"/>
                  </a:lnTo>
                  <a:lnTo>
                    <a:pt x="189718" y="29586"/>
                  </a:lnTo>
                  <a:lnTo>
                    <a:pt x="189587" y="29865"/>
                  </a:lnTo>
                  <a:lnTo>
                    <a:pt x="189228" y="30213"/>
                  </a:lnTo>
                  <a:lnTo>
                    <a:pt x="189290" y="30351"/>
                  </a:lnTo>
                  <a:lnTo>
                    <a:pt x="190345" y="30504"/>
                  </a:lnTo>
                  <a:lnTo>
                    <a:pt x="191202" y="30873"/>
                  </a:lnTo>
                  <a:lnTo>
                    <a:pt x="191219" y="31079"/>
                  </a:lnTo>
                  <a:lnTo>
                    <a:pt x="190479" y="31805"/>
                  </a:lnTo>
                  <a:lnTo>
                    <a:pt x="190385" y="31560"/>
                  </a:lnTo>
                  <a:lnTo>
                    <a:pt x="189258" y="31554"/>
                  </a:lnTo>
                  <a:lnTo>
                    <a:pt x="189119" y="30956"/>
                  </a:lnTo>
                  <a:lnTo>
                    <a:pt x="188688" y="30808"/>
                  </a:lnTo>
                  <a:lnTo>
                    <a:pt x="188174" y="30862"/>
                  </a:lnTo>
                  <a:lnTo>
                    <a:pt x="187846" y="31002"/>
                  </a:lnTo>
                  <a:lnTo>
                    <a:pt x="187603" y="31174"/>
                  </a:lnTo>
                  <a:lnTo>
                    <a:pt x="187653" y="33032"/>
                  </a:lnTo>
                  <a:lnTo>
                    <a:pt x="188009" y="33090"/>
                  </a:lnTo>
                  <a:lnTo>
                    <a:pt x="188402" y="32640"/>
                  </a:lnTo>
                  <a:lnTo>
                    <a:pt x="189298" y="32580"/>
                  </a:lnTo>
                  <a:lnTo>
                    <a:pt x="189529" y="32643"/>
                  </a:lnTo>
                  <a:lnTo>
                    <a:pt x="189630" y="32964"/>
                  </a:lnTo>
                  <a:lnTo>
                    <a:pt x="189723" y="33954"/>
                  </a:lnTo>
                  <a:lnTo>
                    <a:pt x="189590" y="34279"/>
                  </a:lnTo>
                  <a:lnTo>
                    <a:pt x="190823" y="34305"/>
                  </a:lnTo>
                  <a:lnTo>
                    <a:pt x="191009" y="34130"/>
                  </a:lnTo>
                  <a:lnTo>
                    <a:pt x="192431" y="34305"/>
                  </a:lnTo>
                  <a:lnTo>
                    <a:pt x="193151" y="34272"/>
                  </a:lnTo>
                  <a:lnTo>
                    <a:pt x="193167" y="31925"/>
                  </a:lnTo>
                  <a:lnTo>
                    <a:pt x="197668" y="31952"/>
                  </a:lnTo>
                  <a:lnTo>
                    <a:pt x="197709" y="34209"/>
                  </a:lnTo>
                  <a:lnTo>
                    <a:pt x="197853" y="34310"/>
                  </a:lnTo>
                  <a:lnTo>
                    <a:pt x="199210" y="34335"/>
                  </a:lnTo>
                  <a:lnTo>
                    <a:pt x="199347" y="34507"/>
                  </a:lnTo>
                  <a:lnTo>
                    <a:pt x="199316" y="36965"/>
                  </a:lnTo>
                  <a:lnTo>
                    <a:pt x="201605" y="36938"/>
                  </a:lnTo>
                  <a:lnTo>
                    <a:pt x="201599" y="39374"/>
                  </a:lnTo>
                  <a:lnTo>
                    <a:pt x="202740" y="39392"/>
                  </a:lnTo>
                  <a:lnTo>
                    <a:pt x="202711" y="41672"/>
                  </a:lnTo>
                  <a:lnTo>
                    <a:pt x="208412" y="41710"/>
                  </a:lnTo>
                  <a:lnTo>
                    <a:pt x="208483" y="34283"/>
                  </a:lnTo>
                  <a:lnTo>
                    <a:pt x="209178" y="34272"/>
                  </a:lnTo>
                  <a:lnTo>
                    <a:pt x="210679" y="34299"/>
                  </a:lnTo>
                  <a:lnTo>
                    <a:pt x="219952" y="34318"/>
                  </a:lnTo>
                  <a:lnTo>
                    <a:pt x="222956" y="34316"/>
                  </a:lnTo>
                  <a:lnTo>
                    <a:pt x="231965" y="34194"/>
                  </a:lnTo>
                  <a:lnTo>
                    <a:pt x="232073" y="34022"/>
                  </a:lnTo>
                  <a:lnTo>
                    <a:pt x="232412" y="33717"/>
                  </a:lnTo>
                  <a:lnTo>
                    <a:pt x="232707" y="33244"/>
                  </a:lnTo>
                  <a:lnTo>
                    <a:pt x="232516" y="32741"/>
                  </a:lnTo>
                  <a:lnTo>
                    <a:pt x="232008" y="32443"/>
                  </a:lnTo>
                  <a:lnTo>
                    <a:pt x="231954" y="32116"/>
                  </a:lnTo>
                  <a:lnTo>
                    <a:pt x="231917" y="29896"/>
                  </a:lnTo>
                  <a:lnTo>
                    <a:pt x="231816" y="28511"/>
                  </a:lnTo>
                  <a:lnTo>
                    <a:pt x="231894" y="26606"/>
                  </a:lnTo>
                  <a:lnTo>
                    <a:pt x="231894" y="17776"/>
                  </a:lnTo>
                  <a:lnTo>
                    <a:pt x="231901" y="17448"/>
                  </a:lnTo>
                  <a:lnTo>
                    <a:pt x="232052" y="16964"/>
                  </a:lnTo>
                  <a:lnTo>
                    <a:pt x="232110" y="16033"/>
                  </a:lnTo>
                  <a:lnTo>
                    <a:pt x="231965" y="15396"/>
                  </a:lnTo>
                  <a:lnTo>
                    <a:pt x="235441" y="15421"/>
                  </a:lnTo>
                  <a:lnTo>
                    <a:pt x="236144" y="16345"/>
                  </a:lnTo>
                  <a:lnTo>
                    <a:pt x="236393" y="15403"/>
                  </a:lnTo>
                  <a:lnTo>
                    <a:pt x="237976" y="15336"/>
                  </a:lnTo>
                  <a:lnTo>
                    <a:pt x="238870" y="15545"/>
                  </a:lnTo>
                  <a:lnTo>
                    <a:pt x="239317" y="158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7" name="pg1208">
              <a:extLst>
                <a:ext uri="{FF2B5EF4-FFF2-40B4-BE49-F238E27FC236}">
                  <a16:creationId xmlns:a16="http://schemas.microsoft.com/office/drawing/2014/main" id="{546BB1F2-03F7-FA48-B1CD-8BA8B4A8038E}"/>
                </a:ext>
              </a:extLst>
            </p:cNvPr>
            <p:cNvSpPr/>
            <p:nvPr/>
          </p:nvSpPr>
          <p:spPr>
            <a:xfrm>
              <a:off x="3344697" y="3943444"/>
              <a:ext cx="293402" cy="339775"/>
            </a:xfrm>
            <a:custGeom>
              <a:avLst/>
              <a:gdLst/>
              <a:ahLst/>
              <a:cxnLst/>
              <a:rect l="0" t="0" r="0" b="0"/>
              <a:pathLst>
                <a:path w="293402" h="339775">
                  <a:moveTo>
                    <a:pt x="293402" y="98462"/>
                  </a:moveTo>
                  <a:lnTo>
                    <a:pt x="293129" y="113934"/>
                  </a:lnTo>
                  <a:lnTo>
                    <a:pt x="293021" y="123543"/>
                  </a:lnTo>
                  <a:lnTo>
                    <a:pt x="292973" y="125841"/>
                  </a:lnTo>
                  <a:lnTo>
                    <a:pt x="292794" y="134765"/>
                  </a:lnTo>
                  <a:lnTo>
                    <a:pt x="292732" y="135433"/>
                  </a:lnTo>
                  <a:lnTo>
                    <a:pt x="292684" y="141233"/>
                  </a:lnTo>
                  <a:lnTo>
                    <a:pt x="292683" y="141458"/>
                  </a:lnTo>
                  <a:lnTo>
                    <a:pt x="292679" y="141682"/>
                  </a:lnTo>
                  <a:lnTo>
                    <a:pt x="292566" y="148293"/>
                  </a:lnTo>
                  <a:lnTo>
                    <a:pt x="292250" y="166772"/>
                  </a:lnTo>
                  <a:lnTo>
                    <a:pt x="292190" y="170276"/>
                  </a:lnTo>
                  <a:lnTo>
                    <a:pt x="292181" y="170823"/>
                  </a:lnTo>
                  <a:lnTo>
                    <a:pt x="292159" y="172488"/>
                  </a:lnTo>
                  <a:lnTo>
                    <a:pt x="292119" y="175443"/>
                  </a:lnTo>
                  <a:lnTo>
                    <a:pt x="292097" y="177133"/>
                  </a:lnTo>
                  <a:lnTo>
                    <a:pt x="292096" y="178229"/>
                  </a:lnTo>
                  <a:lnTo>
                    <a:pt x="292090" y="182912"/>
                  </a:lnTo>
                  <a:lnTo>
                    <a:pt x="292093" y="183770"/>
                  </a:lnTo>
                  <a:lnTo>
                    <a:pt x="292100" y="189696"/>
                  </a:lnTo>
                  <a:lnTo>
                    <a:pt x="292100" y="189946"/>
                  </a:lnTo>
                  <a:lnTo>
                    <a:pt x="292104" y="193381"/>
                  </a:lnTo>
                  <a:lnTo>
                    <a:pt x="292089" y="196474"/>
                  </a:lnTo>
                  <a:lnTo>
                    <a:pt x="292087" y="196742"/>
                  </a:lnTo>
                  <a:lnTo>
                    <a:pt x="292072" y="198091"/>
                  </a:lnTo>
                  <a:lnTo>
                    <a:pt x="292066" y="198532"/>
                  </a:lnTo>
                  <a:lnTo>
                    <a:pt x="292070" y="199450"/>
                  </a:lnTo>
                  <a:lnTo>
                    <a:pt x="292059" y="200335"/>
                  </a:lnTo>
                  <a:lnTo>
                    <a:pt x="292063" y="201620"/>
                  </a:lnTo>
                  <a:lnTo>
                    <a:pt x="292067" y="202172"/>
                  </a:lnTo>
                  <a:lnTo>
                    <a:pt x="292076" y="203262"/>
                  </a:lnTo>
                  <a:lnTo>
                    <a:pt x="292091" y="205018"/>
                  </a:lnTo>
                  <a:lnTo>
                    <a:pt x="292087" y="205171"/>
                  </a:lnTo>
                  <a:lnTo>
                    <a:pt x="292086" y="212155"/>
                  </a:lnTo>
                  <a:lnTo>
                    <a:pt x="292088" y="212316"/>
                  </a:lnTo>
                  <a:lnTo>
                    <a:pt x="292074" y="213341"/>
                  </a:lnTo>
                  <a:lnTo>
                    <a:pt x="292072" y="217011"/>
                  </a:lnTo>
                  <a:lnTo>
                    <a:pt x="292071" y="221584"/>
                  </a:lnTo>
                  <a:lnTo>
                    <a:pt x="292075" y="224501"/>
                  </a:lnTo>
                  <a:lnTo>
                    <a:pt x="292075" y="227418"/>
                  </a:lnTo>
                  <a:lnTo>
                    <a:pt x="292067" y="228578"/>
                  </a:lnTo>
                  <a:lnTo>
                    <a:pt x="292066" y="228738"/>
                  </a:lnTo>
                  <a:lnTo>
                    <a:pt x="292068" y="229008"/>
                  </a:lnTo>
                  <a:lnTo>
                    <a:pt x="292096" y="234630"/>
                  </a:lnTo>
                  <a:lnTo>
                    <a:pt x="292075" y="237883"/>
                  </a:lnTo>
                  <a:lnTo>
                    <a:pt x="292072" y="238190"/>
                  </a:lnTo>
                  <a:lnTo>
                    <a:pt x="292074" y="239053"/>
                  </a:lnTo>
                  <a:lnTo>
                    <a:pt x="292076" y="240244"/>
                  </a:lnTo>
                  <a:lnTo>
                    <a:pt x="292076" y="242116"/>
                  </a:lnTo>
                  <a:lnTo>
                    <a:pt x="292079" y="243598"/>
                  </a:lnTo>
                  <a:lnTo>
                    <a:pt x="292079" y="244136"/>
                  </a:lnTo>
                  <a:lnTo>
                    <a:pt x="292081" y="246313"/>
                  </a:lnTo>
                  <a:lnTo>
                    <a:pt x="292081" y="246549"/>
                  </a:lnTo>
                  <a:lnTo>
                    <a:pt x="292088" y="254837"/>
                  </a:lnTo>
                  <a:lnTo>
                    <a:pt x="292105" y="285048"/>
                  </a:lnTo>
                  <a:lnTo>
                    <a:pt x="292106" y="285343"/>
                  </a:lnTo>
                  <a:lnTo>
                    <a:pt x="292114" y="300657"/>
                  </a:lnTo>
                  <a:lnTo>
                    <a:pt x="292123" y="316190"/>
                  </a:lnTo>
                  <a:lnTo>
                    <a:pt x="292133" y="319763"/>
                  </a:lnTo>
                  <a:lnTo>
                    <a:pt x="292133" y="325617"/>
                  </a:lnTo>
                  <a:lnTo>
                    <a:pt x="292123" y="339693"/>
                  </a:lnTo>
                  <a:lnTo>
                    <a:pt x="289346" y="339701"/>
                  </a:lnTo>
                  <a:lnTo>
                    <a:pt x="288980" y="339703"/>
                  </a:lnTo>
                  <a:lnTo>
                    <a:pt x="282579" y="339699"/>
                  </a:lnTo>
                  <a:lnTo>
                    <a:pt x="281662" y="339699"/>
                  </a:lnTo>
                  <a:lnTo>
                    <a:pt x="272544" y="339693"/>
                  </a:lnTo>
                  <a:lnTo>
                    <a:pt x="265803" y="339724"/>
                  </a:lnTo>
                  <a:lnTo>
                    <a:pt x="265457" y="339724"/>
                  </a:lnTo>
                  <a:lnTo>
                    <a:pt x="264640" y="339712"/>
                  </a:lnTo>
                  <a:lnTo>
                    <a:pt x="264403" y="339709"/>
                  </a:lnTo>
                  <a:lnTo>
                    <a:pt x="263823" y="339710"/>
                  </a:lnTo>
                  <a:lnTo>
                    <a:pt x="258191" y="339717"/>
                  </a:lnTo>
                  <a:lnTo>
                    <a:pt x="211542" y="339741"/>
                  </a:lnTo>
                  <a:lnTo>
                    <a:pt x="206759" y="339743"/>
                  </a:lnTo>
                  <a:lnTo>
                    <a:pt x="203576" y="339745"/>
                  </a:lnTo>
                  <a:lnTo>
                    <a:pt x="187113" y="339687"/>
                  </a:lnTo>
                  <a:lnTo>
                    <a:pt x="173929" y="339755"/>
                  </a:lnTo>
                  <a:lnTo>
                    <a:pt x="173556" y="339757"/>
                  </a:lnTo>
                  <a:lnTo>
                    <a:pt x="167815" y="339775"/>
                  </a:lnTo>
                  <a:lnTo>
                    <a:pt x="133257" y="339766"/>
                  </a:lnTo>
                  <a:lnTo>
                    <a:pt x="121697" y="339763"/>
                  </a:lnTo>
                  <a:lnTo>
                    <a:pt x="102118" y="339726"/>
                  </a:lnTo>
                  <a:lnTo>
                    <a:pt x="91347" y="339716"/>
                  </a:lnTo>
                  <a:lnTo>
                    <a:pt x="88008" y="339713"/>
                  </a:lnTo>
                  <a:lnTo>
                    <a:pt x="87670" y="339705"/>
                  </a:lnTo>
                  <a:lnTo>
                    <a:pt x="72640" y="339701"/>
                  </a:lnTo>
                  <a:lnTo>
                    <a:pt x="67822" y="339700"/>
                  </a:lnTo>
                  <a:lnTo>
                    <a:pt x="61227" y="339698"/>
                  </a:lnTo>
                  <a:lnTo>
                    <a:pt x="61187" y="308804"/>
                  </a:lnTo>
                  <a:lnTo>
                    <a:pt x="61252" y="298603"/>
                  </a:lnTo>
                  <a:lnTo>
                    <a:pt x="60783" y="298592"/>
                  </a:lnTo>
                  <a:lnTo>
                    <a:pt x="60734" y="280415"/>
                  </a:lnTo>
                  <a:lnTo>
                    <a:pt x="60672" y="278762"/>
                  </a:lnTo>
                  <a:lnTo>
                    <a:pt x="60739" y="255112"/>
                  </a:lnTo>
                  <a:lnTo>
                    <a:pt x="30728" y="255091"/>
                  </a:lnTo>
                  <a:lnTo>
                    <a:pt x="30795" y="254739"/>
                  </a:lnTo>
                  <a:lnTo>
                    <a:pt x="31142" y="254232"/>
                  </a:lnTo>
                  <a:lnTo>
                    <a:pt x="31187" y="253997"/>
                  </a:lnTo>
                  <a:lnTo>
                    <a:pt x="31037" y="253599"/>
                  </a:lnTo>
                  <a:lnTo>
                    <a:pt x="30690" y="253178"/>
                  </a:lnTo>
                  <a:lnTo>
                    <a:pt x="30346" y="252536"/>
                  </a:lnTo>
                  <a:lnTo>
                    <a:pt x="30315" y="250979"/>
                  </a:lnTo>
                  <a:lnTo>
                    <a:pt x="30647" y="250788"/>
                  </a:lnTo>
                  <a:lnTo>
                    <a:pt x="30872" y="250889"/>
                  </a:lnTo>
                  <a:lnTo>
                    <a:pt x="31050" y="251113"/>
                  </a:lnTo>
                  <a:lnTo>
                    <a:pt x="31583" y="250948"/>
                  </a:lnTo>
                  <a:lnTo>
                    <a:pt x="32024" y="250535"/>
                  </a:lnTo>
                  <a:lnTo>
                    <a:pt x="32121" y="250166"/>
                  </a:lnTo>
                  <a:lnTo>
                    <a:pt x="31907" y="249527"/>
                  </a:lnTo>
                  <a:lnTo>
                    <a:pt x="31843" y="249023"/>
                  </a:lnTo>
                  <a:lnTo>
                    <a:pt x="31840" y="248739"/>
                  </a:lnTo>
                  <a:lnTo>
                    <a:pt x="31996" y="247995"/>
                  </a:lnTo>
                  <a:lnTo>
                    <a:pt x="31573" y="247033"/>
                  </a:lnTo>
                  <a:lnTo>
                    <a:pt x="31260" y="245978"/>
                  </a:lnTo>
                  <a:lnTo>
                    <a:pt x="31070" y="245074"/>
                  </a:lnTo>
                  <a:lnTo>
                    <a:pt x="31068" y="244436"/>
                  </a:lnTo>
                  <a:lnTo>
                    <a:pt x="31175" y="244083"/>
                  </a:lnTo>
                  <a:lnTo>
                    <a:pt x="31652" y="243681"/>
                  </a:lnTo>
                  <a:lnTo>
                    <a:pt x="32195" y="241850"/>
                  </a:lnTo>
                  <a:lnTo>
                    <a:pt x="32265" y="239566"/>
                  </a:lnTo>
                  <a:lnTo>
                    <a:pt x="32363" y="238828"/>
                  </a:lnTo>
                  <a:lnTo>
                    <a:pt x="32829" y="238036"/>
                  </a:lnTo>
                  <a:lnTo>
                    <a:pt x="34172" y="236445"/>
                  </a:lnTo>
                  <a:lnTo>
                    <a:pt x="34035" y="234813"/>
                  </a:lnTo>
                  <a:lnTo>
                    <a:pt x="33895" y="234291"/>
                  </a:lnTo>
                  <a:lnTo>
                    <a:pt x="33506" y="233818"/>
                  </a:lnTo>
                  <a:lnTo>
                    <a:pt x="33516" y="233132"/>
                  </a:lnTo>
                  <a:lnTo>
                    <a:pt x="33386" y="232468"/>
                  </a:lnTo>
                  <a:lnTo>
                    <a:pt x="32717" y="232103"/>
                  </a:lnTo>
                  <a:lnTo>
                    <a:pt x="31720" y="231141"/>
                  </a:lnTo>
                  <a:lnTo>
                    <a:pt x="33137" y="230374"/>
                  </a:lnTo>
                  <a:lnTo>
                    <a:pt x="33713" y="230180"/>
                  </a:lnTo>
                  <a:lnTo>
                    <a:pt x="34333" y="230105"/>
                  </a:lnTo>
                  <a:lnTo>
                    <a:pt x="35473" y="229744"/>
                  </a:lnTo>
                  <a:lnTo>
                    <a:pt x="36378" y="229696"/>
                  </a:lnTo>
                  <a:lnTo>
                    <a:pt x="36705" y="229543"/>
                  </a:lnTo>
                  <a:lnTo>
                    <a:pt x="37529" y="228824"/>
                  </a:lnTo>
                  <a:lnTo>
                    <a:pt x="37806" y="228489"/>
                  </a:lnTo>
                  <a:lnTo>
                    <a:pt x="37901" y="228243"/>
                  </a:lnTo>
                  <a:lnTo>
                    <a:pt x="38091" y="226845"/>
                  </a:lnTo>
                  <a:lnTo>
                    <a:pt x="37762" y="225667"/>
                  </a:lnTo>
                  <a:lnTo>
                    <a:pt x="37091" y="226189"/>
                  </a:lnTo>
                  <a:lnTo>
                    <a:pt x="36958" y="226468"/>
                  </a:lnTo>
                  <a:lnTo>
                    <a:pt x="36635" y="226848"/>
                  </a:lnTo>
                  <a:lnTo>
                    <a:pt x="35874" y="227269"/>
                  </a:lnTo>
                  <a:lnTo>
                    <a:pt x="35151" y="227101"/>
                  </a:lnTo>
                  <a:lnTo>
                    <a:pt x="34348" y="226688"/>
                  </a:lnTo>
                  <a:lnTo>
                    <a:pt x="33941" y="226319"/>
                  </a:lnTo>
                  <a:lnTo>
                    <a:pt x="33972" y="226032"/>
                  </a:lnTo>
                  <a:lnTo>
                    <a:pt x="33899" y="225879"/>
                  </a:lnTo>
                  <a:lnTo>
                    <a:pt x="32607" y="224615"/>
                  </a:lnTo>
                  <a:lnTo>
                    <a:pt x="31864" y="224340"/>
                  </a:lnTo>
                  <a:lnTo>
                    <a:pt x="31260" y="224504"/>
                  </a:lnTo>
                  <a:lnTo>
                    <a:pt x="30937" y="224314"/>
                  </a:lnTo>
                  <a:lnTo>
                    <a:pt x="30463" y="223743"/>
                  </a:lnTo>
                  <a:lnTo>
                    <a:pt x="30182" y="223166"/>
                  </a:lnTo>
                  <a:lnTo>
                    <a:pt x="30351" y="223032"/>
                  </a:lnTo>
                  <a:lnTo>
                    <a:pt x="30270" y="222439"/>
                  </a:lnTo>
                  <a:lnTo>
                    <a:pt x="30305" y="221507"/>
                  </a:lnTo>
                  <a:lnTo>
                    <a:pt x="30414" y="220847"/>
                  </a:lnTo>
                  <a:lnTo>
                    <a:pt x="29711" y="220296"/>
                  </a:lnTo>
                  <a:lnTo>
                    <a:pt x="29164" y="220449"/>
                  </a:lnTo>
                  <a:lnTo>
                    <a:pt x="28641" y="219950"/>
                  </a:lnTo>
                  <a:lnTo>
                    <a:pt x="27949" y="218921"/>
                  </a:lnTo>
                  <a:lnTo>
                    <a:pt x="27650" y="218187"/>
                  </a:lnTo>
                  <a:lnTo>
                    <a:pt x="27471" y="218001"/>
                  </a:lnTo>
                  <a:lnTo>
                    <a:pt x="27201" y="217949"/>
                  </a:lnTo>
                  <a:lnTo>
                    <a:pt x="26699" y="218076"/>
                  </a:lnTo>
                  <a:lnTo>
                    <a:pt x="26583" y="217508"/>
                  </a:lnTo>
                  <a:lnTo>
                    <a:pt x="26874" y="216808"/>
                  </a:lnTo>
                  <a:lnTo>
                    <a:pt x="26749" y="214953"/>
                  </a:lnTo>
                  <a:lnTo>
                    <a:pt x="26912" y="214493"/>
                  </a:lnTo>
                  <a:lnTo>
                    <a:pt x="26602" y="213561"/>
                  </a:lnTo>
                  <a:lnTo>
                    <a:pt x="26577" y="212689"/>
                  </a:lnTo>
                  <a:lnTo>
                    <a:pt x="26085" y="212444"/>
                  </a:lnTo>
                  <a:lnTo>
                    <a:pt x="25262" y="212863"/>
                  </a:lnTo>
                  <a:lnTo>
                    <a:pt x="23747" y="213997"/>
                  </a:lnTo>
                  <a:lnTo>
                    <a:pt x="23203" y="214165"/>
                  </a:lnTo>
                  <a:lnTo>
                    <a:pt x="22694" y="213945"/>
                  </a:lnTo>
                  <a:lnTo>
                    <a:pt x="22557" y="213777"/>
                  </a:lnTo>
                  <a:lnTo>
                    <a:pt x="22568" y="212905"/>
                  </a:lnTo>
                  <a:lnTo>
                    <a:pt x="22139" y="212685"/>
                  </a:lnTo>
                  <a:lnTo>
                    <a:pt x="21567" y="212547"/>
                  </a:lnTo>
                  <a:lnTo>
                    <a:pt x="21511" y="212412"/>
                  </a:lnTo>
                  <a:lnTo>
                    <a:pt x="21683" y="211831"/>
                  </a:lnTo>
                  <a:lnTo>
                    <a:pt x="20802" y="211246"/>
                  </a:lnTo>
                  <a:lnTo>
                    <a:pt x="20419" y="210847"/>
                  </a:lnTo>
                  <a:lnTo>
                    <a:pt x="19804" y="210720"/>
                  </a:lnTo>
                  <a:lnTo>
                    <a:pt x="17262" y="210914"/>
                  </a:lnTo>
                  <a:lnTo>
                    <a:pt x="15196" y="210556"/>
                  </a:lnTo>
                  <a:lnTo>
                    <a:pt x="15066" y="208584"/>
                  </a:lnTo>
                  <a:lnTo>
                    <a:pt x="15315" y="207503"/>
                  </a:lnTo>
                  <a:lnTo>
                    <a:pt x="16784" y="207418"/>
                  </a:lnTo>
                  <a:lnTo>
                    <a:pt x="16706" y="207146"/>
                  </a:lnTo>
                  <a:lnTo>
                    <a:pt x="15962" y="206929"/>
                  </a:lnTo>
                  <a:lnTo>
                    <a:pt x="15652" y="206229"/>
                  </a:lnTo>
                  <a:lnTo>
                    <a:pt x="15452" y="204418"/>
                  </a:lnTo>
                  <a:lnTo>
                    <a:pt x="15902" y="203467"/>
                  </a:lnTo>
                  <a:lnTo>
                    <a:pt x="16970" y="200813"/>
                  </a:lnTo>
                  <a:lnTo>
                    <a:pt x="17754" y="197936"/>
                  </a:lnTo>
                  <a:lnTo>
                    <a:pt x="17891" y="197769"/>
                  </a:lnTo>
                  <a:lnTo>
                    <a:pt x="18423" y="197433"/>
                  </a:lnTo>
                  <a:lnTo>
                    <a:pt x="18506" y="195926"/>
                  </a:lnTo>
                  <a:lnTo>
                    <a:pt x="17247" y="195240"/>
                  </a:lnTo>
                  <a:lnTo>
                    <a:pt x="16738" y="194871"/>
                  </a:lnTo>
                  <a:lnTo>
                    <a:pt x="15482" y="194349"/>
                  </a:lnTo>
                  <a:lnTo>
                    <a:pt x="14659" y="193913"/>
                  </a:lnTo>
                  <a:lnTo>
                    <a:pt x="14339" y="193895"/>
                  </a:lnTo>
                  <a:lnTo>
                    <a:pt x="12149" y="194265"/>
                  </a:lnTo>
                  <a:lnTo>
                    <a:pt x="10397" y="193684"/>
                  </a:lnTo>
                  <a:lnTo>
                    <a:pt x="9208" y="192034"/>
                  </a:lnTo>
                  <a:lnTo>
                    <a:pt x="8979" y="192112"/>
                  </a:lnTo>
                  <a:lnTo>
                    <a:pt x="8273" y="191038"/>
                  </a:lnTo>
                  <a:lnTo>
                    <a:pt x="8234" y="190393"/>
                  </a:lnTo>
                  <a:lnTo>
                    <a:pt x="8460" y="189965"/>
                  </a:lnTo>
                  <a:lnTo>
                    <a:pt x="8815" y="189540"/>
                  </a:lnTo>
                  <a:lnTo>
                    <a:pt x="9118" y="189477"/>
                  </a:lnTo>
                  <a:lnTo>
                    <a:pt x="8998" y="188884"/>
                  </a:lnTo>
                  <a:lnTo>
                    <a:pt x="7845" y="188250"/>
                  </a:lnTo>
                  <a:lnTo>
                    <a:pt x="6856" y="187877"/>
                  </a:lnTo>
                  <a:lnTo>
                    <a:pt x="6241" y="187884"/>
                  </a:lnTo>
                  <a:lnTo>
                    <a:pt x="5759" y="188037"/>
                  </a:lnTo>
                  <a:lnTo>
                    <a:pt x="5386" y="187925"/>
                  </a:lnTo>
                  <a:lnTo>
                    <a:pt x="3628" y="186818"/>
                  </a:lnTo>
                  <a:lnTo>
                    <a:pt x="3082" y="186039"/>
                  </a:lnTo>
                  <a:lnTo>
                    <a:pt x="2892" y="185532"/>
                  </a:lnTo>
                  <a:lnTo>
                    <a:pt x="2196" y="184943"/>
                  </a:lnTo>
                  <a:lnTo>
                    <a:pt x="1658" y="184704"/>
                  </a:lnTo>
                  <a:lnTo>
                    <a:pt x="757" y="184115"/>
                  </a:lnTo>
                  <a:lnTo>
                    <a:pt x="584" y="183728"/>
                  </a:lnTo>
                  <a:lnTo>
                    <a:pt x="0" y="183298"/>
                  </a:lnTo>
                  <a:lnTo>
                    <a:pt x="582" y="183296"/>
                  </a:lnTo>
                  <a:lnTo>
                    <a:pt x="512" y="164437"/>
                  </a:lnTo>
                  <a:lnTo>
                    <a:pt x="1161" y="164760"/>
                  </a:lnTo>
                  <a:lnTo>
                    <a:pt x="1894" y="164648"/>
                  </a:lnTo>
                  <a:lnTo>
                    <a:pt x="2215" y="164357"/>
                  </a:lnTo>
                  <a:lnTo>
                    <a:pt x="2525" y="164398"/>
                  </a:lnTo>
                  <a:lnTo>
                    <a:pt x="2754" y="164570"/>
                  </a:lnTo>
                  <a:lnTo>
                    <a:pt x="3251" y="165457"/>
                  </a:lnTo>
                  <a:lnTo>
                    <a:pt x="3490" y="165688"/>
                  </a:lnTo>
                  <a:lnTo>
                    <a:pt x="3740" y="165684"/>
                  </a:lnTo>
                  <a:lnTo>
                    <a:pt x="4956" y="164369"/>
                  </a:lnTo>
                  <a:lnTo>
                    <a:pt x="5999" y="164034"/>
                  </a:lnTo>
                  <a:lnTo>
                    <a:pt x="6665" y="164735"/>
                  </a:lnTo>
                  <a:lnTo>
                    <a:pt x="6954" y="165618"/>
                  </a:lnTo>
                  <a:lnTo>
                    <a:pt x="7728" y="166513"/>
                  </a:lnTo>
                  <a:lnTo>
                    <a:pt x="10096" y="167374"/>
                  </a:lnTo>
                  <a:lnTo>
                    <a:pt x="10924" y="167549"/>
                  </a:lnTo>
                  <a:lnTo>
                    <a:pt x="11336" y="167556"/>
                  </a:lnTo>
                  <a:lnTo>
                    <a:pt x="11502" y="168033"/>
                  </a:lnTo>
                  <a:lnTo>
                    <a:pt x="11485" y="169043"/>
                  </a:lnTo>
                  <a:lnTo>
                    <a:pt x="11344" y="169382"/>
                  </a:lnTo>
                  <a:lnTo>
                    <a:pt x="11224" y="169986"/>
                  </a:lnTo>
                  <a:lnTo>
                    <a:pt x="11239" y="170225"/>
                  </a:lnTo>
                  <a:lnTo>
                    <a:pt x="11447" y="171480"/>
                  </a:lnTo>
                  <a:lnTo>
                    <a:pt x="11602" y="171928"/>
                  </a:lnTo>
                  <a:lnTo>
                    <a:pt x="11814" y="172144"/>
                  </a:lnTo>
                  <a:lnTo>
                    <a:pt x="11845" y="172356"/>
                  </a:lnTo>
                  <a:lnTo>
                    <a:pt x="11648" y="173497"/>
                  </a:lnTo>
                  <a:lnTo>
                    <a:pt x="11490" y="173895"/>
                  </a:lnTo>
                  <a:lnTo>
                    <a:pt x="11406" y="174358"/>
                  </a:lnTo>
                  <a:lnTo>
                    <a:pt x="11762" y="174935"/>
                  </a:lnTo>
                  <a:lnTo>
                    <a:pt x="12589" y="174678"/>
                  </a:lnTo>
                  <a:lnTo>
                    <a:pt x="13663" y="174599"/>
                  </a:lnTo>
                  <a:lnTo>
                    <a:pt x="14406" y="174931"/>
                  </a:lnTo>
                  <a:lnTo>
                    <a:pt x="14360" y="175471"/>
                  </a:lnTo>
                  <a:lnTo>
                    <a:pt x="14469" y="175635"/>
                  </a:lnTo>
                  <a:lnTo>
                    <a:pt x="14716" y="175724"/>
                  </a:lnTo>
                  <a:lnTo>
                    <a:pt x="15265" y="175620"/>
                  </a:lnTo>
                  <a:lnTo>
                    <a:pt x="15642" y="174938"/>
                  </a:lnTo>
                  <a:lnTo>
                    <a:pt x="16466" y="174550"/>
                  </a:lnTo>
                  <a:lnTo>
                    <a:pt x="17089" y="174509"/>
                  </a:lnTo>
                  <a:lnTo>
                    <a:pt x="17782" y="174759"/>
                  </a:lnTo>
                  <a:lnTo>
                    <a:pt x="18116" y="174932"/>
                  </a:lnTo>
                  <a:lnTo>
                    <a:pt x="17930" y="175009"/>
                  </a:lnTo>
                  <a:lnTo>
                    <a:pt x="17966" y="175206"/>
                  </a:lnTo>
                  <a:lnTo>
                    <a:pt x="18152" y="175288"/>
                  </a:lnTo>
                  <a:lnTo>
                    <a:pt x="18603" y="175277"/>
                  </a:lnTo>
                  <a:lnTo>
                    <a:pt x="19163" y="175068"/>
                  </a:lnTo>
                  <a:lnTo>
                    <a:pt x="20127" y="175352"/>
                  </a:lnTo>
                  <a:lnTo>
                    <a:pt x="21398" y="175084"/>
                  </a:lnTo>
                  <a:lnTo>
                    <a:pt x="21880" y="177101"/>
                  </a:lnTo>
                  <a:lnTo>
                    <a:pt x="22105" y="178388"/>
                  </a:lnTo>
                  <a:lnTo>
                    <a:pt x="22323" y="178489"/>
                  </a:lnTo>
                  <a:lnTo>
                    <a:pt x="22844" y="178411"/>
                  </a:lnTo>
                  <a:lnTo>
                    <a:pt x="23812" y="179246"/>
                  </a:lnTo>
                  <a:lnTo>
                    <a:pt x="24118" y="179757"/>
                  </a:lnTo>
                  <a:lnTo>
                    <a:pt x="24294" y="180346"/>
                  </a:lnTo>
                  <a:lnTo>
                    <a:pt x="24751" y="181110"/>
                  </a:lnTo>
                  <a:lnTo>
                    <a:pt x="25184" y="181330"/>
                  </a:lnTo>
                  <a:lnTo>
                    <a:pt x="25538" y="182288"/>
                  </a:lnTo>
                  <a:lnTo>
                    <a:pt x="25845" y="182791"/>
                  </a:lnTo>
                  <a:lnTo>
                    <a:pt x="26119" y="182954"/>
                  </a:lnTo>
                  <a:lnTo>
                    <a:pt x="26513" y="182880"/>
                  </a:lnTo>
                  <a:lnTo>
                    <a:pt x="27576" y="183498"/>
                  </a:lnTo>
                  <a:lnTo>
                    <a:pt x="28565" y="184284"/>
                  </a:lnTo>
                  <a:lnTo>
                    <a:pt x="29108" y="184940"/>
                  </a:lnTo>
                  <a:lnTo>
                    <a:pt x="29403" y="184984"/>
                  </a:lnTo>
                  <a:lnTo>
                    <a:pt x="29780" y="184798"/>
                  </a:lnTo>
                  <a:lnTo>
                    <a:pt x="29966" y="184824"/>
                  </a:lnTo>
                  <a:lnTo>
                    <a:pt x="30554" y="185330"/>
                  </a:lnTo>
                  <a:lnTo>
                    <a:pt x="30779" y="185904"/>
                  </a:lnTo>
                  <a:lnTo>
                    <a:pt x="30920" y="185889"/>
                  </a:lnTo>
                  <a:lnTo>
                    <a:pt x="31405" y="185580"/>
                  </a:lnTo>
                  <a:lnTo>
                    <a:pt x="31761" y="185483"/>
                  </a:lnTo>
                  <a:lnTo>
                    <a:pt x="31954" y="185818"/>
                  </a:lnTo>
                  <a:lnTo>
                    <a:pt x="32623" y="186325"/>
                  </a:lnTo>
                  <a:lnTo>
                    <a:pt x="33963" y="186485"/>
                  </a:lnTo>
                  <a:lnTo>
                    <a:pt x="36151" y="187008"/>
                  </a:lnTo>
                  <a:lnTo>
                    <a:pt x="37143" y="187757"/>
                  </a:lnTo>
                  <a:lnTo>
                    <a:pt x="37576" y="187943"/>
                  </a:lnTo>
                  <a:lnTo>
                    <a:pt x="38065" y="188406"/>
                  </a:lnTo>
                  <a:lnTo>
                    <a:pt x="38810" y="189520"/>
                  </a:lnTo>
                  <a:lnTo>
                    <a:pt x="38792" y="191004"/>
                  </a:lnTo>
                  <a:lnTo>
                    <a:pt x="38848" y="191414"/>
                  </a:lnTo>
                  <a:lnTo>
                    <a:pt x="39069" y="191701"/>
                  </a:lnTo>
                  <a:lnTo>
                    <a:pt x="40346" y="191709"/>
                  </a:lnTo>
                  <a:lnTo>
                    <a:pt x="41123" y="191821"/>
                  </a:lnTo>
                  <a:lnTo>
                    <a:pt x="41377" y="191303"/>
                  </a:lnTo>
                  <a:lnTo>
                    <a:pt x="41643" y="190449"/>
                  </a:lnTo>
                  <a:lnTo>
                    <a:pt x="41819" y="190327"/>
                  </a:lnTo>
                  <a:lnTo>
                    <a:pt x="42188" y="190289"/>
                  </a:lnTo>
                  <a:lnTo>
                    <a:pt x="42666" y="189778"/>
                  </a:lnTo>
                  <a:lnTo>
                    <a:pt x="42747" y="189513"/>
                  </a:lnTo>
                  <a:lnTo>
                    <a:pt x="42926" y="189252"/>
                  </a:lnTo>
                  <a:lnTo>
                    <a:pt x="43876" y="188876"/>
                  </a:lnTo>
                  <a:lnTo>
                    <a:pt x="44611" y="188022"/>
                  </a:lnTo>
                  <a:lnTo>
                    <a:pt x="45279" y="187090"/>
                  </a:lnTo>
                  <a:lnTo>
                    <a:pt x="45384" y="186829"/>
                  </a:lnTo>
                  <a:lnTo>
                    <a:pt x="44395" y="186703"/>
                  </a:lnTo>
                  <a:lnTo>
                    <a:pt x="43435" y="186684"/>
                  </a:lnTo>
                  <a:lnTo>
                    <a:pt x="42819" y="185947"/>
                  </a:lnTo>
                  <a:lnTo>
                    <a:pt x="42618" y="184993"/>
                  </a:lnTo>
                  <a:lnTo>
                    <a:pt x="42547" y="183912"/>
                  </a:lnTo>
                  <a:lnTo>
                    <a:pt x="41396" y="182571"/>
                  </a:lnTo>
                  <a:lnTo>
                    <a:pt x="41030" y="181993"/>
                  </a:lnTo>
                  <a:lnTo>
                    <a:pt x="41065" y="181714"/>
                  </a:lnTo>
                  <a:lnTo>
                    <a:pt x="41238" y="181501"/>
                  </a:lnTo>
                  <a:lnTo>
                    <a:pt x="41294" y="180987"/>
                  </a:lnTo>
                  <a:lnTo>
                    <a:pt x="41270" y="180752"/>
                  </a:lnTo>
                  <a:lnTo>
                    <a:pt x="40936" y="179839"/>
                  </a:lnTo>
                  <a:lnTo>
                    <a:pt x="39581" y="179540"/>
                  </a:lnTo>
                  <a:lnTo>
                    <a:pt x="39444" y="179223"/>
                  </a:lnTo>
                  <a:lnTo>
                    <a:pt x="38501" y="177945"/>
                  </a:lnTo>
                  <a:lnTo>
                    <a:pt x="37843" y="177303"/>
                  </a:lnTo>
                  <a:lnTo>
                    <a:pt x="37600" y="177101"/>
                  </a:lnTo>
                  <a:lnTo>
                    <a:pt x="36523" y="176753"/>
                  </a:lnTo>
                  <a:lnTo>
                    <a:pt x="36385" y="176772"/>
                  </a:lnTo>
                  <a:lnTo>
                    <a:pt x="34974" y="177642"/>
                  </a:lnTo>
                  <a:lnTo>
                    <a:pt x="34639" y="178383"/>
                  </a:lnTo>
                  <a:lnTo>
                    <a:pt x="34203" y="178566"/>
                  </a:lnTo>
                  <a:lnTo>
                    <a:pt x="33661" y="178596"/>
                  </a:lnTo>
                  <a:lnTo>
                    <a:pt x="32788" y="178264"/>
                  </a:lnTo>
                  <a:lnTo>
                    <a:pt x="31576" y="177209"/>
                  </a:lnTo>
                  <a:lnTo>
                    <a:pt x="30735" y="177162"/>
                  </a:lnTo>
                  <a:lnTo>
                    <a:pt x="30239" y="177221"/>
                  </a:lnTo>
                  <a:lnTo>
                    <a:pt x="27904" y="176377"/>
                  </a:lnTo>
                  <a:lnTo>
                    <a:pt x="27595" y="176195"/>
                  </a:lnTo>
                  <a:lnTo>
                    <a:pt x="27355" y="175904"/>
                  </a:lnTo>
                  <a:lnTo>
                    <a:pt x="27076" y="175207"/>
                  </a:lnTo>
                  <a:lnTo>
                    <a:pt x="26999" y="174824"/>
                  </a:lnTo>
                  <a:lnTo>
                    <a:pt x="26262" y="173646"/>
                  </a:lnTo>
                  <a:lnTo>
                    <a:pt x="26058" y="173423"/>
                  </a:lnTo>
                  <a:lnTo>
                    <a:pt x="25146" y="172987"/>
                  </a:lnTo>
                  <a:lnTo>
                    <a:pt x="24417" y="172864"/>
                  </a:lnTo>
                  <a:lnTo>
                    <a:pt x="23769" y="172651"/>
                  </a:lnTo>
                  <a:lnTo>
                    <a:pt x="23505" y="172111"/>
                  </a:lnTo>
                  <a:lnTo>
                    <a:pt x="23692" y="171417"/>
                  </a:lnTo>
                  <a:lnTo>
                    <a:pt x="24030" y="171145"/>
                  </a:lnTo>
                  <a:lnTo>
                    <a:pt x="24199" y="171153"/>
                  </a:lnTo>
                  <a:lnTo>
                    <a:pt x="24464" y="171346"/>
                  </a:lnTo>
                  <a:lnTo>
                    <a:pt x="23633" y="169666"/>
                  </a:lnTo>
                  <a:lnTo>
                    <a:pt x="23577" y="168559"/>
                  </a:lnTo>
                  <a:lnTo>
                    <a:pt x="23944" y="167940"/>
                  </a:lnTo>
                  <a:lnTo>
                    <a:pt x="25008" y="166681"/>
                  </a:lnTo>
                  <a:lnTo>
                    <a:pt x="25417" y="166301"/>
                  </a:lnTo>
                  <a:lnTo>
                    <a:pt x="25501" y="166130"/>
                  </a:lnTo>
                  <a:lnTo>
                    <a:pt x="25497" y="165381"/>
                  </a:lnTo>
                  <a:lnTo>
                    <a:pt x="25335" y="165049"/>
                  </a:lnTo>
                  <a:lnTo>
                    <a:pt x="25009" y="164665"/>
                  </a:lnTo>
                  <a:lnTo>
                    <a:pt x="24678" y="164512"/>
                  </a:lnTo>
                  <a:lnTo>
                    <a:pt x="24252" y="164482"/>
                  </a:lnTo>
                  <a:lnTo>
                    <a:pt x="23970" y="164295"/>
                  </a:lnTo>
                  <a:lnTo>
                    <a:pt x="24016" y="163673"/>
                  </a:lnTo>
                  <a:lnTo>
                    <a:pt x="23608" y="162048"/>
                  </a:lnTo>
                  <a:lnTo>
                    <a:pt x="23087" y="161314"/>
                  </a:lnTo>
                  <a:lnTo>
                    <a:pt x="23211" y="160557"/>
                  </a:lnTo>
                  <a:lnTo>
                    <a:pt x="23341" y="160177"/>
                  </a:lnTo>
                  <a:lnTo>
                    <a:pt x="23165" y="159174"/>
                  </a:lnTo>
                  <a:lnTo>
                    <a:pt x="22894" y="158716"/>
                  </a:lnTo>
                  <a:lnTo>
                    <a:pt x="21516" y="158372"/>
                  </a:lnTo>
                  <a:lnTo>
                    <a:pt x="20966" y="158141"/>
                  </a:lnTo>
                  <a:lnTo>
                    <a:pt x="20410" y="156640"/>
                  </a:lnTo>
                  <a:lnTo>
                    <a:pt x="20522" y="155614"/>
                  </a:lnTo>
                  <a:lnTo>
                    <a:pt x="27321" y="155641"/>
                  </a:lnTo>
                  <a:lnTo>
                    <a:pt x="28686" y="155279"/>
                  </a:lnTo>
                  <a:lnTo>
                    <a:pt x="29824" y="155249"/>
                  </a:lnTo>
                  <a:lnTo>
                    <a:pt x="40635" y="155330"/>
                  </a:lnTo>
                  <a:lnTo>
                    <a:pt x="40630" y="154578"/>
                  </a:lnTo>
                  <a:lnTo>
                    <a:pt x="41447" y="154492"/>
                  </a:lnTo>
                  <a:lnTo>
                    <a:pt x="49683" y="154490"/>
                  </a:lnTo>
                  <a:lnTo>
                    <a:pt x="53717" y="154568"/>
                  </a:lnTo>
                  <a:lnTo>
                    <a:pt x="53723" y="154092"/>
                  </a:lnTo>
                  <a:lnTo>
                    <a:pt x="53744" y="141152"/>
                  </a:lnTo>
                  <a:lnTo>
                    <a:pt x="53873" y="140460"/>
                  </a:lnTo>
                  <a:lnTo>
                    <a:pt x="54014" y="136436"/>
                  </a:lnTo>
                  <a:lnTo>
                    <a:pt x="53968" y="127312"/>
                  </a:lnTo>
                  <a:lnTo>
                    <a:pt x="56381" y="127300"/>
                  </a:lnTo>
                  <a:lnTo>
                    <a:pt x="56403" y="123594"/>
                  </a:lnTo>
                  <a:lnTo>
                    <a:pt x="56343" y="120161"/>
                  </a:lnTo>
                  <a:lnTo>
                    <a:pt x="56396" y="117039"/>
                  </a:lnTo>
                  <a:lnTo>
                    <a:pt x="56386" y="113131"/>
                  </a:lnTo>
                  <a:lnTo>
                    <a:pt x="55449" y="112428"/>
                  </a:lnTo>
                  <a:lnTo>
                    <a:pt x="55544" y="68980"/>
                  </a:lnTo>
                  <a:lnTo>
                    <a:pt x="55605" y="43398"/>
                  </a:lnTo>
                  <a:lnTo>
                    <a:pt x="55454" y="43030"/>
                  </a:lnTo>
                  <a:lnTo>
                    <a:pt x="55170" y="43025"/>
                  </a:lnTo>
                  <a:lnTo>
                    <a:pt x="55197" y="22731"/>
                  </a:lnTo>
                  <a:lnTo>
                    <a:pt x="55351" y="93"/>
                  </a:lnTo>
                  <a:lnTo>
                    <a:pt x="57316" y="0"/>
                  </a:lnTo>
                  <a:lnTo>
                    <a:pt x="69190" y="179"/>
                  </a:lnTo>
                  <a:lnTo>
                    <a:pt x="69228" y="14448"/>
                  </a:lnTo>
                  <a:lnTo>
                    <a:pt x="78169" y="14652"/>
                  </a:lnTo>
                  <a:lnTo>
                    <a:pt x="106650" y="15000"/>
                  </a:lnTo>
                  <a:lnTo>
                    <a:pt x="122369" y="15143"/>
                  </a:lnTo>
                  <a:lnTo>
                    <a:pt x="142850" y="15193"/>
                  </a:lnTo>
                  <a:lnTo>
                    <a:pt x="143381" y="15863"/>
                  </a:lnTo>
                  <a:lnTo>
                    <a:pt x="142711" y="16012"/>
                  </a:lnTo>
                  <a:lnTo>
                    <a:pt x="141579" y="16042"/>
                  </a:lnTo>
                  <a:lnTo>
                    <a:pt x="141444" y="16087"/>
                  </a:lnTo>
                  <a:lnTo>
                    <a:pt x="141213" y="16333"/>
                  </a:lnTo>
                  <a:lnTo>
                    <a:pt x="140647" y="16579"/>
                  </a:lnTo>
                  <a:lnTo>
                    <a:pt x="140576" y="17648"/>
                  </a:lnTo>
                  <a:lnTo>
                    <a:pt x="140348" y="17991"/>
                  </a:lnTo>
                  <a:lnTo>
                    <a:pt x="139925" y="18409"/>
                  </a:lnTo>
                  <a:lnTo>
                    <a:pt x="139736" y="18986"/>
                  </a:lnTo>
                  <a:lnTo>
                    <a:pt x="139096" y="20063"/>
                  </a:lnTo>
                  <a:lnTo>
                    <a:pt x="138915" y="21312"/>
                  </a:lnTo>
                  <a:lnTo>
                    <a:pt x="140421" y="22082"/>
                  </a:lnTo>
                  <a:lnTo>
                    <a:pt x="140802" y="22380"/>
                  </a:lnTo>
                  <a:lnTo>
                    <a:pt x="142343" y="22931"/>
                  </a:lnTo>
                  <a:lnTo>
                    <a:pt x="141941" y="23322"/>
                  </a:lnTo>
                  <a:lnTo>
                    <a:pt x="141856" y="23546"/>
                  </a:lnTo>
                  <a:lnTo>
                    <a:pt x="142422" y="25036"/>
                  </a:lnTo>
                  <a:lnTo>
                    <a:pt x="143131" y="26638"/>
                  </a:lnTo>
                  <a:lnTo>
                    <a:pt x="143181" y="26988"/>
                  </a:lnTo>
                  <a:lnTo>
                    <a:pt x="143156" y="27253"/>
                  </a:lnTo>
                  <a:lnTo>
                    <a:pt x="142757" y="27570"/>
                  </a:lnTo>
                  <a:lnTo>
                    <a:pt x="142299" y="28073"/>
                  </a:lnTo>
                  <a:lnTo>
                    <a:pt x="141787" y="28859"/>
                  </a:lnTo>
                  <a:lnTo>
                    <a:pt x="141389" y="30067"/>
                  </a:lnTo>
                  <a:lnTo>
                    <a:pt x="140689" y="31513"/>
                  </a:lnTo>
                  <a:lnTo>
                    <a:pt x="140628" y="31736"/>
                  </a:lnTo>
                  <a:lnTo>
                    <a:pt x="140710" y="32217"/>
                  </a:lnTo>
                  <a:lnTo>
                    <a:pt x="140369" y="33171"/>
                  </a:lnTo>
                  <a:lnTo>
                    <a:pt x="139552" y="34721"/>
                  </a:lnTo>
                  <a:lnTo>
                    <a:pt x="139645" y="34970"/>
                  </a:lnTo>
                  <a:lnTo>
                    <a:pt x="139954" y="35126"/>
                  </a:lnTo>
                  <a:lnTo>
                    <a:pt x="140235" y="35428"/>
                  </a:lnTo>
                  <a:lnTo>
                    <a:pt x="140691" y="36136"/>
                  </a:lnTo>
                  <a:lnTo>
                    <a:pt x="140844" y="36668"/>
                  </a:lnTo>
                  <a:lnTo>
                    <a:pt x="140987" y="37849"/>
                  </a:lnTo>
                  <a:lnTo>
                    <a:pt x="141705" y="37734"/>
                  </a:lnTo>
                  <a:lnTo>
                    <a:pt x="142170" y="37551"/>
                  </a:lnTo>
                  <a:lnTo>
                    <a:pt x="143084" y="36440"/>
                  </a:lnTo>
                  <a:lnTo>
                    <a:pt x="144495" y="37342"/>
                  </a:lnTo>
                  <a:lnTo>
                    <a:pt x="145828" y="40185"/>
                  </a:lnTo>
                  <a:lnTo>
                    <a:pt x="145939" y="40639"/>
                  </a:lnTo>
                  <a:lnTo>
                    <a:pt x="146408" y="41343"/>
                  </a:lnTo>
                  <a:lnTo>
                    <a:pt x="147385" y="41418"/>
                  </a:lnTo>
                  <a:lnTo>
                    <a:pt x="148750" y="41653"/>
                  </a:lnTo>
                  <a:lnTo>
                    <a:pt x="148806" y="46441"/>
                  </a:lnTo>
                  <a:lnTo>
                    <a:pt x="148852" y="46769"/>
                  </a:lnTo>
                  <a:lnTo>
                    <a:pt x="149257" y="47015"/>
                  </a:lnTo>
                  <a:lnTo>
                    <a:pt x="149882" y="47104"/>
                  </a:lnTo>
                  <a:lnTo>
                    <a:pt x="152206" y="47131"/>
                  </a:lnTo>
                  <a:lnTo>
                    <a:pt x="153260" y="47825"/>
                  </a:lnTo>
                  <a:lnTo>
                    <a:pt x="153276" y="51864"/>
                  </a:lnTo>
                  <a:lnTo>
                    <a:pt x="152203" y="53816"/>
                  </a:lnTo>
                  <a:lnTo>
                    <a:pt x="151031" y="54531"/>
                  </a:lnTo>
                  <a:lnTo>
                    <a:pt x="151033" y="70265"/>
                  </a:lnTo>
                  <a:lnTo>
                    <a:pt x="150817" y="71174"/>
                  </a:lnTo>
                  <a:lnTo>
                    <a:pt x="154073" y="70389"/>
                  </a:lnTo>
                  <a:lnTo>
                    <a:pt x="156393" y="70411"/>
                  </a:lnTo>
                  <a:lnTo>
                    <a:pt x="155787" y="71029"/>
                  </a:lnTo>
                  <a:lnTo>
                    <a:pt x="155281" y="71835"/>
                  </a:lnTo>
                  <a:lnTo>
                    <a:pt x="154997" y="72163"/>
                  </a:lnTo>
                  <a:lnTo>
                    <a:pt x="154206" y="72837"/>
                  </a:lnTo>
                  <a:lnTo>
                    <a:pt x="153756" y="73355"/>
                  </a:lnTo>
                  <a:lnTo>
                    <a:pt x="153294" y="74633"/>
                  </a:lnTo>
                  <a:lnTo>
                    <a:pt x="153265" y="76397"/>
                  </a:lnTo>
                  <a:lnTo>
                    <a:pt x="153346" y="77452"/>
                  </a:lnTo>
                  <a:lnTo>
                    <a:pt x="153598" y="77552"/>
                  </a:lnTo>
                  <a:lnTo>
                    <a:pt x="155699" y="77463"/>
                  </a:lnTo>
                  <a:lnTo>
                    <a:pt x="157046" y="77563"/>
                  </a:lnTo>
                  <a:lnTo>
                    <a:pt x="157248" y="78979"/>
                  </a:lnTo>
                  <a:lnTo>
                    <a:pt x="156841" y="79959"/>
                  </a:lnTo>
                  <a:lnTo>
                    <a:pt x="156614" y="80153"/>
                  </a:lnTo>
                  <a:lnTo>
                    <a:pt x="156104" y="81039"/>
                  </a:lnTo>
                  <a:lnTo>
                    <a:pt x="155712" y="82217"/>
                  </a:lnTo>
                  <a:lnTo>
                    <a:pt x="155719" y="82702"/>
                  </a:lnTo>
                  <a:lnTo>
                    <a:pt x="156197" y="82769"/>
                  </a:lnTo>
                  <a:lnTo>
                    <a:pt x="156193" y="81379"/>
                  </a:lnTo>
                  <a:lnTo>
                    <a:pt x="157685" y="81378"/>
                  </a:lnTo>
                  <a:lnTo>
                    <a:pt x="157685" y="80416"/>
                  </a:lnTo>
                  <a:lnTo>
                    <a:pt x="157880" y="79794"/>
                  </a:lnTo>
                  <a:lnTo>
                    <a:pt x="159099" y="79794"/>
                  </a:lnTo>
                  <a:lnTo>
                    <a:pt x="159531" y="79905"/>
                  </a:lnTo>
                  <a:lnTo>
                    <a:pt x="160403" y="80993"/>
                  </a:lnTo>
                  <a:lnTo>
                    <a:pt x="160694" y="81601"/>
                  </a:lnTo>
                  <a:lnTo>
                    <a:pt x="160956" y="82592"/>
                  </a:lnTo>
                  <a:lnTo>
                    <a:pt x="161424" y="82696"/>
                  </a:lnTo>
                  <a:lnTo>
                    <a:pt x="162062" y="82666"/>
                  </a:lnTo>
                  <a:lnTo>
                    <a:pt x="161418" y="90551"/>
                  </a:lnTo>
                  <a:lnTo>
                    <a:pt x="162222" y="90932"/>
                  </a:lnTo>
                  <a:lnTo>
                    <a:pt x="161960" y="91255"/>
                  </a:lnTo>
                  <a:lnTo>
                    <a:pt x="161832" y="91791"/>
                  </a:lnTo>
                  <a:lnTo>
                    <a:pt x="161935" y="92067"/>
                  </a:lnTo>
                  <a:lnTo>
                    <a:pt x="161209" y="92783"/>
                  </a:lnTo>
                  <a:lnTo>
                    <a:pt x="160348" y="94498"/>
                  </a:lnTo>
                  <a:lnTo>
                    <a:pt x="160607" y="94899"/>
                  </a:lnTo>
                  <a:lnTo>
                    <a:pt x="162378" y="95704"/>
                  </a:lnTo>
                  <a:lnTo>
                    <a:pt x="164771" y="96977"/>
                  </a:lnTo>
                  <a:lnTo>
                    <a:pt x="165426" y="97804"/>
                  </a:lnTo>
                  <a:lnTo>
                    <a:pt x="165305" y="98694"/>
                  </a:lnTo>
                  <a:lnTo>
                    <a:pt x="165500" y="99056"/>
                  </a:lnTo>
                  <a:lnTo>
                    <a:pt x="166370" y="98795"/>
                  </a:lnTo>
                  <a:lnTo>
                    <a:pt x="166816" y="98501"/>
                  </a:lnTo>
                  <a:lnTo>
                    <a:pt x="167068" y="98535"/>
                  </a:lnTo>
                  <a:lnTo>
                    <a:pt x="167776" y="98960"/>
                  </a:lnTo>
                  <a:lnTo>
                    <a:pt x="167945" y="99355"/>
                  </a:lnTo>
                  <a:lnTo>
                    <a:pt x="168065" y="100585"/>
                  </a:lnTo>
                  <a:lnTo>
                    <a:pt x="167711" y="101930"/>
                  </a:lnTo>
                  <a:lnTo>
                    <a:pt x="167955" y="102723"/>
                  </a:lnTo>
                  <a:lnTo>
                    <a:pt x="168416" y="108816"/>
                  </a:lnTo>
                  <a:lnTo>
                    <a:pt x="194945" y="109090"/>
                  </a:lnTo>
                  <a:lnTo>
                    <a:pt x="194376" y="107841"/>
                  </a:lnTo>
                  <a:lnTo>
                    <a:pt x="194401" y="106671"/>
                  </a:lnTo>
                  <a:lnTo>
                    <a:pt x="200689" y="109862"/>
                  </a:lnTo>
                  <a:lnTo>
                    <a:pt x="200660" y="110026"/>
                  </a:lnTo>
                  <a:lnTo>
                    <a:pt x="203019" y="110486"/>
                  </a:lnTo>
                  <a:lnTo>
                    <a:pt x="203292" y="110605"/>
                  </a:lnTo>
                  <a:lnTo>
                    <a:pt x="204712" y="111572"/>
                  </a:lnTo>
                  <a:lnTo>
                    <a:pt x="204698" y="111323"/>
                  </a:lnTo>
                  <a:lnTo>
                    <a:pt x="204263" y="110403"/>
                  </a:lnTo>
                  <a:lnTo>
                    <a:pt x="204269" y="108305"/>
                  </a:lnTo>
                  <a:lnTo>
                    <a:pt x="204081" y="107504"/>
                  </a:lnTo>
                  <a:lnTo>
                    <a:pt x="204084" y="106878"/>
                  </a:lnTo>
                  <a:lnTo>
                    <a:pt x="204179" y="106498"/>
                  </a:lnTo>
                  <a:lnTo>
                    <a:pt x="205383" y="108059"/>
                  </a:lnTo>
                  <a:lnTo>
                    <a:pt x="206147" y="108066"/>
                  </a:lnTo>
                  <a:lnTo>
                    <a:pt x="207080" y="108609"/>
                  </a:lnTo>
                  <a:lnTo>
                    <a:pt x="207121" y="93888"/>
                  </a:lnTo>
                  <a:lnTo>
                    <a:pt x="207133" y="88537"/>
                  </a:lnTo>
                  <a:lnTo>
                    <a:pt x="207134" y="87932"/>
                  </a:lnTo>
                  <a:lnTo>
                    <a:pt x="207147" y="84453"/>
                  </a:lnTo>
                  <a:lnTo>
                    <a:pt x="219477" y="84554"/>
                  </a:lnTo>
                  <a:lnTo>
                    <a:pt x="224913" y="84474"/>
                  </a:lnTo>
                  <a:lnTo>
                    <a:pt x="225026" y="87927"/>
                  </a:lnTo>
                  <a:lnTo>
                    <a:pt x="225919" y="88873"/>
                  </a:lnTo>
                  <a:lnTo>
                    <a:pt x="227622" y="88970"/>
                  </a:lnTo>
                  <a:lnTo>
                    <a:pt x="227615" y="90538"/>
                  </a:lnTo>
                  <a:lnTo>
                    <a:pt x="226145" y="90676"/>
                  </a:lnTo>
                  <a:lnTo>
                    <a:pt x="226054" y="93578"/>
                  </a:lnTo>
                  <a:lnTo>
                    <a:pt x="226574" y="93679"/>
                  </a:lnTo>
                  <a:lnTo>
                    <a:pt x="226529" y="97040"/>
                  </a:lnTo>
                  <a:lnTo>
                    <a:pt x="227116" y="97118"/>
                  </a:lnTo>
                  <a:lnTo>
                    <a:pt x="226957" y="98825"/>
                  </a:lnTo>
                  <a:lnTo>
                    <a:pt x="226614" y="98858"/>
                  </a:lnTo>
                  <a:lnTo>
                    <a:pt x="226571" y="99998"/>
                  </a:lnTo>
                  <a:lnTo>
                    <a:pt x="227091" y="100639"/>
                  </a:lnTo>
                  <a:lnTo>
                    <a:pt x="228220" y="101809"/>
                  </a:lnTo>
                  <a:lnTo>
                    <a:pt x="229483" y="101869"/>
                  </a:lnTo>
                  <a:lnTo>
                    <a:pt x="229607" y="102946"/>
                  </a:lnTo>
                  <a:lnTo>
                    <a:pt x="229373" y="103009"/>
                  </a:lnTo>
                  <a:lnTo>
                    <a:pt x="229373" y="104607"/>
                  </a:lnTo>
                  <a:lnTo>
                    <a:pt x="229228" y="104734"/>
                  </a:lnTo>
                  <a:lnTo>
                    <a:pt x="228284" y="104801"/>
                  </a:lnTo>
                  <a:lnTo>
                    <a:pt x="228298" y="105889"/>
                  </a:lnTo>
                  <a:lnTo>
                    <a:pt x="229819" y="105911"/>
                  </a:lnTo>
                  <a:lnTo>
                    <a:pt x="229826" y="105334"/>
                  </a:lnTo>
                  <a:lnTo>
                    <a:pt x="234205" y="105283"/>
                  </a:lnTo>
                  <a:lnTo>
                    <a:pt x="234881" y="104736"/>
                  </a:lnTo>
                  <a:lnTo>
                    <a:pt x="235571" y="104301"/>
                  </a:lnTo>
                  <a:lnTo>
                    <a:pt x="237167" y="104210"/>
                  </a:lnTo>
                  <a:lnTo>
                    <a:pt x="237323" y="104746"/>
                  </a:lnTo>
                  <a:lnTo>
                    <a:pt x="238918" y="104701"/>
                  </a:lnTo>
                  <a:lnTo>
                    <a:pt x="238925" y="104042"/>
                  </a:lnTo>
                  <a:lnTo>
                    <a:pt x="241479" y="104064"/>
                  </a:lnTo>
                  <a:lnTo>
                    <a:pt x="242880" y="104071"/>
                  </a:lnTo>
                  <a:lnTo>
                    <a:pt x="243442" y="103769"/>
                  </a:lnTo>
                  <a:lnTo>
                    <a:pt x="244175" y="103206"/>
                  </a:lnTo>
                  <a:lnTo>
                    <a:pt x="245813" y="103207"/>
                  </a:lnTo>
                  <a:lnTo>
                    <a:pt x="247320" y="103554"/>
                  </a:lnTo>
                  <a:lnTo>
                    <a:pt x="247762" y="103733"/>
                  </a:lnTo>
                  <a:lnTo>
                    <a:pt x="248576" y="103159"/>
                  </a:lnTo>
                  <a:lnTo>
                    <a:pt x="249810" y="103126"/>
                  </a:lnTo>
                  <a:lnTo>
                    <a:pt x="249797" y="102318"/>
                  </a:lnTo>
                  <a:lnTo>
                    <a:pt x="250221" y="102001"/>
                  </a:lnTo>
                  <a:lnTo>
                    <a:pt x="250416" y="102031"/>
                  </a:lnTo>
                  <a:lnTo>
                    <a:pt x="250454" y="102545"/>
                  </a:lnTo>
                  <a:lnTo>
                    <a:pt x="250603" y="103097"/>
                  </a:lnTo>
                  <a:lnTo>
                    <a:pt x="251328" y="103142"/>
                  </a:lnTo>
                  <a:lnTo>
                    <a:pt x="251565" y="103246"/>
                  </a:lnTo>
                  <a:lnTo>
                    <a:pt x="251909" y="103592"/>
                  </a:lnTo>
                  <a:lnTo>
                    <a:pt x="251947" y="103887"/>
                  </a:lnTo>
                  <a:lnTo>
                    <a:pt x="252478" y="104177"/>
                  </a:lnTo>
                  <a:lnTo>
                    <a:pt x="257618" y="104682"/>
                  </a:lnTo>
                  <a:lnTo>
                    <a:pt x="257622" y="111000"/>
                  </a:lnTo>
                  <a:lnTo>
                    <a:pt x="257746" y="111503"/>
                  </a:lnTo>
                  <a:lnTo>
                    <a:pt x="259036" y="112937"/>
                  </a:lnTo>
                  <a:lnTo>
                    <a:pt x="259295" y="113485"/>
                  </a:lnTo>
                  <a:lnTo>
                    <a:pt x="259306" y="119045"/>
                  </a:lnTo>
                  <a:lnTo>
                    <a:pt x="266147" y="118775"/>
                  </a:lnTo>
                  <a:lnTo>
                    <a:pt x="268208" y="118820"/>
                  </a:lnTo>
                  <a:lnTo>
                    <a:pt x="268381" y="119219"/>
                  </a:lnTo>
                  <a:lnTo>
                    <a:pt x="276529" y="107841"/>
                  </a:lnTo>
                  <a:lnTo>
                    <a:pt x="274446" y="103933"/>
                  </a:lnTo>
                  <a:lnTo>
                    <a:pt x="274520" y="103676"/>
                  </a:lnTo>
                  <a:lnTo>
                    <a:pt x="276756" y="102100"/>
                  </a:lnTo>
                  <a:lnTo>
                    <a:pt x="279756" y="102626"/>
                  </a:lnTo>
                  <a:lnTo>
                    <a:pt x="279908" y="102708"/>
                  </a:lnTo>
                  <a:lnTo>
                    <a:pt x="280035" y="103051"/>
                  </a:lnTo>
                  <a:lnTo>
                    <a:pt x="284215" y="97199"/>
                  </a:lnTo>
                  <a:lnTo>
                    <a:pt x="284540" y="97286"/>
                  </a:lnTo>
                  <a:lnTo>
                    <a:pt x="286922" y="97382"/>
                  </a:lnTo>
                  <a:lnTo>
                    <a:pt x="287828" y="97512"/>
                  </a:lnTo>
                  <a:lnTo>
                    <a:pt x="289222" y="97973"/>
                  </a:lnTo>
                  <a:lnTo>
                    <a:pt x="290153" y="9848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8" name="pg1209">
              <a:extLst>
                <a:ext uri="{FF2B5EF4-FFF2-40B4-BE49-F238E27FC236}">
                  <a16:creationId xmlns:a16="http://schemas.microsoft.com/office/drawing/2014/main" id="{6F5192B7-25BF-8D49-A529-14B4947DF695}"/>
                </a:ext>
              </a:extLst>
            </p:cNvPr>
            <p:cNvSpPr/>
            <p:nvPr/>
          </p:nvSpPr>
          <p:spPr>
            <a:xfrm>
              <a:off x="3207859" y="3788394"/>
              <a:ext cx="198090" cy="494748"/>
            </a:xfrm>
            <a:custGeom>
              <a:avLst/>
              <a:gdLst/>
              <a:ahLst/>
              <a:cxnLst/>
              <a:rect l="0" t="0" r="0" b="0"/>
              <a:pathLst>
                <a:path w="198090" h="494748">
                  <a:moveTo>
                    <a:pt x="140691" y="0"/>
                  </a:moveTo>
                  <a:lnTo>
                    <a:pt x="140685" y="6121"/>
                  </a:lnTo>
                  <a:lnTo>
                    <a:pt x="140632" y="14141"/>
                  </a:lnTo>
                  <a:lnTo>
                    <a:pt x="140740" y="27169"/>
                  </a:lnTo>
                  <a:lnTo>
                    <a:pt x="140710" y="30338"/>
                  </a:lnTo>
                  <a:lnTo>
                    <a:pt x="141309" y="30537"/>
                  </a:lnTo>
                  <a:lnTo>
                    <a:pt x="142464" y="30314"/>
                  </a:lnTo>
                  <a:lnTo>
                    <a:pt x="142529" y="29934"/>
                  </a:lnTo>
                  <a:lnTo>
                    <a:pt x="142673" y="29629"/>
                  </a:lnTo>
                  <a:lnTo>
                    <a:pt x="143490" y="29350"/>
                  </a:lnTo>
                  <a:lnTo>
                    <a:pt x="144217" y="29391"/>
                  </a:lnTo>
                  <a:lnTo>
                    <a:pt x="145685" y="29366"/>
                  </a:lnTo>
                  <a:lnTo>
                    <a:pt x="146460" y="28997"/>
                  </a:lnTo>
                  <a:lnTo>
                    <a:pt x="146751" y="28605"/>
                  </a:lnTo>
                  <a:lnTo>
                    <a:pt x="147701" y="28747"/>
                  </a:lnTo>
                  <a:lnTo>
                    <a:pt x="147999" y="29029"/>
                  </a:lnTo>
                  <a:lnTo>
                    <a:pt x="148064" y="29637"/>
                  </a:lnTo>
                  <a:lnTo>
                    <a:pt x="147883" y="29584"/>
                  </a:lnTo>
                  <a:lnTo>
                    <a:pt x="147658" y="29708"/>
                  </a:lnTo>
                  <a:lnTo>
                    <a:pt x="147442" y="30036"/>
                  </a:lnTo>
                  <a:lnTo>
                    <a:pt x="147652" y="31321"/>
                  </a:lnTo>
                  <a:lnTo>
                    <a:pt x="148382" y="31674"/>
                  </a:lnTo>
                  <a:lnTo>
                    <a:pt x="148900" y="32073"/>
                  </a:lnTo>
                  <a:lnTo>
                    <a:pt x="148965" y="32207"/>
                  </a:lnTo>
                  <a:lnTo>
                    <a:pt x="148951" y="32393"/>
                  </a:lnTo>
                  <a:lnTo>
                    <a:pt x="149623" y="33138"/>
                  </a:lnTo>
                  <a:lnTo>
                    <a:pt x="152311" y="35507"/>
                  </a:lnTo>
                  <a:lnTo>
                    <a:pt x="153652" y="36755"/>
                  </a:lnTo>
                  <a:lnTo>
                    <a:pt x="154087" y="37046"/>
                  </a:lnTo>
                  <a:lnTo>
                    <a:pt x="154587" y="38819"/>
                  </a:lnTo>
                  <a:lnTo>
                    <a:pt x="154641" y="39222"/>
                  </a:lnTo>
                  <a:lnTo>
                    <a:pt x="159106" y="40158"/>
                  </a:lnTo>
                  <a:lnTo>
                    <a:pt x="160607" y="42517"/>
                  </a:lnTo>
                  <a:lnTo>
                    <a:pt x="165700" y="42434"/>
                  </a:lnTo>
                  <a:lnTo>
                    <a:pt x="170139" y="42455"/>
                  </a:lnTo>
                  <a:lnTo>
                    <a:pt x="177299" y="42607"/>
                  </a:lnTo>
                  <a:lnTo>
                    <a:pt x="177338" y="47062"/>
                  </a:lnTo>
                  <a:lnTo>
                    <a:pt x="170658" y="51290"/>
                  </a:lnTo>
                  <a:lnTo>
                    <a:pt x="168951" y="51920"/>
                  </a:lnTo>
                  <a:lnTo>
                    <a:pt x="167474" y="52249"/>
                  </a:lnTo>
                  <a:lnTo>
                    <a:pt x="166927" y="52617"/>
                  </a:lnTo>
                  <a:lnTo>
                    <a:pt x="166417" y="53147"/>
                  </a:lnTo>
                  <a:lnTo>
                    <a:pt x="167521" y="54278"/>
                  </a:lnTo>
                  <a:lnTo>
                    <a:pt x="168124" y="54785"/>
                  </a:lnTo>
                  <a:lnTo>
                    <a:pt x="169015" y="55250"/>
                  </a:lnTo>
                  <a:lnTo>
                    <a:pt x="169507" y="55340"/>
                  </a:lnTo>
                  <a:lnTo>
                    <a:pt x="169941" y="55958"/>
                  </a:lnTo>
                  <a:lnTo>
                    <a:pt x="170767" y="56692"/>
                  </a:lnTo>
                  <a:lnTo>
                    <a:pt x="173916" y="56782"/>
                  </a:lnTo>
                  <a:lnTo>
                    <a:pt x="174559" y="58332"/>
                  </a:lnTo>
                  <a:lnTo>
                    <a:pt x="175097" y="59010"/>
                  </a:lnTo>
                  <a:lnTo>
                    <a:pt x="176485" y="61396"/>
                  </a:lnTo>
                  <a:lnTo>
                    <a:pt x="175318" y="61879"/>
                  </a:lnTo>
                  <a:lnTo>
                    <a:pt x="175035" y="62088"/>
                  </a:lnTo>
                  <a:lnTo>
                    <a:pt x="177209" y="62916"/>
                  </a:lnTo>
                  <a:lnTo>
                    <a:pt x="177963" y="63114"/>
                  </a:lnTo>
                  <a:lnTo>
                    <a:pt x="178662" y="63721"/>
                  </a:lnTo>
                  <a:lnTo>
                    <a:pt x="179198" y="66150"/>
                  </a:lnTo>
                  <a:lnTo>
                    <a:pt x="179607" y="66649"/>
                  </a:lnTo>
                  <a:lnTo>
                    <a:pt x="180511" y="66637"/>
                  </a:lnTo>
                  <a:lnTo>
                    <a:pt x="181810" y="66894"/>
                  </a:lnTo>
                  <a:lnTo>
                    <a:pt x="184178" y="68235"/>
                  </a:lnTo>
                  <a:lnTo>
                    <a:pt x="184229" y="68454"/>
                  </a:lnTo>
                  <a:lnTo>
                    <a:pt x="184537" y="68786"/>
                  </a:lnTo>
                  <a:lnTo>
                    <a:pt x="187095" y="71357"/>
                  </a:lnTo>
                  <a:lnTo>
                    <a:pt x="188440" y="72326"/>
                  </a:lnTo>
                  <a:lnTo>
                    <a:pt x="190072" y="72784"/>
                  </a:lnTo>
                  <a:lnTo>
                    <a:pt x="191380" y="73884"/>
                  </a:lnTo>
                  <a:lnTo>
                    <a:pt x="191484" y="74040"/>
                  </a:lnTo>
                  <a:lnTo>
                    <a:pt x="192343" y="74660"/>
                  </a:lnTo>
                  <a:lnTo>
                    <a:pt x="192363" y="84509"/>
                  </a:lnTo>
                  <a:lnTo>
                    <a:pt x="192354" y="89020"/>
                  </a:lnTo>
                  <a:lnTo>
                    <a:pt x="192355" y="113065"/>
                  </a:lnTo>
                  <a:lnTo>
                    <a:pt x="192356" y="115889"/>
                  </a:lnTo>
                  <a:lnTo>
                    <a:pt x="192366" y="116065"/>
                  </a:lnTo>
                  <a:lnTo>
                    <a:pt x="192273" y="134045"/>
                  </a:lnTo>
                  <a:lnTo>
                    <a:pt x="192225" y="150154"/>
                  </a:lnTo>
                  <a:lnTo>
                    <a:pt x="192216" y="151605"/>
                  </a:lnTo>
                  <a:lnTo>
                    <a:pt x="192188" y="155143"/>
                  </a:lnTo>
                  <a:lnTo>
                    <a:pt x="192034" y="177781"/>
                  </a:lnTo>
                  <a:lnTo>
                    <a:pt x="192008" y="198074"/>
                  </a:lnTo>
                  <a:lnTo>
                    <a:pt x="192291" y="198079"/>
                  </a:lnTo>
                  <a:lnTo>
                    <a:pt x="192443" y="198447"/>
                  </a:lnTo>
                  <a:lnTo>
                    <a:pt x="192382" y="224030"/>
                  </a:lnTo>
                  <a:lnTo>
                    <a:pt x="192286" y="267478"/>
                  </a:lnTo>
                  <a:lnTo>
                    <a:pt x="193223" y="268180"/>
                  </a:lnTo>
                  <a:lnTo>
                    <a:pt x="193234" y="272089"/>
                  </a:lnTo>
                  <a:lnTo>
                    <a:pt x="193180" y="275211"/>
                  </a:lnTo>
                  <a:lnTo>
                    <a:pt x="193240" y="278643"/>
                  </a:lnTo>
                  <a:lnTo>
                    <a:pt x="193218" y="282349"/>
                  </a:lnTo>
                  <a:lnTo>
                    <a:pt x="190806" y="282362"/>
                  </a:lnTo>
                  <a:lnTo>
                    <a:pt x="190851" y="291485"/>
                  </a:lnTo>
                  <a:lnTo>
                    <a:pt x="190710" y="295510"/>
                  </a:lnTo>
                  <a:lnTo>
                    <a:pt x="190581" y="296201"/>
                  </a:lnTo>
                  <a:lnTo>
                    <a:pt x="190560" y="309141"/>
                  </a:lnTo>
                  <a:lnTo>
                    <a:pt x="190554" y="309617"/>
                  </a:lnTo>
                  <a:lnTo>
                    <a:pt x="186521" y="309540"/>
                  </a:lnTo>
                  <a:lnTo>
                    <a:pt x="178284" y="309542"/>
                  </a:lnTo>
                  <a:lnTo>
                    <a:pt x="177467" y="309628"/>
                  </a:lnTo>
                  <a:lnTo>
                    <a:pt x="177473" y="310379"/>
                  </a:lnTo>
                  <a:lnTo>
                    <a:pt x="166661" y="310298"/>
                  </a:lnTo>
                  <a:lnTo>
                    <a:pt x="165524" y="310329"/>
                  </a:lnTo>
                  <a:lnTo>
                    <a:pt x="164158" y="310690"/>
                  </a:lnTo>
                  <a:lnTo>
                    <a:pt x="157359" y="310663"/>
                  </a:lnTo>
                  <a:lnTo>
                    <a:pt x="157247" y="311690"/>
                  </a:lnTo>
                  <a:lnTo>
                    <a:pt x="157804" y="313191"/>
                  </a:lnTo>
                  <a:lnTo>
                    <a:pt x="158353" y="313422"/>
                  </a:lnTo>
                  <a:lnTo>
                    <a:pt x="159732" y="313765"/>
                  </a:lnTo>
                  <a:lnTo>
                    <a:pt x="160003" y="314224"/>
                  </a:lnTo>
                  <a:lnTo>
                    <a:pt x="160179" y="315226"/>
                  </a:lnTo>
                  <a:lnTo>
                    <a:pt x="160048" y="315606"/>
                  </a:lnTo>
                  <a:lnTo>
                    <a:pt x="159924" y="316363"/>
                  </a:lnTo>
                  <a:lnTo>
                    <a:pt x="160446" y="317097"/>
                  </a:lnTo>
                  <a:lnTo>
                    <a:pt x="160854" y="318723"/>
                  </a:lnTo>
                  <a:lnTo>
                    <a:pt x="160808" y="319345"/>
                  </a:lnTo>
                  <a:lnTo>
                    <a:pt x="161089" y="319531"/>
                  </a:lnTo>
                  <a:lnTo>
                    <a:pt x="161516" y="319561"/>
                  </a:lnTo>
                  <a:lnTo>
                    <a:pt x="161847" y="319714"/>
                  </a:lnTo>
                  <a:lnTo>
                    <a:pt x="162172" y="320098"/>
                  </a:lnTo>
                  <a:lnTo>
                    <a:pt x="162335" y="320430"/>
                  </a:lnTo>
                  <a:lnTo>
                    <a:pt x="162339" y="321179"/>
                  </a:lnTo>
                  <a:lnTo>
                    <a:pt x="162254" y="321351"/>
                  </a:lnTo>
                  <a:lnTo>
                    <a:pt x="161846" y="321731"/>
                  </a:lnTo>
                  <a:lnTo>
                    <a:pt x="160781" y="322990"/>
                  </a:lnTo>
                  <a:lnTo>
                    <a:pt x="160415" y="323608"/>
                  </a:lnTo>
                  <a:lnTo>
                    <a:pt x="160470" y="324715"/>
                  </a:lnTo>
                  <a:lnTo>
                    <a:pt x="161302" y="326395"/>
                  </a:lnTo>
                  <a:lnTo>
                    <a:pt x="161037" y="326202"/>
                  </a:lnTo>
                  <a:lnTo>
                    <a:pt x="160868" y="326195"/>
                  </a:lnTo>
                  <a:lnTo>
                    <a:pt x="160529" y="326467"/>
                  </a:lnTo>
                  <a:lnTo>
                    <a:pt x="160343" y="327160"/>
                  </a:lnTo>
                  <a:lnTo>
                    <a:pt x="160606" y="327700"/>
                  </a:lnTo>
                  <a:lnTo>
                    <a:pt x="161254" y="327913"/>
                  </a:lnTo>
                  <a:lnTo>
                    <a:pt x="161983" y="328037"/>
                  </a:lnTo>
                  <a:lnTo>
                    <a:pt x="162895" y="328472"/>
                  </a:lnTo>
                  <a:lnTo>
                    <a:pt x="163100" y="328696"/>
                  </a:lnTo>
                  <a:lnTo>
                    <a:pt x="163836" y="329873"/>
                  </a:lnTo>
                  <a:lnTo>
                    <a:pt x="163914" y="330257"/>
                  </a:lnTo>
                  <a:lnTo>
                    <a:pt x="164192" y="330954"/>
                  </a:lnTo>
                  <a:lnTo>
                    <a:pt x="164432" y="331244"/>
                  </a:lnTo>
                  <a:lnTo>
                    <a:pt x="164742" y="331427"/>
                  </a:lnTo>
                  <a:lnTo>
                    <a:pt x="167076" y="332270"/>
                  </a:lnTo>
                  <a:lnTo>
                    <a:pt x="167573" y="332212"/>
                  </a:lnTo>
                  <a:lnTo>
                    <a:pt x="168414" y="332259"/>
                  </a:lnTo>
                  <a:lnTo>
                    <a:pt x="169625" y="333313"/>
                  </a:lnTo>
                  <a:lnTo>
                    <a:pt x="170498" y="333645"/>
                  </a:lnTo>
                  <a:lnTo>
                    <a:pt x="171040" y="333615"/>
                  </a:lnTo>
                  <a:lnTo>
                    <a:pt x="171476" y="333433"/>
                  </a:lnTo>
                  <a:lnTo>
                    <a:pt x="171811" y="332691"/>
                  </a:lnTo>
                  <a:lnTo>
                    <a:pt x="173223" y="331821"/>
                  </a:lnTo>
                  <a:lnTo>
                    <a:pt x="173360" y="331803"/>
                  </a:lnTo>
                  <a:lnTo>
                    <a:pt x="174437" y="332150"/>
                  </a:lnTo>
                  <a:lnTo>
                    <a:pt x="174680" y="332353"/>
                  </a:lnTo>
                  <a:lnTo>
                    <a:pt x="175338" y="332994"/>
                  </a:lnTo>
                  <a:lnTo>
                    <a:pt x="176281" y="334273"/>
                  </a:lnTo>
                  <a:lnTo>
                    <a:pt x="176418" y="334589"/>
                  </a:lnTo>
                  <a:lnTo>
                    <a:pt x="177773" y="334888"/>
                  </a:lnTo>
                  <a:lnTo>
                    <a:pt x="178107" y="335802"/>
                  </a:lnTo>
                  <a:lnTo>
                    <a:pt x="178132" y="336036"/>
                  </a:lnTo>
                  <a:lnTo>
                    <a:pt x="178075" y="336551"/>
                  </a:lnTo>
                  <a:lnTo>
                    <a:pt x="177902" y="336763"/>
                  </a:lnTo>
                  <a:lnTo>
                    <a:pt x="177867" y="337043"/>
                  </a:lnTo>
                  <a:lnTo>
                    <a:pt x="178233" y="337621"/>
                  </a:lnTo>
                  <a:lnTo>
                    <a:pt x="179385" y="338962"/>
                  </a:lnTo>
                  <a:lnTo>
                    <a:pt x="179455" y="340042"/>
                  </a:lnTo>
                  <a:lnTo>
                    <a:pt x="179656" y="340996"/>
                  </a:lnTo>
                  <a:lnTo>
                    <a:pt x="180272" y="341734"/>
                  </a:lnTo>
                  <a:lnTo>
                    <a:pt x="181233" y="341752"/>
                  </a:lnTo>
                  <a:lnTo>
                    <a:pt x="182221" y="341878"/>
                  </a:lnTo>
                  <a:lnTo>
                    <a:pt x="182116" y="342139"/>
                  </a:lnTo>
                  <a:lnTo>
                    <a:pt x="181448" y="343071"/>
                  </a:lnTo>
                  <a:lnTo>
                    <a:pt x="180713" y="343925"/>
                  </a:lnTo>
                  <a:lnTo>
                    <a:pt x="179763" y="344302"/>
                  </a:lnTo>
                  <a:lnTo>
                    <a:pt x="179584" y="344563"/>
                  </a:lnTo>
                  <a:lnTo>
                    <a:pt x="179503" y="344828"/>
                  </a:lnTo>
                  <a:lnTo>
                    <a:pt x="179025" y="345338"/>
                  </a:lnTo>
                  <a:lnTo>
                    <a:pt x="178656" y="345376"/>
                  </a:lnTo>
                  <a:lnTo>
                    <a:pt x="178480" y="345499"/>
                  </a:lnTo>
                  <a:lnTo>
                    <a:pt x="178214" y="346353"/>
                  </a:lnTo>
                  <a:lnTo>
                    <a:pt x="177862" y="346938"/>
                  </a:lnTo>
                  <a:lnTo>
                    <a:pt x="177183" y="346758"/>
                  </a:lnTo>
                  <a:lnTo>
                    <a:pt x="175907" y="346750"/>
                  </a:lnTo>
                  <a:lnTo>
                    <a:pt x="175685" y="346463"/>
                  </a:lnTo>
                  <a:lnTo>
                    <a:pt x="175629" y="346053"/>
                  </a:lnTo>
                  <a:lnTo>
                    <a:pt x="175647" y="344570"/>
                  </a:lnTo>
                  <a:lnTo>
                    <a:pt x="174902" y="343455"/>
                  </a:lnTo>
                  <a:lnTo>
                    <a:pt x="174413" y="342993"/>
                  </a:lnTo>
                  <a:lnTo>
                    <a:pt x="173980" y="342806"/>
                  </a:lnTo>
                  <a:lnTo>
                    <a:pt x="172989" y="342057"/>
                  </a:lnTo>
                  <a:lnTo>
                    <a:pt x="170800" y="341535"/>
                  </a:lnTo>
                  <a:lnTo>
                    <a:pt x="169460" y="341375"/>
                  </a:lnTo>
                  <a:lnTo>
                    <a:pt x="168792" y="340868"/>
                  </a:lnTo>
                  <a:lnTo>
                    <a:pt x="168598" y="340532"/>
                  </a:lnTo>
                  <a:lnTo>
                    <a:pt x="168243" y="340629"/>
                  </a:lnTo>
                  <a:lnTo>
                    <a:pt x="167757" y="340939"/>
                  </a:lnTo>
                  <a:lnTo>
                    <a:pt x="167616" y="340954"/>
                  </a:lnTo>
                  <a:lnTo>
                    <a:pt x="167391" y="340380"/>
                  </a:lnTo>
                  <a:lnTo>
                    <a:pt x="166803" y="339873"/>
                  </a:lnTo>
                  <a:lnTo>
                    <a:pt x="166617" y="339847"/>
                  </a:lnTo>
                  <a:lnTo>
                    <a:pt x="166240" y="340034"/>
                  </a:lnTo>
                  <a:lnTo>
                    <a:pt x="165945" y="339989"/>
                  </a:lnTo>
                  <a:lnTo>
                    <a:pt x="165403" y="339333"/>
                  </a:lnTo>
                  <a:lnTo>
                    <a:pt x="164414" y="338547"/>
                  </a:lnTo>
                  <a:lnTo>
                    <a:pt x="163351" y="337929"/>
                  </a:lnTo>
                  <a:lnTo>
                    <a:pt x="162957" y="338004"/>
                  </a:lnTo>
                  <a:lnTo>
                    <a:pt x="162682" y="337840"/>
                  </a:lnTo>
                  <a:lnTo>
                    <a:pt x="162376" y="337337"/>
                  </a:lnTo>
                  <a:lnTo>
                    <a:pt x="162021" y="336379"/>
                  </a:lnTo>
                  <a:lnTo>
                    <a:pt x="161588" y="336159"/>
                  </a:lnTo>
                  <a:lnTo>
                    <a:pt x="161131" y="335395"/>
                  </a:lnTo>
                  <a:lnTo>
                    <a:pt x="160955" y="334806"/>
                  </a:lnTo>
                  <a:lnTo>
                    <a:pt x="160649" y="334295"/>
                  </a:lnTo>
                  <a:lnTo>
                    <a:pt x="159681" y="333460"/>
                  </a:lnTo>
                  <a:lnTo>
                    <a:pt x="159161" y="333538"/>
                  </a:lnTo>
                  <a:lnTo>
                    <a:pt x="158942" y="333437"/>
                  </a:lnTo>
                  <a:lnTo>
                    <a:pt x="158717" y="332150"/>
                  </a:lnTo>
                  <a:lnTo>
                    <a:pt x="158236" y="330133"/>
                  </a:lnTo>
                  <a:lnTo>
                    <a:pt x="156965" y="330401"/>
                  </a:lnTo>
                  <a:lnTo>
                    <a:pt x="156000" y="330118"/>
                  </a:lnTo>
                  <a:lnTo>
                    <a:pt x="155440" y="330326"/>
                  </a:lnTo>
                  <a:lnTo>
                    <a:pt x="154990" y="330337"/>
                  </a:lnTo>
                  <a:lnTo>
                    <a:pt x="154803" y="330255"/>
                  </a:lnTo>
                  <a:lnTo>
                    <a:pt x="154768" y="330058"/>
                  </a:lnTo>
                  <a:lnTo>
                    <a:pt x="154953" y="329981"/>
                  </a:lnTo>
                  <a:lnTo>
                    <a:pt x="154620" y="329808"/>
                  </a:lnTo>
                  <a:lnTo>
                    <a:pt x="153926" y="329559"/>
                  </a:lnTo>
                  <a:lnTo>
                    <a:pt x="153303" y="329600"/>
                  </a:lnTo>
                  <a:lnTo>
                    <a:pt x="152479" y="329987"/>
                  </a:lnTo>
                  <a:lnTo>
                    <a:pt x="152102" y="330669"/>
                  </a:lnTo>
                  <a:lnTo>
                    <a:pt x="151553" y="330774"/>
                  </a:lnTo>
                  <a:lnTo>
                    <a:pt x="151307" y="330684"/>
                  </a:lnTo>
                  <a:lnTo>
                    <a:pt x="151197" y="330520"/>
                  </a:lnTo>
                  <a:lnTo>
                    <a:pt x="151243" y="329980"/>
                  </a:lnTo>
                  <a:lnTo>
                    <a:pt x="150500" y="329649"/>
                  </a:lnTo>
                  <a:lnTo>
                    <a:pt x="149426" y="329727"/>
                  </a:lnTo>
                  <a:lnTo>
                    <a:pt x="148599" y="329985"/>
                  </a:lnTo>
                  <a:lnTo>
                    <a:pt x="148243" y="329407"/>
                  </a:lnTo>
                  <a:lnTo>
                    <a:pt x="148328" y="328945"/>
                  </a:lnTo>
                  <a:lnTo>
                    <a:pt x="148486" y="328546"/>
                  </a:lnTo>
                  <a:lnTo>
                    <a:pt x="148683" y="327405"/>
                  </a:lnTo>
                  <a:lnTo>
                    <a:pt x="148651" y="327193"/>
                  </a:lnTo>
                  <a:lnTo>
                    <a:pt x="148439" y="326977"/>
                  </a:lnTo>
                  <a:lnTo>
                    <a:pt x="148284" y="326530"/>
                  </a:lnTo>
                  <a:lnTo>
                    <a:pt x="148076" y="325274"/>
                  </a:lnTo>
                  <a:lnTo>
                    <a:pt x="148062" y="325036"/>
                  </a:lnTo>
                  <a:lnTo>
                    <a:pt x="148181" y="324432"/>
                  </a:lnTo>
                  <a:lnTo>
                    <a:pt x="148322" y="324092"/>
                  </a:lnTo>
                  <a:lnTo>
                    <a:pt x="148339" y="323082"/>
                  </a:lnTo>
                  <a:lnTo>
                    <a:pt x="148173" y="322606"/>
                  </a:lnTo>
                  <a:lnTo>
                    <a:pt x="147761" y="322598"/>
                  </a:lnTo>
                  <a:lnTo>
                    <a:pt x="146933" y="322424"/>
                  </a:lnTo>
                  <a:lnTo>
                    <a:pt x="144566" y="321563"/>
                  </a:lnTo>
                  <a:lnTo>
                    <a:pt x="143791" y="320668"/>
                  </a:lnTo>
                  <a:lnTo>
                    <a:pt x="143502" y="319784"/>
                  </a:lnTo>
                  <a:lnTo>
                    <a:pt x="142837" y="319083"/>
                  </a:lnTo>
                  <a:lnTo>
                    <a:pt x="141794" y="319418"/>
                  </a:lnTo>
                  <a:lnTo>
                    <a:pt x="140468" y="320782"/>
                  </a:lnTo>
                  <a:lnTo>
                    <a:pt x="140328" y="320737"/>
                  </a:lnTo>
                  <a:lnTo>
                    <a:pt x="140088" y="320506"/>
                  </a:lnTo>
                  <a:lnTo>
                    <a:pt x="139591" y="319619"/>
                  </a:lnTo>
                  <a:lnTo>
                    <a:pt x="139362" y="319448"/>
                  </a:lnTo>
                  <a:lnTo>
                    <a:pt x="139052" y="319407"/>
                  </a:lnTo>
                  <a:lnTo>
                    <a:pt x="138732" y="319698"/>
                  </a:lnTo>
                  <a:lnTo>
                    <a:pt x="137999" y="319809"/>
                  </a:lnTo>
                  <a:lnTo>
                    <a:pt x="137349" y="319487"/>
                  </a:lnTo>
                  <a:lnTo>
                    <a:pt x="137419" y="338345"/>
                  </a:lnTo>
                  <a:lnTo>
                    <a:pt x="136837" y="338348"/>
                  </a:lnTo>
                  <a:lnTo>
                    <a:pt x="137422" y="338777"/>
                  </a:lnTo>
                  <a:lnTo>
                    <a:pt x="137594" y="339165"/>
                  </a:lnTo>
                  <a:lnTo>
                    <a:pt x="138496" y="339753"/>
                  </a:lnTo>
                  <a:lnTo>
                    <a:pt x="139033" y="339992"/>
                  </a:lnTo>
                  <a:lnTo>
                    <a:pt x="139730" y="340581"/>
                  </a:lnTo>
                  <a:lnTo>
                    <a:pt x="139920" y="341088"/>
                  </a:lnTo>
                  <a:lnTo>
                    <a:pt x="140465" y="341867"/>
                  </a:lnTo>
                  <a:lnTo>
                    <a:pt x="142223" y="342974"/>
                  </a:lnTo>
                  <a:lnTo>
                    <a:pt x="142596" y="343086"/>
                  </a:lnTo>
                  <a:lnTo>
                    <a:pt x="143078" y="342934"/>
                  </a:lnTo>
                  <a:lnTo>
                    <a:pt x="143694" y="342927"/>
                  </a:lnTo>
                  <a:lnTo>
                    <a:pt x="144682" y="343300"/>
                  </a:lnTo>
                  <a:lnTo>
                    <a:pt x="145836" y="343934"/>
                  </a:lnTo>
                  <a:lnTo>
                    <a:pt x="145956" y="344527"/>
                  </a:lnTo>
                  <a:lnTo>
                    <a:pt x="145652" y="344590"/>
                  </a:lnTo>
                  <a:lnTo>
                    <a:pt x="145297" y="345014"/>
                  </a:lnTo>
                  <a:lnTo>
                    <a:pt x="145072" y="345443"/>
                  </a:lnTo>
                  <a:lnTo>
                    <a:pt x="145110" y="346088"/>
                  </a:lnTo>
                  <a:lnTo>
                    <a:pt x="145816" y="347161"/>
                  </a:lnTo>
                  <a:lnTo>
                    <a:pt x="146045" y="347083"/>
                  </a:lnTo>
                  <a:lnTo>
                    <a:pt x="147235" y="348733"/>
                  </a:lnTo>
                  <a:lnTo>
                    <a:pt x="148986" y="349314"/>
                  </a:lnTo>
                  <a:lnTo>
                    <a:pt x="151177" y="348944"/>
                  </a:lnTo>
                  <a:lnTo>
                    <a:pt x="151497" y="348963"/>
                  </a:lnTo>
                  <a:lnTo>
                    <a:pt x="152320" y="349399"/>
                  </a:lnTo>
                  <a:lnTo>
                    <a:pt x="153575" y="349921"/>
                  </a:lnTo>
                  <a:lnTo>
                    <a:pt x="154085" y="350289"/>
                  </a:lnTo>
                  <a:lnTo>
                    <a:pt x="155343" y="350975"/>
                  </a:lnTo>
                  <a:lnTo>
                    <a:pt x="155192" y="352587"/>
                  </a:lnTo>
                  <a:lnTo>
                    <a:pt x="154728" y="352818"/>
                  </a:lnTo>
                  <a:lnTo>
                    <a:pt x="154591" y="352986"/>
                  </a:lnTo>
                  <a:lnTo>
                    <a:pt x="153807" y="355863"/>
                  </a:lnTo>
                  <a:lnTo>
                    <a:pt x="152739" y="358517"/>
                  </a:lnTo>
                  <a:lnTo>
                    <a:pt x="152289" y="359467"/>
                  </a:lnTo>
                  <a:lnTo>
                    <a:pt x="152490" y="361278"/>
                  </a:lnTo>
                  <a:lnTo>
                    <a:pt x="152799" y="361979"/>
                  </a:lnTo>
                  <a:lnTo>
                    <a:pt x="153544" y="362195"/>
                  </a:lnTo>
                  <a:lnTo>
                    <a:pt x="153621" y="362467"/>
                  </a:lnTo>
                  <a:lnTo>
                    <a:pt x="152153" y="362553"/>
                  </a:lnTo>
                  <a:lnTo>
                    <a:pt x="151903" y="363634"/>
                  </a:lnTo>
                  <a:lnTo>
                    <a:pt x="152034" y="365605"/>
                  </a:lnTo>
                  <a:lnTo>
                    <a:pt x="154099" y="365963"/>
                  </a:lnTo>
                  <a:lnTo>
                    <a:pt x="156642" y="365769"/>
                  </a:lnTo>
                  <a:lnTo>
                    <a:pt x="157256" y="365896"/>
                  </a:lnTo>
                  <a:lnTo>
                    <a:pt x="157639" y="366295"/>
                  </a:lnTo>
                  <a:lnTo>
                    <a:pt x="158538" y="366985"/>
                  </a:lnTo>
                  <a:lnTo>
                    <a:pt x="158348" y="367462"/>
                  </a:lnTo>
                  <a:lnTo>
                    <a:pt x="158404" y="367596"/>
                  </a:lnTo>
                  <a:lnTo>
                    <a:pt x="158977" y="367734"/>
                  </a:lnTo>
                  <a:lnTo>
                    <a:pt x="159405" y="367954"/>
                  </a:lnTo>
                  <a:lnTo>
                    <a:pt x="159394" y="368826"/>
                  </a:lnTo>
                  <a:lnTo>
                    <a:pt x="159531" y="368994"/>
                  </a:lnTo>
                  <a:lnTo>
                    <a:pt x="160040" y="369214"/>
                  </a:lnTo>
                  <a:lnTo>
                    <a:pt x="160585" y="369047"/>
                  </a:lnTo>
                  <a:lnTo>
                    <a:pt x="162100" y="367913"/>
                  </a:lnTo>
                  <a:lnTo>
                    <a:pt x="162923" y="367493"/>
                  </a:lnTo>
                  <a:lnTo>
                    <a:pt x="163414" y="367739"/>
                  </a:lnTo>
                  <a:lnTo>
                    <a:pt x="163439" y="368611"/>
                  </a:lnTo>
                  <a:lnTo>
                    <a:pt x="163749" y="369543"/>
                  </a:lnTo>
                  <a:lnTo>
                    <a:pt x="163586" y="370002"/>
                  </a:lnTo>
                  <a:lnTo>
                    <a:pt x="163711" y="371857"/>
                  </a:lnTo>
                  <a:lnTo>
                    <a:pt x="163420" y="372558"/>
                  </a:lnTo>
                  <a:lnTo>
                    <a:pt x="163536" y="373125"/>
                  </a:lnTo>
                  <a:lnTo>
                    <a:pt x="164038" y="372999"/>
                  </a:lnTo>
                  <a:lnTo>
                    <a:pt x="164308" y="373051"/>
                  </a:lnTo>
                  <a:lnTo>
                    <a:pt x="164488" y="373237"/>
                  </a:lnTo>
                  <a:lnTo>
                    <a:pt x="164786" y="373971"/>
                  </a:lnTo>
                  <a:lnTo>
                    <a:pt x="165478" y="374999"/>
                  </a:lnTo>
                  <a:lnTo>
                    <a:pt x="166001" y="375499"/>
                  </a:lnTo>
                  <a:lnTo>
                    <a:pt x="166549" y="375345"/>
                  </a:lnTo>
                  <a:lnTo>
                    <a:pt x="167251" y="375897"/>
                  </a:lnTo>
                  <a:lnTo>
                    <a:pt x="167142" y="376557"/>
                  </a:lnTo>
                  <a:lnTo>
                    <a:pt x="167107" y="377489"/>
                  </a:lnTo>
                  <a:lnTo>
                    <a:pt x="167188" y="378081"/>
                  </a:lnTo>
                  <a:lnTo>
                    <a:pt x="167020" y="378215"/>
                  </a:lnTo>
                  <a:lnTo>
                    <a:pt x="167301" y="378793"/>
                  </a:lnTo>
                  <a:lnTo>
                    <a:pt x="167774" y="379363"/>
                  </a:lnTo>
                  <a:lnTo>
                    <a:pt x="168097" y="379553"/>
                  </a:lnTo>
                  <a:lnTo>
                    <a:pt x="168701" y="379389"/>
                  </a:lnTo>
                  <a:lnTo>
                    <a:pt x="169445" y="379665"/>
                  </a:lnTo>
                  <a:lnTo>
                    <a:pt x="170736" y="380928"/>
                  </a:lnTo>
                  <a:lnTo>
                    <a:pt x="170810" y="381081"/>
                  </a:lnTo>
                  <a:lnTo>
                    <a:pt x="170876" y="381491"/>
                  </a:lnTo>
                  <a:lnTo>
                    <a:pt x="171185" y="381737"/>
                  </a:lnTo>
                  <a:lnTo>
                    <a:pt x="171988" y="382151"/>
                  </a:lnTo>
                  <a:lnTo>
                    <a:pt x="172711" y="382319"/>
                  </a:lnTo>
                  <a:lnTo>
                    <a:pt x="173472" y="381898"/>
                  </a:lnTo>
                  <a:lnTo>
                    <a:pt x="173795" y="381518"/>
                  </a:lnTo>
                  <a:lnTo>
                    <a:pt x="173929" y="381238"/>
                  </a:lnTo>
                  <a:lnTo>
                    <a:pt x="174599" y="380716"/>
                  </a:lnTo>
                  <a:lnTo>
                    <a:pt x="174928" y="381894"/>
                  </a:lnTo>
                  <a:lnTo>
                    <a:pt x="174739" y="383292"/>
                  </a:lnTo>
                  <a:lnTo>
                    <a:pt x="174644" y="383538"/>
                  </a:lnTo>
                  <a:lnTo>
                    <a:pt x="174367" y="383873"/>
                  </a:lnTo>
                  <a:lnTo>
                    <a:pt x="173542" y="384592"/>
                  </a:lnTo>
                  <a:lnTo>
                    <a:pt x="173216" y="384745"/>
                  </a:lnTo>
                  <a:lnTo>
                    <a:pt x="172311" y="384793"/>
                  </a:lnTo>
                  <a:lnTo>
                    <a:pt x="171171" y="385155"/>
                  </a:lnTo>
                  <a:lnTo>
                    <a:pt x="170550" y="385229"/>
                  </a:lnTo>
                  <a:lnTo>
                    <a:pt x="169975" y="385423"/>
                  </a:lnTo>
                  <a:lnTo>
                    <a:pt x="168558" y="386191"/>
                  </a:lnTo>
                  <a:lnTo>
                    <a:pt x="169554" y="387153"/>
                  </a:lnTo>
                  <a:lnTo>
                    <a:pt x="170224" y="387518"/>
                  </a:lnTo>
                  <a:lnTo>
                    <a:pt x="170353" y="388181"/>
                  </a:lnTo>
                  <a:lnTo>
                    <a:pt x="170343" y="388867"/>
                  </a:lnTo>
                  <a:lnTo>
                    <a:pt x="170732" y="389340"/>
                  </a:lnTo>
                  <a:lnTo>
                    <a:pt x="170872" y="389862"/>
                  </a:lnTo>
                  <a:lnTo>
                    <a:pt x="171009" y="391495"/>
                  </a:lnTo>
                  <a:lnTo>
                    <a:pt x="169666" y="393085"/>
                  </a:lnTo>
                  <a:lnTo>
                    <a:pt x="169200" y="393877"/>
                  </a:lnTo>
                  <a:lnTo>
                    <a:pt x="169102" y="394615"/>
                  </a:lnTo>
                  <a:lnTo>
                    <a:pt x="169032" y="396900"/>
                  </a:lnTo>
                  <a:lnTo>
                    <a:pt x="168489" y="398730"/>
                  </a:lnTo>
                  <a:lnTo>
                    <a:pt x="168013" y="399133"/>
                  </a:lnTo>
                  <a:lnTo>
                    <a:pt x="167905" y="399485"/>
                  </a:lnTo>
                  <a:lnTo>
                    <a:pt x="167908" y="400124"/>
                  </a:lnTo>
                  <a:lnTo>
                    <a:pt x="168097" y="401027"/>
                  </a:lnTo>
                  <a:lnTo>
                    <a:pt x="168411" y="402083"/>
                  </a:lnTo>
                  <a:lnTo>
                    <a:pt x="168833" y="403044"/>
                  </a:lnTo>
                  <a:lnTo>
                    <a:pt x="168677" y="403789"/>
                  </a:lnTo>
                  <a:lnTo>
                    <a:pt x="168681" y="404072"/>
                  </a:lnTo>
                  <a:lnTo>
                    <a:pt x="168744" y="404577"/>
                  </a:lnTo>
                  <a:lnTo>
                    <a:pt x="168959" y="405216"/>
                  </a:lnTo>
                  <a:lnTo>
                    <a:pt x="168861" y="405584"/>
                  </a:lnTo>
                  <a:lnTo>
                    <a:pt x="168420" y="405998"/>
                  </a:lnTo>
                  <a:lnTo>
                    <a:pt x="167888" y="406162"/>
                  </a:lnTo>
                  <a:lnTo>
                    <a:pt x="167709" y="405938"/>
                  </a:lnTo>
                  <a:lnTo>
                    <a:pt x="167485" y="405838"/>
                  </a:lnTo>
                  <a:lnTo>
                    <a:pt x="167152" y="406028"/>
                  </a:lnTo>
                  <a:lnTo>
                    <a:pt x="167184" y="407586"/>
                  </a:lnTo>
                  <a:lnTo>
                    <a:pt x="167527" y="408227"/>
                  </a:lnTo>
                  <a:lnTo>
                    <a:pt x="167874" y="408648"/>
                  </a:lnTo>
                  <a:lnTo>
                    <a:pt x="168024" y="409047"/>
                  </a:lnTo>
                  <a:lnTo>
                    <a:pt x="167979" y="409282"/>
                  </a:lnTo>
                  <a:lnTo>
                    <a:pt x="167632" y="409789"/>
                  </a:lnTo>
                  <a:lnTo>
                    <a:pt x="167566" y="410140"/>
                  </a:lnTo>
                  <a:lnTo>
                    <a:pt x="197577" y="410161"/>
                  </a:lnTo>
                  <a:lnTo>
                    <a:pt x="197510" y="433812"/>
                  </a:lnTo>
                  <a:lnTo>
                    <a:pt x="197572" y="435465"/>
                  </a:lnTo>
                  <a:lnTo>
                    <a:pt x="197620" y="453642"/>
                  </a:lnTo>
                  <a:lnTo>
                    <a:pt x="198090" y="453652"/>
                  </a:lnTo>
                  <a:lnTo>
                    <a:pt x="198024" y="463853"/>
                  </a:lnTo>
                  <a:lnTo>
                    <a:pt x="198065" y="494748"/>
                  </a:lnTo>
                  <a:lnTo>
                    <a:pt x="188935" y="494746"/>
                  </a:lnTo>
                  <a:lnTo>
                    <a:pt x="184157" y="494743"/>
                  </a:lnTo>
                  <a:lnTo>
                    <a:pt x="171479" y="494734"/>
                  </a:lnTo>
                  <a:lnTo>
                    <a:pt x="168377" y="494732"/>
                  </a:lnTo>
                  <a:lnTo>
                    <a:pt x="168176" y="494740"/>
                  </a:lnTo>
                  <a:lnTo>
                    <a:pt x="167085" y="494741"/>
                  </a:lnTo>
                  <a:lnTo>
                    <a:pt x="166442" y="494742"/>
                  </a:lnTo>
                  <a:lnTo>
                    <a:pt x="163070" y="494748"/>
                  </a:lnTo>
                  <a:lnTo>
                    <a:pt x="161294" y="494741"/>
                  </a:lnTo>
                  <a:lnTo>
                    <a:pt x="161144" y="494742"/>
                  </a:lnTo>
                  <a:lnTo>
                    <a:pt x="159160" y="494748"/>
                  </a:lnTo>
                  <a:lnTo>
                    <a:pt x="158892" y="494746"/>
                  </a:lnTo>
                  <a:lnTo>
                    <a:pt x="158415" y="494746"/>
                  </a:lnTo>
                  <a:lnTo>
                    <a:pt x="146736" y="494739"/>
                  </a:lnTo>
                  <a:lnTo>
                    <a:pt x="143068" y="494737"/>
                  </a:lnTo>
                  <a:lnTo>
                    <a:pt x="134313" y="494731"/>
                  </a:lnTo>
                  <a:lnTo>
                    <a:pt x="131117" y="494730"/>
                  </a:lnTo>
                  <a:lnTo>
                    <a:pt x="127807" y="494728"/>
                  </a:lnTo>
                  <a:lnTo>
                    <a:pt x="123061" y="494723"/>
                  </a:lnTo>
                  <a:lnTo>
                    <a:pt x="122772" y="494733"/>
                  </a:lnTo>
                  <a:lnTo>
                    <a:pt x="112198" y="494689"/>
                  </a:lnTo>
                  <a:lnTo>
                    <a:pt x="109899" y="494680"/>
                  </a:lnTo>
                  <a:lnTo>
                    <a:pt x="99481" y="494637"/>
                  </a:lnTo>
                  <a:lnTo>
                    <a:pt x="93882" y="494614"/>
                  </a:lnTo>
                  <a:lnTo>
                    <a:pt x="83660" y="494572"/>
                  </a:lnTo>
                  <a:lnTo>
                    <a:pt x="81179" y="494468"/>
                  </a:lnTo>
                  <a:lnTo>
                    <a:pt x="67774" y="494444"/>
                  </a:lnTo>
                  <a:lnTo>
                    <a:pt x="65249" y="494482"/>
                  </a:lnTo>
                  <a:lnTo>
                    <a:pt x="63618" y="494506"/>
                  </a:lnTo>
                  <a:lnTo>
                    <a:pt x="63377" y="494503"/>
                  </a:lnTo>
                  <a:lnTo>
                    <a:pt x="61748" y="494485"/>
                  </a:lnTo>
                  <a:lnTo>
                    <a:pt x="49137" y="494448"/>
                  </a:lnTo>
                  <a:lnTo>
                    <a:pt x="42346" y="494434"/>
                  </a:lnTo>
                  <a:lnTo>
                    <a:pt x="32625" y="494414"/>
                  </a:lnTo>
                  <a:lnTo>
                    <a:pt x="25335" y="494493"/>
                  </a:lnTo>
                  <a:lnTo>
                    <a:pt x="23132" y="494532"/>
                  </a:lnTo>
                  <a:lnTo>
                    <a:pt x="22893" y="494536"/>
                  </a:lnTo>
                  <a:lnTo>
                    <a:pt x="22709" y="494537"/>
                  </a:lnTo>
                  <a:lnTo>
                    <a:pt x="22218" y="494540"/>
                  </a:lnTo>
                  <a:lnTo>
                    <a:pt x="8313" y="494580"/>
                  </a:lnTo>
                  <a:lnTo>
                    <a:pt x="7917" y="494583"/>
                  </a:lnTo>
                  <a:lnTo>
                    <a:pt x="7058" y="494589"/>
                  </a:lnTo>
                  <a:lnTo>
                    <a:pt x="13406" y="482096"/>
                  </a:lnTo>
                  <a:lnTo>
                    <a:pt x="13570" y="481494"/>
                  </a:lnTo>
                  <a:lnTo>
                    <a:pt x="36" y="481555"/>
                  </a:lnTo>
                  <a:lnTo>
                    <a:pt x="16" y="475408"/>
                  </a:lnTo>
                  <a:lnTo>
                    <a:pt x="0" y="467391"/>
                  </a:lnTo>
                  <a:lnTo>
                    <a:pt x="74" y="436467"/>
                  </a:lnTo>
                  <a:lnTo>
                    <a:pt x="38" y="410827"/>
                  </a:lnTo>
                  <a:lnTo>
                    <a:pt x="121" y="409419"/>
                  </a:lnTo>
                  <a:lnTo>
                    <a:pt x="92" y="382745"/>
                  </a:lnTo>
                  <a:lnTo>
                    <a:pt x="5" y="372818"/>
                  </a:lnTo>
                  <a:lnTo>
                    <a:pt x="47" y="353814"/>
                  </a:lnTo>
                  <a:lnTo>
                    <a:pt x="120" y="352485"/>
                  </a:lnTo>
                  <a:lnTo>
                    <a:pt x="117" y="340928"/>
                  </a:lnTo>
                  <a:lnTo>
                    <a:pt x="117" y="339008"/>
                  </a:lnTo>
                  <a:lnTo>
                    <a:pt x="2374" y="338993"/>
                  </a:lnTo>
                  <a:lnTo>
                    <a:pt x="4762" y="338957"/>
                  </a:lnTo>
                  <a:lnTo>
                    <a:pt x="4793" y="332153"/>
                  </a:lnTo>
                  <a:lnTo>
                    <a:pt x="4794" y="327989"/>
                  </a:lnTo>
                  <a:lnTo>
                    <a:pt x="4796" y="323579"/>
                  </a:lnTo>
                  <a:lnTo>
                    <a:pt x="4784" y="312904"/>
                  </a:lnTo>
                  <a:lnTo>
                    <a:pt x="4803" y="310051"/>
                  </a:lnTo>
                  <a:lnTo>
                    <a:pt x="4717" y="309866"/>
                  </a:lnTo>
                  <a:lnTo>
                    <a:pt x="4669" y="309507"/>
                  </a:lnTo>
                  <a:lnTo>
                    <a:pt x="4316" y="291489"/>
                  </a:lnTo>
                  <a:lnTo>
                    <a:pt x="4100" y="268596"/>
                  </a:lnTo>
                  <a:lnTo>
                    <a:pt x="684" y="268585"/>
                  </a:lnTo>
                  <a:lnTo>
                    <a:pt x="574" y="254071"/>
                  </a:lnTo>
                  <a:lnTo>
                    <a:pt x="549" y="250824"/>
                  </a:lnTo>
                  <a:lnTo>
                    <a:pt x="464" y="224744"/>
                  </a:lnTo>
                  <a:lnTo>
                    <a:pt x="607" y="224737"/>
                  </a:lnTo>
                  <a:lnTo>
                    <a:pt x="2363" y="224730"/>
                  </a:lnTo>
                  <a:lnTo>
                    <a:pt x="14117" y="224758"/>
                  </a:lnTo>
                  <a:lnTo>
                    <a:pt x="28330" y="226040"/>
                  </a:lnTo>
                  <a:lnTo>
                    <a:pt x="28347" y="226405"/>
                  </a:lnTo>
                  <a:lnTo>
                    <a:pt x="42043" y="226388"/>
                  </a:lnTo>
                  <a:lnTo>
                    <a:pt x="42042" y="197831"/>
                  </a:lnTo>
                  <a:lnTo>
                    <a:pt x="49597" y="197884"/>
                  </a:lnTo>
                  <a:lnTo>
                    <a:pt x="58631" y="197884"/>
                  </a:lnTo>
                  <a:lnTo>
                    <a:pt x="58643" y="188047"/>
                  </a:lnTo>
                  <a:lnTo>
                    <a:pt x="58612" y="183982"/>
                  </a:lnTo>
                  <a:lnTo>
                    <a:pt x="58522" y="182368"/>
                  </a:lnTo>
                  <a:lnTo>
                    <a:pt x="58566" y="172192"/>
                  </a:lnTo>
                  <a:lnTo>
                    <a:pt x="58484" y="169495"/>
                  </a:lnTo>
                  <a:lnTo>
                    <a:pt x="58570" y="156154"/>
                  </a:lnTo>
                  <a:lnTo>
                    <a:pt x="58610" y="149163"/>
                  </a:lnTo>
                  <a:lnTo>
                    <a:pt x="58569" y="142016"/>
                  </a:lnTo>
                  <a:lnTo>
                    <a:pt x="58621" y="141443"/>
                  </a:lnTo>
                  <a:lnTo>
                    <a:pt x="58724" y="127208"/>
                  </a:lnTo>
                  <a:lnTo>
                    <a:pt x="69612" y="127213"/>
                  </a:lnTo>
                  <a:lnTo>
                    <a:pt x="70160" y="127212"/>
                  </a:lnTo>
                  <a:lnTo>
                    <a:pt x="81498" y="127169"/>
                  </a:lnTo>
                  <a:lnTo>
                    <a:pt x="88181" y="127160"/>
                  </a:lnTo>
                  <a:lnTo>
                    <a:pt x="88760" y="127048"/>
                  </a:lnTo>
                  <a:lnTo>
                    <a:pt x="89067" y="127175"/>
                  </a:lnTo>
                  <a:lnTo>
                    <a:pt x="89756" y="127134"/>
                  </a:lnTo>
                  <a:lnTo>
                    <a:pt x="89907" y="127048"/>
                  </a:lnTo>
                  <a:lnTo>
                    <a:pt x="90571" y="126306"/>
                  </a:lnTo>
                  <a:lnTo>
                    <a:pt x="90857" y="125777"/>
                  </a:lnTo>
                  <a:lnTo>
                    <a:pt x="91282" y="124734"/>
                  </a:lnTo>
                  <a:lnTo>
                    <a:pt x="91354" y="124205"/>
                  </a:lnTo>
                  <a:lnTo>
                    <a:pt x="91074" y="123747"/>
                  </a:lnTo>
                  <a:lnTo>
                    <a:pt x="90249" y="123057"/>
                  </a:lnTo>
                  <a:lnTo>
                    <a:pt x="90052" y="123115"/>
                  </a:lnTo>
                  <a:lnTo>
                    <a:pt x="89706" y="123532"/>
                  </a:lnTo>
                  <a:lnTo>
                    <a:pt x="89206" y="123252"/>
                  </a:lnTo>
                  <a:lnTo>
                    <a:pt x="89042" y="123035"/>
                  </a:lnTo>
                  <a:lnTo>
                    <a:pt x="89614" y="121850"/>
                  </a:lnTo>
                  <a:lnTo>
                    <a:pt x="90278" y="121358"/>
                  </a:lnTo>
                  <a:lnTo>
                    <a:pt x="90518" y="120136"/>
                  </a:lnTo>
                  <a:lnTo>
                    <a:pt x="87730" y="120114"/>
                  </a:lnTo>
                  <a:lnTo>
                    <a:pt x="87732" y="108191"/>
                  </a:lnTo>
                  <a:lnTo>
                    <a:pt x="87892" y="98761"/>
                  </a:lnTo>
                  <a:lnTo>
                    <a:pt x="85601" y="98709"/>
                  </a:lnTo>
                  <a:lnTo>
                    <a:pt x="85562" y="86842"/>
                  </a:lnTo>
                  <a:lnTo>
                    <a:pt x="85737" y="85650"/>
                  </a:lnTo>
                  <a:lnTo>
                    <a:pt x="85906" y="85143"/>
                  </a:lnTo>
                  <a:lnTo>
                    <a:pt x="85933" y="80288"/>
                  </a:lnTo>
                  <a:lnTo>
                    <a:pt x="86090" y="76753"/>
                  </a:lnTo>
                  <a:lnTo>
                    <a:pt x="85641" y="76116"/>
                  </a:lnTo>
                  <a:lnTo>
                    <a:pt x="85161" y="74432"/>
                  </a:lnTo>
                  <a:lnTo>
                    <a:pt x="85125" y="73884"/>
                  </a:lnTo>
                  <a:lnTo>
                    <a:pt x="90302" y="75407"/>
                  </a:lnTo>
                  <a:lnTo>
                    <a:pt x="91691" y="70456"/>
                  </a:lnTo>
                  <a:lnTo>
                    <a:pt x="91702" y="70199"/>
                  </a:lnTo>
                  <a:lnTo>
                    <a:pt x="91095" y="69603"/>
                  </a:lnTo>
                  <a:lnTo>
                    <a:pt x="90658" y="68828"/>
                  </a:lnTo>
                  <a:lnTo>
                    <a:pt x="89291" y="68500"/>
                  </a:lnTo>
                  <a:lnTo>
                    <a:pt x="88520" y="68202"/>
                  </a:lnTo>
                  <a:lnTo>
                    <a:pt x="85170" y="65872"/>
                  </a:lnTo>
                  <a:lnTo>
                    <a:pt x="84505" y="65241"/>
                  </a:lnTo>
                  <a:lnTo>
                    <a:pt x="84204" y="64708"/>
                  </a:lnTo>
                  <a:lnTo>
                    <a:pt x="83075" y="62188"/>
                  </a:lnTo>
                  <a:lnTo>
                    <a:pt x="84116" y="61663"/>
                  </a:lnTo>
                  <a:lnTo>
                    <a:pt x="84062" y="60367"/>
                  </a:lnTo>
                  <a:lnTo>
                    <a:pt x="83541" y="60006"/>
                  </a:lnTo>
                  <a:lnTo>
                    <a:pt x="83311" y="59656"/>
                  </a:lnTo>
                  <a:lnTo>
                    <a:pt x="83332" y="58564"/>
                  </a:lnTo>
                  <a:lnTo>
                    <a:pt x="79583" y="58270"/>
                  </a:lnTo>
                  <a:lnTo>
                    <a:pt x="79612" y="57431"/>
                  </a:lnTo>
                  <a:lnTo>
                    <a:pt x="79569" y="56999"/>
                  </a:lnTo>
                  <a:lnTo>
                    <a:pt x="79480" y="56772"/>
                  </a:lnTo>
                  <a:lnTo>
                    <a:pt x="78475" y="55125"/>
                  </a:lnTo>
                  <a:lnTo>
                    <a:pt x="77394" y="53914"/>
                  </a:lnTo>
                  <a:lnTo>
                    <a:pt x="72834" y="53861"/>
                  </a:lnTo>
                  <a:lnTo>
                    <a:pt x="72737" y="53704"/>
                  </a:lnTo>
                  <a:lnTo>
                    <a:pt x="72403" y="53701"/>
                  </a:lnTo>
                  <a:lnTo>
                    <a:pt x="71494" y="53887"/>
                  </a:lnTo>
                  <a:lnTo>
                    <a:pt x="70471" y="53898"/>
                  </a:lnTo>
                  <a:lnTo>
                    <a:pt x="70480" y="44456"/>
                  </a:lnTo>
                  <a:lnTo>
                    <a:pt x="65920" y="44447"/>
                  </a:lnTo>
                  <a:lnTo>
                    <a:pt x="65941" y="37380"/>
                  </a:lnTo>
                  <a:lnTo>
                    <a:pt x="66490" y="34691"/>
                  </a:lnTo>
                  <a:lnTo>
                    <a:pt x="66132" y="32484"/>
                  </a:lnTo>
                  <a:lnTo>
                    <a:pt x="58451" y="28281"/>
                  </a:lnTo>
                  <a:lnTo>
                    <a:pt x="58210" y="27938"/>
                  </a:lnTo>
                  <a:lnTo>
                    <a:pt x="81247" y="27971"/>
                  </a:lnTo>
                  <a:lnTo>
                    <a:pt x="81213" y="27731"/>
                  </a:lnTo>
                  <a:lnTo>
                    <a:pt x="80968" y="27336"/>
                  </a:lnTo>
                  <a:lnTo>
                    <a:pt x="80415" y="26704"/>
                  </a:lnTo>
                  <a:lnTo>
                    <a:pt x="80008" y="26413"/>
                  </a:lnTo>
                  <a:lnTo>
                    <a:pt x="79976" y="26108"/>
                  </a:lnTo>
                  <a:lnTo>
                    <a:pt x="80120" y="25821"/>
                  </a:lnTo>
                  <a:lnTo>
                    <a:pt x="80405" y="25493"/>
                  </a:lnTo>
                  <a:lnTo>
                    <a:pt x="80229" y="24614"/>
                  </a:lnTo>
                  <a:lnTo>
                    <a:pt x="79884" y="24167"/>
                  </a:lnTo>
                  <a:lnTo>
                    <a:pt x="79383" y="24055"/>
                  </a:lnTo>
                  <a:lnTo>
                    <a:pt x="78775" y="23678"/>
                  </a:lnTo>
                  <a:lnTo>
                    <a:pt x="77516" y="22161"/>
                  </a:lnTo>
                  <a:lnTo>
                    <a:pt x="77117" y="21532"/>
                  </a:lnTo>
                  <a:lnTo>
                    <a:pt x="77074" y="19319"/>
                  </a:lnTo>
                  <a:lnTo>
                    <a:pt x="76603" y="18473"/>
                  </a:lnTo>
                  <a:lnTo>
                    <a:pt x="76498" y="17933"/>
                  </a:lnTo>
                  <a:lnTo>
                    <a:pt x="76751" y="14546"/>
                  </a:lnTo>
                  <a:lnTo>
                    <a:pt x="77375" y="10087"/>
                  </a:lnTo>
                  <a:lnTo>
                    <a:pt x="77650" y="8776"/>
                  </a:lnTo>
                  <a:lnTo>
                    <a:pt x="77963" y="8329"/>
                  </a:lnTo>
                  <a:lnTo>
                    <a:pt x="78029" y="7208"/>
                  </a:lnTo>
                  <a:lnTo>
                    <a:pt x="72023" y="7247"/>
                  </a:lnTo>
                  <a:lnTo>
                    <a:pt x="72072" y="6774"/>
                  </a:lnTo>
                  <a:lnTo>
                    <a:pt x="72458" y="6041"/>
                  </a:lnTo>
                  <a:lnTo>
                    <a:pt x="81254" y="6101"/>
                  </a:lnTo>
                  <a:lnTo>
                    <a:pt x="81229" y="4957"/>
                  </a:lnTo>
                  <a:lnTo>
                    <a:pt x="80917" y="4644"/>
                  </a:lnTo>
                  <a:lnTo>
                    <a:pt x="80878" y="3615"/>
                  </a:lnTo>
                  <a:lnTo>
                    <a:pt x="81173" y="3383"/>
                  </a:lnTo>
                  <a:lnTo>
                    <a:pt x="81256" y="3228"/>
                  </a:lnTo>
                  <a:lnTo>
                    <a:pt x="81263" y="99"/>
                  </a:lnTo>
                  <a:lnTo>
                    <a:pt x="85847" y="86"/>
                  </a:lnTo>
                  <a:lnTo>
                    <a:pt x="97358" y="15"/>
                  </a:lnTo>
                  <a:lnTo>
                    <a:pt x="115094" y="6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29" name="pg1210">
              <a:extLst>
                <a:ext uri="{FF2B5EF4-FFF2-40B4-BE49-F238E27FC236}">
                  <a16:creationId xmlns:a16="http://schemas.microsoft.com/office/drawing/2014/main" id="{FD516F99-1FF2-0948-87B8-DEFFD1869A3A}"/>
                </a:ext>
              </a:extLst>
            </p:cNvPr>
            <p:cNvSpPr/>
            <p:nvPr/>
          </p:nvSpPr>
          <p:spPr>
            <a:xfrm>
              <a:off x="3348518" y="3469883"/>
              <a:ext cx="296388" cy="393171"/>
            </a:xfrm>
            <a:custGeom>
              <a:avLst/>
              <a:gdLst/>
              <a:ahLst/>
              <a:cxnLst/>
              <a:rect l="0" t="0" r="0" b="0"/>
              <a:pathLst>
                <a:path w="296388" h="393171">
                  <a:moveTo>
                    <a:pt x="296358" y="20"/>
                  </a:moveTo>
                  <a:lnTo>
                    <a:pt x="296362" y="14513"/>
                  </a:lnTo>
                  <a:lnTo>
                    <a:pt x="296388" y="14746"/>
                  </a:lnTo>
                  <a:lnTo>
                    <a:pt x="296387" y="16054"/>
                  </a:lnTo>
                  <a:lnTo>
                    <a:pt x="296369" y="34418"/>
                  </a:lnTo>
                  <a:lnTo>
                    <a:pt x="296358" y="45724"/>
                  </a:lnTo>
                  <a:lnTo>
                    <a:pt x="296349" y="47331"/>
                  </a:lnTo>
                  <a:lnTo>
                    <a:pt x="296317" y="52871"/>
                  </a:lnTo>
                  <a:lnTo>
                    <a:pt x="296343" y="60049"/>
                  </a:lnTo>
                  <a:lnTo>
                    <a:pt x="296344" y="60417"/>
                  </a:lnTo>
                  <a:lnTo>
                    <a:pt x="296347" y="61085"/>
                  </a:lnTo>
                  <a:lnTo>
                    <a:pt x="296351" y="62307"/>
                  </a:lnTo>
                  <a:lnTo>
                    <a:pt x="296359" y="64659"/>
                  </a:lnTo>
                  <a:lnTo>
                    <a:pt x="296357" y="65322"/>
                  </a:lnTo>
                  <a:lnTo>
                    <a:pt x="296336" y="70566"/>
                  </a:lnTo>
                  <a:lnTo>
                    <a:pt x="296314" y="76066"/>
                  </a:lnTo>
                  <a:lnTo>
                    <a:pt x="296311" y="77042"/>
                  </a:lnTo>
                  <a:lnTo>
                    <a:pt x="296328" y="81303"/>
                  </a:lnTo>
                  <a:lnTo>
                    <a:pt x="291215" y="81296"/>
                  </a:lnTo>
                  <a:lnTo>
                    <a:pt x="291247" y="111047"/>
                  </a:lnTo>
                  <a:lnTo>
                    <a:pt x="291259" y="115537"/>
                  </a:lnTo>
                  <a:lnTo>
                    <a:pt x="291289" y="127303"/>
                  </a:lnTo>
                  <a:lnTo>
                    <a:pt x="291356" y="153375"/>
                  </a:lnTo>
                  <a:lnTo>
                    <a:pt x="291357" y="153713"/>
                  </a:lnTo>
                  <a:lnTo>
                    <a:pt x="291353" y="156030"/>
                  </a:lnTo>
                  <a:lnTo>
                    <a:pt x="291350" y="157646"/>
                  </a:lnTo>
                  <a:lnTo>
                    <a:pt x="291295" y="189098"/>
                  </a:lnTo>
                  <a:lnTo>
                    <a:pt x="291181" y="191127"/>
                  </a:lnTo>
                  <a:lnTo>
                    <a:pt x="291242" y="192940"/>
                  </a:lnTo>
                  <a:lnTo>
                    <a:pt x="291215" y="195808"/>
                  </a:lnTo>
                  <a:lnTo>
                    <a:pt x="291315" y="196598"/>
                  </a:lnTo>
                  <a:lnTo>
                    <a:pt x="291307" y="200892"/>
                  </a:lnTo>
                  <a:lnTo>
                    <a:pt x="291299" y="205107"/>
                  </a:lnTo>
                  <a:lnTo>
                    <a:pt x="291262" y="224104"/>
                  </a:lnTo>
                  <a:lnTo>
                    <a:pt x="291259" y="226098"/>
                  </a:lnTo>
                  <a:lnTo>
                    <a:pt x="291198" y="261098"/>
                  </a:lnTo>
                  <a:lnTo>
                    <a:pt x="291157" y="284683"/>
                  </a:lnTo>
                  <a:lnTo>
                    <a:pt x="291104" y="286118"/>
                  </a:lnTo>
                  <a:lnTo>
                    <a:pt x="291140" y="290896"/>
                  </a:lnTo>
                  <a:lnTo>
                    <a:pt x="291157" y="295625"/>
                  </a:lnTo>
                  <a:lnTo>
                    <a:pt x="291161" y="295766"/>
                  </a:lnTo>
                  <a:lnTo>
                    <a:pt x="291154" y="296311"/>
                  </a:lnTo>
                  <a:lnTo>
                    <a:pt x="291131" y="299443"/>
                  </a:lnTo>
                  <a:lnTo>
                    <a:pt x="291123" y="300436"/>
                  </a:lnTo>
                  <a:lnTo>
                    <a:pt x="291113" y="301815"/>
                  </a:lnTo>
                  <a:lnTo>
                    <a:pt x="291127" y="302135"/>
                  </a:lnTo>
                  <a:lnTo>
                    <a:pt x="291129" y="302407"/>
                  </a:lnTo>
                  <a:lnTo>
                    <a:pt x="291137" y="303301"/>
                  </a:lnTo>
                  <a:lnTo>
                    <a:pt x="291041" y="305015"/>
                  </a:lnTo>
                  <a:lnTo>
                    <a:pt x="291122" y="307479"/>
                  </a:lnTo>
                  <a:lnTo>
                    <a:pt x="291125" y="314369"/>
                  </a:lnTo>
                  <a:lnTo>
                    <a:pt x="290847" y="314337"/>
                  </a:lnTo>
                  <a:lnTo>
                    <a:pt x="290400" y="314047"/>
                  </a:lnTo>
                  <a:lnTo>
                    <a:pt x="289506" y="313838"/>
                  </a:lnTo>
                  <a:lnTo>
                    <a:pt x="287923" y="313905"/>
                  </a:lnTo>
                  <a:lnTo>
                    <a:pt x="287674" y="314847"/>
                  </a:lnTo>
                  <a:lnTo>
                    <a:pt x="286971" y="313924"/>
                  </a:lnTo>
                  <a:lnTo>
                    <a:pt x="283495" y="313899"/>
                  </a:lnTo>
                  <a:lnTo>
                    <a:pt x="283640" y="314535"/>
                  </a:lnTo>
                  <a:lnTo>
                    <a:pt x="283582" y="315466"/>
                  </a:lnTo>
                  <a:lnTo>
                    <a:pt x="283431" y="315951"/>
                  </a:lnTo>
                  <a:lnTo>
                    <a:pt x="283424" y="316278"/>
                  </a:lnTo>
                  <a:lnTo>
                    <a:pt x="283424" y="325108"/>
                  </a:lnTo>
                  <a:lnTo>
                    <a:pt x="283346" y="327013"/>
                  </a:lnTo>
                  <a:lnTo>
                    <a:pt x="283447" y="328398"/>
                  </a:lnTo>
                  <a:lnTo>
                    <a:pt x="283484" y="330618"/>
                  </a:lnTo>
                  <a:lnTo>
                    <a:pt x="283538" y="330945"/>
                  </a:lnTo>
                  <a:lnTo>
                    <a:pt x="284046" y="331243"/>
                  </a:lnTo>
                  <a:lnTo>
                    <a:pt x="284237" y="331746"/>
                  </a:lnTo>
                  <a:lnTo>
                    <a:pt x="283942" y="332219"/>
                  </a:lnTo>
                  <a:lnTo>
                    <a:pt x="283603" y="332525"/>
                  </a:lnTo>
                  <a:lnTo>
                    <a:pt x="283498" y="332820"/>
                  </a:lnTo>
                  <a:lnTo>
                    <a:pt x="274486" y="332818"/>
                  </a:lnTo>
                  <a:lnTo>
                    <a:pt x="271482" y="332820"/>
                  </a:lnTo>
                  <a:lnTo>
                    <a:pt x="262209" y="332802"/>
                  </a:lnTo>
                  <a:lnTo>
                    <a:pt x="260707" y="332774"/>
                  </a:lnTo>
                  <a:lnTo>
                    <a:pt x="260013" y="332785"/>
                  </a:lnTo>
                  <a:lnTo>
                    <a:pt x="259942" y="340212"/>
                  </a:lnTo>
                  <a:lnTo>
                    <a:pt x="254241" y="340174"/>
                  </a:lnTo>
                  <a:lnTo>
                    <a:pt x="254270" y="337895"/>
                  </a:lnTo>
                  <a:lnTo>
                    <a:pt x="253129" y="337876"/>
                  </a:lnTo>
                  <a:lnTo>
                    <a:pt x="253135" y="335440"/>
                  </a:lnTo>
                  <a:lnTo>
                    <a:pt x="250846" y="335467"/>
                  </a:lnTo>
                  <a:lnTo>
                    <a:pt x="250877" y="333009"/>
                  </a:lnTo>
                  <a:lnTo>
                    <a:pt x="250740" y="332838"/>
                  </a:lnTo>
                  <a:lnTo>
                    <a:pt x="249383" y="332812"/>
                  </a:lnTo>
                  <a:lnTo>
                    <a:pt x="249238" y="332712"/>
                  </a:lnTo>
                  <a:lnTo>
                    <a:pt x="249198" y="330455"/>
                  </a:lnTo>
                  <a:lnTo>
                    <a:pt x="244697" y="330428"/>
                  </a:lnTo>
                  <a:lnTo>
                    <a:pt x="244681" y="332774"/>
                  </a:lnTo>
                  <a:lnTo>
                    <a:pt x="243961" y="332807"/>
                  </a:lnTo>
                  <a:lnTo>
                    <a:pt x="242539" y="332632"/>
                  </a:lnTo>
                  <a:lnTo>
                    <a:pt x="242353" y="332807"/>
                  </a:lnTo>
                  <a:lnTo>
                    <a:pt x="241120" y="332782"/>
                  </a:lnTo>
                  <a:lnTo>
                    <a:pt x="241253" y="332457"/>
                  </a:lnTo>
                  <a:lnTo>
                    <a:pt x="241160" y="331466"/>
                  </a:lnTo>
                  <a:lnTo>
                    <a:pt x="241059" y="331146"/>
                  </a:lnTo>
                  <a:lnTo>
                    <a:pt x="240828" y="331082"/>
                  </a:lnTo>
                  <a:lnTo>
                    <a:pt x="239932" y="331142"/>
                  </a:lnTo>
                  <a:lnTo>
                    <a:pt x="239539" y="331592"/>
                  </a:lnTo>
                  <a:lnTo>
                    <a:pt x="239183" y="331534"/>
                  </a:lnTo>
                  <a:lnTo>
                    <a:pt x="239132" y="329676"/>
                  </a:lnTo>
                  <a:lnTo>
                    <a:pt x="239376" y="329504"/>
                  </a:lnTo>
                  <a:lnTo>
                    <a:pt x="239704" y="329364"/>
                  </a:lnTo>
                  <a:lnTo>
                    <a:pt x="240218" y="329311"/>
                  </a:lnTo>
                  <a:lnTo>
                    <a:pt x="240649" y="329458"/>
                  </a:lnTo>
                  <a:lnTo>
                    <a:pt x="240788" y="330056"/>
                  </a:lnTo>
                  <a:lnTo>
                    <a:pt x="241915" y="330063"/>
                  </a:lnTo>
                  <a:lnTo>
                    <a:pt x="242009" y="330307"/>
                  </a:lnTo>
                  <a:lnTo>
                    <a:pt x="242749" y="329582"/>
                  </a:lnTo>
                  <a:lnTo>
                    <a:pt x="242732" y="329375"/>
                  </a:lnTo>
                  <a:lnTo>
                    <a:pt x="241875" y="329007"/>
                  </a:lnTo>
                  <a:lnTo>
                    <a:pt x="240820" y="328853"/>
                  </a:lnTo>
                  <a:lnTo>
                    <a:pt x="240758" y="328715"/>
                  </a:lnTo>
                  <a:lnTo>
                    <a:pt x="241117" y="328367"/>
                  </a:lnTo>
                  <a:lnTo>
                    <a:pt x="241248" y="328088"/>
                  </a:lnTo>
                  <a:lnTo>
                    <a:pt x="241260" y="327621"/>
                  </a:lnTo>
                  <a:lnTo>
                    <a:pt x="240795" y="327483"/>
                  </a:lnTo>
                  <a:lnTo>
                    <a:pt x="240237" y="327170"/>
                  </a:lnTo>
                  <a:lnTo>
                    <a:pt x="240341" y="326935"/>
                  </a:lnTo>
                  <a:lnTo>
                    <a:pt x="241668" y="326767"/>
                  </a:lnTo>
                  <a:lnTo>
                    <a:pt x="241875" y="326661"/>
                  </a:lnTo>
                  <a:lnTo>
                    <a:pt x="242099" y="326426"/>
                  </a:lnTo>
                  <a:lnTo>
                    <a:pt x="242301" y="326410"/>
                  </a:lnTo>
                  <a:lnTo>
                    <a:pt x="242439" y="326683"/>
                  </a:lnTo>
                  <a:lnTo>
                    <a:pt x="242313" y="327485"/>
                  </a:lnTo>
                  <a:lnTo>
                    <a:pt x="242140" y="327824"/>
                  </a:lnTo>
                  <a:lnTo>
                    <a:pt x="242235" y="328311"/>
                  </a:lnTo>
                  <a:lnTo>
                    <a:pt x="243921" y="328638"/>
                  </a:lnTo>
                  <a:lnTo>
                    <a:pt x="244189" y="328783"/>
                  </a:lnTo>
                  <a:lnTo>
                    <a:pt x="243880" y="328151"/>
                  </a:lnTo>
                  <a:lnTo>
                    <a:pt x="243332" y="327526"/>
                  </a:lnTo>
                  <a:lnTo>
                    <a:pt x="242904" y="326732"/>
                  </a:lnTo>
                  <a:lnTo>
                    <a:pt x="242623" y="325348"/>
                  </a:lnTo>
                  <a:lnTo>
                    <a:pt x="242688" y="324740"/>
                  </a:lnTo>
                  <a:lnTo>
                    <a:pt x="242245" y="324219"/>
                  </a:lnTo>
                  <a:lnTo>
                    <a:pt x="241690" y="323843"/>
                  </a:lnTo>
                  <a:lnTo>
                    <a:pt x="241229" y="323842"/>
                  </a:lnTo>
                  <a:lnTo>
                    <a:pt x="241041" y="323731"/>
                  </a:lnTo>
                  <a:lnTo>
                    <a:pt x="240692" y="323176"/>
                  </a:lnTo>
                  <a:lnTo>
                    <a:pt x="240512" y="322732"/>
                  </a:lnTo>
                  <a:lnTo>
                    <a:pt x="240558" y="322446"/>
                  </a:lnTo>
                  <a:lnTo>
                    <a:pt x="240429" y="321797"/>
                  </a:lnTo>
                  <a:lnTo>
                    <a:pt x="240205" y="321246"/>
                  </a:lnTo>
                  <a:lnTo>
                    <a:pt x="240267" y="320684"/>
                  </a:lnTo>
                  <a:lnTo>
                    <a:pt x="240465" y="320077"/>
                  </a:lnTo>
                  <a:lnTo>
                    <a:pt x="240321" y="319354"/>
                  </a:lnTo>
                  <a:lnTo>
                    <a:pt x="240021" y="319153"/>
                  </a:lnTo>
                  <a:lnTo>
                    <a:pt x="239812" y="318844"/>
                  </a:lnTo>
                  <a:lnTo>
                    <a:pt x="239762" y="318516"/>
                  </a:lnTo>
                  <a:lnTo>
                    <a:pt x="239881" y="318326"/>
                  </a:lnTo>
                  <a:lnTo>
                    <a:pt x="239841" y="317652"/>
                  </a:lnTo>
                  <a:lnTo>
                    <a:pt x="239318" y="315719"/>
                  </a:lnTo>
                  <a:lnTo>
                    <a:pt x="239322" y="315488"/>
                  </a:lnTo>
                  <a:lnTo>
                    <a:pt x="239470" y="315197"/>
                  </a:lnTo>
                  <a:lnTo>
                    <a:pt x="239196" y="313521"/>
                  </a:lnTo>
                  <a:lnTo>
                    <a:pt x="239037" y="313696"/>
                  </a:lnTo>
                  <a:lnTo>
                    <a:pt x="238795" y="313682"/>
                  </a:lnTo>
                  <a:lnTo>
                    <a:pt x="237652" y="312192"/>
                  </a:lnTo>
                  <a:lnTo>
                    <a:pt x="238250" y="310724"/>
                  </a:lnTo>
                  <a:lnTo>
                    <a:pt x="238463" y="310534"/>
                  </a:lnTo>
                  <a:lnTo>
                    <a:pt x="239105" y="310400"/>
                  </a:lnTo>
                  <a:lnTo>
                    <a:pt x="239185" y="310199"/>
                  </a:lnTo>
                  <a:lnTo>
                    <a:pt x="238640" y="309800"/>
                  </a:lnTo>
                  <a:lnTo>
                    <a:pt x="238243" y="308787"/>
                  </a:lnTo>
                  <a:lnTo>
                    <a:pt x="237738" y="308020"/>
                  </a:lnTo>
                  <a:lnTo>
                    <a:pt x="237337" y="307596"/>
                  </a:lnTo>
                  <a:lnTo>
                    <a:pt x="236695" y="307179"/>
                  </a:lnTo>
                  <a:lnTo>
                    <a:pt x="236601" y="306996"/>
                  </a:lnTo>
                  <a:lnTo>
                    <a:pt x="236738" y="306862"/>
                  </a:lnTo>
                  <a:lnTo>
                    <a:pt x="237026" y="306883"/>
                  </a:lnTo>
                  <a:lnTo>
                    <a:pt x="237521" y="307056"/>
                  </a:lnTo>
                  <a:lnTo>
                    <a:pt x="237994" y="307383"/>
                  </a:lnTo>
                  <a:lnTo>
                    <a:pt x="238326" y="307730"/>
                  </a:lnTo>
                  <a:lnTo>
                    <a:pt x="238517" y="308147"/>
                  </a:lnTo>
                  <a:lnTo>
                    <a:pt x="238654" y="309167"/>
                  </a:lnTo>
                  <a:lnTo>
                    <a:pt x="238853" y="309517"/>
                  </a:lnTo>
                  <a:lnTo>
                    <a:pt x="239985" y="310301"/>
                  </a:lnTo>
                  <a:lnTo>
                    <a:pt x="240837" y="309662"/>
                  </a:lnTo>
                  <a:lnTo>
                    <a:pt x="242468" y="307428"/>
                  </a:lnTo>
                  <a:lnTo>
                    <a:pt x="242392" y="306039"/>
                  </a:lnTo>
                  <a:lnTo>
                    <a:pt x="241672" y="305759"/>
                  </a:lnTo>
                  <a:lnTo>
                    <a:pt x="240509" y="304192"/>
                  </a:lnTo>
                  <a:lnTo>
                    <a:pt x="240018" y="303272"/>
                  </a:lnTo>
                  <a:lnTo>
                    <a:pt x="239173" y="303257"/>
                  </a:lnTo>
                  <a:lnTo>
                    <a:pt x="238866" y="303179"/>
                  </a:lnTo>
                  <a:lnTo>
                    <a:pt x="238574" y="302061"/>
                  </a:lnTo>
                  <a:lnTo>
                    <a:pt x="238610" y="301536"/>
                  </a:lnTo>
                  <a:lnTo>
                    <a:pt x="238754" y="301298"/>
                  </a:lnTo>
                  <a:lnTo>
                    <a:pt x="235711" y="299701"/>
                  </a:lnTo>
                  <a:lnTo>
                    <a:pt x="235364" y="299421"/>
                  </a:lnTo>
                  <a:lnTo>
                    <a:pt x="234703" y="298502"/>
                  </a:lnTo>
                  <a:lnTo>
                    <a:pt x="234447" y="298736"/>
                  </a:lnTo>
                  <a:lnTo>
                    <a:pt x="233393" y="299396"/>
                  </a:lnTo>
                  <a:lnTo>
                    <a:pt x="232809" y="300101"/>
                  </a:lnTo>
                  <a:lnTo>
                    <a:pt x="233040" y="300409"/>
                  </a:lnTo>
                  <a:lnTo>
                    <a:pt x="233130" y="300834"/>
                  </a:lnTo>
                  <a:lnTo>
                    <a:pt x="232604" y="301505"/>
                  </a:lnTo>
                  <a:lnTo>
                    <a:pt x="232268" y="301464"/>
                  </a:lnTo>
                  <a:lnTo>
                    <a:pt x="232109" y="301520"/>
                  </a:lnTo>
                  <a:lnTo>
                    <a:pt x="231546" y="302154"/>
                  </a:lnTo>
                  <a:lnTo>
                    <a:pt x="230730" y="302492"/>
                  </a:lnTo>
                  <a:lnTo>
                    <a:pt x="230604" y="302894"/>
                  </a:lnTo>
                  <a:lnTo>
                    <a:pt x="230651" y="303256"/>
                  </a:lnTo>
                  <a:lnTo>
                    <a:pt x="230802" y="303531"/>
                  </a:lnTo>
                  <a:lnTo>
                    <a:pt x="230802" y="303706"/>
                  </a:lnTo>
                  <a:lnTo>
                    <a:pt x="229766" y="303899"/>
                  </a:lnTo>
                  <a:lnTo>
                    <a:pt x="229654" y="304641"/>
                  </a:lnTo>
                  <a:lnTo>
                    <a:pt x="229531" y="304890"/>
                  </a:lnTo>
                  <a:lnTo>
                    <a:pt x="228304" y="304955"/>
                  </a:lnTo>
                  <a:lnTo>
                    <a:pt x="227626" y="305450"/>
                  </a:lnTo>
                  <a:lnTo>
                    <a:pt x="227478" y="305633"/>
                  </a:lnTo>
                  <a:lnTo>
                    <a:pt x="227485" y="305853"/>
                  </a:lnTo>
                  <a:lnTo>
                    <a:pt x="227698" y="306162"/>
                  </a:lnTo>
                  <a:lnTo>
                    <a:pt x="227651" y="306341"/>
                  </a:lnTo>
                  <a:lnTo>
                    <a:pt x="226767" y="306542"/>
                  </a:lnTo>
                  <a:lnTo>
                    <a:pt x="226222" y="307067"/>
                  </a:lnTo>
                  <a:lnTo>
                    <a:pt x="226117" y="307331"/>
                  </a:lnTo>
                  <a:lnTo>
                    <a:pt x="224761" y="307640"/>
                  </a:lnTo>
                  <a:lnTo>
                    <a:pt x="224360" y="307864"/>
                  </a:lnTo>
                  <a:lnTo>
                    <a:pt x="223916" y="308385"/>
                  </a:lnTo>
                  <a:lnTo>
                    <a:pt x="224439" y="309014"/>
                  </a:lnTo>
                  <a:lnTo>
                    <a:pt x="224555" y="309588"/>
                  </a:lnTo>
                  <a:lnTo>
                    <a:pt x="224389" y="309741"/>
                  </a:lnTo>
                  <a:lnTo>
                    <a:pt x="224060" y="310299"/>
                  </a:lnTo>
                  <a:lnTo>
                    <a:pt x="224060" y="311443"/>
                  </a:lnTo>
                  <a:lnTo>
                    <a:pt x="224847" y="311439"/>
                  </a:lnTo>
                  <a:lnTo>
                    <a:pt x="225106" y="312385"/>
                  </a:lnTo>
                  <a:lnTo>
                    <a:pt x="224843" y="312937"/>
                  </a:lnTo>
                  <a:lnTo>
                    <a:pt x="224572" y="314032"/>
                  </a:lnTo>
                  <a:lnTo>
                    <a:pt x="224738" y="314605"/>
                  </a:lnTo>
                  <a:lnTo>
                    <a:pt x="225542" y="316170"/>
                  </a:lnTo>
                  <a:lnTo>
                    <a:pt x="225978" y="316297"/>
                  </a:lnTo>
                  <a:lnTo>
                    <a:pt x="225975" y="316536"/>
                  </a:lnTo>
                  <a:lnTo>
                    <a:pt x="226058" y="316792"/>
                  </a:lnTo>
                  <a:lnTo>
                    <a:pt x="226375" y="316837"/>
                  </a:lnTo>
                  <a:lnTo>
                    <a:pt x="226671" y="316986"/>
                  </a:lnTo>
                  <a:lnTo>
                    <a:pt x="227456" y="318074"/>
                  </a:lnTo>
                  <a:lnTo>
                    <a:pt x="227503" y="318353"/>
                  </a:lnTo>
                  <a:lnTo>
                    <a:pt x="227434" y="318528"/>
                  </a:lnTo>
                  <a:lnTo>
                    <a:pt x="227395" y="319061"/>
                  </a:lnTo>
                  <a:lnTo>
                    <a:pt x="227899" y="320216"/>
                  </a:lnTo>
                  <a:lnTo>
                    <a:pt x="228158" y="320134"/>
                  </a:lnTo>
                  <a:lnTo>
                    <a:pt x="228328" y="320290"/>
                  </a:lnTo>
                  <a:lnTo>
                    <a:pt x="228569" y="320938"/>
                  </a:lnTo>
                  <a:lnTo>
                    <a:pt x="228663" y="321430"/>
                  </a:lnTo>
                  <a:lnTo>
                    <a:pt x="228511" y="321579"/>
                  </a:lnTo>
                  <a:lnTo>
                    <a:pt x="228504" y="322223"/>
                  </a:lnTo>
                  <a:lnTo>
                    <a:pt x="228676" y="323304"/>
                  </a:lnTo>
                  <a:lnTo>
                    <a:pt x="228648" y="331754"/>
                  </a:lnTo>
                  <a:lnTo>
                    <a:pt x="228546" y="335721"/>
                  </a:lnTo>
                  <a:lnTo>
                    <a:pt x="228614" y="336913"/>
                  </a:lnTo>
                  <a:lnTo>
                    <a:pt x="228783" y="337870"/>
                  </a:lnTo>
                  <a:lnTo>
                    <a:pt x="228462" y="337963"/>
                  </a:lnTo>
                  <a:lnTo>
                    <a:pt x="228236" y="337907"/>
                  </a:lnTo>
                  <a:lnTo>
                    <a:pt x="225719" y="337891"/>
                  </a:lnTo>
                  <a:lnTo>
                    <a:pt x="225719" y="342559"/>
                  </a:lnTo>
                  <a:lnTo>
                    <a:pt x="225474" y="342644"/>
                  </a:lnTo>
                  <a:lnTo>
                    <a:pt x="222966" y="342681"/>
                  </a:lnTo>
                  <a:lnTo>
                    <a:pt x="222286" y="342663"/>
                  </a:lnTo>
                  <a:lnTo>
                    <a:pt x="221246" y="342428"/>
                  </a:lnTo>
                  <a:lnTo>
                    <a:pt x="221127" y="341985"/>
                  </a:lnTo>
                  <a:lnTo>
                    <a:pt x="220904" y="341668"/>
                  </a:lnTo>
                  <a:lnTo>
                    <a:pt x="219939" y="341266"/>
                  </a:lnTo>
                  <a:lnTo>
                    <a:pt x="219284" y="341196"/>
                  </a:lnTo>
                  <a:lnTo>
                    <a:pt x="218813" y="341058"/>
                  </a:lnTo>
                  <a:lnTo>
                    <a:pt x="218748" y="340723"/>
                  </a:lnTo>
                  <a:lnTo>
                    <a:pt x="217923" y="339848"/>
                  </a:lnTo>
                  <a:lnTo>
                    <a:pt x="217822" y="340235"/>
                  </a:lnTo>
                  <a:lnTo>
                    <a:pt x="216765" y="341100"/>
                  </a:lnTo>
                  <a:lnTo>
                    <a:pt x="216203" y="341279"/>
                  </a:lnTo>
                  <a:lnTo>
                    <a:pt x="214889" y="341264"/>
                  </a:lnTo>
                  <a:lnTo>
                    <a:pt x="214558" y="341130"/>
                  </a:lnTo>
                  <a:lnTo>
                    <a:pt x="214350" y="340758"/>
                  </a:lnTo>
                  <a:lnTo>
                    <a:pt x="214123" y="340642"/>
                  </a:lnTo>
                  <a:lnTo>
                    <a:pt x="213648" y="340776"/>
                  </a:lnTo>
                  <a:lnTo>
                    <a:pt x="213349" y="341040"/>
                  </a:lnTo>
                  <a:lnTo>
                    <a:pt x="212813" y="341260"/>
                  </a:lnTo>
                  <a:lnTo>
                    <a:pt x="208120" y="341333"/>
                  </a:lnTo>
                  <a:lnTo>
                    <a:pt x="207411" y="341262"/>
                  </a:lnTo>
                  <a:lnTo>
                    <a:pt x="207403" y="340126"/>
                  </a:lnTo>
                  <a:lnTo>
                    <a:pt x="205121" y="340108"/>
                  </a:lnTo>
                  <a:lnTo>
                    <a:pt x="205100" y="337769"/>
                  </a:lnTo>
                  <a:lnTo>
                    <a:pt x="202817" y="337754"/>
                  </a:lnTo>
                  <a:lnTo>
                    <a:pt x="202798" y="335359"/>
                  </a:lnTo>
                  <a:lnTo>
                    <a:pt x="198183" y="335412"/>
                  </a:lnTo>
                  <a:lnTo>
                    <a:pt x="198196" y="351259"/>
                  </a:lnTo>
                  <a:lnTo>
                    <a:pt x="198518" y="352032"/>
                  </a:lnTo>
                  <a:lnTo>
                    <a:pt x="200176" y="352024"/>
                  </a:lnTo>
                  <a:lnTo>
                    <a:pt x="200262" y="351609"/>
                  </a:lnTo>
                  <a:lnTo>
                    <a:pt x="199738" y="351334"/>
                  </a:lnTo>
                  <a:lnTo>
                    <a:pt x="199521" y="351499"/>
                  </a:lnTo>
                  <a:lnTo>
                    <a:pt x="199622" y="351227"/>
                  </a:lnTo>
                  <a:lnTo>
                    <a:pt x="200146" y="350887"/>
                  </a:lnTo>
                  <a:lnTo>
                    <a:pt x="200701" y="350832"/>
                  </a:lnTo>
                  <a:lnTo>
                    <a:pt x="202179" y="351489"/>
                  </a:lnTo>
                  <a:lnTo>
                    <a:pt x="202417" y="351813"/>
                  </a:lnTo>
                  <a:lnTo>
                    <a:pt x="202605" y="351931"/>
                  </a:lnTo>
                  <a:lnTo>
                    <a:pt x="203797" y="351899"/>
                  </a:lnTo>
                  <a:lnTo>
                    <a:pt x="204398" y="350242"/>
                  </a:lnTo>
                  <a:lnTo>
                    <a:pt x="204939" y="350121"/>
                  </a:lnTo>
                  <a:lnTo>
                    <a:pt x="205502" y="350166"/>
                  </a:lnTo>
                  <a:lnTo>
                    <a:pt x="205531" y="349366"/>
                  </a:lnTo>
                  <a:lnTo>
                    <a:pt x="211624" y="349440"/>
                  </a:lnTo>
                  <a:lnTo>
                    <a:pt x="211866" y="349009"/>
                  </a:lnTo>
                  <a:lnTo>
                    <a:pt x="212361" y="348837"/>
                  </a:lnTo>
                  <a:lnTo>
                    <a:pt x="213501" y="348689"/>
                  </a:lnTo>
                  <a:lnTo>
                    <a:pt x="214138" y="348715"/>
                  </a:lnTo>
                  <a:lnTo>
                    <a:pt x="214411" y="348935"/>
                  </a:lnTo>
                  <a:lnTo>
                    <a:pt x="214287" y="349421"/>
                  </a:lnTo>
                  <a:lnTo>
                    <a:pt x="228002" y="349575"/>
                  </a:lnTo>
                  <a:lnTo>
                    <a:pt x="227959" y="358980"/>
                  </a:lnTo>
                  <a:lnTo>
                    <a:pt x="224394" y="358964"/>
                  </a:lnTo>
                  <a:lnTo>
                    <a:pt x="223420" y="358741"/>
                  </a:lnTo>
                  <a:lnTo>
                    <a:pt x="223412" y="354271"/>
                  </a:lnTo>
                  <a:lnTo>
                    <a:pt x="214257" y="354198"/>
                  </a:lnTo>
                  <a:lnTo>
                    <a:pt x="214268" y="361239"/>
                  </a:lnTo>
                  <a:lnTo>
                    <a:pt x="205406" y="361207"/>
                  </a:lnTo>
                  <a:lnTo>
                    <a:pt x="205290" y="375382"/>
                  </a:lnTo>
                  <a:lnTo>
                    <a:pt x="205195" y="387272"/>
                  </a:lnTo>
                  <a:lnTo>
                    <a:pt x="191485" y="387257"/>
                  </a:lnTo>
                  <a:lnTo>
                    <a:pt x="191489" y="375356"/>
                  </a:lnTo>
                  <a:lnTo>
                    <a:pt x="185734" y="375349"/>
                  </a:lnTo>
                  <a:lnTo>
                    <a:pt x="182359" y="375462"/>
                  </a:lnTo>
                  <a:lnTo>
                    <a:pt x="180047" y="375398"/>
                  </a:lnTo>
                  <a:lnTo>
                    <a:pt x="180038" y="374229"/>
                  </a:lnTo>
                  <a:lnTo>
                    <a:pt x="178897" y="374230"/>
                  </a:lnTo>
                  <a:lnTo>
                    <a:pt x="178896" y="373019"/>
                  </a:lnTo>
                  <a:lnTo>
                    <a:pt x="177742" y="373028"/>
                  </a:lnTo>
                  <a:lnTo>
                    <a:pt x="177750" y="370051"/>
                  </a:lnTo>
                  <a:lnTo>
                    <a:pt x="176604" y="370010"/>
                  </a:lnTo>
                  <a:lnTo>
                    <a:pt x="176604" y="369485"/>
                  </a:lnTo>
                  <a:lnTo>
                    <a:pt x="175563" y="369462"/>
                  </a:lnTo>
                  <a:lnTo>
                    <a:pt x="174946" y="369137"/>
                  </a:lnTo>
                  <a:lnTo>
                    <a:pt x="174939" y="368974"/>
                  </a:lnTo>
                  <a:lnTo>
                    <a:pt x="175437" y="368557"/>
                  </a:lnTo>
                  <a:lnTo>
                    <a:pt x="175444" y="368251"/>
                  </a:lnTo>
                  <a:lnTo>
                    <a:pt x="170872" y="368252"/>
                  </a:lnTo>
                  <a:lnTo>
                    <a:pt x="170903" y="354015"/>
                  </a:lnTo>
                  <a:lnTo>
                    <a:pt x="170608" y="353519"/>
                  </a:lnTo>
                  <a:lnTo>
                    <a:pt x="170525" y="353262"/>
                  </a:lnTo>
                  <a:lnTo>
                    <a:pt x="170565" y="353102"/>
                  </a:lnTo>
                  <a:lnTo>
                    <a:pt x="170917" y="352722"/>
                  </a:lnTo>
                  <a:lnTo>
                    <a:pt x="170920" y="351925"/>
                  </a:lnTo>
                  <a:lnTo>
                    <a:pt x="171168" y="351746"/>
                  </a:lnTo>
                  <a:lnTo>
                    <a:pt x="171226" y="351019"/>
                  </a:lnTo>
                  <a:lnTo>
                    <a:pt x="172153" y="350408"/>
                  </a:lnTo>
                  <a:lnTo>
                    <a:pt x="171941" y="349771"/>
                  </a:lnTo>
                  <a:lnTo>
                    <a:pt x="170887" y="348378"/>
                  </a:lnTo>
                  <a:lnTo>
                    <a:pt x="168899" y="344796"/>
                  </a:lnTo>
                  <a:lnTo>
                    <a:pt x="168643" y="344506"/>
                  </a:lnTo>
                  <a:lnTo>
                    <a:pt x="166734" y="344074"/>
                  </a:lnTo>
                  <a:lnTo>
                    <a:pt x="165863" y="344078"/>
                  </a:lnTo>
                  <a:lnTo>
                    <a:pt x="164078" y="344516"/>
                  </a:lnTo>
                  <a:lnTo>
                    <a:pt x="161757" y="344553"/>
                  </a:lnTo>
                  <a:lnTo>
                    <a:pt x="161742" y="346925"/>
                  </a:lnTo>
                  <a:lnTo>
                    <a:pt x="157702" y="346958"/>
                  </a:lnTo>
                  <a:lnTo>
                    <a:pt x="157170" y="347446"/>
                  </a:lnTo>
                  <a:lnTo>
                    <a:pt x="157177" y="349261"/>
                  </a:lnTo>
                  <a:lnTo>
                    <a:pt x="152576" y="349348"/>
                  </a:lnTo>
                  <a:lnTo>
                    <a:pt x="150403" y="349490"/>
                  </a:lnTo>
                  <a:lnTo>
                    <a:pt x="150448" y="355290"/>
                  </a:lnTo>
                  <a:lnTo>
                    <a:pt x="150410" y="361253"/>
                  </a:lnTo>
                  <a:lnTo>
                    <a:pt x="136279" y="361221"/>
                  </a:lnTo>
                  <a:lnTo>
                    <a:pt x="123159" y="361309"/>
                  </a:lnTo>
                  <a:lnTo>
                    <a:pt x="123182" y="375419"/>
                  </a:lnTo>
                  <a:lnTo>
                    <a:pt x="118546" y="375399"/>
                  </a:lnTo>
                  <a:lnTo>
                    <a:pt x="109563" y="375511"/>
                  </a:lnTo>
                  <a:lnTo>
                    <a:pt x="109565" y="376373"/>
                  </a:lnTo>
                  <a:lnTo>
                    <a:pt x="109563" y="389637"/>
                  </a:lnTo>
                  <a:lnTo>
                    <a:pt x="86688" y="389712"/>
                  </a:lnTo>
                  <a:lnTo>
                    <a:pt x="69992" y="389617"/>
                  </a:lnTo>
                  <a:lnTo>
                    <a:pt x="65363" y="389776"/>
                  </a:lnTo>
                  <a:lnTo>
                    <a:pt x="51672" y="389700"/>
                  </a:lnTo>
                  <a:lnTo>
                    <a:pt x="51683" y="393171"/>
                  </a:lnTo>
                  <a:lnTo>
                    <a:pt x="50825" y="392551"/>
                  </a:lnTo>
                  <a:lnTo>
                    <a:pt x="50721" y="392395"/>
                  </a:lnTo>
                  <a:lnTo>
                    <a:pt x="49412" y="391295"/>
                  </a:lnTo>
                  <a:lnTo>
                    <a:pt x="47781" y="390837"/>
                  </a:lnTo>
                  <a:lnTo>
                    <a:pt x="46436" y="389868"/>
                  </a:lnTo>
                  <a:lnTo>
                    <a:pt x="43878" y="387297"/>
                  </a:lnTo>
                  <a:lnTo>
                    <a:pt x="43570" y="386965"/>
                  </a:lnTo>
                  <a:lnTo>
                    <a:pt x="43519" y="386746"/>
                  </a:lnTo>
                  <a:lnTo>
                    <a:pt x="41151" y="385405"/>
                  </a:lnTo>
                  <a:lnTo>
                    <a:pt x="39852" y="385148"/>
                  </a:lnTo>
                  <a:lnTo>
                    <a:pt x="38948" y="385160"/>
                  </a:lnTo>
                  <a:lnTo>
                    <a:pt x="38539" y="384661"/>
                  </a:lnTo>
                  <a:lnTo>
                    <a:pt x="38003" y="382232"/>
                  </a:lnTo>
                  <a:lnTo>
                    <a:pt x="37304" y="381625"/>
                  </a:lnTo>
                  <a:lnTo>
                    <a:pt x="36550" y="381427"/>
                  </a:lnTo>
                  <a:lnTo>
                    <a:pt x="34376" y="380599"/>
                  </a:lnTo>
                  <a:lnTo>
                    <a:pt x="34659" y="380390"/>
                  </a:lnTo>
                  <a:lnTo>
                    <a:pt x="35826" y="379906"/>
                  </a:lnTo>
                  <a:lnTo>
                    <a:pt x="34438" y="377521"/>
                  </a:lnTo>
                  <a:lnTo>
                    <a:pt x="33900" y="376843"/>
                  </a:lnTo>
                  <a:lnTo>
                    <a:pt x="33257" y="375293"/>
                  </a:lnTo>
                  <a:lnTo>
                    <a:pt x="30108" y="375203"/>
                  </a:lnTo>
                  <a:lnTo>
                    <a:pt x="29282" y="374469"/>
                  </a:lnTo>
                  <a:lnTo>
                    <a:pt x="28848" y="373850"/>
                  </a:lnTo>
                  <a:lnTo>
                    <a:pt x="28356" y="373761"/>
                  </a:lnTo>
                  <a:lnTo>
                    <a:pt x="27465" y="373295"/>
                  </a:lnTo>
                  <a:lnTo>
                    <a:pt x="26862" y="372789"/>
                  </a:lnTo>
                  <a:lnTo>
                    <a:pt x="25758" y="371658"/>
                  </a:lnTo>
                  <a:lnTo>
                    <a:pt x="26268" y="371128"/>
                  </a:lnTo>
                  <a:lnTo>
                    <a:pt x="26815" y="370760"/>
                  </a:lnTo>
                  <a:lnTo>
                    <a:pt x="28292" y="370431"/>
                  </a:lnTo>
                  <a:lnTo>
                    <a:pt x="29999" y="369801"/>
                  </a:lnTo>
                  <a:lnTo>
                    <a:pt x="36679" y="365573"/>
                  </a:lnTo>
                  <a:lnTo>
                    <a:pt x="36640" y="361117"/>
                  </a:lnTo>
                  <a:lnTo>
                    <a:pt x="29480" y="360966"/>
                  </a:lnTo>
                  <a:lnTo>
                    <a:pt x="25041" y="360945"/>
                  </a:lnTo>
                  <a:lnTo>
                    <a:pt x="19948" y="361028"/>
                  </a:lnTo>
                  <a:lnTo>
                    <a:pt x="18447" y="358669"/>
                  </a:lnTo>
                  <a:lnTo>
                    <a:pt x="13982" y="357732"/>
                  </a:lnTo>
                  <a:lnTo>
                    <a:pt x="13928" y="357330"/>
                  </a:lnTo>
                  <a:lnTo>
                    <a:pt x="13428" y="355557"/>
                  </a:lnTo>
                  <a:lnTo>
                    <a:pt x="12993" y="355266"/>
                  </a:lnTo>
                  <a:lnTo>
                    <a:pt x="11612" y="353899"/>
                  </a:lnTo>
                  <a:lnTo>
                    <a:pt x="8964" y="351649"/>
                  </a:lnTo>
                  <a:lnTo>
                    <a:pt x="8292" y="350904"/>
                  </a:lnTo>
                  <a:lnTo>
                    <a:pt x="8306" y="350718"/>
                  </a:lnTo>
                  <a:lnTo>
                    <a:pt x="8241" y="350584"/>
                  </a:lnTo>
                  <a:lnTo>
                    <a:pt x="7723" y="350185"/>
                  </a:lnTo>
                  <a:lnTo>
                    <a:pt x="6993" y="349832"/>
                  </a:lnTo>
                  <a:lnTo>
                    <a:pt x="6783" y="348547"/>
                  </a:lnTo>
                  <a:lnTo>
                    <a:pt x="6999" y="348219"/>
                  </a:lnTo>
                  <a:lnTo>
                    <a:pt x="7224" y="348095"/>
                  </a:lnTo>
                  <a:lnTo>
                    <a:pt x="7405" y="348148"/>
                  </a:lnTo>
                  <a:lnTo>
                    <a:pt x="7340" y="347540"/>
                  </a:lnTo>
                  <a:lnTo>
                    <a:pt x="7042" y="347257"/>
                  </a:lnTo>
                  <a:lnTo>
                    <a:pt x="6092" y="347116"/>
                  </a:lnTo>
                  <a:lnTo>
                    <a:pt x="5800" y="347508"/>
                  </a:lnTo>
                  <a:lnTo>
                    <a:pt x="5026" y="347877"/>
                  </a:lnTo>
                  <a:lnTo>
                    <a:pt x="3558" y="347902"/>
                  </a:lnTo>
                  <a:lnTo>
                    <a:pt x="2719" y="347756"/>
                  </a:lnTo>
                  <a:lnTo>
                    <a:pt x="2014" y="348140"/>
                  </a:lnTo>
                  <a:lnTo>
                    <a:pt x="1870" y="348445"/>
                  </a:lnTo>
                  <a:lnTo>
                    <a:pt x="1708" y="348900"/>
                  </a:lnTo>
                  <a:lnTo>
                    <a:pt x="650" y="349048"/>
                  </a:lnTo>
                  <a:lnTo>
                    <a:pt x="51" y="348849"/>
                  </a:lnTo>
                  <a:lnTo>
                    <a:pt x="81" y="345680"/>
                  </a:lnTo>
                  <a:lnTo>
                    <a:pt x="29" y="332560"/>
                  </a:lnTo>
                  <a:lnTo>
                    <a:pt x="26" y="324632"/>
                  </a:lnTo>
                  <a:lnTo>
                    <a:pt x="32" y="318510"/>
                  </a:lnTo>
                  <a:lnTo>
                    <a:pt x="0" y="295324"/>
                  </a:lnTo>
                  <a:lnTo>
                    <a:pt x="1838" y="296111"/>
                  </a:lnTo>
                  <a:lnTo>
                    <a:pt x="2040" y="296130"/>
                  </a:lnTo>
                  <a:lnTo>
                    <a:pt x="7346" y="295795"/>
                  </a:lnTo>
                  <a:lnTo>
                    <a:pt x="8491" y="295862"/>
                  </a:lnTo>
                  <a:lnTo>
                    <a:pt x="8700" y="295929"/>
                  </a:lnTo>
                  <a:lnTo>
                    <a:pt x="9470" y="296521"/>
                  </a:lnTo>
                  <a:lnTo>
                    <a:pt x="9679" y="296801"/>
                  </a:lnTo>
                  <a:lnTo>
                    <a:pt x="9759" y="297076"/>
                  </a:lnTo>
                  <a:lnTo>
                    <a:pt x="10337" y="297579"/>
                  </a:lnTo>
                  <a:lnTo>
                    <a:pt x="11814" y="296919"/>
                  </a:lnTo>
                  <a:lnTo>
                    <a:pt x="11763" y="297206"/>
                  </a:lnTo>
                  <a:lnTo>
                    <a:pt x="11966" y="297705"/>
                  </a:lnTo>
                  <a:lnTo>
                    <a:pt x="12432" y="298145"/>
                  </a:lnTo>
                  <a:lnTo>
                    <a:pt x="12973" y="298301"/>
                  </a:lnTo>
                  <a:lnTo>
                    <a:pt x="13053" y="297862"/>
                  </a:lnTo>
                  <a:lnTo>
                    <a:pt x="13194" y="297713"/>
                  </a:lnTo>
                  <a:lnTo>
                    <a:pt x="13461" y="297601"/>
                  </a:lnTo>
                  <a:lnTo>
                    <a:pt x="14230" y="297694"/>
                  </a:lnTo>
                  <a:lnTo>
                    <a:pt x="15519" y="297642"/>
                  </a:lnTo>
                  <a:lnTo>
                    <a:pt x="16328" y="297296"/>
                  </a:lnTo>
                  <a:lnTo>
                    <a:pt x="16509" y="297009"/>
                  </a:lnTo>
                  <a:lnTo>
                    <a:pt x="16812" y="296778"/>
                  </a:lnTo>
                  <a:lnTo>
                    <a:pt x="17398" y="296506"/>
                  </a:lnTo>
                  <a:lnTo>
                    <a:pt x="17687" y="296462"/>
                  </a:lnTo>
                  <a:lnTo>
                    <a:pt x="17795" y="296860"/>
                  </a:lnTo>
                  <a:lnTo>
                    <a:pt x="17769" y="297456"/>
                  </a:lnTo>
                  <a:lnTo>
                    <a:pt x="17473" y="298514"/>
                  </a:lnTo>
                  <a:lnTo>
                    <a:pt x="18040" y="298242"/>
                  </a:lnTo>
                  <a:lnTo>
                    <a:pt x="18791" y="297654"/>
                  </a:lnTo>
                  <a:lnTo>
                    <a:pt x="19319" y="297055"/>
                  </a:lnTo>
                  <a:lnTo>
                    <a:pt x="19644" y="296883"/>
                  </a:lnTo>
                  <a:lnTo>
                    <a:pt x="20214" y="296992"/>
                  </a:lnTo>
                  <a:lnTo>
                    <a:pt x="21438" y="297449"/>
                  </a:lnTo>
                  <a:lnTo>
                    <a:pt x="22361" y="297618"/>
                  </a:lnTo>
                  <a:lnTo>
                    <a:pt x="22502" y="297469"/>
                  </a:lnTo>
                  <a:lnTo>
                    <a:pt x="23174" y="297655"/>
                  </a:lnTo>
                  <a:lnTo>
                    <a:pt x="24438" y="298220"/>
                  </a:lnTo>
                  <a:lnTo>
                    <a:pt x="25402" y="298052"/>
                  </a:lnTo>
                  <a:lnTo>
                    <a:pt x="25619" y="298335"/>
                  </a:lnTo>
                  <a:lnTo>
                    <a:pt x="25648" y="298704"/>
                  </a:lnTo>
                  <a:lnTo>
                    <a:pt x="25789" y="299226"/>
                  </a:lnTo>
                  <a:lnTo>
                    <a:pt x="26100" y="299997"/>
                  </a:lnTo>
                  <a:lnTo>
                    <a:pt x="26595" y="300790"/>
                  </a:lnTo>
                  <a:lnTo>
                    <a:pt x="27364" y="301248"/>
                  </a:lnTo>
                  <a:lnTo>
                    <a:pt x="28006" y="301192"/>
                  </a:lnTo>
                  <a:lnTo>
                    <a:pt x="28270" y="300808"/>
                  </a:lnTo>
                  <a:lnTo>
                    <a:pt x="28458" y="300175"/>
                  </a:lnTo>
                  <a:lnTo>
                    <a:pt x="28367" y="299024"/>
                  </a:lnTo>
                  <a:lnTo>
                    <a:pt x="28439" y="298629"/>
                  </a:lnTo>
                  <a:lnTo>
                    <a:pt x="29118" y="299579"/>
                  </a:lnTo>
                  <a:lnTo>
                    <a:pt x="29999" y="298718"/>
                  </a:lnTo>
                  <a:lnTo>
                    <a:pt x="31368" y="297795"/>
                  </a:lnTo>
                  <a:lnTo>
                    <a:pt x="32599" y="300917"/>
                  </a:lnTo>
                  <a:lnTo>
                    <a:pt x="33873" y="301271"/>
                  </a:lnTo>
                  <a:lnTo>
                    <a:pt x="34830" y="301402"/>
                  </a:lnTo>
                  <a:lnTo>
                    <a:pt x="37164" y="304078"/>
                  </a:lnTo>
                  <a:lnTo>
                    <a:pt x="38542" y="304204"/>
                  </a:lnTo>
                  <a:lnTo>
                    <a:pt x="38983" y="304342"/>
                  </a:lnTo>
                  <a:lnTo>
                    <a:pt x="40156" y="305427"/>
                  </a:lnTo>
                  <a:lnTo>
                    <a:pt x="40250" y="305725"/>
                  </a:lnTo>
                  <a:lnTo>
                    <a:pt x="41875" y="306328"/>
                  </a:lnTo>
                  <a:lnTo>
                    <a:pt x="42773" y="306816"/>
                  </a:lnTo>
                  <a:lnTo>
                    <a:pt x="44365" y="307449"/>
                  </a:lnTo>
                  <a:lnTo>
                    <a:pt x="44650" y="308138"/>
                  </a:lnTo>
                  <a:lnTo>
                    <a:pt x="45044" y="308578"/>
                  </a:lnTo>
                  <a:lnTo>
                    <a:pt x="45635" y="308622"/>
                  </a:lnTo>
                  <a:lnTo>
                    <a:pt x="48263" y="308127"/>
                  </a:lnTo>
                  <a:lnTo>
                    <a:pt x="48923" y="308239"/>
                  </a:lnTo>
                  <a:lnTo>
                    <a:pt x="50088" y="307848"/>
                  </a:lnTo>
                  <a:lnTo>
                    <a:pt x="50298" y="307632"/>
                  </a:lnTo>
                  <a:lnTo>
                    <a:pt x="50265" y="307383"/>
                  </a:lnTo>
                  <a:lnTo>
                    <a:pt x="50345" y="307200"/>
                  </a:lnTo>
                  <a:lnTo>
                    <a:pt x="50720" y="307133"/>
                  </a:lnTo>
                  <a:lnTo>
                    <a:pt x="52019" y="307264"/>
                  </a:lnTo>
                  <a:lnTo>
                    <a:pt x="53416" y="306896"/>
                  </a:lnTo>
                  <a:lnTo>
                    <a:pt x="54999" y="307093"/>
                  </a:lnTo>
                  <a:lnTo>
                    <a:pt x="55349" y="307257"/>
                  </a:lnTo>
                  <a:lnTo>
                    <a:pt x="55501" y="306899"/>
                  </a:lnTo>
                  <a:lnTo>
                    <a:pt x="55555" y="306538"/>
                  </a:lnTo>
                  <a:lnTo>
                    <a:pt x="54901" y="306002"/>
                  </a:lnTo>
                  <a:lnTo>
                    <a:pt x="54183" y="305738"/>
                  </a:lnTo>
                  <a:lnTo>
                    <a:pt x="53515" y="305231"/>
                  </a:lnTo>
                  <a:lnTo>
                    <a:pt x="53374" y="305108"/>
                  </a:lnTo>
                  <a:lnTo>
                    <a:pt x="53306" y="304898"/>
                  </a:lnTo>
                  <a:lnTo>
                    <a:pt x="52631" y="304409"/>
                  </a:lnTo>
                  <a:lnTo>
                    <a:pt x="51945" y="303746"/>
                  </a:lnTo>
                  <a:lnTo>
                    <a:pt x="52108" y="303153"/>
                  </a:lnTo>
                  <a:lnTo>
                    <a:pt x="51837" y="302553"/>
                  </a:lnTo>
                  <a:lnTo>
                    <a:pt x="49477" y="302079"/>
                  </a:lnTo>
                  <a:lnTo>
                    <a:pt x="49141" y="301658"/>
                  </a:lnTo>
                  <a:lnTo>
                    <a:pt x="48863" y="301539"/>
                  </a:lnTo>
                  <a:lnTo>
                    <a:pt x="48466" y="301520"/>
                  </a:lnTo>
                  <a:lnTo>
                    <a:pt x="48083" y="301636"/>
                  </a:lnTo>
                  <a:lnTo>
                    <a:pt x="47849" y="301494"/>
                  </a:lnTo>
                  <a:lnTo>
                    <a:pt x="47661" y="301214"/>
                  </a:lnTo>
                  <a:lnTo>
                    <a:pt x="47701" y="300596"/>
                  </a:lnTo>
                  <a:lnTo>
                    <a:pt x="47870" y="300231"/>
                  </a:lnTo>
                  <a:lnTo>
                    <a:pt x="48744" y="299855"/>
                  </a:lnTo>
                  <a:lnTo>
                    <a:pt x="49196" y="299937"/>
                  </a:lnTo>
                  <a:lnTo>
                    <a:pt x="49549" y="299848"/>
                  </a:lnTo>
                  <a:lnTo>
                    <a:pt x="49835" y="299561"/>
                  </a:lnTo>
                  <a:lnTo>
                    <a:pt x="49987" y="299092"/>
                  </a:lnTo>
                  <a:lnTo>
                    <a:pt x="50009" y="298168"/>
                  </a:lnTo>
                  <a:lnTo>
                    <a:pt x="49218" y="297929"/>
                  </a:lnTo>
                  <a:lnTo>
                    <a:pt x="49045" y="297690"/>
                  </a:lnTo>
                  <a:lnTo>
                    <a:pt x="49012" y="297310"/>
                  </a:lnTo>
                  <a:lnTo>
                    <a:pt x="49166" y="297307"/>
                  </a:lnTo>
                  <a:lnTo>
                    <a:pt x="49471" y="297571"/>
                  </a:lnTo>
                  <a:lnTo>
                    <a:pt x="49731" y="297654"/>
                  </a:lnTo>
                  <a:lnTo>
                    <a:pt x="50059" y="297568"/>
                  </a:lnTo>
                  <a:lnTo>
                    <a:pt x="49991" y="296879"/>
                  </a:lnTo>
                  <a:lnTo>
                    <a:pt x="50316" y="296368"/>
                  </a:lnTo>
                  <a:lnTo>
                    <a:pt x="50627" y="294602"/>
                  </a:lnTo>
                  <a:lnTo>
                    <a:pt x="50480" y="293310"/>
                  </a:lnTo>
                  <a:lnTo>
                    <a:pt x="50126" y="293094"/>
                  </a:lnTo>
                  <a:lnTo>
                    <a:pt x="49530" y="293257"/>
                  </a:lnTo>
                  <a:lnTo>
                    <a:pt x="49338" y="293213"/>
                  </a:lnTo>
                  <a:lnTo>
                    <a:pt x="48750" y="292516"/>
                  </a:lnTo>
                  <a:lnTo>
                    <a:pt x="48815" y="292315"/>
                  </a:lnTo>
                  <a:lnTo>
                    <a:pt x="49964" y="290743"/>
                  </a:lnTo>
                  <a:lnTo>
                    <a:pt x="49946" y="290512"/>
                  </a:lnTo>
                  <a:lnTo>
                    <a:pt x="50196" y="290148"/>
                  </a:lnTo>
                  <a:lnTo>
                    <a:pt x="68451" y="290185"/>
                  </a:lnTo>
                  <a:lnTo>
                    <a:pt x="66276" y="288716"/>
                  </a:lnTo>
                  <a:lnTo>
                    <a:pt x="64458" y="287885"/>
                  </a:lnTo>
                  <a:lnTo>
                    <a:pt x="64599" y="287668"/>
                  </a:lnTo>
                  <a:lnTo>
                    <a:pt x="64699" y="287344"/>
                  </a:lnTo>
                  <a:lnTo>
                    <a:pt x="64769" y="285985"/>
                  </a:lnTo>
                  <a:lnTo>
                    <a:pt x="66079" y="284684"/>
                  </a:lnTo>
                  <a:lnTo>
                    <a:pt x="66245" y="284333"/>
                  </a:lnTo>
                  <a:lnTo>
                    <a:pt x="66595" y="284229"/>
                  </a:lnTo>
                  <a:lnTo>
                    <a:pt x="67387" y="284173"/>
                  </a:lnTo>
                  <a:lnTo>
                    <a:pt x="68840" y="284248"/>
                  </a:lnTo>
                  <a:lnTo>
                    <a:pt x="68721" y="284805"/>
                  </a:lnTo>
                  <a:lnTo>
                    <a:pt x="68702" y="285353"/>
                  </a:lnTo>
                  <a:lnTo>
                    <a:pt x="68959" y="286027"/>
                  </a:lnTo>
                  <a:lnTo>
                    <a:pt x="69165" y="286251"/>
                  </a:lnTo>
                  <a:lnTo>
                    <a:pt x="69639" y="285171"/>
                  </a:lnTo>
                  <a:lnTo>
                    <a:pt x="70040" y="284936"/>
                  </a:lnTo>
                  <a:lnTo>
                    <a:pt x="70558" y="285525"/>
                  </a:lnTo>
                  <a:lnTo>
                    <a:pt x="70905" y="285715"/>
                  </a:lnTo>
                  <a:lnTo>
                    <a:pt x="71936" y="285777"/>
                  </a:lnTo>
                  <a:lnTo>
                    <a:pt x="72289" y="284467"/>
                  </a:lnTo>
                  <a:lnTo>
                    <a:pt x="72889" y="284478"/>
                  </a:lnTo>
                  <a:lnTo>
                    <a:pt x="75995" y="285105"/>
                  </a:lnTo>
                  <a:lnTo>
                    <a:pt x="77556" y="284979"/>
                  </a:lnTo>
                  <a:lnTo>
                    <a:pt x="78778" y="285038"/>
                  </a:lnTo>
                  <a:lnTo>
                    <a:pt x="78182" y="281732"/>
                  </a:lnTo>
                  <a:lnTo>
                    <a:pt x="77676" y="280461"/>
                  </a:lnTo>
                  <a:lnTo>
                    <a:pt x="77549" y="279958"/>
                  </a:lnTo>
                  <a:lnTo>
                    <a:pt x="77697" y="279008"/>
                  </a:lnTo>
                  <a:lnTo>
                    <a:pt x="77947" y="276281"/>
                  </a:lnTo>
                  <a:lnTo>
                    <a:pt x="79187" y="276542"/>
                  </a:lnTo>
                  <a:lnTo>
                    <a:pt x="79922" y="276799"/>
                  </a:lnTo>
                  <a:lnTo>
                    <a:pt x="80084" y="277004"/>
                  </a:lnTo>
                  <a:lnTo>
                    <a:pt x="80214" y="277522"/>
                  </a:lnTo>
                  <a:lnTo>
                    <a:pt x="80460" y="278021"/>
                  </a:lnTo>
                  <a:lnTo>
                    <a:pt x="80713" y="278025"/>
                  </a:lnTo>
                  <a:lnTo>
                    <a:pt x="81578" y="276732"/>
                  </a:lnTo>
                  <a:lnTo>
                    <a:pt x="81868" y="276680"/>
                  </a:lnTo>
                  <a:lnTo>
                    <a:pt x="81778" y="274102"/>
                  </a:lnTo>
                  <a:lnTo>
                    <a:pt x="82646" y="274192"/>
                  </a:lnTo>
                  <a:lnTo>
                    <a:pt x="83645" y="274066"/>
                  </a:lnTo>
                  <a:lnTo>
                    <a:pt x="83826" y="273936"/>
                  </a:lnTo>
                  <a:lnTo>
                    <a:pt x="84981" y="272621"/>
                  </a:lnTo>
                  <a:lnTo>
                    <a:pt x="84004" y="271209"/>
                  </a:lnTo>
                  <a:lnTo>
                    <a:pt x="83263" y="270918"/>
                  </a:lnTo>
                  <a:lnTo>
                    <a:pt x="81591" y="271532"/>
                  </a:lnTo>
                  <a:lnTo>
                    <a:pt x="81569" y="271211"/>
                  </a:lnTo>
                  <a:lnTo>
                    <a:pt x="81674" y="270187"/>
                  </a:lnTo>
                  <a:lnTo>
                    <a:pt x="81486" y="269904"/>
                  </a:lnTo>
                  <a:lnTo>
                    <a:pt x="81273" y="268857"/>
                  </a:lnTo>
                  <a:lnTo>
                    <a:pt x="81454" y="268343"/>
                  </a:lnTo>
                  <a:lnTo>
                    <a:pt x="82120" y="267039"/>
                  </a:lnTo>
                  <a:lnTo>
                    <a:pt x="82587" y="266514"/>
                  </a:lnTo>
                  <a:lnTo>
                    <a:pt x="82982" y="266224"/>
                  </a:lnTo>
                  <a:lnTo>
                    <a:pt x="83073" y="266008"/>
                  </a:lnTo>
                  <a:lnTo>
                    <a:pt x="83058" y="265832"/>
                  </a:lnTo>
                  <a:lnTo>
                    <a:pt x="82834" y="265393"/>
                  </a:lnTo>
                  <a:lnTo>
                    <a:pt x="82208" y="264670"/>
                  </a:lnTo>
                  <a:lnTo>
                    <a:pt x="81386" y="263169"/>
                  </a:lnTo>
                  <a:lnTo>
                    <a:pt x="81017" y="262029"/>
                  </a:lnTo>
                  <a:lnTo>
                    <a:pt x="80974" y="261012"/>
                  </a:lnTo>
                  <a:lnTo>
                    <a:pt x="79272" y="258840"/>
                  </a:lnTo>
                  <a:lnTo>
                    <a:pt x="78711" y="257566"/>
                  </a:lnTo>
                  <a:lnTo>
                    <a:pt x="78551" y="257011"/>
                  </a:lnTo>
                  <a:lnTo>
                    <a:pt x="77457" y="255986"/>
                  </a:lnTo>
                  <a:lnTo>
                    <a:pt x="77276" y="255420"/>
                  </a:lnTo>
                  <a:lnTo>
                    <a:pt x="77225" y="254940"/>
                  </a:lnTo>
                  <a:lnTo>
                    <a:pt x="77747" y="254731"/>
                  </a:lnTo>
                  <a:lnTo>
                    <a:pt x="78403" y="254768"/>
                  </a:lnTo>
                  <a:lnTo>
                    <a:pt x="81132" y="252444"/>
                  </a:lnTo>
                  <a:lnTo>
                    <a:pt x="82375" y="252396"/>
                  </a:lnTo>
                  <a:lnTo>
                    <a:pt x="82383" y="250082"/>
                  </a:lnTo>
                  <a:lnTo>
                    <a:pt x="89880" y="250101"/>
                  </a:lnTo>
                  <a:lnTo>
                    <a:pt x="90173" y="250336"/>
                  </a:lnTo>
                  <a:lnTo>
                    <a:pt x="90779" y="250444"/>
                  </a:lnTo>
                  <a:lnTo>
                    <a:pt x="91195" y="250332"/>
                  </a:lnTo>
                  <a:lnTo>
                    <a:pt x="92623" y="249490"/>
                  </a:lnTo>
                  <a:lnTo>
                    <a:pt x="93250" y="249407"/>
                  </a:lnTo>
                  <a:lnTo>
                    <a:pt x="95095" y="249683"/>
                  </a:lnTo>
                  <a:lnTo>
                    <a:pt x="96469" y="249512"/>
                  </a:lnTo>
                  <a:lnTo>
                    <a:pt x="98394" y="249598"/>
                  </a:lnTo>
                  <a:lnTo>
                    <a:pt x="103009" y="250151"/>
                  </a:lnTo>
                  <a:lnTo>
                    <a:pt x="107605" y="250104"/>
                  </a:lnTo>
                  <a:lnTo>
                    <a:pt x="107608" y="248923"/>
                  </a:lnTo>
                  <a:lnTo>
                    <a:pt x="107837" y="248290"/>
                  </a:lnTo>
                  <a:lnTo>
                    <a:pt x="108489" y="247277"/>
                  </a:lnTo>
                  <a:lnTo>
                    <a:pt x="108518" y="247143"/>
                  </a:lnTo>
                  <a:lnTo>
                    <a:pt x="108166" y="245798"/>
                  </a:lnTo>
                  <a:lnTo>
                    <a:pt x="108140" y="244442"/>
                  </a:lnTo>
                  <a:lnTo>
                    <a:pt x="107890" y="244282"/>
                  </a:lnTo>
                  <a:lnTo>
                    <a:pt x="107716" y="243921"/>
                  </a:lnTo>
                  <a:lnTo>
                    <a:pt x="107426" y="242859"/>
                  </a:lnTo>
                  <a:lnTo>
                    <a:pt x="107157" y="241239"/>
                  </a:lnTo>
                  <a:lnTo>
                    <a:pt x="107313" y="240989"/>
                  </a:lnTo>
                  <a:lnTo>
                    <a:pt x="107313" y="240751"/>
                  </a:lnTo>
                  <a:lnTo>
                    <a:pt x="106504" y="240110"/>
                  </a:lnTo>
                  <a:lnTo>
                    <a:pt x="105607" y="239563"/>
                  </a:lnTo>
                  <a:lnTo>
                    <a:pt x="104124" y="239541"/>
                  </a:lnTo>
                  <a:lnTo>
                    <a:pt x="101901" y="239255"/>
                  </a:lnTo>
                  <a:lnTo>
                    <a:pt x="101571" y="239251"/>
                  </a:lnTo>
                  <a:lnTo>
                    <a:pt x="101382" y="239437"/>
                  </a:lnTo>
                  <a:lnTo>
                    <a:pt x="100798" y="239497"/>
                  </a:lnTo>
                  <a:lnTo>
                    <a:pt x="100533" y="239366"/>
                  </a:lnTo>
                  <a:lnTo>
                    <a:pt x="99989" y="238736"/>
                  </a:lnTo>
                  <a:lnTo>
                    <a:pt x="99152" y="238617"/>
                  </a:lnTo>
                  <a:lnTo>
                    <a:pt x="99017" y="238430"/>
                  </a:lnTo>
                  <a:lnTo>
                    <a:pt x="99090" y="237928"/>
                  </a:lnTo>
                  <a:lnTo>
                    <a:pt x="99435" y="237410"/>
                  </a:lnTo>
                  <a:lnTo>
                    <a:pt x="99413" y="237008"/>
                  </a:lnTo>
                  <a:lnTo>
                    <a:pt x="99254" y="236236"/>
                  </a:lnTo>
                  <a:lnTo>
                    <a:pt x="98895" y="235685"/>
                  </a:lnTo>
                  <a:lnTo>
                    <a:pt x="99679" y="234472"/>
                  </a:lnTo>
                  <a:lnTo>
                    <a:pt x="100086" y="234512"/>
                  </a:lnTo>
                  <a:lnTo>
                    <a:pt x="100811" y="234818"/>
                  </a:lnTo>
                  <a:lnTo>
                    <a:pt x="101203" y="234855"/>
                  </a:lnTo>
                  <a:lnTo>
                    <a:pt x="102361" y="234541"/>
                  </a:lnTo>
                  <a:lnTo>
                    <a:pt x="102978" y="234174"/>
                  </a:lnTo>
                  <a:lnTo>
                    <a:pt x="103715" y="234397"/>
                  </a:lnTo>
                  <a:lnTo>
                    <a:pt x="105272" y="234299"/>
                  </a:lnTo>
                  <a:lnTo>
                    <a:pt x="105856" y="233681"/>
                  </a:lnTo>
                  <a:lnTo>
                    <a:pt x="106175" y="233547"/>
                  </a:lnTo>
                  <a:lnTo>
                    <a:pt x="106516" y="233621"/>
                  </a:lnTo>
                  <a:lnTo>
                    <a:pt x="107217" y="233215"/>
                  </a:lnTo>
                  <a:lnTo>
                    <a:pt x="107481" y="232779"/>
                  </a:lnTo>
                  <a:lnTo>
                    <a:pt x="107463" y="232485"/>
                  </a:lnTo>
                  <a:lnTo>
                    <a:pt x="107568" y="232250"/>
                  </a:lnTo>
                  <a:lnTo>
                    <a:pt x="107957" y="232294"/>
                  </a:lnTo>
                  <a:lnTo>
                    <a:pt x="109593" y="233203"/>
                  </a:lnTo>
                  <a:lnTo>
                    <a:pt x="111092" y="232998"/>
                  </a:lnTo>
                  <a:lnTo>
                    <a:pt x="111706" y="232153"/>
                  </a:lnTo>
                  <a:lnTo>
                    <a:pt x="112319" y="231870"/>
                  </a:lnTo>
                  <a:lnTo>
                    <a:pt x="113919" y="235342"/>
                  </a:lnTo>
                  <a:lnTo>
                    <a:pt x="114822" y="236754"/>
                  </a:lnTo>
                  <a:lnTo>
                    <a:pt x="115039" y="237305"/>
                  </a:lnTo>
                  <a:lnTo>
                    <a:pt x="115507" y="238133"/>
                  </a:lnTo>
                  <a:lnTo>
                    <a:pt x="116142" y="238408"/>
                  </a:lnTo>
                  <a:lnTo>
                    <a:pt x="117259" y="239128"/>
                  </a:lnTo>
                  <a:lnTo>
                    <a:pt x="117294" y="239691"/>
                  </a:lnTo>
                  <a:lnTo>
                    <a:pt x="117254" y="239907"/>
                  </a:lnTo>
                  <a:lnTo>
                    <a:pt x="116953" y="240268"/>
                  </a:lnTo>
                  <a:lnTo>
                    <a:pt x="116968" y="240573"/>
                  </a:lnTo>
                  <a:lnTo>
                    <a:pt x="118711" y="242157"/>
                  </a:lnTo>
                  <a:lnTo>
                    <a:pt x="119727" y="242879"/>
                  </a:lnTo>
                  <a:lnTo>
                    <a:pt x="119970" y="243021"/>
                  </a:lnTo>
                  <a:lnTo>
                    <a:pt x="120517" y="243095"/>
                  </a:lnTo>
                  <a:lnTo>
                    <a:pt x="121141" y="243329"/>
                  </a:lnTo>
                  <a:lnTo>
                    <a:pt x="121377" y="243556"/>
                  </a:lnTo>
                  <a:lnTo>
                    <a:pt x="121428" y="243761"/>
                  </a:lnTo>
                  <a:lnTo>
                    <a:pt x="121936" y="244090"/>
                  </a:lnTo>
                  <a:lnTo>
                    <a:pt x="122367" y="244088"/>
                  </a:lnTo>
                  <a:lnTo>
                    <a:pt x="123150" y="244767"/>
                  </a:lnTo>
                  <a:lnTo>
                    <a:pt x="123263" y="245016"/>
                  </a:lnTo>
                  <a:lnTo>
                    <a:pt x="123256" y="245299"/>
                  </a:lnTo>
                  <a:lnTo>
                    <a:pt x="123448" y="245523"/>
                  </a:lnTo>
                  <a:lnTo>
                    <a:pt x="123934" y="245701"/>
                  </a:lnTo>
                  <a:lnTo>
                    <a:pt x="124579" y="245668"/>
                  </a:lnTo>
                  <a:lnTo>
                    <a:pt x="125373" y="245347"/>
                  </a:lnTo>
                  <a:lnTo>
                    <a:pt x="126073" y="245362"/>
                  </a:lnTo>
                  <a:lnTo>
                    <a:pt x="127748" y="246402"/>
                  </a:lnTo>
                  <a:lnTo>
                    <a:pt x="128458" y="247061"/>
                  </a:lnTo>
                  <a:lnTo>
                    <a:pt x="128959" y="246741"/>
                  </a:lnTo>
                  <a:lnTo>
                    <a:pt x="129644" y="247102"/>
                  </a:lnTo>
                  <a:lnTo>
                    <a:pt x="129785" y="247296"/>
                  </a:lnTo>
                  <a:lnTo>
                    <a:pt x="131036" y="247073"/>
                  </a:lnTo>
                  <a:lnTo>
                    <a:pt x="131199" y="247106"/>
                  </a:lnTo>
                  <a:lnTo>
                    <a:pt x="131427" y="247553"/>
                  </a:lnTo>
                  <a:lnTo>
                    <a:pt x="131057" y="247758"/>
                  </a:lnTo>
                  <a:lnTo>
                    <a:pt x="131082" y="247978"/>
                  </a:lnTo>
                  <a:lnTo>
                    <a:pt x="131605" y="248123"/>
                  </a:lnTo>
                  <a:lnTo>
                    <a:pt x="131608" y="247900"/>
                  </a:lnTo>
                  <a:lnTo>
                    <a:pt x="132297" y="248127"/>
                  </a:lnTo>
                  <a:lnTo>
                    <a:pt x="132804" y="249465"/>
                  </a:lnTo>
                  <a:lnTo>
                    <a:pt x="133449" y="249290"/>
                  </a:lnTo>
                  <a:lnTo>
                    <a:pt x="133967" y="248993"/>
                  </a:lnTo>
                  <a:lnTo>
                    <a:pt x="134591" y="249004"/>
                  </a:lnTo>
                  <a:lnTo>
                    <a:pt x="135092" y="249201"/>
                  </a:lnTo>
                  <a:lnTo>
                    <a:pt x="135686" y="249205"/>
                  </a:lnTo>
                  <a:lnTo>
                    <a:pt x="135781" y="249007"/>
                  </a:lnTo>
                  <a:lnTo>
                    <a:pt x="135345" y="247003"/>
                  </a:lnTo>
                  <a:lnTo>
                    <a:pt x="135576" y="246705"/>
                  </a:lnTo>
                  <a:lnTo>
                    <a:pt x="135641" y="245982"/>
                  </a:lnTo>
                  <a:lnTo>
                    <a:pt x="135630" y="244917"/>
                  </a:lnTo>
                  <a:lnTo>
                    <a:pt x="136050" y="244358"/>
                  </a:lnTo>
                  <a:lnTo>
                    <a:pt x="136260" y="244220"/>
                  </a:lnTo>
                  <a:lnTo>
                    <a:pt x="136260" y="244459"/>
                  </a:lnTo>
                  <a:lnTo>
                    <a:pt x="136192" y="244600"/>
                  </a:lnTo>
                  <a:lnTo>
                    <a:pt x="136391" y="244842"/>
                  </a:lnTo>
                  <a:lnTo>
                    <a:pt x="136805" y="244995"/>
                  </a:lnTo>
                  <a:lnTo>
                    <a:pt x="137080" y="244931"/>
                  </a:lnTo>
                  <a:lnTo>
                    <a:pt x="137185" y="244682"/>
                  </a:lnTo>
                  <a:lnTo>
                    <a:pt x="137160" y="244473"/>
                  </a:lnTo>
                  <a:lnTo>
                    <a:pt x="136895" y="244020"/>
                  </a:lnTo>
                  <a:lnTo>
                    <a:pt x="136757" y="243545"/>
                  </a:lnTo>
                  <a:lnTo>
                    <a:pt x="136814" y="243147"/>
                  </a:lnTo>
                  <a:lnTo>
                    <a:pt x="137311" y="242725"/>
                  </a:lnTo>
                  <a:lnTo>
                    <a:pt x="137743" y="242748"/>
                  </a:lnTo>
                  <a:lnTo>
                    <a:pt x="137953" y="242628"/>
                  </a:lnTo>
                  <a:lnTo>
                    <a:pt x="138065" y="241410"/>
                  </a:lnTo>
                  <a:lnTo>
                    <a:pt x="138036" y="240799"/>
                  </a:lnTo>
                  <a:lnTo>
                    <a:pt x="137226" y="239704"/>
                  </a:lnTo>
                  <a:lnTo>
                    <a:pt x="136805" y="238967"/>
                  </a:lnTo>
                  <a:lnTo>
                    <a:pt x="136772" y="238785"/>
                  </a:lnTo>
                  <a:lnTo>
                    <a:pt x="138054" y="240550"/>
                  </a:lnTo>
                  <a:lnTo>
                    <a:pt x="138453" y="241596"/>
                  </a:lnTo>
                  <a:lnTo>
                    <a:pt x="138805" y="241555"/>
                  </a:lnTo>
                  <a:lnTo>
                    <a:pt x="139128" y="241909"/>
                  </a:lnTo>
                  <a:lnTo>
                    <a:pt x="139074" y="242866"/>
                  </a:lnTo>
                  <a:lnTo>
                    <a:pt x="139012" y="243019"/>
                  </a:lnTo>
                  <a:lnTo>
                    <a:pt x="138649" y="243354"/>
                  </a:lnTo>
                  <a:lnTo>
                    <a:pt x="138599" y="244020"/>
                  </a:lnTo>
                  <a:lnTo>
                    <a:pt x="139111" y="244744"/>
                  </a:lnTo>
                  <a:lnTo>
                    <a:pt x="139103" y="244945"/>
                  </a:lnTo>
                  <a:lnTo>
                    <a:pt x="138418" y="244771"/>
                  </a:lnTo>
                  <a:lnTo>
                    <a:pt x="138273" y="244834"/>
                  </a:lnTo>
                  <a:lnTo>
                    <a:pt x="137838" y="245311"/>
                  </a:lnTo>
                  <a:lnTo>
                    <a:pt x="137621" y="245788"/>
                  </a:lnTo>
                  <a:lnTo>
                    <a:pt x="136903" y="246514"/>
                  </a:lnTo>
                  <a:lnTo>
                    <a:pt x="136686" y="247155"/>
                  </a:lnTo>
                  <a:lnTo>
                    <a:pt x="136828" y="247885"/>
                  </a:lnTo>
                  <a:lnTo>
                    <a:pt x="137618" y="248399"/>
                  </a:lnTo>
                  <a:lnTo>
                    <a:pt x="137937" y="248440"/>
                  </a:lnTo>
                  <a:lnTo>
                    <a:pt x="138321" y="248090"/>
                  </a:lnTo>
                  <a:lnTo>
                    <a:pt x="138473" y="247747"/>
                  </a:lnTo>
                  <a:lnTo>
                    <a:pt x="139234" y="247326"/>
                  </a:lnTo>
                  <a:lnTo>
                    <a:pt x="139492" y="247169"/>
                  </a:lnTo>
                  <a:lnTo>
                    <a:pt x="139557" y="246744"/>
                  </a:lnTo>
                  <a:lnTo>
                    <a:pt x="139231" y="246413"/>
                  </a:lnTo>
                  <a:lnTo>
                    <a:pt x="139397" y="246145"/>
                  </a:lnTo>
                  <a:lnTo>
                    <a:pt x="140329" y="245403"/>
                  </a:lnTo>
                  <a:lnTo>
                    <a:pt x="141134" y="244952"/>
                  </a:lnTo>
                  <a:lnTo>
                    <a:pt x="141714" y="245303"/>
                  </a:lnTo>
                  <a:lnTo>
                    <a:pt x="142120" y="244020"/>
                  </a:lnTo>
                  <a:lnTo>
                    <a:pt x="142196" y="244390"/>
                  </a:lnTo>
                  <a:lnTo>
                    <a:pt x="142374" y="244595"/>
                  </a:lnTo>
                  <a:lnTo>
                    <a:pt x="142363" y="245187"/>
                  </a:lnTo>
                  <a:lnTo>
                    <a:pt x="142163" y="245582"/>
                  </a:lnTo>
                  <a:lnTo>
                    <a:pt x="141641" y="246010"/>
                  </a:lnTo>
                  <a:lnTo>
                    <a:pt x="141558" y="246170"/>
                  </a:lnTo>
                  <a:lnTo>
                    <a:pt x="141674" y="246491"/>
                  </a:lnTo>
                  <a:lnTo>
                    <a:pt x="141830" y="246573"/>
                  </a:lnTo>
                  <a:lnTo>
                    <a:pt x="141993" y="246860"/>
                  </a:lnTo>
                  <a:lnTo>
                    <a:pt x="141333" y="247761"/>
                  </a:lnTo>
                  <a:lnTo>
                    <a:pt x="141177" y="247672"/>
                  </a:lnTo>
                  <a:lnTo>
                    <a:pt x="141036" y="247199"/>
                  </a:lnTo>
                  <a:lnTo>
                    <a:pt x="140804" y="247262"/>
                  </a:lnTo>
                  <a:lnTo>
                    <a:pt x="140829" y="247825"/>
                  </a:lnTo>
                  <a:lnTo>
                    <a:pt x="141032" y="248033"/>
                  </a:lnTo>
                  <a:lnTo>
                    <a:pt x="140851" y="248391"/>
                  </a:lnTo>
                  <a:lnTo>
                    <a:pt x="140416" y="248614"/>
                  </a:lnTo>
                  <a:lnTo>
                    <a:pt x="140253" y="248506"/>
                  </a:lnTo>
                  <a:lnTo>
                    <a:pt x="140231" y="248275"/>
                  </a:lnTo>
                  <a:lnTo>
                    <a:pt x="140054" y="248268"/>
                  </a:lnTo>
                  <a:lnTo>
                    <a:pt x="139974" y="248491"/>
                  </a:lnTo>
                  <a:lnTo>
                    <a:pt x="140261" y="248875"/>
                  </a:lnTo>
                  <a:lnTo>
                    <a:pt x="141134" y="248625"/>
                  </a:lnTo>
                  <a:lnTo>
                    <a:pt x="141438" y="248644"/>
                  </a:lnTo>
                  <a:lnTo>
                    <a:pt x="141902" y="248927"/>
                  </a:lnTo>
                  <a:lnTo>
                    <a:pt x="142280" y="249557"/>
                  </a:lnTo>
                  <a:lnTo>
                    <a:pt x="142617" y="249732"/>
                  </a:lnTo>
                  <a:lnTo>
                    <a:pt x="144092" y="249989"/>
                  </a:lnTo>
                  <a:lnTo>
                    <a:pt x="144646" y="249941"/>
                  </a:lnTo>
                  <a:lnTo>
                    <a:pt x="144936" y="248544"/>
                  </a:lnTo>
                  <a:lnTo>
                    <a:pt x="146996" y="244249"/>
                  </a:lnTo>
                  <a:lnTo>
                    <a:pt x="144774" y="244099"/>
                  </a:lnTo>
                  <a:lnTo>
                    <a:pt x="144139" y="244245"/>
                  </a:lnTo>
                  <a:lnTo>
                    <a:pt x="141855" y="243387"/>
                  </a:lnTo>
                  <a:lnTo>
                    <a:pt x="141445" y="242620"/>
                  </a:lnTo>
                  <a:lnTo>
                    <a:pt x="141561" y="242069"/>
                  </a:lnTo>
                  <a:lnTo>
                    <a:pt x="143041" y="240597"/>
                  </a:lnTo>
                  <a:lnTo>
                    <a:pt x="143498" y="239845"/>
                  </a:lnTo>
                  <a:lnTo>
                    <a:pt x="143519" y="239267"/>
                  </a:lnTo>
                  <a:lnTo>
                    <a:pt x="144060" y="238988"/>
                  </a:lnTo>
                  <a:lnTo>
                    <a:pt x="144923" y="239137"/>
                  </a:lnTo>
                  <a:lnTo>
                    <a:pt x="146091" y="239063"/>
                  </a:lnTo>
                  <a:lnTo>
                    <a:pt x="146276" y="238754"/>
                  </a:lnTo>
                  <a:lnTo>
                    <a:pt x="146766" y="238549"/>
                  </a:lnTo>
                  <a:lnTo>
                    <a:pt x="147364" y="239916"/>
                  </a:lnTo>
                  <a:lnTo>
                    <a:pt x="147313" y="241365"/>
                  </a:lnTo>
                  <a:lnTo>
                    <a:pt x="147381" y="241708"/>
                  </a:lnTo>
                  <a:lnTo>
                    <a:pt x="147882" y="242375"/>
                  </a:lnTo>
                  <a:lnTo>
                    <a:pt x="149090" y="239895"/>
                  </a:lnTo>
                  <a:lnTo>
                    <a:pt x="149352" y="239616"/>
                  </a:lnTo>
                  <a:lnTo>
                    <a:pt x="149704" y="239567"/>
                  </a:lnTo>
                  <a:lnTo>
                    <a:pt x="151898" y="238465"/>
                  </a:lnTo>
                  <a:lnTo>
                    <a:pt x="152090" y="238532"/>
                  </a:lnTo>
                  <a:lnTo>
                    <a:pt x="152116" y="238714"/>
                  </a:lnTo>
                  <a:lnTo>
                    <a:pt x="152283" y="238766"/>
                  </a:lnTo>
                  <a:lnTo>
                    <a:pt x="153447" y="238363"/>
                  </a:lnTo>
                  <a:lnTo>
                    <a:pt x="153683" y="238490"/>
                  </a:lnTo>
                  <a:lnTo>
                    <a:pt x="153860" y="238743"/>
                  </a:lnTo>
                  <a:lnTo>
                    <a:pt x="154256" y="238825"/>
                  </a:lnTo>
                  <a:lnTo>
                    <a:pt x="154397" y="238951"/>
                  </a:lnTo>
                  <a:lnTo>
                    <a:pt x="154666" y="239659"/>
                  </a:lnTo>
                  <a:lnTo>
                    <a:pt x="155283" y="240784"/>
                  </a:lnTo>
                  <a:lnTo>
                    <a:pt x="155316" y="241175"/>
                  </a:lnTo>
                  <a:lnTo>
                    <a:pt x="155595" y="241994"/>
                  </a:lnTo>
                  <a:lnTo>
                    <a:pt x="157068" y="242724"/>
                  </a:lnTo>
                  <a:lnTo>
                    <a:pt x="158366" y="242523"/>
                  </a:lnTo>
                  <a:lnTo>
                    <a:pt x="158522" y="242806"/>
                  </a:lnTo>
                  <a:lnTo>
                    <a:pt x="158572" y="243175"/>
                  </a:lnTo>
                  <a:lnTo>
                    <a:pt x="159349" y="243387"/>
                  </a:lnTo>
                  <a:lnTo>
                    <a:pt x="160163" y="243471"/>
                  </a:lnTo>
                  <a:lnTo>
                    <a:pt x="160770" y="243834"/>
                  </a:lnTo>
                  <a:lnTo>
                    <a:pt x="160549" y="244020"/>
                  </a:lnTo>
                  <a:lnTo>
                    <a:pt x="158758" y="245422"/>
                  </a:lnTo>
                  <a:lnTo>
                    <a:pt x="158739" y="245604"/>
                  </a:lnTo>
                  <a:lnTo>
                    <a:pt x="158736" y="245753"/>
                  </a:lnTo>
                  <a:lnTo>
                    <a:pt x="158943" y="246305"/>
                  </a:lnTo>
                  <a:lnTo>
                    <a:pt x="159374" y="247199"/>
                  </a:lnTo>
                  <a:lnTo>
                    <a:pt x="160131" y="249091"/>
                  </a:lnTo>
                  <a:lnTo>
                    <a:pt x="160428" y="250451"/>
                  </a:lnTo>
                  <a:lnTo>
                    <a:pt x="160849" y="250417"/>
                  </a:lnTo>
                  <a:lnTo>
                    <a:pt x="161030" y="250227"/>
                  </a:lnTo>
                  <a:lnTo>
                    <a:pt x="161824" y="249974"/>
                  </a:lnTo>
                  <a:lnTo>
                    <a:pt x="162280" y="250295"/>
                  </a:lnTo>
                  <a:lnTo>
                    <a:pt x="163124" y="251174"/>
                  </a:lnTo>
                  <a:lnTo>
                    <a:pt x="162791" y="251774"/>
                  </a:lnTo>
                  <a:lnTo>
                    <a:pt x="162001" y="252258"/>
                  </a:lnTo>
                  <a:lnTo>
                    <a:pt x="161812" y="252638"/>
                  </a:lnTo>
                  <a:lnTo>
                    <a:pt x="162511" y="254165"/>
                  </a:lnTo>
                  <a:lnTo>
                    <a:pt x="163101" y="255178"/>
                  </a:lnTo>
                  <a:lnTo>
                    <a:pt x="163641" y="255853"/>
                  </a:lnTo>
                  <a:lnTo>
                    <a:pt x="163887" y="256307"/>
                  </a:lnTo>
                  <a:lnTo>
                    <a:pt x="164046" y="256769"/>
                  </a:lnTo>
                  <a:lnTo>
                    <a:pt x="164311" y="257108"/>
                  </a:lnTo>
                  <a:lnTo>
                    <a:pt x="166288" y="257795"/>
                  </a:lnTo>
                  <a:lnTo>
                    <a:pt x="167151" y="258380"/>
                  </a:lnTo>
                  <a:lnTo>
                    <a:pt x="167815" y="259136"/>
                  </a:lnTo>
                  <a:lnTo>
                    <a:pt x="168935" y="260990"/>
                  </a:lnTo>
                  <a:lnTo>
                    <a:pt x="169218" y="261694"/>
                  </a:lnTo>
                  <a:lnTo>
                    <a:pt x="169127" y="261996"/>
                  </a:lnTo>
                  <a:lnTo>
                    <a:pt x="168183" y="262350"/>
                  </a:lnTo>
                  <a:lnTo>
                    <a:pt x="166955" y="263092"/>
                  </a:lnTo>
                  <a:lnTo>
                    <a:pt x="166878" y="263856"/>
                  </a:lnTo>
                  <a:lnTo>
                    <a:pt x="167779" y="264996"/>
                  </a:lnTo>
                  <a:lnTo>
                    <a:pt x="170582" y="267744"/>
                  </a:lnTo>
                  <a:lnTo>
                    <a:pt x="170557" y="269018"/>
                  </a:lnTo>
                  <a:lnTo>
                    <a:pt x="170322" y="269800"/>
                  </a:lnTo>
                  <a:lnTo>
                    <a:pt x="169602" y="270564"/>
                  </a:lnTo>
                  <a:lnTo>
                    <a:pt x="168929" y="270881"/>
                  </a:lnTo>
                  <a:lnTo>
                    <a:pt x="168336" y="270937"/>
                  </a:lnTo>
                  <a:lnTo>
                    <a:pt x="167930" y="271120"/>
                  </a:lnTo>
                  <a:lnTo>
                    <a:pt x="167696" y="272003"/>
                  </a:lnTo>
                  <a:lnTo>
                    <a:pt x="166580" y="272189"/>
                  </a:lnTo>
                  <a:lnTo>
                    <a:pt x="166345" y="272651"/>
                  </a:lnTo>
                  <a:lnTo>
                    <a:pt x="164637" y="272691"/>
                  </a:lnTo>
                  <a:lnTo>
                    <a:pt x="163747" y="272516"/>
                  </a:lnTo>
                  <a:lnTo>
                    <a:pt x="149703" y="268579"/>
                  </a:lnTo>
                  <a:lnTo>
                    <a:pt x="149515" y="268885"/>
                  </a:lnTo>
                  <a:lnTo>
                    <a:pt x="149413" y="269272"/>
                  </a:lnTo>
                  <a:lnTo>
                    <a:pt x="149963" y="269548"/>
                  </a:lnTo>
                  <a:lnTo>
                    <a:pt x="150915" y="271197"/>
                  </a:lnTo>
                  <a:lnTo>
                    <a:pt x="149878" y="271759"/>
                  </a:lnTo>
                  <a:lnTo>
                    <a:pt x="149686" y="271719"/>
                  </a:lnTo>
                  <a:lnTo>
                    <a:pt x="147397" y="272054"/>
                  </a:lnTo>
                  <a:lnTo>
                    <a:pt x="145642" y="272146"/>
                  </a:lnTo>
                  <a:lnTo>
                    <a:pt x="144748" y="272124"/>
                  </a:lnTo>
                  <a:lnTo>
                    <a:pt x="143435" y="271721"/>
                  </a:lnTo>
                  <a:lnTo>
                    <a:pt x="142212" y="271729"/>
                  </a:lnTo>
                  <a:lnTo>
                    <a:pt x="141466" y="271826"/>
                  </a:lnTo>
                  <a:lnTo>
                    <a:pt x="140866" y="271982"/>
                  </a:lnTo>
                  <a:lnTo>
                    <a:pt x="137476" y="273607"/>
                  </a:lnTo>
                  <a:lnTo>
                    <a:pt x="137255" y="273905"/>
                  </a:lnTo>
                  <a:lnTo>
                    <a:pt x="136703" y="275858"/>
                  </a:lnTo>
                  <a:lnTo>
                    <a:pt x="136685" y="277311"/>
                  </a:lnTo>
                  <a:lnTo>
                    <a:pt x="136602" y="277631"/>
                  </a:lnTo>
                  <a:lnTo>
                    <a:pt x="135988" y="278958"/>
                  </a:lnTo>
                  <a:lnTo>
                    <a:pt x="135833" y="279144"/>
                  </a:lnTo>
                  <a:lnTo>
                    <a:pt x="135233" y="279569"/>
                  </a:lnTo>
                  <a:lnTo>
                    <a:pt x="135049" y="279871"/>
                  </a:lnTo>
                  <a:lnTo>
                    <a:pt x="134958" y="280214"/>
                  </a:lnTo>
                  <a:lnTo>
                    <a:pt x="134906" y="283079"/>
                  </a:lnTo>
                  <a:lnTo>
                    <a:pt x="135250" y="284237"/>
                  </a:lnTo>
                  <a:lnTo>
                    <a:pt x="135334" y="285562"/>
                  </a:lnTo>
                  <a:lnTo>
                    <a:pt x="135305" y="285805"/>
                  </a:lnTo>
                  <a:lnTo>
                    <a:pt x="134912" y="286810"/>
                  </a:lnTo>
                  <a:lnTo>
                    <a:pt x="134901" y="290241"/>
                  </a:lnTo>
                  <a:lnTo>
                    <a:pt x="151008" y="290288"/>
                  </a:lnTo>
                  <a:lnTo>
                    <a:pt x="151005" y="302230"/>
                  </a:lnTo>
                  <a:lnTo>
                    <a:pt x="156629" y="299073"/>
                  </a:lnTo>
                  <a:lnTo>
                    <a:pt x="167100" y="292940"/>
                  </a:lnTo>
                  <a:lnTo>
                    <a:pt x="181419" y="284684"/>
                  </a:lnTo>
                  <a:lnTo>
                    <a:pt x="185593" y="282401"/>
                  </a:lnTo>
                  <a:lnTo>
                    <a:pt x="185615" y="285961"/>
                  </a:lnTo>
                  <a:lnTo>
                    <a:pt x="187631" y="286097"/>
                  </a:lnTo>
                  <a:lnTo>
                    <a:pt x="199469" y="286059"/>
                  </a:lnTo>
                  <a:lnTo>
                    <a:pt x="214160" y="286176"/>
                  </a:lnTo>
                  <a:lnTo>
                    <a:pt x="214160" y="270454"/>
                  </a:lnTo>
                  <a:lnTo>
                    <a:pt x="214148" y="261965"/>
                  </a:lnTo>
                  <a:lnTo>
                    <a:pt x="224742" y="261956"/>
                  </a:lnTo>
                  <a:lnTo>
                    <a:pt x="229096" y="261945"/>
                  </a:lnTo>
                  <a:lnTo>
                    <a:pt x="238316" y="261986"/>
                  </a:lnTo>
                  <a:lnTo>
                    <a:pt x="246107" y="261925"/>
                  </a:lnTo>
                  <a:lnTo>
                    <a:pt x="247450" y="260621"/>
                  </a:lnTo>
                  <a:lnTo>
                    <a:pt x="247517" y="248932"/>
                  </a:lnTo>
                  <a:lnTo>
                    <a:pt x="247541" y="244883"/>
                  </a:lnTo>
                  <a:lnTo>
                    <a:pt x="247445" y="240702"/>
                  </a:lnTo>
                  <a:lnTo>
                    <a:pt x="247510" y="233495"/>
                  </a:lnTo>
                  <a:lnTo>
                    <a:pt x="247527" y="230860"/>
                  </a:lnTo>
                  <a:lnTo>
                    <a:pt x="247530" y="219226"/>
                  </a:lnTo>
                  <a:lnTo>
                    <a:pt x="248052" y="219230"/>
                  </a:lnTo>
                  <a:lnTo>
                    <a:pt x="248131" y="214553"/>
                  </a:lnTo>
                  <a:lnTo>
                    <a:pt x="248096" y="211744"/>
                  </a:lnTo>
                  <a:lnTo>
                    <a:pt x="248091" y="204987"/>
                  </a:lnTo>
                  <a:lnTo>
                    <a:pt x="248107" y="188564"/>
                  </a:lnTo>
                  <a:lnTo>
                    <a:pt x="248145" y="175557"/>
                  </a:lnTo>
                  <a:lnTo>
                    <a:pt x="248071" y="171904"/>
                  </a:lnTo>
                  <a:lnTo>
                    <a:pt x="248097" y="162923"/>
                  </a:lnTo>
                  <a:lnTo>
                    <a:pt x="249394" y="162910"/>
                  </a:lnTo>
                  <a:lnTo>
                    <a:pt x="249388" y="148648"/>
                  </a:lnTo>
                  <a:lnTo>
                    <a:pt x="239455" y="148633"/>
                  </a:lnTo>
                  <a:lnTo>
                    <a:pt x="219233" y="148579"/>
                  </a:lnTo>
                  <a:lnTo>
                    <a:pt x="209773" y="148723"/>
                  </a:lnTo>
                  <a:lnTo>
                    <a:pt x="199470" y="148790"/>
                  </a:lnTo>
                  <a:lnTo>
                    <a:pt x="193796" y="148743"/>
                  </a:lnTo>
                  <a:lnTo>
                    <a:pt x="193842" y="134395"/>
                  </a:lnTo>
                  <a:lnTo>
                    <a:pt x="182203" y="134362"/>
                  </a:lnTo>
                  <a:lnTo>
                    <a:pt x="166004" y="134313"/>
                  </a:lnTo>
                  <a:lnTo>
                    <a:pt x="166012" y="127234"/>
                  </a:lnTo>
                  <a:lnTo>
                    <a:pt x="166015" y="105920"/>
                  </a:lnTo>
                  <a:lnTo>
                    <a:pt x="166117" y="101969"/>
                  </a:lnTo>
                  <a:lnTo>
                    <a:pt x="166105" y="101203"/>
                  </a:lnTo>
                  <a:lnTo>
                    <a:pt x="166098" y="91280"/>
                  </a:lnTo>
                  <a:lnTo>
                    <a:pt x="166098" y="90051"/>
                  </a:lnTo>
                  <a:lnTo>
                    <a:pt x="166097" y="89326"/>
                  </a:lnTo>
                  <a:lnTo>
                    <a:pt x="166097" y="81708"/>
                  </a:lnTo>
                  <a:lnTo>
                    <a:pt x="166075" y="69792"/>
                  </a:lnTo>
                  <a:lnTo>
                    <a:pt x="166034" y="58607"/>
                  </a:lnTo>
                  <a:lnTo>
                    <a:pt x="166022" y="56300"/>
                  </a:lnTo>
                  <a:lnTo>
                    <a:pt x="166014" y="54699"/>
                  </a:lnTo>
                  <a:lnTo>
                    <a:pt x="165993" y="52305"/>
                  </a:lnTo>
                  <a:lnTo>
                    <a:pt x="166125" y="50710"/>
                  </a:lnTo>
                  <a:lnTo>
                    <a:pt x="166239" y="49248"/>
                  </a:lnTo>
                  <a:lnTo>
                    <a:pt x="166195" y="44492"/>
                  </a:lnTo>
                  <a:lnTo>
                    <a:pt x="166172" y="42101"/>
                  </a:lnTo>
                  <a:lnTo>
                    <a:pt x="166090" y="40698"/>
                  </a:lnTo>
                  <a:lnTo>
                    <a:pt x="166103" y="35874"/>
                  </a:lnTo>
                  <a:lnTo>
                    <a:pt x="166101" y="34763"/>
                  </a:lnTo>
                  <a:lnTo>
                    <a:pt x="166108" y="30915"/>
                  </a:lnTo>
                  <a:lnTo>
                    <a:pt x="166155" y="13441"/>
                  </a:lnTo>
                  <a:lnTo>
                    <a:pt x="166154" y="11922"/>
                  </a:lnTo>
                  <a:lnTo>
                    <a:pt x="166151" y="649"/>
                  </a:lnTo>
                  <a:lnTo>
                    <a:pt x="201561" y="356"/>
                  </a:lnTo>
                  <a:lnTo>
                    <a:pt x="201706" y="360"/>
                  </a:lnTo>
                  <a:lnTo>
                    <a:pt x="213904" y="301"/>
                  </a:lnTo>
                  <a:lnTo>
                    <a:pt x="241532" y="168"/>
                  </a:lnTo>
                  <a:lnTo>
                    <a:pt x="260756" y="75"/>
                  </a:lnTo>
                  <a:lnTo>
                    <a:pt x="276455" y="0"/>
                  </a:lnTo>
                  <a:lnTo>
                    <a:pt x="282104" y="5"/>
                  </a:lnTo>
                  <a:lnTo>
                    <a:pt x="285494" y="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0" name="pg1211">
              <a:extLst>
                <a:ext uri="{FF2B5EF4-FFF2-40B4-BE49-F238E27FC236}">
                  <a16:creationId xmlns:a16="http://schemas.microsoft.com/office/drawing/2014/main" id="{E5C398E3-1998-E441-A405-C9FD998819B1}"/>
                </a:ext>
              </a:extLst>
            </p:cNvPr>
            <p:cNvSpPr/>
            <p:nvPr/>
          </p:nvSpPr>
          <p:spPr>
            <a:xfrm>
              <a:off x="1647657" y="3118017"/>
              <a:ext cx="567355" cy="676884"/>
            </a:xfrm>
            <a:custGeom>
              <a:avLst/>
              <a:gdLst/>
              <a:ahLst/>
              <a:cxnLst/>
              <a:rect l="0" t="0" r="0" b="0"/>
              <a:pathLst>
                <a:path w="567355" h="676884">
                  <a:moveTo>
                    <a:pt x="135531" y="1146"/>
                  </a:moveTo>
                  <a:lnTo>
                    <a:pt x="141897" y="0"/>
                  </a:lnTo>
                  <a:lnTo>
                    <a:pt x="161915" y="26"/>
                  </a:lnTo>
                  <a:lnTo>
                    <a:pt x="184744" y="16"/>
                  </a:lnTo>
                  <a:lnTo>
                    <a:pt x="217113" y="309"/>
                  </a:lnTo>
                  <a:lnTo>
                    <a:pt x="218641" y="190"/>
                  </a:lnTo>
                  <a:lnTo>
                    <a:pt x="236530" y="320"/>
                  </a:lnTo>
                  <a:lnTo>
                    <a:pt x="245524" y="297"/>
                  </a:lnTo>
                  <a:lnTo>
                    <a:pt x="283900" y="266"/>
                  </a:lnTo>
                  <a:lnTo>
                    <a:pt x="284574" y="268"/>
                  </a:lnTo>
                  <a:lnTo>
                    <a:pt x="298258" y="310"/>
                  </a:lnTo>
                  <a:lnTo>
                    <a:pt x="314043" y="358"/>
                  </a:lnTo>
                  <a:lnTo>
                    <a:pt x="314223" y="257"/>
                  </a:lnTo>
                  <a:lnTo>
                    <a:pt x="326369" y="257"/>
                  </a:lnTo>
                  <a:lnTo>
                    <a:pt x="330408" y="2928"/>
                  </a:lnTo>
                  <a:lnTo>
                    <a:pt x="331227" y="3385"/>
                  </a:lnTo>
                  <a:lnTo>
                    <a:pt x="337819" y="7776"/>
                  </a:lnTo>
                  <a:lnTo>
                    <a:pt x="346593" y="13626"/>
                  </a:lnTo>
                  <a:lnTo>
                    <a:pt x="347650" y="14434"/>
                  </a:lnTo>
                  <a:lnTo>
                    <a:pt x="353482" y="18291"/>
                  </a:lnTo>
                  <a:lnTo>
                    <a:pt x="353154" y="18916"/>
                  </a:lnTo>
                  <a:lnTo>
                    <a:pt x="352538" y="20758"/>
                  </a:lnTo>
                  <a:lnTo>
                    <a:pt x="352151" y="21462"/>
                  </a:lnTo>
                  <a:lnTo>
                    <a:pt x="351862" y="22181"/>
                  </a:lnTo>
                  <a:lnTo>
                    <a:pt x="351305" y="24541"/>
                  </a:lnTo>
                  <a:lnTo>
                    <a:pt x="351206" y="25278"/>
                  </a:lnTo>
                  <a:lnTo>
                    <a:pt x="351891" y="27958"/>
                  </a:lnTo>
                  <a:lnTo>
                    <a:pt x="351872" y="29849"/>
                  </a:lnTo>
                  <a:lnTo>
                    <a:pt x="352710" y="31695"/>
                  </a:lnTo>
                  <a:lnTo>
                    <a:pt x="351684" y="31725"/>
                  </a:lnTo>
                  <a:lnTo>
                    <a:pt x="351711" y="30917"/>
                  </a:lnTo>
                  <a:lnTo>
                    <a:pt x="351112" y="30902"/>
                  </a:lnTo>
                  <a:lnTo>
                    <a:pt x="351074" y="31761"/>
                  </a:lnTo>
                  <a:lnTo>
                    <a:pt x="350404" y="31735"/>
                  </a:lnTo>
                  <a:lnTo>
                    <a:pt x="350410" y="32946"/>
                  </a:lnTo>
                  <a:lnTo>
                    <a:pt x="349752" y="32935"/>
                  </a:lnTo>
                  <a:lnTo>
                    <a:pt x="349717" y="40773"/>
                  </a:lnTo>
                  <a:lnTo>
                    <a:pt x="350394" y="40791"/>
                  </a:lnTo>
                  <a:lnTo>
                    <a:pt x="350965" y="41338"/>
                  </a:lnTo>
                  <a:lnTo>
                    <a:pt x="350966" y="42533"/>
                  </a:lnTo>
                  <a:lnTo>
                    <a:pt x="353431" y="42482"/>
                  </a:lnTo>
                  <a:lnTo>
                    <a:pt x="353435" y="40706"/>
                  </a:lnTo>
                  <a:lnTo>
                    <a:pt x="352825" y="40707"/>
                  </a:lnTo>
                  <a:lnTo>
                    <a:pt x="352828" y="40050"/>
                  </a:lnTo>
                  <a:lnTo>
                    <a:pt x="353472" y="40052"/>
                  </a:lnTo>
                  <a:lnTo>
                    <a:pt x="354042" y="39544"/>
                  </a:lnTo>
                  <a:lnTo>
                    <a:pt x="354043" y="38333"/>
                  </a:lnTo>
                  <a:lnTo>
                    <a:pt x="355406" y="39252"/>
                  </a:lnTo>
                  <a:lnTo>
                    <a:pt x="356866" y="40082"/>
                  </a:lnTo>
                  <a:lnTo>
                    <a:pt x="357685" y="41504"/>
                  </a:lnTo>
                  <a:lnTo>
                    <a:pt x="357799" y="41814"/>
                  </a:lnTo>
                  <a:lnTo>
                    <a:pt x="358011" y="42033"/>
                  </a:lnTo>
                  <a:lnTo>
                    <a:pt x="359880" y="42592"/>
                  </a:lnTo>
                  <a:lnTo>
                    <a:pt x="361151" y="41565"/>
                  </a:lnTo>
                  <a:lnTo>
                    <a:pt x="362886" y="40393"/>
                  </a:lnTo>
                  <a:lnTo>
                    <a:pt x="363738" y="37549"/>
                  </a:lnTo>
                  <a:lnTo>
                    <a:pt x="363821" y="37098"/>
                  </a:lnTo>
                  <a:lnTo>
                    <a:pt x="364146" y="33621"/>
                  </a:lnTo>
                  <a:lnTo>
                    <a:pt x="364149" y="32218"/>
                  </a:lnTo>
                  <a:lnTo>
                    <a:pt x="364019" y="31954"/>
                  </a:lnTo>
                  <a:lnTo>
                    <a:pt x="363537" y="31377"/>
                  </a:lnTo>
                  <a:lnTo>
                    <a:pt x="363601" y="31045"/>
                  </a:lnTo>
                  <a:lnTo>
                    <a:pt x="363795" y="30997"/>
                  </a:lnTo>
                  <a:lnTo>
                    <a:pt x="363886" y="30736"/>
                  </a:lnTo>
                  <a:lnTo>
                    <a:pt x="363209" y="28243"/>
                  </a:lnTo>
                  <a:lnTo>
                    <a:pt x="363295" y="27409"/>
                  </a:lnTo>
                  <a:lnTo>
                    <a:pt x="363207" y="25923"/>
                  </a:lnTo>
                  <a:lnTo>
                    <a:pt x="362644" y="24362"/>
                  </a:lnTo>
                  <a:lnTo>
                    <a:pt x="363819" y="25173"/>
                  </a:lnTo>
                  <a:lnTo>
                    <a:pt x="365140" y="26067"/>
                  </a:lnTo>
                  <a:lnTo>
                    <a:pt x="365922" y="26594"/>
                  </a:lnTo>
                  <a:lnTo>
                    <a:pt x="366143" y="26594"/>
                  </a:lnTo>
                  <a:lnTo>
                    <a:pt x="370282" y="29313"/>
                  </a:lnTo>
                  <a:lnTo>
                    <a:pt x="379394" y="35535"/>
                  </a:lnTo>
                  <a:lnTo>
                    <a:pt x="405545" y="53106"/>
                  </a:lnTo>
                  <a:lnTo>
                    <a:pt x="411332" y="57097"/>
                  </a:lnTo>
                  <a:lnTo>
                    <a:pt x="426360" y="67258"/>
                  </a:lnTo>
                  <a:lnTo>
                    <a:pt x="427517" y="68126"/>
                  </a:lnTo>
                  <a:lnTo>
                    <a:pt x="427902" y="68321"/>
                  </a:lnTo>
                  <a:lnTo>
                    <a:pt x="430398" y="70012"/>
                  </a:lnTo>
                  <a:lnTo>
                    <a:pt x="436978" y="74483"/>
                  </a:lnTo>
                  <a:lnTo>
                    <a:pt x="437406" y="74773"/>
                  </a:lnTo>
                  <a:lnTo>
                    <a:pt x="443702" y="79070"/>
                  </a:lnTo>
                  <a:lnTo>
                    <a:pt x="448732" y="79072"/>
                  </a:lnTo>
                  <a:lnTo>
                    <a:pt x="450151" y="79072"/>
                  </a:lnTo>
                  <a:lnTo>
                    <a:pt x="454045" y="79073"/>
                  </a:lnTo>
                  <a:lnTo>
                    <a:pt x="464997" y="79068"/>
                  </a:lnTo>
                  <a:lnTo>
                    <a:pt x="477799" y="79066"/>
                  </a:lnTo>
                  <a:lnTo>
                    <a:pt x="482037" y="79062"/>
                  </a:lnTo>
                  <a:lnTo>
                    <a:pt x="522847" y="79064"/>
                  </a:lnTo>
                  <a:lnTo>
                    <a:pt x="527578" y="79065"/>
                  </a:lnTo>
                  <a:lnTo>
                    <a:pt x="546090" y="79050"/>
                  </a:lnTo>
                  <a:lnTo>
                    <a:pt x="566828" y="79063"/>
                  </a:lnTo>
                  <a:lnTo>
                    <a:pt x="566793" y="96052"/>
                  </a:lnTo>
                  <a:lnTo>
                    <a:pt x="566830" y="100144"/>
                  </a:lnTo>
                  <a:lnTo>
                    <a:pt x="566834" y="100791"/>
                  </a:lnTo>
                  <a:lnTo>
                    <a:pt x="566800" y="103702"/>
                  </a:lnTo>
                  <a:lnTo>
                    <a:pt x="566777" y="105581"/>
                  </a:lnTo>
                  <a:lnTo>
                    <a:pt x="566763" y="106798"/>
                  </a:lnTo>
                  <a:lnTo>
                    <a:pt x="566761" y="106942"/>
                  </a:lnTo>
                  <a:lnTo>
                    <a:pt x="566750" y="107921"/>
                  </a:lnTo>
                  <a:lnTo>
                    <a:pt x="566759" y="110842"/>
                  </a:lnTo>
                  <a:lnTo>
                    <a:pt x="566797" y="123441"/>
                  </a:lnTo>
                  <a:lnTo>
                    <a:pt x="566845" y="135371"/>
                  </a:lnTo>
                  <a:lnTo>
                    <a:pt x="566877" y="143474"/>
                  </a:lnTo>
                  <a:lnTo>
                    <a:pt x="566888" y="146187"/>
                  </a:lnTo>
                  <a:lnTo>
                    <a:pt x="566795" y="148585"/>
                  </a:lnTo>
                  <a:lnTo>
                    <a:pt x="566825" y="165072"/>
                  </a:lnTo>
                  <a:lnTo>
                    <a:pt x="566758" y="189250"/>
                  </a:lnTo>
                  <a:lnTo>
                    <a:pt x="566857" y="208540"/>
                  </a:lnTo>
                  <a:lnTo>
                    <a:pt x="566822" y="213234"/>
                  </a:lnTo>
                  <a:lnTo>
                    <a:pt x="566854" y="217929"/>
                  </a:lnTo>
                  <a:lnTo>
                    <a:pt x="567010" y="220171"/>
                  </a:lnTo>
                  <a:lnTo>
                    <a:pt x="566823" y="227373"/>
                  </a:lnTo>
                  <a:lnTo>
                    <a:pt x="566669" y="228887"/>
                  </a:lnTo>
                  <a:lnTo>
                    <a:pt x="566650" y="229271"/>
                  </a:lnTo>
                  <a:lnTo>
                    <a:pt x="566589" y="230559"/>
                  </a:lnTo>
                  <a:lnTo>
                    <a:pt x="566574" y="234137"/>
                  </a:lnTo>
                  <a:lnTo>
                    <a:pt x="566492" y="253530"/>
                  </a:lnTo>
                  <a:lnTo>
                    <a:pt x="566429" y="255481"/>
                  </a:lnTo>
                  <a:lnTo>
                    <a:pt x="566461" y="267765"/>
                  </a:lnTo>
                  <a:lnTo>
                    <a:pt x="566465" y="270164"/>
                  </a:lnTo>
                  <a:lnTo>
                    <a:pt x="566463" y="271622"/>
                  </a:lnTo>
                  <a:lnTo>
                    <a:pt x="566463" y="271872"/>
                  </a:lnTo>
                  <a:lnTo>
                    <a:pt x="566465" y="272560"/>
                  </a:lnTo>
                  <a:lnTo>
                    <a:pt x="566474" y="275157"/>
                  </a:lnTo>
                  <a:lnTo>
                    <a:pt x="566496" y="281725"/>
                  </a:lnTo>
                  <a:lnTo>
                    <a:pt x="566584" y="283898"/>
                  </a:lnTo>
                  <a:lnTo>
                    <a:pt x="566563" y="291644"/>
                  </a:lnTo>
                  <a:lnTo>
                    <a:pt x="566579" y="304237"/>
                  </a:lnTo>
                  <a:lnTo>
                    <a:pt x="566575" y="304514"/>
                  </a:lnTo>
                  <a:lnTo>
                    <a:pt x="566557" y="305733"/>
                  </a:lnTo>
                  <a:lnTo>
                    <a:pt x="566631" y="313865"/>
                  </a:lnTo>
                  <a:lnTo>
                    <a:pt x="566596" y="323866"/>
                  </a:lnTo>
                  <a:lnTo>
                    <a:pt x="566530" y="327974"/>
                  </a:lnTo>
                  <a:lnTo>
                    <a:pt x="566571" y="330059"/>
                  </a:lnTo>
                  <a:lnTo>
                    <a:pt x="566446" y="334993"/>
                  </a:lnTo>
                  <a:lnTo>
                    <a:pt x="566577" y="337105"/>
                  </a:lnTo>
                  <a:lnTo>
                    <a:pt x="566586" y="337519"/>
                  </a:lnTo>
                  <a:lnTo>
                    <a:pt x="566735" y="351839"/>
                  </a:lnTo>
                  <a:lnTo>
                    <a:pt x="566813" y="358773"/>
                  </a:lnTo>
                  <a:lnTo>
                    <a:pt x="566809" y="359744"/>
                  </a:lnTo>
                  <a:lnTo>
                    <a:pt x="566732" y="377420"/>
                  </a:lnTo>
                  <a:lnTo>
                    <a:pt x="566733" y="381561"/>
                  </a:lnTo>
                  <a:lnTo>
                    <a:pt x="566733" y="381698"/>
                  </a:lnTo>
                  <a:lnTo>
                    <a:pt x="566734" y="384415"/>
                  </a:lnTo>
                  <a:lnTo>
                    <a:pt x="566734" y="384574"/>
                  </a:lnTo>
                  <a:lnTo>
                    <a:pt x="566736" y="391316"/>
                  </a:lnTo>
                  <a:lnTo>
                    <a:pt x="566736" y="393554"/>
                  </a:lnTo>
                  <a:lnTo>
                    <a:pt x="566736" y="393951"/>
                  </a:lnTo>
                  <a:lnTo>
                    <a:pt x="566738" y="400291"/>
                  </a:lnTo>
                  <a:lnTo>
                    <a:pt x="566739" y="403586"/>
                  </a:lnTo>
                  <a:lnTo>
                    <a:pt x="566739" y="405338"/>
                  </a:lnTo>
                  <a:lnTo>
                    <a:pt x="566740" y="407816"/>
                  </a:lnTo>
                  <a:lnTo>
                    <a:pt x="566791" y="412904"/>
                  </a:lnTo>
                  <a:lnTo>
                    <a:pt x="566830" y="413280"/>
                  </a:lnTo>
                  <a:lnTo>
                    <a:pt x="566856" y="413533"/>
                  </a:lnTo>
                  <a:lnTo>
                    <a:pt x="566906" y="419954"/>
                  </a:lnTo>
                  <a:lnTo>
                    <a:pt x="566942" y="424490"/>
                  </a:lnTo>
                  <a:lnTo>
                    <a:pt x="566971" y="428277"/>
                  </a:lnTo>
                  <a:lnTo>
                    <a:pt x="567010" y="433236"/>
                  </a:lnTo>
                  <a:lnTo>
                    <a:pt x="567267" y="437552"/>
                  </a:lnTo>
                  <a:lnTo>
                    <a:pt x="567283" y="438473"/>
                  </a:lnTo>
                  <a:lnTo>
                    <a:pt x="567339" y="441734"/>
                  </a:lnTo>
                  <a:lnTo>
                    <a:pt x="567352" y="442509"/>
                  </a:lnTo>
                  <a:lnTo>
                    <a:pt x="567355" y="450952"/>
                  </a:lnTo>
                  <a:lnTo>
                    <a:pt x="567125" y="461606"/>
                  </a:lnTo>
                  <a:lnTo>
                    <a:pt x="567209" y="463252"/>
                  </a:lnTo>
                  <a:lnTo>
                    <a:pt x="567005" y="467457"/>
                  </a:lnTo>
                  <a:lnTo>
                    <a:pt x="567042" y="470828"/>
                  </a:lnTo>
                  <a:lnTo>
                    <a:pt x="567187" y="473802"/>
                  </a:lnTo>
                  <a:lnTo>
                    <a:pt x="567234" y="474672"/>
                  </a:lnTo>
                  <a:lnTo>
                    <a:pt x="567225" y="480543"/>
                  </a:lnTo>
                  <a:lnTo>
                    <a:pt x="567225" y="480697"/>
                  </a:lnTo>
                  <a:lnTo>
                    <a:pt x="567223" y="482285"/>
                  </a:lnTo>
                  <a:lnTo>
                    <a:pt x="567222" y="482996"/>
                  </a:lnTo>
                  <a:lnTo>
                    <a:pt x="565479" y="483761"/>
                  </a:lnTo>
                  <a:lnTo>
                    <a:pt x="564478" y="485177"/>
                  </a:lnTo>
                  <a:lnTo>
                    <a:pt x="563609" y="487071"/>
                  </a:lnTo>
                  <a:lnTo>
                    <a:pt x="561769" y="491078"/>
                  </a:lnTo>
                  <a:lnTo>
                    <a:pt x="560356" y="494775"/>
                  </a:lnTo>
                  <a:lnTo>
                    <a:pt x="559922" y="495015"/>
                  </a:lnTo>
                  <a:lnTo>
                    <a:pt x="558913" y="495064"/>
                  </a:lnTo>
                  <a:lnTo>
                    <a:pt x="557638" y="495923"/>
                  </a:lnTo>
                  <a:lnTo>
                    <a:pt x="557342" y="496414"/>
                  </a:lnTo>
                  <a:lnTo>
                    <a:pt x="557235" y="497238"/>
                  </a:lnTo>
                  <a:lnTo>
                    <a:pt x="557332" y="497525"/>
                  </a:lnTo>
                  <a:lnTo>
                    <a:pt x="557833" y="497946"/>
                  </a:lnTo>
                  <a:lnTo>
                    <a:pt x="558078" y="498152"/>
                  </a:lnTo>
                  <a:lnTo>
                    <a:pt x="558505" y="498788"/>
                  </a:lnTo>
                  <a:lnTo>
                    <a:pt x="558457" y="499075"/>
                  </a:lnTo>
                  <a:lnTo>
                    <a:pt x="556725" y="502554"/>
                  </a:lnTo>
                  <a:lnTo>
                    <a:pt x="555562" y="504890"/>
                  </a:lnTo>
                  <a:lnTo>
                    <a:pt x="555392" y="505916"/>
                  </a:lnTo>
                  <a:lnTo>
                    <a:pt x="555524" y="506953"/>
                  </a:lnTo>
                  <a:lnTo>
                    <a:pt x="555393" y="507848"/>
                  </a:lnTo>
                  <a:lnTo>
                    <a:pt x="555117" y="508307"/>
                  </a:lnTo>
                  <a:lnTo>
                    <a:pt x="554099" y="510007"/>
                  </a:lnTo>
                  <a:lnTo>
                    <a:pt x="553642" y="510568"/>
                  </a:lnTo>
                  <a:lnTo>
                    <a:pt x="553330" y="510682"/>
                  </a:lnTo>
                  <a:lnTo>
                    <a:pt x="551733" y="510051"/>
                  </a:lnTo>
                  <a:lnTo>
                    <a:pt x="550392" y="510066"/>
                  </a:lnTo>
                  <a:lnTo>
                    <a:pt x="548378" y="511149"/>
                  </a:lnTo>
                  <a:lnTo>
                    <a:pt x="545619" y="512024"/>
                  </a:lnTo>
                  <a:lnTo>
                    <a:pt x="543081" y="512239"/>
                  </a:lnTo>
                  <a:lnTo>
                    <a:pt x="542368" y="512195"/>
                  </a:lnTo>
                  <a:lnTo>
                    <a:pt x="540574" y="511279"/>
                  </a:lnTo>
                  <a:lnTo>
                    <a:pt x="539216" y="510344"/>
                  </a:lnTo>
                  <a:lnTo>
                    <a:pt x="538753" y="509807"/>
                  </a:lnTo>
                  <a:lnTo>
                    <a:pt x="538245" y="508753"/>
                  </a:lnTo>
                  <a:lnTo>
                    <a:pt x="537007" y="507022"/>
                  </a:lnTo>
                  <a:lnTo>
                    <a:pt x="532628" y="505102"/>
                  </a:lnTo>
                  <a:lnTo>
                    <a:pt x="532430" y="504886"/>
                  </a:lnTo>
                  <a:lnTo>
                    <a:pt x="532358" y="504298"/>
                  </a:lnTo>
                  <a:lnTo>
                    <a:pt x="532605" y="503727"/>
                  </a:lnTo>
                  <a:lnTo>
                    <a:pt x="533424" y="502967"/>
                  </a:lnTo>
                  <a:lnTo>
                    <a:pt x="533701" y="502383"/>
                  </a:lnTo>
                  <a:lnTo>
                    <a:pt x="533352" y="501153"/>
                  </a:lnTo>
                  <a:lnTo>
                    <a:pt x="530718" y="497402"/>
                  </a:lnTo>
                  <a:lnTo>
                    <a:pt x="530227" y="497220"/>
                  </a:lnTo>
                  <a:lnTo>
                    <a:pt x="529618" y="496993"/>
                  </a:lnTo>
                  <a:lnTo>
                    <a:pt x="526750" y="493894"/>
                  </a:lnTo>
                  <a:lnTo>
                    <a:pt x="526273" y="493377"/>
                  </a:lnTo>
                  <a:lnTo>
                    <a:pt x="525108" y="491284"/>
                  </a:lnTo>
                  <a:lnTo>
                    <a:pt x="524362" y="491165"/>
                  </a:lnTo>
                  <a:lnTo>
                    <a:pt x="520788" y="490592"/>
                  </a:lnTo>
                  <a:lnTo>
                    <a:pt x="519894" y="490611"/>
                  </a:lnTo>
                  <a:lnTo>
                    <a:pt x="519302" y="490854"/>
                  </a:lnTo>
                  <a:lnTo>
                    <a:pt x="517979" y="492392"/>
                  </a:lnTo>
                  <a:lnTo>
                    <a:pt x="515462" y="494073"/>
                  </a:lnTo>
                  <a:lnTo>
                    <a:pt x="515197" y="494001"/>
                  </a:lnTo>
                  <a:lnTo>
                    <a:pt x="514592" y="493299"/>
                  </a:lnTo>
                  <a:lnTo>
                    <a:pt x="513939" y="492021"/>
                  </a:lnTo>
                  <a:lnTo>
                    <a:pt x="513257" y="491840"/>
                  </a:lnTo>
                  <a:lnTo>
                    <a:pt x="512414" y="491986"/>
                  </a:lnTo>
                  <a:lnTo>
                    <a:pt x="510228" y="493516"/>
                  </a:lnTo>
                  <a:lnTo>
                    <a:pt x="508929" y="493743"/>
                  </a:lnTo>
                  <a:lnTo>
                    <a:pt x="508268" y="493613"/>
                  </a:lnTo>
                  <a:lnTo>
                    <a:pt x="507974" y="493459"/>
                  </a:lnTo>
                  <a:lnTo>
                    <a:pt x="507802" y="493183"/>
                  </a:lnTo>
                  <a:lnTo>
                    <a:pt x="507753" y="492660"/>
                  </a:lnTo>
                  <a:lnTo>
                    <a:pt x="507851" y="492198"/>
                  </a:lnTo>
                  <a:lnTo>
                    <a:pt x="507879" y="491903"/>
                  </a:lnTo>
                  <a:lnTo>
                    <a:pt x="507925" y="491398"/>
                  </a:lnTo>
                  <a:lnTo>
                    <a:pt x="507949" y="490875"/>
                  </a:lnTo>
                  <a:lnTo>
                    <a:pt x="507680" y="490445"/>
                  </a:lnTo>
                  <a:lnTo>
                    <a:pt x="507031" y="490009"/>
                  </a:lnTo>
                  <a:lnTo>
                    <a:pt x="506505" y="489984"/>
                  </a:lnTo>
                  <a:lnTo>
                    <a:pt x="503433" y="489837"/>
                  </a:lnTo>
                  <a:lnTo>
                    <a:pt x="502620" y="489799"/>
                  </a:lnTo>
                  <a:lnTo>
                    <a:pt x="501484" y="489833"/>
                  </a:lnTo>
                  <a:lnTo>
                    <a:pt x="500775" y="489855"/>
                  </a:lnTo>
                  <a:lnTo>
                    <a:pt x="499223" y="489902"/>
                  </a:lnTo>
                  <a:lnTo>
                    <a:pt x="498464" y="490262"/>
                  </a:lnTo>
                  <a:lnTo>
                    <a:pt x="495963" y="491449"/>
                  </a:lnTo>
                  <a:lnTo>
                    <a:pt x="494532" y="492775"/>
                  </a:lnTo>
                  <a:lnTo>
                    <a:pt x="493440" y="493401"/>
                  </a:lnTo>
                  <a:lnTo>
                    <a:pt x="492768" y="493071"/>
                  </a:lnTo>
                  <a:lnTo>
                    <a:pt x="491995" y="491626"/>
                  </a:lnTo>
                  <a:lnTo>
                    <a:pt x="491495" y="491416"/>
                  </a:lnTo>
                  <a:lnTo>
                    <a:pt x="489166" y="493298"/>
                  </a:lnTo>
                  <a:lnTo>
                    <a:pt x="487840" y="494370"/>
                  </a:lnTo>
                  <a:lnTo>
                    <a:pt x="487459" y="495055"/>
                  </a:lnTo>
                  <a:lnTo>
                    <a:pt x="486987" y="495476"/>
                  </a:lnTo>
                  <a:lnTo>
                    <a:pt x="486473" y="495619"/>
                  </a:lnTo>
                  <a:lnTo>
                    <a:pt x="486002" y="495751"/>
                  </a:lnTo>
                  <a:lnTo>
                    <a:pt x="484030" y="496301"/>
                  </a:lnTo>
                  <a:lnTo>
                    <a:pt x="482398" y="496756"/>
                  </a:lnTo>
                  <a:lnTo>
                    <a:pt x="481389" y="497038"/>
                  </a:lnTo>
                  <a:lnTo>
                    <a:pt x="480415" y="497047"/>
                  </a:lnTo>
                  <a:lnTo>
                    <a:pt x="477972" y="497587"/>
                  </a:lnTo>
                  <a:lnTo>
                    <a:pt x="476559" y="498784"/>
                  </a:lnTo>
                  <a:lnTo>
                    <a:pt x="475709" y="499809"/>
                  </a:lnTo>
                  <a:lnTo>
                    <a:pt x="475453" y="500385"/>
                  </a:lnTo>
                  <a:lnTo>
                    <a:pt x="475469" y="501290"/>
                  </a:lnTo>
                  <a:lnTo>
                    <a:pt x="475650" y="501642"/>
                  </a:lnTo>
                  <a:lnTo>
                    <a:pt x="476481" y="502506"/>
                  </a:lnTo>
                  <a:lnTo>
                    <a:pt x="477042" y="503090"/>
                  </a:lnTo>
                  <a:lnTo>
                    <a:pt x="477862" y="504843"/>
                  </a:lnTo>
                  <a:lnTo>
                    <a:pt x="477960" y="505052"/>
                  </a:lnTo>
                  <a:lnTo>
                    <a:pt x="477897" y="505723"/>
                  </a:lnTo>
                  <a:lnTo>
                    <a:pt x="477427" y="506551"/>
                  </a:lnTo>
                  <a:lnTo>
                    <a:pt x="477427" y="507458"/>
                  </a:lnTo>
                  <a:lnTo>
                    <a:pt x="477395" y="507892"/>
                  </a:lnTo>
                  <a:lnTo>
                    <a:pt x="477500" y="508233"/>
                  </a:lnTo>
                  <a:lnTo>
                    <a:pt x="477552" y="508404"/>
                  </a:lnTo>
                  <a:lnTo>
                    <a:pt x="478211" y="508759"/>
                  </a:lnTo>
                  <a:lnTo>
                    <a:pt x="478605" y="509316"/>
                  </a:lnTo>
                  <a:lnTo>
                    <a:pt x="478714" y="509469"/>
                  </a:lnTo>
                  <a:lnTo>
                    <a:pt x="478808" y="509982"/>
                  </a:lnTo>
                  <a:lnTo>
                    <a:pt x="478683" y="510662"/>
                  </a:lnTo>
                  <a:lnTo>
                    <a:pt x="478619" y="511007"/>
                  </a:lnTo>
                  <a:lnTo>
                    <a:pt x="477802" y="511942"/>
                  </a:lnTo>
                  <a:lnTo>
                    <a:pt x="477408" y="512394"/>
                  </a:lnTo>
                  <a:lnTo>
                    <a:pt x="477115" y="512943"/>
                  </a:lnTo>
                  <a:lnTo>
                    <a:pt x="477055" y="513501"/>
                  </a:lnTo>
                  <a:lnTo>
                    <a:pt x="476989" y="516988"/>
                  </a:lnTo>
                  <a:lnTo>
                    <a:pt x="477398" y="518523"/>
                  </a:lnTo>
                  <a:lnTo>
                    <a:pt x="478230" y="519845"/>
                  </a:lnTo>
                  <a:lnTo>
                    <a:pt x="478778" y="520715"/>
                  </a:lnTo>
                  <a:lnTo>
                    <a:pt x="478988" y="521673"/>
                  </a:lnTo>
                  <a:lnTo>
                    <a:pt x="478770" y="522862"/>
                  </a:lnTo>
                  <a:lnTo>
                    <a:pt x="478620" y="523686"/>
                  </a:lnTo>
                  <a:lnTo>
                    <a:pt x="478853" y="524093"/>
                  </a:lnTo>
                  <a:lnTo>
                    <a:pt x="480622" y="525183"/>
                  </a:lnTo>
                  <a:lnTo>
                    <a:pt x="481680" y="526265"/>
                  </a:lnTo>
                  <a:lnTo>
                    <a:pt x="481619" y="527473"/>
                  </a:lnTo>
                  <a:lnTo>
                    <a:pt x="481552" y="528826"/>
                  </a:lnTo>
                  <a:lnTo>
                    <a:pt x="482619" y="530541"/>
                  </a:lnTo>
                  <a:lnTo>
                    <a:pt x="483906" y="531926"/>
                  </a:lnTo>
                  <a:lnTo>
                    <a:pt x="485099" y="533210"/>
                  </a:lnTo>
                  <a:lnTo>
                    <a:pt x="485368" y="534075"/>
                  </a:lnTo>
                  <a:lnTo>
                    <a:pt x="485518" y="534677"/>
                  </a:lnTo>
                  <a:lnTo>
                    <a:pt x="485578" y="534940"/>
                  </a:lnTo>
                  <a:lnTo>
                    <a:pt x="485488" y="535391"/>
                  </a:lnTo>
                  <a:lnTo>
                    <a:pt x="485308" y="536031"/>
                  </a:lnTo>
                  <a:lnTo>
                    <a:pt x="484941" y="536830"/>
                  </a:lnTo>
                  <a:lnTo>
                    <a:pt x="483722" y="537651"/>
                  </a:lnTo>
                  <a:lnTo>
                    <a:pt x="482898" y="538351"/>
                  </a:lnTo>
                  <a:lnTo>
                    <a:pt x="482674" y="539227"/>
                  </a:lnTo>
                  <a:lnTo>
                    <a:pt x="482674" y="539485"/>
                  </a:lnTo>
                  <a:lnTo>
                    <a:pt x="482674" y="540055"/>
                  </a:lnTo>
                  <a:lnTo>
                    <a:pt x="482942" y="540987"/>
                  </a:lnTo>
                  <a:lnTo>
                    <a:pt x="483125" y="541637"/>
                  </a:lnTo>
                  <a:lnTo>
                    <a:pt x="483194" y="542157"/>
                  </a:lnTo>
                  <a:lnTo>
                    <a:pt x="482902" y="542891"/>
                  </a:lnTo>
                  <a:lnTo>
                    <a:pt x="482635" y="543562"/>
                  </a:lnTo>
                  <a:lnTo>
                    <a:pt x="482506" y="543887"/>
                  </a:lnTo>
                  <a:lnTo>
                    <a:pt x="482174" y="544723"/>
                  </a:lnTo>
                  <a:lnTo>
                    <a:pt x="481371" y="545439"/>
                  </a:lnTo>
                  <a:lnTo>
                    <a:pt x="481086" y="546089"/>
                  </a:lnTo>
                  <a:lnTo>
                    <a:pt x="481579" y="546839"/>
                  </a:lnTo>
                  <a:lnTo>
                    <a:pt x="481691" y="547011"/>
                  </a:lnTo>
                  <a:lnTo>
                    <a:pt x="482795" y="548692"/>
                  </a:lnTo>
                  <a:lnTo>
                    <a:pt x="482688" y="549825"/>
                  </a:lnTo>
                  <a:lnTo>
                    <a:pt x="482669" y="550033"/>
                  </a:lnTo>
                  <a:lnTo>
                    <a:pt x="482472" y="552124"/>
                  </a:lnTo>
                  <a:lnTo>
                    <a:pt x="483045" y="553779"/>
                  </a:lnTo>
                  <a:lnTo>
                    <a:pt x="483140" y="554052"/>
                  </a:lnTo>
                  <a:lnTo>
                    <a:pt x="483208" y="554282"/>
                  </a:lnTo>
                  <a:lnTo>
                    <a:pt x="483195" y="554512"/>
                  </a:lnTo>
                  <a:lnTo>
                    <a:pt x="483182" y="554735"/>
                  </a:lnTo>
                  <a:lnTo>
                    <a:pt x="483115" y="555904"/>
                  </a:lnTo>
                  <a:lnTo>
                    <a:pt x="483003" y="557882"/>
                  </a:lnTo>
                  <a:lnTo>
                    <a:pt x="481967" y="561477"/>
                  </a:lnTo>
                  <a:lnTo>
                    <a:pt x="481954" y="562013"/>
                  </a:lnTo>
                  <a:lnTo>
                    <a:pt x="482498" y="563168"/>
                  </a:lnTo>
                  <a:lnTo>
                    <a:pt x="483417" y="564144"/>
                  </a:lnTo>
                  <a:lnTo>
                    <a:pt x="484828" y="565088"/>
                  </a:lnTo>
                  <a:lnTo>
                    <a:pt x="485165" y="565722"/>
                  </a:lnTo>
                  <a:lnTo>
                    <a:pt x="484958" y="566909"/>
                  </a:lnTo>
                  <a:lnTo>
                    <a:pt x="484198" y="568561"/>
                  </a:lnTo>
                  <a:lnTo>
                    <a:pt x="483948" y="569105"/>
                  </a:lnTo>
                  <a:lnTo>
                    <a:pt x="483979" y="569965"/>
                  </a:lnTo>
                  <a:lnTo>
                    <a:pt x="484027" y="571266"/>
                  </a:lnTo>
                  <a:lnTo>
                    <a:pt x="485618" y="572879"/>
                  </a:lnTo>
                  <a:lnTo>
                    <a:pt x="486856" y="574722"/>
                  </a:lnTo>
                  <a:lnTo>
                    <a:pt x="487613" y="575849"/>
                  </a:lnTo>
                  <a:lnTo>
                    <a:pt x="488065" y="576522"/>
                  </a:lnTo>
                  <a:lnTo>
                    <a:pt x="488687" y="577872"/>
                  </a:lnTo>
                  <a:lnTo>
                    <a:pt x="488615" y="579204"/>
                  </a:lnTo>
                  <a:lnTo>
                    <a:pt x="488570" y="580019"/>
                  </a:lnTo>
                  <a:lnTo>
                    <a:pt x="487884" y="581662"/>
                  </a:lnTo>
                  <a:lnTo>
                    <a:pt x="487490" y="582241"/>
                  </a:lnTo>
                  <a:lnTo>
                    <a:pt x="487087" y="582909"/>
                  </a:lnTo>
                  <a:lnTo>
                    <a:pt x="487032" y="583275"/>
                  </a:lnTo>
                  <a:lnTo>
                    <a:pt x="487444" y="585533"/>
                  </a:lnTo>
                  <a:lnTo>
                    <a:pt x="487487" y="586525"/>
                  </a:lnTo>
                  <a:lnTo>
                    <a:pt x="487573" y="588494"/>
                  </a:lnTo>
                  <a:lnTo>
                    <a:pt x="487807" y="589502"/>
                  </a:lnTo>
                  <a:lnTo>
                    <a:pt x="487995" y="589748"/>
                  </a:lnTo>
                  <a:lnTo>
                    <a:pt x="488183" y="590044"/>
                  </a:lnTo>
                  <a:lnTo>
                    <a:pt x="488221" y="590357"/>
                  </a:lnTo>
                  <a:lnTo>
                    <a:pt x="488091" y="590934"/>
                  </a:lnTo>
                  <a:lnTo>
                    <a:pt x="487431" y="591910"/>
                  </a:lnTo>
                  <a:lnTo>
                    <a:pt x="486778" y="592416"/>
                  </a:lnTo>
                  <a:lnTo>
                    <a:pt x="486046" y="592983"/>
                  </a:lnTo>
                  <a:lnTo>
                    <a:pt x="485605" y="593699"/>
                  </a:lnTo>
                  <a:lnTo>
                    <a:pt x="485347" y="595895"/>
                  </a:lnTo>
                  <a:lnTo>
                    <a:pt x="485549" y="597562"/>
                  </a:lnTo>
                  <a:lnTo>
                    <a:pt x="486163" y="598869"/>
                  </a:lnTo>
                  <a:lnTo>
                    <a:pt x="487007" y="601284"/>
                  </a:lnTo>
                  <a:lnTo>
                    <a:pt x="487250" y="604108"/>
                  </a:lnTo>
                  <a:lnTo>
                    <a:pt x="487507" y="604822"/>
                  </a:lnTo>
                  <a:lnTo>
                    <a:pt x="487558" y="604963"/>
                  </a:lnTo>
                  <a:lnTo>
                    <a:pt x="488654" y="607015"/>
                  </a:lnTo>
                  <a:lnTo>
                    <a:pt x="488868" y="607415"/>
                  </a:lnTo>
                  <a:lnTo>
                    <a:pt x="492088" y="610613"/>
                  </a:lnTo>
                  <a:lnTo>
                    <a:pt x="493029" y="613658"/>
                  </a:lnTo>
                  <a:lnTo>
                    <a:pt x="494121" y="617193"/>
                  </a:lnTo>
                  <a:lnTo>
                    <a:pt x="495043" y="619709"/>
                  </a:lnTo>
                  <a:lnTo>
                    <a:pt x="496128" y="624321"/>
                  </a:lnTo>
                  <a:lnTo>
                    <a:pt x="496044" y="626222"/>
                  </a:lnTo>
                  <a:lnTo>
                    <a:pt x="495925" y="628921"/>
                  </a:lnTo>
                  <a:lnTo>
                    <a:pt x="497268" y="634545"/>
                  </a:lnTo>
                  <a:lnTo>
                    <a:pt x="497788" y="638496"/>
                  </a:lnTo>
                  <a:lnTo>
                    <a:pt x="497730" y="639823"/>
                  </a:lnTo>
                  <a:lnTo>
                    <a:pt x="498196" y="643123"/>
                  </a:lnTo>
                  <a:lnTo>
                    <a:pt x="498860" y="643732"/>
                  </a:lnTo>
                  <a:lnTo>
                    <a:pt x="499226" y="644704"/>
                  </a:lnTo>
                  <a:lnTo>
                    <a:pt x="499285" y="645144"/>
                  </a:lnTo>
                  <a:lnTo>
                    <a:pt x="499359" y="645693"/>
                  </a:lnTo>
                  <a:lnTo>
                    <a:pt x="499478" y="646584"/>
                  </a:lnTo>
                  <a:lnTo>
                    <a:pt x="499519" y="646886"/>
                  </a:lnTo>
                  <a:lnTo>
                    <a:pt x="499540" y="647049"/>
                  </a:lnTo>
                  <a:lnTo>
                    <a:pt x="499582" y="647578"/>
                  </a:lnTo>
                  <a:lnTo>
                    <a:pt x="499575" y="648112"/>
                  </a:lnTo>
                  <a:lnTo>
                    <a:pt x="499573" y="648279"/>
                  </a:lnTo>
                  <a:lnTo>
                    <a:pt x="499560" y="649247"/>
                  </a:lnTo>
                  <a:lnTo>
                    <a:pt x="499542" y="650701"/>
                  </a:lnTo>
                  <a:lnTo>
                    <a:pt x="499514" y="650971"/>
                  </a:lnTo>
                  <a:lnTo>
                    <a:pt x="499476" y="651327"/>
                  </a:lnTo>
                  <a:lnTo>
                    <a:pt x="499458" y="651501"/>
                  </a:lnTo>
                  <a:lnTo>
                    <a:pt x="499352" y="652527"/>
                  </a:lnTo>
                  <a:lnTo>
                    <a:pt x="499188" y="654097"/>
                  </a:lnTo>
                  <a:lnTo>
                    <a:pt x="499130" y="654658"/>
                  </a:lnTo>
                  <a:lnTo>
                    <a:pt x="498382" y="656281"/>
                  </a:lnTo>
                  <a:lnTo>
                    <a:pt x="497825" y="656662"/>
                  </a:lnTo>
                  <a:lnTo>
                    <a:pt x="497189" y="657097"/>
                  </a:lnTo>
                  <a:lnTo>
                    <a:pt x="495715" y="657533"/>
                  </a:lnTo>
                  <a:lnTo>
                    <a:pt x="493744" y="657464"/>
                  </a:lnTo>
                  <a:lnTo>
                    <a:pt x="493579" y="657458"/>
                  </a:lnTo>
                  <a:lnTo>
                    <a:pt x="493350" y="657450"/>
                  </a:lnTo>
                  <a:lnTo>
                    <a:pt x="492895" y="657493"/>
                  </a:lnTo>
                  <a:lnTo>
                    <a:pt x="492120" y="657819"/>
                  </a:lnTo>
                  <a:lnTo>
                    <a:pt x="491654" y="658063"/>
                  </a:lnTo>
                  <a:lnTo>
                    <a:pt x="490112" y="659725"/>
                  </a:lnTo>
                  <a:lnTo>
                    <a:pt x="489831" y="660056"/>
                  </a:lnTo>
                  <a:lnTo>
                    <a:pt x="489547" y="660653"/>
                  </a:lnTo>
                  <a:lnTo>
                    <a:pt x="489634" y="660801"/>
                  </a:lnTo>
                  <a:lnTo>
                    <a:pt x="489890" y="661241"/>
                  </a:lnTo>
                  <a:lnTo>
                    <a:pt x="490056" y="661526"/>
                  </a:lnTo>
                  <a:lnTo>
                    <a:pt x="490428" y="661706"/>
                  </a:lnTo>
                  <a:lnTo>
                    <a:pt x="490616" y="661796"/>
                  </a:lnTo>
                  <a:lnTo>
                    <a:pt x="491197" y="662076"/>
                  </a:lnTo>
                  <a:lnTo>
                    <a:pt x="492686" y="662795"/>
                  </a:lnTo>
                  <a:lnTo>
                    <a:pt x="493901" y="663707"/>
                  </a:lnTo>
                  <a:lnTo>
                    <a:pt x="494411" y="664337"/>
                  </a:lnTo>
                  <a:lnTo>
                    <a:pt x="494754" y="664761"/>
                  </a:lnTo>
                  <a:lnTo>
                    <a:pt x="494988" y="665051"/>
                  </a:lnTo>
                  <a:lnTo>
                    <a:pt x="495225" y="666067"/>
                  </a:lnTo>
                  <a:lnTo>
                    <a:pt x="495133" y="666776"/>
                  </a:lnTo>
                  <a:lnTo>
                    <a:pt x="494735" y="667636"/>
                  </a:lnTo>
                  <a:lnTo>
                    <a:pt x="493538" y="668683"/>
                  </a:lnTo>
                  <a:lnTo>
                    <a:pt x="492090" y="669949"/>
                  </a:lnTo>
                  <a:lnTo>
                    <a:pt x="491902" y="670489"/>
                  </a:lnTo>
                  <a:lnTo>
                    <a:pt x="491476" y="671719"/>
                  </a:lnTo>
                  <a:lnTo>
                    <a:pt x="491292" y="673157"/>
                  </a:lnTo>
                  <a:lnTo>
                    <a:pt x="491199" y="674525"/>
                  </a:lnTo>
                  <a:lnTo>
                    <a:pt x="491199" y="675592"/>
                  </a:lnTo>
                  <a:lnTo>
                    <a:pt x="491311" y="676725"/>
                  </a:lnTo>
                  <a:lnTo>
                    <a:pt x="491327" y="676884"/>
                  </a:lnTo>
                  <a:lnTo>
                    <a:pt x="491061" y="676615"/>
                  </a:lnTo>
                  <a:lnTo>
                    <a:pt x="485859" y="671364"/>
                  </a:lnTo>
                  <a:lnTo>
                    <a:pt x="469055" y="654405"/>
                  </a:lnTo>
                  <a:lnTo>
                    <a:pt x="463321" y="648613"/>
                  </a:lnTo>
                  <a:lnTo>
                    <a:pt x="453460" y="638664"/>
                  </a:lnTo>
                  <a:lnTo>
                    <a:pt x="451293" y="636559"/>
                  </a:lnTo>
                  <a:lnTo>
                    <a:pt x="450555" y="635810"/>
                  </a:lnTo>
                  <a:lnTo>
                    <a:pt x="438139" y="623218"/>
                  </a:lnTo>
                  <a:lnTo>
                    <a:pt x="432808" y="617908"/>
                  </a:lnTo>
                  <a:lnTo>
                    <a:pt x="432656" y="617757"/>
                  </a:lnTo>
                  <a:lnTo>
                    <a:pt x="432332" y="617433"/>
                  </a:lnTo>
                  <a:lnTo>
                    <a:pt x="431121" y="616227"/>
                  </a:lnTo>
                  <a:lnTo>
                    <a:pt x="430491" y="615515"/>
                  </a:lnTo>
                  <a:lnTo>
                    <a:pt x="427522" y="612657"/>
                  </a:lnTo>
                  <a:lnTo>
                    <a:pt x="425856" y="610957"/>
                  </a:lnTo>
                  <a:lnTo>
                    <a:pt x="424807" y="609937"/>
                  </a:lnTo>
                  <a:lnTo>
                    <a:pt x="423018" y="608204"/>
                  </a:lnTo>
                  <a:lnTo>
                    <a:pt x="422187" y="607371"/>
                  </a:lnTo>
                  <a:lnTo>
                    <a:pt x="419270" y="604447"/>
                  </a:lnTo>
                  <a:lnTo>
                    <a:pt x="417668" y="602843"/>
                  </a:lnTo>
                  <a:lnTo>
                    <a:pt x="416267" y="601438"/>
                  </a:lnTo>
                  <a:lnTo>
                    <a:pt x="412842" y="598005"/>
                  </a:lnTo>
                  <a:lnTo>
                    <a:pt x="411948" y="597110"/>
                  </a:lnTo>
                  <a:lnTo>
                    <a:pt x="408874" y="594029"/>
                  </a:lnTo>
                  <a:lnTo>
                    <a:pt x="408680" y="593834"/>
                  </a:lnTo>
                  <a:lnTo>
                    <a:pt x="404485" y="589678"/>
                  </a:lnTo>
                  <a:lnTo>
                    <a:pt x="395827" y="581122"/>
                  </a:lnTo>
                  <a:lnTo>
                    <a:pt x="394030" y="579346"/>
                  </a:lnTo>
                  <a:lnTo>
                    <a:pt x="393023" y="578344"/>
                  </a:lnTo>
                  <a:lnTo>
                    <a:pt x="392799" y="578107"/>
                  </a:lnTo>
                  <a:lnTo>
                    <a:pt x="392582" y="577893"/>
                  </a:lnTo>
                  <a:lnTo>
                    <a:pt x="391435" y="576764"/>
                  </a:lnTo>
                  <a:lnTo>
                    <a:pt x="391235" y="576600"/>
                  </a:lnTo>
                  <a:lnTo>
                    <a:pt x="390819" y="576113"/>
                  </a:lnTo>
                  <a:lnTo>
                    <a:pt x="390595" y="575850"/>
                  </a:lnTo>
                  <a:lnTo>
                    <a:pt x="390351" y="575564"/>
                  </a:lnTo>
                  <a:lnTo>
                    <a:pt x="378967" y="564438"/>
                  </a:lnTo>
                  <a:lnTo>
                    <a:pt x="363389" y="548997"/>
                  </a:lnTo>
                  <a:lnTo>
                    <a:pt x="362782" y="548394"/>
                  </a:lnTo>
                  <a:lnTo>
                    <a:pt x="362581" y="548096"/>
                  </a:lnTo>
                  <a:lnTo>
                    <a:pt x="359953" y="545573"/>
                  </a:lnTo>
                  <a:lnTo>
                    <a:pt x="357193" y="542782"/>
                  </a:lnTo>
                  <a:lnTo>
                    <a:pt x="354565" y="540263"/>
                  </a:lnTo>
                  <a:lnTo>
                    <a:pt x="346597" y="532572"/>
                  </a:lnTo>
                  <a:lnTo>
                    <a:pt x="345902" y="531885"/>
                  </a:lnTo>
                  <a:lnTo>
                    <a:pt x="345683" y="531668"/>
                  </a:lnTo>
                  <a:lnTo>
                    <a:pt x="346062" y="529557"/>
                  </a:lnTo>
                  <a:lnTo>
                    <a:pt x="345769" y="526555"/>
                  </a:lnTo>
                  <a:lnTo>
                    <a:pt x="345692" y="526362"/>
                  </a:lnTo>
                  <a:lnTo>
                    <a:pt x="347312" y="527568"/>
                  </a:lnTo>
                  <a:lnTo>
                    <a:pt x="349277" y="529396"/>
                  </a:lnTo>
                  <a:lnTo>
                    <a:pt x="351093" y="530870"/>
                  </a:lnTo>
                  <a:lnTo>
                    <a:pt x="354467" y="532784"/>
                  </a:lnTo>
                  <a:lnTo>
                    <a:pt x="355931" y="533734"/>
                  </a:lnTo>
                  <a:lnTo>
                    <a:pt x="356368" y="534449"/>
                  </a:lnTo>
                  <a:lnTo>
                    <a:pt x="356656" y="534777"/>
                  </a:lnTo>
                  <a:lnTo>
                    <a:pt x="357807" y="534367"/>
                  </a:lnTo>
                  <a:lnTo>
                    <a:pt x="358248" y="533682"/>
                  </a:lnTo>
                  <a:lnTo>
                    <a:pt x="359308" y="533258"/>
                  </a:lnTo>
                  <a:lnTo>
                    <a:pt x="359676" y="533265"/>
                  </a:lnTo>
                  <a:lnTo>
                    <a:pt x="360335" y="533627"/>
                  </a:lnTo>
                  <a:lnTo>
                    <a:pt x="360696" y="533966"/>
                  </a:lnTo>
                  <a:lnTo>
                    <a:pt x="361075" y="534152"/>
                  </a:lnTo>
                  <a:lnTo>
                    <a:pt x="361810" y="534477"/>
                  </a:lnTo>
                  <a:lnTo>
                    <a:pt x="362379" y="534574"/>
                  </a:lnTo>
                  <a:lnTo>
                    <a:pt x="362933" y="534439"/>
                  </a:lnTo>
                  <a:lnTo>
                    <a:pt x="363366" y="534242"/>
                  </a:lnTo>
                  <a:lnTo>
                    <a:pt x="364364" y="533582"/>
                  </a:lnTo>
                  <a:lnTo>
                    <a:pt x="365523" y="533380"/>
                  </a:lnTo>
                  <a:lnTo>
                    <a:pt x="366291" y="533123"/>
                  </a:lnTo>
                  <a:lnTo>
                    <a:pt x="366877" y="532795"/>
                  </a:lnTo>
                  <a:lnTo>
                    <a:pt x="367373" y="532840"/>
                  </a:lnTo>
                  <a:lnTo>
                    <a:pt x="368313" y="533104"/>
                  </a:lnTo>
                  <a:lnTo>
                    <a:pt x="368841" y="533119"/>
                  </a:lnTo>
                  <a:lnTo>
                    <a:pt x="369318" y="532917"/>
                  </a:lnTo>
                  <a:lnTo>
                    <a:pt x="369894" y="532888"/>
                  </a:lnTo>
                  <a:lnTo>
                    <a:pt x="370433" y="533066"/>
                  </a:lnTo>
                  <a:lnTo>
                    <a:pt x="370914" y="533405"/>
                  </a:lnTo>
                  <a:lnTo>
                    <a:pt x="371934" y="533450"/>
                  </a:lnTo>
                  <a:lnTo>
                    <a:pt x="372498" y="533606"/>
                  </a:lnTo>
                  <a:lnTo>
                    <a:pt x="372852" y="533998"/>
                  </a:lnTo>
                  <a:lnTo>
                    <a:pt x="372965" y="534720"/>
                  </a:lnTo>
                  <a:lnTo>
                    <a:pt x="373107" y="535630"/>
                  </a:lnTo>
                  <a:lnTo>
                    <a:pt x="374032" y="535336"/>
                  </a:lnTo>
                  <a:lnTo>
                    <a:pt x="374567" y="534799"/>
                  </a:lnTo>
                  <a:lnTo>
                    <a:pt x="375696" y="534605"/>
                  </a:lnTo>
                  <a:lnTo>
                    <a:pt x="376192" y="534796"/>
                  </a:lnTo>
                  <a:lnTo>
                    <a:pt x="377172" y="534249"/>
                  </a:lnTo>
                  <a:lnTo>
                    <a:pt x="377299" y="534286"/>
                  </a:lnTo>
                  <a:lnTo>
                    <a:pt x="377598" y="534766"/>
                  </a:lnTo>
                  <a:lnTo>
                    <a:pt x="377729" y="535334"/>
                  </a:lnTo>
                  <a:lnTo>
                    <a:pt x="377700" y="535557"/>
                  </a:lnTo>
                  <a:lnTo>
                    <a:pt x="378228" y="535707"/>
                  </a:lnTo>
                  <a:lnTo>
                    <a:pt x="378501" y="535990"/>
                  </a:lnTo>
                  <a:lnTo>
                    <a:pt x="379775" y="536611"/>
                  </a:lnTo>
                  <a:lnTo>
                    <a:pt x="380752" y="536864"/>
                  </a:lnTo>
                  <a:lnTo>
                    <a:pt x="381211" y="537158"/>
                  </a:lnTo>
                  <a:lnTo>
                    <a:pt x="382212" y="537366"/>
                  </a:lnTo>
                  <a:lnTo>
                    <a:pt x="383319" y="537712"/>
                  </a:lnTo>
                  <a:lnTo>
                    <a:pt x="385410" y="538933"/>
                  </a:lnTo>
                  <a:lnTo>
                    <a:pt x="385901" y="539514"/>
                  </a:lnTo>
                  <a:lnTo>
                    <a:pt x="386131" y="540322"/>
                  </a:lnTo>
                  <a:lnTo>
                    <a:pt x="386426" y="540624"/>
                  </a:lnTo>
                  <a:lnTo>
                    <a:pt x="386625" y="540780"/>
                  </a:lnTo>
                  <a:lnTo>
                    <a:pt x="387275" y="540811"/>
                  </a:lnTo>
                  <a:lnTo>
                    <a:pt x="387430" y="540646"/>
                  </a:lnTo>
                  <a:lnTo>
                    <a:pt x="387154" y="539819"/>
                  </a:lnTo>
                  <a:lnTo>
                    <a:pt x="387030" y="539492"/>
                  </a:lnTo>
                  <a:lnTo>
                    <a:pt x="386891" y="539361"/>
                  </a:lnTo>
                  <a:lnTo>
                    <a:pt x="386724" y="539000"/>
                  </a:lnTo>
                  <a:lnTo>
                    <a:pt x="386236" y="537831"/>
                  </a:lnTo>
                  <a:lnTo>
                    <a:pt x="386440" y="536825"/>
                  </a:lnTo>
                  <a:lnTo>
                    <a:pt x="386924" y="536706"/>
                  </a:lnTo>
                  <a:lnTo>
                    <a:pt x="387121" y="536557"/>
                  </a:lnTo>
                  <a:lnTo>
                    <a:pt x="387165" y="535674"/>
                  </a:lnTo>
                  <a:lnTo>
                    <a:pt x="386830" y="535116"/>
                  </a:lnTo>
                  <a:lnTo>
                    <a:pt x="386844" y="534064"/>
                  </a:lnTo>
                  <a:lnTo>
                    <a:pt x="386800" y="533863"/>
                  </a:lnTo>
                  <a:lnTo>
                    <a:pt x="386986" y="532541"/>
                  </a:lnTo>
                  <a:lnTo>
                    <a:pt x="387055" y="531342"/>
                  </a:lnTo>
                  <a:lnTo>
                    <a:pt x="387223" y="531275"/>
                  </a:lnTo>
                  <a:lnTo>
                    <a:pt x="387461" y="531336"/>
                  </a:lnTo>
                  <a:lnTo>
                    <a:pt x="387306" y="531733"/>
                  </a:lnTo>
                  <a:lnTo>
                    <a:pt x="387153" y="531844"/>
                  </a:lnTo>
                  <a:lnTo>
                    <a:pt x="387197" y="532809"/>
                  </a:lnTo>
                  <a:lnTo>
                    <a:pt x="387117" y="533245"/>
                  </a:lnTo>
                  <a:lnTo>
                    <a:pt x="387292" y="534112"/>
                  </a:lnTo>
                  <a:lnTo>
                    <a:pt x="387391" y="536032"/>
                  </a:lnTo>
                  <a:lnTo>
                    <a:pt x="387358" y="536412"/>
                  </a:lnTo>
                  <a:lnTo>
                    <a:pt x="387252" y="536721"/>
                  </a:lnTo>
                  <a:lnTo>
                    <a:pt x="387325" y="537194"/>
                  </a:lnTo>
                  <a:lnTo>
                    <a:pt x="387354" y="538166"/>
                  </a:lnTo>
                  <a:lnTo>
                    <a:pt x="387168" y="538795"/>
                  </a:lnTo>
                  <a:lnTo>
                    <a:pt x="387784" y="539585"/>
                  </a:lnTo>
                  <a:lnTo>
                    <a:pt x="388309" y="540974"/>
                  </a:lnTo>
                  <a:lnTo>
                    <a:pt x="393603" y="544592"/>
                  </a:lnTo>
                  <a:lnTo>
                    <a:pt x="394367" y="545032"/>
                  </a:lnTo>
                  <a:lnTo>
                    <a:pt x="394101" y="545583"/>
                  </a:lnTo>
                  <a:lnTo>
                    <a:pt x="395846" y="546957"/>
                  </a:lnTo>
                  <a:lnTo>
                    <a:pt x="401531" y="550400"/>
                  </a:lnTo>
                  <a:lnTo>
                    <a:pt x="402789" y="551010"/>
                  </a:lnTo>
                  <a:lnTo>
                    <a:pt x="403706" y="549126"/>
                  </a:lnTo>
                  <a:lnTo>
                    <a:pt x="404434" y="548039"/>
                  </a:lnTo>
                  <a:lnTo>
                    <a:pt x="404722" y="547268"/>
                  </a:lnTo>
                  <a:lnTo>
                    <a:pt x="405067" y="545935"/>
                  </a:lnTo>
                  <a:lnTo>
                    <a:pt x="405320" y="545310"/>
                  </a:lnTo>
                  <a:lnTo>
                    <a:pt x="405697" y="545458"/>
                  </a:lnTo>
                  <a:lnTo>
                    <a:pt x="405882" y="545920"/>
                  </a:lnTo>
                  <a:lnTo>
                    <a:pt x="406068" y="545875"/>
                  </a:lnTo>
                  <a:lnTo>
                    <a:pt x="407499" y="543876"/>
                  </a:lnTo>
                  <a:lnTo>
                    <a:pt x="407088" y="542635"/>
                  </a:lnTo>
                  <a:lnTo>
                    <a:pt x="406578" y="543239"/>
                  </a:lnTo>
                  <a:lnTo>
                    <a:pt x="406194" y="543481"/>
                  </a:lnTo>
                  <a:lnTo>
                    <a:pt x="406740" y="542404"/>
                  </a:lnTo>
                  <a:lnTo>
                    <a:pt x="407314" y="541713"/>
                  </a:lnTo>
                  <a:lnTo>
                    <a:pt x="411648" y="536665"/>
                  </a:lnTo>
                  <a:lnTo>
                    <a:pt x="413096" y="535650"/>
                  </a:lnTo>
                  <a:lnTo>
                    <a:pt x="411913" y="536559"/>
                  </a:lnTo>
                  <a:lnTo>
                    <a:pt x="411502" y="537457"/>
                  </a:lnTo>
                  <a:lnTo>
                    <a:pt x="411451" y="537755"/>
                  </a:lnTo>
                  <a:lnTo>
                    <a:pt x="411215" y="538072"/>
                  </a:lnTo>
                  <a:lnTo>
                    <a:pt x="411222" y="538508"/>
                  </a:lnTo>
                  <a:lnTo>
                    <a:pt x="411043" y="538854"/>
                  </a:lnTo>
                  <a:lnTo>
                    <a:pt x="411605" y="539785"/>
                  </a:lnTo>
                  <a:lnTo>
                    <a:pt x="411751" y="540756"/>
                  </a:lnTo>
                  <a:lnTo>
                    <a:pt x="411952" y="541095"/>
                  </a:lnTo>
                  <a:lnTo>
                    <a:pt x="412419" y="542771"/>
                  </a:lnTo>
                  <a:lnTo>
                    <a:pt x="412586" y="542752"/>
                  </a:lnTo>
                  <a:lnTo>
                    <a:pt x="413991" y="542680"/>
                  </a:lnTo>
                  <a:lnTo>
                    <a:pt x="414388" y="542610"/>
                  </a:lnTo>
                  <a:lnTo>
                    <a:pt x="414897" y="542338"/>
                  </a:lnTo>
                  <a:lnTo>
                    <a:pt x="415243" y="542337"/>
                  </a:lnTo>
                  <a:lnTo>
                    <a:pt x="416492" y="542963"/>
                  </a:lnTo>
                  <a:lnTo>
                    <a:pt x="417307" y="543678"/>
                  </a:lnTo>
                  <a:lnTo>
                    <a:pt x="417649" y="543383"/>
                  </a:lnTo>
                  <a:lnTo>
                    <a:pt x="418202" y="543164"/>
                  </a:lnTo>
                  <a:lnTo>
                    <a:pt x="418522" y="542787"/>
                  </a:lnTo>
                  <a:lnTo>
                    <a:pt x="418766" y="542854"/>
                  </a:lnTo>
                  <a:lnTo>
                    <a:pt x="419643" y="542445"/>
                  </a:lnTo>
                  <a:lnTo>
                    <a:pt x="419895" y="542214"/>
                  </a:lnTo>
                  <a:lnTo>
                    <a:pt x="420153" y="541745"/>
                  </a:lnTo>
                  <a:lnTo>
                    <a:pt x="420452" y="541506"/>
                  </a:lnTo>
                  <a:lnTo>
                    <a:pt x="421114" y="541086"/>
                  </a:lnTo>
                  <a:lnTo>
                    <a:pt x="421536" y="540952"/>
                  </a:lnTo>
                  <a:lnTo>
                    <a:pt x="422167" y="539217"/>
                  </a:lnTo>
                  <a:lnTo>
                    <a:pt x="422276" y="538692"/>
                  </a:lnTo>
                  <a:lnTo>
                    <a:pt x="422109" y="538267"/>
                  </a:lnTo>
                  <a:lnTo>
                    <a:pt x="422000" y="537541"/>
                  </a:lnTo>
                  <a:lnTo>
                    <a:pt x="422036" y="535973"/>
                  </a:lnTo>
                  <a:lnTo>
                    <a:pt x="422218" y="535772"/>
                  </a:lnTo>
                  <a:lnTo>
                    <a:pt x="422273" y="535314"/>
                  </a:lnTo>
                  <a:lnTo>
                    <a:pt x="422092" y="534899"/>
                  </a:lnTo>
                  <a:lnTo>
                    <a:pt x="421759" y="534564"/>
                  </a:lnTo>
                  <a:lnTo>
                    <a:pt x="421425" y="534379"/>
                  </a:lnTo>
                  <a:lnTo>
                    <a:pt x="421294" y="534143"/>
                  </a:lnTo>
                  <a:lnTo>
                    <a:pt x="421548" y="533916"/>
                  </a:lnTo>
                  <a:lnTo>
                    <a:pt x="421596" y="533755"/>
                  </a:lnTo>
                  <a:lnTo>
                    <a:pt x="421482" y="533156"/>
                  </a:lnTo>
                  <a:lnTo>
                    <a:pt x="421721" y="532803"/>
                  </a:lnTo>
                  <a:lnTo>
                    <a:pt x="421951" y="532601"/>
                  </a:lnTo>
                  <a:lnTo>
                    <a:pt x="422178" y="531804"/>
                  </a:lnTo>
                  <a:lnTo>
                    <a:pt x="421949" y="531352"/>
                  </a:lnTo>
                  <a:lnTo>
                    <a:pt x="421519" y="531103"/>
                  </a:lnTo>
                  <a:lnTo>
                    <a:pt x="421333" y="530509"/>
                  </a:lnTo>
                  <a:lnTo>
                    <a:pt x="421494" y="530066"/>
                  </a:lnTo>
                  <a:lnTo>
                    <a:pt x="421611" y="529386"/>
                  </a:lnTo>
                  <a:lnTo>
                    <a:pt x="421767" y="527931"/>
                  </a:lnTo>
                  <a:lnTo>
                    <a:pt x="421708" y="527695"/>
                  </a:lnTo>
                  <a:lnTo>
                    <a:pt x="421122" y="527093"/>
                  </a:lnTo>
                  <a:lnTo>
                    <a:pt x="420819" y="526370"/>
                  </a:lnTo>
                  <a:lnTo>
                    <a:pt x="420157" y="525200"/>
                  </a:lnTo>
                  <a:lnTo>
                    <a:pt x="419741" y="524887"/>
                  </a:lnTo>
                  <a:lnTo>
                    <a:pt x="420414" y="523903"/>
                  </a:lnTo>
                  <a:lnTo>
                    <a:pt x="421349" y="522194"/>
                  </a:lnTo>
                  <a:lnTo>
                    <a:pt x="422678" y="522147"/>
                  </a:lnTo>
                  <a:lnTo>
                    <a:pt x="422651" y="523344"/>
                  </a:lnTo>
                  <a:lnTo>
                    <a:pt x="423022" y="523345"/>
                  </a:lnTo>
                  <a:lnTo>
                    <a:pt x="423015" y="522162"/>
                  </a:lnTo>
                  <a:lnTo>
                    <a:pt x="424092" y="522158"/>
                  </a:lnTo>
                  <a:lnTo>
                    <a:pt x="424091" y="521574"/>
                  </a:lnTo>
                  <a:lnTo>
                    <a:pt x="422678" y="521562"/>
                  </a:lnTo>
                  <a:lnTo>
                    <a:pt x="422699" y="519698"/>
                  </a:lnTo>
                  <a:lnTo>
                    <a:pt x="423508" y="519717"/>
                  </a:lnTo>
                  <a:lnTo>
                    <a:pt x="423784" y="519791"/>
                  </a:lnTo>
                  <a:lnTo>
                    <a:pt x="423701" y="518471"/>
                  </a:lnTo>
                  <a:lnTo>
                    <a:pt x="424509" y="517784"/>
                  </a:lnTo>
                  <a:lnTo>
                    <a:pt x="424878" y="517362"/>
                  </a:lnTo>
                  <a:lnTo>
                    <a:pt x="426154" y="516231"/>
                  </a:lnTo>
                  <a:lnTo>
                    <a:pt x="427404" y="514990"/>
                  </a:lnTo>
                  <a:lnTo>
                    <a:pt x="429133" y="513466"/>
                  </a:lnTo>
                  <a:lnTo>
                    <a:pt x="428499" y="512803"/>
                  </a:lnTo>
                  <a:lnTo>
                    <a:pt x="428504" y="512192"/>
                  </a:lnTo>
                  <a:lnTo>
                    <a:pt x="429126" y="512176"/>
                  </a:lnTo>
                  <a:lnTo>
                    <a:pt x="429126" y="511282"/>
                  </a:lnTo>
                  <a:lnTo>
                    <a:pt x="428517" y="511282"/>
                  </a:lnTo>
                  <a:lnTo>
                    <a:pt x="428569" y="506516"/>
                  </a:lnTo>
                  <a:lnTo>
                    <a:pt x="429708" y="506516"/>
                  </a:lnTo>
                  <a:lnTo>
                    <a:pt x="429708" y="505930"/>
                  </a:lnTo>
                  <a:lnTo>
                    <a:pt x="430887" y="505930"/>
                  </a:lnTo>
                  <a:lnTo>
                    <a:pt x="430861" y="504743"/>
                  </a:lnTo>
                  <a:lnTo>
                    <a:pt x="431586" y="504450"/>
                  </a:lnTo>
                  <a:lnTo>
                    <a:pt x="432595" y="503327"/>
                  </a:lnTo>
                  <a:lnTo>
                    <a:pt x="432998" y="502742"/>
                  </a:lnTo>
                  <a:lnTo>
                    <a:pt x="433105" y="502359"/>
                  </a:lnTo>
                  <a:lnTo>
                    <a:pt x="433476" y="501717"/>
                  </a:lnTo>
                  <a:lnTo>
                    <a:pt x="434117" y="501034"/>
                  </a:lnTo>
                  <a:lnTo>
                    <a:pt x="434615" y="500644"/>
                  </a:lnTo>
                  <a:lnTo>
                    <a:pt x="435276" y="500351"/>
                  </a:lnTo>
                  <a:lnTo>
                    <a:pt x="435599" y="500367"/>
                  </a:lnTo>
                  <a:lnTo>
                    <a:pt x="435897" y="500497"/>
                  </a:lnTo>
                  <a:lnTo>
                    <a:pt x="436752" y="501164"/>
                  </a:lnTo>
                  <a:lnTo>
                    <a:pt x="437191" y="501180"/>
                  </a:lnTo>
                  <a:lnTo>
                    <a:pt x="437367" y="501088"/>
                  </a:lnTo>
                  <a:lnTo>
                    <a:pt x="437930" y="500937"/>
                  </a:lnTo>
                  <a:lnTo>
                    <a:pt x="439406" y="500937"/>
                  </a:lnTo>
                  <a:lnTo>
                    <a:pt x="439678" y="500790"/>
                  </a:lnTo>
                  <a:lnTo>
                    <a:pt x="440999" y="502254"/>
                  </a:lnTo>
                  <a:lnTo>
                    <a:pt x="441252" y="501761"/>
                  </a:lnTo>
                  <a:lnTo>
                    <a:pt x="441245" y="500253"/>
                  </a:lnTo>
                  <a:lnTo>
                    <a:pt x="440973" y="499603"/>
                  </a:lnTo>
                  <a:lnTo>
                    <a:pt x="440131" y="498545"/>
                  </a:lnTo>
                  <a:lnTo>
                    <a:pt x="440066" y="495878"/>
                  </a:lnTo>
                  <a:lnTo>
                    <a:pt x="440209" y="496405"/>
                  </a:lnTo>
                  <a:lnTo>
                    <a:pt x="440358" y="496640"/>
                  </a:lnTo>
                  <a:lnTo>
                    <a:pt x="440834" y="497067"/>
                  </a:lnTo>
                  <a:lnTo>
                    <a:pt x="441392" y="497786"/>
                  </a:lnTo>
                  <a:lnTo>
                    <a:pt x="442180" y="499084"/>
                  </a:lnTo>
                  <a:lnTo>
                    <a:pt x="443987" y="499582"/>
                  </a:lnTo>
                  <a:lnTo>
                    <a:pt x="445966" y="499881"/>
                  </a:lnTo>
                  <a:lnTo>
                    <a:pt x="446025" y="499644"/>
                  </a:lnTo>
                  <a:lnTo>
                    <a:pt x="446732" y="498426"/>
                  </a:lnTo>
                  <a:lnTo>
                    <a:pt x="447144" y="497756"/>
                  </a:lnTo>
                  <a:lnTo>
                    <a:pt x="447604" y="497287"/>
                  </a:lnTo>
                  <a:lnTo>
                    <a:pt x="448184" y="496243"/>
                  </a:lnTo>
                  <a:lnTo>
                    <a:pt x="448985" y="495869"/>
                  </a:lnTo>
                  <a:lnTo>
                    <a:pt x="449494" y="495278"/>
                  </a:lnTo>
                  <a:lnTo>
                    <a:pt x="449790" y="494235"/>
                  </a:lnTo>
                  <a:lnTo>
                    <a:pt x="450932" y="491844"/>
                  </a:lnTo>
                  <a:lnTo>
                    <a:pt x="450901" y="490974"/>
                  </a:lnTo>
                  <a:lnTo>
                    <a:pt x="451043" y="490136"/>
                  </a:lnTo>
                  <a:lnTo>
                    <a:pt x="451168" y="489906"/>
                  </a:lnTo>
                  <a:lnTo>
                    <a:pt x="451461" y="489619"/>
                  </a:lnTo>
                  <a:lnTo>
                    <a:pt x="452735" y="488522"/>
                  </a:lnTo>
                  <a:lnTo>
                    <a:pt x="452878" y="488281"/>
                  </a:lnTo>
                  <a:lnTo>
                    <a:pt x="453325" y="487011"/>
                  </a:lnTo>
                  <a:lnTo>
                    <a:pt x="454268" y="485399"/>
                  </a:lnTo>
                  <a:lnTo>
                    <a:pt x="454542" y="485422"/>
                  </a:lnTo>
                  <a:lnTo>
                    <a:pt x="453720" y="484941"/>
                  </a:lnTo>
                  <a:lnTo>
                    <a:pt x="452766" y="483813"/>
                  </a:lnTo>
                  <a:lnTo>
                    <a:pt x="452597" y="483180"/>
                  </a:lnTo>
                  <a:lnTo>
                    <a:pt x="452217" y="482469"/>
                  </a:lnTo>
                  <a:lnTo>
                    <a:pt x="451368" y="481445"/>
                  </a:lnTo>
                  <a:lnTo>
                    <a:pt x="450604" y="481006"/>
                  </a:lnTo>
                  <a:lnTo>
                    <a:pt x="449599" y="480957"/>
                  </a:lnTo>
                  <a:lnTo>
                    <a:pt x="450334" y="480119"/>
                  </a:lnTo>
                  <a:lnTo>
                    <a:pt x="450392" y="479654"/>
                  </a:lnTo>
                  <a:lnTo>
                    <a:pt x="450118" y="479226"/>
                  </a:lnTo>
                  <a:lnTo>
                    <a:pt x="449163" y="478898"/>
                  </a:lnTo>
                  <a:lnTo>
                    <a:pt x="449137" y="478671"/>
                  </a:lnTo>
                  <a:lnTo>
                    <a:pt x="449373" y="478226"/>
                  </a:lnTo>
                  <a:lnTo>
                    <a:pt x="451940" y="478193"/>
                  </a:lnTo>
                  <a:lnTo>
                    <a:pt x="451921" y="476734"/>
                  </a:lnTo>
                  <a:lnTo>
                    <a:pt x="453117" y="476717"/>
                  </a:lnTo>
                  <a:lnTo>
                    <a:pt x="453090" y="475522"/>
                  </a:lnTo>
                  <a:lnTo>
                    <a:pt x="454320" y="475569"/>
                  </a:lnTo>
                  <a:lnTo>
                    <a:pt x="454324" y="473268"/>
                  </a:lnTo>
                  <a:lnTo>
                    <a:pt x="453104" y="473294"/>
                  </a:lnTo>
                  <a:lnTo>
                    <a:pt x="452959" y="470803"/>
                  </a:lnTo>
                  <a:lnTo>
                    <a:pt x="453169" y="470559"/>
                  </a:lnTo>
                  <a:lnTo>
                    <a:pt x="453644" y="469699"/>
                  </a:lnTo>
                  <a:lnTo>
                    <a:pt x="453637" y="469461"/>
                  </a:lnTo>
                  <a:lnTo>
                    <a:pt x="453784" y="469062"/>
                  </a:lnTo>
                  <a:lnTo>
                    <a:pt x="454326" y="468299"/>
                  </a:lnTo>
                  <a:lnTo>
                    <a:pt x="454878" y="467793"/>
                  </a:lnTo>
                  <a:lnTo>
                    <a:pt x="455475" y="467465"/>
                  </a:lnTo>
                  <a:lnTo>
                    <a:pt x="455940" y="467328"/>
                  </a:lnTo>
                  <a:lnTo>
                    <a:pt x="456072" y="467417"/>
                  </a:lnTo>
                  <a:lnTo>
                    <a:pt x="456120" y="467581"/>
                  </a:lnTo>
                  <a:lnTo>
                    <a:pt x="456482" y="467559"/>
                  </a:lnTo>
                  <a:lnTo>
                    <a:pt x="457730" y="467247"/>
                  </a:lnTo>
                  <a:lnTo>
                    <a:pt x="458610" y="466190"/>
                  </a:lnTo>
                  <a:lnTo>
                    <a:pt x="458683" y="465545"/>
                  </a:lnTo>
                  <a:lnTo>
                    <a:pt x="458526" y="465326"/>
                  </a:lnTo>
                  <a:lnTo>
                    <a:pt x="457980" y="465188"/>
                  </a:lnTo>
                  <a:lnTo>
                    <a:pt x="457834" y="465050"/>
                  </a:lnTo>
                  <a:lnTo>
                    <a:pt x="457362" y="464208"/>
                  </a:lnTo>
                  <a:lnTo>
                    <a:pt x="457091" y="463493"/>
                  </a:lnTo>
                  <a:lnTo>
                    <a:pt x="456546" y="462845"/>
                  </a:lnTo>
                  <a:lnTo>
                    <a:pt x="455192" y="461932"/>
                  </a:lnTo>
                  <a:lnTo>
                    <a:pt x="454158" y="461098"/>
                  </a:lnTo>
                  <a:lnTo>
                    <a:pt x="453832" y="460932"/>
                  </a:lnTo>
                  <a:lnTo>
                    <a:pt x="453580" y="461258"/>
                  </a:lnTo>
                  <a:lnTo>
                    <a:pt x="452554" y="461943"/>
                  </a:lnTo>
                  <a:lnTo>
                    <a:pt x="451961" y="462442"/>
                  </a:lnTo>
                  <a:lnTo>
                    <a:pt x="450968" y="463637"/>
                  </a:lnTo>
                  <a:lnTo>
                    <a:pt x="449943" y="464222"/>
                  </a:lnTo>
                  <a:lnTo>
                    <a:pt x="449969" y="463507"/>
                  </a:lnTo>
                  <a:lnTo>
                    <a:pt x="450058" y="463128"/>
                  </a:lnTo>
                  <a:lnTo>
                    <a:pt x="450533" y="463364"/>
                  </a:lnTo>
                  <a:lnTo>
                    <a:pt x="450888" y="463356"/>
                  </a:lnTo>
                  <a:lnTo>
                    <a:pt x="451487" y="462629"/>
                  </a:lnTo>
                  <a:lnTo>
                    <a:pt x="453440" y="460641"/>
                  </a:lnTo>
                  <a:lnTo>
                    <a:pt x="453650" y="460156"/>
                  </a:lnTo>
                  <a:lnTo>
                    <a:pt x="451576" y="461440"/>
                  </a:lnTo>
                  <a:lnTo>
                    <a:pt x="451045" y="461526"/>
                  </a:lnTo>
                  <a:lnTo>
                    <a:pt x="450906" y="461463"/>
                  </a:lnTo>
                  <a:lnTo>
                    <a:pt x="450562" y="460960"/>
                  </a:lnTo>
                  <a:lnTo>
                    <a:pt x="449492" y="460301"/>
                  </a:lnTo>
                  <a:lnTo>
                    <a:pt x="448928" y="459520"/>
                  </a:lnTo>
                  <a:lnTo>
                    <a:pt x="448316" y="458455"/>
                  </a:lnTo>
                  <a:lnTo>
                    <a:pt x="447854" y="457390"/>
                  </a:lnTo>
                  <a:lnTo>
                    <a:pt x="447557" y="456355"/>
                  </a:lnTo>
                  <a:lnTo>
                    <a:pt x="446736" y="454754"/>
                  </a:lnTo>
                  <a:lnTo>
                    <a:pt x="448458" y="444709"/>
                  </a:lnTo>
                  <a:lnTo>
                    <a:pt x="450470" y="433239"/>
                  </a:lnTo>
                  <a:lnTo>
                    <a:pt x="450734" y="431946"/>
                  </a:lnTo>
                  <a:lnTo>
                    <a:pt x="452045" y="427064"/>
                  </a:lnTo>
                  <a:lnTo>
                    <a:pt x="452860" y="424025"/>
                  </a:lnTo>
                  <a:lnTo>
                    <a:pt x="453941" y="419976"/>
                  </a:lnTo>
                  <a:lnTo>
                    <a:pt x="454192" y="418825"/>
                  </a:lnTo>
                  <a:lnTo>
                    <a:pt x="454230" y="409967"/>
                  </a:lnTo>
                  <a:lnTo>
                    <a:pt x="449487" y="375749"/>
                  </a:lnTo>
                  <a:lnTo>
                    <a:pt x="443703" y="375698"/>
                  </a:lnTo>
                  <a:lnTo>
                    <a:pt x="424715" y="375775"/>
                  </a:lnTo>
                  <a:lnTo>
                    <a:pt x="404976" y="375755"/>
                  </a:lnTo>
                  <a:lnTo>
                    <a:pt x="348201" y="375756"/>
                  </a:lnTo>
                  <a:lnTo>
                    <a:pt x="348162" y="377627"/>
                  </a:lnTo>
                  <a:lnTo>
                    <a:pt x="331928" y="377578"/>
                  </a:lnTo>
                  <a:lnTo>
                    <a:pt x="330410" y="377449"/>
                  </a:lnTo>
                  <a:lnTo>
                    <a:pt x="328002" y="377399"/>
                  </a:lnTo>
                  <a:lnTo>
                    <a:pt x="328002" y="392608"/>
                  </a:lnTo>
                  <a:lnTo>
                    <a:pt x="327934" y="403295"/>
                  </a:lnTo>
                  <a:lnTo>
                    <a:pt x="327873" y="412908"/>
                  </a:lnTo>
                  <a:lnTo>
                    <a:pt x="327670" y="417389"/>
                  </a:lnTo>
                  <a:lnTo>
                    <a:pt x="327660" y="433240"/>
                  </a:lnTo>
                  <a:lnTo>
                    <a:pt x="327808" y="434674"/>
                  </a:lnTo>
                  <a:lnTo>
                    <a:pt x="327539" y="473905"/>
                  </a:lnTo>
                  <a:lnTo>
                    <a:pt x="327517" y="485932"/>
                  </a:lnTo>
                  <a:lnTo>
                    <a:pt x="327512" y="489138"/>
                  </a:lnTo>
                  <a:lnTo>
                    <a:pt x="327511" y="489367"/>
                  </a:lnTo>
                  <a:lnTo>
                    <a:pt x="327511" y="489579"/>
                  </a:lnTo>
                  <a:lnTo>
                    <a:pt x="327804" y="489961"/>
                  </a:lnTo>
                  <a:lnTo>
                    <a:pt x="328701" y="490811"/>
                  </a:lnTo>
                  <a:lnTo>
                    <a:pt x="344321" y="502722"/>
                  </a:lnTo>
                  <a:lnTo>
                    <a:pt x="344043" y="503012"/>
                  </a:lnTo>
                  <a:lnTo>
                    <a:pt x="342538" y="505335"/>
                  </a:lnTo>
                  <a:lnTo>
                    <a:pt x="336199" y="514569"/>
                  </a:lnTo>
                  <a:lnTo>
                    <a:pt x="333627" y="517589"/>
                  </a:lnTo>
                  <a:lnTo>
                    <a:pt x="332783" y="518929"/>
                  </a:lnTo>
                  <a:lnTo>
                    <a:pt x="332514" y="518673"/>
                  </a:lnTo>
                  <a:lnTo>
                    <a:pt x="328194" y="514569"/>
                  </a:lnTo>
                  <a:lnTo>
                    <a:pt x="325620" y="512065"/>
                  </a:lnTo>
                  <a:lnTo>
                    <a:pt x="306493" y="493393"/>
                  </a:lnTo>
                  <a:lnTo>
                    <a:pt x="302218" y="489220"/>
                  </a:lnTo>
                  <a:lnTo>
                    <a:pt x="301927" y="488963"/>
                  </a:lnTo>
                  <a:lnTo>
                    <a:pt x="301750" y="488807"/>
                  </a:lnTo>
                  <a:lnTo>
                    <a:pt x="289800" y="477215"/>
                  </a:lnTo>
                  <a:lnTo>
                    <a:pt x="286759" y="474265"/>
                  </a:lnTo>
                  <a:lnTo>
                    <a:pt x="283901" y="471493"/>
                  </a:lnTo>
                  <a:lnTo>
                    <a:pt x="281856" y="469510"/>
                  </a:lnTo>
                  <a:lnTo>
                    <a:pt x="265671" y="453962"/>
                  </a:lnTo>
                  <a:lnTo>
                    <a:pt x="265093" y="453573"/>
                  </a:lnTo>
                  <a:lnTo>
                    <a:pt x="251124" y="439887"/>
                  </a:lnTo>
                  <a:lnTo>
                    <a:pt x="249486" y="438402"/>
                  </a:lnTo>
                  <a:lnTo>
                    <a:pt x="244164" y="433241"/>
                  </a:lnTo>
                  <a:lnTo>
                    <a:pt x="243820" y="432913"/>
                  </a:lnTo>
                  <a:lnTo>
                    <a:pt x="222372" y="412496"/>
                  </a:lnTo>
                  <a:lnTo>
                    <a:pt x="194183" y="385660"/>
                  </a:lnTo>
                  <a:lnTo>
                    <a:pt x="184747" y="376677"/>
                  </a:lnTo>
                  <a:lnTo>
                    <a:pt x="176223" y="368762"/>
                  </a:lnTo>
                  <a:lnTo>
                    <a:pt x="167776" y="360723"/>
                  </a:lnTo>
                  <a:lnTo>
                    <a:pt x="163370" y="356584"/>
                  </a:lnTo>
                  <a:lnTo>
                    <a:pt x="153153" y="346984"/>
                  </a:lnTo>
                  <a:lnTo>
                    <a:pt x="150417" y="344598"/>
                  </a:lnTo>
                  <a:lnTo>
                    <a:pt x="147778" y="342126"/>
                  </a:lnTo>
                  <a:lnTo>
                    <a:pt x="136193" y="331271"/>
                  </a:lnTo>
                  <a:lnTo>
                    <a:pt x="120008" y="316072"/>
                  </a:lnTo>
                  <a:lnTo>
                    <a:pt x="114832" y="311249"/>
                  </a:lnTo>
                  <a:lnTo>
                    <a:pt x="109584" y="306531"/>
                  </a:lnTo>
                  <a:lnTo>
                    <a:pt x="96741" y="294419"/>
                  </a:lnTo>
                  <a:lnTo>
                    <a:pt x="92631" y="290917"/>
                  </a:lnTo>
                  <a:lnTo>
                    <a:pt x="77046" y="276278"/>
                  </a:lnTo>
                  <a:lnTo>
                    <a:pt x="72673" y="272165"/>
                  </a:lnTo>
                  <a:lnTo>
                    <a:pt x="71453" y="271018"/>
                  </a:lnTo>
                  <a:lnTo>
                    <a:pt x="67737" y="267997"/>
                  </a:lnTo>
                  <a:lnTo>
                    <a:pt x="58525" y="259302"/>
                  </a:lnTo>
                  <a:lnTo>
                    <a:pt x="50236" y="251823"/>
                  </a:lnTo>
                  <a:lnTo>
                    <a:pt x="48631" y="250252"/>
                  </a:lnTo>
                  <a:lnTo>
                    <a:pt x="22897" y="226880"/>
                  </a:lnTo>
                  <a:lnTo>
                    <a:pt x="0" y="206122"/>
                  </a:lnTo>
                  <a:lnTo>
                    <a:pt x="1275" y="206078"/>
                  </a:lnTo>
                  <a:lnTo>
                    <a:pt x="1653" y="206503"/>
                  </a:lnTo>
                  <a:lnTo>
                    <a:pt x="9880" y="206533"/>
                  </a:lnTo>
                  <a:lnTo>
                    <a:pt x="22585" y="192339"/>
                  </a:lnTo>
                  <a:lnTo>
                    <a:pt x="25036" y="189255"/>
                  </a:lnTo>
                  <a:lnTo>
                    <a:pt x="26416" y="187763"/>
                  </a:lnTo>
                  <a:lnTo>
                    <a:pt x="39082" y="174005"/>
                  </a:lnTo>
                  <a:lnTo>
                    <a:pt x="39496" y="173445"/>
                  </a:lnTo>
                  <a:lnTo>
                    <a:pt x="43548" y="168922"/>
                  </a:lnTo>
                  <a:lnTo>
                    <a:pt x="45204" y="166949"/>
                  </a:lnTo>
                  <a:lnTo>
                    <a:pt x="55207" y="156098"/>
                  </a:lnTo>
                  <a:lnTo>
                    <a:pt x="86589" y="121712"/>
                  </a:lnTo>
                  <a:lnTo>
                    <a:pt x="95394" y="112175"/>
                  </a:lnTo>
                  <a:lnTo>
                    <a:pt x="91486" y="107926"/>
                  </a:lnTo>
                  <a:lnTo>
                    <a:pt x="89933" y="106187"/>
                  </a:lnTo>
                  <a:lnTo>
                    <a:pt x="90255" y="105674"/>
                  </a:lnTo>
                  <a:lnTo>
                    <a:pt x="90480" y="104799"/>
                  </a:lnTo>
                  <a:lnTo>
                    <a:pt x="90337" y="104456"/>
                  </a:lnTo>
                  <a:lnTo>
                    <a:pt x="89699" y="103432"/>
                  </a:lnTo>
                  <a:lnTo>
                    <a:pt x="89759" y="103295"/>
                  </a:lnTo>
                  <a:lnTo>
                    <a:pt x="89952" y="103239"/>
                  </a:lnTo>
                  <a:lnTo>
                    <a:pt x="91004" y="103629"/>
                  </a:lnTo>
                  <a:lnTo>
                    <a:pt x="91287" y="103670"/>
                  </a:lnTo>
                  <a:lnTo>
                    <a:pt x="92095" y="103588"/>
                  </a:lnTo>
                  <a:lnTo>
                    <a:pt x="92634" y="103152"/>
                  </a:lnTo>
                  <a:lnTo>
                    <a:pt x="93453" y="102273"/>
                  </a:lnTo>
                  <a:lnTo>
                    <a:pt x="93856" y="101957"/>
                  </a:lnTo>
                  <a:lnTo>
                    <a:pt x="94302" y="101882"/>
                  </a:lnTo>
                  <a:lnTo>
                    <a:pt x="95034" y="101290"/>
                  </a:lnTo>
                  <a:lnTo>
                    <a:pt x="96060" y="100180"/>
                  </a:lnTo>
                  <a:lnTo>
                    <a:pt x="97030" y="100419"/>
                  </a:lnTo>
                  <a:lnTo>
                    <a:pt x="98200" y="100862"/>
                  </a:lnTo>
                  <a:lnTo>
                    <a:pt x="98788" y="101540"/>
                  </a:lnTo>
                  <a:lnTo>
                    <a:pt x="99467" y="102065"/>
                  </a:lnTo>
                  <a:lnTo>
                    <a:pt x="100308" y="102091"/>
                  </a:lnTo>
                  <a:lnTo>
                    <a:pt x="99988" y="101667"/>
                  </a:lnTo>
                  <a:lnTo>
                    <a:pt x="99984" y="101518"/>
                  </a:lnTo>
                  <a:lnTo>
                    <a:pt x="100162" y="100829"/>
                  </a:lnTo>
                  <a:lnTo>
                    <a:pt x="100257" y="99958"/>
                  </a:lnTo>
                  <a:lnTo>
                    <a:pt x="100125" y="99593"/>
                  </a:lnTo>
                  <a:lnTo>
                    <a:pt x="100076" y="99213"/>
                  </a:lnTo>
                  <a:lnTo>
                    <a:pt x="100434" y="98707"/>
                  </a:lnTo>
                  <a:lnTo>
                    <a:pt x="101842" y="99530"/>
                  </a:lnTo>
                  <a:lnTo>
                    <a:pt x="102989" y="99214"/>
                  </a:lnTo>
                  <a:lnTo>
                    <a:pt x="103559" y="99296"/>
                  </a:lnTo>
                  <a:lnTo>
                    <a:pt x="104184" y="99669"/>
                  </a:lnTo>
                  <a:lnTo>
                    <a:pt x="104354" y="99926"/>
                  </a:lnTo>
                  <a:lnTo>
                    <a:pt x="106720" y="101287"/>
                  </a:lnTo>
                  <a:lnTo>
                    <a:pt x="107113" y="101797"/>
                  </a:lnTo>
                  <a:lnTo>
                    <a:pt x="107472" y="101942"/>
                  </a:lnTo>
                  <a:lnTo>
                    <a:pt x="113320" y="100232"/>
                  </a:lnTo>
                  <a:lnTo>
                    <a:pt x="114770" y="100426"/>
                  </a:lnTo>
                  <a:lnTo>
                    <a:pt x="114634" y="99316"/>
                  </a:lnTo>
                  <a:lnTo>
                    <a:pt x="114427" y="98475"/>
                  </a:lnTo>
                  <a:lnTo>
                    <a:pt x="113962" y="97615"/>
                  </a:lnTo>
                  <a:lnTo>
                    <a:pt x="113362" y="96807"/>
                  </a:lnTo>
                  <a:lnTo>
                    <a:pt x="111856" y="95574"/>
                  </a:lnTo>
                  <a:lnTo>
                    <a:pt x="110576" y="94990"/>
                  </a:lnTo>
                  <a:lnTo>
                    <a:pt x="109972" y="94163"/>
                  </a:lnTo>
                  <a:lnTo>
                    <a:pt x="109394" y="92607"/>
                  </a:lnTo>
                  <a:lnTo>
                    <a:pt x="109243" y="92514"/>
                  </a:lnTo>
                  <a:lnTo>
                    <a:pt x="108691" y="92458"/>
                  </a:lnTo>
                  <a:lnTo>
                    <a:pt x="108555" y="92369"/>
                  </a:lnTo>
                  <a:lnTo>
                    <a:pt x="108465" y="91889"/>
                  </a:lnTo>
                  <a:lnTo>
                    <a:pt x="107207" y="90824"/>
                  </a:lnTo>
                  <a:lnTo>
                    <a:pt x="106610" y="89979"/>
                  </a:lnTo>
                  <a:lnTo>
                    <a:pt x="106526" y="89629"/>
                  </a:lnTo>
                  <a:lnTo>
                    <a:pt x="106998" y="88955"/>
                  </a:lnTo>
                  <a:lnTo>
                    <a:pt x="107874" y="88329"/>
                  </a:lnTo>
                  <a:lnTo>
                    <a:pt x="107874" y="88002"/>
                  </a:lnTo>
                  <a:lnTo>
                    <a:pt x="107980" y="87672"/>
                  </a:lnTo>
                  <a:lnTo>
                    <a:pt x="108908" y="87217"/>
                  </a:lnTo>
                  <a:lnTo>
                    <a:pt x="109696" y="86666"/>
                  </a:lnTo>
                  <a:lnTo>
                    <a:pt x="109888" y="86263"/>
                  </a:lnTo>
                  <a:lnTo>
                    <a:pt x="109786" y="86088"/>
                  </a:lnTo>
                  <a:lnTo>
                    <a:pt x="109884" y="85782"/>
                  </a:lnTo>
                  <a:lnTo>
                    <a:pt x="110141" y="85514"/>
                  </a:lnTo>
                  <a:lnTo>
                    <a:pt x="110333" y="85432"/>
                  </a:lnTo>
                  <a:lnTo>
                    <a:pt x="111286" y="85611"/>
                  </a:lnTo>
                  <a:lnTo>
                    <a:pt x="114018" y="85395"/>
                  </a:lnTo>
                  <a:lnTo>
                    <a:pt x="114539" y="85570"/>
                  </a:lnTo>
                  <a:lnTo>
                    <a:pt x="115423" y="86110"/>
                  </a:lnTo>
                  <a:lnTo>
                    <a:pt x="115946" y="86544"/>
                  </a:lnTo>
                  <a:lnTo>
                    <a:pt x="116111" y="86888"/>
                  </a:lnTo>
                  <a:lnTo>
                    <a:pt x="116652" y="87227"/>
                  </a:lnTo>
                  <a:lnTo>
                    <a:pt x="117841" y="87388"/>
                  </a:lnTo>
                  <a:lnTo>
                    <a:pt x="117993" y="85650"/>
                  </a:lnTo>
                  <a:lnTo>
                    <a:pt x="117884" y="84637"/>
                  </a:lnTo>
                  <a:lnTo>
                    <a:pt x="117752" y="84060"/>
                  </a:lnTo>
                  <a:lnTo>
                    <a:pt x="117877" y="83438"/>
                  </a:lnTo>
                  <a:lnTo>
                    <a:pt x="118024" y="83040"/>
                  </a:lnTo>
                  <a:lnTo>
                    <a:pt x="118021" y="81413"/>
                  </a:lnTo>
                  <a:lnTo>
                    <a:pt x="118233" y="80746"/>
                  </a:lnTo>
                  <a:lnTo>
                    <a:pt x="119269" y="80296"/>
                  </a:lnTo>
                  <a:lnTo>
                    <a:pt x="119890" y="79667"/>
                  </a:lnTo>
                  <a:lnTo>
                    <a:pt x="119667" y="78658"/>
                  </a:lnTo>
                  <a:lnTo>
                    <a:pt x="120064" y="76756"/>
                  </a:lnTo>
                  <a:lnTo>
                    <a:pt x="120177" y="73513"/>
                  </a:lnTo>
                  <a:lnTo>
                    <a:pt x="120210" y="71804"/>
                  </a:lnTo>
                  <a:lnTo>
                    <a:pt x="120394" y="70653"/>
                  </a:lnTo>
                  <a:lnTo>
                    <a:pt x="119102" y="68784"/>
                  </a:lnTo>
                  <a:lnTo>
                    <a:pt x="118952" y="67957"/>
                  </a:lnTo>
                  <a:lnTo>
                    <a:pt x="118502" y="66643"/>
                  </a:lnTo>
                  <a:lnTo>
                    <a:pt x="118506" y="66442"/>
                  </a:lnTo>
                  <a:lnTo>
                    <a:pt x="118639" y="65898"/>
                  </a:lnTo>
                  <a:lnTo>
                    <a:pt x="119056" y="64837"/>
                  </a:lnTo>
                  <a:lnTo>
                    <a:pt x="118974" y="63333"/>
                  </a:lnTo>
                  <a:lnTo>
                    <a:pt x="119934" y="58628"/>
                  </a:lnTo>
                  <a:lnTo>
                    <a:pt x="119945" y="57779"/>
                  </a:lnTo>
                  <a:lnTo>
                    <a:pt x="119523" y="56654"/>
                  </a:lnTo>
                  <a:lnTo>
                    <a:pt x="119493" y="56375"/>
                  </a:lnTo>
                  <a:lnTo>
                    <a:pt x="119366" y="53147"/>
                  </a:lnTo>
                  <a:lnTo>
                    <a:pt x="119780" y="52272"/>
                  </a:lnTo>
                  <a:lnTo>
                    <a:pt x="120412" y="51382"/>
                  </a:lnTo>
                  <a:lnTo>
                    <a:pt x="120377" y="50585"/>
                  </a:lnTo>
                  <a:lnTo>
                    <a:pt x="120475" y="49807"/>
                  </a:lnTo>
                  <a:lnTo>
                    <a:pt x="120918" y="49163"/>
                  </a:lnTo>
                  <a:lnTo>
                    <a:pt x="121270" y="47290"/>
                  </a:lnTo>
                  <a:lnTo>
                    <a:pt x="121053" y="45495"/>
                  </a:lnTo>
                  <a:lnTo>
                    <a:pt x="121047" y="43968"/>
                  </a:lnTo>
                  <a:lnTo>
                    <a:pt x="121222" y="42684"/>
                  </a:lnTo>
                  <a:lnTo>
                    <a:pt x="121121" y="41670"/>
                  </a:lnTo>
                  <a:lnTo>
                    <a:pt x="121161" y="40924"/>
                  </a:lnTo>
                  <a:lnTo>
                    <a:pt x="121576" y="37851"/>
                  </a:lnTo>
                  <a:lnTo>
                    <a:pt x="122371" y="34481"/>
                  </a:lnTo>
                  <a:lnTo>
                    <a:pt x="123213" y="34801"/>
                  </a:lnTo>
                  <a:lnTo>
                    <a:pt x="123380" y="34730"/>
                  </a:lnTo>
                  <a:lnTo>
                    <a:pt x="123797" y="33594"/>
                  </a:lnTo>
                  <a:lnTo>
                    <a:pt x="123755" y="33081"/>
                  </a:lnTo>
                  <a:lnTo>
                    <a:pt x="124074" y="32072"/>
                  </a:lnTo>
                  <a:lnTo>
                    <a:pt x="124506" y="30150"/>
                  </a:lnTo>
                  <a:lnTo>
                    <a:pt x="124502" y="29666"/>
                  </a:lnTo>
                  <a:lnTo>
                    <a:pt x="124350" y="29417"/>
                  </a:lnTo>
                  <a:lnTo>
                    <a:pt x="124164" y="29287"/>
                  </a:lnTo>
                  <a:lnTo>
                    <a:pt x="124122" y="29149"/>
                  </a:lnTo>
                  <a:lnTo>
                    <a:pt x="124236" y="27883"/>
                  </a:lnTo>
                  <a:lnTo>
                    <a:pt x="124903" y="28720"/>
                  </a:lnTo>
                  <a:lnTo>
                    <a:pt x="124992" y="28962"/>
                  </a:lnTo>
                  <a:lnTo>
                    <a:pt x="124989" y="28040"/>
                  </a:lnTo>
                  <a:lnTo>
                    <a:pt x="124342" y="27305"/>
                  </a:lnTo>
                  <a:lnTo>
                    <a:pt x="123838" y="27305"/>
                  </a:lnTo>
                  <a:lnTo>
                    <a:pt x="123969" y="26837"/>
                  </a:lnTo>
                  <a:lnTo>
                    <a:pt x="125085" y="24673"/>
                  </a:lnTo>
                  <a:lnTo>
                    <a:pt x="126479" y="21653"/>
                  </a:lnTo>
                  <a:lnTo>
                    <a:pt x="129892" y="17733"/>
                  </a:lnTo>
                  <a:lnTo>
                    <a:pt x="130983" y="16579"/>
                  </a:lnTo>
                  <a:lnTo>
                    <a:pt x="131241" y="15976"/>
                  </a:lnTo>
                  <a:lnTo>
                    <a:pt x="127546" y="14732"/>
                  </a:lnTo>
                  <a:lnTo>
                    <a:pt x="129014" y="13150"/>
                  </a:lnTo>
                  <a:lnTo>
                    <a:pt x="129976" y="13422"/>
                  </a:lnTo>
                  <a:lnTo>
                    <a:pt x="132279" y="13395"/>
                  </a:lnTo>
                  <a:lnTo>
                    <a:pt x="132299" y="11437"/>
                  </a:lnTo>
                  <a:lnTo>
                    <a:pt x="133003" y="11433"/>
                  </a:lnTo>
                  <a:lnTo>
                    <a:pt x="133201" y="11155"/>
                  </a:lnTo>
                  <a:lnTo>
                    <a:pt x="134088" y="9273"/>
                  </a:lnTo>
                  <a:lnTo>
                    <a:pt x="134077" y="8499"/>
                  </a:lnTo>
                  <a:lnTo>
                    <a:pt x="134500" y="7950"/>
                  </a:lnTo>
                  <a:lnTo>
                    <a:pt x="133979" y="7447"/>
                  </a:lnTo>
                  <a:lnTo>
                    <a:pt x="135403" y="5906"/>
                  </a:lnTo>
                  <a:lnTo>
                    <a:pt x="137056" y="3426"/>
                  </a:lnTo>
                  <a:lnTo>
                    <a:pt x="138258" y="2465"/>
                  </a:lnTo>
                  <a:lnTo>
                    <a:pt x="138554" y="2141"/>
                  </a:lnTo>
                  <a:lnTo>
                    <a:pt x="136937" y="1524"/>
                  </a:lnTo>
                  <a:lnTo>
                    <a:pt x="135809" y="136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1" name="pg1212">
              <a:extLst>
                <a:ext uri="{FF2B5EF4-FFF2-40B4-BE49-F238E27FC236}">
                  <a16:creationId xmlns:a16="http://schemas.microsoft.com/office/drawing/2014/main" id="{B2067C7E-4E44-EA48-A354-B00570C608A3}"/>
                </a:ext>
              </a:extLst>
            </p:cNvPr>
            <p:cNvSpPr/>
            <p:nvPr/>
          </p:nvSpPr>
          <p:spPr>
            <a:xfrm>
              <a:off x="1975168" y="3493715"/>
              <a:ext cx="131172" cy="175279"/>
            </a:xfrm>
            <a:custGeom>
              <a:avLst/>
              <a:gdLst/>
              <a:ahLst/>
              <a:cxnLst/>
              <a:rect l="0" t="0" r="0" b="0"/>
              <a:pathLst>
                <a:path w="131172" h="175279">
                  <a:moveTo>
                    <a:pt x="18172" y="155970"/>
                  </a:moveTo>
                  <a:lnTo>
                    <a:pt x="5871" y="143800"/>
                  </a:lnTo>
                  <a:lnTo>
                    <a:pt x="5271" y="143231"/>
                  </a:lnTo>
                  <a:lnTo>
                    <a:pt x="6116" y="141891"/>
                  </a:lnTo>
                  <a:lnTo>
                    <a:pt x="8687" y="138870"/>
                  </a:lnTo>
                  <a:lnTo>
                    <a:pt x="15027" y="129637"/>
                  </a:lnTo>
                  <a:lnTo>
                    <a:pt x="16532" y="127314"/>
                  </a:lnTo>
                  <a:lnTo>
                    <a:pt x="16810" y="127023"/>
                  </a:lnTo>
                  <a:lnTo>
                    <a:pt x="1189" y="115113"/>
                  </a:lnTo>
                  <a:lnTo>
                    <a:pt x="293" y="114263"/>
                  </a:lnTo>
                  <a:lnTo>
                    <a:pt x="0" y="113881"/>
                  </a:lnTo>
                  <a:lnTo>
                    <a:pt x="0" y="113669"/>
                  </a:lnTo>
                  <a:lnTo>
                    <a:pt x="0" y="113439"/>
                  </a:lnTo>
                  <a:lnTo>
                    <a:pt x="6" y="110234"/>
                  </a:lnTo>
                  <a:lnTo>
                    <a:pt x="28" y="98207"/>
                  </a:lnTo>
                  <a:lnTo>
                    <a:pt x="297" y="58976"/>
                  </a:lnTo>
                  <a:lnTo>
                    <a:pt x="149" y="57542"/>
                  </a:lnTo>
                  <a:lnTo>
                    <a:pt x="158" y="41691"/>
                  </a:lnTo>
                  <a:lnTo>
                    <a:pt x="361" y="37210"/>
                  </a:lnTo>
                  <a:lnTo>
                    <a:pt x="423" y="27597"/>
                  </a:lnTo>
                  <a:lnTo>
                    <a:pt x="491" y="16910"/>
                  </a:lnTo>
                  <a:lnTo>
                    <a:pt x="491" y="1701"/>
                  </a:lnTo>
                  <a:lnTo>
                    <a:pt x="2899" y="1751"/>
                  </a:lnTo>
                  <a:lnTo>
                    <a:pt x="4417" y="1880"/>
                  </a:lnTo>
                  <a:lnTo>
                    <a:pt x="20650" y="1929"/>
                  </a:lnTo>
                  <a:lnTo>
                    <a:pt x="20689" y="58"/>
                  </a:lnTo>
                  <a:lnTo>
                    <a:pt x="77465" y="57"/>
                  </a:lnTo>
                  <a:lnTo>
                    <a:pt x="97204" y="77"/>
                  </a:lnTo>
                  <a:lnTo>
                    <a:pt x="116192" y="0"/>
                  </a:lnTo>
                  <a:lnTo>
                    <a:pt x="121975" y="51"/>
                  </a:lnTo>
                  <a:lnTo>
                    <a:pt x="126719" y="34269"/>
                  </a:lnTo>
                  <a:lnTo>
                    <a:pt x="126680" y="43127"/>
                  </a:lnTo>
                  <a:lnTo>
                    <a:pt x="126430" y="44278"/>
                  </a:lnTo>
                  <a:lnTo>
                    <a:pt x="125348" y="48327"/>
                  </a:lnTo>
                  <a:lnTo>
                    <a:pt x="124534" y="51366"/>
                  </a:lnTo>
                  <a:lnTo>
                    <a:pt x="123223" y="56248"/>
                  </a:lnTo>
                  <a:lnTo>
                    <a:pt x="122959" y="57540"/>
                  </a:lnTo>
                  <a:lnTo>
                    <a:pt x="120947" y="69011"/>
                  </a:lnTo>
                  <a:lnTo>
                    <a:pt x="119224" y="79056"/>
                  </a:lnTo>
                  <a:lnTo>
                    <a:pt x="120046" y="80657"/>
                  </a:lnTo>
                  <a:lnTo>
                    <a:pt x="120343" y="81692"/>
                  </a:lnTo>
                  <a:lnTo>
                    <a:pt x="120805" y="82757"/>
                  </a:lnTo>
                  <a:lnTo>
                    <a:pt x="121417" y="83821"/>
                  </a:lnTo>
                  <a:lnTo>
                    <a:pt x="121981" y="84603"/>
                  </a:lnTo>
                  <a:lnTo>
                    <a:pt x="123051" y="85262"/>
                  </a:lnTo>
                  <a:lnTo>
                    <a:pt x="123395" y="85765"/>
                  </a:lnTo>
                  <a:lnTo>
                    <a:pt x="123534" y="85828"/>
                  </a:lnTo>
                  <a:lnTo>
                    <a:pt x="124065" y="85742"/>
                  </a:lnTo>
                  <a:lnTo>
                    <a:pt x="126234" y="84513"/>
                  </a:lnTo>
                  <a:lnTo>
                    <a:pt x="125928" y="84943"/>
                  </a:lnTo>
                  <a:lnTo>
                    <a:pt x="123976" y="86931"/>
                  </a:lnTo>
                  <a:lnTo>
                    <a:pt x="123377" y="87658"/>
                  </a:lnTo>
                  <a:lnTo>
                    <a:pt x="123021" y="87666"/>
                  </a:lnTo>
                  <a:lnTo>
                    <a:pt x="122547" y="87430"/>
                  </a:lnTo>
                  <a:lnTo>
                    <a:pt x="122458" y="87809"/>
                  </a:lnTo>
                  <a:lnTo>
                    <a:pt x="122432" y="88524"/>
                  </a:lnTo>
                  <a:lnTo>
                    <a:pt x="123457" y="87939"/>
                  </a:lnTo>
                  <a:lnTo>
                    <a:pt x="124450" y="86744"/>
                  </a:lnTo>
                  <a:lnTo>
                    <a:pt x="125043" y="86245"/>
                  </a:lnTo>
                  <a:lnTo>
                    <a:pt x="126069" y="85560"/>
                  </a:lnTo>
                  <a:lnTo>
                    <a:pt x="126321" y="85234"/>
                  </a:lnTo>
                  <a:lnTo>
                    <a:pt x="126647" y="85400"/>
                  </a:lnTo>
                  <a:lnTo>
                    <a:pt x="127681" y="86234"/>
                  </a:lnTo>
                  <a:lnTo>
                    <a:pt x="129035" y="87147"/>
                  </a:lnTo>
                  <a:lnTo>
                    <a:pt x="129580" y="87795"/>
                  </a:lnTo>
                  <a:lnTo>
                    <a:pt x="129851" y="88510"/>
                  </a:lnTo>
                  <a:lnTo>
                    <a:pt x="130323" y="89352"/>
                  </a:lnTo>
                  <a:lnTo>
                    <a:pt x="130469" y="89490"/>
                  </a:lnTo>
                  <a:lnTo>
                    <a:pt x="131015" y="89628"/>
                  </a:lnTo>
                  <a:lnTo>
                    <a:pt x="131172" y="89847"/>
                  </a:lnTo>
                  <a:lnTo>
                    <a:pt x="131098" y="90491"/>
                  </a:lnTo>
                  <a:lnTo>
                    <a:pt x="130219" y="91548"/>
                  </a:lnTo>
                  <a:lnTo>
                    <a:pt x="128971" y="91861"/>
                  </a:lnTo>
                  <a:lnTo>
                    <a:pt x="128608" y="91883"/>
                  </a:lnTo>
                  <a:lnTo>
                    <a:pt x="128561" y="91719"/>
                  </a:lnTo>
                  <a:lnTo>
                    <a:pt x="128429" y="91629"/>
                  </a:lnTo>
                  <a:lnTo>
                    <a:pt x="127964" y="91767"/>
                  </a:lnTo>
                  <a:lnTo>
                    <a:pt x="127367" y="92095"/>
                  </a:lnTo>
                  <a:lnTo>
                    <a:pt x="126814" y="92601"/>
                  </a:lnTo>
                  <a:lnTo>
                    <a:pt x="126272" y="93364"/>
                  </a:lnTo>
                  <a:lnTo>
                    <a:pt x="126126" y="93762"/>
                  </a:lnTo>
                  <a:lnTo>
                    <a:pt x="126133" y="94001"/>
                  </a:lnTo>
                  <a:lnTo>
                    <a:pt x="125657" y="94861"/>
                  </a:lnTo>
                  <a:lnTo>
                    <a:pt x="125559" y="95103"/>
                  </a:lnTo>
                  <a:lnTo>
                    <a:pt x="125592" y="97596"/>
                  </a:lnTo>
                  <a:lnTo>
                    <a:pt x="126813" y="97570"/>
                  </a:lnTo>
                  <a:lnTo>
                    <a:pt x="126808" y="99870"/>
                  </a:lnTo>
                  <a:lnTo>
                    <a:pt x="125579" y="99824"/>
                  </a:lnTo>
                  <a:lnTo>
                    <a:pt x="125605" y="101019"/>
                  </a:lnTo>
                  <a:lnTo>
                    <a:pt x="124409" y="101036"/>
                  </a:lnTo>
                  <a:lnTo>
                    <a:pt x="124429" y="102495"/>
                  </a:lnTo>
                  <a:lnTo>
                    <a:pt x="121862" y="102528"/>
                  </a:lnTo>
                  <a:lnTo>
                    <a:pt x="121626" y="102973"/>
                  </a:lnTo>
                  <a:lnTo>
                    <a:pt x="121652" y="103200"/>
                  </a:lnTo>
                  <a:lnTo>
                    <a:pt x="122607" y="103528"/>
                  </a:lnTo>
                  <a:lnTo>
                    <a:pt x="122881" y="103956"/>
                  </a:lnTo>
                  <a:lnTo>
                    <a:pt x="122823" y="104421"/>
                  </a:lnTo>
                  <a:lnTo>
                    <a:pt x="122088" y="105259"/>
                  </a:lnTo>
                  <a:lnTo>
                    <a:pt x="123093" y="105307"/>
                  </a:lnTo>
                  <a:lnTo>
                    <a:pt x="123857" y="105746"/>
                  </a:lnTo>
                  <a:lnTo>
                    <a:pt x="124706" y="106771"/>
                  </a:lnTo>
                  <a:lnTo>
                    <a:pt x="125086" y="107482"/>
                  </a:lnTo>
                  <a:lnTo>
                    <a:pt x="125254" y="108115"/>
                  </a:lnTo>
                  <a:lnTo>
                    <a:pt x="126209" y="109243"/>
                  </a:lnTo>
                  <a:lnTo>
                    <a:pt x="127031" y="109724"/>
                  </a:lnTo>
                  <a:lnTo>
                    <a:pt x="126757" y="109701"/>
                  </a:lnTo>
                  <a:lnTo>
                    <a:pt x="125813" y="111313"/>
                  </a:lnTo>
                  <a:lnTo>
                    <a:pt x="125367" y="112583"/>
                  </a:lnTo>
                  <a:lnTo>
                    <a:pt x="125224" y="112824"/>
                  </a:lnTo>
                  <a:lnTo>
                    <a:pt x="123950" y="113920"/>
                  </a:lnTo>
                  <a:lnTo>
                    <a:pt x="123656" y="114208"/>
                  </a:lnTo>
                  <a:lnTo>
                    <a:pt x="123531" y="114438"/>
                  </a:lnTo>
                  <a:lnTo>
                    <a:pt x="123390" y="115276"/>
                  </a:lnTo>
                  <a:lnTo>
                    <a:pt x="123421" y="116145"/>
                  </a:lnTo>
                  <a:lnTo>
                    <a:pt x="122278" y="118537"/>
                  </a:lnTo>
                  <a:lnTo>
                    <a:pt x="121982" y="119580"/>
                  </a:lnTo>
                  <a:lnTo>
                    <a:pt x="121473" y="120171"/>
                  </a:lnTo>
                  <a:lnTo>
                    <a:pt x="120672" y="120544"/>
                  </a:lnTo>
                  <a:lnTo>
                    <a:pt x="120093" y="121589"/>
                  </a:lnTo>
                  <a:lnTo>
                    <a:pt x="119633" y="122058"/>
                  </a:lnTo>
                  <a:lnTo>
                    <a:pt x="119221" y="122728"/>
                  </a:lnTo>
                  <a:lnTo>
                    <a:pt x="118514" y="123946"/>
                  </a:lnTo>
                  <a:lnTo>
                    <a:pt x="118455" y="124183"/>
                  </a:lnTo>
                  <a:lnTo>
                    <a:pt x="116475" y="123884"/>
                  </a:lnTo>
                  <a:lnTo>
                    <a:pt x="114668" y="123386"/>
                  </a:lnTo>
                  <a:lnTo>
                    <a:pt x="113881" y="122088"/>
                  </a:lnTo>
                  <a:lnTo>
                    <a:pt x="113323" y="121368"/>
                  </a:lnTo>
                  <a:lnTo>
                    <a:pt x="112847" y="120942"/>
                  </a:lnTo>
                  <a:lnTo>
                    <a:pt x="112698" y="120707"/>
                  </a:lnTo>
                  <a:lnTo>
                    <a:pt x="112555" y="120180"/>
                  </a:lnTo>
                  <a:lnTo>
                    <a:pt x="112620" y="122847"/>
                  </a:lnTo>
                  <a:lnTo>
                    <a:pt x="113461" y="123904"/>
                  </a:lnTo>
                  <a:lnTo>
                    <a:pt x="113733" y="124555"/>
                  </a:lnTo>
                  <a:lnTo>
                    <a:pt x="113741" y="126063"/>
                  </a:lnTo>
                  <a:lnTo>
                    <a:pt x="113487" y="126556"/>
                  </a:lnTo>
                  <a:lnTo>
                    <a:pt x="112167" y="125092"/>
                  </a:lnTo>
                  <a:lnTo>
                    <a:pt x="111895" y="125238"/>
                  </a:lnTo>
                  <a:lnTo>
                    <a:pt x="110419" y="125238"/>
                  </a:lnTo>
                  <a:lnTo>
                    <a:pt x="109855" y="125390"/>
                  </a:lnTo>
                  <a:lnTo>
                    <a:pt x="109680" y="125482"/>
                  </a:lnTo>
                  <a:lnTo>
                    <a:pt x="109240" y="125466"/>
                  </a:lnTo>
                  <a:lnTo>
                    <a:pt x="108386" y="124799"/>
                  </a:lnTo>
                  <a:lnTo>
                    <a:pt x="108088" y="124669"/>
                  </a:lnTo>
                  <a:lnTo>
                    <a:pt x="107764" y="124653"/>
                  </a:lnTo>
                  <a:lnTo>
                    <a:pt x="107104" y="124946"/>
                  </a:lnTo>
                  <a:lnTo>
                    <a:pt x="106606" y="125336"/>
                  </a:lnTo>
                  <a:lnTo>
                    <a:pt x="105965" y="126019"/>
                  </a:lnTo>
                  <a:lnTo>
                    <a:pt x="105593" y="126661"/>
                  </a:lnTo>
                  <a:lnTo>
                    <a:pt x="105487" y="127044"/>
                  </a:lnTo>
                  <a:lnTo>
                    <a:pt x="105084" y="127629"/>
                  </a:lnTo>
                  <a:lnTo>
                    <a:pt x="104074" y="128752"/>
                  </a:lnTo>
                  <a:lnTo>
                    <a:pt x="103349" y="129045"/>
                  </a:lnTo>
                  <a:lnTo>
                    <a:pt x="103375" y="130232"/>
                  </a:lnTo>
                  <a:lnTo>
                    <a:pt x="102197" y="130232"/>
                  </a:lnTo>
                  <a:lnTo>
                    <a:pt x="102197" y="130818"/>
                  </a:lnTo>
                  <a:lnTo>
                    <a:pt x="101058" y="130818"/>
                  </a:lnTo>
                  <a:lnTo>
                    <a:pt x="101006" y="135584"/>
                  </a:lnTo>
                  <a:lnTo>
                    <a:pt x="101614" y="135584"/>
                  </a:lnTo>
                  <a:lnTo>
                    <a:pt x="101615" y="136478"/>
                  </a:lnTo>
                  <a:lnTo>
                    <a:pt x="100993" y="136494"/>
                  </a:lnTo>
                  <a:lnTo>
                    <a:pt x="100988" y="137105"/>
                  </a:lnTo>
                  <a:lnTo>
                    <a:pt x="101622" y="137767"/>
                  </a:lnTo>
                  <a:lnTo>
                    <a:pt x="99892" y="139292"/>
                  </a:lnTo>
                  <a:lnTo>
                    <a:pt x="98642" y="140533"/>
                  </a:lnTo>
                  <a:lnTo>
                    <a:pt x="97367" y="141664"/>
                  </a:lnTo>
                  <a:lnTo>
                    <a:pt x="96998" y="142086"/>
                  </a:lnTo>
                  <a:lnTo>
                    <a:pt x="96265" y="142810"/>
                  </a:lnTo>
                  <a:lnTo>
                    <a:pt x="96272" y="144093"/>
                  </a:lnTo>
                  <a:lnTo>
                    <a:pt x="95997" y="144019"/>
                  </a:lnTo>
                  <a:lnTo>
                    <a:pt x="95188" y="144000"/>
                  </a:lnTo>
                  <a:lnTo>
                    <a:pt x="95167" y="145863"/>
                  </a:lnTo>
                  <a:lnTo>
                    <a:pt x="96580" y="145876"/>
                  </a:lnTo>
                  <a:lnTo>
                    <a:pt x="96581" y="146460"/>
                  </a:lnTo>
                  <a:lnTo>
                    <a:pt x="95504" y="146464"/>
                  </a:lnTo>
                  <a:lnTo>
                    <a:pt x="95510" y="147647"/>
                  </a:lnTo>
                  <a:lnTo>
                    <a:pt x="95140" y="147646"/>
                  </a:lnTo>
                  <a:lnTo>
                    <a:pt x="95167" y="146449"/>
                  </a:lnTo>
                  <a:lnTo>
                    <a:pt x="93837" y="146496"/>
                  </a:lnTo>
                  <a:lnTo>
                    <a:pt x="92903" y="148205"/>
                  </a:lnTo>
                  <a:lnTo>
                    <a:pt x="92230" y="149189"/>
                  </a:lnTo>
                  <a:lnTo>
                    <a:pt x="92646" y="149502"/>
                  </a:lnTo>
                  <a:lnTo>
                    <a:pt x="93308" y="150671"/>
                  </a:lnTo>
                  <a:lnTo>
                    <a:pt x="93610" y="151395"/>
                  </a:lnTo>
                  <a:lnTo>
                    <a:pt x="94197" y="151997"/>
                  </a:lnTo>
                  <a:lnTo>
                    <a:pt x="94256" y="152233"/>
                  </a:lnTo>
                  <a:lnTo>
                    <a:pt x="94100" y="153688"/>
                  </a:lnTo>
                  <a:lnTo>
                    <a:pt x="93983" y="154368"/>
                  </a:lnTo>
                  <a:lnTo>
                    <a:pt x="93821" y="154811"/>
                  </a:lnTo>
                  <a:lnTo>
                    <a:pt x="94008" y="155404"/>
                  </a:lnTo>
                  <a:lnTo>
                    <a:pt x="94438" y="155654"/>
                  </a:lnTo>
                  <a:lnTo>
                    <a:pt x="94667" y="156106"/>
                  </a:lnTo>
                  <a:lnTo>
                    <a:pt x="94440" y="156902"/>
                  </a:lnTo>
                  <a:lnTo>
                    <a:pt x="94210" y="157105"/>
                  </a:lnTo>
                  <a:lnTo>
                    <a:pt x="93970" y="157458"/>
                  </a:lnTo>
                  <a:lnTo>
                    <a:pt x="94084" y="158056"/>
                  </a:lnTo>
                  <a:lnTo>
                    <a:pt x="94037" y="158218"/>
                  </a:lnTo>
                  <a:lnTo>
                    <a:pt x="93783" y="158445"/>
                  </a:lnTo>
                  <a:lnTo>
                    <a:pt x="93914" y="158681"/>
                  </a:lnTo>
                  <a:lnTo>
                    <a:pt x="94248" y="158866"/>
                  </a:lnTo>
                  <a:lnTo>
                    <a:pt x="94581" y="159201"/>
                  </a:lnTo>
                  <a:lnTo>
                    <a:pt x="94762" y="159616"/>
                  </a:lnTo>
                  <a:lnTo>
                    <a:pt x="94707" y="160074"/>
                  </a:lnTo>
                  <a:lnTo>
                    <a:pt x="94525" y="160275"/>
                  </a:lnTo>
                  <a:lnTo>
                    <a:pt x="94488" y="161843"/>
                  </a:lnTo>
                  <a:lnTo>
                    <a:pt x="94597" y="162569"/>
                  </a:lnTo>
                  <a:lnTo>
                    <a:pt x="94765" y="162993"/>
                  </a:lnTo>
                  <a:lnTo>
                    <a:pt x="94655" y="163519"/>
                  </a:lnTo>
                  <a:lnTo>
                    <a:pt x="94025" y="165254"/>
                  </a:lnTo>
                  <a:lnTo>
                    <a:pt x="93603" y="165388"/>
                  </a:lnTo>
                  <a:lnTo>
                    <a:pt x="92940" y="165808"/>
                  </a:lnTo>
                  <a:lnTo>
                    <a:pt x="92642" y="166047"/>
                  </a:lnTo>
                  <a:lnTo>
                    <a:pt x="92383" y="166516"/>
                  </a:lnTo>
                  <a:lnTo>
                    <a:pt x="92132" y="166747"/>
                  </a:lnTo>
                  <a:lnTo>
                    <a:pt x="91255" y="167156"/>
                  </a:lnTo>
                  <a:lnTo>
                    <a:pt x="91011" y="167089"/>
                  </a:lnTo>
                  <a:lnTo>
                    <a:pt x="90691" y="167465"/>
                  </a:lnTo>
                  <a:lnTo>
                    <a:pt x="90138" y="167685"/>
                  </a:lnTo>
                  <a:lnTo>
                    <a:pt x="89708" y="167976"/>
                  </a:lnTo>
                  <a:lnTo>
                    <a:pt x="88980" y="167265"/>
                  </a:lnTo>
                  <a:lnTo>
                    <a:pt x="87732" y="166639"/>
                  </a:lnTo>
                  <a:lnTo>
                    <a:pt x="87386" y="166639"/>
                  </a:lnTo>
                  <a:lnTo>
                    <a:pt x="86876" y="166911"/>
                  </a:lnTo>
                  <a:lnTo>
                    <a:pt x="86480" y="166982"/>
                  </a:lnTo>
                  <a:lnTo>
                    <a:pt x="85075" y="167054"/>
                  </a:lnTo>
                  <a:lnTo>
                    <a:pt x="84907" y="167072"/>
                  </a:lnTo>
                  <a:lnTo>
                    <a:pt x="84440" y="165397"/>
                  </a:lnTo>
                  <a:lnTo>
                    <a:pt x="84240" y="165058"/>
                  </a:lnTo>
                  <a:lnTo>
                    <a:pt x="84094" y="164087"/>
                  </a:lnTo>
                  <a:lnTo>
                    <a:pt x="83532" y="163156"/>
                  </a:lnTo>
                  <a:lnTo>
                    <a:pt x="83710" y="162810"/>
                  </a:lnTo>
                  <a:lnTo>
                    <a:pt x="83703" y="162374"/>
                  </a:lnTo>
                  <a:lnTo>
                    <a:pt x="83940" y="162057"/>
                  </a:lnTo>
                  <a:lnTo>
                    <a:pt x="83991" y="161759"/>
                  </a:lnTo>
                  <a:lnTo>
                    <a:pt x="84402" y="160861"/>
                  </a:lnTo>
                  <a:lnTo>
                    <a:pt x="85515" y="159903"/>
                  </a:lnTo>
                  <a:lnTo>
                    <a:pt x="84136" y="160967"/>
                  </a:lnTo>
                  <a:lnTo>
                    <a:pt x="79803" y="166015"/>
                  </a:lnTo>
                  <a:lnTo>
                    <a:pt x="79229" y="166706"/>
                  </a:lnTo>
                  <a:lnTo>
                    <a:pt x="78683" y="167783"/>
                  </a:lnTo>
                  <a:lnTo>
                    <a:pt x="79067" y="167540"/>
                  </a:lnTo>
                  <a:lnTo>
                    <a:pt x="79577" y="166937"/>
                  </a:lnTo>
                  <a:lnTo>
                    <a:pt x="79987" y="168178"/>
                  </a:lnTo>
                  <a:lnTo>
                    <a:pt x="78557" y="170177"/>
                  </a:lnTo>
                  <a:lnTo>
                    <a:pt x="78371" y="170222"/>
                  </a:lnTo>
                  <a:lnTo>
                    <a:pt x="78185" y="169760"/>
                  </a:lnTo>
                  <a:lnTo>
                    <a:pt x="77809" y="169612"/>
                  </a:lnTo>
                  <a:lnTo>
                    <a:pt x="77556" y="170237"/>
                  </a:lnTo>
                  <a:lnTo>
                    <a:pt x="77210" y="171570"/>
                  </a:lnTo>
                  <a:lnTo>
                    <a:pt x="76922" y="172340"/>
                  </a:lnTo>
                  <a:lnTo>
                    <a:pt x="76195" y="173428"/>
                  </a:lnTo>
                  <a:lnTo>
                    <a:pt x="75056" y="175279"/>
                  </a:lnTo>
                  <a:lnTo>
                    <a:pt x="74019" y="174701"/>
                  </a:lnTo>
                  <a:lnTo>
                    <a:pt x="68335" y="171259"/>
                  </a:lnTo>
                  <a:lnTo>
                    <a:pt x="66590" y="169885"/>
                  </a:lnTo>
                  <a:lnTo>
                    <a:pt x="66856" y="169334"/>
                  </a:lnTo>
                  <a:lnTo>
                    <a:pt x="66092" y="168894"/>
                  </a:lnTo>
                  <a:lnTo>
                    <a:pt x="60798" y="165276"/>
                  </a:lnTo>
                  <a:lnTo>
                    <a:pt x="60272" y="163887"/>
                  </a:lnTo>
                  <a:lnTo>
                    <a:pt x="59657" y="163097"/>
                  </a:lnTo>
                  <a:lnTo>
                    <a:pt x="59843" y="162468"/>
                  </a:lnTo>
                  <a:lnTo>
                    <a:pt x="59814" y="161496"/>
                  </a:lnTo>
                  <a:lnTo>
                    <a:pt x="59741" y="161023"/>
                  </a:lnTo>
                  <a:lnTo>
                    <a:pt x="59846" y="160714"/>
                  </a:lnTo>
                  <a:lnTo>
                    <a:pt x="59879" y="160334"/>
                  </a:lnTo>
                  <a:lnTo>
                    <a:pt x="59781" y="158414"/>
                  </a:lnTo>
                  <a:lnTo>
                    <a:pt x="59606" y="157546"/>
                  </a:lnTo>
                  <a:lnTo>
                    <a:pt x="59686" y="157111"/>
                  </a:lnTo>
                  <a:lnTo>
                    <a:pt x="59642" y="156146"/>
                  </a:lnTo>
                  <a:lnTo>
                    <a:pt x="59795" y="156035"/>
                  </a:lnTo>
                  <a:lnTo>
                    <a:pt x="59949" y="155638"/>
                  </a:lnTo>
                  <a:lnTo>
                    <a:pt x="59711" y="155576"/>
                  </a:lnTo>
                  <a:lnTo>
                    <a:pt x="59544" y="155644"/>
                  </a:lnTo>
                  <a:lnTo>
                    <a:pt x="59474" y="156843"/>
                  </a:lnTo>
                  <a:lnTo>
                    <a:pt x="59289" y="158165"/>
                  </a:lnTo>
                  <a:lnTo>
                    <a:pt x="59332" y="158366"/>
                  </a:lnTo>
                  <a:lnTo>
                    <a:pt x="59318" y="159418"/>
                  </a:lnTo>
                  <a:lnTo>
                    <a:pt x="59654" y="159976"/>
                  </a:lnTo>
                  <a:lnTo>
                    <a:pt x="59610" y="160859"/>
                  </a:lnTo>
                  <a:lnTo>
                    <a:pt x="59413" y="161008"/>
                  </a:lnTo>
                  <a:lnTo>
                    <a:pt x="58929" y="161127"/>
                  </a:lnTo>
                  <a:lnTo>
                    <a:pt x="58725" y="162133"/>
                  </a:lnTo>
                  <a:lnTo>
                    <a:pt x="59213" y="163302"/>
                  </a:lnTo>
                  <a:lnTo>
                    <a:pt x="59380" y="163663"/>
                  </a:lnTo>
                  <a:lnTo>
                    <a:pt x="59519" y="163794"/>
                  </a:lnTo>
                  <a:lnTo>
                    <a:pt x="59642" y="164121"/>
                  </a:lnTo>
                  <a:lnTo>
                    <a:pt x="59919" y="164948"/>
                  </a:lnTo>
                  <a:lnTo>
                    <a:pt x="59764" y="165113"/>
                  </a:lnTo>
                  <a:lnTo>
                    <a:pt x="59114" y="165082"/>
                  </a:lnTo>
                  <a:lnTo>
                    <a:pt x="58914" y="164926"/>
                  </a:lnTo>
                  <a:lnTo>
                    <a:pt x="58619" y="164624"/>
                  </a:lnTo>
                  <a:lnTo>
                    <a:pt x="58390" y="163816"/>
                  </a:lnTo>
                  <a:lnTo>
                    <a:pt x="57898" y="163235"/>
                  </a:lnTo>
                  <a:lnTo>
                    <a:pt x="55808" y="162014"/>
                  </a:lnTo>
                  <a:lnTo>
                    <a:pt x="54701" y="161668"/>
                  </a:lnTo>
                  <a:lnTo>
                    <a:pt x="53699" y="161460"/>
                  </a:lnTo>
                  <a:lnTo>
                    <a:pt x="53240" y="161166"/>
                  </a:lnTo>
                  <a:lnTo>
                    <a:pt x="52264" y="160913"/>
                  </a:lnTo>
                  <a:lnTo>
                    <a:pt x="50989" y="160292"/>
                  </a:lnTo>
                  <a:lnTo>
                    <a:pt x="50716" y="160008"/>
                  </a:lnTo>
                  <a:lnTo>
                    <a:pt x="50188" y="159859"/>
                  </a:lnTo>
                  <a:lnTo>
                    <a:pt x="50218" y="159636"/>
                  </a:lnTo>
                  <a:lnTo>
                    <a:pt x="50087" y="159068"/>
                  </a:lnTo>
                  <a:lnTo>
                    <a:pt x="49788" y="158588"/>
                  </a:lnTo>
                  <a:lnTo>
                    <a:pt x="49661" y="158550"/>
                  </a:lnTo>
                  <a:lnTo>
                    <a:pt x="48681" y="159097"/>
                  </a:lnTo>
                  <a:lnTo>
                    <a:pt x="48185" y="158907"/>
                  </a:lnTo>
                  <a:lnTo>
                    <a:pt x="47056" y="159101"/>
                  </a:lnTo>
                  <a:lnTo>
                    <a:pt x="46521" y="159638"/>
                  </a:lnTo>
                  <a:lnTo>
                    <a:pt x="45490" y="159839"/>
                  </a:lnTo>
                  <a:lnTo>
                    <a:pt x="45453" y="159022"/>
                  </a:lnTo>
                  <a:lnTo>
                    <a:pt x="45341" y="158300"/>
                  </a:lnTo>
                  <a:lnTo>
                    <a:pt x="44987" y="157908"/>
                  </a:lnTo>
                  <a:lnTo>
                    <a:pt x="44423" y="157752"/>
                  </a:lnTo>
                  <a:lnTo>
                    <a:pt x="43403" y="157707"/>
                  </a:lnTo>
                  <a:lnTo>
                    <a:pt x="42922" y="157368"/>
                  </a:lnTo>
                  <a:lnTo>
                    <a:pt x="42383" y="157190"/>
                  </a:lnTo>
                  <a:lnTo>
                    <a:pt x="41807" y="157219"/>
                  </a:lnTo>
                  <a:lnTo>
                    <a:pt x="41330" y="157421"/>
                  </a:lnTo>
                  <a:lnTo>
                    <a:pt x="40802" y="157406"/>
                  </a:lnTo>
                  <a:lnTo>
                    <a:pt x="39862" y="157142"/>
                  </a:lnTo>
                  <a:lnTo>
                    <a:pt x="39366" y="157097"/>
                  </a:lnTo>
                  <a:lnTo>
                    <a:pt x="38780" y="157425"/>
                  </a:lnTo>
                  <a:lnTo>
                    <a:pt x="38011" y="157682"/>
                  </a:lnTo>
                  <a:lnTo>
                    <a:pt x="36853" y="157884"/>
                  </a:lnTo>
                  <a:lnTo>
                    <a:pt x="35855" y="158544"/>
                  </a:lnTo>
                  <a:lnTo>
                    <a:pt x="35422" y="158741"/>
                  </a:lnTo>
                  <a:lnTo>
                    <a:pt x="34867" y="158876"/>
                  </a:lnTo>
                  <a:lnTo>
                    <a:pt x="34299" y="158779"/>
                  </a:lnTo>
                  <a:lnTo>
                    <a:pt x="33564" y="158454"/>
                  </a:lnTo>
                  <a:lnTo>
                    <a:pt x="33185" y="158268"/>
                  </a:lnTo>
                  <a:lnTo>
                    <a:pt x="32824" y="157929"/>
                  </a:lnTo>
                  <a:lnTo>
                    <a:pt x="32165" y="157567"/>
                  </a:lnTo>
                  <a:lnTo>
                    <a:pt x="31797" y="157559"/>
                  </a:lnTo>
                  <a:lnTo>
                    <a:pt x="30737" y="157984"/>
                  </a:lnTo>
                  <a:lnTo>
                    <a:pt x="30296" y="158669"/>
                  </a:lnTo>
                  <a:lnTo>
                    <a:pt x="29145" y="159078"/>
                  </a:lnTo>
                  <a:lnTo>
                    <a:pt x="28857" y="158751"/>
                  </a:lnTo>
                  <a:lnTo>
                    <a:pt x="28420" y="158035"/>
                  </a:lnTo>
                  <a:lnTo>
                    <a:pt x="26956" y="157086"/>
                  </a:lnTo>
                  <a:lnTo>
                    <a:pt x="23581" y="155172"/>
                  </a:lnTo>
                  <a:lnTo>
                    <a:pt x="21766" y="153698"/>
                  </a:lnTo>
                  <a:lnTo>
                    <a:pt x="19801" y="151870"/>
                  </a:lnTo>
                  <a:lnTo>
                    <a:pt x="18181" y="150664"/>
                  </a:lnTo>
                  <a:lnTo>
                    <a:pt x="18257" y="150857"/>
                  </a:lnTo>
                  <a:lnTo>
                    <a:pt x="18551" y="15385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2" name="pg1213">
              <a:extLst>
                <a:ext uri="{FF2B5EF4-FFF2-40B4-BE49-F238E27FC236}">
                  <a16:creationId xmlns:a16="http://schemas.microsoft.com/office/drawing/2014/main" id="{6E3A7D37-C3D1-614B-9FFF-EB024E67B15F}"/>
                </a:ext>
              </a:extLst>
            </p:cNvPr>
            <p:cNvSpPr/>
            <p:nvPr/>
          </p:nvSpPr>
          <p:spPr>
            <a:xfrm>
              <a:off x="2064572" y="3582646"/>
              <a:ext cx="19251" cy="19310"/>
            </a:xfrm>
            <a:custGeom>
              <a:avLst/>
              <a:gdLst/>
              <a:ahLst/>
              <a:cxnLst/>
              <a:rect l="0" t="0" r="0" b="0"/>
              <a:pathLst>
                <a:path w="19251" h="19310">
                  <a:moveTo>
                    <a:pt x="16568" y="5"/>
                  </a:moveTo>
                  <a:lnTo>
                    <a:pt x="14157" y="17"/>
                  </a:lnTo>
                  <a:lnTo>
                    <a:pt x="14122" y="4368"/>
                  </a:lnTo>
                  <a:lnTo>
                    <a:pt x="14203" y="4948"/>
                  </a:lnTo>
                  <a:lnTo>
                    <a:pt x="7120" y="4932"/>
                  </a:lnTo>
                  <a:lnTo>
                    <a:pt x="4503" y="4836"/>
                  </a:lnTo>
                  <a:lnTo>
                    <a:pt x="38" y="4818"/>
                  </a:lnTo>
                  <a:lnTo>
                    <a:pt x="0" y="10983"/>
                  </a:lnTo>
                  <a:lnTo>
                    <a:pt x="103" y="13342"/>
                  </a:lnTo>
                  <a:lnTo>
                    <a:pt x="220" y="14513"/>
                  </a:lnTo>
                  <a:lnTo>
                    <a:pt x="215" y="15192"/>
                  </a:lnTo>
                  <a:lnTo>
                    <a:pt x="26" y="15380"/>
                  </a:lnTo>
                  <a:lnTo>
                    <a:pt x="1113" y="16888"/>
                  </a:lnTo>
                  <a:lnTo>
                    <a:pt x="3716" y="16871"/>
                  </a:lnTo>
                  <a:lnTo>
                    <a:pt x="3742" y="18026"/>
                  </a:lnTo>
                  <a:lnTo>
                    <a:pt x="5464" y="18042"/>
                  </a:lnTo>
                  <a:lnTo>
                    <a:pt x="5438" y="16839"/>
                  </a:lnTo>
                  <a:lnTo>
                    <a:pt x="6033" y="16936"/>
                  </a:lnTo>
                  <a:lnTo>
                    <a:pt x="7211" y="16953"/>
                  </a:lnTo>
                  <a:lnTo>
                    <a:pt x="7211" y="18026"/>
                  </a:lnTo>
                  <a:lnTo>
                    <a:pt x="8390" y="18026"/>
                  </a:lnTo>
                  <a:lnTo>
                    <a:pt x="8403" y="19246"/>
                  </a:lnTo>
                  <a:lnTo>
                    <a:pt x="8610" y="19246"/>
                  </a:lnTo>
                  <a:lnTo>
                    <a:pt x="14165" y="19310"/>
                  </a:lnTo>
                  <a:lnTo>
                    <a:pt x="14151" y="11292"/>
                  </a:lnTo>
                  <a:lnTo>
                    <a:pt x="14268" y="10837"/>
                  </a:lnTo>
                  <a:lnTo>
                    <a:pt x="14825" y="10837"/>
                  </a:lnTo>
                  <a:lnTo>
                    <a:pt x="15355" y="10820"/>
                  </a:lnTo>
                  <a:lnTo>
                    <a:pt x="16132" y="10804"/>
                  </a:lnTo>
                  <a:lnTo>
                    <a:pt x="16560" y="10186"/>
                  </a:lnTo>
                  <a:lnTo>
                    <a:pt x="16572" y="7613"/>
                  </a:lnTo>
                  <a:lnTo>
                    <a:pt x="17000" y="7258"/>
                  </a:lnTo>
                  <a:lnTo>
                    <a:pt x="17864" y="6830"/>
                  </a:lnTo>
                  <a:lnTo>
                    <a:pt x="17802" y="6219"/>
                  </a:lnTo>
                  <a:lnTo>
                    <a:pt x="18540" y="6236"/>
                  </a:lnTo>
                  <a:lnTo>
                    <a:pt x="18889" y="6040"/>
                  </a:lnTo>
                  <a:lnTo>
                    <a:pt x="18781" y="5904"/>
                  </a:lnTo>
                  <a:lnTo>
                    <a:pt x="18733" y="5636"/>
                  </a:lnTo>
                  <a:lnTo>
                    <a:pt x="19251" y="4224"/>
                  </a:lnTo>
                  <a:lnTo>
                    <a:pt x="19234" y="3901"/>
                  </a:lnTo>
                  <a:lnTo>
                    <a:pt x="19051" y="3537"/>
                  </a:lnTo>
                  <a:lnTo>
                    <a:pt x="18880" y="2760"/>
                  </a:lnTo>
                  <a:lnTo>
                    <a:pt x="18804" y="104"/>
                  </a:lnTo>
                  <a:lnTo>
                    <a:pt x="17789" y="139"/>
                  </a:lnTo>
                  <a:lnTo>
                    <a:pt x="17728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3" name="pg1214">
              <a:extLst>
                <a:ext uri="{FF2B5EF4-FFF2-40B4-BE49-F238E27FC236}">
                  <a16:creationId xmlns:a16="http://schemas.microsoft.com/office/drawing/2014/main" id="{B553363B-F476-084D-97B8-8BBD6D131C6C}"/>
                </a:ext>
              </a:extLst>
            </p:cNvPr>
            <p:cNvSpPr/>
            <p:nvPr/>
          </p:nvSpPr>
          <p:spPr>
            <a:xfrm>
              <a:off x="2033657" y="3621877"/>
              <a:ext cx="10523" cy="9123"/>
            </a:xfrm>
            <a:custGeom>
              <a:avLst/>
              <a:gdLst/>
              <a:ahLst/>
              <a:cxnLst/>
              <a:rect l="0" t="0" r="0" b="0"/>
              <a:pathLst>
                <a:path w="10523" h="9123">
                  <a:moveTo>
                    <a:pt x="0" y="860"/>
                  </a:moveTo>
                  <a:lnTo>
                    <a:pt x="215" y="1604"/>
                  </a:lnTo>
                  <a:lnTo>
                    <a:pt x="511" y="1612"/>
                  </a:lnTo>
                  <a:lnTo>
                    <a:pt x="711" y="1940"/>
                  </a:lnTo>
                  <a:lnTo>
                    <a:pt x="711" y="2077"/>
                  </a:lnTo>
                  <a:lnTo>
                    <a:pt x="427" y="2580"/>
                  </a:lnTo>
                  <a:lnTo>
                    <a:pt x="503" y="3206"/>
                  </a:lnTo>
                  <a:lnTo>
                    <a:pt x="1135" y="4140"/>
                  </a:lnTo>
                  <a:lnTo>
                    <a:pt x="2408" y="7775"/>
                  </a:lnTo>
                  <a:lnTo>
                    <a:pt x="2357" y="8330"/>
                  </a:lnTo>
                  <a:lnTo>
                    <a:pt x="2164" y="8736"/>
                  </a:lnTo>
                  <a:lnTo>
                    <a:pt x="1883" y="9123"/>
                  </a:lnTo>
                  <a:lnTo>
                    <a:pt x="2543" y="8777"/>
                  </a:lnTo>
                  <a:lnTo>
                    <a:pt x="3605" y="7772"/>
                  </a:lnTo>
                  <a:lnTo>
                    <a:pt x="5696" y="6555"/>
                  </a:lnTo>
                  <a:lnTo>
                    <a:pt x="5912" y="6286"/>
                  </a:lnTo>
                  <a:lnTo>
                    <a:pt x="6113" y="5788"/>
                  </a:lnTo>
                  <a:lnTo>
                    <a:pt x="6273" y="5605"/>
                  </a:lnTo>
                  <a:lnTo>
                    <a:pt x="6569" y="5434"/>
                  </a:lnTo>
                  <a:lnTo>
                    <a:pt x="8058" y="5424"/>
                  </a:lnTo>
                  <a:lnTo>
                    <a:pt x="9151" y="5297"/>
                  </a:lnTo>
                  <a:lnTo>
                    <a:pt x="9901" y="5327"/>
                  </a:lnTo>
                  <a:lnTo>
                    <a:pt x="10457" y="5257"/>
                  </a:lnTo>
                  <a:lnTo>
                    <a:pt x="10523" y="4343"/>
                  </a:lnTo>
                  <a:lnTo>
                    <a:pt x="10109" y="3925"/>
                  </a:lnTo>
                  <a:lnTo>
                    <a:pt x="9320" y="3819"/>
                  </a:lnTo>
                  <a:lnTo>
                    <a:pt x="9026" y="3685"/>
                  </a:lnTo>
                  <a:lnTo>
                    <a:pt x="8873" y="3510"/>
                  </a:lnTo>
                  <a:lnTo>
                    <a:pt x="8705" y="3115"/>
                  </a:lnTo>
                  <a:lnTo>
                    <a:pt x="8505" y="2888"/>
                  </a:lnTo>
                  <a:lnTo>
                    <a:pt x="6983" y="2600"/>
                  </a:lnTo>
                  <a:lnTo>
                    <a:pt x="5880" y="2652"/>
                  </a:lnTo>
                  <a:lnTo>
                    <a:pt x="4573" y="2231"/>
                  </a:lnTo>
                  <a:lnTo>
                    <a:pt x="3303" y="1538"/>
                  </a:lnTo>
                  <a:lnTo>
                    <a:pt x="1901" y="502"/>
                  </a:lnTo>
                  <a:lnTo>
                    <a:pt x="1416" y="0"/>
                  </a:lnTo>
                  <a:lnTo>
                    <a:pt x="576" y="324"/>
                  </a:lnTo>
                  <a:lnTo>
                    <a:pt x="532" y="76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4" name="pg1215">
              <a:extLst>
                <a:ext uri="{FF2B5EF4-FFF2-40B4-BE49-F238E27FC236}">
                  <a16:creationId xmlns:a16="http://schemas.microsoft.com/office/drawing/2014/main" id="{98DE33D8-0738-4145-A68C-E79AF7D40D09}"/>
                </a:ext>
              </a:extLst>
            </p:cNvPr>
            <p:cNvSpPr/>
            <p:nvPr/>
          </p:nvSpPr>
          <p:spPr>
            <a:xfrm>
              <a:off x="2003315" y="3538292"/>
              <a:ext cx="4434" cy="5125"/>
            </a:xfrm>
            <a:custGeom>
              <a:avLst/>
              <a:gdLst/>
              <a:ahLst/>
              <a:cxnLst/>
              <a:rect l="0" t="0" r="0" b="0"/>
              <a:pathLst>
                <a:path w="4434" h="5125">
                  <a:moveTo>
                    <a:pt x="3554" y="429"/>
                  </a:moveTo>
                  <a:lnTo>
                    <a:pt x="3555" y="245"/>
                  </a:lnTo>
                  <a:lnTo>
                    <a:pt x="3025" y="342"/>
                  </a:lnTo>
                  <a:lnTo>
                    <a:pt x="1845" y="261"/>
                  </a:lnTo>
                  <a:lnTo>
                    <a:pt x="1840" y="4"/>
                  </a:lnTo>
                  <a:lnTo>
                    <a:pt x="1274" y="0"/>
                  </a:lnTo>
                  <a:lnTo>
                    <a:pt x="159" y="440"/>
                  </a:lnTo>
                  <a:lnTo>
                    <a:pt x="44" y="1024"/>
                  </a:lnTo>
                  <a:lnTo>
                    <a:pt x="0" y="3176"/>
                  </a:lnTo>
                  <a:lnTo>
                    <a:pt x="95" y="3418"/>
                  </a:lnTo>
                  <a:lnTo>
                    <a:pt x="1171" y="3918"/>
                  </a:lnTo>
                  <a:lnTo>
                    <a:pt x="1862" y="5121"/>
                  </a:lnTo>
                  <a:lnTo>
                    <a:pt x="3489" y="5125"/>
                  </a:lnTo>
                  <a:lnTo>
                    <a:pt x="4434" y="4831"/>
                  </a:lnTo>
                  <a:lnTo>
                    <a:pt x="4375" y="4250"/>
                  </a:lnTo>
                  <a:lnTo>
                    <a:pt x="3238" y="51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5" name="pg1216">
              <a:extLst>
                <a:ext uri="{FF2B5EF4-FFF2-40B4-BE49-F238E27FC236}">
                  <a16:creationId xmlns:a16="http://schemas.microsoft.com/office/drawing/2014/main" id="{A1D2A8B4-8F99-8E42-AA0C-64769A537592}"/>
                </a:ext>
              </a:extLst>
            </p:cNvPr>
            <p:cNvSpPr/>
            <p:nvPr/>
          </p:nvSpPr>
          <p:spPr>
            <a:xfrm>
              <a:off x="1728140" y="2884958"/>
              <a:ext cx="486797" cy="312132"/>
            </a:xfrm>
            <a:custGeom>
              <a:avLst/>
              <a:gdLst/>
              <a:ahLst/>
              <a:cxnLst/>
              <a:rect l="0" t="0" r="0" b="0"/>
              <a:pathLst>
                <a:path w="486797" h="312132">
                  <a:moveTo>
                    <a:pt x="486759" y="77962"/>
                  </a:moveTo>
                  <a:lnTo>
                    <a:pt x="486757" y="78505"/>
                  </a:lnTo>
                  <a:lnTo>
                    <a:pt x="486751" y="80028"/>
                  </a:lnTo>
                  <a:lnTo>
                    <a:pt x="486758" y="80190"/>
                  </a:lnTo>
                  <a:lnTo>
                    <a:pt x="486797" y="81059"/>
                  </a:lnTo>
                  <a:lnTo>
                    <a:pt x="486765" y="87123"/>
                  </a:lnTo>
                  <a:lnTo>
                    <a:pt x="486739" y="92081"/>
                  </a:lnTo>
                  <a:lnTo>
                    <a:pt x="486775" y="97487"/>
                  </a:lnTo>
                  <a:lnTo>
                    <a:pt x="486700" y="112266"/>
                  </a:lnTo>
                  <a:lnTo>
                    <a:pt x="486690" y="126095"/>
                  </a:lnTo>
                  <a:lnTo>
                    <a:pt x="486616" y="130464"/>
                  </a:lnTo>
                  <a:lnTo>
                    <a:pt x="486682" y="136116"/>
                  </a:lnTo>
                  <a:lnTo>
                    <a:pt x="486623" y="171360"/>
                  </a:lnTo>
                  <a:lnTo>
                    <a:pt x="486707" y="178322"/>
                  </a:lnTo>
                  <a:lnTo>
                    <a:pt x="486703" y="179628"/>
                  </a:lnTo>
                  <a:lnTo>
                    <a:pt x="486623" y="204212"/>
                  </a:lnTo>
                  <a:lnTo>
                    <a:pt x="486494" y="243619"/>
                  </a:lnTo>
                  <a:lnTo>
                    <a:pt x="486445" y="258746"/>
                  </a:lnTo>
                  <a:lnTo>
                    <a:pt x="486581" y="279374"/>
                  </a:lnTo>
                  <a:lnTo>
                    <a:pt x="486520" y="279780"/>
                  </a:lnTo>
                  <a:lnTo>
                    <a:pt x="486398" y="279983"/>
                  </a:lnTo>
                  <a:lnTo>
                    <a:pt x="486437" y="300315"/>
                  </a:lnTo>
                  <a:lnTo>
                    <a:pt x="486361" y="303689"/>
                  </a:lnTo>
                  <a:lnTo>
                    <a:pt x="486344" y="312122"/>
                  </a:lnTo>
                  <a:lnTo>
                    <a:pt x="465606" y="312109"/>
                  </a:lnTo>
                  <a:lnTo>
                    <a:pt x="447094" y="312125"/>
                  </a:lnTo>
                  <a:lnTo>
                    <a:pt x="442364" y="312124"/>
                  </a:lnTo>
                  <a:lnTo>
                    <a:pt x="401553" y="312121"/>
                  </a:lnTo>
                  <a:lnTo>
                    <a:pt x="397316" y="312125"/>
                  </a:lnTo>
                  <a:lnTo>
                    <a:pt x="384513" y="312127"/>
                  </a:lnTo>
                  <a:lnTo>
                    <a:pt x="373492" y="312132"/>
                  </a:lnTo>
                  <a:lnTo>
                    <a:pt x="369668" y="312131"/>
                  </a:lnTo>
                  <a:lnTo>
                    <a:pt x="368248" y="312131"/>
                  </a:lnTo>
                  <a:lnTo>
                    <a:pt x="363219" y="312129"/>
                  </a:lnTo>
                  <a:lnTo>
                    <a:pt x="356923" y="307832"/>
                  </a:lnTo>
                  <a:lnTo>
                    <a:pt x="356494" y="307543"/>
                  </a:lnTo>
                  <a:lnTo>
                    <a:pt x="349915" y="303071"/>
                  </a:lnTo>
                  <a:lnTo>
                    <a:pt x="347419" y="301380"/>
                  </a:lnTo>
                  <a:lnTo>
                    <a:pt x="347034" y="301185"/>
                  </a:lnTo>
                  <a:lnTo>
                    <a:pt x="345877" y="300317"/>
                  </a:lnTo>
                  <a:lnTo>
                    <a:pt x="330849" y="290156"/>
                  </a:lnTo>
                  <a:lnTo>
                    <a:pt x="325062" y="286165"/>
                  </a:lnTo>
                  <a:lnTo>
                    <a:pt x="298911" y="268594"/>
                  </a:lnTo>
                  <a:lnTo>
                    <a:pt x="289798" y="262372"/>
                  </a:lnTo>
                  <a:lnTo>
                    <a:pt x="285659" y="259653"/>
                  </a:lnTo>
                  <a:lnTo>
                    <a:pt x="285438" y="259653"/>
                  </a:lnTo>
                  <a:lnTo>
                    <a:pt x="284657" y="259126"/>
                  </a:lnTo>
                  <a:lnTo>
                    <a:pt x="283335" y="258233"/>
                  </a:lnTo>
                  <a:lnTo>
                    <a:pt x="282161" y="257421"/>
                  </a:lnTo>
                  <a:lnTo>
                    <a:pt x="282723" y="258983"/>
                  </a:lnTo>
                  <a:lnTo>
                    <a:pt x="282812" y="260468"/>
                  </a:lnTo>
                  <a:lnTo>
                    <a:pt x="282725" y="261302"/>
                  </a:lnTo>
                  <a:lnTo>
                    <a:pt x="283402" y="263795"/>
                  </a:lnTo>
                  <a:lnTo>
                    <a:pt x="283311" y="264056"/>
                  </a:lnTo>
                  <a:lnTo>
                    <a:pt x="283118" y="264105"/>
                  </a:lnTo>
                  <a:lnTo>
                    <a:pt x="283054" y="264436"/>
                  </a:lnTo>
                  <a:lnTo>
                    <a:pt x="283536" y="265013"/>
                  </a:lnTo>
                  <a:lnTo>
                    <a:pt x="283665" y="265277"/>
                  </a:lnTo>
                  <a:lnTo>
                    <a:pt x="283662" y="266680"/>
                  </a:lnTo>
                  <a:lnTo>
                    <a:pt x="283338" y="270157"/>
                  </a:lnTo>
                  <a:lnTo>
                    <a:pt x="283255" y="270608"/>
                  </a:lnTo>
                  <a:lnTo>
                    <a:pt x="282403" y="273452"/>
                  </a:lnTo>
                  <a:lnTo>
                    <a:pt x="280668" y="274624"/>
                  </a:lnTo>
                  <a:lnTo>
                    <a:pt x="279397" y="275651"/>
                  </a:lnTo>
                  <a:lnTo>
                    <a:pt x="277527" y="275092"/>
                  </a:lnTo>
                  <a:lnTo>
                    <a:pt x="277315" y="274873"/>
                  </a:lnTo>
                  <a:lnTo>
                    <a:pt x="277201" y="274564"/>
                  </a:lnTo>
                  <a:lnTo>
                    <a:pt x="276383" y="273141"/>
                  </a:lnTo>
                  <a:lnTo>
                    <a:pt x="274922" y="272311"/>
                  </a:lnTo>
                  <a:lnTo>
                    <a:pt x="273560" y="271393"/>
                  </a:lnTo>
                  <a:lnTo>
                    <a:pt x="273558" y="272603"/>
                  </a:lnTo>
                  <a:lnTo>
                    <a:pt x="272989" y="273111"/>
                  </a:lnTo>
                  <a:lnTo>
                    <a:pt x="272344" y="273109"/>
                  </a:lnTo>
                  <a:lnTo>
                    <a:pt x="272342" y="273766"/>
                  </a:lnTo>
                  <a:lnTo>
                    <a:pt x="272951" y="273765"/>
                  </a:lnTo>
                  <a:lnTo>
                    <a:pt x="272948" y="275541"/>
                  </a:lnTo>
                  <a:lnTo>
                    <a:pt x="270483" y="275592"/>
                  </a:lnTo>
                  <a:lnTo>
                    <a:pt x="270482" y="274397"/>
                  </a:lnTo>
                  <a:lnTo>
                    <a:pt x="269910" y="273850"/>
                  </a:lnTo>
                  <a:lnTo>
                    <a:pt x="269234" y="273832"/>
                  </a:lnTo>
                  <a:lnTo>
                    <a:pt x="269269" y="265994"/>
                  </a:lnTo>
                  <a:lnTo>
                    <a:pt x="269927" y="266006"/>
                  </a:lnTo>
                  <a:lnTo>
                    <a:pt x="269921" y="264794"/>
                  </a:lnTo>
                  <a:lnTo>
                    <a:pt x="270590" y="264820"/>
                  </a:lnTo>
                  <a:lnTo>
                    <a:pt x="270628" y="263961"/>
                  </a:lnTo>
                  <a:lnTo>
                    <a:pt x="271228" y="263976"/>
                  </a:lnTo>
                  <a:lnTo>
                    <a:pt x="271200" y="264784"/>
                  </a:lnTo>
                  <a:lnTo>
                    <a:pt x="272226" y="264754"/>
                  </a:lnTo>
                  <a:lnTo>
                    <a:pt x="271389" y="262908"/>
                  </a:lnTo>
                  <a:lnTo>
                    <a:pt x="271407" y="261017"/>
                  </a:lnTo>
                  <a:lnTo>
                    <a:pt x="270723" y="258337"/>
                  </a:lnTo>
                  <a:lnTo>
                    <a:pt x="270821" y="257600"/>
                  </a:lnTo>
                  <a:lnTo>
                    <a:pt x="271379" y="255240"/>
                  </a:lnTo>
                  <a:lnTo>
                    <a:pt x="271668" y="254521"/>
                  </a:lnTo>
                  <a:lnTo>
                    <a:pt x="272055" y="253818"/>
                  </a:lnTo>
                  <a:lnTo>
                    <a:pt x="272670" y="251975"/>
                  </a:lnTo>
                  <a:lnTo>
                    <a:pt x="272998" y="251350"/>
                  </a:lnTo>
                  <a:lnTo>
                    <a:pt x="267166" y="247494"/>
                  </a:lnTo>
                  <a:lnTo>
                    <a:pt x="266109" y="246685"/>
                  </a:lnTo>
                  <a:lnTo>
                    <a:pt x="257335" y="240835"/>
                  </a:lnTo>
                  <a:lnTo>
                    <a:pt x="250743" y="236444"/>
                  </a:lnTo>
                  <a:lnTo>
                    <a:pt x="249924" y="235987"/>
                  </a:lnTo>
                  <a:lnTo>
                    <a:pt x="245886" y="233316"/>
                  </a:lnTo>
                  <a:lnTo>
                    <a:pt x="233739" y="233317"/>
                  </a:lnTo>
                  <a:lnTo>
                    <a:pt x="233560" y="233417"/>
                  </a:lnTo>
                  <a:lnTo>
                    <a:pt x="217775" y="233369"/>
                  </a:lnTo>
                  <a:lnTo>
                    <a:pt x="204091" y="233327"/>
                  </a:lnTo>
                  <a:lnTo>
                    <a:pt x="203417" y="233325"/>
                  </a:lnTo>
                  <a:lnTo>
                    <a:pt x="165041" y="233357"/>
                  </a:lnTo>
                  <a:lnTo>
                    <a:pt x="156047" y="233379"/>
                  </a:lnTo>
                  <a:lnTo>
                    <a:pt x="138157" y="233249"/>
                  </a:lnTo>
                  <a:lnTo>
                    <a:pt x="136630" y="233368"/>
                  </a:lnTo>
                  <a:lnTo>
                    <a:pt x="104261" y="233075"/>
                  </a:lnTo>
                  <a:lnTo>
                    <a:pt x="81432" y="233085"/>
                  </a:lnTo>
                  <a:lnTo>
                    <a:pt x="61413" y="233059"/>
                  </a:lnTo>
                  <a:lnTo>
                    <a:pt x="55048" y="234205"/>
                  </a:lnTo>
                  <a:lnTo>
                    <a:pt x="39522" y="236967"/>
                  </a:lnTo>
                  <a:lnTo>
                    <a:pt x="26518" y="239758"/>
                  </a:lnTo>
                  <a:lnTo>
                    <a:pt x="20615" y="240935"/>
                  </a:lnTo>
                  <a:lnTo>
                    <a:pt x="3976" y="244446"/>
                  </a:lnTo>
                  <a:lnTo>
                    <a:pt x="3756" y="244292"/>
                  </a:lnTo>
                  <a:lnTo>
                    <a:pt x="3675" y="243525"/>
                  </a:lnTo>
                  <a:lnTo>
                    <a:pt x="3534" y="243033"/>
                  </a:lnTo>
                  <a:lnTo>
                    <a:pt x="3287" y="242648"/>
                  </a:lnTo>
                  <a:lnTo>
                    <a:pt x="3035" y="242401"/>
                  </a:lnTo>
                  <a:lnTo>
                    <a:pt x="2246" y="242058"/>
                  </a:lnTo>
                  <a:lnTo>
                    <a:pt x="1656" y="242034"/>
                  </a:lnTo>
                  <a:lnTo>
                    <a:pt x="786" y="241340"/>
                  </a:lnTo>
                  <a:lnTo>
                    <a:pt x="584" y="240787"/>
                  </a:lnTo>
                  <a:lnTo>
                    <a:pt x="695" y="240525"/>
                  </a:lnTo>
                  <a:lnTo>
                    <a:pt x="963" y="240328"/>
                  </a:lnTo>
                  <a:lnTo>
                    <a:pt x="1281" y="240617"/>
                  </a:lnTo>
                  <a:lnTo>
                    <a:pt x="1493" y="240650"/>
                  </a:lnTo>
                  <a:lnTo>
                    <a:pt x="1699" y="240513"/>
                  </a:lnTo>
                  <a:lnTo>
                    <a:pt x="1752" y="239228"/>
                  </a:lnTo>
                  <a:lnTo>
                    <a:pt x="1919" y="238698"/>
                  </a:lnTo>
                  <a:lnTo>
                    <a:pt x="1901" y="238272"/>
                  </a:lnTo>
                  <a:lnTo>
                    <a:pt x="1344" y="237014"/>
                  </a:lnTo>
                  <a:lnTo>
                    <a:pt x="987" y="237106"/>
                  </a:lnTo>
                  <a:lnTo>
                    <a:pt x="601" y="237062"/>
                  </a:lnTo>
                  <a:lnTo>
                    <a:pt x="46" y="236570"/>
                  </a:lnTo>
                  <a:lnTo>
                    <a:pt x="0" y="235919"/>
                  </a:lnTo>
                  <a:lnTo>
                    <a:pt x="302" y="235941"/>
                  </a:lnTo>
                  <a:lnTo>
                    <a:pt x="822" y="236084"/>
                  </a:lnTo>
                  <a:lnTo>
                    <a:pt x="1382" y="236013"/>
                  </a:lnTo>
                  <a:lnTo>
                    <a:pt x="1621" y="235713"/>
                  </a:lnTo>
                  <a:lnTo>
                    <a:pt x="2571" y="235161"/>
                  </a:lnTo>
                  <a:lnTo>
                    <a:pt x="2638" y="234855"/>
                  </a:lnTo>
                  <a:lnTo>
                    <a:pt x="2037" y="233930"/>
                  </a:lnTo>
                  <a:lnTo>
                    <a:pt x="2214" y="233017"/>
                  </a:lnTo>
                  <a:lnTo>
                    <a:pt x="2173" y="232055"/>
                  </a:lnTo>
                  <a:lnTo>
                    <a:pt x="3078" y="231039"/>
                  </a:lnTo>
                  <a:lnTo>
                    <a:pt x="3324" y="231088"/>
                  </a:lnTo>
                  <a:lnTo>
                    <a:pt x="3851" y="231417"/>
                  </a:lnTo>
                  <a:lnTo>
                    <a:pt x="4036" y="231444"/>
                  </a:lnTo>
                  <a:lnTo>
                    <a:pt x="4279" y="231347"/>
                  </a:lnTo>
                  <a:lnTo>
                    <a:pt x="4556" y="231313"/>
                  </a:lnTo>
                  <a:lnTo>
                    <a:pt x="5187" y="230521"/>
                  </a:lnTo>
                  <a:lnTo>
                    <a:pt x="5259" y="230056"/>
                  </a:lnTo>
                  <a:lnTo>
                    <a:pt x="5622" y="229565"/>
                  </a:lnTo>
                  <a:lnTo>
                    <a:pt x="5946" y="229439"/>
                  </a:lnTo>
                  <a:lnTo>
                    <a:pt x="6864" y="229582"/>
                  </a:lnTo>
                  <a:lnTo>
                    <a:pt x="7152" y="229216"/>
                  </a:lnTo>
                  <a:lnTo>
                    <a:pt x="7168" y="228921"/>
                  </a:lnTo>
                  <a:lnTo>
                    <a:pt x="7419" y="228670"/>
                  </a:lnTo>
                  <a:lnTo>
                    <a:pt x="8020" y="228505"/>
                  </a:lnTo>
                  <a:lnTo>
                    <a:pt x="8103" y="227549"/>
                  </a:lnTo>
                  <a:lnTo>
                    <a:pt x="8877" y="226559"/>
                  </a:lnTo>
                  <a:lnTo>
                    <a:pt x="9161" y="225657"/>
                  </a:lnTo>
                  <a:lnTo>
                    <a:pt x="9327" y="225411"/>
                  </a:lnTo>
                  <a:lnTo>
                    <a:pt x="10286" y="224941"/>
                  </a:lnTo>
                  <a:lnTo>
                    <a:pt x="11194" y="224994"/>
                  </a:lnTo>
                  <a:lnTo>
                    <a:pt x="10815" y="224350"/>
                  </a:lnTo>
                  <a:lnTo>
                    <a:pt x="11148" y="221203"/>
                  </a:lnTo>
                  <a:lnTo>
                    <a:pt x="11515" y="220809"/>
                  </a:lnTo>
                  <a:lnTo>
                    <a:pt x="11928" y="219700"/>
                  </a:lnTo>
                  <a:lnTo>
                    <a:pt x="11844" y="219421"/>
                  </a:lnTo>
                  <a:lnTo>
                    <a:pt x="11621" y="219208"/>
                  </a:lnTo>
                  <a:lnTo>
                    <a:pt x="10907" y="218965"/>
                  </a:lnTo>
                  <a:lnTo>
                    <a:pt x="10391" y="217124"/>
                  </a:lnTo>
                  <a:lnTo>
                    <a:pt x="10193" y="216777"/>
                  </a:lnTo>
                  <a:lnTo>
                    <a:pt x="9837" y="215744"/>
                  </a:lnTo>
                  <a:lnTo>
                    <a:pt x="9844" y="215527"/>
                  </a:lnTo>
                  <a:lnTo>
                    <a:pt x="9477" y="213878"/>
                  </a:lnTo>
                  <a:lnTo>
                    <a:pt x="8369" y="213168"/>
                  </a:lnTo>
                  <a:lnTo>
                    <a:pt x="8104" y="212830"/>
                  </a:lnTo>
                  <a:lnTo>
                    <a:pt x="8399" y="211646"/>
                  </a:lnTo>
                  <a:lnTo>
                    <a:pt x="8400" y="211156"/>
                  </a:lnTo>
                  <a:lnTo>
                    <a:pt x="8196" y="210592"/>
                  </a:lnTo>
                  <a:lnTo>
                    <a:pt x="6928" y="208928"/>
                  </a:lnTo>
                  <a:lnTo>
                    <a:pt x="7079" y="208327"/>
                  </a:lnTo>
                  <a:lnTo>
                    <a:pt x="7067" y="207087"/>
                  </a:lnTo>
                  <a:lnTo>
                    <a:pt x="6371" y="205712"/>
                  </a:lnTo>
                  <a:lnTo>
                    <a:pt x="5996" y="205305"/>
                  </a:lnTo>
                  <a:lnTo>
                    <a:pt x="5907" y="204342"/>
                  </a:lnTo>
                  <a:lnTo>
                    <a:pt x="6017" y="204107"/>
                  </a:lnTo>
                  <a:lnTo>
                    <a:pt x="6132" y="203411"/>
                  </a:lnTo>
                  <a:lnTo>
                    <a:pt x="6001" y="202987"/>
                  </a:lnTo>
                  <a:lnTo>
                    <a:pt x="5585" y="202251"/>
                  </a:lnTo>
                  <a:lnTo>
                    <a:pt x="5748" y="201212"/>
                  </a:lnTo>
                  <a:lnTo>
                    <a:pt x="6064" y="200141"/>
                  </a:lnTo>
                  <a:lnTo>
                    <a:pt x="6006" y="199584"/>
                  </a:lnTo>
                  <a:lnTo>
                    <a:pt x="7151" y="197736"/>
                  </a:lnTo>
                  <a:lnTo>
                    <a:pt x="7253" y="197529"/>
                  </a:lnTo>
                  <a:lnTo>
                    <a:pt x="7253" y="197215"/>
                  </a:lnTo>
                  <a:lnTo>
                    <a:pt x="7673" y="196906"/>
                  </a:lnTo>
                  <a:lnTo>
                    <a:pt x="7857" y="196982"/>
                  </a:lnTo>
                  <a:lnTo>
                    <a:pt x="8503" y="197549"/>
                  </a:lnTo>
                  <a:lnTo>
                    <a:pt x="8750" y="197658"/>
                  </a:lnTo>
                  <a:lnTo>
                    <a:pt x="10110" y="197799"/>
                  </a:lnTo>
                  <a:lnTo>
                    <a:pt x="10458" y="197693"/>
                  </a:lnTo>
                  <a:lnTo>
                    <a:pt x="11015" y="197365"/>
                  </a:lnTo>
                  <a:lnTo>
                    <a:pt x="12000" y="197405"/>
                  </a:lnTo>
                  <a:lnTo>
                    <a:pt x="13890" y="197014"/>
                  </a:lnTo>
                  <a:lnTo>
                    <a:pt x="14226" y="196866"/>
                  </a:lnTo>
                  <a:lnTo>
                    <a:pt x="14771" y="196244"/>
                  </a:lnTo>
                  <a:lnTo>
                    <a:pt x="15023" y="195554"/>
                  </a:lnTo>
                  <a:lnTo>
                    <a:pt x="15682" y="194690"/>
                  </a:lnTo>
                  <a:lnTo>
                    <a:pt x="16018" y="193069"/>
                  </a:lnTo>
                  <a:lnTo>
                    <a:pt x="16558" y="192399"/>
                  </a:lnTo>
                  <a:lnTo>
                    <a:pt x="16991" y="190911"/>
                  </a:lnTo>
                  <a:lnTo>
                    <a:pt x="17308" y="190685"/>
                  </a:lnTo>
                  <a:lnTo>
                    <a:pt x="20738" y="190251"/>
                  </a:lnTo>
                  <a:lnTo>
                    <a:pt x="21111" y="189797"/>
                  </a:lnTo>
                  <a:lnTo>
                    <a:pt x="21186" y="189623"/>
                  </a:lnTo>
                  <a:lnTo>
                    <a:pt x="21142" y="189321"/>
                  </a:lnTo>
                  <a:lnTo>
                    <a:pt x="21462" y="188297"/>
                  </a:lnTo>
                  <a:lnTo>
                    <a:pt x="21561" y="187759"/>
                  </a:lnTo>
                  <a:lnTo>
                    <a:pt x="21656" y="186455"/>
                  </a:lnTo>
                  <a:lnTo>
                    <a:pt x="21363" y="185514"/>
                  </a:lnTo>
                  <a:lnTo>
                    <a:pt x="21211" y="185284"/>
                  </a:lnTo>
                  <a:lnTo>
                    <a:pt x="20866" y="185074"/>
                  </a:lnTo>
                  <a:lnTo>
                    <a:pt x="20349" y="184955"/>
                  </a:lnTo>
                  <a:lnTo>
                    <a:pt x="19751" y="184952"/>
                  </a:lnTo>
                  <a:lnTo>
                    <a:pt x="19282" y="184440"/>
                  </a:lnTo>
                  <a:lnTo>
                    <a:pt x="19360" y="183533"/>
                  </a:lnTo>
                  <a:lnTo>
                    <a:pt x="19693" y="183550"/>
                  </a:lnTo>
                  <a:lnTo>
                    <a:pt x="21267" y="183219"/>
                  </a:lnTo>
                  <a:lnTo>
                    <a:pt x="21889" y="182802"/>
                  </a:lnTo>
                  <a:lnTo>
                    <a:pt x="22178" y="182411"/>
                  </a:lnTo>
                  <a:lnTo>
                    <a:pt x="22203" y="182258"/>
                  </a:lnTo>
                  <a:lnTo>
                    <a:pt x="22538" y="182076"/>
                  </a:lnTo>
                  <a:lnTo>
                    <a:pt x="23267" y="182267"/>
                  </a:lnTo>
                  <a:lnTo>
                    <a:pt x="23686" y="182182"/>
                  </a:lnTo>
                  <a:lnTo>
                    <a:pt x="23998" y="181945"/>
                  </a:lnTo>
                  <a:lnTo>
                    <a:pt x="24588" y="181140"/>
                  </a:lnTo>
                  <a:lnTo>
                    <a:pt x="24636" y="180131"/>
                  </a:lnTo>
                  <a:lnTo>
                    <a:pt x="24694" y="179972"/>
                  </a:lnTo>
                  <a:lnTo>
                    <a:pt x="25618" y="179741"/>
                  </a:lnTo>
                  <a:lnTo>
                    <a:pt x="26151" y="179880"/>
                  </a:lnTo>
                  <a:lnTo>
                    <a:pt x="26489" y="179056"/>
                  </a:lnTo>
                  <a:lnTo>
                    <a:pt x="27064" y="178485"/>
                  </a:lnTo>
                  <a:lnTo>
                    <a:pt x="27984" y="178325"/>
                  </a:lnTo>
                  <a:lnTo>
                    <a:pt x="28399" y="177821"/>
                  </a:lnTo>
                  <a:lnTo>
                    <a:pt x="28464" y="177577"/>
                  </a:lnTo>
                  <a:lnTo>
                    <a:pt x="27972" y="175381"/>
                  </a:lnTo>
                  <a:lnTo>
                    <a:pt x="29098" y="175186"/>
                  </a:lnTo>
                  <a:lnTo>
                    <a:pt x="29771" y="175300"/>
                  </a:lnTo>
                  <a:lnTo>
                    <a:pt x="31105" y="175169"/>
                  </a:lnTo>
                  <a:lnTo>
                    <a:pt x="31610" y="174259"/>
                  </a:lnTo>
                  <a:lnTo>
                    <a:pt x="31765" y="174096"/>
                  </a:lnTo>
                  <a:lnTo>
                    <a:pt x="32542" y="174063"/>
                  </a:lnTo>
                  <a:lnTo>
                    <a:pt x="33410" y="174177"/>
                  </a:lnTo>
                  <a:lnTo>
                    <a:pt x="34018" y="173852"/>
                  </a:lnTo>
                  <a:lnTo>
                    <a:pt x="34876" y="173785"/>
                  </a:lnTo>
                  <a:lnTo>
                    <a:pt x="35520" y="173917"/>
                  </a:lnTo>
                  <a:lnTo>
                    <a:pt x="35511" y="173754"/>
                  </a:lnTo>
                  <a:lnTo>
                    <a:pt x="36012" y="172990"/>
                  </a:lnTo>
                  <a:lnTo>
                    <a:pt x="37229" y="172111"/>
                  </a:lnTo>
                  <a:lnTo>
                    <a:pt x="37670" y="172453"/>
                  </a:lnTo>
                  <a:lnTo>
                    <a:pt x="38252" y="173217"/>
                  </a:lnTo>
                  <a:lnTo>
                    <a:pt x="38498" y="173315"/>
                  </a:lnTo>
                  <a:lnTo>
                    <a:pt x="39456" y="173315"/>
                  </a:lnTo>
                  <a:lnTo>
                    <a:pt x="40272" y="172892"/>
                  </a:lnTo>
                  <a:lnTo>
                    <a:pt x="40531" y="172437"/>
                  </a:lnTo>
                  <a:lnTo>
                    <a:pt x="40479" y="171851"/>
                  </a:lnTo>
                  <a:lnTo>
                    <a:pt x="40570" y="171347"/>
                  </a:lnTo>
                  <a:lnTo>
                    <a:pt x="41386" y="170973"/>
                  </a:lnTo>
                  <a:lnTo>
                    <a:pt x="41463" y="170225"/>
                  </a:lnTo>
                  <a:lnTo>
                    <a:pt x="41955" y="169297"/>
                  </a:lnTo>
                  <a:lnTo>
                    <a:pt x="42162" y="167980"/>
                  </a:lnTo>
                  <a:lnTo>
                    <a:pt x="41968" y="167297"/>
                  </a:lnTo>
                  <a:lnTo>
                    <a:pt x="41903" y="166337"/>
                  </a:lnTo>
                  <a:lnTo>
                    <a:pt x="42357" y="165768"/>
                  </a:lnTo>
                  <a:lnTo>
                    <a:pt x="42654" y="165085"/>
                  </a:lnTo>
                  <a:lnTo>
                    <a:pt x="42732" y="164710"/>
                  </a:lnTo>
                  <a:lnTo>
                    <a:pt x="42667" y="163962"/>
                  </a:lnTo>
                  <a:lnTo>
                    <a:pt x="42331" y="162450"/>
                  </a:lnTo>
                  <a:lnTo>
                    <a:pt x="42059" y="162238"/>
                  </a:lnTo>
                  <a:lnTo>
                    <a:pt x="42667" y="161376"/>
                  </a:lnTo>
                  <a:lnTo>
                    <a:pt x="42753" y="161015"/>
                  </a:lnTo>
                  <a:lnTo>
                    <a:pt x="42836" y="160709"/>
                  </a:lnTo>
                  <a:lnTo>
                    <a:pt x="43781" y="159310"/>
                  </a:lnTo>
                  <a:lnTo>
                    <a:pt x="44415" y="158660"/>
                  </a:lnTo>
                  <a:lnTo>
                    <a:pt x="44622" y="158350"/>
                  </a:lnTo>
                  <a:lnTo>
                    <a:pt x="44312" y="156626"/>
                  </a:lnTo>
                  <a:lnTo>
                    <a:pt x="44001" y="156366"/>
                  </a:lnTo>
                  <a:lnTo>
                    <a:pt x="43807" y="156594"/>
                  </a:lnTo>
                  <a:lnTo>
                    <a:pt x="43587" y="156610"/>
                  </a:lnTo>
                  <a:lnTo>
                    <a:pt x="43315" y="156513"/>
                  </a:lnTo>
                  <a:lnTo>
                    <a:pt x="41554" y="155097"/>
                  </a:lnTo>
                  <a:lnTo>
                    <a:pt x="41437" y="154740"/>
                  </a:lnTo>
                  <a:lnTo>
                    <a:pt x="41489" y="154528"/>
                  </a:lnTo>
                  <a:lnTo>
                    <a:pt x="41722" y="154349"/>
                  </a:lnTo>
                  <a:lnTo>
                    <a:pt x="42085" y="154268"/>
                  </a:lnTo>
                  <a:lnTo>
                    <a:pt x="42470" y="153611"/>
                  </a:lnTo>
                  <a:lnTo>
                    <a:pt x="42473" y="153227"/>
                  </a:lnTo>
                  <a:lnTo>
                    <a:pt x="42719" y="152316"/>
                  </a:lnTo>
                  <a:lnTo>
                    <a:pt x="43250" y="152007"/>
                  </a:lnTo>
                  <a:lnTo>
                    <a:pt x="43211" y="151405"/>
                  </a:lnTo>
                  <a:lnTo>
                    <a:pt x="43017" y="150998"/>
                  </a:lnTo>
                  <a:lnTo>
                    <a:pt x="43017" y="150754"/>
                  </a:lnTo>
                  <a:lnTo>
                    <a:pt x="43729" y="149892"/>
                  </a:lnTo>
                  <a:lnTo>
                    <a:pt x="44156" y="149665"/>
                  </a:lnTo>
                  <a:lnTo>
                    <a:pt x="44247" y="149453"/>
                  </a:lnTo>
                  <a:lnTo>
                    <a:pt x="44247" y="149177"/>
                  </a:lnTo>
                  <a:lnTo>
                    <a:pt x="43198" y="147810"/>
                  </a:lnTo>
                  <a:lnTo>
                    <a:pt x="42408" y="147274"/>
                  </a:lnTo>
                  <a:lnTo>
                    <a:pt x="42136" y="146981"/>
                  </a:lnTo>
                  <a:lnTo>
                    <a:pt x="41528" y="145745"/>
                  </a:lnTo>
                  <a:lnTo>
                    <a:pt x="41424" y="145387"/>
                  </a:lnTo>
                  <a:lnTo>
                    <a:pt x="41411" y="145061"/>
                  </a:lnTo>
                  <a:lnTo>
                    <a:pt x="41657" y="144769"/>
                  </a:lnTo>
                  <a:lnTo>
                    <a:pt x="41709" y="144443"/>
                  </a:lnTo>
                  <a:lnTo>
                    <a:pt x="41605" y="144069"/>
                  </a:lnTo>
                  <a:lnTo>
                    <a:pt x="41333" y="143939"/>
                  </a:lnTo>
                  <a:lnTo>
                    <a:pt x="41243" y="143467"/>
                  </a:lnTo>
                  <a:lnTo>
                    <a:pt x="41735" y="142622"/>
                  </a:lnTo>
                  <a:lnTo>
                    <a:pt x="42123" y="142231"/>
                  </a:lnTo>
                  <a:lnTo>
                    <a:pt x="42848" y="139938"/>
                  </a:lnTo>
                  <a:lnTo>
                    <a:pt x="42563" y="138994"/>
                  </a:lnTo>
                  <a:lnTo>
                    <a:pt x="41554" y="138945"/>
                  </a:lnTo>
                  <a:lnTo>
                    <a:pt x="40725" y="137986"/>
                  </a:lnTo>
                  <a:lnTo>
                    <a:pt x="40375" y="137303"/>
                  </a:lnTo>
                  <a:lnTo>
                    <a:pt x="40077" y="135936"/>
                  </a:lnTo>
                  <a:lnTo>
                    <a:pt x="40233" y="135562"/>
                  </a:lnTo>
                  <a:lnTo>
                    <a:pt x="40336" y="134879"/>
                  </a:lnTo>
                  <a:lnTo>
                    <a:pt x="40155" y="134342"/>
                  </a:lnTo>
                  <a:lnTo>
                    <a:pt x="40297" y="133708"/>
                  </a:lnTo>
                  <a:lnTo>
                    <a:pt x="40841" y="133090"/>
                  </a:lnTo>
                  <a:lnTo>
                    <a:pt x="41314" y="131863"/>
                  </a:lnTo>
                  <a:lnTo>
                    <a:pt x="41320" y="130260"/>
                  </a:lnTo>
                  <a:lnTo>
                    <a:pt x="41385" y="129999"/>
                  </a:lnTo>
                  <a:lnTo>
                    <a:pt x="41010" y="128373"/>
                  </a:lnTo>
                  <a:lnTo>
                    <a:pt x="41217" y="127982"/>
                  </a:lnTo>
                  <a:lnTo>
                    <a:pt x="41579" y="127738"/>
                  </a:lnTo>
                  <a:lnTo>
                    <a:pt x="41528" y="127055"/>
                  </a:lnTo>
                  <a:lnTo>
                    <a:pt x="41307" y="126535"/>
                  </a:lnTo>
                  <a:lnTo>
                    <a:pt x="41256" y="126258"/>
                  </a:lnTo>
                  <a:lnTo>
                    <a:pt x="41294" y="126063"/>
                  </a:lnTo>
                  <a:lnTo>
                    <a:pt x="41534" y="126376"/>
                  </a:lnTo>
                  <a:lnTo>
                    <a:pt x="41949" y="126127"/>
                  </a:lnTo>
                  <a:lnTo>
                    <a:pt x="42702" y="125404"/>
                  </a:lnTo>
                  <a:lnTo>
                    <a:pt x="43232" y="125188"/>
                  </a:lnTo>
                  <a:lnTo>
                    <a:pt x="43428" y="125397"/>
                  </a:lnTo>
                  <a:lnTo>
                    <a:pt x="44300" y="125899"/>
                  </a:lnTo>
                  <a:lnTo>
                    <a:pt x="45599" y="126368"/>
                  </a:lnTo>
                  <a:lnTo>
                    <a:pt x="46825" y="124380"/>
                  </a:lnTo>
                  <a:lnTo>
                    <a:pt x="47471" y="123237"/>
                  </a:lnTo>
                  <a:lnTo>
                    <a:pt x="47586" y="122950"/>
                  </a:lnTo>
                  <a:lnTo>
                    <a:pt x="49881" y="124041"/>
                  </a:lnTo>
                  <a:lnTo>
                    <a:pt x="50345" y="126304"/>
                  </a:lnTo>
                  <a:lnTo>
                    <a:pt x="53846" y="125918"/>
                  </a:lnTo>
                  <a:lnTo>
                    <a:pt x="54372" y="126041"/>
                  </a:lnTo>
                  <a:lnTo>
                    <a:pt x="55359" y="126671"/>
                  </a:lnTo>
                  <a:lnTo>
                    <a:pt x="53162" y="132846"/>
                  </a:lnTo>
                  <a:lnTo>
                    <a:pt x="57499" y="131610"/>
                  </a:lnTo>
                  <a:lnTo>
                    <a:pt x="58816" y="131152"/>
                  </a:lnTo>
                  <a:lnTo>
                    <a:pt x="59365" y="131122"/>
                  </a:lnTo>
                  <a:lnTo>
                    <a:pt x="61378" y="131345"/>
                  </a:lnTo>
                  <a:lnTo>
                    <a:pt x="62523" y="131352"/>
                  </a:lnTo>
                  <a:lnTo>
                    <a:pt x="63387" y="131594"/>
                  </a:lnTo>
                  <a:lnTo>
                    <a:pt x="63521" y="131761"/>
                  </a:lnTo>
                  <a:lnTo>
                    <a:pt x="63775" y="131840"/>
                  </a:lnTo>
                  <a:lnTo>
                    <a:pt x="64666" y="131679"/>
                  </a:lnTo>
                  <a:lnTo>
                    <a:pt x="65238" y="131073"/>
                  </a:lnTo>
                  <a:lnTo>
                    <a:pt x="65734" y="129952"/>
                  </a:lnTo>
                  <a:lnTo>
                    <a:pt x="66057" y="129491"/>
                  </a:lnTo>
                  <a:lnTo>
                    <a:pt x="67232" y="128236"/>
                  </a:lnTo>
                  <a:lnTo>
                    <a:pt x="68043" y="128073"/>
                  </a:lnTo>
                  <a:lnTo>
                    <a:pt x="71153" y="125134"/>
                  </a:lnTo>
                  <a:lnTo>
                    <a:pt x="71890" y="124250"/>
                  </a:lnTo>
                  <a:lnTo>
                    <a:pt x="72503" y="123708"/>
                  </a:lnTo>
                  <a:lnTo>
                    <a:pt x="73537" y="123309"/>
                  </a:lnTo>
                  <a:lnTo>
                    <a:pt x="74071" y="123271"/>
                  </a:lnTo>
                  <a:lnTo>
                    <a:pt x="75055" y="122783"/>
                  </a:lnTo>
                  <a:lnTo>
                    <a:pt x="75520" y="122262"/>
                  </a:lnTo>
                  <a:lnTo>
                    <a:pt x="75946" y="121979"/>
                  </a:lnTo>
                  <a:lnTo>
                    <a:pt x="75973" y="122228"/>
                  </a:lnTo>
                  <a:lnTo>
                    <a:pt x="76604" y="123475"/>
                  </a:lnTo>
                  <a:lnTo>
                    <a:pt x="77142" y="124190"/>
                  </a:lnTo>
                  <a:lnTo>
                    <a:pt x="77292" y="124249"/>
                  </a:lnTo>
                  <a:lnTo>
                    <a:pt x="77665" y="122894"/>
                  </a:lnTo>
                  <a:lnTo>
                    <a:pt x="77937" y="121368"/>
                  </a:lnTo>
                  <a:lnTo>
                    <a:pt x="78526" y="121062"/>
                  </a:lnTo>
                  <a:lnTo>
                    <a:pt x="78841" y="120813"/>
                  </a:lnTo>
                  <a:lnTo>
                    <a:pt x="79352" y="119957"/>
                  </a:lnTo>
                  <a:lnTo>
                    <a:pt x="79529" y="119443"/>
                  </a:lnTo>
                  <a:lnTo>
                    <a:pt x="79467" y="118669"/>
                  </a:lnTo>
                  <a:lnTo>
                    <a:pt x="79660" y="115721"/>
                  </a:lnTo>
                  <a:lnTo>
                    <a:pt x="79860" y="115326"/>
                  </a:lnTo>
                  <a:lnTo>
                    <a:pt x="80798" y="114373"/>
                  </a:lnTo>
                  <a:lnTo>
                    <a:pt x="82510" y="113357"/>
                  </a:lnTo>
                  <a:lnTo>
                    <a:pt x="84758" y="111396"/>
                  </a:lnTo>
                  <a:lnTo>
                    <a:pt x="85039" y="110789"/>
                  </a:lnTo>
                  <a:lnTo>
                    <a:pt x="85120" y="110302"/>
                  </a:lnTo>
                  <a:lnTo>
                    <a:pt x="85482" y="109453"/>
                  </a:lnTo>
                  <a:lnTo>
                    <a:pt x="85856" y="108914"/>
                  </a:lnTo>
                  <a:lnTo>
                    <a:pt x="86194" y="109089"/>
                  </a:lnTo>
                  <a:lnTo>
                    <a:pt x="86509" y="109368"/>
                  </a:lnTo>
                  <a:lnTo>
                    <a:pt x="86898" y="109912"/>
                  </a:lnTo>
                  <a:lnTo>
                    <a:pt x="87441" y="109916"/>
                  </a:lnTo>
                  <a:lnTo>
                    <a:pt x="88259" y="109473"/>
                  </a:lnTo>
                  <a:lnTo>
                    <a:pt x="88983" y="109789"/>
                  </a:lnTo>
                  <a:lnTo>
                    <a:pt x="89441" y="109830"/>
                  </a:lnTo>
                  <a:lnTo>
                    <a:pt x="90345" y="109249"/>
                  </a:lnTo>
                  <a:lnTo>
                    <a:pt x="90814" y="108798"/>
                  </a:lnTo>
                  <a:lnTo>
                    <a:pt x="91452" y="107841"/>
                  </a:lnTo>
                  <a:lnTo>
                    <a:pt x="92030" y="107532"/>
                  </a:lnTo>
                  <a:lnTo>
                    <a:pt x="92303" y="107271"/>
                  </a:lnTo>
                  <a:lnTo>
                    <a:pt x="92457" y="106824"/>
                  </a:lnTo>
                  <a:lnTo>
                    <a:pt x="94700" y="104218"/>
                  </a:lnTo>
                  <a:lnTo>
                    <a:pt x="95182" y="103008"/>
                  </a:lnTo>
                  <a:lnTo>
                    <a:pt x="95697" y="102185"/>
                  </a:lnTo>
                  <a:lnTo>
                    <a:pt x="98170" y="99811"/>
                  </a:lnTo>
                  <a:lnTo>
                    <a:pt x="100155" y="98084"/>
                  </a:lnTo>
                  <a:lnTo>
                    <a:pt x="100467" y="97499"/>
                  </a:lnTo>
                  <a:lnTo>
                    <a:pt x="100875" y="96939"/>
                  </a:lnTo>
                  <a:lnTo>
                    <a:pt x="103763" y="93793"/>
                  </a:lnTo>
                  <a:lnTo>
                    <a:pt x="104331" y="92051"/>
                  </a:lnTo>
                  <a:lnTo>
                    <a:pt x="104877" y="90655"/>
                  </a:lnTo>
                  <a:lnTo>
                    <a:pt x="105216" y="90339"/>
                  </a:lnTo>
                  <a:lnTo>
                    <a:pt x="107359" y="88983"/>
                  </a:lnTo>
                  <a:lnTo>
                    <a:pt x="108451" y="87784"/>
                  </a:lnTo>
                  <a:lnTo>
                    <a:pt x="109144" y="87325"/>
                  </a:lnTo>
                  <a:lnTo>
                    <a:pt x="110011" y="86477"/>
                  </a:lnTo>
                  <a:lnTo>
                    <a:pt x="110023" y="86253"/>
                  </a:lnTo>
                  <a:lnTo>
                    <a:pt x="110331" y="85687"/>
                  </a:lnTo>
                  <a:lnTo>
                    <a:pt x="111403" y="84183"/>
                  </a:lnTo>
                  <a:lnTo>
                    <a:pt x="111831" y="83822"/>
                  </a:lnTo>
                  <a:lnTo>
                    <a:pt x="112178" y="83658"/>
                  </a:lnTo>
                  <a:lnTo>
                    <a:pt x="113420" y="81578"/>
                  </a:lnTo>
                  <a:lnTo>
                    <a:pt x="115242" y="77599"/>
                  </a:lnTo>
                  <a:lnTo>
                    <a:pt x="115513" y="76906"/>
                  </a:lnTo>
                  <a:lnTo>
                    <a:pt x="115656" y="76310"/>
                  </a:lnTo>
                  <a:lnTo>
                    <a:pt x="116301" y="75302"/>
                  </a:lnTo>
                  <a:lnTo>
                    <a:pt x="116996" y="74457"/>
                  </a:lnTo>
                  <a:lnTo>
                    <a:pt x="117367" y="73769"/>
                  </a:lnTo>
                  <a:lnTo>
                    <a:pt x="118024" y="71818"/>
                  </a:lnTo>
                  <a:lnTo>
                    <a:pt x="118252" y="70895"/>
                  </a:lnTo>
                  <a:lnTo>
                    <a:pt x="118345" y="70225"/>
                  </a:lnTo>
                  <a:lnTo>
                    <a:pt x="119359" y="68067"/>
                  </a:lnTo>
                  <a:lnTo>
                    <a:pt x="119401" y="67844"/>
                  </a:lnTo>
                  <a:lnTo>
                    <a:pt x="119328" y="67430"/>
                  </a:lnTo>
                  <a:lnTo>
                    <a:pt x="119522" y="66559"/>
                  </a:lnTo>
                  <a:lnTo>
                    <a:pt x="119739" y="65960"/>
                  </a:lnTo>
                  <a:lnTo>
                    <a:pt x="119210" y="65562"/>
                  </a:lnTo>
                  <a:lnTo>
                    <a:pt x="118715" y="64966"/>
                  </a:lnTo>
                  <a:lnTo>
                    <a:pt x="118179" y="64173"/>
                  </a:lnTo>
                  <a:lnTo>
                    <a:pt x="117979" y="63504"/>
                  </a:lnTo>
                  <a:lnTo>
                    <a:pt x="118442" y="62382"/>
                  </a:lnTo>
                  <a:lnTo>
                    <a:pt x="118490" y="60536"/>
                  </a:lnTo>
                  <a:lnTo>
                    <a:pt x="118316" y="59665"/>
                  </a:lnTo>
                  <a:lnTo>
                    <a:pt x="118382" y="59177"/>
                  </a:lnTo>
                  <a:lnTo>
                    <a:pt x="118792" y="57900"/>
                  </a:lnTo>
                  <a:lnTo>
                    <a:pt x="118835" y="56415"/>
                  </a:lnTo>
                  <a:lnTo>
                    <a:pt x="119120" y="55957"/>
                  </a:lnTo>
                  <a:lnTo>
                    <a:pt x="119178" y="55532"/>
                  </a:lnTo>
                  <a:lnTo>
                    <a:pt x="119185" y="55337"/>
                  </a:lnTo>
                  <a:lnTo>
                    <a:pt x="118920" y="54977"/>
                  </a:lnTo>
                  <a:lnTo>
                    <a:pt x="118909" y="54831"/>
                  </a:lnTo>
                  <a:lnTo>
                    <a:pt x="119530" y="53862"/>
                  </a:lnTo>
                  <a:lnTo>
                    <a:pt x="119124" y="53404"/>
                  </a:lnTo>
                  <a:lnTo>
                    <a:pt x="119082" y="52886"/>
                  </a:lnTo>
                  <a:lnTo>
                    <a:pt x="119318" y="52328"/>
                  </a:lnTo>
                  <a:lnTo>
                    <a:pt x="119631" y="52693"/>
                  </a:lnTo>
                  <a:lnTo>
                    <a:pt x="120258" y="52734"/>
                  </a:lnTo>
                  <a:lnTo>
                    <a:pt x="120896" y="52030"/>
                  </a:lnTo>
                  <a:lnTo>
                    <a:pt x="121047" y="52023"/>
                  </a:lnTo>
                  <a:lnTo>
                    <a:pt x="121051" y="52242"/>
                  </a:lnTo>
                  <a:lnTo>
                    <a:pt x="120873" y="52671"/>
                  </a:lnTo>
                  <a:lnTo>
                    <a:pt x="120924" y="52853"/>
                  </a:lnTo>
                  <a:lnTo>
                    <a:pt x="121357" y="53218"/>
                  </a:lnTo>
                  <a:lnTo>
                    <a:pt x="121659" y="53214"/>
                  </a:lnTo>
                  <a:lnTo>
                    <a:pt x="122035" y="54099"/>
                  </a:lnTo>
                  <a:lnTo>
                    <a:pt x="122337" y="54624"/>
                  </a:lnTo>
                  <a:lnTo>
                    <a:pt x="122844" y="55193"/>
                  </a:lnTo>
                  <a:lnTo>
                    <a:pt x="123215" y="55104"/>
                  </a:lnTo>
                  <a:lnTo>
                    <a:pt x="124574" y="54274"/>
                  </a:lnTo>
                  <a:lnTo>
                    <a:pt x="124400" y="53880"/>
                  </a:lnTo>
                  <a:lnTo>
                    <a:pt x="124480" y="53080"/>
                  </a:lnTo>
                  <a:lnTo>
                    <a:pt x="125080" y="51634"/>
                  </a:lnTo>
                  <a:lnTo>
                    <a:pt x="125648" y="50552"/>
                  </a:lnTo>
                  <a:lnTo>
                    <a:pt x="126137" y="49400"/>
                  </a:lnTo>
                  <a:lnTo>
                    <a:pt x="126636" y="49006"/>
                  </a:lnTo>
                  <a:lnTo>
                    <a:pt x="127778" y="48629"/>
                  </a:lnTo>
                  <a:lnTo>
                    <a:pt x="129109" y="48484"/>
                  </a:lnTo>
                  <a:lnTo>
                    <a:pt x="129488" y="48652"/>
                  </a:lnTo>
                  <a:lnTo>
                    <a:pt x="129794" y="48481"/>
                  </a:lnTo>
                  <a:lnTo>
                    <a:pt x="130123" y="47666"/>
                  </a:lnTo>
                  <a:lnTo>
                    <a:pt x="130224" y="47160"/>
                  </a:lnTo>
                  <a:lnTo>
                    <a:pt x="129984" y="45645"/>
                  </a:lnTo>
                  <a:lnTo>
                    <a:pt x="130139" y="45488"/>
                  </a:lnTo>
                  <a:lnTo>
                    <a:pt x="133193" y="45493"/>
                  </a:lnTo>
                  <a:lnTo>
                    <a:pt x="134389" y="45087"/>
                  </a:lnTo>
                  <a:lnTo>
                    <a:pt x="135783" y="44280"/>
                  </a:lnTo>
                  <a:lnTo>
                    <a:pt x="136360" y="43581"/>
                  </a:lnTo>
                  <a:lnTo>
                    <a:pt x="137346" y="43603"/>
                  </a:lnTo>
                  <a:lnTo>
                    <a:pt x="138179" y="43982"/>
                  </a:lnTo>
                  <a:lnTo>
                    <a:pt x="138709" y="44001"/>
                  </a:lnTo>
                  <a:lnTo>
                    <a:pt x="139971" y="43472"/>
                  </a:lnTo>
                  <a:lnTo>
                    <a:pt x="140981" y="42779"/>
                  </a:lnTo>
                  <a:lnTo>
                    <a:pt x="141945" y="42674"/>
                  </a:lnTo>
                  <a:lnTo>
                    <a:pt x="143405" y="42216"/>
                  </a:lnTo>
                  <a:lnTo>
                    <a:pt x="143889" y="42175"/>
                  </a:lnTo>
                  <a:lnTo>
                    <a:pt x="144907" y="41684"/>
                  </a:lnTo>
                  <a:lnTo>
                    <a:pt x="145825" y="41457"/>
                  </a:lnTo>
                  <a:lnTo>
                    <a:pt x="147544" y="41803"/>
                  </a:lnTo>
                  <a:lnTo>
                    <a:pt x="149472" y="42552"/>
                  </a:lnTo>
                  <a:lnTo>
                    <a:pt x="153404" y="38463"/>
                  </a:lnTo>
                  <a:lnTo>
                    <a:pt x="153187" y="37990"/>
                  </a:lnTo>
                  <a:lnTo>
                    <a:pt x="154085" y="37401"/>
                  </a:lnTo>
                  <a:lnTo>
                    <a:pt x="156256" y="32977"/>
                  </a:lnTo>
                  <a:lnTo>
                    <a:pt x="154804" y="32988"/>
                  </a:lnTo>
                  <a:lnTo>
                    <a:pt x="154813" y="30878"/>
                  </a:lnTo>
                  <a:lnTo>
                    <a:pt x="156942" y="30879"/>
                  </a:lnTo>
                  <a:lnTo>
                    <a:pt x="156942" y="31201"/>
                  </a:lnTo>
                  <a:lnTo>
                    <a:pt x="156942" y="31578"/>
                  </a:lnTo>
                  <a:lnTo>
                    <a:pt x="156942" y="31788"/>
                  </a:lnTo>
                  <a:lnTo>
                    <a:pt x="156941" y="32977"/>
                  </a:lnTo>
                  <a:lnTo>
                    <a:pt x="156946" y="34577"/>
                  </a:lnTo>
                  <a:lnTo>
                    <a:pt x="156896" y="37851"/>
                  </a:lnTo>
                  <a:lnTo>
                    <a:pt x="156835" y="43087"/>
                  </a:lnTo>
                  <a:lnTo>
                    <a:pt x="156918" y="44890"/>
                  </a:lnTo>
                  <a:lnTo>
                    <a:pt x="156873" y="46472"/>
                  </a:lnTo>
                  <a:lnTo>
                    <a:pt x="156490" y="60592"/>
                  </a:lnTo>
                  <a:lnTo>
                    <a:pt x="158134" y="58268"/>
                  </a:lnTo>
                  <a:lnTo>
                    <a:pt x="158846" y="61234"/>
                  </a:lnTo>
                  <a:lnTo>
                    <a:pt x="158966" y="60818"/>
                  </a:lnTo>
                  <a:lnTo>
                    <a:pt x="159712" y="59053"/>
                  </a:lnTo>
                  <a:lnTo>
                    <a:pt x="160241" y="59258"/>
                  </a:lnTo>
                  <a:lnTo>
                    <a:pt x="160833" y="59924"/>
                  </a:lnTo>
                  <a:lnTo>
                    <a:pt x="161289" y="60151"/>
                  </a:lnTo>
                  <a:lnTo>
                    <a:pt x="160945" y="58856"/>
                  </a:lnTo>
                  <a:lnTo>
                    <a:pt x="160315" y="57084"/>
                  </a:lnTo>
                  <a:lnTo>
                    <a:pt x="160446" y="55918"/>
                  </a:lnTo>
                  <a:lnTo>
                    <a:pt x="161153" y="55333"/>
                  </a:lnTo>
                  <a:lnTo>
                    <a:pt x="161857" y="54916"/>
                  </a:lnTo>
                  <a:lnTo>
                    <a:pt x="163373" y="54194"/>
                  </a:lnTo>
                  <a:lnTo>
                    <a:pt x="163988" y="54038"/>
                  </a:lnTo>
                  <a:lnTo>
                    <a:pt x="164143" y="53912"/>
                  </a:lnTo>
                  <a:lnTo>
                    <a:pt x="165923" y="51832"/>
                  </a:lnTo>
                  <a:lnTo>
                    <a:pt x="167654" y="49435"/>
                  </a:lnTo>
                  <a:lnTo>
                    <a:pt x="168065" y="47943"/>
                  </a:lnTo>
                  <a:lnTo>
                    <a:pt x="168372" y="46335"/>
                  </a:lnTo>
                  <a:lnTo>
                    <a:pt x="169315" y="45676"/>
                  </a:lnTo>
                  <a:lnTo>
                    <a:pt x="171524" y="43688"/>
                  </a:lnTo>
                  <a:lnTo>
                    <a:pt x="173811" y="41811"/>
                  </a:lnTo>
                  <a:lnTo>
                    <a:pt x="175449" y="40779"/>
                  </a:lnTo>
                  <a:lnTo>
                    <a:pt x="175673" y="40500"/>
                  </a:lnTo>
                  <a:lnTo>
                    <a:pt x="176835" y="39558"/>
                  </a:lnTo>
                  <a:lnTo>
                    <a:pt x="180162" y="37649"/>
                  </a:lnTo>
                  <a:lnTo>
                    <a:pt x="181627" y="36987"/>
                  </a:lnTo>
                  <a:lnTo>
                    <a:pt x="184052" y="36103"/>
                  </a:lnTo>
                  <a:lnTo>
                    <a:pt x="185183" y="35554"/>
                  </a:lnTo>
                  <a:lnTo>
                    <a:pt x="188165" y="34499"/>
                  </a:lnTo>
                  <a:lnTo>
                    <a:pt x="190006" y="33753"/>
                  </a:lnTo>
                  <a:lnTo>
                    <a:pt x="190524" y="33475"/>
                  </a:lnTo>
                  <a:lnTo>
                    <a:pt x="192101" y="32983"/>
                  </a:lnTo>
                  <a:lnTo>
                    <a:pt x="192586" y="32946"/>
                  </a:lnTo>
                  <a:lnTo>
                    <a:pt x="193198" y="30709"/>
                  </a:lnTo>
                  <a:lnTo>
                    <a:pt x="193725" y="29372"/>
                  </a:lnTo>
                  <a:lnTo>
                    <a:pt x="198775" y="22123"/>
                  </a:lnTo>
                  <a:lnTo>
                    <a:pt x="199373" y="21208"/>
                  </a:lnTo>
                  <a:lnTo>
                    <a:pt x="201063" y="18216"/>
                  </a:lnTo>
                  <a:lnTo>
                    <a:pt x="201626" y="17368"/>
                  </a:lnTo>
                  <a:lnTo>
                    <a:pt x="202180" y="16746"/>
                  </a:lnTo>
                  <a:lnTo>
                    <a:pt x="202692" y="16537"/>
                  </a:lnTo>
                  <a:lnTo>
                    <a:pt x="203534" y="16365"/>
                  </a:lnTo>
                  <a:lnTo>
                    <a:pt x="204290" y="15666"/>
                  </a:lnTo>
                  <a:lnTo>
                    <a:pt x="204302" y="15301"/>
                  </a:lnTo>
                  <a:lnTo>
                    <a:pt x="204891" y="12908"/>
                  </a:lnTo>
                  <a:lnTo>
                    <a:pt x="205228" y="11058"/>
                  </a:lnTo>
                  <a:lnTo>
                    <a:pt x="205422" y="10704"/>
                  </a:lnTo>
                  <a:lnTo>
                    <a:pt x="205351" y="7772"/>
                  </a:lnTo>
                  <a:lnTo>
                    <a:pt x="204900" y="6625"/>
                  </a:lnTo>
                  <a:lnTo>
                    <a:pt x="204558" y="6011"/>
                  </a:lnTo>
                  <a:lnTo>
                    <a:pt x="204297" y="5684"/>
                  </a:lnTo>
                  <a:lnTo>
                    <a:pt x="204293" y="5446"/>
                  </a:lnTo>
                  <a:lnTo>
                    <a:pt x="204433" y="5237"/>
                  </a:lnTo>
                  <a:lnTo>
                    <a:pt x="204759" y="5155"/>
                  </a:lnTo>
                  <a:lnTo>
                    <a:pt x="205334" y="5468"/>
                  </a:lnTo>
                  <a:lnTo>
                    <a:pt x="205633" y="5449"/>
                  </a:lnTo>
                  <a:lnTo>
                    <a:pt x="205797" y="5348"/>
                  </a:lnTo>
                  <a:lnTo>
                    <a:pt x="206340" y="4563"/>
                  </a:lnTo>
                  <a:lnTo>
                    <a:pt x="206814" y="3245"/>
                  </a:lnTo>
                  <a:lnTo>
                    <a:pt x="207416" y="2702"/>
                  </a:lnTo>
                  <a:lnTo>
                    <a:pt x="208477" y="905"/>
                  </a:lnTo>
                  <a:lnTo>
                    <a:pt x="208721" y="286"/>
                  </a:lnTo>
                  <a:lnTo>
                    <a:pt x="209627" y="0"/>
                  </a:lnTo>
                  <a:lnTo>
                    <a:pt x="210408" y="55"/>
                  </a:lnTo>
                  <a:lnTo>
                    <a:pt x="211481" y="368"/>
                  </a:lnTo>
                  <a:lnTo>
                    <a:pt x="211659" y="696"/>
                  </a:lnTo>
                  <a:lnTo>
                    <a:pt x="212110" y="960"/>
                  </a:lnTo>
                  <a:lnTo>
                    <a:pt x="212709" y="837"/>
                  </a:lnTo>
                  <a:lnTo>
                    <a:pt x="213451" y="964"/>
                  </a:lnTo>
                  <a:lnTo>
                    <a:pt x="213676" y="1158"/>
                  </a:lnTo>
                  <a:lnTo>
                    <a:pt x="214231" y="1865"/>
                  </a:lnTo>
                  <a:lnTo>
                    <a:pt x="214849" y="1679"/>
                  </a:lnTo>
                  <a:lnTo>
                    <a:pt x="215075" y="1538"/>
                  </a:lnTo>
                  <a:lnTo>
                    <a:pt x="215794" y="745"/>
                  </a:lnTo>
                  <a:lnTo>
                    <a:pt x="216096" y="304"/>
                  </a:lnTo>
                  <a:lnTo>
                    <a:pt x="217548" y="6827"/>
                  </a:lnTo>
                  <a:lnTo>
                    <a:pt x="218194" y="8992"/>
                  </a:lnTo>
                  <a:lnTo>
                    <a:pt x="219665" y="15182"/>
                  </a:lnTo>
                  <a:lnTo>
                    <a:pt x="224447" y="35998"/>
                  </a:lnTo>
                  <a:lnTo>
                    <a:pt x="224443" y="36192"/>
                  </a:lnTo>
                  <a:lnTo>
                    <a:pt x="229382" y="57567"/>
                  </a:lnTo>
                  <a:lnTo>
                    <a:pt x="231904" y="68124"/>
                  </a:lnTo>
                  <a:lnTo>
                    <a:pt x="233738" y="76264"/>
                  </a:lnTo>
                  <a:lnTo>
                    <a:pt x="236147" y="76211"/>
                  </a:lnTo>
                  <a:lnTo>
                    <a:pt x="255221" y="76187"/>
                  </a:lnTo>
                  <a:lnTo>
                    <a:pt x="261104" y="76157"/>
                  </a:lnTo>
                  <a:lnTo>
                    <a:pt x="263023" y="76072"/>
                  </a:lnTo>
                  <a:lnTo>
                    <a:pt x="277755" y="76223"/>
                  </a:lnTo>
                  <a:lnTo>
                    <a:pt x="282292" y="76187"/>
                  </a:lnTo>
                  <a:lnTo>
                    <a:pt x="282715" y="76109"/>
                  </a:lnTo>
                  <a:lnTo>
                    <a:pt x="289557" y="76146"/>
                  </a:lnTo>
                  <a:lnTo>
                    <a:pt x="295788" y="76170"/>
                  </a:lnTo>
                  <a:lnTo>
                    <a:pt x="298477" y="76178"/>
                  </a:lnTo>
                  <a:lnTo>
                    <a:pt x="298766" y="76316"/>
                  </a:lnTo>
                  <a:lnTo>
                    <a:pt x="299331" y="76322"/>
                  </a:lnTo>
                  <a:lnTo>
                    <a:pt x="299573" y="76319"/>
                  </a:lnTo>
                  <a:lnTo>
                    <a:pt x="299928" y="76315"/>
                  </a:lnTo>
                  <a:lnTo>
                    <a:pt x="300295" y="76319"/>
                  </a:lnTo>
                  <a:lnTo>
                    <a:pt x="300424" y="76321"/>
                  </a:lnTo>
                  <a:lnTo>
                    <a:pt x="300684" y="76322"/>
                  </a:lnTo>
                  <a:lnTo>
                    <a:pt x="300853" y="76319"/>
                  </a:lnTo>
                  <a:lnTo>
                    <a:pt x="301205" y="76326"/>
                  </a:lnTo>
                  <a:lnTo>
                    <a:pt x="301419" y="76328"/>
                  </a:lnTo>
                  <a:lnTo>
                    <a:pt x="301749" y="76332"/>
                  </a:lnTo>
                  <a:lnTo>
                    <a:pt x="307582" y="76394"/>
                  </a:lnTo>
                  <a:lnTo>
                    <a:pt x="314662" y="76469"/>
                  </a:lnTo>
                  <a:lnTo>
                    <a:pt x="329182" y="77049"/>
                  </a:lnTo>
                  <a:lnTo>
                    <a:pt x="331498" y="77084"/>
                  </a:lnTo>
                  <a:lnTo>
                    <a:pt x="334774" y="77019"/>
                  </a:lnTo>
                  <a:lnTo>
                    <a:pt x="359813" y="77076"/>
                  </a:lnTo>
                  <a:lnTo>
                    <a:pt x="363216" y="77015"/>
                  </a:lnTo>
                  <a:lnTo>
                    <a:pt x="374384" y="77091"/>
                  </a:lnTo>
                  <a:lnTo>
                    <a:pt x="378378" y="77228"/>
                  </a:lnTo>
                  <a:lnTo>
                    <a:pt x="380892" y="77065"/>
                  </a:lnTo>
                  <a:lnTo>
                    <a:pt x="388384" y="77283"/>
                  </a:lnTo>
                  <a:lnTo>
                    <a:pt x="395586" y="77344"/>
                  </a:lnTo>
                  <a:lnTo>
                    <a:pt x="396526" y="77268"/>
                  </a:lnTo>
                  <a:lnTo>
                    <a:pt x="420305" y="77555"/>
                  </a:lnTo>
                  <a:lnTo>
                    <a:pt x="436692" y="77701"/>
                  </a:lnTo>
                  <a:lnTo>
                    <a:pt x="444140" y="77805"/>
                  </a:lnTo>
                  <a:lnTo>
                    <a:pt x="445105" y="77898"/>
                  </a:lnTo>
                  <a:lnTo>
                    <a:pt x="446940" y="77829"/>
                  </a:lnTo>
                  <a:lnTo>
                    <a:pt x="460221" y="7800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6" name="pg1217">
              <a:extLst>
                <a:ext uri="{FF2B5EF4-FFF2-40B4-BE49-F238E27FC236}">
                  <a16:creationId xmlns:a16="http://schemas.microsoft.com/office/drawing/2014/main" id="{8388936A-36D3-8343-99D7-C8AAAA3B0675}"/>
                </a:ext>
              </a:extLst>
            </p:cNvPr>
            <p:cNvSpPr/>
            <p:nvPr/>
          </p:nvSpPr>
          <p:spPr>
            <a:xfrm>
              <a:off x="1443657" y="2656559"/>
              <a:ext cx="386586" cy="667991"/>
            </a:xfrm>
            <a:custGeom>
              <a:avLst/>
              <a:gdLst/>
              <a:ahLst/>
              <a:cxnLst/>
              <a:rect l="0" t="0" r="0" b="0"/>
              <a:pathLst>
                <a:path w="386586" h="667991">
                  <a:moveTo>
                    <a:pt x="385468" y="20"/>
                  </a:moveTo>
                  <a:lnTo>
                    <a:pt x="386495" y="166"/>
                  </a:lnTo>
                  <a:lnTo>
                    <a:pt x="386494" y="24819"/>
                  </a:lnTo>
                  <a:lnTo>
                    <a:pt x="386336" y="38492"/>
                  </a:lnTo>
                  <a:lnTo>
                    <a:pt x="386450" y="40744"/>
                  </a:lnTo>
                  <a:lnTo>
                    <a:pt x="386498" y="81408"/>
                  </a:lnTo>
                  <a:lnTo>
                    <a:pt x="386586" y="82334"/>
                  </a:lnTo>
                  <a:lnTo>
                    <a:pt x="386440" y="118433"/>
                  </a:lnTo>
                  <a:lnTo>
                    <a:pt x="386545" y="123608"/>
                  </a:lnTo>
                  <a:lnTo>
                    <a:pt x="386478" y="162680"/>
                  </a:lnTo>
                  <a:lnTo>
                    <a:pt x="386480" y="203336"/>
                  </a:lnTo>
                  <a:lnTo>
                    <a:pt x="386461" y="206202"/>
                  </a:lnTo>
                  <a:lnTo>
                    <a:pt x="386453" y="210826"/>
                  </a:lnTo>
                  <a:lnTo>
                    <a:pt x="386305" y="211626"/>
                  </a:lnTo>
                  <a:lnTo>
                    <a:pt x="386452" y="212407"/>
                  </a:lnTo>
                  <a:lnTo>
                    <a:pt x="386447" y="220785"/>
                  </a:lnTo>
                  <a:lnTo>
                    <a:pt x="384189" y="220830"/>
                  </a:lnTo>
                  <a:lnTo>
                    <a:pt x="382351" y="220894"/>
                  </a:lnTo>
                  <a:lnTo>
                    <a:pt x="356910" y="220881"/>
                  </a:lnTo>
                  <a:lnTo>
                    <a:pt x="349944" y="239800"/>
                  </a:lnTo>
                  <a:lnTo>
                    <a:pt x="348421" y="243899"/>
                  </a:lnTo>
                  <a:lnTo>
                    <a:pt x="333411" y="284821"/>
                  </a:lnTo>
                  <a:lnTo>
                    <a:pt x="332553" y="287167"/>
                  </a:lnTo>
                  <a:lnTo>
                    <a:pt x="326676" y="303259"/>
                  </a:lnTo>
                  <a:lnTo>
                    <a:pt x="324004" y="310909"/>
                  </a:lnTo>
                  <a:lnTo>
                    <a:pt x="318721" y="325213"/>
                  </a:lnTo>
                  <a:lnTo>
                    <a:pt x="318851" y="325574"/>
                  </a:lnTo>
                  <a:lnTo>
                    <a:pt x="319705" y="326534"/>
                  </a:lnTo>
                  <a:lnTo>
                    <a:pt x="319925" y="327103"/>
                  </a:lnTo>
                  <a:lnTo>
                    <a:pt x="320197" y="327445"/>
                  </a:lnTo>
                  <a:lnTo>
                    <a:pt x="320560" y="327819"/>
                  </a:lnTo>
                  <a:lnTo>
                    <a:pt x="320922" y="327900"/>
                  </a:lnTo>
                  <a:lnTo>
                    <a:pt x="321350" y="328502"/>
                  </a:lnTo>
                  <a:lnTo>
                    <a:pt x="321583" y="329071"/>
                  </a:lnTo>
                  <a:lnTo>
                    <a:pt x="321531" y="329640"/>
                  </a:lnTo>
                  <a:lnTo>
                    <a:pt x="321583" y="329852"/>
                  </a:lnTo>
                  <a:lnTo>
                    <a:pt x="322023" y="330047"/>
                  </a:lnTo>
                  <a:lnTo>
                    <a:pt x="322243" y="330015"/>
                  </a:lnTo>
                  <a:lnTo>
                    <a:pt x="322696" y="330128"/>
                  </a:lnTo>
                  <a:lnTo>
                    <a:pt x="323201" y="330454"/>
                  </a:lnTo>
                  <a:lnTo>
                    <a:pt x="322942" y="330828"/>
                  </a:lnTo>
                  <a:lnTo>
                    <a:pt x="322981" y="331430"/>
                  </a:lnTo>
                  <a:lnTo>
                    <a:pt x="323344" y="332536"/>
                  </a:lnTo>
                  <a:lnTo>
                    <a:pt x="323499" y="332780"/>
                  </a:lnTo>
                  <a:lnTo>
                    <a:pt x="324004" y="333260"/>
                  </a:lnTo>
                  <a:lnTo>
                    <a:pt x="325674" y="334390"/>
                  </a:lnTo>
                  <a:lnTo>
                    <a:pt x="326205" y="334585"/>
                  </a:lnTo>
                  <a:lnTo>
                    <a:pt x="326412" y="334553"/>
                  </a:lnTo>
                  <a:lnTo>
                    <a:pt x="327008" y="335252"/>
                  </a:lnTo>
                  <a:lnTo>
                    <a:pt x="327215" y="336082"/>
                  </a:lnTo>
                  <a:lnTo>
                    <a:pt x="328121" y="338050"/>
                  </a:lnTo>
                  <a:lnTo>
                    <a:pt x="327940" y="338717"/>
                  </a:lnTo>
                  <a:lnTo>
                    <a:pt x="328031" y="338977"/>
                  </a:lnTo>
                  <a:lnTo>
                    <a:pt x="328303" y="339253"/>
                  </a:lnTo>
                  <a:lnTo>
                    <a:pt x="328536" y="339904"/>
                  </a:lnTo>
                  <a:lnTo>
                    <a:pt x="328393" y="340213"/>
                  </a:lnTo>
                  <a:lnTo>
                    <a:pt x="328316" y="340831"/>
                  </a:lnTo>
                  <a:lnTo>
                    <a:pt x="328445" y="342019"/>
                  </a:lnTo>
                  <a:lnTo>
                    <a:pt x="328782" y="342783"/>
                  </a:lnTo>
                  <a:lnTo>
                    <a:pt x="329002" y="343125"/>
                  </a:lnTo>
                  <a:lnTo>
                    <a:pt x="329093" y="343792"/>
                  </a:lnTo>
                  <a:lnTo>
                    <a:pt x="329131" y="346882"/>
                  </a:lnTo>
                  <a:lnTo>
                    <a:pt x="328601" y="347858"/>
                  </a:lnTo>
                  <a:lnTo>
                    <a:pt x="328665" y="348557"/>
                  </a:lnTo>
                  <a:lnTo>
                    <a:pt x="328393" y="348915"/>
                  </a:lnTo>
                  <a:lnTo>
                    <a:pt x="328186" y="348899"/>
                  </a:lnTo>
                  <a:lnTo>
                    <a:pt x="327914" y="349127"/>
                  </a:lnTo>
                  <a:lnTo>
                    <a:pt x="327798" y="351258"/>
                  </a:lnTo>
                  <a:lnTo>
                    <a:pt x="327707" y="351534"/>
                  </a:lnTo>
                  <a:lnTo>
                    <a:pt x="326995" y="351859"/>
                  </a:lnTo>
                  <a:lnTo>
                    <a:pt x="326270" y="352380"/>
                  </a:lnTo>
                  <a:lnTo>
                    <a:pt x="326154" y="353323"/>
                  </a:lnTo>
                  <a:lnTo>
                    <a:pt x="325895" y="354332"/>
                  </a:lnTo>
                  <a:lnTo>
                    <a:pt x="325778" y="354462"/>
                  </a:lnTo>
                  <a:lnTo>
                    <a:pt x="325739" y="354657"/>
                  </a:lnTo>
                  <a:lnTo>
                    <a:pt x="325791" y="354934"/>
                  </a:lnTo>
                  <a:lnTo>
                    <a:pt x="326011" y="355454"/>
                  </a:lnTo>
                  <a:lnTo>
                    <a:pt x="326063" y="356137"/>
                  </a:lnTo>
                  <a:lnTo>
                    <a:pt x="325700" y="356381"/>
                  </a:lnTo>
                  <a:lnTo>
                    <a:pt x="325493" y="356772"/>
                  </a:lnTo>
                  <a:lnTo>
                    <a:pt x="325869" y="358398"/>
                  </a:lnTo>
                  <a:lnTo>
                    <a:pt x="325804" y="358659"/>
                  </a:lnTo>
                  <a:lnTo>
                    <a:pt x="325797" y="360262"/>
                  </a:lnTo>
                  <a:lnTo>
                    <a:pt x="325325" y="361489"/>
                  </a:lnTo>
                  <a:lnTo>
                    <a:pt x="324781" y="362107"/>
                  </a:lnTo>
                  <a:lnTo>
                    <a:pt x="324639" y="362741"/>
                  </a:lnTo>
                  <a:lnTo>
                    <a:pt x="324820" y="363278"/>
                  </a:lnTo>
                  <a:lnTo>
                    <a:pt x="324716" y="363961"/>
                  </a:lnTo>
                  <a:lnTo>
                    <a:pt x="324561" y="364335"/>
                  </a:lnTo>
                  <a:lnTo>
                    <a:pt x="324859" y="365702"/>
                  </a:lnTo>
                  <a:lnTo>
                    <a:pt x="325208" y="366385"/>
                  </a:lnTo>
                  <a:lnTo>
                    <a:pt x="326037" y="367345"/>
                  </a:lnTo>
                  <a:lnTo>
                    <a:pt x="327047" y="367393"/>
                  </a:lnTo>
                  <a:lnTo>
                    <a:pt x="327332" y="368337"/>
                  </a:lnTo>
                  <a:lnTo>
                    <a:pt x="326607" y="370630"/>
                  </a:lnTo>
                  <a:lnTo>
                    <a:pt x="326218" y="371021"/>
                  </a:lnTo>
                  <a:lnTo>
                    <a:pt x="325726" y="371866"/>
                  </a:lnTo>
                  <a:lnTo>
                    <a:pt x="325817" y="372338"/>
                  </a:lnTo>
                  <a:lnTo>
                    <a:pt x="326089" y="372468"/>
                  </a:lnTo>
                  <a:lnTo>
                    <a:pt x="326193" y="372842"/>
                  </a:lnTo>
                  <a:lnTo>
                    <a:pt x="326141" y="373168"/>
                  </a:lnTo>
                  <a:lnTo>
                    <a:pt x="325895" y="373461"/>
                  </a:lnTo>
                  <a:lnTo>
                    <a:pt x="325908" y="373786"/>
                  </a:lnTo>
                  <a:lnTo>
                    <a:pt x="326011" y="374144"/>
                  </a:lnTo>
                  <a:lnTo>
                    <a:pt x="326620" y="375380"/>
                  </a:lnTo>
                  <a:lnTo>
                    <a:pt x="326892" y="375673"/>
                  </a:lnTo>
                  <a:lnTo>
                    <a:pt x="327682" y="376209"/>
                  </a:lnTo>
                  <a:lnTo>
                    <a:pt x="328730" y="377576"/>
                  </a:lnTo>
                  <a:lnTo>
                    <a:pt x="328730" y="377852"/>
                  </a:lnTo>
                  <a:lnTo>
                    <a:pt x="328640" y="378064"/>
                  </a:lnTo>
                  <a:lnTo>
                    <a:pt x="328212" y="378291"/>
                  </a:lnTo>
                  <a:lnTo>
                    <a:pt x="327500" y="379153"/>
                  </a:lnTo>
                  <a:lnTo>
                    <a:pt x="327500" y="379397"/>
                  </a:lnTo>
                  <a:lnTo>
                    <a:pt x="327695" y="379804"/>
                  </a:lnTo>
                  <a:lnTo>
                    <a:pt x="327733" y="380406"/>
                  </a:lnTo>
                  <a:lnTo>
                    <a:pt x="327203" y="380715"/>
                  </a:lnTo>
                  <a:lnTo>
                    <a:pt x="326957" y="381626"/>
                  </a:lnTo>
                  <a:lnTo>
                    <a:pt x="326954" y="382010"/>
                  </a:lnTo>
                  <a:lnTo>
                    <a:pt x="326568" y="382667"/>
                  </a:lnTo>
                  <a:lnTo>
                    <a:pt x="326206" y="382748"/>
                  </a:lnTo>
                  <a:lnTo>
                    <a:pt x="325973" y="382927"/>
                  </a:lnTo>
                  <a:lnTo>
                    <a:pt x="325921" y="383139"/>
                  </a:lnTo>
                  <a:lnTo>
                    <a:pt x="326037" y="383497"/>
                  </a:lnTo>
                  <a:lnTo>
                    <a:pt x="327798" y="384912"/>
                  </a:lnTo>
                  <a:lnTo>
                    <a:pt x="328070" y="385009"/>
                  </a:lnTo>
                  <a:lnTo>
                    <a:pt x="328290" y="384993"/>
                  </a:lnTo>
                  <a:lnTo>
                    <a:pt x="328484" y="384765"/>
                  </a:lnTo>
                  <a:lnTo>
                    <a:pt x="328795" y="385025"/>
                  </a:lnTo>
                  <a:lnTo>
                    <a:pt x="329106" y="386750"/>
                  </a:lnTo>
                  <a:lnTo>
                    <a:pt x="328899" y="387059"/>
                  </a:lnTo>
                  <a:lnTo>
                    <a:pt x="328264" y="387709"/>
                  </a:lnTo>
                  <a:lnTo>
                    <a:pt x="327319" y="389108"/>
                  </a:lnTo>
                  <a:lnTo>
                    <a:pt x="327236" y="389414"/>
                  </a:lnTo>
                  <a:lnTo>
                    <a:pt x="327151" y="389775"/>
                  </a:lnTo>
                  <a:lnTo>
                    <a:pt x="326542" y="390637"/>
                  </a:lnTo>
                  <a:lnTo>
                    <a:pt x="326814" y="390849"/>
                  </a:lnTo>
                  <a:lnTo>
                    <a:pt x="327151" y="392361"/>
                  </a:lnTo>
                  <a:lnTo>
                    <a:pt x="327216" y="393110"/>
                  </a:lnTo>
                  <a:lnTo>
                    <a:pt x="327138" y="393484"/>
                  </a:lnTo>
                  <a:lnTo>
                    <a:pt x="326840" y="394167"/>
                  </a:lnTo>
                  <a:lnTo>
                    <a:pt x="326387" y="394736"/>
                  </a:lnTo>
                  <a:lnTo>
                    <a:pt x="326452" y="395696"/>
                  </a:lnTo>
                  <a:lnTo>
                    <a:pt x="326646" y="396379"/>
                  </a:lnTo>
                  <a:lnTo>
                    <a:pt x="326439" y="397696"/>
                  </a:lnTo>
                  <a:lnTo>
                    <a:pt x="325947" y="398624"/>
                  </a:lnTo>
                  <a:lnTo>
                    <a:pt x="325869" y="399372"/>
                  </a:lnTo>
                  <a:lnTo>
                    <a:pt x="325054" y="399746"/>
                  </a:lnTo>
                  <a:lnTo>
                    <a:pt x="324963" y="400250"/>
                  </a:lnTo>
                  <a:lnTo>
                    <a:pt x="325015" y="400836"/>
                  </a:lnTo>
                  <a:lnTo>
                    <a:pt x="324756" y="401291"/>
                  </a:lnTo>
                  <a:lnTo>
                    <a:pt x="323940" y="401714"/>
                  </a:lnTo>
                  <a:lnTo>
                    <a:pt x="322982" y="401714"/>
                  </a:lnTo>
                  <a:lnTo>
                    <a:pt x="322736" y="401617"/>
                  </a:lnTo>
                  <a:lnTo>
                    <a:pt x="322153" y="400852"/>
                  </a:lnTo>
                  <a:lnTo>
                    <a:pt x="321713" y="400510"/>
                  </a:lnTo>
                  <a:lnTo>
                    <a:pt x="320496" y="401389"/>
                  </a:lnTo>
                  <a:lnTo>
                    <a:pt x="319995" y="402153"/>
                  </a:lnTo>
                  <a:lnTo>
                    <a:pt x="320004" y="402316"/>
                  </a:lnTo>
                  <a:lnTo>
                    <a:pt x="319360" y="402184"/>
                  </a:lnTo>
                  <a:lnTo>
                    <a:pt x="318502" y="402251"/>
                  </a:lnTo>
                  <a:lnTo>
                    <a:pt x="317893" y="402576"/>
                  </a:lnTo>
                  <a:lnTo>
                    <a:pt x="317026" y="402462"/>
                  </a:lnTo>
                  <a:lnTo>
                    <a:pt x="316249" y="402495"/>
                  </a:lnTo>
                  <a:lnTo>
                    <a:pt x="316094" y="402658"/>
                  </a:lnTo>
                  <a:lnTo>
                    <a:pt x="315589" y="403568"/>
                  </a:lnTo>
                  <a:lnTo>
                    <a:pt x="314255" y="403699"/>
                  </a:lnTo>
                  <a:lnTo>
                    <a:pt x="313582" y="403585"/>
                  </a:lnTo>
                  <a:lnTo>
                    <a:pt x="312455" y="403780"/>
                  </a:lnTo>
                  <a:lnTo>
                    <a:pt x="312947" y="405976"/>
                  </a:lnTo>
                  <a:lnTo>
                    <a:pt x="312882" y="406220"/>
                  </a:lnTo>
                  <a:lnTo>
                    <a:pt x="312468" y="406724"/>
                  </a:lnTo>
                  <a:lnTo>
                    <a:pt x="311547" y="406884"/>
                  </a:lnTo>
                  <a:lnTo>
                    <a:pt x="310973" y="407455"/>
                  </a:lnTo>
                  <a:lnTo>
                    <a:pt x="310635" y="408280"/>
                  </a:lnTo>
                  <a:lnTo>
                    <a:pt x="310102" y="408140"/>
                  </a:lnTo>
                  <a:lnTo>
                    <a:pt x="309177" y="408371"/>
                  </a:lnTo>
                  <a:lnTo>
                    <a:pt x="309120" y="408530"/>
                  </a:lnTo>
                  <a:lnTo>
                    <a:pt x="309071" y="409539"/>
                  </a:lnTo>
                  <a:lnTo>
                    <a:pt x="308482" y="410344"/>
                  </a:lnTo>
                  <a:lnTo>
                    <a:pt x="308170" y="410581"/>
                  </a:lnTo>
                  <a:lnTo>
                    <a:pt x="307679" y="410577"/>
                  </a:lnTo>
                  <a:lnTo>
                    <a:pt x="307022" y="410475"/>
                  </a:lnTo>
                  <a:lnTo>
                    <a:pt x="306687" y="410657"/>
                  </a:lnTo>
                  <a:lnTo>
                    <a:pt x="306662" y="410810"/>
                  </a:lnTo>
                  <a:lnTo>
                    <a:pt x="306373" y="411201"/>
                  </a:lnTo>
                  <a:lnTo>
                    <a:pt x="305750" y="411618"/>
                  </a:lnTo>
                  <a:lnTo>
                    <a:pt x="304176" y="411949"/>
                  </a:lnTo>
                  <a:lnTo>
                    <a:pt x="303844" y="411932"/>
                  </a:lnTo>
                  <a:lnTo>
                    <a:pt x="303765" y="412839"/>
                  </a:lnTo>
                  <a:lnTo>
                    <a:pt x="304235" y="413351"/>
                  </a:lnTo>
                  <a:lnTo>
                    <a:pt x="304832" y="413354"/>
                  </a:lnTo>
                  <a:lnTo>
                    <a:pt x="305350" y="413473"/>
                  </a:lnTo>
                  <a:lnTo>
                    <a:pt x="305694" y="413683"/>
                  </a:lnTo>
                  <a:lnTo>
                    <a:pt x="305846" y="413913"/>
                  </a:lnTo>
                  <a:lnTo>
                    <a:pt x="306140" y="414854"/>
                  </a:lnTo>
                  <a:lnTo>
                    <a:pt x="306045" y="416158"/>
                  </a:lnTo>
                  <a:lnTo>
                    <a:pt x="305945" y="416696"/>
                  </a:lnTo>
                  <a:lnTo>
                    <a:pt x="305626" y="417720"/>
                  </a:lnTo>
                  <a:lnTo>
                    <a:pt x="305670" y="418022"/>
                  </a:lnTo>
                  <a:lnTo>
                    <a:pt x="305595" y="418196"/>
                  </a:lnTo>
                  <a:lnTo>
                    <a:pt x="305221" y="418650"/>
                  </a:lnTo>
                  <a:lnTo>
                    <a:pt x="301792" y="419084"/>
                  </a:lnTo>
                  <a:lnTo>
                    <a:pt x="301475" y="419310"/>
                  </a:lnTo>
                  <a:lnTo>
                    <a:pt x="301042" y="420798"/>
                  </a:lnTo>
                  <a:lnTo>
                    <a:pt x="300502" y="421468"/>
                  </a:lnTo>
                  <a:lnTo>
                    <a:pt x="300166" y="423089"/>
                  </a:lnTo>
                  <a:lnTo>
                    <a:pt x="299507" y="423953"/>
                  </a:lnTo>
                  <a:lnTo>
                    <a:pt x="299254" y="424643"/>
                  </a:lnTo>
                  <a:lnTo>
                    <a:pt x="298710" y="425265"/>
                  </a:lnTo>
                  <a:lnTo>
                    <a:pt x="298374" y="425413"/>
                  </a:lnTo>
                  <a:lnTo>
                    <a:pt x="296484" y="425804"/>
                  </a:lnTo>
                  <a:lnTo>
                    <a:pt x="295499" y="425764"/>
                  </a:lnTo>
                  <a:lnTo>
                    <a:pt x="294942" y="426092"/>
                  </a:lnTo>
                  <a:lnTo>
                    <a:pt x="294593" y="426198"/>
                  </a:lnTo>
                  <a:lnTo>
                    <a:pt x="293234" y="426057"/>
                  </a:lnTo>
                  <a:lnTo>
                    <a:pt x="292987" y="425948"/>
                  </a:lnTo>
                  <a:lnTo>
                    <a:pt x="292340" y="425381"/>
                  </a:lnTo>
                  <a:lnTo>
                    <a:pt x="292156" y="425305"/>
                  </a:lnTo>
                  <a:lnTo>
                    <a:pt x="291737" y="425615"/>
                  </a:lnTo>
                  <a:lnTo>
                    <a:pt x="291737" y="425928"/>
                  </a:lnTo>
                  <a:lnTo>
                    <a:pt x="291635" y="426135"/>
                  </a:lnTo>
                  <a:lnTo>
                    <a:pt x="290489" y="427983"/>
                  </a:lnTo>
                  <a:lnTo>
                    <a:pt x="290548" y="428540"/>
                  </a:lnTo>
                  <a:lnTo>
                    <a:pt x="290232" y="429611"/>
                  </a:lnTo>
                  <a:lnTo>
                    <a:pt x="290068" y="430650"/>
                  </a:lnTo>
                  <a:lnTo>
                    <a:pt x="290484" y="431386"/>
                  </a:lnTo>
                  <a:lnTo>
                    <a:pt x="290615" y="431810"/>
                  </a:lnTo>
                  <a:lnTo>
                    <a:pt x="290501" y="432506"/>
                  </a:lnTo>
                  <a:lnTo>
                    <a:pt x="290391" y="432741"/>
                  </a:lnTo>
                  <a:lnTo>
                    <a:pt x="290479" y="433704"/>
                  </a:lnTo>
                  <a:lnTo>
                    <a:pt x="290855" y="434111"/>
                  </a:lnTo>
                  <a:lnTo>
                    <a:pt x="291550" y="435486"/>
                  </a:lnTo>
                  <a:lnTo>
                    <a:pt x="291562" y="436726"/>
                  </a:lnTo>
                  <a:lnTo>
                    <a:pt x="291411" y="437327"/>
                  </a:lnTo>
                  <a:lnTo>
                    <a:pt x="292680" y="438991"/>
                  </a:lnTo>
                  <a:lnTo>
                    <a:pt x="292883" y="439555"/>
                  </a:lnTo>
                  <a:lnTo>
                    <a:pt x="292882" y="440045"/>
                  </a:lnTo>
                  <a:lnTo>
                    <a:pt x="292588" y="441229"/>
                  </a:lnTo>
                  <a:lnTo>
                    <a:pt x="292852" y="441567"/>
                  </a:lnTo>
                  <a:lnTo>
                    <a:pt x="293961" y="442277"/>
                  </a:lnTo>
                  <a:lnTo>
                    <a:pt x="294328" y="443926"/>
                  </a:lnTo>
                  <a:lnTo>
                    <a:pt x="294321" y="444143"/>
                  </a:lnTo>
                  <a:lnTo>
                    <a:pt x="294677" y="445176"/>
                  </a:lnTo>
                  <a:lnTo>
                    <a:pt x="294874" y="445523"/>
                  </a:lnTo>
                  <a:lnTo>
                    <a:pt x="295390" y="447364"/>
                  </a:lnTo>
                  <a:lnTo>
                    <a:pt x="296104" y="447607"/>
                  </a:lnTo>
                  <a:lnTo>
                    <a:pt x="296327" y="447820"/>
                  </a:lnTo>
                  <a:lnTo>
                    <a:pt x="296411" y="448099"/>
                  </a:lnTo>
                  <a:lnTo>
                    <a:pt x="295999" y="449208"/>
                  </a:lnTo>
                  <a:lnTo>
                    <a:pt x="295631" y="449602"/>
                  </a:lnTo>
                  <a:lnTo>
                    <a:pt x="295298" y="452749"/>
                  </a:lnTo>
                  <a:lnTo>
                    <a:pt x="295677" y="453393"/>
                  </a:lnTo>
                  <a:lnTo>
                    <a:pt x="294769" y="453340"/>
                  </a:lnTo>
                  <a:lnTo>
                    <a:pt x="293811" y="453811"/>
                  </a:lnTo>
                  <a:lnTo>
                    <a:pt x="293644" y="454056"/>
                  </a:lnTo>
                  <a:lnTo>
                    <a:pt x="293361" y="454958"/>
                  </a:lnTo>
                  <a:lnTo>
                    <a:pt x="292587" y="455948"/>
                  </a:lnTo>
                  <a:lnTo>
                    <a:pt x="292504" y="456904"/>
                  </a:lnTo>
                  <a:lnTo>
                    <a:pt x="291902" y="457069"/>
                  </a:lnTo>
                  <a:lnTo>
                    <a:pt x="291652" y="457320"/>
                  </a:lnTo>
                  <a:lnTo>
                    <a:pt x="291635" y="457615"/>
                  </a:lnTo>
                  <a:lnTo>
                    <a:pt x="291348" y="457981"/>
                  </a:lnTo>
                  <a:lnTo>
                    <a:pt x="290430" y="457838"/>
                  </a:lnTo>
                  <a:lnTo>
                    <a:pt x="290105" y="457964"/>
                  </a:lnTo>
                  <a:lnTo>
                    <a:pt x="289742" y="458455"/>
                  </a:lnTo>
                  <a:lnTo>
                    <a:pt x="289671" y="458920"/>
                  </a:lnTo>
                  <a:lnTo>
                    <a:pt x="289039" y="459712"/>
                  </a:lnTo>
                  <a:lnTo>
                    <a:pt x="288762" y="459746"/>
                  </a:lnTo>
                  <a:lnTo>
                    <a:pt x="288519" y="459843"/>
                  </a:lnTo>
                  <a:lnTo>
                    <a:pt x="288334" y="459816"/>
                  </a:lnTo>
                  <a:lnTo>
                    <a:pt x="287808" y="459487"/>
                  </a:lnTo>
                  <a:lnTo>
                    <a:pt x="287562" y="459438"/>
                  </a:lnTo>
                  <a:lnTo>
                    <a:pt x="286657" y="460454"/>
                  </a:lnTo>
                  <a:lnTo>
                    <a:pt x="286698" y="461416"/>
                  </a:lnTo>
                  <a:lnTo>
                    <a:pt x="286521" y="462329"/>
                  </a:lnTo>
                  <a:lnTo>
                    <a:pt x="287121" y="463254"/>
                  </a:lnTo>
                  <a:lnTo>
                    <a:pt x="287055" y="463560"/>
                  </a:lnTo>
                  <a:lnTo>
                    <a:pt x="286105" y="464112"/>
                  </a:lnTo>
                  <a:lnTo>
                    <a:pt x="285865" y="464412"/>
                  </a:lnTo>
                  <a:lnTo>
                    <a:pt x="285306" y="464483"/>
                  </a:lnTo>
                  <a:lnTo>
                    <a:pt x="284785" y="464340"/>
                  </a:lnTo>
                  <a:lnTo>
                    <a:pt x="284405" y="464395"/>
                  </a:lnTo>
                  <a:lnTo>
                    <a:pt x="284529" y="464969"/>
                  </a:lnTo>
                  <a:lnTo>
                    <a:pt x="285084" y="465461"/>
                  </a:lnTo>
                  <a:lnTo>
                    <a:pt x="285470" y="465505"/>
                  </a:lnTo>
                  <a:lnTo>
                    <a:pt x="285940" y="465462"/>
                  </a:lnTo>
                  <a:lnTo>
                    <a:pt x="286385" y="466671"/>
                  </a:lnTo>
                  <a:lnTo>
                    <a:pt x="286402" y="467097"/>
                  </a:lnTo>
                  <a:lnTo>
                    <a:pt x="286236" y="467628"/>
                  </a:lnTo>
                  <a:lnTo>
                    <a:pt x="286183" y="468912"/>
                  </a:lnTo>
                  <a:lnTo>
                    <a:pt x="285977" y="469049"/>
                  </a:lnTo>
                  <a:lnTo>
                    <a:pt x="285765" y="469016"/>
                  </a:lnTo>
                  <a:lnTo>
                    <a:pt x="285446" y="468727"/>
                  </a:lnTo>
                  <a:lnTo>
                    <a:pt x="285179" y="468924"/>
                  </a:lnTo>
                  <a:lnTo>
                    <a:pt x="285068" y="469186"/>
                  </a:lnTo>
                  <a:lnTo>
                    <a:pt x="285269" y="469739"/>
                  </a:lnTo>
                  <a:lnTo>
                    <a:pt x="286140" y="470433"/>
                  </a:lnTo>
                  <a:lnTo>
                    <a:pt x="286730" y="470457"/>
                  </a:lnTo>
                  <a:lnTo>
                    <a:pt x="287518" y="470800"/>
                  </a:lnTo>
                  <a:lnTo>
                    <a:pt x="287770" y="471047"/>
                  </a:lnTo>
                  <a:lnTo>
                    <a:pt x="288017" y="471432"/>
                  </a:lnTo>
                  <a:lnTo>
                    <a:pt x="288159" y="471924"/>
                  </a:lnTo>
                  <a:lnTo>
                    <a:pt x="288239" y="472691"/>
                  </a:lnTo>
                  <a:lnTo>
                    <a:pt x="288460" y="472845"/>
                  </a:lnTo>
                  <a:lnTo>
                    <a:pt x="305099" y="469334"/>
                  </a:lnTo>
                  <a:lnTo>
                    <a:pt x="311001" y="468157"/>
                  </a:lnTo>
                  <a:lnTo>
                    <a:pt x="324005" y="465366"/>
                  </a:lnTo>
                  <a:lnTo>
                    <a:pt x="339531" y="462604"/>
                  </a:lnTo>
                  <a:lnTo>
                    <a:pt x="339809" y="462826"/>
                  </a:lnTo>
                  <a:lnTo>
                    <a:pt x="340937" y="462982"/>
                  </a:lnTo>
                  <a:lnTo>
                    <a:pt x="342555" y="463599"/>
                  </a:lnTo>
                  <a:lnTo>
                    <a:pt x="342258" y="463923"/>
                  </a:lnTo>
                  <a:lnTo>
                    <a:pt x="341056" y="464885"/>
                  </a:lnTo>
                  <a:lnTo>
                    <a:pt x="339403" y="467364"/>
                  </a:lnTo>
                  <a:lnTo>
                    <a:pt x="337979" y="468906"/>
                  </a:lnTo>
                  <a:lnTo>
                    <a:pt x="338500" y="469408"/>
                  </a:lnTo>
                  <a:lnTo>
                    <a:pt x="338077" y="469957"/>
                  </a:lnTo>
                  <a:lnTo>
                    <a:pt x="338088" y="470731"/>
                  </a:lnTo>
                  <a:lnTo>
                    <a:pt x="337201" y="472613"/>
                  </a:lnTo>
                  <a:lnTo>
                    <a:pt x="337004" y="472891"/>
                  </a:lnTo>
                  <a:lnTo>
                    <a:pt x="336299" y="472895"/>
                  </a:lnTo>
                  <a:lnTo>
                    <a:pt x="336279" y="474853"/>
                  </a:lnTo>
                  <a:lnTo>
                    <a:pt x="333976" y="474880"/>
                  </a:lnTo>
                  <a:lnTo>
                    <a:pt x="333014" y="474608"/>
                  </a:lnTo>
                  <a:lnTo>
                    <a:pt x="331547" y="476190"/>
                  </a:lnTo>
                  <a:lnTo>
                    <a:pt x="335241" y="477434"/>
                  </a:lnTo>
                  <a:lnTo>
                    <a:pt x="334983" y="478037"/>
                  </a:lnTo>
                  <a:lnTo>
                    <a:pt x="333892" y="479191"/>
                  </a:lnTo>
                  <a:lnTo>
                    <a:pt x="330479" y="483111"/>
                  </a:lnTo>
                  <a:lnTo>
                    <a:pt x="329086" y="486131"/>
                  </a:lnTo>
                  <a:lnTo>
                    <a:pt x="327970" y="488295"/>
                  </a:lnTo>
                  <a:lnTo>
                    <a:pt x="327838" y="488763"/>
                  </a:lnTo>
                  <a:lnTo>
                    <a:pt x="328343" y="488763"/>
                  </a:lnTo>
                  <a:lnTo>
                    <a:pt x="328989" y="489498"/>
                  </a:lnTo>
                  <a:lnTo>
                    <a:pt x="328882" y="490398"/>
                  </a:lnTo>
                  <a:lnTo>
                    <a:pt x="328903" y="490178"/>
                  </a:lnTo>
                  <a:lnTo>
                    <a:pt x="328236" y="489341"/>
                  </a:lnTo>
                  <a:lnTo>
                    <a:pt x="328122" y="490607"/>
                  </a:lnTo>
                  <a:lnTo>
                    <a:pt x="328164" y="490745"/>
                  </a:lnTo>
                  <a:lnTo>
                    <a:pt x="328350" y="490875"/>
                  </a:lnTo>
                  <a:lnTo>
                    <a:pt x="328502" y="491125"/>
                  </a:lnTo>
                  <a:lnTo>
                    <a:pt x="328506" y="491608"/>
                  </a:lnTo>
                  <a:lnTo>
                    <a:pt x="328074" y="493530"/>
                  </a:lnTo>
                  <a:lnTo>
                    <a:pt x="327756" y="494539"/>
                  </a:lnTo>
                  <a:lnTo>
                    <a:pt x="327797" y="495053"/>
                  </a:lnTo>
                  <a:lnTo>
                    <a:pt x="327380" y="496188"/>
                  </a:lnTo>
                  <a:lnTo>
                    <a:pt x="327214" y="496259"/>
                  </a:lnTo>
                  <a:lnTo>
                    <a:pt x="326371" y="495939"/>
                  </a:lnTo>
                  <a:lnTo>
                    <a:pt x="325576" y="499309"/>
                  </a:lnTo>
                  <a:lnTo>
                    <a:pt x="325161" y="502383"/>
                  </a:lnTo>
                  <a:lnTo>
                    <a:pt x="325121" y="503128"/>
                  </a:lnTo>
                  <a:lnTo>
                    <a:pt x="325222" y="504142"/>
                  </a:lnTo>
                  <a:lnTo>
                    <a:pt x="325047" y="505426"/>
                  </a:lnTo>
                  <a:lnTo>
                    <a:pt x="325053" y="506953"/>
                  </a:lnTo>
                  <a:lnTo>
                    <a:pt x="325270" y="508748"/>
                  </a:lnTo>
                  <a:lnTo>
                    <a:pt x="324919" y="510621"/>
                  </a:lnTo>
                  <a:lnTo>
                    <a:pt x="324476" y="511265"/>
                  </a:lnTo>
                  <a:lnTo>
                    <a:pt x="324378" y="512043"/>
                  </a:lnTo>
                  <a:lnTo>
                    <a:pt x="324412" y="512840"/>
                  </a:lnTo>
                  <a:lnTo>
                    <a:pt x="323780" y="513730"/>
                  </a:lnTo>
                  <a:lnTo>
                    <a:pt x="323366" y="514605"/>
                  </a:lnTo>
                  <a:lnTo>
                    <a:pt x="323493" y="517833"/>
                  </a:lnTo>
                  <a:lnTo>
                    <a:pt x="323523" y="518112"/>
                  </a:lnTo>
                  <a:lnTo>
                    <a:pt x="323945" y="519237"/>
                  </a:lnTo>
                  <a:lnTo>
                    <a:pt x="323935" y="520086"/>
                  </a:lnTo>
                  <a:lnTo>
                    <a:pt x="322974" y="524791"/>
                  </a:lnTo>
                  <a:lnTo>
                    <a:pt x="323056" y="526295"/>
                  </a:lnTo>
                  <a:lnTo>
                    <a:pt x="322639" y="527356"/>
                  </a:lnTo>
                  <a:lnTo>
                    <a:pt x="322506" y="527900"/>
                  </a:lnTo>
                  <a:lnTo>
                    <a:pt x="322502" y="528101"/>
                  </a:lnTo>
                  <a:lnTo>
                    <a:pt x="322952" y="529415"/>
                  </a:lnTo>
                  <a:lnTo>
                    <a:pt x="323103" y="530242"/>
                  </a:lnTo>
                  <a:lnTo>
                    <a:pt x="324395" y="532111"/>
                  </a:lnTo>
                  <a:lnTo>
                    <a:pt x="324210" y="533262"/>
                  </a:lnTo>
                  <a:lnTo>
                    <a:pt x="324177" y="534971"/>
                  </a:lnTo>
                  <a:lnTo>
                    <a:pt x="324064" y="538214"/>
                  </a:lnTo>
                  <a:lnTo>
                    <a:pt x="323668" y="540116"/>
                  </a:lnTo>
                  <a:lnTo>
                    <a:pt x="323890" y="541126"/>
                  </a:lnTo>
                  <a:lnTo>
                    <a:pt x="323270" y="541754"/>
                  </a:lnTo>
                  <a:lnTo>
                    <a:pt x="322233" y="542204"/>
                  </a:lnTo>
                  <a:lnTo>
                    <a:pt x="322021" y="542871"/>
                  </a:lnTo>
                  <a:lnTo>
                    <a:pt x="322024" y="544498"/>
                  </a:lnTo>
                  <a:lnTo>
                    <a:pt x="321877" y="544896"/>
                  </a:lnTo>
                  <a:lnTo>
                    <a:pt x="321752" y="545518"/>
                  </a:lnTo>
                  <a:lnTo>
                    <a:pt x="321884" y="546095"/>
                  </a:lnTo>
                  <a:lnTo>
                    <a:pt x="321993" y="547108"/>
                  </a:lnTo>
                  <a:lnTo>
                    <a:pt x="321841" y="548847"/>
                  </a:lnTo>
                  <a:lnTo>
                    <a:pt x="320652" y="548686"/>
                  </a:lnTo>
                  <a:lnTo>
                    <a:pt x="320111" y="548346"/>
                  </a:lnTo>
                  <a:lnTo>
                    <a:pt x="319946" y="548002"/>
                  </a:lnTo>
                  <a:lnTo>
                    <a:pt x="319423" y="547568"/>
                  </a:lnTo>
                  <a:lnTo>
                    <a:pt x="318539" y="547029"/>
                  </a:lnTo>
                  <a:lnTo>
                    <a:pt x="318018" y="546854"/>
                  </a:lnTo>
                  <a:lnTo>
                    <a:pt x="315286" y="547069"/>
                  </a:lnTo>
                  <a:lnTo>
                    <a:pt x="314334" y="546891"/>
                  </a:lnTo>
                  <a:lnTo>
                    <a:pt x="314141" y="546973"/>
                  </a:lnTo>
                  <a:lnTo>
                    <a:pt x="313884" y="547241"/>
                  </a:lnTo>
                  <a:lnTo>
                    <a:pt x="313786" y="547546"/>
                  </a:lnTo>
                  <a:lnTo>
                    <a:pt x="313888" y="547721"/>
                  </a:lnTo>
                  <a:lnTo>
                    <a:pt x="313696" y="548124"/>
                  </a:lnTo>
                  <a:lnTo>
                    <a:pt x="312908" y="548675"/>
                  </a:lnTo>
                  <a:lnTo>
                    <a:pt x="311980" y="549130"/>
                  </a:lnTo>
                  <a:lnTo>
                    <a:pt x="311874" y="549460"/>
                  </a:lnTo>
                  <a:lnTo>
                    <a:pt x="311874" y="549788"/>
                  </a:lnTo>
                  <a:lnTo>
                    <a:pt x="310998" y="550414"/>
                  </a:lnTo>
                  <a:lnTo>
                    <a:pt x="310527" y="551088"/>
                  </a:lnTo>
                  <a:lnTo>
                    <a:pt x="310610" y="551438"/>
                  </a:lnTo>
                  <a:lnTo>
                    <a:pt x="311207" y="552282"/>
                  </a:lnTo>
                  <a:lnTo>
                    <a:pt x="312465" y="553347"/>
                  </a:lnTo>
                  <a:lnTo>
                    <a:pt x="312556" y="553827"/>
                  </a:lnTo>
                  <a:lnTo>
                    <a:pt x="312692" y="553917"/>
                  </a:lnTo>
                  <a:lnTo>
                    <a:pt x="313243" y="553972"/>
                  </a:lnTo>
                  <a:lnTo>
                    <a:pt x="313394" y="554065"/>
                  </a:lnTo>
                  <a:lnTo>
                    <a:pt x="313972" y="555621"/>
                  </a:lnTo>
                  <a:lnTo>
                    <a:pt x="314576" y="556448"/>
                  </a:lnTo>
                  <a:lnTo>
                    <a:pt x="315856" y="557032"/>
                  </a:lnTo>
                  <a:lnTo>
                    <a:pt x="317363" y="558265"/>
                  </a:lnTo>
                  <a:lnTo>
                    <a:pt x="317963" y="559073"/>
                  </a:lnTo>
                  <a:lnTo>
                    <a:pt x="318427" y="559933"/>
                  </a:lnTo>
                  <a:lnTo>
                    <a:pt x="318634" y="560775"/>
                  </a:lnTo>
                  <a:lnTo>
                    <a:pt x="318770" y="561884"/>
                  </a:lnTo>
                  <a:lnTo>
                    <a:pt x="317321" y="561690"/>
                  </a:lnTo>
                  <a:lnTo>
                    <a:pt x="311472" y="563400"/>
                  </a:lnTo>
                  <a:lnTo>
                    <a:pt x="311113" y="563255"/>
                  </a:lnTo>
                  <a:lnTo>
                    <a:pt x="310720" y="562745"/>
                  </a:lnTo>
                  <a:lnTo>
                    <a:pt x="308354" y="561384"/>
                  </a:lnTo>
                  <a:lnTo>
                    <a:pt x="308184" y="561127"/>
                  </a:lnTo>
                  <a:lnTo>
                    <a:pt x="307559" y="560755"/>
                  </a:lnTo>
                  <a:lnTo>
                    <a:pt x="306990" y="560672"/>
                  </a:lnTo>
                  <a:lnTo>
                    <a:pt x="305842" y="560988"/>
                  </a:lnTo>
                  <a:lnTo>
                    <a:pt x="304434" y="560165"/>
                  </a:lnTo>
                  <a:lnTo>
                    <a:pt x="304076" y="560671"/>
                  </a:lnTo>
                  <a:lnTo>
                    <a:pt x="304125" y="561051"/>
                  </a:lnTo>
                  <a:lnTo>
                    <a:pt x="304257" y="561416"/>
                  </a:lnTo>
                  <a:lnTo>
                    <a:pt x="304162" y="562287"/>
                  </a:lnTo>
                  <a:lnTo>
                    <a:pt x="303984" y="562976"/>
                  </a:lnTo>
                  <a:lnTo>
                    <a:pt x="303988" y="563125"/>
                  </a:lnTo>
                  <a:lnTo>
                    <a:pt x="304309" y="563549"/>
                  </a:lnTo>
                  <a:lnTo>
                    <a:pt x="303467" y="563523"/>
                  </a:lnTo>
                  <a:lnTo>
                    <a:pt x="302788" y="562998"/>
                  </a:lnTo>
                  <a:lnTo>
                    <a:pt x="302200" y="562320"/>
                  </a:lnTo>
                  <a:lnTo>
                    <a:pt x="301030" y="561877"/>
                  </a:lnTo>
                  <a:lnTo>
                    <a:pt x="300060" y="561639"/>
                  </a:lnTo>
                  <a:lnTo>
                    <a:pt x="299034" y="562748"/>
                  </a:lnTo>
                  <a:lnTo>
                    <a:pt x="298302" y="563340"/>
                  </a:lnTo>
                  <a:lnTo>
                    <a:pt x="297856" y="563415"/>
                  </a:lnTo>
                  <a:lnTo>
                    <a:pt x="297453" y="563731"/>
                  </a:lnTo>
                  <a:lnTo>
                    <a:pt x="296634" y="564610"/>
                  </a:lnTo>
                  <a:lnTo>
                    <a:pt x="296095" y="565046"/>
                  </a:lnTo>
                  <a:lnTo>
                    <a:pt x="295288" y="565128"/>
                  </a:lnTo>
                  <a:lnTo>
                    <a:pt x="295004" y="565087"/>
                  </a:lnTo>
                  <a:lnTo>
                    <a:pt x="293952" y="564697"/>
                  </a:lnTo>
                  <a:lnTo>
                    <a:pt x="293759" y="564753"/>
                  </a:lnTo>
                  <a:lnTo>
                    <a:pt x="293699" y="564891"/>
                  </a:lnTo>
                  <a:lnTo>
                    <a:pt x="294337" y="565914"/>
                  </a:lnTo>
                  <a:lnTo>
                    <a:pt x="294481" y="566257"/>
                  </a:lnTo>
                  <a:lnTo>
                    <a:pt x="294255" y="567132"/>
                  </a:lnTo>
                  <a:lnTo>
                    <a:pt x="293933" y="567645"/>
                  </a:lnTo>
                  <a:lnTo>
                    <a:pt x="295603" y="569384"/>
                  </a:lnTo>
                  <a:lnTo>
                    <a:pt x="299394" y="573634"/>
                  </a:lnTo>
                  <a:lnTo>
                    <a:pt x="290590" y="583170"/>
                  </a:lnTo>
                  <a:lnTo>
                    <a:pt x="259207" y="617556"/>
                  </a:lnTo>
                  <a:lnTo>
                    <a:pt x="249204" y="628407"/>
                  </a:lnTo>
                  <a:lnTo>
                    <a:pt x="247548" y="630381"/>
                  </a:lnTo>
                  <a:lnTo>
                    <a:pt x="243496" y="634904"/>
                  </a:lnTo>
                  <a:lnTo>
                    <a:pt x="243082" y="635463"/>
                  </a:lnTo>
                  <a:lnTo>
                    <a:pt x="230416" y="649222"/>
                  </a:lnTo>
                  <a:lnTo>
                    <a:pt x="229036" y="650713"/>
                  </a:lnTo>
                  <a:lnTo>
                    <a:pt x="226585" y="653797"/>
                  </a:lnTo>
                  <a:lnTo>
                    <a:pt x="213881" y="667991"/>
                  </a:lnTo>
                  <a:lnTo>
                    <a:pt x="205653" y="667961"/>
                  </a:lnTo>
                  <a:lnTo>
                    <a:pt x="205276" y="667536"/>
                  </a:lnTo>
                  <a:lnTo>
                    <a:pt x="204000" y="667581"/>
                  </a:lnTo>
                  <a:lnTo>
                    <a:pt x="194528" y="658994"/>
                  </a:lnTo>
                  <a:lnTo>
                    <a:pt x="191419" y="656194"/>
                  </a:lnTo>
                  <a:lnTo>
                    <a:pt x="185335" y="650713"/>
                  </a:lnTo>
                  <a:lnTo>
                    <a:pt x="178909" y="645108"/>
                  </a:lnTo>
                  <a:lnTo>
                    <a:pt x="166904" y="634080"/>
                  </a:lnTo>
                  <a:lnTo>
                    <a:pt x="162723" y="630381"/>
                  </a:lnTo>
                  <a:lnTo>
                    <a:pt x="159452" y="627625"/>
                  </a:lnTo>
                  <a:lnTo>
                    <a:pt x="156100" y="624586"/>
                  </a:lnTo>
                  <a:lnTo>
                    <a:pt x="153810" y="622510"/>
                  </a:lnTo>
                  <a:lnTo>
                    <a:pt x="148159" y="617387"/>
                  </a:lnTo>
                  <a:lnTo>
                    <a:pt x="139946" y="610050"/>
                  </a:lnTo>
                  <a:lnTo>
                    <a:pt x="136430" y="606956"/>
                  </a:lnTo>
                  <a:lnTo>
                    <a:pt x="129788" y="601306"/>
                  </a:lnTo>
                  <a:lnTo>
                    <a:pt x="126020" y="597807"/>
                  </a:lnTo>
                  <a:lnTo>
                    <a:pt x="119251" y="591938"/>
                  </a:lnTo>
                  <a:lnTo>
                    <a:pt x="117335" y="590053"/>
                  </a:lnTo>
                  <a:lnTo>
                    <a:pt x="113603" y="586748"/>
                  </a:lnTo>
                  <a:lnTo>
                    <a:pt x="109876" y="583490"/>
                  </a:lnTo>
                  <a:lnTo>
                    <a:pt x="109588" y="583239"/>
                  </a:lnTo>
                  <a:lnTo>
                    <a:pt x="109171" y="582875"/>
                  </a:lnTo>
                  <a:lnTo>
                    <a:pt x="99492" y="574414"/>
                  </a:lnTo>
                  <a:lnTo>
                    <a:pt x="97418" y="572498"/>
                  </a:lnTo>
                  <a:lnTo>
                    <a:pt x="93757" y="569385"/>
                  </a:lnTo>
                  <a:lnTo>
                    <a:pt x="87396" y="563717"/>
                  </a:lnTo>
                  <a:lnTo>
                    <a:pt x="87078" y="563434"/>
                  </a:lnTo>
                  <a:lnTo>
                    <a:pt x="86745" y="563137"/>
                  </a:lnTo>
                  <a:lnTo>
                    <a:pt x="81994" y="559078"/>
                  </a:lnTo>
                  <a:lnTo>
                    <a:pt x="81233" y="558507"/>
                  </a:lnTo>
                  <a:lnTo>
                    <a:pt x="74446" y="552432"/>
                  </a:lnTo>
                  <a:lnTo>
                    <a:pt x="71572" y="549858"/>
                  </a:lnTo>
                  <a:lnTo>
                    <a:pt x="67198" y="546090"/>
                  </a:lnTo>
                  <a:lnTo>
                    <a:pt x="65930" y="544996"/>
                  </a:lnTo>
                  <a:lnTo>
                    <a:pt x="64516" y="543763"/>
                  </a:lnTo>
                  <a:lnTo>
                    <a:pt x="59096" y="539035"/>
                  </a:lnTo>
                  <a:lnTo>
                    <a:pt x="58932" y="538892"/>
                  </a:lnTo>
                  <a:lnTo>
                    <a:pt x="54115" y="534690"/>
                  </a:lnTo>
                  <a:lnTo>
                    <a:pt x="53825" y="534443"/>
                  </a:lnTo>
                  <a:lnTo>
                    <a:pt x="53110" y="533822"/>
                  </a:lnTo>
                  <a:lnTo>
                    <a:pt x="43549" y="525530"/>
                  </a:lnTo>
                  <a:lnTo>
                    <a:pt x="13310" y="499304"/>
                  </a:lnTo>
                  <a:lnTo>
                    <a:pt x="12829" y="498887"/>
                  </a:lnTo>
                  <a:lnTo>
                    <a:pt x="6958" y="493834"/>
                  </a:lnTo>
                  <a:lnTo>
                    <a:pt x="309" y="488111"/>
                  </a:lnTo>
                  <a:lnTo>
                    <a:pt x="121" y="477064"/>
                  </a:lnTo>
                  <a:lnTo>
                    <a:pt x="0" y="469712"/>
                  </a:lnTo>
                  <a:lnTo>
                    <a:pt x="308" y="469710"/>
                  </a:lnTo>
                  <a:lnTo>
                    <a:pt x="6036" y="469708"/>
                  </a:lnTo>
                  <a:lnTo>
                    <a:pt x="7894" y="469708"/>
                  </a:lnTo>
                  <a:lnTo>
                    <a:pt x="11515" y="469699"/>
                  </a:lnTo>
                  <a:lnTo>
                    <a:pt x="11558" y="471277"/>
                  </a:lnTo>
                  <a:lnTo>
                    <a:pt x="11903" y="471522"/>
                  </a:lnTo>
                  <a:lnTo>
                    <a:pt x="12030" y="471950"/>
                  </a:lnTo>
                  <a:lnTo>
                    <a:pt x="11991" y="472400"/>
                  </a:lnTo>
                  <a:lnTo>
                    <a:pt x="12090" y="472579"/>
                  </a:lnTo>
                  <a:lnTo>
                    <a:pt x="12755" y="473334"/>
                  </a:lnTo>
                  <a:lnTo>
                    <a:pt x="13526" y="473506"/>
                  </a:lnTo>
                  <a:lnTo>
                    <a:pt x="14111" y="473930"/>
                  </a:lnTo>
                  <a:lnTo>
                    <a:pt x="14282" y="474302"/>
                  </a:lnTo>
                  <a:lnTo>
                    <a:pt x="14525" y="474406"/>
                  </a:lnTo>
                  <a:lnTo>
                    <a:pt x="14977" y="474381"/>
                  </a:lnTo>
                  <a:lnTo>
                    <a:pt x="14988" y="475285"/>
                  </a:lnTo>
                  <a:lnTo>
                    <a:pt x="14585" y="475828"/>
                  </a:lnTo>
                  <a:lnTo>
                    <a:pt x="14619" y="476181"/>
                  </a:lnTo>
                  <a:lnTo>
                    <a:pt x="14760" y="476523"/>
                  </a:lnTo>
                  <a:lnTo>
                    <a:pt x="15557" y="477175"/>
                  </a:lnTo>
                  <a:lnTo>
                    <a:pt x="16157" y="477979"/>
                  </a:lnTo>
                  <a:lnTo>
                    <a:pt x="15879" y="478291"/>
                  </a:lnTo>
                  <a:lnTo>
                    <a:pt x="15085" y="479563"/>
                  </a:lnTo>
                  <a:lnTo>
                    <a:pt x="14983" y="479816"/>
                  </a:lnTo>
                  <a:lnTo>
                    <a:pt x="15167" y="479681"/>
                  </a:lnTo>
                  <a:lnTo>
                    <a:pt x="15797" y="480083"/>
                  </a:lnTo>
                  <a:lnTo>
                    <a:pt x="16998" y="479970"/>
                  </a:lnTo>
                  <a:lnTo>
                    <a:pt x="17541" y="480211"/>
                  </a:lnTo>
                  <a:lnTo>
                    <a:pt x="17997" y="480148"/>
                  </a:lnTo>
                  <a:lnTo>
                    <a:pt x="18232" y="480017"/>
                  </a:lnTo>
                  <a:lnTo>
                    <a:pt x="18881" y="480021"/>
                  </a:lnTo>
                  <a:lnTo>
                    <a:pt x="19417" y="479823"/>
                  </a:lnTo>
                  <a:lnTo>
                    <a:pt x="20051" y="479856"/>
                  </a:lnTo>
                  <a:lnTo>
                    <a:pt x="21171" y="479529"/>
                  </a:lnTo>
                  <a:lnTo>
                    <a:pt x="22011" y="479726"/>
                  </a:lnTo>
                  <a:lnTo>
                    <a:pt x="22333" y="480101"/>
                  </a:lnTo>
                  <a:lnTo>
                    <a:pt x="22785" y="480417"/>
                  </a:lnTo>
                  <a:lnTo>
                    <a:pt x="23154" y="481050"/>
                  </a:lnTo>
                  <a:lnTo>
                    <a:pt x="23715" y="480436"/>
                  </a:lnTo>
                  <a:lnTo>
                    <a:pt x="23929" y="480577"/>
                  </a:lnTo>
                  <a:lnTo>
                    <a:pt x="24274" y="480313"/>
                  </a:lnTo>
                  <a:lnTo>
                    <a:pt x="24631" y="479539"/>
                  </a:lnTo>
                  <a:lnTo>
                    <a:pt x="25478" y="478981"/>
                  </a:lnTo>
                  <a:lnTo>
                    <a:pt x="24844" y="478684"/>
                  </a:lnTo>
                  <a:lnTo>
                    <a:pt x="24107" y="478155"/>
                  </a:lnTo>
                  <a:lnTo>
                    <a:pt x="23586" y="477508"/>
                  </a:lnTo>
                  <a:lnTo>
                    <a:pt x="23571" y="475763"/>
                  </a:lnTo>
                  <a:lnTo>
                    <a:pt x="23679" y="475323"/>
                  </a:lnTo>
                  <a:lnTo>
                    <a:pt x="24672" y="475325"/>
                  </a:lnTo>
                  <a:lnTo>
                    <a:pt x="25844" y="474638"/>
                  </a:lnTo>
                  <a:lnTo>
                    <a:pt x="26781" y="473936"/>
                  </a:lnTo>
                  <a:lnTo>
                    <a:pt x="27424" y="473342"/>
                  </a:lnTo>
                  <a:lnTo>
                    <a:pt x="27401" y="473058"/>
                  </a:lnTo>
                  <a:lnTo>
                    <a:pt x="29053" y="473056"/>
                  </a:lnTo>
                  <a:lnTo>
                    <a:pt x="29050" y="473208"/>
                  </a:lnTo>
                  <a:lnTo>
                    <a:pt x="28841" y="473174"/>
                  </a:lnTo>
                  <a:lnTo>
                    <a:pt x="28104" y="474433"/>
                  </a:lnTo>
                  <a:lnTo>
                    <a:pt x="28100" y="474880"/>
                  </a:lnTo>
                  <a:lnTo>
                    <a:pt x="28258" y="475225"/>
                  </a:lnTo>
                  <a:lnTo>
                    <a:pt x="28976" y="476049"/>
                  </a:lnTo>
                  <a:lnTo>
                    <a:pt x="29608" y="475862"/>
                  </a:lnTo>
                  <a:lnTo>
                    <a:pt x="30188" y="475275"/>
                  </a:lnTo>
                  <a:lnTo>
                    <a:pt x="30669" y="473937"/>
                  </a:lnTo>
                  <a:lnTo>
                    <a:pt x="30844" y="473260"/>
                  </a:lnTo>
                  <a:lnTo>
                    <a:pt x="31680" y="472204"/>
                  </a:lnTo>
                  <a:lnTo>
                    <a:pt x="31576" y="471855"/>
                  </a:lnTo>
                  <a:lnTo>
                    <a:pt x="32525" y="471852"/>
                  </a:lnTo>
                  <a:lnTo>
                    <a:pt x="32535" y="474231"/>
                  </a:lnTo>
                  <a:lnTo>
                    <a:pt x="37521" y="474211"/>
                  </a:lnTo>
                  <a:lnTo>
                    <a:pt x="38295" y="474212"/>
                  </a:lnTo>
                  <a:lnTo>
                    <a:pt x="40713" y="474248"/>
                  </a:lnTo>
                  <a:lnTo>
                    <a:pt x="41063" y="474248"/>
                  </a:lnTo>
                  <a:lnTo>
                    <a:pt x="42207" y="474246"/>
                  </a:lnTo>
                  <a:lnTo>
                    <a:pt x="44577" y="474035"/>
                  </a:lnTo>
                  <a:lnTo>
                    <a:pt x="46089" y="474025"/>
                  </a:lnTo>
                  <a:lnTo>
                    <a:pt x="58576" y="474087"/>
                  </a:lnTo>
                  <a:lnTo>
                    <a:pt x="58912" y="473310"/>
                  </a:lnTo>
                  <a:lnTo>
                    <a:pt x="58700" y="473113"/>
                  </a:lnTo>
                  <a:lnTo>
                    <a:pt x="58513" y="472759"/>
                  </a:lnTo>
                  <a:lnTo>
                    <a:pt x="58483" y="472365"/>
                  </a:lnTo>
                  <a:lnTo>
                    <a:pt x="58548" y="471855"/>
                  </a:lnTo>
                  <a:lnTo>
                    <a:pt x="58449" y="471639"/>
                  </a:lnTo>
                  <a:lnTo>
                    <a:pt x="57848" y="471304"/>
                  </a:lnTo>
                  <a:lnTo>
                    <a:pt x="57742" y="471122"/>
                  </a:lnTo>
                  <a:lnTo>
                    <a:pt x="57567" y="470017"/>
                  </a:lnTo>
                  <a:lnTo>
                    <a:pt x="57540" y="469448"/>
                  </a:lnTo>
                  <a:lnTo>
                    <a:pt x="57650" y="469105"/>
                  </a:lnTo>
                  <a:lnTo>
                    <a:pt x="57666" y="468767"/>
                  </a:lnTo>
                  <a:lnTo>
                    <a:pt x="57552" y="467855"/>
                  </a:lnTo>
                  <a:lnTo>
                    <a:pt x="57233" y="466570"/>
                  </a:lnTo>
                  <a:lnTo>
                    <a:pt x="57347" y="466313"/>
                  </a:lnTo>
                  <a:lnTo>
                    <a:pt x="57252" y="465844"/>
                  </a:lnTo>
                  <a:lnTo>
                    <a:pt x="56807" y="465450"/>
                  </a:lnTo>
                  <a:lnTo>
                    <a:pt x="56560" y="465327"/>
                  </a:lnTo>
                  <a:lnTo>
                    <a:pt x="56062" y="464795"/>
                  </a:lnTo>
                  <a:lnTo>
                    <a:pt x="55833" y="464319"/>
                  </a:lnTo>
                  <a:lnTo>
                    <a:pt x="55517" y="462775"/>
                  </a:lnTo>
                  <a:lnTo>
                    <a:pt x="56522" y="461156"/>
                  </a:lnTo>
                  <a:lnTo>
                    <a:pt x="57339" y="458968"/>
                  </a:lnTo>
                  <a:lnTo>
                    <a:pt x="57381" y="457178"/>
                  </a:lnTo>
                  <a:lnTo>
                    <a:pt x="57199" y="456412"/>
                  </a:lnTo>
                  <a:lnTo>
                    <a:pt x="57096" y="456251"/>
                  </a:lnTo>
                  <a:lnTo>
                    <a:pt x="45951" y="456279"/>
                  </a:lnTo>
                  <a:lnTo>
                    <a:pt x="44896" y="455732"/>
                  </a:lnTo>
                  <a:lnTo>
                    <a:pt x="44909" y="455472"/>
                  </a:lnTo>
                  <a:lnTo>
                    <a:pt x="44633" y="454793"/>
                  </a:lnTo>
                  <a:lnTo>
                    <a:pt x="47705" y="453311"/>
                  </a:lnTo>
                  <a:lnTo>
                    <a:pt x="46715" y="452377"/>
                  </a:lnTo>
                  <a:lnTo>
                    <a:pt x="46495" y="452093"/>
                  </a:lnTo>
                  <a:lnTo>
                    <a:pt x="47026" y="451825"/>
                  </a:lnTo>
                  <a:lnTo>
                    <a:pt x="48204" y="450675"/>
                  </a:lnTo>
                  <a:lnTo>
                    <a:pt x="48468" y="450056"/>
                  </a:lnTo>
                  <a:lnTo>
                    <a:pt x="48109" y="449402"/>
                  </a:lnTo>
                  <a:lnTo>
                    <a:pt x="47863" y="448312"/>
                  </a:lnTo>
                  <a:lnTo>
                    <a:pt x="47929" y="448028"/>
                  </a:lnTo>
                  <a:lnTo>
                    <a:pt x="47769" y="446722"/>
                  </a:lnTo>
                  <a:lnTo>
                    <a:pt x="47442" y="445868"/>
                  </a:lnTo>
                  <a:lnTo>
                    <a:pt x="47115" y="445637"/>
                  </a:lnTo>
                  <a:lnTo>
                    <a:pt x="46680" y="445598"/>
                  </a:lnTo>
                  <a:lnTo>
                    <a:pt x="46429" y="445759"/>
                  </a:lnTo>
                  <a:lnTo>
                    <a:pt x="45582" y="447182"/>
                  </a:lnTo>
                  <a:lnTo>
                    <a:pt x="45124" y="447661"/>
                  </a:lnTo>
                  <a:lnTo>
                    <a:pt x="44867" y="447708"/>
                  </a:lnTo>
                  <a:lnTo>
                    <a:pt x="44604" y="447648"/>
                  </a:lnTo>
                  <a:lnTo>
                    <a:pt x="44138" y="447346"/>
                  </a:lnTo>
                  <a:lnTo>
                    <a:pt x="43413" y="447857"/>
                  </a:lnTo>
                  <a:lnTo>
                    <a:pt x="43413" y="448140"/>
                  </a:lnTo>
                  <a:lnTo>
                    <a:pt x="42748" y="448156"/>
                  </a:lnTo>
                  <a:lnTo>
                    <a:pt x="42640" y="447984"/>
                  </a:lnTo>
                  <a:lnTo>
                    <a:pt x="42128" y="446821"/>
                  </a:lnTo>
                  <a:lnTo>
                    <a:pt x="41977" y="446162"/>
                  </a:lnTo>
                  <a:lnTo>
                    <a:pt x="42045" y="445894"/>
                  </a:lnTo>
                  <a:lnTo>
                    <a:pt x="37645" y="447235"/>
                  </a:lnTo>
                  <a:lnTo>
                    <a:pt x="37461" y="445884"/>
                  </a:lnTo>
                  <a:lnTo>
                    <a:pt x="39733" y="445889"/>
                  </a:lnTo>
                  <a:lnTo>
                    <a:pt x="39806" y="442350"/>
                  </a:lnTo>
                  <a:lnTo>
                    <a:pt x="42199" y="442355"/>
                  </a:lnTo>
                  <a:lnTo>
                    <a:pt x="42201" y="438118"/>
                  </a:lnTo>
                  <a:lnTo>
                    <a:pt x="42206" y="434204"/>
                  </a:lnTo>
                  <a:lnTo>
                    <a:pt x="43715" y="434557"/>
                  </a:lnTo>
                  <a:lnTo>
                    <a:pt x="44077" y="434578"/>
                  </a:lnTo>
                  <a:lnTo>
                    <a:pt x="45623" y="434609"/>
                  </a:lnTo>
                  <a:lnTo>
                    <a:pt x="45770" y="434581"/>
                  </a:lnTo>
                  <a:lnTo>
                    <a:pt x="45975" y="434375"/>
                  </a:lnTo>
                  <a:lnTo>
                    <a:pt x="46342" y="434352"/>
                  </a:lnTo>
                  <a:lnTo>
                    <a:pt x="46733" y="434612"/>
                  </a:lnTo>
                  <a:lnTo>
                    <a:pt x="47179" y="435291"/>
                  </a:lnTo>
                  <a:lnTo>
                    <a:pt x="47566" y="436046"/>
                  </a:lnTo>
                  <a:lnTo>
                    <a:pt x="48497" y="436577"/>
                  </a:lnTo>
                  <a:lnTo>
                    <a:pt x="48862" y="436591"/>
                  </a:lnTo>
                  <a:lnTo>
                    <a:pt x="49043" y="436782"/>
                  </a:lnTo>
                  <a:lnTo>
                    <a:pt x="49379" y="437351"/>
                  </a:lnTo>
                  <a:lnTo>
                    <a:pt x="49574" y="437790"/>
                  </a:lnTo>
                  <a:lnTo>
                    <a:pt x="49574" y="437938"/>
                  </a:lnTo>
                  <a:lnTo>
                    <a:pt x="49864" y="438236"/>
                  </a:lnTo>
                  <a:lnTo>
                    <a:pt x="50005" y="438288"/>
                  </a:lnTo>
                  <a:lnTo>
                    <a:pt x="50981" y="438466"/>
                  </a:lnTo>
                  <a:lnTo>
                    <a:pt x="51332" y="438399"/>
                  </a:lnTo>
                  <a:lnTo>
                    <a:pt x="51541" y="438246"/>
                  </a:lnTo>
                  <a:lnTo>
                    <a:pt x="52738" y="436832"/>
                  </a:lnTo>
                  <a:lnTo>
                    <a:pt x="53035" y="436605"/>
                  </a:lnTo>
                  <a:lnTo>
                    <a:pt x="54065" y="436560"/>
                  </a:lnTo>
                  <a:lnTo>
                    <a:pt x="54038" y="436124"/>
                  </a:lnTo>
                  <a:lnTo>
                    <a:pt x="53437" y="436010"/>
                  </a:lnTo>
                  <a:lnTo>
                    <a:pt x="53015" y="435564"/>
                  </a:lnTo>
                  <a:lnTo>
                    <a:pt x="52713" y="435056"/>
                  </a:lnTo>
                  <a:lnTo>
                    <a:pt x="52686" y="434832"/>
                  </a:lnTo>
                  <a:lnTo>
                    <a:pt x="52984" y="434599"/>
                  </a:lnTo>
                  <a:lnTo>
                    <a:pt x="53077" y="434383"/>
                  </a:lnTo>
                  <a:lnTo>
                    <a:pt x="53018" y="433857"/>
                  </a:lnTo>
                  <a:lnTo>
                    <a:pt x="52877" y="433715"/>
                  </a:lnTo>
                  <a:lnTo>
                    <a:pt x="52437" y="433541"/>
                  </a:lnTo>
                  <a:lnTo>
                    <a:pt x="51322" y="433562"/>
                  </a:lnTo>
                  <a:lnTo>
                    <a:pt x="50608" y="433285"/>
                  </a:lnTo>
                  <a:lnTo>
                    <a:pt x="49338" y="432587"/>
                  </a:lnTo>
                  <a:lnTo>
                    <a:pt x="48219" y="432322"/>
                  </a:lnTo>
                  <a:lnTo>
                    <a:pt x="48862" y="431557"/>
                  </a:lnTo>
                  <a:lnTo>
                    <a:pt x="49272" y="431294"/>
                  </a:lnTo>
                  <a:lnTo>
                    <a:pt x="50320" y="430285"/>
                  </a:lnTo>
                  <a:lnTo>
                    <a:pt x="51476" y="429332"/>
                  </a:lnTo>
                  <a:lnTo>
                    <a:pt x="52666" y="429030"/>
                  </a:lnTo>
                  <a:lnTo>
                    <a:pt x="53494" y="429074"/>
                  </a:lnTo>
                  <a:lnTo>
                    <a:pt x="53909" y="428806"/>
                  </a:lnTo>
                  <a:lnTo>
                    <a:pt x="55149" y="427254"/>
                  </a:lnTo>
                  <a:lnTo>
                    <a:pt x="55657" y="426321"/>
                  </a:lnTo>
                  <a:lnTo>
                    <a:pt x="56481" y="425581"/>
                  </a:lnTo>
                  <a:lnTo>
                    <a:pt x="56970" y="425320"/>
                  </a:lnTo>
                  <a:lnTo>
                    <a:pt x="57485" y="425499"/>
                  </a:lnTo>
                  <a:lnTo>
                    <a:pt x="57630" y="425450"/>
                  </a:lnTo>
                  <a:lnTo>
                    <a:pt x="58042" y="424580"/>
                  </a:lnTo>
                  <a:lnTo>
                    <a:pt x="58539" y="423884"/>
                  </a:lnTo>
                  <a:lnTo>
                    <a:pt x="59539" y="422887"/>
                  </a:lnTo>
                  <a:lnTo>
                    <a:pt x="59825" y="422831"/>
                  </a:lnTo>
                  <a:lnTo>
                    <a:pt x="59951" y="422552"/>
                  </a:lnTo>
                  <a:lnTo>
                    <a:pt x="60108" y="421830"/>
                  </a:lnTo>
                  <a:lnTo>
                    <a:pt x="60070" y="421637"/>
                  </a:lnTo>
                  <a:lnTo>
                    <a:pt x="60375" y="420443"/>
                  </a:lnTo>
                  <a:lnTo>
                    <a:pt x="60597" y="420119"/>
                  </a:lnTo>
                  <a:lnTo>
                    <a:pt x="61364" y="419892"/>
                  </a:lnTo>
                  <a:lnTo>
                    <a:pt x="62083" y="418821"/>
                  </a:lnTo>
                  <a:lnTo>
                    <a:pt x="61568" y="417708"/>
                  </a:lnTo>
                  <a:lnTo>
                    <a:pt x="60968" y="416744"/>
                  </a:lnTo>
                  <a:lnTo>
                    <a:pt x="60254" y="416540"/>
                  </a:lnTo>
                  <a:lnTo>
                    <a:pt x="59807" y="416060"/>
                  </a:lnTo>
                  <a:lnTo>
                    <a:pt x="58719" y="415144"/>
                  </a:lnTo>
                  <a:lnTo>
                    <a:pt x="57141" y="414642"/>
                  </a:lnTo>
                  <a:lnTo>
                    <a:pt x="56950" y="414966"/>
                  </a:lnTo>
                  <a:lnTo>
                    <a:pt x="56950" y="415706"/>
                  </a:lnTo>
                  <a:lnTo>
                    <a:pt x="57057" y="415840"/>
                  </a:lnTo>
                  <a:lnTo>
                    <a:pt x="57027" y="416022"/>
                  </a:lnTo>
                  <a:lnTo>
                    <a:pt x="56897" y="416171"/>
                  </a:lnTo>
                  <a:lnTo>
                    <a:pt x="56412" y="416130"/>
                  </a:lnTo>
                  <a:lnTo>
                    <a:pt x="55139" y="415718"/>
                  </a:lnTo>
                  <a:lnTo>
                    <a:pt x="55121" y="416372"/>
                  </a:lnTo>
                  <a:lnTo>
                    <a:pt x="54502" y="417213"/>
                  </a:lnTo>
                  <a:lnTo>
                    <a:pt x="52604" y="417764"/>
                  </a:lnTo>
                  <a:lnTo>
                    <a:pt x="50902" y="418446"/>
                  </a:lnTo>
                  <a:lnTo>
                    <a:pt x="48418" y="418885"/>
                  </a:lnTo>
                  <a:lnTo>
                    <a:pt x="48024" y="419476"/>
                  </a:lnTo>
                  <a:lnTo>
                    <a:pt x="47719" y="419804"/>
                  </a:lnTo>
                  <a:lnTo>
                    <a:pt x="47375" y="419632"/>
                  </a:lnTo>
                  <a:lnTo>
                    <a:pt x="45687" y="419366"/>
                  </a:lnTo>
                  <a:lnTo>
                    <a:pt x="45480" y="419382"/>
                  </a:lnTo>
                  <a:lnTo>
                    <a:pt x="44895" y="419697"/>
                  </a:lnTo>
                  <a:lnTo>
                    <a:pt x="44904" y="417865"/>
                  </a:lnTo>
                  <a:lnTo>
                    <a:pt x="45071" y="415632"/>
                  </a:lnTo>
                  <a:lnTo>
                    <a:pt x="45100" y="415254"/>
                  </a:lnTo>
                  <a:lnTo>
                    <a:pt x="42718" y="415226"/>
                  </a:lnTo>
                  <a:lnTo>
                    <a:pt x="39789" y="415257"/>
                  </a:lnTo>
                  <a:lnTo>
                    <a:pt x="39772" y="414984"/>
                  </a:lnTo>
                  <a:lnTo>
                    <a:pt x="39807" y="412842"/>
                  </a:lnTo>
                  <a:lnTo>
                    <a:pt x="39846" y="403553"/>
                  </a:lnTo>
                  <a:lnTo>
                    <a:pt x="39991" y="403447"/>
                  </a:lnTo>
                  <a:lnTo>
                    <a:pt x="40795" y="403452"/>
                  </a:lnTo>
                  <a:lnTo>
                    <a:pt x="40497" y="403181"/>
                  </a:lnTo>
                  <a:lnTo>
                    <a:pt x="40070" y="403160"/>
                  </a:lnTo>
                  <a:lnTo>
                    <a:pt x="39850" y="403310"/>
                  </a:lnTo>
                  <a:lnTo>
                    <a:pt x="39591" y="403538"/>
                  </a:lnTo>
                  <a:lnTo>
                    <a:pt x="39422" y="403538"/>
                  </a:lnTo>
                  <a:lnTo>
                    <a:pt x="39060" y="403277"/>
                  </a:lnTo>
                  <a:lnTo>
                    <a:pt x="37713" y="403424"/>
                  </a:lnTo>
                  <a:lnTo>
                    <a:pt x="37415" y="403782"/>
                  </a:lnTo>
                  <a:lnTo>
                    <a:pt x="36600" y="404335"/>
                  </a:lnTo>
                  <a:lnTo>
                    <a:pt x="35784" y="404270"/>
                  </a:lnTo>
                  <a:lnTo>
                    <a:pt x="35590" y="404384"/>
                  </a:lnTo>
                  <a:lnTo>
                    <a:pt x="35419" y="404675"/>
                  </a:lnTo>
                  <a:lnTo>
                    <a:pt x="35142" y="404763"/>
                  </a:lnTo>
                  <a:lnTo>
                    <a:pt x="34323" y="404290"/>
                  </a:lnTo>
                  <a:lnTo>
                    <a:pt x="34251" y="403972"/>
                  </a:lnTo>
                  <a:lnTo>
                    <a:pt x="34013" y="403811"/>
                  </a:lnTo>
                  <a:lnTo>
                    <a:pt x="33181" y="403749"/>
                  </a:lnTo>
                  <a:lnTo>
                    <a:pt x="32638" y="404042"/>
                  </a:lnTo>
                  <a:lnTo>
                    <a:pt x="30074" y="403164"/>
                  </a:lnTo>
                  <a:lnTo>
                    <a:pt x="29530" y="402887"/>
                  </a:lnTo>
                  <a:lnTo>
                    <a:pt x="29310" y="402367"/>
                  </a:lnTo>
                  <a:lnTo>
                    <a:pt x="28792" y="401749"/>
                  </a:lnTo>
                  <a:lnTo>
                    <a:pt x="28054" y="401553"/>
                  </a:lnTo>
                  <a:lnTo>
                    <a:pt x="28853" y="401511"/>
                  </a:lnTo>
                  <a:lnTo>
                    <a:pt x="29439" y="400366"/>
                  </a:lnTo>
                  <a:lnTo>
                    <a:pt x="29426" y="399341"/>
                  </a:lnTo>
                  <a:lnTo>
                    <a:pt x="28561" y="399341"/>
                  </a:lnTo>
                  <a:lnTo>
                    <a:pt x="28468" y="398593"/>
                  </a:lnTo>
                  <a:lnTo>
                    <a:pt x="29074" y="397276"/>
                  </a:lnTo>
                  <a:lnTo>
                    <a:pt x="29734" y="396950"/>
                  </a:lnTo>
                  <a:lnTo>
                    <a:pt x="29788" y="396657"/>
                  </a:lnTo>
                  <a:lnTo>
                    <a:pt x="29757" y="396149"/>
                  </a:lnTo>
                  <a:lnTo>
                    <a:pt x="28896" y="396139"/>
                  </a:lnTo>
                  <a:lnTo>
                    <a:pt x="28311" y="395316"/>
                  </a:lnTo>
                  <a:lnTo>
                    <a:pt x="27603" y="394775"/>
                  </a:lnTo>
                  <a:lnTo>
                    <a:pt x="26784" y="395027"/>
                  </a:lnTo>
                  <a:lnTo>
                    <a:pt x="25796" y="395093"/>
                  </a:lnTo>
                  <a:lnTo>
                    <a:pt x="25773" y="394868"/>
                  </a:lnTo>
                  <a:lnTo>
                    <a:pt x="26290" y="394338"/>
                  </a:lnTo>
                  <a:lnTo>
                    <a:pt x="26390" y="393416"/>
                  </a:lnTo>
                  <a:lnTo>
                    <a:pt x="25949" y="393089"/>
                  </a:lnTo>
                  <a:lnTo>
                    <a:pt x="25695" y="392801"/>
                  </a:lnTo>
                  <a:lnTo>
                    <a:pt x="25212" y="390492"/>
                  </a:lnTo>
                  <a:lnTo>
                    <a:pt x="25498" y="389916"/>
                  </a:lnTo>
                  <a:lnTo>
                    <a:pt x="25348" y="389273"/>
                  </a:lnTo>
                  <a:lnTo>
                    <a:pt x="25404" y="388434"/>
                  </a:lnTo>
                  <a:lnTo>
                    <a:pt x="25585" y="387975"/>
                  </a:lnTo>
                  <a:lnTo>
                    <a:pt x="26071" y="387777"/>
                  </a:lnTo>
                  <a:lnTo>
                    <a:pt x="26274" y="387113"/>
                  </a:lnTo>
                  <a:lnTo>
                    <a:pt x="26304" y="386667"/>
                  </a:lnTo>
                  <a:lnTo>
                    <a:pt x="25762" y="385790"/>
                  </a:lnTo>
                  <a:lnTo>
                    <a:pt x="25626" y="385420"/>
                  </a:lnTo>
                  <a:lnTo>
                    <a:pt x="25384" y="385450"/>
                  </a:lnTo>
                  <a:lnTo>
                    <a:pt x="25376" y="384594"/>
                  </a:lnTo>
                  <a:lnTo>
                    <a:pt x="26099" y="383613"/>
                  </a:lnTo>
                  <a:lnTo>
                    <a:pt x="26724" y="383144"/>
                  </a:lnTo>
                  <a:lnTo>
                    <a:pt x="27037" y="382707"/>
                  </a:lnTo>
                  <a:lnTo>
                    <a:pt x="27205" y="382176"/>
                  </a:lnTo>
                  <a:lnTo>
                    <a:pt x="28618" y="379857"/>
                  </a:lnTo>
                  <a:lnTo>
                    <a:pt x="28672" y="379709"/>
                  </a:lnTo>
                  <a:lnTo>
                    <a:pt x="28605" y="379483"/>
                  </a:lnTo>
                  <a:lnTo>
                    <a:pt x="28129" y="378551"/>
                  </a:lnTo>
                  <a:lnTo>
                    <a:pt x="29942" y="373900"/>
                  </a:lnTo>
                  <a:lnTo>
                    <a:pt x="31582" y="371906"/>
                  </a:lnTo>
                  <a:lnTo>
                    <a:pt x="32359" y="371651"/>
                  </a:lnTo>
                  <a:lnTo>
                    <a:pt x="32362" y="370920"/>
                  </a:lnTo>
                  <a:lnTo>
                    <a:pt x="32817" y="370212"/>
                  </a:lnTo>
                  <a:lnTo>
                    <a:pt x="33693" y="370215"/>
                  </a:lnTo>
                  <a:lnTo>
                    <a:pt x="34841" y="370207"/>
                  </a:lnTo>
                  <a:lnTo>
                    <a:pt x="34853" y="377490"/>
                  </a:lnTo>
                  <a:lnTo>
                    <a:pt x="32405" y="377507"/>
                  </a:lnTo>
                  <a:lnTo>
                    <a:pt x="32413" y="377105"/>
                  </a:lnTo>
                  <a:lnTo>
                    <a:pt x="32059" y="377219"/>
                  </a:lnTo>
                  <a:lnTo>
                    <a:pt x="31775" y="377556"/>
                  </a:lnTo>
                  <a:lnTo>
                    <a:pt x="31685" y="378030"/>
                  </a:lnTo>
                  <a:lnTo>
                    <a:pt x="31930" y="378679"/>
                  </a:lnTo>
                  <a:lnTo>
                    <a:pt x="31788" y="379065"/>
                  </a:lnTo>
                  <a:lnTo>
                    <a:pt x="31091" y="379352"/>
                  </a:lnTo>
                  <a:lnTo>
                    <a:pt x="31518" y="379597"/>
                  </a:lnTo>
                  <a:lnTo>
                    <a:pt x="31951" y="379657"/>
                  </a:lnTo>
                  <a:lnTo>
                    <a:pt x="32492" y="379870"/>
                  </a:lnTo>
                  <a:lnTo>
                    <a:pt x="33584" y="380750"/>
                  </a:lnTo>
                  <a:lnTo>
                    <a:pt x="35712" y="381548"/>
                  </a:lnTo>
                  <a:lnTo>
                    <a:pt x="35919" y="381342"/>
                  </a:lnTo>
                  <a:lnTo>
                    <a:pt x="35949" y="380980"/>
                  </a:lnTo>
                  <a:lnTo>
                    <a:pt x="36089" y="380710"/>
                  </a:lnTo>
                  <a:lnTo>
                    <a:pt x="36676" y="380768"/>
                  </a:lnTo>
                  <a:lnTo>
                    <a:pt x="36733" y="381258"/>
                  </a:lnTo>
                  <a:lnTo>
                    <a:pt x="37454" y="381313"/>
                  </a:lnTo>
                  <a:lnTo>
                    <a:pt x="37693" y="380642"/>
                  </a:lnTo>
                  <a:lnTo>
                    <a:pt x="37902" y="380425"/>
                  </a:lnTo>
                  <a:lnTo>
                    <a:pt x="38802" y="380510"/>
                  </a:lnTo>
                  <a:lnTo>
                    <a:pt x="39115" y="378707"/>
                  </a:lnTo>
                  <a:lnTo>
                    <a:pt x="39337" y="376903"/>
                  </a:lnTo>
                  <a:lnTo>
                    <a:pt x="39449" y="372625"/>
                  </a:lnTo>
                  <a:lnTo>
                    <a:pt x="40588" y="369543"/>
                  </a:lnTo>
                  <a:lnTo>
                    <a:pt x="40805" y="368682"/>
                  </a:lnTo>
                  <a:lnTo>
                    <a:pt x="40816" y="368416"/>
                  </a:lnTo>
                  <a:lnTo>
                    <a:pt x="41058" y="368323"/>
                  </a:lnTo>
                  <a:lnTo>
                    <a:pt x="41433" y="368841"/>
                  </a:lnTo>
                  <a:lnTo>
                    <a:pt x="41386" y="369247"/>
                  </a:lnTo>
                  <a:lnTo>
                    <a:pt x="41439" y="369814"/>
                  </a:lnTo>
                  <a:lnTo>
                    <a:pt x="41727" y="371066"/>
                  </a:lnTo>
                  <a:lnTo>
                    <a:pt x="41877" y="371300"/>
                  </a:lnTo>
                  <a:lnTo>
                    <a:pt x="42171" y="371506"/>
                  </a:lnTo>
                  <a:lnTo>
                    <a:pt x="42203" y="370744"/>
                  </a:lnTo>
                  <a:lnTo>
                    <a:pt x="42764" y="370748"/>
                  </a:lnTo>
                  <a:lnTo>
                    <a:pt x="42720" y="371643"/>
                  </a:lnTo>
                  <a:lnTo>
                    <a:pt x="43961" y="371749"/>
                  </a:lnTo>
                  <a:lnTo>
                    <a:pt x="44154" y="371654"/>
                  </a:lnTo>
                  <a:lnTo>
                    <a:pt x="44498" y="370999"/>
                  </a:lnTo>
                  <a:lnTo>
                    <a:pt x="44711" y="370899"/>
                  </a:lnTo>
                  <a:lnTo>
                    <a:pt x="45757" y="371425"/>
                  </a:lnTo>
                  <a:lnTo>
                    <a:pt x="46065" y="371480"/>
                  </a:lnTo>
                  <a:lnTo>
                    <a:pt x="47091" y="371412"/>
                  </a:lnTo>
                  <a:lnTo>
                    <a:pt x="47841" y="371079"/>
                  </a:lnTo>
                  <a:lnTo>
                    <a:pt x="48009" y="371071"/>
                  </a:lnTo>
                  <a:lnTo>
                    <a:pt x="48179" y="371904"/>
                  </a:lnTo>
                  <a:lnTo>
                    <a:pt x="48469" y="372521"/>
                  </a:lnTo>
                  <a:lnTo>
                    <a:pt x="49304" y="372626"/>
                  </a:lnTo>
                  <a:lnTo>
                    <a:pt x="49467" y="372710"/>
                  </a:lnTo>
                  <a:lnTo>
                    <a:pt x="48912" y="373475"/>
                  </a:lnTo>
                  <a:lnTo>
                    <a:pt x="48340" y="373702"/>
                  </a:lnTo>
                  <a:lnTo>
                    <a:pt x="48154" y="374381"/>
                  </a:lnTo>
                  <a:lnTo>
                    <a:pt x="48485" y="375014"/>
                  </a:lnTo>
                  <a:lnTo>
                    <a:pt x="48467" y="375448"/>
                  </a:lnTo>
                  <a:lnTo>
                    <a:pt x="47876" y="375175"/>
                  </a:lnTo>
                  <a:lnTo>
                    <a:pt x="47642" y="375308"/>
                  </a:lnTo>
                  <a:lnTo>
                    <a:pt x="46743" y="376292"/>
                  </a:lnTo>
                  <a:lnTo>
                    <a:pt x="46374" y="377020"/>
                  </a:lnTo>
                  <a:lnTo>
                    <a:pt x="45981" y="377119"/>
                  </a:lnTo>
                  <a:lnTo>
                    <a:pt x="45740" y="377265"/>
                  </a:lnTo>
                  <a:lnTo>
                    <a:pt x="45042" y="377843"/>
                  </a:lnTo>
                  <a:lnTo>
                    <a:pt x="44907" y="378085"/>
                  </a:lnTo>
                  <a:lnTo>
                    <a:pt x="45792" y="378274"/>
                  </a:lnTo>
                  <a:lnTo>
                    <a:pt x="46594" y="379128"/>
                  </a:lnTo>
                  <a:lnTo>
                    <a:pt x="47847" y="379313"/>
                  </a:lnTo>
                  <a:lnTo>
                    <a:pt x="48992" y="379183"/>
                  </a:lnTo>
                  <a:lnTo>
                    <a:pt x="49365" y="379374"/>
                  </a:lnTo>
                  <a:lnTo>
                    <a:pt x="49589" y="379832"/>
                  </a:lnTo>
                  <a:lnTo>
                    <a:pt x="49835" y="380569"/>
                  </a:lnTo>
                  <a:lnTo>
                    <a:pt x="50780" y="384184"/>
                  </a:lnTo>
                  <a:lnTo>
                    <a:pt x="50918" y="384378"/>
                  </a:lnTo>
                  <a:lnTo>
                    <a:pt x="51105" y="384868"/>
                  </a:lnTo>
                  <a:lnTo>
                    <a:pt x="50968" y="386215"/>
                  </a:lnTo>
                  <a:lnTo>
                    <a:pt x="51114" y="387004"/>
                  </a:lnTo>
                  <a:lnTo>
                    <a:pt x="51638" y="387435"/>
                  </a:lnTo>
                  <a:lnTo>
                    <a:pt x="52233" y="387417"/>
                  </a:lnTo>
                  <a:lnTo>
                    <a:pt x="52167" y="388901"/>
                  </a:lnTo>
                  <a:lnTo>
                    <a:pt x="52033" y="389024"/>
                  </a:lnTo>
                  <a:lnTo>
                    <a:pt x="52294" y="389511"/>
                  </a:lnTo>
                  <a:lnTo>
                    <a:pt x="53459" y="391233"/>
                  </a:lnTo>
                  <a:lnTo>
                    <a:pt x="53589" y="391531"/>
                  </a:lnTo>
                  <a:lnTo>
                    <a:pt x="53796" y="391657"/>
                  </a:lnTo>
                  <a:lnTo>
                    <a:pt x="54152" y="391687"/>
                  </a:lnTo>
                  <a:lnTo>
                    <a:pt x="55151" y="391438"/>
                  </a:lnTo>
                  <a:lnTo>
                    <a:pt x="55924" y="391720"/>
                  </a:lnTo>
                  <a:lnTo>
                    <a:pt x="56536" y="391538"/>
                  </a:lnTo>
                  <a:lnTo>
                    <a:pt x="58010" y="391441"/>
                  </a:lnTo>
                  <a:lnTo>
                    <a:pt x="58492" y="391616"/>
                  </a:lnTo>
                  <a:lnTo>
                    <a:pt x="58868" y="392315"/>
                  </a:lnTo>
                  <a:lnTo>
                    <a:pt x="59671" y="392803"/>
                  </a:lnTo>
                  <a:lnTo>
                    <a:pt x="60525" y="393082"/>
                  </a:lnTo>
                  <a:lnTo>
                    <a:pt x="61141" y="393142"/>
                  </a:lnTo>
                  <a:lnTo>
                    <a:pt x="61810" y="393637"/>
                  </a:lnTo>
                  <a:lnTo>
                    <a:pt x="62055" y="394169"/>
                  </a:lnTo>
                  <a:lnTo>
                    <a:pt x="62101" y="394537"/>
                  </a:lnTo>
                  <a:lnTo>
                    <a:pt x="61841" y="394883"/>
                  </a:lnTo>
                  <a:lnTo>
                    <a:pt x="61795" y="395062"/>
                  </a:lnTo>
                  <a:lnTo>
                    <a:pt x="61840" y="395277"/>
                  </a:lnTo>
                  <a:lnTo>
                    <a:pt x="62224" y="395606"/>
                  </a:lnTo>
                  <a:lnTo>
                    <a:pt x="64465" y="395643"/>
                  </a:lnTo>
                  <a:lnTo>
                    <a:pt x="66496" y="395922"/>
                  </a:lnTo>
                  <a:lnTo>
                    <a:pt x="68084" y="395713"/>
                  </a:lnTo>
                  <a:lnTo>
                    <a:pt x="68359" y="395598"/>
                  </a:lnTo>
                  <a:lnTo>
                    <a:pt x="68673" y="395281"/>
                  </a:lnTo>
                  <a:lnTo>
                    <a:pt x="68791" y="394158"/>
                  </a:lnTo>
                  <a:lnTo>
                    <a:pt x="69150" y="393101"/>
                  </a:lnTo>
                  <a:lnTo>
                    <a:pt x="69464" y="392729"/>
                  </a:lnTo>
                  <a:lnTo>
                    <a:pt x="70065" y="392282"/>
                  </a:lnTo>
                  <a:lnTo>
                    <a:pt x="70601" y="392033"/>
                  </a:lnTo>
                  <a:lnTo>
                    <a:pt x="71072" y="392006"/>
                  </a:lnTo>
                  <a:lnTo>
                    <a:pt x="72729" y="392188"/>
                  </a:lnTo>
                  <a:lnTo>
                    <a:pt x="74892" y="392136"/>
                  </a:lnTo>
                  <a:lnTo>
                    <a:pt x="76450" y="391787"/>
                  </a:lnTo>
                  <a:lnTo>
                    <a:pt x="77200" y="391858"/>
                  </a:lnTo>
                  <a:lnTo>
                    <a:pt x="78593" y="392197"/>
                  </a:lnTo>
                  <a:lnTo>
                    <a:pt x="79240" y="392123"/>
                  </a:lnTo>
                  <a:lnTo>
                    <a:pt x="80255" y="391855"/>
                  </a:lnTo>
                  <a:lnTo>
                    <a:pt x="80657" y="391896"/>
                  </a:lnTo>
                  <a:lnTo>
                    <a:pt x="81147" y="392064"/>
                  </a:lnTo>
                  <a:lnTo>
                    <a:pt x="81618" y="391986"/>
                  </a:lnTo>
                  <a:lnTo>
                    <a:pt x="82220" y="391598"/>
                  </a:lnTo>
                  <a:lnTo>
                    <a:pt x="82452" y="391242"/>
                  </a:lnTo>
                  <a:lnTo>
                    <a:pt x="82524" y="390825"/>
                  </a:lnTo>
                  <a:lnTo>
                    <a:pt x="82735" y="390598"/>
                  </a:lnTo>
                  <a:lnTo>
                    <a:pt x="83266" y="390348"/>
                  </a:lnTo>
                  <a:lnTo>
                    <a:pt x="83703" y="390314"/>
                  </a:lnTo>
                  <a:lnTo>
                    <a:pt x="84464" y="389395"/>
                  </a:lnTo>
                  <a:lnTo>
                    <a:pt x="84430" y="389105"/>
                  </a:lnTo>
                  <a:lnTo>
                    <a:pt x="84089" y="388558"/>
                  </a:lnTo>
                  <a:lnTo>
                    <a:pt x="83572" y="388298"/>
                  </a:lnTo>
                  <a:lnTo>
                    <a:pt x="83066" y="388186"/>
                  </a:lnTo>
                  <a:lnTo>
                    <a:pt x="82572" y="388618"/>
                  </a:lnTo>
                  <a:lnTo>
                    <a:pt x="82320" y="388730"/>
                  </a:lnTo>
                  <a:lnTo>
                    <a:pt x="82233" y="388527"/>
                  </a:lnTo>
                  <a:lnTo>
                    <a:pt x="83031" y="387487"/>
                  </a:lnTo>
                  <a:lnTo>
                    <a:pt x="84900" y="387341"/>
                  </a:lnTo>
                  <a:lnTo>
                    <a:pt x="84953" y="386541"/>
                  </a:lnTo>
                  <a:lnTo>
                    <a:pt x="85168" y="385657"/>
                  </a:lnTo>
                  <a:lnTo>
                    <a:pt x="86233" y="384664"/>
                  </a:lnTo>
                  <a:lnTo>
                    <a:pt x="87688" y="383119"/>
                  </a:lnTo>
                  <a:lnTo>
                    <a:pt x="86384" y="379670"/>
                  </a:lnTo>
                  <a:lnTo>
                    <a:pt x="87036" y="379678"/>
                  </a:lnTo>
                  <a:lnTo>
                    <a:pt x="86510" y="376429"/>
                  </a:lnTo>
                  <a:lnTo>
                    <a:pt x="86612" y="370536"/>
                  </a:lnTo>
                  <a:lnTo>
                    <a:pt x="86853" y="368924"/>
                  </a:lnTo>
                  <a:lnTo>
                    <a:pt x="86783" y="367264"/>
                  </a:lnTo>
                  <a:lnTo>
                    <a:pt x="86925" y="366402"/>
                  </a:lnTo>
                  <a:lnTo>
                    <a:pt x="86910" y="366149"/>
                  </a:lnTo>
                  <a:lnTo>
                    <a:pt x="86492" y="365407"/>
                  </a:lnTo>
                  <a:lnTo>
                    <a:pt x="85305" y="362490"/>
                  </a:lnTo>
                  <a:lnTo>
                    <a:pt x="84180" y="360954"/>
                  </a:lnTo>
                  <a:lnTo>
                    <a:pt x="82605" y="358942"/>
                  </a:lnTo>
                  <a:lnTo>
                    <a:pt x="82436" y="358521"/>
                  </a:lnTo>
                  <a:lnTo>
                    <a:pt x="82963" y="354588"/>
                  </a:lnTo>
                  <a:lnTo>
                    <a:pt x="80528" y="354008"/>
                  </a:lnTo>
                  <a:lnTo>
                    <a:pt x="80924" y="353428"/>
                  </a:lnTo>
                  <a:lnTo>
                    <a:pt x="81814" y="353063"/>
                  </a:lnTo>
                  <a:lnTo>
                    <a:pt x="81398" y="352383"/>
                  </a:lnTo>
                  <a:lnTo>
                    <a:pt x="80503" y="351385"/>
                  </a:lnTo>
                  <a:lnTo>
                    <a:pt x="80172" y="350803"/>
                  </a:lnTo>
                  <a:lnTo>
                    <a:pt x="80527" y="350674"/>
                  </a:lnTo>
                  <a:lnTo>
                    <a:pt x="80591" y="350362"/>
                  </a:lnTo>
                  <a:lnTo>
                    <a:pt x="80205" y="349290"/>
                  </a:lnTo>
                  <a:lnTo>
                    <a:pt x="79859" y="349253"/>
                  </a:lnTo>
                  <a:lnTo>
                    <a:pt x="79329" y="349394"/>
                  </a:lnTo>
                  <a:lnTo>
                    <a:pt x="79075" y="349386"/>
                  </a:lnTo>
                  <a:lnTo>
                    <a:pt x="78060" y="349192"/>
                  </a:lnTo>
                  <a:lnTo>
                    <a:pt x="77177" y="348972"/>
                  </a:lnTo>
                  <a:lnTo>
                    <a:pt x="76981" y="348675"/>
                  </a:lnTo>
                  <a:lnTo>
                    <a:pt x="76800" y="348507"/>
                  </a:lnTo>
                  <a:lnTo>
                    <a:pt x="76255" y="348306"/>
                  </a:lnTo>
                  <a:lnTo>
                    <a:pt x="75698" y="348354"/>
                  </a:lnTo>
                  <a:lnTo>
                    <a:pt x="74775" y="348764"/>
                  </a:lnTo>
                  <a:lnTo>
                    <a:pt x="74671" y="349061"/>
                  </a:lnTo>
                  <a:lnTo>
                    <a:pt x="73884" y="349400"/>
                  </a:lnTo>
                  <a:lnTo>
                    <a:pt x="73319" y="349485"/>
                  </a:lnTo>
                  <a:lnTo>
                    <a:pt x="72185" y="350237"/>
                  </a:lnTo>
                  <a:lnTo>
                    <a:pt x="71771" y="350289"/>
                  </a:lnTo>
                  <a:lnTo>
                    <a:pt x="70921" y="350014"/>
                  </a:lnTo>
                  <a:lnTo>
                    <a:pt x="70637" y="349571"/>
                  </a:lnTo>
                  <a:lnTo>
                    <a:pt x="70168" y="349151"/>
                  </a:lnTo>
                  <a:lnTo>
                    <a:pt x="69219" y="349029"/>
                  </a:lnTo>
                  <a:lnTo>
                    <a:pt x="68823" y="348846"/>
                  </a:lnTo>
                  <a:lnTo>
                    <a:pt x="66208" y="345581"/>
                  </a:lnTo>
                  <a:lnTo>
                    <a:pt x="65966" y="345437"/>
                  </a:lnTo>
                  <a:lnTo>
                    <a:pt x="65305" y="345366"/>
                  </a:lnTo>
                  <a:lnTo>
                    <a:pt x="64996" y="345228"/>
                  </a:lnTo>
                  <a:lnTo>
                    <a:pt x="64941" y="345023"/>
                  </a:lnTo>
                  <a:lnTo>
                    <a:pt x="64691" y="344733"/>
                  </a:lnTo>
                  <a:lnTo>
                    <a:pt x="63470" y="343631"/>
                  </a:lnTo>
                  <a:lnTo>
                    <a:pt x="63316" y="343099"/>
                  </a:lnTo>
                  <a:lnTo>
                    <a:pt x="63209" y="342931"/>
                  </a:lnTo>
                  <a:lnTo>
                    <a:pt x="62690" y="342570"/>
                  </a:lnTo>
                  <a:lnTo>
                    <a:pt x="62106" y="342034"/>
                  </a:lnTo>
                  <a:lnTo>
                    <a:pt x="61341" y="340873"/>
                  </a:lnTo>
                  <a:lnTo>
                    <a:pt x="61234" y="340155"/>
                  </a:lnTo>
                  <a:lnTo>
                    <a:pt x="60211" y="339608"/>
                  </a:lnTo>
                  <a:lnTo>
                    <a:pt x="59569" y="338894"/>
                  </a:lnTo>
                  <a:lnTo>
                    <a:pt x="59311" y="338730"/>
                  </a:lnTo>
                  <a:lnTo>
                    <a:pt x="57461" y="338313"/>
                  </a:lnTo>
                  <a:lnTo>
                    <a:pt x="55784" y="337480"/>
                  </a:lnTo>
                  <a:lnTo>
                    <a:pt x="55665" y="337350"/>
                  </a:lnTo>
                  <a:lnTo>
                    <a:pt x="55426" y="336732"/>
                  </a:lnTo>
                  <a:lnTo>
                    <a:pt x="54292" y="336144"/>
                  </a:lnTo>
                  <a:lnTo>
                    <a:pt x="53976" y="335795"/>
                  </a:lnTo>
                  <a:lnTo>
                    <a:pt x="53837" y="335516"/>
                  </a:lnTo>
                  <a:lnTo>
                    <a:pt x="53333" y="334456"/>
                  </a:lnTo>
                  <a:lnTo>
                    <a:pt x="52902" y="333332"/>
                  </a:lnTo>
                  <a:lnTo>
                    <a:pt x="51801" y="331986"/>
                  </a:lnTo>
                  <a:lnTo>
                    <a:pt x="50842" y="331306"/>
                  </a:lnTo>
                  <a:lnTo>
                    <a:pt x="50688" y="331053"/>
                  </a:lnTo>
                  <a:lnTo>
                    <a:pt x="50364" y="330037"/>
                  </a:lnTo>
                  <a:lnTo>
                    <a:pt x="50452" y="329461"/>
                  </a:lnTo>
                  <a:lnTo>
                    <a:pt x="50282" y="328921"/>
                  </a:lnTo>
                  <a:lnTo>
                    <a:pt x="49808" y="328122"/>
                  </a:lnTo>
                  <a:lnTo>
                    <a:pt x="49777" y="327828"/>
                  </a:lnTo>
                  <a:lnTo>
                    <a:pt x="49800" y="327675"/>
                  </a:lnTo>
                  <a:lnTo>
                    <a:pt x="49966" y="327408"/>
                  </a:lnTo>
                  <a:lnTo>
                    <a:pt x="50520" y="326767"/>
                  </a:lnTo>
                  <a:lnTo>
                    <a:pt x="50342" y="326395"/>
                  </a:lnTo>
                  <a:lnTo>
                    <a:pt x="49110" y="325890"/>
                  </a:lnTo>
                  <a:lnTo>
                    <a:pt x="49090" y="325749"/>
                  </a:lnTo>
                  <a:lnTo>
                    <a:pt x="49348" y="324735"/>
                  </a:lnTo>
                  <a:lnTo>
                    <a:pt x="49063" y="324289"/>
                  </a:lnTo>
                  <a:lnTo>
                    <a:pt x="48925" y="323943"/>
                  </a:lnTo>
                  <a:lnTo>
                    <a:pt x="48909" y="323318"/>
                  </a:lnTo>
                  <a:lnTo>
                    <a:pt x="49058" y="322980"/>
                  </a:lnTo>
                  <a:lnTo>
                    <a:pt x="48915" y="322686"/>
                  </a:lnTo>
                  <a:lnTo>
                    <a:pt x="48645" y="322350"/>
                  </a:lnTo>
                  <a:lnTo>
                    <a:pt x="47736" y="321840"/>
                  </a:lnTo>
                  <a:lnTo>
                    <a:pt x="46824" y="320605"/>
                  </a:lnTo>
                  <a:lnTo>
                    <a:pt x="46327" y="320314"/>
                  </a:lnTo>
                  <a:lnTo>
                    <a:pt x="46034" y="320232"/>
                  </a:lnTo>
                  <a:lnTo>
                    <a:pt x="45734" y="319563"/>
                  </a:lnTo>
                  <a:lnTo>
                    <a:pt x="45730" y="319079"/>
                  </a:lnTo>
                  <a:lnTo>
                    <a:pt x="45149" y="318283"/>
                  </a:lnTo>
                  <a:lnTo>
                    <a:pt x="44336" y="318219"/>
                  </a:lnTo>
                  <a:lnTo>
                    <a:pt x="42726" y="317441"/>
                  </a:lnTo>
                  <a:lnTo>
                    <a:pt x="41751" y="316191"/>
                  </a:lnTo>
                  <a:lnTo>
                    <a:pt x="41720" y="315953"/>
                  </a:lnTo>
                  <a:lnTo>
                    <a:pt x="41805" y="315522"/>
                  </a:lnTo>
                  <a:lnTo>
                    <a:pt x="41720" y="315004"/>
                  </a:lnTo>
                  <a:lnTo>
                    <a:pt x="41562" y="314580"/>
                  </a:lnTo>
                  <a:lnTo>
                    <a:pt x="41331" y="314309"/>
                  </a:lnTo>
                  <a:lnTo>
                    <a:pt x="40498" y="313926"/>
                  </a:lnTo>
                  <a:lnTo>
                    <a:pt x="40433" y="313747"/>
                  </a:lnTo>
                  <a:lnTo>
                    <a:pt x="40483" y="312638"/>
                  </a:lnTo>
                  <a:lnTo>
                    <a:pt x="40683" y="312181"/>
                  </a:lnTo>
                  <a:lnTo>
                    <a:pt x="40841" y="311095"/>
                  </a:lnTo>
                  <a:lnTo>
                    <a:pt x="40544" y="309640"/>
                  </a:lnTo>
                  <a:lnTo>
                    <a:pt x="40066" y="309053"/>
                  </a:lnTo>
                  <a:lnTo>
                    <a:pt x="39414" y="307970"/>
                  </a:lnTo>
                  <a:lnTo>
                    <a:pt x="39329" y="307647"/>
                  </a:lnTo>
                  <a:lnTo>
                    <a:pt x="39298" y="306542"/>
                  </a:lnTo>
                  <a:lnTo>
                    <a:pt x="39353" y="304597"/>
                  </a:lnTo>
                  <a:lnTo>
                    <a:pt x="39588" y="304140"/>
                  </a:lnTo>
                  <a:lnTo>
                    <a:pt x="40271" y="303243"/>
                  </a:lnTo>
                  <a:lnTo>
                    <a:pt x="40375" y="302573"/>
                  </a:lnTo>
                  <a:lnTo>
                    <a:pt x="40598" y="302432"/>
                  </a:lnTo>
                  <a:lnTo>
                    <a:pt x="41247" y="302655"/>
                  </a:lnTo>
                  <a:lnTo>
                    <a:pt x="42717" y="302049"/>
                  </a:lnTo>
                  <a:lnTo>
                    <a:pt x="42697" y="301699"/>
                  </a:lnTo>
                  <a:lnTo>
                    <a:pt x="43373" y="298831"/>
                  </a:lnTo>
                  <a:lnTo>
                    <a:pt x="43725" y="298125"/>
                  </a:lnTo>
                  <a:lnTo>
                    <a:pt x="44188" y="297496"/>
                  </a:lnTo>
                  <a:lnTo>
                    <a:pt x="46628" y="295425"/>
                  </a:lnTo>
                  <a:lnTo>
                    <a:pt x="47420" y="295191"/>
                  </a:lnTo>
                  <a:lnTo>
                    <a:pt x="47825" y="295410"/>
                  </a:lnTo>
                  <a:lnTo>
                    <a:pt x="49223" y="295021"/>
                  </a:lnTo>
                  <a:lnTo>
                    <a:pt x="49702" y="294823"/>
                  </a:lnTo>
                  <a:lnTo>
                    <a:pt x="51724" y="293617"/>
                  </a:lnTo>
                  <a:lnTo>
                    <a:pt x="52508" y="293404"/>
                  </a:lnTo>
                  <a:lnTo>
                    <a:pt x="53149" y="293322"/>
                  </a:lnTo>
                  <a:lnTo>
                    <a:pt x="53724" y="293356"/>
                  </a:lnTo>
                  <a:lnTo>
                    <a:pt x="54404" y="293716"/>
                  </a:lnTo>
                  <a:lnTo>
                    <a:pt x="55053" y="293936"/>
                  </a:lnTo>
                  <a:lnTo>
                    <a:pt x="57740" y="294028"/>
                  </a:lnTo>
                  <a:lnTo>
                    <a:pt x="58976" y="294226"/>
                  </a:lnTo>
                  <a:lnTo>
                    <a:pt x="60304" y="294710"/>
                  </a:lnTo>
                  <a:lnTo>
                    <a:pt x="61856" y="295581"/>
                  </a:lnTo>
                  <a:lnTo>
                    <a:pt x="62377" y="296083"/>
                  </a:lnTo>
                  <a:lnTo>
                    <a:pt x="62782" y="296764"/>
                  </a:lnTo>
                  <a:lnTo>
                    <a:pt x="63017" y="297836"/>
                  </a:lnTo>
                  <a:lnTo>
                    <a:pt x="63029" y="298196"/>
                  </a:lnTo>
                  <a:lnTo>
                    <a:pt x="62947" y="298870"/>
                  </a:lnTo>
                  <a:lnTo>
                    <a:pt x="62831" y="299368"/>
                  </a:lnTo>
                  <a:lnTo>
                    <a:pt x="62723" y="299554"/>
                  </a:lnTo>
                  <a:lnTo>
                    <a:pt x="62758" y="299934"/>
                  </a:lnTo>
                  <a:lnTo>
                    <a:pt x="63239" y="301314"/>
                  </a:lnTo>
                  <a:lnTo>
                    <a:pt x="63548" y="301798"/>
                  </a:lnTo>
                  <a:lnTo>
                    <a:pt x="64180" y="302316"/>
                  </a:lnTo>
                  <a:lnTo>
                    <a:pt x="64296" y="302684"/>
                  </a:lnTo>
                  <a:lnTo>
                    <a:pt x="64083" y="304261"/>
                  </a:lnTo>
                  <a:lnTo>
                    <a:pt x="63951" y="304544"/>
                  </a:lnTo>
                  <a:lnTo>
                    <a:pt x="64104" y="305776"/>
                  </a:lnTo>
                  <a:lnTo>
                    <a:pt x="64220" y="305970"/>
                  </a:lnTo>
                  <a:lnTo>
                    <a:pt x="64431" y="306673"/>
                  </a:lnTo>
                  <a:lnTo>
                    <a:pt x="64365" y="307990"/>
                  </a:lnTo>
                  <a:lnTo>
                    <a:pt x="64523" y="308195"/>
                  </a:lnTo>
                  <a:lnTo>
                    <a:pt x="64468" y="309229"/>
                  </a:lnTo>
                  <a:lnTo>
                    <a:pt x="64518" y="309433"/>
                  </a:lnTo>
                  <a:lnTo>
                    <a:pt x="65573" y="311153"/>
                  </a:lnTo>
                  <a:lnTo>
                    <a:pt x="65963" y="311517"/>
                  </a:lnTo>
                  <a:lnTo>
                    <a:pt x="66418" y="312268"/>
                  </a:lnTo>
                  <a:lnTo>
                    <a:pt x="66979" y="314980"/>
                  </a:lnTo>
                  <a:lnTo>
                    <a:pt x="67046" y="317451"/>
                  </a:lnTo>
                  <a:lnTo>
                    <a:pt x="66985" y="317774"/>
                  </a:lnTo>
                  <a:lnTo>
                    <a:pt x="66034" y="319542"/>
                  </a:lnTo>
                  <a:lnTo>
                    <a:pt x="65310" y="320554"/>
                  </a:lnTo>
                  <a:lnTo>
                    <a:pt x="65257" y="320752"/>
                  </a:lnTo>
                  <a:lnTo>
                    <a:pt x="65504" y="321388"/>
                  </a:lnTo>
                  <a:lnTo>
                    <a:pt x="65650" y="321514"/>
                  </a:lnTo>
                  <a:lnTo>
                    <a:pt x="65708" y="321674"/>
                  </a:lnTo>
                  <a:lnTo>
                    <a:pt x="65747" y="323147"/>
                  </a:lnTo>
                  <a:lnTo>
                    <a:pt x="66045" y="324725"/>
                  </a:lnTo>
                  <a:lnTo>
                    <a:pt x="65907" y="325067"/>
                  </a:lnTo>
                  <a:lnTo>
                    <a:pt x="65610" y="325480"/>
                  </a:lnTo>
                  <a:lnTo>
                    <a:pt x="65275" y="325711"/>
                  </a:lnTo>
                  <a:lnTo>
                    <a:pt x="65110" y="325722"/>
                  </a:lnTo>
                  <a:lnTo>
                    <a:pt x="65023" y="325902"/>
                  </a:lnTo>
                  <a:lnTo>
                    <a:pt x="64942" y="326797"/>
                  </a:lnTo>
                  <a:lnTo>
                    <a:pt x="64988" y="327567"/>
                  </a:lnTo>
                  <a:lnTo>
                    <a:pt x="65350" y="328111"/>
                  </a:lnTo>
                  <a:lnTo>
                    <a:pt x="65597" y="329048"/>
                  </a:lnTo>
                  <a:lnTo>
                    <a:pt x="66071" y="330142"/>
                  </a:lnTo>
                  <a:lnTo>
                    <a:pt x="66071" y="330406"/>
                  </a:lnTo>
                  <a:lnTo>
                    <a:pt x="65902" y="330893"/>
                  </a:lnTo>
                  <a:lnTo>
                    <a:pt x="65749" y="331124"/>
                  </a:lnTo>
                  <a:lnTo>
                    <a:pt x="65756" y="331295"/>
                  </a:lnTo>
                  <a:lnTo>
                    <a:pt x="66624" y="333103"/>
                  </a:lnTo>
                  <a:lnTo>
                    <a:pt x="67648" y="333973"/>
                  </a:lnTo>
                  <a:lnTo>
                    <a:pt x="68660" y="334668"/>
                  </a:lnTo>
                  <a:lnTo>
                    <a:pt x="70061" y="335985"/>
                  </a:lnTo>
                  <a:lnTo>
                    <a:pt x="70980" y="336594"/>
                  </a:lnTo>
                  <a:lnTo>
                    <a:pt x="72169" y="337245"/>
                  </a:lnTo>
                  <a:lnTo>
                    <a:pt x="73415" y="338313"/>
                  </a:lnTo>
                  <a:lnTo>
                    <a:pt x="74654" y="339031"/>
                  </a:lnTo>
                  <a:lnTo>
                    <a:pt x="75873" y="340077"/>
                  </a:lnTo>
                  <a:lnTo>
                    <a:pt x="76596" y="341044"/>
                  </a:lnTo>
                  <a:lnTo>
                    <a:pt x="76830" y="341458"/>
                  </a:lnTo>
                  <a:lnTo>
                    <a:pt x="76895" y="341718"/>
                  </a:lnTo>
                  <a:lnTo>
                    <a:pt x="76972" y="342425"/>
                  </a:lnTo>
                  <a:lnTo>
                    <a:pt x="76741" y="343065"/>
                  </a:lnTo>
                  <a:lnTo>
                    <a:pt x="76603" y="343277"/>
                  </a:lnTo>
                  <a:lnTo>
                    <a:pt x="76260" y="343619"/>
                  </a:lnTo>
                  <a:lnTo>
                    <a:pt x="75660" y="343983"/>
                  </a:lnTo>
                  <a:lnTo>
                    <a:pt x="74319" y="345032"/>
                  </a:lnTo>
                  <a:lnTo>
                    <a:pt x="73814" y="345802"/>
                  </a:lnTo>
                  <a:lnTo>
                    <a:pt x="73542" y="346944"/>
                  </a:lnTo>
                  <a:lnTo>
                    <a:pt x="73214" y="347334"/>
                  </a:lnTo>
                  <a:lnTo>
                    <a:pt x="73732" y="347760"/>
                  </a:lnTo>
                  <a:lnTo>
                    <a:pt x="73996" y="347800"/>
                  </a:lnTo>
                  <a:lnTo>
                    <a:pt x="77177" y="347309"/>
                  </a:lnTo>
                  <a:lnTo>
                    <a:pt x="78057" y="347064"/>
                  </a:lnTo>
                  <a:lnTo>
                    <a:pt x="78211" y="346837"/>
                  </a:lnTo>
                  <a:lnTo>
                    <a:pt x="78477" y="345896"/>
                  </a:lnTo>
                  <a:lnTo>
                    <a:pt x="78654" y="345668"/>
                  </a:lnTo>
                  <a:lnTo>
                    <a:pt x="78854" y="345659"/>
                  </a:lnTo>
                  <a:lnTo>
                    <a:pt x="80051" y="342765"/>
                  </a:lnTo>
                  <a:lnTo>
                    <a:pt x="80167" y="342229"/>
                  </a:lnTo>
                  <a:lnTo>
                    <a:pt x="80357" y="340585"/>
                  </a:lnTo>
                  <a:lnTo>
                    <a:pt x="80581" y="337921"/>
                  </a:lnTo>
                  <a:lnTo>
                    <a:pt x="80290" y="336886"/>
                  </a:lnTo>
                  <a:lnTo>
                    <a:pt x="80260" y="334689"/>
                  </a:lnTo>
                  <a:lnTo>
                    <a:pt x="79002" y="331194"/>
                  </a:lnTo>
                  <a:lnTo>
                    <a:pt x="79991" y="326945"/>
                  </a:lnTo>
                  <a:lnTo>
                    <a:pt x="79527" y="325085"/>
                  </a:lnTo>
                  <a:lnTo>
                    <a:pt x="79647" y="324341"/>
                  </a:lnTo>
                  <a:lnTo>
                    <a:pt x="79794" y="322291"/>
                  </a:lnTo>
                  <a:lnTo>
                    <a:pt x="79560" y="320576"/>
                  </a:lnTo>
                  <a:lnTo>
                    <a:pt x="79681" y="318596"/>
                  </a:lnTo>
                  <a:lnTo>
                    <a:pt x="79450" y="317238"/>
                  </a:lnTo>
                  <a:lnTo>
                    <a:pt x="79312" y="317071"/>
                  </a:lnTo>
                  <a:lnTo>
                    <a:pt x="80542" y="315397"/>
                  </a:lnTo>
                  <a:lnTo>
                    <a:pt x="80642" y="315166"/>
                  </a:lnTo>
                  <a:lnTo>
                    <a:pt x="80728" y="313961"/>
                  </a:lnTo>
                  <a:lnTo>
                    <a:pt x="81099" y="312030"/>
                  </a:lnTo>
                  <a:lnTo>
                    <a:pt x="80541" y="311591"/>
                  </a:lnTo>
                  <a:lnTo>
                    <a:pt x="80390" y="310977"/>
                  </a:lnTo>
                  <a:lnTo>
                    <a:pt x="80726" y="310185"/>
                  </a:lnTo>
                  <a:lnTo>
                    <a:pt x="80888" y="310002"/>
                  </a:lnTo>
                  <a:lnTo>
                    <a:pt x="81024" y="309683"/>
                  </a:lnTo>
                  <a:lnTo>
                    <a:pt x="81724" y="306997"/>
                  </a:lnTo>
                  <a:lnTo>
                    <a:pt x="81345" y="306138"/>
                  </a:lnTo>
                  <a:lnTo>
                    <a:pt x="81283" y="305866"/>
                  </a:lnTo>
                  <a:lnTo>
                    <a:pt x="81281" y="305695"/>
                  </a:lnTo>
                  <a:lnTo>
                    <a:pt x="81464" y="305293"/>
                  </a:lnTo>
                  <a:lnTo>
                    <a:pt x="81549" y="304910"/>
                  </a:lnTo>
                  <a:lnTo>
                    <a:pt x="81595" y="304460"/>
                  </a:lnTo>
                  <a:lnTo>
                    <a:pt x="80867" y="302647"/>
                  </a:lnTo>
                  <a:lnTo>
                    <a:pt x="81768" y="302856"/>
                  </a:lnTo>
                  <a:lnTo>
                    <a:pt x="82219" y="302886"/>
                  </a:lnTo>
                  <a:lnTo>
                    <a:pt x="82229" y="300754"/>
                  </a:lnTo>
                  <a:lnTo>
                    <a:pt x="82105" y="300110"/>
                  </a:lnTo>
                  <a:lnTo>
                    <a:pt x="82109" y="299080"/>
                  </a:lnTo>
                  <a:lnTo>
                    <a:pt x="82251" y="298406"/>
                  </a:lnTo>
                  <a:lnTo>
                    <a:pt x="81938" y="297457"/>
                  </a:lnTo>
                  <a:lnTo>
                    <a:pt x="81540" y="297261"/>
                  </a:lnTo>
                  <a:lnTo>
                    <a:pt x="81294" y="296777"/>
                  </a:lnTo>
                  <a:lnTo>
                    <a:pt x="81727" y="294020"/>
                  </a:lnTo>
                  <a:lnTo>
                    <a:pt x="81749" y="293216"/>
                  </a:lnTo>
                  <a:lnTo>
                    <a:pt x="80665" y="293126"/>
                  </a:lnTo>
                  <a:lnTo>
                    <a:pt x="80236" y="292963"/>
                  </a:lnTo>
                  <a:lnTo>
                    <a:pt x="81150" y="292127"/>
                  </a:lnTo>
                  <a:lnTo>
                    <a:pt x="76956" y="285511"/>
                  </a:lnTo>
                  <a:lnTo>
                    <a:pt x="74042" y="281111"/>
                  </a:lnTo>
                  <a:lnTo>
                    <a:pt x="73389" y="280951"/>
                  </a:lnTo>
                  <a:lnTo>
                    <a:pt x="72960" y="279917"/>
                  </a:lnTo>
                  <a:lnTo>
                    <a:pt x="72971" y="279457"/>
                  </a:lnTo>
                  <a:lnTo>
                    <a:pt x="70637" y="275866"/>
                  </a:lnTo>
                  <a:lnTo>
                    <a:pt x="66956" y="275495"/>
                  </a:lnTo>
                  <a:lnTo>
                    <a:pt x="66229" y="275532"/>
                  </a:lnTo>
                  <a:lnTo>
                    <a:pt x="65045" y="275455"/>
                  </a:lnTo>
                  <a:lnTo>
                    <a:pt x="64847" y="275384"/>
                  </a:lnTo>
                  <a:lnTo>
                    <a:pt x="64062" y="275413"/>
                  </a:lnTo>
                  <a:lnTo>
                    <a:pt x="63431" y="275580"/>
                  </a:lnTo>
                  <a:lnTo>
                    <a:pt x="62181" y="277332"/>
                  </a:lnTo>
                  <a:lnTo>
                    <a:pt x="62189" y="277666"/>
                  </a:lnTo>
                  <a:lnTo>
                    <a:pt x="61983" y="278227"/>
                  </a:lnTo>
                  <a:lnTo>
                    <a:pt x="61651" y="278838"/>
                  </a:lnTo>
                  <a:lnTo>
                    <a:pt x="61759" y="279634"/>
                  </a:lnTo>
                  <a:lnTo>
                    <a:pt x="61681" y="279973"/>
                  </a:lnTo>
                  <a:lnTo>
                    <a:pt x="61546" y="280155"/>
                  </a:lnTo>
                  <a:lnTo>
                    <a:pt x="61360" y="280267"/>
                  </a:lnTo>
                  <a:lnTo>
                    <a:pt x="58321" y="280969"/>
                  </a:lnTo>
                  <a:lnTo>
                    <a:pt x="57772" y="281520"/>
                  </a:lnTo>
                  <a:lnTo>
                    <a:pt x="57722" y="282059"/>
                  </a:lnTo>
                  <a:lnTo>
                    <a:pt x="58008" y="282822"/>
                  </a:lnTo>
                  <a:lnTo>
                    <a:pt x="57901" y="283041"/>
                  </a:lnTo>
                  <a:lnTo>
                    <a:pt x="57146" y="282713"/>
                  </a:lnTo>
                  <a:lnTo>
                    <a:pt x="57104" y="282412"/>
                  </a:lnTo>
                  <a:lnTo>
                    <a:pt x="56547" y="281787"/>
                  </a:lnTo>
                  <a:lnTo>
                    <a:pt x="56402" y="281823"/>
                  </a:lnTo>
                  <a:lnTo>
                    <a:pt x="55990" y="282561"/>
                  </a:lnTo>
                  <a:lnTo>
                    <a:pt x="55847" y="283093"/>
                  </a:lnTo>
                  <a:lnTo>
                    <a:pt x="55677" y="283261"/>
                  </a:lnTo>
                  <a:lnTo>
                    <a:pt x="55237" y="283540"/>
                  </a:lnTo>
                  <a:lnTo>
                    <a:pt x="54638" y="283488"/>
                  </a:lnTo>
                  <a:lnTo>
                    <a:pt x="53919" y="283622"/>
                  </a:lnTo>
                  <a:lnTo>
                    <a:pt x="53393" y="283857"/>
                  </a:lnTo>
                  <a:lnTo>
                    <a:pt x="53038" y="284407"/>
                  </a:lnTo>
                  <a:lnTo>
                    <a:pt x="52723" y="284692"/>
                  </a:lnTo>
                  <a:lnTo>
                    <a:pt x="52586" y="284512"/>
                  </a:lnTo>
                  <a:lnTo>
                    <a:pt x="52412" y="284043"/>
                  </a:lnTo>
                  <a:lnTo>
                    <a:pt x="52191" y="283928"/>
                  </a:lnTo>
                  <a:lnTo>
                    <a:pt x="51190" y="283984"/>
                  </a:lnTo>
                  <a:lnTo>
                    <a:pt x="49996" y="284237"/>
                  </a:lnTo>
                  <a:lnTo>
                    <a:pt x="49594" y="284067"/>
                  </a:lnTo>
                  <a:lnTo>
                    <a:pt x="49080" y="284086"/>
                  </a:lnTo>
                  <a:lnTo>
                    <a:pt x="48860" y="284230"/>
                  </a:lnTo>
                  <a:lnTo>
                    <a:pt x="48636" y="284542"/>
                  </a:lnTo>
                  <a:lnTo>
                    <a:pt x="47178" y="285147"/>
                  </a:lnTo>
                  <a:lnTo>
                    <a:pt x="46718" y="285857"/>
                  </a:lnTo>
                  <a:lnTo>
                    <a:pt x="46718" y="286069"/>
                  </a:lnTo>
                  <a:lnTo>
                    <a:pt x="46756" y="286400"/>
                  </a:lnTo>
                  <a:lnTo>
                    <a:pt x="47146" y="287323"/>
                  </a:lnTo>
                  <a:lnTo>
                    <a:pt x="47583" y="287624"/>
                  </a:lnTo>
                  <a:lnTo>
                    <a:pt x="47578" y="288510"/>
                  </a:lnTo>
                  <a:lnTo>
                    <a:pt x="47732" y="290076"/>
                  </a:lnTo>
                  <a:lnTo>
                    <a:pt x="47507" y="291619"/>
                  </a:lnTo>
                  <a:lnTo>
                    <a:pt x="47314" y="291950"/>
                  </a:lnTo>
                  <a:lnTo>
                    <a:pt x="47047" y="292118"/>
                  </a:lnTo>
                  <a:lnTo>
                    <a:pt x="46518" y="292285"/>
                  </a:lnTo>
                  <a:lnTo>
                    <a:pt x="45707" y="292415"/>
                  </a:lnTo>
                  <a:lnTo>
                    <a:pt x="44691" y="292441"/>
                  </a:lnTo>
                  <a:lnTo>
                    <a:pt x="43259" y="292719"/>
                  </a:lnTo>
                  <a:lnTo>
                    <a:pt x="42668" y="292515"/>
                  </a:lnTo>
                  <a:lnTo>
                    <a:pt x="42343" y="292533"/>
                  </a:lnTo>
                  <a:lnTo>
                    <a:pt x="41780" y="292689"/>
                  </a:lnTo>
                  <a:lnTo>
                    <a:pt x="41189" y="292983"/>
                  </a:lnTo>
                  <a:lnTo>
                    <a:pt x="40698" y="293452"/>
                  </a:lnTo>
                  <a:lnTo>
                    <a:pt x="40247" y="293783"/>
                  </a:lnTo>
                  <a:lnTo>
                    <a:pt x="39779" y="294077"/>
                  </a:lnTo>
                  <a:lnTo>
                    <a:pt x="39934" y="294773"/>
                  </a:lnTo>
                  <a:lnTo>
                    <a:pt x="40139" y="295167"/>
                  </a:lnTo>
                  <a:lnTo>
                    <a:pt x="40224" y="295729"/>
                  </a:lnTo>
                  <a:lnTo>
                    <a:pt x="39703" y="297444"/>
                  </a:lnTo>
                  <a:lnTo>
                    <a:pt x="39440" y="297834"/>
                  </a:lnTo>
                  <a:lnTo>
                    <a:pt x="38769" y="298333"/>
                  </a:lnTo>
                  <a:lnTo>
                    <a:pt x="38001" y="299043"/>
                  </a:lnTo>
                  <a:lnTo>
                    <a:pt x="36994" y="299077"/>
                  </a:lnTo>
                  <a:lnTo>
                    <a:pt x="35689" y="298873"/>
                  </a:lnTo>
                  <a:lnTo>
                    <a:pt x="34292" y="299443"/>
                  </a:lnTo>
                  <a:lnTo>
                    <a:pt x="34069" y="299979"/>
                  </a:lnTo>
                  <a:lnTo>
                    <a:pt x="33850" y="299422"/>
                  </a:lnTo>
                  <a:lnTo>
                    <a:pt x="33630" y="298117"/>
                  </a:lnTo>
                  <a:lnTo>
                    <a:pt x="33084" y="296714"/>
                  </a:lnTo>
                  <a:lnTo>
                    <a:pt x="32743" y="296151"/>
                  </a:lnTo>
                  <a:lnTo>
                    <a:pt x="32292" y="295797"/>
                  </a:lnTo>
                  <a:lnTo>
                    <a:pt x="32049" y="295481"/>
                  </a:lnTo>
                  <a:lnTo>
                    <a:pt x="32482" y="295329"/>
                  </a:lnTo>
                  <a:lnTo>
                    <a:pt x="32551" y="295158"/>
                  </a:lnTo>
                  <a:lnTo>
                    <a:pt x="32592" y="291937"/>
                  </a:lnTo>
                  <a:lnTo>
                    <a:pt x="32257" y="290966"/>
                  </a:lnTo>
                  <a:lnTo>
                    <a:pt x="31342" y="289228"/>
                  </a:lnTo>
                  <a:lnTo>
                    <a:pt x="30995" y="289120"/>
                  </a:lnTo>
                  <a:lnTo>
                    <a:pt x="30245" y="289607"/>
                  </a:lnTo>
                  <a:lnTo>
                    <a:pt x="29947" y="290343"/>
                  </a:lnTo>
                  <a:lnTo>
                    <a:pt x="28686" y="285913"/>
                  </a:lnTo>
                  <a:lnTo>
                    <a:pt x="28597" y="286199"/>
                  </a:lnTo>
                  <a:lnTo>
                    <a:pt x="28036" y="286742"/>
                  </a:lnTo>
                  <a:lnTo>
                    <a:pt x="26866" y="287564"/>
                  </a:lnTo>
                  <a:lnTo>
                    <a:pt x="26615" y="287620"/>
                  </a:lnTo>
                  <a:lnTo>
                    <a:pt x="26043" y="287586"/>
                  </a:lnTo>
                  <a:lnTo>
                    <a:pt x="25502" y="287735"/>
                  </a:lnTo>
                  <a:lnTo>
                    <a:pt x="24706" y="288404"/>
                  </a:lnTo>
                  <a:lnTo>
                    <a:pt x="24235" y="288259"/>
                  </a:lnTo>
                  <a:lnTo>
                    <a:pt x="23049" y="289022"/>
                  </a:lnTo>
                  <a:lnTo>
                    <a:pt x="22744" y="289796"/>
                  </a:lnTo>
                  <a:lnTo>
                    <a:pt x="22327" y="290042"/>
                  </a:lnTo>
                  <a:lnTo>
                    <a:pt x="22076" y="289952"/>
                  </a:lnTo>
                  <a:lnTo>
                    <a:pt x="21941" y="289759"/>
                  </a:lnTo>
                  <a:lnTo>
                    <a:pt x="21639" y="289130"/>
                  </a:lnTo>
                  <a:lnTo>
                    <a:pt x="21651" y="288810"/>
                  </a:lnTo>
                  <a:lnTo>
                    <a:pt x="21373" y="288580"/>
                  </a:lnTo>
                  <a:lnTo>
                    <a:pt x="20530" y="288264"/>
                  </a:lnTo>
                  <a:lnTo>
                    <a:pt x="20144" y="287725"/>
                  </a:lnTo>
                  <a:lnTo>
                    <a:pt x="18582" y="285966"/>
                  </a:lnTo>
                  <a:lnTo>
                    <a:pt x="18323" y="285390"/>
                  </a:lnTo>
                  <a:lnTo>
                    <a:pt x="17477" y="284590"/>
                  </a:lnTo>
                  <a:lnTo>
                    <a:pt x="17093" y="282708"/>
                  </a:lnTo>
                  <a:lnTo>
                    <a:pt x="17162" y="282012"/>
                  </a:lnTo>
                  <a:lnTo>
                    <a:pt x="17110" y="279271"/>
                  </a:lnTo>
                  <a:lnTo>
                    <a:pt x="16943" y="278051"/>
                  </a:lnTo>
                  <a:lnTo>
                    <a:pt x="16679" y="277006"/>
                  </a:lnTo>
                  <a:lnTo>
                    <a:pt x="16756" y="276318"/>
                  </a:lnTo>
                  <a:lnTo>
                    <a:pt x="16705" y="275912"/>
                  </a:lnTo>
                  <a:lnTo>
                    <a:pt x="14660" y="273649"/>
                  </a:lnTo>
                  <a:lnTo>
                    <a:pt x="13221" y="273091"/>
                  </a:lnTo>
                  <a:lnTo>
                    <a:pt x="12962" y="272927"/>
                  </a:lnTo>
                  <a:lnTo>
                    <a:pt x="13028" y="272053"/>
                  </a:lnTo>
                  <a:lnTo>
                    <a:pt x="12309" y="271276"/>
                  </a:lnTo>
                  <a:lnTo>
                    <a:pt x="12185" y="271435"/>
                  </a:lnTo>
                  <a:lnTo>
                    <a:pt x="12224" y="272094"/>
                  </a:lnTo>
                  <a:lnTo>
                    <a:pt x="11956" y="273615"/>
                  </a:lnTo>
                  <a:lnTo>
                    <a:pt x="11159" y="275951"/>
                  </a:lnTo>
                  <a:lnTo>
                    <a:pt x="10938" y="277900"/>
                  </a:lnTo>
                  <a:lnTo>
                    <a:pt x="10671" y="279521"/>
                  </a:lnTo>
                  <a:lnTo>
                    <a:pt x="9480" y="279964"/>
                  </a:lnTo>
                  <a:lnTo>
                    <a:pt x="9005" y="281098"/>
                  </a:lnTo>
                  <a:lnTo>
                    <a:pt x="7193" y="283910"/>
                  </a:lnTo>
                  <a:lnTo>
                    <a:pt x="6632" y="284334"/>
                  </a:lnTo>
                  <a:lnTo>
                    <a:pt x="6149" y="284580"/>
                  </a:lnTo>
                  <a:lnTo>
                    <a:pt x="4897" y="285512"/>
                  </a:lnTo>
                  <a:lnTo>
                    <a:pt x="3912" y="285877"/>
                  </a:lnTo>
                  <a:lnTo>
                    <a:pt x="3553" y="285877"/>
                  </a:lnTo>
                  <a:lnTo>
                    <a:pt x="919" y="285457"/>
                  </a:lnTo>
                  <a:lnTo>
                    <a:pt x="929" y="283556"/>
                  </a:lnTo>
                  <a:lnTo>
                    <a:pt x="934" y="282689"/>
                  </a:lnTo>
                  <a:lnTo>
                    <a:pt x="934" y="282515"/>
                  </a:lnTo>
                  <a:lnTo>
                    <a:pt x="937" y="275922"/>
                  </a:lnTo>
                  <a:lnTo>
                    <a:pt x="938" y="273031"/>
                  </a:lnTo>
                  <a:lnTo>
                    <a:pt x="939" y="271543"/>
                  </a:lnTo>
                  <a:lnTo>
                    <a:pt x="956" y="255620"/>
                  </a:lnTo>
                  <a:lnTo>
                    <a:pt x="967" y="244067"/>
                  </a:lnTo>
                  <a:lnTo>
                    <a:pt x="759" y="208105"/>
                  </a:lnTo>
                  <a:lnTo>
                    <a:pt x="637" y="203403"/>
                  </a:lnTo>
                  <a:lnTo>
                    <a:pt x="568" y="190093"/>
                  </a:lnTo>
                  <a:lnTo>
                    <a:pt x="541" y="184732"/>
                  </a:lnTo>
                  <a:lnTo>
                    <a:pt x="540" y="184534"/>
                  </a:lnTo>
                  <a:lnTo>
                    <a:pt x="539" y="184281"/>
                  </a:lnTo>
                  <a:lnTo>
                    <a:pt x="534" y="183977"/>
                  </a:lnTo>
                  <a:lnTo>
                    <a:pt x="528" y="183629"/>
                  </a:lnTo>
                  <a:lnTo>
                    <a:pt x="523" y="183363"/>
                  </a:lnTo>
                  <a:lnTo>
                    <a:pt x="516" y="178109"/>
                  </a:lnTo>
                  <a:lnTo>
                    <a:pt x="514" y="176443"/>
                  </a:lnTo>
                  <a:lnTo>
                    <a:pt x="514" y="176197"/>
                  </a:lnTo>
                  <a:lnTo>
                    <a:pt x="514" y="176059"/>
                  </a:lnTo>
                  <a:lnTo>
                    <a:pt x="462" y="136509"/>
                  </a:lnTo>
                  <a:lnTo>
                    <a:pt x="457" y="132796"/>
                  </a:lnTo>
                  <a:lnTo>
                    <a:pt x="461" y="129116"/>
                  </a:lnTo>
                  <a:lnTo>
                    <a:pt x="465" y="124638"/>
                  </a:lnTo>
                  <a:lnTo>
                    <a:pt x="469" y="121542"/>
                  </a:lnTo>
                  <a:lnTo>
                    <a:pt x="480" y="110221"/>
                  </a:lnTo>
                  <a:lnTo>
                    <a:pt x="509" y="81409"/>
                  </a:lnTo>
                  <a:lnTo>
                    <a:pt x="663" y="62073"/>
                  </a:lnTo>
                  <a:lnTo>
                    <a:pt x="588" y="61076"/>
                  </a:lnTo>
                  <a:lnTo>
                    <a:pt x="618" y="52769"/>
                  </a:lnTo>
                  <a:lnTo>
                    <a:pt x="662" y="40744"/>
                  </a:lnTo>
                  <a:lnTo>
                    <a:pt x="534" y="20412"/>
                  </a:lnTo>
                  <a:lnTo>
                    <a:pt x="536" y="17748"/>
                  </a:lnTo>
                  <a:lnTo>
                    <a:pt x="548" y="949"/>
                  </a:lnTo>
                  <a:lnTo>
                    <a:pt x="2165" y="738"/>
                  </a:lnTo>
                  <a:lnTo>
                    <a:pt x="16488" y="517"/>
                  </a:lnTo>
                  <a:lnTo>
                    <a:pt x="16892" y="445"/>
                  </a:lnTo>
                  <a:lnTo>
                    <a:pt x="20003" y="504"/>
                  </a:lnTo>
                  <a:lnTo>
                    <a:pt x="26093" y="469"/>
                  </a:lnTo>
                  <a:lnTo>
                    <a:pt x="26214" y="1094"/>
                  </a:lnTo>
                  <a:lnTo>
                    <a:pt x="26068" y="1704"/>
                  </a:lnTo>
                  <a:lnTo>
                    <a:pt x="26080" y="1898"/>
                  </a:lnTo>
                  <a:lnTo>
                    <a:pt x="26167" y="2061"/>
                  </a:lnTo>
                  <a:lnTo>
                    <a:pt x="26595" y="2403"/>
                  </a:lnTo>
                  <a:lnTo>
                    <a:pt x="26948" y="3422"/>
                  </a:lnTo>
                  <a:lnTo>
                    <a:pt x="26885" y="3872"/>
                  </a:lnTo>
                  <a:lnTo>
                    <a:pt x="26623" y="4241"/>
                  </a:lnTo>
                  <a:lnTo>
                    <a:pt x="26488" y="5457"/>
                  </a:lnTo>
                  <a:lnTo>
                    <a:pt x="25528" y="6092"/>
                  </a:lnTo>
                  <a:lnTo>
                    <a:pt x="24771" y="6494"/>
                  </a:lnTo>
                  <a:lnTo>
                    <a:pt x="24402" y="6799"/>
                  </a:lnTo>
                  <a:lnTo>
                    <a:pt x="24180" y="7130"/>
                  </a:lnTo>
                  <a:lnTo>
                    <a:pt x="23641" y="8592"/>
                  </a:lnTo>
                  <a:lnTo>
                    <a:pt x="23621" y="8956"/>
                  </a:lnTo>
                  <a:lnTo>
                    <a:pt x="23688" y="9361"/>
                  </a:lnTo>
                  <a:lnTo>
                    <a:pt x="23494" y="10168"/>
                  </a:lnTo>
                  <a:lnTo>
                    <a:pt x="23177" y="10443"/>
                  </a:lnTo>
                  <a:lnTo>
                    <a:pt x="22983" y="10916"/>
                  </a:lnTo>
                  <a:lnTo>
                    <a:pt x="22215" y="13463"/>
                  </a:lnTo>
                  <a:lnTo>
                    <a:pt x="22114" y="13985"/>
                  </a:lnTo>
                  <a:lnTo>
                    <a:pt x="22143" y="14118"/>
                  </a:lnTo>
                  <a:lnTo>
                    <a:pt x="23408" y="14902"/>
                  </a:lnTo>
                  <a:lnTo>
                    <a:pt x="23217" y="15203"/>
                  </a:lnTo>
                  <a:lnTo>
                    <a:pt x="22849" y="15523"/>
                  </a:lnTo>
                  <a:lnTo>
                    <a:pt x="22905" y="16419"/>
                  </a:lnTo>
                  <a:lnTo>
                    <a:pt x="23182" y="17014"/>
                  </a:lnTo>
                  <a:lnTo>
                    <a:pt x="21930" y="17294"/>
                  </a:lnTo>
                  <a:lnTo>
                    <a:pt x="21926" y="17479"/>
                  </a:lnTo>
                  <a:lnTo>
                    <a:pt x="22267" y="18472"/>
                  </a:lnTo>
                  <a:lnTo>
                    <a:pt x="22295" y="19056"/>
                  </a:lnTo>
                  <a:lnTo>
                    <a:pt x="22125" y="19926"/>
                  </a:lnTo>
                  <a:lnTo>
                    <a:pt x="22148" y="20516"/>
                  </a:lnTo>
                  <a:lnTo>
                    <a:pt x="22453" y="21263"/>
                  </a:lnTo>
                  <a:lnTo>
                    <a:pt x="22873" y="21973"/>
                  </a:lnTo>
                  <a:lnTo>
                    <a:pt x="23598" y="23133"/>
                  </a:lnTo>
                  <a:lnTo>
                    <a:pt x="23915" y="23476"/>
                  </a:lnTo>
                  <a:lnTo>
                    <a:pt x="24525" y="24048"/>
                  </a:lnTo>
                  <a:lnTo>
                    <a:pt x="25146" y="24141"/>
                  </a:lnTo>
                  <a:lnTo>
                    <a:pt x="25483" y="24305"/>
                  </a:lnTo>
                  <a:lnTo>
                    <a:pt x="26572" y="25149"/>
                  </a:lnTo>
                  <a:lnTo>
                    <a:pt x="26365" y="27187"/>
                  </a:lnTo>
                  <a:lnTo>
                    <a:pt x="26935" y="28124"/>
                  </a:lnTo>
                  <a:lnTo>
                    <a:pt x="25938" y="28734"/>
                  </a:lnTo>
                  <a:lnTo>
                    <a:pt x="24937" y="29162"/>
                  </a:lnTo>
                  <a:lnTo>
                    <a:pt x="24505" y="28905"/>
                  </a:lnTo>
                  <a:lnTo>
                    <a:pt x="24058" y="28905"/>
                  </a:lnTo>
                  <a:lnTo>
                    <a:pt x="23813" y="28983"/>
                  </a:lnTo>
                  <a:lnTo>
                    <a:pt x="23560" y="30727"/>
                  </a:lnTo>
                  <a:lnTo>
                    <a:pt x="23232" y="31467"/>
                  </a:lnTo>
                  <a:lnTo>
                    <a:pt x="22591" y="32059"/>
                  </a:lnTo>
                  <a:lnTo>
                    <a:pt x="22591" y="32862"/>
                  </a:lnTo>
                  <a:lnTo>
                    <a:pt x="22781" y="33479"/>
                  </a:lnTo>
                  <a:lnTo>
                    <a:pt x="22888" y="33792"/>
                  </a:lnTo>
                  <a:lnTo>
                    <a:pt x="23204" y="33918"/>
                  </a:lnTo>
                  <a:lnTo>
                    <a:pt x="23224" y="35011"/>
                  </a:lnTo>
                  <a:lnTo>
                    <a:pt x="22853" y="35934"/>
                  </a:lnTo>
                  <a:lnTo>
                    <a:pt x="22592" y="36321"/>
                  </a:lnTo>
                  <a:lnTo>
                    <a:pt x="22193" y="37868"/>
                  </a:lnTo>
                  <a:lnTo>
                    <a:pt x="22094" y="38571"/>
                  </a:lnTo>
                  <a:lnTo>
                    <a:pt x="22612" y="38574"/>
                  </a:lnTo>
                  <a:lnTo>
                    <a:pt x="23213" y="39132"/>
                  </a:lnTo>
                  <a:lnTo>
                    <a:pt x="27269" y="39162"/>
                  </a:lnTo>
                  <a:lnTo>
                    <a:pt x="28028" y="39378"/>
                  </a:lnTo>
                  <a:lnTo>
                    <a:pt x="29906" y="39605"/>
                  </a:lnTo>
                  <a:lnTo>
                    <a:pt x="32993" y="39105"/>
                  </a:lnTo>
                  <a:lnTo>
                    <a:pt x="32058" y="41865"/>
                  </a:lnTo>
                  <a:lnTo>
                    <a:pt x="31631" y="42500"/>
                  </a:lnTo>
                  <a:lnTo>
                    <a:pt x="31208" y="43493"/>
                  </a:lnTo>
                  <a:lnTo>
                    <a:pt x="30891" y="44947"/>
                  </a:lnTo>
                  <a:lnTo>
                    <a:pt x="30878" y="45754"/>
                  </a:lnTo>
                  <a:lnTo>
                    <a:pt x="30408" y="47405"/>
                  </a:lnTo>
                  <a:lnTo>
                    <a:pt x="29384" y="48591"/>
                  </a:lnTo>
                  <a:lnTo>
                    <a:pt x="25465" y="55757"/>
                  </a:lnTo>
                  <a:lnTo>
                    <a:pt x="25639" y="55723"/>
                  </a:lnTo>
                  <a:lnTo>
                    <a:pt x="28535" y="56301"/>
                  </a:lnTo>
                  <a:lnTo>
                    <a:pt x="29192" y="57416"/>
                  </a:lnTo>
                  <a:lnTo>
                    <a:pt x="32175" y="69376"/>
                  </a:lnTo>
                  <a:lnTo>
                    <a:pt x="34636" y="69185"/>
                  </a:lnTo>
                  <a:lnTo>
                    <a:pt x="34636" y="69378"/>
                  </a:lnTo>
                  <a:lnTo>
                    <a:pt x="37077" y="72233"/>
                  </a:lnTo>
                  <a:lnTo>
                    <a:pt x="38583" y="73215"/>
                  </a:lnTo>
                  <a:lnTo>
                    <a:pt x="39553" y="74047"/>
                  </a:lnTo>
                  <a:lnTo>
                    <a:pt x="41011" y="75517"/>
                  </a:lnTo>
                  <a:lnTo>
                    <a:pt x="41609" y="77205"/>
                  </a:lnTo>
                  <a:lnTo>
                    <a:pt x="41668" y="78336"/>
                  </a:lnTo>
                  <a:lnTo>
                    <a:pt x="42015" y="78644"/>
                  </a:lnTo>
                  <a:lnTo>
                    <a:pt x="41893" y="81196"/>
                  </a:lnTo>
                  <a:lnTo>
                    <a:pt x="41561" y="82344"/>
                  </a:lnTo>
                  <a:lnTo>
                    <a:pt x="41455" y="83512"/>
                  </a:lnTo>
                  <a:lnTo>
                    <a:pt x="41423" y="84948"/>
                  </a:lnTo>
                  <a:lnTo>
                    <a:pt x="41478" y="85379"/>
                  </a:lnTo>
                  <a:lnTo>
                    <a:pt x="40932" y="88924"/>
                  </a:lnTo>
                  <a:lnTo>
                    <a:pt x="41459" y="89828"/>
                  </a:lnTo>
                  <a:lnTo>
                    <a:pt x="41766" y="90077"/>
                  </a:lnTo>
                  <a:lnTo>
                    <a:pt x="42014" y="90159"/>
                  </a:lnTo>
                  <a:lnTo>
                    <a:pt x="41962" y="90601"/>
                  </a:lnTo>
                  <a:lnTo>
                    <a:pt x="41762" y="91267"/>
                  </a:lnTo>
                  <a:lnTo>
                    <a:pt x="41734" y="93331"/>
                  </a:lnTo>
                  <a:lnTo>
                    <a:pt x="43252" y="93629"/>
                  </a:lnTo>
                  <a:lnTo>
                    <a:pt x="46670" y="94006"/>
                  </a:lnTo>
                  <a:lnTo>
                    <a:pt x="47005" y="93794"/>
                  </a:lnTo>
                  <a:lnTo>
                    <a:pt x="48394" y="92500"/>
                  </a:lnTo>
                  <a:lnTo>
                    <a:pt x="48917" y="91750"/>
                  </a:lnTo>
                  <a:lnTo>
                    <a:pt x="49302" y="90901"/>
                  </a:lnTo>
                  <a:lnTo>
                    <a:pt x="49164" y="90570"/>
                  </a:lnTo>
                  <a:lnTo>
                    <a:pt x="49675" y="89804"/>
                  </a:lnTo>
                  <a:lnTo>
                    <a:pt x="50277" y="89138"/>
                  </a:lnTo>
                  <a:lnTo>
                    <a:pt x="50659" y="88952"/>
                  </a:lnTo>
                  <a:lnTo>
                    <a:pt x="51705" y="89014"/>
                  </a:lnTo>
                  <a:lnTo>
                    <a:pt x="51941" y="88910"/>
                  </a:lnTo>
                  <a:lnTo>
                    <a:pt x="52177" y="88627"/>
                  </a:lnTo>
                  <a:lnTo>
                    <a:pt x="52516" y="88549"/>
                  </a:lnTo>
                  <a:lnTo>
                    <a:pt x="53386" y="89103"/>
                  </a:lnTo>
                  <a:lnTo>
                    <a:pt x="53681" y="89251"/>
                  </a:lnTo>
                  <a:lnTo>
                    <a:pt x="53862" y="89251"/>
                  </a:lnTo>
                  <a:lnTo>
                    <a:pt x="55381" y="88998"/>
                  </a:lnTo>
                  <a:lnTo>
                    <a:pt x="56939" y="88388"/>
                  </a:lnTo>
                  <a:lnTo>
                    <a:pt x="57620" y="88946"/>
                  </a:lnTo>
                  <a:lnTo>
                    <a:pt x="58092" y="89228"/>
                  </a:lnTo>
                  <a:lnTo>
                    <a:pt x="58922" y="89176"/>
                  </a:lnTo>
                  <a:lnTo>
                    <a:pt x="59473" y="88953"/>
                  </a:lnTo>
                  <a:lnTo>
                    <a:pt x="60327" y="88057"/>
                  </a:lnTo>
                  <a:lnTo>
                    <a:pt x="61508" y="87195"/>
                  </a:lnTo>
                  <a:lnTo>
                    <a:pt x="62008" y="86994"/>
                  </a:lnTo>
                  <a:lnTo>
                    <a:pt x="63107" y="86719"/>
                  </a:lnTo>
                  <a:lnTo>
                    <a:pt x="64225" y="85886"/>
                  </a:lnTo>
                  <a:lnTo>
                    <a:pt x="65537" y="85281"/>
                  </a:lnTo>
                  <a:lnTo>
                    <a:pt x="66136" y="85083"/>
                  </a:lnTo>
                  <a:lnTo>
                    <a:pt x="67454" y="84930"/>
                  </a:lnTo>
                  <a:lnTo>
                    <a:pt x="68104" y="84621"/>
                  </a:lnTo>
                  <a:lnTo>
                    <a:pt x="68312" y="84413"/>
                  </a:lnTo>
                  <a:lnTo>
                    <a:pt x="68998" y="85100"/>
                  </a:lnTo>
                  <a:lnTo>
                    <a:pt x="69711" y="85651"/>
                  </a:lnTo>
                  <a:lnTo>
                    <a:pt x="70470" y="85818"/>
                  </a:lnTo>
                  <a:lnTo>
                    <a:pt x="70895" y="85606"/>
                  </a:lnTo>
                  <a:lnTo>
                    <a:pt x="71517" y="85855"/>
                  </a:lnTo>
                  <a:lnTo>
                    <a:pt x="72092" y="86468"/>
                  </a:lnTo>
                  <a:lnTo>
                    <a:pt x="72340" y="86885"/>
                  </a:lnTo>
                  <a:lnTo>
                    <a:pt x="72403" y="87235"/>
                  </a:lnTo>
                  <a:lnTo>
                    <a:pt x="72951" y="88016"/>
                  </a:lnTo>
                  <a:lnTo>
                    <a:pt x="73250" y="88258"/>
                  </a:lnTo>
                  <a:lnTo>
                    <a:pt x="73813" y="88507"/>
                  </a:lnTo>
                  <a:lnTo>
                    <a:pt x="74202" y="91054"/>
                  </a:lnTo>
                  <a:lnTo>
                    <a:pt x="74198" y="91992"/>
                  </a:lnTo>
                  <a:lnTo>
                    <a:pt x="74001" y="92431"/>
                  </a:lnTo>
                  <a:lnTo>
                    <a:pt x="74127" y="93346"/>
                  </a:lnTo>
                  <a:lnTo>
                    <a:pt x="74281" y="93688"/>
                  </a:lnTo>
                  <a:lnTo>
                    <a:pt x="74902" y="94443"/>
                  </a:lnTo>
                  <a:lnTo>
                    <a:pt x="75095" y="94849"/>
                  </a:lnTo>
                  <a:lnTo>
                    <a:pt x="75134" y="96169"/>
                  </a:lnTo>
                  <a:lnTo>
                    <a:pt x="75413" y="97408"/>
                  </a:lnTo>
                  <a:lnTo>
                    <a:pt x="75601" y="97840"/>
                  </a:lnTo>
                  <a:lnTo>
                    <a:pt x="75889" y="98234"/>
                  </a:lnTo>
                  <a:lnTo>
                    <a:pt x="76580" y="99722"/>
                  </a:lnTo>
                  <a:lnTo>
                    <a:pt x="76725" y="100715"/>
                  </a:lnTo>
                  <a:lnTo>
                    <a:pt x="77224" y="101314"/>
                  </a:lnTo>
                  <a:lnTo>
                    <a:pt x="78980" y="102881"/>
                  </a:lnTo>
                  <a:lnTo>
                    <a:pt x="79357" y="103034"/>
                  </a:lnTo>
                  <a:lnTo>
                    <a:pt x="79727" y="102703"/>
                  </a:lnTo>
                  <a:lnTo>
                    <a:pt x="80308" y="102997"/>
                  </a:lnTo>
                  <a:lnTo>
                    <a:pt x="82243" y="104366"/>
                  </a:lnTo>
                  <a:lnTo>
                    <a:pt x="82667" y="104783"/>
                  </a:lnTo>
                  <a:lnTo>
                    <a:pt x="83108" y="105567"/>
                  </a:lnTo>
                  <a:lnTo>
                    <a:pt x="83376" y="106352"/>
                  </a:lnTo>
                  <a:lnTo>
                    <a:pt x="83937" y="105816"/>
                  </a:lnTo>
                  <a:lnTo>
                    <a:pt x="84534" y="104968"/>
                  </a:lnTo>
                  <a:lnTo>
                    <a:pt x="85057" y="104659"/>
                  </a:lnTo>
                  <a:lnTo>
                    <a:pt x="85320" y="104402"/>
                  </a:lnTo>
                  <a:lnTo>
                    <a:pt x="85834" y="102750"/>
                  </a:lnTo>
                  <a:lnTo>
                    <a:pt x="85688" y="102166"/>
                  </a:lnTo>
                  <a:lnTo>
                    <a:pt x="85869" y="101114"/>
                  </a:lnTo>
                  <a:lnTo>
                    <a:pt x="86030" y="100742"/>
                  </a:lnTo>
                  <a:lnTo>
                    <a:pt x="86180" y="100645"/>
                  </a:lnTo>
                  <a:lnTo>
                    <a:pt x="86616" y="100559"/>
                  </a:lnTo>
                  <a:lnTo>
                    <a:pt x="86931" y="100801"/>
                  </a:lnTo>
                  <a:lnTo>
                    <a:pt x="87190" y="100845"/>
                  </a:lnTo>
                  <a:lnTo>
                    <a:pt x="87658" y="100786"/>
                  </a:lnTo>
                  <a:lnTo>
                    <a:pt x="89584" y="99919"/>
                  </a:lnTo>
                  <a:lnTo>
                    <a:pt x="89604" y="99573"/>
                  </a:lnTo>
                  <a:lnTo>
                    <a:pt x="89958" y="99413"/>
                  </a:lnTo>
                  <a:lnTo>
                    <a:pt x="90480" y="99665"/>
                  </a:lnTo>
                  <a:lnTo>
                    <a:pt x="90488" y="95259"/>
                  </a:lnTo>
                  <a:lnTo>
                    <a:pt x="88046" y="95278"/>
                  </a:lnTo>
                  <a:lnTo>
                    <a:pt x="88231" y="87049"/>
                  </a:lnTo>
                  <a:lnTo>
                    <a:pt x="88324" y="80169"/>
                  </a:lnTo>
                  <a:lnTo>
                    <a:pt x="88364" y="66598"/>
                  </a:lnTo>
                  <a:lnTo>
                    <a:pt x="87572" y="66693"/>
                  </a:lnTo>
                  <a:lnTo>
                    <a:pt x="87509" y="61076"/>
                  </a:lnTo>
                  <a:lnTo>
                    <a:pt x="87598" y="23337"/>
                  </a:lnTo>
                  <a:lnTo>
                    <a:pt x="87882" y="23339"/>
                  </a:lnTo>
                  <a:lnTo>
                    <a:pt x="87810" y="16915"/>
                  </a:lnTo>
                  <a:lnTo>
                    <a:pt x="87940" y="1004"/>
                  </a:lnTo>
                  <a:lnTo>
                    <a:pt x="97412" y="1063"/>
                  </a:lnTo>
                  <a:lnTo>
                    <a:pt x="99892" y="1003"/>
                  </a:lnTo>
                  <a:lnTo>
                    <a:pt x="102947" y="1171"/>
                  </a:lnTo>
                  <a:lnTo>
                    <a:pt x="129782" y="1071"/>
                  </a:lnTo>
                  <a:lnTo>
                    <a:pt x="146658" y="1215"/>
                  </a:lnTo>
                  <a:lnTo>
                    <a:pt x="154816" y="1285"/>
                  </a:lnTo>
                  <a:lnTo>
                    <a:pt x="156377" y="1299"/>
                  </a:lnTo>
                  <a:lnTo>
                    <a:pt x="157446" y="1278"/>
                  </a:lnTo>
                  <a:lnTo>
                    <a:pt x="158758" y="1253"/>
                  </a:lnTo>
                  <a:lnTo>
                    <a:pt x="158934" y="1250"/>
                  </a:lnTo>
                  <a:lnTo>
                    <a:pt x="160382" y="1271"/>
                  </a:lnTo>
                  <a:lnTo>
                    <a:pt x="160652" y="1274"/>
                  </a:lnTo>
                  <a:lnTo>
                    <a:pt x="169222" y="1396"/>
                  </a:lnTo>
                  <a:lnTo>
                    <a:pt x="176689" y="1188"/>
                  </a:lnTo>
                  <a:lnTo>
                    <a:pt x="178557" y="1136"/>
                  </a:lnTo>
                  <a:lnTo>
                    <a:pt x="181470" y="1054"/>
                  </a:lnTo>
                  <a:lnTo>
                    <a:pt x="194522" y="802"/>
                  </a:lnTo>
                  <a:lnTo>
                    <a:pt x="205461" y="732"/>
                  </a:lnTo>
                  <a:lnTo>
                    <a:pt x="233858" y="550"/>
                  </a:lnTo>
                  <a:lnTo>
                    <a:pt x="275772" y="332"/>
                  </a:lnTo>
                  <a:lnTo>
                    <a:pt x="307816" y="370"/>
                  </a:lnTo>
                  <a:lnTo>
                    <a:pt x="308106" y="311"/>
                  </a:lnTo>
                  <a:lnTo>
                    <a:pt x="321360" y="201"/>
                  </a:lnTo>
                  <a:lnTo>
                    <a:pt x="331498" y="117"/>
                  </a:lnTo>
                  <a:lnTo>
                    <a:pt x="334264" y="149"/>
                  </a:lnTo>
                  <a:lnTo>
                    <a:pt x="336606" y="177"/>
                  </a:lnTo>
                  <a:lnTo>
                    <a:pt x="360696" y="80"/>
                  </a:lnTo>
                  <a:lnTo>
                    <a:pt x="362297" y="29"/>
                  </a:lnTo>
                  <a:lnTo>
                    <a:pt x="363253" y="0"/>
                  </a:lnTo>
                  <a:lnTo>
                    <a:pt x="366647" y="11"/>
                  </a:lnTo>
                  <a:lnTo>
                    <a:pt x="378420" y="50"/>
                  </a:lnTo>
                  <a:lnTo>
                    <a:pt x="379980" y="56"/>
                  </a:lnTo>
                  <a:lnTo>
                    <a:pt x="381690" y="79"/>
                  </a:lnTo>
                  <a:lnTo>
                    <a:pt x="382531" y="227"/>
                  </a:lnTo>
                  <a:lnTo>
                    <a:pt x="383567" y="7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7" name="pg1218">
              <a:extLst>
                <a:ext uri="{FF2B5EF4-FFF2-40B4-BE49-F238E27FC236}">
                  <a16:creationId xmlns:a16="http://schemas.microsoft.com/office/drawing/2014/main" id="{9C6A2242-D6E9-A349-A1F2-48CD02E27D4B}"/>
                </a:ext>
              </a:extLst>
            </p:cNvPr>
            <p:cNvSpPr/>
            <p:nvPr/>
          </p:nvSpPr>
          <p:spPr>
            <a:xfrm>
              <a:off x="1465583" y="2657021"/>
              <a:ext cx="68561" cy="105891"/>
            </a:xfrm>
            <a:custGeom>
              <a:avLst/>
              <a:gdLst/>
              <a:ahLst/>
              <a:cxnLst/>
              <a:rect l="0" t="0" r="0" b="0"/>
              <a:pathLst>
                <a:path w="68561" h="105891">
                  <a:moveTo>
                    <a:pt x="61354" y="514"/>
                  </a:moveTo>
                  <a:lnTo>
                    <a:pt x="66013" y="543"/>
                  </a:lnTo>
                  <a:lnTo>
                    <a:pt x="65883" y="16454"/>
                  </a:lnTo>
                  <a:lnTo>
                    <a:pt x="65955" y="22878"/>
                  </a:lnTo>
                  <a:lnTo>
                    <a:pt x="65671" y="22876"/>
                  </a:lnTo>
                  <a:lnTo>
                    <a:pt x="65582" y="60615"/>
                  </a:lnTo>
                  <a:lnTo>
                    <a:pt x="65645" y="66232"/>
                  </a:lnTo>
                  <a:lnTo>
                    <a:pt x="66437" y="66137"/>
                  </a:lnTo>
                  <a:lnTo>
                    <a:pt x="66397" y="79708"/>
                  </a:lnTo>
                  <a:lnTo>
                    <a:pt x="66304" y="86587"/>
                  </a:lnTo>
                  <a:lnTo>
                    <a:pt x="66119" y="94817"/>
                  </a:lnTo>
                  <a:lnTo>
                    <a:pt x="68561" y="94797"/>
                  </a:lnTo>
                  <a:lnTo>
                    <a:pt x="68553" y="99204"/>
                  </a:lnTo>
                  <a:lnTo>
                    <a:pt x="68031" y="98952"/>
                  </a:lnTo>
                  <a:lnTo>
                    <a:pt x="67677" y="99112"/>
                  </a:lnTo>
                  <a:lnTo>
                    <a:pt x="67717" y="99673"/>
                  </a:lnTo>
                  <a:lnTo>
                    <a:pt x="65731" y="100325"/>
                  </a:lnTo>
                  <a:lnTo>
                    <a:pt x="65264" y="100384"/>
                  </a:lnTo>
                  <a:lnTo>
                    <a:pt x="65004" y="100340"/>
                  </a:lnTo>
                  <a:lnTo>
                    <a:pt x="64689" y="100098"/>
                  </a:lnTo>
                  <a:lnTo>
                    <a:pt x="64253" y="100183"/>
                  </a:lnTo>
                  <a:lnTo>
                    <a:pt x="64104" y="100280"/>
                  </a:lnTo>
                  <a:lnTo>
                    <a:pt x="63943" y="100652"/>
                  </a:lnTo>
                  <a:lnTo>
                    <a:pt x="63762" y="101705"/>
                  </a:lnTo>
                  <a:lnTo>
                    <a:pt x="63907" y="102289"/>
                  </a:lnTo>
                  <a:lnTo>
                    <a:pt x="63393" y="103941"/>
                  </a:lnTo>
                  <a:lnTo>
                    <a:pt x="63130" y="104197"/>
                  </a:lnTo>
                  <a:lnTo>
                    <a:pt x="62607" y="104506"/>
                  </a:lnTo>
                  <a:lnTo>
                    <a:pt x="62011" y="105355"/>
                  </a:lnTo>
                  <a:lnTo>
                    <a:pt x="61449" y="105891"/>
                  </a:lnTo>
                  <a:lnTo>
                    <a:pt x="61181" y="105106"/>
                  </a:lnTo>
                  <a:lnTo>
                    <a:pt x="60741" y="104321"/>
                  </a:lnTo>
                  <a:lnTo>
                    <a:pt x="60316" y="103905"/>
                  </a:lnTo>
                  <a:lnTo>
                    <a:pt x="58382" y="102536"/>
                  </a:lnTo>
                  <a:lnTo>
                    <a:pt x="57674" y="102286"/>
                  </a:lnTo>
                  <a:lnTo>
                    <a:pt x="57430" y="102573"/>
                  </a:lnTo>
                  <a:lnTo>
                    <a:pt x="57053" y="102420"/>
                  </a:lnTo>
                  <a:lnTo>
                    <a:pt x="55297" y="100853"/>
                  </a:lnTo>
                  <a:lnTo>
                    <a:pt x="54798" y="100254"/>
                  </a:lnTo>
                  <a:lnTo>
                    <a:pt x="54653" y="99261"/>
                  </a:lnTo>
                  <a:lnTo>
                    <a:pt x="53962" y="97773"/>
                  </a:lnTo>
                  <a:lnTo>
                    <a:pt x="53675" y="97378"/>
                  </a:lnTo>
                  <a:lnTo>
                    <a:pt x="53486" y="96947"/>
                  </a:lnTo>
                  <a:lnTo>
                    <a:pt x="53207" y="95708"/>
                  </a:lnTo>
                  <a:lnTo>
                    <a:pt x="53168" y="94388"/>
                  </a:lnTo>
                  <a:lnTo>
                    <a:pt x="52975" y="93982"/>
                  </a:lnTo>
                  <a:lnTo>
                    <a:pt x="52354" y="93227"/>
                  </a:lnTo>
                  <a:lnTo>
                    <a:pt x="52200" y="92885"/>
                  </a:lnTo>
                  <a:lnTo>
                    <a:pt x="52075" y="91970"/>
                  </a:lnTo>
                  <a:lnTo>
                    <a:pt x="52271" y="91531"/>
                  </a:lnTo>
                  <a:lnTo>
                    <a:pt x="52275" y="90593"/>
                  </a:lnTo>
                  <a:lnTo>
                    <a:pt x="51886" y="88045"/>
                  </a:lnTo>
                  <a:lnTo>
                    <a:pt x="51323" y="87796"/>
                  </a:lnTo>
                  <a:lnTo>
                    <a:pt x="51024" y="87554"/>
                  </a:lnTo>
                  <a:lnTo>
                    <a:pt x="50477" y="86773"/>
                  </a:lnTo>
                  <a:lnTo>
                    <a:pt x="50413" y="86424"/>
                  </a:lnTo>
                  <a:lnTo>
                    <a:pt x="50165" y="86007"/>
                  </a:lnTo>
                  <a:lnTo>
                    <a:pt x="49591" y="85393"/>
                  </a:lnTo>
                  <a:lnTo>
                    <a:pt x="48969" y="85144"/>
                  </a:lnTo>
                  <a:lnTo>
                    <a:pt x="48543" y="85356"/>
                  </a:lnTo>
                  <a:lnTo>
                    <a:pt x="47784" y="85189"/>
                  </a:lnTo>
                  <a:lnTo>
                    <a:pt x="47071" y="84639"/>
                  </a:lnTo>
                  <a:lnTo>
                    <a:pt x="46386" y="83951"/>
                  </a:lnTo>
                  <a:lnTo>
                    <a:pt x="46177" y="84160"/>
                  </a:lnTo>
                  <a:lnTo>
                    <a:pt x="45527" y="84469"/>
                  </a:lnTo>
                  <a:lnTo>
                    <a:pt x="44209" y="84622"/>
                  </a:lnTo>
                  <a:lnTo>
                    <a:pt x="43611" y="84820"/>
                  </a:lnTo>
                  <a:lnTo>
                    <a:pt x="42298" y="85425"/>
                  </a:lnTo>
                  <a:lnTo>
                    <a:pt x="41180" y="86258"/>
                  </a:lnTo>
                  <a:lnTo>
                    <a:pt x="40082" y="86533"/>
                  </a:lnTo>
                  <a:lnTo>
                    <a:pt x="39582" y="86733"/>
                  </a:lnTo>
                  <a:lnTo>
                    <a:pt x="38401" y="87596"/>
                  </a:lnTo>
                  <a:lnTo>
                    <a:pt x="37547" y="88492"/>
                  </a:lnTo>
                  <a:lnTo>
                    <a:pt x="36996" y="88715"/>
                  </a:lnTo>
                  <a:lnTo>
                    <a:pt x="36165" y="88767"/>
                  </a:lnTo>
                  <a:lnTo>
                    <a:pt x="35693" y="88484"/>
                  </a:lnTo>
                  <a:lnTo>
                    <a:pt x="35012" y="87927"/>
                  </a:lnTo>
                  <a:lnTo>
                    <a:pt x="33454" y="88537"/>
                  </a:lnTo>
                  <a:lnTo>
                    <a:pt x="31935" y="88790"/>
                  </a:lnTo>
                  <a:lnTo>
                    <a:pt x="31754" y="88790"/>
                  </a:lnTo>
                  <a:lnTo>
                    <a:pt x="31459" y="88642"/>
                  </a:lnTo>
                  <a:lnTo>
                    <a:pt x="30589" y="88088"/>
                  </a:lnTo>
                  <a:lnTo>
                    <a:pt x="30251" y="88166"/>
                  </a:lnTo>
                  <a:lnTo>
                    <a:pt x="30015" y="88449"/>
                  </a:lnTo>
                  <a:lnTo>
                    <a:pt x="29778" y="88553"/>
                  </a:lnTo>
                  <a:lnTo>
                    <a:pt x="28732" y="88490"/>
                  </a:lnTo>
                  <a:lnTo>
                    <a:pt x="28350" y="88677"/>
                  </a:lnTo>
                  <a:lnTo>
                    <a:pt x="27749" y="89343"/>
                  </a:lnTo>
                  <a:lnTo>
                    <a:pt x="27238" y="90109"/>
                  </a:lnTo>
                  <a:lnTo>
                    <a:pt x="27376" y="90440"/>
                  </a:lnTo>
                  <a:lnTo>
                    <a:pt x="26990" y="91288"/>
                  </a:lnTo>
                  <a:lnTo>
                    <a:pt x="26467" y="92039"/>
                  </a:lnTo>
                  <a:lnTo>
                    <a:pt x="25078" y="93333"/>
                  </a:lnTo>
                  <a:lnTo>
                    <a:pt x="24743" y="93544"/>
                  </a:lnTo>
                  <a:lnTo>
                    <a:pt x="21326" y="93168"/>
                  </a:lnTo>
                  <a:lnTo>
                    <a:pt x="19807" y="92870"/>
                  </a:lnTo>
                  <a:lnTo>
                    <a:pt x="19835" y="90806"/>
                  </a:lnTo>
                  <a:lnTo>
                    <a:pt x="20036" y="90140"/>
                  </a:lnTo>
                  <a:lnTo>
                    <a:pt x="20087" y="89697"/>
                  </a:lnTo>
                  <a:lnTo>
                    <a:pt x="19839" y="89615"/>
                  </a:lnTo>
                  <a:lnTo>
                    <a:pt x="19532" y="89366"/>
                  </a:lnTo>
                  <a:lnTo>
                    <a:pt x="19005" y="88462"/>
                  </a:lnTo>
                  <a:lnTo>
                    <a:pt x="19552" y="84918"/>
                  </a:lnTo>
                  <a:lnTo>
                    <a:pt x="19497" y="84487"/>
                  </a:lnTo>
                  <a:lnTo>
                    <a:pt x="19528" y="83051"/>
                  </a:lnTo>
                  <a:lnTo>
                    <a:pt x="19634" y="81883"/>
                  </a:lnTo>
                  <a:lnTo>
                    <a:pt x="19966" y="80734"/>
                  </a:lnTo>
                  <a:lnTo>
                    <a:pt x="20088" y="78183"/>
                  </a:lnTo>
                  <a:lnTo>
                    <a:pt x="19742" y="77874"/>
                  </a:lnTo>
                  <a:lnTo>
                    <a:pt x="19683" y="76744"/>
                  </a:lnTo>
                  <a:lnTo>
                    <a:pt x="19084" y="75055"/>
                  </a:lnTo>
                  <a:lnTo>
                    <a:pt x="17626" y="73586"/>
                  </a:lnTo>
                  <a:lnTo>
                    <a:pt x="16656" y="72753"/>
                  </a:lnTo>
                  <a:lnTo>
                    <a:pt x="15150" y="71772"/>
                  </a:lnTo>
                  <a:lnTo>
                    <a:pt x="12709" y="68917"/>
                  </a:lnTo>
                  <a:lnTo>
                    <a:pt x="12709" y="68723"/>
                  </a:lnTo>
                  <a:lnTo>
                    <a:pt x="10248" y="68914"/>
                  </a:lnTo>
                  <a:lnTo>
                    <a:pt x="7266" y="56955"/>
                  </a:lnTo>
                  <a:lnTo>
                    <a:pt x="6609" y="55840"/>
                  </a:lnTo>
                  <a:lnTo>
                    <a:pt x="3712" y="55262"/>
                  </a:lnTo>
                  <a:lnTo>
                    <a:pt x="3539" y="55295"/>
                  </a:lnTo>
                  <a:lnTo>
                    <a:pt x="7457" y="48130"/>
                  </a:lnTo>
                  <a:lnTo>
                    <a:pt x="8481" y="46944"/>
                  </a:lnTo>
                  <a:lnTo>
                    <a:pt x="8952" y="45293"/>
                  </a:lnTo>
                  <a:lnTo>
                    <a:pt x="8964" y="44486"/>
                  </a:lnTo>
                  <a:lnTo>
                    <a:pt x="9281" y="43032"/>
                  </a:lnTo>
                  <a:lnTo>
                    <a:pt x="9704" y="42039"/>
                  </a:lnTo>
                  <a:lnTo>
                    <a:pt x="10132" y="41403"/>
                  </a:lnTo>
                  <a:lnTo>
                    <a:pt x="11066" y="38644"/>
                  </a:lnTo>
                  <a:lnTo>
                    <a:pt x="7979" y="39144"/>
                  </a:lnTo>
                  <a:lnTo>
                    <a:pt x="6101" y="38916"/>
                  </a:lnTo>
                  <a:lnTo>
                    <a:pt x="5342" y="38701"/>
                  </a:lnTo>
                  <a:lnTo>
                    <a:pt x="1286" y="38671"/>
                  </a:lnTo>
                  <a:lnTo>
                    <a:pt x="685" y="38113"/>
                  </a:lnTo>
                  <a:lnTo>
                    <a:pt x="167" y="38109"/>
                  </a:lnTo>
                  <a:lnTo>
                    <a:pt x="266" y="37406"/>
                  </a:lnTo>
                  <a:lnTo>
                    <a:pt x="665" y="35859"/>
                  </a:lnTo>
                  <a:lnTo>
                    <a:pt x="926" y="35472"/>
                  </a:lnTo>
                  <a:lnTo>
                    <a:pt x="1297" y="34550"/>
                  </a:lnTo>
                  <a:lnTo>
                    <a:pt x="1278" y="33457"/>
                  </a:lnTo>
                  <a:lnTo>
                    <a:pt x="961" y="33330"/>
                  </a:lnTo>
                  <a:lnTo>
                    <a:pt x="854" y="33018"/>
                  </a:lnTo>
                  <a:lnTo>
                    <a:pt x="664" y="32401"/>
                  </a:lnTo>
                  <a:lnTo>
                    <a:pt x="664" y="31598"/>
                  </a:lnTo>
                  <a:lnTo>
                    <a:pt x="1305" y="31006"/>
                  </a:lnTo>
                  <a:lnTo>
                    <a:pt x="1633" y="30266"/>
                  </a:lnTo>
                  <a:lnTo>
                    <a:pt x="1886" y="28522"/>
                  </a:lnTo>
                  <a:lnTo>
                    <a:pt x="2131" y="28444"/>
                  </a:lnTo>
                  <a:lnTo>
                    <a:pt x="2579" y="28444"/>
                  </a:lnTo>
                  <a:lnTo>
                    <a:pt x="3010" y="28700"/>
                  </a:lnTo>
                  <a:lnTo>
                    <a:pt x="4011" y="28273"/>
                  </a:lnTo>
                  <a:lnTo>
                    <a:pt x="5008" y="27663"/>
                  </a:lnTo>
                  <a:lnTo>
                    <a:pt x="4439" y="26726"/>
                  </a:lnTo>
                  <a:lnTo>
                    <a:pt x="4645" y="24688"/>
                  </a:lnTo>
                  <a:lnTo>
                    <a:pt x="3556" y="23844"/>
                  </a:lnTo>
                  <a:lnTo>
                    <a:pt x="3220" y="23680"/>
                  </a:lnTo>
                  <a:lnTo>
                    <a:pt x="2598" y="23587"/>
                  </a:lnTo>
                  <a:lnTo>
                    <a:pt x="1988" y="23014"/>
                  </a:lnTo>
                  <a:lnTo>
                    <a:pt x="1671" y="22672"/>
                  </a:lnTo>
                  <a:lnTo>
                    <a:pt x="946" y="21512"/>
                  </a:lnTo>
                  <a:lnTo>
                    <a:pt x="527" y="20802"/>
                  </a:lnTo>
                  <a:lnTo>
                    <a:pt x="221" y="20055"/>
                  </a:lnTo>
                  <a:lnTo>
                    <a:pt x="198" y="19465"/>
                  </a:lnTo>
                  <a:lnTo>
                    <a:pt x="368" y="18595"/>
                  </a:lnTo>
                  <a:lnTo>
                    <a:pt x="340" y="18011"/>
                  </a:lnTo>
                  <a:lnTo>
                    <a:pt x="0" y="17018"/>
                  </a:lnTo>
                  <a:lnTo>
                    <a:pt x="3" y="16832"/>
                  </a:lnTo>
                  <a:lnTo>
                    <a:pt x="1255" y="16553"/>
                  </a:lnTo>
                  <a:lnTo>
                    <a:pt x="978" y="15958"/>
                  </a:lnTo>
                  <a:lnTo>
                    <a:pt x="922" y="15062"/>
                  </a:lnTo>
                  <a:lnTo>
                    <a:pt x="1291" y="14742"/>
                  </a:lnTo>
                  <a:lnTo>
                    <a:pt x="1481" y="14441"/>
                  </a:lnTo>
                  <a:lnTo>
                    <a:pt x="216" y="13656"/>
                  </a:lnTo>
                  <a:lnTo>
                    <a:pt x="187" y="13523"/>
                  </a:lnTo>
                  <a:lnTo>
                    <a:pt x="288" y="13002"/>
                  </a:lnTo>
                  <a:lnTo>
                    <a:pt x="1056" y="10454"/>
                  </a:lnTo>
                  <a:lnTo>
                    <a:pt x="1250" y="9982"/>
                  </a:lnTo>
                  <a:lnTo>
                    <a:pt x="1567" y="9707"/>
                  </a:lnTo>
                  <a:lnTo>
                    <a:pt x="1762" y="8900"/>
                  </a:lnTo>
                  <a:lnTo>
                    <a:pt x="1694" y="8495"/>
                  </a:lnTo>
                  <a:lnTo>
                    <a:pt x="1714" y="8130"/>
                  </a:lnTo>
                  <a:lnTo>
                    <a:pt x="2253" y="6669"/>
                  </a:lnTo>
                  <a:lnTo>
                    <a:pt x="2475" y="6338"/>
                  </a:lnTo>
                  <a:lnTo>
                    <a:pt x="2844" y="6033"/>
                  </a:lnTo>
                  <a:lnTo>
                    <a:pt x="3601" y="5631"/>
                  </a:lnTo>
                  <a:lnTo>
                    <a:pt x="4561" y="4995"/>
                  </a:lnTo>
                  <a:lnTo>
                    <a:pt x="4696" y="3779"/>
                  </a:lnTo>
                  <a:lnTo>
                    <a:pt x="4958" y="3411"/>
                  </a:lnTo>
                  <a:lnTo>
                    <a:pt x="5021" y="2961"/>
                  </a:lnTo>
                  <a:lnTo>
                    <a:pt x="4668" y="1942"/>
                  </a:lnTo>
                  <a:lnTo>
                    <a:pt x="4240" y="1600"/>
                  </a:lnTo>
                  <a:lnTo>
                    <a:pt x="4153" y="1436"/>
                  </a:lnTo>
                  <a:lnTo>
                    <a:pt x="4141" y="1243"/>
                  </a:lnTo>
                  <a:lnTo>
                    <a:pt x="4288" y="633"/>
                  </a:lnTo>
                  <a:lnTo>
                    <a:pt x="4284" y="7"/>
                  </a:lnTo>
                  <a:lnTo>
                    <a:pt x="5692" y="0"/>
                  </a:lnTo>
                  <a:lnTo>
                    <a:pt x="13243" y="183"/>
                  </a:lnTo>
                  <a:lnTo>
                    <a:pt x="14024" y="202"/>
                  </a:lnTo>
                  <a:lnTo>
                    <a:pt x="18665" y="219"/>
                  </a:lnTo>
                  <a:lnTo>
                    <a:pt x="50424" y="33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8" name="pg1219">
              <a:extLst>
                <a:ext uri="{FF2B5EF4-FFF2-40B4-BE49-F238E27FC236}">
                  <a16:creationId xmlns:a16="http://schemas.microsoft.com/office/drawing/2014/main" id="{8C985EB9-779E-0F49-AC55-EB990ADE8901}"/>
                </a:ext>
              </a:extLst>
            </p:cNvPr>
            <p:cNvSpPr/>
            <p:nvPr/>
          </p:nvSpPr>
          <p:spPr>
            <a:xfrm>
              <a:off x="7331077" y="2897601"/>
              <a:ext cx="17427" cy="20185"/>
            </a:xfrm>
            <a:custGeom>
              <a:avLst/>
              <a:gdLst/>
              <a:ahLst/>
              <a:cxnLst/>
              <a:rect l="0" t="0" r="0" b="0"/>
              <a:pathLst>
                <a:path w="17427" h="20185">
                  <a:moveTo>
                    <a:pt x="12546" y="0"/>
                  </a:moveTo>
                  <a:lnTo>
                    <a:pt x="12391" y="975"/>
                  </a:lnTo>
                  <a:lnTo>
                    <a:pt x="13737" y="2147"/>
                  </a:lnTo>
                  <a:lnTo>
                    <a:pt x="14592" y="1951"/>
                  </a:lnTo>
                  <a:lnTo>
                    <a:pt x="15498" y="1984"/>
                  </a:lnTo>
                  <a:lnTo>
                    <a:pt x="15666" y="2879"/>
                  </a:lnTo>
                  <a:lnTo>
                    <a:pt x="15433" y="2879"/>
                  </a:lnTo>
                  <a:lnTo>
                    <a:pt x="14993" y="4245"/>
                  </a:lnTo>
                  <a:lnTo>
                    <a:pt x="15382" y="4164"/>
                  </a:lnTo>
                  <a:lnTo>
                    <a:pt x="15343" y="4391"/>
                  </a:lnTo>
                  <a:lnTo>
                    <a:pt x="17026" y="4733"/>
                  </a:lnTo>
                  <a:lnTo>
                    <a:pt x="17220" y="4814"/>
                  </a:lnTo>
                  <a:lnTo>
                    <a:pt x="17427" y="5058"/>
                  </a:lnTo>
                  <a:lnTo>
                    <a:pt x="16430" y="6245"/>
                  </a:lnTo>
                  <a:lnTo>
                    <a:pt x="16068" y="6229"/>
                  </a:lnTo>
                  <a:lnTo>
                    <a:pt x="15757" y="6001"/>
                  </a:lnTo>
                  <a:lnTo>
                    <a:pt x="15472" y="5758"/>
                  </a:lnTo>
                  <a:lnTo>
                    <a:pt x="15110" y="6311"/>
                  </a:lnTo>
                  <a:lnTo>
                    <a:pt x="15071" y="6717"/>
                  </a:lnTo>
                  <a:lnTo>
                    <a:pt x="14411" y="7449"/>
                  </a:lnTo>
                  <a:lnTo>
                    <a:pt x="14462" y="7742"/>
                  </a:lnTo>
                  <a:lnTo>
                    <a:pt x="14592" y="7953"/>
                  </a:lnTo>
                  <a:lnTo>
                    <a:pt x="14566" y="8165"/>
                  </a:lnTo>
                  <a:lnTo>
                    <a:pt x="13660" y="8376"/>
                  </a:lnTo>
                  <a:lnTo>
                    <a:pt x="12999" y="8783"/>
                  </a:lnTo>
                  <a:lnTo>
                    <a:pt x="12714" y="9173"/>
                  </a:lnTo>
                  <a:lnTo>
                    <a:pt x="12753" y="9547"/>
                  </a:lnTo>
                  <a:lnTo>
                    <a:pt x="12676" y="9694"/>
                  </a:lnTo>
                  <a:lnTo>
                    <a:pt x="12326" y="9678"/>
                  </a:lnTo>
                  <a:lnTo>
                    <a:pt x="12468" y="9027"/>
                  </a:lnTo>
                  <a:lnTo>
                    <a:pt x="12430" y="8750"/>
                  </a:lnTo>
                  <a:lnTo>
                    <a:pt x="12093" y="8376"/>
                  </a:lnTo>
                  <a:lnTo>
                    <a:pt x="10474" y="8913"/>
                  </a:lnTo>
                  <a:lnTo>
                    <a:pt x="9918" y="9190"/>
                  </a:lnTo>
                  <a:lnTo>
                    <a:pt x="9788" y="10068"/>
                  </a:lnTo>
                  <a:lnTo>
                    <a:pt x="10306" y="9596"/>
                  </a:lnTo>
                  <a:lnTo>
                    <a:pt x="10384" y="9450"/>
                  </a:lnTo>
                  <a:lnTo>
                    <a:pt x="10656" y="9743"/>
                  </a:lnTo>
                  <a:lnTo>
                    <a:pt x="10889" y="11028"/>
                  </a:lnTo>
                  <a:lnTo>
                    <a:pt x="10902" y="11353"/>
                  </a:lnTo>
                  <a:lnTo>
                    <a:pt x="10552" y="11190"/>
                  </a:lnTo>
                  <a:lnTo>
                    <a:pt x="10125" y="11304"/>
                  </a:lnTo>
                  <a:lnTo>
                    <a:pt x="10254" y="11939"/>
                  </a:lnTo>
                  <a:lnTo>
                    <a:pt x="10215" y="12069"/>
                  </a:lnTo>
                  <a:lnTo>
                    <a:pt x="9568" y="12410"/>
                  </a:lnTo>
                  <a:lnTo>
                    <a:pt x="9102" y="12768"/>
                  </a:lnTo>
                  <a:lnTo>
                    <a:pt x="8532" y="12768"/>
                  </a:lnTo>
                  <a:lnTo>
                    <a:pt x="8403" y="12833"/>
                  </a:lnTo>
                  <a:lnTo>
                    <a:pt x="8218" y="13101"/>
                  </a:lnTo>
                  <a:lnTo>
                    <a:pt x="8066" y="13647"/>
                  </a:lnTo>
                  <a:lnTo>
                    <a:pt x="7237" y="14200"/>
                  </a:lnTo>
                  <a:lnTo>
                    <a:pt x="6991" y="14525"/>
                  </a:lnTo>
                  <a:lnTo>
                    <a:pt x="6978" y="15306"/>
                  </a:lnTo>
                  <a:lnTo>
                    <a:pt x="6851" y="15451"/>
                  </a:lnTo>
                  <a:lnTo>
                    <a:pt x="6538" y="15533"/>
                  </a:lnTo>
                  <a:lnTo>
                    <a:pt x="6020" y="15891"/>
                  </a:lnTo>
                  <a:lnTo>
                    <a:pt x="6383" y="16509"/>
                  </a:lnTo>
                  <a:lnTo>
                    <a:pt x="6616" y="16379"/>
                  </a:lnTo>
                  <a:lnTo>
                    <a:pt x="7017" y="16363"/>
                  </a:lnTo>
                  <a:lnTo>
                    <a:pt x="7457" y="16558"/>
                  </a:lnTo>
                  <a:lnTo>
                    <a:pt x="8260" y="17062"/>
                  </a:lnTo>
                  <a:lnTo>
                    <a:pt x="8468" y="17518"/>
                  </a:lnTo>
                  <a:lnTo>
                    <a:pt x="8675" y="17680"/>
                  </a:lnTo>
                  <a:lnTo>
                    <a:pt x="8545" y="18542"/>
                  </a:lnTo>
                  <a:lnTo>
                    <a:pt x="7678" y="19144"/>
                  </a:lnTo>
                  <a:lnTo>
                    <a:pt x="6331" y="19567"/>
                  </a:lnTo>
                  <a:lnTo>
                    <a:pt x="5813" y="20185"/>
                  </a:lnTo>
                  <a:lnTo>
                    <a:pt x="5399" y="19892"/>
                  </a:lnTo>
                  <a:lnTo>
                    <a:pt x="4907" y="19714"/>
                  </a:lnTo>
                  <a:lnTo>
                    <a:pt x="3703" y="19583"/>
                  </a:lnTo>
                  <a:lnTo>
                    <a:pt x="3068" y="19112"/>
                  </a:lnTo>
                  <a:lnTo>
                    <a:pt x="3094" y="18298"/>
                  </a:lnTo>
                  <a:lnTo>
                    <a:pt x="3224" y="17827"/>
                  </a:lnTo>
                  <a:lnTo>
                    <a:pt x="3353" y="17599"/>
                  </a:lnTo>
                  <a:lnTo>
                    <a:pt x="3703" y="17257"/>
                  </a:lnTo>
                  <a:lnTo>
                    <a:pt x="3832" y="16623"/>
                  </a:lnTo>
                  <a:lnTo>
                    <a:pt x="3198" y="16656"/>
                  </a:lnTo>
                  <a:lnTo>
                    <a:pt x="2809" y="16769"/>
                  </a:lnTo>
                  <a:lnTo>
                    <a:pt x="1489" y="14704"/>
                  </a:lnTo>
                  <a:lnTo>
                    <a:pt x="297" y="13760"/>
                  </a:lnTo>
                  <a:lnTo>
                    <a:pt x="375" y="13159"/>
                  </a:lnTo>
                  <a:lnTo>
                    <a:pt x="582" y="12996"/>
                  </a:lnTo>
                  <a:lnTo>
                    <a:pt x="0" y="12524"/>
                  </a:lnTo>
                  <a:lnTo>
                    <a:pt x="660" y="11955"/>
                  </a:lnTo>
                  <a:lnTo>
                    <a:pt x="995" y="11505"/>
                  </a:lnTo>
                  <a:lnTo>
                    <a:pt x="1242" y="11173"/>
                  </a:lnTo>
                  <a:lnTo>
                    <a:pt x="1398" y="10963"/>
                  </a:lnTo>
                  <a:lnTo>
                    <a:pt x="1852" y="10599"/>
                  </a:lnTo>
                  <a:lnTo>
                    <a:pt x="2252" y="10279"/>
                  </a:lnTo>
                  <a:lnTo>
                    <a:pt x="3232" y="9258"/>
                  </a:lnTo>
                  <a:lnTo>
                    <a:pt x="3521" y="9011"/>
                  </a:lnTo>
                  <a:lnTo>
                    <a:pt x="3854" y="8756"/>
                  </a:lnTo>
                  <a:lnTo>
                    <a:pt x="4156" y="8529"/>
                  </a:lnTo>
                  <a:lnTo>
                    <a:pt x="4829" y="7986"/>
                  </a:lnTo>
                  <a:lnTo>
                    <a:pt x="5477" y="7173"/>
                  </a:lnTo>
                  <a:lnTo>
                    <a:pt x="6137" y="6229"/>
                  </a:lnTo>
                  <a:lnTo>
                    <a:pt x="6732" y="5741"/>
                  </a:lnTo>
                  <a:lnTo>
                    <a:pt x="8170" y="5205"/>
                  </a:lnTo>
                  <a:lnTo>
                    <a:pt x="9374" y="4489"/>
                  </a:lnTo>
                  <a:lnTo>
                    <a:pt x="9426" y="3676"/>
                  </a:lnTo>
                  <a:lnTo>
                    <a:pt x="9257" y="3269"/>
                  </a:lnTo>
                  <a:lnTo>
                    <a:pt x="8519" y="2682"/>
                  </a:lnTo>
                  <a:lnTo>
                    <a:pt x="8441" y="2535"/>
                  </a:lnTo>
                  <a:lnTo>
                    <a:pt x="8377" y="2228"/>
                  </a:lnTo>
                  <a:lnTo>
                    <a:pt x="8377" y="1675"/>
                  </a:lnTo>
                  <a:lnTo>
                    <a:pt x="9348" y="1756"/>
                  </a:lnTo>
                  <a:lnTo>
                    <a:pt x="10321" y="1988"/>
                  </a:lnTo>
                  <a:lnTo>
                    <a:pt x="11067" y="2454"/>
                  </a:lnTo>
                  <a:lnTo>
                    <a:pt x="11627" y="2976"/>
                  </a:lnTo>
                  <a:lnTo>
                    <a:pt x="11821" y="2781"/>
                  </a:lnTo>
                  <a:lnTo>
                    <a:pt x="10953" y="2049"/>
                  </a:lnTo>
                  <a:lnTo>
                    <a:pt x="11879" y="657"/>
                  </a:lnTo>
                  <a:lnTo>
                    <a:pt x="12209" y="58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39" name="pg1220">
              <a:extLst>
                <a:ext uri="{FF2B5EF4-FFF2-40B4-BE49-F238E27FC236}">
                  <a16:creationId xmlns:a16="http://schemas.microsoft.com/office/drawing/2014/main" id="{3B30F918-49F9-9645-969F-9739DE367BB8}"/>
                </a:ext>
              </a:extLst>
            </p:cNvPr>
            <p:cNvSpPr/>
            <p:nvPr/>
          </p:nvSpPr>
          <p:spPr>
            <a:xfrm>
              <a:off x="1443514" y="3090678"/>
              <a:ext cx="59055" cy="46931"/>
            </a:xfrm>
            <a:custGeom>
              <a:avLst/>
              <a:gdLst/>
              <a:ahLst/>
              <a:cxnLst/>
              <a:rect l="0" t="0" r="0" b="0"/>
              <a:pathLst>
                <a:path w="59055" h="46931">
                  <a:moveTo>
                    <a:pt x="42343" y="3999"/>
                  </a:moveTo>
                  <a:lnTo>
                    <a:pt x="42341" y="8236"/>
                  </a:lnTo>
                  <a:lnTo>
                    <a:pt x="39948" y="8231"/>
                  </a:lnTo>
                  <a:lnTo>
                    <a:pt x="39876" y="11771"/>
                  </a:lnTo>
                  <a:lnTo>
                    <a:pt x="37603" y="11766"/>
                  </a:lnTo>
                  <a:lnTo>
                    <a:pt x="37788" y="13116"/>
                  </a:lnTo>
                  <a:lnTo>
                    <a:pt x="42188" y="11776"/>
                  </a:lnTo>
                  <a:lnTo>
                    <a:pt x="42120" y="12044"/>
                  </a:lnTo>
                  <a:lnTo>
                    <a:pt x="42271" y="12702"/>
                  </a:lnTo>
                  <a:lnTo>
                    <a:pt x="42783" y="13866"/>
                  </a:lnTo>
                  <a:lnTo>
                    <a:pt x="43008" y="14069"/>
                  </a:lnTo>
                  <a:lnTo>
                    <a:pt x="43555" y="14022"/>
                  </a:lnTo>
                  <a:lnTo>
                    <a:pt x="43555" y="13738"/>
                  </a:lnTo>
                  <a:lnTo>
                    <a:pt x="44280" y="13228"/>
                  </a:lnTo>
                  <a:lnTo>
                    <a:pt x="44747" y="13530"/>
                  </a:lnTo>
                  <a:lnTo>
                    <a:pt x="45010" y="13590"/>
                  </a:lnTo>
                  <a:lnTo>
                    <a:pt x="45267" y="13543"/>
                  </a:lnTo>
                  <a:lnTo>
                    <a:pt x="45724" y="13064"/>
                  </a:lnTo>
                  <a:lnTo>
                    <a:pt x="46572" y="11640"/>
                  </a:lnTo>
                  <a:lnTo>
                    <a:pt x="46822" y="11479"/>
                  </a:lnTo>
                  <a:lnTo>
                    <a:pt x="47257" y="11518"/>
                  </a:lnTo>
                  <a:lnTo>
                    <a:pt x="47585" y="11750"/>
                  </a:lnTo>
                  <a:lnTo>
                    <a:pt x="47912" y="12603"/>
                  </a:lnTo>
                  <a:lnTo>
                    <a:pt x="48072" y="13910"/>
                  </a:lnTo>
                  <a:lnTo>
                    <a:pt x="48005" y="14194"/>
                  </a:lnTo>
                  <a:lnTo>
                    <a:pt x="48252" y="15284"/>
                  </a:lnTo>
                  <a:lnTo>
                    <a:pt x="48610" y="15937"/>
                  </a:lnTo>
                  <a:lnTo>
                    <a:pt x="48346" y="16557"/>
                  </a:lnTo>
                  <a:lnTo>
                    <a:pt x="47168" y="17707"/>
                  </a:lnTo>
                  <a:lnTo>
                    <a:pt x="46638" y="17975"/>
                  </a:lnTo>
                  <a:lnTo>
                    <a:pt x="46858" y="18259"/>
                  </a:lnTo>
                  <a:lnTo>
                    <a:pt x="47848" y="19193"/>
                  </a:lnTo>
                  <a:lnTo>
                    <a:pt x="44776" y="20674"/>
                  </a:lnTo>
                  <a:lnTo>
                    <a:pt x="45051" y="21353"/>
                  </a:lnTo>
                  <a:lnTo>
                    <a:pt x="45039" y="21614"/>
                  </a:lnTo>
                  <a:lnTo>
                    <a:pt x="46093" y="22160"/>
                  </a:lnTo>
                  <a:lnTo>
                    <a:pt x="57238" y="22132"/>
                  </a:lnTo>
                  <a:lnTo>
                    <a:pt x="57341" y="22293"/>
                  </a:lnTo>
                  <a:lnTo>
                    <a:pt x="57524" y="23060"/>
                  </a:lnTo>
                  <a:lnTo>
                    <a:pt x="57482" y="24849"/>
                  </a:lnTo>
                  <a:lnTo>
                    <a:pt x="56664" y="27037"/>
                  </a:lnTo>
                  <a:lnTo>
                    <a:pt x="55649" y="28768"/>
                  </a:lnTo>
                  <a:lnTo>
                    <a:pt x="55976" y="30200"/>
                  </a:lnTo>
                  <a:lnTo>
                    <a:pt x="56204" y="30677"/>
                  </a:lnTo>
                  <a:lnTo>
                    <a:pt x="56702" y="31209"/>
                  </a:lnTo>
                  <a:lnTo>
                    <a:pt x="56950" y="31331"/>
                  </a:lnTo>
                  <a:lnTo>
                    <a:pt x="57395" y="31726"/>
                  </a:lnTo>
                  <a:lnTo>
                    <a:pt x="57387" y="32317"/>
                  </a:lnTo>
                  <a:lnTo>
                    <a:pt x="57376" y="32451"/>
                  </a:lnTo>
                  <a:lnTo>
                    <a:pt x="57694" y="33737"/>
                  </a:lnTo>
                  <a:lnTo>
                    <a:pt x="57808" y="34648"/>
                  </a:lnTo>
                  <a:lnTo>
                    <a:pt x="57793" y="34987"/>
                  </a:lnTo>
                  <a:lnTo>
                    <a:pt x="57683" y="35329"/>
                  </a:lnTo>
                  <a:lnTo>
                    <a:pt x="57710" y="35899"/>
                  </a:lnTo>
                  <a:lnTo>
                    <a:pt x="57884" y="37004"/>
                  </a:lnTo>
                  <a:lnTo>
                    <a:pt x="57991" y="37186"/>
                  </a:lnTo>
                  <a:lnTo>
                    <a:pt x="58591" y="37521"/>
                  </a:lnTo>
                  <a:lnTo>
                    <a:pt x="58690" y="37737"/>
                  </a:lnTo>
                  <a:lnTo>
                    <a:pt x="58626" y="38246"/>
                  </a:lnTo>
                  <a:lnTo>
                    <a:pt x="58656" y="38641"/>
                  </a:lnTo>
                  <a:lnTo>
                    <a:pt x="58842" y="38994"/>
                  </a:lnTo>
                  <a:lnTo>
                    <a:pt x="59055" y="39192"/>
                  </a:lnTo>
                  <a:lnTo>
                    <a:pt x="58718" y="39968"/>
                  </a:lnTo>
                  <a:lnTo>
                    <a:pt x="46232" y="39906"/>
                  </a:lnTo>
                  <a:lnTo>
                    <a:pt x="44720" y="39916"/>
                  </a:lnTo>
                  <a:lnTo>
                    <a:pt x="42350" y="40128"/>
                  </a:lnTo>
                  <a:lnTo>
                    <a:pt x="41206" y="40130"/>
                  </a:lnTo>
                  <a:lnTo>
                    <a:pt x="40856" y="40130"/>
                  </a:lnTo>
                  <a:lnTo>
                    <a:pt x="38438" y="40094"/>
                  </a:lnTo>
                  <a:lnTo>
                    <a:pt x="37664" y="40093"/>
                  </a:lnTo>
                  <a:lnTo>
                    <a:pt x="32677" y="40112"/>
                  </a:lnTo>
                  <a:lnTo>
                    <a:pt x="32668" y="37734"/>
                  </a:lnTo>
                  <a:lnTo>
                    <a:pt x="31719" y="37737"/>
                  </a:lnTo>
                  <a:lnTo>
                    <a:pt x="31823" y="38086"/>
                  </a:lnTo>
                  <a:lnTo>
                    <a:pt x="30986" y="39142"/>
                  </a:lnTo>
                  <a:lnTo>
                    <a:pt x="30811" y="39819"/>
                  </a:lnTo>
                  <a:lnTo>
                    <a:pt x="30331" y="41157"/>
                  </a:lnTo>
                  <a:lnTo>
                    <a:pt x="29751" y="41744"/>
                  </a:lnTo>
                  <a:lnTo>
                    <a:pt x="29119" y="41931"/>
                  </a:lnTo>
                  <a:lnTo>
                    <a:pt x="28401" y="41107"/>
                  </a:lnTo>
                  <a:lnTo>
                    <a:pt x="28243" y="40761"/>
                  </a:lnTo>
                  <a:lnTo>
                    <a:pt x="28247" y="40315"/>
                  </a:lnTo>
                  <a:lnTo>
                    <a:pt x="28984" y="39056"/>
                  </a:lnTo>
                  <a:lnTo>
                    <a:pt x="29193" y="39089"/>
                  </a:lnTo>
                  <a:lnTo>
                    <a:pt x="29074" y="38856"/>
                  </a:lnTo>
                  <a:lnTo>
                    <a:pt x="27544" y="38940"/>
                  </a:lnTo>
                  <a:lnTo>
                    <a:pt x="27567" y="39223"/>
                  </a:lnTo>
                  <a:lnTo>
                    <a:pt x="26924" y="39818"/>
                  </a:lnTo>
                  <a:lnTo>
                    <a:pt x="25987" y="40519"/>
                  </a:lnTo>
                  <a:lnTo>
                    <a:pt x="24814" y="41207"/>
                  </a:lnTo>
                  <a:lnTo>
                    <a:pt x="23821" y="41205"/>
                  </a:lnTo>
                  <a:lnTo>
                    <a:pt x="23714" y="41645"/>
                  </a:lnTo>
                  <a:lnTo>
                    <a:pt x="23729" y="43390"/>
                  </a:lnTo>
                  <a:lnTo>
                    <a:pt x="24249" y="44037"/>
                  </a:lnTo>
                  <a:lnTo>
                    <a:pt x="24986" y="44565"/>
                  </a:lnTo>
                  <a:lnTo>
                    <a:pt x="25621" y="44863"/>
                  </a:lnTo>
                  <a:lnTo>
                    <a:pt x="24774" y="45421"/>
                  </a:lnTo>
                  <a:lnTo>
                    <a:pt x="24417" y="46195"/>
                  </a:lnTo>
                  <a:lnTo>
                    <a:pt x="24071" y="46459"/>
                  </a:lnTo>
                  <a:lnTo>
                    <a:pt x="23857" y="46318"/>
                  </a:lnTo>
                  <a:lnTo>
                    <a:pt x="23297" y="46931"/>
                  </a:lnTo>
                  <a:lnTo>
                    <a:pt x="22928" y="46299"/>
                  </a:lnTo>
                  <a:lnTo>
                    <a:pt x="22476" y="45983"/>
                  </a:lnTo>
                  <a:lnTo>
                    <a:pt x="22153" y="45607"/>
                  </a:lnTo>
                  <a:lnTo>
                    <a:pt x="21314" y="45410"/>
                  </a:lnTo>
                  <a:lnTo>
                    <a:pt x="20194" y="45738"/>
                  </a:lnTo>
                  <a:lnTo>
                    <a:pt x="19559" y="45705"/>
                  </a:lnTo>
                  <a:lnTo>
                    <a:pt x="19024" y="45902"/>
                  </a:lnTo>
                  <a:lnTo>
                    <a:pt x="18375" y="45899"/>
                  </a:lnTo>
                  <a:lnTo>
                    <a:pt x="18139" y="46029"/>
                  </a:lnTo>
                  <a:lnTo>
                    <a:pt x="17684" y="46093"/>
                  </a:lnTo>
                  <a:lnTo>
                    <a:pt x="17140" y="45851"/>
                  </a:lnTo>
                  <a:lnTo>
                    <a:pt x="15940" y="45964"/>
                  </a:lnTo>
                  <a:lnTo>
                    <a:pt x="15309" y="45562"/>
                  </a:lnTo>
                  <a:lnTo>
                    <a:pt x="15126" y="45697"/>
                  </a:lnTo>
                  <a:lnTo>
                    <a:pt x="15228" y="45445"/>
                  </a:lnTo>
                  <a:lnTo>
                    <a:pt x="16022" y="44173"/>
                  </a:lnTo>
                  <a:lnTo>
                    <a:pt x="16322" y="43741"/>
                  </a:lnTo>
                  <a:lnTo>
                    <a:pt x="15700" y="43056"/>
                  </a:lnTo>
                  <a:lnTo>
                    <a:pt x="14902" y="42405"/>
                  </a:lnTo>
                  <a:lnTo>
                    <a:pt x="14762" y="42063"/>
                  </a:lnTo>
                  <a:lnTo>
                    <a:pt x="14728" y="41709"/>
                  </a:lnTo>
                  <a:lnTo>
                    <a:pt x="15131" y="41166"/>
                  </a:lnTo>
                  <a:lnTo>
                    <a:pt x="15044" y="40195"/>
                  </a:lnTo>
                  <a:lnTo>
                    <a:pt x="14668" y="40288"/>
                  </a:lnTo>
                  <a:lnTo>
                    <a:pt x="14425" y="40184"/>
                  </a:lnTo>
                  <a:lnTo>
                    <a:pt x="14254" y="39812"/>
                  </a:lnTo>
                  <a:lnTo>
                    <a:pt x="13669" y="39387"/>
                  </a:lnTo>
                  <a:lnTo>
                    <a:pt x="12898" y="39216"/>
                  </a:lnTo>
                  <a:lnTo>
                    <a:pt x="12233" y="38460"/>
                  </a:lnTo>
                  <a:lnTo>
                    <a:pt x="12134" y="38282"/>
                  </a:lnTo>
                  <a:lnTo>
                    <a:pt x="12172" y="37832"/>
                  </a:lnTo>
                  <a:lnTo>
                    <a:pt x="12045" y="37403"/>
                  </a:lnTo>
                  <a:lnTo>
                    <a:pt x="11701" y="37158"/>
                  </a:lnTo>
                  <a:lnTo>
                    <a:pt x="11657" y="35581"/>
                  </a:lnTo>
                  <a:lnTo>
                    <a:pt x="8036" y="35590"/>
                  </a:lnTo>
                  <a:lnTo>
                    <a:pt x="6178" y="35590"/>
                  </a:lnTo>
                  <a:lnTo>
                    <a:pt x="451" y="35592"/>
                  </a:lnTo>
                  <a:lnTo>
                    <a:pt x="142" y="35593"/>
                  </a:lnTo>
                  <a:lnTo>
                    <a:pt x="87" y="32268"/>
                  </a:lnTo>
                  <a:lnTo>
                    <a:pt x="0" y="26988"/>
                  </a:lnTo>
                  <a:lnTo>
                    <a:pt x="9190" y="27262"/>
                  </a:lnTo>
                  <a:lnTo>
                    <a:pt x="16130" y="27278"/>
                  </a:lnTo>
                  <a:lnTo>
                    <a:pt x="16143" y="26400"/>
                  </a:lnTo>
                  <a:lnTo>
                    <a:pt x="18539" y="26367"/>
                  </a:lnTo>
                  <a:lnTo>
                    <a:pt x="18474" y="23976"/>
                  </a:lnTo>
                  <a:lnTo>
                    <a:pt x="19651" y="23946"/>
                  </a:lnTo>
                  <a:lnTo>
                    <a:pt x="19354" y="23222"/>
                  </a:lnTo>
                  <a:lnTo>
                    <a:pt x="19121" y="22837"/>
                  </a:lnTo>
                  <a:lnTo>
                    <a:pt x="18785" y="22821"/>
                  </a:lnTo>
                  <a:lnTo>
                    <a:pt x="18008" y="22333"/>
                  </a:lnTo>
                  <a:lnTo>
                    <a:pt x="17127" y="20723"/>
                  </a:lnTo>
                  <a:lnTo>
                    <a:pt x="16433" y="19993"/>
                  </a:lnTo>
                  <a:lnTo>
                    <a:pt x="16234" y="19633"/>
                  </a:lnTo>
                  <a:lnTo>
                    <a:pt x="16674" y="18966"/>
                  </a:lnTo>
                  <a:lnTo>
                    <a:pt x="17244" y="17112"/>
                  </a:lnTo>
                  <a:lnTo>
                    <a:pt x="16985" y="16689"/>
                  </a:lnTo>
                  <a:lnTo>
                    <a:pt x="16674" y="16542"/>
                  </a:lnTo>
                  <a:lnTo>
                    <a:pt x="16402" y="16575"/>
                  </a:lnTo>
                  <a:lnTo>
                    <a:pt x="16285" y="16250"/>
                  </a:lnTo>
                  <a:lnTo>
                    <a:pt x="16674" y="15729"/>
                  </a:lnTo>
                  <a:lnTo>
                    <a:pt x="16752" y="15371"/>
                  </a:lnTo>
                  <a:lnTo>
                    <a:pt x="16622" y="14932"/>
                  </a:lnTo>
                  <a:lnTo>
                    <a:pt x="16454" y="14639"/>
                  </a:lnTo>
                  <a:lnTo>
                    <a:pt x="16531" y="14298"/>
                  </a:lnTo>
                  <a:lnTo>
                    <a:pt x="16855" y="13956"/>
                  </a:lnTo>
                  <a:lnTo>
                    <a:pt x="17438" y="14200"/>
                  </a:lnTo>
                  <a:lnTo>
                    <a:pt x="18124" y="13940"/>
                  </a:lnTo>
                  <a:lnTo>
                    <a:pt x="18551" y="13484"/>
                  </a:lnTo>
                  <a:lnTo>
                    <a:pt x="19056" y="13370"/>
                  </a:lnTo>
                  <a:lnTo>
                    <a:pt x="20752" y="12508"/>
                  </a:lnTo>
                  <a:lnTo>
                    <a:pt x="20688" y="11500"/>
                  </a:lnTo>
                  <a:lnTo>
                    <a:pt x="20752" y="10833"/>
                  </a:lnTo>
                  <a:lnTo>
                    <a:pt x="20970" y="9889"/>
                  </a:lnTo>
                  <a:lnTo>
                    <a:pt x="21167" y="9443"/>
                  </a:lnTo>
                  <a:lnTo>
                    <a:pt x="21218" y="8035"/>
                  </a:lnTo>
                  <a:lnTo>
                    <a:pt x="21296" y="7645"/>
                  </a:lnTo>
                  <a:lnTo>
                    <a:pt x="21529" y="7352"/>
                  </a:lnTo>
                  <a:lnTo>
                    <a:pt x="22474" y="6701"/>
                  </a:lnTo>
                  <a:lnTo>
                    <a:pt x="22643" y="6441"/>
                  </a:lnTo>
                  <a:lnTo>
                    <a:pt x="22759" y="4814"/>
                  </a:lnTo>
                  <a:lnTo>
                    <a:pt x="23497" y="3204"/>
                  </a:lnTo>
                  <a:lnTo>
                    <a:pt x="24416" y="1577"/>
                  </a:lnTo>
                  <a:lnTo>
                    <a:pt x="25815" y="601"/>
                  </a:lnTo>
                  <a:lnTo>
                    <a:pt x="26255" y="374"/>
                  </a:lnTo>
                  <a:lnTo>
                    <a:pt x="27550" y="0"/>
                  </a:lnTo>
                  <a:lnTo>
                    <a:pt x="27982" y="218"/>
                  </a:lnTo>
                  <a:lnTo>
                    <a:pt x="28206" y="463"/>
                  </a:lnTo>
                  <a:lnTo>
                    <a:pt x="28390" y="783"/>
                  </a:lnTo>
                  <a:lnTo>
                    <a:pt x="30767" y="330"/>
                  </a:lnTo>
                  <a:lnTo>
                    <a:pt x="31421" y="44"/>
                  </a:lnTo>
                  <a:lnTo>
                    <a:pt x="32092" y="80"/>
                  </a:lnTo>
                  <a:lnTo>
                    <a:pt x="32391" y="465"/>
                  </a:lnTo>
                  <a:lnTo>
                    <a:pt x="32728" y="1324"/>
                  </a:lnTo>
                  <a:lnTo>
                    <a:pt x="32842" y="1886"/>
                  </a:lnTo>
                  <a:lnTo>
                    <a:pt x="33427" y="2134"/>
                  </a:lnTo>
                  <a:lnTo>
                    <a:pt x="33766" y="1912"/>
                  </a:lnTo>
                  <a:lnTo>
                    <a:pt x="34879" y="2027"/>
                  </a:lnTo>
                  <a:lnTo>
                    <a:pt x="35032" y="2123"/>
                  </a:lnTo>
                  <a:lnTo>
                    <a:pt x="35411" y="3013"/>
                  </a:lnTo>
                  <a:lnTo>
                    <a:pt x="36203" y="3253"/>
                  </a:lnTo>
                  <a:lnTo>
                    <a:pt x="36719" y="3245"/>
                  </a:lnTo>
                  <a:lnTo>
                    <a:pt x="37036" y="3341"/>
                  </a:lnTo>
                  <a:lnTo>
                    <a:pt x="37587" y="3802"/>
                  </a:lnTo>
                  <a:lnTo>
                    <a:pt x="38082" y="4377"/>
                  </a:lnTo>
                  <a:lnTo>
                    <a:pt x="38438" y="4320"/>
                  </a:lnTo>
                  <a:lnTo>
                    <a:pt x="39163" y="3580"/>
                  </a:lnTo>
                  <a:lnTo>
                    <a:pt x="39285" y="3380"/>
                  </a:lnTo>
                  <a:lnTo>
                    <a:pt x="39350" y="2415"/>
                  </a:lnTo>
                  <a:lnTo>
                    <a:pt x="40454" y="2175"/>
                  </a:lnTo>
                  <a:lnTo>
                    <a:pt x="41253" y="2521"/>
                  </a:lnTo>
                  <a:lnTo>
                    <a:pt x="41937" y="2956"/>
                  </a:lnTo>
                  <a:lnTo>
                    <a:pt x="42061" y="3174"/>
                  </a:lnTo>
                  <a:lnTo>
                    <a:pt x="42169" y="414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0" name="pg1221">
              <a:extLst>
                <a:ext uri="{FF2B5EF4-FFF2-40B4-BE49-F238E27FC236}">
                  <a16:creationId xmlns:a16="http://schemas.microsoft.com/office/drawing/2014/main" id="{CBCFF933-57CE-7D42-853A-9F9A8F2B8AC1}"/>
                </a:ext>
              </a:extLst>
            </p:cNvPr>
            <p:cNvSpPr/>
            <p:nvPr/>
          </p:nvSpPr>
          <p:spPr>
            <a:xfrm>
              <a:off x="1762378" y="2656262"/>
              <a:ext cx="453432" cy="361542"/>
            </a:xfrm>
            <a:custGeom>
              <a:avLst/>
              <a:gdLst/>
              <a:ahLst/>
              <a:cxnLst/>
              <a:rect l="0" t="0" r="0" b="0"/>
              <a:pathLst>
                <a:path w="453432" h="361542">
                  <a:moveTo>
                    <a:pt x="201315" y="597"/>
                  </a:moveTo>
                  <a:lnTo>
                    <a:pt x="214168" y="676"/>
                  </a:lnTo>
                  <a:lnTo>
                    <a:pt x="215206" y="702"/>
                  </a:lnTo>
                  <a:lnTo>
                    <a:pt x="216425" y="885"/>
                  </a:lnTo>
                  <a:lnTo>
                    <a:pt x="234333" y="825"/>
                  </a:lnTo>
                  <a:lnTo>
                    <a:pt x="248051" y="779"/>
                  </a:lnTo>
                  <a:lnTo>
                    <a:pt x="249156" y="798"/>
                  </a:lnTo>
                  <a:lnTo>
                    <a:pt x="253109" y="865"/>
                  </a:lnTo>
                  <a:lnTo>
                    <a:pt x="265378" y="909"/>
                  </a:lnTo>
                  <a:lnTo>
                    <a:pt x="273970" y="940"/>
                  </a:lnTo>
                  <a:lnTo>
                    <a:pt x="275746" y="947"/>
                  </a:lnTo>
                  <a:lnTo>
                    <a:pt x="277710" y="954"/>
                  </a:lnTo>
                  <a:lnTo>
                    <a:pt x="280750" y="965"/>
                  </a:lnTo>
                  <a:lnTo>
                    <a:pt x="281066" y="966"/>
                  </a:lnTo>
                  <a:lnTo>
                    <a:pt x="282030" y="969"/>
                  </a:lnTo>
                  <a:lnTo>
                    <a:pt x="283223" y="974"/>
                  </a:lnTo>
                  <a:lnTo>
                    <a:pt x="283485" y="975"/>
                  </a:lnTo>
                  <a:lnTo>
                    <a:pt x="287906" y="990"/>
                  </a:lnTo>
                  <a:lnTo>
                    <a:pt x="288452" y="992"/>
                  </a:lnTo>
                  <a:lnTo>
                    <a:pt x="288812" y="988"/>
                  </a:lnTo>
                  <a:lnTo>
                    <a:pt x="296161" y="892"/>
                  </a:lnTo>
                  <a:lnTo>
                    <a:pt x="296619" y="984"/>
                  </a:lnTo>
                  <a:lnTo>
                    <a:pt x="297753" y="985"/>
                  </a:lnTo>
                  <a:lnTo>
                    <a:pt x="324144" y="1007"/>
                  </a:lnTo>
                  <a:lnTo>
                    <a:pt x="324976" y="1008"/>
                  </a:lnTo>
                  <a:lnTo>
                    <a:pt x="327318" y="910"/>
                  </a:lnTo>
                  <a:lnTo>
                    <a:pt x="330519" y="777"/>
                  </a:lnTo>
                  <a:lnTo>
                    <a:pt x="332596" y="690"/>
                  </a:lnTo>
                  <a:lnTo>
                    <a:pt x="340201" y="373"/>
                  </a:lnTo>
                  <a:lnTo>
                    <a:pt x="342141" y="373"/>
                  </a:lnTo>
                  <a:lnTo>
                    <a:pt x="345162" y="144"/>
                  </a:lnTo>
                  <a:lnTo>
                    <a:pt x="348285" y="66"/>
                  </a:lnTo>
                  <a:lnTo>
                    <a:pt x="349301" y="41"/>
                  </a:lnTo>
                  <a:lnTo>
                    <a:pt x="350962" y="0"/>
                  </a:lnTo>
                  <a:lnTo>
                    <a:pt x="353909" y="57"/>
                  </a:lnTo>
                  <a:lnTo>
                    <a:pt x="354159" y="62"/>
                  </a:lnTo>
                  <a:lnTo>
                    <a:pt x="365251" y="646"/>
                  </a:lnTo>
                  <a:lnTo>
                    <a:pt x="381105" y="1251"/>
                  </a:lnTo>
                  <a:lnTo>
                    <a:pt x="389070" y="1243"/>
                  </a:lnTo>
                  <a:lnTo>
                    <a:pt x="393882" y="1237"/>
                  </a:lnTo>
                  <a:lnTo>
                    <a:pt x="394056" y="1231"/>
                  </a:lnTo>
                  <a:lnTo>
                    <a:pt x="398026" y="1092"/>
                  </a:lnTo>
                  <a:lnTo>
                    <a:pt x="401460" y="1121"/>
                  </a:lnTo>
                  <a:lnTo>
                    <a:pt x="422072" y="1300"/>
                  </a:lnTo>
                  <a:lnTo>
                    <a:pt x="444678" y="1362"/>
                  </a:lnTo>
                  <a:lnTo>
                    <a:pt x="445374" y="1360"/>
                  </a:lnTo>
                  <a:lnTo>
                    <a:pt x="450567" y="1367"/>
                  </a:lnTo>
                  <a:lnTo>
                    <a:pt x="452319" y="1380"/>
                  </a:lnTo>
                  <a:lnTo>
                    <a:pt x="453163" y="1380"/>
                  </a:lnTo>
                  <a:lnTo>
                    <a:pt x="453432" y="19094"/>
                  </a:lnTo>
                  <a:lnTo>
                    <a:pt x="453260" y="24158"/>
                  </a:lnTo>
                  <a:lnTo>
                    <a:pt x="453237" y="24661"/>
                  </a:lnTo>
                  <a:lnTo>
                    <a:pt x="453399" y="40408"/>
                  </a:lnTo>
                  <a:lnTo>
                    <a:pt x="453399" y="40813"/>
                  </a:lnTo>
                  <a:lnTo>
                    <a:pt x="453390" y="61369"/>
                  </a:lnTo>
                  <a:lnTo>
                    <a:pt x="453330" y="62921"/>
                  </a:lnTo>
                  <a:lnTo>
                    <a:pt x="453329" y="63056"/>
                  </a:lnTo>
                  <a:lnTo>
                    <a:pt x="453264" y="81701"/>
                  </a:lnTo>
                  <a:lnTo>
                    <a:pt x="453356" y="83040"/>
                  </a:lnTo>
                  <a:lnTo>
                    <a:pt x="453206" y="127240"/>
                  </a:lnTo>
                  <a:lnTo>
                    <a:pt x="453056" y="128710"/>
                  </a:lnTo>
                  <a:lnTo>
                    <a:pt x="453199" y="129226"/>
                  </a:lnTo>
                  <a:lnTo>
                    <a:pt x="453168" y="140866"/>
                  </a:lnTo>
                  <a:lnTo>
                    <a:pt x="453109" y="163031"/>
                  </a:lnTo>
                  <a:lnTo>
                    <a:pt x="452975" y="200158"/>
                  </a:lnTo>
                  <a:lnTo>
                    <a:pt x="452890" y="202274"/>
                  </a:lnTo>
                  <a:lnTo>
                    <a:pt x="452932" y="207540"/>
                  </a:lnTo>
                  <a:lnTo>
                    <a:pt x="452833" y="222946"/>
                  </a:lnTo>
                  <a:lnTo>
                    <a:pt x="452703" y="243277"/>
                  </a:lnTo>
                  <a:lnTo>
                    <a:pt x="452675" y="244515"/>
                  </a:lnTo>
                  <a:lnTo>
                    <a:pt x="452666" y="245092"/>
                  </a:lnTo>
                  <a:lnTo>
                    <a:pt x="452672" y="245247"/>
                  </a:lnTo>
                  <a:lnTo>
                    <a:pt x="452710" y="255693"/>
                  </a:lnTo>
                  <a:lnTo>
                    <a:pt x="452632" y="256577"/>
                  </a:lnTo>
                  <a:lnTo>
                    <a:pt x="452586" y="260889"/>
                  </a:lnTo>
                  <a:lnTo>
                    <a:pt x="452590" y="287946"/>
                  </a:lnTo>
                  <a:lnTo>
                    <a:pt x="452521" y="306659"/>
                  </a:lnTo>
                  <a:lnTo>
                    <a:pt x="425983" y="306698"/>
                  </a:lnTo>
                  <a:lnTo>
                    <a:pt x="412702" y="306525"/>
                  </a:lnTo>
                  <a:lnTo>
                    <a:pt x="410868" y="306594"/>
                  </a:lnTo>
                  <a:lnTo>
                    <a:pt x="409902" y="306502"/>
                  </a:lnTo>
                  <a:lnTo>
                    <a:pt x="402455" y="306397"/>
                  </a:lnTo>
                  <a:lnTo>
                    <a:pt x="386067" y="306251"/>
                  </a:lnTo>
                  <a:lnTo>
                    <a:pt x="362289" y="305964"/>
                  </a:lnTo>
                  <a:lnTo>
                    <a:pt x="361348" y="306040"/>
                  </a:lnTo>
                  <a:lnTo>
                    <a:pt x="354147" y="305979"/>
                  </a:lnTo>
                  <a:lnTo>
                    <a:pt x="346655" y="305761"/>
                  </a:lnTo>
                  <a:lnTo>
                    <a:pt x="344141" y="305924"/>
                  </a:lnTo>
                  <a:lnTo>
                    <a:pt x="340147" y="305787"/>
                  </a:lnTo>
                  <a:lnTo>
                    <a:pt x="328979" y="305712"/>
                  </a:lnTo>
                  <a:lnTo>
                    <a:pt x="325576" y="305772"/>
                  </a:lnTo>
                  <a:lnTo>
                    <a:pt x="300537" y="305715"/>
                  </a:lnTo>
                  <a:lnTo>
                    <a:pt x="297261" y="305780"/>
                  </a:lnTo>
                  <a:lnTo>
                    <a:pt x="294945" y="305746"/>
                  </a:lnTo>
                  <a:lnTo>
                    <a:pt x="280425" y="305165"/>
                  </a:lnTo>
                  <a:lnTo>
                    <a:pt x="273345" y="305091"/>
                  </a:lnTo>
                  <a:lnTo>
                    <a:pt x="267511" y="305028"/>
                  </a:lnTo>
                  <a:lnTo>
                    <a:pt x="267099" y="305024"/>
                  </a:lnTo>
                  <a:lnTo>
                    <a:pt x="266763" y="305017"/>
                  </a:lnTo>
                  <a:lnTo>
                    <a:pt x="266616" y="305015"/>
                  </a:lnTo>
                  <a:lnTo>
                    <a:pt x="266447" y="305019"/>
                  </a:lnTo>
                  <a:lnTo>
                    <a:pt x="266186" y="305017"/>
                  </a:lnTo>
                  <a:lnTo>
                    <a:pt x="266057" y="305015"/>
                  </a:lnTo>
                  <a:lnTo>
                    <a:pt x="265586" y="305018"/>
                  </a:lnTo>
                  <a:lnTo>
                    <a:pt x="265336" y="305015"/>
                  </a:lnTo>
                  <a:lnTo>
                    <a:pt x="265093" y="305018"/>
                  </a:lnTo>
                  <a:lnTo>
                    <a:pt x="264435" y="305005"/>
                  </a:lnTo>
                  <a:lnTo>
                    <a:pt x="264240" y="304874"/>
                  </a:lnTo>
                  <a:lnTo>
                    <a:pt x="261550" y="304866"/>
                  </a:lnTo>
                  <a:lnTo>
                    <a:pt x="255320" y="304842"/>
                  </a:lnTo>
                  <a:lnTo>
                    <a:pt x="248477" y="304806"/>
                  </a:lnTo>
                  <a:lnTo>
                    <a:pt x="248055" y="304884"/>
                  </a:lnTo>
                  <a:lnTo>
                    <a:pt x="243518" y="304919"/>
                  </a:lnTo>
                  <a:lnTo>
                    <a:pt x="228785" y="304769"/>
                  </a:lnTo>
                  <a:lnTo>
                    <a:pt x="226866" y="304853"/>
                  </a:lnTo>
                  <a:lnTo>
                    <a:pt x="220984" y="304884"/>
                  </a:lnTo>
                  <a:lnTo>
                    <a:pt x="201910" y="304907"/>
                  </a:lnTo>
                  <a:lnTo>
                    <a:pt x="199500" y="304960"/>
                  </a:lnTo>
                  <a:lnTo>
                    <a:pt x="197666" y="296821"/>
                  </a:lnTo>
                  <a:lnTo>
                    <a:pt x="195144" y="286263"/>
                  </a:lnTo>
                  <a:lnTo>
                    <a:pt x="190206" y="264888"/>
                  </a:lnTo>
                  <a:lnTo>
                    <a:pt x="190210" y="264694"/>
                  </a:lnTo>
                  <a:lnTo>
                    <a:pt x="185428" y="243878"/>
                  </a:lnTo>
                  <a:lnTo>
                    <a:pt x="183957" y="237688"/>
                  </a:lnTo>
                  <a:lnTo>
                    <a:pt x="183310" y="235523"/>
                  </a:lnTo>
                  <a:lnTo>
                    <a:pt x="181858" y="229000"/>
                  </a:lnTo>
                  <a:lnTo>
                    <a:pt x="181557" y="229442"/>
                  </a:lnTo>
                  <a:lnTo>
                    <a:pt x="180837" y="230234"/>
                  </a:lnTo>
                  <a:lnTo>
                    <a:pt x="180612" y="230375"/>
                  </a:lnTo>
                  <a:lnTo>
                    <a:pt x="179994" y="230561"/>
                  </a:lnTo>
                  <a:lnTo>
                    <a:pt x="179439" y="229854"/>
                  </a:lnTo>
                  <a:lnTo>
                    <a:pt x="179213" y="229660"/>
                  </a:lnTo>
                  <a:lnTo>
                    <a:pt x="178471" y="229533"/>
                  </a:lnTo>
                  <a:lnTo>
                    <a:pt x="177873" y="229656"/>
                  </a:lnTo>
                  <a:lnTo>
                    <a:pt x="177422" y="229392"/>
                  </a:lnTo>
                  <a:lnTo>
                    <a:pt x="177243" y="229064"/>
                  </a:lnTo>
                  <a:lnTo>
                    <a:pt x="176171" y="228752"/>
                  </a:lnTo>
                  <a:lnTo>
                    <a:pt x="175389" y="228696"/>
                  </a:lnTo>
                  <a:lnTo>
                    <a:pt x="174484" y="228982"/>
                  </a:lnTo>
                  <a:lnTo>
                    <a:pt x="174240" y="229601"/>
                  </a:lnTo>
                  <a:lnTo>
                    <a:pt x="173178" y="231398"/>
                  </a:lnTo>
                  <a:lnTo>
                    <a:pt x="172576" y="231941"/>
                  </a:lnTo>
                  <a:lnTo>
                    <a:pt x="172103" y="233259"/>
                  </a:lnTo>
                  <a:lnTo>
                    <a:pt x="171559" y="234045"/>
                  </a:lnTo>
                  <a:lnTo>
                    <a:pt x="171396" y="234145"/>
                  </a:lnTo>
                  <a:lnTo>
                    <a:pt x="171097" y="234164"/>
                  </a:lnTo>
                  <a:lnTo>
                    <a:pt x="170522" y="233851"/>
                  </a:lnTo>
                  <a:lnTo>
                    <a:pt x="170196" y="233933"/>
                  </a:lnTo>
                  <a:lnTo>
                    <a:pt x="170056" y="234142"/>
                  </a:lnTo>
                  <a:lnTo>
                    <a:pt x="170060" y="234380"/>
                  </a:lnTo>
                  <a:lnTo>
                    <a:pt x="170320" y="234707"/>
                  </a:lnTo>
                  <a:lnTo>
                    <a:pt x="170662" y="235322"/>
                  </a:lnTo>
                  <a:lnTo>
                    <a:pt x="171113" y="236468"/>
                  </a:lnTo>
                  <a:lnTo>
                    <a:pt x="171184" y="239401"/>
                  </a:lnTo>
                  <a:lnTo>
                    <a:pt x="170990" y="239754"/>
                  </a:lnTo>
                  <a:lnTo>
                    <a:pt x="170653" y="241604"/>
                  </a:lnTo>
                  <a:lnTo>
                    <a:pt x="170064" y="243998"/>
                  </a:lnTo>
                  <a:lnTo>
                    <a:pt x="170053" y="244362"/>
                  </a:lnTo>
                  <a:lnTo>
                    <a:pt x="169297" y="245062"/>
                  </a:lnTo>
                  <a:lnTo>
                    <a:pt x="168455" y="245233"/>
                  </a:lnTo>
                  <a:lnTo>
                    <a:pt x="167943" y="245442"/>
                  </a:lnTo>
                  <a:lnTo>
                    <a:pt x="167388" y="246064"/>
                  </a:lnTo>
                  <a:lnTo>
                    <a:pt x="166825" y="246913"/>
                  </a:lnTo>
                  <a:lnTo>
                    <a:pt x="165136" y="249904"/>
                  </a:lnTo>
                  <a:lnTo>
                    <a:pt x="164538" y="250819"/>
                  </a:lnTo>
                  <a:lnTo>
                    <a:pt x="159487" y="258069"/>
                  </a:lnTo>
                  <a:lnTo>
                    <a:pt x="158960" y="259405"/>
                  </a:lnTo>
                  <a:lnTo>
                    <a:pt x="158348" y="261642"/>
                  </a:lnTo>
                  <a:lnTo>
                    <a:pt x="157864" y="261679"/>
                  </a:lnTo>
                  <a:lnTo>
                    <a:pt x="156287" y="262171"/>
                  </a:lnTo>
                  <a:lnTo>
                    <a:pt x="155769" y="262449"/>
                  </a:lnTo>
                  <a:lnTo>
                    <a:pt x="153928" y="263195"/>
                  </a:lnTo>
                  <a:lnTo>
                    <a:pt x="150946" y="264250"/>
                  </a:lnTo>
                  <a:lnTo>
                    <a:pt x="149815" y="264799"/>
                  </a:lnTo>
                  <a:lnTo>
                    <a:pt x="147389" y="265683"/>
                  </a:lnTo>
                  <a:lnTo>
                    <a:pt x="145925" y="266346"/>
                  </a:lnTo>
                  <a:lnTo>
                    <a:pt x="142598" y="268255"/>
                  </a:lnTo>
                  <a:lnTo>
                    <a:pt x="141436" y="269196"/>
                  </a:lnTo>
                  <a:lnTo>
                    <a:pt x="141211" y="269476"/>
                  </a:lnTo>
                  <a:lnTo>
                    <a:pt x="139574" y="270507"/>
                  </a:lnTo>
                  <a:lnTo>
                    <a:pt x="137286" y="272384"/>
                  </a:lnTo>
                  <a:lnTo>
                    <a:pt x="135077" y="274373"/>
                  </a:lnTo>
                  <a:lnTo>
                    <a:pt x="134134" y="275031"/>
                  </a:lnTo>
                  <a:lnTo>
                    <a:pt x="133827" y="276639"/>
                  </a:lnTo>
                  <a:lnTo>
                    <a:pt x="133416" y="278132"/>
                  </a:lnTo>
                  <a:lnTo>
                    <a:pt x="131686" y="280528"/>
                  </a:lnTo>
                  <a:lnTo>
                    <a:pt x="129906" y="282608"/>
                  </a:lnTo>
                  <a:lnTo>
                    <a:pt x="129751" y="282734"/>
                  </a:lnTo>
                  <a:lnTo>
                    <a:pt x="129136" y="282891"/>
                  </a:lnTo>
                  <a:lnTo>
                    <a:pt x="127620" y="283613"/>
                  </a:lnTo>
                  <a:lnTo>
                    <a:pt x="126916" y="284029"/>
                  </a:lnTo>
                  <a:lnTo>
                    <a:pt x="126208" y="284614"/>
                  </a:lnTo>
                  <a:lnTo>
                    <a:pt x="126077" y="285780"/>
                  </a:lnTo>
                  <a:lnTo>
                    <a:pt x="126707" y="287552"/>
                  </a:lnTo>
                  <a:lnTo>
                    <a:pt x="127051" y="288847"/>
                  </a:lnTo>
                  <a:lnTo>
                    <a:pt x="126595" y="288620"/>
                  </a:lnTo>
                  <a:lnTo>
                    <a:pt x="126004" y="287954"/>
                  </a:lnTo>
                  <a:lnTo>
                    <a:pt x="125474" y="287749"/>
                  </a:lnTo>
                  <a:lnTo>
                    <a:pt x="124728" y="289514"/>
                  </a:lnTo>
                  <a:lnTo>
                    <a:pt x="124609" y="289931"/>
                  </a:lnTo>
                  <a:lnTo>
                    <a:pt x="123897" y="286964"/>
                  </a:lnTo>
                  <a:lnTo>
                    <a:pt x="122253" y="289289"/>
                  </a:lnTo>
                  <a:lnTo>
                    <a:pt x="122636" y="275169"/>
                  </a:lnTo>
                  <a:lnTo>
                    <a:pt x="122681" y="273586"/>
                  </a:lnTo>
                  <a:lnTo>
                    <a:pt x="122598" y="271784"/>
                  </a:lnTo>
                  <a:lnTo>
                    <a:pt x="122658" y="266547"/>
                  </a:lnTo>
                  <a:lnTo>
                    <a:pt x="122709" y="263273"/>
                  </a:lnTo>
                  <a:lnTo>
                    <a:pt x="122703" y="261673"/>
                  </a:lnTo>
                  <a:lnTo>
                    <a:pt x="122704" y="260484"/>
                  </a:lnTo>
                  <a:lnTo>
                    <a:pt x="122704" y="260275"/>
                  </a:lnTo>
                  <a:lnTo>
                    <a:pt x="122705" y="259898"/>
                  </a:lnTo>
                  <a:lnTo>
                    <a:pt x="122705" y="259575"/>
                  </a:lnTo>
                  <a:lnTo>
                    <a:pt x="120576" y="259574"/>
                  </a:lnTo>
                  <a:lnTo>
                    <a:pt x="120566" y="261684"/>
                  </a:lnTo>
                  <a:lnTo>
                    <a:pt x="122018" y="261673"/>
                  </a:lnTo>
                  <a:lnTo>
                    <a:pt x="119847" y="266098"/>
                  </a:lnTo>
                  <a:lnTo>
                    <a:pt x="118949" y="266686"/>
                  </a:lnTo>
                  <a:lnTo>
                    <a:pt x="119166" y="267159"/>
                  </a:lnTo>
                  <a:lnTo>
                    <a:pt x="115234" y="271248"/>
                  </a:lnTo>
                  <a:lnTo>
                    <a:pt x="113306" y="270500"/>
                  </a:lnTo>
                  <a:lnTo>
                    <a:pt x="111587" y="270153"/>
                  </a:lnTo>
                  <a:lnTo>
                    <a:pt x="110670" y="270380"/>
                  </a:lnTo>
                  <a:lnTo>
                    <a:pt x="109651" y="270871"/>
                  </a:lnTo>
                  <a:lnTo>
                    <a:pt x="109167" y="270912"/>
                  </a:lnTo>
                  <a:lnTo>
                    <a:pt x="107708" y="271371"/>
                  </a:lnTo>
                  <a:lnTo>
                    <a:pt x="106744" y="271475"/>
                  </a:lnTo>
                  <a:lnTo>
                    <a:pt x="105733" y="272168"/>
                  </a:lnTo>
                  <a:lnTo>
                    <a:pt x="104472" y="272697"/>
                  </a:lnTo>
                  <a:lnTo>
                    <a:pt x="103941" y="272679"/>
                  </a:lnTo>
                  <a:lnTo>
                    <a:pt x="103109" y="272299"/>
                  </a:lnTo>
                  <a:lnTo>
                    <a:pt x="102123" y="272277"/>
                  </a:lnTo>
                  <a:lnTo>
                    <a:pt x="101545" y="272977"/>
                  </a:lnTo>
                  <a:lnTo>
                    <a:pt x="100151" y="273784"/>
                  </a:lnTo>
                  <a:lnTo>
                    <a:pt x="98955" y="274189"/>
                  </a:lnTo>
                  <a:lnTo>
                    <a:pt x="95901" y="274184"/>
                  </a:lnTo>
                  <a:lnTo>
                    <a:pt x="95746" y="274341"/>
                  </a:lnTo>
                  <a:lnTo>
                    <a:pt x="95986" y="275856"/>
                  </a:lnTo>
                  <a:lnTo>
                    <a:pt x="95885" y="276362"/>
                  </a:lnTo>
                  <a:lnTo>
                    <a:pt x="95556" y="277177"/>
                  </a:lnTo>
                  <a:lnTo>
                    <a:pt x="95251" y="277348"/>
                  </a:lnTo>
                  <a:lnTo>
                    <a:pt x="94871" y="277181"/>
                  </a:lnTo>
                  <a:lnTo>
                    <a:pt x="93540" y="277326"/>
                  </a:lnTo>
                  <a:lnTo>
                    <a:pt x="92399" y="277702"/>
                  </a:lnTo>
                  <a:lnTo>
                    <a:pt x="91900" y="278097"/>
                  </a:lnTo>
                  <a:lnTo>
                    <a:pt x="91410" y="279248"/>
                  </a:lnTo>
                  <a:lnTo>
                    <a:pt x="90843" y="280330"/>
                  </a:lnTo>
                  <a:lnTo>
                    <a:pt x="90243" y="281776"/>
                  </a:lnTo>
                  <a:lnTo>
                    <a:pt x="90163" y="282576"/>
                  </a:lnTo>
                  <a:lnTo>
                    <a:pt x="90337" y="282970"/>
                  </a:lnTo>
                  <a:lnTo>
                    <a:pt x="88978" y="283800"/>
                  </a:lnTo>
                  <a:lnTo>
                    <a:pt x="88544" y="283845"/>
                  </a:lnTo>
                  <a:lnTo>
                    <a:pt x="88099" y="283320"/>
                  </a:lnTo>
                  <a:lnTo>
                    <a:pt x="87797" y="282796"/>
                  </a:lnTo>
                  <a:lnTo>
                    <a:pt x="87422" y="281910"/>
                  </a:lnTo>
                  <a:lnTo>
                    <a:pt x="87120" y="281914"/>
                  </a:lnTo>
                  <a:lnTo>
                    <a:pt x="86686" y="281549"/>
                  </a:lnTo>
                  <a:lnTo>
                    <a:pt x="86636" y="281367"/>
                  </a:lnTo>
                  <a:lnTo>
                    <a:pt x="86814" y="280939"/>
                  </a:lnTo>
                  <a:lnTo>
                    <a:pt x="86810" y="280719"/>
                  </a:lnTo>
                  <a:lnTo>
                    <a:pt x="86659" y="280727"/>
                  </a:lnTo>
                  <a:lnTo>
                    <a:pt x="86020" y="281430"/>
                  </a:lnTo>
                  <a:lnTo>
                    <a:pt x="85394" y="281389"/>
                  </a:lnTo>
                  <a:lnTo>
                    <a:pt x="85081" y="281024"/>
                  </a:lnTo>
                  <a:lnTo>
                    <a:pt x="84844" y="281582"/>
                  </a:lnTo>
                  <a:lnTo>
                    <a:pt x="84887" y="282100"/>
                  </a:lnTo>
                  <a:lnTo>
                    <a:pt x="85293" y="282558"/>
                  </a:lnTo>
                  <a:lnTo>
                    <a:pt x="84671" y="283527"/>
                  </a:lnTo>
                  <a:lnTo>
                    <a:pt x="84683" y="283674"/>
                  </a:lnTo>
                  <a:lnTo>
                    <a:pt x="84947" y="284033"/>
                  </a:lnTo>
                  <a:lnTo>
                    <a:pt x="84940" y="284228"/>
                  </a:lnTo>
                  <a:lnTo>
                    <a:pt x="84883" y="284653"/>
                  </a:lnTo>
                  <a:lnTo>
                    <a:pt x="84598" y="285111"/>
                  </a:lnTo>
                  <a:lnTo>
                    <a:pt x="84554" y="286597"/>
                  </a:lnTo>
                  <a:lnTo>
                    <a:pt x="84145" y="287873"/>
                  </a:lnTo>
                  <a:lnTo>
                    <a:pt x="84079" y="288361"/>
                  </a:lnTo>
                  <a:lnTo>
                    <a:pt x="84252" y="289232"/>
                  </a:lnTo>
                  <a:lnTo>
                    <a:pt x="84205" y="291078"/>
                  </a:lnTo>
                  <a:lnTo>
                    <a:pt x="83741" y="292200"/>
                  </a:lnTo>
                  <a:lnTo>
                    <a:pt x="83941" y="292869"/>
                  </a:lnTo>
                  <a:lnTo>
                    <a:pt x="84478" y="293662"/>
                  </a:lnTo>
                  <a:lnTo>
                    <a:pt x="84972" y="294258"/>
                  </a:lnTo>
                  <a:lnTo>
                    <a:pt x="85501" y="294656"/>
                  </a:lnTo>
                  <a:lnTo>
                    <a:pt x="85284" y="295256"/>
                  </a:lnTo>
                  <a:lnTo>
                    <a:pt x="85091" y="296127"/>
                  </a:lnTo>
                  <a:lnTo>
                    <a:pt x="85164" y="296540"/>
                  </a:lnTo>
                  <a:lnTo>
                    <a:pt x="85121" y="296763"/>
                  </a:lnTo>
                  <a:lnTo>
                    <a:pt x="84108" y="298922"/>
                  </a:lnTo>
                  <a:lnTo>
                    <a:pt x="84015" y="299592"/>
                  </a:lnTo>
                  <a:lnTo>
                    <a:pt x="83787" y="300515"/>
                  </a:lnTo>
                  <a:lnTo>
                    <a:pt x="83129" y="302465"/>
                  </a:lnTo>
                  <a:lnTo>
                    <a:pt x="82758" y="303153"/>
                  </a:lnTo>
                  <a:lnTo>
                    <a:pt x="82063" y="303998"/>
                  </a:lnTo>
                  <a:lnTo>
                    <a:pt x="81418" y="305007"/>
                  </a:lnTo>
                  <a:lnTo>
                    <a:pt x="81275" y="305603"/>
                  </a:lnTo>
                  <a:lnTo>
                    <a:pt x="81005" y="306295"/>
                  </a:lnTo>
                  <a:lnTo>
                    <a:pt x="79183" y="310274"/>
                  </a:lnTo>
                  <a:lnTo>
                    <a:pt x="77941" y="312355"/>
                  </a:lnTo>
                  <a:lnTo>
                    <a:pt x="77594" y="312519"/>
                  </a:lnTo>
                  <a:lnTo>
                    <a:pt x="77166" y="312880"/>
                  </a:lnTo>
                  <a:lnTo>
                    <a:pt x="76094" y="314384"/>
                  </a:lnTo>
                  <a:lnTo>
                    <a:pt x="75785" y="314949"/>
                  </a:lnTo>
                  <a:lnTo>
                    <a:pt x="75774" y="315173"/>
                  </a:lnTo>
                  <a:lnTo>
                    <a:pt x="74906" y="316022"/>
                  </a:lnTo>
                  <a:lnTo>
                    <a:pt x="74214" y="316480"/>
                  </a:lnTo>
                  <a:lnTo>
                    <a:pt x="73122" y="317679"/>
                  </a:lnTo>
                  <a:lnTo>
                    <a:pt x="70979" y="319035"/>
                  </a:lnTo>
                  <a:lnTo>
                    <a:pt x="70640" y="319352"/>
                  </a:lnTo>
                  <a:lnTo>
                    <a:pt x="70094" y="320748"/>
                  </a:lnTo>
                  <a:lnTo>
                    <a:pt x="69526" y="322490"/>
                  </a:lnTo>
                  <a:lnTo>
                    <a:pt x="66638" y="325635"/>
                  </a:lnTo>
                  <a:lnTo>
                    <a:pt x="66229" y="326196"/>
                  </a:lnTo>
                  <a:lnTo>
                    <a:pt x="65917" y="326780"/>
                  </a:lnTo>
                  <a:lnTo>
                    <a:pt x="63933" y="328507"/>
                  </a:lnTo>
                  <a:lnTo>
                    <a:pt x="61460" y="330882"/>
                  </a:lnTo>
                  <a:lnTo>
                    <a:pt x="60944" y="331704"/>
                  </a:lnTo>
                  <a:lnTo>
                    <a:pt x="60463" y="332914"/>
                  </a:lnTo>
                  <a:lnTo>
                    <a:pt x="58219" y="335521"/>
                  </a:lnTo>
                  <a:lnTo>
                    <a:pt x="58065" y="335967"/>
                  </a:lnTo>
                  <a:lnTo>
                    <a:pt x="57792" y="336228"/>
                  </a:lnTo>
                  <a:lnTo>
                    <a:pt x="57215" y="336537"/>
                  </a:lnTo>
                  <a:lnTo>
                    <a:pt x="56576" y="337494"/>
                  </a:lnTo>
                  <a:lnTo>
                    <a:pt x="56107" y="337945"/>
                  </a:lnTo>
                  <a:lnTo>
                    <a:pt x="55203" y="338526"/>
                  </a:lnTo>
                  <a:lnTo>
                    <a:pt x="54745" y="338485"/>
                  </a:lnTo>
                  <a:lnTo>
                    <a:pt x="54021" y="338169"/>
                  </a:lnTo>
                  <a:lnTo>
                    <a:pt x="53203" y="338612"/>
                  </a:lnTo>
                  <a:lnTo>
                    <a:pt x="52660" y="338608"/>
                  </a:lnTo>
                  <a:lnTo>
                    <a:pt x="52272" y="338064"/>
                  </a:lnTo>
                  <a:lnTo>
                    <a:pt x="51957" y="337785"/>
                  </a:lnTo>
                  <a:lnTo>
                    <a:pt x="51618" y="337610"/>
                  </a:lnTo>
                  <a:lnTo>
                    <a:pt x="51244" y="338149"/>
                  </a:lnTo>
                  <a:lnTo>
                    <a:pt x="50882" y="338998"/>
                  </a:lnTo>
                  <a:lnTo>
                    <a:pt x="50801" y="339486"/>
                  </a:lnTo>
                  <a:lnTo>
                    <a:pt x="50520" y="340092"/>
                  </a:lnTo>
                  <a:lnTo>
                    <a:pt x="48273" y="342053"/>
                  </a:lnTo>
                  <a:lnTo>
                    <a:pt x="46561" y="343069"/>
                  </a:lnTo>
                  <a:lnTo>
                    <a:pt x="45622" y="344022"/>
                  </a:lnTo>
                  <a:lnTo>
                    <a:pt x="45422" y="344417"/>
                  </a:lnTo>
                  <a:lnTo>
                    <a:pt x="45230" y="347365"/>
                  </a:lnTo>
                  <a:lnTo>
                    <a:pt x="45291" y="348139"/>
                  </a:lnTo>
                  <a:lnTo>
                    <a:pt x="45115" y="348653"/>
                  </a:lnTo>
                  <a:lnTo>
                    <a:pt x="44603" y="349509"/>
                  </a:lnTo>
                  <a:lnTo>
                    <a:pt x="44288" y="349759"/>
                  </a:lnTo>
                  <a:lnTo>
                    <a:pt x="43700" y="350064"/>
                  </a:lnTo>
                  <a:lnTo>
                    <a:pt x="43427" y="351590"/>
                  </a:lnTo>
                  <a:lnTo>
                    <a:pt x="43055" y="352945"/>
                  </a:lnTo>
                  <a:lnTo>
                    <a:pt x="42905" y="352886"/>
                  </a:lnTo>
                  <a:lnTo>
                    <a:pt x="42367" y="352171"/>
                  </a:lnTo>
                  <a:lnTo>
                    <a:pt x="41736" y="350924"/>
                  </a:lnTo>
                  <a:lnTo>
                    <a:pt x="41709" y="350675"/>
                  </a:lnTo>
                  <a:lnTo>
                    <a:pt x="41282" y="350958"/>
                  </a:lnTo>
                  <a:lnTo>
                    <a:pt x="40817" y="351479"/>
                  </a:lnTo>
                  <a:lnTo>
                    <a:pt x="39834" y="351967"/>
                  </a:lnTo>
                  <a:lnTo>
                    <a:pt x="39299" y="352005"/>
                  </a:lnTo>
                  <a:lnTo>
                    <a:pt x="38266" y="352404"/>
                  </a:lnTo>
                  <a:lnTo>
                    <a:pt x="37653" y="352946"/>
                  </a:lnTo>
                  <a:lnTo>
                    <a:pt x="36916" y="353830"/>
                  </a:lnTo>
                  <a:lnTo>
                    <a:pt x="33806" y="356769"/>
                  </a:lnTo>
                  <a:lnTo>
                    <a:pt x="32995" y="356933"/>
                  </a:lnTo>
                  <a:lnTo>
                    <a:pt x="31819" y="358187"/>
                  </a:lnTo>
                  <a:lnTo>
                    <a:pt x="31496" y="358649"/>
                  </a:lnTo>
                  <a:lnTo>
                    <a:pt x="31001" y="359769"/>
                  </a:lnTo>
                  <a:lnTo>
                    <a:pt x="30428" y="360376"/>
                  </a:lnTo>
                  <a:lnTo>
                    <a:pt x="29537" y="360536"/>
                  </a:lnTo>
                  <a:lnTo>
                    <a:pt x="29284" y="360458"/>
                  </a:lnTo>
                  <a:lnTo>
                    <a:pt x="29149" y="360290"/>
                  </a:lnTo>
                  <a:lnTo>
                    <a:pt x="28285" y="360048"/>
                  </a:lnTo>
                  <a:lnTo>
                    <a:pt x="27141" y="360041"/>
                  </a:lnTo>
                  <a:lnTo>
                    <a:pt x="25128" y="359818"/>
                  </a:lnTo>
                  <a:lnTo>
                    <a:pt x="24579" y="359848"/>
                  </a:lnTo>
                  <a:lnTo>
                    <a:pt x="23262" y="360307"/>
                  </a:lnTo>
                  <a:lnTo>
                    <a:pt x="18925" y="361542"/>
                  </a:lnTo>
                  <a:lnTo>
                    <a:pt x="21122" y="355367"/>
                  </a:lnTo>
                  <a:lnTo>
                    <a:pt x="20135" y="354738"/>
                  </a:lnTo>
                  <a:lnTo>
                    <a:pt x="19608" y="354615"/>
                  </a:lnTo>
                  <a:lnTo>
                    <a:pt x="16108" y="355001"/>
                  </a:lnTo>
                  <a:lnTo>
                    <a:pt x="15643" y="352737"/>
                  </a:lnTo>
                  <a:lnTo>
                    <a:pt x="13253" y="351700"/>
                  </a:lnTo>
                  <a:lnTo>
                    <a:pt x="13233" y="351933"/>
                  </a:lnTo>
                  <a:lnTo>
                    <a:pt x="12588" y="353076"/>
                  </a:lnTo>
                  <a:lnTo>
                    <a:pt x="11362" y="355064"/>
                  </a:lnTo>
                  <a:lnTo>
                    <a:pt x="10063" y="354595"/>
                  </a:lnTo>
                  <a:lnTo>
                    <a:pt x="9191" y="354093"/>
                  </a:lnTo>
                  <a:lnTo>
                    <a:pt x="8994" y="353884"/>
                  </a:lnTo>
                  <a:lnTo>
                    <a:pt x="8464" y="354101"/>
                  </a:lnTo>
                  <a:lnTo>
                    <a:pt x="7712" y="354823"/>
                  </a:lnTo>
                  <a:lnTo>
                    <a:pt x="7297" y="355073"/>
                  </a:lnTo>
                  <a:lnTo>
                    <a:pt x="7057" y="354759"/>
                  </a:lnTo>
                  <a:lnTo>
                    <a:pt x="7174" y="354629"/>
                  </a:lnTo>
                  <a:lnTo>
                    <a:pt x="7432" y="353621"/>
                  </a:lnTo>
                  <a:lnTo>
                    <a:pt x="7549" y="352677"/>
                  </a:lnTo>
                  <a:lnTo>
                    <a:pt x="8274" y="352157"/>
                  </a:lnTo>
                  <a:lnTo>
                    <a:pt x="8986" y="351831"/>
                  </a:lnTo>
                  <a:lnTo>
                    <a:pt x="9077" y="351555"/>
                  </a:lnTo>
                  <a:lnTo>
                    <a:pt x="9219" y="349343"/>
                  </a:lnTo>
                  <a:lnTo>
                    <a:pt x="9465" y="349196"/>
                  </a:lnTo>
                  <a:lnTo>
                    <a:pt x="9672" y="349212"/>
                  </a:lnTo>
                  <a:lnTo>
                    <a:pt x="9983" y="348741"/>
                  </a:lnTo>
                  <a:lnTo>
                    <a:pt x="9880" y="348155"/>
                  </a:lnTo>
                  <a:lnTo>
                    <a:pt x="10410" y="347179"/>
                  </a:lnTo>
                  <a:lnTo>
                    <a:pt x="10372" y="344089"/>
                  </a:lnTo>
                  <a:lnTo>
                    <a:pt x="10281" y="343422"/>
                  </a:lnTo>
                  <a:lnTo>
                    <a:pt x="10061" y="343080"/>
                  </a:lnTo>
                  <a:lnTo>
                    <a:pt x="9724" y="342316"/>
                  </a:lnTo>
                  <a:lnTo>
                    <a:pt x="9595" y="341128"/>
                  </a:lnTo>
                  <a:lnTo>
                    <a:pt x="9672" y="340510"/>
                  </a:lnTo>
                  <a:lnTo>
                    <a:pt x="9815" y="340201"/>
                  </a:lnTo>
                  <a:lnTo>
                    <a:pt x="9582" y="339551"/>
                  </a:lnTo>
                  <a:lnTo>
                    <a:pt x="9310" y="339274"/>
                  </a:lnTo>
                  <a:lnTo>
                    <a:pt x="9219" y="339014"/>
                  </a:lnTo>
                  <a:lnTo>
                    <a:pt x="9400" y="338347"/>
                  </a:lnTo>
                  <a:lnTo>
                    <a:pt x="8494" y="336379"/>
                  </a:lnTo>
                  <a:lnTo>
                    <a:pt x="8287" y="335549"/>
                  </a:lnTo>
                  <a:lnTo>
                    <a:pt x="7691" y="334850"/>
                  </a:lnTo>
                  <a:lnTo>
                    <a:pt x="7484" y="334882"/>
                  </a:lnTo>
                  <a:lnTo>
                    <a:pt x="6953" y="334687"/>
                  </a:lnTo>
                  <a:lnTo>
                    <a:pt x="5283" y="333557"/>
                  </a:lnTo>
                  <a:lnTo>
                    <a:pt x="4778" y="333077"/>
                  </a:lnTo>
                  <a:lnTo>
                    <a:pt x="4623" y="332833"/>
                  </a:lnTo>
                  <a:lnTo>
                    <a:pt x="4260" y="331727"/>
                  </a:lnTo>
                  <a:lnTo>
                    <a:pt x="4221" y="331125"/>
                  </a:lnTo>
                  <a:lnTo>
                    <a:pt x="4480" y="330751"/>
                  </a:lnTo>
                  <a:lnTo>
                    <a:pt x="3975" y="330426"/>
                  </a:lnTo>
                  <a:lnTo>
                    <a:pt x="3522" y="330312"/>
                  </a:lnTo>
                  <a:lnTo>
                    <a:pt x="3302" y="330344"/>
                  </a:lnTo>
                  <a:lnTo>
                    <a:pt x="2862" y="330149"/>
                  </a:lnTo>
                  <a:lnTo>
                    <a:pt x="2810" y="329938"/>
                  </a:lnTo>
                  <a:lnTo>
                    <a:pt x="2862" y="329368"/>
                  </a:lnTo>
                  <a:lnTo>
                    <a:pt x="2628" y="328799"/>
                  </a:lnTo>
                  <a:lnTo>
                    <a:pt x="2201" y="328197"/>
                  </a:lnTo>
                  <a:lnTo>
                    <a:pt x="1839" y="328116"/>
                  </a:lnTo>
                  <a:lnTo>
                    <a:pt x="1476" y="327742"/>
                  </a:lnTo>
                  <a:lnTo>
                    <a:pt x="1204" y="327400"/>
                  </a:lnTo>
                  <a:lnTo>
                    <a:pt x="984" y="326831"/>
                  </a:lnTo>
                  <a:lnTo>
                    <a:pt x="129" y="325871"/>
                  </a:lnTo>
                  <a:lnTo>
                    <a:pt x="0" y="325510"/>
                  </a:lnTo>
                  <a:lnTo>
                    <a:pt x="5283" y="311206"/>
                  </a:lnTo>
                  <a:lnTo>
                    <a:pt x="7955" y="303556"/>
                  </a:lnTo>
                  <a:lnTo>
                    <a:pt x="13832" y="287464"/>
                  </a:lnTo>
                  <a:lnTo>
                    <a:pt x="14690" y="285118"/>
                  </a:lnTo>
                  <a:lnTo>
                    <a:pt x="29700" y="244196"/>
                  </a:lnTo>
                  <a:lnTo>
                    <a:pt x="31223" y="240097"/>
                  </a:lnTo>
                  <a:lnTo>
                    <a:pt x="38189" y="221178"/>
                  </a:lnTo>
                  <a:lnTo>
                    <a:pt x="63630" y="221191"/>
                  </a:lnTo>
                  <a:lnTo>
                    <a:pt x="65468" y="221128"/>
                  </a:lnTo>
                  <a:lnTo>
                    <a:pt x="67726" y="221082"/>
                  </a:lnTo>
                  <a:lnTo>
                    <a:pt x="67731" y="212705"/>
                  </a:lnTo>
                  <a:lnTo>
                    <a:pt x="67584" y="211923"/>
                  </a:lnTo>
                  <a:lnTo>
                    <a:pt x="67732" y="211123"/>
                  </a:lnTo>
                  <a:lnTo>
                    <a:pt x="67740" y="206499"/>
                  </a:lnTo>
                  <a:lnTo>
                    <a:pt x="67759" y="203633"/>
                  </a:lnTo>
                  <a:lnTo>
                    <a:pt x="67757" y="162977"/>
                  </a:lnTo>
                  <a:lnTo>
                    <a:pt x="67824" y="123905"/>
                  </a:lnTo>
                  <a:lnTo>
                    <a:pt x="67719" y="118730"/>
                  </a:lnTo>
                  <a:lnTo>
                    <a:pt x="67865" y="82631"/>
                  </a:lnTo>
                  <a:lnTo>
                    <a:pt x="67777" y="81705"/>
                  </a:lnTo>
                  <a:lnTo>
                    <a:pt x="67729" y="41041"/>
                  </a:lnTo>
                  <a:lnTo>
                    <a:pt x="67615" y="38789"/>
                  </a:lnTo>
                  <a:lnTo>
                    <a:pt x="67773" y="25116"/>
                  </a:lnTo>
                  <a:lnTo>
                    <a:pt x="67774" y="463"/>
                  </a:lnTo>
                  <a:lnTo>
                    <a:pt x="68944" y="663"/>
                  </a:lnTo>
                  <a:lnTo>
                    <a:pt x="74136" y="523"/>
                  </a:lnTo>
                  <a:lnTo>
                    <a:pt x="103139" y="655"/>
                  </a:lnTo>
                  <a:lnTo>
                    <a:pt x="104592" y="661"/>
                  </a:lnTo>
                  <a:lnTo>
                    <a:pt x="107846" y="676"/>
                  </a:lnTo>
                  <a:lnTo>
                    <a:pt x="118572" y="785"/>
                  </a:lnTo>
                  <a:lnTo>
                    <a:pt x="123651" y="783"/>
                  </a:lnTo>
                  <a:lnTo>
                    <a:pt x="124234" y="711"/>
                  </a:lnTo>
                  <a:lnTo>
                    <a:pt x="131601" y="756"/>
                  </a:lnTo>
                  <a:lnTo>
                    <a:pt x="133526" y="831"/>
                  </a:lnTo>
                  <a:lnTo>
                    <a:pt x="134174" y="809"/>
                  </a:lnTo>
                  <a:lnTo>
                    <a:pt x="134727" y="820"/>
                  </a:lnTo>
                  <a:lnTo>
                    <a:pt x="134908" y="889"/>
                  </a:lnTo>
                  <a:lnTo>
                    <a:pt x="136715" y="869"/>
                  </a:lnTo>
                  <a:lnTo>
                    <a:pt x="137068" y="865"/>
                  </a:lnTo>
                  <a:lnTo>
                    <a:pt x="139602" y="920"/>
                  </a:lnTo>
                  <a:lnTo>
                    <a:pt x="151908" y="963"/>
                  </a:lnTo>
                  <a:lnTo>
                    <a:pt x="156532" y="800"/>
                  </a:lnTo>
                  <a:lnTo>
                    <a:pt x="157401" y="799"/>
                  </a:lnTo>
                  <a:lnTo>
                    <a:pt x="178242" y="756"/>
                  </a:lnTo>
                  <a:lnTo>
                    <a:pt x="178423" y="757"/>
                  </a:lnTo>
                  <a:lnTo>
                    <a:pt x="178793" y="764"/>
                  </a:lnTo>
                  <a:lnTo>
                    <a:pt x="184683" y="767"/>
                  </a:lnTo>
                  <a:lnTo>
                    <a:pt x="194623" y="779"/>
                  </a:lnTo>
                  <a:lnTo>
                    <a:pt x="195634" y="784"/>
                  </a:lnTo>
                  <a:lnTo>
                    <a:pt x="197164" y="729"/>
                  </a:lnTo>
                  <a:lnTo>
                    <a:pt x="198035" y="678"/>
                  </a:lnTo>
                  <a:lnTo>
                    <a:pt x="200424" y="61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1" name="pg1222">
              <a:extLst>
                <a:ext uri="{FF2B5EF4-FFF2-40B4-BE49-F238E27FC236}">
                  <a16:creationId xmlns:a16="http://schemas.microsoft.com/office/drawing/2014/main" id="{9396E811-78BB-C348-B929-C73A74EDA6E6}"/>
                </a:ext>
              </a:extLst>
            </p:cNvPr>
            <p:cNvSpPr/>
            <p:nvPr/>
          </p:nvSpPr>
          <p:spPr>
            <a:xfrm>
              <a:off x="1634526" y="3931679"/>
              <a:ext cx="52684" cy="42192"/>
            </a:xfrm>
            <a:custGeom>
              <a:avLst/>
              <a:gdLst/>
              <a:ahLst/>
              <a:cxnLst/>
              <a:rect l="0" t="0" r="0" b="0"/>
              <a:pathLst>
                <a:path w="52684" h="42192">
                  <a:moveTo>
                    <a:pt x="24354" y="2618"/>
                  </a:moveTo>
                  <a:lnTo>
                    <a:pt x="25559" y="2130"/>
                  </a:lnTo>
                  <a:lnTo>
                    <a:pt x="26543" y="1138"/>
                  </a:lnTo>
                  <a:lnTo>
                    <a:pt x="26888" y="894"/>
                  </a:lnTo>
                  <a:lnTo>
                    <a:pt x="27384" y="829"/>
                  </a:lnTo>
                  <a:lnTo>
                    <a:pt x="27604" y="1073"/>
                  </a:lnTo>
                  <a:lnTo>
                    <a:pt x="27993" y="1203"/>
                  </a:lnTo>
                  <a:lnTo>
                    <a:pt x="28019" y="1073"/>
                  </a:lnTo>
                  <a:lnTo>
                    <a:pt x="28446" y="0"/>
                  </a:lnTo>
                  <a:lnTo>
                    <a:pt x="28731" y="65"/>
                  </a:lnTo>
                  <a:lnTo>
                    <a:pt x="29145" y="406"/>
                  </a:lnTo>
                  <a:lnTo>
                    <a:pt x="29780" y="601"/>
                  </a:lnTo>
                  <a:lnTo>
                    <a:pt x="29909" y="487"/>
                  </a:lnTo>
                  <a:lnTo>
                    <a:pt x="30220" y="439"/>
                  </a:lnTo>
                  <a:lnTo>
                    <a:pt x="30764" y="910"/>
                  </a:lnTo>
                  <a:lnTo>
                    <a:pt x="31527" y="878"/>
                  </a:lnTo>
                  <a:lnTo>
                    <a:pt x="31981" y="764"/>
                  </a:lnTo>
                  <a:lnTo>
                    <a:pt x="32252" y="829"/>
                  </a:lnTo>
                  <a:lnTo>
                    <a:pt x="32369" y="992"/>
                  </a:lnTo>
                  <a:lnTo>
                    <a:pt x="32434" y="1268"/>
                  </a:lnTo>
                  <a:lnTo>
                    <a:pt x="32874" y="1349"/>
                  </a:lnTo>
                  <a:lnTo>
                    <a:pt x="34596" y="5578"/>
                  </a:lnTo>
                  <a:lnTo>
                    <a:pt x="34959" y="6148"/>
                  </a:lnTo>
                  <a:lnTo>
                    <a:pt x="35619" y="6896"/>
                  </a:lnTo>
                  <a:lnTo>
                    <a:pt x="36007" y="6538"/>
                  </a:lnTo>
                  <a:lnTo>
                    <a:pt x="35697" y="6034"/>
                  </a:lnTo>
                  <a:lnTo>
                    <a:pt x="37509" y="5692"/>
                  </a:lnTo>
                  <a:lnTo>
                    <a:pt x="38045" y="5699"/>
                  </a:lnTo>
                  <a:lnTo>
                    <a:pt x="37885" y="4830"/>
                  </a:lnTo>
                  <a:lnTo>
                    <a:pt x="37885" y="4342"/>
                  </a:lnTo>
                  <a:lnTo>
                    <a:pt x="38247" y="4163"/>
                  </a:lnTo>
                  <a:lnTo>
                    <a:pt x="38985" y="4163"/>
                  </a:lnTo>
                  <a:lnTo>
                    <a:pt x="38856" y="2456"/>
                  </a:lnTo>
                  <a:lnTo>
                    <a:pt x="39218" y="1870"/>
                  </a:lnTo>
                  <a:lnTo>
                    <a:pt x="39698" y="1935"/>
                  </a:lnTo>
                  <a:lnTo>
                    <a:pt x="41212" y="2407"/>
                  </a:lnTo>
                  <a:lnTo>
                    <a:pt x="41912" y="2212"/>
                  </a:lnTo>
                  <a:lnTo>
                    <a:pt x="42300" y="1691"/>
                  </a:lnTo>
                  <a:lnTo>
                    <a:pt x="42831" y="1577"/>
                  </a:lnTo>
                  <a:lnTo>
                    <a:pt x="42844" y="1951"/>
                  </a:lnTo>
                  <a:lnTo>
                    <a:pt x="44699" y="1952"/>
                  </a:lnTo>
                  <a:lnTo>
                    <a:pt x="44604" y="2818"/>
                  </a:lnTo>
                  <a:lnTo>
                    <a:pt x="44967" y="3122"/>
                  </a:lnTo>
                  <a:lnTo>
                    <a:pt x="44980" y="3301"/>
                  </a:lnTo>
                  <a:lnTo>
                    <a:pt x="44864" y="3610"/>
                  </a:lnTo>
                  <a:lnTo>
                    <a:pt x="44488" y="4098"/>
                  </a:lnTo>
                  <a:lnTo>
                    <a:pt x="44449" y="4505"/>
                  </a:lnTo>
                  <a:lnTo>
                    <a:pt x="44799" y="5139"/>
                  </a:lnTo>
                  <a:lnTo>
                    <a:pt x="45032" y="5172"/>
                  </a:lnTo>
                  <a:lnTo>
                    <a:pt x="45188" y="5629"/>
                  </a:lnTo>
                  <a:lnTo>
                    <a:pt x="45498" y="5602"/>
                  </a:lnTo>
                  <a:lnTo>
                    <a:pt x="45641" y="5887"/>
                  </a:lnTo>
                  <a:lnTo>
                    <a:pt x="45925" y="5676"/>
                  </a:lnTo>
                  <a:lnTo>
                    <a:pt x="46443" y="5627"/>
                  </a:lnTo>
                  <a:lnTo>
                    <a:pt x="46702" y="5741"/>
                  </a:lnTo>
                  <a:lnTo>
                    <a:pt x="46573" y="6148"/>
                  </a:lnTo>
                  <a:lnTo>
                    <a:pt x="46754" y="6148"/>
                  </a:lnTo>
                  <a:lnTo>
                    <a:pt x="46812" y="6619"/>
                  </a:lnTo>
                  <a:lnTo>
                    <a:pt x="46866" y="6880"/>
                  </a:lnTo>
                  <a:lnTo>
                    <a:pt x="46727" y="7190"/>
                  </a:lnTo>
                  <a:lnTo>
                    <a:pt x="45615" y="7953"/>
                  </a:lnTo>
                  <a:lnTo>
                    <a:pt x="45459" y="8425"/>
                  </a:lnTo>
                  <a:lnTo>
                    <a:pt x="45446" y="9596"/>
                  </a:lnTo>
                  <a:lnTo>
                    <a:pt x="45446" y="10182"/>
                  </a:lnTo>
                  <a:lnTo>
                    <a:pt x="48386" y="10198"/>
                  </a:lnTo>
                  <a:lnTo>
                    <a:pt x="48373" y="10377"/>
                  </a:lnTo>
                  <a:lnTo>
                    <a:pt x="48269" y="10556"/>
                  </a:lnTo>
                  <a:lnTo>
                    <a:pt x="48062" y="10751"/>
                  </a:lnTo>
                  <a:lnTo>
                    <a:pt x="47686" y="11401"/>
                  </a:lnTo>
                  <a:lnTo>
                    <a:pt x="47725" y="11776"/>
                  </a:lnTo>
                  <a:lnTo>
                    <a:pt x="47751" y="12995"/>
                  </a:lnTo>
                  <a:lnTo>
                    <a:pt x="47699" y="13939"/>
                  </a:lnTo>
                  <a:lnTo>
                    <a:pt x="47169" y="15679"/>
                  </a:lnTo>
                  <a:lnTo>
                    <a:pt x="47104" y="16093"/>
                  </a:lnTo>
                  <a:lnTo>
                    <a:pt x="46586" y="16151"/>
                  </a:lnTo>
                  <a:lnTo>
                    <a:pt x="46560" y="17908"/>
                  </a:lnTo>
                  <a:lnTo>
                    <a:pt x="46612" y="18233"/>
                  </a:lnTo>
                  <a:lnTo>
                    <a:pt x="46521" y="19014"/>
                  </a:lnTo>
                  <a:lnTo>
                    <a:pt x="48244" y="19014"/>
                  </a:lnTo>
                  <a:lnTo>
                    <a:pt x="48256" y="19599"/>
                  </a:lnTo>
                  <a:lnTo>
                    <a:pt x="47544" y="19631"/>
                  </a:lnTo>
                  <a:lnTo>
                    <a:pt x="47544" y="20185"/>
                  </a:lnTo>
                  <a:lnTo>
                    <a:pt x="48256" y="20185"/>
                  </a:lnTo>
                  <a:lnTo>
                    <a:pt x="48891" y="20347"/>
                  </a:lnTo>
                  <a:lnTo>
                    <a:pt x="49525" y="20722"/>
                  </a:lnTo>
                  <a:lnTo>
                    <a:pt x="50030" y="20835"/>
                  </a:lnTo>
                  <a:lnTo>
                    <a:pt x="50038" y="22390"/>
                  </a:lnTo>
                  <a:lnTo>
                    <a:pt x="51687" y="23649"/>
                  </a:lnTo>
                  <a:lnTo>
                    <a:pt x="52024" y="24088"/>
                  </a:lnTo>
                  <a:lnTo>
                    <a:pt x="51920" y="25032"/>
                  </a:lnTo>
                  <a:lnTo>
                    <a:pt x="51739" y="27342"/>
                  </a:lnTo>
                  <a:lnTo>
                    <a:pt x="52322" y="27667"/>
                  </a:lnTo>
                  <a:lnTo>
                    <a:pt x="51908" y="28529"/>
                  </a:lnTo>
                  <a:lnTo>
                    <a:pt x="51299" y="28285"/>
                  </a:lnTo>
                  <a:lnTo>
                    <a:pt x="51157" y="28561"/>
                  </a:lnTo>
                  <a:lnTo>
                    <a:pt x="52684" y="30432"/>
                  </a:lnTo>
                  <a:lnTo>
                    <a:pt x="52128" y="30253"/>
                  </a:lnTo>
                  <a:lnTo>
                    <a:pt x="51623" y="30611"/>
                  </a:lnTo>
                  <a:lnTo>
                    <a:pt x="51338" y="30725"/>
                  </a:lnTo>
                  <a:lnTo>
                    <a:pt x="50859" y="30692"/>
                  </a:lnTo>
                  <a:lnTo>
                    <a:pt x="49072" y="30432"/>
                  </a:lnTo>
                  <a:lnTo>
                    <a:pt x="49133" y="29884"/>
                  </a:lnTo>
                  <a:lnTo>
                    <a:pt x="46867" y="29582"/>
                  </a:lnTo>
                  <a:lnTo>
                    <a:pt x="46431" y="28139"/>
                  </a:lnTo>
                  <a:lnTo>
                    <a:pt x="47583" y="28269"/>
                  </a:lnTo>
                  <a:lnTo>
                    <a:pt x="47829" y="26805"/>
                  </a:lnTo>
                  <a:lnTo>
                    <a:pt x="46262" y="26154"/>
                  </a:lnTo>
                  <a:lnTo>
                    <a:pt x="45861" y="26496"/>
                  </a:lnTo>
                  <a:lnTo>
                    <a:pt x="45763" y="27484"/>
                  </a:lnTo>
                  <a:lnTo>
                    <a:pt x="45895" y="27572"/>
                  </a:lnTo>
                  <a:lnTo>
                    <a:pt x="46405" y="28399"/>
                  </a:lnTo>
                  <a:lnTo>
                    <a:pt x="46716" y="29521"/>
                  </a:lnTo>
                  <a:lnTo>
                    <a:pt x="46573" y="29505"/>
                  </a:lnTo>
                  <a:lnTo>
                    <a:pt x="46275" y="28431"/>
                  </a:lnTo>
                  <a:lnTo>
                    <a:pt x="45687" y="27656"/>
                  </a:lnTo>
                  <a:lnTo>
                    <a:pt x="44929" y="27098"/>
                  </a:lnTo>
                  <a:lnTo>
                    <a:pt x="44838" y="27228"/>
                  </a:lnTo>
                  <a:lnTo>
                    <a:pt x="42948" y="26854"/>
                  </a:lnTo>
                  <a:lnTo>
                    <a:pt x="42092" y="26767"/>
                  </a:lnTo>
                  <a:lnTo>
                    <a:pt x="42080" y="27959"/>
                  </a:lnTo>
                  <a:lnTo>
                    <a:pt x="42093" y="28903"/>
                  </a:lnTo>
                  <a:lnTo>
                    <a:pt x="40993" y="28805"/>
                  </a:lnTo>
                  <a:lnTo>
                    <a:pt x="40954" y="27878"/>
                  </a:lnTo>
                  <a:lnTo>
                    <a:pt x="40526" y="27390"/>
                  </a:lnTo>
                  <a:lnTo>
                    <a:pt x="39569" y="27294"/>
                  </a:lnTo>
                  <a:lnTo>
                    <a:pt x="39045" y="27359"/>
                  </a:lnTo>
                  <a:lnTo>
                    <a:pt x="39024" y="27813"/>
                  </a:lnTo>
                  <a:lnTo>
                    <a:pt x="38701" y="27976"/>
                  </a:lnTo>
                  <a:lnTo>
                    <a:pt x="37743" y="27992"/>
                  </a:lnTo>
                  <a:lnTo>
                    <a:pt x="38429" y="31863"/>
                  </a:lnTo>
                  <a:lnTo>
                    <a:pt x="38714" y="32416"/>
                  </a:lnTo>
                  <a:lnTo>
                    <a:pt x="39012" y="32660"/>
                  </a:lnTo>
                  <a:lnTo>
                    <a:pt x="39309" y="32790"/>
                  </a:lnTo>
                  <a:lnTo>
                    <a:pt x="39374" y="33002"/>
                  </a:lnTo>
                  <a:lnTo>
                    <a:pt x="38649" y="32872"/>
                  </a:lnTo>
                  <a:lnTo>
                    <a:pt x="38649" y="33100"/>
                  </a:lnTo>
                  <a:lnTo>
                    <a:pt x="38959" y="34899"/>
                  </a:lnTo>
                  <a:lnTo>
                    <a:pt x="39131" y="36299"/>
                  </a:lnTo>
                  <a:lnTo>
                    <a:pt x="38960" y="36320"/>
                  </a:lnTo>
                  <a:lnTo>
                    <a:pt x="39157" y="36453"/>
                  </a:lnTo>
                  <a:lnTo>
                    <a:pt x="39330" y="37707"/>
                  </a:lnTo>
                  <a:lnTo>
                    <a:pt x="38727" y="37826"/>
                  </a:lnTo>
                  <a:lnTo>
                    <a:pt x="38809" y="38220"/>
                  </a:lnTo>
                  <a:lnTo>
                    <a:pt x="38911" y="38704"/>
                  </a:lnTo>
                  <a:lnTo>
                    <a:pt x="37574" y="38695"/>
                  </a:lnTo>
                  <a:lnTo>
                    <a:pt x="37548" y="39085"/>
                  </a:lnTo>
                  <a:lnTo>
                    <a:pt x="36642" y="39085"/>
                  </a:lnTo>
                  <a:lnTo>
                    <a:pt x="36189" y="39280"/>
                  </a:lnTo>
                  <a:lnTo>
                    <a:pt x="35580" y="39671"/>
                  </a:lnTo>
                  <a:lnTo>
                    <a:pt x="35568" y="40988"/>
                  </a:lnTo>
                  <a:lnTo>
                    <a:pt x="34739" y="40988"/>
                  </a:lnTo>
                  <a:lnTo>
                    <a:pt x="34752" y="42094"/>
                  </a:lnTo>
                  <a:lnTo>
                    <a:pt x="34169" y="42143"/>
                  </a:lnTo>
                  <a:lnTo>
                    <a:pt x="31929" y="42192"/>
                  </a:lnTo>
                  <a:lnTo>
                    <a:pt x="31929" y="40012"/>
                  </a:lnTo>
                  <a:lnTo>
                    <a:pt x="31644" y="40029"/>
                  </a:lnTo>
                  <a:lnTo>
                    <a:pt x="31424" y="40419"/>
                  </a:lnTo>
                  <a:lnTo>
                    <a:pt x="31437" y="40175"/>
                  </a:lnTo>
                  <a:lnTo>
                    <a:pt x="31372" y="39573"/>
                  </a:lnTo>
                  <a:lnTo>
                    <a:pt x="29637" y="39671"/>
                  </a:lnTo>
                  <a:lnTo>
                    <a:pt x="28524" y="39687"/>
                  </a:lnTo>
                  <a:lnTo>
                    <a:pt x="28537" y="38423"/>
                  </a:lnTo>
                  <a:lnTo>
                    <a:pt x="28364" y="38488"/>
                  </a:lnTo>
                  <a:lnTo>
                    <a:pt x="27967" y="38448"/>
                  </a:lnTo>
                  <a:lnTo>
                    <a:pt x="27967" y="37475"/>
                  </a:lnTo>
                  <a:lnTo>
                    <a:pt x="27410" y="37475"/>
                  </a:lnTo>
                  <a:lnTo>
                    <a:pt x="27397" y="35100"/>
                  </a:lnTo>
                  <a:lnTo>
                    <a:pt x="27397" y="30985"/>
                  </a:lnTo>
                  <a:lnTo>
                    <a:pt x="26271" y="30969"/>
                  </a:lnTo>
                  <a:lnTo>
                    <a:pt x="26271" y="31571"/>
                  </a:lnTo>
                  <a:lnTo>
                    <a:pt x="25429" y="31571"/>
                  </a:lnTo>
                  <a:lnTo>
                    <a:pt x="25132" y="30709"/>
                  </a:lnTo>
                  <a:lnTo>
                    <a:pt x="25132" y="30383"/>
                  </a:lnTo>
                  <a:lnTo>
                    <a:pt x="25144" y="29212"/>
                  </a:lnTo>
                  <a:lnTo>
                    <a:pt x="22128" y="29228"/>
                  </a:lnTo>
                  <a:lnTo>
                    <a:pt x="20587" y="29212"/>
                  </a:lnTo>
                  <a:lnTo>
                    <a:pt x="20600" y="29684"/>
                  </a:lnTo>
                  <a:lnTo>
                    <a:pt x="20631" y="32118"/>
                  </a:lnTo>
                  <a:lnTo>
                    <a:pt x="19800" y="32518"/>
                  </a:lnTo>
                  <a:lnTo>
                    <a:pt x="19600" y="32758"/>
                  </a:lnTo>
                  <a:lnTo>
                    <a:pt x="19486" y="33051"/>
                  </a:lnTo>
                  <a:lnTo>
                    <a:pt x="19447" y="33929"/>
                  </a:lnTo>
                  <a:lnTo>
                    <a:pt x="20612" y="33929"/>
                  </a:lnTo>
                  <a:lnTo>
                    <a:pt x="20624" y="35116"/>
                  </a:lnTo>
                  <a:lnTo>
                    <a:pt x="20626" y="37571"/>
                  </a:lnTo>
                  <a:lnTo>
                    <a:pt x="19643" y="37571"/>
                  </a:lnTo>
                  <a:lnTo>
                    <a:pt x="19486" y="37508"/>
                  </a:lnTo>
                  <a:lnTo>
                    <a:pt x="16496" y="37426"/>
                  </a:lnTo>
                  <a:lnTo>
                    <a:pt x="12987" y="37492"/>
                  </a:lnTo>
                  <a:lnTo>
                    <a:pt x="12339" y="36028"/>
                  </a:lnTo>
                  <a:lnTo>
                    <a:pt x="11844" y="34491"/>
                  </a:lnTo>
                  <a:lnTo>
                    <a:pt x="12671" y="34315"/>
                  </a:lnTo>
                  <a:lnTo>
                    <a:pt x="13272" y="33065"/>
                  </a:lnTo>
                  <a:lnTo>
                    <a:pt x="13280" y="32774"/>
                  </a:lnTo>
                  <a:lnTo>
                    <a:pt x="12939" y="32224"/>
                  </a:lnTo>
                  <a:lnTo>
                    <a:pt x="12495" y="31977"/>
                  </a:lnTo>
                  <a:lnTo>
                    <a:pt x="11770" y="32166"/>
                  </a:lnTo>
                  <a:lnTo>
                    <a:pt x="12831" y="31620"/>
                  </a:lnTo>
                  <a:lnTo>
                    <a:pt x="13414" y="31831"/>
                  </a:lnTo>
                  <a:lnTo>
                    <a:pt x="13090" y="31327"/>
                  </a:lnTo>
                  <a:lnTo>
                    <a:pt x="14890" y="30253"/>
                  </a:lnTo>
                  <a:lnTo>
                    <a:pt x="16094" y="29928"/>
                  </a:lnTo>
                  <a:lnTo>
                    <a:pt x="16456" y="29082"/>
                  </a:lnTo>
                  <a:lnTo>
                    <a:pt x="16431" y="28903"/>
                  </a:lnTo>
                  <a:lnTo>
                    <a:pt x="16638" y="28919"/>
                  </a:lnTo>
                  <a:lnTo>
                    <a:pt x="17283" y="29233"/>
                  </a:lnTo>
                  <a:lnTo>
                    <a:pt x="18412" y="29895"/>
                  </a:lnTo>
                  <a:lnTo>
                    <a:pt x="18498" y="29720"/>
                  </a:lnTo>
                  <a:lnTo>
                    <a:pt x="18700" y="29785"/>
                  </a:lnTo>
                  <a:lnTo>
                    <a:pt x="19473" y="28074"/>
                  </a:lnTo>
                  <a:lnTo>
                    <a:pt x="19422" y="26802"/>
                  </a:lnTo>
                  <a:lnTo>
                    <a:pt x="19713" y="26540"/>
                  </a:lnTo>
                  <a:lnTo>
                    <a:pt x="20036" y="26602"/>
                  </a:lnTo>
                  <a:lnTo>
                    <a:pt x="20677" y="26545"/>
                  </a:lnTo>
                  <a:lnTo>
                    <a:pt x="20224" y="25504"/>
                  </a:lnTo>
                  <a:lnTo>
                    <a:pt x="20185" y="24316"/>
                  </a:lnTo>
                  <a:lnTo>
                    <a:pt x="20276" y="23243"/>
                  </a:lnTo>
                  <a:lnTo>
                    <a:pt x="19320" y="23208"/>
                  </a:lnTo>
                  <a:lnTo>
                    <a:pt x="19101" y="23335"/>
                  </a:lnTo>
                  <a:lnTo>
                    <a:pt x="18658" y="23031"/>
                  </a:lnTo>
                  <a:lnTo>
                    <a:pt x="19530" y="22736"/>
                  </a:lnTo>
                  <a:lnTo>
                    <a:pt x="20357" y="21419"/>
                  </a:lnTo>
                  <a:lnTo>
                    <a:pt x="20664" y="20526"/>
                  </a:lnTo>
                  <a:lnTo>
                    <a:pt x="19797" y="20966"/>
                  </a:lnTo>
                  <a:lnTo>
                    <a:pt x="17984" y="21616"/>
                  </a:lnTo>
                  <a:lnTo>
                    <a:pt x="15861" y="23064"/>
                  </a:lnTo>
                  <a:lnTo>
                    <a:pt x="15045" y="23666"/>
                  </a:lnTo>
                  <a:lnTo>
                    <a:pt x="14657" y="24040"/>
                  </a:lnTo>
                  <a:lnTo>
                    <a:pt x="14278" y="24309"/>
                  </a:lnTo>
                  <a:lnTo>
                    <a:pt x="14807" y="25548"/>
                  </a:lnTo>
                  <a:lnTo>
                    <a:pt x="14786" y="26675"/>
                  </a:lnTo>
                  <a:lnTo>
                    <a:pt x="14300" y="27495"/>
                  </a:lnTo>
                  <a:lnTo>
                    <a:pt x="14255" y="27911"/>
                  </a:lnTo>
                  <a:lnTo>
                    <a:pt x="14670" y="28334"/>
                  </a:lnTo>
                  <a:lnTo>
                    <a:pt x="13622" y="29357"/>
                  </a:lnTo>
                  <a:lnTo>
                    <a:pt x="13016" y="29260"/>
                  </a:lnTo>
                  <a:lnTo>
                    <a:pt x="12248" y="27846"/>
                  </a:lnTo>
                  <a:lnTo>
                    <a:pt x="11510" y="27683"/>
                  </a:lnTo>
                  <a:lnTo>
                    <a:pt x="10993" y="27472"/>
                  </a:lnTo>
                  <a:lnTo>
                    <a:pt x="10980" y="27082"/>
                  </a:lnTo>
                  <a:lnTo>
                    <a:pt x="9452" y="24577"/>
                  </a:lnTo>
                  <a:lnTo>
                    <a:pt x="11031" y="23422"/>
                  </a:lnTo>
                  <a:lnTo>
                    <a:pt x="10928" y="22950"/>
                  </a:lnTo>
                  <a:lnTo>
                    <a:pt x="10720" y="22234"/>
                  </a:lnTo>
                  <a:lnTo>
                    <a:pt x="10410" y="22430"/>
                  </a:lnTo>
                  <a:lnTo>
                    <a:pt x="9879" y="21649"/>
                  </a:lnTo>
                  <a:lnTo>
                    <a:pt x="9361" y="21372"/>
                  </a:lnTo>
                  <a:lnTo>
                    <a:pt x="8778" y="20803"/>
                  </a:lnTo>
                  <a:lnTo>
                    <a:pt x="7639" y="19404"/>
                  </a:lnTo>
                  <a:lnTo>
                    <a:pt x="7276" y="19030"/>
                  </a:lnTo>
                  <a:lnTo>
                    <a:pt x="6655" y="18656"/>
                  </a:lnTo>
                  <a:lnTo>
                    <a:pt x="6234" y="18804"/>
                  </a:lnTo>
                  <a:lnTo>
                    <a:pt x="6370" y="18981"/>
                  </a:lnTo>
                  <a:lnTo>
                    <a:pt x="5891" y="19469"/>
                  </a:lnTo>
                  <a:lnTo>
                    <a:pt x="5662" y="19128"/>
                  </a:lnTo>
                  <a:lnTo>
                    <a:pt x="5412" y="18542"/>
                  </a:lnTo>
                  <a:lnTo>
                    <a:pt x="5140" y="18656"/>
                  </a:lnTo>
                  <a:lnTo>
                    <a:pt x="4557" y="18038"/>
                  </a:lnTo>
                  <a:lnTo>
                    <a:pt x="4285" y="17729"/>
                  </a:lnTo>
                  <a:lnTo>
                    <a:pt x="4363" y="17209"/>
                  </a:lnTo>
                  <a:lnTo>
                    <a:pt x="4195" y="17144"/>
                  </a:lnTo>
                  <a:lnTo>
                    <a:pt x="4014" y="17245"/>
                  </a:lnTo>
                  <a:lnTo>
                    <a:pt x="3793" y="17583"/>
                  </a:lnTo>
                  <a:lnTo>
                    <a:pt x="3832" y="17306"/>
                  </a:lnTo>
                  <a:lnTo>
                    <a:pt x="3936" y="17095"/>
                  </a:lnTo>
                  <a:lnTo>
                    <a:pt x="4111" y="16972"/>
                  </a:lnTo>
                  <a:lnTo>
                    <a:pt x="4005" y="16701"/>
                  </a:lnTo>
                  <a:lnTo>
                    <a:pt x="3780" y="16639"/>
                  </a:lnTo>
                  <a:lnTo>
                    <a:pt x="3828" y="15998"/>
                  </a:lnTo>
                  <a:lnTo>
                    <a:pt x="3083" y="16163"/>
                  </a:lnTo>
                  <a:lnTo>
                    <a:pt x="3094" y="15371"/>
                  </a:lnTo>
                  <a:lnTo>
                    <a:pt x="2006" y="14427"/>
                  </a:lnTo>
                  <a:lnTo>
                    <a:pt x="1968" y="14232"/>
                  </a:lnTo>
                  <a:lnTo>
                    <a:pt x="2110" y="14037"/>
                  </a:lnTo>
                  <a:lnTo>
                    <a:pt x="1658" y="12894"/>
                  </a:lnTo>
                  <a:lnTo>
                    <a:pt x="1450" y="12703"/>
                  </a:lnTo>
                  <a:lnTo>
                    <a:pt x="1100" y="11808"/>
                  </a:lnTo>
                  <a:lnTo>
                    <a:pt x="479" y="9238"/>
                  </a:lnTo>
                  <a:lnTo>
                    <a:pt x="466" y="8767"/>
                  </a:lnTo>
                  <a:lnTo>
                    <a:pt x="168" y="6994"/>
                  </a:lnTo>
                  <a:lnTo>
                    <a:pt x="0" y="6376"/>
                  </a:lnTo>
                  <a:lnTo>
                    <a:pt x="77" y="5806"/>
                  </a:lnTo>
                  <a:lnTo>
                    <a:pt x="271" y="5221"/>
                  </a:lnTo>
                  <a:lnTo>
                    <a:pt x="2395" y="5026"/>
                  </a:lnTo>
                  <a:lnTo>
                    <a:pt x="2680" y="4879"/>
                  </a:lnTo>
                  <a:lnTo>
                    <a:pt x="3249" y="5400"/>
                  </a:lnTo>
                  <a:lnTo>
                    <a:pt x="3444" y="5335"/>
                  </a:lnTo>
                  <a:lnTo>
                    <a:pt x="3521" y="4977"/>
                  </a:lnTo>
                  <a:lnTo>
                    <a:pt x="3495" y="5156"/>
                  </a:lnTo>
                  <a:lnTo>
                    <a:pt x="3664" y="5221"/>
                  </a:lnTo>
                  <a:lnTo>
                    <a:pt x="4195" y="4993"/>
                  </a:lnTo>
                  <a:lnTo>
                    <a:pt x="4712" y="4896"/>
                  </a:lnTo>
                  <a:lnTo>
                    <a:pt x="5075" y="4977"/>
                  </a:lnTo>
                  <a:lnTo>
                    <a:pt x="5327" y="5082"/>
                  </a:lnTo>
                  <a:lnTo>
                    <a:pt x="6318" y="5058"/>
                  </a:lnTo>
                  <a:lnTo>
                    <a:pt x="6875" y="5725"/>
                  </a:lnTo>
                  <a:lnTo>
                    <a:pt x="7043" y="5676"/>
                  </a:lnTo>
                  <a:lnTo>
                    <a:pt x="7250" y="5188"/>
                  </a:lnTo>
                  <a:lnTo>
                    <a:pt x="7457" y="4928"/>
                  </a:lnTo>
                  <a:lnTo>
                    <a:pt x="7794" y="5156"/>
                  </a:lnTo>
                  <a:lnTo>
                    <a:pt x="8001" y="5205"/>
                  </a:lnTo>
                  <a:lnTo>
                    <a:pt x="8739" y="4977"/>
                  </a:lnTo>
                  <a:lnTo>
                    <a:pt x="9840" y="4782"/>
                  </a:lnTo>
                  <a:lnTo>
                    <a:pt x="11225" y="4993"/>
                  </a:lnTo>
                  <a:lnTo>
                    <a:pt x="11847" y="4879"/>
                  </a:lnTo>
                  <a:lnTo>
                    <a:pt x="11976" y="5009"/>
                  </a:lnTo>
                  <a:lnTo>
                    <a:pt x="12080" y="5367"/>
                  </a:lnTo>
                  <a:lnTo>
                    <a:pt x="12132" y="6018"/>
                  </a:lnTo>
                  <a:lnTo>
                    <a:pt x="11963" y="6378"/>
                  </a:lnTo>
                  <a:lnTo>
                    <a:pt x="12248" y="7352"/>
                  </a:lnTo>
                  <a:lnTo>
                    <a:pt x="11912" y="9482"/>
                  </a:lnTo>
                  <a:lnTo>
                    <a:pt x="12235" y="9970"/>
                  </a:lnTo>
                  <a:lnTo>
                    <a:pt x="12507" y="10003"/>
                  </a:lnTo>
                  <a:lnTo>
                    <a:pt x="12714" y="10214"/>
                  </a:lnTo>
                  <a:lnTo>
                    <a:pt x="12883" y="10816"/>
                  </a:lnTo>
                  <a:lnTo>
                    <a:pt x="12675" y="10865"/>
                  </a:lnTo>
                  <a:lnTo>
                    <a:pt x="12145" y="10605"/>
                  </a:lnTo>
                  <a:lnTo>
                    <a:pt x="12209" y="11223"/>
                  </a:lnTo>
                  <a:lnTo>
                    <a:pt x="12416" y="11288"/>
                  </a:lnTo>
                  <a:lnTo>
                    <a:pt x="12844" y="11776"/>
                  </a:lnTo>
                  <a:lnTo>
                    <a:pt x="13414" y="12947"/>
                  </a:lnTo>
                  <a:lnTo>
                    <a:pt x="13388" y="13077"/>
                  </a:lnTo>
                  <a:lnTo>
                    <a:pt x="13763" y="13272"/>
                  </a:lnTo>
                  <a:lnTo>
                    <a:pt x="14100" y="14167"/>
                  </a:lnTo>
                  <a:lnTo>
                    <a:pt x="14825" y="15305"/>
                  </a:lnTo>
                  <a:lnTo>
                    <a:pt x="15213" y="15305"/>
                  </a:lnTo>
                  <a:lnTo>
                    <a:pt x="15369" y="15305"/>
                  </a:lnTo>
                  <a:lnTo>
                    <a:pt x="14915" y="15826"/>
                  </a:lnTo>
                  <a:lnTo>
                    <a:pt x="14855" y="16038"/>
                  </a:lnTo>
                  <a:lnTo>
                    <a:pt x="15959" y="17661"/>
                  </a:lnTo>
                  <a:lnTo>
                    <a:pt x="15964" y="16932"/>
                  </a:lnTo>
                  <a:lnTo>
                    <a:pt x="18023" y="16932"/>
                  </a:lnTo>
                  <a:lnTo>
                    <a:pt x="18852" y="16948"/>
                  </a:lnTo>
                  <a:lnTo>
                    <a:pt x="18852" y="15972"/>
                  </a:lnTo>
                  <a:lnTo>
                    <a:pt x="19654" y="15972"/>
                  </a:lnTo>
                  <a:lnTo>
                    <a:pt x="19654" y="16330"/>
                  </a:lnTo>
                  <a:lnTo>
                    <a:pt x="19797" y="16558"/>
                  </a:lnTo>
                  <a:lnTo>
                    <a:pt x="19797" y="16037"/>
                  </a:lnTo>
                  <a:lnTo>
                    <a:pt x="20289" y="16232"/>
                  </a:lnTo>
                  <a:lnTo>
                    <a:pt x="20405" y="16053"/>
                  </a:lnTo>
                  <a:lnTo>
                    <a:pt x="20418" y="15874"/>
                  </a:lnTo>
                  <a:lnTo>
                    <a:pt x="19913" y="14980"/>
                  </a:lnTo>
                  <a:lnTo>
                    <a:pt x="18826" y="14508"/>
                  </a:lnTo>
                  <a:lnTo>
                    <a:pt x="18049" y="14508"/>
                  </a:lnTo>
                  <a:lnTo>
                    <a:pt x="17898" y="14443"/>
                  </a:lnTo>
                  <a:lnTo>
                    <a:pt x="17898" y="13962"/>
                  </a:lnTo>
                  <a:lnTo>
                    <a:pt x="18036" y="13955"/>
                  </a:lnTo>
                  <a:lnTo>
                    <a:pt x="18036" y="13109"/>
                  </a:lnTo>
                  <a:lnTo>
                    <a:pt x="18023" y="11841"/>
                  </a:lnTo>
                  <a:lnTo>
                    <a:pt x="17155" y="11483"/>
                  </a:lnTo>
                  <a:lnTo>
                    <a:pt x="17000" y="11011"/>
                  </a:lnTo>
                  <a:lnTo>
                    <a:pt x="17427" y="10035"/>
                  </a:lnTo>
                  <a:lnTo>
                    <a:pt x="17634" y="9743"/>
                  </a:lnTo>
                  <a:lnTo>
                    <a:pt x="18075" y="9661"/>
                  </a:lnTo>
                  <a:lnTo>
                    <a:pt x="18217" y="9856"/>
                  </a:lnTo>
                  <a:lnTo>
                    <a:pt x="18321" y="10377"/>
                  </a:lnTo>
                  <a:lnTo>
                    <a:pt x="18411" y="9954"/>
                  </a:lnTo>
                  <a:lnTo>
                    <a:pt x="18411" y="9287"/>
                  </a:lnTo>
                  <a:lnTo>
                    <a:pt x="18450" y="8962"/>
                  </a:lnTo>
                  <a:lnTo>
                    <a:pt x="18632" y="8913"/>
                  </a:lnTo>
                  <a:lnTo>
                    <a:pt x="18515" y="8783"/>
                  </a:lnTo>
                  <a:lnTo>
                    <a:pt x="17997" y="8588"/>
                  </a:lnTo>
                  <a:lnTo>
                    <a:pt x="18139" y="8653"/>
                  </a:lnTo>
                  <a:lnTo>
                    <a:pt x="18308" y="8490"/>
                  </a:lnTo>
                  <a:lnTo>
                    <a:pt x="18083" y="8305"/>
                  </a:lnTo>
                  <a:lnTo>
                    <a:pt x="18359" y="8035"/>
                  </a:lnTo>
                  <a:lnTo>
                    <a:pt x="18217" y="8018"/>
                  </a:lnTo>
                  <a:lnTo>
                    <a:pt x="18036" y="8214"/>
                  </a:lnTo>
                  <a:lnTo>
                    <a:pt x="17984" y="8035"/>
                  </a:lnTo>
                  <a:lnTo>
                    <a:pt x="18169" y="7953"/>
                  </a:lnTo>
                  <a:lnTo>
                    <a:pt x="18075" y="7742"/>
                  </a:lnTo>
                  <a:lnTo>
                    <a:pt x="17817" y="7851"/>
                  </a:lnTo>
                  <a:lnTo>
                    <a:pt x="17720" y="7495"/>
                  </a:lnTo>
                  <a:lnTo>
                    <a:pt x="17375" y="7173"/>
                  </a:lnTo>
                  <a:lnTo>
                    <a:pt x="17375" y="7352"/>
                  </a:lnTo>
                  <a:lnTo>
                    <a:pt x="16909" y="7742"/>
                  </a:lnTo>
                  <a:lnTo>
                    <a:pt x="17052" y="7189"/>
                  </a:lnTo>
                  <a:lnTo>
                    <a:pt x="16780" y="7400"/>
                  </a:lnTo>
                  <a:lnTo>
                    <a:pt x="16909" y="7091"/>
                  </a:lnTo>
                  <a:lnTo>
                    <a:pt x="16961" y="6685"/>
                  </a:lnTo>
                  <a:lnTo>
                    <a:pt x="17065" y="6847"/>
                  </a:lnTo>
                  <a:lnTo>
                    <a:pt x="17570" y="6701"/>
                  </a:lnTo>
                  <a:lnTo>
                    <a:pt x="17842" y="6376"/>
                  </a:lnTo>
                  <a:lnTo>
                    <a:pt x="18334" y="6148"/>
                  </a:lnTo>
                  <a:lnTo>
                    <a:pt x="19874" y="6408"/>
                  </a:lnTo>
                  <a:lnTo>
                    <a:pt x="20315" y="4814"/>
                  </a:lnTo>
                  <a:lnTo>
                    <a:pt x="19991" y="4814"/>
                  </a:lnTo>
                  <a:lnTo>
                    <a:pt x="20133" y="4147"/>
                  </a:lnTo>
                  <a:lnTo>
                    <a:pt x="20975" y="4928"/>
                  </a:lnTo>
                  <a:lnTo>
                    <a:pt x="21195" y="4863"/>
                  </a:lnTo>
                  <a:lnTo>
                    <a:pt x="21545" y="4359"/>
                  </a:lnTo>
                  <a:lnTo>
                    <a:pt x="21519" y="3854"/>
                  </a:lnTo>
                  <a:lnTo>
                    <a:pt x="21571" y="3692"/>
                  </a:lnTo>
                  <a:lnTo>
                    <a:pt x="22076" y="3545"/>
                  </a:lnTo>
                  <a:lnTo>
                    <a:pt x="22852" y="4376"/>
                  </a:lnTo>
                  <a:lnTo>
                    <a:pt x="23340" y="4656"/>
                  </a:lnTo>
                  <a:lnTo>
                    <a:pt x="23940" y="4115"/>
                  </a:lnTo>
                  <a:lnTo>
                    <a:pt x="24104" y="3813"/>
                  </a:lnTo>
                  <a:lnTo>
                    <a:pt x="23836" y="305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2" name="pg1223">
              <a:extLst>
                <a:ext uri="{FF2B5EF4-FFF2-40B4-BE49-F238E27FC236}">
                  <a16:creationId xmlns:a16="http://schemas.microsoft.com/office/drawing/2014/main" id="{2551D4DD-77DA-DC44-8F44-EF049DA11BDE}"/>
                </a:ext>
              </a:extLst>
            </p:cNvPr>
            <p:cNvSpPr/>
            <p:nvPr/>
          </p:nvSpPr>
          <p:spPr>
            <a:xfrm>
              <a:off x="1564725" y="3934872"/>
              <a:ext cx="74279" cy="22817"/>
            </a:xfrm>
            <a:custGeom>
              <a:avLst/>
              <a:gdLst/>
              <a:ahLst/>
              <a:cxnLst/>
              <a:rect l="0" t="0" r="0" b="0"/>
              <a:pathLst>
                <a:path w="74279" h="22817">
                  <a:moveTo>
                    <a:pt x="6078" y="372"/>
                  </a:moveTo>
                  <a:lnTo>
                    <a:pt x="8914" y="2025"/>
                  </a:lnTo>
                  <a:lnTo>
                    <a:pt x="9339" y="2655"/>
                  </a:lnTo>
                  <a:lnTo>
                    <a:pt x="9550" y="2597"/>
                  </a:lnTo>
                  <a:lnTo>
                    <a:pt x="10078" y="2675"/>
                  </a:lnTo>
                  <a:lnTo>
                    <a:pt x="10969" y="3144"/>
                  </a:lnTo>
                  <a:lnTo>
                    <a:pt x="10911" y="3360"/>
                  </a:lnTo>
                  <a:lnTo>
                    <a:pt x="10360" y="4362"/>
                  </a:lnTo>
                  <a:lnTo>
                    <a:pt x="9419" y="5127"/>
                  </a:lnTo>
                  <a:lnTo>
                    <a:pt x="8976" y="5242"/>
                  </a:lnTo>
                  <a:lnTo>
                    <a:pt x="8972" y="5622"/>
                  </a:lnTo>
                  <a:lnTo>
                    <a:pt x="10026" y="6366"/>
                  </a:lnTo>
                  <a:lnTo>
                    <a:pt x="10147" y="6670"/>
                  </a:lnTo>
                  <a:lnTo>
                    <a:pt x="10347" y="6795"/>
                  </a:lnTo>
                  <a:lnTo>
                    <a:pt x="11798" y="6764"/>
                  </a:lnTo>
                  <a:lnTo>
                    <a:pt x="12417" y="7214"/>
                  </a:lnTo>
                  <a:lnTo>
                    <a:pt x="12278" y="7605"/>
                  </a:lnTo>
                  <a:lnTo>
                    <a:pt x="12645" y="7789"/>
                  </a:lnTo>
                  <a:lnTo>
                    <a:pt x="13333" y="7987"/>
                  </a:lnTo>
                  <a:lnTo>
                    <a:pt x="13905" y="8029"/>
                  </a:lnTo>
                  <a:lnTo>
                    <a:pt x="14684" y="7370"/>
                  </a:lnTo>
                  <a:lnTo>
                    <a:pt x="14690" y="6290"/>
                  </a:lnTo>
                  <a:lnTo>
                    <a:pt x="14646" y="6051"/>
                  </a:lnTo>
                  <a:lnTo>
                    <a:pt x="14429" y="5858"/>
                  </a:lnTo>
                  <a:lnTo>
                    <a:pt x="14476" y="5666"/>
                  </a:lnTo>
                  <a:lnTo>
                    <a:pt x="14824" y="5551"/>
                  </a:lnTo>
                  <a:lnTo>
                    <a:pt x="15755" y="5463"/>
                  </a:lnTo>
                  <a:lnTo>
                    <a:pt x="16511" y="5507"/>
                  </a:lnTo>
                  <a:lnTo>
                    <a:pt x="16840" y="5741"/>
                  </a:lnTo>
                  <a:lnTo>
                    <a:pt x="17155" y="6236"/>
                  </a:lnTo>
                  <a:lnTo>
                    <a:pt x="17797" y="6283"/>
                  </a:lnTo>
                  <a:lnTo>
                    <a:pt x="18525" y="7343"/>
                  </a:lnTo>
                  <a:lnTo>
                    <a:pt x="18824" y="8019"/>
                  </a:lnTo>
                  <a:lnTo>
                    <a:pt x="18831" y="8503"/>
                  </a:lnTo>
                  <a:lnTo>
                    <a:pt x="19090" y="8745"/>
                  </a:lnTo>
                  <a:lnTo>
                    <a:pt x="22336" y="6220"/>
                  </a:lnTo>
                  <a:lnTo>
                    <a:pt x="22800" y="5934"/>
                  </a:lnTo>
                  <a:lnTo>
                    <a:pt x="25204" y="3987"/>
                  </a:lnTo>
                  <a:lnTo>
                    <a:pt x="27422" y="2340"/>
                  </a:lnTo>
                  <a:lnTo>
                    <a:pt x="27497" y="2670"/>
                  </a:lnTo>
                  <a:lnTo>
                    <a:pt x="28102" y="3638"/>
                  </a:lnTo>
                  <a:lnTo>
                    <a:pt x="28162" y="3958"/>
                  </a:lnTo>
                  <a:lnTo>
                    <a:pt x="27847" y="4305"/>
                  </a:lnTo>
                  <a:lnTo>
                    <a:pt x="27304" y="5419"/>
                  </a:lnTo>
                  <a:lnTo>
                    <a:pt x="27147" y="5772"/>
                  </a:lnTo>
                  <a:lnTo>
                    <a:pt x="27174" y="5988"/>
                  </a:lnTo>
                  <a:lnTo>
                    <a:pt x="27538" y="6215"/>
                  </a:lnTo>
                  <a:lnTo>
                    <a:pt x="27975" y="6009"/>
                  </a:lnTo>
                  <a:lnTo>
                    <a:pt x="28781" y="6009"/>
                  </a:lnTo>
                  <a:lnTo>
                    <a:pt x="29608" y="6121"/>
                  </a:lnTo>
                  <a:lnTo>
                    <a:pt x="29767" y="6220"/>
                  </a:lnTo>
                  <a:lnTo>
                    <a:pt x="29886" y="6650"/>
                  </a:lnTo>
                  <a:lnTo>
                    <a:pt x="30753" y="7790"/>
                  </a:lnTo>
                  <a:lnTo>
                    <a:pt x="31459" y="7877"/>
                  </a:lnTo>
                  <a:lnTo>
                    <a:pt x="31742" y="7837"/>
                  </a:lnTo>
                  <a:lnTo>
                    <a:pt x="32701" y="7308"/>
                  </a:lnTo>
                  <a:lnTo>
                    <a:pt x="32767" y="6944"/>
                  </a:lnTo>
                  <a:lnTo>
                    <a:pt x="33022" y="6454"/>
                  </a:lnTo>
                  <a:lnTo>
                    <a:pt x="33281" y="6275"/>
                  </a:lnTo>
                  <a:lnTo>
                    <a:pt x="33404" y="6462"/>
                  </a:lnTo>
                  <a:lnTo>
                    <a:pt x="33405" y="6983"/>
                  </a:lnTo>
                  <a:lnTo>
                    <a:pt x="33345" y="7128"/>
                  </a:lnTo>
                  <a:lnTo>
                    <a:pt x="33105" y="7313"/>
                  </a:lnTo>
                  <a:lnTo>
                    <a:pt x="33648" y="7360"/>
                  </a:lnTo>
                  <a:lnTo>
                    <a:pt x="34277" y="7282"/>
                  </a:lnTo>
                  <a:lnTo>
                    <a:pt x="34864" y="7542"/>
                  </a:lnTo>
                  <a:lnTo>
                    <a:pt x="35115" y="8182"/>
                  </a:lnTo>
                  <a:lnTo>
                    <a:pt x="35009" y="8612"/>
                  </a:lnTo>
                  <a:lnTo>
                    <a:pt x="38450" y="9205"/>
                  </a:lnTo>
                  <a:lnTo>
                    <a:pt x="38640" y="8994"/>
                  </a:lnTo>
                  <a:lnTo>
                    <a:pt x="38966" y="8406"/>
                  </a:lnTo>
                  <a:lnTo>
                    <a:pt x="39078" y="7842"/>
                  </a:lnTo>
                  <a:lnTo>
                    <a:pt x="39270" y="7298"/>
                  </a:lnTo>
                  <a:lnTo>
                    <a:pt x="39647" y="7128"/>
                  </a:lnTo>
                  <a:lnTo>
                    <a:pt x="39857" y="7308"/>
                  </a:lnTo>
                  <a:lnTo>
                    <a:pt x="40524" y="7545"/>
                  </a:lnTo>
                  <a:lnTo>
                    <a:pt x="41232" y="7321"/>
                  </a:lnTo>
                  <a:lnTo>
                    <a:pt x="41959" y="7376"/>
                  </a:lnTo>
                  <a:lnTo>
                    <a:pt x="42187" y="7212"/>
                  </a:lnTo>
                  <a:lnTo>
                    <a:pt x="42311" y="6767"/>
                  </a:lnTo>
                  <a:lnTo>
                    <a:pt x="42531" y="6319"/>
                  </a:lnTo>
                  <a:lnTo>
                    <a:pt x="42701" y="6311"/>
                  </a:lnTo>
                  <a:lnTo>
                    <a:pt x="43424" y="7027"/>
                  </a:lnTo>
                  <a:lnTo>
                    <a:pt x="43368" y="7542"/>
                  </a:lnTo>
                  <a:lnTo>
                    <a:pt x="43505" y="7789"/>
                  </a:lnTo>
                  <a:lnTo>
                    <a:pt x="43685" y="7761"/>
                  </a:lnTo>
                  <a:lnTo>
                    <a:pt x="43851" y="7300"/>
                  </a:lnTo>
                  <a:lnTo>
                    <a:pt x="44083" y="6954"/>
                  </a:lnTo>
                  <a:lnTo>
                    <a:pt x="44499" y="6902"/>
                  </a:lnTo>
                  <a:lnTo>
                    <a:pt x="44673" y="6959"/>
                  </a:lnTo>
                  <a:lnTo>
                    <a:pt x="44781" y="7152"/>
                  </a:lnTo>
                  <a:lnTo>
                    <a:pt x="44793" y="7318"/>
                  </a:lnTo>
                  <a:lnTo>
                    <a:pt x="44669" y="7641"/>
                  </a:lnTo>
                  <a:lnTo>
                    <a:pt x="44742" y="7966"/>
                  </a:lnTo>
                  <a:lnTo>
                    <a:pt x="44887" y="8234"/>
                  </a:lnTo>
                  <a:lnTo>
                    <a:pt x="45531" y="8630"/>
                  </a:lnTo>
                  <a:lnTo>
                    <a:pt x="45924" y="9054"/>
                  </a:lnTo>
                  <a:lnTo>
                    <a:pt x="46366" y="9723"/>
                  </a:lnTo>
                  <a:lnTo>
                    <a:pt x="46923" y="10166"/>
                  </a:lnTo>
                  <a:lnTo>
                    <a:pt x="47449" y="10114"/>
                  </a:lnTo>
                  <a:lnTo>
                    <a:pt x="48181" y="10233"/>
                  </a:lnTo>
                  <a:lnTo>
                    <a:pt x="49533" y="10655"/>
                  </a:lnTo>
                  <a:lnTo>
                    <a:pt x="49670" y="11230"/>
                  </a:lnTo>
                  <a:lnTo>
                    <a:pt x="48974" y="11423"/>
                  </a:lnTo>
                  <a:lnTo>
                    <a:pt x="48624" y="11290"/>
                  </a:lnTo>
                  <a:lnTo>
                    <a:pt x="48435" y="11048"/>
                  </a:lnTo>
                  <a:lnTo>
                    <a:pt x="48009" y="11027"/>
                  </a:lnTo>
                  <a:lnTo>
                    <a:pt x="49015" y="11823"/>
                  </a:lnTo>
                  <a:lnTo>
                    <a:pt x="50662" y="12450"/>
                  </a:lnTo>
                  <a:lnTo>
                    <a:pt x="50967" y="12463"/>
                  </a:lnTo>
                  <a:lnTo>
                    <a:pt x="51288" y="12362"/>
                  </a:lnTo>
                  <a:lnTo>
                    <a:pt x="51319" y="11914"/>
                  </a:lnTo>
                  <a:lnTo>
                    <a:pt x="51769" y="11607"/>
                  </a:lnTo>
                  <a:lnTo>
                    <a:pt x="52090" y="11563"/>
                  </a:lnTo>
                  <a:lnTo>
                    <a:pt x="52233" y="11383"/>
                  </a:lnTo>
                  <a:lnTo>
                    <a:pt x="52202" y="10153"/>
                  </a:lnTo>
                  <a:lnTo>
                    <a:pt x="52779" y="10106"/>
                  </a:lnTo>
                  <a:lnTo>
                    <a:pt x="52949" y="10384"/>
                  </a:lnTo>
                  <a:lnTo>
                    <a:pt x="53422" y="10470"/>
                  </a:lnTo>
                  <a:lnTo>
                    <a:pt x="54445" y="9986"/>
                  </a:lnTo>
                  <a:lnTo>
                    <a:pt x="54559" y="9853"/>
                  </a:lnTo>
                  <a:lnTo>
                    <a:pt x="54267" y="9931"/>
                  </a:lnTo>
                  <a:lnTo>
                    <a:pt x="54302" y="9733"/>
                  </a:lnTo>
                  <a:lnTo>
                    <a:pt x="54418" y="9294"/>
                  </a:lnTo>
                  <a:lnTo>
                    <a:pt x="54936" y="8404"/>
                  </a:lnTo>
                  <a:lnTo>
                    <a:pt x="54650" y="7901"/>
                  </a:lnTo>
                  <a:lnTo>
                    <a:pt x="54377" y="7573"/>
                  </a:lnTo>
                  <a:lnTo>
                    <a:pt x="54016" y="5681"/>
                  </a:lnTo>
                  <a:lnTo>
                    <a:pt x="54051" y="4328"/>
                  </a:lnTo>
                  <a:lnTo>
                    <a:pt x="54174" y="3262"/>
                  </a:lnTo>
                  <a:lnTo>
                    <a:pt x="54173" y="2112"/>
                  </a:lnTo>
                  <a:lnTo>
                    <a:pt x="54825" y="2109"/>
                  </a:lnTo>
                  <a:lnTo>
                    <a:pt x="54832" y="2661"/>
                  </a:lnTo>
                  <a:lnTo>
                    <a:pt x="58930" y="2662"/>
                  </a:lnTo>
                  <a:lnTo>
                    <a:pt x="59365" y="1827"/>
                  </a:lnTo>
                  <a:lnTo>
                    <a:pt x="59668" y="997"/>
                  </a:lnTo>
                  <a:lnTo>
                    <a:pt x="59896" y="799"/>
                  </a:lnTo>
                  <a:lnTo>
                    <a:pt x="59898" y="162"/>
                  </a:lnTo>
                  <a:lnTo>
                    <a:pt x="60073" y="0"/>
                  </a:lnTo>
                  <a:lnTo>
                    <a:pt x="60600" y="463"/>
                  </a:lnTo>
                  <a:lnTo>
                    <a:pt x="60687" y="599"/>
                  </a:lnTo>
                  <a:lnTo>
                    <a:pt x="60786" y="1064"/>
                  </a:lnTo>
                  <a:lnTo>
                    <a:pt x="61134" y="1241"/>
                  </a:lnTo>
                  <a:lnTo>
                    <a:pt x="61642" y="1127"/>
                  </a:lnTo>
                  <a:lnTo>
                    <a:pt x="61658" y="882"/>
                  </a:lnTo>
                  <a:lnTo>
                    <a:pt x="61907" y="240"/>
                  </a:lnTo>
                  <a:lnTo>
                    <a:pt x="65066" y="1806"/>
                  </a:lnTo>
                  <a:lnTo>
                    <a:pt x="65290" y="1572"/>
                  </a:lnTo>
                  <a:lnTo>
                    <a:pt x="65359" y="1735"/>
                  </a:lnTo>
                  <a:lnTo>
                    <a:pt x="66162" y="2402"/>
                  </a:lnTo>
                  <a:lnTo>
                    <a:pt x="67198" y="2467"/>
                  </a:lnTo>
                  <a:lnTo>
                    <a:pt x="68014" y="2353"/>
                  </a:lnTo>
                  <a:lnTo>
                    <a:pt x="68493" y="1898"/>
                  </a:lnTo>
                  <a:lnTo>
                    <a:pt x="68493" y="1686"/>
                  </a:lnTo>
                  <a:lnTo>
                    <a:pt x="70072" y="2028"/>
                  </a:lnTo>
                  <a:lnTo>
                    <a:pt x="69878" y="2614"/>
                  </a:lnTo>
                  <a:lnTo>
                    <a:pt x="69801" y="3183"/>
                  </a:lnTo>
                  <a:lnTo>
                    <a:pt x="69969" y="3801"/>
                  </a:lnTo>
                  <a:lnTo>
                    <a:pt x="70267" y="5574"/>
                  </a:lnTo>
                  <a:lnTo>
                    <a:pt x="70280" y="6046"/>
                  </a:lnTo>
                  <a:lnTo>
                    <a:pt x="70901" y="8616"/>
                  </a:lnTo>
                  <a:lnTo>
                    <a:pt x="71251" y="9510"/>
                  </a:lnTo>
                  <a:lnTo>
                    <a:pt x="71460" y="9701"/>
                  </a:lnTo>
                  <a:lnTo>
                    <a:pt x="71911" y="10844"/>
                  </a:lnTo>
                  <a:lnTo>
                    <a:pt x="71769" y="11039"/>
                  </a:lnTo>
                  <a:lnTo>
                    <a:pt x="71808" y="11234"/>
                  </a:lnTo>
                  <a:lnTo>
                    <a:pt x="72895" y="12178"/>
                  </a:lnTo>
                  <a:lnTo>
                    <a:pt x="72884" y="12970"/>
                  </a:lnTo>
                  <a:lnTo>
                    <a:pt x="73629" y="12805"/>
                  </a:lnTo>
                  <a:lnTo>
                    <a:pt x="73581" y="13446"/>
                  </a:lnTo>
                  <a:lnTo>
                    <a:pt x="73806" y="13508"/>
                  </a:lnTo>
                  <a:lnTo>
                    <a:pt x="73912" y="13779"/>
                  </a:lnTo>
                  <a:lnTo>
                    <a:pt x="73737" y="13902"/>
                  </a:lnTo>
                  <a:lnTo>
                    <a:pt x="73633" y="14113"/>
                  </a:lnTo>
                  <a:lnTo>
                    <a:pt x="73594" y="14390"/>
                  </a:lnTo>
                  <a:lnTo>
                    <a:pt x="73815" y="14052"/>
                  </a:lnTo>
                  <a:lnTo>
                    <a:pt x="73996" y="13951"/>
                  </a:lnTo>
                  <a:lnTo>
                    <a:pt x="74164" y="14016"/>
                  </a:lnTo>
                  <a:lnTo>
                    <a:pt x="74086" y="14536"/>
                  </a:lnTo>
                  <a:lnTo>
                    <a:pt x="74279" y="14847"/>
                  </a:lnTo>
                  <a:lnTo>
                    <a:pt x="73284" y="16179"/>
                  </a:lnTo>
                  <a:lnTo>
                    <a:pt x="72445" y="17469"/>
                  </a:lnTo>
                  <a:lnTo>
                    <a:pt x="72339" y="16895"/>
                  </a:lnTo>
                  <a:lnTo>
                    <a:pt x="72468" y="16374"/>
                  </a:lnTo>
                  <a:lnTo>
                    <a:pt x="72390" y="14854"/>
                  </a:lnTo>
                  <a:lnTo>
                    <a:pt x="72294" y="14718"/>
                  </a:lnTo>
                  <a:lnTo>
                    <a:pt x="72017" y="15728"/>
                  </a:lnTo>
                  <a:lnTo>
                    <a:pt x="71496" y="16597"/>
                  </a:lnTo>
                  <a:lnTo>
                    <a:pt x="71212" y="17529"/>
                  </a:lnTo>
                  <a:lnTo>
                    <a:pt x="71238" y="17741"/>
                  </a:lnTo>
                  <a:lnTo>
                    <a:pt x="71057" y="18554"/>
                  </a:lnTo>
                  <a:lnTo>
                    <a:pt x="68001" y="16765"/>
                  </a:lnTo>
                  <a:lnTo>
                    <a:pt x="64893" y="16296"/>
                  </a:lnTo>
                  <a:lnTo>
                    <a:pt x="64507" y="16266"/>
                  </a:lnTo>
                  <a:lnTo>
                    <a:pt x="64309" y="16285"/>
                  </a:lnTo>
                  <a:lnTo>
                    <a:pt x="60400" y="16655"/>
                  </a:lnTo>
                  <a:lnTo>
                    <a:pt x="60173" y="16677"/>
                  </a:lnTo>
                  <a:lnTo>
                    <a:pt x="60043" y="16748"/>
                  </a:lnTo>
                  <a:lnTo>
                    <a:pt x="59680" y="16944"/>
                  </a:lnTo>
                  <a:lnTo>
                    <a:pt x="59386" y="17104"/>
                  </a:lnTo>
                  <a:lnTo>
                    <a:pt x="56841" y="16970"/>
                  </a:lnTo>
                  <a:lnTo>
                    <a:pt x="54608" y="16852"/>
                  </a:lnTo>
                  <a:lnTo>
                    <a:pt x="51785" y="16703"/>
                  </a:lnTo>
                  <a:lnTo>
                    <a:pt x="50844" y="16966"/>
                  </a:lnTo>
                  <a:lnTo>
                    <a:pt x="50360" y="17619"/>
                  </a:lnTo>
                  <a:lnTo>
                    <a:pt x="49117" y="17844"/>
                  </a:lnTo>
                  <a:lnTo>
                    <a:pt x="48093" y="18030"/>
                  </a:lnTo>
                  <a:lnTo>
                    <a:pt x="46884" y="18249"/>
                  </a:lnTo>
                  <a:lnTo>
                    <a:pt x="45273" y="17989"/>
                  </a:lnTo>
                  <a:lnTo>
                    <a:pt x="43495" y="17702"/>
                  </a:lnTo>
                  <a:lnTo>
                    <a:pt x="41868" y="17807"/>
                  </a:lnTo>
                  <a:lnTo>
                    <a:pt x="36886" y="19524"/>
                  </a:lnTo>
                  <a:lnTo>
                    <a:pt x="36412" y="19849"/>
                  </a:lnTo>
                  <a:lnTo>
                    <a:pt x="34707" y="22026"/>
                  </a:lnTo>
                  <a:lnTo>
                    <a:pt x="34069" y="22817"/>
                  </a:lnTo>
                  <a:lnTo>
                    <a:pt x="31947" y="20758"/>
                  </a:lnTo>
                  <a:lnTo>
                    <a:pt x="29513" y="18551"/>
                  </a:lnTo>
                  <a:lnTo>
                    <a:pt x="27563" y="17448"/>
                  </a:lnTo>
                  <a:lnTo>
                    <a:pt x="22291" y="16651"/>
                  </a:lnTo>
                  <a:lnTo>
                    <a:pt x="20677" y="16229"/>
                  </a:lnTo>
                  <a:lnTo>
                    <a:pt x="19128" y="15824"/>
                  </a:lnTo>
                  <a:lnTo>
                    <a:pt x="18708" y="15714"/>
                  </a:lnTo>
                  <a:lnTo>
                    <a:pt x="18437" y="15643"/>
                  </a:lnTo>
                  <a:lnTo>
                    <a:pt x="18056" y="15604"/>
                  </a:lnTo>
                  <a:lnTo>
                    <a:pt x="17436" y="15795"/>
                  </a:lnTo>
                  <a:lnTo>
                    <a:pt x="16863" y="15972"/>
                  </a:lnTo>
                  <a:lnTo>
                    <a:pt x="16236" y="15745"/>
                  </a:lnTo>
                  <a:lnTo>
                    <a:pt x="15280" y="15400"/>
                  </a:lnTo>
                  <a:lnTo>
                    <a:pt x="14663" y="15165"/>
                  </a:lnTo>
                  <a:lnTo>
                    <a:pt x="13746" y="14582"/>
                  </a:lnTo>
                  <a:lnTo>
                    <a:pt x="11727" y="13298"/>
                  </a:lnTo>
                  <a:lnTo>
                    <a:pt x="10190" y="12683"/>
                  </a:lnTo>
                  <a:lnTo>
                    <a:pt x="9237" y="12302"/>
                  </a:lnTo>
                  <a:lnTo>
                    <a:pt x="8245" y="12255"/>
                  </a:lnTo>
                  <a:lnTo>
                    <a:pt x="4971" y="10142"/>
                  </a:lnTo>
                  <a:lnTo>
                    <a:pt x="3992" y="9510"/>
                  </a:lnTo>
                  <a:lnTo>
                    <a:pt x="586" y="8540"/>
                  </a:lnTo>
                  <a:lnTo>
                    <a:pt x="0" y="7757"/>
                  </a:lnTo>
                  <a:lnTo>
                    <a:pt x="22" y="7537"/>
                  </a:lnTo>
                  <a:lnTo>
                    <a:pt x="275" y="7282"/>
                  </a:lnTo>
                  <a:lnTo>
                    <a:pt x="563" y="7178"/>
                  </a:lnTo>
                  <a:lnTo>
                    <a:pt x="803" y="7188"/>
                  </a:lnTo>
                  <a:lnTo>
                    <a:pt x="878" y="6668"/>
                  </a:lnTo>
                  <a:lnTo>
                    <a:pt x="710" y="6145"/>
                  </a:lnTo>
                  <a:lnTo>
                    <a:pt x="341" y="5676"/>
                  </a:lnTo>
                  <a:lnTo>
                    <a:pt x="908" y="4708"/>
                  </a:lnTo>
                  <a:lnTo>
                    <a:pt x="1495" y="4404"/>
                  </a:lnTo>
                  <a:lnTo>
                    <a:pt x="2104" y="4206"/>
                  </a:lnTo>
                  <a:lnTo>
                    <a:pt x="2664" y="4486"/>
                  </a:lnTo>
                  <a:lnTo>
                    <a:pt x="3547" y="4150"/>
                  </a:lnTo>
                  <a:lnTo>
                    <a:pt x="3713" y="3961"/>
                  </a:lnTo>
                  <a:lnTo>
                    <a:pt x="3778" y="3249"/>
                  </a:lnTo>
                  <a:lnTo>
                    <a:pt x="3722" y="2987"/>
                  </a:lnTo>
                  <a:lnTo>
                    <a:pt x="3482" y="2707"/>
                  </a:lnTo>
                  <a:lnTo>
                    <a:pt x="3845" y="2030"/>
                  </a:lnTo>
                  <a:lnTo>
                    <a:pt x="4222" y="1686"/>
                  </a:lnTo>
                  <a:lnTo>
                    <a:pt x="5759" y="80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3" name="pg1224">
              <a:extLst>
                <a:ext uri="{FF2B5EF4-FFF2-40B4-BE49-F238E27FC236}">
                  <a16:creationId xmlns:a16="http://schemas.microsoft.com/office/drawing/2014/main" id="{7E20FB5A-E336-B34C-9A6E-7D9057B07302}"/>
                </a:ext>
              </a:extLst>
            </p:cNvPr>
            <p:cNvSpPr/>
            <p:nvPr/>
          </p:nvSpPr>
          <p:spPr>
            <a:xfrm>
              <a:off x="1653974" y="3960892"/>
              <a:ext cx="7962" cy="9452"/>
            </a:xfrm>
            <a:custGeom>
              <a:avLst/>
              <a:gdLst/>
              <a:ahLst/>
              <a:cxnLst/>
              <a:rect l="0" t="0" r="0" b="0"/>
              <a:pathLst>
                <a:path w="7962" h="9452">
                  <a:moveTo>
                    <a:pt x="7962" y="8262"/>
                  </a:moveTo>
                  <a:lnTo>
                    <a:pt x="7367" y="8279"/>
                  </a:lnTo>
                  <a:lnTo>
                    <a:pt x="6926" y="8620"/>
                  </a:lnTo>
                  <a:lnTo>
                    <a:pt x="6836" y="9451"/>
                  </a:lnTo>
                  <a:lnTo>
                    <a:pt x="5394" y="9450"/>
                  </a:lnTo>
                  <a:lnTo>
                    <a:pt x="5399" y="8425"/>
                  </a:lnTo>
                  <a:lnTo>
                    <a:pt x="4544" y="8425"/>
                  </a:lnTo>
                  <a:lnTo>
                    <a:pt x="4117" y="8279"/>
                  </a:lnTo>
                  <a:lnTo>
                    <a:pt x="2291" y="8279"/>
                  </a:lnTo>
                  <a:lnTo>
                    <a:pt x="1839" y="8372"/>
                  </a:lnTo>
                  <a:lnTo>
                    <a:pt x="1398" y="8572"/>
                  </a:lnTo>
                  <a:lnTo>
                    <a:pt x="1359" y="9027"/>
                  </a:lnTo>
                  <a:lnTo>
                    <a:pt x="595" y="9011"/>
                  </a:lnTo>
                  <a:lnTo>
                    <a:pt x="594" y="9157"/>
                  </a:lnTo>
                  <a:lnTo>
                    <a:pt x="1356" y="9166"/>
                  </a:lnTo>
                  <a:lnTo>
                    <a:pt x="1346" y="9303"/>
                  </a:lnTo>
                  <a:lnTo>
                    <a:pt x="1178" y="9450"/>
                  </a:lnTo>
                  <a:lnTo>
                    <a:pt x="78" y="9452"/>
                  </a:lnTo>
                  <a:lnTo>
                    <a:pt x="39" y="8865"/>
                  </a:lnTo>
                  <a:lnTo>
                    <a:pt x="38" y="8295"/>
                  </a:lnTo>
                  <a:lnTo>
                    <a:pt x="195" y="8358"/>
                  </a:lnTo>
                  <a:lnTo>
                    <a:pt x="1178" y="8358"/>
                  </a:lnTo>
                  <a:lnTo>
                    <a:pt x="1176" y="5904"/>
                  </a:lnTo>
                  <a:lnTo>
                    <a:pt x="1165" y="4716"/>
                  </a:lnTo>
                  <a:lnTo>
                    <a:pt x="0" y="4717"/>
                  </a:lnTo>
                  <a:lnTo>
                    <a:pt x="38" y="3838"/>
                  </a:lnTo>
                  <a:lnTo>
                    <a:pt x="152" y="3545"/>
                  </a:lnTo>
                  <a:lnTo>
                    <a:pt x="352" y="3306"/>
                  </a:lnTo>
                  <a:lnTo>
                    <a:pt x="1183" y="2906"/>
                  </a:lnTo>
                  <a:lnTo>
                    <a:pt x="1152" y="471"/>
                  </a:lnTo>
                  <a:lnTo>
                    <a:pt x="1139" y="0"/>
                  </a:lnTo>
                  <a:lnTo>
                    <a:pt x="2680" y="16"/>
                  </a:lnTo>
                  <a:lnTo>
                    <a:pt x="5697" y="0"/>
                  </a:lnTo>
                  <a:lnTo>
                    <a:pt x="5684" y="1171"/>
                  </a:lnTo>
                  <a:lnTo>
                    <a:pt x="5684" y="1496"/>
                  </a:lnTo>
                  <a:lnTo>
                    <a:pt x="5981" y="2358"/>
                  </a:lnTo>
                  <a:lnTo>
                    <a:pt x="6823" y="2358"/>
                  </a:lnTo>
                  <a:lnTo>
                    <a:pt x="6823" y="1756"/>
                  </a:lnTo>
                  <a:lnTo>
                    <a:pt x="7949" y="1772"/>
                  </a:lnTo>
                  <a:lnTo>
                    <a:pt x="7949" y="588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4" name="pg1225">
              <a:extLst>
                <a:ext uri="{FF2B5EF4-FFF2-40B4-BE49-F238E27FC236}">
                  <a16:creationId xmlns:a16="http://schemas.microsoft.com/office/drawing/2014/main" id="{53D23F47-7621-8840-A837-6E84BDC5CF33}"/>
                </a:ext>
              </a:extLst>
            </p:cNvPr>
            <p:cNvSpPr/>
            <p:nvPr/>
          </p:nvSpPr>
          <p:spPr>
            <a:xfrm>
              <a:off x="1635782" y="3949591"/>
              <a:ext cx="9775" cy="8932"/>
            </a:xfrm>
            <a:custGeom>
              <a:avLst/>
              <a:gdLst/>
              <a:ahLst/>
              <a:cxnLst/>
              <a:rect l="0" t="0" r="0" b="0"/>
              <a:pathLst>
                <a:path w="9775" h="8932">
                  <a:moveTo>
                    <a:pt x="3301" y="126"/>
                  </a:moveTo>
                  <a:lnTo>
                    <a:pt x="3884" y="744"/>
                  </a:lnTo>
                  <a:lnTo>
                    <a:pt x="4156" y="630"/>
                  </a:lnTo>
                  <a:lnTo>
                    <a:pt x="4406" y="1216"/>
                  </a:lnTo>
                  <a:lnTo>
                    <a:pt x="4635" y="1558"/>
                  </a:lnTo>
                  <a:lnTo>
                    <a:pt x="5114" y="1070"/>
                  </a:lnTo>
                  <a:lnTo>
                    <a:pt x="5029" y="777"/>
                  </a:lnTo>
                  <a:lnTo>
                    <a:pt x="5399" y="744"/>
                  </a:lnTo>
                  <a:lnTo>
                    <a:pt x="6020" y="1118"/>
                  </a:lnTo>
                  <a:lnTo>
                    <a:pt x="6305" y="1574"/>
                  </a:lnTo>
                  <a:lnTo>
                    <a:pt x="7522" y="2891"/>
                  </a:lnTo>
                  <a:lnTo>
                    <a:pt x="8105" y="3461"/>
                  </a:lnTo>
                  <a:lnTo>
                    <a:pt x="8655" y="3777"/>
                  </a:lnTo>
                  <a:lnTo>
                    <a:pt x="9154" y="4518"/>
                  </a:lnTo>
                  <a:lnTo>
                    <a:pt x="9464" y="4323"/>
                  </a:lnTo>
                  <a:lnTo>
                    <a:pt x="9671" y="5038"/>
                  </a:lnTo>
                  <a:lnTo>
                    <a:pt x="9775" y="5510"/>
                  </a:lnTo>
                  <a:lnTo>
                    <a:pt x="8195" y="6665"/>
                  </a:lnTo>
                  <a:lnTo>
                    <a:pt x="5865" y="8259"/>
                  </a:lnTo>
                  <a:lnTo>
                    <a:pt x="4879" y="8805"/>
                  </a:lnTo>
                  <a:lnTo>
                    <a:pt x="4735" y="8932"/>
                  </a:lnTo>
                  <a:lnTo>
                    <a:pt x="4570" y="8682"/>
                  </a:lnTo>
                  <a:lnTo>
                    <a:pt x="4219" y="8260"/>
                  </a:lnTo>
                  <a:lnTo>
                    <a:pt x="3978" y="7970"/>
                  </a:lnTo>
                  <a:lnTo>
                    <a:pt x="3472" y="7362"/>
                  </a:lnTo>
                  <a:lnTo>
                    <a:pt x="2162" y="5787"/>
                  </a:lnTo>
                  <a:lnTo>
                    <a:pt x="1319" y="5026"/>
                  </a:lnTo>
                  <a:lnTo>
                    <a:pt x="0" y="3835"/>
                  </a:lnTo>
                  <a:lnTo>
                    <a:pt x="181" y="3022"/>
                  </a:lnTo>
                  <a:lnTo>
                    <a:pt x="155" y="2810"/>
                  </a:lnTo>
                  <a:lnTo>
                    <a:pt x="439" y="1878"/>
                  </a:lnTo>
                  <a:lnTo>
                    <a:pt x="960" y="1009"/>
                  </a:lnTo>
                  <a:lnTo>
                    <a:pt x="1236" y="0"/>
                  </a:lnTo>
                  <a:lnTo>
                    <a:pt x="1332" y="135"/>
                  </a:lnTo>
                  <a:lnTo>
                    <a:pt x="1411" y="1655"/>
                  </a:lnTo>
                  <a:lnTo>
                    <a:pt x="1281" y="2176"/>
                  </a:lnTo>
                  <a:lnTo>
                    <a:pt x="1388" y="2750"/>
                  </a:lnTo>
                  <a:lnTo>
                    <a:pt x="2226" y="146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5" name="pg1226">
              <a:extLst>
                <a:ext uri="{FF2B5EF4-FFF2-40B4-BE49-F238E27FC236}">
                  <a16:creationId xmlns:a16="http://schemas.microsoft.com/office/drawing/2014/main" id="{F56F0E74-5C61-6A43-89D8-D9844F3CB8BC}"/>
                </a:ext>
              </a:extLst>
            </p:cNvPr>
            <p:cNvSpPr/>
            <p:nvPr/>
          </p:nvSpPr>
          <p:spPr>
            <a:xfrm>
              <a:off x="1653974" y="3976312"/>
              <a:ext cx="12157" cy="17340"/>
            </a:xfrm>
            <a:custGeom>
              <a:avLst/>
              <a:gdLst/>
              <a:ahLst/>
              <a:cxnLst/>
              <a:rect l="0" t="0" r="0" b="0"/>
              <a:pathLst>
                <a:path w="12157" h="17340">
                  <a:moveTo>
                    <a:pt x="12157" y="6587"/>
                  </a:moveTo>
                  <a:lnTo>
                    <a:pt x="11860" y="8490"/>
                  </a:lnTo>
                  <a:lnTo>
                    <a:pt x="11860" y="8978"/>
                  </a:lnTo>
                  <a:lnTo>
                    <a:pt x="11950" y="9547"/>
                  </a:lnTo>
                  <a:lnTo>
                    <a:pt x="11860" y="10133"/>
                  </a:lnTo>
                  <a:lnTo>
                    <a:pt x="11821" y="12654"/>
                  </a:lnTo>
                  <a:lnTo>
                    <a:pt x="10435" y="11987"/>
                  </a:lnTo>
                  <a:lnTo>
                    <a:pt x="9076" y="11369"/>
                  </a:lnTo>
                  <a:lnTo>
                    <a:pt x="9076" y="12296"/>
                  </a:lnTo>
                  <a:lnTo>
                    <a:pt x="9179" y="12719"/>
                  </a:lnTo>
                  <a:lnTo>
                    <a:pt x="9024" y="12752"/>
                  </a:lnTo>
                  <a:lnTo>
                    <a:pt x="9076" y="13760"/>
                  </a:lnTo>
                  <a:lnTo>
                    <a:pt x="8675" y="13777"/>
                  </a:lnTo>
                  <a:lnTo>
                    <a:pt x="8687" y="12898"/>
                  </a:lnTo>
                  <a:lnTo>
                    <a:pt x="6603" y="13012"/>
                  </a:lnTo>
                  <a:lnTo>
                    <a:pt x="6513" y="14386"/>
                  </a:lnTo>
                  <a:lnTo>
                    <a:pt x="6551" y="16200"/>
                  </a:lnTo>
                  <a:lnTo>
                    <a:pt x="6627" y="16377"/>
                  </a:lnTo>
                  <a:lnTo>
                    <a:pt x="6603" y="16526"/>
                  </a:lnTo>
                  <a:lnTo>
                    <a:pt x="6357" y="16526"/>
                  </a:lnTo>
                  <a:lnTo>
                    <a:pt x="6344" y="17306"/>
                  </a:lnTo>
                  <a:lnTo>
                    <a:pt x="5894" y="17340"/>
                  </a:lnTo>
                  <a:lnTo>
                    <a:pt x="4997" y="16298"/>
                  </a:lnTo>
                  <a:lnTo>
                    <a:pt x="2356" y="13565"/>
                  </a:lnTo>
                  <a:lnTo>
                    <a:pt x="2188" y="13451"/>
                  </a:lnTo>
                  <a:lnTo>
                    <a:pt x="582" y="13435"/>
                  </a:lnTo>
                  <a:lnTo>
                    <a:pt x="583" y="9641"/>
                  </a:lnTo>
                  <a:lnTo>
                    <a:pt x="776" y="9662"/>
                  </a:lnTo>
                  <a:lnTo>
                    <a:pt x="586" y="8726"/>
                  </a:lnTo>
                  <a:lnTo>
                    <a:pt x="0" y="4701"/>
                  </a:lnTo>
                  <a:lnTo>
                    <a:pt x="3353" y="4570"/>
                  </a:lnTo>
                  <a:lnTo>
                    <a:pt x="3301" y="4082"/>
                  </a:lnTo>
                  <a:lnTo>
                    <a:pt x="3314" y="3480"/>
                  </a:lnTo>
                  <a:lnTo>
                    <a:pt x="3418" y="2065"/>
                  </a:lnTo>
                  <a:lnTo>
                    <a:pt x="6227" y="894"/>
                  </a:lnTo>
                  <a:lnTo>
                    <a:pt x="8454" y="0"/>
                  </a:lnTo>
                  <a:lnTo>
                    <a:pt x="8519" y="520"/>
                  </a:lnTo>
                  <a:lnTo>
                    <a:pt x="8519" y="2309"/>
                  </a:lnTo>
                  <a:lnTo>
                    <a:pt x="9050" y="2309"/>
                  </a:lnTo>
                  <a:lnTo>
                    <a:pt x="9063" y="4652"/>
                  </a:lnTo>
                  <a:lnTo>
                    <a:pt x="10358" y="4668"/>
                  </a:lnTo>
                  <a:lnTo>
                    <a:pt x="11342" y="4651"/>
                  </a:lnTo>
                  <a:lnTo>
                    <a:pt x="11458" y="5335"/>
                  </a:lnTo>
                  <a:lnTo>
                    <a:pt x="12041" y="5335"/>
                  </a:lnTo>
                  <a:lnTo>
                    <a:pt x="12028" y="658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6" name="pg1227">
              <a:extLst>
                <a:ext uri="{FF2B5EF4-FFF2-40B4-BE49-F238E27FC236}">
                  <a16:creationId xmlns:a16="http://schemas.microsoft.com/office/drawing/2014/main" id="{AE18D9E2-FED3-0243-9280-19696C4ED46F}"/>
                </a:ext>
              </a:extLst>
            </p:cNvPr>
            <p:cNvSpPr/>
            <p:nvPr/>
          </p:nvSpPr>
          <p:spPr>
            <a:xfrm>
              <a:off x="1684556" y="3949848"/>
              <a:ext cx="29096" cy="43624"/>
            </a:xfrm>
            <a:custGeom>
              <a:avLst/>
              <a:gdLst/>
              <a:ahLst/>
              <a:cxnLst/>
              <a:rect l="0" t="0" r="0" b="0"/>
              <a:pathLst>
                <a:path w="29096" h="43624">
                  <a:moveTo>
                    <a:pt x="21545" y="25163"/>
                  </a:moveTo>
                  <a:lnTo>
                    <a:pt x="21597" y="28611"/>
                  </a:lnTo>
                  <a:lnTo>
                    <a:pt x="20276" y="28334"/>
                  </a:lnTo>
                  <a:lnTo>
                    <a:pt x="20278" y="28832"/>
                  </a:lnTo>
                  <a:lnTo>
                    <a:pt x="20470" y="29538"/>
                  </a:lnTo>
                  <a:lnTo>
                    <a:pt x="20496" y="31034"/>
                  </a:lnTo>
                  <a:lnTo>
                    <a:pt x="20962" y="31197"/>
                  </a:lnTo>
                  <a:lnTo>
                    <a:pt x="21390" y="31376"/>
                  </a:lnTo>
                  <a:lnTo>
                    <a:pt x="20509" y="31506"/>
                  </a:lnTo>
                  <a:lnTo>
                    <a:pt x="20510" y="31716"/>
                  </a:lnTo>
                  <a:lnTo>
                    <a:pt x="20972" y="31827"/>
                  </a:lnTo>
                  <a:lnTo>
                    <a:pt x="21014" y="34206"/>
                  </a:lnTo>
                  <a:lnTo>
                    <a:pt x="20243" y="34805"/>
                  </a:lnTo>
                  <a:lnTo>
                    <a:pt x="18192" y="34873"/>
                  </a:lnTo>
                  <a:lnTo>
                    <a:pt x="17505" y="35215"/>
                  </a:lnTo>
                  <a:lnTo>
                    <a:pt x="17493" y="35410"/>
                  </a:lnTo>
                  <a:lnTo>
                    <a:pt x="17079" y="35409"/>
                  </a:lnTo>
                  <a:lnTo>
                    <a:pt x="16795" y="35636"/>
                  </a:lnTo>
                  <a:lnTo>
                    <a:pt x="16353" y="36321"/>
                  </a:lnTo>
                  <a:lnTo>
                    <a:pt x="16366" y="36613"/>
                  </a:lnTo>
                  <a:lnTo>
                    <a:pt x="16671" y="36613"/>
                  </a:lnTo>
                  <a:lnTo>
                    <a:pt x="17091" y="36848"/>
                  </a:lnTo>
                  <a:lnTo>
                    <a:pt x="17091" y="37020"/>
                  </a:lnTo>
                  <a:lnTo>
                    <a:pt x="16327" y="37329"/>
                  </a:lnTo>
                  <a:lnTo>
                    <a:pt x="16224" y="38305"/>
                  </a:lnTo>
                  <a:lnTo>
                    <a:pt x="16250" y="38939"/>
                  </a:lnTo>
                  <a:lnTo>
                    <a:pt x="17104" y="38939"/>
                  </a:lnTo>
                  <a:lnTo>
                    <a:pt x="17105" y="38732"/>
                  </a:lnTo>
                  <a:lnTo>
                    <a:pt x="17235" y="38680"/>
                  </a:lnTo>
                  <a:lnTo>
                    <a:pt x="18062" y="38614"/>
                  </a:lnTo>
                  <a:lnTo>
                    <a:pt x="18218" y="38419"/>
                  </a:lnTo>
                  <a:lnTo>
                    <a:pt x="18218" y="38094"/>
                  </a:lnTo>
                  <a:lnTo>
                    <a:pt x="19030" y="37785"/>
                  </a:lnTo>
                  <a:lnTo>
                    <a:pt x="19357" y="37785"/>
                  </a:lnTo>
                  <a:lnTo>
                    <a:pt x="19357" y="38043"/>
                  </a:lnTo>
                  <a:lnTo>
                    <a:pt x="20871" y="38033"/>
                  </a:lnTo>
                  <a:lnTo>
                    <a:pt x="20980" y="38221"/>
                  </a:lnTo>
                  <a:lnTo>
                    <a:pt x="20985" y="39476"/>
                  </a:lnTo>
                  <a:lnTo>
                    <a:pt x="20885" y="40078"/>
                  </a:lnTo>
                  <a:lnTo>
                    <a:pt x="20509" y="40078"/>
                  </a:lnTo>
                  <a:lnTo>
                    <a:pt x="20535" y="41266"/>
                  </a:lnTo>
                  <a:lnTo>
                    <a:pt x="20043" y="41249"/>
                  </a:lnTo>
                  <a:lnTo>
                    <a:pt x="19707" y="41412"/>
                  </a:lnTo>
                  <a:lnTo>
                    <a:pt x="19746" y="42437"/>
                  </a:lnTo>
                  <a:lnTo>
                    <a:pt x="20276" y="42420"/>
                  </a:lnTo>
                  <a:lnTo>
                    <a:pt x="20548" y="42420"/>
                  </a:lnTo>
                  <a:lnTo>
                    <a:pt x="20548" y="43039"/>
                  </a:lnTo>
                  <a:lnTo>
                    <a:pt x="20300" y="43471"/>
                  </a:lnTo>
                  <a:lnTo>
                    <a:pt x="19435" y="43624"/>
                  </a:lnTo>
                  <a:lnTo>
                    <a:pt x="19422" y="42795"/>
                  </a:lnTo>
                  <a:lnTo>
                    <a:pt x="19228" y="42437"/>
                  </a:lnTo>
                  <a:lnTo>
                    <a:pt x="18282" y="42469"/>
                  </a:lnTo>
                  <a:lnTo>
                    <a:pt x="18270" y="40696"/>
                  </a:lnTo>
                  <a:lnTo>
                    <a:pt x="17052" y="40696"/>
                  </a:lnTo>
                  <a:lnTo>
                    <a:pt x="17039" y="41575"/>
                  </a:lnTo>
                  <a:lnTo>
                    <a:pt x="16573" y="41802"/>
                  </a:lnTo>
                  <a:lnTo>
                    <a:pt x="16573" y="41932"/>
                  </a:lnTo>
                  <a:lnTo>
                    <a:pt x="13777" y="41981"/>
                  </a:lnTo>
                  <a:lnTo>
                    <a:pt x="13155" y="41932"/>
                  </a:lnTo>
                  <a:lnTo>
                    <a:pt x="14591" y="40713"/>
                  </a:lnTo>
                  <a:lnTo>
                    <a:pt x="14438" y="40339"/>
                  </a:lnTo>
                  <a:lnTo>
                    <a:pt x="14112" y="40083"/>
                  </a:lnTo>
                  <a:lnTo>
                    <a:pt x="13699" y="40111"/>
                  </a:lnTo>
                  <a:lnTo>
                    <a:pt x="13660" y="38956"/>
                  </a:lnTo>
                  <a:lnTo>
                    <a:pt x="10306" y="38923"/>
                  </a:lnTo>
                  <a:lnTo>
                    <a:pt x="9918" y="37622"/>
                  </a:lnTo>
                  <a:lnTo>
                    <a:pt x="9750" y="37720"/>
                  </a:lnTo>
                  <a:lnTo>
                    <a:pt x="9465" y="37898"/>
                  </a:lnTo>
                  <a:lnTo>
                    <a:pt x="10124" y="36679"/>
                  </a:lnTo>
                  <a:lnTo>
                    <a:pt x="10255" y="36060"/>
                  </a:lnTo>
                  <a:lnTo>
                    <a:pt x="10268" y="35459"/>
                  </a:lnTo>
                  <a:lnTo>
                    <a:pt x="10501" y="35150"/>
                  </a:lnTo>
                  <a:lnTo>
                    <a:pt x="10792" y="34892"/>
                  </a:lnTo>
                  <a:lnTo>
                    <a:pt x="10824" y="33751"/>
                  </a:lnTo>
                  <a:lnTo>
                    <a:pt x="10825" y="33508"/>
                  </a:lnTo>
                  <a:lnTo>
                    <a:pt x="10826" y="33220"/>
                  </a:lnTo>
                  <a:lnTo>
                    <a:pt x="10876" y="33084"/>
                  </a:lnTo>
                  <a:lnTo>
                    <a:pt x="11253" y="33067"/>
                  </a:lnTo>
                  <a:lnTo>
                    <a:pt x="11355" y="32677"/>
                  </a:lnTo>
                  <a:lnTo>
                    <a:pt x="11368" y="32482"/>
                  </a:lnTo>
                  <a:lnTo>
                    <a:pt x="12041" y="31864"/>
                  </a:lnTo>
                  <a:lnTo>
                    <a:pt x="12495" y="31392"/>
                  </a:lnTo>
                  <a:lnTo>
                    <a:pt x="12896" y="31018"/>
                  </a:lnTo>
                  <a:lnTo>
                    <a:pt x="13082" y="30991"/>
                  </a:lnTo>
                  <a:lnTo>
                    <a:pt x="13078" y="30849"/>
                  </a:lnTo>
                  <a:lnTo>
                    <a:pt x="13051" y="30433"/>
                  </a:lnTo>
                  <a:lnTo>
                    <a:pt x="13608" y="30416"/>
                  </a:lnTo>
                  <a:lnTo>
                    <a:pt x="13608" y="29847"/>
                  </a:lnTo>
                  <a:lnTo>
                    <a:pt x="14048" y="29847"/>
                  </a:lnTo>
                  <a:lnTo>
                    <a:pt x="14760" y="29847"/>
                  </a:lnTo>
                  <a:lnTo>
                    <a:pt x="14760" y="28676"/>
                  </a:lnTo>
                  <a:lnTo>
                    <a:pt x="14734" y="27163"/>
                  </a:lnTo>
                  <a:lnTo>
                    <a:pt x="13427" y="26301"/>
                  </a:lnTo>
                  <a:lnTo>
                    <a:pt x="11303" y="26301"/>
                  </a:lnTo>
                  <a:lnTo>
                    <a:pt x="9624" y="26317"/>
                  </a:lnTo>
                  <a:lnTo>
                    <a:pt x="9050" y="26577"/>
                  </a:lnTo>
                  <a:lnTo>
                    <a:pt x="9076" y="27505"/>
                  </a:lnTo>
                  <a:lnTo>
                    <a:pt x="8779" y="27505"/>
                  </a:lnTo>
                  <a:lnTo>
                    <a:pt x="7108" y="27505"/>
                  </a:lnTo>
                  <a:lnTo>
                    <a:pt x="5554" y="27521"/>
                  </a:lnTo>
                  <a:lnTo>
                    <a:pt x="5554" y="26350"/>
                  </a:lnTo>
                  <a:lnTo>
                    <a:pt x="4389" y="26317"/>
                  </a:lnTo>
                  <a:lnTo>
                    <a:pt x="4402" y="23975"/>
                  </a:lnTo>
                  <a:lnTo>
                    <a:pt x="4230" y="22739"/>
                  </a:lnTo>
                  <a:lnTo>
                    <a:pt x="3944" y="21077"/>
                  </a:lnTo>
                  <a:lnTo>
                    <a:pt x="4001" y="20678"/>
                  </a:lnTo>
                  <a:lnTo>
                    <a:pt x="4254" y="20041"/>
                  </a:lnTo>
                  <a:lnTo>
                    <a:pt x="4703" y="18966"/>
                  </a:lnTo>
                  <a:lnTo>
                    <a:pt x="5501" y="17960"/>
                  </a:lnTo>
                  <a:lnTo>
                    <a:pt x="5655" y="16999"/>
                  </a:lnTo>
                  <a:lnTo>
                    <a:pt x="6266" y="16037"/>
                  </a:lnTo>
                  <a:lnTo>
                    <a:pt x="5800" y="15745"/>
                  </a:lnTo>
                  <a:lnTo>
                    <a:pt x="4272" y="14394"/>
                  </a:lnTo>
                  <a:lnTo>
                    <a:pt x="2848" y="12475"/>
                  </a:lnTo>
                  <a:lnTo>
                    <a:pt x="2550" y="12735"/>
                  </a:lnTo>
                  <a:lnTo>
                    <a:pt x="492" y="13988"/>
                  </a:lnTo>
                  <a:lnTo>
                    <a:pt x="2408" y="12768"/>
                  </a:lnTo>
                  <a:lnTo>
                    <a:pt x="2602" y="12199"/>
                  </a:lnTo>
                  <a:lnTo>
                    <a:pt x="1126" y="10393"/>
                  </a:lnTo>
                  <a:lnTo>
                    <a:pt x="1268" y="10116"/>
                  </a:lnTo>
                  <a:lnTo>
                    <a:pt x="1877" y="10360"/>
                  </a:lnTo>
                  <a:lnTo>
                    <a:pt x="2291" y="9498"/>
                  </a:lnTo>
                  <a:lnTo>
                    <a:pt x="1709" y="9173"/>
                  </a:lnTo>
                  <a:lnTo>
                    <a:pt x="1890" y="6863"/>
                  </a:lnTo>
                  <a:lnTo>
                    <a:pt x="1993" y="5920"/>
                  </a:lnTo>
                  <a:lnTo>
                    <a:pt x="1657" y="5481"/>
                  </a:lnTo>
                  <a:lnTo>
                    <a:pt x="8" y="4222"/>
                  </a:lnTo>
                  <a:lnTo>
                    <a:pt x="0" y="2667"/>
                  </a:lnTo>
                  <a:lnTo>
                    <a:pt x="1657" y="2651"/>
                  </a:lnTo>
                  <a:lnTo>
                    <a:pt x="3664" y="2618"/>
                  </a:lnTo>
                  <a:lnTo>
                    <a:pt x="4454" y="2423"/>
                  </a:lnTo>
                  <a:lnTo>
                    <a:pt x="4466" y="1935"/>
                  </a:lnTo>
                  <a:lnTo>
                    <a:pt x="4350" y="1675"/>
                  </a:lnTo>
                  <a:lnTo>
                    <a:pt x="5282" y="1122"/>
                  </a:lnTo>
                  <a:lnTo>
                    <a:pt x="5515" y="731"/>
                  </a:lnTo>
                  <a:lnTo>
                    <a:pt x="5981" y="796"/>
                  </a:lnTo>
                  <a:lnTo>
                    <a:pt x="6577" y="1268"/>
                  </a:lnTo>
                  <a:lnTo>
                    <a:pt x="6758" y="1520"/>
                  </a:lnTo>
                  <a:lnTo>
                    <a:pt x="7419" y="1528"/>
                  </a:lnTo>
                  <a:lnTo>
                    <a:pt x="7574" y="1219"/>
                  </a:lnTo>
                  <a:lnTo>
                    <a:pt x="7872" y="1382"/>
                  </a:lnTo>
                  <a:lnTo>
                    <a:pt x="9024" y="3025"/>
                  </a:lnTo>
                  <a:lnTo>
                    <a:pt x="8946" y="3578"/>
                  </a:lnTo>
                  <a:lnTo>
                    <a:pt x="9076" y="3478"/>
                  </a:lnTo>
                  <a:lnTo>
                    <a:pt x="9348" y="3236"/>
                  </a:lnTo>
                  <a:lnTo>
                    <a:pt x="8739" y="3952"/>
                  </a:lnTo>
                  <a:lnTo>
                    <a:pt x="9167" y="4375"/>
                  </a:lnTo>
                  <a:lnTo>
                    <a:pt x="9072" y="4711"/>
                  </a:lnTo>
                  <a:lnTo>
                    <a:pt x="10811" y="4489"/>
                  </a:lnTo>
                  <a:lnTo>
                    <a:pt x="11316" y="4619"/>
                  </a:lnTo>
                  <a:lnTo>
                    <a:pt x="12404" y="3122"/>
                  </a:lnTo>
                  <a:lnTo>
                    <a:pt x="12805" y="2846"/>
                  </a:lnTo>
                  <a:lnTo>
                    <a:pt x="15848" y="1382"/>
                  </a:lnTo>
                  <a:lnTo>
                    <a:pt x="16676" y="797"/>
                  </a:lnTo>
                  <a:lnTo>
                    <a:pt x="17259" y="0"/>
                  </a:lnTo>
                  <a:lnTo>
                    <a:pt x="17246" y="211"/>
                  </a:lnTo>
                  <a:lnTo>
                    <a:pt x="17065" y="439"/>
                  </a:lnTo>
                  <a:lnTo>
                    <a:pt x="17867" y="1122"/>
                  </a:lnTo>
                  <a:lnTo>
                    <a:pt x="18282" y="1350"/>
                  </a:lnTo>
                  <a:lnTo>
                    <a:pt x="18585" y="2480"/>
                  </a:lnTo>
                  <a:lnTo>
                    <a:pt x="18347" y="2748"/>
                  </a:lnTo>
                  <a:lnTo>
                    <a:pt x="19305" y="3350"/>
                  </a:lnTo>
                  <a:lnTo>
                    <a:pt x="19175" y="3334"/>
                  </a:lnTo>
                  <a:lnTo>
                    <a:pt x="19046" y="3367"/>
                  </a:lnTo>
                  <a:lnTo>
                    <a:pt x="17932" y="2830"/>
                  </a:lnTo>
                  <a:lnTo>
                    <a:pt x="15149" y="3155"/>
                  </a:lnTo>
                  <a:lnTo>
                    <a:pt x="14566" y="3578"/>
                  </a:lnTo>
                  <a:lnTo>
                    <a:pt x="13841" y="4375"/>
                  </a:lnTo>
                  <a:lnTo>
                    <a:pt x="15615" y="5074"/>
                  </a:lnTo>
                  <a:lnTo>
                    <a:pt x="17142" y="7156"/>
                  </a:lnTo>
                  <a:lnTo>
                    <a:pt x="17350" y="7661"/>
                  </a:lnTo>
                  <a:lnTo>
                    <a:pt x="17919" y="9124"/>
                  </a:lnTo>
                  <a:lnTo>
                    <a:pt x="17570" y="9173"/>
                  </a:lnTo>
                  <a:lnTo>
                    <a:pt x="17492" y="8880"/>
                  </a:lnTo>
                  <a:lnTo>
                    <a:pt x="16845" y="8848"/>
                  </a:lnTo>
                  <a:lnTo>
                    <a:pt x="16469" y="9076"/>
                  </a:lnTo>
                  <a:lnTo>
                    <a:pt x="15796" y="9694"/>
                  </a:lnTo>
                  <a:lnTo>
                    <a:pt x="16162" y="9681"/>
                  </a:lnTo>
                  <a:lnTo>
                    <a:pt x="16155" y="9924"/>
                  </a:lnTo>
                  <a:lnTo>
                    <a:pt x="16145" y="10312"/>
                  </a:lnTo>
                  <a:lnTo>
                    <a:pt x="17442" y="10314"/>
                  </a:lnTo>
                  <a:lnTo>
                    <a:pt x="17435" y="10855"/>
                  </a:lnTo>
                  <a:lnTo>
                    <a:pt x="19158" y="10896"/>
                  </a:lnTo>
                  <a:lnTo>
                    <a:pt x="19158" y="12183"/>
                  </a:lnTo>
                  <a:lnTo>
                    <a:pt x="20311" y="12179"/>
                  </a:lnTo>
                  <a:lnTo>
                    <a:pt x="20889" y="12182"/>
                  </a:lnTo>
                  <a:lnTo>
                    <a:pt x="21584" y="12182"/>
                  </a:lnTo>
                  <a:lnTo>
                    <a:pt x="22337" y="12364"/>
                  </a:lnTo>
                  <a:lnTo>
                    <a:pt x="24144" y="12399"/>
                  </a:lnTo>
                  <a:lnTo>
                    <a:pt x="24799" y="12171"/>
                  </a:lnTo>
                  <a:lnTo>
                    <a:pt x="25259" y="11879"/>
                  </a:lnTo>
                  <a:lnTo>
                    <a:pt x="27007" y="12332"/>
                  </a:lnTo>
                  <a:lnTo>
                    <a:pt x="29096" y="12933"/>
                  </a:lnTo>
                  <a:lnTo>
                    <a:pt x="28101" y="16832"/>
                  </a:lnTo>
                  <a:lnTo>
                    <a:pt x="28856" y="16843"/>
                  </a:lnTo>
                  <a:lnTo>
                    <a:pt x="28938" y="17449"/>
                  </a:lnTo>
                  <a:lnTo>
                    <a:pt x="28912" y="18705"/>
                  </a:lnTo>
                  <a:lnTo>
                    <a:pt x="28692" y="19225"/>
                  </a:lnTo>
                  <a:lnTo>
                    <a:pt x="27773" y="19225"/>
                  </a:lnTo>
                  <a:lnTo>
                    <a:pt x="27773" y="19551"/>
                  </a:lnTo>
                  <a:lnTo>
                    <a:pt x="28291" y="19778"/>
                  </a:lnTo>
                  <a:lnTo>
                    <a:pt x="28835" y="19860"/>
                  </a:lnTo>
                  <a:lnTo>
                    <a:pt x="28835" y="20397"/>
                  </a:lnTo>
                  <a:lnTo>
                    <a:pt x="28278" y="20478"/>
                  </a:lnTo>
                  <a:lnTo>
                    <a:pt x="28135" y="20413"/>
                  </a:lnTo>
                  <a:lnTo>
                    <a:pt x="27164" y="20413"/>
                  </a:lnTo>
                  <a:lnTo>
                    <a:pt x="27138" y="21844"/>
                  </a:lnTo>
                  <a:lnTo>
                    <a:pt x="27579" y="21844"/>
                  </a:lnTo>
                  <a:lnTo>
                    <a:pt x="27779" y="21977"/>
                  </a:lnTo>
                  <a:lnTo>
                    <a:pt x="27980" y="22316"/>
                  </a:lnTo>
                  <a:lnTo>
                    <a:pt x="26763" y="22560"/>
                  </a:lnTo>
                  <a:lnTo>
                    <a:pt x="26297" y="22056"/>
                  </a:lnTo>
                  <a:lnTo>
                    <a:pt x="25960" y="22105"/>
                  </a:lnTo>
                  <a:lnTo>
                    <a:pt x="25844" y="23064"/>
                  </a:lnTo>
                  <a:lnTo>
                    <a:pt x="26180" y="23878"/>
                  </a:lnTo>
                  <a:lnTo>
                    <a:pt x="26154" y="24268"/>
                  </a:lnTo>
                  <a:lnTo>
                    <a:pt x="25988" y="24606"/>
                  </a:lnTo>
                  <a:lnTo>
                    <a:pt x="25036" y="24173"/>
                  </a:lnTo>
                  <a:lnTo>
                    <a:pt x="24858" y="24233"/>
                  </a:lnTo>
                  <a:lnTo>
                    <a:pt x="24675" y="24443"/>
                  </a:lnTo>
                  <a:lnTo>
                    <a:pt x="24513" y="24702"/>
                  </a:lnTo>
                  <a:lnTo>
                    <a:pt x="24013" y="24241"/>
                  </a:lnTo>
                  <a:lnTo>
                    <a:pt x="23939" y="23266"/>
                  </a:lnTo>
                  <a:lnTo>
                    <a:pt x="22722" y="23286"/>
                  </a:lnTo>
                  <a:lnTo>
                    <a:pt x="22212" y="24172"/>
                  </a:lnTo>
                  <a:lnTo>
                    <a:pt x="22153" y="24611"/>
                  </a:lnTo>
                  <a:lnTo>
                    <a:pt x="21942" y="2515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7" name="pg1228">
              <a:extLst>
                <a:ext uri="{FF2B5EF4-FFF2-40B4-BE49-F238E27FC236}">
                  <a16:creationId xmlns:a16="http://schemas.microsoft.com/office/drawing/2014/main" id="{F972918B-4D01-7441-A306-AC75EB4AB4A5}"/>
                </a:ext>
              </a:extLst>
            </p:cNvPr>
            <p:cNvSpPr/>
            <p:nvPr/>
          </p:nvSpPr>
          <p:spPr>
            <a:xfrm>
              <a:off x="1689503" y="3967033"/>
              <a:ext cx="1863" cy="1908"/>
            </a:xfrm>
            <a:custGeom>
              <a:avLst/>
              <a:gdLst/>
              <a:ahLst/>
              <a:cxnLst/>
              <a:rect l="0" t="0" r="0" b="0"/>
              <a:pathLst>
                <a:path w="1863" h="1908">
                  <a:moveTo>
                    <a:pt x="0" y="1908"/>
                  </a:moveTo>
                  <a:lnTo>
                    <a:pt x="1863" y="1907"/>
                  </a:lnTo>
                  <a:lnTo>
                    <a:pt x="806" y="0"/>
                  </a:lnTo>
                  <a:lnTo>
                    <a:pt x="654" y="83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8" name="pg1229">
              <a:extLst>
                <a:ext uri="{FF2B5EF4-FFF2-40B4-BE49-F238E27FC236}">
                  <a16:creationId xmlns:a16="http://schemas.microsoft.com/office/drawing/2014/main" id="{BB90AA77-9C6E-2A4C-8E93-72CF67059BEE}"/>
                </a:ext>
              </a:extLst>
            </p:cNvPr>
            <p:cNvSpPr/>
            <p:nvPr/>
          </p:nvSpPr>
          <p:spPr>
            <a:xfrm>
              <a:off x="1704950" y="3974181"/>
              <a:ext cx="1152" cy="829"/>
            </a:xfrm>
            <a:custGeom>
              <a:avLst/>
              <a:gdLst/>
              <a:ahLst/>
              <a:cxnLst/>
              <a:rect l="0" t="0" r="0" b="0"/>
              <a:pathLst>
                <a:path w="1152" h="829">
                  <a:moveTo>
                    <a:pt x="1152" y="829"/>
                  </a:moveTo>
                  <a:lnTo>
                    <a:pt x="1139" y="325"/>
                  </a:lnTo>
                  <a:lnTo>
                    <a:pt x="673" y="341"/>
                  </a:lnTo>
                  <a:lnTo>
                    <a:pt x="492" y="341"/>
                  </a:lnTo>
                  <a:lnTo>
                    <a:pt x="142" y="0"/>
                  </a:lnTo>
                  <a:lnTo>
                    <a:pt x="0" y="162"/>
                  </a:lnTo>
                  <a:lnTo>
                    <a:pt x="0" y="74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49" name="pg1230">
              <a:extLst>
                <a:ext uri="{FF2B5EF4-FFF2-40B4-BE49-F238E27FC236}">
                  <a16:creationId xmlns:a16="http://schemas.microsoft.com/office/drawing/2014/main" id="{4CC4EEE5-E417-3049-8BC6-8FBFA64E8757}"/>
                </a:ext>
              </a:extLst>
            </p:cNvPr>
            <p:cNvSpPr/>
            <p:nvPr/>
          </p:nvSpPr>
          <p:spPr>
            <a:xfrm>
              <a:off x="1678368" y="3971162"/>
              <a:ext cx="20949" cy="17544"/>
            </a:xfrm>
            <a:custGeom>
              <a:avLst/>
              <a:gdLst/>
              <a:ahLst/>
              <a:cxnLst/>
              <a:rect l="0" t="0" r="0" b="0"/>
              <a:pathLst>
                <a:path w="20949" h="17544">
                  <a:moveTo>
                    <a:pt x="10419" y="1426"/>
                  </a:moveTo>
                  <a:lnTo>
                    <a:pt x="10591" y="2661"/>
                  </a:lnTo>
                  <a:lnTo>
                    <a:pt x="10711" y="5112"/>
                  </a:lnTo>
                  <a:lnTo>
                    <a:pt x="11743" y="5036"/>
                  </a:lnTo>
                  <a:lnTo>
                    <a:pt x="11743" y="6207"/>
                  </a:lnTo>
                  <a:lnTo>
                    <a:pt x="13297" y="6191"/>
                  </a:lnTo>
                  <a:lnTo>
                    <a:pt x="14967" y="6191"/>
                  </a:lnTo>
                  <a:lnTo>
                    <a:pt x="15265" y="6191"/>
                  </a:lnTo>
                  <a:lnTo>
                    <a:pt x="15239" y="5264"/>
                  </a:lnTo>
                  <a:lnTo>
                    <a:pt x="15813" y="5004"/>
                  </a:lnTo>
                  <a:lnTo>
                    <a:pt x="17492" y="4987"/>
                  </a:lnTo>
                  <a:lnTo>
                    <a:pt x="19616" y="4987"/>
                  </a:lnTo>
                  <a:lnTo>
                    <a:pt x="20923" y="5849"/>
                  </a:lnTo>
                  <a:lnTo>
                    <a:pt x="20949" y="7362"/>
                  </a:lnTo>
                  <a:lnTo>
                    <a:pt x="20923" y="8533"/>
                  </a:lnTo>
                  <a:lnTo>
                    <a:pt x="20237" y="8533"/>
                  </a:lnTo>
                  <a:lnTo>
                    <a:pt x="19797" y="8533"/>
                  </a:lnTo>
                  <a:lnTo>
                    <a:pt x="19797" y="9103"/>
                  </a:lnTo>
                  <a:lnTo>
                    <a:pt x="19240" y="9119"/>
                  </a:lnTo>
                  <a:lnTo>
                    <a:pt x="19267" y="9536"/>
                  </a:lnTo>
                  <a:lnTo>
                    <a:pt x="19231" y="9714"/>
                  </a:lnTo>
                  <a:lnTo>
                    <a:pt x="19085" y="9704"/>
                  </a:lnTo>
                  <a:lnTo>
                    <a:pt x="18683" y="10079"/>
                  </a:lnTo>
                  <a:lnTo>
                    <a:pt x="18127" y="10615"/>
                  </a:lnTo>
                  <a:lnTo>
                    <a:pt x="17557" y="11168"/>
                  </a:lnTo>
                  <a:lnTo>
                    <a:pt x="17556" y="11563"/>
                  </a:lnTo>
                  <a:lnTo>
                    <a:pt x="17442" y="11754"/>
                  </a:lnTo>
                  <a:lnTo>
                    <a:pt x="17013" y="11770"/>
                  </a:lnTo>
                  <a:lnTo>
                    <a:pt x="17015" y="11906"/>
                  </a:lnTo>
                  <a:lnTo>
                    <a:pt x="17013" y="12291"/>
                  </a:lnTo>
                  <a:lnTo>
                    <a:pt x="17013" y="12437"/>
                  </a:lnTo>
                  <a:lnTo>
                    <a:pt x="16981" y="13579"/>
                  </a:lnTo>
                  <a:lnTo>
                    <a:pt x="16690" y="13836"/>
                  </a:lnTo>
                  <a:lnTo>
                    <a:pt x="16456" y="14145"/>
                  </a:lnTo>
                  <a:lnTo>
                    <a:pt x="16190" y="15365"/>
                  </a:lnTo>
                  <a:lnTo>
                    <a:pt x="15330" y="15365"/>
                  </a:lnTo>
                  <a:lnTo>
                    <a:pt x="15330" y="15755"/>
                  </a:lnTo>
                  <a:lnTo>
                    <a:pt x="14048" y="15235"/>
                  </a:lnTo>
                  <a:lnTo>
                    <a:pt x="13853" y="14424"/>
                  </a:lnTo>
                  <a:lnTo>
                    <a:pt x="13897" y="14248"/>
                  </a:lnTo>
                  <a:lnTo>
                    <a:pt x="14048" y="14145"/>
                  </a:lnTo>
                  <a:lnTo>
                    <a:pt x="12456" y="14031"/>
                  </a:lnTo>
                  <a:lnTo>
                    <a:pt x="11640" y="14015"/>
                  </a:lnTo>
                  <a:lnTo>
                    <a:pt x="8468" y="14015"/>
                  </a:lnTo>
                  <a:lnTo>
                    <a:pt x="8468" y="11656"/>
                  </a:lnTo>
                  <a:lnTo>
                    <a:pt x="6215" y="11607"/>
                  </a:lnTo>
                  <a:lnTo>
                    <a:pt x="6202" y="15186"/>
                  </a:lnTo>
                  <a:lnTo>
                    <a:pt x="6629" y="16227"/>
                  </a:lnTo>
                  <a:lnTo>
                    <a:pt x="6616" y="17170"/>
                  </a:lnTo>
                  <a:lnTo>
                    <a:pt x="5904" y="17447"/>
                  </a:lnTo>
                  <a:lnTo>
                    <a:pt x="5282" y="17544"/>
                  </a:lnTo>
                  <a:lnTo>
                    <a:pt x="4570" y="17544"/>
                  </a:lnTo>
                  <a:lnTo>
                    <a:pt x="3534" y="17317"/>
                  </a:lnTo>
                  <a:lnTo>
                    <a:pt x="2965" y="17056"/>
                  </a:lnTo>
                  <a:lnTo>
                    <a:pt x="2965" y="16845"/>
                  </a:lnTo>
                  <a:lnTo>
                    <a:pt x="2965" y="14747"/>
                  </a:lnTo>
                  <a:lnTo>
                    <a:pt x="3405" y="14747"/>
                  </a:lnTo>
                  <a:lnTo>
                    <a:pt x="3405" y="13738"/>
                  </a:lnTo>
                  <a:lnTo>
                    <a:pt x="3392" y="11624"/>
                  </a:lnTo>
                  <a:lnTo>
                    <a:pt x="2952" y="11624"/>
                  </a:lnTo>
                  <a:lnTo>
                    <a:pt x="2952" y="10973"/>
                  </a:lnTo>
                  <a:lnTo>
                    <a:pt x="2952" y="10761"/>
                  </a:lnTo>
                  <a:lnTo>
                    <a:pt x="3392" y="10404"/>
                  </a:lnTo>
                  <a:lnTo>
                    <a:pt x="5088" y="10534"/>
                  </a:lnTo>
                  <a:lnTo>
                    <a:pt x="5088" y="10227"/>
                  </a:lnTo>
                  <a:lnTo>
                    <a:pt x="4942" y="10417"/>
                  </a:lnTo>
                  <a:lnTo>
                    <a:pt x="4668" y="10333"/>
                  </a:lnTo>
                  <a:lnTo>
                    <a:pt x="4767" y="10023"/>
                  </a:lnTo>
                  <a:lnTo>
                    <a:pt x="5088" y="10030"/>
                  </a:lnTo>
                  <a:lnTo>
                    <a:pt x="5088" y="9493"/>
                  </a:lnTo>
                  <a:lnTo>
                    <a:pt x="5676" y="9493"/>
                  </a:lnTo>
                  <a:lnTo>
                    <a:pt x="5645" y="8045"/>
                  </a:lnTo>
                  <a:lnTo>
                    <a:pt x="5088" y="8045"/>
                  </a:lnTo>
                  <a:lnTo>
                    <a:pt x="5088" y="6305"/>
                  </a:lnTo>
                  <a:lnTo>
                    <a:pt x="5076" y="5952"/>
                  </a:lnTo>
                  <a:lnTo>
                    <a:pt x="1696" y="5963"/>
                  </a:lnTo>
                  <a:lnTo>
                    <a:pt x="1696" y="5394"/>
                  </a:lnTo>
                  <a:lnTo>
                    <a:pt x="388" y="5378"/>
                  </a:lnTo>
                  <a:lnTo>
                    <a:pt x="142" y="6809"/>
                  </a:lnTo>
                  <a:lnTo>
                    <a:pt x="0" y="7183"/>
                  </a:lnTo>
                  <a:lnTo>
                    <a:pt x="181" y="6028"/>
                  </a:lnTo>
                  <a:lnTo>
                    <a:pt x="479" y="3637"/>
                  </a:lnTo>
                  <a:lnTo>
                    <a:pt x="630" y="2961"/>
                  </a:lnTo>
                  <a:lnTo>
                    <a:pt x="958" y="2433"/>
                  </a:lnTo>
                  <a:lnTo>
                    <a:pt x="1541" y="1406"/>
                  </a:lnTo>
                  <a:lnTo>
                    <a:pt x="1668" y="0"/>
                  </a:lnTo>
                  <a:lnTo>
                    <a:pt x="1799" y="26"/>
                  </a:lnTo>
                  <a:lnTo>
                    <a:pt x="3823" y="1222"/>
                  </a:lnTo>
                  <a:lnTo>
                    <a:pt x="4454" y="257"/>
                  </a:lnTo>
                  <a:lnTo>
                    <a:pt x="5344" y="779"/>
                  </a:lnTo>
                  <a:lnTo>
                    <a:pt x="4835" y="1820"/>
                  </a:lnTo>
                  <a:lnTo>
                    <a:pt x="6190" y="2621"/>
                  </a:lnTo>
                  <a:lnTo>
                    <a:pt x="6238" y="1305"/>
                  </a:lnTo>
                  <a:lnTo>
                    <a:pt x="7328" y="142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0" name="pg1231">
              <a:extLst>
                <a:ext uri="{FF2B5EF4-FFF2-40B4-BE49-F238E27FC236}">
                  <a16:creationId xmlns:a16="http://schemas.microsoft.com/office/drawing/2014/main" id="{8D148257-A96C-7846-9396-728E0F7954B6}"/>
                </a:ext>
              </a:extLst>
            </p:cNvPr>
            <p:cNvSpPr/>
            <p:nvPr/>
          </p:nvSpPr>
          <p:spPr>
            <a:xfrm>
              <a:off x="1669644" y="3976540"/>
              <a:ext cx="25180" cy="28460"/>
            </a:xfrm>
            <a:custGeom>
              <a:avLst/>
              <a:gdLst/>
              <a:ahLst/>
              <a:cxnLst/>
              <a:rect l="0" t="0" r="0" b="0"/>
              <a:pathLst>
                <a:path w="25180" h="28460">
                  <a:moveTo>
                    <a:pt x="8904" y="650"/>
                  </a:moveTo>
                  <a:lnTo>
                    <a:pt x="8723" y="1805"/>
                  </a:lnTo>
                  <a:lnTo>
                    <a:pt x="8865" y="1431"/>
                  </a:lnTo>
                  <a:lnTo>
                    <a:pt x="9111" y="0"/>
                  </a:lnTo>
                  <a:lnTo>
                    <a:pt x="10419" y="16"/>
                  </a:lnTo>
                  <a:lnTo>
                    <a:pt x="10419" y="585"/>
                  </a:lnTo>
                  <a:lnTo>
                    <a:pt x="13799" y="574"/>
                  </a:lnTo>
                  <a:lnTo>
                    <a:pt x="13812" y="927"/>
                  </a:lnTo>
                  <a:lnTo>
                    <a:pt x="13812" y="2667"/>
                  </a:lnTo>
                  <a:lnTo>
                    <a:pt x="14368" y="2667"/>
                  </a:lnTo>
                  <a:lnTo>
                    <a:pt x="14399" y="4115"/>
                  </a:lnTo>
                  <a:lnTo>
                    <a:pt x="13812" y="4115"/>
                  </a:lnTo>
                  <a:lnTo>
                    <a:pt x="13812" y="4652"/>
                  </a:lnTo>
                  <a:lnTo>
                    <a:pt x="13384" y="4721"/>
                  </a:lnTo>
                  <a:lnTo>
                    <a:pt x="13483" y="5035"/>
                  </a:lnTo>
                  <a:lnTo>
                    <a:pt x="13666" y="5039"/>
                  </a:lnTo>
                  <a:lnTo>
                    <a:pt x="13812" y="4849"/>
                  </a:lnTo>
                  <a:lnTo>
                    <a:pt x="13812" y="5156"/>
                  </a:lnTo>
                  <a:lnTo>
                    <a:pt x="12115" y="5026"/>
                  </a:lnTo>
                  <a:lnTo>
                    <a:pt x="11675" y="5383"/>
                  </a:lnTo>
                  <a:lnTo>
                    <a:pt x="11675" y="5595"/>
                  </a:lnTo>
                  <a:lnTo>
                    <a:pt x="11675" y="6245"/>
                  </a:lnTo>
                  <a:lnTo>
                    <a:pt x="12115" y="6245"/>
                  </a:lnTo>
                  <a:lnTo>
                    <a:pt x="12128" y="8360"/>
                  </a:lnTo>
                  <a:lnTo>
                    <a:pt x="12128" y="9369"/>
                  </a:lnTo>
                  <a:lnTo>
                    <a:pt x="11688" y="9369"/>
                  </a:lnTo>
                  <a:lnTo>
                    <a:pt x="11688" y="11467"/>
                  </a:lnTo>
                  <a:lnTo>
                    <a:pt x="11688" y="11678"/>
                  </a:lnTo>
                  <a:lnTo>
                    <a:pt x="12258" y="11939"/>
                  </a:lnTo>
                  <a:lnTo>
                    <a:pt x="13294" y="12166"/>
                  </a:lnTo>
                  <a:lnTo>
                    <a:pt x="14006" y="12166"/>
                  </a:lnTo>
                  <a:lnTo>
                    <a:pt x="14627" y="12069"/>
                  </a:lnTo>
                  <a:lnTo>
                    <a:pt x="15339" y="11792"/>
                  </a:lnTo>
                  <a:lnTo>
                    <a:pt x="15352" y="10849"/>
                  </a:lnTo>
                  <a:lnTo>
                    <a:pt x="14925" y="9808"/>
                  </a:lnTo>
                  <a:lnTo>
                    <a:pt x="14938" y="6229"/>
                  </a:lnTo>
                  <a:lnTo>
                    <a:pt x="17191" y="6278"/>
                  </a:lnTo>
                  <a:lnTo>
                    <a:pt x="17191" y="8637"/>
                  </a:lnTo>
                  <a:lnTo>
                    <a:pt x="20363" y="8637"/>
                  </a:lnTo>
                  <a:lnTo>
                    <a:pt x="21334" y="8734"/>
                  </a:lnTo>
                  <a:lnTo>
                    <a:pt x="22772" y="8767"/>
                  </a:lnTo>
                  <a:lnTo>
                    <a:pt x="22621" y="8870"/>
                  </a:lnTo>
                  <a:lnTo>
                    <a:pt x="22576" y="9046"/>
                  </a:lnTo>
                  <a:lnTo>
                    <a:pt x="22772" y="9857"/>
                  </a:lnTo>
                  <a:lnTo>
                    <a:pt x="24054" y="10377"/>
                  </a:lnTo>
                  <a:lnTo>
                    <a:pt x="24054" y="9987"/>
                  </a:lnTo>
                  <a:lnTo>
                    <a:pt x="24914" y="9987"/>
                  </a:lnTo>
                  <a:lnTo>
                    <a:pt x="25180" y="8767"/>
                  </a:lnTo>
                  <a:lnTo>
                    <a:pt x="25167" y="9369"/>
                  </a:lnTo>
                  <a:lnTo>
                    <a:pt x="25036" y="9987"/>
                  </a:lnTo>
                  <a:lnTo>
                    <a:pt x="24377" y="11207"/>
                  </a:lnTo>
                  <a:lnTo>
                    <a:pt x="23949" y="11498"/>
                  </a:lnTo>
                  <a:lnTo>
                    <a:pt x="23730" y="11760"/>
                  </a:lnTo>
                  <a:lnTo>
                    <a:pt x="23621" y="11896"/>
                  </a:lnTo>
                  <a:lnTo>
                    <a:pt x="23367" y="12215"/>
                  </a:lnTo>
                  <a:lnTo>
                    <a:pt x="22416" y="13512"/>
                  </a:lnTo>
                  <a:lnTo>
                    <a:pt x="22293" y="14053"/>
                  </a:lnTo>
                  <a:lnTo>
                    <a:pt x="22137" y="14606"/>
                  </a:lnTo>
                  <a:lnTo>
                    <a:pt x="22008" y="14834"/>
                  </a:lnTo>
                  <a:lnTo>
                    <a:pt x="21368" y="16108"/>
                  </a:lnTo>
                  <a:lnTo>
                    <a:pt x="20959" y="16949"/>
                  </a:lnTo>
                  <a:lnTo>
                    <a:pt x="20874" y="18282"/>
                  </a:lnTo>
                  <a:lnTo>
                    <a:pt x="21275" y="19096"/>
                  </a:lnTo>
                  <a:lnTo>
                    <a:pt x="21510" y="20445"/>
                  </a:lnTo>
                  <a:lnTo>
                    <a:pt x="21503" y="20608"/>
                  </a:lnTo>
                  <a:lnTo>
                    <a:pt x="20752" y="21112"/>
                  </a:lnTo>
                  <a:lnTo>
                    <a:pt x="19781" y="21779"/>
                  </a:lnTo>
                  <a:lnTo>
                    <a:pt x="19393" y="22023"/>
                  </a:lnTo>
                  <a:lnTo>
                    <a:pt x="19223" y="22152"/>
                  </a:lnTo>
                  <a:lnTo>
                    <a:pt x="18731" y="22520"/>
                  </a:lnTo>
                  <a:lnTo>
                    <a:pt x="18597" y="22619"/>
                  </a:lnTo>
                  <a:lnTo>
                    <a:pt x="18219" y="23021"/>
                  </a:lnTo>
                  <a:lnTo>
                    <a:pt x="16220" y="21503"/>
                  </a:lnTo>
                  <a:lnTo>
                    <a:pt x="13468" y="20488"/>
                  </a:lnTo>
                  <a:lnTo>
                    <a:pt x="13087" y="20348"/>
                  </a:lnTo>
                  <a:lnTo>
                    <a:pt x="12069" y="20121"/>
                  </a:lnTo>
                  <a:lnTo>
                    <a:pt x="11817" y="20065"/>
                  </a:lnTo>
                  <a:lnTo>
                    <a:pt x="10678" y="19811"/>
                  </a:lnTo>
                  <a:lnTo>
                    <a:pt x="9988" y="19900"/>
                  </a:lnTo>
                  <a:lnTo>
                    <a:pt x="9702" y="20624"/>
                  </a:lnTo>
                  <a:lnTo>
                    <a:pt x="9201" y="21894"/>
                  </a:lnTo>
                  <a:lnTo>
                    <a:pt x="9099" y="22153"/>
                  </a:lnTo>
                  <a:lnTo>
                    <a:pt x="9617" y="24284"/>
                  </a:lnTo>
                  <a:lnTo>
                    <a:pt x="9666" y="24783"/>
                  </a:lnTo>
                  <a:lnTo>
                    <a:pt x="9754" y="25668"/>
                  </a:lnTo>
                  <a:lnTo>
                    <a:pt x="9919" y="27334"/>
                  </a:lnTo>
                  <a:lnTo>
                    <a:pt x="6538" y="27409"/>
                  </a:lnTo>
                  <a:lnTo>
                    <a:pt x="3285" y="28460"/>
                  </a:lnTo>
                  <a:lnTo>
                    <a:pt x="2657" y="25795"/>
                  </a:lnTo>
                  <a:lnTo>
                    <a:pt x="1254" y="26336"/>
                  </a:lnTo>
                  <a:lnTo>
                    <a:pt x="1714" y="27662"/>
                  </a:lnTo>
                  <a:lnTo>
                    <a:pt x="505" y="28078"/>
                  </a:lnTo>
                  <a:lnTo>
                    <a:pt x="0" y="26432"/>
                  </a:lnTo>
                  <a:lnTo>
                    <a:pt x="321" y="25840"/>
                  </a:lnTo>
                  <a:lnTo>
                    <a:pt x="2280" y="25169"/>
                  </a:lnTo>
                  <a:lnTo>
                    <a:pt x="1668" y="23124"/>
                  </a:lnTo>
                  <a:lnTo>
                    <a:pt x="1581" y="22755"/>
                  </a:lnTo>
                  <a:lnTo>
                    <a:pt x="1632" y="22588"/>
                  </a:lnTo>
                  <a:lnTo>
                    <a:pt x="1590" y="22319"/>
                  </a:lnTo>
                  <a:lnTo>
                    <a:pt x="1431" y="21985"/>
                  </a:lnTo>
                  <a:lnTo>
                    <a:pt x="1368" y="21579"/>
                  </a:lnTo>
                  <a:lnTo>
                    <a:pt x="1162" y="21080"/>
                  </a:lnTo>
                  <a:lnTo>
                    <a:pt x="2197" y="20673"/>
                  </a:lnTo>
                  <a:lnTo>
                    <a:pt x="2055" y="20445"/>
                  </a:lnTo>
                  <a:lnTo>
                    <a:pt x="2223" y="20299"/>
                  </a:lnTo>
                  <a:lnTo>
                    <a:pt x="2353" y="20104"/>
                  </a:lnTo>
                  <a:lnTo>
                    <a:pt x="2340" y="19063"/>
                  </a:lnTo>
                  <a:lnTo>
                    <a:pt x="2521" y="18916"/>
                  </a:lnTo>
                  <a:lnTo>
                    <a:pt x="4813" y="16704"/>
                  </a:lnTo>
                  <a:lnTo>
                    <a:pt x="4230" y="15907"/>
                  </a:lnTo>
                  <a:lnTo>
                    <a:pt x="4282" y="15533"/>
                  </a:lnTo>
                  <a:lnTo>
                    <a:pt x="3997" y="15468"/>
                  </a:lnTo>
                  <a:lnTo>
                    <a:pt x="4670" y="13142"/>
                  </a:lnTo>
                  <a:lnTo>
                    <a:pt x="4386" y="13045"/>
                  </a:lnTo>
                  <a:lnTo>
                    <a:pt x="3958" y="13907"/>
                  </a:lnTo>
                  <a:lnTo>
                    <a:pt x="3751" y="14785"/>
                  </a:lnTo>
                  <a:lnTo>
                    <a:pt x="3596" y="15240"/>
                  </a:lnTo>
                  <a:lnTo>
                    <a:pt x="2987" y="16216"/>
                  </a:lnTo>
                  <a:lnTo>
                    <a:pt x="3609" y="15061"/>
                  </a:lnTo>
                  <a:lnTo>
                    <a:pt x="2625" y="13809"/>
                  </a:lnTo>
                  <a:lnTo>
                    <a:pt x="3272" y="11418"/>
                  </a:lnTo>
                  <a:lnTo>
                    <a:pt x="3622" y="11629"/>
                  </a:lnTo>
                  <a:lnTo>
                    <a:pt x="3907" y="12882"/>
                  </a:lnTo>
                  <a:lnTo>
                    <a:pt x="3661" y="11613"/>
                  </a:lnTo>
                  <a:lnTo>
                    <a:pt x="3389" y="11385"/>
                  </a:lnTo>
                  <a:lnTo>
                    <a:pt x="2469" y="11255"/>
                  </a:lnTo>
                  <a:lnTo>
                    <a:pt x="2003" y="9970"/>
                  </a:lnTo>
                  <a:lnTo>
                    <a:pt x="2081" y="9775"/>
                  </a:lnTo>
                  <a:lnTo>
                    <a:pt x="3010" y="9725"/>
                  </a:lnTo>
                  <a:lnTo>
                    <a:pt x="3078" y="9368"/>
                  </a:lnTo>
                  <a:lnTo>
                    <a:pt x="2223" y="9370"/>
                  </a:lnTo>
                  <a:lnTo>
                    <a:pt x="2573" y="8116"/>
                  </a:lnTo>
                  <a:lnTo>
                    <a:pt x="3104" y="6311"/>
                  </a:lnTo>
                  <a:lnTo>
                    <a:pt x="4787" y="6322"/>
                  </a:lnTo>
                  <a:lnTo>
                    <a:pt x="6509" y="6294"/>
                  </a:lnTo>
                  <a:lnTo>
                    <a:pt x="6742" y="6685"/>
                  </a:lnTo>
                  <a:lnTo>
                    <a:pt x="6936" y="6294"/>
                  </a:lnTo>
                  <a:lnTo>
                    <a:pt x="7079" y="6294"/>
                  </a:lnTo>
                  <a:lnTo>
                    <a:pt x="7299" y="4814"/>
                  </a:lnTo>
                  <a:lnTo>
                    <a:pt x="6561" y="1968"/>
                  </a:lnTo>
                  <a:lnTo>
                    <a:pt x="5605" y="1757"/>
                  </a:lnTo>
                  <a:lnTo>
                    <a:pt x="6379" y="1717"/>
                  </a:lnTo>
                  <a:lnTo>
                    <a:pt x="6328" y="66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1" name="pg1232">
              <a:extLst>
                <a:ext uri="{FF2B5EF4-FFF2-40B4-BE49-F238E27FC236}">
                  <a16:creationId xmlns:a16="http://schemas.microsoft.com/office/drawing/2014/main" id="{832B6157-3745-CD46-8957-DBDD2C991A4A}"/>
                </a:ext>
              </a:extLst>
            </p:cNvPr>
            <p:cNvSpPr/>
            <p:nvPr/>
          </p:nvSpPr>
          <p:spPr>
            <a:xfrm>
              <a:off x="7396704" y="2838462"/>
              <a:ext cx="15047" cy="33061"/>
            </a:xfrm>
            <a:custGeom>
              <a:avLst/>
              <a:gdLst/>
              <a:ahLst/>
              <a:cxnLst/>
              <a:rect l="0" t="0" r="0" b="0"/>
              <a:pathLst>
                <a:path w="15047" h="33061">
                  <a:moveTo>
                    <a:pt x="14542" y="13972"/>
                  </a:moveTo>
                  <a:lnTo>
                    <a:pt x="14931" y="14980"/>
                  </a:lnTo>
                  <a:lnTo>
                    <a:pt x="14572" y="15286"/>
                  </a:lnTo>
                  <a:lnTo>
                    <a:pt x="14321" y="15381"/>
                  </a:lnTo>
                  <a:lnTo>
                    <a:pt x="13593" y="16237"/>
                  </a:lnTo>
                  <a:lnTo>
                    <a:pt x="13548" y="16380"/>
                  </a:lnTo>
                  <a:lnTo>
                    <a:pt x="12636" y="17184"/>
                  </a:lnTo>
                  <a:lnTo>
                    <a:pt x="12329" y="17200"/>
                  </a:lnTo>
                  <a:lnTo>
                    <a:pt x="12177" y="17003"/>
                  </a:lnTo>
                  <a:lnTo>
                    <a:pt x="11851" y="16863"/>
                  </a:lnTo>
                  <a:lnTo>
                    <a:pt x="11686" y="16902"/>
                  </a:lnTo>
                  <a:lnTo>
                    <a:pt x="11448" y="17436"/>
                  </a:lnTo>
                  <a:lnTo>
                    <a:pt x="11350" y="17666"/>
                  </a:lnTo>
                  <a:lnTo>
                    <a:pt x="11331" y="17810"/>
                  </a:lnTo>
                  <a:lnTo>
                    <a:pt x="11396" y="17972"/>
                  </a:lnTo>
                  <a:lnTo>
                    <a:pt x="11692" y="18066"/>
                  </a:lnTo>
                  <a:lnTo>
                    <a:pt x="11551" y="18428"/>
                  </a:lnTo>
                  <a:lnTo>
                    <a:pt x="11157" y="18444"/>
                  </a:lnTo>
                  <a:lnTo>
                    <a:pt x="10497" y="19188"/>
                  </a:lnTo>
                  <a:lnTo>
                    <a:pt x="10456" y="19464"/>
                  </a:lnTo>
                  <a:lnTo>
                    <a:pt x="9359" y="20889"/>
                  </a:lnTo>
                  <a:lnTo>
                    <a:pt x="8801" y="21772"/>
                  </a:lnTo>
                  <a:lnTo>
                    <a:pt x="8625" y="22185"/>
                  </a:lnTo>
                  <a:lnTo>
                    <a:pt x="8218" y="22634"/>
                  </a:lnTo>
                  <a:lnTo>
                    <a:pt x="8224" y="23014"/>
                  </a:lnTo>
                  <a:lnTo>
                    <a:pt x="8267" y="23221"/>
                  </a:lnTo>
                  <a:lnTo>
                    <a:pt x="8076" y="23737"/>
                  </a:lnTo>
                  <a:lnTo>
                    <a:pt x="8127" y="24488"/>
                  </a:lnTo>
                  <a:lnTo>
                    <a:pt x="8175" y="24877"/>
                  </a:lnTo>
                  <a:lnTo>
                    <a:pt x="8182" y="25190"/>
                  </a:lnTo>
                  <a:lnTo>
                    <a:pt x="8194" y="25599"/>
                  </a:lnTo>
                  <a:lnTo>
                    <a:pt x="8132" y="25815"/>
                  </a:lnTo>
                  <a:lnTo>
                    <a:pt x="7412" y="26933"/>
                  </a:lnTo>
                  <a:lnTo>
                    <a:pt x="7309" y="27318"/>
                  </a:lnTo>
                  <a:lnTo>
                    <a:pt x="7211" y="27641"/>
                  </a:lnTo>
                  <a:lnTo>
                    <a:pt x="7075" y="28465"/>
                  </a:lnTo>
                  <a:lnTo>
                    <a:pt x="6820" y="28161"/>
                  </a:lnTo>
                  <a:lnTo>
                    <a:pt x="6510" y="28389"/>
                  </a:lnTo>
                  <a:lnTo>
                    <a:pt x="5870" y="28703"/>
                  </a:lnTo>
                  <a:lnTo>
                    <a:pt x="5740" y="28759"/>
                  </a:lnTo>
                  <a:lnTo>
                    <a:pt x="5541" y="28766"/>
                  </a:lnTo>
                  <a:lnTo>
                    <a:pt x="4887" y="28840"/>
                  </a:lnTo>
                  <a:lnTo>
                    <a:pt x="4559" y="28790"/>
                  </a:lnTo>
                  <a:lnTo>
                    <a:pt x="4236" y="28894"/>
                  </a:lnTo>
                  <a:lnTo>
                    <a:pt x="4035" y="28851"/>
                  </a:lnTo>
                  <a:lnTo>
                    <a:pt x="3780" y="29146"/>
                  </a:lnTo>
                  <a:lnTo>
                    <a:pt x="3428" y="29788"/>
                  </a:lnTo>
                  <a:lnTo>
                    <a:pt x="3363" y="29934"/>
                  </a:lnTo>
                  <a:lnTo>
                    <a:pt x="3221" y="30259"/>
                  </a:lnTo>
                  <a:lnTo>
                    <a:pt x="3156" y="30438"/>
                  </a:lnTo>
                  <a:lnTo>
                    <a:pt x="3014" y="30731"/>
                  </a:lnTo>
                  <a:lnTo>
                    <a:pt x="2962" y="30861"/>
                  </a:lnTo>
                  <a:lnTo>
                    <a:pt x="2703" y="31398"/>
                  </a:lnTo>
                  <a:lnTo>
                    <a:pt x="2457" y="31609"/>
                  </a:lnTo>
                  <a:lnTo>
                    <a:pt x="2286" y="31714"/>
                  </a:lnTo>
                  <a:lnTo>
                    <a:pt x="2128" y="31840"/>
                  </a:lnTo>
                  <a:lnTo>
                    <a:pt x="557" y="33061"/>
                  </a:lnTo>
                  <a:lnTo>
                    <a:pt x="248" y="32663"/>
                  </a:lnTo>
                  <a:lnTo>
                    <a:pt x="109" y="32486"/>
                  </a:lnTo>
                  <a:lnTo>
                    <a:pt x="82" y="32297"/>
                  </a:lnTo>
                  <a:lnTo>
                    <a:pt x="0" y="31730"/>
                  </a:lnTo>
                  <a:lnTo>
                    <a:pt x="344" y="30824"/>
                  </a:lnTo>
                  <a:lnTo>
                    <a:pt x="402" y="30673"/>
                  </a:lnTo>
                  <a:lnTo>
                    <a:pt x="820" y="30355"/>
                  </a:lnTo>
                  <a:lnTo>
                    <a:pt x="1025" y="29292"/>
                  </a:lnTo>
                  <a:lnTo>
                    <a:pt x="1189" y="29272"/>
                  </a:lnTo>
                  <a:lnTo>
                    <a:pt x="1085" y="28758"/>
                  </a:lnTo>
                  <a:lnTo>
                    <a:pt x="1383" y="27779"/>
                  </a:lnTo>
                  <a:lnTo>
                    <a:pt x="1469" y="27326"/>
                  </a:lnTo>
                  <a:lnTo>
                    <a:pt x="1139" y="27143"/>
                  </a:lnTo>
                  <a:lnTo>
                    <a:pt x="1583" y="26751"/>
                  </a:lnTo>
                  <a:lnTo>
                    <a:pt x="1560" y="26423"/>
                  </a:lnTo>
                  <a:lnTo>
                    <a:pt x="1652" y="25913"/>
                  </a:lnTo>
                  <a:lnTo>
                    <a:pt x="1132" y="25579"/>
                  </a:lnTo>
                  <a:lnTo>
                    <a:pt x="434" y="25456"/>
                  </a:lnTo>
                  <a:lnTo>
                    <a:pt x="480" y="25157"/>
                  </a:lnTo>
                  <a:lnTo>
                    <a:pt x="574" y="24685"/>
                  </a:lnTo>
                  <a:lnTo>
                    <a:pt x="1429" y="20410"/>
                  </a:lnTo>
                  <a:lnTo>
                    <a:pt x="2025" y="19271"/>
                  </a:lnTo>
                  <a:lnTo>
                    <a:pt x="2843" y="17843"/>
                  </a:lnTo>
                  <a:lnTo>
                    <a:pt x="4200" y="15475"/>
                  </a:lnTo>
                  <a:lnTo>
                    <a:pt x="5037" y="14014"/>
                  </a:lnTo>
                  <a:lnTo>
                    <a:pt x="5896" y="12515"/>
                  </a:lnTo>
                  <a:lnTo>
                    <a:pt x="7347" y="9983"/>
                  </a:lnTo>
                  <a:lnTo>
                    <a:pt x="7981" y="8975"/>
                  </a:lnTo>
                  <a:lnTo>
                    <a:pt x="9212" y="5452"/>
                  </a:lnTo>
                  <a:lnTo>
                    <a:pt x="9910" y="3851"/>
                  </a:lnTo>
                  <a:lnTo>
                    <a:pt x="11231" y="1200"/>
                  </a:lnTo>
                  <a:lnTo>
                    <a:pt x="11836" y="0"/>
                  </a:lnTo>
                  <a:lnTo>
                    <a:pt x="12989" y="504"/>
                  </a:lnTo>
                  <a:lnTo>
                    <a:pt x="13390" y="634"/>
                  </a:lnTo>
                  <a:lnTo>
                    <a:pt x="14193" y="1057"/>
                  </a:lnTo>
                  <a:lnTo>
                    <a:pt x="14776" y="1307"/>
                  </a:lnTo>
                  <a:lnTo>
                    <a:pt x="15047" y="1691"/>
                  </a:lnTo>
                  <a:lnTo>
                    <a:pt x="14840" y="2356"/>
                  </a:lnTo>
                  <a:lnTo>
                    <a:pt x="14335" y="3139"/>
                  </a:lnTo>
                  <a:lnTo>
                    <a:pt x="13571" y="4131"/>
                  </a:lnTo>
                  <a:lnTo>
                    <a:pt x="13415" y="4454"/>
                  </a:lnTo>
                  <a:lnTo>
                    <a:pt x="13325" y="4651"/>
                  </a:lnTo>
                  <a:lnTo>
                    <a:pt x="13101" y="5068"/>
                  </a:lnTo>
                  <a:lnTo>
                    <a:pt x="12639" y="5758"/>
                  </a:lnTo>
                  <a:lnTo>
                    <a:pt x="12509" y="5965"/>
                  </a:lnTo>
                  <a:lnTo>
                    <a:pt x="12317" y="6487"/>
                  </a:lnTo>
                  <a:lnTo>
                    <a:pt x="11888" y="7547"/>
                  </a:lnTo>
                  <a:lnTo>
                    <a:pt x="11836" y="7953"/>
                  </a:lnTo>
                  <a:lnTo>
                    <a:pt x="11880" y="8646"/>
                  </a:lnTo>
                  <a:lnTo>
                    <a:pt x="12005" y="10182"/>
                  </a:lnTo>
                  <a:lnTo>
                    <a:pt x="11966" y="11044"/>
                  </a:lnTo>
                  <a:lnTo>
                    <a:pt x="11953" y="11467"/>
                  </a:lnTo>
                  <a:lnTo>
                    <a:pt x="12056" y="12052"/>
                  </a:lnTo>
                  <a:lnTo>
                    <a:pt x="12509" y="12719"/>
                  </a:lnTo>
                  <a:lnTo>
                    <a:pt x="12639" y="12996"/>
                  </a:lnTo>
                  <a:lnTo>
                    <a:pt x="13273" y="12996"/>
                  </a:lnTo>
                  <a:lnTo>
                    <a:pt x="13752" y="13500"/>
                  </a:lnTo>
                  <a:lnTo>
                    <a:pt x="14374" y="1385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2" name="pg1233">
              <a:extLst>
                <a:ext uri="{FF2B5EF4-FFF2-40B4-BE49-F238E27FC236}">
                  <a16:creationId xmlns:a16="http://schemas.microsoft.com/office/drawing/2014/main" id="{A2C76E2B-C3C2-9046-A8EE-166D28C09C8F}"/>
                </a:ext>
              </a:extLst>
            </p:cNvPr>
            <p:cNvSpPr/>
            <p:nvPr/>
          </p:nvSpPr>
          <p:spPr>
            <a:xfrm>
              <a:off x="7404729" y="2853660"/>
              <a:ext cx="2671" cy="2538"/>
            </a:xfrm>
            <a:custGeom>
              <a:avLst/>
              <a:gdLst/>
              <a:ahLst/>
              <a:cxnLst/>
              <a:rect l="0" t="0" r="0" b="0"/>
              <a:pathLst>
                <a:path w="2671" h="2538">
                  <a:moveTo>
                    <a:pt x="738" y="0"/>
                  </a:moveTo>
                  <a:lnTo>
                    <a:pt x="747" y="291"/>
                  </a:lnTo>
                  <a:lnTo>
                    <a:pt x="187" y="1176"/>
                  </a:lnTo>
                  <a:lnTo>
                    <a:pt x="0" y="1191"/>
                  </a:lnTo>
                  <a:lnTo>
                    <a:pt x="214" y="1197"/>
                  </a:lnTo>
                  <a:lnTo>
                    <a:pt x="356" y="1042"/>
                  </a:lnTo>
                  <a:lnTo>
                    <a:pt x="717" y="1360"/>
                  </a:lnTo>
                  <a:lnTo>
                    <a:pt x="932" y="1484"/>
                  </a:lnTo>
                  <a:lnTo>
                    <a:pt x="1498" y="1639"/>
                  </a:lnTo>
                  <a:lnTo>
                    <a:pt x="2377" y="2093"/>
                  </a:lnTo>
                  <a:lnTo>
                    <a:pt x="2196" y="2403"/>
                  </a:lnTo>
                  <a:lnTo>
                    <a:pt x="2419" y="2538"/>
                  </a:lnTo>
                  <a:lnTo>
                    <a:pt x="2671" y="1753"/>
                  </a:lnTo>
                  <a:lnTo>
                    <a:pt x="2478" y="1160"/>
                  </a:lnTo>
                  <a:lnTo>
                    <a:pt x="2493" y="953"/>
                  </a:lnTo>
                  <a:lnTo>
                    <a:pt x="2406" y="767"/>
                  </a:lnTo>
                  <a:lnTo>
                    <a:pt x="1330" y="32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3" name="pg1234">
              <a:extLst>
                <a:ext uri="{FF2B5EF4-FFF2-40B4-BE49-F238E27FC236}">
                  <a16:creationId xmlns:a16="http://schemas.microsoft.com/office/drawing/2014/main" id="{AF553E1B-4C82-D748-9E50-FCAECD219366}"/>
                </a:ext>
              </a:extLst>
            </p:cNvPr>
            <p:cNvSpPr/>
            <p:nvPr/>
          </p:nvSpPr>
          <p:spPr>
            <a:xfrm>
              <a:off x="7400577" y="2859666"/>
              <a:ext cx="473" cy="386"/>
            </a:xfrm>
            <a:custGeom>
              <a:avLst/>
              <a:gdLst/>
              <a:ahLst/>
              <a:cxnLst/>
              <a:rect l="0" t="0" r="0" b="0"/>
              <a:pathLst>
                <a:path w="473" h="386">
                  <a:moveTo>
                    <a:pt x="113" y="0"/>
                  </a:moveTo>
                  <a:lnTo>
                    <a:pt x="0" y="203"/>
                  </a:lnTo>
                  <a:lnTo>
                    <a:pt x="360" y="386"/>
                  </a:lnTo>
                  <a:lnTo>
                    <a:pt x="473" y="19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4" name="pg1235">
              <a:extLst>
                <a:ext uri="{FF2B5EF4-FFF2-40B4-BE49-F238E27FC236}">
                  <a16:creationId xmlns:a16="http://schemas.microsoft.com/office/drawing/2014/main" id="{EA9B4DE5-316D-C24B-80DB-0585369EA00D}"/>
                </a:ext>
              </a:extLst>
            </p:cNvPr>
            <p:cNvSpPr/>
            <p:nvPr/>
          </p:nvSpPr>
          <p:spPr>
            <a:xfrm>
              <a:off x="7402941" y="2858958"/>
              <a:ext cx="471" cy="210"/>
            </a:xfrm>
            <a:custGeom>
              <a:avLst/>
              <a:gdLst/>
              <a:ahLst/>
              <a:cxnLst/>
              <a:rect l="0" t="0" r="0" b="0"/>
              <a:pathLst>
                <a:path w="471" h="210">
                  <a:moveTo>
                    <a:pt x="117" y="210"/>
                  </a:moveTo>
                  <a:lnTo>
                    <a:pt x="471" y="0"/>
                  </a:lnTo>
                  <a:lnTo>
                    <a:pt x="148" y="89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5" name="pg1236">
              <a:extLst>
                <a:ext uri="{FF2B5EF4-FFF2-40B4-BE49-F238E27FC236}">
                  <a16:creationId xmlns:a16="http://schemas.microsoft.com/office/drawing/2014/main" id="{0E6C6185-E869-DA4C-A148-ABFD54CD4895}"/>
                </a:ext>
              </a:extLst>
            </p:cNvPr>
            <p:cNvSpPr/>
            <p:nvPr/>
          </p:nvSpPr>
          <p:spPr>
            <a:xfrm>
              <a:off x="7406123" y="2856729"/>
              <a:ext cx="446" cy="200"/>
            </a:xfrm>
            <a:custGeom>
              <a:avLst/>
              <a:gdLst/>
              <a:ahLst/>
              <a:cxnLst/>
              <a:rect l="0" t="0" r="0" b="0"/>
              <a:pathLst>
                <a:path w="446" h="200">
                  <a:moveTo>
                    <a:pt x="446" y="0"/>
                  </a:moveTo>
                  <a:lnTo>
                    <a:pt x="0" y="27"/>
                  </a:lnTo>
                  <a:lnTo>
                    <a:pt x="333" y="20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6" name="pg1237">
              <a:extLst>
                <a:ext uri="{FF2B5EF4-FFF2-40B4-BE49-F238E27FC236}">
                  <a16:creationId xmlns:a16="http://schemas.microsoft.com/office/drawing/2014/main" id="{FF000996-EBC8-2A4C-86EB-F8FDB186D989}"/>
                </a:ext>
              </a:extLst>
            </p:cNvPr>
            <p:cNvSpPr/>
            <p:nvPr/>
          </p:nvSpPr>
          <p:spPr>
            <a:xfrm>
              <a:off x="7402849" y="2859292"/>
              <a:ext cx="329" cy="377"/>
            </a:xfrm>
            <a:custGeom>
              <a:avLst/>
              <a:gdLst/>
              <a:ahLst/>
              <a:cxnLst/>
              <a:rect l="0" t="0" r="0" b="0"/>
              <a:pathLst>
                <a:path w="329" h="377">
                  <a:moveTo>
                    <a:pt x="180" y="0"/>
                  </a:moveTo>
                  <a:lnTo>
                    <a:pt x="0" y="302"/>
                  </a:lnTo>
                  <a:lnTo>
                    <a:pt x="148" y="377"/>
                  </a:lnTo>
                  <a:lnTo>
                    <a:pt x="329" y="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7" name="pg1238">
              <a:extLst>
                <a:ext uri="{FF2B5EF4-FFF2-40B4-BE49-F238E27FC236}">
                  <a16:creationId xmlns:a16="http://schemas.microsoft.com/office/drawing/2014/main" id="{4DAF6F5A-1085-AA4C-A8A4-8068F0419C53}"/>
                </a:ext>
              </a:extLst>
            </p:cNvPr>
            <p:cNvSpPr/>
            <p:nvPr/>
          </p:nvSpPr>
          <p:spPr>
            <a:xfrm>
              <a:off x="7399234" y="2865359"/>
              <a:ext cx="300" cy="351"/>
            </a:xfrm>
            <a:custGeom>
              <a:avLst/>
              <a:gdLst/>
              <a:ahLst/>
              <a:cxnLst/>
              <a:rect l="0" t="0" r="0" b="0"/>
              <a:pathLst>
                <a:path w="300" h="351">
                  <a:moveTo>
                    <a:pt x="300" y="107"/>
                  </a:moveTo>
                  <a:lnTo>
                    <a:pt x="115" y="0"/>
                  </a:lnTo>
                  <a:lnTo>
                    <a:pt x="0" y="168"/>
                  </a:lnTo>
                  <a:lnTo>
                    <a:pt x="251" y="35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8" name="pg1239">
              <a:extLst>
                <a:ext uri="{FF2B5EF4-FFF2-40B4-BE49-F238E27FC236}">
                  <a16:creationId xmlns:a16="http://schemas.microsoft.com/office/drawing/2014/main" id="{5D1102B4-33A3-F748-8D39-B07598596193}"/>
                </a:ext>
              </a:extLst>
            </p:cNvPr>
            <p:cNvSpPr/>
            <p:nvPr/>
          </p:nvSpPr>
          <p:spPr>
            <a:xfrm>
              <a:off x="7402550" y="2858117"/>
              <a:ext cx="470" cy="108"/>
            </a:xfrm>
            <a:custGeom>
              <a:avLst/>
              <a:gdLst/>
              <a:ahLst/>
              <a:cxnLst/>
              <a:rect l="0" t="0" r="0" b="0"/>
              <a:pathLst>
                <a:path w="470" h="108">
                  <a:moveTo>
                    <a:pt x="470" y="10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59" name="pg1240">
              <a:extLst>
                <a:ext uri="{FF2B5EF4-FFF2-40B4-BE49-F238E27FC236}">
                  <a16:creationId xmlns:a16="http://schemas.microsoft.com/office/drawing/2014/main" id="{2C526F18-87DF-F84B-9D16-BA929F53C536}"/>
                </a:ext>
              </a:extLst>
            </p:cNvPr>
            <p:cNvSpPr/>
            <p:nvPr/>
          </p:nvSpPr>
          <p:spPr>
            <a:xfrm>
              <a:off x="7403324" y="2858552"/>
              <a:ext cx="317" cy="97"/>
            </a:xfrm>
            <a:custGeom>
              <a:avLst/>
              <a:gdLst/>
              <a:ahLst/>
              <a:cxnLst/>
              <a:rect l="0" t="0" r="0" b="0"/>
              <a:pathLst>
                <a:path w="317" h="97">
                  <a:moveTo>
                    <a:pt x="317" y="0"/>
                  </a:moveTo>
                  <a:lnTo>
                    <a:pt x="0" y="9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0" name="pg1241">
              <a:extLst>
                <a:ext uri="{FF2B5EF4-FFF2-40B4-BE49-F238E27FC236}">
                  <a16:creationId xmlns:a16="http://schemas.microsoft.com/office/drawing/2014/main" id="{E9521F2E-D4A3-7C45-8BD2-53607D63016B}"/>
                </a:ext>
              </a:extLst>
            </p:cNvPr>
            <p:cNvSpPr/>
            <p:nvPr/>
          </p:nvSpPr>
          <p:spPr>
            <a:xfrm>
              <a:off x="7402507" y="2859560"/>
              <a:ext cx="0" cy="0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1" name="pg1242">
              <a:extLst>
                <a:ext uri="{FF2B5EF4-FFF2-40B4-BE49-F238E27FC236}">
                  <a16:creationId xmlns:a16="http://schemas.microsoft.com/office/drawing/2014/main" id="{E5A60430-FF2C-804C-8E76-F097E8C1B0BB}"/>
                </a:ext>
              </a:extLst>
            </p:cNvPr>
            <p:cNvSpPr/>
            <p:nvPr/>
          </p:nvSpPr>
          <p:spPr>
            <a:xfrm>
              <a:off x="7403323" y="2857708"/>
              <a:ext cx="266" cy="1"/>
            </a:xfrm>
            <a:custGeom>
              <a:avLst/>
              <a:gdLst/>
              <a:ahLst/>
              <a:cxnLst/>
              <a:rect l="0" t="0" r="0" b="0"/>
              <a:pathLst>
                <a:path w="266" h="1">
                  <a:moveTo>
                    <a:pt x="0" y="1"/>
                  </a:moveTo>
                  <a:lnTo>
                    <a:pt x="266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2" name="pg1243">
              <a:extLst>
                <a:ext uri="{FF2B5EF4-FFF2-40B4-BE49-F238E27FC236}">
                  <a16:creationId xmlns:a16="http://schemas.microsoft.com/office/drawing/2014/main" id="{85FA666E-2BD3-5B42-9E62-EFE510BDB83C}"/>
                </a:ext>
              </a:extLst>
            </p:cNvPr>
            <p:cNvSpPr/>
            <p:nvPr/>
          </p:nvSpPr>
          <p:spPr>
            <a:xfrm>
              <a:off x="7402433" y="2859247"/>
              <a:ext cx="263" cy="0"/>
            </a:xfrm>
            <a:custGeom>
              <a:avLst/>
              <a:gdLst/>
              <a:ahLst/>
              <a:cxnLst/>
              <a:rect l="0" t="0" r="0" b="0"/>
              <a:pathLst>
                <a:path w="263">
                  <a:moveTo>
                    <a:pt x="0" y="0"/>
                  </a:moveTo>
                  <a:lnTo>
                    <a:pt x="263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3" name="pg1244">
              <a:extLst>
                <a:ext uri="{FF2B5EF4-FFF2-40B4-BE49-F238E27FC236}">
                  <a16:creationId xmlns:a16="http://schemas.microsoft.com/office/drawing/2014/main" id="{EDEA7F65-3FF6-2149-8E41-B4A11902C312}"/>
                </a:ext>
              </a:extLst>
            </p:cNvPr>
            <p:cNvSpPr/>
            <p:nvPr/>
          </p:nvSpPr>
          <p:spPr>
            <a:xfrm>
              <a:off x="7398681" y="2865938"/>
              <a:ext cx="260" cy="30"/>
            </a:xfrm>
            <a:custGeom>
              <a:avLst/>
              <a:gdLst/>
              <a:ahLst/>
              <a:cxnLst/>
              <a:rect l="0" t="0" r="0" b="0"/>
              <a:pathLst>
                <a:path w="260" h="30">
                  <a:moveTo>
                    <a:pt x="0" y="0"/>
                  </a:moveTo>
                  <a:lnTo>
                    <a:pt x="260" y="3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4" name="pg1245">
              <a:extLst>
                <a:ext uri="{FF2B5EF4-FFF2-40B4-BE49-F238E27FC236}">
                  <a16:creationId xmlns:a16="http://schemas.microsoft.com/office/drawing/2014/main" id="{17D58D0F-AFFA-7E47-A42F-6DA3E07F540F}"/>
                </a:ext>
              </a:extLst>
            </p:cNvPr>
            <p:cNvSpPr/>
            <p:nvPr/>
          </p:nvSpPr>
          <p:spPr>
            <a:xfrm>
              <a:off x="7402691" y="2858429"/>
              <a:ext cx="213" cy="23"/>
            </a:xfrm>
            <a:custGeom>
              <a:avLst/>
              <a:gdLst/>
              <a:ahLst/>
              <a:cxnLst/>
              <a:rect l="0" t="0" r="0" b="0"/>
              <a:pathLst>
                <a:path w="213" h="23">
                  <a:moveTo>
                    <a:pt x="0" y="23"/>
                  </a:moveTo>
                  <a:lnTo>
                    <a:pt x="213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5" name="pg1246">
              <a:extLst>
                <a:ext uri="{FF2B5EF4-FFF2-40B4-BE49-F238E27FC236}">
                  <a16:creationId xmlns:a16="http://schemas.microsoft.com/office/drawing/2014/main" id="{085186FB-6A48-4A45-B61C-D1F404415159}"/>
                </a:ext>
              </a:extLst>
            </p:cNvPr>
            <p:cNvSpPr/>
            <p:nvPr/>
          </p:nvSpPr>
          <p:spPr>
            <a:xfrm>
              <a:off x="7402375" y="2858416"/>
              <a:ext cx="316" cy="36"/>
            </a:xfrm>
            <a:custGeom>
              <a:avLst/>
              <a:gdLst/>
              <a:ahLst/>
              <a:cxnLst/>
              <a:rect l="0" t="0" r="0" b="0"/>
              <a:pathLst>
                <a:path w="316" h="36">
                  <a:moveTo>
                    <a:pt x="316" y="36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6" name="pg1247">
              <a:extLst>
                <a:ext uri="{FF2B5EF4-FFF2-40B4-BE49-F238E27FC236}">
                  <a16:creationId xmlns:a16="http://schemas.microsoft.com/office/drawing/2014/main" id="{0802773E-6876-1642-8C29-30ADF0D12B3A}"/>
                </a:ext>
              </a:extLst>
            </p:cNvPr>
            <p:cNvSpPr/>
            <p:nvPr/>
          </p:nvSpPr>
          <p:spPr>
            <a:xfrm>
              <a:off x="7398473" y="2866653"/>
              <a:ext cx="193" cy="40"/>
            </a:xfrm>
            <a:custGeom>
              <a:avLst/>
              <a:gdLst/>
              <a:ahLst/>
              <a:cxnLst/>
              <a:rect l="0" t="0" r="0" b="0"/>
              <a:pathLst>
                <a:path w="193" h="40">
                  <a:moveTo>
                    <a:pt x="0" y="0"/>
                  </a:moveTo>
                  <a:lnTo>
                    <a:pt x="193" y="4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7" name="pg1248">
              <a:extLst>
                <a:ext uri="{FF2B5EF4-FFF2-40B4-BE49-F238E27FC236}">
                  <a16:creationId xmlns:a16="http://schemas.microsoft.com/office/drawing/2014/main" id="{90581C32-57A1-5347-A0B0-E6856561BE13}"/>
                </a:ext>
              </a:extLst>
            </p:cNvPr>
            <p:cNvSpPr/>
            <p:nvPr/>
          </p:nvSpPr>
          <p:spPr>
            <a:xfrm>
              <a:off x="0" y="0"/>
              <a:ext cx="0" cy="0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8" name="pg1249">
              <a:extLst>
                <a:ext uri="{FF2B5EF4-FFF2-40B4-BE49-F238E27FC236}">
                  <a16:creationId xmlns:a16="http://schemas.microsoft.com/office/drawing/2014/main" id="{D9E871E4-8C08-2549-8749-8737248CB4EC}"/>
                </a:ext>
              </a:extLst>
            </p:cNvPr>
            <p:cNvSpPr/>
            <p:nvPr/>
          </p:nvSpPr>
          <p:spPr>
            <a:xfrm>
              <a:off x="1654452" y="3892958"/>
              <a:ext cx="68634" cy="49294"/>
            </a:xfrm>
            <a:custGeom>
              <a:avLst/>
              <a:gdLst/>
              <a:ahLst/>
              <a:cxnLst/>
              <a:rect l="0" t="0" r="0" b="0"/>
              <a:pathLst>
                <a:path w="68634" h="49294">
                  <a:moveTo>
                    <a:pt x="36094" y="3048"/>
                  </a:moveTo>
                  <a:lnTo>
                    <a:pt x="36131" y="3276"/>
                  </a:lnTo>
                  <a:lnTo>
                    <a:pt x="35570" y="4658"/>
                  </a:lnTo>
                  <a:lnTo>
                    <a:pt x="34882" y="5439"/>
                  </a:lnTo>
                  <a:lnTo>
                    <a:pt x="34389" y="6448"/>
                  </a:lnTo>
                  <a:lnTo>
                    <a:pt x="34335" y="7375"/>
                  </a:lnTo>
                  <a:lnTo>
                    <a:pt x="34418" y="9995"/>
                  </a:lnTo>
                  <a:lnTo>
                    <a:pt x="34149" y="10414"/>
                  </a:lnTo>
                  <a:lnTo>
                    <a:pt x="33589" y="10992"/>
                  </a:lnTo>
                  <a:lnTo>
                    <a:pt x="32276" y="11966"/>
                  </a:lnTo>
                  <a:lnTo>
                    <a:pt x="32077" y="12418"/>
                  </a:lnTo>
                  <a:lnTo>
                    <a:pt x="31487" y="13316"/>
                  </a:lnTo>
                  <a:lnTo>
                    <a:pt x="31290" y="13329"/>
                  </a:lnTo>
                  <a:lnTo>
                    <a:pt x="31018" y="13597"/>
                  </a:lnTo>
                  <a:lnTo>
                    <a:pt x="30492" y="14555"/>
                  </a:lnTo>
                  <a:lnTo>
                    <a:pt x="31342" y="14696"/>
                  </a:lnTo>
                  <a:lnTo>
                    <a:pt x="32587" y="14373"/>
                  </a:lnTo>
                  <a:lnTo>
                    <a:pt x="32736" y="14256"/>
                  </a:lnTo>
                  <a:lnTo>
                    <a:pt x="33212" y="14383"/>
                  </a:lnTo>
                  <a:lnTo>
                    <a:pt x="33239" y="14586"/>
                  </a:lnTo>
                  <a:lnTo>
                    <a:pt x="33072" y="15588"/>
                  </a:lnTo>
                  <a:lnTo>
                    <a:pt x="32632" y="17035"/>
                  </a:lnTo>
                  <a:lnTo>
                    <a:pt x="33828" y="17386"/>
                  </a:lnTo>
                  <a:lnTo>
                    <a:pt x="34145" y="17785"/>
                  </a:lnTo>
                  <a:lnTo>
                    <a:pt x="34375" y="17910"/>
                  </a:lnTo>
                  <a:lnTo>
                    <a:pt x="34804" y="17740"/>
                  </a:lnTo>
                  <a:lnTo>
                    <a:pt x="34973" y="16999"/>
                  </a:lnTo>
                  <a:lnTo>
                    <a:pt x="35048" y="15536"/>
                  </a:lnTo>
                  <a:lnTo>
                    <a:pt x="34924" y="15031"/>
                  </a:lnTo>
                  <a:lnTo>
                    <a:pt x="34865" y="13652"/>
                  </a:lnTo>
                  <a:lnTo>
                    <a:pt x="35139" y="13659"/>
                  </a:lnTo>
                  <a:lnTo>
                    <a:pt x="35369" y="13824"/>
                  </a:lnTo>
                  <a:lnTo>
                    <a:pt x="35704" y="14241"/>
                  </a:lnTo>
                  <a:lnTo>
                    <a:pt x="36312" y="14493"/>
                  </a:lnTo>
                  <a:lnTo>
                    <a:pt x="36993" y="14682"/>
                  </a:lnTo>
                  <a:lnTo>
                    <a:pt x="39247" y="14858"/>
                  </a:lnTo>
                  <a:lnTo>
                    <a:pt x="40570" y="15335"/>
                  </a:lnTo>
                  <a:lnTo>
                    <a:pt x="40632" y="15795"/>
                  </a:lnTo>
                  <a:lnTo>
                    <a:pt x="41304" y="16762"/>
                  </a:lnTo>
                  <a:lnTo>
                    <a:pt x="42597" y="17626"/>
                  </a:lnTo>
                  <a:lnTo>
                    <a:pt x="42925" y="18289"/>
                  </a:lnTo>
                  <a:lnTo>
                    <a:pt x="42886" y="18757"/>
                  </a:lnTo>
                  <a:lnTo>
                    <a:pt x="42956" y="18903"/>
                  </a:lnTo>
                  <a:lnTo>
                    <a:pt x="43201" y="19037"/>
                  </a:lnTo>
                  <a:lnTo>
                    <a:pt x="44556" y="19112"/>
                  </a:lnTo>
                  <a:lnTo>
                    <a:pt x="45125" y="19374"/>
                  </a:lnTo>
                  <a:lnTo>
                    <a:pt x="45291" y="19554"/>
                  </a:lnTo>
                  <a:lnTo>
                    <a:pt x="45263" y="19899"/>
                  </a:lnTo>
                  <a:lnTo>
                    <a:pt x="44898" y="20075"/>
                  </a:lnTo>
                  <a:lnTo>
                    <a:pt x="44218" y="20268"/>
                  </a:lnTo>
                  <a:lnTo>
                    <a:pt x="43375" y="20274"/>
                  </a:lnTo>
                  <a:lnTo>
                    <a:pt x="43160" y="20443"/>
                  </a:lnTo>
                  <a:lnTo>
                    <a:pt x="42025" y="20897"/>
                  </a:lnTo>
                  <a:lnTo>
                    <a:pt x="41410" y="20710"/>
                  </a:lnTo>
                  <a:lnTo>
                    <a:pt x="40741" y="20757"/>
                  </a:lnTo>
                  <a:lnTo>
                    <a:pt x="40710" y="21001"/>
                  </a:lnTo>
                  <a:lnTo>
                    <a:pt x="40441" y="21160"/>
                  </a:lnTo>
                  <a:lnTo>
                    <a:pt x="40045" y="21311"/>
                  </a:lnTo>
                  <a:lnTo>
                    <a:pt x="39597" y="21366"/>
                  </a:lnTo>
                  <a:lnTo>
                    <a:pt x="39440" y="21319"/>
                  </a:lnTo>
                  <a:lnTo>
                    <a:pt x="39131" y="21894"/>
                  </a:lnTo>
                  <a:lnTo>
                    <a:pt x="39063" y="22836"/>
                  </a:lnTo>
                  <a:lnTo>
                    <a:pt x="39108" y="23367"/>
                  </a:lnTo>
                  <a:lnTo>
                    <a:pt x="39183" y="23549"/>
                  </a:lnTo>
                  <a:lnTo>
                    <a:pt x="39506" y="24002"/>
                  </a:lnTo>
                  <a:lnTo>
                    <a:pt x="40190" y="24478"/>
                  </a:lnTo>
                  <a:lnTo>
                    <a:pt x="40857" y="24398"/>
                  </a:lnTo>
                  <a:lnTo>
                    <a:pt x="41615" y="24668"/>
                  </a:lnTo>
                  <a:lnTo>
                    <a:pt x="41948" y="25007"/>
                  </a:lnTo>
                  <a:lnTo>
                    <a:pt x="41949" y="24451"/>
                  </a:lnTo>
                  <a:lnTo>
                    <a:pt x="42336" y="24897"/>
                  </a:lnTo>
                  <a:lnTo>
                    <a:pt x="43393" y="25446"/>
                  </a:lnTo>
                  <a:lnTo>
                    <a:pt x="43844" y="25582"/>
                  </a:lnTo>
                  <a:lnTo>
                    <a:pt x="44520" y="24619"/>
                  </a:lnTo>
                  <a:lnTo>
                    <a:pt x="44841" y="24801"/>
                  </a:lnTo>
                  <a:lnTo>
                    <a:pt x="45340" y="24843"/>
                  </a:lnTo>
                  <a:lnTo>
                    <a:pt x="46654" y="24770"/>
                  </a:lnTo>
                  <a:lnTo>
                    <a:pt x="47822" y="25475"/>
                  </a:lnTo>
                  <a:lnTo>
                    <a:pt x="48721" y="25878"/>
                  </a:lnTo>
                  <a:lnTo>
                    <a:pt x="49185" y="25891"/>
                  </a:lnTo>
                  <a:lnTo>
                    <a:pt x="49338" y="25995"/>
                  </a:lnTo>
                  <a:lnTo>
                    <a:pt x="50896" y="26063"/>
                  </a:lnTo>
                  <a:lnTo>
                    <a:pt x="51394" y="26243"/>
                  </a:lnTo>
                  <a:lnTo>
                    <a:pt x="51414" y="27147"/>
                  </a:lnTo>
                  <a:lnTo>
                    <a:pt x="51607" y="27232"/>
                  </a:lnTo>
                  <a:lnTo>
                    <a:pt x="52382" y="26446"/>
                  </a:lnTo>
                  <a:lnTo>
                    <a:pt x="53163" y="25399"/>
                  </a:lnTo>
                  <a:lnTo>
                    <a:pt x="53303" y="25259"/>
                  </a:lnTo>
                  <a:lnTo>
                    <a:pt x="53896" y="25139"/>
                  </a:lnTo>
                  <a:lnTo>
                    <a:pt x="55980" y="25691"/>
                  </a:lnTo>
                  <a:lnTo>
                    <a:pt x="56243" y="25909"/>
                  </a:lnTo>
                  <a:lnTo>
                    <a:pt x="56394" y="25941"/>
                  </a:lnTo>
                  <a:lnTo>
                    <a:pt x="57035" y="25894"/>
                  </a:lnTo>
                  <a:lnTo>
                    <a:pt x="57768" y="25654"/>
                  </a:lnTo>
                  <a:lnTo>
                    <a:pt x="58077" y="25358"/>
                  </a:lnTo>
                  <a:lnTo>
                    <a:pt x="58512" y="25165"/>
                  </a:lnTo>
                  <a:lnTo>
                    <a:pt x="58653" y="25363"/>
                  </a:lnTo>
                  <a:lnTo>
                    <a:pt x="58665" y="25639"/>
                  </a:lnTo>
                  <a:lnTo>
                    <a:pt x="59518" y="25813"/>
                  </a:lnTo>
                  <a:lnTo>
                    <a:pt x="60169" y="25550"/>
                  </a:lnTo>
                  <a:lnTo>
                    <a:pt x="60819" y="24905"/>
                  </a:lnTo>
                  <a:lnTo>
                    <a:pt x="61719" y="25082"/>
                  </a:lnTo>
                  <a:lnTo>
                    <a:pt x="61826" y="25233"/>
                  </a:lnTo>
                  <a:lnTo>
                    <a:pt x="61947" y="25834"/>
                  </a:lnTo>
                  <a:lnTo>
                    <a:pt x="62249" y="25951"/>
                  </a:lnTo>
                  <a:lnTo>
                    <a:pt x="63610" y="26076"/>
                  </a:lnTo>
                  <a:lnTo>
                    <a:pt x="64163" y="25631"/>
                  </a:lnTo>
                  <a:lnTo>
                    <a:pt x="64812" y="25433"/>
                  </a:lnTo>
                  <a:lnTo>
                    <a:pt x="66048" y="25722"/>
                  </a:lnTo>
                  <a:lnTo>
                    <a:pt x="66415" y="26263"/>
                  </a:lnTo>
                  <a:lnTo>
                    <a:pt x="66544" y="26352"/>
                  </a:lnTo>
                  <a:lnTo>
                    <a:pt x="66819" y="26297"/>
                  </a:lnTo>
                  <a:lnTo>
                    <a:pt x="67364" y="25852"/>
                  </a:lnTo>
                  <a:lnTo>
                    <a:pt x="67801" y="25868"/>
                  </a:lnTo>
                  <a:lnTo>
                    <a:pt x="67894" y="26029"/>
                  </a:lnTo>
                  <a:lnTo>
                    <a:pt x="67876" y="26235"/>
                  </a:lnTo>
                  <a:lnTo>
                    <a:pt x="67954" y="26526"/>
                  </a:lnTo>
                  <a:lnTo>
                    <a:pt x="68462" y="26786"/>
                  </a:lnTo>
                  <a:lnTo>
                    <a:pt x="68634" y="27268"/>
                  </a:lnTo>
                  <a:lnTo>
                    <a:pt x="68605" y="27614"/>
                  </a:lnTo>
                  <a:lnTo>
                    <a:pt x="67844" y="28814"/>
                  </a:lnTo>
                  <a:lnTo>
                    <a:pt x="66987" y="29634"/>
                  </a:lnTo>
                  <a:lnTo>
                    <a:pt x="66840" y="29657"/>
                  </a:lnTo>
                  <a:lnTo>
                    <a:pt x="66208" y="30157"/>
                  </a:lnTo>
                  <a:lnTo>
                    <a:pt x="65870" y="31669"/>
                  </a:lnTo>
                  <a:lnTo>
                    <a:pt x="65986" y="31833"/>
                  </a:lnTo>
                  <a:lnTo>
                    <a:pt x="66544" y="32017"/>
                  </a:lnTo>
                  <a:lnTo>
                    <a:pt x="66566" y="32452"/>
                  </a:lnTo>
                  <a:lnTo>
                    <a:pt x="66011" y="33977"/>
                  </a:lnTo>
                  <a:lnTo>
                    <a:pt x="65236" y="34703"/>
                  </a:lnTo>
                  <a:lnTo>
                    <a:pt x="64240" y="35192"/>
                  </a:lnTo>
                  <a:lnTo>
                    <a:pt x="64004" y="35484"/>
                  </a:lnTo>
                  <a:lnTo>
                    <a:pt x="63871" y="35942"/>
                  </a:lnTo>
                  <a:lnTo>
                    <a:pt x="63266" y="36764"/>
                  </a:lnTo>
                  <a:lnTo>
                    <a:pt x="62730" y="37030"/>
                  </a:lnTo>
                  <a:lnTo>
                    <a:pt x="62524" y="37254"/>
                  </a:lnTo>
                  <a:lnTo>
                    <a:pt x="62590" y="38087"/>
                  </a:lnTo>
                  <a:lnTo>
                    <a:pt x="62590" y="38233"/>
                  </a:lnTo>
                  <a:lnTo>
                    <a:pt x="62318" y="38250"/>
                  </a:lnTo>
                  <a:lnTo>
                    <a:pt x="62007" y="38120"/>
                  </a:lnTo>
                  <a:lnTo>
                    <a:pt x="60635" y="38949"/>
                  </a:lnTo>
                  <a:lnTo>
                    <a:pt x="60125" y="38607"/>
                  </a:lnTo>
                  <a:lnTo>
                    <a:pt x="59793" y="38510"/>
                  </a:lnTo>
                  <a:lnTo>
                    <a:pt x="59547" y="38673"/>
                  </a:lnTo>
                  <a:lnTo>
                    <a:pt x="59301" y="39242"/>
                  </a:lnTo>
                  <a:lnTo>
                    <a:pt x="58576" y="40364"/>
                  </a:lnTo>
                  <a:lnTo>
                    <a:pt x="57462" y="40966"/>
                  </a:lnTo>
                  <a:lnTo>
                    <a:pt x="57100" y="41665"/>
                  </a:lnTo>
                  <a:lnTo>
                    <a:pt x="57074" y="41942"/>
                  </a:lnTo>
                  <a:lnTo>
                    <a:pt x="56155" y="42853"/>
                  </a:lnTo>
                  <a:lnTo>
                    <a:pt x="56019" y="43438"/>
                  </a:lnTo>
                  <a:lnTo>
                    <a:pt x="56015" y="43766"/>
                  </a:lnTo>
                  <a:lnTo>
                    <a:pt x="54951" y="43520"/>
                  </a:lnTo>
                  <a:lnTo>
                    <a:pt x="53915" y="43438"/>
                  </a:lnTo>
                  <a:lnTo>
                    <a:pt x="51830" y="46008"/>
                  </a:lnTo>
                  <a:lnTo>
                    <a:pt x="51040" y="47212"/>
                  </a:lnTo>
                  <a:lnTo>
                    <a:pt x="49629" y="46594"/>
                  </a:lnTo>
                  <a:lnTo>
                    <a:pt x="48826" y="46724"/>
                  </a:lnTo>
                  <a:lnTo>
                    <a:pt x="48205" y="46464"/>
                  </a:lnTo>
                  <a:lnTo>
                    <a:pt x="48062" y="46399"/>
                  </a:lnTo>
                  <a:lnTo>
                    <a:pt x="47635" y="47814"/>
                  </a:lnTo>
                  <a:lnTo>
                    <a:pt x="47505" y="47863"/>
                  </a:lnTo>
                  <a:lnTo>
                    <a:pt x="47104" y="48513"/>
                  </a:lnTo>
                  <a:lnTo>
                    <a:pt x="46742" y="48383"/>
                  </a:lnTo>
                  <a:lnTo>
                    <a:pt x="46729" y="48741"/>
                  </a:lnTo>
                  <a:lnTo>
                    <a:pt x="46871" y="48887"/>
                  </a:lnTo>
                  <a:lnTo>
                    <a:pt x="46288" y="49131"/>
                  </a:lnTo>
                  <a:lnTo>
                    <a:pt x="45240" y="49294"/>
                  </a:lnTo>
                  <a:lnTo>
                    <a:pt x="45421" y="47944"/>
                  </a:lnTo>
                  <a:lnTo>
                    <a:pt x="44722" y="48074"/>
                  </a:lnTo>
                  <a:lnTo>
                    <a:pt x="44592" y="47472"/>
                  </a:lnTo>
                  <a:lnTo>
                    <a:pt x="43000" y="47781"/>
                  </a:lnTo>
                  <a:lnTo>
                    <a:pt x="43103" y="48367"/>
                  </a:lnTo>
                  <a:lnTo>
                    <a:pt x="42702" y="48448"/>
                  </a:lnTo>
                  <a:lnTo>
                    <a:pt x="41912" y="47960"/>
                  </a:lnTo>
                  <a:lnTo>
                    <a:pt x="41644" y="46659"/>
                  </a:lnTo>
                  <a:lnTo>
                    <a:pt x="41290" y="45911"/>
                  </a:lnTo>
                  <a:lnTo>
                    <a:pt x="40332" y="45244"/>
                  </a:lnTo>
                  <a:lnTo>
                    <a:pt x="39763" y="45358"/>
                  </a:lnTo>
                  <a:lnTo>
                    <a:pt x="39750" y="44756"/>
                  </a:lnTo>
                  <a:lnTo>
                    <a:pt x="39853" y="43666"/>
                  </a:lnTo>
                  <a:lnTo>
                    <a:pt x="39814" y="40803"/>
                  </a:lnTo>
                  <a:lnTo>
                    <a:pt x="39789" y="39437"/>
                  </a:lnTo>
                  <a:lnTo>
                    <a:pt x="39724" y="36867"/>
                  </a:lnTo>
                  <a:lnTo>
                    <a:pt x="39740" y="36710"/>
                  </a:lnTo>
                  <a:lnTo>
                    <a:pt x="40059" y="36323"/>
                  </a:lnTo>
                  <a:lnTo>
                    <a:pt x="40047" y="35761"/>
                  </a:lnTo>
                  <a:lnTo>
                    <a:pt x="38519" y="35838"/>
                  </a:lnTo>
                  <a:lnTo>
                    <a:pt x="38493" y="35243"/>
                  </a:lnTo>
                  <a:lnTo>
                    <a:pt x="38615" y="34136"/>
                  </a:lnTo>
                  <a:lnTo>
                    <a:pt x="39050" y="33735"/>
                  </a:lnTo>
                  <a:lnTo>
                    <a:pt x="39108" y="33459"/>
                  </a:lnTo>
                  <a:lnTo>
                    <a:pt x="38827" y="33079"/>
                  </a:lnTo>
                  <a:lnTo>
                    <a:pt x="38835" y="33378"/>
                  </a:lnTo>
                  <a:lnTo>
                    <a:pt x="38591" y="33558"/>
                  </a:lnTo>
                  <a:lnTo>
                    <a:pt x="38135" y="33667"/>
                  </a:lnTo>
                  <a:lnTo>
                    <a:pt x="37470" y="33261"/>
                  </a:lnTo>
                  <a:lnTo>
                    <a:pt x="37377" y="33493"/>
                  </a:lnTo>
                  <a:lnTo>
                    <a:pt x="36681" y="34118"/>
                  </a:lnTo>
                  <a:lnTo>
                    <a:pt x="36422" y="34216"/>
                  </a:lnTo>
                  <a:lnTo>
                    <a:pt x="35529" y="34021"/>
                  </a:lnTo>
                  <a:lnTo>
                    <a:pt x="34999" y="33514"/>
                  </a:lnTo>
                  <a:lnTo>
                    <a:pt x="34713" y="33939"/>
                  </a:lnTo>
                  <a:lnTo>
                    <a:pt x="35062" y="34557"/>
                  </a:lnTo>
                  <a:lnTo>
                    <a:pt x="35593" y="35159"/>
                  </a:lnTo>
                  <a:lnTo>
                    <a:pt x="35891" y="36363"/>
                  </a:lnTo>
                  <a:lnTo>
                    <a:pt x="35878" y="36542"/>
                  </a:lnTo>
                  <a:lnTo>
                    <a:pt x="35736" y="36526"/>
                  </a:lnTo>
                  <a:lnTo>
                    <a:pt x="34739" y="36461"/>
                  </a:lnTo>
                  <a:lnTo>
                    <a:pt x="34104" y="35908"/>
                  </a:lnTo>
                  <a:lnTo>
                    <a:pt x="32007" y="36048"/>
                  </a:lnTo>
                  <a:lnTo>
                    <a:pt x="31800" y="36119"/>
                  </a:lnTo>
                  <a:lnTo>
                    <a:pt x="31528" y="36119"/>
                  </a:lnTo>
                  <a:lnTo>
                    <a:pt x="29832" y="35192"/>
                  </a:lnTo>
                  <a:lnTo>
                    <a:pt x="29650" y="35371"/>
                  </a:lnTo>
                  <a:lnTo>
                    <a:pt x="29655" y="35535"/>
                  </a:lnTo>
                  <a:lnTo>
                    <a:pt x="28485" y="35534"/>
                  </a:lnTo>
                  <a:lnTo>
                    <a:pt x="28485" y="35322"/>
                  </a:lnTo>
                  <a:lnTo>
                    <a:pt x="27488" y="35387"/>
                  </a:lnTo>
                  <a:lnTo>
                    <a:pt x="27333" y="35533"/>
                  </a:lnTo>
                  <a:lnTo>
                    <a:pt x="27346" y="36005"/>
                  </a:lnTo>
                  <a:lnTo>
                    <a:pt x="26635" y="35411"/>
                  </a:lnTo>
                  <a:lnTo>
                    <a:pt x="26530" y="35094"/>
                  </a:lnTo>
                  <a:lnTo>
                    <a:pt x="26478" y="34883"/>
                  </a:lnTo>
                  <a:lnTo>
                    <a:pt x="26543" y="34671"/>
                  </a:lnTo>
                  <a:lnTo>
                    <a:pt x="26776" y="34769"/>
                  </a:lnTo>
                  <a:lnTo>
                    <a:pt x="26776" y="34232"/>
                  </a:lnTo>
                  <a:lnTo>
                    <a:pt x="26439" y="34281"/>
                  </a:lnTo>
                  <a:lnTo>
                    <a:pt x="25805" y="34964"/>
                  </a:lnTo>
                  <a:lnTo>
                    <a:pt x="26051" y="35208"/>
                  </a:lnTo>
                  <a:lnTo>
                    <a:pt x="25144" y="35647"/>
                  </a:lnTo>
                  <a:lnTo>
                    <a:pt x="24601" y="35761"/>
                  </a:lnTo>
                  <a:lnTo>
                    <a:pt x="23578" y="35420"/>
                  </a:lnTo>
                  <a:lnTo>
                    <a:pt x="23293" y="35664"/>
                  </a:lnTo>
                  <a:lnTo>
                    <a:pt x="23073" y="35582"/>
                  </a:lnTo>
                  <a:lnTo>
                    <a:pt x="22024" y="34736"/>
                  </a:lnTo>
                  <a:lnTo>
                    <a:pt x="21934" y="34518"/>
                  </a:lnTo>
                  <a:lnTo>
                    <a:pt x="21700" y="34362"/>
                  </a:lnTo>
                  <a:lnTo>
                    <a:pt x="21273" y="33858"/>
                  </a:lnTo>
                  <a:lnTo>
                    <a:pt x="20651" y="32671"/>
                  </a:lnTo>
                  <a:lnTo>
                    <a:pt x="20535" y="32264"/>
                  </a:lnTo>
                  <a:lnTo>
                    <a:pt x="20522" y="31874"/>
                  </a:lnTo>
                  <a:lnTo>
                    <a:pt x="20755" y="31792"/>
                  </a:lnTo>
                  <a:lnTo>
                    <a:pt x="20742" y="31337"/>
                  </a:lnTo>
                  <a:lnTo>
                    <a:pt x="20150" y="31604"/>
                  </a:lnTo>
                  <a:lnTo>
                    <a:pt x="19956" y="31643"/>
                  </a:lnTo>
                  <a:lnTo>
                    <a:pt x="19693" y="31922"/>
                  </a:lnTo>
                  <a:lnTo>
                    <a:pt x="19538" y="31922"/>
                  </a:lnTo>
                  <a:lnTo>
                    <a:pt x="18140" y="31288"/>
                  </a:lnTo>
                  <a:lnTo>
                    <a:pt x="17505" y="30768"/>
                  </a:lnTo>
                  <a:lnTo>
                    <a:pt x="17518" y="29531"/>
                  </a:lnTo>
                  <a:lnTo>
                    <a:pt x="18139" y="30010"/>
                  </a:lnTo>
                  <a:lnTo>
                    <a:pt x="18140" y="28978"/>
                  </a:lnTo>
                  <a:lnTo>
                    <a:pt x="18644" y="29336"/>
                  </a:lnTo>
                  <a:lnTo>
                    <a:pt x="18787" y="29141"/>
                  </a:lnTo>
                  <a:lnTo>
                    <a:pt x="19150" y="28311"/>
                  </a:lnTo>
                  <a:lnTo>
                    <a:pt x="19098" y="27856"/>
                  </a:lnTo>
                  <a:lnTo>
                    <a:pt x="19214" y="26815"/>
                  </a:lnTo>
                  <a:lnTo>
                    <a:pt x="19862" y="25221"/>
                  </a:lnTo>
                  <a:lnTo>
                    <a:pt x="19898" y="23994"/>
                  </a:lnTo>
                  <a:lnTo>
                    <a:pt x="17673" y="23920"/>
                  </a:lnTo>
                  <a:lnTo>
                    <a:pt x="17681" y="21488"/>
                  </a:lnTo>
                  <a:lnTo>
                    <a:pt x="15309" y="21469"/>
                  </a:lnTo>
                  <a:lnTo>
                    <a:pt x="15305" y="23856"/>
                  </a:lnTo>
                  <a:lnTo>
                    <a:pt x="14242" y="23855"/>
                  </a:lnTo>
                  <a:lnTo>
                    <a:pt x="14165" y="24229"/>
                  </a:lnTo>
                  <a:lnTo>
                    <a:pt x="14048" y="25774"/>
                  </a:lnTo>
                  <a:lnTo>
                    <a:pt x="14035" y="27277"/>
                  </a:lnTo>
                  <a:lnTo>
                    <a:pt x="13556" y="27075"/>
                  </a:lnTo>
                  <a:lnTo>
                    <a:pt x="13374" y="27272"/>
                  </a:lnTo>
                  <a:lnTo>
                    <a:pt x="12020" y="27000"/>
                  </a:lnTo>
                  <a:lnTo>
                    <a:pt x="10421" y="26983"/>
                  </a:lnTo>
                  <a:lnTo>
                    <a:pt x="9262" y="27106"/>
                  </a:lnTo>
                  <a:lnTo>
                    <a:pt x="8737" y="27003"/>
                  </a:lnTo>
                  <a:lnTo>
                    <a:pt x="8550" y="26896"/>
                  </a:lnTo>
                  <a:lnTo>
                    <a:pt x="7973" y="26258"/>
                  </a:lnTo>
                  <a:lnTo>
                    <a:pt x="7248" y="25934"/>
                  </a:lnTo>
                  <a:lnTo>
                    <a:pt x="6879" y="25674"/>
                  </a:lnTo>
                  <a:lnTo>
                    <a:pt x="6680" y="25338"/>
                  </a:lnTo>
                  <a:lnTo>
                    <a:pt x="6538" y="24262"/>
                  </a:lnTo>
                  <a:lnTo>
                    <a:pt x="4013" y="23578"/>
                  </a:lnTo>
                  <a:lnTo>
                    <a:pt x="3521" y="24554"/>
                  </a:lnTo>
                  <a:lnTo>
                    <a:pt x="3185" y="24701"/>
                  </a:lnTo>
                  <a:lnTo>
                    <a:pt x="1009" y="25058"/>
                  </a:lnTo>
                  <a:lnTo>
                    <a:pt x="867" y="24896"/>
                  </a:lnTo>
                  <a:lnTo>
                    <a:pt x="802" y="24522"/>
                  </a:lnTo>
                  <a:lnTo>
                    <a:pt x="310" y="23562"/>
                  </a:lnTo>
                  <a:lnTo>
                    <a:pt x="0" y="23204"/>
                  </a:lnTo>
                  <a:lnTo>
                    <a:pt x="710" y="22362"/>
                  </a:lnTo>
                  <a:lnTo>
                    <a:pt x="1268" y="21659"/>
                  </a:lnTo>
                  <a:lnTo>
                    <a:pt x="1998" y="21669"/>
                  </a:lnTo>
                  <a:lnTo>
                    <a:pt x="2462" y="21485"/>
                  </a:lnTo>
                  <a:lnTo>
                    <a:pt x="2349" y="21231"/>
                  </a:lnTo>
                  <a:lnTo>
                    <a:pt x="3088" y="20926"/>
                  </a:lnTo>
                  <a:lnTo>
                    <a:pt x="4487" y="20642"/>
                  </a:lnTo>
                  <a:lnTo>
                    <a:pt x="5589" y="20731"/>
                  </a:lnTo>
                  <a:lnTo>
                    <a:pt x="7367" y="20521"/>
                  </a:lnTo>
                  <a:lnTo>
                    <a:pt x="7755" y="20325"/>
                  </a:lnTo>
                  <a:lnTo>
                    <a:pt x="7240" y="19595"/>
                  </a:lnTo>
                  <a:lnTo>
                    <a:pt x="3507" y="19556"/>
                  </a:lnTo>
                  <a:lnTo>
                    <a:pt x="3035" y="19487"/>
                  </a:lnTo>
                  <a:lnTo>
                    <a:pt x="2601" y="18443"/>
                  </a:lnTo>
                  <a:lnTo>
                    <a:pt x="2577" y="18230"/>
                  </a:lnTo>
                  <a:lnTo>
                    <a:pt x="3318" y="17506"/>
                  </a:lnTo>
                  <a:lnTo>
                    <a:pt x="3364" y="17051"/>
                  </a:lnTo>
                  <a:lnTo>
                    <a:pt x="4039" y="17061"/>
                  </a:lnTo>
                  <a:lnTo>
                    <a:pt x="4253" y="17222"/>
                  </a:lnTo>
                  <a:lnTo>
                    <a:pt x="4205" y="17462"/>
                  </a:lnTo>
                  <a:lnTo>
                    <a:pt x="4282" y="17746"/>
                  </a:lnTo>
                  <a:lnTo>
                    <a:pt x="5005" y="18461"/>
                  </a:lnTo>
                  <a:lnTo>
                    <a:pt x="5100" y="18334"/>
                  </a:lnTo>
                  <a:lnTo>
                    <a:pt x="5189" y="17863"/>
                  </a:lnTo>
                  <a:lnTo>
                    <a:pt x="6009" y="16931"/>
                  </a:lnTo>
                  <a:lnTo>
                    <a:pt x="6221" y="16270"/>
                  </a:lnTo>
                  <a:lnTo>
                    <a:pt x="6268" y="15864"/>
                  </a:lnTo>
                  <a:lnTo>
                    <a:pt x="7323" y="15250"/>
                  </a:lnTo>
                  <a:lnTo>
                    <a:pt x="8089" y="15383"/>
                  </a:lnTo>
                  <a:lnTo>
                    <a:pt x="8369" y="15318"/>
                  </a:lnTo>
                  <a:lnTo>
                    <a:pt x="9695" y="14323"/>
                  </a:lnTo>
                  <a:lnTo>
                    <a:pt x="11278" y="14097"/>
                  </a:lnTo>
                  <a:lnTo>
                    <a:pt x="12666" y="13714"/>
                  </a:lnTo>
                  <a:lnTo>
                    <a:pt x="12717" y="13514"/>
                  </a:lnTo>
                  <a:lnTo>
                    <a:pt x="12744" y="12275"/>
                  </a:lnTo>
                  <a:lnTo>
                    <a:pt x="12956" y="11318"/>
                  </a:lnTo>
                  <a:lnTo>
                    <a:pt x="12732" y="11601"/>
                  </a:lnTo>
                  <a:lnTo>
                    <a:pt x="12577" y="11692"/>
                  </a:lnTo>
                  <a:lnTo>
                    <a:pt x="11936" y="11906"/>
                  </a:lnTo>
                  <a:lnTo>
                    <a:pt x="10565" y="11864"/>
                  </a:lnTo>
                  <a:lnTo>
                    <a:pt x="9943" y="11489"/>
                  </a:lnTo>
                  <a:lnTo>
                    <a:pt x="9390" y="11846"/>
                  </a:lnTo>
                  <a:lnTo>
                    <a:pt x="7758" y="12533"/>
                  </a:lnTo>
                  <a:lnTo>
                    <a:pt x="7739" y="11882"/>
                  </a:lnTo>
                  <a:lnTo>
                    <a:pt x="7855" y="11307"/>
                  </a:lnTo>
                  <a:lnTo>
                    <a:pt x="8236" y="10732"/>
                  </a:lnTo>
                  <a:lnTo>
                    <a:pt x="8630" y="10508"/>
                  </a:lnTo>
                  <a:lnTo>
                    <a:pt x="8717" y="10141"/>
                  </a:lnTo>
                  <a:lnTo>
                    <a:pt x="8718" y="9422"/>
                  </a:lnTo>
                  <a:lnTo>
                    <a:pt x="8572" y="9186"/>
                  </a:lnTo>
                  <a:lnTo>
                    <a:pt x="8313" y="8065"/>
                  </a:lnTo>
                  <a:lnTo>
                    <a:pt x="8728" y="8182"/>
                  </a:lnTo>
                  <a:lnTo>
                    <a:pt x="8420" y="7720"/>
                  </a:lnTo>
                  <a:lnTo>
                    <a:pt x="8236" y="7670"/>
                  </a:lnTo>
                  <a:lnTo>
                    <a:pt x="7846" y="7271"/>
                  </a:lnTo>
                  <a:lnTo>
                    <a:pt x="7489" y="6529"/>
                  </a:lnTo>
                  <a:lnTo>
                    <a:pt x="8410" y="6162"/>
                  </a:lnTo>
                  <a:lnTo>
                    <a:pt x="9057" y="5967"/>
                  </a:lnTo>
                  <a:lnTo>
                    <a:pt x="8928" y="5743"/>
                  </a:lnTo>
                  <a:lnTo>
                    <a:pt x="8572" y="5522"/>
                  </a:lnTo>
                  <a:lnTo>
                    <a:pt x="8122" y="5623"/>
                  </a:lnTo>
                  <a:lnTo>
                    <a:pt x="7772" y="6128"/>
                  </a:lnTo>
                  <a:lnTo>
                    <a:pt x="6931" y="5813"/>
                  </a:lnTo>
                  <a:lnTo>
                    <a:pt x="5661" y="6224"/>
                  </a:lnTo>
                  <a:lnTo>
                    <a:pt x="4234" y="6438"/>
                  </a:lnTo>
                  <a:lnTo>
                    <a:pt x="4172" y="6193"/>
                  </a:lnTo>
                  <a:lnTo>
                    <a:pt x="4219" y="5431"/>
                  </a:lnTo>
                  <a:lnTo>
                    <a:pt x="4512" y="4835"/>
                  </a:lnTo>
                  <a:lnTo>
                    <a:pt x="4899" y="4627"/>
                  </a:lnTo>
                  <a:lnTo>
                    <a:pt x="5266" y="4148"/>
                  </a:lnTo>
                  <a:lnTo>
                    <a:pt x="5346" y="3484"/>
                  </a:lnTo>
                  <a:lnTo>
                    <a:pt x="6359" y="2321"/>
                  </a:lnTo>
                  <a:lnTo>
                    <a:pt x="6488" y="2256"/>
                  </a:lnTo>
                  <a:lnTo>
                    <a:pt x="6939" y="2392"/>
                  </a:lnTo>
                  <a:lnTo>
                    <a:pt x="7410" y="2456"/>
                  </a:lnTo>
                  <a:lnTo>
                    <a:pt x="7627" y="2170"/>
                  </a:lnTo>
                  <a:lnTo>
                    <a:pt x="8222" y="1722"/>
                  </a:lnTo>
                  <a:lnTo>
                    <a:pt x="9247" y="1707"/>
                  </a:lnTo>
                  <a:lnTo>
                    <a:pt x="9722" y="1498"/>
                  </a:lnTo>
                  <a:lnTo>
                    <a:pt x="9658" y="1342"/>
                  </a:lnTo>
                  <a:lnTo>
                    <a:pt x="9724" y="1157"/>
                  </a:lnTo>
                  <a:lnTo>
                    <a:pt x="11650" y="489"/>
                  </a:lnTo>
                  <a:lnTo>
                    <a:pt x="12123" y="655"/>
                  </a:lnTo>
                  <a:lnTo>
                    <a:pt x="13221" y="567"/>
                  </a:lnTo>
                  <a:lnTo>
                    <a:pt x="13940" y="174"/>
                  </a:lnTo>
                  <a:lnTo>
                    <a:pt x="14505" y="0"/>
                  </a:lnTo>
                  <a:lnTo>
                    <a:pt x="15276" y="400"/>
                  </a:lnTo>
                  <a:lnTo>
                    <a:pt x="15939" y="1069"/>
                  </a:lnTo>
                  <a:lnTo>
                    <a:pt x="16024" y="2139"/>
                  </a:lnTo>
                  <a:lnTo>
                    <a:pt x="15955" y="2685"/>
                  </a:lnTo>
                  <a:lnTo>
                    <a:pt x="16308" y="3138"/>
                  </a:lnTo>
                  <a:lnTo>
                    <a:pt x="16448" y="3200"/>
                  </a:lnTo>
                  <a:lnTo>
                    <a:pt x="15763" y="3315"/>
                  </a:lnTo>
                  <a:lnTo>
                    <a:pt x="15319" y="3617"/>
                  </a:lnTo>
                  <a:lnTo>
                    <a:pt x="15301" y="3862"/>
                  </a:lnTo>
                  <a:lnTo>
                    <a:pt x="15510" y="3945"/>
                  </a:lnTo>
                  <a:lnTo>
                    <a:pt x="17184" y="3854"/>
                  </a:lnTo>
                  <a:lnTo>
                    <a:pt x="18091" y="3349"/>
                  </a:lnTo>
                  <a:lnTo>
                    <a:pt x="18599" y="3195"/>
                  </a:lnTo>
                  <a:lnTo>
                    <a:pt x="18748" y="3325"/>
                  </a:lnTo>
                  <a:lnTo>
                    <a:pt x="18754" y="3456"/>
                  </a:lnTo>
                  <a:lnTo>
                    <a:pt x="18889" y="3690"/>
                  </a:lnTo>
                  <a:lnTo>
                    <a:pt x="19111" y="3781"/>
                  </a:lnTo>
                  <a:lnTo>
                    <a:pt x="19618" y="3630"/>
                  </a:lnTo>
                  <a:lnTo>
                    <a:pt x="19674" y="3388"/>
                  </a:lnTo>
                  <a:lnTo>
                    <a:pt x="20008" y="3253"/>
                  </a:lnTo>
                  <a:lnTo>
                    <a:pt x="20720" y="3643"/>
                  </a:lnTo>
                  <a:lnTo>
                    <a:pt x="21288" y="3593"/>
                  </a:lnTo>
                  <a:lnTo>
                    <a:pt x="21868" y="3659"/>
                  </a:lnTo>
                  <a:lnTo>
                    <a:pt x="22133" y="3841"/>
                  </a:lnTo>
                  <a:lnTo>
                    <a:pt x="22862" y="3461"/>
                  </a:lnTo>
                  <a:lnTo>
                    <a:pt x="23227" y="3076"/>
                  </a:lnTo>
                  <a:lnTo>
                    <a:pt x="24555" y="3128"/>
                  </a:lnTo>
                  <a:lnTo>
                    <a:pt x="28621" y="3078"/>
                  </a:lnTo>
                  <a:lnTo>
                    <a:pt x="28836" y="2940"/>
                  </a:lnTo>
                  <a:lnTo>
                    <a:pt x="28870" y="2619"/>
                  </a:lnTo>
                  <a:lnTo>
                    <a:pt x="29171" y="2512"/>
                  </a:lnTo>
                  <a:lnTo>
                    <a:pt x="29304" y="2655"/>
                  </a:lnTo>
                  <a:lnTo>
                    <a:pt x="29541" y="3110"/>
                  </a:lnTo>
                  <a:lnTo>
                    <a:pt x="31477" y="3173"/>
                  </a:lnTo>
                  <a:lnTo>
                    <a:pt x="31642" y="2982"/>
                  </a:lnTo>
                  <a:lnTo>
                    <a:pt x="32127" y="2815"/>
                  </a:lnTo>
                  <a:lnTo>
                    <a:pt x="32529" y="3024"/>
                  </a:lnTo>
                  <a:lnTo>
                    <a:pt x="32633" y="3281"/>
                  </a:lnTo>
                  <a:lnTo>
                    <a:pt x="32855" y="330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69" name="pg1250">
              <a:extLst>
                <a:ext uri="{FF2B5EF4-FFF2-40B4-BE49-F238E27FC236}">
                  <a16:creationId xmlns:a16="http://schemas.microsoft.com/office/drawing/2014/main" id="{E8BE7012-7C18-F043-BF51-6F2C70B81F33}"/>
                </a:ext>
              </a:extLst>
            </p:cNvPr>
            <p:cNvSpPr/>
            <p:nvPr/>
          </p:nvSpPr>
          <p:spPr>
            <a:xfrm>
              <a:off x="1667651" y="3903628"/>
              <a:ext cx="1709" cy="1298"/>
            </a:xfrm>
            <a:custGeom>
              <a:avLst/>
              <a:gdLst/>
              <a:ahLst/>
              <a:cxnLst/>
              <a:rect l="0" t="0" r="0" b="0"/>
              <a:pathLst>
                <a:path w="1709" h="1298">
                  <a:moveTo>
                    <a:pt x="0" y="385"/>
                  </a:moveTo>
                  <a:lnTo>
                    <a:pt x="606" y="1048"/>
                  </a:lnTo>
                  <a:lnTo>
                    <a:pt x="1365" y="1298"/>
                  </a:lnTo>
                  <a:lnTo>
                    <a:pt x="1709" y="1293"/>
                  </a:lnTo>
                  <a:lnTo>
                    <a:pt x="1141" y="307"/>
                  </a:lnTo>
                  <a:lnTo>
                    <a:pt x="890" y="93"/>
                  </a:lnTo>
                  <a:lnTo>
                    <a:pt x="551" y="0"/>
                  </a:lnTo>
                  <a:lnTo>
                    <a:pt x="333" y="3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0" name="pg1251">
              <a:extLst>
                <a:ext uri="{FF2B5EF4-FFF2-40B4-BE49-F238E27FC236}">
                  <a16:creationId xmlns:a16="http://schemas.microsoft.com/office/drawing/2014/main" id="{B9CCD23F-12DA-DB43-9893-C178803F313E}"/>
                </a:ext>
              </a:extLst>
            </p:cNvPr>
            <p:cNvSpPr/>
            <p:nvPr/>
          </p:nvSpPr>
          <p:spPr>
            <a:xfrm>
              <a:off x="1677746" y="3926037"/>
              <a:ext cx="16765" cy="14783"/>
            </a:xfrm>
            <a:custGeom>
              <a:avLst/>
              <a:gdLst/>
              <a:ahLst/>
              <a:cxnLst/>
              <a:rect l="0" t="0" r="0" b="0"/>
              <a:pathLst>
                <a:path w="16765" h="14783">
                  <a:moveTo>
                    <a:pt x="0" y="2584"/>
                  </a:moveTo>
                  <a:lnTo>
                    <a:pt x="284" y="2340"/>
                  </a:lnTo>
                  <a:lnTo>
                    <a:pt x="1307" y="2681"/>
                  </a:lnTo>
                  <a:lnTo>
                    <a:pt x="1851" y="2567"/>
                  </a:lnTo>
                  <a:lnTo>
                    <a:pt x="2757" y="2128"/>
                  </a:lnTo>
                  <a:lnTo>
                    <a:pt x="2511" y="1884"/>
                  </a:lnTo>
                  <a:lnTo>
                    <a:pt x="3146" y="1201"/>
                  </a:lnTo>
                  <a:lnTo>
                    <a:pt x="3482" y="1152"/>
                  </a:lnTo>
                  <a:lnTo>
                    <a:pt x="3482" y="1689"/>
                  </a:lnTo>
                  <a:lnTo>
                    <a:pt x="3249" y="1591"/>
                  </a:lnTo>
                  <a:lnTo>
                    <a:pt x="3185" y="1803"/>
                  </a:lnTo>
                  <a:lnTo>
                    <a:pt x="3236" y="2014"/>
                  </a:lnTo>
                  <a:lnTo>
                    <a:pt x="3342" y="2331"/>
                  </a:lnTo>
                  <a:lnTo>
                    <a:pt x="4052" y="2925"/>
                  </a:lnTo>
                  <a:lnTo>
                    <a:pt x="4039" y="2454"/>
                  </a:lnTo>
                  <a:lnTo>
                    <a:pt x="4195" y="2307"/>
                  </a:lnTo>
                  <a:lnTo>
                    <a:pt x="5192" y="2242"/>
                  </a:lnTo>
                  <a:lnTo>
                    <a:pt x="5192" y="2454"/>
                  </a:lnTo>
                  <a:lnTo>
                    <a:pt x="6361" y="2455"/>
                  </a:lnTo>
                  <a:lnTo>
                    <a:pt x="6357" y="2291"/>
                  </a:lnTo>
                  <a:lnTo>
                    <a:pt x="6538" y="2112"/>
                  </a:lnTo>
                  <a:lnTo>
                    <a:pt x="8234" y="3039"/>
                  </a:lnTo>
                  <a:lnTo>
                    <a:pt x="8506" y="3039"/>
                  </a:lnTo>
                  <a:lnTo>
                    <a:pt x="8817" y="2844"/>
                  </a:lnTo>
                  <a:lnTo>
                    <a:pt x="10811" y="2828"/>
                  </a:lnTo>
                  <a:lnTo>
                    <a:pt x="11445" y="3381"/>
                  </a:lnTo>
                  <a:lnTo>
                    <a:pt x="12443" y="3446"/>
                  </a:lnTo>
                  <a:lnTo>
                    <a:pt x="12585" y="3462"/>
                  </a:lnTo>
                  <a:lnTo>
                    <a:pt x="12598" y="3283"/>
                  </a:lnTo>
                  <a:lnTo>
                    <a:pt x="12300" y="2079"/>
                  </a:lnTo>
                  <a:lnTo>
                    <a:pt x="11769" y="1478"/>
                  </a:lnTo>
                  <a:lnTo>
                    <a:pt x="11420" y="859"/>
                  </a:lnTo>
                  <a:lnTo>
                    <a:pt x="11756" y="388"/>
                  </a:lnTo>
                  <a:lnTo>
                    <a:pt x="12235" y="941"/>
                  </a:lnTo>
                  <a:lnTo>
                    <a:pt x="13129" y="1136"/>
                  </a:lnTo>
                  <a:lnTo>
                    <a:pt x="13388" y="1038"/>
                  </a:lnTo>
                  <a:lnTo>
                    <a:pt x="14084" y="413"/>
                  </a:lnTo>
                  <a:lnTo>
                    <a:pt x="14229" y="268"/>
                  </a:lnTo>
                  <a:lnTo>
                    <a:pt x="14841" y="588"/>
                  </a:lnTo>
                  <a:lnTo>
                    <a:pt x="15297" y="478"/>
                  </a:lnTo>
                  <a:lnTo>
                    <a:pt x="15542" y="299"/>
                  </a:lnTo>
                  <a:lnTo>
                    <a:pt x="15533" y="0"/>
                  </a:lnTo>
                  <a:lnTo>
                    <a:pt x="15815" y="379"/>
                  </a:lnTo>
                  <a:lnTo>
                    <a:pt x="15757" y="655"/>
                  </a:lnTo>
                  <a:lnTo>
                    <a:pt x="15322" y="1056"/>
                  </a:lnTo>
                  <a:lnTo>
                    <a:pt x="15200" y="2163"/>
                  </a:lnTo>
                  <a:lnTo>
                    <a:pt x="15226" y="2758"/>
                  </a:lnTo>
                  <a:lnTo>
                    <a:pt x="16754" y="2681"/>
                  </a:lnTo>
                  <a:lnTo>
                    <a:pt x="16765" y="3243"/>
                  </a:lnTo>
                  <a:lnTo>
                    <a:pt x="16447" y="3630"/>
                  </a:lnTo>
                  <a:lnTo>
                    <a:pt x="16430" y="3787"/>
                  </a:lnTo>
                  <a:lnTo>
                    <a:pt x="16495" y="6357"/>
                  </a:lnTo>
                  <a:lnTo>
                    <a:pt x="16521" y="7724"/>
                  </a:lnTo>
                  <a:lnTo>
                    <a:pt x="16476" y="10599"/>
                  </a:lnTo>
                  <a:lnTo>
                    <a:pt x="14773" y="10798"/>
                  </a:lnTo>
                  <a:lnTo>
                    <a:pt x="14268" y="10912"/>
                  </a:lnTo>
                  <a:lnTo>
                    <a:pt x="13491" y="11237"/>
                  </a:lnTo>
                  <a:lnTo>
                    <a:pt x="13595" y="11611"/>
                  </a:lnTo>
                  <a:lnTo>
                    <a:pt x="13504" y="13107"/>
                  </a:lnTo>
                  <a:lnTo>
                    <a:pt x="12577" y="13110"/>
                  </a:lnTo>
                  <a:lnTo>
                    <a:pt x="12378" y="13400"/>
                  </a:lnTo>
                  <a:lnTo>
                    <a:pt x="11381" y="13416"/>
                  </a:lnTo>
                  <a:lnTo>
                    <a:pt x="11251" y="13254"/>
                  </a:lnTo>
                  <a:lnTo>
                    <a:pt x="10358" y="13449"/>
                  </a:lnTo>
                  <a:lnTo>
                    <a:pt x="10034" y="13790"/>
                  </a:lnTo>
                  <a:lnTo>
                    <a:pt x="9542" y="14783"/>
                  </a:lnTo>
                  <a:lnTo>
                    <a:pt x="8726" y="13774"/>
                  </a:lnTo>
                  <a:lnTo>
                    <a:pt x="7807" y="14555"/>
                  </a:lnTo>
                  <a:lnTo>
                    <a:pt x="7224" y="13546"/>
                  </a:lnTo>
                  <a:lnTo>
                    <a:pt x="7108" y="13172"/>
                  </a:lnTo>
                  <a:lnTo>
                    <a:pt x="6953" y="12505"/>
                  </a:lnTo>
                  <a:lnTo>
                    <a:pt x="7186" y="12424"/>
                  </a:lnTo>
                  <a:lnTo>
                    <a:pt x="6422" y="11562"/>
                  </a:lnTo>
                  <a:lnTo>
                    <a:pt x="6435" y="11107"/>
                  </a:lnTo>
                  <a:lnTo>
                    <a:pt x="6227" y="11107"/>
                  </a:lnTo>
                  <a:lnTo>
                    <a:pt x="6409" y="11969"/>
                  </a:lnTo>
                  <a:lnTo>
                    <a:pt x="5826" y="11676"/>
                  </a:lnTo>
                  <a:lnTo>
                    <a:pt x="3884" y="11725"/>
                  </a:lnTo>
                  <a:lnTo>
                    <a:pt x="3832" y="11432"/>
                  </a:lnTo>
                  <a:lnTo>
                    <a:pt x="3534" y="11790"/>
                  </a:lnTo>
                  <a:lnTo>
                    <a:pt x="3353" y="11790"/>
                  </a:lnTo>
                  <a:lnTo>
                    <a:pt x="3482" y="11383"/>
                  </a:lnTo>
                  <a:lnTo>
                    <a:pt x="3224" y="11269"/>
                  </a:lnTo>
                  <a:lnTo>
                    <a:pt x="2706" y="11318"/>
                  </a:lnTo>
                  <a:lnTo>
                    <a:pt x="2421" y="11529"/>
                  </a:lnTo>
                  <a:lnTo>
                    <a:pt x="2279" y="11244"/>
                  </a:lnTo>
                  <a:lnTo>
                    <a:pt x="1968" y="11271"/>
                  </a:lnTo>
                  <a:lnTo>
                    <a:pt x="1812" y="10814"/>
                  </a:lnTo>
                  <a:lnTo>
                    <a:pt x="1579" y="10781"/>
                  </a:lnTo>
                  <a:lnTo>
                    <a:pt x="1230" y="10147"/>
                  </a:lnTo>
                  <a:lnTo>
                    <a:pt x="1152" y="9724"/>
                  </a:lnTo>
                  <a:lnTo>
                    <a:pt x="1644" y="9252"/>
                  </a:lnTo>
                  <a:lnTo>
                    <a:pt x="1760" y="8943"/>
                  </a:lnTo>
                  <a:lnTo>
                    <a:pt x="1748" y="8764"/>
                  </a:lnTo>
                  <a:lnTo>
                    <a:pt x="1384" y="8460"/>
                  </a:lnTo>
                  <a:lnTo>
                    <a:pt x="1479" y="7594"/>
                  </a:lnTo>
                  <a:lnTo>
                    <a:pt x="1670" y="7593"/>
                  </a:lnTo>
                  <a:lnTo>
                    <a:pt x="1476" y="6048"/>
                  </a:lnTo>
                  <a:lnTo>
                    <a:pt x="750" y="4389"/>
                  </a:lnTo>
                  <a:lnTo>
                    <a:pt x="595" y="3885"/>
                  </a:lnTo>
                  <a:lnTo>
                    <a:pt x="582" y="3592"/>
                  </a:lnTo>
                  <a:lnTo>
                    <a:pt x="812" y="3029"/>
                  </a:lnTo>
                  <a:lnTo>
                    <a:pt x="532" y="262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1" name="pg1252">
              <a:extLst>
                <a:ext uri="{FF2B5EF4-FFF2-40B4-BE49-F238E27FC236}">
                  <a16:creationId xmlns:a16="http://schemas.microsoft.com/office/drawing/2014/main" id="{DC6CFC1D-AE83-7E41-999D-8E0189C50A36}"/>
                </a:ext>
              </a:extLst>
            </p:cNvPr>
            <p:cNvSpPr/>
            <p:nvPr/>
          </p:nvSpPr>
          <p:spPr>
            <a:xfrm>
              <a:off x="1663257" y="3914427"/>
              <a:ext cx="16159" cy="24149"/>
            </a:xfrm>
            <a:custGeom>
              <a:avLst/>
              <a:gdLst/>
              <a:ahLst/>
              <a:cxnLst/>
              <a:rect l="0" t="0" r="0" b="0"/>
              <a:pathLst>
                <a:path w="16159" h="24149">
                  <a:moveTo>
                    <a:pt x="4569" y="5803"/>
                  </a:moveTo>
                  <a:lnTo>
                    <a:pt x="4751" y="5606"/>
                  </a:lnTo>
                  <a:lnTo>
                    <a:pt x="5230" y="5808"/>
                  </a:lnTo>
                  <a:lnTo>
                    <a:pt x="5243" y="4305"/>
                  </a:lnTo>
                  <a:lnTo>
                    <a:pt x="5360" y="2760"/>
                  </a:lnTo>
                  <a:lnTo>
                    <a:pt x="5438" y="2386"/>
                  </a:lnTo>
                  <a:lnTo>
                    <a:pt x="6501" y="2387"/>
                  </a:lnTo>
                  <a:lnTo>
                    <a:pt x="6504" y="0"/>
                  </a:lnTo>
                  <a:lnTo>
                    <a:pt x="8877" y="19"/>
                  </a:lnTo>
                  <a:lnTo>
                    <a:pt x="8869" y="2451"/>
                  </a:lnTo>
                  <a:lnTo>
                    <a:pt x="11093" y="2525"/>
                  </a:lnTo>
                  <a:lnTo>
                    <a:pt x="11057" y="3752"/>
                  </a:lnTo>
                  <a:lnTo>
                    <a:pt x="10409" y="5346"/>
                  </a:lnTo>
                  <a:lnTo>
                    <a:pt x="10293" y="6387"/>
                  </a:lnTo>
                  <a:lnTo>
                    <a:pt x="10345" y="6842"/>
                  </a:lnTo>
                  <a:lnTo>
                    <a:pt x="9982" y="7672"/>
                  </a:lnTo>
                  <a:lnTo>
                    <a:pt x="9840" y="7867"/>
                  </a:lnTo>
                  <a:lnTo>
                    <a:pt x="9335" y="7509"/>
                  </a:lnTo>
                  <a:lnTo>
                    <a:pt x="9335" y="8541"/>
                  </a:lnTo>
                  <a:lnTo>
                    <a:pt x="8713" y="8062"/>
                  </a:lnTo>
                  <a:lnTo>
                    <a:pt x="8700" y="9299"/>
                  </a:lnTo>
                  <a:lnTo>
                    <a:pt x="9335" y="9819"/>
                  </a:lnTo>
                  <a:lnTo>
                    <a:pt x="10733" y="10453"/>
                  </a:lnTo>
                  <a:lnTo>
                    <a:pt x="10889" y="10453"/>
                  </a:lnTo>
                  <a:lnTo>
                    <a:pt x="11151" y="10174"/>
                  </a:lnTo>
                  <a:lnTo>
                    <a:pt x="11345" y="10135"/>
                  </a:lnTo>
                  <a:lnTo>
                    <a:pt x="11937" y="9868"/>
                  </a:lnTo>
                  <a:lnTo>
                    <a:pt x="11950" y="10323"/>
                  </a:lnTo>
                  <a:lnTo>
                    <a:pt x="11717" y="10405"/>
                  </a:lnTo>
                  <a:lnTo>
                    <a:pt x="11730" y="10795"/>
                  </a:lnTo>
                  <a:lnTo>
                    <a:pt x="11847" y="11202"/>
                  </a:lnTo>
                  <a:lnTo>
                    <a:pt x="12468" y="12389"/>
                  </a:lnTo>
                  <a:lnTo>
                    <a:pt x="12896" y="12893"/>
                  </a:lnTo>
                  <a:lnTo>
                    <a:pt x="13130" y="13049"/>
                  </a:lnTo>
                  <a:lnTo>
                    <a:pt x="13219" y="13267"/>
                  </a:lnTo>
                  <a:lnTo>
                    <a:pt x="14268" y="14113"/>
                  </a:lnTo>
                  <a:lnTo>
                    <a:pt x="14488" y="14195"/>
                  </a:lnTo>
                  <a:lnTo>
                    <a:pt x="15021" y="14239"/>
                  </a:lnTo>
                  <a:lnTo>
                    <a:pt x="15301" y="14639"/>
                  </a:lnTo>
                  <a:lnTo>
                    <a:pt x="15071" y="15203"/>
                  </a:lnTo>
                  <a:lnTo>
                    <a:pt x="15084" y="15496"/>
                  </a:lnTo>
                  <a:lnTo>
                    <a:pt x="15239" y="16000"/>
                  </a:lnTo>
                  <a:lnTo>
                    <a:pt x="15964" y="17659"/>
                  </a:lnTo>
                  <a:lnTo>
                    <a:pt x="16159" y="19204"/>
                  </a:lnTo>
                  <a:lnTo>
                    <a:pt x="15968" y="19205"/>
                  </a:lnTo>
                  <a:lnTo>
                    <a:pt x="14113" y="19204"/>
                  </a:lnTo>
                  <a:lnTo>
                    <a:pt x="14100" y="18830"/>
                  </a:lnTo>
                  <a:lnTo>
                    <a:pt x="13569" y="18944"/>
                  </a:lnTo>
                  <a:lnTo>
                    <a:pt x="13181" y="19464"/>
                  </a:lnTo>
                  <a:lnTo>
                    <a:pt x="12481" y="19660"/>
                  </a:lnTo>
                  <a:lnTo>
                    <a:pt x="10966" y="19188"/>
                  </a:lnTo>
                  <a:lnTo>
                    <a:pt x="10487" y="19123"/>
                  </a:lnTo>
                  <a:lnTo>
                    <a:pt x="10125" y="19708"/>
                  </a:lnTo>
                  <a:lnTo>
                    <a:pt x="10254" y="21416"/>
                  </a:lnTo>
                  <a:lnTo>
                    <a:pt x="9516" y="21416"/>
                  </a:lnTo>
                  <a:lnTo>
                    <a:pt x="9154" y="21595"/>
                  </a:lnTo>
                  <a:lnTo>
                    <a:pt x="9154" y="22083"/>
                  </a:lnTo>
                  <a:lnTo>
                    <a:pt x="9314" y="22952"/>
                  </a:lnTo>
                  <a:lnTo>
                    <a:pt x="8778" y="22945"/>
                  </a:lnTo>
                  <a:lnTo>
                    <a:pt x="6953" y="23384"/>
                  </a:lnTo>
                  <a:lnTo>
                    <a:pt x="7276" y="23791"/>
                  </a:lnTo>
                  <a:lnTo>
                    <a:pt x="6888" y="24149"/>
                  </a:lnTo>
                  <a:lnTo>
                    <a:pt x="6227" y="23401"/>
                  </a:lnTo>
                  <a:lnTo>
                    <a:pt x="5865" y="22831"/>
                  </a:lnTo>
                  <a:lnTo>
                    <a:pt x="4091" y="18488"/>
                  </a:lnTo>
                  <a:lnTo>
                    <a:pt x="3703" y="18521"/>
                  </a:lnTo>
                  <a:lnTo>
                    <a:pt x="3638" y="18244"/>
                  </a:lnTo>
                  <a:lnTo>
                    <a:pt x="3521" y="18082"/>
                  </a:lnTo>
                  <a:lnTo>
                    <a:pt x="3249" y="18017"/>
                  </a:lnTo>
                  <a:lnTo>
                    <a:pt x="2796" y="18131"/>
                  </a:lnTo>
                  <a:lnTo>
                    <a:pt x="2032" y="18163"/>
                  </a:lnTo>
                  <a:lnTo>
                    <a:pt x="1489" y="17692"/>
                  </a:lnTo>
                  <a:lnTo>
                    <a:pt x="1178" y="17740"/>
                  </a:lnTo>
                  <a:lnTo>
                    <a:pt x="1048" y="17854"/>
                  </a:lnTo>
                  <a:lnTo>
                    <a:pt x="414" y="17659"/>
                  </a:lnTo>
                  <a:lnTo>
                    <a:pt x="0" y="17317"/>
                  </a:lnTo>
                  <a:lnTo>
                    <a:pt x="284" y="16699"/>
                  </a:lnTo>
                  <a:lnTo>
                    <a:pt x="642" y="16351"/>
                  </a:lnTo>
                  <a:lnTo>
                    <a:pt x="1048" y="15658"/>
                  </a:lnTo>
                  <a:lnTo>
                    <a:pt x="1385" y="14878"/>
                  </a:lnTo>
                  <a:lnTo>
                    <a:pt x="1255" y="14682"/>
                  </a:lnTo>
                  <a:lnTo>
                    <a:pt x="2265" y="13446"/>
                  </a:lnTo>
                  <a:lnTo>
                    <a:pt x="2486" y="13056"/>
                  </a:lnTo>
                  <a:lnTo>
                    <a:pt x="3055" y="13332"/>
                  </a:lnTo>
                  <a:lnTo>
                    <a:pt x="3198" y="13072"/>
                  </a:lnTo>
                  <a:lnTo>
                    <a:pt x="3521" y="12535"/>
                  </a:lnTo>
                  <a:lnTo>
                    <a:pt x="3508" y="9787"/>
                  </a:lnTo>
                  <a:lnTo>
                    <a:pt x="2278" y="8014"/>
                  </a:lnTo>
                  <a:lnTo>
                    <a:pt x="1877" y="7412"/>
                  </a:lnTo>
                  <a:lnTo>
                    <a:pt x="5243" y="7379"/>
                  </a:lnTo>
                  <a:lnTo>
                    <a:pt x="5230" y="594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2" name="pg1253">
              <a:extLst>
                <a:ext uri="{FF2B5EF4-FFF2-40B4-BE49-F238E27FC236}">
                  <a16:creationId xmlns:a16="http://schemas.microsoft.com/office/drawing/2014/main" id="{087807BC-6167-3949-9164-299987D8B0F3}"/>
                </a:ext>
              </a:extLst>
            </p:cNvPr>
            <p:cNvSpPr/>
            <p:nvPr/>
          </p:nvSpPr>
          <p:spPr>
            <a:xfrm>
              <a:off x="1570803" y="3852402"/>
              <a:ext cx="102582" cy="94933"/>
            </a:xfrm>
            <a:custGeom>
              <a:avLst/>
              <a:gdLst/>
              <a:ahLst/>
              <a:cxnLst/>
              <a:rect l="0" t="0" r="0" b="0"/>
              <a:pathLst>
                <a:path w="102582" h="94933">
                  <a:moveTo>
                    <a:pt x="46092" y="7238"/>
                  </a:moveTo>
                  <a:lnTo>
                    <a:pt x="46253" y="7816"/>
                  </a:lnTo>
                  <a:lnTo>
                    <a:pt x="46218" y="8076"/>
                  </a:lnTo>
                  <a:lnTo>
                    <a:pt x="46297" y="8295"/>
                  </a:lnTo>
                  <a:lnTo>
                    <a:pt x="46676" y="8667"/>
                  </a:lnTo>
                  <a:lnTo>
                    <a:pt x="46701" y="9112"/>
                  </a:lnTo>
                  <a:lnTo>
                    <a:pt x="47463" y="9565"/>
                  </a:lnTo>
                  <a:lnTo>
                    <a:pt x="47632" y="9753"/>
                  </a:lnTo>
                  <a:lnTo>
                    <a:pt x="49155" y="9782"/>
                  </a:lnTo>
                  <a:lnTo>
                    <a:pt x="49134" y="10966"/>
                  </a:lnTo>
                  <a:lnTo>
                    <a:pt x="50255" y="10987"/>
                  </a:lnTo>
                  <a:lnTo>
                    <a:pt x="50274" y="12054"/>
                  </a:lnTo>
                  <a:lnTo>
                    <a:pt x="50539" y="12152"/>
                  </a:lnTo>
                  <a:lnTo>
                    <a:pt x="53645" y="12203"/>
                  </a:lnTo>
                  <a:lnTo>
                    <a:pt x="53636" y="14536"/>
                  </a:lnTo>
                  <a:lnTo>
                    <a:pt x="54323" y="14694"/>
                  </a:lnTo>
                  <a:lnTo>
                    <a:pt x="54490" y="14676"/>
                  </a:lnTo>
                  <a:lnTo>
                    <a:pt x="54818" y="14475"/>
                  </a:lnTo>
                  <a:lnTo>
                    <a:pt x="55010" y="14540"/>
                  </a:lnTo>
                  <a:lnTo>
                    <a:pt x="55342" y="14920"/>
                  </a:lnTo>
                  <a:lnTo>
                    <a:pt x="55460" y="15339"/>
                  </a:lnTo>
                  <a:lnTo>
                    <a:pt x="55948" y="16112"/>
                  </a:lnTo>
                  <a:lnTo>
                    <a:pt x="55603" y="16019"/>
                  </a:lnTo>
                  <a:lnTo>
                    <a:pt x="55346" y="16628"/>
                  </a:lnTo>
                  <a:lnTo>
                    <a:pt x="54512" y="17656"/>
                  </a:lnTo>
                  <a:lnTo>
                    <a:pt x="56076" y="17656"/>
                  </a:lnTo>
                  <a:lnTo>
                    <a:pt x="56036" y="18757"/>
                  </a:lnTo>
                  <a:lnTo>
                    <a:pt x="56647" y="18257"/>
                  </a:lnTo>
                  <a:lnTo>
                    <a:pt x="56711" y="17890"/>
                  </a:lnTo>
                  <a:lnTo>
                    <a:pt x="56730" y="17720"/>
                  </a:lnTo>
                  <a:lnTo>
                    <a:pt x="57026" y="17341"/>
                  </a:lnTo>
                  <a:lnTo>
                    <a:pt x="58746" y="16771"/>
                  </a:lnTo>
                  <a:lnTo>
                    <a:pt x="59038" y="16706"/>
                  </a:lnTo>
                  <a:lnTo>
                    <a:pt x="59406" y="16477"/>
                  </a:lnTo>
                  <a:lnTo>
                    <a:pt x="58775" y="16068"/>
                  </a:lnTo>
                  <a:lnTo>
                    <a:pt x="57716" y="16432"/>
                  </a:lnTo>
                  <a:lnTo>
                    <a:pt x="57453" y="15985"/>
                  </a:lnTo>
                  <a:lnTo>
                    <a:pt x="57617" y="15324"/>
                  </a:lnTo>
                  <a:lnTo>
                    <a:pt x="58487" y="13869"/>
                  </a:lnTo>
                  <a:lnTo>
                    <a:pt x="58412" y="13510"/>
                  </a:lnTo>
                  <a:lnTo>
                    <a:pt x="58456" y="12932"/>
                  </a:lnTo>
                  <a:lnTo>
                    <a:pt x="58580" y="12518"/>
                  </a:lnTo>
                  <a:lnTo>
                    <a:pt x="58943" y="12574"/>
                  </a:lnTo>
                  <a:lnTo>
                    <a:pt x="59282" y="12807"/>
                  </a:lnTo>
                  <a:lnTo>
                    <a:pt x="60554" y="13973"/>
                  </a:lnTo>
                  <a:lnTo>
                    <a:pt x="60902" y="14153"/>
                  </a:lnTo>
                  <a:lnTo>
                    <a:pt x="61658" y="14093"/>
                  </a:lnTo>
                  <a:lnTo>
                    <a:pt x="62187" y="13044"/>
                  </a:lnTo>
                  <a:lnTo>
                    <a:pt x="62535" y="11886"/>
                  </a:lnTo>
                  <a:lnTo>
                    <a:pt x="63034" y="11355"/>
                  </a:lnTo>
                  <a:lnTo>
                    <a:pt x="63032" y="11209"/>
                  </a:lnTo>
                  <a:lnTo>
                    <a:pt x="62644" y="10241"/>
                  </a:lnTo>
                  <a:lnTo>
                    <a:pt x="62307" y="9973"/>
                  </a:lnTo>
                  <a:lnTo>
                    <a:pt x="61298" y="9997"/>
                  </a:lnTo>
                  <a:lnTo>
                    <a:pt x="60886" y="10142"/>
                  </a:lnTo>
                  <a:lnTo>
                    <a:pt x="60361" y="10494"/>
                  </a:lnTo>
                  <a:lnTo>
                    <a:pt x="60003" y="10436"/>
                  </a:lnTo>
                  <a:lnTo>
                    <a:pt x="59984" y="10137"/>
                  </a:lnTo>
                  <a:lnTo>
                    <a:pt x="60643" y="9739"/>
                  </a:lnTo>
                  <a:lnTo>
                    <a:pt x="60807" y="9375"/>
                  </a:lnTo>
                  <a:lnTo>
                    <a:pt x="60774" y="9174"/>
                  </a:lnTo>
                  <a:lnTo>
                    <a:pt x="60490" y="8805"/>
                  </a:lnTo>
                  <a:lnTo>
                    <a:pt x="60065" y="7792"/>
                  </a:lnTo>
                  <a:lnTo>
                    <a:pt x="60127" y="7360"/>
                  </a:lnTo>
                  <a:lnTo>
                    <a:pt x="60465" y="7186"/>
                  </a:lnTo>
                  <a:lnTo>
                    <a:pt x="61685" y="7360"/>
                  </a:lnTo>
                  <a:lnTo>
                    <a:pt x="64072" y="8094"/>
                  </a:lnTo>
                  <a:lnTo>
                    <a:pt x="64929" y="8237"/>
                  </a:lnTo>
                  <a:lnTo>
                    <a:pt x="65367" y="8470"/>
                  </a:lnTo>
                  <a:lnTo>
                    <a:pt x="65675" y="8596"/>
                  </a:lnTo>
                  <a:lnTo>
                    <a:pt x="66591" y="8563"/>
                  </a:lnTo>
                  <a:lnTo>
                    <a:pt x="67370" y="8820"/>
                  </a:lnTo>
                  <a:lnTo>
                    <a:pt x="67502" y="8612"/>
                  </a:lnTo>
                  <a:lnTo>
                    <a:pt x="67453" y="8177"/>
                  </a:lnTo>
                  <a:lnTo>
                    <a:pt x="67637" y="7622"/>
                  </a:lnTo>
                  <a:lnTo>
                    <a:pt x="73101" y="7607"/>
                  </a:lnTo>
                  <a:lnTo>
                    <a:pt x="73017" y="5942"/>
                  </a:lnTo>
                  <a:lnTo>
                    <a:pt x="73235" y="3948"/>
                  </a:lnTo>
                  <a:lnTo>
                    <a:pt x="73599" y="2564"/>
                  </a:lnTo>
                  <a:lnTo>
                    <a:pt x="74039" y="2064"/>
                  </a:lnTo>
                  <a:lnTo>
                    <a:pt x="74490" y="230"/>
                  </a:lnTo>
                  <a:lnTo>
                    <a:pt x="75060" y="266"/>
                  </a:lnTo>
                  <a:lnTo>
                    <a:pt x="76510" y="144"/>
                  </a:lnTo>
                  <a:lnTo>
                    <a:pt x="77736" y="138"/>
                  </a:lnTo>
                  <a:lnTo>
                    <a:pt x="78704" y="235"/>
                  </a:lnTo>
                  <a:lnTo>
                    <a:pt x="79431" y="456"/>
                  </a:lnTo>
                  <a:lnTo>
                    <a:pt x="80713" y="651"/>
                  </a:lnTo>
                  <a:lnTo>
                    <a:pt x="83102" y="609"/>
                  </a:lnTo>
                  <a:lnTo>
                    <a:pt x="83284" y="844"/>
                  </a:lnTo>
                  <a:lnTo>
                    <a:pt x="83375" y="1034"/>
                  </a:lnTo>
                  <a:lnTo>
                    <a:pt x="83301" y="1234"/>
                  </a:lnTo>
                  <a:lnTo>
                    <a:pt x="82331" y="2481"/>
                  </a:lnTo>
                  <a:lnTo>
                    <a:pt x="82255" y="2710"/>
                  </a:lnTo>
                  <a:lnTo>
                    <a:pt x="82371" y="2902"/>
                  </a:lnTo>
                  <a:lnTo>
                    <a:pt x="82833" y="2858"/>
                  </a:lnTo>
                  <a:lnTo>
                    <a:pt x="83910" y="2918"/>
                  </a:lnTo>
                  <a:lnTo>
                    <a:pt x="84291" y="3139"/>
                  </a:lnTo>
                  <a:lnTo>
                    <a:pt x="84152" y="3483"/>
                  </a:lnTo>
                  <a:lnTo>
                    <a:pt x="84815" y="4157"/>
                  </a:lnTo>
                  <a:lnTo>
                    <a:pt x="84782" y="4591"/>
                  </a:lnTo>
                  <a:lnTo>
                    <a:pt x="84894" y="4776"/>
                  </a:lnTo>
                  <a:lnTo>
                    <a:pt x="85499" y="5091"/>
                  </a:lnTo>
                  <a:lnTo>
                    <a:pt x="85725" y="5026"/>
                  </a:lnTo>
                  <a:lnTo>
                    <a:pt x="86135" y="5190"/>
                  </a:lnTo>
                  <a:lnTo>
                    <a:pt x="87059" y="6551"/>
                  </a:lnTo>
                  <a:lnTo>
                    <a:pt x="87281" y="7316"/>
                  </a:lnTo>
                  <a:lnTo>
                    <a:pt x="87519" y="7511"/>
                  </a:lnTo>
                  <a:lnTo>
                    <a:pt x="88903" y="7917"/>
                  </a:lnTo>
                  <a:lnTo>
                    <a:pt x="89240" y="8118"/>
                  </a:lnTo>
                  <a:lnTo>
                    <a:pt x="89663" y="8461"/>
                  </a:lnTo>
                  <a:lnTo>
                    <a:pt x="90334" y="8789"/>
                  </a:lnTo>
                  <a:lnTo>
                    <a:pt x="90730" y="8698"/>
                  </a:lnTo>
                  <a:lnTo>
                    <a:pt x="91099" y="8872"/>
                  </a:lnTo>
                  <a:lnTo>
                    <a:pt x="91505" y="9367"/>
                  </a:lnTo>
                  <a:lnTo>
                    <a:pt x="92385" y="9942"/>
                  </a:lnTo>
                  <a:lnTo>
                    <a:pt x="92764" y="10049"/>
                  </a:lnTo>
                  <a:lnTo>
                    <a:pt x="93889" y="11058"/>
                  </a:lnTo>
                  <a:lnTo>
                    <a:pt x="94058" y="11117"/>
                  </a:lnTo>
                  <a:lnTo>
                    <a:pt x="95081" y="11123"/>
                  </a:lnTo>
                  <a:lnTo>
                    <a:pt x="95121" y="13301"/>
                  </a:lnTo>
                  <a:lnTo>
                    <a:pt x="95183" y="13827"/>
                  </a:lnTo>
                  <a:lnTo>
                    <a:pt x="95768" y="14166"/>
                  </a:lnTo>
                  <a:lnTo>
                    <a:pt x="96506" y="14270"/>
                  </a:lnTo>
                  <a:lnTo>
                    <a:pt x="97117" y="14244"/>
                  </a:lnTo>
                  <a:lnTo>
                    <a:pt x="98080" y="13833"/>
                  </a:lnTo>
                  <a:lnTo>
                    <a:pt x="98490" y="13885"/>
                  </a:lnTo>
                  <a:lnTo>
                    <a:pt x="98614" y="14082"/>
                  </a:lnTo>
                  <a:lnTo>
                    <a:pt x="98664" y="14441"/>
                  </a:lnTo>
                  <a:lnTo>
                    <a:pt x="98944" y="14738"/>
                  </a:lnTo>
                  <a:lnTo>
                    <a:pt x="102582" y="14764"/>
                  </a:lnTo>
                  <a:lnTo>
                    <a:pt x="101923" y="15532"/>
                  </a:lnTo>
                  <a:lnTo>
                    <a:pt x="100085" y="15758"/>
                  </a:lnTo>
                  <a:lnTo>
                    <a:pt x="99980" y="15935"/>
                  </a:lnTo>
                  <a:lnTo>
                    <a:pt x="100139" y="16055"/>
                  </a:lnTo>
                  <a:lnTo>
                    <a:pt x="101123" y="16513"/>
                  </a:lnTo>
                  <a:lnTo>
                    <a:pt x="101324" y="16680"/>
                  </a:lnTo>
                  <a:lnTo>
                    <a:pt x="100574" y="17484"/>
                  </a:lnTo>
                  <a:lnTo>
                    <a:pt x="99822" y="18283"/>
                  </a:lnTo>
                  <a:lnTo>
                    <a:pt x="99915" y="18790"/>
                  </a:lnTo>
                  <a:lnTo>
                    <a:pt x="100263" y="19157"/>
                  </a:lnTo>
                  <a:lnTo>
                    <a:pt x="100355" y="19376"/>
                  </a:lnTo>
                  <a:lnTo>
                    <a:pt x="100394" y="19964"/>
                  </a:lnTo>
                  <a:lnTo>
                    <a:pt x="100176" y="20625"/>
                  </a:lnTo>
                  <a:lnTo>
                    <a:pt x="100785" y="21101"/>
                  </a:lnTo>
                  <a:lnTo>
                    <a:pt x="101187" y="21234"/>
                  </a:lnTo>
                  <a:lnTo>
                    <a:pt x="101755" y="22402"/>
                  </a:lnTo>
                  <a:lnTo>
                    <a:pt x="102486" y="23581"/>
                  </a:lnTo>
                  <a:lnTo>
                    <a:pt x="102560" y="23885"/>
                  </a:lnTo>
                  <a:lnTo>
                    <a:pt x="102039" y="23677"/>
                  </a:lnTo>
                  <a:lnTo>
                    <a:pt x="101526" y="23330"/>
                  </a:lnTo>
                  <a:lnTo>
                    <a:pt x="100943" y="23052"/>
                  </a:lnTo>
                  <a:lnTo>
                    <a:pt x="99942" y="23088"/>
                  </a:lnTo>
                  <a:lnTo>
                    <a:pt x="99653" y="23178"/>
                  </a:lnTo>
                  <a:lnTo>
                    <a:pt x="99394" y="23465"/>
                  </a:lnTo>
                  <a:lnTo>
                    <a:pt x="99073" y="24051"/>
                  </a:lnTo>
                  <a:lnTo>
                    <a:pt x="98707" y="24384"/>
                  </a:lnTo>
                  <a:lnTo>
                    <a:pt x="97172" y="24685"/>
                  </a:lnTo>
                  <a:lnTo>
                    <a:pt x="95965" y="25293"/>
                  </a:lnTo>
                  <a:lnTo>
                    <a:pt x="95709" y="25702"/>
                  </a:lnTo>
                  <a:lnTo>
                    <a:pt x="95597" y="26679"/>
                  </a:lnTo>
                  <a:lnTo>
                    <a:pt x="95376" y="27056"/>
                  </a:lnTo>
                  <a:lnTo>
                    <a:pt x="95062" y="27211"/>
                  </a:lnTo>
                  <a:lnTo>
                    <a:pt x="94064" y="27334"/>
                  </a:lnTo>
                  <a:lnTo>
                    <a:pt x="93796" y="27432"/>
                  </a:lnTo>
                  <a:lnTo>
                    <a:pt x="91602" y="28729"/>
                  </a:lnTo>
                  <a:lnTo>
                    <a:pt x="90804" y="29476"/>
                  </a:lnTo>
                  <a:lnTo>
                    <a:pt x="90889" y="29916"/>
                  </a:lnTo>
                  <a:lnTo>
                    <a:pt x="91256" y="30061"/>
                  </a:lnTo>
                  <a:lnTo>
                    <a:pt x="91683" y="30436"/>
                  </a:lnTo>
                  <a:lnTo>
                    <a:pt x="92600" y="31672"/>
                  </a:lnTo>
                  <a:lnTo>
                    <a:pt x="93077" y="31862"/>
                  </a:lnTo>
                  <a:lnTo>
                    <a:pt x="93181" y="31667"/>
                  </a:lnTo>
                  <a:lnTo>
                    <a:pt x="93328" y="31560"/>
                  </a:lnTo>
                  <a:lnTo>
                    <a:pt x="93278" y="32357"/>
                  </a:lnTo>
                  <a:lnTo>
                    <a:pt x="93228" y="32500"/>
                  </a:lnTo>
                  <a:lnTo>
                    <a:pt x="93299" y="32854"/>
                  </a:lnTo>
                  <a:lnTo>
                    <a:pt x="93846" y="33585"/>
                  </a:lnTo>
                  <a:lnTo>
                    <a:pt x="94780" y="33955"/>
                  </a:lnTo>
                  <a:lnTo>
                    <a:pt x="95432" y="33788"/>
                  </a:lnTo>
                  <a:lnTo>
                    <a:pt x="96153" y="34194"/>
                  </a:lnTo>
                  <a:lnTo>
                    <a:pt x="96081" y="34350"/>
                  </a:lnTo>
                  <a:lnTo>
                    <a:pt x="93481" y="34293"/>
                  </a:lnTo>
                  <a:lnTo>
                    <a:pt x="93199" y="34376"/>
                  </a:lnTo>
                  <a:lnTo>
                    <a:pt x="92560" y="34309"/>
                  </a:lnTo>
                  <a:lnTo>
                    <a:pt x="92560" y="33896"/>
                  </a:lnTo>
                  <a:lnTo>
                    <a:pt x="92296" y="33832"/>
                  </a:lnTo>
                  <a:lnTo>
                    <a:pt x="91904" y="33981"/>
                  </a:lnTo>
                  <a:lnTo>
                    <a:pt x="91573" y="34230"/>
                  </a:lnTo>
                  <a:lnTo>
                    <a:pt x="90728" y="34540"/>
                  </a:lnTo>
                  <a:lnTo>
                    <a:pt x="90560" y="34506"/>
                  </a:lnTo>
                  <a:lnTo>
                    <a:pt x="90300" y="34281"/>
                  </a:lnTo>
                  <a:lnTo>
                    <a:pt x="88795" y="34637"/>
                  </a:lnTo>
                  <a:lnTo>
                    <a:pt x="88228" y="34586"/>
                  </a:lnTo>
                  <a:lnTo>
                    <a:pt x="87968" y="34770"/>
                  </a:lnTo>
                  <a:lnTo>
                    <a:pt x="87945" y="35780"/>
                  </a:lnTo>
                  <a:lnTo>
                    <a:pt x="87200" y="35682"/>
                  </a:lnTo>
                  <a:lnTo>
                    <a:pt x="86831" y="35831"/>
                  </a:lnTo>
                  <a:lnTo>
                    <a:pt x="86508" y="35604"/>
                  </a:lnTo>
                  <a:lnTo>
                    <a:pt x="85940" y="35469"/>
                  </a:lnTo>
                  <a:lnTo>
                    <a:pt x="83962" y="35398"/>
                  </a:lnTo>
                  <a:lnTo>
                    <a:pt x="84144" y="36107"/>
                  </a:lnTo>
                  <a:lnTo>
                    <a:pt x="84490" y="36359"/>
                  </a:lnTo>
                  <a:lnTo>
                    <a:pt x="84981" y="36984"/>
                  </a:lnTo>
                  <a:lnTo>
                    <a:pt x="85227" y="37515"/>
                  </a:lnTo>
                  <a:lnTo>
                    <a:pt x="85478" y="38374"/>
                  </a:lnTo>
                  <a:lnTo>
                    <a:pt x="85667" y="38681"/>
                  </a:lnTo>
                  <a:lnTo>
                    <a:pt x="86110" y="39167"/>
                  </a:lnTo>
                  <a:lnTo>
                    <a:pt x="86417" y="39123"/>
                  </a:lnTo>
                  <a:lnTo>
                    <a:pt x="87086" y="39378"/>
                  </a:lnTo>
                  <a:lnTo>
                    <a:pt x="87945" y="40461"/>
                  </a:lnTo>
                  <a:lnTo>
                    <a:pt x="88811" y="42085"/>
                  </a:lnTo>
                  <a:lnTo>
                    <a:pt x="88903" y="42375"/>
                  </a:lnTo>
                  <a:lnTo>
                    <a:pt x="90340" y="42532"/>
                  </a:lnTo>
                  <a:lnTo>
                    <a:pt x="90535" y="42698"/>
                  </a:lnTo>
                  <a:lnTo>
                    <a:pt x="90588" y="42947"/>
                  </a:lnTo>
                  <a:lnTo>
                    <a:pt x="90137" y="42811"/>
                  </a:lnTo>
                  <a:lnTo>
                    <a:pt x="90009" y="42876"/>
                  </a:lnTo>
                  <a:lnTo>
                    <a:pt x="88996" y="44039"/>
                  </a:lnTo>
                  <a:lnTo>
                    <a:pt x="88915" y="44703"/>
                  </a:lnTo>
                  <a:lnTo>
                    <a:pt x="88548" y="45182"/>
                  </a:lnTo>
                  <a:lnTo>
                    <a:pt x="88161" y="45390"/>
                  </a:lnTo>
                  <a:lnTo>
                    <a:pt x="87869" y="45986"/>
                  </a:lnTo>
                  <a:lnTo>
                    <a:pt x="87821" y="46748"/>
                  </a:lnTo>
                  <a:lnTo>
                    <a:pt x="87883" y="46993"/>
                  </a:lnTo>
                  <a:lnTo>
                    <a:pt x="89311" y="46780"/>
                  </a:lnTo>
                  <a:lnTo>
                    <a:pt x="90581" y="46368"/>
                  </a:lnTo>
                  <a:lnTo>
                    <a:pt x="91422" y="46683"/>
                  </a:lnTo>
                  <a:lnTo>
                    <a:pt x="91772" y="46178"/>
                  </a:lnTo>
                  <a:lnTo>
                    <a:pt x="92221" y="46077"/>
                  </a:lnTo>
                  <a:lnTo>
                    <a:pt x="92578" y="46298"/>
                  </a:lnTo>
                  <a:lnTo>
                    <a:pt x="92706" y="46522"/>
                  </a:lnTo>
                  <a:lnTo>
                    <a:pt x="92060" y="46717"/>
                  </a:lnTo>
                  <a:lnTo>
                    <a:pt x="91098" y="47154"/>
                  </a:lnTo>
                  <a:lnTo>
                    <a:pt x="91496" y="47826"/>
                  </a:lnTo>
                  <a:lnTo>
                    <a:pt x="91885" y="48225"/>
                  </a:lnTo>
                  <a:lnTo>
                    <a:pt x="92069" y="48275"/>
                  </a:lnTo>
                  <a:lnTo>
                    <a:pt x="92378" y="48737"/>
                  </a:lnTo>
                  <a:lnTo>
                    <a:pt x="91867" y="48661"/>
                  </a:lnTo>
                  <a:lnTo>
                    <a:pt x="92221" y="49741"/>
                  </a:lnTo>
                  <a:lnTo>
                    <a:pt x="92367" y="49977"/>
                  </a:lnTo>
                  <a:lnTo>
                    <a:pt x="92366" y="50696"/>
                  </a:lnTo>
                  <a:lnTo>
                    <a:pt x="92279" y="51063"/>
                  </a:lnTo>
                  <a:lnTo>
                    <a:pt x="91886" y="51287"/>
                  </a:lnTo>
                  <a:lnTo>
                    <a:pt x="91505" y="51862"/>
                  </a:lnTo>
                  <a:lnTo>
                    <a:pt x="91389" y="52437"/>
                  </a:lnTo>
                  <a:lnTo>
                    <a:pt x="91407" y="53088"/>
                  </a:lnTo>
                  <a:lnTo>
                    <a:pt x="93040" y="52401"/>
                  </a:lnTo>
                  <a:lnTo>
                    <a:pt x="93593" y="52044"/>
                  </a:lnTo>
                  <a:lnTo>
                    <a:pt x="94214" y="52419"/>
                  </a:lnTo>
                  <a:lnTo>
                    <a:pt x="95586" y="52461"/>
                  </a:lnTo>
                  <a:lnTo>
                    <a:pt x="96226" y="52247"/>
                  </a:lnTo>
                  <a:lnTo>
                    <a:pt x="96381" y="52156"/>
                  </a:lnTo>
                  <a:lnTo>
                    <a:pt x="96605" y="51873"/>
                  </a:lnTo>
                  <a:lnTo>
                    <a:pt x="96394" y="52830"/>
                  </a:lnTo>
                  <a:lnTo>
                    <a:pt x="96367" y="54069"/>
                  </a:lnTo>
                  <a:lnTo>
                    <a:pt x="96315" y="54269"/>
                  </a:lnTo>
                  <a:lnTo>
                    <a:pt x="94927" y="54652"/>
                  </a:lnTo>
                  <a:lnTo>
                    <a:pt x="93344" y="54878"/>
                  </a:lnTo>
                  <a:lnTo>
                    <a:pt x="92018" y="55873"/>
                  </a:lnTo>
                  <a:lnTo>
                    <a:pt x="91739" y="55938"/>
                  </a:lnTo>
                  <a:lnTo>
                    <a:pt x="90972" y="55805"/>
                  </a:lnTo>
                  <a:lnTo>
                    <a:pt x="89835" y="56513"/>
                  </a:lnTo>
                  <a:lnTo>
                    <a:pt x="89870" y="56825"/>
                  </a:lnTo>
                  <a:lnTo>
                    <a:pt x="89659" y="57486"/>
                  </a:lnTo>
                  <a:lnTo>
                    <a:pt x="88838" y="58418"/>
                  </a:lnTo>
                  <a:lnTo>
                    <a:pt x="88749" y="58889"/>
                  </a:lnTo>
                  <a:lnTo>
                    <a:pt x="88654" y="59016"/>
                  </a:lnTo>
                  <a:lnTo>
                    <a:pt x="87931" y="58301"/>
                  </a:lnTo>
                  <a:lnTo>
                    <a:pt x="87854" y="58017"/>
                  </a:lnTo>
                  <a:lnTo>
                    <a:pt x="87902" y="57777"/>
                  </a:lnTo>
                  <a:lnTo>
                    <a:pt x="87689" y="57616"/>
                  </a:lnTo>
                  <a:lnTo>
                    <a:pt x="87013" y="57606"/>
                  </a:lnTo>
                  <a:lnTo>
                    <a:pt x="86968" y="58061"/>
                  </a:lnTo>
                  <a:lnTo>
                    <a:pt x="86226" y="58785"/>
                  </a:lnTo>
                  <a:lnTo>
                    <a:pt x="86251" y="58998"/>
                  </a:lnTo>
                  <a:lnTo>
                    <a:pt x="86684" y="60043"/>
                  </a:lnTo>
                  <a:lnTo>
                    <a:pt x="87156" y="60111"/>
                  </a:lnTo>
                  <a:lnTo>
                    <a:pt x="90890" y="60150"/>
                  </a:lnTo>
                  <a:lnTo>
                    <a:pt x="91405" y="60880"/>
                  </a:lnTo>
                  <a:lnTo>
                    <a:pt x="91016" y="61076"/>
                  </a:lnTo>
                  <a:lnTo>
                    <a:pt x="89238" y="61286"/>
                  </a:lnTo>
                  <a:lnTo>
                    <a:pt x="88136" y="61197"/>
                  </a:lnTo>
                  <a:lnTo>
                    <a:pt x="86738" y="61481"/>
                  </a:lnTo>
                  <a:lnTo>
                    <a:pt x="85998" y="61786"/>
                  </a:lnTo>
                  <a:lnTo>
                    <a:pt x="86111" y="62040"/>
                  </a:lnTo>
                  <a:lnTo>
                    <a:pt x="85647" y="62224"/>
                  </a:lnTo>
                  <a:lnTo>
                    <a:pt x="84918" y="62214"/>
                  </a:lnTo>
                  <a:lnTo>
                    <a:pt x="84359" y="62917"/>
                  </a:lnTo>
                  <a:lnTo>
                    <a:pt x="83649" y="63759"/>
                  </a:lnTo>
                  <a:lnTo>
                    <a:pt x="83960" y="64117"/>
                  </a:lnTo>
                  <a:lnTo>
                    <a:pt x="84452" y="65077"/>
                  </a:lnTo>
                  <a:lnTo>
                    <a:pt x="84516" y="65451"/>
                  </a:lnTo>
                  <a:lnTo>
                    <a:pt x="84659" y="65613"/>
                  </a:lnTo>
                  <a:lnTo>
                    <a:pt x="86834" y="65256"/>
                  </a:lnTo>
                  <a:lnTo>
                    <a:pt x="87171" y="65109"/>
                  </a:lnTo>
                  <a:lnTo>
                    <a:pt x="87663" y="64133"/>
                  </a:lnTo>
                  <a:lnTo>
                    <a:pt x="90188" y="64817"/>
                  </a:lnTo>
                  <a:lnTo>
                    <a:pt x="90329" y="65893"/>
                  </a:lnTo>
                  <a:lnTo>
                    <a:pt x="90529" y="66229"/>
                  </a:lnTo>
                  <a:lnTo>
                    <a:pt x="90898" y="66489"/>
                  </a:lnTo>
                  <a:lnTo>
                    <a:pt x="91622" y="66813"/>
                  </a:lnTo>
                  <a:lnTo>
                    <a:pt x="92199" y="67452"/>
                  </a:lnTo>
                  <a:lnTo>
                    <a:pt x="92387" y="67558"/>
                  </a:lnTo>
                  <a:lnTo>
                    <a:pt x="92911" y="67661"/>
                  </a:lnTo>
                  <a:lnTo>
                    <a:pt x="94071" y="67539"/>
                  </a:lnTo>
                  <a:lnTo>
                    <a:pt x="95669" y="67555"/>
                  </a:lnTo>
                  <a:lnTo>
                    <a:pt x="97023" y="67827"/>
                  </a:lnTo>
                  <a:lnTo>
                    <a:pt x="97684" y="67972"/>
                  </a:lnTo>
                  <a:lnTo>
                    <a:pt x="97697" y="69403"/>
                  </a:lnTo>
                  <a:lnTo>
                    <a:pt x="94331" y="69436"/>
                  </a:lnTo>
                  <a:lnTo>
                    <a:pt x="88686" y="69517"/>
                  </a:lnTo>
                  <a:lnTo>
                    <a:pt x="88556" y="69501"/>
                  </a:lnTo>
                  <a:lnTo>
                    <a:pt x="88453" y="69306"/>
                  </a:lnTo>
                  <a:lnTo>
                    <a:pt x="88054" y="68975"/>
                  </a:lnTo>
                  <a:lnTo>
                    <a:pt x="87287" y="69745"/>
                  </a:lnTo>
                  <a:lnTo>
                    <a:pt x="87106" y="70656"/>
                  </a:lnTo>
                  <a:lnTo>
                    <a:pt x="87080" y="72120"/>
                  </a:lnTo>
                  <a:lnTo>
                    <a:pt x="86472" y="71697"/>
                  </a:lnTo>
                  <a:lnTo>
                    <a:pt x="86459" y="71876"/>
                  </a:lnTo>
                  <a:lnTo>
                    <a:pt x="85257" y="71860"/>
                  </a:lnTo>
                  <a:lnTo>
                    <a:pt x="85369" y="72785"/>
                  </a:lnTo>
                  <a:lnTo>
                    <a:pt x="84308" y="72784"/>
                  </a:lnTo>
                  <a:lnTo>
                    <a:pt x="83170" y="72787"/>
                  </a:lnTo>
                  <a:lnTo>
                    <a:pt x="83196" y="70428"/>
                  </a:lnTo>
                  <a:lnTo>
                    <a:pt x="83144" y="69176"/>
                  </a:lnTo>
                  <a:lnTo>
                    <a:pt x="82458" y="68915"/>
                  </a:lnTo>
                  <a:lnTo>
                    <a:pt x="81870" y="69484"/>
                  </a:lnTo>
                  <a:lnTo>
                    <a:pt x="77499" y="69436"/>
                  </a:lnTo>
                  <a:lnTo>
                    <a:pt x="77796" y="68802"/>
                  </a:lnTo>
                  <a:lnTo>
                    <a:pt x="77447" y="68362"/>
                  </a:lnTo>
                  <a:lnTo>
                    <a:pt x="76605" y="69127"/>
                  </a:lnTo>
                  <a:lnTo>
                    <a:pt x="75634" y="68118"/>
                  </a:lnTo>
                  <a:lnTo>
                    <a:pt x="75401" y="67988"/>
                  </a:lnTo>
                  <a:lnTo>
                    <a:pt x="75038" y="67224"/>
                  </a:lnTo>
                  <a:lnTo>
                    <a:pt x="75284" y="67208"/>
                  </a:lnTo>
                  <a:lnTo>
                    <a:pt x="73964" y="64833"/>
                  </a:lnTo>
                  <a:lnTo>
                    <a:pt x="73744" y="64833"/>
                  </a:lnTo>
                  <a:lnTo>
                    <a:pt x="73575" y="65467"/>
                  </a:lnTo>
                  <a:lnTo>
                    <a:pt x="73252" y="66020"/>
                  </a:lnTo>
                  <a:lnTo>
                    <a:pt x="73109" y="66557"/>
                  </a:lnTo>
                  <a:lnTo>
                    <a:pt x="72695" y="69387"/>
                  </a:lnTo>
                  <a:lnTo>
                    <a:pt x="72565" y="69517"/>
                  </a:lnTo>
                  <a:lnTo>
                    <a:pt x="71698" y="69534"/>
                  </a:lnTo>
                  <a:lnTo>
                    <a:pt x="68435" y="69536"/>
                  </a:lnTo>
                  <a:lnTo>
                    <a:pt x="68111" y="69712"/>
                  </a:lnTo>
                  <a:lnTo>
                    <a:pt x="67179" y="69550"/>
                  </a:lnTo>
                  <a:lnTo>
                    <a:pt x="66791" y="69566"/>
                  </a:lnTo>
                  <a:lnTo>
                    <a:pt x="66389" y="69826"/>
                  </a:lnTo>
                  <a:lnTo>
                    <a:pt x="66234" y="70444"/>
                  </a:lnTo>
                  <a:lnTo>
                    <a:pt x="66221" y="71632"/>
                  </a:lnTo>
                  <a:lnTo>
                    <a:pt x="65095" y="71632"/>
                  </a:lnTo>
                  <a:lnTo>
                    <a:pt x="65121" y="75178"/>
                  </a:lnTo>
                  <a:lnTo>
                    <a:pt x="65108" y="75470"/>
                  </a:lnTo>
                  <a:lnTo>
                    <a:pt x="66169" y="75649"/>
                  </a:lnTo>
                  <a:lnTo>
                    <a:pt x="66415" y="75340"/>
                  </a:lnTo>
                  <a:lnTo>
                    <a:pt x="66597" y="75243"/>
                  </a:lnTo>
                  <a:lnTo>
                    <a:pt x="67360" y="75227"/>
                  </a:lnTo>
                  <a:lnTo>
                    <a:pt x="67348" y="76219"/>
                  </a:lnTo>
                  <a:lnTo>
                    <a:pt x="67361" y="79595"/>
                  </a:lnTo>
                  <a:lnTo>
                    <a:pt x="67029" y="79916"/>
                  </a:lnTo>
                  <a:lnTo>
                    <a:pt x="66895" y="80919"/>
                  </a:lnTo>
                  <a:lnTo>
                    <a:pt x="67133" y="81211"/>
                  </a:lnTo>
                  <a:lnTo>
                    <a:pt x="67296" y="81684"/>
                  </a:lnTo>
                  <a:lnTo>
                    <a:pt x="66759" y="81767"/>
                  </a:lnTo>
                  <a:lnTo>
                    <a:pt x="66623" y="82004"/>
                  </a:lnTo>
                  <a:lnTo>
                    <a:pt x="66687" y="82139"/>
                  </a:lnTo>
                  <a:lnTo>
                    <a:pt x="67238" y="82379"/>
                  </a:lnTo>
                  <a:lnTo>
                    <a:pt x="67015" y="83955"/>
                  </a:lnTo>
                  <a:lnTo>
                    <a:pt x="67244" y="84254"/>
                  </a:lnTo>
                  <a:lnTo>
                    <a:pt x="67166" y="84612"/>
                  </a:lnTo>
                  <a:lnTo>
                    <a:pt x="66972" y="84677"/>
                  </a:lnTo>
                  <a:lnTo>
                    <a:pt x="66403" y="84156"/>
                  </a:lnTo>
                  <a:lnTo>
                    <a:pt x="66118" y="84303"/>
                  </a:lnTo>
                  <a:lnTo>
                    <a:pt x="63994" y="84498"/>
                  </a:lnTo>
                  <a:lnTo>
                    <a:pt x="62415" y="84156"/>
                  </a:lnTo>
                  <a:lnTo>
                    <a:pt x="62415" y="84368"/>
                  </a:lnTo>
                  <a:lnTo>
                    <a:pt x="61936" y="84823"/>
                  </a:lnTo>
                  <a:lnTo>
                    <a:pt x="61120" y="84937"/>
                  </a:lnTo>
                  <a:lnTo>
                    <a:pt x="60084" y="84872"/>
                  </a:lnTo>
                  <a:lnTo>
                    <a:pt x="59281" y="84205"/>
                  </a:lnTo>
                  <a:lnTo>
                    <a:pt x="59212" y="84042"/>
                  </a:lnTo>
                  <a:lnTo>
                    <a:pt x="58988" y="84276"/>
                  </a:lnTo>
                  <a:lnTo>
                    <a:pt x="55829" y="82710"/>
                  </a:lnTo>
                  <a:lnTo>
                    <a:pt x="55580" y="83352"/>
                  </a:lnTo>
                  <a:lnTo>
                    <a:pt x="55564" y="83597"/>
                  </a:lnTo>
                  <a:lnTo>
                    <a:pt x="55056" y="83711"/>
                  </a:lnTo>
                  <a:lnTo>
                    <a:pt x="54708" y="83534"/>
                  </a:lnTo>
                  <a:lnTo>
                    <a:pt x="54609" y="83068"/>
                  </a:lnTo>
                  <a:lnTo>
                    <a:pt x="54522" y="82933"/>
                  </a:lnTo>
                  <a:lnTo>
                    <a:pt x="53995" y="82469"/>
                  </a:lnTo>
                  <a:lnTo>
                    <a:pt x="53820" y="82632"/>
                  </a:lnTo>
                  <a:lnTo>
                    <a:pt x="53817" y="83269"/>
                  </a:lnTo>
                  <a:lnTo>
                    <a:pt x="53589" y="83467"/>
                  </a:lnTo>
                  <a:lnTo>
                    <a:pt x="53287" y="84297"/>
                  </a:lnTo>
                  <a:lnTo>
                    <a:pt x="52852" y="85132"/>
                  </a:lnTo>
                  <a:lnTo>
                    <a:pt x="48753" y="85130"/>
                  </a:lnTo>
                  <a:lnTo>
                    <a:pt x="48747" y="84578"/>
                  </a:lnTo>
                  <a:lnTo>
                    <a:pt x="48095" y="84582"/>
                  </a:lnTo>
                  <a:lnTo>
                    <a:pt x="48096" y="85731"/>
                  </a:lnTo>
                  <a:lnTo>
                    <a:pt x="47973" y="86798"/>
                  </a:lnTo>
                  <a:lnTo>
                    <a:pt x="47938" y="88151"/>
                  </a:lnTo>
                  <a:lnTo>
                    <a:pt x="48298" y="90043"/>
                  </a:lnTo>
                  <a:lnTo>
                    <a:pt x="48572" y="90371"/>
                  </a:lnTo>
                  <a:lnTo>
                    <a:pt x="48858" y="90873"/>
                  </a:lnTo>
                  <a:lnTo>
                    <a:pt x="48340" y="91763"/>
                  </a:lnTo>
                  <a:lnTo>
                    <a:pt x="48224" y="92203"/>
                  </a:lnTo>
                  <a:lnTo>
                    <a:pt x="48189" y="92401"/>
                  </a:lnTo>
                  <a:lnTo>
                    <a:pt x="48481" y="92323"/>
                  </a:lnTo>
                  <a:lnTo>
                    <a:pt x="48367" y="92456"/>
                  </a:lnTo>
                  <a:lnTo>
                    <a:pt x="47344" y="92940"/>
                  </a:lnTo>
                  <a:lnTo>
                    <a:pt x="46871" y="92854"/>
                  </a:lnTo>
                  <a:lnTo>
                    <a:pt x="46701" y="92575"/>
                  </a:lnTo>
                  <a:lnTo>
                    <a:pt x="46123" y="92622"/>
                  </a:lnTo>
                  <a:lnTo>
                    <a:pt x="46154" y="93853"/>
                  </a:lnTo>
                  <a:lnTo>
                    <a:pt x="46011" y="94033"/>
                  </a:lnTo>
                  <a:lnTo>
                    <a:pt x="45690" y="94077"/>
                  </a:lnTo>
                  <a:lnTo>
                    <a:pt x="45241" y="94384"/>
                  </a:lnTo>
                  <a:lnTo>
                    <a:pt x="45210" y="94832"/>
                  </a:lnTo>
                  <a:lnTo>
                    <a:pt x="44889" y="94933"/>
                  </a:lnTo>
                  <a:lnTo>
                    <a:pt x="44584" y="94920"/>
                  </a:lnTo>
                  <a:lnTo>
                    <a:pt x="42937" y="94293"/>
                  </a:lnTo>
                  <a:lnTo>
                    <a:pt x="41924" y="93429"/>
                  </a:lnTo>
                  <a:lnTo>
                    <a:pt x="42357" y="93518"/>
                  </a:lnTo>
                  <a:lnTo>
                    <a:pt x="42546" y="93760"/>
                  </a:lnTo>
                  <a:lnTo>
                    <a:pt x="42896" y="93892"/>
                  </a:lnTo>
                  <a:lnTo>
                    <a:pt x="43673" y="93598"/>
                  </a:lnTo>
                  <a:lnTo>
                    <a:pt x="43455" y="93125"/>
                  </a:lnTo>
                  <a:lnTo>
                    <a:pt x="42102" y="92703"/>
                  </a:lnTo>
                  <a:lnTo>
                    <a:pt x="41371" y="92583"/>
                  </a:lnTo>
                  <a:lnTo>
                    <a:pt x="40845" y="92635"/>
                  </a:lnTo>
                  <a:lnTo>
                    <a:pt x="40288" y="92193"/>
                  </a:lnTo>
                  <a:lnTo>
                    <a:pt x="39846" y="91524"/>
                  </a:lnTo>
                  <a:lnTo>
                    <a:pt x="39453" y="91100"/>
                  </a:lnTo>
                  <a:lnTo>
                    <a:pt x="38808" y="90704"/>
                  </a:lnTo>
                  <a:lnTo>
                    <a:pt x="38663" y="90436"/>
                  </a:lnTo>
                  <a:lnTo>
                    <a:pt x="38591" y="90111"/>
                  </a:lnTo>
                  <a:lnTo>
                    <a:pt x="38715" y="89788"/>
                  </a:lnTo>
                  <a:lnTo>
                    <a:pt x="38703" y="89622"/>
                  </a:lnTo>
                  <a:lnTo>
                    <a:pt x="38595" y="89429"/>
                  </a:lnTo>
                  <a:lnTo>
                    <a:pt x="38421" y="89372"/>
                  </a:lnTo>
                  <a:lnTo>
                    <a:pt x="38005" y="89424"/>
                  </a:lnTo>
                  <a:lnTo>
                    <a:pt x="37772" y="89770"/>
                  </a:lnTo>
                  <a:lnTo>
                    <a:pt x="37607" y="90231"/>
                  </a:lnTo>
                  <a:lnTo>
                    <a:pt x="37427" y="90259"/>
                  </a:lnTo>
                  <a:lnTo>
                    <a:pt x="37290" y="90012"/>
                  </a:lnTo>
                  <a:lnTo>
                    <a:pt x="37308" y="89395"/>
                  </a:lnTo>
                  <a:lnTo>
                    <a:pt x="36623" y="88781"/>
                  </a:lnTo>
                  <a:lnTo>
                    <a:pt x="36453" y="88789"/>
                  </a:lnTo>
                  <a:lnTo>
                    <a:pt x="36233" y="89236"/>
                  </a:lnTo>
                  <a:lnTo>
                    <a:pt x="36109" y="89681"/>
                  </a:lnTo>
                  <a:lnTo>
                    <a:pt x="35881" y="89845"/>
                  </a:lnTo>
                  <a:lnTo>
                    <a:pt x="35154" y="89791"/>
                  </a:lnTo>
                  <a:lnTo>
                    <a:pt x="34446" y="90015"/>
                  </a:lnTo>
                  <a:lnTo>
                    <a:pt x="33778" y="89778"/>
                  </a:lnTo>
                  <a:lnTo>
                    <a:pt x="33569" y="89598"/>
                  </a:lnTo>
                  <a:lnTo>
                    <a:pt x="33192" y="89767"/>
                  </a:lnTo>
                  <a:lnTo>
                    <a:pt x="32999" y="90311"/>
                  </a:lnTo>
                  <a:lnTo>
                    <a:pt x="32888" y="90876"/>
                  </a:lnTo>
                  <a:lnTo>
                    <a:pt x="32562" y="91464"/>
                  </a:lnTo>
                  <a:lnTo>
                    <a:pt x="32372" y="91675"/>
                  </a:lnTo>
                  <a:lnTo>
                    <a:pt x="28931" y="91082"/>
                  </a:lnTo>
                  <a:lnTo>
                    <a:pt x="29036" y="90652"/>
                  </a:lnTo>
                  <a:lnTo>
                    <a:pt x="28786" y="90012"/>
                  </a:lnTo>
                  <a:lnTo>
                    <a:pt x="28199" y="89752"/>
                  </a:lnTo>
                  <a:lnTo>
                    <a:pt x="27570" y="89830"/>
                  </a:lnTo>
                  <a:lnTo>
                    <a:pt x="27027" y="89783"/>
                  </a:lnTo>
                  <a:lnTo>
                    <a:pt x="27267" y="89598"/>
                  </a:lnTo>
                  <a:lnTo>
                    <a:pt x="27327" y="89452"/>
                  </a:lnTo>
                  <a:lnTo>
                    <a:pt x="27326" y="88932"/>
                  </a:lnTo>
                  <a:lnTo>
                    <a:pt x="27203" y="88745"/>
                  </a:lnTo>
                  <a:lnTo>
                    <a:pt x="26944" y="88924"/>
                  </a:lnTo>
                  <a:lnTo>
                    <a:pt x="26689" y="89413"/>
                  </a:lnTo>
                  <a:lnTo>
                    <a:pt x="26623" y="89778"/>
                  </a:lnTo>
                  <a:lnTo>
                    <a:pt x="25664" y="90307"/>
                  </a:lnTo>
                  <a:lnTo>
                    <a:pt x="25381" y="90347"/>
                  </a:lnTo>
                  <a:lnTo>
                    <a:pt x="24675" y="90260"/>
                  </a:lnTo>
                  <a:lnTo>
                    <a:pt x="23807" y="89119"/>
                  </a:lnTo>
                  <a:lnTo>
                    <a:pt x="23689" y="88690"/>
                  </a:lnTo>
                  <a:lnTo>
                    <a:pt x="23530" y="88591"/>
                  </a:lnTo>
                  <a:lnTo>
                    <a:pt x="22703" y="88479"/>
                  </a:lnTo>
                  <a:lnTo>
                    <a:pt x="21897" y="88479"/>
                  </a:lnTo>
                  <a:lnTo>
                    <a:pt x="21460" y="88685"/>
                  </a:lnTo>
                  <a:lnTo>
                    <a:pt x="21096" y="88458"/>
                  </a:lnTo>
                  <a:lnTo>
                    <a:pt x="21069" y="88242"/>
                  </a:lnTo>
                  <a:lnTo>
                    <a:pt x="21226" y="87888"/>
                  </a:lnTo>
                  <a:lnTo>
                    <a:pt x="21769" y="86774"/>
                  </a:lnTo>
                  <a:lnTo>
                    <a:pt x="22084" y="86428"/>
                  </a:lnTo>
                  <a:lnTo>
                    <a:pt x="22024" y="86108"/>
                  </a:lnTo>
                  <a:lnTo>
                    <a:pt x="21419" y="85140"/>
                  </a:lnTo>
                  <a:lnTo>
                    <a:pt x="21344" y="84809"/>
                  </a:lnTo>
                  <a:lnTo>
                    <a:pt x="19125" y="86457"/>
                  </a:lnTo>
                  <a:lnTo>
                    <a:pt x="16722" y="88404"/>
                  </a:lnTo>
                  <a:lnTo>
                    <a:pt x="16258" y="88690"/>
                  </a:lnTo>
                  <a:lnTo>
                    <a:pt x="13012" y="91214"/>
                  </a:lnTo>
                  <a:lnTo>
                    <a:pt x="12752" y="90972"/>
                  </a:lnTo>
                  <a:lnTo>
                    <a:pt x="12746" y="90488"/>
                  </a:lnTo>
                  <a:lnTo>
                    <a:pt x="12447" y="89813"/>
                  </a:lnTo>
                  <a:lnTo>
                    <a:pt x="11719" y="88752"/>
                  </a:lnTo>
                  <a:lnTo>
                    <a:pt x="10857" y="88679"/>
                  </a:lnTo>
                  <a:lnTo>
                    <a:pt x="10762" y="88211"/>
                  </a:lnTo>
                  <a:lnTo>
                    <a:pt x="10433" y="87977"/>
                  </a:lnTo>
                  <a:lnTo>
                    <a:pt x="9676" y="87933"/>
                  </a:lnTo>
                  <a:lnTo>
                    <a:pt x="8746" y="88021"/>
                  </a:lnTo>
                  <a:lnTo>
                    <a:pt x="8398" y="88136"/>
                  </a:lnTo>
                  <a:lnTo>
                    <a:pt x="8350" y="88328"/>
                  </a:lnTo>
                  <a:lnTo>
                    <a:pt x="8568" y="88521"/>
                  </a:lnTo>
                  <a:lnTo>
                    <a:pt x="8612" y="88760"/>
                  </a:lnTo>
                  <a:lnTo>
                    <a:pt x="8605" y="89840"/>
                  </a:lnTo>
                  <a:lnTo>
                    <a:pt x="7826" y="90498"/>
                  </a:lnTo>
                  <a:lnTo>
                    <a:pt x="7255" y="90457"/>
                  </a:lnTo>
                  <a:lnTo>
                    <a:pt x="6567" y="90259"/>
                  </a:lnTo>
                  <a:lnTo>
                    <a:pt x="6200" y="89955"/>
                  </a:lnTo>
                  <a:lnTo>
                    <a:pt x="6312" y="89580"/>
                  </a:lnTo>
                  <a:lnTo>
                    <a:pt x="5720" y="89234"/>
                  </a:lnTo>
                  <a:lnTo>
                    <a:pt x="4269" y="89265"/>
                  </a:lnTo>
                  <a:lnTo>
                    <a:pt x="4068" y="89140"/>
                  </a:lnTo>
                  <a:lnTo>
                    <a:pt x="3948" y="88836"/>
                  </a:lnTo>
                  <a:lnTo>
                    <a:pt x="2894" y="88091"/>
                  </a:lnTo>
                  <a:lnTo>
                    <a:pt x="2898" y="87711"/>
                  </a:lnTo>
                  <a:lnTo>
                    <a:pt x="3341" y="87597"/>
                  </a:lnTo>
                  <a:lnTo>
                    <a:pt x="4282" y="86832"/>
                  </a:lnTo>
                  <a:lnTo>
                    <a:pt x="4833" y="85830"/>
                  </a:lnTo>
                  <a:lnTo>
                    <a:pt x="4891" y="85614"/>
                  </a:lnTo>
                  <a:lnTo>
                    <a:pt x="4000" y="85145"/>
                  </a:lnTo>
                  <a:lnTo>
                    <a:pt x="3472" y="85067"/>
                  </a:lnTo>
                  <a:lnTo>
                    <a:pt x="3260" y="85124"/>
                  </a:lnTo>
                  <a:lnTo>
                    <a:pt x="2836" y="84495"/>
                  </a:lnTo>
                  <a:lnTo>
                    <a:pt x="0" y="82842"/>
                  </a:lnTo>
                  <a:lnTo>
                    <a:pt x="2056" y="81342"/>
                  </a:lnTo>
                  <a:lnTo>
                    <a:pt x="2330" y="81031"/>
                  </a:lnTo>
                  <a:lnTo>
                    <a:pt x="3291" y="80687"/>
                  </a:lnTo>
                  <a:lnTo>
                    <a:pt x="4048" y="80570"/>
                  </a:lnTo>
                  <a:lnTo>
                    <a:pt x="4581" y="80093"/>
                  </a:lnTo>
                  <a:lnTo>
                    <a:pt x="4555" y="79828"/>
                  </a:lnTo>
                  <a:lnTo>
                    <a:pt x="4224" y="79029"/>
                  </a:lnTo>
                  <a:lnTo>
                    <a:pt x="3911" y="78834"/>
                  </a:lnTo>
                  <a:lnTo>
                    <a:pt x="3691" y="78576"/>
                  </a:lnTo>
                  <a:lnTo>
                    <a:pt x="4110" y="77162"/>
                  </a:lnTo>
                  <a:lnTo>
                    <a:pt x="4486" y="76235"/>
                  </a:lnTo>
                  <a:lnTo>
                    <a:pt x="5081" y="75796"/>
                  </a:lnTo>
                  <a:lnTo>
                    <a:pt x="5133" y="75243"/>
                  </a:lnTo>
                  <a:lnTo>
                    <a:pt x="5379" y="74934"/>
                  </a:lnTo>
                  <a:lnTo>
                    <a:pt x="6583" y="74837"/>
                  </a:lnTo>
                  <a:lnTo>
                    <a:pt x="7051" y="74556"/>
                  </a:lnTo>
                  <a:lnTo>
                    <a:pt x="7177" y="74021"/>
                  </a:lnTo>
                  <a:lnTo>
                    <a:pt x="7287" y="73847"/>
                  </a:lnTo>
                  <a:lnTo>
                    <a:pt x="8422" y="72656"/>
                  </a:lnTo>
                  <a:lnTo>
                    <a:pt x="10349" y="70416"/>
                  </a:lnTo>
                  <a:lnTo>
                    <a:pt x="10738" y="70391"/>
                  </a:lnTo>
                  <a:lnTo>
                    <a:pt x="11759" y="70576"/>
                  </a:lnTo>
                  <a:lnTo>
                    <a:pt x="11918" y="70249"/>
                  </a:lnTo>
                  <a:lnTo>
                    <a:pt x="11733" y="68705"/>
                  </a:lnTo>
                  <a:lnTo>
                    <a:pt x="13067" y="68700"/>
                  </a:lnTo>
                  <a:lnTo>
                    <a:pt x="14381" y="68442"/>
                  </a:lnTo>
                  <a:lnTo>
                    <a:pt x="14456" y="68302"/>
                  </a:lnTo>
                  <a:lnTo>
                    <a:pt x="14464" y="68023"/>
                  </a:lnTo>
                  <a:lnTo>
                    <a:pt x="14315" y="67859"/>
                  </a:lnTo>
                  <a:lnTo>
                    <a:pt x="15715" y="67315"/>
                  </a:lnTo>
                  <a:lnTo>
                    <a:pt x="16134" y="67276"/>
                  </a:lnTo>
                  <a:lnTo>
                    <a:pt x="16322" y="66954"/>
                  </a:lnTo>
                  <a:lnTo>
                    <a:pt x="17060" y="66634"/>
                  </a:lnTo>
                  <a:lnTo>
                    <a:pt x="18728" y="67224"/>
                  </a:lnTo>
                  <a:lnTo>
                    <a:pt x="19734" y="66964"/>
                  </a:lnTo>
                  <a:lnTo>
                    <a:pt x="20101" y="66980"/>
                  </a:lnTo>
                  <a:lnTo>
                    <a:pt x="20127" y="65483"/>
                  </a:lnTo>
                  <a:lnTo>
                    <a:pt x="19958" y="65434"/>
                  </a:lnTo>
                  <a:lnTo>
                    <a:pt x="19764" y="65483"/>
                  </a:lnTo>
                  <a:lnTo>
                    <a:pt x="19920" y="64979"/>
                  </a:lnTo>
                  <a:lnTo>
                    <a:pt x="20204" y="64784"/>
                  </a:lnTo>
                  <a:lnTo>
                    <a:pt x="23531" y="64877"/>
                  </a:lnTo>
                  <a:lnTo>
                    <a:pt x="24967" y="64898"/>
                  </a:lnTo>
                  <a:lnTo>
                    <a:pt x="24783" y="65133"/>
                  </a:lnTo>
                  <a:lnTo>
                    <a:pt x="24214" y="66490"/>
                  </a:lnTo>
                  <a:lnTo>
                    <a:pt x="24112" y="67210"/>
                  </a:lnTo>
                  <a:lnTo>
                    <a:pt x="24385" y="68014"/>
                  </a:lnTo>
                  <a:lnTo>
                    <a:pt x="24642" y="68345"/>
                  </a:lnTo>
                  <a:lnTo>
                    <a:pt x="26394" y="69143"/>
                  </a:lnTo>
                  <a:lnTo>
                    <a:pt x="27429" y="69029"/>
                  </a:lnTo>
                  <a:lnTo>
                    <a:pt x="28815" y="69289"/>
                  </a:lnTo>
                  <a:lnTo>
                    <a:pt x="29124" y="69577"/>
                  </a:lnTo>
                  <a:lnTo>
                    <a:pt x="29393" y="70142"/>
                  </a:lnTo>
                  <a:lnTo>
                    <a:pt x="29556" y="70193"/>
                  </a:lnTo>
                  <a:lnTo>
                    <a:pt x="31417" y="70086"/>
                  </a:lnTo>
                  <a:lnTo>
                    <a:pt x="31767" y="70168"/>
                  </a:lnTo>
                  <a:lnTo>
                    <a:pt x="31909" y="70396"/>
                  </a:lnTo>
                  <a:lnTo>
                    <a:pt x="31909" y="70851"/>
                  </a:lnTo>
                  <a:lnTo>
                    <a:pt x="32609" y="70949"/>
                  </a:lnTo>
                  <a:lnTo>
                    <a:pt x="34292" y="70883"/>
                  </a:lnTo>
                  <a:lnTo>
                    <a:pt x="35082" y="70526"/>
                  </a:lnTo>
                  <a:lnTo>
                    <a:pt x="35438" y="70223"/>
                  </a:lnTo>
                  <a:lnTo>
                    <a:pt x="35423" y="70092"/>
                  </a:lnTo>
                  <a:lnTo>
                    <a:pt x="35056" y="69712"/>
                  </a:lnTo>
                  <a:lnTo>
                    <a:pt x="35069" y="69501"/>
                  </a:lnTo>
                  <a:lnTo>
                    <a:pt x="36182" y="69208"/>
                  </a:lnTo>
                  <a:lnTo>
                    <a:pt x="37373" y="69013"/>
                  </a:lnTo>
                  <a:lnTo>
                    <a:pt x="37762" y="69192"/>
                  </a:lnTo>
                  <a:lnTo>
                    <a:pt x="38746" y="69013"/>
                  </a:lnTo>
                  <a:lnTo>
                    <a:pt x="39639" y="68216"/>
                  </a:lnTo>
                  <a:lnTo>
                    <a:pt x="39904" y="68140"/>
                  </a:lnTo>
                  <a:lnTo>
                    <a:pt x="40060" y="68352"/>
                  </a:lnTo>
                  <a:lnTo>
                    <a:pt x="41122" y="68271"/>
                  </a:lnTo>
                  <a:lnTo>
                    <a:pt x="42382" y="67659"/>
                  </a:lnTo>
                  <a:lnTo>
                    <a:pt x="42218" y="67519"/>
                  </a:lnTo>
                  <a:lnTo>
                    <a:pt x="42179" y="67365"/>
                  </a:lnTo>
                  <a:lnTo>
                    <a:pt x="42208" y="67027"/>
                  </a:lnTo>
                  <a:lnTo>
                    <a:pt x="43461" y="67149"/>
                  </a:lnTo>
                  <a:lnTo>
                    <a:pt x="44888" y="67073"/>
                  </a:lnTo>
                  <a:lnTo>
                    <a:pt x="45129" y="66671"/>
                  </a:lnTo>
                  <a:lnTo>
                    <a:pt x="45181" y="66378"/>
                  </a:lnTo>
                  <a:lnTo>
                    <a:pt x="45310" y="66215"/>
                  </a:lnTo>
                  <a:lnTo>
                    <a:pt x="45466" y="66085"/>
                  </a:lnTo>
                  <a:lnTo>
                    <a:pt x="45609" y="66150"/>
                  </a:lnTo>
                  <a:lnTo>
                    <a:pt x="45878" y="65970"/>
                  </a:lnTo>
                  <a:lnTo>
                    <a:pt x="47043" y="65036"/>
                  </a:lnTo>
                  <a:lnTo>
                    <a:pt x="48262" y="63629"/>
                  </a:lnTo>
                  <a:lnTo>
                    <a:pt x="48457" y="64036"/>
                  </a:lnTo>
                  <a:lnTo>
                    <a:pt x="48690" y="64198"/>
                  </a:lnTo>
                  <a:lnTo>
                    <a:pt x="49117" y="64101"/>
                  </a:lnTo>
                  <a:lnTo>
                    <a:pt x="49596" y="64117"/>
                  </a:lnTo>
                  <a:lnTo>
                    <a:pt x="50368" y="63592"/>
                  </a:lnTo>
                  <a:lnTo>
                    <a:pt x="50244" y="63248"/>
                  </a:lnTo>
                  <a:lnTo>
                    <a:pt x="50372" y="62865"/>
                  </a:lnTo>
                  <a:lnTo>
                    <a:pt x="50237" y="61491"/>
                  </a:lnTo>
                  <a:lnTo>
                    <a:pt x="49798" y="59198"/>
                  </a:lnTo>
                  <a:lnTo>
                    <a:pt x="49819" y="58046"/>
                  </a:lnTo>
                  <a:lnTo>
                    <a:pt x="47830" y="52913"/>
                  </a:lnTo>
                  <a:lnTo>
                    <a:pt x="44547" y="44501"/>
                  </a:lnTo>
                  <a:lnTo>
                    <a:pt x="42777" y="39922"/>
                  </a:lnTo>
                  <a:lnTo>
                    <a:pt x="42574" y="39402"/>
                  </a:lnTo>
                  <a:lnTo>
                    <a:pt x="41107" y="35558"/>
                  </a:lnTo>
                  <a:lnTo>
                    <a:pt x="36633" y="24319"/>
                  </a:lnTo>
                  <a:lnTo>
                    <a:pt x="29454" y="6111"/>
                  </a:lnTo>
                  <a:lnTo>
                    <a:pt x="29821" y="5604"/>
                  </a:lnTo>
                  <a:lnTo>
                    <a:pt x="30426" y="5432"/>
                  </a:lnTo>
                  <a:lnTo>
                    <a:pt x="31534" y="5362"/>
                  </a:lnTo>
                  <a:lnTo>
                    <a:pt x="31677" y="5453"/>
                  </a:lnTo>
                  <a:lnTo>
                    <a:pt x="31858" y="5906"/>
                  </a:lnTo>
                  <a:lnTo>
                    <a:pt x="31659" y="6181"/>
                  </a:lnTo>
                  <a:lnTo>
                    <a:pt x="31439" y="6252"/>
                  </a:lnTo>
                  <a:lnTo>
                    <a:pt x="31286" y="6408"/>
                  </a:lnTo>
                  <a:lnTo>
                    <a:pt x="31731" y="6744"/>
                  </a:lnTo>
                  <a:lnTo>
                    <a:pt x="32284" y="6673"/>
                  </a:lnTo>
                  <a:lnTo>
                    <a:pt x="32520" y="6548"/>
                  </a:lnTo>
                  <a:lnTo>
                    <a:pt x="32597" y="6028"/>
                  </a:lnTo>
                  <a:lnTo>
                    <a:pt x="32875" y="5900"/>
                  </a:lnTo>
                  <a:lnTo>
                    <a:pt x="33047" y="5900"/>
                  </a:lnTo>
                  <a:lnTo>
                    <a:pt x="33254" y="6082"/>
                  </a:lnTo>
                  <a:lnTo>
                    <a:pt x="33355" y="6442"/>
                  </a:lnTo>
                  <a:lnTo>
                    <a:pt x="34675" y="6546"/>
                  </a:lnTo>
                  <a:lnTo>
                    <a:pt x="35713" y="5716"/>
                  </a:lnTo>
                  <a:lnTo>
                    <a:pt x="35997" y="5229"/>
                  </a:lnTo>
                  <a:lnTo>
                    <a:pt x="35872" y="3823"/>
                  </a:lnTo>
                  <a:lnTo>
                    <a:pt x="35794" y="3558"/>
                  </a:lnTo>
                  <a:lnTo>
                    <a:pt x="35187" y="2626"/>
                  </a:lnTo>
                  <a:lnTo>
                    <a:pt x="34764" y="2345"/>
                  </a:lnTo>
                  <a:lnTo>
                    <a:pt x="34321" y="2301"/>
                  </a:lnTo>
                  <a:lnTo>
                    <a:pt x="34124" y="2179"/>
                  </a:lnTo>
                  <a:lnTo>
                    <a:pt x="33413" y="1268"/>
                  </a:lnTo>
                  <a:lnTo>
                    <a:pt x="33392" y="1040"/>
                  </a:lnTo>
                  <a:lnTo>
                    <a:pt x="33511" y="616"/>
                  </a:lnTo>
                  <a:lnTo>
                    <a:pt x="33665" y="366"/>
                  </a:lnTo>
                  <a:lnTo>
                    <a:pt x="34247" y="0"/>
                  </a:lnTo>
                  <a:lnTo>
                    <a:pt x="34609" y="698"/>
                  </a:lnTo>
                  <a:lnTo>
                    <a:pt x="34794" y="922"/>
                  </a:lnTo>
                  <a:lnTo>
                    <a:pt x="36402" y="1615"/>
                  </a:lnTo>
                  <a:lnTo>
                    <a:pt x="39330" y="3705"/>
                  </a:lnTo>
                  <a:lnTo>
                    <a:pt x="39907" y="4462"/>
                  </a:lnTo>
                  <a:lnTo>
                    <a:pt x="40241" y="5236"/>
                  </a:lnTo>
                  <a:lnTo>
                    <a:pt x="41134" y="5825"/>
                  </a:lnTo>
                  <a:lnTo>
                    <a:pt x="41126" y="6684"/>
                  </a:lnTo>
                  <a:lnTo>
                    <a:pt x="42116" y="7699"/>
                  </a:lnTo>
                  <a:lnTo>
                    <a:pt x="43968" y="9143"/>
                  </a:lnTo>
                  <a:lnTo>
                    <a:pt x="44242" y="9278"/>
                  </a:lnTo>
                  <a:lnTo>
                    <a:pt x="45238" y="9213"/>
                  </a:lnTo>
                  <a:lnTo>
                    <a:pt x="45365" y="8956"/>
                  </a:lnTo>
                  <a:lnTo>
                    <a:pt x="45116" y="8851"/>
                  </a:lnTo>
                  <a:lnTo>
                    <a:pt x="44994" y="8380"/>
                  </a:lnTo>
                  <a:lnTo>
                    <a:pt x="45371" y="746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3" name="pg1254">
              <a:extLst>
                <a:ext uri="{FF2B5EF4-FFF2-40B4-BE49-F238E27FC236}">
                  <a16:creationId xmlns:a16="http://schemas.microsoft.com/office/drawing/2014/main" id="{E4C03887-66AB-0D4C-AF72-92246D1E47AD}"/>
                </a:ext>
              </a:extLst>
            </p:cNvPr>
            <p:cNvSpPr/>
            <p:nvPr/>
          </p:nvSpPr>
          <p:spPr>
            <a:xfrm>
              <a:off x="1635898" y="3917236"/>
              <a:ext cx="14672" cy="20169"/>
            </a:xfrm>
            <a:custGeom>
              <a:avLst/>
              <a:gdLst/>
              <a:ahLst/>
              <a:cxnLst/>
              <a:rect l="0" t="0" r="0" b="0"/>
              <a:pathLst>
                <a:path w="14672" h="20169">
                  <a:moveTo>
                    <a:pt x="12404" y="4603"/>
                  </a:moveTo>
                  <a:lnTo>
                    <a:pt x="11834" y="6945"/>
                  </a:lnTo>
                  <a:lnTo>
                    <a:pt x="11795" y="7205"/>
                  </a:lnTo>
                  <a:lnTo>
                    <a:pt x="11889" y="7951"/>
                  </a:lnTo>
                  <a:lnTo>
                    <a:pt x="11977" y="8282"/>
                  </a:lnTo>
                  <a:lnTo>
                    <a:pt x="12410" y="9134"/>
                  </a:lnTo>
                  <a:lnTo>
                    <a:pt x="13452" y="11223"/>
                  </a:lnTo>
                  <a:lnTo>
                    <a:pt x="13556" y="11662"/>
                  </a:lnTo>
                  <a:lnTo>
                    <a:pt x="13711" y="13858"/>
                  </a:lnTo>
                  <a:lnTo>
                    <a:pt x="13976" y="14324"/>
                  </a:lnTo>
                  <a:lnTo>
                    <a:pt x="14083" y="14661"/>
                  </a:lnTo>
                  <a:lnTo>
                    <a:pt x="14672" y="15046"/>
                  </a:lnTo>
                  <a:lnTo>
                    <a:pt x="14085" y="14958"/>
                  </a:lnTo>
                  <a:lnTo>
                    <a:pt x="13790" y="14948"/>
                  </a:lnTo>
                  <a:lnTo>
                    <a:pt x="13569" y="15045"/>
                  </a:lnTo>
                  <a:lnTo>
                    <a:pt x="13570" y="15180"/>
                  </a:lnTo>
                  <a:lnTo>
                    <a:pt x="12999" y="15614"/>
                  </a:lnTo>
                  <a:lnTo>
                    <a:pt x="12430" y="16281"/>
                  </a:lnTo>
                  <a:lnTo>
                    <a:pt x="12430" y="16835"/>
                  </a:lnTo>
                  <a:lnTo>
                    <a:pt x="12585" y="17501"/>
                  </a:lnTo>
                  <a:lnTo>
                    <a:pt x="12909" y="17794"/>
                  </a:lnTo>
                  <a:lnTo>
                    <a:pt x="12909" y="17208"/>
                  </a:lnTo>
                  <a:lnTo>
                    <a:pt x="13427" y="17387"/>
                  </a:lnTo>
                  <a:lnTo>
                    <a:pt x="14030" y="19012"/>
                  </a:lnTo>
                  <a:lnTo>
                    <a:pt x="14167" y="19135"/>
                  </a:lnTo>
                  <a:lnTo>
                    <a:pt x="14462" y="19697"/>
                  </a:lnTo>
                  <a:lnTo>
                    <a:pt x="13802" y="19616"/>
                  </a:lnTo>
                  <a:lnTo>
                    <a:pt x="13647" y="19713"/>
                  </a:lnTo>
                  <a:lnTo>
                    <a:pt x="13336" y="20136"/>
                  </a:lnTo>
                  <a:lnTo>
                    <a:pt x="12818" y="19892"/>
                  </a:lnTo>
                  <a:lnTo>
                    <a:pt x="12663" y="19762"/>
                  </a:lnTo>
                  <a:lnTo>
                    <a:pt x="12611" y="19583"/>
                  </a:lnTo>
                  <a:lnTo>
                    <a:pt x="11329" y="19193"/>
                  </a:lnTo>
                  <a:lnTo>
                    <a:pt x="10772" y="19453"/>
                  </a:lnTo>
                  <a:lnTo>
                    <a:pt x="10474" y="19323"/>
                  </a:lnTo>
                  <a:lnTo>
                    <a:pt x="9736" y="19518"/>
                  </a:lnTo>
                  <a:lnTo>
                    <a:pt x="8468" y="19225"/>
                  </a:lnTo>
                  <a:lnTo>
                    <a:pt x="7367" y="19421"/>
                  </a:lnTo>
                  <a:lnTo>
                    <a:pt x="6629" y="19648"/>
                  </a:lnTo>
                  <a:lnTo>
                    <a:pt x="6422" y="19600"/>
                  </a:lnTo>
                  <a:lnTo>
                    <a:pt x="6085" y="19372"/>
                  </a:lnTo>
                  <a:lnTo>
                    <a:pt x="5878" y="19632"/>
                  </a:lnTo>
                  <a:lnTo>
                    <a:pt x="5671" y="20120"/>
                  </a:lnTo>
                  <a:lnTo>
                    <a:pt x="5503" y="20169"/>
                  </a:lnTo>
                  <a:lnTo>
                    <a:pt x="4946" y="19502"/>
                  </a:lnTo>
                  <a:lnTo>
                    <a:pt x="3955" y="19526"/>
                  </a:lnTo>
                  <a:lnTo>
                    <a:pt x="3651" y="19323"/>
                  </a:lnTo>
                  <a:lnTo>
                    <a:pt x="3340" y="19339"/>
                  </a:lnTo>
                  <a:lnTo>
                    <a:pt x="2822" y="19437"/>
                  </a:lnTo>
                  <a:lnTo>
                    <a:pt x="2291" y="19665"/>
                  </a:lnTo>
                  <a:lnTo>
                    <a:pt x="2123" y="19600"/>
                  </a:lnTo>
                  <a:lnTo>
                    <a:pt x="2149" y="19421"/>
                  </a:lnTo>
                  <a:lnTo>
                    <a:pt x="1920" y="19122"/>
                  </a:lnTo>
                  <a:lnTo>
                    <a:pt x="2143" y="17546"/>
                  </a:lnTo>
                  <a:lnTo>
                    <a:pt x="1592" y="17306"/>
                  </a:lnTo>
                  <a:lnTo>
                    <a:pt x="1528" y="17171"/>
                  </a:lnTo>
                  <a:lnTo>
                    <a:pt x="1664" y="16933"/>
                  </a:lnTo>
                  <a:lnTo>
                    <a:pt x="2201" y="16851"/>
                  </a:lnTo>
                  <a:lnTo>
                    <a:pt x="2038" y="16378"/>
                  </a:lnTo>
                  <a:lnTo>
                    <a:pt x="1799" y="16086"/>
                  </a:lnTo>
                  <a:lnTo>
                    <a:pt x="1934" y="15082"/>
                  </a:lnTo>
                  <a:lnTo>
                    <a:pt x="2266" y="14762"/>
                  </a:lnTo>
                  <a:lnTo>
                    <a:pt x="2252" y="11385"/>
                  </a:lnTo>
                  <a:lnTo>
                    <a:pt x="2265" y="10393"/>
                  </a:lnTo>
                  <a:lnTo>
                    <a:pt x="1502" y="10410"/>
                  </a:lnTo>
                  <a:lnTo>
                    <a:pt x="1320" y="10507"/>
                  </a:lnTo>
                  <a:lnTo>
                    <a:pt x="1074" y="10816"/>
                  </a:lnTo>
                  <a:lnTo>
                    <a:pt x="13" y="10637"/>
                  </a:lnTo>
                  <a:lnTo>
                    <a:pt x="26" y="10345"/>
                  </a:lnTo>
                  <a:lnTo>
                    <a:pt x="0" y="6799"/>
                  </a:lnTo>
                  <a:lnTo>
                    <a:pt x="1126" y="6799"/>
                  </a:lnTo>
                  <a:lnTo>
                    <a:pt x="1139" y="5611"/>
                  </a:lnTo>
                  <a:lnTo>
                    <a:pt x="1294" y="4993"/>
                  </a:lnTo>
                  <a:lnTo>
                    <a:pt x="1696" y="4733"/>
                  </a:lnTo>
                  <a:lnTo>
                    <a:pt x="2084" y="4717"/>
                  </a:lnTo>
                  <a:lnTo>
                    <a:pt x="3016" y="4879"/>
                  </a:lnTo>
                  <a:lnTo>
                    <a:pt x="3340" y="4703"/>
                  </a:lnTo>
                  <a:lnTo>
                    <a:pt x="6603" y="4700"/>
                  </a:lnTo>
                  <a:lnTo>
                    <a:pt x="7470" y="4684"/>
                  </a:lnTo>
                  <a:lnTo>
                    <a:pt x="7600" y="4554"/>
                  </a:lnTo>
                  <a:lnTo>
                    <a:pt x="8014" y="1724"/>
                  </a:lnTo>
                  <a:lnTo>
                    <a:pt x="8157" y="1187"/>
                  </a:lnTo>
                  <a:lnTo>
                    <a:pt x="8480" y="634"/>
                  </a:lnTo>
                  <a:lnTo>
                    <a:pt x="8649" y="0"/>
                  </a:lnTo>
                  <a:lnTo>
                    <a:pt x="8869" y="0"/>
                  </a:lnTo>
                  <a:lnTo>
                    <a:pt x="10189" y="2374"/>
                  </a:lnTo>
                  <a:lnTo>
                    <a:pt x="9943" y="2391"/>
                  </a:lnTo>
                  <a:lnTo>
                    <a:pt x="10306" y="3155"/>
                  </a:lnTo>
                  <a:lnTo>
                    <a:pt x="10539" y="3285"/>
                  </a:lnTo>
                  <a:lnTo>
                    <a:pt x="11510" y="4294"/>
                  </a:lnTo>
                  <a:lnTo>
                    <a:pt x="12352" y="3529"/>
                  </a:lnTo>
                  <a:lnTo>
                    <a:pt x="12701" y="396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4" name="pg1255">
              <a:extLst>
                <a:ext uri="{FF2B5EF4-FFF2-40B4-BE49-F238E27FC236}">
                  <a16:creationId xmlns:a16="http://schemas.microsoft.com/office/drawing/2014/main" id="{4977C8C3-7B18-6143-B614-E298DCF79F5F}"/>
                </a:ext>
              </a:extLst>
            </p:cNvPr>
            <p:cNvSpPr/>
            <p:nvPr/>
          </p:nvSpPr>
          <p:spPr>
            <a:xfrm>
              <a:off x="1655111" y="3921378"/>
              <a:ext cx="11667" cy="12920"/>
            </a:xfrm>
            <a:custGeom>
              <a:avLst/>
              <a:gdLst/>
              <a:ahLst/>
              <a:cxnLst/>
              <a:rect l="0" t="0" r="0" b="0"/>
              <a:pathLst>
                <a:path w="11667" h="12920">
                  <a:moveTo>
                    <a:pt x="8145" y="10366"/>
                  </a:moveTo>
                  <a:lnTo>
                    <a:pt x="7744" y="10415"/>
                  </a:lnTo>
                  <a:lnTo>
                    <a:pt x="7433" y="11374"/>
                  </a:lnTo>
                  <a:lnTo>
                    <a:pt x="7407" y="11505"/>
                  </a:lnTo>
                  <a:lnTo>
                    <a:pt x="7019" y="11374"/>
                  </a:lnTo>
                  <a:lnTo>
                    <a:pt x="6799" y="11130"/>
                  </a:lnTo>
                  <a:lnTo>
                    <a:pt x="6303" y="11196"/>
                  </a:lnTo>
                  <a:lnTo>
                    <a:pt x="5957" y="11440"/>
                  </a:lnTo>
                  <a:lnTo>
                    <a:pt x="4973" y="12432"/>
                  </a:lnTo>
                  <a:lnTo>
                    <a:pt x="3769" y="12920"/>
                  </a:lnTo>
                  <a:lnTo>
                    <a:pt x="3509" y="12893"/>
                  </a:lnTo>
                  <a:lnTo>
                    <a:pt x="2959" y="12498"/>
                  </a:lnTo>
                  <a:lnTo>
                    <a:pt x="2384" y="10789"/>
                  </a:lnTo>
                  <a:lnTo>
                    <a:pt x="2189" y="10220"/>
                  </a:lnTo>
                  <a:lnTo>
                    <a:pt x="2009" y="10301"/>
                  </a:lnTo>
                  <a:lnTo>
                    <a:pt x="1684" y="10301"/>
                  </a:lnTo>
                  <a:lnTo>
                    <a:pt x="1684" y="9715"/>
                  </a:lnTo>
                  <a:lnTo>
                    <a:pt x="1775" y="9058"/>
                  </a:lnTo>
                  <a:lnTo>
                    <a:pt x="1594" y="8447"/>
                  </a:lnTo>
                  <a:lnTo>
                    <a:pt x="1464" y="7472"/>
                  </a:lnTo>
                  <a:lnTo>
                    <a:pt x="1361" y="6462"/>
                  </a:lnTo>
                  <a:lnTo>
                    <a:pt x="1374" y="5893"/>
                  </a:lnTo>
                  <a:lnTo>
                    <a:pt x="2448" y="5909"/>
                  </a:lnTo>
                  <a:lnTo>
                    <a:pt x="2746" y="5616"/>
                  </a:lnTo>
                  <a:lnTo>
                    <a:pt x="2746" y="5356"/>
                  </a:lnTo>
                  <a:lnTo>
                    <a:pt x="1179" y="4920"/>
                  </a:lnTo>
                  <a:lnTo>
                    <a:pt x="2" y="4622"/>
                  </a:lnTo>
                  <a:lnTo>
                    <a:pt x="0" y="3809"/>
                  </a:lnTo>
                  <a:lnTo>
                    <a:pt x="1060" y="3809"/>
                  </a:lnTo>
                  <a:lnTo>
                    <a:pt x="949" y="2885"/>
                  </a:lnTo>
                  <a:lnTo>
                    <a:pt x="2150" y="2900"/>
                  </a:lnTo>
                  <a:lnTo>
                    <a:pt x="2228" y="2672"/>
                  </a:lnTo>
                  <a:lnTo>
                    <a:pt x="2772" y="3144"/>
                  </a:lnTo>
                  <a:lnTo>
                    <a:pt x="2798" y="1680"/>
                  </a:lnTo>
                  <a:lnTo>
                    <a:pt x="2979" y="769"/>
                  </a:lnTo>
                  <a:lnTo>
                    <a:pt x="3746" y="0"/>
                  </a:lnTo>
                  <a:lnTo>
                    <a:pt x="4144" y="330"/>
                  </a:lnTo>
                  <a:lnTo>
                    <a:pt x="4248" y="525"/>
                  </a:lnTo>
                  <a:lnTo>
                    <a:pt x="4377" y="542"/>
                  </a:lnTo>
                  <a:lnTo>
                    <a:pt x="10023" y="460"/>
                  </a:lnTo>
                  <a:lnTo>
                    <a:pt x="10424" y="1062"/>
                  </a:lnTo>
                  <a:lnTo>
                    <a:pt x="11654" y="2835"/>
                  </a:lnTo>
                  <a:lnTo>
                    <a:pt x="11667" y="5584"/>
                  </a:lnTo>
                  <a:lnTo>
                    <a:pt x="11344" y="6121"/>
                  </a:lnTo>
                  <a:lnTo>
                    <a:pt x="11201" y="6381"/>
                  </a:lnTo>
                  <a:lnTo>
                    <a:pt x="10631" y="6104"/>
                  </a:lnTo>
                  <a:lnTo>
                    <a:pt x="10411" y="6495"/>
                  </a:lnTo>
                  <a:lnTo>
                    <a:pt x="9401" y="7731"/>
                  </a:lnTo>
                  <a:lnTo>
                    <a:pt x="9531" y="7926"/>
                  </a:lnTo>
                  <a:lnTo>
                    <a:pt x="9194" y="8707"/>
                  </a:lnTo>
                  <a:lnTo>
                    <a:pt x="8787" y="9400"/>
                  </a:lnTo>
                  <a:lnTo>
                    <a:pt x="8430" y="974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5" name="pg1256">
              <a:extLst>
                <a:ext uri="{FF2B5EF4-FFF2-40B4-BE49-F238E27FC236}">
                  <a16:creationId xmlns:a16="http://schemas.microsoft.com/office/drawing/2014/main" id="{E198B711-907F-5D4B-A92A-C2107C660645}"/>
                </a:ext>
              </a:extLst>
            </p:cNvPr>
            <p:cNvSpPr/>
            <p:nvPr/>
          </p:nvSpPr>
          <p:spPr>
            <a:xfrm>
              <a:off x="1647694" y="3921318"/>
              <a:ext cx="11187" cy="17208"/>
            </a:xfrm>
            <a:custGeom>
              <a:avLst/>
              <a:gdLst/>
              <a:ahLst/>
              <a:cxnLst/>
              <a:rect l="0" t="0" r="0" b="0"/>
              <a:pathLst>
                <a:path w="11187" h="17208">
                  <a:moveTo>
                    <a:pt x="2667" y="15614"/>
                  </a:moveTo>
                  <a:lnTo>
                    <a:pt x="2371" y="15052"/>
                  </a:lnTo>
                  <a:lnTo>
                    <a:pt x="2235" y="14929"/>
                  </a:lnTo>
                  <a:lnTo>
                    <a:pt x="1631" y="13305"/>
                  </a:lnTo>
                  <a:lnTo>
                    <a:pt x="1113" y="13126"/>
                  </a:lnTo>
                  <a:lnTo>
                    <a:pt x="1113" y="13711"/>
                  </a:lnTo>
                  <a:lnTo>
                    <a:pt x="790" y="13418"/>
                  </a:lnTo>
                  <a:lnTo>
                    <a:pt x="634" y="12752"/>
                  </a:lnTo>
                  <a:lnTo>
                    <a:pt x="634" y="12198"/>
                  </a:lnTo>
                  <a:lnTo>
                    <a:pt x="1204" y="11532"/>
                  </a:lnTo>
                  <a:lnTo>
                    <a:pt x="1774" y="11097"/>
                  </a:lnTo>
                  <a:lnTo>
                    <a:pt x="1774" y="10962"/>
                  </a:lnTo>
                  <a:lnTo>
                    <a:pt x="1994" y="10865"/>
                  </a:lnTo>
                  <a:lnTo>
                    <a:pt x="2320" y="10963"/>
                  </a:lnTo>
                  <a:lnTo>
                    <a:pt x="2876" y="10963"/>
                  </a:lnTo>
                  <a:lnTo>
                    <a:pt x="2288" y="10579"/>
                  </a:lnTo>
                  <a:lnTo>
                    <a:pt x="2180" y="10241"/>
                  </a:lnTo>
                  <a:lnTo>
                    <a:pt x="1916" y="9775"/>
                  </a:lnTo>
                  <a:lnTo>
                    <a:pt x="1760" y="7579"/>
                  </a:lnTo>
                  <a:lnTo>
                    <a:pt x="1657" y="7140"/>
                  </a:lnTo>
                  <a:lnTo>
                    <a:pt x="615" y="5051"/>
                  </a:lnTo>
                  <a:lnTo>
                    <a:pt x="182" y="4200"/>
                  </a:lnTo>
                  <a:lnTo>
                    <a:pt x="93" y="3869"/>
                  </a:lnTo>
                  <a:lnTo>
                    <a:pt x="0" y="3122"/>
                  </a:lnTo>
                  <a:lnTo>
                    <a:pt x="38" y="2862"/>
                  </a:lnTo>
                  <a:lnTo>
                    <a:pt x="608" y="520"/>
                  </a:lnTo>
                  <a:lnTo>
                    <a:pt x="4980" y="568"/>
                  </a:lnTo>
                  <a:lnTo>
                    <a:pt x="5567" y="0"/>
                  </a:lnTo>
                  <a:lnTo>
                    <a:pt x="6253" y="260"/>
                  </a:lnTo>
                  <a:lnTo>
                    <a:pt x="6305" y="1512"/>
                  </a:lnTo>
                  <a:lnTo>
                    <a:pt x="6279" y="3871"/>
                  </a:lnTo>
                  <a:lnTo>
                    <a:pt x="7417" y="3869"/>
                  </a:lnTo>
                  <a:lnTo>
                    <a:pt x="7419" y="4681"/>
                  </a:lnTo>
                  <a:lnTo>
                    <a:pt x="8584" y="5042"/>
                  </a:lnTo>
                  <a:lnTo>
                    <a:pt x="10164" y="5416"/>
                  </a:lnTo>
                  <a:lnTo>
                    <a:pt x="10164" y="5676"/>
                  </a:lnTo>
                  <a:lnTo>
                    <a:pt x="9866" y="5969"/>
                  </a:lnTo>
                  <a:lnTo>
                    <a:pt x="8791" y="5953"/>
                  </a:lnTo>
                  <a:lnTo>
                    <a:pt x="8778" y="6522"/>
                  </a:lnTo>
                  <a:lnTo>
                    <a:pt x="8882" y="7532"/>
                  </a:lnTo>
                  <a:lnTo>
                    <a:pt x="9011" y="8506"/>
                  </a:lnTo>
                  <a:lnTo>
                    <a:pt x="9193" y="9118"/>
                  </a:lnTo>
                  <a:lnTo>
                    <a:pt x="9102" y="9775"/>
                  </a:lnTo>
                  <a:lnTo>
                    <a:pt x="9102" y="10360"/>
                  </a:lnTo>
                  <a:lnTo>
                    <a:pt x="9427" y="10360"/>
                  </a:lnTo>
                  <a:lnTo>
                    <a:pt x="9607" y="10279"/>
                  </a:lnTo>
                  <a:lnTo>
                    <a:pt x="9801" y="10848"/>
                  </a:lnTo>
                  <a:lnTo>
                    <a:pt x="10376" y="12558"/>
                  </a:lnTo>
                  <a:lnTo>
                    <a:pt x="10927" y="12953"/>
                  </a:lnTo>
                  <a:lnTo>
                    <a:pt x="11187" y="12979"/>
                  </a:lnTo>
                  <a:lnTo>
                    <a:pt x="10669" y="13418"/>
                  </a:lnTo>
                  <a:lnTo>
                    <a:pt x="10936" y="14174"/>
                  </a:lnTo>
                  <a:lnTo>
                    <a:pt x="10772" y="14476"/>
                  </a:lnTo>
                  <a:lnTo>
                    <a:pt x="10172" y="15017"/>
                  </a:lnTo>
                  <a:lnTo>
                    <a:pt x="9684" y="14737"/>
                  </a:lnTo>
                  <a:lnTo>
                    <a:pt x="8908" y="13906"/>
                  </a:lnTo>
                  <a:lnTo>
                    <a:pt x="8403" y="14053"/>
                  </a:lnTo>
                  <a:lnTo>
                    <a:pt x="8351" y="14215"/>
                  </a:lnTo>
                  <a:lnTo>
                    <a:pt x="8377" y="14720"/>
                  </a:lnTo>
                  <a:lnTo>
                    <a:pt x="7937" y="15256"/>
                  </a:lnTo>
                  <a:lnTo>
                    <a:pt x="7807" y="15289"/>
                  </a:lnTo>
                  <a:lnTo>
                    <a:pt x="6888" y="14606"/>
                  </a:lnTo>
                  <a:lnTo>
                    <a:pt x="6823" y="15175"/>
                  </a:lnTo>
                  <a:lnTo>
                    <a:pt x="7199" y="15338"/>
                  </a:lnTo>
                  <a:lnTo>
                    <a:pt x="6707" y="16769"/>
                  </a:lnTo>
                  <a:lnTo>
                    <a:pt x="5166" y="16509"/>
                  </a:lnTo>
                  <a:lnTo>
                    <a:pt x="4674" y="16737"/>
                  </a:lnTo>
                  <a:lnTo>
                    <a:pt x="4402" y="17062"/>
                  </a:lnTo>
                  <a:lnTo>
                    <a:pt x="3897" y="17208"/>
                  </a:lnTo>
                  <a:lnTo>
                    <a:pt x="3793" y="17046"/>
                  </a:lnTo>
                  <a:lnTo>
                    <a:pt x="3653" y="16310"/>
                  </a:lnTo>
                  <a:lnTo>
                    <a:pt x="3751" y="16135"/>
                  </a:lnTo>
                  <a:lnTo>
                    <a:pt x="3838" y="15719"/>
                  </a:lnTo>
                  <a:lnTo>
                    <a:pt x="3448" y="15537"/>
                  </a:lnTo>
                  <a:lnTo>
                    <a:pt x="2924" y="1549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6" name="pg1257">
              <a:extLst>
                <a:ext uri="{FF2B5EF4-FFF2-40B4-BE49-F238E27FC236}">
                  <a16:creationId xmlns:a16="http://schemas.microsoft.com/office/drawing/2014/main" id="{030CD0AA-6F71-AD41-AFC7-F03E823B7AC1}"/>
                </a:ext>
              </a:extLst>
            </p:cNvPr>
            <p:cNvSpPr/>
            <p:nvPr/>
          </p:nvSpPr>
          <p:spPr>
            <a:xfrm>
              <a:off x="1681048" y="3895625"/>
              <a:ext cx="88446" cy="83286"/>
            </a:xfrm>
            <a:custGeom>
              <a:avLst/>
              <a:gdLst/>
              <a:ahLst/>
              <a:cxnLst/>
              <a:rect l="0" t="0" r="0" b="0"/>
              <a:pathLst>
                <a:path w="88446" h="83286">
                  <a:moveTo>
                    <a:pt x="67282" y="7156"/>
                  </a:moveTo>
                  <a:lnTo>
                    <a:pt x="67883" y="15113"/>
                  </a:lnTo>
                  <a:lnTo>
                    <a:pt x="67514" y="16676"/>
                  </a:lnTo>
                  <a:lnTo>
                    <a:pt x="70464" y="16743"/>
                  </a:lnTo>
                  <a:lnTo>
                    <a:pt x="70444" y="16207"/>
                  </a:lnTo>
                  <a:lnTo>
                    <a:pt x="71810" y="16350"/>
                  </a:lnTo>
                  <a:lnTo>
                    <a:pt x="71959" y="16455"/>
                  </a:lnTo>
                  <a:lnTo>
                    <a:pt x="72057" y="16977"/>
                  </a:lnTo>
                  <a:lnTo>
                    <a:pt x="72320" y="17336"/>
                  </a:lnTo>
                  <a:lnTo>
                    <a:pt x="72895" y="17577"/>
                  </a:lnTo>
                  <a:lnTo>
                    <a:pt x="73200" y="17620"/>
                  </a:lnTo>
                  <a:lnTo>
                    <a:pt x="73334" y="17776"/>
                  </a:lnTo>
                  <a:lnTo>
                    <a:pt x="73473" y="18220"/>
                  </a:lnTo>
                  <a:lnTo>
                    <a:pt x="73212" y="18866"/>
                  </a:lnTo>
                  <a:lnTo>
                    <a:pt x="73345" y="19194"/>
                  </a:lnTo>
                  <a:lnTo>
                    <a:pt x="73577" y="19501"/>
                  </a:lnTo>
                  <a:lnTo>
                    <a:pt x="73745" y="19984"/>
                  </a:lnTo>
                  <a:lnTo>
                    <a:pt x="73589" y="20480"/>
                  </a:lnTo>
                  <a:lnTo>
                    <a:pt x="74007" y="21138"/>
                  </a:lnTo>
                  <a:lnTo>
                    <a:pt x="74312" y="21402"/>
                  </a:lnTo>
                  <a:lnTo>
                    <a:pt x="74614" y="22319"/>
                  </a:lnTo>
                  <a:lnTo>
                    <a:pt x="74578" y="23968"/>
                  </a:lnTo>
                  <a:lnTo>
                    <a:pt x="74394" y="24308"/>
                  </a:lnTo>
                  <a:lnTo>
                    <a:pt x="73734" y="24465"/>
                  </a:lnTo>
                  <a:lnTo>
                    <a:pt x="73005" y="24406"/>
                  </a:lnTo>
                  <a:lnTo>
                    <a:pt x="72366" y="24483"/>
                  </a:lnTo>
                  <a:lnTo>
                    <a:pt x="72048" y="24656"/>
                  </a:lnTo>
                  <a:lnTo>
                    <a:pt x="71622" y="25085"/>
                  </a:lnTo>
                  <a:lnTo>
                    <a:pt x="70555" y="25157"/>
                  </a:lnTo>
                  <a:lnTo>
                    <a:pt x="70121" y="25467"/>
                  </a:lnTo>
                  <a:lnTo>
                    <a:pt x="69895" y="25800"/>
                  </a:lnTo>
                  <a:lnTo>
                    <a:pt x="69896" y="26101"/>
                  </a:lnTo>
                  <a:lnTo>
                    <a:pt x="69714" y="26630"/>
                  </a:lnTo>
                  <a:lnTo>
                    <a:pt x="69227" y="26760"/>
                  </a:lnTo>
                  <a:lnTo>
                    <a:pt x="68563" y="27779"/>
                  </a:lnTo>
                  <a:lnTo>
                    <a:pt x="68126" y="28886"/>
                  </a:lnTo>
                  <a:lnTo>
                    <a:pt x="67659" y="28956"/>
                  </a:lnTo>
                  <a:lnTo>
                    <a:pt x="67474" y="29242"/>
                  </a:lnTo>
                  <a:lnTo>
                    <a:pt x="67011" y="32302"/>
                  </a:lnTo>
                  <a:lnTo>
                    <a:pt x="67068" y="32680"/>
                  </a:lnTo>
                  <a:lnTo>
                    <a:pt x="67638" y="32856"/>
                  </a:lnTo>
                  <a:lnTo>
                    <a:pt x="68211" y="32644"/>
                  </a:lnTo>
                  <a:lnTo>
                    <a:pt x="69184" y="32648"/>
                  </a:lnTo>
                  <a:lnTo>
                    <a:pt x="70508" y="33329"/>
                  </a:lnTo>
                  <a:lnTo>
                    <a:pt x="71491" y="33338"/>
                  </a:lnTo>
                  <a:lnTo>
                    <a:pt x="71713" y="33148"/>
                  </a:lnTo>
                  <a:lnTo>
                    <a:pt x="74690" y="33106"/>
                  </a:lnTo>
                  <a:lnTo>
                    <a:pt x="74699" y="33828"/>
                  </a:lnTo>
                  <a:lnTo>
                    <a:pt x="75367" y="33860"/>
                  </a:lnTo>
                  <a:lnTo>
                    <a:pt x="75369" y="33097"/>
                  </a:lnTo>
                  <a:lnTo>
                    <a:pt x="76071" y="33099"/>
                  </a:lnTo>
                  <a:lnTo>
                    <a:pt x="76072" y="33838"/>
                  </a:lnTo>
                  <a:lnTo>
                    <a:pt x="76767" y="33866"/>
                  </a:lnTo>
                  <a:lnTo>
                    <a:pt x="76780" y="33101"/>
                  </a:lnTo>
                  <a:lnTo>
                    <a:pt x="79164" y="33110"/>
                  </a:lnTo>
                  <a:lnTo>
                    <a:pt x="79176" y="35370"/>
                  </a:lnTo>
                  <a:lnTo>
                    <a:pt x="80175" y="35388"/>
                  </a:lnTo>
                  <a:lnTo>
                    <a:pt x="86514" y="35403"/>
                  </a:lnTo>
                  <a:lnTo>
                    <a:pt x="86530" y="36109"/>
                  </a:lnTo>
                  <a:lnTo>
                    <a:pt x="86675" y="36389"/>
                  </a:lnTo>
                  <a:lnTo>
                    <a:pt x="87060" y="36240"/>
                  </a:lnTo>
                  <a:lnTo>
                    <a:pt x="87319" y="36371"/>
                  </a:lnTo>
                  <a:lnTo>
                    <a:pt x="87566" y="36904"/>
                  </a:lnTo>
                  <a:lnTo>
                    <a:pt x="87678" y="37319"/>
                  </a:lnTo>
                  <a:lnTo>
                    <a:pt x="87658" y="37777"/>
                  </a:lnTo>
                  <a:lnTo>
                    <a:pt x="88446" y="37777"/>
                  </a:lnTo>
                  <a:lnTo>
                    <a:pt x="88431" y="38009"/>
                  </a:lnTo>
                  <a:lnTo>
                    <a:pt x="88137" y="39193"/>
                  </a:lnTo>
                  <a:lnTo>
                    <a:pt x="84821" y="42706"/>
                  </a:lnTo>
                  <a:lnTo>
                    <a:pt x="84860" y="44954"/>
                  </a:lnTo>
                  <a:lnTo>
                    <a:pt x="84834" y="46870"/>
                  </a:lnTo>
                  <a:lnTo>
                    <a:pt x="84730" y="47130"/>
                  </a:lnTo>
                  <a:lnTo>
                    <a:pt x="83863" y="47163"/>
                  </a:lnTo>
                  <a:lnTo>
                    <a:pt x="83919" y="49096"/>
                  </a:lnTo>
                  <a:lnTo>
                    <a:pt x="83843" y="49471"/>
                  </a:lnTo>
                  <a:lnTo>
                    <a:pt x="83591" y="49716"/>
                  </a:lnTo>
                  <a:lnTo>
                    <a:pt x="83591" y="50904"/>
                  </a:lnTo>
                  <a:lnTo>
                    <a:pt x="83590" y="51293"/>
                  </a:lnTo>
                  <a:lnTo>
                    <a:pt x="83583" y="56819"/>
                  </a:lnTo>
                  <a:lnTo>
                    <a:pt x="85844" y="56841"/>
                  </a:lnTo>
                  <a:lnTo>
                    <a:pt x="85875" y="59341"/>
                  </a:lnTo>
                  <a:lnTo>
                    <a:pt x="85637" y="59511"/>
                  </a:lnTo>
                  <a:lnTo>
                    <a:pt x="85036" y="59446"/>
                  </a:lnTo>
                  <a:lnTo>
                    <a:pt x="85015" y="59590"/>
                  </a:lnTo>
                  <a:lnTo>
                    <a:pt x="86142" y="60793"/>
                  </a:lnTo>
                  <a:lnTo>
                    <a:pt x="86232" y="61151"/>
                  </a:lnTo>
                  <a:lnTo>
                    <a:pt x="86090" y="61533"/>
                  </a:lnTo>
                  <a:lnTo>
                    <a:pt x="86090" y="65071"/>
                  </a:lnTo>
                  <a:lnTo>
                    <a:pt x="85986" y="66275"/>
                  </a:lnTo>
                  <a:lnTo>
                    <a:pt x="85572" y="66226"/>
                  </a:lnTo>
                  <a:lnTo>
                    <a:pt x="84303" y="66275"/>
                  </a:lnTo>
                  <a:lnTo>
                    <a:pt x="83746" y="66616"/>
                  </a:lnTo>
                  <a:lnTo>
                    <a:pt x="83733" y="67430"/>
                  </a:lnTo>
                  <a:lnTo>
                    <a:pt x="82620" y="67430"/>
                  </a:lnTo>
                  <a:lnTo>
                    <a:pt x="82620" y="67625"/>
                  </a:lnTo>
                  <a:lnTo>
                    <a:pt x="82788" y="68031"/>
                  </a:lnTo>
                  <a:lnTo>
                    <a:pt x="83371" y="68031"/>
                  </a:lnTo>
                  <a:lnTo>
                    <a:pt x="83138" y="69024"/>
                  </a:lnTo>
                  <a:lnTo>
                    <a:pt x="82024" y="69121"/>
                  </a:lnTo>
                  <a:lnTo>
                    <a:pt x="80548" y="70097"/>
                  </a:lnTo>
                  <a:lnTo>
                    <a:pt x="80069" y="70813"/>
                  </a:lnTo>
                  <a:lnTo>
                    <a:pt x="79681" y="70850"/>
                  </a:lnTo>
                  <a:lnTo>
                    <a:pt x="79888" y="70378"/>
                  </a:lnTo>
                  <a:lnTo>
                    <a:pt x="80472" y="68026"/>
                  </a:lnTo>
                  <a:lnTo>
                    <a:pt x="79914" y="68032"/>
                  </a:lnTo>
                  <a:lnTo>
                    <a:pt x="79899" y="68639"/>
                  </a:lnTo>
                  <a:lnTo>
                    <a:pt x="79198" y="68627"/>
                  </a:lnTo>
                  <a:lnTo>
                    <a:pt x="79215" y="64144"/>
                  </a:lnTo>
                  <a:lnTo>
                    <a:pt x="78075" y="64599"/>
                  </a:lnTo>
                  <a:lnTo>
                    <a:pt x="73569" y="66421"/>
                  </a:lnTo>
                  <a:lnTo>
                    <a:pt x="72946" y="66683"/>
                  </a:lnTo>
                  <a:lnTo>
                    <a:pt x="72442" y="66902"/>
                  </a:lnTo>
                  <a:lnTo>
                    <a:pt x="72417" y="68764"/>
                  </a:lnTo>
                  <a:lnTo>
                    <a:pt x="72417" y="69769"/>
                  </a:lnTo>
                  <a:lnTo>
                    <a:pt x="72417" y="70032"/>
                  </a:lnTo>
                  <a:lnTo>
                    <a:pt x="72417" y="70488"/>
                  </a:lnTo>
                  <a:lnTo>
                    <a:pt x="71847" y="71073"/>
                  </a:lnTo>
                  <a:lnTo>
                    <a:pt x="69530" y="71073"/>
                  </a:lnTo>
                  <a:lnTo>
                    <a:pt x="69452" y="73855"/>
                  </a:lnTo>
                  <a:lnTo>
                    <a:pt x="69077" y="74147"/>
                  </a:lnTo>
                  <a:lnTo>
                    <a:pt x="69077" y="74456"/>
                  </a:lnTo>
                  <a:lnTo>
                    <a:pt x="66616" y="74456"/>
                  </a:lnTo>
                  <a:lnTo>
                    <a:pt x="66651" y="77603"/>
                  </a:lnTo>
                  <a:lnTo>
                    <a:pt x="66681" y="80361"/>
                  </a:lnTo>
                  <a:lnTo>
                    <a:pt x="63910" y="80361"/>
                  </a:lnTo>
                  <a:lnTo>
                    <a:pt x="64364" y="80670"/>
                  </a:lnTo>
                  <a:lnTo>
                    <a:pt x="64726" y="81272"/>
                  </a:lnTo>
                  <a:lnTo>
                    <a:pt x="64856" y="81646"/>
                  </a:lnTo>
                  <a:lnTo>
                    <a:pt x="64325" y="82508"/>
                  </a:lnTo>
                  <a:lnTo>
                    <a:pt x="64493" y="82638"/>
                  </a:lnTo>
                  <a:lnTo>
                    <a:pt x="64239" y="83286"/>
                  </a:lnTo>
                  <a:lnTo>
                    <a:pt x="63392" y="82215"/>
                  </a:lnTo>
                  <a:lnTo>
                    <a:pt x="61849" y="80966"/>
                  </a:lnTo>
                  <a:lnTo>
                    <a:pt x="61561" y="80734"/>
                  </a:lnTo>
                  <a:lnTo>
                    <a:pt x="61019" y="80295"/>
                  </a:lnTo>
                  <a:lnTo>
                    <a:pt x="58991" y="78654"/>
                  </a:lnTo>
                  <a:lnTo>
                    <a:pt x="56973" y="76996"/>
                  </a:lnTo>
                  <a:lnTo>
                    <a:pt x="56203" y="76350"/>
                  </a:lnTo>
                  <a:lnTo>
                    <a:pt x="55727" y="75962"/>
                  </a:lnTo>
                  <a:lnTo>
                    <a:pt x="54536" y="74993"/>
                  </a:lnTo>
                  <a:lnTo>
                    <a:pt x="50237" y="71155"/>
                  </a:lnTo>
                  <a:lnTo>
                    <a:pt x="50056" y="70992"/>
                  </a:lnTo>
                  <a:lnTo>
                    <a:pt x="42430" y="70959"/>
                  </a:lnTo>
                  <a:lnTo>
                    <a:pt x="38804" y="71138"/>
                  </a:lnTo>
                  <a:lnTo>
                    <a:pt x="33476" y="71076"/>
                  </a:lnTo>
                  <a:lnTo>
                    <a:pt x="32904" y="70870"/>
                  </a:lnTo>
                  <a:lnTo>
                    <a:pt x="32391" y="70813"/>
                  </a:lnTo>
                  <a:lnTo>
                    <a:pt x="32364" y="71066"/>
                  </a:lnTo>
                  <a:lnTo>
                    <a:pt x="31610" y="71054"/>
                  </a:lnTo>
                  <a:lnTo>
                    <a:pt x="32604" y="67156"/>
                  </a:lnTo>
                  <a:lnTo>
                    <a:pt x="30516" y="66555"/>
                  </a:lnTo>
                  <a:lnTo>
                    <a:pt x="28768" y="66102"/>
                  </a:lnTo>
                  <a:lnTo>
                    <a:pt x="28308" y="66393"/>
                  </a:lnTo>
                  <a:lnTo>
                    <a:pt x="27653" y="66622"/>
                  </a:lnTo>
                  <a:lnTo>
                    <a:pt x="25846" y="66586"/>
                  </a:lnTo>
                  <a:lnTo>
                    <a:pt x="25093" y="66405"/>
                  </a:lnTo>
                  <a:lnTo>
                    <a:pt x="24398" y="66405"/>
                  </a:lnTo>
                  <a:lnTo>
                    <a:pt x="23820" y="66402"/>
                  </a:lnTo>
                  <a:lnTo>
                    <a:pt x="22666" y="66405"/>
                  </a:lnTo>
                  <a:lnTo>
                    <a:pt x="22666" y="65119"/>
                  </a:lnTo>
                  <a:lnTo>
                    <a:pt x="20944" y="65078"/>
                  </a:lnTo>
                  <a:lnTo>
                    <a:pt x="20951" y="64536"/>
                  </a:lnTo>
                  <a:lnTo>
                    <a:pt x="19654" y="64535"/>
                  </a:lnTo>
                  <a:lnTo>
                    <a:pt x="19664" y="64146"/>
                  </a:lnTo>
                  <a:lnTo>
                    <a:pt x="19671" y="63904"/>
                  </a:lnTo>
                  <a:lnTo>
                    <a:pt x="19305" y="63916"/>
                  </a:lnTo>
                  <a:lnTo>
                    <a:pt x="19978" y="63298"/>
                  </a:lnTo>
                  <a:lnTo>
                    <a:pt x="20354" y="63071"/>
                  </a:lnTo>
                  <a:lnTo>
                    <a:pt x="21001" y="63103"/>
                  </a:lnTo>
                  <a:lnTo>
                    <a:pt x="21079" y="63396"/>
                  </a:lnTo>
                  <a:lnTo>
                    <a:pt x="21428" y="63347"/>
                  </a:lnTo>
                  <a:lnTo>
                    <a:pt x="20858" y="61883"/>
                  </a:lnTo>
                  <a:lnTo>
                    <a:pt x="20651" y="61379"/>
                  </a:lnTo>
                  <a:lnTo>
                    <a:pt x="19124" y="59297"/>
                  </a:lnTo>
                  <a:lnTo>
                    <a:pt x="17350" y="58598"/>
                  </a:lnTo>
                  <a:lnTo>
                    <a:pt x="18075" y="57801"/>
                  </a:lnTo>
                  <a:lnTo>
                    <a:pt x="18657" y="57378"/>
                  </a:lnTo>
                  <a:lnTo>
                    <a:pt x="21441" y="57053"/>
                  </a:lnTo>
                  <a:lnTo>
                    <a:pt x="22555" y="57589"/>
                  </a:lnTo>
                  <a:lnTo>
                    <a:pt x="22684" y="57557"/>
                  </a:lnTo>
                  <a:lnTo>
                    <a:pt x="22814" y="57573"/>
                  </a:lnTo>
                  <a:lnTo>
                    <a:pt x="21855" y="56971"/>
                  </a:lnTo>
                  <a:lnTo>
                    <a:pt x="22094" y="56703"/>
                  </a:lnTo>
                  <a:lnTo>
                    <a:pt x="21791" y="55572"/>
                  </a:lnTo>
                  <a:lnTo>
                    <a:pt x="21376" y="55345"/>
                  </a:lnTo>
                  <a:lnTo>
                    <a:pt x="20574" y="54661"/>
                  </a:lnTo>
                  <a:lnTo>
                    <a:pt x="20755" y="54434"/>
                  </a:lnTo>
                  <a:lnTo>
                    <a:pt x="20768" y="54222"/>
                  </a:lnTo>
                  <a:lnTo>
                    <a:pt x="20185" y="55019"/>
                  </a:lnTo>
                  <a:lnTo>
                    <a:pt x="19357" y="55605"/>
                  </a:lnTo>
                  <a:lnTo>
                    <a:pt x="16314" y="57069"/>
                  </a:lnTo>
                  <a:lnTo>
                    <a:pt x="15912" y="57345"/>
                  </a:lnTo>
                  <a:lnTo>
                    <a:pt x="14760" y="58809"/>
                  </a:lnTo>
                  <a:lnTo>
                    <a:pt x="14320" y="58711"/>
                  </a:lnTo>
                  <a:lnTo>
                    <a:pt x="12581" y="58934"/>
                  </a:lnTo>
                  <a:lnTo>
                    <a:pt x="12701" y="58549"/>
                  </a:lnTo>
                  <a:lnTo>
                    <a:pt x="12248" y="58175"/>
                  </a:lnTo>
                  <a:lnTo>
                    <a:pt x="12805" y="57459"/>
                  </a:lnTo>
                  <a:lnTo>
                    <a:pt x="12585" y="57701"/>
                  </a:lnTo>
                  <a:lnTo>
                    <a:pt x="12455" y="57801"/>
                  </a:lnTo>
                  <a:lnTo>
                    <a:pt x="12533" y="57248"/>
                  </a:lnTo>
                  <a:lnTo>
                    <a:pt x="11381" y="55605"/>
                  </a:lnTo>
                  <a:lnTo>
                    <a:pt x="11083" y="55442"/>
                  </a:lnTo>
                  <a:lnTo>
                    <a:pt x="10928" y="55751"/>
                  </a:lnTo>
                  <a:lnTo>
                    <a:pt x="10267" y="55743"/>
                  </a:lnTo>
                  <a:lnTo>
                    <a:pt x="10086" y="55491"/>
                  </a:lnTo>
                  <a:lnTo>
                    <a:pt x="9490" y="55019"/>
                  </a:lnTo>
                  <a:lnTo>
                    <a:pt x="9024" y="54954"/>
                  </a:lnTo>
                  <a:lnTo>
                    <a:pt x="8791" y="55344"/>
                  </a:lnTo>
                  <a:lnTo>
                    <a:pt x="7859" y="55897"/>
                  </a:lnTo>
                  <a:lnTo>
                    <a:pt x="7975" y="56158"/>
                  </a:lnTo>
                  <a:lnTo>
                    <a:pt x="7962" y="56646"/>
                  </a:lnTo>
                  <a:lnTo>
                    <a:pt x="7173" y="56841"/>
                  </a:lnTo>
                  <a:lnTo>
                    <a:pt x="5166" y="56873"/>
                  </a:lnTo>
                  <a:lnTo>
                    <a:pt x="3508" y="56890"/>
                  </a:lnTo>
                  <a:lnTo>
                    <a:pt x="3003" y="56776"/>
                  </a:lnTo>
                  <a:lnTo>
                    <a:pt x="2369" y="56402"/>
                  </a:lnTo>
                  <a:lnTo>
                    <a:pt x="1734" y="56239"/>
                  </a:lnTo>
                  <a:lnTo>
                    <a:pt x="1022" y="56239"/>
                  </a:lnTo>
                  <a:lnTo>
                    <a:pt x="1022" y="55686"/>
                  </a:lnTo>
                  <a:lnTo>
                    <a:pt x="1734" y="55653"/>
                  </a:lnTo>
                  <a:lnTo>
                    <a:pt x="1722" y="55069"/>
                  </a:lnTo>
                  <a:lnTo>
                    <a:pt x="0" y="55068"/>
                  </a:lnTo>
                  <a:lnTo>
                    <a:pt x="90" y="54287"/>
                  </a:lnTo>
                  <a:lnTo>
                    <a:pt x="38" y="53962"/>
                  </a:lnTo>
                  <a:lnTo>
                    <a:pt x="64" y="52205"/>
                  </a:lnTo>
                  <a:lnTo>
                    <a:pt x="583" y="52147"/>
                  </a:lnTo>
                  <a:lnTo>
                    <a:pt x="2175" y="52108"/>
                  </a:lnTo>
                  <a:lnTo>
                    <a:pt x="2770" y="52221"/>
                  </a:lnTo>
                  <a:lnTo>
                    <a:pt x="3198" y="52514"/>
                  </a:lnTo>
                  <a:lnTo>
                    <a:pt x="3974" y="52026"/>
                  </a:lnTo>
                  <a:lnTo>
                    <a:pt x="4402" y="51408"/>
                  </a:lnTo>
                  <a:lnTo>
                    <a:pt x="4428" y="50936"/>
                  </a:lnTo>
                  <a:lnTo>
                    <a:pt x="6072" y="50920"/>
                  </a:lnTo>
                  <a:lnTo>
                    <a:pt x="6862" y="50904"/>
                  </a:lnTo>
                  <a:lnTo>
                    <a:pt x="6862" y="50644"/>
                  </a:lnTo>
                  <a:lnTo>
                    <a:pt x="7968" y="50555"/>
                  </a:lnTo>
                  <a:lnTo>
                    <a:pt x="7885" y="50383"/>
                  </a:lnTo>
                  <a:lnTo>
                    <a:pt x="7975" y="49652"/>
                  </a:lnTo>
                  <a:lnTo>
                    <a:pt x="7975" y="48594"/>
                  </a:lnTo>
                  <a:lnTo>
                    <a:pt x="7753" y="48124"/>
                  </a:lnTo>
                  <a:lnTo>
                    <a:pt x="7492" y="47283"/>
                  </a:lnTo>
                  <a:lnTo>
                    <a:pt x="7328" y="46350"/>
                  </a:lnTo>
                  <a:lnTo>
                    <a:pt x="7341" y="45732"/>
                  </a:lnTo>
                  <a:lnTo>
                    <a:pt x="7041" y="44969"/>
                  </a:lnTo>
                  <a:lnTo>
                    <a:pt x="6862" y="44837"/>
                  </a:lnTo>
                  <a:lnTo>
                    <a:pt x="6357" y="45130"/>
                  </a:lnTo>
                  <a:lnTo>
                    <a:pt x="6732" y="44203"/>
                  </a:lnTo>
                  <a:lnTo>
                    <a:pt x="7056" y="43861"/>
                  </a:lnTo>
                  <a:lnTo>
                    <a:pt x="7949" y="43666"/>
                  </a:lnTo>
                  <a:lnTo>
                    <a:pt x="8079" y="43829"/>
                  </a:lnTo>
                  <a:lnTo>
                    <a:pt x="9076" y="43812"/>
                  </a:lnTo>
                  <a:lnTo>
                    <a:pt x="9275" y="43522"/>
                  </a:lnTo>
                  <a:lnTo>
                    <a:pt x="10202" y="43520"/>
                  </a:lnTo>
                  <a:lnTo>
                    <a:pt x="10293" y="42023"/>
                  </a:lnTo>
                  <a:lnTo>
                    <a:pt x="10189" y="41649"/>
                  </a:lnTo>
                  <a:lnTo>
                    <a:pt x="10966" y="41324"/>
                  </a:lnTo>
                  <a:lnTo>
                    <a:pt x="11471" y="41210"/>
                  </a:lnTo>
                  <a:lnTo>
                    <a:pt x="13250" y="41081"/>
                  </a:lnTo>
                  <a:lnTo>
                    <a:pt x="13154" y="42088"/>
                  </a:lnTo>
                  <a:lnTo>
                    <a:pt x="13167" y="42690"/>
                  </a:lnTo>
                  <a:lnTo>
                    <a:pt x="13737" y="42576"/>
                  </a:lnTo>
                  <a:lnTo>
                    <a:pt x="14695" y="43243"/>
                  </a:lnTo>
                  <a:lnTo>
                    <a:pt x="15049" y="43992"/>
                  </a:lnTo>
                  <a:lnTo>
                    <a:pt x="15317" y="45293"/>
                  </a:lnTo>
                  <a:lnTo>
                    <a:pt x="16107" y="45780"/>
                  </a:lnTo>
                  <a:lnTo>
                    <a:pt x="16508" y="45699"/>
                  </a:lnTo>
                  <a:lnTo>
                    <a:pt x="16404" y="45114"/>
                  </a:lnTo>
                  <a:lnTo>
                    <a:pt x="17997" y="44805"/>
                  </a:lnTo>
                  <a:lnTo>
                    <a:pt x="18126" y="45406"/>
                  </a:lnTo>
                  <a:lnTo>
                    <a:pt x="18826" y="45276"/>
                  </a:lnTo>
                  <a:lnTo>
                    <a:pt x="18627" y="46726"/>
                  </a:lnTo>
                  <a:lnTo>
                    <a:pt x="19693" y="46464"/>
                  </a:lnTo>
                  <a:lnTo>
                    <a:pt x="20276" y="46220"/>
                  </a:lnTo>
                  <a:lnTo>
                    <a:pt x="20133" y="46073"/>
                  </a:lnTo>
                  <a:lnTo>
                    <a:pt x="20146" y="45715"/>
                  </a:lnTo>
                  <a:lnTo>
                    <a:pt x="20509" y="45846"/>
                  </a:lnTo>
                  <a:lnTo>
                    <a:pt x="20910" y="45195"/>
                  </a:lnTo>
                  <a:lnTo>
                    <a:pt x="21040" y="45146"/>
                  </a:lnTo>
                  <a:lnTo>
                    <a:pt x="21467" y="43731"/>
                  </a:lnTo>
                  <a:lnTo>
                    <a:pt x="21609" y="43796"/>
                  </a:lnTo>
                  <a:lnTo>
                    <a:pt x="22231" y="44056"/>
                  </a:lnTo>
                  <a:lnTo>
                    <a:pt x="23034" y="43926"/>
                  </a:lnTo>
                  <a:lnTo>
                    <a:pt x="24445" y="44544"/>
                  </a:lnTo>
                  <a:lnTo>
                    <a:pt x="25235" y="43341"/>
                  </a:lnTo>
                  <a:lnTo>
                    <a:pt x="27320" y="40771"/>
                  </a:lnTo>
                  <a:lnTo>
                    <a:pt x="28355" y="40852"/>
                  </a:lnTo>
                  <a:lnTo>
                    <a:pt x="29420" y="41099"/>
                  </a:lnTo>
                  <a:lnTo>
                    <a:pt x="29423" y="40770"/>
                  </a:lnTo>
                  <a:lnTo>
                    <a:pt x="29559" y="40185"/>
                  </a:lnTo>
                  <a:lnTo>
                    <a:pt x="30479" y="39274"/>
                  </a:lnTo>
                  <a:lnTo>
                    <a:pt x="30505" y="38998"/>
                  </a:lnTo>
                  <a:lnTo>
                    <a:pt x="30867" y="38298"/>
                  </a:lnTo>
                  <a:lnTo>
                    <a:pt x="31981" y="37697"/>
                  </a:lnTo>
                  <a:lnTo>
                    <a:pt x="32706" y="36574"/>
                  </a:lnTo>
                  <a:lnTo>
                    <a:pt x="32952" y="36005"/>
                  </a:lnTo>
                  <a:lnTo>
                    <a:pt x="33198" y="35842"/>
                  </a:lnTo>
                  <a:lnTo>
                    <a:pt x="33530" y="35939"/>
                  </a:lnTo>
                  <a:lnTo>
                    <a:pt x="34039" y="36281"/>
                  </a:lnTo>
                  <a:lnTo>
                    <a:pt x="35412" y="35452"/>
                  </a:lnTo>
                  <a:lnTo>
                    <a:pt x="35723" y="35582"/>
                  </a:lnTo>
                  <a:lnTo>
                    <a:pt x="35995" y="35566"/>
                  </a:lnTo>
                  <a:lnTo>
                    <a:pt x="35995" y="35419"/>
                  </a:lnTo>
                  <a:lnTo>
                    <a:pt x="35929" y="34586"/>
                  </a:lnTo>
                  <a:lnTo>
                    <a:pt x="36134" y="34362"/>
                  </a:lnTo>
                  <a:lnTo>
                    <a:pt x="36671" y="34097"/>
                  </a:lnTo>
                  <a:lnTo>
                    <a:pt x="37276" y="33274"/>
                  </a:lnTo>
                  <a:lnTo>
                    <a:pt x="37408" y="32816"/>
                  </a:lnTo>
                  <a:lnTo>
                    <a:pt x="37645" y="32525"/>
                  </a:lnTo>
                  <a:lnTo>
                    <a:pt x="38641" y="32036"/>
                  </a:lnTo>
                  <a:lnTo>
                    <a:pt x="39416" y="31309"/>
                  </a:lnTo>
                  <a:lnTo>
                    <a:pt x="39971" y="29784"/>
                  </a:lnTo>
                  <a:lnTo>
                    <a:pt x="39948" y="29350"/>
                  </a:lnTo>
                  <a:lnTo>
                    <a:pt x="39391" y="29165"/>
                  </a:lnTo>
                  <a:lnTo>
                    <a:pt x="39275" y="29001"/>
                  </a:lnTo>
                  <a:lnTo>
                    <a:pt x="39613" y="27489"/>
                  </a:lnTo>
                  <a:lnTo>
                    <a:pt x="40245" y="26989"/>
                  </a:lnTo>
                  <a:lnTo>
                    <a:pt x="40392" y="26966"/>
                  </a:lnTo>
                  <a:lnTo>
                    <a:pt x="41249" y="26146"/>
                  </a:lnTo>
                  <a:lnTo>
                    <a:pt x="42010" y="24946"/>
                  </a:lnTo>
                  <a:lnTo>
                    <a:pt x="42039" y="24600"/>
                  </a:lnTo>
                  <a:lnTo>
                    <a:pt x="41867" y="24119"/>
                  </a:lnTo>
                  <a:lnTo>
                    <a:pt x="41359" y="23858"/>
                  </a:lnTo>
                  <a:lnTo>
                    <a:pt x="41280" y="23567"/>
                  </a:lnTo>
                  <a:lnTo>
                    <a:pt x="41299" y="23361"/>
                  </a:lnTo>
                  <a:lnTo>
                    <a:pt x="41206" y="23200"/>
                  </a:lnTo>
                  <a:lnTo>
                    <a:pt x="40769" y="23184"/>
                  </a:lnTo>
                  <a:lnTo>
                    <a:pt x="40224" y="23629"/>
                  </a:lnTo>
                  <a:lnTo>
                    <a:pt x="39948" y="23684"/>
                  </a:lnTo>
                  <a:lnTo>
                    <a:pt x="39820" y="23596"/>
                  </a:lnTo>
                  <a:lnTo>
                    <a:pt x="39453" y="23054"/>
                  </a:lnTo>
                  <a:lnTo>
                    <a:pt x="38216" y="22766"/>
                  </a:lnTo>
                  <a:lnTo>
                    <a:pt x="37568" y="22963"/>
                  </a:lnTo>
                  <a:lnTo>
                    <a:pt x="37015" y="23408"/>
                  </a:lnTo>
                  <a:lnTo>
                    <a:pt x="35654" y="23283"/>
                  </a:lnTo>
                  <a:lnTo>
                    <a:pt x="35351" y="23166"/>
                  </a:lnTo>
                  <a:lnTo>
                    <a:pt x="35231" y="22565"/>
                  </a:lnTo>
                  <a:lnTo>
                    <a:pt x="35123" y="22414"/>
                  </a:lnTo>
                  <a:lnTo>
                    <a:pt x="34224" y="22237"/>
                  </a:lnTo>
                  <a:lnTo>
                    <a:pt x="33574" y="22883"/>
                  </a:lnTo>
                  <a:lnTo>
                    <a:pt x="32923" y="23146"/>
                  </a:lnTo>
                  <a:lnTo>
                    <a:pt x="32070" y="22971"/>
                  </a:lnTo>
                  <a:lnTo>
                    <a:pt x="32057" y="22695"/>
                  </a:lnTo>
                  <a:lnTo>
                    <a:pt x="31916" y="22497"/>
                  </a:lnTo>
                  <a:lnTo>
                    <a:pt x="31481" y="22690"/>
                  </a:lnTo>
                  <a:lnTo>
                    <a:pt x="31173" y="22987"/>
                  </a:lnTo>
                  <a:lnTo>
                    <a:pt x="30439" y="23226"/>
                  </a:lnTo>
                  <a:lnTo>
                    <a:pt x="29799" y="23273"/>
                  </a:lnTo>
                  <a:lnTo>
                    <a:pt x="29648" y="23242"/>
                  </a:lnTo>
                  <a:lnTo>
                    <a:pt x="29385" y="23023"/>
                  </a:lnTo>
                  <a:lnTo>
                    <a:pt x="27301" y="22471"/>
                  </a:lnTo>
                  <a:lnTo>
                    <a:pt x="26708" y="22591"/>
                  </a:lnTo>
                  <a:lnTo>
                    <a:pt x="26509" y="22731"/>
                  </a:lnTo>
                  <a:lnTo>
                    <a:pt x="26387" y="22347"/>
                  </a:lnTo>
                  <a:lnTo>
                    <a:pt x="26246" y="22380"/>
                  </a:lnTo>
                  <a:lnTo>
                    <a:pt x="24883" y="23177"/>
                  </a:lnTo>
                  <a:lnTo>
                    <a:pt x="24775" y="23351"/>
                  </a:lnTo>
                  <a:lnTo>
                    <a:pt x="24643" y="23385"/>
                  </a:lnTo>
                  <a:lnTo>
                    <a:pt x="23854" y="23247"/>
                  </a:lnTo>
                  <a:lnTo>
                    <a:pt x="22590" y="23224"/>
                  </a:lnTo>
                  <a:lnTo>
                    <a:pt x="22126" y="23211"/>
                  </a:lnTo>
                  <a:lnTo>
                    <a:pt x="21227" y="22807"/>
                  </a:lnTo>
                  <a:lnTo>
                    <a:pt x="20058" y="22102"/>
                  </a:lnTo>
                  <a:lnTo>
                    <a:pt x="18745" y="22175"/>
                  </a:lnTo>
                  <a:lnTo>
                    <a:pt x="18246" y="22133"/>
                  </a:lnTo>
                  <a:lnTo>
                    <a:pt x="17924" y="21951"/>
                  </a:lnTo>
                  <a:lnTo>
                    <a:pt x="17249" y="22914"/>
                  </a:lnTo>
                  <a:lnTo>
                    <a:pt x="16798" y="22779"/>
                  </a:lnTo>
                  <a:lnTo>
                    <a:pt x="15741" y="22230"/>
                  </a:lnTo>
                  <a:lnTo>
                    <a:pt x="15354" y="21783"/>
                  </a:lnTo>
                  <a:lnTo>
                    <a:pt x="15353" y="22339"/>
                  </a:lnTo>
                  <a:lnTo>
                    <a:pt x="15020" y="22001"/>
                  </a:lnTo>
                  <a:lnTo>
                    <a:pt x="14262" y="21730"/>
                  </a:lnTo>
                  <a:lnTo>
                    <a:pt x="13595" y="21811"/>
                  </a:lnTo>
                  <a:lnTo>
                    <a:pt x="12911" y="21334"/>
                  </a:lnTo>
                  <a:lnTo>
                    <a:pt x="12588" y="20881"/>
                  </a:lnTo>
                  <a:lnTo>
                    <a:pt x="12513" y="20699"/>
                  </a:lnTo>
                  <a:lnTo>
                    <a:pt x="12468" y="20168"/>
                  </a:lnTo>
                  <a:lnTo>
                    <a:pt x="12536" y="19226"/>
                  </a:lnTo>
                  <a:lnTo>
                    <a:pt x="12845" y="18651"/>
                  </a:lnTo>
                  <a:lnTo>
                    <a:pt x="13002" y="18698"/>
                  </a:lnTo>
                  <a:lnTo>
                    <a:pt x="13450" y="18643"/>
                  </a:lnTo>
                  <a:lnTo>
                    <a:pt x="13845" y="18492"/>
                  </a:lnTo>
                  <a:lnTo>
                    <a:pt x="14115" y="18334"/>
                  </a:lnTo>
                  <a:lnTo>
                    <a:pt x="14210" y="18050"/>
                  </a:lnTo>
                  <a:lnTo>
                    <a:pt x="14815" y="18042"/>
                  </a:lnTo>
                  <a:lnTo>
                    <a:pt x="15430" y="18229"/>
                  </a:lnTo>
                  <a:lnTo>
                    <a:pt x="16565" y="17775"/>
                  </a:lnTo>
                  <a:lnTo>
                    <a:pt x="16780" y="17607"/>
                  </a:lnTo>
                  <a:lnTo>
                    <a:pt x="17623" y="17600"/>
                  </a:lnTo>
                  <a:lnTo>
                    <a:pt x="18303" y="17407"/>
                  </a:lnTo>
                  <a:lnTo>
                    <a:pt x="18668" y="17231"/>
                  </a:lnTo>
                  <a:lnTo>
                    <a:pt x="18696" y="16886"/>
                  </a:lnTo>
                  <a:lnTo>
                    <a:pt x="18530" y="16706"/>
                  </a:lnTo>
                  <a:lnTo>
                    <a:pt x="17961" y="16444"/>
                  </a:lnTo>
                  <a:lnTo>
                    <a:pt x="16605" y="16370"/>
                  </a:lnTo>
                  <a:lnTo>
                    <a:pt x="16361" y="16235"/>
                  </a:lnTo>
                  <a:lnTo>
                    <a:pt x="16290" y="16089"/>
                  </a:lnTo>
                  <a:lnTo>
                    <a:pt x="16330" y="15621"/>
                  </a:lnTo>
                  <a:lnTo>
                    <a:pt x="16002" y="14959"/>
                  </a:lnTo>
                  <a:lnTo>
                    <a:pt x="14709" y="14094"/>
                  </a:lnTo>
                  <a:lnTo>
                    <a:pt x="14037" y="13127"/>
                  </a:lnTo>
                  <a:lnTo>
                    <a:pt x="13975" y="12667"/>
                  </a:lnTo>
                  <a:lnTo>
                    <a:pt x="12652" y="12190"/>
                  </a:lnTo>
                  <a:lnTo>
                    <a:pt x="10398" y="12015"/>
                  </a:lnTo>
                  <a:lnTo>
                    <a:pt x="9716" y="11825"/>
                  </a:lnTo>
                  <a:lnTo>
                    <a:pt x="9109" y="11573"/>
                  </a:lnTo>
                  <a:lnTo>
                    <a:pt x="8774" y="11156"/>
                  </a:lnTo>
                  <a:lnTo>
                    <a:pt x="8544" y="10991"/>
                  </a:lnTo>
                  <a:lnTo>
                    <a:pt x="8270" y="10984"/>
                  </a:lnTo>
                  <a:lnTo>
                    <a:pt x="8328" y="12364"/>
                  </a:lnTo>
                  <a:lnTo>
                    <a:pt x="8453" y="12869"/>
                  </a:lnTo>
                  <a:lnTo>
                    <a:pt x="8378" y="14331"/>
                  </a:lnTo>
                  <a:lnTo>
                    <a:pt x="8208" y="15073"/>
                  </a:lnTo>
                  <a:lnTo>
                    <a:pt x="7779" y="15242"/>
                  </a:lnTo>
                  <a:lnTo>
                    <a:pt x="7549" y="15117"/>
                  </a:lnTo>
                  <a:lnTo>
                    <a:pt x="7232" y="14719"/>
                  </a:lnTo>
                  <a:lnTo>
                    <a:pt x="6029" y="14256"/>
                  </a:lnTo>
                  <a:lnTo>
                    <a:pt x="6476" y="12921"/>
                  </a:lnTo>
                  <a:lnTo>
                    <a:pt x="6644" y="11919"/>
                  </a:lnTo>
                  <a:lnTo>
                    <a:pt x="6617" y="11716"/>
                  </a:lnTo>
                  <a:lnTo>
                    <a:pt x="6141" y="11588"/>
                  </a:lnTo>
                  <a:lnTo>
                    <a:pt x="5992" y="11705"/>
                  </a:lnTo>
                  <a:lnTo>
                    <a:pt x="4747" y="12028"/>
                  </a:lnTo>
                  <a:lnTo>
                    <a:pt x="3897" y="11887"/>
                  </a:lnTo>
                  <a:lnTo>
                    <a:pt x="4423" y="10930"/>
                  </a:lnTo>
                  <a:lnTo>
                    <a:pt x="4695" y="10662"/>
                  </a:lnTo>
                  <a:lnTo>
                    <a:pt x="4976" y="10560"/>
                  </a:lnTo>
                  <a:lnTo>
                    <a:pt x="5482" y="9751"/>
                  </a:lnTo>
                  <a:lnTo>
                    <a:pt x="5681" y="9298"/>
                  </a:lnTo>
                  <a:lnTo>
                    <a:pt x="6994" y="8325"/>
                  </a:lnTo>
                  <a:lnTo>
                    <a:pt x="7554" y="7747"/>
                  </a:lnTo>
                  <a:lnTo>
                    <a:pt x="7823" y="7328"/>
                  </a:lnTo>
                  <a:lnTo>
                    <a:pt x="7740" y="4707"/>
                  </a:lnTo>
                  <a:lnTo>
                    <a:pt x="7794" y="3781"/>
                  </a:lnTo>
                  <a:lnTo>
                    <a:pt x="8287" y="2771"/>
                  </a:lnTo>
                  <a:lnTo>
                    <a:pt x="8975" y="1990"/>
                  </a:lnTo>
                  <a:lnTo>
                    <a:pt x="9536" y="608"/>
                  </a:lnTo>
                  <a:lnTo>
                    <a:pt x="9498" y="381"/>
                  </a:lnTo>
                  <a:lnTo>
                    <a:pt x="11106" y="271"/>
                  </a:lnTo>
                  <a:lnTo>
                    <a:pt x="13986" y="253"/>
                  </a:lnTo>
                  <a:lnTo>
                    <a:pt x="14154" y="135"/>
                  </a:lnTo>
                  <a:lnTo>
                    <a:pt x="15774" y="265"/>
                  </a:lnTo>
                  <a:lnTo>
                    <a:pt x="22020" y="275"/>
                  </a:lnTo>
                  <a:lnTo>
                    <a:pt x="25648" y="383"/>
                  </a:lnTo>
                  <a:lnTo>
                    <a:pt x="30749" y="337"/>
                  </a:lnTo>
                  <a:lnTo>
                    <a:pt x="44112" y="46"/>
                  </a:lnTo>
                  <a:lnTo>
                    <a:pt x="53732" y="0"/>
                  </a:lnTo>
                  <a:lnTo>
                    <a:pt x="53969" y="842"/>
                  </a:lnTo>
                  <a:lnTo>
                    <a:pt x="54056" y="1597"/>
                  </a:lnTo>
                  <a:lnTo>
                    <a:pt x="54595" y="1750"/>
                  </a:lnTo>
                  <a:lnTo>
                    <a:pt x="54787" y="1706"/>
                  </a:lnTo>
                  <a:lnTo>
                    <a:pt x="54905" y="1516"/>
                  </a:lnTo>
                  <a:lnTo>
                    <a:pt x="55608" y="1040"/>
                  </a:lnTo>
                  <a:lnTo>
                    <a:pt x="56090" y="1199"/>
                  </a:lnTo>
                  <a:lnTo>
                    <a:pt x="56569" y="1053"/>
                  </a:lnTo>
                  <a:lnTo>
                    <a:pt x="56832" y="798"/>
                  </a:lnTo>
                  <a:lnTo>
                    <a:pt x="58226" y="1287"/>
                  </a:lnTo>
                  <a:lnTo>
                    <a:pt x="59036" y="1459"/>
                  </a:lnTo>
                  <a:lnTo>
                    <a:pt x="61002" y="2063"/>
                  </a:lnTo>
                  <a:lnTo>
                    <a:pt x="61408" y="2286"/>
                  </a:lnTo>
                  <a:lnTo>
                    <a:pt x="62196" y="3026"/>
                  </a:lnTo>
                  <a:lnTo>
                    <a:pt x="62349" y="3265"/>
                  </a:lnTo>
                  <a:lnTo>
                    <a:pt x="62428" y="3596"/>
                  </a:lnTo>
                  <a:lnTo>
                    <a:pt x="62730" y="3999"/>
                  </a:lnTo>
                  <a:lnTo>
                    <a:pt x="64609" y="5638"/>
                  </a:lnTo>
                  <a:lnTo>
                    <a:pt x="65436" y="6312"/>
                  </a:lnTo>
                  <a:lnTo>
                    <a:pt x="65846" y="6542"/>
                  </a:lnTo>
                  <a:lnTo>
                    <a:pt x="66128" y="6560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7" name="pg1258">
              <a:extLst>
                <a:ext uri="{FF2B5EF4-FFF2-40B4-BE49-F238E27FC236}">
                  <a16:creationId xmlns:a16="http://schemas.microsoft.com/office/drawing/2014/main" id="{7F9BC198-6176-BA45-98D6-F983BD91131C}"/>
                </a:ext>
              </a:extLst>
            </p:cNvPr>
            <p:cNvSpPr/>
            <p:nvPr/>
          </p:nvSpPr>
          <p:spPr>
            <a:xfrm>
              <a:off x="1681631" y="3939812"/>
              <a:ext cx="7392" cy="8327"/>
            </a:xfrm>
            <a:custGeom>
              <a:avLst/>
              <a:gdLst/>
              <a:ahLst/>
              <a:cxnLst/>
              <a:rect l="0" t="0" r="0" b="0"/>
              <a:pathLst>
                <a:path w="7392" h="8327">
                  <a:moveTo>
                    <a:pt x="5774" y="943"/>
                  </a:moveTo>
                  <a:lnTo>
                    <a:pt x="6279" y="650"/>
                  </a:lnTo>
                  <a:lnTo>
                    <a:pt x="6458" y="782"/>
                  </a:lnTo>
                  <a:lnTo>
                    <a:pt x="6758" y="1545"/>
                  </a:lnTo>
                  <a:lnTo>
                    <a:pt x="6745" y="2163"/>
                  </a:lnTo>
                  <a:lnTo>
                    <a:pt x="6909" y="3096"/>
                  </a:lnTo>
                  <a:lnTo>
                    <a:pt x="7170" y="3937"/>
                  </a:lnTo>
                  <a:lnTo>
                    <a:pt x="7392" y="4407"/>
                  </a:lnTo>
                  <a:lnTo>
                    <a:pt x="7392" y="5465"/>
                  </a:lnTo>
                  <a:lnTo>
                    <a:pt x="7302" y="6197"/>
                  </a:lnTo>
                  <a:lnTo>
                    <a:pt x="7388" y="6425"/>
                  </a:lnTo>
                  <a:lnTo>
                    <a:pt x="6279" y="6457"/>
                  </a:lnTo>
                  <a:lnTo>
                    <a:pt x="6279" y="6717"/>
                  </a:lnTo>
                  <a:lnTo>
                    <a:pt x="5489" y="6733"/>
                  </a:lnTo>
                  <a:lnTo>
                    <a:pt x="3845" y="6750"/>
                  </a:lnTo>
                  <a:lnTo>
                    <a:pt x="3819" y="7221"/>
                  </a:lnTo>
                  <a:lnTo>
                    <a:pt x="3391" y="7839"/>
                  </a:lnTo>
                  <a:lnTo>
                    <a:pt x="2615" y="8327"/>
                  </a:lnTo>
                  <a:lnTo>
                    <a:pt x="2187" y="8035"/>
                  </a:lnTo>
                  <a:lnTo>
                    <a:pt x="1592" y="7921"/>
                  </a:lnTo>
                  <a:lnTo>
                    <a:pt x="0" y="7960"/>
                  </a:lnTo>
                  <a:lnTo>
                    <a:pt x="64" y="7547"/>
                  </a:lnTo>
                  <a:lnTo>
                    <a:pt x="595" y="5806"/>
                  </a:lnTo>
                  <a:lnTo>
                    <a:pt x="646" y="4863"/>
                  </a:lnTo>
                  <a:lnTo>
                    <a:pt x="621" y="3643"/>
                  </a:lnTo>
                  <a:lnTo>
                    <a:pt x="582" y="3269"/>
                  </a:lnTo>
                  <a:lnTo>
                    <a:pt x="957" y="2618"/>
                  </a:lnTo>
                  <a:lnTo>
                    <a:pt x="1164" y="2423"/>
                  </a:lnTo>
                  <a:lnTo>
                    <a:pt x="1268" y="2244"/>
                  </a:lnTo>
                  <a:lnTo>
                    <a:pt x="1281" y="2065"/>
                  </a:lnTo>
                  <a:lnTo>
                    <a:pt x="2977" y="2049"/>
                  </a:lnTo>
                  <a:lnTo>
                    <a:pt x="2977" y="1138"/>
                  </a:lnTo>
                  <a:lnTo>
                    <a:pt x="3987" y="1154"/>
                  </a:lnTo>
                  <a:lnTo>
                    <a:pt x="3987" y="910"/>
                  </a:lnTo>
                  <a:lnTo>
                    <a:pt x="3922" y="780"/>
                  </a:lnTo>
                  <a:lnTo>
                    <a:pt x="4842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8" name="pg1259">
              <a:extLst>
                <a:ext uri="{FF2B5EF4-FFF2-40B4-BE49-F238E27FC236}">
                  <a16:creationId xmlns:a16="http://schemas.microsoft.com/office/drawing/2014/main" id="{A23DA900-BE1C-9241-AA68-0439C984376A}"/>
                </a:ext>
              </a:extLst>
            </p:cNvPr>
            <p:cNvSpPr/>
            <p:nvPr/>
          </p:nvSpPr>
          <p:spPr>
            <a:xfrm>
              <a:off x="1877616" y="4117186"/>
              <a:ext cx="2454" cy="4401"/>
            </a:xfrm>
            <a:custGeom>
              <a:avLst/>
              <a:gdLst/>
              <a:ahLst/>
              <a:cxnLst/>
              <a:rect l="0" t="0" r="0" b="0"/>
              <a:pathLst>
                <a:path w="2454" h="4401">
                  <a:moveTo>
                    <a:pt x="200" y="3499"/>
                  </a:moveTo>
                  <a:lnTo>
                    <a:pt x="9" y="2864"/>
                  </a:lnTo>
                  <a:lnTo>
                    <a:pt x="0" y="1208"/>
                  </a:lnTo>
                  <a:lnTo>
                    <a:pt x="12" y="0"/>
                  </a:lnTo>
                  <a:lnTo>
                    <a:pt x="1649" y="4"/>
                  </a:lnTo>
                  <a:lnTo>
                    <a:pt x="1650" y="860"/>
                  </a:lnTo>
                  <a:lnTo>
                    <a:pt x="2147" y="986"/>
                  </a:lnTo>
                  <a:lnTo>
                    <a:pt x="2454" y="1325"/>
                  </a:lnTo>
                  <a:lnTo>
                    <a:pt x="2177" y="1701"/>
                  </a:lnTo>
                  <a:lnTo>
                    <a:pt x="2222" y="3524"/>
                  </a:lnTo>
                  <a:lnTo>
                    <a:pt x="1111" y="3488"/>
                  </a:lnTo>
                  <a:lnTo>
                    <a:pt x="1176" y="3746"/>
                  </a:lnTo>
                  <a:lnTo>
                    <a:pt x="1497" y="3685"/>
                  </a:lnTo>
                  <a:lnTo>
                    <a:pt x="1712" y="3747"/>
                  </a:lnTo>
                  <a:lnTo>
                    <a:pt x="1547" y="4052"/>
                  </a:lnTo>
                  <a:lnTo>
                    <a:pt x="1223" y="4401"/>
                  </a:lnTo>
                  <a:lnTo>
                    <a:pt x="800" y="4229"/>
                  </a:lnTo>
                  <a:lnTo>
                    <a:pt x="446" y="359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79" name="pg1260">
              <a:extLst>
                <a:ext uri="{FF2B5EF4-FFF2-40B4-BE49-F238E27FC236}">
                  <a16:creationId xmlns:a16="http://schemas.microsoft.com/office/drawing/2014/main" id="{26E49F5E-FF0B-1F48-BD72-193AB915B35F}"/>
                </a:ext>
              </a:extLst>
            </p:cNvPr>
            <p:cNvSpPr/>
            <p:nvPr/>
          </p:nvSpPr>
          <p:spPr>
            <a:xfrm>
              <a:off x="7716288" y="2516209"/>
              <a:ext cx="81959" cy="69574"/>
            </a:xfrm>
            <a:custGeom>
              <a:avLst/>
              <a:gdLst/>
              <a:ahLst/>
              <a:cxnLst/>
              <a:rect l="0" t="0" r="0" b="0"/>
              <a:pathLst>
                <a:path w="81959" h="69574">
                  <a:moveTo>
                    <a:pt x="71512" y="0"/>
                  </a:moveTo>
                  <a:lnTo>
                    <a:pt x="73335" y="1729"/>
                  </a:lnTo>
                  <a:lnTo>
                    <a:pt x="74576" y="3031"/>
                  </a:lnTo>
                  <a:lnTo>
                    <a:pt x="75860" y="6284"/>
                  </a:lnTo>
                  <a:lnTo>
                    <a:pt x="75977" y="6593"/>
                  </a:lnTo>
                  <a:lnTo>
                    <a:pt x="75310" y="6386"/>
                  </a:lnTo>
                  <a:lnTo>
                    <a:pt x="74554" y="6290"/>
                  </a:lnTo>
                  <a:lnTo>
                    <a:pt x="73258" y="6678"/>
                  </a:lnTo>
                  <a:lnTo>
                    <a:pt x="72636" y="6764"/>
                  </a:lnTo>
                  <a:lnTo>
                    <a:pt x="72204" y="7041"/>
                  </a:lnTo>
                  <a:lnTo>
                    <a:pt x="71975" y="7407"/>
                  </a:lnTo>
                  <a:lnTo>
                    <a:pt x="71926" y="7731"/>
                  </a:lnTo>
                  <a:lnTo>
                    <a:pt x="71979" y="8181"/>
                  </a:lnTo>
                  <a:lnTo>
                    <a:pt x="72274" y="8984"/>
                  </a:lnTo>
                  <a:lnTo>
                    <a:pt x="71704" y="10057"/>
                  </a:lnTo>
                  <a:lnTo>
                    <a:pt x="70629" y="10757"/>
                  </a:lnTo>
                  <a:lnTo>
                    <a:pt x="70047" y="11245"/>
                  </a:lnTo>
                  <a:lnTo>
                    <a:pt x="69852" y="11489"/>
                  </a:lnTo>
                  <a:lnTo>
                    <a:pt x="69348" y="12806"/>
                  </a:lnTo>
                  <a:lnTo>
                    <a:pt x="69801" y="13083"/>
                  </a:lnTo>
                  <a:lnTo>
                    <a:pt x="72999" y="15132"/>
                  </a:lnTo>
                  <a:lnTo>
                    <a:pt x="76275" y="17035"/>
                  </a:lnTo>
                  <a:lnTo>
                    <a:pt x="77233" y="17702"/>
                  </a:lnTo>
                  <a:lnTo>
                    <a:pt x="79058" y="18987"/>
                  </a:lnTo>
                  <a:lnTo>
                    <a:pt x="81959" y="20727"/>
                  </a:lnTo>
                  <a:lnTo>
                    <a:pt x="80055" y="22240"/>
                  </a:lnTo>
                  <a:lnTo>
                    <a:pt x="79593" y="22716"/>
                  </a:lnTo>
                  <a:lnTo>
                    <a:pt x="77401" y="25380"/>
                  </a:lnTo>
                  <a:lnTo>
                    <a:pt x="75148" y="27397"/>
                  </a:lnTo>
                  <a:lnTo>
                    <a:pt x="72844" y="26437"/>
                  </a:lnTo>
                  <a:lnTo>
                    <a:pt x="68887" y="26167"/>
                  </a:lnTo>
                  <a:lnTo>
                    <a:pt x="67913" y="23589"/>
                  </a:lnTo>
                  <a:lnTo>
                    <a:pt x="66033" y="22257"/>
                  </a:lnTo>
                  <a:lnTo>
                    <a:pt x="65545" y="21989"/>
                  </a:lnTo>
                  <a:lnTo>
                    <a:pt x="65180" y="22241"/>
                  </a:lnTo>
                  <a:lnTo>
                    <a:pt x="64681" y="22226"/>
                  </a:lnTo>
                  <a:lnTo>
                    <a:pt x="64400" y="21924"/>
                  </a:lnTo>
                  <a:lnTo>
                    <a:pt x="64457" y="21253"/>
                  </a:lnTo>
                  <a:lnTo>
                    <a:pt x="62709" y="21227"/>
                  </a:lnTo>
                  <a:lnTo>
                    <a:pt x="62449" y="20912"/>
                  </a:lnTo>
                  <a:lnTo>
                    <a:pt x="62122" y="20990"/>
                  </a:lnTo>
                  <a:lnTo>
                    <a:pt x="61913" y="20730"/>
                  </a:lnTo>
                  <a:lnTo>
                    <a:pt x="61447" y="20550"/>
                  </a:lnTo>
                  <a:lnTo>
                    <a:pt x="60696" y="20629"/>
                  </a:lnTo>
                  <a:lnTo>
                    <a:pt x="60459" y="20522"/>
                  </a:lnTo>
                  <a:lnTo>
                    <a:pt x="60187" y="20522"/>
                  </a:lnTo>
                  <a:lnTo>
                    <a:pt x="59698" y="20670"/>
                  </a:lnTo>
                  <a:lnTo>
                    <a:pt x="58729" y="20767"/>
                  </a:lnTo>
                  <a:lnTo>
                    <a:pt x="57970" y="20748"/>
                  </a:lnTo>
                  <a:lnTo>
                    <a:pt x="66008" y="30068"/>
                  </a:lnTo>
                  <a:lnTo>
                    <a:pt x="66929" y="30973"/>
                  </a:lnTo>
                  <a:lnTo>
                    <a:pt x="67162" y="31783"/>
                  </a:lnTo>
                  <a:lnTo>
                    <a:pt x="69287" y="36156"/>
                  </a:lnTo>
                  <a:lnTo>
                    <a:pt x="69120" y="36056"/>
                  </a:lnTo>
                  <a:lnTo>
                    <a:pt x="64962" y="38414"/>
                  </a:lnTo>
                  <a:lnTo>
                    <a:pt x="64461" y="41345"/>
                  </a:lnTo>
                  <a:lnTo>
                    <a:pt x="64381" y="41787"/>
                  </a:lnTo>
                  <a:lnTo>
                    <a:pt x="67674" y="45182"/>
                  </a:lnTo>
                  <a:lnTo>
                    <a:pt x="68402" y="47054"/>
                  </a:lnTo>
                  <a:lnTo>
                    <a:pt x="67640" y="47593"/>
                  </a:lnTo>
                  <a:lnTo>
                    <a:pt x="67167" y="47391"/>
                  </a:lnTo>
                  <a:lnTo>
                    <a:pt x="66684" y="47176"/>
                  </a:lnTo>
                  <a:lnTo>
                    <a:pt x="66356" y="47127"/>
                  </a:lnTo>
                  <a:lnTo>
                    <a:pt x="65724" y="47505"/>
                  </a:lnTo>
                  <a:lnTo>
                    <a:pt x="65362" y="47463"/>
                  </a:lnTo>
                  <a:lnTo>
                    <a:pt x="64965" y="47101"/>
                  </a:lnTo>
                  <a:lnTo>
                    <a:pt x="64672" y="46996"/>
                  </a:lnTo>
                  <a:lnTo>
                    <a:pt x="63618" y="49034"/>
                  </a:lnTo>
                  <a:lnTo>
                    <a:pt x="62856" y="50019"/>
                  </a:lnTo>
                  <a:lnTo>
                    <a:pt x="62304" y="54056"/>
                  </a:lnTo>
                  <a:lnTo>
                    <a:pt x="63181" y="54950"/>
                  </a:lnTo>
                  <a:lnTo>
                    <a:pt x="63521" y="55113"/>
                  </a:lnTo>
                  <a:lnTo>
                    <a:pt x="64868" y="55130"/>
                  </a:lnTo>
                  <a:lnTo>
                    <a:pt x="66720" y="54869"/>
                  </a:lnTo>
                  <a:lnTo>
                    <a:pt x="66992" y="55195"/>
                  </a:lnTo>
                  <a:lnTo>
                    <a:pt x="66655" y="55845"/>
                  </a:lnTo>
                  <a:lnTo>
                    <a:pt x="66784" y="56122"/>
                  </a:lnTo>
                  <a:lnTo>
                    <a:pt x="67056" y="56447"/>
                  </a:lnTo>
                  <a:lnTo>
                    <a:pt x="67289" y="57195"/>
                  </a:lnTo>
                  <a:lnTo>
                    <a:pt x="67336" y="57557"/>
                  </a:lnTo>
                  <a:lnTo>
                    <a:pt x="67464" y="58027"/>
                  </a:lnTo>
                  <a:lnTo>
                    <a:pt x="67380" y="58236"/>
                  </a:lnTo>
                  <a:lnTo>
                    <a:pt x="67160" y="58545"/>
                  </a:lnTo>
                  <a:lnTo>
                    <a:pt x="66653" y="58665"/>
                  </a:lnTo>
                  <a:lnTo>
                    <a:pt x="66357" y="58968"/>
                  </a:lnTo>
                  <a:lnTo>
                    <a:pt x="66603" y="59408"/>
                  </a:lnTo>
                  <a:lnTo>
                    <a:pt x="66862" y="59798"/>
                  </a:lnTo>
                  <a:lnTo>
                    <a:pt x="66566" y="60280"/>
                  </a:lnTo>
                  <a:lnTo>
                    <a:pt x="66163" y="60937"/>
                  </a:lnTo>
                  <a:lnTo>
                    <a:pt x="65982" y="61083"/>
                  </a:lnTo>
                  <a:lnTo>
                    <a:pt x="65244" y="61392"/>
                  </a:lnTo>
                  <a:lnTo>
                    <a:pt x="65037" y="62823"/>
                  </a:lnTo>
                  <a:lnTo>
                    <a:pt x="65127" y="63002"/>
                  </a:lnTo>
                  <a:lnTo>
                    <a:pt x="64700" y="63149"/>
                  </a:lnTo>
                  <a:lnTo>
                    <a:pt x="64091" y="63539"/>
                  </a:lnTo>
                  <a:lnTo>
                    <a:pt x="63302" y="63685"/>
                  </a:lnTo>
                  <a:lnTo>
                    <a:pt x="62991" y="63685"/>
                  </a:lnTo>
                  <a:lnTo>
                    <a:pt x="61974" y="63272"/>
                  </a:lnTo>
                  <a:lnTo>
                    <a:pt x="62007" y="62758"/>
                  </a:lnTo>
                  <a:lnTo>
                    <a:pt x="62175" y="62270"/>
                  </a:lnTo>
                  <a:lnTo>
                    <a:pt x="62349" y="61047"/>
                  </a:lnTo>
                  <a:lnTo>
                    <a:pt x="60971" y="60318"/>
                  </a:lnTo>
                  <a:lnTo>
                    <a:pt x="60388" y="58838"/>
                  </a:lnTo>
                  <a:lnTo>
                    <a:pt x="59827" y="58742"/>
                  </a:lnTo>
                  <a:lnTo>
                    <a:pt x="58965" y="58759"/>
                  </a:lnTo>
                  <a:lnTo>
                    <a:pt x="56532" y="59005"/>
                  </a:lnTo>
                  <a:lnTo>
                    <a:pt x="56323" y="59327"/>
                  </a:lnTo>
                  <a:lnTo>
                    <a:pt x="56822" y="60018"/>
                  </a:lnTo>
                  <a:lnTo>
                    <a:pt x="56994" y="60451"/>
                  </a:lnTo>
                  <a:lnTo>
                    <a:pt x="57540" y="63376"/>
                  </a:lnTo>
                  <a:lnTo>
                    <a:pt x="57695" y="63328"/>
                  </a:lnTo>
                  <a:lnTo>
                    <a:pt x="57669" y="63458"/>
                  </a:lnTo>
                  <a:lnTo>
                    <a:pt x="56621" y="66662"/>
                  </a:lnTo>
                  <a:lnTo>
                    <a:pt x="56012" y="68142"/>
                  </a:lnTo>
                  <a:lnTo>
                    <a:pt x="56245" y="68923"/>
                  </a:lnTo>
                  <a:lnTo>
                    <a:pt x="55611" y="69021"/>
                  </a:lnTo>
                  <a:lnTo>
                    <a:pt x="55352" y="69525"/>
                  </a:lnTo>
                  <a:lnTo>
                    <a:pt x="55196" y="69574"/>
                  </a:lnTo>
                  <a:lnTo>
                    <a:pt x="52659" y="69525"/>
                  </a:lnTo>
                  <a:lnTo>
                    <a:pt x="48489" y="69444"/>
                  </a:lnTo>
                  <a:lnTo>
                    <a:pt x="49046" y="68809"/>
                  </a:lnTo>
                  <a:lnTo>
                    <a:pt x="48334" y="68175"/>
                  </a:lnTo>
                  <a:lnTo>
                    <a:pt x="47987" y="68013"/>
                  </a:lnTo>
                  <a:lnTo>
                    <a:pt x="47505" y="67248"/>
                  </a:lnTo>
                  <a:lnTo>
                    <a:pt x="47039" y="66776"/>
                  </a:lnTo>
                  <a:lnTo>
                    <a:pt x="46677" y="66516"/>
                  </a:lnTo>
                  <a:lnTo>
                    <a:pt x="45265" y="65019"/>
                  </a:lnTo>
                  <a:lnTo>
                    <a:pt x="45615" y="64645"/>
                  </a:lnTo>
                  <a:lnTo>
                    <a:pt x="44838" y="63881"/>
                  </a:lnTo>
                  <a:lnTo>
                    <a:pt x="44768" y="64516"/>
                  </a:lnTo>
                  <a:lnTo>
                    <a:pt x="44609" y="64604"/>
                  </a:lnTo>
                  <a:lnTo>
                    <a:pt x="40883" y="60749"/>
                  </a:lnTo>
                  <a:lnTo>
                    <a:pt x="42063" y="58017"/>
                  </a:lnTo>
                  <a:lnTo>
                    <a:pt x="41917" y="57766"/>
                  </a:lnTo>
                  <a:lnTo>
                    <a:pt x="41318" y="57121"/>
                  </a:lnTo>
                  <a:lnTo>
                    <a:pt x="40986" y="55929"/>
                  </a:lnTo>
                  <a:lnTo>
                    <a:pt x="40645" y="55867"/>
                  </a:lnTo>
                  <a:lnTo>
                    <a:pt x="39680" y="54930"/>
                  </a:lnTo>
                  <a:lnTo>
                    <a:pt x="39119" y="55433"/>
                  </a:lnTo>
                  <a:lnTo>
                    <a:pt x="38833" y="55194"/>
                  </a:lnTo>
                  <a:lnTo>
                    <a:pt x="37882" y="55181"/>
                  </a:lnTo>
                  <a:lnTo>
                    <a:pt x="35974" y="54751"/>
                  </a:lnTo>
                  <a:lnTo>
                    <a:pt x="32723" y="55845"/>
                  </a:lnTo>
                  <a:lnTo>
                    <a:pt x="32392" y="55750"/>
                  </a:lnTo>
                  <a:lnTo>
                    <a:pt x="32374" y="55466"/>
                  </a:lnTo>
                  <a:lnTo>
                    <a:pt x="32622" y="54738"/>
                  </a:lnTo>
                  <a:lnTo>
                    <a:pt x="32539" y="54320"/>
                  </a:lnTo>
                  <a:lnTo>
                    <a:pt x="32253" y="54233"/>
                  </a:lnTo>
                  <a:lnTo>
                    <a:pt x="32058" y="53549"/>
                  </a:lnTo>
                  <a:lnTo>
                    <a:pt x="30833" y="52121"/>
                  </a:lnTo>
                  <a:lnTo>
                    <a:pt x="31369" y="51027"/>
                  </a:lnTo>
                  <a:lnTo>
                    <a:pt x="30648" y="50275"/>
                  </a:lnTo>
                  <a:lnTo>
                    <a:pt x="30015" y="49982"/>
                  </a:lnTo>
                  <a:lnTo>
                    <a:pt x="28916" y="49207"/>
                  </a:lnTo>
                  <a:lnTo>
                    <a:pt x="27216" y="48753"/>
                  </a:lnTo>
                  <a:lnTo>
                    <a:pt x="24481" y="49630"/>
                  </a:lnTo>
                  <a:lnTo>
                    <a:pt x="21803" y="51009"/>
                  </a:lnTo>
                  <a:lnTo>
                    <a:pt x="22149" y="52870"/>
                  </a:lnTo>
                  <a:lnTo>
                    <a:pt x="20325" y="53581"/>
                  </a:lnTo>
                  <a:lnTo>
                    <a:pt x="17177" y="54883"/>
                  </a:lnTo>
                  <a:lnTo>
                    <a:pt x="16610" y="54403"/>
                  </a:lnTo>
                  <a:lnTo>
                    <a:pt x="9897" y="49593"/>
                  </a:lnTo>
                  <a:lnTo>
                    <a:pt x="9704" y="48219"/>
                  </a:lnTo>
                  <a:lnTo>
                    <a:pt x="9406" y="47079"/>
                  </a:lnTo>
                  <a:lnTo>
                    <a:pt x="7610" y="46629"/>
                  </a:lnTo>
                  <a:lnTo>
                    <a:pt x="8153" y="39982"/>
                  </a:lnTo>
                  <a:lnTo>
                    <a:pt x="7535" y="36669"/>
                  </a:lnTo>
                  <a:lnTo>
                    <a:pt x="7769" y="34761"/>
                  </a:lnTo>
                  <a:lnTo>
                    <a:pt x="5373" y="35725"/>
                  </a:lnTo>
                  <a:lnTo>
                    <a:pt x="2874" y="34944"/>
                  </a:lnTo>
                  <a:lnTo>
                    <a:pt x="2524" y="32472"/>
                  </a:lnTo>
                  <a:lnTo>
                    <a:pt x="3107" y="31594"/>
                  </a:lnTo>
                  <a:lnTo>
                    <a:pt x="2278" y="30732"/>
                  </a:lnTo>
                  <a:lnTo>
                    <a:pt x="0" y="30390"/>
                  </a:lnTo>
                  <a:lnTo>
                    <a:pt x="161" y="30041"/>
                  </a:lnTo>
                  <a:lnTo>
                    <a:pt x="143" y="29463"/>
                  </a:lnTo>
                  <a:lnTo>
                    <a:pt x="46" y="29081"/>
                  </a:lnTo>
                  <a:lnTo>
                    <a:pt x="3" y="28499"/>
                  </a:lnTo>
                  <a:lnTo>
                    <a:pt x="52" y="28274"/>
                  </a:lnTo>
                  <a:lnTo>
                    <a:pt x="540" y="27676"/>
                  </a:lnTo>
                  <a:lnTo>
                    <a:pt x="811" y="27599"/>
                  </a:lnTo>
                  <a:lnTo>
                    <a:pt x="1627" y="26742"/>
                  </a:lnTo>
                  <a:lnTo>
                    <a:pt x="1875" y="26117"/>
                  </a:lnTo>
                  <a:lnTo>
                    <a:pt x="3779" y="26173"/>
                  </a:lnTo>
                  <a:lnTo>
                    <a:pt x="4969" y="26209"/>
                  </a:lnTo>
                  <a:lnTo>
                    <a:pt x="12777" y="26441"/>
                  </a:lnTo>
                  <a:lnTo>
                    <a:pt x="13825" y="26472"/>
                  </a:lnTo>
                  <a:lnTo>
                    <a:pt x="15971" y="26536"/>
                  </a:lnTo>
                  <a:lnTo>
                    <a:pt x="16194" y="26543"/>
                  </a:lnTo>
                  <a:lnTo>
                    <a:pt x="22004" y="26716"/>
                  </a:lnTo>
                  <a:lnTo>
                    <a:pt x="24286" y="26784"/>
                  </a:lnTo>
                  <a:lnTo>
                    <a:pt x="26495" y="26850"/>
                  </a:lnTo>
                  <a:lnTo>
                    <a:pt x="29300" y="27006"/>
                  </a:lnTo>
                  <a:lnTo>
                    <a:pt x="33962" y="27039"/>
                  </a:lnTo>
                  <a:lnTo>
                    <a:pt x="35939" y="24718"/>
                  </a:lnTo>
                  <a:lnTo>
                    <a:pt x="37367" y="22338"/>
                  </a:lnTo>
                  <a:lnTo>
                    <a:pt x="38959" y="20630"/>
                  </a:lnTo>
                  <a:lnTo>
                    <a:pt x="40267" y="19622"/>
                  </a:lnTo>
                  <a:lnTo>
                    <a:pt x="41834" y="19150"/>
                  </a:lnTo>
                  <a:lnTo>
                    <a:pt x="43064" y="18955"/>
                  </a:lnTo>
                  <a:lnTo>
                    <a:pt x="45105" y="19511"/>
                  </a:lnTo>
                  <a:lnTo>
                    <a:pt x="48515" y="20435"/>
                  </a:lnTo>
                  <a:lnTo>
                    <a:pt x="47958" y="11798"/>
                  </a:lnTo>
                  <a:lnTo>
                    <a:pt x="48449" y="11223"/>
                  </a:lnTo>
                  <a:lnTo>
                    <a:pt x="48928" y="10663"/>
                  </a:lnTo>
                  <a:lnTo>
                    <a:pt x="49473" y="10025"/>
                  </a:lnTo>
                  <a:lnTo>
                    <a:pt x="50340" y="9082"/>
                  </a:lnTo>
                  <a:lnTo>
                    <a:pt x="50612" y="8870"/>
                  </a:lnTo>
                  <a:lnTo>
                    <a:pt x="52671" y="7764"/>
                  </a:lnTo>
                  <a:lnTo>
                    <a:pt x="54898" y="6804"/>
                  </a:lnTo>
                  <a:lnTo>
                    <a:pt x="57318" y="7477"/>
                  </a:lnTo>
                  <a:lnTo>
                    <a:pt x="63741" y="9260"/>
                  </a:lnTo>
                  <a:lnTo>
                    <a:pt x="65114" y="4901"/>
                  </a:lnTo>
                  <a:lnTo>
                    <a:pt x="65903" y="3112"/>
                  </a:lnTo>
                  <a:lnTo>
                    <a:pt x="66305" y="2347"/>
                  </a:lnTo>
                  <a:lnTo>
                    <a:pt x="68014" y="67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0" name="pg1261">
              <a:extLst>
                <a:ext uri="{FF2B5EF4-FFF2-40B4-BE49-F238E27FC236}">
                  <a16:creationId xmlns:a16="http://schemas.microsoft.com/office/drawing/2014/main" id="{0E919CC8-B3E8-614D-94CE-FF256D814DE5}"/>
                </a:ext>
              </a:extLst>
            </p:cNvPr>
            <p:cNvSpPr/>
            <p:nvPr/>
          </p:nvSpPr>
          <p:spPr>
            <a:xfrm>
              <a:off x="0" y="0"/>
              <a:ext cx="0" cy="0"/>
            </a:xfrm>
            <a:custGeom>
              <a:avLst/>
              <a:gdLst/>
              <a:ahLst/>
              <a:cxnLst/>
              <a:rect l="0" t="0" r="0" b="0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1" name="pg1262">
              <a:extLst>
                <a:ext uri="{FF2B5EF4-FFF2-40B4-BE49-F238E27FC236}">
                  <a16:creationId xmlns:a16="http://schemas.microsoft.com/office/drawing/2014/main" id="{2D007108-8E67-2A4A-B30A-2A1128A3D44F}"/>
                </a:ext>
              </a:extLst>
            </p:cNvPr>
            <p:cNvSpPr/>
            <p:nvPr/>
          </p:nvSpPr>
          <p:spPr>
            <a:xfrm>
              <a:off x="1755369" y="4038414"/>
              <a:ext cx="249513" cy="127434"/>
            </a:xfrm>
            <a:custGeom>
              <a:avLst/>
              <a:gdLst/>
              <a:ahLst/>
              <a:cxnLst/>
              <a:rect l="0" t="0" r="0" b="0"/>
              <a:pathLst>
                <a:path w="249513" h="127434">
                  <a:moveTo>
                    <a:pt x="11155" y="0"/>
                  </a:moveTo>
                  <a:lnTo>
                    <a:pt x="11941" y="0"/>
                  </a:lnTo>
                  <a:lnTo>
                    <a:pt x="14656" y="0"/>
                  </a:lnTo>
                  <a:lnTo>
                    <a:pt x="15242" y="0"/>
                  </a:lnTo>
                  <a:lnTo>
                    <a:pt x="29987" y="0"/>
                  </a:lnTo>
                  <a:lnTo>
                    <a:pt x="29145" y="2325"/>
                  </a:lnTo>
                  <a:lnTo>
                    <a:pt x="36292" y="5237"/>
                  </a:lnTo>
                  <a:lnTo>
                    <a:pt x="40526" y="6961"/>
                  </a:lnTo>
                  <a:lnTo>
                    <a:pt x="42119" y="7612"/>
                  </a:lnTo>
                  <a:lnTo>
                    <a:pt x="45861" y="9124"/>
                  </a:lnTo>
                  <a:lnTo>
                    <a:pt x="45875" y="9786"/>
                  </a:lnTo>
                  <a:lnTo>
                    <a:pt x="45887" y="11889"/>
                  </a:lnTo>
                  <a:lnTo>
                    <a:pt x="46185" y="11889"/>
                  </a:lnTo>
                  <a:lnTo>
                    <a:pt x="47664" y="11873"/>
                  </a:lnTo>
                  <a:lnTo>
                    <a:pt x="47803" y="11873"/>
                  </a:lnTo>
                  <a:lnTo>
                    <a:pt x="48023" y="11873"/>
                  </a:lnTo>
                  <a:lnTo>
                    <a:pt x="51264" y="11857"/>
                  </a:lnTo>
                  <a:lnTo>
                    <a:pt x="51869" y="11857"/>
                  </a:lnTo>
                  <a:lnTo>
                    <a:pt x="52314" y="11857"/>
                  </a:lnTo>
                  <a:lnTo>
                    <a:pt x="58742" y="11775"/>
                  </a:lnTo>
                  <a:lnTo>
                    <a:pt x="59244" y="11804"/>
                  </a:lnTo>
                  <a:lnTo>
                    <a:pt x="59658" y="11824"/>
                  </a:lnTo>
                  <a:lnTo>
                    <a:pt x="62002" y="12008"/>
                  </a:lnTo>
                  <a:lnTo>
                    <a:pt x="64389" y="12101"/>
                  </a:lnTo>
                  <a:lnTo>
                    <a:pt x="64908" y="12121"/>
                  </a:lnTo>
                  <a:lnTo>
                    <a:pt x="65632" y="12149"/>
                  </a:lnTo>
                  <a:lnTo>
                    <a:pt x="66837" y="12149"/>
                  </a:lnTo>
                  <a:lnTo>
                    <a:pt x="67808" y="12166"/>
                  </a:lnTo>
                  <a:lnTo>
                    <a:pt x="70384" y="12166"/>
                  </a:lnTo>
                  <a:lnTo>
                    <a:pt x="73155" y="12182"/>
                  </a:lnTo>
                  <a:lnTo>
                    <a:pt x="73155" y="12702"/>
                  </a:lnTo>
                  <a:lnTo>
                    <a:pt x="76910" y="12702"/>
                  </a:lnTo>
                  <a:lnTo>
                    <a:pt x="79482" y="12578"/>
                  </a:lnTo>
                  <a:lnTo>
                    <a:pt x="83100" y="12585"/>
                  </a:lnTo>
                  <a:lnTo>
                    <a:pt x="85220" y="12626"/>
                  </a:lnTo>
                  <a:lnTo>
                    <a:pt x="90709" y="12689"/>
                  </a:lnTo>
                  <a:lnTo>
                    <a:pt x="92207" y="12699"/>
                  </a:lnTo>
                  <a:lnTo>
                    <a:pt x="96905" y="12742"/>
                  </a:lnTo>
                  <a:lnTo>
                    <a:pt x="123510" y="12651"/>
                  </a:lnTo>
                  <a:lnTo>
                    <a:pt x="126650" y="12633"/>
                  </a:lnTo>
                  <a:lnTo>
                    <a:pt x="129890" y="12657"/>
                  </a:lnTo>
                  <a:lnTo>
                    <a:pt x="141778" y="12723"/>
                  </a:lnTo>
                  <a:lnTo>
                    <a:pt x="157588" y="12619"/>
                  </a:lnTo>
                  <a:lnTo>
                    <a:pt x="167714" y="12567"/>
                  </a:lnTo>
                  <a:lnTo>
                    <a:pt x="181046" y="12383"/>
                  </a:lnTo>
                  <a:lnTo>
                    <a:pt x="189806" y="12836"/>
                  </a:lnTo>
                  <a:lnTo>
                    <a:pt x="192043" y="12865"/>
                  </a:lnTo>
                  <a:lnTo>
                    <a:pt x="195598" y="12865"/>
                  </a:lnTo>
                  <a:lnTo>
                    <a:pt x="195598" y="26705"/>
                  </a:lnTo>
                  <a:lnTo>
                    <a:pt x="195839" y="36673"/>
                  </a:lnTo>
                  <a:lnTo>
                    <a:pt x="196024" y="44922"/>
                  </a:lnTo>
                  <a:lnTo>
                    <a:pt x="196215" y="45158"/>
                  </a:lnTo>
                  <a:lnTo>
                    <a:pt x="197807" y="45624"/>
                  </a:lnTo>
                  <a:lnTo>
                    <a:pt x="198915" y="45438"/>
                  </a:lnTo>
                  <a:lnTo>
                    <a:pt x="199907" y="45688"/>
                  </a:lnTo>
                  <a:lnTo>
                    <a:pt x="200362" y="45591"/>
                  </a:lnTo>
                  <a:lnTo>
                    <a:pt x="202680" y="46873"/>
                  </a:lnTo>
                  <a:lnTo>
                    <a:pt x="203411" y="46955"/>
                  </a:lnTo>
                  <a:lnTo>
                    <a:pt x="204226" y="46807"/>
                  </a:lnTo>
                  <a:lnTo>
                    <a:pt x="205687" y="46796"/>
                  </a:lnTo>
                  <a:lnTo>
                    <a:pt x="206517" y="47229"/>
                  </a:lnTo>
                  <a:lnTo>
                    <a:pt x="206517" y="44960"/>
                  </a:lnTo>
                  <a:lnTo>
                    <a:pt x="208439" y="44710"/>
                  </a:lnTo>
                  <a:lnTo>
                    <a:pt x="209290" y="44462"/>
                  </a:lnTo>
                  <a:lnTo>
                    <a:pt x="209278" y="43673"/>
                  </a:lnTo>
                  <a:lnTo>
                    <a:pt x="210721" y="43704"/>
                  </a:lnTo>
                  <a:lnTo>
                    <a:pt x="213921" y="43754"/>
                  </a:lnTo>
                  <a:lnTo>
                    <a:pt x="214066" y="43612"/>
                  </a:lnTo>
                  <a:lnTo>
                    <a:pt x="214525" y="42833"/>
                  </a:lnTo>
                  <a:lnTo>
                    <a:pt x="214896" y="42759"/>
                  </a:lnTo>
                  <a:lnTo>
                    <a:pt x="215361" y="42625"/>
                  </a:lnTo>
                  <a:lnTo>
                    <a:pt x="215986" y="41125"/>
                  </a:lnTo>
                  <a:lnTo>
                    <a:pt x="215979" y="40712"/>
                  </a:lnTo>
                  <a:lnTo>
                    <a:pt x="216177" y="40253"/>
                  </a:lnTo>
                  <a:lnTo>
                    <a:pt x="216756" y="39680"/>
                  </a:lnTo>
                  <a:lnTo>
                    <a:pt x="217000" y="39214"/>
                  </a:lnTo>
                  <a:lnTo>
                    <a:pt x="217038" y="38931"/>
                  </a:lnTo>
                  <a:lnTo>
                    <a:pt x="217215" y="38659"/>
                  </a:lnTo>
                  <a:lnTo>
                    <a:pt x="217840" y="38331"/>
                  </a:lnTo>
                  <a:lnTo>
                    <a:pt x="218373" y="37754"/>
                  </a:lnTo>
                  <a:lnTo>
                    <a:pt x="218402" y="37504"/>
                  </a:lnTo>
                  <a:lnTo>
                    <a:pt x="218310" y="36792"/>
                  </a:lnTo>
                  <a:lnTo>
                    <a:pt x="218452" y="35917"/>
                  </a:lnTo>
                  <a:lnTo>
                    <a:pt x="219010" y="35481"/>
                  </a:lnTo>
                  <a:lnTo>
                    <a:pt x="219335" y="35287"/>
                  </a:lnTo>
                  <a:lnTo>
                    <a:pt x="219900" y="35478"/>
                  </a:lnTo>
                  <a:lnTo>
                    <a:pt x="221657" y="36917"/>
                  </a:lnTo>
                  <a:lnTo>
                    <a:pt x="221534" y="37729"/>
                  </a:lnTo>
                  <a:lnTo>
                    <a:pt x="221837" y="38176"/>
                  </a:lnTo>
                  <a:lnTo>
                    <a:pt x="221452" y="38750"/>
                  </a:lnTo>
                  <a:lnTo>
                    <a:pt x="221137" y="39450"/>
                  </a:lnTo>
                  <a:lnTo>
                    <a:pt x="221356" y="40054"/>
                  </a:lnTo>
                  <a:lnTo>
                    <a:pt x="222482" y="40774"/>
                  </a:lnTo>
                  <a:lnTo>
                    <a:pt x="223314" y="41406"/>
                  </a:lnTo>
                  <a:lnTo>
                    <a:pt x="224783" y="42712"/>
                  </a:lnTo>
                  <a:lnTo>
                    <a:pt x="224699" y="43241"/>
                  </a:lnTo>
                  <a:lnTo>
                    <a:pt x="224752" y="43450"/>
                  </a:lnTo>
                  <a:lnTo>
                    <a:pt x="225193" y="44389"/>
                  </a:lnTo>
                  <a:lnTo>
                    <a:pt x="225511" y="44538"/>
                  </a:lnTo>
                  <a:lnTo>
                    <a:pt x="225840" y="45849"/>
                  </a:lnTo>
                  <a:lnTo>
                    <a:pt x="226200" y="46430"/>
                  </a:lnTo>
                  <a:lnTo>
                    <a:pt x="226489" y="47697"/>
                  </a:lnTo>
                  <a:lnTo>
                    <a:pt x="226765" y="48260"/>
                  </a:lnTo>
                  <a:lnTo>
                    <a:pt x="227312" y="48796"/>
                  </a:lnTo>
                  <a:lnTo>
                    <a:pt x="228102" y="50834"/>
                  </a:lnTo>
                  <a:lnTo>
                    <a:pt x="228085" y="51583"/>
                  </a:lnTo>
                  <a:lnTo>
                    <a:pt x="227951" y="52429"/>
                  </a:lnTo>
                  <a:lnTo>
                    <a:pt x="228089" y="54486"/>
                  </a:lnTo>
                  <a:lnTo>
                    <a:pt x="228494" y="55238"/>
                  </a:lnTo>
                  <a:lnTo>
                    <a:pt x="228907" y="55503"/>
                  </a:lnTo>
                  <a:lnTo>
                    <a:pt x="228995" y="55734"/>
                  </a:lnTo>
                  <a:lnTo>
                    <a:pt x="228957" y="56300"/>
                  </a:lnTo>
                  <a:lnTo>
                    <a:pt x="227811" y="58454"/>
                  </a:lnTo>
                  <a:lnTo>
                    <a:pt x="227439" y="60556"/>
                  </a:lnTo>
                  <a:lnTo>
                    <a:pt x="227454" y="60788"/>
                  </a:lnTo>
                  <a:lnTo>
                    <a:pt x="228498" y="61770"/>
                  </a:lnTo>
                  <a:lnTo>
                    <a:pt x="229095" y="61739"/>
                  </a:lnTo>
                  <a:lnTo>
                    <a:pt x="229236" y="61539"/>
                  </a:lnTo>
                  <a:lnTo>
                    <a:pt x="229733" y="61185"/>
                  </a:lnTo>
                  <a:lnTo>
                    <a:pt x="230790" y="60697"/>
                  </a:lnTo>
                  <a:lnTo>
                    <a:pt x="230787" y="61010"/>
                  </a:lnTo>
                  <a:lnTo>
                    <a:pt x="229697" y="61569"/>
                  </a:lnTo>
                  <a:lnTo>
                    <a:pt x="229687" y="62811"/>
                  </a:lnTo>
                  <a:lnTo>
                    <a:pt x="230773" y="62830"/>
                  </a:lnTo>
                  <a:lnTo>
                    <a:pt x="230773" y="65029"/>
                  </a:lnTo>
                  <a:lnTo>
                    <a:pt x="228798" y="64692"/>
                  </a:lnTo>
                  <a:lnTo>
                    <a:pt x="231408" y="68081"/>
                  </a:lnTo>
                  <a:lnTo>
                    <a:pt x="232761" y="70010"/>
                  </a:lnTo>
                  <a:lnTo>
                    <a:pt x="234686" y="72331"/>
                  </a:lnTo>
                  <a:lnTo>
                    <a:pt x="241331" y="80763"/>
                  </a:lnTo>
                  <a:lnTo>
                    <a:pt x="249513" y="94142"/>
                  </a:lnTo>
                  <a:lnTo>
                    <a:pt x="246032" y="94132"/>
                  </a:lnTo>
                  <a:lnTo>
                    <a:pt x="245674" y="94404"/>
                  </a:lnTo>
                  <a:lnTo>
                    <a:pt x="244270" y="95887"/>
                  </a:lnTo>
                  <a:lnTo>
                    <a:pt x="243557" y="96800"/>
                  </a:lnTo>
                  <a:lnTo>
                    <a:pt x="243469" y="97173"/>
                  </a:lnTo>
                  <a:lnTo>
                    <a:pt x="243093" y="99420"/>
                  </a:lnTo>
                  <a:lnTo>
                    <a:pt x="243122" y="101521"/>
                  </a:lnTo>
                  <a:lnTo>
                    <a:pt x="242464" y="101060"/>
                  </a:lnTo>
                  <a:lnTo>
                    <a:pt x="241547" y="100590"/>
                  </a:lnTo>
                  <a:lnTo>
                    <a:pt x="238352" y="100675"/>
                  </a:lnTo>
                  <a:lnTo>
                    <a:pt x="228809" y="94943"/>
                  </a:lnTo>
                  <a:lnTo>
                    <a:pt x="218254" y="88578"/>
                  </a:lnTo>
                  <a:lnTo>
                    <a:pt x="212481" y="81638"/>
                  </a:lnTo>
                  <a:lnTo>
                    <a:pt x="212637" y="84399"/>
                  </a:lnTo>
                  <a:lnTo>
                    <a:pt x="212187" y="84135"/>
                  </a:lnTo>
                  <a:lnTo>
                    <a:pt x="211563" y="83413"/>
                  </a:lnTo>
                  <a:lnTo>
                    <a:pt x="210446" y="82425"/>
                  </a:lnTo>
                  <a:lnTo>
                    <a:pt x="201687" y="76753"/>
                  </a:lnTo>
                  <a:lnTo>
                    <a:pt x="198837" y="75730"/>
                  </a:lnTo>
                  <a:lnTo>
                    <a:pt x="196341" y="75323"/>
                  </a:lnTo>
                  <a:lnTo>
                    <a:pt x="195841" y="75385"/>
                  </a:lnTo>
                  <a:lnTo>
                    <a:pt x="194752" y="75864"/>
                  </a:lnTo>
                  <a:lnTo>
                    <a:pt x="194107" y="76202"/>
                  </a:lnTo>
                  <a:lnTo>
                    <a:pt x="194057" y="76482"/>
                  </a:lnTo>
                  <a:lnTo>
                    <a:pt x="193261" y="76536"/>
                  </a:lnTo>
                  <a:lnTo>
                    <a:pt x="193290" y="86567"/>
                  </a:lnTo>
                  <a:lnTo>
                    <a:pt x="193265" y="101840"/>
                  </a:lnTo>
                  <a:lnTo>
                    <a:pt x="193346" y="105284"/>
                  </a:lnTo>
                  <a:lnTo>
                    <a:pt x="193195" y="108539"/>
                  </a:lnTo>
                  <a:lnTo>
                    <a:pt x="193270" y="126634"/>
                  </a:lnTo>
                  <a:lnTo>
                    <a:pt x="192947" y="126635"/>
                  </a:lnTo>
                  <a:lnTo>
                    <a:pt x="192948" y="127434"/>
                  </a:lnTo>
                  <a:lnTo>
                    <a:pt x="192539" y="126647"/>
                  </a:lnTo>
                  <a:lnTo>
                    <a:pt x="192103" y="126494"/>
                  </a:lnTo>
                  <a:lnTo>
                    <a:pt x="191834" y="126303"/>
                  </a:lnTo>
                  <a:lnTo>
                    <a:pt x="191333" y="125576"/>
                  </a:lnTo>
                  <a:lnTo>
                    <a:pt x="189846" y="124635"/>
                  </a:lnTo>
                  <a:lnTo>
                    <a:pt x="188927" y="123721"/>
                  </a:lnTo>
                  <a:lnTo>
                    <a:pt x="186605" y="122332"/>
                  </a:lnTo>
                  <a:lnTo>
                    <a:pt x="185942" y="121496"/>
                  </a:lnTo>
                  <a:lnTo>
                    <a:pt x="185570" y="120825"/>
                  </a:lnTo>
                  <a:lnTo>
                    <a:pt x="185276" y="120501"/>
                  </a:lnTo>
                  <a:lnTo>
                    <a:pt x="183945" y="119996"/>
                  </a:lnTo>
                  <a:lnTo>
                    <a:pt x="183595" y="119687"/>
                  </a:lnTo>
                  <a:lnTo>
                    <a:pt x="183216" y="119180"/>
                  </a:lnTo>
                  <a:lnTo>
                    <a:pt x="182875" y="119492"/>
                  </a:lnTo>
                  <a:lnTo>
                    <a:pt x="182787" y="119682"/>
                  </a:lnTo>
                  <a:lnTo>
                    <a:pt x="182748" y="120156"/>
                  </a:lnTo>
                  <a:lnTo>
                    <a:pt x="182509" y="120685"/>
                  </a:lnTo>
                  <a:lnTo>
                    <a:pt x="182284" y="120927"/>
                  </a:lnTo>
                  <a:lnTo>
                    <a:pt x="181922" y="121094"/>
                  </a:lnTo>
                  <a:lnTo>
                    <a:pt x="181104" y="122231"/>
                  </a:lnTo>
                  <a:lnTo>
                    <a:pt x="181019" y="122510"/>
                  </a:lnTo>
                  <a:lnTo>
                    <a:pt x="181076" y="122793"/>
                  </a:lnTo>
                  <a:lnTo>
                    <a:pt x="181479" y="123200"/>
                  </a:lnTo>
                  <a:lnTo>
                    <a:pt x="182170" y="123413"/>
                  </a:lnTo>
                  <a:lnTo>
                    <a:pt x="182159" y="123811"/>
                  </a:lnTo>
                  <a:lnTo>
                    <a:pt x="182240" y="124363"/>
                  </a:lnTo>
                  <a:lnTo>
                    <a:pt x="182640" y="124788"/>
                  </a:lnTo>
                  <a:lnTo>
                    <a:pt x="183036" y="124900"/>
                  </a:lnTo>
                  <a:lnTo>
                    <a:pt x="183127" y="125351"/>
                  </a:lnTo>
                  <a:lnTo>
                    <a:pt x="182807" y="126177"/>
                  </a:lnTo>
                  <a:lnTo>
                    <a:pt x="182239" y="125594"/>
                  </a:lnTo>
                  <a:lnTo>
                    <a:pt x="181965" y="125132"/>
                  </a:lnTo>
                  <a:lnTo>
                    <a:pt x="181842" y="124544"/>
                  </a:lnTo>
                  <a:lnTo>
                    <a:pt x="181512" y="123768"/>
                  </a:lnTo>
                  <a:lnTo>
                    <a:pt x="180961" y="123396"/>
                  </a:lnTo>
                  <a:lnTo>
                    <a:pt x="180480" y="123411"/>
                  </a:lnTo>
                  <a:lnTo>
                    <a:pt x="179746" y="123079"/>
                  </a:lnTo>
                  <a:lnTo>
                    <a:pt x="178967" y="122540"/>
                  </a:lnTo>
                  <a:lnTo>
                    <a:pt x="178795" y="121363"/>
                  </a:lnTo>
                  <a:lnTo>
                    <a:pt x="178884" y="121115"/>
                  </a:lnTo>
                  <a:lnTo>
                    <a:pt x="178938" y="120632"/>
                  </a:lnTo>
                  <a:lnTo>
                    <a:pt x="178840" y="120230"/>
                  </a:lnTo>
                  <a:lnTo>
                    <a:pt x="178847" y="119812"/>
                  </a:lnTo>
                  <a:lnTo>
                    <a:pt x="178885" y="119257"/>
                  </a:lnTo>
                  <a:lnTo>
                    <a:pt x="179043" y="118936"/>
                  </a:lnTo>
                  <a:lnTo>
                    <a:pt x="179047" y="118391"/>
                  </a:lnTo>
                  <a:lnTo>
                    <a:pt x="178608" y="118374"/>
                  </a:lnTo>
                  <a:lnTo>
                    <a:pt x="178078" y="118735"/>
                  </a:lnTo>
                  <a:lnTo>
                    <a:pt x="177916" y="118989"/>
                  </a:lnTo>
                  <a:lnTo>
                    <a:pt x="178136" y="112394"/>
                  </a:lnTo>
                  <a:lnTo>
                    <a:pt x="178129" y="109997"/>
                  </a:lnTo>
                  <a:lnTo>
                    <a:pt x="174405" y="109961"/>
                  </a:lnTo>
                  <a:lnTo>
                    <a:pt x="166621" y="109892"/>
                  </a:lnTo>
                  <a:lnTo>
                    <a:pt x="166554" y="112225"/>
                  </a:lnTo>
                  <a:lnTo>
                    <a:pt x="164851" y="112248"/>
                  </a:lnTo>
                  <a:lnTo>
                    <a:pt x="164716" y="112854"/>
                  </a:lnTo>
                  <a:lnTo>
                    <a:pt x="164812" y="113040"/>
                  </a:lnTo>
                  <a:lnTo>
                    <a:pt x="165323" y="113396"/>
                  </a:lnTo>
                  <a:lnTo>
                    <a:pt x="165626" y="113434"/>
                  </a:lnTo>
                  <a:lnTo>
                    <a:pt x="166541" y="113206"/>
                  </a:lnTo>
                  <a:lnTo>
                    <a:pt x="166740" y="113419"/>
                  </a:lnTo>
                  <a:lnTo>
                    <a:pt x="166649" y="113763"/>
                  </a:lnTo>
                  <a:lnTo>
                    <a:pt x="166258" y="114344"/>
                  </a:lnTo>
                  <a:lnTo>
                    <a:pt x="165169" y="114917"/>
                  </a:lnTo>
                  <a:lnTo>
                    <a:pt x="164595" y="114904"/>
                  </a:lnTo>
                  <a:lnTo>
                    <a:pt x="163954" y="115456"/>
                  </a:lnTo>
                  <a:lnTo>
                    <a:pt x="164130" y="114889"/>
                  </a:lnTo>
                  <a:lnTo>
                    <a:pt x="164274" y="114679"/>
                  </a:lnTo>
                  <a:lnTo>
                    <a:pt x="163199" y="114485"/>
                  </a:lnTo>
                  <a:lnTo>
                    <a:pt x="162816" y="114649"/>
                  </a:lnTo>
                  <a:lnTo>
                    <a:pt x="162563" y="114096"/>
                  </a:lnTo>
                  <a:lnTo>
                    <a:pt x="161912" y="111140"/>
                  </a:lnTo>
                  <a:lnTo>
                    <a:pt x="163058" y="110961"/>
                  </a:lnTo>
                  <a:lnTo>
                    <a:pt x="163398" y="110611"/>
                  </a:lnTo>
                  <a:lnTo>
                    <a:pt x="163795" y="110484"/>
                  </a:lnTo>
                  <a:lnTo>
                    <a:pt x="163961" y="110659"/>
                  </a:lnTo>
                  <a:lnTo>
                    <a:pt x="164062" y="110942"/>
                  </a:lnTo>
                  <a:lnTo>
                    <a:pt x="164348" y="110941"/>
                  </a:lnTo>
                  <a:lnTo>
                    <a:pt x="164253" y="109862"/>
                  </a:lnTo>
                  <a:lnTo>
                    <a:pt x="163290" y="108992"/>
                  </a:lnTo>
                  <a:lnTo>
                    <a:pt x="162924" y="108949"/>
                  </a:lnTo>
                  <a:lnTo>
                    <a:pt x="162678" y="108562"/>
                  </a:lnTo>
                  <a:lnTo>
                    <a:pt x="162178" y="106877"/>
                  </a:lnTo>
                  <a:lnTo>
                    <a:pt x="162101" y="106240"/>
                  </a:lnTo>
                  <a:lnTo>
                    <a:pt x="162111" y="105696"/>
                  </a:lnTo>
                  <a:lnTo>
                    <a:pt x="162354" y="104532"/>
                  </a:lnTo>
                  <a:lnTo>
                    <a:pt x="162178" y="104708"/>
                  </a:lnTo>
                  <a:lnTo>
                    <a:pt x="160379" y="105350"/>
                  </a:lnTo>
                  <a:lnTo>
                    <a:pt x="160020" y="105633"/>
                  </a:lnTo>
                  <a:lnTo>
                    <a:pt x="160095" y="112267"/>
                  </a:lnTo>
                  <a:lnTo>
                    <a:pt x="159907" y="112282"/>
                  </a:lnTo>
                  <a:lnTo>
                    <a:pt x="157770" y="112271"/>
                  </a:lnTo>
                  <a:lnTo>
                    <a:pt x="157776" y="111628"/>
                  </a:lnTo>
                  <a:lnTo>
                    <a:pt x="158319" y="111634"/>
                  </a:lnTo>
                  <a:lnTo>
                    <a:pt x="158262" y="110009"/>
                  </a:lnTo>
                  <a:lnTo>
                    <a:pt x="158170" y="109849"/>
                  </a:lnTo>
                  <a:lnTo>
                    <a:pt x="157962" y="109713"/>
                  </a:lnTo>
                  <a:lnTo>
                    <a:pt x="157737" y="109296"/>
                  </a:lnTo>
                  <a:lnTo>
                    <a:pt x="157745" y="108347"/>
                  </a:lnTo>
                  <a:lnTo>
                    <a:pt x="155834" y="106401"/>
                  </a:lnTo>
                  <a:lnTo>
                    <a:pt x="155043" y="106140"/>
                  </a:lnTo>
                  <a:lnTo>
                    <a:pt x="154608" y="106125"/>
                  </a:lnTo>
                  <a:lnTo>
                    <a:pt x="153236" y="105769"/>
                  </a:lnTo>
                  <a:lnTo>
                    <a:pt x="152840" y="105722"/>
                  </a:lnTo>
                  <a:lnTo>
                    <a:pt x="152439" y="105792"/>
                  </a:lnTo>
                  <a:lnTo>
                    <a:pt x="152327" y="106448"/>
                  </a:lnTo>
                  <a:lnTo>
                    <a:pt x="152144" y="106165"/>
                  </a:lnTo>
                  <a:lnTo>
                    <a:pt x="151975" y="105472"/>
                  </a:lnTo>
                  <a:lnTo>
                    <a:pt x="152204" y="105125"/>
                  </a:lnTo>
                  <a:lnTo>
                    <a:pt x="152724" y="105233"/>
                  </a:lnTo>
                  <a:lnTo>
                    <a:pt x="153111" y="105088"/>
                  </a:lnTo>
                  <a:lnTo>
                    <a:pt x="153192" y="104447"/>
                  </a:lnTo>
                  <a:lnTo>
                    <a:pt x="153041" y="103449"/>
                  </a:lnTo>
                  <a:lnTo>
                    <a:pt x="153360" y="102750"/>
                  </a:lnTo>
                  <a:lnTo>
                    <a:pt x="152377" y="100435"/>
                  </a:lnTo>
                  <a:lnTo>
                    <a:pt x="151913" y="99730"/>
                  </a:lnTo>
                  <a:lnTo>
                    <a:pt x="151667" y="99581"/>
                  </a:lnTo>
                  <a:lnTo>
                    <a:pt x="151259" y="99741"/>
                  </a:lnTo>
                  <a:lnTo>
                    <a:pt x="151389" y="100148"/>
                  </a:lnTo>
                  <a:lnTo>
                    <a:pt x="151206" y="100770"/>
                  </a:lnTo>
                  <a:lnTo>
                    <a:pt x="150914" y="101005"/>
                  </a:lnTo>
                  <a:lnTo>
                    <a:pt x="149846" y="100237"/>
                  </a:lnTo>
                  <a:lnTo>
                    <a:pt x="149241" y="100043"/>
                  </a:lnTo>
                  <a:lnTo>
                    <a:pt x="148654" y="99566"/>
                  </a:lnTo>
                  <a:lnTo>
                    <a:pt x="148537" y="99365"/>
                  </a:lnTo>
                  <a:lnTo>
                    <a:pt x="148288" y="99175"/>
                  </a:lnTo>
                  <a:lnTo>
                    <a:pt x="148344" y="99917"/>
                  </a:lnTo>
                  <a:lnTo>
                    <a:pt x="147708" y="100561"/>
                  </a:lnTo>
                  <a:lnTo>
                    <a:pt x="147427" y="100457"/>
                  </a:lnTo>
                  <a:lnTo>
                    <a:pt x="146716" y="99708"/>
                  </a:lnTo>
                  <a:lnTo>
                    <a:pt x="146526" y="99347"/>
                  </a:lnTo>
                  <a:lnTo>
                    <a:pt x="146459" y="98792"/>
                  </a:lnTo>
                  <a:lnTo>
                    <a:pt x="146235" y="98213"/>
                  </a:lnTo>
                  <a:lnTo>
                    <a:pt x="146065" y="98110"/>
                  </a:lnTo>
                  <a:lnTo>
                    <a:pt x="145812" y="98031"/>
                  </a:lnTo>
                  <a:lnTo>
                    <a:pt x="145228" y="97659"/>
                  </a:lnTo>
                  <a:lnTo>
                    <a:pt x="144954" y="97700"/>
                  </a:lnTo>
                  <a:lnTo>
                    <a:pt x="144641" y="97868"/>
                  </a:lnTo>
                  <a:lnTo>
                    <a:pt x="144240" y="96191"/>
                  </a:lnTo>
                  <a:lnTo>
                    <a:pt x="144221" y="94715"/>
                  </a:lnTo>
                  <a:lnTo>
                    <a:pt x="144140" y="94458"/>
                  </a:lnTo>
                  <a:lnTo>
                    <a:pt x="143993" y="94328"/>
                  </a:lnTo>
                  <a:lnTo>
                    <a:pt x="143866" y="94067"/>
                  </a:lnTo>
                  <a:lnTo>
                    <a:pt x="143871" y="93239"/>
                  </a:lnTo>
                  <a:lnTo>
                    <a:pt x="142193" y="93221"/>
                  </a:lnTo>
                  <a:lnTo>
                    <a:pt x="140841" y="92912"/>
                  </a:lnTo>
                  <a:lnTo>
                    <a:pt x="140633" y="94135"/>
                  </a:lnTo>
                  <a:lnTo>
                    <a:pt x="140692" y="94996"/>
                  </a:lnTo>
                  <a:lnTo>
                    <a:pt x="140178" y="96825"/>
                  </a:lnTo>
                  <a:lnTo>
                    <a:pt x="139956" y="96818"/>
                  </a:lnTo>
                  <a:lnTo>
                    <a:pt x="139517" y="96474"/>
                  </a:lnTo>
                  <a:lnTo>
                    <a:pt x="138722" y="96526"/>
                  </a:lnTo>
                  <a:lnTo>
                    <a:pt x="138300" y="96262"/>
                  </a:lnTo>
                  <a:lnTo>
                    <a:pt x="138033" y="95818"/>
                  </a:lnTo>
                  <a:lnTo>
                    <a:pt x="137610" y="95803"/>
                  </a:lnTo>
                  <a:lnTo>
                    <a:pt x="136928" y="97133"/>
                  </a:lnTo>
                  <a:lnTo>
                    <a:pt x="136706" y="97737"/>
                  </a:lnTo>
                  <a:lnTo>
                    <a:pt x="136474" y="98035"/>
                  </a:lnTo>
                  <a:lnTo>
                    <a:pt x="136200" y="98075"/>
                  </a:lnTo>
                  <a:lnTo>
                    <a:pt x="135693" y="97539"/>
                  </a:lnTo>
                  <a:lnTo>
                    <a:pt x="134424" y="97282"/>
                  </a:lnTo>
                  <a:lnTo>
                    <a:pt x="133197" y="97770"/>
                  </a:lnTo>
                  <a:lnTo>
                    <a:pt x="133014" y="97763"/>
                  </a:lnTo>
                  <a:lnTo>
                    <a:pt x="132496" y="97477"/>
                  </a:lnTo>
                  <a:lnTo>
                    <a:pt x="132069" y="96941"/>
                  </a:lnTo>
                  <a:lnTo>
                    <a:pt x="133573" y="95176"/>
                  </a:lnTo>
                  <a:lnTo>
                    <a:pt x="134079" y="94908"/>
                  </a:lnTo>
                  <a:lnTo>
                    <a:pt x="134196" y="94528"/>
                  </a:lnTo>
                  <a:lnTo>
                    <a:pt x="134875" y="93272"/>
                  </a:lnTo>
                  <a:lnTo>
                    <a:pt x="135212" y="92981"/>
                  </a:lnTo>
                  <a:lnTo>
                    <a:pt x="135441" y="92880"/>
                  </a:lnTo>
                  <a:lnTo>
                    <a:pt x="135501" y="92523"/>
                  </a:lnTo>
                  <a:lnTo>
                    <a:pt x="135430" y="91785"/>
                  </a:lnTo>
                  <a:lnTo>
                    <a:pt x="135058" y="91874"/>
                  </a:lnTo>
                  <a:lnTo>
                    <a:pt x="135068" y="92012"/>
                  </a:lnTo>
                  <a:lnTo>
                    <a:pt x="134357" y="93991"/>
                  </a:lnTo>
                  <a:lnTo>
                    <a:pt x="134139" y="93814"/>
                  </a:lnTo>
                  <a:lnTo>
                    <a:pt x="134115" y="93361"/>
                  </a:lnTo>
                  <a:lnTo>
                    <a:pt x="133879" y="92456"/>
                  </a:lnTo>
                  <a:lnTo>
                    <a:pt x="133724" y="92161"/>
                  </a:lnTo>
                  <a:lnTo>
                    <a:pt x="132612" y="90678"/>
                  </a:lnTo>
                  <a:lnTo>
                    <a:pt x="131627" y="88986"/>
                  </a:lnTo>
                  <a:lnTo>
                    <a:pt x="131581" y="89169"/>
                  </a:lnTo>
                  <a:lnTo>
                    <a:pt x="131430" y="89310"/>
                  </a:lnTo>
                  <a:lnTo>
                    <a:pt x="130603" y="89530"/>
                  </a:lnTo>
                  <a:lnTo>
                    <a:pt x="130346" y="89270"/>
                  </a:lnTo>
                  <a:lnTo>
                    <a:pt x="129062" y="88733"/>
                  </a:lnTo>
                  <a:lnTo>
                    <a:pt x="128572" y="87880"/>
                  </a:lnTo>
                  <a:lnTo>
                    <a:pt x="128618" y="87373"/>
                  </a:lnTo>
                  <a:lnTo>
                    <a:pt x="128277" y="87232"/>
                  </a:lnTo>
                  <a:lnTo>
                    <a:pt x="128065" y="87243"/>
                  </a:lnTo>
                  <a:lnTo>
                    <a:pt x="127460" y="87075"/>
                  </a:lnTo>
                  <a:lnTo>
                    <a:pt x="126974" y="86599"/>
                  </a:lnTo>
                  <a:lnTo>
                    <a:pt x="125531" y="85694"/>
                  </a:lnTo>
                  <a:lnTo>
                    <a:pt x="125147" y="85546"/>
                  </a:lnTo>
                  <a:lnTo>
                    <a:pt x="124879" y="85713"/>
                  </a:lnTo>
                  <a:lnTo>
                    <a:pt x="124869" y="85894"/>
                  </a:lnTo>
                  <a:lnTo>
                    <a:pt x="124351" y="86725"/>
                  </a:lnTo>
                  <a:lnTo>
                    <a:pt x="124016" y="86678"/>
                  </a:lnTo>
                  <a:lnTo>
                    <a:pt x="123859" y="86407"/>
                  </a:lnTo>
                  <a:lnTo>
                    <a:pt x="123350" y="86286"/>
                  </a:lnTo>
                  <a:lnTo>
                    <a:pt x="122776" y="86774"/>
                  </a:lnTo>
                  <a:lnTo>
                    <a:pt x="122358" y="87498"/>
                  </a:lnTo>
                  <a:lnTo>
                    <a:pt x="121236" y="87959"/>
                  </a:lnTo>
                  <a:lnTo>
                    <a:pt x="120647" y="88076"/>
                  </a:lnTo>
                  <a:lnTo>
                    <a:pt x="120066" y="87338"/>
                  </a:lnTo>
                  <a:lnTo>
                    <a:pt x="119508" y="86997"/>
                  </a:lnTo>
                  <a:lnTo>
                    <a:pt x="119297" y="84978"/>
                  </a:lnTo>
                  <a:lnTo>
                    <a:pt x="118758" y="84390"/>
                  </a:lnTo>
                  <a:lnTo>
                    <a:pt x="118030" y="83811"/>
                  </a:lnTo>
                  <a:lnTo>
                    <a:pt x="117446" y="83543"/>
                  </a:lnTo>
                  <a:lnTo>
                    <a:pt x="116940" y="83681"/>
                  </a:lnTo>
                  <a:lnTo>
                    <a:pt x="116597" y="83655"/>
                  </a:lnTo>
                  <a:lnTo>
                    <a:pt x="116441" y="83547"/>
                  </a:lnTo>
                  <a:lnTo>
                    <a:pt x="116444" y="83290"/>
                  </a:lnTo>
                  <a:lnTo>
                    <a:pt x="116028" y="83028"/>
                  </a:lnTo>
                  <a:lnTo>
                    <a:pt x="115217" y="82766"/>
                  </a:lnTo>
                  <a:lnTo>
                    <a:pt x="114678" y="82828"/>
                  </a:lnTo>
                  <a:lnTo>
                    <a:pt x="113819" y="83361"/>
                  </a:lnTo>
                  <a:lnTo>
                    <a:pt x="113170" y="83395"/>
                  </a:lnTo>
                  <a:lnTo>
                    <a:pt x="112972" y="83512"/>
                  </a:lnTo>
                  <a:lnTo>
                    <a:pt x="112157" y="83781"/>
                  </a:lnTo>
                  <a:lnTo>
                    <a:pt x="111092" y="83798"/>
                  </a:lnTo>
                  <a:lnTo>
                    <a:pt x="110423" y="85062"/>
                  </a:lnTo>
                  <a:lnTo>
                    <a:pt x="110440" y="85207"/>
                  </a:lnTo>
                  <a:lnTo>
                    <a:pt x="110820" y="85767"/>
                  </a:lnTo>
                  <a:lnTo>
                    <a:pt x="110956" y="86341"/>
                  </a:lnTo>
                  <a:lnTo>
                    <a:pt x="110853" y="87250"/>
                  </a:lnTo>
                  <a:lnTo>
                    <a:pt x="110667" y="87337"/>
                  </a:lnTo>
                  <a:lnTo>
                    <a:pt x="110242" y="87268"/>
                  </a:lnTo>
                  <a:lnTo>
                    <a:pt x="110024" y="87365"/>
                  </a:lnTo>
                  <a:lnTo>
                    <a:pt x="109698" y="88088"/>
                  </a:lnTo>
                  <a:lnTo>
                    <a:pt x="109357" y="88401"/>
                  </a:lnTo>
                  <a:lnTo>
                    <a:pt x="108878" y="88662"/>
                  </a:lnTo>
                  <a:lnTo>
                    <a:pt x="108378" y="89940"/>
                  </a:lnTo>
                  <a:lnTo>
                    <a:pt x="108138" y="90313"/>
                  </a:lnTo>
                  <a:lnTo>
                    <a:pt x="107887" y="90570"/>
                  </a:lnTo>
                  <a:lnTo>
                    <a:pt x="107425" y="90826"/>
                  </a:lnTo>
                  <a:lnTo>
                    <a:pt x="107155" y="92008"/>
                  </a:lnTo>
                  <a:lnTo>
                    <a:pt x="106583" y="92735"/>
                  </a:lnTo>
                  <a:lnTo>
                    <a:pt x="106062" y="94540"/>
                  </a:lnTo>
                  <a:lnTo>
                    <a:pt x="105692" y="96370"/>
                  </a:lnTo>
                  <a:lnTo>
                    <a:pt x="105613" y="97214"/>
                  </a:lnTo>
                  <a:lnTo>
                    <a:pt x="105710" y="97360"/>
                  </a:lnTo>
                  <a:lnTo>
                    <a:pt x="105940" y="98115"/>
                  </a:lnTo>
                  <a:lnTo>
                    <a:pt x="106184" y="99495"/>
                  </a:lnTo>
                  <a:lnTo>
                    <a:pt x="107115" y="99619"/>
                  </a:lnTo>
                  <a:lnTo>
                    <a:pt x="105903" y="99865"/>
                  </a:lnTo>
                  <a:lnTo>
                    <a:pt x="105060" y="100235"/>
                  </a:lnTo>
                  <a:lnTo>
                    <a:pt x="104833" y="100519"/>
                  </a:lnTo>
                  <a:lnTo>
                    <a:pt x="104662" y="100871"/>
                  </a:lnTo>
                  <a:lnTo>
                    <a:pt x="104605" y="101821"/>
                  </a:lnTo>
                  <a:lnTo>
                    <a:pt x="104527" y="102130"/>
                  </a:lnTo>
                  <a:lnTo>
                    <a:pt x="104100" y="102715"/>
                  </a:lnTo>
                  <a:lnTo>
                    <a:pt x="103815" y="103024"/>
                  </a:lnTo>
                  <a:lnTo>
                    <a:pt x="103297" y="104195"/>
                  </a:lnTo>
                  <a:lnTo>
                    <a:pt x="103245" y="104553"/>
                  </a:lnTo>
                  <a:lnTo>
                    <a:pt x="102930" y="105072"/>
                  </a:lnTo>
                  <a:lnTo>
                    <a:pt x="102438" y="106408"/>
                  </a:lnTo>
                  <a:lnTo>
                    <a:pt x="102378" y="106733"/>
                  </a:lnTo>
                  <a:lnTo>
                    <a:pt x="102106" y="106684"/>
                  </a:lnTo>
                  <a:lnTo>
                    <a:pt x="101368" y="105627"/>
                  </a:lnTo>
                  <a:lnTo>
                    <a:pt x="101135" y="105432"/>
                  </a:lnTo>
                  <a:lnTo>
                    <a:pt x="100500" y="105350"/>
                  </a:lnTo>
                  <a:lnTo>
                    <a:pt x="100198" y="105453"/>
                  </a:lnTo>
                  <a:lnTo>
                    <a:pt x="99997" y="105866"/>
                  </a:lnTo>
                  <a:lnTo>
                    <a:pt x="99974" y="106240"/>
                  </a:lnTo>
                  <a:lnTo>
                    <a:pt x="100104" y="106452"/>
                  </a:lnTo>
                  <a:lnTo>
                    <a:pt x="100335" y="107457"/>
                  </a:lnTo>
                  <a:lnTo>
                    <a:pt x="100594" y="109370"/>
                  </a:lnTo>
                  <a:lnTo>
                    <a:pt x="100511" y="109848"/>
                  </a:lnTo>
                  <a:lnTo>
                    <a:pt x="100514" y="110002"/>
                  </a:lnTo>
                  <a:lnTo>
                    <a:pt x="101216" y="109917"/>
                  </a:lnTo>
                  <a:lnTo>
                    <a:pt x="101511" y="110490"/>
                  </a:lnTo>
                  <a:lnTo>
                    <a:pt x="101964" y="110881"/>
                  </a:lnTo>
                  <a:lnTo>
                    <a:pt x="102184" y="110994"/>
                  </a:lnTo>
                  <a:lnTo>
                    <a:pt x="102184" y="111547"/>
                  </a:lnTo>
                  <a:lnTo>
                    <a:pt x="101886" y="111987"/>
                  </a:lnTo>
                  <a:lnTo>
                    <a:pt x="101847" y="112588"/>
                  </a:lnTo>
                  <a:lnTo>
                    <a:pt x="101518" y="113409"/>
                  </a:lnTo>
                  <a:lnTo>
                    <a:pt x="102093" y="113662"/>
                  </a:lnTo>
                  <a:lnTo>
                    <a:pt x="102576" y="113574"/>
                  </a:lnTo>
                  <a:lnTo>
                    <a:pt x="102748" y="113610"/>
                  </a:lnTo>
                  <a:lnTo>
                    <a:pt x="103284" y="113894"/>
                  </a:lnTo>
                  <a:lnTo>
                    <a:pt x="104006" y="113823"/>
                  </a:lnTo>
                  <a:lnTo>
                    <a:pt x="104236" y="113877"/>
                  </a:lnTo>
                  <a:lnTo>
                    <a:pt x="105219" y="114442"/>
                  </a:lnTo>
                  <a:lnTo>
                    <a:pt x="105934" y="114737"/>
                  </a:lnTo>
                  <a:lnTo>
                    <a:pt x="106579" y="114719"/>
                  </a:lnTo>
                  <a:lnTo>
                    <a:pt x="106812" y="114964"/>
                  </a:lnTo>
                  <a:lnTo>
                    <a:pt x="106566" y="115134"/>
                  </a:lnTo>
                  <a:lnTo>
                    <a:pt x="106025" y="114995"/>
                  </a:lnTo>
                  <a:lnTo>
                    <a:pt x="105593" y="114970"/>
                  </a:lnTo>
                  <a:lnTo>
                    <a:pt x="105276" y="115050"/>
                  </a:lnTo>
                  <a:lnTo>
                    <a:pt x="104700" y="114858"/>
                  </a:lnTo>
                  <a:lnTo>
                    <a:pt x="104177" y="114903"/>
                  </a:lnTo>
                  <a:lnTo>
                    <a:pt x="103657" y="115352"/>
                  </a:lnTo>
                  <a:lnTo>
                    <a:pt x="103084" y="115323"/>
                  </a:lnTo>
                  <a:lnTo>
                    <a:pt x="102644" y="115522"/>
                  </a:lnTo>
                  <a:lnTo>
                    <a:pt x="102093" y="116378"/>
                  </a:lnTo>
                  <a:lnTo>
                    <a:pt x="101983" y="116653"/>
                  </a:lnTo>
                  <a:lnTo>
                    <a:pt x="101644" y="116882"/>
                  </a:lnTo>
                  <a:lnTo>
                    <a:pt x="101441" y="116880"/>
                  </a:lnTo>
                  <a:lnTo>
                    <a:pt x="100955" y="116739"/>
                  </a:lnTo>
                  <a:lnTo>
                    <a:pt x="100891" y="116915"/>
                  </a:lnTo>
                  <a:lnTo>
                    <a:pt x="100730" y="117011"/>
                  </a:lnTo>
                  <a:lnTo>
                    <a:pt x="99949" y="116964"/>
                  </a:lnTo>
                  <a:lnTo>
                    <a:pt x="99946" y="119149"/>
                  </a:lnTo>
                  <a:lnTo>
                    <a:pt x="100617" y="119241"/>
                  </a:lnTo>
                  <a:lnTo>
                    <a:pt x="100928" y="119501"/>
                  </a:lnTo>
                  <a:lnTo>
                    <a:pt x="101355" y="119404"/>
                  </a:lnTo>
                  <a:lnTo>
                    <a:pt x="101739" y="119157"/>
                  </a:lnTo>
                  <a:lnTo>
                    <a:pt x="101423" y="119423"/>
                  </a:lnTo>
                  <a:lnTo>
                    <a:pt x="100967" y="119615"/>
                  </a:lnTo>
                  <a:lnTo>
                    <a:pt x="100604" y="119274"/>
                  </a:lnTo>
                  <a:lnTo>
                    <a:pt x="99380" y="119160"/>
                  </a:lnTo>
                  <a:lnTo>
                    <a:pt x="98934" y="119566"/>
                  </a:lnTo>
                  <a:lnTo>
                    <a:pt x="99025" y="119827"/>
                  </a:lnTo>
                  <a:lnTo>
                    <a:pt x="98921" y="120119"/>
                  </a:lnTo>
                  <a:lnTo>
                    <a:pt x="98623" y="120331"/>
                  </a:lnTo>
                  <a:lnTo>
                    <a:pt x="97859" y="120249"/>
                  </a:lnTo>
                  <a:lnTo>
                    <a:pt x="97725" y="120303"/>
                  </a:lnTo>
                  <a:lnTo>
                    <a:pt x="98235" y="120445"/>
                  </a:lnTo>
                  <a:lnTo>
                    <a:pt x="97717" y="120656"/>
                  </a:lnTo>
                  <a:lnTo>
                    <a:pt x="97704" y="120868"/>
                  </a:lnTo>
                  <a:lnTo>
                    <a:pt x="97510" y="120916"/>
                  </a:lnTo>
                  <a:lnTo>
                    <a:pt x="97419" y="121144"/>
                  </a:lnTo>
                  <a:lnTo>
                    <a:pt x="97380" y="121388"/>
                  </a:lnTo>
                  <a:lnTo>
                    <a:pt x="97186" y="121307"/>
                  </a:lnTo>
                  <a:lnTo>
                    <a:pt x="97225" y="121600"/>
                  </a:lnTo>
                  <a:lnTo>
                    <a:pt x="95319" y="121640"/>
                  </a:lnTo>
                  <a:lnTo>
                    <a:pt x="95587" y="123759"/>
                  </a:lnTo>
                  <a:lnTo>
                    <a:pt x="93107" y="123774"/>
                  </a:lnTo>
                  <a:lnTo>
                    <a:pt x="92998" y="121393"/>
                  </a:lnTo>
                  <a:lnTo>
                    <a:pt x="93011" y="120276"/>
                  </a:lnTo>
                  <a:lnTo>
                    <a:pt x="92624" y="120276"/>
                  </a:lnTo>
                  <a:lnTo>
                    <a:pt x="92320" y="120703"/>
                  </a:lnTo>
                  <a:lnTo>
                    <a:pt x="91748" y="121082"/>
                  </a:lnTo>
                  <a:lnTo>
                    <a:pt x="91245" y="121258"/>
                  </a:lnTo>
                  <a:lnTo>
                    <a:pt x="90315" y="122046"/>
                  </a:lnTo>
                  <a:lnTo>
                    <a:pt x="89892" y="122154"/>
                  </a:lnTo>
                  <a:lnTo>
                    <a:pt x="89099" y="123069"/>
                  </a:lnTo>
                  <a:lnTo>
                    <a:pt x="89015" y="123278"/>
                  </a:lnTo>
                  <a:lnTo>
                    <a:pt x="89158" y="123576"/>
                  </a:lnTo>
                  <a:lnTo>
                    <a:pt x="88337" y="124612"/>
                  </a:lnTo>
                  <a:lnTo>
                    <a:pt x="88150" y="125205"/>
                  </a:lnTo>
                  <a:lnTo>
                    <a:pt x="88255" y="125502"/>
                  </a:lnTo>
                  <a:lnTo>
                    <a:pt x="88760" y="125733"/>
                  </a:lnTo>
                  <a:lnTo>
                    <a:pt x="88261" y="125610"/>
                  </a:lnTo>
                  <a:lnTo>
                    <a:pt x="85165" y="125757"/>
                  </a:lnTo>
                  <a:lnTo>
                    <a:pt x="85074" y="126028"/>
                  </a:lnTo>
                  <a:lnTo>
                    <a:pt x="84858" y="125857"/>
                  </a:lnTo>
                  <a:lnTo>
                    <a:pt x="84769" y="125601"/>
                  </a:lnTo>
                  <a:lnTo>
                    <a:pt x="84756" y="124983"/>
                  </a:lnTo>
                  <a:lnTo>
                    <a:pt x="84575" y="124528"/>
                  </a:lnTo>
                  <a:lnTo>
                    <a:pt x="85588" y="123971"/>
                  </a:lnTo>
                  <a:lnTo>
                    <a:pt x="85218" y="123273"/>
                  </a:lnTo>
                  <a:lnTo>
                    <a:pt x="84642" y="122618"/>
                  </a:lnTo>
                  <a:lnTo>
                    <a:pt x="83724" y="122265"/>
                  </a:lnTo>
                  <a:lnTo>
                    <a:pt x="83600" y="121790"/>
                  </a:lnTo>
                  <a:lnTo>
                    <a:pt x="83636" y="121652"/>
                  </a:lnTo>
                  <a:lnTo>
                    <a:pt x="83349" y="121071"/>
                  </a:lnTo>
                  <a:lnTo>
                    <a:pt x="82710" y="120608"/>
                  </a:lnTo>
                  <a:lnTo>
                    <a:pt x="82529" y="119892"/>
                  </a:lnTo>
                  <a:lnTo>
                    <a:pt x="82555" y="119111"/>
                  </a:lnTo>
                  <a:lnTo>
                    <a:pt x="82296" y="119046"/>
                  </a:lnTo>
                  <a:lnTo>
                    <a:pt x="81416" y="119437"/>
                  </a:lnTo>
                  <a:lnTo>
                    <a:pt x="81157" y="119648"/>
                  </a:lnTo>
                  <a:lnTo>
                    <a:pt x="81118" y="120185"/>
                  </a:lnTo>
                  <a:lnTo>
                    <a:pt x="80729" y="120136"/>
                  </a:lnTo>
                  <a:lnTo>
                    <a:pt x="80445" y="119502"/>
                  </a:lnTo>
                  <a:lnTo>
                    <a:pt x="79901" y="119079"/>
                  </a:lnTo>
                  <a:lnTo>
                    <a:pt x="79858" y="118808"/>
                  </a:lnTo>
                  <a:lnTo>
                    <a:pt x="79914" y="118623"/>
                  </a:lnTo>
                  <a:lnTo>
                    <a:pt x="79461" y="118314"/>
                  </a:lnTo>
                  <a:lnTo>
                    <a:pt x="78723" y="118379"/>
                  </a:lnTo>
                  <a:lnTo>
                    <a:pt x="78399" y="118022"/>
                  </a:lnTo>
                  <a:lnTo>
                    <a:pt x="78761" y="118070"/>
                  </a:lnTo>
                  <a:lnTo>
                    <a:pt x="79072" y="118005"/>
                  </a:lnTo>
                  <a:lnTo>
                    <a:pt x="79396" y="117696"/>
                  </a:lnTo>
                  <a:lnTo>
                    <a:pt x="78878" y="117973"/>
                  </a:lnTo>
                  <a:lnTo>
                    <a:pt x="78580" y="117908"/>
                  </a:lnTo>
                  <a:lnTo>
                    <a:pt x="78360" y="117745"/>
                  </a:lnTo>
                  <a:lnTo>
                    <a:pt x="78347" y="116915"/>
                  </a:lnTo>
                  <a:lnTo>
                    <a:pt x="78438" y="116737"/>
                  </a:lnTo>
                  <a:lnTo>
                    <a:pt x="78606" y="116525"/>
                  </a:lnTo>
                  <a:lnTo>
                    <a:pt x="79150" y="116395"/>
                  </a:lnTo>
                  <a:lnTo>
                    <a:pt x="78567" y="115142"/>
                  </a:lnTo>
                  <a:lnTo>
                    <a:pt x="77971" y="115419"/>
                  </a:lnTo>
                  <a:lnTo>
                    <a:pt x="77622" y="115842"/>
                  </a:lnTo>
                  <a:lnTo>
                    <a:pt x="76534" y="115891"/>
                  </a:lnTo>
                  <a:lnTo>
                    <a:pt x="76560" y="115500"/>
                  </a:lnTo>
                  <a:lnTo>
                    <a:pt x="76288" y="115435"/>
                  </a:lnTo>
                  <a:lnTo>
                    <a:pt x="76263" y="113279"/>
                  </a:lnTo>
                  <a:lnTo>
                    <a:pt x="76343" y="112897"/>
                  </a:lnTo>
                  <a:lnTo>
                    <a:pt x="76482" y="112670"/>
                  </a:lnTo>
                  <a:lnTo>
                    <a:pt x="76094" y="112638"/>
                  </a:lnTo>
                  <a:lnTo>
                    <a:pt x="75385" y="112267"/>
                  </a:lnTo>
                  <a:lnTo>
                    <a:pt x="75291" y="111889"/>
                  </a:lnTo>
                  <a:lnTo>
                    <a:pt x="74941" y="111788"/>
                  </a:lnTo>
                  <a:lnTo>
                    <a:pt x="74271" y="112718"/>
                  </a:lnTo>
                  <a:lnTo>
                    <a:pt x="73486" y="113415"/>
                  </a:lnTo>
                  <a:lnTo>
                    <a:pt x="73169" y="113898"/>
                  </a:lnTo>
                  <a:lnTo>
                    <a:pt x="73121" y="114096"/>
                  </a:lnTo>
                  <a:lnTo>
                    <a:pt x="72834" y="114053"/>
                  </a:lnTo>
                  <a:lnTo>
                    <a:pt x="72184" y="113906"/>
                  </a:lnTo>
                  <a:lnTo>
                    <a:pt x="72298" y="113622"/>
                  </a:lnTo>
                  <a:lnTo>
                    <a:pt x="72194" y="113346"/>
                  </a:lnTo>
                  <a:lnTo>
                    <a:pt x="71420" y="112150"/>
                  </a:lnTo>
                  <a:lnTo>
                    <a:pt x="71122" y="112085"/>
                  </a:lnTo>
                  <a:lnTo>
                    <a:pt x="70980" y="111694"/>
                  </a:lnTo>
                  <a:lnTo>
                    <a:pt x="71277" y="111320"/>
                  </a:lnTo>
                  <a:lnTo>
                    <a:pt x="71575" y="110442"/>
                  </a:lnTo>
                  <a:lnTo>
                    <a:pt x="71821" y="109986"/>
                  </a:lnTo>
                  <a:lnTo>
                    <a:pt x="72378" y="109254"/>
                  </a:lnTo>
                  <a:lnTo>
                    <a:pt x="72031" y="108963"/>
                  </a:lnTo>
                  <a:lnTo>
                    <a:pt x="72378" y="108344"/>
                  </a:lnTo>
                  <a:lnTo>
                    <a:pt x="73556" y="108587"/>
                  </a:lnTo>
                  <a:lnTo>
                    <a:pt x="73923" y="108061"/>
                  </a:lnTo>
                  <a:lnTo>
                    <a:pt x="73217" y="107263"/>
                  </a:lnTo>
                  <a:lnTo>
                    <a:pt x="72763" y="106998"/>
                  </a:lnTo>
                  <a:lnTo>
                    <a:pt x="72267" y="106839"/>
                  </a:lnTo>
                  <a:lnTo>
                    <a:pt x="71231" y="106554"/>
                  </a:lnTo>
                  <a:lnTo>
                    <a:pt x="70957" y="106832"/>
                  </a:lnTo>
                  <a:lnTo>
                    <a:pt x="70294" y="106306"/>
                  </a:lnTo>
                  <a:lnTo>
                    <a:pt x="70280" y="102423"/>
                  </a:lnTo>
                  <a:lnTo>
                    <a:pt x="70190" y="100520"/>
                  </a:lnTo>
                  <a:lnTo>
                    <a:pt x="67898" y="100520"/>
                  </a:lnTo>
                  <a:lnTo>
                    <a:pt x="68817" y="99658"/>
                  </a:lnTo>
                  <a:lnTo>
                    <a:pt x="69283" y="99316"/>
                  </a:lnTo>
                  <a:lnTo>
                    <a:pt x="69594" y="98291"/>
                  </a:lnTo>
                  <a:lnTo>
                    <a:pt x="69620" y="98096"/>
                  </a:lnTo>
                  <a:lnTo>
                    <a:pt x="69186" y="98078"/>
                  </a:lnTo>
                  <a:lnTo>
                    <a:pt x="69216" y="97800"/>
                  </a:lnTo>
                  <a:lnTo>
                    <a:pt x="69533" y="96737"/>
                  </a:lnTo>
                  <a:lnTo>
                    <a:pt x="69546" y="96377"/>
                  </a:lnTo>
                  <a:lnTo>
                    <a:pt x="69244" y="95575"/>
                  </a:lnTo>
                  <a:lnTo>
                    <a:pt x="68980" y="95141"/>
                  </a:lnTo>
                  <a:lnTo>
                    <a:pt x="69029" y="94877"/>
                  </a:lnTo>
                  <a:lnTo>
                    <a:pt x="69451" y="94701"/>
                  </a:lnTo>
                  <a:lnTo>
                    <a:pt x="69822" y="94251"/>
                  </a:lnTo>
                  <a:lnTo>
                    <a:pt x="69970" y="93894"/>
                  </a:lnTo>
                  <a:lnTo>
                    <a:pt x="69918" y="93639"/>
                  </a:lnTo>
                  <a:lnTo>
                    <a:pt x="69698" y="93412"/>
                  </a:lnTo>
                  <a:lnTo>
                    <a:pt x="69182" y="93126"/>
                  </a:lnTo>
                  <a:lnTo>
                    <a:pt x="68500" y="92615"/>
                  </a:lnTo>
                  <a:lnTo>
                    <a:pt x="68532" y="91688"/>
                  </a:lnTo>
                  <a:lnTo>
                    <a:pt x="67859" y="91623"/>
                  </a:lnTo>
                  <a:lnTo>
                    <a:pt x="67872" y="90972"/>
                  </a:lnTo>
                  <a:lnTo>
                    <a:pt x="67188" y="90994"/>
                  </a:lnTo>
                  <a:lnTo>
                    <a:pt x="67248" y="90398"/>
                  </a:lnTo>
                  <a:lnTo>
                    <a:pt x="66156" y="90423"/>
                  </a:lnTo>
                  <a:lnTo>
                    <a:pt x="66188" y="88002"/>
                  </a:lnTo>
                  <a:lnTo>
                    <a:pt x="68429" y="88028"/>
                  </a:lnTo>
                  <a:lnTo>
                    <a:pt x="68505" y="83305"/>
                  </a:lnTo>
                  <a:lnTo>
                    <a:pt x="69102" y="83295"/>
                  </a:lnTo>
                  <a:lnTo>
                    <a:pt x="69329" y="83009"/>
                  </a:lnTo>
                  <a:lnTo>
                    <a:pt x="70384" y="78025"/>
                  </a:lnTo>
                  <a:lnTo>
                    <a:pt x="70756" y="77034"/>
                  </a:lnTo>
                  <a:lnTo>
                    <a:pt x="71653" y="75048"/>
                  </a:lnTo>
                  <a:lnTo>
                    <a:pt x="71601" y="74739"/>
                  </a:lnTo>
                  <a:lnTo>
                    <a:pt x="71679" y="74609"/>
                  </a:lnTo>
                  <a:lnTo>
                    <a:pt x="71627" y="74267"/>
                  </a:lnTo>
                  <a:lnTo>
                    <a:pt x="71433" y="73942"/>
                  </a:lnTo>
                  <a:lnTo>
                    <a:pt x="71238" y="73763"/>
                  </a:lnTo>
                  <a:lnTo>
                    <a:pt x="70876" y="73714"/>
                  </a:lnTo>
                  <a:lnTo>
                    <a:pt x="70423" y="73796"/>
                  </a:lnTo>
                  <a:lnTo>
                    <a:pt x="68934" y="73373"/>
                  </a:lnTo>
                  <a:lnTo>
                    <a:pt x="68325" y="73519"/>
                  </a:lnTo>
                  <a:lnTo>
                    <a:pt x="68118" y="73308"/>
                  </a:lnTo>
                  <a:lnTo>
                    <a:pt x="67950" y="72933"/>
                  </a:lnTo>
                  <a:lnTo>
                    <a:pt x="68098" y="72521"/>
                  </a:lnTo>
                  <a:lnTo>
                    <a:pt x="67430" y="72860"/>
                  </a:lnTo>
                  <a:lnTo>
                    <a:pt x="67160" y="72790"/>
                  </a:lnTo>
                  <a:lnTo>
                    <a:pt x="66820" y="72545"/>
                  </a:lnTo>
                  <a:lnTo>
                    <a:pt x="66626" y="72521"/>
                  </a:lnTo>
                  <a:lnTo>
                    <a:pt x="66226" y="72756"/>
                  </a:lnTo>
                  <a:lnTo>
                    <a:pt x="65861" y="73163"/>
                  </a:lnTo>
                  <a:lnTo>
                    <a:pt x="65563" y="73267"/>
                  </a:lnTo>
                  <a:lnTo>
                    <a:pt x="64364" y="72319"/>
                  </a:lnTo>
                  <a:lnTo>
                    <a:pt x="63892" y="72237"/>
                  </a:lnTo>
                  <a:lnTo>
                    <a:pt x="63363" y="72256"/>
                  </a:lnTo>
                  <a:lnTo>
                    <a:pt x="63013" y="72164"/>
                  </a:lnTo>
                  <a:lnTo>
                    <a:pt x="62844" y="71972"/>
                  </a:lnTo>
                  <a:lnTo>
                    <a:pt x="62825" y="71168"/>
                  </a:lnTo>
                  <a:lnTo>
                    <a:pt x="62714" y="70722"/>
                  </a:lnTo>
                  <a:lnTo>
                    <a:pt x="62539" y="70476"/>
                  </a:lnTo>
                  <a:lnTo>
                    <a:pt x="62289" y="70400"/>
                  </a:lnTo>
                  <a:lnTo>
                    <a:pt x="62081" y="70672"/>
                  </a:lnTo>
                  <a:lnTo>
                    <a:pt x="62013" y="71053"/>
                  </a:lnTo>
                  <a:lnTo>
                    <a:pt x="61994" y="71892"/>
                  </a:lnTo>
                  <a:lnTo>
                    <a:pt x="62188" y="73064"/>
                  </a:lnTo>
                  <a:lnTo>
                    <a:pt x="61799" y="74007"/>
                  </a:lnTo>
                  <a:lnTo>
                    <a:pt x="61528" y="74300"/>
                  </a:lnTo>
                  <a:lnTo>
                    <a:pt x="60518" y="74772"/>
                  </a:lnTo>
                  <a:lnTo>
                    <a:pt x="60155" y="75162"/>
                  </a:lnTo>
                  <a:lnTo>
                    <a:pt x="60116" y="75308"/>
                  </a:lnTo>
                  <a:lnTo>
                    <a:pt x="59909" y="75471"/>
                  </a:lnTo>
                  <a:lnTo>
                    <a:pt x="58951" y="75569"/>
                  </a:lnTo>
                  <a:lnTo>
                    <a:pt x="58588" y="75504"/>
                  </a:lnTo>
                  <a:lnTo>
                    <a:pt x="58213" y="75292"/>
                  </a:lnTo>
                  <a:lnTo>
                    <a:pt x="57319" y="75146"/>
                  </a:lnTo>
                  <a:lnTo>
                    <a:pt x="56905" y="75357"/>
                  </a:lnTo>
                  <a:lnTo>
                    <a:pt x="56329" y="76452"/>
                  </a:lnTo>
                  <a:lnTo>
                    <a:pt x="55986" y="77065"/>
                  </a:lnTo>
                  <a:lnTo>
                    <a:pt x="55999" y="77374"/>
                  </a:lnTo>
                  <a:lnTo>
                    <a:pt x="55934" y="77504"/>
                  </a:lnTo>
                  <a:lnTo>
                    <a:pt x="55118" y="78236"/>
                  </a:lnTo>
                  <a:lnTo>
                    <a:pt x="54121" y="78578"/>
                  </a:lnTo>
                  <a:lnTo>
                    <a:pt x="53992" y="78789"/>
                  </a:lnTo>
                  <a:lnTo>
                    <a:pt x="53953" y="79310"/>
                  </a:lnTo>
                  <a:lnTo>
                    <a:pt x="54212" y="79960"/>
                  </a:lnTo>
                  <a:lnTo>
                    <a:pt x="54482" y="80233"/>
                  </a:lnTo>
                  <a:lnTo>
                    <a:pt x="54474" y="79853"/>
                  </a:lnTo>
                  <a:lnTo>
                    <a:pt x="54290" y="79570"/>
                  </a:lnTo>
                  <a:lnTo>
                    <a:pt x="54406" y="79066"/>
                  </a:lnTo>
                  <a:lnTo>
                    <a:pt x="54626" y="78952"/>
                  </a:lnTo>
                  <a:lnTo>
                    <a:pt x="55481" y="79212"/>
                  </a:lnTo>
                  <a:lnTo>
                    <a:pt x="55481" y="80464"/>
                  </a:lnTo>
                  <a:lnTo>
                    <a:pt x="55307" y="84877"/>
                  </a:lnTo>
                  <a:lnTo>
                    <a:pt x="55162" y="87001"/>
                  </a:lnTo>
                  <a:lnTo>
                    <a:pt x="53992" y="86922"/>
                  </a:lnTo>
                  <a:lnTo>
                    <a:pt x="53992" y="86369"/>
                  </a:lnTo>
                  <a:lnTo>
                    <a:pt x="51366" y="86385"/>
                  </a:lnTo>
                  <a:lnTo>
                    <a:pt x="51372" y="85860"/>
                  </a:lnTo>
                  <a:lnTo>
                    <a:pt x="51034" y="85408"/>
                  </a:lnTo>
                  <a:lnTo>
                    <a:pt x="50533" y="85268"/>
                  </a:lnTo>
                  <a:lnTo>
                    <a:pt x="50380" y="85545"/>
                  </a:lnTo>
                  <a:lnTo>
                    <a:pt x="49381" y="86209"/>
                  </a:lnTo>
                  <a:lnTo>
                    <a:pt x="48990" y="86273"/>
                  </a:lnTo>
                  <a:lnTo>
                    <a:pt x="48300" y="86104"/>
                  </a:lnTo>
                  <a:lnTo>
                    <a:pt x="47186" y="86163"/>
                  </a:lnTo>
                  <a:lnTo>
                    <a:pt x="46981" y="86327"/>
                  </a:lnTo>
                  <a:lnTo>
                    <a:pt x="46394" y="85538"/>
                  </a:lnTo>
                  <a:lnTo>
                    <a:pt x="46107" y="85930"/>
                  </a:lnTo>
                  <a:lnTo>
                    <a:pt x="45369" y="86027"/>
                  </a:lnTo>
                  <a:lnTo>
                    <a:pt x="44498" y="85930"/>
                  </a:lnTo>
                  <a:lnTo>
                    <a:pt x="45380" y="88910"/>
                  </a:lnTo>
                  <a:lnTo>
                    <a:pt x="45836" y="91802"/>
                  </a:lnTo>
                  <a:lnTo>
                    <a:pt x="45916" y="93133"/>
                  </a:lnTo>
                  <a:lnTo>
                    <a:pt x="45405" y="93447"/>
                  </a:lnTo>
                  <a:lnTo>
                    <a:pt x="44782" y="93247"/>
                  </a:lnTo>
                  <a:lnTo>
                    <a:pt x="43310" y="92208"/>
                  </a:lnTo>
                  <a:lnTo>
                    <a:pt x="43158" y="91981"/>
                  </a:lnTo>
                  <a:lnTo>
                    <a:pt x="42895" y="90664"/>
                  </a:lnTo>
                  <a:lnTo>
                    <a:pt x="42259" y="87473"/>
                  </a:lnTo>
                  <a:lnTo>
                    <a:pt x="41901" y="85676"/>
                  </a:lnTo>
                  <a:lnTo>
                    <a:pt x="41780" y="85066"/>
                  </a:lnTo>
                  <a:lnTo>
                    <a:pt x="41742" y="84878"/>
                  </a:lnTo>
                  <a:lnTo>
                    <a:pt x="41269" y="82503"/>
                  </a:lnTo>
                  <a:lnTo>
                    <a:pt x="41024" y="81271"/>
                  </a:lnTo>
                  <a:lnTo>
                    <a:pt x="40798" y="80139"/>
                  </a:lnTo>
                  <a:lnTo>
                    <a:pt x="40673" y="79860"/>
                  </a:lnTo>
                  <a:lnTo>
                    <a:pt x="40578" y="79649"/>
                  </a:lnTo>
                  <a:lnTo>
                    <a:pt x="40514" y="79508"/>
                  </a:lnTo>
                  <a:lnTo>
                    <a:pt x="39167" y="76512"/>
                  </a:lnTo>
                  <a:lnTo>
                    <a:pt x="38239" y="73677"/>
                  </a:lnTo>
                  <a:lnTo>
                    <a:pt x="37734" y="72133"/>
                  </a:lnTo>
                  <a:lnTo>
                    <a:pt x="37043" y="70022"/>
                  </a:lnTo>
                  <a:lnTo>
                    <a:pt x="36619" y="68186"/>
                  </a:lnTo>
                  <a:lnTo>
                    <a:pt x="36521" y="67764"/>
                  </a:lnTo>
                  <a:lnTo>
                    <a:pt x="36330" y="66938"/>
                  </a:lnTo>
                  <a:lnTo>
                    <a:pt x="34637" y="62328"/>
                  </a:lnTo>
                  <a:lnTo>
                    <a:pt x="34344" y="61828"/>
                  </a:lnTo>
                  <a:lnTo>
                    <a:pt x="33217" y="59899"/>
                  </a:lnTo>
                  <a:lnTo>
                    <a:pt x="30429" y="55129"/>
                  </a:lnTo>
                  <a:lnTo>
                    <a:pt x="30207" y="54749"/>
                  </a:lnTo>
                  <a:lnTo>
                    <a:pt x="30014" y="54462"/>
                  </a:lnTo>
                  <a:lnTo>
                    <a:pt x="29193" y="53236"/>
                  </a:lnTo>
                  <a:lnTo>
                    <a:pt x="26423" y="49112"/>
                  </a:lnTo>
                  <a:lnTo>
                    <a:pt x="25939" y="48481"/>
                  </a:lnTo>
                  <a:lnTo>
                    <a:pt x="25789" y="48285"/>
                  </a:lnTo>
                  <a:lnTo>
                    <a:pt x="25112" y="47403"/>
                  </a:lnTo>
                  <a:lnTo>
                    <a:pt x="24982" y="47199"/>
                  </a:lnTo>
                  <a:lnTo>
                    <a:pt x="24824" y="46949"/>
                  </a:lnTo>
                  <a:lnTo>
                    <a:pt x="24634" y="46648"/>
                  </a:lnTo>
                  <a:lnTo>
                    <a:pt x="23199" y="44380"/>
                  </a:lnTo>
                  <a:lnTo>
                    <a:pt x="19459" y="38470"/>
                  </a:lnTo>
                  <a:lnTo>
                    <a:pt x="16324" y="33932"/>
                  </a:lnTo>
                  <a:lnTo>
                    <a:pt x="11682" y="27808"/>
                  </a:lnTo>
                  <a:lnTo>
                    <a:pt x="8170" y="24510"/>
                  </a:lnTo>
                  <a:lnTo>
                    <a:pt x="7417" y="23803"/>
                  </a:lnTo>
                  <a:lnTo>
                    <a:pt x="6238" y="22696"/>
                  </a:lnTo>
                  <a:lnTo>
                    <a:pt x="3063" y="20475"/>
                  </a:lnTo>
                  <a:lnTo>
                    <a:pt x="1745" y="19951"/>
                  </a:lnTo>
                  <a:lnTo>
                    <a:pt x="1597" y="19893"/>
                  </a:lnTo>
                  <a:lnTo>
                    <a:pt x="414" y="19422"/>
                  </a:lnTo>
                  <a:lnTo>
                    <a:pt x="0" y="19258"/>
                  </a:lnTo>
                  <a:lnTo>
                    <a:pt x="984" y="14248"/>
                  </a:lnTo>
                  <a:lnTo>
                    <a:pt x="2000" y="9472"/>
                  </a:lnTo>
                  <a:lnTo>
                    <a:pt x="2252" y="8311"/>
                  </a:lnTo>
                  <a:lnTo>
                    <a:pt x="4942" y="8683"/>
                  </a:lnTo>
                  <a:lnTo>
                    <a:pt x="5128" y="8566"/>
                  </a:lnTo>
                  <a:lnTo>
                    <a:pt x="7439" y="8030"/>
                  </a:lnTo>
                  <a:lnTo>
                    <a:pt x="10669" y="5936"/>
                  </a:lnTo>
                  <a:lnTo>
                    <a:pt x="11302" y="5751"/>
                  </a:lnTo>
                  <a:lnTo>
                    <a:pt x="11200" y="2143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2" name="pg1263">
              <a:extLst>
                <a:ext uri="{FF2B5EF4-FFF2-40B4-BE49-F238E27FC236}">
                  <a16:creationId xmlns:a16="http://schemas.microsoft.com/office/drawing/2014/main" id="{9FB3B57F-5616-EB4D-AA34-6BF1CB1C20B0}"/>
                </a:ext>
              </a:extLst>
            </p:cNvPr>
            <p:cNvSpPr/>
            <p:nvPr/>
          </p:nvSpPr>
          <p:spPr>
            <a:xfrm>
              <a:off x="1877616" y="4117186"/>
              <a:ext cx="2454" cy="4401"/>
            </a:xfrm>
            <a:custGeom>
              <a:avLst/>
              <a:gdLst/>
              <a:ahLst/>
              <a:cxnLst/>
              <a:rect l="0" t="0" r="0" b="0"/>
              <a:pathLst>
                <a:path w="2454" h="4401">
                  <a:moveTo>
                    <a:pt x="283" y="3480"/>
                  </a:moveTo>
                  <a:lnTo>
                    <a:pt x="446" y="3599"/>
                  </a:lnTo>
                  <a:lnTo>
                    <a:pt x="800" y="4229"/>
                  </a:lnTo>
                  <a:lnTo>
                    <a:pt x="1223" y="4401"/>
                  </a:lnTo>
                  <a:lnTo>
                    <a:pt x="1547" y="4052"/>
                  </a:lnTo>
                  <a:lnTo>
                    <a:pt x="1712" y="3747"/>
                  </a:lnTo>
                  <a:lnTo>
                    <a:pt x="1497" y="3685"/>
                  </a:lnTo>
                  <a:lnTo>
                    <a:pt x="1176" y="3746"/>
                  </a:lnTo>
                  <a:lnTo>
                    <a:pt x="1111" y="3488"/>
                  </a:lnTo>
                  <a:lnTo>
                    <a:pt x="2222" y="3524"/>
                  </a:lnTo>
                  <a:lnTo>
                    <a:pt x="2177" y="1701"/>
                  </a:lnTo>
                  <a:lnTo>
                    <a:pt x="2454" y="1325"/>
                  </a:lnTo>
                  <a:lnTo>
                    <a:pt x="2147" y="986"/>
                  </a:lnTo>
                  <a:lnTo>
                    <a:pt x="1650" y="860"/>
                  </a:lnTo>
                  <a:lnTo>
                    <a:pt x="1649" y="4"/>
                  </a:lnTo>
                  <a:lnTo>
                    <a:pt x="12" y="0"/>
                  </a:lnTo>
                  <a:lnTo>
                    <a:pt x="0" y="1208"/>
                  </a:lnTo>
                  <a:lnTo>
                    <a:pt x="9" y="286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3" name="pg1264">
              <a:extLst>
                <a:ext uri="{FF2B5EF4-FFF2-40B4-BE49-F238E27FC236}">
                  <a16:creationId xmlns:a16="http://schemas.microsoft.com/office/drawing/2014/main" id="{6B91059A-DD80-F84D-9D95-2BADDB54F20B}"/>
                </a:ext>
              </a:extLst>
            </p:cNvPr>
            <p:cNvSpPr/>
            <p:nvPr/>
          </p:nvSpPr>
          <p:spPr>
            <a:xfrm>
              <a:off x="1797890" y="4108814"/>
              <a:ext cx="34039" cy="75470"/>
            </a:xfrm>
            <a:custGeom>
              <a:avLst/>
              <a:gdLst/>
              <a:ahLst/>
              <a:cxnLst/>
              <a:rect l="0" t="0" r="0" b="0"/>
              <a:pathLst>
                <a:path w="34039" h="75470">
                  <a:moveTo>
                    <a:pt x="34039" y="45100"/>
                  </a:moveTo>
                  <a:lnTo>
                    <a:pt x="33767" y="45149"/>
                  </a:lnTo>
                  <a:lnTo>
                    <a:pt x="33417" y="45523"/>
                  </a:lnTo>
                  <a:lnTo>
                    <a:pt x="29870" y="45458"/>
                  </a:lnTo>
                  <a:lnTo>
                    <a:pt x="29999" y="44515"/>
                  </a:lnTo>
                  <a:lnTo>
                    <a:pt x="29818" y="45149"/>
                  </a:lnTo>
                  <a:lnTo>
                    <a:pt x="29792" y="45621"/>
                  </a:lnTo>
                  <a:lnTo>
                    <a:pt x="30012" y="46418"/>
                  </a:lnTo>
                  <a:lnTo>
                    <a:pt x="29476" y="47121"/>
                  </a:lnTo>
                  <a:lnTo>
                    <a:pt x="28834" y="47475"/>
                  </a:lnTo>
                  <a:lnTo>
                    <a:pt x="28457" y="47457"/>
                  </a:lnTo>
                  <a:lnTo>
                    <a:pt x="27992" y="47751"/>
                  </a:lnTo>
                  <a:lnTo>
                    <a:pt x="28316" y="48223"/>
                  </a:lnTo>
                  <a:lnTo>
                    <a:pt x="28627" y="48386"/>
                  </a:lnTo>
                  <a:lnTo>
                    <a:pt x="28472" y="49012"/>
                  </a:lnTo>
                  <a:lnTo>
                    <a:pt x="29054" y="49004"/>
                  </a:lnTo>
                  <a:lnTo>
                    <a:pt x="29532" y="49159"/>
                  </a:lnTo>
                  <a:lnTo>
                    <a:pt x="29512" y="49327"/>
                  </a:lnTo>
                  <a:lnTo>
                    <a:pt x="29326" y="49459"/>
                  </a:lnTo>
                  <a:lnTo>
                    <a:pt x="27966" y="49524"/>
                  </a:lnTo>
                  <a:lnTo>
                    <a:pt x="27682" y="50224"/>
                  </a:lnTo>
                  <a:lnTo>
                    <a:pt x="27513" y="50826"/>
                  </a:lnTo>
                  <a:lnTo>
                    <a:pt x="27630" y="51558"/>
                  </a:lnTo>
                  <a:lnTo>
                    <a:pt x="28255" y="51546"/>
                  </a:lnTo>
                  <a:lnTo>
                    <a:pt x="28251" y="52989"/>
                  </a:lnTo>
                  <a:lnTo>
                    <a:pt x="28083" y="53672"/>
                  </a:lnTo>
                  <a:lnTo>
                    <a:pt x="27319" y="54681"/>
                  </a:lnTo>
                  <a:lnTo>
                    <a:pt x="26982" y="55104"/>
                  </a:lnTo>
                  <a:lnTo>
                    <a:pt x="26231" y="55654"/>
                  </a:lnTo>
                  <a:lnTo>
                    <a:pt x="25426" y="56121"/>
                  </a:lnTo>
                  <a:lnTo>
                    <a:pt x="25812" y="56123"/>
                  </a:lnTo>
                  <a:lnTo>
                    <a:pt x="27707" y="55038"/>
                  </a:lnTo>
                  <a:lnTo>
                    <a:pt x="28239" y="54825"/>
                  </a:lnTo>
                  <a:lnTo>
                    <a:pt x="28235" y="58478"/>
                  </a:lnTo>
                  <a:lnTo>
                    <a:pt x="28578" y="58083"/>
                  </a:lnTo>
                  <a:lnTo>
                    <a:pt x="29559" y="56603"/>
                  </a:lnTo>
                  <a:lnTo>
                    <a:pt x="29713" y="56689"/>
                  </a:lnTo>
                  <a:lnTo>
                    <a:pt x="29831" y="56990"/>
                  </a:lnTo>
                  <a:lnTo>
                    <a:pt x="30230" y="57237"/>
                  </a:lnTo>
                  <a:lnTo>
                    <a:pt x="30404" y="57157"/>
                  </a:lnTo>
                  <a:lnTo>
                    <a:pt x="30491" y="56998"/>
                  </a:lnTo>
                  <a:lnTo>
                    <a:pt x="31255" y="56974"/>
                  </a:lnTo>
                  <a:lnTo>
                    <a:pt x="31284" y="57531"/>
                  </a:lnTo>
                  <a:lnTo>
                    <a:pt x="31638" y="57534"/>
                  </a:lnTo>
                  <a:lnTo>
                    <a:pt x="31829" y="57576"/>
                  </a:lnTo>
                  <a:lnTo>
                    <a:pt x="32019" y="57787"/>
                  </a:lnTo>
                  <a:lnTo>
                    <a:pt x="32278" y="59186"/>
                  </a:lnTo>
                  <a:lnTo>
                    <a:pt x="31891" y="59334"/>
                  </a:lnTo>
                  <a:lnTo>
                    <a:pt x="31818" y="59770"/>
                  </a:lnTo>
                  <a:lnTo>
                    <a:pt x="31941" y="60298"/>
                  </a:lnTo>
                  <a:lnTo>
                    <a:pt x="31546" y="60439"/>
                  </a:lnTo>
                  <a:lnTo>
                    <a:pt x="31235" y="60664"/>
                  </a:lnTo>
                  <a:lnTo>
                    <a:pt x="31287" y="60950"/>
                  </a:lnTo>
                  <a:lnTo>
                    <a:pt x="31655" y="61172"/>
                  </a:lnTo>
                  <a:lnTo>
                    <a:pt x="31736" y="61506"/>
                  </a:lnTo>
                  <a:lnTo>
                    <a:pt x="31657" y="62460"/>
                  </a:lnTo>
                  <a:lnTo>
                    <a:pt x="31407" y="62783"/>
                  </a:lnTo>
                  <a:lnTo>
                    <a:pt x="29248" y="65207"/>
                  </a:lnTo>
                  <a:lnTo>
                    <a:pt x="27993" y="66064"/>
                  </a:lnTo>
                  <a:lnTo>
                    <a:pt x="27241" y="66408"/>
                  </a:lnTo>
                  <a:lnTo>
                    <a:pt x="26270" y="66587"/>
                  </a:lnTo>
                  <a:lnTo>
                    <a:pt x="26037" y="66213"/>
                  </a:lnTo>
                  <a:lnTo>
                    <a:pt x="25001" y="63464"/>
                  </a:lnTo>
                  <a:lnTo>
                    <a:pt x="25338" y="63188"/>
                  </a:lnTo>
                  <a:lnTo>
                    <a:pt x="25429" y="63496"/>
                  </a:lnTo>
                  <a:lnTo>
                    <a:pt x="25843" y="63659"/>
                  </a:lnTo>
                  <a:lnTo>
                    <a:pt x="26231" y="63074"/>
                  </a:lnTo>
                  <a:lnTo>
                    <a:pt x="26335" y="62325"/>
                  </a:lnTo>
                  <a:lnTo>
                    <a:pt x="26102" y="61886"/>
                  </a:lnTo>
                  <a:lnTo>
                    <a:pt x="25506" y="62195"/>
                  </a:lnTo>
                  <a:lnTo>
                    <a:pt x="25519" y="62456"/>
                  </a:lnTo>
                  <a:lnTo>
                    <a:pt x="25207" y="62627"/>
                  </a:lnTo>
                  <a:lnTo>
                    <a:pt x="24566" y="61957"/>
                  </a:lnTo>
                  <a:lnTo>
                    <a:pt x="24471" y="61652"/>
                  </a:lnTo>
                  <a:lnTo>
                    <a:pt x="24088" y="61636"/>
                  </a:lnTo>
                  <a:lnTo>
                    <a:pt x="23608" y="61788"/>
                  </a:lnTo>
                  <a:lnTo>
                    <a:pt x="21944" y="62308"/>
                  </a:lnTo>
                  <a:lnTo>
                    <a:pt x="21337" y="62309"/>
                  </a:lnTo>
                  <a:lnTo>
                    <a:pt x="21480" y="62944"/>
                  </a:lnTo>
                  <a:lnTo>
                    <a:pt x="20250" y="63366"/>
                  </a:lnTo>
                  <a:lnTo>
                    <a:pt x="18610" y="61976"/>
                  </a:lnTo>
                  <a:lnTo>
                    <a:pt x="18374" y="62404"/>
                  </a:lnTo>
                  <a:lnTo>
                    <a:pt x="17919" y="62553"/>
                  </a:lnTo>
                  <a:lnTo>
                    <a:pt x="17285" y="62602"/>
                  </a:lnTo>
                  <a:lnTo>
                    <a:pt x="17448" y="62769"/>
                  </a:lnTo>
                  <a:lnTo>
                    <a:pt x="17101" y="63041"/>
                  </a:lnTo>
                  <a:lnTo>
                    <a:pt x="17734" y="63897"/>
                  </a:lnTo>
                  <a:lnTo>
                    <a:pt x="16726" y="63975"/>
                  </a:lnTo>
                  <a:lnTo>
                    <a:pt x="17375" y="64456"/>
                  </a:lnTo>
                  <a:lnTo>
                    <a:pt x="18204" y="69629"/>
                  </a:lnTo>
                  <a:lnTo>
                    <a:pt x="19039" y="75378"/>
                  </a:lnTo>
                  <a:lnTo>
                    <a:pt x="17637" y="75470"/>
                  </a:lnTo>
                  <a:lnTo>
                    <a:pt x="17405" y="75086"/>
                  </a:lnTo>
                  <a:lnTo>
                    <a:pt x="17069" y="74745"/>
                  </a:lnTo>
                  <a:lnTo>
                    <a:pt x="16935" y="73760"/>
                  </a:lnTo>
                  <a:lnTo>
                    <a:pt x="16572" y="72410"/>
                  </a:lnTo>
                  <a:lnTo>
                    <a:pt x="15794" y="70799"/>
                  </a:lnTo>
                  <a:lnTo>
                    <a:pt x="13931" y="66945"/>
                  </a:lnTo>
                  <a:lnTo>
                    <a:pt x="13141" y="65699"/>
                  </a:lnTo>
                  <a:lnTo>
                    <a:pt x="12766" y="65107"/>
                  </a:lnTo>
                  <a:lnTo>
                    <a:pt x="12147" y="64451"/>
                  </a:lnTo>
                  <a:lnTo>
                    <a:pt x="11277" y="63529"/>
                  </a:lnTo>
                  <a:lnTo>
                    <a:pt x="9829" y="62649"/>
                  </a:lnTo>
                  <a:lnTo>
                    <a:pt x="9645" y="62537"/>
                  </a:lnTo>
                  <a:lnTo>
                    <a:pt x="9153" y="62358"/>
                  </a:lnTo>
                  <a:lnTo>
                    <a:pt x="7043" y="62537"/>
                  </a:lnTo>
                  <a:lnTo>
                    <a:pt x="5933" y="63144"/>
                  </a:lnTo>
                  <a:lnTo>
                    <a:pt x="5644" y="63302"/>
                  </a:lnTo>
                  <a:lnTo>
                    <a:pt x="4038" y="65206"/>
                  </a:lnTo>
                  <a:lnTo>
                    <a:pt x="2770" y="65530"/>
                  </a:lnTo>
                  <a:lnTo>
                    <a:pt x="2283" y="63467"/>
                  </a:lnTo>
                  <a:lnTo>
                    <a:pt x="2187" y="63059"/>
                  </a:lnTo>
                  <a:lnTo>
                    <a:pt x="1592" y="60536"/>
                  </a:lnTo>
                  <a:lnTo>
                    <a:pt x="1434" y="58390"/>
                  </a:lnTo>
                  <a:lnTo>
                    <a:pt x="1399" y="57917"/>
                  </a:lnTo>
                  <a:lnTo>
                    <a:pt x="1281" y="56307"/>
                  </a:lnTo>
                  <a:lnTo>
                    <a:pt x="1400" y="54984"/>
                  </a:lnTo>
                  <a:lnTo>
                    <a:pt x="1566" y="53152"/>
                  </a:lnTo>
                  <a:lnTo>
                    <a:pt x="1765" y="52481"/>
                  </a:lnTo>
                  <a:lnTo>
                    <a:pt x="1928" y="51932"/>
                  </a:lnTo>
                  <a:lnTo>
                    <a:pt x="1909" y="51598"/>
                  </a:lnTo>
                  <a:lnTo>
                    <a:pt x="1871" y="50918"/>
                  </a:lnTo>
                  <a:lnTo>
                    <a:pt x="1822" y="50047"/>
                  </a:lnTo>
                  <a:lnTo>
                    <a:pt x="1617" y="46402"/>
                  </a:lnTo>
                  <a:lnTo>
                    <a:pt x="947" y="44165"/>
                  </a:lnTo>
                  <a:lnTo>
                    <a:pt x="828" y="43767"/>
                  </a:lnTo>
                  <a:lnTo>
                    <a:pt x="712" y="43627"/>
                  </a:lnTo>
                  <a:lnTo>
                    <a:pt x="193" y="43002"/>
                  </a:lnTo>
                  <a:lnTo>
                    <a:pt x="0" y="42768"/>
                  </a:lnTo>
                  <a:lnTo>
                    <a:pt x="659" y="43262"/>
                  </a:lnTo>
                  <a:lnTo>
                    <a:pt x="1048" y="42856"/>
                  </a:lnTo>
                  <a:lnTo>
                    <a:pt x="931" y="42417"/>
                  </a:lnTo>
                  <a:lnTo>
                    <a:pt x="2058" y="42107"/>
                  </a:lnTo>
                  <a:lnTo>
                    <a:pt x="2537" y="41702"/>
                  </a:lnTo>
                  <a:lnTo>
                    <a:pt x="2601" y="41392"/>
                  </a:lnTo>
                  <a:lnTo>
                    <a:pt x="2899" y="40904"/>
                  </a:lnTo>
                  <a:lnTo>
                    <a:pt x="3145" y="41148"/>
                  </a:lnTo>
                  <a:lnTo>
                    <a:pt x="3521" y="42449"/>
                  </a:lnTo>
                  <a:lnTo>
                    <a:pt x="3793" y="42742"/>
                  </a:lnTo>
                  <a:lnTo>
                    <a:pt x="4673" y="42482"/>
                  </a:lnTo>
                  <a:lnTo>
                    <a:pt x="4557" y="42238"/>
                  </a:lnTo>
                  <a:lnTo>
                    <a:pt x="4233" y="42384"/>
                  </a:lnTo>
                  <a:lnTo>
                    <a:pt x="4090" y="42124"/>
                  </a:lnTo>
                  <a:lnTo>
                    <a:pt x="4026" y="41717"/>
                  </a:lnTo>
                  <a:lnTo>
                    <a:pt x="4077" y="41554"/>
                  </a:lnTo>
                  <a:lnTo>
                    <a:pt x="4414" y="41343"/>
                  </a:lnTo>
                  <a:lnTo>
                    <a:pt x="4427" y="39456"/>
                  </a:lnTo>
                  <a:lnTo>
                    <a:pt x="4582" y="39115"/>
                  </a:lnTo>
                  <a:lnTo>
                    <a:pt x="4285" y="37927"/>
                  </a:lnTo>
                  <a:lnTo>
                    <a:pt x="4052" y="37374"/>
                  </a:lnTo>
                  <a:lnTo>
                    <a:pt x="4000" y="37065"/>
                  </a:lnTo>
                  <a:lnTo>
                    <a:pt x="4155" y="36398"/>
                  </a:lnTo>
                  <a:lnTo>
                    <a:pt x="4518" y="35764"/>
                  </a:lnTo>
                  <a:lnTo>
                    <a:pt x="4790" y="34755"/>
                  </a:lnTo>
                  <a:lnTo>
                    <a:pt x="5036" y="32576"/>
                  </a:lnTo>
                  <a:lnTo>
                    <a:pt x="5411" y="32511"/>
                  </a:lnTo>
                  <a:lnTo>
                    <a:pt x="6123" y="32755"/>
                  </a:lnTo>
                  <a:lnTo>
                    <a:pt x="7034" y="32356"/>
                  </a:lnTo>
                  <a:lnTo>
                    <a:pt x="7056" y="32072"/>
                  </a:lnTo>
                  <a:lnTo>
                    <a:pt x="6839" y="31397"/>
                  </a:lnTo>
                  <a:lnTo>
                    <a:pt x="6033" y="30217"/>
                  </a:lnTo>
                  <a:lnTo>
                    <a:pt x="5799" y="30006"/>
                  </a:lnTo>
                  <a:lnTo>
                    <a:pt x="5320" y="29859"/>
                  </a:lnTo>
                  <a:lnTo>
                    <a:pt x="5204" y="30901"/>
                  </a:lnTo>
                  <a:lnTo>
                    <a:pt x="4518" y="31226"/>
                  </a:lnTo>
                  <a:lnTo>
                    <a:pt x="3961" y="31291"/>
                  </a:lnTo>
                  <a:lnTo>
                    <a:pt x="3266" y="30659"/>
                  </a:lnTo>
                  <a:lnTo>
                    <a:pt x="3270" y="30275"/>
                  </a:lnTo>
                  <a:lnTo>
                    <a:pt x="3456" y="29437"/>
                  </a:lnTo>
                  <a:lnTo>
                    <a:pt x="3440" y="29161"/>
                  </a:lnTo>
                  <a:lnTo>
                    <a:pt x="2873" y="25874"/>
                  </a:lnTo>
                  <a:lnTo>
                    <a:pt x="2355" y="24931"/>
                  </a:lnTo>
                  <a:lnTo>
                    <a:pt x="2368" y="24508"/>
                  </a:lnTo>
                  <a:lnTo>
                    <a:pt x="971" y="23360"/>
                  </a:lnTo>
                  <a:lnTo>
                    <a:pt x="905" y="22930"/>
                  </a:lnTo>
                  <a:lnTo>
                    <a:pt x="768" y="22242"/>
                  </a:lnTo>
                  <a:lnTo>
                    <a:pt x="659" y="21580"/>
                  </a:lnTo>
                  <a:lnTo>
                    <a:pt x="789" y="21808"/>
                  </a:lnTo>
                  <a:lnTo>
                    <a:pt x="2261" y="22847"/>
                  </a:lnTo>
                  <a:lnTo>
                    <a:pt x="2884" y="23046"/>
                  </a:lnTo>
                  <a:lnTo>
                    <a:pt x="3394" y="22733"/>
                  </a:lnTo>
                  <a:lnTo>
                    <a:pt x="3315" y="21402"/>
                  </a:lnTo>
                  <a:lnTo>
                    <a:pt x="2859" y="18510"/>
                  </a:lnTo>
                  <a:lnTo>
                    <a:pt x="1976" y="15529"/>
                  </a:lnTo>
                  <a:lnTo>
                    <a:pt x="2847" y="15627"/>
                  </a:lnTo>
                  <a:lnTo>
                    <a:pt x="3585" y="15529"/>
                  </a:lnTo>
                  <a:lnTo>
                    <a:pt x="3873" y="15138"/>
                  </a:lnTo>
                  <a:lnTo>
                    <a:pt x="4460" y="15927"/>
                  </a:lnTo>
                  <a:lnTo>
                    <a:pt x="4777" y="15822"/>
                  </a:lnTo>
                  <a:lnTo>
                    <a:pt x="5779" y="15704"/>
                  </a:lnTo>
                  <a:lnTo>
                    <a:pt x="6468" y="15873"/>
                  </a:lnTo>
                  <a:lnTo>
                    <a:pt x="6859" y="15809"/>
                  </a:lnTo>
                  <a:lnTo>
                    <a:pt x="7859" y="15145"/>
                  </a:lnTo>
                  <a:lnTo>
                    <a:pt x="8012" y="14867"/>
                  </a:lnTo>
                  <a:lnTo>
                    <a:pt x="8512" y="15008"/>
                  </a:lnTo>
                  <a:lnTo>
                    <a:pt x="8851" y="15460"/>
                  </a:lnTo>
                  <a:lnTo>
                    <a:pt x="8845" y="15985"/>
                  </a:lnTo>
                  <a:lnTo>
                    <a:pt x="11471" y="15969"/>
                  </a:lnTo>
                  <a:lnTo>
                    <a:pt x="11471" y="16522"/>
                  </a:lnTo>
                  <a:lnTo>
                    <a:pt x="12640" y="16601"/>
                  </a:lnTo>
                  <a:lnTo>
                    <a:pt x="12786" y="14477"/>
                  </a:lnTo>
                  <a:lnTo>
                    <a:pt x="12960" y="10064"/>
                  </a:lnTo>
                  <a:lnTo>
                    <a:pt x="12960" y="8812"/>
                  </a:lnTo>
                  <a:lnTo>
                    <a:pt x="12105" y="8552"/>
                  </a:lnTo>
                  <a:lnTo>
                    <a:pt x="11885" y="8665"/>
                  </a:lnTo>
                  <a:lnTo>
                    <a:pt x="11768" y="9170"/>
                  </a:lnTo>
                  <a:lnTo>
                    <a:pt x="11952" y="9453"/>
                  </a:lnTo>
                  <a:lnTo>
                    <a:pt x="11961" y="9832"/>
                  </a:lnTo>
                  <a:lnTo>
                    <a:pt x="11691" y="9560"/>
                  </a:lnTo>
                  <a:lnTo>
                    <a:pt x="11432" y="8909"/>
                  </a:lnTo>
                  <a:lnTo>
                    <a:pt x="11471" y="8389"/>
                  </a:lnTo>
                  <a:lnTo>
                    <a:pt x="11600" y="8177"/>
                  </a:lnTo>
                  <a:lnTo>
                    <a:pt x="12597" y="7836"/>
                  </a:lnTo>
                  <a:lnTo>
                    <a:pt x="13413" y="7104"/>
                  </a:lnTo>
                  <a:lnTo>
                    <a:pt x="13478" y="6974"/>
                  </a:lnTo>
                  <a:lnTo>
                    <a:pt x="13465" y="6665"/>
                  </a:lnTo>
                  <a:lnTo>
                    <a:pt x="13808" y="6051"/>
                  </a:lnTo>
                  <a:lnTo>
                    <a:pt x="14384" y="4957"/>
                  </a:lnTo>
                  <a:lnTo>
                    <a:pt x="14798" y="4745"/>
                  </a:lnTo>
                  <a:lnTo>
                    <a:pt x="15692" y="4892"/>
                  </a:lnTo>
                  <a:lnTo>
                    <a:pt x="16067" y="5103"/>
                  </a:lnTo>
                  <a:lnTo>
                    <a:pt x="16430" y="5168"/>
                  </a:lnTo>
                  <a:lnTo>
                    <a:pt x="17388" y="5071"/>
                  </a:lnTo>
                  <a:lnTo>
                    <a:pt x="17595" y="4908"/>
                  </a:lnTo>
                  <a:lnTo>
                    <a:pt x="17634" y="4762"/>
                  </a:lnTo>
                  <a:lnTo>
                    <a:pt x="17996" y="4371"/>
                  </a:lnTo>
                  <a:lnTo>
                    <a:pt x="19006" y="3900"/>
                  </a:lnTo>
                  <a:lnTo>
                    <a:pt x="19278" y="3607"/>
                  </a:lnTo>
                  <a:lnTo>
                    <a:pt x="19667" y="2663"/>
                  </a:lnTo>
                  <a:lnTo>
                    <a:pt x="19472" y="1492"/>
                  </a:lnTo>
                  <a:lnTo>
                    <a:pt x="19491" y="653"/>
                  </a:lnTo>
                  <a:lnTo>
                    <a:pt x="19559" y="272"/>
                  </a:lnTo>
                  <a:lnTo>
                    <a:pt x="19768" y="0"/>
                  </a:lnTo>
                  <a:lnTo>
                    <a:pt x="20018" y="76"/>
                  </a:lnTo>
                  <a:lnTo>
                    <a:pt x="20192" y="322"/>
                  </a:lnTo>
                  <a:lnTo>
                    <a:pt x="20304" y="768"/>
                  </a:lnTo>
                  <a:lnTo>
                    <a:pt x="20323" y="1571"/>
                  </a:lnTo>
                  <a:lnTo>
                    <a:pt x="20492" y="1764"/>
                  </a:lnTo>
                  <a:lnTo>
                    <a:pt x="20842" y="1856"/>
                  </a:lnTo>
                  <a:lnTo>
                    <a:pt x="21371" y="1836"/>
                  </a:lnTo>
                  <a:lnTo>
                    <a:pt x="21843" y="1919"/>
                  </a:lnTo>
                  <a:lnTo>
                    <a:pt x="23042" y="2867"/>
                  </a:lnTo>
                  <a:lnTo>
                    <a:pt x="23339" y="2763"/>
                  </a:lnTo>
                  <a:lnTo>
                    <a:pt x="23705" y="2356"/>
                  </a:lnTo>
                  <a:lnTo>
                    <a:pt x="24105" y="2120"/>
                  </a:lnTo>
                  <a:lnTo>
                    <a:pt x="24299" y="2145"/>
                  </a:lnTo>
                  <a:lnTo>
                    <a:pt x="24639" y="2389"/>
                  </a:lnTo>
                  <a:lnTo>
                    <a:pt x="24908" y="2460"/>
                  </a:lnTo>
                  <a:lnTo>
                    <a:pt x="25577" y="2121"/>
                  </a:lnTo>
                  <a:lnTo>
                    <a:pt x="25519" y="2647"/>
                  </a:lnTo>
                  <a:lnTo>
                    <a:pt x="25597" y="2907"/>
                  </a:lnTo>
                  <a:lnTo>
                    <a:pt x="25804" y="3119"/>
                  </a:lnTo>
                  <a:lnTo>
                    <a:pt x="26412" y="2972"/>
                  </a:lnTo>
                  <a:lnTo>
                    <a:pt x="27901" y="3395"/>
                  </a:lnTo>
                  <a:lnTo>
                    <a:pt x="28355" y="3314"/>
                  </a:lnTo>
                  <a:lnTo>
                    <a:pt x="28717" y="3363"/>
                  </a:lnTo>
                  <a:lnTo>
                    <a:pt x="28911" y="3542"/>
                  </a:lnTo>
                  <a:lnTo>
                    <a:pt x="29106" y="3867"/>
                  </a:lnTo>
                  <a:lnTo>
                    <a:pt x="29157" y="4209"/>
                  </a:lnTo>
                  <a:lnTo>
                    <a:pt x="29080" y="4339"/>
                  </a:lnTo>
                  <a:lnTo>
                    <a:pt x="29131" y="4648"/>
                  </a:lnTo>
                  <a:lnTo>
                    <a:pt x="28235" y="6634"/>
                  </a:lnTo>
                  <a:lnTo>
                    <a:pt x="27862" y="7624"/>
                  </a:lnTo>
                  <a:lnTo>
                    <a:pt x="26808" y="12609"/>
                  </a:lnTo>
                  <a:lnTo>
                    <a:pt x="26581" y="12894"/>
                  </a:lnTo>
                  <a:lnTo>
                    <a:pt x="25983" y="12904"/>
                  </a:lnTo>
                  <a:lnTo>
                    <a:pt x="25907" y="17628"/>
                  </a:lnTo>
                  <a:lnTo>
                    <a:pt x="23667" y="17602"/>
                  </a:lnTo>
                  <a:lnTo>
                    <a:pt x="23635" y="20023"/>
                  </a:lnTo>
                  <a:lnTo>
                    <a:pt x="24727" y="19998"/>
                  </a:lnTo>
                  <a:lnTo>
                    <a:pt x="24666" y="20594"/>
                  </a:lnTo>
                  <a:lnTo>
                    <a:pt x="25350" y="20572"/>
                  </a:lnTo>
                  <a:lnTo>
                    <a:pt x="25338" y="21222"/>
                  </a:lnTo>
                  <a:lnTo>
                    <a:pt x="26011" y="21287"/>
                  </a:lnTo>
                  <a:lnTo>
                    <a:pt x="25978" y="22215"/>
                  </a:lnTo>
                  <a:lnTo>
                    <a:pt x="26661" y="22726"/>
                  </a:lnTo>
                  <a:lnTo>
                    <a:pt x="27176" y="23012"/>
                  </a:lnTo>
                  <a:lnTo>
                    <a:pt x="27396" y="23239"/>
                  </a:lnTo>
                  <a:lnTo>
                    <a:pt x="27449" y="23494"/>
                  </a:lnTo>
                  <a:lnTo>
                    <a:pt x="27300" y="23850"/>
                  </a:lnTo>
                  <a:lnTo>
                    <a:pt x="26929" y="24301"/>
                  </a:lnTo>
                  <a:lnTo>
                    <a:pt x="26508" y="24477"/>
                  </a:lnTo>
                  <a:lnTo>
                    <a:pt x="26459" y="24741"/>
                  </a:lnTo>
                  <a:lnTo>
                    <a:pt x="26723" y="25175"/>
                  </a:lnTo>
                  <a:lnTo>
                    <a:pt x="27024" y="25977"/>
                  </a:lnTo>
                  <a:lnTo>
                    <a:pt x="27012" y="26336"/>
                  </a:lnTo>
                  <a:lnTo>
                    <a:pt x="26694" y="27400"/>
                  </a:lnTo>
                  <a:lnTo>
                    <a:pt x="26665" y="27678"/>
                  </a:lnTo>
                  <a:lnTo>
                    <a:pt x="27099" y="27696"/>
                  </a:lnTo>
                  <a:lnTo>
                    <a:pt x="27073" y="27891"/>
                  </a:lnTo>
                  <a:lnTo>
                    <a:pt x="26762" y="28916"/>
                  </a:lnTo>
                  <a:lnTo>
                    <a:pt x="26296" y="29257"/>
                  </a:lnTo>
                  <a:lnTo>
                    <a:pt x="25377" y="30120"/>
                  </a:lnTo>
                  <a:lnTo>
                    <a:pt x="27668" y="30120"/>
                  </a:lnTo>
                  <a:lnTo>
                    <a:pt x="27759" y="32023"/>
                  </a:lnTo>
                  <a:lnTo>
                    <a:pt x="27773" y="35906"/>
                  </a:lnTo>
                  <a:lnTo>
                    <a:pt x="28436" y="36432"/>
                  </a:lnTo>
                  <a:lnTo>
                    <a:pt x="28710" y="36153"/>
                  </a:lnTo>
                  <a:lnTo>
                    <a:pt x="29746" y="36439"/>
                  </a:lnTo>
                  <a:lnTo>
                    <a:pt x="30242" y="36598"/>
                  </a:lnTo>
                  <a:lnTo>
                    <a:pt x="30695" y="36863"/>
                  </a:lnTo>
                  <a:lnTo>
                    <a:pt x="31385" y="37780"/>
                  </a:lnTo>
                  <a:lnTo>
                    <a:pt x="30931" y="38203"/>
                  </a:lnTo>
                  <a:lnTo>
                    <a:pt x="29857" y="37943"/>
                  </a:lnTo>
                  <a:lnTo>
                    <a:pt x="29509" y="38563"/>
                  </a:lnTo>
                  <a:lnTo>
                    <a:pt x="29857" y="38854"/>
                  </a:lnTo>
                  <a:lnTo>
                    <a:pt x="29300" y="39586"/>
                  </a:lnTo>
                  <a:lnTo>
                    <a:pt x="29054" y="40042"/>
                  </a:lnTo>
                  <a:lnTo>
                    <a:pt x="28756" y="40920"/>
                  </a:lnTo>
                  <a:lnTo>
                    <a:pt x="28458" y="41294"/>
                  </a:lnTo>
                  <a:lnTo>
                    <a:pt x="28601" y="41684"/>
                  </a:lnTo>
                  <a:lnTo>
                    <a:pt x="28898" y="41749"/>
                  </a:lnTo>
                  <a:lnTo>
                    <a:pt x="29673" y="42945"/>
                  </a:lnTo>
                  <a:lnTo>
                    <a:pt x="29777" y="43222"/>
                  </a:lnTo>
                  <a:lnTo>
                    <a:pt x="29663" y="43506"/>
                  </a:lnTo>
                  <a:lnTo>
                    <a:pt x="30313" y="43653"/>
                  </a:lnTo>
                  <a:lnTo>
                    <a:pt x="30600" y="43696"/>
                  </a:lnTo>
                  <a:lnTo>
                    <a:pt x="30648" y="43498"/>
                  </a:lnTo>
                  <a:lnTo>
                    <a:pt x="30965" y="43015"/>
                  </a:lnTo>
                  <a:lnTo>
                    <a:pt x="31750" y="42318"/>
                  </a:lnTo>
                  <a:lnTo>
                    <a:pt x="32420" y="41388"/>
                  </a:lnTo>
                  <a:lnTo>
                    <a:pt x="32861" y="41587"/>
                  </a:lnTo>
                  <a:lnTo>
                    <a:pt x="32864" y="41867"/>
                  </a:lnTo>
                  <a:lnTo>
                    <a:pt x="33573" y="42237"/>
                  </a:lnTo>
                  <a:lnTo>
                    <a:pt x="33961" y="42270"/>
                  </a:lnTo>
                  <a:lnTo>
                    <a:pt x="33821" y="42497"/>
                  </a:lnTo>
                  <a:lnTo>
                    <a:pt x="33742" y="42878"/>
                  </a:lnTo>
                  <a:lnTo>
                    <a:pt x="33767" y="4503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4" name="pg1265">
              <a:extLst>
                <a:ext uri="{FF2B5EF4-FFF2-40B4-BE49-F238E27FC236}">
                  <a16:creationId xmlns:a16="http://schemas.microsoft.com/office/drawing/2014/main" id="{68CB81D0-8133-6F4E-8AFA-DF1EF1929919}"/>
                </a:ext>
              </a:extLst>
            </p:cNvPr>
            <p:cNvSpPr/>
            <p:nvPr/>
          </p:nvSpPr>
          <p:spPr>
            <a:xfrm>
              <a:off x="1827890" y="3838411"/>
              <a:ext cx="375648" cy="344181"/>
            </a:xfrm>
            <a:custGeom>
              <a:avLst/>
              <a:gdLst/>
              <a:ahLst/>
              <a:cxnLst/>
              <a:rect l="0" t="0" r="0" b="0"/>
              <a:pathLst>
                <a:path w="375648" h="344181">
                  <a:moveTo>
                    <a:pt x="85" y="130113"/>
                  </a:moveTo>
                  <a:lnTo>
                    <a:pt x="612" y="130359"/>
                  </a:lnTo>
                  <a:lnTo>
                    <a:pt x="1089" y="130453"/>
                  </a:lnTo>
                  <a:lnTo>
                    <a:pt x="2136" y="130287"/>
                  </a:lnTo>
                  <a:lnTo>
                    <a:pt x="5359" y="130323"/>
                  </a:lnTo>
                  <a:lnTo>
                    <a:pt x="5084" y="129660"/>
                  </a:lnTo>
                  <a:lnTo>
                    <a:pt x="4739" y="129263"/>
                  </a:lnTo>
                  <a:lnTo>
                    <a:pt x="4234" y="128433"/>
                  </a:lnTo>
                  <a:lnTo>
                    <a:pt x="4012" y="128118"/>
                  </a:lnTo>
                  <a:lnTo>
                    <a:pt x="2655" y="126861"/>
                  </a:lnTo>
                  <a:lnTo>
                    <a:pt x="0" y="124692"/>
                  </a:lnTo>
                  <a:lnTo>
                    <a:pt x="233" y="124627"/>
                  </a:lnTo>
                  <a:lnTo>
                    <a:pt x="4518" y="124578"/>
                  </a:lnTo>
                  <a:lnTo>
                    <a:pt x="4520" y="123978"/>
                  </a:lnTo>
                  <a:lnTo>
                    <a:pt x="4816" y="123391"/>
                  </a:lnTo>
                  <a:lnTo>
                    <a:pt x="5114" y="123375"/>
                  </a:lnTo>
                  <a:lnTo>
                    <a:pt x="5120" y="122824"/>
                  </a:lnTo>
                  <a:lnTo>
                    <a:pt x="4832" y="122596"/>
                  </a:lnTo>
                  <a:lnTo>
                    <a:pt x="5001" y="122281"/>
                  </a:lnTo>
                  <a:lnTo>
                    <a:pt x="5875" y="121238"/>
                  </a:lnTo>
                  <a:lnTo>
                    <a:pt x="6020" y="120371"/>
                  </a:lnTo>
                  <a:lnTo>
                    <a:pt x="5991" y="120175"/>
                  </a:lnTo>
                  <a:lnTo>
                    <a:pt x="5754" y="119890"/>
                  </a:lnTo>
                  <a:lnTo>
                    <a:pt x="5908" y="119763"/>
                  </a:lnTo>
                  <a:lnTo>
                    <a:pt x="6868" y="119589"/>
                  </a:lnTo>
                  <a:lnTo>
                    <a:pt x="7730" y="119259"/>
                  </a:lnTo>
                  <a:lnTo>
                    <a:pt x="8069" y="118884"/>
                  </a:lnTo>
                  <a:lnTo>
                    <a:pt x="8053" y="118706"/>
                  </a:lnTo>
                  <a:lnTo>
                    <a:pt x="11588" y="118706"/>
                  </a:lnTo>
                  <a:lnTo>
                    <a:pt x="13776" y="118690"/>
                  </a:lnTo>
                  <a:lnTo>
                    <a:pt x="13750" y="113941"/>
                  </a:lnTo>
                  <a:lnTo>
                    <a:pt x="16782" y="113943"/>
                  </a:lnTo>
                  <a:lnTo>
                    <a:pt x="25403" y="113991"/>
                  </a:lnTo>
                  <a:lnTo>
                    <a:pt x="40926" y="113988"/>
                  </a:lnTo>
                  <a:lnTo>
                    <a:pt x="40913" y="100054"/>
                  </a:lnTo>
                  <a:lnTo>
                    <a:pt x="41169" y="100033"/>
                  </a:lnTo>
                  <a:lnTo>
                    <a:pt x="41161" y="99616"/>
                  </a:lnTo>
                  <a:lnTo>
                    <a:pt x="41128" y="97664"/>
                  </a:lnTo>
                  <a:lnTo>
                    <a:pt x="43573" y="97640"/>
                  </a:lnTo>
                  <a:lnTo>
                    <a:pt x="43559" y="95337"/>
                  </a:lnTo>
                  <a:lnTo>
                    <a:pt x="45748" y="95311"/>
                  </a:lnTo>
                  <a:lnTo>
                    <a:pt x="45690" y="90679"/>
                  </a:lnTo>
                  <a:lnTo>
                    <a:pt x="49788" y="90657"/>
                  </a:lnTo>
                  <a:lnTo>
                    <a:pt x="50311" y="90658"/>
                  </a:lnTo>
                  <a:lnTo>
                    <a:pt x="50308" y="81377"/>
                  </a:lnTo>
                  <a:lnTo>
                    <a:pt x="50306" y="81162"/>
                  </a:lnTo>
                  <a:lnTo>
                    <a:pt x="48089" y="81171"/>
                  </a:lnTo>
                  <a:lnTo>
                    <a:pt x="47998" y="76763"/>
                  </a:lnTo>
                  <a:lnTo>
                    <a:pt x="48002" y="76460"/>
                  </a:lnTo>
                  <a:lnTo>
                    <a:pt x="48003" y="74060"/>
                  </a:lnTo>
                  <a:lnTo>
                    <a:pt x="45724" y="74050"/>
                  </a:lnTo>
                  <a:lnTo>
                    <a:pt x="45739" y="71759"/>
                  </a:lnTo>
                  <a:lnTo>
                    <a:pt x="41117" y="71724"/>
                  </a:lnTo>
                  <a:lnTo>
                    <a:pt x="41104" y="69335"/>
                  </a:lnTo>
                  <a:lnTo>
                    <a:pt x="38851" y="69343"/>
                  </a:lnTo>
                  <a:lnTo>
                    <a:pt x="38849" y="67903"/>
                  </a:lnTo>
                  <a:lnTo>
                    <a:pt x="39557" y="67207"/>
                  </a:lnTo>
                  <a:lnTo>
                    <a:pt x="40175" y="66245"/>
                  </a:lnTo>
                  <a:lnTo>
                    <a:pt x="40597" y="65962"/>
                  </a:lnTo>
                  <a:lnTo>
                    <a:pt x="41218" y="65399"/>
                  </a:lnTo>
                  <a:lnTo>
                    <a:pt x="41679" y="64158"/>
                  </a:lnTo>
                  <a:lnTo>
                    <a:pt x="42713" y="63916"/>
                  </a:lnTo>
                  <a:lnTo>
                    <a:pt x="43160" y="63532"/>
                  </a:lnTo>
                  <a:lnTo>
                    <a:pt x="43646" y="63249"/>
                  </a:lnTo>
                  <a:lnTo>
                    <a:pt x="43703" y="63558"/>
                  </a:lnTo>
                  <a:lnTo>
                    <a:pt x="43985" y="64012"/>
                  </a:lnTo>
                  <a:lnTo>
                    <a:pt x="44475" y="64448"/>
                  </a:lnTo>
                  <a:lnTo>
                    <a:pt x="44636" y="64422"/>
                  </a:lnTo>
                  <a:lnTo>
                    <a:pt x="46732" y="62410"/>
                  </a:lnTo>
                  <a:lnTo>
                    <a:pt x="47991" y="61691"/>
                  </a:lnTo>
                  <a:lnTo>
                    <a:pt x="48840" y="60787"/>
                  </a:lnTo>
                  <a:lnTo>
                    <a:pt x="48867" y="59198"/>
                  </a:lnTo>
                  <a:lnTo>
                    <a:pt x="48994" y="58801"/>
                  </a:lnTo>
                  <a:lnTo>
                    <a:pt x="47884" y="57538"/>
                  </a:lnTo>
                  <a:lnTo>
                    <a:pt x="47942" y="52266"/>
                  </a:lnTo>
                  <a:lnTo>
                    <a:pt x="43731" y="52232"/>
                  </a:lnTo>
                  <a:lnTo>
                    <a:pt x="45634" y="51483"/>
                  </a:lnTo>
                  <a:lnTo>
                    <a:pt x="47946" y="50745"/>
                  </a:lnTo>
                  <a:lnTo>
                    <a:pt x="47929" y="49922"/>
                  </a:lnTo>
                  <a:lnTo>
                    <a:pt x="45688" y="49877"/>
                  </a:lnTo>
                  <a:lnTo>
                    <a:pt x="45706" y="47559"/>
                  </a:lnTo>
                  <a:lnTo>
                    <a:pt x="45183" y="47541"/>
                  </a:lnTo>
                  <a:lnTo>
                    <a:pt x="46093" y="45853"/>
                  </a:lnTo>
                  <a:lnTo>
                    <a:pt x="49738" y="45545"/>
                  </a:lnTo>
                  <a:lnTo>
                    <a:pt x="50916" y="45206"/>
                  </a:lnTo>
                  <a:lnTo>
                    <a:pt x="52108" y="45065"/>
                  </a:lnTo>
                  <a:lnTo>
                    <a:pt x="53935" y="45214"/>
                  </a:lnTo>
                  <a:lnTo>
                    <a:pt x="54823" y="45150"/>
                  </a:lnTo>
                  <a:lnTo>
                    <a:pt x="59410" y="43577"/>
                  </a:lnTo>
                  <a:lnTo>
                    <a:pt x="62224" y="44456"/>
                  </a:lnTo>
                  <a:lnTo>
                    <a:pt x="63151" y="44557"/>
                  </a:lnTo>
                  <a:lnTo>
                    <a:pt x="64304" y="44523"/>
                  </a:lnTo>
                  <a:lnTo>
                    <a:pt x="64741" y="44441"/>
                  </a:lnTo>
                  <a:lnTo>
                    <a:pt x="65733" y="44721"/>
                  </a:lnTo>
                  <a:lnTo>
                    <a:pt x="66807" y="45161"/>
                  </a:lnTo>
                  <a:lnTo>
                    <a:pt x="67688" y="45084"/>
                  </a:lnTo>
                  <a:lnTo>
                    <a:pt x="69037" y="45259"/>
                  </a:lnTo>
                  <a:lnTo>
                    <a:pt x="69023" y="45684"/>
                  </a:lnTo>
                  <a:lnTo>
                    <a:pt x="70288" y="45218"/>
                  </a:lnTo>
                  <a:lnTo>
                    <a:pt x="70886" y="45076"/>
                  </a:lnTo>
                  <a:lnTo>
                    <a:pt x="71746" y="45102"/>
                  </a:lnTo>
                  <a:lnTo>
                    <a:pt x="72415" y="45500"/>
                  </a:lnTo>
                  <a:lnTo>
                    <a:pt x="73916" y="46830"/>
                  </a:lnTo>
                  <a:lnTo>
                    <a:pt x="74063" y="47221"/>
                  </a:lnTo>
                  <a:lnTo>
                    <a:pt x="74535" y="47925"/>
                  </a:lnTo>
                  <a:lnTo>
                    <a:pt x="75541" y="49181"/>
                  </a:lnTo>
                  <a:lnTo>
                    <a:pt x="75738" y="49292"/>
                  </a:lnTo>
                  <a:lnTo>
                    <a:pt x="76182" y="49337"/>
                  </a:lnTo>
                  <a:lnTo>
                    <a:pt x="76272" y="49005"/>
                  </a:lnTo>
                  <a:lnTo>
                    <a:pt x="76787" y="49419"/>
                  </a:lnTo>
                  <a:lnTo>
                    <a:pt x="77682" y="50425"/>
                  </a:lnTo>
                  <a:lnTo>
                    <a:pt x="77897" y="51077"/>
                  </a:lnTo>
                  <a:lnTo>
                    <a:pt x="77889" y="51312"/>
                  </a:lnTo>
                  <a:lnTo>
                    <a:pt x="77771" y="51483"/>
                  </a:lnTo>
                  <a:lnTo>
                    <a:pt x="77875" y="51684"/>
                  </a:lnTo>
                  <a:lnTo>
                    <a:pt x="78351" y="51930"/>
                  </a:lnTo>
                  <a:lnTo>
                    <a:pt x="79446" y="52318"/>
                  </a:lnTo>
                  <a:lnTo>
                    <a:pt x="80380" y="52359"/>
                  </a:lnTo>
                  <a:lnTo>
                    <a:pt x="81110" y="52765"/>
                  </a:lnTo>
                  <a:lnTo>
                    <a:pt x="81625" y="53391"/>
                  </a:lnTo>
                  <a:lnTo>
                    <a:pt x="81889" y="53528"/>
                  </a:lnTo>
                  <a:lnTo>
                    <a:pt x="81912" y="50163"/>
                  </a:lnTo>
                  <a:lnTo>
                    <a:pt x="81680" y="49856"/>
                  </a:lnTo>
                  <a:lnTo>
                    <a:pt x="80199" y="46483"/>
                  </a:lnTo>
                  <a:lnTo>
                    <a:pt x="79805" y="45813"/>
                  </a:lnTo>
                  <a:lnTo>
                    <a:pt x="79562" y="45623"/>
                  </a:lnTo>
                  <a:lnTo>
                    <a:pt x="79101" y="45459"/>
                  </a:lnTo>
                  <a:lnTo>
                    <a:pt x="81936" y="45460"/>
                  </a:lnTo>
                  <a:lnTo>
                    <a:pt x="81947" y="43229"/>
                  </a:lnTo>
                  <a:lnTo>
                    <a:pt x="79652" y="43214"/>
                  </a:lnTo>
                  <a:lnTo>
                    <a:pt x="79651" y="33689"/>
                  </a:lnTo>
                  <a:lnTo>
                    <a:pt x="75013" y="33707"/>
                  </a:lnTo>
                  <a:lnTo>
                    <a:pt x="75005" y="28332"/>
                  </a:lnTo>
                  <a:lnTo>
                    <a:pt x="73330" y="28365"/>
                  </a:lnTo>
                  <a:lnTo>
                    <a:pt x="73267" y="18866"/>
                  </a:lnTo>
                  <a:lnTo>
                    <a:pt x="68824" y="19002"/>
                  </a:lnTo>
                  <a:lnTo>
                    <a:pt x="68936" y="8883"/>
                  </a:lnTo>
                  <a:lnTo>
                    <a:pt x="69178" y="8542"/>
                  </a:lnTo>
                  <a:lnTo>
                    <a:pt x="73930" y="3449"/>
                  </a:lnTo>
                  <a:lnTo>
                    <a:pt x="76669" y="1746"/>
                  </a:lnTo>
                  <a:lnTo>
                    <a:pt x="78613" y="686"/>
                  </a:lnTo>
                  <a:lnTo>
                    <a:pt x="79497" y="53"/>
                  </a:lnTo>
                  <a:lnTo>
                    <a:pt x="82341" y="0"/>
                  </a:lnTo>
                  <a:lnTo>
                    <a:pt x="85441" y="115"/>
                  </a:lnTo>
                  <a:lnTo>
                    <a:pt x="89196" y="55"/>
                  </a:lnTo>
                  <a:lnTo>
                    <a:pt x="89228" y="2384"/>
                  </a:lnTo>
                  <a:lnTo>
                    <a:pt x="91458" y="2370"/>
                  </a:lnTo>
                  <a:lnTo>
                    <a:pt x="91517" y="7155"/>
                  </a:lnTo>
                  <a:lnTo>
                    <a:pt x="107379" y="7139"/>
                  </a:lnTo>
                  <a:lnTo>
                    <a:pt x="107409" y="21142"/>
                  </a:lnTo>
                  <a:lnTo>
                    <a:pt x="117811" y="21079"/>
                  </a:lnTo>
                  <a:lnTo>
                    <a:pt x="122672" y="21219"/>
                  </a:lnTo>
                  <a:lnTo>
                    <a:pt x="135525" y="21326"/>
                  </a:lnTo>
                  <a:lnTo>
                    <a:pt x="135387" y="28413"/>
                  </a:lnTo>
                  <a:lnTo>
                    <a:pt x="144272" y="28349"/>
                  </a:lnTo>
                  <a:lnTo>
                    <a:pt x="149128" y="28336"/>
                  </a:lnTo>
                  <a:lnTo>
                    <a:pt x="149333" y="28456"/>
                  </a:lnTo>
                  <a:lnTo>
                    <a:pt x="149749" y="28499"/>
                  </a:lnTo>
                  <a:lnTo>
                    <a:pt x="152058" y="28505"/>
                  </a:lnTo>
                  <a:lnTo>
                    <a:pt x="151965" y="31080"/>
                  </a:lnTo>
                  <a:lnTo>
                    <a:pt x="158827" y="31210"/>
                  </a:lnTo>
                  <a:lnTo>
                    <a:pt x="158819" y="50075"/>
                  </a:lnTo>
                  <a:lnTo>
                    <a:pt x="167557" y="50056"/>
                  </a:lnTo>
                  <a:lnTo>
                    <a:pt x="167533" y="49115"/>
                  </a:lnTo>
                  <a:lnTo>
                    <a:pt x="168035" y="47399"/>
                  </a:lnTo>
                  <a:lnTo>
                    <a:pt x="168471" y="47315"/>
                  </a:lnTo>
                  <a:lnTo>
                    <a:pt x="170313" y="48555"/>
                  </a:lnTo>
                  <a:lnTo>
                    <a:pt x="170582" y="49035"/>
                  </a:lnTo>
                  <a:lnTo>
                    <a:pt x="172651" y="53863"/>
                  </a:lnTo>
                  <a:lnTo>
                    <a:pt x="172909" y="54811"/>
                  </a:lnTo>
                  <a:lnTo>
                    <a:pt x="173610" y="56590"/>
                  </a:lnTo>
                  <a:lnTo>
                    <a:pt x="173932" y="58181"/>
                  </a:lnTo>
                  <a:lnTo>
                    <a:pt x="174215" y="61004"/>
                  </a:lnTo>
                  <a:lnTo>
                    <a:pt x="174183" y="63991"/>
                  </a:lnTo>
                  <a:lnTo>
                    <a:pt x="173722" y="66428"/>
                  </a:lnTo>
                  <a:lnTo>
                    <a:pt x="173564" y="66968"/>
                  </a:lnTo>
                  <a:lnTo>
                    <a:pt x="172021" y="70537"/>
                  </a:lnTo>
                  <a:lnTo>
                    <a:pt x="171371" y="73506"/>
                  </a:lnTo>
                  <a:lnTo>
                    <a:pt x="170979" y="77005"/>
                  </a:lnTo>
                  <a:lnTo>
                    <a:pt x="186123" y="49617"/>
                  </a:lnTo>
                  <a:lnTo>
                    <a:pt x="188191" y="47634"/>
                  </a:lnTo>
                  <a:lnTo>
                    <a:pt x="191438" y="48333"/>
                  </a:lnTo>
                  <a:lnTo>
                    <a:pt x="195119" y="45570"/>
                  </a:lnTo>
                  <a:lnTo>
                    <a:pt x="195197" y="44665"/>
                  </a:lnTo>
                  <a:lnTo>
                    <a:pt x="194743" y="43478"/>
                  </a:lnTo>
                  <a:lnTo>
                    <a:pt x="194418" y="42885"/>
                  </a:lnTo>
                  <a:lnTo>
                    <a:pt x="194086" y="42491"/>
                  </a:lnTo>
                  <a:lnTo>
                    <a:pt x="193976" y="42187"/>
                  </a:lnTo>
                  <a:lnTo>
                    <a:pt x="201157" y="35431"/>
                  </a:lnTo>
                  <a:lnTo>
                    <a:pt x="199599" y="35143"/>
                  </a:lnTo>
                  <a:lnTo>
                    <a:pt x="201894" y="35359"/>
                  </a:lnTo>
                  <a:lnTo>
                    <a:pt x="202592" y="35276"/>
                  </a:lnTo>
                  <a:lnTo>
                    <a:pt x="204027" y="34583"/>
                  </a:lnTo>
                  <a:lnTo>
                    <a:pt x="205197" y="33724"/>
                  </a:lnTo>
                  <a:lnTo>
                    <a:pt x="206989" y="31910"/>
                  </a:lnTo>
                  <a:lnTo>
                    <a:pt x="207980" y="31316"/>
                  </a:lnTo>
                  <a:lnTo>
                    <a:pt x="208714" y="30708"/>
                  </a:lnTo>
                  <a:lnTo>
                    <a:pt x="209547" y="29775"/>
                  </a:lnTo>
                  <a:lnTo>
                    <a:pt x="209909" y="29541"/>
                  </a:lnTo>
                  <a:lnTo>
                    <a:pt x="211218" y="27906"/>
                  </a:lnTo>
                  <a:lnTo>
                    <a:pt x="212627" y="26495"/>
                  </a:lnTo>
                  <a:lnTo>
                    <a:pt x="212839" y="26443"/>
                  </a:lnTo>
                  <a:lnTo>
                    <a:pt x="213348" y="26074"/>
                  </a:lnTo>
                  <a:lnTo>
                    <a:pt x="213459" y="25735"/>
                  </a:lnTo>
                  <a:lnTo>
                    <a:pt x="213997" y="25140"/>
                  </a:lnTo>
                  <a:lnTo>
                    <a:pt x="214471" y="24734"/>
                  </a:lnTo>
                  <a:lnTo>
                    <a:pt x="214482" y="24347"/>
                  </a:lnTo>
                  <a:lnTo>
                    <a:pt x="214578" y="24101"/>
                  </a:lnTo>
                  <a:lnTo>
                    <a:pt x="216701" y="20095"/>
                  </a:lnTo>
                  <a:lnTo>
                    <a:pt x="218637" y="19298"/>
                  </a:lnTo>
                  <a:lnTo>
                    <a:pt x="223496" y="17242"/>
                  </a:lnTo>
                  <a:lnTo>
                    <a:pt x="235627" y="12348"/>
                  </a:lnTo>
                  <a:lnTo>
                    <a:pt x="238153" y="11215"/>
                  </a:lnTo>
                  <a:lnTo>
                    <a:pt x="245883" y="8856"/>
                  </a:lnTo>
                  <a:lnTo>
                    <a:pt x="248796" y="8501"/>
                  </a:lnTo>
                  <a:lnTo>
                    <a:pt x="263112" y="8353"/>
                  </a:lnTo>
                  <a:lnTo>
                    <a:pt x="264741" y="8281"/>
                  </a:lnTo>
                  <a:lnTo>
                    <a:pt x="265534" y="8869"/>
                  </a:lnTo>
                  <a:lnTo>
                    <a:pt x="265513" y="9040"/>
                  </a:lnTo>
                  <a:lnTo>
                    <a:pt x="267267" y="8258"/>
                  </a:lnTo>
                  <a:lnTo>
                    <a:pt x="274355" y="8149"/>
                  </a:lnTo>
                  <a:lnTo>
                    <a:pt x="282655" y="7841"/>
                  </a:lnTo>
                  <a:lnTo>
                    <a:pt x="287310" y="8674"/>
                  </a:lnTo>
                  <a:lnTo>
                    <a:pt x="291813" y="9166"/>
                  </a:lnTo>
                  <a:lnTo>
                    <a:pt x="314193" y="33475"/>
                  </a:lnTo>
                  <a:lnTo>
                    <a:pt x="315962" y="34871"/>
                  </a:lnTo>
                  <a:lnTo>
                    <a:pt x="316205" y="35343"/>
                  </a:lnTo>
                  <a:lnTo>
                    <a:pt x="317950" y="36992"/>
                  </a:lnTo>
                  <a:lnTo>
                    <a:pt x="331701" y="46661"/>
                  </a:lnTo>
                  <a:lnTo>
                    <a:pt x="331089" y="47168"/>
                  </a:lnTo>
                  <a:lnTo>
                    <a:pt x="330607" y="48129"/>
                  </a:lnTo>
                  <a:lnTo>
                    <a:pt x="330614" y="48944"/>
                  </a:lnTo>
                  <a:lnTo>
                    <a:pt x="330518" y="49339"/>
                  </a:lnTo>
                  <a:lnTo>
                    <a:pt x="329682" y="51517"/>
                  </a:lnTo>
                  <a:lnTo>
                    <a:pt x="328982" y="53651"/>
                  </a:lnTo>
                  <a:lnTo>
                    <a:pt x="328607" y="54143"/>
                  </a:lnTo>
                  <a:lnTo>
                    <a:pt x="328213" y="55816"/>
                  </a:lnTo>
                  <a:lnTo>
                    <a:pt x="327943" y="56255"/>
                  </a:lnTo>
                  <a:lnTo>
                    <a:pt x="327296" y="56985"/>
                  </a:lnTo>
                  <a:lnTo>
                    <a:pt x="326230" y="57922"/>
                  </a:lnTo>
                  <a:lnTo>
                    <a:pt x="325644" y="58768"/>
                  </a:lnTo>
                  <a:lnTo>
                    <a:pt x="325207" y="59625"/>
                  </a:lnTo>
                  <a:lnTo>
                    <a:pt x="325364" y="60764"/>
                  </a:lnTo>
                  <a:lnTo>
                    <a:pt x="325824" y="62827"/>
                  </a:lnTo>
                  <a:lnTo>
                    <a:pt x="326260" y="64172"/>
                  </a:lnTo>
                  <a:lnTo>
                    <a:pt x="326931" y="65431"/>
                  </a:lnTo>
                  <a:lnTo>
                    <a:pt x="326970" y="65963"/>
                  </a:lnTo>
                  <a:lnTo>
                    <a:pt x="326605" y="67091"/>
                  </a:lnTo>
                  <a:lnTo>
                    <a:pt x="326672" y="67616"/>
                  </a:lnTo>
                  <a:lnTo>
                    <a:pt x="327069" y="68302"/>
                  </a:lnTo>
                  <a:lnTo>
                    <a:pt x="328167" y="69464"/>
                  </a:lnTo>
                  <a:lnTo>
                    <a:pt x="328726" y="69791"/>
                  </a:lnTo>
                  <a:lnTo>
                    <a:pt x="328898" y="70141"/>
                  </a:lnTo>
                  <a:lnTo>
                    <a:pt x="330363" y="72106"/>
                  </a:lnTo>
                  <a:lnTo>
                    <a:pt x="330282" y="73678"/>
                  </a:lnTo>
                  <a:lnTo>
                    <a:pt x="330146" y="74076"/>
                  </a:lnTo>
                  <a:lnTo>
                    <a:pt x="330179" y="75741"/>
                  </a:lnTo>
                  <a:lnTo>
                    <a:pt x="330276" y="76005"/>
                  </a:lnTo>
                  <a:lnTo>
                    <a:pt x="330918" y="76455"/>
                  </a:lnTo>
                  <a:lnTo>
                    <a:pt x="331147" y="76511"/>
                  </a:lnTo>
                  <a:lnTo>
                    <a:pt x="331643" y="76299"/>
                  </a:lnTo>
                  <a:lnTo>
                    <a:pt x="332139" y="76686"/>
                  </a:lnTo>
                  <a:lnTo>
                    <a:pt x="332839" y="77780"/>
                  </a:lnTo>
                  <a:lnTo>
                    <a:pt x="333619" y="79863"/>
                  </a:lnTo>
                  <a:lnTo>
                    <a:pt x="334250" y="80987"/>
                  </a:lnTo>
                  <a:lnTo>
                    <a:pt x="334382" y="81125"/>
                  </a:lnTo>
                  <a:lnTo>
                    <a:pt x="334579" y="80615"/>
                  </a:lnTo>
                  <a:lnTo>
                    <a:pt x="334803" y="80347"/>
                  </a:lnTo>
                  <a:lnTo>
                    <a:pt x="335168" y="80324"/>
                  </a:lnTo>
                  <a:lnTo>
                    <a:pt x="335467" y="80894"/>
                  </a:lnTo>
                  <a:lnTo>
                    <a:pt x="335607" y="81308"/>
                  </a:lnTo>
                  <a:lnTo>
                    <a:pt x="336502" y="82298"/>
                  </a:lnTo>
                  <a:lnTo>
                    <a:pt x="336827" y="82812"/>
                  </a:lnTo>
                  <a:lnTo>
                    <a:pt x="336873" y="83028"/>
                  </a:lnTo>
                  <a:lnTo>
                    <a:pt x="337344" y="83735"/>
                  </a:lnTo>
                  <a:lnTo>
                    <a:pt x="337886" y="84220"/>
                  </a:lnTo>
                  <a:lnTo>
                    <a:pt x="338879" y="85821"/>
                  </a:lnTo>
                  <a:lnTo>
                    <a:pt x="339346" y="85747"/>
                  </a:lnTo>
                  <a:lnTo>
                    <a:pt x="340227" y="85749"/>
                  </a:lnTo>
                  <a:lnTo>
                    <a:pt x="340866" y="85920"/>
                  </a:lnTo>
                  <a:lnTo>
                    <a:pt x="343619" y="85414"/>
                  </a:lnTo>
                  <a:lnTo>
                    <a:pt x="345088" y="85346"/>
                  </a:lnTo>
                  <a:lnTo>
                    <a:pt x="345737" y="84899"/>
                  </a:lnTo>
                  <a:lnTo>
                    <a:pt x="346208" y="84809"/>
                  </a:lnTo>
                  <a:lnTo>
                    <a:pt x="346640" y="84850"/>
                  </a:lnTo>
                  <a:lnTo>
                    <a:pt x="347278" y="84675"/>
                  </a:lnTo>
                  <a:lnTo>
                    <a:pt x="347439" y="84366"/>
                  </a:lnTo>
                  <a:lnTo>
                    <a:pt x="349448" y="83892"/>
                  </a:lnTo>
                  <a:lnTo>
                    <a:pt x="349847" y="83635"/>
                  </a:lnTo>
                  <a:lnTo>
                    <a:pt x="350543" y="83784"/>
                  </a:lnTo>
                  <a:lnTo>
                    <a:pt x="351131" y="83747"/>
                  </a:lnTo>
                  <a:lnTo>
                    <a:pt x="351424" y="83616"/>
                  </a:lnTo>
                  <a:lnTo>
                    <a:pt x="351966" y="83092"/>
                  </a:lnTo>
                  <a:lnTo>
                    <a:pt x="352287" y="82618"/>
                  </a:lnTo>
                  <a:lnTo>
                    <a:pt x="353045" y="80637"/>
                  </a:lnTo>
                  <a:lnTo>
                    <a:pt x="355925" y="77933"/>
                  </a:lnTo>
                  <a:lnTo>
                    <a:pt x="356754" y="77338"/>
                  </a:lnTo>
                  <a:lnTo>
                    <a:pt x="356688" y="76905"/>
                  </a:lnTo>
                  <a:lnTo>
                    <a:pt x="356335" y="76544"/>
                  </a:lnTo>
                  <a:lnTo>
                    <a:pt x="356192" y="76261"/>
                  </a:lnTo>
                  <a:lnTo>
                    <a:pt x="355985" y="75639"/>
                  </a:lnTo>
                  <a:lnTo>
                    <a:pt x="355996" y="75196"/>
                  </a:lnTo>
                  <a:lnTo>
                    <a:pt x="356157" y="74808"/>
                  </a:lnTo>
                  <a:lnTo>
                    <a:pt x="356582" y="73107"/>
                  </a:lnTo>
                  <a:lnTo>
                    <a:pt x="357439" y="71387"/>
                  </a:lnTo>
                  <a:lnTo>
                    <a:pt x="357629" y="71246"/>
                  </a:lnTo>
                  <a:lnTo>
                    <a:pt x="357925" y="71332"/>
                  </a:lnTo>
                  <a:lnTo>
                    <a:pt x="359925" y="70864"/>
                  </a:lnTo>
                  <a:lnTo>
                    <a:pt x="360129" y="70551"/>
                  </a:lnTo>
                  <a:lnTo>
                    <a:pt x="360518" y="70380"/>
                  </a:lnTo>
                  <a:lnTo>
                    <a:pt x="361355" y="70546"/>
                  </a:lnTo>
                  <a:lnTo>
                    <a:pt x="361719" y="70729"/>
                  </a:lnTo>
                  <a:lnTo>
                    <a:pt x="362387" y="71243"/>
                  </a:lnTo>
                  <a:lnTo>
                    <a:pt x="362701" y="71272"/>
                  </a:lnTo>
                  <a:lnTo>
                    <a:pt x="362873" y="71603"/>
                  </a:lnTo>
                  <a:lnTo>
                    <a:pt x="363048" y="71577"/>
                  </a:lnTo>
                  <a:lnTo>
                    <a:pt x="363130" y="71350"/>
                  </a:lnTo>
                  <a:lnTo>
                    <a:pt x="363119" y="71085"/>
                  </a:lnTo>
                  <a:lnTo>
                    <a:pt x="363001" y="70665"/>
                  </a:lnTo>
                  <a:lnTo>
                    <a:pt x="362890" y="70520"/>
                  </a:lnTo>
                  <a:lnTo>
                    <a:pt x="362987" y="70129"/>
                  </a:lnTo>
                  <a:lnTo>
                    <a:pt x="363472" y="69991"/>
                  </a:lnTo>
                  <a:lnTo>
                    <a:pt x="364068" y="69961"/>
                  </a:lnTo>
                  <a:lnTo>
                    <a:pt x="364590" y="69570"/>
                  </a:lnTo>
                  <a:lnTo>
                    <a:pt x="366111" y="69279"/>
                  </a:lnTo>
                  <a:lnTo>
                    <a:pt x="366761" y="68921"/>
                  </a:lnTo>
                  <a:lnTo>
                    <a:pt x="365973" y="68581"/>
                  </a:lnTo>
                  <a:lnTo>
                    <a:pt x="365268" y="68442"/>
                  </a:lnTo>
                  <a:lnTo>
                    <a:pt x="364664" y="68453"/>
                  </a:lnTo>
                  <a:lnTo>
                    <a:pt x="364175" y="68330"/>
                  </a:lnTo>
                  <a:lnTo>
                    <a:pt x="363964" y="67529"/>
                  </a:lnTo>
                  <a:lnTo>
                    <a:pt x="363928" y="66208"/>
                  </a:lnTo>
                  <a:lnTo>
                    <a:pt x="364406" y="65493"/>
                  </a:lnTo>
                  <a:lnTo>
                    <a:pt x="364899" y="65005"/>
                  </a:lnTo>
                  <a:lnTo>
                    <a:pt x="365107" y="64945"/>
                  </a:lnTo>
                  <a:lnTo>
                    <a:pt x="365757" y="64979"/>
                  </a:lnTo>
                  <a:lnTo>
                    <a:pt x="366743" y="64163"/>
                  </a:lnTo>
                  <a:lnTo>
                    <a:pt x="366921" y="63795"/>
                  </a:lnTo>
                  <a:lnTo>
                    <a:pt x="367071" y="62875"/>
                  </a:lnTo>
                  <a:lnTo>
                    <a:pt x="367750" y="62320"/>
                  </a:lnTo>
                  <a:lnTo>
                    <a:pt x="367810" y="61859"/>
                  </a:lnTo>
                  <a:lnTo>
                    <a:pt x="368265" y="62045"/>
                  </a:lnTo>
                  <a:lnTo>
                    <a:pt x="368951" y="62607"/>
                  </a:lnTo>
                  <a:lnTo>
                    <a:pt x="368983" y="62793"/>
                  </a:lnTo>
                  <a:lnTo>
                    <a:pt x="368929" y="62987"/>
                  </a:lnTo>
                  <a:lnTo>
                    <a:pt x="368633" y="63363"/>
                  </a:lnTo>
                  <a:lnTo>
                    <a:pt x="369065" y="64025"/>
                  </a:lnTo>
                  <a:lnTo>
                    <a:pt x="369451" y="64320"/>
                  </a:lnTo>
                  <a:lnTo>
                    <a:pt x="369815" y="65042"/>
                  </a:lnTo>
                  <a:lnTo>
                    <a:pt x="369722" y="65414"/>
                  </a:lnTo>
                  <a:lnTo>
                    <a:pt x="370201" y="65921"/>
                  </a:lnTo>
                  <a:lnTo>
                    <a:pt x="370669" y="66044"/>
                  </a:lnTo>
                  <a:lnTo>
                    <a:pt x="371693" y="67198"/>
                  </a:lnTo>
                  <a:lnTo>
                    <a:pt x="373464" y="68751"/>
                  </a:lnTo>
                  <a:lnTo>
                    <a:pt x="374588" y="69981"/>
                  </a:lnTo>
                  <a:lnTo>
                    <a:pt x="374806" y="69729"/>
                  </a:lnTo>
                  <a:lnTo>
                    <a:pt x="375149" y="70166"/>
                  </a:lnTo>
                  <a:lnTo>
                    <a:pt x="375164" y="70539"/>
                  </a:lnTo>
                  <a:lnTo>
                    <a:pt x="374987" y="71367"/>
                  </a:lnTo>
                  <a:lnTo>
                    <a:pt x="375138" y="72552"/>
                  </a:lnTo>
                  <a:lnTo>
                    <a:pt x="375438" y="73809"/>
                  </a:lnTo>
                  <a:lnTo>
                    <a:pt x="375309" y="74430"/>
                  </a:lnTo>
                  <a:lnTo>
                    <a:pt x="375358" y="74859"/>
                  </a:lnTo>
                  <a:lnTo>
                    <a:pt x="375604" y="75740"/>
                  </a:lnTo>
                  <a:lnTo>
                    <a:pt x="375648" y="76159"/>
                  </a:lnTo>
                  <a:lnTo>
                    <a:pt x="375624" y="76626"/>
                  </a:lnTo>
                  <a:lnTo>
                    <a:pt x="375420" y="76987"/>
                  </a:lnTo>
                  <a:lnTo>
                    <a:pt x="375016" y="77272"/>
                  </a:lnTo>
                  <a:lnTo>
                    <a:pt x="374308" y="77259"/>
                  </a:lnTo>
                  <a:lnTo>
                    <a:pt x="374000" y="77269"/>
                  </a:lnTo>
                  <a:lnTo>
                    <a:pt x="373199" y="77476"/>
                  </a:lnTo>
                  <a:lnTo>
                    <a:pt x="372744" y="77456"/>
                  </a:lnTo>
                  <a:lnTo>
                    <a:pt x="372376" y="77484"/>
                  </a:lnTo>
                  <a:lnTo>
                    <a:pt x="372101" y="77680"/>
                  </a:lnTo>
                  <a:lnTo>
                    <a:pt x="371933" y="77981"/>
                  </a:lnTo>
                  <a:lnTo>
                    <a:pt x="371836" y="78280"/>
                  </a:lnTo>
                  <a:lnTo>
                    <a:pt x="371757" y="78553"/>
                  </a:lnTo>
                  <a:lnTo>
                    <a:pt x="371491" y="78882"/>
                  </a:lnTo>
                  <a:lnTo>
                    <a:pt x="370638" y="79276"/>
                  </a:lnTo>
                  <a:lnTo>
                    <a:pt x="370483" y="79562"/>
                  </a:lnTo>
                  <a:lnTo>
                    <a:pt x="370272" y="80013"/>
                  </a:lnTo>
                  <a:lnTo>
                    <a:pt x="370213" y="80205"/>
                  </a:lnTo>
                  <a:lnTo>
                    <a:pt x="370000" y="80456"/>
                  </a:lnTo>
                  <a:lnTo>
                    <a:pt x="368339" y="81938"/>
                  </a:lnTo>
                  <a:lnTo>
                    <a:pt x="366089" y="84435"/>
                  </a:lnTo>
                  <a:lnTo>
                    <a:pt x="365635" y="85080"/>
                  </a:lnTo>
                  <a:lnTo>
                    <a:pt x="365157" y="85501"/>
                  </a:lnTo>
                  <a:lnTo>
                    <a:pt x="364130" y="86122"/>
                  </a:lnTo>
                  <a:lnTo>
                    <a:pt x="363896" y="86365"/>
                  </a:lnTo>
                  <a:lnTo>
                    <a:pt x="363810" y="86669"/>
                  </a:lnTo>
                  <a:lnTo>
                    <a:pt x="363929" y="87950"/>
                  </a:lnTo>
                  <a:lnTo>
                    <a:pt x="363658" y="88768"/>
                  </a:lnTo>
                  <a:lnTo>
                    <a:pt x="363311" y="89084"/>
                  </a:lnTo>
                  <a:lnTo>
                    <a:pt x="361887" y="89685"/>
                  </a:lnTo>
                  <a:lnTo>
                    <a:pt x="361432" y="90275"/>
                  </a:lnTo>
                  <a:lnTo>
                    <a:pt x="360072" y="91239"/>
                  </a:lnTo>
                  <a:lnTo>
                    <a:pt x="358316" y="91802"/>
                  </a:lnTo>
                  <a:lnTo>
                    <a:pt x="357413" y="91487"/>
                  </a:lnTo>
                  <a:lnTo>
                    <a:pt x="356523" y="91638"/>
                  </a:lnTo>
                  <a:lnTo>
                    <a:pt x="355856" y="91751"/>
                  </a:lnTo>
                  <a:lnTo>
                    <a:pt x="355583" y="91987"/>
                  </a:lnTo>
                  <a:lnTo>
                    <a:pt x="355142" y="92370"/>
                  </a:lnTo>
                  <a:lnTo>
                    <a:pt x="352630" y="95940"/>
                  </a:lnTo>
                  <a:lnTo>
                    <a:pt x="351487" y="96960"/>
                  </a:lnTo>
                  <a:lnTo>
                    <a:pt x="351284" y="97086"/>
                  </a:lnTo>
                  <a:lnTo>
                    <a:pt x="351029" y="97244"/>
                  </a:lnTo>
                  <a:lnTo>
                    <a:pt x="350848" y="97298"/>
                  </a:lnTo>
                  <a:lnTo>
                    <a:pt x="349535" y="97687"/>
                  </a:lnTo>
                  <a:lnTo>
                    <a:pt x="349145" y="97670"/>
                  </a:lnTo>
                  <a:lnTo>
                    <a:pt x="348506" y="97641"/>
                  </a:lnTo>
                  <a:lnTo>
                    <a:pt x="348299" y="97632"/>
                  </a:lnTo>
                  <a:lnTo>
                    <a:pt x="347989" y="97618"/>
                  </a:lnTo>
                  <a:lnTo>
                    <a:pt x="347858" y="97663"/>
                  </a:lnTo>
                  <a:lnTo>
                    <a:pt x="347344" y="97836"/>
                  </a:lnTo>
                  <a:lnTo>
                    <a:pt x="346912" y="98274"/>
                  </a:lnTo>
                  <a:lnTo>
                    <a:pt x="346604" y="98930"/>
                  </a:lnTo>
                  <a:lnTo>
                    <a:pt x="346390" y="99388"/>
                  </a:lnTo>
                  <a:lnTo>
                    <a:pt x="345598" y="100202"/>
                  </a:lnTo>
                  <a:lnTo>
                    <a:pt x="345238" y="100374"/>
                  </a:lnTo>
                  <a:lnTo>
                    <a:pt x="343952" y="100623"/>
                  </a:lnTo>
                  <a:lnTo>
                    <a:pt x="342803" y="101375"/>
                  </a:lnTo>
                  <a:lnTo>
                    <a:pt x="342485" y="101583"/>
                  </a:lnTo>
                  <a:lnTo>
                    <a:pt x="341611" y="101424"/>
                  </a:lnTo>
                  <a:lnTo>
                    <a:pt x="340964" y="101332"/>
                  </a:lnTo>
                  <a:lnTo>
                    <a:pt x="340369" y="101388"/>
                  </a:lnTo>
                  <a:lnTo>
                    <a:pt x="339751" y="101592"/>
                  </a:lnTo>
                  <a:lnTo>
                    <a:pt x="339457" y="101801"/>
                  </a:lnTo>
                  <a:lnTo>
                    <a:pt x="339203" y="101981"/>
                  </a:lnTo>
                  <a:lnTo>
                    <a:pt x="338901" y="102327"/>
                  </a:lnTo>
                  <a:lnTo>
                    <a:pt x="338552" y="102740"/>
                  </a:lnTo>
                  <a:lnTo>
                    <a:pt x="338175" y="103278"/>
                  </a:lnTo>
                  <a:lnTo>
                    <a:pt x="338031" y="103482"/>
                  </a:lnTo>
                  <a:lnTo>
                    <a:pt x="337875" y="103705"/>
                  </a:lnTo>
                  <a:lnTo>
                    <a:pt x="337798" y="103925"/>
                  </a:lnTo>
                  <a:lnTo>
                    <a:pt x="337749" y="104067"/>
                  </a:lnTo>
                  <a:lnTo>
                    <a:pt x="337635" y="104397"/>
                  </a:lnTo>
                  <a:lnTo>
                    <a:pt x="336941" y="105108"/>
                  </a:lnTo>
                  <a:lnTo>
                    <a:pt x="336838" y="105276"/>
                  </a:lnTo>
                  <a:lnTo>
                    <a:pt x="336676" y="106521"/>
                  </a:lnTo>
                  <a:lnTo>
                    <a:pt x="336384" y="107788"/>
                  </a:lnTo>
                  <a:lnTo>
                    <a:pt x="336255" y="109166"/>
                  </a:lnTo>
                  <a:lnTo>
                    <a:pt x="336170" y="110073"/>
                  </a:lnTo>
                  <a:lnTo>
                    <a:pt x="336161" y="110737"/>
                  </a:lnTo>
                  <a:lnTo>
                    <a:pt x="336265" y="111323"/>
                  </a:lnTo>
                  <a:lnTo>
                    <a:pt x="336666" y="112558"/>
                  </a:lnTo>
                  <a:lnTo>
                    <a:pt x="336738" y="113343"/>
                  </a:lnTo>
                  <a:lnTo>
                    <a:pt x="336580" y="114921"/>
                  </a:lnTo>
                  <a:lnTo>
                    <a:pt x="336309" y="115812"/>
                  </a:lnTo>
                  <a:lnTo>
                    <a:pt x="336014" y="116345"/>
                  </a:lnTo>
                  <a:lnTo>
                    <a:pt x="335589" y="116858"/>
                  </a:lnTo>
                  <a:lnTo>
                    <a:pt x="334976" y="117293"/>
                  </a:lnTo>
                  <a:lnTo>
                    <a:pt x="334763" y="117444"/>
                  </a:lnTo>
                  <a:lnTo>
                    <a:pt x="334167" y="117705"/>
                  </a:lnTo>
                  <a:lnTo>
                    <a:pt x="333636" y="117727"/>
                  </a:lnTo>
                  <a:lnTo>
                    <a:pt x="333343" y="117850"/>
                  </a:lnTo>
                  <a:lnTo>
                    <a:pt x="333128" y="118120"/>
                  </a:lnTo>
                  <a:lnTo>
                    <a:pt x="333089" y="118414"/>
                  </a:lnTo>
                  <a:lnTo>
                    <a:pt x="333128" y="118758"/>
                  </a:lnTo>
                  <a:lnTo>
                    <a:pt x="333352" y="119374"/>
                  </a:lnTo>
                  <a:lnTo>
                    <a:pt x="333441" y="119617"/>
                  </a:lnTo>
                  <a:lnTo>
                    <a:pt x="333460" y="120034"/>
                  </a:lnTo>
                  <a:lnTo>
                    <a:pt x="333343" y="120354"/>
                  </a:lnTo>
                  <a:lnTo>
                    <a:pt x="333187" y="120501"/>
                  </a:lnTo>
                  <a:lnTo>
                    <a:pt x="332679" y="120559"/>
                  </a:lnTo>
                  <a:lnTo>
                    <a:pt x="332468" y="120648"/>
                  </a:lnTo>
                  <a:lnTo>
                    <a:pt x="332053" y="121435"/>
                  </a:lnTo>
                  <a:lnTo>
                    <a:pt x="331435" y="122023"/>
                  </a:lnTo>
                  <a:lnTo>
                    <a:pt x="330603" y="122713"/>
                  </a:lnTo>
                  <a:lnTo>
                    <a:pt x="330504" y="123109"/>
                  </a:lnTo>
                  <a:lnTo>
                    <a:pt x="330286" y="123471"/>
                  </a:lnTo>
                  <a:lnTo>
                    <a:pt x="330088" y="123682"/>
                  </a:lnTo>
                  <a:lnTo>
                    <a:pt x="329293" y="124527"/>
                  </a:lnTo>
                  <a:lnTo>
                    <a:pt x="328957" y="124884"/>
                  </a:lnTo>
                  <a:lnTo>
                    <a:pt x="328462" y="125532"/>
                  </a:lnTo>
                  <a:lnTo>
                    <a:pt x="328331" y="125705"/>
                  </a:lnTo>
                  <a:lnTo>
                    <a:pt x="327678" y="126088"/>
                  </a:lnTo>
                  <a:lnTo>
                    <a:pt x="327466" y="126212"/>
                  </a:lnTo>
                  <a:lnTo>
                    <a:pt x="326862" y="126477"/>
                  </a:lnTo>
                  <a:lnTo>
                    <a:pt x="326262" y="126304"/>
                  </a:lnTo>
                  <a:lnTo>
                    <a:pt x="325421" y="126775"/>
                  </a:lnTo>
                  <a:lnTo>
                    <a:pt x="324602" y="127977"/>
                  </a:lnTo>
                  <a:lnTo>
                    <a:pt x="323722" y="130119"/>
                  </a:lnTo>
                  <a:lnTo>
                    <a:pt x="323786" y="131120"/>
                  </a:lnTo>
                  <a:lnTo>
                    <a:pt x="323955" y="131515"/>
                  </a:lnTo>
                  <a:lnTo>
                    <a:pt x="324641" y="131905"/>
                  </a:lnTo>
                  <a:lnTo>
                    <a:pt x="325088" y="132181"/>
                  </a:lnTo>
                  <a:lnTo>
                    <a:pt x="325770" y="132769"/>
                  </a:lnTo>
                  <a:lnTo>
                    <a:pt x="325929" y="132906"/>
                  </a:lnTo>
                  <a:lnTo>
                    <a:pt x="326218" y="133243"/>
                  </a:lnTo>
                  <a:lnTo>
                    <a:pt x="326825" y="133951"/>
                  </a:lnTo>
                  <a:lnTo>
                    <a:pt x="327096" y="134527"/>
                  </a:lnTo>
                  <a:lnTo>
                    <a:pt x="327233" y="134876"/>
                  </a:lnTo>
                  <a:lnTo>
                    <a:pt x="327289" y="135198"/>
                  </a:lnTo>
                  <a:lnTo>
                    <a:pt x="327281" y="135460"/>
                  </a:lnTo>
                  <a:lnTo>
                    <a:pt x="327108" y="135720"/>
                  </a:lnTo>
                  <a:lnTo>
                    <a:pt x="326860" y="135922"/>
                  </a:lnTo>
                  <a:lnTo>
                    <a:pt x="326540" y="136087"/>
                  </a:lnTo>
                  <a:lnTo>
                    <a:pt x="326203" y="136374"/>
                  </a:lnTo>
                  <a:lnTo>
                    <a:pt x="326010" y="136587"/>
                  </a:lnTo>
                  <a:lnTo>
                    <a:pt x="325889" y="136860"/>
                  </a:lnTo>
                  <a:lnTo>
                    <a:pt x="325865" y="137103"/>
                  </a:lnTo>
                  <a:lnTo>
                    <a:pt x="325913" y="137407"/>
                  </a:lnTo>
                  <a:lnTo>
                    <a:pt x="326010" y="137680"/>
                  </a:lnTo>
                  <a:lnTo>
                    <a:pt x="326109" y="137893"/>
                  </a:lnTo>
                  <a:lnTo>
                    <a:pt x="326179" y="138045"/>
                  </a:lnTo>
                  <a:lnTo>
                    <a:pt x="326702" y="138539"/>
                  </a:lnTo>
                  <a:lnTo>
                    <a:pt x="327754" y="139516"/>
                  </a:lnTo>
                  <a:lnTo>
                    <a:pt x="327876" y="139819"/>
                  </a:lnTo>
                  <a:lnTo>
                    <a:pt x="327911" y="141006"/>
                  </a:lnTo>
                  <a:lnTo>
                    <a:pt x="327812" y="141326"/>
                  </a:lnTo>
                  <a:lnTo>
                    <a:pt x="327566" y="141582"/>
                  </a:lnTo>
                  <a:lnTo>
                    <a:pt x="326957" y="142059"/>
                  </a:lnTo>
                  <a:lnTo>
                    <a:pt x="326139" y="142568"/>
                  </a:lnTo>
                  <a:lnTo>
                    <a:pt x="325140" y="142509"/>
                  </a:lnTo>
                  <a:lnTo>
                    <a:pt x="324850" y="142692"/>
                  </a:lnTo>
                  <a:lnTo>
                    <a:pt x="324632" y="143087"/>
                  </a:lnTo>
                  <a:lnTo>
                    <a:pt x="324511" y="143603"/>
                  </a:lnTo>
                  <a:lnTo>
                    <a:pt x="324484" y="144203"/>
                  </a:lnTo>
                  <a:lnTo>
                    <a:pt x="325009" y="145740"/>
                  </a:lnTo>
                  <a:lnTo>
                    <a:pt x="325285" y="146276"/>
                  </a:lnTo>
                  <a:lnTo>
                    <a:pt x="325666" y="147503"/>
                  </a:lnTo>
                  <a:lnTo>
                    <a:pt x="325730" y="147893"/>
                  </a:lnTo>
                  <a:lnTo>
                    <a:pt x="325631" y="148438"/>
                  </a:lnTo>
                  <a:lnTo>
                    <a:pt x="325375" y="148934"/>
                  </a:lnTo>
                  <a:lnTo>
                    <a:pt x="324799" y="149388"/>
                  </a:lnTo>
                  <a:lnTo>
                    <a:pt x="324684" y="149588"/>
                  </a:lnTo>
                  <a:lnTo>
                    <a:pt x="325714" y="152107"/>
                  </a:lnTo>
                  <a:lnTo>
                    <a:pt x="326149" y="153917"/>
                  </a:lnTo>
                  <a:lnTo>
                    <a:pt x="327398" y="157238"/>
                  </a:lnTo>
                  <a:lnTo>
                    <a:pt x="327686" y="158452"/>
                  </a:lnTo>
                  <a:lnTo>
                    <a:pt x="327754" y="159116"/>
                  </a:lnTo>
                  <a:lnTo>
                    <a:pt x="327735" y="159992"/>
                  </a:lnTo>
                  <a:lnTo>
                    <a:pt x="327539" y="160749"/>
                  </a:lnTo>
                  <a:lnTo>
                    <a:pt x="327253" y="161523"/>
                  </a:lnTo>
                  <a:lnTo>
                    <a:pt x="326717" y="162722"/>
                  </a:lnTo>
                  <a:lnTo>
                    <a:pt x="327089" y="163119"/>
                  </a:lnTo>
                  <a:lnTo>
                    <a:pt x="327435" y="163323"/>
                  </a:lnTo>
                  <a:lnTo>
                    <a:pt x="327775" y="163724"/>
                  </a:lnTo>
                  <a:lnTo>
                    <a:pt x="327971" y="164289"/>
                  </a:lnTo>
                  <a:lnTo>
                    <a:pt x="328214" y="164676"/>
                  </a:lnTo>
                  <a:lnTo>
                    <a:pt x="328796" y="165297"/>
                  </a:lnTo>
                  <a:lnTo>
                    <a:pt x="328976" y="165940"/>
                  </a:lnTo>
                  <a:lnTo>
                    <a:pt x="329047" y="166767"/>
                  </a:lnTo>
                  <a:lnTo>
                    <a:pt x="329067" y="166999"/>
                  </a:lnTo>
                  <a:lnTo>
                    <a:pt x="329042" y="167192"/>
                  </a:lnTo>
                  <a:lnTo>
                    <a:pt x="328870" y="168539"/>
                  </a:lnTo>
                  <a:lnTo>
                    <a:pt x="328770" y="168791"/>
                  </a:lnTo>
                  <a:lnTo>
                    <a:pt x="327669" y="169422"/>
                  </a:lnTo>
                  <a:lnTo>
                    <a:pt x="326709" y="169705"/>
                  </a:lnTo>
                  <a:lnTo>
                    <a:pt x="325841" y="170162"/>
                  </a:lnTo>
                  <a:lnTo>
                    <a:pt x="325214" y="170584"/>
                  </a:lnTo>
                  <a:lnTo>
                    <a:pt x="324719" y="171104"/>
                  </a:lnTo>
                  <a:lnTo>
                    <a:pt x="324386" y="171663"/>
                  </a:lnTo>
                  <a:lnTo>
                    <a:pt x="324234" y="172336"/>
                  </a:lnTo>
                  <a:lnTo>
                    <a:pt x="324302" y="172988"/>
                  </a:lnTo>
                  <a:lnTo>
                    <a:pt x="324470" y="173487"/>
                  </a:lnTo>
                  <a:lnTo>
                    <a:pt x="324651" y="173811"/>
                  </a:lnTo>
                  <a:lnTo>
                    <a:pt x="324833" y="174105"/>
                  </a:lnTo>
                  <a:lnTo>
                    <a:pt x="324952" y="174315"/>
                  </a:lnTo>
                  <a:lnTo>
                    <a:pt x="325053" y="174536"/>
                  </a:lnTo>
                  <a:lnTo>
                    <a:pt x="325078" y="174852"/>
                  </a:lnTo>
                  <a:lnTo>
                    <a:pt x="324977" y="175262"/>
                  </a:lnTo>
                  <a:lnTo>
                    <a:pt x="324817" y="175537"/>
                  </a:lnTo>
                  <a:lnTo>
                    <a:pt x="324651" y="175924"/>
                  </a:lnTo>
                  <a:lnTo>
                    <a:pt x="324400" y="176398"/>
                  </a:lnTo>
                  <a:lnTo>
                    <a:pt x="324425" y="176808"/>
                  </a:lnTo>
                  <a:lnTo>
                    <a:pt x="324551" y="177376"/>
                  </a:lnTo>
                  <a:lnTo>
                    <a:pt x="324602" y="177528"/>
                  </a:lnTo>
                  <a:lnTo>
                    <a:pt x="324701" y="177817"/>
                  </a:lnTo>
                  <a:lnTo>
                    <a:pt x="324827" y="178448"/>
                  </a:lnTo>
                  <a:lnTo>
                    <a:pt x="324827" y="179174"/>
                  </a:lnTo>
                  <a:lnTo>
                    <a:pt x="324715" y="179438"/>
                  </a:lnTo>
                  <a:lnTo>
                    <a:pt x="324583" y="179756"/>
                  </a:lnTo>
                  <a:lnTo>
                    <a:pt x="324450" y="180089"/>
                  </a:lnTo>
                  <a:lnTo>
                    <a:pt x="324475" y="180846"/>
                  </a:lnTo>
                  <a:lnTo>
                    <a:pt x="324708" y="181502"/>
                  </a:lnTo>
                  <a:lnTo>
                    <a:pt x="324977" y="181855"/>
                  </a:lnTo>
                  <a:lnTo>
                    <a:pt x="325123" y="182336"/>
                  </a:lnTo>
                  <a:lnTo>
                    <a:pt x="325103" y="182707"/>
                  </a:lnTo>
                  <a:lnTo>
                    <a:pt x="325017" y="182845"/>
                  </a:lnTo>
                  <a:lnTo>
                    <a:pt x="324848" y="183117"/>
                  </a:lnTo>
                  <a:lnTo>
                    <a:pt x="324537" y="183472"/>
                  </a:lnTo>
                  <a:lnTo>
                    <a:pt x="324347" y="183791"/>
                  </a:lnTo>
                  <a:lnTo>
                    <a:pt x="323057" y="185950"/>
                  </a:lnTo>
                  <a:lnTo>
                    <a:pt x="323065" y="186290"/>
                  </a:lnTo>
                  <a:lnTo>
                    <a:pt x="323119" y="187778"/>
                  </a:lnTo>
                  <a:lnTo>
                    <a:pt x="323296" y="188365"/>
                  </a:lnTo>
                  <a:lnTo>
                    <a:pt x="323461" y="188912"/>
                  </a:lnTo>
                  <a:lnTo>
                    <a:pt x="323575" y="189290"/>
                  </a:lnTo>
                  <a:lnTo>
                    <a:pt x="323698" y="189630"/>
                  </a:lnTo>
                  <a:lnTo>
                    <a:pt x="323779" y="189760"/>
                  </a:lnTo>
                  <a:lnTo>
                    <a:pt x="323886" y="189933"/>
                  </a:lnTo>
                  <a:lnTo>
                    <a:pt x="324038" y="190178"/>
                  </a:lnTo>
                  <a:lnTo>
                    <a:pt x="324713" y="191265"/>
                  </a:lnTo>
                  <a:lnTo>
                    <a:pt x="324841" y="191472"/>
                  </a:lnTo>
                  <a:lnTo>
                    <a:pt x="325158" y="192087"/>
                  </a:lnTo>
                  <a:lnTo>
                    <a:pt x="325131" y="192323"/>
                  </a:lnTo>
                  <a:lnTo>
                    <a:pt x="322876" y="193909"/>
                  </a:lnTo>
                  <a:lnTo>
                    <a:pt x="320690" y="195644"/>
                  </a:lnTo>
                  <a:lnTo>
                    <a:pt x="320611" y="195822"/>
                  </a:lnTo>
                  <a:lnTo>
                    <a:pt x="320439" y="196861"/>
                  </a:lnTo>
                  <a:lnTo>
                    <a:pt x="320476" y="197847"/>
                  </a:lnTo>
                  <a:lnTo>
                    <a:pt x="320423" y="198097"/>
                  </a:lnTo>
                  <a:lnTo>
                    <a:pt x="319313" y="199320"/>
                  </a:lnTo>
                  <a:lnTo>
                    <a:pt x="318766" y="199592"/>
                  </a:lnTo>
                  <a:lnTo>
                    <a:pt x="317897" y="199768"/>
                  </a:lnTo>
                  <a:lnTo>
                    <a:pt x="316891" y="200420"/>
                  </a:lnTo>
                  <a:lnTo>
                    <a:pt x="316462" y="200910"/>
                  </a:lnTo>
                  <a:lnTo>
                    <a:pt x="315720" y="202340"/>
                  </a:lnTo>
                  <a:lnTo>
                    <a:pt x="315405" y="203371"/>
                  </a:lnTo>
                  <a:lnTo>
                    <a:pt x="315149" y="203846"/>
                  </a:lnTo>
                  <a:lnTo>
                    <a:pt x="314353" y="204913"/>
                  </a:lnTo>
                  <a:lnTo>
                    <a:pt x="313753" y="205574"/>
                  </a:lnTo>
                  <a:lnTo>
                    <a:pt x="312401" y="207885"/>
                  </a:lnTo>
                  <a:lnTo>
                    <a:pt x="312339" y="208222"/>
                  </a:lnTo>
                  <a:lnTo>
                    <a:pt x="312483" y="209350"/>
                  </a:lnTo>
                  <a:lnTo>
                    <a:pt x="311856" y="211628"/>
                  </a:lnTo>
                  <a:lnTo>
                    <a:pt x="311531" y="212508"/>
                  </a:lnTo>
                  <a:lnTo>
                    <a:pt x="310813" y="213389"/>
                  </a:lnTo>
                  <a:lnTo>
                    <a:pt x="309762" y="214362"/>
                  </a:lnTo>
                  <a:lnTo>
                    <a:pt x="308954" y="214868"/>
                  </a:lnTo>
                  <a:lnTo>
                    <a:pt x="308528" y="214984"/>
                  </a:lnTo>
                  <a:lnTo>
                    <a:pt x="307809" y="214965"/>
                  </a:lnTo>
                  <a:lnTo>
                    <a:pt x="305800" y="214109"/>
                  </a:lnTo>
                  <a:lnTo>
                    <a:pt x="303981" y="214167"/>
                  </a:lnTo>
                  <a:lnTo>
                    <a:pt x="302983" y="214625"/>
                  </a:lnTo>
                  <a:lnTo>
                    <a:pt x="302873" y="214799"/>
                  </a:lnTo>
                  <a:lnTo>
                    <a:pt x="302835" y="215119"/>
                  </a:lnTo>
                  <a:lnTo>
                    <a:pt x="302718" y="215306"/>
                  </a:lnTo>
                  <a:lnTo>
                    <a:pt x="302197" y="215721"/>
                  </a:lnTo>
                  <a:lnTo>
                    <a:pt x="301012" y="215905"/>
                  </a:lnTo>
                  <a:lnTo>
                    <a:pt x="299823" y="215802"/>
                  </a:lnTo>
                  <a:lnTo>
                    <a:pt x="299336" y="216023"/>
                  </a:lnTo>
                  <a:lnTo>
                    <a:pt x="299147" y="216264"/>
                  </a:lnTo>
                  <a:lnTo>
                    <a:pt x="299115" y="216426"/>
                  </a:lnTo>
                  <a:lnTo>
                    <a:pt x="299146" y="216704"/>
                  </a:lnTo>
                  <a:lnTo>
                    <a:pt x="299460" y="217284"/>
                  </a:lnTo>
                  <a:lnTo>
                    <a:pt x="300660" y="218996"/>
                  </a:lnTo>
                  <a:lnTo>
                    <a:pt x="301332" y="219664"/>
                  </a:lnTo>
                  <a:lnTo>
                    <a:pt x="301474" y="219925"/>
                  </a:lnTo>
                  <a:lnTo>
                    <a:pt x="301513" y="220235"/>
                  </a:lnTo>
                  <a:lnTo>
                    <a:pt x="301469" y="220887"/>
                  </a:lnTo>
                  <a:lnTo>
                    <a:pt x="302543" y="223405"/>
                  </a:lnTo>
                  <a:lnTo>
                    <a:pt x="302658" y="224149"/>
                  </a:lnTo>
                  <a:lnTo>
                    <a:pt x="302675" y="224821"/>
                  </a:lnTo>
                  <a:lnTo>
                    <a:pt x="302299" y="227331"/>
                  </a:lnTo>
                  <a:lnTo>
                    <a:pt x="301742" y="228835"/>
                  </a:lnTo>
                  <a:lnTo>
                    <a:pt x="301390" y="229542"/>
                  </a:lnTo>
                  <a:lnTo>
                    <a:pt x="301024" y="229999"/>
                  </a:lnTo>
                  <a:lnTo>
                    <a:pt x="299362" y="231382"/>
                  </a:lnTo>
                  <a:lnTo>
                    <a:pt x="298549" y="232417"/>
                  </a:lnTo>
                  <a:lnTo>
                    <a:pt x="298378" y="232694"/>
                  </a:lnTo>
                  <a:lnTo>
                    <a:pt x="298378" y="232955"/>
                  </a:lnTo>
                  <a:lnTo>
                    <a:pt x="299409" y="235290"/>
                  </a:lnTo>
                  <a:lnTo>
                    <a:pt x="299615" y="235469"/>
                  </a:lnTo>
                  <a:lnTo>
                    <a:pt x="300106" y="235766"/>
                  </a:lnTo>
                  <a:lnTo>
                    <a:pt x="300971" y="236061"/>
                  </a:lnTo>
                  <a:lnTo>
                    <a:pt x="302049" y="236293"/>
                  </a:lnTo>
                  <a:lnTo>
                    <a:pt x="303140" y="236639"/>
                  </a:lnTo>
                  <a:lnTo>
                    <a:pt x="304445" y="237251"/>
                  </a:lnTo>
                  <a:lnTo>
                    <a:pt x="304945" y="237649"/>
                  </a:lnTo>
                  <a:lnTo>
                    <a:pt x="305395" y="238204"/>
                  </a:lnTo>
                  <a:lnTo>
                    <a:pt x="305994" y="239781"/>
                  </a:lnTo>
                  <a:lnTo>
                    <a:pt x="306035" y="240102"/>
                  </a:lnTo>
                  <a:lnTo>
                    <a:pt x="305724" y="240574"/>
                  </a:lnTo>
                  <a:lnTo>
                    <a:pt x="304978" y="241095"/>
                  </a:lnTo>
                  <a:lnTo>
                    <a:pt x="303948" y="241815"/>
                  </a:lnTo>
                  <a:lnTo>
                    <a:pt x="303775" y="242065"/>
                  </a:lnTo>
                  <a:lnTo>
                    <a:pt x="303791" y="242257"/>
                  </a:lnTo>
                  <a:lnTo>
                    <a:pt x="304657" y="243938"/>
                  </a:lnTo>
                  <a:lnTo>
                    <a:pt x="305257" y="244689"/>
                  </a:lnTo>
                  <a:lnTo>
                    <a:pt x="305725" y="245469"/>
                  </a:lnTo>
                  <a:lnTo>
                    <a:pt x="305836" y="245857"/>
                  </a:lnTo>
                  <a:lnTo>
                    <a:pt x="305824" y="246487"/>
                  </a:lnTo>
                  <a:lnTo>
                    <a:pt x="305519" y="247855"/>
                  </a:lnTo>
                  <a:lnTo>
                    <a:pt x="305172" y="249057"/>
                  </a:lnTo>
                  <a:lnTo>
                    <a:pt x="305246" y="249685"/>
                  </a:lnTo>
                  <a:lnTo>
                    <a:pt x="305450" y="250661"/>
                  </a:lnTo>
                  <a:lnTo>
                    <a:pt x="305633" y="251540"/>
                  </a:lnTo>
                  <a:lnTo>
                    <a:pt x="305611" y="251978"/>
                  </a:lnTo>
                  <a:lnTo>
                    <a:pt x="305550" y="252623"/>
                  </a:lnTo>
                  <a:lnTo>
                    <a:pt x="305135" y="253727"/>
                  </a:lnTo>
                  <a:lnTo>
                    <a:pt x="304978" y="254543"/>
                  </a:lnTo>
                  <a:lnTo>
                    <a:pt x="305175" y="255644"/>
                  </a:lnTo>
                  <a:lnTo>
                    <a:pt x="305093" y="256202"/>
                  </a:lnTo>
                  <a:lnTo>
                    <a:pt x="304719" y="256902"/>
                  </a:lnTo>
                  <a:lnTo>
                    <a:pt x="304429" y="258056"/>
                  </a:lnTo>
                  <a:lnTo>
                    <a:pt x="304094" y="259020"/>
                  </a:lnTo>
                  <a:lnTo>
                    <a:pt x="303716" y="259721"/>
                  </a:lnTo>
                  <a:lnTo>
                    <a:pt x="302831" y="260807"/>
                  </a:lnTo>
                  <a:lnTo>
                    <a:pt x="301944" y="263644"/>
                  </a:lnTo>
                  <a:lnTo>
                    <a:pt x="301621" y="265016"/>
                  </a:lnTo>
                  <a:lnTo>
                    <a:pt x="301558" y="265382"/>
                  </a:lnTo>
                  <a:lnTo>
                    <a:pt x="301491" y="265765"/>
                  </a:lnTo>
                  <a:lnTo>
                    <a:pt x="301399" y="266301"/>
                  </a:lnTo>
                  <a:lnTo>
                    <a:pt x="301401" y="266563"/>
                  </a:lnTo>
                  <a:lnTo>
                    <a:pt x="301408" y="267331"/>
                  </a:lnTo>
                  <a:lnTo>
                    <a:pt x="301581" y="267809"/>
                  </a:lnTo>
                  <a:lnTo>
                    <a:pt x="301808" y="267990"/>
                  </a:lnTo>
                  <a:lnTo>
                    <a:pt x="302270" y="268101"/>
                  </a:lnTo>
                  <a:lnTo>
                    <a:pt x="303116" y="268124"/>
                  </a:lnTo>
                  <a:lnTo>
                    <a:pt x="303386" y="268195"/>
                  </a:lnTo>
                  <a:lnTo>
                    <a:pt x="303842" y="268480"/>
                  </a:lnTo>
                  <a:lnTo>
                    <a:pt x="303897" y="268670"/>
                  </a:lnTo>
                  <a:lnTo>
                    <a:pt x="303805" y="269270"/>
                  </a:lnTo>
                  <a:lnTo>
                    <a:pt x="303830" y="269767"/>
                  </a:lnTo>
                  <a:lnTo>
                    <a:pt x="304105" y="270606"/>
                  </a:lnTo>
                  <a:lnTo>
                    <a:pt x="304827" y="271592"/>
                  </a:lnTo>
                  <a:lnTo>
                    <a:pt x="304932" y="271735"/>
                  </a:lnTo>
                  <a:lnTo>
                    <a:pt x="305117" y="271987"/>
                  </a:lnTo>
                  <a:lnTo>
                    <a:pt x="305218" y="272125"/>
                  </a:lnTo>
                  <a:lnTo>
                    <a:pt x="305749" y="272850"/>
                  </a:lnTo>
                  <a:lnTo>
                    <a:pt x="305644" y="274418"/>
                  </a:lnTo>
                  <a:lnTo>
                    <a:pt x="305716" y="274768"/>
                  </a:lnTo>
                  <a:lnTo>
                    <a:pt x="305831" y="275334"/>
                  </a:lnTo>
                  <a:lnTo>
                    <a:pt x="306201" y="275971"/>
                  </a:lnTo>
                  <a:lnTo>
                    <a:pt x="306945" y="276634"/>
                  </a:lnTo>
                  <a:lnTo>
                    <a:pt x="307300" y="276835"/>
                  </a:lnTo>
                  <a:lnTo>
                    <a:pt x="307622" y="276836"/>
                  </a:lnTo>
                  <a:lnTo>
                    <a:pt x="307881" y="276647"/>
                  </a:lnTo>
                  <a:lnTo>
                    <a:pt x="308242" y="276114"/>
                  </a:lnTo>
                  <a:lnTo>
                    <a:pt x="308464" y="275667"/>
                  </a:lnTo>
                  <a:lnTo>
                    <a:pt x="308562" y="275471"/>
                  </a:lnTo>
                  <a:lnTo>
                    <a:pt x="308723" y="275147"/>
                  </a:lnTo>
                  <a:lnTo>
                    <a:pt x="309024" y="274543"/>
                  </a:lnTo>
                  <a:lnTo>
                    <a:pt x="309415" y="274195"/>
                  </a:lnTo>
                  <a:lnTo>
                    <a:pt x="309979" y="274521"/>
                  </a:lnTo>
                  <a:lnTo>
                    <a:pt x="310247" y="274782"/>
                  </a:lnTo>
                  <a:lnTo>
                    <a:pt x="310407" y="275016"/>
                  </a:lnTo>
                  <a:lnTo>
                    <a:pt x="310654" y="275379"/>
                  </a:lnTo>
                  <a:lnTo>
                    <a:pt x="310988" y="275881"/>
                  </a:lnTo>
                  <a:lnTo>
                    <a:pt x="311622" y="276957"/>
                  </a:lnTo>
                  <a:lnTo>
                    <a:pt x="311705" y="277098"/>
                  </a:lnTo>
                  <a:lnTo>
                    <a:pt x="312030" y="277361"/>
                  </a:lnTo>
                  <a:lnTo>
                    <a:pt x="312936" y="277725"/>
                  </a:lnTo>
                  <a:lnTo>
                    <a:pt x="315108" y="278000"/>
                  </a:lnTo>
                  <a:lnTo>
                    <a:pt x="315237" y="278016"/>
                  </a:lnTo>
                  <a:lnTo>
                    <a:pt x="315506" y="277992"/>
                  </a:lnTo>
                  <a:lnTo>
                    <a:pt x="315862" y="277959"/>
                  </a:lnTo>
                  <a:lnTo>
                    <a:pt x="316148" y="277933"/>
                  </a:lnTo>
                  <a:lnTo>
                    <a:pt x="316692" y="277883"/>
                  </a:lnTo>
                  <a:lnTo>
                    <a:pt x="316896" y="277817"/>
                  </a:lnTo>
                  <a:lnTo>
                    <a:pt x="317054" y="277767"/>
                  </a:lnTo>
                  <a:lnTo>
                    <a:pt x="317208" y="277654"/>
                  </a:lnTo>
                  <a:lnTo>
                    <a:pt x="317341" y="277557"/>
                  </a:lnTo>
                  <a:lnTo>
                    <a:pt x="317776" y="276856"/>
                  </a:lnTo>
                  <a:lnTo>
                    <a:pt x="317956" y="276650"/>
                  </a:lnTo>
                  <a:lnTo>
                    <a:pt x="318291" y="276343"/>
                  </a:lnTo>
                  <a:lnTo>
                    <a:pt x="318584" y="276205"/>
                  </a:lnTo>
                  <a:lnTo>
                    <a:pt x="319038" y="276192"/>
                  </a:lnTo>
                  <a:lnTo>
                    <a:pt x="320298" y="276419"/>
                  </a:lnTo>
                  <a:lnTo>
                    <a:pt x="321429" y="276623"/>
                  </a:lnTo>
                  <a:lnTo>
                    <a:pt x="323336" y="276713"/>
                  </a:lnTo>
                  <a:lnTo>
                    <a:pt x="325263" y="277113"/>
                  </a:lnTo>
                  <a:lnTo>
                    <a:pt x="325709" y="277272"/>
                  </a:lnTo>
                  <a:lnTo>
                    <a:pt x="326240" y="277714"/>
                  </a:lnTo>
                  <a:lnTo>
                    <a:pt x="326387" y="277835"/>
                  </a:lnTo>
                  <a:lnTo>
                    <a:pt x="326847" y="278334"/>
                  </a:lnTo>
                  <a:lnTo>
                    <a:pt x="327342" y="279102"/>
                  </a:lnTo>
                  <a:lnTo>
                    <a:pt x="327522" y="279383"/>
                  </a:lnTo>
                  <a:lnTo>
                    <a:pt x="327697" y="279778"/>
                  </a:lnTo>
                  <a:lnTo>
                    <a:pt x="327795" y="279999"/>
                  </a:lnTo>
                  <a:lnTo>
                    <a:pt x="327944" y="280335"/>
                  </a:lnTo>
                  <a:lnTo>
                    <a:pt x="328048" y="280642"/>
                  </a:lnTo>
                  <a:lnTo>
                    <a:pt x="328342" y="281514"/>
                  </a:lnTo>
                  <a:lnTo>
                    <a:pt x="328671" y="283603"/>
                  </a:lnTo>
                  <a:lnTo>
                    <a:pt x="328871" y="285390"/>
                  </a:lnTo>
                  <a:lnTo>
                    <a:pt x="329065" y="286336"/>
                  </a:lnTo>
                  <a:lnTo>
                    <a:pt x="329230" y="286740"/>
                  </a:lnTo>
                  <a:lnTo>
                    <a:pt x="329594" y="287048"/>
                  </a:lnTo>
                  <a:lnTo>
                    <a:pt x="329788" y="287038"/>
                  </a:lnTo>
                  <a:lnTo>
                    <a:pt x="330851" y="286738"/>
                  </a:lnTo>
                  <a:lnTo>
                    <a:pt x="331100" y="286832"/>
                  </a:lnTo>
                  <a:lnTo>
                    <a:pt x="331473" y="287201"/>
                  </a:lnTo>
                  <a:lnTo>
                    <a:pt x="331766" y="287703"/>
                  </a:lnTo>
                  <a:lnTo>
                    <a:pt x="331845" y="288004"/>
                  </a:lnTo>
                  <a:lnTo>
                    <a:pt x="331925" y="288372"/>
                  </a:lnTo>
                  <a:lnTo>
                    <a:pt x="331979" y="288740"/>
                  </a:lnTo>
                  <a:lnTo>
                    <a:pt x="331979" y="289175"/>
                  </a:lnTo>
                  <a:lnTo>
                    <a:pt x="331979" y="289644"/>
                  </a:lnTo>
                  <a:lnTo>
                    <a:pt x="331979" y="290346"/>
                  </a:lnTo>
                  <a:lnTo>
                    <a:pt x="331677" y="291071"/>
                  </a:lnTo>
                  <a:lnTo>
                    <a:pt x="331105" y="291819"/>
                  </a:lnTo>
                  <a:lnTo>
                    <a:pt x="330809" y="292393"/>
                  </a:lnTo>
                  <a:lnTo>
                    <a:pt x="330786" y="292681"/>
                  </a:lnTo>
                  <a:lnTo>
                    <a:pt x="331034" y="293814"/>
                  </a:lnTo>
                  <a:lnTo>
                    <a:pt x="331340" y="294572"/>
                  </a:lnTo>
                  <a:lnTo>
                    <a:pt x="331719" y="295066"/>
                  </a:lnTo>
                  <a:lnTo>
                    <a:pt x="333022" y="296515"/>
                  </a:lnTo>
                  <a:lnTo>
                    <a:pt x="333115" y="297123"/>
                  </a:lnTo>
                  <a:lnTo>
                    <a:pt x="333100" y="297720"/>
                  </a:lnTo>
                  <a:lnTo>
                    <a:pt x="333090" y="298109"/>
                  </a:lnTo>
                  <a:lnTo>
                    <a:pt x="333077" y="298247"/>
                  </a:lnTo>
                  <a:lnTo>
                    <a:pt x="332943" y="299712"/>
                  </a:lnTo>
                  <a:lnTo>
                    <a:pt x="332854" y="300683"/>
                  </a:lnTo>
                  <a:lnTo>
                    <a:pt x="332756" y="301855"/>
                  </a:lnTo>
                  <a:lnTo>
                    <a:pt x="332777" y="302513"/>
                  </a:lnTo>
                  <a:lnTo>
                    <a:pt x="332333" y="307336"/>
                  </a:lnTo>
                  <a:lnTo>
                    <a:pt x="331437" y="308387"/>
                  </a:lnTo>
                  <a:lnTo>
                    <a:pt x="329074" y="310895"/>
                  </a:lnTo>
                  <a:lnTo>
                    <a:pt x="328927" y="310977"/>
                  </a:lnTo>
                  <a:lnTo>
                    <a:pt x="328727" y="311084"/>
                  </a:lnTo>
                  <a:lnTo>
                    <a:pt x="326993" y="312011"/>
                  </a:lnTo>
                  <a:lnTo>
                    <a:pt x="326323" y="312821"/>
                  </a:lnTo>
                  <a:lnTo>
                    <a:pt x="325758" y="313758"/>
                  </a:lnTo>
                  <a:lnTo>
                    <a:pt x="325676" y="314100"/>
                  </a:lnTo>
                  <a:lnTo>
                    <a:pt x="325463" y="314409"/>
                  </a:lnTo>
                  <a:lnTo>
                    <a:pt x="324543" y="315351"/>
                  </a:lnTo>
                  <a:lnTo>
                    <a:pt x="324411" y="315598"/>
                  </a:lnTo>
                  <a:lnTo>
                    <a:pt x="324334" y="315741"/>
                  </a:lnTo>
                  <a:lnTo>
                    <a:pt x="324215" y="316115"/>
                  </a:lnTo>
                  <a:lnTo>
                    <a:pt x="324205" y="317527"/>
                  </a:lnTo>
                  <a:lnTo>
                    <a:pt x="324117" y="318435"/>
                  </a:lnTo>
                  <a:lnTo>
                    <a:pt x="324194" y="318868"/>
                  </a:lnTo>
                  <a:lnTo>
                    <a:pt x="324633" y="320004"/>
                  </a:lnTo>
                  <a:lnTo>
                    <a:pt x="324752" y="321662"/>
                  </a:lnTo>
                  <a:lnTo>
                    <a:pt x="323254" y="321684"/>
                  </a:lnTo>
                  <a:lnTo>
                    <a:pt x="323237" y="322845"/>
                  </a:lnTo>
                  <a:lnTo>
                    <a:pt x="319971" y="322887"/>
                  </a:lnTo>
                  <a:lnTo>
                    <a:pt x="319964" y="324067"/>
                  </a:lnTo>
                  <a:lnTo>
                    <a:pt x="317733" y="324063"/>
                  </a:lnTo>
                  <a:lnTo>
                    <a:pt x="317727" y="325263"/>
                  </a:lnTo>
                  <a:lnTo>
                    <a:pt x="313724" y="325333"/>
                  </a:lnTo>
                  <a:lnTo>
                    <a:pt x="313456" y="325402"/>
                  </a:lnTo>
                  <a:lnTo>
                    <a:pt x="313331" y="326161"/>
                  </a:lnTo>
                  <a:lnTo>
                    <a:pt x="313350" y="326320"/>
                  </a:lnTo>
                  <a:lnTo>
                    <a:pt x="312989" y="326353"/>
                  </a:lnTo>
                  <a:lnTo>
                    <a:pt x="312727" y="326293"/>
                  </a:lnTo>
                  <a:lnTo>
                    <a:pt x="311073" y="325921"/>
                  </a:lnTo>
                  <a:lnTo>
                    <a:pt x="310030" y="325769"/>
                  </a:lnTo>
                  <a:lnTo>
                    <a:pt x="309012" y="325622"/>
                  </a:lnTo>
                  <a:lnTo>
                    <a:pt x="307750" y="325445"/>
                  </a:lnTo>
                  <a:lnTo>
                    <a:pt x="306630" y="325380"/>
                  </a:lnTo>
                  <a:lnTo>
                    <a:pt x="305318" y="325034"/>
                  </a:lnTo>
                  <a:lnTo>
                    <a:pt x="305187" y="324992"/>
                  </a:lnTo>
                  <a:lnTo>
                    <a:pt x="304972" y="324948"/>
                  </a:lnTo>
                  <a:lnTo>
                    <a:pt x="304591" y="324869"/>
                  </a:lnTo>
                  <a:lnTo>
                    <a:pt x="304456" y="324842"/>
                  </a:lnTo>
                  <a:lnTo>
                    <a:pt x="303874" y="324819"/>
                  </a:lnTo>
                  <a:lnTo>
                    <a:pt x="302578" y="323653"/>
                  </a:lnTo>
                  <a:lnTo>
                    <a:pt x="302135" y="323588"/>
                  </a:lnTo>
                  <a:lnTo>
                    <a:pt x="301681" y="324184"/>
                  </a:lnTo>
                  <a:lnTo>
                    <a:pt x="300541" y="326004"/>
                  </a:lnTo>
                  <a:lnTo>
                    <a:pt x="300377" y="326432"/>
                  </a:lnTo>
                  <a:lnTo>
                    <a:pt x="300134" y="327425"/>
                  </a:lnTo>
                  <a:lnTo>
                    <a:pt x="299879" y="327895"/>
                  </a:lnTo>
                  <a:lnTo>
                    <a:pt x="273860" y="330114"/>
                  </a:lnTo>
                  <a:lnTo>
                    <a:pt x="263475" y="331000"/>
                  </a:lnTo>
                  <a:lnTo>
                    <a:pt x="243078" y="332798"/>
                  </a:lnTo>
                  <a:lnTo>
                    <a:pt x="209846" y="335727"/>
                  </a:lnTo>
                  <a:lnTo>
                    <a:pt x="203352" y="336299"/>
                  </a:lnTo>
                  <a:lnTo>
                    <a:pt x="201669" y="336458"/>
                  </a:lnTo>
                  <a:lnTo>
                    <a:pt x="177838" y="338711"/>
                  </a:lnTo>
                  <a:lnTo>
                    <a:pt x="136982" y="342572"/>
                  </a:lnTo>
                  <a:lnTo>
                    <a:pt x="128068" y="343415"/>
                  </a:lnTo>
                  <a:lnTo>
                    <a:pt x="120357" y="344181"/>
                  </a:lnTo>
                  <a:lnTo>
                    <a:pt x="120387" y="340022"/>
                  </a:lnTo>
                  <a:lnTo>
                    <a:pt x="120411" y="336983"/>
                  </a:lnTo>
                  <a:lnTo>
                    <a:pt x="120427" y="327437"/>
                  </a:lnTo>
                  <a:lnTo>
                    <a:pt x="120426" y="326638"/>
                  </a:lnTo>
                  <a:lnTo>
                    <a:pt x="120749" y="326637"/>
                  </a:lnTo>
                  <a:lnTo>
                    <a:pt x="120674" y="308542"/>
                  </a:lnTo>
                  <a:lnTo>
                    <a:pt x="120826" y="305286"/>
                  </a:lnTo>
                  <a:lnTo>
                    <a:pt x="120744" y="301843"/>
                  </a:lnTo>
                  <a:lnTo>
                    <a:pt x="120769" y="286569"/>
                  </a:lnTo>
                  <a:lnTo>
                    <a:pt x="120740" y="276538"/>
                  </a:lnTo>
                  <a:lnTo>
                    <a:pt x="121536" y="276484"/>
                  </a:lnTo>
                  <a:lnTo>
                    <a:pt x="121586" y="276205"/>
                  </a:lnTo>
                  <a:lnTo>
                    <a:pt x="122231" y="275867"/>
                  </a:lnTo>
                  <a:lnTo>
                    <a:pt x="123320" y="275388"/>
                  </a:lnTo>
                  <a:lnTo>
                    <a:pt x="123820" y="275325"/>
                  </a:lnTo>
                  <a:lnTo>
                    <a:pt x="126316" y="275732"/>
                  </a:lnTo>
                  <a:lnTo>
                    <a:pt x="129166" y="276755"/>
                  </a:lnTo>
                  <a:lnTo>
                    <a:pt x="137925" y="282427"/>
                  </a:lnTo>
                  <a:lnTo>
                    <a:pt x="139042" y="283416"/>
                  </a:lnTo>
                  <a:lnTo>
                    <a:pt x="139666" y="284137"/>
                  </a:lnTo>
                  <a:lnTo>
                    <a:pt x="140116" y="284402"/>
                  </a:lnTo>
                  <a:lnTo>
                    <a:pt x="139961" y="281640"/>
                  </a:lnTo>
                  <a:lnTo>
                    <a:pt x="145733" y="288580"/>
                  </a:lnTo>
                  <a:lnTo>
                    <a:pt x="156288" y="294945"/>
                  </a:lnTo>
                  <a:lnTo>
                    <a:pt x="165831" y="300678"/>
                  </a:lnTo>
                  <a:lnTo>
                    <a:pt x="169026" y="300593"/>
                  </a:lnTo>
                  <a:lnTo>
                    <a:pt x="169943" y="301062"/>
                  </a:lnTo>
                  <a:lnTo>
                    <a:pt x="170601" y="301524"/>
                  </a:lnTo>
                  <a:lnTo>
                    <a:pt x="170572" y="299422"/>
                  </a:lnTo>
                  <a:lnTo>
                    <a:pt x="170948" y="297175"/>
                  </a:lnTo>
                  <a:lnTo>
                    <a:pt x="171036" y="296803"/>
                  </a:lnTo>
                  <a:lnTo>
                    <a:pt x="171749" y="295890"/>
                  </a:lnTo>
                  <a:lnTo>
                    <a:pt x="173153" y="294406"/>
                  </a:lnTo>
                  <a:lnTo>
                    <a:pt x="173511" y="294134"/>
                  </a:lnTo>
                  <a:lnTo>
                    <a:pt x="176992" y="294145"/>
                  </a:lnTo>
                  <a:lnTo>
                    <a:pt x="168810" y="280766"/>
                  </a:lnTo>
                  <a:lnTo>
                    <a:pt x="162165" y="272334"/>
                  </a:lnTo>
                  <a:lnTo>
                    <a:pt x="160240" y="270013"/>
                  </a:lnTo>
                  <a:lnTo>
                    <a:pt x="158887" y="268083"/>
                  </a:lnTo>
                  <a:lnTo>
                    <a:pt x="156277" y="264695"/>
                  </a:lnTo>
                  <a:lnTo>
                    <a:pt x="158256" y="264956"/>
                  </a:lnTo>
                  <a:lnTo>
                    <a:pt x="158252" y="262833"/>
                  </a:lnTo>
                  <a:lnTo>
                    <a:pt x="157166" y="262814"/>
                  </a:lnTo>
                  <a:lnTo>
                    <a:pt x="157176" y="261571"/>
                  </a:lnTo>
                  <a:lnTo>
                    <a:pt x="158266" y="261013"/>
                  </a:lnTo>
                  <a:lnTo>
                    <a:pt x="158269" y="260700"/>
                  </a:lnTo>
                  <a:lnTo>
                    <a:pt x="157212" y="261188"/>
                  </a:lnTo>
                  <a:lnTo>
                    <a:pt x="156715" y="261542"/>
                  </a:lnTo>
                  <a:lnTo>
                    <a:pt x="156574" y="261741"/>
                  </a:lnTo>
                  <a:lnTo>
                    <a:pt x="155978" y="261773"/>
                  </a:lnTo>
                  <a:lnTo>
                    <a:pt x="154933" y="260791"/>
                  </a:lnTo>
                  <a:lnTo>
                    <a:pt x="154918" y="260558"/>
                  </a:lnTo>
                  <a:lnTo>
                    <a:pt x="155290" y="258457"/>
                  </a:lnTo>
                  <a:lnTo>
                    <a:pt x="156436" y="256303"/>
                  </a:lnTo>
                  <a:lnTo>
                    <a:pt x="156474" y="255736"/>
                  </a:lnTo>
                  <a:lnTo>
                    <a:pt x="156386" y="255505"/>
                  </a:lnTo>
                  <a:lnTo>
                    <a:pt x="155974" y="255241"/>
                  </a:lnTo>
                  <a:lnTo>
                    <a:pt x="155568" y="254488"/>
                  </a:lnTo>
                  <a:lnTo>
                    <a:pt x="155430" y="252431"/>
                  </a:lnTo>
                  <a:lnTo>
                    <a:pt x="155564" y="251586"/>
                  </a:lnTo>
                  <a:lnTo>
                    <a:pt x="155581" y="250837"/>
                  </a:lnTo>
                  <a:lnTo>
                    <a:pt x="154791" y="248799"/>
                  </a:lnTo>
                  <a:lnTo>
                    <a:pt x="154244" y="248262"/>
                  </a:lnTo>
                  <a:lnTo>
                    <a:pt x="153968" y="247700"/>
                  </a:lnTo>
                  <a:lnTo>
                    <a:pt x="153679" y="246433"/>
                  </a:lnTo>
                  <a:lnTo>
                    <a:pt x="153319" y="245852"/>
                  </a:lnTo>
                  <a:lnTo>
                    <a:pt x="152990" y="244540"/>
                  </a:lnTo>
                  <a:lnTo>
                    <a:pt x="152672" y="244391"/>
                  </a:lnTo>
                  <a:lnTo>
                    <a:pt x="152231" y="243452"/>
                  </a:lnTo>
                  <a:lnTo>
                    <a:pt x="152178" y="243244"/>
                  </a:lnTo>
                  <a:lnTo>
                    <a:pt x="152262" y="242715"/>
                  </a:lnTo>
                  <a:lnTo>
                    <a:pt x="150793" y="241409"/>
                  </a:lnTo>
                  <a:lnTo>
                    <a:pt x="149961" y="240777"/>
                  </a:lnTo>
                  <a:lnTo>
                    <a:pt x="148835" y="240057"/>
                  </a:lnTo>
                  <a:lnTo>
                    <a:pt x="148616" y="239453"/>
                  </a:lnTo>
                  <a:lnTo>
                    <a:pt x="148931" y="238753"/>
                  </a:lnTo>
                  <a:lnTo>
                    <a:pt x="149316" y="238179"/>
                  </a:lnTo>
                  <a:lnTo>
                    <a:pt x="149013" y="237732"/>
                  </a:lnTo>
                  <a:lnTo>
                    <a:pt x="149137" y="236920"/>
                  </a:lnTo>
                  <a:lnTo>
                    <a:pt x="147379" y="235480"/>
                  </a:lnTo>
                  <a:lnTo>
                    <a:pt x="146814" y="235290"/>
                  </a:lnTo>
                  <a:lnTo>
                    <a:pt x="146489" y="235484"/>
                  </a:lnTo>
                  <a:lnTo>
                    <a:pt x="145874" y="236035"/>
                  </a:lnTo>
                  <a:lnTo>
                    <a:pt x="145789" y="236795"/>
                  </a:lnTo>
                  <a:lnTo>
                    <a:pt x="145881" y="237507"/>
                  </a:lnTo>
                  <a:lnTo>
                    <a:pt x="145852" y="237756"/>
                  </a:lnTo>
                  <a:lnTo>
                    <a:pt x="145319" y="238334"/>
                  </a:lnTo>
                  <a:lnTo>
                    <a:pt x="144694" y="238662"/>
                  </a:lnTo>
                  <a:lnTo>
                    <a:pt x="144518" y="238934"/>
                  </a:lnTo>
                  <a:lnTo>
                    <a:pt x="144479" y="239217"/>
                  </a:lnTo>
                  <a:lnTo>
                    <a:pt x="144235" y="239682"/>
                  </a:lnTo>
                  <a:lnTo>
                    <a:pt x="143656" y="240256"/>
                  </a:lnTo>
                  <a:lnTo>
                    <a:pt x="143458" y="240714"/>
                  </a:lnTo>
                  <a:lnTo>
                    <a:pt x="143465" y="241128"/>
                  </a:lnTo>
                  <a:lnTo>
                    <a:pt x="142840" y="242627"/>
                  </a:lnTo>
                  <a:lnTo>
                    <a:pt x="142269" y="242646"/>
                  </a:lnTo>
                  <a:lnTo>
                    <a:pt x="142004" y="242836"/>
                  </a:lnTo>
                  <a:lnTo>
                    <a:pt x="141545" y="243615"/>
                  </a:lnTo>
                  <a:lnTo>
                    <a:pt x="141400" y="243756"/>
                  </a:lnTo>
                  <a:lnTo>
                    <a:pt x="138200" y="243707"/>
                  </a:lnTo>
                  <a:lnTo>
                    <a:pt x="136757" y="243675"/>
                  </a:lnTo>
                  <a:lnTo>
                    <a:pt x="136769" y="244465"/>
                  </a:lnTo>
                  <a:lnTo>
                    <a:pt x="135918" y="244712"/>
                  </a:lnTo>
                  <a:lnTo>
                    <a:pt x="133996" y="244962"/>
                  </a:lnTo>
                  <a:lnTo>
                    <a:pt x="133996" y="247231"/>
                  </a:lnTo>
                  <a:lnTo>
                    <a:pt x="133166" y="246799"/>
                  </a:lnTo>
                  <a:lnTo>
                    <a:pt x="131705" y="246809"/>
                  </a:lnTo>
                  <a:lnTo>
                    <a:pt x="130890" y="246958"/>
                  </a:lnTo>
                  <a:lnTo>
                    <a:pt x="130159" y="246876"/>
                  </a:lnTo>
                  <a:lnTo>
                    <a:pt x="127841" y="245593"/>
                  </a:lnTo>
                  <a:lnTo>
                    <a:pt x="127386" y="245690"/>
                  </a:lnTo>
                  <a:lnTo>
                    <a:pt x="126394" y="245440"/>
                  </a:lnTo>
                  <a:lnTo>
                    <a:pt x="125286" y="245627"/>
                  </a:lnTo>
                  <a:lnTo>
                    <a:pt x="123695" y="245161"/>
                  </a:lnTo>
                  <a:lnTo>
                    <a:pt x="123503" y="244925"/>
                  </a:lnTo>
                  <a:lnTo>
                    <a:pt x="123318" y="236675"/>
                  </a:lnTo>
                  <a:lnTo>
                    <a:pt x="123077" y="226708"/>
                  </a:lnTo>
                  <a:lnTo>
                    <a:pt x="123077" y="212867"/>
                  </a:lnTo>
                  <a:lnTo>
                    <a:pt x="119522" y="212867"/>
                  </a:lnTo>
                  <a:lnTo>
                    <a:pt x="117285" y="212838"/>
                  </a:lnTo>
                  <a:lnTo>
                    <a:pt x="108525" y="212386"/>
                  </a:lnTo>
                  <a:lnTo>
                    <a:pt x="95193" y="212569"/>
                  </a:lnTo>
                  <a:lnTo>
                    <a:pt x="85067" y="212622"/>
                  </a:lnTo>
                  <a:lnTo>
                    <a:pt x="85263" y="212281"/>
                  </a:lnTo>
                  <a:lnTo>
                    <a:pt x="85442" y="212165"/>
                  </a:lnTo>
                  <a:lnTo>
                    <a:pt x="86254" y="212198"/>
                  </a:lnTo>
                  <a:lnTo>
                    <a:pt x="86498" y="212101"/>
                  </a:lnTo>
                  <a:lnTo>
                    <a:pt x="86774" y="211680"/>
                  </a:lnTo>
                  <a:lnTo>
                    <a:pt x="86869" y="210857"/>
                  </a:lnTo>
                  <a:lnTo>
                    <a:pt x="86773" y="209765"/>
                  </a:lnTo>
                  <a:lnTo>
                    <a:pt x="87165" y="209303"/>
                  </a:lnTo>
                  <a:lnTo>
                    <a:pt x="85710" y="207925"/>
                  </a:lnTo>
                  <a:lnTo>
                    <a:pt x="84027" y="207440"/>
                  </a:lnTo>
                  <a:lnTo>
                    <a:pt x="83090" y="206869"/>
                  </a:lnTo>
                  <a:lnTo>
                    <a:pt x="82786" y="206519"/>
                  </a:lnTo>
                  <a:lnTo>
                    <a:pt x="82279" y="206321"/>
                  </a:lnTo>
                  <a:lnTo>
                    <a:pt x="82014" y="206291"/>
                  </a:lnTo>
                  <a:lnTo>
                    <a:pt x="81802" y="206369"/>
                  </a:lnTo>
                  <a:lnTo>
                    <a:pt x="81426" y="206276"/>
                  </a:lnTo>
                  <a:lnTo>
                    <a:pt x="81172" y="206045"/>
                  </a:lnTo>
                  <a:lnTo>
                    <a:pt x="80892" y="205456"/>
                  </a:lnTo>
                  <a:lnTo>
                    <a:pt x="80684" y="204807"/>
                  </a:lnTo>
                  <a:lnTo>
                    <a:pt x="80751" y="204185"/>
                  </a:lnTo>
                  <a:lnTo>
                    <a:pt x="80532" y="203488"/>
                  </a:lnTo>
                  <a:lnTo>
                    <a:pt x="80203" y="203168"/>
                  </a:lnTo>
                  <a:lnTo>
                    <a:pt x="79966" y="203041"/>
                  </a:lnTo>
                  <a:lnTo>
                    <a:pt x="79612" y="202430"/>
                  </a:lnTo>
                  <a:lnTo>
                    <a:pt x="79849" y="202240"/>
                  </a:lnTo>
                  <a:lnTo>
                    <a:pt x="79944" y="201949"/>
                  </a:lnTo>
                  <a:lnTo>
                    <a:pt x="79870" y="199888"/>
                  </a:lnTo>
                  <a:lnTo>
                    <a:pt x="79701" y="199578"/>
                  </a:lnTo>
                  <a:lnTo>
                    <a:pt x="79464" y="198539"/>
                  </a:lnTo>
                  <a:lnTo>
                    <a:pt x="80331" y="198551"/>
                  </a:lnTo>
                  <a:lnTo>
                    <a:pt x="80392" y="196322"/>
                  </a:lnTo>
                  <a:lnTo>
                    <a:pt x="81072" y="195994"/>
                  </a:lnTo>
                  <a:lnTo>
                    <a:pt x="81993" y="195849"/>
                  </a:lnTo>
                  <a:lnTo>
                    <a:pt x="82843" y="196259"/>
                  </a:lnTo>
                  <a:lnTo>
                    <a:pt x="82998" y="196259"/>
                  </a:lnTo>
                  <a:lnTo>
                    <a:pt x="84458" y="195586"/>
                  </a:lnTo>
                  <a:lnTo>
                    <a:pt x="84936" y="195116"/>
                  </a:lnTo>
                  <a:lnTo>
                    <a:pt x="85191" y="194736"/>
                  </a:lnTo>
                  <a:lnTo>
                    <a:pt x="85177" y="194360"/>
                  </a:lnTo>
                  <a:lnTo>
                    <a:pt x="84105" y="192168"/>
                  </a:lnTo>
                  <a:lnTo>
                    <a:pt x="83071" y="191076"/>
                  </a:lnTo>
                  <a:lnTo>
                    <a:pt x="81030" y="189423"/>
                  </a:lnTo>
                  <a:lnTo>
                    <a:pt x="80319" y="188962"/>
                  </a:lnTo>
                  <a:lnTo>
                    <a:pt x="80156" y="188796"/>
                  </a:lnTo>
                  <a:lnTo>
                    <a:pt x="80103" y="188246"/>
                  </a:lnTo>
                  <a:lnTo>
                    <a:pt x="79781" y="187841"/>
                  </a:lnTo>
                  <a:lnTo>
                    <a:pt x="79556" y="187248"/>
                  </a:lnTo>
                  <a:lnTo>
                    <a:pt x="79075" y="187601"/>
                  </a:lnTo>
                  <a:lnTo>
                    <a:pt x="77857" y="187810"/>
                  </a:lnTo>
                  <a:lnTo>
                    <a:pt x="76713" y="188307"/>
                  </a:lnTo>
                  <a:lnTo>
                    <a:pt x="76693" y="188670"/>
                  </a:lnTo>
                  <a:lnTo>
                    <a:pt x="76410" y="188622"/>
                  </a:lnTo>
                  <a:lnTo>
                    <a:pt x="76416" y="188339"/>
                  </a:lnTo>
                  <a:lnTo>
                    <a:pt x="76080" y="187445"/>
                  </a:lnTo>
                  <a:lnTo>
                    <a:pt x="76082" y="187168"/>
                  </a:lnTo>
                  <a:lnTo>
                    <a:pt x="76187" y="187031"/>
                  </a:lnTo>
                  <a:lnTo>
                    <a:pt x="76532" y="186977"/>
                  </a:lnTo>
                  <a:lnTo>
                    <a:pt x="77544" y="187312"/>
                  </a:lnTo>
                  <a:lnTo>
                    <a:pt x="77727" y="187304"/>
                  </a:lnTo>
                  <a:lnTo>
                    <a:pt x="78584" y="186993"/>
                  </a:lnTo>
                  <a:lnTo>
                    <a:pt x="78981" y="186565"/>
                  </a:lnTo>
                  <a:lnTo>
                    <a:pt x="79483" y="185275"/>
                  </a:lnTo>
                  <a:lnTo>
                    <a:pt x="80164" y="183149"/>
                  </a:lnTo>
                  <a:lnTo>
                    <a:pt x="80434" y="181935"/>
                  </a:lnTo>
                  <a:lnTo>
                    <a:pt x="80872" y="180985"/>
                  </a:lnTo>
                  <a:lnTo>
                    <a:pt x="81270" y="180817"/>
                  </a:lnTo>
                  <a:lnTo>
                    <a:pt x="81257" y="175359"/>
                  </a:lnTo>
                  <a:lnTo>
                    <a:pt x="81600" y="174890"/>
                  </a:lnTo>
                  <a:lnTo>
                    <a:pt x="81719" y="174105"/>
                  </a:lnTo>
                  <a:lnTo>
                    <a:pt x="81121" y="173138"/>
                  </a:lnTo>
                  <a:lnTo>
                    <a:pt x="80790" y="172994"/>
                  </a:lnTo>
                  <a:lnTo>
                    <a:pt x="80640" y="173068"/>
                  </a:lnTo>
                  <a:lnTo>
                    <a:pt x="80461" y="173327"/>
                  </a:lnTo>
                  <a:lnTo>
                    <a:pt x="80025" y="173432"/>
                  </a:lnTo>
                  <a:lnTo>
                    <a:pt x="78698" y="173547"/>
                  </a:lnTo>
                  <a:lnTo>
                    <a:pt x="78178" y="173520"/>
                  </a:lnTo>
                  <a:lnTo>
                    <a:pt x="77898" y="173636"/>
                  </a:lnTo>
                  <a:lnTo>
                    <a:pt x="77409" y="174164"/>
                  </a:lnTo>
                  <a:lnTo>
                    <a:pt x="76184" y="175111"/>
                  </a:lnTo>
                  <a:lnTo>
                    <a:pt x="75539" y="175492"/>
                  </a:lnTo>
                  <a:lnTo>
                    <a:pt x="74527" y="175810"/>
                  </a:lnTo>
                  <a:lnTo>
                    <a:pt x="74446" y="175453"/>
                  </a:lnTo>
                  <a:lnTo>
                    <a:pt x="73743" y="175278"/>
                  </a:lnTo>
                  <a:lnTo>
                    <a:pt x="73384" y="175430"/>
                  </a:lnTo>
                  <a:lnTo>
                    <a:pt x="73354" y="175821"/>
                  </a:lnTo>
                  <a:lnTo>
                    <a:pt x="72968" y="176202"/>
                  </a:lnTo>
                  <a:lnTo>
                    <a:pt x="72545" y="176435"/>
                  </a:lnTo>
                  <a:lnTo>
                    <a:pt x="71864" y="176618"/>
                  </a:lnTo>
                  <a:lnTo>
                    <a:pt x="71931" y="177162"/>
                  </a:lnTo>
                  <a:lnTo>
                    <a:pt x="72252" y="178138"/>
                  </a:lnTo>
                  <a:lnTo>
                    <a:pt x="72197" y="179662"/>
                  </a:lnTo>
                  <a:lnTo>
                    <a:pt x="72100" y="180113"/>
                  </a:lnTo>
                  <a:lnTo>
                    <a:pt x="70047" y="180141"/>
                  </a:lnTo>
                  <a:lnTo>
                    <a:pt x="69969" y="176075"/>
                  </a:lnTo>
                  <a:lnTo>
                    <a:pt x="67755" y="176075"/>
                  </a:lnTo>
                  <a:lnTo>
                    <a:pt x="67755" y="170740"/>
                  </a:lnTo>
                  <a:lnTo>
                    <a:pt x="65438" y="170740"/>
                  </a:lnTo>
                  <a:lnTo>
                    <a:pt x="54562" y="170772"/>
                  </a:lnTo>
                  <a:lnTo>
                    <a:pt x="54562" y="159078"/>
                  </a:lnTo>
                  <a:lnTo>
                    <a:pt x="54466" y="158950"/>
                  </a:lnTo>
                  <a:lnTo>
                    <a:pt x="53251" y="158130"/>
                  </a:lnTo>
                  <a:lnTo>
                    <a:pt x="51827" y="157970"/>
                  </a:lnTo>
                  <a:lnTo>
                    <a:pt x="50705" y="158081"/>
                  </a:lnTo>
                  <a:lnTo>
                    <a:pt x="49852" y="159404"/>
                  </a:lnTo>
                  <a:lnTo>
                    <a:pt x="49456" y="160151"/>
                  </a:lnTo>
                  <a:lnTo>
                    <a:pt x="48918" y="160697"/>
                  </a:lnTo>
                  <a:lnTo>
                    <a:pt x="48513" y="161237"/>
                  </a:lnTo>
                  <a:lnTo>
                    <a:pt x="48467" y="161718"/>
                  </a:lnTo>
                  <a:lnTo>
                    <a:pt x="48264" y="161935"/>
                  </a:lnTo>
                  <a:lnTo>
                    <a:pt x="48261" y="156470"/>
                  </a:lnTo>
                  <a:lnTo>
                    <a:pt x="45339" y="156468"/>
                  </a:lnTo>
                  <a:lnTo>
                    <a:pt x="45336" y="156169"/>
                  </a:lnTo>
                  <a:lnTo>
                    <a:pt x="43205" y="156155"/>
                  </a:lnTo>
                  <a:lnTo>
                    <a:pt x="43090" y="156466"/>
                  </a:lnTo>
                  <a:lnTo>
                    <a:pt x="41030" y="156464"/>
                  </a:lnTo>
                  <a:lnTo>
                    <a:pt x="40900" y="149985"/>
                  </a:lnTo>
                  <a:lnTo>
                    <a:pt x="40925" y="148367"/>
                  </a:lnTo>
                  <a:lnTo>
                    <a:pt x="40414" y="148465"/>
                  </a:lnTo>
                  <a:lnTo>
                    <a:pt x="39194" y="149416"/>
                  </a:lnTo>
                  <a:lnTo>
                    <a:pt x="38905" y="149581"/>
                  </a:lnTo>
                  <a:lnTo>
                    <a:pt x="38758" y="149487"/>
                  </a:lnTo>
                  <a:lnTo>
                    <a:pt x="38429" y="149692"/>
                  </a:lnTo>
                  <a:lnTo>
                    <a:pt x="38180" y="150465"/>
                  </a:lnTo>
                  <a:lnTo>
                    <a:pt x="37846" y="150838"/>
                  </a:lnTo>
                  <a:lnTo>
                    <a:pt x="37391" y="151103"/>
                  </a:lnTo>
                  <a:lnTo>
                    <a:pt x="37192" y="151371"/>
                  </a:lnTo>
                  <a:lnTo>
                    <a:pt x="36990" y="151979"/>
                  </a:lnTo>
                  <a:lnTo>
                    <a:pt x="37040" y="152243"/>
                  </a:lnTo>
                  <a:lnTo>
                    <a:pt x="36832" y="152619"/>
                  </a:lnTo>
                  <a:lnTo>
                    <a:pt x="36426" y="152656"/>
                  </a:lnTo>
                  <a:lnTo>
                    <a:pt x="36078" y="152581"/>
                  </a:lnTo>
                  <a:lnTo>
                    <a:pt x="35314" y="152216"/>
                  </a:lnTo>
                  <a:lnTo>
                    <a:pt x="34733" y="152051"/>
                  </a:lnTo>
                  <a:lnTo>
                    <a:pt x="33983" y="152568"/>
                  </a:lnTo>
                  <a:lnTo>
                    <a:pt x="33833" y="152582"/>
                  </a:lnTo>
                  <a:lnTo>
                    <a:pt x="33345" y="152389"/>
                  </a:lnTo>
                  <a:lnTo>
                    <a:pt x="33094" y="151894"/>
                  </a:lnTo>
                  <a:lnTo>
                    <a:pt x="32978" y="151335"/>
                  </a:lnTo>
                  <a:lnTo>
                    <a:pt x="32553" y="151667"/>
                  </a:lnTo>
                  <a:lnTo>
                    <a:pt x="32084" y="152403"/>
                  </a:lnTo>
                  <a:lnTo>
                    <a:pt x="31852" y="152665"/>
                  </a:lnTo>
                  <a:lnTo>
                    <a:pt x="31428" y="152726"/>
                  </a:lnTo>
                  <a:lnTo>
                    <a:pt x="31067" y="152969"/>
                  </a:lnTo>
                  <a:lnTo>
                    <a:pt x="31005" y="153394"/>
                  </a:lnTo>
                  <a:lnTo>
                    <a:pt x="30841" y="153506"/>
                  </a:lnTo>
                  <a:lnTo>
                    <a:pt x="29828" y="153668"/>
                  </a:lnTo>
                  <a:lnTo>
                    <a:pt x="28764" y="153647"/>
                  </a:lnTo>
                  <a:lnTo>
                    <a:pt x="27769" y="153421"/>
                  </a:lnTo>
                  <a:lnTo>
                    <a:pt x="27567" y="153525"/>
                  </a:lnTo>
                  <a:lnTo>
                    <a:pt x="27438" y="153723"/>
                  </a:lnTo>
                  <a:lnTo>
                    <a:pt x="26454" y="154141"/>
                  </a:lnTo>
                  <a:lnTo>
                    <a:pt x="25866" y="154291"/>
                  </a:lnTo>
                  <a:lnTo>
                    <a:pt x="25653" y="154415"/>
                  </a:lnTo>
                  <a:lnTo>
                    <a:pt x="25574" y="154593"/>
                  </a:lnTo>
                  <a:lnTo>
                    <a:pt x="25412" y="154668"/>
                  </a:lnTo>
                  <a:lnTo>
                    <a:pt x="25039" y="154672"/>
                  </a:lnTo>
                  <a:lnTo>
                    <a:pt x="25033" y="151701"/>
                  </a:lnTo>
                  <a:lnTo>
                    <a:pt x="19554" y="151760"/>
                  </a:lnTo>
                  <a:lnTo>
                    <a:pt x="19551" y="151130"/>
                  </a:lnTo>
                  <a:lnTo>
                    <a:pt x="18087" y="151161"/>
                  </a:lnTo>
                  <a:lnTo>
                    <a:pt x="16583" y="149229"/>
                  </a:lnTo>
                  <a:lnTo>
                    <a:pt x="13576" y="149200"/>
                  </a:lnTo>
                  <a:lnTo>
                    <a:pt x="13369" y="149102"/>
                  </a:lnTo>
                  <a:lnTo>
                    <a:pt x="9290" y="146209"/>
                  </a:lnTo>
                  <a:lnTo>
                    <a:pt x="4976" y="143029"/>
                  </a:lnTo>
                  <a:lnTo>
                    <a:pt x="4519" y="142762"/>
                  </a:lnTo>
                  <a:lnTo>
                    <a:pt x="3404" y="142740"/>
                  </a:lnTo>
                  <a:lnTo>
                    <a:pt x="3376" y="142424"/>
                  </a:lnTo>
                  <a:lnTo>
                    <a:pt x="3564" y="141106"/>
                  </a:lnTo>
                  <a:lnTo>
                    <a:pt x="3986" y="140932"/>
                  </a:lnTo>
                  <a:lnTo>
                    <a:pt x="4519" y="140866"/>
                  </a:lnTo>
                  <a:lnTo>
                    <a:pt x="5183" y="140456"/>
                  </a:lnTo>
                  <a:lnTo>
                    <a:pt x="5385" y="140255"/>
                  </a:lnTo>
                  <a:lnTo>
                    <a:pt x="5614" y="139819"/>
                  </a:lnTo>
                  <a:lnTo>
                    <a:pt x="5744" y="139289"/>
                  </a:lnTo>
                  <a:lnTo>
                    <a:pt x="5903" y="137779"/>
                  </a:lnTo>
                  <a:lnTo>
                    <a:pt x="6546" y="135197"/>
                  </a:lnTo>
                  <a:lnTo>
                    <a:pt x="6386" y="135122"/>
                  </a:lnTo>
                  <a:lnTo>
                    <a:pt x="5984" y="134377"/>
                  </a:lnTo>
                  <a:lnTo>
                    <a:pt x="5019" y="134128"/>
                  </a:lnTo>
                  <a:lnTo>
                    <a:pt x="4973" y="133960"/>
                  </a:lnTo>
                  <a:lnTo>
                    <a:pt x="4959" y="133674"/>
                  </a:lnTo>
                  <a:lnTo>
                    <a:pt x="5158" y="133319"/>
                  </a:lnTo>
                  <a:lnTo>
                    <a:pt x="5552" y="132846"/>
                  </a:lnTo>
                  <a:lnTo>
                    <a:pt x="5891" y="132701"/>
                  </a:lnTo>
                  <a:lnTo>
                    <a:pt x="5906" y="132119"/>
                  </a:lnTo>
                  <a:lnTo>
                    <a:pt x="5350" y="132116"/>
                  </a:lnTo>
                  <a:lnTo>
                    <a:pt x="5335" y="132693"/>
                  </a:lnTo>
                  <a:lnTo>
                    <a:pt x="4764" y="132696"/>
                  </a:lnTo>
                  <a:lnTo>
                    <a:pt x="4771" y="132286"/>
                  </a:lnTo>
                  <a:lnTo>
                    <a:pt x="4033" y="132141"/>
                  </a:lnTo>
                  <a:lnTo>
                    <a:pt x="3081" y="132107"/>
                  </a:lnTo>
                  <a:lnTo>
                    <a:pt x="2909" y="132131"/>
                  </a:lnTo>
                  <a:lnTo>
                    <a:pt x="2537" y="132509"/>
                  </a:lnTo>
                  <a:lnTo>
                    <a:pt x="2174" y="132603"/>
                  </a:lnTo>
                  <a:lnTo>
                    <a:pt x="1461" y="132573"/>
                  </a:lnTo>
                  <a:lnTo>
                    <a:pt x="1231" y="132234"/>
                  </a:lnTo>
                  <a:lnTo>
                    <a:pt x="1214" y="131906"/>
                  </a:lnTo>
                  <a:lnTo>
                    <a:pt x="1034" y="131491"/>
                  </a:lnTo>
                  <a:lnTo>
                    <a:pt x="146" y="13147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5" name="pg1266">
              <a:extLst>
                <a:ext uri="{FF2B5EF4-FFF2-40B4-BE49-F238E27FC236}">
                  <a16:creationId xmlns:a16="http://schemas.microsoft.com/office/drawing/2014/main" id="{DC583B01-3816-CD49-81B4-C391F0D70ED8}"/>
                </a:ext>
              </a:extLst>
            </p:cNvPr>
            <p:cNvSpPr/>
            <p:nvPr/>
          </p:nvSpPr>
          <p:spPr>
            <a:xfrm>
              <a:off x="1746050" y="3460144"/>
              <a:ext cx="456607" cy="508721"/>
            </a:xfrm>
            <a:custGeom>
              <a:avLst/>
              <a:gdLst/>
              <a:ahLst/>
              <a:cxnLst/>
              <a:rect l="0" t="0" r="0" b="0"/>
              <a:pathLst>
                <a:path w="456607" h="508721">
                  <a:moveTo>
                    <a:pt x="49385" y="0"/>
                  </a:moveTo>
                  <a:lnTo>
                    <a:pt x="52023" y="2472"/>
                  </a:lnTo>
                  <a:lnTo>
                    <a:pt x="54759" y="4857"/>
                  </a:lnTo>
                  <a:lnTo>
                    <a:pt x="64977" y="14457"/>
                  </a:lnTo>
                  <a:lnTo>
                    <a:pt x="69382" y="18597"/>
                  </a:lnTo>
                  <a:lnTo>
                    <a:pt x="77830" y="26636"/>
                  </a:lnTo>
                  <a:lnTo>
                    <a:pt x="86353" y="34551"/>
                  </a:lnTo>
                  <a:lnTo>
                    <a:pt x="95790" y="43534"/>
                  </a:lnTo>
                  <a:lnTo>
                    <a:pt x="123979" y="70369"/>
                  </a:lnTo>
                  <a:lnTo>
                    <a:pt x="145429" y="90789"/>
                  </a:lnTo>
                  <a:lnTo>
                    <a:pt x="145771" y="91114"/>
                  </a:lnTo>
                  <a:lnTo>
                    <a:pt x="151092" y="96276"/>
                  </a:lnTo>
                  <a:lnTo>
                    <a:pt x="152730" y="97760"/>
                  </a:lnTo>
                  <a:lnTo>
                    <a:pt x="166699" y="111446"/>
                  </a:lnTo>
                  <a:lnTo>
                    <a:pt x="167277" y="111836"/>
                  </a:lnTo>
                  <a:lnTo>
                    <a:pt x="183463" y="127383"/>
                  </a:lnTo>
                  <a:lnTo>
                    <a:pt x="185507" y="129367"/>
                  </a:lnTo>
                  <a:lnTo>
                    <a:pt x="188365" y="132139"/>
                  </a:lnTo>
                  <a:lnTo>
                    <a:pt x="191406" y="135088"/>
                  </a:lnTo>
                  <a:lnTo>
                    <a:pt x="203357" y="146680"/>
                  </a:lnTo>
                  <a:lnTo>
                    <a:pt x="203542" y="146844"/>
                  </a:lnTo>
                  <a:lnTo>
                    <a:pt x="203825" y="147093"/>
                  </a:lnTo>
                  <a:lnTo>
                    <a:pt x="208185" y="151350"/>
                  </a:lnTo>
                  <a:lnTo>
                    <a:pt x="227226" y="169938"/>
                  </a:lnTo>
                  <a:lnTo>
                    <a:pt x="229801" y="172442"/>
                  </a:lnTo>
                  <a:lnTo>
                    <a:pt x="234120" y="176547"/>
                  </a:lnTo>
                  <a:lnTo>
                    <a:pt x="234389" y="176802"/>
                  </a:lnTo>
                  <a:lnTo>
                    <a:pt x="234988" y="177372"/>
                  </a:lnTo>
                  <a:lnTo>
                    <a:pt x="247290" y="189542"/>
                  </a:lnTo>
                  <a:lnTo>
                    <a:pt x="247509" y="189758"/>
                  </a:lnTo>
                  <a:lnTo>
                    <a:pt x="248203" y="190445"/>
                  </a:lnTo>
                  <a:lnTo>
                    <a:pt x="256171" y="198136"/>
                  </a:lnTo>
                  <a:lnTo>
                    <a:pt x="258799" y="200656"/>
                  </a:lnTo>
                  <a:lnTo>
                    <a:pt x="261622" y="203506"/>
                  </a:lnTo>
                  <a:lnTo>
                    <a:pt x="264188" y="205970"/>
                  </a:lnTo>
                  <a:lnTo>
                    <a:pt x="264388" y="206268"/>
                  </a:lnTo>
                  <a:lnTo>
                    <a:pt x="264995" y="206870"/>
                  </a:lnTo>
                  <a:lnTo>
                    <a:pt x="280573" y="222311"/>
                  </a:lnTo>
                  <a:lnTo>
                    <a:pt x="291957" y="233437"/>
                  </a:lnTo>
                  <a:lnTo>
                    <a:pt x="292201" y="233723"/>
                  </a:lnTo>
                  <a:lnTo>
                    <a:pt x="292426" y="233986"/>
                  </a:lnTo>
                  <a:lnTo>
                    <a:pt x="292841" y="234473"/>
                  </a:lnTo>
                  <a:lnTo>
                    <a:pt x="293041" y="234637"/>
                  </a:lnTo>
                  <a:lnTo>
                    <a:pt x="294188" y="235767"/>
                  </a:lnTo>
                  <a:lnTo>
                    <a:pt x="294406" y="235981"/>
                  </a:lnTo>
                  <a:lnTo>
                    <a:pt x="294724" y="236318"/>
                  </a:lnTo>
                  <a:lnTo>
                    <a:pt x="295636" y="237219"/>
                  </a:lnTo>
                  <a:lnTo>
                    <a:pt x="297433" y="238995"/>
                  </a:lnTo>
                  <a:lnTo>
                    <a:pt x="306091" y="247552"/>
                  </a:lnTo>
                  <a:lnTo>
                    <a:pt x="310286" y="251707"/>
                  </a:lnTo>
                  <a:lnTo>
                    <a:pt x="310546" y="251967"/>
                  </a:lnTo>
                  <a:lnTo>
                    <a:pt x="313555" y="254983"/>
                  </a:lnTo>
                  <a:lnTo>
                    <a:pt x="314448" y="255878"/>
                  </a:lnTo>
                  <a:lnTo>
                    <a:pt x="317873" y="259312"/>
                  </a:lnTo>
                  <a:lnTo>
                    <a:pt x="319275" y="260716"/>
                  </a:lnTo>
                  <a:lnTo>
                    <a:pt x="320876" y="262321"/>
                  </a:lnTo>
                  <a:lnTo>
                    <a:pt x="323793" y="265245"/>
                  </a:lnTo>
                  <a:lnTo>
                    <a:pt x="324731" y="266145"/>
                  </a:lnTo>
                  <a:lnTo>
                    <a:pt x="326539" y="267888"/>
                  </a:lnTo>
                  <a:lnTo>
                    <a:pt x="327462" y="268831"/>
                  </a:lnTo>
                  <a:lnTo>
                    <a:pt x="329128" y="270530"/>
                  </a:lnTo>
                  <a:lnTo>
                    <a:pt x="332098" y="273388"/>
                  </a:lnTo>
                  <a:lnTo>
                    <a:pt x="332727" y="274101"/>
                  </a:lnTo>
                  <a:lnTo>
                    <a:pt x="334016" y="275385"/>
                  </a:lnTo>
                  <a:lnTo>
                    <a:pt x="334262" y="275630"/>
                  </a:lnTo>
                  <a:lnTo>
                    <a:pt x="334415" y="275782"/>
                  </a:lnTo>
                  <a:lnTo>
                    <a:pt x="339745" y="281092"/>
                  </a:lnTo>
                  <a:lnTo>
                    <a:pt x="352161" y="293684"/>
                  </a:lnTo>
                  <a:lnTo>
                    <a:pt x="352900" y="294433"/>
                  </a:lnTo>
                  <a:lnTo>
                    <a:pt x="355079" y="296540"/>
                  </a:lnTo>
                  <a:lnTo>
                    <a:pt x="364928" y="306487"/>
                  </a:lnTo>
                  <a:lnTo>
                    <a:pt x="370763" y="312375"/>
                  </a:lnTo>
                  <a:lnTo>
                    <a:pt x="387466" y="329237"/>
                  </a:lnTo>
                  <a:lnTo>
                    <a:pt x="392676" y="334498"/>
                  </a:lnTo>
                  <a:lnTo>
                    <a:pt x="392933" y="334758"/>
                  </a:lnTo>
                  <a:lnTo>
                    <a:pt x="393333" y="335952"/>
                  </a:lnTo>
                  <a:lnTo>
                    <a:pt x="393428" y="336416"/>
                  </a:lnTo>
                  <a:lnTo>
                    <a:pt x="393451" y="337350"/>
                  </a:lnTo>
                  <a:lnTo>
                    <a:pt x="393336" y="338221"/>
                  </a:lnTo>
                  <a:lnTo>
                    <a:pt x="392727" y="340129"/>
                  </a:lnTo>
                  <a:lnTo>
                    <a:pt x="392645" y="340766"/>
                  </a:lnTo>
                  <a:lnTo>
                    <a:pt x="392682" y="341779"/>
                  </a:lnTo>
                  <a:lnTo>
                    <a:pt x="393106" y="343017"/>
                  </a:lnTo>
                  <a:lnTo>
                    <a:pt x="393348" y="344074"/>
                  </a:lnTo>
                  <a:lnTo>
                    <a:pt x="393353" y="344362"/>
                  </a:lnTo>
                  <a:lnTo>
                    <a:pt x="393356" y="345070"/>
                  </a:lnTo>
                  <a:lnTo>
                    <a:pt x="393039" y="346381"/>
                  </a:lnTo>
                  <a:lnTo>
                    <a:pt x="392902" y="347360"/>
                  </a:lnTo>
                  <a:lnTo>
                    <a:pt x="392904" y="347909"/>
                  </a:lnTo>
                  <a:lnTo>
                    <a:pt x="393252" y="349435"/>
                  </a:lnTo>
                  <a:lnTo>
                    <a:pt x="393210" y="350181"/>
                  </a:lnTo>
                  <a:lnTo>
                    <a:pt x="392621" y="352145"/>
                  </a:lnTo>
                  <a:lnTo>
                    <a:pt x="392453" y="353135"/>
                  </a:lnTo>
                  <a:lnTo>
                    <a:pt x="392447" y="353688"/>
                  </a:lnTo>
                  <a:lnTo>
                    <a:pt x="392653" y="355429"/>
                  </a:lnTo>
                  <a:lnTo>
                    <a:pt x="392806" y="355884"/>
                  </a:lnTo>
                  <a:lnTo>
                    <a:pt x="393098" y="356532"/>
                  </a:lnTo>
                  <a:lnTo>
                    <a:pt x="393235" y="356836"/>
                  </a:lnTo>
                  <a:lnTo>
                    <a:pt x="393402" y="357041"/>
                  </a:lnTo>
                  <a:lnTo>
                    <a:pt x="393918" y="357678"/>
                  </a:lnTo>
                  <a:lnTo>
                    <a:pt x="394108" y="357912"/>
                  </a:lnTo>
                  <a:lnTo>
                    <a:pt x="394299" y="358081"/>
                  </a:lnTo>
                  <a:lnTo>
                    <a:pt x="394444" y="358209"/>
                  </a:lnTo>
                  <a:lnTo>
                    <a:pt x="394634" y="358378"/>
                  </a:lnTo>
                  <a:lnTo>
                    <a:pt x="394871" y="358517"/>
                  </a:lnTo>
                  <a:lnTo>
                    <a:pt x="396657" y="359565"/>
                  </a:lnTo>
                  <a:lnTo>
                    <a:pt x="397123" y="359925"/>
                  </a:lnTo>
                  <a:lnTo>
                    <a:pt x="398200" y="360935"/>
                  </a:lnTo>
                  <a:lnTo>
                    <a:pt x="398911" y="361826"/>
                  </a:lnTo>
                  <a:lnTo>
                    <a:pt x="399651" y="363381"/>
                  </a:lnTo>
                  <a:lnTo>
                    <a:pt x="400257" y="365140"/>
                  </a:lnTo>
                  <a:lnTo>
                    <a:pt x="400500" y="366694"/>
                  </a:lnTo>
                  <a:lnTo>
                    <a:pt x="400961" y="368557"/>
                  </a:lnTo>
                  <a:lnTo>
                    <a:pt x="401864" y="370433"/>
                  </a:lnTo>
                  <a:lnTo>
                    <a:pt x="402159" y="371047"/>
                  </a:lnTo>
                  <a:lnTo>
                    <a:pt x="402561" y="371882"/>
                  </a:lnTo>
                  <a:lnTo>
                    <a:pt x="403334" y="373017"/>
                  </a:lnTo>
                  <a:lnTo>
                    <a:pt x="404085" y="373842"/>
                  </a:lnTo>
                  <a:lnTo>
                    <a:pt x="404937" y="374605"/>
                  </a:lnTo>
                  <a:lnTo>
                    <a:pt x="406321" y="375628"/>
                  </a:lnTo>
                  <a:lnTo>
                    <a:pt x="406839" y="376249"/>
                  </a:lnTo>
                  <a:lnTo>
                    <a:pt x="407227" y="376782"/>
                  </a:lnTo>
                  <a:lnTo>
                    <a:pt x="407430" y="377197"/>
                  </a:lnTo>
                  <a:lnTo>
                    <a:pt x="408003" y="377918"/>
                  </a:lnTo>
                  <a:lnTo>
                    <a:pt x="408823" y="378432"/>
                  </a:lnTo>
                  <a:lnTo>
                    <a:pt x="409720" y="378812"/>
                  </a:lnTo>
                  <a:lnTo>
                    <a:pt x="410691" y="379347"/>
                  </a:lnTo>
                  <a:lnTo>
                    <a:pt x="411189" y="379714"/>
                  </a:lnTo>
                  <a:lnTo>
                    <a:pt x="411324" y="379853"/>
                  </a:lnTo>
                  <a:lnTo>
                    <a:pt x="411570" y="380276"/>
                  </a:lnTo>
                  <a:lnTo>
                    <a:pt x="411966" y="380866"/>
                  </a:lnTo>
                  <a:lnTo>
                    <a:pt x="412237" y="381083"/>
                  </a:lnTo>
                  <a:lnTo>
                    <a:pt x="412492" y="381286"/>
                  </a:lnTo>
                  <a:lnTo>
                    <a:pt x="412786" y="381407"/>
                  </a:lnTo>
                  <a:lnTo>
                    <a:pt x="413095" y="381534"/>
                  </a:lnTo>
                  <a:lnTo>
                    <a:pt x="413563" y="381623"/>
                  </a:lnTo>
                  <a:lnTo>
                    <a:pt x="413830" y="381786"/>
                  </a:lnTo>
                  <a:lnTo>
                    <a:pt x="413978" y="382046"/>
                  </a:lnTo>
                  <a:lnTo>
                    <a:pt x="414218" y="382663"/>
                  </a:lnTo>
                  <a:lnTo>
                    <a:pt x="414287" y="383604"/>
                  </a:lnTo>
                  <a:lnTo>
                    <a:pt x="414655" y="385326"/>
                  </a:lnTo>
                  <a:lnTo>
                    <a:pt x="415052" y="386204"/>
                  </a:lnTo>
                  <a:lnTo>
                    <a:pt x="415779" y="387480"/>
                  </a:lnTo>
                  <a:lnTo>
                    <a:pt x="415920" y="387836"/>
                  </a:lnTo>
                  <a:lnTo>
                    <a:pt x="415993" y="388272"/>
                  </a:lnTo>
                  <a:lnTo>
                    <a:pt x="416072" y="388574"/>
                  </a:lnTo>
                  <a:lnTo>
                    <a:pt x="416289" y="389011"/>
                  </a:lnTo>
                  <a:lnTo>
                    <a:pt x="416374" y="389296"/>
                  </a:lnTo>
                  <a:lnTo>
                    <a:pt x="416402" y="389581"/>
                  </a:lnTo>
                  <a:lnTo>
                    <a:pt x="416398" y="389768"/>
                  </a:lnTo>
                  <a:lnTo>
                    <a:pt x="416369" y="389951"/>
                  </a:lnTo>
                  <a:lnTo>
                    <a:pt x="416289" y="390471"/>
                  </a:lnTo>
                  <a:lnTo>
                    <a:pt x="416374" y="390862"/>
                  </a:lnTo>
                  <a:lnTo>
                    <a:pt x="416402" y="391325"/>
                  </a:lnTo>
                  <a:lnTo>
                    <a:pt x="416535" y="391544"/>
                  </a:lnTo>
                  <a:lnTo>
                    <a:pt x="416687" y="391796"/>
                  </a:lnTo>
                  <a:lnTo>
                    <a:pt x="417370" y="392590"/>
                  </a:lnTo>
                  <a:lnTo>
                    <a:pt x="417734" y="393243"/>
                  </a:lnTo>
                  <a:lnTo>
                    <a:pt x="417886" y="393941"/>
                  </a:lnTo>
                  <a:lnTo>
                    <a:pt x="417726" y="395032"/>
                  </a:lnTo>
                  <a:lnTo>
                    <a:pt x="417743" y="395253"/>
                  </a:lnTo>
                  <a:lnTo>
                    <a:pt x="418087" y="396671"/>
                  </a:lnTo>
                  <a:lnTo>
                    <a:pt x="419393" y="397779"/>
                  </a:lnTo>
                  <a:lnTo>
                    <a:pt x="419969" y="398460"/>
                  </a:lnTo>
                  <a:lnTo>
                    <a:pt x="419953" y="399780"/>
                  </a:lnTo>
                  <a:lnTo>
                    <a:pt x="419822" y="400024"/>
                  </a:lnTo>
                  <a:lnTo>
                    <a:pt x="419542" y="400286"/>
                  </a:lnTo>
                  <a:lnTo>
                    <a:pt x="419212" y="400689"/>
                  </a:lnTo>
                  <a:lnTo>
                    <a:pt x="419251" y="400836"/>
                  </a:lnTo>
                  <a:lnTo>
                    <a:pt x="419251" y="401505"/>
                  </a:lnTo>
                  <a:lnTo>
                    <a:pt x="419510" y="401992"/>
                  </a:lnTo>
                  <a:lnTo>
                    <a:pt x="419580" y="402123"/>
                  </a:lnTo>
                  <a:lnTo>
                    <a:pt x="420205" y="403298"/>
                  </a:lnTo>
                  <a:lnTo>
                    <a:pt x="422426" y="405100"/>
                  </a:lnTo>
                  <a:lnTo>
                    <a:pt x="424449" y="409435"/>
                  </a:lnTo>
                  <a:lnTo>
                    <a:pt x="425584" y="411592"/>
                  </a:lnTo>
                  <a:lnTo>
                    <a:pt x="425922" y="413739"/>
                  </a:lnTo>
                  <a:lnTo>
                    <a:pt x="425935" y="415241"/>
                  </a:lnTo>
                  <a:lnTo>
                    <a:pt x="425511" y="416550"/>
                  </a:lnTo>
                  <a:lnTo>
                    <a:pt x="425387" y="417117"/>
                  </a:lnTo>
                  <a:lnTo>
                    <a:pt x="425299" y="418232"/>
                  </a:lnTo>
                  <a:lnTo>
                    <a:pt x="425491" y="420024"/>
                  </a:lnTo>
                  <a:lnTo>
                    <a:pt x="425472" y="420324"/>
                  </a:lnTo>
                  <a:lnTo>
                    <a:pt x="425236" y="421241"/>
                  </a:lnTo>
                  <a:lnTo>
                    <a:pt x="424762" y="422604"/>
                  </a:lnTo>
                  <a:lnTo>
                    <a:pt x="424733" y="422853"/>
                  </a:lnTo>
                  <a:lnTo>
                    <a:pt x="424825" y="423273"/>
                  </a:lnTo>
                  <a:lnTo>
                    <a:pt x="425841" y="424499"/>
                  </a:lnTo>
                  <a:lnTo>
                    <a:pt x="426237" y="424918"/>
                  </a:lnTo>
                  <a:lnTo>
                    <a:pt x="426505" y="425058"/>
                  </a:lnTo>
                  <a:lnTo>
                    <a:pt x="427841" y="424922"/>
                  </a:lnTo>
                  <a:lnTo>
                    <a:pt x="428796" y="424601"/>
                  </a:lnTo>
                  <a:lnTo>
                    <a:pt x="430533" y="424325"/>
                  </a:lnTo>
                  <a:lnTo>
                    <a:pt x="430919" y="424326"/>
                  </a:lnTo>
                  <a:lnTo>
                    <a:pt x="431470" y="424554"/>
                  </a:lnTo>
                  <a:lnTo>
                    <a:pt x="431779" y="424872"/>
                  </a:lnTo>
                  <a:lnTo>
                    <a:pt x="432079" y="425325"/>
                  </a:lnTo>
                  <a:lnTo>
                    <a:pt x="432667" y="426633"/>
                  </a:lnTo>
                  <a:lnTo>
                    <a:pt x="433583" y="426864"/>
                  </a:lnTo>
                  <a:lnTo>
                    <a:pt x="434464" y="427369"/>
                  </a:lnTo>
                  <a:lnTo>
                    <a:pt x="435919" y="428332"/>
                  </a:lnTo>
                  <a:lnTo>
                    <a:pt x="436719" y="429214"/>
                  </a:lnTo>
                  <a:lnTo>
                    <a:pt x="437057" y="429829"/>
                  </a:lnTo>
                  <a:lnTo>
                    <a:pt x="437118" y="430887"/>
                  </a:lnTo>
                  <a:lnTo>
                    <a:pt x="437316" y="431344"/>
                  </a:lnTo>
                  <a:lnTo>
                    <a:pt x="437518" y="431615"/>
                  </a:lnTo>
                  <a:lnTo>
                    <a:pt x="437759" y="431824"/>
                  </a:lnTo>
                  <a:lnTo>
                    <a:pt x="438626" y="432181"/>
                  </a:lnTo>
                  <a:lnTo>
                    <a:pt x="440255" y="432288"/>
                  </a:lnTo>
                  <a:lnTo>
                    <a:pt x="440670" y="432477"/>
                  </a:lnTo>
                  <a:lnTo>
                    <a:pt x="442169" y="434303"/>
                  </a:lnTo>
                  <a:lnTo>
                    <a:pt x="442699" y="434626"/>
                  </a:lnTo>
                  <a:lnTo>
                    <a:pt x="443137" y="435025"/>
                  </a:lnTo>
                  <a:lnTo>
                    <a:pt x="444560" y="436489"/>
                  </a:lnTo>
                  <a:lnTo>
                    <a:pt x="445154" y="437750"/>
                  </a:lnTo>
                  <a:lnTo>
                    <a:pt x="445617" y="438237"/>
                  </a:lnTo>
                  <a:lnTo>
                    <a:pt x="447214" y="438799"/>
                  </a:lnTo>
                  <a:lnTo>
                    <a:pt x="449065" y="438976"/>
                  </a:lnTo>
                  <a:lnTo>
                    <a:pt x="450151" y="439829"/>
                  </a:lnTo>
                  <a:lnTo>
                    <a:pt x="450868" y="440112"/>
                  </a:lnTo>
                  <a:lnTo>
                    <a:pt x="451439" y="440470"/>
                  </a:lnTo>
                  <a:lnTo>
                    <a:pt x="451987" y="440939"/>
                  </a:lnTo>
                  <a:lnTo>
                    <a:pt x="452513" y="441642"/>
                  </a:lnTo>
                  <a:lnTo>
                    <a:pt x="453036" y="442532"/>
                  </a:lnTo>
                  <a:lnTo>
                    <a:pt x="453752" y="444210"/>
                  </a:lnTo>
                  <a:lnTo>
                    <a:pt x="454538" y="446053"/>
                  </a:lnTo>
                  <a:lnTo>
                    <a:pt x="456607" y="447961"/>
                  </a:lnTo>
                  <a:lnTo>
                    <a:pt x="456427" y="448249"/>
                  </a:lnTo>
                  <a:lnTo>
                    <a:pt x="455304" y="447018"/>
                  </a:lnTo>
                  <a:lnTo>
                    <a:pt x="453533" y="445465"/>
                  </a:lnTo>
                  <a:lnTo>
                    <a:pt x="452508" y="444311"/>
                  </a:lnTo>
                  <a:lnTo>
                    <a:pt x="452040" y="444188"/>
                  </a:lnTo>
                  <a:lnTo>
                    <a:pt x="451561" y="443682"/>
                  </a:lnTo>
                  <a:lnTo>
                    <a:pt x="451654" y="443309"/>
                  </a:lnTo>
                  <a:lnTo>
                    <a:pt x="451290" y="442587"/>
                  </a:lnTo>
                  <a:lnTo>
                    <a:pt x="450904" y="442293"/>
                  </a:lnTo>
                  <a:lnTo>
                    <a:pt x="450472" y="441630"/>
                  </a:lnTo>
                  <a:lnTo>
                    <a:pt x="450769" y="441254"/>
                  </a:lnTo>
                  <a:lnTo>
                    <a:pt x="450822" y="441060"/>
                  </a:lnTo>
                  <a:lnTo>
                    <a:pt x="450790" y="440874"/>
                  </a:lnTo>
                  <a:lnTo>
                    <a:pt x="450104" y="440312"/>
                  </a:lnTo>
                  <a:lnTo>
                    <a:pt x="449650" y="440126"/>
                  </a:lnTo>
                  <a:lnTo>
                    <a:pt x="449590" y="440588"/>
                  </a:lnTo>
                  <a:lnTo>
                    <a:pt x="448911" y="441142"/>
                  </a:lnTo>
                  <a:lnTo>
                    <a:pt x="448761" y="442062"/>
                  </a:lnTo>
                  <a:lnTo>
                    <a:pt x="448582" y="442430"/>
                  </a:lnTo>
                  <a:lnTo>
                    <a:pt x="447596" y="443246"/>
                  </a:lnTo>
                  <a:lnTo>
                    <a:pt x="446946" y="443213"/>
                  </a:lnTo>
                  <a:lnTo>
                    <a:pt x="446739" y="443272"/>
                  </a:lnTo>
                  <a:lnTo>
                    <a:pt x="446246" y="443760"/>
                  </a:lnTo>
                  <a:lnTo>
                    <a:pt x="445768" y="444475"/>
                  </a:lnTo>
                  <a:lnTo>
                    <a:pt x="445804" y="445797"/>
                  </a:lnTo>
                  <a:lnTo>
                    <a:pt x="446015" y="446597"/>
                  </a:lnTo>
                  <a:lnTo>
                    <a:pt x="446504" y="446720"/>
                  </a:lnTo>
                  <a:lnTo>
                    <a:pt x="447107" y="446710"/>
                  </a:lnTo>
                  <a:lnTo>
                    <a:pt x="447813" y="446848"/>
                  </a:lnTo>
                  <a:lnTo>
                    <a:pt x="448600" y="447189"/>
                  </a:lnTo>
                  <a:lnTo>
                    <a:pt x="447951" y="447546"/>
                  </a:lnTo>
                  <a:lnTo>
                    <a:pt x="446429" y="447837"/>
                  </a:lnTo>
                  <a:lnTo>
                    <a:pt x="445908" y="448228"/>
                  </a:lnTo>
                  <a:lnTo>
                    <a:pt x="445312" y="448258"/>
                  </a:lnTo>
                  <a:lnTo>
                    <a:pt x="444826" y="448396"/>
                  </a:lnTo>
                  <a:lnTo>
                    <a:pt x="444730" y="448787"/>
                  </a:lnTo>
                  <a:lnTo>
                    <a:pt x="444840" y="448932"/>
                  </a:lnTo>
                  <a:lnTo>
                    <a:pt x="444958" y="449353"/>
                  </a:lnTo>
                  <a:lnTo>
                    <a:pt x="444969" y="449617"/>
                  </a:lnTo>
                  <a:lnTo>
                    <a:pt x="444887" y="449844"/>
                  </a:lnTo>
                  <a:lnTo>
                    <a:pt x="444712" y="449870"/>
                  </a:lnTo>
                  <a:lnTo>
                    <a:pt x="444541" y="449539"/>
                  </a:lnTo>
                  <a:lnTo>
                    <a:pt x="444227" y="449510"/>
                  </a:lnTo>
                  <a:lnTo>
                    <a:pt x="443559" y="448996"/>
                  </a:lnTo>
                  <a:lnTo>
                    <a:pt x="443194" y="448814"/>
                  </a:lnTo>
                  <a:lnTo>
                    <a:pt x="442358" y="448647"/>
                  </a:lnTo>
                  <a:lnTo>
                    <a:pt x="441968" y="448818"/>
                  </a:lnTo>
                  <a:lnTo>
                    <a:pt x="441765" y="449131"/>
                  </a:lnTo>
                  <a:lnTo>
                    <a:pt x="439765" y="449599"/>
                  </a:lnTo>
                  <a:lnTo>
                    <a:pt x="439468" y="449513"/>
                  </a:lnTo>
                  <a:lnTo>
                    <a:pt x="439279" y="449655"/>
                  </a:lnTo>
                  <a:lnTo>
                    <a:pt x="438421" y="451374"/>
                  </a:lnTo>
                  <a:lnTo>
                    <a:pt x="437996" y="453076"/>
                  </a:lnTo>
                  <a:lnTo>
                    <a:pt x="437835" y="453463"/>
                  </a:lnTo>
                  <a:lnTo>
                    <a:pt x="437825" y="453906"/>
                  </a:lnTo>
                  <a:lnTo>
                    <a:pt x="438031" y="454528"/>
                  </a:lnTo>
                  <a:lnTo>
                    <a:pt x="438174" y="454811"/>
                  </a:lnTo>
                  <a:lnTo>
                    <a:pt x="438527" y="455172"/>
                  </a:lnTo>
                  <a:lnTo>
                    <a:pt x="438594" y="455605"/>
                  </a:lnTo>
                  <a:lnTo>
                    <a:pt x="437765" y="456201"/>
                  </a:lnTo>
                  <a:lnTo>
                    <a:pt x="434884" y="458904"/>
                  </a:lnTo>
                  <a:lnTo>
                    <a:pt x="434126" y="460886"/>
                  </a:lnTo>
                  <a:lnTo>
                    <a:pt x="433806" y="461359"/>
                  </a:lnTo>
                  <a:lnTo>
                    <a:pt x="433263" y="461884"/>
                  </a:lnTo>
                  <a:lnTo>
                    <a:pt x="432971" y="462014"/>
                  </a:lnTo>
                  <a:lnTo>
                    <a:pt x="432382" y="462051"/>
                  </a:lnTo>
                  <a:lnTo>
                    <a:pt x="431686" y="461903"/>
                  </a:lnTo>
                  <a:lnTo>
                    <a:pt x="431287" y="462160"/>
                  </a:lnTo>
                  <a:lnTo>
                    <a:pt x="429278" y="462633"/>
                  </a:lnTo>
                  <a:lnTo>
                    <a:pt x="429118" y="462942"/>
                  </a:lnTo>
                  <a:lnTo>
                    <a:pt x="428479" y="463117"/>
                  </a:lnTo>
                  <a:lnTo>
                    <a:pt x="428048" y="463077"/>
                  </a:lnTo>
                  <a:lnTo>
                    <a:pt x="427577" y="463166"/>
                  </a:lnTo>
                  <a:lnTo>
                    <a:pt x="426928" y="463613"/>
                  </a:lnTo>
                  <a:lnTo>
                    <a:pt x="425459" y="463681"/>
                  </a:lnTo>
                  <a:lnTo>
                    <a:pt x="422706" y="464188"/>
                  </a:lnTo>
                  <a:lnTo>
                    <a:pt x="422066" y="464017"/>
                  </a:lnTo>
                  <a:lnTo>
                    <a:pt x="421185" y="464015"/>
                  </a:lnTo>
                  <a:lnTo>
                    <a:pt x="420718" y="464089"/>
                  </a:lnTo>
                  <a:lnTo>
                    <a:pt x="419726" y="462487"/>
                  </a:lnTo>
                  <a:lnTo>
                    <a:pt x="419183" y="462003"/>
                  </a:lnTo>
                  <a:lnTo>
                    <a:pt x="418713" y="461295"/>
                  </a:lnTo>
                  <a:lnTo>
                    <a:pt x="418666" y="461079"/>
                  </a:lnTo>
                  <a:lnTo>
                    <a:pt x="418342" y="460565"/>
                  </a:lnTo>
                  <a:lnTo>
                    <a:pt x="417446" y="459575"/>
                  </a:lnTo>
                  <a:lnTo>
                    <a:pt x="417307" y="459162"/>
                  </a:lnTo>
                  <a:lnTo>
                    <a:pt x="417007" y="458592"/>
                  </a:lnTo>
                  <a:lnTo>
                    <a:pt x="416643" y="458614"/>
                  </a:lnTo>
                  <a:lnTo>
                    <a:pt x="416418" y="458882"/>
                  </a:lnTo>
                  <a:lnTo>
                    <a:pt x="416222" y="459392"/>
                  </a:lnTo>
                  <a:lnTo>
                    <a:pt x="416090" y="459255"/>
                  </a:lnTo>
                  <a:lnTo>
                    <a:pt x="415458" y="458130"/>
                  </a:lnTo>
                  <a:lnTo>
                    <a:pt x="414679" y="456048"/>
                  </a:lnTo>
                  <a:lnTo>
                    <a:pt x="413979" y="454953"/>
                  </a:lnTo>
                  <a:lnTo>
                    <a:pt x="413482" y="454566"/>
                  </a:lnTo>
                  <a:lnTo>
                    <a:pt x="412986" y="454779"/>
                  </a:lnTo>
                  <a:lnTo>
                    <a:pt x="412758" y="454723"/>
                  </a:lnTo>
                  <a:lnTo>
                    <a:pt x="412115" y="454272"/>
                  </a:lnTo>
                  <a:lnTo>
                    <a:pt x="412018" y="454008"/>
                  </a:lnTo>
                  <a:lnTo>
                    <a:pt x="411986" y="452344"/>
                  </a:lnTo>
                  <a:lnTo>
                    <a:pt x="412121" y="451945"/>
                  </a:lnTo>
                  <a:lnTo>
                    <a:pt x="412203" y="450374"/>
                  </a:lnTo>
                  <a:lnTo>
                    <a:pt x="410737" y="448408"/>
                  </a:lnTo>
                  <a:lnTo>
                    <a:pt x="410566" y="448058"/>
                  </a:lnTo>
                  <a:lnTo>
                    <a:pt x="410007" y="447732"/>
                  </a:lnTo>
                  <a:lnTo>
                    <a:pt x="408908" y="446569"/>
                  </a:lnTo>
                  <a:lnTo>
                    <a:pt x="408512" y="445884"/>
                  </a:lnTo>
                  <a:lnTo>
                    <a:pt x="408444" y="445359"/>
                  </a:lnTo>
                  <a:lnTo>
                    <a:pt x="408809" y="444231"/>
                  </a:lnTo>
                  <a:lnTo>
                    <a:pt x="408770" y="443698"/>
                  </a:lnTo>
                  <a:lnTo>
                    <a:pt x="408099" y="442439"/>
                  </a:lnTo>
                  <a:lnTo>
                    <a:pt x="407664" y="441095"/>
                  </a:lnTo>
                  <a:lnTo>
                    <a:pt x="407204" y="439032"/>
                  </a:lnTo>
                  <a:lnTo>
                    <a:pt x="407047" y="437892"/>
                  </a:lnTo>
                  <a:lnTo>
                    <a:pt x="407483" y="437036"/>
                  </a:lnTo>
                  <a:lnTo>
                    <a:pt x="408069" y="436190"/>
                  </a:lnTo>
                  <a:lnTo>
                    <a:pt x="409135" y="435252"/>
                  </a:lnTo>
                  <a:lnTo>
                    <a:pt x="409783" y="434522"/>
                  </a:lnTo>
                  <a:lnTo>
                    <a:pt x="410053" y="434083"/>
                  </a:lnTo>
                  <a:lnTo>
                    <a:pt x="410446" y="432410"/>
                  </a:lnTo>
                  <a:lnTo>
                    <a:pt x="410821" y="431919"/>
                  </a:lnTo>
                  <a:lnTo>
                    <a:pt x="411521" y="429785"/>
                  </a:lnTo>
                  <a:lnTo>
                    <a:pt x="412357" y="427606"/>
                  </a:lnTo>
                  <a:lnTo>
                    <a:pt x="412454" y="427211"/>
                  </a:lnTo>
                  <a:lnTo>
                    <a:pt x="412446" y="426396"/>
                  </a:lnTo>
                  <a:lnTo>
                    <a:pt x="412929" y="425435"/>
                  </a:lnTo>
                  <a:lnTo>
                    <a:pt x="413541" y="424928"/>
                  </a:lnTo>
                  <a:lnTo>
                    <a:pt x="399789" y="415260"/>
                  </a:lnTo>
                  <a:lnTo>
                    <a:pt x="398044" y="413610"/>
                  </a:lnTo>
                  <a:lnTo>
                    <a:pt x="397802" y="413138"/>
                  </a:lnTo>
                  <a:lnTo>
                    <a:pt x="396033" y="411743"/>
                  </a:lnTo>
                  <a:lnTo>
                    <a:pt x="373652" y="387434"/>
                  </a:lnTo>
                  <a:lnTo>
                    <a:pt x="369149" y="386941"/>
                  </a:lnTo>
                  <a:lnTo>
                    <a:pt x="364495" y="386108"/>
                  </a:lnTo>
                  <a:lnTo>
                    <a:pt x="356194" y="386417"/>
                  </a:lnTo>
                  <a:lnTo>
                    <a:pt x="349107" y="386525"/>
                  </a:lnTo>
                  <a:lnTo>
                    <a:pt x="347352" y="387308"/>
                  </a:lnTo>
                  <a:lnTo>
                    <a:pt x="347374" y="387137"/>
                  </a:lnTo>
                  <a:lnTo>
                    <a:pt x="346580" y="386548"/>
                  </a:lnTo>
                  <a:lnTo>
                    <a:pt x="344952" y="386620"/>
                  </a:lnTo>
                  <a:lnTo>
                    <a:pt x="330636" y="386768"/>
                  </a:lnTo>
                  <a:lnTo>
                    <a:pt x="327722" y="387123"/>
                  </a:lnTo>
                  <a:lnTo>
                    <a:pt x="319992" y="389482"/>
                  </a:lnTo>
                  <a:lnTo>
                    <a:pt x="317467" y="390615"/>
                  </a:lnTo>
                  <a:lnTo>
                    <a:pt x="305336" y="395509"/>
                  </a:lnTo>
                  <a:lnTo>
                    <a:pt x="300477" y="397566"/>
                  </a:lnTo>
                  <a:lnTo>
                    <a:pt x="298540" y="398362"/>
                  </a:lnTo>
                  <a:lnTo>
                    <a:pt x="296418" y="402368"/>
                  </a:lnTo>
                  <a:lnTo>
                    <a:pt x="296321" y="402614"/>
                  </a:lnTo>
                  <a:lnTo>
                    <a:pt x="296310" y="403001"/>
                  </a:lnTo>
                  <a:lnTo>
                    <a:pt x="295837" y="403407"/>
                  </a:lnTo>
                  <a:lnTo>
                    <a:pt x="295299" y="404003"/>
                  </a:lnTo>
                  <a:lnTo>
                    <a:pt x="295187" y="404342"/>
                  </a:lnTo>
                  <a:lnTo>
                    <a:pt x="294678" y="404710"/>
                  </a:lnTo>
                  <a:lnTo>
                    <a:pt x="294467" y="404762"/>
                  </a:lnTo>
                  <a:lnTo>
                    <a:pt x="293058" y="406173"/>
                  </a:lnTo>
                  <a:lnTo>
                    <a:pt x="291749" y="407808"/>
                  </a:lnTo>
                  <a:lnTo>
                    <a:pt x="291387" y="408042"/>
                  </a:lnTo>
                  <a:lnTo>
                    <a:pt x="290553" y="408975"/>
                  </a:lnTo>
                  <a:lnTo>
                    <a:pt x="289820" y="409583"/>
                  </a:lnTo>
                  <a:lnTo>
                    <a:pt x="288828" y="410178"/>
                  </a:lnTo>
                  <a:lnTo>
                    <a:pt x="287037" y="411991"/>
                  </a:lnTo>
                  <a:lnTo>
                    <a:pt x="285867" y="412851"/>
                  </a:lnTo>
                  <a:lnTo>
                    <a:pt x="284432" y="413543"/>
                  </a:lnTo>
                  <a:lnTo>
                    <a:pt x="283733" y="413627"/>
                  </a:lnTo>
                  <a:lnTo>
                    <a:pt x="281463" y="413535"/>
                  </a:lnTo>
                  <a:lnTo>
                    <a:pt x="282996" y="413699"/>
                  </a:lnTo>
                  <a:lnTo>
                    <a:pt x="275815" y="420454"/>
                  </a:lnTo>
                  <a:lnTo>
                    <a:pt x="275926" y="420758"/>
                  </a:lnTo>
                  <a:lnTo>
                    <a:pt x="276258" y="421152"/>
                  </a:lnTo>
                  <a:lnTo>
                    <a:pt x="276582" y="421746"/>
                  </a:lnTo>
                  <a:lnTo>
                    <a:pt x="277036" y="422932"/>
                  </a:lnTo>
                  <a:lnTo>
                    <a:pt x="276959" y="423837"/>
                  </a:lnTo>
                  <a:lnTo>
                    <a:pt x="273278" y="426600"/>
                  </a:lnTo>
                  <a:lnTo>
                    <a:pt x="270031" y="425902"/>
                  </a:lnTo>
                  <a:lnTo>
                    <a:pt x="267962" y="427884"/>
                  </a:lnTo>
                  <a:lnTo>
                    <a:pt x="252819" y="455272"/>
                  </a:lnTo>
                  <a:lnTo>
                    <a:pt x="253211" y="451774"/>
                  </a:lnTo>
                  <a:lnTo>
                    <a:pt x="253860" y="448804"/>
                  </a:lnTo>
                  <a:lnTo>
                    <a:pt x="255404" y="445235"/>
                  </a:lnTo>
                  <a:lnTo>
                    <a:pt x="255561" y="444695"/>
                  </a:lnTo>
                  <a:lnTo>
                    <a:pt x="256022" y="442259"/>
                  </a:lnTo>
                  <a:lnTo>
                    <a:pt x="256054" y="439271"/>
                  </a:lnTo>
                  <a:lnTo>
                    <a:pt x="255771" y="436448"/>
                  </a:lnTo>
                  <a:lnTo>
                    <a:pt x="255449" y="434857"/>
                  </a:lnTo>
                  <a:lnTo>
                    <a:pt x="254749" y="433078"/>
                  </a:lnTo>
                  <a:lnTo>
                    <a:pt x="254491" y="432131"/>
                  </a:lnTo>
                  <a:lnTo>
                    <a:pt x="252421" y="427303"/>
                  </a:lnTo>
                  <a:lnTo>
                    <a:pt x="252153" y="426822"/>
                  </a:lnTo>
                  <a:lnTo>
                    <a:pt x="250311" y="425582"/>
                  </a:lnTo>
                  <a:lnTo>
                    <a:pt x="249874" y="425667"/>
                  </a:lnTo>
                  <a:lnTo>
                    <a:pt x="249372" y="427382"/>
                  </a:lnTo>
                  <a:lnTo>
                    <a:pt x="249397" y="428324"/>
                  </a:lnTo>
                  <a:lnTo>
                    <a:pt x="240658" y="428342"/>
                  </a:lnTo>
                  <a:lnTo>
                    <a:pt x="240667" y="409478"/>
                  </a:lnTo>
                  <a:lnTo>
                    <a:pt x="233805" y="409347"/>
                  </a:lnTo>
                  <a:lnTo>
                    <a:pt x="233897" y="406772"/>
                  </a:lnTo>
                  <a:lnTo>
                    <a:pt x="231589" y="406766"/>
                  </a:lnTo>
                  <a:lnTo>
                    <a:pt x="231172" y="406723"/>
                  </a:lnTo>
                  <a:lnTo>
                    <a:pt x="230967" y="406603"/>
                  </a:lnTo>
                  <a:lnTo>
                    <a:pt x="226111" y="406616"/>
                  </a:lnTo>
                  <a:lnTo>
                    <a:pt x="217227" y="406681"/>
                  </a:lnTo>
                  <a:lnTo>
                    <a:pt x="217364" y="399593"/>
                  </a:lnTo>
                  <a:lnTo>
                    <a:pt x="204512" y="399486"/>
                  </a:lnTo>
                  <a:lnTo>
                    <a:pt x="199650" y="399346"/>
                  </a:lnTo>
                  <a:lnTo>
                    <a:pt x="189248" y="399409"/>
                  </a:lnTo>
                  <a:lnTo>
                    <a:pt x="189219" y="385407"/>
                  </a:lnTo>
                  <a:lnTo>
                    <a:pt x="173357" y="385422"/>
                  </a:lnTo>
                  <a:lnTo>
                    <a:pt x="173297" y="380638"/>
                  </a:lnTo>
                  <a:lnTo>
                    <a:pt x="171068" y="380652"/>
                  </a:lnTo>
                  <a:lnTo>
                    <a:pt x="171036" y="378322"/>
                  </a:lnTo>
                  <a:lnTo>
                    <a:pt x="167280" y="378382"/>
                  </a:lnTo>
                  <a:lnTo>
                    <a:pt x="164180" y="378267"/>
                  </a:lnTo>
                  <a:lnTo>
                    <a:pt x="161337" y="378320"/>
                  </a:lnTo>
                  <a:lnTo>
                    <a:pt x="160452" y="378953"/>
                  </a:lnTo>
                  <a:lnTo>
                    <a:pt x="158508" y="380013"/>
                  </a:lnTo>
                  <a:lnTo>
                    <a:pt x="155770" y="381716"/>
                  </a:lnTo>
                  <a:lnTo>
                    <a:pt x="151017" y="386809"/>
                  </a:lnTo>
                  <a:lnTo>
                    <a:pt x="150656" y="387134"/>
                  </a:lnTo>
                  <a:lnTo>
                    <a:pt x="150664" y="397270"/>
                  </a:lnTo>
                  <a:lnTo>
                    <a:pt x="155106" y="397133"/>
                  </a:lnTo>
                  <a:lnTo>
                    <a:pt x="155170" y="406632"/>
                  </a:lnTo>
                  <a:lnTo>
                    <a:pt x="156845" y="406599"/>
                  </a:lnTo>
                  <a:lnTo>
                    <a:pt x="156853" y="411974"/>
                  </a:lnTo>
                  <a:lnTo>
                    <a:pt x="161490" y="411956"/>
                  </a:lnTo>
                  <a:lnTo>
                    <a:pt x="161491" y="421481"/>
                  </a:lnTo>
                  <a:lnTo>
                    <a:pt x="163786" y="421496"/>
                  </a:lnTo>
                  <a:lnTo>
                    <a:pt x="163775" y="423728"/>
                  </a:lnTo>
                  <a:lnTo>
                    <a:pt x="160941" y="423726"/>
                  </a:lnTo>
                  <a:lnTo>
                    <a:pt x="161401" y="423890"/>
                  </a:lnTo>
                  <a:lnTo>
                    <a:pt x="161645" y="424080"/>
                  </a:lnTo>
                  <a:lnTo>
                    <a:pt x="162038" y="424751"/>
                  </a:lnTo>
                  <a:lnTo>
                    <a:pt x="163519" y="428123"/>
                  </a:lnTo>
                  <a:lnTo>
                    <a:pt x="163752" y="428430"/>
                  </a:lnTo>
                  <a:lnTo>
                    <a:pt x="163728" y="431796"/>
                  </a:lnTo>
                  <a:lnTo>
                    <a:pt x="163464" y="431659"/>
                  </a:lnTo>
                  <a:lnTo>
                    <a:pt x="162949" y="431033"/>
                  </a:lnTo>
                  <a:lnTo>
                    <a:pt x="162098" y="430716"/>
                  </a:lnTo>
                  <a:lnTo>
                    <a:pt x="161285" y="430585"/>
                  </a:lnTo>
                  <a:lnTo>
                    <a:pt x="160190" y="430197"/>
                  </a:lnTo>
                  <a:lnTo>
                    <a:pt x="159715" y="429951"/>
                  </a:lnTo>
                  <a:lnTo>
                    <a:pt x="159611" y="429750"/>
                  </a:lnTo>
                  <a:lnTo>
                    <a:pt x="159729" y="429579"/>
                  </a:lnTo>
                  <a:lnTo>
                    <a:pt x="159736" y="429344"/>
                  </a:lnTo>
                  <a:lnTo>
                    <a:pt x="159521" y="428692"/>
                  </a:lnTo>
                  <a:lnTo>
                    <a:pt x="158627" y="427686"/>
                  </a:lnTo>
                  <a:lnTo>
                    <a:pt x="158111" y="427273"/>
                  </a:lnTo>
                  <a:lnTo>
                    <a:pt x="158022" y="427604"/>
                  </a:lnTo>
                  <a:lnTo>
                    <a:pt x="157578" y="427560"/>
                  </a:lnTo>
                  <a:lnTo>
                    <a:pt x="157381" y="427448"/>
                  </a:lnTo>
                  <a:lnTo>
                    <a:pt x="156375" y="426192"/>
                  </a:lnTo>
                  <a:lnTo>
                    <a:pt x="155902" y="425488"/>
                  </a:lnTo>
                  <a:lnTo>
                    <a:pt x="155755" y="425097"/>
                  </a:lnTo>
                  <a:lnTo>
                    <a:pt x="154255" y="423767"/>
                  </a:lnTo>
                  <a:lnTo>
                    <a:pt x="153585" y="423369"/>
                  </a:lnTo>
                  <a:lnTo>
                    <a:pt x="152726" y="423343"/>
                  </a:lnTo>
                  <a:lnTo>
                    <a:pt x="152128" y="423485"/>
                  </a:lnTo>
                  <a:lnTo>
                    <a:pt x="150862" y="423952"/>
                  </a:lnTo>
                  <a:lnTo>
                    <a:pt x="150812" y="423493"/>
                  </a:lnTo>
                  <a:lnTo>
                    <a:pt x="149527" y="423351"/>
                  </a:lnTo>
                  <a:lnTo>
                    <a:pt x="148646" y="423429"/>
                  </a:lnTo>
                  <a:lnTo>
                    <a:pt x="147572" y="422989"/>
                  </a:lnTo>
                  <a:lnTo>
                    <a:pt x="146581" y="422709"/>
                  </a:lnTo>
                  <a:lnTo>
                    <a:pt x="146144" y="422791"/>
                  </a:lnTo>
                  <a:lnTo>
                    <a:pt x="144991" y="422824"/>
                  </a:lnTo>
                  <a:lnTo>
                    <a:pt x="144063" y="422723"/>
                  </a:lnTo>
                  <a:lnTo>
                    <a:pt x="141249" y="421844"/>
                  </a:lnTo>
                  <a:lnTo>
                    <a:pt x="136663" y="423418"/>
                  </a:lnTo>
                  <a:lnTo>
                    <a:pt x="135775" y="423481"/>
                  </a:lnTo>
                  <a:lnTo>
                    <a:pt x="133947" y="423332"/>
                  </a:lnTo>
                  <a:lnTo>
                    <a:pt x="132755" y="423473"/>
                  </a:lnTo>
                  <a:lnTo>
                    <a:pt x="131577" y="423812"/>
                  </a:lnTo>
                  <a:lnTo>
                    <a:pt x="127932" y="424120"/>
                  </a:lnTo>
                  <a:lnTo>
                    <a:pt x="127023" y="425808"/>
                  </a:lnTo>
                  <a:lnTo>
                    <a:pt x="127546" y="425827"/>
                  </a:lnTo>
                  <a:lnTo>
                    <a:pt x="127527" y="428144"/>
                  </a:lnTo>
                  <a:lnTo>
                    <a:pt x="129768" y="428189"/>
                  </a:lnTo>
                  <a:lnTo>
                    <a:pt x="129786" y="429013"/>
                  </a:lnTo>
                  <a:lnTo>
                    <a:pt x="127474" y="429750"/>
                  </a:lnTo>
                  <a:lnTo>
                    <a:pt x="125570" y="430499"/>
                  </a:lnTo>
                  <a:lnTo>
                    <a:pt x="129782" y="430533"/>
                  </a:lnTo>
                  <a:lnTo>
                    <a:pt x="129724" y="435805"/>
                  </a:lnTo>
                  <a:lnTo>
                    <a:pt x="130833" y="437069"/>
                  </a:lnTo>
                  <a:lnTo>
                    <a:pt x="130707" y="437465"/>
                  </a:lnTo>
                  <a:lnTo>
                    <a:pt x="130680" y="439054"/>
                  </a:lnTo>
                  <a:lnTo>
                    <a:pt x="129830" y="439959"/>
                  </a:lnTo>
                  <a:lnTo>
                    <a:pt x="128571" y="440678"/>
                  </a:lnTo>
                  <a:lnTo>
                    <a:pt x="126476" y="442689"/>
                  </a:lnTo>
                  <a:lnTo>
                    <a:pt x="126315" y="442716"/>
                  </a:lnTo>
                  <a:lnTo>
                    <a:pt x="125825" y="442280"/>
                  </a:lnTo>
                  <a:lnTo>
                    <a:pt x="125542" y="441825"/>
                  </a:lnTo>
                  <a:lnTo>
                    <a:pt x="125485" y="441516"/>
                  </a:lnTo>
                  <a:lnTo>
                    <a:pt x="124999" y="441799"/>
                  </a:lnTo>
                  <a:lnTo>
                    <a:pt x="124552" y="442183"/>
                  </a:lnTo>
                  <a:lnTo>
                    <a:pt x="123519" y="442425"/>
                  </a:lnTo>
                  <a:lnTo>
                    <a:pt x="123058" y="443666"/>
                  </a:lnTo>
                  <a:lnTo>
                    <a:pt x="122436" y="444229"/>
                  </a:lnTo>
                  <a:lnTo>
                    <a:pt x="122014" y="444512"/>
                  </a:lnTo>
                  <a:lnTo>
                    <a:pt x="121396" y="445474"/>
                  </a:lnTo>
                  <a:lnTo>
                    <a:pt x="120689" y="446171"/>
                  </a:lnTo>
                  <a:lnTo>
                    <a:pt x="120690" y="447610"/>
                  </a:lnTo>
                  <a:lnTo>
                    <a:pt x="122944" y="447603"/>
                  </a:lnTo>
                  <a:lnTo>
                    <a:pt x="122957" y="449992"/>
                  </a:lnTo>
                  <a:lnTo>
                    <a:pt x="127578" y="450026"/>
                  </a:lnTo>
                  <a:lnTo>
                    <a:pt x="127564" y="452317"/>
                  </a:lnTo>
                  <a:lnTo>
                    <a:pt x="129843" y="452327"/>
                  </a:lnTo>
                  <a:lnTo>
                    <a:pt x="129842" y="454727"/>
                  </a:lnTo>
                  <a:lnTo>
                    <a:pt x="129838" y="455134"/>
                  </a:lnTo>
                  <a:lnTo>
                    <a:pt x="129928" y="459439"/>
                  </a:lnTo>
                  <a:lnTo>
                    <a:pt x="132146" y="459430"/>
                  </a:lnTo>
                  <a:lnTo>
                    <a:pt x="132148" y="459644"/>
                  </a:lnTo>
                  <a:lnTo>
                    <a:pt x="132150" y="468925"/>
                  </a:lnTo>
                  <a:lnTo>
                    <a:pt x="131628" y="468925"/>
                  </a:lnTo>
                  <a:lnTo>
                    <a:pt x="127530" y="468946"/>
                  </a:lnTo>
                  <a:lnTo>
                    <a:pt x="127588" y="473579"/>
                  </a:lnTo>
                  <a:lnTo>
                    <a:pt x="125399" y="473605"/>
                  </a:lnTo>
                  <a:lnTo>
                    <a:pt x="125412" y="475908"/>
                  </a:lnTo>
                  <a:lnTo>
                    <a:pt x="122967" y="475931"/>
                  </a:lnTo>
                  <a:lnTo>
                    <a:pt x="123001" y="477884"/>
                  </a:lnTo>
                  <a:lnTo>
                    <a:pt x="123008" y="478300"/>
                  </a:lnTo>
                  <a:lnTo>
                    <a:pt x="122752" y="478321"/>
                  </a:lnTo>
                  <a:lnTo>
                    <a:pt x="122766" y="492255"/>
                  </a:lnTo>
                  <a:lnTo>
                    <a:pt x="107242" y="492258"/>
                  </a:lnTo>
                  <a:lnTo>
                    <a:pt x="98621" y="492210"/>
                  </a:lnTo>
                  <a:lnTo>
                    <a:pt x="95590" y="492208"/>
                  </a:lnTo>
                  <a:lnTo>
                    <a:pt x="95616" y="496957"/>
                  </a:lnTo>
                  <a:lnTo>
                    <a:pt x="93427" y="496974"/>
                  </a:lnTo>
                  <a:lnTo>
                    <a:pt x="89893" y="496974"/>
                  </a:lnTo>
                  <a:lnTo>
                    <a:pt x="89908" y="497152"/>
                  </a:lnTo>
                  <a:lnTo>
                    <a:pt x="89569" y="497527"/>
                  </a:lnTo>
                  <a:lnTo>
                    <a:pt x="88708" y="497856"/>
                  </a:lnTo>
                  <a:lnTo>
                    <a:pt x="87747" y="498030"/>
                  </a:lnTo>
                  <a:lnTo>
                    <a:pt x="87594" y="498158"/>
                  </a:lnTo>
                  <a:lnTo>
                    <a:pt x="87831" y="498442"/>
                  </a:lnTo>
                  <a:lnTo>
                    <a:pt x="87860" y="498638"/>
                  </a:lnTo>
                  <a:lnTo>
                    <a:pt x="87715" y="499505"/>
                  </a:lnTo>
                  <a:lnTo>
                    <a:pt x="86840" y="500548"/>
                  </a:lnTo>
                  <a:lnTo>
                    <a:pt x="86672" y="500864"/>
                  </a:lnTo>
                  <a:lnTo>
                    <a:pt x="86959" y="501092"/>
                  </a:lnTo>
                  <a:lnTo>
                    <a:pt x="86953" y="501642"/>
                  </a:lnTo>
                  <a:lnTo>
                    <a:pt x="86656" y="501658"/>
                  </a:lnTo>
                  <a:lnTo>
                    <a:pt x="86360" y="502245"/>
                  </a:lnTo>
                  <a:lnTo>
                    <a:pt x="86358" y="502846"/>
                  </a:lnTo>
                  <a:lnTo>
                    <a:pt x="82072" y="502894"/>
                  </a:lnTo>
                  <a:lnTo>
                    <a:pt x="81839" y="502959"/>
                  </a:lnTo>
                  <a:lnTo>
                    <a:pt x="84494" y="505128"/>
                  </a:lnTo>
                  <a:lnTo>
                    <a:pt x="85852" y="506386"/>
                  </a:lnTo>
                  <a:lnTo>
                    <a:pt x="86073" y="506700"/>
                  </a:lnTo>
                  <a:lnTo>
                    <a:pt x="86578" y="507530"/>
                  </a:lnTo>
                  <a:lnTo>
                    <a:pt x="86924" y="507927"/>
                  </a:lnTo>
                  <a:lnTo>
                    <a:pt x="87198" y="508591"/>
                  </a:lnTo>
                  <a:lnTo>
                    <a:pt x="83975" y="508555"/>
                  </a:lnTo>
                  <a:lnTo>
                    <a:pt x="82929" y="508721"/>
                  </a:lnTo>
                  <a:lnTo>
                    <a:pt x="82451" y="508627"/>
                  </a:lnTo>
                  <a:lnTo>
                    <a:pt x="81925" y="508380"/>
                  </a:lnTo>
                  <a:lnTo>
                    <a:pt x="78851" y="506433"/>
                  </a:lnTo>
                  <a:lnTo>
                    <a:pt x="78593" y="506338"/>
                  </a:lnTo>
                  <a:lnTo>
                    <a:pt x="75457" y="507019"/>
                  </a:lnTo>
                  <a:lnTo>
                    <a:pt x="74817" y="507276"/>
                  </a:lnTo>
                  <a:lnTo>
                    <a:pt x="73772" y="507862"/>
                  </a:lnTo>
                  <a:lnTo>
                    <a:pt x="73589" y="507727"/>
                  </a:lnTo>
                  <a:lnTo>
                    <a:pt x="73595" y="507314"/>
                  </a:lnTo>
                  <a:lnTo>
                    <a:pt x="73377" y="506850"/>
                  </a:lnTo>
                  <a:lnTo>
                    <a:pt x="72628" y="506065"/>
                  </a:lnTo>
                  <a:lnTo>
                    <a:pt x="71829" y="504792"/>
                  </a:lnTo>
                  <a:lnTo>
                    <a:pt x="71308" y="504135"/>
                  </a:lnTo>
                  <a:lnTo>
                    <a:pt x="70915" y="503817"/>
                  </a:lnTo>
                  <a:lnTo>
                    <a:pt x="69551" y="503119"/>
                  </a:lnTo>
                  <a:lnTo>
                    <a:pt x="68719" y="502536"/>
                  </a:lnTo>
                  <a:lnTo>
                    <a:pt x="68030" y="501964"/>
                  </a:lnTo>
                  <a:lnTo>
                    <a:pt x="67478" y="501260"/>
                  </a:lnTo>
                  <a:lnTo>
                    <a:pt x="67155" y="500982"/>
                  </a:lnTo>
                  <a:lnTo>
                    <a:pt x="66794" y="500818"/>
                  </a:lnTo>
                  <a:lnTo>
                    <a:pt x="66314" y="500747"/>
                  </a:lnTo>
                  <a:lnTo>
                    <a:pt x="66366" y="501349"/>
                  </a:lnTo>
                  <a:lnTo>
                    <a:pt x="65809" y="503333"/>
                  </a:lnTo>
                  <a:lnTo>
                    <a:pt x="65913" y="504047"/>
                  </a:lnTo>
                  <a:lnTo>
                    <a:pt x="65036" y="504042"/>
                  </a:lnTo>
                  <a:lnTo>
                    <a:pt x="65044" y="503459"/>
                  </a:lnTo>
                  <a:lnTo>
                    <a:pt x="64401" y="503098"/>
                  </a:lnTo>
                  <a:lnTo>
                    <a:pt x="64085" y="503200"/>
                  </a:lnTo>
                  <a:lnTo>
                    <a:pt x="63928" y="503356"/>
                  </a:lnTo>
                  <a:lnTo>
                    <a:pt x="63290" y="503362"/>
                  </a:lnTo>
                  <a:lnTo>
                    <a:pt x="62944" y="503052"/>
                  </a:lnTo>
                  <a:lnTo>
                    <a:pt x="62393" y="502813"/>
                  </a:lnTo>
                  <a:lnTo>
                    <a:pt x="61817" y="502717"/>
                  </a:lnTo>
                  <a:lnTo>
                    <a:pt x="61632" y="502762"/>
                  </a:lnTo>
                  <a:lnTo>
                    <a:pt x="61523" y="503236"/>
                  </a:lnTo>
                  <a:lnTo>
                    <a:pt x="61135" y="502862"/>
                  </a:lnTo>
                  <a:lnTo>
                    <a:pt x="60746" y="502715"/>
                  </a:lnTo>
                  <a:lnTo>
                    <a:pt x="60449" y="502699"/>
                  </a:lnTo>
                  <a:lnTo>
                    <a:pt x="60099" y="502488"/>
                  </a:lnTo>
                  <a:lnTo>
                    <a:pt x="59983" y="502016"/>
                  </a:lnTo>
                  <a:lnTo>
                    <a:pt x="59257" y="501528"/>
                  </a:lnTo>
                  <a:lnTo>
                    <a:pt x="59128" y="500991"/>
                  </a:lnTo>
                  <a:lnTo>
                    <a:pt x="58188" y="500175"/>
                  </a:lnTo>
                  <a:lnTo>
                    <a:pt x="57341" y="499153"/>
                  </a:lnTo>
                  <a:lnTo>
                    <a:pt x="56810" y="499039"/>
                  </a:lnTo>
                  <a:lnTo>
                    <a:pt x="56525" y="498698"/>
                  </a:lnTo>
                  <a:lnTo>
                    <a:pt x="56435" y="498340"/>
                  </a:lnTo>
                  <a:lnTo>
                    <a:pt x="56525" y="497738"/>
                  </a:lnTo>
                  <a:lnTo>
                    <a:pt x="56474" y="497575"/>
                  </a:lnTo>
                  <a:lnTo>
                    <a:pt x="56344" y="497478"/>
                  </a:lnTo>
                  <a:lnTo>
                    <a:pt x="54713" y="496908"/>
                  </a:lnTo>
                  <a:lnTo>
                    <a:pt x="53379" y="496713"/>
                  </a:lnTo>
                  <a:lnTo>
                    <a:pt x="52447" y="495981"/>
                  </a:lnTo>
                  <a:lnTo>
                    <a:pt x="51851" y="495266"/>
                  </a:lnTo>
                  <a:lnTo>
                    <a:pt x="51223" y="495665"/>
                  </a:lnTo>
                  <a:lnTo>
                    <a:pt x="50640" y="495796"/>
                  </a:lnTo>
                  <a:lnTo>
                    <a:pt x="50256" y="495694"/>
                  </a:lnTo>
                  <a:lnTo>
                    <a:pt x="49637" y="494664"/>
                  </a:lnTo>
                  <a:lnTo>
                    <a:pt x="49384" y="494653"/>
                  </a:lnTo>
                  <a:lnTo>
                    <a:pt x="46879" y="494583"/>
                  </a:lnTo>
                  <a:lnTo>
                    <a:pt x="45662" y="494615"/>
                  </a:lnTo>
                  <a:lnTo>
                    <a:pt x="44898" y="494599"/>
                  </a:lnTo>
                  <a:lnTo>
                    <a:pt x="43603" y="494599"/>
                  </a:lnTo>
                  <a:lnTo>
                    <a:pt x="43447" y="494599"/>
                  </a:lnTo>
                  <a:lnTo>
                    <a:pt x="43318" y="494599"/>
                  </a:lnTo>
                  <a:lnTo>
                    <a:pt x="42917" y="494599"/>
                  </a:lnTo>
                  <a:lnTo>
                    <a:pt x="42500" y="494599"/>
                  </a:lnTo>
                  <a:lnTo>
                    <a:pt x="41506" y="494599"/>
                  </a:lnTo>
                  <a:lnTo>
                    <a:pt x="41221" y="494583"/>
                  </a:lnTo>
                  <a:lnTo>
                    <a:pt x="39538" y="494583"/>
                  </a:lnTo>
                  <a:lnTo>
                    <a:pt x="39172" y="494594"/>
                  </a:lnTo>
                  <a:lnTo>
                    <a:pt x="39033" y="494599"/>
                  </a:lnTo>
                  <a:lnTo>
                    <a:pt x="38774" y="494583"/>
                  </a:lnTo>
                  <a:lnTo>
                    <a:pt x="37867" y="494599"/>
                  </a:lnTo>
                  <a:lnTo>
                    <a:pt x="37880" y="493005"/>
                  </a:lnTo>
                  <a:lnTo>
                    <a:pt x="37880" y="492224"/>
                  </a:lnTo>
                  <a:lnTo>
                    <a:pt x="36571" y="492212"/>
                  </a:lnTo>
                  <a:lnTo>
                    <a:pt x="35873" y="492224"/>
                  </a:lnTo>
                  <a:lnTo>
                    <a:pt x="34514" y="492224"/>
                  </a:lnTo>
                  <a:lnTo>
                    <a:pt x="33290" y="492189"/>
                  </a:lnTo>
                  <a:lnTo>
                    <a:pt x="32805" y="492175"/>
                  </a:lnTo>
                  <a:lnTo>
                    <a:pt x="30487" y="492224"/>
                  </a:lnTo>
                  <a:lnTo>
                    <a:pt x="25456" y="492277"/>
                  </a:lnTo>
                  <a:lnTo>
                    <a:pt x="21877" y="492289"/>
                  </a:lnTo>
                  <a:lnTo>
                    <a:pt x="20841" y="492322"/>
                  </a:lnTo>
                  <a:lnTo>
                    <a:pt x="18580" y="492300"/>
                  </a:lnTo>
                  <a:lnTo>
                    <a:pt x="18587" y="486774"/>
                  </a:lnTo>
                  <a:lnTo>
                    <a:pt x="18588" y="486385"/>
                  </a:lnTo>
                  <a:lnTo>
                    <a:pt x="18675" y="485189"/>
                  </a:lnTo>
                  <a:lnTo>
                    <a:pt x="18840" y="484953"/>
                  </a:lnTo>
                  <a:lnTo>
                    <a:pt x="18916" y="484577"/>
                  </a:lnTo>
                  <a:lnTo>
                    <a:pt x="18860" y="482644"/>
                  </a:lnTo>
                  <a:lnTo>
                    <a:pt x="19727" y="482611"/>
                  </a:lnTo>
                  <a:lnTo>
                    <a:pt x="19831" y="482351"/>
                  </a:lnTo>
                  <a:lnTo>
                    <a:pt x="19787" y="480435"/>
                  </a:lnTo>
                  <a:lnTo>
                    <a:pt x="19818" y="478187"/>
                  </a:lnTo>
                  <a:lnTo>
                    <a:pt x="23134" y="474675"/>
                  </a:lnTo>
                  <a:lnTo>
                    <a:pt x="23428" y="473490"/>
                  </a:lnTo>
                  <a:lnTo>
                    <a:pt x="23443" y="473259"/>
                  </a:lnTo>
                  <a:lnTo>
                    <a:pt x="22656" y="473259"/>
                  </a:lnTo>
                  <a:lnTo>
                    <a:pt x="22676" y="472801"/>
                  </a:lnTo>
                  <a:lnTo>
                    <a:pt x="22563" y="472385"/>
                  </a:lnTo>
                  <a:lnTo>
                    <a:pt x="22234" y="471751"/>
                  </a:lnTo>
                  <a:lnTo>
                    <a:pt x="22057" y="471721"/>
                  </a:lnTo>
                  <a:lnTo>
                    <a:pt x="21672" y="471871"/>
                  </a:lnTo>
                  <a:lnTo>
                    <a:pt x="21527" y="471591"/>
                  </a:lnTo>
                  <a:lnTo>
                    <a:pt x="21511" y="470884"/>
                  </a:lnTo>
                  <a:lnTo>
                    <a:pt x="15172" y="470869"/>
                  </a:lnTo>
                  <a:lnTo>
                    <a:pt x="14173" y="470851"/>
                  </a:lnTo>
                  <a:lnTo>
                    <a:pt x="14161" y="468591"/>
                  </a:lnTo>
                  <a:lnTo>
                    <a:pt x="11777" y="468582"/>
                  </a:lnTo>
                  <a:lnTo>
                    <a:pt x="11764" y="469347"/>
                  </a:lnTo>
                  <a:lnTo>
                    <a:pt x="11069" y="469319"/>
                  </a:lnTo>
                  <a:lnTo>
                    <a:pt x="11068" y="468580"/>
                  </a:lnTo>
                  <a:lnTo>
                    <a:pt x="10366" y="468578"/>
                  </a:lnTo>
                  <a:lnTo>
                    <a:pt x="10364" y="469341"/>
                  </a:lnTo>
                  <a:lnTo>
                    <a:pt x="9696" y="469310"/>
                  </a:lnTo>
                  <a:lnTo>
                    <a:pt x="9687" y="468587"/>
                  </a:lnTo>
                  <a:lnTo>
                    <a:pt x="6710" y="468629"/>
                  </a:lnTo>
                  <a:lnTo>
                    <a:pt x="6488" y="468819"/>
                  </a:lnTo>
                  <a:lnTo>
                    <a:pt x="5505" y="468811"/>
                  </a:lnTo>
                  <a:lnTo>
                    <a:pt x="4181" y="468129"/>
                  </a:lnTo>
                  <a:lnTo>
                    <a:pt x="3208" y="468125"/>
                  </a:lnTo>
                  <a:lnTo>
                    <a:pt x="2635" y="468338"/>
                  </a:lnTo>
                  <a:lnTo>
                    <a:pt x="2065" y="468161"/>
                  </a:lnTo>
                  <a:lnTo>
                    <a:pt x="2008" y="467783"/>
                  </a:lnTo>
                  <a:lnTo>
                    <a:pt x="2471" y="464723"/>
                  </a:lnTo>
                  <a:lnTo>
                    <a:pt x="2656" y="464437"/>
                  </a:lnTo>
                  <a:lnTo>
                    <a:pt x="3124" y="464367"/>
                  </a:lnTo>
                  <a:lnTo>
                    <a:pt x="3560" y="463260"/>
                  </a:lnTo>
                  <a:lnTo>
                    <a:pt x="4224" y="462241"/>
                  </a:lnTo>
                  <a:lnTo>
                    <a:pt x="4711" y="462111"/>
                  </a:lnTo>
                  <a:lnTo>
                    <a:pt x="4893" y="461583"/>
                  </a:lnTo>
                  <a:lnTo>
                    <a:pt x="4892" y="461282"/>
                  </a:lnTo>
                  <a:lnTo>
                    <a:pt x="5118" y="460948"/>
                  </a:lnTo>
                  <a:lnTo>
                    <a:pt x="5552" y="460638"/>
                  </a:lnTo>
                  <a:lnTo>
                    <a:pt x="6619" y="460566"/>
                  </a:lnTo>
                  <a:lnTo>
                    <a:pt x="7046" y="460137"/>
                  </a:lnTo>
                  <a:lnTo>
                    <a:pt x="7363" y="459964"/>
                  </a:lnTo>
                  <a:lnTo>
                    <a:pt x="8002" y="459887"/>
                  </a:lnTo>
                  <a:lnTo>
                    <a:pt x="8732" y="459946"/>
                  </a:lnTo>
                  <a:lnTo>
                    <a:pt x="9497" y="459684"/>
                  </a:lnTo>
                  <a:lnTo>
                    <a:pt x="9575" y="459449"/>
                  </a:lnTo>
                  <a:lnTo>
                    <a:pt x="9611" y="457800"/>
                  </a:lnTo>
                  <a:lnTo>
                    <a:pt x="9309" y="456884"/>
                  </a:lnTo>
                  <a:lnTo>
                    <a:pt x="9005" y="456619"/>
                  </a:lnTo>
                  <a:lnTo>
                    <a:pt x="8586" y="455961"/>
                  </a:lnTo>
                  <a:lnTo>
                    <a:pt x="8742" y="455465"/>
                  </a:lnTo>
                  <a:lnTo>
                    <a:pt x="8574" y="454982"/>
                  </a:lnTo>
                  <a:lnTo>
                    <a:pt x="8342" y="454675"/>
                  </a:lnTo>
                  <a:lnTo>
                    <a:pt x="8209" y="454347"/>
                  </a:lnTo>
                  <a:lnTo>
                    <a:pt x="8470" y="453701"/>
                  </a:lnTo>
                  <a:lnTo>
                    <a:pt x="8331" y="453257"/>
                  </a:lnTo>
                  <a:lnTo>
                    <a:pt x="8197" y="453101"/>
                  </a:lnTo>
                  <a:lnTo>
                    <a:pt x="7892" y="453058"/>
                  </a:lnTo>
                  <a:lnTo>
                    <a:pt x="7317" y="452817"/>
                  </a:lnTo>
                  <a:lnTo>
                    <a:pt x="7054" y="452458"/>
                  </a:lnTo>
                  <a:lnTo>
                    <a:pt x="6956" y="451936"/>
                  </a:lnTo>
                  <a:lnTo>
                    <a:pt x="6807" y="451831"/>
                  </a:lnTo>
                  <a:lnTo>
                    <a:pt x="5441" y="451689"/>
                  </a:lnTo>
                  <a:lnTo>
                    <a:pt x="5461" y="452224"/>
                  </a:lnTo>
                  <a:lnTo>
                    <a:pt x="2511" y="452157"/>
                  </a:lnTo>
                  <a:lnTo>
                    <a:pt x="2880" y="450594"/>
                  </a:lnTo>
                  <a:lnTo>
                    <a:pt x="2279" y="442637"/>
                  </a:lnTo>
                  <a:lnTo>
                    <a:pt x="1662" y="433189"/>
                  </a:lnTo>
                  <a:lnTo>
                    <a:pt x="1502" y="430822"/>
                  </a:lnTo>
                  <a:lnTo>
                    <a:pt x="1100" y="424118"/>
                  </a:lnTo>
                  <a:lnTo>
                    <a:pt x="1062" y="414184"/>
                  </a:lnTo>
                  <a:lnTo>
                    <a:pt x="973" y="407751"/>
                  </a:lnTo>
                  <a:lnTo>
                    <a:pt x="1017" y="407014"/>
                  </a:lnTo>
                  <a:lnTo>
                    <a:pt x="105" y="406991"/>
                  </a:lnTo>
                  <a:lnTo>
                    <a:pt x="155" y="404477"/>
                  </a:lnTo>
                  <a:lnTo>
                    <a:pt x="98" y="393226"/>
                  </a:lnTo>
                  <a:lnTo>
                    <a:pt x="120" y="387868"/>
                  </a:lnTo>
                  <a:lnTo>
                    <a:pt x="0" y="369180"/>
                  </a:lnTo>
                  <a:lnTo>
                    <a:pt x="72" y="363965"/>
                  </a:lnTo>
                  <a:lnTo>
                    <a:pt x="4640" y="364006"/>
                  </a:lnTo>
                  <a:lnTo>
                    <a:pt x="4615" y="337518"/>
                  </a:lnTo>
                  <a:lnTo>
                    <a:pt x="14770" y="337707"/>
                  </a:lnTo>
                  <a:lnTo>
                    <a:pt x="14788" y="336668"/>
                  </a:lnTo>
                  <a:lnTo>
                    <a:pt x="15860" y="336679"/>
                  </a:lnTo>
                  <a:lnTo>
                    <a:pt x="15924" y="336992"/>
                  </a:lnTo>
                  <a:lnTo>
                    <a:pt x="17862" y="337073"/>
                  </a:lnTo>
                  <a:lnTo>
                    <a:pt x="18203" y="337286"/>
                  </a:lnTo>
                  <a:lnTo>
                    <a:pt x="18302" y="338305"/>
                  </a:lnTo>
                  <a:lnTo>
                    <a:pt x="18644" y="338565"/>
                  </a:lnTo>
                  <a:lnTo>
                    <a:pt x="18724" y="337833"/>
                  </a:lnTo>
                  <a:lnTo>
                    <a:pt x="18360" y="337803"/>
                  </a:lnTo>
                  <a:lnTo>
                    <a:pt x="18342" y="336577"/>
                  </a:lnTo>
                  <a:lnTo>
                    <a:pt x="19816" y="336704"/>
                  </a:lnTo>
                  <a:lnTo>
                    <a:pt x="16933" y="323334"/>
                  </a:lnTo>
                  <a:lnTo>
                    <a:pt x="19476" y="323270"/>
                  </a:lnTo>
                  <a:lnTo>
                    <a:pt x="19938" y="323197"/>
                  </a:lnTo>
                  <a:lnTo>
                    <a:pt x="20004" y="323020"/>
                  </a:lnTo>
                  <a:lnTo>
                    <a:pt x="19974" y="322647"/>
                  </a:lnTo>
                  <a:lnTo>
                    <a:pt x="20166" y="322256"/>
                  </a:lnTo>
                  <a:lnTo>
                    <a:pt x="20768" y="321631"/>
                  </a:lnTo>
                  <a:lnTo>
                    <a:pt x="20636" y="321099"/>
                  </a:lnTo>
                  <a:lnTo>
                    <a:pt x="15862" y="321047"/>
                  </a:lnTo>
                  <a:lnTo>
                    <a:pt x="12435" y="320898"/>
                  </a:lnTo>
                  <a:lnTo>
                    <a:pt x="11151" y="320969"/>
                  </a:lnTo>
                  <a:lnTo>
                    <a:pt x="4504" y="320932"/>
                  </a:lnTo>
                  <a:lnTo>
                    <a:pt x="4479" y="319470"/>
                  </a:lnTo>
                  <a:lnTo>
                    <a:pt x="4474" y="319228"/>
                  </a:lnTo>
                  <a:lnTo>
                    <a:pt x="4786" y="319220"/>
                  </a:lnTo>
                  <a:lnTo>
                    <a:pt x="4733" y="309390"/>
                  </a:lnTo>
                  <a:lnTo>
                    <a:pt x="4779" y="295489"/>
                  </a:lnTo>
                  <a:lnTo>
                    <a:pt x="6965" y="297852"/>
                  </a:lnTo>
                  <a:lnTo>
                    <a:pt x="6959" y="300177"/>
                  </a:lnTo>
                  <a:lnTo>
                    <a:pt x="7953" y="300143"/>
                  </a:lnTo>
                  <a:lnTo>
                    <a:pt x="7633" y="297054"/>
                  </a:lnTo>
                  <a:lnTo>
                    <a:pt x="8292" y="299576"/>
                  </a:lnTo>
                  <a:lnTo>
                    <a:pt x="9508" y="304962"/>
                  </a:lnTo>
                  <a:lnTo>
                    <a:pt x="11689" y="300424"/>
                  </a:lnTo>
                  <a:lnTo>
                    <a:pt x="13008" y="298536"/>
                  </a:lnTo>
                  <a:lnTo>
                    <a:pt x="14432" y="296941"/>
                  </a:lnTo>
                  <a:lnTo>
                    <a:pt x="15968" y="294814"/>
                  </a:lnTo>
                  <a:lnTo>
                    <a:pt x="16240" y="293344"/>
                  </a:lnTo>
                  <a:lnTo>
                    <a:pt x="17300" y="290103"/>
                  </a:lnTo>
                  <a:lnTo>
                    <a:pt x="16729" y="289503"/>
                  </a:lnTo>
                  <a:lnTo>
                    <a:pt x="18776" y="288490"/>
                  </a:lnTo>
                  <a:lnTo>
                    <a:pt x="23018" y="286617"/>
                  </a:lnTo>
                  <a:lnTo>
                    <a:pt x="23119" y="286438"/>
                  </a:lnTo>
                  <a:lnTo>
                    <a:pt x="23350" y="285466"/>
                  </a:lnTo>
                  <a:lnTo>
                    <a:pt x="23896" y="285387"/>
                  </a:lnTo>
                  <a:lnTo>
                    <a:pt x="26982" y="284082"/>
                  </a:lnTo>
                  <a:lnTo>
                    <a:pt x="27398" y="284064"/>
                  </a:lnTo>
                  <a:lnTo>
                    <a:pt x="28465" y="284202"/>
                  </a:lnTo>
                  <a:lnTo>
                    <a:pt x="28790" y="284116"/>
                  </a:lnTo>
                  <a:lnTo>
                    <a:pt x="32767" y="282142"/>
                  </a:lnTo>
                  <a:lnTo>
                    <a:pt x="34269" y="281296"/>
                  </a:lnTo>
                  <a:lnTo>
                    <a:pt x="35858" y="280164"/>
                  </a:lnTo>
                  <a:lnTo>
                    <a:pt x="37252" y="278931"/>
                  </a:lnTo>
                  <a:lnTo>
                    <a:pt x="37252" y="277674"/>
                  </a:lnTo>
                  <a:lnTo>
                    <a:pt x="37030" y="276946"/>
                  </a:lnTo>
                  <a:lnTo>
                    <a:pt x="35547" y="276763"/>
                  </a:lnTo>
                  <a:lnTo>
                    <a:pt x="37293" y="275646"/>
                  </a:lnTo>
                  <a:lnTo>
                    <a:pt x="38487" y="274663"/>
                  </a:lnTo>
                  <a:lnTo>
                    <a:pt x="39092" y="274975"/>
                  </a:lnTo>
                  <a:lnTo>
                    <a:pt x="39505" y="275657"/>
                  </a:lnTo>
                  <a:lnTo>
                    <a:pt x="41677" y="276852"/>
                  </a:lnTo>
                  <a:lnTo>
                    <a:pt x="41909" y="276542"/>
                  </a:lnTo>
                  <a:lnTo>
                    <a:pt x="42256" y="275827"/>
                  </a:lnTo>
                  <a:lnTo>
                    <a:pt x="42328" y="275373"/>
                  </a:lnTo>
                  <a:lnTo>
                    <a:pt x="42440" y="275108"/>
                  </a:lnTo>
                  <a:lnTo>
                    <a:pt x="43233" y="274430"/>
                  </a:lnTo>
                  <a:lnTo>
                    <a:pt x="43291" y="273645"/>
                  </a:lnTo>
                  <a:lnTo>
                    <a:pt x="42969" y="272997"/>
                  </a:lnTo>
                  <a:lnTo>
                    <a:pt x="42809" y="272430"/>
                  </a:lnTo>
                  <a:lnTo>
                    <a:pt x="46718" y="271652"/>
                  </a:lnTo>
                  <a:lnTo>
                    <a:pt x="46542" y="271506"/>
                  </a:lnTo>
                  <a:lnTo>
                    <a:pt x="46139" y="271371"/>
                  </a:lnTo>
                  <a:lnTo>
                    <a:pt x="39347" y="271370"/>
                  </a:lnTo>
                  <a:lnTo>
                    <a:pt x="39349" y="273911"/>
                  </a:lnTo>
                  <a:lnTo>
                    <a:pt x="30169" y="273906"/>
                  </a:lnTo>
                  <a:lnTo>
                    <a:pt x="30081" y="270491"/>
                  </a:lnTo>
                  <a:lnTo>
                    <a:pt x="30043" y="262532"/>
                  </a:lnTo>
                  <a:lnTo>
                    <a:pt x="41611" y="262522"/>
                  </a:lnTo>
                  <a:lnTo>
                    <a:pt x="41506" y="262011"/>
                  </a:lnTo>
                  <a:lnTo>
                    <a:pt x="40614" y="260581"/>
                  </a:lnTo>
                  <a:lnTo>
                    <a:pt x="40186" y="260093"/>
                  </a:lnTo>
                  <a:lnTo>
                    <a:pt x="39979" y="260280"/>
                  </a:lnTo>
                  <a:lnTo>
                    <a:pt x="39475" y="259956"/>
                  </a:lnTo>
                  <a:lnTo>
                    <a:pt x="39251" y="259784"/>
                  </a:lnTo>
                  <a:lnTo>
                    <a:pt x="38453" y="258839"/>
                  </a:lnTo>
                  <a:lnTo>
                    <a:pt x="38086" y="258533"/>
                  </a:lnTo>
                  <a:lnTo>
                    <a:pt x="37140" y="258056"/>
                  </a:lnTo>
                  <a:lnTo>
                    <a:pt x="36853" y="257713"/>
                  </a:lnTo>
                  <a:lnTo>
                    <a:pt x="36833" y="255346"/>
                  </a:lnTo>
                  <a:lnTo>
                    <a:pt x="39161" y="255326"/>
                  </a:lnTo>
                  <a:lnTo>
                    <a:pt x="39141" y="252931"/>
                  </a:lnTo>
                  <a:lnTo>
                    <a:pt x="41447" y="252912"/>
                  </a:lnTo>
                  <a:lnTo>
                    <a:pt x="41434" y="250523"/>
                  </a:lnTo>
                  <a:lnTo>
                    <a:pt x="39122" y="250543"/>
                  </a:lnTo>
                  <a:lnTo>
                    <a:pt x="38573" y="250258"/>
                  </a:lnTo>
                  <a:lnTo>
                    <a:pt x="38570" y="249947"/>
                  </a:lnTo>
                  <a:lnTo>
                    <a:pt x="38297" y="249671"/>
                  </a:lnTo>
                  <a:lnTo>
                    <a:pt x="36566" y="248506"/>
                  </a:lnTo>
                  <a:lnTo>
                    <a:pt x="35438" y="247612"/>
                  </a:lnTo>
                  <a:lnTo>
                    <a:pt x="34869" y="247620"/>
                  </a:lnTo>
                  <a:lnTo>
                    <a:pt x="34348" y="247315"/>
                  </a:lnTo>
                  <a:lnTo>
                    <a:pt x="34344" y="246721"/>
                  </a:lnTo>
                  <a:lnTo>
                    <a:pt x="34393" y="246567"/>
                  </a:lnTo>
                  <a:lnTo>
                    <a:pt x="34849" y="246125"/>
                  </a:lnTo>
                  <a:lnTo>
                    <a:pt x="34855" y="246436"/>
                  </a:lnTo>
                  <a:lnTo>
                    <a:pt x="35439" y="246731"/>
                  </a:lnTo>
                  <a:lnTo>
                    <a:pt x="36296" y="247323"/>
                  </a:lnTo>
                  <a:lnTo>
                    <a:pt x="36848" y="247904"/>
                  </a:lnTo>
                  <a:lnTo>
                    <a:pt x="37432" y="248207"/>
                  </a:lnTo>
                  <a:lnTo>
                    <a:pt x="39155" y="249367"/>
                  </a:lnTo>
                  <a:lnTo>
                    <a:pt x="39454" y="249661"/>
                  </a:lnTo>
                  <a:lnTo>
                    <a:pt x="41435" y="249643"/>
                  </a:lnTo>
                  <a:lnTo>
                    <a:pt x="41424" y="248194"/>
                  </a:lnTo>
                  <a:lnTo>
                    <a:pt x="43714" y="248172"/>
                  </a:lnTo>
                  <a:lnTo>
                    <a:pt x="43696" y="245826"/>
                  </a:lnTo>
                  <a:lnTo>
                    <a:pt x="46110" y="245805"/>
                  </a:lnTo>
                  <a:lnTo>
                    <a:pt x="46105" y="243468"/>
                  </a:lnTo>
                  <a:lnTo>
                    <a:pt x="48378" y="243455"/>
                  </a:lnTo>
                  <a:lnTo>
                    <a:pt x="48393" y="241139"/>
                  </a:lnTo>
                  <a:lnTo>
                    <a:pt x="50731" y="241111"/>
                  </a:lnTo>
                  <a:lnTo>
                    <a:pt x="50711" y="238764"/>
                  </a:lnTo>
                  <a:lnTo>
                    <a:pt x="52940" y="238759"/>
                  </a:lnTo>
                  <a:lnTo>
                    <a:pt x="52946" y="225922"/>
                  </a:lnTo>
                  <a:lnTo>
                    <a:pt x="52968" y="225505"/>
                  </a:lnTo>
                  <a:lnTo>
                    <a:pt x="53271" y="225055"/>
                  </a:lnTo>
                  <a:lnTo>
                    <a:pt x="53286" y="224664"/>
                  </a:lnTo>
                  <a:lnTo>
                    <a:pt x="52947" y="224597"/>
                  </a:lnTo>
                  <a:lnTo>
                    <a:pt x="52943" y="205777"/>
                  </a:lnTo>
                  <a:lnTo>
                    <a:pt x="46962" y="205755"/>
                  </a:lnTo>
                  <a:lnTo>
                    <a:pt x="32506" y="205692"/>
                  </a:lnTo>
                  <a:lnTo>
                    <a:pt x="31901" y="205684"/>
                  </a:lnTo>
                  <a:lnTo>
                    <a:pt x="31615" y="192777"/>
                  </a:lnTo>
                  <a:lnTo>
                    <a:pt x="31569" y="191152"/>
                  </a:lnTo>
                  <a:lnTo>
                    <a:pt x="31398" y="182062"/>
                  </a:lnTo>
                  <a:lnTo>
                    <a:pt x="31395" y="172445"/>
                  </a:lnTo>
                  <a:lnTo>
                    <a:pt x="31783" y="172445"/>
                  </a:lnTo>
                  <a:lnTo>
                    <a:pt x="31831" y="162985"/>
                  </a:lnTo>
                  <a:lnTo>
                    <a:pt x="29453" y="162924"/>
                  </a:lnTo>
                  <a:lnTo>
                    <a:pt x="29442" y="157363"/>
                  </a:lnTo>
                  <a:lnTo>
                    <a:pt x="29498" y="153321"/>
                  </a:lnTo>
                  <a:lnTo>
                    <a:pt x="29559" y="152516"/>
                  </a:lnTo>
                  <a:lnTo>
                    <a:pt x="29665" y="152113"/>
                  </a:lnTo>
                  <a:lnTo>
                    <a:pt x="29643" y="148778"/>
                  </a:lnTo>
                  <a:lnTo>
                    <a:pt x="25022" y="148780"/>
                  </a:lnTo>
                  <a:lnTo>
                    <a:pt x="24925" y="134679"/>
                  </a:lnTo>
                  <a:lnTo>
                    <a:pt x="21888" y="134713"/>
                  </a:lnTo>
                  <a:lnTo>
                    <a:pt x="21917" y="134546"/>
                  </a:lnTo>
                  <a:lnTo>
                    <a:pt x="22180" y="133983"/>
                  </a:lnTo>
                  <a:lnTo>
                    <a:pt x="23245" y="132635"/>
                  </a:lnTo>
                  <a:lnTo>
                    <a:pt x="25464" y="133321"/>
                  </a:lnTo>
                  <a:lnTo>
                    <a:pt x="25509" y="133611"/>
                  </a:lnTo>
                  <a:lnTo>
                    <a:pt x="26545" y="133638"/>
                  </a:lnTo>
                  <a:lnTo>
                    <a:pt x="27578" y="133195"/>
                  </a:lnTo>
                  <a:lnTo>
                    <a:pt x="28024" y="132621"/>
                  </a:lnTo>
                  <a:lnTo>
                    <a:pt x="27999" y="132223"/>
                  </a:lnTo>
                  <a:lnTo>
                    <a:pt x="28713" y="131707"/>
                  </a:lnTo>
                  <a:lnTo>
                    <a:pt x="31177" y="131602"/>
                  </a:lnTo>
                  <a:lnTo>
                    <a:pt x="32300" y="131379"/>
                  </a:lnTo>
                  <a:lnTo>
                    <a:pt x="32955" y="132502"/>
                  </a:lnTo>
                  <a:lnTo>
                    <a:pt x="33097" y="133367"/>
                  </a:lnTo>
                  <a:lnTo>
                    <a:pt x="33218" y="133747"/>
                  </a:lnTo>
                  <a:lnTo>
                    <a:pt x="33423" y="134000"/>
                  </a:lnTo>
                  <a:lnTo>
                    <a:pt x="33653" y="134093"/>
                  </a:lnTo>
                  <a:lnTo>
                    <a:pt x="34608" y="134023"/>
                  </a:lnTo>
                  <a:lnTo>
                    <a:pt x="35198" y="133702"/>
                  </a:lnTo>
                  <a:lnTo>
                    <a:pt x="35988" y="133423"/>
                  </a:lnTo>
                  <a:lnTo>
                    <a:pt x="37189" y="133186"/>
                  </a:lnTo>
                  <a:lnTo>
                    <a:pt x="37614" y="132921"/>
                  </a:lnTo>
                  <a:lnTo>
                    <a:pt x="39652" y="132555"/>
                  </a:lnTo>
                  <a:lnTo>
                    <a:pt x="40428" y="132209"/>
                  </a:lnTo>
                  <a:lnTo>
                    <a:pt x="40794" y="131911"/>
                  </a:lnTo>
                  <a:lnTo>
                    <a:pt x="40072" y="129283"/>
                  </a:lnTo>
                  <a:lnTo>
                    <a:pt x="38170" y="126576"/>
                  </a:lnTo>
                  <a:lnTo>
                    <a:pt x="37074" y="125142"/>
                  </a:lnTo>
                  <a:lnTo>
                    <a:pt x="34723" y="121926"/>
                  </a:lnTo>
                  <a:lnTo>
                    <a:pt x="31683" y="117228"/>
                  </a:lnTo>
                  <a:lnTo>
                    <a:pt x="41293" y="116398"/>
                  </a:lnTo>
                  <a:lnTo>
                    <a:pt x="41923" y="116238"/>
                  </a:lnTo>
                  <a:lnTo>
                    <a:pt x="43001" y="115723"/>
                  </a:lnTo>
                  <a:lnTo>
                    <a:pt x="44401" y="115865"/>
                  </a:lnTo>
                  <a:lnTo>
                    <a:pt x="44991" y="116058"/>
                  </a:lnTo>
                  <a:lnTo>
                    <a:pt x="45427" y="116315"/>
                  </a:lnTo>
                  <a:lnTo>
                    <a:pt x="45713" y="116706"/>
                  </a:lnTo>
                  <a:lnTo>
                    <a:pt x="45893" y="116766"/>
                  </a:lnTo>
                  <a:lnTo>
                    <a:pt x="46182" y="116635"/>
                  </a:lnTo>
                  <a:lnTo>
                    <a:pt x="46329" y="116252"/>
                  </a:lnTo>
                  <a:lnTo>
                    <a:pt x="46468" y="116073"/>
                  </a:lnTo>
                  <a:lnTo>
                    <a:pt x="46626" y="115984"/>
                  </a:lnTo>
                  <a:lnTo>
                    <a:pt x="47223" y="116043"/>
                  </a:lnTo>
                  <a:lnTo>
                    <a:pt x="47399" y="115908"/>
                  </a:lnTo>
                  <a:lnTo>
                    <a:pt x="48975" y="114081"/>
                  </a:lnTo>
                  <a:lnTo>
                    <a:pt x="49353" y="113015"/>
                  </a:lnTo>
                  <a:lnTo>
                    <a:pt x="49537" y="111054"/>
                  </a:lnTo>
                  <a:lnTo>
                    <a:pt x="48911" y="110589"/>
                  </a:lnTo>
                  <a:lnTo>
                    <a:pt x="45077" y="106960"/>
                  </a:lnTo>
                  <a:lnTo>
                    <a:pt x="42430" y="104957"/>
                  </a:lnTo>
                  <a:lnTo>
                    <a:pt x="39872" y="102628"/>
                  </a:lnTo>
                  <a:lnTo>
                    <a:pt x="36319" y="98794"/>
                  </a:lnTo>
                  <a:lnTo>
                    <a:pt x="32081" y="93685"/>
                  </a:lnTo>
                  <a:lnTo>
                    <a:pt x="28803" y="90537"/>
                  </a:lnTo>
                  <a:lnTo>
                    <a:pt x="26497" y="88917"/>
                  </a:lnTo>
                  <a:lnTo>
                    <a:pt x="23909" y="87325"/>
                  </a:lnTo>
                  <a:lnTo>
                    <a:pt x="20133" y="83788"/>
                  </a:lnTo>
                  <a:lnTo>
                    <a:pt x="19618" y="82830"/>
                  </a:lnTo>
                  <a:lnTo>
                    <a:pt x="18797" y="80871"/>
                  </a:lnTo>
                  <a:lnTo>
                    <a:pt x="17532" y="77513"/>
                  </a:lnTo>
                  <a:lnTo>
                    <a:pt x="16848" y="72912"/>
                  </a:lnTo>
                  <a:lnTo>
                    <a:pt x="16693" y="71223"/>
                  </a:lnTo>
                  <a:lnTo>
                    <a:pt x="16480" y="66381"/>
                  </a:lnTo>
                  <a:lnTo>
                    <a:pt x="15628" y="57348"/>
                  </a:lnTo>
                  <a:lnTo>
                    <a:pt x="14543" y="50171"/>
                  </a:lnTo>
                  <a:lnTo>
                    <a:pt x="14114" y="50173"/>
                  </a:lnTo>
                  <a:lnTo>
                    <a:pt x="14260" y="49941"/>
                  </a:lnTo>
                  <a:lnTo>
                    <a:pt x="14588" y="49706"/>
                  </a:lnTo>
                  <a:lnTo>
                    <a:pt x="15708" y="48980"/>
                  </a:lnTo>
                  <a:lnTo>
                    <a:pt x="15970" y="48846"/>
                  </a:lnTo>
                  <a:lnTo>
                    <a:pt x="16261" y="48809"/>
                  </a:lnTo>
                  <a:lnTo>
                    <a:pt x="16817" y="48395"/>
                  </a:lnTo>
                  <a:lnTo>
                    <a:pt x="17732" y="46224"/>
                  </a:lnTo>
                  <a:lnTo>
                    <a:pt x="18742" y="44891"/>
                  </a:lnTo>
                  <a:lnTo>
                    <a:pt x="19506" y="42836"/>
                  </a:lnTo>
                  <a:lnTo>
                    <a:pt x="19864" y="42069"/>
                  </a:lnTo>
                  <a:lnTo>
                    <a:pt x="20406" y="40464"/>
                  </a:lnTo>
                  <a:lnTo>
                    <a:pt x="20484" y="40076"/>
                  </a:lnTo>
                  <a:lnTo>
                    <a:pt x="20315" y="39495"/>
                  </a:lnTo>
                  <a:lnTo>
                    <a:pt x="20344" y="39164"/>
                  </a:lnTo>
                  <a:lnTo>
                    <a:pt x="21653" y="35120"/>
                  </a:lnTo>
                  <a:lnTo>
                    <a:pt x="22134" y="33850"/>
                  </a:lnTo>
                  <a:lnTo>
                    <a:pt x="21528" y="33194"/>
                  </a:lnTo>
                  <a:lnTo>
                    <a:pt x="21303" y="32710"/>
                  </a:lnTo>
                  <a:lnTo>
                    <a:pt x="21337" y="32539"/>
                  </a:lnTo>
                  <a:lnTo>
                    <a:pt x="21676" y="32025"/>
                  </a:lnTo>
                  <a:lnTo>
                    <a:pt x="21867" y="31574"/>
                  </a:lnTo>
                  <a:lnTo>
                    <a:pt x="21878" y="30736"/>
                  </a:lnTo>
                  <a:lnTo>
                    <a:pt x="21774" y="29723"/>
                  </a:lnTo>
                  <a:lnTo>
                    <a:pt x="21442" y="29209"/>
                  </a:lnTo>
                  <a:lnTo>
                    <a:pt x="21143" y="28925"/>
                  </a:lnTo>
                  <a:lnTo>
                    <a:pt x="20985" y="28527"/>
                  </a:lnTo>
                  <a:lnTo>
                    <a:pt x="21517" y="26679"/>
                  </a:lnTo>
                  <a:lnTo>
                    <a:pt x="29877" y="26755"/>
                  </a:lnTo>
                  <a:lnTo>
                    <a:pt x="30226" y="26655"/>
                  </a:lnTo>
                  <a:lnTo>
                    <a:pt x="50458" y="27029"/>
                  </a:lnTo>
                  <a:lnTo>
                    <a:pt x="50070" y="26558"/>
                  </a:lnTo>
                  <a:lnTo>
                    <a:pt x="49664" y="25813"/>
                  </a:lnTo>
                  <a:lnTo>
                    <a:pt x="49369" y="24975"/>
                  </a:lnTo>
                  <a:lnTo>
                    <a:pt x="48790" y="23805"/>
                  </a:lnTo>
                  <a:lnTo>
                    <a:pt x="46848" y="21217"/>
                  </a:lnTo>
                  <a:lnTo>
                    <a:pt x="46516" y="20963"/>
                  </a:lnTo>
                  <a:lnTo>
                    <a:pt x="44662" y="20129"/>
                  </a:lnTo>
                  <a:lnTo>
                    <a:pt x="44329" y="19790"/>
                  </a:lnTo>
                  <a:lnTo>
                    <a:pt x="43354" y="18472"/>
                  </a:lnTo>
                  <a:lnTo>
                    <a:pt x="42697" y="17441"/>
                  </a:lnTo>
                  <a:lnTo>
                    <a:pt x="42246" y="16484"/>
                  </a:lnTo>
                  <a:lnTo>
                    <a:pt x="41979" y="14357"/>
                  </a:lnTo>
                  <a:lnTo>
                    <a:pt x="41587" y="13922"/>
                  </a:lnTo>
                  <a:lnTo>
                    <a:pt x="40826" y="13438"/>
                  </a:lnTo>
                  <a:lnTo>
                    <a:pt x="40146" y="12742"/>
                  </a:lnTo>
                  <a:lnTo>
                    <a:pt x="39421" y="11316"/>
                  </a:lnTo>
                  <a:lnTo>
                    <a:pt x="38984" y="9983"/>
                  </a:lnTo>
                  <a:lnTo>
                    <a:pt x="39346" y="9732"/>
                  </a:lnTo>
                  <a:lnTo>
                    <a:pt x="39849" y="9706"/>
                  </a:lnTo>
                  <a:lnTo>
                    <a:pt x="40015" y="9631"/>
                  </a:lnTo>
                  <a:lnTo>
                    <a:pt x="40155" y="9437"/>
                  </a:lnTo>
                  <a:lnTo>
                    <a:pt x="40698" y="8063"/>
                  </a:lnTo>
                  <a:lnTo>
                    <a:pt x="41407" y="7042"/>
                  </a:lnTo>
                  <a:lnTo>
                    <a:pt x="41984" y="6446"/>
                  </a:lnTo>
                  <a:lnTo>
                    <a:pt x="42135" y="5195"/>
                  </a:lnTo>
                  <a:lnTo>
                    <a:pt x="42242" y="4807"/>
                  </a:lnTo>
                  <a:lnTo>
                    <a:pt x="43229" y="4475"/>
                  </a:lnTo>
                  <a:lnTo>
                    <a:pt x="43732" y="4594"/>
                  </a:lnTo>
                  <a:lnTo>
                    <a:pt x="44749" y="4468"/>
                  </a:lnTo>
                  <a:lnTo>
                    <a:pt x="46028" y="4520"/>
                  </a:lnTo>
                  <a:lnTo>
                    <a:pt x="47149" y="4174"/>
                  </a:lnTo>
                  <a:lnTo>
                    <a:pt x="47319" y="3939"/>
                  </a:lnTo>
                  <a:lnTo>
                    <a:pt x="47400" y="3514"/>
                  </a:lnTo>
                  <a:lnTo>
                    <a:pt x="47204" y="2963"/>
                  </a:lnTo>
                  <a:lnTo>
                    <a:pt x="47637" y="1920"/>
                  </a:lnTo>
                  <a:lnTo>
                    <a:pt x="48340" y="1369"/>
                  </a:lnTo>
                  <a:lnTo>
                    <a:pt x="48825" y="124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6" name="pg1267">
              <a:extLst>
                <a:ext uri="{FF2B5EF4-FFF2-40B4-BE49-F238E27FC236}">
                  <a16:creationId xmlns:a16="http://schemas.microsoft.com/office/drawing/2014/main" id="{35F09427-48BB-484E-9632-AB834C4610E3}"/>
                </a:ext>
              </a:extLst>
            </p:cNvPr>
            <p:cNvSpPr/>
            <p:nvPr/>
          </p:nvSpPr>
          <p:spPr>
            <a:xfrm>
              <a:off x="1763364" y="3906531"/>
              <a:ext cx="47856" cy="43316"/>
            </a:xfrm>
            <a:custGeom>
              <a:avLst/>
              <a:gdLst/>
              <a:ahLst/>
              <a:cxnLst/>
              <a:rect l="0" t="0" r="0" b="0"/>
              <a:pathLst>
                <a:path w="47856" h="43316">
                  <a:moveTo>
                    <a:pt x="1250" y="1771"/>
                  </a:moveTo>
                  <a:lnTo>
                    <a:pt x="1151" y="1904"/>
                  </a:lnTo>
                  <a:lnTo>
                    <a:pt x="0" y="2552"/>
                  </a:lnTo>
                  <a:lnTo>
                    <a:pt x="39" y="2794"/>
                  </a:lnTo>
                  <a:lnTo>
                    <a:pt x="728" y="4139"/>
                  </a:lnTo>
                  <a:lnTo>
                    <a:pt x="1118" y="4486"/>
                  </a:lnTo>
                  <a:lnTo>
                    <a:pt x="1543" y="4643"/>
                  </a:lnTo>
                  <a:lnTo>
                    <a:pt x="1764" y="5317"/>
                  </a:lnTo>
                  <a:lnTo>
                    <a:pt x="1592" y="5567"/>
                  </a:lnTo>
                  <a:lnTo>
                    <a:pt x="2092" y="5947"/>
                  </a:lnTo>
                  <a:lnTo>
                    <a:pt x="2610" y="5995"/>
                  </a:lnTo>
                  <a:lnTo>
                    <a:pt x="3921" y="7058"/>
                  </a:lnTo>
                  <a:lnTo>
                    <a:pt x="4157" y="6537"/>
                  </a:lnTo>
                  <a:lnTo>
                    <a:pt x="4544" y="6745"/>
                  </a:lnTo>
                  <a:lnTo>
                    <a:pt x="4641" y="7182"/>
                  </a:lnTo>
                  <a:lnTo>
                    <a:pt x="4478" y="8438"/>
                  </a:lnTo>
                  <a:lnTo>
                    <a:pt x="4566" y="8700"/>
                  </a:lnTo>
                  <a:lnTo>
                    <a:pt x="4698" y="8833"/>
                  </a:lnTo>
                  <a:lnTo>
                    <a:pt x="5473" y="9034"/>
                  </a:lnTo>
                  <a:lnTo>
                    <a:pt x="5999" y="9368"/>
                  </a:lnTo>
                  <a:lnTo>
                    <a:pt x="6260" y="9627"/>
                  </a:lnTo>
                  <a:lnTo>
                    <a:pt x="6340" y="9788"/>
                  </a:lnTo>
                  <a:lnTo>
                    <a:pt x="6214" y="10102"/>
                  </a:lnTo>
                  <a:lnTo>
                    <a:pt x="6323" y="10614"/>
                  </a:lnTo>
                  <a:lnTo>
                    <a:pt x="6554" y="11232"/>
                  </a:lnTo>
                  <a:lnTo>
                    <a:pt x="7030" y="11635"/>
                  </a:lnTo>
                  <a:lnTo>
                    <a:pt x="7458" y="12983"/>
                  </a:lnTo>
                  <a:lnTo>
                    <a:pt x="7699" y="13409"/>
                  </a:lnTo>
                  <a:lnTo>
                    <a:pt x="8270" y="13907"/>
                  </a:lnTo>
                  <a:lnTo>
                    <a:pt x="8652" y="14132"/>
                  </a:lnTo>
                  <a:lnTo>
                    <a:pt x="9096" y="15561"/>
                  </a:lnTo>
                  <a:lnTo>
                    <a:pt x="10436" y="17772"/>
                  </a:lnTo>
                  <a:lnTo>
                    <a:pt x="10903" y="18141"/>
                  </a:lnTo>
                  <a:lnTo>
                    <a:pt x="11564" y="18509"/>
                  </a:lnTo>
                  <a:lnTo>
                    <a:pt x="12072" y="18999"/>
                  </a:lnTo>
                  <a:lnTo>
                    <a:pt x="13199" y="20414"/>
                  </a:lnTo>
                  <a:lnTo>
                    <a:pt x="12927" y="20545"/>
                  </a:lnTo>
                  <a:lnTo>
                    <a:pt x="13665" y="21033"/>
                  </a:lnTo>
                  <a:lnTo>
                    <a:pt x="14313" y="21699"/>
                  </a:lnTo>
                  <a:lnTo>
                    <a:pt x="17524" y="22822"/>
                  </a:lnTo>
                  <a:lnTo>
                    <a:pt x="18029" y="22952"/>
                  </a:lnTo>
                  <a:lnTo>
                    <a:pt x="18521" y="23228"/>
                  </a:lnTo>
                  <a:lnTo>
                    <a:pt x="18767" y="23228"/>
                  </a:lnTo>
                  <a:lnTo>
                    <a:pt x="20036" y="24269"/>
                  </a:lnTo>
                  <a:lnTo>
                    <a:pt x="21887" y="26970"/>
                  </a:lnTo>
                  <a:lnTo>
                    <a:pt x="22703" y="27181"/>
                  </a:lnTo>
                  <a:lnTo>
                    <a:pt x="23998" y="28856"/>
                  </a:lnTo>
                  <a:lnTo>
                    <a:pt x="24395" y="29247"/>
                  </a:lnTo>
                  <a:lnTo>
                    <a:pt x="25772" y="31508"/>
                  </a:lnTo>
                  <a:lnTo>
                    <a:pt x="25797" y="31703"/>
                  </a:lnTo>
                  <a:lnTo>
                    <a:pt x="24956" y="31638"/>
                  </a:lnTo>
                  <a:lnTo>
                    <a:pt x="24787" y="31101"/>
                  </a:lnTo>
                  <a:lnTo>
                    <a:pt x="25007" y="31150"/>
                  </a:lnTo>
                  <a:lnTo>
                    <a:pt x="24995" y="30759"/>
                  </a:lnTo>
                  <a:lnTo>
                    <a:pt x="24334" y="29881"/>
                  </a:lnTo>
                  <a:lnTo>
                    <a:pt x="24036" y="31719"/>
                  </a:lnTo>
                  <a:lnTo>
                    <a:pt x="23997" y="32435"/>
                  </a:lnTo>
                  <a:lnTo>
                    <a:pt x="24031" y="37523"/>
                  </a:lnTo>
                  <a:lnTo>
                    <a:pt x="24567" y="37558"/>
                  </a:lnTo>
                  <a:lnTo>
                    <a:pt x="24723" y="37233"/>
                  </a:lnTo>
                  <a:lnTo>
                    <a:pt x="24822" y="36381"/>
                  </a:lnTo>
                  <a:lnTo>
                    <a:pt x="26818" y="36380"/>
                  </a:lnTo>
                  <a:lnTo>
                    <a:pt x="27417" y="36449"/>
                  </a:lnTo>
                  <a:lnTo>
                    <a:pt x="27941" y="36979"/>
                  </a:lnTo>
                  <a:lnTo>
                    <a:pt x="28567" y="36980"/>
                  </a:lnTo>
                  <a:lnTo>
                    <a:pt x="29188" y="37577"/>
                  </a:lnTo>
                  <a:lnTo>
                    <a:pt x="29185" y="37911"/>
                  </a:lnTo>
                  <a:lnTo>
                    <a:pt x="29770" y="37917"/>
                  </a:lnTo>
                  <a:lnTo>
                    <a:pt x="30018" y="37412"/>
                  </a:lnTo>
                  <a:lnTo>
                    <a:pt x="30172" y="37522"/>
                  </a:lnTo>
                  <a:lnTo>
                    <a:pt x="30303" y="37591"/>
                  </a:lnTo>
                  <a:lnTo>
                    <a:pt x="30264" y="37721"/>
                  </a:lnTo>
                  <a:lnTo>
                    <a:pt x="30590" y="38379"/>
                  </a:lnTo>
                  <a:lnTo>
                    <a:pt x="30603" y="38697"/>
                  </a:lnTo>
                  <a:lnTo>
                    <a:pt x="30368" y="39103"/>
                  </a:lnTo>
                  <a:lnTo>
                    <a:pt x="30232" y="39860"/>
                  </a:lnTo>
                  <a:lnTo>
                    <a:pt x="30075" y="40193"/>
                  </a:lnTo>
                  <a:lnTo>
                    <a:pt x="30873" y="40323"/>
                  </a:lnTo>
                  <a:lnTo>
                    <a:pt x="31067" y="40274"/>
                  </a:lnTo>
                  <a:lnTo>
                    <a:pt x="31805" y="39738"/>
                  </a:lnTo>
                  <a:lnTo>
                    <a:pt x="31956" y="39518"/>
                  </a:lnTo>
                  <a:lnTo>
                    <a:pt x="32004" y="39210"/>
                  </a:lnTo>
                  <a:lnTo>
                    <a:pt x="31997" y="37258"/>
                  </a:lnTo>
                  <a:lnTo>
                    <a:pt x="32027" y="37093"/>
                  </a:lnTo>
                  <a:lnTo>
                    <a:pt x="32375" y="36664"/>
                  </a:lnTo>
                  <a:lnTo>
                    <a:pt x="32136" y="37168"/>
                  </a:lnTo>
                  <a:lnTo>
                    <a:pt x="32194" y="39640"/>
                  </a:lnTo>
                  <a:lnTo>
                    <a:pt x="33061" y="39852"/>
                  </a:lnTo>
                  <a:lnTo>
                    <a:pt x="32271" y="39803"/>
                  </a:lnTo>
                  <a:lnTo>
                    <a:pt x="31067" y="40421"/>
                  </a:lnTo>
                  <a:lnTo>
                    <a:pt x="30839" y="40459"/>
                  </a:lnTo>
                  <a:lnTo>
                    <a:pt x="30792" y="40867"/>
                  </a:lnTo>
                  <a:lnTo>
                    <a:pt x="31492" y="41011"/>
                  </a:lnTo>
                  <a:lnTo>
                    <a:pt x="31942" y="41016"/>
                  </a:lnTo>
                  <a:lnTo>
                    <a:pt x="31917" y="43073"/>
                  </a:lnTo>
                  <a:lnTo>
                    <a:pt x="31810" y="43316"/>
                  </a:lnTo>
                  <a:lnTo>
                    <a:pt x="32194" y="43137"/>
                  </a:lnTo>
                  <a:lnTo>
                    <a:pt x="32543" y="43170"/>
                  </a:lnTo>
                  <a:lnTo>
                    <a:pt x="33670" y="42731"/>
                  </a:lnTo>
                  <a:lnTo>
                    <a:pt x="34019" y="42373"/>
                  </a:lnTo>
                  <a:lnTo>
                    <a:pt x="34084" y="41364"/>
                  </a:lnTo>
                  <a:lnTo>
                    <a:pt x="34259" y="40942"/>
                  </a:lnTo>
                  <a:lnTo>
                    <a:pt x="35314" y="40876"/>
                  </a:lnTo>
                  <a:lnTo>
                    <a:pt x="36454" y="40551"/>
                  </a:lnTo>
                  <a:lnTo>
                    <a:pt x="36466" y="39396"/>
                  </a:lnTo>
                  <a:lnTo>
                    <a:pt x="36933" y="39412"/>
                  </a:lnTo>
                  <a:lnTo>
                    <a:pt x="37606" y="39770"/>
                  </a:lnTo>
                  <a:lnTo>
                    <a:pt x="37580" y="38729"/>
                  </a:lnTo>
                  <a:lnTo>
                    <a:pt x="40972" y="38729"/>
                  </a:lnTo>
                  <a:lnTo>
                    <a:pt x="40972" y="37558"/>
                  </a:lnTo>
                  <a:lnTo>
                    <a:pt x="42086" y="37558"/>
                  </a:lnTo>
                  <a:lnTo>
                    <a:pt x="42086" y="35867"/>
                  </a:lnTo>
                  <a:lnTo>
                    <a:pt x="42086" y="35362"/>
                  </a:lnTo>
                  <a:lnTo>
                    <a:pt x="42094" y="34322"/>
                  </a:lnTo>
                  <a:lnTo>
                    <a:pt x="42033" y="34188"/>
                  </a:lnTo>
                  <a:lnTo>
                    <a:pt x="41797" y="34085"/>
                  </a:lnTo>
                  <a:lnTo>
                    <a:pt x="37476" y="34077"/>
                  </a:lnTo>
                  <a:lnTo>
                    <a:pt x="37101" y="34240"/>
                  </a:lnTo>
                  <a:lnTo>
                    <a:pt x="37589" y="33972"/>
                  </a:lnTo>
                  <a:lnTo>
                    <a:pt x="39768" y="34012"/>
                  </a:lnTo>
                  <a:lnTo>
                    <a:pt x="39859" y="33850"/>
                  </a:lnTo>
                  <a:lnTo>
                    <a:pt x="39846" y="33427"/>
                  </a:lnTo>
                  <a:lnTo>
                    <a:pt x="39108" y="33427"/>
                  </a:lnTo>
                  <a:lnTo>
                    <a:pt x="39108" y="33736"/>
                  </a:lnTo>
                  <a:lnTo>
                    <a:pt x="38732" y="33736"/>
                  </a:lnTo>
                  <a:lnTo>
                    <a:pt x="38719" y="32548"/>
                  </a:lnTo>
                  <a:lnTo>
                    <a:pt x="38396" y="32532"/>
                  </a:lnTo>
                  <a:lnTo>
                    <a:pt x="38409" y="31638"/>
                  </a:lnTo>
                  <a:lnTo>
                    <a:pt x="37593" y="31638"/>
                  </a:lnTo>
                  <a:lnTo>
                    <a:pt x="37593" y="31312"/>
                  </a:lnTo>
                  <a:lnTo>
                    <a:pt x="38719" y="31312"/>
                  </a:lnTo>
                  <a:lnTo>
                    <a:pt x="38732" y="26595"/>
                  </a:lnTo>
                  <a:lnTo>
                    <a:pt x="39872" y="26823"/>
                  </a:lnTo>
                  <a:lnTo>
                    <a:pt x="39872" y="24660"/>
                  </a:lnTo>
                  <a:lnTo>
                    <a:pt x="42125" y="24692"/>
                  </a:lnTo>
                  <a:lnTo>
                    <a:pt x="42125" y="26986"/>
                  </a:lnTo>
                  <a:lnTo>
                    <a:pt x="43277" y="27002"/>
                  </a:lnTo>
                  <a:lnTo>
                    <a:pt x="43277" y="27571"/>
                  </a:lnTo>
                  <a:lnTo>
                    <a:pt x="44390" y="27571"/>
                  </a:lnTo>
                  <a:lnTo>
                    <a:pt x="44339" y="26969"/>
                  </a:lnTo>
                  <a:lnTo>
                    <a:pt x="45105" y="26297"/>
                  </a:lnTo>
                  <a:lnTo>
                    <a:pt x="45448" y="25437"/>
                  </a:lnTo>
                  <a:lnTo>
                    <a:pt x="45681" y="23585"/>
                  </a:lnTo>
                  <a:lnTo>
                    <a:pt x="45554" y="23252"/>
                  </a:lnTo>
                  <a:lnTo>
                    <a:pt x="45431" y="22368"/>
                  </a:lnTo>
                  <a:lnTo>
                    <a:pt x="45683" y="21756"/>
                  </a:lnTo>
                  <a:lnTo>
                    <a:pt x="46184" y="21111"/>
                  </a:lnTo>
                  <a:lnTo>
                    <a:pt x="46356" y="20861"/>
                  </a:lnTo>
                  <a:lnTo>
                    <a:pt x="46386" y="20243"/>
                  </a:lnTo>
                  <a:lnTo>
                    <a:pt x="47035" y="19163"/>
                  </a:lnTo>
                  <a:lnTo>
                    <a:pt x="47011" y="17618"/>
                  </a:lnTo>
                  <a:lnTo>
                    <a:pt x="47371" y="16954"/>
                  </a:lnTo>
                  <a:lnTo>
                    <a:pt x="47826" y="15762"/>
                  </a:lnTo>
                  <a:lnTo>
                    <a:pt x="47856" y="15335"/>
                  </a:lnTo>
                  <a:lnTo>
                    <a:pt x="47771" y="14671"/>
                  </a:lnTo>
                  <a:lnTo>
                    <a:pt x="47650" y="14436"/>
                  </a:lnTo>
                  <a:lnTo>
                    <a:pt x="47563" y="13982"/>
                  </a:lnTo>
                  <a:lnTo>
                    <a:pt x="46848" y="13405"/>
                  </a:lnTo>
                  <a:lnTo>
                    <a:pt x="45815" y="13079"/>
                  </a:lnTo>
                  <a:lnTo>
                    <a:pt x="43842" y="13361"/>
                  </a:lnTo>
                  <a:lnTo>
                    <a:pt x="43585" y="13498"/>
                  </a:lnTo>
                  <a:lnTo>
                    <a:pt x="42979" y="13648"/>
                  </a:lnTo>
                  <a:lnTo>
                    <a:pt x="42657" y="13567"/>
                  </a:lnTo>
                  <a:lnTo>
                    <a:pt x="41678" y="14111"/>
                  </a:lnTo>
                  <a:lnTo>
                    <a:pt x="41119" y="13935"/>
                  </a:lnTo>
                  <a:lnTo>
                    <a:pt x="39794" y="14055"/>
                  </a:lnTo>
                  <a:lnTo>
                    <a:pt x="38572" y="13988"/>
                  </a:lnTo>
                  <a:lnTo>
                    <a:pt x="38106" y="14218"/>
                  </a:lnTo>
                  <a:lnTo>
                    <a:pt x="37999" y="14369"/>
                  </a:lnTo>
                  <a:lnTo>
                    <a:pt x="38382" y="14755"/>
                  </a:lnTo>
                  <a:lnTo>
                    <a:pt x="38241" y="14887"/>
                  </a:lnTo>
                  <a:lnTo>
                    <a:pt x="37614" y="14749"/>
                  </a:lnTo>
                  <a:lnTo>
                    <a:pt x="37064" y="14316"/>
                  </a:lnTo>
                  <a:lnTo>
                    <a:pt x="36781" y="14238"/>
                  </a:lnTo>
                  <a:lnTo>
                    <a:pt x="34994" y="14774"/>
                  </a:lnTo>
                  <a:lnTo>
                    <a:pt x="34362" y="14793"/>
                  </a:lnTo>
                  <a:lnTo>
                    <a:pt x="33992" y="14417"/>
                  </a:lnTo>
                  <a:lnTo>
                    <a:pt x="33080" y="14025"/>
                  </a:lnTo>
                  <a:lnTo>
                    <a:pt x="32749" y="14061"/>
                  </a:lnTo>
                  <a:lnTo>
                    <a:pt x="32549" y="14502"/>
                  </a:lnTo>
                  <a:lnTo>
                    <a:pt x="31601" y="14166"/>
                  </a:lnTo>
                  <a:lnTo>
                    <a:pt x="31458" y="13582"/>
                  </a:lnTo>
                  <a:lnTo>
                    <a:pt x="31615" y="13280"/>
                  </a:lnTo>
                  <a:lnTo>
                    <a:pt x="31405" y="12901"/>
                  </a:lnTo>
                  <a:lnTo>
                    <a:pt x="30437" y="13007"/>
                  </a:lnTo>
                  <a:lnTo>
                    <a:pt x="30155" y="13171"/>
                  </a:lnTo>
                  <a:lnTo>
                    <a:pt x="29172" y="13356"/>
                  </a:lnTo>
                  <a:lnTo>
                    <a:pt x="28553" y="12878"/>
                  </a:lnTo>
                  <a:lnTo>
                    <a:pt x="27532" y="12853"/>
                  </a:lnTo>
                  <a:lnTo>
                    <a:pt x="26938" y="12183"/>
                  </a:lnTo>
                  <a:lnTo>
                    <a:pt x="26229" y="10966"/>
                  </a:lnTo>
                  <a:lnTo>
                    <a:pt x="26865" y="11015"/>
                  </a:lnTo>
                  <a:lnTo>
                    <a:pt x="26828" y="10817"/>
                  </a:lnTo>
                  <a:lnTo>
                    <a:pt x="26508" y="10525"/>
                  </a:lnTo>
                  <a:lnTo>
                    <a:pt x="25830" y="10103"/>
                  </a:lnTo>
                  <a:lnTo>
                    <a:pt x="25544" y="10087"/>
                  </a:lnTo>
                  <a:lnTo>
                    <a:pt x="25143" y="9927"/>
                  </a:lnTo>
                  <a:lnTo>
                    <a:pt x="24870" y="9460"/>
                  </a:lnTo>
                  <a:lnTo>
                    <a:pt x="24856" y="9171"/>
                  </a:lnTo>
                  <a:lnTo>
                    <a:pt x="24966" y="8746"/>
                  </a:lnTo>
                  <a:lnTo>
                    <a:pt x="25893" y="8037"/>
                  </a:lnTo>
                  <a:lnTo>
                    <a:pt x="32473" y="8136"/>
                  </a:lnTo>
                  <a:lnTo>
                    <a:pt x="34249" y="8101"/>
                  </a:lnTo>
                  <a:lnTo>
                    <a:pt x="34080" y="8268"/>
                  </a:lnTo>
                  <a:lnTo>
                    <a:pt x="33948" y="8715"/>
                  </a:lnTo>
                  <a:lnTo>
                    <a:pt x="34217" y="9254"/>
                  </a:lnTo>
                  <a:lnTo>
                    <a:pt x="35302" y="9300"/>
                  </a:lnTo>
                  <a:lnTo>
                    <a:pt x="35768" y="9731"/>
                  </a:lnTo>
                  <a:lnTo>
                    <a:pt x="35862" y="10046"/>
                  </a:lnTo>
                  <a:lnTo>
                    <a:pt x="35822" y="10276"/>
                  </a:lnTo>
                  <a:lnTo>
                    <a:pt x="35324" y="10326"/>
                  </a:lnTo>
                  <a:lnTo>
                    <a:pt x="35974" y="11403"/>
                  </a:lnTo>
                  <a:lnTo>
                    <a:pt x="36311" y="11664"/>
                  </a:lnTo>
                  <a:lnTo>
                    <a:pt x="37661" y="12093"/>
                  </a:lnTo>
                  <a:lnTo>
                    <a:pt x="38010" y="12360"/>
                  </a:lnTo>
                  <a:lnTo>
                    <a:pt x="38081" y="12665"/>
                  </a:lnTo>
                  <a:lnTo>
                    <a:pt x="38447" y="12656"/>
                  </a:lnTo>
                  <a:lnTo>
                    <a:pt x="38534" y="12476"/>
                  </a:lnTo>
                  <a:lnTo>
                    <a:pt x="38261" y="11969"/>
                  </a:lnTo>
                  <a:lnTo>
                    <a:pt x="38211" y="11739"/>
                  </a:lnTo>
                  <a:lnTo>
                    <a:pt x="38430" y="10942"/>
                  </a:lnTo>
                  <a:lnTo>
                    <a:pt x="38964" y="10000"/>
                  </a:lnTo>
                  <a:lnTo>
                    <a:pt x="38975" y="9424"/>
                  </a:lnTo>
                  <a:lnTo>
                    <a:pt x="39128" y="9363"/>
                  </a:lnTo>
                  <a:lnTo>
                    <a:pt x="39327" y="9047"/>
                  </a:lnTo>
                  <a:lnTo>
                    <a:pt x="39651" y="7060"/>
                  </a:lnTo>
                  <a:lnTo>
                    <a:pt x="38690" y="6986"/>
                  </a:lnTo>
                  <a:lnTo>
                    <a:pt x="38444" y="7097"/>
                  </a:lnTo>
                  <a:lnTo>
                    <a:pt x="38341" y="7226"/>
                  </a:lnTo>
                  <a:lnTo>
                    <a:pt x="38227" y="7001"/>
                  </a:lnTo>
                  <a:lnTo>
                    <a:pt x="38410" y="6283"/>
                  </a:lnTo>
                  <a:lnTo>
                    <a:pt x="38579" y="6238"/>
                  </a:lnTo>
                  <a:lnTo>
                    <a:pt x="37795" y="6314"/>
                  </a:lnTo>
                  <a:lnTo>
                    <a:pt x="36771" y="6167"/>
                  </a:lnTo>
                  <a:lnTo>
                    <a:pt x="35718" y="5656"/>
                  </a:lnTo>
                  <a:lnTo>
                    <a:pt x="35088" y="5768"/>
                  </a:lnTo>
                  <a:lnTo>
                    <a:pt x="34327" y="5439"/>
                  </a:lnTo>
                  <a:lnTo>
                    <a:pt x="32795" y="5481"/>
                  </a:lnTo>
                  <a:lnTo>
                    <a:pt x="32155" y="5631"/>
                  </a:lnTo>
                  <a:lnTo>
                    <a:pt x="31610" y="5631"/>
                  </a:lnTo>
                  <a:lnTo>
                    <a:pt x="29862" y="5575"/>
                  </a:lnTo>
                  <a:lnTo>
                    <a:pt x="27507" y="5247"/>
                  </a:lnTo>
                  <a:lnTo>
                    <a:pt x="28361" y="5012"/>
                  </a:lnTo>
                  <a:lnTo>
                    <a:pt x="28758" y="4657"/>
                  </a:lnTo>
                  <a:lnTo>
                    <a:pt x="29399" y="3603"/>
                  </a:lnTo>
                  <a:lnTo>
                    <a:pt x="29448" y="3216"/>
                  </a:lnTo>
                  <a:lnTo>
                    <a:pt x="28978" y="3399"/>
                  </a:lnTo>
                  <a:lnTo>
                    <a:pt x="28727" y="3406"/>
                  </a:lnTo>
                  <a:lnTo>
                    <a:pt x="28434" y="3011"/>
                  </a:lnTo>
                  <a:lnTo>
                    <a:pt x="27580" y="3400"/>
                  </a:lnTo>
                  <a:lnTo>
                    <a:pt x="27723" y="3994"/>
                  </a:lnTo>
                  <a:lnTo>
                    <a:pt x="26906" y="4572"/>
                  </a:lnTo>
                  <a:lnTo>
                    <a:pt x="26460" y="4782"/>
                  </a:lnTo>
                  <a:lnTo>
                    <a:pt x="26463" y="5122"/>
                  </a:lnTo>
                  <a:lnTo>
                    <a:pt x="26910" y="5775"/>
                  </a:lnTo>
                  <a:lnTo>
                    <a:pt x="27576" y="6134"/>
                  </a:lnTo>
                  <a:lnTo>
                    <a:pt x="28427" y="6379"/>
                  </a:lnTo>
                  <a:lnTo>
                    <a:pt x="28259" y="6485"/>
                  </a:lnTo>
                  <a:lnTo>
                    <a:pt x="27382" y="6395"/>
                  </a:lnTo>
                  <a:lnTo>
                    <a:pt x="26656" y="5954"/>
                  </a:lnTo>
                  <a:lnTo>
                    <a:pt x="26358" y="5555"/>
                  </a:lnTo>
                  <a:lnTo>
                    <a:pt x="25947" y="5223"/>
                  </a:lnTo>
                  <a:lnTo>
                    <a:pt x="25628" y="5380"/>
                  </a:lnTo>
                  <a:lnTo>
                    <a:pt x="25239" y="5350"/>
                  </a:lnTo>
                  <a:lnTo>
                    <a:pt x="24066" y="4874"/>
                  </a:lnTo>
                  <a:lnTo>
                    <a:pt x="24116" y="4746"/>
                  </a:lnTo>
                  <a:lnTo>
                    <a:pt x="22441" y="4467"/>
                  </a:lnTo>
                  <a:lnTo>
                    <a:pt x="21990" y="4513"/>
                  </a:lnTo>
                  <a:lnTo>
                    <a:pt x="18631" y="5355"/>
                  </a:lnTo>
                  <a:lnTo>
                    <a:pt x="18049" y="5437"/>
                  </a:lnTo>
                  <a:lnTo>
                    <a:pt x="17798" y="5397"/>
                  </a:lnTo>
                  <a:lnTo>
                    <a:pt x="16793" y="5100"/>
                  </a:lnTo>
                  <a:lnTo>
                    <a:pt x="16368" y="4597"/>
                  </a:lnTo>
                  <a:lnTo>
                    <a:pt x="15028" y="4411"/>
                  </a:lnTo>
                  <a:lnTo>
                    <a:pt x="14817" y="4319"/>
                  </a:lnTo>
                  <a:lnTo>
                    <a:pt x="14647" y="4089"/>
                  </a:lnTo>
                  <a:lnTo>
                    <a:pt x="14408" y="4001"/>
                  </a:lnTo>
                  <a:lnTo>
                    <a:pt x="13476" y="3940"/>
                  </a:lnTo>
                  <a:lnTo>
                    <a:pt x="13241" y="3488"/>
                  </a:lnTo>
                  <a:lnTo>
                    <a:pt x="12027" y="2849"/>
                  </a:lnTo>
                  <a:lnTo>
                    <a:pt x="11527" y="2336"/>
                  </a:lnTo>
                  <a:lnTo>
                    <a:pt x="11011" y="1565"/>
                  </a:lnTo>
                  <a:lnTo>
                    <a:pt x="11272" y="1193"/>
                  </a:lnTo>
                  <a:lnTo>
                    <a:pt x="11236" y="1022"/>
                  </a:lnTo>
                  <a:lnTo>
                    <a:pt x="10883" y="1326"/>
                  </a:lnTo>
                  <a:lnTo>
                    <a:pt x="10501" y="1957"/>
                  </a:lnTo>
                  <a:lnTo>
                    <a:pt x="10542" y="2238"/>
                  </a:lnTo>
                  <a:lnTo>
                    <a:pt x="10387" y="2738"/>
                  </a:lnTo>
                  <a:lnTo>
                    <a:pt x="9967" y="2717"/>
                  </a:lnTo>
                  <a:lnTo>
                    <a:pt x="9463" y="2104"/>
                  </a:lnTo>
                  <a:lnTo>
                    <a:pt x="8632" y="1632"/>
                  </a:lnTo>
                  <a:lnTo>
                    <a:pt x="7667" y="652"/>
                  </a:lnTo>
                  <a:lnTo>
                    <a:pt x="7053" y="690"/>
                  </a:lnTo>
                  <a:lnTo>
                    <a:pt x="6676" y="626"/>
                  </a:lnTo>
                  <a:lnTo>
                    <a:pt x="5018" y="0"/>
                  </a:lnTo>
                  <a:lnTo>
                    <a:pt x="4399" y="751"/>
                  </a:lnTo>
                  <a:lnTo>
                    <a:pt x="4110" y="1395"/>
                  </a:lnTo>
                  <a:lnTo>
                    <a:pt x="3763" y="1708"/>
                  </a:lnTo>
                  <a:lnTo>
                    <a:pt x="3413" y="1670"/>
                  </a:lnTo>
                  <a:lnTo>
                    <a:pt x="3202" y="1801"/>
                  </a:lnTo>
                  <a:lnTo>
                    <a:pt x="2934" y="2307"/>
                  </a:lnTo>
                  <a:lnTo>
                    <a:pt x="3044" y="2542"/>
                  </a:lnTo>
                  <a:lnTo>
                    <a:pt x="2944" y="2821"/>
                  </a:lnTo>
                  <a:lnTo>
                    <a:pt x="2276" y="2516"/>
                  </a:lnTo>
                  <a:lnTo>
                    <a:pt x="1447" y="1994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7" name="pg1268">
              <a:extLst>
                <a:ext uri="{FF2B5EF4-FFF2-40B4-BE49-F238E27FC236}">
                  <a16:creationId xmlns:a16="http://schemas.microsoft.com/office/drawing/2014/main" id="{E1BD0D81-209E-494F-AAD0-30C44EBE390B}"/>
                </a:ext>
              </a:extLst>
            </p:cNvPr>
            <p:cNvSpPr/>
            <p:nvPr/>
          </p:nvSpPr>
          <p:spPr>
            <a:xfrm>
              <a:off x="1763364" y="3906531"/>
              <a:ext cx="47856" cy="43316"/>
            </a:xfrm>
            <a:custGeom>
              <a:avLst/>
              <a:gdLst/>
              <a:ahLst/>
              <a:cxnLst/>
              <a:rect l="0" t="0" r="0" b="0"/>
              <a:pathLst>
                <a:path w="47856" h="43316">
                  <a:moveTo>
                    <a:pt x="1250" y="1771"/>
                  </a:moveTo>
                  <a:lnTo>
                    <a:pt x="1447" y="1994"/>
                  </a:lnTo>
                  <a:lnTo>
                    <a:pt x="2276" y="2516"/>
                  </a:lnTo>
                  <a:lnTo>
                    <a:pt x="2944" y="2821"/>
                  </a:lnTo>
                  <a:lnTo>
                    <a:pt x="3044" y="2542"/>
                  </a:lnTo>
                  <a:lnTo>
                    <a:pt x="2934" y="2307"/>
                  </a:lnTo>
                  <a:lnTo>
                    <a:pt x="3202" y="1801"/>
                  </a:lnTo>
                  <a:lnTo>
                    <a:pt x="3413" y="1670"/>
                  </a:lnTo>
                  <a:lnTo>
                    <a:pt x="3763" y="1708"/>
                  </a:lnTo>
                  <a:lnTo>
                    <a:pt x="4110" y="1395"/>
                  </a:lnTo>
                  <a:lnTo>
                    <a:pt x="4399" y="751"/>
                  </a:lnTo>
                  <a:lnTo>
                    <a:pt x="5018" y="0"/>
                  </a:lnTo>
                  <a:lnTo>
                    <a:pt x="6676" y="626"/>
                  </a:lnTo>
                  <a:lnTo>
                    <a:pt x="7053" y="690"/>
                  </a:lnTo>
                  <a:lnTo>
                    <a:pt x="7667" y="652"/>
                  </a:lnTo>
                  <a:lnTo>
                    <a:pt x="8632" y="1632"/>
                  </a:lnTo>
                  <a:lnTo>
                    <a:pt x="9463" y="2104"/>
                  </a:lnTo>
                  <a:lnTo>
                    <a:pt x="9967" y="2717"/>
                  </a:lnTo>
                  <a:lnTo>
                    <a:pt x="10448" y="2680"/>
                  </a:lnTo>
                  <a:lnTo>
                    <a:pt x="10542" y="2238"/>
                  </a:lnTo>
                  <a:lnTo>
                    <a:pt x="10501" y="1957"/>
                  </a:lnTo>
                  <a:lnTo>
                    <a:pt x="10883" y="1326"/>
                  </a:lnTo>
                  <a:lnTo>
                    <a:pt x="11236" y="1022"/>
                  </a:lnTo>
                  <a:lnTo>
                    <a:pt x="11272" y="1193"/>
                  </a:lnTo>
                  <a:lnTo>
                    <a:pt x="11011" y="1565"/>
                  </a:lnTo>
                  <a:lnTo>
                    <a:pt x="11527" y="2336"/>
                  </a:lnTo>
                  <a:lnTo>
                    <a:pt x="12027" y="2849"/>
                  </a:lnTo>
                  <a:lnTo>
                    <a:pt x="13241" y="3488"/>
                  </a:lnTo>
                  <a:lnTo>
                    <a:pt x="13476" y="3940"/>
                  </a:lnTo>
                  <a:lnTo>
                    <a:pt x="14408" y="4001"/>
                  </a:lnTo>
                  <a:lnTo>
                    <a:pt x="14647" y="4089"/>
                  </a:lnTo>
                  <a:lnTo>
                    <a:pt x="14817" y="4319"/>
                  </a:lnTo>
                  <a:lnTo>
                    <a:pt x="15028" y="4411"/>
                  </a:lnTo>
                  <a:lnTo>
                    <a:pt x="16368" y="4597"/>
                  </a:lnTo>
                  <a:lnTo>
                    <a:pt x="16793" y="5100"/>
                  </a:lnTo>
                  <a:lnTo>
                    <a:pt x="17798" y="5397"/>
                  </a:lnTo>
                  <a:lnTo>
                    <a:pt x="18049" y="5437"/>
                  </a:lnTo>
                  <a:lnTo>
                    <a:pt x="18631" y="5355"/>
                  </a:lnTo>
                  <a:lnTo>
                    <a:pt x="21990" y="4513"/>
                  </a:lnTo>
                  <a:lnTo>
                    <a:pt x="22441" y="4467"/>
                  </a:lnTo>
                  <a:lnTo>
                    <a:pt x="24116" y="4746"/>
                  </a:lnTo>
                  <a:lnTo>
                    <a:pt x="24119" y="4905"/>
                  </a:lnTo>
                  <a:lnTo>
                    <a:pt x="25239" y="5350"/>
                  </a:lnTo>
                  <a:lnTo>
                    <a:pt x="25628" y="5380"/>
                  </a:lnTo>
                  <a:lnTo>
                    <a:pt x="25947" y="5223"/>
                  </a:lnTo>
                  <a:lnTo>
                    <a:pt x="26358" y="5555"/>
                  </a:lnTo>
                  <a:lnTo>
                    <a:pt x="26656" y="5954"/>
                  </a:lnTo>
                  <a:lnTo>
                    <a:pt x="27382" y="6395"/>
                  </a:lnTo>
                  <a:lnTo>
                    <a:pt x="28259" y="6485"/>
                  </a:lnTo>
                  <a:lnTo>
                    <a:pt x="28427" y="6379"/>
                  </a:lnTo>
                  <a:lnTo>
                    <a:pt x="27576" y="6134"/>
                  </a:lnTo>
                  <a:lnTo>
                    <a:pt x="26910" y="5775"/>
                  </a:lnTo>
                  <a:lnTo>
                    <a:pt x="26463" y="5122"/>
                  </a:lnTo>
                  <a:lnTo>
                    <a:pt x="26460" y="4782"/>
                  </a:lnTo>
                  <a:lnTo>
                    <a:pt x="26906" y="4572"/>
                  </a:lnTo>
                  <a:lnTo>
                    <a:pt x="27620" y="3871"/>
                  </a:lnTo>
                  <a:lnTo>
                    <a:pt x="27580" y="3400"/>
                  </a:lnTo>
                  <a:lnTo>
                    <a:pt x="28434" y="3011"/>
                  </a:lnTo>
                  <a:lnTo>
                    <a:pt x="28727" y="3406"/>
                  </a:lnTo>
                  <a:lnTo>
                    <a:pt x="28978" y="3399"/>
                  </a:lnTo>
                  <a:lnTo>
                    <a:pt x="29448" y="3216"/>
                  </a:lnTo>
                  <a:lnTo>
                    <a:pt x="29399" y="3603"/>
                  </a:lnTo>
                  <a:lnTo>
                    <a:pt x="28758" y="4657"/>
                  </a:lnTo>
                  <a:lnTo>
                    <a:pt x="28361" y="5012"/>
                  </a:lnTo>
                  <a:lnTo>
                    <a:pt x="27507" y="5247"/>
                  </a:lnTo>
                  <a:lnTo>
                    <a:pt x="29862" y="5575"/>
                  </a:lnTo>
                  <a:lnTo>
                    <a:pt x="31610" y="5631"/>
                  </a:lnTo>
                  <a:lnTo>
                    <a:pt x="32155" y="5631"/>
                  </a:lnTo>
                  <a:lnTo>
                    <a:pt x="32795" y="5481"/>
                  </a:lnTo>
                  <a:lnTo>
                    <a:pt x="34327" y="5439"/>
                  </a:lnTo>
                  <a:lnTo>
                    <a:pt x="35088" y="5768"/>
                  </a:lnTo>
                  <a:lnTo>
                    <a:pt x="35718" y="5656"/>
                  </a:lnTo>
                  <a:lnTo>
                    <a:pt x="36771" y="6167"/>
                  </a:lnTo>
                  <a:lnTo>
                    <a:pt x="37795" y="6314"/>
                  </a:lnTo>
                  <a:lnTo>
                    <a:pt x="38579" y="6238"/>
                  </a:lnTo>
                  <a:lnTo>
                    <a:pt x="38352" y="6385"/>
                  </a:lnTo>
                  <a:lnTo>
                    <a:pt x="38227" y="7001"/>
                  </a:lnTo>
                  <a:lnTo>
                    <a:pt x="38341" y="7226"/>
                  </a:lnTo>
                  <a:lnTo>
                    <a:pt x="38444" y="7097"/>
                  </a:lnTo>
                  <a:lnTo>
                    <a:pt x="38690" y="6986"/>
                  </a:lnTo>
                  <a:lnTo>
                    <a:pt x="39651" y="7060"/>
                  </a:lnTo>
                  <a:lnTo>
                    <a:pt x="39327" y="9047"/>
                  </a:lnTo>
                  <a:lnTo>
                    <a:pt x="39128" y="9363"/>
                  </a:lnTo>
                  <a:lnTo>
                    <a:pt x="38975" y="9424"/>
                  </a:lnTo>
                  <a:lnTo>
                    <a:pt x="38854" y="10072"/>
                  </a:lnTo>
                  <a:lnTo>
                    <a:pt x="38430" y="10942"/>
                  </a:lnTo>
                  <a:lnTo>
                    <a:pt x="38211" y="11739"/>
                  </a:lnTo>
                  <a:lnTo>
                    <a:pt x="38261" y="11969"/>
                  </a:lnTo>
                  <a:lnTo>
                    <a:pt x="38534" y="12476"/>
                  </a:lnTo>
                  <a:lnTo>
                    <a:pt x="38447" y="12656"/>
                  </a:lnTo>
                  <a:lnTo>
                    <a:pt x="38081" y="12665"/>
                  </a:lnTo>
                  <a:lnTo>
                    <a:pt x="38010" y="12360"/>
                  </a:lnTo>
                  <a:lnTo>
                    <a:pt x="37661" y="12093"/>
                  </a:lnTo>
                  <a:lnTo>
                    <a:pt x="36311" y="11664"/>
                  </a:lnTo>
                  <a:lnTo>
                    <a:pt x="35974" y="11403"/>
                  </a:lnTo>
                  <a:lnTo>
                    <a:pt x="35324" y="10326"/>
                  </a:lnTo>
                  <a:lnTo>
                    <a:pt x="35822" y="10276"/>
                  </a:lnTo>
                  <a:lnTo>
                    <a:pt x="35862" y="10046"/>
                  </a:lnTo>
                  <a:lnTo>
                    <a:pt x="35768" y="9731"/>
                  </a:lnTo>
                  <a:lnTo>
                    <a:pt x="35302" y="9300"/>
                  </a:lnTo>
                  <a:lnTo>
                    <a:pt x="34217" y="9254"/>
                  </a:lnTo>
                  <a:lnTo>
                    <a:pt x="33948" y="8715"/>
                  </a:lnTo>
                  <a:lnTo>
                    <a:pt x="34080" y="8268"/>
                  </a:lnTo>
                  <a:lnTo>
                    <a:pt x="34249" y="8101"/>
                  </a:lnTo>
                  <a:lnTo>
                    <a:pt x="32473" y="8136"/>
                  </a:lnTo>
                  <a:lnTo>
                    <a:pt x="25893" y="8037"/>
                  </a:lnTo>
                  <a:lnTo>
                    <a:pt x="24966" y="8746"/>
                  </a:lnTo>
                  <a:lnTo>
                    <a:pt x="24856" y="9171"/>
                  </a:lnTo>
                  <a:lnTo>
                    <a:pt x="24870" y="9460"/>
                  </a:lnTo>
                  <a:lnTo>
                    <a:pt x="25143" y="9927"/>
                  </a:lnTo>
                  <a:lnTo>
                    <a:pt x="25544" y="10087"/>
                  </a:lnTo>
                  <a:lnTo>
                    <a:pt x="25830" y="10103"/>
                  </a:lnTo>
                  <a:lnTo>
                    <a:pt x="26508" y="10525"/>
                  </a:lnTo>
                  <a:lnTo>
                    <a:pt x="26828" y="10817"/>
                  </a:lnTo>
                  <a:lnTo>
                    <a:pt x="26865" y="11015"/>
                  </a:lnTo>
                  <a:lnTo>
                    <a:pt x="26229" y="10966"/>
                  </a:lnTo>
                  <a:lnTo>
                    <a:pt x="26938" y="12183"/>
                  </a:lnTo>
                  <a:lnTo>
                    <a:pt x="27532" y="12853"/>
                  </a:lnTo>
                  <a:lnTo>
                    <a:pt x="28553" y="12878"/>
                  </a:lnTo>
                  <a:lnTo>
                    <a:pt x="29172" y="13356"/>
                  </a:lnTo>
                  <a:lnTo>
                    <a:pt x="30155" y="13171"/>
                  </a:lnTo>
                  <a:lnTo>
                    <a:pt x="30437" y="13007"/>
                  </a:lnTo>
                  <a:lnTo>
                    <a:pt x="31405" y="12901"/>
                  </a:lnTo>
                  <a:lnTo>
                    <a:pt x="31615" y="13280"/>
                  </a:lnTo>
                  <a:lnTo>
                    <a:pt x="31458" y="13582"/>
                  </a:lnTo>
                  <a:lnTo>
                    <a:pt x="31601" y="14166"/>
                  </a:lnTo>
                  <a:lnTo>
                    <a:pt x="32639" y="14471"/>
                  </a:lnTo>
                  <a:lnTo>
                    <a:pt x="32749" y="14061"/>
                  </a:lnTo>
                  <a:lnTo>
                    <a:pt x="33080" y="14025"/>
                  </a:lnTo>
                  <a:lnTo>
                    <a:pt x="33992" y="14417"/>
                  </a:lnTo>
                  <a:lnTo>
                    <a:pt x="34362" y="14793"/>
                  </a:lnTo>
                  <a:lnTo>
                    <a:pt x="34994" y="14774"/>
                  </a:lnTo>
                  <a:lnTo>
                    <a:pt x="36781" y="14238"/>
                  </a:lnTo>
                  <a:lnTo>
                    <a:pt x="37064" y="14316"/>
                  </a:lnTo>
                  <a:lnTo>
                    <a:pt x="37614" y="14749"/>
                  </a:lnTo>
                  <a:lnTo>
                    <a:pt x="38241" y="14887"/>
                  </a:lnTo>
                  <a:lnTo>
                    <a:pt x="38382" y="14755"/>
                  </a:lnTo>
                  <a:lnTo>
                    <a:pt x="37999" y="14369"/>
                  </a:lnTo>
                  <a:lnTo>
                    <a:pt x="38106" y="14218"/>
                  </a:lnTo>
                  <a:lnTo>
                    <a:pt x="38572" y="13988"/>
                  </a:lnTo>
                  <a:lnTo>
                    <a:pt x="39794" y="14055"/>
                  </a:lnTo>
                  <a:lnTo>
                    <a:pt x="41119" y="13935"/>
                  </a:lnTo>
                  <a:lnTo>
                    <a:pt x="41678" y="14111"/>
                  </a:lnTo>
                  <a:lnTo>
                    <a:pt x="42657" y="13567"/>
                  </a:lnTo>
                  <a:lnTo>
                    <a:pt x="42979" y="13648"/>
                  </a:lnTo>
                  <a:lnTo>
                    <a:pt x="43585" y="13498"/>
                  </a:lnTo>
                  <a:lnTo>
                    <a:pt x="43842" y="13361"/>
                  </a:lnTo>
                  <a:lnTo>
                    <a:pt x="45815" y="13079"/>
                  </a:lnTo>
                  <a:lnTo>
                    <a:pt x="46848" y="13405"/>
                  </a:lnTo>
                  <a:lnTo>
                    <a:pt x="47563" y="13982"/>
                  </a:lnTo>
                  <a:lnTo>
                    <a:pt x="47650" y="14436"/>
                  </a:lnTo>
                  <a:lnTo>
                    <a:pt x="47771" y="14671"/>
                  </a:lnTo>
                  <a:lnTo>
                    <a:pt x="47856" y="15335"/>
                  </a:lnTo>
                  <a:lnTo>
                    <a:pt x="47826" y="15762"/>
                  </a:lnTo>
                  <a:lnTo>
                    <a:pt x="47371" y="16954"/>
                  </a:lnTo>
                  <a:lnTo>
                    <a:pt x="47011" y="17618"/>
                  </a:lnTo>
                  <a:lnTo>
                    <a:pt x="47035" y="19163"/>
                  </a:lnTo>
                  <a:lnTo>
                    <a:pt x="46386" y="20243"/>
                  </a:lnTo>
                  <a:lnTo>
                    <a:pt x="46356" y="20861"/>
                  </a:lnTo>
                  <a:lnTo>
                    <a:pt x="46184" y="21111"/>
                  </a:lnTo>
                  <a:lnTo>
                    <a:pt x="45683" y="21756"/>
                  </a:lnTo>
                  <a:lnTo>
                    <a:pt x="45431" y="22368"/>
                  </a:lnTo>
                  <a:lnTo>
                    <a:pt x="45554" y="23252"/>
                  </a:lnTo>
                  <a:lnTo>
                    <a:pt x="45681" y="23585"/>
                  </a:lnTo>
                  <a:lnTo>
                    <a:pt x="45448" y="25437"/>
                  </a:lnTo>
                  <a:lnTo>
                    <a:pt x="45105" y="26297"/>
                  </a:lnTo>
                  <a:lnTo>
                    <a:pt x="44339" y="26969"/>
                  </a:lnTo>
                  <a:lnTo>
                    <a:pt x="44390" y="27571"/>
                  </a:lnTo>
                  <a:lnTo>
                    <a:pt x="43277" y="27571"/>
                  </a:lnTo>
                  <a:lnTo>
                    <a:pt x="43277" y="27002"/>
                  </a:lnTo>
                  <a:lnTo>
                    <a:pt x="42125" y="26986"/>
                  </a:lnTo>
                  <a:lnTo>
                    <a:pt x="42125" y="24692"/>
                  </a:lnTo>
                  <a:lnTo>
                    <a:pt x="39872" y="24660"/>
                  </a:lnTo>
                  <a:lnTo>
                    <a:pt x="39872" y="26823"/>
                  </a:lnTo>
                  <a:lnTo>
                    <a:pt x="38732" y="26595"/>
                  </a:lnTo>
                  <a:lnTo>
                    <a:pt x="38719" y="31312"/>
                  </a:lnTo>
                  <a:lnTo>
                    <a:pt x="37593" y="31312"/>
                  </a:lnTo>
                  <a:lnTo>
                    <a:pt x="37593" y="31638"/>
                  </a:lnTo>
                  <a:lnTo>
                    <a:pt x="38409" y="31638"/>
                  </a:lnTo>
                  <a:lnTo>
                    <a:pt x="38396" y="32532"/>
                  </a:lnTo>
                  <a:lnTo>
                    <a:pt x="38719" y="32548"/>
                  </a:lnTo>
                  <a:lnTo>
                    <a:pt x="38732" y="33736"/>
                  </a:lnTo>
                  <a:lnTo>
                    <a:pt x="39108" y="33736"/>
                  </a:lnTo>
                  <a:lnTo>
                    <a:pt x="39108" y="33427"/>
                  </a:lnTo>
                  <a:lnTo>
                    <a:pt x="39846" y="33427"/>
                  </a:lnTo>
                  <a:lnTo>
                    <a:pt x="39859" y="33850"/>
                  </a:lnTo>
                  <a:lnTo>
                    <a:pt x="39768" y="34012"/>
                  </a:lnTo>
                  <a:lnTo>
                    <a:pt x="37589" y="33972"/>
                  </a:lnTo>
                  <a:lnTo>
                    <a:pt x="37101" y="34240"/>
                  </a:lnTo>
                  <a:lnTo>
                    <a:pt x="37476" y="34077"/>
                  </a:lnTo>
                  <a:lnTo>
                    <a:pt x="41797" y="34085"/>
                  </a:lnTo>
                  <a:lnTo>
                    <a:pt x="42033" y="34188"/>
                  </a:lnTo>
                  <a:lnTo>
                    <a:pt x="42094" y="34322"/>
                  </a:lnTo>
                  <a:lnTo>
                    <a:pt x="42086" y="35362"/>
                  </a:lnTo>
                  <a:lnTo>
                    <a:pt x="42086" y="35867"/>
                  </a:lnTo>
                  <a:lnTo>
                    <a:pt x="42086" y="37558"/>
                  </a:lnTo>
                  <a:lnTo>
                    <a:pt x="40972" y="37558"/>
                  </a:lnTo>
                  <a:lnTo>
                    <a:pt x="40972" y="38729"/>
                  </a:lnTo>
                  <a:lnTo>
                    <a:pt x="37580" y="38729"/>
                  </a:lnTo>
                  <a:lnTo>
                    <a:pt x="37606" y="39770"/>
                  </a:lnTo>
                  <a:lnTo>
                    <a:pt x="36933" y="39412"/>
                  </a:lnTo>
                  <a:lnTo>
                    <a:pt x="36466" y="39396"/>
                  </a:lnTo>
                  <a:lnTo>
                    <a:pt x="36454" y="40551"/>
                  </a:lnTo>
                  <a:lnTo>
                    <a:pt x="35314" y="40876"/>
                  </a:lnTo>
                  <a:lnTo>
                    <a:pt x="34259" y="40942"/>
                  </a:lnTo>
                  <a:lnTo>
                    <a:pt x="34084" y="41364"/>
                  </a:lnTo>
                  <a:lnTo>
                    <a:pt x="34019" y="42373"/>
                  </a:lnTo>
                  <a:lnTo>
                    <a:pt x="33670" y="42731"/>
                  </a:lnTo>
                  <a:lnTo>
                    <a:pt x="32543" y="43170"/>
                  </a:lnTo>
                  <a:lnTo>
                    <a:pt x="32194" y="43137"/>
                  </a:lnTo>
                  <a:lnTo>
                    <a:pt x="31810" y="43316"/>
                  </a:lnTo>
                  <a:lnTo>
                    <a:pt x="31917" y="43073"/>
                  </a:lnTo>
                  <a:lnTo>
                    <a:pt x="31942" y="41016"/>
                  </a:lnTo>
                  <a:lnTo>
                    <a:pt x="31492" y="41011"/>
                  </a:lnTo>
                  <a:lnTo>
                    <a:pt x="30792" y="40867"/>
                  </a:lnTo>
                  <a:lnTo>
                    <a:pt x="30839" y="40459"/>
                  </a:lnTo>
                  <a:lnTo>
                    <a:pt x="31067" y="40421"/>
                  </a:lnTo>
                  <a:lnTo>
                    <a:pt x="32271" y="39803"/>
                  </a:lnTo>
                  <a:lnTo>
                    <a:pt x="33048" y="39738"/>
                  </a:lnTo>
                  <a:lnTo>
                    <a:pt x="32097" y="39538"/>
                  </a:lnTo>
                  <a:lnTo>
                    <a:pt x="32136" y="37168"/>
                  </a:lnTo>
                  <a:lnTo>
                    <a:pt x="32375" y="36664"/>
                  </a:lnTo>
                  <a:lnTo>
                    <a:pt x="32027" y="37093"/>
                  </a:lnTo>
                  <a:lnTo>
                    <a:pt x="31997" y="37258"/>
                  </a:lnTo>
                  <a:lnTo>
                    <a:pt x="32004" y="39210"/>
                  </a:lnTo>
                  <a:lnTo>
                    <a:pt x="31956" y="39518"/>
                  </a:lnTo>
                  <a:lnTo>
                    <a:pt x="31805" y="39738"/>
                  </a:lnTo>
                  <a:lnTo>
                    <a:pt x="31067" y="40274"/>
                  </a:lnTo>
                  <a:lnTo>
                    <a:pt x="30873" y="40242"/>
                  </a:lnTo>
                  <a:lnTo>
                    <a:pt x="30075" y="40193"/>
                  </a:lnTo>
                  <a:lnTo>
                    <a:pt x="30232" y="39860"/>
                  </a:lnTo>
                  <a:lnTo>
                    <a:pt x="30368" y="39103"/>
                  </a:lnTo>
                  <a:lnTo>
                    <a:pt x="30603" y="38697"/>
                  </a:lnTo>
                  <a:lnTo>
                    <a:pt x="30590" y="38379"/>
                  </a:lnTo>
                  <a:lnTo>
                    <a:pt x="30264" y="37721"/>
                  </a:lnTo>
                  <a:lnTo>
                    <a:pt x="30297" y="37394"/>
                  </a:lnTo>
                  <a:lnTo>
                    <a:pt x="30172" y="37522"/>
                  </a:lnTo>
                  <a:lnTo>
                    <a:pt x="30018" y="37412"/>
                  </a:lnTo>
                  <a:lnTo>
                    <a:pt x="29770" y="37917"/>
                  </a:lnTo>
                  <a:lnTo>
                    <a:pt x="29185" y="37911"/>
                  </a:lnTo>
                  <a:lnTo>
                    <a:pt x="29188" y="37577"/>
                  </a:lnTo>
                  <a:lnTo>
                    <a:pt x="28567" y="36980"/>
                  </a:lnTo>
                  <a:lnTo>
                    <a:pt x="27941" y="36979"/>
                  </a:lnTo>
                  <a:lnTo>
                    <a:pt x="27417" y="36449"/>
                  </a:lnTo>
                  <a:lnTo>
                    <a:pt x="26818" y="36380"/>
                  </a:lnTo>
                  <a:lnTo>
                    <a:pt x="24822" y="36381"/>
                  </a:lnTo>
                  <a:lnTo>
                    <a:pt x="24723" y="37233"/>
                  </a:lnTo>
                  <a:lnTo>
                    <a:pt x="24567" y="37558"/>
                  </a:lnTo>
                  <a:lnTo>
                    <a:pt x="24031" y="37523"/>
                  </a:lnTo>
                  <a:lnTo>
                    <a:pt x="23997" y="32435"/>
                  </a:lnTo>
                  <a:lnTo>
                    <a:pt x="24036" y="31719"/>
                  </a:lnTo>
                  <a:lnTo>
                    <a:pt x="24334" y="29881"/>
                  </a:lnTo>
                  <a:lnTo>
                    <a:pt x="24995" y="30759"/>
                  </a:lnTo>
                  <a:lnTo>
                    <a:pt x="25007" y="31150"/>
                  </a:lnTo>
                  <a:lnTo>
                    <a:pt x="24787" y="31101"/>
                  </a:lnTo>
                  <a:lnTo>
                    <a:pt x="24956" y="31638"/>
                  </a:lnTo>
                  <a:lnTo>
                    <a:pt x="25797" y="31703"/>
                  </a:lnTo>
                  <a:lnTo>
                    <a:pt x="25772" y="31508"/>
                  </a:lnTo>
                  <a:lnTo>
                    <a:pt x="24395" y="29247"/>
                  </a:lnTo>
                  <a:lnTo>
                    <a:pt x="23998" y="28856"/>
                  </a:lnTo>
                  <a:lnTo>
                    <a:pt x="22703" y="27181"/>
                  </a:lnTo>
                  <a:lnTo>
                    <a:pt x="21887" y="26970"/>
                  </a:lnTo>
                  <a:lnTo>
                    <a:pt x="20036" y="24269"/>
                  </a:lnTo>
                  <a:lnTo>
                    <a:pt x="18767" y="23228"/>
                  </a:lnTo>
                  <a:lnTo>
                    <a:pt x="18417" y="23115"/>
                  </a:lnTo>
                  <a:lnTo>
                    <a:pt x="18029" y="22952"/>
                  </a:lnTo>
                  <a:lnTo>
                    <a:pt x="17407" y="22887"/>
                  </a:lnTo>
                  <a:lnTo>
                    <a:pt x="14313" y="21699"/>
                  </a:lnTo>
                  <a:lnTo>
                    <a:pt x="13665" y="21033"/>
                  </a:lnTo>
                  <a:lnTo>
                    <a:pt x="12927" y="20545"/>
                  </a:lnTo>
                  <a:lnTo>
                    <a:pt x="13199" y="20414"/>
                  </a:lnTo>
                  <a:lnTo>
                    <a:pt x="12072" y="18999"/>
                  </a:lnTo>
                  <a:lnTo>
                    <a:pt x="11564" y="18509"/>
                  </a:lnTo>
                  <a:lnTo>
                    <a:pt x="10903" y="18141"/>
                  </a:lnTo>
                  <a:lnTo>
                    <a:pt x="10436" y="17772"/>
                  </a:lnTo>
                  <a:lnTo>
                    <a:pt x="9096" y="15561"/>
                  </a:lnTo>
                  <a:lnTo>
                    <a:pt x="8652" y="14132"/>
                  </a:lnTo>
                  <a:lnTo>
                    <a:pt x="8270" y="13907"/>
                  </a:lnTo>
                  <a:lnTo>
                    <a:pt x="7699" y="13409"/>
                  </a:lnTo>
                  <a:lnTo>
                    <a:pt x="7458" y="12983"/>
                  </a:lnTo>
                  <a:lnTo>
                    <a:pt x="7030" y="11635"/>
                  </a:lnTo>
                  <a:lnTo>
                    <a:pt x="6554" y="11232"/>
                  </a:lnTo>
                  <a:lnTo>
                    <a:pt x="6323" y="10614"/>
                  </a:lnTo>
                  <a:lnTo>
                    <a:pt x="6214" y="10102"/>
                  </a:lnTo>
                  <a:lnTo>
                    <a:pt x="6340" y="9788"/>
                  </a:lnTo>
                  <a:lnTo>
                    <a:pt x="6260" y="9627"/>
                  </a:lnTo>
                  <a:lnTo>
                    <a:pt x="5999" y="9368"/>
                  </a:lnTo>
                  <a:lnTo>
                    <a:pt x="5473" y="9034"/>
                  </a:lnTo>
                  <a:lnTo>
                    <a:pt x="4698" y="8833"/>
                  </a:lnTo>
                  <a:lnTo>
                    <a:pt x="4566" y="8700"/>
                  </a:lnTo>
                  <a:lnTo>
                    <a:pt x="4478" y="8438"/>
                  </a:lnTo>
                  <a:lnTo>
                    <a:pt x="4641" y="7182"/>
                  </a:lnTo>
                  <a:lnTo>
                    <a:pt x="4544" y="6745"/>
                  </a:lnTo>
                  <a:lnTo>
                    <a:pt x="4157" y="6537"/>
                  </a:lnTo>
                  <a:lnTo>
                    <a:pt x="3921" y="7058"/>
                  </a:lnTo>
                  <a:lnTo>
                    <a:pt x="2610" y="5995"/>
                  </a:lnTo>
                  <a:lnTo>
                    <a:pt x="2092" y="5947"/>
                  </a:lnTo>
                  <a:lnTo>
                    <a:pt x="1592" y="5567"/>
                  </a:lnTo>
                  <a:lnTo>
                    <a:pt x="1764" y="5317"/>
                  </a:lnTo>
                  <a:lnTo>
                    <a:pt x="1543" y="4643"/>
                  </a:lnTo>
                  <a:lnTo>
                    <a:pt x="1118" y="4486"/>
                  </a:lnTo>
                  <a:lnTo>
                    <a:pt x="728" y="4139"/>
                  </a:lnTo>
                  <a:lnTo>
                    <a:pt x="39" y="2794"/>
                  </a:lnTo>
                  <a:lnTo>
                    <a:pt x="0" y="2552"/>
                  </a:lnTo>
                  <a:lnTo>
                    <a:pt x="1151" y="190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8" name="pg1269">
              <a:extLst>
                <a:ext uri="{FF2B5EF4-FFF2-40B4-BE49-F238E27FC236}">
                  <a16:creationId xmlns:a16="http://schemas.microsoft.com/office/drawing/2014/main" id="{1A8AA872-6A2B-644A-A8E8-A19330AA715A}"/>
                </a:ext>
              </a:extLst>
            </p:cNvPr>
            <p:cNvSpPr/>
            <p:nvPr/>
          </p:nvSpPr>
          <p:spPr>
            <a:xfrm>
              <a:off x="1760562" y="3952320"/>
              <a:ext cx="154494" cy="98836"/>
            </a:xfrm>
            <a:custGeom>
              <a:avLst/>
              <a:gdLst/>
              <a:ahLst/>
              <a:cxnLst/>
              <a:rect l="0" t="0" r="0" b="0"/>
              <a:pathLst>
                <a:path w="154494" h="98836">
                  <a:moveTo>
                    <a:pt x="67413" y="16204"/>
                  </a:moveTo>
                  <a:lnTo>
                    <a:pt x="67474" y="17567"/>
                  </a:lnTo>
                  <a:lnTo>
                    <a:pt x="68362" y="17583"/>
                  </a:lnTo>
                  <a:lnTo>
                    <a:pt x="68542" y="17997"/>
                  </a:lnTo>
                  <a:lnTo>
                    <a:pt x="68560" y="18325"/>
                  </a:lnTo>
                  <a:lnTo>
                    <a:pt x="68789" y="18665"/>
                  </a:lnTo>
                  <a:lnTo>
                    <a:pt x="69502" y="18694"/>
                  </a:lnTo>
                  <a:lnTo>
                    <a:pt x="69865" y="18600"/>
                  </a:lnTo>
                  <a:lnTo>
                    <a:pt x="70238" y="18222"/>
                  </a:lnTo>
                  <a:lnTo>
                    <a:pt x="70410" y="18198"/>
                  </a:lnTo>
                  <a:lnTo>
                    <a:pt x="71362" y="18232"/>
                  </a:lnTo>
                  <a:lnTo>
                    <a:pt x="72099" y="18378"/>
                  </a:lnTo>
                  <a:lnTo>
                    <a:pt x="72092" y="18788"/>
                  </a:lnTo>
                  <a:lnTo>
                    <a:pt x="72664" y="18784"/>
                  </a:lnTo>
                  <a:lnTo>
                    <a:pt x="72679" y="18207"/>
                  </a:lnTo>
                  <a:lnTo>
                    <a:pt x="73234" y="18210"/>
                  </a:lnTo>
                  <a:lnTo>
                    <a:pt x="73220" y="18792"/>
                  </a:lnTo>
                  <a:lnTo>
                    <a:pt x="72881" y="18937"/>
                  </a:lnTo>
                  <a:lnTo>
                    <a:pt x="72486" y="19411"/>
                  </a:lnTo>
                  <a:lnTo>
                    <a:pt x="72287" y="19765"/>
                  </a:lnTo>
                  <a:lnTo>
                    <a:pt x="72301" y="20052"/>
                  </a:lnTo>
                  <a:lnTo>
                    <a:pt x="72348" y="20220"/>
                  </a:lnTo>
                  <a:lnTo>
                    <a:pt x="73312" y="20469"/>
                  </a:lnTo>
                  <a:lnTo>
                    <a:pt x="73714" y="21214"/>
                  </a:lnTo>
                  <a:lnTo>
                    <a:pt x="73874" y="21288"/>
                  </a:lnTo>
                  <a:lnTo>
                    <a:pt x="73232" y="23871"/>
                  </a:lnTo>
                  <a:lnTo>
                    <a:pt x="73072" y="25380"/>
                  </a:lnTo>
                  <a:lnTo>
                    <a:pt x="72943" y="25911"/>
                  </a:lnTo>
                  <a:lnTo>
                    <a:pt x="72714" y="26347"/>
                  </a:lnTo>
                  <a:lnTo>
                    <a:pt x="72511" y="26548"/>
                  </a:lnTo>
                  <a:lnTo>
                    <a:pt x="71847" y="26957"/>
                  </a:lnTo>
                  <a:lnTo>
                    <a:pt x="71315" y="27023"/>
                  </a:lnTo>
                  <a:lnTo>
                    <a:pt x="70892" y="27197"/>
                  </a:lnTo>
                  <a:lnTo>
                    <a:pt x="70705" y="28515"/>
                  </a:lnTo>
                  <a:lnTo>
                    <a:pt x="70733" y="28832"/>
                  </a:lnTo>
                  <a:lnTo>
                    <a:pt x="71847" y="28853"/>
                  </a:lnTo>
                  <a:lnTo>
                    <a:pt x="72304" y="29121"/>
                  </a:lnTo>
                  <a:lnTo>
                    <a:pt x="76618" y="32300"/>
                  </a:lnTo>
                  <a:lnTo>
                    <a:pt x="80698" y="35193"/>
                  </a:lnTo>
                  <a:lnTo>
                    <a:pt x="80904" y="35291"/>
                  </a:lnTo>
                  <a:lnTo>
                    <a:pt x="83912" y="35321"/>
                  </a:lnTo>
                  <a:lnTo>
                    <a:pt x="85415" y="37252"/>
                  </a:lnTo>
                  <a:lnTo>
                    <a:pt x="86880" y="37222"/>
                  </a:lnTo>
                  <a:lnTo>
                    <a:pt x="86882" y="37851"/>
                  </a:lnTo>
                  <a:lnTo>
                    <a:pt x="92362" y="37792"/>
                  </a:lnTo>
                  <a:lnTo>
                    <a:pt x="92462" y="40814"/>
                  </a:lnTo>
                  <a:lnTo>
                    <a:pt x="92740" y="40759"/>
                  </a:lnTo>
                  <a:lnTo>
                    <a:pt x="92902" y="40685"/>
                  </a:lnTo>
                  <a:lnTo>
                    <a:pt x="92981" y="40507"/>
                  </a:lnTo>
                  <a:lnTo>
                    <a:pt x="93194" y="40382"/>
                  </a:lnTo>
                  <a:lnTo>
                    <a:pt x="93783" y="40232"/>
                  </a:lnTo>
                  <a:lnTo>
                    <a:pt x="94766" y="39815"/>
                  </a:lnTo>
                  <a:lnTo>
                    <a:pt x="94895" y="39616"/>
                  </a:lnTo>
                  <a:lnTo>
                    <a:pt x="95098" y="39513"/>
                  </a:lnTo>
                  <a:lnTo>
                    <a:pt x="96093" y="39739"/>
                  </a:lnTo>
                  <a:lnTo>
                    <a:pt x="97156" y="39759"/>
                  </a:lnTo>
                  <a:lnTo>
                    <a:pt x="98169" y="39598"/>
                  </a:lnTo>
                  <a:lnTo>
                    <a:pt x="98333" y="39485"/>
                  </a:lnTo>
                  <a:lnTo>
                    <a:pt x="98396" y="39060"/>
                  </a:lnTo>
                  <a:lnTo>
                    <a:pt x="98756" y="38817"/>
                  </a:lnTo>
                  <a:lnTo>
                    <a:pt x="99181" y="38757"/>
                  </a:lnTo>
                  <a:lnTo>
                    <a:pt x="99412" y="38494"/>
                  </a:lnTo>
                  <a:lnTo>
                    <a:pt x="99881" y="37758"/>
                  </a:lnTo>
                  <a:lnTo>
                    <a:pt x="100306" y="37427"/>
                  </a:lnTo>
                  <a:lnTo>
                    <a:pt x="100422" y="37986"/>
                  </a:lnTo>
                  <a:lnTo>
                    <a:pt x="100673" y="38481"/>
                  </a:lnTo>
                  <a:lnTo>
                    <a:pt x="101161" y="38674"/>
                  </a:lnTo>
                  <a:lnTo>
                    <a:pt x="101311" y="38660"/>
                  </a:lnTo>
                  <a:lnTo>
                    <a:pt x="102061" y="38142"/>
                  </a:lnTo>
                  <a:lnTo>
                    <a:pt x="102643" y="38307"/>
                  </a:lnTo>
                  <a:lnTo>
                    <a:pt x="103407" y="38672"/>
                  </a:lnTo>
                  <a:lnTo>
                    <a:pt x="103754" y="38748"/>
                  </a:lnTo>
                  <a:lnTo>
                    <a:pt x="104161" y="38710"/>
                  </a:lnTo>
                  <a:lnTo>
                    <a:pt x="104368" y="38335"/>
                  </a:lnTo>
                  <a:lnTo>
                    <a:pt x="104319" y="38070"/>
                  </a:lnTo>
                  <a:lnTo>
                    <a:pt x="104521" y="37463"/>
                  </a:lnTo>
                  <a:lnTo>
                    <a:pt x="104720" y="37194"/>
                  </a:lnTo>
                  <a:lnTo>
                    <a:pt x="105174" y="36929"/>
                  </a:lnTo>
                  <a:lnTo>
                    <a:pt x="105508" y="36557"/>
                  </a:lnTo>
                  <a:lnTo>
                    <a:pt x="105757" y="35784"/>
                  </a:lnTo>
                  <a:lnTo>
                    <a:pt x="106086" y="35578"/>
                  </a:lnTo>
                  <a:lnTo>
                    <a:pt x="106233" y="35673"/>
                  </a:lnTo>
                  <a:lnTo>
                    <a:pt x="106522" y="35508"/>
                  </a:lnTo>
                  <a:lnTo>
                    <a:pt x="107743" y="34556"/>
                  </a:lnTo>
                  <a:lnTo>
                    <a:pt x="108253" y="34459"/>
                  </a:lnTo>
                  <a:lnTo>
                    <a:pt x="108228" y="36077"/>
                  </a:lnTo>
                  <a:lnTo>
                    <a:pt x="108358" y="42556"/>
                  </a:lnTo>
                  <a:lnTo>
                    <a:pt x="110529" y="42448"/>
                  </a:lnTo>
                  <a:lnTo>
                    <a:pt x="110534" y="42246"/>
                  </a:lnTo>
                  <a:lnTo>
                    <a:pt x="112664" y="42260"/>
                  </a:lnTo>
                  <a:lnTo>
                    <a:pt x="112667" y="42559"/>
                  </a:lnTo>
                  <a:lnTo>
                    <a:pt x="115590" y="42562"/>
                  </a:lnTo>
                  <a:lnTo>
                    <a:pt x="115667" y="48018"/>
                  </a:lnTo>
                  <a:lnTo>
                    <a:pt x="115795" y="47810"/>
                  </a:lnTo>
                  <a:lnTo>
                    <a:pt x="115842" y="47329"/>
                  </a:lnTo>
                  <a:lnTo>
                    <a:pt x="116246" y="46789"/>
                  </a:lnTo>
                  <a:lnTo>
                    <a:pt x="116784" y="46243"/>
                  </a:lnTo>
                  <a:lnTo>
                    <a:pt x="117181" y="45495"/>
                  </a:lnTo>
                  <a:lnTo>
                    <a:pt x="118033" y="44173"/>
                  </a:lnTo>
                  <a:lnTo>
                    <a:pt x="119156" y="44061"/>
                  </a:lnTo>
                  <a:lnTo>
                    <a:pt x="120579" y="44222"/>
                  </a:lnTo>
                  <a:lnTo>
                    <a:pt x="121795" y="45042"/>
                  </a:lnTo>
                  <a:lnTo>
                    <a:pt x="121890" y="45169"/>
                  </a:lnTo>
                  <a:lnTo>
                    <a:pt x="121890" y="56864"/>
                  </a:lnTo>
                  <a:lnTo>
                    <a:pt x="132766" y="56831"/>
                  </a:lnTo>
                  <a:lnTo>
                    <a:pt x="135084" y="56831"/>
                  </a:lnTo>
                  <a:lnTo>
                    <a:pt x="135084" y="62166"/>
                  </a:lnTo>
                  <a:lnTo>
                    <a:pt x="137298" y="62166"/>
                  </a:lnTo>
                  <a:lnTo>
                    <a:pt x="137375" y="66233"/>
                  </a:lnTo>
                  <a:lnTo>
                    <a:pt x="139429" y="66204"/>
                  </a:lnTo>
                  <a:lnTo>
                    <a:pt x="139525" y="65754"/>
                  </a:lnTo>
                  <a:lnTo>
                    <a:pt x="139580" y="64229"/>
                  </a:lnTo>
                  <a:lnTo>
                    <a:pt x="139259" y="63254"/>
                  </a:lnTo>
                  <a:lnTo>
                    <a:pt x="139192" y="62709"/>
                  </a:lnTo>
                  <a:lnTo>
                    <a:pt x="139873" y="62526"/>
                  </a:lnTo>
                  <a:lnTo>
                    <a:pt x="140296" y="62293"/>
                  </a:lnTo>
                  <a:lnTo>
                    <a:pt x="140682" y="61912"/>
                  </a:lnTo>
                  <a:lnTo>
                    <a:pt x="140712" y="61522"/>
                  </a:lnTo>
                  <a:lnTo>
                    <a:pt x="141072" y="61369"/>
                  </a:lnTo>
                  <a:lnTo>
                    <a:pt x="141774" y="61545"/>
                  </a:lnTo>
                  <a:lnTo>
                    <a:pt x="141855" y="61901"/>
                  </a:lnTo>
                  <a:lnTo>
                    <a:pt x="142867" y="61583"/>
                  </a:lnTo>
                  <a:lnTo>
                    <a:pt x="143513" y="61202"/>
                  </a:lnTo>
                  <a:lnTo>
                    <a:pt x="144738" y="60255"/>
                  </a:lnTo>
                  <a:lnTo>
                    <a:pt x="145227" y="59728"/>
                  </a:lnTo>
                  <a:lnTo>
                    <a:pt x="145506" y="59611"/>
                  </a:lnTo>
                  <a:lnTo>
                    <a:pt x="146026" y="59639"/>
                  </a:lnTo>
                  <a:lnTo>
                    <a:pt x="147353" y="59523"/>
                  </a:lnTo>
                  <a:lnTo>
                    <a:pt x="147789" y="59419"/>
                  </a:lnTo>
                  <a:lnTo>
                    <a:pt x="147968" y="59160"/>
                  </a:lnTo>
                  <a:lnTo>
                    <a:pt x="148118" y="59086"/>
                  </a:lnTo>
                  <a:lnTo>
                    <a:pt x="148450" y="59229"/>
                  </a:lnTo>
                  <a:lnTo>
                    <a:pt x="149047" y="60196"/>
                  </a:lnTo>
                  <a:lnTo>
                    <a:pt x="148928" y="60982"/>
                  </a:lnTo>
                  <a:lnTo>
                    <a:pt x="148586" y="61451"/>
                  </a:lnTo>
                  <a:lnTo>
                    <a:pt x="148598" y="66908"/>
                  </a:lnTo>
                  <a:lnTo>
                    <a:pt x="148200" y="67077"/>
                  </a:lnTo>
                  <a:lnTo>
                    <a:pt x="147762" y="68026"/>
                  </a:lnTo>
                  <a:lnTo>
                    <a:pt x="147493" y="69241"/>
                  </a:lnTo>
                  <a:lnTo>
                    <a:pt x="146812" y="71366"/>
                  </a:lnTo>
                  <a:lnTo>
                    <a:pt x="146310" y="72656"/>
                  </a:lnTo>
                  <a:lnTo>
                    <a:pt x="145912" y="73084"/>
                  </a:lnTo>
                  <a:lnTo>
                    <a:pt x="145056" y="73395"/>
                  </a:lnTo>
                  <a:lnTo>
                    <a:pt x="144872" y="73404"/>
                  </a:lnTo>
                  <a:lnTo>
                    <a:pt x="143860" y="73068"/>
                  </a:lnTo>
                  <a:lnTo>
                    <a:pt x="143515" y="73122"/>
                  </a:lnTo>
                  <a:lnTo>
                    <a:pt x="143410" y="73259"/>
                  </a:lnTo>
                  <a:lnTo>
                    <a:pt x="143409" y="73536"/>
                  </a:lnTo>
                  <a:lnTo>
                    <a:pt x="143744" y="74430"/>
                  </a:lnTo>
                  <a:lnTo>
                    <a:pt x="143738" y="74713"/>
                  </a:lnTo>
                  <a:lnTo>
                    <a:pt x="144021" y="74761"/>
                  </a:lnTo>
                  <a:lnTo>
                    <a:pt x="144042" y="74398"/>
                  </a:lnTo>
                  <a:lnTo>
                    <a:pt x="145185" y="73901"/>
                  </a:lnTo>
                  <a:lnTo>
                    <a:pt x="146403" y="73693"/>
                  </a:lnTo>
                  <a:lnTo>
                    <a:pt x="146885" y="73339"/>
                  </a:lnTo>
                  <a:lnTo>
                    <a:pt x="147219" y="73975"/>
                  </a:lnTo>
                  <a:lnTo>
                    <a:pt x="147432" y="74338"/>
                  </a:lnTo>
                  <a:lnTo>
                    <a:pt x="147485" y="74887"/>
                  </a:lnTo>
                  <a:lnTo>
                    <a:pt x="147648" y="75054"/>
                  </a:lnTo>
                  <a:lnTo>
                    <a:pt x="148358" y="75514"/>
                  </a:lnTo>
                  <a:lnTo>
                    <a:pt x="150400" y="77168"/>
                  </a:lnTo>
                  <a:lnTo>
                    <a:pt x="151434" y="78260"/>
                  </a:lnTo>
                  <a:lnTo>
                    <a:pt x="152506" y="80451"/>
                  </a:lnTo>
                  <a:lnTo>
                    <a:pt x="152520" y="80828"/>
                  </a:lnTo>
                  <a:lnTo>
                    <a:pt x="152264" y="81208"/>
                  </a:lnTo>
                  <a:lnTo>
                    <a:pt x="151786" y="81677"/>
                  </a:lnTo>
                  <a:lnTo>
                    <a:pt x="150327" y="82351"/>
                  </a:lnTo>
                  <a:lnTo>
                    <a:pt x="150171" y="82351"/>
                  </a:lnTo>
                  <a:lnTo>
                    <a:pt x="149321" y="81940"/>
                  </a:lnTo>
                  <a:lnTo>
                    <a:pt x="148400" y="82086"/>
                  </a:lnTo>
                  <a:lnTo>
                    <a:pt x="147720" y="82413"/>
                  </a:lnTo>
                  <a:lnTo>
                    <a:pt x="147660" y="84642"/>
                  </a:lnTo>
                  <a:lnTo>
                    <a:pt x="146793" y="84630"/>
                  </a:lnTo>
                  <a:lnTo>
                    <a:pt x="147029" y="85670"/>
                  </a:lnTo>
                  <a:lnTo>
                    <a:pt x="147199" y="85979"/>
                  </a:lnTo>
                  <a:lnTo>
                    <a:pt x="147273" y="88041"/>
                  </a:lnTo>
                  <a:lnTo>
                    <a:pt x="147177" y="88331"/>
                  </a:lnTo>
                  <a:lnTo>
                    <a:pt x="146908" y="88648"/>
                  </a:lnTo>
                  <a:lnTo>
                    <a:pt x="147294" y="89132"/>
                  </a:lnTo>
                  <a:lnTo>
                    <a:pt x="147531" y="89259"/>
                  </a:lnTo>
                  <a:lnTo>
                    <a:pt x="147860" y="89580"/>
                  </a:lnTo>
                  <a:lnTo>
                    <a:pt x="148079" y="90277"/>
                  </a:lnTo>
                  <a:lnTo>
                    <a:pt x="148012" y="90899"/>
                  </a:lnTo>
                  <a:lnTo>
                    <a:pt x="148221" y="91547"/>
                  </a:lnTo>
                  <a:lnTo>
                    <a:pt x="148500" y="92136"/>
                  </a:lnTo>
                  <a:lnTo>
                    <a:pt x="148755" y="92367"/>
                  </a:lnTo>
                  <a:lnTo>
                    <a:pt x="149130" y="92461"/>
                  </a:lnTo>
                  <a:lnTo>
                    <a:pt x="149342" y="92383"/>
                  </a:lnTo>
                  <a:lnTo>
                    <a:pt x="149608" y="92413"/>
                  </a:lnTo>
                  <a:lnTo>
                    <a:pt x="150114" y="92610"/>
                  </a:lnTo>
                  <a:lnTo>
                    <a:pt x="150418" y="92961"/>
                  </a:lnTo>
                  <a:lnTo>
                    <a:pt x="151356" y="93531"/>
                  </a:lnTo>
                  <a:lnTo>
                    <a:pt x="153039" y="94016"/>
                  </a:lnTo>
                  <a:lnTo>
                    <a:pt x="154494" y="95394"/>
                  </a:lnTo>
                  <a:lnTo>
                    <a:pt x="154101" y="95856"/>
                  </a:lnTo>
                  <a:lnTo>
                    <a:pt x="154197" y="96948"/>
                  </a:lnTo>
                  <a:lnTo>
                    <a:pt x="154102" y="97772"/>
                  </a:lnTo>
                  <a:lnTo>
                    <a:pt x="153826" y="98193"/>
                  </a:lnTo>
                  <a:lnTo>
                    <a:pt x="153582" y="98290"/>
                  </a:lnTo>
                  <a:lnTo>
                    <a:pt x="152770" y="98257"/>
                  </a:lnTo>
                  <a:lnTo>
                    <a:pt x="152591" y="98372"/>
                  </a:lnTo>
                  <a:lnTo>
                    <a:pt x="152396" y="98713"/>
                  </a:lnTo>
                  <a:lnTo>
                    <a:pt x="136585" y="98817"/>
                  </a:lnTo>
                  <a:lnTo>
                    <a:pt x="124697" y="98751"/>
                  </a:lnTo>
                  <a:lnTo>
                    <a:pt x="121458" y="98727"/>
                  </a:lnTo>
                  <a:lnTo>
                    <a:pt x="118317" y="98745"/>
                  </a:lnTo>
                  <a:lnTo>
                    <a:pt x="91713" y="98836"/>
                  </a:lnTo>
                  <a:lnTo>
                    <a:pt x="87014" y="98793"/>
                  </a:lnTo>
                  <a:lnTo>
                    <a:pt x="85517" y="98783"/>
                  </a:lnTo>
                  <a:lnTo>
                    <a:pt x="80028" y="98720"/>
                  </a:lnTo>
                  <a:lnTo>
                    <a:pt x="77907" y="98679"/>
                  </a:lnTo>
                  <a:lnTo>
                    <a:pt x="74290" y="98672"/>
                  </a:lnTo>
                  <a:lnTo>
                    <a:pt x="71717" y="98796"/>
                  </a:lnTo>
                  <a:lnTo>
                    <a:pt x="67962" y="98796"/>
                  </a:lnTo>
                  <a:lnTo>
                    <a:pt x="67962" y="98276"/>
                  </a:lnTo>
                  <a:lnTo>
                    <a:pt x="65192" y="98260"/>
                  </a:lnTo>
                  <a:lnTo>
                    <a:pt x="62615" y="98260"/>
                  </a:lnTo>
                  <a:lnTo>
                    <a:pt x="61644" y="98243"/>
                  </a:lnTo>
                  <a:lnTo>
                    <a:pt x="60440" y="98243"/>
                  </a:lnTo>
                  <a:lnTo>
                    <a:pt x="59715" y="98215"/>
                  </a:lnTo>
                  <a:lnTo>
                    <a:pt x="59197" y="98195"/>
                  </a:lnTo>
                  <a:lnTo>
                    <a:pt x="56737" y="98097"/>
                  </a:lnTo>
                  <a:lnTo>
                    <a:pt x="54465" y="97918"/>
                  </a:lnTo>
                  <a:lnTo>
                    <a:pt x="54051" y="97898"/>
                  </a:lnTo>
                  <a:lnTo>
                    <a:pt x="53273" y="97869"/>
                  </a:lnTo>
                  <a:lnTo>
                    <a:pt x="47122" y="97951"/>
                  </a:lnTo>
                  <a:lnTo>
                    <a:pt x="46676" y="97951"/>
                  </a:lnTo>
                  <a:lnTo>
                    <a:pt x="46071" y="97951"/>
                  </a:lnTo>
                  <a:lnTo>
                    <a:pt x="42831" y="97967"/>
                  </a:lnTo>
                  <a:lnTo>
                    <a:pt x="42611" y="97967"/>
                  </a:lnTo>
                  <a:lnTo>
                    <a:pt x="42471" y="97967"/>
                  </a:lnTo>
                  <a:lnTo>
                    <a:pt x="40992" y="97983"/>
                  </a:lnTo>
                  <a:lnTo>
                    <a:pt x="40694" y="97983"/>
                  </a:lnTo>
                  <a:lnTo>
                    <a:pt x="40682" y="95880"/>
                  </a:lnTo>
                  <a:lnTo>
                    <a:pt x="40668" y="95218"/>
                  </a:lnTo>
                  <a:lnTo>
                    <a:pt x="36926" y="93706"/>
                  </a:lnTo>
                  <a:lnTo>
                    <a:pt x="35334" y="93055"/>
                  </a:lnTo>
                  <a:lnTo>
                    <a:pt x="31100" y="91331"/>
                  </a:lnTo>
                  <a:lnTo>
                    <a:pt x="23953" y="88419"/>
                  </a:lnTo>
                  <a:lnTo>
                    <a:pt x="24794" y="86093"/>
                  </a:lnTo>
                  <a:lnTo>
                    <a:pt x="10050" y="86094"/>
                  </a:lnTo>
                  <a:lnTo>
                    <a:pt x="9463" y="86094"/>
                  </a:lnTo>
                  <a:lnTo>
                    <a:pt x="6748" y="86094"/>
                  </a:lnTo>
                  <a:lnTo>
                    <a:pt x="5962" y="86094"/>
                  </a:lnTo>
                  <a:lnTo>
                    <a:pt x="5962" y="85437"/>
                  </a:lnTo>
                  <a:lnTo>
                    <a:pt x="6735" y="85456"/>
                  </a:lnTo>
                  <a:lnTo>
                    <a:pt x="6774" y="84363"/>
                  </a:lnTo>
                  <a:lnTo>
                    <a:pt x="6809" y="83592"/>
                  </a:lnTo>
                  <a:lnTo>
                    <a:pt x="5938" y="83569"/>
                  </a:lnTo>
                  <a:lnTo>
                    <a:pt x="5900" y="81379"/>
                  </a:lnTo>
                  <a:lnTo>
                    <a:pt x="7070" y="79458"/>
                  </a:lnTo>
                  <a:lnTo>
                    <a:pt x="7648" y="78353"/>
                  </a:lnTo>
                  <a:lnTo>
                    <a:pt x="12283" y="70965"/>
                  </a:lnTo>
                  <a:lnTo>
                    <a:pt x="18487" y="61041"/>
                  </a:lnTo>
                  <a:lnTo>
                    <a:pt x="12887" y="56132"/>
                  </a:lnTo>
                  <a:lnTo>
                    <a:pt x="13067" y="55981"/>
                  </a:lnTo>
                  <a:lnTo>
                    <a:pt x="13353" y="55461"/>
                  </a:lnTo>
                  <a:lnTo>
                    <a:pt x="13811" y="54917"/>
                  </a:lnTo>
                  <a:lnTo>
                    <a:pt x="14130" y="54730"/>
                  </a:lnTo>
                  <a:lnTo>
                    <a:pt x="14677" y="54579"/>
                  </a:lnTo>
                  <a:lnTo>
                    <a:pt x="15058" y="54581"/>
                  </a:lnTo>
                  <a:lnTo>
                    <a:pt x="15352" y="54404"/>
                  </a:lnTo>
                  <a:lnTo>
                    <a:pt x="15464" y="54258"/>
                  </a:lnTo>
                  <a:lnTo>
                    <a:pt x="15580" y="53829"/>
                  </a:lnTo>
                  <a:lnTo>
                    <a:pt x="15765" y="53480"/>
                  </a:lnTo>
                  <a:lnTo>
                    <a:pt x="16005" y="53436"/>
                  </a:lnTo>
                  <a:lnTo>
                    <a:pt x="16293" y="53530"/>
                  </a:lnTo>
                  <a:lnTo>
                    <a:pt x="17059" y="53584"/>
                  </a:lnTo>
                  <a:lnTo>
                    <a:pt x="17289" y="53418"/>
                  </a:lnTo>
                  <a:lnTo>
                    <a:pt x="17569" y="53402"/>
                  </a:lnTo>
                  <a:lnTo>
                    <a:pt x="18851" y="53998"/>
                  </a:lnTo>
                  <a:lnTo>
                    <a:pt x="20014" y="54188"/>
                  </a:lnTo>
                  <a:lnTo>
                    <a:pt x="20347" y="53691"/>
                  </a:lnTo>
                  <a:lnTo>
                    <a:pt x="20461" y="53387"/>
                  </a:lnTo>
                  <a:lnTo>
                    <a:pt x="20536" y="52746"/>
                  </a:lnTo>
                  <a:lnTo>
                    <a:pt x="20761" y="52429"/>
                  </a:lnTo>
                  <a:lnTo>
                    <a:pt x="21149" y="52564"/>
                  </a:lnTo>
                  <a:lnTo>
                    <a:pt x="21404" y="52744"/>
                  </a:lnTo>
                  <a:lnTo>
                    <a:pt x="21675" y="53319"/>
                  </a:lnTo>
                  <a:lnTo>
                    <a:pt x="22276" y="52249"/>
                  </a:lnTo>
                  <a:lnTo>
                    <a:pt x="21822" y="51742"/>
                  </a:lnTo>
                  <a:lnTo>
                    <a:pt x="21418" y="51156"/>
                  </a:lnTo>
                  <a:lnTo>
                    <a:pt x="20830" y="49936"/>
                  </a:lnTo>
                  <a:lnTo>
                    <a:pt x="20581" y="49665"/>
                  </a:lnTo>
                  <a:lnTo>
                    <a:pt x="19584" y="49161"/>
                  </a:lnTo>
                  <a:lnTo>
                    <a:pt x="19053" y="49150"/>
                  </a:lnTo>
                  <a:lnTo>
                    <a:pt x="18377" y="48866"/>
                  </a:lnTo>
                  <a:lnTo>
                    <a:pt x="17927" y="48567"/>
                  </a:lnTo>
                  <a:lnTo>
                    <a:pt x="17938" y="48379"/>
                  </a:lnTo>
                  <a:lnTo>
                    <a:pt x="17830" y="48132"/>
                  </a:lnTo>
                  <a:lnTo>
                    <a:pt x="17581" y="47890"/>
                  </a:lnTo>
                  <a:lnTo>
                    <a:pt x="16314" y="46977"/>
                  </a:lnTo>
                  <a:lnTo>
                    <a:pt x="15429" y="46771"/>
                  </a:lnTo>
                  <a:lnTo>
                    <a:pt x="15207" y="46857"/>
                  </a:lnTo>
                  <a:lnTo>
                    <a:pt x="15000" y="46829"/>
                  </a:lnTo>
                  <a:lnTo>
                    <a:pt x="14146" y="46219"/>
                  </a:lnTo>
                  <a:lnTo>
                    <a:pt x="14125" y="45999"/>
                  </a:lnTo>
                  <a:lnTo>
                    <a:pt x="14484" y="45322"/>
                  </a:lnTo>
                  <a:lnTo>
                    <a:pt x="14764" y="44940"/>
                  </a:lnTo>
                  <a:lnTo>
                    <a:pt x="15077" y="44862"/>
                  </a:lnTo>
                  <a:lnTo>
                    <a:pt x="15293" y="44622"/>
                  </a:lnTo>
                  <a:lnTo>
                    <a:pt x="15171" y="44405"/>
                  </a:lnTo>
                  <a:lnTo>
                    <a:pt x="15489" y="44568"/>
                  </a:lnTo>
                  <a:lnTo>
                    <a:pt x="15664" y="44425"/>
                  </a:lnTo>
                  <a:lnTo>
                    <a:pt x="15810" y="44134"/>
                  </a:lnTo>
                  <a:lnTo>
                    <a:pt x="16355" y="43762"/>
                  </a:lnTo>
                  <a:lnTo>
                    <a:pt x="16643" y="43742"/>
                  </a:lnTo>
                  <a:lnTo>
                    <a:pt x="17222" y="43867"/>
                  </a:lnTo>
                  <a:lnTo>
                    <a:pt x="18079" y="43576"/>
                  </a:lnTo>
                  <a:lnTo>
                    <a:pt x="18180" y="43264"/>
                  </a:lnTo>
                  <a:lnTo>
                    <a:pt x="18079" y="42960"/>
                  </a:lnTo>
                  <a:lnTo>
                    <a:pt x="18220" y="42684"/>
                  </a:lnTo>
                  <a:lnTo>
                    <a:pt x="18424" y="42746"/>
                  </a:lnTo>
                  <a:lnTo>
                    <a:pt x="18184" y="41184"/>
                  </a:lnTo>
                  <a:lnTo>
                    <a:pt x="17832" y="40304"/>
                  </a:lnTo>
                  <a:lnTo>
                    <a:pt x="18137" y="39255"/>
                  </a:lnTo>
                  <a:lnTo>
                    <a:pt x="18846" y="39269"/>
                  </a:lnTo>
                  <a:lnTo>
                    <a:pt x="18885" y="38206"/>
                  </a:lnTo>
                  <a:lnTo>
                    <a:pt x="19951" y="38175"/>
                  </a:lnTo>
                  <a:lnTo>
                    <a:pt x="19524" y="37701"/>
                  </a:lnTo>
                  <a:lnTo>
                    <a:pt x="18349" y="38016"/>
                  </a:lnTo>
                  <a:lnTo>
                    <a:pt x="17952" y="38023"/>
                  </a:lnTo>
                  <a:lnTo>
                    <a:pt x="17688" y="37689"/>
                  </a:lnTo>
                  <a:lnTo>
                    <a:pt x="17631" y="37488"/>
                  </a:lnTo>
                  <a:lnTo>
                    <a:pt x="17271" y="37144"/>
                  </a:lnTo>
                  <a:lnTo>
                    <a:pt x="16795" y="37395"/>
                  </a:lnTo>
                  <a:lnTo>
                    <a:pt x="15964" y="37094"/>
                  </a:lnTo>
                  <a:lnTo>
                    <a:pt x="16359" y="36661"/>
                  </a:lnTo>
                  <a:lnTo>
                    <a:pt x="16002" y="36256"/>
                  </a:lnTo>
                  <a:lnTo>
                    <a:pt x="15666" y="36337"/>
                  </a:lnTo>
                  <a:lnTo>
                    <a:pt x="15644" y="36543"/>
                  </a:lnTo>
                  <a:lnTo>
                    <a:pt x="15454" y="36880"/>
                  </a:lnTo>
                  <a:lnTo>
                    <a:pt x="14928" y="37134"/>
                  </a:lnTo>
                  <a:lnTo>
                    <a:pt x="14655" y="37136"/>
                  </a:lnTo>
                  <a:lnTo>
                    <a:pt x="13672" y="36906"/>
                  </a:lnTo>
                  <a:lnTo>
                    <a:pt x="13672" y="36418"/>
                  </a:lnTo>
                  <a:lnTo>
                    <a:pt x="11797" y="36501"/>
                  </a:lnTo>
                  <a:lnTo>
                    <a:pt x="11704" y="36012"/>
                  </a:lnTo>
                  <a:lnTo>
                    <a:pt x="12001" y="35735"/>
                  </a:lnTo>
                  <a:lnTo>
                    <a:pt x="11988" y="33437"/>
                  </a:lnTo>
                  <a:lnTo>
                    <a:pt x="12332" y="33320"/>
                  </a:lnTo>
                  <a:lnTo>
                    <a:pt x="13029" y="33428"/>
                  </a:lnTo>
                  <a:lnTo>
                    <a:pt x="13963" y="33835"/>
                  </a:lnTo>
                  <a:lnTo>
                    <a:pt x="14712" y="34036"/>
                  </a:lnTo>
                  <a:lnTo>
                    <a:pt x="15262" y="33858"/>
                  </a:lnTo>
                  <a:lnTo>
                    <a:pt x="15459" y="33868"/>
                  </a:lnTo>
                  <a:lnTo>
                    <a:pt x="15698" y="34006"/>
                  </a:lnTo>
                  <a:lnTo>
                    <a:pt x="16122" y="34483"/>
                  </a:lnTo>
                  <a:lnTo>
                    <a:pt x="16397" y="34551"/>
                  </a:lnTo>
                  <a:lnTo>
                    <a:pt x="16484" y="34290"/>
                  </a:lnTo>
                  <a:lnTo>
                    <a:pt x="16543" y="33855"/>
                  </a:lnTo>
                  <a:lnTo>
                    <a:pt x="16505" y="33636"/>
                  </a:lnTo>
                  <a:lnTo>
                    <a:pt x="15851" y="32993"/>
                  </a:lnTo>
                  <a:lnTo>
                    <a:pt x="14518" y="33129"/>
                  </a:lnTo>
                  <a:lnTo>
                    <a:pt x="14156" y="32953"/>
                  </a:lnTo>
                  <a:lnTo>
                    <a:pt x="14293" y="32626"/>
                  </a:lnTo>
                  <a:lnTo>
                    <a:pt x="14166" y="32416"/>
                  </a:lnTo>
                  <a:lnTo>
                    <a:pt x="13821" y="32147"/>
                  </a:lnTo>
                  <a:lnTo>
                    <a:pt x="13441" y="32393"/>
                  </a:lnTo>
                  <a:lnTo>
                    <a:pt x="13292" y="32672"/>
                  </a:lnTo>
                  <a:lnTo>
                    <a:pt x="13232" y="32968"/>
                  </a:lnTo>
                  <a:lnTo>
                    <a:pt x="13074" y="33250"/>
                  </a:lnTo>
                  <a:lnTo>
                    <a:pt x="12763" y="33282"/>
                  </a:lnTo>
                  <a:lnTo>
                    <a:pt x="12531" y="33210"/>
                  </a:lnTo>
                  <a:lnTo>
                    <a:pt x="12296" y="32870"/>
                  </a:lnTo>
                  <a:lnTo>
                    <a:pt x="12198" y="32067"/>
                  </a:lnTo>
                  <a:lnTo>
                    <a:pt x="12279" y="31742"/>
                  </a:lnTo>
                  <a:lnTo>
                    <a:pt x="12272" y="31134"/>
                  </a:lnTo>
                  <a:lnTo>
                    <a:pt x="11981" y="30910"/>
                  </a:lnTo>
                  <a:lnTo>
                    <a:pt x="9207" y="30916"/>
                  </a:lnTo>
                  <a:lnTo>
                    <a:pt x="9202" y="31694"/>
                  </a:lnTo>
                  <a:lnTo>
                    <a:pt x="7074" y="33024"/>
                  </a:lnTo>
                  <a:lnTo>
                    <a:pt x="7177" y="32288"/>
                  </a:lnTo>
                  <a:lnTo>
                    <a:pt x="7792" y="32290"/>
                  </a:lnTo>
                  <a:lnTo>
                    <a:pt x="7798" y="30916"/>
                  </a:lnTo>
                  <a:lnTo>
                    <a:pt x="7465" y="30716"/>
                  </a:lnTo>
                  <a:lnTo>
                    <a:pt x="7056" y="30713"/>
                  </a:lnTo>
                  <a:lnTo>
                    <a:pt x="7057" y="29885"/>
                  </a:lnTo>
                  <a:lnTo>
                    <a:pt x="6480" y="29294"/>
                  </a:lnTo>
                  <a:lnTo>
                    <a:pt x="5369" y="29306"/>
                  </a:lnTo>
                  <a:lnTo>
                    <a:pt x="5372" y="28810"/>
                  </a:lnTo>
                  <a:lnTo>
                    <a:pt x="4404" y="28794"/>
                  </a:lnTo>
                  <a:lnTo>
                    <a:pt x="4103" y="27424"/>
                  </a:lnTo>
                  <a:lnTo>
                    <a:pt x="3935" y="27196"/>
                  </a:lnTo>
                  <a:lnTo>
                    <a:pt x="2962" y="26936"/>
                  </a:lnTo>
                  <a:lnTo>
                    <a:pt x="2664" y="26721"/>
                  </a:lnTo>
                  <a:lnTo>
                    <a:pt x="2501" y="26573"/>
                  </a:lnTo>
                  <a:lnTo>
                    <a:pt x="2414" y="26033"/>
                  </a:lnTo>
                  <a:lnTo>
                    <a:pt x="3341" y="26074"/>
                  </a:lnTo>
                  <a:lnTo>
                    <a:pt x="3818" y="25846"/>
                  </a:lnTo>
                  <a:lnTo>
                    <a:pt x="4965" y="26002"/>
                  </a:lnTo>
                  <a:lnTo>
                    <a:pt x="5100" y="26225"/>
                  </a:lnTo>
                  <a:lnTo>
                    <a:pt x="5536" y="26134"/>
                  </a:lnTo>
                  <a:lnTo>
                    <a:pt x="6004" y="25713"/>
                  </a:lnTo>
                  <a:lnTo>
                    <a:pt x="6071" y="25537"/>
                  </a:lnTo>
                  <a:lnTo>
                    <a:pt x="5661" y="24920"/>
                  </a:lnTo>
                  <a:lnTo>
                    <a:pt x="5385" y="24740"/>
                  </a:lnTo>
                  <a:lnTo>
                    <a:pt x="7197" y="23471"/>
                  </a:lnTo>
                  <a:lnTo>
                    <a:pt x="7378" y="23181"/>
                  </a:lnTo>
                  <a:lnTo>
                    <a:pt x="7146" y="22837"/>
                  </a:lnTo>
                  <a:lnTo>
                    <a:pt x="6236" y="21501"/>
                  </a:lnTo>
                  <a:lnTo>
                    <a:pt x="6071" y="21470"/>
                  </a:lnTo>
                  <a:lnTo>
                    <a:pt x="5634" y="21618"/>
                  </a:lnTo>
                  <a:lnTo>
                    <a:pt x="5631" y="20210"/>
                  </a:lnTo>
                  <a:lnTo>
                    <a:pt x="5401" y="20210"/>
                  </a:lnTo>
                  <a:lnTo>
                    <a:pt x="5387" y="16276"/>
                  </a:lnTo>
                  <a:lnTo>
                    <a:pt x="6084" y="16705"/>
                  </a:lnTo>
                  <a:lnTo>
                    <a:pt x="6395" y="17697"/>
                  </a:lnTo>
                  <a:lnTo>
                    <a:pt x="6654" y="18071"/>
                  </a:lnTo>
                  <a:lnTo>
                    <a:pt x="6999" y="17906"/>
                  </a:lnTo>
                  <a:lnTo>
                    <a:pt x="7366" y="17615"/>
                  </a:lnTo>
                  <a:lnTo>
                    <a:pt x="6964" y="16249"/>
                  </a:lnTo>
                  <a:lnTo>
                    <a:pt x="6757" y="15045"/>
                  </a:lnTo>
                  <a:lnTo>
                    <a:pt x="7081" y="14785"/>
                  </a:lnTo>
                  <a:lnTo>
                    <a:pt x="6900" y="14541"/>
                  </a:lnTo>
                  <a:lnTo>
                    <a:pt x="6343" y="14069"/>
                  </a:lnTo>
                  <a:lnTo>
                    <a:pt x="6149" y="14200"/>
                  </a:lnTo>
                  <a:lnTo>
                    <a:pt x="5695" y="13845"/>
                  </a:lnTo>
                  <a:lnTo>
                    <a:pt x="6073" y="13667"/>
                  </a:lnTo>
                  <a:lnTo>
                    <a:pt x="5207" y="12965"/>
                  </a:lnTo>
                  <a:lnTo>
                    <a:pt x="4142" y="13126"/>
                  </a:lnTo>
                  <a:lnTo>
                    <a:pt x="4012" y="13110"/>
                  </a:lnTo>
                  <a:lnTo>
                    <a:pt x="3870" y="12915"/>
                  </a:lnTo>
                  <a:lnTo>
                    <a:pt x="3857" y="12459"/>
                  </a:lnTo>
                  <a:lnTo>
                    <a:pt x="3598" y="12573"/>
                  </a:lnTo>
                  <a:lnTo>
                    <a:pt x="3585" y="13500"/>
                  </a:lnTo>
                  <a:lnTo>
                    <a:pt x="2601" y="13516"/>
                  </a:lnTo>
                  <a:lnTo>
                    <a:pt x="1876" y="13663"/>
                  </a:lnTo>
                  <a:lnTo>
                    <a:pt x="762" y="14232"/>
                  </a:lnTo>
                  <a:lnTo>
                    <a:pt x="206" y="14980"/>
                  </a:lnTo>
                  <a:lnTo>
                    <a:pt x="0" y="14980"/>
                  </a:lnTo>
                  <a:lnTo>
                    <a:pt x="167" y="14156"/>
                  </a:lnTo>
                  <a:lnTo>
                    <a:pt x="555" y="14118"/>
                  </a:lnTo>
                  <a:lnTo>
                    <a:pt x="1034" y="13403"/>
                  </a:lnTo>
                  <a:lnTo>
                    <a:pt x="2510" y="12427"/>
                  </a:lnTo>
                  <a:lnTo>
                    <a:pt x="3624" y="12329"/>
                  </a:lnTo>
                  <a:lnTo>
                    <a:pt x="3857" y="11337"/>
                  </a:lnTo>
                  <a:lnTo>
                    <a:pt x="3274" y="11337"/>
                  </a:lnTo>
                  <a:lnTo>
                    <a:pt x="3106" y="10930"/>
                  </a:lnTo>
                  <a:lnTo>
                    <a:pt x="3106" y="10735"/>
                  </a:lnTo>
                  <a:lnTo>
                    <a:pt x="4219" y="10735"/>
                  </a:lnTo>
                  <a:lnTo>
                    <a:pt x="4232" y="9922"/>
                  </a:lnTo>
                  <a:lnTo>
                    <a:pt x="4789" y="9580"/>
                  </a:lnTo>
                  <a:lnTo>
                    <a:pt x="6058" y="9531"/>
                  </a:lnTo>
                  <a:lnTo>
                    <a:pt x="6472" y="9580"/>
                  </a:lnTo>
                  <a:lnTo>
                    <a:pt x="6576" y="8376"/>
                  </a:lnTo>
                  <a:lnTo>
                    <a:pt x="6576" y="4839"/>
                  </a:lnTo>
                  <a:lnTo>
                    <a:pt x="6718" y="4456"/>
                  </a:lnTo>
                  <a:lnTo>
                    <a:pt x="6628" y="4099"/>
                  </a:lnTo>
                  <a:lnTo>
                    <a:pt x="5501" y="2895"/>
                  </a:lnTo>
                  <a:lnTo>
                    <a:pt x="5522" y="2751"/>
                  </a:lnTo>
                  <a:lnTo>
                    <a:pt x="6123" y="2816"/>
                  </a:lnTo>
                  <a:lnTo>
                    <a:pt x="6361" y="2647"/>
                  </a:lnTo>
                  <a:lnTo>
                    <a:pt x="6330" y="146"/>
                  </a:lnTo>
                  <a:lnTo>
                    <a:pt x="7366" y="114"/>
                  </a:lnTo>
                  <a:lnTo>
                    <a:pt x="10944" y="101"/>
                  </a:lnTo>
                  <a:lnTo>
                    <a:pt x="15976" y="48"/>
                  </a:lnTo>
                  <a:lnTo>
                    <a:pt x="18294" y="0"/>
                  </a:lnTo>
                  <a:lnTo>
                    <a:pt x="18779" y="13"/>
                  </a:lnTo>
                  <a:lnTo>
                    <a:pt x="20032" y="50"/>
                  </a:lnTo>
                  <a:lnTo>
                    <a:pt x="21362" y="48"/>
                  </a:lnTo>
                  <a:lnTo>
                    <a:pt x="22059" y="36"/>
                  </a:lnTo>
                  <a:lnTo>
                    <a:pt x="23369" y="48"/>
                  </a:lnTo>
                  <a:lnTo>
                    <a:pt x="23369" y="829"/>
                  </a:lnTo>
                  <a:lnTo>
                    <a:pt x="23356" y="2423"/>
                  </a:lnTo>
                  <a:lnTo>
                    <a:pt x="24387" y="2423"/>
                  </a:lnTo>
                  <a:lnTo>
                    <a:pt x="24522" y="2423"/>
                  </a:lnTo>
                  <a:lnTo>
                    <a:pt x="24661" y="2418"/>
                  </a:lnTo>
                  <a:lnTo>
                    <a:pt x="25048" y="2407"/>
                  </a:lnTo>
                  <a:lnTo>
                    <a:pt x="26710" y="2407"/>
                  </a:lnTo>
                  <a:lnTo>
                    <a:pt x="26995" y="2423"/>
                  </a:lnTo>
                  <a:lnTo>
                    <a:pt x="28119" y="2423"/>
                  </a:lnTo>
                  <a:lnTo>
                    <a:pt x="28406" y="2423"/>
                  </a:lnTo>
                  <a:lnTo>
                    <a:pt x="28807" y="2423"/>
                  </a:lnTo>
                  <a:lnTo>
                    <a:pt x="28936" y="2423"/>
                  </a:lnTo>
                  <a:lnTo>
                    <a:pt x="29162" y="2423"/>
                  </a:lnTo>
                  <a:lnTo>
                    <a:pt x="30387" y="2423"/>
                  </a:lnTo>
                  <a:lnTo>
                    <a:pt x="31151" y="2439"/>
                  </a:lnTo>
                  <a:lnTo>
                    <a:pt x="32368" y="2407"/>
                  </a:lnTo>
                  <a:lnTo>
                    <a:pt x="34873" y="2477"/>
                  </a:lnTo>
                  <a:lnTo>
                    <a:pt x="35126" y="2488"/>
                  </a:lnTo>
                  <a:lnTo>
                    <a:pt x="35745" y="3518"/>
                  </a:lnTo>
                  <a:lnTo>
                    <a:pt x="36129" y="3621"/>
                  </a:lnTo>
                  <a:lnTo>
                    <a:pt x="36712" y="3489"/>
                  </a:lnTo>
                  <a:lnTo>
                    <a:pt x="37340" y="3090"/>
                  </a:lnTo>
                  <a:lnTo>
                    <a:pt x="37936" y="3805"/>
                  </a:lnTo>
                  <a:lnTo>
                    <a:pt x="38868" y="4537"/>
                  </a:lnTo>
                  <a:lnTo>
                    <a:pt x="40202" y="4733"/>
                  </a:lnTo>
                  <a:lnTo>
                    <a:pt x="41833" y="5302"/>
                  </a:lnTo>
                  <a:lnTo>
                    <a:pt x="41962" y="5399"/>
                  </a:lnTo>
                  <a:lnTo>
                    <a:pt x="42014" y="5562"/>
                  </a:lnTo>
                  <a:lnTo>
                    <a:pt x="41924" y="6164"/>
                  </a:lnTo>
                  <a:lnTo>
                    <a:pt x="42014" y="6522"/>
                  </a:lnTo>
                  <a:lnTo>
                    <a:pt x="42299" y="6863"/>
                  </a:lnTo>
                  <a:lnTo>
                    <a:pt x="42830" y="6977"/>
                  </a:lnTo>
                  <a:lnTo>
                    <a:pt x="43677" y="7999"/>
                  </a:lnTo>
                  <a:lnTo>
                    <a:pt x="44617" y="8815"/>
                  </a:lnTo>
                  <a:lnTo>
                    <a:pt x="44746" y="9352"/>
                  </a:lnTo>
                  <a:lnTo>
                    <a:pt x="45471" y="9840"/>
                  </a:lnTo>
                  <a:lnTo>
                    <a:pt x="45588" y="10312"/>
                  </a:lnTo>
                  <a:lnTo>
                    <a:pt x="45938" y="10523"/>
                  </a:lnTo>
                  <a:lnTo>
                    <a:pt x="46235" y="10539"/>
                  </a:lnTo>
                  <a:lnTo>
                    <a:pt x="46624" y="10686"/>
                  </a:lnTo>
                  <a:lnTo>
                    <a:pt x="47012" y="11060"/>
                  </a:lnTo>
                  <a:lnTo>
                    <a:pt x="47120" y="10586"/>
                  </a:lnTo>
                  <a:lnTo>
                    <a:pt x="47306" y="10541"/>
                  </a:lnTo>
                  <a:lnTo>
                    <a:pt x="47881" y="10637"/>
                  </a:lnTo>
                  <a:lnTo>
                    <a:pt x="48433" y="10876"/>
                  </a:lnTo>
                  <a:lnTo>
                    <a:pt x="48779" y="11186"/>
                  </a:lnTo>
                  <a:lnTo>
                    <a:pt x="49417" y="11180"/>
                  </a:lnTo>
                  <a:lnTo>
                    <a:pt x="49574" y="11024"/>
                  </a:lnTo>
                  <a:lnTo>
                    <a:pt x="49889" y="10922"/>
                  </a:lnTo>
                  <a:lnTo>
                    <a:pt x="50533" y="11283"/>
                  </a:lnTo>
                  <a:lnTo>
                    <a:pt x="50525" y="11866"/>
                  </a:lnTo>
                  <a:lnTo>
                    <a:pt x="51402" y="11871"/>
                  </a:lnTo>
                  <a:lnTo>
                    <a:pt x="51298" y="11157"/>
                  </a:lnTo>
                  <a:lnTo>
                    <a:pt x="51855" y="9173"/>
                  </a:lnTo>
                  <a:lnTo>
                    <a:pt x="51803" y="8571"/>
                  </a:lnTo>
                  <a:lnTo>
                    <a:pt x="52282" y="8643"/>
                  </a:lnTo>
                  <a:lnTo>
                    <a:pt x="52644" y="8806"/>
                  </a:lnTo>
                  <a:lnTo>
                    <a:pt x="52967" y="9084"/>
                  </a:lnTo>
                  <a:lnTo>
                    <a:pt x="53519" y="9788"/>
                  </a:lnTo>
                  <a:lnTo>
                    <a:pt x="54207" y="10360"/>
                  </a:lnTo>
                  <a:lnTo>
                    <a:pt x="55040" y="10943"/>
                  </a:lnTo>
                  <a:lnTo>
                    <a:pt x="56404" y="11641"/>
                  </a:lnTo>
                  <a:lnTo>
                    <a:pt x="56796" y="11959"/>
                  </a:lnTo>
                  <a:lnTo>
                    <a:pt x="57318" y="12616"/>
                  </a:lnTo>
                  <a:lnTo>
                    <a:pt x="58117" y="13889"/>
                  </a:lnTo>
                  <a:lnTo>
                    <a:pt x="58866" y="14674"/>
                  </a:lnTo>
                  <a:lnTo>
                    <a:pt x="59083" y="15138"/>
                  </a:lnTo>
                  <a:lnTo>
                    <a:pt x="59078" y="15551"/>
                  </a:lnTo>
                  <a:lnTo>
                    <a:pt x="59261" y="15686"/>
                  </a:lnTo>
                  <a:lnTo>
                    <a:pt x="60306" y="15100"/>
                  </a:lnTo>
                  <a:lnTo>
                    <a:pt x="60945" y="14843"/>
                  </a:lnTo>
                  <a:lnTo>
                    <a:pt x="64082" y="14162"/>
                  </a:lnTo>
                  <a:lnTo>
                    <a:pt x="64340" y="1425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89" name="pg1270">
              <a:extLst>
                <a:ext uri="{FF2B5EF4-FFF2-40B4-BE49-F238E27FC236}">
                  <a16:creationId xmlns:a16="http://schemas.microsoft.com/office/drawing/2014/main" id="{252E9518-9119-6C45-A976-F4C2CED0755C}"/>
                </a:ext>
              </a:extLst>
            </p:cNvPr>
            <p:cNvSpPr/>
            <p:nvPr/>
          </p:nvSpPr>
          <p:spPr>
            <a:xfrm>
              <a:off x="1825867" y="3969172"/>
              <a:ext cx="3006" cy="4509"/>
            </a:xfrm>
            <a:custGeom>
              <a:avLst/>
              <a:gdLst/>
              <a:ahLst/>
              <a:cxnLst/>
              <a:rect l="0" t="0" r="0" b="0"/>
              <a:pathLst>
                <a:path w="3006" h="4509">
                  <a:moveTo>
                    <a:pt x="0" y="1898"/>
                  </a:moveTo>
                  <a:lnTo>
                    <a:pt x="959" y="1428"/>
                  </a:lnTo>
                  <a:lnTo>
                    <a:pt x="1110" y="1482"/>
                  </a:lnTo>
                  <a:lnTo>
                    <a:pt x="1414" y="1936"/>
                  </a:lnTo>
                  <a:lnTo>
                    <a:pt x="1452" y="2251"/>
                  </a:lnTo>
                  <a:lnTo>
                    <a:pt x="1315" y="2551"/>
                  </a:lnTo>
                  <a:lnTo>
                    <a:pt x="1471" y="3115"/>
                  </a:lnTo>
                  <a:lnTo>
                    <a:pt x="1902" y="3420"/>
                  </a:lnTo>
                  <a:lnTo>
                    <a:pt x="2070" y="3640"/>
                  </a:lnTo>
                  <a:lnTo>
                    <a:pt x="2403" y="4183"/>
                  </a:lnTo>
                  <a:lnTo>
                    <a:pt x="2391" y="4323"/>
                  </a:lnTo>
                  <a:lnTo>
                    <a:pt x="2521" y="4509"/>
                  </a:lnTo>
                  <a:lnTo>
                    <a:pt x="2802" y="4483"/>
                  </a:lnTo>
                  <a:lnTo>
                    <a:pt x="3006" y="2441"/>
                  </a:lnTo>
                  <a:lnTo>
                    <a:pt x="1850" y="2311"/>
                  </a:lnTo>
                  <a:lnTo>
                    <a:pt x="1846" y="0"/>
                  </a:lnTo>
                  <a:lnTo>
                    <a:pt x="1622" y="153"/>
                  </a:lnTo>
                  <a:lnTo>
                    <a:pt x="1541" y="508"/>
                  </a:lnTo>
                  <a:lnTo>
                    <a:pt x="1217" y="819"/>
                  </a:lnTo>
                  <a:lnTo>
                    <a:pt x="569" y="123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0" name="pg1271">
              <a:extLst>
                <a:ext uri="{FF2B5EF4-FFF2-40B4-BE49-F238E27FC236}">
                  <a16:creationId xmlns:a16="http://schemas.microsoft.com/office/drawing/2014/main" id="{3C88B318-7AC2-B245-9CD4-F0F9E4578F34}"/>
                </a:ext>
              </a:extLst>
            </p:cNvPr>
            <p:cNvSpPr/>
            <p:nvPr/>
          </p:nvSpPr>
          <p:spPr>
            <a:xfrm>
              <a:off x="1692080" y="3980036"/>
              <a:ext cx="86969" cy="77635"/>
            </a:xfrm>
            <a:custGeom>
              <a:avLst/>
              <a:gdLst/>
              <a:ahLst/>
              <a:cxnLst/>
              <a:rect l="0" t="0" r="0" b="0"/>
              <a:pathLst>
                <a:path w="86969" h="77635">
                  <a:moveTo>
                    <a:pt x="36564" y="25602"/>
                  </a:moveTo>
                  <a:lnTo>
                    <a:pt x="37289" y="24675"/>
                  </a:lnTo>
                  <a:lnTo>
                    <a:pt x="36930" y="24376"/>
                  </a:lnTo>
                  <a:lnTo>
                    <a:pt x="36776" y="24428"/>
                  </a:lnTo>
                  <a:lnTo>
                    <a:pt x="37574" y="23374"/>
                  </a:lnTo>
                  <a:lnTo>
                    <a:pt x="38837" y="21674"/>
                  </a:lnTo>
                  <a:lnTo>
                    <a:pt x="39149" y="21907"/>
                  </a:lnTo>
                  <a:lnTo>
                    <a:pt x="39542" y="22040"/>
                  </a:lnTo>
                  <a:lnTo>
                    <a:pt x="40034" y="21292"/>
                  </a:lnTo>
                  <a:lnTo>
                    <a:pt x="39791" y="20483"/>
                  </a:lnTo>
                  <a:lnTo>
                    <a:pt x="41760" y="18109"/>
                  </a:lnTo>
                  <a:lnTo>
                    <a:pt x="41840" y="17734"/>
                  </a:lnTo>
                  <a:lnTo>
                    <a:pt x="41896" y="16756"/>
                  </a:lnTo>
                  <a:lnTo>
                    <a:pt x="42258" y="16075"/>
                  </a:lnTo>
                  <a:lnTo>
                    <a:pt x="42331" y="15071"/>
                  </a:lnTo>
                  <a:lnTo>
                    <a:pt x="42477" y="14851"/>
                  </a:lnTo>
                  <a:lnTo>
                    <a:pt x="42639" y="13838"/>
                  </a:lnTo>
                  <a:lnTo>
                    <a:pt x="42884" y="13512"/>
                  </a:lnTo>
                  <a:lnTo>
                    <a:pt x="43684" y="12850"/>
                  </a:lnTo>
                  <a:lnTo>
                    <a:pt x="43720" y="12657"/>
                  </a:lnTo>
                  <a:lnTo>
                    <a:pt x="43841" y="12505"/>
                  </a:lnTo>
                  <a:lnTo>
                    <a:pt x="45477" y="11154"/>
                  </a:lnTo>
                  <a:lnTo>
                    <a:pt x="45912" y="10813"/>
                  </a:lnTo>
                  <a:lnTo>
                    <a:pt x="46200" y="10417"/>
                  </a:lnTo>
                  <a:lnTo>
                    <a:pt x="46565" y="9086"/>
                  </a:lnTo>
                  <a:lnTo>
                    <a:pt x="47211" y="7903"/>
                  </a:lnTo>
                  <a:lnTo>
                    <a:pt x="47411" y="7367"/>
                  </a:lnTo>
                  <a:lnTo>
                    <a:pt x="47737" y="5914"/>
                  </a:lnTo>
                  <a:lnTo>
                    <a:pt x="48073" y="4901"/>
                  </a:lnTo>
                  <a:lnTo>
                    <a:pt x="48544" y="5746"/>
                  </a:lnTo>
                  <a:lnTo>
                    <a:pt x="48979" y="6000"/>
                  </a:lnTo>
                  <a:lnTo>
                    <a:pt x="49414" y="5646"/>
                  </a:lnTo>
                  <a:lnTo>
                    <a:pt x="49880" y="4717"/>
                  </a:lnTo>
                  <a:lnTo>
                    <a:pt x="49734" y="4190"/>
                  </a:lnTo>
                  <a:lnTo>
                    <a:pt x="49907" y="3606"/>
                  </a:lnTo>
                  <a:lnTo>
                    <a:pt x="50258" y="3254"/>
                  </a:lnTo>
                  <a:lnTo>
                    <a:pt x="50319" y="2956"/>
                  </a:lnTo>
                  <a:lnTo>
                    <a:pt x="49876" y="2451"/>
                  </a:lnTo>
                  <a:lnTo>
                    <a:pt x="49915" y="2217"/>
                  </a:lnTo>
                  <a:lnTo>
                    <a:pt x="50509" y="894"/>
                  </a:lnTo>
                  <a:lnTo>
                    <a:pt x="50813" y="1125"/>
                  </a:lnTo>
                  <a:lnTo>
                    <a:pt x="51043" y="1420"/>
                  </a:lnTo>
                  <a:lnTo>
                    <a:pt x="51320" y="1427"/>
                  </a:lnTo>
                  <a:lnTo>
                    <a:pt x="51615" y="1246"/>
                  </a:lnTo>
                  <a:lnTo>
                    <a:pt x="51123" y="263"/>
                  </a:lnTo>
                  <a:lnTo>
                    <a:pt x="51263" y="0"/>
                  </a:lnTo>
                  <a:lnTo>
                    <a:pt x="51495" y="157"/>
                  </a:lnTo>
                  <a:lnTo>
                    <a:pt x="51677" y="800"/>
                  </a:lnTo>
                  <a:lnTo>
                    <a:pt x="51990" y="672"/>
                  </a:lnTo>
                  <a:lnTo>
                    <a:pt x="51989" y="189"/>
                  </a:lnTo>
                  <a:lnTo>
                    <a:pt x="53096" y="168"/>
                  </a:lnTo>
                  <a:lnTo>
                    <a:pt x="53138" y="969"/>
                  </a:lnTo>
                  <a:lnTo>
                    <a:pt x="54713" y="1044"/>
                  </a:lnTo>
                  <a:lnTo>
                    <a:pt x="55758" y="2462"/>
                  </a:lnTo>
                  <a:lnTo>
                    <a:pt x="55860" y="2599"/>
                  </a:lnTo>
                  <a:lnTo>
                    <a:pt x="61767" y="10766"/>
                  </a:lnTo>
                  <a:lnTo>
                    <a:pt x="64887" y="14899"/>
                  </a:lnTo>
                  <a:lnTo>
                    <a:pt x="65243" y="15362"/>
                  </a:lnTo>
                  <a:lnTo>
                    <a:pt x="65327" y="15603"/>
                  </a:lnTo>
                  <a:lnTo>
                    <a:pt x="66760" y="16159"/>
                  </a:lnTo>
                  <a:lnTo>
                    <a:pt x="70984" y="17282"/>
                  </a:lnTo>
                  <a:lnTo>
                    <a:pt x="71130" y="20802"/>
                  </a:lnTo>
                  <a:lnTo>
                    <a:pt x="71301" y="24978"/>
                  </a:lnTo>
                  <a:lnTo>
                    <a:pt x="76076" y="25767"/>
                  </a:lnTo>
                  <a:lnTo>
                    <a:pt x="78995" y="26043"/>
                  </a:lnTo>
                  <a:lnTo>
                    <a:pt x="81369" y="28416"/>
                  </a:lnTo>
                  <a:lnTo>
                    <a:pt x="86969" y="33324"/>
                  </a:lnTo>
                  <a:lnTo>
                    <a:pt x="80765" y="43249"/>
                  </a:lnTo>
                  <a:lnTo>
                    <a:pt x="76130" y="50636"/>
                  </a:lnTo>
                  <a:lnTo>
                    <a:pt x="75552" y="51742"/>
                  </a:lnTo>
                  <a:lnTo>
                    <a:pt x="74381" y="53663"/>
                  </a:lnTo>
                  <a:lnTo>
                    <a:pt x="74420" y="55852"/>
                  </a:lnTo>
                  <a:lnTo>
                    <a:pt x="75291" y="55875"/>
                  </a:lnTo>
                  <a:lnTo>
                    <a:pt x="75256" y="56647"/>
                  </a:lnTo>
                  <a:lnTo>
                    <a:pt x="75216" y="57739"/>
                  </a:lnTo>
                  <a:lnTo>
                    <a:pt x="74444" y="57720"/>
                  </a:lnTo>
                  <a:lnTo>
                    <a:pt x="74444" y="58378"/>
                  </a:lnTo>
                  <a:lnTo>
                    <a:pt x="74489" y="60521"/>
                  </a:lnTo>
                  <a:lnTo>
                    <a:pt x="74591" y="64129"/>
                  </a:lnTo>
                  <a:lnTo>
                    <a:pt x="73958" y="64314"/>
                  </a:lnTo>
                  <a:lnTo>
                    <a:pt x="70728" y="66407"/>
                  </a:lnTo>
                  <a:lnTo>
                    <a:pt x="68417" y="66943"/>
                  </a:lnTo>
                  <a:lnTo>
                    <a:pt x="68231" y="67060"/>
                  </a:lnTo>
                  <a:lnTo>
                    <a:pt x="65542" y="66689"/>
                  </a:lnTo>
                  <a:lnTo>
                    <a:pt x="65289" y="67850"/>
                  </a:lnTo>
                  <a:lnTo>
                    <a:pt x="64273" y="72626"/>
                  </a:lnTo>
                  <a:lnTo>
                    <a:pt x="63289" y="77635"/>
                  </a:lnTo>
                  <a:lnTo>
                    <a:pt x="61732" y="74433"/>
                  </a:lnTo>
                  <a:lnTo>
                    <a:pt x="58653" y="70495"/>
                  </a:lnTo>
                  <a:lnTo>
                    <a:pt x="56854" y="68836"/>
                  </a:lnTo>
                  <a:lnTo>
                    <a:pt x="51937" y="65478"/>
                  </a:lnTo>
                  <a:lnTo>
                    <a:pt x="51804" y="65387"/>
                  </a:lnTo>
                  <a:lnTo>
                    <a:pt x="51195" y="65676"/>
                  </a:lnTo>
                  <a:lnTo>
                    <a:pt x="50998" y="65999"/>
                  </a:lnTo>
                  <a:lnTo>
                    <a:pt x="50846" y="66249"/>
                  </a:lnTo>
                  <a:lnTo>
                    <a:pt x="50923" y="66672"/>
                  </a:lnTo>
                  <a:lnTo>
                    <a:pt x="47820" y="65610"/>
                  </a:lnTo>
                  <a:lnTo>
                    <a:pt x="46379" y="61890"/>
                  </a:lnTo>
                  <a:lnTo>
                    <a:pt x="45565" y="60926"/>
                  </a:lnTo>
                  <a:lnTo>
                    <a:pt x="43800" y="58836"/>
                  </a:lnTo>
                  <a:lnTo>
                    <a:pt x="41860" y="56539"/>
                  </a:lnTo>
                  <a:lnTo>
                    <a:pt x="40498" y="54705"/>
                  </a:lnTo>
                  <a:lnTo>
                    <a:pt x="39430" y="53266"/>
                  </a:lnTo>
                  <a:lnTo>
                    <a:pt x="38817" y="52440"/>
                  </a:lnTo>
                  <a:lnTo>
                    <a:pt x="36694" y="51659"/>
                  </a:lnTo>
                  <a:lnTo>
                    <a:pt x="35910" y="51209"/>
                  </a:lnTo>
                  <a:lnTo>
                    <a:pt x="35023" y="50700"/>
                  </a:lnTo>
                  <a:lnTo>
                    <a:pt x="33579" y="49219"/>
                  </a:lnTo>
                  <a:lnTo>
                    <a:pt x="33059" y="48686"/>
                  </a:lnTo>
                  <a:lnTo>
                    <a:pt x="31644" y="47235"/>
                  </a:lnTo>
                  <a:lnTo>
                    <a:pt x="28638" y="45290"/>
                  </a:lnTo>
                  <a:lnTo>
                    <a:pt x="26918" y="44177"/>
                  </a:lnTo>
                  <a:lnTo>
                    <a:pt x="26503" y="44012"/>
                  </a:lnTo>
                  <a:lnTo>
                    <a:pt x="23940" y="42990"/>
                  </a:lnTo>
                  <a:lnTo>
                    <a:pt x="20405" y="42030"/>
                  </a:lnTo>
                  <a:lnTo>
                    <a:pt x="18657" y="39672"/>
                  </a:lnTo>
                  <a:lnTo>
                    <a:pt x="16543" y="38153"/>
                  </a:lnTo>
                  <a:lnTo>
                    <a:pt x="16416" y="38062"/>
                  </a:lnTo>
                  <a:lnTo>
                    <a:pt x="10888" y="34092"/>
                  </a:lnTo>
                  <a:lnTo>
                    <a:pt x="10601" y="33818"/>
                  </a:lnTo>
                  <a:lnTo>
                    <a:pt x="9841" y="33094"/>
                  </a:lnTo>
                  <a:lnTo>
                    <a:pt x="7121" y="30498"/>
                  </a:lnTo>
                  <a:lnTo>
                    <a:pt x="3812" y="26412"/>
                  </a:lnTo>
                  <a:lnTo>
                    <a:pt x="2563" y="24870"/>
                  </a:lnTo>
                  <a:lnTo>
                    <a:pt x="2835" y="24870"/>
                  </a:lnTo>
                  <a:lnTo>
                    <a:pt x="2628" y="24626"/>
                  </a:lnTo>
                  <a:lnTo>
                    <a:pt x="168" y="22056"/>
                  </a:lnTo>
                  <a:lnTo>
                    <a:pt x="0" y="21617"/>
                  </a:lnTo>
                  <a:lnTo>
                    <a:pt x="271" y="21666"/>
                  </a:lnTo>
                  <a:lnTo>
                    <a:pt x="362" y="22073"/>
                  </a:lnTo>
                  <a:lnTo>
                    <a:pt x="854" y="22496"/>
                  </a:lnTo>
                  <a:lnTo>
                    <a:pt x="1217" y="22577"/>
                  </a:lnTo>
                  <a:lnTo>
                    <a:pt x="1372" y="22512"/>
                  </a:lnTo>
                  <a:lnTo>
                    <a:pt x="1861" y="21915"/>
                  </a:lnTo>
                  <a:lnTo>
                    <a:pt x="5329" y="21887"/>
                  </a:lnTo>
                  <a:lnTo>
                    <a:pt x="5546" y="21686"/>
                  </a:lnTo>
                  <a:lnTo>
                    <a:pt x="5482" y="18620"/>
                  </a:lnTo>
                  <a:lnTo>
                    <a:pt x="5386" y="18153"/>
                  </a:lnTo>
                  <a:lnTo>
                    <a:pt x="5386" y="15652"/>
                  </a:lnTo>
                  <a:lnTo>
                    <a:pt x="5463" y="14688"/>
                  </a:lnTo>
                  <a:lnTo>
                    <a:pt x="5386" y="14509"/>
                  </a:lnTo>
                  <a:lnTo>
                    <a:pt x="6282" y="14636"/>
                  </a:lnTo>
                  <a:lnTo>
                    <a:pt x="8208" y="14704"/>
                  </a:lnTo>
                  <a:lnTo>
                    <a:pt x="11589" y="14683"/>
                  </a:lnTo>
                  <a:lnTo>
                    <a:pt x="11886" y="14688"/>
                  </a:lnTo>
                  <a:lnTo>
                    <a:pt x="11963" y="15127"/>
                  </a:lnTo>
                  <a:lnTo>
                    <a:pt x="12261" y="15892"/>
                  </a:lnTo>
                  <a:lnTo>
                    <a:pt x="13413" y="15859"/>
                  </a:lnTo>
                  <a:lnTo>
                    <a:pt x="13427" y="17047"/>
                  </a:lnTo>
                  <a:lnTo>
                    <a:pt x="15680" y="17003"/>
                  </a:lnTo>
                  <a:lnTo>
                    <a:pt x="15981" y="17561"/>
                  </a:lnTo>
                  <a:lnTo>
                    <a:pt x="15990" y="18201"/>
                  </a:lnTo>
                  <a:lnTo>
                    <a:pt x="16806" y="18201"/>
                  </a:lnTo>
                  <a:lnTo>
                    <a:pt x="17932" y="18169"/>
                  </a:lnTo>
                  <a:lnTo>
                    <a:pt x="17971" y="21487"/>
                  </a:lnTo>
                  <a:lnTo>
                    <a:pt x="16379" y="21585"/>
                  </a:lnTo>
                  <a:lnTo>
                    <a:pt x="16249" y="21341"/>
                  </a:lnTo>
                  <a:lnTo>
                    <a:pt x="15731" y="21341"/>
                  </a:lnTo>
                  <a:lnTo>
                    <a:pt x="14605" y="21796"/>
                  </a:lnTo>
                  <a:lnTo>
                    <a:pt x="14631" y="23406"/>
                  </a:lnTo>
                  <a:lnTo>
                    <a:pt x="14644" y="24138"/>
                  </a:lnTo>
                  <a:lnTo>
                    <a:pt x="13530" y="24171"/>
                  </a:lnTo>
                  <a:lnTo>
                    <a:pt x="13530" y="26464"/>
                  </a:lnTo>
                  <a:lnTo>
                    <a:pt x="13569" y="28839"/>
                  </a:lnTo>
                  <a:lnTo>
                    <a:pt x="18735" y="28758"/>
                  </a:lnTo>
                  <a:lnTo>
                    <a:pt x="20056" y="26302"/>
                  </a:lnTo>
                  <a:lnTo>
                    <a:pt x="21350" y="26269"/>
                  </a:lnTo>
                  <a:lnTo>
                    <a:pt x="21363" y="27326"/>
                  </a:lnTo>
                  <a:lnTo>
                    <a:pt x="21693" y="28049"/>
                  </a:lnTo>
                  <a:lnTo>
                    <a:pt x="22254" y="27779"/>
                  </a:lnTo>
                  <a:lnTo>
                    <a:pt x="22540" y="27406"/>
                  </a:lnTo>
                  <a:lnTo>
                    <a:pt x="23370" y="27196"/>
                  </a:lnTo>
                  <a:lnTo>
                    <a:pt x="24872" y="27180"/>
                  </a:lnTo>
                  <a:lnTo>
                    <a:pt x="25526" y="27538"/>
                  </a:lnTo>
                  <a:lnTo>
                    <a:pt x="26038" y="27538"/>
                  </a:lnTo>
                  <a:lnTo>
                    <a:pt x="28006" y="27538"/>
                  </a:lnTo>
                  <a:lnTo>
                    <a:pt x="28006" y="27896"/>
                  </a:lnTo>
                  <a:lnTo>
                    <a:pt x="29067" y="26529"/>
                  </a:lnTo>
                  <a:lnTo>
                    <a:pt x="29300" y="26220"/>
                  </a:lnTo>
                  <a:lnTo>
                    <a:pt x="29637" y="26074"/>
                  </a:lnTo>
                  <a:lnTo>
                    <a:pt x="30026" y="26188"/>
                  </a:lnTo>
                  <a:lnTo>
                    <a:pt x="30479" y="26578"/>
                  </a:lnTo>
                  <a:lnTo>
                    <a:pt x="30920" y="26144"/>
                  </a:lnTo>
                  <a:lnTo>
                    <a:pt x="32020" y="24756"/>
                  </a:lnTo>
                  <a:lnTo>
                    <a:pt x="33100" y="23383"/>
                  </a:lnTo>
                  <a:lnTo>
                    <a:pt x="33477" y="23682"/>
                  </a:lnTo>
                  <a:lnTo>
                    <a:pt x="33750" y="2330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1" name="pg1272">
              <a:extLst>
                <a:ext uri="{FF2B5EF4-FFF2-40B4-BE49-F238E27FC236}">
                  <a16:creationId xmlns:a16="http://schemas.microsoft.com/office/drawing/2014/main" id="{905C9F0F-F3BE-894C-B45D-C46C7C9EA665}"/>
                </a:ext>
              </a:extLst>
            </p:cNvPr>
            <p:cNvSpPr/>
            <p:nvPr/>
          </p:nvSpPr>
          <p:spPr>
            <a:xfrm>
              <a:off x="1725951" y="4005541"/>
              <a:ext cx="2880" cy="3204"/>
            </a:xfrm>
            <a:custGeom>
              <a:avLst/>
              <a:gdLst/>
              <a:ahLst/>
              <a:cxnLst/>
              <a:rect l="0" t="0" r="0" b="0"/>
              <a:pathLst>
                <a:path w="2880" h="3204">
                  <a:moveTo>
                    <a:pt x="2576" y="0"/>
                  </a:moveTo>
                  <a:lnTo>
                    <a:pt x="1783" y="622"/>
                  </a:lnTo>
                  <a:lnTo>
                    <a:pt x="1673" y="757"/>
                  </a:lnTo>
                  <a:lnTo>
                    <a:pt x="1799" y="943"/>
                  </a:lnTo>
                  <a:lnTo>
                    <a:pt x="0" y="2439"/>
                  </a:lnTo>
                  <a:lnTo>
                    <a:pt x="854" y="3204"/>
                  </a:lnTo>
                  <a:lnTo>
                    <a:pt x="2880" y="71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2" name="pg1273">
              <a:extLst>
                <a:ext uri="{FF2B5EF4-FFF2-40B4-BE49-F238E27FC236}">
                  <a16:creationId xmlns:a16="http://schemas.microsoft.com/office/drawing/2014/main" id="{7C931334-88DD-2349-BADB-8A5FF9D001E9}"/>
                </a:ext>
              </a:extLst>
            </p:cNvPr>
            <p:cNvSpPr/>
            <p:nvPr/>
          </p:nvSpPr>
          <p:spPr>
            <a:xfrm>
              <a:off x="1717587" y="4012323"/>
              <a:ext cx="1006" cy="1074"/>
            </a:xfrm>
            <a:custGeom>
              <a:avLst/>
              <a:gdLst/>
              <a:ahLst/>
              <a:cxnLst/>
              <a:rect l="0" t="0" r="0" b="0"/>
              <a:pathLst>
                <a:path w="1006" h="1074">
                  <a:moveTo>
                    <a:pt x="557" y="0"/>
                  </a:moveTo>
                  <a:lnTo>
                    <a:pt x="0" y="700"/>
                  </a:lnTo>
                  <a:lnTo>
                    <a:pt x="440" y="1074"/>
                  </a:lnTo>
                  <a:lnTo>
                    <a:pt x="600" y="929"/>
                  </a:lnTo>
                  <a:lnTo>
                    <a:pt x="1006" y="288"/>
                  </a:lnTo>
                  <a:lnTo>
                    <a:pt x="899" y="14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3" name="pg1274">
              <a:extLst>
                <a:ext uri="{FF2B5EF4-FFF2-40B4-BE49-F238E27FC236}">
                  <a16:creationId xmlns:a16="http://schemas.microsoft.com/office/drawing/2014/main" id="{7E7BB726-579D-CB4F-995A-DEF1E94B345B}"/>
                </a:ext>
              </a:extLst>
            </p:cNvPr>
            <p:cNvSpPr/>
            <p:nvPr/>
          </p:nvSpPr>
          <p:spPr>
            <a:xfrm>
              <a:off x="1705610" y="3992488"/>
              <a:ext cx="29108" cy="16387"/>
            </a:xfrm>
            <a:custGeom>
              <a:avLst/>
              <a:gdLst/>
              <a:ahLst/>
              <a:cxnLst/>
              <a:rect l="0" t="0" r="0" b="0"/>
              <a:pathLst>
                <a:path w="29108" h="16387">
                  <a:moveTo>
                    <a:pt x="4441" y="9035"/>
                  </a:moveTo>
                  <a:lnTo>
                    <a:pt x="4764" y="9149"/>
                  </a:lnTo>
                  <a:lnTo>
                    <a:pt x="5036" y="8889"/>
                  </a:lnTo>
                  <a:lnTo>
                    <a:pt x="5036" y="8627"/>
                  </a:lnTo>
                  <a:lnTo>
                    <a:pt x="4907" y="8384"/>
                  </a:lnTo>
                  <a:lnTo>
                    <a:pt x="4894" y="6921"/>
                  </a:lnTo>
                  <a:lnTo>
                    <a:pt x="4778" y="6264"/>
                  </a:lnTo>
                  <a:lnTo>
                    <a:pt x="4738" y="5912"/>
                  </a:lnTo>
                  <a:lnTo>
                    <a:pt x="4829" y="5717"/>
                  </a:lnTo>
                  <a:lnTo>
                    <a:pt x="5489" y="5717"/>
                  </a:lnTo>
                  <a:lnTo>
                    <a:pt x="5489" y="4513"/>
                  </a:lnTo>
                  <a:lnTo>
                    <a:pt x="8817" y="4481"/>
                  </a:lnTo>
                  <a:lnTo>
                    <a:pt x="8830" y="5001"/>
                  </a:lnTo>
                  <a:lnTo>
                    <a:pt x="9309" y="4985"/>
                  </a:lnTo>
                  <a:lnTo>
                    <a:pt x="9943" y="3954"/>
                  </a:lnTo>
                  <a:lnTo>
                    <a:pt x="9917" y="2384"/>
                  </a:lnTo>
                  <a:lnTo>
                    <a:pt x="10422" y="2236"/>
                  </a:lnTo>
                  <a:lnTo>
                    <a:pt x="10435" y="2903"/>
                  </a:lnTo>
                  <a:lnTo>
                    <a:pt x="10992" y="2903"/>
                  </a:lnTo>
                  <a:lnTo>
                    <a:pt x="10966" y="2090"/>
                  </a:lnTo>
                  <a:lnTo>
                    <a:pt x="11704" y="2155"/>
                  </a:lnTo>
                  <a:lnTo>
                    <a:pt x="12157" y="1130"/>
                  </a:lnTo>
                  <a:lnTo>
                    <a:pt x="12585" y="382"/>
                  </a:lnTo>
                  <a:lnTo>
                    <a:pt x="12766" y="593"/>
                  </a:lnTo>
                  <a:lnTo>
                    <a:pt x="13504" y="1325"/>
                  </a:lnTo>
                  <a:lnTo>
                    <a:pt x="14307" y="1406"/>
                  </a:lnTo>
                  <a:lnTo>
                    <a:pt x="14669" y="1683"/>
                  </a:lnTo>
                  <a:lnTo>
                    <a:pt x="14566" y="2350"/>
                  </a:lnTo>
                  <a:lnTo>
                    <a:pt x="14876" y="2350"/>
                  </a:lnTo>
                  <a:lnTo>
                    <a:pt x="15498" y="2041"/>
                  </a:lnTo>
                  <a:lnTo>
                    <a:pt x="15912" y="1536"/>
                  </a:lnTo>
                  <a:lnTo>
                    <a:pt x="16430" y="1872"/>
                  </a:lnTo>
                  <a:lnTo>
                    <a:pt x="17103" y="1927"/>
                  </a:lnTo>
                  <a:lnTo>
                    <a:pt x="17989" y="1734"/>
                  </a:lnTo>
                  <a:lnTo>
                    <a:pt x="18400" y="1772"/>
                  </a:lnTo>
                  <a:lnTo>
                    <a:pt x="18631" y="2009"/>
                  </a:lnTo>
                  <a:lnTo>
                    <a:pt x="18269" y="2041"/>
                  </a:lnTo>
                  <a:lnTo>
                    <a:pt x="18269" y="2236"/>
                  </a:lnTo>
                  <a:lnTo>
                    <a:pt x="19266" y="2236"/>
                  </a:lnTo>
                  <a:lnTo>
                    <a:pt x="19771" y="2236"/>
                  </a:lnTo>
                  <a:lnTo>
                    <a:pt x="20120" y="1959"/>
                  </a:lnTo>
                  <a:lnTo>
                    <a:pt x="20988" y="1553"/>
                  </a:lnTo>
                  <a:lnTo>
                    <a:pt x="21622" y="1553"/>
                  </a:lnTo>
                  <a:lnTo>
                    <a:pt x="21622" y="1797"/>
                  </a:lnTo>
                  <a:lnTo>
                    <a:pt x="21532" y="1943"/>
                  </a:lnTo>
                  <a:lnTo>
                    <a:pt x="21609" y="2171"/>
                  </a:lnTo>
                  <a:lnTo>
                    <a:pt x="22606" y="2154"/>
                  </a:lnTo>
                  <a:lnTo>
                    <a:pt x="23047" y="1439"/>
                  </a:lnTo>
                  <a:lnTo>
                    <a:pt x="23059" y="333"/>
                  </a:lnTo>
                  <a:lnTo>
                    <a:pt x="23344" y="170"/>
                  </a:lnTo>
                  <a:lnTo>
                    <a:pt x="23663" y="179"/>
                  </a:lnTo>
                  <a:lnTo>
                    <a:pt x="23798" y="398"/>
                  </a:lnTo>
                  <a:lnTo>
                    <a:pt x="25281" y="967"/>
                  </a:lnTo>
                  <a:lnTo>
                    <a:pt x="25715" y="809"/>
                  </a:lnTo>
                  <a:lnTo>
                    <a:pt x="26011" y="583"/>
                  </a:lnTo>
                  <a:lnTo>
                    <a:pt x="26118" y="149"/>
                  </a:lnTo>
                  <a:lnTo>
                    <a:pt x="26317" y="0"/>
                  </a:lnTo>
                  <a:lnTo>
                    <a:pt x="26776" y="142"/>
                  </a:lnTo>
                  <a:lnTo>
                    <a:pt x="26934" y="311"/>
                  </a:lnTo>
                  <a:lnTo>
                    <a:pt x="26788" y="528"/>
                  </a:lnTo>
                  <a:lnTo>
                    <a:pt x="26970" y="640"/>
                  </a:lnTo>
                  <a:lnTo>
                    <a:pt x="27740" y="467"/>
                  </a:lnTo>
                  <a:lnTo>
                    <a:pt x="28084" y="259"/>
                  </a:lnTo>
                  <a:lnTo>
                    <a:pt x="28646" y="272"/>
                  </a:lnTo>
                  <a:lnTo>
                    <a:pt x="28797" y="713"/>
                  </a:lnTo>
                  <a:lnTo>
                    <a:pt x="28938" y="1276"/>
                  </a:lnTo>
                  <a:lnTo>
                    <a:pt x="29108" y="1386"/>
                  </a:lnTo>
                  <a:lnTo>
                    <a:pt x="28946" y="2398"/>
                  </a:lnTo>
                  <a:lnTo>
                    <a:pt x="28801" y="2619"/>
                  </a:lnTo>
                  <a:lnTo>
                    <a:pt x="28728" y="3622"/>
                  </a:lnTo>
                  <a:lnTo>
                    <a:pt x="28365" y="4304"/>
                  </a:lnTo>
                  <a:lnTo>
                    <a:pt x="28309" y="5281"/>
                  </a:lnTo>
                  <a:lnTo>
                    <a:pt x="28230" y="5656"/>
                  </a:lnTo>
                  <a:lnTo>
                    <a:pt x="26246" y="8135"/>
                  </a:lnTo>
                  <a:lnTo>
                    <a:pt x="26504" y="8840"/>
                  </a:lnTo>
                  <a:lnTo>
                    <a:pt x="26012" y="9588"/>
                  </a:lnTo>
                  <a:lnTo>
                    <a:pt x="25618" y="9455"/>
                  </a:lnTo>
                  <a:lnTo>
                    <a:pt x="25307" y="9222"/>
                  </a:lnTo>
                  <a:lnTo>
                    <a:pt x="24044" y="10922"/>
                  </a:lnTo>
                  <a:lnTo>
                    <a:pt x="23245" y="11976"/>
                  </a:lnTo>
                  <a:lnTo>
                    <a:pt x="23400" y="11924"/>
                  </a:lnTo>
                  <a:lnTo>
                    <a:pt x="23759" y="12223"/>
                  </a:lnTo>
                  <a:lnTo>
                    <a:pt x="22917" y="13052"/>
                  </a:lnTo>
                  <a:lnTo>
                    <a:pt x="20219" y="10852"/>
                  </a:lnTo>
                  <a:lnTo>
                    <a:pt x="19947" y="11230"/>
                  </a:lnTo>
                  <a:lnTo>
                    <a:pt x="19569" y="10931"/>
                  </a:lnTo>
                  <a:lnTo>
                    <a:pt x="18489" y="12304"/>
                  </a:lnTo>
                  <a:lnTo>
                    <a:pt x="17389" y="13692"/>
                  </a:lnTo>
                  <a:lnTo>
                    <a:pt x="16948" y="14126"/>
                  </a:lnTo>
                  <a:lnTo>
                    <a:pt x="16495" y="13735"/>
                  </a:lnTo>
                  <a:lnTo>
                    <a:pt x="16107" y="13622"/>
                  </a:lnTo>
                  <a:lnTo>
                    <a:pt x="15770" y="13768"/>
                  </a:lnTo>
                  <a:lnTo>
                    <a:pt x="15537" y="14077"/>
                  </a:lnTo>
                  <a:lnTo>
                    <a:pt x="14475" y="15443"/>
                  </a:lnTo>
                  <a:lnTo>
                    <a:pt x="14475" y="15086"/>
                  </a:lnTo>
                  <a:lnTo>
                    <a:pt x="12507" y="15086"/>
                  </a:lnTo>
                  <a:lnTo>
                    <a:pt x="11996" y="15086"/>
                  </a:lnTo>
                  <a:lnTo>
                    <a:pt x="11342" y="14728"/>
                  </a:lnTo>
                  <a:lnTo>
                    <a:pt x="9840" y="14744"/>
                  </a:lnTo>
                  <a:lnTo>
                    <a:pt x="9010" y="14954"/>
                  </a:lnTo>
                  <a:lnTo>
                    <a:pt x="8724" y="15326"/>
                  </a:lnTo>
                  <a:lnTo>
                    <a:pt x="8162" y="15597"/>
                  </a:lnTo>
                  <a:lnTo>
                    <a:pt x="7833" y="14874"/>
                  </a:lnTo>
                  <a:lnTo>
                    <a:pt x="7820" y="13817"/>
                  </a:lnTo>
                  <a:lnTo>
                    <a:pt x="6447" y="13850"/>
                  </a:lnTo>
                  <a:lnTo>
                    <a:pt x="5127" y="16306"/>
                  </a:lnTo>
                  <a:lnTo>
                    <a:pt x="38" y="16387"/>
                  </a:lnTo>
                  <a:lnTo>
                    <a:pt x="0" y="14012"/>
                  </a:lnTo>
                  <a:lnTo>
                    <a:pt x="0" y="11719"/>
                  </a:lnTo>
                  <a:lnTo>
                    <a:pt x="1113" y="11686"/>
                  </a:lnTo>
                  <a:lnTo>
                    <a:pt x="1100" y="10954"/>
                  </a:lnTo>
                  <a:lnTo>
                    <a:pt x="1074" y="9344"/>
                  </a:lnTo>
                  <a:lnTo>
                    <a:pt x="2201" y="8889"/>
                  </a:lnTo>
                  <a:lnTo>
                    <a:pt x="2718" y="8889"/>
                  </a:lnTo>
                  <a:lnTo>
                    <a:pt x="2848" y="913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4" name="pg1275">
              <a:extLst>
                <a:ext uri="{FF2B5EF4-FFF2-40B4-BE49-F238E27FC236}">
                  <a16:creationId xmlns:a16="http://schemas.microsoft.com/office/drawing/2014/main" id="{99219B20-F734-E54A-BACC-C7C83605E04A}"/>
                </a:ext>
              </a:extLst>
            </p:cNvPr>
            <p:cNvSpPr/>
            <p:nvPr/>
          </p:nvSpPr>
          <p:spPr>
            <a:xfrm>
              <a:off x="1697466" y="3959770"/>
              <a:ext cx="83764" cy="48683"/>
            </a:xfrm>
            <a:custGeom>
              <a:avLst/>
              <a:gdLst/>
              <a:ahLst/>
              <a:cxnLst/>
              <a:rect l="0" t="0" r="0" b="0"/>
              <a:pathLst>
                <a:path w="83764" h="48683">
                  <a:moveTo>
                    <a:pt x="63244" y="6757"/>
                  </a:moveTo>
                  <a:lnTo>
                    <a:pt x="63095" y="7531"/>
                  </a:lnTo>
                  <a:lnTo>
                    <a:pt x="63301" y="7530"/>
                  </a:lnTo>
                  <a:lnTo>
                    <a:pt x="63858" y="6782"/>
                  </a:lnTo>
                  <a:lnTo>
                    <a:pt x="64971" y="6213"/>
                  </a:lnTo>
                  <a:lnTo>
                    <a:pt x="65696" y="6067"/>
                  </a:lnTo>
                  <a:lnTo>
                    <a:pt x="66680" y="6050"/>
                  </a:lnTo>
                  <a:lnTo>
                    <a:pt x="66693" y="5123"/>
                  </a:lnTo>
                  <a:lnTo>
                    <a:pt x="66952" y="5009"/>
                  </a:lnTo>
                  <a:lnTo>
                    <a:pt x="66965" y="5465"/>
                  </a:lnTo>
                  <a:lnTo>
                    <a:pt x="67108" y="5660"/>
                  </a:lnTo>
                  <a:lnTo>
                    <a:pt x="67237" y="5676"/>
                  </a:lnTo>
                  <a:lnTo>
                    <a:pt x="68302" y="5515"/>
                  </a:lnTo>
                  <a:lnTo>
                    <a:pt x="69168" y="6217"/>
                  </a:lnTo>
                  <a:lnTo>
                    <a:pt x="68791" y="6395"/>
                  </a:lnTo>
                  <a:lnTo>
                    <a:pt x="69244" y="6750"/>
                  </a:lnTo>
                  <a:lnTo>
                    <a:pt x="69438" y="6620"/>
                  </a:lnTo>
                  <a:lnTo>
                    <a:pt x="69995" y="7091"/>
                  </a:lnTo>
                  <a:lnTo>
                    <a:pt x="70176" y="7335"/>
                  </a:lnTo>
                  <a:lnTo>
                    <a:pt x="69853" y="7596"/>
                  </a:lnTo>
                  <a:lnTo>
                    <a:pt x="70060" y="8799"/>
                  </a:lnTo>
                  <a:lnTo>
                    <a:pt x="70461" y="10166"/>
                  </a:lnTo>
                  <a:lnTo>
                    <a:pt x="70095" y="10456"/>
                  </a:lnTo>
                  <a:lnTo>
                    <a:pt x="69749" y="10621"/>
                  </a:lnTo>
                  <a:lnTo>
                    <a:pt x="69490" y="10247"/>
                  </a:lnTo>
                  <a:lnTo>
                    <a:pt x="69179" y="9255"/>
                  </a:lnTo>
                  <a:lnTo>
                    <a:pt x="68483" y="8826"/>
                  </a:lnTo>
                  <a:lnTo>
                    <a:pt x="68496" y="12760"/>
                  </a:lnTo>
                  <a:lnTo>
                    <a:pt x="68726" y="12760"/>
                  </a:lnTo>
                  <a:lnTo>
                    <a:pt x="68729" y="14168"/>
                  </a:lnTo>
                  <a:lnTo>
                    <a:pt x="69167" y="14020"/>
                  </a:lnTo>
                  <a:lnTo>
                    <a:pt x="69331" y="14051"/>
                  </a:lnTo>
                  <a:lnTo>
                    <a:pt x="70241" y="15387"/>
                  </a:lnTo>
                  <a:lnTo>
                    <a:pt x="70474" y="15731"/>
                  </a:lnTo>
                  <a:lnTo>
                    <a:pt x="70293" y="16021"/>
                  </a:lnTo>
                  <a:lnTo>
                    <a:pt x="68480" y="17290"/>
                  </a:lnTo>
                  <a:lnTo>
                    <a:pt x="68756" y="17470"/>
                  </a:lnTo>
                  <a:lnTo>
                    <a:pt x="69167" y="18087"/>
                  </a:lnTo>
                  <a:lnTo>
                    <a:pt x="69100" y="18264"/>
                  </a:lnTo>
                  <a:lnTo>
                    <a:pt x="68632" y="18685"/>
                  </a:lnTo>
                  <a:lnTo>
                    <a:pt x="68196" y="18776"/>
                  </a:lnTo>
                  <a:lnTo>
                    <a:pt x="68061" y="18552"/>
                  </a:lnTo>
                  <a:lnTo>
                    <a:pt x="66914" y="18396"/>
                  </a:lnTo>
                  <a:lnTo>
                    <a:pt x="66436" y="18625"/>
                  </a:lnTo>
                  <a:lnTo>
                    <a:pt x="65509" y="18583"/>
                  </a:lnTo>
                  <a:lnTo>
                    <a:pt x="65596" y="19124"/>
                  </a:lnTo>
                  <a:lnTo>
                    <a:pt x="65759" y="19271"/>
                  </a:lnTo>
                  <a:lnTo>
                    <a:pt x="66058" y="19486"/>
                  </a:lnTo>
                  <a:lnTo>
                    <a:pt x="67030" y="19746"/>
                  </a:lnTo>
                  <a:lnTo>
                    <a:pt x="67199" y="19974"/>
                  </a:lnTo>
                  <a:lnTo>
                    <a:pt x="67499" y="21345"/>
                  </a:lnTo>
                  <a:lnTo>
                    <a:pt x="68467" y="21360"/>
                  </a:lnTo>
                  <a:lnTo>
                    <a:pt x="68465" y="21856"/>
                  </a:lnTo>
                  <a:lnTo>
                    <a:pt x="69575" y="21844"/>
                  </a:lnTo>
                  <a:lnTo>
                    <a:pt x="70152" y="22435"/>
                  </a:lnTo>
                  <a:lnTo>
                    <a:pt x="70151" y="23263"/>
                  </a:lnTo>
                  <a:lnTo>
                    <a:pt x="70561" y="23266"/>
                  </a:lnTo>
                  <a:lnTo>
                    <a:pt x="70893" y="23467"/>
                  </a:lnTo>
                  <a:lnTo>
                    <a:pt x="70888" y="24841"/>
                  </a:lnTo>
                  <a:lnTo>
                    <a:pt x="70272" y="24838"/>
                  </a:lnTo>
                  <a:lnTo>
                    <a:pt x="70170" y="25574"/>
                  </a:lnTo>
                  <a:lnTo>
                    <a:pt x="72297" y="24244"/>
                  </a:lnTo>
                  <a:lnTo>
                    <a:pt x="72303" y="23467"/>
                  </a:lnTo>
                  <a:lnTo>
                    <a:pt x="75077" y="23461"/>
                  </a:lnTo>
                  <a:lnTo>
                    <a:pt x="75368" y="23685"/>
                  </a:lnTo>
                  <a:lnTo>
                    <a:pt x="75375" y="24293"/>
                  </a:lnTo>
                  <a:lnTo>
                    <a:pt x="75294" y="24617"/>
                  </a:lnTo>
                  <a:lnTo>
                    <a:pt x="75392" y="25420"/>
                  </a:lnTo>
                  <a:lnTo>
                    <a:pt x="75627" y="25760"/>
                  </a:lnTo>
                  <a:lnTo>
                    <a:pt x="75859" y="25833"/>
                  </a:lnTo>
                  <a:lnTo>
                    <a:pt x="76170" y="25800"/>
                  </a:lnTo>
                  <a:lnTo>
                    <a:pt x="76328" y="25518"/>
                  </a:lnTo>
                  <a:lnTo>
                    <a:pt x="76333" y="25167"/>
                  </a:lnTo>
                  <a:lnTo>
                    <a:pt x="76536" y="24943"/>
                  </a:lnTo>
                  <a:lnTo>
                    <a:pt x="76917" y="24697"/>
                  </a:lnTo>
                  <a:lnTo>
                    <a:pt x="77261" y="24966"/>
                  </a:lnTo>
                  <a:lnTo>
                    <a:pt x="77388" y="25177"/>
                  </a:lnTo>
                  <a:lnTo>
                    <a:pt x="77252" y="25503"/>
                  </a:lnTo>
                  <a:lnTo>
                    <a:pt x="77613" y="25679"/>
                  </a:lnTo>
                  <a:lnTo>
                    <a:pt x="78947" y="25543"/>
                  </a:lnTo>
                  <a:lnTo>
                    <a:pt x="79600" y="26187"/>
                  </a:lnTo>
                  <a:lnTo>
                    <a:pt x="79639" y="26405"/>
                  </a:lnTo>
                  <a:lnTo>
                    <a:pt x="79579" y="26840"/>
                  </a:lnTo>
                  <a:lnTo>
                    <a:pt x="79493" y="27101"/>
                  </a:lnTo>
                  <a:lnTo>
                    <a:pt x="79217" y="27033"/>
                  </a:lnTo>
                  <a:lnTo>
                    <a:pt x="78794" y="26556"/>
                  </a:lnTo>
                  <a:lnTo>
                    <a:pt x="78554" y="26418"/>
                  </a:lnTo>
                  <a:lnTo>
                    <a:pt x="78358" y="26408"/>
                  </a:lnTo>
                  <a:lnTo>
                    <a:pt x="77807" y="26586"/>
                  </a:lnTo>
                  <a:lnTo>
                    <a:pt x="77058" y="26385"/>
                  </a:lnTo>
                  <a:lnTo>
                    <a:pt x="76124" y="25978"/>
                  </a:lnTo>
                  <a:lnTo>
                    <a:pt x="75427" y="25870"/>
                  </a:lnTo>
                  <a:lnTo>
                    <a:pt x="75084" y="25987"/>
                  </a:lnTo>
                  <a:lnTo>
                    <a:pt x="75097" y="28285"/>
                  </a:lnTo>
                  <a:lnTo>
                    <a:pt x="74799" y="28562"/>
                  </a:lnTo>
                  <a:lnTo>
                    <a:pt x="74892" y="29051"/>
                  </a:lnTo>
                  <a:lnTo>
                    <a:pt x="76767" y="28969"/>
                  </a:lnTo>
                  <a:lnTo>
                    <a:pt x="76767" y="29457"/>
                  </a:lnTo>
                  <a:lnTo>
                    <a:pt x="77750" y="29687"/>
                  </a:lnTo>
                  <a:lnTo>
                    <a:pt x="78023" y="29684"/>
                  </a:lnTo>
                  <a:lnTo>
                    <a:pt x="78550" y="29430"/>
                  </a:lnTo>
                  <a:lnTo>
                    <a:pt x="78739" y="29094"/>
                  </a:lnTo>
                  <a:lnTo>
                    <a:pt x="78761" y="28887"/>
                  </a:lnTo>
                  <a:lnTo>
                    <a:pt x="79098" y="28806"/>
                  </a:lnTo>
                  <a:lnTo>
                    <a:pt x="79455" y="29212"/>
                  </a:lnTo>
                  <a:lnTo>
                    <a:pt x="79060" y="29644"/>
                  </a:lnTo>
                  <a:lnTo>
                    <a:pt x="79891" y="29945"/>
                  </a:lnTo>
                  <a:lnTo>
                    <a:pt x="80367" y="29694"/>
                  </a:lnTo>
                  <a:lnTo>
                    <a:pt x="80726" y="30038"/>
                  </a:lnTo>
                  <a:lnTo>
                    <a:pt x="80783" y="30239"/>
                  </a:lnTo>
                  <a:lnTo>
                    <a:pt x="81047" y="30573"/>
                  </a:lnTo>
                  <a:lnTo>
                    <a:pt x="81444" y="30566"/>
                  </a:lnTo>
                  <a:lnTo>
                    <a:pt x="82620" y="30251"/>
                  </a:lnTo>
                  <a:lnTo>
                    <a:pt x="83047" y="30725"/>
                  </a:lnTo>
                  <a:lnTo>
                    <a:pt x="81980" y="30756"/>
                  </a:lnTo>
                  <a:lnTo>
                    <a:pt x="81942" y="31820"/>
                  </a:lnTo>
                  <a:lnTo>
                    <a:pt x="81232" y="31805"/>
                  </a:lnTo>
                  <a:lnTo>
                    <a:pt x="80927" y="32855"/>
                  </a:lnTo>
                  <a:lnTo>
                    <a:pt x="81280" y="33734"/>
                  </a:lnTo>
                  <a:lnTo>
                    <a:pt x="81519" y="35296"/>
                  </a:lnTo>
                  <a:lnTo>
                    <a:pt x="81195" y="35296"/>
                  </a:lnTo>
                  <a:lnTo>
                    <a:pt x="81174" y="35510"/>
                  </a:lnTo>
                  <a:lnTo>
                    <a:pt x="81275" y="35814"/>
                  </a:lnTo>
                  <a:lnTo>
                    <a:pt x="81175" y="36126"/>
                  </a:lnTo>
                  <a:lnTo>
                    <a:pt x="80318" y="36417"/>
                  </a:lnTo>
                  <a:lnTo>
                    <a:pt x="79738" y="36292"/>
                  </a:lnTo>
                  <a:lnTo>
                    <a:pt x="79451" y="36312"/>
                  </a:lnTo>
                  <a:lnTo>
                    <a:pt x="78905" y="36684"/>
                  </a:lnTo>
                  <a:lnTo>
                    <a:pt x="78759" y="36975"/>
                  </a:lnTo>
                  <a:lnTo>
                    <a:pt x="78584" y="37118"/>
                  </a:lnTo>
                  <a:lnTo>
                    <a:pt x="78266" y="36955"/>
                  </a:lnTo>
                  <a:lnTo>
                    <a:pt x="78089" y="36355"/>
                  </a:lnTo>
                  <a:lnTo>
                    <a:pt x="77627" y="36013"/>
                  </a:lnTo>
                  <a:lnTo>
                    <a:pt x="76566" y="36325"/>
                  </a:lnTo>
                  <a:lnTo>
                    <a:pt x="75791" y="36762"/>
                  </a:lnTo>
                  <a:lnTo>
                    <a:pt x="75606" y="36993"/>
                  </a:lnTo>
                  <a:lnTo>
                    <a:pt x="75576" y="37248"/>
                  </a:lnTo>
                  <a:lnTo>
                    <a:pt x="75809" y="38126"/>
                  </a:lnTo>
                  <a:lnTo>
                    <a:pt x="76318" y="39079"/>
                  </a:lnTo>
                  <a:lnTo>
                    <a:pt x="77023" y="39431"/>
                  </a:lnTo>
                  <a:lnTo>
                    <a:pt x="77495" y="39769"/>
                  </a:lnTo>
                  <a:lnTo>
                    <a:pt x="77358" y="39946"/>
                  </a:lnTo>
                  <a:lnTo>
                    <a:pt x="77367" y="41414"/>
                  </a:lnTo>
                  <a:lnTo>
                    <a:pt x="77300" y="41704"/>
                  </a:lnTo>
                  <a:lnTo>
                    <a:pt x="77066" y="41765"/>
                  </a:lnTo>
                  <a:lnTo>
                    <a:pt x="77303" y="42292"/>
                  </a:lnTo>
                  <a:lnTo>
                    <a:pt x="78554" y="42208"/>
                  </a:lnTo>
                  <a:lnTo>
                    <a:pt x="78564" y="41851"/>
                  </a:lnTo>
                  <a:lnTo>
                    <a:pt x="79055" y="40310"/>
                  </a:lnTo>
                  <a:lnTo>
                    <a:pt x="79514" y="40539"/>
                  </a:lnTo>
                  <a:lnTo>
                    <a:pt x="80447" y="41266"/>
                  </a:lnTo>
                  <a:lnTo>
                    <a:pt x="81520" y="41950"/>
                  </a:lnTo>
                  <a:lnTo>
                    <a:pt x="82322" y="41955"/>
                  </a:lnTo>
                  <a:lnTo>
                    <a:pt x="82570" y="41859"/>
                  </a:lnTo>
                  <a:lnTo>
                    <a:pt x="82716" y="41887"/>
                  </a:lnTo>
                  <a:lnTo>
                    <a:pt x="82935" y="42067"/>
                  </a:lnTo>
                  <a:lnTo>
                    <a:pt x="82753" y="42496"/>
                  </a:lnTo>
                  <a:lnTo>
                    <a:pt x="82245" y="42736"/>
                  </a:lnTo>
                  <a:lnTo>
                    <a:pt x="81711" y="43561"/>
                  </a:lnTo>
                  <a:lnTo>
                    <a:pt x="81758" y="43865"/>
                  </a:lnTo>
                  <a:lnTo>
                    <a:pt x="82979" y="43842"/>
                  </a:lnTo>
                  <a:lnTo>
                    <a:pt x="82863" y="44120"/>
                  </a:lnTo>
                  <a:lnTo>
                    <a:pt x="83037" y="44573"/>
                  </a:lnTo>
                  <a:lnTo>
                    <a:pt x="83615" y="44924"/>
                  </a:lnTo>
                  <a:lnTo>
                    <a:pt x="83764" y="45018"/>
                  </a:lnTo>
                  <a:lnTo>
                    <a:pt x="83631" y="45297"/>
                  </a:lnTo>
                  <a:lnTo>
                    <a:pt x="83557" y="45937"/>
                  </a:lnTo>
                  <a:lnTo>
                    <a:pt x="83443" y="46241"/>
                  </a:lnTo>
                  <a:lnTo>
                    <a:pt x="83109" y="46738"/>
                  </a:lnTo>
                  <a:lnTo>
                    <a:pt x="81947" y="46548"/>
                  </a:lnTo>
                  <a:lnTo>
                    <a:pt x="80665" y="45952"/>
                  </a:lnTo>
                  <a:lnTo>
                    <a:pt x="80385" y="45968"/>
                  </a:lnTo>
                  <a:lnTo>
                    <a:pt x="80155" y="46135"/>
                  </a:lnTo>
                  <a:lnTo>
                    <a:pt x="79388" y="46080"/>
                  </a:lnTo>
                  <a:lnTo>
                    <a:pt x="79100" y="45986"/>
                  </a:lnTo>
                  <a:lnTo>
                    <a:pt x="78860" y="46031"/>
                  </a:lnTo>
                  <a:lnTo>
                    <a:pt x="78676" y="46379"/>
                  </a:lnTo>
                  <a:lnTo>
                    <a:pt x="78560" y="46809"/>
                  </a:lnTo>
                  <a:lnTo>
                    <a:pt x="78448" y="46954"/>
                  </a:lnTo>
                  <a:lnTo>
                    <a:pt x="78154" y="47131"/>
                  </a:lnTo>
                  <a:lnTo>
                    <a:pt x="77773" y="47129"/>
                  </a:lnTo>
                  <a:lnTo>
                    <a:pt x="77226" y="47280"/>
                  </a:lnTo>
                  <a:lnTo>
                    <a:pt x="76907" y="47467"/>
                  </a:lnTo>
                  <a:lnTo>
                    <a:pt x="76449" y="48011"/>
                  </a:lnTo>
                  <a:lnTo>
                    <a:pt x="76163" y="48532"/>
                  </a:lnTo>
                  <a:lnTo>
                    <a:pt x="75983" y="48683"/>
                  </a:lnTo>
                  <a:lnTo>
                    <a:pt x="73609" y="46309"/>
                  </a:lnTo>
                  <a:lnTo>
                    <a:pt x="70690" y="46033"/>
                  </a:lnTo>
                  <a:lnTo>
                    <a:pt x="65914" y="45245"/>
                  </a:lnTo>
                  <a:lnTo>
                    <a:pt x="65744" y="41069"/>
                  </a:lnTo>
                  <a:lnTo>
                    <a:pt x="65597" y="37549"/>
                  </a:lnTo>
                  <a:lnTo>
                    <a:pt x="61373" y="36425"/>
                  </a:lnTo>
                  <a:lnTo>
                    <a:pt x="59941" y="35870"/>
                  </a:lnTo>
                  <a:lnTo>
                    <a:pt x="59857" y="35629"/>
                  </a:lnTo>
                  <a:lnTo>
                    <a:pt x="59500" y="35165"/>
                  </a:lnTo>
                  <a:lnTo>
                    <a:pt x="56381" y="31032"/>
                  </a:lnTo>
                  <a:lnTo>
                    <a:pt x="50473" y="22866"/>
                  </a:lnTo>
                  <a:lnTo>
                    <a:pt x="50372" y="22728"/>
                  </a:lnTo>
                  <a:lnTo>
                    <a:pt x="49326" y="21310"/>
                  </a:lnTo>
                  <a:lnTo>
                    <a:pt x="47751" y="21236"/>
                  </a:lnTo>
                  <a:lnTo>
                    <a:pt x="47710" y="20435"/>
                  </a:lnTo>
                  <a:lnTo>
                    <a:pt x="46602" y="20455"/>
                  </a:lnTo>
                  <a:lnTo>
                    <a:pt x="46604" y="20939"/>
                  </a:lnTo>
                  <a:lnTo>
                    <a:pt x="46291" y="21067"/>
                  </a:lnTo>
                  <a:lnTo>
                    <a:pt x="46109" y="20424"/>
                  </a:lnTo>
                  <a:lnTo>
                    <a:pt x="45756" y="20329"/>
                  </a:lnTo>
                  <a:lnTo>
                    <a:pt x="45736" y="20529"/>
                  </a:lnTo>
                  <a:lnTo>
                    <a:pt x="46229" y="21512"/>
                  </a:lnTo>
                  <a:lnTo>
                    <a:pt x="45934" y="21693"/>
                  </a:lnTo>
                  <a:lnTo>
                    <a:pt x="45657" y="21687"/>
                  </a:lnTo>
                  <a:lnTo>
                    <a:pt x="45426" y="21391"/>
                  </a:lnTo>
                  <a:lnTo>
                    <a:pt x="45122" y="21161"/>
                  </a:lnTo>
                  <a:lnTo>
                    <a:pt x="44529" y="22484"/>
                  </a:lnTo>
                  <a:lnTo>
                    <a:pt x="44490" y="22718"/>
                  </a:lnTo>
                  <a:lnTo>
                    <a:pt x="44933" y="23223"/>
                  </a:lnTo>
                  <a:lnTo>
                    <a:pt x="44872" y="23521"/>
                  </a:lnTo>
                  <a:lnTo>
                    <a:pt x="44521" y="23873"/>
                  </a:lnTo>
                  <a:lnTo>
                    <a:pt x="44348" y="24457"/>
                  </a:lnTo>
                  <a:lnTo>
                    <a:pt x="44493" y="24984"/>
                  </a:lnTo>
                  <a:lnTo>
                    <a:pt x="44027" y="25913"/>
                  </a:lnTo>
                  <a:lnTo>
                    <a:pt x="43593" y="26267"/>
                  </a:lnTo>
                  <a:lnTo>
                    <a:pt x="43158" y="26013"/>
                  </a:lnTo>
                  <a:lnTo>
                    <a:pt x="42687" y="25168"/>
                  </a:lnTo>
                  <a:lnTo>
                    <a:pt x="42351" y="26181"/>
                  </a:lnTo>
                  <a:lnTo>
                    <a:pt x="42025" y="27634"/>
                  </a:lnTo>
                  <a:lnTo>
                    <a:pt x="41825" y="28170"/>
                  </a:lnTo>
                  <a:lnTo>
                    <a:pt x="41178" y="29353"/>
                  </a:lnTo>
                  <a:lnTo>
                    <a:pt x="40814" y="30683"/>
                  </a:lnTo>
                  <a:lnTo>
                    <a:pt x="40526" y="31079"/>
                  </a:lnTo>
                  <a:lnTo>
                    <a:pt x="40091" y="31421"/>
                  </a:lnTo>
                  <a:lnTo>
                    <a:pt x="38455" y="32772"/>
                  </a:lnTo>
                  <a:lnTo>
                    <a:pt x="38334" y="32924"/>
                  </a:lnTo>
                  <a:lnTo>
                    <a:pt x="38298" y="33116"/>
                  </a:lnTo>
                  <a:lnTo>
                    <a:pt x="37498" y="33778"/>
                  </a:lnTo>
                  <a:lnTo>
                    <a:pt x="37252" y="34105"/>
                  </a:lnTo>
                  <a:lnTo>
                    <a:pt x="37082" y="33995"/>
                  </a:lnTo>
                  <a:lnTo>
                    <a:pt x="36893" y="33534"/>
                  </a:lnTo>
                  <a:lnTo>
                    <a:pt x="36790" y="32991"/>
                  </a:lnTo>
                  <a:lnTo>
                    <a:pt x="36228" y="32978"/>
                  </a:lnTo>
                  <a:lnTo>
                    <a:pt x="35885" y="33186"/>
                  </a:lnTo>
                  <a:lnTo>
                    <a:pt x="35115" y="33359"/>
                  </a:lnTo>
                  <a:lnTo>
                    <a:pt x="34932" y="33247"/>
                  </a:lnTo>
                  <a:lnTo>
                    <a:pt x="35078" y="33030"/>
                  </a:lnTo>
                  <a:lnTo>
                    <a:pt x="34920" y="32860"/>
                  </a:lnTo>
                  <a:lnTo>
                    <a:pt x="34461" y="32718"/>
                  </a:lnTo>
                  <a:lnTo>
                    <a:pt x="34263" y="32867"/>
                  </a:lnTo>
                  <a:lnTo>
                    <a:pt x="34155" y="33302"/>
                  </a:lnTo>
                  <a:lnTo>
                    <a:pt x="33859" y="33528"/>
                  </a:lnTo>
                  <a:lnTo>
                    <a:pt x="33425" y="33686"/>
                  </a:lnTo>
                  <a:lnTo>
                    <a:pt x="31942" y="33116"/>
                  </a:lnTo>
                  <a:lnTo>
                    <a:pt x="31807" y="32898"/>
                  </a:lnTo>
                  <a:lnTo>
                    <a:pt x="31489" y="32889"/>
                  </a:lnTo>
                  <a:lnTo>
                    <a:pt x="31204" y="33051"/>
                  </a:lnTo>
                  <a:lnTo>
                    <a:pt x="31191" y="34157"/>
                  </a:lnTo>
                  <a:lnTo>
                    <a:pt x="30751" y="34873"/>
                  </a:lnTo>
                  <a:lnTo>
                    <a:pt x="29754" y="34889"/>
                  </a:lnTo>
                  <a:lnTo>
                    <a:pt x="29676" y="34662"/>
                  </a:lnTo>
                  <a:lnTo>
                    <a:pt x="29767" y="34515"/>
                  </a:lnTo>
                  <a:lnTo>
                    <a:pt x="29767" y="34271"/>
                  </a:lnTo>
                  <a:lnTo>
                    <a:pt x="29132" y="34271"/>
                  </a:lnTo>
                  <a:lnTo>
                    <a:pt x="28265" y="34678"/>
                  </a:lnTo>
                  <a:lnTo>
                    <a:pt x="27915" y="34954"/>
                  </a:lnTo>
                  <a:lnTo>
                    <a:pt x="27410" y="34954"/>
                  </a:lnTo>
                  <a:lnTo>
                    <a:pt x="26413" y="34954"/>
                  </a:lnTo>
                  <a:lnTo>
                    <a:pt x="26413" y="34759"/>
                  </a:lnTo>
                  <a:lnTo>
                    <a:pt x="26775" y="34647"/>
                  </a:lnTo>
                  <a:lnTo>
                    <a:pt x="26545" y="34491"/>
                  </a:lnTo>
                  <a:lnTo>
                    <a:pt x="26133" y="34453"/>
                  </a:lnTo>
                  <a:lnTo>
                    <a:pt x="25248" y="34646"/>
                  </a:lnTo>
                  <a:lnTo>
                    <a:pt x="24575" y="34590"/>
                  </a:lnTo>
                  <a:lnTo>
                    <a:pt x="24070" y="34369"/>
                  </a:lnTo>
                  <a:lnTo>
                    <a:pt x="23642" y="34759"/>
                  </a:lnTo>
                  <a:lnTo>
                    <a:pt x="23021" y="35069"/>
                  </a:lnTo>
                  <a:lnTo>
                    <a:pt x="22710" y="35069"/>
                  </a:lnTo>
                  <a:lnTo>
                    <a:pt x="22814" y="34402"/>
                  </a:lnTo>
                  <a:lnTo>
                    <a:pt x="22451" y="34125"/>
                  </a:lnTo>
                  <a:lnTo>
                    <a:pt x="21648" y="34044"/>
                  </a:lnTo>
                  <a:lnTo>
                    <a:pt x="20871" y="33263"/>
                  </a:lnTo>
                  <a:lnTo>
                    <a:pt x="20729" y="33100"/>
                  </a:lnTo>
                  <a:lnTo>
                    <a:pt x="20302" y="33849"/>
                  </a:lnTo>
                  <a:lnTo>
                    <a:pt x="19849" y="34873"/>
                  </a:lnTo>
                  <a:lnTo>
                    <a:pt x="19111" y="34808"/>
                  </a:lnTo>
                  <a:lnTo>
                    <a:pt x="19136" y="35622"/>
                  </a:lnTo>
                  <a:lnTo>
                    <a:pt x="18580" y="35622"/>
                  </a:lnTo>
                  <a:lnTo>
                    <a:pt x="18567" y="34955"/>
                  </a:lnTo>
                  <a:lnTo>
                    <a:pt x="18061" y="35103"/>
                  </a:lnTo>
                  <a:lnTo>
                    <a:pt x="18087" y="36673"/>
                  </a:lnTo>
                  <a:lnTo>
                    <a:pt x="17453" y="37704"/>
                  </a:lnTo>
                  <a:lnTo>
                    <a:pt x="16974" y="37720"/>
                  </a:lnTo>
                  <a:lnTo>
                    <a:pt x="16961" y="37199"/>
                  </a:lnTo>
                  <a:lnTo>
                    <a:pt x="13634" y="37232"/>
                  </a:lnTo>
                  <a:lnTo>
                    <a:pt x="13634" y="38436"/>
                  </a:lnTo>
                  <a:lnTo>
                    <a:pt x="12973" y="38436"/>
                  </a:lnTo>
                  <a:lnTo>
                    <a:pt x="12883" y="38631"/>
                  </a:lnTo>
                  <a:lnTo>
                    <a:pt x="13025" y="39102"/>
                  </a:lnTo>
                  <a:lnTo>
                    <a:pt x="13038" y="39639"/>
                  </a:lnTo>
                  <a:lnTo>
                    <a:pt x="13051" y="41103"/>
                  </a:lnTo>
                  <a:lnTo>
                    <a:pt x="13181" y="41346"/>
                  </a:lnTo>
                  <a:lnTo>
                    <a:pt x="13181" y="41607"/>
                  </a:lnTo>
                  <a:lnTo>
                    <a:pt x="12909" y="41868"/>
                  </a:lnTo>
                  <a:lnTo>
                    <a:pt x="12585" y="41754"/>
                  </a:lnTo>
                  <a:lnTo>
                    <a:pt x="12546" y="38436"/>
                  </a:lnTo>
                  <a:lnTo>
                    <a:pt x="11420" y="38468"/>
                  </a:lnTo>
                  <a:lnTo>
                    <a:pt x="10604" y="38468"/>
                  </a:lnTo>
                  <a:lnTo>
                    <a:pt x="10595" y="37828"/>
                  </a:lnTo>
                  <a:lnTo>
                    <a:pt x="10293" y="37270"/>
                  </a:lnTo>
                  <a:lnTo>
                    <a:pt x="8040" y="37313"/>
                  </a:lnTo>
                  <a:lnTo>
                    <a:pt x="8027" y="36126"/>
                  </a:lnTo>
                  <a:lnTo>
                    <a:pt x="6875" y="36158"/>
                  </a:lnTo>
                  <a:lnTo>
                    <a:pt x="6577" y="35394"/>
                  </a:lnTo>
                  <a:lnTo>
                    <a:pt x="6499" y="34955"/>
                  </a:lnTo>
                  <a:lnTo>
                    <a:pt x="6810" y="34938"/>
                  </a:lnTo>
                  <a:lnTo>
                    <a:pt x="6499" y="34646"/>
                  </a:lnTo>
                  <a:lnTo>
                    <a:pt x="6412" y="34291"/>
                  </a:lnTo>
                  <a:lnTo>
                    <a:pt x="6242" y="33945"/>
                  </a:lnTo>
                  <a:lnTo>
                    <a:pt x="5952" y="33940"/>
                  </a:lnTo>
                  <a:lnTo>
                    <a:pt x="5963" y="34713"/>
                  </a:lnTo>
                  <a:lnTo>
                    <a:pt x="6203" y="34949"/>
                  </a:lnTo>
                  <a:lnTo>
                    <a:pt x="2874" y="34906"/>
                  </a:lnTo>
                  <a:lnTo>
                    <a:pt x="895" y="34903"/>
                  </a:lnTo>
                  <a:lnTo>
                    <a:pt x="0" y="34776"/>
                  </a:lnTo>
                  <a:lnTo>
                    <a:pt x="209" y="33743"/>
                  </a:lnTo>
                  <a:lnTo>
                    <a:pt x="246" y="32011"/>
                  </a:lnTo>
                  <a:lnTo>
                    <a:pt x="867" y="32059"/>
                  </a:lnTo>
                  <a:lnTo>
                    <a:pt x="3664" y="32011"/>
                  </a:lnTo>
                  <a:lnTo>
                    <a:pt x="3664" y="31881"/>
                  </a:lnTo>
                  <a:lnTo>
                    <a:pt x="4130" y="31653"/>
                  </a:lnTo>
                  <a:lnTo>
                    <a:pt x="4143" y="30774"/>
                  </a:lnTo>
                  <a:lnTo>
                    <a:pt x="5360" y="30774"/>
                  </a:lnTo>
                  <a:lnTo>
                    <a:pt x="5373" y="32547"/>
                  </a:lnTo>
                  <a:lnTo>
                    <a:pt x="6319" y="32515"/>
                  </a:lnTo>
                  <a:lnTo>
                    <a:pt x="6512" y="32873"/>
                  </a:lnTo>
                  <a:lnTo>
                    <a:pt x="6525" y="33702"/>
                  </a:lnTo>
                  <a:lnTo>
                    <a:pt x="7390" y="33549"/>
                  </a:lnTo>
                  <a:lnTo>
                    <a:pt x="7639" y="33117"/>
                  </a:lnTo>
                  <a:lnTo>
                    <a:pt x="7639" y="32499"/>
                  </a:lnTo>
                  <a:lnTo>
                    <a:pt x="7367" y="32499"/>
                  </a:lnTo>
                  <a:lnTo>
                    <a:pt x="6836" y="32515"/>
                  </a:lnTo>
                  <a:lnTo>
                    <a:pt x="6797" y="31490"/>
                  </a:lnTo>
                  <a:lnTo>
                    <a:pt x="7134" y="31327"/>
                  </a:lnTo>
                  <a:lnTo>
                    <a:pt x="7626" y="31344"/>
                  </a:lnTo>
                  <a:lnTo>
                    <a:pt x="7600" y="30156"/>
                  </a:lnTo>
                  <a:lnTo>
                    <a:pt x="7975" y="30156"/>
                  </a:lnTo>
                  <a:lnTo>
                    <a:pt x="8075" y="29554"/>
                  </a:lnTo>
                  <a:lnTo>
                    <a:pt x="8071" y="28299"/>
                  </a:lnTo>
                  <a:lnTo>
                    <a:pt x="7961" y="28111"/>
                  </a:lnTo>
                  <a:lnTo>
                    <a:pt x="6447" y="28121"/>
                  </a:lnTo>
                  <a:lnTo>
                    <a:pt x="6447" y="27863"/>
                  </a:lnTo>
                  <a:lnTo>
                    <a:pt x="6121" y="27863"/>
                  </a:lnTo>
                  <a:lnTo>
                    <a:pt x="5308" y="28172"/>
                  </a:lnTo>
                  <a:lnTo>
                    <a:pt x="5308" y="28497"/>
                  </a:lnTo>
                  <a:lnTo>
                    <a:pt x="5153" y="28692"/>
                  </a:lnTo>
                  <a:lnTo>
                    <a:pt x="4326" y="28758"/>
                  </a:lnTo>
                  <a:lnTo>
                    <a:pt x="4196" y="28810"/>
                  </a:lnTo>
                  <a:lnTo>
                    <a:pt x="4194" y="29018"/>
                  </a:lnTo>
                  <a:lnTo>
                    <a:pt x="3340" y="29018"/>
                  </a:lnTo>
                  <a:lnTo>
                    <a:pt x="3314" y="28383"/>
                  </a:lnTo>
                  <a:lnTo>
                    <a:pt x="3418" y="27407"/>
                  </a:lnTo>
                  <a:lnTo>
                    <a:pt x="4182" y="27098"/>
                  </a:lnTo>
                  <a:lnTo>
                    <a:pt x="4182" y="26926"/>
                  </a:lnTo>
                  <a:lnTo>
                    <a:pt x="3762" y="26692"/>
                  </a:lnTo>
                  <a:lnTo>
                    <a:pt x="3456" y="26692"/>
                  </a:lnTo>
                  <a:lnTo>
                    <a:pt x="3444" y="26399"/>
                  </a:lnTo>
                  <a:lnTo>
                    <a:pt x="3886" y="25714"/>
                  </a:lnTo>
                  <a:lnTo>
                    <a:pt x="4169" y="25488"/>
                  </a:lnTo>
                  <a:lnTo>
                    <a:pt x="4583" y="25488"/>
                  </a:lnTo>
                  <a:lnTo>
                    <a:pt x="4596" y="25293"/>
                  </a:lnTo>
                  <a:lnTo>
                    <a:pt x="5282" y="24951"/>
                  </a:lnTo>
                  <a:lnTo>
                    <a:pt x="7334" y="24884"/>
                  </a:lnTo>
                  <a:lnTo>
                    <a:pt x="8105" y="24284"/>
                  </a:lnTo>
                  <a:lnTo>
                    <a:pt x="8062" y="21905"/>
                  </a:lnTo>
                  <a:lnTo>
                    <a:pt x="7600" y="21794"/>
                  </a:lnTo>
                  <a:lnTo>
                    <a:pt x="7600" y="21584"/>
                  </a:lnTo>
                  <a:lnTo>
                    <a:pt x="8480" y="21454"/>
                  </a:lnTo>
                  <a:lnTo>
                    <a:pt x="7949" y="21340"/>
                  </a:lnTo>
                  <a:lnTo>
                    <a:pt x="7587" y="21113"/>
                  </a:lnTo>
                  <a:lnTo>
                    <a:pt x="7561" y="19616"/>
                  </a:lnTo>
                  <a:lnTo>
                    <a:pt x="7368" y="18911"/>
                  </a:lnTo>
                  <a:lnTo>
                    <a:pt x="7367" y="18412"/>
                  </a:lnTo>
                  <a:lnTo>
                    <a:pt x="8687" y="18689"/>
                  </a:lnTo>
                  <a:lnTo>
                    <a:pt x="8635" y="15241"/>
                  </a:lnTo>
                  <a:lnTo>
                    <a:pt x="9032" y="15230"/>
                  </a:lnTo>
                  <a:lnTo>
                    <a:pt x="9244" y="14689"/>
                  </a:lnTo>
                  <a:lnTo>
                    <a:pt x="9303" y="14250"/>
                  </a:lnTo>
                  <a:lnTo>
                    <a:pt x="9812" y="13364"/>
                  </a:lnTo>
                  <a:lnTo>
                    <a:pt x="11029" y="13344"/>
                  </a:lnTo>
                  <a:lnTo>
                    <a:pt x="11104" y="14319"/>
                  </a:lnTo>
                  <a:lnTo>
                    <a:pt x="11670" y="14791"/>
                  </a:lnTo>
                  <a:lnTo>
                    <a:pt x="11765" y="14521"/>
                  </a:lnTo>
                  <a:lnTo>
                    <a:pt x="11948" y="14311"/>
                  </a:lnTo>
                  <a:lnTo>
                    <a:pt x="12126" y="14251"/>
                  </a:lnTo>
                  <a:lnTo>
                    <a:pt x="13079" y="14684"/>
                  </a:lnTo>
                  <a:lnTo>
                    <a:pt x="13245" y="14346"/>
                  </a:lnTo>
                  <a:lnTo>
                    <a:pt x="13271" y="13956"/>
                  </a:lnTo>
                  <a:lnTo>
                    <a:pt x="12934" y="13142"/>
                  </a:lnTo>
                  <a:lnTo>
                    <a:pt x="13051" y="12183"/>
                  </a:lnTo>
                  <a:lnTo>
                    <a:pt x="13504" y="12183"/>
                  </a:lnTo>
                  <a:lnTo>
                    <a:pt x="13853" y="12638"/>
                  </a:lnTo>
                  <a:lnTo>
                    <a:pt x="15070" y="12394"/>
                  </a:lnTo>
                  <a:lnTo>
                    <a:pt x="14869" y="12056"/>
                  </a:lnTo>
                  <a:lnTo>
                    <a:pt x="14669" y="11922"/>
                  </a:lnTo>
                  <a:lnTo>
                    <a:pt x="14229" y="11922"/>
                  </a:lnTo>
                  <a:lnTo>
                    <a:pt x="14255" y="10491"/>
                  </a:lnTo>
                  <a:lnTo>
                    <a:pt x="15226" y="10491"/>
                  </a:lnTo>
                  <a:lnTo>
                    <a:pt x="15368" y="10556"/>
                  </a:lnTo>
                  <a:lnTo>
                    <a:pt x="15925" y="10475"/>
                  </a:lnTo>
                  <a:lnTo>
                    <a:pt x="15925" y="9938"/>
                  </a:lnTo>
                  <a:lnTo>
                    <a:pt x="15381" y="9857"/>
                  </a:lnTo>
                  <a:lnTo>
                    <a:pt x="14863" y="9629"/>
                  </a:lnTo>
                  <a:lnTo>
                    <a:pt x="14863" y="9304"/>
                  </a:lnTo>
                  <a:lnTo>
                    <a:pt x="15783" y="9304"/>
                  </a:lnTo>
                  <a:lnTo>
                    <a:pt x="16003" y="8783"/>
                  </a:lnTo>
                  <a:lnTo>
                    <a:pt x="16029" y="7527"/>
                  </a:lnTo>
                  <a:lnTo>
                    <a:pt x="15946" y="6921"/>
                  </a:lnTo>
                  <a:lnTo>
                    <a:pt x="15973" y="6669"/>
                  </a:lnTo>
                  <a:lnTo>
                    <a:pt x="16485" y="6726"/>
                  </a:lnTo>
                  <a:lnTo>
                    <a:pt x="17057" y="6932"/>
                  </a:lnTo>
                  <a:lnTo>
                    <a:pt x="22386" y="6994"/>
                  </a:lnTo>
                  <a:lnTo>
                    <a:pt x="26011" y="6815"/>
                  </a:lnTo>
                  <a:lnTo>
                    <a:pt x="33638" y="6847"/>
                  </a:lnTo>
                  <a:lnTo>
                    <a:pt x="33819" y="7010"/>
                  </a:lnTo>
                  <a:lnTo>
                    <a:pt x="38118" y="10849"/>
                  </a:lnTo>
                  <a:lnTo>
                    <a:pt x="39308" y="11817"/>
                  </a:lnTo>
                  <a:lnTo>
                    <a:pt x="39785" y="12205"/>
                  </a:lnTo>
                  <a:lnTo>
                    <a:pt x="40555" y="12851"/>
                  </a:lnTo>
                  <a:lnTo>
                    <a:pt x="42573" y="14509"/>
                  </a:lnTo>
                  <a:lnTo>
                    <a:pt x="44600" y="16150"/>
                  </a:lnTo>
                  <a:lnTo>
                    <a:pt x="45143" y="16589"/>
                  </a:lnTo>
                  <a:lnTo>
                    <a:pt x="45431" y="16822"/>
                  </a:lnTo>
                  <a:lnTo>
                    <a:pt x="46974" y="18071"/>
                  </a:lnTo>
                  <a:lnTo>
                    <a:pt x="47820" y="19142"/>
                  </a:lnTo>
                  <a:lnTo>
                    <a:pt x="48075" y="18494"/>
                  </a:lnTo>
                  <a:lnTo>
                    <a:pt x="47906" y="18363"/>
                  </a:lnTo>
                  <a:lnTo>
                    <a:pt x="48437" y="17501"/>
                  </a:lnTo>
                  <a:lnTo>
                    <a:pt x="48308" y="17127"/>
                  </a:lnTo>
                  <a:lnTo>
                    <a:pt x="47945" y="16525"/>
                  </a:lnTo>
                  <a:lnTo>
                    <a:pt x="47492" y="16216"/>
                  </a:lnTo>
                  <a:lnTo>
                    <a:pt x="50263" y="16216"/>
                  </a:lnTo>
                  <a:lnTo>
                    <a:pt x="50232" y="13459"/>
                  </a:lnTo>
                  <a:lnTo>
                    <a:pt x="50198" y="10312"/>
                  </a:lnTo>
                  <a:lnTo>
                    <a:pt x="52658" y="10312"/>
                  </a:lnTo>
                  <a:lnTo>
                    <a:pt x="52658" y="10003"/>
                  </a:lnTo>
                  <a:lnTo>
                    <a:pt x="53034" y="9710"/>
                  </a:lnTo>
                  <a:lnTo>
                    <a:pt x="53111" y="6929"/>
                  </a:lnTo>
                  <a:lnTo>
                    <a:pt x="55429" y="6929"/>
                  </a:lnTo>
                  <a:lnTo>
                    <a:pt x="55998" y="6343"/>
                  </a:lnTo>
                  <a:lnTo>
                    <a:pt x="55998" y="5888"/>
                  </a:lnTo>
                  <a:lnTo>
                    <a:pt x="55998" y="5611"/>
                  </a:lnTo>
                  <a:lnTo>
                    <a:pt x="55998" y="4619"/>
                  </a:lnTo>
                  <a:lnTo>
                    <a:pt x="56024" y="2758"/>
                  </a:lnTo>
                  <a:lnTo>
                    <a:pt x="56550" y="2529"/>
                  </a:lnTo>
                  <a:lnTo>
                    <a:pt x="57151" y="2277"/>
                  </a:lnTo>
                  <a:lnTo>
                    <a:pt x="61657" y="455"/>
                  </a:lnTo>
                  <a:lnTo>
                    <a:pt x="62796" y="0"/>
                  </a:lnTo>
                  <a:lnTo>
                    <a:pt x="62780" y="4483"/>
                  </a:lnTo>
                  <a:lnTo>
                    <a:pt x="63481" y="4495"/>
                  </a:lnTo>
                  <a:lnTo>
                    <a:pt x="63495" y="3887"/>
                  </a:lnTo>
                  <a:lnTo>
                    <a:pt x="64053" y="3881"/>
                  </a:lnTo>
                  <a:lnTo>
                    <a:pt x="63469" y="623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5" name="pg1276">
              <a:extLst>
                <a:ext uri="{FF2B5EF4-FFF2-40B4-BE49-F238E27FC236}">
                  <a16:creationId xmlns:a16="http://schemas.microsoft.com/office/drawing/2014/main" id="{2CC5E424-7CB3-CB42-8996-D6DA75E3666B}"/>
                </a:ext>
              </a:extLst>
            </p:cNvPr>
            <p:cNvSpPr/>
            <p:nvPr/>
          </p:nvSpPr>
          <p:spPr>
            <a:xfrm>
              <a:off x="1495335" y="3836614"/>
              <a:ext cx="125840" cy="106798"/>
            </a:xfrm>
            <a:custGeom>
              <a:avLst/>
              <a:gdLst/>
              <a:ahLst/>
              <a:cxnLst/>
              <a:rect l="0" t="0" r="0" b="0"/>
              <a:pathLst>
                <a:path w="125840" h="106798">
                  <a:moveTo>
                    <a:pt x="104923" y="21900"/>
                  </a:moveTo>
                  <a:lnTo>
                    <a:pt x="112101" y="40108"/>
                  </a:lnTo>
                  <a:lnTo>
                    <a:pt x="116576" y="51347"/>
                  </a:lnTo>
                  <a:lnTo>
                    <a:pt x="118042" y="55191"/>
                  </a:lnTo>
                  <a:lnTo>
                    <a:pt x="118245" y="55711"/>
                  </a:lnTo>
                  <a:lnTo>
                    <a:pt x="120015" y="60290"/>
                  </a:lnTo>
                  <a:lnTo>
                    <a:pt x="123298" y="68702"/>
                  </a:lnTo>
                  <a:lnTo>
                    <a:pt x="125287" y="73834"/>
                  </a:lnTo>
                  <a:lnTo>
                    <a:pt x="125266" y="74987"/>
                  </a:lnTo>
                  <a:lnTo>
                    <a:pt x="125705" y="77280"/>
                  </a:lnTo>
                  <a:lnTo>
                    <a:pt x="125840" y="78654"/>
                  </a:lnTo>
                  <a:lnTo>
                    <a:pt x="125712" y="79037"/>
                  </a:lnTo>
                  <a:lnTo>
                    <a:pt x="125836" y="79381"/>
                  </a:lnTo>
                  <a:lnTo>
                    <a:pt x="125064" y="79906"/>
                  </a:lnTo>
                  <a:lnTo>
                    <a:pt x="124585" y="79890"/>
                  </a:lnTo>
                  <a:lnTo>
                    <a:pt x="124158" y="79987"/>
                  </a:lnTo>
                  <a:lnTo>
                    <a:pt x="123925" y="79825"/>
                  </a:lnTo>
                  <a:lnTo>
                    <a:pt x="123731" y="79418"/>
                  </a:lnTo>
                  <a:lnTo>
                    <a:pt x="122511" y="80825"/>
                  </a:lnTo>
                  <a:lnTo>
                    <a:pt x="121347" y="81759"/>
                  </a:lnTo>
                  <a:lnTo>
                    <a:pt x="121077" y="81939"/>
                  </a:lnTo>
                  <a:lnTo>
                    <a:pt x="120934" y="81874"/>
                  </a:lnTo>
                  <a:lnTo>
                    <a:pt x="120779" y="82004"/>
                  </a:lnTo>
                  <a:lnTo>
                    <a:pt x="120649" y="82167"/>
                  </a:lnTo>
                  <a:lnTo>
                    <a:pt x="120597" y="82460"/>
                  </a:lnTo>
                  <a:lnTo>
                    <a:pt x="120269" y="82907"/>
                  </a:lnTo>
                  <a:lnTo>
                    <a:pt x="118929" y="82938"/>
                  </a:lnTo>
                  <a:lnTo>
                    <a:pt x="117614" y="82847"/>
                  </a:lnTo>
                  <a:lnTo>
                    <a:pt x="117647" y="83154"/>
                  </a:lnTo>
                  <a:lnTo>
                    <a:pt x="117686" y="83307"/>
                  </a:lnTo>
                  <a:lnTo>
                    <a:pt x="117831" y="83560"/>
                  </a:lnTo>
                  <a:lnTo>
                    <a:pt x="116590" y="84059"/>
                  </a:lnTo>
                  <a:lnTo>
                    <a:pt x="115528" y="84140"/>
                  </a:lnTo>
                  <a:lnTo>
                    <a:pt x="115372" y="83929"/>
                  </a:lnTo>
                  <a:lnTo>
                    <a:pt x="115107" y="84005"/>
                  </a:lnTo>
                  <a:lnTo>
                    <a:pt x="114214" y="84802"/>
                  </a:lnTo>
                  <a:lnTo>
                    <a:pt x="113230" y="84981"/>
                  </a:lnTo>
                  <a:lnTo>
                    <a:pt x="112841" y="84802"/>
                  </a:lnTo>
                  <a:lnTo>
                    <a:pt x="111650" y="84997"/>
                  </a:lnTo>
                  <a:lnTo>
                    <a:pt x="110537" y="85290"/>
                  </a:lnTo>
                  <a:lnTo>
                    <a:pt x="110524" y="85501"/>
                  </a:lnTo>
                  <a:lnTo>
                    <a:pt x="110891" y="85881"/>
                  </a:lnTo>
                  <a:lnTo>
                    <a:pt x="110906" y="86012"/>
                  </a:lnTo>
                  <a:lnTo>
                    <a:pt x="110550" y="86315"/>
                  </a:lnTo>
                  <a:lnTo>
                    <a:pt x="109760" y="86672"/>
                  </a:lnTo>
                  <a:lnTo>
                    <a:pt x="108077" y="86737"/>
                  </a:lnTo>
                  <a:lnTo>
                    <a:pt x="107378" y="86640"/>
                  </a:lnTo>
                  <a:lnTo>
                    <a:pt x="107378" y="86184"/>
                  </a:lnTo>
                  <a:lnTo>
                    <a:pt x="107235" y="85957"/>
                  </a:lnTo>
                  <a:lnTo>
                    <a:pt x="106886" y="85875"/>
                  </a:lnTo>
                  <a:lnTo>
                    <a:pt x="105024" y="85982"/>
                  </a:lnTo>
                  <a:lnTo>
                    <a:pt x="104861" y="85931"/>
                  </a:lnTo>
                  <a:lnTo>
                    <a:pt x="104592" y="85366"/>
                  </a:lnTo>
                  <a:lnTo>
                    <a:pt x="104283" y="85078"/>
                  </a:lnTo>
                  <a:lnTo>
                    <a:pt x="102898" y="84818"/>
                  </a:lnTo>
                  <a:lnTo>
                    <a:pt x="101862" y="84932"/>
                  </a:lnTo>
                  <a:lnTo>
                    <a:pt x="100110" y="84133"/>
                  </a:lnTo>
                  <a:lnTo>
                    <a:pt x="99853" y="83803"/>
                  </a:lnTo>
                  <a:lnTo>
                    <a:pt x="99580" y="82999"/>
                  </a:lnTo>
                  <a:lnTo>
                    <a:pt x="99682" y="82279"/>
                  </a:lnTo>
                  <a:lnTo>
                    <a:pt x="100251" y="80922"/>
                  </a:lnTo>
                  <a:lnTo>
                    <a:pt x="100436" y="80687"/>
                  </a:lnTo>
                  <a:lnTo>
                    <a:pt x="98999" y="80666"/>
                  </a:lnTo>
                  <a:lnTo>
                    <a:pt x="95673" y="80573"/>
                  </a:lnTo>
                  <a:lnTo>
                    <a:pt x="95388" y="80768"/>
                  </a:lnTo>
                  <a:lnTo>
                    <a:pt x="95232" y="81272"/>
                  </a:lnTo>
                  <a:lnTo>
                    <a:pt x="95427" y="81223"/>
                  </a:lnTo>
                  <a:lnTo>
                    <a:pt x="95595" y="81272"/>
                  </a:lnTo>
                  <a:lnTo>
                    <a:pt x="95569" y="82769"/>
                  </a:lnTo>
                  <a:lnTo>
                    <a:pt x="95202" y="82753"/>
                  </a:lnTo>
                  <a:lnTo>
                    <a:pt x="94197" y="83013"/>
                  </a:lnTo>
                  <a:lnTo>
                    <a:pt x="92528" y="82422"/>
                  </a:lnTo>
                  <a:lnTo>
                    <a:pt x="91790" y="82743"/>
                  </a:lnTo>
                  <a:lnTo>
                    <a:pt x="91602" y="83065"/>
                  </a:lnTo>
                  <a:lnTo>
                    <a:pt x="91183" y="83104"/>
                  </a:lnTo>
                  <a:lnTo>
                    <a:pt x="89789" y="83742"/>
                  </a:lnTo>
                  <a:lnTo>
                    <a:pt x="89932" y="83812"/>
                  </a:lnTo>
                  <a:lnTo>
                    <a:pt x="89924" y="84091"/>
                  </a:lnTo>
                  <a:lnTo>
                    <a:pt x="89849" y="84231"/>
                  </a:lnTo>
                  <a:lnTo>
                    <a:pt x="88536" y="84489"/>
                  </a:lnTo>
                  <a:lnTo>
                    <a:pt x="87201" y="84494"/>
                  </a:lnTo>
                  <a:lnTo>
                    <a:pt x="87386" y="86038"/>
                  </a:lnTo>
                  <a:lnTo>
                    <a:pt x="87121" y="86371"/>
                  </a:lnTo>
                  <a:lnTo>
                    <a:pt x="86207" y="86180"/>
                  </a:lnTo>
                  <a:lnTo>
                    <a:pt x="85817" y="86205"/>
                  </a:lnTo>
                  <a:lnTo>
                    <a:pt x="83890" y="88445"/>
                  </a:lnTo>
                  <a:lnTo>
                    <a:pt x="82755" y="89636"/>
                  </a:lnTo>
                  <a:lnTo>
                    <a:pt x="82645" y="89810"/>
                  </a:lnTo>
                  <a:lnTo>
                    <a:pt x="82519" y="90345"/>
                  </a:lnTo>
                  <a:lnTo>
                    <a:pt x="82051" y="90626"/>
                  </a:lnTo>
                  <a:lnTo>
                    <a:pt x="80847" y="90722"/>
                  </a:lnTo>
                  <a:lnTo>
                    <a:pt x="80601" y="91032"/>
                  </a:lnTo>
                  <a:lnTo>
                    <a:pt x="80549" y="91585"/>
                  </a:lnTo>
                  <a:lnTo>
                    <a:pt x="79954" y="92024"/>
                  </a:lnTo>
                  <a:lnTo>
                    <a:pt x="79578" y="92951"/>
                  </a:lnTo>
                  <a:lnTo>
                    <a:pt x="79159" y="94365"/>
                  </a:lnTo>
                  <a:lnTo>
                    <a:pt x="79379" y="94623"/>
                  </a:lnTo>
                  <a:lnTo>
                    <a:pt x="79692" y="94818"/>
                  </a:lnTo>
                  <a:lnTo>
                    <a:pt x="80023" y="95617"/>
                  </a:lnTo>
                  <a:lnTo>
                    <a:pt x="80050" y="95882"/>
                  </a:lnTo>
                  <a:lnTo>
                    <a:pt x="79516" y="96359"/>
                  </a:lnTo>
                  <a:lnTo>
                    <a:pt x="78760" y="96476"/>
                  </a:lnTo>
                  <a:lnTo>
                    <a:pt x="77798" y="96819"/>
                  </a:lnTo>
                  <a:lnTo>
                    <a:pt x="77524" y="97131"/>
                  </a:lnTo>
                  <a:lnTo>
                    <a:pt x="75468" y="98631"/>
                  </a:lnTo>
                  <a:lnTo>
                    <a:pt x="75149" y="99060"/>
                  </a:lnTo>
                  <a:lnTo>
                    <a:pt x="73612" y="99945"/>
                  </a:lnTo>
                  <a:lnTo>
                    <a:pt x="73234" y="100289"/>
                  </a:lnTo>
                  <a:lnTo>
                    <a:pt x="72872" y="100965"/>
                  </a:lnTo>
                  <a:lnTo>
                    <a:pt x="73111" y="101246"/>
                  </a:lnTo>
                  <a:lnTo>
                    <a:pt x="73168" y="101508"/>
                  </a:lnTo>
                  <a:lnTo>
                    <a:pt x="73103" y="102219"/>
                  </a:lnTo>
                  <a:lnTo>
                    <a:pt x="72937" y="102408"/>
                  </a:lnTo>
                  <a:lnTo>
                    <a:pt x="72054" y="102745"/>
                  </a:lnTo>
                  <a:lnTo>
                    <a:pt x="71494" y="102464"/>
                  </a:lnTo>
                  <a:lnTo>
                    <a:pt x="70885" y="102662"/>
                  </a:lnTo>
                  <a:lnTo>
                    <a:pt x="70298" y="102967"/>
                  </a:lnTo>
                  <a:lnTo>
                    <a:pt x="69731" y="103935"/>
                  </a:lnTo>
                  <a:lnTo>
                    <a:pt x="70100" y="104403"/>
                  </a:lnTo>
                  <a:lnTo>
                    <a:pt x="70268" y="104926"/>
                  </a:lnTo>
                  <a:lnTo>
                    <a:pt x="70193" y="105447"/>
                  </a:lnTo>
                  <a:lnTo>
                    <a:pt x="69953" y="105437"/>
                  </a:lnTo>
                  <a:lnTo>
                    <a:pt x="69665" y="105541"/>
                  </a:lnTo>
                  <a:lnTo>
                    <a:pt x="69412" y="105796"/>
                  </a:lnTo>
                  <a:lnTo>
                    <a:pt x="69389" y="106016"/>
                  </a:lnTo>
                  <a:lnTo>
                    <a:pt x="69976" y="106798"/>
                  </a:lnTo>
                  <a:lnTo>
                    <a:pt x="69178" y="106571"/>
                  </a:lnTo>
                  <a:lnTo>
                    <a:pt x="67658" y="105765"/>
                  </a:lnTo>
                  <a:lnTo>
                    <a:pt x="66773" y="105296"/>
                  </a:lnTo>
                  <a:lnTo>
                    <a:pt x="66438" y="105252"/>
                  </a:lnTo>
                  <a:lnTo>
                    <a:pt x="65520" y="105129"/>
                  </a:lnTo>
                  <a:lnTo>
                    <a:pt x="65101" y="105346"/>
                  </a:lnTo>
                  <a:lnTo>
                    <a:pt x="64022" y="105905"/>
                  </a:lnTo>
                  <a:lnTo>
                    <a:pt x="63753" y="105813"/>
                  </a:lnTo>
                  <a:lnTo>
                    <a:pt x="61358" y="104984"/>
                  </a:lnTo>
                  <a:lnTo>
                    <a:pt x="53812" y="98677"/>
                  </a:lnTo>
                  <a:lnTo>
                    <a:pt x="51935" y="97782"/>
                  </a:lnTo>
                  <a:lnTo>
                    <a:pt x="50886" y="97717"/>
                  </a:lnTo>
                  <a:lnTo>
                    <a:pt x="50213" y="97522"/>
                  </a:lnTo>
                  <a:lnTo>
                    <a:pt x="49021" y="95453"/>
                  </a:lnTo>
                  <a:lnTo>
                    <a:pt x="48749" y="94980"/>
                  </a:lnTo>
                  <a:lnTo>
                    <a:pt x="47532" y="92691"/>
                  </a:lnTo>
                  <a:lnTo>
                    <a:pt x="46041" y="89161"/>
                  </a:lnTo>
                  <a:lnTo>
                    <a:pt x="44956" y="86591"/>
                  </a:lnTo>
                  <a:lnTo>
                    <a:pt x="43893" y="83388"/>
                  </a:lnTo>
                  <a:lnTo>
                    <a:pt x="43805" y="83126"/>
                  </a:lnTo>
                  <a:lnTo>
                    <a:pt x="43725" y="82686"/>
                  </a:lnTo>
                  <a:lnTo>
                    <a:pt x="43407" y="80957"/>
                  </a:lnTo>
                  <a:lnTo>
                    <a:pt x="43350" y="80647"/>
                  </a:lnTo>
                  <a:lnTo>
                    <a:pt x="43259" y="80150"/>
                  </a:lnTo>
                  <a:lnTo>
                    <a:pt x="42159" y="77873"/>
                  </a:lnTo>
                  <a:lnTo>
                    <a:pt x="41180" y="77073"/>
                  </a:lnTo>
                  <a:lnTo>
                    <a:pt x="40844" y="76798"/>
                  </a:lnTo>
                  <a:lnTo>
                    <a:pt x="40566" y="76572"/>
                  </a:lnTo>
                  <a:lnTo>
                    <a:pt x="40413" y="76608"/>
                  </a:lnTo>
                  <a:lnTo>
                    <a:pt x="40161" y="76669"/>
                  </a:lnTo>
                  <a:lnTo>
                    <a:pt x="39118" y="76920"/>
                  </a:lnTo>
                  <a:lnTo>
                    <a:pt x="37706" y="76444"/>
                  </a:lnTo>
                  <a:lnTo>
                    <a:pt x="34542" y="74022"/>
                  </a:lnTo>
                  <a:lnTo>
                    <a:pt x="33819" y="72952"/>
                  </a:lnTo>
                  <a:lnTo>
                    <a:pt x="33025" y="71776"/>
                  </a:lnTo>
                  <a:lnTo>
                    <a:pt x="30185" y="69282"/>
                  </a:lnTo>
                  <a:lnTo>
                    <a:pt x="29582" y="69054"/>
                  </a:lnTo>
                  <a:lnTo>
                    <a:pt x="27968" y="69659"/>
                  </a:lnTo>
                  <a:lnTo>
                    <a:pt x="27683" y="69529"/>
                  </a:lnTo>
                  <a:lnTo>
                    <a:pt x="25019" y="66407"/>
                  </a:lnTo>
                  <a:lnTo>
                    <a:pt x="22851" y="63866"/>
                  </a:lnTo>
                  <a:lnTo>
                    <a:pt x="22424" y="63494"/>
                  </a:lnTo>
                  <a:lnTo>
                    <a:pt x="21800" y="63406"/>
                  </a:lnTo>
                  <a:lnTo>
                    <a:pt x="18544" y="60442"/>
                  </a:lnTo>
                  <a:lnTo>
                    <a:pt x="17036" y="60187"/>
                  </a:lnTo>
                  <a:lnTo>
                    <a:pt x="16360" y="59949"/>
                  </a:lnTo>
                  <a:lnTo>
                    <a:pt x="15719" y="59723"/>
                  </a:lnTo>
                  <a:lnTo>
                    <a:pt x="14653" y="59347"/>
                  </a:lnTo>
                  <a:lnTo>
                    <a:pt x="12119" y="58452"/>
                  </a:lnTo>
                  <a:lnTo>
                    <a:pt x="11010" y="57965"/>
                  </a:lnTo>
                  <a:lnTo>
                    <a:pt x="8714" y="56956"/>
                  </a:lnTo>
                  <a:lnTo>
                    <a:pt x="5800" y="54044"/>
                  </a:lnTo>
                  <a:lnTo>
                    <a:pt x="4684" y="53859"/>
                  </a:lnTo>
                  <a:lnTo>
                    <a:pt x="3556" y="53671"/>
                  </a:lnTo>
                  <a:lnTo>
                    <a:pt x="3625" y="52548"/>
                  </a:lnTo>
                  <a:lnTo>
                    <a:pt x="3535" y="52190"/>
                  </a:lnTo>
                  <a:lnTo>
                    <a:pt x="3522" y="51718"/>
                  </a:lnTo>
                  <a:lnTo>
                    <a:pt x="3703" y="51474"/>
                  </a:lnTo>
                  <a:lnTo>
                    <a:pt x="4078" y="51165"/>
                  </a:lnTo>
                  <a:lnTo>
                    <a:pt x="4765" y="50092"/>
                  </a:lnTo>
                  <a:lnTo>
                    <a:pt x="5761" y="48172"/>
                  </a:lnTo>
                  <a:lnTo>
                    <a:pt x="5601" y="47430"/>
                  </a:lnTo>
                  <a:lnTo>
                    <a:pt x="4959" y="46676"/>
                  </a:lnTo>
                  <a:lnTo>
                    <a:pt x="4984" y="47053"/>
                  </a:lnTo>
                  <a:lnTo>
                    <a:pt x="5233" y="47090"/>
                  </a:lnTo>
                  <a:lnTo>
                    <a:pt x="5549" y="47421"/>
                  </a:lnTo>
                  <a:lnTo>
                    <a:pt x="5697" y="48172"/>
                  </a:lnTo>
                  <a:lnTo>
                    <a:pt x="4765" y="49848"/>
                  </a:lnTo>
                  <a:lnTo>
                    <a:pt x="4234" y="50580"/>
                  </a:lnTo>
                  <a:lnTo>
                    <a:pt x="3729" y="50515"/>
                  </a:lnTo>
                  <a:lnTo>
                    <a:pt x="3560" y="50352"/>
                  </a:lnTo>
                  <a:lnTo>
                    <a:pt x="3366" y="49230"/>
                  </a:lnTo>
                  <a:lnTo>
                    <a:pt x="3534" y="48026"/>
                  </a:lnTo>
                  <a:lnTo>
                    <a:pt x="3703" y="47636"/>
                  </a:lnTo>
                  <a:lnTo>
                    <a:pt x="2740" y="46705"/>
                  </a:lnTo>
                  <a:lnTo>
                    <a:pt x="2189" y="46350"/>
                  </a:lnTo>
                  <a:lnTo>
                    <a:pt x="1987" y="45895"/>
                  </a:lnTo>
                  <a:lnTo>
                    <a:pt x="1890" y="45342"/>
                  </a:lnTo>
                  <a:lnTo>
                    <a:pt x="1957" y="44963"/>
                  </a:lnTo>
                  <a:lnTo>
                    <a:pt x="2163" y="44782"/>
                  </a:lnTo>
                  <a:lnTo>
                    <a:pt x="1560" y="44381"/>
                  </a:lnTo>
                  <a:lnTo>
                    <a:pt x="1173" y="44618"/>
                  </a:lnTo>
                  <a:lnTo>
                    <a:pt x="1054" y="44784"/>
                  </a:lnTo>
                  <a:lnTo>
                    <a:pt x="1181" y="45054"/>
                  </a:lnTo>
                  <a:lnTo>
                    <a:pt x="1023" y="45749"/>
                  </a:lnTo>
                  <a:lnTo>
                    <a:pt x="349" y="45944"/>
                  </a:lnTo>
                  <a:lnTo>
                    <a:pt x="0" y="45342"/>
                  </a:lnTo>
                  <a:lnTo>
                    <a:pt x="319" y="44781"/>
                  </a:lnTo>
                  <a:lnTo>
                    <a:pt x="1165" y="43829"/>
                  </a:lnTo>
                  <a:lnTo>
                    <a:pt x="1331" y="43608"/>
                  </a:lnTo>
                  <a:lnTo>
                    <a:pt x="2319" y="43167"/>
                  </a:lnTo>
                  <a:lnTo>
                    <a:pt x="4731" y="43109"/>
                  </a:lnTo>
                  <a:lnTo>
                    <a:pt x="4948" y="42285"/>
                  </a:lnTo>
                  <a:lnTo>
                    <a:pt x="6881" y="41946"/>
                  </a:lnTo>
                  <a:lnTo>
                    <a:pt x="7827" y="42101"/>
                  </a:lnTo>
                  <a:lnTo>
                    <a:pt x="8286" y="42057"/>
                  </a:lnTo>
                  <a:lnTo>
                    <a:pt x="7772" y="41542"/>
                  </a:lnTo>
                  <a:lnTo>
                    <a:pt x="7238" y="41393"/>
                  </a:lnTo>
                  <a:lnTo>
                    <a:pt x="6308" y="40704"/>
                  </a:lnTo>
                  <a:lnTo>
                    <a:pt x="5504" y="39798"/>
                  </a:lnTo>
                  <a:lnTo>
                    <a:pt x="5011" y="39537"/>
                  </a:lnTo>
                  <a:lnTo>
                    <a:pt x="4295" y="39288"/>
                  </a:lnTo>
                  <a:lnTo>
                    <a:pt x="3611" y="38689"/>
                  </a:lnTo>
                  <a:lnTo>
                    <a:pt x="3281" y="38372"/>
                  </a:lnTo>
                  <a:lnTo>
                    <a:pt x="2479" y="37970"/>
                  </a:lnTo>
                  <a:lnTo>
                    <a:pt x="2100" y="37803"/>
                  </a:lnTo>
                  <a:lnTo>
                    <a:pt x="2278" y="36861"/>
                  </a:lnTo>
                  <a:lnTo>
                    <a:pt x="3159" y="35546"/>
                  </a:lnTo>
                  <a:lnTo>
                    <a:pt x="3220" y="35334"/>
                  </a:lnTo>
                  <a:lnTo>
                    <a:pt x="2998" y="34504"/>
                  </a:lnTo>
                  <a:lnTo>
                    <a:pt x="2435" y="33830"/>
                  </a:lnTo>
                  <a:lnTo>
                    <a:pt x="2026" y="31931"/>
                  </a:lnTo>
                  <a:lnTo>
                    <a:pt x="2119" y="31425"/>
                  </a:lnTo>
                  <a:lnTo>
                    <a:pt x="2567" y="30941"/>
                  </a:lnTo>
                  <a:lnTo>
                    <a:pt x="2510" y="30337"/>
                  </a:lnTo>
                  <a:lnTo>
                    <a:pt x="2151" y="29980"/>
                  </a:lnTo>
                  <a:lnTo>
                    <a:pt x="2158" y="29474"/>
                  </a:lnTo>
                  <a:lnTo>
                    <a:pt x="2771" y="29287"/>
                  </a:lnTo>
                  <a:lnTo>
                    <a:pt x="3720" y="29287"/>
                  </a:lnTo>
                  <a:lnTo>
                    <a:pt x="4512" y="28878"/>
                  </a:lnTo>
                  <a:lnTo>
                    <a:pt x="4680" y="27437"/>
                  </a:lnTo>
                  <a:lnTo>
                    <a:pt x="4512" y="26461"/>
                  </a:lnTo>
                  <a:lnTo>
                    <a:pt x="4648" y="25992"/>
                  </a:lnTo>
                  <a:lnTo>
                    <a:pt x="4257" y="24302"/>
                  </a:lnTo>
                  <a:lnTo>
                    <a:pt x="4415" y="23568"/>
                  </a:lnTo>
                  <a:lnTo>
                    <a:pt x="5816" y="23307"/>
                  </a:lnTo>
                  <a:lnTo>
                    <a:pt x="6343" y="23479"/>
                  </a:lnTo>
                  <a:lnTo>
                    <a:pt x="6451" y="23683"/>
                  </a:lnTo>
                  <a:lnTo>
                    <a:pt x="7848" y="23911"/>
                  </a:lnTo>
                  <a:lnTo>
                    <a:pt x="8408" y="23591"/>
                  </a:lnTo>
                  <a:lnTo>
                    <a:pt x="7791" y="23162"/>
                  </a:lnTo>
                  <a:lnTo>
                    <a:pt x="7548" y="22887"/>
                  </a:lnTo>
                  <a:lnTo>
                    <a:pt x="7626" y="22377"/>
                  </a:lnTo>
                  <a:lnTo>
                    <a:pt x="7867" y="22098"/>
                  </a:lnTo>
                  <a:lnTo>
                    <a:pt x="7437" y="20496"/>
                  </a:lnTo>
                  <a:lnTo>
                    <a:pt x="7659" y="19931"/>
                  </a:lnTo>
                  <a:lnTo>
                    <a:pt x="7527" y="18986"/>
                  </a:lnTo>
                  <a:lnTo>
                    <a:pt x="7391" y="18569"/>
                  </a:lnTo>
                  <a:lnTo>
                    <a:pt x="7119" y="18301"/>
                  </a:lnTo>
                  <a:lnTo>
                    <a:pt x="7079" y="17363"/>
                  </a:lnTo>
                  <a:lnTo>
                    <a:pt x="7384" y="16488"/>
                  </a:lnTo>
                  <a:lnTo>
                    <a:pt x="8098" y="15293"/>
                  </a:lnTo>
                  <a:lnTo>
                    <a:pt x="8611" y="14887"/>
                  </a:lnTo>
                  <a:lnTo>
                    <a:pt x="8934" y="14388"/>
                  </a:lnTo>
                  <a:lnTo>
                    <a:pt x="8912" y="14224"/>
                  </a:lnTo>
                  <a:lnTo>
                    <a:pt x="8751" y="14053"/>
                  </a:lnTo>
                  <a:lnTo>
                    <a:pt x="9386" y="13580"/>
                  </a:lnTo>
                  <a:lnTo>
                    <a:pt x="10082" y="13473"/>
                  </a:lnTo>
                  <a:lnTo>
                    <a:pt x="10448" y="13197"/>
                  </a:lnTo>
                  <a:lnTo>
                    <a:pt x="10362" y="12858"/>
                  </a:lnTo>
                  <a:lnTo>
                    <a:pt x="10596" y="12131"/>
                  </a:lnTo>
                  <a:lnTo>
                    <a:pt x="11004" y="12386"/>
                  </a:lnTo>
                  <a:lnTo>
                    <a:pt x="11739" y="12643"/>
                  </a:lnTo>
                  <a:lnTo>
                    <a:pt x="12478" y="13370"/>
                  </a:lnTo>
                  <a:lnTo>
                    <a:pt x="12625" y="13615"/>
                  </a:lnTo>
                  <a:lnTo>
                    <a:pt x="12553" y="13861"/>
                  </a:lnTo>
                  <a:lnTo>
                    <a:pt x="12980" y="14237"/>
                  </a:lnTo>
                  <a:lnTo>
                    <a:pt x="13235" y="14185"/>
                  </a:lnTo>
                  <a:lnTo>
                    <a:pt x="13791" y="13832"/>
                  </a:lnTo>
                  <a:lnTo>
                    <a:pt x="15087" y="13954"/>
                  </a:lnTo>
                  <a:lnTo>
                    <a:pt x="16887" y="14974"/>
                  </a:lnTo>
                  <a:lnTo>
                    <a:pt x="17207" y="14787"/>
                  </a:lnTo>
                  <a:lnTo>
                    <a:pt x="17163" y="14531"/>
                  </a:lnTo>
                  <a:lnTo>
                    <a:pt x="17827" y="13961"/>
                  </a:lnTo>
                  <a:lnTo>
                    <a:pt x="18433" y="13983"/>
                  </a:lnTo>
                  <a:lnTo>
                    <a:pt x="19427" y="13834"/>
                  </a:lnTo>
                  <a:lnTo>
                    <a:pt x="20137" y="14027"/>
                  </a:lnTo>
                  <a:lnTo>
                    <a:pt x="21024" y="14987"/>
                  </a:lnTo>
                  <a:lnTo>
                    <a:pt x="20957" y="18750"/>
                  </a:lnTo>
                  <a:lnTo>
                    <a:pt x="21381" y="18132"/>
                  </a:lnTo>
                  <a:lnTo>
                    <a:pt x="22188" y="18167"/>
                  </a:lnTo>
                  <a:lnTo>
                    <a:pt x="22447" y="17967"/>
                  </a:lnTo>
                  <a:lnTo>
                    <a:pt x="23099" y="17873"/>
                  </a:lnTo>
                  <a:lnTo>
                    <a:pt x="25075" y="19501"/>
                  </a:lnTo>
                  <a:lnTo>
                    <a:pt x="25508" y="19923"/>
                  </a:lnTo>
                  <a:lnTo>
                    <a:pt x="25719" y="20310"/>
                  </a:lnTo>
                  <a:lnTo>
                    <a:pt x="26182" y="20727"/>
                  </a:lnTo>
                  <a:lnTo>
                    <a:pt x="26877" y="21137"/>
                  </a:lnTo>
                  <a:lnTo>
                    <a:pt x="27189" y="21804"/>
                  </a:lnTo>
                  <a:lnTo>
                    <a:pt x="27712" y="22087"/>
                  </a:lnTo>
                  <a:lnTo>
                    <a:pt x="28099" y="22121"/>
                  </a:lnTo>
                  <a:lnTo>
                    <a:pt x="28325" y="22020"/>
                  </a:lnTo>
                  <a:lnTo>
                    <a:pt x="29143" y="22196"/>
                  </a:lnTo>
                  <a:lnTo>
                    <a:pt x="29282" y="22650"/>
                  </a:lnTo>
                  <a:lnTo>
                    <a:pt x="29766" y="22777"/>
                  </a:lnTo>
                  <a:lnTo>
                    <a:pt x="30396" y="22755"/>
                  </a:lnTo>
                  <a:lnTo>
                    <a:pt x="30995" y="22598"/>
                  </a:lnTo>
                  <a:lnTo>
                    <a:pt x="31002" y="22389"/>
                  </a:lnTo>
                  <a:lnTo>
                    <a:pt x="30511" y="21690"/>
                  </a:lnTo>
                  <a:lnTo>
                    <a:pt x="30102" y="21288"/>
                  </a:lnTo>
                  <a:lnTo>
                    <a:pt x="30008" y="20554"/>
                  </a:lnTo>
                  <a:lnTo>
                    <a:pt x="30080" y="19131"/>
                  </a:lnTo>
                  <a:lnTo>
                    <a:pt x="30208" y="18543"/>
                  </a:lnTo>
                  <a:lnTo>
                    <a:pt x="30624" y="17764"/>
                  </a:lnTo>
                  <a:lnTo>
                    <a:pt x="30807" y="17589"/>
                  </a:lnTo>
                  <a:lnTo>
                    <a:pt x="31000" y="17544"/>
                  </a:lnTo>
                  <a:lnTo>
                    <a:pt x="31653" y="17749"/>
                  </a:lnTo>
                  <a:lnTo>
                    <a:pt x="33540" y="19048"/>
                  </a:lnTo>
                  <a:lnTo>
                    <a:pt x="33988" y="17997"/>
                  </a:lnTo>
                  <a:lnTo>
                    <a:pt x="34146" y="17763"/>
                  </a:lnTo>
                  <a:lnTo>
                    <a:pt x="34454" y="17483"/>
                  </a:lnTo>
                  <a:lnTo>
                    <a:pt x="34988" y="17331"/>
                  </a:lnTo>
                  <a:lnTo>
                    <a:pt x="34733" y="17048"/>
                  </a:lnTo>
                  <a:lnTo>
                    <a:pt x="33295" y="16996"/>
                  </a:lnTo>
                  <a:lnTo>
                    <a:pt x="32097" y="15898"/>
                  </a:lnTo>
                  <a:lnTo>
                    <a:pt x="31469" y="15548"/>
                  </a:lnTo>
                  <a:lnTo>
                    <a:pt x="30048" y="15005"/>
                  </a:lnTo>
                  <a:lnTo>
                    <a:pt x="29423" y="14856"/>
                  </a:lnTo>
                  <a:lnTo>
                    <a:pt x="29291" y="14983"/>
                  </a:lnTo>
                  <a:lnTo>
                    <a:pt x="29168" y="15399"/>
                  </a:lnTo>
                  <a:lnTo>
                    <a:pt x="28408" y="15734"/>
                  </a:lnTo>
                  <a:lnTo>
                    <a:pt x="28340" y="15526"/>
                  </a:lnTo>
                  <a:lnTo>
                    <a:pt x="28667" y="14513"/>
                  </a:lnTo>
                  <a:lnTo>
                    <a:pt x="28864" y="14256"/>
                  </a:lnTo>
                  <a:lnTo>
                    <a:pt x="29693" y="13717"/>
                  </a:lnTo>
                  <a:lnTo>
                    <a:pt x="30080" y="13855"/>
                  </a:lnTo>
                  <a:lnTo>
                    <a:pt x="30162" y="12876"/>
                  </a:lnTo>
                  <a:lnTo>
                    <a:pt x="30890" y="12715"/>
                  </a:lnTo>
                  <a:lnTo>
                    <a:pt x="31296" y="12741"/>
                  </a:lnTo>
                  <a:lnTo>
                    <a:pt x="31335" y="12532"/>
                  </a:lnTo>
                  <a:lnTo>
                    <a:pt x="31199" y="12387"/>
                  </a:lnTo>
                  <a:lnTo>
                    <a:pt x="30395" y="12410"/>
                  </a:lnTo>
                  <a:lnTo>
                    <a:pt x="29946" y="12231"/>
                  </a:lnTo>
                  <a:lnTo>
                    <a:pt x="30168" y="11081"/>
                  </a:lnTo>
                  <a:lnTo>
                    <a:pt x="30398" y="10969"/>
                  </a:lnTo>
                  <a:lnTo>
                    <a:pt x="31639" y="10957"/>
                  </a:lnTo>
                  <a:lnTo>
                    <a:pt x="31851" y="10897"/>
                  </a:lnTo>
                  <a:lnTo>
                    <a:pt x="32084" y="10659"/>
                  </a:lnTo>
                  <a:lnTo>
                    <a:pt x="32267" y="10290"/>
                  </a:lnTo>
                  <a:lnTo>
                    <a:pt x="32295" y="9910"/>
                  </a:lnTo>
                  <a:lnTo>
                    <a:pt x="32180" y="9590"/>
                  </a:lnTo>
                  <a:lnTo>
                    <a:pt x="32521" y="9277"/>
                  </a:lnTo>
                  <a:lnTo>
                    <a:pt x="33770" y="8983"/>
                  </a:lnTo>
                  <a:lnTo>
                    <a:pt x="35449" y="8394"/>
                  </a:lnTo>
                  <a:lnTo>
                    <a:pt x="35542" y="8572"/>
                  </a:lnTo>
                  <a:lnTo>
                    <a:pt x="36048" y="8665"/>
                  </a:lnTo>
                  <a:lnTo>
                    <a:pt x="36472" y="8349"/>
                  </a:lnTo>
                  <a:lnTo>
                    <a:pt x="36956" y="8602"/>
                  </a:lnTo>
                  <a:lnTo>
                    <a:pt x="37283" y="8967"/>
                  </a:lnTo>
                  <a:lnTo>
                    <a:pt x="37258" y="8699"/>
                  </a:lnTo>
                  <a:lnTo>
                    <a:pt x="36974" y="8315"/>
                  </a:lnTo>
                  <a:lnTo>
                    <a:pt x="37190" y="8245"/>
                  </a:lnTo>
                  <a:lnTo>
                    <a:pt x="37462" y="8282"/>
                  </a:lnTo>
                  <a:lnTo>
                    <a:pt x="38187" y="8591"/>
                  </a:lnTo>
                  <a:lnTo>
                    <a:pt x="38507" y="8866"/>
                  </a:lnTo>
                  <a:lnTo>
                    <a:pt x="39465" y="9157"/>
                  </a:lnTo>
                  <a:lnTo>
                    <a:pt x="40308" y="8975"/>
                  </a:lnTo>
                  <a:lnTo>
                    <a:pt x="40107" y="8729"/>
                  </a:lnTo>
                  <a:lnTo>
                    <a:pt x="39666" y="8814"/>
                  </a:lnTo>
                  <a:lnTo>
                    <a:pt x="39098" y="8758"/>
                  </a:lnTo>
                  <a:lnTo>
                    <a:pt x="39400" y="8297"/>
                  </a:lnTo>
                  <a:lnTo>
                    <a:pt x="40405" y="8256"/>
                  </a:lnTo>
                  <a:lnTo>
                    <a:pt x="42074" y="7147"/>
                  </a:lnTo>
                  <a:lnTo>
                    <a:pt x="42660" y="6141"/>
                  </a:lnTo>
                  <a:lnTo>
                    <a:pt x="44010" y="4772"/>
                  </a:lnTo>
                  <a:lnTo>
                    <a:pt x="46195" y="4508"/>
                  </a:lnTo>
                  <a:lnTo>
                    <a:pt x="46607" y="4084"/>
                  </a:lnTo>
                  <a:lnTo>
                    <a:pt x="46765" y="4009"/>
                  </a:lnTo>
                  <a:lnTo>
                    <a:pt x="47382" y="3811"/>
                  </a:lnTo>
                  <a:lnTo>
                    <a:pt x="48043" y="3762"/>
                  </a:lnTo>
                  <a:lnTo>
                    <a:pt x="48574" y="3304"/>
                  </a:lnTo>
                  <a:lnTo>
                    <a:pt x="49199" y="3110"/>
                  </a:lnTo>
                  <a:lnTo>
                    <a:pt x="50197" y="3170"/>
                  </a:lnTo>
                  <a:lnTo>
                    <a:pt x="51829" y="3527"/>
                  </a:lnTo>
                  <a:lnTo>
                    <a:pt x="52142" y="4276"/>
                  </a:lnTo>
                  <a:lnTo>
                    <a:pt x="52215" y="4669"/>
                  </a:lnTo>
                  <a:lnTo>
                    <a:pt x="53830" y="3753"/>
                  </a:lnTo>
                  <a:lnTo>
                    <a:pt x="54344" y="3295"/>
                  </a:lnTo>
                  <a:lnTo>
                    <a:pt x="54893" y="3426"/>
                  </a:lnTo>
                  <a:lnTo>
                    <a:pt x="56106" y="3050"/>
                  </a:lnTo>
                  <a:lnTo>
                    <a:pt x="57765" y="2823"/>
                  </a:lnTo>
                  <a:lnTo>
                    <a:pt x="58541" y="3315"/>
                  </a:lnTo>
                  <a:lnTo>
                    <a:pt x="58738" y="3560"/>
                  </a:lnTo>
                  <a:lnTo>
                    <a:pt x="59460" y="3825"/>
                  </a:lnTo>
                  <a:lnTo>
                    <a:pt x="60899" y="4139"/>
                  </a:lnTo>
                  <a:lnTo>
                    <a:pt x="61032" y="4619"/>
                  </a:lnTo>
                  <a:lnTo>
                    <a:pt x="61290" y="4876"/>
                  </a:lnTo>
                  <a:lnTo>
                    <a:pt x="61861" y="4914"/>
                  </a:lnTo>
                  <a:lnTo>
                    <a:pt x="62074" y="4654"/>
                  </a:lnTo>
                  <a:lnTo>
                    <a:pt x="62462" y="4527"/>
                  </a:lnTo>
                  <a:lnTo>
                    <a:pt x="63302" y="4597"/>
                  </a:lnTo>
                  <a:lnTo>
                    <a:pt x="67968" y="0"/>
                  </a:lnTo>
                  <a:lnTo>
                    <a:pt x="68671" y="72"/>
                  </a:lnTo>
                  <a:lnTo>
                    <a:pt x="69146" y="595"/>
                  </a:lnTo>
                  <a:lnTo>
                    <a:pt x="69900" y="1109"/>
                  </a:lnTo>
                  <a:lnTo>
                    <a:pt x="70988" y="1169"/>
                  </a:lnTo>
                  <a:lnTo>
                    <a:pt x="71250" y="1589"/>
                  </a:lnTo>
                  <a:lnTo>
                    <a:pt x="70231" y="1440"/>
                  </a:lnTo>
                  <a:lnTo>
                    <a:pt x="67857" y="1847"/>
                  </a:lnTo>
                  <a:lnTo>
                    <a:pt x="67674" y="1861"/>
                  </a:lnTo>
                  <a:lnTo>
                    <a:pt x="67451" y="1753"/>
                  </a:lnTo>
                  <a:lnTo>
                    <a:pt x="67178" y="1765"/>
                  </a:lnTo>
                  <a:lnTo>
                    <a:pt x="66977" y="1865"/>
                  </a:lnTo>
                  <a:lnTo>
                    <a:pt x="66263" y="2823"/>
                  </a:lnTo>
                  <a:lnTo>
                    <a:pt x="66407" y="3069"/>
                  </a:lnTo>
                  <a:lnTo>
                    <a:pt x="66486" y="3463"/>
                  </a:lnTo>
                  <a:lnTo>
                    <a:pt x="66605" y="5210"/>
                  </a:lnTo>
                  <a:lnTo>
                    <a:pt x="66616" y="5657"/>
                  </a:lnTo>
                  <a:lnTo>
                    <a:pt x="66404" y="6096"/>
                  </a:lnTo>
                  <a:lnTo>
                    <a:pt x="66472" y="6562"/>
                  </a:lnTo>
                  <a:lnTo>
                    <a:pt x="66656" y="6856"/>
                  </a:lnTo>
                  <a:lnTo>
                    <a:pt x="66275" y="7809"/>
                  </a:lnTo>
                  <a:lnTo>
                    <a:pt x="65389" y="8554"/>
                  </a:lnTo>
                  <a:lnTo>
                    <a:pt x="65080" y="8532"/>
                  </a:lnTo>
                  <a:lnTo>
                    <a:pt x="64280" y="8726"/>
                  </a:lnTo>
                  <a:lnTo>
                    <a:pt x="62921" y="9613"/>
                  </a:lnTo>
                  <a:lnTo>
                    <a:pt x="62899" y="10159"/>
                  </a:lnTo>
                  <a:lnTo>
                    <a:pt x="62878" y="10794"/>
                  </a:lnTo>
                  <a:lnTo>
                    <a:pt x="62946" y="11058"/>
                  </a:lnTo>
                  <a:lnTo>
                    <a:pt x="63237" y="11624"/>
                  </a:lnTo>
                  <a:lnTo>
                    <a:pt x="63040" y="12239"/>
                  </a:lnTo>
                  <a:lnTo>
                    <a:pt x="62958" y="12879"/>
                  </a:lnTo>
                  <a:lnTo>
                    <a:pt x="63034" y="13706"/>
                  </a:lnTo>
                  <a:lnTo>
                    <a:pt x="63224" y="14130"/>
                  </a:lnTo>
                  <a:lnTo>
                    <a:pt x="63698" y="14368"/>
                  </a:lnTo>
                  <a:lnTo>
                    <a:pt x="64147" y="14748"/>
                  </a:lnTo>
                  <a:lnTo>
                    <a:pt x="64649" y="15370"/>
                  </a:lnTo>
                  <a:lnTo>
                    <a:pt x="64764" y="15612"/>
                  </a:lnTo>
                  <a:lnTo>
                    <a:pt x="64829" y="16234"/>
                  </a:lnTo>
                  <a:lnTo>
                    <a:pt x="64761" y="16483"/>
                  </a:lnTo>
                  <a:lnTo>
                    <a:pt x="64793" y="16625"/>
                  </a:lnTo>
                  <a:lnTo>
                    <a:pt x="65220" y="17526"/>
                  </a:lnTo>
                  <a:lnTo>
                    <a:pt x="65547" y="17470"/>
                  </a:lnTo>
                  <a:lnTo>
                    <a:pt x="65690" y="17194"/>
                  </a:lnTo>
                  <a:lnTo>
                    <a:pt x="66296" y="16691"/>
                  </a:lnTo>
                  <a:lnTo>
                    <a:pt x="66830" y="16613"/>
                  </a:lnTo>
                  <a:lnTo>
                    <a:pt x="66988" y="16643"/>
                  </a:lnTo>
                  <a:lnTo>
                    <a:pt x="67164" y="16818"/>
                  </a:lnTo>
                  <a:lnTo>
                    <a:pt x="67896" y="16538"/>
                  </a:lnTo>
                  <a:lnTo>
                    <a:pt x="68592" y="16456"/>
                  </a:lnTo>
                  <a:lnTo>
                    <a:pt x="69523" y="15755"/>
                  </a:lnTo>
                  <a:lnTo>
                    <a:pt x="70258" y="14782"/>
                  </a:lnTo>
                  <a:lnTo>
                    <a:pt x="70599" y="14112"/>
                  </a:lnTo>
                  <a:lnTo>
                    <a:pt x="70611" y="13775"/>
                  </a:lnTo>
                  <a:lnTo>
                    <a:pt x="71386" y="13021"/>
                  </a:lnTo>
                  <a:lnTo>
                    <a:pt x="71702" y="12754"/>
                  </a:lnTo>
                  <a:lnTo>
                    <a:pt x="72057" y="12934"/>
                  </a:lnTo>
                  <a:lnTo>
                    <a:pt x="72579" y="12741"/>
                  </a:lnTo>
                  <a:lnTo>
                    <a:pt x="73877" y="11317"/>
                  </a:lnTo>
                  <a:lnTo>
                    <a:pt x="74067" y="10911"/>
                  </a:lnTo>
                  <a:lnTo>
                    <a:pt x="74774" y="10550"/>
                  </a:lnTo>
                  <a:lnTo>
                    <a:pt x="75549" y="10394"/>
                  </a:lnTo>
                  <a:lnTo>
                    <a:pt x="76156" y="9731"/>
                  </a:lnTo>
                  <a:lnTo>
                    <a:pt x="76813" y="8525"/>
                  </a:lnTo>
                  <a:lnTo>
                    <a:pt x="78177" y="7502"/>
                  </a:lnTo>
                  <a:lnTo>
                    <a:pt x="78487" y="7636"/>
                  </a:lnTo>
                  <a:lnTo>
                    <a:pt x="79147" y="7639"/>
                  </a:lnTo>
                  <a:lnTo>
                    <a:pt x="79782" y="7524"/>
                  </a:lnTo>
                  <a:lnTo>
                    <a:pt x="80984" y="6082"/>
                  </a:lnTo>
                  <a:lnTo>
                    <a:pt x="81175" y="5981"/>
                  </a:lnTo>
                  <a:lnTo>
                    <a:pt x="81476" y="6022"/>
                  </a:lnTo>
                  <a:lnTo>
                    <a:pt x="82040" y="6275"/>
                  </a:lnTo>
                  <a:lnTo>
                    <a:pt x="82277" y="6234"/>
                  </a:lnTo>
                  <a:lnTo>
                    <a:pt x="82506" y="6018"/>
                  </a:lnTo>
                  <a:lnTo>
                    <a:pt x="82793" y="5917"/>
                  </a:lnTo>
                  <a:lnTo>
                    <a:pt x="83318" y="5913"/>
                  </a:lnTo>
                  <a:lnTo>
                    <a:pt x="85016" y="6401"/>
                  </a:lnTo>
                  <a:lnTo>
                    <a:pt x="85364" y="6647"/>
                  </a:lnTo>
                  <a:lnTo>
                    <a:pt x="85845" y="6632"/>
                  </a:lnTo>
                  <a:lnTo>
                    <a:pt x="86031" y="6218"/>
                  </a:lnTo>
                  <a:lnTo>
                    <a:pt x="86032" y="5682"/>
                  </a:lnTo>
                  <a:lnTo>
                    <a:pt x="85938" y="5160"/>
                  </a:lnTo>
                  <a:lnTo>
                    <a:pt x="85985" y="3999"/>
                  </a:lnTo>
                  <a:lnTo>
                    <a:pt x="86236" y="3630"/>
                  </a:lnTo>
                  <a:lnTo>
                    <a:pt x="86707" y="3220"/>
                  </a:lnTo>
                  <a:lnTo>
                    <a:pt x="86990" y="3101"/>
                  </a:lnTo>
                  <a:lnTo>
                    <a:pt x="87281" y="3105"/>
                  </a:lnTo>
                  <a:lnTo>
                    <a:pt x="87493" y="3194"/>
                  </a:lnTo>
                  <a:lnTo>
                    <a:pt x="87762" y="3514"/>
                  </a:lnTo>
                  <a:lnTo>
                    <a:pt x="88297" y="3913"/>
                  </a:lnTo>
                  <a:lnTo>
                    <a:pt x="89123" y="3943"/>
                  </a:lnTo>
                  <a:lnTo>
                    <a:pt x="90082" y="3701"/>
                  </a:lnTo>
                  <a:lnTo>
                    <a:pt x="90222" y="3306"/>
                  </a:lnTo>
                  <a:lnTo>
                    <a:pt x="90635" y="3102"/>
                  </a:lnTo>
                  <a:lnTo>
                    <a:pt x="91788" y="2905"/>
                  </a:lnTo>
                  <a:lnTo>
                    <a:pt x="92592" y="2990"/>
                  </a:lnTo>
                  <a:lnTo>
                    <a:pt x="92782" y="2600"/>
                  </a:lnTo>
                  <a:lnTo>
                    <a:pt x="93156" y="2168"/>
                  </a:lnTo>
                  <a:lnTo>
                    <a:pt x="93723" y="2038"/>
                  </a:lnTo>
                  <a:lnTo>
                    <a:pt x="94419" y="2140"/>
                  </a:lnTo>
                  <a:lnTo>
                    <a:pt x="95225" y="2741"/>
                  </a:lnTo>
                  <a:lnTo>
                    <a:pt x="95789" y="3313"/>
                  </a:lnTo>
                  <a:lnTo>
                    <a:pt x="96394" y="3347"/>
                  </a:lnTo>
                  <a:lnTo>
                    <a:pt x="96893" y="3842"/>
                  </a:lnTo>
                  <a:lnTo>
                    <a:pt x="97912" y="3920"/>
                  </a:lnTo>
                  <a:lnTo>
                    <a:pt x="98823" y="6323"/>
                  </a:lnTo>
                  <a:lnTo>
                    <a:pt x="99168" y="7230"/>
                  </a:lnTo>
                  <a:lnTo>
                    <a:pt x="99299" y="7573"/>
                  </a:lnTo>
                  <a:lnTo>
                    <a:pt x="101225" y="1259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6" name="pg1277">
              <a:extLst>
                <a:ext uri="{FF2B5EF4-FFF2-40B4-BE49-F238E27FC236}">
                  <a16:creationId xmlns:a16="http://schemas.microsoft.com/office/drawing/2014/main" id="{EBF235BE-159B-F34E-9995-46A30FD42981}"/>
                </a:ext>
              </a:extLst>
            </p:cNvPr>
            <p:cNvSpPr/>
            <p:nvPr/>
          </p:nvSpPr>
          <p:spPr>
            <a:xfrm>
              <a:off x="7396741" y="2863998"/>
              <a:ext cx="1616" cy="3756"/>
            </a:xfrm>
            <a:custGeom>
              <a:avLst/>
              <a:gdLst/>
              <a:ahLst/>
              <a:cxnLst/>
              <a:rect l="0" t="0" r="0" b="0"/>
              <a:pathLst>
                <a:path w="1616" h="3756">
                  <a:moveTo>
                    <a:pt x="988" y="3756"/>
                  </a:moveTo>
                  <a:lnTo>
                    <a:pt x="857" y="3441"/>
                  </a:lnTo>
                  <a:lnTo>
                    <a:pt x="649" y="2944"/>
                  </a:lnTo>
                  <a:lnTo>
                    <a:pt x="0" y="2546"/>
                  </a:lnTo>
                  <a:lnTo>
                    <a:pt x="210" y="1159"/>
                  </a:lnTo>
                  <a:lnTo>
                    <a:pt x="386" y="0"/>
                  </a:lnTo>
                  <a:lnTo>
                    <a:pt x="1095" y="43"/>
                  </a:lnTo>
                  <a:lnTo>
                    <a:pt x="1616" y="378"/>
                  </a:lnTo>
                  <a:lnTo>
                    <a:pt x="1523" y="887"/>
                  </a:lnTo>
                  <a:lnTo>
                    <a:pt x="1547" y="1215"/>
                  </a:lnTo>
                  <a:lnTo>
                    <a:pt x="1102" y="1607"/>
                  </a:lnTo>
                  <a:lnTo>
                    <a:pt x="1432" y="1790"/>
                  </a:lnTo>
                  <a:lnTo>
                    <a:pt x="1347" y="2243"/>
                  </a:lnTo>
                  <a:lnTo>
                    <a:pt x="1049" y="3222"/>
                  </a:lnTo>
                  <a:lnTo>
                    <a:pt x="1152" y="373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7" name="pg1278">
              <a:extLst>
                <a:ext uri="{FF2B5EF4-FFF2-40B4-BE49-F238E27FC236}">
                  <a16:creationId xmlns:a16="http://schemas.microsoft.com/office/drawing/2014/main" id="{D4D5E3F2-EC53-A84C-A0B8-6D24BCF49D08}"/>
                </a:ext>
              </a:extLst>
            </p:cNvPr>
            <p:cNvSpPr/>
            <p:nvPr/>
          </p:nvSpPr>
          <p:spPr>
            <a:xfrm>
              <a:off x="1386654" y="3838529"/>
              <a:ext cx="119277" cy="55057"/>
            </a:xfrm>
            <a:custGeom>
              <a:avLst/>
              <a:gdLst/>
              <a:ahLst/>
              <a:cxnLst/>
              <a:rect l="0" t="0" r="0" b="0"/>
              <a:pathLst>
                <a:path w="119277" h="55057">
                  <a:moveTo>
                    <a:pt x="70817" y="2407"/>
                  </a:moveTo>
                  <a:lnTo>
                    <a:pt x="77097" y="2409"/>
                  </a:lnTo>
                  <a:lnTo>
                    <a:pt x="77143" y="1055"/>
                  </a:lnTo>
                  <a:lnTo>
                    <a:pt x="77082" y="623"/>
                  </a:lnTo>
                  <a:lnTo>
                    <a:pt x="77100" y="0"/>
                  </a:lnTo>
                  <a:lnTo>
                    <a:pt x="99122" y="65"/>
                  </a:lnTo>
                  <a:lnTo>
                    <a:pt x="99900" y="696"/>
                  </a:lnTo>
                  <a:lnTo>
                    <a:pt x="102699" y="2063"/>
                  </a:lnTo>
                  <a:lnTo>
                    <a:pt x="103384" y="3128"/>
                  </a:lnTo>
                  <a:lnTo>
                    <a:pt x="103474" y="3452"/>
                  </a:lnTo>
                  <a:lnTo>
                    <a:pt x="103689" y="4972"/>
                  </a:lnTo>
                  <a:lnTo>
                    <a:pt x="103358" y="5805"/>
                  </a:lnTo>
                  <a:lnTo>
                    <a:pt x="104051" y="5772"/>
                  </a:lnTo>
                  <a:lnTo>
                    <a:pt x="104435" y="6000"/>
                  </a:lnTo>
                  <a:lnTo>
                    <a:pt x="104718" y="6067"/>
                  </a:lnTo>
                  <a:lnTo>
                    <a:pt x="105443" y="5799"/>
                  </a:lnTo>
                  <a:lnTo>
                    <a:pt x="105673" y="5311"/>
                  </a:lnTo>
                  <a:lnTo>
                    <a:pt x="105587" y="4917"/>
                  </a:lnTo>
                  <a:lnTo>
                    <a:pt x="105810" y="4600"/>
                  </a:lnTo>
                  <a:lnTo>
                    <a:pt x="107012" y="4261"/>
                  </a:lnTo>
                  <a:lnTo>
                    <a:pt x="107281" y="4291"/>
                  </a:lnTo>
                  <a:lnTo>
                    <a:pt x="108344" y="4968"/>
                  </a:lnTo>
                  <a:lnTo>
                    <a:pt x="108577" y="4886"/>
                  </a:lnTo>
                  <a:lnTo>
                    <a:pt x="109011" y="4491"/>
                  </a:lnTo>
                  <a:lnTo>
                    <a:pt x="109556" y="4201"/>
                  </a:lnTo>
                  <a:lnTo>
                    <a:pt x="110802" y="4156"/>
                  </a:lnTo>
                  <a:lnTo>
                    <a:pt x="112704" y="5585"/>
                  </a:lnTo>
                  <a:lnTo>
                    <a:pt x="112916" y="6207"/>
                  </a:lnTo>
                  <a:lnTo>
                    <a:pt x="113465" y="7011"/>
                  </a:lnTo>
                  <a:lnTo>
                    <a:pt x="115101" y="8176"/>
                  </a:lnTo>
                  <a:lnTo>
                    <a:pt x="115600" y="8660"/>
                  </a:lnTo>
                  <a:lnTo>
                    <a:pt x="115079" y="9677"/>
                  </a:lnTo>
                  <a:lnTo>
                    <a:pt x="115334" y="10086"/>
                  </a:lnTo>
                  <a:lnTo>
                    <a:pt x="116277" y="10421"/>
                  </a:lnTo>
                  <a:lnTo>
                    <a:pt x="117321" y="10392"/>
                  </a:lnTo>
                  <a:lnTo>
                    <a:pt x="117906" y="10649"/>
                  </a:lnTo>
                  <a:lnTo>
                    <a:pt x="118516" y="10563"/>
                  </a:lnTo>
                  <a:lnTo>
                    <a:pt x="119277" y="10216"/>
                  </a:lnTo>
                  <a:lnTo>
                    <a:pt x="119043" y="10943"/>
                  </a:lnTo>
                  <a:lnTo>
                    <a:pt x="119129" y="11282"/>
                  </a:lnTo>
                  <a:lnTo>
                    <a:pt x="118763" y="11558"/>
                  </a:lnTo>
                  <a:lnTo>
                    <a:pt x="118067" y="11665"/>
                  </a:lnTo>
                  <a:lnTo>
                    <a:pt x="117428" y="12227"/>
                  </a:lnTo>
                  <a:lnTo>
                    <a:pt x="117593" y="12309"/>
                  </a:lnTo>
                  <a:lnTo>
                    <a:pt x="117615" y="12473"/>
                  </a:lnTo>
                  <a:lnTo>
                    <a:pt x="117292" y="12972"/>
                  </a:lnTo>
                  <a:lnTo>
                    <a:pt x="116779" y="13378"/>
                  </a:lnTo>
                  <a:lnTo>
                    <a:pt x="116065" y="14573"/>
                  </a:lnTo>
                  <a:lnTo>
                    <a:pt x="115760" y="15448"/>
                  </a:lnTo>
                  <a:lnTo>
                    <a:pt x="115800" y="16386"/>
                  </a:lnTo>
                  <a:lnTo>
                    <a:pt x="116072" y="16654"/>
                  </a:lnTo>
                  <a:lnTo>
                    <a:pt x="116208" y="17071"/>
                  </a:lnTo>
                  <a:lnTo>
                    <a:pt x="116340" y="18016"/>
                  </a:lnTo>
                  <a:lnTo>
                    <a:pt x="116118" y="18581"/>
                  </a:lnTo>
                  <a:lnTo>
                    <a:pt x="116548" y="20183"/>
                  </a:lnTo>
                  <a:lnTo>
                    <a:pt x="116308" y="20462"/>
                  </a:lnTo>
                  <a:lnTo>
                    <a:pt x="116229" y="20972"/>
                  </a:lnTo>
                  <a:lnTo>
                    <a:pt x="116472" y="21247"/>
                  </a:lnTo>
                  <a:lnTo>
                    <a:pt x="117089" y="21676"/>
                  </a:lnTo>
                  <a:lnTo>
                    <a:pt x="116530" y="21996"/>
                  </a:lnTo>
                  <a:lnTo>
                    <a:pt x="115132" y="21768"/>
                  </a:lnTo>
                  <a:lnTo>
                    <a:pt x="115024" y="21564"/>
                  </a:lnTo>
                  <a:lnTo>
                    <a:pt x="114497" y="21392"/>
                  </a:lnTo>
                  <a:lnTo>
                    <a:pt x="113096" y="21653"/>
                  </a:lnTo>
                  <a:lnTo>
                    <a:pt x="112938" y="22387"/>
                  </a:lnTo>
                  <a:lnTo>
                    <a:pt x="113329" y="24077"/>
                  </a:lnTo>
                  <a:lnTo>
                    <a:pt x="113193" y="24546"/>
                  </a:lnTo>
                  <a:lnTo>
                    <a:pt x="113361" y="25522"/>
                  </a:lnTo>
                  <a:lnTo>
                    <a:pt x="113193" y="26963"/>
                  </a:lnTo>
                  <a:lnTo>
                    <a:pt x="112401" y="27372"/>
                  </a:lnTo>
                  <a:lnTo>
                    <a:pt x="111452" y="27372"/>
                  </a:lnTo>
                  <a:lnTo>
                    <a:pt x="110839" y="27559"/>
                  </a:lnTo>
                  <a:lnTo>
                    <a:pt x="110832" y="28065"/>
                  </a:lnTo>
                  <a:lnTo>
                    <a:pt x="111191" y="28422"/>
                  </a:lnTo>
                  <a:lnTo>
                    <a:pt x="111248" y="29026"/>
                  </a:lnTo>
                  <a:lnTo>
                    <a:pt x="110800" y="29510"/>
                  </a:lnTo>
                  <a:lnTo>
                    <a:pt x="110707" y="30016"/>
                  </a:lnTo>
                  <a:lnTo>
                    <a:pt x="111116" y="31915"/>
                  </a:lnTo>
                  <a:lnTo>
                    <a:pt x="111679" y="32589"/>
                  </a:lnTo>
                  <a:lnTo>
                    <a:pt x="111901" y="33419"/>
                  </a:lnTo>
                  <a:lnTo>
                    <a:pt x="111840" y="33631"/>
                  </a:lnTo>
                  <a:lnTo>
                    <a:pt x="110959" y="34946"/>
                  </a:lnTo>
                  <a:lnTo>
                    <a:pt x="110781" y="35888"/>
                  </a:lnTo>
                  <a:lnTo>
                    <a:pt x="111271" y="36033"/>
                  </a:lnTo>
                  <a:lnTo>
                    <a:pt x="111962" y="36457"/>
                  </a:lnTo>
                  <a:lnTo>
                    <a:pt x="112292" y="36774"/>
                  </a:lnTo>
                  <a:lnTo>
                    <a:pt x="112976" y="37373"/>
                  </a:lnTo>
                  <a:lnTo>
                    <a:pt x="113692" y="37622"/>
                  </a:lnTo>
                  <a:lnTo>
                    <a:pt x="114186" y="37883"/>
                  </a:lnTo>
                  <a:lnTo>
                    <a:pt x="114989" y="38789"/>
                  </a:lnTo>
                  <a:lnTo>
                    <a:pt x="115919" y="39478"/>
                  </a:lnTo>
                  <a:lnTo>
                    <a:pt x="116453" y="39627"/>
                  </a:lnTo>
                  <a:lnTo>
                    <a:pt x="116967" y="40142"/>
                  </a:lnTo>
                  <a:lnTo>
                    <a:pt x="116508" y="40186"/>
                  </a:lnTo>
                  <a:lnTo>
                    <a:pt x="115562" y="40031"/>
                  </a:lnTo>
                  <a:lnTo>
                    <a:pt x="113556" y="40426"/>
                  </a:lnTo>
                  <a:lnTo>
                    <a:pt x="113412" y="41194"/>
                  </a:lnTo>
                  <a:lnTo>
                    <a:pt x="111000" y="41252"/>
                  </a:lnTo>
                  <a:lnTo>
                    <a:pt x="110012" y="41693"/>
                  </a:lnTo>
                  <a:lnTo>
                    <a:pt x="109846" y="41914"/>
                  </a:lnTo>
                  <a:lnTo>
                    <a:pt x="109000" y="42866"/>
                  </a:lnTo>
                  <a:lnTo>
                    <a:pt x="108681" y="43427"/>
                  </a:lnTo>
                  <a:lnTo>
                    <a:pt x="109030" y="44029"/>
                  </a:lnTo>
                  <a:lnTo>
                    <a:pt x="109704" y="43834"/>
                  </a:lnTo>
                  <a:lnTo>
                    <a:pt x="109862" y="43139"/>
                  </a:lnTo>
                  <a:lnTo>
                    <a:pt x="109735" y="42869"/>
                  </a:lnTo>
                  <a:lnTo>
                    <a:pt x="109854" y="42703"/>
                  </a:lnTo>
                  <a:lnTo>
                    <a:pt x="110241" y="42466"/>
                  </a:lnTo>
                  <a:lnTo>
                    <a:pt x="110844" y="42867"/>
                  </a:lnTo>
                  <a:lnTo>
                    <a:pt x="110638" y="43048"/>
                  </a:lnTo>
                  <a:lnTo>
                    <a:pt x="110571" y="43427"/>
                  </a:lnTo>
                  <a:lnTo>
                    <a:pt x="110668" y="43980"/>
                  </a:lnTo>
                  <a:lnTo>
                    <a:pt x="110870" y="44435"/>
                  </a:lnTo>
                  <a:lnTo>
                    <a:pt x="111421" y="44790"/>
                  </a:lnTo>
                  <a:lnTo>
                    <a:pt x="112384" y="45721"/>
                  </a:lnTo>
                  <a:lnTo>
                    <a:pt x="112215" y="46111"/>
                  </a:lnTo>
                  <a:lnTo>
                    <a:pt x="112047" y="47315"/>
                  </a:lnTo>
                  <a:lnTo>
                    <a:pt x="112241" y="48437"/>
                  </a:lnTo>
                  <a:lnTo>
                    <a:pt x="112410" y="48600"/>
                  </a:lnTo>
                  <a:lnTo>
                    <a:pt x="112915" y="48665"/>
                  </a:lnTo>
                  <a:lnTo>
                    <a:pt x="113446" y="47933"/>
                  </a:lnTo>
                  <a:lnTo>
                    <a:pt x="114378" y="46257"/>
                  </a:lnTo>
                  <a:lnTo>
                    <a:pt x="114230" y="45506"/>
                  </a:lnTo>
                  <a:lnTo>
                    <a:pt x="113914" y="45175"/>
                  </a:lnTo>
                  <a:lnTo>
                    <a:pt x="113665" y="45138"/>
                  </a:lnTo>
                  <a:lnTo>
                    <a:pt x="113762" y="44722"/>
                  </a:lnTo>
                  <a:lnTo>
                    <a:pt x="114282" y="45515"/>
                  </a:lnTo>
                  <a:lnTo>
                    <a:pt x="114443" y="46257"/>
                  </a:lnTo>
                  <a:lnTo>
                    <a:pt x="113446" y="48177"/>
                  </a:lnTo>
                  <a:lnTo>
                    <a:pt x="112759" y="49250"/>
                  </a:lnTo>
                  <a:lnTo>
                    <a:pt x="112384" y="49559"/>
                  </a:lnTo>
                  <a:lnTo>
                    <a:pt x="112203" y="49803"/>
                  </a:lnTo>
                  <a:lnTo>
                    <a:pt x="112216" y="50275"/>
                  </a:lnTo>
                  <a:lnTo>
                    <a:pt x="112306" y="50633"/>
                  </a:lnTo>
                  <a:lnTo>
                    <a:pt x="112237" y="51756"/>
                  </a:lnTo>
                  <a:lnTo>
                    <a:pt x="111499" y="51633"/>
                  </a:lnTo>
                  <a:lnTo>
                    <a:pt x="111478" y="51479"/>
                  </a:lnTo>
                  <a:lnTo>
                    <a:pt x="110014" y="51121"/>
                  </a:lnTo>
                  <a:lnTo>
                    <a:pt x="110053" y="50909"/>
                  </a:lnTo>
                  <a:lnTo>
                    <a:pt x="109356" y="50582"/>
                  </a:lnTo>
                  <a:lnTo>
                    <a:pt x="108668" y="50730"/>
                  </a:lnTo>
                  <a:lnTo>
                    <a:pt x="108111" y="50405"/>
                  </a:lnTo>
                  <a:lnTo>
                    <a:pt x="107891" y="50421"/>
                  </a:lnTo>
                  <a:lnTo>
                    <a:pt x="107179" y="50714"/>
                  </a:lnTo>
                  <a:lnTo>
                    <a:pt x="107049" y="50893"/>
                  </a:lnTo>
                  <a:lnTo>
                    <a:pt x="105963" y="51222"/>
                  </a:lnTo>
                  <a:lnTo>
                    <a:pt x="104201" y="51755"/>
                  </a:lnTo>
                  <a:lnTo>
                    <a:pt x="102932" y="51478"/>
                  </a:lnTo>
                  <a:lnTo>
                    <a:pt x="101019" y="51613"/>
                  </a:lnTo>
                  <a:lnTo>
                    <a:pt x="100623" y="51641"/>
                  </a:lnTo>
                  <a:lnTo>
                    <a:pt x="99928" y="51690"/>
                  </a:lnTo>
                  <a:lnTo>
                    <a:pt x="99331" y="51855"/>
                  </a:lnTo>
                  <a:lnTo>
                    <a:pt x="98067" y="52206"/>
                  </a:lnTo>
                  <a:lnTo>
                    <a:pt x="97856" y="52334"/>
                  </a:lnTo>
                  <a:lnTo>
                    <a:pt x="97995" y="52544"/>
                  </a:lnTo>
                  <a:lnTo>
                    <a:pt x="98119" y="52730"/>
                  </a:lnTo>
                  <a:lnTo>
                    <a:pt x="98270" y="52959"/>
                  </a:lnTo>
                  <a:lnTo>
                    <a:pt x="97993" y="53212"/>
                  </a:lnTo>
                  <a:lnTo>
                    <a:pt x="97317" y="53815"/>
                  </a:lnTo>
                  <a:lnTo>
                    <a:pt x="96017" y="54547"/>
                  </a:lnTo>
                  <a:lnTo>
                    <a:pt x="95111" y="55057"/>
                  </a:lnTo>
                  <a:lnTo>
                    <a:pt x="93410" y="55004"/>
                  </a:lnTo>
                  <a:lnTo>
                    <a:pt x="92483" y="54975"/>
                  </a:lnTo>
                  <a:lnTo>
                    <a:pt x="90565" y="53928"/>
                  </a:lnTo>
                  <a:lnTo>
                    <a:pt x="90398" y="53837"/>
                  </a:lnTo>
                  <a:lnTo>
                    <a:pt x="89046" y="53286"/>
                  </a:lnTo>
                  <a:lnTo>
                    <a:pt x="85167" y="51706"/>
                  </a:lnTo>
                  <a:lnTo>
                    <a:pt x="84015" y="51446"/>
                  </a:lnTo>
                  <a:lnTo>
                    <a:pt x="82740" y="51516"/>
                  </a:lnTo>
                  <a:lnTo>
                    <a:pt x="80842" y="51621"/>
                  </a:lnTo>
                  <a:lnTo>
                    <a:pt x="79605" y="51689"/>
                  </a:lnTo>
                  <a:lnTo>
                    <a:pt x="78706" y="51739"/>
                  </a:lnTo>
                  <a:lnTo>
                    <a:pt x="76376" y="53007"/>
                  </a:lnTo>
                  <a:lnTo>
                    <a:pt x="73760" y="52878"/>
                  </a:lnTo>
                  <a:lnTo>
                    <a:pt x="69050" y="49976"/>
                  </a:lnTo>
                  <a:lnTo>
                    <a:pt x="67124" y="48789"/>
                  </a:lnTo>
                  <a:lnTo>
                    <a:pt x="64559" y="48649"/>
                  </a:lnTo>
                  <a:lnTo>
                    <a:pt x="63084" y="48568"/>
                  </a:lnTo>
                  <a:lnTo>
                    <a:pt x="62109" y="47830"/>
                  </a:lnTo>
                  <a:lnTo>
                    <a:pt x="61074" y="47047"/>
                  </a:lnTo>
                  <a:lnTo>
                    <a:pt x="59462" y="46161"/>
                  </a:lnTo>
                  <a:lnTo>
                    <a:pt x="57317" y="44981"/>
                  </a:lnTo>
                  <a:lnTo>
                    <a:pt x="56397" y="44476"/>
                  </a:lnTo>
                  <a:lnTo>
                    <a:pt x="55070" y="44314"/>
                  </a:lnTo>
                  <a:lnTo>
                    <a:pt x="52416" y="43990"/>
                  </a:lnTo>
                  <a:lnTo>
                    <a:pt x="50881" y="44280"/>
                  </a:lnTo>
                  <a:lnTo>
                    <a:pt x="50502" y="44298"/>
                  </a:lnTo>
                  <a:lnTo>
                    <a:pt x="49535" y="44344"/>
                  </a:lnTo>
                  <a:lnTo>
                    <a:pt x="47951" y="44420"/>
                  </a:lnTo>
                  <a:lnTo>
                    <a:pt x="45972" y="44515"/>
                  </a:lnTo>
                  <a:lnTo>
                    <a:pt x="44856" y="44254"/>
                  </a:lnTo>
                  <a:lnTo>
                    <a:pt x="42112" y="42934"/>
                  </a:lnTo>
                  <a:lnTo>
                    <a:pt x="39166" y="42368"/>
                  </a:lnTo>
                  <a:lnTo>
                    <a:pt x="36950" y="42567"/>
                  </a:lnTo>
                  <a:lnTo>
                    <a:pt x="33684" y="42861"/>
                  </a:lnTo>
                  <a:lnTo>
                    <a:pt x="28247" y="42826"/>
                  </a:lnTo>
                  <a:lnTo>
                    <a:pt x="28054" y="42875"/>
                  </a:lnTo>
                  <a:lnTo>
                    <a:pt x="26628" y="43231"/>
                  </a:lnTo>
                  <a:lnTo>
                    <a:pt x="24068" y="43337"/>
                  </a:lnTo>
                  <a:lnTo>
                    <a:pt x="21905" y="43239"/>
                  </a:lnTo>
                  <a:lnTo>
                    <a:pt x="20801" y="43190"/>
                  </a:lnTo>
                  <a:lnTo>
                    <a:pt x="20577" y="43137"/>
                  </a:lnTo>
                  <a:lnTo>
                    <a:pt x="19241" y="42821"/>
                  </a:lnTo>
                  <a:lnTo>
                    <a:pt x="18708" y="42966"/>
                  </a:lnTo>
                  <a:lnTo>
                    <a:pt x="18250" y="43427"/>
                  </a:lnTo>
                  <a:lnTo>
                    <a:pt x="18023" y="43487"/>
                  </a:lnTo>
                  <a:lnTo>
                    <a:pt x="13859" y="44584"/>
                  </a:lnTo>
                  <a:lnTo>
                    <a:pt x="13244" y="44745"/>
                  </a:lnTo>
                  <a:lnTo>
                    <a:pt x="11292" y="44923"/>
                  </a:lnTo>
                  <a:lnTo>
                    <a:pt x="9774" y="45061"/>
                  </a:lnTo>
                  <a:lnTo>
                    <a:pt x="7430" y="45274"/>
                  </a:lnTo>
                  <a:lnTo>
                    <a:pt x="7142" y="45300"/>
                  </a:lnTo>
                  <a:lnTo>
                    <a:pt x="3798" y="45604"/>
                  </a:lnTo>
                  <a:lnTo>
                    <a:pt x="218" y="45929"/>
                  </a:lnTo>
                  <a:lnTo>
                    <a:pt x="4" y="46055"/>
                  </a:lnTo>
                  <a:lnTo>
                    <a:pt x="0" y="45733"/>
                  </a:lnTo>
                  <a:lnTo>
                    <a:pt x="530" y="44641"/>
                  </a:lnTo>
                  <a:lnTo>
                    <a:pt x="1793" y="43840"/>
                  </a:lnTo>
                  <a:lnTo>
                    <a:pt x="2774" y="40653"/>
                  </a:lnTo>
                  <a:lnTo>
                    <a:pt x="2796" y="39566"/>
                  </a:lnTo>
                  <a:lnTo>
                    <a:pt x="2628" y="39223"/>
                  </a:lnTo>
                  <a:lnTo>
                    <a:pt x="3258" y="39075"/>
                  </a:lnTo>
                  <a:lnTo>
                    <a:pt x="5226" y="39187"/>
                  </a:lnTo>
                  <a:lnTo>
                    <a:pt x="10200" y="39016"/>
                  </a:lnTo>
                  <a:lnTo>
                    <a:pt x="11342" y="39142"/>
                  </a:lnTo>
                  <a:lnTo>
                    <a:pt x="11804" y="39276"/>
                  </a:lnTo>
                  <a:lnTo>
                    <a:pt x="11955" y="39474"/>
                  </a:lnTo>
                  <a:lnTo>
                    <a:pt x="12037" y="39801"/>
                  </a:lnTo>
                  <a:lnTo>
                    <a:pt x="13197" y="40654"/>
                  </a:lnTo>
                  <a:lnTo>
                    <a:pt x="13229" y="40028"/>
                  </a:lnTo>
                  <a:lnTo>
                    <a:pt x="13093" y="39648"/>
                  </a:lnTo>
                  <a:lnTo>
                    <a:pt x="12753" y="39157"/>
                  </a:lnTo>
                  <a:lnTo>
                    <a:pt x="13096" y="38576"/>
                  </a:lnTo>
                  <a:lnTo>
                    <a:pt x="13619" y="38442"/>
                  </a:lnTo>
                  <a:lnTo>
                    <a:pt x="13937" y="38177"/>
                  </a:lnTo>
                  <a:lnTo>
                    <a:pt x="13850" y="37994"/>
                  </a:lnTo>
                  <a:lnTo>
                    <a:pt x="12988" y="37508"/>
                  </a:lnTo>
                  <a:lnTo>
                    <a:pt x="11538" y="37129"/>
                  </a:lnTo>
                  <a:lnTo>
                    <a:pt x="11090" y="37323"/>
                  </a:lnTo>
                  <a:lnTo>
                    <a:pt x="10850" y="37289"/>
                  </a:lnTo>
                  <a:lnTo>
                    <a:pt x="10729" y="37140"/>
                  </a:lnTo>
                  <a:lnTo>
                    <a:pt x="10614" y="36198"/>
                  </a:lnTo>
                  <a:lnTo>
                    <a:pt x="10918" y="35409"/>
                  </a:lnTo>
                  <a:lnTo>
                    <a:pt x="10967" y="34902"/>
                  </a:lnTo>
                  <a:lnTo>
                    <a:pt x="10656" y="34247"/>
                  </a:lnTo>
                  <a:lnTo>
                    <a:pt x="11354" y="33886"/>
                  </a:lnTo>
                  <a:lnTo>
                    <a:pt x="12585" y="33535"/>
                  </a:lnTo>
                  <a:lnTo>
                    <a:pt x="12925" y="33323"/>
                  </a:lnTo>
                  <a:lnTo>
                    <a:pt x="13359" y="34097"/>
                  </a:lnTo>
                  <a:lnTo>
                    <a:pt x="13875" y="34540"/>
                  </a:lnTo>
                  <a:lnTo>
                    <a:pt x="15246" y="35099"/>
                  </a:lnTo>
                  <a:lnTo>
                    <a:pt x="16131" y="35188"/>
                  </a:lnTo>
                  <a:lnTo>
                    <a:pt x="17473" y="35121"/>
                  </a:lnTo>
                  <a:lnTo>
                    <a:pt x="17806" y="34920"/>
                  </a:lnTo>
                  <a:lnTo>
                    <a:pt x="18261" y="34492"/>
                  </a:lnTo>
                  <a:lnTo>
                    <a:pt x="19081" y="34231"/>
                  </a:lnTo>
                  <a:lnTo>
                    <a:pt x="20248" y="34019"/>
                  </a:lnTo>
                  <a:lnTo>
                    <a:pt x="21308" y="34232"/>
                  </a:lnTo>
                  <a:lnTo>
                    <a:pt x="22164" y="34221"/>
                  </a:lnTo>
                  <a:lnTo>
                    <a:pt x="22060" y="34087"/>
                  </a:lnTo>
                  <a:lnTo>
                    <a:pt x="22053" y="33930"/>
                  </a:lnTo>
                  <a:lnTo>
                    <a:pt x="22608" y="33115"/>
                  </a:lnTo>
                  <a:lnTo>
                    <a:pt x="22558" y="32799"/>
                  </a:lnTo>
                  <a:lnTo>
                    <a:pt x="21882" y="31823"/>
                  </a:lnTo>
                  <a:lnTo>
                    <a:pt x="21402" y="31950"/>
                  </a:lnTo>
                  <a:lnTo>
                    <a:pt x="21166" y="32166"/>
                  </a:lnTo>
                  <a:lnTo>
                    <a:pt x="21821" y="31168"/>
                  </a:lnTo>
                  <a:lnTo>
                    <a:pt x="22667" y="30070"/>
                  </a:lnTo>
                  <a:lnTo>
                    <a:pt x="22753" y="29757"/>
                  </a:lnTo>
                  <a:lnTo>
                    <a:pt x="22724" y="29338"/>
                  </a:lnTo>
                  <a:lnTo>
                    <a:pt x="23559" y="29855"/>
                  </a:lnTo>
                  <a:lnTo>
                    <a:pt x="23845" y="30253"/>
                  </a:lnTo>
                  <a:lnTo>
                    <a:pt x="23798" y="32356"/>
                  </a:lnTo>
                  <a:lnTo>
                    <a:pt x="24037" y="33935"/>
                  </a:lnTo>
                  <a:lnTo>
                    <a:pt x="24223" y="34308"/>
                  </a:lnTo>
                  <a:lnTo>
                    <a:pt x="24366" y="34490"/>
                  </a:lnTo>
                  <a:lnTo>
                    <a:pt x="24947" y="34801"/>
                  </a:lnTo>
                  <a:lnTo>
                    <a:pt x="26107" y="35724"/>
                  </a:lnTo>
                  <a:lnTo>
                    <a:pt x="27433" y="36294"/>
                  </a:lnTo>
                  <a:lnTo>
                    <a:pt x="28303" y="36385"/>
                  </a:lnTo>
                  <a:lnTo>
                    <a:pt x="29190" y="35426"/>
                  </a:lnTo>
                  <a:lnTo>
                    <a:pt x="29495" y="34970"/>
                  </a:lnTo>
                  <a:lnTo>
                    <a:pt x="30178" y="34315"/>
                  </a:lnTo>
                  <a:lnTo>
                    <a:pt x="31219" y="34141"/>
                  </a:lnTo>
                  <a:lnTo>
                    <a:pt x="32520" y="33482"/>
                  </a:lnTo>
                  <a:lnTo>
                    <a:pt x="32785" y="32957"/>
                  </a:lnTo>
                  <a:lnTo>
                    <a:pt x="32462" y="30619"/>
                  </a:lnTo>
                  <a:lnTo>
                    <a:pt x="32658" y="29585"/>
                  </a:lnTo>
                  <a:lnTo>
                    <a:pt x="32629" y="28362"/>
                  </a:lnTo>
                  <a:lnTo>
                    <a:pt x="32466" y="28270"/>
                  </a:lnTo>
                  <a:lnTo>
                    <a:pt x="31890" y="28456"/>
                  </a:lnTo>
                  <a:lnTo>
                    <a:pt x="31921" y="27927"/>
                  </a:lnTo>
                  <a:lnTo>
                    <a:pt x="32075" y="27741"/>
                  </a:lnTo>
                  <a:lnTo>
                    <a:pt x="32226" y="27674"/>
                  </a:lnTo>
                  <a:lnTo>
                    <a:pt x="32295" y="27901"/>
                  </a:lnTo>
                  <a:lnTo>
                    <a:pt x="32451" y="27875"/>
                  </a:lnTo>
                  <a:lnTo>
                    <a:pt x="32810" y="27522"/>
                  </a:lnTo>
                  <a:lnTo>
                    <a:pt x="32652" y="26762"/>
                  </a:lnTo>
                  <a:lnTo>
                    <a:pt x="32391" y="26409"/>
                  </a:lnTo>
                  <a:lnTo>
                    <a:pt x="32319" y="26163"/>
                  </a:lnTo>
                  <a:lnTo>
                    <a:pt x="32372" y="24578"/>
                  </a:lnTo>
                  <a:lnTo>
                    <a:pt x="32654" y="23980"/>
                  </a:lnTo>
                  <a:lnTo>
                    <a:pt x="32685" y="23775"/>
                  </a:lnTo>
                  <a:lnTo>
                    <a:pt x="32635" y="23526"/>
                  </a:lnTo>
                  <a:lnTo>
                    <a:pt x="32330" y="23039"/>
                  </a:lnTo>
                  <a:lnTo>
                    <a:pt x="32343" y="22407"/>
                  </a:lnTo>
                  <a:lnTo>
                    <a:pt x="32558" y="21579"/>
                  </a:lnTo>
                  <a:lnTo>
                    <a:pt x="33831" y="21785"/>
                  </a:lnTo>
                  <a:lnTo>
                    <a:pt x="34734" y="22291"/>
                  </a:lnTo>
                  <a:lnTo>
                    <a:pt x="35257" y="22604"/>
                  </a:lnTo>
                  <a:lnTo>
                    <a:pt x="36956" y="23089"/>
                  </a:lnTo>
                  <a:lnTo>
                    <a:pt x="37644" y="23428"/>
                  </a:lnTo>
                  <a:lnTo>
                    <a:pt x="38503" y="24195"/>
                  </a:lnTo>
                  <a:lnTo>
                    <a:pt x="38625" y="24448"/>
                  </a:lnTo>
                  <a:lnTo>
                    <a:pt x="38349" y="25021"/>
                  </a:lnTo>
                  <a:lnTo>
                    <a:pt x="38084" y="25386"/>
                  </a:lnTo>
                  <a:lnTo>
                    <a:pt x="38098" y="25639"/>
                  </a:lnTo>
                  <a:lnTo>
                    <a:pt x="38959" y="28417"/>
                  </a:lnTo>
                  <a:lnTo>
                    <a:pt x="39511" y="29545"/>
                  </a:lnTo>
                  <a:lnTo>
                    <a:pt x="39504" y="30137"/>
                  </a:lnTo>
                  <a:lnTo>
                    <a:pt x="39672" y="30379"/>
                  </a:lnTo>
                  <a:lnTo>
                    <a:pt x="39879" y="30491"/>
                  </a:lnTo>
                  <a:lnTo>
                    <a:pt x="40660" y="30104"/>
                  </a:lnTo>
                  <a:lnTo>
                    <a:pt x="41284" y="30480"/>
                  </a:lnTo>
                  <a:lnTo>
                    <a:pt x="41635" y="30759"/>
                  </a:lnTo>
                  <a:lnTo>
                    <a:pt x="42581" y="29790"/>
                  </a:lnTo>
                  <a:lnTo>
                    <a:pt x="42767" y="29831"/>
                  </a:lnTo>
                  <a:lnTo>
                    <a:pt x="43225" y="30240"/>
                  </a:lnTo>
                  <a:lnTo>
                    <a:pt x="43415" y="30304"/>
                  </a:lnTo>
                  <a:lnTo>
                    <a:pt x="44590" y="30165"/>
                  </a:lnTo>
                  <a:lnTo>
                    <a:pt x="46133" y="29584"/>
                  </a:lnTo>
                  <a:lnTo>
                    <a:pt x="46545" y="29331"/>
                  </a:lnTo>
                  <a:lnTo>
                    <a:pt x="47505" y="29401"/>
                  </a:lnTo>
                  <a:lnTo>
                    <a:pt x="48025" y="29289"/>
                  </a:lnTo>
                  <a:lnTo>
                    <a:pt x="48801" y="29133"/>
                  </a:lnTo>
                  <a:lnTo>
                    <a:pt x="49822" y="29074"/>
                  </a:lnTo>
                  <a:lnTo>
                    <a:pt x="51111" y="28720"/>
                  </a:lnTo>
                  <a:lnTo>
                    <a:pt x="52250" y="28598"/>
                  </a:lnTo>
                  <a:lnTo>
                    <a:pt x="52555" y="28944"/>
                  </a:lnTo>
                  <a:lnTo>
                    <a:pt x="52841" y="29048"/>
                  </a:lnTo>
                  <a:lnTo>
                    <a:pt x="53421" y="28948"/>
                  </a:lnTo>
                  <a:lnTo>
                    <a:pt x="54228" y="26652"/>
                  </a:lnTo>
                  <a:lnTo>
                    <a:pt x="54157" y="26276"/>
                  </a:lnTo>
                  <a:lnTo>
                    <a:pt x="54185" y="26034"/>
                  </a:lnTo>
                  <a:lnTo>
                    <a:pt x="54418" y="25550"/>
                  </a:lnTo>
                  <a:lnTo>
                    <a:pt x="55082" y="24381"/>
                  </a:lnTo>
                  <a:lnTo>
                    <a:pt x="55548" y="24039"/>
                  </a:lnTo>
                  <a:lnTo>
                    <a:pt x="55716" y="24002"/>
                  </a:lnTo>
                  <a:lnTo>
                    <a:pt x="55985" y="23943"/>
                  </a:lnTo>
                  <a:lnTo>
                    <a:pt x="55254" y="23674"/>
                  </a:lnTo>
                  <a:lnTo>
                    <a:pt x="53896" y="23726"/>
                  </a:lnTo>
                  <a:lnTo>
                    <a:pt x="54294" y="23406"/>
                  </a:lnTo>
                  <a:lnTo>
                    <a:pt x="56616" y="22625"/>
                  </a:lnTo>
                  <a:lnTo>
                    <a:pt x="56799" y="22692"/>
                  </a:lnTo>
                  <a:lnTo>
                    <a:pt x="57263" y="23311"/>
                  </a:lnTo>
                  <a:lnTo>
                    <a:pt x="58067" y="23425"/>
                  </a:lnTo>
                  <a:lnTo>
                    <a:pt x="59490" y="23994"/>
                  </a:lnTo>
                  <a:lnTo>
                    <a:pt x="59673" y="24266"/>
                  </a:lnTo>
                  <a:lnTo>
                    <a:pt x="60056" y="24467"/>
                  </a:lnTo>
                  <a:lnTo>
                    <a:pt x="60035" y="24284"/>
                  </a:lnTo>
                  <a:lnTo>
                    <a:pt x="59741" y="23514"/>
                  </a:lnTo>
                  <a:lnTo>
                    <a:pt x="60088" y="23238"/>
                  </a:lnTo>
                  <a:lnTo>
                    <a:pt x="60457" y="23104"/>
                  </a:lnTo>
                  <a:lnTo>
                    <a:pt x="60507" y="22914"/>
                  </a:lnTo>
                  <a:lnTo>
                    <a:pt x="60894" y="22359"/>
                  </a:lnTo>
                  <a:lnTo>
                    <a:pt x="61277" y="22020"/>
                  </a:lnTo>
                  <a:lnTo>
                    <a:pt x="61556" y="21596"/>
                  </a:lnTo>
                  <a:lnTo>
                    <a:pt x="61592" y="20974"/>
                  </a:lnTo>
                  <a:lnTo>
                    <a:pt x="61470" y="20729"/>
                  </a:lnTo>
                  <a:lnTo>
                    <a:pt x="60739" y="20555"/>
                  </a:lnTo>
                  <a:lnTo>
                    <a:pt x="59990" y="20506"/>
                  </a:lnTo>
                  <a:lnTo>
                    <a:pt x="60011" y="20324"/>
                  </a:lnTo>
                  <a:lnTo>
                    <a:pt x="60190" y="19966"/>
                  </a:lnTo>
                  <a:lnTo>
                    <a:pt x="61602" y="20196"/>
                  </a:lnTo>
                  <a:lnTo>
                    <a:pt x="62599" y="20140"/>
                  </a:lnTo>
                  <a:lnTo>
                    <a:pt x="63244" y="19924"/>
                  </a:lnTo>
                  <a:lnTo>
                    <a:pt x="63398" y="19998"/>
                  </a:lnTo>
                  <a:lnTo>
                    <a:pt x="64018" y="20683"/>
                  </a:lnTo>
                  <a:lnTo>
                    <a:pt x="64961" y="20720"/>
                  </a:lnTo>
                  <a:lnTo>
                    <a:pt x="65939" y="19950"/>
                  </a:lnTo>
                  <a:lnTo>
                    <a:pt x="66340" y="19320"/>
                  </a:lnTo>
                  <a:lnTo>
                    <a:pt x="66688" y="18405"/>
                  </a:lnTo>
                  <a:lnTo>
                    <a:pt x="66777" y="18189"/>
                  </a:lnTo>
                  <a:lnTo>
                    <a:pt x="67241" y="17601"/>
                  </a:lnTo>
                  <a:lnTo>
                    <a:pt x="68434" y="16738"/>
                  </a:lnTo>
                  <a:lnTo>
                    <a:pt x="68675" y="16697"/>
                  </a:lnTo>
                  <a:lnTo>
                    <a:pt x="69499" y="17118"/>
                  </a:lnTo>
                  <a:lnTo>
                    <a:pt x="69502" y="18074"/>
                  </a:lnTo>
                  <a:lnTo>
                    <a:pt x="70928" y="18919"/>
                  </a:lnTo>
                  <a:lnTo>
                    <a:pt x="71576" y="19723"/>
                  </a:lnTo>
                  <a:lnTo>
                    <a:pt x="71594" y="20118"/>
                  </a:lnTo>
                  <a:lnTo>
                    <a:pt x="71529" y="20468"/>
                  </a:lnTo>
                  <a:lnTo>
                    <a:pt x="71408" y="20598"/>
                  </a:lnTo>
                  <a:lnTo>
                    <a:pt x="70924" y="20883"/>
                  </a:lnTo>
                  <a:lnTo>
                    <a:pt x="71476" y="20810"/>
                  </a:lnTo>
                  <a:lnTo>
                    <a:pt x="71694" y="20684"/>
                  </a:lnTo>
                  <a:lnTo>
                    <a:pt x="73387" y="18931"/>
                  </a:lnTo>
                  <a:lnTo>
                    <a:pt x="73969" y="18474"/>
                  </a:lnTo>
                  <a:lnTo>
                    <a:pt x="75453" y="16505"/>
                  </a:lnTo>
                  <a:lnTo>
                    <a:pt x="76492" y="14640"/>
                  </a:lnTo>
                  <a:lnTo>
                    <a:pt x="76972" y="14155"/>
                  </a:lnTo>
                  <a:lnTo>
                    <a:pt x="77072" y="13757"/>
                  </a:lnTo>
                  <a:lnTo>
                    <a:pt x="76957" y="12882"/>
                  </a:lnTo>
                  <a:lnTo>
                    <a:pt x="76824" y="12752"/>
                  </a:lnTo>
                  <a:lnTo>
                    <a:pt x="76731" y="12223"/>
                  </a:lnTo>
                  <a:lnTo>
                    <a:pt x="77275" y="11607"/>
                  </a:lnTo>
                  <a:lnTo>
                    <a:pt x="77455" y="10891"/>
                  </a:lnTo>
                  <a:lnTo>
                    <a:pt x="77419" y="10641"/>
                  </a:lnTo>
                  <a:lnTo>
                    <a:pt x="77616" y="9967"/>
                  </a:lnTo>
                  <a:lnTo>
                    <a:pt x="78039" y="9301"/>
                  </a:lnTo>
                  <a:lnTo>
                    <a:pt x="78383" y="8921"/>
                  </a:lnTo>
                  <a:lnTo>
                    <a:pt x="78724" y="8865"/>
                  </a:lnTo>
                  <a:lnTo>
                    <a:pt x="78982" y="8329"/>
                  </a:lnTo>
                  <a:lnTo>
                    <a:pt x="79337" y="7216"/>
                  </a:lnTo>
                  <a:lnTo>
                    <a:pt x="79459" y="6665"/>
                  </a:lnTo>
                  <a:lnTo>
                    <a:pt x="79505" y="5313"/>
                  </a:lnTo>
                  <a:lnTo>
                    <a:pt x="77664" y="4394"/>
                  </a:lnTo>
                  <a:lnTo>
                    <a:pt x="77079" y="3829"/>
                  </a:lnTo>
                  <a:lnTo>
                    <a:pt x="76925" y="3375"/>
                  </a:lnTo>
                  <a:lnTo>
                    <a:pt x="75626" y="3253"/>
                  </a:lnTo>
                  <a:lnTo>
                    <a:pt x="75306" y="3443"/>
                  </a:lnTo>
                  <a:lnTo>
                    <a:pt x="74625" y="4169"/>
                  </a:lnTo>
                  <a:lnTo>
                    <a:pt x="73599" y="4467"/>
                  </a:lnTo>
                  <a:lnTo>
                    <a:pt x="73338" y="4448"/>
                  </a:lnTo>
                  <a:lnTo>
                    <a:pt x="72897" y="4224"/>
                  </a:lnTo>
                  <a:lnTo>
                    <a:pt x="71656" y="2910"/>
                  </a:lnTo>
                  <a:lnTo>
                    <a:pt x="71527" y="2820"/>
                  </a:lnTo>
                  <a:lnTo>
                    <a:pt x="71021" y="2835"/>
                  </a:lnTo>
                  <a:lnTo>
                    <a:pt x="70788" y="2671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8" name="pg1279">
              <a:extLst>
                <a:ext uri="{FF2B5EF4-FFF2-40B4-BE49-F238E27FC236}">
                  <a16:creationId xmlns:a16="http://schemas.microsoft.com/office/drawing/2014/main" id="{79A9F5D2-0F4A-4B4D-941E-5DD9705DF9D2}"/>
                </a:ext>
              </a:extLst>
            </p:cNvPr>
            <p:cNvSpPr/>
            <p:nvPr/>
          </p:nvSpPr>
          <p:spPr>
            <a:xfrm>
              <a:off x="1355681" y="3511436"/>
              <a:ext cx="362637" cy="350244"/>
            </a:xfrm>
            <a:custGeom>
              <a:avLst/>
              <a:gdLst/>
              <a:ahLst/>
              <a:cxnLst/>
              <a:rect l="0" t="0" r="0" b="0"/>
              <a:pathLst>
                <a:path w="362637" h="350244">
                  <a:moveTo>
                    <a:pt x="120115" y="41531"/>
                  </a:moveTo>
                  <a:lnTo>
                    <a:pt x="128570" y="41579"/>
                  </a:lnTo>
                  <a:lnTo>
                    <a:pt x="128479" y="43987"/>
                  </a:lnTo>
                  <a:lnTo>
                    <a:pt x="135549" y="43954"/>
                  </a:lnTo>
                  <a:lnTo>
                    <a:pt x="135536" y="47402"/>
                  </a:lnTo>
                  <a:lnTo>
                    <a:pt x="137595" y="47370"/>
                  </a:lnTo>
                  <a:lnTo>
                    <a:pt x="138941" y="46101"/>
                  </a:lnTo>
                  <a:lnTo>
                    <a:pt x="139121" y="46474"/>
                  </a:lnTo>
                  <a:lnTo>
                    <a:pt x="139544" y="46411"/>
                  </a:lnTo>
                  <a:lnTo>
                    <a:pt x="139914" y="46501"/>
                  </a:lnTo>
                  <a:lnTo>
                    <a:pt x="139959" y="46822"/>
                  </a:lnTo>
                  <a:lnTo>
                    <a:pt x="138949" y="47641"/>
                  </a:lnTo>
                  <a:lnTo>
                    <a:pt x="138920" y="48742"/>
                  </a:lnTo>
                  <a:lnTo>
                    <a:pt x="142419" y="48725"/>
                  </a:lnTo>
                  <a:lnTo>
                    <a:pt x="142964" y="47907"/>
                  </a:lnTo>
                  <a:lnTo>
                    <a:pt x="143150" y="48604"/>
                  </a:lnTo>
                  <a:lnTo>
                    <a:pt x="143432" y="49101"/>
                  </a:lnTo>
                  <a:lnTo>
                    <a:pt x="144066" y="49037"/>
                  </a:lnTo>
                  <a:lnTo>
                    <a:pt x="144772" y="49510"/>
                  </a:lnTo>
                  <a:lnTo>
                    <a:pt x="144665" y="50141"/>
                  </a:lnTo>
                  <a:lnTo>
                    <a:pt x="144446" y="50004"/>
                  </a:lnTo>
                  <a:lnTo>
                    <a:pt x="143590" y="50068"/>
                  </a:lnTo>
                  <a:lnTo>
                    <a:pt x="142877" y="50514"/>
                  </a:lnTo>
                  <a:lnTo>
                    <a:pt x="142587" y="51115"/>
                  </a:lnTo>
                  <a:lnTo>
                    <a:pt x="145969" y="51104"/>
                  </a:lnTo>
                  <a:lnTo>
                    <a:pt x="145574" y="51768"/>
                  </a:lnTo>
                  <a:lnTo>
                    <a:pt x="145608" y="51960"/>
                  </a:lnTo>
                  <a:lnTo>
                    <a:pt x="145951" y="52747"/>
                  </a:lnTo>
                  <a:lnTo>
                    <a:pt x="146489" y="53454"/>
                  </a:lnTo>
                  <a:lnTo>
                    <a:pt x="149405" y="53434"/>
                  </a:lnTo>
                  <a:lnTo>
                    <a:pt x="149415" y="52291"/>
                  </a:lnTo>
                  <a:lnTo>
                    <a:pt x="150578" y="52308"/>
                  </a:lnTo>
                  <a:lnTo>
                    <a:pt x="150612" y="54638"/>
                  </a:lnTo>
                  <a:lnTo>
                    <a:pt x="149986" y="54674"/>
                  </a:lnTo>
                  <a:lnTo>
                    <a:pt x="149978" y="55829"/>
                  </a:lnTo>
                  <a:lnTo>
                    <a:pt x="156404" y="55925"/>
                  </a:lnTo>
                  <a:lnTo>
                    <a:pt x="156385" y="57629"/>
                  </a:lnTo>
                  <a:lnTo>
                    <a:pt x="156573" y="57648"/>
                  </a:lnTo>
                  <a:lnTo>
                    <a:pt x="156965" y="57447"/>
                  </a:lnTo>
                  <a:lnTo>
                    <a:pt x="158087" y="56508"/>
                  </a:lnTo>
                  <a:lnTo>
                    <a:pt x="158376" y="56132"/>
                  </a:lnTo>
                  <a:lnTo>
                    <a:pt x="159146" y="54807"/>
                  </a:lnTo>
                  <a:lnTo>
                    <a:pt x="159120" y="54353"/>
                  </a:lnTo>
                  <a:lnTo>
                    <a:pt x="160487" y="53828"/>
                  </a:lnTo>
                  <a:lnTo>
                    <a:pt x="160744" y="53876"/>
                  </a:lnTo>
                  <a:lnTo>
                    <a:pt x="161899" y="53489"/>
                  </a:lnTo>
                  <a:lnTo>
                    <a:pt x="162614" y="52837"/>
                  </a:lnTo>
                  <a:lnTo>
                    <a:pt x="163274" y="51847"/>
                  </a:lnTo>
                  <a:lnTo>
                    <a:pt x="163989" y="51531"/>
                  </a:lnTo>
                  <a:lnTo>
                    <a:pt x="164737" y="51323"/>
                  </a:lnTo>
                  <a:lnTo>
                    <a:pt x="165636" y="50366"/>
                  </a:lnTo>
                  <a:lnTo>
                    <a:pt x="166765" y="50262"/>
                  </a:lnTo>
                  <a:lnTo>
                    <a:pt x="166766" y="48937"/>
                  </a:lnTo>
                  <a:lnTo>
                    <a:pt x="166792" y="46558"/>
                  </a:lnTo>
                  <a:lnTo>
                    <a:pt x="174612" y="46646"/>
                  </a:lnTo>
                  <a:lnTo>
                    <a:pt x="174978" y="46574"/>
                  </a:lnTo>
                  <a:lnTo>
                    <a:pt x="175038" y="43114"/>
                  </a:lnTo>
                  <a:lnTo>
                    <a:pt x="175615" y="43121"/>
                  </a:lnTo>
                  <a:lnTo>
                    <a:pt x="175754" y="42840"/>
                  </a:lnTo>
                  <a:lnTo>
                    <a:pt x="179239" y="46704"/>
                  </a:lnTo>
                  <a:lnTo>
                    <a:pt x="179636" y="46710"/>
                  </a:lnTo>
                  <a:lnTo>
                    <a:pt x="179625" y="46274"/>
                  </a:lnTo>
                  <a:lnTo>
                    <a:pt x="180767" y="46293"/>
                  </a:lnTo>
                  <a:lnTo>
                    <a:pt x="180763" y="46715"/>
                  </a:lnTo>
                  <a:lnTo>
                    <a:pt x="184265" y="46734"/>
                  </a:lnTo>
                  <a:lnTo>
                    <a:pt x="184356" y="42058"/>
                  </a:lnTo>
                  <a:lnTo>
                    <a:pt x="188392" y="42106"/>
                  </a:lnTo>
                  <a:lnTo>
                    <a:pt x="185454" y="38734"/>
                  </a:lnTo>
                  <a:lnTo>
                    <a:pt x="185454" y="37367"/>
                  </a:lnTo>
                  <a:lnTo>
                    <a:pt x="185606" y="37370"/>
                  </a:lnTo>
                  <a:lnTo>
                    <a:pt x="185639" y="37504"/>
                  </a:lnTo>
                  <a:lnTo>
                    <a:pt x="187005" y="39209"/>
                  </a:lnTo>
                  <a:lnTo>
                    <a:pt x="187439" y="39555"/>
                  </a:lnTo>
                  <a:lnTo>
                    <a:pt x="187696" y="39652"/>
                  </a:lnTo>
                  <a:lnTo>
                    <a:pt x="188518" y="39725"/>
                  </a:lnTo>
                  <a:lnTo>
                    <a:pt x="190173" y="39449"/>
                  </a:lnTo>
                  <a:lnTo>
                    <a:pt x="190562" y="39196"/>
                  </a:lnTo>
                  <a:lnTo>
                    <a:pt x="193220" y="39058"/>
                  </a:lnTo>
                  <a:lnTo>
                    <a:pt x="193818" y="38916"/>
                  </a:lnTo>
                  <a:lnTo>
                    <a:pt x="194391" y="39151"/>
                  </a:lnTo>
                  <a:lnTo>
                    <a:pt x="194802" y="39207"/>
                  </a:lnTo>
                  <a:lnTo>
                    <a:pt x="194837" y="38018"/>
                  </a:lnTo>
                  <a:lnTo>
                    <a:pt x="194596" y="37651"/>
                  </a:lnTo>
                  <a:lnTo>
                    <a:pt x="194865" y="37013"/>
                  </a:lnTo>
                  <a:lnTo>
                    <a:pt x="195408" y="36080"/>
                  </a:lnTo>
                  <a:lnTo>
                    <a:pt x="196014" y="35815"/>
                  </a:lnTo>
                  <a:lnTo>
                    <a:pt x="196256" y="35786"/>
                  </a:lnTo>
                  <a:lnTo>
                    <a:pt x="197031" y="36069"/>
                  </a:lnTo>
                  <a:lnTo>
                    <a:pt x="197394" y="35946"/>
                  </a:lnTo>
                  <a:lnTo>
                    <a:pt x="197534" y="35767"/>
                  </a:lnTo>
                  <a:lnTo>
                    <a:pt x="197567" y="35324"/>
                  </a:lnTo>
                  <a:lnTo>
                    <a:pt x="197773" y="34781"/>
                  </a:lnTo>
                  <a:lnTo>
                    <a:pt x="198456" y="34249"/>
                  </a:lnTo>
                  <a:lnTo>
                    <a:pt x="197968" y="33266"/>
                  </a:lnTo>
                  <a:lnTo>
                    <a:pt x="197612" y="33165"/>
                  </a:lnTo>
                  <a:lnTo>
                    <a:pt x="197215" y="33265"/>
                  </a:lnTo>
                  <a:lnTo>
                    <a:pt x="196984" y="33239"/>
                  </a:lnTo>
                  <a:lnTo>
                    <a:pt x="196477" y="32774"/>
                  </a:lnTo>
                  <a:lnTo>
                    <a:pt x="196547" y="32126"/>
                  </a:lnTo>
                  <a:lnTo>
                    <a:pt x="196771" y="31869"/>
                  </a:lnTo>
                  <a:lnTo>
                    <a:pt x="196926" y="31512"/>
                  </a:lnTo>
                  <a:lnTo>
                    <a:pt x="197010" y="30957"/>
                  </a:lnTo>
                  <a:lnTo>
                    <a:pt x="196951" y="30629"/>
                  </a:lnTo>
                  <a:lnTo>
                    <a:pt x="197628" y="29282"/>
                  </a:lnTo>
                  <a:lnTo>
                    <a:pt x="200140" y="29264"/>
                  </a:lnTo>
                  <a:lnTo>
                    <a:pt x="200857" y="28852"/>
                  </a:lnTo>
                  <a:lnTo>
                    <a:pt x="202402" y="28547"/>
                  </a:lnTo>
                  <a:lnTo>
                    <a:pt x="202986" y="28699"/>
                  </a:lnTo>
                  <a:lnTo>
                    <a:pt x="203401" y="28933"/>
                  </a:lnTo>
                  <a:lnTo>
                    <a:pt x="203504" y="29164"/>
                  </a:lnTo>
                  <a:lnTo>
                    <a:pt x="204022" y="29216"/>
                  </a:lnTo>
                  <a:lnTo>
                    <a:pt x="204158" y="29007"/>
                  </a:lnTo>
                  <a:lnTo>
                    <a:pt x="204140" y="28665"/>
                  </a:lnTo>
                  <a:lnTo>
                    <a:pt x="204532" y="27447"/>
                  </a:lnTo>
                  <a:lnTo>
                    <a:pt x="205561" y="27421"/>
                  </a:lnTo>
                  <a:lnTo>
                    <a:pt x="205906" y="27666"/>
                  </a:lnTo>
                  <a:lnTo>
                    <a:pt x="206524" y="27603"/>
                  </a:lnTo>
                  <a:lnTo>
                    <a:pt x="206850" y="27338"/>
                  </a:lnTo>
                  <a:lnTo>
                    <a:pt x="206788" y="26586"/>
                  </a:lnTo>
                  <a:lnTo>
                    <a:pt x="206619" y="26356"/>
                  </a:lnTo>
                  <a:lnTo>
                    <a:pt x="206549" y="25883"/>
                  </a:lnTo>
                  <a:lnTo>
                    <a:pt x="206611" y="25034"/>
                  </a:lnTo>
                  <a:lnTo>
                    <a:pt x="206853" y="24587"/>
                  </a:lnTo>
                  <a:lnTo>
                    <a:pt x="207074" y="24632"/>
                  </a:lnTo>
                  <a:lnTo>
                    <a:pt x="207566" y="24967"/>
                  </a:lnTo>
                  <a:lnTo>
                    <a:pt x="209110" y="25614"/>
                  </a:lnTo>
                  <a:lnTo>
                    <a:pt x="209522" y="25990"/>
                  </a:lnTo>
                  <a:lnTo>
                    <a:pt x="209485" y="26255"/>
                  </a:lnTo>
                  <a:lnTo>
                    <a:pt x="210143" y="27174"/>
                  </a:lnTo>
                  <a:lnTo>
                    <a:pt x="211285" y="28429"/>
                  </a:lnTo>
                  <a:lnTo>
                    <a:pt x="211414" y="28403"/>
                  </a:lnTo>
                  <a:lnTo>
                    <a:pt x="211528" y="28258"/>
                  </a:lnTo>
                  <a:lnTo>
                    <a:pt x="212203" y="28401"/>
                  </a:lnTo>
                  <a:lnTo>
                    <a:pt x="214913" y="28509"/>
                  </a:lnTo>
                  <a:lnTo>
                    <a:pt x="214908" y="28337"/>
                  </a:lnTo>
                  <a:lnTo>
                    <a:pt x="215037" y="28218"/>
                  </a:lnTo>
                  <a:lnTo>
                    <a:pt x="215220" y="28166"/>
                  </a:lnTo>
                  <a:lnTo>
                    <a:pt x="215705" y="28229"/>
                  </a:lnTo>
                  <a:lnTo>
                    <a:pt x="215966" y="27957"/>
                  </a:lnTo>
                  <a:lnTo>
                    <a:pt x="216323" y="27325"/>
                  </a:lnTo>
                  <a:lnTo>
                    <a:pt x="216357" y="26420"/>
                  </a:lnTo>
                  <a:lnTo>
                    <a:pt x="216166" y="25448"/>
                  </a:lnTo>
                  <a:lnTo>
                    <a:pt x="216001" y="25068"/>
                  </a:lnTo>
                  <a:lnTo>
                    <a:pt x="216486" y="24346"/>
                  </a:lnTo>
                  <a:lnTo>
                    <a:pt x="216549" y="24101"/>
                  </a:lnTo>
                  <a:lnTo>
                    <a:pt x="216768" y="24089"/>
                  </a:lnTo>
                  <a:lnTo>
                    <a:pt x="216895" y="23345"/>
                  </a:lnTo>
                  <a:lnTo>
                    <a:pt x="216821" y="22675"/>
                  </a:lnTo>
                  <a:lnTo>
                    <a:pt x="216936" y="21718"/>
                  </a:lnTo>
                  <a:lnTo>
                    <a:pt x="217023" y="21515"/>
                  </a:lnTo>
                  <a:lnTo>
                    <a:pt x="217381" y="21335"/>
                  </a:lnTo>
                  <a:lnTo>
                    <a:pt x="217598" y="21763"/>
                  </a:lnTo>
                  <a:lnTo>
                    <a:pt x="218354" y="21566"/>
                  </a:lnTo>
                  <a:lnTo>
                    <a:pt x="218783" y="20713"/>
                  </a:lnTo>
                  <a:lnTo>
                    <a:pt x="219210" y="20545"/>
                  </a:lnTo>
                  <a:lnTo>
                    <a:pt x="219515" y="20247"/>
                  </a:lnTo>
                  <a:lnTo>
                    <a:pt x="219720" y="19867"/>
                  </a:lnTo>
                  <a:lnTo>
                    <a:pt x="220084" y="19800"/>
                  </a:lnTo>
                  <a:lnTo>
                    <a:pt x="220681" y="20865"/>
                  </a:lnTo>
                  <a:lnTo>
                    <a:pt x="221221" y="21136"/>
                  </a:lnTo>
                  <a:lnTo>
                    <a:pt x="222011" y="21255"/>
                  </a:lnTo>
                  <a:lnTo>
                    <a:pt x="222258" y="21460"/>
                  </a:lnTo>
                  <a:lnTo>
                    <a:pt x="222438" y="21895"/>
                  </a:lnTo>
                  <a:lnTo>
                    <a:pt x="222475" y="22294"/>
                  </a:lnTo>
                  <a:lnTo>
                    <a:pt x="222240" y="22863"/>
                  </a:lnTo>
                  <a:lnTo>
                    <a:pt x="222630" y="23392"/>
                  </a:lnTo>
                  <a:lnTo>
                    <a:pt x="222850" y="23585"/>
                  </a:lnTo>
                  <a:lnTo>
                    <a:pt x="222953" y="23809"/>
                  </a:lnTo>
                  <a:lnTo>
                    <a:pt x="222876" y="24345"/>
                  </a:lnTo>
                  <a:lnTo>
                    <a:pt x="223116" y="25399"/>
                  </a:lnTo>
                  <a:lnTo>
                    <a:pt x="223696" y="26244"/>
                  </a:lnTo>
                  <a:lnTo>
                    <a:pt x="223957" y="26311"/>
                  </a:lnTo>
                  <a:lnTo>
                    <a:pt x="224053" y="26154"/>
                  </a:lnTo>
                  <a:lnTo>
                    <a:pt x="224185" y="26296"/>
                  </a:lnTo>
                  <a:lnTo>
                    <a:pt x="224366" y="27361"/>
                  </a:lnTo>
                  <a:lnTo>
                    <a:pt x="224101" y="28690"/>
                  </a:lnTo>
                  <a:lnTo>
                    <a:pt x="224307" y="29479"/>
                  </a:lnTo>
                  <a:lnTo>
                    <a:pt x="223999" y="30749"/>
                  </a:lnTo>
                  <a:lnTo>
                    <a:pt x="223808" y="31088"/>
                  </a:lnTo>
                  <a:lnTo>
                    <a:pt x="223756" y="31628"/>
                  </a:lnTo>
                  <a:lnTo>
                    <a:pt x="223804" y="32566"/>
                  </a:lnTo>
                  <a:lnTo>
                    <a:pt x="223948" y="32793"/>
                  </a:lnTo>
                  <a:lnTo>
                    <a:pt x="224201" y="32931"/>
                  </a:lnTo>
                  <a:lnTo>
                    <a:pt x="224322" y="33318"/>
                  </a:lnTo>
                  <a:lnTo>
                    <a:pt x="223812" y="33895"/>
                  </a:lnTo>
                  <a:lnTo>
                    <a:pt x="223996" y="34308"/>
                  </a:lnTo>
                  <a:lnTo>
                    <a:pt x="223606" y="34569"/>
                  </a:lnTo>
                  <a:lnTo>
                    <a:pt x="222975" y="34774"/>
                  </a:lnTo>
                  <a:lnTo>
                    <a:pt x="222839" y="34923"/>
                  </a:lnTo>
                  <a:lnTo>
                    <a:pt x="222575" y="36051"/>
                  </a:lnTo>
                  <a:lnTo>
                    <a:pt x="222847" y="36733"/>
                  </a:lnTo>
                  <a:lnTo>
                    <a:pt x="223328" y="37108"/>
                  </a:lnTo>
                  <a:lnTo>
                    <a:pt x="223449" y="37321"/>
                  </a:lnTo>
                  <a:lnTo>
                    <a:pt x="223449" y="37511"/>
                  </a:lnTo>
                  <a:lnTo>
                    <a:pt x="223317" y="38106"/>
                  </a:lnTo>
                  <a:lnTo>
                    <a:pt x="222921" y="39302"/>
                  </a:lnTo>
                  <a:lnTo>
                    <a:pt x="222385" y="40101"/>
                  </a:lnTo>
                  <a:lnTo>
                    <a:pt x="221908" y="41014"/>
                  </a:lnTo>
                  <a:lnTo>
                    <a:pt x="222018" y="41434"/>
                  </a:lnTo>
                  <a:lnTo>
                    <a:pt x="222415" y="41533"/>
                  </a:lnTo>
                  <a:lnTo>
                    <a:pt x="222660" y="41635"/>
                  </a:lnTo>
                  <a:lnTo>
                    <a:pt x="223354" y="41676"/>
                  </a:lnTo>
                  <a:lnTo>
                    <a:pt x="224312" y="42078"/>
                  </a:lnTo>
                  <a:lnTo>
                    <a:pt x="225456" y="42234"/>
                  </a:lnTo>
                  <a:lnTo>
                    <a:pt x="227465" y="42688"/>
                  </a:lnTo>
                  <a:lnTo>
                    <a:pt x="227962" y="44303"/>
                  </a:lnTo>
                  <a:lnTo>
                    <a:pt x="228266" y="44321"/>
                  </a:lnTo>
                  <a:lnTo>
                    <a:pt x="228077" y="43873"/>
                  </a:lnTo>
                  <a:lnTo>
                    <a:pt x="227979" y="42488"/>
                  </a:lnTo>
                  <a:lnTo>
                    <a:pt x="228243" y="41706"/>
                  </a:lnTo>
                  <a:lnTo>
                    <a:pt x="228930" y="39948"/>
                  </a:lnTo>
                  <a:lnTo>
                    <a:pt x="229496" y="39343"/>
                  </a:lnTo>
                  <a:lnTo>
                    <a:pt x="230355" y="38963"/>
                  </a:lnTo>
                  <a:lnTo>
                    <a:pt x="230564" y="38736"/>
                  </a:lnTo>
                  <a:lnTo>
                    <a:pt x="230616" y="38245"/>
                  </a:lnTo>
                  <a:lnTo>
                    <a:pt x="230550" y="38055"/>
                  </a:lnTo>
                  <a:lnTo>
                    <a:pt x="230326" y="37906"/>
                  </a:lnTo>
                  <a:lnTo>
                    <a:pt x="230333" y="37020"/>
                  </a:lnTo>
                  <a:lnTo>
                    <a:pt x="230737" y="36796"/>
                  </a:lnTo>
                  <a:lnTo>
                    <a:pt x="231211" y="36275"/>
                  </a:lnTo>
                  <a:lnTo>
                    <a:pt x="231303" y="36018"/>
                  </a:lnTo>
                  <a:lnTo>
                    <a:pt x="231164" y="35594"/>
                  </a:lnTo>
                  <a:lnTo>
                    <a:pt x="231270" y="35270"/>
                  </a:lnTo>
                  <a:lnTo>
                    <a:pt x="231888" y="34801"/>
                  </a:lnTo>
                  <a:lnTo>
                    <a:pt x="231745" y="34254"/>
                  </a:lnTo>
                  <a:lnTo>
                    <a:pt x="231231" y="33911"/>
                  </a:lnTo>
                  <a:lnTo>
                    <a:pt x="231102" y="33516"/>
                  </a:lnTo>
                  <a:lnTo>
                    <a:pt x="231172" y="33345"/>
                  </a:lnTo>
                  <a:lnTo>
                    <a:pt x="231583" y="33271"/>
                  </a:lnTo>
                  <a:lnTo>
                    <a:pt x="231661" y="33107"/>
                  </a:lnTo>
                  <a:lnTo>
                    <a:pt x="230868" y="31930"/>
                  </a:lnTo>
                  <a:lnTo>
                    <a:pt x="230842" y="31219"/>
                  </a:lnTo>
                  <a:lnTo>
                    <a:pt x="230563" y="30385"/>
                  </a:lnTo>
                  <a:lnTo>
                    <a:pt x="230060" y="30075"/>
                  </a:lnTo>
                  <a:lnTo>
                    <a:pt x="230295" y="29167"/>
                  </a:lnTo>
                  <a:lnTo>
                    <a:pt x="230402" y="28996"/>
                  </a:lnTo>
                  <a:lnTo>
                    <a:pt x="230765" y="28838"/>
                  </a:lnTo>
                  <a:lnTo>
                    <a:pt x="248178" y="28630"/>
                  </a:lnTo>
                  <a:lnTo>
                    <a:pt x="247976" y="28270"/>
                  </a:lnTo>
                  <a:lnTo>
                    <a:pt x="248164" y="27898"/>
                  </a:lnTo>
                  <a:lnTo>
                    <a:pt x="249064" y="27619"/>
                  </a:lnTo>
                  <a:lnTo>
                    <a:pt x="249513" y="27396"/>
                  </a:lnTo>
                  <a:lnTo>
                    <a:pt x="249821" y="27203"/>
                  </a:lnTo>
                  <a:lnTo>
                    <a:pt x="249998" y="26853"/>
                  </a:lnTo>
                  <a:lnTo>
                    <a:pt x="249874" y="25944"/>
                  </a:lnTo>
                  <a:lnTo>
                    <a:pt x="249900" y="25129"/>
                  </a:lnTo>
                  <a:lnTo>
                    <a:pt x="249977" y="24902"/>
                  </a:lnTo>
                  <a:lnTo>
                    <a:pt x="250537" y="24020"/>
                  </a:lnTo>
                  <a:lnTo>
                    <a:pt x="251437" y="23252"/>
                  </a:lnTo>
                  <a:lnTo>
                    <a:pt x="252363" y="22943"/>
                  </a:lnTo>
                  <a:lnTo>
                    <a:pt x="252286" y="22764"/>
                  </a:lnTo>
                  <a:lnTo>
                    <a:pt x="251076" y="22626"/>
                  </a:lnTo>
                  <a:lnTo>
                    <a:pt x="250338" y="22765"/>
                  </a:lnTo>
                  <a:lnTo>
                    <a:pt x="249736" y="22991"/>
                  </a:lnTo>
                  <a:lnTo>
                    <a:pt x="247684" y="22789"/>
                  </a:lnTo>
                  <a:lnTo>
                    <a:pt x="246038" y="21705"/>
                  </a:lnTo>
                  <a:lnTo>
                    <a:pt x="245931" y="21515"/>
                  </a:lnTo>
                  <a:lnTo>
                    <a:pt x="245946" y="21013"/>
                  </a:lnTo>
                  <a:lnTo>
                    <a:pt x="245722" y="20815"/>
                  </a:lnTo>
                  <a:lnTo>
                    <a:pt x="245516" y="20957"/>
                  </a:lnTo>
                  <a:lnTo>
                    <a:pt x="244869" y="21783"/>
                  </a:lnTo>
                  <a:lnTo>
                    <a:pt x="244677" y="22457"/>
                  </a:lnTo>
                  <a:lnTo>
                    <a:pt x="244479" y="22710"/>
                  </a:lnTo>
                  <a:lnTo>
                    <a:pt x="242972" y="22751"/>
                  </a:lnTo>
                  <a:lnTo>
                    <a:pt x="242740" y="21723"/>
                  </a:lnTo>
                  <a:lnTo>
                    <a:pt x="242542" y="20215"/>
                  </a:lnTo>
                  <a:lnTo>
                    <a:pt x="243178" y="18593"/>
                  </a:lnTo>
                  <a:lnTo>
                    <a:pt x="243189" y="18310"/>
                  </a:lnTo>
                  <a:lnTo>
                    <a:pt x="243079" y="17651"/>
                  </a:lnTo>
                  <a:lnTo>
                    <a:pt x="242914" y="17242"/>
                  </a:lnTo>
                  <a:lnTo>
                    <a:pt x="243193" y="16151"/>
                  </a:lnTo>
                  <a:lnTo>
                    <a:pt x="243017" y="16024"/>
                  </a:lnTo>
                  <a:lnTo>
                    <a:pt x="241402" y="16590"/>
                  </a:lnTo>
                  <a:lnTo>
                    <a:pt x="241042" y="16568"/>
                  </a:lnTo>
                  <a:lnTo>
                    <a:pt x="240839" y="16467"/>
                  </a:lnTo>
                  <a:lnTo>
                    <a:pt x="240597" y="16184"/>
                  </a:lnTo>
                  <a:lnTo>
                    <a:pt x="240288" y="15670"/>
                  </a:lnTo>
                  <a:lnTo>
                    <a:pt x="240269" y="15302"/>
                  </a:lnTo>
                  <a:lnTo>
                    <a:pt x="240012" y="15004"/>
                  </a:lnTo>
                  <a:lnTo>
                    <a:pt x="239051" y="15357"/>
                  </a:lnTo>
                  <a:lnTo>
                    <a:pt x="238732" y="15546"/>
                  </a:lnTo>
                  <a:lnTo>
                    <a:pt x="237864" y="16501"/>
                  </a:lnTo>
                  <a:lnTo>
                    <a:pt x="236813" y="17429"/>
                  </a:lnTo>
                  <a:lnTo>
                    <a:pt x="235463" y="17910"/>
                  </a:lnTo>
                  <a:lnTo>
                    <a:pt x="234864" y="17947"/>
                  </a:lnTo>
                  <a:lnTo>
                    <a:pt x="234173" y="19113"/>
                  </a:lnTo>
                  <a:lnTo>
                    <a:pt x="233674" y="19491"/>
                  </a:lnTo>
                  <a:lnTo>
                    <a:pt x="233237" y="19491"/>
                  </a:lnTo>
                  <a:lnTo>
                    <a:pt x="233430" y="7325"/>
                  </a:lnTo>
                  <a:lnTo>
                    <a:pt x="233553" y="6658"/>
                  </a:lnTo>
                  <a:lnTo>
                    <a:pt x="232920" y="6445"/>
                  </a:lnTo>
                  <a:lnTo>
                    <a:pt x="232195" y="5801"/>
                  </a:lnTo>
                  <a:lnTo>
                    <a:pt x="231386" y="4877"/>
                  </a:lnTo>
                  <a:lnTo>
                    <a:pt x="231279" y="4669"/>
                  </a:lnTo>
                  <a:lnTo>
                    <a:pt x="231132" y="4129"/>
                  </a:lnTo>
                  <a:lnTo>
                    <a:pt x="230782" y="4289"/>
                  </a:lnTo>
                  <a:lnTo>
                    <a:pt x="230447" y="4687"/>
                  </a:lnTo>
                  <a:lnTo>
                    <a:pt x="230009" y="4422"/>
                  </a:lnTo>
                  <a:lnTo>
                    <a:pt x="229737" y="3838"/>
                  </a:lnTo>
                  <a:lnTo>
                    <a:pt x="229034" y="3920"/>
                  </a:lnTo>
                  <a:lnTo>
                    <a:pt x="228478" y="4169"/>
                  </a:lnTo>
                  <a:lnTo>
                    <a:pt x="228010" y="3873"/>
                  </a:lnTo>
                  <a:lnTo>
                    <a:pt x="227119" y="3875"/>
                  </a:lnTo>
                  <a:lnTo>
                    <a:pt x="227101" y="581"/>
                  </a:lnTo>
                  <a:lnTo>
                    <a:pt x="245975" y="782"/>
                  </a:lnTo>
                  <a:lnTo>
                    <a:pt x="247693" y="800"/>
                  </a:lnTo>
                  <a:lnTo>
                    <a:pt x="254620" y="852"/>
                  </a:lnTo>
                  <a:lnTo>
                    <a:pt x="264302" y="948"/>
                  </a:lnTo>
                  <a:lnTo>
                    <a:pt x="275502" y="916"/>
                  </a:lnTo>
                  <a:lnTo>
                    <a:pt x="275443" y="4"/>
                  </a:lnTo>
                  <a:lnTo>
                    <a:pt x="300678" y="0"/>
                  </a:lnTo>
                  <a:lnTo>
                    <a:pt x="300763" y="136"/>
                  </a:lnTo>
                  <a:lnTo>
                    <a:pt x="301177" y="412"/>
                  </a:lnTo>
                  <a:lnTo>
                    <a:pt x="301475" y="429"/>
                  </a:lnTo>
                  <a:lnTo>
                    <a:pt x="301928" y="656"/>
                  </a:lnTo>
                  <a:lnTo>
                    <a:pt x="302187" y="1210"/>
                  </a:lnTo>
                  <a:lnTo>
                    <a:pt x="302899" y="2169"/>
                  </a:lnTo>
                  <a:lnTo>
                    <a:pt x="303029" y="2332"/>
                  </a:lnTo>
                  <a:lnTo>
                    <a:pt x="303391" y="2560"/>
                  </a:lnTo>
                  <a:lnTo>
                    <a:pt x="303857" y="4625"/>
                  </a:lnTo>
                  <a:lnTo>
                    <a:pt x="304026" y="6382"/>
                  </a:lnTo>
                  <a:lnTo>
                    <a:pt x="303922" y="6561"/>
                  </a:lnTo>
                  <a:lnTo>
                    <a:pt x="303508" y="6886"/>
                  </a:lnTo>
                  <a:lnTo>
                    <a:pt x="303171" y="6935"/>
                  </a:lnTo>
                  <a:lnTo>
                    <a:pt x="302472" y="7846"/>
                  </a:lnTo>
                  <a:lnTo>
                    <a:pt x="301825" y="8123"/>
                  </a:lnTo>
                  <a:lnTo>
                    <a:pt x="301514" y="8139"/>
                  </a:lnTo>
                  <a:lnTo>
                    <a:pt x="300905" y="7992"/>
                  </a:lnTo>
                  <a:lnTo>
                    <a:pt x="300245" y="8220"/>
                  </a:lnTo>
                  <a:lnTo>
                    <a:pt x="299934" y="8643"/>
                  </a:lnTo>
                  <a:lnTo>
                    <a:pt x="299960" y="8838"/>
                  </a:lnTo>
                  <a:lnTo>
                    <a:pt x="300206" y="9245"/>
                  </a:lnTo>
                  <a:lnTo>
                    <a:pt x="300621" y="9554"/>
                  </a:lnTo>
                  <a:lnTo>
                    <a:pt x="301320" y="9896"/>
                  </a:lnTo>
                  <a:lnTo>
                    <a:pt x="301617" y="9896"/>
                  </a:lnTo>
                  <a:lnTo>
                    <a:pt x="301786" y="10058"/>
                  </a:lnTo>
                  <a:lnTo>
                    <a:pt x="302653" y="11750"/>
                  </a:lnTo>
                  <a:lnTo>
                    <a:pt x="303353" y="11717"/>
                  </a:lnTo>
                  <a:lnTo>
                    <a:pt x="304194" y="11929"/>
                  </a:lnTo>
                  <a:lnTo>
                    <a:pt x="304479" y="12254"/>
                  </a:lnTo>
                  <a:lnTo>
                    <a:pt x="304722" y="12721"/>
                  </a:lnTo>
                  <a:lnTo>
                    <a:pt x="304699" y="12905"/>
                  </a:lnTo>
                  <a:lnTo>
                    <a:pt x="304531" y="13149"/>
                  </a:lnTo>
                  <a:lnTo>
                    <a:pt x="304155" y="13442"/>
                  </a:lnTo>
                  <a:lnTo>
                    <a:pt x="303909" y="13523"/>
                  </a:lnTo>
                  <a:lnTo>
                    <a:pt x="303663" y="13962"/>
                  </a:lnTo>
                  <a:lnTo>
                    <a:pt x="303586" y="14564"/>
                  </a:lnTo>
                  <a:lnTo>
                    <a:pt x="303806" y="14922"/>
                  </a:lnTo>
                  <a:lnTo>
                    <a:pt x="305256" y="15881"/>
                  </a:lnTo>
                  <a:lnTo>
                    <a:pt x="305450" y="16191"/>
                  </a:lnTo>
                  <a:lnTo>
                    <a:pt x="305955" y="17394"/>
                  </a:lnTo>
                  <a:lnTo>
                    <a:pt x="305839" y="18809"/>
                  </a:lnTo>
                  <a:lnTo>
                    <a:pt x="308156" y="20452"/>
                  </a:lnTo>
                  <a:lnTo>
                    <a:pt x="308273" y="20599"/>
                  </a:lnTo>
                  <a:lnTo>
                    <a:pt x="308182" y="21038"/>
                  </a:lnTo>
                  <a:lnTo>
                    <a:pt x="308208" y="21168"/>
                  </a:lnTo>
                  <a:lnTo>
                    <a:pt x="308907" y="22355"/>
                  </a:lnTo>
                  <a:lnTo>
                    <a:pt x="309373" y="22762"/>
                  </a:lnTo>
                  <a:lnTo>
                    <a:pt x="309943" y="23006"/>
                  </a:lnTo>
                  <a:lnTo>
                    <a:pt x="310344" y="23006"/>
                  </a:lnTo>
                  <a:lnTo>
                    <a:pt x="310901" y="22811"/>
                  </a:lnTo>
                  <a:lnTo>
                    <a:pt x="311808" y="23982"/>
                  </a:lnTo>
                  <a:lnTo>
                    <a:pt x="311367" y="24795"/>
                  </a:lnTo>
                  <a:lnTo>
                    <a:pt x="310707" y="25039"/>
                  </a:lnTo>
                  <a:lnTo>
                    <a:pt x="309943" y="25055"/>
                  </a:lnTo>
                  <a:lnTo>
                    <a:pt x="309904" y="25430"/>
                  </a:lnTo>
                  <a:lnTo>
                    <a:pt x="310099" y="25983"/>
                  </a:lnTo>
                  <a:lnTo>
                    <a:pt x="310073" y="26194"/>
                  </a:lnTo>
                  <a:lnTo>
                    <a:pt x="309451" y="26812"/>
                  </a:lnTo>
                  <a:lnTo>
                    <a:pt x="309283" y="27219"/>
                  </a:lnTo>
                  <a:lnTo>
                    <a:pt x="309283" y="27398"/>
                  </a:lnTo>
                  <a:lnTo>
                    <a:pt x="309516" y="27544"/>
                  </a:lnTo>
                  <a:lnTo>
                    <a:pt x="309840" y="27902"/>
                  </a:lnTo>
                  <a:lnTo>
                    <a:pt x="309814" y="28065"/>
                  </a:lnTo>
                  <a:lnTo>
                    <a:pt x="309578" y="28351"/>
                  </a:lnTo>
                  <a:lnTo>
                    <a:pt x="309477" y="28845"/>
                  </a:lnTo>
                  <a:lnTo>
                    <a:pt x="309542" y="29610"/>
                  </a:lnTo>
                  <a:lnTo>
                    <a:pt x="309658" y="30163"/>
                  </a:lnTo>
                  <a:lnTo>
                    <a:pt x="309749" y="30293"/>
                  </a:lnTo>
                  <a:lnTo>
                    <a:pt x="310306" y="30602"/>
                  </a:lnTo>
                  <a:lnTo>
                    <a:pt x="311186" y="30846"/>
                  </a:lnTo>
                  <a:lnTo>
                    <a:pt x="311614" y="31383"/>
                  </a:lnTo>
                  <a:lnTo>
                    <a:pt x="313012" y="31432"/>
                  </a:lnTo>
                  <a:lnTo>
                    <a:pt x="313543" y="32099"/>
                  </a:lnTo>
                  <a:lnTo>
                    <a:pt x="313491" y="32326"/>
                  </a:lnTo>
                  <a:lnTo>
                    <a:pt x="313672" y="32635"/>
                  </a:lnTo>
                  <a:lnTo>
                    <a:pt x="314100" y="32814"/>
                  </a:lnTo>
                  <a:lnTo>
                    <a:pt x="314734" y="32961"/>
                  </a:lnTo>
                  <a:lnTo>
                    <a:pt x="315006" y="33676"/>
                  </a:lnTo>
                  <a:lnTo>
                    <a:pt x="315174" y="34490"/>
                  </a:lnTo>
                  <a:lnTo>
                    <a:pt x="314915" y="34945"/>
                  </a:lnTo>
                  <a:lnTo>
                    <a:pt x="314876" y="35644"/>
                  </a:lnTo>
                  <a:lnTo>
                    <a:pt x="315498" y="36295"/>
                  </a:lnTo>
                  <a:lnTo>
                    <a:pt x="316081" y="36230"/>
                  </a:lnTo>
                  <a:lnTo>
                    <a:pt x="316404" y="36344"/>
                  </a:lnTo>
                  <a:lnTo>
                    <a:pt x="316456" y="38507"/>
                  </a:lnTo>
                  <a:lnTo>
                    <a:pt x="316107" y="39809"/>
                  </a:lnTo>
                  <a:lnTo>
                    <a:pt x="316391" y="40313"/>
                  </a:lnTo>
                  <a:lnTo>
                    <a:pt x="316560" y="40427"/>
                  </a:lnTo>
                  <a:lnTo>
                    <a:pt x="316715" y="40980"/>
                  </a:lnTo>
                  <a:lnTo>
                    <a:pt x="315200" y="41923"/>
                  </a:lnTo>
                  <a:lnTo>
                    <a:pt x="315019" y="42297"/>
                  </a:lnTo>
                  <a:lnTo>
                    <a:pt x="315006" y="42671"/>
                  </a:lnTo>
                  <a:lnTo>
                    <a:pt x="314349" y="43817"/>
                  </a:lnTo>
                  <a:lnTo>
                    <a:pt x="313807" y="44116"/>
                  </a:lnTo>
                  <a:lnTo>
                    <a:pt x="312537" y="45064"/>
                  </a:lnTo>
                  <a:lnTo>
                    <a:pt x="312214" y="45040"/>
                  </a:lnTo>
                  <a:lnTo>
                    <a:pt x="310366" y="45586"/>
                  </a:lnTo>
                  <a:lnTo>
                    <a:pt x="308244" y="47152"/>
                  </a:lnTo>
                  <a:lnTo>
                    <a:pt x="307445" y="47568"/>
                  </a:lnTo>
                  <a:lnTo>
                    <a:pt x="305896" y="47596"/>
                  </a:lnTo>
                  <a:lnTo>
                    <a:pt x="305491" y="47355"/>
                  </a:lnTo>
                  <a:lnTo>
                    <a:pt x="305175" y="47462"/>
                  </a:lnTo>
                  <a:lnTo>
                    <a:pt x="304374" y="48607"/>
                  </a:lnTo>
                  <a:lnTo>
                    <a:pt x="303611" y="48811"/>
                  </a:lnTo>
                  <a:lnTo>
                    <a:pt x="302627" y="48838"/>
                  </a:lnTo>
                  <a:lnTo>
                    <a:pt x="302386" y="48917"/>
                  </a:lnTo>
                  <a:lnTo>
                    <a:pt x="301855" y="49151"/>
                  </a:lnTo>
                  <a:lnTo>
                    <a:pt x="301442" y="49460"/>
                  </a:lnTo>
                  <a:lnTo>
                    <a:pt x="301375" y="49939"/>
                  </a:lnTo>
                  <a:lnTo>
                    <a:pt x="301258" y="50147"/>
                  </a:lnTo>
                  <a:lnTo>
                    <a:pt x="300985" y="50351"/>
                  </a:lnTo>
                  <a:lnTo>
                    <a:pt x="300441" y="50281"/>
                  </a:lnTo>
                  <a:lnTo>
                    <a:pt x="300031" y="51883"/>
                  </a:lnTo>
                  <a:lnTo>
                    <a:pt x="299548" y="53036"/>
                  </a:lnTo>
                  <a:lnTo>
                    <a:pt x="299548" y="54008"/>
                  </a:lnTo>
                  <a:lnTo>
                    <a:pt x="299638" y="54692"/>
                  </a:lnTo>
                  <a:lnTo>
                    <a:pt x="298860" y="55804"/>
                  </a:lnTo>
                  <a:lnTo>
                    <a:pt x="298925" y="56858"/>
                  </a:lnTo>
                  <a:lnTo>
                    <a:pt x="299074" y="57525"/>
                  </a:lnTo>
                  <a:lnTo>
                    <a:pt x="299067" y="58231"/>
                  </a:lnTo>
                  <a:lnTo>
                    <a:pt x="298750" y="58665"/>
                  </a:lnTo>
                  <a:lnTo>
                    <a:pt x="298395" y="58737"/>
                  </a:lnTo>
                  <a:lnTo>
                    <a:pt x="298147" y="59468"/>
                  </a:lnTo>
                  <a:lnTo>
                    <a:pt x="298119" y="60179"/>
                  </a:lnTo>
                  <a:lnTo>
                    <a:pt x="298199" y="60772"/>
                  </a:lnTo>
                  <a:lnTo>
                    <a:pt x="298037" y="61224"/>
                  </a:lnTo>
                  <a:lnTo>
                    <a:pt x="297713" y="61703"/>
                  </a:lnTo>
                  <a:lnTo>
                    <a:pt x="296585" y="62629"/>
                  </a:lnTo>
                  <a:lnTo>
                    <a:pt x="295387" y="63479"/>
                  </a:lnTo>
                  <a:lnTo>
                    <a:pt x="294890" y="64220"/>
                  </a:lnTo>
                  <a:lnTo>
                    <a:pt x="294738" y="64911"/>
                  </a:lnTo>
                  <a:lnTo>
                    <a:pt x="294911" y="65107"/>
                  </a:lnTo>
                  <a:lnTo>
                    <a:pt x="294948" y="65303"/>
                  </a:lnTo>
                  <a:lnTo>
                    <a:pt x="294937" y="65488"/>
                  </a:lnTo>
                  <a:lnTo>
                    <a:pt x="294819" y="65728"/>
                  </a:lnTo>
                  <a:lnTo>
                    <a:pt x="293567" y="66621"/>
                  </a:lnTo>
                  <a:lnTo>
                    <a:pt x="284698" y="66619"/>
                  </a:lnTo>
                  <a:lnTo>
                    <a:pt x="284950" y="66280"/>
                  </a:lnTo>
                  <a:lnTo>
                    <a:pt x="284912" y="66106"/>
                  </a:lnTo>
                  <a:lnTo>
                    <a:pt x="283625" y="64454"/>
                  </a:lnTo>
                  <a:lnTo>
                    <a:pt x="283705" y="63839"/>
                  </a:lnTo>
                  <a:lnTo>
                    <a:pt x="283808" y="63697"/>
                  </a:lnTo>
                  <a:lnTo>
                    <a:pt x="284207" y="63495"/>
                  </a:lnTo>
                  <a:lnTo>
                    <a:pt x="284272" y="63158"/>
                  </a:lnTo>
                  <a:lnTo>
                    <a:pt x="284229" y="62951"/>
                  </a:lnTo>
                  <a:lnTo>
                    <a:pt x="283609" y="62174"/>
                  </a:lnTo>
                  <a:lnTo>
                    <a:pt x="282406" y="61147"/>
                  </a:lnTo>
                  <a:lnTo>
                    <a:pt x="281497" y="60897"/>
                  </a:lnTo>
                  <a:lnTo>
                    <a:pt x="280496" y="60315"/>
                  </a:lnTo>
                  <a:lnTo>
                    <a:pt x="280471" y="60106"/>
                  </a:lnTo>
                  <a:lnTo>
                    <a:pt x="280617" y="59600"/>
                  </a:lnTo>
                  <a:lnTo>
                    <a:pt x="279538" y="58349"/>
                  </a:lnTo>
                  <a:lnTo>
                    <a:pt x="278985" y="58071"/>
                  </a:lnTo>
                  <a:lnTo>
                    <a:pt x="277930" y="57906"/>
                  </a:lnTo>
                  <a:lnTo>
                    <a:pt x="277606" y="57502"/>
                  </a:lnTo>
                  <a:lnTo>
                    <a:pt x="276972" y="57774"/>
                  </a:lnTo>
                  <a:lnTo>
                    <a:pt x="276452" y="57688"/>
                  </a:lnTo>
                  <a:lnTo>
                    <a:pt x="276365" y="57491"/>
                  </a:lnTo>
                  <a:lnTo>
                    <a:pt x="276328" y="56805"/>
                  </a:lnTo>
                  <a:lnTo>
                    <a:pt x="276403" y="56114"/>
                  </a:lnTo>
                  <a:lnTo>
                    <a:pt x="276097" y="55270"/>
                  </a:lnTo>
                  <a:lnTo>
                    <a:pt x="275828" y="55134"/>
                  </a:lnTo>
                  <a:lnTo>
                    <a:pt x="274936" y="55319"/>
                  </a:lnTo>
                  <a:lnTo>
                    <a:pt x="274218" y="55790"/>
                  </a:lnTo>
                  <a:lnTo>
                    <a:pt x="272977" y="56449"/>
                  </a:lnTo>
                  <a:lnTo>
                    <a:pt x="272318" y="56436"/>
                  </a:lnTo>
                  <a:lnTo>
                    <a:pt x="272064" y="56712"/>
                  </a:lnTo>
                  <a:lnTo>
                    <a:pt x="271606" y="57631"/>
                  </a:lnTo>
                  <a:lnTo>
                    <a:pt x="271452" y="57818"/>
                  </a:lnTo>
                  <a:lnTo>
                    <a:pt x="271149" y="57990"/>
                  </a:lnTo>
                  <a:lnTo>
                    <a:pt x="270860" y="58600"/>
                  </a:lnTo>
                  <a:lnTo>
                    <a:pt x="271726" y="59298"/>
                  </a:lnTo>
                  <a:lnTo>
                    <a:pt x="272312" y="59619"/>
                  </a:lnTo>
                  <a:lnTo>
                    <a:pt x="271772" y="60360"/>
                  </a:lnTo>
                  <a:lnTo>
                    <a:pt x="270897" y="61077"/>
                  </a:lnTo>
                  <a:lnTo>
                    <a:pt x="270447" y="62030"/>
                  </a:lnTo>
                  <a:lnTo>
                    <a:pt x="270101" y="63755"/>
                  </a:lnTo>
                  <a:lnTo>
                    <a:pt x="270473" y="64165"/>
                  </a:lnTo>
                  <a:lnTo>
                    <a:pt x="270856" y="64777"/>
                  </a:lnTo>
                  <a:lnTo>
                    <a:pt x="270638" y="66050"/>
                  </a:lnTo>
                  <a:lnTo>
                    <a:pt x="270628" y="66251"/>
                  </a:lnTo>
                  <a:lnTo>
                    <a:pt x="270736" y="66456"/>
                  </a:lnTo>
                  <a:lnTo>
                    <a:pt x="271113" y="66823"/>
                  </a:lnTo>
                  <a:lnTo>
                    <a:pt x="271560" y="67103"/>
                  </a:lnTo>
                  <a:lnTo>
                    <a:pt x="272189" y="67116"/>
                  </a:lnTo>
                  <a:lnTo>
                    <a:pt x="272952" y="67290"/>
                  </a:lnTo>
                  <a:lnTo>
                    <a:pt x="273464" y="68086"/>
                  </a:lnTo>
                  <a:lnTo>
                    <a:pt x="273454" y="68287"/>
                  </a:lnTo>
                  <a:lnTo>
                    <a:pt x="273288" y="68576"/>
                  </a:lnTo>
                  <a:lnTo>
                    <a:pt x="273782" y="69671"/>
                  </a:lnTo>
                  <a:lnTo>
                    <a:pt x="274119" y="69340"/>
                  </a:lnTo>
                  <a:lnTo>
                    <a:pt x="274415" y="69203"/>
                  </a:lnTo>
                  <a:lnTo>
                    <a:pt x="274837" y="69448"/>
                  </a:lnTo>
                  <a:lnTo>
                    <a:pt x="275437" y="69556"/>
                  </a:lnTo>
                  <a:lnTo>
                    <a:pt x="275566" y="69523"/>
                  </a:lnTo>
                  <a:lnTo>
                    <a:pt x="275741" y="69326"/>
                  </a:lnTo>
                  <a:lnTo>
                    <a:pt x="275994" y="69247"/>
                  </a:lnTo>
                  <a:lnTo>
                    <a:pt x="276229" y="69296"/>
                  </a:lnTo>
                  <a:lnTo>
                    <a:pt x="276576" y="69538"/>
                  </a:lnTo>
                  <a:lnTo>
                    <a:pt x="276917" y="69892"/>
                  </a:lnTo>
                  <a:lnTo>
                    <a:pt x="277148" y="70398"/>
                  </a:lnTo>
                  <a:lnTo>
                    <a:pt x="277038" y="70726"/>
                  </a:lnTo>
                  <a:lnTo>
                    <a:pt x="277030" y="70987"/>
                  </a:lnTo>
                  <a:lnTo>
                    <a:pt x="277558" y="71449"/>
                  </a:lnTo>
                  <a:lnTo>
                    <a:pt x="278293" y="72957"/>
                  </a:lnTo>
                  <a:lnTo>
                    <a:pt x="278297" y="74324"/>
                  </a:lnTo>
                  <a:lnTo>
                    <a:pt x="278373" y="75292"/>
                  </a:lnTo>
                  <a:lnTo>
                    <a:pt x="278168" y="76953"/>
                  </a:lnTo>
                  <a:lnTo>
                    <a:pt x="278676" y="77623"/>
                  </a:lnTo>
                  <a:lnTo>
                    <a:pt x="278899" y="78480"/>
                  </a:lnTo>
                  <a:lnTo>
                    <a:pt x="279807" y="79635"/>
                  </a:lnTo>
                  <a:lnTo>
                    <a:pt x="280403" y="79840"/>
                  </a:lnTo>
                  <a:lnTo>
                    <a:pt x="280457" y="80555"/>
                  </a:lnTo>
                  <a:lnTo>
                    <a:pt x="280665" y="81381"/>
                  </a:lnTo>
                  <a:lnTo>
                    <a:pt x="281137" y="82230"/>
                  </a:lnTo>
                  <a:lnTo>
                    <a:pt x="280950" y="83079"/>
                  </a:lnTo>
                  <a:lnTo>
                    <a:pt x="280913" y="83556"/>
                  </a:lnTo>
                  <a:lnTo>
                    <a:pt x="281045" y="83813"/>
                  </a:lnTo>
                  <a:lnTo>
                    <a:pt x="281382" y="83962"/>
                  </a:lnTo>
                  <a:lnTo>
                    <a:pt x="281524" y="84323"/>
                  </a:lnTo>
                  <a:lnTo>
                    <a:pt x="282405" y="85806"/>
                  </a:lnTo>
                  <a:lnTo>
                    <a:pt x="282757" y="86033"/>
                  </a:lnTo>
                  <a:lnTo>
                    <a:pt x="283207" y="86171"/>
                  </a:lnTo>
                  <a:lnTo>
                    <a:pt x="283796" y="86267"/>
                  </a:lnTo>
                  <a:lnTo>
                    <a:pt x="284191" y="86148"/>
                  </a:lnTo>
                  <a:lnTo>
                    <a:pt x="284663" y="86192"/>
                  </a:lnTo>
                  <a:lnTo>
                    <a:pt x="285344" y="86650"/>
                  </a:lnTo>
                  <a:lnTo>
                    <a:pt x="287144" y="87119"/>
                  </a:lnTo>
                  <a:lnTo>
                    <a:pt x="288143" y="88511"/>
                  </a:lnTo>
                  <a:lnTo>
                    <a:pt x="288896" y="89137"/>
                  </a:lnTo>
                  <a:lnTo>
                    <a:pt x="289470" y="89323"/>
                  </a:lnTo>
                  <a:lnTo>
                    <a:pt x="290392" y="90645"/>
                  </a:lnTo>
                  <a:lnTo>
                    <a:pt x="290695" y="91650"/>
                  </a:lnTo>
                  <a:lnTo>
                    <a:pt x="290637" y="91926"/>
                  </a:lnTo>
                  <a:lnTo>
                    <a:pt x="290308" y="92503"/>
                  </a:lnTo>
                  <a:lnTo>
                    <a:pt x="290333" y="93185"/>
                  </a:lnTo>
                  <a:lnTo>
                    <a:pt x="290867" y="93996"/>
                  </a:lnTo>
                  <a:lnTo>
                    <a:pt x="290944" y="95360"/>
                  </a:lnTo>
                  <a:lnTo>
                    <a:pt x="291419" y="96361"/>
                  </a:lnTo>
                  <a:lnTo>
                    <a:pt x="291415" y="96540"/>
                  </a:lnTo>
                  <a:lnTo>
                    <a:pt x="290579" y="99713"/>
                  </a:lnTo>
                  <a:lnTo>
                    <a:pt x="290542" y="100357"/>
                  </a:lnTo>
                  <a:lnTo>
                    <a:pt x="289446" y="100294"/>
                  </a:lnTo>
                  <a:lnTo>
                    <a:pt x="288711" y="100395"/>
                  </a:lnTo>
                  <a:lnTo>
                    <a:pt x="288401" y="100577"/>
                  </a:lnTo>
                  <a:lnTo>
                    <a:pt x="288426" y="101179"/>
                  </a:lnTo>
                  <a:lnTo>
                    <a:pt x="288740" y="101678"/>
                  </a:lnTo>
                  <a:lnTo>
                    <a:pt x="288799" y="102076"/>
                  </a:lnTo>
                  <a:lnTo>
                    <a:pt x="288613" y="103011"/>
                  </a:lnTo>
                  <a:lnTo>
                    <a:pt x="288189" y="104136"/>
                  </a:lnTo>
                  <a:lnTo>
                    <a:pt x="288266" y="104326"/>
                  </a:lnTo>
                  <a:lnTo>
                    <a:pt x="288233" y="105115"/>
                  </a:lnTo>
                  <a:lnTo>
                    <a:pt x="288011" y="105938"/>
                  </a:lnTo>
                  <a:lnTo>
                    <a:pt x="287715" y="106396"/>
                  </a:lnTo>
                  <a:lnTo>
                    <a:pt x="287507" y="106568"/>
                  </a:lnTo>
                  <a:lnTo>
                    <a:pt x="287010" y="106639"/>
                  </a:lnTo>
                  <a:lnTo>
                    <a:pt x="286685" y="106296"/>
                  </a:lnTo>
                  <a:lnTo>
                    <a:pt x="285885" y="106215"/>
                  </a:lnTo>
                  <a:lnTo>
                    <a:pt x="285608" y="106330"/>
                  </a:lnTo>
                  <a:lnTo>
                    <a:pt x="285151" y="106855"/>
                  </a:lnTo>
                  <a:lnTo>
                    <a:pt x="285046" y="107213"/>
                  </a:lnTo>
                  <a:lnTo>
                    <a:pt x="285090" y="107611"/>
                  </a:lnTo>
                  <a:lnTo>
                    <a:pt x="285331" y="107805"/>
                  </a:lnTo>
                  <a:lnTo>
                    <a:pt x="285634" y="108460"/>
                  </a:lnTo>
                  <a:lnTo>
                    <a:pt x="284656" y="110327"/>
                  </a:lnTo>
                  <a:lnTo>
                    <a:pt x="284375" y="110483"/>
                  </a:lnTo>
                  <a:lnTo>
                    <a:pt x="284004" y="110301"/>
                  </a:lnTo>
                  <a:lnTo>
                    <a:pt x="283846" y="110360"/>
                  </a:lnTo>
                  <a:lnTo>
                    <a:pt x="283693" y="110901"/>
                  </a:lnTo>
                  <a:lnTo>
                    <a:pt x="283635" y="111377"/>
                  </a:lnTo>
                  <a:lnTo>
                    <a:pt x="283058" y="112543"/>
                  </a:lnTo>
                  <a:lnTo>
                    <a:pt x="282942" y="113117"/>
                  </a:lnTo>
                  <a:lnTo>
                    <a:pt x="283497" y="113824"/>
                  </a:lnTo>
                  <a:lnTo>
                    <a:pt x="283965" y="113995"/>
                  </a:lnTo>
                  <a:lnTo>
                    <a:pt x="283998" y="114446"/>
                  </a:lnTo>
                  <a:lnTo>
                    <a:pt x="283724" y="114617"/>
                  </a:lnTo>
                  <a:lnTo>
                    <a:pt x="282823" y="114756"/>
                  </a:lnTo>
                  <a:lnTo>
                    <a:pt x="282823" y="115057"/>
                  </a:lnTo>
                  <a:lnTo>
                    <a:pt x="282961" y="115795"/>
                  </a:lnTo>
                  <a:lnTo>
                    <a:pt x="286486" y="115801"/>
                  </a:lnTo>
                  <a:lnTo>
                    <a:pt x="286473" y="116106"/>
                  </a:lnTo>
                  <a:lnTo>
                    <a:pt x="286579" y="116474"/>
                  </a:lnTo>
                  <a:lnTo>
                    <a:pt x="287188" y="116869"/>
                  </a:lnTo>
                  <a:lnTo>
                    <a:pt x="287127" y="117364"/>
                  </a:lnTo>
                  <a:lnTo>
                    <a:pt x="286590" y="118232"/>
                  </a:lnTo>
                  <a:lnTo>
                    <a:pt x="286441" y="118940"/>
                  </a:lnTo>
                  <a:lnTo>
                    <a:pt x="285755" y="119584"/>
                  </a:lnTo>
                  <a:lnTo>
                    <a:pt x="285219" y="120274"/>
                  </a:lnTo>
                  <a:lnTo>
                    <a:pt x="285519" y="121082"/>
                  </a:lnTo>
                  <a:lnTo>
                    <a:pt x="284909" y="121597"/>
                  </a:lnTo>
                  <a:lnTo>
                    <a:pt x="284902" y="122324"/>
                  </a:lnTo>
                  <a:lnTo>
                    <a:pt x="285089" y="122704"/>
                  </a:lnTo>
                  <a:lnTo>
                    <a:pt x="285089" y="123489"/>
                  </a:lnTo>
                  <a:lnTo>
                    <a:pt x="284747" y="124309"/>
                  </a:lnTo>
                  <a:lnTo>
                    <a:pt x="286413" y="124299"/>
                  </a:lnTo>
                  <a:lnTo>
                    <a:pt x="286413" y="124931"/>
                  </a:lnTo>
                  <a:lnTo>
                    <a:pt x="327309" y="124832"/>
                  </a:lnTo>
                  <a:lnTo>
                    <a:pt x="326700" y="126036"/>
                  </a:lnTo>
                  <a:lnTo>
                    <a:pt x="326711" y="127049"/>
                  </a:lnTo>
                  <a:lnTo>
                    <a:pt x="326590" y="128304"/>
                  </a:lnTo>
                  <a:lnTo>
                    <a:pt x="326445" y="128494"/>
                  </a:lnTo>
                  <a:lnTo>
                    <a:pt x="326142" y="128617"/>
                  </a:lnTo>
                  <a:lnTo>
                    <a:pt x="325682" y="128963"/>
                  </a:lnTo>
                  <a:lnTo>
                    <a:pt x="325500" y="129324"/>
                  </a:lnTo>
                  <a:lnTo>
                    <a:pt x="326069" y="130691"/>
                  </a:lnTo>
                  <a:lnTo>
                    <a:pt x="326349" y="130766"/>
                  </a:lnTo>
                  <a:lnTo>
                    <a:pt x="326258" y="132099"/>
                  </a:lnTo>
                  <a:lnTo>
                    <a:pt x="325857" y="132151"/>
                  </a:lnTo>
                  <a:lnTo>
                    <a:pt x="325627" y="132647"/>
                  </a:lnTo>
                  <a:lnTo>
                    <a:pt x="325569" y="134017"/>
                  </a:lnTo>
                  <a:lnTo>
                    <a:pt x="325999" y="134565"/>
                  </a:lnTo>
                  <a:lnTo>
                    <a:pt x="325751" y="135176"/>
                  </a:lnTo>
                  <a:lnTo>
                    <a:pt x="325495" y="135537"/>
                  </a:lnTo>
                  <a:lnTo>
                    <a:pt x="325135" y="135797"/>
                  </a:lnTo>
                  <a:lnTo>
                    <a:pt x="324234" y="136192"/>
                  </a:lnTo>
                  <a:lnTo>
                    <a:pt x="323414" y="136438"/>
                  </a:lnTo>
                  <a:lnTo>
                    <a:pt x="322573" y="137633"/>
                  </a:lnTo>
                  <a:lnTo>
                    <a:pt x="322642" y="137954"/>
                  </a:lnTo>
                  <a:lnTo>
                    <a:pt x="322857" y="138013"/>
                  </a:lnTo>
                  <a:lnTo>
                    <a:pt x="323021" y="137972"/>
                  </a:lnTo>
                  <a:lnTo>
                    <a:pt x="323163" y="138326"/>
                  </a:lnTo>
                  <a:lnTo>
                    <a:pt x="322547" y="139630"/>
                  </a:lnTo>
                  <a:lnTo>
                    <a:pt x="322281" y="140714"/>
                  </a:lnTo>
                  <a:lnTo>
                    <a:pt x="321913" y="141403"/>
                  </a:lnTo>
                  <a:lnTo>
                    <a:pt x="321254" y="142300"/>
                  </a:lnTo>
                  <a:lnTo>
                    <a:pt x="321199" y="142691"/>
                  </a:lnTo>
                  <a:lnTo>
                    <a:pt x="321389" y="143440"/>
                  </a:lnTo>
                  <a:lnTo>
                    <a:pt x="321335" y="144315"/>
                  </a:lnTo>
                  <a:lnTo>
                    <a:pt x="320428" y="146226"/>
                  </a:lnTo>
                  <a:lnTo>
                    <a:pt x="319813" y="146174"/>
                  </a:lnTo>
                  <a:lnTo>
                    <a:pt x="319234" y="146640"/>
                  </a:lnTo>
                  <a:lnTo>
                    <a:pt x="319201" y="146889"/>
                  </a:lnTo>
                  <a:lnTo>
                    <a:pt x="319355" y="148066"/>
                  </a:lnTo>
                  <a:lnTo>
                    <a:pt x="319792" y="148032"/>
                  </a:lnTo>
                  <a:lnTo>
                    <a:pt x="320290" y="147757"/>
                  </a:lnTo>
                  <a:lnTo>
                    <a:pt x="320585" y="147693"/>
                  </a:lnTo>
                  <a:lnTo>
                    <a:pt x="321947" y="147700"/>
                  </a:lnTo>
                  <a:lnTo>
                    <a:pt x="322722" y="148468"/>
                  </a:lnTo>
                  <a:lnTo>
                    <a:pt x="322872" y="148796"/>
                  </a:lnTo>
                  <a:lnTo>
                    <a:pt x="322839" y="149071"/>
                  </a:lnTo>
                  <a:lnTo>
                    <a:pt x="322307" y="149485"/>
                  </a:lnTo>
                  <a:lnTo>
                    <a:pt x="322184" y="149876"/>
                  </a:lnTo>
                  <a:lnTo>
                    <a:pt x="322417" y="150062"/>
                  </a:lnTo>
                  <a:lnTo>
                    <a:pt x="322479" y="150561"/>
                  </a:lnTo>
                  <a:lnTo>
                    <a:pt x="321871" y="150881"/>
                  </a:lnTo>
                  <a:lnTo>
                    <a:pt x="321416" y="150971"/>
                  </a:lnTo>
                  <a:lnTo>
                    <a:pt x="321110" y="151291"/>
                  </a:lnTo>
                  <a:lnTo>
                    <a:pt x="321066" y="151459"/>
                  </a:lnTo>
                  <a:lnTo>
                    <a:pt x="321197" y="152591"/>
                  </a:lnTo>
                  <a:lnTo>
                    <a:pt x="321834" y="153220"/>
                  </a:lnTo>
                  <a:lnTo>
                    <a:pt x="322068" y="155191"/>
                  </a:lnTo>
                  <a:lnTo>
                    <a:pt x="338597" y="155053"/>
                  </a:lnTo>
                  <a:lnTo>
                    <a:pt x="344795" y="155340"/>
                  </a:lnTo>
                  <a:lnTo>
                    <a:pt x="345074" y="155359"/>
                  </a:lnTo>
                  <a:lnTo>
                    <a:pt x="346323" y="155439"/>
                  </a:lnTo>
                  <a:lnTo>
                    <a:pt x="347247" y="155386"/>
                  </a:lnTo>
                  <a:lnTo>
                    <a:pt x="355217" y="155830"/>
                  </a:lnTo>
                  <a:lnTo>
                    <a:pt x="357319" y="155821"/>
                  </a:lnTo>
                  <a:lnTo>
                    <a:pt x="357145" y="153977"/>
                  </a:lnTo>
                  <a:lnTo>
                    <a:pt x="361491" y="153985"/>
                  </a:lnTo>
                  <a:lnTo>
                    <a:pt x="361451" y="155033"/>
                  </a:lnTo>
                  <a:lnTo>
                    <a:pt x="361116" y="156300"/>
                  </a:lnTo>
                  <a:lnTo>
                    <a:pt x="360947" y="157290"/>
                  </a:lnTo>
                  <a:lnTo>
                    <a:pt x="361044" y="158895"/>
                  </a:lnTo>
                  <a:lnTo>
                    <a:pt x="361272" y="160139"/>
                  </a:lnTo>
                  <a:lnTo>
                    <a:pt x="361410" y="161817"/>
                  </a:lnTo>
                  <a:lnTo>
                    <a:pt x="361223" y="164130"/>
                  </a:lnTo>
                  <a:lnTo>
                    <a:pt x="361078" y="164413"/>
                  </a:lnTo>
                  <a:lnTo>
                    <a:pt x="362258" y="167127"/>
                  </a:lnTo>
                  <a:lnTo>
                    <a:pt x="361990" y="168227"/>
                  </a:lnTo>
                  <a:lnTo>
                    <a:pt x="361162" y="170194"/>
                  </a:lnTo>
                  <a:lnTo>
                    <a:pt x="360948" y="170500"/>
                  </a:lnTo>
                  <a:lnTo>
                    <a:pt x="361355" y="171196"/>
                  </a:lnTo>
                  <a:lnTo>
                    <a:pt x="361972" y="171822"/>
                  </a:lnTo>
                  <a:lnTo>
                    <a:pt x="362553" y="172232"/>
                  </a:lnTo>
                  <a:lnTo>
                    <a:pt x="362637" y="172463"/>
                  </a:lnTo>
                  <a:lnTo>
                    <a:pt x="362415" y="173536"/>
                  </a:lnTo>
                  <a:lnTo>
                    <a:pt x="362138" y="173808"/>
                  </a:lnTo>
                  <a:lnTo>
                    <a:pt x="361488" y="174183"/>
                  </a:lnTo>
                  <a:lnTo>
                    <a:pt x="361973" y="174507"/>
                  </a:lnTo>
                  <a:lnTo>
                    <a:pt x="361923" y="176098"/>
                  </a:lnTo>
                  <a:lnTo>
                    <a:pt x="362046" y="176456"/>
                  </a:lnTo>
                  <a:lnTo>
                    <a:pt x="362046" y="176657"/>
                  </a:lnTo>
                  <a:lnTo>
                    <a:pt x="361839" y="177380"/>
                  </a:lnTo>
                  <a:lnTo>
                    <a:pt x="360835" y="179450"/>
                  </a:lnTo>
                  <a:lnTo>
                    <a:pt x="360640" y="179984"/>
                  </a:lnTo>
                  <a:lnTo>
                    <a:pt x="360741" y="180244"/>
                  </a:lnTo>
                  <a:lnTo>
                    <a:pt x="359701" y="182149"/>
                  </a:lnTo>
                  <a:lnTo>
                    <a:pt x="359359" y="183377"/>
                  </a:lnTo>
                  <a:lnTo>
                    <a:pt x="358622" y="184737"/>
                  </a:lnTo>
                  <a:lnTo>
                    <a:pt x="358131" y="186647"/>
                  </a:lnTo>
                  <a:lnTo>
                    <a:pt x="356512" y="188737"/>
                  </a:lnTo>
                  <a:lnTo>
                    <a:pt x="356425" y="189150"/>
                  </a:lnTo>
                  <a:lnTo>
                    <a:pt x="356066" y="189903"/>
                  </a:lnTo>
                  <a:lnTo>
                    <a:pt x="354766" y="191471"/>
                  </a:lnTo>
                  <a:lnTo>
                    <a:pt x="353326" y="192626"/>
                  </a:lnTo>
                  <a:lnTo>
                    <a:pt x="352154" y="193390"/>
                  </a:lnTo>
                  <a:lnTo>
                    <a:pt x="349930" y="194340"/>
                  </a:lnTo>
                  <a:lnTo>
                    <a:pt x="349488" y="194244"/>
                  </a:lnTo>
                  <a:lnTo>
                    <a:pt x="348661" y="194475"/>
                  </a:lnTo>
                  <a:lnTo>
                    <a:pt x="348287" y="194744"/>
                  </a:lnTo>
                  <a:lnTo>
                    <a:pt x="348077" y="195027"/>
                  </a:lnTo>
                  <a:lnTo>
                    <a:pt x="347693" y="196394"/>
                  </a:lnTo>
                  <a:lnTo>
                    <a:pt x="347969" y="196595"/>
                  </a:lnTo>
                  <a:lnTo>
                    <a:pt x="348103" y="196871"/>
                  </a:lnTo>
                  <a:lnTo>
                    <a:pt x="348801" y="199694"/>
                  </a:lnTo>
                  <a:lnTo>
                    <a:pt x="347925" y="201661"/>
                  </a:lnTo>
                  <a:lnTo>
                    <a:pt x="349089" y="202342"/>
                  </a:lnTo>
                  <a:lnTo>
                    <a:pt x="348520" y="203424"/>
                  </a:lnTo>
                  <a:lnTo>
                    <a:pt x="347454" y="203037"/>
                  </a:lnTo>
                  <a:lnTo>
                    <a:pt x="347193" y="203022"/>
                  </a:lnTo>
                  <a:lnTo>
                    <a:pt x="347174" y="204966"/>
                  </a:lnTo>
                  <a:lnTo>
                    <a:pt x="346636" y="207313"/>
                  </a:lnTo>
                  <a:lnTo>
                    <a:pt x="347049" y="207857"/>
                  </a:lnTo>
                  <a:lnTo>
                    <a:pt x="347555" y="208699"/>
                  </a:lnTo>
                  <a:lnTo>
                    <a:pt x="347922" y="209865"/>
                  </a:lnTo>
                  <a:lnTo>
                    <a:pt x="347861" y="210088"/>
                  </a:lnTo>
                  <a:lnTo>
                    <a:pt x="346140" y="213477"/>
                  </a:lnTo>
                  <a:lnTo>
                    <a:pt x="345825" y="214322"/>
                  </a:lnTo>
                  <a:lnTo>
                    <a:pt x="345835" y="214900"/>
                  </a:lnTo>
                  <a:lnTo>
                    <a:pt x="345773" y="215306"/>
                  </a:lnTo>
                  <a:lnTo>
                    <a:pt x="346309" y="216253"/>
                  </a:lnTo>
                  <a:lnTo>
                    <a:pt x="346366" y="216793"/>
                  </a:lnTo>
                  <a:lnTo>
                    <a:pt x="346323" y="216934"/>
                  </a:lnTo>
                  <a:lnTo>
                    <a:pt x="345464" y="218144"/>
                  </a:lnTo>
                  <a:lnTo>
                    <a:pt x="345275" y="218745"/>
                  </a:lnTo>
                  <a:lnTo>
                    <a:pt x="345224" y="219350"/>
                  </a:lnTo>
                  <a:lnTo>
                    <a:pt x="344800" y="219668"/>
                  </a:lnTo>
                  <a:lnTo>
                    <a:pt x="344292" y="219819"/>
                  </a:lnTo>
                  <a:lnTo>
                    <a:pt x="343842" y="221051"/>
                  </a:lnTo>
                  <a:lnTo>
                    <a:pt x="343912" y="221742"/>
                  </a:lnTo>
                  <a:lnTo>
                    <a:pt x="343648" y="222524"/>
                  </a:lnTo>
                  <a:lnTo>
                    <a:pt x="342416" y="224127"/>
                  </a:lnTo>
                  <a:lnTo>
                    <a:pt x="341766" y="225498"/>
                  </a:lnTo>
                  <a:lnTo>
                    <a:pt x="341778" y="225971"/>
                  </a:lnTo>
                  <a:lnTo>
                    <a:pt x="342788" y="227684"/>
                  </a:lnTo>
                  <a:lnTo>
                    <a:pt x="343031" y="227922"/>
                  </a:lnTo>
                  <a:lnTo>
                    <a:pt x="343223" y="227874"/>
                  </a:lnTo>
                  <a:lnTo>
                    <a:pt x="343740" y="228090"/>
                  </a:lnTo>
                  <a:lnTo>
                    <a:pt x="344026" y="228381"/>
                  </a:lnTo>
                  <a:lnTo>
                    <a:pt x="344253" y="228970"/>
                  </a:lnTo>
                  <a:lnTo>
                    <a:pt x="344073" y="229007"/>
                  </a:lnTo>
                  <a:lnTo>
                    <a:pt x="344488" y="230471"/>
                  </a:lnTo>
                  <a:lnTo>
                    <a:pt x="343902" y="231629"/>
                  </a:lnTo>
                  <a:lnTo>
                    <a:pt x="343518" y="232963"/>
                  </a:lnTo>
                  <a:lnTo>
                    <a:pt x="341984" y="232716"/>
                  </a:lnTo>
                  <a:lnTo>
                    <a:pt x="341727" y="232493"/>
                  </a:lnTo>
                  <a:lnTo>
                    <a:pt x="341011" y="232441"/>
                  </a:lnTo>
                  <a:lnTo>
                    <a:pt x="340490" y="232493"/>
                  </a:lnTo>
                  <a:lnTo>
                    <a:pt x="339741" y="232705"/>
                  </a:lnTo>
                  <a:lnTo>
                    <a:pt x="338308" y="232534"/>
                  </a:lnTo>
                  <a:lnTo>
                    <a:pt x="337538" y="232258"/>
                  </a:lnTo>
                  <a:lnTo>
                    <a:pt x="337458" y="230358"/>
                  </a:lnTo>
                  <a:lnTo>
                    <a:pt x="337389" y="230027"/>
                  </a:lnTo>
                  <a:lnTo>
                    <a:pt x="336745" y="229416"/>
                  </a:lnTo>
                  <a:lnTo>
                    <a:pt x="336372" y="228556"/>
                  </a:lnTo>
                  <a:lnTo>
                    <a:pt x="336209" y="228343"/>
                  </a:lnTo>
                  <a:lnTo>
                    <a:pt x="336032" y="228254"/>
                  </a:lnTo>
                  <a:lnTo>
                    <a:pt x="335540" y="228336"/>
                  </a:lnTo>
                  <a:lnTo>
                    <a:pt x="335301" y="228522"/>
                  </a:lnTo>
                  <a:lnTo>
                    <a:pt x="334603" y="227871"/>
                  </a:lnTo>
                  <a:lnTo>
                    <a:pt x="334226" y="227227"/>
                  </a:lnTo>
                  <a:lnTo>
                    <a:pt x="334309" y="226977"/>
                  </a:lnTo>
                  <a:lnTo>
                    <a:pt x="333643" y="225804"/>
                  </a:lnTo>
                  <a:lnTo>
                    <a:pt x="333082" y="225193"/>
                  </a:lnTo>
                  <a:lnTo>
                    <a:pt x="332197" y="223052"/>
                  </a:lnTo>
                  <a:lnTo>
                    <a:pt x="331900" y="222744"/>
                  </a:lnTo>
                  <a:lnTo>
                    <a:pt x="331723" y="222690"/>
                  </a:lnTo>
                  <a:lnTo>
                    <a:pt x="330123" y="222863"/>
                  </a:lnTo>
                  <a:lnTo>
                    <a:pt x="328914" y="222999"/>
                  </a:lnTo>
                  <a:lnTo>
                    <a:pt x="328954" y="223476"/>
                  </a:lnTo>
                  <a:lnTo>
                    <a:pt x="328483" y="223565"/>
                  </a:lnTo>
                  <a:lnTo>
                    <a:pt x="327310" y="223323"/>
                  </a:lnTo>
                  <a:lnTo>
                    <a:pt x="326818" y="223386"/>
                  </a:lnTo>
                  <a:lnTo>
                    <a:pt x="326286" y="223166"/>
                  </a:lnTo>
                  <a:lnTo>
                    <a:pt x="326069" y="222998"/>
                  </a:lnTo>
                  <a:lnTo>
                    <a:pt x="325486" y="222315"/>
                  </a:lnTo>
                  <a:lnTo>
                    <a:pt x="325005" y="221965"/>
                  </a:lnTo>
                  <a:lnTo>
                    <a:pt x="324212" y="221596"/>
                  </a:lnTo>
                  <a:lnTo>
                    <a:pt x="322891" y="221294"/>
                  </a:lnTo>
                  <a:lnTo>
                    <a:pt x="321866" y="221443"/>
                  </a:lnTo>
                  <a:lnTo>
                    <a:pt x="320726" y="221953"/>
                  </a:lnTo>
                  <a:lnTo>
                    <a:pt x="319260" y="222363"/>
                  </a:lnTo>
                  <a:lnTo>
                    <a:pt x="318369" y="222475"/>
                  </a:lnTo>
                  <a:lnTo>
                    <a:pt x="318119" y="222977"/>
                  </a:lnTo>
                  <a:lnTo>
                    <a:pt x="317870" y="223837"/>
                  </a:lnTo>
                  <a:lnTo>
                    <a:pt x="317708" y="225133"/>
                  </a:lnTo>
                  <a:lnTo>
                    <a:pt x="317411" y="225327"/>
                  </a:lnTo>
                  <a:lnTo>
                    <a:pt x="315815" y="225596"/>
                  </a:lnTo>
                  <a:lnTo>
                    <a:pt x="315373" y="225433"/>
                  </a:lnTo>
                  <a:lnTo>
                    <a:pt x="314971" y="225165"/>
                  </a:lnTo>
                  <a:lnTo>
                    <a:pt x="314618" y="224732"/>
                  </a:lnTo>
                  <a:lnTo>
                    <a:pt x="313062" y="223912"/>
                  </a:lnTo>
                  <a:lnTo>
                    <a:pt x="312765" y="223558"/>
                  </a:lnTo>
                  <a:lnTo>
                    <a:pt x="312067" y="223360"/>
                  </a:lnTo>
                  <a:lnTo>
                    <a:pt x="311538" y="223081"/>
                  </a:lnTo>
                  <a:lnTo>
                    <a:pt x="310134" y="222054"/>
                  </a:lnTo>
                  <a:lnTo>
                    <a:pt x="309924" y="221991"/>
                  </a:lnTo>
                  <a:lnTo>
                    <a:pt x="309700" y="222073"/>
                  </a:lnTo>
                  <a:lnTo>
                    <a:pt x="309544" y="222330"/>
                  </a:lnTo>
                  <a:lnTo>
                    <a:pt x="309374" y="221808"/>
                  </a:lnTo>
                  <a:lnTo>
                    <a:pt x="308715" y="220344"/>
                  </a:lnTo>
                  <a:lnTo>
                    <a:pt x="308089" y="220232"/>
                  </a:lnTo>
                  <a:lnTo>
                    <a:pt x="307604" y="219748"/>
                  </a:lnTo>
                  <a:lnTo>
                    <a:pt x="307477" y="219498"/>
                  </a:lnTo>
                  <a:lnTo>
                    <a:pt x="307448" y="218884"/>
                  </a:lnTo>
                  <a:lnTo>
                    <a:pt x="307586" y="218441"/>
                  </a:lnTo>
                  <a:lnTo>
                    <a:pt x="307481" y="217852"/>
                  </a:lnTo>
                  <a:lnTo>
                    <a:pt x="307372" y="217688"/>
                  </a:lnTo>
                  <a:lnTo>
                    <a:pt x="306673" y="217617"/>
                  </a:lnTo>
                  <a:lnTo>
                    <a:pt x="306333" y="217778"/>
                  </a:lnTo>
                  <a:lnTo>
                    <a:pt x="305178" y="217576"/>
                  </a:lnTo>
                  <a:lnTo>
                    <a:pt x="304446" y="217677"/>
                  </a:lnTo>
                  <a:lnTo>
                    <a:pt x="304544" y="218750"/>
                  </a:lnTo>
                  <a:lnTo>
                    <a:pt x="304867" y="219539"/>
                  </a:lnTo>
                  <a:lnTo>
                    <a:pt x="305019" y="219692"/>
                  </a:lnTo>
                  <a:lnTo>
                    <a:pt x="305120" y="220836"/>
                  </a:lnTo>
                  <a:lnTo>
                    <a:pt x="305008" y="221018"/>
                  </a:lnTo>
                  <a:lnTo>
                    <a:pt x="304697" y="221227"/>
                  </a:lnTo>
                  <a:lnTo>
                    <a:pt x="303658" y="221529"/>
                  </a:lnTo>
                  <a:lnTo>
                    <a:pt x="303227" y="221831"/>
                  </a:lnTo>
                  <a:lnTo>
                    <a:pt x="302666" y="222442"/>
                  </a:lnTo>
                  <a:lnTo>
                    <a:pt x="301374" y="222167"/>
                  </a:lnTo>
                  <a:lnTo>
                    <a:pt x="301145" y="222010"/>
                  </a:lnTo>
                  <a:lnTo>
                    <a:pt x="299589" y="221821"/>
                  </a:lnTo>
                  <a:lnTo>
                    <a:pt x="299277" y="221862"/>
                  </a:lnTo>
                  <a:lnTo>
                    <a:pt x="298919" y="222190"/>
                  </a:lnTo>
                  <a:lnTo>
                    <a:pt x="298161" y="222409"/>
                  </a:lnTo>
                  <a:lnTo>
                    <a:pt x="297237" y="221723"/>
                  </a:lnTo>
                  <a:lnTo>
                    <a:pt x="296983" y="221109"/>
                  </a:lnTo>
                  <a:lnTo>
                    <a:pt x="295177" y="220431"/>
                  </a:lnTo>
                  <a:lnTo>
                    <a:pt x="295035" y="220417"/>
                  </a:lnTo>
                  <a:lnTo>
                    <a:pt x="294532" y="220713"/>
                  </a:lnTo>
                  <a:lnTo>
                    <a:pt x="294243" y="220385"/>
                  </a:lnTo>
                  <a:lnTo>
                    <a:pt x="293653" y="218977"/>
                  </a:lnTo>
                  <a:lnTo>
                    <a:pt x="293744" y="217960"/>
                  </a:lnTo>
                  <a:lnTo>
                    <a:pt x="293987" y="217018"/>
                  </a:lnTo>
                  <a:lnTo>
                    <a:pt x="293458" y="216355"/>
                  </a:lnTo>
                  <a:lnTo>
                    <a:pt x="292980" y="216131"/>
                  </a:lnTo>
                  <a:lnTo>
                    <a:pt x="292759" y="215517"/>
                  </a:lnTo>
                  <a:lnTo>
                    <a:pt x="292883" y="214876"/>
                  </a:lnTo>
                  <a:lnTo>
                    <a:pt x="293299" y="214921"/>
                  </a:lnTo>
                  <a:lnTo>
                    <a:pt x="293705" y="214839"/>
                  </a:lnTo>
                  <a:lnTo>
                    <a:pt x="293929" y="214642"/>
                  </a:lnTo>
                  <a:lnTo>
                    <a:pt x="293904" y="214269"/>
                  </a:lnTo>
                  <a:lnTo>
                    <a:pt x="294534" y="214012"/>
                  </a:lnTo>
                  <a:lnTo>
                    <a:pt x="295042" y="213949"/>
                  </a:lnTo>
                  <a:lnTo>
                    <a:pt x="296154" y="213305"/>
                  </a:lnTo>
                  <a:lnTo>
                    <a:pt x="296339" y="213149"/>
                  </a:lnTo>
                  <a:lnTo>
                    <a:pt x="296651" y="212307"/>
                  </a:lnTo>
                  <a:lnTo>
                    <a:pt x="296861" y="211354"/>
                  </a:lnTo>
                  <a:lnTo>
                    <a:pt x="297854" y="211671"/>
                  </a:lnTo>
                  <a:lnTo>
                    <a:pt x="298006" y="211504"/>
                  </a:lnTo>
                  <a:lnTo>
                    <a:pt x="298340" y="210945"/>
                  </a:lnTo>
                  <a:lnTo>
                    <a:pt x="298228" y="210397"/>
                  </a:lnTo>
                  <a:lnTo>
                    <a:pt x="297677" y="209507"/>
                  </a:lnTo>
                  <a:lnTo>
                    <a:pt x="296942" y="208587"/>
                  </a:lnTo>
                  <a:lnTo>
                    <a:pt x="296703" y="207976"/>
                  </a:lnTo>
                  <a:lnTo>
                    <a:pt x="296972" y="207287"/>
                  </a:lnTo>
                  <a:lnTo>
                    <a:pt x="296494" y="205692"/>
                  </a:lnTo>
                  <a:lnTo>
                    <a:pt x="296269" y="205458"/>
                  </a:lnTo>
                  <a:lnTo>
                    <a:pt x="296317" y="204154"/>
                  </a:lnTo>
                  <a:lnTo>
                    <a:pt x="296183" y="203685"/>
                  </a:lnTo>
                  <a:lnTo>
                    <a:pt x="295661" y="202902"/>
                  </a:lnTo>
                  <a:lnTo>
                    <a:pt x="295677" y="202400"/>
                  </a:lnTo>
                  <a:lnTo>
                    <a:pt x="295394" y="201983"/>
                  </a:lnTo>
                  <a:lnTo>
                    <a:pt x="294872" y="201420"/>
                  </a:lnTo>
                  <a:lnTo>
                    <a:pt x="294252" y="199308"/>
                  </a:lnTo>
                  <a:lnTo>
                    <a:pt x="293792" y="198805"/>
                  </a:lnTo>
                  <a:lnTo>
                    <a:pt x="293509" y="198675"/>
                  </a:lnTo>
                  <a:lnTo>
                    <a:pt x="292864" y="198917"/>
                  </a:lnTo>
                  <a:lnTo>
                    <a:pt x="292784" y="199051"/>
                  </a:lnTo>
                  <a:lnTo>
                    <a:pt x="292646" y="199077"/>
                  </a:lnTo>
                  <a:lnTo>
                    <a:pt x="290002" y="197118"/>
                  </a:lnTo>
                  <a:lnTo>
                    <a:pt x="289099" y="196399"/>
                  </a:lnTo>
                  <a:lnTo>
                    <a:pt x="288849" y="196645"/>
                  </a:lnTo>
                  <a:lnTo>
                    <a:pt x="288475" y="196786"/>
                  </a:lnTo>
                  <a:lnTo>
                    <a:pt x="287416" y="196820"/>
                  </a:lnTo>
                  <a:lnTo>
                    <a:pt x="286821" y="196254"/>
                  </a:lnTo>
                  <a:lnTo>
                    <a:pt x="285471" y="194363"/>
                  </a:lnTo>
                  <a:lnTo>
                    <a:pt x="285344" y="193398"/>
                  </a:lnTo>
                  <a:lnTo>
                    <a:pt x="284988" y="192609"/>
                  </a:lnTo>
                  <a:lnTo>
                    <a:pt x="284672" y="192192"/>
                  </a:lnTo>
                  <a:lnTo>
                    <a:pt x="283863" y="192129"/>
                  </a:lnTo>
                  <a:lnTo>
                    <a:pt x="283257" y="192427"/>
                  </a:lnTo>
                  <a:lnTo>
                    <a:pt x="283007" y="191999"/>
                  </a:lnTo>
                  <a:lnTo>
                    <a:pt x="282912" y="191563"/>
                  </a:lnTo>
                  <a:lnTo>
                    <a:pt x="282785" y="191332"/>
                  </a:lnTo>
                  <a:lnTo>
                    <a:pt x="282391" y="191183"/>
                  </a:lnTo>
                  <a:lnTo>
                    <a:pt x="282242" y="191544"/>
                  </a:lnTo>
                  <a:lnTo>
                    <a:pt x="282314" y="191939"/>
                  </a:lnTo>
                  <a:lnTo>
                    <a:pt x="282032" y="192521"/>
                  </a:lnTo>
                  <a:lnTo>
                    <a:pt x="281683" y="192673"/>
                  </a:lnTo>
                  <a:lnTo>
                    <a:pt x="281356" y="193220"/>
                  </a:lnTo>
                  <a:lnTo>
                    <a:pt x="281697" y="193417"/>
                  </a:lnTo>
                  <a:lnTo>
                    <a:pt x="281791" y="193619"/>
                  </a:lnTo>
                  <a:lnTo>
                    <a:pt x="281950" y="194166"/>
                  </a:lnTo>
                  <a:lnTo>
                    <a:pt x="281874" y="194479"/>
                  </a:lnTo>
                  <a:lnTo>
                    <a:pt x="281801" y="194609"/>
                  </a:lnTo>
                  <a:lnTo>
                    <a:pt x="281435" y="194788"/>
                  </a:lnTo>
                  <a:lnTo>
                    <a:pt x="280735" y="194914"/>
                  </a:lnTo>
                  <a:lnTo>
                    <a:pt x="280804" y="194735"/>
                  </a:lnTo>
                  <a:lnTo>
                    <a:pt x="280742" y="194422"/>
                  </a:lnTo>
                  <a:lnTo>
                    <a:pt x="280485" y="194069"/>
                  </a:lnTo>
                  <a:lnTo>
                    <a:pt x="280101" y="194005"/>
                  </a:lnTo>
                  <a:lnTo>
                    <a:pt x="279607" y="194038"/>
                  </a:lnTo>
                  <a:lnTo>
                    <a:pt x="279143" y="191971"/>
                  </a:lnTo>
                  <a:lnTo>
                    <a:pt x="278988" y="190947"/>
                  </a:lnTo>
                  <a:lnTo>
                    <a:pt x="278765" y="190425"/>
                  </a:lnTo>
                  <a:lnTo>
                    <a:pt x="277943" y="189982"/>
                  </a:lnTo>
                  <a:lnTo>
                    <a:pt x="277493" y="189885"/>
                  </a:lnTo>
                  <a:lnTo>
                    <a:pt x="276778" y="190358"/>
                  </a:lnTo>
                  <a:lnTo>
                    <a:pt x="276361" y="190339"/>
                  </a:lnTo>
                  <a:lnTo>
                    <a:pt x="275613" y="190119"/>
                  </a:lnTo>
                  <a:lnTo>
                    <a:pt x="275265" y="190164"/>
                  </a:lnTo>
                  <a:lnTo>
                    <a:pt x="274144" y="190864"/>
                  </a:lnTo>
                  <a:lnTo>
                    <a:pt x="274050" y="191047"/>
                  </a:lnTo>
                  <a:lnTo>
                    <a:pt x="273904" y="191754"/>
                  </a:lnTo>
                  <a:lnTo>
                    <a:pt x="273280" y="191806"/>
                  </a:lnTo>
                  <a:lnTo>
                    <a:pt x="272682" y="191591"/>
                  </a:lnTo>
                  <a:lnTo>
                    <a:pt x="272355" y="191654"/>
                  </a:lnTo>
                  <a:lnTo>
                    <a:pt x="272119" y="192099"/>
                  </a:lnTo>
                  <a:lnTo>
                    <a:pt x="272265" y="192574"/>
                  </a:lnTo>
                  <a:lnTo>
                    <a:pt x="272540" y="193106"/>
                  </a:lnTo>
                  <a:lnTo>
                    <a:pt x="272294" y="193658"/>
                  </a:lnTo>
                  <a:lnTo>
                    <a:pt x="271859" y="193822"/>
                  </a:lnTo>
                  <a:lnTo>
                    <a:pt x="271269" y="193863"/>
                  </a:lnTo>
                  <a:lnTo>
                    <a:pt x="271267" y="193570"/>
                  </a:lnTo>
                  <a:lnTo>
                    <a:pt x="271706" y="193416"/>
                  </a:lnTo>
                  <a:lnTo>
                    <a:pt x="271829" y="193285"/>
                  </a:lnTo>
                  <a:lnTo>
                    <a:pt x="271891" y="193054"/>
                  </a:lnTo>
                  <a:lnTo>
                    <a:pt x="271817" y="191935"/>
                  </a:lnTo>
                  <a:lnTo>
                    <a:pt x="271510" y="191591"/>
                  </a:lnTo>
                  <a:lnTo>
                    <a:pt x="271230" y="191259"/>
                  </a:lnTo>
                  <a:lnTo>
                    <a:pt x="270858" y="191164"/>
                  </a:lnTo>
                  <a:lnTo>
                    <a:pt x="270174" y="191108"/>
                  </a:lnTo>
                  <a:lnTo>
                    <a:pt x="269805" y="191362"/>
                  </a:lnTo>
                  <a:lnTo>
                    <a:pt x="269059" y="189521"/>
                  </a:lnTo>
                  <a:lnTo>
                    <a:pt x="269043" y="189296"/>
                  </a:lnTo>
                  <a:lnTo>
                    <a:pt x="268623" y="188644"/>
                  </a:lnTo>
                  <a:lnTo>
                    <a:pt x="268312" y="188568"/>
                  </a:lnTo>
                  <a:lnTo>
                    <a:pt x="267749" y="187686"/>
                  </a:lnTo>
                  <a:lnTo>
                    <a:pt x="267099" y="187176"/>
                  </a:lnTo>
                  <a:lnTo>
                    <a:pt x="266587" y="186953"/>
                  </a:lnTo>
                  <a:lnTo>
                    <a:pt x="264979" y="185436"/>
                  </a:lnTo>
                  <a:lnTo>
                    <a:pt x="264870" y="185034"/>
                  </a:lnTo>
                  <a:lnTo>
                    <a:pt x="265342" y="184412"/>
                  </a:lnTo>
                  <a:lnTo>
                    <a:pt x="265822" y="184051"/>
                  </a:lnTo>
                  <a:lnTo>
                    <a:pt x="266727" y="183872"/>
                  </a:lnTo>
                  <a:lnTo>
                    <a:pt x="266894" y="183738"/>
                  </a:lnTo>
                  <a:lnTo>
                    <a:pt x="266422" y="183794"/>
                  </a:lnTo>
                  <a:lnTo>
                    <a:pt x="266116" y="183235"/>
                  </a:lnTo>
                  <a:lnTo>
                    <a:pt x="266251" y="182986"/>
                  </a:lnTo>
                  <a:lnTo>
                    <a:pt x="266944" y="182386"/>
                  </a:lnTo>
                  <a:lnTo>
                    <a:pt x="266933" y="182225"/>
                  </a:lnTo>
                  <a:lnTo>
                    <a:pt x="266635" y="181868"/>
                  </a:lnTo>
                  <a:lnTo>
                    <a:pt x="266628" y="181555"/>
                  </a:lnTo>
                  <a:lnTo>
                    <a:pt x="266929" y="181458"/>
                  </a:lnTo>
                  <a:lnTo>
                    <a:pt x="267277" y="181476"/>
                  </a:lnTo>
                  <a:lnTo>
                    <a:pt x="267902" y="181062"/>
                  </a:lnTo>
                  <a:lnTo>
                    <a:pt x="267985" y="180857"/>
                  </a:lnTo>
                  <a:lnTo>
                    <a:pt x="267316" y="179688"/>
                  </a:lnTo>
                  <a:lnTo>
                    <a:pt x="266386" y="179071"/>
                  </a:lnTo>
                  <a:lnTo>
                    <a:pt x="266145" y="179409"/>
                  </a:lnTo>
                  <a:lnTo>
                    <a:pt x="265981" y="179793"/>
                  </a:lnTo>
                  <a:lnTo>
                    <a:pt x="265825" y="179770"/>
                  </a:lnTo>
                  <a:lnTo>
                    <a:pt x="265288" y="179167"/>
                  </a:lnTo>
                  <a:lnTo>
                    <a:pt x="265295" y="178578"/>
                  </a:lnTo>
                  <a:lnTo>
                    <a:pt x="265615" y="178317"/>
                  </a:lnTo>
                  <a:lnTo>
                    <a:pt x="266033" y="177737"/>
                  </a:lnTo>
                  <a:lnTo>
                    <a:pt x="265917" y="177003"/>
                  </a:lnTo>
                  <a:lnTo>
                    <a:pt x="265634" y="175863"/>
                  </a:lnTo>
                  <a:lnTo>
                    <a:pt x="264985" y="174962"/>
                  </a:lnTo>
                  <a:lnTo>
                    <a:pt x="264153" y="175386"/>
                  </a:lnTo>
                  <a:lnTo>
                    <a:pt x="263989" y="175602"/>
                  </a:lnTo>
                  <a:lnTo>
                    <a:pt x="263753" y="175728"/>
                  </a:lnTo>
                  <a:lnTo>
                    <a:pt x="263368" y="175814"/>
                  </a:lnTo>
                  <a:lnTo>
                    <a:pt x="261840" y="174825"/>
                  </a:lnTo>
                  <a:lnTo>
                    <a:pt x="261494" y="174353"/>
                  </a:lnTo>
                  <a:lnTo>
                    <a:pt x="261105" y="172819"/>
                  </a:lnTo>
                  <a:lnTo>
                    <a:pt x="260571" y="172003"/>
                  </a:lnTo>
                  <a:lnTo>
                    <a:pt x="260430" y="172022"/>
                  </a:lnTo>
                  <a:lnTo>
                    <a:pt x="260241" y="172171"/>
                  </a:lnTo>
                  <a:lnTo>
                    <a:pt x="259231" y="171861"/>
                  </a:lnTo>
                  <a:lnTo>
                    <a:pt x="258617" y="171012"/>
                  </a:lnTo>
                  <a:lnTo>
                    <a:pt x="258242" y="169463"/>
                  </a:lnTo>
                  <a:lnTo>
                    <a:pt x="257857" y="169135"/>
                  </a:lnTo>
                  <a:lnTo>
                    <a:pt x="256832" y="168942"/>
                  </a:lnTo>
                  <a:lnTo>
                    <a:pt x="255953" y="169206"/>
                  </a:lnTo>
                  <a:lnTo>
                    <a:pt x="254535" y="169207"/>
                  </a:lnTo>
                  <a:lnTo>
                    <a:pt x="254724" y="168600"/>
                  </a:lnTo>
                  <a:lnTo>
                    <a:pt x="254898" y="168294"/>
                  </a:lnTo>
                  <a:lnTo>
                    <a:pt x="255120" y="168272"/>
                  </a:lnTo>
                  <a:lnTo>
                    <a:pt x="255596" y="168063"/>
                  </a:lnTo>
                  <a:lnTo>
                    <a:pt x="255702" y="167609"/>
                  </a:lnTo>
                  <a:lnTo>
                    <a:pt x="255545" y="167076"/>
                  </a:lnTo>
                  <a:lnTo>
                    <a:pt x="255945" y="166030"/>
                  </a:lnTo>
                  <a:lnTo>
                    <a:pt x="254494" y="165944"/>
                  </a:lnTo>
                  <a:lnTo>
                    <a:pt x="253720" y="166053"/>
                  </a:lnTo>
                  <a:lnTo>
                    <a:pt x="253230" y="166991"/>
                  </a:lnTo>
                  <a:lnTo>
                    <a:pt x="253114" y="167695"/>
                  </a:lnTo>
                  <a:lnTo>
                    <a:pt x="253158" y="168135"/>
                  </a:lnTo>
                  <a:lnTo>
                    <a:pt x="253122" y="169036"/>
                  </a:lnTo>
                  <a:lnTo>
                    <a:pt x="252769" y="169915"/>
                  </a:lnTo>
                  <a:lnTo>
                    <a:pt x="252810" y="170760"/>
                  </a:lnTo>
                  <a:lnTo>
                    <a:pt x="252640" y="172559"/>
                  </a:lnTo>
                  <a:lnTo>
                    <a:pt x="252197" y="173766"/>
                  </a:lnTo>
                  <a:lnTo>
                    <a:pt x="251947" y="174135"/>
                  </a:lnTo>
                  <a:lnTo>
                    <a:pt x="251507" y="174377"/>
                  </a:lnTo>
                  <a:lnTo>
                    <a:pt x="250821" y="175148"/>
                  </a:lnTo>
                  <a:lnTo>
                    <a:pt x="250694" y="175599"/>
                  </a:lnTo>
                  <a:lnTo>
                    <a:pt x="250731" y="175789"/>
                  </a:lnTo>
                  <a:lnTo>
                    <a:pt x="250237" y="176288"/>
                  </a:lnTo>
                  <a:lnTo>
                    <a:pt x="249006" y="177226"/>
                  </a:lnTo>
                  <a:lnTo>
                    <a:pt x="248406" y="177479"/>
                  </a:lnTo>
                  <a:lnTo>
                    <a:pt x="247767" y="177527"/>
                  </a:lnTo>
                  <a:lnTo>
                    <a:pt x="247771" y="176834"/>
                  </a:lnTo>
                  <a:lnTo>
                    <a:pt x="248534" y="176391"/>
                  </a:lnTo>
                  <a:lnTo>
                    <a:pt x="248672" y="176142"/>
                  </a:lnTo>
                  <a:lnTo>
                    <a:pt x="248869" y="175118"/>
                  </a:lnTo>
                  <a:lnTo>
                    <a:pt x="248811" y="174958"/>
                  </a:lnTo>
                  <a:lnTo>
                    <a:pt x="247975" y="174570"/>
                  </a:lnTo>
                  <a:lnTo>
                    <a:pt x="247256" y="173922"/>
                  </a:lnTo>
                  <a:lnTo>
                    <a:pt x="246781" y="173702"/>
                  </a:lnTo>
                  <a:lnTo>
                    <a:pt x="246174" y="173865"/>
                  </a:lnTo>
                  <a:lnTo>
                    <a:pt x="245229" y="173560"/>
                  </a:lnTo>
                  <a:lnTo>
                    <a:pt x="245102" y="173254"/>
                  </a:lnTo>
                  <a:lnTo>
                    <a:pt x="244830" y="172893"/>
                  </a:lnTo>
                  <a:lnTo>
                    <a:pt x="244506" y="172912"/>
                  </a:lnTo>
                  <a:lnTo>
                    <a:pt x="244121" y="173258"/>
                  </a:lnTo>
                  <a:lnTo>
                    <a:pt x="244179" y="173686"/>
                  </a:lnTo>
                  <a:lnTo>
                    <a:pt x="243965" y="173761"/>
                  </a:lnTo>
                  <a:lnTo>
                    <a:pt x="243388" y="173072"/>
                  </a:lnTo>
                  <a:lnTo>
                    <a:pt x="243428" y="172480"/>
                  </a:lnTo>
                  <a:lnTo>
                    <a:pt x="243569" y="172290"/>
                  </a:lnTo>
                  <a:lnTo>
                    <a:pt x="243511" y="172141"/>
                  </a:lnTo>
                  <a:lnTo>
                    <a:pt x="243257" y="171958"/>
                  </a:lnTo>
                  <a:lnTo>
                    <a:pt x="242468" y="172077"/>
                  </a:lnTo>
                  <a:lnTo>
                    <a:pt x="241727" y="172461"/>
                  </a:lnTo>
                  <a:lnTo>
                    <a:pt x="241702" y="172919"/>
                  </a:lnTo>
                  <a:lnTo>
                    <a:pt x="241524" y="173236"/>
                  </a:lnTo>
                  <a:lnTo>
                    <a:pt x="240154" y="173630"/>
                  </a:lnTo>
                  <a:lnTo>
                    <a:pt x="239239" y="174249"/>
                  </a:lnTo>
                  <a:lnTo>
                    <a:pt x="238970" y="174506"/>
                  </a:lnTo>
                  <a:lnTo>
                    <a:pt x="238828" y="174785"/>
                  </a:lnTo>
                  <a:lnTo>
                    <a:pt x="238451" y="175053"/>
                  </a:lnTo>
                  <a:lnTo>
                    <a:pt x="237448" y="175084"/>
                  </a:lnTo>
                  <a:lnTo>
                    <a:pt x="237012" y="174443"/>
                  </a:lnTo>
                  <a:lnTo>
                    <a:pt x="236445" y="174228"/>
                  </a:lnTo>
                  <a:lnTo>
                    <a:pt x="235962" y="174626"/>
                  </a:lnTo>
                  <a:lnTo>
                    <a:pt x="235192" y="174608"/>
                  </a:lnTo>
                  <a:lnTo>
                    <a:pt x="234683" y="174161"/>
                  </a:lnTo>
                  <a:lnTo>
                    <a:pt x="234302" y="174266"/>
                  </a:lnTo>
                  <a:lnTo>
                    <a:pt x="234153" y="174504"/>
                  </a:lnTo>
                  <a:lnTo>
                    <a:pt x="233792" y="174567"/>
                  </a:lnTo>
                  <a:lnTo>
                    <a:pt x="232347" y="173222"/>
                  </a:lnTo>
                  <a:lnTo>
                    <a:pt x="231994" y="173170"/>
                  </a:lnTo>
                  <a:lnTo>
                    <a:pt x="231656" y="173307"/>
                  </a:lnTo>
                  <a:lnTo>
                    <a:pt x="231304" y="173892"/>
                  </a:lnTo>
                  <a:lnTo>
                    <a:pt x="230490" y="174860"/>
                  </a:lnTo>
                  <a:lnTo>
                    <a:pt x="229476" y="174524"/>
                  </a:lnTo>
                  <a:lnTo>
                    <a:pt x="229364" y="174256"/>
                  </a:lnTo>
                  <a:lnTo>
                    <a:pt x="229001" y="174003"/>
                  </a:lnTo>
                  <a:lnTo>
                    <a:pt x="228308" y="173750"/>
                  </a:lnTo>
                  <a:lnTo>
                    <a:pt x="228367" y="171200"/>
                  </a:lnTo>
                  <a:lnTo>
                    <a:pt x="227541" y="170908"/>
                  </a:lnTo>
                  <a:lnTo>
                    <a:pt x="226850" y="170901"/>
                  </a:lnTo>
                  <a:lnTo>
                    <a:pt x="225834" y="170083"/>
                  </a:lnTo>
                  <a:lnTo>
                    <a:pt x="225704" y="170093"/>
                  </a:lnTo>
                  <a:lnTo>
                    <a:pt x="225658" y="171415"/>
                  </a:lnTo>
                  <a:lnTo>
                    <a:pt x="225600" y="171586"/>
                  </a:lnTo>
                  <a:lnTo>
                    <a:pt x="224776" y="172573"/>
                  </a:lnTo>
                  <a:lnTo>
                    <a:pt x="224300" y="173720"/>
                  </a:lnTo>
                  <a:lnTo>
                    <a:pt x="224016" y="173846"/>
                  </a:lnTo>
                  <a:lnTo>
                    <a:pt x="223130" y="173534"/>
                  </a:lnTo>
                  <a:lnTo>
                    <a:pt x="222607" y="173240"/>
                  </a:lnTo>
                  <a:lnTo>
                    <a:pt x="220699" y="172768"/>
                  </a:lnTo>
                  <a:lnTo>
                    <a:pt x="220139" y="171997"/>
                  </a:lnTo>
                  <a:lnTo>
                    <a:pt x="219380" y="171558"/>
                  </a:lnTo>
                  <a:lnTo>
                    <a:pt x="218959" y="171763"/>
                  </a:lnTo>
                  <a:lnTo>
                    <a:pt x="218733" y="172046"/>
                  </a:lnTo>
                  <a:lnTo>
                    <a:pt x="218203" y="171931"/>
                  </a:lnTo>
                  <a:lnTo>
                    <a:pt x="217423" y="171930"/>
                  </a:lnTo>
                  <a:lnTo>
                    <a:pt x="216914" y="172075"/>
                  </a:lnTo>
                  <a:lnTo>
                    <a:pt x="215570" y="172138"/>
                  </a:lnTo>
                  <a:lnTo>
                    <a:pt x="214647" y="172041"/>
                  </a:lnTo>
                  <a:lnTo>
                    <a:pt x="213960" y="171821"/>
                  </a:lnTo>
                  <a:lnTo>
                    <a:pt x="212972" y="171981"/>
                  </a:lnTo>
                  <a:lnTo>
                    <a:pt x="212038" y="172338"/>
                  </a:lnTo>
                  <a:lnTo>
                    <a:pt x="210167" y="172364"/>
                  </a:lnTo>
                  <a:lnTo>
                    <a:pt x="209099" y="172506"/>
                  </a:lnTo>
                  <a:lnTo>
                    <a:pt x="208943" y="173038"/>
                  </a:lnTo>
                  <a:lnTo>
                    <a:pt x="208039" y="175302"/>
                  </a:lnTo>
                  <a:lnTo>
                    <a:pt x="207618" y="177454"/>
                  </a:lnTo>
                  <a:lnTo>
                    <a:pt x="207449" y="178719"/>
                  </a:lnTo>
                  <a:lnTo>
                    <a:pt x="206896" y="180612"/>
                  </a:lnTo>
                  <a:lnTo>
                    <a:pt x="206823" y="182613"/>
                  </a:lnTo>
                  <a:lnTo>
                    <a:pt x="206620" y="184251"/>
                  </a:lnTo>
                  <a:lnTo>
                    <a:pt x="206635" y="185268"/>
                  </a:lnTo>
                  <a:lnTo>
                    <a:pt x="206563" y="185815"/>
                  </a:lnTo>
                  <a:lnTo>
                    <a:pt x="191434" y="185905"/>
                  </a:lnTo>
                  <a:lnTo>
                    <a:pt x="191616" y="186154"/>
                  </a:lnTo>
                  <a:lnTo>
                    <a:pt x="192526" y="186768"/>
                  </a:lnTo>
                  <a:lnTo>
                    <a:pt x="193100" y="187792"/>
                  </a:lnTo>
                  <a:lnTo>
                    <a:pt x="193231" y="187882"/>
                  </a:lnTo>
                  <a:lnTo>
                    <a:pt x="193575" y="187915"/>
                  </a:lnTo>
                  <a:lnTo>
                    <a:pt x="194145" y="188243"/>
                  </a:lnTo>
                  <a:lnTo>
                    <a:pt x="194413" y="188473"/>
                  </a:lnTo>
                  <a:lnTo>
                    <a:pt x="194889" y="189181"/>
                  </a:lnTo>
                  <a:lnTo>
                    <a:pt x="194885" y="190603"/>
                  </a:lnTo>
                  <a:lnTo>
                    <a:pt x="193728" y="190611"/>
                  </a:lnTo>
                  <a:lnTo>
                    <a:pt x="193728" y="192990"/>
                  </a:lnTo>
                  <a:lnTo>
                    <a:pt x="192647" y="192998"/>
                  </a:lnTo>
                  <a:lnTo>
                    <a:pt x="192385" y="192997"/>
                  </a:lnTo>
                  <a:lnTo>
                    <a:pt x="192156" y="192491"/>
                  </a:lnTo>
                  <a:lnTo>
                    <a:pt x="191103" y="187385"/>
                  </a:lnTo>
                  <a:lnTo>
                    <a:pt x="190674" y="186764"/>
                  </a:lnTo>
                  <a:lnTo>
                    <a:pt x="190530" y="185877"/>
                  </a:lnTo>
                  <a:lnTo>
                    <a:pt x="186876" y="185912"/>
                  </a:lnTo>
                  <a:lnTo>
                    <a:pt x="186665" y="186434"/>
                  </a:lnTo>
                  <a:lnTo>
                    <a:pt x="186655" y="186618"/>
                  </a:lnTo>
                  <a:lnTo>
                    <a:pt x="186539" y="193018"/>
                  </a:lnTo>
                  <a:lnTo>
                    <a:pt x="186003" y="193018"/>
                  </a:lnTo>
                  <a:lnTo>
                    <a:pt x="185978" y="195126"/>
                  </a:lnTo>
                  <a:lnTo>
                    <a:pt x="186135" y="195374"/>
                  </a:lnTo>
                  <a:lnTo>
                    <a:pt x="187578" y="197527"/>
                  </a:lnTo>
                  <a:lnTo>
                    <a:pt x="188786" y="198975"/>
                  </a:lnTo>
                  <a:lnTo>
                    <a:pt x="192151" y="199030"/>
                  </a:lnTo>
                  <a:lnTo>
                    <a:pt x="193583" y="200221"/>
                  </a:lnTo>
                  <a:lnTo>
                    <a:pt x="194928" y="201543"/>
                  </a:lnTo>
                  <a:lnTo>
                    <a:pt x="195072" y="201573"/>
                  </a:lnTo>
                  <a:lnTo>
                    <a:pt x="195548" y="201460"/>
                  </a:lnTo>
                  <a:lnTo>
                    <a:pt x="200471" y="206130"/>
                  </a:lnTo>
                  <a:lnTo>
                    <a:pt x="198047" y="206109"/>
                  </a:lnTo>
                  <a:lnTo>
                    <a:pt x="197956" y="209607"/>
                  </a:lnTo>
                  <a:lnTo>
                    <a:pt x="196785" y="209615"/>
                  </a:lnTo>
                  <a:lnTo>
                    <a:pt x="196765" y="211952"/>
                  </a:lnTo>
                  <a:lnTo>
                    <a:pt x="193311" y="211991"/>
                  </a:lnTo>
                  <a:lnTo>
                    <a:pt x="193299" y="213110"/>
                  </a:lnTo>
                  <a:lnTo>
                    <a:pt x="194069" y="213883"/>
                  </a:lnTo>
                  <a:lnTo>
                    <a:pt x="194275" y="214276"/>
                  </a:lnTo>
                  <a:lnTo>
                    <a:pt x="193232" y="213157"/>
                  </a:lnTo>
                  <a:lnTo>
                    <a:pt x="188731" y="213204"/>
                  </a:lnTo>
                  <a:lnTo>
                    <a:pt x="188729" y="211986"/>
                  </a:lnTo>
                  <a:lnTo>
                    <a:pt x="184094" y="211957"/>
                  </a:lnTo>
                  <a:lnTo>
                    <a:pt x="184094" y="211570"/>
                  </a:lnTo>
                  <a:lnTo>
                    <a:pt x="183258" y="211559"/>
                  </a:lnTo>
                  <a:lnTo>
                    <a:pt x="183073" y="211369"/>
                  </a:lnTo>
                  <a:lnTo>
                    <a:pt x="183080" y="210978"/>
                  </a:lnTo>
                  <a:lnTo>
                    <a:pt x="181805" y="210966"/>
                  </a:lnTo>
                  <a:lnTo>
                    <a:pt x="181812" y="211361"/>
                  </a:lnTo>
                  <a:lnTo>
                    <a:pt x="179502" y="211360"/>
                  </a:lnTo>
                  <a:lnTo>
                    <a:pt x="179509" y="209610"/>
                  </a:lnTo>
                  <a:lnTo>
                    <a:pt x="174862" y="209595"/>
                  </a:lnTo>
                  <a:lnTo>
                    <a:pt x="174848" y="211945"/>
                  </a:lnTo>
                  <a:lnTo>
                    <a:pt x="173215" y="211945"/>
                  </a:lnTo>
                  <a:lnTo>
                    <a:pt x="172635" y="212478"/>
                  </a:lnTo>
                  <a:lnTo>
                    <a:pt x="172625" y="213074"/>
                  </a:lnTo>
                  <a:lnTo>
                    <a:pt x="170912" y="213067"/>
                  </a:lnTo>
                  <a:lnTo>
                    <a:pt x="170891" y="214292"/>
                  </a:lnTo>
                  <a:lnTo>
                    <a:pt x="170344" y="214285"/>
                  </a:lnTo>
                  <a:lnTo>
                    <a:pt x="170352" y="215409"/>
                  </a:lnTo>
                  <a:lnTo>
                    <a:pt x="171467" y="215427"/>
                  </a:lnTo>
                  <a:lnTo>
                    <a:pt x="171457" y="216615"/>
                  </a:lnTo>
                  <a:lnTo>
                    <a:pt x="167099" y="216600"/>
                  </a:lnTo>
                  <a:lnTo>
                    <a:pt x="165749" y="216703"/>
                  </a:lnTo>
                  <a:lnTo>
                    <a:pt x="165872" y="217374"/>
                  </a:lnTo>
                  <a:lnTo>
                    <a:pt x="166744" y="218160"/>
                  </a:lnTo>
                  <a:lnTo>
                    <a:pt x="167699" y="218689"/>
                  </a:lnTo>
                  <a:lnTo>
                    <a:pt x="167695" y="218938"/>
                  </a:lnTo>
                  <a:lnTo>
                    <a:pt x="166486" y="218934"/>
                  </a:lnTo>
                  <a:lnTo>
                    <a:pt x="174004" y="225782"/>
                  </a:lnTo>
                  <a:lnTo>
                    <a:pt x="173730" y="226102"/>
                  </a:lnTo>
                  <a:lnTo>
                    <a:pt x="173709" y="230875"/>
                  </a:lnTo>
                  <a:lnTo>
                    <a:pt x="176011" y="230887"/>
                  </a:lnTo>
                  <a:lnTo>
                    <a:pt x="175965" y="227559"/>
                  </a:lnTo>
                  <a:lnTo>
                    <a:pt x="182246" y="233111"/>
                  </a:lnTo>
                  <a:lnTo>
                    <a:pt x="183967" y="234769"/>
                  </a:lnTo>
                  <a:lnTo>
                    <a:pt x="183428" y="235264"/>
                  </a:lnTo>
                  <a:lnTo>
                    <a:pt x="182987" y="235484"/>
                  </a:lnTo>
                  <a:lnTo>
                    <a:pt x="182454" y="235621"/>
                  </a:lnTo>
                  <a:lnTo>
                    <a:pt x="181153" y="235605"/>
                  </a:lnTo>
                  <a:lnTo>
                    <a:pt x="180965" y="236116"/>
                  </a:lnTo>
                  <a:lnTo>
                    <a:pt x="179461" y="237464"/>
                  </a:lnTo>
                  <a:lnTo>
                    <a:pt x="178464" y="239090"/>
                  </a:lnTo>
                  <a:lnTo>
                    <a:pt x="178341" y="239872"/>
                  </a:lnTo>
                  <a:lnTo>
                    <a:pt x="178180" y="240355"/>
                  </a:lnTo>
                  <a:lnTo>
                    <a:pt x="178521" y="240286"/>
                  </a:lnTo>
                  <a:lnTo>
                    <a:pt x="187394" y="240374"/>
                  </a:lnTo>
                  <a:lnTo>
                    <a:pt x="187371" y="245117"/>
                  </a:lnTo>
                  <a:lnTo>
                    <a:pt x="187711" y="245226"/>
                  </a:lnTo>
                  <a:lnTo>
                    <a:pt x="187775" y="249709"/>
                  </a:lnTo>
                  <a:lnTo>
                    <a:pt x="187771" y="249918"/>
                  </a:lnTo>
                  <a:lnTo>
                    <a:pt x="187533" y="249892"/>
                  </a:lnTo>
                  <a:lnTo>
                    <a:pt x="187516" y="252197"/>
                  </a:lnTo>
                  <a:lnTo>
                    <a:pt x="173765" y="252002"/>
                  </a:lnTo>
                  <a:lnTo>
                    <a:pt x="173758" y="254385"/>
                  </a:lnTo>
                  <a:lnTo>
                    <a:pt x="176033" y="254396"/>
                  </a:lnTo>
                  <a:lnTo>
                    <a:pt x="176015" y="256757"/>
                  </a:lnTo>
                  <a:lnTo>
                    <a:pt x="178469" y="256820"/>
                  </a:lnTo>
                  <a:lnTo>
                    <a:pt x="178440" y="259058"/>
                  </a:lnTo>
                  <a:lnTo>
                    <a:pt x="177246" y="259072"/>
                  </a:lnTo>
                  <a:lnTo>
                    <a:pt x="177220" y="260487"/>
                  </a:lnTo>
                  <a:lnTo>
                    <a:pt x="174507" y="258827"/>
                  </a:lnTo>
                  <a:lnTo>
                    <a:pt x="174106" y="260548"/>
                  </a:lnTo>
                  <a:lnTo>
                    <a:pt x="173840" y="261207"/>
                  </a:lnTo>
                  <a:lnTo>
                    <a:pt x="173703" y="261408"/>
                  </a:lnTo>
                  <a:lnTo>
                    <a:pt x="173547" y="261412"/>
                  </a:lnTo>
                  <a:lnTo>
                    <a:pt x="173183" y="261650"/>
                  </a:lnTo>
                  <a:lnTo>
                    <a:pt x="173201" y="263785"/>
                  </a:lnTo>
                  <a:lnTo>
                    <a:pt x="179539" y="263810"/>
                  </a:lnTo>
                  <a:lnTo>
                    <a:pt x="179521" y="267434"/>
                  </a:lnTo>
                  <a:lnTo>
                    <a:pt x="178338" y="268536"/>
                  </a:lnTo>
                  <a:lnTo>
                    <a:pt x="177220" y="268528"/>
                  </a:lnTo>
                  <a:lnTo>
                    <a:pt x="177225" y="269616"/>
                  </a:lnTo>
                  <a:lnTo>
                    <a:pt x="175162" y="271414"/>
                  </a:lnTo>
                  <a:lnTo>
                    <a:pt x="172717" y="271396"/>
                  </a:lnTo>
                  <a:lnTo>
                    <a:pt x="172678" y="271616"/>
                  </a:lnTo>
                  <a:lnTo>
                    <a:pt x="172710" y="273027"/>
                  </a:lnTo>
                  <a:lnTo>
                    <a:pt x="172509" y="273951"/>
                  </a:lnTo>
                  <a:lnTo>
                    <a:pt x="171511" y="275012"/>
                  </a:lnTo>
                  <a:lnTo>
                    <a:pt x="172034" y="275176"/>
                  </a:lnTo>
                  <a:lnTo>
                    <a:pt x="172416" y="275686"/>
                  </a:lnTo>
                  <a:lnTo>
                    <a:pt x="172467" y="276181"/>
                  </a:lnTo>
                  <a:lnTo>
                    <a:pt x="172708" y="276181"/>
                  </a:lnTo>
                  <a:lnTo>
                    <a:pt x="172899" y="275339"/>
                  </a:lnTo>
                  <a:lnTo>
                    <a:pt x="172906" y="274367"/>
                  </a:lnTo>
                  <a:lnTo>
                    <a:pt x="177876" y="274367"/>
                  </a:lnTo>
                  <a:lnTo>
                    <a:pt x="178309" y="274882"/>
                  </a:lnTo>
                  <a:lnTo>
                    <a:pt x="179588" y="276143"/>
                  </a:lnTo>
                  <a:lnTo>
                    <a:pt x="179498" y="277245"/>
                  </a:lnTo>
                  <a:lnTo>
                    <a:pt x="179123" y="276996"/>
                  </a:lnTo>
                  <a:lnTo>
                    <a:pt x="178507" y="277048"/>
                  </a:lnTo>
                  <a:lnTo>
                    <a:pt x="177310" y="277483"/>
                  </a:lnTo>
                  <a:lnTo>
                    <a:pt x="177390" y="279695"/>
                  </a:lnTo>
                  <a:lnTo>
                    <a:pt x="177307" y="280161"/>
                  </a:lnTo>
                  <a:lnTo>
                    <a:pt x="177300" y="281062"/>
                  </a:lnTo>
                  <a:lnTo>
                    <a:pt x="178842" y="281877"/>
                  </a:lnTo>
                  <a:lnTo>
                    <a:pt x="179140" y="282253"/>
                  </a:lnTo>
                  <a:lnTo>
                    <a:pt x="179670" y="283136"/>
                  </a:lnTo>
                  <a:lnTo>
                    <a:pt x="179695" y="283687"/>
                  </a:lnTo>
                  <a:lnTo>
                    <a:pt x="179626" y="284582"/>
                  </a:lnTo>
                  <a:lnTo>
                    <a:pt x="179291" y="284809"/>
                  </a:lnTo>
                  <a:lnTo>
                    <a:pt x="178534" y="284995"/>
                  </a:lnTo>
                  <a:lnTo>
                    <a:pt x="177965" y="285442"/>
                  </a:lnTo>
                  <a:lnTo>
                    <a:pt x="177382" y="286086"/>
                  </a:lnTo>
                  <a:lnTo>
                    <a:pt x="176521" y="287512"/>
                  </a:lnTo>
                  <a:lnTo>
                    <a:pt x="177234" y="287940"/>
                  </a:lnTo>
                  <a:lnTo>
                    <a:pt x="177576" y="288059"/>
                  </a:lnTo>
                  <a:lnTo>
                    <a:pt x="178250" y="287948"/>
                  </a:lnTo>
                  <a:lnTo>
                    <a:pt x="181069" y="288804"/>
                  </a:lnTo>
                  <a:lnTo>
                    <a:pt x="181318" y="288965"/>
                  </a:lnTo>
                  <a:lnTo>
                    <a:pt x="181995" y="288108"/>
                  </a:lnTo>
                  <a:lnTo>
                    <a:pt x="181939" y="283256"/>
                  </a:lnTo>
                  <a:lnTo>
                    <a:pt x="185452" y="283224"/>
                  </a:lnTo>
                  <a:lnTo>
                    <a:pt x="185901" y="282759"/>
                  </a:lnTo>
                  <a:lnTo>
                    <a:pt x="186009" y="281883"/>
                  </a:lnTo>
                  <a:lnTo>
                    <a:pt x="186290" y="281462"/>
                  </a:lnTo>
                  <a:lnTo>
                    <a:pt x="195844" y="281368"/>
                  </a:lnTo>
                  <a:lnTo>
                    <a:pt x="197970" y="282024"/>
                  </a:lnTo>
                  <a:lnTo>
                    <a:pt x="198579" y="282106"/>
                  </a:lnTo>
                  <a:lnTo>
                    <a:pt x="199137" y="282020"/>
                  </a:lnTo>
                  <a:lnTo>
                    <a:pt x="199148" y="282490"/>
                  </a:lnTo>
                  <a:lnTo>
                    <a:pt x="201219" y="282420"/>
                  </a:lnTo>
                  <a:lnTo>
                    <a:pt x="202345" y="282200"/>
                  </a:lnTo>
                  <a:lnTo>
                    <a:pt x="202475" y="282096"/>
                  </a:lnTo>
                  <a:lnTo>
                    <a:pt x="202676" y="281362"/>
                  </a:lnTo>
                  <a:lnTo>
                    <a:pt x="202661" y="280648"/>
                  </a:lnTo>
                  <a:lnTo>
                    <a:pt x="209334" y="280526"/>
                  </a:lnTo>
                  <a:lnTo>
                    <a:pt x="208642" y="280050"/>
                  </a:lnTo>
                  <a:lnTo>
                    <a:pt x="209543" y="280020"/>
                  </a:lnTo>
                  <a:lnTo>
                    <a:pt x="209651" y="280404"/>
                  </a:lnTo>
                  <a:lnTo>
                    <a:pt x="210058" y="280891"/>
                  </a:lnTo>
                  <a:lnTo>
                    <a:pt x="211100" y="280828"/>
                  </a:lnTo>
                  <a:lnTo>
                    <a:pt x="211410" y="281096"/>
                  </a:lnTo>
                  <a:lnTo>
                    <a:pt x="211655" y="281163"/>
                  </a:lnTo>
                  <a:lnTo>
                    <a:pt x="212246" y="281056"/>
                  </a:lnTo>
                  <a:lnTo>
                    <a:pt x="212602" y="280884"/>
                  </a:lnTo>
                  <a:lnTo>
                    <a:pt x="212811" y="281223"/>
                  </a:lnTo>
                  <a:lnTo>
                    <a:pt x="212905" y="281607"/>
                  </a:lnTo>
                  <a:lnTo>
                    <a:pt x="213117" y="281909"/>
                  </a:lnTo>
                  <a:lnTo>
                    <a:pt x="213809" y="282553"/>
                  </a:lnTo>
                  <a:lnTo>
                    <a:pt x="214868" y="283242"/>
                  </a:lnTo>
                  <a:lnTo>
                    <a:pt x="215134" y="283667"/>
                  </a:lnTo>
                  <a:lnTo>
                    <a:pt x="215166" y="284031"/>
                  </a:lnTo>
                  <a:lnTo>
                    <a:pt x="216243" y="285062"/>
                  </a:lnTo>
                  <a:lnTo>
                    <a:pt x="217424" y="284974"/>
                  </a:lnTo>
                  <a:lnTo>
                    <a:pt x="217939" y="284747"/>
                  </a:lnTo>
                  <a:lnTo>
                    <a:pt x="218656" y="284732"/>
                  </a:lnTo>
                  <a:lnTo>
                    <a:pt x="218707" y="284564"/>
                  </a:lnTo>
                  <a:lnTo>
                    <a:pt x="219167" y="283868"/>
                  </a:lnTo>
                  <a:lnTo>
                    <a:pt x="219747" y="282029"/>
                  </a:lnTo>
                  <a:lnTo>
                    <a:pt x="219826" y="281482"/>
                  </a:lnTo>
                  <a:lnTo>
                    <a:pt x="219289" y="280733"/>
                  </a:lnTo>
                  <a:lnTo>
                    <a:pt x="218550" y="280492"/>
                  </a:lnTo>
                  <a:lnTo>
                    <a:pt x="218236" y="280168"/>
                  </a:lnTo>
                  <a:lnTo>
                    <a:pt x="218215" y="279933"/>
                  </a:lnTo>
                  <a:lnTo>
                    <a:pt x="218506" y="279945"/>
                  </a:lnTo>
                  <a:lnTo>
                    <a:pt x="218683" y="279397"/>
                  </a:lnTo>
                  <a:lnTo>
                    <a:pt x="218664" y="278287"/>
                  </a:lnTo>
                  <a:lnTo>
                    <a:pt x="219806" y="278294"/>
                  </a:lnTo>
                  <a:lnTo>
                    <a:pt x="219802" y="276704"/>
                  </a:lnTo>
                  <a:lnTo>
                    <a:pt x="219251" y="276663"/>
                  </a:lnTo>
                  <a:lnTo>
                    <a:pt x="219247" y="275911"/>
                  </a:lnTo>
                  <a:lnTo>
                    <a:pt x="218688" y="275904"/>
                  </a:lnTo>
                  <a:lnTo>
                    <a:pt x="218673" y="275129"/>
                  </a:lnTo>
                  <a:lnTo>
                    <a:pt x="218186" y="274537"/>
                  </a:lnTo>
                  <a:lnTo>
                    <a:pt x="217769" y="274336"/>
                  </a:lnTo>
                  <a:lnTo>
                    <a:pt x="217399" y="274190"/>
                  </a:lnTo>
                  <a:lnTo>
                    <a:pt x="218698" y="274165"/>
                  </a:lnTo>
                  <a:lnTo>
                    <a:pt x="218701" y="273073"/>
                  </a:lnTo>
                  <a:lnTo>
                    <a:pt x="219858" y="273077"/>
                  </a:lnTo>
                  <a:lnTo>
                    <a:pt x="219863" y="269129"/>
                  </a:lnTo>
                  <a:lnTo>
                    <a:pt x="220610" y="269132"/>
                  </a:lnTo>
                  <a:lnTo>
                    <a:pt x="220927" y="268559"/>
                  </a:lnTo>
                  <a:lnTo>
                    <a:pt x="220918" y="263956"/>
                  </a:lnTo>
                  <a:lnTo>
                    <a:pt x="225489" y="263973"/>
                  </a:lnTo>
                  <a:lnTo>
                    <a:pt x="225493" y="262794"/>
                  </a:lnTo>
                  <a:lnTo>
                    <a:pt x="224331" y="262783"/>
                  </a:lnTo>
                  <a:lnTo>
                    <a:pt x="224349" y="261591"/>
                  </a:lnTo>
                  <a:lnTo>
                    <a:pt x="222065" y="261599"/>
                  </a:lnTo>
                  <a:lnTo>
                    <a:pt x="222082" y="249860"/>
                  </a:lnTo>
                  <a:lnTo>
                    <a:pt x="226656" y="249847"/>
                  </a:lnTo>
                  <a:lnTo>
                    <a:pt x="226660" y="247502"/>
                  </a:lnTo>
                  <a:lnTo>
                    <a:pt x="227812" y="247502"/>
                  </a:lnTo>
                  <a:lnTo>
                    <a:pt x="227812" y="245118"/>
                  </a:lnTo>
                  <a:lnTo>
                    <a:pt x="226665" y="245126"/>
                  </a:lnTo>
                  <a:lnTo>
                    <a:pt x="226671" y="242781"/>
                  </a:lnTo>
                  <a:lnTo>
                    <a:pt x="227808" y="242544"/>
                  </a:lnTo>
                  <a:lnTo>
                    <a:pt x="227804" y="240395"/>
                  </a:lnTo>
                  <a:lnTo>
                    <a:pt x="228977" y="240390"/>
                  </a:lnTo>
                  <a:lnTo>
                    <a:pt x="228972" y="239219"/>
                  </a:lnTo>
                  <a:lnTo>
                    <a:pt x="229567" y="239221"/>
                  </a:lnTo>
                  <a:lnTo>
                    <a:pt x="230153" y="239219"/>
                  </a:lnTo>
                  <a:lnTo>
                    <a:pt x="230151" y="238008"/>
                  </a:lnTo>
                  <a:lnTo>
                    <a:pt x="231305" y="238011"/>
                  </a:lnTo>
                  <a:lnTo>
                    <a:pt x="231285" y="233248"/>
                  </a:lnTo>
                  <a:lnTo>
                    <a:pt x="233027" y="233238"/>
                  </a:lnTo>
                  <a:lnTo>
                    <a:pt x="233031" y="228494"/>
                  </a:lnTo>
                  <a:lnTo>
                    <a:pt x="235889" y="228476"/>
                  </a:lnTo>
                  <a:lnTo>
                    <a:pt x="235892" y="227501"/>
                  </a:lnTo>
                  <a:lnTo>
                    <a:pt x="235613" y="227303"/>
                  </a:lnTo>
                  <a:lnTo>
                    <a:pt x="235034" y="227143"/>
                  </a:lnTo>
                  <a:lnTo>
                    <a:pt x="235034" y="226134"/>
                  </a:lnTo>
                  <a:lnTo>
                    <a:pt x="235504" y="226048"/>
                  </a:lnTo>
                  <a:lnTo>
                    <a:pt x="235660" y="226127"/>
                  </a:lnTo>
                  <a:lnTo>
                    <a:pt x="235869" y="226383"/>
                  </a:lnTo>
                  <a:lnTo>
                    <a:pt x="237042" y="226394"/>
                  </a:lnTo>
                  <a:lnTo>
                    <a:pt x="237056" y="226122"/>
                  </a:lnTo>
                  <a:lnTo>
                    <a:pt x="238182" y="226122"/>
                  </a:lnTo>
                  <a:lnTo>
                    <a:pt x="238181" y="223749"/>
                  </a:lnTo>
                  <a:lnTo>
                    <a:pt x="239448" y="223749"/>
                  </a:lnTo>
                  <a:lnTo>
                    <a:pt x="239683" y="223983"/>
                  </a:lnTo>
                  <a:lnTo>
                    <a:pt x="240501" y="224367"/>
                  </a:lnTo>
                  <a:lnTo>
                    <a:pt x="240772" y="224341"/>
                  </a:lnTo>
                  <a:lnTo>
                    <a:pt x="241413" y="224054"/>
                  </a:lnTo>
                  <a:lnTo>
                    <a:pt x="242741" y="224292"/>
                  </a:lnTo>
                  <a:lnTo>
                    <a:pt x="242752" y="221140"/>
                  </a:lnTo>
                  <a:lnTo>
                    <a:pt x="242047" y="220588"/>
                  </a:lnTo>
                  <a:lnTo>
                    <a:pt x="241533" y="220618"/>
                  </a:lnTo>
                  <a:lnTo>
                    <a:pt x="241424" y="219967"/>
                  </a:lnTo>
                  <a:lnTo>
                    <a:pt x="241507" y="219643"/>
                  </a:lnTo>
                  <a:lnTo>
                    <a:pt x="242068" y="219136"/>
                  </a:lnTo>
                  <a:lnTo>
                    <a:pt x="242286" y="219114"/>
                  </a:lnTo>
                  <a:lnTo>
                    <a:pt x="242843" y="219743"/>
                  </a:lnTo>
                  <a:lnTo>
                    <a:pt x="243162" y="220216"/>
                  </a:lnTo>
                  <a:lnTo>
                    <a:pt x="244175" y="220596"/>
                  </a:lnTo>
                  <a:lnTo>
                    <a:pt x="246340" y="220939"/>
                  </a:lnTo>
                  <a:lnTo>
                    <a:pt x="247216" y="221182"/>
                  </a:lnTo>
                  <a:lnTo>
                    <a:pt x="247849" y="221938"/>
                  </a:lnTo>
                  <a:lnTo>
                    <a:pt x="248507" y="222530"/>
                  </a:lnTo>
                  <a:lnTo>
                    <a:pt x="248467" y="223225"/>
                  </a:lnTo>
                  <a:lnTo>
                    <a:pt x="248658" y="223437"/>
                  </a:lnTo>
                  <a:lnTo>
                    <a:pt x="249097" y="223631"/>
                  </a:lnTo>
                  <a:lnTo>
                    <a:pt x="249851" y="223576"/>
                  </a:lnTo>
                  <a:lnTo>
                    <a:pt x="254232" y="223674"/>
                  </a:lnTo>
                  <a:lnTo>
                    <a:pt x="253884" y="223999"/>
                  </a:lnTo>
                  <a:lnTo>
                    <a:pt x="253790" y="224196"/>
                  </a:lnTo>
                  <a:lnTo>
                    <a:pt x="253819" y="224341"/>
                  </a:lnTo>
                  <a:lnTo>
                    <a:pt x="253595" y="224878"/>
                  </a:lnTo>
                  <a:lnTo>
                    <a:pt x="252962" y="225377"/>
                  </a:lnTo>
                  <a:lnTo>
                    <a:pt x="251971" y="226700"/>
                  </a:lnTo>
                  <a:lnTo>
                    <a:pt x="251704" y="227415"/>
                  </a:lnTo>
                  <a:lnTo>
                    <a:pt x="251288" y="228160"/>
                  </a:lnTo>
                  <a:lnTo>
                    <a:pt x="251914" y="228163"/>
                  </a:lnTo>
                  <a:lnTo>
                    <a:pt x="252062" y="228372"/>
                  </a:lnTo>
                  <a:lnTo>
                    <a:pt x="252710" y="228394"/>
                  </a:lnTo>
                  <a:lnTo>
                    <a:pt x="252779" y="228531"/>
                  </a:lnTo>
                  <a:lnTo>
                    <a:pt x="252613" y="229463"/>
                  </a:lnTo>
                  <a:lnTo>
                    <a:pt x="252316" y="229921"/>
                  </a:lnTo>
                  <a:lnTo>
                    <a:pt x="252013" y="230081"/>
                  </a:lnTo>
                  <a:lnTo>
                    <a:pt x="251448" y="230096"/>
                  </a:lnTo>
                  <a:lnTo>
                    <a:pt x="251362" y="230670"/>
                  </a:lnTo>
                  <a:lnTo>
                    <a:pt x="249823" y="230406"/>
                  </a:lnTo>
                  <a:lnTo>
                    <a:pt x="249844" y="231687"/>
                  </a:lnTo>
                  <a:lnTo>
                    <a:pt x="249945" y="231992"/>
                  </a:lnTo>
                  <a:lnTo>
                    <a:pt x="249873" y="232987"/>
                  </a:lnTo>
                  <a:lnTo>
                    <a:pt x="249887" y="235570"/>
                  </a:lnTo>
                  <a:lnTo>
                    <a:pt x="249448" y="235724"/>
                  </a:lnTo>
                  <a:lnTo>
                    <a:pt x="249263" y="235888"/>
                  </a:lnTo>
                  <a:lnTo>
                    <a:pt x="249900" y="236208"/>
                  </a:lnTo>
                  <a:lnTo>
                    <a:pt x="249884" y="237880"/>
                  </a:lnTo>
                  <a:lnTo>
                    <a:pt x="250309" y="237170"/>
                  </a:lnTo>
                  <a:lnTo>
                    <a:pt x="250559" y="237613"/>
                  </a:lnTo>
                  <a:lnTo>
                    <a:pt x="251409" y="237523"/>
                  </a:lnTo>
                  <a:lnTo>
                    <a:pt x="251438" y="237847"/>
                  </a:lnTo>
                  <a:lnTo>
                    <a:pt x="252107" y="238297"/>
                  </a:lnTo>
                  <a:lnTo>
                    <a:pt x="252573" y="238956"/>
                  </a:lnTo>
                  <a:lnTo>
                    <a:pt x="253170" y="240282"/>
                  </a:lnTo>
                  <a:lnTo>
                    <a:pt x="253904" y="240378"/>
                  </a:lnTo>
                  <a:lnTo>
                    <a:pt x="253250" y="241392"/>
                  </a:lnTo>
                  <a:lnTo>
                    <a:pt x="253182" y="241764"/>
                  </a:lnTo>
                  <a:lnTo>
                    <a:pt x="253225" y="242025"/>
                  </a:lnTo>
                  <a:lnTo>
                    <a:pt x="253377" y="242278"/>
                  </a:lnTo>
                  <a:lnTo>
                    <a:pt x="253446" y="243146"/>
                  </a:lnTo>
                  <a:lnTo>
                    <a:pt x="253381" y="243500"/>
                  </a:lnTo>
                  <a:lnTo>
                    <a:pt x="254360" y="243708"/>
                  </a:lnTo>
                  <a:lnTo>
                    <a:pt x="255025" y="243678"/>
                  </a:lnTo>
                  <a:lnTo>
                    <a:pt x="256380" y="244114"/>
                  </a:lnTo>
                  <a:lnTo>
                    <a:pt x="257016" y="244959"/>
                  </a:lnTo>
                  <a:lnTo>
                    <a:pt x="257262" y="245074"/>
                  </a:lnTo>
                  <a:lnTo>
                    <a:pt x="257710" y="245026"/>
                  </a:lnTo>
                  <a:lnTo>
                    <a:pt x="257837" y="244750"/>
                  </a:lnTo>
                  <a:lnTo>
                    <a:pt x="258256" y="244437"/>
                  </a:lnTo>
                  <a:lnTo>
                    <a:pt x="258830" y="244303"/>
                  </a:lnTo>
                  <a:lnTo>
                    <a:pt x="259022" y="244329"/>
                  </a:lnTo>
                  <a:lnTo>
                    <a:pt x="258187" y="244758"/>
                  </a:lnTo>
                  <a:lnTo>
                    <a:pt x="257772" y="245216"/>
                  </a:lnTo>
                  <a:lnTo>
                    <a:pt x="257110" y="245346"/>
                  </a:lnTo>
                  <a:lnTo>
                    <a:pt x="256637" y="245708"/>
                  </a:lnTo>
                  <a:lnTo>
                    <a:pt x="255416" y="247622"/>
                  </a:lnTo>
                  <a:lnTo>
                    <a:pt x="255145" y="247876"/>
                  </a:lnTo>
                  <a:lnTo>
                    <a:pt x="254773" y="247995"/>
                  </a:lnTo>
                  <a:lnTo>
                    <a:pt x="255236" y="248784"/>
                  </a:lnTo>
                  <a:lnTo>
                    <a:pt x="254445" y="249161"/>
                  </a:lnTo>
                  <a:lnTo>
                    <a:pt x="254185" y="249433"/>
                  </a:lnTo>
                  <a:lnTo>
                    <a:pt x="253921" y="249567"/>
                  </a:lnTo>
                  <a:lnTo>
                    <a:pt x="253026" y="249642"/>
                  </a:lnTo>
                  <a:lnTo>
                    <a:pt x="252849" y="249657"/>
                  </a:lnTo>
                  <a:lnTo>
                    <a:pt x="251884" y="250186"/>
                  </a:lnTo>
                  <a:lnTo>
                    <a:pt x="251599" y="250696"/>
                  </a:lnTo>
                  <a:lnTo>
                    <a:pt x="251668" y="250920"/>
                  </a:lnTo>
                  <a:lnTo>
                    <a:pt x="251607" y="251058"/>
                  </a:lnTo>
                  <a:lnTo>
                    <a:pt x="251076" y="251538"/>
                  </a:lnTo>
                  <a:lnTo>
                    <a:pt x="250589" y="251699"/>
                  </a:lnTo>
                  <a:lnTo>
                    <a:pt x="250632" y="252205"/>
                  </a:lnTo>
                  <a:lnTo>
                    <a:pt x="251073" y="253006"/>
                  </a:lnTo>
                  <a:lnTo>
                    <a:pt x="249702" y="252574"/>
                  </a:lnTo>
                  <a:lnTo>
                    <a:pt x="248716" y="252048"/>
                  </a:lnTo>
                  <a:lnTo>
                    <a:pt x="248066" y="251888"/>
                  </a:lnTo>
                  <a:lnTo>
                    <a:pt x="247719" y="252133"/>
                  </a:lnTo>
                  <a:lnTo>
                    <a:pt x="247347" y="252588"/>
                  </a:lnTo>
                  <a:lnTo>
                    <a:pt x="247134" y="253031"/>
                  </a:lnTo>
                  <a:lnTo>
                    <a:pt x="246983" y="254023"/>
                  </a:lnTo>
                  <a:lnTo>
                    <a:pt x="248971" y="257784"/>
                  </a:lnTo>
                  <a:lnTo>
                    <a:pt x="251599" y="262391"/>
                  </a:lnTo>
                  <a:lnTo>
                    <a:pt x="253828" y="266522"/>
                  </a:lnTo>
                  <a:lnTo>
                    <a:pt x="256276" y="270053"/>
                  </a:lnTo>
                  <a:lnTo>
                    <a:pt x="256410" y="270311"/>
                  </a:lnTo>
                  <a:lnTo>
                    <a:pt x="257053" y="271172"/>
                  </a:lnTo>
                  <a:lnTo>
                    <a:pt x="257600" y="272166"/>
                  </a:lnTo>
                  <a:lnTo>
                    <a:pt x="257023" y="272836"/>
                  </a:lnTo>
                  <a:lnTo>
                    <a:pt x="256417" y="274054"/>
                  </a:lnTo>
                  <a:lnTo>
                    <a:pt x="254766" y="273980"/>
                  </a:lnTo>
                  <a:lnTo>
                    <a:pt x="253926" y="273795"/>
                  </a:lnTo>
                  <a:lnTo>
                    <a:pt x="253792" y="273620"/>
                  </a:lnTo>
                  <a:lnTo>
                    <a:pt x="253591" y="273623"/>
                  </a:lnTo>
                  <a:lnTo>
                    <a:pt x="253396" y="274089"/>
                  </a:lnTo>
                  <a:lnTo>
                    <a:pt x="253623" y="274521"/>
                  </a:lnTo>
                  <a:lnTo>
                    <a:pt x="254345" y="275623"/>
                  </a:lnTo>
                  <a:lnTo>
                    <a:pt x="254965" y="276390"/>
                  </a:lnTo>
                  <a:lnTo>
                    <a:pt x="255473" y="276822"/>
                  </a:lnTo>
                  <a:lnTo>
                    <a:pt x="255149" y="277176"/>
                  </a:lnTo>
                  <a:lnTo>
                    <a:pt x="254623" y="277299"/>
                  </a:lnTo>
                  <a:lnTo>
                    <a:pt x="254028" y="277627"/>
                  </a:lnTo>
                  <a:lnTo>
                    <a:pt x="252630" y="279054"/>
                  </a:lnTo>
                  <a:lnTo>
                    <a:pt x="252919" y="279490"/>
                  </a:lnTo>
                  <a:lnTo>
                    <a:pt x="253506" y="280100"/>
                  </a:lnTo>
                  <a:lnTo>
                    <a:pt x="254307" y="280729"/>
                  </a:lnTo>
                  <a:lnTo>
                    <a:pt x="255258" y="281924"/>
                  </a:lnTo>
                  <a:lnTo>
                    <a:pt x="255646" y="282544"/>
                  </a:lnTo>
                  <a:lnTo>
                    <a:pt x="257269" y="283008"/>
                  </a:lnTo>
                  <a:lnTo>
                    <a:pt x="257727" y="283056"/>
                  </a:lnTo>
                  <a:lnTo>
                    <a:pt x="259802" y="282900"/>
                  </a:lnTo>
                  <a:lnTo>
                    <a:pt x="260516" y="283030"/>
                  </a:lnTo>
                  <a:lnTo>
                    <a:pt x="261960" y="282833"/>
                  </a:lnTo>
                  <a:lnTo>
                    <a:pt x="262616" y="282837"/>
                  </a:lnTo>
                  <a:lnTo>
                    <a:pt x="263971" y="283229"/>
                  </a:lnTo>
                  <a:lnTo>
                    <a:pt x="264501" y="283482"/>
                  </a:lnTo>
                  <a:lnTo>
                    <a:pt x="265001" y="283589"/>
                  </a:lnTo>
                  <a:lnTo>
                    <a:pt x="265038" y="291482"/>
                  </a:lnTo>
                  <a:lnTo>
                    <a:pt x="268477" y="291496"/>
                  </a:lnTo>
                  <a:lnTo>
                    <a:pt x="268701" y="291579"/>
                  </a:lnTo>
                  <a:lnTo>
                    <a:pt x="268957" y="291858"/>
                  </a:lnTo>
                  <a:lnTo>
                    <a:pt x="268788" y="292223"/>
                  </a:lnTo>
                  <a:lnTo>
                    <a:pt x="266700" y="292295"/>
                  </a:lnTo>
                  <a:lnTo>
                    <a:pt x="265608" y="293028"/>
                  </a:lnTo>
                  <a:lnTo>
                    <a:pt x="265365" y="293580"/>
                  </a:lnTo>
                  <a:lnTo>
                    <a:pt x="265334" y="293983"/>
                  </a:lnTo>
                  <a:lnTo>
                    <a:pt x="264901" y="294496"/>
                  </a:lnTo>
                  <a:lnTo>
                    <a:pt x="264466" y="294660"/>
                  </a:lnTo>
                  <a:lnTo>
                    <a:pt x="264567" y="294135"/>
                  </a:lnTo>
                  <a:lnTo>
                    <a:pt x="264204" y="294021"/>
                  </a:lnTo>
                  <a:lnTo>
                    <a:pt x="263685" y="294331"/>
                  </a:lnTo>
                  <a:lnTo>
                    <a:pt x="263753" y="294916"/>
                  </a:lnTo>
                  <a:lnTo>
                    <a:pt x="263483" y="295404"/>
                  </a:lnTo>
                  <a:lnTo>
                    <a:pt x="263195" y="296405"/>
                  </a:lnTo>
                  <a:lnTo>
                    <a:pt x="263890" y="296868"/>
                  </a:lnTo>
                  <a:lnTo>
                    <a:pt x="264390" y="297061"/>
                  </a:lnTo>
                  <a:lnTo>
                    <a:pt x="264919" y="297766"/>
                  </a:lnTo>
                  <a:lnTo>
                    <a:pt x="266224" y="298806"/>
                  </a:lnTo>
                  <a:lnTo>
                    <a:pt x="266765" y="298903"/>
                  </a:lnTo>
                  <a:lnTo>
                    <a:pt x="267776" y="299859"/>
                  </a:lnTo>
                  <a:lnTo>
                    <a:pt x="268457" y="300809"/>
                  </a:lnTo>
                  <a:lnTo>
                    <a:pt x="268742" y="301345"/>
                  </a:lnTo>
                  <a:lnTo>
                    <a:pt x="268940" y="301911"/>
                  </a:lnTo>
                  <a:lnTo>
                    <a:pt x="269383" y="303781"/>
                  </a:lnTo>
                  <a:lnTo>
                    <a:pt x="269161" y="304504"/>
                  </a:lnTo>
                  <a:lnTo>
                    <a:pt x="268800" y="304884"/>
                  </a:lnTo>
                  <a:lnTo>
                    <a:pt x="268599" y="304946"/>
                  </a:lnTo>
                  <a:lnTo>
                    <a:pt x="267452" y="304900"/>
                  </a:lnTo>
                  <a:lnTo>
                    <a:pt x="266865" y="305363"/>
                  </a:lnTo>
                  <a:lnTo>
                    <a:pt x="266275" y="306237"/>
                  </a:lnTo>
                  <a:lnTo>
                    <a:pt x="264029" y="306281"/>
                  </a:lnTo>
                  <a:lnTo>
                    <a:pt x="262884" y="307096"/>
                  </a:lnTo>
                  <a:lnTo>
                    <a:pt x="261434" y="307023"/>
                  </a:lnTo>
                  <a:lnTo>
                    <a:pt x="260849" y="307177"/>
                  </a:lnTo>
                  <a:lnTo>
                    <a:pt x="260570" y="307538"/>
                  </a:lnTo>
                  <a:lnTo>
                    <a:pt x="260677" y="307705"/>
                  </a:lnTo>
                  <a:lnTo>
                    <a:pt x="261297" y="310149"/>
                  </a:lnTo>
                  <a:lnTo>
                    <a:pt x="261798" y="310791"/>
                  </a:lnTo>
                  <a:lnTo>
                    <a:pt x="261785" y="313352"/>
                  </a:lnTo>
                  <a:lnTo>
                    <a:pt x="257899" y="313393"/>
                  </a:lnTo>
                  <a:lnTo>
                    <a:pt x="257905" y="313659"/>
                  </a:lnTo>
                  <a:lnTo>
                    <a:pt x="257353" y="313981"/>
                  </a:lnTo>
                  <a:lnTo>
                    <a:pt x="255948" y="313414"/>
                  </a:lnTo>
                  <a:lnTo>
                    <a:pt x="251046" y="313434"/>
                  </a:lnTo>
                  <a:lnTo>
                    <a:pt x="250819" y="313629"/>
                  </a:lnTo>
                  <a:lnTo>
                    <a:pt x="250722" y="313808"/>
                  </a:lnTo>
                  <a:lnTo>
                    <a:pt x="250649" y="314180"/>
                  </a:lnTo>
                  <a:lnTo>
                    <a:pt x="251447" y="314528"/>
                  </a:lnTo>
                  <a:lnTo>
                    <a:pt x="251856" y="314823"/>
                  </a:lnTo>
                  <a:lnTo>
                    <a:pt x="252216" y="315262"/>
                  </a:lnTo>
                  <a:lnTo>
                    <a:pt x="252818" y="316251"/>
                  </a:lnTo>
                  <a:lnTo>
                    <a:pt x="252619" y="316842"/>
                  </a:lnTo>
                  <a:lnTo>
                    <a:pt x="252316" y="317094"/>
                  </a:lnTo>
                  <a:lnTo>
                    <a:pt x="250850" y="317266"/>
                  </a:lnTo>
                  <a:lnTo>
                    <a:pt x="249992" y="317620"/>
                  </a:lnTo>
                  <a:lnTo>
                    <a:pt x="249188" y="318198"/>
                  </a:lnTo>
                  <a:lnTo>
                    <a:pt x="248243" y="319174"/>
                  </a:lnTo>
                  <a:lnTo>
                    <a:pt x="247713" y="319884"/>
                  </a:lnTo>
                  <a:lnTo>
                    <a:pt x="247485" y="320439"/>
                  </a:lnTo>
                  <a:lnTo>
                    <a:pt x="246957" y="320316"/>
                  </a:lnTo>
                  <a:lnTo>
                    <a:pt x="246557" y="320356"/>
                  </a:lnTo>
                  <a:lnTo>
                    <a:pt x="246079" y="320539"/>
                  </a:lnTo>
                  <a:lnTo>
                    <a:pt x="245542" y="321012"/>
                  </a:lnTo>
                  <a:lnTo>
                    <a:pt x="245136" y="321552"/>
                  </a:lnTo>
                  <a:lnTo>
                    <a:pt x="244565" y="322528"/>
                  </a:lnTo>
                  <a:lnTo>
                    <a:pt x="244734" y="323148"/>
                  </a:lnTo>
                  <a:lnTo>
                    <a:pt x="245675" y="323304"/>
                  </a:lnTo>
                  <a:lnTo>
                    <a:pt x="245861" y="323491"/>
                  </a:lnTo>
                  <a:lnTo>
                    <a:pt x="246064" y="323923"/>
                  </a:lnTo>
                  <a:lnTo>
                    <a:pt x="246246" y="324012"/>
                  </a:lnTo>
                  <a:lnTo>
                    <a:pt x="246563" y="324064"/>
                  </a:lnTo>
                  <a:lnTo>
                    <a:pt x="247150" y="323954"/>
                  </a:lnTo>
                  <a:lnTo>
                    <a:pt x="247527" y="323738"/>
                  </a:lnTo>
                  <a:lnTo>
                    <a:pt x="247736" y="323702"/>
                  </a:lnTo>
                  <a:lnTo>
                    <a:pt x="248210" y="323871"/>
                  </a:lnTo>
                  <a:lnTo>
                    <a:pt x="248817" y="324368"/>
                  </a:lnTo>
                  <a:lnTo>
                    <a:pt x="249161" y="324449"/>
                  </a:lnTo>
                  <a:lnTo>
                    <a:pt x="250390" y="324126"/>
                  </a:lnTo>
                  <a:lnTo>
                    <a:pt x="252194" y="324808"/>
                  </a:lnTo>
                  <a:lnTo>
                    <a:pt x="253195" y="324652"/>
                  </a:lnTo>
                  <a:lnTo>
                    <a:pt x="254363" y="324714"/>
                  </a:lnTo>
                  <a:lnTo>
                    <a:pt x="254502" y="324852"/>
                  </a:lnTo>
                  <a:lnTo>
                    <a:pt x="254769" y="325448"/>
                  </a:lnTo>
                  <a:lnTo>
                    <a:pt x="255132" y="325395"/>
                  </a:lnTo>
                  <a:lnTo>
                    <a:pt x="255241" y="325729"/>
                  </a:lnTo>
                  <a:lnTo>
                    <a:pt x="255695" y="326240"/>
                  </a:lnTo>
                  <a:lnTo>
                    <a:pt x="255623" y="326445"/>
                  </a:lnTo>
                  <a:lnTo>
                    <a:pt x="255212" y="326843"/>
                  </a:lnTo>
                  <a:lnTo>
                    <a:pt x="254976" y="328238"/>
                  </a:lnTo>
                  <a:lnTo>
                    <a:pt x="255117" y="329102"/>
                  </a:lnTo>
                  <a:lnTo>
                    <a:pt x="255543" y="330346"/>
                  </a:lnTo>
                  <a:lnTo>
                    <a:pt x="254902" y="330869"/>
                  </a:lnTo>
                  <a:lnTo>
                    <a:pt x="254777" y="331358"/>
                  </a:lnTo>
                  <a:lnTo>
                    <a:pt x="254939" y="331754"/>
                  </a:lnTo>
                  <a:lnTo>
                    <a:pt x="255214" y="332147"/>
                  </a:lnTo>
                  <a:lnTo>
                    <a:pt x="255556" y="332282"/>
                  </a:lnTo>
                  <a:lnTo>
                    <a:pt x="255712" y="332470"/>
                  </a:lnTo>
                  <a:lnTo>
                    <a:pt x="255892" y="332936"/>
                  </a:lnTo>
                  <a:lnTo>
                    <a:pt x="255913" y="333669"/>
                  </a:lnTo>
                  <a:lnTo>
                    <a:pt x="257019" y="335278"/>
                  </a:lnTo>
                  <a:lnTo>
                    <a:pt x="257543" y="336465"/>
                  </a:lnTo>
                  <a:lnTo>
                    <a:pt x="257962" y="337045"/>
                  </a:lnTo>
                  <a:lnTo>
                    <a:pt x="258479" y="337995"/>
                  </a:lnTo>
                  <a:lnTo>
                    <a:pt x="258508" y="338294"/>
                  </a:lnTo>
                  <a:lnTo>
                    <a:pt x="258283" y="338627"/>
                  </a:lnTo>
                  <a:lnTo>
                    <a:pt x="257984" y="340126"/>
                  </a:lnTo>
                  <a:lnTo>
                    <a:pt x="258022" y="340605"/>
                  </a:lnTo>
                  <a:lnTo>
                    <a:pt x="258796" y="341948"/>
                  </a:lnTo>
                  <a:lnTo>
                    <a:pt x="259321" y="342005"/>
                  </a:lnTo>
                  <a:lnTo>
                    <a:pt x="259321" y="341745"/>
                  </a:lnTo>
                  <a:lnTo>
                    <a:pt x="259768" y="341576"/>
                  </a:lnTo>
                  <a:lnTo>
                    <a:pt x="260329" y="342198"/>
                  </a:lnTo>
                  <a:lnTo>
                    <a:pt x="260595" y="342721"/>
                  </a:lnTo>
                  <a:lnTo>
                    <a:pt x="261023" y="343179"/>
                  </a:lnTo>
                  <a:lnTo>
                    <a:pt x="261535" y="343418"/>
                  </a:lnTo>
                  <a:lnTo>
                    <a:pt x="261454" y="343767"/>
                  </a:lnTo>
                  <a:lnTo>
                    <a:pt x="261245" y="344131"/>
                  </a:lnTo>
                  <a:lnTo>
                    <a:pt x="261970" y="344782"/>
                  </a:lnTo>
                  <a:lnTo>
                    <a:pt x="261983" y="344948"/>
                  </a:lnTo>
                  <a:lnTo>
                    <a:pt x="261782" y="345347"/>
                  </a:lnTo>
                  <a:lnTo>
                    <a:pt x="261693" y="345685"/>
                  </a:lnTo>
                  <a:lnTo>
                    <a:pt x="262140" y="346505"/>
                  </a:lnTo>
                  <a:lnTo>
                    <a:pt x="262065" y="346640"/>
                  </a:lnTo>
                  <a:lnTo>
                    <a:pt x="261896" y="346744"/>
                  </a:lnTo>
                  <a:lnTo>
                    <a:pt x="261622" y="346809"/>
                  </a:lnTo>
                  <a:lnTo>
                    <a:pt x="261183" y="347460"/>
                  </a:lnTo>
                  <a:lnTo>
                    <a:pt x="261154" y="347991"/>
                  </a:lnTo>
                  <a:lnTo>
                    <a:pt x="261214" y="348204"/>
                  </a:lnTo>
                  <a:lnTo>
                    <a:pt x="260493" y="348428"/>
                  </a:lnTo>
                  <a:lnTo>
                    <a:pt x="260116" y="349347"/>
                  </a:lnTo>
                  <a:lnTo>
                    <a:pt x="260238" y="349818"/>
                  </a:lnTo>
                  <a:lnTo>
                    <a:pt x="260487" y="349922"/>
                  </a:lnTo>
                  <a:lnTo>
                    <a:pt x="260360" y="350179"/>
                  </a:lnTo>
                  <a:lnTo>
                    <a:pt x="259364" y="350244"/>
                  </a:lnTo>
                  <a:lnTo>
                    <a:pt x="259091" y="350109"/>
                  </a:lnTo>
                  <a:lnTo>
                    <a:pt x="257238" y="348665"/>
                  </a:lnTo>
                  <a:lnTo>
                    <a:pt x="256248" y="347650"/>
                  </a:lnTo>
                  <a:lnTo>
                    <a:pt x="256256" y="346791"/>
                  </a:lnTo>
                  <a:lnTo>
                    <a:pt x="255363" y="346202"/>
                  </a:lnTo>
                  <a:lnTo>
                    <a:pt x="255029" y="345428"/>
                  </a:lnTo>
                  <a:lnTo>
                    <a:pt x="254452" y="344671"/>
                  </a:lnTo>
                  <a:lnTo>
                    <a:pt x="251524" y="342581"/>
                  </a:lnTo>
                  <a:lnTo>
                    <a:pt x="249916" y="341888"/>
                  </a:lnTo>
                  <a:lnTo>
                    <a:pt x="249731" y="341664"/>
                  </a:lnTo>
                  <a:lnTo>
                    <a:pt x="249369" y="340966"/>
                  </a:lnTo>
                  <a:lnTo>
                    <a:pt x="248787" y="341332"/>
                  </a:lnTo>
                  <a:lnTo>
                    <a:pt x="248633" y="341582"/>
                  </a:lnTo>
                  <a:lnTo>
                    <a:pt x="248514" y="342006"/>
                  </a:lnTo>
                  <a:lnTo>
                    <a:pt x="248535" y="342234"/>
                  </a:lnTo>
                  <a:lnTo>
                    <a:pt x="249246" y="343145"/>
                  </a:lnTo>
                  <a:lnTo>
                    <a:pt x="249443" y="343267"/>
                  </a:lnTo>
                  <a:lnTo>
                    <a:pt x="249886" y="343312"/>
                  </a:lnTo>
                  <a:lnTo>
                    <a:pt x="250309" y="343593"/>
                  </a:lnTo>
                  <a:lnTo>
                    <a:pt x="250916" y="344524"/>
                  </a:lnTo>
                  <a:lnTo>
                    <a:pt x="250995" y="344790"/>
                  </a:lnTo>
                  <a:lnTo>
                    <a:pt x="251119" y="346195"/>
                  </a:lnTo>
                  <a:lnTo>
                    <a:pt x="250835" y="346682"/>
                  </a:lnTo>
                  <a:lnTo>
                    <a:pt x="249797" y="347512"/>
                  </a:lnTo>
                  <a:lnTo>
                    <a:pt x="248477" y="347408"/>
                  </a:lnTo>
                  <a:lnTo>
                    <a:pt x="248376" y="347049"/>
                  </a:lnTo>
                  <a:lnTo>
                    <a:pt x="248169" y="346866"/>
                  </a:lnTo>
                  <a:lnTo>
                    <a:pt x="247997" y="346866"/>
                  </a:lnTo>
                  <a:lnTo>
                    <a:pt x="247719" y="346994"/>
                  </a:lnTo>
                  <a:lnTo>
                    <a:pt x="247643" y="347514"/>
                  </a:lnTo>
                  <a:lnTo>
                    <a:pt x="247406" y="347639"/>
                  </a:lnTo>
                  <a:lnTo>
                    <a:pt x="246853" y="347710"/>
                  </a:lnTo>
                  <a:lnTo>
                    <a:pt x="246408" y="347374"/>
                  </a:lnTo>
                  <a:lnTo>
                    <a:pt x="246561" y="347218"/>
                  </a:lnTo>
                  <a:lnTo>
                    <a:pt x="246781" y="347148"/>
                  </a:lnTo>
                  <a:lnTo>
                    <a:pt x="246980" y="346872"/>
                  </a:lnTo>
                  <a:lnTo>
                    <a:pt x="246799" y="346419"/>
                  </a:lnTo>
                  <a:lnTo>
                    <a:pt x="246656" y="346328"/>
                  </a:lnTo>
                  <a:lnTo>
                    <a:pt x="245548" y="346398"/>
                  </a:lnTo>
                  <a:lnTo>
                    <a:pt x="244943" y="346570"/>
                  </a:lnTo>
                  <a:lnTo>
                    <a:pt x="244576" y="347077"/>
                  </a:lnTo>
                  <a:lnTo>
                    <a:pt x="240879" y="337771"/>
                  </a:lnTo>
                  <a:lnTo>
                    <a:pt x="238953" y="332750"/>
                  </a:lnTo>
                  <a:lnTo>
                    <a:pt x="238821" y="332407"/>
                  </a:lnTo>
                  <a:lnTo>
                    <a:pt x="238477" y="331500"/>
                  </a:lnTo>
                  <a:lnTo>
                    <a:pt x="237537" y="329097"/>
                  </a:lnTo>
                  <a:lnTo>
                    <a:pt x="236547" y="329019"/>
                  </a:lnTo>
                  <a:lnTo>
                    <a:pt x="236047" y="328524"/>
                  </a:lnTo>
                  <a:lnTo>
                    <a:pt x="235443" y="328491"/>
                  </a:lnTo>
                  <a:lnTo>
                    <a:pt x="234879" y="327918"/>
                  </a:lnTo>
                  <a:lnTo>
                    <a:pt x="234073" y="327317"/>
                  </a:lnTo>
                  <a:lnTo>
                    <a:pt x="233377" y="327215"/>
                  </a:lnTo>
                  <a:lnTo>
                    <a:pt x="232810" y="327345"/>
                  </a:lnTo>
                  <a:lnTo>
                    <a:pt x="232436" y="327777"/>
                  </a:lnTo>
                  <a:lnTo>
                    <a:pt x="232246" y="328168"/>
                  </a:lnTo>
                  <a:lnTo>
                    <a:pt x="231441" y="328082"/>
                  </a:lnTo>
                  <a:lnTo>
                    <a:pt x="230289" y="328279"/>
                  </a:lnTo>
                  <a:lnTo>
                    <a:pt x="229876" y="328483"/>
                  </a:lnTo>
                  <a:lnTo>
                    <a:pt x="229736" y="328878"/>
                  </a:lnTo>
                  <a:lnTo>
                    <a:pt x="228777" y="329120"/>
                  </a:lnTo>
                  <a:lnTo>
                    <a:pt x="227951" y="329090"/>
                  </a:lnTo>
                  <a:lnTo>
                    <a:pt x="227416" y="328692"/>
                  </a:lnTo>
                  <a:lnTo>
                    <a:pt x="227147" y="328371"/>
                  </a:lnTo>
                  <a:lnTo>
                    <a:pt x="226935" y="328282"/>
                  </a:lnTo>
                  <a:lnTo>
                    <a:pt x="226644" y="328278"/>
                  </a:lnTo>
                  <a:lnTo>
                    <a:pt x="226360" y="328397"/>
                  </a:lnTo>
                  <a:lnTo>
                    <a:pt x="225890" y="328807"/>
                  </a:lnTo>
                  <a:lnTo>
                    <a:pt x="225639" y="329176"/>
                  </a:lnTo>
                  <a:lnTo>
                    <a:pt x="225592" y="330338"/>
                  </a:lnTo>
                  <a:lnTo>
                    <a:pt x="225686" y="330859"/>
                  </a:lnTo>
                  <a:lnTo>
                    <a:pt x="225684" y="331396"/>
                  </a:lnTo>
                  <a:lnTo>
                    <a:pt x="225499" y="331809"/>
                  </a:lnTo>
                  <a:lnTo>
                    <a:pt x="225018" y="331824"/>
                  </a:lnTo>
                  <a:lnTo>
                    <a:pt x="224670" y="331578"/>
                  </a:lnTo>
                  <a:lnTo>
                    <a:pt x="222971" y="331090"/>
                  </a:lnTo>
                  <a:lnTo>
                    <a:pt x="222447" y="331094"/>
                  </a:lnTo>
                  <a:lnTo>
                    <a:pt x="222160" y="331195"/>
                  </a:lnTo>
                  <a:lnTo>
                    <a:pt x="221931" y="331411"/>
                  </a:lnTo>
                  <a:lnTo>
                    <a:pt x="221694" y="331452"/>
                  </a:lnTo>
                  <a:lnTo>
                    <a:pt x="221130" y="331199"/>
                  </a:lnTo>
                  <a:lnTo>
                    <a:pt x="220828" y="331158"/>
                  </a:lnTo>
                  <a:lnTo>
                    <a:pt x="220638" y="331259"/>
                  </a:lnTo>
                  <a:lnTo>
                    <a:pt x="219436" y="332701"/>
                  </a:lnTo>
                  <a:lnTo>
                    <a:pt x="218801" y="332817"/>
                  </a:lnTo>
                  <a:lnTo>
                    <a:pt x="218141" y="332813"/>
                  </a:lnTo>
                  <a:lnTo>
                    <a:pt x="217831" y="332679"/>
                  </a:lnTo>
                  <a:lnTo>
                    <a:pt x="216467" y="333702"/>
                  </a:lnTo>
                  <a:lnTo>
                    <a:pt x="215810" y="334909"/>
                  </a:lnTo>
                  <a:lnTo>
                    <a:pt x="215203" y="335571"/>
                  </a:lnTo>
                  <a:lnTo>
                    <a:pt x="214428" y="335727"/>
                  </a:lnTo>
                  <a:lnTo>
                    <a:pt x="213721" y="336089"/>
                  </a:lnTo>
                  <a:lnTo>
                    <a:pt x="213530" y="336494"/>
                  </a:lnTo>
                  <a:lnTo>
                    <a:pt x="212233" y="337918"/>
                  </a:lnTo>
                  <a:lnTo>
                    <a:pt x="211711" y="338111"/>
                  </a:lnTo>
                  <a:lnTo>
                    <a:pt x="211356" y="337932"/>
                  </a:lnTo>
                  <a:lnTo>
                    <a:pt x="211040" y="338198"/>
                  </a:lnTo>
                  <a:lnTo>
                    <a:pt x="210265" y="338952"/>
                  </a:lnTo>
                  <a:lnTo>
                    <a:pt x="210253" y="339289"/>
                  </a:lnTo>
                  <a:lnTo>
                    <a:pt x="209912" y="339959"/>
                  </a:lnTo>
                  <a:lnTo>
                    <a:pt x="209177" y="340933"/>
                  </a:lnTo>
                  <a:lnTo>
                    <a:pt x="208245" y="341633"/>
                  </a:lnTo>
                  <a:lnTo>
                    <a:pt x="207550" y="341715"/>
                  </a:lnTo>
                  <a:lnTo>
                    <a:pt x="206818" y="341995"/>
                  </a:lnTo>
                  <a:lnTo>
                    <a:pt x="206642" y="341820"/>
                  </a:lnTo>
                  <a:lnTo>
                    <a:pt x="206484" y="341790"/>
                  </a:lnTo>
                  <a:lnTo>
                    <a:pt x="205950" y="341869"/>
                  </a:lnTo>
                  <a:lnTo>
                    <a:pt x="205344" y="342372"/>
                  </a:lnTo>
                  <a:lnTo>
                    <a:pt x="205200" y="342647"/>
                  </a:lnTo>
                  <a:lnTo>
                    <a:pt x="204874" y="342703"/>
                  </a:lnTo>
                  <a:lnTo>
                    <a:pt x="204447" y="341802"/>
                  </a:lnTo>
                  <a:lnTo>
                    <a:pt x="204415" y="341661"/>
                  </a:lnTo>
                  <a:lnTo>
                    <a:pt x="204483" y="341411"/>
                  </a:lnTo>
                  <a:lnTo>
                    <a:pt x="204418" y="340789"/>
                  </a:lnTo>
                  <a:lnTo>
                    <a:pt x="204303" y="340547"/>
                  </a:lnTo>
                  <a:lnTo>
                    <a:pt x="203801" y="339925"/>
                  </a:lnTo>
                  <a:lnTo>
                    <a:pt x="203352" y="339546"/>
                  </a:lnTo>
                  <a:lnTo>
                    <a:pt x="202878" y="339308"/>
                  </a:lnTo>
                  <a:lnTo>
                    <a:pt x="202688" y="338883"/>
                  </a:lnTo>
                  <a:lnTo>
                    <a:pt x="202612" y="338057"/>
                  </a:lnTo>
                  <a:lnTo>
                    <a:pt x="202694" y="337416"/>
                  </a:lnTo>
                  <a:lnTo>
                    <a:pt x="202891" y="336801"/>
                  </a:lnTo>
                  <a:lnTo>
                    <a:pt x="202600" y="336235"/>
                  </a:lnTo>
                  <a:lnTo>
                    <a:pt x="202532" y="335971"/>
                  </a:lnTo>
                  <a:lnTo>
                    <a:pt x="202553" y="335336"/>
                  </a:lnTo>
                  <a:lnTo>
                    <a:pt x="202574" y="334791"/>
                  </a:lnTo>
                  <a:lnTo>
                    <a:pt x="203934" y="333904"/>
                  </a:lnTo>
                  <a:lnTo>
                    <a:pt x="204734" y="333710"/>
                  </a:lnTo>
                  <a:lnTo>
                    <a:pt x="205043" y="333732"/>
                  </a:lnTo>
                  <a:lnTo>
                    <a:pt x="205929" y="332987"/>
                  </a:lnTo>
                  <a:lnTo>
                    <a:pt x="206310" y="332033"/>
                  </a:lnTo>
                  <a:lnTo>
                    <a:pt x="206126" y="331739"/>
                  </a:lnTo>
                  <a:lnTo>
                    <a:pt x="206058" y="331273"/>
                  </a:lnTo>
                  <a:lnTo>
                    <a:pt x="206270" y="330834"/>
                  </a:lnTo>
                  <a:lnTo>
                    <a:pt x="206259" y="330387"/>
                  </a:lnTo>
                  <a:lnTo>
                    <a:pt x="206140" y="328640"/>
                  </a:lnTo>
                  <a:lnTo>
                    <a:pt x="206061" y="328246"/>
                  </a:lnTo>
                  <a:lnTo>
                    <a:pt x="205917" y="328000"/>
                  </a:lnTo>
                  <a:lnTo>
                    <a:pt x="206631" y="327043"/>
                  </a:lnTo>
                  <a:lnTo>
                    <a:pt x="206832" y="326942"/>
                  </a:lnTo>
                  <a:lnTo>
                    <a:pt x="207105" y="326931"/>
                  </a:lnTo>
                  <a:lnTo>
                    <a:pt x="207328" y="327039"/>
                  </a:lnTo>
                  <a:lnTo>
                    <a:pt x="207511" y="327024"/>
                  </a:lnTo>
                  <a:lnTo>
                    <a:pt x="209884" y="326618"/>
                  </a:lnTo>
                  <a:lnTo>
                    <a:pt x="210904" y="326691"/>
                  </a:lnTo>
                  <a:lnTo>
                    <a:pt x="210642" y="326346"/>
                  </a:lnTo>
                  <a:lnTo>
                    <a:pt x="209554" y="326286"/>
                  </a:lnTo>
                  <a:lnTo>
                    <a:pt x="208800" y="325772"/>
                  </a:lnTo>
                  <a:lnTo>
                    <a:pt x="208325" y="325249"/>
                  </a:lnTo>
                  <a:lnTo>
                    <a:pt x="207564" y="325110"/>
                  </a:lnTo>
                  <a:lnTo>
                    <a:pt x="202956" y="329774"/>
                  </a:lnTo>
                  <a:lnTo>
                    <a:pt x="202116" y="329704"/>
                  </a:lnTo>
                  <a:lnTo>
                    <a:pt x="201728" y="329831"/>
                  </a:lnTo>
                  <a:lnTo>
                    <a:pt x="201396" y="330139"/>
                  </a:lnTo>
                  <a:lnTo>
                    <a:pt x="200944" y="330053"/>
                  </a:lnTo>
                  <a:lnTo>
                    <a:pt x="200686" y="329796"/>
                  </a:lnTo>
                  <a:lnTo>
                    <a:pt x="200553" y="329316"/>
                  </a:lnTo>
                  <a:lnTo>
                    <a:pt x="199113" y="329002"/>
                  </a:lnTo>
                  <a:lnTo>
                    <a:pt x="198392" y="328738"/>
                  </a:lnTo>
                  <a:lnTo>
                    <a:pt x="198195" y="328492"/>
                  </a:lnTo>
                  <a:lnTo>
                    <a:pt x="197419" y="328000"/>
                  </a:lnTo>
                  <a:lnTo>
                    <a:pt x="195760" y="328227"/>
                  </a:lnTo>
                  <a:lnTo>
                    <a:pt x="194547" y="328603"/>
                  </a:lnTo>
                  <a:lnTo>
                    <a:pt x="193998" y="328473"/>
                  </a:lnTo>
                  <a:lnTo>
                    <a:pt x="193484" y="328931"/>
                  </a:lnTo>
                  <a:lnTo>
                    <a:pt x="191756" y="329771"/>
                  </a:lnTo>
                  <a:lnTo>
                    <a:pt x="191796" y="329453"/>
                  </a:lnTo>
                  <a:lnTo>
                    <a:pt x="191483" y="328704"/>
                  </a:lnTo>
                  <a:lnTo>
                    <a:pt x="189851" y="328347"/>
                  </a:lnTo>
                  <a:lnTo>
                    <a:pt x="188853" y="328288"/>
                  </a:lnTo>
                  <a:lnTo>
                    <a:pt x="188228" y="328481"/>
                  </a:lnTo>
                  <a:lnTo>
                    <a:pt x="187697" y="328940"/>
                  </a:lnTo>
                  <a:lnTo>
                    <a:pt x="187036" y="328988"/>
                  </a:lnTo>
                  <a:lnTo>
                    <a:pt x="186419" y="329186"/>
                  </a:lnTo>
                  <a:lnTo>
                    <a:pt x="186261" y="329261"/>
                  </a:lnTo>
                  <a:lnTo>
                    <a:pt x="185848" y="329686"/>
                  </a:lnTo>
                  <a:lnTo>
                    <a:pt x="183664" y="329949"/>
                  </a:lnTo>
                  <a:lnTo>
                    <a:pt x="182314" y="331319"/>
                  </a:lnTo>
                  <a:lnTo>
                    <a:pt x="181728" y="332324"/>
                  </a:lnTo>
                  <a:lnTo>
                    <a:pt x="180059" y="333433"/>
                  </a:lnTo>
                  <a:lnTo>
                    <a:pt x="179054" y="333474"/>
                  </a:lnTo>
                  <a:lnTo>
                    <a:pt x="178752" y="333936"/>
                  </a:lnTo>
                  <a:lnTo>
                    <a:pt x="179320" y="333992"/>
                  </a:lnTo>
                  <a:lnTo>
                    <a:pt x="179761" y="333906"/>
                  </a:lnTo>
                  <a:lnTo>
                    <a:pt x="179962" y="334152"/>
                  </a:lnTo>
                  <a:lnTo>
                    <a:pt x="179119" y="334334"/>
                  </a:lnTo>
                  <a:lnTo>
                    <a:pt x="178161" y="334044"/>
                  </a:lnTo>
                  <a:lnTo>
                    <a:pt x="177841" y="333768"/>
                  </a:lnTo>
                  <a:lnTo>
                    <a:pt x="177116" y="333459"/>
                  </a:lnTo>
                  <a:lnTo>
                    <a:pt x="176844" y="333422"/>
                  </a:lnTo>
                  <a:lnTo>
                    <a:pt x="176628" y="333493"/>
                  </a:lnTo>
                  <a:lnTo>
                    <a:pt x="176912" y="333876"/>
                  </a:lnTo>
                  <a:lnTo>
                    <a:pt x="176937" y="334144"/>
                  </a:lnTo>
                  <a:lnTo>
                    <a:pt x="176610" y="333779"/>
                  </a:lnTo>
                  <a:lnTo>
                    <a:pt x="176126" y="333526"/>
                  </a:lnTo>
                  <a:lnTo>
                    <a:pt x="175702" y="333843"/>
                  </a:lnTo>
                  <a:lnTo>
                    <a:pt x="175196" y="333750"/>
                  </a:lnTo>
                  <a:lnTo>
                    <a:pt x="174967" y="333366"/>
                  </a:lnTo>
                  <a:lnTo>
                    <a:pt x="173424" y="334160"/>
                  </a:lnTo>
                  <a:lnTo>
                    <a:pt x="172175" y="334455"/>
                  </a:lnTo>
                  <a:lnTo>
                    <a:pt x="171834" y="334767"/>
                  </a:lnTo>
                  <a:lnTo>
                    <a:pt x="171949" y="335087"/>
                  </a:lnTo>
                  <a:lnTo>
                    <a:pt x="171921" y="335467"/>
                  </a:lnTo>
                  <a:lnTo>
                    <a:pt x="171738" y="335836"/>
                  </a:lnTo>
                  <a:lnTo>
                    <a:pt x="171505" y="336074"/>
                  </a:lnTo>
                  <a:lnTo>
                    <a:pt x="171293" y="336134"/>
                  </a:lnTo>
                  <a:lnTo>
                    <a:pt x="170052" y="336146"/>
                  </a:lnTo>
                  <a:lnTo>
                    <a:pt x="169822" y="336258"/>
                  </a:lnTo>
                  <a:lnTo>
                    <a:pt x="169600" y="337409"/>
                  </a:lnTo>
                  <a:lnTo>
                    <a:pt x="170049" y="337587"/>
                  </a:lnTo>
                  <a:lnTo>
                    <a:pt x="170853" y="337564"/>
                  </a:lnTo>
                  <a:lnTo>
                    <a:pt x="170989" y="337710"/>
                  </a:lnTo>
                  <a:lnTo>
                    <a:pt x="170950" y="337918"/>
                  </a:lnTo>
                  <a:lnTo>
                    <a:pt x="170544" y="337892"/>
                  </a:lnTo>
                  <a:lnTo>
                    <a:pt x="169816" y="338053"/>
                  </a:lnTo>
                  <a:lnTo>
                    <a:pt x="169734" y="339032"/>
                  </a:lnTo>
                  <a:lnTo>
                    <a:pt x="169347" y="338894"/>
                  </a:lnTo>
                  <a:lnTo>
                    <a:pt x="168518" y="339433"/>
                  </a:lnTo>
                  <a:lnTo>
                    <a:pt x="168321" y="339690"/>
                  </a:lnTo>
                  <a:lnTo>
                    <a:pt x="167994" y="340703"/>
                  </a:lnTo>
                  <a:lnTo>
                    <a:pt x="168062" y="340911"/>
                  </a:lnTo>
                  <a:lnTo>
                    <a:pt x="168822" y="340577"/>
                  </a:lnTo>
                  <a:lnTo>
                    <a:pt x="168945" y="340160"/>
                  </a:lnTo>
                  <a:lnTo>
                    <a:pt x="169077" y="340033"/>
                  </a:lnTo>
                  <a:lnTo>
                    <a:pt x="169702" y="340183"/>
                  </a:lnTo>
                  <a:lnTo>
                    <a:pt x="171123" y="340726"/>
                  </a:lnTo>
                  <a:lnTo>
                    <a:pt x="171751" y="341075"/>
                  </a:lnTo>
                  <a:lnTo>
                    <a:pt x="172949" y="342173"/>
                  </a:lnTo>
                  <a:lnTo>
                    <a:pt x="174387" y="342225"/>
                  </a:lnTo>
                  <a:lnTo>
                    <a:pt x="174642" y="342508"/>
                  </a:lnTo>
                  <a:lnTo>
                    <a:pt x="174108" y="342661"/>
                  </a:lnTo>
                  <a:lnTo>
                    <a:pt x="173799" y="342940"/>
                  </a:lnTo>
                  <a:lnTo>
                    <a:pt x="173642" y="343175"/>
                  </a:lnTo>
                  <a:lnTo>
                    <a:pt x="173194" y="344225"/>
                  </a:lnTo>
                  <a:lnTo>
                    <a:pt x="171307" y="342926"/>
                  </a:lnTo>
                  <a:lnTo>
                    <a:pt x="170654" y="342722"/>
                  </a:lnTo>
                  <a:lnTo>
                    <a:pt x="170461" y="342766"/>
                  </a:lnTo>
                  <a:lnTo>
                    <a:pt x="170278" y="342941"/>
                  </a:lnTo>
                  <a:lnTo>
                    <a:pt x="169862" y="343720"/>
                  </a:lnTo>
                  <a:lnTo>
                    <a:pt x="169733" y="344308"/>
                  </a:lnTo>
                  <a:lnTo>
                    <a:pt x="169662" y="345732"/>
                  </a:lnTo>
                  <a:lnTo>
                    <a:pt x="169756" y="346465"/>
                  </a:lnTo>
                  <a:lnTo>
                    <a:pt x="170164" y="346867"/>
                  </a:lnTo>
                  <a:lnTo>
                    <a:pt x="170656" y="347567"/>
                  </a:lnTo>
                  <a:lnTo>
                    <a:pt x="170649" y="347775"/>
                  </a:lnTo>
                  <a:lnTo>
                    <a:pt x="170050" y="347932"/>
                  </a:lnTo>
                  <a:lnTo>
                    <a:pt x="169420" y="347955"/>
                  </a:lnTo>
                  <a:lnTo>
                    <a:pt x="168936" y="347827"/>
                  </a:lnTo>
                  <a:lnTo>
                    <a:pt x="168796" y="347373"/>
                  </a:lnTo>
                  <a:lnTo>
                    <a:pt x="167979" y="347198"/>
                  </a:lnTo>
                  <a:lnTo>
                    <a:pt x="167753" y="347298"/>
                  </a:lnTo>
                  <a:lnTo>
                    <a:pt x="167366" y="347264"/>
                  </a:lnTo>
                  <a:lnTo>
                    <a:pt x="166843" y="346981"/>
                  </a:lnTo>
                  <a:lnTo>
                    <a:pt x="166531" y="346314"/>
                  </a:lnTo>
                  <a:lnTo>
                    <a:pt x="165836" y="345905"/>
                  </a:lnTo>
                  <a:lnTo>
                    <a:pt x="165373" y="345488"/>
                  </a:lnTo>
                  <a:lnTo>
                    <a:pt x="165162" y="345100"/>
                  </a:lnTo>
                  <a:lnTo>
                    <a:pt x="164729" y="344678"/>
                  </a:lnTo>
                  <a:lnTo>
                    <a:pt x="162752" y="343050"/>
                  </a:lnTo>
                  <a:lnTo>
                    <a:pt x="162101" y="343144"/>
                  </a:lnTo>
                  <a:lnTo>
                    <a:pt x="161842" y="343344"/>
                  </a:lnTo>
                  <a:lnTo>
                    <a:pt x="161035" y="343309"/>
                  </a:lnTo>
                  <a:lnTo>
                    <a:pt x="160611" y="343927"/>
                  </a:lnTo>
                  <a:lnTo>
                    <a:pt x="160678" y="340164"/>
                  </a:lnTo>
                  <a:lnTo>
                    <a:pt x="159791" y="339204"/>
                  </a:lnTo>
                  <a:lnTo>
                    <a:pt x="159081" y="339011"/>
                  </a:lnTo>
                  <a:lnTo>
                    <a:pt x="158087" y="339160"/>
                  </a:lnTo>
                  <a:lnTo>
                    <a:pt x="157481" y="339138"/>
                  </a:lnTo>
                  <a:lnTo>
                    <a:pt x="156817" y="339708"/>
                  </a:lnTo>
                  <a:lnTo>
                    <a:pt x="156860" y="339965"/>
                  </a:lnTo>
                  <a:lnTo>
                    <a:pt x="156541" y="340151"/>
                  </a:lnTo>
                  <a:lnTo>
                    <a:pt x="154740" y="339131"/>
                  </a:lnTo>
                  <a:lnTo>
                    <a:pt x="153445" y="339009"/>
                  </a:lnTo>
                  <a:lnTo>
                    <a:pt x="152889" y="339363"/>
                  </a:lnTo>
                  <a:lnTo>
                    <a:pt x="152634" y="339415"/>
                  </a:lnTo>
                  <a:lnTo>
                    <a:pt x="152207" y="339038"/>
                  </a:lnTo>
                  <a:lnTo>
                    <a:pt x="152279" y="338793"/>
                  </a:lnTo>
                  <a:lnTo>
                    <a:pt x="152132" y="338547"/>
                  </a:lnTo>
                  <a:lnTo>
                    <a:pt x="151393" y="337820"/>
                  </a:lnTo>
                  <a:lnTo>
                    <a:pt x="150658" y="337563"/>
                  </a:lnTo>
                  <a:lnTo>
                    <a:pt x="150250" y="337308"/>
                  </a:lnTo>
                  <a:lnTo>
                    <a:pt x="149489" y="337656"/>
                  </a:lnTo>
                  <a:lnTo>
                    <a:pt x="148879" y="337741"/>
                  </a:lnTo>
                  <a:lnTo>
                    <a:pt x="148294" y="337484"/>
                  </a:lnTo>
                  <a:lnTo>
                    <a:pt x="147250" y="337514"/>
                  </a:lnTo>
                  <a:lnTo>
                    <a:pt x="146307" y="337178"/>
                  </a:lnTo>
                  <a:lnTo>
                    <a:pt x="146052" y="336769"/>
                  </a:lnTo>
                  <a:lnTo>
                    <a:pt x="146573" y="335752"/>
                  </a:lnTo>
                  <a:lnTo>
                    <a:pt x="146074" y="335268"/>
                  </a:lnTo>
                  <a:lnTo>
                    <a:pt x="144438" y="334103"/>
                  </a:lnTo>
                  <a:lnTo>
                    <a:pt x="143889" y="333299"/>
                  </a:lnTo>
                  <a:lnTo>
                    <a:pt x="143677" y="332677"/>
                  </a:lnTo>
                  <a:lnTo>
                    <a:pt x="141774" y="331248"/>
                  </a:lnTo>
                  <a:lnTo>
                    <a:pt x="140529" y="331293"/>
                  </a:lnTo>
                  <a:lnTo>
                    <a:pt x="139984" y="331583"/>
                  </a:lnTo>
                  <a:lnTo>
                    <a:pt x="139550" y="331978"/>
                  </a:lnTo>
                  <a:lnTo>
                    <a:pt x="139317" y="332060"/>
                  </a:lnTo>
                  <a:lnTo>
                    <a:pt x="138254" y="331383"/>
                  </a:lnTo>
                  <a:lnTo>
                    <a:pt x="137985" y="331354"/>
                  </a:lnTo>
                  <a:lnTo>
                    <a:pt x="136783" y="331693"/>
                  </a:lnTo>
                  <a:lnTo>
                    <a:pt x="136560" y="332009"/>
                  </a:lnTo>
                  <a:lnTo>
                    <a:pt x="136646" y="332404"/>
                  </a:lnTo>
                  <a:lnTo>
                    <a:pt x="136416" y="332891"/>
                  </a:lnTo>
                  <a:lnTo>
                    <a:pt x="135691" y="333159"/>
                  </a:lnTo>
                  <a:lnTo>
                    <a:pt x="135407" y="333092"/>
                  </a:lnTo>
                  <a:lnTo>
                    <a:pt x="135024" y="332864"/>
                  </a:lnTo>
                  <a:lnTo>
                    <a:pt x="134331" y="332898"/>
                  </a:lnTo>
                  <a:lnTo>
                    <a:pt x="134661" y="332064"/>
                  </a:lnTo>
                  <a:lnTo>
                    <a:pt x="134447" y="330545"/>
                  </a:lnTo>
                  <a:lnTo>
                    <a:pt x="134357" y="330221"/>
                  </a:lnTo>
                  <a:lnTo>
                    <a:pt x="133672" y="329156"/>
                  </a:lnTo>
                  <a:lnTo>
                    <a:pt x="130872" y="327789"/>
                  </a:lnTo>
                  <a:lnTo>
                    <a:pt x="130095" y="327158"/>
                  </a:lnTo>
                  <a:lnTo>
                    <a:pt x="108073" y="327092"/>
                  </a:lnTo>
                  <a:lnTo>
                    <a:pt x="108054" y="327716"/>
                  </a:lnTo>
                  <a:lnTo>
                    <a:pt x="108116" y="328148"/>
                  </a:lnTo>
                  <a:lnTo>
                    <a:pt x="108070" y="329501"/>
                  </a:lnTo>
                  <a:lnTo>
                    <a:pt x="101789" y="329499"/>
                  </a:lnTo>
                  <a:lnTo>
                    <a:pt x="101628" y="329424"/>
                  </a:lnTo>
                  <a:lnTo>
                    <a:pt x="101517" y="328765"/>
                  </a:lnTo>
                  <a:lnTo>
                    <a:pt x="101112" y="327976"/>
                  </a:lnTo>
                  <a:lnTo>
                    <a:pt x="100089" y="326870"/>
                  </a:lnTo>
                  <a:lnTo>
                    <a:pt x="99787" y="326707"/>
                  </a:lnTo>
                  <a:lnTo>
                    <a:pt x="99443" y="326684"/>
                  </a:lnTo>
                  <a:lnTo>
                    <a:pt x="99497" y="326982"/>
                  </a:lnTo>
                  <a:lnTo>
                    <a:pt x="99730" y="327421"/>
                  </a:lnTo>
                  <a:lnTo>
                    <a:pt x="99044" y="327894"/>
                  </a:lnTo>
                  <a:lnTo>
                    <a:pt x="99091" y="328035"/>
                  </a:lnTo>
                  <a:lnTo>
                    <a:pt x="99378" y="328143"/>
                  </a:lnTo>
                  <a:lnTo>
                    <a:pt x="99148" y="328311"/>
                  </a:lnTo>
                  <a:lnTo>
                    <a:pt x="98797" y="328222"/>
                  </a:lnTo>
                  <a:lnTo>
                    <a:pt x="98804" y="327898"/>
                  </a:lnTo>
                  <a:lnTo>
                    <a:pt x="98610" y="327272"/>
                  </a:lnTo>
                  <a:lnTo>
                    <a:pt x="98194" y="326740"/>
                  </a:lnTo>
                  <a:lnTo>
                    <a:pt x="97849" y="325917"/>
                  </a:lnTo>
                  <a:lnTo>
                    <a:pt x="98262" y="324841"/>
                  </a:lnTo>
                  <a:lnTo>
                    <a:pt x="97190" y="323963"/>
                  </a:lnTo>
                  <a:lnTo>
                    <a:pt x="95621" y="323755"/>
                  </a:lnTo>
                  <a:lnTo>
                    <a:pt x="95161" y="323583"/>
                  </a:lnTo>
                  <a:lnTo>
                    <a:pt x="94332" y="323077"/>
                  </a:lnTo>
                  <a:lnTo>
                    <a:pt x="94292" y="322921"/>
                  </a:lnTo>
                  <a:lnTo>
                    <a:pt x="94372" y="322773"/>
                  </a:lnTo>
                  <a:lnTo>
                    <a:pt x="94371" y="322567"/>
                  </a:lnTo>
                  <a:lnTo>
                    <a:pt x="94497" y="322318"/>
                  </a:lnTo>
                  <a:lnTo>
                    <a:pt x="94914" y="322188"/>
                  </a:lnTo>
                  <a:lnTo>
                    <a:pt x="95104" y="321983"/>
                  </a:lnTo>
                  <a:lnTo>
                    <a:pt x="95531" y="321253"/>
                  </a:lnTo>
                  <a:lnTo>
                    <a:pt x="95613" y="320948"/>
                  </a:lnTo>
                  <a:lnTo>
                    <a:pt x="95333" y="320501"/>
                  </a:lnTo>
                  <a:lnTo>
                    <a:pt x="94626" y="320189"/>
                  </a:lnTo>
                  <a:lnTo>
                    <a:pt x="91989" y="318306"/>
                  </a:lnTo>
                  <a:lnTo>
                    <a:pt x="91127" y="317964"/>
                  </a:lnTo>
                  <a:lnTo>
                    <a:pt x="90879" y="317320"/>
                  </a:lnTo>
                  <a:lnTo>
                    <a:pt x="90764" y="315932"/>
                  </a:lnTo>
                  <a:lnTo>
                    <a:pt x="90491" y="315552"/>
                  </a:lnTo>
                  <a:lnTo>
                    <a:pt x="89887" y="315575"/>
                  </a:lnTo>
                  <a:lnTo>
                    <a:pt x="89051" y="316402"/>
                  </a:lnTo>
                  <a:lnTo>
                    <a:pt x="87737" y="315914"/>
                  </a:lnTo>
                  <a:lnTo>
                    <a:pt x="87655" y="314782"/>
                  </a:lnTo>
                  <a:lnTo>
                    <a:pt x="87960" y="314154"/>
                  </a:lnTo>
                  <a:lnTo>
                    <a:pt x="88108" y="314027"/>
                  </a:lnTo>
                  <a:lnTo>
                    <a:pt x="88377" y="314027"/>
                  </a:lnTo>
                  <a:lnTo>
                    <a:pt x="88539" y="313748"/>
                  </a:lnTo>
                  <a:lnTo>
                    <a:pt x="88488" y="313312"/>
                  </a:lnTo>
                  <a:lnTo>
                    <a:pt x="88527" y="312508"/>
                  </a:lnTo>
                  <a:lnTo>
                    <a:pt x="88693" y="312423"/>
                  </a:lnTo>
                  <a:lnTo>
                    <a:pt x="88937" y="312601"/>
                  </a:lnTo>
                  <a:lnTo>
                    <a:pt x="89102" y="312538"/>
                  </a:lnTo>
                  <a:lnTo>
                    <a:pt x="89214" y="312247"/>
                  </a:lnTo>
                  <a:lnTo>
                    <a:pt x="89066" y="311868"/>
                  </a:lnTo>
                  <a:lnTo>
                    <a:pt x="88123" y="311987"/>
                  </a:lnTo>
                  <a:lnTo>
                    <a:pt x="87682" y="311619"/>
                  </a:lnTo>
                  <a:lnTo>
                    <a:pt x="87574" y="311224"/>
                  </a:lnTo>
                  <a:lnTo>
                    <a:pt x="87341" y="310948"/>
                  </a:lnTo>
                  <a:lnTo>
                    <a:pt x="86665" y="311026"/>
                  </a:lnTo>
                  <a:lnTo>
                    <a:pt x="85311" y="310508"/>
                  </a:lnTo>
                  <a:lnTo>
                    <a:pt x="85081" y="310169"/>
                  </a:lnTo>
                  <a:lnTo>
                    <a:pt x="84168" y="309353"/>
                  </a:lnTo>
                  <a:lnTo>
                    <a:pt x="83852" y="309469"/>
                  </a:lnTo>
                  <a:lnTo>
                    <a:pt x="83582" y="309420"/>
                  </a:lnTo>
                  <a:lnTo>
                    <a:pt x="82612" y="308925"/>
                  </a:lnTo>
                  <a:lnTo>
                    <a:pt x="82440" y="308683"/>
                  </a:lnTo>
                  <a:lnTo>
                    <a:pt x="81965" y="308459"/>
                  </a:lnTo>
                  <a:lnTo>
                    <a:pt x="81649" y="308497"/>
                  </a:lnTo>
                  <a:lnTo>
                    <a:pt x="81185" y="308750"/>
                  </a:lnTo>
                  <a:lnTo>
                    <a:pt x="80772" y="308519"/>
                  </a:lnTo>
                  <a:lnTo>
                    <a:pt x="80398" y="307890"/>
                  </a:lnTo>
                  <a:lnTo>
                    <a:pt x="79801" y="308141"/>
                  </a:lnTo>
                  <a:lnTo>
                    <a:pt x="79636" y="308496"/>
                  </a:lnTo>
                  <a:lnTo>
                    <a:pt x="79442" y="308642"/>
                  </a:lnTo>
                  <a:lnTo>
                    <a:pt x="78673" y="309014"/>
                  </a:lnTo>
                  <a:lnTo>
                    <a:pt x="77246" y="309394"/>
                  </a:lnTo>
                  <a:lnTo>
                    <a:pt x="76369" y="309852"/>
                  </a:lnTo>
                  <a:lnTo>
                    <a:pt x="76141" y="310034"/>
                  </a:lnTo>
                  <a:lnTo>
                    <a:pt x="75795" y="310652"/>
                  </a:lnTo>
                  <a:lnTo>
                    <a:pt x="75371" y="310909"/>
                  </a:lnTo>
                  <a:lnTo>
                    <a:pt x="73405" y="311037"/>
                  </a:lnTo>
                  <a:lnTo>
                    <a:pt x="73254" y="310951"/>
                  </a:lnTo>
                  <a:lnTo>
                    <a:pt x="72974" y="310605"/>
                  </a:lnTo>
                  <a:lnTo>
                    <a:pt x="72549" y="310352"/>
                  </a:lnTo>
                  <a:lnTo>
                    <a:pt x="71868" y="310361"/>
                  </a:lnTo>
                  <a:lnTo>
                    <a:pt x="71480" y="310766"/>
                  </a:lnTo>
                  <a:lnTo>
                    <a:pt x="70049" y="311353"/>
                  </a:lnTo>
                  <a:lnTo>
                    <a:pt x="69294" y="311509"/>
                  </a:lnTo>
                  <a:lnTo>
                    <a:pt x="69104" y="311423"/>
                  </a:lnTo>
                  <a:lnTo>
                    <a:pt x="68256" y="310726"/>
                  </a:lnTo>
                  <a:lnTo>
                    <a:pt x="67793" y="310429"/>
                  </a:lnTo>
                  <a:lnTo>
                    <a:pt x="67642" y="310109"/>
                  </a:lnTo>
                  <a:lnTo>
                    <a:pt x="67398" y="309956"/>
                  </a:lnTo>
                  <a:lnTo>
                    <a:pt x="66920" y="309971"/>
                  </a:lnTo>
                  <a:lnTo>
                    <a:pt x="66395" y="310276"/>
                  </a:lnTo>
                  <a:lnTo>
                    <a:pt x="65672" y="310157"/>
                  </a:lnTo>
                  <a:lnTo>
                    <a:pt x="65223" y="309959"/>
                  </a:lnTo>
                  <a:lnTo>
                    <a:pt x="64918" y="309684"/>
                  </a:lnTo>
                  <a:lnTo>
                    <a:pt x="64112" y="309174"/>
                  </a:lnTo>
                  <a:lnTo>
                    <a:pt x="63003" y="308999"/>
                  </a:lnTo>
                  <a:lnTo>
                    <a:pt x="62269" y="308371"/>
                  </a:lnTo>
                  <a:lnTo>
                    <a:pt x="63678" y="306981"/>
                  </a:lnTo>
                  <a:lnTo>
                    <a:pt x="64724" y="306620"/>
                  </a:lnTo>
                  <a:lnTo>
                    <a:pt x="64961" y="306367"/>
                  </a:lnTo>
                  <a:lnTo>
                    <a:pt x="65731" y="306497"/>
                  </a:lnTo>
                  <a:lnTo>
                    <a:pt x="66474" y="306914"/>
                  </a:lnTo>
                  <a:lnTo>
                    <a:pt x="66615" y="306914"/>
                  </a:lnTo>
                  <a:lnTo>
                    <a:pt x="68010" y="305511"/>
                  </a:lnTo>
                  <a:lnTo>
                    <a:pt x="68150" y="305176"/>
                  </a:lnTo>
                  <a:lnTo>
                    <a:pt x="68312" y="304987"/>
                  </a:lnTo>
                  <a:lnTo>
                    <a:pt x="68744" y="304715"/>
                  </a:lnTo>
                  <a:lnTo>
                    <a:pt x="69103" y="304350"/>
                  </a:lnTo>
                  <a:lnTo>
                    <a:pt x="69024" y="304073"/>
                  </a:lnTo>
                  <a:lnTo>
                    <a:pt x="69052" y="303830"/>
                  </a:lnTo>
                  <a:lnTo>
                    <a:pt x="69535" y="303380"/>
                  </a:lnTo>
                  <a:lnTo>
                    <a:pt x="70182" y="303737"/>
                  </a:lnTo>
                  <a:lnTo>
                    <a:pt x="70883" y="303663"/>
                  </a:lnTo>
                  <a:lnTo>
                    <a:pt x="71297" y="303165"/>
                  </a:lnTo>
                  <a:lnTo>
                    <a:pt x="70934" y="302811"/>
                  </a:lnTo>
                  <a:lnTo>
                    <a:pt x="70830" y="302193"/>
                  </a:lnTo>
                  <a:lnTo>
                    <a:pt x="71053" y="301784"/>
                  </a:lnTo>
                  <a:lnTo>
                    <a:pt x="70510" y="300548"/>
                  </a:lnTo>
                  <a:lnTo>
                    <a:pt x="69583" y="298794"/>
                  </a:lnTo>
                  <a:lnTo>
                    <a:pt x="69321" y="298485"/>
                  </a:lnTo>
                  <a:lnTo>
                    <a:pt x="69310" y="298254"/>
                  </a:lnTo>
                  <a:lnTo>
                    <a:pt x="69965" y="297107"/>
                  </a:lnTo>
                  <a:lnTo>
                    <a:pt x="70682" y="296583"/>
                  </a:lnTo>
                  <a:lnTo>
                    <a:pt x="71272" y="296483"/>
                  </a:lnTo>
                  <a:lnTo>
                    <a:pt x="71434" y="296327"/>
                  </a:lnTo>
                  <a:lnTo>
                    <a:pt x="72231" y="295251"/>
                  </a:lnTo>
                  <a:lnTo>
                    <a:pt x="72481" y="294639"/>
                  </a:lnTo>
                  <a:lnTo>
                    <a:pt x="72785" y="294629"/>
                  </a:lnTo>
                  <a:lnTo>
                    <a:pt x="73101" y="294409"/>
                  </a:lnTo>
                  <a:lnTo>
                    <a:pt x="73087" y="294196"/>
                  </a:lnTo>
                  <a:lnTo>
                    <a:pt x="72817" y="293739"/>
                  </a:lnTo>
                  <a:lnTo>
                    <a:pt x="73421" y="293173"/>
                  </a:lnTo>
                  <a:lnTo>
                    <a:pt x="74130" y="293187"/>
                  </a:lnTo>
                  <a:lnTo>
                    <a:pt x="74583" y="292744"/>
                  </a:lnTo>
                  <a:lnTo>
                    <a:pt x="75706" y="291281"/>
                  </a:lnTo>
                  <a:lnTo>
                    <a:pt x="75853" y="290365"/>
                  </a:lnTo>
                  <a:lnTo>
                    <a:pt x="75867" y="289870"/>
                  </a:lnTo>
                  <a:lnTo>
                    <a:pt x="75305" y="288571"/>
                  </a:lnTo>
                  <a:lnTo>
                    <a:pt x="75309" y="288210"/>
                  </a:lnTo>
                  <a:lnTo>
                    <a:pt x="75467" y="287852"/>
                  </a:lnTo>
                  <a:lnTo>
                    <a:pt x="75942" y="287320"/>
                  </a:lnTo>
                  <a:lnTo>
                    <a:pt x="76194" y="287145"/>
                  </a:lnTo>
                  <a:lnTo>
                    <a:pt x="76298" y="286895"/>
                  </a:lnTo>
                  <a:lnTo>
                    <a:pt x="76302" y="286244"/>
                  </a:lnTo>
                  <a:lnTo>
                    <a:pt x="76169" y="286043"/>
                  </a:lnTo>
                  <a:lnTo>
                    <a:pt x="76039" y="285976"/>
                  </a:lnTo>
                  <a:lnTo>
                    <a:pt x="75650" y="284435"/>
                  </a:lnTo>
                  <a:lnTo>
                    <a:pt x="75805" y="284022"/>
                  </a:lnTo>
                  <a:lnTo>
                    <a:pt x="75670" y="283709"/>
                  </a:lnTo>
                  <a:lnTo>
                    <a:pt x="75004" y="283508"/>
                  </a:lnTo>
                  <a:lnTo>
                    <a:pt x="74298" y="283538"/>
                  </a:lnTo>
                  <a:lnTo>
                    <a:pt x="74299" y="284499"/>
                  </a:lnTo>
                  <a:lnTo>
                    <a:pt x="73543" y="284667"/>
                  </a:lnTo>
                  <a:lnTo>
                    <a:pt x="72175" y="284239"/>
                  </a:lnTo>
                  <a:lnTo>
                    <a:pt x="71588" y="283469"/>
                  </a:lnTo>
                  <a:lnTo>
                    <a:pt x="72184" y="282680"/>
                  </a:lnTo>
                  <a:lnTo>
                    <a:pt x="72583" y="281325"/>
                  </a:lnTo>
                  <a:lnTo>
                    <a:pt x="73575" y="280422"/>
                  </a:lnTo>
                  <a:lnTo>
                    <a:pt x="73800" y="279805"/>
                  </a:lnTo>
                  <a:lnTo>
                    <a:pt x="73796" y="279589"/>
                  </a:lnTo>
                  <a:lnTo>
                    <a:pt x="73943" y="279284"/>
                  </a:lnTo>
                  <a:lnTo>
                    <a:pt x="74908" y="278338"/>
                  </a:lnTo>
                  <a:lnTo>
                    <a:pt x="75164" y="278446"/>
                  </a:lnTo>
                  <a:lnTo>
                    <a:pt x="75614" y="278461"/>
                  </a:lnTo>
                  <a:lnTo>
                    <a:pt x="76483" y="278170"/>
                  </a:lnTo>
                  <a:lnTo>
                    <a:pt x="77142" y="277753"/>
                  </a:lnTo>
                  <a:lnTo>
                    <a:pt x="78014" y="276967"/>
                  </a:lnTo>
                  <a:lnTo>
                    <a:pt x="78313" y="276595"/>
                  </a:lnTo>
                  <a:lnTo>
                    <a:pt x="79066" y="276978"/>
                  </a:lnTo>
                  <a:lnTo>
                    <a:pt x="79509" y="277369"/>
                  </a:lnTo>
                  <a:lnTo>
                    <a:pt x="79815" y="277693"/>
                  </a:lnTo>
                  <a:lnTo>
                    <a:pt x="80031" y="277596"/>
                  </a:lnTo>
                  <a:lnTo>
                    <a:pt x="80341" y="276535"/>
                  </a:lnTo>
                  <a:lnTo>
                    <a:pt x="80467" y="276308"/>
                  </a:lnTo>
                  <a:lnTo>
                    <a:pt x="82088" y="276186"/>
                  </a:lnTo>
                  <a:lnTo>
                    <a:pt x="83187" y="276368"/>
                  </a:lnTo>
                  <a:lnTo>
                    <a:pt x="83594" y="276330"/>
                  </a:lnTo>
                  <a:lnTo>
                    <a:pt x="83461" y="276138"/>
                  </a:lnTo>
                  <a:lnTo>
                    <a:pt x="82874" y="275583"/>
                  </a:lnTo>
                  <a:lnTo>
                    <a:pt x="82089" y="274675"/>
                  </a:lnTo>
                  <a:lnTo>
                    <a:pt x="81826" y="274250"/>
                  </a:lnTo>
                  <a:lnTo>
                    <a:pt x="81819" y="273755"/>
                  </a:lnTo>
                  <a:lnTo>
                    <a:pt x="81372" y="272419"/>
                  </a:lnTo>
                  <a:lnTo>
                    <a:pt x="80590" y="271536"/>
                  </a:lnTo>
                  <a:lnTo>
                    <a:pt x="80186" y="270837"/>
                  </a:lnTo>
                  <a:lnTo>
                    <a:pt x="80049" y="270230"/>
                  </a:lnTo>
                  <a:lnTo>
                    <a:pt x="79141" y="269828"/>
                  </a:lnTo>
                  <a:lnTo>
                    <a:pt x="79224" y="269627"/>
                  </a:lnTo>
                  <a:lnTo>
                    <a:pt x="79422" y="269560"/>
                  </a:lnTo>
                  <a:lnTo>
                    <a:pt x="79188" y="269076"/>
                  </a:lnTo>
                  <a:lnTo>
                    <a:pt x="78316" y="267758"/>
                  </a:lnTo>
                  <a:lnTo>
                    <a:pt x="77382" y="266947"/>
                  </a:lnTo>
                  <a:lnTo>
                    <a:pt x="77201" y="266616"/>
                  </a:lnTo>
                  <a:lnTo>
                    <a:pt x="76852" y="266262"/>
                  </a:lnTo>
                  <a:lnTo>
                    <a:pt x="76375" y="266155"/>
                  </a:lnTo>
                  <a:lnTo>
                    <a:pt x="75987" y="265629"/>
                  </a:lnTo>
                  <a:lnTo>
                    <a:pt x="76036" y="265488"/>
                  </a:lnTo>
                  <a:lnTo>
                    <a:pt x="76374" y="265244"/>
                  </a:lnTo>
                  <a:lnTo>
                    <a:pt x="77039" y="265410"/>
                  </a:lnTo>
                  <a:lnTo>
                    <a:pt x="77511" y="265197"/>
                  </a:lnTo>
                  <a:lnTo>
                    <a:pt x="77937" y="265182"/>
                  </a:lnTo>
                  <a:lnTo>
                    <a:pt x="78157" y="265465"/>
                  </a:lnTo>
                  <a:lnTo>
                    <a:pt x="77630" y="265972"/>
                  </a:lnTo>
                  <a:lnTo>
                    <a:pt x="77338" y="265994"/>
                  </a:lnTo>
                  <a:lnTo>
                    <a:pt x="77472" y="266351"/>
                  </a:lnTo>
                  <a:lnTo>
                    <a:pt x="77962" y="266742"/>
                  </a:lnTo>
                  <a:lnTo>
                    <a:pt x="78508" y="266779"/>
                  </a:lnTo>
                  <a:lnTo>
                    <a:pt x="79079" y="267173"/>
                  </a:lnTo>
                  <a:lnTo>
                    <a:pt x="79110" y="267307"/>
                  </a:lnTo>
                  <a:lnTo>
                    <a:pt x="79701" y="268066"/>
                  </a:lnTo>
                  <a:lnTo>
                    <a:pt x="80656" y="268682"/>
                  </a:lnTo>
                  <a:lnTo>
                    <a:pt x="82138" y="269183"/>
                  </a:lnTo>
                  <a:lnTo>
                    <a:pt x="82714" y="269816"/>
                  </a:lnTo>
                  <a:lnTo>
                    <a:pt x="83028" y="269841"/>
                  </a:lnTo>
                  <a:lnTo>
                    <a:pt x="83328" y="269312"/>
                  </a:lnTo>
                  <a:lnTo>
                    <a:pt x="84167" y="269520"/>
                  </a:lnTo>
                  <a:lnTo>
                    <a:pt x="84620" y="270211"/>
                  </a:lnTo>
                  <a:lnTo>
                    <a:pt x="85072" y="270004"/>
                  </a:lnTo>
                  <a:lnTo>
                    <a:pt x="85298" y="270134"/>
                  </a:lnTo>
                  <a:lnTo>
                    <a:pt x="85197" y="270635"/>
                  </a:lnTo>
                  <a:lnTo>
                    <a:pt x="85387" y="270737"/>
                  </a:lnTo>
                  <a:lnTo>
                    <a:pt x="86052" y="270408"/>
                  </a:lnTo>
                  <a:lnTo>
                    <a:pt x="86596" y="270556"/>
                  </a:lnTo>
                  <a:lnTo>
                    <a:pt x="86657" y="271511"/>
                  </a:lnTo>
                  <a:lnTo>
                    <a:pt x="87691" y="272127"/>
                  </a:lnTo>
                  <a:lnTo>
                    <a:pt x="88154" y="271897"/>
                  </a:lnTo>
                  <a:lnTo>
                    <a:pt x="88551" y="272421"/>
                  </a:lnTo>
                  <a:lnTo>
                    <a:pt x="88983" y="272127"/>
                  </a:lnTo>
                  <a:lnTo>
                    <a:pt x="89254" y="272168"/>
                  </a:lnTo>
                  <a:lnTo>
                    <a:pt x="89938" y="271267"/>
                  </a:lnTo>
                  <a:lnTo>
                    <a:pt x="90348" y="270250"/>
                  </a:lnTo>
                  <a:lnTo>
                    <a:pt x="90640" y="269260"/>
                  </a:lnTo>
                  <a:lnTo>
                    <a:pt x="90914" y="269293"/>
                  </a:lnTo>
                  <a:lnTo>
                    <a:pt x="91321" y="269487"/>
                  </a:lnTo>
                  <a:lnTo>
                    <a:pt x="92334" y="268965"/>
                  </a:lnTo>
                  <a:lnTo>
                    <a:pt x="92810" y="269066"/>
                  </a:lnTo>
                  <a:lnTo>
                    <a:pt x="92756" y="269334"/>
                  </a:lnTo>
                  <a:lnTo>
                    <a:pt x="93001" y="270264"/>
                  </a:lnTo>
                  <a:lnTo>
                    <a:pt x="93311" y="270424"/>
                  </a:lnTo>
                  <a:lnTo>
                    <a:pt x="93560" y="270372"/>
                  </a:lnTo>
                  <a:lnTo>
                    <a:pt x="93636" y="270234"/>
                  </a:lnTo>
                  <a:lnTo>
                    <a:pt x="94338" y="269761"/>
                  </a:lnTo>
                  <a:lnTo>
                    <a:pt x="95207" y="269783"/>
                  </a:lnTo>
                  <a:lnTo>
                    <a:pt x="95214" y="270267"/>
                  </a:lnTo>
                  <a:lnTo>
                    <a:pt x="95521" y="271001"/>
                  </a:lnTo>
                  <a:lnTo>
                    <a:pt x="95701" y="271317"/>
                  </a:lnTo>
                  <a:lnTo>
                    <a:pt x="96014" y="271406"/>
                  </a:lnTo>
                  <a:lnTo>
                    <a:pt x="96292" y="271306"/>
                  </a:lnTo>
                  <a:lnTo>
                    <a:pt x="96476" y="271108"/>
                  </a:lnTo>
                  <a:lnTo>
                    <a:pt x="98397" y="270323"/>
                  </a:lnTo>
                  <a:lnTo>
                    <a:pt x="99118" y="270252"/>
                  </a:lnTo>
                  <a:lnTo>
                    <a:pt x="100120" y="270003"/>
                  </a:lnTo>
                  <a:lnTo>
                    <a:pt x="100225" y="269747"/>
                  </a:lnTo>
                  <a:lnTo>
                    <a:pt x="100477" y="269490"/>
                  </a:lnTo>
                  <a:lnTo>
                    <a:pt x="101011" y="269408"/>
                  </a:lnTo>
                  <a:lnTo>
                    <a:pt x="101227" y="269691"/>
                  </a:lnTo>
                  <a:lnTo>
                    <a:pt x="101248" y="269922"/>
                  </a:lnTo>
                  <a:lnTo>
                    <a:pt x="101436" y="270007"/>
                  </a:lnTo>
                  <a:lnTo>
                    <a:pt x="102016" y="269073"/>
                  </a:lnTo>
                  <a:lnTo>
                    <a:pt x="102168" y="268965"/>
                  </a:lnTo>
                  <a:lnTo>
                    <a:pt x="102615" y="269003"/>
                  </a:lnTo>
                  <a:lnTo>
                    <a:pt x="102813" y="269182"/>
                  </a:lnTo>
                  <a:lnTo>
                    <a:pt x="103328" y="269297"/>
                  </a:lnTo>
                  <a:lnTo>
                    <a:pt x="103945" y="269193"/>
                  </a:lnTo>
                  <a:lnTo>
                    <a:pt x="104151" y="268966"/>
                  </a:lnTo>
                  <a:lnTo>
                    <a:pt x="104399" y="268885"/>
                  </a:lnTo>
                  <a:lnTo>
                    <a:pt x="104841" y="269008"/>
                  </a:lnTo>
                  <a:lnTo>
                    <a:pt x="105490" y="269354"/>
                  </a:lnTo>
                  <a:lnTo>
                    <a:pt x="106186" y="269387"/>
                  </a:lnTo>
                  <a:lnTo>
                    <a:pt x="106125" y="269149"/>
                  </a:lnTo>
                  <a:lnTo>
                    <a:pt x="105602" y="268159"/>
                  </a:lnTo>
                  <a:lnTo>
                    <a:pt x="105637" y="267809"/>
                  </a:lnTo>
                  <a:lnTo>
                    <a:pt x="106672" y="266777"/>
                  </a:lnTo>
                  <a:lnTo>
                    <a:pt x="106823" y="266792"/>
                  </a:lnTo>
                  <a:lnTo>
                    <a:pt x="107046" y="266673"/>
                  </a:lnTo>
                  <a:lnTo>
                    <a:pt x="107587" y="266256"/>
                  </a:lnTo>
                  <a:lnTo>
                    <a:pt x="107313" y="265671"/>
                  </a:lnTo>
                  <a:lnTo>
                    <a:pt x="106840" y="264934"/>
                  </a:lnTo>
                  <a:lnTo>
                    <a:pt x="106876" y="263673"/>
                  </a:lnTo>
                  <a:lnTo>
                    <a:pt x="107067" y="262973"/>
                  </a:lnTo>
                  <a:lnTo>
                    <a:pt x="107745" y="261971"/>
                  </a:lnTo>
                  <a:lnTo>
                    <a:pt x="107893" y="261811"/>
                  </a:lnTo>
                  <a:lnTo>
                    <a:pt x="108127" y="261841"/>
                  </a:lnTo>
                  <a:lnTo>
                    <a:pt x="108445" y="262045"/>
                  </a:lnTo>
                  <a:lnTo>
                    <a:pt x="108813" y="262265"/>
                  </a:lnTo>
                  <a:lnTo>
                    <a:pt x="109018" y="262190"/>
                  </a:lnTo>
                  <a:lnTo>
                    <a:pt x="109242" y="261971"/>
                  </a:lnTo>
                  <a:lnTo>
                    <a:pt x="110551" y="261907"/>
                  </a:lnTo>
                  <a:lnTo>
                    <a:pt x="111056" y="261777"/>
                  </a:lnTo>
                  <a:lnTo>
                    <a:pt x="111850" y="261133"/>
                  </a:lnTo>
                  <a:lnTo>
                    <a:pt x="111979" y="260727"/>
                  </a:lnTo>
                  <a:lnTo>
                    <a:pt x="111889" y="260574"/>
                  </a:lnTo>
                  <a:lnTo>
                    <a:pt x="111875" y="260060"/>
                  </a:lnTo>
                  <a:lnTo>
                    <a:pt x="113094" y="260046"/>
                  </a:lnTo>
                  <a:lnTo>
                    <a:pt x="113105" y="258761"/>
                  </a:lnTo>
                  <a:lnTo>
                    <a:pt x="114728" y="259700"/>
                  </a:lnTo>
                  <a:lnTo>
                    <a:pt x="115526" y="260039"/>
                  </a:lnTo>
                  <a:lnTo>
                    <a:pt x="117712" y="260054"/>
                  </a:lnTo>
                  <a:lnTo>
                    <a:pt x="117693" y="261256"/>
                  </a:lnTo>
                  <a:lnTo>
                    <a:pt x="120063" y="261287"/>
                  </a:lnTo>
                  <a:lnTo>
                    <a:pt x="120365" y="262188"/>
                  </a:lnTo>
                  <a:lnTo>
                    <a:pt x="121318" y="264045"/>
                  </a:lnTo>
                  <a:lnTo>
                    <a:pt x="123257" y="267391"/>
                  </a:lnTo>
                  <a:lnTo>
                    <a:pt x="123441" y="268816"/>
                  </a:lnTo>
                  <a:lnTo>
                    <a:pt x="123874" y="269125"/>
                  </a:lnTo>
                  <a:lnTo>
                    <a:pt x="124097" y="269550"/>
                  </a:lnTo>
                  <a:lnTo>
                    <a:pt x="123438" y="269568"/>
                  </a:lnTo>
                  <a:lnTo>
                    <a:pt x="123398" y="270000"/>
                  </a:lnTo>
                  <a:lnTo>
                    <a:pt x="123694" y="270589"/>
                  </a:lnTo>
                  <a:lnTo>
                    <a:pt x="123489" y="271709"/>
                  </a:lnTo>
                  <a:lnTo>
                    <a:pt x="122844" y="272279"/>
                  </a:lnTo>
                  <a:lnTo>
                    <a:pt x="122480" y="272499"/>
                  </a:lnTo>
                  <a:lnTo>
                    <a:pt x="122141" y="272547"/>
                  </a:lnTo>
                  <a:lnTo>
                    <a:pt x="121940" y="272704"/>
                  </a:lnTo>
                  <a:lnTo>
                    <a:pt x="123609" y="274441"/>
                  </a:lnTo>
                  <a:lnTo>
                    <a:pt x="123898" y="274441"/>
                  </a:lnTo>
                  <a:lnTo>
                    <a:pt x="125061" y="273789"/>
                  </a:lnTo>
                  <a:lnTo>
                    <a:pt x="125198" y="273551"/>
                  </a:lnTo>
                  <a:lnTo>
                    <a:pt x="125551" y="273249"/>
                  </a:lnTo>
                  <a:lnTo>
                    <a:pt x="126085" y="273086"/>
                  </a:lnTo>
                  <a:lnTo>
                    <a:pt x="126366" y="273424"/>
                  </a:lnTo>
                  <a:lnTo>
                    <a:pt x="126276" y="273614"/>
                  </a:lnTo>
                  <a:lnTo>
                    <a:pt x="126020" y="273826"/>
                  </a:lnTo>
                  <a:lnTo>
                    <a:pt x="126017" y="274035"/>
                  </a:lnTo>
                  <a:lnTo>
                    <a:pt x="126579" y="274917"/>
                  </a:lnTo>
                  <a:lnTo>
                    <a:pt x="126889" y="275256"/>
                  </a:lnTo>
                  <a:lnTo>
                    <a:pt x="127393" y="275606"/>
                  </a:lnTo>
                  <a:lnTo>
                    <a:pt x="127815" y="275658"/>
                  </a:lnTo>
                  <a:lnTo>
                    <a:pt x="127743" y="275509"/>
                  </a:lnTo>
                  <a:lnTo>
                    <a:pt x="127815" y="274939"/>
                  </a:lnTo>
                  <a:lnTo>
                    <a:pt x="128085" y="273543"/>
                  </a:lnTo>
                  <a:lnTo>
                    <a:pt x="128983" y="273532"/>
                  </a:lnTo>
                  <a:lnTo>
                    <a:pt x="130370" y="274381"/>
                  </a:lnTo>
                  <a:lnTo>
                    <a:pt x="130644" y="274478"/>
                  </a:lnTo>
                  <a:lnTo>
                    <a:pt x="131199" y="274567"/>
                  </a:lnTo>
                  <a:lnTo>
                    <a:pt x="131642" y="274359"/>
                  </a:lnTo>
                  <a:lnTo>
                    <a:pt x="132028" y="274366"/>
                  </a:lnTo>
                  <a:lnTo>
                    <a:pt x="132687" y="275528"/>
                  </a:lnTo>
                  <a:lnTo>
                    <a:pt x="132698" y="275885"/>
                  </a:lnTo>
                  <a:lnTo>
                    <a:pt x="134215" y="276288"/>
                  </a:lnTo>
                  <a:lnTo>
                    <a:pt x="134045" y="275733"/>
                  </a:lnTo>
                  <a:lnTo>
                    <a:pt x="132810" y="274765"/>
                  </a:lnTo>
                  <a:lnTo>
                    <a:pt x="132518" y="274087"/>
                  </a:lnTo>
                  <a:lnTo>
                    <a:pt x="132796" y="273328"/>
                  </a:lnTo>
                  <a:lnTo>
                    <a:pt x="133070" y="272918"/>
                  </a:lnTo>
                  <a:lnTo>
                    <a:pt x="133621" y="272531"/>
                  </a:lnTo>
                  <a:lnTo>
                    <a:pt x="137970" y="273560"/>
                  </a:lnTo>
                  <a:lnTo>
                    <a:pt x="138438" y="273761"/>
                  </a:lnTo>
                  <a:lnTo>
                    <a:pt x="139120" y="274293"/>
                  </a:lnTo>
                  <a:lnTo>
                    <a:pt x="139164" y="275671"/>
                  </a:lnTo>
                  <a:lnTo>
                    <a:pt x="139528" y="276560"/>
                  </a:lnTo>
                  <a:lnTo>
                    <a:pt x="139618" y="277063"/>
                  </a:lnTo>
                  <a:lnTo>
                    <a:pt x="139528" y="277331"/>
                  </a:lnTo>
                  <a:lnTo>
                    <a:pt x="140181" y="277416"/>
                  </a:lnTo>
                  <a:lnTo>
                    <a:pt x="140332" y="277577"/>
                  </a:lnTo>
                  <a:lnTo>
                    <a:pt x="140393" y="277837"/>
                  </a:lnTo>
                  <a:lnTo>
                    <a:pt x="141024" y="278470"/>
                  </a:lnTo>
                  <a:lnTo>
                    <a:pt x="142505" y="279333"/>
                  </a:lnTo>
                  <a:lnTo>
                    <a:pt x="144728" y="278972"/>
                  </a:lnTo>
                  <a:lnTo>
                    <a:pt x="146079" y="279314"/>
                  </a:lnTo>
                  <a:lnTo>
                    <a:pt x="146219" y="279649"/>
                  </a:lnTo>
                  <a:lnTo>
                    <a:pt x="146428" y="279858"/>
                  </a:lnTo>
                  <a:lnTo>
                    <a:pt x="147109" y="279121"/>
                  </a:lnTo>
                  <a:lnTo>
                    <a:pt x="148201" y="279877"/>
                  </a:lnTo>
                  <a:lnTo>
                    <a:pt x="149274" y="280875"/>
                  </a:lnTo>
                  <a:lnTo>
                    <a:pt x="150329" y="281475"/>
                  </a:lnTo>
                  <a:lnTo>
                    <a:pt x="152288" y="283084"/>
                  </a:lnTo>
                  <a:lnTo>
                    <a:pt x="152875" y="283617"/>
                  </a:lnTo>
                  <a:lnTo>
                    <a:pt x="152951" y="283809"/>
                  </a:lnTo>
                  <a:lnTo>
                    <a:pt x="154512" y="284640"/>
                  </a:lnTo>
                  <a:lnTo>
                    <a:pt x="156708" y="286368"/>
                  </a:lnTo>
                  <a:lnTo>
                    <a:pt x="156685" y="271298"/>
                  </a:lnTo>
                  <a:lnTo>
                    <a:pt x="155601" y="271274"/>
                  </a:lnTo>
                  <a:lnTo>
                    <a:pt x="154356" y="271246"/>
                  </a:lnTo>
                  <a:lnTo>
                    <a:pt x="154366" y="268871"/>
                  </a:lnTo>
                  <a:lnTo>
                    <a:pt x="145258" y="269543"/>
                  </a:lnTo>
                  <a:lnTo>
                    <a:pt x="145718" y="261990"/>
                  </a:lnTo>
                  <a:lnTo>
                    <a:pt x="146208" y="254530"/>
                  </a:lnTo>
                  <a:lnTo>
                    <a:pt x="143248" y="254526"/>
                  </a:lnTo>
                  <a:lnTo>
                    <a:pt x="131523" y="255370"/>
                  </a:lnTo>
                  <a:lnTo>
                    <a:pt x="131577" y="241755"/>
                  </a:lnTo>
                  <a:lnTo>
                    <a:pt x="131574" y="241102"/>
                  </a:lnTo>
                  <a:lnTo>
                    <a:pt x="113087" y="240930"/>
                  </a:lnTo>
                  <a:lnTo>
                    <a:pt x="113100" y="226733"/>
                  </a:lnTo>
                  <a:lnTo>
                    <a:pt x="103930" y="226676"/>
                  </a:lnTo>
                  <a:lnTo>
                    <a:pt x="103947" y="212375"/>
                  </a:lnTo>
                  <a:lnTo>
                    <a:pt x="99594" y="212354"/>
                  </a:lnTo>
                  <a:lnTo>
                    <a:pt x="88753" y="212316"/>
                  </a:lnTo>
                  <a:lnTo>
                    <a:pt x="88755" y="207565"/>
                  </a:lnTo>
                  <a:lnTo>
                    <a:pt x="86388" y="207510"/>
                  </a:lnTo>
                  <a:lnTo>
                    <a:pt x="86525" y="205133"/>
                  </a:lnTo>
                  <a:lnTo>
                    <a:pt x="84102" y="205134"/>
                  </a:lnTo>
                  <a:lnTo>
                    <a:pt x="84112" y="202695"/>
                  </a:lnTo>
                  <a:lnTo>
                    <a:pt x="81806" y="202698"/>
                  </a:lnTo>
                  <a:lnTo>
                    <a:pt x="81847" y="202480"/>
                  </a:lnTo>
                  <a:lnTo>
                    <a:pt x="81782" y="200409"/>
                  </a:lnTo>
                  <a:lnTo>
                    <a:pt x="79494" y="200396"/>
                  </a:lnTo>
                  <a:lnTo>
                    <a:pt x="79526" y="198193"/>
                  </a:lnTo>
                  <a:lnTo>
                    <a:pt x="77194" y="198155"/>
                  </a:lnTo>
                  <a:lnTo>
                    <a:pt x="77200" y="197704"/>
                  </a:lnTo>
                  <a:lnTo>
                    <a:pt x="77291" y="183846"/>
                  </a:lnTo>
                  <a:lnTo>
                    <a:pt x="65943" y="183932"/>
                  </a:lnTo>
                  <a:lnTo>
                    <a:pt x="63308" y="183873"/>
                  </a:lnTo>
                  <a:lnTo>
                    <a:pt x="63279" y="155432"/>
                  </a:lnTo>
                  <a:lnTo>
                    <a:pt x="60711" y="155421"/>
                  </a:lnTo>
                  <a:lnTo>
                    <a:pt x="60477" y="155294"/>
                  </a:lnTo>
                  <a:lnTo>
                    <a:pt x="60434" y="154986"/>
                  </a:lnTo>
                  <a:lnTo>
                    <a:pt x="60610" y="154593"/>
                  </a:lnTo>
                  <a:lnTo>
                    <a:pt x="60339" y="153188"/>
                  </a:lnTo>
                  <a:lnTo>
                    <a:pt x="60005" y="152696"/>
                  </a:lnTo>
                  <a:lnTo>
                    <a:pt x="59994" y="152522"/>
                  </a:lnTo>
                  <a:lnTo>
                    <a:pt x="60196" y="152005"/>
                  </a:lnTo>
                  <a:lnTo>
                    <a:pt x="60205" y="151789"/>
                  </a:lnTo>
                  <a:lnTo>
                    <a:pt x="60179" y="151351"/>
                  </a:lnTo>
                  <a:lnTo>
                    <a:pt x="59943" y="150600"/>
                  </a:lnTo>
                  <a:lnTo>
                    <a:pt x="59229" y="150233"/>
                  </a:lnTo>
                  <a:lnTo>
                    <a:pt x="58051" y="149893"/>
                  </a:lnTo>
                  <a:lnTo>
                    <a:pt x="57482" y="149488"/>
                  </a:lnTo>
                  <a:lnTo>
                    <a:pt x="57038" y="149866"/>
                  </a:lnTo>
                  <a:lnTo>
                    <a:pt x="56892" y="149869"/>
                  </a:lnTo>
                  <a:lnTo>
                    <a:pt x="56755" y="149774"/>
                  </a:lnTo>
                  <a:lnTo>
                    <a:pt x="56220" y="149120"/>
                  </a:lnTo>
                  <a:lnTo>
                    <a:pt x="56068" y="148807"/>
                  </a:lnTo>
                  <a:lnTo>
                    <a:pt x="56013" y="148293"/>
                  </a:lnTo>
                  <a:lnTo>
                    <a:pt x="55388" y="146750"/>
                  </a:lnTo>
                  <a:lnTo>
                    <a:pt x="55055" y="146605"/>
                  </a:lnTo>
                  <a:lnTo>
                    <a:pt x="54843" y="146348"/>
                  </a:lnTo>
                  <a:lnTo>
                    <a:pt x="55293" y="144758"/>
                  </a:lnTo>
                  <a:lnTo>
                    <a:pt x="56009" y="144266"/>
                  </a:lnTo>
                  <a:lnTo>
                    <a:pt x="56814" y="143152"/>
                  </a:lnTo>
                  <a:lnTo>
                    <a:pt x="57036" y="142572"/>
                  </a:lnTo>
                  <a:lnTo>
                    <a:pt x="56918" y="141043"/>
                  </a:lnTo>
                  <a:lnTo>
                    <a:pt x="55729" y="139499"/>
                  </a:lnTo>
                  <a:lnTo>
                    <a:pt x="55089" y="138943"/>
                  </a:lnTo>
                  <a:lnTo>
                    <a:pt x="54226" y="137941"/>
                  </a:lnTo>
                  <a:lnTo>
                    <a:pt x="53735" y="137666"/>
                  </a:lnTo>
                  <a:lnTo>
                    <a:pt x="53063" y="137012"/>
                  </a:lnTo>
                  <a:lnTo>
                    <a:pt x="52712" y="136454"/>
                  </a:lnTo>
                  <a:lnTo>
                    <a:pt x="52560" y="136359"/>
                  </a:lnTo>
                  <a:lnTo>
                    <a:pt x="52038" y="136284"/>
                  </a:lnTo>
                  <a:lnTo>
                    <a:pt x="51720" y="136448"/>
                  </a:lnTo>
                  <a:lnTo>
                    <a:pt x="51205" y="136512"/>
                  </a:lnTo>
                  <a:lnTo>
                    <a:pt x="50462" y="136411"/>
                  </a:lnTo>
                  <a:lnTo>
                    <a:pt x="50200" y="136183"/>
                  </a:lnTo>
                  <a:lnTo>
                    <a:pt x="49886" y="136133"/>
                  </a:lnTo>
                  <a:lnTo>
                    <a:pt x="48212" y="136117"/>
                  </a:lnTo>
                  <a:lnTo>
                    <a:pt x="47622" y="136241"/>
                  </a:lnTo>
                  <a:lnTo>
                    <a:pt x="47150" y="136286"/>
                  </a:lnTo>
                  <a:lnTo>
                    <a:pt x="46606" y="136139"/>
                  </a:lnTo>
                  <a:lnTo>
                    <a:pt x="46431" y="135973"/>
                  </a:lnTo>
                  <a:lnTo>
                    <a:pt x="46208" y="135275"/>
                  </a:lnTo>
                  <a:lnTo>
                    <a:pt x="45700" y="135213"/>
                  </a:lnTo>
                  <a:lnTo>
                    <a:pt x="45393" y="134885"/>
                  </a:lnTo>
                  <a:lnTo>
                    <a:pt x="44820" y="133564"/>
                  </a:lnTo>
                  <a:lnTo>
                    <a:pt x="44769" y="132254"/>
                  </a:lnTo>
                  <a:lnTo>
                    <a:pt x="44818" y="131664"/>
                  </a:lnTo>
                  <a:lnTo>
                    <a:pt x="44671" y="131266"/>
                  </a:lnTo>
                  <a:lnTo>
                    <a:pt x="43640" y="130115"/>
                  </a:lnTo>
                  <a:lnTo>
                    <a:pt x="43443" y="130115"/>
                  </a:lnTo>
                  <a:lnTo>
                    <a:pt x="43146" y="130243"/>
                  </a:lnTo>
                  <a:lnTo>
                    <a:pt x="42599" y="129923"/>
                  </a:lnTo>
                  <a:lnTo>
                    <a:pt x="42256" y="129593"/>
                  </a:lnTo>
                  <a:lnTo>
                    <a:pt x="41895" y="127922"/>
                  </a:lnTo>
                  <a:lnTo>
                    <a:pt x="41828" y="127004"/>
                  </a:lnTo>
                  <a:lnTo>
                    <a:pt x="41513" y="126806"/>
                  </a:lnTo>
                  <a:lnTo>
                    <a:pt x="40776" y="126603"/>
                  </a:lnTo>
                  <a:lnTo>
                    <a:pt x="38225" y="126252"/>
                  </a:lnTo>
                  <a:lnTo>
                    <a:pt x="37576" y="126403"/>
                  </a:lnTo>
                  <a:lnTo>
                    <a:pt x="37402" y="126370"/>
                  </a:lnTo>
                  <a:lnTo>
                    <a:pt x="36524" y="125768"/>
                  </a:lnTo>
                  <a:lnTo>
                    <a:pt x="35690" y="125308"/>
                  </a:lnTo>
                  <a:lnTo>
                    <a:pt x="35520" y="125054"/>
                  </a:lnTo>
                  <a:lnTo>
                    <a:pt x="34485" y="125203"/>
                  </a:lnTo>
                  <a:lnTo>
                    <a:pt x="33676" y="125414"/>
                  </a:lnTo>
                  <a:lnTo>
                    <a:pt x="32590" y="126146"/>
                  </a:lnTo>
                  <a:lnTo>
                    <a:pt x="32346" y="126198"/>
                  </a:lnTo>
                  <a:lnTo>
                    <a:pt x="32177" y="126115"/>
                  </a:lnTo>
                  <a:lnTo>
                    <a:pt x="31895" y="125765"/>
                  </a:lnTo>
                  <a:lnTo>
                    <a:pt x="31824" y="125020"/>
                  </a:lnTo>
                  <a:lnTo>
                    <a:pt x="31683" y="124762"/>
                  </a:lnTo>
                  <a:lnTo>
                    <a:pt x="31491" y="124466"/>
                  </a:lnTo>
                  <a:lnTo>
                    <a:pt x="30980" y="124251"/>
                  </a:lnTo>
                  <a:lnTo>
                    <a:pt x="30460" y="123683"/>
                  </a:lnTo>
                  <a:lnTo>
                    <a:pt x="30272" y="123394"/>
                  </a:lnTo>
                  <a:lnTo>
                    <a:pt x="30191" y="123026"/>
                  </a:lnTo>
                  <a:lnTo>
                    <a:pt x="28995" y="122380"/>
                  </a:lnTo>
                  <a:lnTo>
                    <a:pt x="28297" y="122306"/>
                  </a:lnTo>
                  <a:lnTo>
                    <a:pt x="27637" y="121947"/>
                  </a:lnTo>
                  <a:lnTo>
                    <a:pt x="26606" y="121010"/>
                  </a:lnTo>
                  <a:lnTo>
                    <a:pt x="26551" y="120610"/>
                  </a:lnTo>
                  <a:lnTo>
                    <a:pt x="26363" y="120002"/>
                  </a:lnTo>
                  <a:lnTo>
                    <a:pt x="26471" y="119714"/>
                  </a:lnTo>
                  <a:lnTo>
                    <a:pt x="26436" y="119488"/>
                  </a:lnTo>
                  <a:lnTo>
                    <a:pt x="26210" y="119307"/>
                  </a:lnTo>
                  <a:lnTo>
                    <a:pt x="25873" y="119175"/>
                  </a:lnTo>
                  <a:lnTo>
                    <a:pt x="25343" y="119140"/>
                  </a:lnTo>
                  <a:lnTo>
                    <a:pt x="25214" y="118809"/>
                  </a:lnTo>
                  <a:lnTo>
                    <a:pt x="24027" y="117932"/>
                  </a:lnTo>
                  <a:lnTo>
                    <a:pt x="23634" y="117563"/>
                  </a:lnTo>
                  <a:lnTo>
                    <a:pt x="23367" y="117672"/>
                  </a:lnTo>
                  <a:lnTo>
                    <a:pt x="23325" y="117833"/>
                  </a:lnTo>
                  <a:lnTo>
                    <a:pt x="23153" y="117843"/>
                  </a:lnTo>
                  <a:lnTo>
                    <a:pt x="22263" y="117554"/>
                  </a:lnTo>
                  <a:lnTo>
                    <a:pt x="21952" y="117281"/>
                  </a:lnTo>
                  <a:lnTo>
                    <a:pt x="21792" y="116967"/>
                  </a:lnTo>
                  <a:lnTo>
                    <a:pt x="21404" y="116664"/>
                  </a:lnTo>
                  <a:lnTo>
                    <a:pt x="21122" y="116805"/>
                  </a:lnTo>
                  <a:lnTo>
                    <a:pt x="21200" y="117445"/>
                  </a:lnTo>
                  <a:lnTo>
                    <a:pt x="20859" y="117544"/>
                  </a:lnTo>
                  <a:lnTo>
                    <a:pt x="20284" y="117440"/>
                  </a:lnTo>
                  <a:lnTo>
                    <a:pt x="19821" y="117195"/>
                  </a:lnTo>
                  <a:lnTo>
                    <a:pt x="19888" y="116327"/>
                  </a:lnTo>
                  <a:lnTo>
                    <a:pt x="19872" y="115566"/>
                  </a:lnTo>
                  <a:lnTo>
                    <a:pt x="19076" y="115436"/>
                  </a:lnTo>
                  <a:lnTo>
                    <a:pt x="18446" y="115181"/>
                  </a:lnTo>
                  <a:lnTo>
                    <a:pt x="18106" y="114668"/>
                  </a:lnTo>
                  <a:lnTo>
                    <a:pt x="18035" y="114349"/>
                  </a:lnTo>
                  <a:lnTo>
                    <a:pt x="18100" y="114104"/>
                  </a:lnTo>
                  <a:lnTo>
                    <a:pt x="18009" y="113867"/>
                  </a:lnTo>
                  <a:lnTo>
                    <a:pt x="17799" y="113642"/>
                  </a:lnTo>
                  <a:lnTo>
                    <a:pt x="16974" y="113089"/>
                  </a:lnTo>
                  <a:lnTo>
                    <a:pt x="16201" y="112976"/>
                  </a:lnTo>
                  <a:lnTo>
                    <a:pt x="15049" y="112534"/>
                  </a:lnTo>
                  <a:lnTo>
                    <a:pt x="12852" y="110554"/>
                  </a:lnTo>
                  <a:lnTo>
                    <a:pt x="12272" y="109982"/>
                  </a:lnTo>
                  <a:lnTo>
                    <a:pt x="11734" y="109281"/>
                  </a:lnTo>
                  <a:lnTo>
                    <a:pt x="11245" y="108492"/>
                  </a:lnTo>
                  <a:lnTo>
                    <a:pt x="11389" y="107605"/>
                  </a:lnTo>
                  <a:lnTo>
                    <a:pt x="11710" y="106683"/>
                  </a:lnTo>
                  <a:lnTo>
                    <a:pt x="11590" y="105990"/>
                  </a:lnTo>
                  <a:lnTo>
                    <a:pt x="11283" y="105382"/>
                  </a:lnTo>
                  <a:lnTo>
                    <a:pt x="10813" y="104735"/>
                  </a:lnTo>
                  <a:lnTo>
                    <a:pt x="10652" y="104620"/>
                  </a:lnTo>
                  <a:lnTo>
                    <a:pt x="10203" y="104607"/>
                  </a:lnTo>
                  <a:lnTo>
                    <a:pt x="9623" y="104948"/>
                  </a:lnTo>
                  <a:lnTo>
                    <a:pt x="9433" y="105093"/>
                  </a:lnTo>
                  <a:lnTo>
                    <a:pt x="9223" y="105588"/>
                  </a:lnTo>
                  <a:lnTo>
                    <a:pt x="8886" y="105680"/>
                  </a:lnTo>
                  <a:lnTo>
                    <a:pt x="8433" y="105424"/>
                  </a:lnTo>
                  <a:lnTo>
                    <a:pt x="7298" y="105217"/>
                  </a:lnTo>
                  <a:lnTo>
                    <a:pt x="7149" y="105009"/>
                  </a:lnTo>
                  <a:lnTo>
                    <a:pt x="6380" y="104337"/>
                  </a:lnTo>
                  <a:lnTo>
                    <a:pt x="5307" y="104671"/>
                  </a:lnTo>
                  <a:lnTo>
                    <a:pt x="4761" y="104106"/>
                  </a:lnTo>
                  <a:lnTo>
                    <a:pt x="4415" y="103579"/>
                  </a:lnTo>
                  <a:lnTo>
                    <a:pt x="4568" y="103310"/>
                  </a:lnTo>
                  <a:lnTo>
                    <a:pt x="4746" y="103129"/>
                  </a:lnTo>
                  <a:lnTo>
                    <a:pt x="4831" y="102757"/>
                  </a:lnTo>
                  <a:lnTo>
                    <a:pt x="4850" y="102243"/>
                  </a:lnTo>
                  <a:lnTo>
                    <a:pt x="4747" y="102080"/>
                  </a:lnTo>
                  <a:lnTo>
                    <a:pt x="4338" y="101979"/>
                  </a:lnTo>
                  <a:lnTo>
                    <a:pt x="4102" y="102100"/>
                  </a:lnTo>
                  <a:lnTo>
                    <a:pt x="3945" y="101981"/>
                  </a:lnTo>
                  <a:lnTo>
                    <a:pt x="3701" y="101371"/>
                  </a:lnTo>
                  <a:lnTo>
                    <a:pt x="3711" y="101185"/>
                  </a:lnTo>
                  <a:lnTo>
                    <a:pt x="3931" y="100782"/>
                  </a:lnTo>
                  <a:lnTo>
                    <a:pt x="3516" y="99709"/>
                  </a:lnTo>
                  <a:lnTo>
                    <a:pt x="3349" y="99497"/>
                  </a:lnTo>
                  <a:lnTo>
                    <a:pt x="2611" y="98904"/>
                  </a:lnTo>
                  <a:lnTo>
                    <a:pt x="2067" y="98772"/>
                  </a:lnTo>
                  <a:lnTo>
                    <a:pt x="1987" y="98628"/>
                  </a:lnTo>
                  <a:lnTo>
                    <a:pt x="2092" y="98431"/>
                  </a:lnTo>
                  <a:lnTo>
                    <a:pt x="2370" y="97397"/>
                  </a:lnTo>
                  <a:lnTo>
                    <a:pt x="1971" y="95427"/>
                  </a:lnTo>
                  <a:lnTo>
                    <a:pt x="1544" y="94832"/>
                  </a:lnTo>
                  <a:lnTo>
                    <a:pt x="1549" y="94439"/>
                  </a:lnTo>
                  <a:lnTo>
                    <a:pt x="2368" y="93945"/>
                  </a:lnTo>
                  <a:lnTo>
                    <a:pt x="2580" y="93377"/>
                  </a:lnTo>
                  <a:lnTo>
                    <a:pt x="3029" y="93484"/>
                  </a:lnTo>
                  <a:lnTo>
                    <a:pt x="3659" y="93863"/>
                  </a:lnTo>
                  <a:lnTo>
                    <a:pt x="4298" y="93781"/>
                  </a:lnTo>
                  <a:lnTo>
                    <a:pt x="4375" y="93558"/>
                  </a:lnTo>
                  <a:lnTo>
                    <a:pt x="3952" y="93028"/>
                  </a:lnTo>
                  <a:lnTo>
                    <a:pt x="4000" y="92827"/>
                  </a:lnTo>
                  <a:lnTo>
                    <a:pt x="4403" y="92005"/>
                  </a:lnTo>
                  <a:lnTo>
                    <a:pt x="4940" y="92003"/>
                  </a:lnTo>
                  <a:lnTo>
                    <a:pt x="5680" y="89300"/>
                  </a:lnTo>
                  <a:lnTo>
                    <a:pt x="6490" y="88821"/>
                  </a:lnTo>
                  <a:lnTo>
                    <a:pt x="7247" y="88087"/>
                  </a:lnTo>
                  <a:lnTo>
                    <a:pt x="6926" y="87406"/>
                  </a:lnTo>
                  <a:lnTo>
                    <a:pt x="5577" y="85834"/>
                  </a:lnTo>
                  <a:lnTo>
                    <a:pt x="4352" y="84716"/>
                  </a:lnTo>
                  <a:lnTo>
                    <a:pt x="4137" y="84191"/>
                  </a:lnTo>
                  <a:lnTo>
                    <a:pt x="4038" y="83625"/>
                  </a:lnTo>
                  <a:lnTo>
                    <a:pt x="3080" y="83085"/>
                  </a:lnTo>
                  <a:lnTo>
                    <a:pt x="2067" y="82757"/>
                  </a:lnTo>
                  <a:lnTo>
                    <a:pt x="1149" y="81595"/>
                  </a:lnTo>
                  <a:lnTo>
                    <a:pt x="608" y="81245"/>
                  </a:lnTo>
                  <a:lnTo>
                    <a:pt x="209" y="80551"/>
                  </a:lnTo>
                  <a:lnTo>
                    <a:pt x="135" y="80309"/>
                  </a:lnTo>
                  <a:lnTo>
                    <a:pt x="384" y="79800"/>
                  </a:lnTo>
                  <a:lnTo>
                    <a:pt x="616" y="79610"/>
                  </a:lnTo>
                  <a:lnTo>
                    <a:pt x="835" y="79679"/>
                  </a:lnTo>
                  <a:lnTo>
                    <a:pt x="1073" y="79588"/>
                  </a:lnTo>
                  <a:lnTo>
                    <a:pt x="1285" y="79230"/>
                  </a:lnTo>
                  <a:lnTo>
                    <a:pt x="1193" y="78893"/>
                  </a:lnTo>
                  <a:lnTo>
                    <a:pt x="974" y="78485"/>
                  </a:lnTo>
                  <a:lnTo>
                    <a:pt x="685" y="78309"/>
                  </a:lnTo>
                  <a:lnTo>
                    <a:pt x="390" y="77994"/>
                  </a:lnTo>
                  <a:lnTo>
                    <a:pt x="318" y="77704"/>
                  </a:lnTo>
                  <a:lnTo>
                    <a:pt x="557" y="77662"/>
                  </a:lnTo>
                  <a:lnTo>
                    <a:pt x="975" y="77142"/>
                  </a:lnTo>
                  <a:lnTo>
                    <a:pt x="1101" y="76839"/>
                  </a:lnTo>
                  <a:lnTo>
                    <a:pt x="1214" y="75589"/>
                  </a:lnTo>
                  <a:lnTo>
                    <a:pt x="1098" y="75197"/>
                  </a:lnTo>
                  <a:lnTo>
                    <a:pt x="270" y="74762"/>
                  </a:lnTo>
                  <a:lnTo>
                    <a:pt x="0" y="74494"/>
                  </a:lnTo>
                  <a:lnTo>
                    <a:pt x="40" y="73304"/>
                  </a:lnTo>
                  <a:lnTo>
                    <a:pt x="910" y="71894"/>
                  </a:lnTo>
                  <a:lnTo>
                    <a:pt x="1324" y="71533"/>
                  </a:lnTo>
                  <a:lnTo>
                    <a:pt x="1657" y="71407"/>
                  </a:lnTo>
                  <a:lnTo>
                    <a:pt x="2002" y="70888"/>
                  </a:lnTo>
                  <a:lnTo>
                    <a:pt x="2135" y="70484"/>
                  </a:lnTo>
                  <a:lnTo>
                    <a:pt x="2534" y="70094"/>
                  </a:lnTo>
                  <a:lnTo>
                    <a:pt x="3117" y="69705"/>
                  </a:lnTo>
                  <a:lnTo>
                    <a:pt x="4448" y="69563"/>
                  </a:lnTo>
                  <a:lnTo>
                    <a:pt x="4758" y="69581"/>
                  </a:lnTo>
                  <a:lnTo>
                    <a:pt x="4855" y="69326"/>
                  </a:lnTo>
                  <a:lnTo>
                    <a:pt x="4990" y="69253"/>
                  </a:lnTo>
                  <a:lnTo>
                    <a:pt x="6185" y="69323"/>
                  </a:lnTo>
                  <a:lnTo>
                    <a:pt x="8411" y="69286"/>
                  </a:lnTo>
                  <a:lnTo>
                    <a:pt x="8991" y="69050"/>
                  </a:lnTo>
                  <a:lnTo>
                    <a:pt x="9173" y="68829"/>
                  </a:lnTo>
                  <a:lnTo>
                    <a:pt x="9063" y="68551"/>
                  </a:lnTo>
                  <a:lnTo>
                    <a:pt x="9111" y="68383"/>
                  </a:lnTo>
                  <a:lnTo>
                    <a:pt x="10030" y="68389"/>
                  </a:lnTo>
                  <a:lnTo>
                    <a:pt x="11176" y="67712"/>
                  </a:lnTo>
                  <a:lnTo>
                    <a:pt x="11151" y="65617"/>
                  </a:lnTo>
                  <a:lnTo>
                    <a:pt x="11119" y="62987"/>
                  </a:lnTo>
                  <a:lnTo>
                    <a:pt x="11097" y="58677"/>
                  </a:lnTo>
                  <a:lnTo>
                    <a:pt x="11106" y="57536"/>
                  </a:lnTo>
                  <a:lnTo>
                    <a:pt x="11836" y="57137"/>
                  </a:lnTo>
                  <a:lnTo>
                    <a:pt x="13349" y="56999"/>
                  </a:lnTo>
                  <a:lnTo>
                    <a:pt x="14658" y="57081"/>
                  </a:lnTo>
                  <a:lnTo>
                    <a:pt x="14962" y="57353"/>
                  </a:lnTo>
                  <a:lnTo>
                    <a:pt x="15860" y="57487"/>
                  </a:lnTo>
                  <a:lnTo>
                    <a:pt x="16531" y="57234"/>
                  </a:lnTo>
                  <a:lnTo>
                    <a:pt x="17037" y="56925"/>
                  </a:lnTo>
                  <a:lnTo>
                    <a:pt x="17531" y="56765"/>
                  </a:lnTo>
                  <a:lnTo>
                    <a:pt x="18129" y="56951"/>
                  </a:lnTo>
                  <a:lnTo>
                    <a:pt x="19408" y="56944"/>
                  </a:lnTo>
                  <a:lnTo>
                    <a:pt x="20673" y="56494"/>
                  </a:lnTo>
                  <a:lnTo>
                    <a:pt x="21252" y="56423"/>
                  </a:lnTo>
                  <a:lnTo>
                    <a:pt x="21468" y="56502"/>
                  </a:lnTo>
                  <a:lnTo>
                    <a:pt x="21548" y="56718"/>
                  </a:lnTo>
                  <a:lnTo>
                    <a:pt x="22003" y="56580"/>
                  </a:lnTo>
                  <a:lnTo>
                    <a:pt x="22641" y="56231"/>
                  </a:lnTo>
                  <a:lnTo>
                    <a:pt x="22748" y="55847"/>
                  </a:lnTo>
                  <a:lnTo>
                    <a:pt x="22978" y="55628"/>
                  </a:lnTo>
                  <a:lnTo>
                    <a:pt x="23411" y="55394"/>
                  </a:lnTo>
                  <a:lnTo>
                    <a:pt x="23633" y="55535"/>
                  </a:lnTo>
                  <a:lnTo>
                    <a:pt x="24085" y="56629"/>
                  </a:lnTo>
                  <a:lnTo>
                    <a:pt x="24037" y="57314"/>
                  </a:lnTo>
                  <a:lnTo>
                    <a:pt x="24419" y="58300"/>
                  </a:lnTo>
                  <a:lnTo>
                    <a:pt x="24899" y="58590"/>
                  </a:lnTo>
                  <a:lnTo>
                    <a:pt x="25123" y="58582"/>
                  </a:lnTo>
                  <a:lnTo>
                    <a:pt x="25379" y="58686"/>
                  </a:lnTo>
                  <a:lnTo>
                    <a:pt x="26296" y="59501"/>
                  </a:lnTo>
                  <a:lnTo>
                    <a:pt x="26369" y="59836"/>
                  </a:lnTo>
                  <a:lnTo>
                    <a:pt x="26649" y="60268"/>
                  </a:lnTo>
                  <a:lnTo>
                    <a:pt x="27081" y="60666"/>
                  </a:lnTo>
                  <a:lnTo>
                    <a:pt x="28411" y="60670"/>
                  </a:lnTo>
                  <a:lnTo>
                    <a:pt x="29844" y="60781"/>
                  </a:lnTo>
                  <a:lnTo>
                    <a:pt x="30980" y="61254"/>
                  </a:lnTo>
                  <a:lnTo>
                    <a:pt x="31068" y="61622"/>
                  </a:lnTo>
                  <a:lnTo>
                    <a:pt x="31024" y="61782"/>
                  </a:lnTo>
                  <a:lnTo>
                    <a:pt x="31111" y="62084"/>
                  </a:lnTo>
                  <a:lnTo>
                    <a:pt x="31474" y="62520"/>
                  </a:lnTo>
                  <a:lnTo>
                    <a:pt x="31928" y="62728"/>
                  </a:lnTo>
                  <a:lnTo>
                    <a:pt x="32298" y="63045"/>
                  </a:lnTo>
                  <a:lnTo>
                    <a:pt x="32324" y="63357"/>
                  </a:lnTo>
                  <a:lnTo>
                    <a:pt x="32236" y="63595"/>
                  </a:lnTo>
                  <a:lnTo>
                    <a:pt x="32540" y="63841"/>
                  </a:lnTo>
                  <a:lnTo>
                    <a:pt x="32796" y="63733"/>
                  </a:lnTo>
                  <a:lnTo>
                    <a:pt x="33097" y="63257"/>
                  </a:lnTo>
                  <a:lnTo>
                    <a:pt x="33364" y="63026"/>
                  </a:lnTo>
                  <a:lnTo>
                    <a:pt x="33811" y="63462"/>
                  </a:lnTo>
                  <a:lnTo>
                    <a:pt x="33998" y="63804"/>
                  </a:lnTo>
                  <a:lnTo>
                    <a:pt x="33998" y="64139"/>
                  </a:lnTo>
                  <a:lnTo>
                    <a:pt x="33888" y="64705"/>
                  </a:lnTo>
                  <a:lnTo>
                    <a:pt x="34605" y="65766"/>
                  </a:lnTo>
                  <a:lnTo>
                    <a:pt x="35045" y="65908"/>
                  </a:lnTo>
                  <a:lnTo>
                    <a:pt x="35653" y="65655"/>
                  </a:lnTo>
                  <a:lnTo>
                    <a:pt x="36623" y="66042"/>
                  </a:lnTo>
                  <a:lnTo>
                    <a:pt x="37106" y="66452"/>
                  </a:lnTo>
                  <a:lnTo>
                    <a:pt x="38048" y="66471"/>
                  </a:lnTo>
                  <a:lnTo>
                    <a:pt x="38575" y="66390"/>
                  </a:lnTo>
                  <a:lnTo>
                    <a:pt x="38751" y="66044"/>
                  </a:lnTo>
                  <a:lnTo>
                    <a:pt x="38788" y="65511"/>
                  </a:lnTo>
                  <a:lnTo>
                    <a:pt x="38935" y="65340"/>
                  </a:lnTo>
                  <a:lnTo>
                    <a:pt x="39495" y="64964"/>
                  </a:lnTo>
                  <a:lnTo>
                    <a:pt x="40346" y="65392"/>
                  </a:lnTo>
                  <a:lnTo>
                    <a:pt x="41078" y="65265"/>
                  </a:lnTo>
                  <a:lnTo>
                    <a:pt x="40092" y="64316"/>
                  </a:lnTo>
                  <a:lnTo>
                    <a:pt x="40151" y="63974"/>
                  </a:lnTo>
                  <a:lnTo>
                    <a:pt x="40509" y="63579"/>
                  </a:lnTo>
                  <a:lnTo>
                    <a:pt x="41187" y="63430"/>
                  </a:lnTo>
                  <a:lnTo>
                    <a:pt x="41795" y="63158"/>
                  </a:lnTo>
                  <a:lnTo>
                    <a:pt x="42384" y="62365"/>
                  </a:lnTo>
                  <a:lnTo>
                    <a:pt x="42729" y="62115"/>
                  </a:lnTo>
                  <a:lnTo>
                    <a:pt x="44644" y="62104"/>
                  </a:lnTo>
                  <a:lnTo>
                    <a:pt x="44544" y="42032"/>
                  </a:lnTo>
                  <a:lnTo>
                    <a:pt x="45505" y="42032"/>
                  </a:lnTo>
                  <a:lnTo>
                    <a:pt x="46877" y="42807"/>
                  </a:lnTo>
                  <a:lnTo>
                    <a:pt x="47185" y="43126"/>
                  </a:lnTo>
                  <a:lnTo>
                    <a:pt x="47578" y="44324"/>
                  </a:lnTo>
                  <a:lnTo>
                    <a:pt x="48641" y="45743"/>
                  </a:lnTo>
                  <a:lnTo>
                    <a:pt x="48924" y="47101"/>
                  </a:lnTo>
                  <a:lnTo>
                    <a:pt x="49364" y="48058"/>
                  </a:lnTo>
                  <a:lnTo>
                    <a:pt x="49418" y="50072"/>
                  </a:lnTo>
                  <a:lnTo>
                    <a:pt x="51134" y="53470"/>
                  </a:lnTo>
                  <a:lnTo>
                    <a:pt x="52554" y="57576"/>
                  </a:lnTo>
                  <a:lnTo>
                    <a:pt x="53393" y="58667"/>
                  </a:lnTo>
                  <a:lnTo>
                    <a:pt x="54668" y="60865"/>
                  </a:lnTo>
                  <a:lnTo>
                    <a:pt x="58686" y="60858"/>
                  </a:lnTo>
                  <a:lnTo>
                    <a:pt x="58729" y="58462"/>
                  </a:lnTo>
                  <a:lnTo>
                    <a:pt x="68064" y="58406"/>
                  </a:lnTo>
                  <a:lnTo>
                    <a:pt x="68034" y="63140"/>
                  </a:lnTo>
                  <a:lnTo>
                    <a:pt x="70353" y="63115"/>
                  </a:lnTo>
                  <a:lnTo>
                    <a:pt x="70359" y="65471"/>
                  </a:lnTo>
                  <a:lnTo>
                    <a:pt x="65203" y="65510"/>
                  </a:lnTo>
                  <a:lnTo>
                    <a:pt x="65195" y="67858"/>
                  </a:lnTo>
                  <a:lnTo>
                    <a:pt x="75021" y="67811"/>
                  </a:lnTo>
                  <a:lnTo>
                    <a:pt x="91370" y="67785"/>
                  </a:lnTo>
                  <a:lnTo>
                    <a:pt x="91390" y="70178"/>
                  </a:lnTo>
                  <a:lnTo>
                    <a:pt x="92367" y="70151"/>
                  </a:lnTo>
                  <a:lnTo>
                    <a:pt x="92389" y="71333"/>
                  </a:lnTo>
                  <a:lnTo>
                    <a:pt x="93710" y="71316"/>
                  </a:lnTo>
                  <a:lnTo>
                    <a:pt x="93595" y="59474"/>
                  </a:lnTo>
                  <a:lnTo>
                    <a:pt x="95909" y="59457"/>
                  </a:lnTo>
                  <a:lnTo>
                    <a:pt x="98011" y="59440"/>
                  </a:lnTo>
                  <a:lnTo>
                    <a:pt x="98547" y="59278"/>
                  </a:lnTo>
                  <a:lnTo>
                    <a:pt x="98564" y="58604"/>
                  </a:lnTo>
                  <a:lnTo>
                    <a:pt x="97774" y="58624"/>
                  </a:lnTo>
                  <a:lnTo>
                    <a:pt x="97845" y="57674"/>
                  </a:lnTo>
                  <a:lnTo>
                    <a:pt x="98371" y="58034"/>
                  </a:lnTo>
                  <a:lnTo>
                    <a:pt x="99683" y="57405"/>
                  </a:lnTo>
                  <a:lnTo>
                    <a:pt x="100157" y="57648"/>
                  </a:lnTo>
                  <a:lnTo>
                    <a:pt x="100686" y="58249"/>
                  </a:lnTo>
                  <a:lnTo>
                    <a:pt x="101583" y="58829"/>
                  </a:lnTo>
                  <a:lnTo>
                    <a:pt x="102911" y="59029"/>
                  </a:lnTo>
                  <a:lnTo>
                    <a:pt x="104213" y="58537"/>
                  </a:lnTo>
                  <a:lnTo>
                    <a:pt x="104055" y="58108"/>
                  </a:lnTo>
                  <a:lnTo>
                    <a:pt x="107325" y="58099"/>
                  </a:lnTo>
                  <a:lnTo>
                    <a:pt x="108451" y="57847"/>
                  </a:lnTo>
                  <a:lnTo>
                    <a:pt x="108889" y="57631"/>
                  </a:lnTo>
                  <a:lnTo>
                    <a:pt x="110375" y="58045"/>
                  </a:lnTo>
                  <a:lnTo>
                    <a:pt x="110666" y="58375"/>
                  </a:lnTo>
                  <a:lnTo>
                    <a:pt x="111343" y="58651"/>
                  </a:lnTo>
                  <a:lnTo>
                    <a:pt x="112151" y="58664"/>
                  </a:lnTo>
                  <a:lnTo>
                    <a:pt x="112897" y="58288"/>
                  </a:lnTo>
                  <a:lnTo>
                    <a:pt x="113058" y="58467"/>
                  </a:lnTo>
                  <a:lnTo>
                    <a:pt x="113076" y="55934"/>
                  </a:lnTo>
                  <a:lnTo>
                    <a:pt x="113395" y="55731"/>
                  </a:lnTo>
                  <a:lnTo>
                    <a:pt x="114561" y="55731"/>
                  </a:lnTo>
                  <a:lnTo>
                    <a:pt x="114542" y="48704"/>
                  </a:lnTo>
                  <a:lnTo>
                    <a:pt x="115191" y="43971"/>
                  </a:lnTo>
                  <a:lnTo>
                    <a:pt x="119181" y="43974"/>
                  </a:lnTo>
                  <a:lnTo>
                    <a:pt x="119273" y="42767"/>
                  </a:lnTo>
                  <a:lnTo>
                    <a:pt x="119286" y="41563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99" name="pg1280">
              <a:extLst>
                <a:ext uri="{FF2B5EF4-FFF2-40B4-BE49-F238E27FC236}">
                  <a16:creationId xmlns:a16="http://schemas.microsoft.com/office/drawing/2014/main" id="{54B27298-EDC5-EC4B-9E51-2D328EDEB27B}"/>
                </a:ext>
              </a:extLst>
            </p:cNvPr>
            <p:cNvSpPr/>
            <p:nvPr/>
          </p:nvSpPr>
          <p:spPr>
            <a:xfrm>
              <a:off x="1587015" y="3543639"/>
              <a:ext cx="1777" cy="704"/>
            </a:xfrm>
            <a:custGeom>
              <a:avLst/>
              <a:gdLst/>
              <a:ahLst/>
              <a:cxnLst/>
              <a:rect l="0" t="0" r="0" b="0"/>
              <a:pathLst>
                <a:path w="1777" h="704">
                  <a:moveTo>
                    <a:pt x="1755" y="0"/>
                  </a:moveTo>
                  <a:lnTo>
                    <a:pt x="764" y="275"/>
                  </a:lnTo>
                  <a:lnTo>
                    <a:pt x="0" y="379"/>
                  </a:lnTo>
                  <a:lnTo>
                    <a:pt x="848" y="704"/>
                  </a:lnTo>
                  <a:lnTo>
                    <a:pt x="1777" y="51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0" name="pg1281">
              <a:extLst>
                <a:ext uri="{FF2B5EF4-FFF2-40B4-BE49-F238E27FC236}">
                  <a16:creationId xmlns:a16="http://schemas.microsoft.com/office/drawing/2014/main" id="{2581E416-0AE1-A74F-9DB0-54B41C864DE7}"/>
                </a:ext>
              </a:extLst>
            </p:cNvPr>
            <p:cNvSpPr/>
            <p:nvPr/>
          </p:nvSpPr>
          <p:spPr>
            <a:xfrm>
              <a:off x="1521423" y="3677381"/>
              <a:ext cx="105768" cy="123020"/>
            </a:xfrm>
            <a:custGeom>
              <a:avLst/>
              <a:gdLst/>
              <a:ahLst/>
              <a:cxnLst/>
              <a:rect l="0" t="0" r="0" b="0"/>
              <a:pathLst>
                <a:path w="105768" h="123020">
                  <a:moveTo>
                    <a:pt x="76985" y="53779"/>
                  </a:moveTo>
                  <a:lnTo>
                    <a:pt x="76544" y="53169"/>
                  </a:lnTo>
                  <a:lnTo>
                    <a:pt x="76326" y="53191"/>
                  </a:lnTo>
                  <a:lnTo>
                    <a:pt x="75765" y="53698"/>
                  </a:lnTo>
                  <a:lnTo>
                    <a:pt x="75682" y="54022"/>
                  </a:lnTo>
                  <a:lnTo>
                    <a:pt x="75791" y="54673"/>
                  </a:lnTo>
                  <a:lnTo>
                    <a:pt x="76305" y="54644"/>
                  </a:lnTo>
                  <a:lnTo>
                    <a:pt x="77010" y="55195"/>
                  </a:lnTo>
                  <a:lnTo>
                    <a:pt x="76999" y="58347"/>
                  </a:lnTo>
                  <a:lnTo>
                    <a:pt x="75671" y="58109"/>
                  </a:lnTo>
                  <a:lnTo>
                    <a:pt x="75030" y="58396"/>
                  </a:lnTo>
                  <a:lnTo>
                    <a:pt x="74759" y="58422"/>
                  </a:lnTo>
                  <a:lnTo>
                    <a:pt x="73941" y="58039"/>
                  </a:lnTo>
                  <a:lnTo>
                    <a:pt x="73706" y="57804"/>
                  </a:lnTo>
                  <a:lnTo>
                    <a:pt x="72439" y="57804"/>
                  </a:lnTo>
                  <a:lnTo>
                    <a:pt x="72440" y="60177"/>
                  </a:lnTo>
                  <a:lnTo>
                    <a:pt x="71314" y="60177"/>
                  </a:lnTo>
                  <a:lnTo>
                    <a:pt x="71300" y="60449"/>
                  </a:lnTo>
                  <a:lnTo>
                    <a:pt x="70127" y="60438"/>
                  </a:lnTo>
                  <a:lnTo>
                    <a:pt x="69918" y="60182"/>
                  </a:lnTo>
                  <a:lnTo>
                    <a:pt x="69762" y="60104"/>
                  </a:lnTo>
                  <a:lnTo>
                    <a:pt x="69292" y="60189"/>
                  </a:lnTo>
                  <a:lnTo>
                    <a:pt x="69292" y="61199"/>
                  </a:lnTo>
                  <a:lnTo>
                    <a:pt x="69871" y="61358"/>
                  </a:lnTo>
                  <a:lnTo>
                    <a:pt x="70150" y="61556"/>
                  </a:lnTo>
                  <a:lnTo>
                    <a:pt x="70147" y="62531"/>
                  </a:lnTo>
                  <a:lnTo>
                    <a:pt x="67289" y="62549"/>
                  </a:lnTo>
                  <a:lnTo>
                    <a:pt x="67285" y="67293"/>
                  </a:lnTo>
                  <a:lnTo>
                    <a:pt x="65543" y="67303"/>
                  </a:lnTo>
                  <a:lnTo>
                    <a:pt x="65563" y="72066"/>
                  </a:lnTo>
                  <a:lnTo>
                    <a:pt x="64409" y="72063"/>
                  </a:lnTo>
                  <a:lnTo>
                    <a:pt x="64411" y="73274"/>
                  </a:lnTo>
                  <a:lnTo>
                    <a:pt x="63825" y="73276"/>
                  </a:lnTo>
                  <a:lnTo>
                    <a:pt x="63230" y="73274"/>
                  </a:lnTo>
                  <a:lnTo>
                    <a:pt x="63235" y="74445"/>
                  </a:lnTo>
                  <a:lnTo>
                    <a:pt x="62062" y="74450"/>
                  </a:lnTo>
                  <a:lnTo>
                    <a:pt x="62066" y="76600"/>
                  </a:lnTo>
                  <a:lnTo>
                    <a:pt x="60929" y="76836"/>
                  </a:lnTo>
                  <a:lnTo>
                    <a:pt x="60923" y="79181"/>
                  </a:lnTo>
                  <a:lnTo>
                    <a:pt x="62070" y="79173"/>
                  </a:lnTo>
                  <a:lnTo>
                    <a:pt x="62070" y="81557"/>
                  </a:lnTo>
                  <a:lnTo>
                    <a:pt x="60918" y="81557"/>
                  </a:lnTo>
                  <a:lnTo>
                    <a:pt x="60914" y="83902"/>
                  </a:lnTo>
                  <a:lnTo>
                    <a:pt x="56340" y="83915"/>
                  </a:lnTo>
                  <a:lnTo>
                    <a:pt x="56323" y="95654"/>
                  </a:lnTo>
                  <a:lnTo>
                    <a:pt x="58608" y="95647"/>
                  </a:lnTo>
                  <a:lnTo>
                    <a:pt x="58589" y="96838"/>
                  </a:lnTo>
                  <a:lnTo>
                    <a:pt x="59751" y="96849"/>
                  </a:lnTo>
                  <a:lnTo>
                    <a:pt x="59747" y="98028"/>
                  </a:lnTo>
                  <a:lnTo>
                    <a:pt x="55176" y="98011"/>
                  </a:lnTo>
                  <a:lnTo>
                    <a:pt x="55185" y="102614"/>
                  </a:lnTo>
                  <a:lnTo>
                    <a:pt x="54868" y="103187"/>
                  </a:lnTo>
                  <a:lnTo>
                    <a:pt x="54121" y="103184"/>
                  </a:lnTo>
                  <a:lnTo>
                    <a:pt x="54116" y="107132"/>
                  </a:lnTo>
                  <a:lnTo>
                    <a:pt x="52959" y="107129"/>
                  </a:lnTo>
                  <a:lnTo>
                    <a:pt x="52956" y="108220"/>
                  </a:lnTo>
                  <a:lnTo>
                    <a:pt x="51682" y="108320"/>
                  </a:lnTo>
                  <a:lnTo>
                    <a:pt x="52027" y="108391"/>
                  </a:lnTo>
                  <a:lnTo>
                    <a:pt x="52444" y="108592"/>
                  </a:lnTo>
                  <a:lnTo>
                    <a:pt x="52931" y="109184"/>
                  </a:lnTo>
                  <a:lnTo>
                    <a:pt x="52946" y="109959"/>
                  </a:lnTo>
                  <a:lnTo>
                    <a:pt x="53505" y="109966"/>
                  </a:lnTo>
                  <a:lnTo>
                    <a:pt x="53509" y="110718"/>
                  </a:lnTo>
                  <a:lnTo>
                    <a:pt x="54060" y="110759"/>
                  </a:lnTo>
                  <a:lnTo>
                    <a:pt x="54065" y="112349"/>
                  </a:lnTo>
                  <a:lnTo>
                    <a:pt x="52922" y="112342"/>
                  </a:lnTo>
                  <a:lnTo>
                    <a:pt x="52941" y="113452"/>
                  </a:lnTo>
                  <a:lnTo>
                    <a:pt x="52764" y="114000"/>
                  </a:lnTo>
                  <a:lnTo>
                    <a:pt x="52473" y="113989"/>
                  </a:lnTo>
                  <a:lnTo>
                    <a:pt x="52494" y="114223"/>
                  </a:lnTo>
                  <a:lnTo>
                    <a:pt x="52808" y="114547"/>
                  </a:lnTo>
                  <a:lnTo>
                    <a:pt x="53547" y="114789"/>
                  </a:lnTo>
                  <a:lnTo>
                    <a:pt x="54084" y="115537"/>
                  </a:lnTo>
                  <a:lnTo>
                    <a:pt x="54005" y="116084"/>
                  </a:lnTo>
                  <a:lnTo>
                    <a:pt x="53425" y="117923"/>
                  </a:lnTo>
                  <a:lnTo>
                    <a:pt x="52965" y="118619"/>
                  </a:lnTo>
                  <a:lnTo>
                    <a:pt x="52914" y="118787"/>
                  </a:lnTo>
                  <a:lnTo>
                    <a:pt x="52197" y="118802"/>
                  </a:lnTo>
                  <a:lnTo>
                    <a:pt x="51682" y="119029"/>
                  </a:lnTo>
                  <a:lnTo>
                    <a:pt x="50501" y="119118"/>
                  </a:lnTo>
                  <a:lnTo>
                    <a:pt x="49424" y="118086"/>
                  </a:lnTo>
                  <a:lnTo>
                    <a:pt x="49392" y="117722"/>
                  </a:lnTo>
                  <a:lnTo>
                    <a:pt x="49126" y="117297"/>
                  </a:lnTo>
                  <a:lnTo>
                    <a:pt x="48067" y="116608"/>
                  </a:lnTo>
                  <a:lnTo>
                    <a:pt x="47375" y="115964"/>
                  </a:lnTo>
                  <a:lnTo>
                    <a:pt x="47163" y="115662"/>
                  </a:lnTo>
                  <a:lnTo>
                    <a:pt x="47069" y="115278"/>
                  </a:lnTo>
                  <a:lnTo>
                    <a:pt x="46745" y="114936"/>
                  </a:lnTo>
                  <a:lnTo>
                    <a:pt x="46504" y="115111"/>
                  </a:lnTo>
                  <a:lnTo>
                    <a:pt x="45913" y="115218"/>
                  </a:lnTo>
                  <a:lnTo>
                    <a:pt x="45668" y="115151"/>
                  </a:lnTo>
                  <a:lnTo>
                    <a:pt x="45358" y="114883"/>
                  </a:lnTo>
                  <a:lnTo>
                    <a:pt x="44317" y="114946"/>
                  </a:lnTo>
                  <a:lnTo>
                    <a:pt x="43909" y="114459"/>
                  </a:lnTo>
                  <a:lnTo>
                    <a:pt x="43801" y="114075"/>
                  </a:lnTo>
                  <a:lnTo>
                    <a:pt x="42900" y="114105"/>
                  </a:lnTo>
                  <a:lnTo>
                    <a:pt x="43592" y="114581"/>
                  </a:lnTo>
                  <a:lnTo>
                    <a:pt x="36919" y="114703"/>
                  </a:lnTo>
                  <a:lnTo>
                    <a:pt x="36934" y="115418"/>
                  </a:lnTo>
                  <a:lnTo>
                    <a:pt x="36733" y="116151"/>
                  </a:lnTo>
                  <a:lnTo>
                    <a:pt x="36603" y="116256"/>
                  </a:lnTo>
                  <a:lnTo>
                    <a:pt x="35477" y="116475"/>
                  </a:lnTo>
                  <a:lnTo>
                    <a:pt x="33406" y="116545"/>
                  </a:lnTo>
                  <a:lnTo>
                    <a:pt x="33395" y="116075"/>
                  </a:lnTo>
                  <a:lnTo>
                    <a:pt x="32837" y="116161"/>
                  </a:lnTo>
                  <a:lnTo>
                    <a:pt x="32228" y="116079"/>
                  </a:lnTo>
                  <a:lnTo>
                    <a:pt x="30102" y="115423"/>
                  </a:lnTo>
                  <a:lnTo>
                    <a:pt x="20548" y="115518"/>
                  </a:lnTo>
                  <a:lnTo>
                    <a:pt x="20267" y="115939"/>
                  </a:lnTo>
                  <a:lnTo>
                    <a:pt x="20159" y="116814"/>
                  </a:lnTo>
                  <a:lnTo>
                    <a:pt x="19710" y="117279"/>
                  </a:lnTo>
                  <a:lnTo>
                    <a:pt x="16197" y="117311"/>
                  </a:lnTo>
                  <a:lnTo>
                    <a:pt x="16253" y="122164"/>
                  </a:lnTo>
                  <a:lnTo>
                    <a:pt x="15576" y="123020"/>
                  </a:lnTo>
                  <a:lnTo>
                    <a:pt x="15327" y="122860"/>
                  </a:lnTo>
                  <a:lnTo>
                    <a:pt x="12508" y="122003"/>
                  </a:lnTo>
                  <a:lnTo>
                    <a:pt x="11834" y="122114"/>
                  </a:lnTo>
                  <a:lnTo>
                    <a:pt x="11492" y="121995"/>
                  </a:lnTo>
                  <a:lnTo>
                    <a:pt x="10779" y="121567"/>
                  </a:lnTo>
                  <a:lnTo>
                    <a:pt x="11640" y="120141"/>
                  </a:lnTo>
                  <a:lnTo>
                    <a:pt x="12223" y="119497"/>
                  </a:lnTo>
                  <a:lnTo>
                    <a:pt x="12792" y="119050"/>
                  </a:lnTo>
                  <a:lnTo>
                    <a:pt x="13549" y="118864"/>
                  </a:lnTo>
                  <a:lnTo>
                    <a:pt x="13884" y="118637"/>
                  </a:lnTo>
                  <a:lnTo>
                    <a:pt x="13953" y="117742"/>
                  </a:lnTo>
                  <a:lnTo>
                    <a:pt x="13928" y="117191"/>
                  </a:lnTo>
                  <a:lnTo>
                    <a:pt x="13398" y="116308"/>
                  </a:lnTo>
                  <a:lnTo>
                    <a:pt x="13100" y="115932"/>
                  </a:lnTo>
                  <a:lnTo>
                    <a:pt x="11558" y="115117"/>
                  </a:lnTo>
                  <a:lnTo>
                    <a:pt x="11565" y="114216"/>
                  </a:lnTo>
                  <a:lnTo>
                    <a:pt x="11648" y="113750"/>
                  </a:lnTo>
                  <a:lnTo>
                    <a:pt x="11568" y="111538"/>
                  </a:lnTo>
                  <a:lnTo>
                    <a:pt x="12765" y="111103"/>
                  </a:lnTo>
                  <a:lnTo>
                    <a:pt x="13381" y="111051"/>
                  </a:lnTo>
                  <a:lnTo>
                    <a:pt x="13853" y="111252"/>
                  </a:lnTo>
                  <a:lnTo>
                    <a:pt x="13846" y="110198"/>
                  </a:lnTo>
                  <a:lnTo>
                    <a:pt x="12567" y="108937"/>
                  </a:lnTo>
                  <a:lnTo>
                    <a:pt x="12134" y="108422"/>
                  </a:lnTo>
                  <a:lnTo>
                    <a:pt x="7164" y="108422"/>
                  </a:lnTo>
                  <a:lnTo>
                    <a:pt x="7157" y="109394"/>
                  </a:lnTo>
                  <a:lnTo>
                    <a:pt x="6966" y="110236"/>
                  </a:lnTo>
                  <a:lnTo>
                    <a:pt x="6725" y="110236"/>
                  </a:lnTo>
                  <a:lnTo>
                    <a:pt x="6674" y="109741"/>
                  </a:lnTo>
                  <a:lnTo>
                    <a:pt x="6292" y="109231"/>
                  </a:lnTo>
                  <a:lnTo>
                    <a:pt x="5769" y="109067"/>
                  </a:lnTo>
                  <a:lnTo>
                    <a:pt x="6767" y="108006"/>
                  </a:lnTo>
                  <a:lnTo>
                    <a:pt x="6968" y="107082"/>
                  </a:lnTo>
                  <a:lnTo>
                    <a:pt x="6871" y="105626"/>
                  </a:lnTo>
                  <a:lnTo>
                    <a:pt x="6975" y="105451"/>
                  </a:lnTo>
                  <a:lnTo>
                    <a:pt x="9420" y="105469"/>
                  </a:lnTo>
                  <a:lnTo>
                    <a:pt x="11483" y="103671"/>
                  </a:lnTo>
                  <a:lnTo>
                    <a:pt x="11478" y="102583"/>
                  </a:lnTo>
                  <a:lnTo>
                    <a:pt x="12596" y="102591"/>
                  </a:lnTo>
                  <a:lnTo>
                    <a:pt x="13779" y="101489"/>
                  </a:lnTo>
                  <a:lnTo>
                    <a:pt x="13797" y="97866"/>
                  </a:lnTo>
                  <a:lnTo>
                    <a:pt x="7459" y="97840"/>
                  </a:lnTo>
                  <a:lnTo>
                    <a:pt x="7441" y="95705"/>
                  </a:lnTo>
                  <a:lnTo>
                    <a:pt x="7806" y="95467"/>
                  </a:lnTo>
                  <a:lnTo>
                    <a:pt x="7961" y="95463"/>
                  </a:lnTo>
                  <a:lnTo>
                    <a:pt x="8098" y="95262"/>
                  </a:lnTo>
                  <a:lnTo>
                    <a:pt x="8364" y="94603"/>
                  </a:lnTo>
                  <a:lnTo>
                    <a:pt x="8765" y="92882"/>
                  </a:lnTo>
                  <a:lnTo>
                    <a:pt x="11478" y="94543"/>
                  </a:lnTo>
                  <a:lnTo>
                    <a:pt x="11504" y="93128"/>
                  </a:lnTo>
                  <a:lnTo>
                    <a:pt x="12698" y="93113"/>
                  </a:lnTo>
                  <a:lnTo>
                    <a:pt x="12727" y="90875"/>
                  </a:lnTo>
                  <a:lnTo>
                    <a:pt x="10273" y="90812"/>
                  </a:lnTo>
                  <a:lnTo>
                    <a:pt x="10291" y="88451"/>
                  </a:lnTo>
                  <a:lnTo>
                    <a:pt x="8016" y="88440"/>
                  </a:lnTo>
                  <a:lnTo>
                    <a:pt x="8023" y="86057"/>
                  </a:lnTo>
                  <a:lnTo>
                    <a:pt x="21774" y="86252"/>
                  </a:lnTo>
                  <a:lnTo>
                    <a:pt x="21791" y="83947"/>
                  </a:lnTo>
                  <a:lnTo>
                    <a:pt x="22029" y="83973"/>
                  </a:lnTo>
                  <a:lnTo>
                    <a:pt x="22033" y="83765"/>
                  </a:lnTo>
                  <a:lnTo>
                    <a:pt x="21850" y="79188"/>
                  </a:lnTo>
                  <a:lnTo>
                    <a:pt x="21629" y="79172"/>
                  </a:lnTo>
                  <a:lnTo>
                    <a:pt x="21652" y="74429"/>
                  </a:lnTo>
                  <a:lnTo>
                    <a:pt x="12779" y="74341"/>
                  </a:lnTo>
                  <a:lnTo>
                    <a:pt x="12438" y="74410"/>
                  </a:lnTo>
                  <a:lnTo>
                    <a:pt x="12599" y="73928"/>
                  </a:lnTo>
                  <a:lnTo>
                    <a:pt x="12722" y="73145"/>
                  </a:lnTo>
                  <a:lnTo>
                    <a:pt x="13720" y="71519"/>
                  </a:lnTo>
                  <a:lnTo>
                    <a:pt x="15335" y="70044"/>
                  </a:lnTo>
                  <a:lnTo>
                    <a:pt x="15411" y="69660"/>
                  </a:lnTo>
                  <a:lnTo>
                    <a:pt x="16712" y="69676"/>
                  </a:lnTo>
                  <a:lnTo>
                    <a:pt x="17245" y="69539"/>
                  </a:lnTo>
                  <a:lnTo>
                    <a:pt x="17686" y="69319"/>
                  </a:lnTo>
                  <a:lnTo>
                    <a:pt x="18225" y="68824"/>
                  </a:lnTo>
                  <a:lnTo>
                    <a:pt x="16504" y="67167"/>
                  </a:lnTo>
                  <a:lnTo>
                    <a:pt x="10223" y="61614"/>
                  </a:lnTo>
                  <a:lnTo>
                    <a:pt x="10269" y="64942"/>
                  </a:lnTo>
                  <a:lnTo>
                    <a:pt x="7967" y="64930"/>
                  </a:lnTo>
                  <a:lnTo>
                    <a:pt x="7988" y="60157"/>
                  </a:lnTo>
                  <a:lnTo>
                    <a:pt x="8262" y="59837"/>
                  </a:lnTo>
                  <a:lnTo>
                    <a:pt x="744" y="52989"/>
                  </a:lnTo>
                  <a:lnTo>
                    <a:pt x="1953" y="52993"/>
                  </a:lnTo>
                  <a:lnTo>
                    <a:pt x="1957" y="52744"/>
                  </a:lnTo>
                  <a:lnTo>
                    <a:pt x="1002" y="52215"/>
                  </a:lnTo>
                  <a:lnTo>
                    <a:pt x="130" y="51429"/>
                  </a:lnTo>
                  <a:lnTo>
                    <a:pt x="0" y="50680"/>
                  </a:lnTo>
                  <a:lnTo>
                    <a:pt x="1357" y="50655"/>
                  </a:lnTo>
                  <a:lnTo>
                    <a:pt x="5715" y="50670"/>
                  </a:lnTo>
                  <a:lnTo>
                    <a:pt x="5725" y="49482"/>
                  </a:lnTo>
                  <a:lnTo>
                    <a:pt x="4610" y="49464"/>
                  </a:lnTo>
                  <a:lnTo>
                    <a:pt x="4602" y="48340"/>
                  </a:lnTo>
                  <a:lnTo>
                    <a:pt x="5149" y="48347"/>
                  </a:lnTo>
                  <a:lnTo>
                    <a:pt x="5170" y="47122"/>
                  </a:lnTo>
                  <a:lnTo>
                    <a:pt x="6883" y="47129"/>
                  </a:lnTo>
                  <a:lnTo>
                    <a:pt x="6893" y="46533"/>
                  </a:lnTo>
                  <a:lnTo>
                    <a:pt x="7473" y="46000"/>
                  </a:lnTo>
                  <a:lnTo>
                    <a:pt x="9106" y="46000"/>
                  </a:lnTo>
                  <a:lnTo>
                    <a:pt x="9120" y="43650"/>
                  </a:lnTo>
                  <a:lnTo>
                    <a:pt x="13767" y="43665"/>
                  </a:lnTo>
                  <a:lnTo>
                    <a:pt x="13760" y="45415"/>
                  </a:lnTo>
                  <a:lnTo>
                    <a:pt x="16071" y="45416"/>
                  </a:lnTo>
                  <a:lnTo>
                    <a:pt x="16063" y="45021"/>
                  </a:lnTo>
                  <a:lnTo>
                    <a:pt x="17338" y="45033"/>
                  </a:lnTo>
                  <a:lnTo>
                    <a:pt x="17331" y="45424"/>
                  </a:lnTo>
                  <a:lnTo>
                    <a:pt x="17516" y="45614"/>
                  </a:lnTo>
                  <a:lnTo>
                    <a:pt x="18352" y="45625"/>
                  </a:lnTo>
                  <a:lnTo>
                    <a:pt x="18352" y="46012"/>
                  </a:lnTo>
                  <a:lnTo>
                    <a:pt x="22987" y="46041"/>
                  </a:lnTo>
                  <a:lnTo>
                    <a:pt x="22989" y="47259"/>
                  </a:lnTo>
                  <a:lnTo>
                    <a:pt x="27490" y="47212"/>
                  </a:lnTo>
                  <a:lnTo>
                    <a:pt x="28632" y="48357"/>
                  </a:lnTo>
                  <a:lnTo>
                    <a:pt x="28327" y="47938"/>
                  </a:lnTo>
                  <a:lnTo>
                    <a:pt x="27557" y="47165"/>
                  </a:lnTo>
                  <a:lnTo>
                    <a:pt x="27569" y="46046"/>
                  </a:lnTo>
                  <a:lnTo>
                    <a:pt x="31023" y="46007"/>
                  </a:lnTo>
                  <a:lnTo>
                    <a:pt x="31043" y="43670"/>
                  </a:lnTo>
                  <a:lnTo>
                    <a:pt x="32214" y="43662"/>
                  </a:lnTo>
                  <a:lnTo>
                    <a:pt x="32305" y="40164"/>
                  </a:lnTo>
                  <a:lnTo>
                    <a:pt x="34729" y="40185"/>
                  </a:lnTo>
                  <a:lnTo>
                    <a:pt x="29806" y="35515"/>
                  </a:lnTo>
                  <a:lnTo>
                    <a:pt x="29330" y="35628"/>
                  </a:lnTo>
                  <a:lnTo>
                    <a:pt x="29186" y="35598"/>
                  </a:lnTo>
                  <a:lnTo>
                    <a:pt x="27841" y="34276"/>
                  </a:lnTo>
                  <a:lnTo>
                    <a:pt x="26409" y="33085"/>
                  </a:lnTo>
                  <a:lnTo>
                    <a:pt x="23045" y="33030"/>
                  </a:lnTo>
                  <a:lnTo>
                    <a:pt x="21837" y="31582"/>
                  </a:lnTo>
                  <a:lnTo>
                    <a:pt x="20393" y="29429"/>
                  </a:lnTo>
                  <a:lnTo>
                    <a:pt x="20236" y="29181"/>
                  </a:lnTo>
                  <a:lnTo>
                    <a:pt x="20261" y="27073"/>
                  </a:lnTo>
                  <a:lnTo>
                    <a:pt x="20797" y="27073"/>
                  </a:lnTo>
                  <a:lnTo>
                    <a:pt x="20913" y="20673"/>
                  </a:lnTo>
                  <a:lnTo>
                    <a:pt x="20923" y="20489"/>
                  </a:lnTo>
                  <a:lnTo>
                    <a:pt x="21134" y="19967"/>
                  </a:lnTo>
                  <a:lnTo>
                    <a:pt x="24788" y="19932"/>
                  </a:lnTo>
                  <a:lnTo>
                    <a:pt x="24932" y="20819"/>
                  </a:lnTo>
                  <a:lnTo>
                    <a:pt x="25361" y="21440"/>
                  </a:lnTo>
                  <a:lnTo>
                    <a:pt x="26414" y="26546"/>
                  </a:lnTo>
                  <a:lnTo>
                    <a:pt x="26643" y="27052"/>
                  </a:lnTo>
                  <a:lnTo>
                    <a:pt x="26905" y="27053"/>
                  </a:lnTo>
                  <a:lnTo>
                    <a:pt x="27986" y="27045"/>
                  </a:lnTo>
                  <a:lnTo>
                    <a:pt x="27986" y="24666"/>
                  </a:lnTo>
                  <a:lnTo>
                    <a:pt x="29143" y="24658"/>
                  </a:lnTo>
                  <a:lnTo>
                    <a:pt x="29147" y="23236"/>
                  </a:lnTo>
                  <a:lnTo>
                    <a:pt x="28671" y="22529"/>
                  </a:lnTo>
                  <a:lnTo>
                    <a:pt x="28403" y="22298"/>
                  </a:lnTo>
                  <a:lnTo>
                    <a:pt x="27833" y="21970"/>
                  </a:lnTo>
                  <a:lnTo>
                    <a:pt x="27489" y="21937"/>
                  </a:lnTo>
                  <a:lnTo>
                    <a:pt x="27358" y="21847"/>
                  </a:lnTo>
                  <a:lnTo>
                    <a:pt x="26785" y="20823"/>
                  </a:lnTo>
                  <a:lnTo>
                    <a:pt x="25874" y="20209"/>
                  </a:lnTo>
                  <a:lnTo>
                    <a:pt x="25692" y="19960"/>
                  </a:lnTo>
                  <a:lnTo>
                    <a:pt x="40821" y="19871"/>
                  </a:lnTo>
                  <a:lnTo>
                    <a:pt x="40893" y="19323"/>
                  </a:lnTo>
                  <a:lnTo>
                    <a:pt x="40878" y="18307"/>
                  </a:lnTo>
                  <a:lnTo>
                    <a:pt x="41081" y="16668"/>
                  </a:lnTo>
                  <a:lnTo>
                    <a:pt x="41154" y="14667"/>
                  </a:lnTo>
                  <a:lnTo>
                    <a:pt x="41707" y="12774"/>
                  </a:lnTo>
                  <a:lnTo>
                    <a:pt x="41876" y="11509"/>
                  </a:lnTo>
                  <a:lnTo>
                    <a:pt x="42297" y="9357"/>
                  </a:lnTo>
                  <a:lnTo>
                    <a:pt x="43201" y="7093"/>
                  </a:lnTo>
                  <a:lnTo>
                    <a:pt x="43357" y="6561"/>
                  </a:lnTo>
                  <a:lnTo>
                    <a:pt x="44425" y="6419"/>
                  </a:lnTo>
                  <a:lnTo>
                    <a:pt x="46296" y="6393"/>
                  </a:lnTo>
                  <a:lnTo>
                    <a:pt x="47230" y="6036"/>
                  </a:lnTo>
                  <a:lnTo>
                    <a:pt x="48218" y="5876"/>
                  </a:lnTo>
                  <a:lnTo>
                    <a:pt x="48905" y="6096"/>
                  </a:lnTo>
                  <a:lnTo>
                    <a:pt x="49828" y="6193"/>
                  </a:lnTo>
                  <a:lnTo>
                    <a:pt x="51172" y="6130"/>
                  </a:lnTo>
                  <a:lnTo>
                    <a:pt x="51681" y="5986"/>
                  </a:lnTo>
                  <a:lnTo>
                    <a:pt x="52461" y="5986"/>
                  </a:lnTo>
                  <a:lnTo>
                    <a:pt x="53082" y="6079"/>
                  </a:lnTo>
                  <a:lnTo>
                    <a:pt x="53217" y="5818"/>
                  </a:lnTo>
                  <a:lnTo>
                    <a:pt x="53638" y="5613"/>
                  </a:lnTo>
                  <a:lnTo>
                    <a:pt x="54398" y="6052"/>
                  </a:lnTo>
                  <a:lnTo>
                    <a:pt x="54957" y="6823"/>
                  </a:lnTo>
                  <a:lnTo>
                    <a:pt x="56865" y="7295"/>
                  </a:lnTo>
                  <a:lnTo>
                    <a:pt x="57388" y="7589"/>
                  </a:lnTo>
                  <a:lnTo>
                    <a:pt x="58274" y="7901"/>
                  </a:lnTo>
                  <a:lnTo>
                    <a:pt x="58558" y="7775"/>
                  </a:lnTo>
                  <a:lnTo>
                    <a:pt x="59034" y="6628"/>
                  </a:lnTo>
                  <a:lnTo>
                    <a:pt x="59858" y="5641"/>
                  </a:lnTo>
                  <a:lnTo>
                    <a:pt x="59916" y="5470"/>
                  </a:lnTo>
                  <a:lnTo>
                    <a:pt x="59962" y="4148"/>
                  </a:lnTo>
                  <a:lnTo>
                    <a:pt x="60092" y="4138"/>
                  </a:lnTo>
                  <a:lnTo>
                    <a:pt x="61108" y="4956"/>
                  </a:lnTo>
                  <a:lnTo>
                    <a:pt x="61799" y="4963"/>
                  </a:lnTo>
                  <a:lnTo>
                    <a:pt x="62625" y="5255"/>
                  </a:lnTo>
                  <a:lnTo>
                    <a:pt x="62566" y="7805"/>
                  </a:lnTo>
                  <a:lnTo>
                    <a:pt x="63259" y="8058"/>
                  </a:lnTo>
                  <a:lnTo>
                    <a:pt x="63622" y="8311"/>
                  </a:lnTo>
                  <a:lnTo>
                    <a:pt x="63734" y="8579"/>
                  </a:lnTo>
                  <a:lnTo>
                    <a:pt x="64748" y="8915"/>
                  </a:lnTo>
                  <a:lnTo>
                    <a:pt x="65562" y="7947"/>
                  </a:lnTo>
                  <a:lnTo>
                    <a:pt x="65914" y="7362"/>
                  </a:lnTo>
                  <a:lnTo>
                    <a:pt x="66252" y="7225"/>
                  </a:lnTo>
                  <a:lnTo>
                    <a:pt x="66605" y="7277"/>
                  </a:lnTo>
                  <a:lnTo>
                    <a:pt x="68050" y="8622"/>
                  </a:lnTo>
                  <a:lnTo>
                    <a:pt x="68411" y="8559"/>
                  </a:lnTo>
                  <a:lnTo>
                    <a:pt x="68560" y="8321"/>
                  </a:lnTo>
                  <a:lnTo>
                    <a:pt x="68941" y="8216"/>
                  </a:lnTo>
                  <a:lnTo>
                    <a:pt x="69450" y="8663"/>
                  </a:lnTo>
                  <a:lnTo>
                    <a:pt x="70220" y="8681"/>
                  </a:lnTo>
                  <a:lnTo>
                    <a:pt x="70703" y="8283"/>
                  </a:lnTo>
                  <a:lnTo>
                    <a:pt x="71270" y="8498"/>
                  </a:lnTo>
                  <a:lnTo>
                    <a:pt x="71706" y="9139"/>
                  </a:lnTo>
                  <a:lnTo>
                    <a:pt x="72709" y="9108"/>
                  </a:lnTo>
                  <a:lnTo>
                    <a:pt x="73086" y="8840"/>
                  </a:lnTo>
                  <a:lnTo>
                    <a:pt x="73228" y="8561"/>
                  </a:lnTo>
                  <a:lnTo>
                    <a:pt x="73497" y="8304"/>
                  </a:lnTo>
                  <a:lnTo>
                    <a:pt x="74412" y="7686"/>
                  </a:lnTo>
                  <a:lnTo>
                    <a:pt x="75782" y="7291"/>
                  </a:lnTo>
                  <a:lnTo>
                    <a:pt x="75960" y="6974"/>
                  </a:lnTo>
                  <a:lnTo>
                    <a:pt x="75985" y="6516"/>
                  </a:lnTo>
                  <a:lnTo>
                    <a:pt x="76726" y="6132"/>
                  </a:lnTo>
                  <a:lnTo>
                    <a:pt x="77515" y="6013"/>
                  </a:lnTo>
                  <a:lnTo>
                    <a:pt x="77769" y="6196"/>
                  </a:lnTo>
                  <a:lnTo>
                    <a:pt x="77827" y="6345"/>
                  </a:lnTo>
                  <a:lnTo>
                    <a:pt x="77686" y="6535"/>
                  </a:lnTo>
                  <a:lnTo>
                    <a:pt x="77646" y="7127"/>
                  </a:lnTo>
                  <a:lnTo>
                    <a:pt x="78223" y="7816"/>
                  </a:lnTo>
                  <a:lnTo>
                    <a:pt x="78437" y="7741"/>
                  </a:lnTo>
                  <a:lnTo>
                    <a:pt x="78456" y="7198"/>
                  </a:lnTo>
                  <a:lnTo>
                    <a:pt x="78764" y="6967"/>
                  </a:lnTo>
                  <a:lnTo>
                    <a:pt x="79088" y="6948"/>
                  </a:lnTo>
                  <a:lnTo>
                    <a:pt x="79360" y="7309"/>
                  </a:lnTo>
                  <a:lnTo>
                    <a:pt x="79487" y="7615"/>
                  </a:lnTo>
                  <a:lnTo>
                    <a:pt x="80432" y="7921"/>
                  </a:lnTo>
                  <a:lnTo>
                    <a:pt x="81039" y="7757"/>
                  </a:lnTo>
                  <a:lnTo>
                    <a:pt x="81515" y="7977"/>
                  </a:lnTo>
                  <a:lnTo>
                    <a:pt x="82233" y="8625"/>
                  </a:lnTo>
                  <a:lnTo>
                    <a:pt x="83069" y="9013"/>
                  </a:lnTo>
                  <a:lnTo>
                    <a:pt x="83127" y="9173"/>
                  </a:lnTo>
                  <a:lnTo>
                    <a:pt x="82930" y="10197"/>
                  </a:lnTo>
                  <a:lnTo>
                    <a:pt x="82792" y="10447"/>
                  </a:lnTo>
                  <a:lnTo>
                    <a:pt x="82029" y="10889"/>
                  </a:lnTo>
                  <a:lnTo>
                    <a:pt x="82025" y="11582"/>
                  </a:lnTo>
                  <a:lnTo>
                    <a:pt x="82664" y="11534"/>
                  </a:lnTo>
                  <a:lnTo>
                    <a:pt x="83264" y="11281"/>
                  </a:lnTo>
                  <a:lnTo>
                    <a:pt x="84495" y="10344"/>
                  </a:lnTo>
                  <a:lnTo>
                    <a:pt x="84989" y="9844"/>
                  </a:lnTo>
                  <a:lnTo>
                    <a:pt x="84952" y="9654"/>
                  </a:lnTo>
                  <a:lnTo>
                    <a:pt x="85079" y="9203"/>
                  </a:lnTo>
                  <a:lnTo>
                    <a:pt x="85765" y="8432"/>
                  </a:lnTo>
                  <a:lnTo>
                    <a:pt x="86205" y="8190"/>
                  </a:lnTo>
                  <a:lnTo>
                    <a:pt x="86455" y="7821"/>
                  </a:lnTo>
                  <a:lnTo>
                    <a:pt x="86898" y="6614"/>
                  </a:lnTo>
                  <a:lnTo>
                    <a:pt x="87068" y="4815"/>
                  </a:lnTo>
                  <a:lnTo>
                    <a:pt x="87027" y="3970"/>
                  </a:lnTo>
                  <a:lnTo>
                    <a:pt x="87380" y="3091"/>
                  </a:lnTo>
                  <a:lnTo>
                    <a:pt x="87416" y="2190"/>
                  </a:lnTo>
                  <a:lnTo>
                    <a:pt x="87372" y="1750"/>
                  </a:lnTo>
                  <a:lnTo>
                    <a:pt x="87488" y="1047"/>
                  </a:lnTo>
                  <a:lnTo>
                    <a:pt x="87978" y="108"/>
                  </a:lnTo>
                  <a:lnTo>
                    <a:pt x="88752" y="0"/>
                  </a:lnTo>
                  <a:lnTo>
                    <a:pt x="90203" y="85"/>
                  </a:lnTo>
                  <a:lnTo>
                    <a:pt x="89803" y="1131"/>
                  </a:lnTo>
                  <a:lnTo>
                    <a:pt x="89960" y="1664"/>
                  </a:lnTo>
                  <a:lnTo>
                    <a:pt x="89854" y="2118"/>
                  </a:lnTo>
                  <a:lnTo>
                    <a:pt x="89378" y="2327"/>
                  </a:lnTo>
                  <a:lnTo>
                    <a:pt x="89156" y="2349"/>
                  </a:lnTo>
                  <a:lnTo>
                    <a:pt x="88982" y="2655"/>
                  </a:lnTo>
                  <a:lnTo>
                    <a:pt x="88793" y="3262"/>
                  </a:lnTo>
                  <a:lnTo>
                    <a:pt x="90211" y="3261"/>
                  </a:lnTo>
                  <a:lnTo>
                    <a:pt x="91090" y="2997"/>
                  </a:lnTo>
                  <a:lnTo>
                    <a:pt x="92115" y="3190"/>
                  </a:lnTo>
                  <a:lnTo>
                    <a:pt x="92500" y="3518"/>
                  </a:lnTo>
                  <a:lnTo>
                    <a:pt x="92875" y="5067"/>
                  </a:lnTo>
                  <a:lnTo>
                    <a:pt x="93489" y="5916"/>
                  </a:lnTo>
                  <a:lnTo>
                    <a:pt x="94499" y="6226"/>
                  </a:lnTo>
                  <a:lnTo>
                    <a:pt x="94673" y="5988"/>
                  </a:lnTo>
                  <a:lnTo>
                    <a:pt x="94830" y="6058"/>
                  </a:lnTo>
                  <a:lnTo>
                    <a:pt x="95363" y="6874"/>
                  </a:lnTo>
                  <a:lnTo>
                    <a:pt x="95752" y="8408"/>
                  </a:lnTo>
                  <a:lnTo>
                    <a:pt x="96098" y="8880"/>
                  </a:lnTo>
                  <a:lnTo>
                    <a:pt x="97626" y="9869"/>
                  </a:lnTo>
                  <a:lnTo>
                    <a:pt x="98011" y="9783"/>
                  </a:lnTo>
                  <a:lnTo>
                    <a:pt x="98247" y="9657"/>
                  </a:lnTo>
                  <a:lnTo>
                    <a:pt x="98411" y="9441"/>
                  </a:lnTo>
                  <a:lnTo>
                    <a:pt x="99243" y="9017"/>
                  </a:lnTo>
                  <a:lnTo>
                    <a:pt x="99892" y="9918"/>
                  </a:lnTo>
                  <a:lnTo>
                    <a:pt x="100175" y="11058"/>
                  </a:lnTo>
                  <a:lnTo>
                    <a:pt x="100291" y="11792"/>
                  </a:lnTo>
                  <a:lnTo>
                    <a:pt x="99873" y="12373"/>
                  </a:lnTo>
                  <a:lnTo>
                    <a:pt x="99553" y="12633"/>
                  </a:lnTo>
                  <a:lnTo>
                    <a:pt x="99546" y="13222"/>
                  </a:lnTo>
                  <a:lnTo>
                    <a:pt x="100083" y="13825"/>
                  </a:lnTo>
                  <a:lnTo>
                    <a:pt x="100239" y="13848"/>
                  </a:lnTo>
                  <a:lnTo>
                    <a:pt x="100403" y="13464"/>
                  </a:lnTo>
                  <a:lnTo>
                    <a:pt x="100717" y="13111"/>
                  </a:lnTo>
                  <a:lnTo>
                    <a:pt x="101574" y="13743"/>
                  </a:lnTo>
                  <a:lnTo>
                    <a:pt x="102243" y="14912"/>
                  </a:lnTo>
                  <a:lnTo>
                    <a:pt x="102160" y="15117"/>
                  </a:lnTo>
                  <a:lnTo>
                    <a:pt x="101536" y="15531"/>
                  </a:lnTo>
                  <a:lnTo>
                    <a:pt x="101187" y="15513"/>
                  </a:lnTo>
                  <a:lnTo>
                    <a:pt x="100886" y="15610"/>
                  </a:lnTo>
                  <a:lnTo>
                    <a:pt x="100893" y="15923"/>
                  </a:lnTo>
                  <a:lnTo>
                    <a:pt x="101191" y="16280"/>
                  </a:lnTo>
                  <a:lnTo>
                    <a:pt x="101202" y="16441"/>
                  </a:lnTo>
                  <a:lnTo>
                    <a:pt x="100509" y="17041"/>
                  </a:lnTo>
                  <a:lnTo>
                    <a:pt x="100374" y="17290"/>
                  </a:lnTo>
                  <a:lnTo>
                    <a:pt x="100680" y="17849"/>
                  </a:lnTo>
                  <a:lnTo>
                    <a:pt x="101152" y="17793"/>
                  </a:lnTo>
                  <a:lnTo>
                    <a:pt x="100985" y="17928"/>
                  </a:lnTo>
                  <a:lnTo>
                    <a:pt x="100080" y="18106"/>
                  </a:lnTo>
                  <a:lnTo>
                    <a:pt x="99601" y="18467"/>
                  </a:lnTo>
                  <a:lnTo>
                    <a:pt x="99107" y="19211"/>
                  </a:lnTo>
                  <a:lnTo>
                    <a:pt x="99237" y="19491"/>
                  </a:lnTo>
                  <a:lnTo>
                    <a:pt x="100845" y="21008"/>
                  </a:lnTo>
                  <a:lnTo>
                    <a:pt x="101357" y="21231"/>
                  </a:lnTo>
                  <a:lnTo>
                    <a:pt x="102007" y="21741"/>
                  </a:lnTo>
                  <a:lnTo>
                    <a:pt x="102570" y="22623"/>
                  </a:lnTo>
                  <a:lnTo>
                    <a:pt x="102881" y="22699"/>
                  </a:lnTo>
                  <a:lnTo>
                    <a:pt x="103301" y="23351"/>
                  </a:lnTo>
                  <a:lnTo>
                    <a:pt x="103246" y="23663"/>
                  </a:lnTo>
                  <a:lnTo>
                    <a:pt x="104063" y="25417"/>
                  </a:lnTo>
                  <a:lnTo>
                    <a:pt x="104432" y="25163"/>
                  </a:lnTo>
                  <a:lnTo>
                    <a:pt x="105116" y="25219"/>
                  </a:lnTo>
                  <a:lnTo>
                    <a:pt x="105488" y="25314"/>
                  </a:lnTo>
                  <a:lnTo>
                    <a:pt x="105768" y="25646"/>
                  </a:lnTo>
                  <a:lnTo>
                    <a:pt x="105706" y="25817"/>
                  </a:lnTo>
                  <a:lnTo>
                    <a:pt x="105703" y="26923"/>
                  </a:lnTo>
                  <a:lnTo>
                    <a:pt x="105616" y="27098"/>
                  </a:lnTo>
                  <a:lnTo>
                    <a:pt x="105406" y="27240"/>
                  </a:lnTo>
                  <a:lnTo>
                    <a:pt x="104557" y="27363"/>
                  </a:lnTo>
                  <a:lnTo>
                    <a:pt x="104299" y="27255"/>
                  </a:lnTo>
                  <a:lnTo>
                    <a:pt x="103903" y="26920"/>
                  </a:lnTo>
                  <a:lnTo>
                    <a:pt x="103533" y="26831"/>
                  </a:lnTo>
                  <a:lnTo>
                    <a:pt x="102463" y="26947"/>
                  </a:lnTo>
                  <a:lnTo>
                    <a:pt x="102064" y="27208"/>
                  </a:lnTo>
                  <a:lnTo>
                    <a:pt x="101916" y="27525"/>
                  </a:lnTo>
                  <a:lnTo>
                    <a:pt x="101942" y="28966"/>
                  </a:lnTo>
                  <a:lnTo>
                    <a:pt x="101549" y="29521"/>
                  </a:lnTo>
                  <a:lnTo>
                    <a:pt x="101199" y="30013"/>
                  </a:lnTo>
                  <a:lnTo>
                    <a:pt x="100905" y="30296"/>
                  </a:lnTo>
                  <a:lnTo>
                    <a:pt x="99790" y="30739"/>
                  </a:lnTo>
                  <a:lnTo>
                    <a:pt x="99754" y="30910"/>
                  </a:lnTo>
                  <a:lnTo>
                    <a:pt x="99808" y="31174"/>
                  </a:lnTo>
                  <a:lnTo>
                    <a:pt x="99703" y="31349"/>
                  </a:lnTo>
                  <a:lnTo>
                    <a:pt x="99336" y="31487"/>
                  </a:lnTo>
                  <a:lnTo>
                    <a:pt x="98256" y="31486"/>
                  </a:lnTo>
                  <a:lnTo>
                    <a:pt x="97817" y="31412"/>
                  </a:lnTo>
                  <a:lnTo>
                    <a:pt x="97084" y="31642"/>
                  </a:lnTo>
                  <a:lnTo>
                    <a:pt x="96003" y="32178"/>
                  </a:lnTo>
                  <a:lnTo>
                    <a:pt x="95670" y="32547"/>
                  </a:lnTo>
                  <a:lnTo>
                    <a:pt x="95880" y="32808"/>
                  </a:lnTo>
                  <a:lnTo>
                    <a:pt x="95652" y="33057"/>
                  </a:lnTo>
                  <a:lnTo>
                    <a:pt x="95122" y="33288"/>
                  </a:lnTo>
                  <a:lnTo>
                    <a:pt x="94564" y="33966"/>
                  </a:lnTo>
                  <a:lnTo>
                    <a:pt x="94194" y="34208"/>
                  </a:lnTo>
                  <a:lnTo>
                    <a:pt x="93969" y="34230"/>
                  </a:lnTo>
                  <a:lnTo>
                    <a:pt x="93566" y="34543"/>
                  </a:lnTo>
                  <a:lnTo>
                    <a:pt x="93378" y="35935"/>
                  </a:lnTo>
                  <a:lnTo>
                    <a:pt x="93157" y="36029"/>
                  </a:lnTo>
                  <a:lnTo>
                    <a:pt x="92997" y="36308"/>
                  </a:lnTo>
                  <a:lnTo>
                    <a:pt x="93120" y="36745"/>
                  </a:lnTo>
                  <a:lnTo>
                    <a:pt x="93508" y="36745"/>
                  </a:lnTo>
                  <a:lnTo>
                    <a:pt x="93682" y="36622"/>
                  </a:lnTo>
                  <a:lnTo>
                    <a:pt x="93808" y="36771"/>
                  </a:lnTo>
                  <a:lnTo>
                    <a:pt x="93870" y="37218"/>
                  </a:lnTo>
                  <a:lnTo>
                    <a:pt x="91532" y="38369"/>
                  </a:lnTo>
                  <a:lnTo>
                    <a:pt x="91521" y="38633"/>
                  </a:lnTo>
                  <a:lnTo>
                    <a:pt x="92246" y="39292"/>
                  </a:lnTo>
                  <a:lnTo>
                    <a:pt x="92783" y="39520"/>
                  </a:lnTo>
                  <a:lnTo>
                    <a:pt x="93200" y="39561"/>
                  </a:lnTo>
                  <a:lnTo>
                    <a:pt x="93450" y="39672"/>
                  </a:lnTo>
                  <a:lnTo>
                    <a:pt x="92377" y="40056"/>
                  </a:lnTo>
                  <a:lnTo>
                    <a:pt x="91576" y="40119"/>
                  </a:lnTo>
                  <a:lnTo>
                    <a:pt x="90797" y="40522"/>
                  </a:lnTo>
                  <a:lnTo>
                    <a:pt x="90840" y="40924"/>
                  </a:lnTo>
                  <a:lnTo>
                    <a:pt x="91047" y="41285"/>
                  </a:lnTo>
                  <a:lnTo>
                    <a:pt x="91710" y="41713"/>
                  </a:lnTo>
                  <a:lnTo>
                    <a:pt x="91920" y="41777"/>
                  </a:lnTo>
                  <a:lnTo>
                    <a:pt x="92170" y="41989"/>
                  </a:lnTo>
                  <a:lnTo>
                    <a:pt x="92301" y="42261"/>
                  </a:lnTo>
                  <a:lnTo>
                    <a:pt x="92145" y="42521"/>
                  </a:lnTo>
                  <a:lnTo>
                    <a:pt x="91435" y="42600"/>
                  </a:lnTo>
                  <a:lnTo>
                    <a:pt x="91116" y="42469"/>
                  </a:lnTo>
                  <a:lnTo>
                    <a:pt x="90330" y="42414"/>
                  </a:lnTo>
                  <a:lnTo>
                    <a:pt x="90232" y="42566"/>
                  </a:lnTo>
                  <a:lnTo>
                    <a:pt x="90087" y="44123"/>
                  </a:lnTo>
                  <a:lnTo>
                    <a:pt x="89758" y="44235"/>
                  </a:lnTo>
                  <a:lnTo>
                    <a:pt x="89518" y="44421"/>
                  </a:lnTo>
                  <a:lnTo>
                    <a:pt x="89341" y="45460"/>
                  </a:lnTo>
                  <a:lnTo>
                    <a:pt x="89041" y="45974"/>
                  </a:lnTo>
                  <a:lnTo>
                    <a:pt x="88501" y="46008"/>
                  </a:lnTo>
                  <a:lnTo>
                    <a:pt x="87114" y="46448"/>
                  </a:lnTo>
                  <a:lnTo>
                    <a:pt x="87219" y="47409"/>
                  </a:lnTo>
                  <a:lnTo>
                    <a:pt x="87372" y="47867"/>
                  </a:lnTo>
                  <a:lnTo>
                    <a:pt x="87122" y="48709"/>
                  </a:lnTo>
                  <a:lnTo>
                    <a:pt x="86423" y="49178"/>
                  </a:lnTo>
                  <a:lnTo>
                    <a:pt x="86010" y="49260"/>
                  </a:lnTo>
                  <a:lnTo>
                    <a:pt x="85724" y="49127"/>
                  </a:lnTo>
                  <a:lnTo>
                    <a:pt x="84877" y="50084"/>
                  </a:lnTo>
                  <a:lnTo>
                    <a:pt x="84918" y="50829"/>
                  </a:lnTo>
                  <a:lnTo>
                    <a:pt x="84318" y="50892"/>
                  </a:lnTo>
                  <a:lnTo>
                    <a:pt x="84260" y="50717"/>
                  </a:lnTo>
                  <a:lnTo>
                    <a:pt x="83996" y="50519"/>
                  </a:lnTo>
                  <a:lnTo>
                    <a:pt x="83098" y="50832"/>
                  </a:lnTo>
                  <a:lnTo>
                    <a:pt x="81537" y="52012"/>
                  </a:lnTo>
                  <a:lnTo>
                    <a:pt x="81634" y="52276"/>
                  </a:lnTo>
                  <a:lnTo>
                    <a:pt x="81572" y="52734"/>
                  </a:lnTo>
                  <a:lnTo>
                    <a:pt x="80906" y="52928"/>
                  </a:lnTo>
                  <a:lnTo>
                    <a:pt x="80707" y="52928"/>
                  </a:lnTo>
                  <a:lnTo>
                    <a:pt x="80399" y="52704"/>
                  </a:lnTo>
                  <a:lnTo>
                    <a:pt x="79722" y="52458"/>
                  </a:lnTo>
                  <a:lnTo>
                    <a:pt x="78738" y="52383"/>
                  </a:lnTo>
                  <a:lnTo>
                    <a:pt x="78097" y="5283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1" name="pg1282">
              <a:extLst>
                <a:ext uri="{FF2B5EF4-FFF2-40B4-BE49-F238E27FC236}">
                  <a16:creationId xmlns:a16="http://schemas.microsoft.com/office/drawing/2014/main" id="{7C823F05-C5E7-D146-8C4E-BBED4BD52C4F}"/>
                </a:ext>
              </a:extLst>
            </p:cNvPr>
            <p:cNvSpPr/>
            <p:nvPr/>
          </p:nvSpPr>
          <p:spPr>
            <a:xfrm>
              <a:off x="1269777" y="3609453"/>
              <a:ext cx="242611" cy="275723"/>
            </a:xfrm>
            <a:custGeom>
              <a:avLst/>
              <a:gdLst/>
              <a:ahLst/>
              <a:cxnLst/>
              <a:rect l="0" t="0" r="0" b="0"/>
              <a:pathLst>
                <a:path w="242611" h="275723">
                  <a:moveTo>
                    <a:pt x="0" y="56443"/>
                  </a:moveTo>
                  <a:lnTo>
                    <a:pt x="3471" y="56470"/>
                  </a:lnTo>
                  <a:lnTo>
                    <a:pt x="7971" y="56505"/>
                  </a:lnTo>
                  <a:lnTo>
                    <a:pt x="13282" y="56550"/>
                  </a:lnTo>
                  <a:lnTo>
                    <a:pt x="16705" y="56590"/>
                  </a:lnTo>
                  <a:lnTo>
                    <a:pt x="20905" y="56610"/>
                  </a:lnTo>
                  <a:lnTo>
                    <a:pt x="20711" y="56485"/>
                  </a:lnTo>
                  <a:lnTo>
                    <a:pt x="19936" y="55368"/>
                  </a:lnTo>
                  <a:lnTo>
                    <a:pt x="19307" y="54657"/>
                  </a:lnTo>
                  <a:lnTo>
                    <a:pt x="19070" y="54254"/>
                  </a:lnTo>
                  <a:lnTo>
                    <a:pt x="18695" y="53461"/>
                  </a:lnTo>
                  <a:lnTo>
                    <a:pt x="18586" y="52646"/>
                  </a:lnTo>
                  <a:lnTo>
                    <a:pt x="17938" y="52337"/>
                  </a:lnTo>
                  <a:lnTo>
                    <a:pt x="17741" y="52158"/>
                  </a:lnTo>
                  <a:lnTo>
                    <a:pt x="18036" y="50244"/>
                  </a:lnTo>
                  <a:lnTo>
                    <a:pt x="18429" y="48899"/>
                  </a:lnTo>
                  <a:lnTo>
                    <a:pt x="19008" y="48523"/>
                  </a:lnTo>
                  <a:lnTo>
                    <a:pt x="19284" y="47965"/>
                  </a:lnTo>
                  <a:lnTo>
                    <a:pt x="19339" y="47130"/>
                  </a:lnTo>
                  <a:lnTo>
                    <a:pt x="19044" y="46516"/>
                  </a:lnTo>
                  <a:lnTo>
                    <a:pt x="18807" y="46352"/>
                  </a:lnTo>
                  <a:lnTo>
                    <a:pt x="18287" y="45674"/>
                  </a:lnTo>
                  <a:lnTo>
                    <a:pt x="18687" y="45615"/>
                  </a:lnTo>
                  <a:lnTo>
                    <a:pt x="19022" y="45186"/>
                  </a:lnTo>
                  <a:lnTo>
                    <a:pt x="19000" y="44866"/>
                  </a:lnTo>
                  <a:lnTo>
                    <a:pt x="18727" y="44632"/>
                  </a:lnTo>
                  <a:lnTo>
                    <a:pt x="18610" y="44244"/>
                  </a:lnTo>
                  <a:lnTo>
                    <a:pt x="18800" y="43542"/>
                  </a:lnTo>
                  <a:lnTo>
                    <a:pt x="19000" y="43410"/>
                  </a:lnTo>
                  <a:lnTo>
                    <a:pt x="19185" y="43412"/>
                  </a:lnTo>
                  <a:lnTo>
                    <a:pt x="19280" y="42990"/>
                  </a:lnTo>
                  <a:lnTo>
                    <a:pt x="19316" y="41411"/>
                  </a:lnTo>
                  <a:lnTo>
                    <a:pt x="19243" y="40513"/>
                  </a:lnTo>
                  <a:lnTo>
                    <a:pt x="19349" y="39716"/>
                  </a:lnTo>
                  <a:lnTo>
                    <a:pt x="19597" y="39463"/>
                  </a:lnTo>
                  <a:lnTo>
                    <a:pt x="20019" y="39329"/>
                  </a:lnTo>
                  <a:lnTo>
                    <a:pt x="20231" y="39031"/>
                  </a:lnTo>
                  <a:lnTo>
                    <a:pt x="20238" y="38417"/>
                  </a:lnTo>
                  <a:lnTo>
                    <a:pt x="20365" y="38242"/>
                  </a:lnTo>
                  <a:lnTo>
                    <a:pt x="21214" y="38063"/>
                  </a:lnTo>
                  <a:lnTo>
                    <a:pt x="21834" y="37728"/>
                  </a:lnTo>
                  <a:lnTo>
                    <a:pt x="22523" y="36842"/>
                  </a:lnTo>
                  <a:lnTo>
                    <a:pt x="23565" y="36023"/>
                  </a:lnTo>
                  <a:lnTo>
                    <a:pt x="23984" y="35896"/>
                  </a:lnTo>
                  <a:lnTo>
                    <a:pt x="24823" y="34783"/>
                  </a:lnTo>
                  <a:lnTo>
                    <a:pt x="25253" y="34414"/>
                  </a:lnTo>
                  <a:lnTo>
                    <a:pt x="25432" y="34132"/>
                  </a:lnTo>
                  <a:lnTo>
                    <a:pt x="26588" y="31667"/>
                  </a:lnTo>
                  <a:lnTo>
                    <a:pt x="27685" y="32464"/>
                  </a:lnTo>
                  <a:lnTo>
                    <a:pt x="28748" y="33377"/>
                  </a:lnTo>
                  <a:lnTo>
                    <a:pt x="30796" y="34864"/>
                  </a:lnTo>
                  <a:lnTo>
                    <a:pt x="30793" y="33522"/>
                  </a:lnTo>
                  <a:lnTo>
                    <a:pt x="31080" y="33271"/>
                  </a:lnTo>
                  <a:lnTo>
                    <a:pt x="31346" y="33338"/>
                  </a:lnTo>
                  <a:lnTo>
                    <a:pt x="33048" y="33345"/>
                  </a:lnTo>
                  <a:lnTo>
                    <a:pt x="33119" y="33598"/>
                  </a:lnTo>
                  <a:lnTo>
                    <a:pt x="33164" y="34678"/>
                  </a:lnTo>
                  <a:lnTo>
                    <a:pt x="34191" y="34709"/>
                  </a:lnTo>
                  <a:lnTo>
                    <a:pt x="34196" y="33371"/>
                  </a:lnTo>
                  <a:lnTo>
                    <a:pt x="36525" y="33460"/>
                  </a:lnTo>
                  <a:lnTo>
                    <a:pt x="36500" y="36197"/>
                  </a:lnTo>
                  <a:lnTo>
                    <a:pt x="36897" y="37143"/>
                  </a:lnTo>
                  <a:lnTo>
                    <a:pt x="37647" y="37467"/>
                  </a:lnTo>
                  <a:lnTo>
                    <a:pt x="37939" y="37150"/>
                  </a:lnTo>
                  <a:lnTo>
                    <a:pt x="38784" y="36894"/>
                  </a:lnTo>
                  <a:lnTo>
                    <a:pt x="39917" y="36905"/>
                  </a:lnTo>
                  <a:lnTo>
                    <a:pt x="39925" y="35717"/>
                  </a:lnTo>
                  <a:lnTo>
                    <a:pt x="40847" y="34608"/>
                  </a:lnTo>
                  <a:lnTo>
                    <a:pt x="41303" y="34221"/>
                  </a:lnTo>
                  <a:lnTo>
                    <a:pt x="42392" y="32800"/>
                  </a:lnTo>
                  <a:lnTo>
                    <a:pt x="42970" y="30807"/>
                  </a:lnTo>
                  <a:lnTo>
                    <a:pt x="43427" y="29690"/>
                  </a:lnTo>
                  <a:lnTo>
                    <a:pt x="43605" y="29351"/>
                  </a:lnTo>
                  <a:lnTo>
                    <a:pt x="44123" y="29106"/>
                  </a:lnTo>
                  <a:lnTo>
                    <a:pt x="44494" y="28205"/>
                  </a:lnTo>
                  <a:lnTo>
                    <a:pt x="43625" y="26659"/>
                  </a:lnTo>
                  <a:lnTo>
                    <a:pt x="42770" y="25458"/>
                  </a:lnTo>
                  <a:lnTo>
                    <a:pt x="42733" y="25248"/>
                  </a:lnTo>
                  <a:lnTo>
                    <a:pt x="43298" y="25311"/>
                  </a:lnTo>
                  <a:lnTo>
                    <a:pt x="43429" y="25259"/>
                  </a:lnTo>
                  <a:lnTo>
                    <a:pt x="43870" y="25442"/>
                  </a:lnTo>
                  <a:lnTo>
                    <a:pt x="44159" y="25137"/>
                  </a:lnTo>
                  <a:lnTo>
                    <a:pt x="44959" y="25016"/>
                  </a:lnTo>
                  <a:lnTo>
                    <a:pt x="45350" y="24760"/>
                  </a:lnTo>
                  <a:lnTo>
                    <a:pt x="46015" y="24886"/>
                  </a:lnTo>
                  <a:lnTo>
                    <a:pt x="46149" y="25108"/>
                  </a:lnTo>
                  <a:lnTo>
                    <a:pt x="46861" y="25568"/>
                  </a:lnTo>
                  <a:lnTo>
                    <a:pt x="47839" y="25630"/>
                  </a:lnTo>
                  <a:lnTo>
                    <a:pt x="48181" y="25809"/>
                  </a:lnTo>
                  <a:lnTo>
                    <a:pt x="49192" y="25809"/>
                  </a:lnTo>
                  <a:lnTo>
                    <a:pt x="49582" y="25444"/>
                  </a:lnTo>
                  <a:lnTo>
                    <a:pt x="49731" y="25202"/>
                  </a:lnTo>
                  <a:lnTo>
                    <a:pt x="50136" y="24047"/>
                  </a:lnTo>
                  <a:lnTo>
                    <a:pt x="50172" y="23239"/>
                  </a:lnTo>
                  <a:lnTo>
                    <a:pt x="50419" y="22206"/>
                  </a:lnTo>
                  <a:lnTo>
                    <a:pt x="50901" y="21379"/>
                  </a:lnTo>
                  <a:lnTo>
                    <a:pt x="50985" y="20921"/>
                  </a:lnTo>
                  <a:lnTo>
                    <a:pt x="51284" y="20109"/>
                  </a:lnTo>
                  <a:lnTo>
                    <a:pt x="51462" y="19890"/>
                  </a:lnTo>
                  <a:lnTo>
                    <a:pt x="51667" y="20054"/>
                  </a:lnTo>
                  <a:lnTo>
                    <a:pt x="53006" y="20541"/>
                  </a:lnTo>
                  <a:lnTo>
                    <a:pt x="53261" y="21118"/>
                  </a:lnTo>
                  <a:lnTo>
                    <a:pt x="54687" y="21078"/>
                  </a:lnTo>
                  <a:lnTo>
                    <a:pt x="54957" y="21000"/>
                  </a:lnTo>
                  <a:lnTo>
                    <a:pt x="54032" y="19855"/>
                  </a:lnTo>
                  <a:lnTo>
                    <a:pt x="54381" y="20060"/>
                  </a:lnTo>
                  <a:lnTo>
                    <a:pt x="55204" y="20872"/>
                  </a:lnTo>
                  <a:lnTo>
                    <a:pt x="55465" y="20802"/>
                  </a:lnTo>
                  <a:lnTo>
                    <a:pt x="56149" y="20402"/>
                  </a:lnTo>
                  <a:lnTo>
                    <a:pt x="56650" y="20170"/>
                  </a:lnTo>
                  <a:lnTo>
                    <a:pt x="56519" y="18673"/>
                  </a:lnTo>
                  <a:lnTo>
                    <a:pt x="56184" y="18001"/>
                  </a:lnTo>
                  <a:lnTo>
                    <a:pt x="56279" y="17273"/>
                  </a:lnTo>
                  <a:lnTo>
                    <a:pt x="55593" y="15973"/>
                  </a:lnTo>
                  <a:lnTo>
                    <a:pt x="54532" y="13508"/>
                  </a:lnTo>
                  <a:lnTo>
                    <a:pt x="52780" y="11158"/>
                  </a:lnTo>
                  <a:lnTo>
                    <a:pt x="54945" y="10444"/>
                  </a:lnTo>
                  <a:lnTo>
                    <a:pt x="57274" y="9543"/>
                  </a:lnTo>
                  <a:lnTo>
                    <a:pt x="58911" y="8379"/>
                  </a:lnTo>
                  <a:lnTo>
                    <a:pt x="58385" y="8647"/>
                  </a:lnTo>
                  <a:lnTo>
                    <a:pt x="57947" y="8713"/>
                  </a:lnTo>
                  <a:lnTo>
                    <a:pt x="57797" y="8352"/>
                  </a:lnTo>
                  <a:lnTo>
                    <a:pt x="58773" y="7250"/>
                  </a:lnTo>
                  <a:lnTo>
                    <a:pt x="58893" y="6763"/>
                  </a:lnTo>
                  <a:lnTo>
                    <a:pt x="58890" y="6245"/>
                  </a:lnTo>
                  <a:lnTo>
                    <a:pt x="58174" y="6010"/>
                  </a:lnTo>
                  <a:lnTo>
                    <a:pt x="57926" y="6252"/>
                  </a:lnTo>
                  <a:lnTo>
                    <a:pt x="57502" y="6323"/>
                  </a:lnTo>
                  <a:lnTo>
                    <a:pt x="57495" y="6055"/>
                  </a:lnTo>
                  <a:lnTo>
                    <a:pt x="58723" y="2881"/>
                  </a:lnTo>
                  <a:lnTo>
                    <a:pt x="58785" y="2333"/>
                  </a:lnTo>
                  <a:lnTo>
                    <a:pt x="58139" y="1699"/>
                  </a:lnTo>
                  <a:lnTo>
                    <a:pt x="57770" y="1871"/>
                  </a:lnTo>
                  <a:lnTo>
                    <a:pt x="57364" y="2477"/>
                  </a:lnTo>
                  <a:lnTo>
                    <a:pt x="57160" y="2574"/>
                  </a:lnTo>
                  <a:lnTo>
                    <a:pt x="56754" y="2283"/>
                  </a:lnTo>
                  <a:lnTo>
                    <a:pt x="56429" y="1933"/>
                  </a:lnTo>
                  <a:lnTo>
                    <a:pt x="56506" y="1446"/>
                  </a:lnTo>
                  <a:lnTo>
                    <a:pt x="56499" y="667"/>
                  </a:lnTo>
                  <a:lnTo>
                    <a:pt x="56218" y="567"/>
                  </a:lnTo>
                  <a:lnTo>
                    <a:pt x="56132" y="13"/>
                  </a:lnTo>
                  <a:lnTo>
                    <a:pt x="61961" y="0"/>
                  </a:lnTo>
                  <a:lnTo>
                    <a:pt x="62198" y="571"/>
                  </a:lnTo>
                  <a:lnTo>
                    <a:pt x="61961" y="1037"/>
                  </a:lnTo>
                  <a:lnTo>
                    <a:pt x="61745" y="1260"/>
                  </a:lnTo>
                  <a:lnTo>
                    <a:pt x="61453" y="1927"/>
                  </a:lnTo>
                  <a:lnTo>
                    <a:pt x="61054" y="4507"/>
                  </a:lnTo>
                  <a:lnTo>
                    <a:pt x="60277" y="7129"/>
                  </a:lnTo>
                  <a:lnTo>
                    <a:pt x="60562" y="7043"/>
                  </a:lnTo>
                  <a:lnTo>
                    <a:pt x="61274" y="6517"/>
                  </a:lnTo>
                  <a:lnTo>
                    <a:pt x="63947" y="5708"/>
                  </a:lnTo>
                  <a:lnTo>
                    <a:pt x="64542" y="5604"/>
                  </a:lnTo>
                  <a:lnTo>
                    <a:pt x="65324" y="5127"/>
                  </a:lnTo>
                  <a:lnTo>
                    <a:pt x="67154" y="3593"/>
                  </a:lnTo>
                  <a:lnTo>
                    <a:pt x="67818" y="3165"/>
                  </a:lnTo>
                  <a:lnTo>
                    <a:pt x="68716" y="2801"/>
                  </a:lnTo>
                  <a:lnTo>
                    <a:pt x="69443" y="2096"/>
                  </a:lnTo>
                  <a:lnTo>
                    <a:pt x="69834" y="2014"/>
                  </a:lnTo>
                  <a:lnTo>
                    <a:pt x="69823" y="2193"/>
                  </a:lnTo>
                  <a:lnTo>
                    <a:pt x="70254" y="2495"/>
                  </a:lnTo>
                  <a:lnTo>
                    <a:pt x="71785" y="2286"/>
                  </a:lnTo>
                  <a:lnTo>
                    <a:pt x="73115" y="2558"/>
                  </a:lnTo>
                  <a:lnTo>
                    <a:pt x="73667" y="3132"/>
                  </a:lnTo>
                  <a:lnTo>
                    <a:pt x="73696" y="3367"/>
                  </a:lnTo>
                  <a:lnTo>
                    <a:pt x="74360" y="4816"/>
                  </a:lnTo>
                  <a:lnTo>
                    <a:pt x="74542" y="5564"/>
                  </a:lnTo>
                  <a:lnTo>
                    <a:pt x="74490" y="7254"/>
                  </a:lnTo>
                  <a:lnTo>
                    <a:pt x="74278" y="7835"/>
                  </a:lnTo>
                  <a:lnTo>
                    <a:pt x="74347" y="9198"/>
                  </a:lnTo>
                  <a:lnTo>
                    <a:pt x="74314" y="9715"/>
                  </a:lnTo>
                  <a:lnTo>
                    <a:pt x="74120" y="10356"/>
                  </a:lnTo>
                  <a:lnTo>
                    <a:pt x="73857" y="10627"/>
                  </a:lnTo>
                  <a:lnTo>
                    <a:pt x="73733" y="10947"/>
                  </a:lnTo>
                  <a:lnTo>
                    <a:pt x="73638" y="11357"/>
                  </a:lnTo>
                  <a:lnTo>
                    <a:pt x="73637" y="12050"/>
                  </a:lnTo>
                  <a:lnTo>
                    <a:pt x="74039" y="11986"/>
                  </a:lnTo>
                  <a:lnTo>
                    <a:pt x="75028" y="12426"/>
                  </a:lnTo>
                  <a:lnTo>
                    <a:pt x="75331" y="12449"/>
                  </a:lnTo>
                  <a:lnTo>
                    <a:pt x="76419" y="12178"/>
                  </a:lnTo>
                  <a:lnTo>
                    <a:pt x="79386" y="11156"/>
                  </a:lnTo>
                  <a:lnTo>
                    <a:pt x="80127" y="10839"/>
                  </a:lnTo>
                  <a:lnTo>
                    <a:pt x="80707" y="10411"/>
                  </a:lnTo>
                  <a:lnTo>
                    <a:pt x="80835" y="10240"/>
                  </a:lnTo>
                  <a:lnTo>
                    <a:pt x="80970" y="9826"/>
                  </a:lnTo>
                  <a:lnTo>
                    <a:pt x="81028" y="9394"/>
                  </a:lnTo>
                  <a:lnTo>
                    <a:pt x="81189" y="9071"/>
                  </a:lnTo>
                  <a:lnTo>
                    <a:pt x="81908" y="8062"/>
                  </a:lnTo>
                  <a:lnTo>
                    <a:pt x="82226" y="7950"/>
                  </a:lnTo>
                  <a:lnTo>
                    <a:pt x="82430" y="7604"/>
                  </a:lnTo>
                  <a:lnTo>
                    <a:pt x="82868" y="6248"/>
                  </a:lnTo>
                  <a:lnTo>
                    <a:pt x="81166" y="4960"/>
                  </a:lnTo>
                  <a:lnTo>
                    <a:pt x="82356" y="4011"/>
                  </a:lnTo>
                  <a:lnTo>
                    <a:pt x="82594" y="3925"/>
                  </a:lnTo>
                  <a:lnTo>
                    <a:pt x="82765" y="3981"/>
                  </a:lnTo>
                  <a:lnTo>
                    <a:pt x="83101" y="3940"/>
                  </a:lnTo>
                  <a:lnTo>
                    <a:pt x="84033" y="3314"/>
                  </a:lnTo>
                  <a:lnTo>
                    <a:pt x="84511" y="3285"/>
                  </a:lnTo>
                  <a:lnTo>
                    <a:pt x="85023" y="3389"/>
                  </a:lnTo>
                  <a:lnTo>
                    <a:pt x="85658" y="4007"/>
                  </a:lnTo>
                  <a:lnTo>
                    <a:pt x="85892" y="4364"/>
                  </a:lnTo>
                  <a:lnTo>
                    <a:pt x="86396" y="4688"/>
                  </a:lnTo>
                  <a:lnTo>
                    <a:pt x="86531" y="4685"/>
                  </a:lnTo>
                  <a:lnTo>
                    <a:pt x="86754" y="3933"/>
                  </a:lnTo>
                  <a:lnTo>
                    <a:pt x="87653" y="3870"/>
                  </a:lnTo>
                  <a:lnTo>
                    <a:pt x="88752" y="4216"/>
                  </a:lnTo>
                  <a:lnTo>
                    <a:pt x="89037" y="4418"/>
                  </a:lnTo>
                  <a:lnTo>
                    <a:pt x="89446" y="4928"/>
                  </a:lnTo>
                  <a:lnTo>
                    <a:pt x="90048" y="5073"/>
                  </a:lnTo>
                  <a:lnTo>
                    <a:pt x="90472" y="5293"/>
                  </a:lnTo>
                  <a:lnTo>
                    <a:pt x="90318" y="5562"/>
                  </a:lnTo>
                  <a:lnTo>
                    <a:pt x="90665" y="6089"/>
                  </a:lnTo>
                  <a:lnTo>
                    <a:pt x="91210" y="6654"/>
                  </a:lnTo>
                  <a:lnTo>
                    <a:pt x="92284" y="6320"/>
                  </a:lnTo>
                  <a:lnTo>
                    <a:pt x="93053" y="6992"/>
                  </a:lnTo>
                  <a:lnTo>
                    <a:pt x="93202" y="7200"/>
                  </a:lnTo>
                  <a:lnTo>
                    <a:pt x="94337" y="7407"/>
                  </a:lnTo>
                  <a:lnTo>
                    <a:pt x="94790" y="7663"/>
                  </a:lnTo>
                  <a:lnTo>
                    <a:pt x="95126" y="7571"/>
                  </a:lnTo>
                  <a:lnTo>
                    <a:pt x="95336" y="7077"/>
                  </a:lnTo>
                  <a:lnTo>
                    <a:pt x="95526" y="6931"/>
                  </a:lnTo>
                  <a:lnTo>
                    <a:pt x="96106" y="6590"/>
                  </a:lnTo>
                  <a:lnTo>
                    <a:pt x="96556" y="6603"/>
                  </a:lnTo>
                  <a:lnTo>
                    <a:pt x="96717" y="6718"/>
                  </a:lnTo>
                  <a:lnTo>
                    <a:pt x="97187" y="7365"/>
                  </a:lnTo>
                  <a:lnTo>
                    <a:pt x="97494" y="7973"/>
                  </a:lnTo>
                  <a:lnTo>
                    <a:pt x="97614" y="8666"/>
                  </a:lnTo>
                  <a:lnTo>
                    <a:pt x="97292" y="9588"/>
                  </a:lnTo>
                  <a:lnTo>
                    <a:pt x="97149" y="10475"/>
                  </a:lnTo>
                  <a:lnTo>
                    <a:pt x="97638" y="11264"/>
                  </a:lnTo>
                  <a:lnTo>
                    <a:pt x="98176" y="11965"/>
                  </a:lnTo>
                  <a:lnTo>
                    <a:pt x="98756" y="12537"/>
                  </a:lnTo>
                  <a:lnTo>
                    <a:pt x="100953" y="14517"/>
                  </a:lnTo>
                  <a:lnTo>
                    <a:pt x="102105" y="14959"/>
                  </a:lnTo>
                  <a:lnTo>
                    <a:pt x="102878" y="15072"/>
                  </a:lnTo>
                  <a:lnTo>
                    <a:pt x="103703" y="15625"/>
                  </a:lnTo>
                  <a:lnTo>
                    <a:pt x="103912" y="15850"/>
                  </a:lnTo>
                  <a:lnTo>
                    <a:pt x="104004" y="16087"/>
                  </a:lnTo>
                  <a:lnTo>
                    <a:pt x="103938" y="16332"/>
                  </a:lnTo>
                  <a:lnTo>
                    <a:pt x="104009" y="16651"/>
                  </a:lnTo>
                  <a:lnTo>
                    <a:pt x="104350" y="17164"/>
                  </a:lnTo>
                  <a:lnTo>
                    <a:pt x="104979" y="17419"/>
                  </a:lnTo>
                  <a:lnTo>
                    <a:pt x="105775" y="17549"/>
                  </a:lnTo>
                  <a:lnTo>
                    <a:pt x="105791" y="18310"/>
                  </a:lnTo>
                  <a:lnTo>
                    <a:pt x="105724" y="19178"/>
                  </a:lnTo>
                  <a:lnTo>
                    <a:pt x="106188" y="19423"/>
                  </a:lnTo>
                  <a:lnTo>
                    <a:pt x="106763" y="19527"/>
                  </a:lnTo>
                  <a:lnTo>
                    <a:pt x="107104" y="19428"/>
                  </a:lnTo>
                  <a:lnTo>
                    <a:pt x="107134" y="18667"/>
                  </a:lnTo>
                  <a:lnTo>
                    <a:pt x="107307" y="18647"/>
                  </a:lnTo>
                  <a:lnTo>
                    <a:pt x="107695" y="18950"/>
                  </a:lnTo>
                  <a:lnTo>
                    <a:pt x="107856" y="19264"/>
                  </a:lnTo>
                  <a:lnTo>
                    <a:pt x="108166" y="19537"/>
                  </a:lnTo>
                  <a:lnTo>
                    <a:pt x="109056" y="19826"/>
                  </a:lnTo>
                  <a:lnTo>
                    <a:pt x="109228" y="19816"/>
                  </a:lnTo>
                  <a:lnTo>
                    <a:pt x="109271" y="19655"/>
                  </a:lnTo>
                  <a:lnTo>
                    <a:pt x="109537" y="19546"/>
                  </a:lnTo>
                  <a:lnTo>
                    <a:pt x="109931" y="19915"/>
                  </a:lnTo>
                  <a:lnTo>
                    <a:pt x="111117" y="20792"/>
                  </a:lnTo>
                  <a:lnTo>
                    <a:pt x="111247" y="21123"/>
                  </a:lnTo>
                  <a:lnTo>
                    <a:pt x="111777" y="21158"/>
                  </a:lnTo>
                  <a:lnTo>
                    <a:pt x="112113" y="21290"/>
                  </a:lnTo>
                  <a:lnTo>
                    <a:pt x="112340" y="21471"/>
                  </a:lnTo>
                  <a:lnTo>
                    <a:pt x="112375" y="21697"/>
                  </a:lnTo>
                  <a:lnTo>
                    <a:pt x="112267" y="21985"/>
                  </a:lnTo>
                  <a:lnTo>
                    <a:pt x="112454" y="22593"/>
                  </a:lnTo>
                  <a:lnTo>
                    <a:pt x="112509" y="22993"/>
                  </a:lnTo>
                  <a:lnTo>
                    <a:pt x="113541" y="23930"/>
                  </a:lnTo>
                  <a:lnTo>
                    <a:pt x="114201" y="24289"/>
                  </a:lnTo>
                  <a:lnTo>
                    <a:pt x="114898" y="24363"/>
                  </a:lnTo>
                  <a:lnTo>
                    <a:pt x="116095" y="25009"/>
                  </a:lnTo>
                  <a:lnTo>
                    <a:pt x="116175" y="25377"/>
                  </a:lnTo>
                  <a:lnTo>
                    <a:pt x="116363" y="25666"/>
                  </a:lnTo>
                  <a:lnTo>
                    <a:pt x="116884" y="26234"/>
                  </a:lnTo>
                  <a:lnTo>
                    <a:pt x="117394" y="26449"/>
                  </a:lnTo>
                  <a:lnTo>
                    <a:pt x="117587" y="26745"/>
                  </a:lnTo>
                  <a:lnTo>
                    <a:pt x="117728" y="27003"/>
                  </a:lnTo>
                  <a:lnTo>
                    <a:pt x="117798" y="27748"/>
                  </a:lnTo>
                  <a:lnTo>
                    <a:pt x="118081" y="28098"/>
                  </a:lnTo>
                  <a:lnTo>
                    <a:pt x="118250" y="28181"/>
                  </a:lnTo>
                  <a:lnTo>
                    <a:pt x="118493" y="28129"/>
                  </a:lnTo>
                  <a:lnTo>
                    <a:pt x="119579" y="27397"/>
                  </a:lnTo>
                  <a:lnTo>
                    <a:pt x="120388" y="27186"/>
                  </a:lnTo>
                  <a:lnTo>
                    <a:pt x="121517" y="27074"/>
                  </a:lnTo>
                  <a:lnTo>
                    <a:pt x="121593" y="27291"/>
                  </a:lnTo>
                  <a:lnTo>
                    <a:pt x="122428" y="27751"/>
                  </a:lnTo>
                  <a:lnTo>
                    <a:pt x="123306" y="28353"/>
                  </a:lnTo>
                  <a:lnTo>
                    <a:pt x="123480" y="28386"/>
                  </a:lnTo>
                  <a:lnTo>
                    <a:pt x="124129" y="28235"/>
                  </a:lnTo>
                  <a:lnTo>
                    <a:pt x="126679" y="28587"/>
                  </a:lnTo>
                  <a:lnTo>
                    <a:pt x="127416" y="28790"/>
                  </a:lnTo>
                  <a:lnTo>
                    <a:pt x="127732" y="28987"/>
                  </a:lnTo>
                  <a:lnTo>
                    <a:pt x="127799" y="29905"/>
                  </a:lnTo>
                  <a:lnTo>
                    <a:pt x="128160" y="31576"/>
                  </a:lnTo>
                  <a:lnTo>
                    <a:pt x="128503" y="31906"/>
                  </a:lnTo>
                  <a:lnTo>
                    <a:pt x="129049" y="32226"/>
                  </a:lnTo>
                  <a:lnTo>
                    <a:pt x="129347" y="32098"/>
                  </a:lnTo>
                  <a:lnTo>
                    <a:pt x="129543" y="32098"/>
                  </a:lnTo>
                  <a:lnTo>
                    <a:pt x="130574" y="33249"/>
                  </a:lnTo>
                  <a:lnTo>
                    <a:pt x="130722" y="33648"/>
                  </a:lnTo>
                  <a:lnTo>
                    <a:pt x="130673" y="34237"/>
                  </a:lnTo>
                  <a:lnTo>
                    <a:pt x="130724" y="35547"/>
                  </a:lnTo>
                  <a:lnTo>
                    <a:pt x="131296" y="36868"/>
                  </a:lnTo>
                  <a:lnTo>
                    <a:pt x="131604" y="37196"/>
                  </a:lnTo>
                  <a:lnTo>
                    <a:pt x="132112" y="37258"/>
                  </a:lnTo>
                  <a:lnTo>
                    <a:pt x="132335" y="37956"/>
                  </a:lnTo>
                  <a:lnTo>
                    <a:pt x="132510" y="38122"/>
                  </a:lnTo>
                  <a:lnTo>
                    <a:pt x="133053" y="38269"/>
                  </a:lnTo>
                  <a:lnTo>
                    <a:pt x="133526" y="38224"/>
                  </a:lnTo>
                  <a:lnTo>
                    <a:pt x="134116" y="38100"/>
                  </a:lnTo>
                  <a:lnTo>
                    <a:pt x="135790" y="38116"/>
                  </a:lnTo>
                  <a:lnTo>
                    <a:pt x="136104" y="38166"/>
                  </a:lnTo>
                  <a:lnTo>
                    <a:pt x="136366" y="38394"/>
                  </a:lnTo>
                  <a:lnTo>
                    <a:pt x="137108" y="38495"/>
                  </a:lnTo>
                  <a:lnTo>
                    <a:pt x="137623" y="38431"/>
                  </a:lnTo>
                  <a:lnTo>
                    <a:pt x="137941" y="38267"/>
                  </a:lnTo>
                  <a:lnTo>
                    <a:pt x="138463" y="38342"/>
                  </a:lnTo>
                  <a:lnTo>
                    <a:pt x="138615" y="38437"/>
                  </a:lnTo>
                  <a:lnTo>
                    <a:pt x="138966" y="38995"/>
                  </a:lnTo>
                  <a:lnTo>
                    <a:pt x="139638" y="39649"/>
                  </a:lnTo>
                  <a:lnTo>
                    <a:pt x="140130" y="39924"/>
                  </a:lnTo>
                  <a:lnTo>
                    <a:pt x="140992" y="40926"/>
                  </a:lnTo>
                  <a:lnTo>
                    <a:pt x="141632" y="41482"/>
                  </a:lnTo>
                  <a:lnTo>
                    <a:pt x="142821" y="43026"/>
                  </a:lnTo>
                  <a:lnTo>
                    <a:pt x="142940" y="44555"/>
                  </a:lnTo>
                  <a:lnTo>
                    <a:pt x="142717" y="45135"/>
                  </a:lnTo>
                  <a:lnTo>
                    <a:pt x="141913" y="46249"/>
                  </a:lnTo>
                  <a:lnTo>
                    <a:pt x="141197" y="46741"/>
                  </a:lnTo>
                  <a:lnTo>
                    <a:pt x="140746" y="48331"/>
                  </a:lnTo>
                  <a:lnTo>
                    <a:pt x="140959" y="48588"/>
                  </a:lnTo>
                  <a:lnTo>
                    <a:pt x="141292" y="48733"/>
                  </a:lnTo>
                  <a:lnTo>
                    <a:pt x="141917" y="50276"/>
                  </a:lnTo>
                  <a:lnTo>
                    <a:pt x="141972" y="50790"/>
                  </a:lnTo>
                  <a:lnTo>
                    <a:pt x="142124" y="51103"/>
                  </a:lnTo>
                  <a:lnTo>
                    <a:pt x="142658" y="51757"/>
                  </a:lnTo>
                  <a:lnTo>
                    <a:pt x="142796" y="51852"/>
                  </a:lnTo>
                  <a:lnTo>
                    <a:pt x="142942" y="51849"/>
                  </a:lnTo>
                  <a:lnTo>
                    <a:pt x="143386" y="51471"/>
                  </a:lnTo>
                  <a:lnTo>
                    <a:pt x="143955" y="51876"/>
                  </a:lnTo>
                  <a:lnTo>
                    <a:pt x="145133" y="52216"/>
                  </a:lnTo>
                  <a:lnTo>
                    <a:pt x="145847" y="52583"/>
                  </a:lnTo>
                  <a:lnTo>
                    <a:pt x="146083" y="53334"/>
                  </a:lnTo>
                  <a:lnTo>
                    <a:pt x="146109" y="53772"/>
                  </a:lnTo>
                  <a:lnTo>
                    <a:pt x="146099" y="53988"/>
                  </a:lnTo>
                  <a:lnTo>
                    <a:pt x="145898" y="54505"/>
                  </a:lnTo>
                  <a:lnTo>
                    <a:pt x="145908" y="54679"/>
                  </a:lnTo>
                  <a:lnTo>
                    <a:pt x="146243" y="55171"/>
                  </a:lnTo>
                  <a:lnTo>
                    <a:pt x="146514" y="56576"/>
                  </a:lnTo>
                  <a:lnTo>
                    <a:pt x="146337" y="56969"/>
                  </a:lnTo>
                  <a:lnTo>
                    <a:pt x="146381" y="57277"/>
                  </a:lnTo>
                  <a:lnTo>
                    <a:pt x="146614" y="57404"/>
                  </a:lnTo>
                  <a:lnTo>
                    <a:pt x="149182" y="57415"/>
                  </a:lnTo>
                  <a:lnTo>
                    <a:pt x="149212" y="85856"/>
                  </a:lnTo>
                  <a:lnTo>
                    <a:pt x="151847" y="85915"/>
                  </a:lnTo>
                  <a:lnTo>
                    <a:pt x="163195" y="85829"/>
                  </a:lnTo>
                  <a:lnTo>
                    <a:pt x="163103" y="99687"/>
                  </a:lnTo>
                  <a:lnTo>
                    <a:pt x="163097" y="100138"/>
                  </a:lnTo>
                  <a:lnTo>
                    <a:pt x="165430" y="100176"/>
                  </a:lnTo>
                  <a:lnTo>
                    <a:pt x="165398" y="102379"/>
                  </a:lnTo>
                  <a:lnTo>
                    <a:pt x="167685" y="102392"/>
                  </a:lnTo>
                  <a:lnTo>
                    <a:pt x="167751" y="104463"/>
                  </a:lnTo>
                  <a:lnTo>
                    <a:pt x="167710" y="104681"/>
                  </a:lnTo>
                  <a:lnTo>
                    <a:pt x="170015" y="104678"/>
                  </a:lnTo>
                  <a:lnTo>
                    <a:pt x="170006" y="107117"/>
                  </a:lnTo>
                  <a:lnTo>
                    <a:pt x="172429" y="107116"/>
                  </a:lnTo>
                  <a:lnTo>
                    <a:pt x="172332" y="109493"/>
                  </a:lnTo>
                  <a:lnTo>
                    <a:pt x="174658" y="109548"/>
                  </a:lnTo>
                  <a:lnTo>
                    <a:pt x="174657" y="114299"/>
                  </a:lnTo>
                  <a:lnTo>
                    <a:pt x="185498" y="114337"/>
                  </a:lnTo>
                  <a:lnTo>
                    <a:pt x="189850" y="114358"/>
                  </a:lnTo>
                  <a:lnTo>
                    <a:pt x="189834" y="128659"/>
                  </a:lnTo>
                  <a:lnTo>
                    <a:pt x="199004" y="128716"/>
                  </a:lnTo>
                  <a:lnTo>
                    <a:pt x="198991" y="142913"/>
                  </a:lnTo>
                  <a:lnTo>
                    <a:pt x="217478" y="143085"/>
                  </a:lnTo>
                  <a:lnTo>
                    <a:pt x="217481" y="143738"/>
                  </a:lnTo>
                  <a:lnTo>
                    <a:pt x="217427" y="157353"/>
                  </a:lnTo>
                  <a:lnTo>
                    <a:pt x="229151" y="156509"/>
                  </a:lnTo>
                  <a:lnTo>
                    <a:pt x="232111" y="156513"/>
                  </a:lnTo>
                  <a:lnTo>
                    <a:pt x="231622" y="163973"/>
                  </a:lnTo>
                  <a:lnTo>
                    <a:pt x="231162" y="171526"/>
                  </a:lnTo>
                  <a:lnTo>
                    <a:pt x="240269" y="170854"/>
                  </a:lnTo>
                  <a:lnTo>
                    <a:pt x="240259" y="173229"/>
                  </a:lnTo>
                  <a:lnTo>
                    <a:pt x="241504" y="173257"/>
                  </a:lnTo>
                  <a:lnTo>
                    <a:pt x="242589" y="173281"/>
                  </a:lnTo>
                  <a:lnTo>
                    <a:pt x="242611" y="188351"/>
                  </a:lnTo>
                  <a:lnTo>
                    <a:pt x="240416" y="186623"/>
                  </a:lnTo>
                  <a:lnTo>
                    <a:pt x="238854" y="185792"/>
                  </a:lnTo>
                  <a:lnTo>
                    <a:pt x="238779" y="185600"/>
                  </a:lnTo>
                  <a:lnTo>
                    <a:pt x="238192" y="185067"/>
                  </a:lnTo>
                  <a:lnTo>
                    <a:pt x="236233" y="183458"/>
                  </a:lnTo>
                  <a:lnTo>
                    <a:pt x="235178" y="182858"/>
                  </a:lnTo>
                  <a:lnTo>
                    <a:pt x="234105" y="181860"/>
                  </a:lnTo>
                  <a:lnTo>
                    <a:pt x="233013" y="181104"/>
                  </a:lnTo>
                  <a:lnTo>
                    <a:pt x="232332" y="181841"/>
                  </a:lnTo>
                  <a:lnTo>
                    <a:pt x="232123" y="181632"/>
                  </a:lnTo>
                  <a:lnTo>
                    <a:pt x="231983" y="181297"/>
                  </a:lnTo>
                  <a:lnTo>
                    <a:pt x="230632" y="180955"/>
                  </a:lnTo>
                  <a:lnTo>
                    <a:pt x="228409" y="181316"/>
                  </a:lnTo>
                  <a:lnTo>
                    <a:pt x="226928" y="180453"/>
                  </a:lnTo>
                  <a:lnTo>
                    <a:pt x="226297" y="179820"/>
                  </a:lnTo>
                  <a:lnTo>
                    <a:pt x="226236" y="179560"/>
                  </a:lnTo>
                  <a:lnTo>
                    <a:pt x="226084" y="179400"/>
                  </a:lnTo>
                  <a:lnTo>
                    <a:pt x="225432" y="179314"/>
                  </a:lnTo>
                  <a:lnTo>
                    <a:pt x="225522" y="179046"/>
                  </a:lnTo>
                  <a:lnTo>
                    <a:pt x="225432" y="178543"/>
                  </a:lnTo>
                  <a:lnTo>
                    <a:pt x="225067" y="177654"/>
                  </a:lnTo>
                  <a:lnTo>
                    <a:pt x="225023" y="176276"/>
                  </a:lnTo>
                  <a:lnTo>
                    <a:pt x="224342" y="175744"/>
                  </a:lnTo>
                  <a:lnTo>
                    <a:pt x="223873" y="175543"/>
                  </a:lnTo>
                  <a:lnTo>
                    <a:pt x="219525" y="174515"/>
                  </a:lnTo>
                  <a:lnTo>
                    <a:pt x="218973" y="174901"/>
                  </a:lnTo>
                  <a:lnTo>
                    <a:pt x="218699" y="175311"/>
                  </a:lnTo>
                  <a:lnTo>
                    <a:pt x="218422" y="176070"/>
                  </a:lnTo>
                  <a:lnTo>
                    <a:pt x="218713" y="176748"/>
                  </a:lnTo>
                  <a:lnTo>
                    <a:pt x="219949" y="177716"/>
                  </a:lnTo>
                  <a:lnTo>
                    <a:pt x="220118" y="178271"/>
                  </a:lnTo>
                  <a:lnTo>
                    <a:pt x="218601" y="177868"/>
                  </a:lnTo>
                  <a:lnTo>
                    <a:pt x="218591" y="177511"/>
                  </a:lnTo>
                  <a:lnTo>
                    <a:pt x="217931" y="176349"/>
                  </a:lnTo>
                  <a:lnTo>
                    <a:pt x="217546" y="176342"/>
                  </a:lnTo>
                  <a:lnTo>
                    <a:pt x="217102" y="176550"/>
                  </a:lnTo>
                  <a:lnTo>
                    <a:pt x="216547" y="176461"/>
                  </a:lnTo>
                  <a:lnTo>
                    <a:pt x="216274" y="176364"/>
                  </a:lnTo>
                  <a:lnTo>
                    <a:pt x="214886" y="175515"/>
                  </a:lnTo>
                  <a:lnTo>
                    <a:pt x="213989" y="175526"/>
                  </a:lnTo>
                  <a:lnTo>
                    <a:pt x="213718" y="176922"/>
                  </a:lnTo>
                  <a:lnTo>
                    <a:pt x="213646" y="177492"/>
                  </a:lnTo>
                  <a:lnTo>
                    <a:pt x="213719" y="177641"/>
                  </a:lnTo>
                  <a:lnTo>
                    <a:pt x="213297" y="177589"/>
                  </a:lnTo>
                  <a:lnTo>
                    <a:pt x="212792" y="177239"/>
                  </a:lnTo>
                  <a:lnTo>
                    <a:pt x="212482" y="176900"/>
                  </a:lnTo>
                  <a:lnTo>
                    <a:pt x="211920" y="176018"/>
                  </a:lnTo>
                  <a:lnTo>
                    <a:pt x="211924" y="175809"/>
                  </a:lnTo>
                  <a:lnTo>
                    <a:pt x="212179" y="175597"/>
                  </a:lnTo>
                  <a:lnTo>
                    <a:pt x="212269" y="175407"/>
                  </a:lnTo>
                  <a:lnTo>
                    <a:pt x="211988" y="175069"/>
                  </a:lnTo>
                  <a:lnTo>
                    <a:pt x="211455" y="175232"/>
                  </a:lnTo>
                  <a:lnTo>
                    <a:pt x="211102" y="175534"/>
                  </a:lnTo>
                  <a:lnTo>
                    <a:pt x="210965" y="175773"/>
                  </a:lnTo>
                  <a:lnTo>
                    <a:pt x="209801" y="176424"/>
                  </a:lnTo>
                  <a:lnTo>
                    <a:pt x="209513" y="176424"/>
                  </a:lnTo>
                  <a:lnTo>
                    <a:pt x="207843" y="174687"/>
                  </a:lnTo>
                  <a:lnTo>
                    <a:pt x="208045" y="174530"/>
                  </a:lnTo>
                  <a:lnTo>
                    <a:pt x="208384" y="174482"/>
                  </a:lnTo>
                  <a:lnTo>
                    <a:pt x="208748" y="174262"/>
                  </a:lnTo>
                  <a:lnTo>
                    <a:pt x="209393" y="173692"/>
                  </a:lnTo>
                  <a:lnTo>
                    <a:pt x="209598" y="172572"/>
                  </a:lnTo>
                  <a:lnTo>
                    <a:pt x="209302" y="171983"/>
                  </a:lnTo>
                  <a:lnTo>
                    <a:pt x="209341" y="171551"/>
                  </a:lnTo>
                  <a:lnTo>
                    <a:pt x="210001" y="171533"/>
                  </a:lnTo>
                  <a:lnTo>
                    <a:pt x="209777" y="171108"/>
                  </a:lnTo>
                  <a:lnTo>
                    <a:pt x="209345" y="170800"/>
                  </a:lnTo>
                  <a:lnTo>
                    <a:pt x="209160" y="169374"/>
                  </a:lnTo>
                  <a:lnTo>
                    <a:pt x="207222" y="166028"/>
                  </a:lnTo>
                  <a:lnTo>
                    <a:pt x="206269" y="164171"/>
                  </a:lnTo>
                  <a:lnTo>
                    <a:pt x="205967" y="163270"/>
                  </a:lnTo>
                  <a:lnTo>
                    <a:pt x="203597" y="163239"/>
                  </a:lnTo>
                  <a:lnTo>
                    <a:pt x="203615" y="162037"/>
                  </a:lnTo>
                  <a:lnTo>
                    <a:pt x="201429" y="162022"/>
                  </a:lnTo>
                  <a:lnTo>
                    <a:pt x="200632" y="161683"/>
                  </a:lnTo>
                  <a:lnTo>
                    <a:pt x="199009" y="160744"/>
                  </a:lnTo>
                  <a:lnTo>
                    <a:pt x="198998" y="162029"/>
                  </a:lnTo>
                  <a:lnTo>
                    <a:pt x="197778" y="162044"/>
                  </a:lnTo>
                  <a:lnTo>
                    <a:pt x="197793" y="162557"/>
                  </a:lnTo>
                  <a:lnTo>
                    <a:pt x="197883" y="162710"/>
                  </a:lnTo>
                  <a:lnTo>
                    <a:pt x="197753" y="163116"/>
                  </a:lnTo>
                  <a:lnTo>
                    <a:pt x="196960" y="163760"/>
                  </a:lnTo>
                  <a:lnTo>
                    <a:pt x="196455" y="163890"/>
                  </a:lnTo>
                  <a:lnTo>
                    <a:pt x="195145" y="163954"/>
                  </a:lnTo>
                  <a:lnTo>
                    <a:pt x="194922" y="164173"/>
                  </a:lnTo>
                  <a:lnTo>
                    <a:pt x="194716" y="164248"/>
                  </a:lnTo>
                  <a:lnTo>
                    <a:pt x="194305" y="163905"/>
                  </a:lnTo>
                  <a:lnTo>
                    <a:pt x="194031" y="163824"/>
                  </a:lnTo>
                  <a:lnTo>
                    <a:pt x="193796" y="163794"/>
                  </a:lnTo>
                  <a:lnTo>
                    <a:pt x="193649" y="163954"/>
                  </a:lnTo>
                  <a:lnTo>
                    <a:pt x="192971" y="164956"/>
                  </a:lnTo>
                  <a:lnTo>
                    <a:pt x="192779" y="165656"/>
                  </a:lnTo>
                  <a:lnTo>
                    <a:pt x="192744" y="166917"/>
                  </a:lnTo>
                  <a:lnTo>
                    <a:pt x="193339" y="167725"/>
                  </a:lnTo>
                  <a:lnTo>
                    <a:pt x="193491" y="168239"/>
                  </a:lnTo>
                  <a:lnTo>
                    <a:pt x="192950" y="168656"/>
                  </a:lnTo>
                  <a:lnTo>
                    <a:pt x="192727" y="168775"/>
                  </a:lnTo>
                  <a:lnTo>
                    <a:pt x="192575" y="168760"/>
                  </a:lnTo>
                  <a:lnTo>
                    <a:pt x="191541" y="169792"/>
                  </a:lnTo>
                  <a:lnTo>
                    <a:pt x="191505" y="170142"/>
                  </a:lnTo>
                  <a:lnTo>
                    <a:pt x="192028" y="171132"/>
                  </a:lnTo>
                  <a:lnTo>
                    <a:pt x="192032" y="171407"/>
                  </a:lnTo>
                  <a:lnTo>
                    <a:pt x="191394" y="171337"/>
                  </a:lnTo>
                  <a:lnTo>
                    <a:pt x="190745" y="170991"/>
                  </a:lnTo>
                  <a:lnTo>
                    <a:pt x="190303" y="170868"/>
                  </a:lnTo>
                  <a:lnTo>
                    <a:pt x="190054" y="170949"/>
                  </a:lnTo>
                  <a:lnTo>
                    <a:pt x="189848" y="171176"/>
                  </a:lnTo>
                  <a:lnTo>
                    <a:pt x="189232" y="171280"/>
                  </a:lnTo>
                  <a:lnTo>
                    <a:pt x="188717" y="171165"/>
                  </a:lnTo>
                  <a:lnTo>
                    <a:pt x="188518" y="170986"/>
                  </a:lnTo>
                  <a:lnTo>
                    <a:pt x="188071" y="170949"/>
                  </a:lnTo>
                  <a:lnTo>
                    <a:pt x="187920" y="171056"/>
                  </a:lnTo>
                  <a:lnTo>
                    <a:pt x="187339" y="171991"/>
                  </a:lnTo>
                  <a:lnTo>
                    <a:pt x="187152" y="171905"/>
                  </a:lnTo>
                  <a:lnTo>
                    <a:pt x="187130" y="171674"/>
                  </a:lnTo>
                  <a:lnTo>
                    <a:pt x="186914" y="171391"/>
                  </a:lnTo>
                  <a:lnTo>
                    <a:pt x="186381" y="171473"/>
                  </a:lnTo>
                  <a:lnTo>
                    <a:pt x="186128" y="171730"/>
                  </a:lnTo>
                  <a:lnTo>
                    <a:pt x="186024" y="171986"/>
                  </a:lnTo>
                  <a:lnTo>
                    <a:pt x="185022" y="172235"/>
                  </a:lnTo>
                  <a:lnTo>
                    <a:pt x="184301" y="172306"/>
                  </a:lnTo>
                  <a:lnTo>
                    <a:pt x="182379" y="173091"/>
                  </a:lnTo>
                  <a:lnTo>
                    <a:pt x="182196" y="173289"/>
                  </a:lnTo>
                  <a:lnTo>
                    <a:pt x="181918" y="173389"/>
                  </a:lnTo>
                  <a:lnTo>
                    <a:pt x="181605" y="173300"/>
                  </a:lnTo>
                  <a:lnTo>
                    <a:pt x="181424" y="172984"/>
                  </a:lnTo>
                  <a:lnTo>
                    <a:pt x="181118" y="172250"/>
                  </a:lnTo>
                  <a:lnTo>
                    <a:pt x="181111" y="171766"/>
                  </a:lnTo>
                  <a:lnTo>
                    <a:pt x="180242" y="171744"/>
                  </a:lnTo>
                  <a:lnTo>
                    <a:pt x="179539" y="172217"/>
                  </a:lnTo>
                  <a:lnTo>
                    <a:pt x="179463" y="172355"/>
                  </a:lnTo>
                  <a:lnTo>
                    <a:pt x="179215" y="172407"/>
                  </a:lnTo>
                  <a:lnTo>
                    <a:pt x="178905" y="172247"/>
                  </a:lnTo>
                  <a:lnTo>
                    <a:pt x="178659" y="171317"/>
                  </a:lnTo>
                  <a:lnTo>
                    <a:pt x="178667" y="170944"/>
                  </a:lnTo>
                  <a:lnTo>
                    <a:pt x="178238" y="170948"/>
                  </a:lnTo>
                  <a:lnTo>
                    <a:pt x="177225" y="171470"/>
                  </a:lnTo>
                  <a:lnTo>
                    <a:pt x="176817" y="171276"/>
                  </a:lnTo>
                  <a:lnTo>
                    <a:pt x="176439" y="171362"/>
                  </a:lnTo>
                  <a:lnTo>
                    <a:pt x="176252" y="172233"/>
                  </a:lnTo>
                  <a:lnTo>
                    <a:pt x="175842" y="173250"/>
                  </a:lnTo>
                  <a:lnTo>
                    <a:pt x="175157" y="174151"/>
                  </a:lnTo>
                  <a:lnTo>
                    <a:pt x="174887" y="174110"/>
                  </a:lnTo>
                  <a:lnTo>
                    <a:pt x="174455" y="174404"/>
                  </a:lnTo>
                  <a:lnTo>
                    <a:pt x="174058" y="173880"/>
                  </a:lnTo>
                  <a:lnTo>
                    <a:pt x="173595" y="174110"/>
                  </a:lnTo>
                  <a:lnTo>
                    <a:pt x="172560" y="173494"/>
                  </a:lnTo>
                  <a:lnTo>
                    <a:pt x="172499" y="172539"/>
                  </a:lnTo>
                  <a:lnTo>
                    <a:pt x="171955" y="172391"/>
                  </a:lnTo>
                  <a:lnTo>
                    <a:pt x="171291" y="172720"/>
                  </a:lnTo>
                  <a:lnTo>
                    <a:pt x="171100" y="172618"/>
                  </a:lnTo>
                  <a:lnTo>
                    <a:pt x="171202" y="172117"/>
                  </a:lnTo>
                  <a:lnTo>
                    <a:pt x="170976" y="171987"/>
                  </a:lnTo>
                  <a:lnTo>
                    <a:pt x="170524" y="172194"/>
                  </a:lnTo>
                  <a:lnTo>
                    <a:pt x="170071" y="171503"/>
                  </a:lnTo>
                  <a:lnTo>
                    <a:pt x="169232" y="171295"/>
                  </a:lnTo>
                  <a:lnTo>
                    <a:pt x="168932" y="171824"/>
                  </a:lnTo>
                  <a:lnTo>
                    <a:pt x="168618" y="171799"/>
                  </a:lnTo>
                  <a:lnTo>
                    <a:pt x="168041" y="171166"/>
                  </a:lnTo>
                  <a:lnTo>
                    <a:pt x="166559" y="170665"/>
                  </a:lnTo>
                  <a:lnTo>
                    <a:pt x="165604" y="170049"/>
                  </a:lnTo>
                  <a:lnTo>
                    <a:pt x="165014" y="169290"/>
                  </a:lnTo>
                  <a:lnTo>
                    <a:pt x="164982" y="169156"/>
                  </a:lnTo>
                  <a:lnTo>
                    <a:pt x="164412" y="168762"/>
                  </a:lnTo>
                  <a:lnTo>
                    <a:pt x="163866" y="168725"/>
                  </a:lnTo>
                  <a:lnTo>
                    <a:pt x="163375" y="168334"/>
                  </a:lnTo>
                  <a:lnTo>
                    <a:pt x="163242" y="167977"/>
                  </a:lnTo>
                  <a:lnTo>
                    <a:pt x="163534" y="167955"/>
                  </a:lnTo>
                  <a:lnTo>
                    <a:pt x="164060" y="167448"/>
                  </a:lnTo>
                  <a:lnTo>
                    <a:pt x="163840" y="167165"/>
                  </a:lnTo>
                  <a:lnTo>
                    <a:pt x="163415" y="167180"/>
                  </a:lnTo>
                  <a:lnTo>
                    <a:pt x="162943" y="167393"/>
                  </a:lnTo>
                  <a:lnTo>
                    <a:pt x="162278" y="167227"/>
                  </a:lnTo>
                  <a:lnTo>
                    <a:pt x="161940" y="167471"/>
                  </a:lnTo>
                  <a:lnTo>
                    <a:pt x="161891" y="167612"/>
                  </a:lnTo>
                  <a:lnTo>
                    <a:pt x="162279" y="168138"/>
                  </a:lnTo>
                  <a:lnTo>
                    <a:pt x="162755" y="168245"/>
                  </a:lnTo>
                  <a:lnTo>
                    <a:pt x="163105" y="168599"/>
                  </a:lnTo>
                  <a:lnTo>
                    <a:pt x="163285" y="168930"/>
                  </a:lnTo>
                  <a:lnTo>
                    <a:pt x="164219" y="169741"/>
                  </a:lnTo>
                  <a:lnTo>
                    <a:pt x="165092" y="171059"/>
                  </a:lnTo>
                  <a:lnTo>
                    <a:pt x="165326" y="171543"/>
                  </a:lnTo>
                  <a:lnTo>
                    <a:pt x="165128" y="171610"/>
                  </a:lnTo>
                  <a:lnTo>
                    <a:pt x="165045" y="171811"/>
                  </a:lnTo>
                  <a:lnTo>
                    <a:pt x="165953" y="172213"/>
                  </a:lnTo>
                  <a:lnTo>
                    <a:pt x="166090" y="172820"/>
                  </a:lnTo>
                  <a:lnTo>
                    <a:pt x="166494" y="173519"/>
                  </a:lnTo>
                  <a:lnTo>
                    <a:pt x="167276" y="174402"/>
                  </a:lnTo>
                  <a:lnTo>
                    <a:pt x="167722" y="175738"/>
                  </a:lnTo>
                  <a:lnTo>
                    <a:pt x="167729" y="176233"/>
                  </a:lnTo>
                  <a:lnTo>
                    <a:pt x="167992" y="176658"/>
                  </a:lnTo>
                  <a:lnTo>
                    <a:pt x="168778" y="177566"/>
                  </a:lnTo>
                  <a:lnTo>
                    <a:pt x="169365" y="178121"/>
                  </a:lnTo>
                  <a:lnTo>
                    <a:pt x="169498" y="178313"/>
                  </a:lnTo>
                  <a:lnTo>
                    <a:pt x="169091" y="178351"/>
                  </a:lnTo>
                  <a:lnTo>
                    <a:pt x="167992" y="178169"/>
                  </a:lnTo>
                  <a:lnTo>
                    <a:pt x="166371" y="178291"/>
                  </a:lnTo>
                  <a:lnTo>
                    <a:pt x="166245" y="178518"/>
                  </a:lnTo>
                  <a:lnTo>
                    <a:pt x="165935" y="179579"/>
                  </a:lnTo>
                  <a:lnTo>
                    <a:pt x="165636" y="179661"/>
                  </a:lnTo>
                  <a:lnTo>
                    <a:pt x="165412" y="179352"/>
                  </a:lnTo>
                  <a:lnTo>
                    <a:pt x="164969" y="178961"/>
                  </a:lnTo>
                  <a:lnTo>
                    <a:pt x="164216" y="178578"/>
                  </a:lnTo>
                  <a:lnTo>
                    <a:pt x="163917" y="178950"/>
                  </a:lnTo>
                  <a:lnTo>
                    <a:pt x="163045" y="179736"/>
                  </a:lnTo>
                  <a:lnTo>
                    <a:pt x="162386" y="180153"/>
                  </a:lnTo>
                  <a:lnTo>
                    <a:pt x="161518" y="180444"/>
                  </a:lnTo>
                  <a:lnTo>
                    <a:pt x="161068" y="180429"/>
                  </a:lnTo>
                  <a:lnTo>
                    <a:pt x="160812" y="180321"/>
                  </a:lnTo>
                  <a:lnTo>
                    <a:pt x="159847" y="181267"/>
                  </a:lnTo>
                  <a:lnTo>
                    <a:pt x="159699" y="181572"/>
                  </a:lnTo>
                  <a:lnTo>
                    <a:pt x="159703" y="181788"/>
                  </a:lnTo>
                  <a:lnTo>
                    <a:pt x="159479" y="182405"/>
                  </a:lnTo>
                  <a:lnTo>
                    <a:pt x="158487" y="183308"/>
                  </a:lnTo>
                  <a:lnTo>
                    <a:pt x="158087" y="184663"/>
                  </a:lnTo>
                  <a:lnTo>
                    <a:pt x="157492" y="185452"/>
                  </a:lnTo>
                  <a:lnTo>
                    <a:pt x="158078" y="186222"/>
                  </a:lnTo>
                  <a:lnTo>
                    <a:pt x="159447" y="186650"/>
                  </a:lnTo>
                  <a:lnTo>
                    <a:pt x="160203" y="186482"/>
                  </a:lnTo>
                  <a:lnTo>
                    <a:pt x="160202" y="185521"/>
                  </a:lnTo>
                  <a:lnTo>
                    <a:pt x="160907" y="185491"/>
                  </a:lnTo>
                  <a:lnTo>
                    <a:pt x="161574" y="185692"/>
                  </a:lnTo>
                  <a:lnTo>
                    <a:pt x="161708" y="186005"/>
                  </a:lnTo>
                  <a:lnTo>
                    <a:pt x="161553" y="186418"/>
                  </a:lnTo>
                  <a:lnTo>
                    <a:pt x="161943" y="187959"/>
                  </a:lnTo>
                  <a:lnTo>
                    <a:pt x="162144" y="187959"/>
                  </a:lnTo>
                  <a:lnTo>
                    <a:pt x="162205" y="188227"/>
                  </a:lnTo>
                  <a:lnTo>
                    <a:pt x="162202" y="188879"/>
                  </a:lnTo>
                  <a:lnTo>
                    <a:pt x="162098" y="189128"/>
                  </a:lnTo>
                  <a:lnTo>
                    <a:pt x="161846" y="189303"/>
                  </a:lnTo>
                  <a:lnTo>
                    <a:pt x="161371" y="189835"/>
                  </a:lnTo>
                  <a:lnTo>
                    <a:pt x="161212" y="190193"/>
                  </a:lnTo>
                  <a:lnTo>
                    <a:pt x="161209" y="190554"/>
                  </a:lnTo>
                  <a:lnTo>
                    <a:pt x="161771" y="191853"/>
                  </a:lnTo>
                  <a:lnTo>
                    <a:pt x="161757" y="192348"/>
                  </a:lnTo>
                  <a:lnTo>
                    <a:pt x="161609" y="193264"/>
                  </a:lnTo>
                  <a:lnTo>
                    <a:pt x="160487" y="194727"/>
                  </a:lnTo>
                  <a:lnTo>
                    <a:pt x="160034" y="195170"/>
                  </a:lnTo>
                  <a:lnTo>
                    <a:pt x="159325" y="195156"/>
                  </a:lnTo>
                  <a:lnTo>
                    <a:pt x="158677" y="195837"/>
                  </a:lnTo>
                  <a:lnTo>
                    <a:pt x="158990" y="196180"/>
                  </a:lnTo>
                  <a:lnTo>
                    <a:pt x="159005" y="196392"/>
                  </a:lnTo>
                  <a:lnTo>
                    <a:pt x="158688" y="196612"/>
                  </a:lnTo>
                  <a:lnTo>
                    <a:pt x="158267" y="196671"/>
                  </a:lnTo>
                  <a:lnTo>
                    <a:pt x="158135" y="197234"/>
                  </a:lnTo>
                  <a:lnTo>
                    <a:pt x="157337" y="198310"/>
                  </a:lnTo>
                  <a:lnTo>
                    <a:pt x="157175" y="198466"/>
                  </a:lnTo>
                  <a:lnTo>
                    <a:pt x="156585" y="198566"/>
                  </a:lnTo>
                  <a:lnTo>
                    <a:pt x="155869" y="199090"/>
                  </a:lnTo>
                  <a:lnTo>
                    <a:pt x="155214" y="200237"/>
                  </a:lnTo>
                  <a:lnTo>
                    <a:pt x="155224" y="200468"/>
                  </a:lnTo>
                  <a:lnTo>
                    <a:pt x="155487" y="200777"/>
                  </a:lnTo>
                  <a:lnTo>
                    <a:pt x="156414" y="202531"/>
                  </a:lnTo>
                  <a:lnTo>
                    <a:pt x="156956" y="203767"/>
                  </a:lnTo>
                  <a:lnTo>
                    <a:pt x="156733" y="204176"/>
                  </a:lnTo>
                  <a:lnTo>
                    <a:pt x="156837" y="204794"/>
                  </a:lnTo>
                  <a:lnTo>
                    <a:pt x="157193" y="205222"/>
                  </a:lnTo>
                  <a:lnTo>
                    <a:pt x="156786" y="205646"/>
                  </a:lnTo>
                  <a:lnTo>
                    <a:pt x="156085" y="205721"/>
                  </a:lnTo>
                  <a:lnTo>
                    <a:pt x="155319" y="205378"/>
                  </a:lnTo>
                  <a:lnTo>
                    <a:pt x="154956" y="205813"/>
                  </a:lnTo>
                  <a:lnTo>
                    <a:pt x="154996" y="206073"/>
                  </a:lnTo>
                  <a:lnTo>
                    <a:pt x="155007" y="206333"/>
                  </a:lnTo>
                  <a:lnTo>
                    <a:pt x="154647" y="206698"/>
                  </a:lnTo>
                  <a:lnTo>
                    <a:pt x="154216" y="206970"/>
                  </a:lnTo>
                  <a:lnTo>
                    <a:pt x="154054" y="207159"/>
                  </a:lnTo>
                  <a:lnTo>
                    <a:pt x="153914" y="207494"/>
                  </a:lnTo>
                  <a:lnTo>
                    <a:pt x="152518" y="208897"/>
                  </a:lnTo>
                  <a:lnTo>
                    <a:pt x="152378" y="208897"/>
                  </a:lnTo>
                  <a:lnTo>
                    <a:pt x="151634" y="208480"/>
                  </a:lnTo>
                  <a:lnTo>
                    <a:pt x="150865" y="208350"/>
                  </a:lnTo>
                  <a:lnTo>
                    <a:pt x="150627" y="208603"/>
                  </a:lnTo>
                  <a:lnTo>
                    <a:pt x="149581" y="208964"/>
                  </a:lnTo>
                  <a:lnTo>
                    <a:pt x="148173" y="210354"/>
                  </a:lnTo>
                  <a:lnTo>
                    <a:pt x="148906" y="210982"/>
                  </a:lnTo>
                  <a:lnTo>
                    <a:pt x="150016" y="211157"/>
                  </a:lnTo>
                  <a:lnTo>
                    <a:pt x="150821" y="211667"/>
                  </a:lnTo>
                  <a:lnTo>
                    <a:pt x="151127" y="211942"/>
                  </a:lnTo>
                  <a:lnTo>
                    <a:pt x="151576" y="212140"/>
                  </a:lnTo>
                  <a:lnTo>
                    <a:pt x="152298" y="212259"/>
                  </a:lnTo>
                  <a:lnTo>
                    <a:pt x="152823" y="211954"/>
                  </a:lnTo>
                  <a:lnTo>
                    <a:pt x="153301" y="211939"/>
                  </a:lnTo>
                  <a:lnTo>
                    <a:pt x="153545" y="212092"/>
                  </a:lnTo>
                  <a:lnTo>
                    <a:pt x="153696" y="212412"/>
                  </a:lnTo>
                  <a:lnTo>
                    <a:pt x="154231" y="212738"/>
                  </a:lnTo>
                  <a:lnTo>
                    <a:pt x="155007" y="213407"/>
                  </a:lnTo>
                  <a:lnTo>
                    <a:pt x="155198" y="213492"/>
                  </a:lnTo>
                  <a:lnTo>
                    <a:pt x="155953" y="213336"/>
                  </a:lnTo>
                  <a:lnTo>
                    <a:pt x="157383" y="212749"/>
                  </a:lnTo>
                  <a:lnTo>
                    <a:pt x="157772" y="212344"/>
                  </a:lnTo>
                  <a:lnTo>
                    <a:pt x="158453" y="212335"/>
                  </a:lnTo>
                  <a:lnTo>
                    <a:pt x="158877" y="212588"/>
                  </a:lnTo>
                  <a:lnTo>
                    <a:pt x="159158" y="212934"/>
                  </a:lnTo>
                  <a:lnTo>
                    <a:pt x="159309" y="213020"/>
                  </a:lnTo>
                  <a:lnTo>
                    <a:pt x="161274" y="212892"/>
                  </a:lnTo>
                  <a:lnTo>
                    <a:pt x="161698" y="212635"/>
                  </a:lnTo>
                  <a:lnTo>
                    <a:pt x="162045" y="212017"/>
                  </a:lnTo>
                  <a:lnTo>
                    <a:pt x="162273" y="211835"/>
                  </a:lnTo>
                  <a:lnTo>
                    <a:pt x="163150" y="211377"/>
                  </a:lnTo>
                  <a:lnTo>
                    <a:pt x="164577" y="210997"/>
                  </a:lnTo>
                  <a:lnTo>
                    <a:pt x="165346" y="210625"/>
                  </a:lnTo>
                  <a:lnTo>
                    <a:pt x="165540" y="210479"/>
                  </a:lnTo>
                  <a:lnTo>
                    <a:pt x="165705" y="210124"/>
                  </a:lnTo>
                  <a:lnTo>
                    <a:pt x="166302" y="209873"/>
                  </a:lnTo>
                  <a:lnTo>
                    <a:pt x="166676" y="210502"/>
                  </a:lnTo>
                  <a:lnTo>
                    <a:pt x="167089" y="210733"/>
                  </a:lnTo>
                  <a:lnTo>
                    <a:pt x="167553" y="210480"/>
                  </a:lnTo>
                  <a:lnTo>
                    <a:pt x="167869" y="210442"/>
                  </a:lnTo>
                  <a:lnTo>
                    <a:pt x="168343" y="210666"/>
                  </a:lnTo>
                  <a:lnTo>
                    <a:pt x="168516" y="210908"/>
                  </a:lnTo>
                  <a:lnTo>
                    <a:pt x="169486" y="211403"/>
                  </a:lnTo>
                  <a:lnTo>
                    <a:pt x="169756" y="211452"/>
                  </a:lnTo>
                  <a:lnTo>
                    <a:pt x="170173" y="211374"/>
                  </a:lnTo>
                  <a:lnTo>
                    <a:pt x="170984" y="212152"/>
                  </a:lnTo>
                  <a:lnTo>
                    <a:pt x="171214" y="212491"/>
                  </a:lnTo>
                  <a:lnTo>
                    <a:pt x="172569" y="213009"/>
                  </a:lnTo>
                  <a:lnTo>
                    <a:pt x="173244" y="212931"/>
                  </a:lnTo>
                  <a:lnTo>
                    <a:pt x="173478" y="213207"/>
                  </a:lnTo>
                  <a:lnTo>
                    <a:pt x="173585" y="213602"/>
                  </a:lnTo>
                  <a:lnTo>
                    <a:pt x="174027" y="213970"/>
                  </a:lnTo>
                  <a:lnTo>
                    <a:pt x="175049" y="213951"/>
                  </a:lnTo>
                  <a:lnTo>
                    <a:pt x="175117" y="214230"/>
                  </a:lnTo>
                  <a:lnTo>
                    <a:pt x="175006" y="214521"/>
                  </a:lnTo>
                  <a:lnTo>
                    <a:pt x="174841" y="214584"/>
                  </a:lnTo>
                  <a:lnTo>
                    <a:pt x="174596" y="214406"/>
                  </a:lnTo>
                  <a:lnTo>
                    <a:pt x="174431" y="214491"/>
                  </a:lnTo>
                  <a:lnTo>
                    <a:pt x="174392" y="215295"/>
                  </a:lnTo>
                  <a:lnTo>
                    <a:pt x="174442" y="215731"/>
                  </a:lnTo>
                  <a:lnTo>
                    <a:pt x="174281" y="216010"/>
                  </a:lnTo>
                  <a:lnTo>
                    <a:pt x="174011" y="216010"/>
                  </a:lnTo>
                  <a:lnTo>
                    <a:pt x="173864" y="216137"/>
                  </a:lnTo>
                  <a:lnTo>
                    <a:pt x="173558" y="216765"/>
                  </a:lnTo>
                  <a:lnTo>
                    <a:pt x="173640" y="217897"/>
                  </a:lnTo>
                  <a:lnTo>
                    <a:pt x="174954" y="218385"/>
                  </a:lnTo>
                  <a:lnTo>
                    <a:pt x="175791" y="217558"/>
                  </a:lnTo>
                  <a:lnTo>
                    <a:pt x="176394" y="217535"/>
                  </a:lnTo>
                  <a:lnTo>
                    <a:pt x="176667" y="217915"/>
                  </a:lnTo>
                  <a:lnTo>
                    <a:pt x="176783" y="219303"/>
                  </a:lnTo>
                  <a:lnTo>
                    <a:pt x="177157" y="219924"/>
                  </a:lnTo>
                  <a:lnTo>
                    <a:pt x="177893" y="220289"/>
                  </a:lnTo>
                  <a:lnTo>
                    <a:pt x="180530" y="222172"/>
                  </a:lnTo>
                  <a:lnTo>
                    <a:pt x="181237" y="222484"/>
                  </a:lnTo>
                  <a:lnTo>
                    <a:pt x="181517" y="222931"/>
                  </a:lnTo>
                  <a:lnTo>
                    <a:pt x="181435" y="223236"/>
                  </a:lnTo>
                  <a:lnTo>
                    <a:pt x="181007" y="223966"/>
                  </a:lnTo>
                  <a:lnTo>
                    <a:pt x="180817" y="224171"/>
                  </a:lnTo>
                  <a:lnTo>
                    <a:pt x="180401" y="224301"/>
                  </a:lnTo>
                  <a:lnTo>
                    <a:pt x="180275" y="224550"/>
                  </a:lnTo>
                  <a:lnTo>
                    <a:pt x="180276" y="224756"/>
                  </a:lnTo>
                  <a:lnTo>
                    <a:pt x="180196" y="224904"/>
                  </a:lnTo>
                  <a:lnTo>
                    <a:pt x="180235" y="225060"/>
                  </a:lnTo>
                  <a:lnTo>
                    <a:pt x="181065" y="225566"/>
                  </a:lnTo>
                  <a:lnTo>
                    <a:pt x="181524" y="225738"/>
                  </a:lnTo>
                  <a:lnTo>
                    <a:pt x="183093" y="225946"/>
                  </a:lnTo>
                  <a:lnTo>
                    <a:pt x="184166" y="226824"/>
                  </a:lnTo>
                  <a:lnTo>
                    <a:pt x="183753" y="227900"/>
                  </a:lnTo>
                  <a:lnTo>
                    <a:pt x="184097" y="228723"/>
                  </a:lnTo>
                  <a:lnTo>
                    <a:pt x="184514" y="229255"/>
                  </a:lnTo>
                  <a:lnTo>
                    <a:pt x="184707" y="229881"/>
                  </a:lnTo>
                  <a:lnTo>
                    <a:pt x="184700" y="230205"/>
                  </a:lnTo>
                  <a:lnTo>
                    <a:pt x="185052" y="230294"/>
                  </a:lnTo>
                  <a:lnTo>
                    <a:pt x="185282" y="230126"/>
                  </a:lnTo>
                  <a:lnTo>
                    <a:pt x="184995" y="230018"/>
                  </a:lnTo>
                  <a:lnTo>
                    <a:pt x="184948" y="229877"/>
                  </a:lnTo>
                  <a:lnTo>
                    <a:pt x="185634" y="229404"/>
                  </a:lnTo>
                  <a:lnTo>
                    <a:pt x="185268" y="228846"/>
                  </a:lnTo>
                  <a:lnTo>
                    <a:pt x="185347" y="228667"/>
                  </a:lnTo>
                  <a:lnTo>
                    <a:pt x="185691" y="228690"/>
                  </a:lnTo>
                  <a:lnTo>
                    <a:pt x="185993" y="228854"/>
                  </a:lnTo>
                  <a:lnTo>
                    <a:pt x="187015" y="229959"/>
                  </a:lnTo>
                  <a:lnTo>
                    <a:pt x="187420" y="230749"/>
                  </a:lnTo>
                  <a:lnTo>
                    <a:pt x="187532" y="231407"/>
                  </a:lnTo>
                  <a:lnTo>
                    <a:pt x="187693" y="231482"/>
                  </a:lnTo>
                  <a:lnTo>
                    <a:pt x="187664" y="231746"/>
                  </a:lnTo>
                  <a:lnTo>
                    <a:pt x="187897" y="231910"/>
                  </a:lnTo>
                  <a:lnTo>
                    <a:pt x="188403" y="231895"/>
                  </a:lnTo>
                  <a:lnTo>
                    <a:pt x="188533" y="231985"/>
                  </a:lnTo>
                  <a:lnTo>
                    <a:pt x="189774" y="233300"/>
                  </a:lnTo>
                  <a:lnTo>
                    <a:pt x="190215" y="233523"/>
                  </a:lnTo>
                  <a:lnTo>
                    <a:pt x="190476" y="233542"/>
                  </a:lnTo>
                  <a:lnTo>
                    <a:pt x="191501" y="233244"/>
                  </a:lnTo>
                  <a:lnTo>
                    <a:pt x="192183" y="232518"/>
                  </a:lnTo>
                  <a:lnTo>
                    <a:pt x="192502" y="232328"/>
                  </a:lnTo>
                  <a:lnTo>
                    <a:pt x="193801" y="232450"/>
                  </a:lnTo>
                  <a:lnTo>
                    <a:pt x="193956" y="232904"/>
                  </a:lnTo>
                  <a:lnTo>
                    <a:pt x="194541" y="233469"/>
                  </a:lnTo>
                  <a:lnTo>
                    <a:pt x="196382" y="234389"/>
                  </a:lnTo>
                  <a:lnTo>
                    <a:pt x="196335" y="235740"/>
                  </a:lnTo>
                  <a:lnTo>
                    <a:pt x="196213" y="236291"/>
                  </a:lnTo>
                  <a:lnTo>
                    <a:pt x="195859" y="237404"/>
                  </a:lnTo>
                  <a:lnTo>
                    <a:pt x="195601" y="237940"/>
                  </a:lnTo>
                  <a:lnTo>
                    <a:pt x="195260" y="237996"/>
                  </a:lnTo>
                  <a:lnTo>
                    <a:pt x="194915" y="238376"/>
                  </a:lnTo>
                  <a:lnTo>
                    <a:pt x="194492" y="239042"/>
                  </a:lnTo>
                  <a:lnTo>
                    <a:pt x="194295" y="239716"/>
                  </a:lnTo>
                  <a:lnTo>
                    <a:pt x="194331" y="239966"/>
                  </a:lnTo>
                  <a:lnTo>
                    <a:pt x="194152" y="240682"/>
                  </a:lnTo>
                  <a:lnTo>
                    <a:pt x="193607" y="241299"/>
                  </a:lnTo>
                  <a:lnTo>
                    <a:pt x="193701" y="241827"/>
                  </a:lnTo>
                  <a:lnTo>
                    <a:pt x="193833" y="241957"/>
                  </a:lnTo>
                  <a:lnTo>
                    <a:pt x="193949" y="242832"/>
                  </a:lnTo>
                  <a:lnTo>
                    <a:pt x="193848" y="243231"/>
                  </a:lnTo>
                  <a:lnTo>
                    <a:pt x="193368" y="243715"/>
                  </a:lnTo>
                  <a:lnTo>
                    <a:pt x="192329" y="245580"/>
                  </a:lnTo>
                  <a:lnTo>
                    <a:pt x="190845" y="247549"/>
                  </a:lnTo>
                  <a:lnTo>
                    <a:pt x="190263" y="248007"/>
                  </a:lnTo>
                  <a:lnTo>
                    <a:pt x="188571" y="249759"/>
                  </a:lnTo>
                  <a:lnTo>
                    <a:pt x="188352" y="249886"/>
                  </a:lnTo>
                  <a:lnTo>
                    <a:pt x="187858" y="249833"/>
                  </a:lnTo>
                  <a:lnTo>
                    <a:pt x="188284" y="249673"/>
                  </a:lnTo>
                  <a:lnTo>
                    <a:pt x="188406" y="249543"/>
                  </a:lnTo>
                  <a:lnTo>
                    <a:pt x="188471" y="249193"/>
                  </a:lnTo>
                  <a:lnTo>
                    <a:pt x="188453" y="248799"/>
                  </a:lnTo>
                  <a:lnTo>
                    <a:pt x="187804" y="247994"/>
                  </a:lnTo>
                  <a:lnTo>
                    <a:pt x="186378" y="247149"/>
                  </a:lnTo>
                  <a:lnTo>
                    <a:pt x="186376" y="246193"/>
                  </a:lnTo>
                  <a:lnTo>
                    <a:pt x="185551" y="245772"/>
                  </a:lnTo>
                  <a:lnTo>
                    <a:pt x="185311" y="245813"/>
                  </a:lnTo>
                  <a:lnTo>
                    <a:pt x="184117" y="246677"/>
                  </a:lnTo>
                  <a:lnTo>
                    <a:pt x="183654" y="247264"/>
                  </a:lnTo>
                  <a:lnTo>
                    <a:pt x="183564" y="247480"/>
                  </a:lnTo>
                  <a:lnTo>
                    <a:pt x="183217" y="248396"/>
                  </a:lnTo>
                  <a:lnTo>
                    <a:pt x="182815" y="249025"/>
                  </a:lnTo>
                  <a:lnTo>
                    <a:pt x="181837" y="249796"/>
                  </a:lnTo>
                  <a:lnTo>
                    <a:pt x="180894" y="249758"/>
                  </a:lnTo>
                  <a:lnTo>
                    <a:pt x="180274" y="249074"/>
                  </a:lnTo>
                  <a:lnTo>
                    <a:pt x="180120" y="248999"/>
                  </a:lnTo>
                  <a:lnTo>
                    <a:pt x="179475" y="249215"/>
                  </a:lnTo>
                  <a:lnTo>
                    <a:pt x="178479" y="249271"/>
                  </a:lnTo>
                  <a:lnTo>
                    <a:pt x="177067" y="249041"/>
                  </a:lnTo>
                  <a:lnTo>
                    <a:pt x="176888" y="249399"/>
                  </a:lnTo>
                  <a:lnTo>
                    <a:pt x="176909" y="249618"/>
                  </a:lnTo>
                  <a:lnTo>
                    <a:pt x="177615" y="249630"/>
                  </a:lnTo>
                  <a:lnTo>
                    <a:pt x="178347" y="249804"/>
                  </a:lnTo>
                  <a:lnTo>
                    <a:pt x="178468" y="250049"/>
                  </a:lnTo>
                  <a:lnTo>
                    <a:pt x="178433" y="250671"/>
                  </a:lnTo>
                  <a:lnTo>
                    <a:pt x="178153" y="251096"/>
                  </a:lnTo>
                  <a:lnTo>
                    <a:pt x="177770" y="251435"/>
                  </a:lnTo>
                  <a:lnTo>
                    <a:pt x="177383" y="251989"/>
                  </a:lnTo>
                  <a:lnTo>
                    <a:pt x="177333" y="252179"/>
                  </a:lnTo>
                  <a:lnTo>
                    <a:pt x="176964" y="252313"/>
                  </a:lnTo>
                  <a:lnTo>
                    <a:pt x="176617" y="252589"/>
                  </a:lnTo>
                  <a:lnTo>
                    <a:pt x="176911" y="253360"/>
                  </a:lnTo>
                  <a:lnTo>
                    <a:pt x="176847" y="253639"/>
                  </a:lnTo>
                  <a:lnTo>
                    <a:pt x="176549" y="253341"/>
                  </a:lnTo>
                  <a:lnTo>
                    <a:pt x="176366" y="253070"/>
                  </a:lnTo>
                  <a:lnTo>
                    <a:pt x="174944" y="252501"/>
                  </a:lnTo>
                  <a:lnTo>
                    <a:pt x="174140" y="252386"/>
                  </a:lnTo>
                  <a:lnTo>
                    <a:pt x="173675" y="251768"/>
                  </a:lnTo>
                  <a:lnTo>
                    <a:pt x="173493" y="251700"/>
                  </a:lnTo>
                  <a:lnTo>
                    <a:pt x="171171" y="252481"/>
                  </a:lnTo>
                  <a:lnTo>
                    <a:pt x="170772" y="252801"/>
                  </a:lnTo>
                  <a:lnTo>
                    <a:pt x="172131" y="252749"/>
                  </a:lnTo>
                  <a:lnTo>
                    <a:pt x="172829" y="253174"/>
                  </a:lnTo>
                  <a:lnTo>
                    <a:pt x="172593" y="253077"/>
                  </a:lnTo>
                  <a:lnTo>
                    <a:pt x="172424" y="253114"/>
                  </a:lnTo>
                  <a:lnTo>
                    <a:pt x="171958" y="253456"/>
                  </a:lnTo>
                  <a:lnTo>
                    <a:pt x="171295" y="254625"/>
                  </a:lnTo>
                  <a:lnTo>
                    <a:pt x="171062" y="255109"/>
                  </a:lnTo>
                  <a:lnTo>
                    <a:pt x="171033" y="255351"/>
                  </a:lnTo>
                  <a:lnTo>
                    <a:pt x="171105" y="255727"/>
                  </a:lnTo>
                  <a:lnTo>
                    <a:pt x="170298" y="258023"/>
                  </a:lnTo>
                  <a:lnTo>
                    <a:pt x="169718" y="258124"/>
                  </a:lnTo>
                  <a:lnTo>
                    <a:pt x="169431" y="258019"/>
                  </a:lnTo>
                  <a:lnTo>
                    <a:pt x="169127" y="257673"/>
                  </a:lnTo>
                  <a:lnTo>
                    <a:pt x="167988" y="257796"/>
                  </a:lnTo>
                  <a:lnTo>
                    <a:pt x="166698" y="258149"/>
                  </a:lnTo>
                  <a:lnTo>
                    <a:pt x="165678" y="258209"/>
                  </a:lnTo>
                  <a:lnTo>
                    <a:pt x="164902" y="258364"/>
                  </a:lnTo>
                  <a:lnTo>
                    <a:pt x="164381" y="258477"/>
                  </a:lnTo>
                  <a:lnTo>
                    <a:pt x="163421" y="258406"/>
                  </a:lnTo>
                  <a:lnTo>
                    <a:pt x="163010" y="258659"/>
                  </a:lnTo>
                  <a:lnTo>
                    <a:pt x="161466" y="259241"/>
                  </a:lnTo>
                  <a:lnTo>
                    <a:pt x="160292" y="259379"/>
                  </a:lnTo>
                  <a:lnTo>
                    <a:pt x="160102" y="259316"/>
                  </a:lnTo>
                  <a:lnTo>
                    <a:pt x="159643" y="258906"/>
                  </a:lnTo>
                  <a:lnTo>
                    <a:pt x="159457" y="258865"/>
                  </a:lnTo>
                  <a:lnTo>
                    <a:pt x="158286" y="259912"/>
                  </a:lnTo>
                  <a:lnTo>
                    <a:pt x="158161" y="259555"/>
                  </a:lnTo>
                  <a:lnTo>
                    <a:pt x="157537" y="259179"/>
                  </a:lnTo>
                  <a:lnTo>
                    <a:pt x="156756" y="259566"/>
                  </a:lnTo>
                  <a:lnTo>
                    <a:pt x="156548" y="259454"/>
                  </a:lnTo>
                  <a:lnTo>
                    <a:pt x="156380" y="259212"/>
                  </a:lnTo>
                  <a:lnTo>
                    <a:pt x="156387" y="258620"/>
                  </a:lnTo>
                  <a:lnTo>
                    <a:pt x="155835" y="257492"/>
                  </a:lnTo>
                  <a:lnTo>
                    <a:pt x="154974" y="254714"/>
                  </a:lnTo>
                  <a:lnTo>
                    <a:pt x="154960" y="254461"/>
                  </a:lnTo>
                  <a:lnTo>
                    <a:pt x="155225" y="254097"/>
                  </a:lnTo>
                  <a:lnTo>
                    <a:pt x="155501" y="253523"/>
                  </a:lnTo>
                  <a:lnTo>
                    <a:pt x="155380" y="253270"/>
                  </a:lnTo>
                  <a:lnTo>
                    <a:pt x="154520" y="252503"/>
                  </a:lnTo>
                  <a:lnTo>
                    <a:pt x="153832" y="252164"/>
                  </a:lnTo>
                  <a:lnTo>
                    <a:pt x="152134" y="251679"/>
                  </a:lnTo>
                  <a:lnTo>
                    <a:pt x="151611" y="251367"/>
                  </a:lnTo>
                  <a:lnTo>
                    <a:pt x="150708" y="250860"/>
                  </a:lnTo>
                  <a:lnTo>
                    <a:pt x="149434" y="250655"/>
                  </a:lnTo>
                  <a:lnTo>
                    <a:pt x="149219" y="251482"/>
                  </a:lnTo>
                  <a:lnTo>
                    <a:pt x="149206" y="252115"/>
                  </a:lnTo>
                  <a:lnTo>
                    <a:pt x="149511" y="252601"/>
                  </a:lnTo>
                  <a:lnTo>
                    <a:pt x="149562" y="252850"/>
                  </a:lnTo>
                  <a:lnTo>
                    <a:pt x="149530" y="253055"/>
                  </a:lnTo>
                  <a:lnTo>
                    <a:pt x="149248" y="253653"/>
                  </a:lnTo>
                  <a:lnTo>
                    <a:pt x="149195" y="255238"/>
                  </a:lnTo>
                  <a:lnTo>
                    <a:pt x="149267" y="255484"/>
                  </a:lnTo>
                  <a:lnTo>
                    <a:pt x="149529" y="255837"/>
                  </a:lnTo>
                  <a:lnTo>
                    <a:pt x="149686" y="256597"/>
                  </a:lnTo>
                  <a:lnTo>
                    <a:pt x="149328" y="256951"/>
                  </a:lnTo>
                  <a:lnTo>
                    <a:pt x="149172" y="256977"/>
                  </a:lnTo>
                  <a:lnTo>
                    <a:pt x="149102" y="256750"/>
                  </a:lnTo>
                  <a:lnTo>
                    <a:pt x="148952" y="256817"/>
                  </a:lnTo>
                  <a:lnTo>
                    <a:pt x="148798" y="257003"/>
                  </a:lnTo>
                  <a:lnTo>
                    <a:pt x="148767" y="257531"/>
                  </a:lnTo>
                  <a:lnTo>
                    <a:pt x="149342" y="257345"/>
                  </a:lnTo>
                  <a:lnTo>
                    <a:pt x="149505" y="257437"/>
                  </a:lnTo>
                  <a:lnTo>
                    <a:pt x="149535" y="258660"/>
                  </a:lnTo>
                  <a:lnTo>
                    <a:pt x="149339" y="259694"/>
                  </a:lnTo>
                  <a:lnTo>
                    <a:pt x="149661" y="262032"/>
                  </a:lnTo>
                  <a:lnTo>
                    <a:pt x="149396" y="262557"/>
                  </a:lnTo>
                  <a:lnTo>
                    <a:pt x="148095" y="263216"/>
                  </a:lnTo>
                  <a:lnTo>
                    <a:pt x="147054" y="263390"/>
                  </a:lnTo>
                  <a:lnTo>
                    <a:pt x="146371" y="264046"/>
                  </a:lnTo>
                  <a:lnTo>
                    <a:pt x="146066" y="264501"/>
                  </a:lnTo>
                  <a:lnTo>
                    <a:pt x="145179" y="265460"/>
                  </a:lnTo>
                  <a:lnTo>
                    <a:pt x="144309" y="265369"/>
                  </a:lnTo>
                  <a:lnTo>
                    <a:pt x="142983" y="264799"/>
                  </a:lnTo>
                  <a:lnTo>
                    <a:pt x="141823" y="263876"/>
                  </a:lnTo>
                  <a:lnTo>
                    <a:pt x="141242" y="263565"/>
                  </a:lnTo>
                  <a:lnTo>
                    <a:pt x="141099" y="263383"/>
                  </a:lnTo>
                  <a:lnTo>
                    <a:pt x="140913" y="263010"/>
                  </a:lnTo>
                  <a:lnTo>
                    <a:pt x="140674" y="261432"/>
                  </a:lnTo>
                  <a:lnTo>
                    <a:pt x="140722" y="259328"/>
                  </a:lnTo>
                  <a:lnTo>
                    <a:pt x="140436" y="258930"/>
                  </a:lnTo>
                  <a:lnTo>
                    <a:pt x="139601" y="258413"/>
                  </a:lnTo>
                  <a:lnTo>
                    <a:pt x="139630" y="258833"/>
                  </a:lnTo>
                  <a:lnTo>
                    <a:pt x="139544" y="259145"/>
                  </a:lnTo>
                  <a:lnTo>
                    <a:pt x="138698" y="260243"/>
                  </a:lnTo>
                  <a:lnTo>
                    <a:pt x="138043" y="261241"/>
                  </a:lnTo>
                  <a:lnTo>
                    <a:pt x="138279" y="261025"/>
                  </a:lnTo>
                  <a:lnTo>
                    <a:pt x="138759" y="260899"/>
                  </a:lnTo>
                  <a:lnTo>
                    <a:pt x="139435" y="261874"/>
                  </a:lnTo>
                  <a:lnTo>
                    <a:pt x="139485" y="262191"/>
                  </a:lnTo>
                  <a:lnTo>
                    <a:pt x="138930" y="263006"/>
                  </a:lnTo>
                  <a:lnTo>
                    <a:pt x="138937" y="263162"/>
                  </a:lnTo>
                  <a:lnTo>
                    <a:pt x="139040" y="263296"/>
                  </a:lnTo>
                  <a:lnTo>
                    <a:pt x="138185" y="263307"/>
                  </a:lnTo>
                  <a:lnTo>
                    <a:pt x="137125" y="263094"/>
                  </a:lnTo>
                  <a:lnTo>
                    <a:pt x="135958" y="263306"/>
                  </a:lnTo>
                  <a:lnTo>
                    <a:pt x="135138" y="263567"/>
                  </a:lnTo>
                  <a:lnTo>
                    <a:pt x="134683" y="263995"/>
                  </a:lnTo>
                  <a:lnTo>
                    <a:pt x="134350" y="264196"/>
                  </a:lnTo>
                  <a:lnTo>
                    <a:pt x="133007" y="264263"/>
                  </a:lnTo>
                  <a:lnTo>
                    <a:pt x="132123" y="264174"/>
                  </a:lnTo>
                  <a:lnTo>
                    <a:pt x="130751" y="263616"/>
                  </a:lnTo>
                  <a:lnTo>
                    <a:pt x="130236" y="263173"/>
                  </a:lnTo>
                  <a:lnTo>
                    <a:pt x="129802" y="262398"/>
                  </a:lnTo>
                  <a:lnTo>
                    <a:pt x="129462" y="262611"/>
                  </a:lnTo>
                  <a:lnTo>
                    <a:pt x="128230" y="262961"/>
                  </a:lnTo>
                  <a:lnTo>
                    <a:pt x="127532" y="263323"/>
                  </a:lnTo>
                  <a:lnTo>
                    <a:pt x="127844" y="263978"/>
                  </a:lnTo>
                  <a:lnTo>
                    <a:pt x="127794" y="264484"/>
                  </a:lnTo>
                  <a:lnTo>
                    <a:pt x="127490" y="265274"/>
                  </a:lnTo>
                  <a:lnTo>
                    <a:pt x="127605" y="266216"/>
                  </a:lnTo>
                  <a:lnTo>
                    <a:pt x="127727" y="266364"/>
                  </a:lnTo>
                  <a:lnTo>
                    <a:pt x="127967" y="266398"/>
                  </a:lnTo>
                  <a:lnTo>
                    <a:pt x="128414" y="266204"/>
                  </a:lnTo>
                  <a:lnTo>
                    <a:pt x="129864" y="266583"/>
                  </a:lnTo>
                  <a:lnTo>
                    <a:pt x="130727" y="267069"/>
                  </a:lnTo>
                  <a:lnTo>
                    <a:pt x="130814" y="267253"/>
                  </a:lnTo>
                  <a:lnTo>
                    <a:pt x="130495" y="267517"/>
                  </a:lnTo>
                  <a:lnTo>
                    <a:pt x="129973" y="267651"/>
                  </a:lnTo>
                  <a:lnTo>
                    <a:pt x="129629" y="268232"/>
                  </a:lnTo>
                  <a:lnTo>
                    <a:pt x="129969" y="268724"/>
                  </a:lnTo>
                  <a:lnTo>
                    <a:pt x="130105" y="269103"/>
                  </a:lnTo>
                  <a:lnTo>
                    <a:pt x="130023" y="269807"/>
                  </a:lnTo>
                  <a:lnTo>
                    <a:pt x="128913" y="268877"/>
                  </a:lnTo>
                  <a:lnTo>
                    <a:pt x="128831" y="268549"/>
                  </a:lnTo>
                  <a:lnTo>
                    <a:pt x="128680" y="268352"/>
                  </a:lnTo>
                  <a:lnTo>
                    <a:pt x="128219" y="268218"/>
                  </a:lnTo>
                  <a:lnTo>
                    <a:pt x="127077" y="268092"/>
                  </a:lnTo>
                  <a:lnTo>
                    <a:pt x="122103" y="268262"/>
                  </a:lnTo>
                  <a:lnTo>
                    <a:pt x="120134" y="268150"/>
                  </a:lnTo>
                  <a:lnTo>
                    <a:pt x="119504" y="268299"/>
                  </a:lnTo>
                  <a:lnTo>
                    <a:pt x="119672" y="268641"/>
                  </a:lnTo>
                  <a:lnTo>
                    <a:pt x="119650" y="269729"/>
                  </a:lnTo>
                  <a:lnTo>
                    <a:pt x="118669" y="272916"/>
                  </a:lnTo>
                  <a:lnTo>
                    <a:pt x="117406" y="273716"/>
                  </a:lnTo>
                  <a:lnTo>
                    <a:pt x="116876" y="274809"/>
                  </a:lnTo>
                  <a:lnTo>
                    <a:pt x="116881" y="275130"/>
                  </a:lnTo>
                  <a:lnTo>
                    <a:pt x="115871" y="275723"/>
                  </a:lnTo>
                  <a:lnTo>
                    <a:pt x="114640" y="275665"/>
                  </a:lnTo>
                  <a:lnTo>
                    <a:pt x="113282" y="275563"/>
                  </a:lnTo>
                  <a:lnTo>
                    <a:pt x="113010" y="273777"/>
                  </a:lnTo>
                  <a:lnTo>
                    <a:pt x="112610" y="271163"/>
                  </a:lnTo>
                  <a:lnTo>
                    <a:pt x="112123" y="270198"/>
                  </a:lnTo>
                  <a:lnTo>
                    <a:pt x="110809" y="268732"/>
                  </a:lnTo>
                  <a:lnTo>
                    <a:pt x="110665" y="268446"/>
                  </a:lnTo>
                  <a:lnTo>
                    <a:pt x="109600" y="266342"/>
                  </a:lnTo>
                  <a:lnTo>
                    <a:pt x="109021" y="265198"/>
                  </a:lnTo>
                  <a:lnTo>
                    <a:pt x="108103" y="263384"/>
                  </a:lnTo>
                  <a:lnTo>
                    <a:pt x="106374" y="262028"/>
                  </a:lnTo>
                  <a:lnTo>
                    <a:pt x="106027" y="261830"/>
                  </a:lnTo>
                  <a:lnTo>
                    <a:pt x="103820" y="260570"/>
                  </a:lnTo>
                  <a:lnTo>
                    <a:pt x="100529" y="258692"/>
                  </a:lnTo>
                  <a:lnTo>
                    <a:pt x="99028" y="257853"/>
                  </a:lnTo>
                  <a:lnTo>
                    <a:pt x="95707" y="257899"/>
                  </a:lnTo>
                  <a:lnTo>
                    <a:pt x="95459" y="258001"/>
                  </a:lnTo>
                  <a:lnTo>
                    <a:pt x="95080" y="258405"/>
                  </a:lnTo>
                  <a:lnTo>
                    <a:pt x="93712" y="258331"/>
                  </a:lnTo>
                  <a:lnTo>
                    <a:pt x="91740" y="256346"/>
                  </a:lnTo>
                  <a:lnTo>
                    <a:pt x="91103" y="254852"/>
                  </a:lnTo>
                  <a:lnTo>
                    <a:pt x="90713" y="253936"/>
                  </a:lnTo>
                  <a:lnTo>
                    <a:pt x="91424" y="250135"/>
                  </a:lnTo>
                  <a:lnTo>
                    <a:pt x="92137" y="248352"/>
                  </a:lnTo>
                  <a:lnTo>
                    <a:pt x="93381" y="245241"/>
                  </a:lnTo>
                  <a:lnTo>
                    <a:pt x="93769" y="244030"/>
                  </a:lnTo>
                  <a:lnTo>
                    <a:pt x="95121" y="239806"/>
                  </a:lnTo>
                  <a:lnTo>
                    <a:pt x="96117" y="236690"/>
                  </a:lnTo>
                  <a:lnTo>
                    <a:pt x="96380" y="235871"/>
                  </a:lnTo>
                  <a:lnTo>
                    <a:pt x="96395" y="235713"/>
                  </a:lnTo>
                  <a:lnTo>
                    <a:pt x="96576" y="233831"/>
                  </a:lnTo>
                  <a:lnTo>
                    <a:pt x="96418" y="233004"/>
                  </a:lnTo>
                  <a:lnTo>
                    <a:pt x="94712" y="229590"/>
                  </a:lnTo>
                  <a:lnTo>
                    <a:pt x="93222" y="228384"/>
                  </a:lnTo>
                  <a:lnTo>
                    <a:pt x="91790" y="225493"/>
                  </a:lnTo>
                  <a:lnTo>
                    <a:pt x="92967" y="221664"/>
                  </a:lnTo>
                  <a:lnTo>
                    <a:pt x="93661" y="219409"/>
                  </a:lnTo>
                  <a:lnTo>
                    <a:pt x="94525" y="215667"/>
                  </a:lnTo>
                  <a:lnTo>
                    <a:pt x="95353" y="211365"/>
                  </a:lnTo>
                  <a:lnTo>
                    <a:pt x="95305" y="208856"/>
                  </a:lnTo>
                  <a:lnTo>
                    <a:pt x="94521" y="207464"/>
                  </a:lnTo>
                  <a:lnTo>
                    <a:pt x="91548" y="205239"/>
                  </a:lnTo>
                  <a:lnTo>
                    <a:pt x="91502" y="204964"/>
                  </a:lnTo>
                  <a:lnTo>
                    <a:pt x="91169" y="203006"/>
                  </a:lnTo>
                  <a:lnTo>
                    <a:pt x="90482" y="201869"/>
                  </a:lnTo>
                  <a:lnTo>
                    <a:pt x="88492" y="201861"/>
                  </a:lnTo>
                  <a:lnTo>
                    <a:pt x="87463" y="201384"/>
                  </a:lnTo>
                  <a:lnTo>
                    <a:pt x="88376" y="197708"/>
                  </a:lnTo>
                  <a:lnTo>
                    <a:pt x="88425" y="197511"/>
                  </a:lnTo>
                  <a:lnTo>
                    <a:pt x="91383" y="185603"/>
                  </a:lnTo>
                  <a:lnTo>
                    <a:pt x="91457" y="185305"/>
                  </a:lnTo>
                  <a:lnTo>
                    <a:pt x="92146" y="181243"/>
                  </a:lnTo>
                  <a:lnTo>
                    <a:pt x="92241" y="180683"/>
                  </a:lnTo>
                  <a:lnTo>
                    <a:pt x="92288" y="180406"/>
                  </a:lnTo>
                  <a:lnTo>
                    <a:pt x="92759" y="175781"/>
                  </a:lnTo>
                  <a:lnTo>
                    <a:pt x="92804" y="173041"/>
                  </a:lnTo>
                  <a:lnTo>
                    <a:pt x="92626" y="169206"/>
                  </a:lnTo>
                  <a:lnTo>
                    <a:pt x="92043" y="165888"/>
                  </a:lnTo>
                  <a:lnTo>
                    <a:pt x="91919" y="165459"/>
                  </a:lnTo>
                  <a:lnTo>
                    <a:pt x="90897" y="163077"/>
                  </a:lnTo>
                  <a:lnTo>
                    <a:pt x="90014" y="161751"/>
                  </a:lnTo>
                  <a:lnTo>
                    <a:pt x="88546" y="160842"/>
                  </a:lnTo>
                  <a:lnTo>
                    <a:pt x="87831" y="161058"/>
                  </a:lnTo>
                  <a:lnTo>
                    <a:pt x="86914" y="160890"/>
                  </a:lnTo>
                  <a:lnTo>
                    <a:pt x="85864" y="160042"/>
                  </a:lnTo>
                  <a:lnTo>
                    <a:pt x="85374" y="159647"/>
                  </a:lnTo>
                  <a:lnTo>
                    <a:pt x="84201" y="158353"/>
                  </a:lnTo>
                  <a:lnTo>
                    <a:pt x="83674" y="157867"/>
                  </a:lnTo>
                  <a:lnTo>
                    <a:pt x="83143" y="157614"/>
                  </a:lnTo>
                  <a:lnTo>
                    <a:pt x="81851" y="157159"/>
                  </a:lnTo>
                  <a:lnTo>
                    <a:pt x="81144" y="157050"/>
                  </a:lnTo>
                  <a:lnTo>
                    <a:pt x="79216" y="156759"/>
                  </a:lnTo>
                  <a:lnTo>
                    <a:pt x="79004" y="156772"/>
                  </a:lnTo>
                  <a:lnTo>
                    <a:pt x="78727" y="156788"/>
                  </a:lnTo>
                  <a:lnTo>
                    <a:pt x="78593" y="156796"/>
                  </a:lnTo>
                  <a:lnTo>
                    <a:pt x="78195" y="156819"/>
                  </a:lnTo>
                  <a:lnTo>
                    <a:pt x="77360" y="156867"/>
                  </a:lnTo>
                  <a:lnTo>
                    <a:pt x="77083" y="157048"/>
                  </a:lnTo>
                  <a:lnTo>
                    <a:pt x="76585" y="157384"/>
                  </a:lnTo>
                  <a:lnTo>
                    <a:pt x="76330" y="158331"/>
                  </a:lnTo>
                  <a:lnTo>
                    <a:pt x="76367" y="158857"/>
                  </a:lnTo>
                  <a:lnTo>
                    <a:pt x="76425" y="159687"/>
                  </a:lnTo>
                  <a:lnTo>
                    <a:pt x="75855" y="159809"/>
                  </a:lnTo>
                  <a:lnTo>
                    <a:pt x="73459" y="158315"/>
                  </a:lnTo>
                  <a:lnTo>
                    <a:pt x="72543" y="156888"/>
                  </a:lnTo>
                  <a:lnTo>
                    <a:pt x="70059" y="155700"/>
                  </a:lnTo>
                  <a:lnTo>
                    <a:pt x="68414" y="154729"/>
                  </a:lnTo>
                  <a:lnTo>
                    <a:pt x="66938" y="153858"/>
                  </a:lnTo>
                  <a:lnTo>
                    <a:pt x="64697" y="152535"/>
                  </a:lnTo>
                  <a:lnTo>
                    <a:pt x="63419" y="152109"/>
                  </a:lnTo>
                  <a:lnTo>
                    <a:pt x="63131" y="151700"/>
                  </a:lnTo>
                  <a:lnTo>
                    <a:pt x="62813" y="151250"/>
                  </a:lnTo>
                  <a:lnTo>
                    <a:pt x="62067" y="150191"/>
                  </a:lnTo>
                  <a:lnTo>
                    <a:pt x="61282" y="149077"/>
                  </a:lnTo>
                  <a:lnTo>
                    <a:pt x="60560" y="148229"/>
                  </a:lnTo>
                  <a:lnTo>
                    <a:pt x="58208" y="145468"/>
                  </a:lnTo>
                  <a:lnTo>
                    <a:pt x="58197" y="144473"/>
                  </a:lnTo>
                  <a:lnTo>
                    <a:pt x="58639" y="142713"/>
                  </a:lnTo>
                  <a:lnTo>
                    <a:pt x="58979" y="141362"/>
                  </a:lnTo>
                  <a:lnTo>
                    <a:pt x="59171" y="140597"/>
                  </a:lnTo>
                  <a:lnTo>
                    <a:pt x="59608" y="139678"/>
                  </a:lnTo>
                  <a:lnTo>
                    <a:pt x="60366" y="138085"/>
                  </a:lnTo>
                  <a:lnTo>
                    <a:pt x="60437" y="137935"/>
                  </a:lnTo>
                  <a:lnTo>
                    <a:pt x="60576" y="137473"/>
                  </a:lnTo>
                  <a:lnTo>
                    <a:pt x="61936" y="132919"/>
                  </a:lnTo>
                  <a:lnTo>
                    <a:pt x="62039" y="132572"/>
                  </a:lnTo>
                  <a:lnTo>
                    <a:pt x="62080" y="132346"/>
                  </a:lnTo>
                  <a:lnTo>
                    <a:pt x="62397" y="130620"/>
                  </a:lnTo>
                  <a:lnTo>
                    <a:pt x="62624" y="129381"/>
                  </a:lnTo>
                  <a:lnTo>
                    <a:pt x="62662" y="128154"/>
                  </a:lnTo>
                  <a:lnTo>
                    <a:pt x="62695" y="127106"/>
                  </a:lnTo>
                  <a:lnTo>
                    <a:pt x="62592" y="126049"/>
                  </a:lnTo>
                  <a:lnTo>
                    <a:pt x="62537" y="125491"/>
                  </a:lnTo>
                  <a:lnTo>
                    <a:pt x="62182" y="121855"/>
                  </a:lnTo>
                  <a:lnTo>
                    <a:pt x="61779" y="120190"/>
                  </a:lnTo>
                  <a:lnTo>
                    <a:pt x="61310" y="119170"/>
                  </a:lnTo>
                  <a:lnTo>
                    <a:pt x="61148" y="118819"/>
                  </a:lnTo>
                  <a:lnTo>
                    <a:pt x="61073" y="118655"/>
                  </a:lnTo>
                  <a:lnTo>
                    <a:pt x="59936" y="116183"/>
                  </a:lnTo>
                  <a:lnTo>
                    <a:pt x="59766" y="115812"/>
                  </a:lnTo>
                  <a:lnTo>
                    <a:pt x="59609" y="115616"/>
                  </a:lnTo>
                  <a:lnTo>
                    <a:pt x="58161" y="113823"/>
                  </a:lnTo>
                  <a:lnTo>
                    <a:pt x="56765" y="112742"/>
                  </a:lnTo>
                  <a:lnTo>
                    <a:pt x="55915" y="112807"/>
                  </a:lnTo>
                  <a:lnTo>
                    <a:pt x="51766" y="113125"/>
                  </a:lnTo>
                  <a:lnTo>
                    <a:pt x="51222" y="112912"/>
                  </a:lnTo>
                  <a:lnTo>
                    <a:pt x="50559" y="111981"/>
                  </a:lnTo>
                  <a:lnTo>
                    <a:pt x="49467" y="111329"/>
                  </a:lnTo>
                  <a:lnTo>
                    <a:pt x="48717" y="110950"/>
                  </a:lnTo>
                  <a:lnTo>
                    <a:pt x="47936" y="111122"/>
                  </a:lnTo>
                  <a:lnTo>
                    <a:pt x="44636" y="110866"/>
                  </a:lnTo>
                  <a:lnTo>
                    <a:pt x="44377" y="110804"/>
                  </a:lnTo>
                  <a:lnTo>
                    <a:pt x="43375" y="109453"/>
                  </a:lnTo>
                  <a:lnTo>
                    <a:pt x="42731" y="108585"/>
                  </a:lnTo>
                  <a:lnTo>
                    <a:pt x="42527" y="108311"/>
                  </a:lnTo>
                  <a:lnTo>
                    <a:pt x="41776" y="107298"/>
                  </a:lnTo>
                  <a:lnTo>
                    <a:pt x="41528" y="106963"/>
                  </a:lnTo>
                  <a:lnTo>
                    <a:pt x="38783" y="104083"/>
                  </a:lnTo>
                  <a:lnTo>
                    <a:pt x="37972" y="103232"/>
                  </a:lnTo>
                  <a:lnTo>
                    <a:pt x="37088" y="102884"/>
                  </a:lnTo>
                  <a:lnTo>
                    <a:pt x="36807" y="102553"/>
                  </a:lnTo>
                  <a:lnTo>
                    <a:pt x="33770" y="98970"/>
                  </a:lnTo>
                  <a:lnTo>
                    <a:pt x="33294" y="98409"/>
                  </a:lnTo>
                  <a:lnTo>
                    <a:pt x="31691" y="96517"/>
                  </a:lnTo>
                  <a:lnTo>
                    <a:pt x="31199" y="95398"/>
                  </a:lnTo>
                  <a:lnTo>
                    <a:pt x="29655" y="91887"/>
                  </a:lnTo>
                  <a:lnTo>
                    <a:pt x="28528" y="89321"/>
                  </a:lnTo>
                  <a:lnTo>
                    <a:pt x="28308" y="89049"/>
                  </a:lnTo>
                  <a:lnTo>
                    <a:pt x="27553" y="88117"/>
                  </a:lnTo>
                  <a:lnTo>
                    <a:pt x="26201" y="87118"/>
                  </a:lnTo>
                  <a:lnTo>
                    <a:pt x="24993" y="85194"/>
                  </a:lnTo>
                  <a:lnTo>
                    <a:pt x="24154" y="83858"/>
                  </a:lnTo>
                  <a:lnTo>
                    <a:pt x="23215" y="82413"/>
                  </a:lnTo>
                  <a:lnTo>
                    <a:pt x="20388" y="81174"/>
                  </a:lnTo>
                  <a:lnTo>
                    <a:pt x="19560" y="81566"/>
                  </a:lnTo>
                  <a:lnTo>
                    <a:pt x="17630" y="80874"/>
                  </a:lnTo>
                  <a:lnTo>
                    <a:pt x="14890" y="79891"/>
                  </a:lnTo>
                  <a:lnTo>
                    <a:pt x="12342" y="78978"/>
                  </a:lnTo>
                  <a:lnTo>
                    <a:pt x="10188" y="77698"/>
                  </a:lnTo>
                  <a:lnTo>
                    <a:pt x="9586" y="77340"/>
                  </a:lnTo>
                  <a:lnTo>
                    <a:pt x="7948" y="76137"/>
                  </a:lnTo>
                  <a:lnTo>
                    <a:pt x="7600" y="74746"/>
                  </a:lnTo>
                  <a:lnTo>
                    <a:pt x="7324" y="73645"/>
                  </a:lnTo>
                  <a:lnTo>
                    <a:pt x="6459" y="72442"/>
                  </a:lnTo>
                  <a:lnTo>
                    <a:pt x="5409" y="71634"/>
                  </a:lnTo>
                  <a:lnTo>
                    <a:pt x="5109" y="71201"/>
                  </a:lnTo>
                  <a:lnTo>
                    <a:pt x="4108" y="69760"/>
                  </a:lnTo>
                  <a:lnTo>
                    <a:pt x="4103" y="69533"/>
                  </a:lnTo>
                  <a:lnTo>
                    <a:pt x="4068" y="68057"/>
                  </a:lnTo>
                  <a:lnTo>
                    <a:pt x="3970" y="63855"/>
                  </a:lnTo>
                  <a:lnTo>
                    <a:pt x="3908" y="63265"/>
                  </a:lnTo>
                  <a:lnTo>
                    <a:pt x="3744" y="62885"/>
                  </a:lnTo>
                  <a:lnTo>
                    <a:pt x="2776" y="60645"/>
                  </a:lnTo>
                  <a:lnTo>
                    <a:pt x="2367" y="59706"/>
                  </a:lnTo>
                  <a:lnTo>
                    <a:pt x="1863" y="58550"/>
                  </a:lnTo>
                  <a:lnTo>
                    <a:pt x="1716" y="58314"/>
                  </a:lnTo>
                  <a:lnTo>
                    <a:pt x="197" y="5665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2" name="pg1283">
              <a:extLst>
                <a:ext uri="{FF2B5EF4-FFF2-40B4-BE49-F238E27FC236}">
                  <a16:creationId xmlns:a16="http://schemas.microsoft.com/office/drawing/2014/main" id="{CD16E37A-BE5A-6245-BED7-1AAA628314DD}"/>
                </a:ext>
              </a:extLst>
            </p:cNvPr>
            <p:cNvSpPr/>
            <p:nvPr/>
          </p:nvSpPr>
          <p:spPr>
            <a:xfrm>
              <a:off x="1489218" y="3220151"/>
              <a:ext cx="310119" cy="682630"/>
            </a:xfrm>
            <a:custGeom>
              <a:avLst/>
              <a:gdLst/>
              <a:ahLst/>
              <a:cxnLst/>
              <a:rect l="0" t="0" r="0" b="0"/>
              <a:pathLst>
                <a:path w="310119" h="682630">
                  <a:moveTo>
                    <a:pt x="41834" y="125"/>
                  </a:moveTo>
                  <a:lnTo>
                    <a:pt x="48196" y="5794"/>
                  </a:lnTo>
                  <a:lnTo>
                    <a:pt x="51857" y="8906"/>
                  </a:lnTo>
                  <a:lnTo>
                    <a:pt x="53931" y="10823"/>
                  </a:lnTo>
                  <a:lnTo>
                    <a:pt x="63610" y="19283"/>
                  </a:lnTo>
                  <a:lnTo>
                    <a:pt x="64027" y="19647"/>
                  </a:lnTo>
                  <a:lnTo>
                    <a:pt x="64315" y="19899"/>
                  </a:lnTo>
                  <a:lnTo>
                    <a:pt x="68042" y="23157"/>
                  </a:lnTo>
                  <a:lnTo>
                    <a:pt x="71773" y="26461"/>
                  </a:lnTo>
                  <a:lnTo>
                    <a:pt x="73690" y="28346"/>
                  </a:lnTo>
                  <a:lnTo>
                    <a:pt x="80459" y="34216"/>
                  </a:lnTo>
                  <a:lnTo>
                    <a:pt x="84227" y="37714"/>
                  </a:lnTo>
                  <a:lnTo>
                    <a:pt x="90869" y="43364"/>
                  </a:lnTo>
                  <a:lnTo>
                    <a:pt x="94385" y="46458"/>
                  </a:lnTo>
                  <a:lnTo>
                    <a:pt x="102598" y="53796"/>
                  </a:lnTo>
                  <a:lnTo>
                    <a:pt x="108249" y="58918"/>
                  </a:lnTo>
                  <a:lnTo>
                    <a:pt x="110539" y="60994"/>
                  </a:lnTo>
                  <a:lnTo>
                    <a:pt x="113891" y="64033"/>
                  </a:lnTo>
                  <a:lnTo>
                    <a:pt x="117162" y="66789"/>
                  </a:lnTo>
                  <a:lnTo>
                    <a:pt x="121343" y="70488"/>
                  </a:lnTo>
                  <a:lnTo>
                    <a:pt x="133348" y="81516"/>
                  </a:lnTo>
                  <a:lnTo>
                    <a:pt x="139774" y="87121"/>
                  </a:lnTo>
                  <a:lnTo>
                    <a:pt x="145858" y="92602"/>
                  </a:lnTo>
                  <a:lnTo>
                    <a:pt x="148966" y="95402"/>
                  </a:lnTo>
                  <a:lnTo>
                    <a:pt x="158438" y="103989"/>
                  </a:lnTo>
                  <a:lnTo>
                    <a:pt x="181336" y="124747"/>
                  </a:lnTo>
                  <a:lnTo>
                    <a:pt x="207070" y="148119"/>
                  </a:lnTo>
                  <a:lnTo>
                    <a:pt x="208668" y="149694"/>
                  </a:lnTo>
                  <a:lnTo>
                    <a:pt x="216964" y="157168"/>
                  </a:lnTo>
                  <a:lnTo>
                    <a:pt x="226176" y="165864"/>
                  </a:lnTo>
                  <a:lnTo>
                    <a:pt x="229892" y="168884"/>
                  </a:lnTo>
                  <a:lnTo>
                    <a:pt x="231112" y="170031"/>
                  </a:lnTo>
                  <a:lnTo>
                    <a:pt x="235485" y="174144"/>
                  </a:lnTo>
                  <a:lnTo>
                    <a:pt x="251070" y="188783"/>
                  </a:lnTo>
                  <a:lnTo>
                    <a:pt x="255180" y="192286"/>
                  </a:lnTo>
                  <a:lnTo>
                    <a:pt x="268023" y="204398"/>
                  </a:lnTo>
                  <a:lnTo>
                    <a:pt x="273271" y="209116"/>
                  </a:lnTo>
                  <a:lnTo>
                    <a:pt x="278550" y="213923"/>
                  </a:lnTo>
                  <a:lnTo>
                    <a:pt x="294632" y="229137"/>
                  </a:lnTo>
                  <a:lnTo>
                    <a:pt x="306217" y="239993"/>
                  </a:lnTo>
                  <a:lnTo>
                    <a:pt x="305657" y="241239"/>
                  </a:lnTo>
                  <a:lnTo>
                    <a:pt x="305173" y="241362"/>
                  </a:lnTo>
                  <a:lnTo>
                    <a:pt x="304470" y="241913"/>
                  </a:lnTo>
                  <a:lnTo>
                    <a:pt x="304030" y="243068"/>
                  </a:lnTo>
                  <a:lnTo>
                    <a:pt x="304233" y="243507"/>
                  </a:lnTo>
                  <a:lnTo>
                    <a:pt x="304152" y="243932"/>
                  </a:lnTo>
                  <a:lnTo>
                    <a:pt x="303982" y="244167"/>
                  </a:lnTo>
                  <a:lnTo>
                    <a:pt x="302861" y="244513"/>
                  </a:lnTo>
                  <a:lnTo>
                    <a:pt x="301582" y="244461"/>
                  </a:lnTo>
                  <a:lnTo>
                    <a:pt x="300565" y="244587"/>
                  </a:lnTo>
                  <a:lnTo>
                    <a:pt x="300062" y="244468"/>
                  </a:lnTo>
                  <a:lnTo>
                    <a:pt x="299075" y="244800"/>
                  </a:lnTo>
                  <a:lnTo>
                    <a:pt x="298968" y="245188"/>
                  </a:lnTo>
                  <a:lnTo>
                    <a:pt x="298817" y="246439"/>
                  </a:lnTo>
                  <a:lnTo>
                    <a:pt x="298240" y="247035"/>
                  </a:lnTo>
                  <a:lnTo>
                    <a:pt x="297531" y="248056"/>
                  </a:lnTo>
                  <a:lnTo>
                    <a:pt x="296988" y="249430"/>
                  </a:lnTo>
                  <a:lnTo>
                    <a:pt x="296848" y="249624"/>
                  </a:lnTo>
                  <a:lnTo>
                    <a:pt x="296681" y="249699"/>
                  </a:lnTo>
                  <a:lnTo>
                    <a:pt x="296179" y="249725"/>
                  </a:lnTo>
                  <a:lnTo>
                    <a:pt x="295817" y="249976"/>
                  </a:lnTo>
                  <a:lnTo>
                    <a:pt x="296253" y="251309"/>
                  </a:lnTo>
                  <a:lnTo>
                    <a:pt x="296978" y="252735"/>
                  </a:lnTo>
                  <a:lnTo>
                    <a:pt x="297659" y="253431"/>
                  </a:lnTo>
                  <a:lnTo>
                    <a:pt x="298420" y="253915"/>
                  </a:lnTo>
                  <a:lnTo>
                    <a:pt x="298812" y="254350"/>
                  </a:lnTo>
                  <a:lnTo>
                    <a:pt x="299078" y="256477"/>
                  </a:lnTo>
                  <a:lnTo>
                    <a:pt x="299529" y="257434"/>
                  </a:lnTo>
                  <a:lnTo>
                    <a:pt x="300187" y="258465"/>
                  </a:lnTo>
                  <a:lnTo>
                    <a:pt x="301162" y="259783"/>
                  </a:lnTo>
                  <a:lnTo>
                    <a:pt x="301495" y="260122"/>
                  </a:lnTo>
                  <a:lnTo>
                    <a:pt x="303348" y="260956"/>
                  </a:lnTo>
                  <a:lnTo>
                    <a:pt x="303681" y="261210"/>
                  </a:lnTo>
                  <a:lnTo>
                    <a:pt x="305622" y="263798"/>
                  </a:lnTo>
                  <a:lnTo>
                    <a:pt x="306202" y="264968"/>
                  </a:lnTo>
                  <a:lnTo>
                    <a:pt x="306497" y="265806"/>
                  </a:lnTo>
                  <a:lnTo>
                    <a:pt x="306903" y="266551"/>
                  </a:lnTo>
                  <a:lnTo>
                    <a:pt x="307291" y="267022"/>
                  </a:lnTo>
                  <a:lnTo>
                    <a:pt x="287058" y="266648"/>
                  </a:lnTo>
                  <a:lnTo>
                    <a:pt x="286710" y="266748"/>
                  </a:lnTo>
                  <a:lnTo>
                    <a:pt x="278350" y="266672"/>
                  </a:lnTo>
                  <a:lnTo>
                    <a:pt x="277818" y="268520"/>
                  </a:lnTo>
                  <a:lnTo>
                    <a:pt x="277976" y="268918"/>
                  </a:lnTo>
                  <a:lnTo>
                    <a:pt x="278275" y="269202"/>
                  </a:lnTo>
                  <a:lnTo>
                    <a:pt x="278606" y="269716"/>
                  </a:lnTo>
                  <a:lnTo>
                    <a:pt x="278710" y="270729"/>
                  </a:lnTo>
                  <a:lnTo>
                    <a:pt x="278700" y="271567"/>
                  </a:lnTo>
                  <a:lnTo>
                    <a:pt x="278509" y="272018"/>
                  </a:lnTo>
                  <a:lnTo>
                    <a:pt x="278169" y="272532"/>
                  </a:lnTo>
                  <a:lnTo>
                    <a:pt x="278136" y="272703"/>
                  </a:lnTo>
                  <a:lnTo>
                    <a:pt x="278361" y="273187"/>
                  </a:lnTo>
                  <a:lnTo>
                    <a:pt x="278993" y="273962"/>
                  </a:lnTo>
                  <a:lnTo>
                    <a:pt x="278486" y="275113"/>
                  </a:lnTo>
                  <a:lnTo>
                    <a:pt x="277177" y="279157"/>
                  </a:lnTo>
                  <a:lnTo>
                    <a:pt x="277148" y="279488"/>
                  </a:lnTo>
                  <a:lnTo>
                    <a:pt x="277317" y="280069"/>
                  </a:lnTo>
                  <a:lnTo>
                    <a:pt x="277239" y="280457"/>
                  </a:lnTo>
                  <a:lnTo>
                    <a:pt x="276696" y="282062"/>
                  </a:lnTo>
                  <a:lnTo>
                    <a:pt x="276338" y="282829"/>
                  </a:lnTo>
                  <a:lnTo>
                    <a:pt x="275575" y="284884"/>
                  </a:lnTo>
                  <a:lnTo>
                    <a:pt x="274564" y="286217"/>
                  </a:lnTo>
                  <a:lnTo>
                    <a:pt x="273650" y="288388"/>
                  </a:lnTo>
                  <a:lnTo>
                    <a:pt x="273093" y="288802"/>
                  </a:lnTo>
                  <a:lnTo>
                    <a:pt x="272802" y="288839"/>
                  </a:lnTo>
                  <a:lnTo>
                    <a:pt x="272541" y="288973"/>
                  </a:lnTo>
                  <a:lnTo>
                    <a:pt x="271421" y="289699"/>
                  </a:lnTo>
                  <a:lnTo>
                    <a:pt x="271093" y="289934"/>
                  </a:lnTo>
                  <a:lnTo>
                    <a:pt x="270947" y="290166"/>
                  </a:lnTo>
                  <a:lnTo>
                    <a:pt x="271376" y="290164"/>
                  </a:lnTo>
                  <a:lnTo>
                    <a:pt x="272461" y="297341"/>
                  </a:lnTo>
                  <a:lnTo>
                    <a:pt x="273313" y="306374"/>
                  </a:lnTo>
                  <a:lnTo>
                    <a:pt x="273526" y="311216"/>
                  </a:lnTo>
                  <a:lnTo>
                    <a:pt x="273681" y="312905"/>
                  </a:lnTo>
                  <a:lnTo>
                    <a:pt x="274365" y="317506"/>
                  </a:lnTo>
                  <a:lnTo>
                    <a:pt x="275630" y="320864"/>
                  </a:lnTo>
                  <a:lnTo>
                    <a:pt x="276451" y="322823"/>
                  </a:lnTo>
                  <a:lnTo>
                    <a:pt x="276966" y="323781"/>
                  </a:lnTo>
                  <a:lnTo>
                    <a:pt x="280742" y="327318"/>
                  </a:lnTo>
                  <a:lnTo>
                    <a:pt x="283330" y="328910"/>
                  </a:lnTo>
                  <a:lnTo>
                    <a:pt x="285636" y="330530"/>
                  </a:lnTo>
                  <a:lnTo>
                    <a:pt x="288914" y="333678"/>
                  </a:lnTo>
                  <a:lnTo>
                    <a:pt x="293151" y="338787"/>
                  </a:lnTo>
                  <a:lnTo>
                    <a:pt x="296705" y="342621"/>
                  </a:lnTo>
                  <a:lnTo>
                    <a:pt x="299263" y="344950"/>
                  </a:lnTo>
                  <a:lnTo>
                    <a:pt x="301910" y="346953"/>
                  </a:lnTo>
                  <a:lnTo>
                    <a:pt x="305744" y="350582"/>
                  </a:lnTo>
                  <a:lnTo>
                    <a:pt x="306370" y="351047"/>
                  </a:lnTo>
                  <a:lnTo>
                    <a:pt x="306186" y="353008"/>
                  </a:lnTo>
                  <a:lnTo>
                    <a:pt x="305808" y="354074"/>
                  </a:lnTo>
                  <a:lnTo>
                    <a:pt x="304231" y="355901"/>
                  </a:lnTo>
                  <a:lnTo>
                    <a:pt x="304056" y="356036"/>
                  </a:lnTo>
                  <a:lnTo>
                    <a:pt x="303458" y="355977"/>
                  </a:lnTo>
                  <a:lnTo>
                    <a:pt x="303301" y="356066"/>
                  </a:lnTo>
                  <a:lnTo>
                    <a:pt x="303161" y="356245"/>
                  </a:lnTo>
                  <a:lnTo>
                    <a:pt x="303015" y="356628"/>
                  </a:lnTo>
                  <a:lnTo>
                    <a:pt x="302725" y="356759"/>
                  </a:lnTo>
                  <a:lnTo>
                    <a:pt x="302546" y="356699"/>
                  </a:lnTo>
                  <a:lnTo>
                    <a:pt x="302260" y="356308"/>
                  </a:lnTo>
                  <a:lnTo>
                    <a:pt x="301824" y="356051"/>
                  </a:lnTo>
                  <a:lnTo>
                    <a:pt x="301234" y="355858"/>
                  </a:lnTo>
                  <a:lnTo>
                    <a:pt x="299834" y="355716"/>
                  </a:lnTo>
                  <a:lnTo>
                    <a:pt x="298756" y="356231"/>
                  </a:lnTo>
                  <a:lnTo>
                    <a:pt x="298126" y="356391"/>
                  </a:lnTo>
                  <a:lnTo>
                    <a:pt x="288516" y="357221"/>
                  </a:lnTo>
                  <a:lnTo>
                    <a:pt x="291556" y="361919"/>
                  </a:lnTo>
                  <a:lnTo>
                    <a:pt x="293907" y="365135"/>
                  </a:lnTo>
                  <a:lnTo>
                    <a:pt x="295002" y="366569"/>
                  </a:lnTo>
                  <a:lnTo>
                    <a:pt x="296904" y="369276"/>
                  </a:lnTo>
                  <a:lnTo>
                    <a:pt x="297627" y="371904"/>
                  </a:lnTo>
                  <a:lnTo>
                    <a:pt x="297261" y="372202"/>
                  </a:lnTo>
                  <a:lnTo>
                    <a:pt x="296485" y="372548"/>
                  </a:lnTo>
                  <a:lnTo>
                    <a:pt x="294447" y="372914"/>
                  </a:lnTo>
                  <a:lnTo>
                    <a:pt x="294022" y="373179"/>
                  </a:lnTo>
                  <a:lnTo>
                    <a:pt x="292821" y="373416"/>
                  </a:lnTo>
                  <a:lnTo>
                    <a:pt x="292031" y="373695"/>
                  </a:lnTo>
                  <a:lnTo>
                    <a:pt x="291441" y="374016"/>
                  </a:lnTo>
                  <a:lnTo>
                    <a:pt x="290486" y="374086"/>
                  </a:lnTo>
                  <a:lnTo>
                    <a:pt x="290255" y="373993"/>
                  </a:lnTo>
                  <a:lnTo>
                    <a:pt x="290051" y="373740"/>
                  </a:lnTo>
                  <a:lnTo>
                    <a:pt x="289930" y="373360"/>
                  </a:lnTo>
                  <a:lnTo>
                    <a:pt x="289787" y="372495"/>
                  </a:lnTo>
                  <a:lnTo>
                    <a:pt x="289133" y="371372"/>
                  </a:lnTo>
                  <a:lnTo>
                    <a:pt x="288010" y="371595"/>
                  </a:lnTo>
                  <a:lnTo>
                    <a:pt x="285545" y="371700"/>
                  </a:lnTo>
                  <a:lnTo>
                    <a:pt x="284831" y="372216"/>
                  </a:lnTo>
                  <a:lnTo>
                    <a:pt x="284857" y="372614"/>
                  </a:lnTo>
                  <a:lnTo>
                    <a:pt x="284411" y="373188"/>
                  </a:lnTo>
                  <a:lnTo>
                    <a:pt x="283378" y="373631"/>
                  </a:lnTo>
                  <a:lnTo>
                    <a:pt x="282342" y="373604"/>
                  </a:lnTo>
                  <a:lnTo>
                    <a:pt x="282282" y="373140"/>
                  </a:lnTo>
                  <a:lnTo>
                    <a:pt x="280078" y="372628"/>
                  </a:lnTo>
                  <a:lnTo>
                    <a:pt x="279013" y="373976"/>
                  </a:lnTo>
                  <a:lnTo>
                    <a:pt x="278750" y="374539"/>
                  </a:lnTo>
                  <a:lnTo>
                    <a:pt x="278721" y="374706"/>
                  </a:lnTo>
                  <a:lnTo>
                    <a:pt x="281758" y="374672"/>
                  </a:lnTo>
                  <a:lnTo>
                    <a:pt x="281855" y="388773"/>
                  </a:lnTo>
                  <a:lnTo>
                    <a:pt x="286476" y="388771"/>
                  </a:lnTo>
                  <a:lnTo>
                    <a:pt x="286498" y="392106"/>
                  </a:lnTo>
                  <a:lnTo>
                    <a:pt x="286392" y="392509"/>
                  </a:lnTo>
                  <a:lnTo>
                    <a:pt x="286331" y="393314"/>
                  </a:lnTo>
                  <a:lnTo>
                    <a:pt x="286274" y="397356"/>
                  </a:lnTo>
                  <a:lnTo>
                    <a:pt x="286286" y="402917"/>
                  </a:lnTo>
                  <a:lnTo>
                    <a:pt x="288663" y="402978"/>
                  </a:lnTo>
                  <a:lnTo>
                    <a:pt x="288616" y="412438"/>
                  </a:lnTo>
                  <a:lnTo>
                    <a:pt x="288228" y="412438"/>
                  </a:lnTo>
                  <a:lnTo>
                    <a:pt x="288230" y="422055"/>
                  </a:lnTo>
                  <a:lnTo>
                    <a:pt x="288401" y="431145"/>
                  </a:lnTo>
                  <a:lnTo>
                    <a:pt x="288531" y="432848"/>
                  </a:lnTo>
                  <a:lnTo>
                    <a:pt x="288733" y="445677"/>
                  </a:lnTo>
                  <a:lnTo>
                    <a:pt x="289338" y="445685"/>
                  </a:lnTo>
                  <a:lnTo>
                    <a:pt x="303795" y="445748"/>
                  </a:lnTo>
                  <a:lnTo>
                    <a:pt x="309776" y="445770"/>
                  </a:lnTo>
                  <a:lnTo>
                    <a:pt x="309780" y="464590"/>
                  </a:lnTo>
                  <a:lnTo>
                    <a:pt x="310119" y="464657"/>
                  </a:lnTo>
                  <a:lnTo>
                    <a:pt x="310104" y="465048"/>
                  </a:lnTo>
                  <a:lnTo>
                    <a:pt x="309801" y="465498"/>
                  </a:lnTo>
                  <a:lnTo>
                    <a:pt x="309779" y="465915"/>
                  </a:lnTo>
                  <a:lnTo>
                    <a:pt x="309772" y="478752"/>
                  </a:lnTo>
                  <a:lnTo>
                    <a:pt x="307544" y="478757"/>
                  </a:lnTo>
                  <a:lnTo>
                    <a:pt x="307564" y="481104"/>
                  </a:lnTo>
                  <a:lnTo>
                    <a:pt x="305226" y="481132"/>
                  </a:lnTo>
                  <a:lnTo>
                    <a:pt x="305211" y="483448"/>
                  </a:lnTo>
                  <a:lnTo>
                    <a:pt x="302938" y="483461"/>
                  </a:lnTo>
                  <a:lnTo>
                    <a:pt x="302942" y="485798"/>
                  </a:lnTo>
                  <a:lnTo>
                    <a:pt x="300529" y="485819"/>
                  </a:lnTo>
                  <a:lnTo>
                    <a:pt x="300546" y="488165"/>
                  </a:lnTo>
                  <a:lnTo>
                    <a:pt x="298257" y="488187"/>
                  </a:lnTo>
                  <a:lnTo>
                    <a:pt x="298268" y="489636"/>
                  </a:lnTo>
                  <a:lnTo>
                    <a:pt x="296287" y="489654"/>
                  </a:lnTo>
                  <a:lnTo>
                    <a:pt x="295988" y="489360"/>
                  </a:lnTo>
                  <a:lnTo>
                    <a:pt x="294265" y="488200"/>
                  </a:lnTo>
                  <a:lnTo>
                    <a:pt x="293681" y="487897"/>
                  </a:lnTo>
                  <a:lnTo>
                    <a:pt x="293128" y="487316"/>
                  </a:lnTo>
                  <a:lnTo>
                    <a:pt x="292271" y="486724"/>
                  </a:lnTo>
                  <a:lnTo>
                    <a:pt x="291687" y="486429"/>
                  </a:lnTo>
                  <a:lnTo>
                    <a:pt x="291682" y="486118"/>
                  </a:lnTo>
                  <a:lnTo>
                    <a:pt x="291226" y="486560"/>
                  </a:lnTo>
                  <a:lnTo>
                    <a:pt x="291176" y="486714"/>
                  </a:lnTo>
                  <a:lnTo>
                    <a:pt x="291181" y="487308"/>
                  </a:lnTo>
                  <a:lnTo>
                    <a:pt x="291702" y="487613"/>
                  </a:lnTo>
                  <a:lnTo>
                    <a:pt x="292271" y="487605"/>
                  </a:lnTo>
                  <a:lnTo>
                    <a:pt x="293399" y="488499"/>
                  </a:lnTo>
                  <a:lnTo>
                    <a:pt x="295130" y="489664"/>
                  </a:lnTo>
                  <a:lnTo>
                    <a:pt x="295403" y="489940"/>
                  </a:lnTo>
                  <a:lnTo>
                    <a:pt x="295405" y="490251"/>
                  </a:lnTo>
                  <a:lnTo>
                    <a:pt x="295955" y="490536"/>
                  </a:lnTo>
                  <a:lnTo>
                    <a:pt x="298267" y="490516"/>
                  </a:lnTo>
                  <a:lnTo>
                    <a:pt x="298279" y="492905"/>
                  </a:lnTo>
                  <a:lnTo>
                    <a:pt x="295973" y="492924"/>
                  </a:lnTo>
                  <a:lnTo>
                    <a:pt x="295994" y="495319"/>
                  </a:lnTo>
                  <a:lnTo>
                    <a:pt x="293666" y="495339"/>
                  </a:lnTo>
                  <a:lnTo>
                    <a:pt x="293691" y="497814"/>
                  </a:lnTo>
                  <a:lnTo>
                    <a:pt x="293973" y="498049"/>
                  </a:lnTo>
                  <a:lnTo>
                    <a:pt x="294919" y="498526"/>
                  </a:lnTo>
                  <a:lnTo>
                    <a:pt x="295285" y="498832"/>
                  </a:lnTo>
                  <a:lnTo>
                    <a:pt x="296083" y="499777"/>
                  </a:lnTo>
                  <a:lnTo>
                    <a:pt x="296308" y="499949"/>
                  </a:lnTo>
                  <a:lnTo>
                    <a:pt x="296812" y="500273"/>
                  </a:lnTo>
                  <a:lnTo>
                    <a:pt x="297019" y="500086"/>
                  </a:lnTo>
                  <a:lnTo>
                    <a:pt x="297446" y="500574"/>
                  </a:lnTo>
                  <a:lnTo>
                    <a:pt x="298338" y="502004"/>
                  </a:lnTo>
                  <a:lnTo>
                    <a:pt x="298444" y="502515"/>
                  </a:lnTo>
                  <a:lnTo>
                    <a:pt x="286876" y="502525"/>
                  </a:lnTo>
                  <a:lnTo>
                    <a:pt x="286914" y="510484"/>
                  </a:lnTo>
                  <a:lnTo>
                    <a:pt x="287002" y="513899"/>
                  </a:lnTo>
                  <a:lnTo>
                    <a:pt x="296182" y="513904"/>
                  </a:lnTo>
                  <a:lnTo>
                    <a:pt x="296180" y="511363"/>
                  </a:lnTo>
                  <a:lnTo>
                    <a:pt x="302971" y="511364"/>
                  </a:lnTo>
                  <a:lnTo>
                    <a:pt x="303375" y="511499"/>
                  </a:lnTo>
                  <a:lnTo>
                    <a:pt x="303551" y="511645"/>
                  </a:lnTo>
                  <a:lnTo>
                    <a:pt x="299642" y="512423"/>
                  </a:lnTo>
                  <a:lnTo>
                    <a:pt x="299801" y="512990"/>
                  </a:lnTo>
                  <a:lnTo>
                    <a:pt x="300124" y="513638"/>
                  </a:lnTo>
                  <a:lnTo>
                    <a:pt x="300066" y="514423"/>
                  </a:lnTo>
                  <a:lnTo>
                    <a:pt x="299273" y="515101"/>
                  </a:lnTo>
                  <a:lnTo>
                    <a:pt x="299161" y="515366"/>
                  </a:lnTo>
                  <a:lnTo>
                    <a:pt x="299089" y="515820"/>
                  </a:lnTo>
                  <a:lnTo>
                    <a:pt x="298741" y="516535"/>
                  </a:lnTo>
                  <a:lnTo>
                    <a:pt x="298510" y="516845"/>
                  </a:lnTo>
                  <a:lnTo>
                    <a:pt x="296337" y="515650"/>
                  </a:lnTo>
                  <a:lnTo>
                    <a:pt x="295924" y="514968"/>
                  </a:lnTo>
                  <a:lnTo>
                    <a:pt x="295320" y="514656"/>
                  </a:lnTo>
                  <a:lnTo>
                    <a:pt x="294126" y="515639"/>
                  </a:lnTo>
                  <a:lnTo>
                    <a:pt x="292380" y="516756"/>
                  </a:lnTo>
                  <a:lnTo>
                    <a:pt x="293863" y="516939"/>
                  </a:lnTo>
                  <a:lnTo>
                    <a:pt x="294085" y="517667"/>
                  </a:lnTo>
                  <a:lnTo>
                    <a:pt x="294085" y="518924"/>
                  </a:lnTo>
                  <a:lnTo>
                    <a:pt x="292690" y="520157"/>
                  </a:lnTo>
                  <a:lnTo>
                    <a:pt x="291101" y="521289"/>
                  </a:lnTo>
                  <a:lnTo>
                    <a:pt x="289600" y="522135"/>
                  </a:lnTo>
                  <a:lnTo>
                    <a:pt x="285623" y="524109"/>
                  </a:lnTo>
                  <a:lnTo>
                    <a:pt x="285298" y="524195"/>
                  </a:lnTo>
                  <a:lnTo>
                    <a:pt x="284230" y="524057"/>
                  </a:lnTo>
                  <a:lnTo>
                    <a:pt x="283814" y="524075"/>
                  </a:lnTo>
                  <a:lnTo>
                    <a:pt x="280729" y="525380"/>
                  </a:lnTo>
                  <a:lnTo>
                    <a:pt x="280183" y="525459"/>
                  </a:lnTo>
                  <a:lnTo>
                    <a:pt x="279952" y="526431"/>
                  </a:lnTo>
                  <a:lnTo>
                    <a:pt x="279850" y="526610"/>
                  </a:lnTo>
                  <a:lnTo>
                    <a:pt x="275609" y="528483"/>
                  </a:lnTo>
                  <a:lnTo>
                    <a:pt x="273561" y="529496"/>
                  </a:lnTo>
                  <a:lnTo>
                    <a:pt x="274133" y="530096"/>
                  </a:lnTo>
                  <a:lnTo>
                    <a:pt x="273072" y="533337"/>
                  </a:lnTo>
                  <a:lnTo>
                    <a:pt x="272801" y="534807"/>
                  </a:lnTo>
                  <a:lnTo>
                    <a:pt x="271265" y="536934"/>
                  </a:lnTo>
                  <a:lnTo>
                    <a:pt x="269840" y="538529"/>
                  </a:lnTo>
                  <a:lnTo>
                    <a:pt x="268522" y="540417"/>
                  </a:lnTo>
                  <a:lnTo>
                    <a:pt x="266341" y="544955"/>
                  </a:lnTo>
                  <a:lnTo>
                    <a:pt x="265031" y="539480"/>
                  </a:lnTo>
                  <a:lnTo>
                    <a:pt x="264466" y="537047"/>
                  </a:lnTo>
                  <a:lnTo>
                    <a:pt x="264786" y="540136"/>
                  </a:lnTo>
                  <a:lnTo>
                    <a:pt x="263792" y="540170"/>
                  </a:lnTo>
                  <a:lnTo>
                    <a:pt x="263798" y="537845"/>
                  </a:lnTo>
                  <a:lnTo>
                    <a:pt x="261611" y="535482"/>
                  </a:lnTo>
                  <a:lnTo>
                    <a:pt x="261566" y="549383"/>
                  </a:lnTo>
                  <a:lnTo>
                    <a:pt x="261619" y="559213"/>
                  </a:lnTo>
                  <a:lnTo>
                    <a:pt x="261307" y="559221"/>
                  </a:lnTo>
                  <a:lnTo>
                    <a:pt x="261312" y="559463"/>
                  </a:lnTo>
                  <a:lnTo>
                    <a:pt x="261337" y="560925"/>
                  </a:lnTo>
                  <a:lnTo>
                    <a:pt x="267984" y="560962"/>
                  </a:lnTo>
                  <a:lnTo>
                    <a:pt x="269268" y="560891"/>
                  </a:lnTo>
                  <a:lnTo>
                    <a:pt x="272695" y="561040"/>
                  </a:lnTo>
                  <a:lnTo>
                    <a:pt x="277469" y="561092"/>
                  </a:lnTo>
                  <a:lnTo>
                    <a:pt x="277600" y="561624"/>
                  </a:lnTo>
                  <a:lnTo>
                    <a:pt x="276999" y="562249"/>
                  </a:lnTo>
                  <a:lnTo>
                    <a:pt x="276807" y="562640"/>
                  </a:lnTo>
                  <a:lnTo>
                    <a:pt x="276837" y="563013"/>
                  </a:lnTo>
                  <a:lnTo>
                    <a:pt x="276771" y="563190"/>
                  </a:lnTo>
                  <a:lnTo>
                    <a:pt x="276308" y="563263"/>
                  </a:lnTo>
                  <a:lnTo>
                    <a:pt x="273766" y="563327"/>
                  </a:lnTo>
                  <a:lnTo>
                    <a:pt x="276649" y="576697"/>
                  </a:lnTo>
                  <a:lnTo>
                    <a:pt x="275175" y="576570"/>
                  </a:lnTo>
                  <a:lnTo>
                    <a:pt x="275193" y="577796"/>
                  </a:lnTo>
                  <a:lnTo>
                    <a:pt x="275557" y="577826"/>
                  </a:lnTo>
                  <a:lnTo>
                    <a:pt x="275477" y="578558"/>
                  </a:lnTo>
                  <a:lnTo>
                    <a:pt x="275135" y="578298"/>
                  </a:lnTo>
                  <a:lnTo>
                    <a:pt x="275035" y="577279"/>
                  </a:lnTo>
                  <a:lnTo>
                    <a:pt x="274695" y="577066"/>
                  </a:lnTo>
                  <a:lnTo>
                    <a:pt x="272757" y="576985"/>
                  </a:lnTo>
                  <a:lnTo>
                    <a:pt x="272692" y="576672"/>
                  </a:lnTo>
                  <a:lnTo>
                    <a:pt x="271620" y="576661"/>
                  </a:lnTo>
                  <a:lnTo>
                    <a:pt x="271603" y="577700"/>
                  </a:lnTo>
                  <a:lnTo>
                    <a:pt x="261448" y="577511"/>
                  </a:lnTo>
                  <a:lnTo>
                    <a:pt x="261473" y="603999"/>
                  </a:lnTo>
                  <a:lnTo>
                    <a:pt x="256905" y="603958"/>
                  </a:lnTo>
                  <a:lnTo>
                    <a:pt x="256832" y="609173"/>
                  </a:lnTo>
                  <a:lnTo>
                    <a:pt x="256953" y="627861"/>
                  </a:lnTo>
                  <a:lnTo>
                    <a:pt x="256931" y="633219"/>
                  </a:lnTo>
                  <a:lnTo>
                    <a:pt x="256988" y="644470"/>
                  </a:lnTo>
                  <a:lnTo>
                    <a:pt x="256938" y="646984"/>
                  </a:lnTo>
                  <a:lnTo>
                    <a:pt x="257804" y="647010"/>
                  </a:lnTo>
                  <a:lnTo>
                    <a:pt x="257806" y="647744"/>
                  </a:lnTo>
                  <a:lnTo>
                    <a:pt x="257895" y="654177"/>
                  </a:lnTo>
                  <a:lnTo>
                    <a:pt x="257933" y="664111"/>
                  </a:lnTo>
                  <a:lnTo>
                    <a:pt x="258335" y="670815"/>
                  </a:lnTo>
                  <a:lnTo>
                    <a:pt x="258494" y="673182"/>
                  </a:lnTo>
                  <a:lnTo>
                    <a:pt x="259112" y="682630"/>
                  </a:lnTo>
                  <a:lnTo>
                    <a:pt x="257958" y="682034"/>
                  </a:lnTo>
                  <a:lnTo>
                    <a:pt x="257676" y="682016"/>
                  </a:lnTo>
                  <a:lnTo>
                    <a:pt x="257266" y="681787"/>
                  </a:lnTo>
                  <a:lnTo>
                    <a:pt x="256439" y="681113"/>
                  </a:lnTo>
                  <a:lnTo>
                    <a:pt x="254560" y="679473"/>
                  </a:lnTo>
                  <a:lnTo>
                    <a:pt x="254258" y="679070"/>
                  </a:lnTo>
                  <a:lnTo>
                    <a:pt x="254179" y="678739"/>
                  </a:lnTo>
                  <a:lnTo>
                    <a:pt x="254026" y="678500"/>
                  </a:lnTo>
                  <a:lnTo>
                    <a:pt x="253238" y="677761"/>
                  </a:lnTo>
                  <a:lnTo>
                    <a:pt x="252832" y="677537"/>
                  </a:lnTo>
                  <a:lnTo>
                    <a:pt x="250866" y="676933"/>
                  </a:lnTo>
                  <a:lnTo>
                    <a:pt x="250056" y="676761"/>
                  </a:lnTo>
                  <a:lnTo>
                    <a:pt x="248662" y="676272"/>
                  </a:lnTo>
                  <a:lnTo>
                    <a:pt x="248399" y="676527"/>
                  </a:lnTo>
                  <a:lnTo>
                    <a:pt x="247920" y="676673"/>
                  </a:lnTo>
                  <a:lnTo>
                    <a:pt x="247438" y="676514"/>
                  </a:lnTo>
                  <a:lnTo>
                    <a:pt x="246735" y="676990"/>
                  </a:lnTo>
                  <a:lnTo>
                    <a:pt x="246617" y="677180"/>
                  </a:lnTo>
                  <a:lnTo>
                    <a:pt x="246425" y="677225"/>
                  </a:lnTo>
                  <a:lnTo>
                    <a:pt x="245886" y="677071"/>
                  </a:lnTo>
                  <a:lnTo>
                    <a:pt x="245799" y="676316"/>
                  </a:lnTo>
                  <a:lnTo>
                    <a:pt x="245562" y="675474"/>
                  </a:lnTo>
                  <a:lnTo>
                    <a:pt x="235942" y="675520"/>
                  </a:lnTo>
                  <a:lnTo>
                    <a:pt x="222579" y="675811"/>
                  </a:lnTo>
                  <a:lnTo>
                    <a:pt x="217478" y="675857"/>
                  </a:lnTo>
                  <a:lnTo>
                    <a:pt x="213850" y="675749"/>
                  </a:lnTo>
                  <a:lnTo>
                    <a:pt x="207604" y="675739"/>
                  </a:lnTo>
                  <a:lnTo>
                    <a:pt x="205984" y="675609"/>
                  </a:lnTo>
                  <a:lnTo>
                    <a:pt x="205816" y="675728"/>
                  </a:lnTo>
                  <a:lnTo>
                    <a:pt x="202936" y="675745"/>
                  </a:lnTo>
                  <a:lnTo>
                    <a:pt x="201328" y="675855"/>
                  </a:lnTo>
                  <a:lnTo>
                    <a:pt x="198090" y="676109"/>
                  </a:lnTo>
                  <a:lnTo>
                    <a:pt x="197868" y="676088"/>
                  </a:lnTo>
                  <a:lnTo>
                    <a:pt x="197763" y="675830"/>
                  </a:lnTo>
                  <a:lnTo>
                    <a:pt x="197361" y="675622"/>
                  </a:lnTo>
                  <a:lnTo>
                    <a:pt x="196877" y="675788"/>
                  </a:lnTo>
                  <a:lnTo>
                    <a:pt x="196712" y="675980"/>
                  </a:lnTo>
                  <a:lnTo>
                    <a:pt x="194776" y="675917"/>
                  </a:lnTo>
                  <a:lnTo>
                    <a:pt x="194539" y="675461"/>
                  </a:lnTo>
                  <a:lnTo>
                    <a:pt x="194281" y="675297"/>
                  </a:lnTo>
                  <a:lnTo>
                    <a:pt x="194105" y="675426"/>
                  </a:lnTo>
                  <a:lnTo>
                    <a:pt x="194070" y="675746"/>
                  </a:lnTo>
                  <a:lnTo>
                    <a:pt x="193856" y="675884"/>
                  </a:lnTo>
                  <a:lnTo>
                    <a:pt x="189789" y="675935"/>
                  </a:lnTo>
                  <a:lnTo>
                    <a:pt x="188462" y="675882"/>
                  </a:lnTo>
                  <a:lnTo>
                    <a:pt x="188097" y="676267"/>
                  </a:lnTo>
                  <a:lnTo>
                    <a:pt x="187260" y="676639"/>
                  </a:lnTo>
                  <a:lnTo>
                    <a:pt x="187103" y="676465"/>
                  </a:lnTo>
                  <a:lnTo>
                    <a:pt x="186417" y="676483"/>
                  </a:lnTo>
                  <a:lnTo>
                    <a:pt x="185955" y="676449"/>
                  </a:lnTo>
                  <a:lnTo>
                    <a:pt x="185242" y="676059"/>
                  </a:lnTo>
                  <a:lnTo>
                    <a:pt x="184909" y="676194"/>
                  </a:lnTo>
                  <a:lnTo>
                    <a:pt x="184853" y="676436"/>
                  </a:lnTo>
                  <a:lnTo>
                    <a:pt x="184345" y="676587"/>
                  </a:lnTo>
                  <a:lnTo>
                    <a:pt x="184123" y="676496"/>
                  </a:lnTo>
                  <a:lnTo>
                    <a:pt x="183989" y="676262"/>
                  </a:lnTo>
                  <a:lnTo>
                    <a:pt x="183983" y="676132"/>
                  </a:lnTo>
                  <a:lnTo>
                    <a:pt x="183833" y="676002"/>
                  </a:lnTo>
                  <a:lnTo>
                    <a:pt x="183326" y="676155"/>
                  </a:lnTo>
                  <a:lnTo>
                    <a:pt x="182419" y="676660"/>
                  </a:lnTo>
                  <a:lnTo>
                    <a:pt x="180745" y="676751"/>
                  </a:lnTo>
                  <a:lnTo>
                    <a:pt x="180535" y="676668"/>
                  </a:lnTo>
                  <a:lnTo>
                    <a:pt x="180554" y="676423"/>
                  </a:lnTo>
                  <a:lnTo>
                    <a:pt x="180997" y="676122"/>
                  </a:lnTo>
                  <a:lnTo>
                    <a:pt x="181683" y="676007"/>
                  </a:lnTo>
                  <a:lnTo>
                    <a:pt x="181542" y="675945"/>
                  </a:lnTo>
                  <a:lnTo>
                    <a:pt x="181190" y="675492"/>
                  </a:lnTo>
                  <a:lnTo>
                    <a:pt x="181258" y="674945"/>
                  </a:lnTo>
                  <a:lnTo>
                    <a:pt x="181174" y="673876"/>
                  </a:lnTo>
                  <a:lnTo>
                    <a:pt x="180510" y="673207"/>
                  </a:lnTo>
                  <a:lnTo>
                    <a:pt x="179740" y="672806"/>
                  </a:lnTo>
                  <a:lnTo>
                    <a:pt x="179174" y="672980"/>
                  </a:lnTo>
                  <a:lnTo>
                    <a:pt x="178455" y="673373"/>
                  </a:lnTo>
                  <a:lnTo>
                    <a:pt x="177358" y="673462"/>
                  </a:lnTo>
                  <a:lnTo>
                    <a:pt x="176885" y="673295"/>
                  </a:lnTo>
                  <a:lnTo>
                    <a:pt x="174958" y="673964"/>
                  </a:lnTo>
                  <a:lnTo>
                    <a:pt x="174892" y="674149"/>
                  </a:lnTo>
                  <a:lnTo>
                    <a:pt x="174867" y="674412"/>
                  </a:lnTo>
                  <a:lnTo>
                    <a:pt x="174482" y="674513"/>
                  </a:lnTo>
                  <a:lnTo>
                    <a:pt x="173457" y="674529"/>
                  </a:lnTo>
                  <a:lnTo>
                    <a:pt x="172862" y="674976"/>
                  </a:lnTo>
                  <a:lnTo>
                    <a:pt x="172644" y="675263"/>
                  </a:lnTo>
                  <a:lnTo>
                    <a:pt x="172174" y="675199"/>
                  </a:lnTo>
                  <a:lnTo>
                    <a:pt x="172120" y="674950"/>
                  </a:lnTo>
                  <a:lnTo>
                    <a:pt x="171926" y="674784"/>
                  </a:lnTo>
                  <a:lnTo>
                    <a:pt x="170489" y="674626"/>
                  </a:lnTo>
                  <a:lnTo>
                    <a:pt x="170397" y="674336"/>
                  </a:lnTo>
                  <a:lnTo>
                    <a:pt x="169531" y="672712"/>
                  </a:lnTo>
                  <a:lnTo>
                    <a:pt x="168671" y="671630"/>
                  </a:lnTo>
                  <a:lnTo>
                    <a:pt x="168002" y="671375"/>
                  </a:lnTo>
                  <a:lnTo>
                    <a:pt x="167695" y="671419"/>
                  </a:lnTo>
                  <a:lnTo>
                    <a:pt x="167252" y="670932"/>
                  </a:lnTo>
                  <a:lnTo>
                    <a:pt x="167063" y="670625"/>
                  </a:lnTo>
                  <a:lnTo>
                    <a:pt x="166813" y="669766"/>
                  </a:lnTo>
                  <a:lnTo>
                    <a:pt x="166566" y="669236"/>
                  </a:lnTo>
                  <a:lnTo>
                    <a:pt x="166075" y="668611"/>
                  </a:lnTo>
                  <a:lnTo>
                    <a:pt x="165729" y="668358"/>
                  </a:lnTo>
                  <a:lnTo>
                    <a:pt x="165548" y="667649"/>
                  </a:lnTo>
                  <a:lnTo>
                    <a:pt x="167525" y="667721"/>
                  </a:lnTo>
                  <a:lnTo>
                    <a:pt x="168093" y="667856"/>
                  </a:lnTo>
                  <a:lnTo>
                    <a:pt x="168416" y="668083"/>
                  </a:lnTo>
                  <a:lnTo>
                    <a:pt x="168785" y="667933"/>
                  </a:lnTo>
                  <a:lnTo>
                    <a:pt x="169531" y="668032"/>
                  </a:lnTo>
                  <a:lnTo>
                    <a:pt x="169554" y="667021"/>
                  </a:lnTo>
                  <a:lnTo>
                    <a:pt x="169813" y="666837"/>
                  </a:lnTo>
                  <a:lnTo>
                    <a:pt x="170380" y="666888"/>
                  </a:lnTo>
                  <a:lnTo>
                    <a:pt x="171885" y="666533"/>
                  </a:lnTo>
                  <a:lnTo>
                    <a:pt x="172145" y="666758"/>
                  </a:lnTo>
                  <a:lnTo>
                    <a:pt x="172313" y="666792"/>
                  </a:lnTo>
                  <a:lnTo>
                    <a:pt x="173158" y="666482"/>
                  </a:lnTo>
                  <a:lnTo>
                    <a:pt x="173490" y="666232"/>
                  </a:lnTo>
                  <a:lnTo>
                    <a:pt x="173881" y="666084"/>
                  </a:lnTo>
                  <a:lnTo>
                    <a:pt x="174146" y="666148"/>
                  </a:lnTo>
                  <a:lnTo>
                    <a:pt x="174146" y="666561"/>
                  </a:lnTo>
                  <a:lnTo>
                    <a:pt x="174784" y="666628"/>
                  </a:lnTo>
                  <a:lnTo>
                    <a:pt x="175066" y="666545"/>
                  </a:lnTo>
                  <a:lnTo>
                    <a:pt x="177666" y="666602"/>
                  </a:lnTo>
                  <a:lnTo>
                    <a:pt x="177739" y="666446"/>
                  </a:lnTo>
                  <a:lnTo>
                    <a:pt x="177018" y="666040"/>
                  </a:lnTo>
                  <a:lnTo>
                    <a:pt x="176365" y="666206"/>
                  </a:lnTo>
                  <a:lnTo>
                    <a:pt x="175431" y="665837"/>
                  </a:lnTo>
                  <a:lnTo>
                    <a:pt x="174884" y="665105"/>
                  </a:lnTo>
                  <a:lnTo>
                    <a:pt x="174813" y="664751"/>
                  </a:lnTo>
                  <a:lnTo>
                    <a:pt x="174863" y="664608"/>
                  </a:lnTo>
                  <a:lnTo>
                    <a:pt x="174913" y="663812"/>
                  </a:lnTo>
                  <a:lnTo>
                    <a:pt x="174766" y="663919"/>
                  </a:lnTo>
                  <a:lnTo>
                    <a:pt x="174662" y="664114"/>
                  </a:lnTo>
                  <a:lnTo>
                    <a:pt x="174186" y="663924"/>
                  </a:lnTo>
                  <a:lnTo>
                    <a:pt x="173268" y="662688"/>
                  </a:lnTo>
                  <a:lnTo>
                    <a:pt x="172841" y="662313"/>
                  </a:lnTo>
                  <a:lnTo>
                    <a:pt x="172475" y="662167"/>
                  </a:lnTo>
                  <a:lnTo>
                    <a:pt x="172390" y="661727"/>
                  </a:lnTo>
                  <a:lnTo>
                    <a:pt x="173188" y="660981"/>
                  </a:lnTo>
                  <a:lnTo>
                    <a:pt x="175381" y="659683"/>
                  </a:lnTo>
                  <a:lnTo>
                    <a:pt x="175649" y="659585"/>
                  </a:lnTo>
                  <a:lnTo>
                    <a:pt x="176647" y="659462"/>
                  </a:lnTo>
                  <a:lnTo>
                    <a:pt x="176961" y="659307"/>
                  </a:lnTo>
                  <a:lnTo>
                    <a:pt x="177182" y="658931"/>
                  </a:lnTo>
                  <a:lnTo>
                    <a:pt x="177295" y="657953"/>
                  </a:lnTo>
                  <a:lnTo>
                    <a:pt x="177550" y="657544"/>
                  </a:lnTo>
                  <a:lnTo>
                    <a:pt x="178757" y="656937"/>
                  </a:lnTo>
                  <a:lnTo>
                    <a:pt x="180292" y="656635"/>
                  </a:lnTo>
                  <a:lnTo>
                    <a:pt x="180658" y="656303"/>
                  </a:lnTo>
                  <a:lnTo>
                    <a:pt x="180980" y="655717"/>
                  </a:lnTo>
                  <a:lnTo>
                    <a:pt x="181239" y="655430"/>
                  </a:lnTo>
                  <a:lnTo>
                    <a:pt x="181527" y="655340"/>
                  </a:lnTo>
                  <a:lnTo>
                    <a:pt x="182528" y="655304"/>
                  </a:lnTo>
                  <a:lnTo>
                    <a:pt x="183111" y="655582"/>
                  </a:lnTo>
                  <a:lnTo>
                    <a:pt x="183625" y="655929"/>
                  </a:lnTo>
                  <a:lnTo>
                    <a:pt x="184146" y="656137"/>
                  </a:lnTo>
                  <a:lnTo>
                    <a:pt x="184072" y="655832"/>
                  </a:lnTo>
                  <a:lnTo>
                    <a:pt x="183340" y="654654"/>
                  </a:lnTo>
                  <a:lnTo>
                    <a:pt x="182773" y="653485"/>
                  </a:lnTo>
                  <a:lnTo>
                    <a:pt x="182371" y="653353"/>
                  </a:lnTo>
                  <a:lnTo>
                    <a:pt x="181762" y="652876"/>
                  </a:lnTo>
                  <a:lnTo>
                    <a:pt x="181979" y="652215"/>
                  </a:lnTo>
                  <a:lnTo>
                    <a:pt x="181940" y="651627"/>
                  </a:lnTo>
                  <a:lnTo>
                    <a:pt x="181849" y="651409"/>
                  </a:lnTo>
                  <a:lnTo>
                    <a:pt x="181501" y="651042"/>
                  </a:lnTo>
                  <a:lnTo>
                    <a:pt x="181457" y="650414"/>
                  </a:lnTo>
                  <a:lnTo>
                    <a:pt x="182280" y="649694"/>
                  </a:lnTo>
                  <a:lnTo>
                    <a:pt x="182910" y="648931"/>
                  </a:lnTo>
                  <a:lnTo>
                    <a:pt x="182709" y="648765"/>
                  </a:lnTo>
                  <a:lnTo>
                    <a:pt x="181724" y="648307"/>
                  </a:lnTo>
                  <a:lnTo>
                    <a:pt x="181565" y="648187"/>
                  </a:lnTo>
                  <a:lnTo>
                    <a:pt x="181671" y="648010"/>
                  </a:lnTo>
                  <a:lnTo>
                    <a:pt x="183508" y="647783"/>
                  </a:lnTo>
                  <a:lnTo>
                    <a:pt x="184167" y="647016"/>
                  </a:lnTo>
                  <a:lnTo>
                    <a:pt x="180529" y="646990"/>
                  </a:lnTo>
                  <a:lnTo>
                    <a:pt x="180249" y="646693"/>
                  </a:lnTo>
                  <a:lnTo>
                    <a:pt x="180200" y="646334"/>
                  </a:lnTo>
                  <a:lnTo>
                    <a:pt x="180075" y="646136"/>
                  </a:lnTo>
                  <a:lnTo>
                    <a:pt x="179665" y="646084"/>
                  </a:lnTo>
                  <a:lnTo>
                    <a:pt x="178702" y="646495"/>
                  </a:lnTo>
                  <a:lnTo>
                    <a:pt x="178091" y="646521"/>
                  </a:lnTo>
                  <a:lnTo>
                    <a:pt x="177353" y="646417"/>
                  </a:lnTo>
                  <a:lnTo>
                    <a:pt x="176768" y="646079"/>
                  </a:lnTo>
                  <a:lnTo>
                    <a:pt x="176706" y="645552"/>
                  </a:lnTo>
                  <a:lnTo>
                    <a:pt x="176667" y="643375"/>
                  </a:lnTo>
                  <a:lnTo>
                    <a:pt x="175644" y="643368"/>
                  </a:lnTo>
                  <a:lnTo>
                    <a:pt x="175474" y="643310"/>
                  </a:lnTo>
                  <a:lnTo>
                    <a:pt x="174349" y="642300"/>
                  </a:lnTo>
                  <a:lnTo>
                    <a:pt x="173970" y="642193"/>
                  </a:lnTo>
                  <a:lnTo>
                    <a:pt x="173090" y="641618"/>
                  </a:lnTo>
                  <a:lnTo>
                    <a:pt x="172684" y="641124"/>
                  </a:lnTo>
                  <a:lnTo>
                    <a:pt x="172315" y="640949"/>
                  </a:lnTo>
                  <a:lnTo>
                    <a:pt x="171919" y="641041"/>
                  </a:lnTo>
                  <a:lnTo>
                    <a:pt x="171248" y="640713"/>
                  </a:lnTo>
                  <a:lnTo>
                    <a:pt x="170826" y="640369"/>
                  </a:lnTo>
                  <a:lnTo>
                    <a:pt x="170488" y="640169"/>
                  </a:lnTo>
                  <a:lnTo>
                    <a:pt x="169104" y="639763"/>
                  </a:lnTo>
                  <a:lnTo>
                    <a:pt x="168866" y="639567"/>
                  </a:lnTo>
                  <a:lnTo>
                    <a:pt x="168644" y="638802"/>
                  </a:lnTo>
                  <a:lnTo>
                    <a:pt x="167720" y="637441"/>
                  </a:lnTo>
                  <a:lnTo>
                    <a:pt x="167310" y="637277"/>
                  </a:lnTo>
                  <a:lnTo>
                    <a:pt x="167084" y="637342"/>
                  </a:lnTo>
                  <a:lnTo>
                    <a:pt x="166479" y="637028"/>
                  </a:lnTo>
                  <a:lnTo>
                    <a:pt x="166367" y="636843"/>
                  </a:lnTo>
                  <a:lnTo>
                    <a:pt x="166400" y="636408"/>
                  </a:lnTo>
                  <a:lnTo>
                    <a:pt x="165738" y="635734"/>
                  </a:lnTo>
                  <a:lnTo>
                    <a:pt x="165783" y="635284"/>
                  </a:lnTo>
                  <a:lnTo>
                    <a:pt x="165495" y="635169"/>
                  </a:lnTo>
                  <a:lnTo>
                    <a:pt x="164418" y="635109"/>
                  </a:lnTo>
                  <a:lnTo>
                    <a:pt x="163956" y="635154"/>
                  </a:lnTo>
                  <a:lnTo>
                    <a:pt x="163840" y="634961"/>
                  </a:lnTo>
                  <a:lnTo>
                    <a:pt x="163917" y="634732"/>
                  </a:lnTo>
                  <a:lnTo>
                    <a:pt x="164886" y="633486"/>
                  </a:lnTo>
                  <a:lnTo>
                    <a:pt x="164961" y="633285"/>
                  </a:lnTo>
                  <a:lnTo>
                    <a:pt x="164870" y="633095"/>
                  </a:lnTo>
                  <a:lnTo>
                    <a:pt x="164687" y="632861"/>
                  </a:lnTo>
                  <a:lnTo>
                    <a:pt x="162299" y="632903"/>
                  </a:lnTo>
                  <a:lnTo>
                    <a:pt x="161016" y="632707"/>
                  </a:lnTo>
                  <a:lnTo>
                    <a:pt x="160289" y="632486"/>
                  </a:lnTo>
                  <a:lnTo>
                    <a:pt x="159322" y="632390"/>
                  </a:lnTo>
                  <a:lnTo>
                    <a:pt x="158095" y="632395"/>
                  </a:lnTo>
                  <a:lnTo>
                    <a:pt x="156645" y="632517"/>
                  </a:lnTo>
                  <a:lnTo>
                    <a:pt x="156075" y="632481"/>
                  </a:lnTo>
                  <a:lnTo>
                    <a:pt x="155624" y="634316"/>
                  </a:lnTo>
                  <a:lnTo>
                    <a:pt x="155185" y="634816"/>
                  </a:lnTo>
                  <a:lnTo>
                    <a:pt x="154820" y="636200"/>
                  </a:lnTo>
                  <a:lnTo>
                    <a:pt x="154603" y="638193"/>
                  </a:lnTo>
                  <a:lnTo>
                    <a:pt x="154687" y="639858"/>
                  </a:lnTo>
                  <a:lnTo>
                    <a:pt x="149222" y="639874"/>
                  </a:lnTo>
                  <a:lnTo>
                    <a:pt x="149038" y="640429"/>
                  </a:lnTo>
                  <a:lnTo>
                    <a:pt x="149088" y="640864"/>
                  </a:lnTo>
                  <a:lnTo>
                    <a:pt x="148955" y="641072"/>
                  </a:lnTo>
                  <a:lnTo>
                    <a:pt x="148176" y="640814"/>
                  </a:lnTo>
                  <a:lnTo>
                    <a:pt x="147261" y="640848"/>
                  </a:lnTo>
                  <a:lnTo>
                    <a:pt x="146953" y="640721"/>
                  </a:lnTo>
                  <a:lnTo>
                    <a:pt x="146515" y="640489"/>
                  </a:lnTo>
                  <a:lnTo>
                    <a:pt x="145657" y="640346"/>
                  </a:lnTo>
                  <a:lnTo>
                    <a:pt x="143271" y="639612"/>
                  </a:lnTo>
                  <a:lnTo>
                    <a:pt x="142050" y="639437"/>
                  </a:lnTo>
                  <a:lnTo>
                    <a:pt x="141713" y="639612"/>
                  </a:lnTo>
                  <a:lnTo>
                    <a:pt x="141651" y="640044"/>
                  </a:lnTo>
                  <a:lnTo>
                    <a:pt x="142075" y="641056"/>
                  </a:lnTo>
                  <a:lnTo>
                    <a:pt x="142359" y="641426"/>
                  </a:lnTo>
                  <a:lnTo>
                    <a:pt x="142392" y="641626"/>
                  </a:lnTo>
                  <a:lnTo>
                    <a:pt x="142229" y="641990"/>
                  </a:lnTo>
                  <a:lnTo>
                    <a:pt x="141570" y="642388"/>
                  </a:lnTo>
                  <a:lnTo>
                    <a:pt x="141588" y="642688"/>
                  </a:lnTo>
                  <a:lnTo>
                    <a:pt x="141947" y="642745"/>
                  </a:lnTo>
                  <a:lnTo>
                    <a:pt x="142471" y="642394"/>
                  </a:lnTo>
                  <a:lnTo>
                    <a:pt x="142883" y="642248"/>
                  </a:lnTo>
                  <a:lnTo>
                    <a:pt x="143892" y="642225"/>
                  </a:lnTo>
                  <a:lnTo>
                    <a:pt x="144230" y="642493"/>
                  </a:lnTo>
                  <a:lnTo>
                    <a:pt x="144617" y="643461"/>
                  </a:lnTo>
                  <a:lnTo>
                    <a:pt x="144619" y="643606"/>
                  </a:lnTo>
                  <a:lnTo>
                    <a:pt x="144120" y="644137"/>
                  </a:lnTo>
                  <a:lnTo>
                    <a:pt x="143772" y="645296"/>
                  </a:lnTo>
                  <a:lnTo>
                    <a:pt x="143244" y="646344"/>
                  </a:lnTo>
                  <a:lnTo>
                    <a:pt x="142487" y="646404"/>
                  </a:lnTo>
                  <a:lnTo>
                    <a:pt x="142139" y="646224"/>
                  </a:lnTo>
                  <a:lnTo>
                    <a:pt x="140867" y="645059"/>
                  </a:lnTo>
                  <a:lnTo>
                    <a:pt x="140528" y="644826"/>
                  </a:lnTo>
                  <a:lnTo>
                    <a:pt x="140165" y="644770"/>
                  </a:lnTo>
                  <a:lnTo>
                    <a:pt x="140041" y="645184"/>
                  </a:lnTo>
                  <a:lnTo>
                    <a:pt x="139997" y="645761"/>
                  </a:lnTo>
                  <a:lnTo>
                    <a:pt x="140072" y="646120"/>
                  </a:lnTo>
                  <a:lnTo>
                    <a:pt x="139202" y="647575"/>
                  </a:lnTo>
                  <a:lnTo>
                    <a:pt x="139038" y="648236"/>
                  </a:lnTo>
                  <a:lnTo>
                    <a:pt x="139301" y="648684"/>
                  </a:lnTo>
                  <a:lnTo>
                    <a:pt x="140360" y="648320"/>
                  </a:lnTo>
                  <a:lnTo>
                    <a:pt x="140992" y="648728"/>
                  </a:lnTo>
                  <a:lnTo>
                    <a:pt x="140623" y="648957"/>
                  </a:lnTo>
                  <a:lnTo>
                    <a:pt x="140265" y="648900"/>
                  </a:lnTo>
                  <a:lnTo>
                    <a:pt x="138611" y="649592"/>
                  </a:lnTo>
                  <a:lnTo>
                    <a:pt x="138315" y="649972"/>
                  </a:lnTo>
                  <a:lnTo>
                    <a:pt x="138363" y="650243"/>
                  </a:lnTo>
                  <a:lnTo>
                    <a:pt x="138232" y="650508"/>
                  </a:lnTo>
                  <a:lnTo>
                    <a:pt x="137621" y="651008"/>
                  </a:lnTo>
                  <a:lnTo>
                    <a:pt x="137661" y="649907"/>
                  </a:lnTo>
                  <a:lnTo>
                    <a:pt x="136097" y="649907"/>
                  </a:lnTo>
                  <a:lnTo>
                    <a:pt x="136931" y="648879"/>
                  </a:lnTo>
                  <a:lnTo>
                    <a:pt x="137188" y="648270"/>
                  </a:lnTo>
                  <a:lnTo>
                    <a:pt x="137534" y="648364"/>
                  </a:lnTo>
                  <a:lnTo>
                    <a:pt x="137045" y="647591"/>
                  </a:lnTo>
                  <a:lnTo>
                    <a:pt x="136927" y="647172"/>
                  </a:lnTo>
                  <a:lnTo>
                    <a:pt x="136596" y="646792"/>
                  </a:lnTo>
                  <a:lnTo>
                    <a:pt x="136403" y="646727"/>
                  </a:lnTo>
                  <a:lnTo>
                    <a:pt x="136076" y="646927"/>
                  </a:lnTo>
                  <a:lnTo>
                    <a:pt x="135908" y="646945"/>
                  </a:lnTo>
                  <a:lnTo>
                    <a:pt x="135221" y="646787"/>
                  </a:lnTo>
                  <a:lnTo>
                    <a:pt x="135230" y="644454"/>
                  </a:lnTo>
                  <a:lnTo>
                    <a:pt x="132125" y="644403"/>
                  </a:lnTo>
                  <a:lnTo>
                    <a:pt x="131859" y="644305"/>
                  </a:lnTo>
                  <a:lnTo>
                    <a:pt x="131840" y="643239"/>
                  </a:lnTo>
                  <a:lnTo>
                    <a:pt x="130719" y="643217"/>
                  </a:lnTo>
                  <a:lnTo>
                    <a:pt x="130740" y="642033"/>
                  </a:lnTo>
                  <a:lnTo>
                    <a:pt x="129218" y="642005"/>
                  </a:lnTo>
                  <a:lnTo>
                    <a:pt x="129049" y="641816"/>
                  </a:lnTo>
                  <a:lnTo>
                    <a:pt x="128286" y="641363"/>
                  </a:lnTo>
                  <a:lnTo>
                    <a:pt x="128261" y="640918"/>
                  </a:lnTo>
                  <a:lnTo>
                    <a:pt x="127882" y="640546"/>
                  </a:lnTo>
                  <a:lnTo>
                    <a:pt x="127804" y="640327"/>
                  </a:lnTo>
                  <a:lnTo>
                    <a:pt x="127839" y="640067"/>
                  </a:lnTo>
                  <a:lnTo>
                    <a:pt x="127677" y="639489"/>
                  </a:lnTo>
                  <a:lnTo>
                    <a:pt x="127617" y="639276"/>
                  </a:lnTo>
                  <a:lnTo>
                    <a:pt x="127646" y="638745"/>
                  </a:lnTo>
                  <a:lnTo>
                    <a:pt x="128085" y="638095"/>
                  </a:lnTo>
                  <a:lnTo>
                    <a:pt x="128359" y="638030"/>
                  </a:lnTo>
                  <a:lnTo>
                    <a:pt x="128529" y="637925"/>
                  </a:lnTo>
                  <a:lnTo>
                    <a:pt x="128603" y="637790"/>
                  </a:lnTo>
                  <a:lnTo>
                    <a:pt x="128156" y="636970"/>
                  </a:lnTo>
                  <a:lnTo>
                    <a:pt x="128245" y="636632"/>
                  </a:lnTo>
                  <a:lnTo>
                    <a:pt x="128446" y="636234"/>
                  </a:lnTo>
                  <a:lnTo>
                    <a:pt x="128433" y="636067"/>
                  </a:lnTo>
                  <a:lnTo>
                    <a:pt x="127708" y="635417"/>
                  </a:lnTo>
                  <a:lnTo>
                    <a:pt x="127918" y="635052"/>
                  </a:lnTo>
                  <a:lnTo>
                    <a:pt x="127920" y="634589"/>
                  </a:lnTo>
                  <a:lnTo>
                    <a:pt x="127487" y="634464"/>
                  </a:lnTo>
                  <a:lnTo>
                    <a:pt x="127058" y="634006"/>
                  </a:lnTo>
                  <a:lnTo>
                    <a:pt x="126793" y="633483"/>
                  </a:lnTo>
                  <a:lnTo>
                    <a:pt x="126231" y="632861"/>
                  </a:lnTo>
                  <a:lnTo>
                    <a:pt x="125784" y="633030"/>
                  </a:lnTo>
                  <a:lnTo>
                    <a:pt x="125682" y="633366"/>
                  </a:lnTo>
                  <a:lnTo>
                    <a:pt x="125260" y="633233"/>
                  </a:lnTo>
                  <a:lnTo>
                    <a:pt x="124485" y="631890"/>
                  </a:lnTo>
                  <a:lnTo>
                    <a:pt x="124448" y="631412"/>
                  </a:lnTo>
                  <a:lnTo>
                    <a:pt x="124746" y="629912"/>
                  </a:lnTo>
                  <a:lnTo>
                    <a:pt x="124972" y="629579"/>
                  </a:lnTo>
                  <a:lnTo>
                    <a:pt x="124943" y="629280"/>
                  </a:lnTo>
                  <a:lnTo>
                    <a:pt x="124425" y="628330"/>
                  </a:lnTo>
                  <a:lnTo>
                    <a:pt x="124006" y="627750"/>
                  </a:lnTo>
                  <a:lnTo>
                    <a:pt x="123482" y="626563"/>
                  </a:lnTo>
                  <a:lnTo>
                    <a:pt x="122376" y="624955"/>
                  </a:lnTo>
                  <a:lnTo>
                    <a:pt x="122355" y="624221"/>
                  </a:lnTo>
                  <a:lnTo>
                    <a:pt x="122175" y="623755"/>
                  </a:lnTo>
                  <a:lnTo>
                    <a:pt x="122020" y="623568"/>
                  </a:lnTo>
                  <a:lnTo>
                    <a:pt x="121678" y="623432"/>
                  </a:lnTo>
                  <a:lnTo>
                    <a:pt x="121402" y="623039"/>
                  </a:lnTo>
                  <a:lnTo>
                    <a:pt x="121241" y="622644"/>
                  </a:lnTo>
                  <a:lnTo>
                    <a:pt x="121365" y="622155"/>
                  </a:lnTo>
                  <a:lnTo>
                    <a:pt x="122006" y="621631"/>
                  </a:lnTo>
                  <a:lnTo>
                    <a:pt x="121580" y="620388"/>
                  </a:lnTo>
                  <a:lnTo>
                    <a:pt x="121439" y="619524"/>
                  </a:lnTo>
                  <a:lnTo>
                    <a:pt x="121676" y="618129"/>
                  </a:lnTo>
                  <a:lnTo>
                    <a:pt x="122086" y="617731"/>
                  </a:lnTo>
                  <a:lnTo>
                    <a:pt x="122158" y="617525"/>
                  </a:lnTo>
                  <a:lnTo>
                    <a:pt x="121705" y="617015"/>
                  </a:lnTo>
                  <a:lnTo>
                    <a:pt x="121595" y="616680"/>
                  </a:lnTo>
                  <a:lnTo>
                    <a:pt x="121108" y="616640"/>
                  </a:lnTo>
                  <a:lnTo>
                    <a:pt x="120965" y="616138"/>
                  </a:lnTo>
                  <a:lnTo>
                    <a:pt x="120826" y="616000"/>
                  </a:lnTo>
                  <a:lnTo>
                    <a:pt x="119658" y="615937"/>
                  </a:lnTo>
                  <a:lnTo>
                    <a:pt x="118657" y="616094"/>
                  </a:lnTo>
                  <a:lnTo>
                    <a:pt x="116853" y="615412"/>
                  </a:lnTo>
                  <a:lnTo>
                    <a:pt x="115624" y="615734"/>
                  </a:lnTo>
                  <a:lnTo>
                    <a:pt x="115281" y="615654"/>
                  </a:lnTo>
                  <a:lnTo>
                    <a:pt x="114674" y="615157"/>
                  </a:lnTo>
                  <a:lnTo>
                    <a:pt x="114199" y="614987"/>
                  </a:lnTo>
                  <a:lnTo>
                    <a:pt x="113990" y="615024"/>
                  </a:lnTo>
                  <a:lnTo>
                    <a:pt x="113613" y="615240"/>
                  </a:lnTo>
                  <a:lnTo>
                    <a:pt x="113026" y="615349"/>
                  </a:lnTo>
                  <a:lnTo>
                    <a:pt x="112710" y="615297"/>
                  </a:lnTo>
                  <a:lnTo>
                    <a:pt x="112527" y="615209"/>
                  </a:lnTo>
                  <a:lnTo>
                    <a:pt x="112324" y="614777"/>
                  </a:lnTo>
                  <a:lnTo>
                    <a:pt x="112138" y="614589"/>
                  </a:lnTo>
                  <a:lnTo>
                    <a:pt x="111197" y="614433"/>
                  </a:lnTo>
                  <a:lnTo>
                    <a:pt x="111028" y="613813"/>
                  </a:lnTo>
                  <a:lnTo>
                    <a:pt x="111600" y="612837"/>
                  </a:lnTo>
                  <a:lnTo>
                    <a:pt x="112005" y="612297"/>
                  </a:lnTo>
                  <a:lnTo>
                    <a:pt x="112542" y="611824"/>
                  </a:lnTo>
                  <a:lnTo>
                    <a:pt x="113020" y="611642"/>
                  </a:lnTo>
                  <a:lnTo>
                    <a:pt x="113420" y="611602"/>
                  </a:lnTo>
                  <a:lnTo>
                    <a:pt x="113948" y="611724"/>
                  </a:lnTo>
                  <a:lnTo>
                    <a:pt x="114176" y="611170"/>
                  </a:lnTo>
                  <a:lnTo>
                    <a:pt x="114707" y="610459"/>
                  </a:lnTo>
                  <a:lnTo>
                    <a:pt x="115651" y="609483"/>
                  </a:lnTo>
                  <a:lnTo>
                    <a:pt x="116455" y="608906"/>
                  </a:lnTo>
                  <a:lnTo>
                    <a:pt x="117313" y="608552"/>
                  </a:lnTo>
                  <a:lnTo>
                    <a:pt x="118779" y="608380"/>
                  </a:lnTo>
                  <a:lnTo>
                    <a:pt x="119082" y="608127"/>
                  </a:lnTo>
                  <a:lnTo>
                    <a:pt x="119281" y="607536"/>
                  </a:lnTo>
                  <a:lnTo>
                    <a:pt x="118679" y="606548"/>
                  </a:lnTo>
                  <a:lnTo>
                    <a:pt x="118319" y="606109"/>
                  </a:lnTo>
                  <a:lnTo>
                    <a:pt x="117910" y="605813"/>
                  </a:lnTo>
                  <a:lnTo>
                    <a:pt x="117112" y="605465"/>
                  </a:lnTo>
                  <a:lnTo>
                    <a:pt x="117185" y="605094"/>
                  </a:lnTo>
                  <a:lnTo>
                    <a:pt x="117283" y="604914"/>
                  </a:lnTo>
                  <a:lnTo>
                    <a:pt x="117509" y="604719"/>
                  </a:lnTo>
                  <a:lnTo>
                    <a:pt x="122411" y="604699"/>
                  </a:lnTo>
                  <a:lnTo>
                    <a:pt x="123816" y="605266"/>
                  </a:lnTo>
                  <a:lnTo>
                    <a:pt x="124368" y="604944"/>
                  </a:lnTo>
                  <a:lnTo>
                    <a:pt x="124362" y="604678"/>
                  </a:lnTo>
                  <a:lnTo>
                    <a:pt x="128248" y="604637"/>
                  </a:lnTo>
                  <a:lnTo>
                    <a:pt x="128261" y="602077"/>
                  </a:lnTo>
                  <a:lnTo>
                    <a:pt x="127760" y="601434"/>
                  </a:lnTo>
                  <a:lnTo>
                    <a:pt x="127140" y="598990"/>
                  </a:lnTo>
                  <a:lnTo>
                    <a:pt x="127033" y="598824"/>
                  </a:lnTo>
                  <a:lnTo>
                    <a:pt x="127312" y="598462"/>
                  </a:lnTo>
                  <a:lnTo>
                    <a:pt x="127897" y="598308"/>
                  </a:lnTo>
                  <a:lnTo>
                    <a:pt x="129347" y="598381"/>
                  </a:lnTo>
                  <a:lnTo>
                    <a:pt x="130492" y="597567"/>
                  </a:lnTo>
                  <a:lnTo>
                    <a:pt x="132738" y="597522"/>
                  </a:lnTo>
                  <a:lnTo>
                    <a:pt x="133329" y="596648"/>
                  </a:lnTo>
                  <a:lnTo>
                    <a:pt x="133915" y="596185"/>
                  </a:lnTo>
                  <a:lnTo>
                    <a:pt x="135063" y="596232"/>
                  </a:lnTo>
                  <a:lnTo>
                    <a:pt x="135263" y="596169"/>
                  </a:lnTo>
                  <a:lnTo>
                    <a:pt x="135624" y="595789"/>
                  </a:lnTo>
                  <a:lnTo>
                    <a:pt x="135846" y="595066"/>
                  </a:lnTo>
                  <a:lnTo>
                    <a:pt x="135403" y="593196"/>
                  </a:lnTo>
                  <a:lnTo>
                    <a:pt x="135205" y="592630"/>
                  </a:lnTo>
                  <a:lnTo>
                    <a:pt x="134920" y="592094"/>
                  </a:lnTo>
                  <a:lnTo>
                    <a:pt x="134240" y="591145"/>
                  </a:lnTo>
                  <a:lnTo>
                    <a:pt x="133228" y="590188"/>
                  </a:lnTo>
                  <a:lnTo>
                    <a:pt x="132688" y="590091"/>
                  </a:lnTo>
                  <a:lnTo>
                    <a:pt x="131382" y="589051"/>
                  </a:lnTo>
                  <a:lnTo>
                    <a:pt x="130853" y="588347"/>
                  </a:lnTo>
                  <a:lnTo>
                    <a:pt x="130353" y="588153"/>
                  </a:lnTo>
                  <a:lnTo>
                    <a:pt x="129658" y="587691"/>
                  </a:lnTo>
                  <a:lnTo>
                    <a:pt x="129946" y="586689"/>
                  </a:lnTo>
                  <a:lnTo>
                    <a:pt x="130217" y="586201"/>
                  </a:lnTo>
                  <a:lnTo>
                    <a:pt x="130037" y="585501"/>
                  </a:lnTo>
                  <a:lnTo>
                    <a:pt x="130668" y="585307"/>
                  </a:lnTo>
                  <a:lnTo>
                    <a:pt x="131030" y="585420"/>
                  </a:lnTo>
                  <a:lnTo>
                    <a:pt x="131070" y="585985"/>
                  </a:lnTo>
                  <a:lnTo>
                    <a:pt x="131364" y="585781"/>
                  </a:lnTo>
                  <a:lnTo>
                    <a:pt x="131798" y="585268"/>
                  </a:lnTo>
                  <a:lnTo>
                    <a:pt x="131829" y="584865"/>
                  </a:lnTo>
                  <a:lnTo>
                    <a:pt x="132071" y="584314"/>
                  </a:lnTo>
                  <a:lnTo>
                    <a:pt x="133163" y="583581"/>
                  </a:lnTo>
                  <a:lnTo>
                    <a:pt x="135251" y="583509"/>
                  </a:lnTo>
                  <a:lnTo>
                    <a:pt x="135420" y="583143"/>
                  </a:lnTo>
                  <a:lnTo>
                    <a:pt x="135164" y="582864"/>
                  </a:lnTo>
                  <a:lnTo>
                    <a:pt x="134941" y="582781"/>
                  </a:lnTo>
                  <a:lnTo>
                    <a:pt x="131501" y="582767"/>
                  </a:lnTo>
                  <a:lnTo>
                    <a:pt x="131465" y="574874"/>
                  </a:lnTo>
                  <a:lnTo>
                    <a:pt x="130964" y="574768"/>
                  </a:lnTo>
                  <a:lnTo>
                    <a:pt x="130434" y="574514"/>
                  </a:lnTo>
                  <a:lnTo>
                    <a:pt x="129080" y="574123"/>
                  </a:lnTo>
                  <a:lnTo>
                    <a:pt x="128424" y="574119"/>
                  </a:lnTo>
                  <a:lnTo>
                    <a:pt x="126979" y="574316"/>
                  </a:lnTo>
                  <a:lnTo>
                    <a:pt x="126265" y="574185"/>
                  </a:lnTo>
                  <a:lnTo>
                    <a:pt x="124190" y="574342"/>
                  </a:lnTo>
                  <a:lnTo>
                    <a:pt x="123732" y="574293"/>
                  </a:lnTo>
                  <a:lnTo>
                    <a:pt x="122110" y="573830"/>
                  </a:lnTo>
                  <a:lnTo>
                    <a:pt x="121721" y="573210"/>
                  </a:lnTo>
                  <a:lnTo>
                    <a:pt x="120770" y="572015"/>
                  </a:lnTo>
                  <a:lnTo>
                    <a:pt x="119970" y="571385"/>
                  </a:lnTo>
                  <a:lnTo>
                    <a:pt x="119382" y="570775"/>
                  </a:lnTo>
                  <a:lnTo>
                    <a:pt x="119093" y="570339"/>
                  </a:lnTo>
                  <a:lnTo>
                    <a:pt x="120491" y="568912"/>
                  </a:lnTo>
                  <a:lnTo>
                    <a:pt x="121086" y="568584"/>
                  </a:lnTo>
                  <a:lnTo>
                    <a:pt x="121612" y="568461"/>
                  </a:lnTo>
                  <a:lnTo>
                    <a:pt x="121937" y="568107"/>
                  </a:lnTo>
                  <a:lnTo>
                    <a:pt x="121428" y="567675"/>
                  </a:lnTo>
                  <a:lnTo>
                    <a:pt x="120808" y="566908"/>
                  </a:lnTo>
                  <a:lnTo>
                    <a:pt x="120087" y="565806"/>
                  </a:lnTo>
                  <a:lnTo>
                    <a:pt x="119859" y="565374"/>
                  </a:lnTo>
                  <a:lnTo>
                    <a:pt x="120054" y="564909"/>
                  </a:lnTo>
                  <a:lnTo>
                    <a:pt x="120256" y="564905"/>
                  </a:lnTo>
                  <a:lnTo>
                    <a:pt x="120389" y="565080"/>
                  </a:lnTo>
                  <a:lnTo>
                    <a:pt x="121229" y="565266"/>
                  </a:lnTo>
                  <a:lnTo>
                    <a:pt x="122881" y="565340"/>
                  </a:lnTo>
                  <a:lnTo>
                    <a:pt x="123486" y="564122"/>
                  </a:lnTo>
                  <a:lnTo>
                    <a:pt x="124063" y="563451"/>
                  </a:lnTo>
                  <a:lnTo>
                    <a:pt x="123516" y="562458"/>
                  </a:lnTo>
                  <a:lnTo>
                    <a:pt x="122873" y="561597"/>
                  </a:lnTo>
                  <a:lnTo>
                    <a:pt x="122739" y="561338"/>
                  </a:lnTo>
                  <a:lnTo>
                    <a:pt x="120291" y="557807"/>
                  </a:lnTo>
                  <a:lnTo>
                    <a:pt x="118062" y="553677"/>
                  </a:lnTo>
                  <a:lnTo>
                    <a:pt x="115434" y="549070"/>
                  </a:lnTo>
                  <a:lnTo>
                    <a:pt x="113447" y="545308"/>
                  </a:lnTo>
                  <a:lnTo>
                    <a:pt x="113597" y="544316"/>
                  </a:lnTo>
                  <a:lnTo>
                    <a:pt x="113811" y="543873"/>
                  </a:lnTo>
                  <a:lnTo>
                    <a:pt x="114183" y="543419"/>
                  </a:lnTo>
                  <a:lnTo>
                    <a:pt x="114529" y="543173"/>
                  </a:lnTo>
                  <a:lnTo>
                    <a:pt x="115180" y="543333"/>
                  </a:lnTo>
                  <a:lnTo>
                    <a:pt x="116165" y="543859"/>
                  </a:lnTo>
                  <a:lnTo>
                    <a:pt x="117537" y="544291"/>
                  </a:lnTo>
                  <a:lnTo>
                    <a:pt x="117096" y="543491"/>
                  </a:lnTo>
                  <a:lnTo>
                    <a:pt x="117052" y="542984"/>
                  </a:lnTo>
                  <a:lnTo>
                    <a:pt x="117539" y="542824"/>
                  </a:lnTo>
                  <a:lnTo>
                    <a:pt x="118070" y="542343"/>
                  </a:lnTo>
                  <a:lnTo>
                    <a:pt x="118131" y="542205"/>
                  </a:lnTo>
                  <a:lnTo>
                    <a:pt x="118063" y="541982"/>
                  </a:lnTo>
                  <a:lnTo>
                    <a:pt x="118348" y="541471"/>
                  </a:lnTo>
                  <a:lnTo>
                    <a:pt x="119312" y="540942"/>
                  </a:lnTo>
                  <a:lnTo>
                    <a:pt x="119626" y="540942"/>
                  </a:lnTo>
                  <a:lnTo>
                    <a:pt x="120385" y="540852"/>
                  </a:lnTo>
                  <a:lnTo>
                    <a:pt x="120648" y="540718"/>
                  </a:lnTo>
                  <a:lnTo>
                    <a:pt x="120908" y="540446"/>
                  </a:lnTo>
                  <a:lnTo>
                    <a:pt x="121652" y="539846"/>
                  </a:lnTo>
                  <a:lnTo>
                    <a:pt x="121237" y="539280"/>
                  </a:lnTo>
                  <a:lnTo>
                    <a:pt x="121609" y="539161"/>
                  </a:lnTo>
                  <a:lnTo>
                    <a:pt x="121880" y="538908"/>
                  </a:lnTo>
                  <a:lnTo>
                    <a:pt x="123100" y="536993"/>
                  </a:lnTo>
                  <a:lnTo>
                    <a:pt x="123574" y="536632"/>
                  </a:lnTo>
                  <a:lnTo>
                    <a:pt x="124235" y="536501"/>
                  </a:lnTo>
                  <a:lnTo>
                    <a:pt x="124650" y="536043"/>
                  </a:lnTo>
                  <a:lnTo>
                    <a:pt x="125485" y="535615"/>
                  </a:lnTo>
                  <a:lnTo>
                    <a:pt x="125294" y="535589"/>
                  </a:lnTo>
                  <a:lnTo>
                    <a:pt x="124719" y="535723"/>
                  </a:lnTo>
                  <a:lnTo>
                    <a:pt x="124300" y="536036"/>
                  </a:lnTo>
                  <a:lnTo>
                    <a:pt x="124173" y="536311"/>
                  </a:lnTo>
                  <a:lnTo>
                    <a:pt x="123725" y="536360"/>
                  </a:lnTo>
                  <a:lnTo>
                    <a:pt x="123480" y="536244"/>
                  </a:lnTo>
                  <a:lnTo>
                    <a:pt x="122844" y="535399"/>
                  </a:lnTo>
                  <a:lnTo>
                    <a:pt x="121488" y="534964"/>
                  </a:lnTo>
                  <a:lnTo>
                    <a:pt x="120823" y="534994"/>
                  </a:lnTo>
                  <a:lnTo>
                    <a:pt x="119844" y="534786"/>
                  </a:lnTo>
                  <a:lnTo>
                    <a:pt x="119909" y="534431"/>
                  </a:lnTo>
                  <a:lnTo>
                    <a:pt x="119840" y="533563"/>
                  </a:lnTo>
                  <a:lnTo>
                    <a:pt x="119688" y="533310"/>
                  </a:lnTo>
                  <a:lnTo>
                    <a:pt x="119645" y="533049"/>
                  </a:lnTo>
                  <a:lnTo>
                    <a:pt x="119714" y="532677"/>
                  </a:lnTo>
                  <a:lnTo>
                    <a:pt x="120367" y="531664"/>
                  </a:lnTo>
                  <a:lnTo>
                    <a:pt x="119634" y="531567"/>
                  </a:lnTo>
                  <a:lnTo>
                    <a:pt x="119037" y="530241"/>
                  </a:lnTo>
                  <a:lnTo>
                    <a:pt x="118570" y="529582"/>
                  </a:lnTo>
                  <a:lnTo>
                    <a:pt x="118002" y="529032"/>
                  </a:lnTo>
                  <a:lnTo>
                    <a:pt x="117720" y="528886"/>
                  </a:lnTo>
                  <a:lnTo>
                    <a:pt x="116903" y="528805"/>
                  </a:lnTo>
                  <a:lnTo>
                    <a:pt x="116773" y="528455"/>
                  </a:lnTo>
                  <a:lnTo>
                    <a:pt x="116347" y="529166"/>
                  </a:lnTo>
                  <a:lnTo>
                    <a:pt x="116363" y="527494"/>
                  </a:lnTo>
                  <a:lnTo>
                    <a:pt x="115727" y="527174"/>
                  </a:lnTo>
                  <a:lnTo>
                    <a:pt x="115911" y="527009"/>
                  </a:lnTo>
                  <a:lnTo>
                    <a:pt x="116350" y="526856"/>
                  </a:lnTo>
                  <a:lnTo>
                    <a:pt x="116336" y="524272"/>
                  </a:lnTo>
                  <a:lnTo>
                    <a:pt x="116409" y="523278"/>
                  </a:lnTo>
                  <a:lnTo>
                    <a:pt x="116308" y="522972"/>
                  </a:lnTo>
                  <a:lnTo>
                    <a:pt x="116287" y="521691"/>
                  </a:lnTo>
                  <a:lnTo>
                    <a:pt x="117825" y="521955"/>
                  </a:lnTo>
                  <a:lnTo>
                    <a:pt x="117911" y="521382"/>
                  </a:lnTo>
                  <a:lnTo>
                    <a:pt x="118476" y="521367"/>
                  </a:lnTo>
                  <a:lnTo>
                    <a:pt x="118780" y="521206"/>
                  </a:lnTo>
                  <a:lnTo>
                    <a:pt x="119076" y="520748"/>
                  </a:lnTo>
                  <a:lnTo>
                    <a:pt x="119242" y="519817"/>
                  </a:lnTo>
                  <a:lnTo>
                    <a:pt x="119173" y="519679"/>
                  </a:lnTo>
                  <a:lnTo>
                    <a:pt x="118526" y="519657"/>
                  </a:lnTo>
                  <a:lnTo>
                    <a:pt x="118377" y="519449"/>
                  </a:lnTo>
                  <a:lnTo>
                    <a:pt x="117751" y="519445"/>
                  </a:lnTo>
                  <a:lnTo>
                    <a:pt x="118167" y="518700"/>
                  </a:lnTo>
                  <a:lnTo>
                    <a:pt x="118434" y="517985"/>
                  </a:lnTo>
                  <a:lnTo>
                    <a:pt x="119425" y="516662"/>
                  </a:lnTo>
                  <a:lnTo>
                    <a:pt x="120058" y="516163"/>
                  </a:lnTo>
                  <a:lnTo>
                    <a:pt x="120282" y="515627"/>
                  </a:lnTo>
                  <a:lnTo>
                    <a:pt x="120253" y="515481"/>
                  </a:lnTo>
                  <a:lnTo>
                    <a:pt x="120347" y="515284"/>
                  </a:lnTo>
                  <a:lnTo>
                    <a:pt x="120695" y="514959"/>
                  </a:lnTo>
                  <a:lnTo>
                    <a:pt x="116314" y="514861"/>
                  </a:lnTo>
                  <a:lnTo>
                    <a:pt x="115560" y="514917"/>
                  </a:lnTo>
                  <a:lnTo>
                    <a:pt x="115122" y="514722"/>
                  </a:lnTo>
                  <a:lnTo>
                    <a:pt x="114930" y="514510"/>
                  </a:lnTo>
                  <a:lnTo>
                    <a:pt x="114971" y="513816"/>
                  </a:lnTo>
                  <a:lnTo>
                    <a:pt x="114312" y="513223"/>
                  </a:lnTo>
                  <a:lnTo>
                    <a:pt x="113679" y="512467"/>
                  </a:lnTo>
                  <a:lnTo>
                    <a:pt x="112803" y="512225"/>
                  </a:lnTo>
                  <a:lnTo>
                    <a:pt x="110638" y="511881"/>
                  </a:lnTo>
                  <a:lnTo>
                    <a:pt x="109625" y="511501"/>
                  </a:lnTo>
                  <a:lnTo>
                    <a:pt x="109306" y="511028"/>
                  </a:lnTo>
                  <a:lnTo>
                    <a:pt x="110302" y="510068"/>
                  </a:lnTo>
                  <a:lnTo>
                    <a:pt x="110943" y="509614"/>
                  </a:lnTo>
                  <a:lnTo>
                    <a:pt x="111928" y="509688"/>
                  </a:lnTo>
                  <a:lnTo>
                    <a:pt x="112605" y="509934"/>
                  </a:lnTo>
                  <a:lnTo>
                    <a:pt x="112912" y="510158"/>
                  </a:lnTo>
                  <a:lnTo>
                    <a:pt x="113111" y="510158"/>
                  </a:lnTo>
                  <a:lnTo>
                    <a:pt x="113778" y="509965"/>
                  </a:lnTo>
                  <a:lnTo>
                    <a:pt x="113839" y="509506"/>
                  </a:lnTo>
                  <a:lnTo>
                    <a:pt x="113742" y="509242"/>
                  </a:lnTo>
                  <a:lnTo>
                    <a:pt x="115303" y="508062"/>
                  </a:lnTo>
                  <a:lnTo>
                    <a:pt x="116201" y="507750"/>
                  </a:lnTo>
                  <a:lnTo>
                    <a:pt x="116465" y="507947"/>
                  </a:lnTo>
                  <a:lnTo>
                    <a:pt x="116523" y="508122"/>
                  </a:lnTo>
                  <a:lnTo>
                    <a:pt x="117123" y="508059"/>
                  </a:lnTo>
                  <a:lnTo>
                    <a:pt x="117083" y="507314"/>
                  </a:lnTo>
                  <a:lnTo>
                    <a:pt x="117929" y="506357"/>
                  </a:lnTo>
                  <a:lnTo>
                    <a:pt x="118216" y="506491"/>
                  </a:lnTo>
                  <a:lnTo>
                    <a:pt x="118628" y="506409"/>
                  </a:lnTo>
                  <a:lnTo>
                    <a:pt x="119327" y="505939"/>
                  </a:lnTo>
                  <a:lnTo>
                    <a:pt x="119577" y="505097"/>
                  </a:lnTo>
                  <a:lnTo>
                    <a:pt x="119424" y="504639"/>
                  </a:lnTo>
                  <a:lnTo>
                    <a:pt x="119319" y="503679"/>
                  </a:lnTo>
                  <a:lnTo>
                    <a:pt x="120706" y="503238"/>
                  </a:lnTo>
                  <a:lnTo>
                    <a:pt x="121246" y="503205"/>
                  </a:lnTo>
                  <a:lnTo>
                    <a:pt x="121547" y="502691"/>
                  </a:lnTo>
                  <a:lnTo>
                    <a:pt x="121724" y="501652"/>
                  </a:lnTo>
                  <a:lnTo>
                    <a:pt x="121963" y="501465"/>
                  </a:lnTo>
                  <a:lnTo>
                    <a:pt x="122292" y="501353"/>
                  </a:lnTo>
                  <a:lnTo>
                    <a:pt x="122437" y="499797"/>
                  </a:lnTo>
                  <a:lnTo>
                    <a:pt x="122535" y="499644"/>
                  </a:lnTo>
                  <a:lnTo>
                    <a:pt x="123321" y="499700"/>
                  </a:lnTo>
                  <a:lnTo>
                    <a:pt x="123640" y="499830"/>
                  </a:lnTo>
                  <a:lnTo>
                    <a:pt x="124350" y="499752"/>
                  </a:lnTo>
                  <a:lnTo>
                    <a:pt x="124506" y="499491"/>
                  </a:lnTo>
                  <a:lnTo>
                    <a:pt x="124376" y="499219"/>
                  </a:lnTo>
                  <a:lnTo>
                    <a:pt x="124126" y="499007"/>
                  </a:lnTo>
                  <a:lnTo>
                    <a:pt x="123915" y="498943"/>
                  </a:lnTo>
                  <a:lnTo>
                    <a:pt x="123252" y="498515"/>
                  </a:lnTo>
                  <a:lnTo>
                    <a:pt x="123045" y="498154"/>
                  </a:lnTo>
                  <a:lnTo>
                    <a:pt x="123002" y="497752"/>
                  </a:lnTo>
                  <a:lnTo>
                    <a:pt x="123781" y="497350"/>
                  </a:lnTo>
                  <a:lnTo>
                    <a:pt x="124582" y="497286"/>
                  </a:lnTo>
                  <a:lnTo>
                    <a:pt x="125655" y="496903"/>
                  </a:lnTo>
                  <a:lnTo>
                    <a:pt x="125405" y="496791"/>
                  </a:lnTo>
                  <a:lnTo>
                    <a:pt x="124988" y="496750"/>
                  </a:lnTo>
                  <a:lnTo>
                    <a:pt x="124452" y="496523"/>
                  </a:lnTo>
                  <a:lnTo>
                    <a:pt x="123727" y="495864"/>
                  </a:lnTo>
                  <a:lnTo>
                    <a:pt x="123738" y="495599"/>
                  </a:lnTo>
                  <a:lnTo>
                    <a:pt x="126075" y="494448"/>
                  </a:lnTo>
                  <a:lnTo>
                    <a:pt x="126014" y="494001"/>
                  </a:lnTo>
                  <a:lnTo>
                    <a:pt x="125887" y="493852"/>
                  </a:lnTo>
                  <a:lnTo>
                    <a:pt x="125713" y="493975"/>
                  </a:lnTo>
                  <a:lnTo>
                    <a:pt x="125325" y="493975"/>
                  </a:lnTo>
                  <a:lnTo>
                    <a:pt x="125202" y="493538"/>
                  </a:lnTo>
                  <a:lnTo>
                    <a:pt x="125362" y="493259"/>
                  </a:lnTo>
                  <a:lnTo>
                    <a:pt x="125583" y="493166"/>
                  </a:lnTo>
                  <a:lnTo>
                    <a:pt x="125772" y="491773"/>
                  </a:lnTo>
                  <a:lnTo>
                    <a:pt x="126174" y="491460"/>
                  </a:lnTo>
                  <a:lnTo>
                    <a:pt x="126399" y="491438"/>
                  </a:lnTo>
                  <a:lnTo>
                    <a:pt x="126769" y="491196"/>
                  </a:lnTo>
                  <a:lnTo>
                    <a:pt x="127327" y="490518"/>
                  </a:lnTo>
                  <a:lnTo>
                    <a:pt x="127857" y="490287"/>
                  </a:lnTo>
                  <a:lnTo>
                    <a:pt x="128085" y="490038"/>
                  </a:lnTo>
                  <a:lnTo>
                    <a:pt x="127875" y="489777"/>
                  </a:lnTo>
                  <a:lnTo>
                    <a:pt x="128209" y="489409"/>
                  </a:lnTo>
                  <a:lnTo>
                    <a:pt x="129290" y="488873"/>
                  </a:lnTo>
                  <a:lnTo>
                    <a:pt x="130022" y="488642"/>
                  </a:lnTo>
                  <a:lnTo>
                    <a:pt x="130461" y="488717"/>
                  </a:lnTo>
                  <a:lnTo>
                    <a:pt x="131542" y="488717"/>
                  </a:lnTo>
                  <a:lnTo>
                    <a:pt x="131908" y="488580"/>
                  </a:lnTo>
                  <a:lnTo>
                    <a:pt x="132013" y="488405"/>
                  </a:lnTo>
                  <a:lnTo>
                    <a:pt x="131959" y="488140"/>
                  </a:lnTo>
                  <a:lnTo>
                    <a:pt x="131995" y="487969"/>
                  </a:lnTo>
                  <a:lnTo>
                    <a:pt x="133110" y="487526"/>
                  </a:lnTo>
                  <a:lnTo>
                    <a:pt x="133404" y="487243"/>
                  </a:lnTo>
                  <a:lnTo>
                    <a:pt x="133754" y="486751"/>
                  </a:lnTo>
                  <a:lnTo>
                    <a:pt x="134147" y="486196"/>
                  </a:lnTo>
                  <a:lnTo>
                    <a:pt x="134121" y="484755"/>
                  </a:lnTo>
                  <a:lnTo>
                    <a:pt x="134269" y="484438"/>
                  </a:lnTo>
                  <a:lnTo>
                    <a:pt x="134668" y="484177"/>
                  </a:lnTo>
                  <a:lnTo>
                    <a:pt x="135739" y="484061"/>
                  </a:lnTo>
                  <a:lnTo>
                    <a:pt x="136109" y="484151"/>
                  </a:lnTo>
                  <a:lnTo>
                    <a:pt x="136504" y="484485"/>
                  </a:lnTo>
                  <a:lnTo>
                    <a:pt x="136762" y="484593"/>
                  </a:lnTo>
                  <a:lnTo>
                    <a:pt x="137611" y="484470"/>
                  </a:lnTo>
                  <a:lnTo>
                    <a:pt x="137821" y="484329"/>
                  </a:lnTo>
                  <a:lnTo>
                    <a:pt x="137908" y="484154"/>
                  </a:lnTo>
                  <a:lnTo>
                    <a:pt x="137911" y="483047"/>
                  </a:lnTo>
                  <a:lnTo>
                    <a:pt x="138062" y="482776"/>
                  </a:lnTo>
                  <a:lnTo>
                    <a:pt x="138280" y="483220"/>
                  </a:lnTo>
                  <a:lnTo>
                    <a:pt x="138354" y="484340"/>
                  </a:lnTo>
                  <a:lnTo>
                    <a:pt x="138293" y="484571"/>
                  </a:lnTo>
                  <a:lnTo>
                    <a:pt x="138169" y="484701"/>
                  </a:lnTo>
                  <a:lnTo>
                    <a:pt x="137730" y="484856"/>
                  </a:lnTo>
                  <a:lnTo>
                    <a:pt x="137733" y="485148"/>
                  </a:lnTo>
                  <a:lnTo>
                    <a:pt x="138322" y="485107"/>
                  </a:lnTo>
                  <a:lnTo>
                    <a:pt x="138757" y="484943"/>
                  </a:lnTo>
                  <a:lnTo>
                    <a:pt x="139004" y="484392"/>
                  </a:lnTo>
                  <a:lnTo>
                    <a:pt x="138728" y="483859"/>
                  </a:lnTo>
                  <a:lnTo>
                    <a:pt x="138582" y="483385"/>
                  </a:lnTo>
                  <a:lnTo>
                    <a:pt x="138818" y="482939"/>
                  </a:lnTo>
                  <a:lnTo>
                    <a:pt x="139145" y="482876"/>
                  </a:lnTo>
                  <a:lnTo>
                    <a:pt x="139744" y="483092"/>
                  </a:lnTo>
                  <a:lnTo>
                    <a:pt x="140444" y="482935"/>
                  </a:lnTo>
                  <a:lnTo>
                    <a:pt x="140513" y="482332"/>
                  </a:lnTo>
                  <a:lnTo>
                    <a:pt x="140607" y="482150"/>
                  </a:lnTo>
                  <a:lnTo>
                    <a:pt x="141728" y="481449"/>
                  </a:lnTo>
                  <a:lnTo>
                    <a:pt x="142077" y="481405"/>
                  </a:lnTo>
                  <a:lnTo>
                    <a:pt x="142824" y="481625"/>
                  </a:lnTo>
                  <a:lnTo>
                    <a:pt x="143241" y="481643"/>
                  </a:lnTo>
                  <a:lnTo>
                    <a:pt x="143956" y="481170"/>
                  </a:lnTo>
                  <a:lnTo>
                    <a:pt x="144406" y="481267"/>
                  </a:lnTo>
                  <a:lnTo>
                    <a:pt x="145228" y="481711"/>
                  </a:lnTo>
                  <a:lnTo>
                    <a:pt x="145451" y="482232"/>
                  </a:lnTo>
                  <a:lnTo>
                    <a:pt x="145607" y="483257"/>
                  </a:lnTo>
                  <a:lnTo>
                    <a:pt x="146128" y="485398"/>
                  </a:lnTo>
                  <a:lnTo>
                    <a:pt x="146564" y="485290"/>
                  </a:lnTo>
                  <a:lnTo>
                    <a:pt x="146948" y="485354"/>
                  </a:lnTo>
                  <a:lnTo>
                    <a:pt x="147206" y="485708"/>
                  </a:lnTo>
                  <a:lnTo>
                    <a:pt x="147267" y="486021"/>
                  </a:lnTo>
                  <a:lnTo>
                    <a:pt x="147198" y="486199"/>
                  </a:lnTo>
                  <a:lnTo>
                    <a:pt x="147898" y="486073"/>
                  </a:lnTo>
                  <a:lnTo>
                    <a:pt x="148265" y="485895"/>
                  </a:lnTo>
                  <a:lnTo>
                    <a:pt x="148337" y="485764"/>
                  </a:lnTo>
                  <a:lnTo>
                    <a:pt x="148414" y="485452"/>
                  </a:lnTo>
                  <a:lnTo>
                    <a:pt x="148254" y="484904"/>
                  </a:lnTo>
                  <a:lnTo>
                    <a:pt x="148160" y="484703"/>
                  </a:lnTo>
                  <a:lnTo>
                    <a:pt x="147801" y="484408"/>
                  </a:lnTo>
                  <a:lnTo>
                    <a:pt x="148146" y="483958"/>
                  </a:lnTo>
                  <a:lnTo>
                    <a:pt x="148495" y="483806"/>
                  </a:lnTo>
                  <a:lnTo>
                    <a:pt x="148777" y="483224"/>
                  </a:lnTo>
                  <a:lnTo>
                    <a:pt x="148705" y="482830"/>
                  </a:lnTo>
                  <a:lnTo>
                    <a:pt x="148971" y="482471"/>
                  </a:lnTo>
                  <a:lnTo>
                    <a:pt x="149248" y="482618"/>
                  </a:lnTo>
                  <a:lnTo>
                    <a:pt x="149375" y="482849"/>
                  </a:lnTo>
                  <a:lnTo>
                    <a:pt x="149470" y="483284"/>
                  </a:lnTo>
                  <a:lnTo>
                    <a:pt x="149720" y="483712"/>
                  </a:lnTo>
                  <a:lnTo>
                    <a:pt x="150326" y="483414"/>
                  </a:lnTo>
                  <a:lnTo>
                    <a:pt x="151135" y="483477"/>
                  </a:lnTo>
                  <a:lnTo>
                    <a:pt x="151451" y="483894"/>
                  </a:lnTo>
                  <a:lnTo>
                    <a:pt x="151807" y="484683"/>
                  </a:lnTo>
                  <a:lnTo>
                    <a:pt x="151934" y="485648"/>
                  </a:lnTo>
                  <a:lnTo>
                    <a:pt x="153284" y="487540"/>
                  </a:lnTo>
                  <a:lnTo>
                    <a:pt x="153880" y="488105"/>
                  </a:lnTo>
                  <a:lnTo>
                    <a:pt x="154939" y="488072"/>
                  </a:lnTo>
                  <a:lnTo>
                    <a:pt x="155312" y="487930"/>
                  </a:lnTo>
                  <a:lnTo>
                    <a:pt x="155678" y="487658"/>
                  </a:lnTo>
                  <a:lnTo>
                    <a:pt x="156466" y="488403"/>
                  </a:lnTo>
                  <a:lnTo>
                    <a:pt x="159109" y="490362"/>
                  </a:lnTo>
                  <a:lnTo>
                    <a:pt x="159247" y="490336"/>
                  </a:lnTo>
                  <a:lnTo>
                    <a:pt x="159327" y="490202"/>
                  </a:lnTo>
                  <a:lnTo>
                    <a:pt x="159972" y="489960"/>
                  </a:lnTo>
                  <a:lnTo>
                    <a:pt x="160255" y="490090"/>
                  </a:lnTo>
                  <a:lnTo>
                    <a:pt x="160716" y="490593"/>
                  </a:lnTo>
                  <a:lnTo>
                    <a:pt x="161335" y="492705"/>
                  </a:lnTo>
                  <a:lnTo>
                    <a:pt x="161857" y="493268"/>
                  </a:lnTo>
                  <a:lnTo>
                    <a:pt x="162140" y="493685"/>
                  </a:lnTo>
                  <a:lnTo>
                    <a:pt x="162125" y="494188"/>
                  </a:lnTo>
                  <a:lnTo>
                    <a:pt x="162646" y="494970"/>
                  </a:lnTo>
                  <a:lnTo>
                    <a:pt x="162780" y="495439"/>
                  </a:lnTo>
                  <a:lnTo>
                    <a:pt x="162733" y="496743"/>
                  </a:lnTo>
                  <a:lnTo>
                    <a:pt x="162957" y="496978"/>
                  </a:lnTo>
                  <a:lnTo>
                    <a:pt x="163435" y="498572"/>
                  </a:lnTo>
                  <a:lnTo>
                    <a:pt x="163166" y="499261"/>
                  </a:lnTo>
                  <a:lnTo>
                    <a:pt x="163405" y="499872"/>
                  </a:lnTo>
                  <a:lnTo>
                    <a:pt x="164141" y="500792"/>
                  </a:lnTo>
                  <a:lnTo>
                    <a:pt x="164691" y="501683"/>
                  </a:lnTo>
                  <a:lnTo>
                    <a:pt x="164571" y="502349"/>
                  </a:lnTo>
                  <a:lnTo>
                    <a:pt x="164469" y="502789"/>
                  </a:lnTo>
                  <a:lnTo>
                    <a:pt x="164317" y="502956"/>
                  </a:lnTo>
                  <a:lnTo>
                    <a:pt x="163324" y="502639"/>
                  </a:lnTo>
                  <a:lnTo>
                    <a:pt x="163114" y="503593"/>
                  </a:lnTo>
                  <a:lnTo>
                    <a:pt x="162802" y="504434"/>
                  </a:lnTo>
                  <a:lnTo>
                    <a:pt x="162617" y="504591"/>
                  </a:lnTo>
                  <a:lnTo>
                    <a:pt x="161505" y="505235"/>
                  </a:lnTo>
                  <a:lnTo>
                    <a:pt x="160998" y="505298"/>
                  </a:lnTo>
                  <a:lnTo>
                    <a:pt x="160367" y="505555"/>
                  </a:lnTo>
                  <a:lnTo>
                    <a:pt x="160393" y="505927"/>
                  </a:lnTo>
                  <a:lnTo>
                    <a:pt x="160168" y="506124"/>
                  </a:lnTo>
                  <a:lnTo>
                    <a:pt x="159762" y="506206"/>
                  </a:lnTo>
                  <a:lnTo>
                    <a:pt x="159263" y="506277"/>
                  </a:lnTo>
                  <a:lnTo>
                    <a:pt x="159223" y="506802"/>
                  </a:lnTo>
                  <a:lnTo>
                    <a:pt x="159505" y="507521"/>
                  </a:lnTo>
                  <a:lnTo>
                    <a:pt x="159921" y="507640"/>
                  </a:lnTo>
                  <a:lnTo>
                    <a:pt x="160450" y="508303"/>
                  </a:lnTo>
                  <a:lnTo>
                    <a:pt x="160106" y="509257"/>
                  </a:lnTo>
                  <a:lnTo>
                    <a:pt x="160116" y="510263"/>
                  </a:lnTo>
                  <a:lnTo>
                    <a:pt x="160706" y="511671"/>
                  </a:lnTo>
                  <a:lnTo>
                    <a:pt x="160996" y="511999"/>
                  </a:lnTo>
                  <a:lnTo>
                    <a:pt x="161499" y="511703"/>
                  </a:lnTo>
                  <a:lnTo>
                    <a:pt x="161640" y="511716"/>
                  </a:lnTo>
                  <a:lnTo>
                    <a:pt x="163447" y="512394"/>
                  </a:lnTo>
                  <a:lnTo>
                    <a:pt x="163700" y="513009"/>
                  </a:lnTo>
                  <a:lnTo>
                    <a:pt x="164624" y="513694"/>
                  </a:lnTo>
                  <a:lnTo>
                    <a:pt x="165382" y="513476"/>
                  </a:lnTo>
                  <a:lnTo>
                    <a:pt x="165741" y="513148"/>
                  </a:lnTo>
                  <a:lnTo>
                    <a:pt x="166052" y="513106"/>
                  </a:lnTo>
                  <a:lnTo>
                    <a:pt x="167609" y="513296"/>
                  </a:lnTo>
                  <a:lnTo>
                    <a:pt x="167837" y="513452"/>
                  </a:lnTo>
                  <a:lnTo>
                    <a:pt x="169129" y="513727"/>
                  </a:lnTo>
                  <a:lnTo>
                    <a:pt x="169690" y="513116"/>
                  </a:lnTo>
                  <a:lnTo>
                    <a:pt x="170121" y="512814"/>
                  </a:lnTo>
                  <a:lnTo>
                    <a:pt x="171160" y="512512"/>
                  </a:lnTo>
                  <a:lnTo>
                    <a:pt x="171471" y="512304"/>
                  </a:lnTo>
                  <a:lnTo>
                    <a:pt x="171583" y="512121"/>
                  </a:lnTo>
                  <a:lnTo>
                    <a:pt x="171482" y="510978"/>
                  </a:lnTo>
                  <a:lnTo>
                    <a:pt x="171330" y="510825"/>
                  </a:lnTo>
                  <a:lnTo>
                    <a:pt x="171007" y="510035"/>
                  </a:lnTo>
                  <a:lnTo>
                    <a:pt x="170909" y="508963"/>
                  </a:lnTo>
                  <a:lnTo>
                    <a:pt x="171641" y="508862"/>
                  </a:lnTo>
                  <a:lnTo>
                    <a:pt x="172796" y="509063"/>
                  </a:lnTo>
                  <a:lnTo>
                    <a:pt x="173137" y="508903"/>
                  </a:lnTo>
                  <a:lnTo>
                    <a:pt x="173836" y="508973"/>
                  </a:lnTo>
                  <a:lnTo>
                    <a:pt x="173944" y="509137"/>
                  </a:lnTo>
                  <a:lnTo>
                    <a:pt x="174049" y="509726"/>
                  </a:lnTo>
                  <a:lnTo>
                    <a:pt x="173912" y="510169"/>
                  </a:lnTo>
                  <a:lnTo>
                    <a:pt x="173940" y="510784"/>
                  </a:lnTo>
                  <a:lnTo>
                    <a:pt x="174067" y="511033"/>
                  </a:lnTo>
                  <a:lnTo>
                    <a:pt x="174552" y="511518"/>
                  </a:lnTo>
                  <a:lnTo>
                    <a:pt x="175179" y="511629"/>
                  </a:lnTo>
                  <a:lnTo>
                    <a:pt x="175837" y="513093"/>
                  </a:lnTo>
                  <a:lnTo>
                    <a:pt x="176007" y="513615"/>
                  </a:lnTo>
                  <a:lnTo>
                    <a:pt x="176163" y="513358"/>
                  </a:lnTo>
                  <a:lnTo>
                    <a:pt x="176388" y="513276"/>
                  </a:lnTo>
                  <a:lnTo>
                    <a:pt x="176598" y="513339"/>
                  </a:lnTo>
                  <a:lnTo>
                    <a:pt x="178001" y="514366"/>
                  </a:lnTo>
                  <a:lnTo>
                    <a:pt x="178530" y="514646"/>
                  </a:lnTo>
                  <a:lnTo>
                    <a:pt x="179228" y="514844"/>
                  </a:lnTo>
                  <a:lnTo>
                    <a:pt x="179525" y="515197"/>
                  </a:lnTo>
                  <a:lnTo>
                    <a:pt x="181081" y="516018"/>
                  </a:lnTo>
                  <a:lnTo>
                    <a:pt x="181435" y="516450"/>
                  </a:lnTo>
                  <a:lnTo>
                    <a:pt x="181837" y="516718"/>
                  </a:lnTo>
                  <a:lnTo>
                    <a:pt x="182278" y="516882"/>
                  </a:lnTo>
                  <a:lnTo>
                    <a:pt x="183874" y="516613"/>
                  </a:lnTo>
                  <a:lnTo>
                    <a:pt x="184171" y="516419"/>
                  </a:lnTo>
                  <a:lnTo>
                    <a:pt x="184333" y="515123"/>
                  </a:lnTo>
                  <a:lnTo>
                    <a:pt x="184582" y="514262"/>
                  </a:lnTo>
                  <a:lnTo>
                    <a:pt x="184832" y="513761"/>
                  </a:lnTo>
                  <a:lnTo>
                    <a:pt x="185723" y="513649"/>
                  </a:lnTo>
                  <a:lnTo>
                    <a:pt x="187189" y="513239"/>
                  </a:lnTo>
                  <a:lnTo>
                    <a:pt x="188329" y="512728"/>
                  </a:lnTo>
                  <a:lnTo>
                    <a:pt x="189354" y="512579"/>
                  </a:lnTo>
                  <a:lnTo>
                    <a:pt x="190676" y="512881"/>
                  </a:lnTo>
                  <a:lnTo>
                    <a:pt x="191468" y="513250"/>
                  </a:lnTo>
                  <a:lnTo>
                    <a:pt x="191950" y="513600"/>
                  </a:lnTo>
                  <a:lnTo>
                    <a:pt x="192532" y="514283"/>
                  </a:lnTo>
                  <a:lnTo>
                    <a:pt x="192749" y="514451"/>
                  </a:lnTo>
                  <a:lnTo>
                    <a:pt x="193281" y="514671"/>
                  </a:lnTo>
                  <a:lnTo>
                    <a:pt x="193774" y="514608"/>
                  </a:lnTo>
                  <a:lnTo>
                    <a:pt x="194946" y="514850"/>
                  </a:lnTo>
                  <a:lnTo>
                    <a:pt x="195529" y="514586"/>
                  </a:lnTo>
                  <a:lnTo>
                    <a:pt x="195443" y="514165"/>
                  </a:lnTo>
                  <a:lnTo>
                    <a:pt x="196587" y="514149"/>
                  </a:lnTo>
                  <a:lnTo>
                    <a:pt x="198186" y="513975"/>
                  </a:lnTo>
                  <a:lnTo>
                    <a:pt x="198364" y="514030"/>
                  </a:lnTo>
                  <a:lnTo>
                    <a:pt x="198660" y="514337"/>
                  </a:lnTo>
                  <a:lnTo>
                    <a:pt x="199545" y="516479"/>
                  </a:lnTo>
                  <a:lnTo>
                    <a:pt x="200106" y="517089"/>
                  </a:lnTo>
                  <a:lnTo>
                    <a:pt x="200772" y="518262"/>
                  </a:lnTo>
                  <a:lnTo>
                    <a:pt x="200689" y="518512"/>
                  </a:lnTo>
                  <a:lnTo>
                    <a:pt x="201066" y="519156"/>
                  </a:lnTo>
                  <a:lnTo>
                    <a:pt x="201764" y="519808"/>
                  </a:lnTo>
                  <a:lnTo>
                    <a:pt x="202003" y="519621"/>
                  </a:lnTo>
                  <a:lnTo>
                    <a:pt x="202495" y="519539"/>
                  </a:lnTo>
                  <a:lnTo>
                    <a:pt x="202673" y="519629"/>
                  </a:lnTo>
                  <a:lnTo>
                    <a:pt x="202835" y="519841"/>
                  </a:lnTo>
                  <a:lnTo>
                    <a:pt x="203208" y="520701"/>
                  </a:lnTo>
                  <a:lnTo>
                    <a:pt x="203853" y="521312"/>
                  </a:lnTo>
                  <a:lnTo>
                    <a:pt x="203921" y="521644"/>
                  </a:lnTo>
                  <a:lnTo>
                    <a:pt x="204001" y="523544"/>
                  </a:lnTo>
                  <a:lnTo>
                    <a:pt x="204772" y="523819"/>
                  </a:lnTo>
                  <a:lnTo>
                    <a:pt x="206204" y="523990"/>
                  </a:lnTo>
                  <a:lnTo>
                    <a:pt x="206953" y="523778"/>
                  </a:lnTo>
                  <a:lnTo>
                    <a:pt x="207474" y="523726"/>
                  </a:lnTo>
                  <a:lnTo>
                    <a:pt x="208190" y="523778"/>
                  </a:lnTo>
                  <a:lnTo>
                    <a:pt x="208447" y="524002"/>
                  </a:lnTo>
                  <a:lnTo>
                    <a:pt x="209981" y="524248"/>
                  </a:lnTo>
                  <a:lnTo>
                    <a:pt x="210365" y="522915"/>
                  </a:lnTo>
                  <a:lnTo>
                    <a:pt x="210951" y="521756"/>
                  </a:lnTo>
                  <a:lnTo>
                    <a:pt x="210536" y="520292"/>
                  </a:lnTo>
                  <a:lnTo>
                    <a:pt x="210717" y="520255"/>
                  </a:lnTo>
                  <a:lnTo>
                    <a:pt x="210489" y="519666"/>
                  </a:lnTo>
                  <a:lnTo>
                    <a:pt x="210203" y="519376"/>
                  </a:lnTo>
                  <a:lnTo>
                    <a:pt x="209686" y="519160"/>
                  </a:lnTo>
                  <a:lnTo>
                    <a:pt x="209494" y="519208"/>
                  </a:lnTo>
                  <a:lnTo>
                    <a:pt x="209251" y="518970"/>
                  </a:lnTo>
                  <a:lnTo>
                    <a:pt x="208241" y="517257"/>
                  </a:lnTo>
                  <a:lnTo>
                    <a:pt x="208229" y="516783"/>
                  </a:lnTo>
                  <a:lnTo>
                    <a:pt x="208880" y="515412"/>
                  </a:lnTo>
                  <a:lnTo>
                    <a:pt x="210111" y="513809"/>
                  </a:lnTo>
                  <a:lnTo>
                    <a:pt x="210376" y="513027"/>
                  </a:lnTo>
                  <a:lnTo>
                    <a:pt x="210305" y="512337"/>
                  </a:lnTo>
                  <a:lnTo>
                    <a:pt x="210755" y="511104"/>
                  </a:lnTo>
                  <a:lnTo>
                    <a:pt x="211264" y="510953"/>
                  </a:lnTo>
                  <a:lnTo>
                    <a:pt x="211687" y="510636"/>
                  </a:lnTo>
                  <a:lnTo>
                    <a:pt x="211738" y="510030"/>
                  </a:lnTo>
                  <a:lnTo>
                    <a:pt x="211927" y="509430"/>
                  </a:lnTo>
                  <a:lnTo>
                    <a:pt x="212786" y="508220"/>
                  </a:lnTo>
                  <a:lnTo>
                    <a:pt x="212829" y="508078"/>
                  </a:lnTo>
                  <a:lnTo>
                    <a:pt x="212772" y="507538"/>
                  </a:lnTo>
                  <a:lnTo>
                    <a:pt x="212236" y="506591"/>
                  </a:lnTo>
                  <a:lnTo>
                    <a:pt x="212298" y="506186"/>
                  </a:lnTo>
                  <a:lnTo>
                    <a:pt x="212288" y="505607"/>
                  </a:lnTo>
                  <a:lnTo>
                    <a:pt x="212603" y="504763"/>
                  </a:lnTo>
                  <a:lnTo>
                    <a:pt x="214324" y="501373"/>
                  </a:lnTo>
                  <a:lnTo>
                    <a:pt x="214385" y="501150"/>
                  </a:lnTo>
                  <a:lnTo>
                    <a:pt x="214018" y="499984"/>
                  </a:lnTo>
                  <a:lnTo>
                    <a:pt x="213512" y="499142"/>
                  </a:lnTo>
                  <a:lnTo>
                    <a:pt x="213099" y="498598"/>
                  </a:lnTo>
                  <a:lnTo>
                    <a:pt x="213637" y="496252"/>
                  </a:lnTo>
                  <a:lnTo>
                    <a:pt x="213656" y="494307"/>
                  </a:lnTo>
                  <a:lnTo>
                    <a:pt x="213917" y="494322"/>
                  </a:lnTo>
                  <a:lnTo>
                    <a:pt x="214983" y="494709"/>
                  </a:lnTo>
                  <a:lnTo>
                    <a:pt x="215552" y="493627"/>
                  </a:lnTo>
                  <a:lnTo>
                    <a:pt x="214388" y="492947"/>
                  </a:lnTo>
                  <a:lnTo>
                    <a:pt x="215264" y="490979"/>
                  </a:lnTo>
                  <a:lnTo>
                    <a:pt x="214567" y="488156"/>
                  </a:lnTo>
                  <a:lnTo>
                    <a:pt x="214432" y="487880"/>
                  </a:lnTo>
                  <a:lnTo>
                    <a:pt x="214156" y="487679"/>
                  </a:lnTo>
                  <a:lnTo>
                    <a:pt x="214540" y="486312"/>
                  </a:lnTo>
                  <a:lnTo>
                    <a:pt x="214750" y="486029"/>
                  </a:lnTo>
                  <a:lnTo>
                    <a:pt x="215124" y="485761"/>
                  </a:lnTo>
                  <a:lnTo>
                    <a:pt x="215951" y="485529"/>
                  </a:lnTo>
                  <a:lnTo>
                    <a:pt x="216394" y="485626"/>
                  </a:lnTo>
                  <a:lnTo>
                    <a:pt x="218617" y="484675"/>
                  </a:lnTo>
                  <a:lnTo>
                    <a:pt x="219789" y="483911"/>
                  </a:lnTo>
                  <a:lnTo>
                    <a:pt x="221230" y="482756"/>
                  </a:lnTo>
                  <a:lnTo>
                    <a:pt x="222529" y="481188"/>
                  </a:lnTo>
                  <a:lnTo>
                    <a:pt x="222888" y="480436"/>
                  </a:lnTo>
                  <a:lnTo>
                    <a:pt x="222975" y="480022"/>
                  </a:lnTo>
                  <a:lnTo>
                    <a:pt x="224594" y="477933"/>
                  </a:lnTo>
                  <a:lnTo>
                    <a:pt x="225085" y="476022"/>
                  </a:lnTo>
                  <a:lnTo>
                    <a:pt x="225822" y="474662"/>
                  </a:lnTo>
                  <a:lnTo>
                    <a:pt x="226164" y="473435"/>
                  </a:lnTo>
                  <a:lnTo>
                    <a:pt x="227204" y="471529"/>
                  </a:lnTo>
                  <a:lnTo>
                    <a:pt x="227103" y="471269"/>
                  </a:lnTo>
                  <a:lnTo>
                    <a:pt x="227299" y="470735"/>
                  </a:lnTo>
                  <a:lnTo>
                    <a:pt x="228302" y="468665"/>
                  </a:lnTo>
                  <a:lnTo>
                    <a:pt x="228509" y="467942"/>
                  </a:lnTo>
                  <a:lnTo>
                    <a:pt x="228509" y="467741"/>
                  </a:lnTo>
                  <a:lnTo>
                    <a:pt x="228386" y="467384"/>
                  </a:lnTo>
                  <a:lnTo>
                    <a:pt x="228437" y="465792"/>
                  </a:lnTo>
                  <a:lnTo>
                    <a:pt x="227951" y="465469"/>
                  </a:lnTo>
                  <a:lnTo>
                    <a:pt x="228602" y="465093"/>
                  </a:lnTo>
                  <a:lnTo>
                    <a:pt x="228878" y="464821"/>
                  </a:lnTo>
                  <a:lnTo>
                    <a:pt x="229100" y="463748"/>
                  </a:lnTo>
                  <a:lnTo>
                    <a:pt x="229017" y="463517"/>
                  </a:lnTo>
                  <a:lnTo>
                    <a:pt x="228435" y="463107"/>
                  </a:lnTo>
                  <a:lnTo>
                    <a:pt x="227818" y="462481"/>
                  </a:lnTo>
                  <a:lnTo>
                    <a:pt x="227411" y="461785"/>
                  </a:lnTo>
                  <a:lnTo>
                    <a:pt x="227626" y="461479"/>
                  </a:lnTo>
                  <a:lnTo>
                    <a:pt x="228453" y="459512"/>
                  </a:lnTo>
                  <a:lnTo>
                    <a:pt x="228721" y="458413"/>
                  </a:lnTo>
                  <a:lnTo>
                    <a:pt x="227541" y="455698"/>
                  </a:lnTo>
                  <a:lnTo>
                    <a:pt x="227686" y="455415"/>
                  </a:lnTo>
                  <a:lnTo>
                    <a:pt x="227873" y="453103"/>
                  </a:lnTo>
                  <a:lnTo>
                    <a:pt x="227736" y="451424"/>
                  </a:lnTo>
                  <a:lnTo>
                    <a:pt x="227507" y="450180"/>
                  </a:lnTo>
                  <a:lnTo>
                    <a:pt x="227410" y="448576"/>
                  </a:lnTo>
                  <a:lnTo>
                    <a:pt x="227580" y="447586"/>
                  </a:lnTo>
                  <a:lnTo>
                    <a:pt x="227914" y="446318"/>
                  </a:lnTo>
                  <a:lnTo>
                    <a:pt x="227954" y="445270"/>
                  </a:lnTo>
                  <a:lnTo>
                    <a:pt x="223608" y="445263"/>
                  </a:lnTo>
                  <a:lnTo>
                    <a:pt x="223782" y="447107"/>
                  </a:lnTo>
                  <a:lnTo>
                    <a:pt x="221680" y="447115"/>
                  </a:lnTo>
                  <a:lnTo>
                    <a:pt x="213710" y="446672"/>
                  </a:lnTo>
                  <a:lnTo>
                    <a:pt x="212786" y="446725"/>
                  </a:lnTo>
                  <a:lnTo>
                    <a:pt x="211537" y="446644"/>
                  </a:lnTo>
                  <a:lnTo>
                    <a:pt x="211258" y="446626"/>
                  </a:lnTo>
                  <a:lnTo>
                    <a:pt x="205060" y="446338"/>
                  </a:lnTo>
                  <a:lnTo>
                    <a:pt x="188531" y="446476"/>
                  </a:lnTo>
                  <a:lnTo>
                    <a:pt x="188298" y="444506"/>
                  </a:lnTo>
                  <a:lnTo>
                    <a:pt x="187661" y="443876"/>
                  </a:lnTo>
                  <a:lnTo>
                    <a:pt x="187530" y="442744"/>
                  </a:lnTo>
                  <a:lnTo>
                    <a:pt x="187573" y="442577"/>
                  </a:lnTo>
                  <a:lnTo>
                    <a:pt x="187879" y="442256"/>
                  </a:lnTo>
                  <a:lnTo>
                    <a:pt x="188334" y="442167"/>
                  </a:lnTo>
                  <a:lnTo>
                    <a:pt x="188942" y="441846"/>
                  </a:lnTo>
                  <a:lnTo>
                    <a:pt x="188880" y="441347"/>
                  </a:lnTo>
                  <a:lnTo>
                    <a:pt x="188647" y="441161"/>
                  </a:lnTo>
                  <a:lnTo>
                    <a:pt x="188771" y="440770"/>
                  </a:lnTo>
                  <a:lnTo>
                    <a:pt x="189302" y="440357"/>
                  </a:lnTo>
                  <a:lnTo>
                    <a:pt x="189335" y="440081"/>
                  </a:lnTo>
                  <a:lnTo>
                    <a:pt x="189186" y="439753"/>
                  </a:lnTo>
                  <a:lnTo>
                    <a:pt x="188293" y="438949"/>
                  </a:lnTo>
                  <a:lnTo>
                    <a:pt x="187048" y="438979"/>
                  </a:lnTo>
                  <a:lnTo>
                    <a:pt x="186753" y="439042"/>
                  </a:lnTo>
                  <a:lnTo>
                    <a:pt x="186255" y="439318"/>
                  </a:lnTo>
                  <a:lnTo>
                    <a:pt x="185818" y="439352"/>
                  </a:lnTo>
                  <a:lnTo>
                    <a:pt x="185664" y="438175"/>
                  </a:lnTo>
                  <a:lnTo>
                    <a:pt x="185697" y="437925"/>
                  </a:lnTo>
                  <a:lnTo>
                    <a:pt x="186276" y="437459"/>
                  </a:lnTo>
                  <a:lnTo>
                    <a:pt x="186891" y="437511"/>
                  </a:lnTo>
                  <a:lnTo>
                    <a:pt x="187798" y="435600"/>
                  </a:lnTo>
                  <a:lnTo>
                    <a:pt x="187852" y="434725"/>
                  </a:lnTo>
                  <a:lnTo>
                    <a:pt x="187663" y="433977"/>
                  </a:lnTo>
                  <a:lnTo>
                    <a:pt x="187717" y="433585"/>
                  </a:lnTo>
                  <a:lnTo>
                    <a:pt x="188377" y="432688"/>
                  </a:lnTo>
                  <a:lnTo>
                    <a:pt x="188745" y="431999"/>
                  </a:lnTo>
                  <a:lnTo>
                    <a:pt x="189010" y="430915"/>
                  </a:lnTo>
                  <a:lnTo>
                    <a:pt x="189626" y="429612"/>
                  </a:lnTo>
                  <a:lnTo>
                    <a:pt x="189484" y="429258"/>
                  </a:lnTo>
                  <a:lnTo>
                    <a:pt x="189320" y="429299"/>
                  </a:lnTo>
                  <a:lnTo>
                    <a:pt x="189029" y="429124"/>
                  </a:lnTo>
                  <a:lnTo>
                    <a:pt x="189036" y="428919"/>
                  </a:lnTo>
                  <a:lnTo>
                    <a:pt x="189878" y="427723"/>
                  </a:lnTo>
                  <a:lnTo>
                    <a:pt x="190698" y="427478"/>
                  </a:lnTo>
                  <a:lnTo>
                    <a:pt x="191598" y="427083"/>
                  </a:lnTo>
                  <a:lnTo>
                    <a:pt x="191959" y="426822"/>
                  </a:lnTo>
                  <a:lnTo>
                    <a:pt x="192214" y="426461"/>
                  </a:lnTo>
                  <a:lnTo>
                    <a:pt x="192462" y="425850"/>
                  </a:lnTo>
                  <a:lnTo>
                    <a:pt x="192032" y="425302"/>
                  </a:lnTo>
                  <a:lnTo>
                    <a:pt x="192090" y="423932"/>
                  </a:lnTo>
                  <a:lnTo>
                    <a:pt x="192320" y="423437"/>
                  </a:lnTo>
                  <a:lnTo>
                    <a:pt x="192816" y="423299"/>
                  </a:lnTo>
                  <a:lnTo>
                    <a:pt x="192812" y="422051"/>
                  </a:lnTo>
                  <a:lnTo>
                    <a:pt x="192532" y="421977"/>
                  </a:lnTo>
                  <a:lnTo>
                    <a:pt x="191963" y="420610"/>
                  </a:lnTo>
                  <a:lnTo>
                    <a:pt x="192146" y="420248"/>
                  </a:lnTo>
                  <a:lnTo>
                    <a:pt x="192605" y="419902"/>
                  </a:lnTo>
                  <a:lnTo>
                    <a:pt x="192908" y="419779"/>
                  </a:lnTo>
                  <a:lnTo>
                    <a:pt x="193054" y="419589"/>
                  </a:lnTo>
                  <a:lnTo>
                    <a:pt x="193174" y="418334"/>
                  </a:lnTo>
                  <a:lnTo>
                    <a:pt x="193164" y="417321"/>
                  </a:lnTo>
                  <a:lnTo>
                    <a:pt x="193773" y="416117"/>
                  </a:lnTo>
                  <a:lnTo>
                    <a:pt x="152876" y="416217"/>
                  </a:lnTo>
                  <a:lnTo>
                    <a:pt x="152876" y="415584"/>
                  </a:lnTo>
                  <a:lnTo>
                    <a:pt x="151210" y="415595"/>
                  </a:lnTo>
                  <a:lnTo>
                    <a:pt x="151552" y="414775"/>
                  </a:lnTo>
                  <a:lnTo>
                    <a:pt x="151552" y="413989"/>
                  </a:lnTo>
                  <a:lnTo>
                    <a:pt x="151366" y="413609"/>
                  </a:lnTo>
                  <a:lnTo>
                    <a:pt x="151373" y="412883"/>
                  </a:lnTo>
                  <a:lnTo>
                    <a:pt x="151982" y="412368"/>
                  </a:lnTo>
                  <a:lnTo>
                    <a:pt x="151682" y="411559"/>
                  </a:lnTo>
                  <a:lnTo>
                    <a:pt x="152219" y="410870"/>
                  </a:lnTo>
                  <a:lnTo>
                    <a:pt x="152904" y="410225"/>
                  </a:lnTo>
                  <a:lnTo>
                    <a:pt x="153054" y="409518"/>
                  </a:lnTo>
                  <a:lnTo>
                    <a:pt x="153590" y="408650"/>
                  </a:lnTo>
                  <a:lnTo>
                    <a:pt x="153652" y="408154"/>
                  </a:lnTo>
                  <a:lnTo>
                    <a:pt x="153042" y="407760"/>
                  </a:lnTo>
                  <a:lnTo>
                    <a:pt x="152936" y="407391"/>
                  </a:lnTo>
                  <a:lnTo>
                    <a:pt x="152950" y="407087"/>
                  </a:lnTo>
                  <a:lnTo>
                    <a:pt x="149424" y="407080"/>
                  </a:lnTo>
                  <a:lnTo>
                    <a:pt x="149286" y="406343"/>
                  </a:lnTo>
                  <a:lnTo>
                    <a:pt x="149286" y="406041"/>
                  </a:lnTo>
                  <a:lnTo>
                    <a:pt x="150187" y="405903"/>
                  </a:lnTo>
                  <a:lnTo>
                    <a:pt x="150461" y="405731"/>
                  </a:lnTo>
                  <a:lnTo>
                    <a:pt x="150428" y="405281"/>
                  </a:lnTo>
                  <a:lnTo>
                    <a:pt x="149960" y="405110"/>
                  </a:lnTo>
                  <a:lnTo>
                    <a:pt x="149405" y="404402"/>
                  </a:lnTo>
                  <a:lnTo>
                    <a:pt x="149522" y="403829"/>
                  </a:lnTo>
                  <a:lnTo>
                    <a:pt x="150098" y="402663"/>
                  </a:lnTo>
                  <a:lnTo>
                    <a:pt x="150156" y="402186"/>
                  </a:lnTo>
                  <a:lnTo>
                    <a:pt x="150309" y="401646"/>
                  </a:lnTo>
                  <a:lnTo>
                    <a:pt x="150467" y="401586"/>
                  </a:lnTo>
                  <a:lnTo>
                    <a:pt x="150838" y="401768"/>
                  </a:lnTo>
                  <a:lnTo>
                    <a:pt x="151120" y="401612"/>
                  </a:lnTo>
                  <a:lnTo>
                    <a:pt x="152097" y="399746"/>
                  </a:lnTo>
                  <a:lnTo>
                    <a:pt x="151794" y="399090"/>
                  </a:lnTo>
                  <a:lnTo>
                    <a:pt x="151553" y="398897"/>
                  </a:lnTo>
                  <a:lnTo>
                    <a:pt x="151509" y="398498"/>
                  </a:lnTo>
                  <a:lnTo>
                    <a:pt x="151615" y="398141"/>
                  </a:lnTo>
                  <a:lnTo>
                    <a:pt x="152071" y="397616"/>
                  </a:lnTo>
                  <a:lnTo>
                    <a:pt x="152348" y="397500"/>
                  </a:lnTo>
                  <a:lnTo>
                    <a:pt x="153148" y="397582"/>
                  </a:lnTo>
                  <a:lnTo>
                    <a:pt x="153473" y="397924"/>
                  </a:lnTo>
                  <a:lnTo>
                    <a:pt x="153970" y="397853"/>
                  </a:lnTo>
                  <a:lnTo>
                    <a:pt x="154178" y="397682"/>
                  </a:lnTo>
                  <a:lnTo>
                    <a:pt x="154474" y="397224"/>
                  </a:lnTo>
                  <a:lnTo>
                    <a:pt x="154697" y="396401"/>
                  </a:lnTo>
                  <a:lnTo>
                    <a:pt x="154729" y="395611"/>
                  </a:lnTo>
                  <a:lnTo>
                    <a:pt x="154652" y="395421"/>
                  </a:lnTo>
                  <a:lnTo>
                    <a:pt x="155076" y="394296"/>
                  </a:lnTo>
                  <a:lnTo>
                    <a:pt x="155262" y="393362"/>
                  </a:lnTo>
                  <a:lnTo>
                    <a:pt x="155204" y="392963"/>
                  </a:lnTo>
                  <a:lnTo>
                    <a:pt x="154889" y="392464"/>
                  </a:lnTo>
                  <a:lnTo>
                    <a:pt x="154864" y="391863"/>
                  </a:lnTo>
                  <a:lnTo>
                    <a:pt x="155175" y="391680"/>
                  </a:lnTo>
                  <a:lnTo>
                    <a:pt x="155909" y="391579"/>
                  </a:lnTo>
                  <a:lnTo>
                    <a:pt x="157104" y="391550"/>
                  </a:lnTo>
                  <a:lnTo>
                    <a:pt x="157042" y="390998"/>
                  </a:lnTo>
                  <a:lnTo>
                    <a:pt x="157879" y="387826"/>
                  </a:lnTo>
                  <a:lnTo>
                    <a:pt x="157882" y="387647"/>
                  </a:lnTo>
                  <a:lnTo>
                    <a:pt x="157407" y="386645"/>
                  </a:lnTo>
                  <a:lnTo>
                    <a:pt x="157330" y="385282"/>
                  </a:lnTo>
                  <a:lnTo>
                    <a:pt x="156797" y="384470"/>
                  </a:lnTo>
                  <a:lnTo>
                    <a:pt x="156771" y="383788"/>
                  </a:lnTo>
                  <a:lnTo>
                    <a:pt x="157100" y="383211"/>
                  </a:lnTo>
                  <a:lnTo>
                    <a:pt x="157159" y="382936"/>
                  </a:lnTo>
                  <a:lnTo>
                    <a:pt x="156855" y="381930"/>
                  </a:lnTo>
                  <a:lnTo>
                    <a:pt x="155933" y="380608"/>
                  </a:lnTo>
                  <a:lnTo>
                    <a:pt x="155359" y="380422"/>
                  </a:lnTo>
                  <a:lnTo>
                    <a:pt x="154606" y="379796"/>
                  </a:lnTo>
                  <a:lnTo>
                    <a:pt x="153607" y="378404"/>
                  </a:lnTo>
                  <a:lnTo>
                    <a:pt x="151807" y="377935"/>
                  </a:lnTo>
                  <a:lnTo>
                    <a:pt x="151126" y="377478"/>
                  </a:lnTo>
                  <a:lnTo>
                    <a:pt x="150654" y="377433"/>
                  </a:lnTo>
                  <a:lnTo>
                    <a:pt x="150259" y="377553"/>
                  </a:lnTo>
                  <a:lnTo>
                    <a:pt x="149670" y="377456"/>
                  </a:lnTo>
                  <a:lnTo>
                    <a:pt x="149220" y="377319"/>
                  </a:lnTo>
                  <a:lnTo>
                    <a:pt x="148868" y="377091"/>
                  </a:lnTo>
                  <a:lnTo>
                    <a:pt x="147987" y="375608"/>
                  </a:lnTo>
                  <a:lnTo>
                    <a:pt x="147845" y="375247"/>
                  </a:lnTo>
                  <a:lnTo>
                    <a:pt x="147508" y="375098"/>
                  </a:lnTo>
                  <a:lnTo>
                    <a:pt x="147377" y="374841"/>
                  </a:lnTo>
                  <a:lnTo>
                    <a:pt x="147413" y="374364"/>
                  </a:lnTo>
                  <a:lnTo>
                    <a:pt x="147600" y="373515"/>
                  </a:lnTo>
                  <a:lnTo>
                    <a:pt x="147129" y="372666"/>
                  </a:lnTo>
                  <a:lnTo>
                    <a:pt x="146920" y="371840"/>
                  </a:lnTo>
                  <a:lnTo>
                    <a:pt x="146866" y="371125"/>
                  </a:lnTo>
                  <a:lnTo>
                    <a:pt x="146270" y="370920"/>
                  </a:lnTo>
                  <a:lnTo>
                    <a:pt x="145363" y="369765"/>
                  </a:lnTo>
                  <a:lnTo>
                    <a:pt x="145140" y="368909"/>
                  </a:lnTo>
                  <a:lnTo>
                    <a:pt x="144631" y="368238"/>
                  </a:lnTo>
                  <a:lnTo>
                    <a:pt x="144837" y="366577"/>
                  </a:lnTo>
                  <a:lnTo>
                    <a:pt x="144760" y="365609"/>
                  </a:lnTo>
                  <a:lnTo>
                    <a:pt x="144757" y="364242"/>
                  </a:lnTo>
                  <a:lnTo>
                    <a:pt x="144021" y="362734"/>
                  </a:lnTo>
                  <a:lnTo>
                    <a:pt x="143494" y="362272"/>
                  </a:lnTo>
                  <a:lnTo>
                    <a:pt x="143501" y="362011"/>
                  </a:lnTo>
                  <a:lnTo>
                    <a:pt x="143611" y="361684"/>
                  </a:lnTo>
                  <a:lnTo>
                    <a:pt x="143380" y="361177"/>
                  </a:lnTo>
                  <a:lnTo>
                    <a:pt x="143040" y="360823"/>
                  </a:lnTo>
                  <a:lnTo>
                    <a:pt x="142692" y="360581"/>
                  </a:lnTo>
                  <a:lnTo>
                    <a:pt x="142457" y="360533"/>
                  </a:lnTo>
                  <a:lnTo>
                    <a:pt x="142205" y="360611"/>
                  </a:lnTo>
                  <a:lnTo>
                    <a:pt x="142029" y="360808"/>
                  </a:lnTo>
                  <a:lnTo>
                    <a:pt x="141901" y="360842"/>
                  </a:lnTo>
                  <a:lnTo>
                    <a:pt x="141300" y="360734"/>
                  </a:lnTo>
                  <a:lnTo>
                    <a:pt x="140879" y="360488"/>
                  </a:lnTo>
                  <a:lnTo>
                    <a:pt x="140582" y="360626"/>
                  </a:lnTo>
                  <a:lnTo>
                    <a:pt x="140245" y="360957"/>
                  </a:lnTo>
                  <a:lnTo>
                    <a:pt x="139751" y="359861"/>
                  </a:lnTo>
                  <a:lnTo>
                    <a:pt x="139917" y="359572"/>
                  </a:lnTo>
                  <a:lnTo>
                    <a:pt x="139928" y="359371"/>
                  </a:lnTo>
                  <a:lnTo>
                    <a:pt x="139415" y="358576"/>
                  </a:lnTo>
                  <a:lnTo>
                    <a:pt x="138652" y="358401"/>
                  </a:lnTo>
                  <a:lnTo>
                    <a:pt x="138023" y="358389"/>
                  </a:lnTo>
                  <a:lnTo>
                    <a:pt x="137576" y="358109"/>
                  </a:lnTo>
                  <a:lnTo>
                    <a:pt x="137199" y="357742"/>
                  </a:lnTo>
                  <a:lnTo>
                    <a:pt x="137091" y="357536"/>
                  </a:lnTo>
                  <a:lnTo>
                    <a:pt x="137101" y="357335"/>
                  </a:lnTo>
                  <a:lnTo>
                    <a:pt x="137319" y="356062"/>
                  </a:lnTo>
                  <a:lnTo>
                    <a:pt x="136936" y="355451"/>
                  </a:lnTo>
                  <a:lnTo>
                    <a:pt x="136564" y="355040"/>
                  </a:lnTo>
                  <a:lnTo>
                    <a:pt x="136910" y="353316"/>
                  </a:lnTo>
                  <a:lnTo>
                    <a:pt x="137360" y="352362"/>
                  </a:lnTo>
                  <a:lnTo>
                    <a:pt x="138235" y="351645"/>
                  </a:lnTo>
                  <a:lnTo>
                    <a:pt x="138775" y="350904"/>
                  </a:lnTo>
                  <a:lnTo>
                    <a:pt x="138190" y="350584"/>
                  </a:lnTo>
                  <a:lnTo>
                    <a:pt x="137323" y="349886"/>
                  </a:lnTo>
                  <a:lnTo>
                    <a:pt x="137612" y="349275"/>
                  </a:lnTo>
                  <a:lnTo>
                    <a:pt x="137916" y="349104"/>
                  </a:lnTo>
                  <a:lnTo>
                    <a:pt x="138069" y="348916"/>
                  </a:lnTo>
                  <a:lnTo>
                    <a:pt x="138527" y="347997"/>
                  </a:lnTo>
                  <a:lnTo>
                    <a:pt x="138782" y="347721"/>
                  </a:lnTo>
                  <a:lnTo>
                    <a:pt x="139440" y="347734"/>
                  </a:lnTo>
                  <a:lnTo>
                    <a:pt x="140681" y="347075"/>
                  </a:lnTo>
                  <a:lnTo>
                    <a:pt x="141399" y="346605"/>
                  </a:lnTo>
                  <a:lnTo>
                    <a:pt x="142291" y="346419"/>
                  </a:lnTo>
                  <a:lnTo>
                    <a:pt x="142560" y="346555"/>
                  </a:lnTo>
                  <a:lnTo>
                    <a:pt x="142866" y="347399"/>
                  </a:lnTo>
                  <a:lnTo>
                    <a:pt x="142791" y="348091"/>
                  </a:lnTo>
                  <a:lnTo>
                    <a:pt x="142829" y="348776"/>
                  </a:lnTo>
                  <a:lnTo>
                    <a:pt x="142916" y="348974"/>
                  </a:lnTo>
                  <a:lnTo>
                    <a:pt x="143435" y="349059"/>
                  </a:lnTo>
                  <a:lnTo>
                    <a:pt x="144070" y="348787"/>
                  </a:lnTo>
                  <a:lnTo>
                    <a:pt x="144394" y="349192"/>
                  </a:lnTo>
                  <a:lnTo>
                    <a:pt x="145449" y="349357"/>
                  </a:lnTo>
                  <a:lnTo>
                    <a:pt x="146002" y="349634"/>
                  </a:lnTo>
                  <a:lnTo>
                    <a:pt x="147081" y="350886"/>
                  </a:lnTo>
                  <a:lnTo>
                    <a:pt x="146935" y="351391"/>
                  </a:lnTo>
                  <a:lnTo>
                    <a:pt x="146959" y="351601"/>
                  </a:lnTo>
                  <a:lnTo>
                    <a:pt x="147960" y="352182"/>
                  </a:lnTo>
                  <a:lnTo>
                    <a:pt x="148870" y="352433"/>
                  </a:lnTo>
                  <a:lnTo>
                    <a:pt x="150072" y="353459"/>
                  </a:lnTo>
                  <a:lnTo>
                    <a:pt x="150692" y="354236"/>
                  </a:lnTo>
                  <a:lnTo>
                    <a:pt x="150735" y="354443"/>
                  </a:lnTo>
                  <a:lnTo>
                    <a:pt x="150670" y="354781"/>
                  </a:lnTo>
                  <a:lnTo>
                    <a:pt x="150271" y="354983"/>
                  </a:lnTo>
                  <a:lnTo>
                    <a:pt x="150169" y="355124"/>
                  </a:lnTo>
                  <a:lnTo>
                    <a:pt x="150088" y="355739"/>
                  </a:lnTo>
                  <a:lnTo>
                    <a:pt x="151376" y="357392"/>
                  </a:lnTo>
                  <a:lnTo>
                    <a:pt x="151370" y="357680"/>
                  </a:lnTo>
                  <a:lnTo>
                    <a:pt x="151161" y="357904"/>
                  </a:lnTo>
                  <a:lnTo>
                    <a:pt x="160030" y="357907"/>
                  </a:lnTo>
                  <a:lnTo>
                    <a:pt x="161282" y="357013"/>
                  </a:lnTo>
                  <a:lnTo>
                    <a:pt x="161401" y="356773"/>
                  </a:lnTo>
                  <a:lnTo>
                    <a:pt x="161411" y="356588"/>
                  </a:lnTo>
                  <a:lnTo>
                    <a:pt x="161374" y="356392"/>
                  </a:lnTo>
                  <a:lnTo>
                    <a:pt x="161202" y="356197"/>
                  </a:lnTo>
                  <a:lnTo>
                    <a:pt x="161353" y="355505"/>
                  </a:lnTo>
                  <a:lnTo>
                    <a:pt x="161850" y="354765"/>
                  </a:lnTo>
                  <a:lnTo>
                    <a:pt x="163048" y="353915"/>
                  </a:lnTo>
                  <a:lnTo>
                    <a:pt x="164176" y="352989"/>
                  </a:lnTo>
                  <a:lnTo>
                    <a:pt x="164500" y="352509"/>
                  </a:lnTo>
                  <a:lnTo>
                    <a:pt x="164662" y="352058"/>
                  </a:lnTo>
                  <a:lnTo>
                    <a:pt x="164582" y="351465"/>
                  </a:lnTo>
                  <a:lnTo>
                    <a:pt x="164610" y="350753"/>
                  </a:lnTo>
                  <a:lnTo>
                    <a:pt x="164895" y="349951"/>
                  </a:lnTo>
                  <a:lnTo>
                    <a:pt x="165213" y="349950"/>
                  </a:lnTo>
                  <a:lnTo>
                    <a:pt x="165530" y="349517"/>
                  </a:lnTo>
                  <a:lnTo>
                    <a:pt x="165537" y="348810"/>
                  </a:lnTo>
                  <a:lnTo>
                    <a:pt x="165388" y="348143"/>
                  </a:lnTo>
                  <a:lnTo>
                    <a:pt x="165323" y="347090"/>
                  </a:lnTo>
                  <a:lnTo>
                    <a:pt x="166101" y="345978"/>
                  </a:lnTo>
                  <a:lnTo>
                    <a:pt x="166011" y="345294"/>
                  </a:lnTo>
                  <a:lnTo>
                    <a:pt x="166011" y="344321"/>
                  </a:lnTo>
                  <a:lnTo>
                    <a:pt x="166494" y="343169"/>
                  </a:lnTo>
                  <a:lnTo>
                    <a:pt x="166905" y="341566"/>
                  </a:lnTo>
                  <a:lnTo>
                    <a:pt x="167448" y="341636"/>
                  </a:lnTo>
                  <a:lnTo>
                    <a:pt x="167721" y="341432"/>
                  </a:lnTo>
                  <a:lnTo>
                    <a:pt x="167838" y="341224"/>
                  </a:lnTo>
                  <a:lnTo>
                    <a:pt x="167906" y="340745"/>
                  </a:lnTo>
                  <a:lnTo>
                    <a:pt x="168318" y="340436"/>
                  </a:lnTo>
                  <a:lnTo>
                    <a:pt x="168849" y="340202"/>
                  </a:lnTo>
                  <a:lnTo>
                    <a:pt x="169091" y="340123"/>
                  </a:lnTo>
                  <a:lnTo>
                    <a:pt x="170075" y="340096"/>
                  </a:lnTo>
                  <a:lnTo>
                    <a:pt x="170837" y="339892"/>
                  </a:lnTo>
                  <a:lnTo>
                    <a:pt x="171638" y="338747"/>
                  </a:lnTo>
                  <a:lnTo>
                    <a:pt x="171955" y="338641"/>
                  </a:lnTo>
                  <a:lnTo>
                    <a:pt x="172359" y="338881"/>
                  </a:lnTo>
                  <a:lnTo>
                    <a:pt x="173908" y="338854"/>
                  </a:lnTo>
                  <a:lnTo>
                    <a:pt x="174707" y="338437"/>
                  </a:lnTo>
                  <a:lnTo>
                    <a:pt x="176829" y="336871"/>
                  </a:lnTo>
                  <a:lnTo>
                    <a:pt x="178677" y="336325"/>
                  </a:lnTo>
                  <a:lnTo>
                    <a:pt x="179000" y="336349"/>
                  </a:lnTo>
                  <a:lnTo>
                    <a:pt x="180271" y="335401"/>
                  </a:lnTo>
                  <a:lnTo>
                    <a:pt x="180813" y="335102"/>
                  </a:lnTo>
                  <a:lnTo>
                    <a:pt x="181469" y="333957"/>
                  </a:lnTo>
                  <a:lnTo>
                    <a:pt x="181482" y="333583"/>
                  </a:lnTo>
                  <a:lnTo>
                    <a:pt x="181664" y="333209"/>
                  </a:lnTo>
                  <a:lnTo>
                    <a:pt x="183178" y="332265"/>
                  </a:lnTo>
                  <a:lnTo>
                    <a:pt x="183023" y="331712"/>
                  </a:lnTo>
                  <a:lnTo>
                    <a:pt x="182855" y="331598"/>
                  </a:lnTo>
                  <a:lnTo>
                    <a:pt x="182570" y="331094"/>
                  </a:lnTo>
                  <a:lnTo>
                    <a:pt x="182919" y="329793"/>
                  </a:lnTo>
                  <a:lnTo>
                    <a:pt x="182868" y="327629"/>
                  </a:lnTo>
                  <a:lnTo>
                    <a:pt x="182544" y="327515"/>
                  </a:lnTo>
                  <a:lnTo>
                    <a:pt x="181961" y="327581"/>
                  </a:lnTo>
                  <a:lnTo>
                    <a:pt x="181340" y="326930"/>
                  </a:lnTo>
                  <a:lnTo>
                    <a:pt x="181378" y="326230"/>
                  </a:lnTo>
                  <a:lnTo>
                    <a:pt x="181637" y="325775"/>
                  </a:lnTo>
                  <a:lnTo>
                    <a:pt x="181469" y="324962"/>
                  </a:lnTo>
                  <a:lnTo>
                    <a:pt x="181197" y="324246"/>
                  </a:lnTo>
                  <a:lnTo>
                    <a:pt x="180563" y="324100"/>
                  </a:lnTo>
                  <a:lnTo>
                    <a:pt x="180136" y="323921"/>
                  </a:lnTo>
                  <a:lnTo>
                    <a:pt x="179954" y="323612"/>
                  </a:lnTo>
                  <a:lnTo>
                    <a:pt x="180006" y="323384"/>
                  </a:lnTo>
                  <a:lnTo>
                    <a:pt x="179475" y="322717"/>
                  </a:lnTo>
                  <a:lnTo>
                    <a:pt x="178077" y="322668"/>
                  </a:lnTo>
                  <a:lnTo>
                    <a:pt x="177649" y="322131"/>
                  </a:lnTo>
                  <a:lnTo>
                    <a:pt x="176769" y="321887"/>
                  </a:lnTo>
                  <a:lnTo>
                    <a:pt x="176212" y="321578"/>
                  </a:lnTo>
                  <a:lnTo>
                    <a:pt x="176122" y="321448"/>
                  </a:lnTo>
                  <a:lnTo>
                    <a:pt x="176005" y="320895"/>
                  </a:lnTo>
                  <a:lnTo>
                    <a:pt x="175940" y="320131"/>
                  </a:lnTo>
                  <a:lnTo>
                    <a:pt x="176041" y="319636"/>
                  </a:lnTo>
                  <a:lnTo>
                    <a:pt x="176277" y="319350"/>
                  </a:lnTo>
                  <a:lnTo>
                    <a:pt x="176303" y="319187"/>
                  </a:lnTo>
                  <a:lnTo>
                    <a:pt x="175979" y="318829"/>
                  </a:lnTo>
                  <a:lnTo>
                    <a:pt x="175746" y="318683"/>
                  </a:lnTo>
                  <a:lnTo>
                    <a:pt x="175746" y="318504"/>
                  </a:lnTo>
                  <a:lnTo>
                    <a:pt x="175914" y="318097"/>
                  </a:lnTo>
                  <a:lnTo>
                    <a:pt x="176536" y="317479"/>
                  </a:lnTo>
                  <a:lnTo>
                    <a:pt x="176562" y="317268"/>
                  </a:lnTo>
                  <a:lnTo>
                    <a:pt x="176368" y="316715"/>
                  </a:lnTo>
                  <a:lnTo>
                    <a:pt x="176406" y="316341"/>
                  </a:lnTo>
                  <a:lnTo>
                    <a:pt x="177170" y="316325"/>
                  </a:lnTo>
                  <a:lnTo>
                    <a:pt x="177831" y="316081"/>
                  </a:lnTo>
                  <a:lnTo>
                    <a:pt x="178271" y="315267"/>
                  </a:lnTo>
                  <a:lnTo>
                    <a:pt x="177364" y="314096"/>
                  </a:lnTo>
                  <a:lnTo>
                    <a:pt x="176808" y="314291"/>
                  </a:lnTo>
                  <a:lnTo>
                    <a:pt x="176406" y="314291"/>
                  </a:lnTo>
                  <a:lnTo>
                    <a:pt x="175837" y="314047"/>
                  </a:lnTo>
                  <a:lnTo>
                    <a:pt x="175370" y="313641"/>
                  </a:lnTo>
                  <a:lnTo>
                    <a:pt x="174671" y="312453"/>
                  </a:lnTo>
                  <a:lnTo>
                    <a:pt x="174645" y="312323"/>
                  </a:lnTo>
                  <a:lnTo>
                    <a:pt x="174736" y="311884"/>
                  </a:lnTo>
                  <a:lnTo>
                    <a:pt x="174620" y="311738"/>
                  </a:lnTo>
                  <a:lnTo>
                    <a:pt x="172302" y="310095"/>
                  </a:lnTo>
                  <a:lnTo>
                    <a:pt x="172418" y="308680"/>
                  </a:lnTo>
                  <a:lnTo>
                    <a:pt x="171913" y="307476"/>
                  </a:lnTo>
                  <a:lnTo>
                    <a:pt x="171719" y="307167"/>
                  </a:lnTo>
                  <a:lnTo>
                    <a:pt x="170269" y="306207"/>
                  </a:lnTo>
                  <a:lnTo>
                    <a:pt x="170049" y="305849"/>
                  </a:lnTo>
                  <a:lnTo>
                    <a:pt x="170127" y="305247"/>
                  </a:lnTo>
                  <a:lnTo>
                    <a:pt x="170373" y="304808"/>
                  </a:lnTo>
                  <a:lnTo>
                    <a:pt x="170619" y="304727"/>
                  </a:lnTo>
                  <a:lnTo>
                    <a:pt x="170994" y="304434"/>
                  </a:lnTo>
                  <a:lnTo>
                    <a:pt x="171162" y="304190"/>
                  </a:lnTo>
                  <a:lnTo>
                    <a:pt x="171185" y="304006"/>
                  </a:lnTo>
                  <a:lnTo>
                    <a:pt x="170942" y="303540"/>
                  </a:lnTo>
                  <a:lnTo>
                    <a:pt x="170657" y="303214"/>
                  </a:lnTo>
                  <a:lnTo>
                    <a:pt x="169816" y="303003"/>
                  </a:lnTo>
                  <a:lnTo>
                    <a:pt x="169117" y="303035"/>
                  </a:lnTo>
                  <a:lnTo>
                    <a:pt x="168249" y="301344"/>
                  </a:lnTo>
                  <a:lnTo>
                    <a:pt x="168081" y="301181"/>
                  </a:lnTo>
                  <a:lnTo>
                    <a:pt x="167783" y="301181"/>
                  </a:lnTo>
                  <a:lnTo>
                    <a:pt x="167084" y="300839"/>
                  </a:lnTo>
                  <a:lnTo>
                    <a:pt x="166669" y="300530"/>
                  </a:lnTo>
                  <a:lnTo>
                    <a:pt x="166423" y="300124"/>
                  </a:lnTo>
                  <a:lnTo>
                    <a:pt x="166398" y="299928"/>
                  </a:lnTo>
                  <a:lnTo>
                    <a:pt x="166708" y="299506"/>
                  </a:lnTo>
                  <a:lnTo>
                    <a:pt x="167369" y="299278"/>
                  </a:lnTo>
                  <a:lnTo>
                    <a:pt x="167977" y="299424"/>
                  </a:lnTo>
                  <a:lnTo>
                    <a:pt x="168288" y="299408"/>
                  </a:lnTo>
                  <a:lnTo>
                    <a:pt x="168935" y="299131"/>
                  </a:lnTo>
                  <a:lnTo>
                    <a:pt x="169634" y="298221"/>
                  </a:lnTo>
                  <a:lnTo>
                    <a:pt x="169971" y="298172"/>
                  </a:lnTo>
                  <a:lnTo>
                    <a:pt x="170385" y="297846"/>
                  </a:lnTo>
                  <a:lnTo>
                    <a:pt x="170489" y="297667"/>
                  </a:lnTo>
                  <a:lnTo>
                    <a:pt x="170320" y="295911"/>
                  </a:lnTo>
                  <a:lnTo>
                    <a:pt x="169854" y="293845"/>
                  </a:lnTo>
                  <a:lnTo>
                    <a:pt x="169492" y="293617"/>
                  </a:lnTo>
                  <a:lnTo>
                    <a:pt x="169362" y="293455"/>
                  </a:lnTo>
                  <a:lnTo>
                    <a:pt x="168650" y="292495"/>
                  </a:lnTo>
                  <a:lnTo>
                    <a:pt x="168391" y="291942"/>
                  </a:lnTo>
                  <a:lnTo>
                    <a:pt x="167938" y="291714"/>
                  </a:lnTo>
                  <a:lnTo>
                    <a:pt x="167640" y="291698"/>
                  </a:lnTo>
                  <a:lnTo>
                    <a:pt x="167226" y="291421"/>
                  </a:lnTo>
                  <a:lnTo>
                    <a:pt x="167141" y="291285"/>
                  </a:lnTo>
                  <a:lnTo>
                    <a:pt x="166941" y="290803"/>
                  </a:lnTo>
                  <a:lnTo>
                    <a:pt x="166371" y="290787"/>
                  </a:lnTo>
                  <a:lnTo>
                    <a:pt x="166125" y="290592"/>
                  </a:lnTo>
                  <a:lnTo>
                    <a:pt x="166022" y="290413"/>
                  </a:lnTo>
                  <a:lnTo>
                    <a:pt x="165724" y="289095"/>
                  </a:lnTo>
                  <a:lnTo>
                    <a:pt x="165556" y="287875"/>
                  </a:lnTo>
                  <a:lnTo>
                    <a:pt x="165090" y="286834"/>
                  </a:lnTo>
                  <a:lnTo>
                    <a:pt x="165090" y="285989"/>
                  </a:lnTo>
                  <a:lnTo>
                    <a:pt x="164598" y="285191"/>
                  </a:lnTo>
                  <a:lnTo>
                    <a:pt x="164675" y="284964"/>
                  </a:lnTo>
                  <a:lnTo>
                    <a:pt x="165038" y="284655"/>
                  </a:lnTo>
                  <a:lnTo>
                    <a:pt x="165473" y="282934"/>
                  </a:lnTo>
                  <a:lnTo>
                    <a:pt x="165401" y="282274"/>
                  </a:lnTo>
                  <a:lnTo>
                    <a:pt x="164021" y="279806"/>
                  </a:lnTo>
                  <a:lnTo>
                    <a:pt x="163699" y="279385"/>
                  </a:lnTo>
                  <a:lnTo>
                    <a:pt x="163187" y="278891"/>
                  </a:lnTo>
                  <a:lnTo>
                    <a:pt x="163034" y="278480"/>
                  </a:lnTo>
                  <a:lnTo>
                    <a:pt x="162850" y="277476"/>
                  </a:lnTo>
                  <a:lnTo>
                    <a:pt x="162855" y="277275"/>
                  </a:lnTo>
                  <a:lnTo>
                    <a:pt x="163024" y="277001"/>
                  </a:lnTo>
                  <a:lnTo>
                    <a:pt x="163364" y="276695"/>
                  </a:lnTo>
                  <a:lnTo>
                    <a:pt x="163879" y="276617"/>
                  </a:lnTo>
                  <a:lnTo>
                    <a:pt x="165154" y="276691"/>
                  </a:lnTo>
                  <a:lnTo>
                    <a:pt x="165729" y="276432"/>
                  </a:lnTo>
                  <a:lnTo>
                    <a:pt x="166001" y="276231"/>
                  </a:lnTo>
                  <a:lnTo>
                    <a:pt x="166784" y="275390"/>
                  </a:lnTo>
                  <a:lnTo>
                    <a:pt x="166936" y="275144"/>
                  </a:lnTo>
                  <a:lnTo>
                    <a:pt x="167020" y="274938"/>
                  </a:lnTo>
                  <a:lnTo>
                    <a:pt x="166829" y="274200"/>
                  </a:lnTo>
                  <a:lnTo>
                    <a:pt x="166812" y="273902"/>
                  </a:lnTo>
                  <a:lnTo>
                    <a:pt x="166929" y="272321"/>
                  </a:lnTo>
                  <a:lnTo>
                    <a:pt x="166590" y="272278"/>
                  </a:lnTo>
                  <a:lnTo>
                    <a:pt x="166388" y="271957"/>
                  </a:lnTo>
                  <a:lnTo>
                    <a:pt x="166171" y="270941"/>
                  </a:lnTo>
                  <a:lnTo>
                    <a:pt x="166101" y="270204"/>
                  </a:lnTo>
                  <a:lnTo>
                    <a:pt x="166203" y="269316"/>
                  </a:lnTo>
                  <a:lnTo>
                    <a:pt x="166294" y="269056"/>
                  </a:lnTo>
                  <a:lnTo>
                    <a:pt x="166902" y="268698"/>
                  </a:lnTo>
                  <a:lnTo>
                    <a:pt x="167109" y="268340"/>
                  </a:lnTo>
                  <a:lnTo>
                    <a:pt x="167109" y="268031"/>
                  </a:lnTo>
                  <a:lnTo>
                    <a:pt x="166565" y="267559"/>
                  </a:lnTo>
                  <a:lnTo>
                    <a:pt x="166022" y="266290"/>
                  </a:lnTo>
                  <a:lnTo>
                    <a:pt x="165944" y="265965"/>
                  </a:lnTo>
                  <a:lnTo>
                    <a:pt x="166164" y="265477"/>
                  </a:lnTo>
                  <a:lnTo>
                    <a:pt x="166280" y="265070"/>
                  </a:lnTo>
                  <a:lnTo>
                    <a:pt x="166255" y="264892"/>
                  </a:lnTo>
                  <a:lnTo>
                    <a:pt x="165788" y="264631"/>
                  </a:lnTo>
                  <a:lnTo>
                    <a:pt x="164429" y="261817"/>
                  </a:lnTo>
                  <a:lnTo>
                    <a:pt x="164248" y="261069"/>
                  </a:lnTo>
                  <a:lnTo>
                    <a:pt x="164235" y="260402"/>
                  </a:lnTo>
                  <a:lnTo>
                    <a:pt x="163536" y="258629"/>
                  </a:lnTo>
                  <a:lnTo>
                    <a:pt x="162474" y="256710"/>
                  </a:lnTo>
                  <a:lnTo>
                    <a:pt x="162332" y="256677"/>
                  </a:lnTo>
                  <a:lnTo>
                    <a:pt x="161788" y="256791"/>
                  </a:lnTo>
                  <a:lnTo>
                    <a:pt x="161567" y="256775"/>
                  </a:lnTo>
                  <a:lnTo>
                    <a:pt x="161425" y="256677"/>
                  </a:lnTo>
                  <a:lnTo>
                    <a:pt x="161606" y="256352"/>
                  </a:lnTo>
                  <a:lnTo>
                    <a:pt x="161645" y="255945"/>
                  </a:lnTo>
                  <a:lnTo>
                    <a:pt x="161555" y="254709"/>
                  </a:lnTo>
                  <a:lnTo>
                    <a:pt x="161464" y="254318"/>
                  </a:lnTo>
                  <a:lnTo>
                    <a:pt x="161075" y="254156"/>
                  </a:lnTo>
                  <a:lnTo>
                    <a:pt x="160804" y="253798"/>
                  </a:lnTo>
                  <a:lnTo>
                    <a:pt x="160907" y="253375"/>
                  </a:lnTo>
                  <a:lnTo>
                    <a:pt x="160855" y="252936"/>
                  </a:lnTo>
                  <a:lnTo>
                    <a:pt x="160596" y="252545"/>
                  </a:lnTo>
                  <a:lnTo>
                    <a:pt x="159820" y="252139"/>
                  </a:lnTo>
                  <a:lnTo>
                    <a:pt x="159509" y="251813"/>
                  </a:lnTo>
                  <a:lnTo>
                    <a:pt x="159431" y="251488"/>
                  </a:lnTo>
                  <a:lnTo>
                    <a:pt x="159587" y="250610"/>
                  </a:lnTo>
                  <a:lnTo>
                    <a:pt x="160415" y="250203"/>
                  </a:lnTo>
                  <a:lnTo>
                    <a:pt x="160454" y="250040"/>
                  </a:lnTo>
                  <a:lnTo>
                    <a:pt x="159305" y="248539"/>
                  </a:lnTo>
                  <a:lnTo>
                    <a:pt x="159022" y="248451"/>
                  </a:lnTo>
                  <a:lnTo>
                    <a:pt x="158415" y="247822"/>
                  </a:lnTo>
                  <a:lnTo>
                    <a:pt x="158747" y="247544"/>
                  </a:lnTo>
                  <a:lnTo>
                    <a:pt x="159046" y="247015"/>
                  </a:lnTo>
                  <a:lnTo>
                    <a:pt x="159091" y="245572"/>
                  </a:lnTo>
                  <a:lnTo>
                    <a:pt x="158219" y="244248"/>
                  </a:lnTo>
                  <a:lnTo>
                    <a:pt x="157815" y="244163"/>
                  </a:lnTo>
                  <a:lnTo>
                    <a:pt x="156960" y="243426"/>
                  </a:lnTo>
                  <a:lnTo>
                    <a:pt x="156641" y="242333"/>
                  </a:lnTo>
                  <a:lnTo>
                    <a:pt x="157510" y="241679"/>
                  </a:lnTo>
                  <a:lnTo>
                    <a:pt x="157516" y="241493"/>
                  </a:lnTo>
                  <a:lnTo>
                    <a:pt x="157147" y="240903"/>
                  </a:lnTo>
                  <a:lnTo>
                    <a:pt x="157088" y="240679"/>
                  </a:lnTo>
                  <a:lnTo>
                    <a:pt x="157202" y="240515"/>
                  </a:lnTo>
                  <a:lnTo>
                    <a:pt x="157370" y="240455"/>
                  </a:lnTo>
                  <a:lnTo>
                    <a:pt x="157230" y="240040"/>
                  </a:lnTo>
                  <a:lnTo>
                    <a:pt x="156692" y="239383"/>
                  </a:lnTo>
                  <a:lnTo>
                    <a:pt x="155699" y="238524"/>
                  </a:lnTo>
                  <a:lnTo>
                    <a:pt x="155536" y="238551"/>
                  </a:lnTo>
                  <a:lnTo>
                    <a:pt x="155161" y="238818"/>
                  </a:lnTo>
                  <a:lnTo>
                    <a:pt x="153320" y="238913"/>
                  </a:lnTo>
                  <a:lnTo>
                    <a:pt x="152989" y="238415"/>
                  </a:lnTo>
                  <a:lnTo>
                    <a:pt x="152930" y="238115"/>
                  </a:lnTo>
                  <a:lnTo>
                    <a:pt x="152827" y="237951"/>
                  </a:lnTo>
                  <a:lnTo>
                    <a:pt x="152300" y="237682"/>
                  </a:lnTo>
                  <a:lnTo>
                    <a:pt x="151800" y="237703"/>
                  </a:lnTo>
                  <a:lnTo>
                    <a:pt x="150828" y="237177"/>
                  </a:lnTo>
                  <a:lnTo>
                    <a:pt x="150334" y="236396"/>
                  </a:lnTo>
                  <a:lnTo>
                    <a:pt x="150161" y="235723"/>
                  </a:lnTo>
                  <a:lnTo>
                    <a:pt x="150041" y="235543"/>
                  </a:lnTo>
                  <a:lnTo>
                    <a:pt x="149710" y="235433"/>
                  </a:lnTo>
                  <a:lnTo>
                    <a:pt x="148888" y="234718"/>
                  </a:lnTo>
                  <a:lnTo>
                    <a:pt x="148689" y="234281"/>
                  </a:lnTo>
                  <a:lnTo>
                    <a:pt x="148158" y="234334"/>
                  </a:lnTo>
                  <a:lnTo>
                    <a:pt x="147555" y="234672"/>
                  </a:lnTo>
                  <a:lnTo>
                    <a:pt x="147129" y="234439"/>
                  </a:lnTo>
                  <a:lnTo>
                    <a:pt x="146691" y="233860"/>
                  </a:lnTo>
                  <a:lnTo>
                    <a:pt x="146225" y="233771"/>
                  </a:lnTo>
                  <a:lnTo>
                    <a:pt x="145236" y="232678"/>
                  </a:lnTo>
                  <a:lnTo>
                    <a:pt x="144906" y="231952"/>
                  </a:lnTo>
                  <a:lnTo>
                    <a:pt x="145086" y="231685"/>
                  </a:lnTo>
                  <a:lnTo>
                    <a:pt x="144647" y="231744"/>
                  </a:lnTo>
                  <a:lnTo>
                    <a:pt x="143710" y="231305"/>
                  </a:lnTo>
                  <a:lnTo>
                    <a:pt x="143347" y="231271"/>
                  </a:lnTo>
                  <a:lnTo>
                    <a:pt x="143273" y="231037"/>
                  </a:lnTo>
                  <a:lnTo>
                    <a:pt x="143109" y="230998"/>
                  </a:lnTo>
                  <a:lnTo>
                    <a:pt x="142486" y="231246"/>
                  </a:lnTo>
                  <a:lnTo>
                    <a:pt x="140791" y="231355"/>
                  </a:lnTo>
                  <a:lnTo>
                    <a:pt x="140233" y="231016"/>
                  </a:lnTo>
                  <a:lnTo>
                    <a:pt x="140326" y="230580"/>
                  </a:lnTo>
                  <a:lnTo>
                    <a:pt x="140153" y="229828"/>
                  </a:lnTo>
                  <a:lnTo>
                    <a:pt x="139297" y="229645"/>
                  </a:lnTo>
                  <a:lnTo>
                    <a:pt x="138485" y="229883"/>
                  </a:lnTo>
                  <a:lnTo>
                    <a:pt x="138187" y="229762"/>
                  </a:lnTo>
                  <a:lnTo>
                    <a:pt x="137949" y="229448"/>
                  </a:lnTo>
                  <a:lnTo>
                    <a:pt x="137802" y="228859"/>
                  </a:lnTo>
                  <a:lnTo>
                    <a:pt x="137455" y="228090"/>
                  </a:lnTo>
                  <a:lnTo>
                    <a:pt x="137464" y="227837"/>
                  </a:lnTo>
                  <a:lnTo>
                    <a:pt x="137093" y="227299"/>
                  </a:lnTo>
                  <a:lnTo>
                    <a:pt x="136493" y="227575"/>
                  </a:lnTo>
                  <a:lnTo>
                    <a:pt x="136189" y="227572"/>
                  </a:lnTo>
                  <a:lnTo>
                    <a:pt x="134799" y="226931"/>
                  </a:lnTo>
                  <a:lnTo>
                    <a:pt x="134456" y="226663"/>
                  </a:lnTo>
                  <a:lnTo>
                    <a:pt x="133962" y="226718"/>
                  </a:lnTo>
                  <a:lnTo>
                    <a:pt x="132706" y="227041"/>
                  </a:lnTo>
                  <a:lnTo>
                    <a:pt x="132323" y="227416"/>
                  </a:lnTo>
                  <a:lnTo>
                    <a:pt x="131827" y="227181"/>
                  </a:lnTo>
                  <a:lnTo>
                    <a:pt x="131664" y="227182"/>
                  </a:lnTo>
                  <a:lnTo>
                    <a:pt x="131382" y="227196"/>
                  </a:lnTo>
                  <a:lnTo>
                    <a:pt x="130976" y="227445"/>
                  </a:lnTo>
                  <a:lnTo>
                    <a:pt x="130797" y="227447"/>
                  </a:lnTo>
                  <a:lnTo>
                    <a:pt x="129533" y="226968"/>
                  </a:lnTo>
                  <a:lnTo>
                    <a:pt x="129075" y="226700"/>
                  </a:lnTo>
                  <a:lnTo>
                    <a:pt x="128999" y="226128"/>
                  </a:lnTo>
                  <a:lnTo>
                    <a:pt x="128801" y="225824"/>
                  </a:lnTo>
                  <a:lnTo>
                    <a:pt x="128262" y="225628"/>
                  </a:lnTo>
                  <a:lnTo>
                    <a:pt x="127444" y="224616"/>
                  </a:lnTo>
                  <a:lnTo>
                    <a:pt x="127426" y="223716"/>
                  </a:lnTo>
                  <a:lnTo>
                    <a:pt x="127199" y="223194"/>
                  </a:lnTo>
                  <a:lnTo>
                    <a:pt x="126737" y="222550"/>
                  </a:lnTo>
                  <a:lnTo>
                    <a:pt x="126784" y="222364"/>
                  </a:lnTo>
                  <a:lnTo>
                    <a:pt x="127480" y="221664"/>
                  </a:lnTo>
                  <a:lnTo>
                    <a:pt x="127826" y="220793"/>
                  </a:lnTo>
                  <a:lnTo>
                    <a:pt x="127500" y="218859"/>
                  </a:lnTo>
                  <a:lnTo>
                    <a:pt x="127157" y="218803"/>
                  </a:lnTo>
                  <a:lnTo>
                    <a:pt x="126597" y="218077"/>
                  </a:lnTo>
                  <a:lnTo>
                    <a:pt x="126479" y="217669"/>
                  </a:lnTo>
                  <a:lnTo>
                    <a:pt x="126122" y="217203"/>
                  </a:lnTo>
                  <a:lnTo>
                    <a:pt x="125821" y="216983"/>
                  </a:lnTo>
                  <a:lnTo>
                    <a:pt x="125577" y="216391"/>
                  </a:lnTo>
                  <a:lnTo>
                    <a:pt x="125668" y="216237"/>
                  </a:lnTo>
                  <a:lnTo>
                    <a:pt x="125908" y="215672"/>
                  </a:lnTo>
                  <a:lnTo>
                    <a:pt x="126359" y="214997"/>
                  </a:lnTo>
                  <a:lnTo>
                    <a:pt x="125683" y="213509"/>
                  </a:lnTo>
                  <a:lnTo>
                    <a:pt x="125235" y="213306"/>
                  </a:lnTo>
                  <a:lnTo>
                    <a:pt x="124953" y="212752"/>
                  </a:lnTo>
                  <a:lnTo>
                    <a:pt x="125494" y="211710"/>
                  </a:lnTo>
                  <a:lnTo>
                    <a:pt x="125454" y="211525"/>
                  </a:lnTo>
                  <a:lnTo>
                    <a:pt x="125195" y="211124"/>
                  </a:lnTo>
                  <a:lnTo>
                    <a:pt x="125188" y="210273"/>
                  </a:lnTo>
                  <a:lnTo>
                    <a:pt x="125300" y="210021"/>
                  </a:lnTo>
                  <a:lnTo>
                    <a:pt x="126045" y="209287"/>
                  </a:lnTo>
                  <a:lnTo>
                    <a:pt x="126539" y="208970"/>
                  </a:lnTo>
                  <a:lnTo>
                    <a:pt x="127400" y="207587"/>
                  </a:lnTo>
                  <a:lnTo>
                    <a:pt x="127706" y="207314"/>
                  </a:lnTo>
                  <a:lnTo>
                    <a:pt x="127684" y="207166"/>
                  </a:lnTo>
                  <a:lnTo>
                    <a:pt x="127424" y="206837"/>
                  </a:lnTo>
                  <a:lnTo>
                    <a:pt x="127175" y="206706"/>
                  </a:lnTo>
                  <a:lnTo>
                    <a:pt x="126362" y="205654"/>
                  </a:lnTo>
                  <a:lnTo>
                    <a:pt x="126303" y="205347"/>
                  </a:lnTo>
                  <a:lnTo>
                    <a:pt x="125513" y="204148"/>
                  </a:lnTo>
                  <a:lnTo>
                    <a:pt x="125119" y="203086"/>
                  </a:lnTo>
                  <a:lnTo>
                    <a:pt x="125109" y="202522"/>
                  </a:lnTo>
                  <a:lnTo>
                    <a:pt x="124947" y="202422"/>
                  </a:lnTo>
                  <a:lnTo>
                    <a:pt x="124540" y="202051"/>
                  </a:lnTo>
                  <a:lnTo>
                    <a:pt x="124400" y="201547"/>
                  </a:lnTo>
                  <a:lnTo>
                    <a:pt x="123815" y="200463"/>
                  </a:lnTo>
                  <a:lnTo>
                    <a:pt x="123381" y="200063"/>
                  </a:lnTo>
                  <a:lnTo>
                    <a:pt x="122389" y="198683"/>
                  </a:lnTo>
                  <a:lnTo>
                    <a:pt x="121994" y="197867"/>
                  </a:lnTo>
                  <a:lnTo>
                    <a:pt x="121946" y="197407"/>
                  </a:lnTo>
                  <a:lnTo>
                    <a:pt x="121122" y="196383"/>
                  </a:lnTo>
                  <a:lnTo>
                    <a:pt x="119473" y="197230"/>
                  </a:lnTo>
                  <a:lnTo>
                    <a:pt x="119086" y="197739"/>
                  </a:lnTo>
                  <a:lnTo>
                    <a:pt x="118927" y="198061"/>
                  </a:lnTo>
                  <a:lnTo>
                    <a:pt x="118013" y="198493"/>
                  </a:lnTo>
                  <a:lnTo>
                    <a:pt x="117872" y="198477"/>
                  </a:lnTo>
                  <a:lnTo>
                    <a:pt x="117709" y="198280"/>
                  </a:lnTo>
                  <a:lnTo>
                    <a:pt x="117520" y="197792"/>
                  </a:lnTo>
                  <a:lnTo>
                    <a:pt x="116705" y="197310"/>
                  </a:lnTo>
                  <a:lnTo>
                    <a:pt x="116346" y="196872"/>
                  </a:lnTo>
                  <a:lnTo>
                    <a:pt x="115705" y="196281"/>
                  </a:lnTo>
                  <a:lnTo>
                    <a:pt x="113569" y="195311"/>
                  </a:lnTo>
                  <a:lnTo>
                    <a:pt x="112998" y="195398"/>
                  </a:lnTo>
                  <a:lnTo>
                    <a:pt x="112824" y="195299"/>
                  </a:lnTo>
                  <a:lnTo>
                    <a:pt x="111965" y="193915"/>
                  </a:lnTo>
                  <a:lnTo>
                    <a:pt x="112255" y="192565"/>
                  </a:lnTo>
                  <a:lnTo>
                    <a:pt x="112642" y="191795"/>
                  </a:lnTo>
                  <a:lnTo>
                    <a:pt x="113066" y="191484"/>
                  </a:lnTo>
                  <a:lnTo>
                    <a:pt x="113779" y="191484"/>
                  </a:lnTo>
                  <a:lnTo>
                    <a:pt x="114111" y="191397"/>
                  </a:lnTo>
                  <a:lnTo>
                    <a:pt x="114312" y="191239"/>
                  </a:lnTo>
                  <a:lnTo>
                    <a:pt x="114372" y="191020"/>
                  </a:lnTo>
                  <a:lnTo>
                    <a:pt x="114167" y="189785"/>
                  </a:lnTo>
                  <a:lnTo>
                    <a:pt x="113738" y="189068"/>
                  </a:lnTo>
                  <a:lnTo>
                    <a:pt x="113019" y="188616"/>
                  </a:lnTo>
                  <a:lnTo>
                    <a:pt x="112495" y="187518"/>
                  </a:lnTo>
                  <a:lnTo>
                    <a:pt x="111668" y="186064"/>
                  </a:lnTo>
                  <a:lnTo>
                    <a:pt x="111539" y="185676"/>
                  </a:lnTo>
                  <a:lnTo>
                    <a:pt x="111964" y="184942"/>
                  </a:lnTo>
                  <a:lnTo>
                    <a:pt x="112058" y="184354"/>
                  </a:lnTo>
                  <a:lnTo>
                    <a:pt x="112576" y="183452"/>
                  </a:lnTo>
                  <a:lnTo>
                    <a:pt x="112603" y="183321"/>
                  </a:lnTo>
                  <a:lnTo>
                    <a:pt x="112377" y="182540"/>
                  </a:lnTo>
                  <a:lnTo>
                    <a:pt x="112869" y="181180"/>
                  </a:lnTo>
                  <a:lnTo>
                    <a:pt x="113196" y="180805"/>
                  </a:lnTo>
                  <a:lnTo>
                    <a:pt x="113397" y="180708"/>
                  </a:lnTo>
                  <a:lnTo>
                    <a:pt x="113739" y="180699"/>
                  </a:lnTo>
                  <a:lnTo>
                    <a:pt x="114069" y="181115"/>
                  </a:lnTo>
                  <a:lnTo>
                    <a:pt x="114227" y="181099"/>
                  </a:lnTo>
                  <a:lnTo>
                    <a:pt x="114455" y="180860"/>
                  </a:lnTo>
                  <a:lnTo>
                    <a:pt x="114767" y="179870"/>
                  </a:lnTo>
                  <a:lnTo>
                    <a:pt x="115235" y="179518"/>
                  </a:lnTo>
                  <a:lnTo>
                    <a:pt x="115404" y="179235"/>
                  </a:lnTo>
                  <a:lnTo>
                    <a:pt x="115576" y="177993"/>
                  </a:lnTo>
                  <a:lnTo>
                    <a:pt x="115567" y="177464"/>
                  </a:lnTo>
                  <a:lnTo>
                    <a:pt x="115043" y="176284"/>
                  </a:lnTo>
                  <a:lnTo>
                    <a:pt x="114464" y="175545"/>
                  </a:lnTo>
                  <a:lnTo>
                    <a:pt x="113704" y="175034"/>
                  </a:lnTo>
                  <a:lnTo>
                    <a:pt x="113483" y="174450"/>
                  </a:lnTo>
                  <a:lnTo>
                    <a:pt x="113131" y="173892"/>
                  </a:lnTo>
                  <a:lnTo>
                    <a:pt x="113111" y="173423"/>
                  </a:lnTo>
                  <a:lnTo>
                    <a:pt x="112183" y="172688"/>
                  </a:lnTo>
                  <a:lnTo>
                    <a:pt x="111432" y="171130"/>
                  </a:lnTo>
                  <a:lnTo>
                    <a:pt x="110928" y="170474"/>
                  </a:lnTo>
                  <a:lnTo>
                    <a:pt x="110624" y="170276"/>
                  </a:lnTo>
                  <a:lnTo>
                    <a:pt x="109695" y="170239"/>
                  </a:lnTo>
                  <a:lnTo>
                    <a:pt x="109542" y="170298"/>
                  </a:lnTo>
                  <a:lnTo>
                    <a:pt x="109346" y="170510"/>
                  </a:lnTo>
                  <a:lnTo>
                    <a:pt x="108917" y="170710"/>
                  </a:lnTo>
                  <a:lnTo>
                    <a:pt x="108238" y="170423"/>
                  </a:lnTo>
                  <a:lnTo>
                    <a:pt x="107123" y="170941"/>
                  </a:lnTo>
                  <a:lnTo>
                    <a:pt x="107019" y="171246"/>
                  </a:lnTo>
                  <a:lnTo>
                    <a:pt x="106002" y="171661"/>
                  </a:lnTo>
                  <a:lnTo>
                    <a:pt x="105806" y="171568"/>
                  </a:lnTo>
                  <a:lnTo>
                    <a:pt x="105715" y="171344"/>
                  </a:lnTo>
                  <a:lnTo>
                    <a:pt x="105584" y="171283"/>
                  </a:lnTo>
                  <a:lnTo>
                    <a:pt x="104823" y="171547"/>
                  </a:lnTo>
                  <a:lnTo>
                    <a:pt x="103713" y="172377"/>
                  </a:lnTo>
                  <a:lnTo>
                    <a:pt x="102991" y="171954"/>
                  </a:lnTo>
                  <a:lnTo>
                    <a:pt x="102839" y="171779"/>
                  </a:lnTo>
                  <a:lnTo>
                    <a:pt x="102857" y="171136"/>
                  </a:lnTo>
                  <a:lnTo>
                    <a:pt x="102675" y="169363"/>
                  </a:lnTo>
                  <a:lnTo>
                    <a:pt x="102472" y="168369"/>
                  </a:lnTo>
                  <a:lnTo>
                    <a:pt x="102381" y="168190"/>
                  </a:lnTo>
                  <a:lnTo>
                    <a:pt x="101514" y="167279"/>
                  </a:lnTo>
                  <a:lnTo>
                    <a:pt x="101035" y="167149"/>
                  </a:lnTo>
                  <a:lnTo>
                    <a:pt x="100750" y="167198"/>
                  </a:lnTo>
                  <a:lnTo>
                    <a:pt x="100452" y="167149"/>
                  </a:lnTo>
                  <a:lnTo>
                    <a:pt x="99818" y="166889"/>
                  </a:lnTo>
                  <a:lnTo>
                    <a:pt x="99675" y="166758"/>
                  </a:lnTo>
                  <a:lnTo>
                    <a:pt x="99611" y="165929"/>
                  </a:lnTo>
                  <a:lnTo>
                    <a:pt x="99417" y="165164"/>
                  </a:lnTo>
                  <a:lnTo>
                    <a:pt x="98924" y="165018"/>
                  </a:lnTo>
                  <a:lnTo>
                    <a:pt x="98458" y="164318"/>
                  </a:lnTo>
                  <a:lnTo>
                    <a:pt x="98264" y="164188"/>
                  </a:lnTo>
                  <a:lnTo>
                    <a:pt x="97461" y="164318"/>
                  </a:lnTo>
                  <a:lnTo>
                    <a:pt x="97060" y="164205"/>
                  </a:lnTo>
                  <a:lnTo>
                    <a:pt x="96943" y="163928"/>
                  </a:lnTo>
                  <a:lnTo>
                    <a:pt x="96956" y="163749"/>
                  </a:lnTo>
                  <a:lnTo>
                    <a:pt x="97151" y="163359"/>
                  </a:lnTo>
                  <a:lnTo>
                    <a:pt x="96426" y="162285"/>
                  </a:lnTo>
                  <a:lnTo>
                    <a:pt x="96037" y="162041"/>
                  </a:lnTo>
                  <a:lnTo>
                    <a:pt x="95674" y="161391"/>
                  </a:lnTo>
                  <a:lnTo>
                    <a:pt x="95428" y="160789"/>
                  </a:lnTo>
                  <a:lnTo>
                    <a:pt x="95092" y="160252"/>
                  </a:lnTo>
                  <a:lnTo>
                    <a:pt x="94444" y="160268"/>
                  </a:lnTo>
                  <a:lnTo>
                    <a:pt x="93927" y="160529"/>
                  </a:lnTo>
                  <a:lnTo>
                    <a:pt x="93460" y="160480"/>
                  </a:lnTo>
                  <a:lnTo>
                    <a:pt x="92256" y="159585"/>
                  </a:lnTo>
                  <a:lnTo>
                    <a:pt x="91933" y="158869"/>
                  </a:lnTo>
                  <a:lnTo>
                    <a:pt x="91971" y="158625"/>
                  </a:lnTo>
                  <a:lnTo>
                    <a:pt x="91907" y="158463"/>
                  </a:lnTo>
                  <a:lnTo>
                    <a:pt x="91220" y="157861"/>
                  </a:lnTo>
                  <a:lnTo>
                    <a:pt x="90482" y="157731"/>
                  </a:lnTo>
                  <a:lnTo>
                    <a:pt x="89563" y="158170"/>
                  </a:lnTo>
                  <a:lnTo>
                    <a:pt x="89162" y="158869"/>
                  </a:lnTo>
                  <a:lnTo>
                    <a:pt x="89006" y="158983"/>
                  </a:lnTo>
                  <a:lnTo>
                    <a:pt x="87673" y="158983"/>
                  </a:lnTo>
                  <a:lnTo>
                    <a:pt x="87129" y="158479"/>
                  </a:lnTo>
                  <a:lnTo>
                    <a:pt x="86754" y="157877"/>
                  </a:lnTo>
                  <a:lnTo>
                    <a:pt x="86313" y="157487"/>
                  </a:lnTo>
                  <a:lnTo>
                    <a:pt x="85912" y="157535"/>
                  </a:lnTo>
                  <a:lnTo>
                    <a:pt x="84565" y="157145"/>
                  </a:lnTo>
                  <a:lnTo>
                    <a:pt x="84060" y="156868"/>
                  </a:lnTo>
                  <a:lnTo>
                    <a:pt x="83776" y="156332"/>
                  </a:lnTo>
                  <a:lnTo>
                    <a:pt x="83284" y="155827"/>
                  </a:lnTo>
                  <a:lnTo>
                    <a:pt x="82364" y="155063"/>
                  </a:lnTo>
                  <a:lnTo>
                    <a:pt x="81652" y="154689"/>
                  </a:lnTo>
                  <a:lnTo>
                    <a:pt x="81458" y="154494"/>
                  </a:lnTo>
                  <a:lnTo>
                    <a:pt x="81095" y="153778"/>
                  </a:lnTo>
                  <a:lnTo>
                    <a:pt x="80966" y="153241"/>
                  </a:lnTo>
                  <a:lnTo>
                    <a:pt x="80914" y="153030"/>
                  </a:lnTo>
                  <a:lnTo>
                    <a:pt x="80228" y="152168"/>
                  </a:lnTo>
                  <a:lnTo>
                    <a:pt x="79957" y="151705"/>
                  </a:lnTo>
                  <a:lnTo>
                    <a:pt x="80046" y="150590"/>
                  </a:lnTo>
                  <a:lnTo>
                    <a:pt x="80214" y="149923"/>
                  </a:lnTo>
                  <a:lnTo>
                    <a:pt x="80367" y="148558"/>
                  </a:lnTo>
                  <a:lnTo>
                    <a:pt x="80327" y="147787"/>
                  </a:lnTo>
                  <a:lnTo>
                    <a:pt x="80166" y="147393"/>
                  </a:lnTo>
                  <a:lnTo>
                    <a:pt x="80081" y="147193"/>
                  </a:lnTo>
                  <a:lnTo>
                    <a:pt x="79579" y="146881"/>
                  </a:lnTo>
                  <a:lnTo>
                    <a:pt x="79399" y="146844"/>
                  </a:lnTo>
                  <a:lnTo>
                    <a:pt x="78940" y="146521"/>
                  </a:lnTo>
                  <a:lnTo>
                    <a:pt x="78723" y="146249"/>
                  </a:lnTo>
                  <a:lnTo>
                    <a:pt x="77927" y="145358"/>
                  </a:lnTo>
                  <a:lnTo>
                    <a:pt x="77388" y="144727"/>
                  </a:lnTo>
                  <a:lnTo>
                    <a:pt x="77319" y="143848"/>
                  </a:lnTo>
                  <a:lnTo>
                    <a:pt x="76541" y="143068"/>
                  </a:lnTo>
                  <a:lnTo>
                    <a:pt x="76404" y="142766"/>
                  </a:lnTo>
                  <a:lnTo>
                    <a:pt x="76498" y="142559"/>
                  </a:lnTo>
                  <a:lnTo>
                    <a:pt x="76585" y="142195"/>
                  </a:lnTo>
                  <a:lnTo>
                    <a:pt x="76544" y="141794"/>
                  </a:lnTo>
                  <a:lnTo>
                    <a:pt x="76632" y="141593"/>
                  </a:lnTo>
                  <a:lnTo>
                    <a:pt x="76505" y="140943"/>
                  </a:lnTo>
                  <a:lnTo>
                    <a:pt x="76269" y="140609"/>
                  </a:lnTo>
                  <a:lnTo>
                    <a:pt x="76226" y="139580"/>
                  </a:lnTo>
                  <a:lnTo>
                    <a:pt x="75897" y="138530"/>
                  </a:lnTo>
                  <a:lnTo>
                    <a:pt x="75121" y="137731"/>
                  </a:lnTo>
                  <a:lnTo>
                    <a:pt x="74840" y="137335"/>
                  </a:lnTo>
                  <a:lnTo>
                    <a:pt x="72588" y="135471"/>
                  </a:lnTo>
                  <a:lnTo>
                    <a:pt x="72296" y="135318"/>
                  </a:lnTo>
                  <a:lnTo>
                    <a:pt x="71813" y="134664"/>
                  </a:lnTo>
                  <a:lnTo>
                    <a:pt x="71409" y="133943"/>
                  </a:lnTo>
                  <a:lnTo>
                    <a:pt x="71200" y="133688"/>
                  </a:lnTo>
                  <a:lnTo>
                    <a:pt x="71150" y="133367"/>
                  </a:lnTo>
                  <a:lnTo>
                    <a:pt x="70816" y="133024"/>
                  </a:lnTo>
                  <a:lnTo>
                    <a:pt x="70448" y="132643"/>
                  </a:lnTo>
                  <a:lnTo>
                    <a:pt x="70151" y="131884"/>
                  </a:lnTo>
                  <a:lnTo>
                    <a:pt x="69535" y="131321"/>
                  </a:lnTo>
                  <a:lnTo>
                    <a:pt x="68258" y="130386"/>
                  </a:lnTo>
                  <a:lnTo>
                    <a:pt x="67894" y="130281"/>
                  </a:lnTo>
                  <a:lnTo>
                    <a:pt x="65205" y="130579"/>
                  </a:lnTo>
                  <a:lnTo>
                    <a:pt x="64254" y="130273"/>
                  </a:lnTo>
                  <a:lnTo>
                    <a:pt x="63110" y="130032"/>
                  </a:lnTo>
                  <a:lnTo>
                    <a:pt x="62864" y="129793"/>
                  </a:lnTo>
                  <a:lnTo>
                    <a:pt x="62590" y="129679"/>
                  </a:lnTo>
                  <a:lnTo>
                    <a:pt x="62219" y="129711"/>
                  </a:lnTo>
                  <a:lnTo>
                    <a:pt x="62027" y="129920"/>
                  </a:lnTo>
                  <a:lnTo>
                    <a:pt x="61977" y="130097"/>
                  </a:lnTo>
                  <a:lnTo>
                    <a:pt x="61521" y="130247"/>
                  </a:lnTo>
                  <a:lnTo>
                    <a:pt x="60718" y="129874"/>
                  </a:lnTo>
                  <a:lnTo>
                    <a:pt x="60024" y="129992"/>
                  </a:lnTo>
                  <a:lnTo>
                    <a:pt x="59427" y="129734"/>
                  </a:lnTo>
                  <a:lnTo>
                    <a:pt x="59137" y="129884"/>
                  </a:lnTo>
                  <a:lnTo>
                    <a:pt x="58654" y="129945"/>
                  </a:lnTo>
                  <a:lnTo>
                    <a:pt x="58428" y="130165"/>
                  </a:lnTo>
                  <a:lnTo>
                    <a:pt x="58236" y="130744"/>
                  </a:lnTo>
                  <a:lnTo>
                    <a:pt x="57596" y="131860"/>
                  </a:lnTo>
                  <a:lnTo>
                    <a:pt x="57043" y="132461"/>
                  </a:lnTo>
                  <a:lnTo>
                    <a:pt x="56344" y="133610"/>
                  </a:lnTo>
                  <a:lnTo>
                    <a:pt x="55585" y="133459"/>
                  </a:lnTo>
                  <a:lnTo>
                    <a:pt x="54575" y="133076"/>
                  </a:lnTo>
                  <a:lnTo>
                    <a:pt x="54493" y="132499"/>
                  </a:lnTo>
                  <a:lnTo>
                    <a:pt x="52885" y="131264"/>
                  </a:lnTo>
                  <a:lnTo>
                    <a:pt x="51858" y="131002"/>
                  </a:lnTo>
                  <a:lnTo>
                    <a:pt x="51599" y="131120"/>
                  </a:lnTo>
                  <a:lnTo>
                    <a:pt x="51508" y="131251"/>
                  </a:lnTo>
                  <a:lnTo>
                    <a:pt x="51314" y="131787"/>
                  </a:lnTo>
                  <a:lnTo>
                    <a:pt x="51003" y="131869"/>
                  </a:lnTo>
                  <a:lnTo>
                    <a:pt x="50745" y="131657"/>
                  </a:lnTo>
                  <a:lnTo>
                    <a:pt x="50685" y="131488"/>
                  </a:lnTo>
                  <a:lnTo>
                    <a:pt x="50628" y="130795"/>
                  </a:lnTo>
                  <a:lnTo>
                    <a:pt x="50537" y="130584"/>
                  </a:lnTo>
                  <a:lnTo>
                    <a:pt x="50162" y="130551"/>
                  </a:lnTo>
                  <a:lnTo>
                    <a:pt x="49527" y="129526"/>
                  </a:lnTo>
                  <a:lnTo>
                    <a:pt x="50537" y="129234"/>
                  </a:lnTo>
                  <a:lnTo>
                    <a:pt x="51223" y="128583"/>
                  </a:lnTo>
                  <a:lnTo>
                    <a:pt x="51379" y="128323"/>
                  </a:lnTo>
                  <a:lnTo>
                    <a:pt x="51430" y="128079"/>
                  </a:lnTo>
                  <a:lnTo>
                    <a:pt x="51392" y="127640"/>
                  </a:lnTo>
                  <a:lnTo>
                    <a:pt x="51249" y="127152"/>
                  </a:lnTo>
                  <a:lnTo>
                    <a:pt x="51340" y="126745"/>
                  </a:lnTo>
                  <a:lnTo>
                    <a:pt x="51599" y="126582"/>
                  </a:lnTo>
                  <a:lnTo>
                    <a:pt x="51961" y="126534"/>
                  </a:lnTo>
                  <a:lnTo>
                    <a:pt x="52337" y="125899"/>
                  </a:lnTo>
                  <a:lnTo>
                    <a:pt x="52648" y="125005"/>
                  </a:lnTo>
                  <a:lnTo>
                    <a:pt x="52881" y="124663"/>
                  </a:lnTo>
                  <a:lnTo>
                    <a:pt x="53593" y="124012"/>
                  </a:lnTo>
                  <a:lnTo>
                    <a:pt x="54680" y="123280"/>
                  </a:lnTo>
                  <a:lnTo>
                    <a:pt x="54952" y="123150"/>
                  </a:lnTo>
                  <a:lnTo>
                    <a:pt x="55703" y="123036"/>
                  </a:lnTo>
                  <a:lnTo>
                    <a:pt x="55833" y="122858"/>
                  </a:lnTo>
                  <a:lnTo>
                    <a:pt x="56260" y="121638"/>
                  </a:lnTo>
                  <a:lnTo>
                    <a:pt x="56480" y="121280"/>
                  </a:lnTo>
                  <a:lnTo>
                    <a:pt x="56804" y="120987"/>
                  </a:lnTo>
                  <a:lnTo>
                    <a:pt x="57788" y="120792"/>
                  </a:lnTo>
                  <a:lnTo>
                    <a:pt x="57956" y="120629"/>
                  </a:lnTo>
                  <a:lnTo>
                    <a:pt x="58228" y="119751"/>
                  </a:lnTo>
                  <a:lnTo>
                    <a:pt x="58293" y="118937"/>
                  </a:lnTo>
                  <a:lnTo>
                    <a:pt x="57813" y="118092"/>
                  </a:lnTo>
                  <a:lnTo>
                    <a:pt x="57464" y="117669"/>
                  </a:lnTo>
                  <a:lnTo>
                    <a:pt x="56273" y="116660"/>
                  </a:lnTo>
                  <a:lnTo>
                    <a:pt x="56286" y="116498"/>
                  </a:lnTo>
                  <a:lnTo>
                    <a:pt x="56739" y="115571"/>
                  </a:lnTo>
                  <a:lnTo>
                    <a:pt x="57788" y="115083"/>
                  </a:lnTo>
                  <a:lnTo>
                    <a:pt x="57943" y="114790"/>
                  </a:lnTo>
                  <a:lnTo>
                    <a:pt x="57567" y="113147"/>
                  </a:lnTo>
                  <a:lnTo>
                    <a:pt x="58163" y="112659"/>
                  </a:lnTo>
                  <a:lnTo>
                    <a:pt x="58694" y="112610"/>
                  </a:lnTo>
                  <a:lnTo>
                    <a:pt x="58953" y="112480"/>
                  </a:lnTo>
                  <a:lnTo>
                    <a:pt x="58228" y="111911"/>
                  </a:lnTo>
                  <a:lnTo>
                    <a:pt x="57516" y="111992"/>
                  </a:lnTo>
                  <a:lnTo>
                    <a:pt x="57101" y="112220"/>
                  </a:lnTo>
                  <a:lnTo>
                    <a:pt x="56454" y="111992"/>
                  </a:lnTo>
                  <a:lnTo>
                    <a:pt x="56286" y="111732"/>
                  </a:lnTo>
                  <a:lnTo>
                    <a:pt x="56389" y="110984"/>
                  </a:lnTo>
                  <a:lnTo>
                    <a:pt x="56493" y="110854"/>
                  </a:lnTo>
                  <a:lnTo>
                    <a:pt x="56713" y="109943"/>
                  </a:lnTo>
                  <a:lnTo>
                    <a:pt x="56583" y="108284"/>
                  </a:lnTo>
                  <a:lnTo>
                    <a:pt x="56739" y="107714"/>
                  </a:lnTo>
                  <a:lnTo>
                    <a:pt x="57282" y="106494"/>
                  </a:lnTo>
                  <a:lnTo>
                    <a:pt x="57632" y="106088"/>
                  </a:lnTo>
                  <a:lnTo>
                    <a:pt x="58072" y="105990"/>
                  </a:lnTo>
                  <a:lnTo>
                    <a:pt x="58357" y="106104"/>
                  </a:lnTo>
                  <a:lnTo>
                    <a:pt x="58448" y="105892"/>
                  </a:lnTo>
                  <a:lnTo>
                    <a:pt x="58279" y="105323"/>
                  </a:lnTo>
                  <a:lnTo>
                    <a:pt x="57813" y="105096"/>
                  </a:lnTo>
                  <a:lnTo>
                    <a:pt x="57541" y="105096"/>
                  </a:lnTo>
                  <a:lnTo>
                    <a:pt x="57075" y="104364"/>
                  </a:lnTo>
                  <a:lnTo>
                    <a:pt x="57205" y="103778"/>
                  </a:lnTo>
                  <a:lnTo>
                    <a:pt x="57062" y="103469"/>
                  </a:lnTo>
                  <a:lnTo>
                    <a:pt x="56493" y="103518"/>
                  </a:lnTo>
                  <a:lnTo>
                    <a:pt x="56195" y="103632"/>
                  </a:lnTo>
                  <a:lnTo>
                    <a:pt x="55884" y="103599"/>
                  </a:lnTo>
                  <a:lnTo>
                    <a:pt x="55003" y="102298"/>
                  </a:lnTo>
                  <a:lnTo>
                    <a:pt x="53631" y="101533"/>
                  </a:lnTo>
                  <a:lnTo>
                    <a:pt x="53307" y="101452"/>
                  </a:lnTo>
                  <a:lnTo>
                    <a:pt x="52880" y="101647"/>
                  </a:lnTo>
                  <a:lnTo>
                    <a:pt x="52258" y="101729"/>
                  </a:lnTo>
                  <a:lnTo>
                    <a:pt x="50187" y="101387"/>
                  </a:lnTo>
                  <a:lnTo>
                    <a:pt x="49967" y="101127"/>
                  </a:lnTo>
                  <a:lnTo>
                    <a:pt x="49954" y="100915"/>
                  </a:lnTo>
                  <a:lnTo>
                    <a:pt x="50174" y="99061"/>
                  </a:lnTo>
                  <a:lnTo>
                    <a:pt x="49889" y="98817"/>
                  </a:lnTo>
                  <a:lnTo>
                    <a:pt x="48024" y="97874"/>
                  </a:lnTo>
                  <a:lnTo>
                    <a:pt x="47079" y="98004"/>
                  </a:lnTo>
                  <a:lnTo>
                    <a:pt x="46302" y="97126"/>
                  </a:lnTo>
                  <a:lnTo>
                    <a:pt x="46043" y="96426"/>
                  </a:lnTo>
                  <a:lnTo>
                    <a:pt x="45461" y="96101"/>
                  </a:lnTo>
                  <a:lnTo>
                    <a:pt x="45150" y="96068"/>
                  </a:lnTo>
                  <a:lnTo>
                    <a:pt x="44425" y="95759"/>
                  </a:lnTo>
                  <a:lnTo>
                    <a:pt x="43713" y="94539"/>
                  </a:lnTo>
                  <a:lnTo>
                    <a:pt x="43583" y="93580"/>
                  </a:lnTo>
                  <a:lnTo>
                    <a:pt x="43622" y="92945"/>
                  </a:lnTo>
                  <a:lnTo>
                    <a:pt x="43531" y="92750"/>
                  </a:lnTo>
                  <a:lnTo>
                    <a:pt x="42664" y="92148"/>
                  </a:lnTo>
                  <a:lnTo>
                    <a:pt x="42586" y="91823"/>
                  </a:lnTo>
                  <a:lnTo>
                    <a:pt x="42850" y="91473"/>
                  </a:lnTo>
                  <a:lnTo>
                    <a:pt x="43104" y="90749"/>
                  </a:lnTo>
                  <a:lnTo>
                    <a:pt x="43609" y="90180"/>
                  </a:lnTo>
                  <a:lnTo>
                    <a:pt x="43661" y="89936"/>
                  </a:lnTo>
                  <a:lnTo>
                    <a:pt x="43570" y="89790"/>
                  </a:lnTo>
                  <a:lnTo>
                    <a:pt x="43298" y="89676"/>
                  </a:lnTo>
                  <a:lnTo>
                    <a:pt x="43156" y="89497"/>
                  </a:lnTo>
                  <a:lnTo>
                    <a:pt x="43130" y="89318"/>
                  </a:lnTo>
                  <a:lnTo>
                    <a:pt x="43207" y="89025"/>
                  </a:lnTo>
                  <a:lnTo>
                    <a:pt x="43609" y="88391"/>
                  </a:lnTo>
                  <a:lnTo>
                    <a:pt x="44230" y="86920"/>
                  </a:lnTo>
                  <a:lnTo>
                    <a:pt x="44345" y="86049"/>
                  </a:lnTo>
                  <a:lnTo>
                    <a:pt x="44503" y="84961"/>
                  </a:lnTo>
                  <a:lnTo>
                    <a:pt x="44386" y="84631"/>
                  </a:lnTo>
                  <a:lnTo>
                    <a:pt x="44455" y="83939"/>
                  </a:lnTo>
                  <a:lnTo>
                    <a:pt x="44917" y="83224"/>
                  </a:lnTo>
                  <a:lnTo>
                    <a:pt x="44254" y="81592"/>
                  </a:lnTo>
                  <a:lnTo>
                    <a:pt x="43704" y="81492"/>
                  </a:lnTo>
                  <a:lnTo>
                    <a:pt x="44135" y="80563"/>
                  </a:lnTo>
                  <a:lnTo>
                    <a:pt x="44158" y="80099"/>
                  </a:lnTo>
                  <a:lnTo>
                    <a:pt x="44062" y="79830"/>
                  </a:lnTo>
                  <a:lnTo>
                    <a:pt x="43893" y="79678"/>
                  </a:lnTo>
                  <a:lnTo>
                    <a:pt x="42889" y="79290"/>
                  </a:lnTo>
                  <a:lnTo>
                    <a:pt x="42579" y="78999"/>
                  </a:lnTo>
                  <a:lnTo>
                    <a:pt x="42415" y="78001"/>
                  </a:lnTo>
                  <a:lnTo>
                    <a:pt x="42376" y="77198"/>
                  </a:lnTo>
                  <a:lnTo>
                    <a:pt x="41895" y="76422"/>
                  </a:lnTo>
                  <a:lnTo>
                    <a:pt x="41095" y="76497"/>
                  </a:lnTo>
                  <a:lnTo>
                    <a:pt x="40871" y="76328"/>
                  </a:lnTo>
                  <a:lnTo>
                    <a:pt x="39565" y="73590"/>
                  </a:lnTo>
                  <a:lnTo>
                    <a:pt x="39057" y="73191"/>
                  </a:lnTo>
                  <a:lnTo>
                    <a:pt x="38509" y="73354"/>
                  </a:lnTo>
                  <a:lnTo>
                    <a:pt x="38507" y="73561"/>
                  </a:lnTo>
                  <a:lnTo>
                    <a:pt x="38329" y="73644"/>
                  </a:lnTo>
                  <a:lnTo>
                    <a:pt x="38114" y="73613"/>
                  </a:lnTo>
                  <a:lnTo>
                    <a:pt x="37880" y="73433"/>
                  </a:lnTo>
                  <a:lnTo>
                    <a:pt x="37592" y="73060"/>
                  </a:lnTo>
                  <a:lnTo>
                    <a:pt x="37557" y="72748"/>
                  </a:lnTo>
                  <a:lnTo>
                    <a:pt x="37087" y="72438"/>
                  </a:lnTo>
                  <a:lnTo>
                    <a:pt x="36694" y="72500"/>
                  </a:lnTo>
                  <a:lnTo>
                    <a:pt x="36604" y="72678"/>
                  </a:lnTo>
                  <a:lnTo>
                    <a:pt x="36311" y="72699"/>
                  </a:lnTo>
                  <a:lnTo>
                    <a:pt x="35351" y="71881"/>
                  </a:lnTo>
                  <a:lnTo>
                    <a:pt x="34784" y="71217"/>
                  </a:lnTo>
                  <a:lnTo>
                    <a:pt x="34208" y="71194"/>
                  </a:lnTo>
                  <a:lnTo>
                    <a:pt x="33874" y="70985"/>
                  </a:lnTo>
                  <a:lnTo>
                    <a:pt x="33498" y="70546"/>
                  </a:lnTo>
                  <a:lnTo>
                    <a:pt x="33347" y="70135"/>
                  </a:lnTo>
                  <a:lnTo>
                    <a:pt x="32949" y="69734"/>
                  </a:lnTo>
                  <a:lnTo>
                    <a:pt x="32526" y="69934"/>
                  </a:lnTo>
                  <a:lnTo>
                    <a:pt x="32239" y="69941"/>
                  </a:lnTo>
                  <a:lnTo>
                    <a:pt x="30929" y="69566"/>
                  </a:lnTo>
                  <a:lnTo>
                    <a:pt x="30076" y="69756"/>
                  </a:lnTo>
                  <a:lnTo>
                    <a:pt x="29462" y="69634"/>
                  </a:lnTo>
                  <a:lnTo>
                    <a:pt x="29230" y="68938"/>
                  </a:lnTo>
                  <a:lnTo>
                    <a:pt x="28833" y="68313"/>
                  </a:lnTo>
                  <a:lnTo>
                    <a:pt x="28609" y="68197"/>
                  </a:lnTo>
                  <a:lnTo>
                    <a:pt x="28464" y="68367"/>
                  </a:lnTo>
                  <a:lnTo>
                    <a:pt x="28136" y="69216"/>
                  </a:lnTo>
                  <a:lnTo>
                    <a:pt x="27779" y="69596"/>
                  </a:lnTo>
                  <a:lnTo>
                    <a:pt x="27355" y="70051"/>
                  </a:lnTo>
                  <a:lnTo>
                    <a:pt x="27183" y="70407"/>
                  </a:lnTo>
                  <a:lnTo>
                    <a:pt x="27181" y="70665"/>
                  </a:lnTo>
                  <a:lnTo>
                    <a:pt x="27385" y="71361"/>
                  </a:lnTo>
                  <a:lnTo>
                    <a:pt x="27324" y="71547"/>
                  </a:lnTo>
                  <a:lnTo>
                    <a:pt x="26624" y="71973"/>
                  </a:lnTo>
                  <a:lnTo>
                    <a:pt x="26445" y="71666"/>
                  </a:lnTo>
                  <a:lnTo>
                    <a:pt x="26371" y="71123"/>
                  </a:lnTo>
                  <a:lnTo>
                    <a:pt x="26306" y="70981"/>
                  </a:lnTo>
                  <a:lnTo>
                    <a:pt x="26175" y="70915"/>
                  </a:lnTo>
                  <a:lnTo>
                    <a:pt x="25993" y="70969"/>
                  </a:lnTo>
                  <a:lnTo>
                    <a:pt x="25706" y="71199"/>
                  </a:lnTo>
                  <a:lnTo>
                    <a:pt x="25523" y="71483"/>
                  </a:lnTo>
                  <a:lnTo>
                    <a:pt x="25089" y="71505"/>
                  </a:lnTo>
                  <a:lnTo>
                    <a:pt x="24552" y="71306"/>
                  </a:lnTo>
                  <a:lnTo>
                    <a:pt x="24317" y="71114"/>
                  </a:lnTo>
                  <a:lnTo>
                    <a:pt x="24188" y="70599"/>
                  </a:lnTo>
                  <a:lnTo>
                    <a:pt x="24212" y="70260"/>
                  </a:lnTo>
                  <a:lnTo>
                    <a:pt x="24500" y="69888"/>
                  </a:lnTo>
                  <a:lnTo>
                    <a:pt x="24908" y="69604"/>
                  </a:lnTo>
                  <a:lnTo>
                    <a:pt x="25125" y="69128"/>
                  </a:lnTo>
                  <a:lnTo>
                    <a:pt x="24525" y="69362"/>
                  </a:lnTo>
                  <a:lnTo>
                    <a:pt x="23921" y="68562"/>
                  </a:lnTo>
                  <a:lnTo>
                    <a:pt x="23718" y="68392"/>
                  </a:lnTo>
                  <a:lnTo>
                    <a:pt x="23258" y="68227"/>
                  </a:lnTo>
                  <a:lnTo>
                    <a:pt x="23132" y="68084"/>
                  </a:lnTo>
                  <a:lnTo>
                    <a:pt x="23095" y="67903"/>
                  </a:lnTo>
                  <a:lnTo>
                    <a:pt x="23571" y="66243"/>
                  </a:lnTo>
                  <a:lnTo>
                    <a:pt x="22889" y="66146"/>
                  </a:lnTo>
                  <a:lnTo>
                    <a:pt x="22601" y="66033"/>
                  </a:lnTo>
                  <a:lnTo>
                    <a:pt x="22324" y="65790"/>
                  </a:lnTo>
                  <a:lnTo>
                    <a:pt x="21103" y="65610"/>
                  </a:lnTo>
                  <a:lnTo>
                    <a:pt x="21041" y="65453"/>
                  </a:lnTo>
                  <a:lnTo>
                    <a:pt x="21104" y="64452"/>
                  </a:lnTo>
                  <a:lnTo>
                    <a:pt x="20973" y="63620"/>
                  </a:lnTo>
                  <a:lnTo>
                    <a:pt x="20453" y="63302"/>
                  </a:lnTo>
                  <a:lnTo>
                    <a:pt x="20009" y="62825"/>
                  </a:lnTo>
                  <a:lnTo>
                    <a:pt x="19969" y="62570"/>
                  </a:lnTo>
                  <a:lnTo>
                    <a:pt x="20160" y="61900"/>
                  </a:lnTo>
                  <a:lnTo>
                    <a:pt x="20148" y="61715"/>
                  </a:lnTo>
                  <a:lnTo>
                    <a:pt x="19605" y="61396"/>
                  </a:lnTo>
                  <a:lnTo>
                    <a:pt x="19379" y="61204"/>
                  </a:lnTo>
                  <a:lnTo>
                    <a:pt x="18992" y="61515"/>
                  </a:lnTo>
                  <a:lnTo>
                    <a:pt x="18775" y="62672"/>
                  </a:lnTo>
                  <a:lnTo>
                    <a:pt x="18864" y="62965"/>
                  </a:lnTo>
                  <a:lnTo>
                    <a:pt x="18952" y="64160"/>
                  </a:lnTo>
                  <a:lnTo>
                    <a:pt x="18776" y="64807"/>
                  </a:lnTo>
                  <a:lnTo>
                    <a:pt x="17606" y="64768"/>
                  </a:lnTo>
                  <a:lnTo>
                    <a:pt x="17456" y="64486"/>
                  </a:lnTo>
                  <a:lnTo>
                    <a:pt x="16312" y="64208"/>
                  </a:lnTo>
                  <a:lnTo>
                    <a:pt x="16158" y="63985"/>
                  </a:lnTo>
                  <a:lnTo>
                    <a:pt x="15581" y="63608"/>
                  </a:lnTo>
                  <a:lnTo>
                    <a:pt x="14192" y="63580"/>
                  </a:lnTo>
                  <a:lnTo>
                    <a:pt x="13718" y="63838"/>
                  </a:lnTo>
                  <a:lnTo>
                    <a:pt x="13478" y="63690"/>
                  </a:lnTo>
                  <a:lnTo>
                    <a:pt x="13407" y="63017"/>
                  </a:lnTo>
                  <a:lnTo>
                    <a:pt x="13715" y="62469"/>
                  </a:lnTo>
                  <a:lnTo>
                    <a:pt x="13725" y="62214"/>
                  </a:lnTo>
                  <a:lnTo>
                    <a:pt x="13538" y="61992"/>
                  </a:lnTo>
                  <a:lnTo>
                    <a:pt x="13357" y="61960"/>
                  </a:lnTo>
                  <a:lnTo>
                    <a:pt x="12855" y="62098"/>
                  </a:lnTo>
                  <a:lnTo>
                    <a:pt x="11296" y="62050"/>
                  </a:lnTo>
                  <a:lnTo>
                    <a:pt x="10987" y="61539"/>
                  </a:lnTo>
                  <a:lnTo>
                    <a:pt x="9712" y="61464"/>
                  </a:lnTo>
                  <a:lnTo>
                    <a:pt x="9530" y="60477"/>
                  </a:lnTo>
                  <a:lnTo>
                    <a:pt x="9084" y="59050"/>
                  </a:lnTo>
                  <a:lnTo>
                    <a:pt x="9383" y="58832"/>
                  </a:lnTo>
                  <a:lnTo>
                    <a:pt x="9469" y="58538"/>
                  </a:lnTo>
                  <a:lnTo>
                    <a:pt x="9440" y="58343"/>
                  </a:lnTo>
                  <a:lnTo>
                    <a:pt x="8409" y="57044"/>
                  </a:lnTo>
                  <a:lnTo>
                    <a:pt x="7670" y="57009"/>
                  </a:lnTo>
                  <a:lnTo>
                    <a:pt x="6886" y="57570"/>
                  </a:lnTo>
                  <a:lnTo>
                    <a:pt x="5937" y="56463"/>
                  </a:lnTo>
                  <a:lnTo>
                    <a:pt x="5383" y="56134"/>
                  </a:lnTo>
                  <a:lnTo>
                    <a:pt x="5169" y="56081"/>
                  </a:lnTo>
                  <a:lnTo>
                    <a:pt x="4376" y="56123"/>
                  </a:lnTo>
                  <a:lnTo>
                    <a:pt x="4146" y="56031"/>
                  </a:lnTo>
                  <a:lnTo>
                    <a:pt x="3052" y="55408"/>
                  </a:lnTo>
                  <a:lnTo>
                    <a:pt x="2439" y="54763"/>
                  </a:lnTo>
                  <a:lnTo>
                    <a:pt x="2664" y="53937"/>
                  </a:lnTo>
                  <a:lnTo>
                    <a:pt x="3256" y="53819"/>
                  </a:lnTo>
                  <a:lnTo>
                    <a:pt x="3375" y="53601"/>
                  </a:lnTo>
                  <a:lnTo>
                    <a:pt x="3429" y="53162"/>
                  </a:lnTo>
                  <a:lnTo>
                    <a:pt x="3306" y="52782"/>
                  </a:lnTo>
                  <a:lnTo>
                    <a:pt x="3376" y="52126"/>
                  </a:lnTo>
                  <a:lnTo>
                    <a:pt x="3625" y="51260"/>
                  </a:lnTo>
                  <a:lnTo>
                    <a:pt x="3558" y="50185"/>
                  </a:lnTo>
                  <a:lnTo>
                    <a:pt x="3758" y="49880"/>
                  </a:lnTo>
                  <a:lnTo>
                    <a:pt x="5467" y="49312"/>
                  </a:lnTo>
                  <a:lnTo>
                    <a:pt x="6029" y="49022"/>
                  </a:lnTo>
                  <a:lnTo>
                    <a:pt x="6127" y="48891"/>
                  </a:lnTo>
                  <a:lnTo>
                    <a:pt x="6079" y="48261"/>
                  </a:lnTo>
                  <a:lnTo>
                    <a:pt x="4854" y="47615"/>
                  </a:lnTo>
                  <a:lnTo>
                    <a:pt x="3859" y="46129"/>
                  </a:lnTo>
                  <a:lnTo>
                    <a:pt x="3833" y="45991"/>
                  </a:lnTo>
                  <a:lnTo>
                    <a:pt x="4026" y="45641"/>
                  </a:lnTo>
                  <a:lnTo>
                    <a:pt x="4537" y="45169"/>
                  </a:lnTo>
                  <a:lnTo>
                    <a:pt x="4994" y="44963"/>
                  </a:lnTo>
                  <a:lnTo>
                    <a:pt x="4959" y="44588"/>
                  </a:lnTo>
                  <a:lnTo>
                    <a:pt x="4570" y="44260"/>
                  </a:lnTo>
                  <a:lnTo>
                    <a:pt x="2759" y="43402"/>
                  </a:lnTo>
                  <a:lnTo>
                    <a:pt x="2535" y="42766"/>
                  </a:lnTo>
                  <a:lnTo>
                    <a:pt x="1779" y="41827"/>
                  </a:lnTo>
                  <a:lnTo>
                    <a:pt x="1449" y="41887"/>
                  </a:lnTo>
                  <a:lnTo>
                    <a:pt x="1124" y="41817"/>
                  </a:lnTo>
                  <a:lnTo>
                    <a:pt x="944" y="41677"/>
                  </a:lnTo>
                  <a:lnTo>
                    <a:pt x="0" y="40514"/>
                  </a:lnTo>
                  <a:lnTo>
                    <a:pt x="332" y="40081"/>
                  </a:lnTo>
                  <a:lnTo>
                    <a:pt x="897" y="39799"/>
                  </a:lnTo>
                  <a:lnTo>
                    <a:pt x="1021" y="39668"/>
                  </a:lnTo>
                  <a:lnTo>
                    <a:pt x="1169" y="39314"/>
                  </a:lnTo>
                  <a:lnTo>
                    <a:pt x="926" y="38376"/>
                  </a:lnTo>
                  <a:lnTo>
                    <a:pt x="1134" y="36127"/>
                  </a:lnTo>
                  <a:lnTo>
                    <a:pt x="808" y="35396"/>
                  </a:lnTo>
                  <a:lnTo>
                    <a:pt x="819" y="34964"/>
                  </a:lnTo>
                  <a:lnTo>
                    <a:pt x="1102" y="34403"/>
                  </a:lnTo>
                  <a:lnTo>
                    <a:pt x="1360" y="34252"/>
                  </a:lnTo>
                  <a:lnTo>
                    <a:pt x="1593" y="33939"/>
                  </a:lnTo>
                  <a:lnTo>
                    <a:pt x="1850" y="33772"/>
                  </a:lnTo>
                  <a:lnTo>
                    <a:pt x="2082" y="33850"/>
                  </a:lnTo>
                  <a:lnTo>
                    <a:pt x="2502" y="33639"/>
                  </a:lnTo>
                  <a:lnTo>
                    <a:pt x="4013" y="33821"/>
                  </a:lnTo>
                  <a:lnTo>
                    <a:pt x="4167" y="33940"/>
                  </a:lnTo>
                  <a:lnTo>
                    <a:pt x="5273" y="35417"/>
                  </a:lnTo>
                  <a:lnTo>
                    <a:pt x="5446" y="35797"/>
                  </a:lnTo>
                  <a:lnTo>
                    <a:pt x="5740" y="36098"/>
                  </a:lnTo>
                  <a:lnTo>
                    <a:pt x="5913" y="36194"/>
                  </a:lnTo>
                  <a:lnTo>
                    <a:pt x="7725" y="36625"/>
                  </a:lnTo>
                  <a:lnTo>
                    <a:pt x="7823" y="37035"/>
                  </a:lnTo>
                  <a:lnTo>
                    <a:pt x="8265" y="37044"/>
                  </a:lnTo>
                  <a:lnTo>
                    <a:pt x="10094" y="35858"/>
                  </a:lnTo>
                  <a:lnTo>
                    <a:pt x="11258" y="34961"/>
                  </a:lnTo>
                  <a:lnTo>
                    <a:pt x="11696" y="34505"/>
                  </a:lnTo>
                  <a:lnTo>
                    <a:pt x="11902" y="34094"/>
                  </a:lnTo>
                  <a:lnTo>
                    <a:pt x="11646" y="33458"/>
                  </a:lnTo>
                  <a:lnTo>
                    <a:pt x="11661" y="33133"/>
                  </a:lnTo>
                  <a:lnTo>
                    <a:pt x="12323" y="32788"/>
                  </a:lnTo>
                  <a:lnTo>
                    <a:pt x="12639" y="33011"/>
                  </a:lnTo>
                  <a:lnTo>
                    <a:pt x="13480" y="31548"/>
                  </a:lnTo>
                  <a:lnTo>
                    <a:pt x="13410" y="31151"/>
                  </a:lnTo>
                  <a:lnTo>
                    <a:pt x="13007" y="31069"/>
                  </a:lnTo>
                  <a:lnTo>
                    <a:pt x="12494" y="30786"/>
                  </a:lnTo>
                  <a:lnTo>
                    <a:pt x="12710" y="30261"/>
                  </a:lnTo>
                  <a:lnTo>
                    <a:pt x="12891" y="30071"/>
                  </a:lnTo>
                  <a:lnTo>
                    <a:pt x="13523" y="29710"/>
                  </a:lnTo>
                  <a:lnTo>
                    <a:pt x="14445" y="28672"/>
                  </a:lnTo>
                  <a:lnTo>
                    <a:pt x="15555" y="28237"/>
                  </a:lnTo>
                  <a:lnTo>
                    <a:pt x="15931" y="27813"/>
                  </a:lnTo>
                  <a:lnTo>
                    <a:pt x="16025" y="27423"/>
                  </a:lnTo>
                  <a:lnTo>
                    <a:pt x="16514" y="26842"/>
                  </a:lnTo>
                  <a:lnTo>
                    <a:pt x="17165" y="26526"/>
                  </a:lnTo>
                  <a:lnTo>
                    <a:pt x="17605" y="27538"/>
                  </a:lnTo>
                  <a:lnTo>
                    <a:pt x="18249" y="27412"/>
                  </a:lnTo>
                  <a:lnTo>
                    <a:pt x="18373" y="27703"/>
                  </a:lnTo>
                  <a:lnTo>
                    <a:pt x="18515" y="28644"/>
                  </a:lnTo>
                  <a:lnTo>
                    <a:pt x="18466" y="29191"/>
                  </a:lnTo>
                  <a:lnTo>
                    <a:pt x="19147" y="29597"/>
                  </a:lnTo>
                  <a:lnTo>
                    <a:pt x="19320" y="29523"/>
                  </a:lnTo>
                  <a:lnTo>
                    <a:pt x="19431" y="29106"/>
                  </a:lnTo>
                  <a:lnTo>
                    <a:pt x="19750" y="28712"/>
                  </a:lnTo>
                  <a:lnTo>
                    <a:pt x="20524" y="27960"/>
                  </a:lnTo>
                  <a:lnTo>
                    <a:pt x="21943" y="27585"/>
                  </a:lnTo>
                  <a:lnTo>
                    <a:pt x="22398" y="27642"/>
                  </a:lnTo>
                  <a:lnTo>
                    <a:pt x="22642" y="27709"/>
                  </a:lnTo>
                  <a:lnTo>
                    <a:pt x="22891" y="27899"/>
                  </a:lnTo>
                  <a:lnTo>
                    <a:pt x="23298" y="28602"/>
                  </a:lnTo>
                  <a:lnTo>
                    <a:pt x="24460" y="29920"/>
                  </a:lnTo>
                  <a:lnTo>
                    <a:pt x="25803" y="30443"/>
                  </a:lnTo>
                  <a:lnTo>
                    <a:pt x="26804" y="28921"/>
                  </a:lnTo>
                  <a:lnTo>
                    <a:pt x="26952" y="28554"/>
                  </a:lnTo>
                  <a:lnTo>
                    <a:pt x="26861" y="27312"/>
                  </a:lnTo>
                  <a:lnTo>
                    <a:pt x="26623" y="26600"/>
                  </a:lnTo>
                  <a:lnTo>
                    <a:pt x="25710" y="24584"/>
                  </a:lnTo>
                  <a:lnTo>
                    <a:pt x="25468" y="23774"/>
                  </a:lnTo>
                  <a:lnTo>
                    <a:pt x="25480" y="23601"/>
                  </a:lnTo>
                  <a:lnTo>
                    <a:pt x="25716" y="23095"/>
                  </a:lnTo>
                  <a:lnTo>
                    <a:pt x="25803" y="22381"/>
                  </a:lnTo>
                  <a:lnTo>
                    <a:pt x="25735" y="21335"/>
                  </a:lnTo>
                  <a:lnTo>
                    <a:pt x="26111" y="20684"/>
                  </a:lnTo>
                  <a:lnTo>
                    <a:pt x="26069" y="19623"/>
                  </a:lnTo>
                  <a:lnTo>
                    <a:pt x="26205" y="19273"/>
                  </a:lnTo>
                  <a:lnTo>
                    <a:pt x="26525" y="18875"/>
                  </a:lnTo>
                  <a:lnTo>
                    <a:pt x="26491" y="18369"/>
                  </a:lnTo>
                  <a:lnTo>
                    <a:pt x="26205" y="17037"/>
                  </a:lnTo>
                  <a:lnTo>
                    <a:pt x="26016" y="16672"/>
                  </a:lnTo>
                  <a:lnTo>
                    <a:pt x="25835" y="15809"/>
                  </a:lnTo>
                  <a:lnTo>
                    <a:pt x="25715" y="14756"/>
                  </a:lnTo>
                  <a:lnTo>
                    <a:pt x="25522" y="14290"/>
                  </a:lnTo>
                  <a:lnTo>
                    <a:pt x="25255" y="14071"/>
                  </a:lnTo>
                  <a:lnTo>
                    <a:pt x="24874" y="13185"/>
                  </a:lnTo>
                  <a:lnTo>
                    <a:pt x="25613" y="13092"/>
                  </a:lnTo>
                  <a:lnTo>
                    <a:pt x="26426" y="13271"/>
                  </a:lnTo>
                  <a:lnTo>
                    <a:pt x="27327" y="13862"/>
                  </a:lnTo>
                  <a:lnTo>
                    <a:pt x="26822" y="14301"/>
                  </a:lnTo>
                  <a:lnTo>
                    <a:pt x="26905" y="14971"/>
                  </a:lnTo>
                  <a:lnTo>
                    <a:pt x="27978" y="16277"/>
                  </a:lnTo>
                  <a:lnTo>
                    <a:pt x="28393" y="16430"/>
                  </a:lnTo>
                  <a:lnTo>
                    <a:pt x="29127" y="17621"/>
                  </a:lnTo>
                  <a:lnTo>
                    <a:pt x="29251" y="18071"/>
                  </a:lnTo>
                  <a:lnTo>
                    <a:pt x="29281" y="18611"/>
                  </a:lnTo>
                  <a:lnTo>
                    <a:pt x="29443" y="19147"/>
                  </a:lnTo>
                  <a:lnTo>
                    <a:pt x="29831" y="19936"/>
                  </a:lnTo>
                  <a:lnTo>
                    <a:pt x="30090" y="20657"/>
                  </a:lnTo>
                  <a:lnTo>
                    <a:pt x="30034" y="21048"/>
                  </a:lnTo>
                  <a:lnTo>
                    <a:pt x="30301" y="21234"/>
                  </a:lnTo>
                  <a:lnTo>
                    <a:pt x="31393" y="21488"/>
                  </a:lnTo>
                  <a:lnTo>
                    <a:pt x="31855" y="22437"/>
                  </a:lnTo>
                  <a:lnTo>
                    <a:pt x="31987" y="22541"/>
                  </a:lnTo>
                  <a:lnTo>
                    <a:pt x="32209" y="22545"/>
                  </a:lnTo>
                  <a:lnTo>
                    <a:pt x="32635" y="22277"/>
                  </a:lnTo>
                  <a:lnTo>
                    <a:pt x="33652" y="21243"/>
                  </a:lnTo>
                  <a:lnTo>
                    <a:pt x="34469" y="20886"/>
                  </a:lnTo>
                  <a:lnTo>
                    <a:pt x="35343" y="20124"/>
                  </a:lnTo>
                  <a:lnTo>
                    <a:pt x="36068" y="19871"/>
                  </a:lnTo>
                  <a:lnTo>
                    <a:pt x="36637" y="19770"/>
                  </a:lnTo>
                  <a:lnTo>
                    <a:pt x="36840" y="19499"/>
                  </a:lnTo>
                  <a:lnTo>
                    <a:pt x="37036" y="19111"/>
                  </a:lnTo>
                  <a:lnTo>
                    <a:pt x="36975" y="18267"/>
                  </a:lnTo>
                  <a:lnTo>
                    <a:pt x="36764" y="17772"/>
                  </a:lnTo>
                  <a:lnTo>
                    <a:pt x="36477" y="17430"/>
                  </a:lnTo>
                  <a:lnTo>
                    <a:pt x="36349" y="17020"/>
                  </a:lnTo>
                  <a:lnTo>
                    <a:pt x="37192" y="16193"/>
                  </a:lnTo>
                  <a:lnTo>
                    <a:pt x="37450" y="16041"/>
                  </a:lnTo>
                  <a:lnTo>
                    <a:pt x="38006" y="16588"/>
                  </a:lnTo>
                  <a:lnTo>
                    <a:pt x="37610" y="15773"/>
                  </a:lnTo>
                  <a:lnTo>
                    <a:pt x="37207" y="15498"/>
                  </a:lnTo>
                  <a:lnTo>
                    <a:pt x="37406" y="14921"/>
                  </a:lnTo>
                  <a:lnTo>
                    <a:pt x="37703" y="14854"/>
                  </a:lnTo>
                  <a:lnTo>
                    <a:pt x="38701" y="13908"/>
                  </a:lnTo>
                  <a:lnTo>
                    <a:pt x="38859" y="13606"/>
                  </a:lnTo>
                  <a:lnTo>
                    <a:pt x="38885" y="13003"/>
                  </a:lnTo>
                  <a:lnTo>
                    <a:pt x="38633" y="12639"/>
                  </a:lnTo>
                  <a:lnTo>
                    <a:pt x="38327" y="11939"/>
                  </a:lnTo>
                  <a:lnTo>
                    <a:pt x="38086" y="11288"/>
                  </a:lnTo>
                  <a:lnTo>
                    <a:pt x="38063" y="11061"/>
                  </a:lnTo>
                  <a:lnTo>
                    <a:pt x="38421" y="10536"/>
                  </a:lnTo>
                  <a:lnTo>
                    <a:pt x="38820" y="10201"/>
                  </a:lnTo>
                  <a:lnTo>
                    <a:pt x="39095" y="9721"/>
                  </a:lnTo>
                  <a:lnTo>
                    <a:pt x="39181" y="9386"/>
                  </a:lnTo>
                  <a:lnTo>
                    <a:pt x="39256" y="7309"/>
                  </a:lnTo>
                  <a:lnTo>
                    <a:pt x="39218" y="5984"/>
                  </a:lnTo>
                  <a:lnTo>
                    <a:pt x="39139" y="5488"/>
                  </a:lnTo>
                  <a:lnTo>
                    <a:pt x="39007" y="5157"/>
                  </a:lnTo>
                  <a:lnTo>
                    <a:pt x="39014" y="4442"/>
                  </a:lnTo>
                  <a:lnTo>
                    <a:pt x="39485" y="3731"/>
                  </a:lnTo>
                  <a:lnTo>
                    <a:pt x="41174" y="1621"/>
                  </a:lnTo>
                  <a:lnTo>
                    <a:pt x="41630" y="657"/>
                  </a:lnTo>
                  <a:lnTo>
                    <a:pt x="41693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3" name="pg1284">
              <a:extLst>
                <a:ext uri="{FF2B5EF4-FFF2-40B4-BE49-F238E27FC236}">
                  <a16:creationId xmlns:a16="http://schemas.microsoft.com/office/drawing/2014/main" id="{74BE2BC5-122C-7544-9D93-5632D4F08882}"/>
                </a:ext>
              </a:extLst>
            </p:cNvPr>
            <p:cNvSpPr/>
            <p:nvPr/>
          </p:nvSpPr>
          <p:spPr>
            <a:xfrm>
              <a:off x="1282429" y="3343374"/>
              <a:ext cx="373929" cy="239396"/>
            </a:xfrm>
            <a:custGeom>
              <a:avLst/>
              <a:gdLst/>
              <a:ahLst/>
              <a:cxnLst/>
              <a:rect l="0" t="0" r="0" b="0"/>
              <a:pathLst>
                <a:path w="373929" h="239396">
                  <a:moveTo>
                    <a:pt x="39874" y="87366"/>
                  </a:moveTo>
                  <a:lnTo>
                    <a:pt x="39886" y="87115"/>
                  </a:lnTo>
                  <a:lnTo>
                    <a:pt x="39670" y="86540"/>
                  </a:lnTo>
                  <a:lnTo>
                    <a:pt x="39866" y="86476"/>
                  </a:lnTo>
                  <a:lnTo>
                    <a:pt x="39981" y="86298"/>
                  </a:lnTo>
                  <a:lnTo>
                    <a:pt x="39986" y="85763"/>
                  </a:lnTo>
                  <a:lnTo>
                    <a:pt x="39661" y="85210"/>
                  </a:lnTo>
                  <a:lnTo>
                    <a:pt x="39404" y="85298"/>
                  </a:lnTo>
                  <a:lnTo>
                    <a:pt x="39033" y="85101"/>
                  </a:lnTo>
                  <a:lnTo>
                    <a:pt x="38868" y="84888"/>
                  </a:lnTo>
                  <a:lnTo>
                    <a:pt x="38866" y="84546"/>
                  </a:lnTo>
                  <a:lnTo>
                    <a:pt x="38506" y="84658"/>
                  </a:lnTo>
                  <a:lnTo>
                    <a:pt x="39022" y="85195"/>
                  </a:lnTo>
                  <a:lnTo>
                    <a:pt x="39321" y="85312"/>
                  </a:lnTo>
                  <a:lnTo>
                    <a:pt x="39652" y="85276"/>
                  </a:lnTo>
                  <a:lnTo>
                    <a:pt x="39926" y="85769"/>
                  </a:lnTo>
                  <a:lnTo>
                    <a:pt x="39840" y="86391"/>
                  </a:lnTo>
                  <a:lnTo>
                    <a:pt x="39477" y="86610"/>
                  </a:lnTo>
                  <a:lnTo>
                    <a:pt x="38355" y="84423"/>
                  </a:lnTo>
                  <a:lnTo>
                    <a:pt x="38626" y="83270"/>
                  </a:lnTo>
                  <a:lnTo>
                    <a:pt x="37934" y="81703"/>
                  </a:lnTo>
                  <a:lnTo>
                    <a:pt x="37960" y="81572"/>
                  </a:lnTo>
                  <a:lnTo>
                    <a:pt x="39418" y="79119"/>
                  </a:lnTo>
                  <a:lnTo>
                    <a:pt x="39271" y="79097"/>
                  </a:lnTo>
                  <a:lnTo>
                    <a:pt x="39154" y="78885"/>
                  </a:lnTo>
                  <a:lnTo>
                    <a:pt x="39346" y="78667"/>
                  </a:lnTo>
                  <a:lnTo>
                    <a:pt x="39212" y="78635"/>
                  </a:lnTo>
                  <a:lnTo>
                    <a:pt x="38979" y="78652"/>
                  </a:lnTo>
                  <a:lnTo>
                    <a:pt x="39070" y="78426"/>
                  </a:lnTo>
                  <a:lnTo>
                    <a:pt x="39092" y="78252"/>
                  </a:lnTo>
                  <a:lnTo>
                    <a:pt x="39344" y="78275"/>
                  </a:lnTo>
                  <a:lnTo>
                    <a:pt x="39343" y="78114"/>
                  </a:lnTo>
                  <a:lnTo>
                    <a:pt x="39246" y="77784"/>
                  </a:lnTo>
                  <a:lnTo>
                    <a:pt x="38939" y="77792"/>
                  </a:lnTo>
                  <a:lnTo>
                    <a:pt x="38890" y="77461"/>
                  </a:lnTo>
                  <a:lnTo>
                    <a:pt x="38363" y="77524"/>
                  </a:lnTo>
                  <a:lnTo>
                    <a:pt x="37778" y="76226"/>
                  </a:lnTo>
                  <a:lnTo>
                    <a:pt x="37623" y="75381"/>
                  </a:lnTo>
                  <a:lnTo>
                    <a:pt x="37703" y="74796"/>
                  </a:lnTo>
                  <a:lnTo>
                    <a:pt x="38092" y="74482"/>
                  </a:lnTo>
                  <a:lnTo>
                    <a:pt x="38402" y="74511"/>
                  </a:lnTo>
                  <a:lnTo>
                    <a:pt x="38669" y="74183"/>
                  </a:lnTo>
                  <a:lnTo>
                    <a:pt x="38974" y="74277"/>
                  </a:lnTo>
                  <a:lnTo>
                    <a:pt x="38712" y="74133"/>
                  </a:lnTo>
                  <a:lnTo>
                    <a:pt x="38695" y="73502"/>
                  </a:lnTo>
                  <a:lnTo>
                    <a:pt x="38544" y="73532"/>
                  </a:lnTo>
                  <a:lnTo>
                    <a:pt x="38407" y="73309"/>
                  </a:lnTo>
                  <a:lnTo>
                    <a:pt x="38323" y="72883"/>
                  </a:lnTo>
                  <a:lnTo>
                    <a:pt x="38400" y="72657"/>
                  </a:lnTo>
                  <a:lnTo>
                    <a:pt x="38597" y="72593"/>
                  </a:lnTo>
                  <a:lnTo>
                    <a:pt x="38875" y="72550"/>
                  </a:lnTo>
                  <a:lnTo>
                    <a:pt x="39040" y="72607"/>
                  </a:lnTo>
                  <a:lnTo>
                    <a:pt x="39263" y="72560"/>
                  </a:lnTo>
                  <a:lnTo>
                    <a:pt x="39152" y="72947"/>
                  </a:lnTo>
                  <a:lnTo>
                    <a:pt x="39242" y="73162"/>
                  </a:lnTo>
                  <a:lnTo>
                    <a:pt x="39470" y="73271"/>
                  </a:lnTo>
                  <a:lnTo>
                    <a:pt x="39624" y="73527"/>
                  </a:lnTo>
                  <a:lnTo>
                    <a:pt x="39532" y="73723"/>
                  </a:lnTo>
                  <a:lnTo>
                    <a:pt x="39452" y="74182"/>
                  </a:lnTo>
                  <a:lnTo>
                    <a:pt x="39613" y="74053"/>
                  </a:lnTo>
                  <a:lnTo>
                    <a:pt x="39835" y="73956"/>
                  </a:lnTo>
                  <a:lnTo>
                    <a:pt x="40505" y="74084"/>
                  </a:lnTo>
                  <a:lnTo>
                    <a:pt x="40545" y="74244"/>
                  </a:lnTo>
                  <a:lnTo>
                    <a:pt x="40546" y="74544"/>
                  </a:lnTo>
                  <a:lnTo>
                    <a:pt x="40682" y="74954"/>
                  </a:lnTo>
                  <a:lnTo>
                    <a:pt x="40166" y="75457"/>
                  </a:lnTo>
                  <a:lnTo>
                    <a:pt x="40021" y="75630"/>
                  </a:lnTo>
                  <a:lnTo>
                    <a:pt x="40269" y="75991"/>
                  </a:lnTo>
                  <a:lnTo>
                    <a:pt x="40744" y="75805"/>
                  </a:lnTo>
                  <a:lnTo>
                    <a:pt x="41038" y="75820"/>
                  </a:lnTo>
                  <a:lnTo>
                    <a:pt x="41170" y="76140"/>
                  </a:lnTo>
                  <a:lnTo>
                    <a:pt x="41764" y="76551"/>
                  </a:lnTo>
                  <a:lnTo>
                    <a:pt x="41797" y="76832"/>
                  </a:lnTo>
                  <a:lnTo>
                    <a:pt x="41957" y="76912"/>
                  </a:lnTo>
                  <a:lnTo>
                    <a:pt x="42009" y="77123"/>
                  </a:lnTo>
                  <a:lnTo>
                    <a:pt x="42275" y="77372"/>
                  </a:lnTo>
                  <a:lnTo>
                    <a:pt x="42312" y="77585"/>
                  </a:lnTo>
                  <a:lnTo>
                    <a:pt x="42307" y="77733"/>
                  </a:lnTo>
                  <a:lnTo>
                    <a:pt x="42517" y="78476"/>
                  </a:lnTo>
                  <a:lnTo>
                    <a:pt x="42761" y="78462"/>
                  </a:lnTo>
                  <a:lnTo>
                    <a:pt x="42947" y="78584"/>
                  </a:lnTo>
                  <a:lnTo>
                    <a:pt x="43170" y="78532"/>
                  </a:lnTo>
                  <a:lnTo>
                    <a:pt x="43340" y="78325"/>
                  </a:lnTo>
                  <a:lnTo>
                    <a:pt x="43763" y="78239"/>
                  </a:lnTo>
                  <a:lnTo>
                    <a:pt x="43914" y="78249"/>
                  </a:lnTo>
                  <a:lnTo>
                    <a:pt x="44260" y="78393"/>
                  </a:lnTo>
                  <a:lnTo>
                    <a:pt x="44489" y="78688"/>
                  </a:lnTo>
                  <a:lnTo>
                    <a:pt x="44888" y="78917"/>
                  </a:lnTo>
                  <a:lnTo>
                    <a:pt x="45271" y="78819"/>
                  </a:lnTo>
                  <a:lnTo>
                    <a:pt x="45356" y="78511"/>
                  </a:lnTo>
                  <a:lnTo>
                    <a:pt x="45656" y="78779"/>
                  </a:lnTo>
                  <a:lnTo>
                    <a:pt x="45474" y="78901"/>
                  </a:lnTo>
                  <a:lnTo>
                    <a:pt x="45861" y="79012"/>
                  </a:lnTo>
                  <a:lnTo>
                    <a:pt x="46005" y="78911"/>
                  </a:lnTo>
                  <a:lnTo>
                    <a:pt x="46302" y="78926"/>
                  </a:lnTo>
                  <a:lnTo>
                    <a:pt x="46458" y="79185"/>
                  </a:lnTo>
                  <a:lnTo>
                    <a:pt x="46673" y="79364"/>
                  </a:lnTo>
                  <a:lnTo>
                    <a:pt x="46528" y="79523"/>
                  </a:lnTo>
                  <a:lnTo>
                    <a:pt x="46380" y="79976"/>
                  </a:lnTo>
                  <a:lnTo>
                    <a:pt x="46627" y="80130"/>
                  </a:lnTo>
                  <a:lnTo>
                    <a:pt x="46419" y="80431"/>
                  </a:lnTo>
                  <a:lnTo>
                    <a:pt x="46542" y="80567"/>
                  </a:lnTo>
                  <a:lnTo>
                    <a:pt x="46548" y="80846"/>
                  </a:lnTo>
                  <a:lnTo>
                    <a:pt x="46361" y="81103"/>
                  </a:lnTo>
                  <a:lnTo>
                    <a:pt x="46529" y="81201"/>
                  </a:lnTo>
                  <a:lnTo>
                    <a:pt x="46704" y="81245"/>
                  </a:lnTo>
                  <a:lnTo>
                    <a:pt x="46933" y="81402"/>
                  </a:lnTo>
                  <a:lnTo>
                    <a:pt x="47045" y="81712"/>
                  </a:lnTo>
                  <a:lnTo>
                    <a:pt x="47272" y="82007"/>
                  </a:lnTo>
                  <a:lnTo>
                    <a:pt x="47721" y="82336"/>
                  </a:lnTo>
                  <a:lnTo>
                    <a:pt x="47903" y="82823"/>
                  </a:lnTo>
                  <a:lnTo>
                    <a:pt x="48022" y="83225"/>
                  </a:lnTo>
                  <a:lnTo>
                    <a:pt x="47993" y="83410"/>
                  </a:lnTo>
                  <a:lnTo>
                    <a:pt x="47896" y="83751"/>
                  </a:lnTo>
                  <a:lnTo>
                    <a:pt x="48143" y="83784"/>
                  </a:lnTo>
                  <a:lnTo>
                    <a:pt x="48243" y="83906"/>
                  </a:lnTo>
                  <a:lnTo>
                    <a:pt x="48032" y="83391"/>
                  </a:lnTo>
                  <a:lnTo>
                    <a:pt x="48029" y="82971"/>
                  </a:lnTo>
                  <a:lnTo>
                    <a:pt x="47946" y="82658"/>
                  </a:lnTo>
                  <a:lnTo>
                    <a:pt x="47444" y="82318"/>
                  </a:lnTo>
                  <a:lnTo>
                    <a:pt x="47352" y="82021"/>
                  </a:lnTo>
                  <a:lnTo>
                    <a:pt x="47206" y="81883"/>
                  </a:lnTo>
                  <a:lnTo>
                    <a:pt x="47118" y="81748"/>
                  </a:lnTo>
                  <a:lnTo>
                    <a:pt x="47065" y="81614"/>
                  </a:lnTo>
                  <a:lnTo>
                    <a:pt x="46637" y="81191"/>
                  </a:lnTo>
                  <a:lnTo>
                    <a:pt x="46424" y="80949"/>
                  </a:lnTo>
                  <a:lnTo>
                    <a:pt x="46648" y="80014"/>
                  </a:lnTo>
                  <a:lnTo>
                    <a:pt x="46388" y="79878"/>
                  </a:lnTo>
                  <a:lnTo>
                    <a:pt x="46518" y="79827"/>
                  </a:lnTo>
                  <a:lnTo>
                    <a:pt x="46452" y="79117"/>
                  </a:lnTo>
                  <a:lnTo>
                    <a:pt x="46146" y="78888"/>
                  </a:lnTo>
                  <a:lnTo>
                    <a:pt x="46424" y="78420"/>
                  </a:lnTo>
                  <a:lnTo>
                    <a:pt x="46810" y="78363"/>
                  </a:lnTo>
                  <a:lnTo>
                    <a:pt x="47132" y="78241"/>
                  </a:lnTo>
                  <a:lnTo>
                    <a:pt x="47387" y="78156"/>
                  </a:lnTo>
                  <a:lnTo>
                    <a:pt x="47611" y="78126"/>
                  </a:lnTo>
                  <a:lnTo>
                    <a:pt x="47906" y="78312"/>
                  </a:lnTo>
                  <a:lnTo>
                    <a:pt x="47925" y="78508"/>
                  </a:lnTo>
                  <a:lnTo>
                    <a:pt x="48173" y="78855"/>
                  </a:lnTo>
                  <a:lnTo>
                    <a:pt x="48243" y="79005"/>
                  </a:lnTo>
                  <a:lnTo>
                    <a:pt x="47917" y="78621"/>
                  </a:lnTo>
                  <a:lnTo>
                    <a:pt x="47914" y="78208"/>
                  </a:lnTo>
                  <a:lnTo>
                    <a:pt x="47736" y="78101"/>
                  </a:lnTo>
                  <a:lnTo>
                    <a:pt x="48243" y="77860"/>
                  </a:lnTo>
                  <a:lnTo>
                    <a:pt x="49162" y="77951"/>
                  </a:lnTo>
                  <a:lnTo>
                    <a:pt x="50197" y="78378"/>
                  </a:lnTo>
                  <a:lnTo>
                    <a:pt x="51544" y="78165"/>
                  </a:lnTo>
                  <a:lnTo>
                    <a:pt x="51877" y="78430"/>
                  </a:lnTo>
                  <a:lnTo>
                    <a:pt x="52734" y="78496"/>
                  </a:lnTo>
                  <a:lnTo>
                    <a:pt x="53009" y="78921"/>
                  </a:lnTo>
                  <a:lnTo>
                    <a:pt x="52990" y="79092"/>
                  </a:lnTo>
                  <a:lnTo>
                    <a:pt x="52797" y="79401"/>
                  </a:lnTo>
                  <a:lnTo>
                    <a:pt x="52898" y="79941"/>
                  </a:lnTo>
                  <a:lnTo>
                    <a:pt x="53206" y="80227"/>
                  </a:lnTo>
                  <a:lnTo>
                    <a:pt x="54793" y="80741"/>
                  </a:lnTo>
                  <a:lnTo>
                    <a:pt x="54986" y="81299"/>
                  </a:lnTo>
                  <a:lnTo>
                    <a:pt x="55653" y="81630"/>
                  </a:lnTo>
                  <a:lnTo>
                    <a:pt x="56046" y="82077"/>
                  </a:lnTo>
                  <a:lnTo>
                    <a:pt x="55872" y="82334"/>
                  </a:lnTo>
                  <a:lnTo>
                    <a:pt x="56135" y="82509"/>
                  </a:lnTo>
                  <a:lnTo>
                    <a:pt x="57110" y="83503"/>
                  </a:lnTo>
                  <a:lnTo>
                    <a:pt x="57214" y="83659"/>
                  </a:lnTo>
                  <a:lnTo>
                    <a:pt x="57318" y="84173"/>
                  </a:lnTo>
                  <a:lnTo>
                    <a:pt x="58170" y="84683"/>
                  </a:lnTo>
                  <a:lnTo>
                    <a:pt x="58667" y="85133"/>
                  </a:lnTo>
                  <a:lnTo>
                    <a:pt x="58819" y="85383"/>
                  </a:lnTo>
                  <a:lnTo>
                    <a:pt x="59245" y="85446"/>
                  </a:lnTo>
                  <a:lnTo>
                    <a:pt x="59690" y="85312"/>
                  </a:lnTo>
                  <a:lnTo>
                    <a:pt x="60168" y="85286"/>
                  </a:lnTo>
                  <a:lnTo>
                    <a:pt x="60695" y="85566"/>
                  </a:lnTo>
                  <a:lnTo>
                    <a:pt x="61265" y="85726"/>
                  </a:lnTo>
                  <a:lnTo>
                    <a:pt x="61777" y="85760"/>
                  </a:lnTo>
                  <a:lnTo>
                    <a:pt x="62558" y="86073"/>
                  </a:lnTo>
                  <a:lnTo>
                    <a:pt x="63282" y="86691"/>
                  </a:lnTo>
                  <a:lnTo>
                    <a:pt x="64241" y="87366"/>
                  </a:lnTo>
                  <a:lnTo>
                    <a:pt x="65598" y="87551"/>
                  </a:lnTo>
                  <a:lnTo>
                    <a:pt x="66766" y="88227"/>
                  </a:lnTo>
                  <a:lnTo>
                    <a:pt x="66962" y="88354"/>
                  </a:lnTo>
                  <a:lnTo>
                    <a:pt x="67589" y="89199"/>
                  </a:lnTo>
                  <a:lnTo>
                    <a:pt x="70779" y="89165"/>
                  </a:lnTo>
                  <a:lnTo>
                    <a:pt x="71283" y="90888"/>
                  </a:lnTo>
                  <a:lnTo>
                    <a:pt x="70842" y="90955"/>
                  </a:lnTo>
                  <a:lnTo>
                    <a:pt x="70513" y="90869"/>
                  </a:lnTo>
                  <a:lnTo>
                    <a:pt x="69946" y="90933"/>
                  </a:lnTo>
                  <a:lnTo>
                    <a:pt x="69590" y="91167"/>
                  </a:lnTo>
                  <a:lnTo>
                    <a:pt x="69879" y="91554"/>
                  </a:lnTo>
                  <a:lnTo>
                    <a:pt x="71602" y="93179"/>
                  </a:lnTo>
                  <a:lnTo>
                    <a:pt x="72306" y="93542"/>
                  </a:lnTo>
                  <a:lnTo>
                    <a:pt x="72739" y="93862"/>
                  </a:lnTo>
                  <a:lnTo>
                    <a:pt x="74143" y="95366"/>
                  </a:lnTo>
                  <a:lnTo>
                    <a:pt x="74391" y="95519"/>
                  </a:lnTo>
                  <a:lnTo>
                    <a:pt x="74795" y="95590"/>
                  </a:lnTo>
                  <a:lnTo>
                    <a:pt x="75809" y="95627"/>
                  </a:lnTo>
                  <a:lnTo>
                    <a:pt x="76087" y="95757"/>
                  </a:lnTo>
                  <a:lnTo>
                    <a:pt x="76628" y="96294"/>
                  </a:lnTo>
                  <a:lnTo>
                    <a:pt x="76291" y="96427"/>
                  </a:lnTo>
                  <a:lnTo>
                    <a:pt x="75883" y="96472"/>
                  </a:lnTo>
                  <a:lnTo>
                    <a:pt x="75624" y="96409"/>
                  </a:lnTo>
                  <a:lnTo>
                    <a:pt x="75631" y="98642"/>
                  </a:lnTo>
                  <a:lnTo>
                    <a:pt x="79179" y="98665"/>
                  </a:lnTo>
                  <a:lnTo>
                    <a:pt x="79181" y="99119"/>
                  </a:lnTo>
                  <a:lnTo>
                    <a:pt x="80003" y="99124"/>
                  </a:lnTo>
                  <a:lnTo>
                    <a:pt x="80421" y="99530"/>
                  </a:lnTo>
                  <a:lnTo>
                    <a:pt x="81927" y="100300"/>
                  </a:lnTo>
                  <a:lnTo>
                    <a:pt x="82739" y="101025"/>
                  </a:lnTo>
                  <a:lnTo>
                    <a:pt x="81350" y="101022"/>
                  </a:lnTo>
                  <a:lnTo>
                    <a:pt x="81347" y="102150"/>
                  </a:lnTo>
                  <a:lnTo>
                    <a:pt x="82173" y="103378"/>
                  </a:lnTo>
                  <a:lnTo>
                    <a:pt x="83450" y="103377"/>
                  </a:lnTo>
                  <a:lnTo>
                    <a:pt x="83848" y="104310"/>
                  </a:lnTo>
                  <a:lnTo>
                    <a:pt x="83823" y="107883"/>
                  </a:lnTo>
                  <a:lnTo>
                    <a:pt x="84156" y="107729"/>
                  </a:lnTo>
                  <a:lnTo>
                    <a:pt x="84481" y="107774"/>
                  </a:lnTo>
                  <a:lnTo>
                    <a:pt x="85451" y="108120"/>
                  </a:lnTo>
                  <a:lnTo>
                    <a:pt x="85332" y="108388"/>
                  </a:lnTo>
                  <a:lnTo>
                    <a:pt x="85518" y="109259"/>
                  </a:lnTo>
                  <a:lnTo>
                    <a:pt x="86025" y="109784"/>
                  </a:lnTo>
                  <a:lnTo>
                    <a:pt x="86380" y="109899"/>
                  </a:lnTo>
                  <a:lnTo>
                    <a:pt x="86842" y="110498"/>
                  </a:lnTo>
                  <a:lnTo>
                    <a:pt x="87582" y="111890"/>
                  </a:lnTo>
                  <a:lnTo>
                    <a:pt x="87878" y="112605"/>
                  </a:lnTo>
                  <a:lnTo>
                    <a:pt x="88739" y="114127"/>
                  </a:lnTo>
                  <a:lnTo>
                    <a:pt x="88980" y="114269"/>
                  </a:lnTo>
                  <a:lnTo>
                    <a:pt x="89368" y="114328"/>
                  </a:lnTo>
                  <a:lnTo>
                    <a:pt x="89697" y="114634"/>
                  </a:lnTo>
                  <a:lnTo>
                    <a:pt x="89860" y="115583"/>
                  </a:lnTo>
                  <a:lnTo>
                    <a:pt x="89619" y="115747"/>
                  </a:lnTo>
                  <a:lnTo>
                    <a:pt x="89483" y="116230"/>
                  </a:lnTo>
                  <a:lnTo>
                    <a:pt x="89996" y="117042"/>
                  </a:lnTo>
                  <a:lnTo>
                    <a:pt x="90452" y="117454"/>
                  </a:lnTo>
                  <a:lnTo>
                    <a:pt x="90802" y="117139"/>
                  </a:lnTo>
                  <a:lnTo>
                    <a:pt x="91823" y="115851"/>
                  </a:lnTo>
                  <a:lnTo>
                    <a:pt x="94416" y="114711"/>
                  </a:lnTo>
                  <a:lnTo>
                    <a:pt x="97769" y="113038"/>
                  </a:lnTo>
                  <a:lnTo>
                    <a:pt x="99948" y="110868"/>
                  </a:lnTo>
                  <a:lnTo>
                    <a:pt x="100495" y="111234"/>
                  </a:lnTo>
                  <a:lnTo>
                    <a:pt x="100843" y="111202"/>
                  </a:lnTo>
                  <a:lnTo>
                    <a:pt x="101396" y="110642"/>
                  </a:lnTo>
                  <a:lnTo>
                    <a:pt x="101555" y="110562"/>
                  </a:lnTo>
                  <a:lnTo>
                    <a:pt x="101555" y="109375"/>
                  </a:lnTo>
                  <a:lnTo>
                    <a:pt x="103892" y="109382"/>
                  </a:lnTo>
                  <a:lnTo>
                    <a:pt x="103900" y="107030"/>
                  </a:lnTo>
                  <a:lnTo>
                    <a:pt x="107411" y="107030"/>
                  </a:lnTo>
                  <a:lnTo>
                    <a:pt x="107411" y="103502"/>
                  </a:lnTo>
                  <a:lnTo>
                    <a:pt x="105934" y="103498"/>
                  </a:lnTo>
                  <a:lnTo>
                    <a:pt x="105982" y="103018"/>
                  </a:lnTo>
                  <a:lnTo>
                    <a:pt x="106127" y="102847"/>
                  </a:lnTo>
                  <a:lnTo>
                    <a:pt x="106752" y="102989"/>
                  </a:lnTo>
                  <a:lnTo>
                    <a:pt x="107130" y="102274"/>
                  </a:lnTo>
                  <a:lnTo>
                    <a:pt x="107992" y="101016"/>
                  </a:lnTo>
                  <a:lnTo>
                    <a:pt x="108437" y="100004"/>
                  </a:lnTo>
                  <a:lnTo>
                    <a:pt x="108174" y="98928"/>
                  </a:lnTo>
                  <a:lnTo>
                    <a:pt x="108012" y="97737"/>
                  </a:lnTo>
                  <a:lnTo>
                    <a:pt x="108267" y="96390"/>
                  </a:lnTo>
                  <a:lnTo>
                    <a:pt x="108701" y="96383"/>
                  </a:lnTo>
                  <a:lnTo>
                    <a:pt x="108849" y="95430"/>
                  </a:lnTo>
                  <a:lnTo>
                    <a:pt x="108731" y="94652"/>
                  </a:lnTo>
                  <a:lnTo>
                    <a:pt x="108846" y="94034"/>
                  </a:lnTo>
                  <a:lnTo>
                    <a:pt x="110198" y="93975"/>
                  </a:lnTo>
                  <a:lnTo>
                    <a:pt x="110183" y="92256"/>
                  </a:lnTo>
                  <a:lnTo>
                    <a:pt x="110621" y="92223"/>
                  </a:lnTo>
                  <a:lnTo>
                    <a:pt x="110891" y="92398"/>
                  </a:lnTo>
                  <a:lnTo>
                    <a:pt x="112211" y="90169"/>
                  </a:lnTo>
                  <a:lnTo>
                    <a:pt x="112570" y="89902"/>
                  </a:lnTo>
                  <a:lnTo>
                    <a:pt x="116083" y="93391"/>
                  </a:lnTo>
                  <a:lnTo>
                    <a:pt x="116137" y="93720"/>
                  </a:lnTo>
                  <a:lnTo>
                    <a:pt x="118713" y="96378"/>
                  </a:lnTo>
                  <a:lnTo>
                    <a:pt x="117899" y="96379"/>
                  </a:lnTo>
                  <a:lnTo>
                    <a:pt x="117914" y="99907"/>
                  </a:lnTo>
                  <a:lnTo>
                    <a:pt x="120132" y="99929"/>
                  </a:lnTo>
                  <a:lnTo>
                    <a:pt x="120250" y="99631"/>
                  </a:lnTo>
                  <a:lnTo>
                    <a:pt x="120268" y="98031"/>
                  </a:lnTo>
                  <a:lnTo>
                    <a:pt x="120213" y="97755"/>
                  </a:lnTo>
                  <a:lnTo>
                    <a:pt x="124014" y="101660"/>
                  </a:lnTo>
                  <a:lnTo>
                    <a:pt x="124181" y="101571"/>
                  </a:lnTo>
                  <a:lnTo>
                    <a:pt x="126153" y="101717"/>
                  </a:lnTo>
                  <a:lnTo>
                    <a:pt x="126150" y="100872"/>
                  </a:lnTo>
                  <a:lnTo>
                    <a:pt x="128759" y="100880"/>
                  </a:lnTo>
                  <a:lnTo>
                    <a:pt x="128778" y="99939"/>
                  </a:lnTo>
                  <a:lnTo>
                    <a:pt x="128482" y="99924"/>
                  </a:lnTo>
                  <a:lnTo>
                    <a:pt x="128479" y="98759"/>
                  </a:lnTo>
                  <a:lnTo>
                    <a:pt x="129953" y="98755"/>
                  </a:lnTo>
                  <a:lnTo>
                    <a:pt x="129945" y="97017"/>
                  </a:lnTo>
                  <a:lnTo>
                    <a:pt x="130771" y="97768"/>
                  </a:lnTo>
                  <a:lnTo>
                    <a:pt x="130812" y="98025"/>
                  </a:lnTo>
                  <a:lnTo>
                    <a:pt x="135520" y="98194"/>
                  </a:lnTo>
                  <a:lnTo>
                    <a:pt x="135539" y="96412"/>
                  </a:lnTo>
                  <a:lnTo>
                    <a:pt x="135976" y="96386"/>
                  </a:lnTo>
                  <a:lnTo>
                    <a:pt x="135998" y="95630"/>
                  </a:lnTo>
                  <a:lnTo>
                    <a:pt x="137997" y="97643"/>
                  </a:lnTo>
                  <a:lnTo>
                    <a:pt x="138441" y="98232"/>
                  </a:lnTo>
                  <a:lnTo>
                    <a:pt x="138715" y="98756"/>
                  </a:lnTo>
                  <a:lnTo>
                    <a:pt x="142591" y="98754"/>
                  </a:lnTo>
                  <a:lnTo>
                    <a:pt x="142573" y="96413"/>
                  </a:lnTo>
                  <a:lnTo>
                    <a:pt x="143077" y="96391"/>
                  </a:lnTo>
                  <a:lnTo>
                    <a:pt x="143132" y="89421"/>
                  </a:lnTo>
                  <a:lnTo>
                    <a:pt x="147015" y="89395"/>
                  </a:lnTo>
                  <a:lnTo>
                    <a:pt x="147993" y="89990"/>
                  </a:lnTo>
                  <a:lnTo>
                    <a:pt x="148516" y="90168"/>
                  </a:lnTo>
                  <a:lnTo>
                    <a:pt x="149586" y="90369"/>
                  </a:lnTo>
                  <a:lnTo>
                    <a:pt x="150009" y="90573"/>
                  </a:lnTo>
                  <a:lnTo>
                    <a:pt x="150720" y="91165"/>
                  </a:lnTo>
                  <a:lnTo>
                    <a:pt x="150005" y="90522"/>
                  </a:lnTo>
                  <a:lnTo>
                    <a:pt x="149602" y="90336"/>
                  </a:lnTo>
                  <a:lnTo>
                    <a:pt x="148523" y="90131"/>
                  </a:lnTo>
                  <a:lnTo>
                    <a:pt x="147994" y="89944"/>
                  </a:lnTo>
                  <a:lnTo>
                    <a:pt x="147047" y="89369"/>
                  </a:lnTo>
                  <a:lnTo>
                    <a:pt x="145118" y="88665"/>
                  </a:lnTo>
                  <a:lnTo>
                    <a:pt x="143046" y="87639"/>
                  </a:lnTo>
                  <a:lnTo>
                    <a:pt x="142640" y="87212"/>
                  </a:lnTo>
                  <a:lnTo>
                    <a:pt x="141639" y="86565"/>
                  </a:lnTo>
                  <a:lnTo>
                    <a:pt x="139461" y="84794"/>
                  </a:lnTo>
                  <a:lnTo>
                    <a:pt x="138557" y="83861"/>
                  </a:lnTo>
                  <a:lnTo>
                    <a:pt x="137875" y="82547"/>
                  </a:lnTo>
                  <a:lnTo>
                    <a:pt x="137502" y="80957"/>
                  </a:lnTo>
                  <a:lnTo>
                    <a:pt x="137594" y="80330"/>
                  </a:lnTo>
                  <a:lnTo>
                    <a:pt x="137823" y="80739"/>
                  </a:lnTo>
                  <a:lnTo>
                    <a:pt x="138242" y="81118"/>
                  </a:lnTo>
                  <a:lnTo>
                    <a:pt x="138572" y="81182"/>
                  </a:lnTo>
                  <a:lnTo>
                    <a:pt x="139295" y="81029"/>
                  </a:lnTo>
                  <a:lnTo>
                    <a:pt x="140770" y="81096"/>
                  </a:lnTo>
                  <a:lnTo>
                    <a:pt x="141171" y="80985"/>
                  </a:lnTo>
                  <a:lnTo>
                    <a:pt x="141961" y="80334"/>
                  </a:lnTo>
                  <a:lnTo>
                    <a:pt x="142565" y="79452"/>
                  </a:lnTo>
                  <a:lnTo>
                    <a:pt x="143310" y="79624"/>
                  </a:lnTo>
                  <a:lnTo>
                    <a:pt x="143944" y="79650"/>
                  </a:lnTo>
                  <a:lnTo>
                    <a:pt x="145090" y="79022"/>
                  </a:lnTo>
                  <a:lnTo>
                    <a:pt x="145031" y="78762"/>
                  </a:lnTo>
                  <a:lnTo>
                    <a:pt x="145161" y="77887"/>
                  </a:lnTo>
                  <a:lnTo>
                    <a:pt x="145647" y="77525"/>
                  </a:lnTo>
                  <a:lnTo>
                    <a:pt x="146074" y="77462"/>
                  </a:lnTo>
                  <a:lnTo>
                    <a:pt x="146229" y="77562"/>
                  </a:lnTo>
                  <a:lnTo>
                    <a:pt x="146441" y="77518"/>
                  </a:lnTo>
                  <a:lnTo>
                    <a:pt x="147056" y="77082"/>
                  </a:lnTo>
                  <a:lnTo>
                    <a:pt x="147200" y="76457"/>
                  </a:lnTo>
                  <a:lnTo>
                    <a:pt x="147641" y="75396"/>
                  </a:lnTo>
                  <a:lnTo>
                    <a:pt x="148943" y="74707"/>
                  </a:lnTo>
                  <a:lnTo>
                    <a:pt x="149284" y="74610"/>
                  </a:lnTo>
                  <a:lnTo>
                    <a:pt x="149473" y="74759"/>
                  </a:lnTo>
                  <a:lnTo>
                    <a:pt x="149562" y="74993"/>
                  </a:lnTo>
                  <a:lnTo>
                    <a:pt x="150085" y="74908"/>
                  </a:lnTo>
                  <a:lnTo>
                    <a:pt x="151531" y="73899"/>
                  </a:lnTo>
                  <a:lnTo>
                    <a:pt x="152599" y="74074"/>
                  </a:lnTo>
                  <a:lnTo>
                    <a:pt x="153697" y="73266"/>
                  </a:lnTo>
                  <a:lnTo>
                    <a:pt x="155207" y="72641"/>
                  </a:lnTo>
                  <a:lnTo>
                    <a:pt x="155697" y="72653"/>
                  </a:lnTo>
                  <a:lnTo>
                    <a:pt x="156331" y="72281"/>
                  </a:lnTo>
                  <a:lnTo>
                    <a:pt x="156580" y="71972"/>
                  </a:lnTo>
                  <a:lnTo>
                    <a:pt x="157029" y="70964"/>
                  </a:lnTo>
                  <a:lnTo>
                    <a:pt x="157437" y="70670"/>
                  </a:lnTo>
                  <a:lnTo>
                    <a:pt x="158209" y="70514"/>
                  </a:lnTo>
                  <a:lnTo>
                    <a:pt x="158955" y="69588"/>
                  </a:lnTo>
                  <a:lnTo>
                    <a:pt x="159114" y="69197"/>
                  </a:lnTo>
                  <a:lnTo>
                    <a:pt x="159033" y="68840"/>
                  </a:lnTo>
                  <a:lnTo>
                    <a:pt x="158896" y="68695"/>
                  </a:lnTo>
                  <a:lnTo>
                    <a:pt x="158892" y="68304"/>
                  </a:lnTo>
                  <a:lnTo>
                    <a:pt x="159293" y="67928"/>
                  </a:lnTo>
                  <a:lnTo>
                    <a:pt x="160481" y="67207"/>
                  </a:lnTo>
                  <a:lnTo>
                    <a:pt x="161027" y="67018"/>
                  </a:lnTo>
                  <a:lnTo>
                    <a:pt x="161394" y="67003"/>
                  </a:lnTo>
                  <a:lnTo>
                    <a:pt x="161476" y="66854"/>
                  </a:lnTo>
                  <a:lnTo>
                    <a:pt x="161478" y="66642"/>
                  </a:lnTo>
                  <a:lnTo>
                    <a:pt x="161398" y="66352"/>
                  </a:lnTo>
                  <a:lnTo>
                    <a:pt x="161851" y="65917"/>
                  </a:lnTo>
                  <a:lnTo>
                    <a:pt x="162300" y="65946"/>
                  </a:lnTo>
                  <a:lnTo>
                    <a:pt x="162671" y="66400"/>
                  </a:lnTo>
                  <a:lnTo>
                    <a:pt x="162875" y="66500"/>
                  </a:lnTo>
                  <a:lnTo>
                    <a:pt x="164942" y="66473"/>
                  </a:lnTo>
                  <a:lnTo>
                    <a:pt x="165725" y="66327"/>
                  </a:lnTo>
                  <a:lnTo>
                    <a:pt x="165855" y="66495"/>
                  </a:lnTo>
                  <a:lnTo>
                    <a:pt x="166212" y="67533"/>
                  </a:lnTo>
                  <a:lnTo>
                    <a:pt x="166802" y="68530"/>
                  </a:lnTo>
                  <a:lnTo>
                    <a:pt x="167121" y="68005"/>
                  </a:lnTo>
                  <a:lnTo>
                    <a:pt x="167284" y="66249"/>
                  </a:lnTo>
                  <a:lnTo>
                    <a:pt x="167395" y="65638"/>
                  </a:lnTo>
                  <a:lnTo>
                    <a:pt x="167615" y="65247"/>
                  </a:lnTo>
                  <a:lnTo>
                    <a:pt x="167908" y="64949"/>
                  </a:lnTo>
                  <a:lnTo>
                    <a:pt x="168071" y="64581"/>
                  </a:lnTo>
                  <a:lnTo>
                    <a:pt x="168230" y="62669"/>
                  </a:lnTo>
                  <a:lnTo>
                    <a:pt x="168368" y="62278"/>
                  </a:lnTo>
                  <a:lnTo>
                    <a:pt x="169107" y="61816"/>
                  </a:lnTo>
                  <a:lnTo>
                    <a:pt x="169352" y="61772"/>
                  </a:lnTo>
                  <a:lnTo>
                    <a:pt x="169541" y="61868"/>
                  </a:lnTo>
                  <a:lnTo>
                    <a:pt x="170870" y="60417"/>
                  </a:lnTo>
                  <a:lnTo>
                    <a:pt x="171420" y="61180"/>
                  </a:lnTo>
                  <a:lnTo>
                    <a:pt x="171680" y="61790"/>
                  </a:lnTo>
                  <a:lnTo>
                    <a:pt x="171750" y="62866"/>
                  </a:lnTo>
                  <a:lnTo>
                    <a:pt x="171557" y="63450"/>
                  </a:lnTo>
                  <a:lnTo>
                    <a:pt x="171297" y="63859"/>
                  </a:lnTo>
                  <a:lnTo>
                    <a:pt x="171297" y="65191"/>
                  </a:lnTo>
                  <a:lnTo>
                    <a:pt x="171381" y="65898"/>
                  </a:lnTo>
                  <a:lnTo>
                    <a:pt x="171637" y="67086"/>
                  </a:lnTo>
                  <a:lnTo>
                    <a:pt x="171838" y="67491"/>
                  </a:lnTo>
                  <a:lnTo>
                    <a:pt x="172116" y="68954"/>
                  </a:lnTo>
                  <a:lnTo>
                    <a:pt x="172245" y="69340"/>
                  </a:lnTo>
                  <a:lnTo>
                    <a:pt x="173536" y="70182"/>
                  </a:lnTo>
                  <a:lnTo>
                    <a:pt x="175084" y="70197"/>
                  </a:lnTo>
                  <a:lnTo>
                    <a:pt x="175629" y="70365"/>
                  </a:lnTo>
                  <a:lnTo>
                    <a:pt x="175785" y="70488"/>
                  </a:lnTo>
                  <a:lnTo>
                    <a:pt x="175684" y="70923"/>
                  </a:lnTo>
                  <a:lnTo>
                    <a:pt x="175339" y="71209"/>
                  </a:lnTo>
                  <a:lnTo>
                    <a:pt x="174905" y="71927"/>
                  </a:lnTo>
                  <a:lnTo>
                    <a:pt x="175788" y="72266"/>
                  </a:lnTo>
                  <a:lnTo>
                    <a:pt x="176455" y="72840"/>
                  </a:lnTo>
                  <a:lnTo>
                    <a:pt x="176855" y="73451"/>
                  </a:lnTo>
                  <a:lnTo>
                    <a:pt x="177015" y="73562"/>
                  </a:lnTo>
                  <a:lnTo>
                    <a:pt x="177674" y="73631"/>
                  </a:lnTo>
                  <a:lnTo>
                    <a:pt x="179476" y="71826"/>
                  </a:lnTo>
                  <a:lnTo>
                    <a:pt x="180310" y="70978"/>
                  </a:lnTo>
                  <a:lnTo>
                    <a:pt x="187144" y="64068"/>
                  </a:lnTo>
                  <a:lnTo>
                    <a:pt x="189866" y="61344"/>
                  </a:lnTo>
                  <a:lnTo>
                    <a:pt x="189747" y="61077"/>
                  </a:lnTo>
                  <a:lnTo>
                    <a:pt x="189755" y="59663"/>
                  </a:lnTo>
                  <a:lnTo>
                    <a:pt x="189893" y="59573"/>
                  </a:lnTo>
                  <a:lnTo>
                    <a:pt x="190446" y="59603"/>
                  </a:lnTo>
                  <a:lnTo>
                    <a:pt x="190521" y="58755"/>
                  </a:lnTo>
                  <a:lnTo>
                    <a:pt x="190420" y="58483"/>
                  </a:lnTo>
                  <a:lnTo>
                    <a:pt x="190640" y="57732"/>
                  </a:lnTo>
                  <a:lnTo>
                    <a:pt x="191067" y="57367"/>
                  </a:lnTo>
                  <a:lnTo>
                    <a:pt x="192260" y="55916"/>
                  </a:lnTo>
                  <a:lnTo>
                    <a:pt x="192684" y="55660"/>
                  </a:lnTo>
                  <a:lnTo>
                    <a:pt x="193505" y="55355"/>
                  </a:lnTo>
                  <a:lnTo>
                    <a:pt x="194523" y="53994"/>
                  </a:lnTo>
                  <a:lnTo>
                    <a:pt x="195415" y="55073"/>
                  </a:lnTo>
                  <a:lnTo>
                    <a:pt x="196012" y="55501"/>
                  </a:lnTo>
                  <a:lnTo>
                    <a:pt x="196510" y="56184"/>
                  </a:lnTo>
                  <a:lnTo>
                    <a:pt x="196807" y="56013"/>
                  </a:lnTo>
                  <a:lnTo>
                    <a:pt x="196825" y="55477"/>
                  </a:lnTo>
                  <a:lnTo>
                    <a:pt x="196740" y="55336"/>
                  </a:lnTo>
                  <a:lnTo>
                    <a:pt x="196565" y="55254"/>
                  </a:lnTo>
                  <a:lnTo>
                    <a:pt x="196178" y="54409"/>
                  </a:lnTo>
                  <a:lnTo>
                    <a:pt x="196386" y="53579"/>
                  </a:lnTo>
                  <a:lnTo>
                    <a:pt x="196631" y="53832"/>
                  </a:lnTo>
                  <a:lnTo>
                    <a:pt x="197842" y="53795"/>
                  </a:lnTo>
                  <a:lnTo>
                    <a:pt x="198359" y="53095"/>
                  </a:lnTo>
                  <a:lnTo>
                    <a:pt x="198622" y="52220"/>
                  </a:lnTo>
                  <a:lnTo>
                    <a:pt x="198544" y="51282"/>
                  </a:lnTo>
                  <a:lnTo>
                    <a:pt x="198328" y="50992"/>
                  </a:lnTo>
                  <a:lnTo>
                    <a:pt x="198625" y="50207"/>
                  </a:lnTo>
                  <a:lnTo>
                    <a:pt x="199201" y="49868"/>
                  </a:lnTo>
                  <a:lnTo>
                    <a:pt x="199502" y="50195"/>
                  </a:lnTo>
                  <a:lnTo>
                    <a:pt x="200059" y="49403"/>
                  </a:lnTo>
                  <a:lnTo>
                    <a:pt x="199885" y="48975"/>
                  </a:lnTo>
                  <a:lnTo>
                    <a:pt x="199728" y="48807"/>
                  </a:lnTo>
                  <a:lnTo>
                    <a:pt x="199721" y="48580"/>
                  </a:lnTo>
                  <a:lnTo>
                    <a:pt x="200345" y="47940"/>
                  </a:lnTo>
                  <a:lnTo>
                    <a:pt x="200754" y="45901"/>
                  </a:lnTo>
                  <a:lnTo>
                    <a:pt x="200508" y="45432"/>
                  </a:lnTo>
                  <a:lnTo>
                    <a:pt x="200334" y="44686"/>
                  </a:lnTo>
                  <a:lnTo>
                    <a:pt x="200494" y="44314"/>
                  </a:lnTo>
                  <a:lnTo>
                    <a:pt x="201323" y="43592"/>
                  </a:lnTo>
                  <a:lnTo>
                    <a:pt x="201944" y="43335"/>
                  </a:lnTo>
                  <a:lnTo>
                    <a:pt x="202517" y="43376"/>
                  </a:lnTo>
                  <a:lnTo>
                    <a:pt x="202840" y="43532"/>
                  </a:lnTo>
                  <a:lnTo>
                    <a:pt x="203387" y="44295"/>
                  </a:lnTo>
                  <a:lnTo>
                    <a:pt x="203419" y="45429"/>
                  </a:lnTo>
                  <a:lnTo>
                    <a:pt x="203562" y="45227"/>
                  </a:lnTo>
                  <a:lnTo>
                    <a:pt x="203975" y="44165"/>
                  </a:lnTo>
                  <a:lnTo>
                    <a:pt x="203688" y="43807"/>
                  </a:lnTo>
                  <a:lnTo>
                    <a:pt x="203655" y="43625"/>
                  </a:lnTo>
                  <a:lnTo>
                    <a:pt x="203737" y="43331"/>
                  </a:lnTo>
                  <a:lnTo>
                    <a:pt x="204867" y="42740"/>
                  </a:lnTo>
                  <a:lnTo>
                    <a:pt x="204850" y="42587"/>
                  </a:lnTo>
                  <a:lnTo>
                    <a:pt x="204871" y="41549"/>
                  </a:lnTo>
                  <a:lnTo>
                    <a:pt x="205102" y="41374"/>
                  </a:lnTo>
                  <a:lnTo>
                    <a:pt x="205325" y="41452"/>
                  </a:lnTo>
                  <a:lnTo>
                    <a:pt x="205876" y="40942"/>
                  </a:lnTo>
                  <a:lnTo>
                    <a:pt x="205794" y="40299"/>
                  </a:lnTo>
                  <a:lnTo>
                    <a:pt x="205943" y="39718"/>
                  </a:lnTo>
                  <a:lnTo>
                    <a:pt x="206367" y="39852"/>
                  </a:lnTo>
                  <a:lnTo>
                    <a:pt x="206679" y="40295"/>
                  </a:lnTo>
                  <a:lnTo>
                    <a:pt x="206980" y="40504"/>
                  </a:lnTo>
                  <a:lnTo>
                    <a:pt x="207851" y="40746"/>
                  </a:lnTo>
                  <a:lnTo>
                    <a:pt x="208070" y="40917"/>
                  </a:lnTo>
                  <a:lnTo>
                    <a:pt x="208308" y="41457"/>
                  </a:lnTo>
                  <a:lnTo>
                    <a:pt x="208457" y="41517"/>
                  </a:lnTo>
                  <a:lnTo>
                    <a:pt x="208736" y="41390"/>
                  </a:lnTo>
                  <a:lnTo>
                    <a:pt x="208814" y="40773"/>
                  </a:lnTo>
                  <a:lnTo>
                    <a:pt x="207966" y="40098"/>
                  </a:lnTo>
                  <a:lnTo>
                    <a:pt x="207204" y="39689"/>
                  </a:lnTo>
                  <a:lnTo>
                    <a:pt x="206784" y="39555"/>
                  </a:lnTo>
                  <a:lnTo>
                    <a:pt x="207163" y="39581"/>
                  </a:lnTo>
                  <a:lnTo>
                    <a:pt x="208740" y="40389"/>
                  </a:lnTo>
                  <a:lnTo>
                    <a:pt x="209264" y="40568"/>
                  </a:lnTo>
                  <a:lnTo>
                    <a:pt x="209990" y="40271"/>
                  </a:lnTo>
                  <a:lnTo>
                    <a:pt x="210437" y="40513"/>
                  </a:lnTo>
                  <a:lnTo>
                    <a:pt x="211021" y="41082"/>
                  </a:lnTo>
                  <a:lnTo>
                    <a:pt x="211062" y="41291"/>
                  </a:lnTo>
                  <a:lnTo>
                    <a:pt x="210955" y="41622"/>
                  </a:lnTo>
                  <a:lnTo>
                    <a:pt x="210713" y="41763"/>
                  </a:lnTo>
                  <a:lnTo>
                    <a:pt x="210467" y="41745"/>
                  </a:lnTo>
                  <a:lnTo>
                    <a:pt x="210092" y="42210"/>
                  </a:lnTo>
                  <a:lnTo>
                    <a:pt x="209899" y="42771"/>
                  </a:lnTo>
                  <a:lnTo>
                    <a:pt x="209334" y="42953"/>
                  </a:lnTo>
                  <a:lnTo>
                    <a:pt x="208969" y="42987"/>
                  </a:lnTo>
                  <a:lnTo>
                    <a:pt x="208876" y="43296"/>
                  </a:lnTo>
                  <a:lnTo>
                    <a:pt x="208861" y="44018"/>
                  </a:lnTo>
                  <a:lnTo>
                    <a:pt x="209162" y="44077"/>
                  </a:lnTo>
                  <a:lnTo>
                    <a:pt x="209460" y="44386"/>
                  </a:lnTo>
                  <a:lnTo>
                    <a:pt x="209262" y="45008"/>
                  </a:lnTo>
                  <a:lnTo>
                    <a:pt x="209249" y="46177"/>
                  </a:lnTo>
                  <a:lnTo>
                    <a:pt x="209465" y="46866"/>
                  </a:lnTo>
                  <a:lnTo>
                    <a:pt x="209323" y="47566"/>
                  </a:lnTo>
                  <a:lnTo>
                    <a:pt x="209081" y="48042"/>
                  </a:lnTo>
                  <a:lnTo>
                    <a:pt x="208880" y="48250"/>
                  </a:lnTo>
                  <a:lnTo>
                    <a:pt x="209018" y="48741"/>
                  </a:lnTo>
                  <a:lnTo>
                    <a:pt x="209546" y="48611"/>
                  </a:lnTo>
                  <a:lnTo>
                    <a:pt x="209657" y="48355"/>
                  </a:lnTo>
                  <a:lnTo>
                    <a:pt x="209921" y="48161"/>
                  </a:lnTo>
                  <a:lnTo>
                    <a:pt x="210207" y="48181"/>
                  </a:lnTo>
                  <a:lnTo>
                    <a:pt x="210810" y="48515"/>
                  </a:lnTo>
                  <a:lnTo>
                    <a:pt x="211478" y="48280"/>
                  </a:lnTo>
                  <a:lnTo>
                    <a:pt x="211496" y="46082"/>
                  </a:lnTo>
                  <a:lnTo>
                    <a:pt x="215361" y="46080"/>
                  </a:lnTo>
                  <a:lnTo>
                    <a:pt x="215500" y="46079"/>
                  </a:lnTo>
                  <a:lnTo>
                    <a:pt x="215537" y="40276"/>
                  </a:lnTo>
                  <a:lnTo>
                    <a:pt x="215575" y="36141"/>
                  </a:lnTo>
                  <a:lnTo>
                    <a:pt x="215582" y="35428"/>
                  </a:lnTo>
                  <a:lnTo>
                    <a:pt x="246430" y="4563"/>
                  </a:lnTo>
                  <a:lnTo>
                    <a:pt x="251135" y="0"/>
                  </a:lnTo>
                  <a:lnTo>
                    <a:pt x="251227" y="367"/>
                  </a:lnTo>
                  <a:lnTo>
                    <a:pt x="253156" y="1652"/>
                  </a:lnTo>
                  <a:lnTo>
                    <a:pt x="253066" y="2969"/>
                  </a:lnTo>
                  <a:lnTo>
                    <a:pt x="253234" y="3246"/>
                  </a:lnTo>
                  <a:lnTo>
                    <a:pt x="253609" y="3522"/>
                  </a:lnTo>
                  <a:lnTo>
                    <a:pt x="253713" y="3734"/>
                  </a:lnTo>
                  <a:lnTo>
                    <a:pt x="253648" y="4563"/>
                  </a:lnTo>
                  <a:lnTo>
                    <a:pt x="253506" y="4661"/>
                  </a:lnTo>
                  <a:lnTo>
                    <a:pt x="253804" y="5360"/>
                  </a:lnTo>
                  <a:lnTo>
                    <a:pt x="255293" y="5913"/>
                  </a:lnTo>
                  <a:lnTo>
                    <a:pt x="255953" y="6304"/>
                  </a:lnTo>
                  <a:lnTo>
                    <a:pt x="256316" y="6304"/>
                  </a:lnTo>
                  <a:lnTo>
                    <a:pt x="256950" y="7328"/>
                  </a:lnTo>
                  <a:lnTo>
                    <a:pt x="257326" y="7361"/>
                  </a:lnTo>
                  <a:lnTo>
                    <a:pt x="257416" y="7572"/>
                  </a:lnTo>
                  <a:lnTo>
                    <a:pt x="257474" y="8265"/>
                  </a:lnTo>
                  <a:lnTo>
                    <a:pt x="257533" y="8434"/>
                  </a:lnTo>
                  <a:lnTo>
                    <a:pt x="257792" y="8646"/>
                  </a:lnTo>
                  <a:lnTo>
                    <a:pt x="258103" y="8564"/>
                  </a:lnTo>
                  <a:lnTo>
                    <a:pt x="258297" y="8028"/>
                  </a:lnTo>
                  <a:lnTo>
                    <a:pt x="258388" y="7897"/>
                  </a:lnTo>
                  <a:lnTo>
                    <a:pt x="258646" y="7779"/>
                  </a:lnTo>
                  <a:lnTo>
                    <a:pt x="259674" y="8041"/>
                  </a:lnTo>
                  <a:lnTo>
                    <a:pt x="261281" y="9276"/>
                  </a:lnTo>
                  <a:lnTo>
                    <a:pt x="261364" y="9853"/>
                  </a:lnTo>
                  <a:lnTo>
                    <a:pt x="262374" y="10237"/>
                  </a:lnTo>
                  <a:lnTo>
                    <a:pt x="263132" y="10387"/>
                  </a:lnTo>
                  <a:lnTo>
                    <a:pt x="263832" y="9238"/>
                  </a:lnTo>
                  <a:lnTo>
                    <a:pt x="264385" y="8637"/>
                  </a:lnTo>
                  <a:lnTo>
                    <a:pt x="265025" y="7521"/>
                  </a:lnTo>
                  <a:lnTo>
                    <a:pt x="265216" y="6942"/>
                  </a:lnTo>
                  <a:lnTo>
                    <a:pt x="265442" y="6722"/>
                  </a:lnTo>
                  <a:lnTo>
                    <a:pt x="265926" y="6661"/>
                  </a:lnTo>
                  <a:lnTo>
                    <a:pt x="266215" y="6511"/>
                  </a:lnTo>
                  <a:lnTo>
                    <a:pt x="266812" y="6769"/>
                  </a:lnTo>
                  <a:lnTo>
                    <a:pt x="267507" y="6651"/>
                  </a:lnTo>
                  <a:lnTo>
                    <a:pt x="268310" y="7024"/>
                  </a:lnTo>
                  <a:lnTo>
                    <a:pt x="268765" y="6874"/>
                  </a:lnTo>
                  <a:lnTo>
                    <a:pt x="268816" y="6697"/>
                  </a:lnTo>
                  <a:lnTo>
                    <a:pt x="269007" y="6488"/>
                  </a:lnTo>
                  <a:lnTo>
                    <a:pt x="269379" y="6456"/>
                  </a:lnTo>
                  <a:lnTo>
                    <a:pt x="269653" y="6570"/>
                  </a:lnTo>
                  <a:lnTo>
                    <a:pt x="269898" y="6809"/>
                  </a:lnTo>
                  <a:lnTo>
                    <a:pt x="271042" y="7050"/>
                  </a:lnTo>
                  <a:lnTo>
                    <a:pt x="271994" y="7356"/>
                  </a:lnTo>
                  <a:lnTo>
                    <a:pt x="274682" y="7058"/>
                  </a:lnTo>
                  <a:lnTo>
                    <a:pt x="275046" y="7163"/>
                  </a:lnTo>
                  <a:lnTo>
                    <a:pt x="276324" y="8099"/>
                  </a:lnTo>
                  <a:lnTo>
                    <a:pt x="276939" y="8661"/>
                  </a:lnTo>
                  <a:lnTo>
                    <a:pt x="277236" y="9420"/>
                  </a:lnTo>
                  <a:lnTo>
                    <a:pt x="277605" y="9801"/>
                  </a:lnTo>
                  <a:lnTo>
                    <a:pt x="277939" y="10144"/>
                  </a:lnTo>
                  <a:lnTo>
                    <a:pt x="277989" y="10465"/>
                  </a:lnTo>
                  <a:lnTo>
                    <a:pt x="278197" y="10720"/>
                  </a:lnTo>
                  <a:lnTo>
                    <a:pt x="278601" y="11441"/>
                  </a:lnTo>
                  <a:lnTo>
                    <a:pt x="279084" y="12095"/>
                  </a:lnTo>
                  <a:lnTo>
                    <a:pt x="279376" y="12248"/>
                  </a:lnTo>
                  <a:lnTo>
                    <a:pt x="281628" y="14112"/>
                  </a:lnTo>
                  <a:lnTo>
                    <a:pt x="281909" y="14508"/>
                  </a:lnTo>
                  <a:lnTo>
                    <a:pt x="282685" y="15307"/>
                  </a:lnTo>
                  <a:lnTo>
                    <a:pt x="283014" y="16357"/>
                  </a:lnTo>
                  <a:lnTo>
                    <a:pt x="283057" y="17386"/>
                  </a:lnTo>
                  <a:lnTo>
                    <a:pt x="283293" y="17720"/>
                  </a:lnTo>
                  <a:lnTo>
                    <a:pt x="283420" y="18370"/>
                  </a:lnTo>
                  <a:lnTo>
                    <a:pt x="283333" y="18571"/>
                  </a:lnTo>
                  <a:lnTo>
                    <a:pt x="283374" y="18972"/>
                  </a:lnTo>
                  <a:lnTo>
                    <a:pt x="283245" y="19378"/>
                  </a:lnTo>
                  <a:lnTo>
                    <a:pt x="283192" y="19543"/>
                  </a:lnTo>
                  <a:lnTo>
                    <a:pt x="283330" y="19845"/>
                  </a:lnTo>
                  <a:lnTo>
                    <a:pt x="284107" y="20625"/>
                  </a:lnTo>
                  <a:lnTo>
                    <a:pt x="284176" y="21504"/>
                  </a:lnTo>
                  <a:lnTo>
                    <a:pt x="284715" y="22135"/>
                  </a:lnTo>
                  <a:lnTo>
                    <a:pt x="285511" y="23026"/>
                  </a:lnTo>
                  <a:lnTo>
                    <a:pt x="285728" y="23298"/>
                  </a:lnTo>
                  <a:lnTo>
                    <a:pt x="286188" y="23621"/>
                  </a:lnTo>
                  <a:lnTo>
                    <a:pt x="286368" y="23659"/>
                  </a:lnTo>
                  <a:lnTo>
                    <a:pt x="286869" y="23971"/>
                  </a:lnTo>
                  <a:lnTo>
                    <a:pt x="286954" y="24170"/>
                  </a:lnTo>
                  <a:lnTo>
                    <a:pt x="287116" y="24564"/>
                  </a:lnTo>
                  <a:lnTo>
                    <a:pt x="287156" y="25335"/>
                  </a:lnTo>
                  <a:lnTo>
                    <a:pt x="287003" y="26700"/>
                  </a:lnTo>
                  <a:lnTo>
                    <a:pt x="286835" y="27367"/>
                  </a:lnTo>
                  <a:lnTo>
                    <a:pt x="286745" y="28482"/>
                  </a:lnTo>
                  <a:lnTo>
                    <a:pt x="287016" y="28945"/>
                  </a:lnTo>
                  <a:lnTo>
                    <a:pt x="287702" y="29807"/>
                  </a:lnTo>
                  <a:lnTo>
                    <a:pt x="287754" y="30018"/>
                  </a:lnTo>
                  <a:lnTo>
                    <a:pt x="287884" y="30555"/>
                  </a:lnTo>
                  <a:lnTo>
                    <a:pt x="288246" y="31271"/>
                  </a:lnTo>
                  <a:lnTo>
                    <a:pt x="288440" y="31466"/>
                  </a:lnTo>
                  <a:lnTo>
                    <a:pt x="289153" y="31840"/>
                  </a:lnTo>
                  <a:lnTo>
                    <a:pt x="290072" y="32605"/>
                  </a:lnTo>
                  <a:lnTo>
                    <a:pt x="290564" y="33109"/>
                  </a:lnTo>
                  <a:lnTo>
                    <a:pt x="290849" y="33646"/>
                  </a:lnTo>
                  <a:lnTo>
                    <a:pt x="291354" y="33922"/>
                  </a:lnTo>
                  <a:lnTo>
                    <a:pt x="292700" y="34312"/>
                  </a:lnTo>
                  <a:lnTo>
                    <a:pt x="293102" y="34264"/>
                  </a:lnTo>
                  <a:lnTo>
                    <a:pt x="293542" y="34654"/>
                  </a:lnTo>
                  <a:lnTo>
                    <a:pt x="293917" y="35256"/>
                  </a:lnTo>
                  <a:lnTo>
                    <a:pt x="294461" y="35760"/>
                  </a:lnTo>
                  <a:lnTo>
                    <a:pt x="295795" y="35760"/>
                  </a:lnTo>
                  <a:lnTo>
                    <a:pt x="295950" y="35646"/>
                  </a:lnTo>
                  <a:lnTo>
                    <a:pt x="296352" y="34947"/>
                  </a:lnTo>
                  <a:lnTo>
                    <a:pt x="297271" y="34508"/>
                  </a:lnTo>
                  <a:lnTo>
                    <a:pt x="298009" y="34638"/>
                  </a:lnTo>
                  <a:lnTo>
                    <a:pt x="298695" y="35240"/>
                  </a:lnTo>
                  <a:lnTo>
                    <a:pt x="298760" y="35402"/>
                  </a:lnTo>
                  <a:lnTo>
                    <a:pt x="298721" y="35646"/>
                  </a:lnTo>
                  <a:lnTo>
                    <a:pt x="299045" y="36362"/>
                  </a:lnTo>
                  <a:lnTo>
                    <a:pt x="300249" y="37257"/>
                  </a:lnTo>
                  <a:lnTo>
                    <a:pt x="300715" y="37306"/>
                  </a:lnTo>
                  <a:lnTo>
                    <a:pt x="301233" y="37045"/>
                  </a:lnTo>
                  <a:lnTo>
                    <a:pt x="301880" y="37029"/>
                  </a:lnTo>
                  <a:lnTo>
                    <a:pt x="302217" y="37566"/>
                  </a:lnTo>
                  <a:lnTo>
                    <a:pt x="302463" y="38168"/>
                  </a:lnTo>
                  <a:lnTo>
                    <a:pt x="302826" y="38818"/>
                  </a:lnTo>
                  <a:lnTo>
                    <a:pt x="303214" y="39062"/>
                  </a:lnTo>
                  <a:lnTo>
                    <a:pt x="303939" y="40136"/>
                  </a:lnTo>
                  <a:lnTo>
                    <a:pt x="303745" y="40526"/>
                  </a:lnTo>
                  <a:lnTo>
                    <a:pt x="303732" y="40705"/>
                  </a:lnTo>
                  <a:lnTo>
                    <a:pt x="303848" y="40982"/>
                  </a:lnTo>
                  <a:lnTo>
                    <a:pt x="304250" y="41096"/>
                  </a:lnTo>
                  <a:lnTo>
                    <a:pt x="305053" y="40965"/>
                  </a:lnTo>
                  <a:lnTo>
                    <a:pt x="305247" y="41096"/>
                  </a:lnTo>
                  <a:lnTo>
                    <a:pt x="305713" y="41795"/>
                  </a:lnTo>
                  <a:lnTo>
                    <a:pt x="306205" y="41941"/>
                  </a:lnTo>
                  <a:lnTo>
                    <a:pt x="306399" y="42706"/>
                  </a:lnTo>
                  <a:lnTo>
                    <a:pt x="306464" y="43535"/>
                  </a:lnTo>
                  <a:lnTo>
                    <a:pt x="306606" y="43666"/>
                  </a:lnTo>
                  <a:lnTo>
                    <a:pt x="307241" y="43926"/>
                  </a:lnTo>
                  <a:lnTo>
                    <a:pt x="307539" y="43975"/>
                  </a:lnTo>
                  <a:lnTo>
                    <a:pt x="307823" y="43926"/>
                  </a:lnTo>
                  <a:lnTo>
                    <a:pt x="308302" y="44056"/>
                  </a:lnTo>
                  <a:lnTo>
                    <a:pt x="309170" y="44967"/>
                  </a:lnTo>
                  <a:lnTo>
                    <a:pt x="309261" y="45146"/>
                  </a:lnTo>
                  <a:lnTo>
                    <a:pt x="309463" y="46140"/>
                  </a:lnTo>
                  <a:lnTo>
                    <a:pt x="309645" y="47913"/>
                  </a:lnTo>
                  <a:lnTo>
                    <a:pt x="309628" y="48556"/>
                  </a:lnTo>
                  <a:lnTo>
                    <a:pt x="309780" y="48731"/>
                  </a:lnTo>
                  <a:lnTo>
                    <a:pt x="310594" y="49143"/>
                  </a:lnTo>
                  <a:lnTo>
                    <a:pt x="311611" y="48324"/>
                  </a:lnTo>
                  <a:lnTo>
                    <a:pt x="312373" y="48060"/>
                  </a:lnTo>
                  <a:lnTo>
                    <a:pt x="312503" y="48121"/>
                  </a:lnTo>
                  <a:lnTo>
                    <a:pt x="312595" y="48345"/>
                  </a:lnTo>
                  <a:lnTo>
                    <a:pt x="312790" y="48438"/>
                  </a:lnTo>
                  <a:lnTo>
                    <a:pt x="313807" y="48023"/>
                  </a:lnTo>
                  <a:lnTo>
                    <a:pt x="313911" y="47718"/>
                  </a:lnTo>
                  <a:lnTo>
                    <a:pt x="315026" y="47200"/>
                  </a:lnTo>
                  <a:lnTo>
                    <a:pt x="315705" y="47487"/>
                  </a:lnTo>
                  <a:lnTo>
                    <a:pt x="316135" y="47287"/>
                  </a:lnTo>
                  <a:lnTo>
                    <a:pt x="316331" y="47075"/>
                  </a:lnTo>
                  <a:lnTo>
                    <a:pt x="316483" y="47016"/>
                  </a:lnTo>
                  <a:lnTo>
                    <a:pt x="317412" y="47053"/>
                  </a:lnTo>
                  <a:lnTo>
                    <a:pt x="317716" y="47251"/>
                  </a:lnTo>
                  <a:lnTo>
                    <a:pt x="318220" y="47907"/>
                  </a:lnTo>
                  <a:lnTo>
                    <a:pt x="318972" y="49465"/>
                  </a:lnTo>
                  <a:lnTo>
                    <a:pt x="319899" y="50200"/>
                  </a:lnTo>
                  <a:lnTo>
                    <a:pt x="319920" y="50669"/>
                  </a:lnTo>
                  <a:lnTo>
                    <a:pt x="320272" y="51227"/>
                  </a:lnTo>
                  <a:lnTo>
                    <a:pt x="320493" y="51811"/>
                  </a:lnTo>
                  <a:lnTo>
                    <a:pt x="321252" y="52322"/>
                  </a:lnTo>
                  <a:lnTo>
                    <a:pt x="321831" y="53061"/>
                  </a:lnTo>
                  <a:lnTo>
                    <a:pt x="322355" y="54241"/>
                  </a:lnTo>
                  <a:lnTo>
                    <a:pt x="322365" y="54770"/>
                  </a:lnTo>
                  <a:lnTo>
                    <a:pt x="322193" y="56012"/>
                  </a:lnTo>
                  <a:lnTo>
                    <a:pt x="322024" y="56295"/>
                  </a:lnTo>
                  <a:lnTo>
                    <a:pt x="321556" y="56647"/>
                  </a:lnTo>
                  <a:lnTo>
                    <a:pt x="321244" y="57637"/>
                  </a:lnTo>
                  <a:lnTo>
                    <a:pt x="321015" y="57876"/>
                  </a:lnTo>
                  <a:lnTo>
                    <a:pt x="320749" y="57837"/>
                  </a:lnTo>
                  <a:lnTo>
                    <a:pt x="320527" y="57476"/>
                  </a:lnTo>
                  <a:lnTo>
                    <a:pt x="320185" y="57485"/>
                  </a:lnTo>
                  <a:lnTo>
                    <a:pt x="319984" y="57582"/>
                  </a:lnTo>
                  <a:lnTo>
                    <a:pt x="319658" y="57957"/>
                  </a:lnTo>
                  <a:lnTo>
                    <a:pt x="319165" y="59317"/>
                  </a:lnTo>
                  <a:lnTo>
                    <a:pt x="319392" y="60098"/>
                  </a:lnTo>
                  <a:lnTo>
                    <a:pt x="319364" y="60229"/>
                  </a:lnTo>
                  <a:lnTo>
                    <a:pt x="318846" y="61131"/>
                  </a:lnTo>
                  <a:lnTo>
                    <a:pt x="318752" y="61719"/>
                  </a:lnTo>
                  <a:lnTo>
                    <a:pt x="318327" y="62453"/>
                  </a:lnTo>
                  <a:lnTo>
                    <a:pt x="318457" y="62841"/>
                  </a:lnTo>
                  <a:lnTo>
                    <a:pt x="319283" y="64295"/>
                  </a:lnTo>
                  <a:lnTo>
                    <a:pt x="319807" y="65394"/>
                  </a:lnTo>
                  <a:lnTo>
                    <a:pt x="320526" y="65845"/>
                  </a:lnTo>
                  <a:lnTo>
                    <a:pt x="320955" y="66562"/>
                  </a:lnTo>
                  <a:lnTo>
                    <a:pt x="321161" y="67797"/>
                  </a:lnTo>
                  <a:lnTo>
                    <a:pt x="321101" y="68016"/>
                  </a:lnTo>
                  <a:lnTo>
                    <a:pt x="320899" y="68174"/>
                  </a:lnTo>
                  <a:lnTo>
                    <a:pt x="320567" y="68261"/>
                  </a:lnTo>
                  <a:lnTo>
                    <a:pt x="319855" y="68261"/>
                  </a:lnTo>
                  <a:lnTo>
                    <a:pt x="319430" y="68572"/>
                  </a:lnTo>
                  <a:lnTo>
                    <a:pt x="319043" y="69342"/>
                  </a:lnTo>
                  <a:lnTo>
                    <a:pt x="318754" y="70693"/>
                  </a:lnTo>
                  <a:lnTo>
                    <a:pt x="319612" y="72076"/>
                  </a:lnTo>
                  <a:lnTo>
                    <a:pt x="319786" y="72175"/>
                  </a:lnTo>
                  <a:lnTo>
                    <a:pt x="320357" y="72088"/>
                  </a:lnTo>
                  <a:lnTo>
                    <a:pt x="322493" y="73058"/>
                  </a:lnTo>
                  <a:lnTo>
                    <a:pt x="323134" y="73649"/>
                  </a:lnTo>
                  <a:lnTo>
                    <a:pt x="323494" y="74088"/>
                  </a:lnTo>
                  <a:lnTo>
                    <a:pt x="324308" y="74570"/>
                  </a:lnTo>
                  <a:lnTo>
                    <a:pt x="324498" y="75057"/>
                  </a:lnTo>
                  <a:lnTo>
                    <a:pt x="324660" y="75254"/>
                  </a:lnTo>
                  <a:lnTo>
                    <a:pt x="324802" y="75270"/>
                  </a:lnTo>
                  <a:lnTo>
                    <a:pt x="325716" y="74839"/>
                  </a:lnTo>
                  <a:lnTo>
                    <a:pt x="325874" y="74516"/>
                  </a:lnTo>
                  <a:lnTo>
                    <a:pt x="326261" y="74007"/>
                  </a:lnTo>
                  <a:lnTo>
                    <a:pt x="327910" y="73160"/>
                  </a:lnTo>
                  <a:lnTo>
                    <a:pt x="328735" y="74185"/>
                  </a:lnTo>
                  <a:lnTo>
                    <a:pt x="328783" y="74644"/>
                  </a:lnTo>
                  <a:lnTo>
                    <a:pt x="329178" y="75460"/>
                  </a:lnTo>
                  <a:lnTo>
                    <a:pt x="330170" y="76840"/>
                  </a:lnTo>
                  <a:lnTo>
                    <a:pt x="330604" y="77240"/>
                  </a:lnTo>
                  <a:lnTo>
                    <a:pt x="331188" y="78324"/>
                  </a:lnTo>
                  <a:lnTo>
                    <a:pt x="331328" y="78828"/>
                  </a:lnTo>
                  <a:lnTo>
                    <a:pt x="331736" y="79199"/>
                  </a:lnTo>
                  <a:lnTo>
                    <a:pt x="331898" y="79299"/>
                  </a:lnTo>
                  <a:lnTo>
                    <a:pt x="331907" y="79863"/>
                  </a:lnTo>
                  <a:lnTo>
                    <a:pt x="332301" y="80925"/>
                  </a:lnTo>
                  <a:lnTo>
                    <a:pt x="333092" y="82124"/>
                  </a:lnTo>
                  <a:lnTo>
                    <a:pt x="333151" y="82431"/>
                  </a:lnTo>
                  <a:lnTo>
                    <a:pt x="333963" y="83483"/>
                  </a:lnTo>
                  <a:lnTo>
                    <a:pt x="334213" y="83615"/>
                  </a:lnTo>
                  <a:lnTo>
                    <a:pt x="334473" y="83943"/>
                  </a:lnTo>
                  <a:lnTo>
                    <a:pt x="334494" y="84091"/>
                  </a:lnTo>
                  <a:lnTo>
                    <a:pt x="334189" y="84364"/>
                  </a:lnTo>
                  <a:lnTo>
                    <a:pt x="333327" y="85748"/>
                  </a:lnTo>
                  <a:lnTo>
                    <a:pt x="332833" y="86064"/>
                  </a:lnTo>
                  <a:lnTo>
                    <a:pt x="332089" y="86798"/>
                  </a:lnTo>
                  <a:lnTo>
                    <a:pt x="331976" y="87050"/>
                  </a:lnTo>
                  <a:lnTo>
                    <a:pt x="331984" y="87901"/>
                  </a:lnTo>
                  <a:lnTo>
                    <a:pt x="332243" y="88302"/>
                  </a:lnTo>
                  <a:lnTo>
                    <a:pt x="332282" y="88487"/>
                  </a:lnTo>
                  <a:lnTo>
                    <a:pt x="331742" y="89529"/>
                  </a:lnTo>
                  <a:lnTo>
                    <a:pt x="332024" y="90083"/>
                  </a:lnTo>
                  <a:lnTo>
                    <a:pt x="332471" y="90286"/>
                  </a:lnTo>
                  <a:lnTo>
                    <a:pt x="333147" y="91774"/>
                  </a:lnTo>
                  <a:lnTo>
                    <a:pt x="332696" y="92449"/>
                  </a:lnTo>
                  <a:lnTo>
                    <a:pt x="332456" y="93014"/>
                  </a:lnTo>
                  <a:lnTo>
                    <a:pt x="332365" y="93168"/>
                  </a:lnTo>
                  <a:lnTo>
                    <a:pt x="332609" y="93760"/>
                  </a:lnTo>
                  <a:lnTo>
                    <a:pt x="332910" y="93981"/>
                  </a:lnTo>
                  <a:lnTo>
                    <a:pt x="333267" y="94446"/>
                  </a:lnTo>
                  <a:lnTo>
                    <a:pt x="333385" y="94854"/>
                  </a:lnTo>
                  <a:lnTo>
                    <a:pt x="333946" y="95580"/>
                  </a:lnTo>
                  <a:lnTo>
                    <a:pt x="334327" y="95723"/>
                  </a:lnTo>
                  <a:lnTo>
                    <a:pt x="334614" y="97570"/>
                  </a:lnTo>
                  <a:lnTo>
                    <a:pt x="334268" y="98441"/>
                  </a:lnTo>
                  <a:lnTo>
                    <a:pt x="333573" y="99141"/>
                  </a:lnTo>
                  <a:lnTo>
                    <a:pt x="333525" y="99327"/>
                  </a:lnTo>
                  <a:lnTo>
                    <a:pt x="333987" y="99971"/>
                  </a:lnTo>
                  <a:lnTo>
                    <a:pt x="334214" y="100493"/>
                  </a:lnTo>
                  <a:lnTo>
                    <a:pt x="334232" y="101393"/>
                  </a:lnTo>
                  <a:lnTo>
                    <a:pt x="335050" y="102405"/>
                  </a:lnTo>
                  <a:lnTo>
                    <a:pt x="335590" y="102602"/>
                  </a:lnTo>
                  <a:lnTo>
                    <a:pt x="335788" y="102905"/>
                  </a:lnTo>
                  <a:lnTo>
                    <a:pt x="335863" y="103477"/>
                  </a:lnTo>
                  <a:lnTo>
                    <a:pt x="336322" y="103746"/>
                  </a:lnTo>
                  <a:lnTo>
                    <a:pt x="337585" y="104224"/>
                  </a:lnTo>
                  <a:lnTo>
                    <a:pt x="337765" y="104222"/>
                  </a:lnTo>
                  <a:lnTo>
                    <a:pt x="338170" y="103973"/>
                  </a:lnTo>
                  <a:lnTo>
                    <a:pt x="338453" y="103959"/>
                  </a:lnTo>
                  <a:lnTo>
                    <a:pt x="338616" y="103958"/>
                  </a:lnTo>
                  <a:lnTo>
                    <a:pt x="339236" y="104137"/>
                  </a:lnTo>
                  <a:lnTo>
                    <a:pt x="339495" y="103819"/>
                  </a:lnTo>
                  <a:lnTo>
                    <a:pt x="340750" y="103495"/>
                  </a:lnTo>
                  <a:lnTo>
                    <a:pt x="341245" y="103440"/>
                  </a:lnTo>
                  <a:lnTo>
                    <a:pt x="341587" y="103708"/>
                  </a:lnTo>
                  <a:lnTo>
                    <a:pt x="342977" y="104349"/>
                  </a:lnTo>
                  <a:lnTo>
                    <a:pt x="343281" y="104352"/>
                  </a:lnTo>
                  <a:lnTo>
                    <a:pt x="343882" y="104076"/>
                  </a:lnTo>
                  <a:lnTo>
                    <a:pt x="344252" y="104614"/>
                  </a:lnTo>
                  <a:lnTo>
                    <a:pt x="344244" y="104867"/>
                  </a:lnTo>
                  <a:lnTo>
                    <a:pt x="344590" y="105636"/>
                  </a:lnTo>
                  <a:lnTo>
                    <a:pt x="344737" y="106225"/>
                  </a:lnTo>
                  <a:lnTo>
                    <a:pt x="344975" y="106539"/>
                  </a:lnTo>
                  <a:lnTo>
                    <a:pt x="345273" y="106660"/>
                  </a:lnTo>
                  <a:lnTo>
                    <a:pt x="346086" y="106422"/>
                  </a:lnTo>
                  <a:lnTo>
                    <a:pt x="347001" y="106654"/>
                  </a:lnTo>
                  <a:lnTo>
                    <a:pt x="347114" y="107357"/>
                  </a:lnTo>
                  <a:lnTo>
                    <a:pt x="347022" y="107793"/>
                  </a:lnTo>
                  <a:lnTo>
                    <a:pt x="347579" y="108132"/>
                  </a:lnTo>
                  <a:lnTo>
                    <a:pt x="349275" y="108023"/>
                  </a:lnTo>
                  <a:lnTo>
                    <a:pt x="349898" y="107775"/>
                  </a:lnTo>
                  <a:lnTo>
                    <a:pt x="350062" y="107814"/>
                  </a:lnTo>
                  <a:lnTo>
                    <a:pt x="350136" y="108048"/>
                  </a:lnTo>
                  <a:lnTo>
                    <a:pt x="350499" y="108082"/>
                  </a:lnTo>
                  <a:lnTo>
                    <a:pt x="351435" y="108521"/>
                  </a:lnTo>
                  <a:lnTo>
                    <a:pt x="351874" y="108462"/>
                  </a:lnTo>
                  <a:lnTo>
                    <a:pt x="351695" y="108729"/>
                  </a:lnTo>
                  <a:lnTo>
                    <a:pt x="352024" y="109455"/>
                  </a:lnTo>
                  <a:lnTo>
                    <a:pt x="353014" y="110548"/>
                  </a:lnTo>
                  <a:lnTo>
                    <a:pt x="353598" y="110719"/>
                  </a:lnTo>
                  <a:lnTo>
                    <a:pt x="353917" y="111216"/>
                  </a:lnTo>
                  <a:lnTo>
                    <a:pt x="354343" y="111449"/>
                  </a:lnTo>
                  <a:lnTo>
                    <a:pt x="354946" y="111111"/>
                  </a:lnTo>
                  <a:lnTo>
                    <a:pt x="355477" y="111058"/>
                  </a:lnTo>
                  <a:lnTo>
                    <a:pt x="355677" y="111495"/>
                  </a:lnTo>
                  <a:lnTo>
                    <a:pt x="356498" y="112210"/>
                  </a:lnTo>
                  <a:lnTo>
                    <a:pt x="356830" y="112320"/>
                  </a:lnTo>
                  <a:lnTo>
                    <a:pt x="356949" y="112500"/>
                  </a:lnTo>
                  <a:lnTo>
                    <a:pt x="357123" y="113173"/>
                  </a:lnTo>
                  <a:lnTo>
                    <a:pt x="357616" y="113955"/>
                  </a:lnTo>
                  <a:lnTo>
                    <a:pt x="358588" y="114480"/>
                  </a:lnTo>
                  <a:lnTo>
                    <a:pt x="359088" y="114459"/>
                  </a:lnTo>
                  <a:lnTo>
                    <a:pt x="359615" y="114728"/>
                  </a:lnTo>
                  <a:lnTo>
                    <a:pt x="359718" y="114892"/>
                  </a:lnTo>
                  <a:lnTo>
                    <a:pt x="359778" y="115192"/>
                  </a:lnTo>
                  <a:lnTo>
                    <a:pt x="360109" y="115690"/>
                  </a:lnTo>
                  <a:lnTo>
                    <a:pt x="361950" y="115595"/>
                  </a:lnTo>
                  <a:lnTo>
                    <a:pt x="362325" y="115328"/>
                  </a:lnTo>
                  <a:lnTo>
                    <a:pt x="362488" y="115301"/>
                  </a:lnTo>
                  <a:lnTo>
                    <a:pt x="363481" y="116160"/>
                  </a:lnTo>
                  <a:lnTo>
                    <a:pt x="364018" y="116817"/>
                  </a:lnTo>
                  <a:lnTo>
                    <a:pt x="364159" y="117232"/>
                  </a:lnTo>
                  <a:lnTo>
                    <a:pt x="363990" y="117292"/>
                  </a:lnTo>
                  <a:lnTo>
                    <a:pt x="363876" y="117456"/>
                  </a:lnTo>
                  <a:lnTo>
                    <a:pt x="363936" y="117680"/>
                  </a:lnTo>
                  <a:lnTo>
                    <a:pt x="364304" y="118270"/>
                  </a:lnTo>
                  <a:lnTo>
                    <a:pt x="364299" y="118456"/>
                  </a:lnTo>
                  <a:lnTo>
                    <a:pt x="363423" y="119225"/>
                  </a:lnTo>
                  <a:lnTo>
                    <a:pt x="363748" y="120203"/>
                  </a:lnTo>
                  <a:lnTo>
                    <a:pt x="364603" y="120940"/>
                  </a:lnTo>
                  <a:lnTo>
                    <a:pt x="365007" y="121025"/>
                  </a:lnTo>
                  <a:lnTo>
                    <a:pt x="365879" y="122349"/>
                  </a:lnTo>
                  <a:lnTo>
                    <a:pt x="365834" y="123792"/>
                  </a:lnTo>
                  <a:lnTo>
                    <a:pt x="365535" y="124321"/>
                  </a:lnTo>
                  <a:lnTo>
                    <a:pt x="365203" y="124719"/>
                  </a:lnTo>
                  <a:lnTo>
                    <a:pt x="365811" y="125229"/>
                  </a:lnTo>
                  <a:lnTo>
                    <a:pt x="366093" y="125317"/>
                  </a:lnTo>
                  <a:lnTo>
                    <a:pt x="367242" y="126818"/>
                  </a:lnTo>
                  <a:lnTo>
                    <a:pt x="367100" y="127062"/>
                  </a:lnTo>
                  <a:lnTo>
                    <a:pt x="366375" y="127387"/>
                  </a:lnTo>
                  <a:lnTo>
                    <a:pt x="366220" y="128265"/>
                  </a:lnTo>
                  <a:lnTo>
                    <a:pt x="366297" y="128591"/>
                  </a:lnTo>
                  <a:lnTo>
                    <a:pt x="366608" y="128916"/>
                  </a:lnTo>
                  <a:lnTo>
                    <a:pt x="367385" y="129323"/>
                  </a:lnTo>
                  <a:lnTo>
                    <a:pt x="367644" y="129713"/>
                  </a:lnTo>
                  <a:lnTo>
                    <a:pt x="367696" y="130152"/>
                  </a:lnTo>
                  <a:lnTo>
                    <a:pt x="367592" y="130575"/>
                  </a:lnTo>
                  <a:lnTo>
                    <a:pt x="367864" y="130933"/>
                  </a:lnTo>
                  <a:lnTo>
                    <a:pt x="368252" y="131096"/>
                  </a:lnTo>
                  <a:lnTo>
                    <a:pt x="368343" y="131486"/>
                  </a:lnTo>
                  <a:lnTo>
                    <a:pt x="368434" y="132722"/>
                  </a:lnTo>
                  <a:lnTo>
                    <a:pt x="368395" y="133129"/>
                  </a:lnTo>
                  <a:lnTo>
                    <a:pt x="368214" y="133454"/>
                  </a:lnTo>
                  <a:lnTo>
                    <a:pt x="368356" y="133552"/>
                  </a:lnTo>
                  <a:lnTo>
                    <a:pt x="368576" y="133568"/>
                  </a:lnTo>
                  <a:lnTo>
                    <a:pt x="369120" y="133454"/>
                  </a:lnTo>
                  <a:lnTo>
                    <a:pt x="369262" y="133487"/>
                  </a:lnTo>
                  <a:lnTo>
                    <a:pt x="370324" y="135406"/>
                  </a:lnTo>
                  <a:lnTo>
                    <a:pt x="371023" y="137179"/>
                  </a:lnTo>
                  <a:lnTo>
                    <a:pt x="371036" y="137846"/>
                  </a:lnTo>
                  <a:lnTo>
                    <a:pt x="371217" y="138594"/>
                  </a:lnTo>
                  <a:lnTo>
                    <a:pt x="372577" y="141408"/>
                  </a:lnTo>
                  <a:lnTo>
                    <a:pt x="373043" y="141669"/>
                  </a:lnTo>
                  <a:lnTo>
                    <a:pt x="373069" y="141847"/>
                  </a:lnTo>
                  <a:lnTo>
                    <a:pt x="372952" y="142254"/>
                  </a:lnTo>
                  <a:lnTo>
                    <a:pt x="372732" y="142742"/>
                  </a:lnTo>
                  <a:lnTo>
                    <a:pt x="372810" y="143067"/>
                  </a:lnTo>
                  <a:lnTo>
                    <a:pt x="373354" y="144336"/>
                  </a:lnTo>
                  <a:lnTo>
                    <a:pt x="373898" y="144808"/>
                  </a:lnTo>
                  <a:lnTo>
                    <a:pt x="373898" y="145117"/>
                  </a:lnTo>
                  <a:lnTo>
                    <a:pt x="373691" y="145475"/>
                  </a:lnTo>
                  <a:lnTo>
                    <a:pt x="373082" y="145833"/>
                  </a:lnTo>
                  <a:lnTo>
                    <a:pt x="372991" y="146093"/>
                  </a:lnTo>
                  <a:lnTo>
                    <a:pt x="372890" y="146982"/>
                  </a:lnTo>
                  <a:lnTo>
                    <a:pt x="372959" y="147718"/>
                  </a:lnTo>
                  <a:lnTo>
                    <a:pt x="373177" y="148734"/>
                  </a:lnTo>
                  <a:lnTo>
                    <a:pt x="373379" y="149055"/>
                  </a:lnTo>
                  <a:lnTo>
                    <a:pt x="373717" y="149098"/>
                  </a:lnTo>
                  <a:lnTo>
                    <a:pt x="373601" y="150679"/>
                  </a:lnTo>
                  <a:lnTo>
                    <a:pt x="373618" y="150977"/>
                  </a:lnTo>
                  <a:lnTo>
                    <a:pt x="373808" y="151715"/>
                  </a:lnTo>
                  <a:lnTo>
                    <a:pt x="373724" y="151921"/>
                  </a:lnTo>
                  <a:lnTo>
                    <a:pt x="373573" y="152167"/>
                  </a:lnTo>
                  <a:lnTo>
                    <a:pt x="372789" y="153008"/>
                  </a:lnTo>
                  <a:lnTo>
                    <a:pt x="372517" y="153209"/>
                  </a:lnTo>
                  <a:lnTo>
                    <a:pt x="371943" y="153468"/>
                  </a:lnTo>
                  <a:lnTo>
                    <a:pt x="370667" y="153394"/>
                  </a:lnTo>
                  <a:lnTo>
                    <a:pt x="370152" y="153472"/>
                  </a:lnTo>
                  <a:lnTo>
                    <a:pt x="369812" y="153778"/>
                  </a:lnTo>
                  <a:lnTo>
                    <a:pt x="369644" y="154053"/>
                  </a:lnTo>
                  <a:lnTo>
                    <a:pt x="369639" y="154253"/>
                  </a:lnTo>
                  <a:lnTo>
                    <a:pt x="369822" y="155258"/>
                  </a:lnTo>
                  <a:lnTo>
                    <a:pt x="369975" y="155668"/>
                  </a:lnTo>
                  <a:lnTo>
                    <a:pt x="370487" y="156162"/>
                  </a:lnTo>
                  <a:lnTo>
                    <a:pt x="370810" y="156583"/>
                  </a:lnTo>
                  <a:lnTo>
                    <a:pt x="372189" y="159051"/>
                  </a:lnTo>
                  <a:lnTo>
                    <a:pt x="372261" y="159711"/>
                  </a:lnTo>
                  <a:lnTo>
                    <a:pt x="371826" y="161432"/>
                  </a:lnTo>
                  <a:lnTo>
                    <a:pt x="371464" y="161741"/>
                  </a:lnTo>
                  <a:lnTo>
                    <a:pt x="371386" y="161969"/>
                  </a:lnTo>
                  <a:lnTo>
                    <a:pt x="371878" y="162766"/>
                  </a:lnTo>
                  <a:lnTo>
                    <a:pt x="371878" y="163611"/>
                  </a:lnTo>
                  <a:lnTo>
                    <a:pt x="372344" y="164652"/>
                  </a:lnTo>
                  <a:lnTo>
                    <a:pt x="372512" y="165872"/>
                  </a:lnTo>
                  <a:lnTo>
                    <a:pt x="372810" y="167190"/>
                  </a:lnTo>
                  <a:lnTo>
                    <a:pt x="372914" y="167369"/>
                  </a:lnTo>
                  <a:lnTo>
                    <a:pt x="373160" y="167564"/>
                  </a:lnTo>
                  <a:lnTo>
                    <a:pt x="373730" y="167580"/>
                  </a:lnTo>
                  <a:lnTo>
                    <a:pt x="373929" y="168062"/>
                  </a:lnTo>
                  <a:lnTo>
                    <a:pt x="348695" y="168066"/>
                  </a:lnTo>
                  <a:lnTo>
                    <a:pt x="348754" y="168979"/>
                  </a:lnTo>
                  <a:lnTo>
                    <a:pt x="337554" y="169011"/>
                  </a:lnTo>
                  <a:lnTo>
                    <a:pt x="327872" y="168914"/>
                  </a:lnTo>
                  <a:lnTo>
                    <a:pt x="320945" y="168862"/>
                  </a:lnTo>
                  <a:lnTo>
                    <a:pt x="319226" y="168844"/>
                  </a:lnTo>
                  <a:lnTo>
                    <a:pt x="300353" y="168643"/>
                  </a:lnTo>
                  <a:lnTo>
                    <a:pt x="300371" y="171938"/>
                  </a:lnTo>
                  <a:lnTo>
                    <a:pt x="301262" y="171936"/>
                  </a:lnTo>
                  <a:lnTo>
                    <a:pt x="301729" y="172231"/>
                  </a:lnTo>
                  <a:lnTo>
                    <a:pt x="302285" y="171982"/>
                  </a:lnTo>
                  <a:lnTo>
                    <a:pt x="302989" y="171900"/>
                  </a:lnTo>
                  <a:lnTo>
                    <a:pt x="303261" y="172485"/>
                  </a:lnTo>
                  <a:lnTo>
                    <a:pt x="303813" y="172731"/>
                  </a:lnTo>
                  <a:lnTo>
                    <a:pt x="304034" y="172351"/>
                  </a:lnTo>
                  <a:lnTo>
                    <a:pt x="304450" y="172247"/>
                  </a:lnTo>
                  <a:lnTo>
                    <a:pt x="304531" y="172731"/>
                  </a:lnTo>
                  <a:lnTo>
                    <a:pt x="304637" y="172940"/>
                  </a:lnTo>
                  <a:lnTo>
                    <a:pt x="305447" y="173863"/>
                  </a:lnTo>
                  <a:lnTo>
                    <a:pt x="306172" y="174508"/>
                  </a:lnTo>
                  <a:lnTo>
                    <a:pt x="306805" y="174720"/>
                  </a:lnTo>
                  <a:lnTo>
                    <a:pt x="306681" y="175387"/>
                  </a:lnTo>
                  <a:lnTo>
                    <a:pt x="306488" y="187553"/>
                  </a:lnTo>
                  <a:lnTo>
                    <a:pt x="306926" y="187553"/>
                  </a:lnTo>
                  <a:lnTo>
                    <a:pt x="307425" y="187176"/>
                  </a:lnTo>
                  <a:lnTo>
                    <a:pt x="308116" y="186010"/>
                  </a:lnTo>
                  <a:lnTo>
                    <a:pt x="308715" y="185972"/>
                  </a:lnTo>
                  <a:lnTo>
                    <a:pt x="310064" y="185491"/>
                  </a:lnTo>
                  <a:lnTo>
                    <a:pt x="311116" y="184564"/>
                  </a:lnTo>
                  <a:lnTo>
                    <a:pt x="311984" y="183608"/>
                  </a:lnTo>
                  <a:lnTo>
                    <a:pt x="312303" y="183419"/>
                  </a:lnTo>
                  <a:lnTo>
                    <a:pt x="313263" y="183066"/>
                  </a:lnTo>
                  <a:lnTo>
                    <a:pt x="313521" y="183364"/>
                  </a:lnTo>
                  <a:lnTo>
                    <a:pt x="313539" y="183733"/>
                  </a:lnTo>
                  <a:lnTo>
                    <a:pt x="313848" y="184247"/>
                  </a:lnTo>
                  <a:lnTo>
                    <a:pt x="314091" y="184530"/>
                  </a:lnTo>
                  <a:lnTo>
                    <a:pt x="314293" y="184630"/>
                  </a:lnTo>
                  <a:lnTo>
                    <a:pt x="314654" y="184652"/>
                  </a:lnTo>
                  <a:lnTo>
                    <a:pt x="316342" y="184083"/>
                  </a:lnTo>
                  <a:lnTo>
                    <a:pt x="316445" y="184213"/>
                  </a:lnTo>
                  <a:lnTo>
                    <a:pt x="316165" y="185304"/>
                  </a:lnTo>
                  <a:lnTo>
                    <a:pt x="316331" y="185714"/>
                  </a:lnTo>
                  <a:lnTo>
                    <a:pt x="316441" y="186373"/>
                  </a:lnTo>
                  <a:lnTo>
                    <a:pt x="316430" y="186656"/>
                  </a:lnTo>
                  <a:lnTo>
                    <a:pt x="315793" y="188278"/>
                  </a:lnTo>
                  <a:lnTo>
                    <a:pt x="315992" y="189786"/>
                  </a:lnTo>
                  <a:lnTo>
                    <a:pt x="316308" y="190877"/>
                  </a:lnTo>
                  <a:lnTo>
                    <a:pt x="317731" y="190773"/>
                  </a:lnTo>
                  <a:lnTo>
                    <a:pt x="317929" y="190519"/>
                  </a:lnTo>
                  <a:lnTo>
                    <a:pt x="318120" y="189846"/>
                  </a:lnTo>
                  <a:lnTo>
                    <a:pt x="318768" y="189019"/>
                  </a:lnTo>
                  <a:lnTo>
                    <a:pt x="319088" y="188911"/>
                  </a:lnTo>
                  <a:lnTo>
                    <a:pt x="319198" y="189075"/>
                  </a:lnTo>
                  <a:lnTo>
                    <a:pt x="319183" y="189578"/>
                  </a:lnTo>
                  <a:lnTo>
                    <a:pt x="319290" y="189768"/>
                  </a:lnTo>
                  <a:lnTo>
                    <a:pt x="320936" y="190852"/>
                  </a:lnTo>
                  <a:lnTo>
                    <a:pt x="322987" y="191054"/>
                  </a:lnTo>
                  <a:lnTo>
                    <a:pt x="323589" y="190827"/>
                  </a:lnTo>
                  <a:lnTo>
                    <a:pt x="324328" y="190689"/>
                  </a:lnTo>
                  <a:lnTo>
                    <a:pt x="325538" y="190826"/>
                  </a:lnTo>
                  <a:lnTo>
                    <a:pt x="325582" y="191061"/>
                  </a:lnTo>
                  <a:lnTo>
                    <a:pt x="324689" y="191314"/>
                  </a:lnTo>
                  <a:lnTo>
                    <a:pt x="323789" y="192082"/>
                  </a:lnTo>
                  <a:lnTo>
                    <a:pt x="323229" y="192964"/>
                  </a:lnTo>
                  <a:lnTo>
                    <a:pt x="323152" y="193191"/>
                  </a:lnTo>
                  <a:lnTo>
                    <a:pt x="323125" y="194007"/>
                  </a:lnTo>
                  <a:lnTo>
                    <a:pt x="323220" y="195031"/>
                  </a:lnTo>
                  <a:lnTo>
                    <a:pt x="323073" y="195265"/>
                  </a:lnTo>
                  <a:lnTo>
                    <a:pt x="322764" y="195459"/>
                  </a:lnTo>
                  <a:lnTo>
                    <a:pt x="322316" y="195682"/>
                  </a:lnTo>
                  <a:lnTo>
                    <a:pt x="321298" y="196065"/>
                  </a:lnTo>
                  <a:lnTo>
                    <a:pt x="321228" y="196333"/>
                  </a:lnTo>
                  <a:lnTo>
                    <a:pt x="321430" y="196693"/>
                  </a:lnTo>
                  <a:lnTo>
                    <a:pt x="304017" y="196900"/>
                  </a:lnTo>
                  <a:lnTo>
                    <a:pt x="303654" y="197058"/>
                  </a:lnTo>
                  <a:lnTo>
                    <a:pt x="303547" y="197229"/>
                  </a:lnTo>
                  <a:lnTo>
                    <a:pt x="303312" y="198138"/>
                  </a:lnTo>
                  <a:lnTo>
                    <a:pt x="303870" y="198544"/>
                  </a:lnTo>
                  <a:lnTo>
                    <a:pt x="304094" y="199281"/>
                  </a:lnTo>
                  <a:lnTo>
                    <a:pt x="304119" y="199992"/>
                  </a:lnTo>
                  <a:lnTo>
                    <a:pt x="304912" y="201169"/>
                  </a:lnTo>
                  <a:lnTo>
                    <a:pt x="304835" y="201333"/>
                  </a:lnTo>
                  <a:lnTo>
                    <a:pt x="304424" y="201407"/>
                  </a:lnTo>
                  <a:lnTo>
                    <a:pt x="304354" y="201579"/>
                  </a:lnTo>
                  <a:lnTo>
                    <a:pt x="304482" y="201973"/>
                  </a:lnTo>
                  <a:lnTo>
                    <a:pt x="304996" y="202316"/>
                  </a:lnTo>
                  <a:lnTo>
                    <a:pt x="305139" y="202864"/>
                  </a:lnTo>
                  <a:lnTo>
                    <a:pt x="304522" y="203332"/>
                  </a:lnTo>
                  <a:lnTo>
                    <a:pt x="304416" y="203656"/>
                  </a:lnTo>
                  <a:lnTo>
                    <a:pt x="304555" y="204081"/>
                  </a:lnTo>
                  <a:lnTo>
                    <a:pt x="304463" y="204338"/>
                  </a:lnTo>
                  <a:lnTo>
                    <a:pt x="303989" y="204859"/>
                  </a:lnTo>
                  <a:lnTo>
                    <a:pt x="303585" y="205082"/>
                  </a:lnTo>
                  <a:lnTo>
                    <a:pt x="303577" y="205968"/>
                  </a:lnTo>
                  <a:lnTo>
                    <a:pt x="303801" y="206117"/>
                  </a:lnTo>
                  <a:lnTo>
                    <a:pt x="303867" y="206307"/>
                  </a:lnTo>
                  <a:lnTo>
                    <a:pt x="303816" y="206799"/>
                  </a:lnTo>
                  <a:lnTo>
                    <a:pt x="303606" y="207026"/>
                  </a:lnTo>
                  <a:lnTo>
                    <a:pt x="302747" y="207405"/>
                  </a:lnTo>
                  <a:lnTo>
                    <a:pt x="302181" y="208011"/>
                  </a:lnTo>
                  <a:lnTo>
                    <a:pt x="301495" y="209768"/>
                  </a:lnTo>
                  <a:lnTo>
                    <a:pt x="301230" y="210550"/>
                  </a:lnTo>
                  <a:lnTo>
                    <a:pt x="301329" y="211935"/>
                  </a:lnTo>
                  <a:lnTo>
                    <a:pt x="301518" y="212383"/>
                  </a:lnTo>
                  <a:lnTo>
                    <a:pt x="301214" y="212365"/>
                  </a:lnTo>
                  <a:lnTo>
                    <a:pt x="300717" y="210750"/>
                  </a:lnTo>
                  <a:lnTo>
                    <a:pt x="298708" y="210296"/>
                  </a:lnTo>
                  <a:lnTo>
                    <a:pt x="297564" y="210140"/>
                  </a:lnTo>
                  <a:lnTo>
                    <a:pt x="296606" y="209739"/>
                  </a:lnTo>
                  <a:lnTo>
                    <a:pt x="295912" y="209698"/>
                  </a:lnTo>
                  <a:lnTo>
                    <a:pt x="295667" y="209595"/>
                  </a:lnTo>
                  <a:lnTo>
                    <a:pt x="295270" y="209497"/>
                  </a:lnTo>
                  <a:lnTo>
                    <a:pt x="295159" y="209076"/>
                  </a:lnTo>
                  <a:lnTo>
                    <a:pt x="295636" y="208164"/>
                  </a:lnTo>
                  <a:lnTo>
                    <a:pt x="296173" y="207364"/>
                  </a:lnTo>
                  <a:lnTo>
                    <a:pt x="296569" y="206169"/>
                  </a:lnTo>
                  <a:lnTo>
                    <a:pt x="296701" y="205573"/>
                  </a:lnTo>
                  <a:lnTo>
                    <a:pt x="296701" y="205383"/>
                  </a:lnTo>
                  <a:lnTo>
                    <a:pt x="296580" y="205171"/>
                  </a:lnTo>
                  <a:lnTo>
                    <a:pt x="296098" y="204795"/>
                  </a:lnTo>
                  <a:lnTo>
                    <a:pt x="295827" y="204114"/>
                  </a:lnTo>
                  <a:lnTo>
                    <a:pt x="296091" y="202985"/>
                  </a:lnTo>
                  <a:lnTo>
                    <a:pt x="296226" y="202836"/>
                  </a:lnTo>
                  <a:lnTo>
                    <a:pt x="296858" y="202631"/>
                  </a:lnTo>
                  <a:lnTo>
                    <a:pt x="297247" y="202371"/>
                  </a:lnTo>
                  <a:lnTo>
                    <a:pt x="297064" y="201958"/>
                  </a:lnTo>
                  <a:lnTo>
                    <a:pt x="297574" y="201380"/>
                  </a:lnTo>
                  <a:lnTo>
                    <a:pt x="297453" y="200993"/>
                  </a:lnTo>
                  <a:lnTo>
                    <a:pt x="297199" y="200855"/>
                  </a:lnTo>
                  <a:lnTo>
                    <a:pt x="297056" y="200628"/>
                  </a:lnTo>
                  <a:lnTo>
                    <a:pt x="297008" y="199690"/>
                  </a:lnTo>
                  <a:lnTo>
                    <a:pt x="297059" y="199150"/>
                  </a:lnTo>
                  <a:lnTo>
                    <a:pt x="297250" y="198811"/>
                  </a:lnTo>
                  <a:lnTo>
                    <a:pt x="297559" y="197541"/>
                  </a:lnTo>
                  <a:lnTo>
                    <a:pt x="297353" y="196752"/>
                  </a:lnTo>
                  <a:lnTo>
                    <a:pt x="297617" y="195423"/>
                  </a:lnTo>
                  <a:lnTo>
                    <a:pt x="297437" y="194358"/>
                  </a:lnTo>
                  <a:lnTo>
                    <a:pt x="297305" y="194217"/>
                  </a:lnTo>
                  <a:lnTo>
                    <a:pt x="297209" y="194373"/>
                  </a:lnTo>
                  <a:lnTo>
                    <a:pt x="296948" y="194306"/>
                  </a:lnTo>
                  <a:lnTo>
                    <a:pt x="296367" y="193461"/>
                  </a:lnTo>
                  <a:lnTo>
                    <a:pt x="296128" y="192407"/>
                  </a:lnTo>
                  <a:lnTo>
                    <a:pt x="296205" y="191871"/>
                  </a:lnTo>
                  <a:lnTo>
                    <a:pt x="296102" y="191648"/>
                  </a:lnTo>
                  <a:lnTo>
                    <a:pt x="295881" y="191454"/>
                  </a:lnTo>
                  <a:lnTo>
                    <a:pt x="295492" y="190926"/>
                  </a:lnTo>
                  <a:lnTo>
                    <a:pt x="295727" y="190356"/>
                  </a:lnTo>
                  <a:lnTo>
                    <a:pt x="295690" y="189958"/>
                  </a:lnTo>
                  <a:lnTo>
                    <a:pt x="295510" y="189522"/>
                  </a:lnTo>
                  <a:lnTo>
                    <a:pt x="295263" y="189317"/>
                  </a:lnTo>
                  <a:lnTo>
                    <a:pt x="294473" y="189198"/>
                  </a:lnTo>
                  <a:lnTo>
                    <a:pt x="293932" y="188927"/>
                  </a:lnTo>
                  <a:lnTo>
                    <a:pt x="293222" y="187773"/>
                  </a:lnTo>
                  <a:lnTo>
                    <a:pt x="292972" y="187930"/>
                  </a:lnTo>
                  <a:lnTo>
                    <a:pt x="292766" y="188310"/>
                  </a:lnTo>
                  <a:lnTo>
                    <a:pt x="292461" y="188608"/>
                  </a:lnTo>
                  <a:lnTo>
                    <a:pt x="292035" y="188775"/>
                  </a:lnTo>
                  <a:lnTo>
                    <a:pt x="291499" y="189710"/>
                  </a:lnTo>
                  <a:lnTo>
                    <a:pt x="290765" y="189755"/>
                  </a:lnTo>
                  <a:lnTo>
                    <a:pt x="290633" y="189397"/>
                  </a:lnTo>
                  <a:lnTo>
                    <a:pt x="290275" y="189577"/>
                  </a:lnTo>
                  <a:lnTo>
                    <a:pt x="290188" y="189780"/>
                  </a:lnTo>
                  <a:lnTo>
                    <a:pt x="290073" y="190737"/>
                  </a:lnTo>
                  <a:lnTo>
                    <a:pt x="290146" y="191407"/>
                  </a:lnTo>
                  <a:lnTo>
                    <a:pt x="290020" y="192151"/>
                  </a:lnTo>
                  <a:lnTo>
                    <a:pt x="289800" y="192163"/>
                  </a:lnTo>
                  <a:lnTo>
                    <a:pt x="289738" y="192409"/>
                  </a:lnTo>
                  <a:lnTo>
                    <a:pt x="289252" y="193131"/>
                  </a:lnTo>
                  <a:lnTo>
                    <a:pt x="289418" y="193510"/>
                  </a:lnTo>
                  <a:lnTo>
                    <a:pt x="289608" y="194482"/>
                  </a:lnTo>
                  <a:lnTo>
                    <a:pt x="289575" y="195387"/>
                  </a:lnTo>
                  <a:lnTo>
                    <a:pt x="289218" y="196020"/>
                  </a:lnTo>
                  <a:lnTo>
                    <a:pt x="288957" y="196292"/>
                  </a:lnTo>
                  <a:lnTo>
                    <a:pt x="288472" y="196228"/>
                  </a:lnTo>
                  <a:lnTo>
                    <a:pt x="288288" y="196280"/>
                  </a:lnTo>
                  <a:lnTo>
                    <a:pt x="288160" y="196399"/>
                  </a:lnTo>
                  <a:lnTo>
                    <a:pt x="288165" y="196572"/>
                  </a:lnTo>
                  <a:lnTo>
                    <a:pt x="285455" y="196464"/>
                  </a:lnTo>
                  <a:lnTo>
                    <a:pt x="284780" y="196320"/>
                  </a:lnTo>
                  <a:lnTo>
                    <a:pt x="284666" y="196465"/>
                  </a:lnTo>
                  <a:lnTo>
                    <a:pt x="284537" y="196491"/>
                  </a:lnTo>
                  <a:lnTo>
                    <a:pt x="283394" y="195237"/>
                  </a:lnTo>
                  <a:lnTo>
                    <a:pt x="282737" y="194317"/>
                  </a:lnTo>
                  <a:lnTo>
                    <a:pt x="282773" y="194053"/>
                  </a:lnTo>
                  <a:lnTo>
                    <a:pt x="282362" y="193677"/>
                  </a:lnTo>
                  <a:lnTo>
                    <a:pt x="280818" y="193029"/>
                  </a:lnTo>
                  <a:lnTo>
                    <a:pt x="280326" y="192694"/>
                  </a:lnTo>
                  <a:lnTo>
                    <a:pt x="280105" y="192649"/>
                  </a:lnTo>
                  <a:lnTo>
                    <a:pt x="279863" y="193096"/>
                  </a:lnTo>
                  <a:lnTo>
                    <a:pt x="279800" y="193945"/>
                  </a:lnTo>
                  <a:lnTo>
                    <a:pt x="279870" y="194418"/>
                  </a:lnTo>
                  <a:lnTo>
                    <a:pt x="280040" y="194649"/>
                  </a:lnTo>
                  <a:lnTo>
                    <a:pt x="280102" y="195401"/>
                  </a:lnTo>
                  <a:lnTo>
                    <a:pt x="279775" y="195665"/>
                  </a:lnTo>
                  <a:lnTo>
                    <a:pt x="279158" y="195729"/>
                  </a:lnTo>
                  <a:lnTo>
                    <a:pt x="278812" y="195483"/>
                  </a:lnTo>
                  <a:lnTo>
                    <a:pt x="277784" y="195510"/>
                  </a:lnTo>
                  <a:lnTo>
                    <a:pt x="277391" y="196727"/>
                  </a:lnTo>
                  <a:lnTo>
                    <a:pt x="277410" y="197070"/>
                  </a:lnTo>
                  <a:lnTo>
                    <a:pt x="277274" y="197278"/>
                  </a:lnTo>
                  <a:lnTo>
                    <a:pt x="276756" y="197227"/>
                  </a:lnTo>
                  <a:lnTo>
                    <a:pt x="276653" y="196996"/>
                  </a:lnTo>
                  <a:lnTo>
                    <a:pt x="276238" y="196762"/>
                  </a:lnTo>
                  <a:lnTo>
                    <a:pt x="275653" y="196609"/>
                  </a:lnTo>
                  <a:lnTo>
                    <a:pt x="274109" y="196914"/>
                  </a:lnTo>
                  <a:lnTo>
                    <a:pt x="273392" y="197327"/>
                  </a:lnTo>
                  <a:lnTo>
                    <a:pt x="270879" y="197344"/>
                  </a:lnTo>
                  <a:lnTo>
                    <a:pt x="270203" y="198692"/>
                  </a:lnTo>
                  <a:lnTo>
                    <a:pt x="270262" y="199020"/>
                  </a:lnTo>
                  <a:lnTo>
                    <a:pt x="270177" y="199574"/>
                  </a:lnTo>
                  <a:lnTo>
                    <a:pt x="270023" y="199932"/>
                  </a:lnTo>
                  <a:lnTo>
                    <a:pt x="269799" y="200188"/>
                  </a:lnTo>
                  <a:lnTo>
                    <a:pt x="269729" y="200836"/>
                  </a:lnTo>
                  <a:lnTo>
                    <a:pt x="270236" y="201302"/>
                  </a:lnTo>
                  <a:lnTo>
                    <a:pt x="270467" y="201328"/>
                  </a:lnTo>
                  <a:lnTo>
                    <a:pt x="270864" y="201228"/>
                  </a:lnTo>
                  <a:lnTo>
                    <a:pt x="271220" y="201328"/>
                  </a:lnTo>
                  <a:lnTo>
                    <a:pt x="271708" y="202311"/>
                  </a:lnTo>
                  <a:lnTo>
                    <a:pt x="271025" y="202843"/>
                  </a:lnTo>
                  <a:lnTo>
                    <a:pt x="270819" y="203387"/>
                  </a:lnTo>
                  <a:lnTo>
                    <a:pt x="270786" y="203830"/>
                  </a:lnTo>
                  <a:lnTo>
                    <a:pt x="270646" y="204009"/>
                  </a:lnTo>
                  <a:lnTo>
                    <a:pt x="270283" y="204131"/>
                  </a:lnTo>
                  <a:lnTo>
                    <a:pt x="269508" y="203848"/>
                  </a:lnTo>
                  <a:lnTo>
                    <a:pt x="269266" y="203878"/>
                  </a:lnTo>
                  <a:lnTo>
                    <a:pt x="268660" y="204142"/>
                  </a:lnTo>
                  <a:lnTo>
                    <a:pt x="268117" y="205075"/>
                  </a:lnTo>
                  <a:lnTo>
                    <a:pt x="267847" y="205714"/>
                  </a:lnTo>
                  <a:lnTo>
                    <a:pt x="268089" y="206081"/>
                  </a:lnTo>
                  <a:lnTo>
                    <a:pt x="268054" y="207269"/>
                  </a:lnTo>
                  <a:lnTo>
                    <a:pt x="267643" y="207213"/>
                  </a:lnTo>
                  <a:lnTo>
                    <a:pt x="267070" y="206979"/>
                  </a:lnTo>
                  <a:lnTo>
                    <a:pt x="266472" y="207120"/>
                  </a:lnTo>
                  <a:lnTo>
                    <a:pt x="263814" y="207258"/>
                  </a:lnTo>
                  <a:lnTo>
                    <a:pt x="263425" y="207512"/>
                  </a:lnTo>
                  <a:lnTo>
                    <a:pt x="261770" y="207788"/>
                  </a:lnTo>
                  <a:lnTo>
                    <a:pt x="260948" y="207715"/>
                  </a:lnTo>
                  <a:lnTo>
                    <a:pt x="260690" y="207617"/>
                  </a:lnTo>
                  <a:lnTo>
                    <a:pt x="260257" y="207271"/>
                  </a:lnTo>
                  <a:lnTo>
                    <a:pt x="258891" y="205567"/>
                  </a:lnTo>
                  <a:lnTo>
                    <a:pt x="258858" y="205433"/>
                  </a:lnTo>
                  <a:lnTo>
                    <a:pt x="258706" y="205429"/>
                  </a:lnTo>
                  <a:lnTo>
                    <a:pt x="258706" y="206796"/>
                  </a:lnTo>
                  <a:lnTo>
                    <a:pt x="261644" y="210168"/>
                  </a:lnTo>
                  <a:lnTo>
                    <a:pt x="257607" y="210120"/>
                  </a:lnTo>
                  <a:lnTo>
                    <a:pt x="257517" y="214796"/>
                  </a:lnTo>
                  <a:lnTo>
                    <a:pt x="254014" y="214777"/>
                  </a:lnTo>
                  <a:lnTo>
                    <a:pt x="254018" y="214355"/>
                  </a:lnTo>
                  <a:lnTo>
                    <a:pt x="252876" y="214337"/>
                  </a:lnTo>
                  <a:lnTo>
                    <a:pt x="252887" y="214772"/>
                  </a:lnTo>
                  <a:lnTo>
                    <a:pt x="252491" y="214767"/>
                  </a:lnTo>
                  <a:lnTo>
                    <a:pt x="249006" y="210902"/>
                  </a:lnTo>
                  <a:lnTo>
                    <a:pt x="248866" y="211184"/>
                  </a:lnTo>
                  <a:lnTo>
                    <a:pt x="248290" y="211176"/>
                  </a:lnTo>
                  <a:lnTo>
                    <a:pt x="248229" y="214637"/>
                  </a:lnTo>
                  <a:lnTo>
                    <a:pt x="247864" y="214708"/>
                  </a:lnTo>
                  <a:lnTo>
                    <a:pt x="240044" y="214621"/>
                  </a:lnTo>
                  <a:lnTo>
                    <a:pt x="240017" y="217000"/>
                  </a:lnTo>
                  <a:lnTo>
                    <a:pt x="240017" y="218325"/>
                  </a:lnTo>
                  <a:lnTo>
                    <a:pt x="238887" y="218429"/>
                  </a:lnTo>
                  <a:lnTo>
                    <a:pt x="237989" y="219385"/>
                  </a:lnTo>
                  <a:lnTo>
                    <a:pt x="237240" y="219594"/>
                  </a:lnTo>
                  <a:lnTo>
                    <a:pt x="236526" y="219910"/>
                  </a:lnTo>
                  <a:lnTo>
                    <a:pt x="235865" y="220900"/>
                  </a:lnTo>
                  <a:lnTo>
                    <a:pt x="235150" y="221551"/>
                  </a:lnTo>
                  <a:lnTo>
                    <a:pt x="233996" y="221939"/>
                  </a:lnTo>
                  <a:lnTo>
                    <a:pt x="233739" y="221890"/>
                  </a:lnTo>
                  <a:lnTo>
                    <a:pt x="232324" y="222538"/>
                  </a:lnTo>
                  <a:lnTo>
                    <a:pt x="232397" y="222869"/>
                  </a:lnTo>
                  <a:lnTo>
                    <a:pt x="231628" y="224195"/>
                  </a:lnTo>
                  <a:lnTo>
                    <a:pt x="231338" y="224571"/>
                  </a:lnTo>
                  <a:lnTo>
                    <a:pt x="230217" y="225509"/>
                  </a:lnTo>
                  <a:lnTo>
                    <a:pt x="229825" y="225710"/>
                  </a:lnTo>
                  <a:lnTo>
                    <a:pt x="229637" y="225692"/>
                  </a:lnTo>
                  <a:lnTo>
                    <a:pt x="229655" y="223988"/>
                  </a:lnTo>
                  <a:lnTo>
                    <a:pt x="223230" y="223892"/>
                  </a:lnTo>
                  <a:lnTo>
                    <a:pt x="223237" y="222737"/>
                  </a:lnTo>
                  <a:lnTo>
                    <a:pt x="223864" y="222701"/>
                  </a:lnTo>
                  <a:lnTo>
                    <a:pt x="223830" y="220370"/>
                  </a:lnTo>
                  <a:lnTo>
                    <a:pt x="222666" y="220354"/>
                  </a:lnTo>
                  <a:lnTo>
                    <a:pt x="222657" y="221497"/>
                  </a:lnTo>
                  <a:lnTo>
                    <a:pt x="219740" y="221517"/>
                  </a:lnTo>
                  <a:lnTo>
                    <a:pt x="219203" y="220809"/>
                  </a:lnTo>
                  <a:lnTo>
                    <a:pt x="218859" y="220022"/>
                  </a:lnTo>
                  <a:lnTo>
                    <a:pt x="218826" y="219830"/>
                  </a:lnTo>
                  <a:lnTo>
                    <a:pt x="219221" y="219166"/>
                  </a:lnTo>
                  <a:lnTo>
                    <a:pt x="215838" y="219177"/>
                  </a:lnTo>
                  <a:lnTo>
                    <a:pt x="216129" y="218577"/>
                  </a:lnTo>
                  <a:lnTo>
                    <a:pt x="216842" y="218130"/>
                  </a:lnTo>
                  <a:lnTo>
                    <a:pt x="217697" y="218067"/>
                  </a:lnTo>
                  <a:lnTo>
                    <a:pt x="218006" y="218184"/>
                  </a:lnTo>
                  <a:lnTo>
                    <a:pt x="218023" y="217573"/>
                  </a:lnTo>
                  <a:lnTo>
                    <a:pt x="217318" y="217100"/>
                  </a:lnTo>
                  <a:lnTo>
                    <a:pt x="216684" y="217163"/>
                  </a:lnTo>
                  <a:lnTo>
                    <a:pt x="216401" y="216667"/>
                  </a:lnTo>
                  <a:lnTo>
                    <a:pt x="216216" y="215969"/>
                  </a:lnTo>
                  <a:lnTo>
                    <a:pt x="215671" y="216787"/>
                  </a:lnTo>
                  <a:lnTo>
                    <a:pt x="212171" y="216804"/>
                  </a:lnTo>
                  <a:lnTo>
                    <a:pt x="212200" y="215704"/>
                  </a:lnTo>
                  <a:lnTo>
                    <a:pt x="213211" y="214885"/>
                  </a:lnTo>
                  <a:lnTo>
                    <a:pt x="213165" y="214563"/>
                  </a:lnTo>
                  <a:lnTo>
                    <a:pt x="212796" y="214474"/>
                  </a:lnTo>
                  <a:lnTo>
                    <a:pt x="212373" y="214536"/>
                  </a:lnTo>
                  <a:lnTo>
                    <a:pt x="212193" y="214164"/>
                  </a:lnTo>
                  <a:lnTo>
                    <a:pt x="210846" y="215432"/>
                  </a:lnTo>
                  <a:lnTo>
                    <a:pt x="208788" y="215465"/>
                  </a:lnTo>
                  <a:lnTo>
                    <a:pt x="208801" y="212016"/>
                  </a:lnTo>
                  <a:lnTo>
                    <a:pt x="201731" y="212049"/>
                  </a:lnTo>
                  <a:lnTo>
                    <a:pt x="201822" y="209642"/>
                  </a:lnTo>
                  <a:lnTo>
                    <a:pt x="193367" y="209593"/>
                  </a:lnTo>
                  <a:lnTo>
                    <a:pt x="192667" y="207299"/>
                  </a:lnTo>
                  <a:lnTo>
                    <a:pt x="198054" y="207283"/>
                  </a:lnTo>
                  <a:lnTo>
                    <a:pt x="198067" y="206519"/>
                  </a:lnTo>
                  <a:lnTo>
                    <a:pt x="197510" y="204924"/>
                  </a:lnTo>
                  <a:lnTo>
                    <a:pt x="196914" y="204892"/>
                  </a:lnTo>
                  <a:lnTo>
                    <a:pt x="196953" y="203233"/>
                  </a:lnTo>
                  <a:lnTo>
                    <a:pt x="196655" y="202533"/>
                  </a:lnTo>
                  <a:lnTo>
                    <a:pt x="195749" y="202517"/>
                  </a:lnTo>
                  <a:lnTo>
                    <a:pt x="195697" y="200191"/>
                  </a:lnTo>
                  <a:lnTo>
                    <a:pt x="196940" y="200207"/>
                  </a:lnTo>
                  <a:lnTo>
                    <a:pt x="196940" y="199931"/>
                  </a:lnTo>
                  <a:lnTo>
                    <a:pt x="198092" y="199117"/>
                  </a:lnTo>
                  <a:lnTo>
                    <a:pt x="198105" y="200207"/>
                  </a:lnTo>
                  <a:lnTo>
                    <a:pt x="198662" y="200191"/>
                  </a:lnTo>
                  <a:lnTo>
                    <a:pt x="198688" y="198825"/>
                  </a:lnTo>
                  <a:lnTo>
                    <a:pt x="198960" y="198613"/>
                  </a:lnTo>
                  <a:lnTo>
                    <a:pt x="199426" y="198662"/>
                  </a:lnTo>
                  <a:lnTo>
                    <a:pt x="199750" y="198125"/>
                  </a:lnTo>
                  <a:lnTo>
                    <a:pt x="199426" y="197816"/>
                  </a:lnTo>
                  <a:lnTo>
                    <a:pt x="198105" y="197849"/>
                  </a:lnTo>
                  <a:lnTo>
                    <a:pt x="198109" y="197275"/>
                  </a:lnTo>
                  <a:lnTo>
                    <a:pt x="199284" y="197751"/>
                  </a:lnTo>
                  <a:lnTo>
                    <a:pt x="199284" y="195474"/>
                  </a:lnTo>
                  <a:lnTo>
                    <a:pt x="198105" y="195474"/>
                  </a:lnTo>
                  <a:lnTo>
                    <a:pt x="198118" y="194286"/>
                  </a:lnTo>
                  <a:lnTo>
                    <a:pt x="200449" y="194286"/>
                  </a:lnTo>
                  <a:lnTo>
                    <a:pt x="200449" y="193115"/>
                  </a:lnTo>
                  <a:lnTo>
                    <a:pt x="199012" y="193115"/>
                  </a:lnTo>
                  <a:lnTo>
                    <a:pt x="199535" y="192406"/>
                  </a:lnTo>
                  <a:lnTo>
                    <a:pt x="199713" y="192279"/>
                  </a:lnTo>
                  <a:lnTo>
                    <a:pt x="199884" y="192406"/>
                  </a:lnTo>
                  <a:lnTo>
                    <a:pt x="200462" y="192204"/>
                  </a:lnTo>
                  <a:lnTo>
                    <a:pt x="200462" y="191928"/>
                  </a:lnTo>
                  <a:lnTo>
                    <a:pt x="198131" y="191928"/>
                  </a:lnTo>
                  <a:lnTo>
                    <a:pt x="198118" y="190155"/>
                  </a:lnTo>
                  <a:lnTo>
                    <a:pt x="196655" y="190139"/>
                  </a:lnTo>
                  <a:lnTo>
                    <a:pt x="196267" y="189504"/>
                  </a:lnTo>
                  <a:lnTo>
                    <a:pt x="196280" y="188545"/>
                  </a:lnTo>
                  <a:lnTo>
                    <a:pt x="197005" y="188512"/>
                  </a:lnTo>
                  <a:lnTo>
                    <a:pt x="197056" y="186056"/>
                  </a:lnTo>
                  <a:lnTo>
                    <a:pt x="198235" y="186040"/>
                  </a:lnTo>
                  <a:lnTo>
                    <a:pt x="198235" y="184852"/>
                  </a:lnTo>
                  <a:lnTo>
                    <a:pt x="199400" y="184852"/>
                  </a:lnTo>
                  <a:lnTo>
                    <a:pt x="199232" y="183665"/>
                  </a:lnTo>
                  <a:lnTo>
                    <a:pt x="198273" y="183665"/>
                  </a:lnTo>
                  <a:lnTo>
                    <a:pt x="198481" y="183079"/>
                  </a:lnTo>
                  <a:lnTo>
                    <a:pt x="199478" y="182754"/>
                  </a:lnTo>
                  <a:lnTo>
                    <a:pt x="200539" y="183974"/>
                  </a:lnTo>
                  <a:lnTo>
                    <a:pt x="200552" y="182477"/>
                  </a:lnTo>
                  <a:lnTo>
                    <a:pt x="202870" y="182477"/>
                  </a:lnTo>
                  <a:lnTo>
                    <a:pt x="202875" y="181302"/>
                  </a:lnTo>
                  <a:lnTo>
                    <a:pt x="205201" y="181290"/>
                  </a:lnTo>
                  <a:lnTo>
                    <a:pt x="207376" y="180542"/>
                  </a:lnTo>
                  <a:lnTo>
                    <a:pt x="207557" y="180591"/>
                  </a:lnTo>
                  <a:lnTo>
                    <a:pt x="207557" y="178948"/>
                  </a:lnTo>
                  <a:lnTo>
                    <a:pt x="208697" y="178964"/>
                  </a:lnTo>
                  <a:lnTo>
                    <a:pt x="208709" y="176589"/>
                  </a:lnTo>
                  <a:lnTo>
                    <a:pt x="205252" y="176508"/>
                  </a:lnTo>
                  <a:lnTo>
                    <a:pt x="205213" y="175320"/>
                  </a:lnTo>
                  <a:lnTo>
                    <a:pt x="207557" y="175369"/>
                  </a:lnTo>
                  <a:lnTo>
                    <a:pt x="207544" y="172945"/>
                  </a:lnTo>
                  <a:lnTo>
                    <a:pt x="208709" y="173043"/>
                  </a:lnTo>
                  <a:lnTo>
                    <a:pt x="208696" y="169481"/>
                  </a:lnTo>
                  <a:lnTo>
                    <a:pt x="209901" y="169578"/>
                  </a:lnTo>
                  <a:lnTo>
                    <a:pt x="209901" y="167236"/>
                  </a:lnTo>
                  <a:lnTo>
                    <a:pt x="209305" y="167220"/>
                  </a:lnTo>
                  <a:lnTo>
                    <a:pt x="209217" y="166900"/>
                  </a:lnTo>
                  <a:lnTo>
                    <a:pt x="209292" y="164829"/>
                  </a:lnTo>
                  <a:lnTo>
                    <a:pt x="212153" y="164812"/>
                  </a:lnTo>
                  <a:lnTo>
                    <a:pt x="212140" y="163576"/>
                  </a:lnTo>
                  <a:lnTo>
                    <a:pt x="211584" y="163641"/>
                  </a:lnTo>
                  <a:lnTo>
                    <a:pt x="211040" y="163365"/>
                  </a:lnTo>
                  <a:lnTo>
                    <a:pt x="210315" y="163283"/>
                  </a:lnTo>
                  <a:lnTo>
                    <a:pt x="210315" y="162909"/>
                  </a:lnTo>
                  <a:lnTo>
                    <a:pt x="210651" y="162633"/>
                  </a:lnTo>
                  <a:lnTo>
                    <a:pt x="210561" y="162242"/>
                  </a:lnTo>
                  <a:lnTo>
                    <a:pt x="210379" y="161771"/>
                  </a:lnTo>
                  <a:lnTo>
                    <a:pt x="209525" y="161950"/>
                  </a:lnTo>
                  <a:lnTo>
                    <a:pt x="208696" y="161527"/>
                  </a:lnTo>
                  <a:lnTo>
                    <a:pt x="208709" y="160274"/>
                  </a:lnTo>
                  <a:lnTo>
                    <a:pt x="208502" y="161380"/>
                  </a:lnTo>
                  <a:lnTo>
                    <a:pt x="208295" y="161348"/>
                  </a:lnTo>
                  <a:lnTo>
                    <a:pt x="208088" y="161120"/>
                  </a:lnTo>
                  <a:lnTo>
                    <a:pt x="207531" y="161185"/>
                  </a:lnTo>
                  <a:lnTo>
                    <a:pt x="207557" y="160112"/>
                  </a:lnTo>
                  <a:lnTo>
                    <a:pt x="206340" y="160095"/>
                  </a:lnTo>
                  <a:lnTo>
                    <a:pt x="206392" y="161136"/>
                  </a:lnTo>
                  <a:lnTo>
                    <a:pt x="205200" y="160827"/>
                  </a:lnTo>
                  <a:lnTo>
                    <a:pt x="204410" y="160388"/>
                  </a:lnTo>
                  <a:lnTo>
                    <a:pt x="202870" y="160307"/>
                  </a:lnTo>
                  <a:lnTo>
                    <a:pt x="202849" y="160760"/>
                  </a:lnTo>
                  <a:lnTo>
                    <a:pt x="202308" y="160760"/>
                  </a:lnTo>
                  <a:lnTo>
                    <a:pt x="201630" y="160811"/>
                  </a:lnTo>
                  <a:lnTo>
                    <a:pt x="201665" y="161885"/>
                  </a:lnTo>
                  <a:lnTo>
                    <a:pt x="200759" y="161869"/>
                  </a:lnTo>
                  <a:lnTo>
                    <a:pt x="200733" y="162438"/>
                  </a:lnTo>
                  <a:lnTo>
                    <a:pt x="200539" y="162454"/>
                  </a:lnTo>
                  <a:lnTo>
                    <a:pt x="200461" y="161511"/>
                  </a:lnTo>
                  <a:lnTo>
                    <a:pt x="200487" y="159022"/>
                  </a:lnTo>
                  <a:lnTo>
                    <a:pt x="200280" y="158892"/>
                  </a:lnTo>
                  <a:lnTo>
                    <a:pt x="199348" y="158908"/>
                  </a:lnTo>
                  <a:lnTo>
                    <a:pt x="199361" y="161283"/>
                  </a:lnTo>
                  <a:lnTo>
                    <a:pt x="198182" y="161250"/>
                  </a:lnTo>
                  <a:lnTo>
                    <a:pt x="198169" y="160096"/>
                  </a:lnTo>
                  <a:lnTo>
                    <a:pt x="197004" y="160063"/>
                  </a:lnTo>
                  <a:lnTo>
                    <a:pt x="196434" y="160063"/>
                  </a:lnTo>
                  <a:lnTo>
                    <a:pt x="196395" y="157721"/>
                  </a:lnTo>
                  <a:lnTo>
                    <a:pt x="195835" y="157687"/>
                  </a:lnTo>
                  <a:lnTo>
                    <a:pt x="195852" y="155346"/>
                  </a:lnTo>
                  <a:lnTo>
                    <a:pt x="196744" y="155345"/>
                  </a:lnTo>
                  <a:lnTo>
                    <a:pt x="196693" y="152987"/>
                  </a:lnTo>
                  <a:lnTo>
                    <a:pt x="196680" y="149409"/>
                  </a:lnTo>
                  <a:lnTo>
                    <a:pt x="195515" y="149441"/>
                  </a:lnTo>
                  <a:lnTo>
                    <a:pt x="195513" y="148270"/>
                  </a:lnTo>
                  <a:lnTo>
                    <a:pt x="196693" y="148221"/>
                  </a:lnTo>
                  <a:lnTo>
                    <a:pt x="196615" y="145851"/>
                  </a:lnTo>
                  <a:lnTo>
                    <a:pt x="196654" y="142691"/>
                  </a:lnTo>
                  <a:lnTo>
                    <a:pt x="196460" y="141666"/>
                  </a:lnTo>
                  <a:lnTo>
                    <a:pt x="196848" y="140544"/>
                  </a:lnTo>
                  <a:lnTo>
                    <a:pt x="196330" y="139730"/>
                  </a:lnTo>
                  <a:lnTo>
                    <a:pt x="196214" y="139275"/>
                  </a:lnTo>
                  <a:lnTo>
                    <a:pt x="196602" y="137242"/>
                  </a:lnTo>
                  <a:lnTo>
                    <a:pt x="195282" y="137291"/>
                  </a:lnTo>
                  <a:lnTo>
                    <a:pt x="194803" y="137827"/>
                  </a:lnTo>
                  <a:lnTo>
                    <a:pt x="194582" y="137811"/>
                  </a:lnTo>
                  <a:lnTo>
                    <a:pt x="194595" y="136721"/>
                  </a:lnTo>
                  <a:lnTo>
                    <a:pt x="194401" y="136559"/>
                  </a:lnTo>
                  <a:lnTo>
                    <a:pt x="193780" y="136982"/>
                  </a:lnTo>
                  <a:lnTo>
                    <a:pt x="193793" y="137583"/>
                  </a:lnTo>
                  <a:lnTo>
                    <a:pt x="193974" y="138185"/>
                  </a:lnTo>
                  <a:lnTo>
                    <a:pt x="193676" y="138966"/>
                  </a:lnTo>
                  <a:lnTo>
                    <a:pt x="193132" y="139470"/>
                  </a:lnTo>
                  <a:lnTo>
                    <a:pt x="192511" y="139552"/>
                  </a:lnTo>
                  <a:lnTo>
                    <a:pt x="191954" y="139747"/>
                  </a:lnTo>
                  <a:lnTo>
                    <a:pt x="191112" y="139796"/>
                  </a:lnTo>
                  <a:lnTo>
                    <a:pt x="190918" y="140414"/>
                  </a:lnTo>
                  <a:lnTo>
                    <a:pt x="190763" y="141308"/>
                  </a:lnTo>
                  <a:lnTo>
                    <a:pt x="189093" y="143195"/>
                  </a:lnTo>
                  <a:lnTo>
                    <a:pt x="188911" y="143748"/>
                  </a:lnTo>
                  <a:lnTo>
                    <a:pt x="189054" y="144366"/>
                  </a:lnTo>
                  <a:lnTo>
                    <a:pt x="189429" y="145147"/>
                  </a:lnTo>
                  <a:lnTo>
                    <a:pt x="189432" y="145351"/>
                  </a:lnTo>
                  <a:lnTo>
                    <a:pt x="188558" y="146647"/>
                  </a:lnTo>
                  <a:lnTo>
                    <a:pt x="188473" y="143531"/>
                  </a:lnTo>
                  <a:lnTo>
                    <a:pt x="186156" y="143611"/>
                  </a:lnTo>
                  <a:lnTo>
                    <a:pt x="186128" y="145985"/>
                  </a:lnTo>
                  <a:lnTo>
                    <a:pt x="184775" y="146066"/>
                  </a:lnTo>
                  <a:lnTo>
                    <a:pt x="184943" y="148443"/>
                  </a:lnTo>
                  <a:lnTo>
                    <a:pt x="184945" y="149448"/>
                  </a:lnTo>
                  <a:lnTo>
                    <a:pt x="184299" y="150187"/>
                  </a:lnTo>
                  <a:lnTo>
                    <a:pt x="183639" y="150237"/>
                  </a:lnTo>
                  <a:lnTo>
                    <a:pt x="182872" y="150022"/>
                  </a:lnTo>
                  <a:lnTo>
                    <a:pt x="182675" y="150119"/>
                  </a:lnTo>
                  <a:lnTo>
                    <a:pt x="182476" y="149523"/>
                  </a:lnTo>
                  <a:lnTo>
                    <a:pt x="182282" y="149165"/>
                  </a:lnTo>
                  <a:lnTo>
                    <a:pt x="181997" y="149116"/>
                  </a:lnTo>
                  <a:lnTo>
                    <a:pt x="181466" y="149295"/>
                  </a:lnTo>
                  <a:lnTo>
                    <a:pt x="181298" y="149523"/>
                  </a:lnTo>
                  <a:lnTo>
                    <a:pt x="181181" y="149913"/>
                  </a:lnTo>
                  <a:lnTo>
                    <a:pt x="180909" y="150401"/>
                  </a:lnTo>
                  <a:lnTo>
                    <a:pt x="180702" y="150661"/>
                  </a:lnTo>
                  <a:lnTo>
                    <a:pt x="180469" y="150694"/>
                  </a:lnTo>
                  <a:lnTo>
                    <a:pt x="180223" y="150613"/>
                  </a:lnTo>
                  <a:lnTo>
                    <a:pt x="179615" y="150092"/>
                  </a:lnTo>
                  <a:lnTo>
                    <a:pt x="179110" y="150759"/>
                  </a:lnTo>
                  <a:lnTo>
                    <a:pt x="178643" y="150889"/>
                  </a:lnTo>
                  <a:lnTo>
                    <a:pt x="177659" y="150157"/>
                  </a:lnTo>
                  <a:lnTo>
                    <a:pt x="176572" y="149555"/>
                  </a:lnTo>
                  <a:lnTo>
                    <a:pt x="176439" y="149652"/>
                  </a:lnTo>
                  <a:lnTo>
                    <a:pt x="176183" y="150141"/>
                  </a:lnTo>
                  <a:lnTo>
                    <a:pt x="176176" y="150353"/>
                  </a:lnTo>
                  <a:lnTo>
                    <a:pt x="176002" y="150629"/>
                  </a:lnTo>
                  <a:lnTo>
                    <a:pt x="175122" y="150515"/>
                  </a:lnTo>
                  <a:lnTo>
                    <a:pt x="174332" y="150613"/>
                  </a:lnTo>
                  <a:lnTo>
                    <a:pt x="173840" y="150889"/>
                  </a:lnTo>
                  <a:lnTo>
                    <a:pt x="173387" y="151540"/>
                  </a:lnTo>
                  <a:lnTo>
                    <a:pt x="172817" y="151735"/>
                  </a:lnTo>
                  <a:lnTo>
                    <a:pt x="172221" y="151686"/>
                  </a:lnTo>
                  <a:lnTo>
                    <a:pt x="171600" y="151280"/>
                  </a:lnTo>
                  <a:lnTo>
                    <a:pt x="171082" y="151166"/>
                  </a:lnTo>
                  <a:lnTo>
                    <a:pt x="170655" y="151475"/>
                  </a:lnTo>
                  <a:lnTo>
                    <a:pt x="170396" y="151865"/>
                  </a:lnTo>
                  <a:lnTo>
                    <a:pt x="170396" y="152093"/>
                  </a:lnTo>
                  <a:lnTo>
                    <a:pt x="170124" y="152906"/>
                  </a:lnTo>
                  <a:lnTo>
                    <a:pt x="169826" y="153183"/>
                  </a:lnTo>
                  <a:lnTo>
                    <a:pt x="168984" y="153525"/>
                  </a:lnTo>
                  <a:lnTo>
                    <a:pt x="167833" y="153472"/>
                  </a:lnTo>
                  <a:lnTo>
                    <a:pt x="167108" y="153187"/>
                  </a:lnTo>
                  <a:lnTo>
                    <a:pt x="165802" y="153831"/>
                  </a:lnTo>
                  <a:lnTo>
                    <a:pt x="164660" y="153380"/>
                  </a:lnTo>
                  <a:lnTo>
                    <a:pt x="164305" y="152615"/>
                  </a:lnTo>
                  <a:lnTo>
                    <a:pt x="163672" y="152405"/>
                  </a:lnTo>
                  <a:lnTo>
                    <a:pt x="162933" y="152903"/>
                  </a:lnTo>
                  <a:lnTo>
                    <a:pt x="162766" y="153295"/>
                  </a:lnTo>
                  <a:lnTo>
                    <a:pt x="162781" y="153824"/>
                  </a:lnTo>
                  <a:lnTo>
                    <a:pt x="162878" y="154017"/>
                  </a:lnTo>
                  <a:lnTo>
                    <a:pt x="162795" y="154216"/>
                  </a:lnTo>
                  <a:lnTo>
                    <a:pt x="162639" y="154351"/>
                  </a:lnTo>
                  <a:lnTo>
                    <a:pt x="161784" y="154622"/>
                  </a:lnTo>
                  <a:lnTo>
                    <a:pt x="160812" y="154621"/>
                  </a:lnTo>
                  <a:lnTo>
                    <a:pt x="160577" y="154524"/>
                  </a:lnTo>
                  <a:lnTo>
                    <a:pt x="159947" y="154486"/>
                  </a:lnTo>
                  <a:lnTo>
                    <a:pt x="159040" y="155055"/>
                  </a:lnTo>
                  <a:lnTo>
                    <a:pt x="158933" y="155300"/>
                  </a:lnTo>
                  <a:lnTo>
                    <a:pt x="158822" y="155978"/>
                  </a:lnTo>
                  <a:lnTo>
                    <a:pt x="158383" y="156547"/>
                  </a:lnTo>
                  <a:lnTo>
                    <a:pt x="158125" y="156684"/>
                  </a:lnTo>
                  <a:lnTo>
                    <a:pt x="156379" y="156602"/>
                  </a:lnTo>
                  <a:lnTo>
                    <a:pt x="155727" y="156230"/>
                  </a:lnTo>
                  <a:lnTo>
                    <a:pt x="155171" y="155567"/>
                  </a:lnTo>
                  <a:lnTo>
                    <a:pt x="154379" y="155352"/>
                  </a:lnTo>
                  <a:lnTo>
                    <a:pt x="154386" y="156628"/>
                  </a:lnTo>
                  <a:lnTo>
                    <a:pt x="156107" y="156617"/>
                  </a:lnTo>
                  <a:lnTo>
                    <a:pt x="156147" y="157216"/>
                  </a:lnTo>
                  <a:lnTo>
                    <a:pt x="158479" y="157209"/>
                  </a:lnTo>
                  <a:lnTo>
                    <a:pt x="158490" y="157823"/>
                  </a:lnTo>
                  <a:lnTo>
                    <a:pt x="158913" y="157823"/>
                  </a:lnTo>
                  <a:lnTo>
                    <a:pt x="158921" y="158270"/>
                  </a:lnTo>
                  <a:lnTo>
                    <a:pt x="159532" y="158110"/>
                  </a:lnTo>
                  <a:lnTo>
                    <a:pt x="159775" y="158118"/>
                  </a:lnTo>
                  <a:lnTo>
                    <a:pt x="159778" y="159100"/>
                  </a:lnTo>
                  <a:lnTo>
                    <a:pt x="159664" y="159268"/>
                  </a:lnTo>
                  <a:lnTo>
                    <a:pt x="159660" y="160172"/>
                  </a:lnTo>
                  <a:lnTo>
                    <a:pt x="160253" y="160176"/>
                  </a:lnTo>
                  <a:lnTo>
                    <a:pt x="160266" y="163719"/>
                  </a:lnTo>
                  <a:lnTo>
                    <a:pt x="160844" y="163719"/>
                  </a:lnTo>
                  <a:lnTo>
                    <a:pt x="160853" y="166079"/>
                  </a:lnTo>
                  <a:lnTo>
                    <a:pt x="161450" y="166075"/>
                  </a:lnTo>
                  <a:lnTo>
                    <a:pt x="161461" y="167295"/>
                  </a:lnTo>
                  <a:lnTo>
                    <a:pt x="160876" y="167297"/>
                  </a:lnTo>
                  <a:lnTo>
                    <a:pt x="160886" y="168478"/>
                  </a:lnTo>
                  <a:lnTo>
                    <a:pt x="160838" y="174391"/>
                  </a:lnTo>
                  <a:lnTo>
                    <a:pt x="161095" y="174391"/>
                  </a:lnTo>
                  <a:lnTo>
                    <a:pt x="161015" y="176787"/>
                  </a:lnTo>
                  <a:lnTo>
                    <a:pt x="158471" y="176745"/>
                  </a:lnTo>
                  <a:lnTo>
                    <a:pt x="158496" y="179127"/>
                  </a:lnTo>
                  <a:lnTo>
                    <a:pt x="160820" y="179110"/>
                  </a:lnTo>
                  <a:lnTo>
                    <a:pt x="160834" y="181495"/>
                  </a:lnTo>
                  <a:lnTo>
                    <a:pt x="156102" y="181515"/>
                  </a:lnTo>
                  <a:lnTo>
                    <a:pt x="156068" y="188636"/>
                  </a:lnTo>
                  <a:lnTo>
                    <a:pt x="157200" y="188652"/>
                  </a:lnTo>
                  <a:lnTo>
                    <a:pt x="157184" y="190970"/>
                  </a:lnTo>
                  <a:lnTo>
                    <a:pt x="156071" y="190985"/>
                  </a:lnTo>
                  <a:lnTo>
                    <a:pt x="153723" y="193403"/>
                  </a:lnTo>
                  <a:lnTo>
                    <a:pt x="156037" y="193374"/>
                  </a:lnTo>
                  <a:lnTo>
                    <a:pt x="158359" y="193352"/>
                  </a:lnTo>
                  <a:lnTo>
                    <a:pt x="158383" y="197956"/>
                  </a:lnTo>
                  <a:lnTo>
                    <a:pt x="163008" y="197900"/>
                  </a:lnTo>
                  <a:lnTo>
                    <a:pt x="163019" y="196648"/>
                  </a:lnTo>
                  <a:lnTo>
                    <a:pt x="167727" y="196765"/>
                  </a:lnTo>
                  <a:lnTo>
                    <a:pt x="167716" y="195637"/>
                  </a:lnTo>
                  <a:lnTo>
                    <a:pt x="172416" y="195588"/>
                  </a:lnTo>
                  <a:lnTo>
                    <a:pt x="172429" y="194433"/>
                  </a:lnTo>
                  <a:lnTo>
                    <a:pt x="172429" y="190871"/>
                  </a:lnTo>
                  <a:lnTo>
                    <a:pt x="173608" y="190871"/>
                  </a:lnTo>
                  <a:lnTo>
                    <a:pt x="173595" y="190269"/>
                  </a:lnTo>
                  <a:lnTo>
                    <a:pt x="174177" y="190285"/>
                  </a:lnTo>
                  <a:lnTo>
                    <a:pt x="174190" y="190855"/>
                  </a:lnTo>
                  <a:lnTo>
                    <a:pt x="174786" y="190838"/>
                  </a:lnTo>
                  <a:lnTo>
                    <a:pt x="174786" y="191473"/>
                  </a:lnTo>
                  <a:lnTo>
                    <a:pt x="175925" y="191457"/>
                  </a:lnTo>
                  <a:lnTo>
                    <a:pt x="175912" y="193002"/>
                  </a:lnTo>
                  <a:lnTo>
                    <a:pt x="176107" y="193197"/>
                  </a:lnTo>
                  <a:lnTo>
                    <a:pt x="174760" y="193230"/>
                  </a:lnTo>
                  <a:lnTo>
                    <a:pt x="174760" y="194417"/>
                  </a:lnTo>
                  <a:lnTo>
                    <a:pt x="177091" y="194401"/>
                  </a:lnTo>
                  <a:lnTo>
                    <a:pt x="177091" y="195556"/>
                  </a:lnTo>
                  <a:lnTo>
                    <a:pt x="175938" y="195588"/>
                  </a:lnTo>
                  <a:lnTo>
                    <a:pt x="175900" y="197898"/>
                  </a:lnTo>
                  <a:lnTo>
                    <a:pt x="177091" y="197898"/>
                  </a:lnTo>
                  <a:lnTo>
                    <a:pt x="177091" y="196694"/>
                  </a:lnTo>
                  <a:lnTo>
                    <a:pt x="179383" y="196710"/>
                  </a:lnTo>
                  <a:lnTo>
                    <a:pt x="179434" y="195556"/>
                  </a:lnTo>
                  <a:lnTo>
                    <a:pt x="182917" y="195539"/>
                  </a:lnTo>
                  <a:lnTo>
                    <a:pt x="182943" y="196678"/>
                  </a:lnTo>
                  <a:lnTo>
                    <a:pt x="186439" y="196678"/>
                  </a:lnTo>
                  <a:lnTo>
                    <a:pt x="186426" y="197849"/>
                  </a:lnTo>
                  <a:lnTo>
                    <a:pt x="188032" y="197816"/>
                  </a:lnTo>
                  <a:lnTo>
                    <a:pt x="188757" y="198581"/>
                  </a:lnTo>
                  <a:lnTo>
                    <a:pt x="189184" y="198988"/>
                  </a:lnTo>
                  <a:lnTo>
                    <a:pt x="189365" y="199248"/>
                  </a:lnTo>
                  <a:lnTo>
                    <a:pt x="189728" y="199199"/>
                  </a:lnTo>
                  <a:lnTo>
                    <a:pt x="189922" y="199638"/>
                  </a:lnTo>
                  <a:lnTo>
                    <a:pt x="189896" y="200175"/>
                  </a:lnTo>
                  <a:lnTo>
                    <a:pt x="191075" y="200191"/>
                  </a:lnTo>
                  <a:lnTo>
                    <a:pt x="191023" y="201330"/>
                  </a:lnTo>
                  <a:lnTo>
                    <a:pt x="191062" y="203688"/>
                  </a:lnTo>
                  <a:lnTo>
                    <a:pt x="190997" y="207218"/>
                  </a:lnTo>
                  <a:lnTo>
                    <a:pt x="189884" y="207283"/>
                  </a:lnTo>
                  <a:lnTo>
                    <a:pt x="188692" y="207251"/>
                  </a:lnTo>
                  <a:lnTo>
                    <a:pt x="188718" y="209186"/>
                  </a:lnTo>
                  <a:lnTo>
                    <a:pt x="189406" y="209654"/>
                  </a:lnTo>
                  <a:lnTo>
                    <a:pt x="192538" y="209625"/>
                  </a:lnTo>
                  <a:lnTo>
                    <a:pt x="192525" y="210829"/>
                  </a:lnTo>
                  <a:lnTo>
                    <a:pt x="192433" y="212036"/>
                  </a:lnTo>
                  <a:lnTo>
                    <a:pt x="188443" y="212033"/>
                  </a:lnTo>
                  <a:lnTo>
                    <a:pt x="187793" y="216767"/>
                  </a:lnTo>
                  <a:lnTo>
                    <a:pt x="187812" y="223793"/>
                  </a:lnTo>
                  <a:lnTo>
                    <a:pt x="186647" y="223793"/>
                  </a:lnTo>
                  <a:lnTo>
                    <a:pt x="186328" y="223996"/>
                  </a:lnTo>
                  <a:lnTo>
                    <a:pt x="186310" y="226529"/>
                  </a:lnTo>
                  <a:lnTo>
                    <a:pt x="186149" y="226350"/>
                  </a:lnTo>
                  <a:lnTo>
                    <a:pt x="185403" y="226726"/>
                  </a:lnTo>
                  <a:lnTo>
                    <a:pt x="184595" y="226714"/>
                  </a:lnTo>
                  <a:lnTo>
                    <a:pt x="183917" y="226437"/>
                  </a:lnTo>
                  <a:lnTo>
                    <a:pt x="183627" y="226107"/>
                  </a:lnTo>
                  <a:lnTo>
                    <a:pt x="182141" y="225694"/>
                  </a:lnTo>
                  <a:lnTo>
                    <a:pt x="181702" y="225910"/>
                  </a:lnTo>
                  <a:lnTo>
                    <a:pt x="180576" y="226162"/>
                  </a:lnTo>
                  <a:lnTo>
                    <a:pt x="177307" y="226170"/>
                  </a:lnTo>
                  <a:lnTo>
                    <a:pt x="177465" y="226600"/>
                  </a:lnTo>
                  <a:lnTo>
                    <a:pt x="176163" y="227091"/>
                  </a:lnTo>
                  <a:lnTo>
                    <a:pt x="174835" y="226891"/>
                  </a:lnTo>
                  <a:lnTo>
                    <a:pt x="173938" y="226312"/>
                  </a:lnTo>
                  <a:lnTo>
                    <a:pt x="173409" y="225710"/>
                  </a:lnTo>
                  <a:lnTo>
                    <a:pt x="172934" y="225468"/>
                  </a:lnTo>
                  <a:lnTo>
                    <a:pt x="171622" y="226096"/>
                  </a:lnTo>
                  <a:lnTo>
                    <a:pt x="171097" y="225736"/>
                  </a:lnTo>
                  <a:lnTo>
                    <a:pt x="171026" y="226687"/>
                  </a:lnTo>
                  <a:lnTo>
                    <a:pt x="171816" y="226667"/>
                  </a:lnTo>
                  <a:lnTo>
                    <a:pt x="171798" y="227341"/>
                  </a:lnTo>
                  <a:lnTo>
                    <a:pt x="171263" y="227502"/>
                  </a:lnTo>
                  <a:lnTo>
                    <a:pt x="169161" y="227519"/>
                  </a:lnTo>
                  <a:lnTo>
                    <a:pt x="166847" y="227537"/>
                  </a:lnTo>
                  <a:lnTo>
                    <a:pt x="166962" y="239379"/>
                  </a:lnTo>
                  <a:lnTo>
                    <a:pt x="165641" y="239396"/>
                  </a:lnTo>
                  <a:lnTo>
                    <a:pt x="165619" y="238213"/>
                  </a:lnTo>
                  <a:lnTo>
                    <a:pt x="164641" y="238241"/>
                  </a:lnTo>
                  <a:lnTo>
                    <a:pt x="164622" y="235848"/>
                  </a:lnTo>
                  <a:lnTo>
                    <a:pt x="148272" y="235873"/>
                  </a:lnTo>
                  <a:lnTo>
                    <a:pt x="138447" y="235921"/>
                  </a:lnTo>
                  <a:lnTo>
                    <a:pt x="138454" y="233572"/>
                  </a:lnTo>
                  <a:lnTo>
                    <a:pt x="143610" y="233533"/>
                  </a:lnTo>
                  <a:lnTo>
                    <a:pt x="143604" y="231177"/>
                  </a:lnTo>
                  <a:lnTo>
                    <a:pt x="141286" y="231202"/>
                  </a:lnTo>
                  <a:lnTo>
                    <a:pt x="141316" y="226468"/>
                  </a:lnTo>
                  <a:lnTo>
                    <a:pt x="131980" y="226524"/>
                  </a:lnTo>
                  <a:lnTo>
                    <a:pt x="131938" y="228920"/>
                  </a:lnTo>
                  <a:lnTo>
                    <a:pt x="127823" y="228929"/>
                  </a:lnTo>
                  <a:lnTo>
                    <a:pt x="126645" y="226730"/>
                  </a:lnTo>
                  <a:lnTo>
                    <a:pt x="125806" y="225639"/>
                  </a:lnTo>
                  <a:lnTo>
                    <a:pt x="124385" y="221533"/>
                  </a:lnTo>
                  <a:lnTo>
                    <a:pt x="122670" y="218134"/>
                  </a:lnTo>
                  <a:lnTo>
                    <a:pt x="122615" y="216120"/>
                  </a:lnTo>
                  <a:lnTo>
                    <a:pt x="122176" y="215164"/>
                  </a:lnTo>
                  <a:lnTo>
                    <a:pt x="121893" y="213805"/>
                  </a:lnTo>
                  <a:lnTo>
                    <a:pt x="120830" y="212387"/>
                  </a:lnTo>
                  <a:lnTo>
                    <a:pt x="120437" y="211188"/>
                  </a:lnTo>
                  <a:lnTo>
                    <a:pt x="120129" y="210869"/>
                  </a:lnTo>
                  <a:lnTo>
                    <a:pt x="118757" y="210094"/>
                  </a:lnTo>
                  <a:lnTo>
                    <a:pt x="117795" y="210094"/>
                  </a:lnTo>
                  <a:lnTo>
                    <a:pt x="117896" y="230166"/>
                  </a:lnTo>
                  <a:lnTo>
                    <a:pt x="115980" y="230178"/>
                  </a:lnTo>
                  <a:lnTo>
                    <a:pt x="115636" y="230427"/>
                  </a:lnTo>
                  <a:lnTo>
                    <a:pt x="115047" y="231220"/>
                  </a:lnTo>
                  <a:lnTo>
                    <a:pt x="114439" y="231492"/>
                  </a:lnTo>
                  <a:lnTo>
                    <a:pt x="113761" y="231641"/>
                  </a:lnTo>
                  <a:lnTo>
                    <a:pt x="113402" y="232036"/>
                  </a:lnTo>
                  <a:lnTo>
                    <a:pt x="113344" y="232379"/>
                  </a:lnTo>
                  <a:lnTo>
                    <a:pt x="114330" y="233327"/>
                  </a:lnTo>
                  <a:lnTo>
                    <a:pt x="113597" y="233454"/>
                  </a:lnTo>
                  <a:lnTo>
                    <a:pt x="112747" y="233027"/>
                  </a:lnTo>
                  <a:lnTo>
                    <a:pt x="112186" y="233402"/>
                  </a:lnTo>
                  <a:lnTo>
                    <a:pt x="112040" y="233574"/>
                  </a:lnTo>
                  <a:lnTo>
                    <a:pt x="112003" y="234106"/>
                  </a:lnTo>
                  <a:lnTo>
                    <a:pt x="111827" y="234452"/>
                  </a:lnTo>
                  <a:lnTo>
                    <a:pt x="111299" y="234534"/>
                  </a:lnTo>
                  <a:lnTo>
                    <a:pt x="110358" y="234514"/>
                  </a:lnTo>
                  <a:lnTo>
                    <a:pt x="109875" y="234105"/>
                  </a:lnTo>
                  <a:lnTo>
                    <a:pt x="108905" y="233717"/>
                  </a:lnTo>
                  <a:lnTo>
                    <a:pt x="108297" y="233970"/>
                  </a:lnTo>
                  <a:lnTo>
                    <a:pt x="107857" y="233828"/>
                  </a:lnTo>
                  <a:lnTo>
                    <a:pt x="107140" y="232767"/>
                  </a:lnTo>
                  <a:lnTo>
                    <a:pt x="107250" y="232202"/>
                  </a:lnTo>
                  <a:lnTo>
                    <a:pt x="107250" y="231867"/>
                  </a:lnTo>
                  <a:lnTo>
                    <a:pt x="107063" y="231524"/>
                  </a:lnTo>
                  <a:lnTo>
                    <a:pt x="106616" y="231088"/>
                  </a:lnTo>
                  <a:lnTo>
                    <a:pt x="106349" y="231319"/>
                  </a:lnTo>
                  <a:lnTo>
                    <a:pt x="106048" y="231796"/>
                  </a:lnTo>
                  <a:lnTo>
                    <a:pt x="105792" y="231904"/>
                  </a:lnTo>
                  <a:lnTo>
                    <a:pt x="105488" y="231658"/>
                  </a:lnTo>
                  <a:lnTo>
                    <a:pt x="105576" y="231420"/>
                  </a:lnTo>
                  <a:lnTo>
                    <a:pt x="105550" y="231107"/>
                  </a:lnTo>
                  <a:lnTo>
                    <a:pt x="105180" y="230790"/>
                  </a:lnTo>
                  <a:lnTo>
                    <a:pt x="104726" y="230582"/>
                  </a:lnTo>
                  <a:lnTo>
                    <a:pt x="104363" y="230147"/>
                  </a:lnTo>
                  <a:lnTo>
                    <a:pt x="104275" y="229845"/>
                  </a:lnTo>
                  <a:lnTo>
                    <a:pt x="104319" y="229685"/>
                  </a:lnTo>
                  <a:lnTo>
                    <a:pt x="104231" y="229316"/>
                  </a:lnTo>
                  <a:lnTo>
                    <a:pt x="103096" y="228844"/>
                  </a:lnTo>
                  <a:lnTo>
                    <a:pt x="101663" y="228732"/>
                  </a:lnTo>
                  <a:lnTo>
                    <a:pt x="100333" y="228729"/>
                  </a:lnTo>
                  <a:lnTo>
                    <a:pt x="99900" y="228331"/>
                  </a:lnTo>
                  <a:lnTo>
                    <a:pt x="99621" y="227899"/>
                  </a:lnTo>
                  <a:lnTo>
                    <a:pt x="99548" y="227564"/>
                  </a:lnTo>
                  <a:lnTo>
                    <a:pt x="98631" y="226749"/>
                  </a:lnTo>
                  <a:lnTo>
                    <a:pt x="98375" y="226645"/>
                  </a:lnTo>
                  <a:lnTo>
                    <a:pt x="98151" y="226652"/>
                  </a:lnTo>
                  <a:lnTo>
                    <a:pt x="97671" y="226362"/>
                  </a:lnTo>
                  <a:lnTo>
                    <a:pt x="97289" y="225376"/>
                  </a:lnTo>
                  <a:lnTo>
                    <a:pt x="97336" y="224691"/>
                  </a:lnTo>
                  <a:lnTo>
                    <a:pt x="96885" y="223597"/>
                  </a:lnTo>
                  <a:lnTo>
                    <a:pt x="96663" y="223456"/>
                  </a:lnTo>
                  <a:lnTo>
                    <a:pt x="96230" y="223691"/>
                  </a:lnTo>
                  <a:lnTo>
                    <a:pt x="95999" y="223910"/>
                  </a:lnTo>
                  <a:lnTo>
                    <a:pt x="95893" y="224293"/>
                  </a:lnTo>
                  <a:lnTo>
                    <a:pt x="95255" y="224643"/>
                  </a:lnTo>
                  <a:lnTo>
                    <a:pt x="94800" y="224780"/>
                  </a:lnTo>
                  <a:lnTo>
                    <a:pt x="94720" y="224564"/>
                  </a:lnTo>
                  <a:lnTo>
                    <a:pt x="94504" y="224486"/>
                  </a:lnTo>
                  <a:lnTo>
                    <a:pt x="93924" y="224556"/>
                  </a:lnTo>
                  <a:lnTo>
                    <a:pt x="92660" y="225006"/>
                  </a:lnTo>
                  <a:lnTo>
                    <a:pt x="91380" y="225013"/>
                  </a:lnTo>
                  <a:lnTo>
                    <a:pt x="90783" y="224827"/>
                  </a:lnTo>
                  <a:lnTo>
                    <a:pt x="90288" y="224987"/>
                  </a:lnTo>
                  <a:lnTo>
                    <a:pt x="89782" y="225296"/>
                  </a:lnTo>
                  <a:lnTo>
                    <a:pt x="89112" y="225549"/>
                  </a:lnTo>
                  <a:lnTo>
                    <a:pt x="88214" y="225415"/>
                  </a:lnTo>
                  <a:lnTo>
                    <a:pt x="87910" y="225143"/>
                  </a:lnTo>
                  <a:lnTo>
                    <a:pt x="86601" y="225061"/>
                  </a:lnTo>
                  <a:lnTo>
                    <a:pt x="85087" y="225200"/>
                  </a:lnTo>
                  <a:lnTo>
                    <a:pt x="84358" y="225598"/>
                  </a:lnTo>
                  <a:lnTo>
                    <a:pt x="84316" y="221678"/>
                  </a:lnTo>
                  <a:lnTo>
                    <a:pt x="84362" y="214594"/>
                  </a:lnTo>
                  <a:lnTo>
                    <a:pt x="84368" y="210886"/>
                  </a:lnTo>
                  <a:lnTo>
                    <a:pt x="84358" y="210214"/>
                  </a:lnTo>
                  <a:lnTo>
                    <a:pt x="84351" y="209790"/>
                  </a:lnTo>
                  <a:lnTo>
                    <a:pt x="83503" y="209789"/>
                  </a:lnTo>
                  <a:lnTo>
                    <a:pt x="81785" y="208069"/>
                  </a:lnTo>
                  <a:lnTo>
                    <a:pt x="64635" y="190749"/>
                  </a:lnTo>
                  <a:lnTo>
                    <a:pt x="62870" y="189062"/>
                  </a:lnTo>
                  <a:lnTo>
                    <a:pt x="48246" y="174441"/>
                  </a:lnTo>
                  <a:lnTo>
                    <a:pt x="42715" y="168776"/>
                  </a:lnTo>
                  <a:lnTo>
                    <a:pt x="41110" y="167213"/>
                  </a:lnTo>
                  <a:lnTo>
                    <a:pt x="40780" y="166904"/>
                  </a:lnTo>
                  <a:lnTo>
                    <a:pt x="27660" y="160199"/>
                  </a:lnTo>
                  <a:lnTo>
                    <a:pt x="27362" y="160048"/>
                  </a:lnTo>
                  <a:lnTo>
                    <a:pt x="20444" y="156455"/>
                  </a:lnTo>
                  <a:lnTo>
                    <a:pt x="16612" y="154566"/>
                  </a:lnTo>
                  <a:lnTo>
                    <a:pt x="13869" y="153116"/>
                  </a:lnTo>
                  <a:lnTo>
                    <a:pt x="13730" y="152724"/>
                  </a:lnTo>
                  <a:lnTo>
                    <a:pt x="13784" y="152423"/>
                  </a:lnTo>
                  <a:lnTo>
                    <a:pt x="13674" y="151547"/>
                  </a:lnTo>
                  <a:lnTo>
                    <a:pt x="12530" y="149504"/>
                  </a:lnTo>
                  <a:lnTo>
                    <a:pt x="12394" y="149007"/>
                  </a:lnTo>
                  <a:lnTo>
                    <a:pt x="12369" y="148582"/>
                  </a:lnTo>
                  <a:lnTo>
                    <a:pt x="11012" y="147815"/>
                  </a:lnTo>
                  <a:lnTo>
                    <a:pt x="10629" y="146791"/>
                  </a:lnTo>
                  <a:lnTo>
                    <a:pt x="10449" y="145694"/>
                  </a:lnTo>
                  <a:lnTo>
                    <a:pt x="10336" y="145338"/>
                  </a:lnTo>
                  <a:lnTo>
                    <a:pt x="10248" y="145200"/>
                  </a:lnTo>
                  <a:lnTo>
                    <a:pt x="9653" y="145137"/>
                  </a:lnTo>
                  <a:lnTo>
                    <a:pt x="8906" y="144328"/>
                  </a:lnTo>
                  <a:lnTo>
                    <a:pt x="8331" y="143401"/>
                  </a:lnTo>
                  <a:lnTo>
                    <a:pt x="8507" y="142499"/>
                  </a:lnTo>
                  <a:lnTo>
                    <a:pt x="8385" y="141496"/>
                  </a:lnTo>
                  <a:lnTo>
                    <a:pt x="8331" y="141353"/>
                  </a:lnTo>
                  <a:lnTo>
                    <a:pt x="7848" y="140848"/>
                  </a:lnTo>
                  <a:lnTo>
                    <a:pt x="6522" y="140481"/>
                  </a:lnTo>
                  <a:lnTo>
                    <a:pt x="5571" y="140723"/>
                  </a:lnTo>
                  <a:lnTo>
                    <a:pt x="3787" y="140868"/>
                  </a:lnTo>
                  <a:lnTo>
                    <a:pt x="3309" y="140553"/>
                  </a:lnTo>
                  <a:lnTo>
                    <a:pt x="3167" y="139572"/>
                  </a:lnTo>
                  <a:lnTo>
                    <a:pt x="2394" y="139358"/>
                  </a:lnTo>
                  <a:lnTo>
                    <a:pt x="1807" y="138438"/>
                  </a:lnTo>
                  <a:lnTo>
                    <a:pt x="1853" y="138047"/>
                  </a:lnTo>
                  <a:lnTo>
                    <a:pt x="1968" y="137615"/>
                  </a:lnTo>
                  <a:lnTo>
                    <a:pt x="2491" y="136186"/>
                  </a:lnTo>
                  <a:lnTo>
                    <a:pt x="2997" y="135521"/>
                  </a:lnTo>
                  <a:lnTo>
                    <a:pt x="3467" y="135438"/>
                  </a:lnTo>
                  <a:lnTo>
                    <a:pt x="3902" y="135023"/>
                  </a:lnTo>
                  <a:lnTo>
                    <a:pt x="4771" y="133523"/>
                  </a:lnTo>
                  <a:lnTo>
                    <a:pt x="4532" y="133173"/>
                  </a:lnTo>
                  <a:lnTo>
                    <a:pt x="4416" y="132850"/>
                  </a:lnTo>
                  <a:lnTo>
                    <a:pt x="3610" y="132464"/>
                  </a:lnTo>
                  <a:lnTo>
                    <a:pt x="3384" y="131996"/>
                  </a:lnTo>
                  <a:lnTo>
                    <a:pt x="3177" y="131844"/>
                  </a:lnTo>
                  <a:lnTo>
                    <a:pt x="2499" y="131809"/>
                  </a:lnTo>
                  <a:lnTo>
                    <a:pt x="2139" y="131607"/>
                  </a:lnTo>
                  <a:lnTo>
                    <a:pt x="1595" y="131047"/>
                  </a:lnTo>
                  <a:lnTo>
                    <a:pt x="617" y="129785"/>
                  </a:lnTo>
                  <a:lnTo>
                    <a:pt x="357" y="129306"/>
                  </a:lnTo>
                  <a:lnTo>
                    <a:pt x="260" y="128653"/>
                  </a:lnTo>
                  <a:lnTo>
                    <a:pt x="454" y="127698"/>
                  </a:lnTo>
                  <a:lnTo>
                    <a:pt x="840" y="127318"/>
                  </a:lnTo>
                  <a:lnTo>
                    <a:pt x="1101" y="126897"/>
                  </a:lnTo>
                  <a:lnTo>
                    <a:pt x="1671" y="126816"/>
                  </a:lnTo>
                  <a:lnTo>
                    <a:pt x="2008" y="126653"/>
                  </a:lnTo>
                  <a:lnTo>
                    <a:pt x="1593" y="125189"/>
                  </a:lnTo>
                  <a:lnTo>
                    <a:pt x="1713" y="124829"/>
                  </a:lnTo>
                  <a:lnTo>
                    <a:pt x="1982" y="124636"/>
                  </a:lnTo>
                  <a:lnTo>
                    <a:pt x="1227" y="123563"/>
                  </a:lnTo>
                  <a:lnTo>
                    <a:pt x="1013" y="123258"/>
                  </a:lnTo>
                  <a:lnTo>
                    <a:pt x="807" y="123064"/>
                  </a:lnTo>
                  <a:lnTo>
                    <a:pt x="344" y="122387"/>
                  </a:lnTo>
                  <a:lnTo>
                    <a:pt x="112" y="121699"/>
                  </a:lnTo>
                  <a:lnTo>
                    <a:pt x="0" y="121068"/>
                  </a:lnTo>
                  <a:lnTo>
                    <a:pt x="357" y="121241"/>
                  </a:lnTo>
                  <a:lnTo>
                    <a:pt x="531" y="121342"/>
                  </a:lnTo>
                  <a:lnTo>
                    <a:pt x="1037" y="121378"/>
                  </a:lnTo>
                  <a:lnTo>
                    <a:pt x="1252" y="121245"/>
                  </a:lnTo>
                  <a:lnTo>
                    <a:pt x="1321" y="120960"/>
                  </a:lnTo>
                  <a:lnTo>
                    <a:pt x="1619" y="120537"/>
                  </a:lnTo>
                  <a:lnTo>
                    <a:pt x="2332" y="120321"/>
                  </a:lnTo>
                  <a:lnTo>
                    <a:pt x="3125" y="120082"/>
                  </a:lnTo>
                  <a:lnTo>
                    <a:pt x="2957" y="118077"/>
                  </a:lnTo>
                  <a:lnTo>
                    <a:pt x="3124" y="117399"/>
                  </a:lnTo>
                  <a:lnTo>
                    <a:pt x="3270" y="117193"/>
                  </a:lnTo>
                  <a:lnTo>
                    <a:pt x="3872" y="117252"/>
                  </a:lnTo>
                  <a:lnTo>
                    <a:pt x="4522" y="117550"/>
                  </a:lnTo>
                  <a:lnTo>
                    <a:pt x="4216" y="117733"/>
                  </a:lnTo>
                  <a:lnTo>
                    <a:pt x="4332" y="118084"/>
                  </a:lnTo>
                  <a:lnTo>
                    <a:pt x="4759" y="118515"/>
                  </a:lnTo>
                  <a:lnTo>
                    <a:pt x="5150" y="118459"/>
                  </a:lnTo>
                  <a:lnTo>
                    <a:pt x="5533" y="118800"/>
                  </a:lnTo>
                  <a:lnTo>
                    <a:pt x="5686" y="119905"/>
                  </a:lnTo>
                  <a:lnTo>
                    <a:pt x="5935" y="120345"/>
                  </a:lnTo>
                  <a:lnTo>
                    <a:pt x="6433" y="120794"/>
                  </a:lnTo>
                  <a:lnTo>
                    <a:pt x="6788" y="121304"/>
                  </a:lnTo>
                  <a:lnTo>
                    <a:pt x="7146" y="122239"/>
                  </a:lnTo>
                  <a:lnTo>
                    <a:pt x="7375" y="123208"/>
                  </a:lnTo>
                  <a:lnTo>
                    <a:pt x="7553" y="123657"/>
                  </a:lnTo>
                  <a:lnTo>
                    <a:pt x="9767" y="125156"/>
                  </a:lnTo>
                  <a:lnTo>
                    <a:pt x="9937" y="125210"/>
                  </a:lnTo>
                  <a:lnTo>
                    <a:pt x="10267" y="125101"/>
                  </a:lnTo>
                  <a:lnTo>
                    <a:pt x="12241" y="125927"/>
                  </a:lnTo>
                  <a:lnTo>
                    <a:pt x="13093" y="126773"/>
                  </a:lnTo>
                  <a:lnTo>
                    <a:pt x="13243" y="127162"/>
                  </a:lnTo>
                  <a:lnTo>
                    <a:pt x="14069" y="128094"/>
                  </a:lnTo>
                  <a:lnTo>
                    <a:pt x="14379" y="128285"/>
                  </a:lnTo>
                  <a:lnTo>
                    <a:pt x="14646" y="128626"/>
                  </a:lnTo>
                  <a:lnTo>
                    <a:pt x="15215" y="128904"/>
                  </a:lnTo>
                  <a:lnTo>
                    <a:pt x="15588" y="128995"/>
                  </a:lnTo>
                  <a:lnTo>
                    <a:pt x="15999" y="128862"/>
                  </a:lnTo>
                  <a:lnTo>
                    <a:pt x="16693" y="128038"/>
                  </a:lnTo>
                  <a:lnTo>
                    <a:pt x="16804" y="127674"/>
                  </a:lnTo>
                  <a:lnTo>
                    <a:pt x="16782" y="127294"/>
                  </a:lnTo>
                  <a:lnTo>
                    <a:pt x="16663" y="126966"/>
                  </a:lnTo>
                  <a:lnTo>
                    <a:pt x="16685" y="126702"/>
                  </a:lnTo>
                  <a:lnTo>
                    <a:pt x="17042" y="125596"/>
                  </a:lnTo>
                  <a:lnTo>
                    <a:pt x="17216" y="125480"/>
                  </a:lnTo>
                  <a:lnTo>
                    <a:pt x="17634" y="125793"/>
                  </a:lnTo>
                  <a:lnTo>
                    <a:pt x="18443" y="124891"/>
                  </a:lnTo>
                  <a:lnTo>
                    <a:pt x="18498" y="123793"/>
                  </a:lnTo>
                  <a:lnTo>
                    <a:pt x="18434" y="123462"/>
                  </a:lnTo>
                  <a:lnTo>
                    <a:pt x="18346" y="123328"/>
                  </a:lnTo>
                  <a:lnTo>
                    <a:pt x="18094" y="123261"/>
                  </a:lnTo>
                  <a:lnTo>
                    <a:pt x="17204" y="123299"/>
                  </a:lnTo>
                  <a:lnTo>
                    <a:pt x="17041" y="122796"/>
                  </a:lnTo>
                  <a:lnTo>
                    <a:pt x="17126" y="122547"/>
                  </a:lnTo>
                  <a:lnTo>
                    <a:pt x="17540" y="122744"/>
                  </a:lnTo>
                  <a:lnTo>
                    <a:pt x="17699" y="122714"/>
                  </a:lnTo>
                  <a:lnTo>
                    <a:pt x="18327" y="122218"/>
                  </a:lnTo>
                  <a:lnTo>
                    <a:pt x="18319" y="121593"/>
                  </a:lnTo>
                  <a:lnTo>
                    <a:pt x="18138" y="121362"/>
                  </a:lnTo>
                  <a:lnTo>
                    <a:pt x="17820" y="121552"/>
                  </a:lnTo>
                  <a:lnTo>
                    <a:pt x="17668" y="121429"/>
                  </a:lnTo>
                  <a:lnTo>
                    <a:pt x="17472" y="120320"/>
                  </a:lnTo>
                  <a:lnTo>
                    <a:pt x="18134" y="120688"/>
                  </a:lnTo>
                  <a:lnTo>
                    <a:pt x="18104" y="120960"/>
                  </a:lnTo>
                  <a:lnTo>
                    <a:pt x="18330" y="121206"/>
                  </a:lnTo>
                  <a:lnTo>
                    <a:pt x="19624" y="121265"/>
                  </a:lnTo>
                  <a:lnTo>
                    <a:pt x="19794" y="121153"/>
                  </a:lnTo>
                  <a:lnTo>
                    <a:pt x="20078" y="120583"/>
                  </a:lnTo>
                  <a:lnTo>
                    <a:pt x="20673" y="119671"/>
                  </a:lnTo>
                  <a:lnTo>
                    <a:pt x="21072" y="119354"/>
                  </a:lnTo>
                  <a:lnTo>
                    <a:pt x="21616" y="119693"/>
                  </a:lnTo>
                  <a:lnTo>
                    <a:pt x="21527" y="120095"/>
                  </a:lnTo>
                  <a:lnTo>
                    <a:pt x="21317" y="120095"/>
                  </a:lnTo>
                  <a:lnTo>
                    <a:pt x="20925" y="119909"/>
                  </a:lnTo>
                  <a:lnTo>
                    <a:pt x="20732" y="120148"/>
                  </a:lnTo>
                  <a:lnTo>
                    <a:pt x="20888" y="120598"/>
                  </a:lnTo>
                  <a:lnTo>
                    <a:pt x="21169" y="121011"/>
                  </a:lnTo>
                  <a:lnTo>
                    <a:pt x="21328" y="121086"/>
                  </a:lnTo>
                  <a:lnTo>
                    <a:pt x="21128" y="121112"/>
                  </a:lnTo>
                  <a:lnTo>
                    <a:pt x="20943" y="121309"/>
                  </a:lnTo>
                  <a:lnTo>
                    <a:pt x="20966" y="121439"/>
                  </a:lnTo>
                  <a:lnTo>
                    <a:pt x="21162" y="121648"/>
                  </a:lnTo>
                  <a:lnTo>
                    <a:pt x="22104" y="121249"/>
                  </a:lnTo>
                  <a:lnTo>
                    <a:pt x="22403" y="120944"/>
                  </a:lnTo>
                  <a:lnTo>
                    <a:pt x="23294" y="121424"/>
                  </a:lnTo>
                  <a:lnTo>
                    <a:pt x="23431" y="121633"/>
                  </a:lnTo>
                  <a:lnTo>
                    <a:pt x="23294" y="122012"/>
                  </a:lnTo>
                  <a:lnTo>
                    <a:pt x="23246" y="122686"/>
                  </a:lnTo>
                  <a:lnTo>
                    <a:pt x="23313" y="123096"/>
                  </a:lnTo>
                  <a:lnTo>
                    <a:pt x="23235" y="123464"/>
                  </a:lnTo>
                  <a:lnTo>
                    <a:pt x="22485" y="123576"/>
                  </a:lnTo>
                  <a:lnTo>
                    <a:pt x="22662" y="124797"/>
                  </a:lnTo>
                  <a:lnTo>
                    <a:pt x="22936" y="125333"/>
                  </a:lnTo>
                  <a:lnTo>
                    <a:pt x="24063" y="125557"/>
                  </a:lnTo>
                  <a:lnTo>
                    <a:pt x="26299" y="126220"/>
                  </a:lnTo>
                  <a:lnTo>
                    <a:pt x="26794" y="125564"/>
                  </a:lnTo>
                  <a:lnTo>
                    <a:pt x="26472" y="125553"/>
                  </a:lnTo>
                  <a:lnTo>
                    <a:pt x="26258" y="125419"/>
                  </a:lnTo>
                  <a:lnTo>
                    <a:pt x="25386" y="123699"/>
                  </a:lnTo>
                  <a:lnTo>
                    <a:pt x="25793" y="123144"/>
                  </a:lnTo>
                  <a:lnTo>
                    <a:pt x="26488" y="123014"/>
                  </a:lnTo>
                  <a:lnTo>
                    <a:pt x="27075" y="122333"/>
                  </a:lnTo>
                  <a:lnTo>
                    <a:pt x="26961" y="121387"/>
                  </a:lnTo>
                  <a:lnTo>
                    <a:pt x="27412" y="120580"/>
                  </a:lnTo>
                  <a:lnTo>
                    <a:pt x="27612" y="120542"/>
                  </a:lnTo>
                  <a:lnTo>
                    <a:pt x="27882" y="120784"/>
                  </a:lnTo>
                  <a:lnTo>
                    <a:pt x="28118" y="121202"/>
                  </a:lnTo>
                  <a:lnTo>
                    <a:pt x="29074" y="123562"/>
                  </a:lnTo>
                  <a:lnTo>
                    <a:pt x="29266" y="124344"/>
                  </a:lnTo>
                  <a:lnTo>
                    <a:pt x="29144" y="124564"/>
                  </a:lnTo>
                  <a:lnTo>
                    <a:pt x="30696" y="124300"/>
                  </a:lnTo>
                  <a:lnTo>
                    <a:pt x="31535" y="124401"/>
                  </a:lnTo>
                  <a:lnTo>
                    <a:pt x="31760" y="124807"/>
                  </a:lnTo>
                  <a:lnTo>
                    <a:pt x="31893" y="124919"/>
                  </a:lnTo>
                  <a:lnTo>
                    <a:pt x="32118" y="124896"/>
                  </a:lnTo>
                  <a:lnTo>
                    <a:pt x="32710" y="124252"/>
                  </a:lnTo>
                  <a:lnTo>
                    <a:pt x="33367" y="123324"/>
                  </a:lnTo>
                  <a:lnTo>
                    <a:pt x="33499" y="122468"/>
                  </a:lnTo>
                  <a:lnTo>
                    <a:pt x="33603" y="122233"/>
                  </a:lnTo>
                  <a:lnTo>
                    <a:pt x="34881" y="121049"/>
                  </a:lnTo>
                  <a:lnTo>
                    <a:pt x="36023" y="120509"/>
                  </a:lnTo>
                  <a:lnTo>
                    <a:pt x="36825" y="119622"/>
                  </a:lnTo>
                  <a:lnTo>
                    <a:pt x="37279" y="118908"/>
                  </a:lnTo>
                  <a:lnTo>
                    <a:pt x="36096" y="117355"/>
                  </a:lnTo>
                  <a:lnTo>
                    <a:pt x="36915" y="117360"/>
                  </a:lnTo>
                  <a:lnTo>
                    <a:pt x="35334" y="115874"/>
                  </a:lnTo>
                  <a:lnTo>
                    <a:pt x="35078" y="115729"/>
                  </a:lnTo>
                  <a:lnTo>
                    <a:pt x="34783" y="115673"/>
                  </a:lnTo>
                  <a:lnTo>
                    <a:pt x="32447" y="112609"/>
                  </a:lnTo>
                  <a:lnTo>
                    <a:pt x="30771" y="110206"/>
                  </a:lnTo>
                  <a:lnTo>
                    <a:pt x="31355" y="110206"/>
                  </a:lnTo>
                  <a:lnTo>
                    <a:pt x="32983" y="111981"/>
                  </a:lnTo>
                  <a:lnTo>
                    <a:pt x="33191" y="112305"/>
                  </a:lnTo>
                  <a:lnTo>
                    <a:pt x="34915" y="113536"/>
                  </a:lnTo>
                  <a:lnTo>
                    <a:pt x="35333" y="113525"/>
                  </a:lnTo>
                  <a:lnTo>
                    <a:pt x="36069" y="113815"/>
                  </a:lnTo>
                  <a:lnTo>
                    <a:pt x="37090" y="114775"/>
                  </a:lnTo>
                  <a:lnTo>
                    <a:pt x="37104" y="113610"/>
                  </a:lnTo>
                  <a:lnTo>
                    <a:pt x="37027" y="113320"/>
                  </a:lnTo>
                  <a:lnTo>
                    <a:pt x="36498" y="113063"/>
                  </a:lnTo>
                  <a:lnTo>
                    <a:pt x="36261" y="112840"/>
                  </a:lnTo>
                  <a:lnTo>
                    <a:pt x="35365" y="111447"/>
                  </a:lnTo>
                  <a:lnTo>
                    <a:pt x="35128" y="110759"/>
                  </a:lnTo>
                  <a:lnTo>
                    <a:pt x="35132" y="110011"/>
                  </a:lnTo>
                  <a:lnTo>
                    <a:pt x="35016" y="108659"/>
                  </a:lnTo>
                  <a:lnTo>
                    <a:pt x="34805" y="108246"/>
                  </a:lnTo>
                  <a:lnTo>
                    <a:pt x="34779" y="108034"/>
                  </a:lnTo>
                  <a:lnTo>
                    <a:pt x="35189" y="106671"/>
                  </a:lnTo>
                  <a:lnTo>
                    <a:pt x="39205" y="106726"/>
                  </a:lnTo>
                  <a:lnTo>
                    <a:pt x="39638" y="108115"/>
                  </a:lnTo>
                  <a:lnTo>
                    <a:pt x="40375" y="109411"/>
                  </a:lnTo>
                  <a:lnTo>
                    <a:pt x="40744" y="108975"/>
                  </a:lnTo>
                  <a:lnTo>
                    <a:pt x="40729" y="107895"/>
                  </a:lnTo>
                  <a:lnTo>
                    <a:pt x="39608" y="107824"/>
                  </a:lnTo>
                  <a:lnTo>
                    <a:pt x="39637" y="104282"/>
                  </a:lnTo>
                  <a:lnTo>
                    <a:pt x="42928" y="103255"/>
                  </a:lnTo>
                  <a:lnTo>
                    <a:pt x="44449" y="103166"/>
                  </a:lnTo>
                  <a:lnTo>
                    <a:pt x="48559" y="103193"/>
                  </a:lnTo>
                  <a:lnTo>
                    <a:pt x="47840" y="102215"/>
                  </a:lnTo>
                  <a:lnTo>
                    <a:pt x="42504" y="92384"/>
                  </a:lnTo>
                  <a:lnTo>
                    <a:pt x="43578" y="94391"/>
                  </a:lnTo>
                  <a:lnTo>
                    <a:pt x="43233" y="94343"/>
                  </a:lnTo>
                  <a:lnTo>
                    <a:pt x="42166" y="93956"/>
                  </a:lnTo>
                  <a:lnTo>
                    <a:pt x="41903" y="93609"/>
                  </a:lnTo>
                  <a:lnTo>
                    <a:pt x="41863" y="93375"/>
                  </a:lnTo>
                  <a:lnTo>
                    <a:pt x="41595" y="93124"/>
                  </a:lnTo>
                  <a:lnTo>
                    <a:pt x="41056" y="93159"/>
                  </a:lnTo>
                  <a:lnTo>
                    <a:pt x="40839" y="93499"/>
                  </a:lnTo>
                  <a:lnTo>
                    <a:pt x="40722" y="93892"/>
                  </a:lnTo>
                  <a:lnTo>
                    <a:pt x="40436" y="94133"/>
                  </a:lnTo>
                  <a:lnTo>
                    <a:pt x="40810" y="92921"/>
                  </a:lnTo>
                  <a:lnTo>
                    <a:pt x="40881" y="92243"/>
                  </a:lnTo>
                  <a:lnTo>
                    <a:pt x="40021" y="91786"/>
                  </a:lnTo>
                  <a:lnTo>
                    <a:pt x="39851" y="91575"/>
                  </a:lnTo>
                  <a:lnTo>
                    <a:pt x="39544" y="90959"/>
                  </a:lnTo>
                  <a:lnTo>
                    <a:pt x="39129" y="90667"/>
                  </a:lnTo>
                  <a:lnTo>
                    <a:pt x="39077" y="90507"/>
                  </a:lnTo>
                  <a:lnTo>
                    <a:pt x="39482" y="89518"/>
                  </a:lnTo>
                  <a:lnTo>
                    <a:pt x="39836" y="89242"/>
                  </a:lnTo>
                  <a:lnTo>
                    <a:pt x="39415" y="88405"/>
                  </a:lnTo>
                  <a:lnTo>
                    <a:pt x="39332" y="87891"/>
                  </a:lnTo>
                  <a:lnTo>
                    <a:pt x="39484" y="8716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4" name="pg1285">
              <a:extLst>
                <a:ext uri="{FF2B5EF4-FFF2-40B4-BE49-F238E27FC236}">
                  <a16:creationId xmlns:a16="http://schemas.microsoft.com/office/drawing/2014/main" id="{8CA4F469-9468-C941-95D7-7A45089845A4}"/>
                </a:ext>
              </a:extLst>
            </p:cNvPr>
            <p:cNvSpPr/>
            <p:nvPr/>
          </p:nvSpPr>
          <p:spPr>
            <a:xfrm>
              <a:off x="1326865" y="3432299"/>
              <a:ext cx="3426" cy="3369"/>
            </a:xfrm>
            <a:custGeom>
              <a:avLst/>
              <a:gdLst/>
              <a:ahLst/>
              <a:cxnLst/>
              <a:rect l="0" t="0" r="0" b="0"/>
              <a:pathLst>
                <a:path w="3426" h="3369">
                  <a:moveTo>
                    <a:pt x="878" y="0"/>
                  </a:moveTo>
                  <a:lnTo>
                    <a:pt x="0" y="2"/>
                  </a:lnTo>
                  <a:lnTo>
                    <a:pt x="213" y="2939"/>
                  </a:lnTo>
                  <a:lnTo>
                    <a:pt x="310" y="3366"/>
                  </a:lnTo>
                  <a:lnTo>
                    <a:pt x="3081" y="3369"/>
                  </a:lnTo>
                  <a:lnTo>
                    <a:pt x="3422" y="3138"/>
                  </a:lnTo>
                  <a:lnTo>
                    <a:pt x="3426" y="2490"/>
                  </a:lnTo>
                  <a:lnTo>
                    <a:pt x="3008" y="1548"/>
                  </a:lnTo>
                  <a:lnTo>
                    <a:pt x="2100" y="598"/>
                  </a:lnTo>
                  <a:lnTo>
                    <a:pt x="1897" y="1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5" name="pg1286">
              <a:extLst>
                <a:ext uri="{FF2B5EF4-FFF2-40B4-BE49-F238E27FC236}">
                  <a16:creationId xmlns:a16="http://schemas.microsoft.com/office/drawing/2014/main" id="{B68E4BFE-536C-164C-AEFE-E9BBA80D74CC}"/>
                </a:ext>
              </a:extLst>
            </p:cNvPr>
            <p:cNvSpPr/>
            <p:nvPr/>
          </p:nvSpPr>
          <p:spPr>
            <a:xfrm>
              <a:off x="1321874" y="3430688"/>
              <a:ext cx="1262" cy="1838"/>
            </a:xfrm>
            <a:custGeom>
              <a:avLst/>
              <a:gdLst/>
              <a:ahLst/>
              <a:cxnLst/>
              <a:rect l="0" t="0" r="0" b="0"/>
              <a:pathLst>
                <a:path w="1262" h="1838">
                  <a:moveTo>
                    <a:pt x="429" y="52"/>
                  </a:moveTo>
                  <a:lnTo>
                    <a:pt x="39" y="0"/>
                  </a:lnTo>
                  <a:lnTo>
                    <a:pt x="0" y="579"/>
                  </a:lnTo>
                  <a:lnTo>
                    <a:pt x="95" y="1154"/>
                  </a:lnTo>
                  <a:lnTo>
                    <a:pt x="473" y="1838"/>
                  </a:lnTo>
                  <a:lnTo>
                    <a:pt x="469" y="1548"/>
                  </a:lnTo>
                  <a:lnTo>
                    <a:pt x="1262" y="162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6" name="pg1287">
              <a:extLst>
                <a:ext uri="{FF2B5EF4-FFF2-40B4-BE49-F238E27FC236}">
                  <a16:creationId xmlns:a16="http://schemas.microsoft.com/office/drawing/2014/main" id="{4C24C890-8717-344B-9492-5353B642F93E}"/>
                </a:ext>
              </a:extLst>
            </p:cNvPr>
            <p:cNvSpPr/>
            <p:nvPr/>
          </p:nvSpPr>
          <p:spPr>
            <a:xfrm>
              <a:off x="1482969" y="3502998"/>
              <a:ext cx="1165" cy="1154"/>
            </a:xfrm>
            <a:custGeom>
              <a:avLst/>
              <a:gdLst/>
              <a:ahLst/>
              <a:cxnLst/>
              <a:rect l="0" t="0" r="0" b="0"/>
              <a:pathLst>
                <a:path w="1165" h="1154">
                  <a:moveTo>
                    <a:pt x="1128" y="812"/>
                  </a:moveTo>
                  <a:lnTo>
                    <a:pt x="1022" y="211"/>
                  </a:lnTo>
                  <a:lnTo>
                    <a:pt x="1165" y="81"/>
                  </a:lnTo>
                  <a:lnTo>
                    <a:pt x="750" y="97"/>
                  </a:lnTo>
                  <a:lnTo>
                    <a:pt x="595" y="0"/>
                  </a:lnTo>
                  <a:lnTo>
                    <a:pt x="0" y="325"/>
                  </a:lnTo>
                  <a:lnTo>
                    <a:pt x="0" y="966"/>
                  </a:lnTo>
                  <a:lnTo>
                    <a:pt x="308" y="1109"/>
                  </a:lnTo>
                  <a:lnTo>
                    <a:pt x="1139" y="115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7" name="pg1288">
              <a:extLst>
                <a:ext uri="{FF2B5EF4-FFF2-40B4-BE49-F238E27FC236}">
                  <a16:creationId xmlns:a16="http://schemas.microsoft.com/office/drawing/2014/main" id="{513D3FD2-D72B-1543-A43F-EF6DC863A443}"/>
                </a:ext>
              </a:extLst>
            </p:cNvPr>
            <p:cNvSpPr/>
            <p:nvPr/>
          </p:nvSpPr>
          <p:spPr>
            <a:xfrm>
              <a:off x="1436153" y="3479933"/>
              <a:ext cx="58429" cy="73095"/>
            </a:xfrm>
            <a:custGeom>
              <a:avLst/>
              <a:gdLst/>
              <a:ahLst/>
              <a:cxnLst/>
              <a:rect l="0" t="0" r="0" b="0"/>
              <a:pathLst>
                <a:path w="58429" h="73095">
                  <a:moveTo>
                    <a:pt x="38814" y="73066"/>
                  </a:moveTo>
                  <a:lnTo>
                    <a:pt x="35683" y="73095"/>
                  </a:lnTo>
                  <a:lnTo>
                    <a:pt x="34994" y="72627"/>
                  </a:lnTo>
                  <a:lnTo>
                    <a:pt x="34968" y="70692"/>
                  </a:lnTo>
                  <a:lnTo>
                    <a:pt x="36160" y="70724"/>
                  </a:lnTo>
                  <a:lnTo>
                    <a:pt x="37273" y="70659"/>
                  </a:lnTo>
                  <a:lnTo>
                    <a:pt x="37338" y="67129"/>
                  </a:lnTo>
                  <a:lnTo>
                    <a:pt x="37299" y="64771"/>
                  </a:lnTo>
                  <a:lnTo>
                    <a:pt x="37351" y="63632"/>
                  </a:lnTo>
                  <a:lnTo>
                    <a:pt x="36172" y="63616"/>
                  </a:lnTo>
                  <a:lnTo>
                    <a:pt x="36198" y="63079"/>
                  </a:lnTo>
                  <a:lnTo>
                    <a:pt x="36004" y="62640"/>
                  </a:lnTo>
                  <a:lnTo>
                    <a:pt x="35642" y="62689"/>
                  </a:lnTo>
                  <a:lnTo>
                    <a:pt x="35460" y="62428"/>
                  </a:lnTo>
                  <a:lnTo>
                    <a:pt x="35033" y="62022"/>
                  </a:lnTo>
                  <a:lnTo>
                    <a:pt x="34308" y="61257"/>
                  </a:lnTo>
                  <a:lnTo>
                    <a:pt x="32702" y="61290"/>
                  </a:lnTo>
                  <a:lnTo>
                    <a:pt x="32715" y="60119"/>
                  </a:lnTo>
                  <a:lnTo>
                    <a:pt x="29219" y="60119"/>
                  </a:lnTo>
                  <a:lnTo>
                    <a:pt x="29193" y="58980"/>
                  </a:lnTo>
                  <a:lnTo>
                    <a:pt x="25710" y="58996"/>
                  </a:lnTo>
                  <a:lnTo>
                    <a:pt x="25659" y="60151"/>
                  </a:lnTo>
                  <a:lnTo>
                    <a:pt x="23367" y="60135"/>
                  </a:lnTo>
                  <a:lnTo>
                    <a:pt x="23367" y="61339"/>
                  </a:lnTo>
                  <a:lnTo>
                    <a:pt x="22176" y="61339"/>
                  </a:lnTo>
                  <a:lnTo>
                    <a:pt x="22214" y="59029"/>
                  </a:lnTo>
                  <a:lnTo>
                    <a:pt x="23367" y="58996"/>
                  </a:lnTo>
                  <a:lnTo>
                    <a:pt x="23367" y="57842"/>
                  </a:lnTo>
                  <a:lnTo>
                    <a:pt x="21036" y="57858"/>
                  </a:lnTo>
                  <a:lnTo>
                    <a:pt x="21036" y="56670"/>
                  </a:lnTo>
                  <a:lnTo>
                    <a:pt x="22383" y="56638"/>
                  </a:lnTo>
                  <a:lnTo>
                    <a:pt x="22188" y="56443"/>
                  </a:lnTo>
                  <a:lnTo>
                    <a:pt x="22201" y="54897"/>
                  </a:lnTo>
                  <a:lnTo>
                    <a:pt x="21062" y="54914"/>
                  </a:lnTo>
                  <a:lnTo>
                    <a:pt x="21062" y="54279"/>
                  </a:lnTo>
                  <a:lnTo>
                    <a:pt x="20466" y="54296"/>
                  </a:lnTo>
                  <a:lnTo>
                    <a:pt x="20453" y="53726"/>
                  </a:lnTo>
                  <a:lnTo>
                    <a:pt x="19871" y="53710"/>
                  </a:lnTo>
                  <a:lnTo>
                    <a:pt x="19884" y="54312"/>
                  </a:lnTo>
                  <a:lnTo>
                    <a:pt x="18705" y="54312"/>
                  </a:lnTo>
                  <a:lnTo>
                    <a:pt x="18705" y="57874"/>
                  </a:lnTo>
                  <a:lnTo>
                    <a:pt x="18692" y="59029"/>
                  </a:lnTo>
                  <a:lnTo>
                    <a:pt x="13992" y="59078"/>
                  </a:lnTo>
                  <a:lnTo>
                    <a:pt x="14003" y="60206"/>
                  </a:lnTo>
                  <a:lnTo>
                    <a:pt x="9295" y="60089"/>
                  </a:lnTo>
                  <a:lnTo>
                    <a:pt x="9284" y="61341"/>
                  </a:lnTo>
                  <a:lnTo>
                    <a:pt x="4659" y="61397"/>
                  </a:lnTo>
                  <a:lnTo>
                    <a:pt x="4635" y="56793"/>
                  </a:lnTo>
                  <a:lnTo>
                    <a:pt x="2314" y="56815"/>
                  </a:lnTo>
                  <a:lnTo>
                    <a:pt x="0" y="56844"/>
                  </a:lnTo>
                  <a:lnTo>
                    <a:pt x="2347" y="54426"/>
                  </a:lnTo>
                  <a:lnTo>
                    <a:pt x="3460" y="54411"/>
                  </a:lnTo>
                  <a:lnTo>
                    <a:pt x="3476" y="52093"/>
                  </a:lnTo>
                  <a:lnTo>
                    <a:pt x="2344" y="52077"/>
                  </a:lnTo>
                  <a:lnTo>
                    <a:pt x="2378" y="44956"/>
                  </a:lnTo>
                  <a:lnTo>
                    <a:pt x="7110" y="44936"/>
                  </a:lnTo>
                  <a:lnTo>
                    <a:pt x="7097" y="42551"/>
                  </a:lnTo>
                  <a:lnTo>
                    <a:pt x="4772" y="42568"/>
                  </a:lnTo>
                  <a:lnTo>
                    <a:pt x="4748" y="40186"/>
                  </a:lnTo>
                  <a:lnTo>
                    <a:pt x="7291" y="40228"/>
                  </a:lnTo>
                  <a:lnTo>
                    <a:pt x="7371" y="37832"/>
                  </a:lnTo>
                  <a:lnTo>
                    <a:pt x="7114" y="37832"/>
                  </a:lnTo>
                  <a:lnTo>
                    <a:pt x="7162" y="31919"/>
                  </a:lnTo>
                  <a:lnTo>
                    <a:pt x="7152" y="30738"/>
                  </a:lnTo>
                  <a:lnTo>
                    <a:pt x="7737" y="30736"/>
                  </a:lnTo>
                  <a:lnTo>
                    <a:pt x="7726" y="29516"/>
                  </a:lnTo>
                  <a:lnTo>
                    <a:pt x="7129" y="29520"/>
                  </a:lnTo>
                  <a:lnTo>
                    <a:pt x="7120" y="27160"/>
                  </a:lnTo>
                  <a:lnTo>
                    <a:pt x="6542" y="27160"/>
                  </a:lnTo>
                  <a:lnTo>
                    <a:pt x="6529" y="23617"/>
                  </a:lnTo>
                  <a:lnTo>
                    <a:pt x="5936" y="23613"/>
                  </a:lnTo>
                  <a:lnTo>
                    <a:pt x="5940" y="22709"/>
                  </a:lnTo>
                  <a:lnTo>
                    <a:pt x="6054" y="22541"/>
                  </a:lnTo>
                  <a:lnTo>
                    <a:pt x="6051" y="21559"/>
                  </a:lnTo>
                  <a:lnTo>
                    <a:pt x="5808" y="21551"/>
                  </a:lnTo>
                  <a:lnTo>
                    <a:pt x="5197" y="21711"/>
                  </a:lnTo>
                  <a:lnTo>
                    <a:pt x="5189" y="21264"/>
                  </a:lnTo>
                  <a:lnTo>
                    <a:pt x="4766" y="21264"/>
                  </a:lnTo>
                  <a:lnTo>
                    <a:pt x="4755" y="20650"/>
                  </a:lnTo>
                  <a:lnTo>
                    <a:pt x="2423" y="20657"/>
                  </a:lnTo>
                  <a:lnTo>
                    <a:pt x="2383" y="20058"/>
                  </a:lnTo>
                  <a:lnTo>
                    <a:pt x="662" y="20068"/>
                  </a:lnTo>
                  <a:lnTo>
                    <a:pt x="656" y="18793"/>
                  </a:lnTo>
                  <a:lnTo>
                    <a:pt x="1447" y="19008"/>
                  </a:lnTo>
                  <a:lnTo>
                    <a:pt x="2003" y="19670"/>
                  </a:lnTo>
                  <a:lnTo>
                    <a:pt x="2655" y="20043"/>
                  </a:lnTo>
                  <a:lnTo>
                    <a:pt x="4401" y="20125"/>
                  </a:lnTo>
                  <a:lnTo>
                    <a:pt x="4659" y="19988"/>
                  </a:lnTo>
                  <a:lnTo>
                    <a:pt x="5098" y="19419"/>
                  </a:lnTo>
                  <a:lnTo>
                    <a:pt x="5209" y="18741"/>
                  </a:lnTo>
                  <a:lnTo>
                    <a:pt x="5316" y="18496"/>
                  </a:lnTo>
                  <a:lnTo>
                    <a:pt x="6223" y="17927"/>
                  </a:lnTo>
                  <a:lnTo>
                    <a:pt x="6853" y="17964"/>
                  </a:lnTo>
                  <a:lnTo>
                    <a:pt x="7088" y="18061"/>
                  </a:lnTo>
                  <a:lnTo>
                    <a:pt x="8060" y="18062"/>
                  </a:lnTo>
                  <a:lnTo>
                    <a:pt x="8915" y="17792"/>
                  </a:lnTo>
                  <a:lnTo>
                    <a:pt x="9071" y="17657"/>
                  </a:lnTo>
                  <a:lnTo>
                    <a:pt x="9154" y="17458"/>
                  </a:lnTo>
                  <a:lnTo>
                    <a:pt x="9057" y="17265"/>
                  </a:lnTo>
                  <a:lnTo>
                    <a:pt x="9042" y="16736"/>
                  </a:lnTo>
                  <a:lnTo>
                    <a:pt x="9210" y="16344"/>
                  </a:lnTo>
                  <a:lnTo>
                    <a:pt x="9949" y="15846"/>
                  </a:lnTo>
                  <a:lnTo>
                    <a:pt x="10581" y="16056"/>
                  </a:lnTo>
                  <a:lnTo>
                    <a:pt x="10936" y="16821"/>
                  </a:lnTo>
                  <a:lnTo>
                    <a:pt x="12078" y="17272"/>
                  </a:lnTo>
                  <a:lnTo>
                    <a:pt x="13384" y="16628"/>
                  </a:lnTo>
                  <a:lnTo>
                    <a:pt x="14109" y="16913"/>
                  </a:lnTo>
                  <a:lnTo>
                    <a:pt x="15260" y="16965"/>
                  </a:lnTo>
                  <a:lnTo>
                    <a:pt x="16102" y="16624"/>
                  </a:lnTo>
                  <a:lnTo>
                    <a:pt x="16400" y="16347"/>
                  </a:lnTo>
                  <a:lnTo>
                    <a:pt x="16672" y="15534"/>
                  </a:lnTo>
                  <a:lnTo>
                    <a:pt x="16672" y="15306"/>
                  </a:lnTo>
                  <a:lnTo>
                    <a:pt x="16931" y="14916"/>
                  </a:lnTo>
                  <a:lnTo>
                    <a:pt x="17358" y="14607"/>
                  </a:lnTo>
                  <a:lnTo>
                    <a:pt x="17876" y="14721"/>
                  </a:lnTo>
                  <a:lnTo>
                    <a:pt x="18497" y="15127"/>
                  </a:lnTo>
                  <a:lnTo>
                    <a:pt x="19093" y="15176"/>
                  </a:lnTo>
                  <a:lnTo>
                    <a:pt x="19663" y="14981"/>
                  </a:lnTo>
                  <a:lnTo>
                    <a:pt x="20116" y="14330"/>
                  </a:lnTo>
                  <a:lnTo>
                    <a:pt x="20608" y="14054"/>
                  </a:lnTo>
                  <a:lnTo>
                    <a:pt x="21450" y="14037"/>
                  </a:lnTo>
                  <a:lnTo>
                    <a:pt x="22278" y="14070"/>
                  </a:lnTo>
                  <a:lnTo>
                    <a:pt x="22452" y="13794"/>
                  </a:lnTo>
                  <a:lnTo>
                    <a:pt x="22459" y="13582"/>
                  </a:lnTo>
                  <a:lnTo>
                    <a:pt x="22715" y="13093"/>
                  </a:lnTo>
                  <a:lnTo>
                    <a:pt x="22848" y="12996"/>
                  </a:lnTo>
                  <a:lnTo>
                    <a:pt x="23936" y="13598"/>
                  </a:lnTo>
                  <a:lnTo>
                    <a:pt x="24920" y="14330"/>
                  </a:lnTo>
                  <a:lnTo>
                    <a:pt x="25386" y="14200"/>
                  </a:lnTo>
                  <a:lnTo>
                    <a:pt x="25891" y="13533"/>
                  </a:lnTo>
                  <a:lnTo>
                    <a:pt x="26499" y="14054"/>
                  </a:lnTo>
                  <a:lnTo>
                    <a:pt x="26745" y="14135"/>
                  </a:lnTo>
                  <a:lnTo>
                    <a:pt x="26978" y="14102"/>
                  </a:lnTo>
                  <a:lnTo>
                    <a:pt x="27185" y="13842"/>
                  </a:lnTo>
                  <a:lnTo>
                    <a:pt x="27457" y="13354"/>
                  </a:lnTo>
                  <a:lnTo>
                    <a:pt x="27574" y="12964"/>
                  </a:lnTo>
                  <a:lnTo>
                    <a:pt x="27742" y="12736"/>
                  </a:lnTo>
                  <a:lnTo>
                    <a:pt x="28273" y="12557"/>
                  </a:lnTo>
                  <a:lnTo>
                    <a:pt x="28558" y="12606"/>
                  </a:lnTo>
                  <a:lnTo>
                    <a:pt x="28752" y="12964"/>
                  </a:lnTo>
                  <a:lnTo>
                    <a:pt x="28979" y="13479"/>
                  </a:lnTo>
                  <a:lnTo>
                    <a:pt x="29149" y="13463"/>
                  </a:lnTo>
                  <a:lnTo>
                    <a:pt x="29915" y="13677"/>
                  </a:lnTo>
                  <a:lnTo>
                    <a:pt x="30575" y="13628"/>
                  </a:lnTo>
                  <a:lnTo>
                    <a:pt x="31221" y="12889"/>
                  </a:lnTo>
                  <a:lnTo>
                    <a:pt x="31219" y="11884"/>
                  </a:lnTo>
                  <a:lnTo>
                    <a:pt x="31051" y="9506"/>
                  </a:lnTo>
                  <a:lnTo>
                    <a:pt x="32404" y="9426"/>
                  </a:lnTo>
                  <a:lnTo>
                    <a:pt x="32432" y="7052"/>
                  </a:lnTo>
                  <a:lnTo>
                    <a:pt x="34750" y="6972"/>
                  </a:lnTo>
                  <a:lnTo>
                    <a:pt x="34943" y="10166"/>
                  </a:lnTo>
                  <a:lnTo>
                    <a:pt x="35708" y="8792"/>
                  </a:lnTo>
                  <a:lnTo>
                    <a:pt x="35705" y="8588"/>
                  </a:lnTo>
                  <a:lnTo>
                    <a:pt x="35330" y="7807"/>
                  </a:lnTo>
                  <a:lnTo>
                    <a:pt x="35187" y="7189"/>
                  </a:lnTo>
                  <a:lnTo>
                    <a:pt x="35369" y="6636"/>
                  </a:lnTo>
                  <a:lnTo>
                    <a:pt x="37039" y="4749"/>
                  </a:lnTo>
                  <a:lnTo>
                    <a:pt x="37194" y="3855"/>
                  </a:lnTo>
                  <a:lnTo>
                    <a:pt x="37388" y="3236"/>
                  </a:lnTo>
                  <a:lnTo>
                    <a:pt x="38230" y="3188"/>
                  </a:lnTo>
                  <a:lnTo>
                    <a:pt x="38787" y="2992"/>
                  </a:lnTo>
                  <a:lnTo>
                    <a:pt x="39408" y="2911"/>
                  </a:lnTo>
                  <a:lnTo>
                    <a:pt x="39952" y="2407"/>
                  </a:lnTo>
                  <a:lnTo>
                    <a:pt x="40250" y="1626"/>
                  </a:lnTo>
                  <a:lnTo>
                    <a:pt x="40069" y="1024"/>
                  </a:lnTo>
                  <a:lnTo>
                    <a:pt x="40056" y="422"/>
                  </a:lnTo>
                  <a:lnTo>
                    <a:pt x="40677" y="0"/>
                  </a:lnTo>
                  <a:lnTo>
                    <a:pt x="40871" y="162"/>
                  </a:lnTo>
                  <a:lnTo>
                    <a:pt x="40859" y="1252"/>
                  </a:lnTo>
                  <a:lnTo>
                    <a:pt x="41079" y="1268"/>
                  </a:lnTo>
                  <a:lnTo>
                    <a:pt x="41558" y="731"/>
                  </a:lnTo>
                  <a:lnTo>
                    <a:pt x="42878" y="683"/>
                  </a:lnTo>
                  <a:lnTo>
                    <a:pt x="42490" y="2716"/>
                  </a:lnTo>
                  <a:lnTo>
                    <a:pt x="42607" y="3171"/>
                  </a:lnTo>
                  <a:lnTo>
                    <a:pt x="43124" y="3985"/>
                  </a:lnTo>
                  <a:lnTo>
                    <a:pt x="42736" y="5107"/>
                  </a:lnTo>
                  <a:lnTo>
                    <a:pt x="42930" y="6132"/>
                  </a:lnTo>
                  <a:lnTo>
                    <a:pt x="42892" y="9292"/>
                  </a:lnTo>
                  <a:lnTo>
                    <a:pt x="42969" y="11662"/>
                  </a:lnTo>
                  <a:lnTo>
                    <a:pt x="41789" y="11711"/>
                  </a:lnTo>
                  <a:lnTo>
                    <a:pt x="41791" y="12882"/>
                  </a:lnTo>
                  <a:lnTo>
                    <a:pt x="42956" y="12850"/>
                  </a:lnTo>
                  <a:lnTo>
                    <a:pt x="42969" y="16428"/>
                  </a:lnTo>
                  <a:lnTo>
                    <a:pt x="43020" y="18786"/>
                  </a:lnTo>
                  <a:lnTo>
                    <a:pt x="42128" y="18787"/>
                  </a:lnTo>
                  <a:lnTo>
                    <a:pt x="42111" y="21128"/>
                  </a:lnTo>
                  <a:lnTo>
                    <a:pt x="42672" y="21162"/>
                  </a:lnTo>
                  <a:lnTo>
                    <a:pt x="42711" y="23504"/>
                  </a:lnTo>
                  <a:lnTo>
                    <a:pt x="43280" y="23504"/>
                  </a:lnTo>
                  <a:lnTo>
                    <a:pt x="44445" y="23536"/>
                  </a:lnTo>
                  <a:lnTo>
                    <a:pt x="44458" y="24691"/>
                  </a:lnTo>
                  <a:lnTo>
                    <a:pt x="45637" y="24724"/>
                  </a:lnTo>
                  <a:lnTo>
                    <a:pt x="45624" y="22349"/>
                  </a:lnTo>
                  <a:lnTo>
                    <a:pt x="46556" y="22333"/>
                  </a:lnTo>
                  <a:lnTo>
                    <a:pt x="46763" y="22463"/>
                  </a:lnTo>
                  <a:lnTo>
                    <a:pt x="46737" y="24952"/>
                  </a:lnTo>
                  <a:lnTo>
                    <a:pt x="46815" y="25895"/>
                  </a:lnTo>
                  <a:lnTo>
                    <a:pt x="47009" y="25879"/>
                  </a:lnTo>
                  <a:lnTo>
                    <a:pt x="47035" y="25309"/>
                  </a:lnTo>
                  <a:lnTo>
                    <a:pt x="47942" y="25326"/>
                  </a:lnTo>
                  <a:lnTo>
                    <a:pt x="47906" y="24252"/>
                  </a:lnTo>
                  <a:lnTo>
                    <a:pt x="48584" y="24201"/>
                  </a:lnTo>
                  <a:lnTo>
                    <a:pt x="49125" y="24201"/>
                  </a:lnTo>
                  <a:lnTo>
                    <a:pt x="49146" y="23748"/>
                  </a:lnTo>
                  <a:lnTo>
                    <a:pt x="50687" y="23829"/>
                  </a:lnTo>
                  <a:lnTo>
                    <a:pt x="51476" y="24268"/>
                  </a:lnTo>
                  <a:lnTo>
                    <a:pt x="52668" y="24577"/>
                  </a:lnTo>
                  <a:lnTo>
                    <a:pt x="52616" y="23536"/>
                  </a:lnTo>
                  <a:lnTo>
                    <a:pt x="53833" y="23553"/>
                  </a:lnTo>
                  <a:lnTo>
                    <a:pt x="53807" y="24626"/>
                  </a:lnTo>
                  <a:lnTo>
                    <a:pt x="54364" y="24561"/>
                  </a:lnTo>
                  <a:lnTo>
                    <a:pt x="54571" y="24789"/>
                  </a:lnTo>
                  <a:lnTo>
                    <a:pt x="54778" y="24821"/>
                  </a:lnTo>
                  <a:lnTo>
                    <a:pt x="54985" y="23715"/>
                  </a:lnTo>
                  <a:lnTo>
                    <a:pt x="54972" y="24968"/>
                  </a:lnTo>
                  <a:lnTo>
                    <a:pt x="55801" y="25391"/>
                  </a:lnTo>
                  <a:lnTo>
                    <a:pt x="56656" y="25212"/>
                  </a:lnTo>
                  <a:lnTo>
                    <a:pt x="56837" y="25683"/>
                  </a:lnTo>
                  <a:lnTo>
                    <a:pt x="56928" y="26074"/>
                  </a:lnTo>
                  <a:lnTo>
                    <a:pt x="56591" y="26350"/>
                  </a:lnTo>
                  <a:lnTo>
                    <a:pt x="56591" y="26724"/>
                  </a:lnTo>
                  <a:lnTo>
                    <a:pt x="57316" y="26806"/>
                  </a:lnTo>
                  <a:lnTo>
                    <a:pt x="57860" y="27082"/>
                  </a:lnTo>
                  <a:lnTo>
                    <a:pt x="58417" y="27017"/>
                  </a:lnTo>
                  <a:lnTo>
                    <a:pt x="58429" y="28253"/>
                  </a:lnTo>
                  <a:lnTo>
                    <a:pt x="55568" y="28270"/>
                  </a:lnTo>
                  <a:lnTo>
                    <a:pt x="55493" y="30341"/>
                  </a:lnTo>
                  <a:lnTo>
                    <a:pt x="55581" y="30661"/>
                  </a:lnTo>
                  <a:lnTo>
                    <a:pt x="56177" y="30677"/>
                  </a:lnTo>
                  <a:lnTo>
                    <a:pt x="56177" y="33019"/>
                  </a:lnTo>
                  <a:lnTo>
                    <a:pt x="54973" y="32922"/>
                  </a:lnTo>
                  <a:lnTo>
                    <a:pt x="54985" y="36484"/>
                  </a:lnTo>
                  <a:lnTo>
                    <a:pt x="53820" y="36386"/>
                  </a:lnTo>
                  <a:lnTo>
                    <a:pt x="53833" y="38810"/>
                  </a:lnTo>
                  <a:lnTo>
                    <a:pt x="51490" y="38761"/>
                  </a:lnTo>
                  <a:lnTo>
                    <a:pt x="51528" y="39949"/>
                  </a:lnTo>
                  <a:lnTo>
                    <a:pt x="54986" y="40030"/>
                  </a:lnTo>
                  <a:lnTo>
                    <a:pt x="54973" y="42405"/>
                  </a:lnTo>
                  <a:lnTo>
                    <a:pt x="53833" y="42389"/>
                  </a:lnTo>
                  <a:lnTo>
                    <a:pt x="53833" y="44031"/>
                  </a:lnTo>
                  <a:lnTo>
                    <a:pt x="53652" y="43983"/>
                  </a:lnTo>
                  <a:lnTo>
                    <a:pt x="51477" y="44731"/>
                  </a:lnTo>
                  <a:lnTo>
                    <a:pt x="49151" y="44743"/>
                  </a:lnTo>
                  <a:lnTo>
                    <a:pt x="49146" y="45918"/>
                  </a:lnTo>
                  <a:lnTo>
                    <a:pt x="46828" y="45918"/>
                  </a:lnTo>
                  <a:lnTo>
                    <a:pt x="46815" y="47415"/>
                  </a:lnTo>
                  <a:lnTo>
                    <a:pt x="45755" y="46194"/>
                  </a:lnTo>
                  <a:lnTo>
                    <a:pt x="44757" y="46520"/>
                  </a:lnTo>
                  <a:lnTo>
                    <a:pt x="44550" y="47106"/>
                  </a:lnTo>
                  <a:lnTo>
                    <a:pt x="45508" y="47106"/>
                  </a:lnTo>
                  <a:lnTo>
                    <a:pt x="45676" y="48293"/>
                  </a:lnTo>
                  <a:lnTo>
                    <a:pt x="44511" y="48293"/>
                  </a:lnTo>
                  <a:lnTo>
                    <a:pt x="44511" y="49481"/>
                  </a:lnTo>
                  <a:lnTo>
                    <a:pt x="43333" y="49497"/>
                  </a:lnTo>
                  <a:lnTo>
                    <a:pt x="43281" y="51953"/>
                  </a:lnTo>
                  <a:lnTo>
                    <a:pt x="42556" y="51985"/>
                  </a:lnTo>
                  <a:lnTo>
                    <a:pt x="42543" y="52945"/>
                  </a:lnTo>
                  <a:lnTo>
                    <a:pt x="42931" y="53580"/>
                  </a:lnTo>
                  <a:lnTo>
                    <a:pt x="44394" y="53596"/>
                  </a:lnTo>
                  <a:lnTo>
                    <a:pt x="44407" y="55369"/>
                  </a:lnTo>
                  <a:lnTo>
                    <a:pt x="46738" y="55369"/>
                  </a:lnTo>
                  <a:lnTo>
                    <a:pt x="46738" y="55645"/>
                  </a:lnTo>
                  <a:lnTo>
                    <a:pt x="46160" y="55847"/>
                  </a:lnTo>
                  <a:lnTo>
                    <a:pt x="45989" y="55720"/>
                  </a:lnTo>
                  <a:lnTo>
                    <a:pt x="45811" y="55847"/>
                  </a:lnTo>
                  <a:lnTo>
                    <a:pt x="45288" y="56556"/>
                  </a:lnTo>
                  <a:lnTo>
                    <a:pt x="46725" y="56556"/>
                  </a:lnTo>
                  <a:lnTo>
                    <a:pt x="46725" y="57727"/>
                  </a:lnTo>
                  <a:lnTo>
                    <a:pt x="44394" y="57727"/>
                  </a:lnTo>
                  <a:lnTo>
                    <a:pt x="44381" y="58915"/>
                  </a:lnTo>
                  <a:lnTo>
                    <a:pt x="45560" y="58915"/>
                  </a:lnTo>
                  <a:lnTo>
                    <a:pt x="45560" y="61192"/>
                  </a:lnTo>
                  <a:lnTo>
                    <a:pt x="44385" y="60716"/>
                  </a:lnTo>
                  <a:lnTo>
                    <a:pt x="44382" y="61290"/>
                  </a:lnTo>
                  <a:lnTo>
                    <a:pt x="45702" y="61257"/>
                  </a:lnTo>
                  <a:lnTo>
                    <a:pt x="46026" y="61566"/>
                  </a:lnTo>
                  <a:lnTo>
                    <a:pt x="45702" y="62103"/>
                  </a:lnTo>
                  <a:lnTo>
                    <a:pt x="45236" y="62054"/>
                  </a:lnTo>
                  <a:lnTo>
                    <a:pt x="44964" y="62266"/>
                  </a:lnTo>
                  <a:lnTo>
                    <a:pt x="44938" y="63632"/>
                  </a:lnTo>
                  <a:lnTo>
                    <a:pt x="44382" y="63648"/>
                  </a:lnTo>
                  <a:lnTo>
                    <a:pt x="44369" y="62558"/>
                  </a:lnTo>
                  <a:lnTo>
                    <a:pt x="43216" y="63372"/>
                  </a:lnTo>
                  <a:lnTo>
                    <a:pt x="43216" y="63648"/>
                  </a:lnTo>
                  <a:lnTo>
                    <a:pt x="41973" y="63632"/>
                  </a:lnTo>
                  <a:lnTo>
                    <a:pt x="42025" y="65958"/>
                  </a:lnTo>
                  <a:lnTo>
                    <a:pt x="42931" y="65974"/>
                  </a:lnTo>
                  <a:lnTo>
                    <a:pt x="43229" y="66674"/>
                  </a:lnTo>
                  <a:lnTo>
                    <a:pt x="43190" y="68333"/>
                  </a:lnTo>
                  <a:lnTo>
                    <a:pt x="43786" y="68365"/>
                  </a:lnTo>
                  <a:lnTo>
                    <a:pt x="44343" y="69959"/>
                  </a:lnTo>
                  <a:lnTo>
                    <a:pt x="44330" y="70724"/>
                  </a:lnTo>
                  <a:lnTo>
                    <a:pt x="38943" y="70740"/>
                  </a:lnTo>
                  <a:lnTo>
                    <a:pt x="39643" y="7303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8" name="pg1289">
              <a:extLst>
                <a:ext uri="{FF2B5EF4-FFF2-40B4-BE49-F238E27FC236}">
                  <a16:creationId xmlns:a16="http://schemas.microsoft.com/office/drawing/2014/main" id="{C5135796-0360-8A43-B53F-A6C19F57CF01}"/>
                </a:ext>
              </a:extLst>
            </p:cNvPr>
            <p:cNvSpPr/>
            <p:nvPr/>
          </p:nvSpPr>
          <p:spPr>
            <a:xfrm>
              <a:off x="1469773" y="3494452"/>
              <a:ext cx="1772" cy="1909"/>
            </a:xfrm>
            <a:custGeom>
              <a:avLst/>
              <a:gdLst/>
              <a:ahLst/>
              <a:cxnLst/>
              <a:rect l="0" t="0" r="0" b="0"/>
              <a:pathLst>
                <a:path w="1772" h="1909">
                  <a:moveTo>
                    <a:pt x="1" y="1907"/>
                  </a:moveTo>
                  <a:lnTo>
                    <a:pt x="1534" y="1909"/>
                  </a:lnTo>
                  <a:lnTo>
                    <a:pt x="1772" y="743"/>
                  </a:lnTo>
                  <a:lnTo>
                    <a:pt x="1479" y="750"/>
                  </a:lnTo>
                  <a:lnTo>
                    <a:pt x="1423" y="0"/>
                  </a:lnTo>
                  <a:lnTo>
                    <a:pt x="725" y="613"/>
                  </a:lnTo>
                  <a:lnTo>
                    <a:pt x="0" y="902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09" name="pg1290">
              <a:extLst>
                <a:ext uri="{FF2B5EF4-FFF2-40B4-BE49-F238E27FC236}">
                  <a16:creationId xmlns:a16="http://schemas.microsoft.com/office/drawing/2014/main" id="{CF84831E-4FD2-C647-9839-0047637E19CC}"/>
                </a:ext>
              </a:extLst>
            </p:cNvPr>
            <p:cNvSpPr/>
            <p:nvPr/>
          </p:nvSpPr>
          <p:spPr>
            <a:xfrm>
              <a:off x="1187920" y="3493205"/>
              <a:ext cx="175008" cy="172858"/>
            </a:xfrm>
            <a:custGeom>
              <a:avLst/>
              <a:gdLst/>
              <a:ahLst/>
              <a:cxnLst/>
              <a:rect l="0" t="0" r="0" b="0"/>
              <a:pathLst>
                <a:path w="175008" h="172858">
                  <a:moveTo>
                    <a:pt x="168317" y="95893"/>
                  </a:moveTo>
                  <a:lnTo>
                    <a:pt x="168079" y="95935"/>
                  </a:lnTo>
                  <a:lnTo>
                    <a:pt x="168151" y="96225"/>
                  </a:lnTo>
                  <a:lnTo>
                    <a:pt x="168446" y="96540"/>
                  </a:lnTo>
                  <a:lnTo>
                    <a:pt x="168735" y="96716"/>
                  </a:lnTo>
                  <a:lnTo>
                    <a:pt x="168954" y="97124"/>
                  </a:lnTo>
                  <a:lnTo>
                    <a:pt x="169046" y="97461"/>
                  </a:lnTo>
                  <a:lnTo>
                    <a:pt x="168834" y="97819"/>
                  </a:lnTo>
                  <a:lnTo>
                    <a:pt x="168596" y="97910"/>
                  </a:lnTo>
                  <a:lnTo>
                    <a:pt x="168296" y="97965"/>
                  </a:lnTo>
                  <a:lnTo>
                    <a:pt x="168145" y="98031"/>
                  </a:lnTo>
                  <a:lnTo>
                    <a:pt x="167896" y="98540"/>
                  </a:lnTo>
                  <a:lnTo>
                    <a:pt x="167970" y="98782"/>
                  </a:lnTo>
                  <a:lnTo>
                    <a:pt x="168369" y="99476"/>
                  </a:lnTo>
                  <a:lnTo>
                    <a:pt x="168910" y="99826"/>
                  </a:lnTo>
                  <a:lnTo>
                    <a:pt x="169828" y="100988"/>
                  </a:lnTo>
                  <a:lnTo>
                    <a:pt x="170841" y="101316"/>
                  </a:lnTo>
                  <a:lnTo>
                    <a:pt x="171799" y="101856"/>
                  </a:lnTo>
                  <a:lnTo>
                    <a:pt x="171898" y="102422"/>
                  </a:lnTo>
                  <a:lnTo>
                    <a:pt x="172113" y="102947"/>
                  </a:lnTo>
                  <a:lnTo>
                    <a:pt x="173338" y="104065"/>
                  </a:lnTo>
                  <a:lnTo>
                    <a:pt x="174686" y="105637"/>
                  </a:lnTo>
                  <a:lnTo>
                    <a:pt x="175008" y="106318"/>
                  </a:lnTo>
                  <a:lnTo>
                    <a:pt x="174251" y="107052"/>
                  </a:lnTo>
                  <a:lnTo>
                    <a:pt x="173440" y="107531"/>
                  </a:lnTo>
                  <a:lnTo>
                    <a:pt x="172701" y="110235"/>
                  </a:lnTo>
                  <a:lnTo>
                    <a:pt x="172164" y="110236"/>
                  </a:lnTo>
                  <a:lnTo>
                    <a:pt x="171761" y="111058"/>
                  </a:lnTo>
                  <a:lnTo>
                    <a:pt x="171837" y="111344"/>
                  </a:lnTo>
                  <a:lnTo>
                    <a:pt x="172136" y="111789"/>
                  </a:lnTo>
                  <a:lnTo>
                    <a:pt x="172059" y="112012"/>
                  </a:lnTo>
                  <a:lnTo>
                    <a:pt x="171420" y="112094"/>
                  </a:lnTo>
                  <a:lnTo>
                    <a:pt x="170790" y="111715"/>
                  </a:lnTo>
                  <a:lnTo>
                    <a:pt x="170341" y="111608"/>
                  </a:lnTo>
                  <a:lnTo>
                    <a:pt x="170129" y="112176"/>
                  </a:lnTo>
                  <a:lnTo>
                    <a:pt x="169310" y="112671"/>
                  </a:lnTo>
                  <a:lnTo>
                    <a:pt x="169305" y="113063"/>
                  </a:lnTo>
                  <a:lnTo>
                    <a:pt x="169731" y="113658"/>
                  </a:lnTo>
                  <a:lnTo>
                    <a:pt x="170131" y="115628"/>
                  </a:lnTo>
                  <a:lnTo>
                    <a:pt x="169853" y="116662"/>
                  </a:lnTo>
                  <a:lnTo>
                    <a:pt x="169747" y="116859"/>
                  </a:lnTo>
                  <a:lnTo>
                    <a:pt x="169828" y="117003"/>
                  </a:lnTo>
                  <a:lnTo>
                    <a:pt x="170372" y="117135"/>
                  </a:lnTo>
                  <a:lnTo>
                    <a:pt x="171110" y="117729"/>
                  </a:lnTo>
                  <a:lnTo>
                    <a:pt x="171277" y="117940"/>
                  </a:lnTo>
                  <a:lnTo>
                    <a:pt x="171692" y="119013"/>
                  </a:lnTo>
                  <a:lnTo>
                    <a:pt x="171472" y="119416"/>
                  </a:lnTo>
                  <a:lnTo>
                    <a:pt x="171462" y="119602"/>
                  </a:lnTo>
                  <a:lnTo>
                    <a:pt x="171706" y="120212"/>
                  </a:lnTo>
                  <a:lnTo>
                    <a:pt x="171863" y="120331"/>
                  </a:lnTo>
                  <a:lnTo>
                    <a:pt x="172099" y="120210"/>
                  </a:lnTo>
                  <a:lnTo>
                    <a:pt x="172508" y="120311"/>
                  </a:lnTo>
                  <a:lnTo>
                    <a:pt x="172611" y="120474"/>
                  </a:lnTo>
                  <a:lnTo>
                    <a:pt x="172591" y="120988"/>
                  </a:lnTo>
                  <a:lnTo>
                    <a:pt x="172507" y="121360"/>
                  </a:lnTo>
                  <a:lnTo>
                    <a:pt x="172329" y="121541"/>
                  </a:lnTo>
                  <a:lnTo>
                    <a:pt x="171905" y="121321"/>
                  </a:lnTo>
                  <a:lnTo>
                    <a:pt x="171303" y="121176"/>
                  </a:lnTo>
                  <a:lnTo>
                    <a:pt x="170894" y="120666"/>
                  </a:lnTo>
                  <a:lnTo>
                    <a:pt x="170609" y="120464"/>
                  </a:lnTo>
                  <a:lnTo>
                    <a:pt x="169510" y="120118"/>
                  </a:lnTo>
                  <a:lnTo>
                    <a:pt x="168611" y="120181"/>
                  </a:lnTo>
                  <a:lnTo>
                    <a:pt x="168388" y="120933"/>
                  </a:lnTo>
                  <a:lnTo>
                    <a:pt x="168253" y="120936"/>
                  </a:lnTo>
                  <a:lnTo>
                    <a:pt x="167749" y="120612"/>
                  </a:lnTo>
                  <a:lnTo>
                    <a:pt x="167516" y="120255"/>
                  </a:lnTo>
                  <a:lnTo>
                    <a:pt x="166880" y="119637"/>
                  </a:lnTo>
                  <a:lnTo>
                    <a:pt x="166369" y="119533"/>
                  </a:lnTo>
                  <a:lnTo>
                    <a:pt x="165890" y="119562"/>
                  </a:lnTo>
                  <a:lnTo>
                    <a:pt x="164959" y="120188"/>
                  </a:lnTo>
                  <a:lnTo>
                    <a:pt x="164623" y="120229"/>
                  </a:lnTo>
                  <a:lnTo>
                    <a:pt x="164451" y="120173"/>
                  </a:lnTo>
                  <a:lnTo>
                    <a:pt x="164214" y="120259"/>
                  </a:lnTo>
                  <a:lnTo>
                    <a:pt x="163023" y="121208"/>
                  </a:lnTo>
                  <a:lnTo>
                    <a:pt x="164725" y="122496"/>
                  </a:lnTo>
                  <a:lnTo>
                    <a:pt x="164287" y="123852"/>
                  </a:lnTo>
                  <a:lnTo>
                    <a:pt x="164083" y="124198"/>
                  </a:lnTo>
                  <a:lnTo>
                    <a:pt x="163765" y="124310"/>
                  </a:lnTo>
                  <a:lnTo>
                    <a:pt x="163046" y="125319"/>
                  </a:lnTo>
                  <a:lnTo>
                    <a:pt x="162886" y="125642"/>
                  </a:lnTo>
                  <a:lnTo>
                    <a:pt x="162827" y="126075"/>
                  </a:lnTo>
                  <a:lnTo>
                    <a:pt x="162692" y="126488"/>
                  </a:lnTo>
                  <a:lnTo>
                    <a:pt x="162565" y="126659"/>
                  </a:lnTo>
                  <a:lnTo>
                    <a:pt x="161984" y="127087"/>
                  </a:lnTo>
                  <a:lnTo>
                    <a:pt x="161243" y="127404"/>
                  </a:lnTo>
                  <a:lnTo>
                    <a:pt x="158276" y="128426"/>
                  </a:lnTo>
                  <a:lnTo>
                    <a:pt x="157188" y="128697"/>
                  </a:lnTo>
                  <a:lnTo>
                    <a:pt x="156885" y="128674"/>
                  </a:lnTo>
                  <a:lnTo>
                    <a:pt x="155896" y="128234"/>
                  </a:lnTo>
                  <a:lnTo>
                    <a:pt x="155495" y="128298"/>
                  </a:lnTo>
                  <a:lnTo>
                    <a:pt x="155495" y="127605"/>
                  </a:lnTo>
                  <a:lnTo>
                    <a:pt x="155590" y="127196"/>
                  </a:lnTo>
                  <a:lnTo>
                    <a:pt x="155714" y="126875"/>
                  </a:lnTo>
                  <a:lnTo>
                    <a:pt x="155977" y="126604"/>
                  </a:lnTo>
                  <a:lnTo>
                    <a:pt x="156171" y="125963"/>
                  </a:lnTo>
                  <a:lnTo>
                    <a:pt x="156204" y="125446"/>
                  </a:lnTo>
                  <a:lnTo>
                    <a:pt x="156135" y="124083"/>
                  </a:lnTo>
                  <a:lnTo>
                    <a:pt x="156347" y="123503"/>
                  </a:lnTo>
                  <a:lnTo>
                    <a:pt x="156399" y="121812"/>
                  </a:lnTo>
                  <a:lnTo>
                    <a:pt x="156217" y="121064"/>
                  </a:lnTo>
                  <a:lnTo>
                    <a:pt x="155553" y="119615"/>
                  </a:lnTo>
                  <a:lnTo>
                    <a:pt x="155524" y="119380"/>
                  </a:lnTo>
                  <a:lnTo>
                    <a:pt x="154972" y="118807"/>
                  </a:lnTo>
                  <a:lnTo>
                    <a:pt x="153642" y="118534"/>
                  </a:lnTo>
                  <a:lnTo>
                    <a:pt x="152111" y="118743"/>
                  </a:lnTo>
                  <a:lnTo>
                    <a:pt x="151680" y="118441"/>
                  </a:lnTo>
                  <a:lnTo>
                    <a:pt x="151691" y="118262"/>
                  </a:lnTo>
                  <a:lnTo>
                    <a:pt x="151301" y="118344"/>
                  </a:lnTo>
                  <a:lnTo>
                    <a:pt x="150574" y="119049"/>
                  </a:lnTo>
                  <a:lnTo>
                    <a:pt x="149676" y="119413"/>
                  </a:lnTo>
                  <a:lnTo>
                    <a:pt x="149011" y="119841"/>
                  </a:lnTo>
                  <a:lnTo>
                    <a:pt x="147181" y="121375"/>
                  </a:lnTo>
                  <a:lnTo>
                    <a:pt x="146400" y="121852"/>
                  </a:lnTo>
                  <a:lnTo>
                    <a:pt x="145804" y="121956"/>
                  </a:lnTo>
                  <a:lnTo>
                    <a:pt x="143131" y="122766"/>
                  </a:lnTo>
                  <a:lnTo>
                    <a:pt x="142420" y="123291"/>
                  </a:lnTo>
                  <a:lnTo>
                    <a:pt x="142135" y="123377"/>
                  </a:lnTo>
                  <a:lnTo>
                    <a:pt x="142911" y="120755"/>
                  </a:lnTo>
                  <a:lnTo>
                    <a:pt x="143311" y="118175"/>
                  </a:lnTo>
                  <a:lnTo>
                    <a:pt x="143603" y="117509"/>
                  </a:lnTo>
                  <a:lnTo>
                    <a:pt x="143818" y="117285"/>
                  </a:lnTo>
                  <a:lnTo>
                    <a:pt x="144055" y="116819"/>
                  </a:lnTo>
                  <a:lnTo>
                    <a:pt x="143819" y="116248"/>
                  </a:lnTo>
                  <a:lnTo>
                    <a:pt x="137989" y="116262"/>
                  </a:lnTo>
                  <a:lnTo>
                    <a:pt x="138075" y="116815"/>
                  </a:lnTo>
                  <a:lnTo>
                    <a:pt x="138356" y="116915"/>
                  </a:lnTo>
                  <a:lnTo>
                    <a:pt x="138363" y="117694"/>
                  </a:lnTo>
                  <a:lnTo>
                    <a:pt x="138287" y="118181"/>
                  </a:lnTo>
                  <a:lnTo>
                    <a:pt x="138612" y="118531"/>
                  </a:lnTo>
                  <a:lnTo>
                    <a:pt x="139017" y="118822"/>
                  </a:lnTo>
                  <a:lnTo>
                    <a:pt x="139221" y="118725"/>
                  </a:lnTo>
                  <a:lnTo>
                    <a:pt x="139627" y="118119"/>
                  </a:lnTo>
                  <a:lnTo>
                    <a:pt x="139996" y="117948"/>
                  </a:lnTo>
                  <a:lnTo>
                    <a:pt x="140643" y="118581"/>
                  </a:lnTo>
                  <a:lnTo>
                    <a:pt x="140580" y="119129"/>
                  </a:lnTo>
                  <a:lnTo>
                    <a:pt x="139352" y="122303"/>
                  </a:lnTo>
                  <a:lnTo>
                    <a:pt x="139360" y="122571"/>
                  </a:lnTo>
                  <a:lnTo>
                    <a:pt x="139783" y="122500"/>
                  </a:lnTo>
                  <a:lnTo>
                    <a:pt x="140032" y="122258"/>
                  </a:lnTo>
                  <a:lnTo>
                    <a:pt x="140747" y="122493"/>
                  </a:lnTo>
                  <a:lnTo>
                    <a:pt x="140751" y="123011"/>
                  </a:lnTo>
                  <a:lnTo>
                    <a:pt x="140630" y="123498"/>
                  </a:lnTo>
                  <a:lnTo>
                    <a:pt x="139654" y="124600"/>
                  </a:lnTo>
                  <a:lnTo>
                    <a:pt x="139804" y="124961"/>
                  </a:lnTo>
                  <a:lnTo>
                    <a:pt x="140242" y="124895"/>
                  </a:lnTo>
                  <a:lnTo>
                    <a:pt x="140841" y="124709"/>
                  </a:lnTo>
                  <a:lnTo>
                    <a:pt x="139132" y="125791"/>
                  </a:lnTo>
                  <a:lnTo>
                    <a:pt x="136802" y="126692"/>
                  </a:lnTo>
                  <a:lnTo>
                    <a:pt x="134637" y="127406"/>
                  </a:lnTo>
                  <a:lnTo>
                    <a:pt x="136389" y="129756"/>
                  </a:lnTo>
                  <a:lnTo>
                    <a:pt x="137451" y="132221"/>
                  </a:lnTo>
                  <a:lnTo>
                    <a:pt x="138136" y="133521"/>
                  </a:lnTo>
                  <a:lnTo>
                    <a:pt x="138041" y="134249"/>
                  </a:lnTo>
                  <a:lnTo>
                    <a:pt x="138377" y="134921"/>
                  </a:lnTo>
                  <a:lnTo>
                    <a:pt x="138508" y="136418"/>
                  </a:lnTo>
                  <a:lnTo>
                    <a:pt x="137913" y="136693"/>
                  </a:lnTo>
                  <a:lnTo>
                    <a:pt x="137322" y="137050"/>
                  </a:lnTo>
                  <a:lnTo>
                    <a:pt x="137061" y="137120"/>
                  </a:lnTo>
                  <a:lnTo>
                    <a:pt x="136238" y="136308"/>
                  </a:lnTo>
                  <a:lnTo>
                    <a:pt x="135889" y="136103"/>
                  </a:lnTo>
                  <a:lnTo>
                    <a:pt x="136815" y="137248"/>
                  </a:lnTo>
                  <a:lnTo>
                    <a:pt x="136545" y="137326"/>
                  </a:lnTo>
                  <a:lnTo>
                    <a:pt x="135118" y="137367"/>
                  </a:lnTo>
                  <a:lnTo>
                    <a:pt x="134863" y="136789"/>
                  </a:lnTo>
                  <a:lnTo>
                    <a:pt x="133524" y="136302"/>
                  </a:lnTo>
                  <a:lnTo>
                    <a:pt x="133320" y="136138"/>
                  </a:lnTo>
                  <a:lnTo>
                    <a:pt x="133141" y="136358"/>
                  </a:lnTo>
                  <a:lnTo>
                    <a:pt x="132842" y="137169"/>
                  </a:lnTo>
                  <a:lnTo>
                    <a:pt x="132758" y="137627"/>
                  </a:lnTo>
                  <a:lnTo>
                    <a:pt x="132277" y="138454"/>
                  </a:lnTo>
                  <a:lnTo>
                    <a:pt x="132029" y="139487"/>
                  </a:lnTo>
                  <a:lnTo>
                    <a:pt x="131993" y="140296"/>
                  </a:lnTo>
                  <a:lnTo>
                    <a:pt x="131588" y="141450"/>
                  </a:lnTo>
                  <a:lnTo>
                    <a:pt x="131439" y="141692"/>
                  </a:lnTo>
                  <a:lnTo>
                    <a:pt x="131049" y="142057"/>
                  </a:lnTo>
                  <a:lnTo>
                    <a:pt x="130039" y="142057"/>
                  </a:lnTo>
                  <a:lnTo>
                    <a:pt x="129696" y="141878"/>
                  </a:lnTo>
                  <a:lnTo>
                    <a:pt x="128718" y="141816"/>
                  </a:lnTo>
                  <a:lnTo>
                    <a:pt x="128006" y="141356"/>
                  </a:lnTo>
                  <a:lnTo>
                    <a:pt x="127873" y="141134"/>
                  </a:lnTo>
                  <a:lnTo>
                    <a:pt x="127207" y="141008"/>
                  </a:lnTo>
                  <a:lnTo>
                    <a:pt x="126816" y="141264"/>
                  </a:lnTo>
                  <a:lnTo>
                    <a:pt x="126016" y="141385"/>
                  </a:lnTo>
                  <a:lnTo>
                    <a:pt x="125728" y="141690"/>
                  </a:lnTo>
                  <a:lnTo>
                    <a:pt x="125286" y="141507"/>
                  </a:lnTo>
                  <a:lnTo>
                    <a:pt x="125155" y="141559"/>
                  </a:lnTo>
                  <a:lnTo>
                    <a:pt x="124590" y="141496"/>
                  </a:lnTo>
                  <a:lnTo>
                    <a:pt x="124628" y="141706"/>
                  </a:lnTo>
                  <a:lnTo>
                    <a:pt x="125483" y="142907"/>
                  </a:lnTo>
                  <a:lnTo>
                    <a:pt x="126351" y="144453"/>
                  </a:lnTo>
                  <a:lnTo>
                    <a:pt x="125981" y="145354"/>
                  </a:lnTo>
                  <a:lnTo>
                    <a:pt x="125463" y="145600"/>
                  </a:lnTo>
                  <a:lnTo>
                    <a:pt x="125284" y="145938"/>
                  </a:lnTo>
                  <a:lnTo>
                    <a:pt x="124828" y="147055"/>
                  </a:lnTo>
                  <a:lnTo>
                    <a:pt x="124249" y="149048"/>
                  </a:lnTo>
                  <a:lnTo>
                    <a:pt x="123160" y="150469"/>
                  </a:lnTo>
                  <a:lnTo>
                    <a:pt x="122705" y="150856"/>
                  </a:lnTo>
                  <a:lnTo>
                    <a:pt x="121782" y="151965"/>
                  </a:lnTo>
                  <a:lnTo>
                    <a:pt x="121775" y="153153"/>
                  </a:lnTo>
                  <a:lnTo>
                    <a:pt x="120642" y="153142"/>
                  </a:lnTo>
                  <a:lnTo>
                    <a:pt x="119796" y="153398"/>
                  </a:lnTo>
                  <a:lnTo>
                    <a:pt x="119504" y="153715"/>
                  </a:lnTo>
                  <a:lnTo>
                    <a:pt x="118754" y="153391"/>
                  </a:lnTo>
                  <a:lnTo>
                    <a:pt x="118357" y="152445"/>
                  </a:lnTo>
                  <a:lnTo>
                    <a:pt x="118266" y="149660"/>
                  </a:lnTo>
                  <a:lnTo>
                    <a:pt x="116053" y="149619"/>
                  </a:lnTo>
                  <a:lnTo>
                    <a:pt x="116049" y="150957"/>
                  </a:lnTo>
                  <a:lnTo>
                    <a:pt x="115021" y="150926"/>
                  </a:lnTo>
                  <a:lnTo>
                    <a:pt x="114976" y="149846"/>
                  </a:lnTo>
                  <a:lnTo>
                    <a:pt x="114905" y="149593"/>
                  </a:lnTo>
                  <a:lnTo>
                    <a:pt x="113203" y="149586"/>
                  </a:lnTo>
                  <a:lnTo>
                    <a:pt x="112937" y="149519"/>
                  </a:lnTo>
                  <a:lnTo>
                    <a:pt x="112650" y="149770"/>
                  </a:lnTo>
                  <a:lnTo>
                    <a:pt x="112653" y="151112"/>
                  </a:lnTo>
                  <a:lnTo>
                    <a:pt x="110605" y="149625"/>
                  </a:lnTo>
                  <a:lnTo>
                    <a:pt x="109542" y="148713"/>
                  </a:lnTo>
                  <a:lnTo>
                    <a:pt x="108445" y="147915"/>
                  </a:lnTo>
                  <a:lnTo>
                    <a:pt x="107289" y="150380"/>
                  </a:lnTo>
                  <a:lnTo>
                    <a:pt x="107110" y="150663"/>
                  </a:lnTo>
                  <a:lnTo>
                    <a:pt x="106680" y="151031"/>
                  </a:lnTo>
                  <a:lnTo>
                    <a:pt x="105841" y="152144"/>
                  </a:lnTo>
                  <a:lnTo>
                    <a:pt x="105422" y="152271"/>
                  </a:lnTo>
                  <a:lnTo>
                    <a:pt x="104380" y="153090"/>
                  </a:lnTo>
                  <a:lnTo>
                    <a:pt x="103691" y="153976"/>
                  </a:lnTo>
                  <a:lnTo>
                    <a:pt x="103072" y="154311"/>
                  </a:lnTo>
                  <a:lnTo>
                    <a:pt x="102223" y="154490"/>
                  </a:lnTo>
                  <a:lnTo>
                    <a:pt x="102095" y="154665"/>
                  </a:lnTo>
                  <a:lnTo>
                    <a:pt x="102088" y="155279"/>
                  </a:lnTo>
                  <a:lnTo>
                    <a:pt x="101877" y="155577"/>
                  </a:lnTo>
                  <a:lnTo>
                    <a:pt x="101454" y="155711"/>
                  </a:lnTo>
                  <a:lnTo>
                    <a:pt x="101206" y="155964"/>
                  </a:lnTo>
                  <a:lnTo>
                    <a:pt x="101101" y="156761"/>
                  </a:lnTo>
                  <a:lnTo>
                    <a:pt x="101174" y="157659"/>
                  </a:lnTo>
                  <a:lnTo>
                    <a:pt x="101137" y="159238"/>
                  </a:lnTo>
                  <a:lnTo>
                    <a:pt x="101043" y="159660"/>
                  </a:lnTo>
                  <a:lnTo>
                    <a:pt x="100857" y="159658"/>
                  </a:lnTo>
                  <a:lnTo>
                    <a:pt x="100657" y="159790"/>
                  </a:lnTo>
                  <a:lnTo>
                    <a:pt x="100468" y="160492"/>
                  </a:lnTo>
                  <a:lnTo>
                    <a:pt x="100584" y="160880"/>
                  </a:lnTo>
                  <a:lnTo>
                    <a:pt x="100857" y="161114"/>
                  </a:lnTo>
                  <a:lnTo>
                    <a:pt x="100879" y="161435"/>
                  </a:lnTo>
                  <a:lnTo>
                    <a:pt x="100544" y="161863"/>
                  </a:lnTo>
                  <a:lnTo>
                    <a:pt x="100144" y="161923"/>
                  </a:lnTo>
                  <a:lnTo>
                    <a:pt x="100665" y="162600"/>
                  </a:lnTo>
                  <a:lnTo>
                    <a:pt x="100901" y="162764"/>
                  </a:lnTo>
                  <a:lnTo>
                    <a:pt x="101196" y="163378"/>
                  </a:lnTo>
                  <a:lnTo>
                    <a:pt x="101142" y="164213"/>
                  </a:lnTo>
                  <a:lnTo>
                    <a:pt x="100865" y="164771"/>
                  </a:lnTo>
                  <a:lnTo>
                    <a:pt x="100286" y="165147"/>
                  </a:lnTo>
                  <a:lnTo>
                    <a:pt x="99893" y="166492"/>
                  </a:lnTo>
                  <a:lnTo>
                    <a:pt x="99599" y="168406"/>
                  </a:lnTo>
                  <a:lnTo>
                    <a:pt x="99795" y="168585"/>
                  </a:lnTo>
                  <a:lnTo>
                    <a:pt x="100443" y="168894"/>
                  </a:lnTo>
                  <a:lnTo>
                    <a:pt x="100552" y="169709"/>
                  </a:lnTo>
                  <a:lnTo>
                    <a:pt x="100927" y="170502"/>
                  </a:lnTo>
                  <a:lnTo>
                    <a:pt x="101164" y="170905"/>
                  </a:lnTo>
                  <a:lnTo>
                    <a:pt x="101793" y="171616"/>
                  </a:lnTo>
                  <a:lnTo>
                    <a:pt x="102568" y="172733"/>
                  </a:lnTo>
                  <a:lnTo>
                    <a:pt x="102762" y="172858"/>
                  </a:lnTo>
                  <a:lnTo>
                    <a:pt x="98562" y="172838"/>
                  </a:lnTo>
                  <a:lnTo>
                    <a:pt x="95139" y="172798"/>
                  </a:lnTo>
                  <a:lnTo>
                    <a:pt x="89828" y="172753"/>
                  </a:lnTo>
                  <a:lnTo>
                    <a:pt x="85329" y="172718"/>
                  </a:lnTo>
                  <a:lnTo>
                    <a:pt x="81857" y="172691"/>
                  </a:lnTo>
                  <a:lnTo>
                    <a:pt x="81219" y="171995"/>
                  </a:lnTo>
                  <a:lnTo>
                    <a:pt x="80861" y="171605"/>
                  </a:lnTo>
                  <a:lnTo>
                    <a:pt x="80514" y="171226"/>
                  </a:lnTo>
                  <a:lnTo>
                    <a:pt x="80250" y="171022"/>
                  </a:lnTo>
                  <a:lnTo>
                    <a:pt x="79489" y="170433"/>
                  </a:lnTo>
                  <a:lnTo>
                    <a:pt x="78340" y="169543"/>
                  </a:lnTo>
                  <a:lnTo>
                    <a:pt x="77169" y="168637"/>
                  </a:lnTo>
                  <a:lnTo>
                    <a:pt x="76459" y="168088"/>
                  </a:lnTo>
                  <a:lnTo>
                    <a:pt x="75854" y="167231"/>
                  </a:lnTo>
                  <a:lnTo>
                    <a:pt x="74029" y="164649"/>
                  </a:lnTo>
                  <a:lnTo>
                    <a:pt x="73657" y="163858"/>
                  </a:lnTo>
                  <a:lnTo>
                    <a:pt x="73178" y="162895"/>
                  </a:lnTo>
                  <a:lnTo>
                    <a:pt x="71926" y="162350"/>
                  </a:lnTo>
                  <a:lnTo>
                    <a:pt x="71422" y="162131"/>
                  </a:lnTo>
                  <a:lnTo>
                    <a:pt x="69787" y="161017"/>
                  </a:lnTo>
                  <a:lnTo>
                    <a:pt x="68890" y="160090"/>
                  </a:lnTo>
                  <a:lnTo>
                    <a:pt x="67388" y="158536"/>
                  </a:lnTo>
                  <a:lnTo>
                    <a:pt x="66851" y="157981"/>
                  </a:lnTo>
                  <a:lnTo>
                    <a:pt x="66948" y="156654"/>
                  </a:lnTo>
                  <a:lnTo>
                    <a:pt x="66985" y="156145"/>
                  </a:lnTo>
                  <a:lnTo>
                    <a:pt x="66881" y="155704"/>
                  </a:lnTo>
                  <a:lnTo>
                    <a:pt x="66697" y="154923"/>
                  </a:lnTo>
                  <a:lnTo>
                    <a:pt x="65534" y="152406"/>
                  </a:lnTo>
                  <a:lnTo>
                    <a:pt x="65473" y="152127"/>
                  </a:lnTo>
                  <a:lnTo>
                    <a:pt x="64677" y="148461"/>
                  </a:lnTo>
                  <a:lnTo>
                    <a:pt x="63752" y="144199"/>
                  </a:lnTo>
                  <a:lnTo>
                    <a:pt x="63270" y="143128"/>
                  </a:lnTo>
                  <a:lnTo>
                    <a:pt x="62596" y="141627"/>
                  </a:lnTo>
                  <a:lnTo>
                    <a:pt x="62165" y="140668"/>
                  </a:lnTo>
                  <a:lnTo>
                    <a:pt x="61829" y="139921"/>
                  </a:lnTo>
                  <a:lnTo>
                    <a:pt x="61562" y="139327"/>
                  </a:lnTo>
                  <a:lnTo>
                    <a:pt x="60464" y="138302"/>
                  </a:lnTo>
                  <a:lnTo>
                    <a:pt x="57838" y="137038"/>
                  </a:lnTo>
                  <a:lnTo>
                    <a:pt x="55010" y="136155"/>
                  </a:lnTo>
                  <a:lnTo>
                    <a:pt x="52952" y="135872"/>
                  </a:lnTo>
                  <a:lnTo>
                    <a:pt x="52306" y="135284"/>
                  </a:lnTo>
                  <a:lnTo>
                    <a:pt x="50261" y="131183"/>
                  </a:lnTo>
                  <a:lnTo>
                    <a:pt x="50418" y="130628"/>
                  </a:lnTo>
                  <a:lnTo>
                    <a:pt x="49943" y="128792"/>
                  </a:lnTo>
                  <a:lnTo>
                    <a:pt x="48131" y="127653"/>
                  </a:lnTo>
                  <a:lnTo>
                    <a:pt x="46600" y="125099"/>
                  </a:lnTo>
                  <a:lnTo>
                    <a:pt x="46168" y="123159"/>
                  </a:lnTo>
                  <a:lnTo>
                    <a:pt x="45669" y="121945"/>
                  </a:lnTo>
                  <a:lnTo>
                    <a:pt x="45181" y="120759"/>
                  </a:lnTo>
                  <a:lnTo>
                    <a:pt x="42028" y="116731"/>
                  </a:lnTo>
                  <a:lnTo>
                    <a:pt x="38641" y="112403"/>
                  </a:lnTo>
                  <a:lnTo>
                    <a:pt x="33846" y="107633"/>
                  </a:lnTo>
                  <a:lnTo>
                    <a:pt x="30390" y="105398"/>
                  </a:lnTo>
                  <a:lnTo>
                    <a:pt x="30087" y="105202"/>
                  </a:lnTo>
                  <a:lnTo>
                    <a:pt x="25731" y="102385"/>
                  </a:lnTo>
                  <a:lnTo>
                    <a:pt x="23503" y="101279"/>
                  </a:lnTo>
                  <a:lnTo>
                    <a:pt x="22219" y="101491"/>
                  </a:lnTo>
                  <a:lnTo>
                    <a:pt x="21344" y="101275"/>
                  </a:lnTo>
                  <a:lnTo>
                    <a:pt x="19701" y="100034"/>
                  </a:lnTo>
                  <a:lnTo>
                    <a:pt x="18489" y="98589"/>
                  </a:lnTo>
                  <a:lnTo>
                    <a:pt x="18028" y="97006"/>
                  </a:lnTo>
                  <a:lnTo>
                    <a:pt x="16377" y="94173"/>
                  </a:lnTo>
                  <a:lnTo>
                    <a:pt x="15589" y="93686"/>
                  </a:lnTo>
                  <a:lnTo>
                    <a:pt x="14475" y="92997"/>
                  </a:lnTo>
                  <a:lnTo>
                    <a:pt x="13438" y="92356"/>
                  </a:lnTo>
                  <a:lnTo>
                    <a:pt x="12446" y="91105"/>
                  </a:lnTo>
                  <a:lnTo>
                    <a:pt x="11634" y="90026"/>
                  </a:lnTo>
                  <a:lnTo>
                    <a:pt x="10860" y="87681"/>
                  </a:lnTo>
                  <a:lnTo>
                    <a:pt x="11036" y="84887"/>
                  </a:lnTo>
                  <a:lnTo>
                    <a:pt x="11052" y="84636"/>
                  </a:lnTo>
                  <a:lnTo>
                    <a:pt x="11066" y="84415"/>
                  </a:lnTo>
                  <a:lnTo>
                    <a:pt x="11080" y="83980"/>
                  </a:lnTo>
                  <a:lnTo>
                    <a:pt x="10670" y="83246"/>
                  </a:lnTo>
                  <a:lnTo>
                    <a:pt x="10432" y="82820"/>
                  </a:lnTo>
                  <a:lnTo>
                    <a:pt x="10161" y="82336"/>
                  </a:lnTo>
                  <a:lnTo>
                    <a:pt x="9470" y="81099"/>
                  </a:lnTo>
                  <a:lnTo>
                    <a:pt x="9615" y="80731"/>
                  </a:lnTo>
                  <a:lnTo>
                    <a:pt x="9830" y="80183"/>
                  </a:lnTo>
                  <a:lnTo>
                    <a:pt x="9884" y="78757"/>
                  </a:lnTo>
                  <a:lnTo>
                    <a:pt x="9926" y="77634"/>
                  </a:lnTo>
                  <a:lnTo>
                    <a:pt x="9940" y="77259"/>
                  </a:lnTo>
                  <a:lnTo>
                    <a:pt x="9886" y="76678"/>
                  </a:lnTo>
                  <a:lnTo>
                    <a:pt x="9855" y="76351"/>
                  </a:lnTo>
                  <a:lnTo>
                    <a:pt x="9761" y="75352"/>
                  </a:lnTo>
                  <a:lnTo>
                    <a:pt x="9443" y="74603"/>
                  </a:lnTo>
                  <a:lnTo>
                    <a:pt x="8314" y="73605"/>
                  </a:lnTo>
                  <a:lnTo>
                    <a:pt x="8111" y="72742"/>
                  </a:lnTo>
                  <a:lnTo>
                    <a:pt x="7914" y="71903"/>
                  </a:lnTo>
                  <a:lnTo>
                    <a:pt x="8267" y="70100"/>
                  </a:lnTo>
                  <a:lnTo>
                    <a:pt x="7939" y="69029"/>
                  </a:lnTo>
                  <a:lnTo>
                    <a:pt x="6944" y="65772"/>
                  </a:lnTo>
                  <a:lnTo>
                    <a:pt x="6874" y="65541"/>
                  </a:lnTo>
                  <a:lnTo>
                    <a:pt x="6581" y="64957"/>
                  </a:lnTo>
                  <a:lnTo>
                    <a:pt x="5731" y="63263"/>
                  </a:lnTo>
                  <a:lnTo>
                    <a:pt x="5434" y="62672"/>
                  </a:lnTo>
                  <a:lnTo>
                    <a:pt x="5358" y="62520"/>
                  </a:lnTo>
                  <a:lnTo>
                    <a:pt x="5189" y="61886"/>
                  </a:lnTo>
                  <a:lnTo>
                    <a:pt x="4789" y="60387"/>
                  </a:lnTo>
                  <a:lnTo>
                    <a:pt x="4827" y="60164"/>
                  </a:lnTo>
                  <a:lnTo>
                    <a:pt x="5098" y="58550"/>
                  </a:lnTo>
                  <a:lnTo>
                    <a:pt x="5114" y="58114"/>
                  </a:lnTo>
                  <a:lnTo>
                    <a:pt x="5126" y="57804"/>
                  </a:lnTo>
                  <a:lnTo>
                    <a:pt x="5156" y="57001"/>
                  </a:lnTo>
                  <a:lnTo>
                    <a:pt x="4650" y="56304"/>
                  </a:lnTo>
                  <a:lnTo>
                    <a:pt x="4516" y="56073"/>
                  </a:lnTo>
                  <a:lnTo>
                    <a:pt x="4392" y="54489"/>
                  </a:lnTo>
                  <a:lnTo>
                    <a:pt x="5347" y="54392"/>
                  </a:lnTo>
                  <a:lnTo>
                    <a:pt x="6450" y="54280"/>
                  </a:lnTo>
                  <a:lnTo>
                    <a:pt x="6804" y="53868"/>
                  </a:lnTo>
                  <a:lnTo>
                    <a:pt x="6622" y="52652"/>
                  </a:lnTo>
                  <a:lnTo>
                    <a:pt x="6295" y="50485"/>
                  </a:lnTo>
                  <a:lnTo>
                    <a:pt x="5966" y="48296"/>
                  </a:lnTo>
                  <a:lnTo>
                    <a:pt x="5337" y="47784"/>
                  </a:lnTo>
                  <a:lnTo>
                    <a:pt x="5070" y="47566"/>
                  </a:lnTo>
                  <a:lnTo>
                    <a:pt x="4563" y="47217"/>
                  </a:lnTo>
                  <a:lnTo>
                    <a:pt x="3980" y="47097"/>
                  </a:lnTo>
                  <a:lnTo>
                    <a:pt x="3746" y="47049"/>
                  </a:lnTo>
                  <a:lnTo>
                    <a:pt x="3512" y="47634"/>
                  </a:lnTo>
                  <a:lnTo>
                    <a:pt x="2752" y="47557"/>
                  </a:lnTo>
                  <a:lnTo>
                    <a:pt x="2231" y="47176"/>
                  </a:lnTo>
                  <a:lnTo>
                    <a:pt x="776" y="46111"/>
                  </a:lnTo>
                  <a:lnTo>
                    <a:pt x="206" y="45261"/>
                  </a:lnTo>
                  <a:lnTo>
                    <a:pt x="0" y="44953"/>
                  </a:lnTo>
                  <a:lnTo>
                    <a:pt x="1057" y="44585"/>
                  </a:lnTo>
                  <a:lnTo>
                    <a:pt x="2020" y="43098"/>
                  </a:lnTo>
                  <a:lnTo>
                    <a:pt x="4780" y="38842"/>
                  </a:lnTo>
                  <a:lnTo>
                    <a:pt x="5008" y="37386"/>
                  </a:lnTo>
                  <a:lnTo>
                    <a:pt x="5184" y="36264"/>
                  </a:lnTo>
                  <a:lnTo>
                    <a:pt x="5458" y="35802"/>
                  </a:lnTo>
                  <a:lnTo>
                    <a:pt x="6334" y="35768"/>
                  </a:lnTo>
                  <a:lnTo>
                    <a:pt x="7085" y="36158"/>
                  </a:lnTo>
                  <a:lnTo>
                    <a:pt x="9457" y="38395"/>
                  </a:lnTo>
                  <a:lnTo>
                    <a:pt x="9849" y="38765"/>
                  </a:lnTo>
                  <a:lnTo>
                    <a:pt x="10502" y="39380"/>
                  </a:lnTo>
                  <a:lnTo>
                    <a:pt x="11451" y="40291"/>
                  </a:lnTo>
                  <a:lnTo>
                    <a:pt x="11470" y="40454"/>
                  </a:lnTo>
                  <a:lnTo>
                    <a:pt x="11510" y="40799"/>
                  </a:lnTo>
                  <a:lnTo>
                    <a:pt x="11591" y="41493"/>
                  </a:lnTo>
                  <a:lnTo>
                    <a:pt x="11889" y="41542"/>
                  </a:lnTo>
                  <a:lnTo>
                    <a:pt x="13883" y="41038"/>
                  </a:lnTo>
                  <a:lnTo>
                    <a:pt x="15276" y="39968"/>
                  </a:lnTo>
                  <a:lnTo>
                    <a:pt x="15445" y="39748"/>
                  </a:lnTo>
                  <a:lnTo>
                    <a:pt x="17651" y="36890"/>
                  </a:lnTo>
                  <a:lnTo>
                    <a:pt x="18980" y="34483"/>
                  </a:lnTo>
                  <a:lnTo>
                    <a:pt x="19209" y="33972"/>
                  </a:lnTo>
                  <a:lnTo>
                    <a:pt x="19879" y="32474"/>
                  </a:lnTo>
                  <a:lnTo>
                    <a:pt x="21250" y="28302"/>
                  </a:lnTo>
                  <a:lnTo>
                    <a:pt x="22208" y="23211"/>
                  </a:lnTo>
                  <a:lnTo>
                    <a:pt x="22392" y="17341"/>
                  </a:lnTo>
                  <a:lnTo>
                    <a:pt x="22468" y="17047"/>
                  </a:lnTo>
                  <a:lnTo>
                    <a:pt x="22674" y="17306"/>
                  </a:lnTo>
                  <a:lnTo>
                    <a:pt x="22941" y="17808"/>
                  </a:lnTo>
                  <a:lnTo>
                    <a:pt x="24571" y="19817"/>
                  </a:lnTo>
                  <a:lnTo>
                    <a:pt x="24972" y="20130"/>
                  </a:lnTo>
                  <a:lnTo>
                    <a:pt x="25303" y="20218"/>
                  </a:lnTo>
                  <a:lnTo>
                    <a:pt x="26740" y="17973"/>
                  </a:lnTo>
                  <a:lnTo>
                    <a:pt x="27582" y="16964"/>
                  </a:lnTo>
                  <a:lnTo>
                    <a:pt x="28216" y="16395"/>
                  </a:lnTo>
                  <a:lnTo>
                    <a:pt x="28695" y="15956"/>
                  </a:lnTo>
                  <a:lnTo>
                    <a:pt x="29019" y="15761"/>
                  </a:lnTo>
                  <a:lnTo>
                    <a:pt x="29386" y="16577"/>
                  </a:lnTo>
                  <a:lnTo>
                    <a:pt x="29611" y="16857"/>
                  </a:lnTo>
                  <a:lnTo>
                    <a:pt x="30334" y="17114"/>
                  </a:lnTo>
                  <a:lnTo>
                    <a:pt x="31267" y="17070"/>
                  </a:lnTo>
                  <a:lnTo>
                    <a:pt x="32314" y="16629"/>
                  </a:lnTo>
                  <a:lnTo>
                    <a:pt x="34520" y="15965"/>
                  </a:lnTo>
                  <a:lnTo>
                    <a:pt x="34831" y="15708"/>
                  </a:lnTo>
                  <a:lnTo>
                    <a:pt x="34573" y="13874"/>
                  </a:lnTo>
                  <a:lnTo>
                    <a:pt x="33586" y="13721"/>
                  </a:lnTo>
                  <a:lnTo>
                    <a:pt x="33424" y="13777"/>
                  </a:lnTo>
                  <a:lnTo>
                    <a:pt x="32707" y="14824"/>
                  </a:lnTo>
                  <a:lnTo>
                    <a:pt x="31000" y="15566"/>
                  </a:lnTo>
                  <a:lnTo>
                    <a:pt x="30571" y="15226"/>
                  </a:lnTo>
                  <a:lnTo>
                    <a:pt x="30482" y="15078"/>
                  </a:lnTo>
                  <a:lnTo>
                    <a:pt x="30352" y="14443"/>
                  </a:lnTo>
                  <a:lnTo>
                    <a:pt x="31803" y="13890"/>
                  </a:lnTo>
                  <a:lnTo>
                    <a:pt x="31943" y="13643"/>
                  </a:lnTo>
                  <a:lnTo>
                    <a:pt x="31316" y="13492"/>
                  </a:lnTo>
                  <a:lnTo>
                    <a:pt x="31116" y="13565"/>
                  </a:lnTo>
                  <a:lnTo>
                    <a:pt x="31075" y="13894"/>
                  </a:lnTo>
                  <a:lnTo>
                    <a:pt x="30937" y="13583"/>
                  </a:lnTo>
                  <a:lnTo>
                    <a:pt x="30996" y="13075"/>
                  </a:lnTo>
                  <a:lnTo>
                    <a:pt x="31181" y="12906"/>
                  </a:lnTo>
                  <a:lnTo>
                    <a:pt x="31543" y="12667"/>
                  </a:lnTo>
                  <a:lnTo>
                    <a:pt x="31597" y="12450"/>
                  </a:lnTo>
                  <a:lnTo>
                    <a:pt x="31577" y="12062"/>
                  </a:lnTo>
                  <a:lnTo>
                    <a:pt x="31694" y="11856"/>
                  </a:lnTo>
                  <a:lnTo>
                    <a:pt x="33484" y="11843"/>
                  </a:lnTo>
                  <a:lnTo>
                    <a:pt x="33432" y="11228"/>
                  </a:lnTo>
                  <a:lnTo>
                    <a:pt x="33059" y="10930"/>
                  </a:lnTo>
                  <a:lnTo>
                    <a:pt x="35881" y="11044"/>
                  </a:lnTo>
                  <a:lnTo>
                    <a:pt x="36240" y="9434"/>
                  </a:lnTo>
                  <a:lnTo>
                    <a:pt x="35625" y="8369"/>
                  </a:lnTo>
                  <a:lnTo>
                    <a:pt x="35609" y="7953"/>
                  </a:lnTo>
                  <a:lnTo>
                    <a:pt x="35274" y="7625"/>
                  </a:lnTo>
                  <a:lnTo>
                    <a:pt x="35128" y="7882"/>
                  </a:lnTo>
                  <a:lnTo>
                    <a:pt x="35030" y="8374"/>
                  </a:lnTo>
                  <a:lnTo>
                    <a:pt x="34340" y="8035"/>
                  </a:lnTo>
                  <a:lnTo>
                    <a:pt x="34294" y="7746"/>
                  </a:lnTo>
                  <a:lnTo>
                    <a:pt x="34112" y="7298"/>
                  </a:lnTo>
                  <a:lnTo>
                    <a:pt x="33736" y="6948"/>
                  </a:lnTo>
                  <a:lnTo>
                    <a:pt x="33421" y="6799"/>
                  </a:lnTo>
                  <a:lnTo>
                    <a:pt x="33628" y="6766"/>
                  </a:lnTo>
                  <a:lnTo>
                    <a:pt x="34377" y="6380"/>
                  </a:lnTo>
                  <a:lnTo>
                    <a:pt x="34851" y="5940"/>
                  </a:lnTo>
                  <a:lnTo>
                    <a:pt x="37344" y="5510"/>
                  </a:lnTo>
                  <a:lnTo>
                    <a:pt x="37816" y="5570"/>
                  </a:lnTo>
                  <a:lnTo>
                    <a:pt x="38174" y="5443"/>
                  </a:lnTo>
                  <a:lnTo>
                    <a:pt x="38201" y="4471"/>
                  </a:lnTo>
                  <a:lnTo>
                    <a:pt x="38665" y="4294"/>
                  </a:lnTo>
                  <a:lnTo>
                    <a:pt x="38794" y="4326"/>
                  </a:lnTo>
                  <a:lnTo>
                    <a:pt x="38907" y="4496"/>
                  </a:lnTo>
                  <a:lnTo>
                    <a:pt x="39520" y="5725"/>
                  </a:lnTo>
                  <a:lnTo>
                    <a:pt x="39715" y="5654"/>
                  </a:lnTo>
                  <a:lnTo>
                    <a:pt x="40598" y="5177"/>
                  </a:lnTo>
                  <a:lnTo>
                    <a:pt x="40284" y="3643"/>
                  </a:lnTo>
                  <a:lnTo>
                    <a:pt x="39649" y="2992"/>
                  </a:lnTo>
                  <a:lnTo>
                    <a:pt x="40347" y="2763"/>
                  </a:lnTo>
                  <a:lnTo>
                    <a:pt x="42269" y="3072"/>
                  </a:lnTo>
                  <a:lnTo>
                    <a:pt x="43210" y="3059"/>
                  </a:lnTo>
                  <a:lnTo>
                    <a:pt x="43469" y="2863"/>
                  </a:lnTo>
                  <a:lnTo>
                    <a:pt x="43890" y="2094"/>
                  </a:lnTo>
                  <a:lnTo>
                    <a:pt x="44349" y="1740"/>
                  </a:lnTo>
                  <a:lnTo>
                    <a:pt x="44530" y="1902"/>
                  </a:lnTo>
                  <a:lnTo>
                    <a:pt x="44358" y="1465"/>
                  </a:lnTo>
                  <a:lnTo>
                    <a:pt x="44376" y="983"/>
                  </a:lnTo>
                  <a:lnTo>
                    <a:pt x="44530" y="601"/>
                  </a:lnTo>
                  <a:lnTo>
                    <a:pt x="45113" y="0"/>
                  </a:lnTo>
                  <a:lnTo>
                    <a:pt x="45187" y="169"/>
                  </a:lnTo>
                  <a:lnTo>
                    <a:pt x="45113" y="471"/>
                  </a:lnTo>
                  <a:lnTo>
                    <a:pt x="46084" y="1486"/>
                  </a:lnTo>
                  <a:lnTo>
                    <a:pt x="46158" y="1732"/>
                  </a:lnTo>
                  <a:lnTo>
                    <a:pt x="49315" y="3172"/>
                  </a:lnTo>
                  <a:lnTo>
                    <a:pt x="52311" y="6336"/>
                  </a:lnTo>
                  <a:lnTo>
                    <a:pt x="54128" y="8357"/>
                  </a:lnTo>
                  <a:lnTo>
                    <a:pt x="54300" y="8549"/>
                  </a:lnTo>
                  <a:lnTo>
                    <a:pt x="57426" y="11909"/>
                  </a:lnTo>
                  <a:lnTo>
                    <a:pt x="59315" y="13877"/>
                  </a:lnTo>
                  <a:lnTo>
                    <a:pt x="61446" y="16208"/>
                  </a:lnTo>
                  <a:lnTo>
                    <a:pt x="61625" y="15782"/>
                  </a:lnTo>
                  <a:lnTo>
                    <a:pt x="61829" y="15733"/>
                  </a:lnTo>
                  <a:lnTo>
                    <a:pt x="62299" y="15689"/>
                  </a:lnTo>
                  <a:lnTo>
                    <a:pt x="62517" y="15434"/>
                  </a:lnTo>
                  <a:lnTo>
                    <a:pt x="62924" y="15215"/>
                  </a:lnTo>
                  <a:lnTo>
                    <a:pt x="64357" y="14868"/>
                  </a:lnTo>
                  <a:lnTo>
                    <a:pt x="65241" y="16168"/>
                  </a:lnTo>
                  <a:lnTo>
                    <a:pt x="65286" y="16301"/>
                  </a:lnTo>
                  <a:lnTo>
                    <a:pt x="64986" y="16825"/>
                  </a:lnTo>
                  <a:lnTo>
                    <a:pt x="64998" y="16999"/>
                  </a:lnTo>
                  <a:lnTo>
                    <a:pt x="65110" y="17387"/>
                  </a:lnTo>
                  <a:lnTo>
                    <a:pt x="65460" y="17978"/>
                  </a:lnTo>
                  <a:lnTo>
                    <a:pt x="65670" y="18121"/>
                  </a:lnTo>
                  <a:lnTo>
                    <a:pt x="66191" y="18120"/>
                  </a:lnTo>
                  <a:lnTo>
                    <a:pt x="66837" y="18381"/>
                  </a:lnTo>
                  <a:lnTo>
                    <a:pt x="67094" y="18922"/>
                  </a:lnTo>
                  <a:lnTo>
                    <a:pt x="67095" y="19346"/>
                  </a:lnTo>
                  <a:lnTo>
                    <a:pt x="67245" y="19939"/>
                  </a:lnTo>
                  <a:lnTo>
                    <a:pt x="68096" y="20762"/>
                  </a:lnTo>
                  <a:lnTo>
                    <a:pt x="68142" y="20963"/>
                  </a:lnTo>
                  <a:lnTo>
                    <a:pt x="68150" y="21572"/>
                  </a:lnTo>
                  <a:lnTo>
                    <a:pt x="68041" y="22065"/>
                  </a:lnTo>
                  <a:lnTo>
                    <a:pt x="66878" y="22594"/>
                  </a:lnTo>
                  <a:lnTo>
                    <a:pt x="66183" y="22687"/>
                  </a:lnTo>
                  <a:lnTo>
                    <a:pt x="64968" y="23031"/>
                  </a:lnTo>
                  <a:lnTo>
                    <a:pt x="64118" y="22992"/>
                  </a:lnTo>
                  <a:lnTo>
                    <a:pt x="64020" y="23185"/>
                  </a:lnTo>
                  <a:lnTo>
                    <a:pt x="63971" y="23389"/>
                  </a:lnTo>
                  <a:lnTo>
                    <a:pt x="64563" y="24955"/>
                  </a:lnTo>
                  <a:lnTo>
                    <a:pt x="64985" y="25520"/>
                  </a:lnTo>
                  <a:lnTo>
                    <a:pt x="65214" y="25668"/>
                  </a:lnTo>
                  <a:lnTo>
                    <a:pt x="65954" y="27063"/>
                  </a:lnTo>
                  <a:lnTo>
                    <a:pt x="66027" y="27325"/>
                  </a:lnTo>
                  <a:lnTo>
                    <a:pt x="65976" y="27883"/>
                  </a:lnTo>
                  <a:lnTo>
                    <a:pt x="66441" y="27998"/>
                  </a:lnTo>
                  <a:lnTo>
                    <a:pt x="66759" y="27924"/>
                  </a:lnTo>
                  <a:lnTo>
                    <a:pt x="67348" y="28117"/>
                  </a:lnTo>
                  <a:lnTo>
                    <a:pt x="68513" y="29026"/>
                  </a:lnTo>
                  <a:lnTo>
                    <a:pt x="69016" y="29832"/>
                  </a:lnTo>
                  <a:lnTo>
                    <a:pt x="69286" y="29885"/>
                  </a:lnTo>
                  <a:lnTo>
                    <a:pt x="69440" y="29823"/>
                  </a:lnTo>
                  <a:lnTo>
                    <a:pt x="69626" y="29717"/>
                  </a:lnTo>
                  <a:lnTo>
                    <a:pt x="69761" y="29490"/>
                  </a:lnTo>
                  <a:lnTo>
                    <a:pt x="70825" y="28973"/>
                  </a:lnTo>
                  <a:lnTo>
                    <a:pt x="71790" y="29584"/>
                  </a:lnTo>
                  <a:lnTo>
                    <a:pt x="72472" y="29843"/>
                  </a:lnTo>
                  <a:lnTo>
                    <a:pt x="72990" y="29993"/>
                  </a:lnTo>
                  <a:lnTo>
                    <a:pt x="73387" y="30967"/>
                  </a:lnTo>
                  <a:lnTo>
                    <a:pt x="73352" y="31231"/>
                  </a:lnTo>
                  <a:lnTo>
                    <a:pt x="73708" y="32291"/>
                  </a:lnTo>
                  <a:lnTo>
                    <a:pt x="73832" y="32563"/>
                  </a:lnTo>
                  <a:lnTo>
                    <a:pt x="74006" y="32664"/>
                  </a:lnTo>
                  <a:lnTo>
                    <a:pt x="76133" y="32805"/>
                  </a:lnTo>
                  <a:lnTo>
                    <a:pt x="77322" y="33034"/>
                  </a:lnTo>
                  <a:lnTo>
                    <a:pt x="77718" y="33181"/>
                  </a:lnTo>
                  <a:lnTo>
                    <a:pt x="79052" y="32549"/>
                  </a:lnTo>
                  <a:lnTo>
                    <a:pt x="79662" y="32877"/>
                  </a:lnTo>
                  <a:lnTo>
                    <a:pt x="80138" y="33179"/>
                  </a:lnTo>
                  <a:lnTo>
                    <a:pt x="81002" y="33992"/>
                  </a:lnTo>
                  <a:lnTo>
                    <a:pt x="81514" y="34794"/>
                  </a:lnTo>
                  <a:lnTo>
                    <a:pt x="81879" y="34948"/>
                  </a:lnTo>
                  <a:lnTo>
                    <a:pt x="82381" y="35351"/>
                  </a:lnTo>
                  <a:lnTo>
                    <a:pt x="82358" y="35670"/>
                  </a:lnTo>
                  <a:lnTo>
                    <a:pt x="82230" y="36019"/>
                  </a:lnTo>
                  <a:lnTo>
                    <a:pt x="82410" y="36679"/>
                  </a:lnTo>
                  <a:lnTo>
                    <a:pt x="83221" y="37719"/>
                  </a:lnTo>
                  <a:lnTo>
                    <a:pt x="83256" y="37937"/>
                  </a:lnTo>
                  <a:lnTo>
                    <a:pt x="83790" y="38465"/>
                  </a:lnTo>
                  <a:lnTo>
                    <a:pt x="83933" y="38519"/>
                  </a:lnTo>
                  <a:lnTo>
                    <a:pt x="84252" y="38942"/>
                  </a:lnTo>
                  <a:lnTo>
                    <a:pt x="85481" y="40148"/>
                  </a:lnTo>
                  <a:lnTo>
                    <a:pt x="85477" y="40438"/>
                  </a:lnTo>
                  <a:lnTo>
                    <a:pt x="85371" y="40808"/>
                  </a:lnTo>
                  <a:lnTo>
                    <a:pt x="85390" y="41064"/>
                  </a:lnTo>
                  <a:lnTo>
                    <a:pt x="84999" y="41107"/>
                  </a:lnTo>
                  <a:lnTo>
                    <a:pt x="84781" y="41394"/>
                  </a:lnTo>
                  <a:lnTo>
                    <a:pt x="84623" y="42033"/>
                  </a:lnTo>
                  <a:lnTo>
                    <a:pt x="84583" y="42995"/>
                  </a:lnTo>
                  <a:lnTo>
                    <a:pt x="84727" y="43365"/>
                  </a:lnTo>
                  <a:lnTo>
                    <a:pt x="84723" y="43660"/>
                  </a:lnTo>
                  <a:lnTo>
                    <a:pt x="84592" y="43787"/>
                  </a:lnTo>
                  <a:lnTo>
                    <a:pt x="84319" y="44075"/>
                  </a:lnTo>
                  <a:lnTo>
                    <a:pt x="84334" y="44353"/>
                  </a:lnTo>
                  <a:lnTo>
                    <a:pt x="84580" y="44423"/>
                  </a:lnTo>
                  <a:lnTo>
                    <a:pt x="84821" y="45379"/>
                  </a:lnTo>
                  <a:lnTo>
                    <a:pt x="84591" y="45546"/>
                  </a:lnTo>
                  <a:lnTo>
                    <a:pt x="84040" y="45600"/>
                  </a:lnTo>
                  <a:lnTo>
                    <a:pt x="83795" y="45646"/>
                  </a:lnTo>
                  <a:lnTo>
                    <a:pt x="83616" y="45860"/>
                  </a:lnTo>
                  <a:lnTo>
                    <a:pt x="83516" y="46021"/>
                  </a:lnTo>
                  <a:lnTo>
                    <a:pt x="83516" y="46317"/>
                  </a:lnTo>
                  <a:lnTo>
                    <a:pt x="83797" y="46889"/>
                  </a:lnTo>
                  <a:lnTo>
                    <a:pt x="83715" y="47934"/>
                  </a:lnTo>
                  <a:lnTo>
                    <a:pt x="84144" y="49141"/>
                  </a:lnTo>
                  <a:lnTo>
                    <a:pt x="84495" y="49343"/>
                  </a:lnTo>
                  <a:lnTo>
                    <a:pt x="86115" y="49926"/>
                  </a:lnTo>
                  <a:lnTo>
                    <a:pt x="86831" y="50633"/>
                  </a:lnTo>
                  <a:lnTo>
                    <a:pt x="86841" y="50998"/>
                  </a:lnTo>
                  <a:lnTo>
                    <a:pt x="87692" y="51891"/>
                  </a:lnTo>
                  <a:lnTo>
                    <a:pt x="88278" y="52790"/>
                  </a:lnTo>
                  <a:lnTo>
                    <a:pt x="88460" y="53633"/>
                  </a:lnTo>
                  <a:lnTo>
                    <a:pt x="88223" y="54087"/>
                  </a:lnTo>
                  <a:lnTo>
                    <a:pt x="87796" y="54336"/>
                  </a:lnTo>
                  <a:lnTo>
                    <a:pt x="86929" y="55311"/>
                  </a:lnTo>
                  <a:lnTo>
                    <a:pt x="86513" y="56488"/>
                  </a:lnTo>
                  <a:lnTo>
                    <a:pt x="86525" y="56817"/>
                  </a:lnTo>
                  <a:lnTo>
                    <a:pt x="86327" y="57216"/>
                  </a:lnTo>
                  <a:lnTo>
                    <a:pt x="86334" y="57600"/>
                  </a:lnTo>
                  <a:lnTo>
                    <a:pt x="86767" y="58153"/>
                  </a:lnTo>
                  <a:lnTo>
                    <a:pt x="86897" y="58051"/>
                  </a:lnTo>
                  <a:lnTo>
                    <a:pt x="87090" y="57684"/>
                  </a:lnTo>
                  <a:lnTo>
                    <a:pt x="87793" y="57109"/>
                  </a:lnTo>
                  <a:lnTo>
                    <a:pt x="88401" y="57190"/>
                  </a:lnTo>
                  <a:lnTo>
                    <a:pt x="88629" y="57031"/>
                  </a:lnTo>
                  <a:lnTo>
                    <a:pt x="88922" y="57059"/>
                  </a:lnTo>
                  <a:lnTo>
                    <a:pt x="89830" y="57215"/>
                  </a:lnTo>
                  <a:lnTo>
                    <a:pt x="89920" y="57406"/>
                  </a:lnTo>
                  <a:lnTo>
                    <a:pt x="90191" y="57605"/>
                  </a:lnTo>
                  <a:lnTo>
                    <a:pt x="91879" y="57725"/>
                  </a:lnTo>
                  <a:lnTo>
                    <a:pt x="94736" y="56951"/>
                  </a:lnTo>
                  <a:lnTo>
                    <a:pt x="95081" y="56981"/>
                  </a:lnTo>
                  <a:lnTo>
                    <a:pt x="95720" y="57268"/>
                  </a:lnTo>
                  <a:lnTo>
                    <a:pt x="95690" y="57487"/>
                  </a:lnTo>
                  <a:lnTo>
                    <a:pt x="95789" y="57826"/>
                  </a:lnTo>
                  <a:lnTo>
                    <a:pt x="95900" y="58128"/>
                  </a:lnTo>
                  <a:lnTo>
                    <a:pt x="96034" y="58432"/>
                  </a:lnTo>
                  <a:lnTo>
                    <a:pt x="96330" y="58667"/>
                  </a:lnTo>
                  <a:lnTo>
                    <a:pt x="96817" y="59392"/>
                  </a:lnTo>
                  <a:lnTo>
                    <a:pt x="96589" y="59827"/>
                  </a:lnTo>
                  <a:lnTo>
                    <a:pt x="96884" y="60280"/>
                  </a:lnTo>
                  <a:lnTo>
                    <a:pt x="97168" y="60551"/>
                  </a:lnTo>
                  <a:lnTo>
                    <a:pt x="97182" y="61225"/>
                  </a:lnTo>
                  <a:lnTo>
                    <a:pt x="97026" y="61441"/>
                  </a:lnTo>
                  <a:lnTo>
                    <a:pt x="96862" y="61533"/>
                  </a:lnTo>
                  <a:lnTo>
                    <a:pt x="96986" y="62067"/>
                  </a:lnTo>
                  <a:lnTo>
                    <a:pt x="97510" y="62601"/>
                  </a:lnTo>
                  <a:lnTo>
                    <a:pt x="97751" y="62579"/>
                  </a:lnTo>
                  <a:lnTo>
                    <a:pt x="97826" y="62444"/>
                  </a:lnTo>
                  <a:lnTo>
                    <a:pt x="98270" y="62442"/>
                  </a:lnTo>
                  <a:lnTo>
                    <a:pt x="98484" y="62416"/>
                  </a:lnTo>
                  <a:lnTo>
                    <a:pt x="98858" y="62412"/>
                  </a:lnTo>
                  <a:lnTo>
                    <a:pt x="99249" y="63262"/>
                  </a:lnTo>
                  <a:lnTo>
                    <a:pt x="99513" y="63741"/>
                  </a:lnTo>
                  <a:lnTo>
                    <a:pt x="100032" y="64122"/>
                  </a:lnTo>
                  <a:lnTo>
                    <a:pt x="100441" y="64721"/>
                  </a:lnTo>
                  <a:lnTo>
                    <a:pt x="100684" y="64997"/>
                  </a:lnTo>
                  <a:lnTo>
                    <a:pt x="100931" y="65127"/>
                  </a:lnTo>
                  <a:lnTo>
                    <a:pt x="101109" y="65355"/>
                  </a:lnTo>
                  <a:lnTo>
                    <a:pt x="101077" y="65899"/>
                  </a:lnTo>
                  <a:lnTo>
                    <a:pt x="101325" y="66493"/>
                  </a:lnTo>
                  <a:lnTo>
                    <a:pt x="104217" y="69414"/>
                  </a:lnTo>
                  <a:lnTo>
                    <a:pt x="109248" y="74430"/>
                  </a:lnTo>
                  <a:lnTo>
                    <a:pt x="111150" y="76313"/>
                  </a:lnTo>
                  <a:lnTo>
                    <a:pt x="110885" y="75828"/>
                  </a:lnTo>
                  <a:lnTo>
                    <a:pt x="110972" y="74632"/>
                  </a:lnTo>
                  <a:lnTo>
                    <a:pt x="111251" y="73999"/>
                  </a:lnTo>
                  <a:lnTo>
                    <a:pt x="111470" y="73679"/>
                  </a:lnTo>
                  <a:lnTo>
                    <a:pt x="111511" y="73493"/>
                  </a:lnTo>
                  <a:lnTo>
                    <a:pt x="111422" y="72506"/>
                  </a:lnTo>
                  <a:lnTo>
                    <a:pt x="111184" y="71948"/>
                  </a:lnTo>
                  <a:lnTo>
                    <a:pt x="111355" y="71028"/>
                  </a:lnTo>
                  <a:lnTo>
                    <a:pt x="111780" y="69587"/>
                  </a:lnTo>
                  <a:lnTo>
                    <a:pt x="112238" y="68998"/>
                  </a:lnTo>
                  <a:lnTo>
                    <a:pt x="112557" y="67899"/>
                  </a:lnTo>
                  <a:lnTo>
                    <a:pt x="112557" y="67724"/>
                  </a:lnTo>
                  <a:lnTo>
                    <a:pt x="112443" y="67531"/>
                  </a:lnTo>
                  <a:lnTo>
                    <a:pt x="112523" y="67233"/>
                  </a:lnTo>
                  <a:lnTo>
                    <a:pt x="113030" y="66968"/>
                  </a:lnTo>
                  <a:lnTo>
                    <a:pt x="115003" y="66268"/>
                  </a:lnTo>
                  <a:lnTo>
                    <a:pt x="116162" y="66301"/>
                  </a:lnTo>
                  <a:lnTo>
                    <a:pt x="117329" y="67839"/>
                  </a:lnTo>
                  <a:lnTo>
                    <a:pt x="117916" y="69075"/>
                  </a:lnTo>
                  <a:lnTo>
                    <a:pt x="118220" y="70505"/>
                  </a:lnTo>
                  <a:lnTo>
                    <a:pt x="118217" y="71097"/>
                  </a:lnTo>
                  <a:lnTo>
                    <a:pt x="118191" y="71324"/>
                  </a:lnTo>
                  <a:lnTo>
                    <a:pt x="119093" y="70572"/>
                  </a:lnTo>
                  <a:lnTo>
                    <a:pt x="118994" y="71290"/>
                  </a:lnTo>
                  <a:lnTo>
                    <a:pt x="119064" y="71521"/>
                  </a:lnTo>
                  <a:lnTo>
                    <a:pt x="119298" y="71704"/>
                  </a:lnTo>
                  <a:lnTo>
                    <a:pt x="119684" y="71856"/>
                  </a:lnTo>
                  <a:lnTo>
                    <a:pt x="120758" y="72985"/>
                  </a:lnTo>
                  <a:lnTo>
                    <a:pt x="121168" y="73614"/>
                  </a:lnTo>
                  <a:lnTo>
                    <a:pt x="121436" y="74210"/>
                  </a:lnTo>
                  <a:lnTo>
                    <a:pt x="121762" y="74504"/>
                  </a:lnTo>
                  <a:lnTo>
                    <a:pt x="121997" y="74549"/>
                  </a:lnTo>
                  <a:lnTo>
                    <a:pt x="122668" y="73928"/>
                  </a:lnTo>
                  <a:lnTo>
                    <a:pt x="122748" y="73752"/>
                  </a:lnTo>
                  <a:lnTo>
                    <a:pt x="122675" y="73458"/>
                  </a:lnTo>
                  <a:lnTo>
                    <a:pt x="123078" y="73395"/>
                  </a:lnTo>
                  <a:lnTo>
                    <a:pt x="123797" y="73686"/>
                  </a:lnTo>
                  <a:lnTo>
                    <a:pt x="124603" y="74885"/>
                  </a:lnTo>
                  <a:lnTo>
                    <a:pt x="124431" y="75228"/>
                  </a:lnTo>
                  <a:lnTo>
                    <a:pt x="123994" y="75362"/>
                  </a:lnTo>
                  <a:lnTo>
                    <a:pt x="123932" y="75633"/>
                  </a:lnTo>
                  <a:lnTo>
                    <a:pt x="124434" y="76255"/>
                  </a:lnTo>
                  <a:lnTo>
                    <a:pt x="124683" y="76460"/>
                  </a:lnTo>
                  <a:lnTo>
                    <a:pt x="124962" y="76218"/>
                  </a:lnTo>
                  <a:lnTo>
                    <a:pt x="125376" y="76107"/>
                  </a:lnTo>
                  <a:lnTo>
                    <a:pt x="125779" y="76338"/>
                  </a:lnTo>
                  <a:lnTo>
                    <a:pt x="126006" y="76632"/>
                  </a:lnTo>
                  <a:lnTo>
                    <a:pt x="126087" y="76915"/>
                  </a:lnTo>
                  <a:lnTo>
                    <a:pt x="127271" y="78445"/>
                  </a:lnTo>
                  <a:lnTo>
                    <a:pt x="128180" y="79177"/>
                  </a:lnTo>
                  <a:lnTo>
                    <a:pt x="128679" y="79311"/>
                  </a:lnTo>
                  <a:lnTo>
                    <a:pt x="129423" y="79869"/>
                  </a:lnTo>
                  <a:lnTo>
                    <a:pt x="129914" y="80368"/>
                  </a:lnTo>
                  <a:lnTo>
                    <a:pt x="130035" y="80818"/>
                  </a:lnTo>
                  <a:lnTo>
                    <a:pt x="130702" y="81660"/>
                  </a:lnTo>
                  <a:lnTo>
                    <a:pt x="131501" y="82412"/>
                  </a:lnTo>
                  <a:lnTo>
                    <a:pt x="132061" y="82836"/>
                  </a:lnTo>
                  <a:lnTo>
                    <a:pt x="133289" y="84057"/>
                  </a:lnTo>
                  <a:lnTo>
                    <a:pt x="133509" y="83845"/>
                  </a:lnTo>
                  <a:lnTo>
                    <a:pt x="133611" y="83447"/>
                  </a:lnTo>
                  <a:lnTo>
                    <a:pt x="133915" y="83167"/>
                  </a:lnTo>
                  <a:lnTo>
                    <a:pt x="134637" y="82758"/>
                  </a:lnTo>
                  <a:lnTo>
                    <a:pt x="135674" y="82698"/>
                  </a:lnTo>
                  <a:lnTo>
                    <a:pt x="136985" y="83157"/>
                  </a:lnTo>
                  <a:lnTo>
                    <a:pt x="138224" y="82799"/>
                  </a:lnTo>
                  <a:lnTo>
                    <a:pt x="138557" y="82453"/>
                  </a:lnTo>
                  <a:lnTo>
                    <a:pt x="139275" y="82201"/>
                  </a:lnTo>
                  <a:lnTo>
                    <a:pt x="139865" y="82178"/>
                  </a:lnTo>
                  <a:lnTo>
                    <a:pt x="140023" y="82067"/>
                  </a:lnTo>
                  <a:lnTo>
                    <a:pt x="140352" y="82495"/>
                  </a:lnTo>
                  <a:lnTo>
                    <a:pt x="140696" y="83158"/>
                  </a:lnTo>
                  <a:lnTo>
                    <a:pt x="141183" y="83594"/>
                  </a:lnTo>
                  <a:lnTo>
                    <a:pt x="141630" y="83643"/>
                  </a:lnTo>
                  <a:lnTo>
                    <a:pt x="142048" y="83822"/>
                  </a:lnTo>
                  <a:lnTo>
                    <a:pt x="143614" y="84994"/>
                  </a:lnTo>
                  <a:lnTo>
                    <a:pt x="143790" y="85623"/>
                  </a:lnTo>
                  <a:lnTo>
                    <a:pt x="143761" y="86986"/>
                  </a:lnTo>
                  <a:lnTo>
                    <a:pt x="144032" y="87257"/>
                  </a:lnTo>
                  <a:lnTo>
                    <a:pt x="144076" y="87618"/>
                  </a:lnTo>
                  <a:lnTo>
                    <a:pt x="144080" y="87853"/>
                  </a:lnTo>
                  <a:lnTo>
                    <a:pt x="143875" y="87983"/>
                  </a:lnTo>
                  <a:lnTo>
                    <a:pt x="143524" y="87794"/>
                  </a:lnTo>
                  <a:lnTo>
                    <a:pt x="143348" y="87984"/>
                  </a:lnTo>
                  <a:lnTo>
                    <a:pt x="143334" y="89026"/>
                  </a:lnTo>
                  <a:lnTo>
                    <a:pt x="143568" y="88963"/>
                  </a:lnTo>
                  <a:lnTo>
                    <a:pt x="143806" y="89205"/>
                  </a:lnTo>
                  <a:lnTo>
                    <a:pt x="143774" y="89782"/>
                  </a:lnTo>
                  <a:lnTo>
                    <a:pt x="141806" y="90609"/>
                  </a:lnTo>
                  <a:lnTo>
                    <a:pt x="141498" y="90534"/>
                  </a:lnTo>
                  <a:lnTo>
                    <a:pt x="141055" y="90705"/>
                  </a:lnTo>
                  <a:lnTo>
                    <a:pt x="141230" y="91963"/>
                  </a:lnTo>
                  <a:lnTo>
                    <a:pt x="141498" y="91644"/>
                  </a:lnTo>
                  <a:lnTo>
                    <a:pt x="142332" y="91350"/>
                  </a:lnTo>
                  <a:lnTo>
                    <a:pt x="143039" y="91409"/>
                  </a:lnTo>
                  <a:lnTo>
                    <a:pt x="143661" y="91621"/>
                  </a:lnTo>
                  <a:lnTo>
                    <a:pt x="144382" y="92049"/>
                  </a:lnTo>
                  <a:lnTo>
                    <a:pt x="144932" y="92588"/>
                  </a:lnTo>
                  <a:lnTo>
                    <a:pt x="146173" y="93537"/>
                  </a:lnTo>
                  <a:lnTo>
                    <a:pt x="146704" y="93652"/>
                  </a:lnTo>
                  <a:lnTo>
                    <a:pt x="147502" y="94505"/>
                  </a:lnTo>
                  <a:lnTo>
                    <a:pt x="147707" y="94352"/>
                  </a:lnTo>
                  <a:lnTo>
                    <a:pt x="147692" y="93928"/>
                  </a:lnTo>
                  <a:lnTo>
                    <a:pt x="147026" y="93247"/>
                  </a:lnTo>
                  <a:lnTo>
                    <a:pt x="147154" y="92670"/>
                  </a:lnTo>
                  <a:lnTo>
                    <a:pt x="147483" y="92818"/>
                  </a:lnTo>
                  <a:lnTo>
                    <a:pt x="147557" y="92517"/>
                  </a:lnTo>
                  <a:lnTo>
                    <a:pt x="147505" y="92021"/>
                  </a:lnTo>
                  <a:lnTo>
                    <a:pt x="147194" y="91601"/>
                  </a:lnTo>
                  <a:lnTo>
                    <a:pt x="146692" y="91392"/>
                  </a:lnTo>
                  <a:lnTo>
                    <a:pt x="146564" y="91270"/>
                  </a:lnTo>
                  <a:lnTo>
                    <a:pt x="146293" y="90670"/>
                  </a:lnTo>
                  <a:lnTo>
                    <a:pt x="146274" y="89479"/>
                  </a:lnTo>
                  <a:lnTo>
                    <a:pt x="146545" y="88563"/>
                  </a:lnTo>
                  <a:lnTo>
                    <a:pt x="146728" y="88302"/>
                  </a:lnTo>
                  <a:lnTo>
                    <a:pt x="147621" y="87468"/>
                  </a:lnTo>
                  <a:lnTo>
                    <a:pt x="148412" y="87189"/>
                  </a:lnTo>
                  <a:lnTo>
                    <a:pt x="148742" y="87237"/>
                  </a:lnTo>
                  <a:lnTo>
                    <a:pt x="149031" y="87714"/>
                  </a:lnTo>
                  <a:lnTo>
                    <a:pt x="151122" y="88097"/>
                  </a:lnTo>
                  <a:lnTo>
                    <a:pt x="151093" y="87613"/>
                  </a:lnTo>
                  <a:lnTo>
                    <a:pt x="150822" y="87457"/>
                  </a:lnTo>
                  <a:lnTo>
                    <a:pt x="150595" y="86790"/>
                  </a:lnTo>
                  <a:lnTo>
                    <a:pt x="151470" y="86843"/>
                  </a:lnTo>
                  <a:lnTo>
                    <a:pt x="151910" y="87237"/>
                  </a:lnTo>
                  <a:lnTo>
                    <a:pt x="152111" y="87565"/>
                  </a:lnTo>
                  <a:lnTo>
                    <a:pt x="153319" y="88783"/>
                  </a:lnTo>
                  <a:lnTo>
                    <a:pt x="154081" y="89412"/>
                  </a:lnTo>
                  <a:lnTo>
                    <a:pt x="154059" y="89624"/>
                  </a:lnTo>
                  <a:lnTo>
                    <a:pt x="153656" y="90145"/>
                  </a:lnTo>
                  <a:lnTo>
                    <a:pt x="153905" y="90521"/>
                  </a:lnTo>
                  <a:lnTo>
                    <a:pt x="154728" y="90354"/>
                  </a:lnTo>
                  <a:lnTo>
                    <a:pt x="155406" y="90064"/>
                  </a:lnTo>
                  <a:lnTo>
                    <a:pt x="156120" y="90075"/>
                  </a:lnTo>
                  <a:lnTo>
                    <a:pt x="156303" y="90139"/>
                  </a:lnTo>
                  <a:lnTo>
                    <a:pt x="157470" y="91093"/>
                  </a:lnTo>
                  <a:lnTo>
                    <a:pt x="157759" y="91491"/>
                  </a:lnTo>
                  <a:lnTo>
                    <a:pt x="158285" y="92839"/>
                  </a:lnTo>
                  <a:lnTo>
                    <a:pt x="158816" y="93141"/>
                  </a:lnTo>
                  <a:lnTo>
                    <a:pt x="159501" y="95106"/>
                  </a:lnTo>
                  <a:lnTo>
                    <a:pt x="159739" y="95389"/>
                  </a:lnTo>
                  <a:lnTo>
                    <a:pt x="160573" y="95414"/>
                  </a:lnTo>
                  <a:lnTo>
                    <a:pt x="161093" y="95325"/>
                  </a:lnTo>
                  <a:lnTo>
                    <a:pt x="161730" y="94989"/>
                  </a:lnTo>
                  <a:lnTo>
                    <a:pt x="161646" y="94834"/>
                  </a:lnTo>
                  <a:lnTo>
                    <a:pt x="161466" y="94636"/>
                  </a:lnTo>
                  <a:lnTo>
                    <a:pt x="160990" y="93065"/>
                  </a:lnTo>
                  <a:lnTo>
                    <a:pt x="160506" y="91956"/>
                  </a:lnTo>
                  <a:lnTo>
                    <a:pt x="159941" y="90861"/>
                  </a:lnTo>
                  <a:lnTo>
                    <a:pt x="159604" y="90489"/>
                  </a:lnTo>
                  <a:lnTo>
                    <a:pt x="159158" y="90111"/>
                  </a:lnTo>
                  <a:lnTo>
                    <a:pt x="158940" y="89892"/>
                  </a:lnTo>
                  <a:lnTo>
                    <a:pt x="158329" y="89719"/>
                  </a:lnTo>
                  <a:lnTo>
                    <a:pt x="158199" y="89435"/>
                  </a:lnTo>
                  <a:lnTo>
                    <a:pt x="158240" y="89301"/>
                  </a:lnTo>
                  <a:lnTo>
                    <a:pt x="159024" y="88924"/>
                  </a:lnTo>
                  <a:lnTo>
                    <a:pt x="159504" y="88911"/>
                  </a:lnTo>
                  <a:lnTo>
                    <a:pt x="160232" y="89625"/>
                  </a:lnTo>
                  <a:lnTo>
                    <a:pt x="160827" y="89949"/>
                  </a:lnTo>
                  <a:lnTo>
                    <a:pt x="160905" y="90078"/>
                  </a:lnTo>
                  <a:lnTo>
                    <a:pt x="161548" y="90405"/>
                  </a:lnTo>
                  <a:lnTo>
                    <a:pt x="162274" y="91065"/>
                  </a:lnTo>
                  <a:lnTo>
                    <a:pt x="162603" y="91523"/>
                  </a:lnTo>
                  <a:lnTo>
                    <a:pt x="164544" y="92899"/>
                  </a:lnTo>
                  <a:lnTo>
                    <a:pt x="164849" y="92654"/>
                  </a:lnTo>
                  <a:lnTo>
                    <a:pt x="165059" y="92683"/>
                  </a:lnTo>
                  <a:lnTo>
                    <a:pt x="165291" y="92829"/>
                  </a:lnTo>
                  <a:lnTo>
                    <a:pt x="165873" y="93396"/>
                  </a:lnTo>
                  <a:lnTo>
                    <a:pt x="166812" y="94868"/>
                  </a:lnTo>
                  <a:lnTo>
                    <a:pt x="167034" y="95102"/>
                  </a:lnTo>
                  <a:lnTo>
                    <a:pt x="167508" y="95319"/>
                  </a:lnTo>
                  <a:lnTo>
                    <a:pt x="167684" y="95276"/>
                  </a:lnTo>
                  <a:lnTo>
                    <a:pt x="167822" y="95139"/>
                  </a:lnTo>
                  <a:lnTo>
                    <a:pt x="168167" y="9551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0" name="pg1291">
              <a:extLst>
                <a:ext uri="{FF2B5EF4-FFF2-40B4-BE49-F238E27FC236}">
                  <a16:creationId xmlns:a16="http://schemas.microsoft.com/office/drawing/2014/main" id="{27126DD4-1EAD-324A-8E42-68D0C83F2A48}"/>
                </a:ext>
              </a:extLst>
            </p:cNvPr>
            <p:cNvSpPr/>
            <p:nvPr/>
          </p:nvSpPr>
          <p:spPr>
            <a:xfrm>
              <a:off x="1117897" y="3354688"/>
              <a:ext cx="70660" cy="97776"/>
            </a:xfrm>
            <a:custGeom>
              <a:avLst/>
              <a:gdLst/>
              <a:ahLst/>
              <a:cxnLst/>
              <a:rect l="0" t="0" r="0" b="0"/>
              <a:pathLst>
                <a:path w="70660" h="97776">
                  <a:moveTo>
                    <a:pt x="16578" y="16"/>
                  </a:moveTo>
                  <a:lnTo>
                    <a:pt x="16343" y="146"/>
                  </a:lnTo>
                  <a:lnTo>
                    <a:pt x="16741" y="2703"/>
                  </a:lnTo>
                  <a:lnTo>
                    <a:pt x="17063" y="4777"/>
                  </a:lnTo>
                  <a:lnTo>
                    <a:pt x="18019" y="6294"/>
                  </a:lnTo>
                  <a:lnTo>
                    <a:pt x="18775" y="7661"/>
                  </a:lnTo>
                  <a:lnTo>
                    <a:pt x="18687" y="8493"/>
                  </a:lnTo>
                  <a:lnTo>
                    <a:pt x="18621" y="9115"/>
                  </a:lnTo>
                  <a:lnTo>
                    <a:pt x="18248" y="9454"/>
                  </a:lnTo>
                  <a:lnTo>
                    <a:pt x="17098" y="9783"/>
                  </a:lnTo>
                  <a:lnTo>
                    <a:pt x="17238" y="11236"/>
                  </a:lnTo>
                  <a:lnTo>
                    <a:pt x="16758" y="11060"/>
                  </a:lnTo>
                  <a:lnTo>
                    <a:pt x="16629" y="10360"/>
                  </a:lnTo>
                  <a:lnTo>
                    <a:pt x="16292" y="10816"/>
                  </a:lnTo>
                  <a:lnTo>
                    <a:pt x="16512" y="11369"/>
                  </a:lnTo>
                  <a:lnTo>
                    <a:pt x="15917" y="11320"/>
                  </a:lnTo>
                  <a:lnTo>
                    <a:pt x="15023" y="11401"/>
                  </a:lnTo>
                  <a:lnTo>
                    <a:pt x="15062" y="11678"/>
                  </a:lnTo>
                  <a:lnTo>
                    <a:pt x="14816" y="11841"/>
                  </a:lnTo>
                  <a:lnTo>
                    <a:pt x="15028" y="12523"/>
                  </a:lnTo>
                  <a:lnTo>
                    <a:pt x="15735" y="15142"/>
                  </a:lnTo>
                  <a:lnTo>
                    <a:pt x="16111" y="15647"/>
                  </a:lnTo>
                  <a:lnTo>
                    <a:pt x="17988" y="17208"/>
                  </a:lnTo>
                  <a:lnTo>
                    <a:pt x="18398" y="16870"/>
                  </a:lnTo>
                  <a:lnTo>
                    <a:pt x="19913" y="18229"/>
                  </a:lnTo>
                  <a:lnTo>
                    <a:pt x="20386" y="18653"/>
                  </a:lnTo>
                  <a:lnTo>
                    <a:pt x="20612" y="18857"/>
                  </a:lnTo>
                  <a:lnTo>
                    <a:pt x="24020" y="19021"/>
                  </a:lnTo>
                  <a:lnTo>
                    <a:pt x="24009" y="19664"/>
                  </a:lnTo>
                  <a:lnTo>
                    <a:pt x="24359" y="20429"/>
                  </a:lnTo>
                  <a:lnTo>
                    <a:pt x="22248" y="22202"/>
                  </a:lnTo>
                  <a:lnTo>
                    <a:pt x="21536" y="22592"/>
                  </a:lnTo>
                  <a:lnTo>
                    <a:pt x="21692" y="22820"/>
                  </a:lnTo>
                  <a:lnTo>
                    <a:pt x="21653" y="23064"/>
                  </a:lnTo>
                  <a:lnTo>
                    <a:pt x="21381" y="23503"/>
                  </a:lnTo>
                  <a:lnTo>
                    <a:pt x="21238" y="23552"/>
                  </a:lnTo>
                  <a:lnTo>
                    <a:pt x="21472" y="24002"/>
                  </a:lnTo>
                  <a:lnTo>
                    <a:pt x="22559" y="23796"/>
                  </a:lnTo>
                  <a:lnTo>
                    <a:pt x="23051" y="23340"/>
                  </a:lnTo>
                  <a:lnTo>
                    <a:pt x="23530" y="23015"/>
                  </a:lnTo>
                  <a:lnTo>
                    <a:pt x="24029" y="23211"/>
                  </a:lnTo>
                  <a:lnTo>
                    <a:pt x="24177" y="23324"/>
                  </a:lnTo>
                  <a:lnTo>
                    <a:pt x="24501" y="23828"/>
                  </a:lnTo>
                  <a:lnTo>
                    <a:pt x="24359" y="24072"/>
                  </a:lnTo>
                  <a:lnTo>
                    <a:pt x="23155" y="25422"/>
                  </a:lnTo>
                  <a:lnTo>
                    <a:pt x="23048" y="25638"/>
                  </a:lnTo>
                  <a:lnTo>
                    <a:pt x="23051" y="25910"/>
                  </a:lnTo>
                  <a:lnTo>
                    <a:pt x="23349" y="26350"/>
                  </a:lnTo>
                  <a:lnTo>
                    <a:pt x="23918" y="26219"/>
                  </a:lnTo>
                  <a:lnTo>
                    <a:pt x="24140" y="25897"/>
                  </a:lnTo>
                  <a:lnTo>
                    <a:pt x="24206" y="25644"/>
                  </a:lnTo>
                  <a:lnTo>
                    <a:pt x="24632" y="26028"/>
                  </a:lnTo>
                  <a:lnTo>
                    <a:pt x="24065" y="26638"/>
                  </a:lnTo>
                  <a:lnTo>
                    <a:pt x="24449" y="27261"/>
                  </a:lnTo>
                  <a:lnTo>
                    <a:pt x="22986" y="28757"/>
                  </a:lnTo>
                  <a:lnTo>
                    <a:pt x="22740" y="28529"/>
                  </a:lnTo>
                  <a:lnTo>
                    <a:pt x="22404" y="27488"/>
                  </a:lnTo>
                  <a:lnTo>
                    <a:pt x="21873" y="27342"/>
                  </a:lnTo>
                  <a:lnTo>
                    <a:pt x="21847" y="27911"/>
                  </a:lnTo>
                  <a:lnTo>
                    <a:pt x="21950" y="28106"/>
                  </a:lnTo>
                  <a:lnTo>
                    <a:pt x="21912" y="28301"/>
                  </a:lnTo>
                  <a:lnTo>
                    <a:pt x="21717" y="28610"/>
                  </a:lnTo>
                  <a:lnTo>
                    <a:pt x="20746" y="29115"/>
                  </a:lnTo>
                  <a:lnTo>
                    <a:pt x="20474" y="28871"/>
                  </a:lnTo>
                  <a:lnTo>
                    <a:pt x="19945" y="28924"/>
                  </a:lnTo>
                  <a:lnTo>
                    <a:pt x="19749" y="28742"/>
                  </a:lnTo>
                  <a:lnTo>
                    <a:pt x="19128" y="27813"/>
                  </a:lnTo>
                  <a:lnTo>
                    <a:pt x="17742" y="26382"/>
                  </a:lnTo>
                  <a:lnTo>
                    <a:pt x="18286" y="27195"/>
                  </a:lnTo>
                  <a:lnTo>
                    <a:pt x="19011" y="27862"/>
                  </a:lnTo>
                  <a:lnTo>
                    <a:pt x="18765" y="28106"/>
                  </a:lnTo>
                  <a:lnTo>
                    <a:pt x="19024" y="28464"/>
                  </a:lnTo>
                  <a:lnTo>
                    <a:pt x="19244" y="28415"/>
                  </a:lnTo>
                  <a:lnTo>
                    <a:pt x="19581" y="28497"/>
                  </a:lnTo>
                  <a:lnTo>
                    <a:pt x="19685" y="28724"/>
                  </a:lnTo>
                  <a:lnTo>
                    <a:pt x="20178" y="29182"/>
                  </a:lnTo>
                  <a:lnTo>
                    <a:pt x="20371" y="29733"/>
                  </a:lnTo>
                  <a:lnTo>
                    <a:pt x="20643" y="30074"/>
                  </a:lnTo>
                  <a:lnTo>
                    <a:pt x="21057" y="31359"/>
                  </a:lnTo>
                  <a:lnTo>
                    <a:pt x="21756" y="31994"/>
                  </a:lnTo>
                  <a:lnTo>
                    <a:pt x="21471" y="32010"/>
                  </a:lnTo>
                  <a:lnTo>
                    <a:pt x="21678" y="32335"/>
                  </a:lnTo>
                  <a:lnTo>
                    <a:pt x="21976" y="31994"/>
                  </a:lnTo>
                  <a:lnTo>
                    <a:pt x="22248" y="31945"/>
                  </a:lnTo>
                  <a:lnTo>
                    <a:pt x="22766" y="32498"/>
                  </a:lnTo>
                  <a:lnTo>
                    <a:pt x="22753" y="32628"/>
                  </a:lnTo>
                  <a:lnTo>
                    <a:pt x="22908" y="32827"/>
                  </a:lnTo>
                  <a:lnTo>
                    <a:pt x="23101" y="32964"/>
                  </a:lnTo>
                  <a:lnTo>
                    <a:pt x="23524" y="32836"/>
                  </a:lnTo>
                  <a:lnTo>
                    <a:pt x="24385" y="32124"/>
                  </a:lnTo>
                  <a:lnTo>
                    <a:pt x="24540" y="31815"/>
                  </a:lnTo>
                  <a:lnTo>
                    <a:pt x="24915" y="31457"/>
                  </a:lnTo>
                  <a:lnTo>
                    <a:pt x="25162" y="31083"/>
                  </a:lnTo>
                  <a:lnTo>
                    <a:pt x="25123" y="30806"/>
                  </a:lnTo>
                  <a:lnTo>
                    <a:pt x="26508" y="30660"/>
                  </a:lnTo>
                  <a:lnTo>
                    <a:pt x="26871" y="29960"/>
                  </a:lnTo>
                  <a:lnTo>
                    <a:pt x="27466" y="30481"/>
                  </a:lnTo>
                  <a:lnTo>
                    <a:pt x="30250" y="28871"/>
                  </a:lnTo>
                  <a:lnTo>
                    <a:pt x="31131" y="29131"/>
                  </a:lnTo>
                  <a:lnTo>
                    <a:pt x="31584" y="28806"/>
                  </a:lnTo>
                  <a:lnTo>
                    <a:pt x="31325" y="28302"/>
                  </a:lnTo>
                  <a:lnTo>
                    <a:pt x="31726" y="28302"/>
                  </a:lnTo>
                  <a:lnTo>
                    <a:pt x="32866" y="28253"/>
                  </a:lnTo>
                  <a:lnTo>
                    <a:pt x="33306" y="28318"/>
                  </a:lnTo>
                  <a:lnTo>
                    <a:pt x="33396" y="28106"/>
                  </a:lnTo>
                  <a:lnTo>
                    <a:pt x="33319" y="27797"/>
                  </a:lnTo>
                  <a:lnTo>
                    <a:pt x="33474" y="27163"/>
                  </a:lnTo>
                  <a:lnTo>
                    <a:pt x="34147" y="27131"/>
                  </a:lnTo>
                  <a:lnTo>
                    <a:pt x="34329" y="26935"/>
                  </a:lnTo>
                  <a:lnTo>
                    <a:pt x="34885" y="25911"/>
                  </a:lnTo>
                  <a:lnTo>
                    <a:pt x="35546" y="25227"/>
                  </a:lnTo>
                  <a:lnTo>
                    <a:pt x="35675" y="24674"/>
                  </a:lnTo>
                  <a:lnTo>
                    <a:pt x="35329" y="24061"/>
                  </a:lnTo>
                  <a:lnTo>
                    <a:pt x="35611" y="24446"/>
                  </a:lnTo>
                  <a:lnTo>
                    <a:pt x="37257" y="25794"/>
                  </a:lnTo>
                  <a:lnTo>
                    <a:pt x="37777" y="26220"/>
                  </a:lnTo>
                  <a:lnTo>
                    <a:pt x="37984" y="26390"/>
                  </a:lnTo>
                  <a:lnTo>
                    <a:pt x="38190" y="26559"/>
                  </a:lnTo>
                  <a:lnTo>
                    <a:pt x="38868" y="27114"/>
                  </a:lnTo>
                  <a:lnTo>
                    <a:pt x="39188" y="27376"/>
                  </a:lnTo>
                  <a:lnTo>
                    <a:pt x="39572" y="27646"/>
                  </a:lnTo>
                  <a:lnTo>
                    <a:pt x="41535" y="27828"/>
                  </a:lnTo>
                  <a:lnTo>
                    <a:pt x="41808" y="27973"/>
                  </a:lnTo>
                  <a:lnTo>
                    <a:pt x="41890" y="28897"/>
                  </a:lnTo>
                  <a:lnTo>
                    <a:pt x="42009" y="30248"/>
                  </a:lnTo>
                  <a:lnTo>
                    <a:pt x="44240" y="32185"/>
                  </a:lnTo>
                  <a:lnTo>
                    <a:pt x="44382" y="32309"/>
                  </a:lnTo>
                  <a:lnTo>
                    <a:pt x="45441" y="33229"/>
                  </a:lnTo>
                  <a:lnTo>
                    <a:pt x="45677" y="33297"/>
                  </a:lnTo>
                  <a:lnTo>
                    <a:pt x="47094" y="33708"/>
                  </a:lnTo>
                  <a:lnTo>
                    <a:pt x="47878" y="33468"/>
                  </a:lnTo>
                  <a:lnTo>
                    <a:pt x="48802" y="32828"/>
                  </a:lnTo>
                  <a:lnTo>
                    <a:pt x="49162" y="32649"/>
                  </a:lnTo>
                  <a:lnTo>
                    <a:pt x="50293" y="33309"/>
                  </a:lnTo>
                  <a:lnTo>
                    <a:pt x="50716" y="33894"/>
                  </a:lnTo>
                  <a:lnTo>
                    <a:pt x="48882" y="36044"/>
                  </a:lnTo>
                  <a:lnTo>
                    <a:pt x="49099" y="36508"/>
                  </a:lnTo>
                  <a:lnTo>
                    <a:pt x="49193" y="36873"/>
                  </a:lnTo>
                  <a:lnTo>
                    <a:pt x="49206" y="37670"/>
                  </a:lnTo>
                  <a:lnTo>
                    <a:pt x="48235" y="37882"/>
                  </a:lnTo>
                  <a:lnTo>
                    <a:pt x="47419" y="37947"/>
                  </a:lnTo>
                  <a:lnTo>
                    <a:pt x="47218" y="38442"/>
                  </a:lnTo>
                  <a:lnTo>
                    <a:pt x="47161" y="38925"/>
                  </a:lnTo>
                  <a:lnTo>
                    <a:pt x="47587" y="40143"/>
                  </a:lnTo>
                  <a:lnTo>
                    <a:pt x="48545" y="40322"/>
                  </a:lnTo>
                  <a:lnTo>
                    <a:pt x="48895" y="40761"/>
                  </a:lnTo>
                  <a:lnTo>
                    <a:pt x="48481" y="40696"/>
                  </a:lnTo>
                  <a:lnTo>
                    <a:pt x="47593" y="40809"/>
                  </a:lnTo>
                  <a:lnTo>
                    <a:pt x="47126" y="41211"/>
                  </a:lnTo>
                  <a:lnTo>
                    <a:pt x="47087" y="41370"/>
                  </a:lnTo>
                  <a:lnTo>
                    <a:pt x="46862" y="41460"/>
                  </a:lnTo>
                  <a:lnTo>
                    <a:pt x="46228" y="41395"/>
                  </a:lnTo>
                  <a:lnTo>
                    <a:pt x="46148" y="41527"/>
                  </a:lnTo>
                  <a:lnTo>
                    <a:pt x="45373" y="42436"/>
                  </a:lnTo>
                  <a:lnTo>
                    <a:pt x="45243" y="42425"/>
                  </a:lnTo>
                  <a:lnTo>
                    <a:pt x="44972" y="42550"/>
                  </a:lnTo>
                  <a:lnTo>
                    <a:pt x="44340" y="43431"/>
                  </a:lnTo>
                  <a:lnTo>
                    <a:pt x="43748" y="43745"/>
                  </a:lnTo>
                  <a:lnTo>
                    <a:pt x="43470" y="44470"/>
                  </a:lnTo>
                  <a:lnTo>
                    <a:pt x="43327" y="44665"/>
                  </a:lnTo>
                  <a:lnTo>
                    <a:pt x="42913" y="44795"/>
                  </a:lnTo>
                  <a:lnTo>
                    <a:pt x="42615" y="45299"/>
                  </a:lnTo>
                  <a:lnTo>
                    <a:pt x="42484" y="46091"/>
                  </a:lnTo>
                  <a:lnTo>
                    <a:pt x="42525" y="46242"/>
                  </a:lnTo>
                  <a:lnTo>
                    <a:pt x="42874" y="46600"/>
                  </a:lnTo>
                  <a:lnTo>
                    <a:pt x="43017" y="47527"/>
                  </a:lnTo>
                  <a:lnTo>
                    <a:pt x="42965" y="47771"/>
                  </a:lnTo>
                  <a:lnTo>
                    <a:pt x="42408" y="47918"/>
                  </a:lnTo>
                  <a:lnTo>
                    <a:pt x="42253" y="48129"/>
                  </a:lnTo>
                  <a:lnTo>
                    <a:pt x="42162" y="48503"/>
                  </a:lnTo>
                  <a:lnTo>
                    <a:pt x="42096" y="48804"/>
                  </a:lnTo>
                  <a:lnTo>
                    <a:pt x="42422" y="50785"/>
                  </a:lnTo>
                  <a:lnTo>
                    <a:pt x="42638" y="51144"/>
                  </a:lnTo>
                  <a:lnTo>
                    <a:pt x="42673" y="51629"/>
                  </a:lnTo>
                  <a:lnTo>
                    <a:pt x="42589" y="52635"/>
                  </a:lnTo>
                  <a:lnTo>
                    <a:pt x="42096" y="53259"/>
                  </a:lnTo>
                  <a:lnTo>
                    <a:pt x="41446" y="54358"/>
                  </a:lnTo>
                  <a:lnTo>
                    <a:pt x="41221" y="55016"/>
                  </a:lnTo>
                  <a:lnTo>
                    <a:pt x="41036" y="56116"/>
                  </a:lnTo>
                  <a:lnTo>
                    <a:pt x="41061" y="56589"/>
                  </a:lnTo>
                  <a:lnTo>
                    <a:pt x="41203" y="57067"/>
                  </a:lnTo>
                  <a:lnTo>
                    <a:pt x="41936" y="58184"/>
                  </a:lnTo>
                  <a:lnTo>
                    <a:pt x="41929" y="58621"/>
                  </a:lnTo>
                  <a:lnTo>
                    <a:pt x="42008" y="58797"/>
                  </a:lnTo>
                  <a:lnTo>
                    <a:pt x="43199" y="60307"/>
                  </a:lnTo>
                  <a:lnTo>
                    <a:pt x="43431" y="60727"/>
                  </a:lnTo>
                  <a:lnTo>
                    <a:pt x="45464" y="54034"/>
                  </a:lnTo>
                  <a:lnTo>
                    <a:pt x="45451" y="53887"/>
                  </a:lnTo>
                  <a:lnTo>
                    <a:pt x="45270" y="53627"/>
                  </a:lnTo>
                  <a:lnTo>
                    <a:pt x="45062" y="53595"/>
                  </a:lnTo>
                  <a:lnTo>
                    <a:pt x="45503" y="51236"/>
                  </a:lnTo>
                  <a:lnTo>
                    <a:pt x="46072" y="51708"/>
                  </a:lnTo>
                  <a:lnTo>
                    <a:pt x="47289" y="52293"/>
                  </a:lnTo>
                  <a:lnTo>
                    <a:pt x="47458" y="52261"/>
                  </a:lnTo>
                  <a:lnTo>
                    <a:pt x="47600" y="52131"/>
                  </a:lnTo>
                  <a:lnTo>
                    <a:pt x="47807" y="51496"/>
                  </a:lnTo>
                  <a:lnTo>
                    <a:pt x="48701" y="51106"/>
                  </a:lnTo>
                  <a:lnTo>
                    <a:pt x="49387" y="50634"/>
                  </a:lnTo>
                  <a:lnTo>
                    <a:pt x="49594" y="51138"/>
                  </a:lnTo>
                  <a:lnTo>
                    <a:pt x="50293" y="51122"/>
                  </a:lnTo>
                  <a:lnTo>
                    <a:pt x="50902" y="51935"/>
                  </a:lnTo>
                  <a:lnTo>
                    <a:pt x="50704" y="51133"/>
                  </a:lnTo>
                  <a:lnTo>
                    <a:pt x="51238" y="49788"/>
                  </a:lnTo>
                  <a:lnTo>
                    <a:pt x="51795" y="49235"/>
                  </a:lnTo>
                  <a:lnTo>
                    <a:pt x="51899" y="49073"/>
                  </a:lnTo>
                  <a:lnTo>
                    <a:pt x="52106" y="48373"/>
                  </a:lnTo>
                  <a:lnTo>
                    <a:pt x="52274" y="48129"/>
                  </a:lnTo>
                  <a:lnTo>
                    <a:pt x="53219" y="48845"/>
                  </a:lnTo>
                  <a:lnTo>
                    <a:pt x="53854" y="47527"/>
                  </a:lnTo>
                  <a:lnTo>
                    <a:pt x="54022" y="47007"/>
                  </a:lnTo>
                  <a:lnTo>
                    <a:pt x="54074" y="46617"/>
                  </a:lnTo>
                  <a:lnTo>
                    <a:pt x="55188" y="46698"/>
                  </a:lnTo>
                  <a:lnTo>
                    <a:pt x="54120" y="45581"/>
                  </a:lnTo>
                  <a:lnTo>
                    <a:pt x="54277" y="44677"/>
                  </a:lnTo>
                  <a:lnTo>
                    <a:pt x="54760" y="44730"/>
                  </a:lnTo>
                  <a:lnTo>
                    <a:pt x="54683" y="44930"/>
                  </a:lnTo>
                  <a:lnTo>
                    <a:pt x="54553" y="45022"/>
                  </a:lnTo>
                  <a:lnTo>
                    <a:pt x="54618" y="45576"/>
                  </a:lnTo>
                  <a:lnTo>
                    <a:pt x="55070" y="46086"/>
                  </a:lnTo>
                  <a:lnTo>
                    <a:pt x="55529" y="46367"/>
                  </a:lnTo>
                  <a:lnTo>
                    <a:pt x="56031" y="46339"/>
                  </a:lnTo>
                  <a:lnTo>
                    <a:pt x="56055" y="44941"/>
                  </a:lnTo>
                  <a:lnTo>
                    <a:pt x="56210" y="44795"/>
                  </a:lnTo>
                  <a:lnTo>
                    <a:pt x="56418" y="43981"/>
                  </a:lnTo>
                  <a:lnTo>
                    <a:pt x="56732" y="43104"/>
                  </a:lnTo>
                  <a:lnTo>
                    <a:pt x="57156" y="42322"/>
                  </a:lnTo>
                  <a:lnTo>
                    <a:pt x="56845" y="41737"/>
                  </a:lnTo>
                  <a:lnTo>
                    <a:pt x="56534" y="41720"/>
                  </a:lnTo>
                  <a:lnTo>
                    <a:pt x="56534" y="41867"/>
                  </a:lnTo>
                  <a:lnTo>
                    <a:pt x="56275" y="41883"/>
                  </a:lnTo>
                  <a:lnTo>
                    <a:pt x="58413" y="38863"/>
                  </a:lnTo>
                  <a:lnTo>
                    <a:pt x="60616" y="40571"/>
                  </a:lnTo>
                  <a:lnTo>
                    <a:pt x="61059" y="40571"/>
                  </a:lnTo>
                  <a:lnTo>
                    <a:pt x="62283" y="39733"/>
                  </a:lnTo>
                  <a:lnTo>
                    <a:pt x="62290" y="41145"/>
                  </a:lnTo>
                  <a:lnTo>
                    <a:pt x="63358" y="40208"/>
                  </a:lnTo>
                  <a:lnTo>
                    <a:pt x="64109" y="40257"/>
                  </a:lnTo>
                  <a:lnTo>
                    <a:pt x="64613" y="41216"/>
                  </a:lnTo>
                  <a:lnTo>
                    <a:pt x="64821" y="42599"/>
                  </a:lnTo>
                  <a:lnTo>
                    <a:pt x="65999" y="42550"/>
                  </a:lnTo>
                  <a:lnTo>
                    <a:pt x="66750" y="43559"/>
                  </a:lnTo>
                  <a:lnTo>
                    <a:pt x="68213" y="44030"/>
                  </a:lnTo>
                  <a:lnTo>
                    <a:pt x="68381" y="44713"/>
                  </a:lnTo>
                  <a:lnTo>
                    <a:pt x="68847" y="45169"/>
                  </a:lnTo>
                  <a:lnTo>
                    <a:pt x="69624" y="45445"/>
                  </a:lnTo>
                  <a:lnTo>
                    <a:pt x="69883" y="45754"/>
                  </a:lnTo>
                  <a:lnTo>
                    <a:pt x="70142" y="46503"/>
                  </a:lnTo>
                  <a:lnTo>
                    <a:pt x="70660" y="47186"/>
                  </a:lnTo>
                  <a:lnTo>
                    <a:pt x="70531" y="47267"/>
                  </a:lnTo>
                  <a:lnTo>
                    <a:pt x="69821" y="47366"/>
                  </a:lnTo>
                  <a:lnTo>
                    <a:pt x="68951" y="47413"/>
                  </a:lnTo>
                  <a:lnTo>
                    <a:pt x="68912" y="52044"/>
                  </a:lnTo>
                  <a:lnTo>
                    <a:pt x="68900" y="53852"/>
                  </a:lnTo>
                  <a:lnTo>
                    <a:pt x="66698" y="53887"/>
                  </a:lnTo>
                  <a:lnTo>
                    <a:pt x="66556" y="54408"/>
                  </a:lnTo>
                  <a:lnTo>
                    <a:pt x="69495" y="54408"/>
                  </a:lnTo>
                  <a:lnTo>
                    <a:pt x="69495" y="55010"/>
                  </a:lnTo>
                  <a:lnTo>
                    <a:pt x="67669" y="55058"/>
                  </a:lnTo>
                  <a:lnTo>
                    <a:pt x="67656" y="56538"/>
                  </a:lnTo>
                  <a:lnTo>
                    <a:pt x="67100" y="56571"/>
                  </a:lnTo>
                  <a:lnTo>
                    <a:pt x="67190" y="57970"/>
                  </a:lnTo>
                  <a:lnTo>
                    <a:pt x="67126" y="59157"/>
                  </a:lnTo>
                  <a:lnTo>
                    <a:pt x="66957" y="59125"/>
                  </a:lnTo>
                  <a:lnTo>
                    <a:pt x="66815" y="59727"/>
                  </a:lnTo>
                  <a:lnTo>
                    <a:pt x="67734" y="59727"/>
                  </a:lnTo>
                  <a:lnTo>
                    <a:pt x="67773" y="60296"/>
                  </a:lnTo>
                  <a:lnTo>
                    <a:pt x="66491" y="60312"/>
                  </a:lnTo>
                  <a:lnTo>
                    <a:pt x="65093" y="60328"/>
                  </a:lnTo>
                  <a:lnTo>
                    <a:pt x="65080" y="61358"/>
                  </a:lnTo>
                  <a:lnTo>
                    <a:pt x="64147" y="60849"/>
                  </a:lnTo>
                  <a:lnTo>
                    <a:pt x="64212" y="60328"/>
                  </a:lnTo>
                  <a:lnTo>
                    <a:pt x="63474" y="60328"/>
                  </a:lnTo>
                  <a:lnTo>
                    <a:pt x="63026" y="60003"/>
                  </a:lnTo>
                  <a:lnTo>
                    <a:pt x="62483" y="60003"/>
                  </a:lnTo>
                  <a:lnTo>
                    <a:pt x="61856" y="60328"/>
                  </a:lnTo>
                  <a:lnTo>
                    <a:pt x="61856" y="60849"/>
                  </a:lnTo>
                  <a:lnTo>
                    <a:pt x="59901" y="61077"/>
                  </a:lnTo>
                  <a:lnTo>
                    <a:pt x="59512" y="60377"/>
                  </a:lnTo>
                  <a:lnTo>
                    <a:pt x="59137" y="60361"/>
                  </a:lnTo>
                  <a:lnTo>
                    <a:pt x="59007" y="60366"/>
                  </a:lnTo>
                  <a:lnTo>
                    <a:pt x="58846" y="60782"/>
                  </a:lnTo>
                  <a:lnTo>
                    <a:pt x="59111" y="61288"/>
                  </a:lnTo>
                  <a:lnTo>
                    <a:pt x="59279" y="61386"/>
                  </a:lnTo>
                  <a:lnTo>
                    <a:pt x="59422" y="61825"/>
                  </a:lnTo>
                  <a:lnTo>
                    <a:pt x="59163" y="61792"/>
                  </a:lnTo>
                  <a:lnTo>
                    <a:pt x="57213" y="60968"/>
                  </a:lnTo>
                  <a:lnTo>
                    <a:pt x="55628" y="59889"/>
                  </a:lnTo>
                  <a:lnTo>
                    <a:pt x="55514" y="60040"/>
                  </a:lnTo>
                  <a:lnTo>
                    <a:pt x="55470" y="60493"/>
                  </a:lnTo>
                  <a:lnTo>
                    <a:pt x="55894" y="60949"/>
                  </a:lnTo>
                  <a:lnTo>
                    <a:pt x="56651" y="62540"/>
                  </a:lnTo>
                  <a:lnTo>
                    <a:pt x="56884" y="62654"/>
                  </a:lnTo>
                  <a:lnTo>
                    <a:pt x="56962" y="62801"/>
                  </a:lnTo>
                  <a:lnTo>
                    <a:pt x="56094" y="63956"/>
                  </a:lnTo>
                  <a:lnTo>
                    <a:pt x="55123" y="65452"/>
                  </a:lnTo>
                  <a:lnTo>
                    <a:pt x="54786" y="66298"/>
                  </a:lnTo>
                  <a:lnTo>
                    <a:pt x="54215" y="66788"/>
                  </a:lnTo>
                  <a:lnTo>
                    <a:pt x="53919" y="66916"/>
                  </a:lnTo>
                  <a:lnTo>
                    <a:pt x="53247" y="66905"/>
                  </a:lnTo>
                  <a:lnTo>
                    <a:pt x="53508" y="66674"/>
                  </a:lnTo>
                  <a:lnTo>
                    <a:pt x="52482" y="66330"/>
                  </a:lnTo>
                  <a:lnTo>
                    <a:pt x="52106" y="66412"/>
                  </a:lnTo>
                  <a:lnTo>
                    <a:pt x="51834" y="66379"/>
                  </a:lnTo>
                  <a:lnTo>
                    <a:pt x="50863" y="65729"/>
                  </a:lnTo>
                  <a:lnTo>
                    <a:pt x="50708" y="65485"/>
                  </a:lnTo>
                  <a:lnTo>
                    <a:pt x="49784" y="64825"/>
                  </a:lnTo>
                  <a:lnTo>
                    <a:pt x="48558" y="64167"/>
                  </a:lnTo>
                  <a:lnTo>
                    <a:pt x="47937" y="63273"/>
                  </a:lnTo>
                  <a:lnTo>
                    <a:pt x="47160" y="63500"/>
                  </a:lnTo>
                  <a:lnTo>
                    <a:pt x="46564" y="63110"/>
                  </a:lnTo>
                  <a:lnTo>
                    <a:pt x="45127" y="61711"/>
                  </a:lnTo>
                  <a:lnTo>
                    <a:pt x="44946" y="61809"/>
                  </a:lnTo>
                  <a:lnTo>
                    <a:pt x="44868" y="62394"/>
                  </a:lnTo>
                  <a:lnTo>
                    <a:pt x="44508" y="62265"/>
                  </a:lnTo>
                  <a:lnTo>
                    <a:pt x="44025" y="62172"/>
                  </a:lnTo>
                  <a:lnTo>
                    <a:pt x="43884" y="62170"/>
                  </a:lnTo>
                  <a:lnTo>
                    <a:pt x="43626" y="62128"/>
                  </a:lnTo>
                  <a:lnTo>
                    <a:pt x="43349" y="62356"/>
                  </a:lnTo>
                  <a:lnTo>
                    <a:pt x="42861" y="63012"/>
                  </a:lnTo>
                  <a:lnTo>
                    <a:pt x="42727" y="63597"/>
                  </a:lnTo>
                  <a:lnTo>
                    <a:pt x="42835" y="63744"/>
                  </a:lnTo>
                  <a:lnTo>
                    <a:pt x="43146" y="64151"/>
                  </a:lnTo>
                  <a:lnTo>
                    <a:pt x="43225" y="64537"/>
                  </a:lnTo>
                  <a:lnTo>
                    <a:pt x="43448" y="64802"/>
                  </a:lnTo>
                  <a:lnTo>
                    <a:pt x="43718" y="64879"/>
                  </a:lnTo>
                  <a:lnTo>
                    <a:pt x="43983" y="64595"/>
                  </a:lnTo>
                  <a:lnTo>
                    <a:pt x="44353" y="64373"/>
                  </a:lnTo>
                  <a:lnTo>
                    <a:pt x="44661" y="64358"/>
                  </a:lnTo>
                  <a:lnTo>
                    <a:pt x="45088" y="64464"/>
                  </a:lnTo>
                  <a:lnTo>
                    <a:pt x="46267" y="65746"/>
                  </a:lnTo>
                  <a:lnTo>
                    <a:pt x="46182" y="66316"/>
                  </a:lnTo>
                  <a:lnTo>
                    <a:pt x="45870" y="66762"/>
                  </a:lnTo>
                  <a:lnTo>
                    <a:pt x="45805" y="67270"/>
                  </a:lnTo>
                  <a:lnTo>
                    <a:pt x="46033" y="67388"/>
                  </a:lnTo>
                  <a:lnTo>
                    <a:pt x="46297" y="67486"/>
                  </a:lnTo>
                  <a:lnTo>
                    <a:pt x="46453" y="67542"/>
                  </a:lnTo>
                  <a:lnTo>
                    <a:pt x="46785" y="67600"/>
                  </a:lnTo>
                  <a:lnTo>
                    <a:pt x="47314" y="68034"/>
                  </a:lnTo>
                  <a:lnTo>
                    <a:pt x="47508" y="68657"/>
                  </a:lnTo>
                  <a:lnTo>
                    <a:pt x="47484" y="74951"/>
                  </a:lnTo>
                  <a:lnTo>
                    <a:pt x="47485" y="75476"/>
                  </a:lnTo>
                  <a:lnTo>
                    <a:pt x="47522" y="76009"/>
                  </a:lnTo>
                  <a:lnTo>
                    <a:pt x="47642" y="77832"/>
                  </a:lnTo>
                  <a:lnTo>
                    <a:pt x="47614" y="78173"/>
                  </a:lnTo>
                  <a:lnTo>
                    <a:pt x="47458" y="79441"/>
                  </a:lnTo>
                  <a:lnTo>
                    <a:pt x="47461" y="80087"/>
                  </a:lnTo>
                  <a:lnTo>
                    <a:pt x="47178" y="80189"/>
                  </a:lnTo>
                  <a:lnTo>
                    <a:pt x="46771" y="80189"/>
                  </a:lnTo>
                  <a:lnTo>
                    <a:pt x="43768" y="80221"/>
                  </a:lnTo>
                  <a:lnTo>
                    <a:pt x="39383" y="80224"/>
                  </a:lnTo>
                  <a:lnTo>
                    <a:pt x="39121" y="80236"/>
                  </a:lnTo>
                  <a:lnTo>
                    <a:pt x="38579" y="80245"/>
                  </a:lnTo>
                  <a:lnTo>
                    <a:pt x="38235" y="80241"/>
                  </a:lnTo>
                  <a:lnTo>
                    <a:pt x="38008" y="80207"/>
                  </a:lnTo>
                  <a:lnTo>
                    <a:pt x="37360" y="80223"/>
                  </a:lnTo>
                  <a:lnTo>
                    <a:pt x="35843" y="80239"/>
                  </a:lnTo>
                  <a:lnTo>
                    <a:pt x="35843" y="81452"/>
                  </a:lnTo>
                  <a:lnTo>
                    <a:pt x="35833" y="82649"/>
                  </a:lnTo>
                  <a:lnTo>
                    <a:pt x="35834" y="82790"/>
                  </a:lnTo>
                  <a:lnTo>
                    <a:pt x="35843" y="83765"/>
                  </a:lnTo>
                  <a:lnTo>
                    <a:pt x="35452" y="84345"/>
                  </a:lnTo>
                  <a:lnTo>
                    <a:pt x="35170" y="84353"/>
                  </a:lnTo>
                  <a:lnTo>
                    <a:pt x="32438" y="84353"/>
                  </a:lnTo>
                  <a:lnTo>
                    <a:pt x="29876" y="84857"/>
                  </a:lnTo>
                  <a:lnTo>
                    <a:pt x="26119" y="84824"/>
                  </a:lnTo>
                  <a:lnTo>
                    <a:pt x="26883" y="91233"/>
                  </a:lnTo>
                  <a:lnTo>
                    <a:pt x="29784" y="96780"/>
                  </a:lnTo>
                  <a:lnTo>
                    <a:pt x="29318" y="97776"/>
                  </a:lnTo>
                  <a:lnTo>
                    <a:pt x="29181" y="97657"/>
                  </a:lnTo>
                  <a:lnTo>
                    <a:pt x="27614" y="96302"/>
                  </a:lnTo>
                  <a:lnTo>
                    <a:pt x="26608" y="96013"/>
                  </a:lnTo>
                  <a:lnTo>
                    <a:pt x="25642" y="96375"/>
                  </a:lnTo>
                  <a:lnTo>
                    <a:pt x="25435" y="96452"/>
                  </a:lnTo>
                  <a:lnTo>
                    <a:pt x="24465" y="96472"/>
                  </a:lnTo>
                  <a:lnTo>
                    <a:pt x="23892" y="96250"/>
                  </a:lnTo>
                  <a:lnTo>
                    <a:pt x="23599" y="96114"/>
                  </a:lnTo>
                  <a:lnTo>
                    <a:pt x="23378" y="95575"/>
                  </a:lnTo>
                  <a:lnTo>
                    <a:pt x="23587" y="94097"/>
                  </a:lnTo>
                  <a:lnTo>
                    <a:pt x="23607" y="93958"/>
                  </a:lnTo>
                  <a:lnTo>
                    <a:pt x="23589" y="93803"/>
                  </a:lnTo>
                  <a:lnTo>
                    <a:pt x="23495" y="93095"/>
                  </a:lnTo>
                  <a:lnTo>
                    <a:pt x="22591" y="91687"/>
                  </a:lnTo>
                  <a:lnTo>
                    <a:pt x="22445" y="91553"/>
                  </a:lnTo>
                  <a:lnTo>
                    <a:pt x="20667" y="89927"/>
                  </a:lnTo>
                  <a:lnTo>
                    <a:pt x="20409" y="88623"/>
                  </a:lnTo>
                  <a:lnTo>
                    <a:pt x="19723" y="87122"/>
                  </a:lnTo>
                  <a:lnTo>
                    <a:pt x="18145" y="85771"/>
                  </a:lnTo>
                  <a:lnTo>
                    <a:pt x="16679" y="85468"/>
                  </a:lnTo>
                  <a:lnTo>
                    <a:pt x="15841" y="84775"/>
                  </a:lnTo>
                  <a:lnTo>
                    <a:pt x="14805" y="83386"/>
                  </a:lnTo>
                  <a:lnTo>
                    <a:pt x="14749" y="82596"/>
                  </a:lnTo>
                  <a:lnTo>
                    <a:pt x="14659" y="81332"/>
                  </a:lnTo>
                  <a:lnTo>
                    <a:pt x="14532" y="79535"/>
                  </a:lnTo>
                  <a:lnTo>
                    <a:pt x="14298" y="78592"/>
                  </a:lnTo>
                  <a:lnTo>
                    <a:pt x="13413" y="77359"/>
                  </a:lnTo>
                  <a:lnTo>
                    <a:pt x="12987" y="75955"/>
                  </a:lnTo>
                  <a:lnTo>
                    <a:pt x="13072" y="74808"/>
                  </a:lnTo>
                  <a:lnTo>
                    <a:pt x="13682" y="72847"/>
                  </a:lnTo>
                  <a:lnTo>
                    <a:pt x="13948" y="71991"/>
                  </a:lnTo>
                  <a:lnTo>
                    <a:pt x="13969" y="71809"/>
                  </a:lnTo>
                  <a:lnTo>
                    <a:pt x="13991" y="71626"/>
                  </a:lnTo>
                  <a:lnTo>
                    <a:pt x="14523" y="67028"/>
                  </a:lnTo>
                  <a:lnTo>
                    <a:pt x="15008" y="62845"/>
                  </a:lnTo>
                  <a:lnTo>
                    <a:pt x="15290" y="60415"/>
                  </a:lnTo>
                  <a:lnTo>
                    <a:pt x="15305" y="59518"/>
                  </a:lnTo>
                  <a:lnTo>
                    <a:pt x="15327" y="58227"/>
                  </a:lnTo>
                  <a:lnTo>
                    <a:pt x="15351" y="56801"/>
                  </a:lnTo>
                  <a:lnTo>
                    <a:pt x="14263" y="54267"/>
                  </a:lnTo>
                  <a:lnTo>
                    <a:pt x="13285" y="52715"/>
                  </a:lnTo>
                  <a:lnTo>
                    <a:pt x="13115" y="52445"/>
                  </a:lnTo>
                  <a:lnTo>
                    <a:pt x="12446" y="51382"/>
                  </a:lnTo>
                  <a:lnTo>
                    <a:pt x="10481" y="46128"/>
                  </a:lnTo>
                  <a:lnTo>
                    <a:pt x="9805" y="44323"/>
                  </a:lnTo>
                  <a:lnTo>
                    <a:pt x="9507" y="40159"/>
                  </a:lnTo>
                  <a:lnTo>
                    <a:pt x="8717" y="37068"/>
                  </a:lnTo>
                  <a:lnTo>
                    <a:pt x="6672" y="34205"/>
                  </a:lnTo>
                  <a:lnTo>
                    <a:pt x="6089" y="33815"/>
                  </a:lnTo>
                  <a:lnTo>
                    <a:pt x="5589" y="34089"/>
                  </a:lnTo>
                  <a:lnTo>
                    <a:pt x="5443" y="34170"/>
                  </a:lnTo>
                  <a:lnTo>
                    <a:pt x="4652" y="34604"/>
                  </a:lnTo>
                  <a:lnTo>
                    <a:pt x="4341" y="34775"/>
                  </a:lnTo>
                  <a:lnTo>
                    <a:pt x="4081" y="34870"/>
                  </a:lnTo>
                  <a:lnTo>
                    <a:pt x="3318" y="35149"/>
                  </a:lnTo>
                  <a:lnTo>
                    <a:pt x="2606" y="34661"/>
                  </a:lnTo>
                  <a:lnTo>
                    <a:pt x="2373" y="34223"/>
                  </a:lnTo>
                  <a:lnTo>
                    <a:pt x="2207" y="33912"/>
                  </a:lnTo>
                  <a:lnTo>
                    <a:pt x="1136" y="31901"/>
                  </a:lnTo>
                  <a:lnTo>
                    <a:pt x="353" y="30432"/>
                  </a:lnTo>
                  <a:lnTo>
                    <a:pt x="272" y="29857"/>
                  </a:lnTo>
                  <a:lnTo>
                    <a:pt x="0" y="27788"/>
                  </a:lnTo>
                  <a:lnTo>
                    <a:pt x="366" y="26593"/>
                  </a:lnTo>
                  <a:lnTo>
                    <a:pt x="599" y="26398"/>
                  </a:lnTo>
                  <a:lnTo>
                    <a:pt x="742" y="25406"/>
                  </a:lnTo>
                  <a:lnTo>
                    <a:pt x="539" y="24019"/>
                  </a:lnTo>
                  <a:lnTo>
                    <a:pt x="379" y="22930"/>
                  </a:lnTo>
                  <a:lnTo>
                    <a:pt x="172" y="21518"/>
                  </a:lnTo>
                  <a:lnTo>
                    <a:pt x="289" y="19160"/>
                  </a:lnTo>
                  <a:lnTo>
                    <a:pt x="1575" y="18239"/>
                  </a:lnTo>
                  <a:lnTo>
                    <a:pt x="2334" y="17696"/>
                  </a:lnTo>
                  <a:lnTo>
                    <a:pt x="2930" y="15663"/>
                  </a:lnTo>
                  <a:lnTo>
                    <a:pt x="3280" y="10474"/>
                  </a:lnTo>
                  <a:lnTo>
                    <a:pt x="3100" y="6917"/>
                  </a:lnTo>
                  <a:lnTo>
                    <a:pt x="3082" y="6565"/>
                  </a:lnTo>
                  <a:lnTo>
                    <a:pt x="2930" y="3578"/>
                  </a:lnTo>
                  <a:lnTo>
                    <a:pt x="2200" y="48"/>
                  </a:lnTo>
                  <a:lnTo>
                    <a:pt x="6284" y="32"/>
                  </a:lnTo>
                  <a:lnTo>
                    <a:pt x="6543" y="32"/>
                  </a:lnTo>
                  <a:lnTo>
                    <a:pt x="9080" y="32"/>
                  </a:lnTo>
                  <a:lnTo>
                    <a:pt x="9359" y="32"/>
                  </a:lnTo>
                  <a:lnTo>
                    <a:pt x="10393" y="24"/>
                  </a:lnTo>
                  <a:lnTo>
                    <a:pt x="11574" y="24"/>
                  </a:lnTo>
                  <a:lnTo>
                    <a:pt x="11825" y="0"/>
                  </a:lnTo>
                  <a:lnTo>
                    <a:pt x="12151" y="19"/>
                  </a:lnTo>
                  <a:lnTo>
                    <a:pt x="13742" y="16"/>
                  </a:lnTo>
                  <a:lnTo>
                    <a:pt x="14119" y="24"/>
                  </a:lnTo>
                  <a:lnTo>
                    <a:pt x="14785" y="26"/>
                  </a:lnTo>
                  <a:lnTo>
                    <a:pt x="16266" y="32"/>
                  </a:lnTo>
                  <a:lnTo>
                    <a:pt x="16409" y="1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1" name="pg1292">
              <a:extLst>
                <a:ext uri="{FF2B5EF4-FFF2-40B4-BE49-F238E27FC236}">
                  <a16:creationId xmlns:a16="http://schemas.microsoft.com/office/drawing/2014/main" id="{56760A11-3F07-9E4D-89D7-9210FF6E7E1A}"/>
                </a:ext>
              </a:extLst>
            </p:cNvPr>
            <p:cNvSpPr/>
            <p:nvPr/>
          </p:nvSpPr>
          <p:spPr>
            <a:xfrm>
              <a:off x="1136142" y="3334605"/>
              <a:ext cx="2553" cy="3955"/>
            </a:xfrm>
            <a:custGeom>
              <a:avLst/>
              <a:gdLst/>
              <a:ahLst/>
              <a:cxnLst/>
              <a:rect l="0" t="0" r="0" b="0"/>
              <a:pathLst>
                <a:path w="2553" h="3955">
                  <a:moveTo>
                    <a:pt x="1478" y="529"/>
                  </a:moveTo>
                  <a:lnTo>
                    <a:pt x="1975" y="1291"/>
                  </a:lnTo>
                  <a:lnTo>
                    <a:pt x="2553" y="2865"/>
                  </a:lnTo>
                  <a:lnTo>
                    <a:pt x="2050" y="3955"/>
                  </a:lnTo>
                  <a:lnTo>
                    <a:pt x="786" y="3330"/>
                  </a:lnTo>
                  <a:lnTo>
                    <a:pt x="754" y="2502"/>
                  </a:lnTo>
                  <a:lnTo>
                    <a:pt x="675" y="2330"/>
                  </a:lnTo>
                  <a:lnTo>
                    <a:pt x="0" y="876"/>
                  </a:lnTo>
                  <a:lnTo>
                    <a:pt x="137" y="188"/>
                  </a:lnTo>
                  <a:lnTo>
                    <a:pt x="939" y="0"/>
                  </a:lnTo>
                  <a:lnTo>
                    <a:pt x="1186" y="8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2" name="pg1293">
              <a:extLst>
                <a:ext uri="{FF2B5EF4-FFF2-40B4-BE49-F238E27FC236}">
                  <a16:creationId xmlns:a16="http://schemas.microsoft.com/office/drawing/2014/main" id="{B151B618-34EC-6849-8B7E-39EE1B9D65E5}"/>
                </a:ext>
              </a:extLst>
            </p:cNvPr>
            <p:cNvSpPr/>
            <p:nvPr/>
          </p:nvSpPr>
          <p:spPr>
            <a:xfrm>
              <a:off x="7366762" y="2876444"/>
              <a:ext cx="26278" cy="24800"/>
            </a:xfrm>
            <a:custGeom>
              <a:avLst/>
              <a:gdLst/>
              <a:ahLst/>
              <a:cxnLst/>
              <a:rect l="0" t="0" r="0" b="0"/>
              <a:pathLst>
                <a:path w="26278" h="24800">
                  <a:moveTo>
                    <a:pt x="16632" y="1158"/>
                  </a:moveTo>
                  <a:lnTo>
                    <a:pt x="17440" y="1056"/>
                  </a:lnTo>
                  <a:lnTo>
                    <a:pt x="17595" y="1036"/>
                  </a:lnTo>
                  <a:lnTo>
                    <a:pt x="19579" y="563"/>
                  </a:lnTo>
                  <a:lnTo>
                    <a:pt x="19891" y="488"/>
                  </a:lnTo>
                  <a:lnTo>
                    <a:pt x="22037" y="0"/>
                  </a:lnTo>
                  <a:lnTo>
                    <a:pt x="23331" y="76"/>
                  </a:lnTo>
                  <a:lnTo>
                    <a:pt x="24132" y="1196"/>
                  </a:lnTo>
                  <a:lnTo>
                    <a:pt x="24245" y="2367"/>
                  </a:lnTo>
                  <a:lnTo>
                    <a:pt x="24361" y="3572"/>
                  </a:lnTo>
                  <a:lnTo>
                    <a:pt x="24404" y="4018"/>
                  </a:lnTo>
                  <a:lnTo>
                    <a:pt x="25029" y="5304"/>
                  </a:lnTo>
                  <a:lnTo>
                    <a:pt x="25343" y="5949"/>
                  </a:lnTo>
                  <a:lnTo>
                    <a:pt x="26278" y="7302"/>
                  </a:lnTo>
                  <a:lnTo>
                    <a:pt x="25494" y="8957"/>
                  </a:lnTo>
                  <a:lnTo>
                    <a:pt x="24328" y="10486"/>
                  </a:lnTo>
                  <a:lnTo>
                    <a:pt x="21949" y="12818"/>
                  </a:lnTo>
                  <a:lnTo>
                    <a:pt x="21400" y="13356"/>
                  </a:lnTo>
                  <a:lnTo>
                    <a:pt x="19751" y="15315"/>
                  </a:lnTo>
                  <a:lnTo>
                    <a:pt x="18724" y="16536"/>
                  </a:lnTo>
                  <a:lnTo>
                    <a:pt x="18579" y="16423"/>
                  </a:lnTo>
                  <a:lnTo>
                    <a:pt x="17403" y="17222"/>
                  </a:lnTo>
                  <a:lnTo>
                    <a:pt x="16609" y="18030"/>
                  </a:lnTo>
                  <a:lnTo>
                    <a:pt x="15387" y="19274"/>
                  </a:lnTo>
                  <a:lnTo>
                    <a:pt x="15000" y="18678"/>
                  </a:lnTo>
                  <a:lnTo>
                    <a:pt x="14410" y="18456"/>
                  </a:lnTo>
                  <a:lnTo>
                    <a:pt x="13904" y="18556"/>
                  </a:lnTo>
                  <a:lnTo>
                    <a:pt x="12329" y="19809"/>
                  </a:lnTo>
                  <a:lnTo>
                    <a:pt x="10112" y="20978"/>
                  </a:lnTo>
                  <a:lnTo>
                    <a:pt x="9908" y="20914"/>
                  </a:lnTo>
                  <a:lnTo>
                    <a:pt x="9572" y="20810"/>
                  </a:lnTo>
                  <a:lnTo>
                    <a:pt x="8083" y="21748"/>
                  </a:lnTo>
                  <a:lnTo>
                    <a:pt x="7271" y="22258"/>
                  </a:lnTo>
                  <a:lnTo>
                    <a:pt x="5905" y="22629"/>
                  </a:lnTo>
                  <a:lnTo>
                    <a:pt x="4592" y="23756"/>
                  </a:lnTo>
                  <a:lnTo>
                    <a:pt x="3625" y="23874"/>
                  </a:lnTo>
                  <a:lnTo>
                    <a:pt x="2958" y="23955"/>
                  </a:lnTo>
                  <a:lnTo>
                    <a:pt x="1217" y="24800"/>
                  </a:lnTo>
                  <a:lnTo>
                    <a:pt x="763" y="24703"/>
                  </a:lnTo>
                  <a:lnTo>
                    <a:pt x="194" y="23792"/>
                  </a:lnTo>
                  <a:lnTo>
                    <a:pt x="0" y="22881"/>
                  </a:lnTo>
                  <a:lnTo>
                    <a:pt x="485" y="21864"/>
                  </a:lnTo>
                  <a:lnTo>
                    <a:pt x="667" y="21701"/>
                  </a:lnTo>
                  <a:lnTo>
                    <a:pt x="1709" y="20756"/>
                  </a:lnTo>
                  <a:lnTo>
                    <a:pt x="1858" y="19079"/>
                  </a:lnTo>
                  <a:lnTo>
                    <a:pt x="1072" y="17108"/>
                  </a:lnTo>
                  <a:lnTo>
                    <a:pt x="1727" y="16597"/>
                  </a:lnTo>
                  <a:lnTo>
                    <a:pt x="3506" y="15213"/>
                  </a:lnTo>
                  <a:lnTo>
                    <a:pt x="4295" y="15217"/>
                  </a:lnTo>
                  <a:lnTo>
                    <a:pt x="5087" y="15190"/>
                  </a:lnTo>
                  <a:lnTo>
                    <a:pt x="5367" y="14849"/>
                  </a:lnTo>
                  <a:lnTo>
                    <a:pt x="5852" y="14260"/>
                  </a:lnTo>
                  <a:lnTo>
                    <a:pt x="6174" y="12578"/>
                  </a:lnTo>
                  <a:lnTo>
                    <a:pt x="6275" y="12048"/>
                  </a:lnTo>
                  <a:lnTo>
                    <a:pt x="6335" y="11733"/>
                  </a:lnTo>
                  <a:lnTo>
                    <a:pt x="6737" y="9635"/>
                  </a:lnTo>
                  <a:lnTo>
                    <a:pt x="7673" y="8382"/>
                  </a:lnTo>
                  <a:lnTo>
                    <a:pt x="7856" y="7607"/>
                  </a:lnTo>
                  <a:lnTo>
                    <a:pt x="7794" y="5973"/>
                  </a:lnTo>
                  <a:lnTo>
                    <a:pt x="7767" y="5270"/>
                  </a:lnTo>
                  <a:lnTo>
                    <a:pt x="7133" y="5150"/>
                  </a:lnTo>
                  <a:lnTo>
                    <a:pt x="7027" y="4727"/>
                  </a:lnTo>
                  <a:lnTo>
                    <a:pt x="7186" y="2785"/>
                  </a:lnTo>
                  <a:lnTo>
                    <a:pt x="7568" y="2327"/>
                  </a:lnTo>
                  <a:lnTo>
                    <a:pt x="7923" y="1902"/>
                  </a:lnTo>
                  <a:lnTo>
                    <a:pt x="8464" y="1252"/>
                  </a:lnTo>
                  <a:lnTo>
                    <a:pt x="8634" y="1049"/>
                  </a:lnTo>
                  <a:lnTo>
                    <a:pt x="8781" y="981"/>
                  </a:lnTo>
                  <a:lnTo>
                    <a:pt x="9826" y="496"/>
                  </a:lnTo>
                  <a:lnTo>
                    <a:pt x="10617" y="563"/>
                  </a:lnTo>
                  <a:lnTo>
                    <a:pt x="11121" y="1036"/>
                  </a:lnTo>
                  <a:lnTo>
                    <a:pt x="13350" y="1575"/>
                  </a:lnTo>
                  <a:lnTo>
                    <a:pt x="14611" y="1415"/>
                  </a:lnTo>
                  <a:lnTo>
                    <a:pt x="16418" y="118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3" name="pg1294">
              <a:extLst>
                <a:ext uri="{FF2B5EF4-FFF2-40B4-BE49-F238E27FC236}">
                  <a16:creationId xmlns:a16="http://schemas.microsoft.com/office/drawing/2014/main" id="{876BF8AE-3415-5D4E-87DD-79FECFE03B9E}"/>
                </a:ext>
              </a:extLst>
            </p:cNvPr>
            <p:cNvSpPr/>
            <p:nvPr/>
          </p:nvSpPr>
          <p:spPr>
            <a:xfrm>
              <a:off x="1158933" y="3387715"/>
              <a:ext cx="17377" cy="27699"/>
            </a:xfrm>
            <a:custGeom>
              <a:avLst/>
              <a:gdLst/>
              <a:ahLst/>
              <a:cxnLst/>
              <a:rect l="0" t="0" r="0" b="0"/>
              <a:pathLst>
                <a:path w="17377" h="27699">
                  <a:moveTo>
                    <a:pt x="9686" y="864"/>
                  </a:moveTo>
                  <a:lnTo>
                    <a:pt x="9937" y="718"/>
                  </a:lnTo>
                  <a:lnTo>
                    <a:pt x="11181" y="0"/>
                  </a:lnTo>
                  <a:lnTo>
                    <a:pt x="12028" y="1260"/>
                  </a:lnTo>
                  <a:lnTo>
                    <a:pt x="15666" y="4480"/>
                  </a:lnTo>
                  <a:lnTo>
                    <a:pt x="17377" y="5835"/>
                  </a:lnTo>
                  <a:lnTo>
                    <a:pt x="15239" y="8856"/>
                  </a:lnTo>
                  <a:lnTo>
                    <a:pt x="15498" y="8839"/>
                  </a:lnTo>
                  <a:lnTo>
                    <a:pt x="15498" y="8693"/>
                  </a:lnTo>
                  <a:lnTo>
                    <a:pt x="15809" y="8709"/>
                  </a:lnTo>
                  <a:lnTo>
                    <a:pt x="16119" y="9295"/>
                  </a:lnTo>
                  <a:lnTo>
                    <a:pt x="15696" y="10077"/>
                  </a:lnTo>
                  <a:lnTo>
                    <a:pt x="15381" y="10954"/>
                  </a:lnTo>
                  <a:lnTo>
                    <a:pt x="15174" y="11767"/>
                  </a:lnTo>
                  <a:lnTo>
                    <a:pt x="15019" y="11914"/>
                  </a:lnTo>
                  <a:lnTo>
                    <a:pt x="14994" y="13312"/>
                  </a:lnTo>
                  <a:lnTo>
                    <a:pt x="14492" y="13339"/>
                  </a:lnTo>
                  <a:lnTo>
                    <a:pt x="14034" y="13059"/>
                  </a:lnTo>
                  <a:lnTo>
                    <a:pt x="13582" y="12548"/>
                  </a:lnTo>
                  <a:lnTo>
                    <a:pt x="13517" y="11995"/>
                  </a:lnTo>
                  <a:lnTo>
                    <a:pt x="13646" y="11903"/>
                  </a:lnTo>
                  <a:lnTo>
                    <a:pt x="13724" y="11702"/>
                  </a:lnTo>
                  <a:lnTo>
                    <a:pt x="13241" y="11649"/>
                  </a:lnTo>
                  <a:lnTo>
                    <a:pt x="13084" y="12553"/>
                  </a:lnTo>
                  <a:lnTo>
                    <a:pt x="14151" y="13670"/>
                  </a:lnTo>
                  <a:lnTo>
                    <a:pt x="13038" y="13589"/>
                  </a:lnTo>
                  <a:lnTo>
                    <a:pt x="12986" y="13979"/>
                  </a:lnTo>
                  <a:lnTo>
                    <a:pt x="12818" y="14500"/>
                  </a:lnTo>
                  <a:lnTo>
                    <a:pt x="12183" y="15817"/>
                  </a:lnTo>
                  <a:lnTo>
                    <a:pt x="11238" y="15102"/>
                  </a:lnTo>
                  <a:lnTo>
                    <a:pt x="11070" y="15346"/>
                  </a:lnTo>
                  <a:lnTo>
                    <a:pt x="10863" y="16045"/>
                  </a:lnTo>
                  <a:lnTo>
                    <a:pt x="10668" y="16110"/>
                  </a:lnTo>
                  <a:lnTo>
                    <a:pt x="10202" y="16761"/>
                  </a:lnTo>
                  <a:lnTo>
                    <a:pt x="9668" y="18105"/>
                  </a:lnTo>
                  <a:lnTo>
                    <a:pt x="9766" y="18968"/>
                  </a:lnTo>
                  <a:lnTo>
                    <a:pt x="9257" y="18094"/>
                  </a:lnTo>
                  <a:lnTo>
                    <a:pt x="8558" y="18111"/>
                  </a:lnTo>
                  <a:lnTo>
                    <a:pt x="8351" y="17606"/>
                  </a:lnTo>
                  <a:lnTo>
                    <a:pt x="7665" y="18078"/>
                  </a:lnTo>
                  <a:lnTo>
                    <a:pt x="6771" y="18469"/>
                  </a:lnTo>
                  <a:lnTo>
                    <a:pt x="6564" y="19103"/>
                  </a:lnTo>
                  <a:lnTo>
                    <a:pt x="6422" y="19233"/>
                  </a:lnTo>
                  <a:lnTo>
                    <a:pt x="6253" y="19266"/>
                  </a:lnTo>
                  <a:lnTo>
                    <a:pt x="5036" y="18680"/>
                  </a:lnTo>
                  <a:lnTo>
                    <a:pt x="4466" y="18208"/>
                  </a:lnTo>
                  <a:lnTo>
                    <a:pt x="4026" y="20567"/>
                  </a:lnTo>
                  <a:lnTo>
                    <a:pt x="4233" y="20599"/>
                  </a:lnTo>
                  <a:lnTo>
                    <a:pt x="4415" y="20860"/>
                  </a:lnTo>
                  <a:lnTo>
                    <a:pt x="4428" y="21006"/>
                  </a:lnTo>
                  <a:lnTo>
                    <a:pt x="2395" y="27699"/>
                  </a:lnTo>
                  <a:lnTo>
                    <a:pt x="2163" y="27280"/>
                  </a:lnTo>
                  <a:lnTo>
                    <a:pt x="971" y="25769"/>
                  </a:lnTo>
                  <a:lnTo>
                    <a:pt x="893" y="25593"/>
                  </a:lnTo>
                  <a:lnTo>
                    <a:pt x="900" y="25156"/>
                  </a:lnTo>
                  <a:lnTo>
                    <a:pt x="167" y="24040"/>
                  </a:lnTo>
                  <a:lnTo>
                    <a:pt x="25" y="23562"/>
                  </a:lnTo>
                  <a:lnTo>
                    <a:pt x="0" y="23088"/>
                  </a:lnTo>
                  <a:lnTo>
                    <a:pt x="185" y="21988"/>
                  </a:lnTo>
                  <a:lnTo>
                    <a:pt x="410" y="21330"/>
                  </a:lnTo>
                  <a:lnTo>
                    <a:pt x="1060" y="20231"/>
                  </a:lnTo>
                  <a:lnTo>
                    <a:pt x="1553" y="19607"/>
                  </a:lnTo>
                  <a:lnTo>
                    <a:pt x="1637" y="18601"/>
                  </a:lnTo>
                  <a:lnTo>
                    <a:pt x="1602" y="18116"/>
                  </a:lnTo>
                  <a:lnTo>
                    <a:pt x="1386" y="17758"/>
                  </a:lnTo>
                  <a:lnTo>
                    <a:pt x="1060" y="15776"/>
                  </a:lnTo>
                  <a:lnTo>
                    <a:pt x="1126" y="15476"/>
                  </a:lnTo>
                  <a:lnTo>
                    <a:pt x="1217" y="15102"/>
                  </a:lnTo>
                  <a:lnTo>
                    <a:pt x="1372" y="14890"/>
                  </a:lnTo>
                  <a:lnTo>
                    <a:pt x="1929" y="14744"/>
                  </a:lnTo>
                  <a:lnTo>
                    <a:pt x="1980" y="14500"/>
                  </a:lnTo>
                  <a:lnTo>
                    <a:pt x="1838" y="13573"/>
                  </a:lnTo>
                  <a:lnTo>
                    <a:pt x="1488" y="13215"/>
                  </a:lnTo>
                  <a:lnTo>
                    <a:pt x="1448" y="13063"/>
                  </a:lnTo>
                  <a:lnTo>
                    <a:pt x="1579" y="12271"/>
                  </a:lnTo>
                  <a:lnTo>
                    <a:pt x="1877" y="11767"/>
                  </a:lnTo>
                  <a:lnTo>
                    <a:pt x="2291" y="11637"/>
                  </a:lnTo>
                  <a:lnTo>
                    <a:pt x="2434" y="11442"/>
                  </a:lnTo>
                  <a:lnTo>
                    <a:pt x="2712" y="10718"/>
                  </a:lnTo>
                  <a:lnTo>
                    <a:pt x="3398" y="10354"/>
                  </a:lnTo>
                  <a:lnTo>
                    <a:pt x="3936" y="9523"/>
                  </a:lnTo>
                  <a:lnTo>
                    <a:pt x="4207" y="9397"/>
                  </a:lnTo>
                  <a:lnTo>
                    <a:pt x="4337" y="9409"/>
                  </a:lnTo>
                  <a:lnTo>
                    <a:pt x="5112" y="8500"/>
                  </a:lnTo>
                  <a:lnTo>
                    <a:pt x="5192" y="8368"/>
                  </a:lnTo>
                  <a:lnTo>
                    <a:pt x="5826" y="8433"/>
                  </a:lnTo>
                  <a:lnTo>
                    <a:pt x="6051" y="8343"/>
                  </a:lnTo>
                  <a:lnTo>
                    <a:pt x="6090" y="8183"/>
                  </a:lnTo>
                  <a:lnTo>
                    <a:pt x="6557" y="7782"/>
                  </a:lnTo>
                  <a:lnTo>
                    <a:pt x="7444" y="7668"/>
                  </a:lnTo>
                  <a:lnTo>
                    <a:pt x="7859" y="7733"/>
                  </a:lnTo>
                  <a:lnTo>
                    <a:pt x="7509" y="7294"/>
                  </a:lnTo>
                  <a:lnTo>
                    <a:pt x="6551" y="7115"/>
                  </a:lnTo>
                  <a:lnTo>
                    <a:pt x="6125" y="5897"/>
                  </a:lnTo>
                  <a:lnTo>
                    <a:pt x="6182" y="5414"/>
                  </a:lnTo>
                  <a:lnTo>
                    <a:pt x="6383" y="4919"/>
                  </a:lnTo>
                  <a:lnTo>
                    <a:pt x="7198" y="4854"/>
                  </a:lnTo>
                  <a:lnTo>
                    <a:pt x="8169" y="4643"/>
                  </a:lnTo>
                  <a:lnTo>
                    <a:pt x="8157" y="3846"/>
                  </a:lnTo>
                  <a:lnTo>
                    <a:pt x="8063" y="3480"/>
                  </a:lnTo>
                  <a:lnTo>
                    <a:pt x="7846" y="301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4" name="pg1295">
              <a:extLst>
                <a:ext uri="{FF2B5EF4-FFF2-40B4-BE49-F238E27FC236}">
                  <a16:creationId xmlns:a16="http://schemas.microsoft.com/office/drawing/2014/main" id="{103BF6F4-05FE-9144-8CAB-DF031930BF47}"/>
                </a:ext>
              </a:extLst>
            </p:cNvPr>
            <p:cNvSpPr/>
            <p:nvPr/>
          </p:nvSpPr>
          <p:spPr>
            <a:xfrm>
              <a:off x="1135639" y="3373709"/>
              <a:ext cx="17932" cy="13942"/>
            </a:xfrm>
            <a:custGeom>
              <a:avLst/>
              <a:gdLst/>
              <a:ahLst/>
              <a:cxnLst/>
              <a:rect l="0" t="0" r="0" b="0"/>
              <a:pathLst>
                <a:path w="17932" h="13942">
                  <a:moveTo>
                    <a:pt x="6277" y="0"/>
                  </a:moveTo>
                  <a:lnTo>
                    <a:pt x="8377" y="101"/>
                  </a:lnTo>
                  <a:lnTo>
                    <a:pt x="8674" y="687"/>
                  </a:lnTo>
                  <a:lnTo>
                    <a:pt x="8632" y="1272"/>
                  </a:lnTo>
                  <a:lnTo>
                    <a:pt x="9903" y="2603"/>
                  </a:lnTo>
                  <a:lnTo>
                    <a:pt x="11883" y="2754"/>
                  </a:lnTo>
                  <a:lnTo>
                    <a:pt x="13072" y="2844"/>
                  </a:lnTo>
                  <a:lnTo>
                    <a:pt x="15571" y="3086"/>
                  </a:lnTo>
                  <a:lnTo>
                    <a:pt x="16682" y="3932"/>
                  </a:lnTo>
                  <a:lnTo>
                    <a:pt x="16965" y="4190"/>
                  </a:lnTo>
                  <a:lnTo>
                    <a:pt x="17586" y="5039"/>
                  </a:lnTo>
                  <a:lnTo>
                    <a:pt x="17932" y="5653"/>
                  </a:lnTo>
                  <a:lnTo>
                    <a:pt x="17803" y="6206"/>
                  </a:lnTo>
                  <a:lnTo>
                    <a:pt x="17143" y="6889"/>
                  </a:lnTo>
                  <a:lnTo>
                    <a:pt x="16586" y="7914"/>
                  </a:lnTo>
                  <a:lnTo>
                    <a:pt x="16405" y="8109"/>
                  </a:lnTo>
                  <a:lnTo>
                    <a:pt x="15731" y="8141"/>
                  </a:lnTo>
                  <a:lnTo>
                    <a:pt x="15576" y="8776"/>
                  </a:lnTo>
                  <a:lnTo>
                    <a:pt x="15654" y="9085"/>
                  </a:lnTo>
                  <a:lnTo>
                    <a:pt x="15563" y="9296"/>
                  </a:lnTo>
                  <a:lnTo>
                    <a:pt x="15123" y="9231"/>
                  </a:lnTo>
                  <a:lnTo>
                    <a:pt x="13983" y="9280"/>
                  </a:lnTo>
                  <a:lnTo>
                    <a:pt x="13504" y="9361"/>
                  </a:lnTo>
                  <a:lnTo>
                    <a:pt x="13841" y="9784"/>
                  </a:lnTo>
                  <a:lnTo>
                    <a:pt x="13388" y="10109"/>
                  </a:lnTo>
                  <a:lnTo>
                    <a:pt x="12507" y="9849"/>
                  </a:lnTo>
                  <a:lnTo>
                    <a:pt x="9723" y="11459"/>
                  </a:lnTo>
                  <a:lnTo>
                    <a:pt x="9128" y="10939"/>
                  </a:lnTo>
                  <a:lnTo>
                    <a:pt x="8765" y="11638"/>
                  </a:lnTo>
                  <a:lnTo>
                    <a:pt x="7380" y="11785"/>
                  </a:lnTo>
                  <a:lnTo>
                    <a:pt x="7419" y="12061"/>
                  </a:lnTo>
                  <a:lnTo>
                    <a:pt x="7173" y="12435"/>
                  </a:lnTo>
                  <a:lnTo>
                    <a:pt x="6797" y="12793"/>
                  </a:lnTo>
                  <a:lnTo>
                    <a:pt x="6642" y="13102"/>
                  </a:lnTo>
                  <a:lnTo>
                    <a:pt x="5782" y="13814"/>
                  </a:lnTo>
                  <a:lnTo>
                    <a:pt x="5358" y="13942"/>
                  </a:lnTo>
                  <a:lnTo>
                    <a:pt x="5166" y="13805"/>
                  </a:lnTo>
                  <a:lnTo>
                    <a:pt x="5010" y="13606"/>
                  </a:lnTo>
                  <a:lnTo>
                    <a:pt x="5023" y="13476"/>
                  </a:lnTo>
                  <a:lnTo>
                    <a:pt x="4505" y="12923"/>
                  </a:lnTo>
                  <a:lnTo>
                    <a:pt x="4233" y="12972"/>
                  </a:lnTo>
                  <a:lnTo>
                    <a:pt x="3936" y="13313"/>
                  </a:lnTo>
                  <a:lnTo>
                    <a:pt x="3728" y="12988"/>
                  </a:lnTo>
                  <a:lnTo>
                    <a:pt x="4013" y="12972"/>
                  </a:lnTo>
                  <a:lnTo>
                    <a:pt x="3314" y="12337"/>
                  </a:lnTo>
                  <a:lnTo>
                    <a:pt x="2900" y="11052"/>
                  </a:lnTo>
                  <a:lnTo>
                    <a:pt x="2628" y="10711"/>
                  </a:lnTo>
                  <a:lnTo>
                    <a:pt x="2435" y="10161"/>
                  </a:lnTo>
                  <a:lnTo>
                    <a:pt x="1942" y="9703"/>
                  </a:lnTo>
                  <a:lnTo>
                    <a:pt x="1838" y="9475"/>
                  </a:lnTo>
                  <a:lnTo>
                    <a:pt x="1502" y="9393"/>
                  </a:lnTo>
                  <a:lnTo>
                    <a:pt x="1281" y="9442"/>
                  </a:lnTo>
                  <a:lnTo>
                    <a:pt x="1022" y="9084"/>
                  </a:lnTo>
                  <a:lnTo>
                    <a:pt x="1268" y="8840"/>
                  </a:lnTo>
                  <a:lnTo>
                    <a:pt x="543" y="8173"/>
                  </a:lnTo>
                  <a:lnTo>
                    <a:pt x="0" y="7360"/>
                  </a:lnTo>
                  <a:lnTo>
                    <a:pt x="1385" y="8792"/>
                  </a:lnTo>
                  <a:lnTo>
                    <a:pt x="2007" y="9720"/>
                  </a:lnTo>
                  <a:lnTo>
                    <a:pt x="2304" y="9946"/>
                  </a:lnTo>
                  <a:lnTo>
                    <a:pt x="2732" y="9849"/>
                  </a:lnTo>
                  <a:lnTo>
                    <a:pt x="3003" y="10093"/>
                  </a:lnTo>
                  <a:lnTo>
                    <a:pt x="3974" y="9589"/>
                  </a:lnTo>
                  <a:lnTo>
                    <a:pt x="4169" y="9280"/>
                  </a:lnTo>
                  <a:lnTo>
                    <a:pt x="4208" y="9084"/>
                  </a:lnTo>
                  <a:lnTo>
                    <a:pt x="4104" y="8889"/>
                  </a:lnTo>
                  <a:lnTo>
                    <a:pt x="4130" y="8320"/>
                  </a:lnTo>
                  <a:lnTo>
                    <a:pt x="4661" y="8466"/>
                  </a:lnTo>
                  <a:lnTo>
                    <a:pt x="4997" y="9507"/>
                  </a:lnTo>
                  <a:lnTo>
                    <a:pt x="5243" y="9735"/>
                  </a:lnTo>
                  <a:lnTo>
                    <a:pt x="6707" y="8239"/>
                  </a:lnTo>
                  <a:lnTo>
                    <a:pt x="6322" y="7616"/>
                  </a:lnTo>
                  <a:lnTo>
                    <a:pt x="6889" y="7006"/>
                  </a:lnTo>
                  <a:lnTo>
                    <a:pt x="6463" y="6622"/>
                  </a:lnTo>
                  <a:lnTo>
                    <a:pt x="6397" y="6876"/>
                  </a:lnTo>
                  <a:lnTo>
                    <a:pt x="6176" y="7198"/>
                  </a:lnTo>
                  <a:lnTo>
                    <a:pt x="5606" y="7328"/>
                  </a:lnTo>
                  <a:lnTo>
                    <a:pt x="5308" y="6889"/>
                  </a:lnTo>
                  <a:lnTo>
                    <a:pt x="5305" y="6617"/>
                  </a:lnTo>
                  <a:lnTo>
                    <a:pt x="5412" y="6401"/>
                  </a:lnTo>
                  <a:lnTo>
                    <a:pt x="6616" y="5051"/>
                  </a:lnTo>
                  <a:lnTo>
                    <a:pt x="6758" y="4807"/>
                  </a:lnTo>
                  <a:lnTo>
                    <a:pt x="6435" y="4302"/>
                  </a:lnTo>
                  <a:lnTo>
                    <a:pt x="6286" y="4189"/>
                  </a:lnTo>
                  <a:lnTo>
                    <a:pt x="5787" y="3993"/>
                  </a:lnTo>
                  <a:lnTo>
                    <a:pt x="5308" y="4319"/>
                  </a:lnTo>
                  <a:lnTo>
                    <a:pt x="4816" y="4774"/>
                  </a:lnTo>
                  <a:lnTo>
                    <a:pt x="3729" y="4980"/>
                  </a:lnTo>
                  <a:lnTo>
                    <a:pt x="3495" y="4530"/>
                  </a:lnTo>
                  <a:lnTo>
                    <a:pt x="3638" y="4481"/>
                  </a:lnTo>
                  <a:lnTo>
                    <a:pt x="3910" y="4042"/>
                  </a:lnTo>
                  <a:lnTo>
                    <a:pt x="3949" y="3798"/>
                  </a:lnTo>
                  <a:lnTo>
                    <a:pt x="3793" y="3570"/>
                  </a:lnTo>
                  <a:lnTo>
                    <a:pt x="4505" y="3180"/>
                  </a:lnTo>
                  <a:lnTo>
                    <a:pt x="6616" y="1407"/>
                  </a:lnTo>
                  <a:lnTo>
                    <a:pt x="6266" y="643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5" name="pg1296">
              <a:extLst>
                <a:ext uri="{FF2B5EF4-FFF2-40B4-BE49-F238E27FC236}">
                  <a16:creationId xmlns:a16="http://schemas.microsoft.com/office/drawing/2014/main" id="{B78986A2-6770-394B-A239-F8EA537AF0D5}"/>
                </a:ext>
              </a:extLst>
            </p:cNvPr>
            <p:cNvSpPr/>
            <p:nvPr/>
          </p:nvSpPr>
          <p:spPr>
            <a:xfrm>
              <a:off x="1085390" y="3166683"/>
              <a:ext cx="176639" cy="265953"/>
            </a:xfrm>
            <a:custGeom>
              <a:avLst/>
              <a:gdLst/>
              <a:ahLst/>
              <a:cxnLst/>
              <a:rect l="0" t="0" r="0" b="0"/>
              <a:pathLst>
                <a:path w="176639" h="265953">
                  <a:moveTo>
                    <a:pt x="48608" y="0"/>
                  </a:moveTo>
                  <a:lnTo>
                    <a:pt x="48875" y="384"/>
                  </a:lnTo>
                  <a:lnTo>
                    <a:pt x="49196" y="1097"/>
                  </a:lnTo>
                  <a:lnTo>
                    <a:pt x="49886" y="1914"/>
                  </a:lnTo>
                  <a:lnTo>
                    <a:pt x="50617" y="2440"/>
                  </a:lnTo>
                  <a:lnTo>
                    <a:pt x="50951" y="2445"/>
                  </a:lnTo>
                  <a:lnTo>
                    <a:pt x="51181" y="2567"/>
                  </a:lnTo>
                  <a:lnTo>
                    <a:pt x="51388" y="2775"/>
                  </a:lnTo>
                  <a:lnTo>
                    <a:pt x="51460" y="3010"/>
                  </a:lnTo>
                  <a:lnTo>
                    <a:pt x="51651" y="3187"/>
                  </a:lnTo>
                  <a:lnTo>
                    <a:pt x="53884" y="4407"/>
                  </a:lnTo>
                  <a:lnTo>
                    <a:pt x="54446" y="4634"/>
                  </a:lnTo>
                  <a:lnTo>
                    <a:pt x="54620" y="4584"/>
                  </a:lnTo>
                  <a:lnTo>
                    <a:pt x="55276" y="3733"/>
                  </a:lnTo>
                  <a:lnTo>
                    <a:pt x="55467" y="3606"/>
                  </a:lnTo>
                  <a:lnTo>
                    <a:pt x="56327" y="3379"/>
                  </a:lnTo>
                  <a:lnTo>
                    <a:pt x="56685" y="3559"/>
                  </a:lnTo>
                  <a:lnTo>
                    <a:pt x="57062" y="3559"/>
                  </a:lnTo>
                  <a:lnTo>
                    <a:pt x="57522" y="2978"/>
                  </a:lnTo>
                  <a:lnTo>
                    <a:pt x="57802" y="2926"/>
                  </a:lnTo>
                  <a:lnTo>
                    <a:pt x="58330" y="3317"/>
                  </a:lnTo>
                  <a:lnTo>
                    <a:pt x="58630" y="3814"/>
                  </a:lnTo>
                  <a:lnTo>
                    <a:pt x="58927" y="4030"/>
                  </a:lnTo>
                  <a:lnTo>
                    <a:pt x="60008" y="3769"/>
                  </a:lnTo>
                  <a:lnTo>
                    <a:pt x="60526" y="3553"/>
                  </a:lnTo>
                  <a:lnTo>
                    <a:pt x="60675" y="4006"/>
                  </a:lnTo>
                  <a:lnTo>
                    <a:pt x="61429" y="4157"/>
                  </a:lnTo>
                  <a:lnTo>
                    <a:pt x="62241" y="4058"/>
                  </a:lnTo>
                  <a:lnTo>
                    <a:pt x="62469" y="3954"/>
                  </a:lnTo>
                  <a:lnTo>
                    <a:pt x="63115" y="5818"/>
                  </a:lnTo>
                  <a:lnTo>
                    <a:pt x="63161" y="6143"/>
                  </a:lnTo>
                  <a:lnTo>
                    <a:pt x="63291" y="6445"/>
                  </a:lnTo>
                  <a:lnTo>
                    <a:pt x="63662" y="6861"/>
                  </a:lnTo>
                  <a:lnTo>
                    <a:pt x="63944" y="7421"/>
                  </a:lnTo>
                  <a:lnTo>
                    <a:pt x="64284" y="8915"/>
                  </a:lnTo>
                  <a:lnTo>
                    <a:pt x="64733" y="9904"/>
                  </a:lnTo>
                  <a:lnTo>
                    <a:pt x="65369" y="10971"/>
                  </a:lnTo>
                  <a:lnTo>
                    <a:pt x="65860" y="11561"/>
                  </a:lnTo>
                  <a:lnTo>
                    <a:pt x="66190" y="12155"/>
                  </a:lnTo>
                  <a:lnTo>
                    <a:pt x="66651" y="13518"/>
                  </a:lnTo>
                  <a:lnTo>
                    <a:pt x="66995" y="15046"/>
                  </a:lnTo>
                  <a:lnTo>
                    <a:pt x="67132" y="15699"/>
                  </a:lnTo>
                  <a:lnTo>
                    <a:pt x="67374" y="17727"/>
                  </a:lnTo>
                  <a:lnTo>
                    <a:pt x="67756" y="18416"/>
                  </a:lnTo>
                  <a:lnTo>
                    <a:pt x="68711" y="19715"/>
                  </a:lnTo>
                  <a:lnTo>
                    <a:pt x="68978" y="19866"/>
                  </a:lnTo>
                  <a:lnTo>
                    <a:pt x="69220" y="20149"/>
                  </a:lnTo>
                  <a:lnTo>
                    <a:pt x="69819" y="21219"/>
                  </a:lnTo>
                  <a:lnTo>
                    <a:pt x="70474" y="22838"/>
                  </a:lnTo>
                  <a:lnTo>
                    <a:pt x="70184" y="23361"/>
                  </a:lnTo>
                  <a:lnTo>
                    <a:pt x="70619" y="25170"/>
                  </a:lnTo>
                  <a:lnTo>
                    <a:pt x="70880" y="25982"/>
                  </a:lnTo>
                  <a:lnTo>
                    <a:pt x="70729" y="26718"/>
                  </a:lnTo>
                  <a:lnTo>
                    <a:pt x="71060" y="27364"/>
                  </a:lnTo>
                  <a:lnTo>
                    <a:pt x="71286" y="27515"/>
                  </a:lnTo>
                  <a:lnTo>
                    <a:pt x="71969" y="27788"/>
                  </a:lnTo>
                  <a:lnTo>
                    <a:pt x="72195" y="27744"/>
                  </a:lnTo>
                  <a:lnTo>
                    <a:pt x="72396" y="27504"/>
                  </a:lnTo>
                  <a:lnTo>
                    <a:pt x="72835" y="27572"/>
                  </a:lnTo>
                  <a:lnTo>
                    <a:pt x="73544" y="28509"/>
                  </a:lnTo>
                  <a:lnTo>
                    <a:pt x="73898" y="29430"/>
                  </a:lnTo>
                  <a:lnTo>
                    <a:pt x="73898" y="29597"/>
                  </a:lnTo>
                  <a:lnTo>
                    <a:pt x="73801" y="29925"/>
                  </a:lnTo>
                  <a:lnTo>
                    <a:pt x="73486" y="30190"/>
                  </a:lnTo>
                  <a:lnTo>
                    <a:pt x="73420" y="30427"/>
                  </a:lnTo>
                  <a:lnTo>
                    <a:pt x="74078" y="31726"/>
                  </a:lnTo>
                  <a:lnTo>
                    <a:pt x="75180" y="32941"/>
                  </a:lnTo>
                  <a:lnTo>
                    <a:pt x="76032" y="33688"/>
                  </a:lnTo>
                  <a:lnTo>
                    <a:pt x="76954" y="33428"/>
                  </a:lnTo>
                  <a:lnTo>
                    <a:pt x="77967" y="33987"/>
                  </a:lnTo>
                  <a:lnTo>
                    <a:pt x="78584" y="35210"/>
                  </a:lnTo>
                  <a:lnTo>
                    <a:pt x="78739" y="35809"/>
                  </a:lnTo>
                  <a:lnTo>
                    <a:pt x="78655" y="35957"/>
                  </a:lnTo>
                  <a:lnTo>
                    <a:pt x="78273" y="36163"/>
                  </a:lnTo>
                  <a:lnTo>
                    <a:pt x="78271" y="36433"/>
                  </a:lnTo>
                  <a:lnTo>
                    <a:pt x="78516" y="36670"/>
                  </a:lnTo>
                  <a:lnTo>
                    <a:pt x="78885" y="37271"/>
                  </a:lnTo>
                  <a:lnTo>
                    <a:pt x="78713" y="37664"/>
                  </a:lnTo>
                  <a:lnTo>
                    <a:pt x="78000" y="38024"/>
                  </a:lnTo>
                  <a:lnTo>
                    <a:pt x="77697" y="38130"/>
                  </a:lnTo>
                  <a:lnTo>
                    <a:pt x="77961" y="39843"/>
                  </a:lnTo>
                  <a:lnTo>
                    <a:pt x="78269" y="40106"/>
                  </a:lnTo>
                  <a:lnTo>
                    <a:pt x="79104" y="39593"/>
                  </a:lnTo>
                  <a:lnTo>
                    <a:pt x="79357" y="39291"/>
                  </a:lnTo>
                  <a:lnTo>
                    <a:pt x="79920" y="38958"/>
                  </a:lnTo>
                  <a:lnTo>
                    <a:pt x="80196" y="38911"/>
                  </a:lnTo>
                  <a:lnTo>
                    <a:pt x="80946" y="40457"/>
                  </a:lnTo>
                  <a:lnTo>
                    <a:pt x="80969" y="40735"/>
                  </a:lnTo>
                  <a:lnTo>
                    <a:pt x="81060" y="40996"/>
                  </a:lnTo>
                  <a:lnTo>
                    <a:pt x="81375" y="41407"/>
                  </a:lnTo>
                  <a:lnTo>
                    <a:pt x="81710" y="41490"/>
                  </a:lnTo>
                  <a:lnTo>
                    <a:pt x="82033" y="42221"/>
                  </a:lnTo>
                  <a:lnTo>
                    <a:pt x="82033" y="42451"/>
                  </a:lnTo>
                  <a:lnTo>
                    <a:pt x="82390" y="43744"/>
                  </a:lnTo>
                  <a:lnTo>
                    <a:pt x="83057" y="45097"/>
                  </a:lnTo>
                  <a:lnTo>
                    <a:pt x="83059" y="45756"/>
                  </a:lnTo>
                  <a:lnTo>
                    <a:pt x="83030" y="45935"/>
                  </a:lnTo>
                  <a:lnTo>
                    <a:pt x="83045" y="46089"/>
                  </a:lnTo>
                  <a:lnTo>
                    <a:pt x="83216" y="46732"/>
                  </a:lnTo>
                  <a:lnTo>
                    <a:pt x="83419" y="47026"/>
                  </a:lnTo>
                  <a:lnTo>
                    <a:pt x="83962" y="49191"/>
                  </a:lnTo>
                  <a:lnTo>
                    <a:pt x="84907" y="52702"/>
                  </a:lnTo>
                  <a:lnTo>
                    <a:pt x="84948" y="53261"/>
                  </a:lnTo>
                  <a:lnTo>
                    <a:pt x="84940" y="53865"/>
                  </a:lnTo>
                  <a:lnTo>
                    <a:pt x="85162" y="54916"/>
                  </a:lnTo>
                  <a:lnTo>
                    <a:pt x="85313" y="55335"/>
                  </a:lnTo>
                  <a:lnTo>
                    <a:pt x="85568" y="55765"/>
                  </a:lnTo>
                  <a:lnTo>
                    <a:pt x="86173" y="56475"/>
                  </a:lnTo>
                  <a:lnTo>
                    <a:pt x="86320" y="56780"/>
                  </a:lnTo>
                  <a:lnTo>
                    <a:pt x="86381" y="57115"/>
                  </a:lnTo>
                  <a:lnTo>
                    <a:pt x="86359" y="57311"/>
                  </a:lnTo>
                  <a:lnTo>
                    <a:pt x="85997" y="57896"/>
                  </a:lnTo>
                  <a:lnTo>
                    <a:pt x="85880" y="60141"/>
                  </a:lnTo>
                  <a:lnTo>
                    <a:pt x="86165" y="60418"/>
                  </a:lnTo>
                  <a:lnTo>
                    <a:pt x="86178" y="60743"/>
                  </a:lnTo>
                  <a:lnTo>
                    <a:pt x="85751" y="61507"/>
                  </a:lnTo>
                  <a:lnTo>
                    <a:pt x="85362" y="62955"/>
                  </a:lnTo>
                  <a:lnTo>
                    <a:pt x="85103" y="63345"/>
                  </a:lnTo>
                  <a:lnTo>
                    <a:pt x="84145" y="66761"/>
                  </a:lnTo>
                  <a:lnTo>
                    <a:pt x="83757" y="67770"/>
                  </a:lnTo>
                  <a:lnTo>
                    <a:pt x="83459" y="69559"/>
                  </a:lnTo>
                  <a:lnTo>
                    <a:pt x="83342" y="69738"/>
                  </a:lnTo>
                  <a:lnTo>
                    <a:pt x="83394" y="70811"/>
                  </a:lnTo>
                  <a:lnTo>
                    <a:pt x="83563" y="71608"/>
                  </a:lnTo>
                  <a:lnTo>
                    <a:pt x="84249" y="72519"/>
                  </a:lnTo>
                  <a:lnTo>
                    <a:pt x="84482" y="73219"/>
                  </a:lnTo>
                  <a:lnTo>
                    <a:pt x="84987" y="73528"/>
                  </a:lnTo>
                  <a:lnTo>
                    <a:pt x="85544" y="74536"/>
                  </a:lnTo>
                  <a:lnTo>
                    <a:pt x="85570" y="74764"/>
                  </a:lnTo>
                  <a:lnTo>
                    <a:pt x="86955" y="76504"/>
                  </a:lnTo>
                  <a:lnTo>
                    <a:pt x="87745" y="77383"/>
                  </a:lnTo>
                  <a:lnTo>
                    <a:pt x="88250" y="78082"/>
                  </a:lnTo>
                  <a:lnTo>
                    <a:pt x="88612" y="78684"/>
                  </a:lnTo>
                  <a:lnTo>
                    <a:pt x="88638" y="78863"/>
                  </a:lnTo>
                  <a:lnTo>
                    <a:pt x="89700" y="81416"/>
                  </a:lnTo>
                  <a:lnTo>
                    <a:pt x="89907" y="81416"/>
                  </a:lnTo>
                  <a:lnTo>
                    <a:pt x="90257" y="81872"/>
                  </a:lnTo>
                  <a:lnTo>
                    <a:pt x="90257" y="82278"/>
                  </a:lnTo>
                  <a:lnTo>
                    <a:pt x="90736" y="83515"/>
                  </a:lnTo>
                  <a:lnTo>
                    <a:pt x="90606" y="84230"/>
                  </a:lnTo>
                  <a:lnTo>
                    <a:pt x="90723" y="84816"/>
                  </a:lnTo>
                  <a:lnTo>
                    <a:pt x="91370" y="86345"/>
                  </a:lnTo>
                  <a:lnTo>
                    <a:pt x="91603" y="86329"/>
                  </a:lnTo>
                  <a:lnTo>
                    <a:pt x="91810" y="86963"/>
                  </a:lnTo>
                  <a:lnTo>
                    <a:pt x="91810" y="87321"/>
                  </a:lnTo>
                  <a:lnTo>
                    <a:pt x="91720" y="87695"/>
                  </a:lnTo>
                  <a:lnTo>
                    <a:pt x="91307" y="88005"/>
                  </a:lnTo>
                  <a:lnTo>
                    <a:pt x="95017" y="88027"/>
                  </a:lnTo>
                  <a:lnTo>
                    <a:pt x="95237" y="87912"/>
                  </a:lnTo>
                  <a:lnTo>
                    <a:pt x="95380" y="87937"/>
                  </a:lnTo>
                  <a:lnTo>
                    <a:pt x="95531" y="88125"/>
                  </a:lnTo>
                  <a:lnTo>
                    <a:pt x="95496" y="88744"/>
                  </a:lnTo>
                  <a:lnTo>
                    <a:pt x="95600" y="89129"/>
                  </a:lnTo>
                  <a:lnTo>
                    <a:pt x="96481" y="87868"/>
                  </a:lnTo>
                  <a:lnTo>
                    <a:pt x="96523" y="87565"/>
                  </a:lnTo>
                  <a:lnTo>
                    <a:pt x="96912" y="87858"/>
                  </a:lnTo>
                  <a:lnTo>
                    <a:pt x="98479" y="87858"/>
                  </a:lnTo>
                  <a:lnTo>
                    <a:pt x="98362" y="89224"/>
                  </a:lnTo>
                  <a:lnTo>
                    <a:pt x="101042" y="89159"/>
                  </a:lnTo>
                  <a:lnTo>
                    <a:pt x="103528" y="89208"/>
                  </a:lnTo>
                  <a:lnTo>
                    <a:pt x="103606" y="90411"/>
                  </a:lnTo>
                  <a:lnTo>
                    <a:pt x="103502" y="90802"/>
                  </a:lnTo>
                  <a:lnTo>
                    <a:pt x="103671" y="91452"/>
                  </a:lnTo>
                  <a:lnTo>
                    <a:pt x="103735" y="92689"/>
                  </a:lnTo>
                  <a:lnTo>
                    <a:pt x="103723" y="94218"/>
                  </a:lnTo>
                  <a:lnTo>
                    <a:pt x="104953" y="93372"/>
                  </a:lnTo>
                  <a:lnTo>
                    <a:pt x="106351" y="91436"/>
                  </a:lnTo>
                  <a:lnTo>
                    <a:pt x="106558" y="91534"/>
                  </a:lnTo>
                  <a:lnTo>
                    <a:pt x="108371" y="91534"/>
                  </a:lnTo>
                  <a:lnTo>
                    <a:pt x="108461" y="93908"/>
                  </a:lnTo>
                  <a:lnTo>
                    <a:pt x="113152" y="93977"/>
                  </a:lnTo>
                  <a:lnTo>
                    <a:pt x="113731" y="94657"/>
                  </a:lnTo>
                  <a:lnTo>
                    <a:pt x="110792" y="97471"/>
                  </a:lnTo>
                  <a:lnTo>
                    <a:pt x="110714" y="98007"/>
                  </a:lnTo>
                  <a:lnTo>
                    <a:pt x="110718" y="101080"/>
                  </a:lnTo>
                  <a:lnTo>
                    <a:pt x="127289" y="101252"/>
                  </a:lnTo>
                  <a:lnTo>
                    <a:pt x="127307" y="103466"/>
                  </a:lnTo>
                  <a:lnTo>
                    <a:pt x="129584" y="103474"/>
                  </a:lnTo>
                  <a:lnTo>
                    <a:pt x="129645" y="100704"/>
                  </a:lnTo>
                  <a:lnTo>
                    <a:pt x="129676" y="98088"/>
                  </a:lnTo>
                  <a:lnTo>
                    <a:pt x="129725" y="98326"/>
                  </a:lnTo>
                  <a:lnTo>
                    <a:pt x="130063" y="98550"/>
                  </a:lnTo>
                  <a:lnTo>
                    <a:pt x="130819" y="98241"/>
                  </a:lnTo>
                  <a:lnTo>
                    <a:pt x="130890" y="98398"/>
                  </a:lnTo>
                  <a:lnTo>
                    <a:pt x="131055" y="98468"/>
                  </a:lnTo>
                  <a:lnTo>
                    <a:pt x="131472" y="98375"/>
                  </a:lnTo>
                  <a:lnTo>
                    <a:pt x="131702" y="98454"/>
                  </a:lnTo>
                  <a:lnTo>
                    <a:pt x="132004" y="98269"/>
                  </a:lnTo>
                  <a:lnTo>
                    <a:pt x="132222" y="98287"/>
                  </a:lnTo>
                  <a:lnTo>
                    <a:pt x="132508" y="98576"/>
                  </a:lnTo>
                  <a:lnTo>
                    <a:pt x="133295" y="98506"/>
                  </a:lnTo>
                  <a:lnTo>
                    <a:pt x="133635" y="98680"/>
                  </a:lnTo>
                  <a:lnTo>
                    <a:pt x="133631" y="98930"/>
                  </a:lnTo>
                  <a:lnTo>
                    <a:pt x="133798" y="99065"/>
                  </a:lnTo>
                  <a:lnTo>
                    <a:pt x="133952" y="99060"/>
                  </a:lnTo>
                  <a:lnTo>
                    <a:pt x="134202" y="98883"/>
                  </a:lnTo>
                  <a:lnTo>
                    <a:pt x="134482" y="99003"/>
                  </a:lnTo>
                  <a:lnTo>
                    <a:pt x="135155" y="98688"/>
                  </a:lnTo>
                  <a:lnTo>
                    <a:pt x="135255" y="99005"/>
                  </a:lnTo>
                  <a:lnTo>
                    <a:pt x="135197" y="99508"/>
                  </a:lnTo>
                  <a:lnTo>
                    <a:pt x="135334" y="99724"/>
                  </a:lnTo>
                  <a:lnTo>
                    <a:pt x="136139" y="99851"/>
                  </a:lnTo>
                  <a:lnTo>
                    <a:pt x="136386" y="100135"/>
                  </a:lnTo>
                  <a:lnTo>
                    <a:pt x="136866" y="99997"/>
                  </a:lnTo>
                  <a:lnTo>
                    <a:pt x="137024" y="100101"/>
                  </a:lnTo>
                  <a:lnTo>
                    <a:pt x="137273" y="100546"/>
                  </a:lnTo>
                  <a:lnTo>
                    <a:pt x="137424" y="100637"/>
                  </a:lnTo>
                  <a:lnTo>
                    <a:pt x="137734" y="100489"/>
                  </a:lnTo>
                  <a:lnTo>
                    <a:pt x="137989" y="100653"/>
                  </a:lnTo>
                  <a:lnTo>
                    <a:pt x="138391" y="100549"/>
                  </a:lnTo>
                  <a:lnTo>
                    <a:pt x="138994" y="100601"/>
                  </a:lnTo>
                  <a:lnTo>
                    <a:pt x="139191" y="100983"/>
                  </a:lnTo>
                  <a:lnTo>
                    <a:pt x="139895" y="100955"/>
                  </a:lnTo>
                  <a:lnTo>
                    <a:pt x="140053" y="101301"/>
                  </a:lnTo>
                  <a:lnTo>
                    <a:pt x="140504" y="101761"/>
                  </a:lnTo>
                  <a:lnTo>
                    <a:pt x="140502" y="101951"/>
                  </a:lnTo>
                  <a:lnTo>
                    <a:pt x="140798" y="102443"/>
                  </a:lnTo>
                  <a:lnTo>
                    <a:pt x="141012" y="102586"/>
                  </a:lnTo>
                  <a:lnTo>
                    <a:pt x="141459" y="102683"/>
                  </a:lnTo>
                  <a:lnTo>
                    <a:pt x="141596" y="102823"/>
                  </a:lnTo>
                  <a:lnTo>
                    <a:pt x="141764" y="103604"/>
                  </a:lnTo>
                  <a:lnTo>
                    <a:pt x="141751" y="103974"/>
                  </a:lnTo>
                  <a:lnTo>
                    <a:pt x="142012" y="104739"/>
                  </a:lnTo>
                  <a:lnTo>
                    <a:pt x="142073" y="105111"/>
                  </a:lnTo>
                  <a:lnTo>
                    <a:pt x="142580" y="105894"/>
                  </a:lnTo>
                  <a:lnTo>
                    <a:pt x="143626" y="107104"/>
                  </a:lnTo>
                  <a:lnTo>
                    <a:pt x="143835" y="107544"/>
                  </a:lnTo>
                  <a:lnTo>
                    <a:pt x="144001" y="108210"/>
                  </a:lnTo>
                  <a:lnTo>
                    <a:pt x="143968" y="109028"/>
                  </a:lnTo>
                  <a:lnTo>
                    <a:pt x="143506" y="110217"/>
                  </a:lnTo>
                  <a:lnTo>
                    <a:pt x="143852" y="110201"/>
                  </a:lnTo>
                  <a:lnTo>
                    <a:pt x="143873" y="110589"/>
                  </a:lnTo>
                  <a:lnTo>
                    <a:pt x="143840" y="110815"/>
                  </a:lnTo>
                  <a:lnTo>
                    <a:pt x="144184" y="110766"/>
                  </a:lnTo>
                  <a:lnTo>
                    <a:pt x="144039" y="110716"/>
                  </a:lnTo>
                  <a:lnTo>
                    <a:pt x="144229" y="110771"/>
                  </a:lnTo>
                  <a:lnTo>
                    <a:pt x="144445" y="110735"/>
                  </a:lnTo>
                  <a:lnTo>
                    <a:pt x="144654" y="110586"/>
                  </a:lnTo>
                  <a:lnTo>
                    <a:pt x="145265" y="110409"/>
                  </a:lnTo>
                  <a:lnTo>
                    <a:pt x="145400" y="110331"/>
                  </a:lnTo>
                  <a:lnTo>
                    <a:pt x="145990" y="109681"/>
                  </a:lnTo>
                  <a:lnTo>
                    <a:pt x="146500" y="109449"/>
                  </a:lnTo>
                  <a:lnTo>
                    <a:pt x="147208" y="109047"/>
                  </a:lnTo>
                  <a:lnTo>
                    <a:pt x="146998" y="109138"/>
                  </a:lnTo>
                  <a:lnTo>
                    <a:pt x="146862" y="109255"/>
                  </a:lnTo>
                  <a:lnTo>
                    <a:pt x="146402" y="109527"/>
                  </a:lnTo>
                  <a:lnTo>
                    <a:pt x="146236" y="109579"/>
                  </a:lnTo>
                  <a:lnTo>
                    <a:pt x="145876" y="109876"/>
                  </a:lnTo>
                  <a:lnTo>
                    <a:pt x="145613" y="110240"/>
                  </a:lnTo>
                  <a:lnTo>
                    <a:pt x="145277" y="110438"/>
                  </a:lnTo>
                  <a:lnTo>
                    <a:pt x="144412" y="110794"/>
                  </a:lnTo>
                  <a:lnTo>
                    <a:pt x="143403" y="110992"/>
                  </a:lnTo>
                  <a:lnTo>
                    <a:pt x="142957" y="111531"/>
                  </a:lnTo>
                  <a:lnTo>
                    <a:pt x="142721" y="112080"/>
                  </a:lnTo>
                  <a:lnTo>
                    <a:pt x="141449" y="113754"/>
                  </a:lnTo>
                  <a:lnTo>
                    <a:pt x="141147" y="114095"/>
                  </a:lnTo>
                  <a:lnTo>
                    <a:pt x="140484" y="114576"/>
                  </a:lnTo>
                  <a:lnTo>
                    <a:pt x="141254" y="115045"/>
                  </a:lnTo>
                  <a:lnTo>
                    <a:pt x="140722" y="116333"/>
                  </a:lnTo>
                  <a:lnTo>
                    <a:pt x="140337" y="118074"/>
                  </a:lnTo>
                  <a:lnTo>
                    <a:pt x="140357" y="118456"/>
                  </a:lnTo>
                  <a:lnTo>
                    <a:pt x="140202" y="119474"/>
                  </a:lnTo>
                  <a:lnTo>
                    <a:pt x="139477" y="121080"/>
                  </a:lnTo>
                  <a:lnTo>
                    <a:pt x="138503" y="122501"/>
                  </a:lnTo>
                  <a:lnTo>
                    <a:pt x="138433" y="122730"/>
                  </a:lnTo>
                  <a:lnTo>
                    <a:pt x="138543" y="123091"/>
                  </a:lnTo>
                  <a:lnTo>
                    <a:pt x="138396" y="123352"/>
                  </a:lnTo>
                  <a:lnTo>
                    <a:pt x="138988" y="123521"/>
                  </a:lnTo>
                  <a:lnTo>
                    <a:pt x="139247" y="123448"/>
                  </a:lnTo>
                  <a:lnTo>
                    <a:pt x="139717" y="122568"/>
                  </a:lnTo>
                  <a:lnTo>
                    <a:pt x="140003" y="122193"/>
                  </a:lnTo>
                  <a:lnTo>
                    <a:pt x="140391" y="121931"/>
                  </a:lnTo>
                  <a:lnTo>
                    <a:pt x="140710" y="121933"/>
                  </a:lnTo>
                  <a:lnTo>
                    <a:pt x="140658" y="122612"/>
                  </a:lnTo>
                  <a:lnTo>
                    <a:pt x="140308" y="124059"/>
                  </a:lnTo>
                  <a:lnTo>
                    <a:pt x="140287" y="124403"/>
                  </a:lnTo>
                  <a:lnTo>
                    <a:pt x="140362" y="126435"/>
                  </a:lnTo>
                  <a:lnTo>
                    <a:pt x="140695" y="127789"/>
                  </a:lnTo>
                  <a:lnTo>
                    <a:pt x="140776" y="129655"/>
                  </a:lnTo>
                  <a:lnTo>
                    <a:pt x="140637" y="130199"/>
                  </a:lnTo>
                  <a:lnTo>
                    <a:pt x="140246" y="130670"/>
                  </a:lnTo>
                  <a:lnTo>
                    <a:pt x="139769" y="131047"/>
                  </a:lnTo>
                  <a:lnTo>
                    <a:pt x="139108" y="131789"/>
                  </a:lnTo>
                  <a:lnTo>
                    <a:pt x="138603" y="132229"/>
                  </a:lnTo>
                  <a:lnTo>
                    <a:pt x="138172" y="132364"/>
                  </a:lnTo>
                  <a:lnTo>
                    <a:pt x="137248" y="132973"/>
                  </a:lnTo>
                  <a:lnTo>
                    <a:pt x="136465" y="133309"/>
                  </a:lnTo>
                  <a:lnTo>
                    <a:pt x="135736" y="133748"/>
                  </a:lnTo>
                  <a:lnTo>
                    <a:pt x="134642" y="134646"/>
                  </a:lnTo>
                  <a:lnTo>
                    <a:pt x="133962" y="135110"/>
                  </a:lnTo>
                  <a:lnTo>
                    <a:pt x="132719" y="135612"/>
                  </a:lnTo>
                  <a:lnTo>
                    <a:pt x="132048" y="135703"/>
                  </a:lnTo>
                  <a:lnTo>
                    <a:pt x="132040" y="136638"/>
                  </a:lnTo>
                  <a:lnTo>
                    <a:pt x="133703" y="136246"/>
                  </a:lnTo>
                  <a:lnTo>
                    <a:pt x="134409" y="135841"/>
                  </a:lnTo>
                  <a:lnTo>
                    <a:pt x="135290" y="135076"/>
                  </a:lnTo>
                  <a:lnTo>
                    <a:pt x="136416" y="134442"/>
                  </a:lnTo>
                  <a:lnTo>
                    <a:pt x="137362" y="134080"/>
                  </a:lnTo>
                  <a:lnTo>
                    <a:pt x="138037" y="133667"/>
                  </a:lnTo>
                  <a:lnTo>
                    <a:pt x="138630" y="133222"/>
                  </a:lnTo>
                  <a:lnTo>
                    <a:pt x="139679" y="131872"/>
                  </a:lnTo>
                  <a:lnTo>
                    <a:pt x="140820" y="130841"/>
                  </a:lnTo>
                  <a:lnTo>
                    <a:pt x="141078" y="130472"/>
                  </a:lnTo>
                  <a:lnTo>
                    <a:pt x="141220" y="129985"/>
                  </a:lnTo>
                  <a:lnTo>
                    <a:pt x="141185" y="128311"/>
                  </a:lnTo>
                  <a:lnTo>
                    <a:pt x="140948" y="127236"/>
                  </a:lnTo>
                  <a:lnTo>
                    <a:pt x="141284" y="126049"/>
                  </a:lnTo>
                  <a:lnTo>
                    <a:pt x="142087" y="125366"/>
                  </a:lnTo>
                  <a:lnTo>
                    <a:pt x="143537" y="125024"/>
                  </a:lnTo>
                  <a:lnTo>
                    <a:pt x="145156" y="125886"/>
                  </a:lnTo>
                  <a:lnTo>
                    <a:pt x="145697" y="126359"/>
                  </a:lnTo>
                  <a:lnTo>
                    <a:pt x="146302" y="126525"/>
                  </a:lnTo>
                  <a:lnTo>
                    <a:pt x="146811" y="126525"/>
                  </a:lnTo>
                  <a:lnTo>
                    <a:pt x="147114" y="126390"/>
                  </a:lnTo>
                  <a:lnTo>
                    <a:pt x="147327" y="126164"/>
                  </a:lnTo>
                  <a:lnTo>
                    <a:pt x="147793" y="124757"/>
                  </a:lnTo>
                  <a:lnTo>
                    <a:pt x="148003" y="124578"/>
                  </a:lnTo>
                  <a:lnTo>
                    <a:pt x="148173" y="124559"/>
                  </a:lnTo>
                  <a:lnTo>
                    <a:pt x="148989" y="124402"/>
                  </a:lnTo>
                  <a:lnTo>
                    <a:pt x="150910" y="124331"/>
                  </a:lnTo>
                  <a:lnTo>
                    <a:pt x="153451" y="124900"/>
                  </a:lnTo>
                  <a:lnTo>
                    <a:pt x="153844" y="125138"/>
                  </a:lnTo>
                  <a:lnTo>
                    <a:pt x="153969" y="125293"/>
                  </a:lnTo>
                  <a:lnTo>
                    <a:pt x="154411" y="126749"/>
                  </a:lnTo>
                  <a:lnTo>
                    <a:pt x="154491" y="127875"/>
                  </a:lnTo>
                  <a:lnTo>
                    <a:pt x="154639" y="128167"/>
                  </a:lnTo>
                  <a:lnTo>
                    <a:pt x="154900" y="128357"/>
                  </a:lnTo>
                  <a:lnTo>
                    <a:pt x="154993" y="128590"/>
                  </a:lnTo>
                  <a:lnTo>
                    <a:pt x="154779" y="128914"/>
                  </a:lnTo>
                  <a:lnTo>
                    <a:pt x="154327" y="129174"/>
                  </a:lnTo>
                  <a:lnTo>
                    <a:pt x="153667" y="129492"/>
                  </a:lnTo>
                  <a:lnTo>
                    <a:pt x="153629" y="129770"/>
                  </a:lnTo>
                  <a:lnTo>
                    <a:pt x="153679" y="130381"/>
                  </a:lnTo>
                  <a:lnTo>
                    <a:pt x="153525" y="130651"/>
                  </a:lnTo>
                  <a:lnTo>
                    <a:pt x="153254" y="131054"/>
                  </a:lnTo>
                  <a:lnTo>
                    <a:pt x="153377" y="131659"/>
                  </a:lnTo>
                  <a:lnTo>
                    <a:pt x="153438" y="132273"/>
                  </a:lnTo>
                  <a:lnTo>
                    <a:pt x="153386" y="132774"/>
                  </a:lnTo>
                  <a:lnTo>
                    <a:pt x="153284" y="133323"/>
                  </a:lnTo>
                  <a:lnTo>
                    <a:pt x="153230" y="134369"/>
                  </a:lnTo>
                  <a:lnTo>
                    <a:pt x="153300" y="134763"/>
                  </a:lnTo>
                  <a:lnTo>
                    <a:pt x="153501" y="135214"/>
                  </a:lnTo>
                  <a:lnTo>
                    <a:pt x="153693" y="135381"/>
                  </a:lnTo>
                  <a:lnTo>
                    <a:pt x="154060" y="135231"/>
                  </a:lnTo>
                  <a:lnTo>
                    <a:pt x="154072" y="135077"/>
                  </a:lnTo>
                  <a:lnTo>
                    <a:pt x="154048" y="134867"/>
                  </a:lnTo>
                  <a:lnTo>
                    <a:pt x="153750" y="134418"/>
                  </a:lnTo>
                  <a:lnTo>
                    <a:pt x="153704" y="134213"/>
                  </a:lnTo>
                  <a:lnTo>
                    <a:pt x="153716" y="134054"/>
                  </a:lnTo>
                  <a:lnTo>
                    <a:pt x="153787" y="133866"/>
                  </a:lnTo>
                  <a:lnTo>
                    <a:pt x="153999" y="133672"/>
                  </a:lnTo>
                  <a:lnTo>
                    <a:pt x="154262" y="133600"/>
                  </a:lnTo>
                  <a:lnTo>
                    <a:pt x="154576" y="133687"/>
                  </a:lnTo>
                  <a:lnTo>
                    <a:pt x="154740" y="133828"/>
                  </a:lnTo>
                  <a:lnTo>
                    <a:pt x="154941" y="134181"/>
                  </a:lnTo>
                  <a:lnTo>
                    <a:pt x="154993" y="134403"/>
                  </a:lnTo>
                  <a:lnTo>
                    <a:pt x="154870" y="135415"/>
                  </a:lnTo>
                  <a:lnTo>
                    <a:pt x="154981" y="135696"/>
                  </a:lnTo>
                  <a:lnTo>
                    <a:pt x="155178" y="135754"/>
                  </a:lnTo>
                  <a:lnTo>
                    <a:pt x="155380" y="135693"/>
                  </a:lnTo>
                  <a:lnTo>
                    <a:pt x="155611" y="135538"/>
                  </a:lnTo>
                  <a:lnTo>
                    <a:pt x="155828" y="135682"/>
                  </a:lnTo>
                  <a:lnTo>
                    <a:pt x="155850" y="135844"/>
                  </a:lnTo>
                  <a:lnTo>
                    <a:pt x="155786" y="136280"/>
                  </a:lnTo>
                  <a:lnTo>
                    <a:pt x="156057" y="136681"/>
                  </a:lnTo>
                  <a:lnTo>
                    <a:pt x="156528" y="137119"/>
                  </a:lnTo>
                  <a:lnTo>
                    <a:pt x="156709" y="137489"/>
                  </a:lnTo>
                  <a:lnTo>
                    <a:pt x="156622" y="137791"/>
                  </a:lnTo>
                  <a:lnTo>
                    <a:pt x="156413" y="137816"/>
                  </a:lnTo>
                  <a:lnTo>
                    <a:pt x="155251" y="137308"/>
                  </a:lnTo>
                  <a:lnTo>
                    <a:pt x="154900" y="137374"/>
                  </a:lnTo>
                  <a:lnTo>
                    <a:pt x="154807" y="137513"/>
                  </a:lnTo>
                  <a:lnTo>
                    <a:pt x="154892" y="137760"/>
                  </a:lnTo>
                  <a:lnTo>
                    <a:pt x="155437" y="138040"/>
                  </a:lnTo>
                  <a:lnTo>
                    <a:pt x="155524" y="138363"/>
                  </a:lnTo>
                  <a:lnTo>
                    <a:pt x="155380" y="138489"/>
                  </a:lnTo>
                  <a:lnTo>
                    <a:pt x="155163" y="138537"/>
                  </a:lnTo>
                  <a:lnTo>
                    <a:pt x="154617" y="138479"/>
                  </a:lnTo>
                  <a:lnTo>
                    <a:pt x="154343" y="138520"/>
                  </a:lnTo>
                  <a:lnTo>
                    <a:pt x="154116" y="138655"/>
                  </a:lnTo>
                  <a:lnTo>
                    <a:pt x="153957" y="138864"/>
                  </a:lnTo>
                  <a:lnTo>
                    <a:pt x="153914" y="139100"/>
                  </a:lnTo>
                  <a:lnTo>
                    <a:pt x="153975" y="139477"/>
                  </a:lnTo>
                  <a:lnTo>
                    <a:pt x="154171" y="139718"/>
                  </a:lnTo>
                  <a:lnTo>
                    <a:pt x="154449" y="139787"/>
                  </a:lnTo>
                  <a:lnTo>
                    <a:pt x="155022" y="139764"/>
                  </a:lnTo>
                  <a:lnTo>
                    <a:pt x="155323" y="139900"/>
                  </a:lnTo>
                  <a:lnTo>
                    <a:pt x="155259" y="140176"/>
                  </a:lnTo>
                  <a:lnTo>
                    <a:pt x="155132" y="140540"/>
                  </a:lnTo>
                  <a:lnTo>
                    <a:pt x="154231" y="140542"/>
                  </a:lnTo>
                  <a:lnTo>
                    <a:pt x="154038" y="140688"/>
                  </a:lnTo>
                  <a:lnTo>
                    <a:pt x="154098" y="140888"/>
                  </a:lnTo>
                  <a:lnTo>
                    <a:pt x="154394" y="141061"/>
                  </a:lnTo>
                  <a:lnTo>
                    <a:pt x="154447" y="141232"/>
                  </a:lnTo>
                  <a:lnTo>
                    <a:pt x="154352" y="141479"/>
                  </a:lnTo>
                  <a:lnTo>
                    <a:pt x="154025" y="141882"/>
                  </a:lnTo>
                  <a:lnTo>
                    <a:pt x="153912" y="142137"/>
                  </a:lnTo>
                  <a:lnTo>
                    <a:pt x="153774" y="143008"/>
                  </a:lnTo>
                  <a:lnTo>
                    <a:pt x="153847" y="143257"/>
                  </a:lnTo>
                  <a:lnTo>
                    <a:pt x="153977" y="143362"/>
                  </a:lnTo>
                  <a:lnTo>
                    <a:pt x="154728" y="143529"/>
                  </a:lnTo>
                  <a:lnTo>
                    <a:pt x="154965" y="143735"/>
                  </a:lnTo>
                  <a:lnTo>
                    <a:pt x="154927" y="143910"/>
                  </a:lnTo>
                  <a:lnTo>
                    <a:pt x="154688" y="144018"/>
                  </a:lnTo>
                  <a:lnTo>
                    <a:pt x="154044" y="143999"/>
                  </a:lnTo>
                  <a:lnTo>
                    <a:pt x="153979" y="144215"/>
                  </a:lnTo>
                  <a:lnTo>
                    <a:pt x="154180" y="144462"/>
                  </a:lnTo>
                  <a:lnTo>
                    <a:pt x="154669" y="144822"/>
                  </a:lnTo>
                  <a:lnTo>
                    <a:pt x="154868" y="145074"/>
                  </a:lnTo>
                  <a:lnTo>
                    <a:pt x="154893" y="145291"/>
                  </a:lnTo>
                  <a:lnTo>
                    <a:pt x="154827" y="145671"/>
                  </a:lnTo>
                  <a:lnTo>
                    <a:pt x="154937" y="146047"/>
                  </a:lnTo>
                  <a:lnTo>
                    <a:pt x="155362" y="146430"/>
                  </a:lnTo>
                  <a:lnTo>
                    <a:pt x="155819" y="146672"/>
                  </a:lnTo>
                  <a:lnTo>
                    <a:pt x="155872" y="146841"/>
                  </a:lnTo>
                  <a:lnTo>
                    <a:pt x="155704" y="147074"/>
                  </a:lnTo>
                  <a:lnTo>
                    <a:pt x="154692" y="147316"/>
                  </a:lnTo>
                  <a:lnTo>
                    <a:pt x="154574" y="147452"/>
                  </a:lnTo>
                  <a:lnTo>
                    <a:pt x="154550" y="147591"/>
                  </a:lnTo>
                  <a:lnTo>
                    <a:pt x="154696" y="147704"/>
                  </a:lnTo>
                  <a:lnTo>
                    <a:pt x="154852" y="147710"/>
                  </a:lnTo>
                  <a:lnTo>
                    <a:pt x="155688" y="147496"/>
                  </a:lnTo>
                  <a:lnTo>
                    <a:pt x="156058" y="147720"/>
                  </a:lnTo>
                  <a:lnTo>
                    <a:pt x="156004" y="147881"/>
                  </a:lnTo>
                  <a:lnTo>
                    <a:pt x="155773" y="148056"/>
                  </a:lnTo>
                  <a:lnTo>
                    <a:pt x="155485" y="148498"/>
                  </a:lnTo>
                  <a:lnTo>
                    <a:pt x="155435" y="148946"/>
                  </a:lnTo>
                  <a:lnTo>
                    <a:pt x="155581" y="149170"/>
                  </a:lnTo>
                  <a:lnTo>
                    <a:pt x="155749" y="149194"/>
                  </a:lnTo>
                  <a:lnTo>
                    <a:pt x="156273" y="148765"/>
                  </a:lnTo>
                  <a:lnTo>
                    <a:pt x="156498" y="149066"/>
                  </a:lnTo>
                  <a:lnTo>
                    <a:pt x="156148" y="149086"/>
                  </a:lnTo>
                  <a:lnTo>
                    <a:pt x="156038" y="149231"/>
                  </a:lnTo>
                  <a:lnTo>
                    <a:pt x="156133" y="149698"/>
                  </a:lnTo>
                  <a:lnTo>
                    <a:pt x="156356" y="150155"/>
                  </a:lnTo>
                  <a:lnTo>
                    <a:pt x="156241" y="150532"/>
                  </a:lnTo>
                  <a:lnTo>
                    <a:pt x="156237" y="150768"/>
                  </a:lnTo>
                  <a:lnTo>
                    <a:pt x="156358" y="151023"/>
                  </a:lnTo>
                  <a:lnTo>
                    <a:pt x="156773" y="151496"/>
                  </a:lnTo>
                  <a:lnTo>
                    <a:pt x="156621" y="151918"/>
                  </a:lnTo>
                  <a:lnTo>
                    <a:pt x="156595" y="152059"/>
                  </a:lnTo>
                  <a:lnTo>
                    <a:pt x="156593" y="152196"/>
                  </a:lnTo>
                  <a:lnTo>
                    <a:pt x="156623" y="152347"/>
                  </a:lnTo>
                  <a:lnTo>
                    <a:pt x="156674" y="152486"/>
                  </a:lnTo>
                  <a:lnTo>
                    <a:pt x="156939" y="153052"/>
                  </a:lnTo>
                  <a:lnTo>
                    <a:pt x="156799" y="153100"/>
                  </a:lnTo>
                  <a:lnTo>
                    <a:pt x="156378" y="153227"/>
                  </a:lnTo>
                  <a:lnTo>
                    <a:pt x="156204" y="153254"/>
                  </a:lnTo>
                  <a:lnTo>
                    <a:pt x="155682" y="153746"/>
                  </a:lnTo>
                  <a:lnTo>
                    <a:pt x="155704" y="153897"/>
                  </a:lnTo>
                  <a:lnTo>
                    <a:pt x="155761" y="154051"/>
                  </a:lnTo>
                  <a:lnTo>
                    <a:pt x="156072" y="154921"/>
                  </a:lnTo>
                  <a:lnTo>
                    <a:pt x="155491" y="155327"/>
                  </a:lnTo>
                  <a:lnTo>
                    <a:pt x="155682" y="156763"/>
                  </a:lnTo>
                  <a:lnTo>
                    <a:pt x="155674" y="156945"/>
                  </a:lnTo>
                  <a:lnTo>
                    <a:pt x="155360" y="157897"/>
                  </a:lnTo>
                  <a:lnTo>
                    <a:pt x="155178" y="157978"/>
                  </a:lnTo>
                  <a:lnTo>
                    <a:pt x="154586" y="158196"/>
                  </a:lnTo>
                  <a:lnTo>
                    <a:pt x="154477" y="158428"/>
                  </a:lnTo>
                  <a:lnTo>
                    <a:pt x="154770" y="159173"/>
                  </a:lnTo>
                  <a:lnTo>
                    <a:pt x="154671" y="159439"/>
                  </a:lnTo>
                  <a:lnTo>
                    <a:pt x="154181" y="160114"/>
                  </a:lnTo>
                  <a:lnTo>
                    <a:pt x="154025" y="160587"/>
                  </a:lnTo>
                  <a:lnTo>
                    <a:pt x="154037" y="160981"/>
                  </a:lnTo>
                  <a:lnTo>
                    <a:pt x="154216" y="161486"/>
                  </a:lnTo>
                  <a:lnTo>
                    <a:pt x="154843" y="162168"/>
                  </a:lnTo>
                  <a:lnTo>
                    <a:pt x="154641" y="162555"/>
                  </a:lnTo>
                  <a:lnTo>
                    <a:pt x="154076" y="163023"/>
                  </a:lnTo>
                  <a:lnTo>
                    <a:pt x="154114" y="163193"/>
                  </a:lnTo>
                  <a:lnTo>
                    <a:pt x="154329" y="163427"/>
                  </a:lnTo>
                  <a:lnTo>
                    <a:pt x="154714" y="163036"/>
                  </a:lnTo>
                  <a:lnTo>
                    <a:pt x="154977" y="162933"/>
                  </a:lnTo>
                  <a:lnTo>
                    <a:pt x="155489" y="162877"/>
                  </a:lnTo>
                  <a:lnTo>
                    <a:pt x="155516" y="163192"/>
                  </a:lnTo>
                  <a:lnTo>
                    <a:pt x="155356" y="163408"/>
                  </a:lnTo>
                  <a:lnTo>
                    <a:pt x="155540" y="163469"/>
                  </a:lnTo>
                  <a:lnTo>
                    <a:pt x="155777" y="163358"/>
                  </a:lnTo>
                  <a:lnTo>
                    <a:pt x="156127" y="163956"/>
                  </a:lnTo>
                  <a:lnTo>
                    <a:pt x="156390" y="164002"/>
                  </a:lnTo>
                  <a:lnTo>
                    <a:pt x="156304" y="163687"/>
                  </a:lnTo>
                  <a:lnTo>
                    <a:pt x="156297" y="163480"/>
                  </a:lnTo>
                  <a:lnTo>
                    <a:pt x="156692" y="163090"/>
                  </a:lnTo>
                  <a:lnTo>
                    <a:pt x="156826" y="163211"/>
                  </a:lnTo>
                  <a:lnTo>
                    <a:pt x="157088" y="163269"/>
                  </a:lnTo>
                  <a:lnTo>
                    <a:pt x="157340" y="163113"/>
                  </a:lnTo>
                  <a:lnTo>
                    <a:pt x="157462" y="162774"/>
                  </a:lnTo>
                  <a:lnTo>
                    <a:pt x="157609" y="162909"/>
                  </a:lnTo>
                  <a:lnTo>
                    <a:pt x="157941" y="163616"/>
                  </a:lnTo>
                  <a:lnTo>
                    <a:pt x="157988" y="163783"/>
                  </a:lnTo>
                  <a:lnTo>
                    <a:pt x="158215" y="163759"/>
                  </a:lnTo>
                  <a:lnTo>
                    <a:pt x="158448" y="163661"/>
                  </a:lnTo>
                  <a:lnTo>
                    <a:pt x="158992" y="163413"/>
                  </a:lnTo>
                  <a:lnTo>
                    <a:pt x="159007" y="163678"/>
                  </a:lnTo>
                  <a:lnTo>
                    <a:pt x="158867" y="163850"/>
                  </a:lnTo>
                  <a:lnTo>
                    <a:pt x="158855" y="164020"/>
                  </a:lnTo>
                  <a:lnTo>
                    <a:pt x="158879" y="164465"/>
                  </a:lnTo>
                  <a:lnTo>
                    <a:pt x="159013" y="164724"/>
                  </a:lnTo>
                  <a:lnTo>
                    <a:pt x="159158" y="164831"/>
                  </a:lnTo>
                  <a:lnTo>
                    <a:pt x="159363" y="164790"/>
                  </a:lnTo>
                  <a:lnTo>
                    <a:pt x="159450" y="164465"/>
                  </a:lnTo>
                  <a:lnTo>
                    <a:pt x="159661" y="164514"/>
                  </a:lnTo>
                  <a:lnTo>
                    <a:pt x="159819" y="164744"/>
                  </a:lnTo>
                  <a:lnTo>
                    <a:pt x="159726" y="165014"/>
                  </a:lnTo>
                  <a:lnTo>
                    <a:pt x="159414" y="165237"/>
                  </a:lnTo>
                  <a:lnTo>
                    <a:pt x="159478" y="165407"/>
                  </a:lnTo>
                  <a:lnTo>
                    <a:pt x="159456" y="165554"/>
                  </a:lnTo>
                  <a:lnTo>
                    <a:pt x="159090" y="166052"/>
                  </a:lnTo>
                  <a:lnTo>
                    <a:pt x="159367" y="166025"/>
                  </a:lnTo>
                  <a:lnTo>
                    <a:pt x="159237" y="166191"/>
                  </a:lnTo>
                  <a:lnTo>
                    <a:pt x="159264" y="166523"/>
                  </a:lnTo>
                  <a:lnTo>
                    <a:pt x="158946" y="166782"/>
                  </a:lnTo>
                  <a:lnTo>
                    <a:pt x="158798" y="167119"/>
                  </a:lnTo>
                  <a:lnTo>
                    <a:pt x="158606" y="167249"/>
                  </a:lnTo>
                  <a:lnTo>
                    <a:pt x="157937" y="167326"/>
                  </a:lnTo>
                  <a:lnTo>
                    <a:pt x="157901" y="167105"/>
                  </a:lnTo>
                  <a:lnTo>
                    <a:pt x="157512" y="167831"/>
                  </a:lnTo>
                  <a:lnTo>
                    <a:pt x="157626" y="168716"/>
                  </a:lnTo>
                  <a:lnTo>
                    <a:pt x="157613" y="168855"/>
                  </a:lnTo>
                  <a:lnTo>
                    <a:pt x="157808" y="169049"/>
                  </a:lnTo>
                  <a:lnTo>
                    <a:pt x="157840" y="169206"/>
                  </a:lnTo>
                  <a:lnTo>
                    <a:pt x="157499" y="169250"/>
                  </a:lnTo>
                  <a:lnTo>
                    <a:pt x="157156" y="169814"/>
                  </a:lnTo>
                  <a:lnTo>
                    <a:pt x="157107" y="170590"/>
                  </a:lnTo>
                  <a:lnTo>
                    <a:pt x="157120" y="173283"/>
                  </a:lnTo>
                  <a:lnTo>
                    <a:pt x="157110" y="173954"/>
                  </a:lnTo>
                  <a:lnTo>
                    <a:pt x="157112" y="175559"/>
                  </a:lnTo>
                  <a:lnTo>
                    <a:pt x="157114" y="177508"/>
                  </a:lnTo>
                  <a:lnTo>
                    <a:pt x="157159" y="180262"/>
                  </a:lnTo>
                  <a:lnTo>
                    <a:pt x="157120" y="182328"/>
                  </a:lnTo>
                  <a:lnTo>
                    <a:pt x="157107" y="183060"/>
                  </a:lnTo>
                  <a:lnTo>
                    <a:pt x="157133" y="199862"/>
                  </a:lnTo>
                  <a:lnTo>
                    <a:pt x="157081" y="202936"/>
                  </a:lnTo>
                  <a:lnTo>
                    <a:pt x="157159" y="214957"/>
                  </a:lnTo>
                  <a:lnTo>
                    <a:pt x="157962" y="215510"/>
                  </a:lnTo>
                  <a:lnTo>
                    <a:pt x="158571" y="216616"/>
                  </a:lnTo>
                  <a:lnTo>
                    <a:pt x="159360" y="217055"/>
                  </a:lnTo>
                  <a:lnTo>
                    <a:pt x="161626" y="217868"/>
                  </a:lnTo>
                  <a:lnTo>
                    <a:pt x="162338" y="217755"/>
                  </a:lnTo>
                  <a:lnTo>
                    <a:pt x="163387" y="217868"/>
                  </a:lnTo>
                  <a:lnTo>
                    <a:pt x="163957" y="217690"/>
                  </a:lnTo>
                  <a:lnTo>
                    <a:pt x="164669" y="218226"/>
                  </a:lnTo>
                  <a:lnTo>
                    <a:pt x="164540" y="218552"/>
                  </a:lnTo>
                  <a:lnTo>
                    <a:pt x="164229" y="218893"/>
                  </a:lnTo>
                  <a:lnTo>
                    <a:pt x="164811" y="219755"/>
                  </a:lnTo>
                  <a:lnTo>
                    <a:pt x="165071" y="220536"/>
                  </a:lnTo>
                  <a:lnTo>
                    <a:pt x="165006" y="221105"/>
                  </a:lnTo>
                  <a:lnTo>
                    <a:pt x="165355" y="221512"/>
                  </a:lnTo>
                  <a:lnTo>
                    <a:pt x="166378" y="221496"/>
                  </a:lnTo>
                  <a:lnTo>
                    <a:pt x="168473" y="223585"/>
                  </a:lnTo>
                  <a:lnTo>
                    <a:pt x="168224" y="224701"/>
                  </a:lnTo>
                  <a:lnTo>
                    <a:pt x="168036" y="224808"/>
                  </a:lnTo>
                  <a:lnTo>
                    <a:pt x="167994" y="225051"/>
                  </a:lnTo>
                  <a:lnTo>
                    <a:pt x="167793" y="225268"/>
                  </a:lnTo>
                  <a:lnTo>
                    <a:pt x="167558" y="225113"/>
                  </a:lnTo>
                  <a:lnTo>
                    <a:pt x="167382" y="225115"/>
                  </a:lnTo>
                  <a:lnTo>
                    <a:pt x="166275" y="226083"/>
                  </a:lnTo>
                  <a:lnTo>
                    <a:pt x="166534" y="227433"/>
                  </a:lnTo>
                  <a:lnTo>
                    <a:pt x="166682" y="227575"/>
                  </a:lnTo>
                  <a:lnTo>
                    <a:pt x="167447" y="227886"/>
                  </a:lnTo>
                  <a:lnTo>
                    <a:pt x="167727" y="228080"/>
                  </a:lnTo>
                  <a:lnTo>
                    <a:pt x="167932" y="228387"/>
                  </a:lnTo>
                  <a:lnTo>
                    <a:pt x="167969" y="228860"/>
                  </a:lnTo>
                  <a:lnTo>
                    <a:pt x="168113" y="229016"/>
                  </a:lnTo>
                  <a:lnTo>
                    <a:pt x="168437" y="229106"/>
                  </a:lnTo>
                  <a:lnTo>
                    <a:pt x="168517" y="229410"/>
                  </a:lnTo>
                  <a:lnTo>
                    <a:pt x="168744" y="229497"/>
                  </a:lnTo>
                  <a:lnTo>
                    <a:pt x="169067" y="229311"/>
                  </a:lnTo>
                  <a:lnTo>
                    <a:pt x="169296" y="229798"/>
                  </a:lnTo>
                  <a:lnTo>
                    <a:pt x="169330" y="230295"/>
                  </a:lnTo>
                  <a:lnTo>
                    <a:pt x="169224" y="230741"/>
                  </a:lnTo>
                  <a:lnTo>
                    <a:pt x="169395" y="231288"/>
                  </a:lnTo>
                  <a:lnTo>
                    <a:pt x="169433" y="231863"/>
                  </a:lnTo>
                  <a:lnTo>
                    <a:pt x="169374" y="231995"/>
                  </a:lnTo>
                  <a:lnTo>
                    <a:pt x="169033" y="232150"/>
                  </a:lnTo>
                  <a:lnTo>
                    <a:pt x="168950" y="232329"/>
                  </a:lnTo>
                  <a:lnTo>
                    <a:pt x="168387" y="233152"/>
                  </a:lnTo>
                  <a:lnTo>
                    <a:pt x="168319" y="233385"/>
                  </a:lnTo>
                  <a:lnTo>
                    <a:pt x="168335" y="233666"/>
                  </a:lnTo>
                  <a:lnTo>
                    <a:pt x="168041" y="234376"/>
                  </a:lnTo>
                  <a:lnTo>
                    <a:pt x="168864" y="235728"/>
                  </a:lnTo>
                  <a:lnTo>
                    <a:pt x="169214" y="235582"/>
                  </a:lnTo>
                  <a:lnTo>
                    <a:pt x="170146" y="237078"/>
                  </a:lnTo>
                  <a:lnTo>
                    <a:pt x="170237" y="238005"/>
                  </a:lnTo>
                  <a:lnTo>
                    <a:pt x="169900" y="238477"/>
                  </a:lnTo>
                  <a:lnTo>
                    <a:pt x="170107" y="238900"/>
                  </a:lnTo>
                  <a:lnTo>
                    <a:pt x="170768" y="239046"/>
                  </a:lnTo>
                  <a:lnTo>
                    <a:pt x="170910" y="239388"/>
                  </a:lnTo>
                  <a:lnTo>
                    <a:pt x="171206" y="239527"/>
                  </a:lnTo>
                  <a:lnTo>
                    <a:pt x="171908" y="239351"/>
                  </a:lnTo>
                  <a:lnTo>
                    <a:pt x="172231" y="239063"/>
                  </a:lnTo>
                  <a:lnTo>
                    <a:pt x="172770" y="238803"/>
                  </a:lnTo>
                  <a:lnTo>
                    <a:pt x="173357" y="239111"/>
                  </a:lnTo>
                  <a:lnTo>
                    <a:pt x="174328" y="239209"/>
                  </a:lnTo>
                  <a:lnTo>
                    <a:pt x="174924" y="239681"/>
                  </a:lnTo>
                  <a:lnTo>
                    <a:pt x="175531" y="239768"/>
                  </a:lnTo>
                  <a:lnTo>
                    <a:pt x="175817" y="239892"/>
                  </a:lnTo>
                  <a:lnTo>
                    <a:pt x="176066" y="240433"/>
                  </a:lnTo>
                  <a:lnTo>
                    <a:pt x="176153" y="240912"/>
                  </a:lnTo>
                  <a:lnTo>
                    <a:pt x="176181" y="241065"/>
                  </a:lnTo>
                  <a:lnTo>
                    <a:pt x="175941" y="241736"/>
                  </a:lnTo>
                  <a:lnTo>
                    <a:pt x="175354" y="242450"/>
                  </a:lnTo>
                  <a:lnTo>
                    <a:pt x="175084" y="243475"/>
                  </a:lnTo>
                  <a:lnTo>
                    <a:pt x="174955" y="243769"/>
                  </a:lnTo>
                  <a:lnTo>
                    <a:pt x="174529" y="244177"/>
                  </a:lnTo>
                  <a:lnTo>
                    <a:pt x="174498" y="244525"/>
                  </a:lnTo>
                  <a:lnTo>
                    <a:pt x="174380" y="244869"/>
                  </a:lnTo>
                  <a:lnTo>
                    <a:pt x="174736" y="245710"/>
                  </a:lnTo>
                  <a:lnTo>
                    <a:pt x="174793" y="246231"/>
                  </a:lnTo>
                  <a:lnTo>
                    <a:pt x="174755" y="247163"/>
                  </a:lnTo>
                  <a:lnTo>
                    <a:pt x="176257" y="249456"/>
                  </a:lnTo>
                  <a:lnTo>
                    <a:pt x="175998" y="249960"/>
                  </a:lnTo>
                  <a:lnTo>
                    <a:pt x="176119" y="250363"/>
                  </a:lnTo>
                  <a:lnTo>
                    <a:pt x="175896" y="250463"/>
                  </a:lnTo>
                  <a:lnTo>
                    <a:pt x="176225" y="250948"/>
                  </a:lnTo>
                  <a:lnTo>
                    <a:pt x="176622" y="252364"/>
                  </a:lnTo>
                  <a:lnTo>
                    <a:pt x="176639" y="252727"/>
                  </a:lnTo>
                  <a:lnTo>
                    <a:pt x="176469" y="252840"/>
                  </a:lnTo>
                  <a:lnTo>
                    <a:pt x="176284" y="252833"/>
                  </a:lnTo>
                  <a:lnTo>
                    <a:pt x="175629" y="253339"/>
                  </a:lnTo>
                  <a:lnTo>
                    <a:pt x="175276" y="253819"/>
                  </a:lnTo>
                  <a:lnTo>
                    <a:pt x="174974" y="254113"/>
                  </a:lnTo>
                  <a:lnTo>
                    <a:pt x="174497" y="254580"/>
                  </a:lnTo>
                  <a:lnTo>
                    <a:pt x="174406" y="255206"/>
                  </a:lnTo>
                  <a:lnTo>
                    <a:pt x="174248" y="255230"/>
                  </a:lnTo>
                  <a:lnTo>
                    <a:pt x="174068" y="255101"/>
                  </a:lnTo>
                  <a:lnTo>
                    <a:pt x="174258" y="255045"/>
                  </a:lnTo>
                  <a:lnTo>
                    <a:pt x="174033" y="255056"/>
                  </a:lnTo>
                  <a:lnTo>
                    <a:pt x="173295" y="255327"/>
                  </a:lnTo>
                  <a:lnTo>
                    <a:pt x="173038" y="255589"/>
                  </a:lnTo>
                  <a:lnTo>
                    <a:pt x="172675" y="255746"/>
                  </a:lnTo>
                  <a:lnTo>
                    <a:pt x="172118" y="255439"/>
                  </a:lnTo>
                  <a:lnTo>
                    <a:pt x="171803" y="254986"/>
                  </a:lnTo>
                  <a:lnTo>
                    <a:pt x="171014" y="255426"/>
                  </a:lnTo>
                  <a:lnTo>
                    <a:pt x="171142" y="256017"/>
                  </a:lnTo>
                  <a:lnTo>
                    <a:pt x="170586" y="256589"/>
                  </a:lnTo>
                  <a:lnTo>
                    <a:pt x="170449" y="257034"/>
                  </a:lnTo>
                  <a:lnTo>
                    <a:pt x="170302" y="257068"/>
                  </a:lnTo>
                  <a:lnTo>
                    <a:pt x="169884" y="257093"/>
                  </a:lnTo>
                  <a:lnTo>
                    <a:pt x="169796" y="257247"/>
                  </a:lnTo>
                  <a:lnTo>
                    <a:pt x="170117" y="257712"/>
                  </a:lnTo>
                  <a:lnTo>
                    <a:pt x="170263" y="257925"/>
                  </a:lnTo>
                  <a:lnTo>
                    <a:pt x="170453" y="258274"/>
                  </a:lnTo>
                  <a:lnTo>
                    <a:pt x="170434" y="258645"/>
                  </a:lnTo>
                  <a:lnTo>
                    <a:pt x="170416" y="258984"/>
                  </a:lnTo>
                  <a:lnTo>
                    <a:pt x="170385" y="259579"/>
                  </a:lnTo>
                  <a:lnTo>
                    <a:pt x="170354" y="260172"/>
                  </a:lnTo>
                  <a:lnTo>
                    <a:pt x="170341" y="260435"/>
                  </a:lnTo>
                  <a:lnTo>
                    <a:pt x="170201" y="260477"/>
                  </a:lnTo>
                  <a:lnTo>
                    <a:pt x="170029" y="260793"/>
                  </a:lnTo>
                  <a:lnTo>
                    <a:pt x="170286" y="261488"/>
                  </a:lnTo>
                  <a:lnTo>
                    <a:pt x="170269" y="261809"/>
                  </a:lnTo>
                  <a:lnTo>
                    <a:pt x="170253" y="262110"/>
                  </a:lnTo>
                  <a:lnTo>
                    <a:pt x="170224" y="262664"/>
                  </a:lnTo>
                  <a:lnTo>
                    <a:pt x="170457" y="262890"/>
                  </a:lnTo>
                  <a:lnTo>
                    <a:pt x="170725" y="263579"/>
                  </a:lnTo>
                  <a:lnTo>
                    <a:pt x="169662" y="264752"/>
                  </a:lnTo>
                  <a:lnTo>
                    <a:pt x="169458" y="264790"/>
                  </a:lnTo>
                  <a:lnTo>
                    <a:pt x="168585" y="264683"/>
                  </a:lnTo>
                  <a:lnTo>
                    <a:pt x="168411" y="264160"/>
                  </a:lnTo>
                  <a:lnTo>
                    <a:pt x="168270" y="264181"/>
                  </a:lnTo>
                  <a:lnTo>
                    <a:pt x="167187" y="263843"/>
                  </a:lnTo>
                  <a:lnTo>
                    <a:pt x="166180" y="263426"/>
                  </a:lnTo>
                  <a:lnTo>
                    <a:pt x="165572" y="263051"/>
                  </a:lnTo>
                  <a:lnTo>
                    <a:pt x="165065" y="263032"/>
                  </a:lnTo>
                  <a:lnTo>
                    <a:pt x="164867" y="263202"/>
                  </a:lnTo>
                  <a:lnTo>
                    <a:pt x="164677" y="264161"/>
                  </a:lnTo>
                  <a:lnTo>
                    <a:pt x="164646" y="264927"/>
                  </a:lnTo>
                  <a:lnTo>
                    <a:pt x="164725" y="265812"/>
                  </a:lnTo>
                  <a:lnTo>
                    <a:pt x="164502" y="265953"/>
                  </a:lnTo>
                  <a:lnTo>
                    <a:pt x="164246" y="265732"/>
                  </a:lnTo>
                  <a:lnTo>
                    <a:pt x="163671" y="264908"/>
                  </a:lnTo>
                  <a:lnTo>
                    <a:pt x="163193" y="264681"/>
                  </a:lnTo>
                  <a:lnTo>
                    <a:pt x="162287" y="263949"/>
                  </a:lnTo>
                  <a:lnTo>
                    <a:pt x="161135" y="263721"/>
                  </a:lnTo>
                  <a:lnTo>
                    <a:pt x="160824" y="261509"/>
                  </a:lnTo>
                  <a:lnTo>
                    <a:pt x="160435" y="260826"/>
                  </a:lnTo>
                  <a:lnTo>
                    <a:pt x="158843" y="260029"/>
                  </a:lnTo>
                  <a:lnTo>
                    <a:pt x="157613" y="258614"/>
                  </a:lnTo>
                  <a:lnTo>
                    <a:pt x="157276" y="257638"/>
                  </a:lnTo>
                  <a:lnTo>
                    <a:pt x="155878" y="255051"/>
                  </a:lnTo>
                  <a:lnTo>
                    <a:pt x="153227" y="253648"/>
                  </a:lnTo>
                  <a:lnTo>
                    <a:pt x="153045" y="244021"/>
                  </a:lnTo>
                  <a:lnTo>
                    <a:pt x="151893" y="244054"/>
                  </a:lnTo>
                  <a:lnTo>
                    <a:pt x="151152" y="243666"/>
                  </a:lnTo>
                  <a:lnTo>
                    <a:pt x="150012" y="241697"/>
                  </a:lnTo>
                  <a:lnTo>
                    <a:pt x="150116" y="240380"/>
                  </a:lnTo>
                  <a:lnTo>
                    <a:pt x="150452" y="238818"/>
                  </a:lnTo>
                  <a:lnTo>
                    <a:pt x="151626" y="238300"/>
                  </a:lnTo>
                  <a:lnTo>
                    <a:pt x="152049" y="238294"/>
                  </a:lnTo>
                  <a:lnTo>
                    <a:pt x="151973" y="230978"/>
                  </a:lnTo>
                  <a:lnTo>
                    <a:pt x="151074" y="229840"/>
                  </a:lnTo>
                  <a:lnTo>
                    <a:pt x="152161" y="227660"/>
                  </a:lnTo>
                  <a:lnTo>
                    <a:pt x="150439" y="224732"/>
                  </a:lnTo>
                  <a:lnTo>
                    <a:pt x="148277" y="224733"/>
                  </a:lnTo>
                  <a:lnTo>
                    <a:pt x="146951" y="224716"/>
                  </a:lnTo>
                  <a:lnTo>
                    <a:pt x="142373" y="224716"/>
                  </a:lnTo>
                  <a:lnTo>
                    <a:pt x="140039" y="224701"/>
                  </a:lnTo>
                  <a:lnTo>
                    <a:pt x="133240" y="224520"/>
                  </a:lnTo>
                  <a:lnTo>
                    <a:pt x="130098" y="224504"/>
                  </a:lnTo>
                  <a:lnTo>
                    <a:pt x="129557" y="224498"/>
                  </a:lnTo>
                  <a:lnTo>
                    <a:pt x="122562" y="224472"/>
                  </a:lnTo>
                  <a:lnTo>
                    <a:pt x="121591" y="224472"/>
                  </a:lnTo>
                  <a:lnTo>
                    <a:pt x="121397" y="224456"/>
                  </a:lnTo>
                  <a:lnTo>
                    <a:pt x="120748" y="224450"/>
                  </a:lnTo>
                  <a:lnTo>
                    <a:pt x="119662" y="224439"/>
                  </a:lnTo>
                  <a:lnTo>
                    <a:pt x="118432" y="224423"/>
                  </a:lnTo>
                  <a:lnTo>
                    <a:pt x="118221" y="224420"/>
                  </a:lnTo>
                  <a:lnTo>
                    <a:pt x="117202" y="224407"/>
                  </a:lnTo>
                  <a:lnTo>
                    <a:pt x="116878" y="224667"/>
                  </a:lnTo>
                  <a:lnTo>
                    <a:pt x="116529" y="225122"/>
                  </a:lnTo>
                  <a:lnTo>
                    <a:pt x="116063" y="225618"/>
                  </a:lnTo>
                  <a:lnTo>
                    <a:pt x="115712" y="225905"/>
                  </a:lnTo>
                  <a:lnTo>
                    <a:pt x="115441" y="226259"/>
                  </a:lnTo>
                  <a:lnTo>
                    <a:pt x="114043" y="226798"/>
                  </a:lnTo>
                  <a:lnTo>
                    <a:pt x="112958" y="227301"/>
                  </a:lnTo>
                  <a:lnTo>
                    <a:pt x="112743" y="227482"/>
                  </a:lnTo>
                  <a:lnTo>
                    <a:pt x="112250" y="227660"/>
                  </a:lnTo>
                  <a:lnTo>
                    <a:pt x="111984" y="227747"/>
                  </a:lnTo>
                  <a:lnTo>
                    <a:pt x="111721" y="227859"/>
                  </a:lnTo>
                  <a:lnTo>
                    <a:pt x="111567" y="227922"/>
                  </a:lnTo>
                  <a:lnTo>
                    <a:pt x="111226" y="228162"/>
                  </a:lnTo>
                  <a:lnTo>
                    <a:pt x="111091" y="228261"/>
                  </a:lnTo>
                  <a:lnTo>
                    <a:pt x="110456" y="228684"/>
                  </a:lnTo>
                  <a:lnTo>
                    <a:pt x="109655" y="229170"/>
                  </a:lnTo>
                  <a:lnTo>
                    <a:pt x="109436" y="229302"/>
                  </a:lnTo>
                  <a:lnTo>
                    <a:pt x="108786" y="228896"/>
                  </a:lnTo>
                  <a:lnTo>
                    <a:pt x="108383" y="228290"/>
                  </a:lnTo>
                  <a:lnTo>
                    <a:pt x="106585" y="227139"/>
                  </a:lnTo>
                  <a:lnTo>
                    <a:pt x="106649" y="227839"/>
                  </a:lnTo>
                  <a:lnTo>
                    <a:pt x="106028" y="227952"/>
                  </a:lnTo>
                  <a:lnTo>
                    <a:pt x="105031" y="227676"/>
                  </a:lnTo>
                  <a:lnTo>
                    <a:pt x="103024" y="228294"/>
                  </a:lnTo>
                  <a:lnTo>
                    <a:pt x="102345" y="228269"/>
                  </a:lnTo>
                  <a:lnTo>
                    <a:pt x="100706" y="227659"/>
                  </a:lnTo>
                  <a:lnTo>
                    <a:pt x="100188" y="227237"/>
                  </a:lnTo>
                  <a:lnTo>
                    <a:pt x="97055" y="227578"/>
                  </a:lnTo>
                  <a:lnTo>
                    <a:pt x="96161" y="227524"/>
                  </a:lnTo>
                  <a:lnTo>
                    <a:pt x="95073" y="227606"/>
                  </a:lnTo>
                  <a:lnTo>
                    <a:pt x="94790" y="227737"/>
                  </a:lnTo>
                  <a:lnTo>
                    <a:pt x="93565" y="228576"/>
                  </a:lnTo>
                  <a:lnTo>
                    <a:pt x="93123" y="228576"/>
                  </a:lnTo>
                  <a:lnTo>
                    <a:pt x="90919" y="226868"/>
                  </a:lnTo>
                  <a:lnTo>
                    <a:pt x="89209" y="225512"/>
                  </a:lnTo>
                  <a:lnTo>
                    <a:pt x="85570" y="222292"/>
                  </a:lnTo>
                  <a:lnTo>
                    <a:pt x="84723" y="221032"/>
                  </a:lnTo>
                  <a:lnTo>
                    <a:pt x="85341" y="220675"/>
                  </a:lnTo>
                  <a:lnTo>
                    <a:pt x="85330" y="220201"/>
                  </a:lnTo>
                  <a:lnTo>
                    <a:pt x="85257" y="217215"/>
                  </a:lnTo>
                  <a:lnTo>
                    <a:pt x="84281" y="214883"/>
                  </a:lnTo>
                  <a:lnTo>
                    <a:pt x="83901" y="213976"/>
                  </a:lnTo>
                  <a:lnTo>
                    <a:pt x="83096" y="212051"/>
                  </a:lnTo>
                  <a:lnTo>
                    <a:pt x="82617" y="211788"/>
                  </a:lnTo>
                  <a:lnTo>
                    <a:pt x="82378" y="211615"/>
                  </a:lnTo>
                  <a:lnTo>
                    <a:pt x="81952" y="210933"/>
                  </a:lnTo>
                  <a:lnTo>
                    <a:pt x="81058" y="208578"/>
                  </a:lnTo>
                  <a:lnTo>
                    <a:pt x="80723" y="207527"/>
                  </a:lnTo>
                  <a:lnTo>
                    <a:pt x="80919" y="205375"/>
                  </a:lnTo>
                  <a:lnTo>
                    <a:pt x="80892" y="205149"/>
                  </a:lnTo>
                  <a:lnTo>
                    <a:pt x="80808" y="204439"/>
                  </a:lnTo>
                  <a:lnTo>
                    <a:pt x="79960" y="199010"/>
                  </a:lnTo>
                  <a:lnTo>
                    <a:pt x="79850" y="198638"/>
                  </a:lnTo>
                  <a:lnTo>
                    <a:pt x="78744" y="194919"/>
                  </a:lnTo>
                  <a:lnTo>
                    <a:pt x="78647" y="194592"/>
                  </a:lnTo>
                  <a:lnTo>
                    <a:pt x="78471" y="194362"/>
                  </a:lnTo>
                  <a:lnTo>
                    <a:pt x="77630" y="193261"/>
                  </a:lnTo>
                  <a:lnTo>
                    <a:pt x="76571" y="192622"/>
                  </a:lnTo>
                  <a:lnTo>
                    <a:pt x="75514" y="191698"/>
                  </a:lnTo>
                  <a:lnTo>
                    <a:pt x="74391" y="190715"/>
                  </a:lnTo>
                  <a:lnTo>
                    <a:pt x="74198" y="190546"/>
                  </a:lnTo>
                  <a:lnTo>
                    <a:pt x="73348" y="189738"/>
                  </a:lnTo>
                  <a:lnTo>
                    <a:pt x="72079" y="189588"/>
                  </a:lnTo>
                  <a:lnTo>
                    <a:pt x="71815" y="189297"/>
                  </a:lnTo>
                  <a:lnTo>
                    <a:pt x="71062" y="188470"/>
                  </a:lnTo>
                  <a:lnTo>
                    <a:pt x="69368" y="187088"/>
                  </a:lnTo>
                  <a:lnTo>
                    <a:pt x="68261" y="186185"/>
                  </a:lnTo>
                  <a:lnTo>
                    <a:pt x="67800" y="185809"/>
                  </a:lnTo>
                  <a:lnTo>
                    <a:pt x="67426" y="185104"/>
                  </a:lnTo>
                  <a:lnTo>
                    <a:pt x="66613" y="183573"/>
                  </a:lnTo>
                  <a:lnTo>
                    <a:pt x="66479" y="183235"/>
                  </a:lnTo>
                  <a:lnTo>
                    <a:pt x="66359" y="182934"/>
                  </a:lnTo>
                  <a:lnTo>
                    <a:pt x="66450" y="182185"/>
                  </a:lnTo>
                  <a:lnTo>
                    <a:pt x="66465" y="182056"/>
                  </a:lnTo>
                  <a:lnTo>
                    <a:pt x="67101" y="181630"/>
                  </a:lnTo>
                  <a:lnTo>
                    <a:pt x="68044" y="181195"/>
                  </a:lnTo>
                  <a:lnTo>
                    <a:pt x="68147" y="181001"/>
                  </a:lnTo>
                  <a:lnTo>
                    <a:pt x="68342" y="180634"/>
                  </a:lnTo>
                  <a:lnTo>
                    <a:pt x="66903" y="179418"/>
                  </a:lnTo>
                  <a:lnTo>
                    <a:pt x="65563" y="178857"/>
                  </a:lnTo>
                  <a:lnTo>
                    <a:pt x="64099" y="178420"/>
                  </a:lnTo>
                  <a:lnTo>
                    <a:pt x="62710" y="178078"/>
                  </a:lnTo>
                  <a:lnTo>
                    <a:pt x="62489" y="178044"/>
                  </a:lnTo>
                  <a:lnTo>
                    <a:pt x="61692" y="177922"/>
                  </a:lnTo>
                  <a:lnTo>
                    <a:pt x="60353" y="177236"/>
                  </a:lnTo>
                  <a:lnTo>
                    <a:pt x="60143" y="177156"/>
                  </a:lnTo>
                  <a:lnTo>
                    <a:pt x="59904" y="177065"/>
                  </a:lnTo>
                  <a:lnTo>
                    <a:pt x="58697" y="176607"/>
                  </a:lnTo>
                  <a:lnTo>
                    <a:pt x="58467" y="176519"/>
                  </a:lnTo>
                  <a:lnTo>
                    <a:pt x="58192" y="176380"/>
                  </a:lnTo>
                  <a:lnTo>
                    <a:pt x="57140" y="175847"/>
                  </a:lnTo>
                  <a:lnTo>
                    <a:pt x="56929" y="175740"/>
                  </a:lnTo>
                  <a:lnTo>
                    <a:pt x="56906" y="175381"/>
                  </a:lnTo>
                  <a:lnTo>
                    <a:pt x="56747" y="173685"/>
                  </a:lnTo>
                  <a:lnTo>
                    <a:pt x="56312" y="173185"/>
                  </a:lnTo>
                  <a:lnTo>
                    <a:pt x="59014" y="173967"/>
                  </a:lnTo>
                  <a:lnTo>
                    <a:pt x="61591" y="174325"/>
                  </a:lnTo>
                  <a:lnTo>
                    <a:pt x="62950" y="174114"/>
                  </a:lnTo>
                  <a:lnTo>
                    <a:pt x="63986" y="174341"/>
                  </a:lnTo>
                  <a:lnTo>
                    <a:pt x="64142" y="174423"/>
                  </a:lnTo>
                  <a:lnTo>
                    <a:pt x="64025" y="174667"/>
                  </a:lnTo>
                  <a:lnTo>
                    <a:pt x="64168" y="174862"/>
                  </a:lnTo>
                  <a:lnTo>
                    <a:pt x="66459" y="176163"/>
                  </a:lnTo>
                  <a:lnTo>
                    <a:pt x="66692" y="176521"/>
                  </a:lnTo>
                  <a:lnTo>
                    <a:pt x="67314" y="176911"/>
                  </a:lnTo>
                  <a:lnTo>
                    <a:pt x="67612" y="177090"/>
                  </a:lnTo>
                  <a:lnTo>
                    <a:pt x="68130" y="177155"/>
                  </a:lnTo>
                  <a:lnTo>
                    <a:pt x="69139" y="177741"/>
                  </a:lnTo>
                  <a:lnTo>
                    <a:pt x="69981" y="178196"/>
                  </a:lnTo>
                  <a:lnTo>
                    <a:pt x="70395" y="178538"/>
                  </a:lnTo>
                  <a:lnTo>
                    <a:pt x="70628" y="178961"/>
                  </a:lnTo>
                  <a:lnTo>
                    <a:pt x="70758" y="179693"/>
                  </a:lnTo>
                  <a:lnTo>
                    <a:pt x="70784" y="180522"/>
                  </a:lnTo>
                  <a:lnTo>
                    <a:pt x="70564" y="181287"/>
                  </a:lnTo>
                  <a:lnTo>
                    <a:pt x="69230" y="181466"/>
                  </a:lnTo>
                  <a:lnTo>
                    <a:pt x="69217" y="181645"/>
                  </a:lnTo>
                  <a:lnTo>
                    <a:pt x="69463" y="181856"/>
                  </a:lnTo>
                  <a:lnTo>
                    <a:pt x="70806" y="182115"/>
                  </a:lnTo>
                  <a:lnTo>
                    <a:pt x="72195" y="184280"/>
                  </a:lnTo>
                  <a:lnTo>
                    <a:pt x="73568" y="185239"/>
                  </a:lnTo>
                  <a:lnTo>
                    <a:pt x="73749" y="185776"/>
                  </a:lnTo>
                  <a:lnTo>
                    <a:pt x="73982" y="185337"/>
                  </a:lnTo>
                  <a:lnTo>
                    <a:pt x="74060" y="184995"/>
                  </a:lnTo>
                  <a:lnTo>
                    <a:pt x="74265" y="184905"/>
                  </a:lnTo>
                  <a:lnTo>
                    <a:pt x="74409" y="184828"/>
                  </a:lnTo>
                  <a:lnTo>
                    <a:pt x="74836" y="184605"/>
                  </a:lnTo>
                  <a:lnTo>
                    <a:pt x="76131" y="185369"/>
                  </a:lnTo>
                  <a:lnTo>
                    <a:pt x="76999" y="185337"/>
                  </a:lnTo>
                  <a:lnTo>
                    <a:pt x="77815" y="184914"/>
                  </a:lnTo>
                  <a:lnTo>
                    <a:pt x="77879" y="184507"/>
                  </a:lnTo>
                  <a:lnTo>
                    <a:pt x="77517" y="183727"/>
                  </a:lnTo>
                  <a:lnTo>
                    <a:pt x="78307" y="183287"/>
                  </a:lnTo>
                  <a:lnTo>
                    <a:pt x="79433" y="183206"/>
                  </a:lnTo>
                  <a:lnTo>
                    <a:pt x="80572" y="182832"/>
                  </a:lnTo>
                  <a:lnTo>
                    <a:pt x="80780" y="182539"/>
                  </a:lnTo>
                  <a:lnTo>
                    <a:pt x="81453" y="183336"/>
                  </a:lnTo>
                  <a:lnTo>
                    <a:pt x="81802" y="184393"/>
                  </a:lnTo>
                  <a:lnTo>
                    <a:pt x="82048" y="184280"/>
                  </a:lnTo>
                  <a:lnTo>
                    <a:pt x="82375" y="183871"/>
                  </a:lnTo>
                  <a:lnTo>
                    <a:pt x="82877" y="184068"/>
                  </a:lnTo>
                  <a:lnTo>
                    <a:pt x="82748" y="184426"/>
                  </a:lnTo>
                  <a:lnTo>
                    <a:pt x="83304" y="184768"/>
                  </a:lnTo>
                  <a:lnTo>
                    <a:pt x="83667" y="184833"/>
                  </a:lnTo>
                  <a:lnTo>
                    <a:pt x="83835" y="184751"/>
                  </a:lnTo>
                  <a:lnTo>
                    <a:pt x="83991" y="184182"/>
                  </a:lnTo>
                  <a:lnTo>
                    <a:pt x="84936" y="183304"/>
                  </a:lnTo>
                  <a:lnTo>
                    <a:pt x="84988" y="184459"/>
                  </a:lnTo>
                  <a:lnTo>
                    <a:pt x="85117" y="184784"/>
                  </a:lnTo>
                  <a:lnTo>
                    <a:pt x="85790" y="185256"/>
                  </a:lnTo>
                  <a:lnTo>
                    <a:pt x="86645" y="184589"/>
                  </a:lnTo>
                  <a:lnTo>
                    <a:pt x="87435" y="184556"/>
                  </a:lnTo>
                  <a:lnTo>
                    <a:pt x="88587" y="184670"/>
                  </a:lnTo>
                  <a:lnTo>
                    <a:pt x="89092" y="185174"/>
                  </a:lnTo>
                  <a:lnTo>
                    <a:pt x="89170" y="183840"/>
                  </a:lnTo>
                  <a:lnTo>
                    <a:pt x="89325" y="183597"/>
                  </a:lnTo>
                  <a:lnTo>
                    <a:pt x="89752" y="183418"/>
                  </a:lnTo>
                  <a:lnTo>
                    <a:pt x="90089" y="182995"/>
                  </a:lnTo>
                  <a:lnTo>
                    <a:pt x="90128" y="181970"/>
                  </a:lnTo>
                  <a:lnTo>
                    <a:pt x="89985" y="181791"/>
                  </a:lnTo>
                  <a:lnTo>
                    <a:pt x="89455" y="181531"/>
                  </a:lnTo>
                  <a:lnTo>
                    <a:pt x="88121" y="180181"/>
                  </a:lnTo>
                  <a:lnTo>
                    <a:pt x="87927" y="179481"/>
                  </a:lnTo>
                  <a:lnTo>
                    <a:pt x="87979" y="179075"/>
                  </a:lnTo>
                  <a:lnTo>
                    <a:pt x="87305" y="179075"/>
                  </a:lnTo>
                  <a:lnTo>
                    <a:pt x="87046" y="179010"/>
                  </a:lnTo>
                  <a:lnTo>
                    <a:pt x="86567" y="178148"/>
                  </a:lnTo>
                  <a:lnTo>
                    <a:pt x="87267" y="176798"/>
                  </a:lnTo>
                  <a:lnTo>
                    <a:pt x="86010" y="176749"/>
                  </a:lnTo>
                  <a:lnTo>
                    <a:pt x="85298" y="177074"/>
                  </a:lnTo>
                  <a:lnTo>
                    <a:pt x="84975" y="176163"/>
                  </a:lnTo>
                  <a:lnTo>
                    <a:pt x="85936" y="175519"/>
                  </a:lnTo>
                  <a:lnTo>
                    <a:pt x="86301" y="175851"/>
                  </a:lnTo>
                  <a:lnTo>
                    <a:pt x="87331" y="175822"/>
                  </a:lnTo>
                  <a:lnTo>
                    <a:pt x="87525" y="175122"/>
                  </a:lnTo>
                  <a:lnTo>
                    <a:pt x="87046" y="175692"/>
                  </a:lnTo>
                  <a:lnTo>
                    <a:pt x="86580" y="175594"/>
                  </a:lnTo>
                  <a:lnTo>
                    <a:pt x="86036" y="174976"/>
                  </a:lnTo>
                  <a:lnTo>
                    <a:pt x="85506" y="174943"/>
                  </a:lnTo>
                  <a:lnTo>
                    <a:pt x="84819" y="175919"/>
                  </a:lnTo>
                  <a:lnTo>
                    <a:pt x="84509" y="174732"/>
                  </a:lnTo>
                  <a:lnTo>
                    <a:pt x="84081" y="174537"/>
                  </a:lnTo>
                  <a:lnTo>
                    <a:pt x="84094" y="174276"/>
                  </a:lnTo>
                  <a:lnTo>
                    <a:pt x="85026" y="172666"/>
                  </a:lnTo>
                  <a:lnTo>
                    <a:pt x="82540" y="172455"/>
                  </a:lnTo>
                  <a:lnTo>
                    <a:pt x="82269" y="172422"/>
                  </a:lnTo>
                  <a:lnTo>
                    <a:pt x="81531" y="172357"/>
                  </a:lnTo>
                  <a:lnTo>
                    <a:pt x="81064" y="171853"/>
                  </a:lnTo>
                  <a:lnTo>
                    <a:pt x="80857" y="171365"/>
                  </a:lnTo>
                  <a:lnTo>
                    <a:pt x="80495" y="170877"/>
                  </a:lnTo>
                  <a:lnTo>
                    <a:pt x="79342" y="170210"/>
                  </a:lnTo>
                  <a:lnTo>
                    <a:pt x="78177" y="170893"/>
                  </a:lnTo>
                  <a:lnTo>
                    <a:pt x="77387" y="170535"/>
                  </a:lnTo>
                  <a:lnTo>
                    <a:pt x="76843" y="170470"/>
                  </a:lnTo>
                  <a:lnTo>
                    <a:pt x="76261" y="169934"/>
                  </a:lnTo>
                  <a:lnTo>
                    <a:pt x="75678" y="169738"/>
                  </a:lnTo>
                  <a:lnTo>
                    <a:pt x="75588" y="169283"/>
                  </a:lnTo>
                  <a:lnTo>
                    <a:pt x="75691" y="168958"/>
                  </a:lnTo>
                  <a:lnTo>
                    <a:pt x="75536" y="168665"/>
                  </a:lnTo>
                  <a:lnTo>
                    <a:pt x="75536" y="168307"/>
                  </a:lnTo>
                  <a:lnTo>
                    <a:pt x="75911" y="167591"/>
                  </a:lnTo>
                  <a:lnTo>
                    <a:pt x="75769" y="167087"/>
                  </a:lnTo>
                  <a:lnTo>
                    <a:pt x="75303" y="166989"/>
                  </a:lnTo>
                  <a:lnTo>
                    <a:pt x="74649" y="166480"/>
                  </a:lnTo>
                  <a:lnTo>
                    <a:pt x="74409" y="166225"/>
                  </a:lnTo>
                  <a:lnTo>
                    <a:pt x="74474" y="166013"/>
                  </a:lnTo>
                  <a:lnTo>
                    <a:pt x="73373" y="164777"/>
                  </a:lnTo>
                  <a:lnTo>
                    <a:pt x="72726" y="164647"/>
                  </a:lnTo>
                  <a:lnTo>
                    <a:pt x="72441" y="164240"/>
                  </a:lnTo>
                  <a:lnTo>
                    <a:pt x="72273" y="163883"/>
                  </a:lnTo>
                  <a:lnTo>
                    <a:pt x="72079" y="163671"/>
                  </a:lnTo>
                  <a:lnTo>
                    <a:pt x="71082" y="162533"/>
                  </a:lnTo>
                  <a:lnTo>
                    <a:pt x="71380" y="162175"/>
                  </a:lnTo>
                  <a:lnTo>
                    <a:pt x="71561" y="162061"/>
                  </a:lnTo>
                  <a:lnTo>
                    <a:pt x="71755" y="161915"/>
                  </a:lnTo>
                  <a:lnTo>
                    <a:pt x="71613" y="161443"/>
                  </a:lnTo>
                  <a:lnTo>
                    <a:pt x="71095" y="160857"/>
                  </a:lnTo>
                  <a:lnTo>
                    <a:pt x="70771" y="160369"/>
                  </a:lnTo>
                  <a:lnTo>
                    <a:pt x="69852" y="159881"/>
                  </a:lnTo>
                  <a:lnTo>
                    <a:pt x="69243" y="159686"/>
                  </a:lnTo>
                  <a:lnTo>
                    <a:pt x="69101" y="159637"/>
                  </a:lnTo>
                  <a:lnTo>
                    <a:pt x="68855" y="159556"/>
                  </a:lnTo>
                  <a:lnTo>
                    <a:pt x="68505" y="159751"/>
                  </a:lnTo>
                  <a:lnTo>
                    <a:pt x="68155" y="159572"/>
                  </a:lnTo>
                  <a:lnTo>
                    <a:pt x="67741" y="159166"/>
                  </a:lnTo>
                  <a:lnTo>
                    <a:pt x="67534" y="158970"/>
                  </a:lnTo>
                  <a:lnTo>
                    <a:pt x="67456" y="158596"/>
                  </a:lnTo>
                  <a:lnTo>
                    <a:pt x="67560" y="158336"/>
                  </a:lnTo>
                  <a:lnTo>
                    <a:pt x="67469" y="158027"/>
                  </a:lnTo>
                  <a:lnTo>
                    <a:pt x="66809" y="157441"/>
                  </a:lnTo>
                  <a:lnTo>
                    <a:pt x="66590" y="157332"/>
                  </a:lnTo>
                  <a:lnTo>
                    <a:pt x="66615" y="157149"/>
                  </a:lnTo>
                  <a:lnTo>
                    <a:pt x="66537" y="156823"/>
                  </a:lnTo>
                  <a:lnTo>
                    <a:pt x="65890" y="155831"/>
                  </a:lnTo>
                  <a:lnTo>
                    <a:pt x="65851" y="154709"/>
                  </a:lnTo>
                  <a:lnTo>
                    <a:pt x="65462" y="154741"/>
                  </a:lnTo>
                  <a:lnTo>
                    <a:pt x="65139" y="154920"/>
                  </a:lnTo>
                  <a:lnTo>
                    <a:pt x="64401" y="154937"/>
                  </a:lnTo>
                  <a:lnTo>
                    <a:pt x="63481" y="154026"/>
                  </a:lnTo>
                  <a:lnTo>
                    <a:pt x="63326" y="154058"/>
                  </a:lnTo>
                  <a:lnTo>
                    <a:pt x="63222" y="154140"/>
                  </a:lnTo>
                  <a:lnTo>
                    <a:pt x="62886" y="154026"/>
                  </a:lnTo>
                  <a:lnTo>
                    <a:pt x="62433" y="154465"/>
                  </a:lnTo>
                  <a:lnTo>
                    <a:pt x="62238" y="155392"/>
                  </a:lnTo>
                  <a:lnTo>
                    <a:pt x="62407" y="156937"/>
                  </a:lnTo>
                  <a:lnTo>
                    <a:pt x="62523" y="157100"/>
                  </a:lnTo>
                  <a:lnTo>
                    <a:pt x="61798" y="157100"/>
                  </a:lnTo>
                  <a:lnTo>
                    <a:pt x="61630" y="157051"/>
                  </a:lnTo>
                  <a:lnTo>
                    <a:pt x="61306" y="157018"/>
                  </a:lnTo>
                  <a:lnTo>
                    <a:pt x="60879" y="157132"/>
                  </a:lnTo>
                  <a:lnTo>
                    <a:pt x="60724" y="157084"/>
                  </a:lnTo>
                  <a:lnTo>
                    <a:pt x="60232" y="157100"/>
                  </a:lnTo>
                  <a:lnTo>
                    <a:pt x="59778" y="157165"/>
                  </a:lnTo>
                  <a:lnTo>
                    <a:pt x="59662" y="156661"/>
                  </a:lnTo>
                  <a:lnTo>
                    <a:pt x="59688" y="156433"/>
                  </a:lnTo>
                  <a:lnTo>
                    <a:pt x="60348" y="156059"/>
                  </a:lnTo>
                  <a:lnTo>
                    <a:pt x="60141" y="155571"/>
                  </a:lnTo>
                  <a:lnTo>
                    <a:pt x="59144" y="153814"/>
                  </a:lnTo>
                  <a:lnTo>
                    <a:pt x="58344" y="153644"/>
                  </a:lnTo>
                  <a:lnTo>
                    <a:pt x="58239" y="153424"/>
                  </a:lnTo>
                  <a:lnTo>
                    <a:pt x="58202" y="152708"/>
                  </a:lnTo>
                  <a:lnTo>
                    <a:pt x="57642" y="151732"/>
                  </a:lnTo>
                  <a:lnTo>
                    <a:pt x="58134" y="151765"/>
                  </a:lnTo>
                  <a:lnTo>
                    <a:pt x="58289" y="151423"/>
                  </a:lnTo>
                  <a:lnTo>
                    <a:pt x="58288" y="150825"/>
                  </a:lnTo>
                  <a:lnTo>
                    <a:pt x="58496" y="150626"/>
                  </a:lnTo>
                  <a:lnTo>
                    <a:pt x="58665" y="150626"/>
                  </a:lnTo>
                  <a:lnTo>
                    <a:pt x="60374" y="150642"/>
                  </a:lnTo>
                  <a:lnTo>
                    <a:pt x="61112" y="151439"/>
                  </a:lnTo>
                  <a:lnTo>
                    <a:pt x="62264" y="151439"/>
                  </a:lnTo>
                  <a:lnTo>
                    <a:pt x="61954" y="151228"/>
                  </a:lnTo>
                  <a:lnTo>
                    <a:pt x="62212" y="151082"/>
                  </a:lnTo>
                  <a:lnTo>
                    <a:pt x="62368" y="149667"/>
                  </a:lnTo>
                  <a:lnTo>
                    <a:pt x="63481" y="149862"/>
                  </a:lnTo>
                  <a:lnTo>
                    <a:pt x="63637" y="150610"/>
                  </a:lnTo>
                  <a:lnTo>
                    <a:pt x="64258" y="150382"/>
                  </a:lnTo>
                  <a:lnTo>
                    <a:pt x="64426" y="150594"/>
                  </a:lnTo>
                  <a:lnTo>
                    <a:pt x="65423" y="149976"/>
                  </a:lnTo>
                  <a:lnTo>
                    <a:pt x="65242" y="149813"/>
                  </a:lnTo>
                  <a:lnTo>
                    <a:pt x="65164" y="149553"/>
                  </a:lnTo>
                  <a:lnTo>
                    <a:pt x="65747" y="149488"/>
                  </a:lnTo>
                  <a:lnTo>
                    <a:pt x="65177" y="149016"/>
                  </a:lnTo>
                  <a:lnTo>
                    <a:pt x="65152" y="148414"/>
                  </a:lnTo>
                  <a:lnTo>
                    <a:pt x="64763" y="147715"/>
                  </a:lnTo>
                  <a:lnTo>
                    <a:pt x="65281" y="147113"/>
                  </a:lnTo>
                  <a:lnTo>
                    <a:pt x="65566" y="147113"/>
                  </a:lnTo>
                  <a:lnTo>
                    <a:pt x="66136" y="146641"/>
                  </a:lnTo>
                  <a:lnTo>
                    <a:pt x="66671" y="146468"/>
                  </a:lnTo>
                  <a:lnTo>
                    <a:pt x="67530" y="147904"/>
                  </a:lnTo>
                  <a:lnTo>
                    <a:pt x="68090" y="147478"/>
                  </a:lnTo>
                  <a:lnTo>
                    <a:pt x="67879" y="146505"/>
                  </a:lnTo>
                  <a:lnTo>
                    <a:pt x="68246" y="146381"/>
                  </a:lnTo>
                  <a:lnTo>
                    <a:pt x="68311" y="145340"/>
                  </a:lnTo>
                  <a:lnTo>
                    <a:pt x="67327" y="144868"/>
                  </a:lnTo>
                  <a:lnTo>
                    <a:pt x="67210" y="144575"/>
                  </a:lnTo>
                  <a:lnTo>
                    <a:pt x="66252" y="144104"/>
                  </a:lnTo>
                  <a:lnTo>
                    <a:pt x="65319" y="143994"/>
                  </a:lnTo>
                  <a:lnTo>
                    <a:pt x="63533" y="143128"/>
                  </a:lnTo>
                  <a:lnTo>
                    <a:pt x="62717" y="143209"/>
                  </a:lnTo>
                  <a:lnTo>
                    <a:pt x="62355" y="143014"/>
                  </a:lnTo>
                  <a:lnTo>
                    <a:pt x="62627" y="142624"/>
                  </a:lnTo>
                  <a:lnTo>
                    <a:pt x="61990" y="142074"/>
                  </a:lnTo>
                  <a:lnTo>
                    <a:pt x="61514" y="142226"/>
                  </a:lnTo>
                  <a:lnTo>
                    <a:pt x="61823" y="142383"/>
                  </a:lnTo>
                  <a:lnTo>
                    <a:pt x="61822" y="142593"/>
                  </a:lnTo>
                  <a:lnTo>
                    <a:pt x="61358" y="142754"/>
                  </a:lnTo>
                  <a:lnTo>
                    <a:pt x="61073" y="142754"/>
                  </a:lnTo>
                  <a:lnTo>
                    <a:pt x="60775" y="142591"/>
                  </a:lnTo>
                  <a:lnTo>
                    <a:pt x="60775" y="142331"/>
                  </a:lnTo>
                  <a:lnTo>
                    <a:pt x="60685" y="142054"/>
                  </a:lnTo>
                  <a:lnTo>
                    <a:pt x="59998" y="142054"/>
                  </a:lnTo>
                  <a:lnTo>
                    <a:pt x="59997" y="142336"/>
                  </a:lnTo>
                  <a:lnTo>
                    <a:pt x="59907" y="142672"/>
                  </a:lnTo>
                  <a:lnTo>
                    <a:pt x="59351" y="143177"/>
                  </a:lnTo>
                  <a:lnTo>
                    <a:pt x="58846" y="142965"/>
                  </a:lnTo>
                  <a:lnTo>
                    <a:pt x="59098" y="142497"/>
                  </a:lnTo>
                  <a:lnTo>
                    <a:pt x="59972" y="141729"/>
                  </a:lnTo>
                  <a:lnTo>
                    <a:pt x="59947" y="141534"/>
                  </a:lnTo>
                  <a:lnTo>
                    <a:pt x="59726" y="141257"/>
                  </a:lnTo>
                  <a:lnTo>
                    <a:pt x="59260" y="140834"/>
                  </a:lnTo>
                  <a:lnTo>
                    <a:pt x="58846" y="140997"/>
                  </a:lnTo>
                  <a:lnTo>
                    <a:pt x="58666" y="140675"/>
                  </a:lnTo>
                  <a:lnTo>
                    <a:pt x="58578" y="140344"/>
                  </a:lnTo>
                  <a:lnTo>
                    <a:pt x="58574" y="139891"/>
                  </a:lnTo>
                  <a:lnTo>
                    <a:pt x="59184" y="138775"/>
                  </a:lnTo>
                  <a:lnTo>
                    <a:pt x="59318" y="138473"/>
                  </a:lnTo>
                  <a:lnTo>
                    <a:pt x="60654" y="138771"/>
                  </a:lnTo>
                  <a:lnTo>
                    <a:pt x="60809" y="138806"/>
                  </a:lnTo>
                  <a:lnTo>
                    <a:pt x="61404" y="138297"/>
                  </a:lnTo>
                  <a:lnTo>
                    <a:pt x="63054" y="136889"/>
                  </a:lnTo>
                  <a:lnTo>
                    <a:pt x="63158" y="136751"/>
                  </a:lnTo>
                  <a:lnTo>
                    <a:pt x="64363" y="135141"/>
                  </a:lnTo>
                  <a:lnTo>
                    <a:pt x="65204" y="134017"/>
                  </a:lnTo>
                  <a:lnTo>
                    <a:pt x="65614" y="133469"/>
                  </a:lnTo>
                  <a:lnTo>
                    <a:pt x="65724" y="133323"/>
                  </a:lnTo>
                  <a:lnTo>
                    <a:pt x="65724" y="132937"/>
                  </a:lnTo>
                  <a:lnTo>
                    <a:pt x="65724" y="132205"/>
                  </a:lnTo>
                  <a:lnTo>
                    <a:pt x="64785" y="129542"/>
                  </a:lnTo>
                  <a:lnTo>
                    <a:pt x="64410" y="128479"/>
                  </a:lnTo>
                  <a:lnTo>
                    <a:pt x="63139" y="127095"/>
                  </a:lnTo>
                  <a:lnTo>
                    <a:pt x="60682" y="123475"/>
                  </a:lnTo>
                  <a:lnTo>
                    <a:pt x="59208" y="122004"/>
                  </a:lnTo>
                  <a:lnTo>
                    <a:pt x="59029" y="121825"/>
                  </a:lnTo>
                  <a:lnTo>
                    <a:pt x="58058" y="121207"/>
                  </a:lnTo>
                  <a:lnTo>
                    <a:pt x="53278" y="118167"/>
                  </a:lnTo>
                  <a:lnTo>
                    <a:pt x="52334" y="117567"/>
                  </a:lnTo>
                  <a:lnTo>
                    <a:pt x="49467" y="116548"/>
                  </a:lnTo>
                  <a:lnTo>
                    <a:pt x="48436" y="116183"/>
                  </a:lnTo>
                  <a:lnTo>
                    <a:pt x="47513" y="116077"/>
                  </a:lnTo>
                  <a:lnTo>
                    <a:pt x="47050" y="115232"/>
                  </a:lnTo>
                  <a:lnTo>
                    <a:pt x="47076" y="114744"/>
                  </a:lnTo>
                  <a:lnTo>
                    <a:pt x="49109" y="114321"/>
                  </a:lnTo>
                  <a:lnTo>
                    <a:pt x="50430" y="114484"/>
                  </a:lnTo>
                  <a:lnTo>
                    <a:pt x="51067" y="114743"/>
                  </a:lnTo>
                  <a:lnTo>
                    <a:pt x="51647" y="114956"/>
                  </a:lnTo>
                  <a:lnTo>
                    <a:pt x="52165" y="114761"/>
                  </a:lnTo>
                  <a:lnTo>
                    <a:pt x="52449" y="113443"/>
                  </a:lnTo>
                  <a:lnTo>
                    <a:pt x="52061" y="111085"/>
                  </a:lnTo>
                  <a:lnTo>
                    <a:pt x="52229" y="110808"/>
                  </a:lnTo>
                  <a:lnTo>
                    <a:pt x="53291" y="111068"/>
                  </a:lnTo>
                  <a:lnTo>
                    <a:pt x="53589" y="110727"/>
                  </a:lnTo>
                  <a:lnTo>
                    <a:pt x="53511" y="109360"/>
                  </a:lnTo>
                  <a:lnTo>
                    <a:pt x="53123" y="108759"/>
                  </a:lnTo>
                  <a:lnTo>
                    <a:pt x="53394" y="108466"/>
                  </a:lnTo>
                  <a:lnTo>
                    <a:pt x="54392" y="109295"/>
                  </a:lnTo>
                  <a:lnTo>
                    <a:pt x="54560" y="109084"/>
                  </a:lnTo>
                  <a:lnTo>
                    <a:pt x="54469" y="107864"/>
                  </a:lnTo>
                  <a:lnTo>
                    <a:pt x="54210" y="107636"/>
                  </a:lnTo>
                  <a:lnTo>
                    <a:pt x="53589" y="106709"/>
                  </a:lnTo>
                  <a:lnTo>
                    <a:pt x="53356" y="106498"/>
                  </a:lnTo>
                  <a:lnTo>
                    <a:pt x="53511" y="106124"/>
                  </a:lnTo>
                  <a:lnTo>
                    <a:pt x="53407" y="105733"/>
                  </a:lnTo>
                  <a:lnTo>
                    <a:pt x="53291" y="104334"/>
                  </a:lnTo>
                  <a:lnTo>
                    <a:pt x="53446" y="103960"/>
                  </a:lnTo>
                  <a:lnTo>
                    <a:pt x="52268" y="100398"/>
                  </a:lnTo>
                  <a:lnTo>
                    <a:pt x="51802" y="100414"/>
                  </a:lnTo>
                  <a:lnTo>
                    <a:pt x="51789" y="100691"/>
                  </a:lnTo>
                  <a:lnTo>
                    <a:pt x="51258" y="100805"/>
                  </a:lnTo>
                  <a:lnTo>
                    <a:pt x="50688" y="99796"/>
                  </a:lnTo>
                  <a:lnTo>
                    <a:pt x="50457" y="99451"/>
                  </a:lnTo>
                  <a:lnTo>
                    <a:pt x="49706" y="98704"/>
                  </a:lnTo>
                  <a:lnTo>
                    <a:pt x="49276" y="98173"/>
                  </a:lnTo>
                  <a:lnTo>
                    <a:pt x="49438" y="96805"/>
                  </a:lnTo>
                  <a:lnTo>
                    <a:pt x="49620" y="96130"/>
                  </a:lnTo>
                  <a:lnTo>
                    <a:pt x="49375" y="95948"/>
                  </a:lnTo>
                  <a:lnTo>
                    <a:pt x="48786" y="96121"/>
                  </a:lnTo>
                  <a:lnTo>
                    <a:pt x="48727" y="96309"/>
                  </a:lnTo>
                  <a:lnTo>
                    <a:pt x="48357" y="96319"/>
                  </a:lnTo>
                  <a:lnTo>
                    <a:pt x="47920" y="95919"/>
                  </a:lnTo>
                  <a:lnTo>
                    <a:pt x="47563" y="95017"/>
                  </a:lnTo>
                  <a:lnTo>
                    <a:pt x="47551" y="94558"/>
                  </a:lnTo>
                  <a:lnTo>
                    <a:pt x="47741" y="94204"/>
                  </a:lnTo>
                  <a:lnTo>
                    <a:pt x="47861" y="93480"/>
                  </a:lnTo>
                  <a:lnTo>
                    <a:pt x="47739" y="92483"/>
                  </a:lnTo>
                  <a:lnTo>
                    <a:pt x="47490" y="91840"/>
                  </a:lnTo>
                  <a:lnTo>
                    <a:pt x="47802" y="91335"/>
                  </a:lnTo>
                  <a:lnTo>
                    <a:pt x="47976" y="91227"/>
                  </a:lnTo>
                  <a:lnTo>
                    <a:pt x="48339" y="91186"/>
                  </a:lnTo>
                  <a:lnTo>
                    <a:pt x="48665" y="91011"/>
                  </a:lnTo>
                  <a:lnTo>
                    <a:pt x="48466" y="90331"/>
                  </a:lnTo>
                  <a:lnTo>
                    <a:pt x="47612" y="88946"/>
                  </a:lnTo>
                  <a:lnTo>
                    <a:pt x="47268" y="88182"/>
                  </a:lnTo>
                  <a:lnTo>
                    <a:pt x="47019" y="88299"/>
                  </a:lnTo>
                  <a:lnTo>
                    <a:pt x="46699" y="88143"/>
                  </a:lnTo>
                  <a:lnTo>
                    <a:pt x="46190" y="86787"/>
                  </a:lnTo>
                  <a:lnTo>
                    <a:pt x="46219" y="86560"/>
                  </a:lnTo>
                  <a:lnTo>
                    <a:pt x="46409" y="86201"/>
                  </a:lnTo>
                  <a:lnTo>
                    <a:pt x="46057" y="85841"/>
                  </a:lnTo>
                  <a:lnTo>
                    <a:pt x="45694" y="85597"/>
                  </a:lnTo>
                  <a:lnTo>
                    <a:pt x="45362" y="85542"/>
                  </a:lnTo>
                  <a:lnTo>
                    <a:pt x="45182" y="85352"/>
                  </a:lnTo>
                  <a:lnTo>
                    <a:pt x="44504" y="83847"/>
                  </a:lnTo>
                  <a:lnTo>
                    <a:pt x="43973" y="83296"/>
                  </a:lnTo>
                  <a:lnTo>
                    <a:pt x="42754" y="82268"/>
                  </a:lnTo>
                  <a:lnTo>
                    <a:pt x="42493" y="82177"/>
                  </a:lnTo>
                  <a:lnTo>
                    <a:pt x="42256" y="82230"/>
                  </a:lnTo>
                  <a:lnTo>
                    <a:pt x="41857" y="82177"/>
                  </a:lnTo>
                  <a:lnTo>
                    <a:pt x="41203" y="81683"/>
                  </a:lnTo>
                  <a:lnTo>
                    <a:pt x="40512" y="80845"/>
                  </a:lnTo>
                  <a:lnTo>
                    <a:pt x="40511" y="80652"/>
                  </a:lnTo>
                  <a:lnTo>
                    <a:pt x="40583" y="80363"/>
                  </a:lnTo>
                  <a:lnTo>
                    <a:pt x="41031" y="79712"/>
                  </a:lnTo>
                  <a:lnTo>
                    <a:pt x="41213" y="79608"/>
                  </a:lnTo>
                  <a:lnTo>
                    <a:pt x="41495" y="79594"/>
                  </a:lnTo>
                  <a:lnTo>
                    <a:pt x="41767" y="78879"/>
                  </a:lnTo>
                  <a:lnTo>
                    <a:pt x="40136" y="77447"/>
                  </a:lnTo>
                  <a:lnTo>
                    <a:pt x="39436" y="77073"/>
                  </a:lnTo>
                  <a:lnTo>
                    <a:pt x="38880" y="75918"/>
                  </a:lnTo>
                  <a:lnTo>
                    <a:pt x="39152" y="75512"/>
                  </a:lnTo>
                  <a:lnTo>
                    <a:pt x="38828" y="74715"/>
                  </a:lnTo>
                  <a:lnTo>
                    <a:pt x="38595" y="74617"/>
                  </a:lnTo>
                  <a:lnTo>
                    <a:pt x="38206" y="74455"/>
                  </a:lnTo>
                  <a:lnTo>
                    <a:pt x="38181" y="74032"/>
                  </a:lnTo>
                  <a:lnTo>
                    <a:pt x="35604" y="71689"/>
                  </a:lnTo>
                  <a:lnTo>
                    <a:pt x="35332" y="71527"/>
                  </a:lnTo>
                  <a:lnTo>
                    <a:pt x="35863" y="70762"/>
                  </a:lnTo>
                  <a:lnTo>
                    <a:pt x="35772" y="70453"/>
                  </a:lnTo>
                  <a:lnTo>
                    <a:pt x="36135" y="69916"/>
                  </a:lnTo>
                  <a:lnTo>
                    <a:pt x="36556" y="70249"/>
                  </a:lnTo>
                  <a:lnTo>
                    <a:pt x="36737" y="70071"/>
                  </a:lnTo>
                  <a:lnTo>
                    <a:pt x="36897" y="69417"/>
                  </a:lnTo>
                  <a:lnTo>
                    <a:pt x="37216" y="68944"/>
                  </a:lnTo>
                  <a:lnTo>
                    <a:pt x="37609" y="68514"/>
                  </a:lnTo>
                  <a:lnTo>
                    <a:pt x="37616" y="67588"/>
                  </a:lnTo>
                  <a:lnTo>
                    <a:pt x="37222" y="66940"/>
                  </a:lnTo>
                  <a:lnTo>
                    <a:pt x="33761" y="66038"/>
                  </a:lnTo>
                  <a:lnTo>
                    <a:pt x="33810" y="65576"/>
                  </a:lnTo>
                  <a:lnTo>
                    <a:pt x="33727" y="65378"/>
                  </a:lnTo>
                  <a:lnTo>
                    <a:pt x="34029" y="65018"/>
                  </a:lnTo>
                  <a:lnTo>
                    <a:pt x="33761" y="64589"/>
                  </a:lnTo>
                  <a:lnTo>
                    <a:pt x="32917" y="63986"/>
                  </a:lnTo>
                  <a:lnTo>
                    <a:pt x="32390" y="63917"/>
                  </a:lnTo>
                  <a:lnTo>
                    <a:pt x="31189" y="64191"/>
                  </a:lnTo>
                  <a:lnTo>
                    <a:pt x="31184" y="63618"/>
                  </a:lnTo>
                  <a:lnTo>
                    <a:pt x="30955" y="62738"/>
                  </a:lnTo>
                  <a:lnTo>
                    <a:pt x="29907" y="61263"/>
                  </a:lnTo>
                  <a:lnTo>
                    <a:pt x="29715" y="60601"/>
                  </a:lnTo>
                  <a:lnTo>
                    <a:pt x="29321" y="60105"/>
                  </a:lnTo>
                  <a:lnTo>
                    <a:pt x="29207" y="59852"/>
                  </a:lnTo>
                  <a:lnTo>
                    <a:pt x="29333" y="59559"/>
                  </a:lnTo>
                  <a:lnTo>
                    <a:pt x="29474" y="59436"/>
                  </a:lnTo>
                  <a:lnTo>
                    <a:pt x="29778" y="59474"/>
                  </a:lnTo>
                  <a:lnTo>
                    <a:pt x="29930" y="59497"/>
                  </a:lnTo>
                  <a:lnTo>
                    <a:pt x="30353" y="58900"/>
                  </a:lnTo>
                  <a:lnTo>
                    <a:pt x="29997" y="58809"/>
                  </a:lnTo>
                  <a:lnTo>
                    <a:pt x="29126" y="58142"/>
                  </a:lnTo>
                  <a:lnTo>
                    <a:pt x="28701" y="57356"/>
                  </a:lnTo>
                  <a:lnTo>
                    <a:pt x="29023" y="57198"/>
                  </a:lnTo>
                  <a:lnTo>
                    <a:pt x="29535" y="57101"/>
                  </a:lnTo>
                  <a:lnTo>
                    <a:pt x="29560" y="56943"/>
                  </a:lnTo>
                  <a:lnTo>
                    <a:pt x="29337" y="56000"/>
                  </a:lnTo>
                  <a:lnTo>
                    <a:pt x="27974" y="54981"/>
                  </a:lnTo>
                  <a:lnTo>
                    <a:pt x="26903" y="54985"/>
                  </a:lnTo>
                  <a:lnTo>
                    <a:pt x="26412" y="54865"/>
                  </a:lnTo>
                  <a:lnTo>
                    <a:pt x="26394" y="54591"/>
                  </a:lnTo>
                  <a:lnTo>
                    <a:pt x="26025" y="54423"/>
                  </a:lnTo>
                  <a:lnTo>
                    <a:pt x="25650" y="53227"/>
                  </a:lnTo>
                  <a:lnTo>
                    <a:pt x="21325" y="53217"/>
                  </a:lnTo>
                  <a:lnTo>
                    <a:pt x="21324" y="52243"/>
                  </a:lnTo>
                  <a:lnTo>
                    <a:pt x="18892" y="52244"/>
                  </a:lnTo>
                  <a:lnTo>
                    <a:pt x="18605" y="49630"/>
                  </a:lnTo>
                  <a:lnTo>
                    <a:pt x="18898" y="49435"/>
                  </a:lnTo>
                  <a:lnTo>
                    <a:pt x="18940" y="49096"/>
                  </a:lnTo>
                  <a:lnTo>
                    <a:pt x="18694" y="48494"/>
                  </a:lnTo>
                  <a:lnTo>
                    <a:pt x="17835" y="48298"/>
                  </a:lnTo>
                  <a:lnTo>
                    <a:pt x="16730" y="48352"/>
                  </a:lnTo>
                  <a:lnTo>
                    <a:pt x="15144" y="48605"/>
                  </a:lnTo>
                  <a:lnTo>
                    <a:pt x="13657" y="48429"/>
                  </a:lnTo>
                  <a:lnTo>
                    <a:pt x="13520" y="48187"/>
                  </a:lnTo>
                  <a:lnTo>
                    <a:pt x="13346" y="47296"/>
                  </a:lnTo>
                  <a:lnTo>
                    <a:pt x="11751" y="45555"/>
                  </a:lnTo>
                  <a:lnTo>
                    <a:pt x="11329" y="44125"/>
                  </a:lnTo>
                  <a:lnTo>
                    <a:pt x="10928" y="43617"/>
                  </a:lnTo>
                  <a:lnTo>
                    <a:pt x="10698" y="42421"/>
                  </a:lnTo>
                  <a:lnTo>
                    <a:pt x="10274" y="41876"/>
                  </a:lnTo>
                  <a:lnTo>
                    <a:pt x="9815" y="41557"/>
                  </a:lnTo>
                  <a:lnTo>
                    <a:pt x="10106" y="40701"/>
                  </a:lnTo>
                  <a:lnTo>
                    <a:pt x="11107" y="40345"/>
                  </a:lnTo>
                  <a:lnTo>
                    <a:pt x="11793" y="39321"/>
                  </a:lnTo>
                  <a:lnTo>
                    <a:pt x="12012" y="38520"/>
                  </a:lnTo>
                  <a:lnTo>
                    <a:pt x="11100" y="38302"/>
                  </a:lnTo>
                  <a:lnTo>
                    <a:pt x="10796" y="38021"/>
                  </a:lnTo>
                  <a:lnTo>
                    <a:pt x="10663" y="37734"/>
                  </a:lnTo>
                  <a:lnTo>
                    <a:pt x="9290" y="36982"/>
                  </a:lnTo>
                  <a:lnTo>
                    <a:pt x="8863" y="36933"/>
                  </a:lnTo>
                  <a:lnTo>
                    <a:pt x="8505" y="37024"/>
                  </a:lnTo>
                  <a:lnTo>
                    <a:pt x="7081" y="37011"/>
                  </a:lnTo>
                  <a:lnTo>
                    <a:pt x="6367" y="37190"/>
                  </a:lnTo>
                  <a:lnTo>
                    <a:pt x="6220" y="37302"/>
                  </a:lnTo>
                  <a:lnTo>
                    <a:pt x="5480" y="37284"/>
                  </a:lnTo>
                  <a:lnTo>
                    <a:pt x="4384" y="37151"/>
                  </a:lnTo>
                  <a:lnTo>
                    <a:pt x="3684" y="36886"/>
                  </a:lnTo>
                  <a:lnTo>
                    <a:pt x="3282" y="36599"/>
                  </a:lnTo>
                  <a:lnTo>
                    <a:pt x="3315" y="35777"/>
                  </a:lnTo>
                  <a:lnTo>
                    <a:pt x="3858" y="35111"/>
                  </a:lnTo>
                  <a:lnTo>
                    <a:pt x="4142" y="35007"/>
                  </a:lnTo>
                  <a:lnTo>
                    <a:pt x="4529" y="34679"/>
                  </a:lnTo>
                  <a:lnTo>
                    <a:pt x="4570" y="34018"/>
                  </a:lnTo>
                  <a:lnTo>
                    <a:pt x="3845" y="31306"/>
                  </a:lnTo>
                  <a:lnTo>
                    <a:pt x="3646" y="30999"/>
                  </a:lnTo>
                  <a:lnTo>
                    <a:pt x="3764" y="29424"/>
                  </a:lnTo>
                  <a:lnTo>
                    <a:pt x="4146" y="28540"/>
                  </a:lnTo>
                  <a:lnTo>
                    <a:pt x="4318" y="27910"/>
                  </a:lnTo>
                  <a:lnTo>
                    <a:pt x="4295" y="27759"/>
                  </a:lnTo>
                  <a:lnTo>
                    <a:pt x="3702" y="27327"/>
                  </a:lnTo>
                  <a:lnTo>
                    <a:pt x="3398" y="26533"/>
                  </a:lnTo>
                  <a:lnTo>
                    <a:pt x="2170" y="26184"/>
                  </a:lnTo>
                  <a:lnTo>
                    <a:pt x="1168" y="26053"/>
                  </a:lnTo>
                  <a:lnTo>
                    <a:pt x="877" y="25635"/>
                  </a:lnTo>
                  <a:lnTo>
                    <a:pt x="979" y="25308"/>
                  </a:lnTo>
                  <a:lnTo>
                    <a:pt x="1108" y="24224"/>
                  </a:lnTo>
                  <a:lnTo>
                    <a:pt x="685" y="23085"/>
                  </a:lnTo>
                  <a:lnTo>
                    <a:pt x="307" y="22895"/>
                  </a:lnTo>
                  <a:lnTo>
                    <a:pt x="618" y="21830"/>
                  </a:lnTo>
                  <a:lnTo>
                    <a:pt x="868" y="21346"/>
                  </a:lnTo>
                  <a:lnTo>
                    <a:pt x="1106" y="21246"/>
                  </a:lnTo>
                  <a:lnTo>
                    <a:pt x="1175" y="20966"/>
                  </a:lnTo>
                  <a:lnTo>
                    <a:pt x="543" y="20489"/>
                  </a:lnTo>
                  <a:lnTo>
                    <a:pt x="433" y="20314"/>
                  </a:lnTo>
                  <a:lnTo>
                    <a:pt x="346" y="19886"/>
                  </a:lnTo>
                  <a:lnTo>
                    <a:pt x="483" y="19402"/>
                  </a:lnTo>
                  <a:lnTo>
                    <a:pt x="445" y="18829"/>
                  </a:lnTo>
                  <a:lnTo>
                    <a:pt x="11" y="17444"/>
                  </a:lnTo>
                  <a:lnTo>
                    <a:pt x="0" y="17232"/>
                  </a:lnTo>
                  <a:lnTo>
                    <a:pt x="208" y="16916"/>
                  </a:lnTo>
                  <a:lnTo>
                    <a:pt x="919" y="17076"/>
                  </a:lnTo>
                  <a:lnTo>
                    <a:pt x="1983" y="16920"/>
                  </a:lnTo>
                  <a:lnTo>
                    <a:pt x="2350" y="16638"/>
                  </a:lnTo>
                  <a:lnTo>
                    <a:pt x="2161" y="16317"/>
                  </a:lnTo>
                  <a:lnTo>
                    <a:pt x="2359" y="15826"/>
                  </a:lnTo>
                  <a:lnTo>
                    <a:pt x="2921" y="16135"/>
                  </a:lnTo>
                  <a:lnTo>
                    <a:pt x="3341" y="16153"/>
                  </a:lnTo>
                  <a:lnTo>
                    <a:pt x="4427" y="15378"/>
                  </a:lnTo>
                  <a:lnTo>
                    <a:pt x="4739" y="15016"/>
                  </a:lnTo>
                  <a:lnTo>
                    <a:pt x="4990" y="15210"/>
                  </a:lnTo>
                  <a:lnTo>
                    <a:pt x="6088" y="16466"/>
                  </a:lnTo>
                  <a:lnTo>
                    <a:pt x="6023" y="17451"/>
                  </a:lnTo>
                  <a:lnTo>
                    <a:pt x="6619" y="18074"/>
                  </a:lnTo>
                  <a:lnTo>
                    <a:pt x="6977" y="18277"/>
                  </a:lnTo>
                  <a:lnTo>
                    <a:pt x="7611" y="18458"/>
                  </a:lnTo>
                  <a:lnTo>
                    <a:pt x="8013" y="18772"/>
                  </a:lnTo>
                  <a:lnTo>
                    <a:pt x="8013" y="19079"/>
                  </a:lnTo>
                  <a:lnTo>
                    <a:pt x="7697" y="19602"/>
                  </a:lnTo>
                  <a:lnTo>
                    <a:pt x="7529" y="19847"/>
                  </a:lnTo>
                  <a:lnTo>
                    <a:pt x="7572" y="20594"/>
                  </a:lnTo>
                  <a:lnTo>
                    <a:pt x="7781" y="21497"/>
                  </a:lnTo>
                  <a:lnTo>
                    <a:pt x="8198" y="21552"/>
                  </a:lnTo>
                  <a:lnTo>
                    <a:pt x="8639" y="21750"/>
                  </a:lnTo>
                  <a:lnTo>
                    <a:pt x="9006" y="22020"/>
                  </a:lnTo>
                  <a:lnTo>
                    <a:pt x="9611" y="23446"/>
                  </a:lnTo>
                  <a:lnTo>
                    <a:pt x="9464" y="23634"/>
                  </a:lnTo>
                  <a:lnTo>
                    <a:pt x="9551" y="23962"/>
                  </a:lnTo>
                  <a:lnTo>
                    <a:pt x="9731" y="24389"/>
                  </a:lnTo>
                  <a:lnTo>
                    <a:pt x="10183" y="24935"/>
                  </a:lnTo>
                  <a:lnTo>
                    <a:pt x="10715" y="25016"/>
                  </a:lnTo>
                  <a:lnTo>
                    <a:pt x="11115" y="25188"/>
                  </a:lnTo>
                  <a:lnTo>
                    <a:pt x="11403" y="25430"/>
                  </a:lnTo>
                  <a:lnTo>
                    <a:pt x="12461" y="25682"/>
                  </a:lnTo>
                  <a:lnTo>
                    <a:pt x="12708" y="25695"/>
                  </a:lnTo>
                  <a:lnTo>
                    <a:pt x="13087" y="25354"/>
                  </a:lnTo>
                  <a:lnTo>
                    <a:pt x="14021" y="25750"/>
                  </a:lnTo>
                  <a:lnTo>
                    <a:pt x="15389" y="25599"/>
                  </a:lnTo>
                  <a:lnTo>
                    <a:pt x="16002" y="25651"/>
                  </a:lnTo>
                  <a:lnTo>
                    <a:pt x="17096" y="27689"/>
                  </a:lnTo>
                  <a:lnTo>
                    <a:pt x="17094" y="28123"/>
                  </a:lnTo>
                  <a:lnTo>
                    <a:pt x="16959" y="28495"/>
                  </a:lnTo>
                  <a:lnTo>
                    <a:pt x="17786" y="29612"/>
                  </a:lnTo>
                  <a:lnTo>
                    <a:pt x="18498" y="30421"/>
                  </a:lnTo>
                  <a:lnTo>
                    <a:pt x="18776" y="30879"/>
                  </a:lnTo>
                  <a:lnTo>
                    <a:pt x="18734" y="31239"/>
                  </a:lnTo>
                  <a:lnTo>
                    <a:pt x="18608" y="31462"/>
                  </a:lnTo>
                  <a:lnTo>
                    <a:pt x="18526" y="32001"/>
                  </a:lnTo>
                  <a:lnTo>
                    <a:pt x="32213" y="28014"/>
                  </a:lnTo>
                  <a:lnTo>
                    <a:pt x="32022" y="28345"/>
                  </a:lnTo>
                  <a:lnTo>
                    <a:pt x="32035" y="29435"/>
                  </a:lnTo>
                  <a:lnTo>
                    <a:pt x="32304" y="29456"/>
                  </a:lnTo>
                  <a:lnTo>
                    <a:pt x="33723" y="28483"/>
                  </a:lnTo>
                  <a:lnTo>
                    <a:pt x="33949" y="27668"/>
                  </a:lnTo>
                  <a:lnTo>
                    <a:pt x="34096" y="27463"/>
                  </a:lnTo>
                  <a:lnTo>
                    <a:pt x="39696" y="25869"/>
                  </a:lnTo>
                  <a:lnTo>
                    <a:pt x="44139" y="18582"/>
                  </a:lnTo>
                  <a:lnTo>
                    <a:pt x="45923" y="15654"/>
                  </a:lnTo>
                  <a:lnTo>
                    <a:pt x="47594" y="14857"/>
                  </a:lnTo>
                  <a:lnTo>
                    <a:pt x="46804" y="14304"/>
                  </a:lnTo>
                  <a:lnTo>
                    <a:pt x="46661" y="12808"/>
                  </a:lnTo>
                  <a:lnTo>
                    <a:pt x="46377" y="12759"/>
                  </a:lnTo>
                  <a:lnTo>
                    <a:pt x="46882" y="11952"/>
                  </a:lnTo>
                  <a:lnTo>
                    <a:pt x="48228" y="9799"/>
                  </a:lnTo>
                  <a:lnTo>
                    <a:pt x="50636" y="10108"/>
                  </a:lnTo>
                  <a:lnTo>
                    <a:pt x="51400" y="7684"/>
                  </a:lnTo>
                  <a:lnTo>
                    <a:pt x="50300" y="4952"/>
                  </a:lnTo>
                  <a:lnTo>
                    <a:pt x="47464" y="140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6" name="pg1297">
              <a:extLst>
                <a:ext uri="{FF2B5EF4-FFF2-40B4-BE49-F238E27FC236}">
                  <a16:creationId xmlns:a16="http://schemas.microsoft.com/office/drawing/2014/main" id="{7B520DE8-102C-7F46-9EAC-B36B27F97925}"/>
                </a:ext>
              </a:extLst>
            </p:cNvPr>
            <p:cNvSpPr/>
            <p:nvPr/>
          </p:nvSpPr>
          <p:spPr>
            <a:xfrm>
              <a:off x="1226892" y="3339935"/>
              <a:ext cx="11592" cy="10558"/>
            </a:xfrm>
            <a:custGeom>
              <a:avLst/>
              <a:gdLst/>
              <a:ahLst/>
              <a:cxnLst/>
              <a:rect l="0" t="0" r="0" b="0"/>
              <a:pathLst>
                <a:path w="11592" h="10558">
                  <a:moveTo>
                    <a:pt x="6917" y="0"/>
                  </a:moveTo>
                  <a:lnTo>
                    <a:pt x="935" y="1577"/>
                  </a:lnTo>
                  <a:lnTo>
                    <a:pt x="922" y="2458"/>
                  </a:lnTo>
                  <a:lnTo>
                    <a:pt x="962" y="2734"/>
                  </a:lnTo>
                  <a:lnTo>
                    <a:pt x="1149" y="3139"/>
                  </a:lnTo>
                  <a:lnTo>
                    <a:pt x="582" y="4925"/>
                  </a:lnTo>
                  <a:lnTo>
                    <a:pt x="436" y="5100"/>
                  </a:lnTo>
                  <a:lnTo>
                    <a:pt x="183" y="5188"/>
                  </a:lnTo>
                  <a:lnTo>
                    <a:pt x="69" y="5993"/>
                  </a:lnTo>
                  <a:lnTo>
                    <a:pt x="0" y="8275"/>
                  </a:lnTo>
                  <a:lnTo>
                    <a:pt x="333" y="9184"/>
                  </a:lnTo>
                  <a:lnTo>
                    <a:pt x="741" y="9661"/>
                  </a:lnTo>
                  <a:lnTo>
                    <a:pt x="897" y="9482"/>
                  </a:lnTo>
                  <a:lnTo>
                    <a:pt x="2269" y="8587"/>
                  </a:lnTo>
                  <a:lnTo>
                    <a:pt x="2627" y="8481"/>
                  </a:lnTo>
                  <a:lnTo>
                    <a:pt x="2807" y="8555"/>
                  </a:lnTo>
                  <a:lnTo>
                    <a:pt x="3156" y="8911"/>
                  </a:lnTo>
                  <a:lnTo>
                    <a:pt x="3721" y="9188"/>
                  </a:lnTo>
                  <a:lnTo>
                    <a:pt x="4026" y="9270"/>
                  </a:lnTo>
                  <a:lnTo>
                    <a:pt x="4482" y="9153"/>
                  </a:lnTo>
                  <a:lnTo>
                    <a:pt x="5630" y="9601"/>
                  </a:lnTo>
                  <a:lnTo>
                    <a:pt x="5808" y="9799"/>
                  </a:lnTo>
                  <a:lnTo>
                    <a:pt x="6185" y="10558"/>
                  </a:lnTo>
                  <a:lnTo>
                    <a:pt x="8783" y="9968"/>
                  </a:lnTo>
                  <a:lnTo>
                    <a:pt x="9812" y="9888"/>
                  </a:lnTo>
                  <a:lnTo>
                    <a:pt x="10063" y="9590"/>
                  </a:lnTo>
                  <a:lnTo>
                    <a:pt x="10976" y="9145"/>
                  </a:lnTo>
                  <a:lnTo>
                    <a:pt x="11592" y="8939"/>
                  </a:lnTo>
                  <a:lnTo>
                    <a:pt x="10788" y="8478"/>
                  </a:lnTo>
                  <a:lnTo>
                    <a:pt x="10259" y="8289"/>
                  </a:lnTo>
                  <a:lnTo>
                    <a:pt x="9447" y="7637"/>
                  </a:lnTo>
                  <a:lnTo>
                    <a:pt x="9994" y="7134"/>
                  </a:lnTo>
                  <a:lnTo>
                    <a:pt x="10334" y="5888"/>
                  </a:lnTo>
                  <a:lnTo>
                    <a:pt x="10047" y="4910"/>
                  </a:lnTo>
                  <a:lnTo>
                    <a:pt x="9775" y="4533"/>
                  </a:lnTo>
                  <a:lnTo>
                    <a:pt x="9607" y="4732"/>
                  </a:lnTo>
                  <a:lnTo>
                    <a:pt x="9680" y="4480"/>
                  </a:lnTo>
                  <a:lnTo>
                    <a:pt x="9427" y="4004"/>
                  </a:lnTo>
                  <a:lnTo>
                    <a:pt x="8710" y="3306"/>
                  </a:lnTo>
                  <a:lnTo>
                    <a:pt x="7532" y="2894"/>
                  </a:lnTo>
                  <a:lnTo>
                    <a:pt x="7352" y="2994"/>
                  </a:lnTo>
                  <a:lnTo>
                    <a:pt x="7309" y="3199"/>
                  </a:lnTo>
                  <a:lnTo>
                    <a:pt x="6795" y="3611"/>
                  </a:lnTo>
                  <a:lnTo>
                    <a:pt x="7190" y="2455"/>
                  </a:lnTo>
                  <a:lnTo>
                    <a:pt x="7092" y="2142"/>
                  </a:lnTo>
                  <a:lnTo>
                    <a:pt x="7269" y="1701"/>
                  </a:lnTo>
                  <a:lnTo>
                    <a:pt x="7181" y="1458"/>
                  </a:lnTo>
                  <a:lnTo>
                    <a:pt x="6813" y="1138"/>
                  </a:lnTo>
                  <a:lnTo>
                    <a:pt x="6697" y="922"/>
                  </a:lnTo>
                  <a:lnTo>
                    <a:pt x="6683" y="423"/>
                  </a:lnTo>
                  <a:lnTo>
                    <a:pt x="6938" y="12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7" name="pg1298">
              <a:extLst>
                <a:ext uri="{FF2B5EF4-FFF2-40B4-BE49-F238E27FC236}">
                  <a16:creationId xmlns:a16="http://schemas.microsoft.com/office/drawing/2014/main" id="{7ECF2C37-5356-0D48-BB00-86FCF21EAC13}"/>
                </a:ext>
              </a:extLst>
            </p:cNvPr>
            <p:cNvSpPr/>
            <p:nvPr/>
          </p:nvSpPr>
          <p:spPr>
            <a:xfrm>
              <a:off x="1141687" y="3328891"/>
              <a:ext cx="33831" cy="23568"/>
            </a:xfrm>
            <a:custGeom>
              <a:avLst/>
              <a:gdLst/>
              <a:ahLst/>
              <a:cxnLst/>
              <a:rect l="0" t="0" r="0" b="0"/>
              <a:pathLst>
                <a:path w="33831" h="23568">
                  <a:moveTo>
                    <a:pt x="3623" y="171"/>
                  </a:moveTo>
                  <a:lnTo>
                    <a:pt x="4297" y="0"/>
                  </a:lnTo>
                  <a:lnTo>
                    <a:pt x="4310" y="227"/>
                  </a:lnTo>
                  <a:lnTo>
                    <a:pt x="4634" y="699"/>
                  </a:lnTo>
                  <a:lnTo>
                    <a:pt x="4725" y="975"/>
                  </a:lnTo>
                  <a:lnTo>
                    <a:pt x="5217" y="3041"/>
                  </a:lnTo>
                  <a:lnTo>
                    <a:pt x="6019" y="2830"/>
                  </a:lnTo>
                  <a:lnTo>
                    <a:pt x="6757" y="2716"/>
                  </a:lnTo>
                  <a:lnTo>
                    <a:pt x="6913" y="2814"/>
                  </a:lnTo>
                  <a:lnTo>
                    <a:pt x="6990" y="3155"/>
                  </a:lnTo>
                  <a:lnTo>
                    <a:pt x="7236" y="3269"/>
                  </a:lnTo>
                  <a:lnTo>
                    <a:pt x="7466" y="3203"/>
                  </a:lnTo>
                  <a:lnTo>
                    <a:pt x="7703" y="3188"/>
                  </a:lnTo>
                  <a:lnTo>
                    <a:pt x="7741" y="3480"/>
                  </a:lnTo>
                  <a:lnTo>
                    <a:pt x="8311" y="3383"/>
                  </a:lnTo>
                  <a:lnTo>
                    <a:pt x="8557" y="3171"/>
                  </a:lnTo>
                  <a:lnTo>
                    <a:pt x="8725" y="2553"/>
                  </a:lnTo>
                  <a:lnTo>
                    <a:pt x="8946" y="2374"/>
                  </a:lnTo>
                  <a:lnTo>
                    <a:pt x="10085" y="2195"/>
                  </a:lnTo>
                  <a:lnTo>
                    <a:pt x="10486" y="2130"/>
                  </a:lnTo>
                  <a:lnTo>
                    <a:pt x="10551" y="2553"/>
                  </a:lnTo>
                  <a:lnTo>
                    <a:pt x="10849" y="2635"/>
                  </a:lnTo>
                  <a:lnTo>
                    <a:pt x="11703" y="2309"/>
                  </a:lnTo>
                  <a:lnTo>
                    <a:pt x="12014" y="2391"/>
                  </a:lnTo>
                  <a:lnTo>
                    <a:pt x="12079" y="2651"/>
                  </a:lnTo>
                  <a:lnTo>
                    <a:pt x="12636" y="2618"/>
                  </a:lnTo>
                  <a:lnTo>
                    <a:pt x="13671" y="1772"/>
                  </a:lnTo>
                  <a:lnTo>
                    <a:pt x="14604" y="1463"/>
                  </a:lnTo>
                  <a:lnTo>
                    <a:pt x="15303" y="1756"/>
                  </a:lnTo>
                  <a:lnTo>
                    <a:pt x="15782" y="1805"/>
                  </a:lnTo>
                  <a:lnTo>
                    <a:pt x="16067" y="1789"/>
                  </a:lnTo>
                  <a:lnTo>
                    <a:pt x="16145" y="2033"/>
                  </a:lnTo>
                  <a:lnTo>
                    <a:pt x="16429" y="2439"/>
                  </a:lnTo>
                  <a:lnTo>
                    <a:pt x="17077" y="2570"/>
                  </a:lnTo>
                  <a:lnTo>
                    <a:pt x="18177" y="3806"/>
                  </a:lnTo>
                  <a:lnTo>
                    <a:pt x="18113" y="4017"/>
                  </a:lnTo>
                  <a:lnTo>
                    <a:pt x="18353" y="4272"/>
                  </a:lnTo>
                  <a:lnTo>
                    <a:pt x="19006" y="4782"/>
                  </a:lnTo>
                  <a:lnTo>
                    <a:pt x="19472" y="4879"/>
                  </a:lnTo>
                  <a:lnTo>
                    <a:pt x="19615" y="5384"/>
                  </a:lnTo>
                  <a:lnTo>
                    <a:pt x="19239" y="6099"/>
                  </a:lnTo>
                  <a:lnTo>
                    <a:pt x="19239" y="6457"/>
                  </a:lnTo>
                  <a:lnTo>
                    <a:pt x="19394" y="6750"/>
                  </a:lnTo>
                  <a:lnTo>
                    <a:pt x="19291" y="7075"/>
                  </a:lnTo>
                  <a:lnTo>
                    <a:pt x="19382" y="7531"/>
                  </a:lnTo>
                  <a:lnTo>
                    <a:pt x="19964" y="7726"/>
                  </a:lnTo>
                  <a:lnTo>
                    <a:pt x="20547" y="8262"/>
                  </a:lnTo>
                  <a:lnTo>
                    <a:pt x="21091" y="8328"/>
                  </a:lnTo>
                  <a:lnTo>
                    <a:pt x="21880" y="8685"/>
                  </a:lnTo>
                  <a:lnTo>
                    <a:pt x="23046" y="8002"/>
                  </a:lnTo>
                  <a:lnTo>
                    <a:pt x="24198" y="8669"/>
                  </a:lnTo>
                  <a:lnTo>
                    <a:pt x="24561" y="9157"/>
                  </a:lnTo>
                  <a:lnTo>
                    <a:pt x="24768" y="9645"/>
                  </a:lnTo>
                  <a:lnTo>
                    <a:pt x="25234" y="10149"/>
                  </a:lnTo>
                  <a:lnTo>
                    <a:pt x="25972" y="10214"/>
                  </a:lnTo>
                  <a:lnTo>
                    <a:pt x="26244" y="10247"/>
                  </a:lnTo>
                  <a:lnTo>
                    <a:pt x="28730" y="10458"/>
                  </a:lnTo>
                  <a:lnTo>
                    <a:pt x="27798" y="12069"/>
                  </a:lnTo>
                  <a:lnTo>
                    <a:pt x="27785" y="12329"/>
                  </a:lnTo>
                  <a:lnTo>
                    <a:pt x="28212" y="12524"/>
                  </a:lnTo>
                  <a:lnTo>
                    <a:pt x="28523" y="13712"/>
                  </a:lnTo>
                  <a:lnTo>
                    <a:pt x="29209" y="12736"/>
                  </a:lnTo>
                  <a:lnTo>
                    <a:pt x="29740" y="12768"/>
                  </a:lnTo>
                  <a:lnTo>
                    <a:pt x="30284" y="13386"/>
                  </a:lnTo>
                  <a:lnTo>
                    <a:pt x="30750" y="13484"/>
                  </a:lnTo>
                  <a:lnTo>
                    <a:pt x="31229" y="12915"/>
                  </a:lnTo>
                  <a:lnTo>
                    <a:pt x="31035" y="13614"/>
                  </a:lnTo>
                  <a:lnTo>
                    <a:pt x="30004" y="13643"/>
                  </a:lnTo>
                  <a:lnTo>
                    <a:pt x="29639" y="13311"/>
                  </a:lnTo>
                  <a:lnTo>
                    <a:pt x="28678" y="13956"/>
                  </a:lnTo>
                  <a:lnTo>
                    <a:pt x="29002" y="14866"/>
                  </a:lnTo>
                  <a:lnTo>
                    <a:pt x="29714" y="14541"/>
                  </a:lnTo>
                  <a:lnTo>
                    <a:pt x="30970" y="14590"/>
                  </a:lnTo>
                  <a:lnTo>
                    <a:pt x="30271" y="15940"/>
                  </a:lnTo>
                  <a:lnTo>
                    <a:pt x="30750" y="16802"/>
                  </a:lnTo>
                  <a:lnTo>
                    <a:pt x="31099" y="16786"/>
                  </a:lnTo>
                  <a:lnTo>
                    <a:pt x="31708" y="16981"/>
                  </a:lnTo>
                  <a:lnTo>
                    <a:pt x="31630" y="17274"/>
                  </a:lnTo>
                  <a:lnTo>
                    <a:pt x="31824" y="17973"/>
                  </a:lnTo>
                  <a:lnTo>
                    <a:pt x="33158" y="19323"/>
                  </a:lnTo>
                  <a:lnTo>
                    <a:pt x="33689" y="19583"/>
                  </a:lnTo>
                  <a:lnTo>
                    <a:pt x="33831" y="19762"/>
                  </a:lnTo>
                  <a:lnTo>
                    <a:pt x="33792" y="20787"/>
                  </a:lnTo>
                  <a:lnTo>
                    <a:pt x="33456" y="21210"/>
                  </a:lnTo>
                  <a:lnTo>
                    <a:pt x="33029" y="21389"/>
                  </a:lnTo>
                  <a:lnTo>
                    <a:pt x="32873" y="21633"/>
                  </a:lnTo>
                  <a:lnTo>
                    <a:pt x="32795" y="22967"/>
                  </a:lnTo>
                  <a:lnTo>
                    <a:pt x="32291" y="22462"/>
                  </a:lnTo>
                  <a:lnTo>
                    <a:pt x="31138" y="22348"/>
                  </a:lnTo>
                  <a:lnTo>
                    <a:pt x="30348" y="22381"/>
                  </a:lnTo>
                  <a:lnTo>
                    <a:pt x="29494" y="23048"/>
                  </a:lnTo>
                  <a:lnTo>
                    <a:pt x="28820" y="22576"/>
                  </a:lnTo>
                  <a:lnTo>
                    <a:pt x="28691" y="22251"/>
                  </a:lnTo>
                  <a:lnTo>
                    <a:pt x="28639" y="21096"/>
                  </a:lnTo>
                  <a:lnTo>
                    <a:pt x="27694" y="21974"/>
                  </a:lnTo>
                  <a:lnTo>
                    <a:pt x="27539" y="22544"/>
                  </a:lnTo>
                  <a:lnTo>
                    <a:pt x="27370" y="22625"/>
                  </a:lnTo>
                  <a:lnTo>
                    <a:pt x="27008" y="22560"/>
                  </a:lnTo>
                  <a:lnTo>
                    <a:pt x="26451" y="22218"/>
                  </a:lnTo>
                  <a:lnTo>
                    <a:pt x="26581" y="21861"/>
                  </a:lnTo>
                  <a:lnTo>
                    <a:pt x="26078" y="21664"/>
                  </a:lnTo>
                  <a:lnTo>
                    <a:pt x="25752" y="22072"/>
                  </a:lnTo>
                  <a:lnTo>
                    <a:pt x="25506" y="22186"/>
                  </a:lnTo>
                  <a:lnTo>
                    <a:pt x="25156" y="21129"/>
                  </a:lnTo>
                  <a:lnTo>
                    <a:pt x="24483" y="20332"/>
                  </a:lnTo>
                  <a:lnTo>
                    <a:pt x="24276" y="20624"/>
                  </a:lnTo>
                  <a:lnTo>
                    <a:pt x="23136" y="20998"/>
                  </a:lnTo>
                  <a:lnTo>
                    <a:pt x="22010" y="21080"/>
                  </a:lnTo>
                  <a:lnTo>
                    <a:pt x="21233" y="21682"/>
                  </a:lnTo>
                  <a:lnTo>
                    <a:pt x="21583" y="22300"/>
                  </a:lnTo>
                  <a:lnTo>
                    <a:pt x="21518" y="22706"/>
                  </a:lnTo>
                  <a:lnTo>
                    <a:pt x="20702" y="23129"/>
                  </a:lnTo>
                  <a:lnTo>
                    <a:pt x="19835" y="23162"/>
                  </a:lnTo>
                  <a:lnTo>
                    <a:pt x="18540" y="22397"/>
                  </a:lnTo>
                  <a:lnTo>
                    <a:pt x="18112" y="22620"/>
                  </a:lnTo>
                  <a:lnTo>
                    <a:pt x="17968" y="22697"/>
                  </a:lnTo>
                  <a:lnTo>
                    <a:pt x="17763" y="22788"/>
                  </a:lnTo>
                  <a:lnTo>
                    <a:pt x="17685" y="23129"/>
                  </a:lnTo>
                  <a:lnTo>
                    <a:pt x="17452" y="23568"/>
                  </a:lnTo>
                  <a:lnTo>
                    <a:pt x="17271" y="23032"/>
                  </a:lnTo>
                  <a:lnTo>
                    <a:pt x="15899" y="22072"/>
                  </a:lnTo>
                  <a:lnTo>
                    <a:pt x="14509" y="19907"/>
                  </a:lnTo>
                  <a:lnTo>
                    <a:pt x="13167" y="19648"/>
                  </a:lnTo>
                  <a:lnTo>
                    <a:pt x="12921" y="19437"/>
                  </a:lnTo>
                  <a:lnTo>
                    <a:pt x="12933" y="19258"/>
                  </a:lnTo>
                  <a:lnTo>
                    <a:pt x="14267" y="19079"/>
                  </a:lnTo>
                  <a:lnTo>
                    <a:pt x="14487" y="18315"/>
                  </a:lnTo>
                  <a:lnTo>
                    <a:pt x="14461" y="17485"/>
                  </a:lnTo>
                  <a:lnTo>
                    <a:pt x="14332" y="16753"/>
                  </a:lnTo>
                  <a:lnTo>
                    <a:pt x="14099" y="16330"/>
                  </a:lnTo>
                  <a:lnTo>
                    <a:pt x="13684" y="15989"/>
                  </a:lnTo>
                  <a:lnTo>
                    <a:pt x="12804" y="15615"/>
                  </a:lnTo>
                  <a:lnTo>
                    <a:pt x="11833" y="14948"/>
                  </a:lnTo>
                  <a:lnTo>
                    <a:pt x="11315" y="14883"/>
                  </a:lnTo>
                  <a:lnTo>
                    <a:pt x="11017" y="14704"/>
                  </a:lnTo>
                  <a:lnTo>
                    <a:pt x="10396" y="14313"/>
                  </a:lnTo>
                  <a:lnTo>
                    <a:pt x="10163" y="13955"/>
                  </a:lnTo>
                  <a:lnTo>
                    <a:pt x="7871" y="12654"/>
                  </a:lnTo>
                  <a:lnTo>
                    <a:pt x="7728" y="12459"/>
                  </a:lnTo>
                  <a:lnTo>
                    <a:pt x="7845" y="12215"/>
                  </a:lnTo>
                  <a:lnTo>
                    <a:pt x="7690" y="12134"/>
                  </a:lnTo>
                  <a:lnTo>
                    <a:pt x="6654" y="11906"/>
                  </a:lnTo>
                  <a:lnTo>
                    <a:pt x="5294" y="12117"/>
                  </a:lnTo>
                  <a:lnTo>
                    <a:pt x="2718" y="11759"/>
                  </a:lnTo>
                  <a:lnTo>
                    <a:pt x="0" y="10959"/>
                  </a:lnTo>
                  <a:lnTo>
                    <a:pt x="124" y="10148"/>
                  </a:lnTo>
                  <a:lnTo>
                    <a:pt x="326" y="9188"/>
                  </a:lnTo>
                  <a:lnTo>
                    <a:pt x="1333" y="7515"/>
                  </a:lnTo>
                  <a:lnTo>
                    <a:pt x="1477" y="7276"/>
                  </a:lnTo>
                  <a:lnTo>
                    <a:pt x="1610" y="7093"/>
                  </a:lnTo>
                  <a:lnTo>
                    <a:pt x="2145" y="6683"/>
                  </a:lnTo>
                  <a:lnTo>
                    <a:pt x="2330" y="6540"/>
                  </a:lnTo>
                  <a:lnTo>
                    <a:pt x="3830" y="6409"/>
                  </a:lnTo>
                  <a:lnTo>
                    <a:pt x="4109" y="6008"/>
                  </a:lnTo>
                  <a:lnTo>
                    <a:pt x="4236" y="4938"/>
                  </a:lnTo>
                  <a:lnTo>
                    <a:pt x="4276" y="4598"/>
                  </a:lnTo>
                  <a:lnTo>
                    <a:pt x="4416" y="3407"/>
                  </a:lnTo>
                  <a:lnTo>
                    <a:pt x="4448" y="313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8" name="pg1299">
              <a:extLst>
                <a:ext uri="{FF2B5EF4-FFF2-40B4-BE49-F238E27FC236}">
                  <a16:creationId xmlns:a16="http://schemas.microsoft.com/office/drawing/2014/main" id="{7678DC6C-F5D8-1F4D-9D86-7E4518EA2B80}"/>
                </a:ext>
              </a:extLst>
            </p:cNvPr>
            <p:cNvSpPr/>
            <p:nvPr/>
          </p:nvSpPr>
          <p:spPr>
            <a:xfrm>
              <a:off x="1144554" y="3320709"/>
              <a:ext cx="13109" cy="11662"/>
            </a:xfrm>
            <a:custGeom>
              <a:avLst/>
              <a:gdLst/>
              <a:ahLst/>
              <a:cxnLst/>
              <a:rect l="0" t="0" r="0" b="0"/>
              <a:pathLst>
                <a:path w="13109" h="11662">
                  <a:moveTo>
                    <a:pt x="13109" y="9856"/>
                  </a:moveTo>
                  <a:lnTo>
                    <a:pt x="12915" y="9986"/>
                  </a:lnTo>
                  <a:lnTo>
                    <a:pt x="12436" y="9938"/>
                  </a:lnTo>
                  <a:lnTo>
                    <a:pt x="11737" y="9645"/>
                  </a:lnTo>
                  <a:lnTo>
                    <a:pt x="10804" y="9954"/>
                  </a:lnTo>
                  <a:lnTo>
                    <a:pt x="9769" y="10800"/>
                  </a:lnTo>
                  <a:lnTo>
                    <a:pt x="9212" y="10832"/>
                  </a:lnTo>
                  <a:lnTo>
                    <a:pt x="9147" y="10572"/>
                  </a:lnTo>
                  <a:lnTo>
                    <a:pt x="8836" y="10491"/>
                  </a:lnTo>
                  <a:lnTo>
                    <a:pt x="7982" y="10816"/>
                  </a:lnTo>
                  <a:lnTo>
                    <a:pt x="7684" y="10735"/>
                  </a:lnTo>
                  <a:lnTo>
                    <a:pt x="7619" y="10312"/>
                  </a:lnTo>
                  <a:lnTo>
                    <a:pt x="7218" y="10377"/>
                  </a:lnTo>
                  <a:lnTo>
                    <a:pt x="6079" y="10556"/>
                  </a:lnTo>
                  <a:lnTo>
                    <a:pt x="5858" y="10735"/>
                  </a:lnTo>
                  <a:lnTo>
                    <a:pt x="5690" y="11353"/>
                  </a:lnTo>
                  <a:lnTo>
                    <a:pt x="5444" y="11564"/>
                  </a:lnTo>
                  <a:lnTo>
                    <a:pt x="4874" y="11662"/>
                  </a:lnTo>
                  <a:lnTo>
                    <a:pt x="4836" y="11369"/>
                  </a:lnTo>
                  <a:lnTo>
                    <a:pt x="4599" y="11385"/>
                  </a:lnTo>
                  <a:lnTo>
                    <a:pt x="4369" y="11450"/>
                  </a:lnTo>
                  <a:lnTo>
                    <a:pt x="4123" y="11337"/>
                  </a:lnTo>
                  <a:lnTo>
                    <a:pt x="4046" y="10995"/>
                  </a:lnTo>
                  <a:lnTo>
                    <a:pt x="3890" y="10897"/>
                  </a:lnTo>
                  <a:lnTo>
                    <a:pt x="3152" y="11011"/>
                  </a:lnTo>
                  <a:lnTo>
                    <a:pt x="2350" y="11223"/>
                  </a:lnTo>
                  <a:lnTo>
                    <a:pt x="1858" y="9157"/>
                  </a:lnTo>
                  <a:lnTo>
                    <a:pt x="1651" y="8913"/>
                  </a:lnTo>
                  <a:lnTo>
                    <a:pt x="1443" y="8409"/>
                  </a:lnTo>
                  <a:lnTo>
                    <a:pt x="1430" y="8181"/>
                  </a:lnTo>
                  <a:lnTo>
                    <a:pt x="756" y="8352"/>
                  </a:lnTo>
                  <a:lnTo>
                    <a:pt x="548" y="7607"/>
                  </a:lnTo>
                  <a:lnTo>
                    <a:pt x="395" y="7057"/>
                  </a:lnTo>
                  <a:lnTo>
                    <a:pt x="405" y="6569"/>
                  </a:lnTo>
                  <a:lnTo>
                    <a:pt x="459" y="3996"/>
                  </a:lnTo>
                  <a:lnTo>
                    <a:pt x="0" y="3266"/>
                  </a:lnTo>
                  <a:lnTo>
                    <a:pt x="615" y="3139"/>
                  </a:lnTo>
                  <a:lnTo>
                    <a:pt x="1130" y="3074"/>
                  </a:lnTo>
                  <a:lnTo>
                    <a:pt x="1560" y="3057"/>
                  </a:lnTo>
                  <a:lnTo>
                    <a:pt x="1715" y="3106"/>
                  </a:lnTo>
                  <a:lnTo>
                    <a:pt x="2143" y="2992"/>
                  </a:lnTo>
                  <a:lnTo>
                    <a:pt x="2466" y="3025"/>
                  </a:lnTo>
                  <a:lnTo>
                    <a:pt x="2635" y="3074"/>
                  </a:lnTo>
                  <a:lnTo>
                    <a:pt x="3360" y="3074"/>
                  </a:lnTo>
                  <a:lnTo>
                    <a:pt x="3243" y="2911"/>
                  </a:lnTo>
                  <a:lnTo>
                    <a:pt x="3075" y="1366"/>
                  </a:lnTo>
                  <a:lnTo>
                    <a:pt x="3269" y="439"/>
                  </a:lnTo>
                  <a:lnTo>
                    <a:pt x="3722" y="0"/>
                  </a:lnTo>
                  <a:lnTo>
                    <a:pt x="4149" y="211"/>
                  </a:lnTo>
                  <a:lnTo>
                    <a:pt x="4162" y="32"/>
                  </a:lnTo>
                  <a:lnTo>
                    <a:pt x="4318" y="0"/>
                  </a:lnTo>
                  <a:lnTo>
                    <a:pt x="5237" y="910"/>
                  </a:lnTo>
                  <a:lnTo>
                    <a:pt x="5975" y="894"/>
                  </a:lnTo>
                  <a:lnTo>
                    <a:pt x="6299" y="715"/>
                  </a:lnTo>
                  <a:lnTo>
                    <a:pt x="6687" y="683"/>
                  </a:lnTo>
                  <a:lnTo>
                    <a:pt x="6726" y="1805"/>
                  </a:lnTo>
                  <a:lnTo>
                    <a:pt x="7373" y="2797"/>
                  </a:lnTo>
                  <a:lnTo>
                    <a:pt x="7451" y="3122"/>
                  </a:lnTo>
                  <a:lnTo>
                    <a:pt x="7412" y="3415"/>
                  </a:lnTo>
                  <a:lnTo>
                    <a:pt x="7645" y="3415"/>
                  </a:lnTo>
                  <a:lnTo>
                    <a:pt x="8306" y="4001"/>
                  </a:lnTo>
                  <a:lnTo>
                    <a:pt x="8396" y="4310"/>
                  </a:lnTo>
                  <a:lnTo>
                    <a:pt x="8293" y="4570"/>
                  </a:lnTo>
                  <a:lnTo>
                    <a:pt x="8370" y="4944"/>
                  </a:lnTo>
                  <a:lnTo>
                    <a:pt x="8578" y="5139"/>
                  </a:lnTo>
                  <a:lnTo>
                    <a:pt x="8992" y="5546"/>
                  </a:lnTo>
                  <a:lnTo>
                    <a:pt x="9341" y="5725"/>
                  </a:lnTo>
                  <a:lnTo>
                    <a:pt x="9691" y="5530"/>
                  </a:lnTo>
                  <a:lnTo>
                    <a:pt x="9937" y="5611"/>
                  </a:lnTo>
                  <a:lnTo>
                    <a:pt x="10079" y="5660"/>
                  </a:lnTo>
                  <a:lnTo>
                    <a:pt x="10688" y="5855"/>
                  </a:lnTo>
                  <a:lnTo>
                    <a:pt x="11607" y="6343"/>
                  </a:lnTo>
                  <a:lnTo>
                    <a:pt x="11931" y="6831"/>
                  </a:lnTo>
                  <a:lnTo>
                    <a:pt x="12449" y="7417"/>
                  </a:lnTo>
                  <a:lnTo>
                    <a:pt x="12591" y="7888"/>
                  </a:lnTo>
                  <a:lnTo>
                    <a:pt x="12397" y="8035"/>
                  </a:lnTo>
                  <a:lnTo>
                    <a:pt x="12216" y="8149"/>
                  </a:lnTo>
                  <a:lnTo>
                    <a:pt x="11918" y="8506"/>
                  </a:lnTo>
                  <a:lnTo>
                    <a:pt x="12915" y="964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19" name="pg1300">
              <a:extLst>
                <a:ext uri="{FF2B5EF4-FFF2-40B4-BE49-F238E27FC236}">
                  <a16:creationId xmlns:a16="http://schemas.microsoft.com/office/drawing/2014/main" id="{89BB9DB7-D525-044E-8239-6681ECBA5F59}"/>
                </a:ext>
              </a:extLst>
            </p:cNvPr>
            <p:cNvSpPr/>
            <p:nvPr/>
          </p:nvSpPr>
          <p:spPr>
            <a:xfrm>
              <a:off x="1129463" y="3304957"/>
              <a:ext cx="24238" cy="19019"/>
            </a:xfrm>
            <a:custGeom>
              <a:avLst/>
              <a:gdLst/>
              <a:ahLst/>
              <a:cxnLst/>
              <a:rect l="0" t="0" r="0" b="0"/>
              <a:pathLst>
                <a:path w="24238" h="19019">
                  <a:moveTo>
                    <a:pt x="15245" y="199"/>
                  </a:moveTo>
                  <a:lnTo>
                    <a:pt x="15019" y="582"/>
                  </a:lnTo>
                  <a:lnTo>
                    <a:pt x="14501" y="1617"/>
                  </a:lnTo>
                  <a:lnTo>
                    <a:pt x="14506" y="2070"/>
                  </a:lnTo>
                  <a:lnTo>
                    <a:pt x="14593" y="2401"/>
                  </a:lnTo>
                  <a:lnTo>
                    <a:pt x="14773" y="2723"/>
                  </a:lnTo>
                  <a:lnTo>
                    <a:pt x="15188" y="2560"/>
                  </a:lnTo>
                  <a:lnTo>
                    <a:pt x="15654" y="2983"/>
                  </a:lnTo>
                  <a:lnTo>
                    <a:pt x="15874" y="3260"/>
                  </a:lnTo>
                  <a:lnTo>
                    <a:pt x="15900" y="3455"/>
                  </a:lnTo>
                  <a:lnTo>
                    <a:pt x="15025" y="4223"/>
                  </a:lnTo>
                  <a:lnTo>
                    <a:pt x="14773" y="4691"/>
                  </a:lnTo>
                  <a:lnTo>
                    <a:pt x="15278" y="4903"/>
                  </a:lnTo>
                  <a:lnTo>
                    <a:pt x="15835" y="4398"/>
                  </a:lnTo>
                  <a:lnTo>
                    <a:pt x="15924" y="4063"/>
                  </a:lnTo>
                  <a:lnTo>
                    <a:pt x="15926" y="3780"/>
                  </a:lnTo>
                  <a:lnTo>
                    <a:pt x="16612" y="3780"/>
                  </a:lnTo>
                  <a:lnTo>
                    <a:pt x="16703" y="4057"/>
                  </a:lnTo>
                  <a:lnTo>
                    <a:pt x="16703" y="4317"/>
                  </a:lnTo>
                  <a:lnTo>
                    <a:pt x="17000" y="4480"/>
                  </a:lnTo>
                  <a:lnTo>
                    <a:pt x="17285" y="4480"/>
                  </a:lnTo>
                  <a:lnTo>
                    <a:pt x="17749" y="4319"/>
                  </a:lnTo>
                  <a:lnTo>
                    <a:pt x="17751" y="4109"/>
                  </a:lnTo>
                  <a:lnTo>
                    <a:pt x="17441" y="3952"/>
                  </a:lnTo>
                  <a:lnTo>
                    <a:pt x="17918" y="3800"/>
                  </a:lnTo>
                  <a:lnTo>
                    <a:pt x="18554" y="4350"/>
                  </a:lnTo>
                  <a:lnTo>
                    <a:pt x="18321" y="4821"/>
                  </a:lnTo>
                  <a:lnTo>
                    <a:pt x="18645" y="4935"/>
                  </a:lnTo>
                  <a:lnTo>
                    <a:pt x="19460" y="4854"/>
                  </a:lnTo>
                  <a:lnTo>
                    <a:pt x="21247" y="5720"/>
                  </a:lnTo>
                  <a:lnTo>
                    <a:pt x="22180" y="5830"/>
                  </a:lnTo>
                  <a:lnTo>
                    <a:pt x="23138" y="6301"/>
                  </a:lnTo>
                  <a:lnTo>
                    <a:pt x="23254" y="6594"/>
                  </a:lnTo>
                  <a:lnTo>
                    <a:pt x="24238" y="7066"/>
                  </a:lnTo>
                  <a:lnTo>
                    <a:pt x="24173" y="8107"/>
                  </a:lnTo>
                  <a:lnTo>
                    <a:pt x="23806" y="8231"/>
                  </a:lnTo>
                  <a:lnTo>
                    <a:pt x="24017" y="9205"/>
                  </a:lnTo>
                  <a:lnTo>
                    <a:pt x="23457" y="9630"/>
                  </a:lnTo>
                  <a:lnTo>
                    <a:pt x="22598" y="8194"/>
                  </a:lnTo>
                  <a:lnTo>
                    <a:pt x="22063" y="8367"/>
                  </a:lnTo>
                  <a:lnTo>
                    <a:pt x="21493" y="8839"/>
                  </a:lnTo>
                  <a:lnTo>
                    <a:pt x="21208" y="8839"/>
                  </a:lnTo>
                  <a:lnTo>
                    <a:pt x="20690" y="9441"/>
                  </a:lnTo>
                  <a:lnTo>
                    <a:pt x="21079" y="10140"/>
                  </a:lnTo>
                  <a:lnTo>
                    <a:pt x="21105" y="10742"/>
                  </a:lnTo>
                  <a:lnTo>
                    <a:pt x="21675" y="11214"/>
                  </a:lnTo>
                  <a:lnTo>
                    <a:pt x="21092" y="11279"/>
                  </a:lnTo>
                  <a:lnTo>
                    <a:pt x="21169" y="11539"/>
                  </a:lnTo>
                  <a:lnTo>
                    <a:pt x="21351" y="11702"/>
                  </a:lnTo>
                  <a:lnTo>
                    <a:pt x="20354" y="12320"/>
                  </a:lnTo>
                  <a:lnTo>
                    <a:pt x="20185" y="12108"/>
                  </a:lnTo>
                  <a:lnTo>
                    <a:pt x="19564" y="12336"/>
                  </a:lnTo>
                  <a:lnTo>
                    <a:pt x="19409" y="11588"/>
                  </a:lnTo>
                  <a:lnTo>
                    <a:pt x="18295" y="11393"/>
                  </a:lnTo>
                  <a:lnTo>
                    <a:pt x="18140" y="12808"/>
                  </a:lnTo>
                  <a:lnTo>
                    <a:pt x="17881" y="12954"/>
                  </a:lnTo>
                  <a:lnTo>
                    <a:pt x="18192" y="13166"/>
                  </a:lnTo>
                  <a:lnTo>
                    <a:pt x="17039" y="13166"/>
                  </a:lnTo>
                  <a:lnTo>
                    <a:pt x="16301" y="12368"/>
                  </a:lnTo>
                  <a:lnTo>
                    <a:pt x="14592" y="12352"/>
                  </a:lnTo>
                  <a:lnTo>
                    <a:pt x="14424" y="12352"/>
                  </a:lnTo>
                  <a:lnTo>
                    <a:pt x="14215" y="12551"/>
                  </a:lnTo>
                  <a:lnTo>
                    <a:pt x="14217" y="13149"/>
                  </a:lnTo>
                  <a:lnTo>
                    <a:pt x="14061" y="13491"/>
                  </a:lnTo>
                  <a:lnTo>
                    <a:pt x="13569" y="13458"/>
                  </a:lnTo>
                  <a:lnTo>
                    <a:pt x="14129" y="14434"/>
                  </a:lnTo>
                  <a:lnTo>
                    <a:pt x="14166" y="15150"/>
                  </a:lnTo>
                  <a:lnTo>
                    <a:pt x="14271" y="15371"/>
                  </a:lnTo>
                  <a:lnTo>
                    <a:pt x="15071" y="15540"/>
                  </a:lnTo>
                  <a:lnTo>
                    <a:pt x="16068" y="17297"/>
                  </a:lnTo>
                  <a:lnTo>
                    <a:pt x="16275" y="17785"/>
                  </a:lnTo>
                  <a:lnTo>
                    <a:pt x="15615" y="18159"/>
                  </a:lnTo>
                  <a:lnTo>
                    <a:pt x="15589" y="18387"/>
                  </a:lnTo>
                  <a:lnTo>
                    <a:pt x="15667" y="18907"/>
                  </a:lnTo>
                  <a:lnTo>
                    <a:pt x="15090" y="19019"/>
                  </a:lnTo>
                  <a:lnTo>
                    <a:pt x="14893" y="18810"/>
                  </a:lnTo>
                  <a:lnTo>
                    <a:pt x="14158" y="18030"/>
                  </a:lnTo>
                  <a:lnTo>
                    <a:pt x="13770" y="17619"/>
                  </a:lnTo>
                  <a:lnTo>
                    <a:pt x="12372" y="17140"/>
                  </a:lnTo>
                  <a:lnTo>
                    <a:pt x="11325" y="17140"/>
                  </a:lnTo>
                  <a:lnTo>
                    <a:pt x="10140" y="17140"/>
                  </a:lnTo>
                  <a:lnTo>
                    <a:pt x="9448" y="17140"/>
                  </a:lnTo>
                  <a:lnTo>
                    <a:pt x="8770" y="17885"/>
                  </a:lnTo>
                  <a:lnTo>
                    <a:pt x="8092" y="17938"/>
                  </a:lnTo>
                  <a:lnTo>
                    <a:pt x="6652" y="17725"/>
                  </a:lnTo>
                  <a:lnTo>
                    <a:pt x="6390" y="17591"/>
                  </a:lnTo>
                  <a:lnTo>
                    <a:pt x="5650" y="17194"/>
                  </a:lnTo>
                  <a:lnTo>
                    <a:pt x="5296" y="16927"/>
                  </a:lnTo>
                  <a:lnTo>
                    <a:pt x="5270" y="16619"/>
                  </a:lnTo>
                  <a:lnTo>
                    <a:pt x="5047" y="14805"/>
                  </a:lnTo>
                  <a:lnTo>
                    <a:pt x="4533" y="14159"/>
                  </a:lnTo>
                  <a:lnTo>
                    <a:pt x="3728" y="13946"/>
                  </a:lnTo>
                  <a:lnTo>
                    <a:pt x="3134" y="13416"/>
                  </a:lnTo>
                  <a:lnTo>
                    <a:pt x="2118" y="12509"/>
                  </a:lnTo>
                  <a:lnTo>
                    <a:pt x="1646" y="11492"/>
                  </a:lnTo>
                  <a:lnTo>
                    <a:pt x="1384" y="10985"/>
                  </a:lnTo>
                  <a:lnTo>
                    <a:pt x="1159" y="10550"/>
                  </a:lnTo>
                  <a:lnTo>
                    <a:pt x="72" y="8443"/>
                  </a:lnTo>
                  <a:lnTo>
                    <a:pt x="0" y="8304"/>
                  </a:lnTo>
                  <a:lnTo>
                    <a:pt x="136" y="7950"/>
                  </a:lnTo>
                  <a:lnTo>
                    <a:pt x="1005" y="8123"/>
                  </a:lnTo>
                  <a:lnTo>
                    <a:pt x="1906" y="8304"/>
                  </a:lnTo>
                  <a:lnTo>
                    <a:pt x="2485" y="8853"/>
                  </a:lnTo>
                  <a:lnTo>
                    <a:pt x="2810" y="9210"/>
                  </a:lnTo>
                  <a:lnTo>
                    <a:pt x="3917" y="9459"/>
                  </a:lnTo>
                  <a:lnTo>
                    <a:pt x="4129" y="9276"/>
                  </a:lnTo>
                  <a:lnTo>
                    <a:pt x="4422" y="9023"/>
                  </a:lnTo>
                  <a:lnTo>
                    <a:pt x="4674" y="8806"/>
                  </a:lnTo>
                  <a:lnTo>
                    <a:pt x="5378" y="8198"/>
                  </a:lnTo>
                  <a:lnTo>
                    <a:pt x="5727" y="7896"/>
                  </a:lnTo>
                  <a:lnTo>
                    <a:pt x="6453" y="7270"/>
                  </a:lnTo>
                  <a:lnTo>
                    <a:pt x="7468" y="6394"/>
                  </a:lnTo>
                  <a:lnTo>
                    <a:pt x="8093" y="5853"/>
                  </a:lnTo>
                  <a:lnTo>
                    <a:pt x="8827" y="3932"/>
                  </a:lnTo>
                  <a:lnTo>
                    <a:pt x="8685" y="3219"/>
                  </a:lnTo>
                  <a:lnTo>
                    <a:pt x="8177" y="2555"/>
                  </a:lnTo>
                  <a:lnTo>
                    <a:pt x="7923" y="1011"/>
                  </a:lnTo>
                  <a:lnTo>
                    <a:pt x="8050" y="266"/>
                  </a:lnTo>
                  <a:lnTo>
                    <a:pt x="8601" y="0"/>
                  </a:lnTo>
                  <a:lnTo>
                    <a:pt x="9140" y="687"/>
                  </a:lnTo>
                  <a:lnTo>
                    <a:pt x="9685" y="907"/>
                  </a:lnTo>
                  <a:lnTo>
                    <a:pt x="10721" y="1327"/>
                  </a:lnTo>
                  <a:lnTo>
                    <a:pt x="11651" y="1703"/>
                  </a:lnTo>
                  <a:lnTo>
                    <a:pt x="12711" y="1437"/>
                  </a:lnTo>
                  <a:lnTo>
                    <a:pt x="14109" y="212"/>
                  </a:lnTo>
                  <a:lnTo>
                    <a:pt x="14829" y="10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0" name="pg1301">
              <a:extLst>
                <a:ext uri="{FF2B5EF4-FFF2-40B4-BE49-F238E27FC236}">
                  <a16:creationId xmlns:a16="http://schemas.microsoft.com/office/drawing/2014/main" id="{99F36F6F-1A97-EB43-B0F6-DADEE7896516}"/>
                </a:ext>
              </a:extLst>
            </p:cNvPr>
            <p:cNvSpPr/>
            <p:nvPr/>
          </p:nvSpPr>
          <p:spPr>
            <a:xfrm>
              <a:off x="1038994" y="3233996"/>
              <a:ext cx="89409" cy="102197"/>
            </a:xfrm>
            <a:custGeom>
              <a:avLst/>
              <a:gdLst/>
              <a:ahLst/>
              <a:cxnLst/>
              <a:rect l="0" t="0" r="0" b="0"/>
              <a:pathLst>
                <a:path w="89409" h="102197">
                  <a:moveTo>
                    <a:pt x="82615" y="55420"/>
                  </a:moveTo>
                  <a:lnTo>
                    <a:pt x="82545" y="55683"/>
                  </a:lnTo>
                  <a:lnTo>
                    <a:pt x="82714" y="57493"/>
                  </a:lnTo>
                  <a:lnTo>
                    <a:pt x="82869" y="57901"/>
                  </a:lnTo>
                  <a:lnTo>
                    <a:pt x="82937" y="58079"/>
                  </a:lnTo>
                  <a:lnTo>
                    <a:pt x="83138" y="58611"/>
                  </a:lnTo>
                  <a:lnTo>
                    <a:pt x="83208" y="59158"/>
                  </a:lnTo>
                  <a:lnTo>
                    <a:pt x="83487" y="61666"/>
                  </a:lnTo>
                  <a:lnTo>
                    <a:pt x="82395" y="64191"/>
                  </a:lnTo>
                  <a:lnTo>
                    <a:pt x="82187" y="65068"/>
                  </a:lnTo>
                  <a:lnTo>
                    <a:pt x="82077" y="65534"/>
                  </a:lnTo>
                  <a:lnTo>
                    <a:pt x="81493" y="68110"/>
                  </a:lnTo>
                  <a:lnTo>
                    <a:pt x="81697" y="70109"/>
                  </a:lnTo>
                  <a:lnTo>
                    <a:pt x="82121" y="70801"/>
                  </a:lnTo>
                  <a:lnTo>
                    <a:pt x="83816" y="72025"/>
                  </a:lnTo>
                  <a:lnTo>
                    <a:pt x="84334" y="72173"/>
                  </a:lnTo>
                  <a:lnTo>
                    <a:pt x="85049" y="72378"/>
                  </a:lnTo>
                  <a:lnTo>
                    <a:pt x="85758" y="72581"/>
                  </a:lnTo>
                  <a:lnTo>
                    <a:pt x="86314" y="72793"/>
                  </a:lnTo>
                  <a:lnTo>
                    <a:pt x="87306" y="73707"/>
                  </a:lnTo>
                  <a:lnTo>
                    <a:pt x="87502" y="73888"/>
                  </a:lnTo>
                  <a:lnTo>
                    <a:pt x="88095" y="75166"/>
                  </a:lnTo>
                  <a:lnTo>
                    <a:pt x="88095" y="75751"/>
                  </a:lnTo>
                  <a:lnTo>
                    <a:pt x="87393" y="76387"/>
                  </a:lnTo>
                  <a:lnTo>
                    <a:pt x="87021" y="76701"/>
                  </a:lnTo>
                  <a:lnTo>
                    <a:pt x="86881" y="76623"/>
                  </a:lnTo>
                  <a:lnTo>
                    <a:pt x="86273" y="76283"/>
                  </a:lnTo>
                  <a:lnTo>
                    <a:pt x="85045" y="76230"/>
                  </a:lnTo>
                  <a:lnTo>
                    <a:pt x="84633" y="76697"/>
                  </a:lnTo>
                  <a:lnTo>
                    <a:pt x="83473" y="78011"/>
                  </a:lnTo>
                  <a:lnTo>
                    <a:pt x="82884" y="78679"/>
                  </a:lnTo>
                  <a:lnTo>
                    <a:pt x="82672" y="78998"/>
                  </a:lnTo>
                  <a:lnTo>
                    <a:pt x="82672" y="79903"/>
                  </a:lnTo>
                  <a:lnTo>
                    <a:pt x="83011" y="81606"/>
                  </a:lnTo>
                  <a:lnTo>
                    <a:pt x="83943" y="82139"/>
                  </a:lnTo>
                  <a:lnTo>
                    <a:pt x="84033" y="82479"/>
                  </a:lnTo>
                  <a:lnTo>
                    <a:pt x="84113" y="82778"/>
                  </a:lnTo>
                  <a:lnTo>
                    <a:pt x="83265" y="83416"/>
                  </a:lnTo>
                  <a:lnTo>
                    <a:pt x="82972" y="83372"/>
                  </a:lnTo>
                  <a:lnTo>
                    <a:pt x="82098" y="83242"/>
                  </a:lnTo>
                  <a:lnTo>
                    <a:pt x="81486" y="83150"/>
                  </a:lnTo>
                  <a:lnTo>
                    <a:pt x="81019" y="83576"/>
                  </a:lnTo>
                  <a:lnTo>
                    <a:pt x="81058" y="84888"/>
                  </a:lnTo>
                  <a:lnTo>
                    <a:pt x="82248" y="85971"/>
                  </a:lnTo>
                  <a:lnTo>
                    <a:pt x="83180" y="85971"/>
                  </a:lnTo>
                  <a:lnTo>
                    <a:pt x="84240" y="86504"/>
                  </a:lnTo>
                  <a:lnTo>
                    <a:pt x="84591" y="87084"/>
                  </a:lnTo>
                  <a:lnTo>
                    <a:pt x="84771" y="87382"/>
                  </a:lnTo>
                  <a:lnTo>
                    <a:pt x="85045" y="87834"/>
                  </a:lnTo>
                  <a:lnTo>
                    <a:pt x="85002" y="89112"/>
                  </a:lnTo>
                  <a:lnTo>
                    <a:pt x="86503" y="90279"/>
                  </a:lnTo>
                  <a:lnTo>
                    <a:pt x="86782" y="90496"/>
                  </a:lnTo>
                  <a:lnTo>
                    <a:pt x="88095" y="90602"/>
                  </a:lnTo>
                  <a:lnTo>
                    <a:pt x="89282" y="92146"/>
                  </a:lnTo>
                  <a:lnTo>
                    <a:pt x="89409" y="92625"/>
                  </a:lnTo>
                  <a:lnTo>
                    <a:pt x="88775" y="93289"/>
                  </a:lnTo>
                  <a:lnTo>
                    <a:pt x="88543" y="93532"/>
                  </a:lnTo>
                  <a:lnTo>
                    <a:pt x="87884" y="94222"/>
                  </a:lnTo>
                  <a:lnTo>
                    <a:pt x="86283" y="94576"/>
                  </a:lnTo>
                  <a:lnTo>
                    <a:pt x="85016" y="93844"/>
                  </a:lnTo>
                  <a:lnTo>
                    <a:pt x="84748" y="93690"/>
                  </a:lnTo>
                  <a:lnTo>
                    <a:pt x="83901" y="93850"/>
                  </a:lnTo>
                  <a:lnTo>
                    <a:pt x="83562" y="94595"/>
                  </a:lnTo>
                  <a:lnTo>
                    <a:pt x="83604" y="95393"/>
                  </a:lnTo>
                  <a:lnTo>
                    <a:pt x="83638" y="95593"/>
                  </a:lnTo>
                  <a:lnTo>
                    <a:pt x="84435" y="100347"/>
                  </a:lnTo>
                  <a:lnTo>
                    <a:pt x="84462" y="100508"/>
                  </a:lnTo>
                  <a:lnTo>
                    <a:pt x="84116" y="101660"/>
                  </a:lnTo>
                  <a:lnTo>
                    <a:pt x="83555" y="101449"/>
                  </a:lnTo>
                  <a:lnTo>
                    <a:pt x="82405" y="101752"/>
                  </a:lnTo>
                  <a:lnTo>
                    <a:pt x="80719" y="102197"/>
                  </a:lnTo>
                  <a:lnTo>
                    <a:pt x="78363" y="101758"/>
                  </a:lnTo>
                  <a:lnTo>
                    <a:pt x="76589" y="100863"/>
                  </a:lnTo>
                  <a:lnTo>
                    <a:pt x="76162" y="100593"/>
                  </a:lnTo>
                  <a:lnTo>
                    <a:pt x="75074" y="99904"/>
                  </a:lnTo>
                  <a:lnTo>
                    <a:pt x="74238" y="98593"/>
                  </a:lnTo>
                  <a:lnTo>
                    <a:pt x="73849" y="97983"/>
                  </a:lnTo>
                  <a:lnTo>
                    <a:pt x="73455" y="97366"/>
                  </a:lnTo>
                  <a:lnTo>
                    <a:pt x="72756" y="97081"/>
                  </a:lnTo>
                  <a:lnTo>
                    <a:pt x="72095" y="96812"/>
                  </a:lnTo>
                  <a:lnTo>
                    <a:pt x="70948" y="96344"/>
                  </a:lnTo>
                  <a:lnTo>
                    <a:pt x="70503" y="96163"/>
                  </a:lnTo>
                  <a:lnTo>
                    <a:pt x="69774" y="95306"/>
                  </a:lnTo>
                  <a:lnTo>
                    <a:pt x="68653" y="93989"/>
                  </a:lnTo>
                  <a:lnTo>
                    <a:pt x="68494" y="93802"/>
                  </a:lnTo>
                  <a:lnTo>
                    <a:pt x="68302" y="93577"/>
                  </a:lnTo>
                  <a:lnTo>
                    <a:pt x="68154" y="93498"/>
                  </a:lnTo>
                  <a:lnTo>
                    <a:pt x="64958" y="91795"/>
                  </a:lnTo>
                  <a:lnTo>
                    <a:pt x="64739" y="91553"/>
                  </a:lnTo>
                  <a:lnTo>
                    <a:pt x="63293" y="89962"/>
                  </a:lnTo>
                  <a:lnTo>
                    <a:pt x="61151" y="88795"/>
                  </a:lnTo>
                  <a:lnTo>
                    <a:pt x="59053" y="88545"/>
                  </a:lnTo>
                  <a:lnTo>
                    <a:pt x="58552" y="88485"/>
                  </a:lnTo>
                  <a:lnTo>
                    <a:pt x="58308" y="88456"/>
                  </a:lnTo>
                  <a:lnTo>
                    <a:pt x="57830" y="88481"/>
                  </a:lnTo>
                  <a:lnTo>
                    <a:pt x="56330" y="89365"/>
                  </a:lnTo>
                  <a:lnTo>
                    <a:pt x="55493" y="90217"/>
                  </a:lnTo>
                  <a:lnTo>
                    <a:pt x="55180" y="90536"/>
                  </a:lnTo>
                  <a:lnTo>
                    <a:pt x="54142" y="89965"/>
                  </a:lnTo>
                  <a:lnTo>
                    <a:pt x="53379" y="89545"/>
                  </a:lnTo>
                  <a:lnTo>
                    <a:pt x="52812" y="89232"/>
                  </a:lnTo>
                  <a:lnTo>
                    <a:pt x="51987" y="88778"/>
                  </a:lnTo>
                  <a:lnTo>
                    <a:pt x="51262" y="86241"/>
                  </a:lnTo>
                  <a:lnTo>
                    <a:pt x="50744" y="85330"/>
                  </a:lnTo>
                  <a:lnTo>
                    <a:pt x="48451" y="83752"/>
                  </a:lnTo>
                  <a:lnTo>
                    <a:pt x="46958" y="83349"/>
                  </a:lnTo>
                  <a:lnTo>
                    <a:pt x="44743" y="81181"/>
                  </a:lnTo>
                  <a:lnTo>
                    <a:pt x="43806" y="78673"/>
                  </a:lnTo>
                  <a:lnTo>
                    <a:pt x="43644" y="78238"/>
                  </a:lnTo>
                  <a:lnTo>
                    <a:pt x="43511" y="78025"/>
                  </a:lnTo>
                  <a:lnTo>
                    <a:pt x="43197" y="77521"/>
                  </a:lnTo>
                  <a:lnTo>
                    <a:pt x="42910" y="77061"/>
                  </a:lnTo>
                  <a:lnTo>
                    <a:pt x="42786" y="76931"/>
                  </a:lnTo>
                  <a:lnTo>
                    <a:pt x="42185" y="76299"/>
                  </a:lnTo>
                  <a:lnTo>
                    <a:pt x="41797" y="75890"/>
                  </a:lnTo>
                  <a:lnTo>
                    <a:pt x="39805" y="73796"/>
                  </a:lnTo>
                  <a:lnTo>
                    <a:pt x="35879" y="70995"/>
                  </a:lnTo>
                  <a:lnTo>
                    <a:pt x="35153" y="70505"/>
                  </a:lnTo>
                  <a:lnTo>
                    <a:pt x="32534" y="69402"/>
                  </a:lnTo>
                  <a:lnTo>
                    <a:pt x="31942" y="69154"/>
                  </a:lnTo>
                  <a:lnTo>
                    <a:pt x="31779" y="69130"/>
                  </a:lnTo>
                  <a:lnTo>
                    <a:pt x="28377" y="68638"/>
                  </a:lnTo>
                  <a:lnTo>
                    <a:pt x="27134" y="68458"/>
                  </a:lnTo>
                  <a:lnTo>
                    <a:pt x="26350" y="68344"/>
                  </a:lnTo>
                  <a:lnTo>
                    <a:pt x="25760" y="68259"/>
                  </a:lnTo>
                  <a:lnTo>
                    <a:pt x="24455" y="68081"/>
                  </a:lnTo>
                  <a:lnTo>
                    <a:pt x="24078" y="68170"/>
                  </a:lnTo>
                  <a:lnTo>
                    <a:pt x="22543" y="68529"/>
                  </a:lnTo>
                  <a:lnTo>
                    <a:pt x="22157" y="68671"/>
                  </a:lnTo>
                  <a:lnTo>
                    <a:pt x="20209" y="70040"/>
                  </a:lnTo>
                  <a:lnTo>
                    <a:pt x="19039" y="71781"/>
                  </a:lnTo>
                  <a:lnTo>
                    <a:pt x="18960" y="72569"/>
                  </a:lnTo>
                  <a:lnTo>
                    <a:pt x="19249" y="73129"/>
                  </a:lnTo>
                  <a:lnTo>
                    <a:pt x="19688" y="73967"/>
                  </a:lnTo>
                  <a:lnTo>
                    <a:pt x="19995" y="74496"/>
                  </a:lnTo>
                  <a:lnTo>
                    <a:pt x="19740" y="74480"/>
                  </a:lnTo>
                  <a:lnTo>
                    <a:pt x="18915" y="74429"/>
                  </a:lnTo>
                  <a:lnTo>
                    <a:pt x="18408" y="74398"/>
                  </a:lnTo>
                  <a:lnTo>
                    <a:pt x="16886" y="74303"/>
                  </a:lnTo>
                  <a:lnTo>
                    <a:pt x="15898" y="74242"/>
                  </a:lnTo>
                  <a:lnTo>
                    <a:pt x="14928" y="74182"/>
                  </a:lnTo>
                  <a:lnTo>
                    <a:pt x="13570" y="74086"/>
                  </a:lnTo>
                  <a:lnTo>
                    <a:pt x="14017" y="73339"/>
                  </a:lnTo>
                  <a:lnTo>
                    <a:pt x="14568" y="72989"/>
                  </a:lnTo>
                  <a:lnTo>
                    <a:pt x="15186" y="72705"/>
                  </a:lnTo>
                  <a:lnTo>
                    <a:pt x="15270" y="72492"/>
                  </a:lnTo>
                  <a:lnTo>
                    <a:pt x="17660" y="66472"/>
                  </a:lnTo>
                  <a:lnTo>
                    <a:pt x="21743" y="54890"/>
                  </a:lnTo>
                  <a:lnTo>
                    <a:pt x="22430" y="52378"/>
                  </a:lnTo>
                  <a:lnTo>
                    <a:pt x="22883" y="50726"/>
                  </a:lnTo>
                  <a:lnTo>
                    <a:pt x="23273" y="48205"/>
                  </a:lnTo>
                  <a:lnTo>
                    <a:pt x="23201" y="46582"/>
                  </a:lnTo>
                  <a:lnTo>
                    <a:pt x="22683" y="44690"/>
                  </a:lnTo>
                  <a:lnTo>
                    <a:pt x="22343" y="44275"/>
                  </a:lnTo>
                  <a:lnTo>
                    <a:pt x="21149" y="42704"/>
                  </a:lnTo>
                  <a:lnTo>
                    <a:pt x="21033" y="40974"/>
                  </a:lnTo>
                  <a:lnTo>
                    <a:pt x="20808" y="40338"/>
                  </a:lnTo>
                  <a:lnTo>
                    <a:pt x="19085" y="37545"/>
                  </a:lnTo>
                  <a:lnTo>
                    <a:pt x="17721" y="35335"/>
                  </a:lnTo>
                  <a:lnTo>
                    <a:pt x="17461" y="34616"/>
                  </a:lnTo>
                  <a:lnTo>
                    <a:pt x="17555" y="34277"/>
                  </a:lnTo>
                  <a:lnTo>
                    <a:pt x="18343" y="34627"/>
                  </a:lnTo>
                  <a:lnTo>
                    <a:pt x="19527" y="34199"/>
                  </a:lnTo>
                  <a:lnTo>
                    <a:pt x="20749" y="33758"/>
                  </a:lnTo>
                  <a:lnTo>
                    <a:pt x="20855" y="32991"/>
                  </a:lnTo>
                  <a:lnTo>
                    <a:pt x="20925" y="32487"/>
                  </a:lnTo>
                  <a:lnTo>
                    <a:pt x="20863" y="32350"/>
                  </a:lnTo>
                  <a:lnTo>
                    <a:pt x="20050" y="30570"/>
                  </a:lnTo>
                  <a:lnTo>
                    <a:pt x="19592" y="29649"/>
                  </a:lnTo>
                  <a:lnTo>
                    <a:pt x="18450" y="28832"/>
                  </a:lnTo>
                  <a:lnTo>
                    <a:pt x="17378" y="27216"/>
                  </a:lnTo>
                  <a:lnTo>
                    <a:pt x="17054" y="26181"/>
                  </a:lnTo>
                  <a:lnTo>
                    <a:pt x="16269" y="25119"/>
                  </a:lnTo>
                  <a:lnTo>
                    <a:pt x="16145" y="24953"/>
                  </a:lnTo>
                  <a:lnTo>
                    <a:pt x="15281" y="24224"/>
                  </a:lnTo>
                  <a:lnTo>
                    <a:pt x="13529" y="22747"/>
                  </a:lnTo>
                  <a:lnTo>
                    <a:pt x="11872" y="22313"/>
                  </a:lnTo>
                  <a:lnTo>
                    <a:pt x="11663" y="22258"/>
                  </a:lnTo>
                  <a:lnTo>
                    <a:pt x="11508" y="22304"/>
                  </a:lnTo>
                  <a:lnTo>
                    <a:pt x="10068" y="22727"/>
                  </a:lnTo>
                  <a:lnTo>
                    <a:pt x="9845" y="23304"/>
                  </a:lnTo>
                  <a:lnTo>
                    <a:pt x="9755" y="23536"/>
                  </a:lnTo>
                  <a:lnTo>
                    <a:pt x="9898" y="23963"/>
                  </a:lnTo>
                  <a:lnTo>
                    <a:pt x="9944" y="24101"/>
                  </a:lnTo>
                  <a:lnTo>
                    <a:pt x="9752" y="24567"/>
                  </a:lnTo>
                  <a:lnTo>
                    <a:pt x="9500" y="24635"/>
                  </a:lnTo>
                  <a:lnTo>
                    <a:pt x="9095" y="24695"/>
                  </a:lnTo>
                  <a:lnTo>
                    <a:pt x="8435" y="24112"/>
                  </a:lnTo>
                  <a:lnTo>
                    <a:pt x="8282" y="23756"/>
                  </a:lnTo>
                  <a:lnTo>
                    <a:pt x="7758" y="22536"/>
                  </a:lnTo>
                  <a:lnTo>
                    <a:pt x="7042" y="20712"/>
                  </a:lnTo>
                  <a:lnTo>
                    <a:pt x="7818" y="18739"/>
                  </a:lnTo>
                  <a:lnTo>
                    <a:pt x="7840" y="14729"/>
                  </a:lnTo>
                  <a:lnTo>
                    <a:pt x="5600" y="9742"/>
                  </a:lnTo>
                  <a:lnTo>
                    <a:pt x="3548" y="6185"/>
                  </a:lnTo>
                  <a:lnTo>
                    <a:pt x="3252" y="5673"/>
                  </a:lnTo>
                  <a:lnTo>
                    <a:pt x="834" y="2131"/>
                  </a:lnTo>
                  <a:lnTo>
                    <a:pt x="752" y="1921"/>
                  </a:lnTo>
                  <a:lnTo>
                    <a:pt x="650" y="1661"/>
                  </a:lnTo>
                  <a:lnTo>
                    <a:pt x="163" y="418"/>
                  </a:lnTo>
                  <a:lnTo>
                    <a:pt x="0" y="0"/>
                  </a:lnTo>
                  <a:lnTo>
                    <a:pt x="163" y="150"/>
                  </a:lnTo>
                  <a:lnTo>
                    <a:pt x="585" y="540"/>
                  </a:lnTo>
                  <a:lnTo>
                    <a:pt x="1177" y="811"/>
                  </a:lnTo>
                  <a:lnTo>
                    <a:pt x="1331" y="722"/>
                  </a:lnTo>
                  <a:lnTo>
                    <a:pt x="1497" y="744"/>
                  </a:lnTo>
                  <a:lnTo>
                    <a:pt x="1931" y="1105"/>
                  </a:lnTo>
                  <a:lnTo>
                    <a:pt x="2082" y="1321"/>
                  </a:lnTo>
                  <a:lnTo>
                    <a:pt x="2210" y="2028"/>
                  </a:lnTo>
                  <a:lnTo>
                    <a:pt x="2474" y="2486"/>
                  </a:lnTo>
                  <a:lnTo>
                    <a:pt x="3062" y="2657"/>
                  </a:lnTo>
                  <a:lnTo>
                    <a:pt x="3592" y="2673"/>
                  </a:lnTo>
                  <a:lnTo>
                    <a:pt x="3686" y="2846"/>
                  </a:lnTo>
                  <a:lnTo>
                    <a:pt x="3619" y="2991"/>
                  </a:lnTo>
                  <a:lnTo>
                    <a:pt x="3089" y="2945"/>
                  </a:lnTo>
                  <a:lnTo>
                    <a:pt x="2625" y="3063"/>
                  </a:lnTo>
                  <a:lnTo>
                    <a:pt x="2716" y="3521"/>
                  </a:lnTo>
                  <a:lnTo>
                    <a:pt x="3044" y="4061"/>
                  </a:lnTo>
                  <a:lnTo>
                    <a:pt x="3735" y="5650"/>
                  </a:lnTo>
                  <a:lnTo>
                    <a:pt x="4288" y="5929"/>
                  </a:lnTo>
                  <a:lnTo>
                    <a:pt x="4514" y="5843"/>
                  </a:lnTo>
                  <a:lnTo>
                    <a:pt x="5143" y="5810"/>
                  </a:lnTo>
                  <a:lnTo>
                    <a:pt x="6473" y="6226"/>
                  </a:lnTo>
                  <a:lnTo>
                    <a:pt x="6981" y="6796"/>
                  </a:lnTo>
                  <a:lnTo>
                    <a:pt x="7377" y="6930"/>
                  </a:lnTo>
                  <a:lnTo>
                    <a:pt x="7693" y="6539"/>
                  </a:lnTo>
                  <a:lnTo>
                    <a:pt x="7821" y="6141"/>
                  </a:lnTo>
                  <a:lnTo>
                    <a:pt x="8085" y="6044"/>
                  </a:lnTo>
                  <a:lnTo>
                    <a:pt x="10112" y="6238"/>
                  </a:lnTo>
                  <a:lnTo>
                    <a:pt x="10673" y="6543"/>
                  </a:lnTo>
                  <a:lnTo>
                    <a:pt x="11577" y="7325"/>
                  </a:lnTo>
                  <a:lnTo>
                    <a:pt x="12032" y="7627"/>
                  </a:lnTo>
                  <a:lnTo>
                    <a:pt x="12322" y="7620"/>
                  </a:lnTo>
                  <a:lnTo>
                    <a:pt x="13844" y="7933"/>
                  </a:lnTo>
                  <a:lnTo>
                    <a:pt x="13964" y="8242"/>
                  </a:lnTo>
                  <a:lnTo>
                    <a:pt x="14054" y="9703"/>
                  </a:lnTo>
                  <a:lnTo>
                    <a:pt x="13654" y="10785"/>
                  </a:lnTo>
                  <a:lnTo>
                    <a:pt x="13474" y="10886"/>
                  </a:lnTo>
                  <a:lnTo>
                    <a:pt x="13549" y="11210"/>
                  </a:lnTo>
                  <a:lnTo>
                    <a:pt x="13850" y="11631"/>
                  </a:lnTo>
                  <a:lnTo>
                    <a:pt x="14125" y="11679"/>
                  </a:lnTo>
                  <a:lnTo>
                    <a:pt x="14353" y="11630"/>
                  </a:lnTo>
                  <a:lnTo>
                    <a:pt x="14632" y="13118"/>
                  </a:lnTo>
                  <a:lnTo>
                    <a:pt x="14383" y="13855"/>
                  </a:lnTo>
                  <a:lnTo>
                    <a:pt x="14522" y="14414"/>
                  </a:lnTo>
                  <a:lnTo>
                    <a:pt x="14940" y="14846"/>
                  </a:lnTo>
                  <a:lnTo>
                    <a:pt x="16347" y="15290"/>
                  </a:lnTo>
                  <a:lnTo>
                    <a:pt x="17009" y="15230"/>
                  </a:lnTo>
                  <a:lnTo>
                    <a:pt x="18923" y="15474"/>
                  </a:lnTo>
                  <a:lnTo>
                    <a:pt x="19064" y="15218"/>
                  </a:lnTo>
                  <a:lnTo>
                    <a:pt x="19146" y="13784"/>
                  </a:lnTo>
                  <a:lnTo>
                    <a:pt x="19327" y="12902"/>
                  </a:lnTo>
                  <a:lnTo>
                    <a:pt x="19462" y="12552"/>
                  </a:lnTo>
                  <a:lnTo>
                    <a:pt x="19858" y="12252"/>
                  </a:lnTo>
                  <a:lnTo>
                    <a:pt x="20648" y="12336"/>
                  </a:lnTo>
                  <a:lnTo>
                    <a:pt x="20592" y="12898"/>
                  </a:lnTo>
                  <a:lnTo>
                    <a:pt x="20306" y="13211"/>
                  </a:lnTo>
                  <a:lnTo>
                    <a:pt x="20272" y="13479"/>
                  </a:lnTo>
                  <a:lnTo>
                    <a:pt x="20957" y="13497"/>
                  </a:lnTo>
                  <a:lnTo>
                    <a:pt x="21242" y="14551"/>
                  </a:lnTo>
                  <a:lnTo>
                    <a:pt x="21683" y="14556"/>
                  </a:lnTo>
                  <a:lnTo>
                    <a:pt x="22681" y="12386"/>
                  </a:lnTo>
                  <a:lnTo>
                    <a:pt x="23853" y="12476"/>
                  </a:lnTo>
                  <a:lnTo>
                    <a:pt x="25723" y="13039"/>
                  </a:lnTo>
                  <a:lnTo>
                    <a:pt x="25720" y="13974"/>
                  </a:lnTo>
                  <a:lnTo>
                    <a:pt x="27724" y="13980"/>
                  </a:lnTo>
                  <a:lnTo>
                    <a:pt x="27880" y="13985"/>
                  </a:lnTo>
                  <a:lnTo>
                    <a:pt x="27624" y="14573"/>
                  </a:lnTo>
                  <a:lnTo>
                    <a:pt x="27003" y="15206"/>
                  </a:lnTo>
                  <a:lnTo>
                    <a:pt x="26913" y="15414"/>
                  </a:lnTo>
                  <a:lnTo>
                    <a:pt x="26920" y="15582"/>
                  </a:lnTo>
                  <a:lnTo>
                    <a:pt x="27545" y="16401"/>
                  </a:lnTo>
                  <a:lnTo>
                    <a:pt x="28459" y="16029"/>
                  </a:lnTo>
                  <a:lnTo>
                    <a:pt x="31153" y="15328"/>
                  </a:lnTo>
                  <a:lnTo>
                    <a:pt x="31157" y="20419"/>
                  </a:lnTo>
                  <a:lnTo>
                    <a:pt x="33624" y="20420"/>
                  </a:lnTo>
                  <a:lnTo>
                    <a:pt x="33621" y="17214"/>
                  </a:lnTo>
                  <a:lnTo>
                    <a:pt x="36678" y="18010"/>
                  </a:lnTo>
                  <a:lnTo>
                    <a:pt x="36611" y="17865"/>
                  </a:lnTo>
                  <a:lnTo>
                    <a:pt x="36332" y="17665"/>
                  </a:lnTo>
                  <a:lnTo>
                    <a:pt x="36330" y="17259"/>
                  </a:lnTo>
                  <a:lnTo>
                    <a:pt x="36588" y="17484"/>
                  </a:lnTo>
                  <a:lnTo>
                    <a:pt x="37085" y="18402"/>
                  </a:lnTo>
                  <a:lnTo>
                    <a:pt x="37667" y="18164"/>
                  </a:lnTo>
                  <a:lnTo>
                    <a:pt x="38301" y="18283"/>
                  </a:lnTo>
                  <a:lnTo>
                    <a:pt x="38223" y="18690"/>
                  </a:lnTo>
                  <a:lnTo>
                    <a:pt x="39345" y="18688"/>
                  </a:lnTo>
                  <a:lnTo>
                    <a:pt x="39349" y="19793"/>
                  </a:lnTo>
                  <a:lnTo>
                    <a:pt x="40192" y="19854"/>
                  </a:lnTo>
                  <a:lnTo>
                    <a:pt x="40612" y="19975"/>
                  </a:lnTo>
                  <a:lnTo>
                    <a:pt x="41166" y="19978"/>
                  </a:lnTo>
                  <a:lnTo>
                    <a:pt x="41165" y="19228"/>
                  </a:lnTo>
                  <a:lnTo>
                    <a:pt x="41667" y="19389"/>
                  </a:lnTo>
                  <a:lnTo>
                    <a:pt x="41667" y="19706"/>
                  </a:lnTo>
                  <a:lnTo>
                    <a:pt x="44539" y="19664"/>
                  </a:lnTo>
                  <a:lnTo>
                    <a:pt x="44608" y="19414"/>
                  </a:lnTo>
                  <a:lnTo>
                    <a:pt x="45854" y="19422"/>
                  </a:lnTo>
                  <a:lnTo>
                    <a:pt x="45875" y="20121"/>
                  </a:lnTo>
                  <a:lnTo>
                    <a:pt x="46426" y="20106"/>
                  </a:lnTo>
                  <a:lnTo>
                    <a:pt x="46652" y="19633"/>
                  </a:lnTo>
                  <a:lnTo>
                    <a:pt x="46756" y="18789"/>
                  </a:lnTo>
                  <a:lnTo>
                    <a:pt x="46644" y="18625"/>
                  </a:lnTo>
                  <a:lnTo>
                    <a:pt x="46860" y="18641"/>
                  </a:lnTo>
                  <a:lnTo>
                    <a:pt x="47714" y="19226"/>
                  </a:lnTo>
                  <a:lnTo>
                    <a:pt x="48077" y="18917"/>
                  </a:lnTo>
                  <a:lnTo>
                    <a:pt x="49050" y="18814"/>
                  </a:lnTo>
                  <a:lnTo>
                    <a:pt x="49410" y="19048"/>
                  </a:lnTo>
                  <a:lnTo>
                    <a:pt x="50135" y="18690"/>
                  </a:lnTo>
                  <a:lnTo>
                    <a:pt x="49055" y="18067"/>
                  </a:lnTo>
                  <a:lnTo>
                    <a:pt x="49068" y="15654"/>
                  </a:lnTo>
                  <a:lnTo>
                    <a:pt x="50148" y="15990"/>
                  </a:lnTo>
                  <a:lnTo>
                    <a:pt x="50166" y="14750"/>
                  </a:lnTo>
                  <a:lnTo>
                    <a:pt x="50944" y="14754"/>
                  </a:lnTo>
                  <a:lnTo>
                    <a:pt x="51236" y="14168"/>
                  </a:lnTo>
                  <a:lnTo>
                    <a:pt x="52764" y="14168"/>
                  </a:lnTo>
                  <a:lnTo>
                    <a:pt x="52767" y="15124"/>
                  </a:lnTo>
                  <a:lnTo>
                    <a:pt x="53819" y="15169"/>
                  </a:lnTo>
                  <a:lnTo>
                    <a:pt x="53810" y="14168"/>
                  </a:lnTo>
                  <a:lnTo>
                    <a:pt x="53295" y="14168"/>
                  </a:lnTo>
                  <a:lnTo>
                    <a:pt x="53275" y="12883"/>
                  </a:lnTo>
                  <a:lnTo>
                    <a:pt x="53450" y="12883"/>
                  </a:lnTo>
                  <a:lnTo>
                    <a:pt x="53861" y="13709"/>
                  </a:lnTo>
                  <a:lnTo>
                    <a:pt x="54020" y="13680"/>
                  </a:lnTo>
                  <a:lnTo>
                    <a:pt x="53816" y="12689"/>
                  </a:lnTo>
                  <a:lnTo>
                    <a:pt x="56855" y="12769"/>
                  </a:lnTo>
                  <a:lnTo>
                    <a:pt x="57017" y="12677"/>
                  </a:lnTo>
                  <a:lnTo>
                    <a:pt x="58609" y="12686"/>
                  </a:lnTo>
                  <a:lnTo>
                    <a:pt x="58606" y="13879"/>
                  </a:lnTo>
                  <a:lnTo>
                    <a:pt x="57372" y="13878"/>
                  </a:lnTo>
                  <a:lnTo>
                    <a:pt x="57413" y="16235"/>
                  </a:lnTo>
                  <a:lnTo>
                    <a:pt x="59807" y="16234"/>
                  </a:lnTo>
                  <a:lnTo>
                    <a:pt x="59820" y="17584"/>
                  </a:lnTo>
                  <a:lnTo>
                    <a:pt x="60289" y="17872"/>
                  </a:lnTo>
                  <a:lnTo>
                    <a:pt x="60888" y="17999"/>
                  </a:lnTo>
                  <a:lnTo>
                    <a:pt x="61344" y="17971"/>
                  </a:lnTo>
                  <a:lnTo>
                    <a:pt x="62032" y="18207"/>
                  </a:lnTo>
                  <a:lnTo>
                    <a:pt x="62142" y="18366"/>
                  </a:lnTo>
                  <a:lnTo>
                    <a:pt x="62423" y="18413"/>
                  </a:lnTo>
                  <a:lnTo>
                    <a:pt x="62668" y="17835"/>
                  </a:lnTo>
                  <a:lnTo>
                    <a:pt x="62634" y="17606"/>
                  </a:lnTo>
                  <a:lnTo>
                    <a:pt x="62703" y="17455"/>
                  </a:lnTo>
                  <a:lnTo>
                    <a:pt x="63026" y="16966"/>
                  </a:lnTo>
                  <a:lnTo>
                    <a:pt x="63486" y="16545"/>
                  </a:lnTo>
                  <a:lnTo>
                    <a:pt x="63585" y="16201"/>
                  </a:lnTo>
                  <a:lnTo>
                    <a:pt x="63755" y="14942"/>
                  </a:lnTo>
                  <a:lnTo>
                    <a:pt x="63834" y="14770"/>
                  </a:lnTo>
                  <a:lnTo>
                    <a:pt x="64472" y="13930"/>
                  </a:lnTo>
                  <a:lnTo>
                    <a:pt x="65128" y="13561"/>
                  </a:lnTo>
                  <a:lnTo>
                    <a:pt x="65228" y="13722"/>
                  </a:lnTo>
                  <a:lnTo>
                    <a:pt x="65284" y="14119"/>
                  </a:lnTo>
                  <a:lnTo>
                    <a:pt x="66291" y="14309"/>
                  </a:lnTo>
                  <a:lnTo>
                    <a:pt x="66509" y="14262"/>
                  </a:lnTo>
                  <a:lnTo>
                    <a:pt x="66760" y="14070"/>
                  </a:lnTo>
                  <a:lnTo>
                    <a:pt x="66856" y="13650"/>
                  </a:lnTo>
                  <a:lnTo>
                    <a:pt x="67591" y="13865"/>
                  </a:lnTo>
                  <a:lnTo>
                    <a:pt x="68221" y="14263"/>
                  </a:lnTo>
                  <a:lnTo>
                    <a:pt x="68500" y="14769"/>
                  </a:lnTo>
                  <a:lnTo>
                    <a:pt x="68530" y="15045"/>
                  </a:lnTo>
                  <a:lnTo>
                    <a:pt x="68543" y="15382"/>
                  </a:lnTo>
                  <a:lnTo>
                    <a:pt x="68812" y="15871"/>
                  </a:lnTo>
                  <a:lnTo>
                    <a:pt x="69142" y="16095"/>
                  </a:lnTo>
                  <a:lnTo>
                    <a:pt x="69397" y="16226"/>
                  </a:lnTo>
                  <a:lnTo>
                    <a:pt x="69883" y="16290"/>
                  </a:lnTo>
                  <a:lnTo>
                    <a:pt x="70274" y="16171"/>
                  </a:lnTo>
                  <a:lnTo>
                    <a:pt x="70918" y="16354"/>
                  </a:lnTo>
                  <a:lnTo>
                    <a:pt x="71027" y="16817"/>
                  </a:lnTo>
                  <a:lnTo>
                    <a:pt x="71926" y="17992"/>
                  </a:lnTo>
                  <a:lnTo>
                    <a:pt x="72004" y="18820"/>
                  </a:lnTo>
                  <a:lnTo>
                    <a:pt x="72768" y="19845"/>
                  </a:lnTo>
                  <a:lnTo>
                    <a:pt x="72449" y="20034"/>
                  </a:lnTo>
                  <a:lnTo>
                    <a:pt x="71901" y="19975"/>
                  </a:lnTo>
                  <a:lnTo>
                    <a:pt x="71766" y="20414"/>
                  </a:lnTo>
                  <a:lnTo>
                    <a:pt x="71750" y="20762"/>
                  </a:lnTo>
                  <a:lnTo>
                    <a:pt x="71920" y="21725"/>
                  </a:lnTo>
                  <a:lnTo>
                    <a:pt x="72716" y="22431"/>
                  </a:lnTo>
                  <a:lnTo>
                    <a:pt x="72629" y="23219"/>
                  </a:lnTo>
                  <a:lnTo>
                    <a:pt x="72894" y="24165"/>
                  </a:lnTo>
                  <a:lnTo>
                    <a:pt x="73429" y="25187"/>
                  </a:lnTo>
                  <a:lnTo>
                    <a:pt x="73868" y="25514"/>
                  </a:lnTo>
                  <a:lnTo>
                    <a:pt x="73947" y="25702"/>
                  </a:lnTo>
                  <a:lnTo>
                    <a:pt x="73949" y="25972"/>
                  </a:lnTo>
                  <a:lnTo>
                    <a:pt x="73728" y="26398"/>
                  </a:lnTo>
                  <a:lnTo>
                    <a:pt x="73252" y="26844"/>
                  </a:lnTo>
                  <a:lnTo>
                    <a:pt x="74125" y="27625"/>
                  </a:lnTo>
                  <a:lnTo>
                    <a:pt x="75492" y="29131"/>
                  </a:lnTo>
                  <a:lnTo>
                    <a:pt x="77142" y="30549"/>
                  </a:lnTo>
                  <a:lnTo>
                    <a:pt x="78209" y="30757"/>
                  </a:lnTo>
                  <a:lnTo>
                    <a:pt x="78825" y="31179"/>
                  </a:lnTo>
                  <a:lnTo>
                    <a:pt x="79173" y="31519"/>
                  </a:lnTo>
                  <a:lnTo>
                    <a:pt x="79682" y="32613"/>
                  </a:lnTo>
                  <a:lnTo>
                    <a:pt x="80727" y="33025"/>
                  </a:lnTo>
                  <a:lnTo>
                    <a:pt x="80783" y="33652"/>
                  </a:lnTo>
                  <a:lnTo>
                    <a:pt x="80273" y="34833"/>
                  </a:lnTo>
                  <a:lnTo>
                    <a:pt x="79230" y="34684"/>
                  </a:lnTo>
                  <a:lnTo>
                    <a:pt x="78665" y="34717"/>
                  </a:lnTo>
                  <a:lnTo>
                    <a:pt x="77948" y="34898"/>
                  </a:lnTo>
                  <a:lnTo>
                    <a:pt x="77378" y="35606"/>
                  </a:lnTo>
                  <a:lnTo>
                    <a:pt x="77734" y="36979"/>
                  </a:lnTo>
                  <a:lnTo>
                    <a:pt x="77993" y="37338"/>
                  </a:lnTo>
                  <a:lnTo>
                    <a:pt x="78681" y="37932"/>
                  </a:lnTo>
                  <a:lnTo>
                    <a:pt x="78851" y="38461"/>
                  </a:lnTo>
                  <a:lnTo>
                    <a:pt x="78722" y="38654"/>
                  </a:lnTo>
                  <a:lnTo>
                    <a:pt x="78987" y="39542"/>
                  </a:lnTo>
                  <a:lnTo>
                    <a:pt x="79197" y="39973"/>
                  </a:lnTo>
                  <a:lnTo>
                    <a:pt x="79447" y="40317"/>
                  </a:lnTo>
                  <a:lnTo>
                    <a:pt x="80882" y="41577"/>
                  </a:lnTo>
                  <a:lnTo>
                    <a:pt x="81592" y="42063"/>
                  </a:lnTo>
                  <a:lnTo>
                    <a:pt x="83757" y="42995"/>
                  </a:lnTo>
                  <a:lnTo>
                    <a:pt x="84092" y="43031"/>
                  </a:lnTo>
                  <a:lnTo>
                    <a:pt x="84948" y="42828"/>
                  </a:lnTo>
                  <a:lnTo>
                    <a:pt x="85315" y="42833"/>
                  </a:lnTo>
                  <a:lnTo>
                    <a:pt x="86491" y="43278"/>
                  </a:lnTo>
                  <a:lnTo>
                    <a:pt x="87933" y="44572"/>
                  </a:lnTo>
                  <a:lnTo>
                    <a:pt x="87411" y="44764"/>
                  </a:lnTo>
                  <a:lnTo>
                    <a:pt x="87051" y="45285"/>
                  </a:lnTo>
                  <a:lnTo>
                    <a:pt x="86929" y="45597"/>
                  </a:lnTo>
                  <a:lnTo>
                    <a:pt x="87685" y="45602"/>
                  </a:lnTo>
                  <a:lnTo>
                    <a:pt x="87967" y="45878"/>
                  </a:lnTo>
                  <a:lnTo>
                    <a:pt x="87817" y="46217"/>
                  </a:lnTo>
                  <a:lnTo>
                    <a:pt x="87768" y="46531"/>
                  </a:lnTo>
                  <a:lnTo>
                    <a:pt x="88205" y="48632"/>
                  </a:lnTo>
                  <a:lnTo>
                    <a:pt x="85292" y="50854"/>
                  </a:lnTo>
                  <a:lnTo>
                    <a:pt x="85731" y="51549"/>
                  </a:lnTo>
                  <a:lnTo>
                    <a:pt x="85427" y="52189"/>
                  </a:lnTo>
                  <a:lnTo>
                    <a:pt x="82982" y="53411"/>
                  </a:lnTo>
                  <a:lnTo>
                    <a:pt x="82103" y="54105"/>
                  </a:lnTo>
                  <a:lnTo>
                    <a:pt x="81405" y="54816"/>
                  </a:lnTo>
                  <a:lnTo>
                    <a:pt x="81210" y="5499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1" name="pg1302">
              <a:extLst>
                <a:ext uri="{FF2B5EF4-FFF2-40B4-BE49-F238E27FC236}">
                  <a16:creationId xmlns:a16="http://schemas.microsoft.com/office/drawing/2014/main" id="{2E4E2CB3-3450-4240-B4BE-D3744DB6A777}"/>
                </a:ext>
              </a:extLst>
            </p:cNvPr>
            <p:cNvSpPr/>
            <p:nvPr/>
          </p:nvSpPr>
          <p:spPr>
            <a:xfrm>
              <a:off x="1039345" y="3234445"/>
              <a:ext cx="1820" cy="1744"/>
            </a:xfrm>
            <a:custGeom>
              <a:avLst/>
              <a:gdLst/>
              <a:ahLst/>
              <a:cxnLst/>
              <a:rect l="0" t="0" r="0" b="0"/>
              <a:pathLst>
                <a:path w="1820" h="1744">
                  <a:moveTo>
                    <a:pt x="0" y="332"/>
                  </a:moveTo>
                  <a:lnTo>
                    <a:pt x="65" y="582"/>
                  </a:lnTo>
                  <a:lnTo>
                    <a:pt x="540" y="1226"/>
                  </a:lnTo>
                  <a:lnTo>
                    <a:pt x="773" y="1744"/>
                  </a:lnTo>
                  <a:lnTo>
                    <a:pt x="1820" y="1663"/>
                  </a:lnTo>
                  <a:lnTo>
                    <a:pt x="1666" y="965"/>
                  </a:lnTo>
                  <a:lnTo>
                    <a:pt x="1577" y="795"/>
                  </a:lnTo>
                  <a:lnTo>
                    <a:pt x="1180" y="428"/>
                  </a:lnTo>
                  <a:lnTo>
                    <a:pt x="615" y="3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2" name="pg1303">
              <a:extLst>
                <a:ext uri="{FF2B5EF4-FFF2-40B4-BE49-F238E27FC236}">
                  <a16:creationId xmlns:a16="http://schemas.microsoft.com/office/drawing/2014/main" id="{59B001D3-C6BE-304C-A82B-6BB16B5F11C9}"/>
                </a:ext>
              </a:extLst>
            </p:cNvPr>
            <p:cNvSpPr/>
            <p:nvPr/>
          </p:nvSpPr>
          <p:spPr>
            <a:xfrm>
              <a:off x="1193957" y="3391090"/>
              <a:ext cx="15908" cy="14394"/>
            </a:xfrm>
            <a:custGeom>
              <a:avLst/>
              <a:gdLst/>
              <a:ahLst/>
              <a:cxnLst/>
              <a:rect l="0" t="0" r="0" b="0"/>
              <a:pathLst>
                <a:path w="15908" h="14394">
                  <a:moveTo>
                    <a:pt x="12182" y="42"/>
                  </a:moveTo>
                  <a:lnTo>
                    <a:pt x="12793" y="2220"/>
                  </a:lnTo>
                  <a:lnTo>
                    <a:pt x="12972" y="3927"/>
                  </a:lnTo>
                  <a:lnTo>
                    <a:pt x="12806" y="5426"/>
                  </a:lnTo>
                  <a:lnTo>
                    <a:pt x="12904" y="5968"/>
                  </a:lnTo>
                  <a:lnTo>
                    <a:pt x="13309" y="6204"/>
                  </a:lnTo>
                  <a:lnTo>
                    <a:pt x="13960" y="5908"/>
                  </a:lnTo>
                  <a:lnTo>
                    <a:pt x="13960" y="5649"/>
                  </a:lnTo>
                  <a:lnTo>
                    <a:pt x="14189" y="5561"/>
                  </a:lnTo>
                  <a:lnTo>
                    <a:pt x="15908" y="8034"/>
                  </a:lnTo>
                  <a:lnTo>
                    <a:pt x="15351" y="8334"/>
                  </a:lnTo>
                  <a:lnTo>
                    <a:pt x="14912" y="8241"/>
                  </a:lnTo>
                  <a:lnTo>
                    <a:pt x="14449" y="7986"/>
                  </a:lnTo>
                  <a:lnTo>
                    <a:pt x="14525" y="7595"/>
                  </a:lnTo>
                  <a:lnTo>
                    <a:pt x="13763" y="7254"/>
                  </a:lnTo>
                  <a:lnTo>
                    <a:pt x="12668" y="7561"/>
                  </a:lnTo>
                  <a:lnTo>
                    <a:pt x="11910" y="7585"/>
                  </a:lnTo>
                  <a:lnTo>
                    <a:pt x="11546" y="8078"/>
                  </a:lnTo>
                  <a:lnTo>
                    <a:pt x="11800" y="9000"/>
                  </a:lnTo>
                  <a:lnTo>
                    <a:pt x="9032" y="9801"/>
                  </a:lnTo>
                  <a:lnTo>
                    <a:pt x="8991" y="10257"/>
                  </a:lnTo>
                  <a:lnTo>
                    <a:pt x="6502" y="11715"/>
                  </a:lnTo>
                  <a:lnTo>
                    <a:pt x="6470" y="11886"/>
                  </a:lnTo>
                  <a:lnTo>
                    <a:pt x="6331" y="12052"/>
                  </a:lnTo>
                  <a:lnTo>
                    <a:pt x="5994" y="12199"/>
                  </a:lnTo>
                  <a:lnTo>
                    <a:pt x="5839" y="11743"/>
                  </a:lnTo>
                  <a:lnTo>
                    <a:pt x="5204" y="11987"/>
                  </a:lnTo>
                  <a:lnTo>
                    <a:pt x="5412" y="12426"/>
                  </a:lnTo>
                  <a:lnTo>
                    <a:pt x="5774" y="13240"/>
                  </a:lnTo>
                  <a:lnTo>
                    <a:pt x="3495" y="13028"/>
                  </a:lnTo>
                  <a:lnTo>
                    <a:pt x="3172" y="13256"/>
                  </a:lnTo>
                  <a:lnTo>
                    <a:pt x="2136" y="14394"/>
                  </a:lnTo>
                  <a:lnTo>
                    <a:pt x="2123" y="13972"/>
                  </a:lnTo>
                  <a:lnTo>
                    <a:pt x="1734" y="13110"/>
                  </a:lnTo>
                  <a:lnTo>
                    <a:pt x="1245" y="12801"/>
                  </a:lnTo>
                  <a:lnTo>
                    <a:pt x="1035" y="11987"/>
                  </a:lnTo>
                  <a:lnTo>
                    <a:pt x="129" y="10946"/>
                  </a:lnTo>
                  <a:lnTo>
                    <a:pt x="0" y="10426"/>
                  </a:lnTo>
                  <a:lnTo>
                    <a:pt x="116" y="10084"/>
                  </a:lnTo>
                  <a:lnTo>
                    <a:pt x="853" y="9857"/>
                  </a:lnTo>
                  <a:lnTo>
                    <a:pt x="841" y="9710"/>
                  </a:lnTo>
                  <a:lnTo>
                    <a:pt x="427" y="8734"/>
                  </a:lnTo>
                  <a:lnTo>
                    <a:pt x="737" y="7774"/>
                  </a:lnTo>
                  <a:lnTo>
                    <a:pt x="996" y="6538"/>
                  </a:lnTo>
                  <a:lnTo>
                    <a:pt x="945" y="5985"/>
                  </a:lnTo>
                  <a:lnTo>
                    <a:pt x="802" y="5367"/>
                  </a:lnTo>
                  <a:lnTo>
                    <a:pt x="932" y="4858"/>
                  </a:lnTo>
                  <a:lnTo>
                    <a:pt x="1179" y="4709"/>
                  </a:lnTo>
                  <a:lnTo>
                    <a:pt x="1890" y="4277"/>
                  </a:lnTo>
                  <a:lnTo>
                    <a:pt x="2524" y="3854"/>
                  </a:lnTo>
                  <a:lnTo>
                    <a:pt x="2702" y="3724"/>
                  </a:lnTo>
                  <a:lnTo>
                    <a:pt x="3001" y="3515"/>
                  </a:lnTo>
                  <a:lnTo>
                    <a:pt x="3254" y="3402"/>
                  </a:lnTo>
                  <a:lnTo>
                    <a:pt x="3418" y="3340"/>
                  </a:lnTo>
                  <a:lnTo>
                    <a:pt x="3683" y="3253"/>
                  </a:lnTo>
                  <a:lnTo>
                    <a:pt x="4177" y="3075"/>
                  </a:lnTo>
                  <a:lnTo>
                    <a:pt x="4391" y="2894"/>
                  </a:lnTo>
                  <a:lnTo>
                    <a:pt x="5476" y="2391"/>
                  </a:lnTo>
                  <a:lnTo>
                    <a:pt x="6874" y="1852"/>
                  </a:lnTo>
                  <a:lnTo>
                    <a:pt x="7145" y="1498"/>
                  </a:lnTo>
                  <a:lnTo>
                    <a:pt x="7496" y="1211"/>
                  </a:lnTo>
                  <a:lnTo>
                    <a:pt x="7962" y="715"/>
                  </a:lnTo>
                  <a:lnTo>
                    <a:pt x="8312" y="260"/>
                  </a:lnTo>
                  <a:lnTo>
                    <a:pt x="8636" y="0"/>
                  </a:lnTo>
                  <a:lnTo>
                    <a:pt x="9655" y="13"/>
                  </a:lnTo>
                  <a:lnTo>
                    <a:pt x="9866" y="16"/>
                  </a:lnTo>
                  <a:lnTo>
                    <a:pt x="11096" y="3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3" name="pg1304">
              <a:extLst>
                <a:ext uri="{FF2B5EF4-FFF2-40B4-BE49-F238E27FC236}">
                  <a16:creationId xmlns:a16="http://schemas.microsoft.com/office/drawing/2014/main" id="{7C9C0CBF-FE1F-6149-B17F-E97248A62EB9}"/>
                </a:ext>
              </a:extLst>
            </p:cNvPr>
            <p:cNvSpPr/>
            <p:nvPr/>
          </p:nvSpPr>
          <p:spPr>
            <a:xfrm>
              <a:off x="1180944" y="3391133"/>
              <a:ext cx="60324" cy="57567"/>
            </a:xfrm>
            <a:custGeom>
              <a:avLst/>
              <a:gdLst/>
              <a:ahLst/>
              <a:cxnLst/>
              <a:rect l="0" t="0" r="0" b="0"/>
              <a:pathLst>
                <a:path w="60324" h="57567">
                  <a:moveTo>
                    <a:pt x="60324" y="30601"/>
                  </a:moveTo>
                  <a:lnTo>
                    <a:pt x="60233" y="31073"/>
                  </a:lnTo>
                  <a:lnTo>
                    <a:pt x="60104" y="31252"/>
                  </a:lnTo>
                  <a:lnTo>
                    <a:pt x="59638" y="31366"/>
                  </a:lnTo>
                  <a:lnTo>
                    <a:pt x="58654" y="32195"/>
                  </a:lnTo>
                  <a:lnTo>
                    <a:pt x="56051" y="31642"/>
                  </a:lnTo>
                  <a:lnTo>
                    <a:pt x="54135" y="32260"/>
                  </a:lnTo>
                  <a:lnTo>
                    <a:pt x="53410" y="31561"/>
                  </a:lnTo>
                  <a:lnTo>
                    <a:pt x="52338" y="31639"/>
                  </a:lnTo>
                  <a:lnTo>
                    <a:pt x="52376" y="31841"/>
                  </a:lnTo>
                  <a:lnTo>
                    <a:pt x="53297" y="33182"/>
                  </a:lnTo>
                  <a:lnTo>
                    <a:pt x="53817" y="34298"/>
                  </a:lnTo>
                  <a:lnTo>
                    <a:pt x="54158" y="35210"/>
                  </a:lnTo>
                  <a:lnTo>
                    <a:pt x="53599" y="36487"/>
                  </a:lnTo>
                  <a:lnTo>
                    <a:pt x="52925" y="37791"/>
                  </a:lnTo>
                  <a:lnTo>
                    <a:pt x="52745" y="37820"/>
                  </a:lnTo>
                  <a:lnTo>
                    <a:pt x="52413" y="37727"/>
                  </a:lnTo>
                  <a:lnTo>
                    <a:pt x="51502" y="37287"/>
                  </a:lnTo>
                  <a:lnTo>
                    <a:pt x="50665" y="36618"/>
                  </a:lnTo>
                  <a:lnTo>
                    <a:pt x="49860" y="35854"/>
                  </a:lnTo>
                  <a:lnTo>
                    <a:pt x="49668" y="35806"/>
                  </a:lnTo>
                  <a:lnTo>
                    <a:pt x="49219" y="35769"/>
                  </a:lnTo>
                  <a:lnTo>
                    <a:pt x="48983" y="35837"/>
                  </a:lnTo>
                  <a:lnTo>
                    <a:pt x="48321" y="36392"/>
                  </a:lnTo>
                  <a:lnTo>
                    <a:pt x="48580" y="37010"/>
                  </a:lnTo>
                  <a:lnTo>
                    <a:pt x="48930" y="36945"/>
                  </a:lnTo>
                  <a:lnTo>
                    <a:pt x="49253" y="37319"/>
                  </a:lnTo>
                  <a:lnTo>
                    <a:pt x="49150" y="37693"/>
                  </a:lnTo>
                  <a:lnTo>
                    <a:pt x="49422" y="40718"/>
                  </a:lnTo>
                  <a:lnTo>
                    <a:pt x="49966" y="41597"/>
                  </a:lnTo>
                  <a:lnTo>
                    <a:pt x="49797" y="42589"/>
                  </a:lnTo>
                  <a:lnTo>
                    <a:pt x="50458" y="43370"/>
                  </a:lnTo>
                  <a:lnTo>
                    <a:pt x="48749" y="43419"/>
                  </a:lnTo>
                  <a:lnTo>
                    <a:pt x="47972" y="42085"/>
                  </a:lnTo>
                  <a:lnTo>
                    <a:pt x="47739" y="42231"/>
                  </a:lnTo>
                  <a:lnTo>
                    <a:pt x="47182" y="42085"/>
                  </a:lnTo>
                  <a:lnTo>
                    <a:pt x="46405" y="42621"/>
                  </a:lnTo>
                  <a:lnTo>
                    <a:pt x="45395" y="41971"/>
                  </a:lnTo>
                  <a:lnTo>
                    <a:pt x="43608" y="40653"/>
                  </a:lnTo>
                  <a:lnTo>
                    <a:pt x="43427" y="40653"/>
                  </a:lnTo>
                  <a:lnTo>
                    <a:pt x="42223" y="39840"/>
                  </a:lnTo>
                  <a:lnTo>
                    <a:pt x="41265" y="39628"/>
                  </a:lnTo>
                  <a:lnTo>
                    <a:pt x="40734" y="40246"/>
                  </a:lnTo>
                  <a:lnTo>
                    <a:pt x="40488" y="40328"/>
                  </a:lnTo>
                  <a:lnTo>
                    <a:pt x="39944" y="40181"/>
                  </a:lnTo>
                  <a:lnTo>
                    <a:pt x="39543" y="40165"/>
                  </a:lnTo>
                  <a:lnTo>
                    <a:pt x="39284" y="40539"/>
                  </a:lnTo>
                  <a:lnTo>
                    <a:pt x="37898" y="40588"/>
                  </a:lnTo>
                  <a:lnTo>
                    <a:pt x="37730" y="40653"/>
                  </a:lnTo>
                  <a:lnTo>
                    <a:pt x="37056" y="41060"/>
                  </a:lnTo>
                  <a:lnTo>
                    <a:pt x="36940" y="41304"/>
                  </a:lnTo>
                  <a:lnTo>
                    <a:pt x="36994" y="41520"/>
                  </a:lnTo>
                  <a:lnTo>
                    <a:pt x="36392" y="41943"/>
                  </a:lnTo>
                  <a:lnTo>
                    <a:pt x="37212" y="42735"/>
                  </a:lnTo>
                  <a:lnTo>
                    <a:pt x="39309" y="45224"/>
                  </a:lnTo>
                  <a:lnTo>
                    <a:pt x="38313" y="46086"/>
                  </a:lnTo>
                  <a:lnTo>
                    <a:pt x="36461" y="43987"/>
                  </a:lnTo>
                  <a:lnTo>
                    <a:pt x="35503" y="43483"/>
                  </a:lnTo>
                  <a:lnTo>
                    <a:pt x="33548" y="44801"/>
                  </a:lnTo>
                  <a:lnTo>
                    <a:pt x="33290" y="45226"/>
                  </a:lnTo>
                  <a:lnTo>
                    <a:pt x="32745" y="45077"/>
                  </a:lnTo>
                  <a:lnTo>
                    <a:pt x="32719" y="45419"/>
                  </a:lnTo>
                  <a:lnTo>
                    <a:pt x="33159" y="47192"/>
                  </a:lnTo>
                  <a:lnTo>
                    <a:pt x="33988" y="47550"/>
                  </a:lnTo>
                  <a:lnTo>
                    <a:pt x="34415" y="47598"/>
                  </a:lnTo>
                  <a:lnTo>
                    <a:pt x="34893" y="48032"/>
                  </a:lnTo>
                  <a:lnTo>
                    <a:pt x="35373" y="48721"/>
                  </a:lnTo>
                  <a:lnTo>
                    <a:pt x="35050" y="49355"/>
                  </a:lnTo>
                  <a:lnTo>
                    <a:pt x="34337" y="49794"/>
                  </a:lnTo>
                  <a:lnTo>
                    <a:pt x="33897" y="49550"/>
                  </a:lnTo>
                  <a:lnTo>
                    <a:pt x="33535" y="49241"/>
                  </a:lnTo>
                  <a:lnTo>
                    <a:pt x="33379" y="48981"/>
                  </a:lnTo>
                  <a:lnTo>
                    <a:pt x="33082" y="48851"/>
                  </a:lnTo>
                  <a:lnTo>
                    <a:pt x="32782" y="48952"/>
                  </a:lnTo>
                  <a:lnTo>
                    <a:pt x="32319" y="49285"/>
                  </a:lnTo>
                  <a:lnTo>
                    <a:pt x="31994" y="49664"/>
                  </a:lnTo>
                  <a:lnTo>
                    <a:pt x="32059" y="50233"/>
                  </a:lnTo>
                  <a:lnTo>
                    <a:pt x="31385" y="50754"/>
                  </a:lnTo>
                  <a:lnTo>
                    <a:pt x="30557" y="50787"/>
                  </a:lnTo>
                  <a:lnTo>
                    <a:pt x="30194" y="51421"/>
                  </a:lnTo>
                  <a:lnTo>
                    <a:pt x="29663" y="51795"/>
                  </a:lnTo>
                  <a:lnTo>
                    <a:pt x="30000" y="52771"/>
                  </a:lnTo>
                  <a:lnTo>
                    <a:pt x="30713" y="54013"/>
                  </a:lnTo>
                  <a:lnTo>
                    <a:pt x="31191" y="54215"/>
                  </a:lnTo>
                  <a:lnTo>
                    <a:pt x="31912" y="54294"/>
                  </a:lnTo>
                  <a:lnTo>
                    <a:pt x="32268" y="54215"/>
                  </a:lnTo>
                  <a:lnTo>
                    <a:pt x="32517" y="54423"/>
                  </a:lnTo>
                  <a:lnTo>
                    <a:pt x="31033" y="55316"/>
                  </a:lnTo>
                  <a:lnTo>
                    <a:pt x="29915" y="56373"/>
                  </a:lnTo>
                  <a:lnTo>
                    <a:pt x="31165" y="57130"/>
                  </a:lnTo>
                  <a:lnTo>
                    <a:pt x="30790" y="57472"/>
                  </a:lnTo>
                  <a:lnTo>
                    <a:pt x="30091" y="56984"/>
                  </a:lnTo>
                  <a:lnTo>
                    <a:pt x="29571" y="57567"/>
                  </a:lnTo>
                  <a:lnTo>
                    <a:pt x="29563" y="56765"/>
                  </a:lnTo>
                  <a:lnTo>
                    <a:pt x="22029" y="51477"/>
                  </a:lnTo>
                  <a:lnTo>
                    <a:pt x="19731" y="50927"/>
                  </a:lnTo>
                  <a:lnTo>
                    <a:pt x="20872" y="48770"/>
                  </a:lnTo>
                  <a:lnTo>
                    <a:pt x="20552" y="47680"/>
                  </a:lnTo>
                  <a:lnTo>
                    <a:pt x="20548" y="47289"/>
                  </a:lnTo>
                  <a:lnTo>
                    <a:pt x="20651" y="47159"/>
                  </a:lnTo>
                  <a:lnTo>
                    <a:pt x="18347" y="45695"/>
                  </a:lnTo>
                  <a:lnTo>
                    <a:pt x="17661" y="45435"/>
                  </a:lnTo>
                  <a:lnTo>
                    <a:pt x="16586" y="44459"/>
                  </a:lnTo>
                  <a:lnTo>
                    <a:pt x="15550" y="44036"/>
                  </a:lnTo>
                  <a:lnTo>
                    <a:pt x="15408" y="43760"/>
                  </a:lnTo>
                  <a:lnTo>
                    <a:pt x="15550" y="43516"/>
                  </a:lnTo>
                  <a:lnTo>
                    <a:pt x="16016" y="43288"/>
                  </a:lnTo>
                  <a:lnTo>
                    <a:pt x="16417" y="42117"/>
                  </a:lnTo>
                  <a:lnTo>
                    <a:pt x="16651" y="41857"/>
                  </a:lnTo>
                  <a:lnTo>
                    <a:pt x="16340" y="42003"/>
                  </a:lnTo>
                  <a:lnTo>
                    <a:pt x="16081" y="41954"/>
                  </a:lnTo>
                  <a:lnTo>
                    <a:pt x="15938" y="41808"/>
                  </a:lnTo>
                  <a:lnTo>
                    <a:pt x="15744" y="41304"/>
                  </a:lnTo>
                  <a:lnTo>
                    <a:pt x="15731" y="40376"/>
                  </a:lnTo>
                  <a:lnTo>
                    <a:pt x="13841" y="40360"/>
                  </a:lnTo>
                  <a:lnTo>
                    <a:pt x="13841" y="39954"/>
                  </a:lnTo>
                  <a:lnTo>
                    <a:pt x="14203" y="39937"/>
                  </a:lnTo>
                  <a:lnTo>
                    <a:pt x="14216" y="39189"/>
                  </a:lnTo>
                  <a:lnTo>
                    <a:pt x="12430" y="39205"/>
                  </a:lnTo>
                  <a:lnTo>
                    <a:pt x="12520" y="39921"/>
                  </a:lnTo>
                  <a:lnTo>
                    <a:pt x="12663" y="40214"/>
                  </a:lnTo>
                  <a:lnTo>
                    <a:pt x="11912" y="40198"/>
                  </a:lnTo>
                  <a:lnTo>
                    <a:pt x="11640" y="39661"/>
                  </a:lnTo>
                  <a:lnTo>
                    <a:pt x="11921" y="39339"/>
                  </a:lnTo>
                  <a:lnTo>
                    <a:pt x="11902" y="39205"/>
                  </a:lnTo>
                  <a:lnTo>
                    <a:pt x="10785" y="39222"/>
                  </a:lnTo>
                  <a:lnTo>
                    <a:pt x="10397" y="37530"/>
                  </a:lnTo>
                  <a:lnTo>
                    <a:pt x="10565" y="37286"/>
                  </a:lnTo>
                  <a:lnTo>
                    <a:pt x="11808" y="35497"/>
                  </a:lnTo>
                  <a:lnTo>
                    <a:pt x="12896" y="34082"/>
                  </a:lnTo>
                  <a:lnTo>
                    <a:pt x="13142" y="33285"/>
                  </a:lnTo>
                  <a:lnTo>
                    <a:pt x="13621" y="33008"/>
                  </a:lnTo>
                  <a:lnTo>
                    <a:pt x="13802" y="33155"/>
                  </a:lnTo>
                  <a:lnTo>
                    <a:pt x="14100" y="33155"/>
                  </a:lnTo>
                  <a:lnTo>
                    <a:pt x="14242" y="32878"/>
                  </a:lnTo>
                  <a:lnTo>
                    <a:pt x="14203" y="30910"/>
                  </a:lnTo>
                  <a:lnTo>
                    <a:pt x="13543" y="30910"/>
                  </a:lnTo>
                  <a:lnTo>
                    <a:pt x="13298" y="30332"/>
                  </a:lnTo>
                  <a:lnTo>
                    <a:pt x="13025" y="30324"/>
                  </a:lnTo>
                  <a:lnTo>
                    <a:pt x="12494" y="30926"/>
                  </a:lnTo>
                  <a:lnTo>
                    <a:pt x="12145" y="30926"/>
                  </a:lnTo>
                  <a:lnTo>
                    <a:pt x="11756" y="29755"/>
                  </a:lnTo>
                  <a:lnTo>
                    <a:pt x="11342" y="29755"/>
                  </a:lnTo>
                  <a:lnTo>
                    <a:pt x="11277" y="30764"/>
                  </a:lnTo>
                  <a:lnTo>
                    <a:pt x="10669" y="30780"/>
                  </a:lnTo>
                  <a:lnTo>
                    <a:pt x="10086" y="30942"/>
                  </a:lnTo>
                  <a:lnTo>
                    <a:pt x="9322" y="30942"/>
                  </a:lnTo>
                  <a:lnTo>
                    <a:pt x="9053" y="30339"/>
                  </a:lnTo>
                  <a:lnTo>
                    <a:pt x="8998" y="30650"/>
                  </a:lnTo>
                  <a:lnTo>
                    <a:pt x="8273" y="30780"/>
                  </a:lnTo>
                  <a:lnTo>
                    <a:pt x="7846" y="31008"/>
                  </a:lnTo>
                  <a:lnTo>
                    <a:pt x="7846" y="31138"/>
                  </a:lnTo>
                  <a:lnTo>
                    <a:pt x="7988" y="31121"/>
                  </a:lnTo>
                  <a:lnTo>
                    <a:pt x="8118" y="31528"/>
                  </a:lnTo>
                  <a:lnTo>
                    <a:pt x="7212" y="31544"/>
                  </a:lnTo>
                  <a:lnTo>
                    <a:pt x="6888" y="31463"/>
                  </a:lnTo>
                  <a:lnTo>
                    <a:pt x="6215" y="32244"/>
                  </a:lnTo>
                  <a:lnTo>
                    <a:pt x="6461" y="32715"/>
                  </a:lnTo>
                  <a:lnTo>
                    <a:pt x="7225" y="32683"/>
                  </a:lnTo>
                  <a:lnTo>
                    <a:pt x="7095" y="33838"/>
                  </a:lnTo>
                  <a:lnTo>
                    <a:pt x="6953" y="34065"/>
                  </a:lnTo>
                  <a:lnTo>
                    <a:pt x="6072" y="34488"/>
                  </a:lnTo>
                  <a:lnTo>
                    <a:pt x="5593" y="34440"/>
                  </a:lnTo>
                  <a:lnTo>
                    <a:pt x="5386" y="34602"/>
                  </a:lnTo>
                  <a:lnTo>
                    <a:pt x="5380" y="34967"/>
                  </a:lnTo>
                  <a:lnTo>
                    <a:pt x="4980" y="34746"/>
                  </a:lnTo>
                  <a:lnTo>
                    <a:pt x="4933" y="34358"/>
                  </a:lnTo>
                  <a:lnTo>
                    <a:pt x="5132" y="33870"/>
                  </a:lnTo>
                  <a:lnTo>
                    <a:pt x="5528" y="33838"/>
                  </a:lnTo>
                  <a:lnTo>
                    <a:pt x="5580" y="33577"/>
                  </a:lnTo>
                  <a:lnTo>
                    <a:pt x="5515" y="33252"/>
                  </a:lnTo>
                  <a:lnTo>
                    <a:pt x="4920" y="33252"/>
                  </a:lnTo>
                  <a:lnTo>
                    <a:pt x="4881" y="31756"/>
                  </a:lnTo>
                  <a:lnTo>
                    <a:pt x="4518" y="31252"/>
                  </a:lnTo>
                  <a:lnTo>
                    <a:pt x="3757" y="31119"/>
                  </a:lnTo>
                  <a:lnTo>
                    <a:pt x="13" y="30991"/>
                  </a:lnTo>
                  <a:lnTo>
                    <a:pt x="0" y="27966"/>
                  </a:lnTo>
                  <a:lnTo>
                    <a:pt x="1502" y="28519"/>
                  </a:lnTo>
                  <a:lnTo>
                    <a:pt x="1683" y="28389"/>
                  </a:lnTo>
                  <a:lnTo>
                    <a:pt x="3146" y="28275"/>
                  </a:lnTo>
                  <a:lnTo>
                    <a:pt x="4687" y="28438"/>
                  </a:lnTo>
                  <a:lnTo>
                    <a:pt x="4687" y="26583"/>
                  </a:lnTo>
                  <a:lnTo>
                    <a:pt x="4182" y="26274"/>
                  </a:lnTo>
                  <a:lnTo>
                    <a:pt x="8066" y="26242"/>
                  </a:lnTo>
                  <a:lnTo>
                    <a:pt x="8934" y="26225"/>
                  </a:lnTo>
                  <a:lnTo>
                    <a:pt x="9218" y="25640"/>
                  </a:lnTo>
                  <a:lnTo>
                    <a:pt x="9814" y="25136"/>
                  </a:lnTo>
                  <a:lnTo>
                    <a:pt x="10345" y="25136"/>
                  </a:lnTo>
                  <a:lnTo>
                    <a:pt x="10656" y="25445"/>
                  </a:lnTo>
                  <a:lnTo>
                    <a:pt x="10656" y="23916"/>
                  </a:lnTo>
                  <a:lnTo>
                    <a:pt x="12494" y="23655"/>
                  </a:lnTo>
                  <a:lnTo>
                    <a:pt x="12611" y="23948"/>
                  </a:lnTo>
                  <a:lnTo>
                    <a:pt x="13103" y="23525"/>
                  </a:lnTo>
                  <a:lnTo>
                    <a:pt x="13025" y="21720"/>
                  </a:lnTo>
                  <a:lnTo>
                    <a:pt x="13020" y="20648"/>
                  </a:lnTo>
                  <a:lnTo>
                    <a:pt x="11743" y="19199"/>
                  </a:lnTo>
                  <a:lnTo>
                    <a:pt x="11730" y="18548"/>
                  </a:lnTo>
                  <a:lnTo>
                    <a:pt x="11497" y="18060"/>
                  </a:lnTo>
                  <a:lnTo>
                    <a:pt x="11706" y="17532"/>
                  </a:lnTo>
                  <a:lnTo>
                    <a:pt x="12145" y="16889"/>
                  </a:lnTo>
                  <a:lnTo>
                    <a:pt x="12339" y="16401"/>
                  </a:lnTo>
                  <a:lnTo>
                    <a:pt x="11821" y="14465"/>
                  </a:lnTo>
                  <a:lnTo>
                    <a:pt x="11614" y="13896"/>
                  </a:lnTo>
                  <a:lnTo>
                    <a:pt x="10397" y="13050"/>
                  </a:lnTo>
                  <a:lnTo>
                    <a:pt x="9788" y="12221"/>
                  </a:lnTo>
                  <a:lnTo>
                    <a:pt x="9399" y="12119"/>
                  </a:lnTo>
                  <a:lnTo>
                    <a:pt x="9154" y="11912"/>
                  </a:lnTo>
                  <a:lnTo>
                    <a:pt x="8398" y="10643"/>
                  </a:lnTo>
                  <a:lnTo>
                    <a:pt x="9361" y="10594"/>
                  </a:lnTo>
                  <a:lnTo>
                    <a:pt x="8597" y="9895"/>
                  </a:lnTo>
                  <a:lnTo>
                    <a:pt x="8092" y="9309"/>
                  </a:lnTo>
                  <a:lnTo>
                    <a:pt x="8791" y="8691"/>
                  </a:lnTo>
                  <a:lnTo>
                    <a:pt x="9138" y="8604"/>
                  </a:lnTo>
                  <a:lnTo>
                    <a:pt x="9043" y="8423"/>
                  </a:lnTo>
                  <a:lnTo>
                    <a:pt x="8729" y="8135"/>
                  </a:lnTo>
                  <a:lnTo>
                    <a:pt x="7876" y="7533"/>
                  </a:lnTo>
                  <a:lnTo>
                    <a:pt x="7482" y="7402"/>
                  </a:lnTo>
                  <a:lnTo>
                    <a:pt x="7245" y="7510"/>
                  </a:lnTo>
                  <a:lnTo>
                    <a:pt x="7470" y="4006"/>
                  </a:lnTo>
                  <a:lnTo>
                    <a:pt x="8765" y="3909"/>
                  </a:lnTo>
                  <a:lnTo>
                    <a:pt x="8415" y="4267"/>
                  </a:lnTo>
                  <a:lnTo>
                    <a:pt x="8649" y="5096"/>
                  </a:lnTo>
                  <a:lnTo>
                    <a:pt x="8506" y="4316"/>
                  </a:lnTo>
                  <a:lnTo>
                    <a:pt x="8959" y="3909"/>
                  </a:lnTo>
                  <a:lnTo>
                    <a:pt x="8519" y="3698"/>
                  </a:lnTo>
                  <a:lnTo>
                    <a:pt x="9102" y="3600"/>
                  </a:lnTo>
                  <a:lnTo>
                    <a:pt x="9710" y="3714"/>
                  </a:lnTo>
                  <a:lnTo>
                    <a:pt x="10176" y="4283"/>
                  </a:lnTo>
                  <a:lnTo>
                    <a:pt x="10280" y="4560"/>
                  </a:lnTo>
                  <a:lnTo>
                    <a:pt x="10596" y="4608"/>
                  </a:lnTo>
                  <a:lnTo>
                    <a:pt x="11432" y="5015"/>
                  </a:lnTo>
                  <a:lnTo>
                    <a:pt x="11160" y="5031"/>
                  </a:lnTo>
                  <a:lnTo>
                    <a:pt x="10332" y="4316"/>
                  </a:lnTo>
                  <a:lnTo>
                    <a:pt x="9827" y="3698"/>
                  </a:lnTo>
                  <a:lnTo>
                    <a:pt x="9477" y="3226"/>
                  </a:lnTo>
                  <a:lnTo>
                    <a:pt x="10474" y="3502"/>
                  </a:lnTo>
                  <a:lnTo>
                    <a:pt x="11096" y="3389"/>
                  </a:lnTo>
                  <a:lnTo>
                    <a:pt x="11031" y="2689"/>
                  </a:lnTo>
                  <a:lnTo>
                    <a:pt x="12830" y="3840"/>
                  </a:lnTo>
                  <a:lnTo>
                    <a:pt x="13232" y="4446"/>
                  </a:lnTo>
                  <a:lnTo>
                    <a:pt x="13882" y="4852"/>
                  </a:lnTo>
                  <a:lnTo>
                    <a:pt x="13815" y="5324"/>
                  </a:lnTo>
                  <a:lnTo>
                    <a:pt x="13957" y="5942"/>
                  </a:lnTo>
                  <a:lnTo>
                    <a:pt x="14009" y="6495"/>
                  </a:lnTo>
                  <a:lnTo>
                    <a:pt x="13750" y="7731"/>
                  </a:lnTo>
                  <a:lnTo>
                    <a:pt x="13439" y="8691"/>
                  </a:lnTo>
                  <a:lnTo>
                    <a:pt x="13854" y="9667"/>
                  </a:lnTo>
                  <a:lnTo>
                    <a:pt x="13865" y="9814"/>
                  </a:lnTo>
                  <a:lnTo>
                    <a:pt x="13129" y="10041"/>
                  </a:lnTo>
                  <a:lnTo>
                    <a:pt x="13012" y="10383"/>
                  </a:lnTo>
                  <a:lnTo>
                    <a:pt x="13142" y="10903"/>
                  </a:lnTo>
                  <a:lnTo>
                    <a:pt x="14048" y="11944"/>
                  </a:lnTo>
                  <a:lnTo>
                    <a:pt x="14257" y="12759"/>
                  </a:lnTo>
                  <a:lnTo>
                    <a:pt x="14747" y="13067"/>
                  </a:lnTo>
                  <a:lnTo>
                    <a:pt x="15135" y="13929"/>
                  </a:lnTo>
                  <a:lnTo>
                    <a:pt x="15148" y="14351"/>
                  </a:lnTo>
                  <a:lnTo>
                    <a:pt x="16184" y="13213"/>
                  </a:lnTo>
                  <a:lnTo>
                    <a:pt x="16508" y="12985"/>
                  </a:lnTo>
                  <a:lnTo>
                    <a:pt x="18787" y="13197"/>
                  </a:lnTo>
                  <a:lnTo>
                    <a:pt x="18424" y="12383"/>
                  </a:lnTo>
                  <a:lnTo>
                    <a:pt x="18217" y="11944"/>
                  </a:lnTo>
                  <a:lnTo>
                    <a:pt x="18851" y="11700"/>
                  </a:lnTo>
                  <a:lnTo>
                    <a:pt x="19007" y="12156"/>
                  </a:lnTo>
                  <a:lnTo>
                    <a:pt x="19343" y="12009"/>
                  </a:lnTo>
                  <a:lnTo>
                    <a:pt x="19483" y="11843"/>
                  </a:lnTo>
                  <a:lnTo>
                    <a:pt x="19515" y="11672"/>
                  </a:lnTo>
                  <a:lnTo>
                    <a:pt x="22003" y="10215"/>
                  </a:lnTo>
                  <a:lnTo>
                    <a:pt x="22044" y="9758"/>
                  </a:lnTo>
                  <a:lnTo>
                    <a:pt x="24813" y="8957"/>
                  </a:lnTo>
                  <a:lnTo>
                    <a:pt x="24558" y="8035"/>
                  </a:lnTo>
                  <a:lnTo>
                    <a:pt x="24922" y="7543"/>
                  </a:lnTo>
                  <a:lnTo>
                    <a:pt x="25680" y="7518"/>
                  </a:lnTo>
                  <a:lnTo>
                    <a:pt x="26776" y="7211"/>
                  </a:lnTo>
                  <a:lnTo>
                    <a:pt x="27538" y="7552"/>
                  </a:lnTo>
                  <a:lnTo>
                    <a:pt x="27462" y="7943"/>
                  </a:lnTo>
                  <a:lnTo>
                    <a:pt x="27925" y="8198"/>
                  </a:lnTo>
                  <a:lnTo>
                    <a:pt x="28364" y="8291"/>
                  </a:lnTo>
                  <a:lnTo>
                    <a:pt x="28921" y="7991"/>
                  </a:lnTo>
                  <a:lnTo>
                    <a:pt x="27202" y="5518"/>
                  </a:lnTo>
                  <a:lnTo>
                    <a:pt x="26973" y="5606"/>
                  </a:lnTo>
                  <a:lnTo>
                    <a:pt x="26973" y="5865"/>
                  </a:lnTo>
                  <a:lnTo>
                    <a:pt x="26321" y="6161"/>
                  </a:lnTo>
                  <a:lnTo>
                    <a:pt x="25917" y="5925"/>
                  </a:lnTo>
                  <a:lnTo>
                    <a:pt x="25819" y="5383"/>
                  </a:lnTo>
                  <a:lnTo>
                    <a:pt x="25985" y="3884"/>
                  </a:lnTo>
                  <a:lnTo>
                    <a:pt x="25805" y="2177"/>
                  </a:lnTo>
                  <a:lnTo>
                    <a:pt x="25195" y="0"/>
                  </a:lnTo>
                  <a:lnTo>
                    <a:pt x="25843" y="6"/>
                  </a:lnTo>
                  <a:lnTo>
                    <a:pt x="26037" y="22"/>
                  </a:lnTo>
                  <a:lnTo>
                    <a:pt x="27009" y="22"/>
                  </a:lnTo>
                  <a:lnTo>
                    <a:pt x="34003" y="48"/>
                  </a:lnTo>
                  <a:lnTo>
                    <a:pt x="34544" y="54"/>
                  </a:lnTo>
                  <a:lnTo>
                    <a:pt x="37686" y="70"/>
                  </a:lnTo>
                  <a:lnTo>
                    <a:pt x="44485" y="251"/>
                  </a:lnTo>
                  <a:lnTo>
                    <a:pt x="46819" y="266"/>
                  </a:lnTo>
                  <a:lnTo>
                    <a:pt x="51397" y="266"/>
                  </a:lnTo>
                  <a:lnTo>
                    <a:pt x="52723" y="283"/>
                  </a:lnTo>
                  <a:lnTo>
                    <a:pt x="54886" y="282"/>
                  </a:lnTo>
                  <a:lnTo>
                    <a:pt x="56608" y="3210"/>
                  </a:lnTo>
                  <a:lnTo>
                    <a:pt x="55520" y="5390"/>
                  </a:lnTo>
                  <a:lnTo>
                    <a:pt x="56419" y="6528"/>
                  </a:lnTo>
                  <a:lnTo>
                    <a:pt x="56495" y="13844"/>
                  </a:lnTo>
                  <a:lnTo>
                    <a:pt x="56072" y="13850"/>
                  </a:lnTo>
                  <a:lnTo>
                    <a:pt x="54899" y="14368"/>
                  </a:lnTo>
                  <a:lnTo>
                    <a:pt x="54562" y="15930"/>
                  </a:lnTo>
                  <a:lnTo>
                    <a:pt x="54458" y="17247"/>
                  </a:lnTo>
                  <a:lnTo>
                    <a:pt x="55598" y="19216"/>
                  </a:lnTo>
                  <a:lnTo>
                    <a:pt x="56340" y="19604"/>
                  </a:lnTo>
                  <a:lnTo>
                    <a:pt x="57491" y="19571"/>
                  </a:lnTo>
                  <a:lnTo>
                    <a:pt x="57673" y="2919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4" name="pg1305">
              <a:extLst>
                <a:ext uri="{FF2B5EF4-FFF2-40B4-BE49-F238E27FC236}">
                  <a16:creationId xmlns:a16="http://schemas.microsoft.com/office/drawing/2014/main" id="{C3F5FB4E-C3F4-7B4E-9808-FB2EBA620CA0}"/>
                </a:ext>
              </a:extLst>
            </p:cNvPr>
            <p:cNvSpPr/>
            <p:nvPr/>
          </p:nvSpPr>
          <p:spPr>
            <a:xfrm>
              <a:off x="1238621" y="3224306"/>
              <a:ext cx="202886" cy="114994"/>
            </a:xfrm>
            <a:custGeom>
              <a:avLst/>
              <a:gdLst/>
              <a:ahLst/>
              <a:cxnLst/>
              <a:rect l="0" t="0" r="0" b="0"/>
              <a:pathLst>
                <a:path w="202886" h="114994">
                  <a:moveTo>
                    <a:pt x="738" y="67670"/>
                  </a:moveTo>
                  <a:lnTo>
                    <a:pt x="1675" y="67281"/>
                  </a:lnTo>
                  <a:lnTo>
                    <a:pt x="2565" y="67124"/>
                  </a:lnTo>
                  <a:lnTo>
                    <a:pt x="2899" y="66810"/>
                  </a:lnTo>
                  <a:lnTo>
                    <a:pt x="2973" y="66457"/>
                  </a:lnTo>
                  <a:lnTo>
                    <a:pt x="2936" y="66222"/>
                  </a:lnTo>
                  <a:lnTo>
                    <a:pt x="2751" y="65830"/>
                  </a:lnTo>
                  <a:lnTo>
                    <a:pt x="2565" y="65673"/>
                  </a:lnTo>
                  <a:lnTo>
                    <a:pt x="1787" y="65241"/>
                  </a:lnTo>
                  <a:lnTo>
                    <a:pt x="971" y="64928"/>
                  </a:lnTo>
                  <a:lnTo>
                    <a:pt x="453" y="64497"/>
                  </a:lnTo>
                  <a:lnTo>
                    <a:pt x="341" y="63712"/>
                  </a:lnTo>
                  <a:lnTo>
                    <a:pt x="378" y="63398"/>
                  </a:lnTo>
                  <a:lnTo>
                    <a:pt x="527" y="63084"/>
                  </a:lnTo>
                  <a:lnTo>
                    <a:pt x="792" y="62635"/>
                  </a:lnTo>
                  <a:lnTo>
                    <a:pt x="1363" y="61978"/>
                  </a:lnTo>
                  <a:lnTo>
                    <a:pt x="1956" y="61563"/>
                  </a:lnTo>
                  <a:lnTo>
                    <a:pt x="2622" y="61381"/>
                  </a:lnTo>
                  <a:lnTo>
                    <a:pt x="3140" y="61720"/>
                  </a:lnTo>
                  <a:lnTo>
                    <a:pt x="3502" y="63330"/>
                  </a:lnTo>
                  <a:lnTo>
                    <a:pt x="3917" y="63790"/>
                  </a:lnTo>
                  <a:lnTo>
                    <a:pt x="5209" y="63884"/>
                  </a:lnTo>
                  <a:lnTo>
                    <a:pt x="6566" y="63543"/>
                  </a:lnTo>
                  <a:lnTo>
                    <a:pt x="7589" y="63135"/>
                  </a:lnTo>
                  <a:lnTo>
                    <a:pt x="9060" y="62958"/>
                  </a:lnTo>
                  <a:lnTo>
                    <a:pt x="9724" y="63254"/>
                  </a:lnTo>
                  <a:lnTo>
                    <a:pt x="9933" y="63520"/>
                  </a:lnTo>
                  <a:lnTo>
                    <a:pt x="10560" y="63979"/>
                  </a:lnTo>
                  <a:lnTo>
                    <a:pt x="11034" y="64056"/>
                  </a:lnTo>
                  <a:lnTo>
                    <a:pt x="11783" y="63966"/>
                  </a:lnTo>
                  <a:lnTo>
                    <a:pt x="11899" y="63763"/>
                  </a:lnTo>
                  <a:lnTo>
                    <a:pt x="11353" y="63041"/>
                  </a:lnTo>
                  <a:lnTo>
                    <a:pt x="11356" y="62901"/>
                  </a:lnTo>
                  <a:lnTo>
                    <a:pt x="11767" y="62399"/>
                  </a:lnTo>
                  <a:lnTo>
                    <a:pt x="11674" y="62116"/>
                  </a:lnTo>
                  <a:lnTo>
                    <a:pt x="11461" y="61986"/>
                  </a:lnTo>
                  <a:lnTo>
                    <a:pt x="10777" y="61809"/>
                  </a:lnTo>
                  <a:lnTo>
                    <a:pt x="10325" y="61244"/>
                  </a:lnTo>
                  <a:lnTo>
                    <a:pt x="10786" y="60725"/>
                  </a:lnTo>
                  <a:lnTo>
                    <a:pt x="10613" y="60177"/>
                  </a:lnTo>
                  <a:lnTo>
                    <a:pt x="10704" y="59860"/>
                  </a:lnTo>
                  <a:lnTo>
                    <a:pt x="10664" y="59603"/>
                  </a:lnTo>
                  <a:lnTo>
                    <a:pt x="9850" y="59387"/>
                  </a:lnTo>
                  <a:lnTo>
                    <a:pt x="9963" y="59022"/>
                  </a:lnTo>
                  <a:lnTo>
                    <a:pt x="10392" y="59164"/>
                  </a:lnTo>
                  <a:lnTo>
                    <a:pt x="10800" y="58436"/>
                  </a:lnTo>
                  <a:lnTo>
                    <a:pt x="10813" y="57686"/>
                  </a:lnTo>
                  <a:lnTo>
                    <a:pt x="10755" y="57347"/>
                  </a:lnTo>
                  <a:lnTo>
                    <a:pt x="11211" y="56711"/>
                  </a:lnTo>
                  <a:lnTo>
                    <a:pt x="12125" y="56275"/>
                  </a:lnTo>
                  <a:lnTo>
                    <a:pt x="12279" y="56059"/>
                  </a:lnTo>
                  <a:lnTo>
                    <a:pt x="12123" y="55771"/>
                  </a:lnTo>
                  <a:lnTo>
                    <a:pt x="11761" y="55023"/>
                  </a:lnTo>
                  <a:lnTo>
                    <a:pt x="11631" y="54145"/>
                  </a:lnTo>
                  <a:lnTo>
                    <a:pt x="12188" y="53641"/>
                  </a:lnTo>
                  <a:lnTo>
                    <a:pt x="12615" y="53527"/>
                  </a:lnTo>
                  <a:lnTo>
                    <a:pt x="13133" y="52600"/>
                  </a:lnTo>
                  <a:lnTo>
                    <a:pt x="13211" y="52356"/>
                  </a:lnTo>
                  <a:lnTo>
                    <a:pt x="13599" y="52095"/>
                  </a:lnTo>
                  <a:lnTo>
                    <a:pt x="13755" y="51640"/>
                  </a:lnTo>
                  <a:lnTo>
                    <a:pt x="14036" y="51399"/>
                  </a:lnTo>
                  <a:lnTo>
                    <a:pt x="14026" y="51266"/>
                  </a:lnTo>
                  <a:lnTo>
                    <a:pt x="14829" y="51201"/>
                  </a:lnTo>
                  <a:lnTo>
                    <a:pt x="15036" y="51298"/>
                  </a:lnTo>
                  <a:lnTo>
                    <a:pt x="15943" y="51103"/>
                  </a:lnTo>
                  <a:lnTo>
                    <a:pt x="16305" y="50810"/>
                  </a:lnTo>
                  <a:lnTo>
                    <a:pt x="16344" y="50160"/>
                  </a:lnTo>
                  <a:lnTo>
                    <a:pt x="16694" y="49704"/>
                  </a:lnTo>
                  <a:lnTo>
                    <a:pt x="21711" y="49685"/>
                  </a:lnTo>
                  <a:lnTo>
                    <a:pt x="21041" y="48296"/>
                  </a:lnTo>
                  <a:lnTo>
                    <a:pt x="22534" y="48277"/>
                  </a:lnTo>
                  <a:lnTo>
                    <a:pt x="22093" y="47329"/>
                  </a:lnTo>
                  <a:lnTo>
                    <a:pt x="21951" y="46646"/>
                  </a:lnTo>
                  <a:lnTo>
                    <a:pt x="22948" y="46630"/>
                  </a:lnTo>
                  <a:lnTo>
                    <a:pt x="22935" y="46223"/>
                  </a:lnTo>
                  <a:lnTo>
                    <a:pt x="22792" y="46137"/>
                  </a:lnTo>
                  <a:lnTo>
                    <a:pt x="22792" y="45405"/>
                  </a:lnTo>
                  <a:lnTo>
                    <a:pt x="22131" y="44641"/>
                  </a:lnTo>
                  <a:lnTo>
                    <a:pt x="21490" y="44364"/>
                  </a:lnTo>
                  <a:lnTo>
                    <a:pt x="21438" y="44185"/>
                  </a:lnTo>
                  <a:lnTo>
                    <a:pt x="21179" y="43957"/>
                  </a:lnTo>
                  <a:lnTo>
                    <a:pt x="20855" y="43306"/>
                  </a:lnTo>
                  <a:lnTo>
                    <a:pt x="20883" y="43134"/>
                  </a:lnTo>
                  <a:lnTo>
                    <a:pt x="20904" y="43373"/>
                  </a:lnTo>
                  <a:lnTo>
                    <a:pt x="21111" y="43537"/>
                  </a:lnTo>
                  <a:lnTo>
                    <a:pt x="21234" y="43914"/>
                  </a:lnTo>
                  <a:lnTo>
                    <a:pt x="21462" y="44122"/>
                  </a:lnTo>
                  <a:lnTo>
                    <a:pt x="21555" y="44365"/>
                  </a:lnTo>
                  <a:lnTo>
                    <a:pt x="22180" y="44630"/>
                  </a:lnTo>
                  <a:lnTo>
                    <a:pt x="22321" y="44833"/>
                  </a:lnTo>
                  <a:lnTo>
                    <a:pt x="22512" y="44911"/>
                  </a:lnTo>
                  <a:lnTo>
                    <a:pt x="22701" y="45127"/>
                  </a:lnTo>
                  <a:lnTo>
                    <a:pt x="22922" y="45031"/>
                  </a:lnTo>
                  <a:lnTo>
                    <a:pt x="22993" y="45195"/>
                  </a:lnTo>
                  <a:lnTo>
                    <a:pt x="23417" y="45265"/>
                  </a:lnTo>
                  <a:lnTo>
                    <a:pt x="23566" y="45491"/>
                  </a:lnTo>
                  <a:lnTo>
                    <a:pt x="23999" y="45288"/>
                  </a:lnTo>
                  <a:lnTo>
                    <a:pt x="24066" y="45442"/>
                  </a:lnTo>
                  <a:lnTo>
                    <a:pt x="24045" y="45622"/>
                  </a:lnTo>
                  <a:lnTo>
                    <a:pt x="24424" y="45913"/>
                  </a:lnTo>
                  <a:lnTo>
                    <a:pt x="24681" y="45918"/>
                  </a:lnTo>
                  <a:lnTo>
                    <a:pt x="24890" y="45543"/>
                  </a:lnTo>
                  <a:lnTo>
                    <a:pt x="25168" y="45429"/>
                  </a:lnTo>
                  <a:lnTo>
                    <a:pt x="25655" y="45018"/>
                  </a:lnTo>
                  <a:lnTo>
                    <a:pt x="26112" y="45288"/>
                  </a:lnTo>
                  <a:lnTo>
                    <a:pt x="26429" y="45184"/>
                  </a:lnTo>
                  <a:lnTo>
                    <a:pt x="26875" y="45426"/>
                  </a:lnTo>
                  <a:lnTo>
                    <a:pt x="27596" y="45419"/>
                  </a:lnTo>
                  <a:lnTo>
                    <a:pt x="27952" y="45593"/>
                  </a:lnTo>
                  <a:lnTo>
                    <a:pt x="28460" y="45320"/>
                  </a:lnTo>
                  <a:lnTo>
                    <a:pt x="28690" y="45520"/>
                  </a:lnTo>
                  <a:lnTo>
                    <a:pt x="29029" y="45786"/>
                  </a:lnTo>
                  <a:lnTo>
                    <a:pt x="29050" y="45593"/>
                  </a:lnTo>
                  <a:lnTo>
                    <a:pt x="30111" y="45361"/>
                  </a:lnTo>
                  <a:lnTo>
                    <a:pt x="30610" y="45450"/>
                  </a:lnTo>
                  <a:lnTo>
                    <a:pt x="31010" y="45814"/>
                  </a:lnTo>
                  <a:lnTo>
                    <a:pt x="31325" y="45845"/>
                  </a:lnTo>
                  <a:lnTo>
                    <a:pt x="31507" y="45799"/>
                  </a:lnTo>
                  <a:lnTo>
                    <a:pt x="31673" y="45629"/>
                  </a:lnTo>
                  <a:lnTo>
                    <a:pt x="32122" y="45731"/>
                  </a:lnTo>
                  <a:lnTo>
                    <a:pt x="32640" y="45343"/>
                  </a:lnTo>
                  <a:lnTo>
                    <a:pt x="33042" y="45304"/>
                  </a:lnTo>
                  <a:lnTo>
                    <a:pt x="33601" y="45052"/>
                  </a:lnTo>
                  <a:lnTo>
                    <a:pt x="35155" y="44651"/>
                  </a:lnTo>
                  <a:lnTo>
                    <a:pt x="36015" y="44609"/>
                  </a:lnTo>
                  <a:lnTo>
                    <a:pt x="36292" y="44760"/>
                  </a:lnTo>
                  <a:lnTo>
                    <a:pt x="36495" y="44750"/>
                  </a:lnTo>
                  <a:lnTo>
                    <a:pt x="37794" y="44273"/>
                  </a:lnTo>
                  <a:lnTo>
                    <a:pt x="38107" y="44078"/>
                  </a:lnTo>
                  <a:lnTo>
                    <a:pt x="38468" y="43579"/>
                  </a:lnTo>
                  <a:lnTo>
                    <a:pt x="38706" y="42985"/>
                  </a:lnTo>
                  <a:lnTo>
                    <a:pt x="40932" y="47281"/>
                  </a:lnTo>
                  <a:lnTo>
                    <a:pt x="41217" y="47443"/>
                  </a:lnTo>
                  <a:lnTo>
                    <a:pt x="41929" y="47443"/>
                  </a:lnTo>
                  <a:lnTo>
                    <a:pt x="41994" y="49314"/>
                  </a:lnTo>
                  <a:lnTo>
                    <a:pt x="42149" y="49802"/>
                  </a:lnTo>
                  <a:lnTo>
                    <a:pt x="44324" y="49834"/>
                  </a:lnTo>
                  <a:lnTo>
                    <a:pt x="44234" y="44938"/>
                  </a:lnTo>
                  <a:lnTo>
                    <a:pt x="46642" y="44889"/>
                  </a:lnTo>
                  <a:lnTo>
                    <a:pt x="46642" y="46532"/>
                  </a:lnTo>
                  <a:lnTo>
                    <a:pt x="46797" y="46240"/>
                  </a:lnTo>
                  <a:lnTo>
                    <a:pt x="47846" y="46223"/>
                  </a:lnTo>
                  <a:lnTo>
                    <a:pt x="47859" y="45442"/>
                  </a:lnTo>
                  <a:lnTo>
                    <a:pt x="48429" y="45442"/>
                  </a:lnTo>
                  <a:lnTo>
                    <a:pt x="49024" y="45800"/>
                  </a:lnTo>
                  <a:lnTo>
                    <a:pt x="49024" y="47394"/>
                  </a:lnTo>
                  <a:lnTo>
                    <a:pt x="51445" y="47378"/>
                  </a:lnTo>
                  <a:lnTo>
                    <a:pt x="51407" y="44792"/>
                  </a:lnTo>
                  <a:lnTo>
                    <a:pt x="53776" y="44776"/>
                  </a:lnTo>
                  <a:lnTo>
                    <a:pt x="53815" y="47264"/>
                  </a:lnTo>
                  <a:lnTo>
                    <a:pt x="56236" y="47134"/>
                  </a:lnTo>
                  <a:lnTo>
                    <a:pt x="56184" y="44759"/>
                  </a:lnTo>
                  <a:lnTo>
                    <a:pt x="56586" y="44743"/>
                  </a:lnTo>
                  <a:lnTo>
                    <a:pt x="57350" y="45394"/>
                  </a:lnTo>
                  <a:lnTo>
                    <a:pt x="57673" y="45264"/>
                  </a:lnTo>
                  <a:lnTo>
                    <a:pt x="58567" y="46077"/>
                  </a:lnTo>
                  <a:lnTo>
                    <a:pt x="59123" y="46776"/>
                  </a:lnTo>
                  <a:lnTo>
                    <a:pt x="59512" y="46988"/>
                  </a:lnTo>
                  <a:lnTo>
                    <a:pt x="60587" y="47329"/>
                  </a:lnTo>
                  <a:lnTo>
                    <a:pt x="61583" y="47053"/>
                  </a:lnTo>
                  <a:lnTo>
                    <a:pt x="61713" y="46890"/>
                  </a:lnTo>
                  <a:lnTo>
                    <a:pt x="62153" y="46874"/>
                  </a:lnTo>
                  <a:lnTo>
                    <a:pt x="62568" y="47167"/>
                  </a:lnTo>
                  <a:lnTo>
                    <a:pt x="63319" y="47053"/>
                  </a:lnTo>
                  <a:lnTo>
                    <a:pt x="64497" y="46825"/>
                  </a:lnTo>
                  <a:lnTo>
                    <a:pt x="64562" y="46565"/>
                  </a:lnTo>
                  <a:lnTo>
                    <a:pt x="64430" y="40456"/>
                  </a:lnTo>
                  <a:lnTo>
                    <a:pt x="65092" y="39977"/>
                  </a:lnTo>
                  <a:lnTo>
                    <a:pt x="66361" y="39977"/>
                  </a:lnTo>
                  <a:lnTo>
                    <a:pt x="66568" y="39782"/>
                  </a:lnTo>
                  <a:lnTo>
                    <a:pt x="67708" y="40010"/>
                  </a:lnTo>
                  <a:lnTo>
                    <a:pt x="68536" y="40026"/>
                  </a:lnTo>
                  <a:lnTo>
                    <a:pt x="68847" y="39766"/>
                  </a:lnTo>
                  <a:lnTo>
                    <a:pt x="69663" y="40221"/>
                  </a:lnTo>
                  <a:lnTo>
                    <a:pt x="69870" y="40611"/>
                  </a:lnTo>
                  <a:lnTo>
                    <a:pt x="69767" y="40888"/>
                  </a:lnTo>
                  <a:lnTo>
                    <a:pt x="70155" y="41343"/>
                  </a:lnTo>
                  <a:lnTo>
                    <a:pt x="70556" y="41376"/>
                  </a:lnTo>
                  <a:lnTo>
                    <a:pt x="71152" y="41278"/>
                  </a:lnTo>
                  <a:lnTo>
                    <a:pt x="72764" y="39762"/>
                  </a:lnTo>
                  <a:lnTo>
                    <a:pt x="73891" y="38347"/>
                  </a:lnTo>
                  <a:lnTo>
                    <a:pt x="74732" y="40877"/>
                  </a:lnTo>
                  <a:lnTo>
                    <a:pt x="74924" y="41451"/>
                  </a:lnTo>
                  <a:lnTo>
                    <a:pt x="75541" y="43393"/>
                  </a:lnTo>
                  <a:lnTo>
                    <a:pt x="76581" y="46282"/>
                  </a:lnTo>
                  <a:lnTo>
                    <a:pt x="76977" y="46465"/>
                  </a:lnTo>
                  <a:lnTo>
                    <a:pt x="77700" y="46949"/>
                  </a:lnTo>
                  <a:lnTo>
                    <a:pt x="78014" y="47039"/>
                  </a:lnTo>
                  <a:lnTo>
                    <a:pt x="78178" y="46923"/>
                  </a:lnTo>
                  <a:lnTo>
                    <a:pt x="78441" y="46931"/>
                  </a:lnTo>
                  <a:lnTo>
                    <a:pt x="79533" y="47503"/>
                  </a:lnTo>
                  <a:lnTo>
                    <a:pt x="80148" y="47130"/>
                  </a:lnTo>
                  <a:lnTo>
                    <a:pt x="80509" y="47281"/>
                  </a:lnTo>
                  <a:lnTo>
                    <a:pt x="80663" y="47254"/>
                  </a:lnTo>
                  <a:lnTo>
                    <a:pt x="80906" y="46876"/>
                  </a:lnTo>
                  <a:lnTo>
                    <a:pt x="81458" y="46725"/>
                  </a:lnTo>
                  <a:lnTo>
                    <a:pt x="81999" y="46169"/>
                  </a:lnTo>
                  <a:lnTo>
                    <a:pt x="82613" y="46321"/>
                  </a:lnTo>
                  <a:lnTo>
                    <a:pt x="83698" y="46787"/>
                  </a:lnTo>
                  <a:lnTo>
                    <a:pt x="84176" y="47090"/>
                  </a:lnTo>
                  <a:lnTo>
                    <a:pt x="84565" y="46914"/>
                  </a:lnTo>
                  <a:lnTo>
                    <a:pt x="84935" y="46493"/>
                  </a:lnTo>
                  <a:lnTo>
                    <a:pt x="85759" y="45864"/>
                  </a:lnTo>
                  <a:lnTo>
                    <a:pt x="86932" y="45557"/>
                  </a:lnTo>
                  <a:lnTo>
                    <a:pt x="87213" y="45612"/>
                  </a:lnTo>
                  <a:lnTo>
                    <a:pt x="87645" y="45936"/>
                  </a:lnTo>
                  <a:lnTo>
                    <a:pt x="88548" y="46806"/>
                  </a:lnTo>
                  <a:lnTo>
                    <a:pt x="89453" y="47032"/>
                  </a:lnTo>
                  <a:lnTo>
                    <a:pt x="89959" y="46906"/>
                  </a:lnTo>
                  <a:lnTo>
                    <a:pt x="90455" y="45884"/>
                  </a:lnTo>
                  <a:lnTo>
                    <a:pt x="90897" y="45730"/>
                  </a:lnTo>
                  <a:lnTo>
                    <a:pt x="91188" y="45452"/>
                  </a:lnTo>
                  <a:lnTo>
                    <a:pt x="91486" y="44637"/>
                  </a:lnTo>
                  <a:lnTo>
                    <a:pt x="91405" y="44117"/>
                  </a:lnTo>
                  <a:lnTo>
                    <a:pt x="91676" y="43778"/>
                  </a:lnTo>
                  <a:lnTo>
                    <a:pt x="91840" y="43967"/>
                  </a:lnTo>
                  <a:lnTo>
                    <a:pt x="92050" y="43924"/>
                  </a:lnTo>
                  <a:lnTo>
                    <a:pt x="92190" y="43793"/>
                  </a:lnTo>
                  <a:lnTo>
                    <a:pt x="92242" y="43595"/>
                  </a:lnTo>
                  <a:lnTo>
                    <a:pt x="93042" y="43081"/>
                  </a:lnTo>
                  <a:lnTo>
                    <a:pt x="94056" y="42887"/>
                  </a:lnTo>
                  <a:lnTo>
                    <a:pt x="94691" y="42567"/>
                  </a:lnTo>
                  <a:lnTo>
                    <a:pt x="94854" y="42303"/>
                  </a:lnTo>
                  <a:lnTo>
                    <a:pt x="94938" y="41682"/>
                  </a:lnTo>
                  <a:lnTo>
                    <a:pt x="95103" y="41373"/>
                  </a:lnTo>
                  <a:lnTo>
                    <a:pt x="95411" y="41124"/>
                  </a:lnTo>
                  <a:lnTo>
                    <a:pt x="95597" y="40481"/>
                  </a:lnTo>
                  <a:lnTo>
                    <a:pt x="95837" y="39968"/>
                  </a:lnTo>
                  <a:lnTo>
                    <a:pt x="96306" y="39941"/>
                  </a:lnTo>
                  <a:lnTo>
                    <a:pt x="97387" y="39416"/>
                  </a:lnTo>
                  <a:lnTo>
                    <a:pt x="99042" y="38150"/>
                  </a:lnTo>
                  <a:lnTo>
                    <a:pt x="99377" y="37133"/>
                  </a:lnTo>
                  <a:lnTo>
                    <a:pt x="99605" y="36833"/>
                  </a:lnTo>
                  <a:lnTo>
                    <a:pt x="99964" y="36791"/>
                  </a:lnTo>
                  <a:lnTo>
                    <a:pt x="100229" y="37120"/>
                  </a:lnTo>
                  <a:lnTo>
                    <a:pt x="100531" y="37149"/>
                  </a:lnTo>
                  <a:lnTo>
                    <a:pt x="100709" y="36777"/>
                  </a:lnTo>
                  <a:lnTo>
                    <a:pt x="100894" y="35991"/>
                  </a:lnTo>
                  <a:lnTo>
                    <a:pt x="101460" y="35967"/>
                  </a:lnTo>
                  <a:lnTo>
                    <a:pt x="101806" y="36250"/>
                  </a:lnTo>
                  <a:lnTo>
                    <a:pt x="102462" y="36292"/>
                  </a:lnTo>
                  <a:lnTo>
                    <a:pt x="103121" y="36012"/>
                  </a:lnTo>
                  <a:lnTo>
                    <a:pt x="103622" y="35964"/>
                  </a:lnTo>
                  <a:lnTo>
                    <a:pt x="104790" y="36157"/>
                  </a:lnTo>
                  <a:lnTo>
                    <a:pt x="106256" y="35727"/>
                  </a:lnTo>
                  <a:lnTo>
                    <a:pt x="107256" y="35808"/>
                  </a:lnTo>
                  <a:lnTo>
                    <a:pt x="107550" y="36046"/>
                  </a:lnTo>
                  <a:lnTo>
                    <a:pt x="107733" y="36065"/>
                  </a:lnTo>
                  <a:lnTo>
                    <a:pt x="107951" y="35736"/>
                  </a:lnTo>
                  <a:lnTo>
                    <a:pt x="108150" y="34817"/>
                  </a:lnTo>
                  <a:lnTo>
                    <a:pt x="108335" y="34537"/>
                  </a:lnTo>
                  <a:lnTo>
                    <a:pt x="108902" y="34049"/>
                  </a:lnTo>
                  <a:lnTo>
                    <a:pt x="109408" y="33348"/>
                  </a:lnTo>
                  <a:lnTo>
                    <a:pt x="109894" y="32895"/>
                  </a:lnTo>
                  <a:lnTo>
                    <a:pt x="110364" y="32806"/>
                  </a:lnTo>
                  <a:lnTo>
                    <a:pt x="110593" y="32902"/>
                  </a:lnTo>
                  <a:lnTo>
                    <a:pt x="110838" y="32865"/>
                  </a:lnTo>
                  <a:lnTo>
                    <a:pt x="111954" y="32325"/>
                  </a:lnTo>
                  <a:lnTo>
                    <a:pt x="112190" y="32114"/>
                  </a:lnTo>
                  <a:lnTo>
                    <a:pt x="113213" y="31684"/>
                  </a:lnTo>
                  <a:lnTo>
                    <a:pt x="114454" y="31528"/>
                  </a:lnTo>
                  <a:lnTo>
                    <a:pt x="114966" y="31238"/>
                  </a:lnTo>
                  <a:lnTo>
                    <a:pt x="115823" y="31245"/>
                  </a:lnTo>
                  <a:lnTo>
                    <a:pt x="116372" y="31085"/>
                  </a:lnTo>
                  <a:lnTo>
                    <a:pt x="116680" y="30851"/>
                  </a:lnTo>
                  <a:lnTo>
                    <a:pt x="117068" y="30043"/>
                  </a:lnTo>
                  <a:lnTo>
                    <a:pt x="118106" y="29161"/>
                  </a:lnTo>
                  <a:lnTo>
                    <a:pt x="119599" y="28998"/>
                  </a:lnTo>
                  <a:lnTo>
                    <a:pt x="120013" y="29016"/>
                  </a:lnTo>
                  <a:lnTo>
                    <a:pt x="120486" y="29151"/>
                  </a:lnTo>
                  <a:lnTo>
                    <a:pt x="121521" y="28533"/>
                  </a:lnTo>
                  <a:lnTo>
                    <a:pt x="122823" y="27511"/>
                  </a:lnTo>
                  <a:lnTo>
                    <a:pt x="123492" y="27675"/>
                  </a:lnTo>
                  <a:lnTo>
                    <a:pt x="123699" y="27656"/>
                  </a:lnTo>
                  <a:lnTo>
                    <a:pt x="123797" y="27518"/>
                  </a:lnTo>
                  <a:lnTo>
                    <a:pt x="123846" y="27042"/>
                  </a:lnTo>
                  <a:lnTo>
                    <a:pt x="123688" y="26674"/>
                  </a:lnTo>
                  <a:lnTo>
                    <a:pt x="124012" y="25967"/>
                  </a:lnTo>
                  <a:lnTo>
                    <a:pt x="124179" y="25089"/>
                  </a:lnTo>
                  <a:lnTo>
                    <a:pt x="124638" y="24794"/>
                  </a:lnTo>
                  <a:lnTo>
                    <a:pt x="125142" y="24816"/>
                  </a:lnTo>
                  <a:lnTo>
                    <a:pt x="125308" y="24697"/>
                  </a:lnTo>
                  <a:lnTo>
                    <a:pt x="125537" y="23982"/>
                  </a:lnTo>
                  <a:lnTo>
                    <a:pt x="125363" y="23514"/>
                  </a:lnTo>
                  <a:lnTo>
                    <a:pt x="125393" y="23339"/>
                  </a:lnTo>
                  <a:lnTo>
                    <a:pt x="125649" y="23123"/>
                  </a:lnTo>
                  <a:lnTo>
                    <a:pt x="126243" y="22977"/>
                  </a:lnTo>
                  <a:lnTo>
                    <a:pt x="126488" y="22657"/>
                  </a:lnTo>
                  <a:lnTo>
                    <a:pt x="126428" y="22452"/>
                  </a:lnTo>
                  <a:lnTo>
                    <a:pt x="125893" y="22322"/>
                  </a:lnTo>
                  <a:lnTo>
                    <a:pt x="125546" y="21421"/>
                  </a:lnTo>
                  <a:lnTo>
                    <a:pt x="125576" y="21283"/>
                  </a:lnTo>
                  <a:lnTo>
                    <a:pt x="125896" y="20955"/>
                  </a:lnTo>
                  <a:lnTo>
                    <a:pt x="125937" y="20725"/>
                  </a:lnTo>
                  <a:lnTo>
                    <a:pt x="125944" y="20244"/>
                  </a:lnTo>
                  <a:lnTo>
                    <a:pt x="125816" y="19649"/>
                  </a:lnTo>
                  <a:lnTo>
                    <a:pt x="126414" y="19236"/>
                  </a:lnTo>
                  <a:lnTo>
                    <a:pt x="126639" y="18275"/>
                  </a:lnTo>
                  <a:lnTo>
                    <a:pt x="127023" y="18037"/>
                  </a:lnTo>
                  <a:lnTo>
                    <a:pt x="127599" y="17922"/>
                  </a:lnTo>
                  <a:lnTo>
                    <a:pt x="128318" y="17940"/>
                  </a:lnTo>
                  <a:lnTo>
                    <a:pt x="129383" y="17828"/>
                  </a:lnTo>
                  <a:lnTo>
                    <a:pt x="130200" y="17623"/>
                  </a:lnTo>
                  <a:lnTo>
                    <a:pt x="130953" y="17660"/>
                  </a:lnTo>
                  <a:lnTo>
                    <a:pt x="131205" y="17467"/>
                  </a:lnTo>
                  <a:lnTo>
                    <a:pt x="131601" y="16689"/>
                  </a:lnTo>
                  <a:lnTo>
                    <a:pt x="131378" y="15848"/>
                  </a:lnTo>
                  <a:lnTo>
                    <a:pt x="131457" y="15624"/>
                  </a:lnTo>
                  <a:lnTo>
                    <a:pt x="131954" y="15442"/>
                  </a:lnTo>
                  <a:lnTo>
                    <a:pt x="133434" y="15195"/>
                  </a:lnTo>
                  <a:lnTo>
                    <a:pt x="134542" y="14500"/>
                  </a:lnTo>
                  <a:lnTo>
                    <a:pt x="135253" y="14311"/>
                  </a:lnTo>
                  <a:lnTo>
                    <a:pt x="135919" y="14892"/>
                  </a:lnTo>
                  <a:lnTo>
                    <a:pt x="136834" y="14814"/>
                  </a:lnTo>
                  <a:lnTo>
                    <a:pt x="136977" y="14442"/>
                  </a:lnTo>
                  <a:lnTo>
                    <a:pt x="137211" y="14159"/>
                  </a:lnTo>
                  <a:lnTo>
                    <a:pt x="137953" y="13858"/>
                  </a:lnTo>
                  <a:lnTo>
                    <a:pt x="139068" y="12746"/>
                  </a:lnTo>
                  <a:lnTo>
                    <a:pt x="139837" y="11664"/>
                  </a:lnTo>
                  <a:lnTo>
                    <a:pt x="140081" y="10699"/>
                  </a:lnTo>
                  <a:lnTo>
                    <a:pt x="140232" y="10618"/>
                  </a:lnTo>
                  <a:lnTo>
                    <a:pt x="140984" y="10663"/>
                  </a:lnTo>
                  <a:lnTo>
                    <a:pt x="141006" y="10525"/>
                  </a:lnTo>
                  <a:lnTo>
                    <a:pt x="140758" y="10150"/>
                  </a:lnTo>
                  <a:lnTo>
                    <a:pt x="141339" y="9821"/>
                  </a:lnTo>
                  <a:lnTo>
                    <a:pt x="141507" y="9963"/>
                  </a:lnTo>
                  <a:lnTo>
                    <a:pt x="141542" y="10238"/>
                  </a:lnTo>
                  <a:lnTo>
                    <a:pt x="141913" y="10364"/>
                  </a:lnTo>
                  <a:lnTo>
                    <a:pt x="142667" y="10464"/>
                  </a:lnTo>
                  <a:lnTo>
                    <a:pt x="143495" y="10263"/>
                  </a:lnTo>
                  <a:lnTo>
                    <a:pt x="144004" y="10036"/>
                  </a:lnTo>
                  <a:lnTo>
                    <a:pt x="144994" y="9946"/>
                  </a:lnTo>
                  <a:lnTo>
                    <a:pt x="145296" y="10073"/>
                  </a:lnTo>
                  <a:lnTo>
                    <a:pt x="145518" y="10318"/>
                  </a:lnTo>
                  <a:lnTo>
                    <a:pt x="145736" y="10381"/>
                  </a:lnTo>
                  <a:lnTo>
                    <a:pt x="146376" y="9838"/>
                  </a:lnTo>
                  <a:lnTo>
                    <a:pt x="146934" y="9741"/>
                  </a:lnTo>
                  <a:lnTo>
                    <a:pt x="147408" y="9358"/>
                  </a:lnTo>
                  <a:lnTo>
                    <a:pt x="147985" y="7895"/>
                  </a:lnTo>
                  <a:lnTo>
                    <a:pt x="148143" y="7717"/>
                  </a:lnTo>
                  <a:lnTo>
                    <a:pt x="148972" y="7363"/>
                  </a:lnTo>
                  <a:lnTo>
                    <a:pt x="149918" y="6705"/>
                  </a:lnTo>
                  <a:lnTo>
                    <a:pt x="150524" y="6165"/>
                  </a:lnTo>
                  <a:lnTo>
                    <a:pt x="150671" y="5957"/>
                  </a:lnTo>
                  <a:lnTo>
                    <a:pt x="151662" y="5950"/>
                  </a:lnTo>
                  <a:lnTo>
                    <a:pt x="151907" y="6158"/>
                  </a:lnTo>
                  <a:lnTo>
                    <a:pt x="152012" y="6467"/>
                  </a:lnTo>
                  <a:lnTo>
                    <a:pt x="153651" y="7030"/>
                  </a:lnTo>
                  <a:lnTo>
                    <a:pt x="155011" y="6956"/>
                  </a:lnTo>
                  <a:lnTo>
                    <a:pt x="155440" y="7157"/>
                  </a:lnTo>
                  <a:lnTo>
                    <a:pt x="155681" y="7805"/>
                  </a:lnTo>
                  <a:lnTo>
                    <a:pt x="156363" y="7954"/>
                  </a:lnTo>
                  <a:lnTo>
                    <a:pt x="157020" y="7689"/>
                  </a:lnTo>
                  <a:lnTo>
                    <a:pt x="157445" y="7343"/>
                  </a:lnTo>
                  <a:lnTo>
                    <a:pt x="158225" y="7063"/>
                  </a:lnTo>
                  <a:lnTo>
                    <a:pt x="158590" y="7045"/>
                  </a:lnTo>
                  <a:lnTo>
                    <a:pt x="159683" y="7241"/>
                  </a:lnTo>
                  <a:lnTo>
                    <a:pt x="160078" y="7089"/>
                  </a:lnTo>
                  <a:lnTo>
                    <a:pt x="161694" y="6921"/>
                  </a:lnTo>
                  <a:lnTo>
                    <a:pt x="162335" y="7252"/>
                  </a:lnTo>
                  <a:lnTo>
                    <a:pt x="162610" y="7289"/>
                  </a:lnTo>
                  <a:lnTo>
                    <a:pt x="163563" y="6839"/>
                  </a:lnTo>
                  <a:lnTo>
                    <a:pt x="164155" y="6325"/>
                  </a:lnTo>
                  <a:lnTo>
                    <a:pt x="165782" y="6109"/>
                  </a:lnTo>
                  <a:lnTo>
                    <a:pt x="167301" y="5321"/>
                  </a:lnTo>
                  <a:lnTo>
                    <a:pt x="168096" y="5339"/>
                  </a:lnTo>
                  <a:lnTo>
                    <a:pt x="168785" y="5615"/>
                  </a:lnTo>
                  <a:lnTo>
                    <a:pt x="169524" y="5586"/>
                  </a:lnTo>
                  <a:lnTo>
                    <a:pt x="170624" y="5240"/>
                  </a:lnTo>
                  <a:lnTo>
                    <a:pt x="170993" y="4719"/>
                  </a:lnTo>
                  <a:lnTo>
                    <a:pt x="171272" y="4448"/>
                  </a:lnTo>
                  <a:lnTo>
                    <a:pt x="171423" y="4389"/>
                  </a:lnTo>
                  <a:lnTo>
                    <a:pt x="171548" y="4050"/>
                  </a:lnTo>
                  <a:lnTo>
                    <a:pt x="171702" y="3842"/>
                  </a:lnTo>
                  <a:lnTo>
                    <a:pt x="172211" y="3712"/>
                  </a:lnTo>
                  <a:lnTo>
                    <a:pt x="172558" y="3626"/>
                  </a:lnTo>
                  <a:lnTo>
                    <a:pt x="174186" y="4035"/>
                  </a:lnTo>
                  <a:lnTo>
                    <a:pt x="174393" y="3942"/>
                  </a:lnTo>
                  <a:lnTo>
                    <a:pt x="174804" y="3566"/>
                  </a:lnTo>
                  <a:lnTo>
                    <a:pt x="174977" y="3275"/>
                  </a:lnTo>
                  <a:lnTo>
                    <a:pt x="176266" y="3052"/>
                  </a:lnTo>
                  <a:lnTo>
                    <a:pt x="176740" y="2654"/>
                  </a:lnTo>
                  <a:lnTo>
                    <a:pt x="176925" y="2530"/>
                  </a:lnTo>
                  <a:lnTo>
                    <a:pt x="177321" y="1995"/>
                  </a:lnTo>
                  <a:lnTo>
                    <a:pt x="177569" y="1883"/>
                  </a:lnTo>
                  <a:lnTo>
                    <a:pt x="177800" y="1846"/>
                  </a:lnTo>
                  <a:lnTo>
                    <a:pt x="178363" y="1501"/>
                  </a:lnTo>
                  <a:lnTo>
                    <a:pt x="178842" y="1455"/>
                  </a:lnTo>
                  <a:lnTo>
                    <a:pt x="181729" y="2140"/>
                  </a:lnTo>
                  <a:lnTo>
                    <a:pt x="183565" y="2227"/>
                  </a:lnTo>
                  <a:lnTo>
                    <a:pt x="184200" y="2562"/>
                  </a:lnTo>
                  <a:lnTo>
                    <a:pt x="185444" y="2587"/>
                  </a:lnTo>
                  <a:lnTo>
                    <a:pt x="186481" y="2386"/>
                  </a:lnTo>
                  <a:lnTo>
                    <a:pt x="187029" y="1952"/>
                  </a:lnTo>
                  <a:lnTo>
                    <a:pt x="187425" y="1896"/>
                  </a:lnTo>
                  <a:lnTo>
                    <a:pt x="189270" y="2299"/>
                  </a:lnTo>
                  <a:lnTo>
                    <a:pt x="189711" y="2242"/>
                  </a:lnTo>
                  <a:lnTo>
                    <a:pt x="190216" y="2160"/>
                  </a:lnTo>
                  <a:lnTo>
                    <a:pt x="191041" y="1859"/>
                  </a:lnTo>
                  <a:lnTo>
                    <a:pt x="191451" y="1022"/>
                  </a:lnTo>
                  <a:lnTo>
                    <a:pt x="192091" y="731"/>
                  </a:lnTo>
                  <a:lnTo>
                    <a:pt x="192344" y="794"/>
                  </a:lnTo>
                  <a:lnTo>
                    <a:pt x="193535" y="403"/>
                  </a:lnTo>
                  <a:lnTo>
                    <a:pt x="193678" y="418"/>
                  </a:lnTo>
                  <a:lnTo>
                    <a:pt x="193897" y="586"/>
                  </a:lnTo>
                  <a:lnTo>
                    <a:pt x="196090" y="0"/>
                  </a:lnTo>
                  <a:lnTo>
                    <a:pt x="196094" y="135"/>
                  </a:lnTo>
                  <a:lnTo>
                    <a:pt x="196080" y="10232"/>
                  </a:lnTo>
                  <a:lnTo>
                    <a:pt x="196850" y="10056"/>
                  </a:lnTo>
                  <a:lnTo>
                    <a:pt x="198181" y="9199"/>
                  </a:lnTo>
                  <a:lnTo>
                    <a:pt x="198340" y="8936"/>
                  </a:lnTo>
                  <a:lnTo>
                    <a:pt x="198532" y="8847"/>
                  </a:lnTo>
                  <a:lnTo>
                    <a:pt x="202886" y="12461"/>
                  </a:lnTo>
                  <a:lnTo>
                    <a:pt x="202748" y="12719"/>
                  </a:lnTo>
                  <a:lnTo>
                    <a:pt x="202386" y="13128"/>
                  </a:lnTo>
                  <a:lnTo>
                    <a:pt x="201607" y="13876"/>
                  </a:lnTo>
                  <a:lnTo>
                    <a:pt x="200763" y="13886"/>
                  </a:lnTo>
                  <a:lnTo>
                    <a:pt x="199512" y="14284"/>
                  </a:lnTo>
                  <a:lnTo>
                    <a:pt x="199023" y="14762"/>
                  </a:lnTo>
                  <a:lnTo>
                    <a:pt x="198629" y="14753"/>
                  </a:lnTo>
                  <a:lnTo>
                    <a:pt x="198305" y="14838"/>
                  </a:lnTo>
                  <a:lnTo>
                    <a:pt x="196905" y="15396"/>
                  </a:lnTo>
                  <a:lnTo>
                    <a:pt x="195900" y="16025"/>
                  </a:lnTo>
                  <a:lnTo>
                    <a:pt x="195011" y="16245"/>
                  </a:lnTo>
                  <a:lnTo>
                    <a:pt x="194428" y="16926"/>
                  </a:lnTo>
                  <a:lnTo>
                    <a:pt x="193845" y="17283"/>
                  </a:lnTo>
                  <a:lnTo>
                    <a:pt x="192607" y="17659"/>
                  </a:lnTo>
                  <a:lnTo>
                    <a:pt x="191862" y="17749"/>
                  </a:lnTo>
                  <a:lnTo>
                    <a:pt x="191470" y="17555"/>
                  </a:lnTo>
                  <a:lnTo>
                    <a:pt x="190221" y="17768"/>
                  </a:lnTo>
                  <a:lnTo>
                    <a:pt x="189732" y="17973"/>
                  </a:lnTo>
                  <a:lnTo>
                    <a:pt x="188875" y="18569"/>
                  </a:lnTo>
                  <a:lnTo>
                    <a:pt x="188288" y="18405"/>
                  </a:lnTo>
                  <a:lnTo>
                    <a:pt x="188006" y="18453"/>
                  </a:lnTo>
                  <a:lnTo>
                    <a:pt x="186643" y="19200"/>
                  </a:lnTo>
                  <a:lnTo>
                    <a:pt x="186500" y="19453"/>
                  </a:lnTo>
                  <a:lnTo>
                    <a:pt x="186191" y="19699"/>
                  </a:lnTo>
                  <a:lnTo>
                    <a:pt x="185025" y="20204"/>
                  </a:lnTo>
                  <a:lnTo>
                    <a:pt x="184603" y="20997"/>
                  </a:lnTo>
                  <a:lnTo>
                    <a:pt x="184415" y="20993"/>
                  </a:lnTo>
                  <a:lnTo>
                    <a:pt x="183888" y="21182"/>
                  </a:lnTo>
                  <a:lnTo>
                    <a:pt x="182624" y="22155"/>
                  </a:lnTo>
                  <a:lnTo>
                    <a:pt x="181876" y="23398"/>
                  </a:lnTo>
                  <a:lnTo>
                    <a:pt x="181842" y="23789"/>
                  </a:lnTo>
                  <a:lnTo>
                    <a:pt x="181548" y="24589"/>
                  </a:lnTo>
                  <a:lnTo>
                    <a:pt x="180935" y="24923"/>
                  </a:lnTo>
                  <a:lnTo>
                    <a:pt x="180758" y="26006"/>
                  </a:lnTo>
                  <a:lnTo>
                    <a:pt x="180390" y="26192"/>
                  </a:lnTo>
                  <a:lnTo>
                    <a:pt x="178908" y="29336"/>
                  </a:lnTo>
                  <a:lnTo>
                    <a:pt x="178145" y="30163"/>
                  </a:lnTo>
                  <a:lnTo>
                    <a:pt x="177258" y="30739"/>
                  </a:lnTo>
                  <a:lnTo>
                    <a:pt x="176608" y="30966"/>
                  </a:lnTo>
                  <a:lnTo>
                    <a:pt x="176093" y="31740"/>
                  </a:lnTo>
                  <a:lnTo>
                    <a:pt x="175595" y="32613"/>
                  </a:lnTo>
                  <a:lnTo>
                    <a:pt x="175496" y="32943"/>
                  </a:lnTo>
                  <a:lnTo>
                    <a:pt x="174358" y="34927"/>
                  </a:lnTo>
                  <a:lnTo>
                    <a:pt x="174046" y="35273"/>
                  </a:lnTo>
                  <a:lnTo>
                    <a:pt x="173287" y="35887"/>
                  </a:lnTo>
                  <a:lnTo>
                    <a:pt x="172322" y="36416"/>
                  </a:lnTo>
                  <a:lnTo>
                    <a:pt x="172062" y="36888"/>
                  </a:lnTo>
                  <a:lnTo>
                    <a:pt x="171746" y="37725"/>
                  </a:lnTo>
                  <a:lnTo>
                    <a:pt x="171543" y="37997"/>
                  </a:lnTo>
                  <a:lnTo>
                    <a:pt x="170975" y="38677"/>
                  </a:lnTo>
                  <a:lnTo>
                    <a:pt x="170415" y="38923"/>
                  </a:lnTo>
                  <a:lnTo>
                    <a:pt x="169998" y="39953"/>
                  </a:lnTo>
                  <a:lnTo>
                    <a:pt x="170201" y="40314"/>
                  </a:lnTo>
                  <a:lnTo>
                    <a:pt x="170200" y="40705"/>
                  </a:lnTo>
                  <a:lnTo>
                    <a:pt x="168562" y="42126"/>
                  </a:lnTo>
                  <a:lnTo>
                    <a:pt x="167954" y="42963"/>
                  </a:lnTo>
                  <a:lnTo>
                    <a:pt x="167875" y="43283"/>
                  </a:lnTo>
                  <a:lnTo>
                    <a:pt x="167894" y="44232"/>
                  </a:lnTo>
                  <a:lnTo>
                    <a:pt x="167766" y="44891"/>
                  </a:lnTo>
                  <a:lnTo>
                    <a:pt x="166376" y="45638"/>
                  </a:lnTo>
                  <a:lnTo>
                    <a:pt x="165903" y="46286"/>
                  </a:lnTo>
                  <a:lnTo>
                    <a:pt x="165407" y="47223"/>
                  </a:lnTo>
                  <a:lnTo>
                    <a:pt x="164619" y="48358"/>
                  </a:lnTo>
                  <a:lnTo>
                    <a:pt x="164398" y="48991"/>
                  </a:lnTo>
                  <a:lnTo>
                    <a:pt x="164394" y="49244"/>
                  </a:lnTo>
                  <a:lnTo>
                    <a:pt x="163797" y="50204"/>
                  </a:lnTo>
                  <a:lnTo>
                    <a:pt x="163520" y="50409"/>
                  </a:lnTo>
                  <a:lnTo>
                    <a:pt x="163309" y="50628"/>
                  </a:lnTo>
                  <a:lnTo>
                    <a:pt x="163219" y="51082"/>
                  </a:lnTo>
                  <a:lnTo>
                    <a:pt x="163000" y="51123"/>
                  </a:lnTo>
                  <a:lnTo>
                    <a:pt x="162694" y="51238"/>
                  </a:lnTo>
                  <a:lnTo>
                    <a:pt x="162491" y="52288"/>
                  </a:lnTo>
                  <a:lnTo>
                    <a:pt x="161940" y="52961"/>
                  </a:lnTo>
                  <a:lnTo>
                    <a:pt x="161523" y="53040"/>
                  </a:lnTo>
                  <a:lnTo>
                    <a:pt x="161497" y="53170"/>
                  </a:lnTo>
                  <a:lnTo>
                    <a:pt x="161643" y="53415"/>
                  </a:lnTo>
                  <a:lnTo>
                    <a:pt x="161786" y="53594"/>
                  </a:lnTo>
                  <a:lnTo>
                    <a:pt x="161793" y="53933"/>
                  </a:lnTo>
                  <a:lnTo>
                    <a:pt x="161396" y="54063"/>
                  </a:lnTo>
                  <a:lnTo>
                    <a:pt x="161328" y="54517"/>
                  </a:lnTo>
                  <a:lnTo>
                    <a:pt x="161426" y="54826"/>
                  </a:lnTo>
                  <a:lnTo>
                    <a:pt x="161385" y="54986"/>
                  </a:lnTo>
                  <a:lnTo>
                    <a:pt x="160829" y="55284"/>
                  </a:lnTo>
                  <a:lnTo>
                    <a:pt x="160372" y="55183"/>
                  </a:lnTo>
                  <a:lnTo>
                    <a:pt x="160169" y="55273"/>
                  </a:lnTo>
                  <a:lnTo>
                    <a:pt x="159280" y="56445"/>
                  </a:lnTo>
                  <a:lnTo>
                    <a:pt x="159108" y="57193"/>
                  </a:lnTo>
                  <a:lnTo>
                    <a:pt x="159183" y="57926"/>
                  </a:lnTo>
                  <a:lnTo>
                    <a:pt x="157889" y="58098"/>
                  </a:lnTo>
                  <a:lnTo>
                    <a:pt x="157725" y="58187"/>
                  </a:lnTo>
                  <a:lnTo>
                    <a:pt x="157376" y="58567"/>
                  </a:lnTo>
                  <a:lnTo>
                    <a:pt x="156748" y="59841"/>
                  </a:lnTo>
                  <a:lnTo>
                    <a:pt x="157407" y="60104"/>
                  </a:lnTo>
                  <a:lnTo>
                    <a:pt x="157437" y="60361"/>
                  </a:lnTo>
                  <a:lnTo>
                    <a:pt x="157392" y="60528"/>
                  </a:lnTo>
                  <a:lnTo>
                    <a:pt x="156779" y="60856"/>
                  </a:lnTo>
                  <a:lnTo>
                    <a:pt x="156586" y="60886"/>
                  </a:lnTo>
                  <a:lnTo>
                    <a:pt x="156519" y="61582"/>
                  </a:lnTo>
                  <a:lnTo>
                    <a:pt x="156433" y="61846"/>
                  </a:lnTo>
                  <a:lnTo>
                    <a:pt x="155806" y="62378"/>
                  </a:lnTo>
                  <a:lnTo>
                    <a:pt x="155529" y="63281"/>
                  </a:lnTo>
                  <a:lnTo>
                    <a:pt x="155420" y="63877"/>
                  </a:lnTo>
                  <a:lnTo>
                    <a:pt x="155247" y="64208"/>
                  </a:lnTo>
                  <a:lnTo>
                    <a:pt x="154220" y="65082"/>
                  </a:lnTo>
                  <a:lnTo>
                    <a:pt x="153436" y="65416"/>
                  </a:lnTo>
                  <a:lnTo>
                    <a:pt x="152446" y="66205"/>
                  </a:lnTo>
                  <a:lnTo>
                    <a:pt x="152322" y="66491"/>
                  </a:lnTo>
                  <a:lnTo>
                    <a:pt x="152461" y="67470"/>
                  </a:lnTo>
                  <a:lnTo>
                    <a:pt x="152310" y="68661"/>
                  </a:lnTo>
                  <a:lnTo>
                    <a:pt x="151791" y="69632"/>
                  </a:lnTo>
                  <a:lnTo>
                    <a:pt x="151591" y="69842"/>
                  </a:lnTo>
                  <a:lnTo>
                    <a:pt x="151227" y="69866"/>
                  </a:lnTo>
                  <a:lnTo>
                    <a:pt x="150897" y="70145"/>
                  </a:lnTo>
                  <a:lnTo>
                    <a:pt x="149731" y="71619"/>
                  </a:lnTo>
                  <a:lnTo>
                    <a:pt x="149667" y="72988"/>
                  </a:lnTo>
                  <a:lnTo>
                    <a:pt x="149562" y="73223"/>
                  </a:lnTo>
                  <a:lnTo>
                    <a:pt x="149315" y="73286"/>
                  </a:lnTo>
                  <a:lnTo>
                    <a:pt x="148858" y="73074"/>
                  </a:lnTo>
                  <a:lnTo>
                    <a:pt x="148622" y="73062"/>
                  </a:lnTo>
                  <a:lnTo>
                    <a:pt x="148446" y="73118"/>
                  </a:lnTo>
                  <a:lnTo>
                    <a:pt x="148180" y="73401"/>
                  </a:lnTo>
                  <a:lnTo>
                    <a:pt x="148056" y="73896"/>
                  </a:lnTo>
                  <a:lnTo>
                    <a:pt x="148101" y="74246"/>
                  </a:lnTo>
                  <a:lnTo>
                    <a:pt x="148065" y="74548"/>
                  </a:lnTo>
                  <a:lnTo>
                    <a:pt x="147693" y="75184"/>
                  </a:lnTo>
                  <a:lnTo>
                    <a:pt x="146704" y="76229"/>
                  </a:lnTo>
                  <a:lnTo>
                    <a:pt x="146710" y="76727"/>
                  </a:lnTo>
                  <a:lnTo>
                    <a:pt x="146577" y="76851"/>
                  </a:lnTo>
                  <a:lnTo>
                    <a:pt x="145787" y="78421"/>
                  </a:lnTo>
                  <a:lnTo>
                    <a:pt x="145694" y="78950"/>
                  </a:lnTo>
                  <a:lnTo>
                    <a:pt x="144754" y="79791"/>
                  </a:lnTo>
                  <a:lnTo>
                    <a:pt x="144688" y="79926"/>
                  </a:lnTo>
                  <a:lnTo>
                    <a:pt x="144664" y="80278"/>
                  </a:lnTo>
                  <a:lnTo>
                    <a:pt x="144826" y="80623"/>
                  </a:lnTo>
                  <a:lnTo>
                    <a:pt x="144966" y="80744"/>
                  </a:lnTo>
                  <a:lnTo>
                    <a:pt x="145419" y="80782"/>
                  </a:lnTo>
                  <a:lnTo>
                    <a:pt x="145555" y="81014"/>
                  </a:lnTo>
                  <a:lnTo>
                    <a:pt x="145432" y="81264"/>
                  </a:lnTo>
                  <a:lnTo>
                    <a:pt x="145266" y="81394"/>
                  </a:lnTo>
                  <a:lnTo>
                    <a:pt x="144816" y="81385"/>
                  </a:lnTo>
                  <a:lnTo>
                    <a:pt x="144133" y="80931"/>
                  </a:lnTo>
                  <a:lnTo>
                    <a:pt x="143593" y="81042"/>
                  </a:lnTo>
                  <a:lnTo>
                    <a:pt x="142969" y="80940"/>
                  </a:lnTo>
                  <a:lnTo>
                    <a:pt x="142436" y="81415"/>
                  </a:lnTo>
                  <a:lnTo>
                    <a:pt x="142267" y="81478"/>
                  </a:lnTo>
                  <a:lnTo>
                    <a:pt x="142069" y="81429"/>
                  </a:lnTo>
                  <a:lnTo>
                    <a:pt x="141674" y="81144"/>
                  </a:lnTo>
                  <a:lnTo>
                    <a:pt x="141163" y="81621"/>
                  </a:lnTo>
                  <a:lnTo>
                    <a:pt x="140911" y="81628"/>
                  </a:lnTo>
                  <a:lnTo>
                    <a:pt x="140761" y="81663"/>
                  </a:lnTo>
                  <a:lnTo>
                    <a:pt x="140681" y="81876"/>
                  </a:lnTo>
                  <a:lnTo>
                    <a:pt x="140756" y="82733"/>
                  </a:lnTo>
                  <a:lnTo>
                    <a:pt x="140831" y="82967"/>
                  </a:lnTo>
                  <a:lnTo>
                    <a:pt x="140819" y="83575"/>
                  </a:lnTo>
                  <a:lnTo>
                    <a:pt x="140154" y="84395"/>
                  </a:lnTo>
                  <a:lnTo>
                    <a:pt x="139922" y="84433"/>
                  </a:lnTo>
                  <a:lnTo>
                    <a:pt x="139548" y="84336"/>
                  </a:lnTo>
                  <a:lnTo>
                    <a:pt x="139039" y="83714"/>
                  </a:lnTo>
                  <a:lnTo>
                    <a:pt x="139076" y="83432"/>
                  </a:lnTo>
                  <a:lnTo>
                    <a:pt x="139453" y="83287"/>
                  </a:lnTo>
                  <a:lnTo>
                    <a:pt x="139536" y="82967"/>
                  </a:lnTo>
                  <a:lnTo>
                    <a:pt x="139208" y="82424"/>
                  </a:lnTo>
                  <a:lnTo>
                    <a:pt x="138988" y="82295"/>
                  </a:lnTo>
                  <a:lnTo>
                    <a:pt x="138644" y="82282"/>
                  </a:lnTo>
                  <a:lnTo>
                    <a:pt x="138296" y="82593"/>
                  </a:lnTo>
                  <a:lnTo>
                    <a:pt x="138110" y="83138"/>
                  </a:lnTo>
                  <a:lnTo>
                    <a:pt x="138082" y="83548"/>
                  </a:lnTo>
                  <a:lnTo>
                    <a:pt x="137935" y="83742"/>
                  </a:lnTo>
                  <a:lnTo>
                    <a:pt x="137476" y="83984"/>
                  </a:lnTo>
                  <a:lnTo>
                    <a:pt x="136406" y="84256"/>
                  </a:lnTo>
                  <a:lnTo>
                    <a:pt x="136209" y="84428"/>
                  </a:lnTo>
                  <a:lnTo>
                    <a:pt x="136300" y="84672"/>
                  </a:lnTo>
                  <a:lnTo>
                    <a:pt x="136862" y="85193"/>
                  </a:lnTo>
                  <a:lnTo>
                    <a:pt x="137146" y="85567"/>
                  </a:lnTo>
                  <a:lnTo>
                    <a:pt x="137098" y="85843"/>
                  </a:lnTo>
                  <a:lnTo>
                    <a:pt x="136723" y="86067"/>
                  </a:lnTo>
                  <a:lnTo>
                    <a:pt x="135630" y="86316"/>
                  </a:lnTo>
                  <a:lnTo>
                    <a:pt x="135232" y="86605"/>
                  </a:lnTo>
                  <a:lnTo>
                    <a:pt x="135140" y="86786"/>
                  </a:lnTo>
                  <a:lnTo>
                    <a:pt x="135219" y="87058"/>
                  </a:lnTo>
                  <a:lnTo>
                    <a:pt x="135438" y="87130"/>
                  </a:lnTo>
                  <a:lnTo>
                    <a:pt x="135871" y="87079"/>
                  </a:lnTo>
                  <a:lnTo>
                    <a:pt x="136708" y="86808"/>
                  </a:lnTo>
                  <a:lnTo>
                    <a:pt x="137167" y="87016"/>
                  </a:lnTo>
                  <a:lnTo>
                    <a:pt x="137117" y="87437"/>
                  </a:lnTo>
                  <a:lnTo>
                    <a:pt x="137156" y="87686"/>
                  </a:lnTo>
                  <a:lnTo>
                    <a:pt x="137319" y="87949"/>
                  </a:lnTo>
                  <a:lnTo>
                    <a:pt x="138460" y="88597"/>
                  </a:lnTo>
                  <a:lnTo>
                    <a:pt x="138785" y="89112"/>
                  </a:lnTo>
                  <a:lnTo>
                    <a:pt x="139009" y="89795"/>
                  </a:lnTo>
                  <a:lnTo>
                    <a:pt x="138998" y="90039"/>
                  </a:lnTo>
                  <a:lnTo>
                    <a:pt x="138785" y="90559"/>
                  </a:lnTo>
                  <a:lnTo>
                    <a:pt x="138569" y="90769"/>
                  </a:lnTo>
                  <a:lnTo>
                    <a:pt x="136732" y="91817"/>
                  </a:lnTo>
                  <a:lnTo>
                    <a:pt x="136571" y="91847"/>
                  </a:lnTo>
                  <a:lnTo>
                    <a:pt x="136175" y="91998"/>
                  </a:lnTo>
                  <a:lnTo>
                    <a:pt x="135595" y="93233"/>
                  </a:lnTo>
                  <a:lnTo>
                    <a:pt x="135590" y="93650"/>
                  </a:lnTo>
                  <a:lnTo>
                    <a:pt x="135915" y="94323"/>
                  </a:lnTo>
                  <a:lnTo>
                    <a:pt x="135935" y="94630"/>
                  </a:lnTo>
                  <a:lnTo>
                    <a:pt x="135868" y="94851"/>
                  </a:lnTo>
                  <a:lnTo>
                    <a:pt x="135255" y="95895"/>
                  </a:lnTo>
                  <a:lnTo>
                    <a:pt x="135039" y="95969"/>
                  </a:lnTo>
                  <a:lnTo>
                    <a:pt x="134617" y="95694"/>
                  </a:lnTo>
                  <a:lnTo>
                    <a:pt x="134121" y="95695"/>
                  </a:lnTo>
                  <a:lnTo>
                    <a:pt x="133900" y="95908"/>
                  </a:lnTo>
                  <a:lnTo>
                    <a:pt x="133485" y="96589"/>
                  </a:lnTo>
                  <a:lnTo>
                    <a:pt x="132741" y="96880"/>
                  </a:lnTo>
                  <a:lnTo>
                    <a:pt x="132597" y="97129"/>
                  </a:lnTo>
                  <a:lnTo>
                    <a:pt x="132643" y="97508"/>
                  </a:lnTo>
                  <a:lnTo>
                    <a:pt x="132442" y="98632"/>
                  </a:lnTo>
                  <a:lnTo>
                    <a:pt x="131914" y="99618"/>
                  </a:lnTo>
                  <a:lnTo>
                    <a:pt x="131578" y="100059"/>
                  </a:lnTo>
                  <a:lnTo>
                    <a:pt x="131289" y="100174"/>
                  </a:lnTo>
                  <a:lnTo>
                    <a:pt x="130071" y="99855"/>
                  </a:lnTo>
                  <a:lnTo>
                    <a:pt x="129406" y="99998"/>
                  </a:lnTo>
                  <a:lnTo>
                    <a:pt x="129054" y="100566"/>
                  </a:lnTo>
                  <a:lnTo>
                    <a:pt x="128221" y="101149"/>
                  </a:lnTo>
                  <a:lnTo>
                    <a:pt x="128132" y="101503"/>
                  </a:lnTo>
                  <a:lnTo>
                    <a:pt x="128251" y="102001"/>
                  </a:lnTo>
                  <a:lnTo>
                    <a:pt x="127171" y="103083"/>
                  </a:lnTo>
                  <a:lnTo>
                    <a:pt x="127133" y="103299"/>
                  </a:lnTo>
                  <a:lnTo>
                    <a:pt x="127178" y="103573"/>
                  </a:lnTo>
                  <a:lnTo>
                    <a:pt x="126622" y="103659"/>
                  </a:lnTo>
                  <a:lnTo>
                    <a:pt x="125238" y="104289"/>
                  </a:lnTo>
                  <a:lnTo>
                    <a:pt x="124850" y="104512"/>
                  </a:lnTo>
                  <a:lnTo>
                    <a:pt x="124207" y="105188"/>
                  </a:lnTo>
                  <a:lnTo>
                    <a:pt x="123416" y="105628"/>
                  </a:lnTo>
                  <a:lnTo>
                    <a:pt x="122853" y="106967"/>
                  </a:lnTo>
                  <a:lnTo>
                    <a:pt x="122870" y="107262"/>
                  </a:lnTo>
                  <a:lnTo>
                    <a:pt x="122918" y="107641"/>
                  </a:lnTo>
                  <a:lnTo>
                    <a:pt x="122202" y="108853"/>
                  </a:lnTo>
                  <a:lnTo>
                    <a:pt x="121384" y="109518"/>
                  </a:lnTo>
                  <a:lnTo>
                    <a:pt x="120817" y="110235"/>
                  </a:lnTo>
                  <a:lnTo>
                    <a:pt x="119825" y="109055"/>
                  </a:lnTo>
                  <a:lnTo>
                    <a:pt x="117067" y="109499"/>
                  </a:lnTo>
                  <a:lnTo>
                    <a:pt x="116586" y="109464"/>
                  </a:lnTo>
                  <a:lnTo>
                    <a:pt x="115978" y="108455"/>
                  </a:lnTo>
                  <a:lnTo>
                    <a:pt x="115770" y="107967"/>
                  </a:lnTo>
                  <a:lnTo>
                    <a:pt x="115499" y="106926"/>
                  </a:lnTo>
                  <a:lnTo>
                    <a:pt x="115213" y="107049"/>
                  </a:lnTo>
                  <a:lnTo>
                    <a:pt x="114916" y="107609"/>
                  </a:lnTo>
                  <a:lnTo>
                    <a:pt x="114061" y="106942"/>
                  </a:lnTo>
                  <a:lnTo>
                    <a:pt x="111912" y="107593"/>
                  </a:lnTo>
                  <a:lnTo>
                    <a:pt x="111779" y="107737"/>
                  </a:lnTo>
                  <a:lnTo>
                    <a:pt x="111506" y="107809"/>
                  </a:lnTo>
                  <a:lnTo>
                    <a:pt x="111226" y="107692"/>
                  </a:lnTo>
                  <a:lnTo>
                    <a:pt x="110797" y="107264"/>
                  </a:lnTo>
                  <a:lnTo>
                    <a:pt x="110565" y="107133"/>
                  </a:lnTo>
                  <a:lnTo>
                    <a:pt x="110172" y="107161"/>
                  </a:lnTo>
                  <a:lnTo>
                    <a:pt x="108686" y="107675"/>
                  </a:lnTo>
                  <a:lnTo>
                    <a:pt x="108326" y="107567"/>
                  </a:lnTo>
                  <a:lnTo>
                    <a:pt x="107868" y="107175"/>
                  </a:lnTo>
                  <a:lnTo>
                    <a:pt x="107321" y="106915"/>
                  </a:lnTo>
                  <a:lnTo>
                    <a:pt x="106322" y="106860"/>
                  </a:lnTo>
                  <a:lnTo>
                    <a:pt x="104593" y="106427"/>
                  </a:lnTo>
                  <a:lnTo>
                    <a:pt x="103986" y="104552"/>
                  </a:lnTo>
                  <a:lnTo>
                    <a:pt x="100918" y="102737"/>
                  </a:lnTo>
                  <a:lnTo>
                    <a:pt x="97902" y="101201"/>
                  </a:lnTo>
                  <a:lnTo>
                    <a:pt x="97074" y="101249"/>
                  </a:lnTo>
                  <a:lnTo>
                    <a:pt x="95869" y="100290"/>
                  </a:lnTo>
                  <a:lnTo>
                    <a:pt x="95649" y="101672"/>
                  </a:lnTo>
                  <a:lnTo>
                    <a:pt x="95261" y="101998"/>
                  </a:lnTo>
                  <a:lnTo>
                    <a:pt x="95365" y="103787"/>
                  </a:lnTo>
                  <a:lnTo>
                    <a:pt x="92814" y="103836"/>
                  </a:lnTo>
                  <a:lnTo>
                    <a:pt x="92322" y="103543"/>
                  </a:lnTo>
                  <a:lnTo>
                    <a:pt x="91242" y="104316"/>
                  </a:lnTo>
                  <a:lnTo>
                    <a:pt x="90885" y="104331"/>
                  </a:lnTo>
                  <a:lnTo>
                    <a:pt x="91030" y="103975"/>
                  </a:lnTo>
                  <a:lnTo>
                    <a:pt x="90837" y="103588"/>
                  </a:lnTo>
                  <a:lnTo>
                    <a:pt x="90483" y="103328"/>
                  </a:lnTo>
                  <a:lnTo>
                    <a:pt x="90354" y="103280"/>
                  </a:lnTo>
                  <a:lnTo>
                    <a:pt x="89991" y="102873"/>
                  </a:lnTo>
                  <a:lnTo>
                    <a:pt x="89745" y="102405"/>
                  </a:lnTo>
                  <a:lnTo>
                    <a:pt x="88800" y="101762"/>
                  </a:lnTo>
                  <a:lnTo>
                    <a:pt x="88671" y="101853"/>
                  </a:lnTo>
                  <a:lnTo>
                    <a:pt x="88671" y="102161"/>
                  </a:lnTo>
                  <a:lnTo>
                    <a:pt x="88723" y="102644"/>
                  </a:lnTo>
                  <a:lnTo>
                    <a:pt x="88399" y="102897"/>
                  </a:lnTo>
                  <a:lnTo>
                    <a:pt x="88036" y="102904"/>
                  </a:lnTo>
                  <a:lnTo>
                    <a:pt x="87894" y="102543"/>
                  </a:lnTo>
                  <a:lnTo>
                    <a:pt x="88101" y="102008"/>
                  </a:lnTo>
                  <a:lnTo>
                    <a:pt x="88036" y="101749"/>
                  </a:lnTo>
                  <a:lnTo>
                    <a:pt x="87583" y="101512"/>
                  </a:lnTo>
                  <a:lnTo>
                    <a:pt x="87324" y="101621"/>
                  </a:lnTo>
                  <a:lnTo>
                    <a:pt x="86599" y="101024"/>
                  </a:lnTo>
                  <a:lnTo>
                    <a:pt x="86560" y="100843"/>
                  </a:lnTo>
                  <a:lnTo>
                    <a:pt x="86418" y="100175"/>
                  </a:lnTo>
                  <a:lnTo>
                    <a:pt x="85978" y="99125"/>
                  </a:lnTo>
                  <a:lnTo>
                    <a:pt x="85796" y="99090"/>
                  </a:lnTo>
                  <a:lnTo>
                    <a:pt x="85537" y="99688"/>
                  </a:lnTo>
                  <a:lnTo>
                    <a:pt x="85654" y="106194"/>
                  </a:lnTo>
                  <a:lnTo>
                    <a:pt x="83297" y="106227"/>
                  </a:lnTo>
                  <a:lnTo>
                    <a:pt x="83168" y="101380"/>
                  </a:lnTo>
                  <a:lnTo>
                    <a:pt x="79478" y="101412"/>
                  </a:lnTo>
                  <a:lnTo>
                    <a:pt x="76137" y="94760"/>
                  </a:lnTo>
                  <a:lnTo>
                    <a:pt x="75982" y="95069"/>
                  </a:lnTo>
                  <a:lnTo>
                    <a:pt x="76008" y="100257"/>
                  </a:lnTo>
                  <a:lnTo>
                    <a:pt x="68835" y="100404"/>
                  </a:lnTo>
                  <a:lnTo>
                    <a:pt x="68977" y="105300"/>
                  </a:lnTo>
                  <a:lnTo>
                    <a:pt x="64665" y="102746"/>
                  </a:lnTo>
                  <a:lnTo>
                    <a:pt x="64717" y="102876"/>
                  </a:lnTo>
                  <a:lnTo>
                    <a:pt x="64536" y="103966"/>
                  </a:lnTo>
                  <a:lnTo>
                    <a:pt x="64199" y="103966"/>
                  </a:lnTo>
                  <a:lnTo>
                    <a:pt x="64264" y="106178"/>
                  </a:lnTo>
                  <a:lnTo>
                    <a:pt x="61856" y="104373"/>
                  </a:lnTo>
                  <a:lnTo>
                    <a:pt x="61869" y="105137"/>
                  </a:lnTo>
                  <a:lnTo>
                    <a:pt x="59357" y="105170"/>
                  </a:lnTo>
                  <a:lnTo>
                    <a:pt x="58309" y="105890"/>
                  </a:lnTo>
                  <a:lnTo>
                    <a:pt x="57847" y="106531"/>
                  </a:lnTo>
                  <a:lnTo>
                    <a:pt x="57376" y="106741"/>
                  </a:lnTo>
                  <a:lnTo>
                    <a:pt x="57156" y="106747"/>
                  </a:lnTo>
                  <a:lnTo>
                    <a:pt x="56936" y="106747"/>
                  </a:lnTo>
                  <a:lnTo>
                    <a:pt x="56677" y="107056"/>
                  </a:lnTo>
                  <a:lnTo>
                    <a:pt x="56288" y="107268"/>
                  </a:lnTo>
                  <a:lnTo>
                    <a:pt x="54812" y="107349"/>
                  </a:lnTo>
                  <a:lnTo>
                    <a:pt x="54624" y="107427"/>
                  </a:lnTo>
                  <a:lnTo>
                    <a:pt x="54592" y="101038"/>
                  </a:lnTo>
                  <a:lnTo>
                    <a:pt x="54178" y="101054"/>
                  </a:lnTo>
                  <a:lnTo>
                    <a:pt x="52198" y="101495"/>
                  </a:lnTo>
                  <a:lnTo>
                    <a:pt x="52054" y="101949"/>
                  </a:lnTo>
                  <a:lnTo>
                    <a:pt x="51770" y="102307"/>
                  </a:lnTo>
                  <a:lnTo>
                    <a:pt x="51524" y="102486"/>
                  </a:lnTo>
                  <a:lnTo>
                    <a:pt x="51019" y="102567"/>
                  </a:lnTo>
                  <a:lnTo>
                    <a:pt x="50264" y="102439"/>
                  </a:lnTo>
                  <a:lnTo>
                    <a:pt x="47536" y="103299"/>
                  </a:lnTo>
                  <a:lnTo>
                    <a:pt x="46720" y="103202"/>
                  </a:lnTo>
                  <a:lnTo>
                    <a:pt x="46552" y="103332"/>
                  </a:lnTo>
                  <a:lnTo>
                    <a:pt x="46280" y="103299"/>
                  </a:lnTo>
                  <a:lnTo>
                    <a:pt x="44053" y="102697"/>
                  </a:lnTo>
                  <a:lnTo>
                    <a:pt x="43742" y="102307"/>
                  </a:lnTo>
                  <a:lnTo>
                    <a:pt x="43146" y="103494"/>
                  </a:lnTo>
                  <a:lnTo>
                    <a:pt x="41994" y="102616"/>
                  </a:lnTo>
                  <a:lnTo>
                    <a:pt x="41567" y="102649"/>
                  </a:lnTo>
                  <a:lnTo>
                    <a:pt x="41981" y="111155"/>
                  </a:lnTo>
                  <a:lnTo>
                    <a:pt x="40402" y="111172"/>
                  </a:lnTo>
                  <a:lnTo>
                    <a:pt x="40401" y="106390"/>
                  </a:lnTo>
                  <a:lnTo>
                    <a:pt x="39493" y="106438"/>
                  </a:lnTo>
                  <a:lnTo>
                    <a:pt x="39806" y="104779"/>
                  </a:lnTo>
                  <a:lnTo>
                    <a:pt x="39275" y="107040"/>
                  </a:lnTo>
                  <a:lnTo>
                    <a:pt x="34264" y="107040"/>
                  </a:lnTo>
                  <a:lnTo>
                    <a:pt x="34122" y="106764"/>
                  </a:lnTo>
                  <a:lnTo>
                    <a:pt x="34174" y="106634"/>
                  </a:lnTo>
                  <a:lnTo>
                    <a:pt x="34484" y="106780"/>
                  </a:lnTo>
                  <a:lnTo>
                    <a:pt x="34601" y="106634"/>
                  </a:lnTo>
                  <a:lnTo>
                    <a:pt x="34562" y="106292"/>
                  </a:lnTo>
                  <a:lnTo>
                    <a:pt x="34834" y="106015"/>
                  </a:lnTo>
                  <a:lnTo>
                    <a:pt x="34899" y="105706"/>
                  </a:lnTo>
                  <a:lnTo>
                    <a:pt x="34536" y="105479"/>
                  </a:lnTo>
                  <a:lnTo>
                    <a:pt x="34601" y="105251"/>
                  </a:lnTo>
                  <a:lnTo>
                    <a:pt x="34156" y="105018"/>
                  </a:lnTo>
                  <a:lnTo>
                    <a:pt x="34523" y="105251"/>
                  </a:lnTo>
                  <a:lnTo>
                    <a:pt x="34484" y="105527"/>
                  </a:lnTo>
                  <a:lnTo>
                    <a:pt x="34821" y="105739"/>
                  </a:lnTo>
                  <a:lnTo>
                    <a:pt x="34484" y="106292"/>
                  </a:lnTo>
                  <a:lnTo>
                    <a:pt x="34446" y="106682"/>
                  </a:lnTo>
                  <a:lnTo>
                    <a:pt x="34083" y="106617"/>
                  </a:lnTo>
                  <a:lnTo>
                    <a:pt x="34057" y="106796"/>
                  </a:lnTo>
                  <a:lnTo>
                    <a:pt x="34303" y="107235"/>
                  </a:lnTo>
                  <a:lnTo>
                    <a:pt x="33980" y="107463"/>
                  </a:lnTo>
                  <a:lnTo>
                    <a:pt x="33967" y="107642"/>
                  </a:lnTo>
                  <a:lnTo>
                    <a:pt x="34031" y="107821"/>
                  </a:lnTo>
                  <a:lnTo>
                    <a:pt x="34316" y="108130"/>
                  </a:lnTo>
                  <a:lnTo>
                    <a:pt x="34420" y="108667"/>
                  </a:lnTo>
                  <a:lnTo>
                    <a:pt x="34666" y="108683"/>
                  </a:lnTo>
                  <a:lnTo>
                    <a:pt x="34821" y="108797"/>
                  </a:lnTo>
                  <a:lnTo>
                    <a:pt x="35080" y="109805"/>
                  </a:lnTo>
                  <a:lnTo>
                    <a:pt x="35585" y="110358"/>
                  </a:lnTo>
                  <a:lnTo>
                    <a:pt x="35818" y="111221"/>
                  </a:lnTo>
                  <a:lnTo>
                    <a:pt x="35689" y="111318"/>
                  </a:lnTo>
                  <a:lnTo>
                    <a:pt x="35339" y="111367"/>
                  </a:lnTo>
                  <a:lnTo>
                    <a:pt x="35248" y="111578"/>
                  </a:lnTo>
                  <a:lnTo>
                    <a:pt x="34847" y="111871"/>
                  </a:lnTo>
                  <a:lnTo>
                    <a:pt x="34459" y="112083"/>
                  </a:lnTo>
                  <a:lnTo>
                    <a:pt x="34510" y="112245"/>
                  </a:lnTo>
                  <a:lnTo>
                    <a:pt x="34705" y="112441"/>
                  </a:lnTo>
                  <a:lnTo>
                    <a:pt x="35235" y="112570"/>
                  </a:lnTo>
                  <a:lnTo>
                    <a:pt x="35002" y="112880"/>
                  </a:lnTo>
                  <a:lnTo>
                    <a:pt x="34562" y="112928"/>
                  </a:lnTo>
                  <a:lnTo>
                    <a:pt x="34601" y="113156"/>
                  </a:lnTo>
                  <a:lnTo>
                    <a:pt x="34873" y="113384"/>
                  </a:lnTo>
                  <a:lnTo>
                    <a:pt x="34497" y="113644"/>
                  </a:lnTo>
                  <a:lnTo>
                    <a:pt x="33992" y="113677"/>
                  </a:lnTo>
                  <a:lnTo>
                    <a:pt x="33526" y="114148"/>
                  </a:lnTo>
                  <a:lnTo>
                    <a:pt x="33047" y="114213"/>
                  </a:lnTo>
                  <a:lnTo>
                    <a:pt x="32672" y="114034"/>
                  </a:lnTo>
                  <a:lnTo>
                    <a:pt x="32542" y="113758"/>
                  </a:lnTo>
                  <a:lnTo>
                    <a:pt x="32516" y="113400"/>
                  </a:lnTo>
                  <a:lnTo>
                    <a:pt x="32840" y="112570"/>
                  </a:lnTo>
                  <a:lnTo>
                    <a:pt x="32646" y="112294"/>
                  </a:lnTo>
                  <a:lnTo>
                    <a:pt x="31921" y="112001"/>
                  </a:lnTo>
                  <a:lnTo>
                    <a:pt x="31856" y="112522"/>
                  </a:lnTo>
                  <a:lnTo>
                    <a:pt x="31778" y="112668"/>
                  </a:lnTo>
                  <a:lnTo>
                    <a:pt x="30924" y="112018"/>
                  </a:lnTo>
                  <a:lnTo>
                    <a:pt x="30523" y="112684"/>
                  </a:lnTo>
                  <a:lnTo>
                    <a:pt x="30302" y="112798"/>
                  </a:lnTo>
                  <a:lnTo>
                    <a:pt x="29551" y="112684"/>
                  </a:lnTo>
                  <a:lnTo>
                    <a:pt x="29292" y="112392"/>
                  </a:lnTo>
                  <a:lnTo>
                    <a:pt x="28451" y="112392"/>
                  </a:lnTo>
                  <a:lnTo>
                    <a:pt x="28166" y="112099"/>
                  </a:lnTo>
                  <a:lnTo>
                    <a:pt x="28024" y="112050"/>
                  </a:lnTo>
                  <a:lnTo>
                    <a:pt x="27583" y="112050"/>
                  </a:lnTo>
                  <a:lnTo>
                    <a:pt x="27415" y="111936"/>
                  </a:lnTo>
                  <a:lnTo>
                    <a:pt x="27182" y="111985"/>
                  </a:lnTo>
                  <a:lnTo>
                    <a:pt x="27091" y="112245"/>
                  </a:lnTo>
                  <a:lnTo>
                    <a:pt x="26871" y="112310"/>
                  </a:lnTo>
                  <a:lnTo>
                    <a:pt x="26923" y="112668"/>
                  </a:lnTo>
                  <a:lnTo>
                    <a:pt x="26573" y="112782"/>
                  </a:lnTo>
                  <a:lnTo>
                    <a:pt x="26548" y="113140"/>
                  </a:lnTo>
                  <a:lnTo>
                    <a:pt x="26392" y="113286"/>
                  </a:lnTo>
                  <a:lnTo>
                    <a:pt x="26340" y="113595"/>
                  </a:lnTo>
                  <a:lnTo>
                    <a:pt x="25110" y="114034"/>
                  </a:lnTo>
                  <a:lnTo>
                    <a:pt x="24800" y="113953"/>
                  </a:lnTo>
                  <a:lnTo>
                    <a:pt x="24618" y="114051"/>
                  </a:lnTo>
                  <a:lnTo>
                    <a:pt x="24567" y="114425"/>
                  </a:lnTo>
                  <a:lnTo>
                    <a:pt x="24463" y="114555"/>
                  </a:lnTo>
                  <a:lnTo>
                    <a:pt x="24113" y="114669"/>
                  </a:lnTo>
                  <a:lnTo>
                    <a:pt x="22948" y="114636"/>
                  </a:lnTo>
                  <a:lnTo>
                    <a:pt x="22573" y="114994"/>
                  </a:lnTo>
                  <a:lnTo>
                    <a:pt x="22443" y="114913"/>
                  </a:lnTo>
                  <a:lnTo>
                    <a:pt x="22625" y="114897"/>
                  </a:lnTo>
                  <a:lnTo>
                    <a:pt x="22935" y="114457"/>
                  </a:lnTo>
                  <a:lnTo>
                    <a:pt x="23091" y="114441"/>
                  </a:lnTo>
                  <a:lnTo>
                    <a:pt x="22780" y="113986"/>
                  </a:lnTo>
                  <a:lnTo>
                    <a:pt x="22443" y="113937"/>
                  </a:lnTo>
                  <a:lnTo>
                    <a:pt x="21873" y="113563"/>
                  </a:lnTo>
                  <a:lnTo>
                    <a:pt x="22301" y="114490"/>
                  </a:lnTo>
                  <a:lnTo>
                    <a:pt x="22275" y="114766"/>
                  </a:lnTo>
                  <a:lnTo>
                    <a:pt x="22145" y="114604"/>
                  </a:lnTo>
                  <a:lnTo>
                    <a:pt x="21964" y="114555"/>
                  </a:lnTo>
                  <a:lnTo>
                    <a:pt x="21640" y="114636"/>
                  </a:lnTo>
                  <a:lnTo>
                    <a:pt x="21783" y="114246"/>
                  </a:lnTo>
                  <a:lnTo>
                    <a:pt x="21731" y="113660"/>
                  </a:lnTo>
                  <a:lnTo>
                    <a:pt x="21161" y="113237"/>
                  </a:lnTo>
                  <a:lnTo>
                    <a:pt x="20501" y="112424"/>
                  </a:lnTo>
                  <a:lnTo>
                    <a:pt x="20203" y="112229"/>
                  </a:lnTo>
                  <a:lnTo>
                    <a:pt x="4951" y="112261"/>
                  </a:lnTo>
                  <a:lnTo>
                    <a:pt x="4536" y="111725"/>
                  </a:lnTo>
                  <a:lnTo>
                    <a:pt x="4271" y="111621"/>
                  </a:lnTo>
                  <a:lnTo>
                    <a:pt x="4609" y="111582"/>
                  </a:lnTo>
                  <a:lnTo>
                    <a:pt x="4577" y="111426"/>
                  </a:lnTo>
                  <a:lnTo>
                    <a:pt x="4382" y="111231"/>
                  </a:lnTo>
                  <a:lnTo>
                    <a:pt x="4515" y="110969"/>
                  </a:lnTo>
                  <a:lnTo>
                    <a:pt x="4293" y="110088"/>
                  </a:lnTo>
                  <a:lnTo>
                    <a:pt x="4773" y="109503"/>
                  </a:lnTo>
                  <a:lnTo>
                    <a:pt x="4801" y="109820"/>
                  </a:lnTo>
                  <a:lnTo>
                    <a:pt x="5376" y="109626"/>
                  </a:lnTo>
                  <a:lnTo>
                    <a:pt x="5567" y="109495"/>
                  </a:lnTo>
                  <a:lnTo>
                    <a:pt x="5715" y="109159"/>
                  </a:lnTo>
                  <a:lnTo>
                    <a:pt x="6034" y="108900"/>
                  </a:lnTo>
                  <a:lnTo>
                    <a:pt x="6006" y="108568"/>
                  </a:lnTo>
                  <a:lnTo>
                    <a:pt x="6049" y="108341"/>
                  </a:lnTo>
                  <a:lnTo>
                    <a:pt x="5846" y="108357"/>
                  </a:lnTo>
                  <a:lnTo>
                    <a:pt x="6225" y="107930"/>
                  </a:lnTo>
                  <a:lnTo>
                    <a:pt x="6247" y="107784"/>
                  </a:lnTo>
                  <a:lnTo>
                    <a:pt x="6184" y="107614"/>
                  </a:lnTo>
                  <a:lnTo>
                    <a:pt x="6496" y="107391"/>
                  </a:lnTo>
                  <a:lnTo>
                    <a:pt x="6589" y="107121"/>
                  </a:lnTo>
                  <a:lnTo>
                    <a:pt x="6431" y="106890"/>
                  </a:lnTo>
                  <a:lnTo>
                    <a:pt x="6219" y="106842"/>
                  </a:lnTo>
                  <a:lnTo>
                    <a:pt x="6132" y="107167"/>
                  </a:lnTo>
                  <a:lnTo>
                    <a:pt x="5757" y="107239"/>
                  </a:lnTo>
                  <a:lnTo>
                    <a:pt x="5783" y="107101"/>
                  </a:lnTo>
                  <a:lnTo>
                    <a:pt x="5648" y="106842"/>
                  </a:lnTo>
                  <a:lnTo>
                    <a:pt x="5625" y="106397"/>
                  </a:lnTo>
                  <a:lnTo>
                    <a:pt x="5636" y="106227"/>
                  </a:lnTo>
                  <a:lnTo>
                    <a:pt x="5800" y="105962"/>
                  </a:lnTo>
                  <a:lnTo>
                    <a:pt x="5609" y="105774"/>
                  </a:lnTo>
                  <a:lnTo>
                    <a:pt x="5218" y="106038"/>
                  </a:lnTo>
                  <a:lnTo>
                    <a:pt x="4984" y="106136"/>
                  </a:lnTo>
                  <a:lnTo>
                    <a:pt x="4757" y="106160"/>
                  </a:lnTo>
                  <a:lnTo>
                    <a:pt x="4710" y="105993"/>
                  </a:lnTo>
                  <a:lnTo>
                    <a:pt x="4378" y="105286"/>
                  </a:lnTo>
                  <a:lnTo>
                    <a:pt x="4192" y="105186"/>
                  </a:lnTo>
                  <a:lnTo>
                    <a:pt x="4030" y="105599"/>
                  </a:lnTo>
                  <a:lnTo>
                    <a:pt x="3857" y="105646"/>
                  </a:lnTo>
                  <a:lnTo>
                    <a:pt x="3595" y="105587"/>
                  </a:lnTo>
                  <a:lnTo>
                    <a:pt x="3335" y="105524"/>
                  </a:lnTo>
                  <a:lnTo>
                    <a:pt x="3066" y="105857"/>
                  </a:lnTo>
                  <a:lnTo>
                    <a:pt x="3073" y="106064"/>
                  </a:lnTo>
                  <a:lnTo>
                    <a:pt x="3036" y="106492"/>
                  </a:lnTo>
                  <a:lnTo>
                    <a:pt x="2896" y="106333"/>
                  </a:lnTo>
                  <a:lnTo>
                    <a:pt x="2497" y="105729"/>
                  </a:lnTo>
                  <a:lnTo>
                    <a:pt x="2309" y="105846"/>
                  </a:lnTo>
                  <a:lnTo>
                    <a:pt x="2098" y="105673"/>
                  </a:lnTo>
                  <a:lnTo>
                    <a:pt x="2357" y="105385"/>
                  </a:lnTo>
                  <a:lnTo>
                    <a:pt x="2258" y="105254"/>
                  </a:lnTo>
                  <a:lnTo>
                    <a:pt x="1746" y="105310"/>
                  </a:lnTo>
                  <a:lnTo>
                    <a:pt x="1381" y="105476"/>
                  </a:lnTo>
                  <a:lnTo>
                    <a:pt x="988" y="105780"/>
                  </a:lnTo>
                  <a:lnTo>
                    <a:pt x="883" y="105570"/>
                  </a:lnTo>
                  <a:lnTo>
                    <a:pt x="868" y="105293"/>
                  </a:lnTo>
                  <a:lnTo>
                    <a:pt x="1410" y="104932"/>
                  </a:lnTo>
                  <a:lnTo>
                    <a:pt x="1612" y="104545"/>
                  </a:lnTo>
                  <a:lnTo>
                    <a:pt x="986" y="103863"/>
                  </a:lnTo>
                  <a:lnTo>
                    <a:pt x="806" y="103358"/>
                  </a:lnTo>
                  <a:lnTo>
                    <a:pt x="794" y="102964"/>
                  </a:lnTo>
                  <a:lnTo>
                    <a:pt x="950" y="102491"/>
                  </a:lnTo>
                  <a:lnTo>
                    <a:pt x="1440" y="101816"/>
                  </a:lnTo>
                  <a:lnTo>
                    <a:pt x="1539" y="101549"/>
                  </a:lnTo>
                  <a:lnTo>
                    <a:pt x="1246" y="100805"/>
                  </a:lnTo>
                  <a:lnTo>
                    <a:pt x="1355" y="100573"/>
                  </a:lnTo>
                  <a:lnTo>
                    <a:pt x="1947" y="100355"/>
                  </a:lnTo>
                  <a:lnTo>
                    <a:pt x="2363" y="99924"/>
                  </a:lnTo>
                  <a:lnTo>
                    <a:pt x="2444" y="99322"/>
                  </a:lnTo>
                  <a:lnTo>
                    <a:pt x="1991" y="97921"/>
                  </a:lnTo>
                  <a:lnTo>
                    <a:pt x="2606" y="97500"/>
                  </a:lnTo>
                  <a:lnTo>
                    <a:pt x="2598" y="96576"/>
                  </a:lnTo>
                  <a:lnTo>
                    <a:pt x="2530" y="96428"/>
                  </a:lnTo>
                  <a:lnTo>
                    <a:pt x="2471" y="96258"/>
                  </a:lnTo>
                  <a:lnTo>
                    <a:pt x="2764" y="95693"/>
                  </a:lnTo>
                  <a:lnTo>
                    <a:pt x="2973" y="95631"/>
                  </a:lnTo>
                  <a:lnTo>
                    <a:pt x="3257" y="95574"/>
                  </a:lnTo>
                  <a:lnTo>
                    <a:pt x="3568" y="95477"/>
                  </a:lnTo>
                  <a:lnTo>
                    <a:pt x="3524" y="95007"/>
                  </a:lnTo>
                  <a:lnTo>
                    <a:pt x="3443" y="94863"/>
                  </a:lnTo>
                  <a:lnTo>
                    <a:pt x="3392" y="94724"/>
                  </a:lnTo>
                  <a:lnTo>
                    <a:pt x="3362" y="94573"/>
                  </a:lnTo>
                  <a:lnTo>
                    <a:pt x="3364" y="94436"/>
                  </a:lnTo>
                  <a:lnTo>
                    <a:pt x="3406" y="94248"/>
                  </a:lnTo>
                  <a:lnTo>
                    <a:pt x="3513" y="93784"/>
                  </a:lnTo>
                  <a:lnTo>
                    <a:pt x="3127" y="93400"/>
                  </a:lnTo>
                  <a:lnTo>
                    <a:pt x="3007" y="93144"/>
                  </a:lnTo>
                  <a:lnTo>
                    <a:pt x="3011" y="92909"/>
                  </a:lnTo>
                  <a:lnTo>
                    <a:pt x="3125" y="92531"/>
                  </a:lnTo>
                  <a:lnTo>
                    <a:pt x="2902" y="92075"/>
                  </a:lnTo>
                  <a:lnTo>
                    <a:pt x="2807" y="91608"/>
                  </a:lnTo>
                  <a:lnTo>
                    <a:pt x="2918" y="91463"/>
                  </a:lnTo>
                  <a:lnTo>
                    <a:pt x="3295" y="91258"/>
                  </a:lnTo>
                  <a:lnTo>
                    <a:pt x="3042" y="91141"/>
                  </a:lnTo>
                  <a:lnTo>
                    <a:pt x="2519" y="91571"/>
                  </a:lnTo>
                  <a:lnTo>
                    <a:pt x="2351" y="91547"/>
                  </a:lnTo>
                  <a:lnTo>
                    <a:pt x="2204" y="91323"/>
                  </a:lnTo>
                  <a:lnTo>
                    <a:pt x="2254" y="90875"/>
                  </a:lnTo>
                  <a:lnTo>
                    <a:pt x="2542" y="90433"/>
                  </a:lnTo>
                  <a:lnTo>
                    <a:pt x="2773" y="90258"/>
                  </a:lnTo>
                  <a:lnTo>
                    <a:pt x="2783" y="90005"/>
                  </a:lnTo>
                  <a:lnTo>
                    <a:pt x="2457" y="89873"/>
                  </a:lnTo>
                  <a:lnTo>
                    <a:pt x="1622" y="90087"/>
                  </a:lnTo>
                  <a:lnTo>
                    <a:pt x="1466" y="90080"/>
                  </a:lnTo>
                  <a:lnTo>
                    <a:pt x="1319" y="89967"/>
                  </a:lnTo>
                  <a:lnTo>
                    <a:pt x="1343" y="89828"/>
                  </a:lnTo>
                  <a:lnTo>
                    <a:pt x="1462" y="89693"/>
                  </a:lnTo>
                  <a:lnTo>
                    <a:pt x="2473" y="89451"/>
                  </a:lnTo>
                  <a:lnTo>
                    <a:pt x="2641" y="89218"/>
                  </a:lnTo>
                  <a:lnTo>
                    <a:pt x="2588" y="89049"/>
                  </a:lnTo>
                  <a:lnTo>
                    <a:pt x="2131" y="88807"/>
                  </a:lnTo>
                  <a:lnTo>
                    <a:pt x="1707" y="88424"/>
                  </a:lnTo>
                  <a:lnTo>
                    <a:pt x="1596" y="88048"/>
                  </a:lnTo>
                  <a:lnTo>
                    <a:pt x="1662" y="87668"/>
                  </a:lnTo>
                  <a:lnTo>
                    <a:pt x="1637" y="87451"/>
                  </a:lnTo>
                  <a:lnTo>
                    <a:pt x="1439" y="87199"/>
                  </a:lnTo>
                  <a:lnTo>
                    <a:pt x="950" y="86838"/>
                  </a:lnTo>
                  <a:lnTo>
                    <a:pt x="748" y="86592"/>
                  </a:lnTo>
                  <a:lnTo>
                    <a:pt x="814" y="86376"/>
                  </a:lnTo>
                  <a:lnTo>
                    <a:pt x="1458" y="86395"/>
                  </a:lnTo>
                  <a:lnTo>
                    <a:pt x="1697" y="86287"/>
                  </a:lnTo>
                  <a:lnTo>
                    <a:pt x="1734" y="86112"/>
                  </a:lnTo>
                  <a:lnTo>
                    <a:pt x="1497" y="85906"/>
                  </a:lnTo>
                  <a:lnTo>
                    <a:pt x="746" y="85739"/>
                  </a:lnTo>
                  <a:lnTo>
                    <a:pt x="616" y="85634"/>
                  </a:lnTo>
                  <a:lnTo>
                    <a:pt x="543" y="85385"/>
                  </a:lnTo>
                  <a:lnTo>
                    <a:pt x="681" y="84513"/>
                  </a:lnTo>
                  <a:lnTo>
                    <a:pt x="794" y="84259"/>
                  </a:lnTo>
                  <a:lnTo>
                    <a:pt x="1122" y="83856"/>
                  </a:lnTo>
                  <a:lnTo>
                    <a:pt x="1217" y="83609"/>
                  </a:lnTo>
                  <a:lnTo>
                    <a:pt x="1163" y="83438"/>
                  </a:lnTo>
                  <a:lnTo>
                    <a:pt x="867" y="83265"/>
                  </a:lnTo>
                  <a:lnTo>
                    <a:pt x="807" y="83065"/>
                  </a:lnTo>
                  <a:lnTo>
                    <a:pt x="1000" y="82919"/>
                  </a:lnTo>
                  <a:lnTo>
                    <a:pt x="1901" y="82917"/>
                  </a:lnTo>
                  <a:lnTo>
                    <a:pt x="2028" y="82553"/>
                  </a:lnTo>
                  <a:lnTo>
                    <a:pt x="2063" y="82219"/>
                  </a:lnTo>
                  <a:lnTo>
                    <a:pt x="1791" y="82141"/>
                  </a:lnTo>
                  <a:lnTo>
                    <a:pt x="1219" y="82164"/>
                  </a:lnTo>
                  <a:lnTo>
                    <a:pt x="940" y="82095"/>
                  </a:lnTo>
                  <a:lnTo>
                    <a:pt x="744" y="81854"/>
                  </a:lnTo>
                  <a:lnTo>
                    <a:pt x="683" y="81477"/>
                  </a:lnTo>
                  <a:lnTo>
                    <a:pt x="727" y="81241"/>
                  </a:lnTo>
                  <a:lnTo>
                    <a:pt x="885" y="81032"/>
                  </a:lnTo>
                  <a:lnTo>
                    <a:pt x="1112" y="80897"/>
                  </a:lnTo>
                  <a:lnTo>
                    <a:pt x="1386" y="80856"/>
                  </a:lnTo>
                  <a:lnTo>
                    <a:pt x="1932" y="80913"/>
                  </a:lnTo>
                  <a:lnTo>
                    <a:pt x="2149" y="80866"/>
                  </a:lnTo>
                  <a:lnTo>
                    <a:pt x="2319" y="80554"/>
                  </a:lnTo>
                  <a:lnTo>
                    <a:pt x="2206" y="80417"/>
                  </a:lnTo>
                  <a:lnTo>
                    <a:pt x="1610" y="80076"/>
                  </a:lnTo>
                  <a:lnTo>
                    <a:pt x="1576" y="79890"/>
                  </a:lnTo>
                  <a:lnTo>
                    <a:pt x="1669" y="79751"/>
                  </a:lnTo>
                  <a:lnTo>
                    <a:pt x="2021" y="79685"/>
                  </a:lnTo>
                  <a:lnTo>
                    <a:pt x="3182" y="80193"/>
                  </a:lnTo>
                  <a:lnTo>
                    <a:pt x="3455" y="80099"/>
                  </a:lnTo>
                  <a:lnTo>
                    <a:pt x="3479" y="79866"/>
                  </a:lnTo>
                  <a:lnTo>
                    <a:pt x="3297" y="79496"/>
                  </a:lnTo>
                  <a:lnTo>
                    <a:pt x="2827" y="79058"/>
                  </a:lnTo>
                  <a:lnTo>
                    <a:pt x="2555" y="78657"/>
                  </a:lnTo>
                  <a:lnTo>
                    <a:pt x="2619" y="78221"/>
                  </a:lnTo>
                  <a:lnTo>
                    <a:pt x="2518" y="77962"/>
                  </a:lnTo>
                  <a:lnTo>
                    <a:pt x="2380" y="77915"/>
                  </a:lnTo>
                  <a:lnTo>
                    <a:pt x="2149" y="78070"/>
                  </a:lnTo>
                  <a:lnTo>
                    <a:pt x="1948" y="78131"/>
                  </a:lnTo>
                  <a:lnTo>
                    <a:pt x="1683" y="77996"/>
                  </a:lnTo>
                  <a:lnTo>
                    <a:pt x="1639" y="77792"/>
                  </a:lnTo>
                  <a:lnTo>
                    <a:pt x="1762" y="76780"/>
                  </a:lnTo>
                  <a:lnTo>
                    <a:pt x="1711" y="76558"/>
                  </a:lnTo>
                  <a:lnTo>
                    <a:pt x="1509" y="76205"/>
                  </a:lnTo>
                  <a:lnTo>
                    <a:pt x="1345" y="76064"/>
                  </a:lnTo>
                  <a:lnTo>
                    <a:pt x="1031" y="75977"/>
                  </a:lnTo>
                  <a:lnTo>
                    <a:pt x="768" y="76049"/>
                  </a:lnTo>
                  <a:lnTo>
                    <a:pt x="557" y="76242"/>
                  </a:lnTo>
                  <a:lnTo>
                    <a:pt x="486" y="76431"/>
                  </a:lnTo>
                  <a:lnTo>
                    <a:pt x="474" y="76590"/>
                  </a:lnTo>
                  <a:lnTo>
                    <a:pt x="519" y="76795"/>
                  </a:lnTo>
                  <a:lnTo>
                    <a:pt x="818" y="77244"/>
                  </a:lnTo>
                  <a:lnTo>
                    <a:pt x="841" y="77454"/>
                  </a:lnTo>
                  <a:lnTo>
                    <a:pt x="671" y="77761"/>
                  </a:lnTo>
                  <a:lnTo>
                    <a:pt x="462" y="77758"/>
                  </a:lnTo>
                  <a:lnTo>
                    <a:pt x="270" y="77591"/>
                  </a:lnTo>
                  <a:lnTo>
                    <a:pt x="69" y="77140"/>
                  </a:lnTo>
                  <a:lnTo>
                    <a:pt x="0" y="76746"/>
                  </a:lnTo>
                  <a:lnTo>
                    <a:pt x="53" y="75700"/>
                  </a:lnTo>
                  <a:lnTo>
                    <a:pt x="156" y="75150"/>
                  </a:lnTo>
                  <a:lnTo>
                    <a:pt x="207" y="74650"/>
                  </a:lnTo>
                  <a:lnTo>
                    <a:pt x="146" y="74036"/>
                  </a:lnTo>
                  <a:lnTo>
                    <a:pt x="55" y="73329"/>
                  </a:lnTo>
                  <a:lnTo>
                    <a:pt x="294" y="73028"/>
                  </a:lnTo>
                  <a:lnTo>
                    <a:pt x="472" y="72655"/>
                  </a:lnTo>
                  <a:lnTo>
                    <a:pt x="399" y="72147"/>
                  </a:lnTo>
                  <a:lnTo>
                    <a:pt x="521" y="71777"/>
                  </a:lnTo>
                  <a:lnTo>
                    <a:pt x="1096" y="71550"/>
                  </a:lnTo>
                  <a:lnTo>
                    <a:pt x="1548" y="71291"/>
                  </a:lnTo>
                  <a:lnTo>
                    <a:pt x="1762" y="70967"/>
                  </a:lnTo>
                  <a:lnTo>
                    <a:pt x="1669" y="70734"/>
                  </a:lnTo>
                  <a:lnTo>
                    <a:pt x="1408" y="70544"/>
                  </a:lnTo>
                  <a:lnTo>
                    <a:pt x="1260" y="70252"/>
                  </a:lnTo>
                  <a:lnTo>
                    <a:pt x="1180" y="6912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5" name="pg1306">
              <a:extLst>
                <a:ext uri="{FF2B5EF4-FFF2-40B4-BE49-F238E27FC236}">
                  <a16:creationId xmlns:a16="http://schemas.microsoft.com/office/drawing/2014/main" id="{79D2DEE2-F7F4-7642-9DC1-A4B01B442D14}"/>
                </a:ext>
              </a:extLst>
            </p:cNvPr>
            <p:cNvSpPr/>
            <p:nvPr/>
          </p:nvSpPr>
          <p:spPr>
            <a:xfrm>
              <a:off x="7408541" y="2832688"/>
              <a:ext cx="19702" cy="20966"/>
            </a:xfrm>
            <a:custGeom>
              <a:avLst/>
              <a:gdLst/>
              <a:ahLst/>
              <a:cxnLst/>
              <a:rect l="0" t="0" r="0" b="0"/>
              <a:pathLst>
                <a:path w="19702" h="20966">
                  <a:moveTo>
                    <a:pt x="2006" y="0"/>
                  </a:moveTo>
                  <a:lnTo>
                    <a:pt x="2965" y="373"/>
                  </a:lnTo>
                  <a:lnTo>
                    <a:pt x="7160" y="1919"/>
                  </a:lnTo>
                  <a:lnTo>
                    <a:pt x="9594" y="2781"/>
                  </a:lnTo>
                  <a:lnTo>
                    <a:pt x="10254" y="1398"/>
                  </a:lnTo>
                  <a:lnTo>
                    <a:pt x="10409" y="1236"/>
                  </a:lnTo>
                  <a:lnTo>
                    <a:pt x="10630" y="1252"/>
                  </a:lnTo>
                  <a:lnTo>
                    <a:pt x="10384" y="1675"/>
                  </a:lnTo>
                  <a:lnTo>
                    <a:pt x="10681" y="1821"/>
                  </a:lnTo>
                  <a:lnTo>
                    <a:pt x="10798" y="1675"/>
                  </a:lnTo>
                  <a:lnTo>
                    <a:pt x="11407" y="1951"/>
                  </a:lnTo>
                  <a:lnTo>
                    <a:pt x="11484" y="2114"/>
                  </a:lnTo>
                  <a:lnTo>
                    <a:pt x="11912" y="2212"/>
                  </a:lnTo>
                  <a:lnTo>
                    <a:pt x="12209" y="2960"/>
                  </a:lnTo>
                  <a:lnTo>
                    <a:pt x="12145" y="3318"/>
                  </a:lnTo>
                  <a:lnTo>
                    <a:pt x="12313" y="3822"/>
                  </a:lnTo>
                  <a:lnTo>
                    <a:pt x="14113" y="4489"/>
                  </a:lnTo>
                  <a:lnTo>
                    <a:pt x="14281" y="4521"/>
                  </a:lnTo>
                  <a:lnTo>
                    <a:pt x="14294" y="4310"/>
                  </a:lnTo>
                  <a:lnTo>
                    <a:pt x="14734" y="4456"/>
                  </a:lnTo>
                  <a:lnTo>
                    <a:pt x="15304" y="4651"/>
                  </a:lnTo>
                  <a:lnTo>
                    <a:pt x="18191" y="5562"/>
                  </a:lnTo>
                  <a:lnTo>
                    <a:pt x="19397" y="5956"/>
                  </a:lnTo>
                  <a:lnTo>
                    <a:pt x="19239" y="6364"/>
                  </a:lnTo>
                  <a:lnTo>
                    <a:pt x="19220" y="6690"/>
                  </a:lnTo>
                  <a:lnTo>
                    <a:pt x="19176" y="7436"/>
                  </a:lnTo>
                  <a:lnTo>
                    <a:pt x="19149" y="7888"/>
                  </a:lnTo>
                  <a:lnTo>
                    <a:pt x="18736" y="9699"/>
                  </a:lnTo>
                  <a:lnTo>
                    <a:pt x="18829" y="10329"/>
                  </a:lnTo>
                  <a:lnTo>
                    <a:pt x="19246" y="10700"/>
                  </a:lnTo>
                  <a:lnTo>
                    <a:pt x="19582" y="11505"/>
                  </a:lnTo>
                  <a:lnTo>
                    <a:pt x="19591" y="11867"/>
                  </a:lnTo>
                  <a:lnTo>
                    <a:pt x="19570" y="12235"/>
                  </a:lnTo>
                  <a:lnTo>
                    <a:pt x="19702" y="12802"/>
                  </a:lnTo>
                  <a:lnTo>
                    <a:pt x="19528" y="13008"/>
                  </a:lnTo>
                  <a:lnTo>
                    <a:pt x="19361" y="13140"/>
                  </a:lnTo>
                  <a:lnTo>
                    <a:pt x="19163" y="12943"/>
                  </a:lnTo>
                  <a:lnTo>
                    <a:pt x="18974" y="12604"/>
                  </a:lnTo>
                  <a:lnTo>
                    <a:pt x="18797" y="12287"/>
                  </a:lnTo>
                  <a:lnTo>
                    <a:pt x="18438" y="11527"/>
                  </a:lnTo>
                  <a:lnTo>
                    <a:pt x="18494" y="11305"/>
                  </a:lnTo>
                  <a:lnTo>
                    <a:pt x="18630" y="10766"/>
                  </a:lnTo>
                  <a:lnTo>
                    <a:pt x="18275" y="10044"/>
                  </a:lnTo>
                  <a:lnTo>
                    <a:pt x="18077" y="10084"/>
                  </a:lnTo>
                  <a:lnTo>
                    <a:pt x="17621" y="10651"/>
                  </a:lnTo>
                  <a:lnTo>
                    <a:pt x="17393" y="11172"/>
                  </a:lnTo>
                  <a:lnTo>
                    <a:pt x="17239" y="11289"/>
                  </a:lnTo>
                  <a:lnTo>
                    <a:pt x="16377" y="11073"/>
                  </a:lnTo>
                  <a:lnTo>
                    <a:pt x="15614" y="11522"/>
                  </a:lnTo>
                  <a:lnTo>
                    <a:pt x="15256" y="13411"/>
                  </a:lnTo>
                  <a:lnTo>
                    <a:pt x="15293" y="13928"/>
                  </a:lnTo>
                  <a:lnTo>
                    <a:pt x="15303" y="14070"/>
                  </a:lnTo>
                  <a:lnTo>
                    <a:pt x="15591" y="14692"/>
                  </a:lnTo>
                  <a:lnTo>
                    <a:pt x="15733" y="14999"/>
                  </a:lnTo>
                  <a:lnTo>
                    <a:pt x="15845" y="15129"/>
                  </a:lnTo>
                  <a:lnTo>
                    <a:pt x="16860" y="16197"/>
                  </a:lnTo>
                  <a:lnTo>
                    <a:pt x="17628" y="16605"/>
                  </a:lnTo>
                  <a:lnTo>
                    <a:pt x="19097" y="18997"/>
                  </a:lnTo>
                  <a:lnTo>
                    <a:pt x="18916" y="19128"/>
                  </a:lnTo>
                  <a:lnTo>
                    <a:pt x="18126" y="19144"/>
                  </a:lnTo>
                  <a:lnTo>
                    <a:pt x="17363" y="18851"/>
                  </a:lnTo>
                  <a:lnTo>
                    <a:pt x="16617" y="18579"/>
                  </a:lnTo>
                  <a:lnTo>
                    <a:pt x="15848" y="18298"/>
                  </a:lnTo>
                  <a:lnTo>
                    <a:pt x="15199" y="18245"/>
                  </a:lnTo>
                  <a:lnTo>
                    <a:pt x="14307" y="18412"/>
                  </a:lnTo>
                  <a:lnTo>
                    <a:pt x="13324" y="18744"/>
                  </a:lnTo>
                  <a:lnTo>
                    <a:pt x="10461" y="19160"/>
                  </a:lnTo>
                  <a:lnTo>
                    <a:pt x="9142" y="19580"/>
                  </a:lnTo>
                  <a:lnTo>
                    <a:pt x="8577" y="20222"/>
                  </a:lnTo>
                  <a:lnTo>
                    <a:pt x="8205" y="20651"/>
                  </a:lnTo>
                  <a:lnTo>
                    <a:pt x="8105" y="20966"/>
                  </a:lnTo>
                  <a:lnTo>
                    <a:pt x="7601" y="20336"/>
                  </a:lnTo>
                  <a:lnTo>
                    <a:pt x="7095" y="20006"/>
                  </a:lnTo>
                  <a:lnTo>
                    <a:pt x="6460" y="19844"/>
                  </a:lnTo>
                  <a:lnTo>
                    <a:pt x="5917" y="19372"/>
                  </a:lnTo>
                  <a:lnTo>
                    <a:pt x="5470" y="19479"/>
                  </a:lnTo>
                  <a:lnTo>
                    <a:pt x="5293" y="19713"/>
                  </a:lnTo>
                  <a:lnTo>
                    <a:pt x="5184" y="20198"/>
                  </a:lnTo>
                  <a:lnTo>
                    <a:pt x="5334" y="20689"/>
                  </a:lnTo>
                  <a:lnTo>
                    <a:pt x="2706" y="19746"/>
                  </a:lnTo>
                  <a:lnTo>
                    <a:pt x="2537" y="19632"/>
                  </a:lnTo>
                  <a:lnTo>
                    <a:pt x="1916" y="19274"/>
                  </a:lnTo>
                  <a:lnTo>
                    <a:pt x="1437" y="18770"/>
                  </a:lnTo>
                  <a:lnTo>
                    <a:pt x="802" y="18770"/>
                  </a:lnTo>
                  <a:lnTo>
                    <a:pt x="673" y="18494"/>
                  </a:lnTo>
                  <a:lnTo>
                    <a:pt x="220" y="17827"/>
                  </a:lnTo>
                  <a:lnTo>
                    <a:pt x="116" y="17241"/>
                  </a:lnTo>
                  <a:lnTo>
                    <a:pt x="155" y="16753"/>
                  </a:lnTo>
                  <a:lnTo>
                    <a:pt x="168" y="15956"/>
                  </a:lnTo>
                  <a:lnTo>
                    <a:pt x="43" y="14420"/>
                  </a:lnTo>
                  <a:lnTo>
                    <a:pt x="0" y="13728"/>
                  </a:lnTo>
                  <a:lnTo>
                    <a:pt x="51" y="13321"/>
                  </a:lnTo>
                  <a:lnTo>
                    <a:pt x="480" y="12261"/>
                  </a:lnTo>
                  <a:lnTo>
                    <a:pt x="686" y="11711"/>
                  </a:lnTo>
                  <a:lnTo>
                    <a:pt x="802" y="11532"/>
                  </a:lnTo>
                  <a:lnTo>
                    <a:pt x="1264" y="10842"/>
                  </a:lnTo>
                  <a:lnTo>
                    <a:pt x="1488" y="10426"/>
                  </a:lnTo>
                  <a:lnTo>
                    <a:pt x="1578" y="10228"/>
                  </a:lnTo>
                  <a:lnTo>
                    <a:pt x="1734" y="9905"/>
                  </a:lnTo>
                  <a:lnTo>
                    <a:pt x="2498" y="8913"/>
                  </a:lnTo>
                  <a:lnTo>
                    <a:pt x="3055" y="8018"/>
                  </a:lnTo>
                  <a:lnTo>
                    <a:pt x="3211" y="7465"/>
                  </a:lnTo>
                  <a:lnTo>
                    <a:pt x="2939" y="7081"/>
                  </a:lnTo>
                  <a:lnTo>
                    <a:pt x="2356" y="6831"/>
                  </a:lnTo>
                  <a:lnTo>
                    <a:pt x="1553" y="6408"/>
                  </a:lnTo>
                  <a:lnTo>
                    <a:pt x="1140" y="6273"/>
                  </a:lnTo>
                  <a:lnTo>
                    <a:pt x="0" y="5774"/>
                  </a:lnTo>
                  <a:lnTo>
                    <a:pt x="569" y="4554"/>
                  </a:lnTo>
                  <a:lnTo>
                    <a:pt x="1773" y="666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6" name="pg1307">
              <a:extLst>
                <a:ext uri="{FF2B5EF4-FFF2-40B4-BE49-F238E27FC236}">
                  <a16:creationId xmlns:a16="http://schemas.microsoft.com/office/drawing/2014/main" id="{F029E40D-8C02-C64C-AF9E-4BCBD824434A}"/>
                </a:ext>
              </a:extLst>
            </p:cNvPr>
            <p:cNvSpPr/>
            <p:nvPr/>
          </p:nvSpPr>
          <p:spPr>
            <a:xfrm>
              <a:off x="1242472" y="3236768"/>
              <a:ext cx="305698" cy="235601"/>
            </a:xfrm>
            <a:custGeom>
              <a:avLst/>
              <a:gdLst/>
              <a:ahLst/>
              <a:cxnLst/>
              <a:rect l="0" t="0" r="0" b="0"/>
              <a:pathLst>
                <a:path w="305698" h="235601">
                  <a:moveTo>
                    <a:pt x="199035" y="0"/>
                  </a:moveTo>
                  <a:lnTo>
                    <a:pt x="205428" y="4581"/>
                  </a:lnTo>
                  <a:lnTo>
                    <a:pt x="205600" y="4703"/>
                  </a:lnTo>
                  <a:lnTo>
                    <a:pt x="216546" y="12556"/>
                  </a:lnTo>
                  <a:lnTo>
                    <a:pt x="216838" y="12049"/>
                  </a:lnTo>
                  <a:lnTo>
                    <a:pt x="218457" y="10716"/>
                  </a:lnTo>
                  <a:lnTo>
                    <a:pt x="220401" y="9905"/>
                  </a:lnTo>
                  <a:lnTo>
                    <a:pt x="222658" y="8290"/>
                  </a:lnTo>
                  <a:lnTo>
                    <a:pt x="223310" y="8113"/>
                  </a:lnTo>
                  <a:lnTo>
                    <a:pt x="225617" y="7460"/>
                  </a:lnTo>
                  <a:lnTo>
                    <a:pt x="226896" y="5654"/>
                  </a:lnTo>
                  <a:lnTo>
                    <a:pt x="227304" y="5198"/>
                  </a:lnTo>
                  <a:lnTo>
                    <a:pt x="229528" y="4638"/>
                  </a:lnTo>
                  <a:lnTo>
                    <a:pt x="230123" y="4174"/>
                  </a:lnTo>
                  <a:lnTo>
                    <a:pt x="230895" y="4394"/>
                  </a:lnTo>
                  <a:lnTo>
                    <a:pt x="231330" y="4345"/>
                  </a:lnTo>
                  <a:lnTo>
                    <a:pt x="232045" y="3863"/>
                  </a:lnTo>
                  <a:lnTo>
                    <a:pt x="232296" y="3533"/>
                  </a:lnTo>
                  <a:lnTo>
                    <a:pt x="233502" y="2729"/>
                  </a:lnTo>
                  <a:lnTo>
                    <a:pt x="233966" y="2622"/>
                  </a:lnTo>
                  <a:lnTo>
                    <a:pt x="238797" y="2428"/>
                  </a:lnTo>
                  <a:lnTo>
                    <a:pt x="239775" y="2821"/>
                  </a:lnTo>
                  <a:lnTo>
                    <a:pt x="240374" y="3401"/>
                  </a:lnTo>
                  <a:lnTo>
                    <a:pt x="240660" y="3929"/>
                  </a:lnTo>
                  <a:lnTo>
                    <a:pt x="240634" y="4459"/>
                  </a:lnTo>
                  <a:lnTo>
                    <a:pt x="241206" y="7847"/>
                  </a:lnTo>
                  <a:lnTo>
                    <a:pt x="241292" y="8861"/>
                  </a:lnTo>
                  <a:lnTo>
                    <a:pt x="240532" y="11130"/>
                  </a:lnTo>
                  <a:lnTo>
                    <a:pt x="244412" y="13840"/>
                  </a:lnTo>
                  <a:lnTo>
                    <a:pt x="248338" y="17323"/>
                  </a:lnTo>
                  <a:lnTo>
                    <a:pt x="248105" y="17635"/>
                  </a:lnTo>
                  <a:lnTo>
                    <a:pt x="247848" y="17786"/>
                  </a:lnTo>
                  <a:lnTo>
                    <a:pt x="247565" y="18348"/>
                  </a:lnTo>
                  <a:lnTo>
                    <a:pt x="247554" y="18780"/>
                  </a:lnTo>
                  <a:lnTo>
                    <a:pt x="247879" y="19510"/>
                  </a:lnTo>
                  <a:lnTo>
                    <a:pt x="247672" y="21760"/>
                  </a:lnTo>
                  <a:lnTo>
                    <a:pt x="247914" y="22697"/>
                  </a:lnTo>
                  <a:lnTo>
                    <a:pt x="247767" y="23051"/>
                  </a:lnTo>
                  <a:lnTo>
                    <a:pt x="247643" y="23183"/>
                  </a:lnTo>
                  <a:lnTo>
                    <a:pt x="247078" y="23465"/>
                  </a:lnTo>
                  <a:lnTo>
                    <a:pt x="246745" y="23897"/>
                  </a:lnTo>
                  <a:lnTo>
                    <a:pt x="247690" y="25060"/>
                  </a:lnTo>
                  <a:lnTo>
                    <a:pt x="247869" y="25200"/>
                  </a:lnTo>
                  <a:lnTo>
                    <a:pt x="248194" y="25270"/>
                  </a:lnTo>
                  <a:lnTo>
                    <a:pt x="248525" y="25211"/>
                  </a:lnTo>
                  <a:lnTo>
                    <a:pt x="249280" y="26149"/>
                  </a:lnTo>
                  <a:lnTo>
                    <a:pt x="249505" y="26786"/>
                  </a:lnTo>
                  <a:lnTo>
                    <a:pt x="251315" y="27644"/>
                  </a:lnTo>
                  <a:lnTo>
                    <a:pt x="251705" y="27971"/>
                  </a:lnTo>
                  <a:lnTo>
                    <a:pt x="251739" y="28347"/>
                  </a:lnTo>
                  <a:lnTo>
                    <a:pt x="251283" y="28552"/>
                  </a:lnTo>
                  <a:lnTo>
                    <a:pt x="250771" y="29024"/>
                  </a:lnTo>
                  <a:lnTo>
                    <a:pt x="250578" y="29374"/>
                  </a:lnTo>
                  <a:lnTo>
                    <a:pt x="250605" y="29512"/>
                  </a:lnTo>
                  <a:lnTo>
                    <a:pt x="251599" y="30998"/>
                  </a:lnTo>
                  <a:lnTo>
                    <a:pt x="252825" y="31645"/>
                  </a:lnTo>
                  <a:lnTo>
                    <a:pt x="252873" y="32274"/>
                  </a:lnTo>
                  <a:lnTo>
                    <a:pt x="252775" y="32405"/>
                  </a:lnTo>
                  <a:lnTo>
                    <a:pt x="252213" y="32696"/>
                  </a:lnTo>
                  <a:lnTo>
                    <a:pt x="250504" y="33263"/>
                  </a:lnTo>
                  <a:lnTo>
                    <a:pt x="250303" y="33568"/>
                  </a:lnTo>
                  <a:lnTo>
                    <a:pt x="250371" y="34643"/>
                  </a:lnTo>
                  <a:lnTo>
                    <a:pt x="250047" y="35591"/>
                  </a:lnTo>
                  <a:lnTo>
                    <a:pt x="250052" y="36165"/>
                  </a:lnTo>
                  <a:lnTo>
                    <a:pt x="250174" y="36545"/>
                  </a:lnTo>
                  <a:lnTo>
                    <a:pt x="250120" y="36984"/>
                  </a:lnTo>
                  <a:lnTo>
                    <a:pt x="250002" y="37202"/>
                  </a:lnTo>
                  <a:lnTo>
                    <a:pt x="249410" y="37320"/>
                  </a:lnTo>
                  <a:lnTo>
                    <a:pt x="249184" y="38147"/>
                  </a:lnTo>
                  <a:lnTo>
                    <a:pt x="249797" y="38791"/>
                  </a:lnTo>
                  <a:lnTo>
                    <a:pt x="250891" y="39415"/>
                  </a:lnTo>
                  <a:lnTo>
                    <a:pt x="251122" y="39506"/>
                  </a:lnTo>
                  <a:lnTo>
                    <a:pt x="251915" y="39464"/>
                  </a:lnTo>
                  <a:lnTo>
                    <a:pt x="252128" y="39518"/>
                  </a:lnTo>
                  <a:lnTo>
                    <a:pt x="252683" y="39846"/>
                  </a:lnTo>
                  <a:lnTo>
                    <a:pt x="253632" y="40953"/>
                  </a:lnTo>
                  <a:lnTo>
                    <a:pt x="254416" y="40392"/>
                  </a:lnTo>
                  <a:lnTo>
                    <a:pt x="255275" y="40502"/>
                  </a:lnTo>
                  <a:lnTo>
                    <a:pt x="256186" y="41726"/>
                  </a:lnTo>
                  <a:lnTo>
                    <a:pt x="256214" y="41921"/>
                  </a:lnTo>
                  <a:lnTo>
                    <a:pt x="256129" y="42215"/>
                  </a:lnTo>
                  <a:lnTo>
                    <a:pt x="255829" y="42434"/>
                  </a:lnTo>
                  <a:lnTo>
                    <a:pt x="256276" y="43860"/>
                  </a:lnTo>
                  <a:lnTo>
                    <a:pt x="256457" y="44848"/>
                  </a:lnTo>
                  <a:lnTo>
                    <a:pt x="257814" y="44961"/>
                  </a:lnTo>
                  <a:lnTo>
                    <a:pt x="258096" y="45444"/>
                  </a:lnTo>
                  <a:lnTo>
                    <a:pt x="259600" y="45481"/>
                  </a:lnTo>
                  <a:lnTo>
                    <a:pt x="260102" y="45343"/>
                  </a:lnTo>
                  <a:lnTo>
                    <a:pt x="260283" y="45375"/>
                  </a:lnTo>
                  <a:lnTo>
                    <a:pt x="260470" y="45597"/>
                  </a:lnTo>
                  <a:lnTo>
                    <a:pt x="260461" y="45852"/>
                  </a:lnTo>
                  <a:lnTo>
                    <a:pt x="260153" y="46401"/>
                  </a:lnTo>
                  <a:lnTo>
                    <a:pt x="260300" y="47189"/>
                  </a:lnTo>
                  <a:lnTo>
                    <a:pt x="260464" y="47221"/>
                  </a:lnTo>
                  <a:lnTo>
                    <a:pt x="260938" y="46964"/>
                  </a:lnTo>
                  <a:lnTo>
                    <a:pt x="262327" y="46991"/>
                  </a:lnTo>
                  <a:lnTo>
                    <a:pt x="262903" y="47369"/>
                  </a:lnTo>
                  <a:lnTo>
                    <a:pt x="263058" y="47591"/>
                  </a:lnTo>
                  <a:lnTo>
                    <a:pt x="264202" y="47869"/>
                  </a:lnTo>
                  <a:lnTo>
                    <a:pt x="264351" y="48151"/>
                  </a:lnTo>
                  <a:lnTo>
                    <a:pt x="265521" y="48190"/>
                  </a:lnTo>
                  <a:lnTo>
                    <a:pt x="265698" y="47543"/>
                  </a:lnTo>
                  <a:lnTo>
                    <a:pt x="265609" y="46348"/>
                  </a:lnTo>
                  <a:lnTo>
                    <a:pt x="265520" y="46056"/>
                  </a:lnTo>
                  <a:lnTo>
                    <a:pt x="265781" y="44773"/>
                  </a:lnTo>
                  <a:lnTo>
                    <a:pt x="266124" y="44587"/>
                  </a:lnTo>
                  <a:lnTo>
                    <a:pt x="266351" y="44779"/>
                  </a:lnTo>
                  <a:lnTo>
                    <a:pt x="266894" y="45098"/>
                  </a:lnTo>
                  <a:lnTo>
                    <a:pt x="266906" y="45283"/>
                  </a:lnTo>
                  <a:lnTo>
                    <a:pt x="266715" y="45953"/>
                  </a:lnTo>
                  <a:lnTo>
                    <a:pt x="266754" y="46208"/>
                  </a:lnTo>
                  <a:lnTo>
                    <a:pt x="267198" y="46685"/>
                  </a:lnTo>
                  <a:lnTo>
                    <a:pt x="267719" y="47004"/>
                  </a:lnTo>
                  <a:lnTo>
                    <a:pt x="267849" y="47835"/>
                  </a:lnTo>
                  <a:lnTo>
                    <a:pt x="267787" y="48836"/>
                  </a:lnTo>
                  <a:lnTo>
                    <a:pt x="267848" y="48993"/>
                  </a:lnTo>
                  <a:lnTo>
                    <a:pt x="269070" y="49173"/>
                  </a:lnTo>
                  <a:lnTo>
                    <a:pt x="269347" y="49417"/>
                  </a:lnTo>
                  <a:lnTo>
                    <a:pt x="269635" y="49530"/>
                  </a:lnTo>
                  <a:lnTo>
                    <a:pt x="270316" y="49626"/>
                  </a:lnTo>
                  <a:lnTo>
                    <a:pt x="269840" y="51287"/>
                  </a:lnTo>
                  <a:lnTo>
                    <a:pt x="269878" y="51467"/>
                  </a:lnTo>
                  <a:lnTo>
                    <a:pt x="270003" y="51610"/>
                  </a:lnTo>
                  <a:lnTo>
                    <a:pt x="270464" y="51775"/>
                  </a:lnTo>
                  <a:lnTo>
                    <a:pt x="270666" y="51945"/>
                  </a:lnTo>
                  <a:lnTo>
                    <a:pt x="271271" y="52745"/>
                  </a:lnTo>
                  <a:lnTo>
                    <a:pt x="271871" y="52511"/>
                  </a:lnTo>
                  <a:lnTo>
                    <a:pt x="271654" y="52987"/>
                  </a:lnTo>
                  <a:lnTo>
                    <a:pt x="271246" y="53271"/>
                  </a:lnTo>
                  <a:lnTo>
                    <a:pt x="270958" y="53643"/>
                  </a:lnTo>
                  <a:lnTo>
                    <a:pt x="270934" y="53983"/>
                  </a:lnTo>
                  <a:lnTo>
                    <a:pt x="271063" y="54498"/>
                  </a:lnTo>
                  <a:lnTo>
                    <a:pt x="271298" y="54690"/>
                  </a:lnTo>
                  <a:lnTo>
                    <a:pt x="271834" y="54888"/>
                  </a:lnTo>
                  <a:lnTo>
                    <a:pt x="272268" y="54867"/>
                  </a:lnTo>
                  <a:lnTo>
                    <a:pt x="272451" y="54582"/>
                  </a:lnTo>
                  <a:lnTo>
                    <a:pt x="272739" y="54353"/>
                  </a:lnTo>
                  <a:lnTo>
                    <a:pt x="272920" y="54298"/>
                  </a:lnTo>
                  <a:lnTo>
                    <a:pt x="273052" y="54364"/>
                  </a:lnTo>
                  <a:lnTo>
                    <a:pt x="273117" y="54507"/>
                  </a:lnTo>
                  <a:lnTo>
                    <a:pt x="273190" y="55049"/>
                  </a:lnTo>
                  <a:lnTo>
                    <a:pt x="273369" y="55356"/>
                  </a:lnTo>
                  <a:lnTo>
                    <a:pt x="274069" y="54930"/>
                  </a:lnTo>
                  <a:lnTo>
                    <a:pt x="274131" y="54744"/>
                  </a:lnTo>
                  <a:lnTo>
                    <a:pt x="273927" y="54048"/>
                  </a:lnTo>
                  <a:lnTo>
                    <a:pt x="273928" y="53791"/>
                  </a:lnTo>
                  <a:lnTo>
                    <a:pt x="274101" y="53435"/>
                  </a:lnTo>
                  <a:lnTo>
                    <a:pt x="274525" y="52979"/>
                  </a:lnTo>
                  <a:lnTo>
                    <a:pt x="274882" y="52600"/>
                  </a:lnTo>
                  <a:lnTo>
                    <a:pt x="275210" y="51750"/>
                  </a:lnTo>
                  <a:lnTo>
                    <a:pt x="275354" y="51581"/>
                  </a:lnTo>
                  <a:lnTo>
                    <a:pt x="275578" y="51696"/>
                  </a:lnTo>
                  <a:lnTo>
                    <a:pt x="275975" y="52321"/>
                  </a:lnTo>
                  <a:lnTo>
                    <a:pt x="276207" y="53017"/>
                  </a:lnTo>
                  <a:lnTo>
                    <a:pt x="276822" y="53139"/>
                  </a:lnTo>
                  <a:lnTo>
                    <a:pt x="277674" y="52949"/>
                  </a:lnTo>
                  <a:lnTo>
                    <a:pt x="278984" y="53324"/>
                  </a:lnTo>
                  <a:lnTo>
                    <a:pt x="279271" y="53318"/>
                  </a:lnTo>
                  <a:lnTo>
                    <a:pt x="279694" y="53117"/>
                  </a:lnTo>
                  <a:lnTo>
                    <a:pt x="280093" y="53518"/>
                  </a:lnTo>
                  <a:lnTo>
                    <a:pt x="280244" y="53929"/>
                  </a:lnTo>
                  <a:lnTo>
                    <a:pt x="280619" y="54368"/>
                  </a:lnTo>
                  <a:lnTo>
                    <a:pt x="280953" y="54577"/>
                  </a:lnTo>
                  <a:lnTo>
                    <a:pt x="281530" y="54601"/>
                  </a:lnTo>
                  <a:lnTo>
                    <a:pt x="282096" y="55265"/>
                  </a:lnTo>
                  <a:lnTo>
                    <a:pt x="283057" y="56082"/>
                  </a:lnTo>
                  <a:lnTo>
                    <a:pt x="283349" y="56061"/>
                  </a:lnTo>
                  <a:lnTo>
                    <a:pt x="283562" y="55826"/>
                  </a:lnTo>
                  <a:lnTo>
                    <a:pt x="283832" y="55821"/>
                  </a:lnTo>
                  <a:lnTo>
                    <a:pt x="284303" y="56132"/>
                  </a:lnTo>
                  <a:lnTo>
                    <a:pt x="284337" y="56444"/>
                  </a:lnTo>
                  <a:lnTo>
                    <a:pt x="284625" y="56816"/>
                  </a:lnTo>
                  <a:lnTo>
                    <a:pt x="284860" y="56996"/>
                  </a:lnTo>
                  <a:lnTo>
                    <a:pt x="285075" y="57028"/>
                  </a:lnTo>
                  <a:lnTo>
                    <a:pt x="285252" y="56944"/>
                  </a:lnTo>
                  <a:lnTo>
                    <a:pt x="285255" y="56737"/>
                  </a:lnTo>
                  <a:lnTo>
                    <a:pt x="285803" y="56575"/>
                  </a:lnTo>
                  <a:lnTo>
                    <a:pt x="286311" y="56974"/>
                  </a:lnTo>
                  <a:lnTo>
                    <a:pt x="287616" y="59711"/>
                  </a:lnTo>
                  <a:lnTo>
                    <a:pt x="287840" y="59880"/>
                  </a:lnTo>
                  <a:lnTo>
                    <a:pt x="288641" y="59806"/>
                  </a:lnTo>
                  <a:lnTo>
                    <a:pt x="289121" y="60581"/>
                  </a:lnTo>
                  <a:lnTo>
                    <a:pt x="289161" y="61384"/>
                  </a:lnTo>
                  <a:lnTo>
                    <a:pt x="289325" y="62382"/>
                  </a:lnTo>
                  <a:lnTo>
                    <a:pt x="289635" y="62673"/>
                  </a:lnTo>
                  <a:lnTo>
                    <a:pt x="290639" y="63062"/>
                  </a:lnTo>
                  <a:lnTo>
                    <a:pt x="290808" y="63213"/>
                  </a:lnTo>
                  <a:lnTo>
                    <a:pt x="290903" y="63483"/>
                  </a:lnTo>
                  <a:lnTo>
                    <a:pt x="290881" y="63946"/>
                  </a:lnTo>
                  <a:lnTo>
                    <a:pt x="290450" y="64875"/>
                  </a:lnTo>
                  <a:lnTo>
                    <a:pt x="291109" y="65098"/>
                  </a:lnTo>
                  <a:lnTo>
                    <a:pt x="291662" y="66607"/>
                  </a:lnTo>
                  <a:lnTo>
                    <a:pt x="291201" y="67322"/>
                  </a:lnTo>
                  <a:lnTo>
                    <a:pt x="291131" y="68014"/>
                  </a:lnTo>
                  <a:lnTo>
                    <a:pt x="291248" y="68344"/>
                  </a:lnTo>
                  <a:lnTo>
                    <a:pt x="291090" y="69433"/>
                  </a:lnTo>
                  <a:lnTo>
                    <a:pt x="290975" y="70304"/>
                  </a:lnTo>
                  <a:lnTo>
                    <a:pt x="290354" y="71774"/>
                  </a:lnTo>
                  <a:lnTo>
                    <a:pt x="289953" y="72409"/>
                  </a:lnTo>
                  <a:lnTo>
                    <a:pt x="289875" y="72701"/>
                  </a:lnTo>
                  <a:lnTo>
                    <a:pt x="289901" y="72880"/>
                  </a:lnTo>
                  <a:lnTo>
                    <a:pt x="290044" y="73059"/>
                  </a:lnTo>
                  <a:lnTo>
                    <a:pt x="290316" y="73173"/>
                  </a:lnTo>
                  <a:lnTo>
                    <a:pt x="290406" y="73319"/>
                  </a:lnTo>
                  <a:lnTo>
                    <a:pt x="290354" y="73563"/>
                  </a:lnTo>
                  <a:lnTo>
                    <a:pt x="289850" y="74133"/>
                  </a:lnTo>
                  <a:lnTo>
                    <a:pt x="289596" y="74856"/>
                  </a:lnTo>
                  <a:lnTo>
                    <a:pt x="289332" y="75206"/>
                  </a:lnTo>
                  <a:lnTo>
                    <a:pt x="289409" y="75532"/>
                  </a:lnTo>
                  <a:lnTo>
                    <a:pt x="290277" y="76133"/>
                  </a:lnTo>
                  <a:lnTo>
                    <a:pt x="290367" y="76329"/>
                  </a:lnTo>
                  <a:lnTo>
                    <a:pt x="290329" y="76963"/>
                  </a:lnTo>
                  <a:lnTo>
                    <a:pt x="290458" y="77923"/>
                  </a:lnTo>
                  <a:lnTo>
                    <a:pt x="291170" y="79143"/>
                  </a:lnTo>
                  <a:lnTo>
                    <a:pt x="291895" y="79452"/>
                  </a:lnTo>
                  <a:lnTo>
                    <a:pt x="292206" y="79484"/>
                  </a:lnTo>
                  <a:lnTo>
                    <a:pt x="292789" y="79809"/>
                  </a:lnTo>
                  <a:lnTo>
                    <a:pt x="293048" y="80509"/>
                  </a:lnTo>
                  <a:lnTo>
                    <a:pt x="293825" y="81387"/>
                  </a:lnTo>
                  <a:lnTo>
                    <a:pt x="294770" y="81257"/>
                  </a:lnTo>
                  <a:lnTo>
                    <a:pt x="296635" y="82200"/>
                  </a:lnTo>
                  <a:lnTo>
                    <a:pt x="296919" y="82444"/>
                  </a:lnTo>
                  <a:lnTo>
                    <a:pt x="296699" y="84299"/>
                  </a:lnTo>
                  <a:lnTo>
                    <a:pt x="296712" y="84510"/>
                  </a:lnTo>
                  <a:lnTo>
                    <a:pt x="296932" y="84770"/>
                  </a:lnTo>
                  <a:lnTo>
                    <a:pt x="299004" y="85112"/>
                  </a:lnTo>
                  <a:lnTo>
                    <a:pt x="299625" y="85031"/>
                  </a:lnTo>
                  <a:lnTo>
                    <a:pt x="300053" y="84835"/>
                  </a:lnTo>
                  <a:lnTo>
                    <a:pt x="300377" y="84917"/>
                  </a:lnTo>
                  <a:lnTo>
                    <a:pt x="301749" y="85681"/>
                  </a:lnTo>
                  <a:lnTo>
                    <a:pt x="302630" y="86982"/>
                  </a:lnTo>
                  <a:lnTo>
                    <a:pt x="302940" y="87015"/>
                  </a:lnTo>
                  <a:lnTo>
                    <a:pt x="303238" y="86901"/>
                  </a:lnTo>
                  <a:lnTo>
                    <a:pt x="303808" y="86852"/>
                  </a:lnTo>
                  <a:lnTo>
                    <a:pt x="303950" y="87161"/>
                  </a:lnTo>
                  <a:lnTo>
                    <a:pt x="303821" y="87747"/>
                  </a:lnTo>
                  <a:lnTo>
                    <a:pt x="304287" y="88479"/>
                  </a:lnTo>
                  <a:lnTo>
                    <a:pt x="304559" y="88479"/>
                  </a:lnTo>
                  <a:lnTo>
                    <a:pt x="305103" y="88804"/>
                  </a:lnTo>
                  <a:lnTo>
                    <a:pt x="305193" y="89276"/>
                  </a:lnTo>
                  <a:lnTo>
                    <a:pt x="305103" y="89487"/>
                  </a:lnTo>
                  <a:lnTo>
                    <a:pt x="304818" y="89373"/>
                  </a:lnTo>
                  <a:lnTo>
                    <a:pt x="304377" y="89471"/>
                  </a:lnTo>
                  <a:lnTo>
                    <a:pt x="304028" y="89878"/>
                  </a:lnTo>
                  <a:lnTo>
                    <a:pt x="303484" y="91098"/>
                  </a:lnTo>
                  <a:lnTo>
                    <a:pt x="303329" y="91667"/>
                  </a:lnTo>
                  <a:lnTo>
                    <a:pt x="303458" y="93326"/>
                  </a:lnTo>
                  <a:lnTo>
                    <a:pt x="303238" y="94237"/>
                  </a:lnTo>
                  <a:lnTo>
                    <a:pt x="303135" y="94367"/>
                  </a:lnTo>
                  <a:lnTo>
                    <a:pt x="303031" y="95115"/>
                  </a:lnTo>
                  <a:lnTo>
                    <a:pt x="303199" y="95375"/>
                  </a:lnTo>
                  <a:lnTo>
                    <a:pt x="303847" y="95603"/>
                  </a:lnTo>
                  <a:lnTo>
                    <a:pt x="304261" y="95375"/>
                  </a:lnTo>
                  <a:lnTo>
                    <a:pt x="304973" y="95294"/>
                  </a:lnTo>
                  <a:lnTo>
                    <a:pt x="305698" y="95863"/>
                  </a:lnTo>
                  <a:lnTo>
                    <a:pt x="305439" y="95993"/>
                  </a:lnTo>
                  <a:lnTo>
                    <a:pt x="304909" y="96042"/>
                  </a:lnTo>
                  <a:lnTo>
                    <a:pt x="304303" y="96641"/>
                  </a:lnTo>
                  <a:lnTo>
                    <a:pt x="304688" y="98173"/>
                  </a:lnTo>
                  <a:lnTo>
                    <a:pt x="304533" y="98466"/>
                  </a:lnTo>
                  <a:lnTo>
                    <a:pt x="303484" y="98954"/>
                  </a:lnTo>
                  <a:lnTo>
                    <a:pt x="303031" y="99881"/>
                  </a:lnTo>
                  <a:lnTo>
                    <a:pt x="303018" y="100044"/>
                  </a:lnTo>
                  <a:lnTo>
                    <a:pt x="304209" y="101052"/>
                  </a:lnTo>
                  <a:lnTo>
                    <a:pt x="304559" y="101475"/>
                  </a:lnTo>
                  <a:lnTo>
                    <a:pt x="305038" y="102321"/>
                  </a:lnTo>
                  <a:lnTo>
                    <a:pt x="304973" y="103134"/>
                  </a:lnTo>
                  <a:lnTo>
                    <a:pt x="304702" y="104012"/>
                  </a:lnTo>
                  <a:lnTo>
                    <a:pt x="304533" y="104175"/>
                  </a:lnTo>
                  <a:lnTo>
                    <a:pt x="303549" y="104370"/>
                  </a:lnTo>
                  <a:lnTo>
                    <a:pt x="303226" y="104663"/>
                  </a:lnTo>
                  <a:lnTo>
                    <a:pt x="303005" y="105021"/>
                  </a:lnTo>
                  <a:lnTo>
                    <a:pt x="302578" y="106241"/>
                  </a:lnTo>
                  <a:lnTo>
                    <a:pt x="302449" y="106420"/>
                  </a:lnTo>
                  <a:lnTo>
                    <a:pt x="301698" y="106534"/>
                  </a:lnTo>
                  <a:lnTo>
                    <a:pt x="301426" y="106664"/>
                  </a:lnTo>
                  <a:lnTo>
                    <a:pt x="300338" y="107396"/>
                  </a:lnTo>
                  <a:lnTo>
                    <a:pt x="299626" y="108046"/>
                  </a:lnTo>
                  <a:lnTo>
                    <a:pt x="299393" y="108388"/>
                  </a:lnTo>
                  <a:lnTo>
                    <a:pt x="299082" y="109282"/>
                  </a:lnTo>
                  <a:lnTo>
                    <a:pt x="298707" y="109917"/>
                  </a:lnTo>
                  <a:lnTo>
                    <a:pt x="298344" y="109966"/>
                  </a:lnTo>
                  <a:lnTo>
                    <a:pt x="298085" y="110128"/>
                  </a:lnTo>
                  <a:lnTo>
                    <a:pt x="297995" y="110535"/>
                  </a:lnTo>
                  <a:lnTo>
                    <a:pt x="298137" y="111023"/>
                  </a:lnTo>
                  <a:lnTo>
                    <a:pt x="298176" y="111462"/>
                  </a:lnTo>
                  <a:lnTo>
                    <a:pt x="298124" y="111706"/>
                  </a:lnTo>
                  <a:lnTo>
                    <a:pt x="297969" y="111966"/>
                  </a:lnTo>
                  <a:lnTo>
                    <a:pt x="297283" y="112617"/>
                  </a:lnTo>
                  <a:lnTo>
                    <a:pt x="296273" y="112910"/>
                  </a:lnTo>
                  <a:lnTo>
                    <a:pt x="295910" y="112910"/>
                  </a:lnTo>
                  <a:lnTo>
                    <a:pt x="295250" y="112519"/>
                  </a:lnTo>
                  <a:lnTo>
                    <a:pt x="293761" y="111966"/>
                  </a:lnTo>
                  <a:lnTo>
                    <a:pt x="293463" y="111267"/>
                  </a:lnTo>
                  <a:lnTo>
                    <a:pt x="293605" y="111169"/>
                  </a:lnTo>
                  <a:lnTo>
                    <a:pt x="293670" y="110340"/>
                  </a:lnTo>
                  <a:lnTo>
                    <a:pt x="293566" y="110128"/>
                  </a:lnTo>
                  <a:lnTo>
                    <a:pt x="293191" y="109852"/>
                  </a:lnTo>
                  <a:lnTo>
                    <a:pt x="293023" y="109575"/>
                  </a:lnTo>
                  <a:lnTo>
                    <a:pt x="293113" y="108258"/>
                  </a:lnTo>
                  <a:lnTo>
                    <a:pt x="291184" y="106973"/>
                  </a:lnTo>
                  <a:lnTo>
                    <a:pt x="291092" y="106606"/>
                  </a:lnTo>
                  <a:lnTo>
                    <a:pt x="286387" y="111170"/>
                  </a:lnTo>
                  <a:lnTo>
                    <a:pt x="255539" y="142034"/>
                  </a:lnTo>
                  <a:lnTo>
                    <a:pt x="255532" y="142747"/>
                  </a:lnTo>
                  <a:lnTo>
                    <a:pt x="255494" y="146882"/>
                  </a:lnTo>
                  <a:lnTo>
                    <a:pt x="255457" y="152686"/>
                  </a:lnTo>
                  <a:lnTo>
                    <a:pt x="255318" y="152686"/>
                  </a:lnTo>
                  <a:lnTo>
                    <a:pt x="251453" y="152688"/>
                  </a:lnTo>
                  <a:lnTo>
                    <a:pt x="251435" y="154886"/>
                  </a:lnTo>
                  <a:lnTo>
                    <a:pt x="250767" y="155121"/>
                  </a:lnTo>
                  <a:lnTo>
                    <a:pt x="250164" y="154787"/>
                  </a:lnTo>
                  <a:lnTo>
                    <a:pt x="249878" y="154768"/>
                  </a:lnTo>
                  <a:lnTo>
                    <a:pt x="249614" y="154961"/>
                  </a:lnTo>
                  <a:lnTo>
                    <a:pt x="249503" y="155218"/>
                  </a:lnTo>
                  <a:lnTo>
                    <a:pt x="248871" y="155255"/>
                  </a:lnTo>
                  <a:lnTo>
                    <a:pt x="248837" y="154856"/>
                  </a:lnTo>
                  <a:lnTo>
                    <a:pt x="249038" y="154648"/>
                  </a:lnTo>
                  <a:lnTo>
                    <a:pt x="249280" y="154172"/>
                  </a:lnTo>
                  <a:lnTo>
                    <a:pt x="249422" y="153472"/>
                  </a:lnTo>
                  <a:lnTo>
                    <a:pt x="249206" y="152784"/>
                  </a:lnTo>
                  <a:lnTo>
                    <a:pt x="249219" y="151614"/>
                  </a:lnTo>
                  <a:lnTo>
                    <a:pt x="249417" y="150993"/>
                  </a:lnTo>
                  <a:lnTo>
                    <a:pt x="249119" y="150684"/>
                  </a:lnTo>
                  <a:lnTo>
                    <a:pt x="248818" y="150624"/>
                  </a:lnTo>
                  <a:lnTo>
                    <a:pt x="248833" y="149902"/>
                  </a:lnTo>
                  <a:lnTo>
                    <a:pt x="249027" y="149504"/>
                  </a:lnTo>
                  <a:lnTo>
                    <a:pt x="249291" y="149560"/>
                  </a:lnTo>
                  <a:lnTo>
                    <a:pt x="249856" y="149378"/>
                  </a:lnTo>
                  <a:lnTo>
                    <a:pt x="250049" y="148816"/>
                  </a:lnTo>
                  <a:lnTo>
                    <a:pt x="250425" y="148351"/>
                  </a:lnTo>
                  <a:lnTo>
                    <a:pt x="250670" y="148370"/>
                  </a:lnTo>
                  <a:lnTo>
                    <a:pt x="250912" y="148228"/>
                  </a:lnTo>
                  <a:lnTo>
                    <a:pt x="251019" y="147897"/>
                  </a:lnTo>
                  <a:lnTo>
                    <a:pt x="250978" y="147688"/>
                  </a:lnTo>
                  <a:lnTo>
                    <a:pt x="250394" y="147119"/>
                  </a:lnTo>
                  <a:lnTo>
                    <a:pt x="249947" y="146877"/>
                  </a:lnTo>
                  <a:lnTo>
                    <a:pt x="249222" y="147174"/>
                  </a:lnTo>
                  <a:lnTo>
                    <a:pt x="248697" y="146995"/>
                  </a:lnTo>
                  <a:lnTo>
                    <a:pt x="247120" y="146187"/>
                  </a:lnTo>
                  <a:lnTo>
                    <a:pt x="246741" y="146161"/>
                  </a:lnTo>
                  <a:lnTo>
                    <a:pt x="247161" y="146295"/>
                  </a:lnTo>
                  <a:lnTo>
                    <a:pt x="247924" y="146705"/>
                  </a:lnTo>
                  <a:lnTo>
                    <a:pt x="248771" y="147379"/>
                  </a:lnTo>
                  <a:lnTo>
                    <a:pt x="248693" y="147997"/>
                  </a:lnTo>
                  <a:lnTo>
                    <a:pt x="248414" y="148123"/>
                  </a:lnTo>
                  <a:lnTo>
                    <a:pt x="248265" y="148063"/>
                  </a:lnTo>
                  <a:lnTo>
                    <a:pt x="248027" y="147524"/>
                  </a:lnTo>
                  <a:lnTo>
                    <a:pt x="247808" y="147352"/>
                  </a:lnTo>
                  <a:lnTo>
                    <a:pt x="246938" y="147110"/>
                  </a:lnTo>
                  <a:lnTo>
                    <a:pt x="246636" y="146901"/>
                  </a:lnTo>
                  <a:lnTo>
                    <a:pt x="246324" y="146458"/>
                  </a:lnTo>
                  <a:lnTo>
                    <a:pt x="245900" y="146324"/>
                  </a:lnTo>
                  <a:lnTo>
                    <a:pt x="245751" y="146905"/>
                  </a:lnTo>
                  <a:lnTo>
                    <a:pt x="245833" y="147549"/>
                  </a:lnTo>
                  <a:lnTo>
                    <a:pt x="245282" y="148058"/>
                  </a:lnTo>
                  <a:lnTo>
                    <a:pt x="245059" y="147980"/>
                  </a:lnTo>
                  <a:lnTo>
                    <a:pt x="244828" y="148155"/>
                  </a:lnTo>
                  <a:lnTo>
                    <a:pt x="244807" y="149193"/>
                  </a:lnTo>
                  <a:lnTo>
                    <a:pt x="244824" y="149346"/>
                  </a:lnTo>
                  <a:lnTo>
                    <a:pt x="243694" y="149937"/>
                  </a:lnTo>
                  <a:lnTo>
                    <a:pt x="243612" y="150231"/>
                  </a:lnTo>
                  <a:lnTo>
                    <a:pt x="243645" y="150414"/>
                  </a:lnTo>
                  <a:lnTo>
                    <a:pt x="243932" y="150771"/>
                  </a:lnTo>
                  <a:lnTo>
                    <a:pt x="243519" y="151833"/>
                  </a:lnTo>
                  <a:lnTo>
                    <a:pt x="243376" y="152035"/>
                  </a:lnTo>
                  <a:lnTo>
                    <a:pt x="243344" y="150901"/>
                  </a:lnTo>
                  <a:lnTo>
                    <a:pt x="242798" y="150138"/>
                  </a:lnTo>
                  <a:lnTo>
                    <a:pt x="242474" y="149982"/>
                  </a:lnTo>
                  <a:lnTo>
                    <a:pt x="241901" y="149941"/>
                  </a:lnTo>
                  <a:lnTo>
                    <a:pt x="241280" y="150198"/>
                  </a:lnTo>
                  <a:lnTo>
                    <a:pt x="240451" y="150920"/>
                  </a:lnTo>
                  <a:lnTo>
                    <a:pt x="240291" y="151292"/>
                  </a:lnTo>
                  <a:lnTo>
                    <a:pt x="240573" y="152112"/>
                  </a:lnTo>
                  <a:lnTo>
                    <a:pt x="240711" y="152507"/>
                  </a:lnTo>
                  <a:lnTo>
                    <a:pt x="240302" y="154546"/>
                  </a:lnTo>
                  <a:lnTo>
                    <a:pt x="239678" y="155186"/>
                  </a:lnTo>
                  <a:lnTo>
                    <a:pt x="239686" y="155414"/>
                  </a:lnTo>
                  <a:lnTo>
                    <a:pt x="239842" y="155581"/>
                  </a:lnTo>
                  <a:lnTo>
                    <a:pt x="240017" y="156009"/>
                  </a:lnTo>
                  <a:lnTo>
                    <a:pt x="239459" y="156802"/>
                  </a:lnTo>
                  <a:lnTo>
                    <a:pt x="239158" y="156474"/>
                  </a:lnTo>
                  <a:lnTo>
                    <a:pt x="238582" y="156813"/>
                  </a:lnTo>
                  <a:lnTo>
                    <a:pt x="238285" y="157598"/>
                  </a:lnTo>
                  <a:lnTo>
                    <a:pt x="238501" y="157889"/>
                  </a:lnTo>
                  <a:lnTo>
                    <a:pt x="238579" y="158826"/>
                  </a:lnTo>
                  <a:lnTo>
                    <a:pt x="238316" y="159701"/>
                  </a:lnTo>
                  <a:lnTo>
                    <a:pt x="237688" y="160457"/>
                  </a:lnTo>
                  <a:lnTo>
                    <a:pt x="236588" y="160439"/>
                  </a:lnTo>
                  <a:lnTo>
                    <a:pt x="236224" y="160227"/>
                  </a:lnTo>
                  <a:lnTo>
                    <a:pt x="236135" y="161016"/>
                  </a:lnTo>
                  <a:lnTo>
                    <a:pt x="236522" y="161860"/>
                  </a:lnTo>
                  <a:lnTo>
                    <a:pt x="236697" y="161942"/>
                  </a:lnTo>
                  <a:lnTo>
                    <a:pt x="236782" y="162083"/>
                  </a:lnTo>
                  <a:lnTo>
                    <a:pt x="236764" y="162619"/>
                  </a:lnTo>
                  <a:lnTo>
                    <a:pt x="236467" y="162791"/>
                  </a:lnTo>
                  <a:lnTo>
                    <a:pt x="235969" y="162107"/>
                  </a:lnTo>
                  <a:lnTo>
                    <a:pt x="235372" y="161679"/>
                  </a:lnTo>
                  <a:lnTo>
                    <a:pt x="234480" y="160601"/>
                  </a:lnTo>
                  <a:lnTo>
                    <a:pt x="233462" y="161961"/>
                  </a:lnTo>
                  <a:lnTo>
                    <a:pt x="232641" y="162266"/>
                  </a:lnTo>
                  <a:lnTo>
                    <a:pt x="232217" y="162523"/>
                  </a:lnTo>
                  <a:lnTo>
                    <a:pt x="231024" y="163973"/>
                  </a:lnTo>
                  <a:lnTo>
                    <a:pt x="230597" y="164338"/>
                  </a:lnTo>
                  <a:lnTo>
                    <a:pt x="230377" y="165089"/>
                  </a:lnTo>
                  <a:lnTo>
                    <a:pt x="230478" y="165361"/>
                  </a:lnTo>
                  <a:lnTo>
                    <a:pt x="230314" y="166284"/>
                  </a:lnTo>
                  <a:lnTo>
                    <a:pt x="229850" y="166180"/>
                  </a:lnTo>
                  <a:lnTo>
                    <a:pt x="229712" y="166269"/>
                  </a:lnTo>
                  <a:lnTo>
                    <a:pt x="229705" y="167683"/>
                  </a:lnTo>
                  <a:lnTo>
                    <a:pt x="229823" y="167950"/>
                  </a:lnTo>
                  <a:lnTo>
                    <a:pt x="227101" y="170674"/>
                  </a:lnTo>
                  <a:lnTo>
                    <a:pt x="220267" y="177585"/>
                  </a:lnTo>
                  <a:lnTo>
                    <a:pt x="219433" y="178432"/>
                  </a:lnTo>
                  <a:lnTo>
                    <a:pt x="217631" y="180237"/>
                  </a:lnTo>
                  <a:lnTo>
                    <a:pt x="216972" y="180168"/>
                  </a:lnTo>
                  <a:lnTo>
                    <a:pt x="216813" y="180058"/>
                  </a:lnTo>
                  <a:lnTo>
                    <a:pt x="216412" y="179446"/>
                  </a:lnTo>
                  <a:lnTo>
                    <a:pt x="215745" y="178872"/>
                  </a:lnTo>
                  <a:lnTo>
                    <a:pt x="214858" y="178437"/>
                  </a:lnTo>
                  <a:lnTo>
                    <a:pt x="215296" y="177816"/>
                  </a:lnTo>
                  <a:lnTo>
                    <a:pt x="215641" y="177529"/>
                  </a:lnTo>
                  <a:lnTo>
                    <a:pt x="215742" y="177094"/>
                  </a:lnTo>
                  <a:lnTo>
                    <a:pt x="215586" y="176971"/>
                  </a:lnTo>
                  <a:lnTo>
                    <a:pt x="215041" y="176803"/>
                  </a:lnTo>
                  <a:lnTo>
                    <a:pt x="213494" y="176788"/>
                  </a:lnTo>
                  <a:lnTo>
                    <a:pt x="212203" y="175947"/>
                  </a:lnTo>
                  <a:lnTo>
                    <a:pt x="212073" y="175560"/>
                  </a:lnTo>
                  <a:lnTo>
                    <a:pt x="211795" y="174097"/>
                  </a:lnTo>
                  <a:lnTo>
                    <a:pt x="211594" y="173692"/>
                  </a:lnTo>
                  <a:lnTo>
                    <a:pt x="211338" y="172505"/>
                  </a:lnTo>
                  <a:lnTo>
                    <a:pt x="211254" y="171798"/>
                  </a:lnTo>
                  <a:lnTo>
                    <a:pt x="211254" y="170465"/>
                  </a:lnTo>
                  <a:lnTo>
                    <a:pt x="211514" y="170056"/>
                  </a:lnTo>
                  <a:lnTo>
                    <a:pt x="211707" y="169472"/>
                  </a:lnTo>
                  <a:lnTo>
                    <a:pt x="211637" y="168397"/>
                  </a:lnTo>
                  <a:lnTo>
                    <a:pt x="211377" y="167786"/>
                  </a:lnTo>
                  <a:lnTo>
                    <a:pt x="210827" y="167024"/>
                  </a:lnTo>
                  <a:lnTo>
                    <a:pt x="209498" y="168475"/>
                  </a:lnTo>
                  <a:lnTo>
                    <a:pt x="209309" y="168378"/>
                  </a:lnTo>
                  <a:lnTo>
                    <a:pt x="209064" y="168423"/>
                  </a:lnTo>
                  <a:lnTo>
                    <a:pt x="208325" y="168884"/>
                  </a:lnTo>
                  <a:lnTo>
                    <a:pt x="208188" y="169275"/>
                  </a:lnTo>
                  <a:lnTo>
                    <a:pt x="208028" y="171187"/>
                  </a:lnTo>
                  <a:lnTo>
                    <a:pt x="207865" y="171556"/>
                  </a:lnTo>
                  <a:lnTo>
                    <a:pt x="207572" y="171853"/>
                  </a:lnTo>
                  <a:lnTo>
                    <a:pt x="207352" y="172244"/>
                  </a:lnTo>
                  <a:lnTo>
                    <a:pt x="207241" y="172855"/>
                  </a:lnTo>
                  <a:lnTo>
                    <a:pt x="207078" y="174611"/>
                  </a:lnTo>
                  <a:lnTo>
                    <a:pt x="206759" y="175136"/>
                  </a:lnTo>
                  <a:lnTo>
                    <a:pt x="206169" y="174139"/>
                  </a:lnTo>
                  <a:lnTo>
                    <a:pt x="205812" y="173101"/>
                  </a:lnTo>
                  <a:lnTo>
                    <a:pt x="205682" y="172934"/>
                  </a:lnTo>
                  <a:lnTo>
                    <a:pt x="204807" y="173165"/>
                  </a:lnTo>
                  <a:lnTo>
                    <a:pt x="202832" y="173106"/>
                  </a:lnTo>
                  <a:lnTo>
                    <a:pt x="202628" y="173006"/>
                  </a:lnTo>
                  <a:lnTo>
                    <a:pt x="202257" y="172552"/>
                  </a:lnTo>
                  <a:lnTo>
                    <a:pt x="201808" y="172523"/>
                  </a:lnTo>
                  <a:lnTo>
                    <a:pt x="201355" y="172958"/>
                  </a:lnTo>
                  <a:lnTo>
                    <a:pt x="201435" y="173249"/>
                  </a:lnTo>
                  <a:lnTo>
                    <a:pt x="201433" y="173461"/>
                  </a:lnTo>
                  <a:lnTo>
                    <a:pt x="201351" y="173609"/>
                  </a:lnTo>
                  <a:lnTo>
                    <a:pt x="200984" y="173624"/>
                  </a:lnTo>
                  <a:lnTo>
                    <a:pt x="200438" y="173813"/>
                  </a:lnTo>
                  <a:lnTo>
                    <a:pt x="199250" y="174535"/>
                  </a:lnTo>
                  <a:lnTo>
                    <a:pt x="198849" y="174910"/>
                  </a:lnTo>
                  <a:lnTo>
                    <a:pt x="198853" y="175301"/>
                  </a:lnTo>
                  <a:lnTo>
                    <a:pt x="198990" y="175446"/>
                  </a:lnTo>
                  <a:lnTo>
                    <a:pt x="199072" y="175803"/>
                  </a:lnTo>
                  <a:lnTo>
                    <a:pt x="198912" y="176194"/>
                  </a:lnTo>
                  <a:lnTo>
                    <a:pt x="198166" y="177120"/>
                  </a:lnTo>
                  <a:lnTo>
                    <a:pt x="197394" y="177276"/>
                  </a:lnTo>
                  <a:lnTo>
                    <a:pt x="196986" y="177570"/>
                  </a:lnTo>
                  <a:lnTo>
                    <a:pt x="196537" y="178578"/>
                  </a:lnTo>
                  <a:lnTo>
                    <a:pt x="196288" y="178887"/>
                  </a:lnTo>
                  <a:lnTo>
                    <a:pt x="195654" y="179259"/>
                  </a:lnTo>
                  <a:lnTo>
                    <a:pt x="195164" y="179248"/>
                  </a:lnTo>
                  <a:lnTo>
                    <a:pt x="193654" y="179873"/>
                  </a:lnTo>
                  <a:lnTo>
                    <a:pt x="192557" y="180680"/>
                  </a:lnTo>
                  <a:lnTo>
                    <a:pt x="191488" y="180505"/>
                  </a:lnTo>
                  <a:lnTo>
                    <a:pt x="190042" y="181514"/>
                  </a:lnTo>
                  <a:lnTo>
                    <a:pt x="189519" y="181599"/>
                  </a:lnTo>
                  <a:lnTo>
                    <a:pt x="189430" y="181365"/>
                  </a:lnTo>
                  <a:lnTo>
                    <a:pt x="189241" y="181216"/>
                  </a:lnTo>
                  <a:lnTo>
                    <a:pt x="188900" y="181313"/>
                  </a:lnTo>
                  <a:lnTo>
                    <a:pt x="187598" y="182002"/>
                  </a:lnTo>
                  <a:lnTo>
                    <a:pt x="187157" y="183063"/>
                  </a:lnTo>
                  <a:lnTo>
                    <a:pt x="187013" y="183688"/>
                  </a:lnTo>
                  <a:lnTo>
                    <a:pt x="186398" y="184124"/>
                  </a:lnTo>
                  <a:lnTo>
                    <a:pt x="186187" y="184169"/>
                  </a:lnTo>
                  <a:lnTo>
                    <a:pt x="186031" y="184068"/>
                  </a:lnTo>
                  <a:lnTo>
                    <a:pt x="185604" y="184132"/>
                  </a:lnTo>
                  <a:lnTo>
                    <a:pt x="185118" y="184493"/>
                  </a:lnTo>
                  <a:lnTo>
                    <a:pt x="184988" y="185368"/>
                  </a:lnTo>
                  <a:lnTo>
                    <a:pt x="184981" y="185692"/>
                  </a:lnTo>
                  <a:lnTo>
                    <a:pt x="183901" y="186257"/>
                  </a:lnTo>
                  <a:lnTo>
                    <a:pt x="183268" y="186230"/>
                  </a:lnTo>
                  <a:lnTo>
                    <a:pt x="182522" y="186059"/>
                  </a:lnTo>
                  <a:lnTo>
                    <a:pt x="181918" y="186940"/>
                  </a:lnTo>
                  <a:lnTo>
                    <a:pt x="181128" y="187591"/>
                  </a:lnTo>
                  <a:lnTo>
                    <a:pt x="180727" y="187703"/>
                  </a:lnTo>
                  <a:lnTo>
                    <a:pt x="179252" y="187635"/>
                  </a:lnTo>
                  <a:lnTo>
                    <a:pt x="178529" y="187788"/>
                  </a:lnTo>
                  <a:lnTo>
                    <a:pt x="178199" y="187725"/>
                  </a:lnTo>
                  <a:lnTo>
                    <a:pt x="177781" y="187345"/>
                  </a:lnTo>
                  <a:lnTo>
                    <a:pt x="177551" y="186937"/>
                  </a:lnTo>
                  <a:lnTo>
                    <a:pt x="177459" y="187563"/>
                  </a:lnTo>
                  <a:lnTo>
                    <a:pt x="177832" y="189154"/>
                  </a:lnTo>
                  <a:lnTo>
                    <a:pt x="178514" y="190467"/>
                  </a:lnTo>
                  <a:lnTo>
                    <a:pt x="179418" y="191400"/>
                  </a:lnTo>
                  <a:lnTo>
                    <a:pt x="181596" y="193172"/>
                  </a:lnTo>
                  <a:lnTo>
                    <a:pt x="182597" y="193819"/>
                  </a:lnTo>
                  <a:lnTo>
                    <a:pt x="183003" y="194245"/>
                  </a:lnTo>
                  <a:lnTo>
                    <a:pt x="185075" y="195271"/>
                  </a:lnTo>
                  <a:lnTo>
                    <a:pt x="187004" y="195975"/>
                  </a:lnTo>
                  <a:lnTo>
                    <a:pt x="187951" y="196550"/>
                  </a:lnTo>
                  <a:lnTo>
                    <a:pt x="188480" y="196737"/>
                  </a:lnTo>
                  <a:lnTo>
                    <a:pt x="189559" y="196942"/>
                  </a:lnTo>
                  <a:lnTo>
                    <a:pt x="189962" y="197129"/>
                  </a:lnTo>
                  <a:lnTo>
                    <a:pt x="190677" y="197771"/>
                  </a:lnTo>
                  <a:lnTo>
                    <a:pt x="189966" y="197180"/>
                  </a:lnTo>
                  <a:lnTo>
                    <a:pt x="189543" y="196975"/>
                  </a:lnTo>
                  <a:lnTo>
                    <a:pt x="188473" y="196774"/>
                  </a:lnTo>
                  <a:lnTo>
                    <a:pt x="187950" y="196596"/>
                  </a:lnTo>
                  <a:lnTo>
                    <a:pt x="186972" y="196001"/>
                  </a:lnTo>
                  <a:lnTo>
                    <a:pt x="183089" y="196027"/>
                  </a:lnTo>
                  <a:lnTo>
                    <a:pt x="183034" y="202997"/>
                  </a:lnTo>
                  <a:lnTo>
                    <a:pt x="182530" y="203019"/>
                  </a:lnTo>
                  <a:lnTo>
                    <a:pt x="182548" y="205360"/>
                  </a:lnTo>
                  <a:lnTo>
                    <a:pt x="178672" y="205362"/>
                  </a:lnTo>
                  <a:lnTo>
                    <a:pt x="178398" y="204838"/>
                  </a:lnTo>
                  <a:lnTo>
                    <a:pt x="177954" y="204250"/>
                  </a:lnTo>
                  <a:lnTo>
                    <a:pt x="175955" y="202236"/>
                  </a:lnTo>
                  <a:lnTo>
                    <a:pt x="175933" y="202992"/>
                  </a:lnTo>
                  <a:lnTo>
                    <a:pt x="175496" y="203018"/>
                  </a:lnTo>
                  <a:lnTo>
                    <a:pt x="175478" y="204801"/>
                  </a:lnTo>
                  <a:lnTo>
                    <a:pt x="170769" y="204631"/>
                  </a:lnTo>
                  <a:lnTo>
                    <a:pt x="170728" y="204374"/>
                  </a:lnTo>
                  <a:lnTo>
                    <a:pt x="169902" y="203623"/>
                  </a:lnTo>
                  <a:lnTo>
                    <a:pt x="169910" y="205361"/>
                  </a:lnTo>
                  <a:lnTo>
                    <a:pt x="168436" y="205365"/>
                  </a:lnTo>
                  <a:lnTo>
                    <a:pt x="168439" y="206530"/>
                  </a:lnTo>
                  <a:lnTo>
                    <a:pt x="168735" y="206545"/>
                  </a:lnTo>
                  <a:lnTo>
                    <a:pt x="168716" y="207487"/>
                  </a:lnTo>
                  <a:lnTo>
                    <a:pt x="166107" y="207478"/>
                  </a:lnTo>
                  <a:lnTo>
                    <a:pt x="166110" y="208323"/>
                  </a:lnTo>
                  <a:lnTo>
                    <a:pt x="164138" y="208177"/>
                  </a:lnTo>
                  <a:lnTo>
                    <a:pt x="163971" y="208266"/>
                  </a:lnTo>
                  <a:lnTo>
                    <a:pt x="160170" y="204362"/>
                  </a:lnTo>
                  <a:lnTo>
                    <a:pt x="160225" y="204637"/>
                  </a:lnTo>
                  <a:lnTo>
                    <a:pt x="160207" y="206237"/>
                  </a:lnTo>
                  <a:lnTo>
                    <a:pt x="160089" y="206535"/>
                  </a:lnTo>
                  <a:lnTo>
                    <a:pt x="157871" y="206513"/>
                  </a:lnTo>
                  <a:lnTo>
                    <a:pt x="157856" y="202985"/>
                  </a:lnTo>
                  <a:lnTo>
                    <a:pt x="158670" y="202985"/>
                  </a:lnTo>
                  <a:lnTo>
                    <a:pt x="156094" y="200326"/>
                  </a:lnTo>
                  <a:lnTo>
                    <a:pt x="156040" y="199997"/>
                  </a:lnTo>
                  <a:lnTo>
                    <a:pt x="152528" y="196508"/>
                  </a:lnTo>
                  <a:lnTo>
                    <a:pt x="152168" y="196776"/>
                  </a:lnTo>
                  <a:lnTo>
                    <a:pt x="150848" y="199004"/>
                  </a:lnTo>
                  <a:lnTo>
                    <a:pt x="150578" y="198829"/>
                  </a:lnTo>
                  <a:lnTo>
                    <a:pt x="150141" y="198862"/>
                  </a:lnTo>
                  <a:lnTo>
                    <a:pt x="150155" y="200582"/>
                  </a:lnTo>
                  <a:lnTo>
                    <a:pt x="148803" y="200641"/>
                  </a:lnTo>
                  <a:lnTo>
                    <a:pt x="148688" y="201258"/>
                  </a:lnTo>
                  <a:lnTo>
                    <a:pt x="148806" y="202036"/>
                  </a:lnTo>
                  <a:lnTo>
                    <a:pt x="148658" y="202989"/>
                  </a:lnTo>
                  <a:lnTo>
                    <a:pt x="148224" y="202996"/>
                  </a:lnTo>
                  <a:lnTo>
                    <a:pt x="147969" y="204344"/>
                  </a:lnTo>
                  <a:lnTo>
                    <a:pt x="148131" y="205535"/>
                  </a:lnTo>
                  <a:lnTo>
                    <a:pt x="148394" y="206610"/>
                  </a:lnTo>
                  <a:lnTo>
                    <a:pt x="147949" y="207623"/>
                  </a:lnTo>
                  <a:lnTo>
                    <a:pt x="147087" y="208880"/>
                  </a:lnTo>
                  <a:lnTo>
                    <a:pt x="146709" y="209595"/>
                  </a:lnTo>
                  <a:lnTo>
                    <a:pt x="146084" y="209453"/>
                  </a:lnTo>
                  <a:lnTo>
                    <a:pt x="145939" y="209625"/>
                  </a:lnTo>
                  <a:lnTo>
                    <a:pt x="145891" y="210105"/>
                  </a:lnTo>
                  <a:lnTo>
                    <a:pt x="147368" y="210109"/>
                  </a:lnTo>
                  <a:lnTo>
                    <a:pt x="147368" y="213636"/>
                  </a:lnTo>
                  <a:lnTo>
                    <a:pt x="143857" y="213636"/>
                  </a:lnTo>
                  <a:lnTo>
                    <a:pt x="143850" y="215988"/>
                  </a:lnTo>
                  <a:lnTo>
                    <a:pt x="141512" y="215981"/>
                  </a:lnTo>
                  <a:lnTo>
                    <a:pt x="141558" y="217169"/>
                  </a:lnTo>
                  <a:lnTo>
                    <a:pt x="141353" y="217249"/>
                  </a:lnTo>
                  <a:lnTo>
                    <a:pt x="140800" y="217808"/>
                  </a:lnTo>
                  <a:lnTo>
                    <a:pt x="140452" y="217840"/>
                  </a:lnTo>
                  <a:lnTo>
                    <a:pt x="139905" y="217474"/>
                  </a:lnTo>
                  <a:lnTo>
                    <a:pt x="137726" y="219644"/>
                  </a:lnTo>
                  <a:lnTo>
                    <a:pt x="134373" y="221317"/>
                  </a:lnTo>
                  <a:lnTo>
                    <a:pt x="131780" y="222457"/>
                  </a:lnTo>
                  <a:lnTo>
                    <a:pt x="130759" y="223745"/>
                  </a:lnTo>
                  <a:lnTo>
                    <a:pt x="130409" y="224060"/>
                  </a:lnTo>
                  <a:lnTo>
                    <a:pt x="129954" y="223648"/>
                  </a:lnTo>
                  <a:lnTo>
                    <a:pt x="129440" y="222837"/>
                  </a:lnTo>
                  <a:lnTo>
                    <a:pt x="129577" y="222353"/>
                  </a:lnTo>
                  <a:lnTo>
                    <a:pt x="129817" y="222189"/>
                  </a:lnTo>
                  <a:lnTo>
                    <a:pt x="129654" y="221240"/>
                  </a:lnTo>
                  <a:lnTo>
                    <a:pt x="129325" y="220935"/>
                  </a:lnTo>
                  <a:lnTo>
                    <a:pt x="128937" y="220875"/>
                  </a:lnTo>
                  <a:lnTo>
                    <a:pt x="128697" y="220734"/>
                  </a:lnTo>
                  <a:lnTo>
                    <a:pt x="127835" y="219211"/>
                  </a:lnTo>
                  <a:lnTo>
                    <a:pt x="127539" y="218496"/>
                  </a:lnTo>
                  <a:lnTo>
                    <a:pt x="126799" y="217105"/>
                  </a:lnTo>
                  <a:lnTo>
                    <a:pt x="126337" y="216505"/>
                  </a:lnTo>
                  <a:lnTo>
                    <a:pt x="125982" y="216390"/>
                  </a:lnTo>
                  <a:lnTo>
                    <a:pt x="125475" y="215865"/>
                  </a:lnTo>
                  <a:lnTo>
                    <a:pt x="125290" y="214994"/>
                  </a:lnTo>
                  <a:lnTo>
                    <a:pt x="125408" y="214726"/>
                  </a:lnTo>
                  <a:lnTo>
                    <a:pt x="124438" y="214380"/>
                  </a:lnTo>
                  <a:lnTo>
                    <a:pt x="124113" y="214336"/>
                  </a:lnTo>
                  <a:lnTo>
                    <a:pt x="123781" y="214489"/>
                  </a:lnTo>
                  <a:lnTo>
                    <a:pt x="123805" y="210916"/>
                  </a:lnTo>
                  <a:lnTo>
                    <a:pt x="123407" y="209983"/>
                  </a:lnTo>
                  <a:lnTo>
                    <a:pt x="122130" y="209984"/>
                  </a:lnTo>
                  <a:lnTo>
                    <a:pt x="121304" y="208756"/>
                  </a:lnTo>
                  <a:lnTo>
                    <a:pt x="121307" y="207628"/>
                  </a:lnTo>
                  <a:lnTo>
                    <a:pt x="122696" y="207631"/>
                  </a:lnTo>
                  <a:lnTo>
                    <a:pt x="121884" y="206906"/>
                  </a:lnTo>
                  <a:lnTo>
                    <a:pt x="120378" y="206137"/>
                  </a:lnTo>
                  <a:lnTo>
                    <a:pt x="119960" y="205730"/>
                  </a:lnTo>
                  <a:lnTo>
                    <a:pt x="119138" y="205725"/>
                  </a:lnTo>
                  <a:lnTo>
                    <a:pt x="119136" y="205271"/>
                  </a:lnTo>
                  <a:lnTo>
                    <a:pt x="115588" y="205248"/>
                  </a:lnTo>
                  <a:lnTo>
                    <a:pt x="115581" y="203015"/>
                  </a:lnTo>
                  <a:lnTo>
                    <a:pt x="115840" y="203078"/>
                  </a:lnTo>
                  <a:lnTo>
                    <a:pt x="116248" y="203034"/>
                  </a:lnTo>
                  <a:lnTo>
                    <a:pt x="116585" y="202900"/>
                  </a:lnTo>
                  <a:lnTo>
                    <a:pt x="116044" y="202364"/>
                  </a:lnTo>
                  <a:lnTo>
                    <a:pt x="115767" y="202233"/>
                  </a:lnTo>
                  <a:lnTo>
                    <a:pt x="114752" y="202196"/>
                  </a:lnTo>
                  <a:lnTo>
                    <a:pt x="114348" y="202125"/>
                  </a:lnTo>
                  <a:lnTo>
                    <a:pt x="114100" y="201972"/>
                  </a:lnTo>
                  <a:lnTo>
                    <a:pt x="112696" y="200468"/>
                  </a:lnTo>
                  <a:lnTo>
                    <a:pt x="112263" y="200148"/>
                  </a:lnTo>
                  <a:lnTo>
                    <a:pt x="111559" y="199785"/>
                  </a:lnTo>
                  <a:lnTo>
                    <a:pt x="109836" y="198161"/>
                  </a:lnTo>
                  <a:lnTo>
                    <a:pt x="109570" y="197692"/>
                  </a:lnTo>
                  <a:lnTo>
                    <a:pt x="109903" y="197539"/>
                  </a:lnTo>
                  <a:lnTo>
                    <a:pt x="110470" y="197476"/>
                  </a:lnTo>
                  <a:lnTo>
                    <a:pt x="110800" y="197561"/>
                  </a:lnTo>
                  <a:lnTo>
                    <a:pt x="111241" y="197494"/>
                  </a:lnTo>
                  <a:lnTo>
                    <a:pt x="110736" y="195771"/>
                  </a:lnTo>
                  <a:lnTo>
                    <a:pt x="107546" y="195805"/>
                  </a:lnTo>
                  <a:lnTo>
                    <a:pt x="106919" y="194960"/>
                  </a:lnTo>
                  <a:lnTo>
                    <a:pt x="106723" y="194834"/>
                  </a:lnTo>
                  <a:lnTo>
                    <a:pt x="105555" y="194157"/>
                  </a:lnTo>
                  <a:lnTo>
                    <a:pt x="104198" y="193972"/>
                  </a:lnTo>
                  <a:lnTo>
                    <a:pt x="103239" y="193298"/>
                  </a:lnTo>
                  <a:lnTo>
                    <a:pt x="102515" y="192679"/>
                  </a:lnTo>
                  <a:lnTo>
                    <a:pt x="101734" y="192366"/>
                  </a:lnTo>
                  <a:lnTo>
                    <a:pt x="101222" y="192332"/>
                  </a:lnTo>
                  <a:lnTo>
                    <a:pt x="100652" y="192172"/>
                  </a:lnTo>
                  <a:lnTo>
                    <a:pt x="100125" y="191892"/>
                  </a:lnTo>
                  <a:lnTo>
                    <a:pt x="99647" y="191918"/>
                  </a:lnTo>
                  <a:lnTo>
                    <a:pt x="99202" y="192052"/>
                  </a:lnTo>
                  <a:lnTo>
                    <a:pt x="98776" y="191989"/>
                  </a:lnTo>
                  <a:lnTo>
                    <a:pt x="98624" y="191739"/>
                  </a:lnTo>
                  <a:lnTo>
                    <a:pt x="98127" y="191289"/>
                  </a:lnTo>
                  <a:lnTo>
                    <a:pt x="97275" y="190779"/>
                  </a:lnTo>
                  <a:lnTo>
                    <a:pt x="97171" y="190265"/>
                  </a:lnTo>
                  <a:lnTo>
                    <a:pt x="97067" y="190109"/>
                  </a:lnTo>
                  <a:lnTo>
                    <a:pt x="96092" y="189115"/>
                  </a:lnTo>
                  <a:lnTo>
                    <a:pt x="95829" y="188940"/>
                  </a:lnTo>
                  <a:lnTo>
                    <a:pt x="96003" y="188683"/>
                  </a:lnTo>
                  <a:lnTo>
                    <a:pt x="95610" y="188237"/>
                  </a:lnTo>
                  <a:lnTo>
                    <a:pt x="94943" y="187905"/>
                  </a:lnTo>
                  <a:lnTo>
                    <a:pt x="94750" y="187347"/>
                  </a:lnTo>
                  <a:lnTo>
                    <a:pt x="93163" y="186833"/>
                  </a:lnTo>
                  <a:lnTo>
                    <a:pt x="92855" y="186547"/>
                  </a:lnTo>
                  <a:lnTo>
                    <a:pt x="92755" y="186007"/>
                  </a:lnTo>
                  <a:lnTo>
                    <a:pt x="92947" y="185698"/>
                  </a:lnTo>
                  <a:lnTo>
                    <a:pt x="92966" y="185527"/>
                  </a:lnTo>
                  <a:lnTo>
                    <a:pt x="92691" y="185103"/>
                  </a:lnTo>
                  <a:lnTo>
                    <a:pt x="91835" y="185036"/>
                  </a:lnTo>
                  <a:lnTo>
                    <a:pt x="91501" y="184772"/>
                  </a:lnTo>
                  <a:lnTo>
                    <a:pt x="90154" y="184984"/>
                  </a:lnTo>
                  <a:lnTo>
                    <a:pt x="89119" y="184557"/>
                  </a:lnTo>
                  <a:lnTo>
                    <a:pt x="88200" y="184467"/>
                  </a:lnTo>
                  <a:lnTo>
                    <a:pt x="87693" y="184707"/>
                  </a:lnTo>
                  <a:lnTo>
                    <a:pt x="87909" y="185091"/>
                  </a:lnTo>
                  <a:lnTo>
                    <a:pt x="88165" y="185466"/>
                  </a:lnTo>
                  <a:lnTo>
                    <a:pt x="88200" y="185611"/>
                  </a:lnTo>
                  <a:lnTo>
                    <a:pt x="87844" y="185243"/>
                  </a:lnTo>
                  <a:lnTo>
                    <a:pt x="87883" y="185046"/>
                  </a:lnTo>
                  <a:lnTo>
                    <a:pt x="87773" y="184804"/>
                  </a:lnTo>
                  <a:lnTo>
                    <a:pt x="87517" y="184726"/>
                  </a:lnTo>
                  <a:lnTo>
                    <a:pt x="87220" y="184827"/>
                  </a:lnTo>
                  <a:lnTo>
                    <a:pt x="86931" y="184963"/>
                  </a:lnTo>
                  <a:lnTo>
                    <a:pt x="86436" y="184895"/>
                  </a:lnTo>
                  <a:lnTo>
                    <a:pt x="85962" y="185500"/>
                  </a:lnTo>
                  <a:lnTo>
                    <a:pt x="86317" y="185526"/>
                  </a:lnTo>
                  <a:lnTo>
                    <a:pt x="86625" y="186355"/>
                  </a:lnTo>
                  <a:lnTo>
                    <a:pt x="86475" y="186434"/>
                  </a:lnTo>
                  <a:lnTo>
                    <a:pt x="86473" y="186570"/>
                  </a:lnTo>
                  <a:lnTo>
                    <a:pt x="86511" y="187502"/>
                  </a:lnTo>
                  <a:lnTo>
                    <a:pt x="86442" y="187755"/>
                  </a:lnTo>
                  <a:lnTo>
                    <a:pt x="86968" y="188024"/>
                  </a:lnTo>
                  <a:lnTo>
                    <a:pt x="87022" y="188220"/>
                  </a:lnTo>
                  <a:lnTo>
                    <a:pt x="87075" y="188355"/>
                  </a:lnTo>
                  <a:lnTo>
                    <a:pt x="87163" y="188489"/>
                  </a:lnTo>
                  <a:lnTo>
                    <a:pt x="87340" y="188782"/>
                  </a:lnTo>
                  <a:lnTo>
                    <a:pt x="88054" y="189149"/>
                  </a:lnTo>
                  <a:lnTo>
                    <a:pt x="87882" y="189393"/>
                  </a:lnTo>
                  <a:lnTo>
                    <a:pt x="88002" y="189854"/>
                  </a:lnTo>
                  <a:lnTo>
                    <a:pt x="88110" y="190365"/>
                  </a:lnTo>
                  <a:lnTo>
                    <a:pt x="88200" y="190561"/>
                  </a:lnTo>
                  <a:lnTo>
                    <a:pt x="88100" y="190391"/>
                  </a:lnTo>
                  <a:lnTo>
                    <a:pt x="87813" y="190124"/>
                  </a:lnTo>
                  <a:lnTo>
                    <a:pt x="87950" y="190016"/>
                  </a:lnTo>
                  <a:lnTo>
                    <a:pt x="88019" y="189708"/>
                  </a:lnTo>
                  <a:lnTo>
                    <a:pt x="87944" y="189083"/>
                  </a:lnTo>
                  <a:lnTo>
                    <a:pt x="87353" y="188915"/>
                  </a:lnTo>
                  <a:lnTo>
                    <a:pt x="87147" y="188527"/>
                  </a:lnTo>
                  <a:lnTo>
                    <a:pt x="87002" y="188318"/>
                  </a:lnTo>
                  <a:lnTo>
                    <a:pt x="86846" y="187956"/>
                  </a:lnTo>
                  <a:lnTo>
                    <a:pt x="86661" y="187852"/>
                  </a:lnTo>
                  <a:lnTo>
                    <a:pt x="86486" y="187807"/>
                  </a:lnTo>
                  <a:lnTo>
                    <a:pt x="86323" y="187569"/>
                  </a:lnTo>
                  <a:lnTo>
                    <a:pt x="86563" y="187355"/>
                  </a:lnTo>
                  <a:lnTo>
                    <a:pt x="86499" y="187173"/>
                  </a:lnTo>
                  <a:lnTo>
                    <a:pt x="86402" y="186825"/>
                  </a:lnTo>
                  <a:lnTo>
                    <a:pt x="86549" y="186621"/>
                  </a:lnTo>
                  <a:lnTo>
                    <a:pt x="86458" y="186318"/>
                  </a:lnTo>
                  <a:lnTo>
                    <a:pt x="86485" y="186129"/>
                  </a:lnTo>
                  <a:lnTo>
                    <a:pt x="86578" y="185863"/>
                  </a:lnTo>
                  <a:lnTo>
                    <a:pt x="86336" y="185702"/>
                  </a:lnTo>
                  <a:lnTo>
                    <a:pt x="86219" y="185503"/>
                  </a:lnTo>
                  <a:lnTo>
                    <a:pt x="85962" y="185517"/>
                  </a:lnTo>
                  <a:lnTo>
                    <a:pt x="85429" y="185646"/>
                  </a:lnTo>
                  <a:lnTo>
                    <a:pt x="85470" y="185449"/>
                  </a:lnTo>
                  <a:lnTo>
                    <a:pt x="85497" y="185266"/>
                  </a:lnTo>
                  <a:lnTo>
                    <a:pt x="85158" y="185163"/>
                  </a:lnTo>
                  <a:lnTo>
                    <a:pt x="85028" y="185593"/>
                  </a:lnTo>
                  <a:lnTo>
                    <a:pt x="84450" y="185523"/>
                  </a:lnTo>
                  <a:lnTo>
                    <a:pt x="84315" y="185164"/>
                  </a:lnTo>
                  <a:lnTo>
                    <a:pt x="84117" y="184928"/>
                  </a:lnTo>
                  <a:lnTo>
                    <a:pt x="83872" y="184855"/>
                  </a:lnTo>
                  <a:lnTo>
                    <a:pt x="83480" y="184631"/>
                  </a:lnTo>
                  <a:lnTo>
                    <a:pt x="83297" y="184931"/>
                  </a:lnTo>
                  <a:lnTo>
                    <a:pt x="83078" y="185172"/>
                  </a:lnTo>
                  <a:lnTo>
                    <a:pt x="82856" y="185179"/>
                  </a:lnTo>
                  <a:lnTo>
                    <a:pt x="82718" y="185068"/>
                  </a:lnTo>
                  <a:lnTo>
                    <a:pt x="82189" y="184507"/>
                  </a:lnTo>
                  <a:lnTo>
                    <a:pt x="82264" y="184339"/>
                  </a:lnTo>
                  <a:lnTo>
                    <a:pt x="82269" y="184191"/>
                  </a:lnTo>
                  <a:lnTo>
                    <a:pt x="82180" y="183873"/>
                  </a:lnTo>
                  <a:lnTo>
                    <a:pt x="81922" y="183677"/>
                  </a:lnTo>
                  <a:lnTo>
                    <a:pt x="81888" y="183469"/>
                  </a:lnTo>
                  <a:lnTo>
                    <a:pt x="81714" y="183298"/>
                  </a:lnTo>
                  <a:lnTo>
                    <a:pt x="81462" y="183034"/>
                  </a:lnTo>
                  <a:lnTo>
                    <a:pt x="81127" y="182746"/>
                  </a:lnTo>
                  <a:lnTo>
                    <a:pt x="80944" y="182395"/>
                  </a:lnTo>
                  <a:lnTo>
                    <a:pt x="80595" y="182439"/>
                  </a:lnTo>
                  <a:lnTo>
                    <a:pt x="79935" y="182381"/>
                  </a:lnTo>
                  <a:lnTo>
                    <a:pt x="79978" y="182237"/>
                  </a:lnTo>
                  <a:lnTo>
                    <a:pt x="80495" y="181545"/>
                  </a:lnTo>
                  <a:lnTo>
                    <a:pt x="80652" y="181464"/>
                  </a:lnTo>
                  <a:lnTo>
                    <a:pt x="80503" y="181150"/>
                  </a:lnTo>
                  <a:lnTo>
                    <a:pt x="80502" y="180851"/>
                  </a:lnTo>
                  <a:lnTo>
                    <a:pt x="80058" y="180482"/>
                  </a:lnTo>
                  <a:lnTo>
                    <a:pt x="79792" y="180562"/>
                  </a:lnTo>
                  <a:lnTo>
                    <a:pt x="79570" y="180659"/>
                  </a:lnTo>
                  <a:lnTo>
                    <a:pt x="79220" y="180631"/>
                  </a:lnTo>
                  <a:lnTo>
                    <a:pt x="79489" y="180329"/>
                  </a:lnTo>
                  <a:lnTo>
                    <a:pt x="79551" y="180011"/>
                  </a:lnTo>
                  <a:lnTo>
                    <a:pt x="79427" y="179877"/>
                  </a:lnTo>
                  <a:lnTo>
                    <a:pt x="79199" y="179768"/>
                  </a:lnTo>
                  <a:lnTo>
                    <a:pt x="79466" y="179119"/>
                  </a:lnTo>
                  <a:lnTo>
                    <a:pt x="79133" y="179211"/>
                  </a:lnTo>
                  <a:lnTo>
                    <a:pt x="78997" y="179214"/>
                  </a:lnTo>
                  <a:lnTo>
                    <a:pt x="78833" y="179156"/>
                  </a:lnTo>
                  <a:lnTo>
                    <a:pt x="78554" y="179199"/>
                  </a:lnTo>
                  <a:lnTo>
                    <a:pt x="78357" y="179263"/>
                  </a:lnTo>
                  <a:lnTo>
                    <a:pt x="78169" y="179843"/>
                  </a:lnTo>
                  <a:lnTo>
                    <a:pt x="78396" y="179997"/>
                  </a:lnTo>
                  <a:lnTo>
                    <a:pt x="78502" y="180139"/>
                  </a:lnTo>
                  <a:lnTo>
                    <a:pt x="78749" y="180597"/>
                  </a:lnTo>
                  <a:lnTo>
                    <a:pt x="78682" y="180769"/>
                  </a:lnTo>
                  <a:lnTo>
                    <a:pt x="78944" y="180918"/>
                  </a:lnTo>
                  <a:lnTo>
                    <a:pt x="78495" y="180870"/>
                  </a:lnTo>
                  <a:lnTo>
                    <a:pt x="78359" y="181118"/>
                  </a:lnTo>
                  <a:lnTo>
                    <a:pt x="78049" y="181088"/>
                  </a:lnTo>
                  <a:lnTo>
                    <a:pt x="77660" y="181402"/>
                  </a:lnTo>
                  <a:lnTo>
                    <a:pt x="77580" y="181988"/>
                  </a:lnTo>
                  <a:lnTo>
                    <a:pt x="77699" y="183037"/>
                  </a:lnTo>
                  <a:lnTo>
                    <a:pt x="78320" y="184130"/>
                  </a:lnTo>
                  <a:lnTo>
                    <a:pt x="78848" y="184067"/>
                  </a:lnTo>
                  <a:lnTo>
                    <a:pt x="79016" y="184434"/>
                  </a:lnTo>
                  <a:lnTo>
                    <a:pt x="79172" y="184604"/>
                  </a:lnTo>
                  <a:lnTo>
                    <a:pt x="79300" y="184720"/>
                  </a:lnTo>
                  <a:lnTo>
                    <a:pt x="79183" y="184924"/>
                  </a:lnTo>
                  <a:lnTo>
                    <a:pt x="79001" y="184877"/>
                  </a:lnTo>
                  <a:lnTo>
                    <a:pt x="79027" y="185032"/>
                  </a:lnTo>
                  <a:lnTo>
                    <a:pt x="79040" y="185336"/>
                  </a:lnTo>
                  <a:lnTo>
                    <a:pt x="79169" y="185241"/>
                  </a:lnTo>
                  <a:lnTo>
                    <a:pt x="79305" y="185354"/>
                  </a:lnTo>
                  <a:lnTo>
                    <a:pt x="79102" y="185557"/>
                  </a:lnTo>
                  <a:lnTo>
                    <a:pt x="79228" y="185703"/>
                  </a:lnTo>
                  <a:lnTo>
                    <a:pt x="79375" y="185725"/>
                  </a:lnTo>
                  <a:lnTo>
                    <a:pt x="77917" y="188178"/>
                  </a:lnTo>
                  <a:lnTo>
                    <a:pt x="77891" y="188309"/>
                  </a:lnTo>
                  <a:lnTo>
                    <a:pt x="78583" y="189876"/>
                  </a:lnTo>
                  <a:lnTo>
                    <a:pt x="78312" y="191029"/>
                  </a:lnTo>
                  <a:lnTo>
                    <a:pt x="79514" y="193092"/>
                  </a:lnTo>
                  <a:lnTo>
                    <a:pt x="79797" y="192997"/>
                  </a:lnTo>
                  <a:lnTo>
                    <a:pt x="79883" y="192375"/>
                  </a:lnTo>
                  <a:lnTo>
                    <a:pt x="79610" y="191882"/>
                  </a:lnTo>
                  <a:lnTo>
                    <a:pt x="79278" y="191918"/>
                  </a:lnTo>
                  <a:lnTo>
                    <a:pt x="78979" y="191801"/>
                  </a:lnTo>
                  <a:lnTo>
                    <a:pt x="78463" y="191265"/>
                  </a:lnTo>
                  <a:lnTo>
                    <a:pt x="78823" y="191152"/>
                  </a:lnTo>
                  <a:lnTo>
                    <a:pt x="78825" y="191494"/>
                  </a:lnTo>
                  <a:lnTo>
                    <a:pt x="78990" y="191708"/>
                  </a:lnTo>
                  <a:lnTo>
                    <a:pt x="79361" y="191904"/>
                  </a:lnTo>
                  <a:lnTo>
                    <a:pt x="79703" y="191878"/>
                  </a:lnTo>
                  <a:lnTo>
                    <a:pt x="79943" y="192369"/>
                  </a:lnTo>
                  <a:lnTo>
                    <a:pt x="79938" y="192904"/>
                  </a:lnTo>
                  <a:lnTo>
                    <a:pt x="79823" y="193082"/>
                  </a:lnTo>
                  <a:lnTo>
                    <a:pt x="79530" y="193272"/>
                  </a:lnTo>
                  <a:lnTo>
                    <a:pt x="79843" y="193721"/>
                  </a:lnTo>
                  <a:lnTo>
                    <a:pt x="79831" y="193973"/>
                  </a:lnTo>
                  <a:lnTo>
                    <a:pt x="79386" y="193832"/>
                  </a:lnTo>
                  <a:lnTo>
                    <a:pt x="79289" y="194497"/>
                  </a:lnTo>
                  <a:lnTo>
                    <a:pt x="79372" y="195011"/>
                  </a:lnTo>
                  <a:lnTo>
                    <a:pt x="79793" y="195849"/>
                  </a:lnTo>
                  <a:lnTo>
                    <a:pt x="79439" y="196124"/>
                  </a:lnTo>
                  <a:lnTo>
                    <a:pt x="79034" y="197114"/>
                  </a:lnTo>
                  <a:lnTo>
                    <a:pt x="79086" y="197273"/>
                  </a:lnTo>
                  <a:lnTo>
                    <a:pt x="79502" y="197566"/>
                  </a:lnTo>
                  <a:lnTo>
                    <a:pt x="79808" y="198181"/>
                  </a:lnTo>
                  <a:lnTo>
                    <a:pt x="79978" y="198392"/>
                  </a:lnTo>
                  <a:lnTo>
                    <a:pt x="80838" y="198849"/>
                  </a:lnTo>
                  <a:lnTo>
                    <a:pt x="80767" y="199527"/>
                  </a:lnTo>
                  <a:lnTo>
                    <a:pt x="80393" y="200740"/>
                  </a:lnTo>
                  <a:lnTo>
                    <a:pt x="80679" y="200498"/>
                  </a:lnTo>
                  <a:lnTo>
                    <a:pt x="80796" y="200106"/>
                  </a:lnTo>
                  <a:lnTo>
                    <a:pt x="81013" y="199765"/>
                  </a:lnTo>
                  <a:lnTo>
                    <a:pt x="81552" y="199731"/>
                  </a:lnTo>
                  <a:lnTo>
                    <a:pt x="81820" y="199981"/>
                  </a:lnTo>
                  <a:lnTo>
                    <a:pt x="81861" y="200215"/>
                  </a:lnTo>
                  <a:lnTo>
                    <a:pt x="82124" y="200562"/>
                  </a:lnTo>
                  <a:lnTo>
                    <a:pt x="83190" y="200949"/>
                  </a:lnTo>
                  <a:lnTo>
                    <a:pt x="83535" y="200998"/>
                  </a:lnTo>
                  <a:lnTo>
                    <a:pt x="82461" y="198896"/>
                  </a:lnTo>
                  <a:lnTo>
                    <a:pt x="87797" y="208821"/>
                  </a:lnTo>
                  <a:lnTo>
                    <a:pt x="88516" y="209799"/>
                  </a:lnTo>
                  <a:lnTo>
                    <a:pt x="84406" y="209772"/>
                  </a:lnTo>
                  <a:lnTo>
                    <a:pt x="82885" y="209861"/>
                  </a:lnTo>
                  <a:lnTo>
                    <a:pt x="79594" y="210888"/>
                  </a:lnTo>
                  <a:lnTo>
                    <a:pt x="79591" y="214483"/>
                  </a:lnTo>
                  <a:lnTo>
                    <a:pt x="80686" y="214501"/>
                  </a:lnTo>
                  <a:lnTo>
                    <a:pt x="80701" y="215581"/>
                  </a:lnTo>
                  <a:lnTo>
                    <a:pt x="80332" y="216018"/>
                  </a:lnTo>
                  <a:lnTo>
                    <a:pt x="79595" y="214721"/>
                  </a:lnTo>
                  <a:lnTo>
                    <a:pt x="79162" y="213332"/>
                  </a:lnTo>
                  <a:lnTo>
                    <a:pt x="75147" y="213278"/>
                  </a:lnTo>
                  <a:lnTo>
                    <a:pt x="74736" y="214640"/>
                  </a:lnTo>
                  <a:lnTo>
                    <a:pt x="74762" y="214852"/>
                  </a:lnTo>
                  <a:lnTo>
                    <a:pt x="74974" y="215265"/>
                  </a:lnTo>
                  <a:lnTo>
                    <a:pt x="75089" y="216617"/>
                  </a:lnTo>
                  <a:lnTo>
                    <a:pt x="75085" y="217365"/>
                  </a:lnTo>
                  <a:lnTo>
                    <a:pt x="75322" y="218054"/>
                  </a:lnTo>
                  <a:lnTo>
                    <a:pt x="76218" y="219446"/>
                  </a:lnTo>
                  <a:lnTo>
                    <a:pt x="76455" y="219669"/>
                  </a:lnTo>
                  <a:lnTo>
                    <a:pt x="76984" y="219926"/>
                  </a:lnTo>
                  <a:lnTo>
                    <a:pt x="77061" y="220216"/>
                  </a:lnTo>
                  <a:lnTo>
                    <a:pt x="77047" y="221381"/>
                  </a:lnTo>
                  <a:lnTo>
                    <a:pt x="76026" y="220421"/>
                  </a:lnTo>
                  <a:lnTo>
                    <a:pt x="75290" y="220131"/>
                  </a:lnTo>
                  <a:lnTo>
                    <a:pt x="74872" y="220142"/>
                  </a:lnTo>
                  <a:lnTo>
                    <a:pt x="73148" y="218911"/>
                  </a:lnTo>
                  <a:lnTo>
                    <a:pt x="72940" y="218587"/>
                  </a:lnTo>
                  <a:lnTo>
                    <a:pt x="71312" y="216812"/>
                  </a:lnTo>
                  <a:lnTo>
                    <a:pt x="70728" y="216812"/>
                  </a:lnTo>
                  <a:lnTo>
                    <a:pt x="72404" y="219215"/>
                  </a:lnTo>
                  <a:lnTo>
                    <a:pt x="74740" y="222279"/>
                  </a:lnTo>
                  <a:lnTo>
                    <a:pt x="75035" y="222335"/>
                  </a:lnTo>
                  <a:lnTo>
                    <a:pt x="75291" y="222480"/>
                  </a:lnTo>
                  <a:lnTo>
                    <a:pt x="76872" y="223966"/>
                  </a:lnTo>
                  <a:lnTo>
                    <a:pt x="76053" y="223962"/>
                  </a:lnTo>
                  <a:lnTo>
                    <a:pt x="77236" y="225514"/>
                  </a:lnTo>
                  <a:lnTo>
                    <a:pt x="76782" y="226229"/>
                  </a:lnTo>
                  <a:lnTo>
                    <a:pt x="75980" y="227115"/>
                  </a:lnTo>
                  <a:lnTo>
                    <a:pt x="74838" y="227655"/>
                  </a:lnTo>
                  <a:lnTo>
                    <a:pt x="73560" y="228840"/>
                  </a:lnTo>
                  <a:lnTo>
                    <a:pt x="73456" y="229074"/>
                  </a:lnTo>
                  <a:lnTo>
                    <a:pt x="73324" y="229930"/>
                  </a:lnTo>
                  <a:lnTo>
                    <a:pt x="72667" y="230858"/>
                  </a:lnTo>
                  <a:lnTo>
                    <a:pt x="72075" y="231502"/>
                  </a:lnTo>
                  <a:lnTo>
                    <a:pt x="71850" y="231525"/>
                  </a:lnTo>
                  <a:lnTo>
                    <a:pt x="71718" y="231413"/>
                  </a:lnTo>
                  <a:lnTo>
                    <a:pt x="71492" y="231007"/>
                  </a:lnTo>
                  <a:lnTo>
                    <a:pt x="70654" y="230906"/>
                  </a:lnTo>
                  <a:lnTo>
                    <a:pt x="69101" y="231170"/>
                  </a:lnTo>
                  <a:lnTo>
                    <a:pt x="69223" y="230950"/>
                  </a:lnTo>
                  <a:lnTo>
                    <a:pt x="69031" y="230168"/>
                  </a:lnTo>
                  <a:lnTo>
                    <a:pt x="68075" y="227808"/>
                  </a:lnTo>
                  <a:lnTo>
                    <a:pt x="67839" y="227391"/>
                  </a:lnTo>
                  <a:lnTo>
                    <a:pt x="67569" y="227149"/>
                  </a:lnTo>
                  <a:lnTo>
                    <a:pt x="67369" y="227186"/>
                  </a:lnTo>
                  <a:lnTo>
                    <a:pt x="66918" y="227994"/>
                  </a:lnTo>
                  <a:lnTo>
                    <a:pt x="67032" y="228939"/>
                  </a:lnTo>
                  <a:lnTo>
                    <a:pt x="66445" y="229620"/>
                  </a:lnTo>
                  <a:lnTo>
                    <a:pt x="65750" y="229750"/>
                  </a:lnTo>
                  <a:lnTo>
                    <a:pt x="65343" y="230305"/>
                  </a:lnTo>
                  <a:lnTo>
                    <a:pt x="66215" y="232025"/>
                  </a:lnTo>
                  <a:lnTo>
                    <a:pt x="66429" y="232159"/>
                  </a:lnTo>
                  <a:lnTo>
                    <a:pt x="66751" y="232171"/>
                  </a:lnTo>
                  <a:lnTo>
                    <a:pt x="66256" y="232826"/>
                  </a:lnTo>
                  <a:lnTo>
                    <a:pt x="64020" y="232163"/>
                  </a:lnTo>
                  <a:lnTo>
                    <a:pt x="62893" y="231940"/>
                  </a:lnTo>
                  <a:lnTo>
                    <a:pt x="62619" y="231404"/>
                  </a:lnTo>
                  <a:lnTo>
                    <a:pt x="62442" y="230182"/>
                  </a:lnTo>
                  <a:lnTo>
                    <a:pt x="63192" y="230071"/>
                  </a:lnTo>
                  <a:lnTo>
                    <a:pt x="63270" y="229702"/>
                  </a:lnTo>
                  <a:lnTo>
                    <a:pt x="63203" y="229292"/>
                  </a:lnTo>
                  <a:lnTo>
                    <a:pt x="63251" y="228618"/>
                  </a:lnTo>
                  <a:lnTo>
                    <a:pt x="63388" y="228239"/>
                  </a:lnTo>
                  <a:lnTo>
                    <a:pt x="63251" y="228030"/>
                  </a:lnTo>
                  <a:lnTo>
                    <a:pt x="62361" y="227550"/>
                  </a:lnTo>
                  <a:lnTo>
                    <a:pt x="62061" y="227856"/>
                  </a:lnTo>
                  <a:lnTo>
                    <a:pt x="61119" y="228254"/>
                  </a:lnTo>
                  <a:lnTo>
                    <a:pt x="60923" y="228046"/>
                  </a:lnTo>
                  <a:lnTo>
                    <a:pt x="60900" y="227915"/>
                  </a:lnTo>
                  <a:lnTo>
                    <a:pt x="61085" y="227718"/>
                  </a:lnTo>
                  <a:lnTo>
                    <a:pt x="61285" y="227692"/>
                  </a:lnTo>
                  <a:lnTo>
                    <a:pt x="61126" y="227617"/>
                  </a:lnTo>
                  <a:lnTo>
                    <a:pt x="60845" y="227204"/>
                  </a:lnTo>
                  <a:lnTo>
                    <a:pt x="60689" y="226754"/>
                  </a:lnTo>
                  <a:lnTo>
                    <a:pt x="60970" y="226504"/>
                  </a:lnTo>
                  <a:lnTo>
                    <a:pt x="61274" y="226702"/>
                  </a:lnTo>
                  <a:lnTo>
                    <a:pt x="61569" y="226601"/>
                  </a:lnTo>
                  <a:lnTo>
                    <a:pt x="61573" y="226299"/>
                  </a:lnTo>
                  <a:lnTo>
                    <a:pt x="61029" y="225961"/>
                  </a:lnTo>
                  <a:lnTo>
                    <a:pt x="60630" y="226277"/>
                  </a:lnTo>
                  <a:lnTo>
                    <a:pt x="60035" y="227190"/>
                  </a:lnTo>
                  <a:lnTo>
                    <a:pt x="59751" y="227759"/>
                  </a:lnTo>
                  <a:lnTo>
                    <a:pt x="59581" y="227871"/>
                  </a:lnTo>
                  <a:lnTo>
                    <a:pt x="58287" y="227812"/>
                  </a:lnTo>
                  <a:lnTo>
                    <a:pt x="58062" y="227566"/>
                  </a:lnTo>
                  <a:lnTo>
                    <a:pt x="58017" y="227205"/>
                  </a:lnTo>
                  <a:lnTo>
                    <a:pt x="57311" y="226952"/>
                  </a:lnTo>
                  <a:lnTo>
                    <a:pt x="57626" y="228036"/>
                  </a:lnTo>
                  <a:lnTo>
                    <a:pt x="57777" y="228158"/>
                  </a:lnTo>
                  <a:lnTo>
                    <a:pt x="58095" y="227968"/>
                  </a:lnTo>
                  <a:lnTo>
                    <a:pt x="58276" y="228199"/>
                  </a:lnTo>
                  <a:lnTo>
                    <a:pt x="58284" y="228825"/>
                  </a:lnTo>
                  <a:lnTo>
                    <a:pt x="57656" y="229320"/>
                  </a:lnTo>
                  <a:lnTo>
                    <a:pt x="57497" y="229350"/>
                  </a:lnTo>
                  <a:lnTo>
                    <a:pt x="57083" y="229153"/>
                  </a:lnTo>
                  <a:lnTo>
                    <a:pt x="56998" y="229402"/>
                  </a:lnTo>
                  <a:lnTo>
                    <a:pt x="57161" y="229905"/>
                  </a:lnTo>
                  <a:lnTo>
                    <a:pt x="58052" y="229867"/>
                  </a:lnTo>
                  <a:lnTo>
                    <a:pt x="58303" y="229934"/>
                  </a:lnTo>
                  <a:lnTo>
                    <a:pt x="58392" y="230068"/>
                  </a:lnTo>
                  <a:lnTo>
                    <a:pt x="58455" y="230399"/>
                  </a:lnTo>
                  <a:lnTo>
                    <a:pt x="58400" y="231498"/>
                  </a:lnTo>
                  <a:lnTo>
                    <a:pt x="57591" y="232399"/>
                  </a:lnTo>
                  <a:lnTo>
                    <a:pt x="57173" y="232087"/>
                  </a:lnTo>
                  <a:lnTo>
                    <a:pt x="56999" y="232202"/>
                  </a:lnTo>
                  <a:lnTo>
                    <a:pt x="56642" y="233308"/>
                  </a:lnTo>
                  <a:lnTo>
                    <a:pt x="56620" y="233572"/>
                  </a:lnTo>
                  <a:lnTo>
                    <a:pt x="56739" y="233900"/>
                  </a:lnTo>
                  <a:lnTo>
                    <a:pt x="56761" y="234280"/>
                  </a:lnTo>
                  <a:lnTo>
                    <a:pt x="56650" y="234645"/>
                  </a:lnTo>
                  <a:lnTo>
                    <a:pt x="55956" y="235468"/>
                  </a:lnTo>
                  <a:lnTo>
                    <a:pt x="55545" y="235601"/>
                  </a:lnTo>
                  <a:lnTo>
                    <a:pt x="55172" y="235510"/>
                  </a:lnTo>
                  <a:lnTo>
                    <a:pt x="54603" y="235232"/>
                  </a:lnTo>
                  <a:lnTo>
                    <a:pt x="54336" y="234891"/>
                  </a:lnTo>
                  <a:lnTo>
                    <a:pt x="54026" y="234700"/>
                  </a:lnTo>
                  <a:lnTo>
                    <a:pt x="53200" y="233768"/>
                  </a:lnTo>
                  <a:lnTo>
                    <a:pt x="53050" y="233380"/>
                  </a:lnTo>
                  <a:lnTo>
                    <a:pt x="52198" y="232533"/>
                  </a:lnTo>
                  <a:lnTo>
                    <a:pt x="50224" y="231707"/>
                  </a:lnTo>
                  <a:lnTo>
                    <a:pt x="49895" y="231816"/>
                  </a:lnTo>
                  <a:lnTo>
                    <a:pt x="49725" y="231763"/>
                  </a:lnTo>
                  <a:lnTo>
                    <a:pt x="47510" y="230264"/>
                  </a:lnTo>
                  <a:lnTo>
                    <a:pt x="47332" y="229814"/>
                  </a:lnTo>
                  <a:lnTo>
                    <a:pt x="47103" y="228845"/>
                  </a:lnTo>
                  <a:lnTo>
                    <a:pt x="46745" y="227911"/>
                  </a:lnTo>
                  <a:lnTo>
                    <a:pt x="46390" y="227401"/>
                  </a:lnTo>
                  <a:lnTo>
                    <a:pt x="45892" y="226951"/>
                  </a:lnTo>
                  <a:lnTo>
                    <a:pt x="45643" y="226511"/>
                  </a:lnTo>
                  <a:lnTo>
                    <a:pt x="45491" y="225406"/>
                  </a:lnTo>
                  <a:lnTo>
                    <a:pt x="45107" y="225065"/>
                  </a:lnTo>
                  <a:lnTo>
                    <a:pt x="44716" y="225121"/>
                  </a:lnTo>
                  <a:lnTo>
                    <a:pt x="44289" y="224690"/>
                  </a:lnTo>
                  <a:lnTo>
                    <a:pt x="44173" y="224339"/>
                  </a:lnTo>
                  <a:lnTo>
                    <a:pt x="44480" y="224157"/>
                  </a:lnTo>
                  <a:lnTo>
                    <a:pt x="44686" y="224158"/>
                  </a:lnTo>
                  <a:lnTo>
                    <a:pt x="45095" y="223608"/>
                  </a:lnTo>
                  <a:lnTo>
                    <a:pt x="45190" y="223066"/>
                  </a:lnTo>
                  <a:lnTo>
                    <a:pt x="44936" y="222333"/>
                  </a:lnTo>
                  <a:lnTo>
                    <a:pt x="45007" y="222053"/>
                  </a:lnTo>
                  <a:lnTo>
                    <a:pt x="44595" y="221942"/>
                  </a:lnTo>
                  <a:lnTo>
                    <a:pt x="44075" y="221670"/>
                  </a:lnTo>
                  <a:lnTo>
                    <a:pt x="43538" y="221307"/>
                  </a:lnTo>
                  <a:lnTo>
                    <a:pt x="43221" y="220898"/>
                  </a:lnTo>
                  <a:lnTo>
                    <a:pt x="43065" y="220312"/>
                  </a:lnTo>
                  <a:lnTo>
                    <a:pt x="41660" y="219126"/>
                  </a:lnTo>
                  <a:lnTo>
                    <a:pt x="41055" y="219141"/>
                  </a:lnTo>
                  <a:lnTo>
                    <a:pt x="40989" y="219285"/>
                  </a:lnTo>
                  <a:lnTo>
                    <a:pt x="40820" y="219306"/>
                  </a:lnTo>
                  <a:lnTo>
                    <a:pt x="40366" y="218652"/>
                  </a:lnTo>
                  <a:lnTo>
                    <a:pt x="40604" y="218393"/>
                  </a:lnTo>
                  <a:lnTo>
                    <a:pt x="41287" y="217958"/>
                  </a:lnTo>
                  <a:lnTo>
                    <a:pt x="41917" y="217606"/>
                  </a:lnTo>
                  <a:lnTo>
                    <a:pt x="42115" y="217355"/>
                  </a:lnTo>
                  <a:lnTo>
                    <a:pt x="42314" y="217384"/>
                  </a:lnTo>
                  <a:lnTo>
                    <a:pt x="42405" y="217043"/>
                  </a:lnTo>
                  <a:lnTo>
                    <a:pt x="42364" y="216750"/>
                  </a:lnTo>
                  <a:lnTo>
                    <a:pt x="42253" y="216150"/>
                  </a:lnTo>
                  <a:lnTo>
                    <a:pt x="42948" y="215774"/>
                  </a:lnTo>
                  <a:lnTo>
                    <a:pt x="42891" y="215455"/>
                  </a:lnTo>
                  <a:lnTo>
                    <a:pt x="42776" y="215132"/>
                  </a:lnTo>
                  <a:lnTo>
                    <a:pt x="43135" y="214563"/>
                  </a:lnTo>
                  <a:lnTo>
                    <a:pt x="43492" y="214212"/>
                  </a:lnTo>
                  <a:lnTo>
                    <a:pt x="44010" y="213139"/>
                  </a:lnTo>
                  <a:lnTo>
                    <a:pt x="43674" y="212955"/>
                  </a:lnTo>
                  <a:lnTo>
                    <a:pt x="43405" y="212461"/>
                  </a:lnTo>
                  <a:lnTo>
                    <a:pt x="43315" y="211926"/>
                  </a:lnTo>
                  <a:lnTo>
                    <a:pt x="42988" y="211443"/>
                  </a:lnTo>
                  <a:lnTo>
                    <a:pt x="42785" y="211231"/>
                  </a:lnTo>
                  <a:lnTo>
                    <a:pt x="42588" y="211025"/>
                  </a:lnTo>
                  <a:lnTo>
                    <a:pt x="42145" y="210450"/>
                  </a:lnTo>
                  <a:lnTo>
                    <a:pt x="41942" y="209803"/>
                  </a:lnTo>
                  <a:lnTo>
                    <a:pt x="41619" y="208995"/>
                  </a:lnTo>
                  <a:lnTo>
                    <a:pt x="41572" y="208627"/>
                  </a:lnTo>
                  <a:lnTo>
                    <a:pt x="41659" y="208283"/>
                  </a:lnTo>
                  <a:lnTo>
                    <a:pt x="41522" y="208097"/>
                  </a:lnTo>
                  <a:lnTo>
                    <a:pt x="41545" y="207765"/>
                  </a:lnTo>
                  <a:lnTo>
                    <a:pt x="41450" y="207582"/>
                  </a:lnTo>
                  <a:lnTo>
                    <a:pt x="41271" y="207490"/>
                  </a:lnTo>
                  <a:lnTo>
                    <a:pt x="41033" y="207578"/>
                  </a:lnTo>
                  <a:lnTo>
                    <a:pt x="40755" y="207539"/>
                  </a:lnTo>
                  <a:lnTo>
                    <a:pt x="40579" y="207360"/>
                  </a:lnTo>
                  <a:lnTo>
                    <a:pt x="40335" y="207480"/>
                  </a:lnTo>
                  <a:lnTo>
                    <a:pt x="40153" y="207455"/>
                  </a:lnTo>
                  <a:lnTo>
                    <a:pt x="38505" y="207315"/>
                  </a:lnTo>
                  <a:lnTo>
                    <a:pt x="38216" y="207237"/>
                  </a:lnTo>
                  <a:lnTo>
                    <a:pt x="38157" y="207093"/>
                  </a:lnTo>
                  <a:lnTo>
                    <a:pt x="37256" y="205310"/>
                  </a:lnTo>
                  <a:lnTo>
                    <a:pt x="36496" y="204079"/>
                  </a:lnTo>
                  <a:lnTo>
                    <a:pt x="35754" y="203288"/>
                  </a:lnTo>
                  <a:lnTo>
                    <a:pt x="35456" y="203359"/>
                  </a:lnTo>
                  <a:lnTo>
                    <a:pt x="35112" y="203689"/>
                  </a:lnTo>
                  <a:lnTo>
                    <a:pt x="34478" y="204618"/>
                  </a:lnTo>
                  <a:lnTo>
                    <a:pt x="34506" y="204930"/>
                  </a:lnTo>
                  <a:lnTo>
                    <a:pt x="34406" y="205446"/>
                  </a:lnTo>
                  <a:lnTo>
                    <a:pt x="33779" y="205908"/>
                  </a:lnTo>
                  <a:lnTo>
                    <a:pt x="33221" y="206107"/>
                  </a:lnTo>
                  <a:lnTo>
                    <a:pt x="32585" y="206052"/>
                  </a:lnTo>
                  <a:lnTo>
                    <a:pt x="31800" y="205494"/>
                  </a:lnTo>
                  <a:lnTo>
                    <a:pt x="31491" y="205841"/>
                  </a:lnTo>
                  <a:lnTo>
                    <a:pt x="30860" y="205877"/>
                  </a:lnTo>
                  <a:lnTo>
                    <a:pt x="30685" y="205895"/>
                  </a:lnTo>
                  <a:lnTo>
                    <a:pt x="30300" y="206081"/>
                  </a:lnTo>
                  <a:lnTo>
                    <a:pt x="29629" y="206160"/>
                  </a:lnTo>
                  <a:lnTo>
                    <a:pt x="29180" y="205499"/>
                  </a:lnTo>
                  <a:lnTo>
                    <a:pt x="28935" y="205303"/>
                  </a:lnTo>
                  <a:lnTo>
                    <a:pt x="28350" y="204929"/>
                  </a:lnTo>
                  <a:lnTo>
                    <a:pt x="27733" y="204741"/>
                  </a:lnTo>
                  <a:lnTo>
                    <a:pt x="27642" y="204356"/>
                  </a:lnTo>
                  <a:lnTo>
                    <a:pt x="27266" y="203888"/>
                  </a:lnTo>
                  <a:lnTo>
                    <a:pt x="27002" y="203692"/>
                  </a:lnTo>
                  <a:lnTo>
                    <a:pt x="25596" y="203150"/>
                  </a:lnTo>
                  <a:lnTo>
                    <a:pt x="25417" y="203171"/>
                  </a:lnTo>
                  <a:lnTo>
                    <a:pt x="25129" y="203303"/>
                  </a:lnTo>
                  <a:lnTo>
                    <a:pt x="24807" y="203882"/>
                  </a:lnTo>
                  <a:lnTo>
                    <a:pt x="23958" y="204368"/>
                  </a:lnTo>
                  <a:lnTo>
                    <a:pt x="23186" y="205487"/>
                  </a:lnTo>
                  <a:lnTo>
                    <a:pt x="22995" y="205825"/>
                  </a:lnTo>
                  <a:lnTo>
                    <a:pt x="22572" y="205845"/>
                  </a:lnTo>
                  <a:lnTo>
                    <a:pt x="22360" y="206232"/>
                  </a:lnTo>
                  <a:lnTo>
                    <a:pt x="22437" y="207101"/>
                  </a:lnTo>
                  <a:lnTo>
                    <a:pt x="22739" y="207593"/>
                  </a:lnTo>
                  <a:lnTo>
                    <a:pt x="22490" y="208512"/>
                  </a:lnTo>
                  <a:lnTo>
                    <a:pt x="22165" y="208444"/>
                  </a:lnTo>
                  <a:lnTo>
                    <a:pt x="21395" y="208712"/>
                  </a:lnTo>
                  <a:lnTo>
                    <a:pt x="21268" y="209054"/>
                  </a:lnTo>
                  <a:lnTo>
                    <a:pt x="20487" y="208732"/>
                  </a:lnTo>
                  <a:lnTo>
                    <a:pt x="20360" y="208614"/>
                  </a:lnTo>
                  <a:lnTo>
                    <a:pt x="19582" y="207471"/>
                  </a:lnTo>
                  <a:lnTo>
                    <a:pt x="19390" y="206669"/>
                  </a:lnTo>
                  <a:lnTo>
                    <a:pt x="19360" y="205662"/>
                  </a:lnTo>
                  <a:lnTo>
                    <a:pt x="18852" y="204955"/>
                  </a:lnTo>
                  <a:lnTo>
                    <a:pt x="18918" y="204224"/>
                  </a:lnTo>
                  <a:lnTo>
                    <a:pt x="19143" y="203773"/>
                  </a:lnTo>
                  <a:lnTo>
                    <a:pt x="19025" y="202042"/>
                  </a:lnTo>
                  <a:lnTo>
                    <a:pt x="18805" y="201361"/>
                  </a:lnTo>
                  <a:lnTo>
                    <a:pt x="18333" y="200678"/>
                  </a:lnTo>
                  <a:lnTo>
                    <a:pt x="18177" y="199638"/>
                  </a:lnTo>
                  <a:lnTo>
                    <a:pt x="18176" y="198789"/>
                  </a:lnTo>
                  <a:lnTo>
                    <a:pt x="17982" y="198472"/>
                  </a:lnTo>
                  <a:lnTo>
                    <a:pt x="17632" y="198209"/>
                  </a:lnTo>
                  <a:lnTo>
                    <a:pt x="17526" y="197659"/>
                  </a:lnTo>
                  <a:lnTo>
                    <a:pt x="17577" y="197373"/>
                  </a:lnTo>
                  <a:lnTo>
                    <a:pt x="17483" y="197053"/>
                  </a:lnTo>
                  <a:lnTo>
                    <a:pt x="16274" y="196096"/>
                  </a:lnTo>
                  <a:lnTo>
                    <a:pt x="16094" y="196286"/>
                  </a:lnTo>
                  <a:lnTo>
                    <a:pt x="15871" y="196151"/>
                  </a:lnTo>
                  <a:lnTo>
                    <a:pt x="15773" y="196015"/>
                  </a:lnTo>
                  <a:lnTo>
                    <a:pt x="15686" y="195844"/>
                  </a:lnTo>
                  <a:lnTo>
                    <a:pt x="15213" y="195635"/>
                  </a:lnTo>
                  <a:lnTo>
                    <a:pt x="14955" y="195558"/>
                  </a:lnTo>
                  <a:lnTo>
                    <a:pt x="14734" y="195195"/>
                  </a:lnTo>
                  <a:lnTo>
                    <a:pt x="14321" y="194748"/>
                  </a:lnTo>
                  <a:lnTo>
                    <a:pt x="14127" y="194197"/>
                  </a:lnTo>
                  <a:lnTo>
                    <a:pt x="13649" y="193413"/>
                  </a:lnTo>
                  <a:lnTo>
                    <a:pt x="13375" y="192805"/>
                  </a:lnTo>
                  <a:lnTo>
                    <a:pt x="13142" y="192579"/>
                  </a:lnTo>
                  <a:lnTo>
                    <a:pt x="13171" y="192025"/>
                  </a:lnTo>
                  <a:lnTo>
                    <a:pt x="13187" y="191725"/>
                  </a:lnTo>
                  <a:lnTo>
                    <a:pt x="13204" y="191404"/>
                  </a:lnTo>
                  <a:lnTo>
                    <a:pt x="12947" y="190708"/>
                  </a:lnTo>
                  <a:lnTo>
                    <a:pt x="13119" y="190392"/>
                  </a:lnTo>
                  <a:lnTo>
                    <a:pt x="13259" y="190350"/>
                  </a:lnTo>
                  <a:lnTo>
                    <a:pt x="13272" y="190087"/>
                  </a:lnTo>
                  <a:lnTo>
                    <a:pt x="13304" y="189495"/>
                  </a:lnTo>
                  <a:lnTo>
                    <a:pt x="13335" y="188899"/>
                  </a:lnTo>
                  <a:lnTo>
                    <a:pt x="13352" y="188560"/>
                  </a:lnTo>
                  <a:lnTo>
                    <a:pt x="13375" y="188122"/>
                  </a:lnTo>
                  <a:lnTo>
                    <a:pt x="13124" y="187758"/>
                  </a:lnTo>
                  <a:lnTo>
                    <a:pt x="13035" y="187628"/>
                  </a:lnTo>
                  <a:lnTo>
                    <a:pt x="12715" y="187163"/>
                  </a:lnTo>
                  <a:lnTo>
                    <a:pt x="12802" y="187008"/>
                  </a:lnTo>
                  <a:lnTo>
                    <a:pt x="13220" y="186984"/>
                  </a:lnTo>
                  <a:lnTo>
                    <a:pt x="13367" y="186949"/>
                  </a:lnTo>
                  <a:lnTo>
                    <a:pt x="13505" y="186504"/>
                  </a:lnTo>
                  <a:lnTo>
                    <a:pt x="14060" y="185933"/>
                  </a:lnTo>
                  <a:lnTo>
                    <a:pt x="13932" y="185341"/>
                  </a:lnTo>
                  <a:lnTo>
                    <a:pt x="14821" y="184955"/>
                  </a:lnTo>
                  <a:lnTo>
                    <a:pt x="15036" y="185354"/>
                  </a:lnTo>
                  <a:lnTo>
                    <a:pt x="15594" y="185661"/>
                  </a:lnTo>
                  <a:lnTo>
                    <a:pt x="15956" y="185504"/>
                  </a:lnTo>
                  <a:lnTo>
                    <a:pt x="16213" y="185242"/>
                  </a:lnTo>
                  <a:lnTo>
                    <a:pt x="16951" y="184972"/>
                  </a:lnTo>
                  <a:lnTo>
                    <a:pt x="17177" y="184960"/>
                  </a:lnTo>
                  <a:lnTo>
                    <a:pt x="16986" y="185016"/>
                  </a:lnTo>
                  <a:lnTo>
                    <a:pt x="17167" y="185146"/>
                  </a:lnTo>
                  <a:lnTo>
                    <a:pt x="17377" y="185028"/>
                  </a:lnTo>
                  <a:lnTo>
                    <a:pt x="17415" y="184495"/>
                  </a:lnTo>
                  <a:lnTo>
                    <a:pt x="17892" y="184029"/>
                  </a:lnTo>
                  <a:lnTo>
                    <a:pt x="18194" y="183734"/>
                  </a:lnTo>
                  <a:lnTo>
                    <a:pt x="18547" y="183255"/>
                  </a:lnTo>
                  <a:lnTo>
                    <a:pt x="19202" y="182748"/>
                  </a:lnTo>
                  <a:lnTo>
                    <a:pt x="19387" y="182755"/>
                  </a:lnTo>
                  <a:lnTo>
                    <a:pt x="19615" y="182567"/>
                  </a:lnTo>
                  <a:lnTo>
                    <a:pt x="19392" y="182222"/>
                  </a:lnTo>
                  <a:lnTo>
                    <a:pt x="19143" y="180864"/>
                  </a:lnTo>
                  <a:lnTo>
                    <a:pt x="18814" y="180379"/>
                  </a:lnTo>
                  <a:lnTo>
                    <a:pt x="19037" y="180279"/>
                  </a:lnTo>
                  <a:lnTo>
                    <a:pt x="18917" y="179876"/>
                  </a:lnTo>
                  <a:lnTo>
                    <a:pt x="19176" y="179372"/>
                  </a:lnTo>
                  <a:lnTo>
                    <a:pt x="17674" y="177078"/>
                  </a:lnTo>
                  <a:lnTo>
                    <a:pt x="17711" y="176146"/>
                  </a:lnTo>
                  <a:lnTo>
                    <a:pt x="17654" y="175625"/>
                  </a:lnTo>
                  <a:lnTo>
                    <a:pt x="17298" y="174785"/>
                  </a:lnTo>
                  <a:lnTo>
                    <a:pt x="17416" y="174440"/>
                  </a:lnTo>
                  <a:lnTo>
                    <a:pt x="17447" y="174093"/>
                  </a:lnTo>
                  <a:lnTo>
                    <a:pt x="17873" y="173684"/>
                  </a:lnTo>
                  <a:lnTo>
                    <a:pt x="18002" y="173390"/>
                  </a:lnTo>
                  <a:lnTo>
                    <a:pt x="18272" y="172365"/>
                  </a:lnTo>
                  <a:lnTo>
                    <a:pt x="18859" y="171651"/>
                  </a:lnTo>
                  <a:lnTo>
                    <a:pt x="19099" y="170981"/>
                  </a:lnTo>
                  <a:lnTo>
                    <a:pt x="19071" y="170828"/>
                  </a:lnTo>
                  <a:lnTo>
                    <a:pt x="18984" y="170349"/>
                  </a:lnTo>
                  <a:lnTo>
                    <a:pt x="18735" y="169807"/>
                  </a:lnTo>
                  <a:lnTo>
                    <a:pt x="18449" y="169684"/>
                  </a:lnTo>
                  <a:lnTo>
                    <a:pt x="17842" y="169596"/>
                  </a:lnTo>
                  <a:lnTo>
                    <a:pt x="17246" y="169124"/>
                  </a:lnTo>
                  <a:lnTo>
                    <a:pt x="16275" y="169027"/>
                  </a:lnTo>
                  <a:lnTo>
                    <a:pt x="15688" y="168718"/>
                  </a:lnTo>
                  <a:lnTo>
                    <a:pt x="15149" y="168978"/>
                  </a:lnTo>
                  <a:lnTo>
                    <a:pt x="14826" y="169266"/>
                  </a:lnTo>
                  <a:lnTo>
                    <a:pt x="14124" y="169443"/>
                  </a:lnTo>
                  <a:lnTo>
                    <a:pt x="13828" y="169303"/>
                  </a:lnTo>
                  <a:lnTo>
                    <a:pt x="13686" y="168962"/>
                  </a:lnTo>
                  <a:lnTo>
                    <a:pt x="13025" y="168815"/>
                  </a:lnTo>
                  <a:lnTo>
                    <a:pt x="12818" y="168392"/>
                  </a:lnTo>
                  <a:lnTo>
                    <a:pt x="13155" y="167921"/>
                  </a:lnTo>
                  <a:lnTo>
                    <a:pt x="13064" y="166993"/>
                  </a:lnTo>
                  <a:lnTo>
                    <a:pt x="12132" y="165497"/>
                  </a:lnTo>
                  <a:lnTo>
                    <a:pt x="11782" y="165644"/>
                  </a:lnTo>
                  <a:lnTo>
                    <a:pt x="10960" y="164292"/>
                  </a:lnTo>
                  <a:lnTo>
                    <a:pt x="11253" y="163582"/>
                  </a:lnTo>
                  <a:lnTo>
                    <a:pt x="11238" y="163300"/>
                  </a:lnTo>
                  <a:lnTo>
                    <a:pt x="11305" y="163067"/>
                  </a:lnTo>
                  <a:lnTo>
                    <a:pt x="11868" y="162245"/>
                  </a:lnTo>
                  <a:lnTo>
                    <a:pt x="11951" y="162065"/>
                  </a:lnTo>
                  <a:lnTo>
                    <a:pt x="12292" y="161911"/>
                  </a:lnTo>
                  <a:lnTo>
                    <a:pt x="12351" y="161778"/>
                  </a:lnTo>
                  <a:lnTo>
                    <a:pt x="12313" y="161203"/>
                  </a:lnTo>
                  <a:lnTo>
                    <a:pt x="12142" y="160657"/>
                  </a:lnTo>
                  <a:lnTo>
                    <a:pt x="12248" y="160210"/>
                  </a:lnTo>
                  <a:lnTo>
                    <a:pt x="12214" y="159714"/>
                  </a:lnTo>
                  <a:lnTo>
                    <a:pt x="11901" y="159216"/>
                  </a:lnTo>
                  <a:lnTo>
                    <a:pt x="11662" y="159412"/>
                  </a:lnTo>
                  <a:lnTo>
                    <a:pt x="11435" y="159326"/>
                  </a:lnTo>
                  <a:lnTo>
                    <a:pt x="11355" y="159022"/>
                  </a:lnTo>
                  <a:lnTo>
                    <a:pt x="11031" y="158932"/>
                  </a:lnTo>
                  <a:lnTo>
                    <a:pt x="10888" y="158775"/>
                  </a:lnTo>
                  <a:lnTo>
                    <a:pt x="10850" y="158302"/>
                  </a:lnTo>
                  <a:lnTo>
                    <a:pt x="10645" y="157995"/>
                  </a:lnTo>
                  <a:lnTo>
                    <a:pt x="10365" y="157801"/>
                  </a:lnTo>
                  <a:lnTo>
                    <a:pt x="9601" y="157490"/>
                  </a:lnTo>
                  <a:lnTo>
                    <a:pt x="9452" y="157348"/>
                  </a:lnTo>
                  <a:lnTo>
                    <a:pt x="9193" y="155998"/>
                  </a:lnTo>
                  <a:lnTo>
                    <a:pt x="10300" y="155031"/>
                  </a:lnTo>
                  <a:lnTo>
                    <a:pt x="10476" y="155028"/>
                  </a:lnTo>
                  <a:lnTo>
                    <a:pt x="10711" y="155183"/>
                  </a:lnTo>
                  <a:lnTo>
                    <a:pt x="10912" y="154966"/>
                  </a:lnTo>
                  <a:lnTo>
                    <a:pt x="11048" y="154786"/>
                  </a:lnTo>
                  <a:lnTo>
                    <a:pt x="11142" y="154616"/>
                  </a:lnTo>
                  <a:lnTo>
                    <a:pt x="11391" y="153500"/>
                  </a:lnTo>
                  <a:lnTo>
                    <a:pt x="9296" y="151411"/>
                  </a:lnTo>
                  <a:lnTo>
                    <a:pt x="8274" y="151427"/>
                  </a:lnTo>
                  <a:lnTo>
                    <a:pt x="7924" y="151021"/>
                  </a:lnTo>
                  <a:lnTo>
                    <a:pt x="7989" y="150451"/>
                  </a:lnTo>
                  <a:lnTo>
                    <a:pt x="7730" y="149671"/>
                  </a:lnTo>
                  <a:lnTo>
                    <a:pt x="7147" y="148809"/>
                  </a:lnTo>
                  <a:lnTo>
                    <a:pt x="7458" y="148467"/>
                  </a:lnTo>
                  <a:lnTo>
                    <a:pt x="7587" y="148142"/>
                  </a:lnTo>
                  <a:lnTo>
                    <a:pt x="6875" y="147605"/>
                  </a:lnTo>
                  <a:lnTo>
                    <a:pt x="6305" y="147784"/>
                  </a:lnTo>
                  <a:lnTo>
                    <a:pt x="5257" y="147670"/>
                  </a:lnTo>
                  <a:lnTo>
                    <a:pt x="4544" y="147784"/>
                  </a:lnTo>
                  <a:lnTo>
                    <a:pt x="2279" y="146970"/>
                  </a:lnTo>
                  <a:lnTo>
                    <a:pt x="1489" y="146531"/>
                  </a:lnTo>
                  <a:lnTo>
                    <a:pt x="880" y="145425"/>
                  </a:lnTo>
                  <a:lnTo>
                    <a:pt x="77" y="144872"/>
                  </a:lnTo>
                  <a:lnTo>
                    <a:pt x="0" y="132852"/>
                  </a:lnTo>
                  <a:lnTo>
                    <a:pt x="51" y="129777"/>
                  </a:lnTo>
                  <a:lnTo>
                    <a:pt x="25" y="112975"/>
                  </a:lnTo>
                  <a:lnTo>
                    <a:pt x="38" y="112243"/>
                  </a:lnTo>
                  <a:lnTo>
                    <a:pt x="77" y="110177"/>
                  </a:lnTo>
                  <a:lnTo>
                    <a:pt x="33" y="107424"/>
                  </a:lnTo>
                  <a:lnTo>
                    <a:pt x="30" y="105475"/>
                  </a:lnTo>
                  <a:lnTo>
                    <a:pt x="29" y="103869"/>
                  </a:lnTo>
                  <a:lnTo>
                    <a:pt x="38" y="103199"/>
                  </a:lnTo>
                  <a:lnTo>
                    <a:pt x="25" y="100506"/>
                  </a:lnTo>
                  <a:lnTo>
                    <a:pt x="74" y="99729"/>
                  </a:lnTo>
                  <a:lnTo>
                    <a:pt x="420" y="99159"/>
                  </a:lnTo>
                  <a:lnTo>
                    <a:pt x="685" y="99263"/>
                  </a:lnTo>
                  <a:lnTo>
                    <a:pt x="1190" y="99832"/>
                  </a:lnTo>
                  <a:lnTo>
                    <a:pt x="16352" y="99767"/>
                  </a:lnTo>
                  <a:lnTo>
                    <a:pt x="16650" y="99963"/>
                  </a:lnTo>
                  <a:lnTo>
                    <a:pt x="17310" y="100776"/>
                  </a:lnTo>
                  <a:lnTo>
                    <a:pt x="17880" y="101199"/>
                  </a:lnTo>
                  <a:lnTo>
                    <a:pt x="17828" y="101849"/>
                  </a:lnTo>
                  <a:lnTo>
                    <a:pt x="17867" y="102142"/>
                  </a:lnTo>
                  <a:lnTo>
                    <a:pt x="18113" y="102093"/>
                  </a:lnTo>
                  <a:lnTo>
                    <a:pt x="18294" y="102142"/>
                  </a:lnTo>
                  <a:lnTo>
                    <a:pt x="18488" y="102289"/>
                  </a:lnTo>
                  <a:lnTo>
                    <a:pt x="18514" y="102045"/>
                  </a:lnTo>
                  <a:lnTo>
                    <a:pt x="18087" y="101004"/>
                  </a:lnTo>
                  <a:lnTo>
                    <a:pt x="18592" y="101475"/>
                  </a:lnTo>
                  <a:lnTo>
                    <a:pt x="18929" y="101524"/>
                  </a:lnTo>
                  <a:lnTo>
                    <a:pt x="19240" y="101980"/>
                  </a:lnTo>
                  <a:lnTo>
                    <a:pt x="19045" y="102158"/>
                  </a:lnTo>
                  <a:lnTo>
                    <a:pt x="18773" y="102435"/>
                  </a:lnTo>
                  <a:lnTo>
                    <a:pt x="18553" y="102468"/>
                  </a:lnTo>
                  <a:lnTo>
                    <a:pt x="18838" y="102484"/>
                  </a:lnTo>
                  <a:lnTo>
                    <a:pt x="19175" y="102045"/>
                  </a:lnTo>
                  <a:lnTo>
                    <a:pt x="20262" y="102207"/>
                  </a:lnTo>
                  <a:lnTo>
                    <a:pt x="20612" y="102093"/>
                  </a:lnTo>
                  <a:lnTo>
                    <a:pt x="20716" y="101963"/>
                  </a:lnTo>
                  <a:lnTo>
                    <a:pt x="20767" y="101589"/>
                  </a:lnTo>
                  <a:lnTo>
                    <a:pt x="20949" y="101492"/>
                  </a:lnTo>
                  <a:lnTo>
                    <a:pt x="21259" y="101573"/>
                  </a:lnTo>
                  <a:lnTo>
                    <a:pt x="22489" y="101134"/>
                  </a:lnTo>
                  <a:lnTo>
                    <a:pt x="22541" y="100825"/>
                  </a:lnTo>
                  <a:lnTo>
                    <a:pt x="22696" y="100678"/>
                  </a:lnTo>
                  <a:lnTo>
                    <a:pt x="22722" y="100320"/>
                  </a:lnTo>
                  <a:lnTo>
                    <a:pt x="23072" y="100207"/>
                  </a:lnTo>
                  <a:lnTo>
                    <a:pt x="23020" y="99849"/>
                  </a:lnTo>
                  <a:lnTo>
                    <a:pt x="23240" y="99784"/>
                  </a:lnTo>
                  <a:lnTo>
                    <a:pt x="23331" y="99523"/>
                  </a:lnTo>
                  <a:lnTo>
                    <a:pt x="23564" y="99475"/>
                  </a:lnTo>
                  <a:lnTo>
                    <a:pt x="23732" y="99588"/>
                  </a:lnTo>
                  <a:lnTo>
                    <a:pt x="24172" y="99588"/>
                  </a:lnTo>
                  <a:lnTo>
                    <a:pt x="24315" y="99637"/>
                  </a:lnTo>
                  <a:lnTo>
                    <a:pt x="24600" y="99930"/>
                  </a:lnTo>
                  <a:lnTo>
                    <a:pt x="25441" y="99930"/>
                  </a:lnTo>
                  <a:lnTo>
                    <a:pt x="25700" y="100223"/>
                  </a:lnTo>
                  <a:lnTo>
                    <a:pt x="26451" y="100337"/>
                  </a:lnTo>
                  <a:lnTo>
                    <a:pt x="26671" y="100223"/>
                  </a:lnTo>
                  <a:lnTo>
                    <a:pt x="27073" y="99556"/>
                  </a:lnTo>
                  <a:lnTo>
                    <a:pt x="27927" y="100207"/>
                  </a:lnTo>
                  <a:lnTo>
                    <a:pt x="28005" y="100060"/>
                  </a:lnTo>
                  <a:lnTo>
                    <a:pt x="28173" y="99475"/>
                  </a:lnTo>
                  <a:lnTo>
                    <a:pt x="28795" y="99832"/>
                  </a:lnTo>
                  <a:lnTo>
                    <a:pt x="28989" y="100109"/>
                  </a:lnTo>
                  <a:lnTo>
                    <a:pt x="28665" y="100938"/>
                  </a:lnTo>
                  <a:lnTo>
                    <a:pt x="28691" y="101296"/>
                  </a:lnTo>
                  <a:lnTo>
                    <a:pt x="28821" y="101573"/>
                  </a:lnTo>
                  <a:lnTo>
                    <a:pt x="29196" y="101752"/>
                  </a:lnTo>
                  <a:lnTo>
                    <a:pt x="29701" y="101622"/>
                  </a:lnTo>
                  <a:lnTo>
                    <a:pt x="30141" y="101215"/>
                  </a:lnTo>
                  <a:lnTo>
                    <a:pt x="30646" y="101182"/>
                  </a:lnTo>
                  <a:lnTo>
                    <a:pt x="31022" y="100922"/>
                  </a:lnTo>
                  <a:lnTo>
                    <a:pt x="30750" y="100695"/>
                  </a:lnTo>
                  <a:lnTo>
                    <a:pt x="30879" y="100337"/>
                  </a:lnTo>
                  <a:lnTo>
                    <a:pt x="31151" y="100418"/>
                  </a:lnTo>
                  <a:lnTo>
                    <a:pt x="31346" y="100028"/>
                  </a:lnTo>
                  <a:lnTo>
                    <a:pt x="30854" y="99979"/>
                  </a:lnTo>
                  <a:lnTo>
                    <a:pt x="30659" y="99784"/>
                  </a:lnTo>
                  <a:lnTo>
                    <a:pt x="30685" y="99507"/>
                  </a:lnTo>
                  <a:lnTo>
                    <a:pt x="30996" y="99410"/>
                  </a:lnTo>
                  <a:lnTo>
                    <a:pt x="31397" y="99117"/>
                  </a:lnTo>
                  <a:lnTo>
                    <a:pt x="31488" y="98905"/>
                  </a:lnTo>
                  <a:lnTo>
                    <a:pt x="31838" y="98857"/>
                  </a:lnTo>
                  <a:lnTo>
                    <a:pt x="31967" y="98759"/>
                  </a:lnTo>
                  <a:lnTo>
                    <a:pt x="31734" y="97897"/>
                  </a:lnTo>
                  <a:lnTo>
                    <a:pt x="31229" y="97344"/>
                  </a:lnTo>
                  <a:lnTo>
                    <a:pt x="30970" y="96335"/>
                  </a:lnTo>
                  <a:lnTo>
                    <a:pt x="30815" y="96222"/>
                  </a:lnTo>
                  <a:lnTo>
                    <a:pt x="30569" y="96205"/>
                  </a:lnTo>
                  <a:lnTo>
                    <a:pt x="30465" y="95668"/>
                  </a:lnTo>
                  <a:lnTo>
                    <a:pt x="30180" y="95359"/>
                  </a:lnTo>
                  <a:lnTo>
                    <a:pt x="30116" y="95180"/>
                  </a:lnTo>
                  <a:lnTo>
                    <a:pt x="30128" y="95002"/>
                  </a:lnTo>
                  <a:lnTo>
                    <a:pt x="30452" y="94676"/>
                  </a:lnTo>
                  <a:lnTo>
                    <a:pt x="30206" y="94335"/>
                  </a:lnTo>
                  <a:lnTo>
                    <a:pt x="30348" y="94123"/>
                  </a:lnTo>
                  <a:lnTo>
                    <a:pt x="30659" y="94156"/>
                  </a:lnTo>
                  <a:lnTo>
                    <a:pt x="30633" y="93830"/>
                  </a:lnTo>
                  <a:lnTo>
                    <a:pt x="30970" y="93277"/>
                  </a:lnTo>
                  <a:lnTo>
                    <a:pt x="30633" y="93066"/>
                  </a:lnTo>
                  <a:lnTo>
                    <a:pt x="30672" y="92790"/>
                  </a:lnTo>
                  <a:lnTo>
                    <a:pt x="30323" y="92482"/>
                  </a:lnTo>
                  <a:lnTo>
                    <a:pt x="30750" y="92790"/>
                  </a:lnTo>
                  <a:lnTo>
                    <a:pt x="30685" y="93017"/>
                  </a:lnTo>
                  <a:lnTo>
                    <a:pt x="31048" y="93245"/>
                  </a:lnTo>
                  <a:lnTo>
                    <a:pt x="30983" y="93554"/>
                  </a:lnTo>
                  <a:lnTo>
                    <a:pt x="30711" y="93830"/>
                  </a:lnTo>
                  <a:lnTo>
                    <a:pt x="30750" y="94172"/>
                  </a:lnTo>
                  <a:lnTo>
                    <a:pt x="30633" y="94318"/>
                  </a:lnTo>
                  <a:lnTo>
                    <a:pt x="30323" y="94172"/>
                  </a:lnTo>
                  <a:lnTo>
                    <a:pt x="30271" y="94302"/>
                  </a:lnTo>
                  <a:lnTo>
                    <a:pt x="30413" y="94579"/>
                  </a:lnTo>
                  <a:lnTo>
                    <a:pt x="35424" y="94579"/>
                  </a:lnTo>
                  <a:lnTo>
                    <a:pt x="36032" y="92318"/>
                  </a:lnTo>
                  <a:lnTo>
                    <a:pt x="35642" y="93977"/>
                  </a:lnTo>
                  <a:lnTo>
                    <a:pt x="36550" y="93928"/>
                  </a:lnTo>
                  <a:lnTo>
                    <a:pt x="36551" y="98710"/>
                  </a:lnTo>
                  <a:lnTo>
                    <a:pt x="38130" y="98694"/>
                  </a:lnTo>
                  <a:lnTo>
                    <a:pt x="37716" y="90187"/>
                  </a:lnTo>
                  <a:lnTo>
                    <a:pt x="38143" y="90154"/>
                  </a:lnTo>
                  <a:lnTo>
                    <a:pt x="39295" y="91033"/>
                  </a:lnTo>
                  <a:lnTo>
                    <a:pt x="39891" y="89845"/>
                  </a:lnTo>
                  <a:lnTo>
                    <a:pt x="40202" y="90236"/>
                  </a:lnTo>
                  <a:lnTo>
                    <a:pt x="42429" y="90838"/>
                  </a:lnTo>
                  <a:lnTo>
                    <a:pt x="42701" y="90870"/>
                  </a:lnTo>
                  <a:lnTo>
                    <a:pt x="42869" y="90740"/>
                  </a:lnTo>
                  <a:lnTo>
                    <a:pt x="43685" y="90838"/>
                  </a:lnTo>
                  <a:lnTo>
                    <a:pt x="46412" y="89977"/>
                  </a:lnTo>
                  <a:lnTo>
                    <a:pt x="47168" y="90106"/>
                  </a:lnTo>
                  <a:lnTo>
                    <a:pt x="47672" y="90024"/>
                  </a:lnTo>
                  <a:lnTo>
                    <a:pt x="47918" y="89845"/>
                  </a:lnTo>
                  <a:lnTo>
                    <a:pt x="48203" y="89488"/>
                  </a:lnTo>
                  <a:lnTo>
                    <a:pt x="48347" y="89034"/>
                  </a:lnTo>
                  <a:lnTo>
                    <a:pt x="50327" y="88593"/>
                  </a:lnTo>
                  <a:lnTo>
                    <a:pt x="50741" y="88577"/>
                  </a:lnTo>
                  <a:lnTo>
                    <a:pt x="50773" y="94966"/>
                  </a:lnTo>
                  <a:lnTo>
                    <a:pt x="50961" y="94888"/>
                  </a:lnTo>
                  <a:lnTo>
                    <a:pt x="52437" y="94806"/>
                  </a:lnTo>
                  <a:lnTo>
                    <a:pt x="52826" y="94595"/>
                  </a:lnTo>
                  <a:lnTo>
                    <a:pt x="53085" y="94286"/>
                  </a:lnTo>
                  <a:lnTo>
                    <a:pt x="53305" y="94286"/>
                  </a:lnTo>
                  <a:lnTo>
                    <a:pt x="53525" y="94280"/>
                  </a:lnTo>
                  <a:lnTo>
                    <a:pt x="53996" y="94069"/>
                  </a:lnTo>
                  <a:lnTo>
                    <a:pt x="54458" y="93428"/>
                  </a:lnTo>
                  <a:lnTo>
                    <a:pt x="55506" y="92708"/>
                  </a:lnTo>
                  <a:lnTo>
                    <a:pt x="58018" y="92676"/>
                  </a:lnTo>
                  <a:lnTo>
                    <a:pt x="58005" y="91911"/>
                  </a:lnTo>
                  <a:lnTo>
                    <a:pt x="60413" y="93717"/>
                  </a:lnTo>
                  <a:lnTo>
                    <a:pt x="60348" y="91505"/>
                  </a:lnTo>
                  <a:lnTo>
                    <a:pt x="60685" y="91505"/>
                  </a:lnTo>
                  <a:lnTo>
                    <a:pt x="60866" y="90415"/>
                  </a:lnTo>
                  <a:lnTo>
                    <a:pt x="60866" y="90236"/>
                  </a:lnTo>
                  <a:lnTo>
                    <a:pt x="65126" y="92838"/>
                  </a:lnTo>
                  <a:lnTo>
                    <a:pt x="64984" y="87942"/>
                  </a:lnTo>
                  <a:lnTo>
                    <a:pt x="72157" y="87796"/>
                  </a:lnTo>
                  <a:lnTo>
                    <a:pt x="72131" y="82607"/>
                  </a:lnTo>
                  <a:lnTo>
                    <a:pt x="72286" y="82298"/>
                  </a:lnTo>
                  <a:lnTo>
                    <a:pt x="75627" y="88951"/>
                  </a:lnTo>
                  <a:lnTo>
                    <a:pt x="79317" y="88918"/>
                  </a:lnTo>
                  <a:lnTo>
                    <a:pt x="79446" y="93765"/>
                  </a:lnTo>
                  <a:lnTo>
                    <a:pt x="81803" y="93733"/>
                  </a:lnTo>
                  <a:lnTo>
                    <a:pt x="81686" y="87227"/>
                  </a:lnTo>
                  <a:lnTo>
                    <a:pt x="81945" y="86628"/>
                  </a:lnTo>
                  <a:lnTo>
                    <a:pt x="82127" y="86664"/>
                  </a:lnTo>
                  <a:lnTo>
                    <a:pt x="82567" y="87713"/>
                  </a:lnTo>
                  <a:lnTo>
                    <a:pt x="82709" y="88381"/>
                  </a:lnTo>
                  <a:lnTo>
                    <a:pt x="82748" y="88562"/>
                  </a:lnTo>
                  <a:lnTo>
                    <a:pt x="83473" y="89159"/>
                  </a:lnTo>
                  <a:lnTo>
                    <a:pt x="83732" y="89050"/>
                  </a:lnTo>
                  <a:lnTo>
                    <a:pt x="84185" y="89287"/>
                  </a:lnTo>
                  <a:lnTo>
                    <a:pt x="84250" y="89546"/>
                  </a:lnTo>
                  <a:lnTo>
                    <a:pt x="84043" y="90081"/>
                  </a:lnTo>
                  <a:lnTo>
                    <a:pt x="84185" y="90442"/>
                  </a:lnTo>
                  <a:lnTo>
                    <a:pt x="84548" y="90436"/>
                  </a:lnTo>
                  <a:lnTo>
                    <a:pt x="84936" y="90075"/>
                  </a:lnTo>
                  <a:lnTo>
                    <a:pt x="84820" y="89699"/>
                  </a:lnTo>
                  <a:lnTo>
                    <a:pt x="84820" y="89391"/>
                  </a:lnTo>
                  <a:lnTo>
                    <a:pt x="84949" y="89300"/>
                  </a:lnTo>
                  <a:lnTo>
                    <a:pt x="85894" y="89943"/>
                  </a:lnTo>
                  <a:lnTo>
                    <a:pt x="86140" y="90411"/>
                  </a:lnTo>
                  <a:lnTo>
                    <a:pt x="86503" y="90818"/>
                  </a:lnTo>
                  <a:lnTo>
                    <a:pt x="86632" y="90867"/>
                  </a:lnTo>
                  <a:lnTo>
                    <a:pt x="86986" y="91127"/>
                  </a:lnTo>
                  <a:lnTo>
                    <a:pt x="87101" y="91567"/>
                  </a:lnTo>
                  <a:lnTo>
                    <a:pt x="87034" y="91870"/>
                  </a:lnTo>
                  <a:lnTo>
                    <a:pt x="87391" y="91854"/>
                  </a:lnTo>
                  <a:lnTo>
                    <a:pt x="88471" y="91081"/>
                  </a:lnTo>
                  <a:lnTo>
                    <a:pt x="88963" y="91374"/>
                  </a:lnTo>
                  <a:lnTo>
                    <a:pt x="91513" y="91325"/>
                  </a:lnTo>
                  <a:lnTo>
                    <a:pt x="91410" y="89536"/>
                  </a:lnTo>
                  <a:lnTo>
                    <a:pt x="91798" y="89211"/>
                  </a:lnTo>
                  <a:lnTo>
                    <a:pt x="92018" y="87828"/>
                  </a:lnTo>
                  <a:lnTo>
                    <a:pt x="93223" y="88788"/>
                  </a:lnTo>
                  <a:lnTo>
                    <a:pt x="94051" y="88739"/>
                  </a:lnTo>
                  <a:lnTo>
                    <a:pt x="97066" y="90275"/>
                  </a:lnTo>
                  <a:lnTo>
                    <a:pt x="100214" y="92167"/>
                  </a:lnTo>
                  <a:lnTo>
                    <a:pt x="100742" y="93966"/>
                  </a:lnTo>
                  <a:lnTo>
                    <a:pt x="102471" y="94399"/>
                  </a:lnTo>
                  <a:lnTo>
                    <a:pt x="103470" y="94453"/>
                  </a:lnTo>
                  <a:lnTo>
                    <a:pt x="104017" y="94713"/>
                  </a:lnTo>
                  <a:lnTo>
                    <a:pt x="104475" y="95105"/>
                  </a:lnTo>
                  <a:lnTo>
                    <a:pt x="104835" y="95214"/>
                  </a:lnTo>
                  <a:lnTo>
                    <a:pt x="106321" y="94700"/>
                  </a:lnTo>
                  <a:lnTo>
                    <a:pt x="106714" y="94671"/>
                  </a:lnTo>
                  <a:lnTo>
                    <a:pt x="106946" y="94803"/>
                  </a:lnTo>
                  <a:lnTo>
                    <a:pt x="107375" y="95231"/>
                  </a:lnTo>
                  <a:lnTo>
                    <a:pt x="107655" y="95348"/>
                  </a:lnTo>
                  <a:lnTo>
                    <a:pt x="107928" y="95276"/>
                  </a:lnTo>
                  <a:lnTo>
                    <a:pt x="108061" y="95131"/>
                  </a:lnTo>
                  <a:lnTo>
                    <a:pt x="110210" y="94481"/>
                  </a:lnTo>
                  <a:lnTo>
                    <a:pt x="111065" y="95148"/>
                  </a:lnTo>
                  <a:lnTo>
                    <a:pt x="111362" y="94588"/>
                  </a:lnTo>
                  <a:lnTo>
                    <a:pt x="111647" y="94464"/>
                  </a:lnTo>
                  <a:lnTo>
                    <a:pt x="111919" y="95505"/>
                  </a:lnTo>
                  <a:lnTo>
                    <a:pt x="112127" y="95993"/>
                  </a:lnTo>
                  <a:lnTo>
                    <a:pt x="112735" y="97002"/>
                  </a:lnTo>
                  <a:lnTo>
                    <a:pt x="113216" y="97037"/>
                  </a:lnTo>
                  <a:lnTo>
                    <a:pt x="115974" y="96594"/>
                  </a:lnTo>
                  <a:lnTo>
                    <a:pt x="116966" y="97774"/>
                  </a:lnTo>
                  <a:lnTo>
                    <a:pt x="117533" y="97056"/>
                  </a:lnTo>
                  <a:lnTo>
                    <a:pt x="118351" y="96392"/>
                  </a:lnTo>
                  <a:lnTo>
                    <a:pt x="119067" y="95180"/>
                  </a:lnTo>
                  <a:lnTo>
                    <a:pt x="119019" y="94801"/>
                  </a:lnTo>
                  <a:lnTo>
                    <a:pt x="119002" y="94505"/>
                  </a:lnTo>
                  <a:lnTo>
                    <a:pt x="119565" y="93166"/>
                  </a:lnTo>
                  <a:lnTo>
                    <a:pt x="120356" y="92726"/>
                  </a:lnTo>
                  <a:lnTo>
                    <a:pt x="120999" y="92050"/>
                  </a:lnTo>
                  <a:lnTo>
                    <a:pt x="121387" y="91828"/>
                  </a:lnTo>
                  <a:lnTo>
                    <a:pt x="122770" y="91197"/>
                  </a:lnTo>
                  <a:lnTo>
                    <a:pt x="123355" y="91019"/>
                  </a:lnTo>
                  <a:lnTo>
                    <a:pt x="123282" y="90837"/>
                  </a:lnTo>
                  <a:lnTo>
                    <a:pt x="123320" y="90622"/>
                  </a:lnTo>
                  <a:lnTo>
                    <a:pt x="124400" y="89539"/>
                  </a:lnTo>
                  <a:lnTo>
                    <a:pt x="124281" y="89041"/>
                  </a:lnTo>
                  <a:lnTo>
                    <a:pt x="124369" y="88687"/>
                  </a:lnTo>
                  <a:lnTo>
                    <a:pt x="125203" y="88105"/>
                  </a:lnTo>
                  <a:lnTo>
                    <a:pt x="125555" y="87536"/>
                  </a:lnTo>
                  <a:lnTo>
                    <a:pt x="126220" y="87393"/>
                  </a:lnTo>
                  <a:lnTo>
                    <a:pt x="127438" y="87713"/>
                  </a:lnTo>
                  <a:lnTo>
                    <a:pt x="127727" y="87597"/>
                  </a:lnTo>
                  <a:lnTo>
                    <a:pt x="128062" y="87156"/>
                  </a:lnTo>
                  <a:lnTo>
                    <a:pt x="128591" y="86171"/>
                  </a:lnTo>
                  <a:lnTo>
                    <a:pt x="128792" y="85047"/>
                  </a:lnTo>
                  <a:lnTo>
                    <a:pt x="128746" y="84668"/>
                  </a:lnTo>
                  <a:lnTo>
                    <a:pt x="128890" y="84419"/>
                  </a:lnTo>
                  <a:lnTo>
                    <a:pt x="129634" y="84127"/>
                  </a:lnTo>
                  <a:lnTo>
                    <a:pt x="130049" y="83446"/>
                  </a:lnTo>
                  <a:lnTo>
                    <a:pt x="130270" y="83233"/>
                  </a:lnTo>
                  <a:lnTo>
                    <a:pt x="130766" y="83233"/>
                  </a:lnTo>
                  <a:lnTo>
                    <a:pt x="131188" y="83507"/>
                  </a:lnTo>
                  <a:lnTo>
                    <a:pt x="131404" y="83433"/>
                  </a:lnTo>
                  <a:lnTo>
                    <a:pt x="132017" y="82390"/>
                  </a:lnTo>
                  <a:lnTo>
                    <a:pt x="132083" y="82169"/>
                  </a:lnTo>
                  <a:lnTo>
                    <a:pt x="132064" y="81862"/>
                  </a:lnTo>
                  <a:lnTo>
                    <a:pt x="131739" y="81188"/>
                  </a:lnTo>
                  <a:lnTo>
                    <a:pt x="131744" y="80771"/>
                  </a:lnTo>
                  <a:lnTo>
                    <a:pt x="132324" y="79536"/>
                  </a:lnTo>
                  <a:lnTo>
                    <a:pt x="132720" y="79386"/>
                  </a:lnTo>
                  <a:lnTo>
                    <a:pt x="132881" y="79356"/>
                  </a:lnTo>
                  <a:lnTo>
                    <a:pt x="134718" y="78307"/>
                  </a:lnTo>
                  <a:lnTo>
                    <a:pt x="134950" y="78076"/>
                  </a:lnTo>
                  <a:lnTo>
                    <a:pt x="135147" y="77578"/>
                  </a:lnTo>
                  <a:lnTo>
                    <a:pt x="135158" y="77334"/>
                  </a:lnTo>
                  <a:lnTo>
                    <a:pt x="134934" y="76650"/>
                  </a:lnTo>
                  <a:lnTo>
                    <a:pt x="134609" y="76136"/>
                  </a:lnTo>
                  <a:lnTo>
                    <a:pt x="133468" y="75488"/>
                  </a:lnTo>
                  <a:lnTo>
                    <a:pt x="133305" y="75224"/>
                  </a:lnTo>
                  <a:lnTo>
                    <a:pt x="133266" y="74975"/>
                  </a:lnTo>
                  <a:lnTo>
                    <a:pt x="133263" y="74446"/>
                  </a:lnTo>
                  <a:lnTo>
                    <a:pt x="132857" y="74346"/>
                  </a:lnTo>
                  <a:lnTo>
                    <a:pt x="132020" y="74617"/>
                  </a:lnTo>
                  <a:lnTo>
                    <a:pt x="131587" y="74668"/>
                  </a:lnTo>
                  <a:lnTo>
                    <a:pt x="131367" y="74596"/>
                  </a:lnTo>
                  <a:lnTo>
                    <a:pt x="131289" y="74324"/>
                  </a:lnTo>
                  <a:lnTo>
                    <a:pt x="131381" y="74144"/>
                  </a:lnTo>
                  <a:lnTo>
                    <a:pt x="131779" y="73854"/>
                  </a:lnTo>
                  <a:lnTo>
                    <a:pt x="132872" y="73606"/>
                  </a:lnTo>
                  <a:lnTo>
                    <a:pt x="133316" y="73267"/>
                  </a:lnTo>
                  <a:lnTo>
                    <a:pt x="133295" y="73106"/>
                  </a:lnTo>
                  <a:lnTo>
                    <a:pt x="133010" y="72732"/>
                  </a:lnTo>
                  <a:lnTo>
                    <a:pt x="132449" y="72210"/>
                  </a:lnTo>
                  <a:lnTo>
                    <a:pt x="132358" y="71967"/>
                  </a:lnTo>
                  <a:lnTo>
                    <a:pt x="132555" y="71795"/>
                  </a:lnTo>
                  <a:lnTo>
                    <a:pt x="133625" y="71523"/>
                  </a:lnTo>
                  <a:lnTo>
                    <a:pt x="134084" y="71280"/>
                  </a:lnTo>
                  <a:lnTo>
                    <a:pt x="134231" y="71086"/>
                  </a:lnTo>
                  <a:lnTo>
                    <a:pt x="134259" y="70676"/>
                  </a:lnTo>
                  <a:lnTo>
                    <a:pt x="134445" y="70132"/>
                  </a:lnTo>
                  <a:lnTo>
                    <a:pt x="134793" y="69821"/>
                  </a:lnTo>
                  <a:lnTo>
                    <a:pt x="135137" y="69834"/>
                  </a:lnTo>
                  <a:lnTo>
                    <a:pt x="135357" y="69962"/>
                  </a:lnTo>
                  <a:lnTo>
                    <a:pt x="135685" y="70505"/>
                  </a:lnTo>
                  <a:lnTo>
                    <a:pt x="135602" y="70825"/>
                  </a:lnTo>
                  <a:lnTo>
                    <a:pt x="135225" y="70970"/>
                  </a:lnTo>
                  <a:lnTo>
                    <a:pt x="135188" y="71253"/>
                  </a:lnTo>
                  <a:lnTo>
                    <a:pt x="135697" y="71874"/>
                  </a:lnTo>
                  <a:lnTo>
                    <a:pt x="136071" y="71971"/>
                  </a:lnTo>
                  <a:lnTo>
                    <a:pt x="136303" y="71934"/>
                  </a:lnTo>
                  <a:lnTo>
                    <a:pt x="136968" y="71113"/>
                  </a:lnTo>
                  <a:lnTo>
                    <a:pt x="136980" y="70505"/>
                  </a:lnTo>
                  <a:lnTo>
                    <a:pt x="136905" y="70271"/>
                  </a:lnTo>
                  <a:lnTo>
                    <a:pt x="136830" y="69414"/>
                  </a:lnTo>
                  <a:lnTo>
                    <a:pt x="136910" y="69202"/>
                  </a:lnTo>
                  <a:lnTo>
                    <a:pt x="137060" y="69166"/>
                  </a:lnTo>
                  <a:lnTo>
                    <a:pt x="137312" y="69160"/>
                  </a:lnTo>
                  <a:lnTo>
                    <a:pt x="137916" y="68671"/>
                  </a:lnTo>
                  <a:lnTo>
                    <a:pt x="138218" y="68967"/>
                  </a:lnTo>
                  <a:lnTo>
                    <a:pt x="138416" y="69016"/>
                  </a:lnTo>
                  <a:lnTo>
                    <a:pt x="138585" y="68953"/>
                  </a:lnTo>
                  <a:lnTo>
                    <a:pt x="139118" y="68478"/>
                  </a:lnTo>
                  <a:lnTo>
                    <a:pt x="139742" y="68581"/>
                  </a:lnTo>
                  <a:lnTo>
                    <a:pt x="140282" y="68469"/>
                  </a:lnTo>
                  <a:lnTo>
                    <a:pt x="140964" y="68923"/>
                  </a:lnTo>
                  <a:lnTo>
                    <a:pt x="141415" y="68933"/>
                  </a:lnTo>
                  <a:lnTo>
                    <a:pt x="141581" y="68803"/>
                  </a:lnTo>
                  <a:lnTo>
                    <a:pt x="141704" y="68553"/>
                  </a:lnTo>
                  <a:lnTo>
                    <a:pt x="141567" y="68320"/>
                  </a:lnTo>
                  <a:lnTo>
                    <a:pt x="141115" y="68282"/>
                  </a:lnTo>
                  <a:lnTo>
                    <a:pt x="140975" y="68161"/>
                  </a:lnTo>
                  <a:lnTo>
                    <a:pt x="140813" y="67816"/>
                  </a:lnTo>
                  <a:lnTo>
                    <a:pt x="140837" y="67464"/>
                  </a:lnTo>
                  <a:lnTo>
                    <a:pt x="140903" y="67330"/>
                  </a:lnTo>
                  <a:lnTo>
                    <a:pt x="141843" y="66488"/>
                  </a:lnTo>
                  <a:lnTo>
                    <a:pt x="141936" y="65960"/>
                  </a:lnTo>
                  <a:lnTo>
                    <a:pt x="142726" y="64389"/>
                  </a:lnTo>
                  <a:lnTo>
                    <a:pt x="142880" y="64244"/>
                  </a:lnTo>
                  <a:lnTo>
                    <a:pt x="142894" y="63694"/>
                  </a:lnTo>
                  <a:lnTo>
                    <a:pt x="143842" y="62722"/>
                  </a:lnTo>
                  <a:lnTo>
                    <a:pt x="144214" y="62086"/>
                  </a:lnTo>
                  <a:lnTo>
                    <a:pt x="144250" y="61784"/>
                  </a:lnTo>
                  <a:lnTo>
                    <a:pt x="144205" y="61434"/>
                  </a:lnTo>
                  <a:lnTo>
                    <a:pt x="144329" y="60940"/>
                  </a:lnTo>
                  <a:lnTo>
                    <a:pt x="144595" y="60657"/>
                  </a:lnTo>
                  <a:lnTo>
                    <a:pt x="144771" y="60601"/>
                  </a:lnTo>
                  <a:lnTo>
                    <a:pt x="145007" y="60612"/>
                  </a:lnTo>
                  <a:lnTo>
                    <a:pt x="145464" y="60824"/>
                  </a:lnTo>
                  <a:lnTo>
                    <a:pt x="145711" y="60761"/>
                  </a:lnTo>
                  <a:lnTo>
                    <a:pt x="145816" y="60526"/>
                  </a:lnTo>
                  <a:lnTo>
                    <a:pt x="145880" y="59157"/>
                  </a:lnTo>
                  <a:lnTo>
                    <a:pt x="147046" y="57684"/>
                  </a:lnTo>
                  <a:lnTo>
                    <a:pt x="147376" y="57405"/>
                  </a:lnTo>
                  <a:lnTo>
                    <a:pt x="147740" y="57381"/>
                  </a:lnTo>
                  <a:lnTo>
                    <a:pt x="147940" y="57170"/>
                  </a:lnTo>
                  <a:lnTo>
                    <a:pt x="148459" y="56199"/>
                  </a:lnTo>
                  <a:lnTo>
                    <a:pt x="148609" y="55009"/>
                  </a:lnTo>
                  <a:lnTo>
                    <a:pt x="148471" y="54030"/>
                  </a:lnTo>
                  <a:lnTo>
                    <a:pt x="148595" y="53743"/>
                  </a:lnTo>
                  <a:lnTo>
                    <a:pt x="149585" y="52955"/>
                  </a:lnTo>
                  <a:lnTo>
                    <a:pt x="150369" y="52620"/>
                  </a:lnTo>
                  <a:lnTo>
                    <a:pt x="151396" y="51746"/>
                  </a:lnTo>
                  <a:lnTo>
                    <a:pt x="151569" y="51415"/>
                  </a:lnTo>
                  <a:lnTo>
                    <a:pt x="151678" y="50820"/>
                  </a:lnTo>
                  <a:lnTo>
                    <a:pt x="151955" y="49917"/>
                  </a:lnTo>
                  <a:lnTo>
                    <a:pt x="152582" y="49385"/>
                  </a:lnTo>
                  <a:lnTo>
                    <a:pt x="152668" y="49121"/>
                  </a:lnTo>
                  <a:lnTo>
                    <a:pt x="152735" y="48424"/>
                  </a:lnTo>
                  <a:lnTo>
                    <a:pt x="152928" y="48394"/>
                  </a:lnTo>
                  <a:lnTo>
                    <a:pt x="153541" y="48067"/>
                  </a:lnTo>
                  <a:lnTo>
                    <a:pt x="153586" y="47899"/>
                  </a:lnTo>
                  <a:lnTo>
                    <a:pt x="153556" y="47643"/>
                  </a:lnTo>
                  <a:lnTo>
                    <a:pt x="152897" y="47271"/>
                  </a:lnTo>
                  <a:lnTo>
                    <a:pt x="153525" y="46106"/>
                  </a:lnTo>
                  <a:lnTo>
                    <a:pt x="153873" y="45726"/>
                  </a:lnTo>
                  <a:lnTo>
                    <a:pt x="154038" y="45637"/>
                  </a:lnTo>
                  <a:lnTo>
                    <a:pt x="155332" y="45465"/>
                  </a:lnTo>
                  <a:lnTo>
                    <a:pt x="155257" y="44732"/>
                  </a:lnTo>
                  <a:lnTo>
                    <a:pt x="155429" y="43984"/>
                  </a:lnTo>
                  <a:lnTo>
                    <a:pt x="156318" y="42811"/>
                  </a:lnTo>
                  <a:lnTo>
                    <a:pt x="156521" y="42722"/>
                  </a:lnTo>
                  <a:lnTo>
                    <a:pt x="156978" y="42822"/>
                  </a:lnTo>
                  <a:lnTo>
                    <a:pt x="157534" y="42524"/>
                  </a:lnTo>
                  <a:lnTo>
                    <a:pt x="157575" y="42364"/>
                  </a:lnTo>
                  <a:lnTo>
                    <a:pt x="157477" y="42055"/>
                  </a:lnTo>
                  <a:lnTo>
                    <a:pt x="157608" y="41508"/>
                  </a:lnTo>
                  <a:lnTo>
                    <a:pt x="157942" y="41471"/>
                  </a:lnTo>
                  <a:lnTo>
                    <a:pt x="157935" y="41132"/>
                  </a:lnTo>
                  <a:lnTo>
                    <a:pt x="157792" y="40954"/>
                  </a:lnTo>
                  <a:lnTo>
                    <a:pt x="157646" y="40708"/>
                  </a:lnTo>
                  <a:lnTo>
                    <a:pt x="157672" y="40578"/>
                  </a:lnTo>
                  <a:lnTo>
                    <a:pt x="158089" y="40500"/>
                  </a:lnTo>
                  <a:lnTo>
                    <a:pt x="158640" y="39826"/>
                  </a:lnTo>
                  <a:lnTo>
                    <a:pt x="158842" y="38777"/>
                  </a:lnTo>
                  <a:lnTo>
                    <a:pt x="159149" y="38661"/>
                  </a:lnTo>
                  <a:lnTo>
                    <a:pt x="159368" y="38621"/>
                  </a:lnTo>
                  <a:lnTo>
                    <a:pt x="159458" y="38167"/>
                  </a:lnTo>
                  <a:lnTo>
                    <a:pt x="159669" y="37947"/>
                  </a:lnTo>
                  <a:lnTo>
                    <a:pt x="159946" y="37742"/>
                  </a:lnTo>
                  <a:lnTo>
                    <a:pt x="160543" y="36782"/>
                  </a:lnTo>
                  <a:lnTo>
                    <a:pt x="160546" y="36529"/>
                  </a:lnTo>
                  <a:lnTo>
                    <a:pt x="160768" y="35897"/>
                  </a:lnTo>
                  <a:lnTo>
                    <a:pt x="161556" y="34762"/>
                  </a:lnTo>
                  <a:lnTo>
                    <a:pt x="162052" y="33824"/>
                  </a:lnTo>
                  <a:lnTo>
                    <a:pt x="162525" y="33177"/>
                  </a:lnTo>
                  <a:lnTo>
                    <a:pt x="163915" y="32429"/>
                  </a:lnTo>
                  <a:lnTo>
                    <a:pt x="164043" y="31771"/>
                  </a:lnTo>
                  <a:lnTo>
                    <a:pt x="164024" y="30822"/>
                  </a:lnTo>
                  <a:lnTo>
                    <a:pt x="164103" y="30502"/>
                  </a:lnTo>
                  <a:lnTo>
                    <a:pt x="164711" y="29664"/>
                  </a:lnTo>
                  <a:lnTo>
                    <a:pt x="166349" y="28243"/>
                  </a:lnTo>
                  <a:lnTo>
                    <a:pt x="166350" y="27853"/>
                  </a:lnTo>
                  <a:lnTo>
                    <a:pt x="166147" y="27492"/>
                  </a:lnTo>
                  <a:lnTo>
                    <a:pt x="166564" y="26461"/>
                  </a:lnTo>
                  <a:lnTo>
                    <a:pt x="167124" y="26216"/>
                  </a:lnTo>
                  <a:lnTo>
                    <a:pt x="167692" y="25535"/>
                  </a:lnTo>
                  <a:lnTo>
                    <a:pt x="167895" y="25264"/>
                  </a:lnTo>
                  <a:lnTo>
                    <a:pt x="168211" y="24427"/>
                  </a:lnTo>
                  <a:lnTo>
                    <a:pt x="168471" y="23954"/>
                  </a:lnTo>
                  <a:lnTo>
                    <a:pt x="169436" y="23425"/>
                  </a:lnTo>
                  <a:lnTo>
                    <a:pt x="170195" y="22811"/>
                  </a:lnTo>
                  <a:lnTo>
                    <a:pt x="170507" y="22465"/>
                  </a:lnTo>
                  <a:lnTo>
                    <a:pt x="171645" y="20481"/>
                  </a:lnTo>
                  <a:lnTo>
                    <a:pt x="171744" y="20151"/>
                  </a:lnTo>
                  <a:lnTo>
                    <a:pt x="172242" y="19279"/>
                  </a:lnTo>
                  <a:lnTo>
                    <a:pt x="172757" y="18505"/>
                  </a:lnTo>
                  <a:lnTo>
                    <a:pt x="173407" y="18278"/>
                  </a:lnTo>
                  <a:lnTo>
                    <a:pt x="174294" y="17701"/>
                  </a:lnTo>
                  <a:lnTo>
                    <a:pt x="175057" y="16875"/>
                  </a:lnTo>
                  <a:lnTo>
                    <a:pt x="176539" y="13731"/>
                  </a:lnTo>
                  <a:lnTo>
                    <a:pt x="176907" y="13545"/>
                  </a:lnTo>
                  <a:lnTo>
                    <a:pt x="177084" y="12462"/>
                  </a:lnTo>
                  <a:lnTo>
                    <a:pt x="177697" y="12127"/>
                  </a:lnTo>
                  <a:lnTo>
                    <a:pt x="177991" y="11327"/>
                  </a:lnTo>
                  <a:lnTo>
                    <a:pt x="178025" y="10936"/>
                  </a:lnTo>
                  <a:lnTo>
                    <a:pt x="178773" y="9694"/>
                  </a:lnTo>
                  <a:lnTo>
                    <a:pt x="180037" y="8721"/>
                  </a:lnTo>
                  <a:lnTo>
                    <a:pt x="180564" y="8531"/>
                  </a:lnTo>
                  <a:lnTo>
                    <a:pt x="180752" y="8535"/>
                  </a:lnTo>
                  <a:lnTo>
                    <a:pt x="181174" y="7743"/>
                  </a:lnTo>
                  <a:lnTo>
                    <a:pt x="182340" y="7237"/>
                  </a:lnTo>
                  <a:lnTo>
                    <a:pt x="182649" y="6992"/>
                  </a:lnTo>
                  <a:lnTo>
                    <a:pt x="182792" y="6739"/>
                  </a:lnTo>
                  <a:lnTo>
                    <a:pt x="184155" y="5992"/>
                  </a:lnTo>
                  <a:lnTo>
                    <a:pt x="184437" y="5944"/>
                  </a:lnTo>
                  <a:lnTo>
                    <a:pt x="185024" y="6108"/>
                  </a:lnTo>
                  <a:lnTo>
                    <a:pt x="185881" y="5511"/>
                  </a:lnTo>
                  <a:lnTo>
                    <a:pt x="186370" y="5307"/>
                  </a:lnTo>
                  <a:lnTo>
                    <a:pt x="187717" y="5209"/>
                  </a:lnTo>
                  <a:lnTo>
                    <a:pt x="188011" y="5287"/>
                  </a:lnTo>
                  <a:lnTo>
                    <a:pt x="188756" y="5197"/>
                  </a:lnTo>
                  <a:lnTo>
                    <a:pt x="189994" y="4821"/>
                  </a:lnTo>
                  <a:lnTo>
                    <a:pt x="190577" y="4464"/>
                  </a:lnTo>
                  <a:lnTo>
                    <a:pt x="191160" y="3783"/>
                  </a:lnTo>
                  <a:lnTo>
                    <a:pt x="192049" y="3564"/>
                  </a:lnTo>
                  <a:lnTo>
                    <a:pt x="193054" y="2935"/>
                  </a:lnTo>
                  <a:lnTo>
                    <a:pt x="194454" y="2377"/>
                  </a:lnTo>
                  <a:lnTo>
                    <a:pt x="194778" y="2291"/>
                  </a:lnTo>
                  <a:lnTo>
                    <a:pt x="195172" y="2301"/>
                  </a:lnTo>
                  <a:lnTo>
                    <a:pt x="195660" y="1822"/>
                  </a:lnTo>
                  <a:lnTo>
                    <a:pt x="196912" y="1425"/>
                  </a:lnTo>
                  <a:lnTo>
                    <a:pt x="197756" y="1414"/>
                  </a:lnTo>
                  <a:lnTo>
                    <a:pt x="198535" y="667"/>
                  </a:lnTo>
                  <a:lnTo>
                    <a:pt x="198897" y="25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7" name="pg1308">
              <a:extLst>
                <a:ext uri="{FF2B5EF4-FFF2-40B4-BE49-F238E27FC236}">
                  <a16:creationId xmlns:a16="http://schemas.microsoft.com/office/drawing/2014/main" id="{AEB7790B-88A4-9844-AF24-EED5187C63B6}"/>
                </a:ext>
              </a:extLst>
            </p:cNvPr>
            <p:cNvSpPr/>
            <p:nvPr/>
          </p:nvSpPr>
          <p:spPr>
            <a:xfrm>
              <a:off x="945399" y="2981625"/>
              <a:ext cx="195705" cy="307791"/>
            </a:xfrm>
            <a:custGeom>
              <a:avLst/>
              <a:gdLst/>
              <a:ahLst/>
              <a:cxnLst/>
              <a:rect l="0" t="0" r="0" b="0"/>
              <a:pathLst>
                <a:path w="195705" h="307791">
                  <a:moveTo>
                    <a:pt x="0" y="27636"/>
                  </a:moveTo>
                  <a:lnTo>
                    <a:pt x="188" y="27740"/>
                  </a:lnTo>
                  <a:lnTo>
                    <a:pt x="783" y="27740"/>
                  </a:lnTo>
                  <a:lnTo>
                    <a:pt x="1044" y="27908"/>
                  </a:lnTo>
                  <a:lnTo>
                    <a:pt x="661" y="28213"/>
                  </a:lnTo>
                  <a:lnTo>
                    <a:pt x="895" y="28808"/>
                  </a:lnTo>
                  <a:lnTo>
                    <a:pt x="1541" y="29616"/>
                  </a:lnTo>
                  <a:lnTo>
                    <a:pt x="2317" y="29504"/>
                  </a:lnTo>
                  <a:lnTo>
                    <a:pt x="3197" y="28830"/>
                  </a:lnTo>
                  <a:lnTo>
                    <a:pt x="3139" y="28376"/>
                  </a:lnTo>
                  <a:lnTo>
                    <a:pt x="3789" y="28234"/>
                  </a:lnTo>
                  <a:lnTo>
                    <a:pt x="4177" y="28376"/>
                  </a:lnTo>
                  <a:lnTo>
                    <a:pt x="4665" y="28435"/>
                  </a:lnTo>
                  <a:lnTo>
                    <a:pt x="4715" y="27884"/>
                  </a:lnTo>
                  <a:lnTo>
                    <a:pt x="5018" y="27430"/>
                  </a:lnTo>
                  <a:lnTo>
                    <a:pt x="5330" y="27870"/>
                  </a:lnTo>
                  <a:lnTo>
                    <a:pt x="5088" y="28618"/>
                  </a:lnTo>
                  <a:lnTo>
                    <a:pt x="5633" y="29049"/>
                  </a:lnTo>
                  <a:lnTo>
                    <a:pt x="5829" y="29783"/>
                  </a:lnTo>
                  <a:lnTo>
                    <a:pt x="5937" y="29954"/>
                  </a:lnTo>
                  <a:lnTo>
                    <a:pt x="7116" y="30289"/>
                  </a:lnTo>
                  <a:lnTo>
                    <a:pt x="7428" y="30114"/>
                  </a:lnTo>
                  <a:lnTo>
                    <a:pt x="8792" y="29929"/>
                  </a:lnTo>
                  <a:lnTo>
                    <a:pt x="9787" y="29936"/>
                  </a:lnTo>
                  <a:lnTo>
                    <a:pt x="10179" y="29307"/>
                  </a:lnTo>
                  <a:lnTo>
                    <a:pt x="10537" y="27707"/>
                  </a:lnTo>
                  <a:lnTo>
                    <a:pt x="10568" y="27134"/>
                  </a:lnTo>
                  <a:lnTo>
                    <a:pt x="10245" y="26869"/>
                  </a:lnTo>
                  <a:lnTo>
                    <a:pt x="10138" y="26460"/>
                  </a:lnTo>
                  <a:lnTo>
                    <a:pt x="10146" y="25860"/>
                  </a:lnTo>
                  <a:lnTo>
                    <a:pt x="10723" y="25287"/>
                  </a:lnTo>
                  <a:lnTo>
                    <a:pt x="10957" y="24889"/>
                  </a:lnTo>
                  <a:lnTo>
                    <a:pt x="11226" y="24168"/>
                  </a:lnTo>
                  <a:lnTo>
                    <a:pt x="11392" y="24015"/>
                  </a:lnTo>
                  <a:lnTo>
                    <a:pt x="11788" y="24428"/>
                  </a:lnTo>
                  <a:lnTo>
                    <a:pt x="11999" y="24860"/>
                  </a:lnTo>
                  <a:lnTo>
                    <a:pt x="12003" y="25173"/>
                  </a:lnTo>
                  <a:lnTo>
                    <a:pt x="12118" y="25329"/>
                  </a:lnTo>
                  <a:lnTo>
                    <a:pt x="12525" y="25363"/>
                  </a:lnTo>
                  <a:lnTo>
                    <a:pt x="12845" y="25155"/>
                  </a:lnTo>
                  <a:lnTo>
                    <a:pt x="13022" y="25155"/>
                  </a:lnTo>
                  <a:lnTo>
                    <a:pt x="13611" y="25411"/>
                  </a:lnTo>
                  <a:lnTo>
                    <a:pt x="14242" y="26390"/>
                  </a:lnTo>
                  <a:lnTo>
                    <a:pt x="14331" y="26773"/>
                  </a:lnTo>
                  <a:lnTo>
                    <a:pt x="15131" y="27335"/>
                  </a:lnTo>
                  <a:lnTo>
                    <a:pt x="15284" y="26750"/>
                  </a:lnTo>
                  <a:lnTo>
                    <a:pt x="14992" y="26732"/>
                  </a:lnTo>
                  <a:lnTo>
                    <a:pt x="15115" y="26430"/>
                  </a:lnTo>
                  <a:lnTo>
                    <a:pt x="15072" y="26140"/>
                  </a:lnTo>
                  <a:lnTo>
                    <a:pt x="14619" y="25820"/>
                  </a:lnTo>
                  <a:lnTo>
                    <a:pt x="14203" y="25839"/>
                  </a:lnTo>
                  <a:lnTo>
                    <a:pt x="14392" y="25638"/>
                  </a:lnTo>
                  <a:lnTo>
                    <a:pt x="15422" y="25287"/>
                  </a:lnTo>
                  <a:lnTo>
                    <a:pt x="15628" y="25329"/>
                  </a:lnTo>
                  <a:lnTo>
                    <a:pt x="15349" y="25395"/>
                  </a:lnTo>
                  <a:lnTo>
                    <a:pt x="14884" y="25820"/>
                  </a:lnTo>
                  <a:lnTo>
                    <a:pt x="15587" y="25842"/>
                  </a:lnTo>
                  <a:lnTo>
                    <a:pt x="16129" y="25440"/>
                  </a:lnTo>
                  <a:lnTo>
                    <a:pt x="16502" y="24948"/>
                  </a:lnTo>
                  <a:lnTo>
                    <a:pt x="16713" y="24453"/>
                  </a:lnTo>
                  <a:lnTo>
                    <a:pt x="16282" y="23939"/>
                  </a:lnTo>
                  <a:lnTo>
                    <a:pt x="16322" y="23733"/>
                  </a:lnTo>
                  <a:lnTo>
                    <a:pt x="16978" y="24226"/>
                  </a:lnTo>
                  <a:lnTo>
                    <a:pt x="16944" y="24572"/>
                  </a:lnTo>
                  <a:lnTo>
                    <a:pt x="17324" y="25421"/>
                  </a:lnTo>
                  <a:lnTo>
                    <a:pt x="18409" y="26567"/>
                  </a:lnTo>
                  <a:lnTo>
                    <a:pt x="18747" y="26697"/>
                  </a:lnTo>
                  <a:lnTo>
                    <a:pt x="20319" y="26749"/>
                  </a:lnTo>
                  <a:lnTo>
                    <a:pt x="21499" y="27237"/>
                  </a:lnTo>
                  <a:lnTo>
                    <a:pt x="21816" y="27471"/>
                  </a:lnTo>
                  <a:lnTo>
                    <a:pt x="22264" y="27315"/>
                  </a:lnTo>
                  <a:lnTo>
                    <a:pt x="20941" y="26332"/>
                  </a:lnTo>
                  <a:lnTo>
                    <a:pt x="20780" y="25580"/>
                  </a:lnTo>
                  <a:lnTo>
                    <a:pt x="22779" y="25122"/>
                  </a:lnTo>
                  <a:lnTo>
                    <a:pt x="22452" y="24545"/>
                  </a:lnTo>
                  <a:lnTo>
                    <a:pt x="22794" y="23968"/>
                  </a:lnTo>
                  <a:lnTo>
                    <a:pt x="24071" y="24028"/>
                  </a:lnTo>
                  <a:lnTo>
                    <a:pt x="24371" y="23622"/>
                  </a:lnTo>
                  <a:lnTo>
                    <a:pt x="24005" y="23779"/>
                  </a:lnTo>
                  <a:lnTo>
                    <a:pt x="23475" y="23749"/>
                  </a:lnTo>
                  <a:lnTo>
                    <a:pt x="23253" y="23595"/>
                  </a:lnTo>
                  <a:lnTo>
                    <a:pt x="23198" y="23436"/>
                  </a:lnTo>
                  <a:lnTo>
                    <a:pt x="22810" y="23309"/>
                  </a:lnTo>
                  <a:lnTo>
                    <a:pt x="21034" y="23592"/>
                  </a:lnTo>
                  <a:lnTo>
                    <a:pt x="20522" y="24154"/>
                  </a:lnTo>
                  <a:lnTo>
                    <a:pt x="20192" y="24776"/>
                  </a:lnTo>
                  <a:lnTo>
                    <a:pt x="20192" y="24999"/>
                  </a:lnTo>
                  <a:lnTo>
                    <a:pt x="20067" y="25184"/>
                  </a:lnTo>
                  <a:lnTo>
                    <a:pt x="19123" y="24865"/>
                  </a:lnTo>
                  <a:lnTo>
                    <a:pt x="18720" y="24873"/>
                  </a:lnTo>
                  <a:lnTo>
                    <a:pt x="18470" y="25026"/>
                  </a:lnTo>
                  <a:lnTo>
                    <a:pt x="17693" y="24728"/>
                  </a:lnTo>
                  <a:lnTo>
                    <a:pt x="17286" y="24442"/>
                  </a:lnTo>
                  <a:lnTo>
                    <a:pt x="17201" y="24148"/>
                  </a:lnTo>
                  <a:lnTo>
                    <a:pt x="17470" y="23500"/>
                  </a:lnTo>
                  <a:lnTo>
                    <a:pt x="18249" y="20720"/>
                  </a:lnTo>
                  <a:lnTo>
                    <a:pt x="17992" y="20332"/>
                  </a:lnTo>
                  <a:lnTo>
                    <a:pt x="17696" y="20116"/>
                  </a:lnTo>
                  <a:lnTo>
                    <a:pt x="17365" y="20094"/>
                  </a:lnTo>
                  <a:lnTo>
                    <a:pt x="16996" y="20317"/>
                  </a:lnTo>
                  <a:lnTo>
                    <a:pt x="16453" y="20213"/>
                  </a:lnTo>
                  <a:lnTo>
                    <a:pt x="16165" y="19338"/>
                  </a:lnTo>
                  <a:lnTo>
                    <a:pt x="16165" y="19167"/>
                  </a:lnTo>
                  <a:lnTo>
                    <a:pt x="16291" y="18475"/>
                  </a:lnTo>
                  <a:lnTo>
                    <a:pt x="16960" y="16554"/>
                  </a:lnTo>
                  <a:lnTo>
                    <a:pt x="17544" y="16003"/>
                  </a:lnTo>
                  <a:lnTo>
                    <a:pt x="18198" y="15924"/>
                  </a:lnTo>
                  <a:lnTo>
                    <a:pt x="18329" y="15500"/>
                  </a:lnTo>
                  <a:lnTo>
                    <a:pt x="17994" y="15359"/>
                  </a:lnTo>
                  <a:lnTo>
                    <a:pt x="17563" y="15467"/>
                  </a:lnTo>
                  <a:lnTo>
                    <a:pt x="16271" y="15314"/>
                  </a:lnTo>
                  <a:lnTo>
                    <a:pt x="16074" y="15218"/>
                  </a:lnTo>
                  <a:lnTo>
                    <a:pt x="15893" y="14924"/>
                  </a:lnTo>
                  <a:lnTo>
                    <a:pt x="15524" y="14645"/>
                  </a:lnTo>
                  <a:lnTo>
                    <a:pt x="13623" y="14646"/>
                  </a:lnTo>
                  <a:lnTo>
                    <a:pt x="13104" y="14765"/>
                  </a:lnTo>
                  <a:lnTo>
                    <a:pt x="12802" y="15037"/>
                  </a:lnTo>
                  <a:lnTo>
                    <a:pt x="12709" y="15197"/>
                  </a:lnTo>
                  <a:lnTo>
                    <a:pt x="12722" y="15383"/>
                  </a:lnTo>
                  <a:lnTo>
                    <a:pt x="12412" y="15489"/>
                  </a:lnTo>
                  <a:lnTo>
                    <a:pt x="12128" y="15891"/>
                  </a:lnTo>
                  <a:lnTo>
                    <a:pt x="11893" y="15864"/>
                  </a:lnTo>
                  <a:lnTo>
                    <a:pt x="11920" y="15501"/>
                  </a:lnTo>
                  <a:lnTo>
                    <a:pt x="12155" y="14973"/>
                  </a:lnTo>
                  <a:lnTo>
                    <a:pt x="12121" y="14698"/>
                  </a:lnTo>
                  <a:lnTo>
                    <a:pt x="11759" y="14247"/>
                  </a:lnTo>
                  <a:lnTo>
                    <a:pt x="11048" y="13878"/>
                  </a:lnTo>
                  <a:lnTo>
                    <a:pt x="10925" y="13696"/>
                  </a:lnTo>
                  <a:lnTo>
                    <a:pt x="10925" y="13539"/>
                  </a:lnTo>
                  <a:lnTo>
                    <a:pt x="11544" y="13454"/>
                  </a:lnTo>
                  <a:lnTo>
                    <a:pt x="11899" y="13238"/>
                  </a:lnTo>
                  <a:lnTo>
                    <a:pt x="12072" y="12911"/>
                  </a:lnTo>
                  <a:lnTo>
                    <a:pt x="12165" y="12018"/>
                  </a:lnTo>
                  <a:lnTo>
                    <a:pt x="12950" y="11519"/>
                  </a:lnTo>
                  <a:lnTo>
                    <a:pt x="13833" y="11333"/>
                  </a:lnTo>
                  <a:lnTo>
                    <a:pt x="14464" y="11381"/>
                  </a:lnTo>
                  <a:lnTo>
                    <a:pt x="14852" y="11206"/>
                  </a:lnTo>
                  <a:lnTo>
                    <a:pt x="15152" y="10718"/>
                  </a:lnTo>
                  <a:lnTo>
                    <a:pt x="15082" y="9527"/>
                  </a:lnTo>
                  <a:lnTo>
                    <a:pt x="15190" y="8511"/>
                  </a:lnTo>
                  <a:lnTo>
                    <a:pt x="15559" y="8626"/>
                  </a:lnTo>
                  <a:lnTo>
                    <a:pt x="16171" y="8127"/>
                  </a:lnTo>
                  <a:lnTo>
                    <a:pt x="16999" y="7922"/>
                  </a:lnTo>
                  <a:lnTo>
                    <a:pt x="17569" y="7921"/>
                  </a:lnTo>
                  <a:lnTo>
                    <a:pt x="17884" y="8107"/>
                  </a:lnTo>
                  <a:lnTo>
                    <a:pt x="18158" y="8171"/>
                  </a:lnTo>
                  <a:lnTo>
                    <a:pt x="18777" y="8074"/>
                  </a:lnTo>
                  <a:lnTo>
                    <a:pt x="18974" y="7690"/>
                  </a:lnTo>
                  <a:lnTo>
                    <a:pt x="19189" y="7437"/>
                  </a:lnTo>
                  <a:lnTo>
                    <a:pt x="19794" y="7418"/>
                  </a:lnTo>
                  <a:lnTo>
                    <a:pt x="20244" y="7623"/>
                  </a:lnTo>
                  <a:lnTo>
                    <a:pt x="21780" y="7448"/>
                  </a:lnTo>
                  <a:lnTo>
                    <a:pt x="22450" y="7623"/>
                  </a:lnTo>
                  <a:lnTo>
                    <a:pt x="22477" y="7887"/>
                  </a:lnTo>
                  <a:lnTo>
                    <a:pt x="22404" y="8234"/>
                  </a:lnTo>
                  <a:lnTo>
                    <a:pt x="22562" y="8952"/>
                  </a:lnTo>
                  <a:lnTo>
                    <a:pt x="22923" y="9574"/>
                  </a:lnTo>
                  <a:lnTo>
                    <a:pt x="23463" y="10112"/>
                  </a:lnTo>
                  <a:lnTo>
                    <a:pt x="23494" y="13194"/>
                  </a:lnTo>
                  <a:lnTo>
                    <a:pt x="24412" y="12805"/>
                  </a:lnTo>
                  <a:lnTo>
                    <a:pt x="24697" y="12530"/>
                  </a:lnTo>
                  <a:lnTo>
                    <a:pt x="25013" y="12526"/>
                  </a:lnTo>
                  <a:lnTo>
                    <a:pt x="25478" y="13449"/>
                  </a:lnTo>
                  <a:lnTo>
                    <a:pt x="25916" y="15299"/>
                  </a:lnTo>
                  <a:lnTo>
                    <a:pt x="28355" y="15852"/>
                  </a:lnTo>
                  <a:lnTo>
                    <a:pt x="28805" y="15893"/>
                  </a:lnTo>
                  <a:lnTo>
                    <a:pt x="29150" y="15699"/>
                  </a:lnTo>
                  <a:lnTo>
                    <a:pt x="29519" y="15241"/>
                  </a:lnTo>
                  <a:lnTo>
                    <a:pt x="30185" y="15237"/>
                  </a:lnTo>
                  <a:lnTo>
                    <a:pt x="30681" y="15066"/>
                  </a:lnTo>
                  <a:lnTo>
                    <a:pt x="30974" y="14879"/>
                  </a:lnTo>
                  <a:lnTo>
                    <a:pt x="31766" y="14879"/>
                  </a:lnTo>
                  <a:lnTo>
                    <a:pt x="32193" y="14912"/>
                  </a:lnTo>
                  <a:lnTo>
                    <a:pt x="32294" y="15433"/>
                  </a:lnTo>
                  <a:lnTo>
                    <a:pt x="32748" y="15642"/>
                  </a:lnTo>
                  <a:lnTo>
                    <a:pt x="33224" y="14886"/>
                  </a:lnTo>
                  <a:lnTo>
                    <a:pt x="33324" y="14540"/>
                  </a:lnTo>
                  <a:lnTo>
                    <a:pt x="33274" y="14279"/>
                  </a:lnTo>
                  <a:lnTo>
                    <a:pt x="33374" y="13952"/>
                  </a:lnTo>
                  <a:lnTo>
                    <a:pt x="33982" y="13929"/>
                  </a:lnTo>
                  <a:lnTo>
                    <a:pt x="35109" y="14197"/>
                  </a:lnTo>
                  <a:lnTo>
                    <a:pt x="35725" y="14011"/>
                  </a:lnTo>
                  <a:lnTo>
                    <a:pt x="36014" y="13631"/>
                  </a:lnTo>
                  <a:lnTo>
                    <a:pt x="36348" y="12548"/>
                  </a:lnTo>
                  <a:lnTo>
                    <a:pt x="36098" y="10806"/>
                  </a:lnTo>
                  <a:lnTo>
                    <a:pt x="35998" y="10631"/>
                  </a:lnTo>
                  <a:lnTo>
                    <a:pt x="35797" y="10504"/>
                  </a:lnTo>
                  <a:lnTo>
                    <a:pt x="35301" y="9938"/>
                  </a:lnTo>
                  <a:lnTo>
                    <a:pt x="34596" y="8368"/>
                  </a:lnTo>
                  <a:lnTo>
                    <a:pt x="33687" y="7683"/>
                  </a:lnTo>
                  <a:lnTo>
                    <a:pt x="32829" y="7627"/>
                  </a:lnTo>
                  <a:lnTo>
                    <a:pt x="30671" y="5526"/>
                  </a:lnTo>
                  <a:lnTo>
                    <a:pt x="29993" y="5023"/>
                  </a:lnTo>
                  <a:lnTo>
                    <a:pt x="29469" y="4287"/>
                  </a:lnTo>
                  <a:lnTo>
                    <a:pt x="29403" y="3777"/>
                  </a:lnTo>
                  <a:lnTo>
                    <a:pt x="29792" y="3602"/>
                  </a:lnTo>
                  <a:lnTo>
                    <a:pt x="30380" y="1528"/>
                  </a:lnTo>
                  <a:lnTo>
                    <a:pt x="30592" y="2283"/>
                  </a:lnTo>
                  <a:lnTo>
                    <a:pt x="31128" y="2648"/>
                  </a:lnTo>
                  <a:lnTo>
                    <a:pt x="31332" y="2443"/>
                  </a:lnTo>
                  <a:lnTo>
                    <a:pt x="31409" y="2253"/>
                  </a:lnTo>
                  <a:lnTo>
                    <a:pt x="31798" y="1985"/>
                  </a:lnTo>
                  <a:lnTo>
                    <a:pt x="32430" y="2085"/>
                  </a:lnTo>
                  <a:lnTo>
                    <a:pt x="33131" y="2427"/>
                  </a:lnTo>
                  <a:lnTo>
                    <a:pt x="33296" y="2383"/>
                  </a:lnTo>
                  <a:lnTo>
                    <a:pt x="33416" y="2234"/>
                  </a:lnTo>
                  <a:lnTo>
                    <a:pt x="33500" y="1653"/>
                  </a:lnTo>
                  <a:lnTo>
                    <a:pt x="33477" y="1262"/>
                  </a:lnTo>
                  <a:lnTo>
                    <a:pt x="33180" y="983"/>
                  </a:lnTo>
                  <a:lnTo>
                    <a:pt x="33076" y="525"/>
                  </a:lnTo>
                  <a:lnTo>
                    <a:pt x="33149" y="141"/>
                  </a:lnTo>
                  <a:lnTo>
                    <a:pt x="33315" y="0"/>
                  </a:lnTo>
                  <a:lnTo>
                    <a:pt x="39781" y="3"/>
                  </a:lnTo>
                  <a:lnTo>
                    <a:pt x="39768" y="4055"/>
                  </a:lnTo>
                  <a:lnTo>
                    <a:pt x="52299" y="4025"/>
                  </a:lnTo>
                  <a:lnTo>
                    <a:pt x="63775" y="4013"/>
                  </a:lnTo>
                  <a:lnTo>
                    <a:pt x="66072" y="4010"/>
                  </a:lnTo>
                  <a:lnTo>
                    <a:pt x="67214" y="4008"/>
                  </a:lnTo>
                  <a:lnTo>
                    <a:pt x="67992" y="4006"/>
                  </a:lnTo>
                  <a:lnTo>
                    <a:pt x="72965" y="3996"/>
                  </a:lnTo>
                  <a:lnTo>
                    <a:pt x="75329" y="3991"/>
                  </a:lnTo>
                  <a:lnTo>
                    <a:pt x="76134" y="3990"/>
                  </a:lnTo>
                  <a:lnTo>
                    <a:pt x="77710" y="3987"/>
                  </a:lnTo>
                  <a:lnTo>
                    <a:pt x="78146" y="3981"/>
                  </a:lnTo>
                  <a:lnTo>
                    <a:pt x="88934" y="3951"/>
                  </a:lnTo>
                  <a:lnTo>
                    <a:pt x="91669" y="3949"/>
                  </a:lnTo>
                  <a:lnTo>
                    <a:pt x="118818" y="3873"/>
                  </a:lnTo>
                  <a:lnTo>
                    <a:pt x="118663" y="4032"/>
                  </a:lnTo>
                  <a:lnTo>
                    <a:pt x="119689" y="4930"/>
                  </a:lnTo>
                  <a:lnTo>
                    <a:pt x="119923" y="5380"/>
                  </a:lnTo>
                  <a:lnTo>
                    <a:pt x="120011" y="6777"/>
                  </a:lnTo>
                  <a:lnTo>
                    <a:pt x="119708" y="7672"/>
                  </a:lnTo>
                  <a:lnTo>
                    <a:pt x="119749" y="9251"/>
                  </a:lnTo>
                  <a:lnTo>
                    <a:pt x="120110" y="9393"/>
                  </a:lnTo>
                  <a:lnTo>
                    <a:pt x="120805" y="10061"/>
                  </a:lnTo>
                  <a:lnTo>
                    <a:pt x="120863" y="10310"/>
                  </a:lnTo>
                  <a:lnTo>
                    <a:pt x="121076" y="10510"/>
                  </a:lnTo>
                  <a:lnTo>
                    <a:pt x="121519" y="10757"/>
                  </a:lnTo>
                  <a:lnTo>
                    <a:pt x="121955" y="10664"/>
                  </a:lnTo>
                  <a:lnTo>
                    <a:pt x="121789" y="11161"/>
                  </a:lnTo>
                  <a:lnTo>
                    <a:pt x="121591" y="11461"/>
                  </a:lnTo>
                  <a:lnTo>
                    <a:pt x="120988" y="11725"/>
                  </a:lnTo>
                  <a:lnTo>
                    <a:pt x="120810" y="11657"/>
                  </a:lnTo>
                  <a:lnTo>
                    <a:pt x="120552" y="11876"/>
                  </a:lnTo>
                  <a:lnTo>
                    <a:pt x="120593" y="13325"/>
                  </a:lnTo>
                  <a:lnTo>
                    <a:pt x="120650" y="13549"/>
                  </a:lnTo>
                  <a:lnTo>
                    <a:pt x="120581" y="13843"/>
                  </a:lnTo>
                  <a:lnTo>
                    <a:pt x="120285" y="14122"/>
                  </a:lnTo>
                  <a:lnTo>
                    <a:pt x="119596" y="14498"/>
                  </a:lnTo>
                  <a:lnTo>
                    <a:pt x="119280" y="14624"/>
                  </a:lnTo>
                  <a:lnTo>
                    <a:pt x="118423" y="14772"/>
                  </a:lnTo>
                  <a:lnTo>
                    <a:pt x="116710" y="15343"/>
                  </a:lnTo>
                  <a:lnTo>
                    <a:pt x="116572" y="15674"/>
                  </a:lnTo>
                  <a:lnTo>
                    <a:pt x="116968" y="16192"/>
                  </a:lnTo>
                  <a:lnTo>
                    <a:pt x="116995" y="16501"/>
                  </a:lnTo>
                  <a:lnTo>
                    <a:pt x="116964" y="17666"/>
                  </a:lnTo>
                  <a:lnTo>
                    <a:pt x="116584" y="20290"/>
                  </a:lnTo>
                  <a:lnTo>
                    <a:pt x="116299" y="20982"/>
                  </a:lnTo>
                  <a:lnTo>
                    <a:pt x="116523" y="21667"/>
                  </a:lnTo>
                  <a:lnTo>
                    <a:pt x="116538" y="21883"/>
                  </a:lnTo>
                  <a:lnTo>
                    <a:pt x="116001" y="24182"/>
                  </a:lnTo>
                  <a:lnTo>
                    <a:pt x="115754" y="24485"/>
                  </a:lnTo>
                  <a:lnTo>
                    <a:pt x="115434" y="25502"/>
                  </a:lnTo>
                  <a:lnTo>
                    <a:pt x="115916" y="26470"/>
                  </a:lnTo>
                  <a:lnTo>
                    <a:pt x="116065" y="26591"/>
                  </a:lnTo>
                  <a:lnTo>
                    <a:pt x="116563" y="26752"/>
                  </a:lnTo>
                  <a:lnTo>
                    <a:pt x="117212" y="27505"/>
                  </a:lnTo>
                  <a:lnTo>
                    <a:pt x="117120" y="27715"/>
                  </a:lnTo>
                  <a:lnTo>
                    <a:pt x="117077" y="28497"/>
                  </a:lnTo>
                  <a:lnTo>
                    <a:pt x="117527" y="30977"/>
                  </a:lnTo>
                  <a:lnTo>
                    <a:pt x="117483" y="31667"/>
                  </a:lnTo>
                  <a:lnTo>
                    <a:pt x="117558" y="32498"/>
                  </a:lnTo>
                  <a:lnTo>
                    <a:pt x="117966" y="32952"/>
                  </a:lnTo>
                  <a:lnTo>
                    <a:pt x="118347" y="33148"/>
                  </a:lnTo>
                  <a:lnTo>
                    <a:pt x="118336" y="33640"/>
                  </a:lnTo>
                  <a:lnTo>
                    <a:pt x="118376" y="40232"/>
                  </a:lnTo>
                  <a:lnTo>
                    <a:pt x="118249" y="41288"/>
                  </a:lnTo>
                  <a:lnTo>
                    <a:pt x="121602" y="41280"/>
                  </a:lnTo>
                  <a:lnTo>
                    <a:pt x="121555" y="47695"/>
                  </a:lnTo>
                  <a:lnTo>
                    <a:pt x="124170" y="47667"/>
                  </a:lnTo>
                  <a:lnTo>
                    <a:pt x="124463" y="61653"/>
                  </a:lnTo>
                  <a:lnTo>
                    <a:pt x="125229" y="63643"/>
                  </a:lnTo>
                  <a:lnTo>
                    <a:pt x="125216" y="64169"/>
                  </a:lnTo>
                  <a:lnTo>
                    <a:pt x="125119" y="68616"/>
                  </a:lnTo>
                  <a:lnTo>
                    <a:pt x="126315" y="68577"/>
                  </a:lnTo>
                  <a:lnTo>
                    <a:pt x="126455" y="68516"/>
                  </a:lnTo>
                  <a:lnTo>
                    <a:pt x="132488" y="68688"/>
                  </a:lnTo>
                  <a:lnTo>
                    <a:pt x="133602" y="68568"/>
                  </a:lnTo>
                  <a:lnTo>
                    <a:pt x="134343" y="68406"/>
                  </a:lnTo>
                  <a:lnTo>
                    <a:pt x="137349" y="68680"/>
                  </a:lnTo>
                  <a:lnTo>
                    <a:pt x="139732" y="68721"/>
                  </a:lnTo>
                  <a:lnTo>
                    <a:pt x="142134" y="68437"/>
                  </a:lnTo>
                  <a:lnTo>
                    <a:pt x="144502" y="68525"/>
                  </a:lnTo>
                  <a:lnTo>
                    <a:pt x="144486" y="74479"/>
                  </a:lnTo>
                  <a:lnTo>
                    <a:pt x="144386" y="80258"/>
                  </a:lnTo>
                  <a:lnTo>
                    <a:pt x="144641" y="81666"/>
                  </a:lnTo>
                  <a:lnTo>
                    <a:pt x="144918" y="82521"/>
                  </a:lnTo>
                  <a:lnTo>
                    <a:pt x="144998" y="84038"/>
                  </a:lnTo>
                  <a:lnTo>
                    <a:pt x="145020" y="85023"/>
                  </a:lnTo>
                  <a:lnTo>
                    <a:pt x="144896" y="89657"/>
                  </a:lnTo>
                  <a:lnTo>
                    <a:pt x="143712" y="92182"/>
                  </a:lnTo>
                  <a:lnTo>
                    <a:pt x="144023" y="96662"/>
                  </a:lnTo>
                  <a:lnTo>
                    <a:pt x="144059" y="100634"/>
                  </a:lnTo>
                  <a:lnTo>
                    <a:pt x="138100" y="100681"/>
                  </a:lnTo>
                  <a:lnTo>
                    <a:pt x="138151" y="100847"/>
                  </a:lnTo>
                  <a:lnTo>
                    <a:pt x="138524" y="101253"/>
                  </a:lnTo>
                  <a:lnTo>
                    <a:pt x="139498" y="102027"/>
                  </a:lnTo>
                  <a:lnTo>
                    <a:pt x="140218" y="102183"/>
                  </a:lnTo>
                  <a:lnTo>
                    <a:pt x="140801" y="101586"/>
                  </a:lnTo>
                  <a:lnTo>
                    <a:pt x="141355" y="101469"/>
                  </a:lnTo>
                  <a:lnTo>
                    <a:pt x="141920" y="101869"/>
                  </a:lnTo>
                  <a:lnTo>
                    <a:pt x="142236" y="102367"/>
                  </a:lnTo>
                  <a:lnTo>
                    <a:pt x="142902" y="102845"/>
                  </a:lnTo>
                  <a:lnTo>
                    <a:pt x="143487" y="103096"/>
                  </a:lnTo>
                  <a:lnTo>
                    <a:pt x="143652" y="103557"/>
                  </a:lnTo>
                  <a:lnTo>
                    <a:pt x="143726" y="104131"/>
                  </a:lnTo>
                  <a:lnTo>
                    <a:pt x="143715" y="104598"/>
                  </a:lnTo>
                  <a:lnTo>
                    <a:pt x="143621" y="104831"/>
                  </a:lnTo>
                  <a:lnTo>
                    <a:pt x="143183" y="105033"/>
                  </a:lnTo>
                  <a:lnTo>
                    <a:pt x="142877" y="105505"/>
                  </a:lnTo>
                  <a:lnTo>
                    <a:pt x="142690" y="106024"/>
                  </a:lnTo>
                  <a:lnTo>
                    <a:pt x="142338" y="106688"/>
                  </a:lnTo>
                  <a:lnTo>
                    <a:pt x="140661" y="107225"/>
                  </a:lnTo>
                  <a:lnTo>
                    <a:pt x="140598" y="107822"/>
                  </a:lnTo>
                  <a:lnTo>
                    <a:pt x="140655" y="108026"/>
                  </a:lnTo>
                  <a:lnTo>
                    <a:pt x="140372" y="108976"/>
                  </a:lnTo>
                  <a:lnTo>
                    <a:pt x="139346" y="111709"/>
                  </a:lnTo>
                  <a:lnTo>
                    <a:pt x="139401" y="112262"/>
                  </a:lnTo>
                  <a:lnTo>
                    <a:pt x="139767" y="112517"/>
                  </a:lnTo>
                  <a:lnTo>
                    <a:pt x="139990" y="112548"/>
                  </a:lnTo>
                  <a:lnTo>
                    <a:pt x="140555" y="114011"/>
                  </a:lnTo>
                  <a:lnTo>
                    <a:pt x="140802" y="114134"/>
                  </a:lnTo>
                  <a:lnTo>
                    <a:pt x="141578" y="115163"/>
                  </a:lnTo>
                  <a:lnTo>
                    <a:pt x="141745" y="116163"/>
                  </a:lnTo>
                  <a:lnTo>
                    <a:pt x="141667" y="116489"/>
                  </a:lnTo>
                  <a:lnTo>
                    <a:pt x="142703" y="117374"/>
                  </a:lnTo>
                  <a:lnTo>
                    <a:pt x="144079" y="118241"/>
                  </a:lnTo>
                  <a:lnTo>
                    <a:pt x="144144" y="118470"/>
                  </a:lnTo>
                  <a:lnTo>
                    <a:pt x="144361" y="118639"/>
                  </a:lnTo>
                  <a:lnTo>
                    <a:pt x="144586" y="118745"/>
                  </a:lnTo>
                  <a:lnTo>
                    <a:pt x="144875" y="118751"/>
                  </a:lnTo>
                  <a:lnTo>
                    <a:pt x="145272" y="118491"/>
                  </a:lnTo>
                  <a:lnTo>
                    <a:pt x="145409" y="118524"/>
                  </a:lnTo>
                  <a:lnTo>
                    <a:pt x="145974" y="119268"/>
                  </a:lnTo>
                  <a:lnTo>
                    <a:pt x="146983" y="120206"/>
                  </a:lnTo>
                  <a:lnTo>
                    <a:pt x="147019" y="120416"/>
                  </a:lnTo>
                  <a:lnTo>
                    <a:pt x="147504" y="121171"/>
                  </a:lnTo>
                  <a:lnTo>
                    <a:pt x="149780" y="122479"/>
                  </a:lnTo>
                  <a:lnTo>
                    <a:pt x="150473" y="123026"/>
                  </a:lnTo>
                  <a:lnTo>
                    <a:pt x="151586" y="124145"/>
                  </a:lnTo>
                  <a:lnTo>
                    <a:pt x="151486" y="124822"/>
                  </a:lnTo>
                  <a:lnTo>
                    <a:pt x="152018" y="125351"/>
                  </a:lnTo>
                  <a:lnTo>
                    <a:pt x="151761" y="126077"/>
                  </a:lnTo>
                  <a:lnTo>
                    <a:pt x="151742" y="126454"/>
                  </a:lnTo>
                  <a:lnTo>
                    <a:pt x="152507" y="126329"/>
                  </a:lnTo>
                  <a:lnTo>
                    <a:pt x="153294" y="127057"/>
                  </a:lnTo>
                  <a:lnTo>
                    <a:pt x="153531" y="127354"/>
                  </a:lnTo>
                  <a:lnTo>
                    <a:pt x="153602" y="127590"/>
                  </a:lnTo>
                  <a:lnTo>
                    <a:pt x="154566" y="128026"/>
                  </a:lnTo>
                  <a:lnTo>
                    <a:pt x="154754" y="128065"/>
                  </a:lnTo>
                  <a:lnTo>
                    <a:pt x="155049" y="127948"/>
                  </a:lnTo>
                  <a:lnTo>
                    <a:pt x="155766" y="128149"/>
                  </a:lnTo>
                  <a:lnTo>
                    <a:pt x="155775" y="127952"/>
                  </a:lnTo>
                  <a:lnTo>
                    <a:pt x="155955" y="127811"/>
                  </a:lnTo>
                  <a:lnTo>
                    <a:pt x="156295" y="127786"/>
                  </a:lnTo>
                  <a:lnTo>
                    <a:pt x="157192" y="127126"/>
                  </a:lnTo>
                  <a:lnTo>
                    <a:pt x="157447" y="126758"/>
                  </a:lnTo>
                  <a:lnTo>
                    <a:pt x="158134" y="126778"/>
                  </a:lnTo>
                  <a:lnTo>
                    <a:pt x="159025" y="126669"/>
                  </a:lnTo>
                  <a:lnTo>
                    <a:pt x="160351" y="127312"/>
                  </a:lnTo>
                  <a:lnTo>
                    <a:pt x="160793" y="127811"/>
                  </a:lnTo>
                  <a:lnTo>
                    <a:pt x="161810" y="128112"/>
                  </a:lnTo>
                  <a:lnTo>
                    <a:pt x="163441" y="128235"/>
                  </a:lnTo>
                  <a:lnTo>
                    <a:pt x="164301" y="128455"/>
                  </a:lnTo>
                  <a:lnTo>
                    <a:pt x="164808" y="128729"/>
                  </a:lnTo>
                  <a:lnTo>
                    <a:pt x="164946" y="129053"/>
                  </a:lnTo>
                  <a:lnTo>
                    <a:pt x="165503" y="129747"/>
                  </a:lnTo>
                  <a:lnTo>
                    <a:pt x="165920" y="129816"/>
                  </a:lnTo>
                  <a:lnTo>
                    <a:pt x="166610" y="129785"/>
                  </a:lnTo>
                  <a:lnTo>
                    <a:pt x="167298" y="129497"/>
                  </a:lnTo>
                  <a:lnTo>
                    <a:pt x="168112" y="129347"/>
                  </a:lnTo>
                  <a:lnTo>
                    <a:pt x="169649" y="129319"/>
                  </a:lnTo>
                  <a:lnTo>
                    <a:pt x="169834" y="129196"/>
                  </a:lnTo>
                  <a:lnTo>
                    <a:pt x="170044" y="128854"/>
                  </a:lnTo>
                  <a:lnTo>
                    <a:pt x="170481" y="128558"/>
                  </a:lnTo>
                  <a:lnTo>
                    <a:pt x="170880" y="128742"/>
                  </a:lnTo>
                  <a:lnTo>
                    <a:pt x="171375" y="128835"/>
                  </a:lnTo>
                  <a:lnTo>
                    <a:pt x="172194" y="128756"/>
                  </a:lnTo>
                  <a:lnTo>
                    <a:pt x="173027" y="128945"/>
                  </a:lnTo>
                  <a:lnTo>
                    <a:pt x="172956" y="129862"/>
                  </a:lnTo>
                  <a:lnTo>
                    <a:pt x="173071" y="130600"/>
                  </a:lnTo>
                  <a:lnTo>
                    <a:pt x="173227" y="131094"/>
                  </a:lnTo>
                  <a:lnTo>
                    <a:pt x="173498" y="131277"/>
                  </a:lnTo>
                  <a:lnTo>
                    <a:pt x="173924" y="132018"/>
                  </a:lnTo>
                  <a:lnTo>
                    <a:pt x="174908" y="132119"/>
                  </a:lnTo>
                  <a:lnTo>
                    <a:pt x="174977" y="131896"/>
                  </a:lnTo>
                  <a:lnTo>
                    <a:pt x="175201" y="131893"/>
                  </a:lnTo>
                  <a:lnTo>
                    <a:pt x="175836" y="133123"/>
                  </a:lnTo>
                  <a:lnTo>
                    <a:pt x="175832" y="133489"/>
                  </a:lnTo>
                  <a:lnTo>
                    <a:pt x="175749" y="133848"/>
                  </a:lnTo>
                  <a:lnTo>
                    <a:pt x="176072" y="134463"/>
                  </a:lnTo>
                  <a:lnTo>
                    <a:pt x="176454" y="134298"/>
                  </a:lnTo>
                  <a:lnTo>
                    <a:pt x="177948" y="134680"/>
                  </a:lnTo>
                  <a:lnTo>
                    <a:pt x="178108" y="134901"/>
                  </a:lnTo>
                  <a:lnTo>
                    <a:pt x="178198" y="135300"/>
                  </a:lnTo>
                  <a:lnTo>
                    <a:pt x="177986" y="135805"/>
                  </a:lnTo>
                  <a:lnTo>
                    <a:pt x="177320" y="136344"/>
                  </a:lnTo>
                  <a:lnTo>
                    <a:pt x="177268" y="136474"/>
                  </a:lnTo>
                  <a:lnTo>
                    <a:pt x="177409" y="136872"/>
                  </a:lnTo>
                  <a:lnTo>
                    <a:pt x="177680" y="137274"/>
                  </a:lnTo>
                  <a:lnTo>
                    <a:pt x="177779" y="137467"/>
                  </a:lnTo>
                  <a:lnTo>
                    <a:pt x="177828" y="137856"/>
                  </a:lnTo>
                  <a:lnTo>
                    <a:pt x="177327" y="138211"/>
                  </a:lnTo>
                  <a:lnTo>
                    <a:pt x="178189" y="139338"/>
                  </a:lnTo>
                  <a:lnTo>
                    <a:pt x="178088" y="139783"/>
                  </a:lnTo>
                  <a:lnTo>
                    <a:pt x="177582" y="140280"/>
                  </a:lnTo>
                  <a:lnTo>
                    <a:pt x="176949" y="139997"/>
                  </a:lnTo>
                  <a:lnTo>
                    <a:pt x="176569" y="139944"/>
                  </a:lnTo>
                  <a:lnTo>
                    <a:pt x="175856" y="140225"/>
                  </a:lnTo>
                  <a:lnTo>
                    <a:pt x="175523" y="140549"/>
                  </a:lnTo>
                  <a:lnTo>
                    <a:pt x="175301" y="142359"/>
                  </a:lnTo>
                  <a:lnTo>
                    <a:pt x="175018" y="142834"/>
                  </a:lnTo>
                  <a:lnTo>
                    <a:pt x="174894" y="143282"/>
                  </a:lnTo>
                  <a:lnTo>
                    <a:pt x="175435" y="144149"/>
                  </a:lnTo>
                  <a:lnTo>
                    <a:pt x="175533" y="145070"/>
                  </a:lnTo>
                  <a:lnTo>
                    <a:pt x="175745" y="146010"/>
                  </a:lnTo>
                  <a:lnTo>
                    <a:pt x="176124" y="146602"/>
                  </a:lnTo>
                  <a:lnTo>
                    <a:pt x="176445" y="147361"/>
                  </a:lnTo>
                  <a:lnTo>
                    <a:pt x="176849" y="149063"/>
                  </a:lnTo>
                  <a:lnTo>
                    <a:pt x="176825" y="149538"/>
                  </a:lnTo>
                  <a:lnTo>
                    <a:pt x="176549" y="149857"/>
                  </a:lnTo>
                  <a:lnTo>
                    <a:pt x="176292" y="150415"/>
                  </a:lnTo>
                  <a:lnTo>
                    <a:pt x="176325" y="150901"/>
                  </a:lnTo>
                  <a:lnTo>
                    <a:pt x="176514" y="151516"/>
                  </a:lnTo>
                  <a:lnTo>
                    <a:pt x="176644" y="151673"/>
                  </a:lnTo>
                  <a:lnTo>
                    <a:pt x="176794" y="151694"/>
                  </a:lnTo>
                  <a:lnTo>
                    <a:pt x="177099" y="152085"/>
                  </a:lnTo>
                  <a:lnTo>
                    <a:pt x="176961" y="152260"/>
                  </a:lnTo>
                  <a:lnTo>
                    <a:pt x="176455" y="152428"/>
                  </a:lnTo>
                  <a:lnTo>
                    <a:pt x="176017" y="153294"/>
                  </a:lnTo>
                  <a:lnTo>
                    <a:pt x="176043" y="154276"/>
                  </a:lnTo>
                  <a:lnTo>
                    <a:pt x="176434" y="154393"/>
                  </a:lnTo>
                  <a:lnTo>
                    <a:pt x="177380" y="154363"/>
                  </a:lnTo>
                  <a:lnTo>
                    <a:pt x="178684" y="154802"/>
                  </a:lnTo>
                  <a:lnTo>
                    <a:pt x="179345" y="155266"/>
                  </a:lnTo>
                  <a:lnTo>
                    <a:pt x="179311" y="156016"/>
                  </a:lnTo>
                  <a:lnTo>
                    <a:pt x="179889" y="156458"/>
                  </a:lnTo>
                  <a:lnTo>
                    <a:pt x="180573" y="156731"/>
                  </a:lnTo>
                  <a:lnTo>
                    <a:pt x="181461" y="157664"/>
                  </a:lnTo>
                  <a:lnTo>
                    <a:pt x="182424" y="158841"/>
                  </a:lnTo>
                  <a:lnTo>
                    <a:pt x="183074" y="159339"/>
                  </a:lnTo>
                  <a:lnTo>
                    <a:pt x="183514" y="159314"/>
                  </a:lnTo>
                  <a:lnTo>
                    <a:pt x="186224" y="159689"/>
                  </a:lnTo>
                  <a:lnTo>
                    <a:pt x="186668" y="160128"/>
                  </a:lnTo>
                  <a:lnTo>
                    <a:pt x="186747" y="161129"/>
                  </a:lnTo>
                  <a:lnTo>
                    <a:pt x="186578" y="161373"/>
                  </a:lnTo>
                  <a:lnTo>
                    <a:pt x="186656" y="162049"/>
                  </a:lnTo>
                  <a:lnTo>
                    <a:pt x="186385" y="163204"/>
                  </a:lnTo>
                  <a:lnTo>
                    <a:pt x="185761" y="164438"/>
                  </a:lnTo>
                  <a:lnTo>
                    <a:pt x="185592" y="164404"/>
                  </a:lnTo>
                  <a:lnTo>
                    <a:pt x="185459" y="164737"/>
                  </a:lnTo>
                  <a:lnTo>
                    <a:pt x="185569" y="165856"/>
                  </a:lnTo>
                  <a:lnTo>
                    <a:pt x="185799" y="166548"/>
                  </a:lnTo>
                  <a:lnTo>
                    <a:pt x="186134" y="166712"/>
                  </a:lnTo>
                  <a:lnTo>
                    <a:pt x="186890" y="167363"/>
                  </a:lnTo>
                  <a:lnTo>
                    <a:pt x="187050" y="167626"/>
                  </a:lnTo>
                  <a:lnTo>
                    <a:pt x="187098" y="167961"/>
                  </a:lnTo>
                  <a:lnTo>
                    <a:pt x="186725" y="168794"/>
                  </a:lnTo>
                  <a:lnTo>
                    <a:pt x="186779" y="169028"/>
                  </a:lnTo>
                  <a:lnTo>
                    <a:pt x="187703" y="170116"/>
                  </a:lnTo>
                  <a:lnTo>
                    <a:pt x="188146" y="170150"/>
                  </a:lnTo>
                  <a:lnTo>
                    <a:pt x="188803" y="170358"/>
                  </a:lnTo>
                  <a:lnTo>
                    <a:pt x="190064" y="171313"/>
                  </a:lnTo>
                  <a:lnTo>
                    <a:pt x="190988" y="172375"/>
                  </a:lnTo>
                  <a:lnTo>
                    <a:pt x="191440" y="172690"/>
                  </a:lnTo>
                  <a:lnTo>
                    <a:pt x="191854" y="172752"/>
                  </a:lnTo>
                  <a:lnTo>
                    <a:pt x="192156" y="172893"/>
                  </a:lnTo>
                  <a:lnTo>
                    <a:pt x="192610" y="173294"/>
                  </a:lnTo>
                  <a:lnTo>
                    <a:pt x="192666" y="173455"/>
                  </a:lnTo>
                  <a:lnTo>
                    <a:pt x="193283" y="173788"/>
                  </a:lnTo>
                  <a:lnTo>
                    <a:pt x="194419" y="174561"/>
                  </a:lnTo>
                  <a:lnTo>
                    <a:pt x="195543" y="174827"/>
                  </a:lnTo>
                  <a:lnTo>
                    <a:pt x="195651" y="174998"/>
                  </a:lnTo>
                  <a:lnTo>
                    <a:pt x="195705" y="175298"/>
                  </a:lnTo>
                  <a:lnTo>
                    <a:pt x="193820" y="175139"/>
                  </a:lnTo>
                  <a:lnTo>
                    <a:pt x="192451" y="175173"/>
                  </a:lnTo>
                  <a:lnTo>
                    <a:pt x="191286" y="175230"/>
                  </a:lnTo>
                  <a:lnTo>
                    <a:pt x="190768" y="175142"/>
                  </a:lnTo>
                  <a:lnTo>
                    <a:pt x="187437" y="175129"/>
                  </a:lnTo>
                  <a:lnTo>
                    <a:pt x="186683" y="176224"/>
                  </a:lnTo>
                  <a:lnTo>
                    <a:pt x="186571" y="176750"/>
                  </a:lnTo>
                  <a:lnTo>
                    <a:pt x="186356" y="177203"/>
                  </a:lnTo>
                  <a:lnTo>
                    <a:pt x="185123" y="178629"/>
                  </a:lnTo>
                  <a:lnTo>
                    <a:pt x="185105" y="179097"/>
                  </a:lnTo>
                  <a:lnTo>
                    <a:pt x="185486" y="179542"/>
                  </a:lnTo>
                  <a:lnTo>
                    <a:pt x="185797" y="179592"/>
                  </a:lnTo>
                  <a:lnTo>
                    <a:pt x="185946" y="179714"/>
                  </a:lnTo>
                  <a:lnTo>
                    <a:pt x="187249" y="181887"/>
                  </a:lnTo>
                  <a:lnTo>
                    <a:pt x="187170" y="182436"/>
                  </a:lnTo>
                  <a:lnTo>
                    <a:pt x="187723" y="183108"/>
                  </a:lnTo>
                  <a:lnTo>
                    <a:pt x="188485" y="183568"/>
                  </a:lnTo>
                  <a:lnTo>
                    <a:pt x="188941" y="184643"/>
                  </a:lnTo>
                  <a:lnTo>
                    <a:pt x="188599" y="185058"/>
                  </a:lnTo>
                  <a:lnTo>
                    <a:pt x="187456" y="186464"/>
                  </a:lnTo>
                  <a:lnTo>
                    <a:pt x="190291" y="190010"/>
                  </a:lnTo>
                  <a:lnTo>
                    <a:pt x="191392" y="192743"/>
                  </a:lnTo>
                  <a:lnTo>
                    <a:pt x="190628" y="195166"/>
                  </a:lnTo>
                  <a:lnTo>
                    <a:pt x="188220" y="194857"/>
                  </a:lnTo>
                  <a:lnTo>
                    <a:pt x="186873" y="197010"/>
                  </a:lnTo>
                  <a:lnTo>
                    <a:pt x="186368" y="197818"/>
                  </a:lnTo>
                  <a:lnTo>
                    <a:pt x="186653" y="197866"/>
                  </a:lnTo>
                  <a:lnTo>
                    <a:pt x="186795" y="199363"/>
                  </a:lnTo>
                  <a:lnTo>
                    <a:pt x="187585" y="199916"/>
                  </a:lnTo>
                  <a:lnTo>
                    <a:pt x="185915" y="200713"/>
                  </a:lnTo>
                  <a:lnTo>
                    <a:pt x="184130" y="203640"/>
                  </a:lnTo>
                  <a:lnTo>
                    <a:pt x="179687" y="210928"/>
                  </a:lnTo>
                  <a:lnTo>
                    <a:pt x="174088" y="212521"/>
                  </a:lnTo>
                  <a:lnTo>
                    <a:pt x="173940" y="212727"/>
                  </a:lnTo>
                  <a:lnTo>
                    <a:pt x="173715" y="213541"/>
                  </a:lnTo>
                  <a:lnTo>
                    <a:pt x="172295" y="214515"/>
                  </a:lnTo>
                  <a:lnTo>
                    <a:pt x="172026" y="214494"/>
                  </a:lnTo>
                  <a:lnTo>
                    <a:pt x="172014" y="213403"/>
                  </a:lnTo>
                  <a:lnTo>
                    <a:pt x="172204" y="213073"/>
                  </a:lnTo>
                  <a:lnTo>
                    <a:pt x="158488" y="216958"/>
                  </a:lnTo>
                  <a:lnTo>
                    <a:pt x="158600" y="216521"/>
                  </a:lnTo>
                  <a:lnTo>
                    <a:pt x="158726" y="216297"/>
                  </a:lnTo>
                  <a:lnTo>
                    <a:pt x="158767" y="215938"/>
                  </a:lnTo>
                  <a:lnTo>
                    <a:pt x="158490" y="215480"/>
                  </a:lnTo>
                  <a:lnTo>
                    <a:pt x="157777" y="214670"/>
                  </a:lnTo>
                  <a:lnTo>
                    <a:pt x="156942" y="213439"/>
                  </a:lnTo>
                  <a:lnTo>
                    <a:pt x="157085" y="213182"/>
                  </a:lnTo>
                  <a:lnTo>
                    <a:pt x="157087" y="212747"/>
                  </a:lnTo>
                  <a:lnTo>
                    <a:pt x="155915" y="210647"/>
                  </a:lnTo>
                  <a:lnTo>
                    <a:pt x="155380" y="210657"/>
                  </a:lnTo>
                  <a:lnTo>
                    <a:pt x="154013" y="210808"/>
                  </a:lnTo>
                  <a:lnTo>
                    <a:pt x="153079" y="210413"/>
                  </a:lnTo>
                  <a:lnTo>
                    <a:pt x="152700" y="210754"/>
                  </a:lnTo>
                  <a:lnTo>
                    <a:pt x="152453" y="210741"/>
                  </a:lnTo>
                  <a:lnTo>
                    <a:pt x="151394" y="210488"/>
                  </a:lnTo>
                  <a:lnTo>
                    <a:pt x="151106" y="210246"/>
                  </a:lnTo>
                  <a:lnTo>
                    <a:pt x="150707" y="210074"/>
                  </a:lnTo>
                  <a:lnTo>
                    <a:pt x="150174" y="209994"/>
                  </a:lnTo>
                  <a:lnTo>
                    <a:pt x="149723" y="209447"/>
                  </a:lnTo>
                  <a:lnTo>
                    <a:pt x="149542" y="209020"/>
                  </a:lnTo>
                  <a:lnTo>
                    <a:pt x="149455" y="208692"/>
                  </a:lnTo>
                  <a:lnTo>
                    <a:pt x="149602" y="208505"/>
                  </a:lnTo>
                  <a:lnTo>
                    <a:pt x="148997" y="207079"/>
                  </a:lnTo>
                  <a:lnTo>
                    <a:pt x="148631" y="206808"/>
                  </a:lnTo>
                  <a:lnTo>
                    <a:pt x="148189" y="206610"/>
                  </a:lnTo>
                  <a:lnTo>
                    <a:pt x="147773" y="206556"/>
                  </a:lnTo>
                  <a:lnTo>
                    <a:pt x="147564" y="205653"/>
                  </a:lnTo>
                  <a:lnTo>
                    <a:pt x="147520" y="204906"/>
                  </a:lnTo>
                  <a:lnTo>
                    <a:pt x="147688" y="204660"/>
                  </a:lnTo>
                  <a:lnTo>
                    <a:pt x="148005" y="204138"/>
                  </a:lnTo>
                  <a:lnTo>
                    <a:pt x="148005" y="203831"/>
                  </a:lnTo>
                  <a:lnTo>
                    <a:pt x="147602" y="203517"/>
                  </a:lnTo>
                  <a:lnTo>
                    <a:pt x="146968" y="203336"/>
                  </a:lnTo>
                  <a:lnTo>
                    <a:pt x="146611" y="203133"/>
                  </a:lnTo>
                  <a:lnTo>
                    <a:pt x="146014" y="202510"/>
                  </a:lnTo>
                  <a:lnTo>
                    <a:pt x="146079" y="201525"/>
                  </a:lnTo>
                  <a:lnTo>
                    <a:pt x="144982" y="200268"/>
                  </a:lnTo>
                  <a:lnTo>
                    <a:pt x="144731" y="200075"/>
                  </a:lnTo>
                  <a:lnTo>
                    <a:pt x="144419" y="200437"/>
                  </a:lnTo>
                  <a:lnTo>
                    <a:pt x="143333" y="201212"/>
                  </a:lnTo>
                  <a:lnTo>
                    <a:pt x="142912" y="201193"/>
                  </a:lnTo>
                  <a:lnTo>
                    <a:pt x="142350" y="200884"/>
                  </a:lnTo>
                  <a:lnTo>
                    <a:pt x="142153" y="201376"/>
                  </a:lnTo>
                  <a:lnTo>
                    <a:pt x="142342" y="201696"/>
                  </a:lnTo>
                  <a:lnTo>
                    <a:pt x="141975" y="201979"/>
                  </a:lnTo>
                  <a:lnTo>
                    <a:pt x="140911" y="202135"/>
                  </a:lnTo>
                  <a:lnTo>
                    <a:pt x="140199" y="201974"/>
                  </a:lnTo>
                  <a:lnTo>
                    <a:pt x="139991" y="202290"/>
                  </a:lnTo>
                  <a:lnTo>
                    <a:pt x="140002" y="202503"/>
                  </a:lnTo>
                  <a:lnTo>
                    <a:pt x="140437" y="203887"/>
                  </a:lnTo>
                  <a:lnTo>
                    <a:pt x="140474" y="204461"/>
                  </a:lnTo>
                  <a:lnTo>
                    <a:pt x="140338" y="204945"/>
                  </a:lnTo>
                  <a:lnTo>
                    <a:pt x="140425" y="205373"/>
                  </a:lnTo>
                  <a:lnTo>
                    <a:pt x="140534" y="205548"/>
                  </a:lnTo>
                  <a:lnTo>
                    <a:pt x="141166" y="206025"/>
                  </a:lnTo>
                  <a:lnTo>
                    <a:pt x="141098" y="206304"/>
                  </a:lnTo>
                  <a:lnTo>
                    <a:pt x="140859" y="206404"/>
                  </a:lnTo>
                  <a:lnTo>
                    <a:pt x="140609" y="206888"/>
                  </a:lnTo>
                  <a:lnTo>
                    <a:pt x="140299" y="207953"/>
                  </a:lnTo>
                  <a:lnTo>
                    <a:pt x="140677" y="208143"/>
                  </a:lnTo>
                  <a:lnTo>
                    <a:pt x="141100" y="209283"/>
                  </a:lnTo>
                  <a:lnTo>
                    <a:pt x="140971" y="210366"/>
                  </a:lnTo>
                  <a:lnTo>
                    <a:pt x="140868" y="210694"/>
                  </a:lnTo>
                  <a:lnTo>
                    <a:pt x="141159" y="211111"/>
                  </a:lnTo>
                  <a:lnTo>
                    <a:pt x="142162" y="211242"/>
                  </a:lnTo>
                  <a:lnTo>
                    <a:pt x="143389" y="211591"/>
                  </a:lnTo>
                  <a:lnTo>
                    <a:pt x="143694" y="212385"/>
                  </a:lnTo>
                  <a:lnTo>
                    <a:pt x="144286" y="212817"/>
                  </a:lnTo>
                  <a:lnTo>
                    <a:pt x="144309" y="212968"/>
                  </a:lnTo>
                  <a:lnTo>
                    <a:pt x="144137" y="213598"/>
                  </a:lnTo>
                  <a:lnTo>
                    <a:pt x="143756" y="214483"/>
                  </a:lnTo>
                  <a:lnTo>
                    <a:pt x="143638" y="216057"/>
                  </a:lnTo>
                  <a:lnTo>
                    <a:pt x="143837" y="216364"/>
                  </a:lnTo>
                  <a:lnTo>
                    <a:pt x="144562" y="219076"/>
                  </a:lnTo>
                  <a:lnTo>
                    <a:pt x="144521" y="219737"/>
                  </a:lnTo>
                  <a:lnTo>
                    <a:pt x="144133" y="220065"/>
                  </a:lnTo>
                  <a:lnTo>
                    <a:pt x="143849" y="220169"/>
                  </a:lnTo>
                  <a:lnTo>
                    <a:pt x="143307" y="220836"/>
                  </a:lnTo>
                  <a:lnTo>
                    <a:pt x="143327" y="221762"/>
                  </a:lnTo>
                  <a:lnTo>
                    <a:pt x="143675" y="221944"/>
                  </a:lnTo>
                  <a:lnTo>
                    <a:pt x="144376" y="222210"/>
                  </a:lnTo>
                  <a:lnTo>
                    <a:pt x="145472" y="222342"/>
                  </a:lnTo>
                  <a:lnTo>
                    <a:pt x="146211" y="222361"/>
                  </a:lnTo>
                  <a:lnTo>
                    <a:pt x="146358" y="222249"/>
                  </a:lnTo>
                  <a:lnTo>
                    <a:pt x="147073" y="222069"/>
                  </a:lnTo>
                  <a:lnTo>
                    <a:pt x="148496" y="222082"/>
                  </a:lnTo>
                  <a:lnTo>
                    <a:pt x="148855" y="221991"/>
                  </a:lnTo>
                  <a:lnTo>
                    <a:pt x="149281" y="222041"/>
                  </a:lnTo>
                  <a:lnTo>
                    <a:pt x="150655" y="222793"/>
                  </a:lnTo>
                  <a:lnTo>
                    <a:pt x="150787" y="223079"/>
                  </a:lnTo>
                  <a:lnTo>
                    <a:pt x="151092" y="223360"/>
                  </a:lnTo>
                  <a:lnTo>
                    <a:pt x="152003" y="223579"/>
                  </a:lnTo>
                  <a:lnTo>
                    <a:pt x="151784" y="224379"/>
                  </a:lnTo>
                  <a:lnTo>
                    <a:pt x="151098" y="225404"/>
                  </a:lnTo>
                  <a:lnTo>
                    <a:pt x="150097" y="225759"/>
                  </a:lnTo>
                  <a:lnTo>
                    <a:pt x="149816" y="226689"/>
                  </a:lnTo>
                  <a:lnTo>
                    <a:pt x="150265" y="226935"/>
                  </a:lnTo>
                  <a:lnTo>
                    <a:pt x="150690" y="227479"/>
                  </a:lnTo>
                  <a:lnTo>
                    <a:pt x="150919" y="228676"/>
                  </a:lnTo>
                  <a:lnTo>
                    <a:pt x="151320" y="229183"/>
                  </a:lnTo>
                  <a:lnTo>
                    <a:pt x="151742" y="230614"/>
                  </a:lnTo>
                  <a:lnTo>
                    <a:pt x="153337" y="232354"/>
                  </a:lnTo>
                  <a:lnTo>
                    <a:pt x="153511" y="233245"/>
                  </a:lnTo>
                  <a:lnTo>
                    <a:pt x="153649" y="233488"/>
                  </a:lnTo>
                  <a:lnTo>
                    <a:pt x="155135" y="233663"/>
                  </a:lnTo>
                  <a:lnTo>
                    <a:pt x="156722" y="233410"/>
                  </a:lnTo>
                  <a:lnTo>
                    <a:pt x="157826" y="233357"/>
                  </a:lnTo>
                  <a:lnTo>
                    <a:pt x="158686" y="233553"/>
                  </a:lnTo>
                  <a:lnTo>
                    <a:pt x="158932" y="234155"/>
                  </a:lnTo>
                  <a:lnTo>
                    <a:pt x="158889" y="234494"/>
                  </a:lnTo>
                  <a:lnTo>
                    <a:pt x="158597" y="234688"/>
                  </a:lnTo>
                  <a:lnTo>
                    <a:pt x="158884" y="237303"/>
                  </a:lnTo>
                  <a:lnTo>
                    <a:pt x="161316" y="237301"/>
                  </a:lnTo>
                  <a:lnTo>
                    <a:pt x="161317" y="238276"/>
                  </a:lnTo>
                  <a:lnTo>
                    <a:pt x="165641" y="238286"/>
                  </a:lnTo>
                  <a:lnTo>
                    <a:pt x="166120" y="239597"/>
                  </a:lnTo>
                  <a:lnTo>
                    <a:pt x="166385" y="239650"/>
                  </a:lnTo>
                  <a:lnTo>
                    <a:pt x="166403" y="239924"/>
                  </a:lnTo>
                  <a:lnTo>
                    <a:pt x="166998" y="239949"/>
                  </a:lnTo>
                  <a:lnTo>
                    <a:pt x="167966" y="240040"/>
                  </a:lnTo>
                  <a:lnTo>
                    <a:pt x="169329" y="241058"/>
                  </a:lnTo>
                  <a:lnTo>
                    <a:pt x="169552" y="242002"/>
                  </a:lnTo>
                  <a:lnTo>
                    <a:pt x="169526" y="242159"/>
                  </a:lnTo>
                  <a:lnTo>
                    <a:pt x="169015" y="242256"/>
                  </a:lnTo>
                  <a:lnTo>
                    <a:pt x="168693" y="242415"/>
                  </a:lnTo>
                  <a:lnTo>
                    <a:pt x="169117" y="243200"/>
                  </a:lnTo>
                  <a:lnTo>
                    <a:pt x="169989" y="243868"/>
                  </a:lnTo>
                  <a:lnTo>
                    <a:pt x="170402" y="244079"/>
                  </a:lnTo>
                  <a:lnTo>
                    <a:pt x="169922" y="244555"/>
                  </a:lnTo>
                  <a:lnTo>
                    <a:pt x="169769" y="244532"/>
                  </a:lnTo>
                  <a:lnTo>
                    <a:pt x="169465" y="244495"/>
                  </a:lnTo>
                  <a:lnTo>
                    <a:pt x="169325" y="244617"/>
                  </a:lnTo>
                  <a:lnTo>
                    <a:pt x="169198" y="244910"/>
                  </a:lnTo>
                  <a:lnTo>
                    <a:pt x="169313" y="245163"/>
                  </a:lnTo>
                  <a:lnTo>
                    <a:pt x="169706" y="245660"/>
                  </a:lnTo>
                  <a:lnTo>
                    <a:pt x="169899" y="246322"/>
                  </a:lnTo>
                  <a:lnTo>
                    <a:pt x="170947" y="247797"/>
                  </a:lnTo>
                  <a:lnTo>
                    <a:pt x="171125" y="248767"/>
                  </a:lnTo>
                  <a:lnTo>
                    <a:pt x="171180" y="249249"/>
                  </a:lnTo>
                  <a:lnTo>
                    <a:pt x="172381" y="248976"/>
                  </a:lnTo>
                  <a:lnTo>
                    <a:pt x="172909" y="249044"/>
                  </a:lnTo>
                  <a:lnTo>
                    <a:pt x="173752" y="249647"/>
                  </a:lnTo>
                  <a:lnTo>
                    <a:pt x="174021" y="250077"/>
                  </a:lnTo>
                  <a:lnTo>
                    <a:pt x="173718" y="250437"/>
                  </a:lnTo>
                  <a:lnTo>
                    <a:pt x="173802" y="250635"/>
                  </a:lnTo>
                  <a:lnTo>
                    <a:pt x="173822" y="251185"/>
                  </a:lnTo>
                  <a:lnTo>
                    <a:pt x="177214" y="251998"/>
                  </a:lnTo>
                  <a:lnTo>
                    <a:pt x="177607" y="252646"/>
                  </a:lnTo>
                  <a:lnTo>
                    <a:pt x="177601" y="253573"/>
                  </a:lnTo>
                  <a:lnTo>
                    <a:pt x="177207" y="254002"/>
                  </a:lnTo>
                  <a:lnTo>
                    <a:pt x="176888" y="254476"/>
                  </a:lnTo>
                  <a:lnTo>
                    <a:pt x="176729" y="255129"/>
                  </a:lnTo>
                  <a:lnTo>
                    <a:pt x="176548" y="255307"/>
                  </a:lnTo>
                  <a:lnTo>
                    <a:pt x="176126" y="254975"/>
                  </a:lnTo>
                  <a:lnTo>
                    <a:pt x="175764" y="255512"/>
                  </a:lnTo>
                  <a:lnTo>
                    <a:pt x="175855" y="255821"/>
                  </a:lnTo>
                  <a:lnTo>
                    <a:pt x="175375" y="256699"/>
                  </a:lnTo>
                  <a:lnTo>
                    <a:pt x="175596" y="256748"/>
                  </a:lnTo>
                  <a:lnTo>
                    <a:pt x="178172" y="259090"/>
                  </a:lnTo>
                  <a:lnTo>
                    <a:pt x="178198" y="259513"/>
                  </a:lnTo>
                  <a:lnTo>
                    <a:pt x="178586" y="259676"/>
                  </a:lnTo>
                  <a:lnTo>
                    <a:pt x="178820" y="259773"/>
                  </a:lnTo>
                  <a:lnTo>
                    <a:pt x="179143" y="260570"/>
                  </a:lnTo>
                  <a:lnTo>
                    <a:pt x="178871" y="260977"/>
                  </a:lnTo>
                  <a:lnTo>
                    <a:pt x="179428" y="262132"/>
                  </a:lnTo>
                  <a:lnTo>
                    <a:pt x="180127" y="262506"/>
                  </a:lnTo>
                  <a:lnTo>
                    <a:pt x="181759" y="263937"/>
                  </a:lnTo>
                  <a:lnTo>
                    <a:pt x="181487" y="264653"/>
                  </a:lnTo>
                  <a:lnTo>
                    <a:pt x="181205" y="264667"/>
                  </a:lnTo>
                  <a:lnTo>
                    <a:pt x="181023" y="264771"/>
                  </a:lnTo>
                  <a:lnTo>
                    <a:pt x="180574" y="265421"/>
                  </a:lnTo>
                  <a:lnTo>
                    <a:pt x="180503" y="265710"/>
                  </a:lnTo>
                  <a:lnTo>
                    <a:pt x="180503" y="265904"/>
                  </a:lnTo>
                  <a:lnTo>
                    <a:pt x="181195" y="266741"/>
                  </a:lnTo>
                  <a:lnTo>
                    <a:pt x="181849" y="267235"/>
                  </a:lnTo>
                  <a:lnTo>
                    <a:pt x="182248" y="267289"/>
                  </a:lnTo>
                  <a:lnTo>
                    <a:pt x="182485" y="267235"/>
                  </a:lnTo>
                  <a:lnTo>
                    <a:pt x="182746" y="267326"/>
                  </a:lnTo>
                  <a:lnTo>
                    <a:pt x="183964" y="268355"/>
                  </a:lnTo>
                  <a:lnTo>
                    <a:pt x="184496" y="268906"/>
                  </a:lnTo>
                  <a:lnTo>
                    <a:pt x="185174" y="270411"/>
                  </a:lnTo>
                  <a:lnTo>
                    <a:pt x="185353" y="270601"/>
                  </a:lnTo>
                  <a:lnTo>
                    <a:pt x="185685" y="270655"/>
                  </a:lnTo>
                  <a:lnTo>
                    <a:pt x="186049" y="270900"/>
                  </a:lnTo>
                  <a:lnTo>
                    <a:pt x="186401" y="271260"/>
                  </a:lnTo>
                  <a:lnTo>
                    <a:pt x="186211" y="271618"/>
                  </a:lnTo>
                  <a:lnTo>
                    <a:pt x="186181" y="271846"/>
                  </a:lnTo>
                  <a:lnTo>
                    <a:pt x="186691" y="273202"/>
                  </a:lnTo>
                  <a:lnTo>
                    <a:pt x="187011" y="273357"/>
                  </a:lnTo>
                  <a:lnTo>
                    <a:pt x="187260" y="273240"/>
                  </a:lnTo>
                  <a:lnTo>
                    <a:pt x="187604" y="274005"/>
                  </a:lnTo>
                  <a:lnTo>
                    <a:pt x="188457" y="275390"/>
                  </a:lnTo>
                  <a:lnTo>
                    <a:pt x="188657" y="276070"/>
                  </a:lnTo>
                  <a:lnTo>
                    <a:pt x="188331" y="276245"/>
                  </a:lnTo>
                  <a:lnTo>
                    <a:pt x="187967" y="276286"/>
                  </a:lnTo>
                  <a:lnTo>
                    <a:pt x="187793" y="276394"/>
                  </a:lnTo>
                  <a:lnTo>
                    <a:pt x="187481" y="276899"/>
                  </a:lnTo>
                  <a:lnTo>
                    <a:pt x="187730" y="277542"/>
                  </a:lnTo>
                  <a:lnTo>
                    <a:pt x="187853" y="278538"/>
                  </a:lnTo>
                  <a:lnTo>
                    <a:pt x="187732" y="279263"/>
                  </a:lnTo>
                  <a:lnTo>
                    <a:pt x="187543" y="279616"/>
                  </a:lnTo>
                  <a:lnTo>
                    <a:pt x="187554" y="280076"/>
                  </a:lnTo>
                  <a:lnTo>
                    <a:pt x="187912" y="280978"/>
                  </a:lnTo>
                  <a:lnTo>
                    <a:pt x="188349" y="281377"/>
                  </a:lnTo>
                  <a:lnTo>
                    <a:pt x="188718" y="281367"/>
                  </a:lnTo>
                  <a:lnTo>
                    <a:pt x="188777" y="281180"/>
                  </a:lnTo>
                  <a:lnTo>
                    <a:pt x="189489" y="281032"/>
                  </a:lnTo>
                  <a:lnTo>
                    <a:pt x="189611" y="281189"/>
                  </a:lnTo>
                  <a:lnTo>
                    <a:pt x="189429" y="281864"/>
                  </a:lnTo>
                  <a:lnTo>
                    <a:pt x="189267" y="283231"/>
                  </a:lnTo>
                  <a:lnTo>
                    <a:pt x="189698" y="283763"/>
                  </a:lnTo>
                  <a:lnTo>
                    <a:pt x="190449" y="284510"/>
                  </a:lnTo>
                  <a:lnTo>
                    <a:pt x="190680" y="284855"/>
                  </a:lnTo>
                  <a:lnTo>
                    <a:pt x="191250" y="285863"/>
                  </a:lnTo>
                  <a:lnTo>
                    <a:pt x="191780" y="285749"/>
                  </a:lnTo>
                  <a:lnTo>
                    <a:pt x="191793" y="285473"/>
                  </a:lnTo>
                  <a:lnTo>
                    <a:pt x="192260" y="285457"/>
                  </a:lnTo>
                  <a:lnTo>
                    <a:pt x="193438" y="289019"/>
                  </a:lnTo>
                  <a:lnTo>
                    <a:pt x="193282" y="289393"/>
                  </a:lnTo>
                  <a:lnTo>
                    <a:pt x="193399" y="290792"/>
                  </a:lnTo>
                  <a:lnTo>
                    <a:pt x="193503" y="291182"/>
                  </a:lnTo>
                  <a:lnTo>
                    <a:pt x="193347" y="291556"/>
                  </a:lnTo>
                  <a:lnTo>
                    <a:pt x="193580" y="291768"/>
                  </a:lnTo>
                  <a:lnTo>
                    <a:pt x="194202" y="292695"/>
                  </a:lnTo>
                  <a:lnTo>
                    <a:pt x="194461" y="292922"/>
                  </a:lnTo>
                  <a:lnTo>
                    <a:pt x="194551" y="294142"/>
                  </a:lnTo>
                  <a:lnTo>
                    <a:pt x="194383" y="294354"/>
                  </a:lnTo>
                  <a:lnTo>
                    <a:pt x="193386" y="293524"/>
                  </a:lnTo>
                  <a:lnTo>
                    <a:pt x="193114" y="293817"/>
                  </a:lnTo>
                  <a:lnTo>
                    <a:pt x="193503" y="294419"/>
                  </a:lnTo>
                  <a:lnTo>
                    <a:pt x="193580" y="295785"/>
                  </a:lnTo>
                  <a:lnTo>
                    <a:pt x="193283" y="296127"/>
                  </a:lnTo>
                  <a:lnTo>
                    <a:pt x="192221" y="295867"/>
                  </a:lnTo>
                  <a:lnTo>
                    <a:pt x="192052" y="296143"/>
                  </a:lnTo>
                  <a:lnTo>
                    <a:pt x="192441" y="298501"/>
                  </a:lnTo>
                  <a:lnTo>
                    <a:pt x="192156" y="299819"/>
                  </a:lnTo>
                  <a:lnTo>
                    <a:pt x="191638" y="300014"/>
                  </a:lnTo>
                  <a:lnTo>
                    <a:pt x="191059" y="299802"/>
                  </a:lnTo>
                  <a:lnTo>
                    <a:pt x="190421" y="299542"/>
                  </a:lnTo>
                  <a:lnTo>
                    <a:pt x="189100" y="299380"/>
                  </a:lnTo>
                  <a:lnTo>
                    <a:pt x="187068" y="299803"/>
                  </a:lnTo>
                  <a:lnTo>
                    <a:pt x="187042" y="300291"/>
                  </a:lnTo>
                  <a:lnTo>
                    <a:pt x="187496" y="301135"/>
                  </a:lnTo>
                  <a:lnTo>
                    <a:pt x="187356" y="301542"/>
                  </a:lnTo>
                  <a:lnTo>
                    <a:pt x="186855" y="302999"/>
                  </a:lnTo>
                  <a:lnTo>
                    <a:pt x="186691" y="303477"/>
                  </a:lnTo>
                  <a:lnTo>
                    <a:pt x="185370" y="304552"/>
                  </a:lnTo>
                  <a:lnTo>
                    <a:pt x="184901" y="304934"/>
                  </a:lnTo>
                  <a:lnTo>
                    <a:pt x="182835" y="306617"/>
                  </a:lnTo>
                  <a:lnTo>
                    <a:pt x="182542" y="306640"/>
                  </a:lnTo>
                  <a:lnTo>
                    <a:pt x="181687" y="306705"/>
                  </a:lnTo>
                  <a:lnTo>
                    <a:pt x="181323" y="306642"/>
                  </a:lnTo>
                  <a:lnTo>
                    <a:pt x="180844" y="306298"/>
                  </a:lnTo>
                  <a:lnTo>
                    <a:pt x="180344" y="306382"/>
                  </a:lnTo>
                  <a:lnTo>
                    <a:pt x="177030" y="306937"/>
                  </a:lnTo>
                  <a:lnTo>
                    <a:pt x="176521" y="307275"/>
                  </a:lnTo>
                  <a:lnTo>
                    <a:pt x="176310" y="307416"/>
                  </a:lnTo>
                  <a:lnTo>
                    <a:pt x="176210" y="307791"/>
                  </a:lnTo>
                  <a:lnTo>
                    <a:pt x="174806" y="307366"/>
                  </a:lnTo>
                  <a:lnTo>
                    <a:pt x="175000" y="307187"/>
                  </a:lnTo>
                  <a:lnTo>
                    <a:pt x="175699" y="306477"/>
                  </a:lnTo>
                  <a:lnTo>
                    <a:pt x="176578" y="305782"/>
                  </a:lnTo>
                  <a:lnTo>
                    <a:pt x="179022" y="304561"/>
                  </a:lnTo>
                  <a:lnTo>
                    <a:pt x="179327" y="303921"/>
                  </a:lnTo>
                  <a:lnTo>
                    <a:pt x="178888" y="303226"/>
                  </a:lnTo>
                  <a:lnTo>
                    <a:pt x="181800" y="301003"/>
                  </a:lnTo>
                  <a:lnTo>
                    <a:pt x="181363" y="298903"/>
                  </a:lnTo>
                  <a:lnTo>
                    <a:pt x="181413" y="298588"/>
                  </a:lnTo>
                  <a:lnTo>
                    <a:pt x="181562" y="298250"/>
                  </a:lnTo>
                  <a:lnTo>
                    <a:pt x="181280" y="297974"/>
                  </a:lnTo>
                  <a:lnTo>
                    <a:pt x="180524" y="297969"/>
                  </a:lnTo>
                  <a:lnTo>
                    <a:pt x="180646" y="297656"/>
                  </a:lnTo>
                  <a:lnTo>
                    <a:pt x="181125" y="297040"/>
                  </a:lnTo>
                  <a:lnTo>
                    <a:pt x="181529" y="296943"/>
                  </a:lnTo>
                  <a:lnTo>
                    <a:pt x="180087" y="295649"/>
                  </a:lnTo>
                  <a:lnTo>
                    <a:pt x="178910" y="295205"/>
                  </a:lnTo>
                  <a:lnTo>
                    <a:pt x="178544" y="295200"/>
                  </a:lnTo>
                  <a:lnTo>
                    <a:pt x="177688" y="295403"/>
                  </a:lnTo>
                  <a:lnTo>
                    <a:pt x="177352" y="295366"/>
                  </a:lnTo>
                  <a:lnTo>
                    <a:pt x="175188" y="294434"/>
                  </a:lnTo>
                  <a:lnTo>
                    <a:pt x="174477" y="293948"/>
                  </a:lnTo>
                  <a:lnTo>
                    <a:pt x="173043" y="292689"/>
                  </a:lnTo>
                  <a:lnTo>
                    <a:pt x="172792" y="292345"/>
                  </a:lnTo>
                  <a:lnTo>
                    <a:pt x="172583" y="291913"/>
                  </a:lnTo>
                  <a:lnTo>
                    <a:pt x="172318" y="291026"/>
                  </a:lnTo>
                  <a:lnTo>
                    <a:pt x="172446" y="290832"/>
                  </a:lnTo>
                  <a:lnTo>
                    <a:pt x="172276" y="290304"/>
                  </a:lnTo>
                  <a:lnTo>
                    <a:pt x="171589" y="289709"/>
                  </a:lnTo>
                  <a:lnTo>
                    <a:pt x="171330" y="289351"/>
                  </a:lnTo>
                  <a:lnTo>
                    <a:pt x="170973" y="287978"/>
                  </a:lnTo>
                  <a:lnTo>
                    <a:pt x="171543" y="287269"/>
                  </a:lnTo>
                  <a:lnTo>
                    <a:pt x="172261" y="287088"/>
                  </a:lnTo>
                  <a:lnTo>
                    <a:pt x="172826" y="287056"/>
                  </a:lnTo>
                  <a:lnTo>
                    <a:pt x="173869" y="287205"/>
                  </a:lnTo>
                  <a:lnTo>
                    <a:pt x="174379" y="286024"/>
                  </a:lnTo>
                  <a:lnTo>
                    <a:pt x="174323" y="285397"/>
                  </a:lnTo>
                  <a:lnTo>
                    <a:pt x="173278" y="284985"/>
                  </a:lnTo>
                  <a:lnTo>
                    <a:pt x="172768" y="283890"/>
                  </a:lnTo>
                  <a:lnTo>
                    <a:pt x="172421" y="283550"/>
                  </a:lnTo>
                  <a:lnTo>
                    <a:pt x="171804" y="283128"/>
                  </a:lnTo>
                  <a:lnTo>
                    <a:pt x="170737" y="282921"/>
                  </a:lnTo>
                  <a:lnTo>
                    <a:pt x="169088" y="281503"/>
                  </a:lnTo>
                  <a:lnTo>
                    <a:pt x="167720" y="279996"/>
                  </a:lnTo>
                  <a:lnTo>
                    <a:pt x="166847" y="279216"/>
                  </a:lnTo>
                  <a:lnTo>
                    <a:pt x="167323" y="278770"/>
                  </a:lnTo>
                  <a:lnTo>
                    <a:pt x="167545" y="278343"/>
                  </a:lnTo>
                  <a:lnTo>
                    <a:pt x="167543" y="278074"/>
                  </a:lnTo>
                  <a:lnTo>
                    <a:pt x="167464" y="277885"/>
                  </a:lnTo>
                  <a:lnTo>
                    <a:pt x="167025" y="277559"/>
                  </a:lnTo>
                  <a:lnTo>
                    <a:pt x="166490" y="276536"/>
                  </a:lnTo>
                  <a:lnTo>
                    <a:pt x="166225" y="275591"/>
                  </a:lnTo>
                  <a:lnTo>
                    <a:pt x="166312" y="274803"/>
                  </a:lnTo>
                  <a:lnTo>
                    <a:pt x="165516" y="274097"/>
                  </a:lnTo>
                  <a:lnTo>
                    <a:pt x="165346" y="273133"/>
                  </a:lnTo>
                  <a:lnTo>
                    <a:pt x="165361" y="272786"/>
                  </a:lnTo>
                  <a:lnTo>
                    <a:pt x="165496" y="272346"/>
                  </a:lnTo>
                  <a:lnTo>
                    <a:pt x="166045" y="272405"/>
                  </a:lnTo>
                  <a:lnTo>
                    <a:pt x="166377" y="272103"/>
                  </a:lnTo>
                  <a:lnTo>
                    <a:pt x="165600" y="271192"/>
                  </a:lnTo>
                  <a:lnTo>
                    <a:pt x="165521" y="270364"/>
                  </a:lnTo>
                  <a:lnTo>
                    <a:pt x="164623" y="269188"/>
                  </a:lnTo>
                  <a:lnTo>
                    <a:pt x="164514" y="268726"/>
                  </a:lnTo>
                  <a:lnTo>
                    <a:pt x="163870" y="268542"/>
                  </a:lnTo>
                  <a:lnTo>
                    <a:pt x="163479" y="268661"/>
                  </a:lnTo>
                  <a:lnTo>
                    <a:pt x="162993" y="268598"/>
                  </a:lnTo>
                  <a:lnTo>
                    <a:pt x="162738" y="268466"/>
                  </a:lnTo>
                  <a:lnTo>
                    <a:pt x="162408" y="268243"/>
                  </a:lnTo>
                  <a:lnTo>
                    <a:pt x="162139" y="267754"/>
                  </a:lnTo>
                  <a:lnTo>
                    <a:pt x="162126" y="267417"/>
                  </a:lnTo>
                  <a:lnTo>
                    <a:pt x="162096" y="267141"/>
                  </a:lnTo>
                  <a:lnTo>
                    <a:pt x="161817" y="266635"/>
                  </a:lnTo>
                  <a:lnTo>
                    <a:pt x="161187" y="266236"/>
                  </a:lnTo>
                  <a:lnTo>
                    <a:pt x="160452" y="266022"/>
                  </a:lnTo>
                  <a:lnTo>
                    <a:pt x="160356" y="266442"/>
                  </a:lnTo>
                  <a:lnTo>
                    <a:pt x="160104" y="266633"/>
                  </a:lnTo>
                  <a:lnTo>
                    <a:pt x="159887" y="266680"/>
                  </a:lnTo>
                  <a:lnTo>
                    <a:pt x="158818" y="266385"/>
                  </a:lnTo>
                  <a:lnTo>
                    <a:pt x="158824" y="266094"/>
                  </a:lnTo>
                  <a:lnTo>
                    <a:pt x="158723" y="265932"/>
                  </a:lnTo>
                  <a:lnTo>
                    <a:pt x="158067" y="266302"/>
                  </a:lnTo>
                  <a:lnTo>
                    <a:pt x="157430" y="267141"/>
                  </a:lnTo>
                  <a:lnTo>
                    <a:pt x="157350" y="267313"/>
                  </a:lnTo>
                  <a:lnTo>
                    <a:pt x="157180" y="268573"/>
                  </a:lnTo>
                  <a:lnTo>
                    <a:pt x="157081" y="268917"/>
                  </a:lnTo>
                  <a:lnTo>
                    <a:pt x="156621" y="269337"/>
                  </a:lnTo>
                  <a:lnTo>
                    <a:pt x="156299" y="269826"/>
                  </a:lnTo>
                  <a:lnTo>
                    <a:pt x="156230" y="269978"/>
                  </a:lnTo>
                  <a:lnTo>
                    <a:pt x="156264" y="270206"/>
                  </a:lnTo>
                  <a:lnTo>
                    <a:pt x="156018" y="270785"/>
                  </a:lnTo>
                  <a:lnTo>
                    <a:pt x="155738" y="270737"/>
                  </a:lnTo>
                  <a:lnTo>
                    <a:pt x="155627" y="270578"/>
                  </a:lnTo>
                  <a:lnTo>
                    <a:pt x="154940" y="270343"/>
                  </a:lnTo>
                  <a:lnTo>
                    <a:pt x="154483" y="270371"/>
                  </a:lnTo>
                  <a:lnTo>
                    <a:pt x="153885" y="270243"/>
                  </a:lnTo>
                  <a:lnTo>
                    <a:pt x="153416" y="269955"/>
                  </a:lnTo>
                  <a:lnTo>
                    <a:pt x="153403" y="268605"/>
                  </a:lnTo>
                  <a:lnTo>
                    <a:pt x="151008" y="268607"/>
                  </a:lnTo>
                  <a:lnTo>
                    <a:pt x="150968" y="266250"/>
                  </a:lnTo>
                  <a:lnTo>
                    <a:pt x="152202" y="266251"/>
                  </a:lnTo>
                  <a:lnTo>
                    <a:pt x="152204" y="265057"/>
                  </a:lnTo>
                  <a:lnTo>
                    <a:pt x="150606" y="265108"/>
                  </a:lnTo>
                  <a:lnTo>
                    <a:pt x="150451" y="265141"/>
                  </a:lnTo>
                  <a:lnTo>
                    <a:pt x="147412" y="265061"/>
                  </a:lnTo>
                  <a:lnTo>
                    <a:pt x="147615" y="266052"/>
                  </a:lnTo>
                  <a:lnTo>
                    <a:pt x="147457" y="266080"/>
                  </a:lnTo>
                  <a:lnTo>
                    <a:pt x="147046" y="265255"/>
                  </a:lnTo>
                  <a:lnTo>
                    <a:pt x="146870" y="265255"/>
                  </a:lnTo>
                  <a:lnTo>
                    <a:pt x="146890" y="266540"/>
                  </a:lnTo>
                  <a:lnTo>
                    <a:pt x="147406" y="266540"/>
                  </a:lnTo>
                  <a:lnTo>
                    <a:pt x="147415" y="267540"/>
                  </a:lnTo>
                  <a:lnTo>
                    <a:pt x="146363" y="267496"/>
                  </a:lnTo>
                  <a:lnTo>
                    <a:pt x="146359" y="266539"/>
                  </a:lnTo>
                  <a:lnTo>
                    <a:pt x="144831" y="266539"/>
                  </a:lnTo>
                  <a:lnTo>
                    <a:pt x="144540" y="267126"/>
                  </a:lnTo>
                  <a:lnTo>
                    <a:pt x="143762" y="267121"/>
                  </a:lnTo>
                  <a:lnTo>
                    <a:pt x="143744" y="268361"/>
                  </a:lnTo>
                  <a:lnTo>
                    <a:pt x="142664" y="268026"/>
                  </a:lnTo>
                  <a:lnTo>
                    <a:pt x="142650" y="270439"/>
                  </a:lnTo>
                  <a:lnTo>
                    <a:pt x="143731" y="271061"/>
                  </a:lnTo>
                  <a:lnTo>
                    <a:pt x="143006" y="271419"/>
                  </a:lnTo>
                  <a:lnTo>
                    <a:pt x="142646" y="271185"/>
                  </a:lnTo>
                  <a:lnTo>
                    <a:pt x="141672" y="271289"/>
                  </a:lnTo>
                  <a:lnTo>
                    <a:pt x="141310" y="271598"/>
                  </a:lnTo>
                  <a:lnTo>
                    <a:pt x="140455" y="271012"/>
                  </a:lnTo>
                  <a:lnTo>
                    <a:pt x="140240" y="270996"/>
                  </a:lnTo>
                  <a:lnTo>
                    <a:pt x="140352" y="271161"/>
                  </a:lnTo>
                  <a:lnTo>
                    <a:pt x="140248" y="272005"/>
                  </a:lnTo>
                  <a:lnTo>
                    <a:pt x="140022" y="272478"/>
                  </a:lnTo>
                  <a:lnTo>
                    <a:pt x="139471" y="272493"/>
                  </a:lnTo>
                  <a:lnTo>
                    <a:pt x="139449" y="271793"/>
                  </a:lnTo>
                  <a:lnTo>
                    <a:pt x="138204" y="271785"/>
                  </a:lnTo>
                  <a:lnTo>
                    <a:pt x="138135" y="272036"/>
                  </a:lnTo>
                  <a:lnTo>
                    <a:pt x="135263" y="272077"/>
                  </a:lnTo>
                  <a:lnTo>
                    <a:pt x="135263" y="271760"/>
                  </a:lnTo>
                  <a:lnTo>
                    <a:pt x="134761" y="271599"/>
                  </a:lnTo>
                  <a:lnTo>
                    <a:pt x="134762" y="272349"/>
                  </a:lnTo>
                  <a:lnTo>
                    <a:pt x="134207" y="272347"/>
                  </a:lnTo>
                  <a:lnTo>
                    <a:pt x="133788" y="272225"/>
                  </a:lnTo>
                  <a:lnTo>
                    <a:pt x="132945" y="272165"/>
                  </a:lnTo>
                  <a:lnTo>
                    <a:pt x="132941" y="271059"/>
                  </a:lnTo>
                  <a:lnTo>
                    <a:pt x="131819" y="271061"/>
                  </a:lnTo>
                  <a:lnTo>
                    <a:pt x="131896" y="270655"/>
                  </a:lnTo>
                  <a:lnTo>
                    <a:pt x="131263" y="270536"/>
                  </a:lnTo>
                  <a:lnTo>
                    <a:pt x="130564" y="270714"/>
                  </a:lnTo>
                  <a:lnTo>
                    <a:pt x="130183" y="269855"/>
                  </a:lnTo>
                  <a:lnTo>
                    <a:pt x="129925" y="269630"/>
                  </a:lnTo>
                  <a:lnTo>
                    <a:pt x="129928" y="270036"/>
                  </a:lnTo>
                  <a:lnTo>
                    <a:pt x="130206" y="270237"/>
                  </a:lnTo>
                  <a:lnTo>
                    <a:pt x="130274" y="270382"/>
                  </a:lnTo>
                  <a:lnTo>
                    <a:pt x="127217" y="269586"/>
                  </a:lnTo>
                  <a:lnTo>
                    <a:pt x="127220" y="272792"/>
                  </a:lnTo>
                  <a:lnTo>
                    <a:pt x="124752" y="272791"/>
                  </a:lnTo>
                  <a:lnTo>
                    <a:pt x="124749" y="267699"/>
                  </a:lnTo>
                  <a:lnTo>
                    <a:pt x="122055" y="268401"/>
                  </a:lnTo>
                  <a:lnTo>
                    <a:pt x="121140" y="268773"/>
                  </a:lnTo>
                  <a:lnTo>
                    <a:pt x="120516" y="267954"/>
                  </a:lnTo>
                  <a:lnTo>
                    <a:pt x="120508" y="267786"/>
                  </a:lnTo>
                  <a:lnTo>
                    <a:pt x="120599" y="267578"/>
                  </a:lnTo>
                  <a:lnTo>
                    <a:pt x="121220" y="266945"/>
                  </a:lnTo>
                  <a:lnTo>
                    <a:pt x="121476" y="266356"/>
                  </a:lnTo>
                  <a:lnTo>
                    <a:pt x="121320" y="266352"/>
                  </a:lnTo>
                  <a:lnTo>
                    <a:pt x="119316" y="266345"/>
                  </a:lnTo>
                  <a:lnTo>
                    <a:pt x="119319" y="265410"/>
                  </a:lnTo>
                  <a:lnTo>
                    <a:pt x="117449" y="264847"/>
                  </a:lnTo>
                  <a:lnTo>
                    <a:pt x="116277" y="264758"/>
                  </a:lnTo>
                  <a:lnTo>
                    <a:pt x="115278" y="266928"/>
                  </a:lnTo>
                  <a:lnTo>
                    <a:pt x="114838" y="266922"/>
                  </a:lnTo>
                  <a:lnTo>
                    <a:pt x="114553" y="265869"/>
                  </a:lnTo>
                  <a:lnTo>
                    <a:pt x="113868" y="265850"/>
                  </a:lnTo>
                  <a:lnTo>
                    <a:pt x="113901" y="265582"/>
                  </a:lnTo>
                  <a:lnTo>
                    <a:pt x="114187" y="265269"/>
                  </a:lnTo>
                  <a:lnTo>
                    <a:pt x="114146" y="264584"/>
                  </a:lnTo>
                  <a:lnTo>
                    <a:pt x="113453" y="264624"/>
                  </a:lnTo>
                  <a:lnTo>
                    <a:pt x="113058" y="264923"/>
                  </a:lnTo>
                  <a:lnTo>
                    <a:pt x="112922" y="265273"/>
                  </a:lnTo>
                  <a:lnTo>
                    <a:pt x="112742" y="266156"/>
                  </a:lnTo>
                  <a:lnTo>
                    <a:pt x="112660" y="267590"/>
                  </a:lnTo>
                  <a:lnTo>
                    <a:pt x="112519" y="267845"/>
                  </a:lnTo>
                  <a:lnTo>
                    <a:pt x="110605" y="267602"/>
                  </a:lnTo>
                  <a:lnTo>
                    <a:pt x="109830" y="267732"/>
                  </a:lnTo>
                  <a:lnTo>
                    <a:pt x="108535" y="267218"/>
                  </a:lnTo>
                  <a:lnTo>
                    <a:pt x="108080" y="266663"/>
                  </a:lnTo>
                  <a:lnTo>
                    <a:pt x="107979" y="266227"/>
                  </a:lnTo>
                  <a:lnTo>
                    <a:pt x="108228" y="265490"/>
                  </a:lnTo>
                  <a:lnTo>
                    <a:pt x="107949" y="264001"/>
                  </a:lnTo>
                  <a:lnTo>
                    <a:pt x="107720" y="264051"/>
                  </a:lnTo>
                  <a:lnTo>
                    <a:pt x="107445" y="264002"/>
                  </a:lnTo>
                  <a:lnTo>
                    <a:pt x="107144" y="263581"/>
                  </a:lnTo>
                  <a:lnTo>
                    <a:pt x="107069" y="263257"/>
                  </a:lnTo>
                  <a:lnTo>
                    <a:pt x="107250" y="263157"/>
                  </a:lnTo>
                  <a:lnTo>
                    <a:pt x="107650" y="262075"/>
                  </a:lnTo>
                  <a:lnTo>
                    <a:pt x="107560" y="260614"/>
                  </a:lnTo>
                  <a:lnTo>
                    <a:pt x="107440" y="260305"/>
                  </a:lnTo>
                  <a:lnTo>
                    <a:pt x="105918" y="259991"/>
                  </a:lnTo>
                  <a:lnTo>
                    <a:pt x="105628" y="259999"/>
                  </a:lnTo>
                  <a:lnTo>
                    <a:pt x="105172" y="259697"/>
                  </a:lnTo>
                  <a:lnTo>
                    <a:pt x="104268" y="258915"/>
                  </a:lnTo>
                  <a:lnTo>
                    <a:pt x="103707" y="258609"/>
                  </a:lnTo>
                  <a:lnTo>
                    <a:pt x="101681" y="258416"/>
                  </a:lnTo>
                  <a:lnTo>
                    <a:pt x="101417" y="258512"/>
                  </a:lnTo>
                  <a:lnTo>
                    <a:pt x="101289" y="258911"/>
                  </a:lnTo>
                  <a:lnTo>
                    <a:pt x="100972" y="259302"/>
                  </a:lnTo>
                  <a:lnTo>
                    <a:pt x="100577" y="259168"/>
                  </a:lnTo>
                  <a:lnTo>
                    <a:pt x="100068" y="258598"/>
                  </a:lnTo>
                  <a:lnTo>
                    <a:pt x="98739" y="258181"/>
                  </a:lnTo>
                  <a:lnTo>
                    <a:pt x="98109" y="258215"/>
                  </a:lnTo>
                  <a:lnTo>
                    <a:pt x="97883" y="258301"/>
                  </a:lnTo>
                  <a:lnTo>
                    <a:pt x="97330" y="258022"/>
                  </a:lnTo>
                  <a:lnTo>
                    <a:pt x="96639" y="256432"/>
                  </a:lnTo>
                  <a:lnTo>
                    <a:pt x="96311" y="255892"/>
                  </a:lnTo>
                  <a:lnTo>
                    <a:pt x="96221" y="255434"/>
                  </a:lnTo>
                  <a:lnTo>
                    <a:pt x="96685" y="255317"/>
                  </a:lnTo>
                  <a:lnTo>
                    <a:pt x="97215" y="255362"/>
                  </a:lnTo>
                  <a:lnTo>
                    <a:pt x="97282" y="255217"/>
                  </a:lnTo>
                  <a:lnTo>
                    <a:pt x="97187" y="255045"/>
                  </a:lnTo>
                  <a:lnTo>
                    <a:pt x="96658" y="255028"/>
                  </a:lnTo>
                  <a:lnTo>
                    <a:pt x="96070" y="254857"/>
                  </a:lnTo>
                  <a:lnTo>
                    <a:pt x="95806" y="254400"/>
                  </a:lnTo>
                  <a:lnTo>
                    <a:pt x="95677" y="253692"/>
                  </a:lnTo>
                  <a:lnTo>
                    <a:pt x="95526" y="253476"/>
                  </a:lnTo>
                  <a:lnTo>
                    <a:pt x="95093" y="253115"/>
                  </a:lnTo>
                  <a:lnTo>
                    <a:pt x="94927" y="253093"/>
                  </a:lnTo>
                  <a:lnTo>
                    <a:pt x="94773" y="253183"/>
                  </a:lnTo>
                  <a:lnTo>
                    <a:pt x="94181" y="252911"/>
                  </a:lnTo>
                  <a:lnTo>
                    <a:pt x="93759" y="252522"/>
                  </a:lnTo>
                  <a:lnTo>
                    <a:pt x="93595" y="252371"/>
                  </a:lnTo>
                  <a:lnTo>
                    <a:pt x="92231" y="251436"/>
                  </a:lnTo>
                  <a:lnTo>
                    <a:pt x="91459" y="250906"/>
                  </a:lnTo>
                  <a:lnTo>
                    <a:pt x="88906" y="248547"/>
                  </a:lnTo>
                  <a:lnTo>
                    <a:pt x="88726" y="248381"/>
                  </a:lnTo>
                  <a:lnTo>
                    <a:pt x="87809" y="247759"/>
                  </a:lnTo>
                  <a:lnTo>
                    <a:pt x="84409" y="245451"/>
                  </a:lnTo>
                  <a:lnTo>
                    <a:pt x="84085" y="245231"/>
                  </a:lnTo>
                  <a:lnTo>
                    <a:pt x="83821" y="245114"/>
                  </a:lnTo>
                  <a:lnTo>
                    <a:pt x="83688" y="245055"/>
                  </a:lnTo>
                  <a:lnTo>
                    <a:pt x="80406" y="243604"/>
                  </a:lnTo>
                  <a:lnTo>
                    <a:pt x="78716" y="242856"/>
                  </a:lnTo>
                  <a:lnTo>
                    <a:pt x="78227" y="242640"/>
                  </a:lnTo>
                  <a:lnTo>
                    <a:pt x="77932" y="242509"/>
                  </a:lnTo>
                  <a:lnTo>
                    <a:pt x="77385" y="241972"/>
                  </a:lnTo>
                  <a:lnTo>
                    <a:pt x="76838" y="241436"/>
                  </a:lnTo>
                  <a:lnTo>
                    <a:pt x="75504" y="240126"/>
                  </a:lnTo>
                  <a:lnTo>
                    <a:pt x="74444" y="239087"/>
                  </a:lnTo>
                  <a:lnTo>
                    <a:pt x="73919" y="238572"/>
                  </a:lnTo>
                  <a:lnTo>
                    <a:pt x="73095" y="237763"/>
                  </a:lnTo>
                  <a:lnTo>
                    <a:pt x="72908" y="237687"/>
                  </a:lnTo>
                  <a:lnTo>
                    <a:pt x="71981" y="237311"/>
                  </a:lnTo>
                  <a:lnTo>
                    <a:pt x="71801" y="237238"/>
                  </a:lnTo>
                  <a:lnTo>
                    <a:pt x="71551" y="237038"/>
                  </a:lnTo>
                  <a:lnTo>
                    <a:pt x="67302" y="233645"/>
                  </a:lnTo>
                  <a:lnTo>
                    <a:pt x="66374" y="231152"/>
                  </a:lnTo>
                  <a:lnTo>
                    <a:pt x="66322" y="231012"/>
                  </a:lnTo>
                  <a:lnTo>
                    <a:pt x="65821" y="229665"/>
                  </a:lnTo>
                  <a:lnTo>
                    <a:pt x="65678" y="229471"/>
                  </a:lnTo>
                  <a:lnTo>
                    <a:pt x="64828" y="228453"/>
                  </a:lnTo>
                  <a:lnTo>
                    <a:pt x="62076" y="226737"/>
                  </a:lnTo>
                  <a:lnTo>
                    <a:pt x="61884" y="226260"/>
                  </a:lnTo>
                  <a:lnTo>
                    <a:pt x="61577" y="225495"/>
                  </a:lnTo>
                  <a:lnTo>
                    <a:pt x="61165" y="224469"/>
                  </a:lnTo>
                  <a:lnTo>
                    <a:pt x="60832" y="223913"/>
                  </a:lnTo>
                  <a:lnTo>
                    <a:pt x="58722" y="220388"/>
                  </a:lnTo>
                  <a:lnTo>
                    <a:pt x="58395" y="220184"/>
                  </a:lnTo>
                  <a:lnTo>
                    <a:pt x="58095" y="219997"/>
                  </a:lnTo>
                  <a:lnTo>
                    <a:pt x="57752" y="218813"/>
                  </a:lnTo>
                  <a:lnTo>
                    <a:pt x="55647" y="215841"/>
                  </a:lnTo>
                  <a:lnTo>
                    <a:pt x="55477" y="215601"/>
                  </a:lnTo>
                  <a:lnTo>
                    <a:pt x="54248" y="213867"/>
                  </a:lnTo>
                  <a:lnTo>
                    <a:pt x="53851" y="213172"/>
                  </a:lnTo>
                  <a:lnTo>
                    <a:pt x="53307" y="212219"/>
                  </a:lnTo>
                  <a:lnTo>
                    <a:pt x="53076" y="211816"/>
                  </a:lnTo>
                  <a:lnTo>
                    <a:pt x="50549" y="209009"/>
                  </a:lnTo>
                  <a:lnTo>
                    <a:pt x="49823" y="208525"/>
                  </a:lnTo>
                  <a:lnTo>
                    <a:pt x="46829" y="206534"/>
                  </a:lnTo>
                  <a:lnTo>
                    <a:pt x="44219" y="205243"/>
                  </a:lnTo>
                  <a:lnTo>
                    <a:pt x="43623" y="204948"/>
                  </a:lnTo>
                  <a:lnTo>
                    <a:pt x="42879" y="203881"/>
                  </a:lnTo>
                  <a:lnTo>
                    <a:pt x="42281" y="203023"/>
                  </a:lnTo>
                  <a:lnTo>
                    <a:pt x="42006" y="202420"/>
                  </a:lnTo>
                  <a:lnTo>
                    <a:pt x="41399" y="201093"/>
                  </a:lnTo>
                  <a:lnTo>
                    <a:pt x="41308" y="200893"/>
                  </a:lnTo>
                  <a:lnTo>
                    <a:pt x="41096" y="200521"/>
                  </a:lnTo>
                  <a:lnTo>
                    <a:pt x="40846" y="200204"/>
                  </a:lnTo>
                  <a:lnTo>
                    <a:pt x="40121" y="199288"/>
                  </a:lnTo>
                  <a:lnTo>
                    <a:pt x="36217" y="195803"/>
                  </a:lnTo>
                  <a:lnTo>
                    <a:pt x="35509" y="195277"/>
                  </a:lnTo>
                  <a:lnTo>
                    <a:pt x="35114" y="195047"/>
                  </a:lnTo>
                  <a:lnTo>
                    <a:pt x="34565" y="195044"/>
                  </a:lnTo>
                  <a:lnTo>
                    <a:pt x="34353" y="195043"/>
                  </a:lnTo>
                  <a:lnTo>
                    <a:pt x="32561" y="193212"/>
                  </a:lnTo>
                  <a:lnTo>
                    <a:pt x="32387" y="192419"/>
                  </a:lnTo>
                  <a:lnTo>
                    <a:pt x="31902" y="191805"/>
                  </a:lnTo>
                  <a:lnTo>
                    <a:pt x="30944" y="191043"/>
                  </a:lnTo>
                  <a:lnTo>
                    <a:pt x="30280" y="190515"/>
                  </a:lnTo>
                  <a:lnTo>
                    <a:pt x="28957" y="189462"/>
                  </a:lnTo>
                  <a:lnTo>
                    <a:pt x="27588" y="188373"/>
                  </a:lnTo>
                  <a:lnTo>
                    <a:pt x="27065" y="188350"/>
                  </a:lnTo>
                  <a:lnTo>
                    <a:pt x="26751" y="188228"/>
                  </a:lnTo>
                  <a:lnTo>
                    <a:pt x="26455" y="188112"/>
                  </a:lnTo>
                  <a:lnTo>
                    <a:pt x="26230" y="187580"/>
                  </a:lnTo>
                  <a:lnTo>
                    <a:pt x="25830" y="186630"/>
                  </a:lnTo>
                  <a:lnTo>
                    <a:pt x="25508" y="184831"/>
                  </a:lnTo>
                  <a:lnTo>
                    <a:pt x="24841" y="183710"/>
                  </a:lnTo>
                  <a:lnTo>
                    <a:pt x="21183" y="180284"/>
                  </a:lnTo>
                  <a:lnTo>
                    <a:pt x="18278" y="177090"/>
                  </a:lnTo>
                  <a:lnTo>
                    <a:pt x="17720" y="176891"/>
                  </a:lnTo>
                  <a:lnTo>
                    <a:pt x="16358" y="176406"/>
                  </a:lnTo>
                  <a:lnTo>
                    <a:pt x="16065" y="174444"/>
                  </a:lnTo>
                  <a:lnTo>
                    <a:pt x="16113" y="174131"/>
                  </a:lnTo>
                  <a:lnTo>
                    <a:pt x="16235" y="173327"/>
                  </a:lnTo>
                  <a:lnTo>
                    <a:pt x="14608" y="170439"/>
                  </a:lnTo>
                  <a:lnTo>
                    <a:pt x="15384" y="170297"/>
                  </a:lnTo>
                  <a:lnTo>
                    <a:pt x="15881" y="170025"/>
                  </a:lnTo>
                  <a:lnTo>
                    <a:pt x="16719" y="169040"/>
                  </a:lnTo>
                  <a:lnTo>
                    <a:pt x="16879" y="168851"/>
                  </a:lnTo>
                  <a:lnTo>
                    <a:pt x="17227" y="168275"/>
                  </a:lnTo>
                  <a:lnTo>
                    <a:pt x="18199" y="166666"/>
                  </a:lnTo>
                  <a:lnTo>
                    <a:pt x="19122" y="164463"/>
                  </a:lnTo>
                  <a:lnTo>
                    <a:pt x="19632" y="163244"/>
                  </a:lnTo>
                  <a:lnTo>
                    <a:pt x="20044" y="162260"/>
                  </a:lnTo>
                  <a:lnTo>
                    <a:pt x="20842" y="159513"/>
                  </a:lnTo>
                  <a:lnTo>
                    <a:pt x="20857" y="159217"/>
                  </a:lnTo>
                  <a:lnTo>
                    <a:pt x="20925" y="157908"/>
                  </a:lnTo>
                  <a:lnTo>
                    <a:pt x="20871" y="157448"/>
                  </a:lnTo>
                  <a:lnTo>
                    <a:pt x="20831" y="157107"/>
                  </a:lnTo>
                  <a:lnTo>
                    <a:pt x="20700" y="155996"/>
                  </a:lnTo>
                  <a:lnTo>
                    <a:pt x="20568" y="154872"/>
                  </a:lnTo>
                  <a:lnTo>
                    <a:pt x="20402" y="153575"/>
                  </a:lnTo>
                  <a:lnTo>
                    <a:pt x="19987" y="152205"/>
                  </a:lnTo>
                  <a:lnTo>
                    <a:pt x="18976" y="148866"/>
                  </a:lnTo>
                  <a:lnTo>
                    <a:pt x="18208" y="146330"/>
                  </a:lnTo>
                  <a:lnTo>
                    <a:pt x="17909" y="145340"/>
                  </a:lnTo>
                  <a:lnTo>
                    <a:pt x="17011" y="142991"/>
                  </a:lnTo>
                  <a:lnTo>
                    <a:pt x="16858" y="142590"/>
                  </a:lnTo>
                  <a:lnTo>
                    <a:pt x="16712" y="142408"/>
                  </a:lnTo>
                  <a:lnTo>
                    <a:pt x="16445" y="142075"/>
                  </a:lnTo>
                  <a:lnTo>
                    <a:pt x="16156" y="141715"/>
                  </a:lnTo>
                  <a:lnTo>
                    <a:pt x="15758" y="141219"/>
                  </a:lnTo>
                  <a:lnTo>
                    <a:pt x="14990" y="140262"/>
                  </a:lnTo>
                  <a:lnTo>
                    <a:pt x="14734" y="139644"/>
                  </a:lnTo>
                  <a:lnTo>
                    <a:pt x="14691" y="139376"/>
                  </a:lnTo>
                  <a:lnTo>
                    <a:pt x="14548" y="138484"/>
                  </a:lnTo>
                  <a:lnTo>
                    <a:pt x="14445" y="137836"/>
                  </a:lnTo>
                  <a:lnTo>
                    <a:pt x="14370" y="137368"/>
                  </a:lnTo>
                  <a:lnTo>
                    <a:pt x="14349" y="137240"/>
                  </a:lnTo>
                  <a:lnTo>
                    <a:pt x="14284" y="136832"/>
                  </a:lnTo>
                  <a:lnTo>
                    <a:pt x="14176" y="136156"/>
                  </a:lnTo>
                  <a:lnTo>
                    <a:pt x="13346" y="134673"/>
                  </a:lnTo>
                  <a:lnTo>
                    <a:pt x="12329" y="132858"/>
                  </a:lnTo>
                  <a:lnTo>
                    <a:pt x="12079" y="132411"/>
                  </a:lnTo>
                  <a:lnTo>
                    <a:pt x="11638" y="131756"/>
                  </a:lnTo>
                  <a:lnTo>
                    <a:pt x="11111" y="131476"/>
                  </a:lnTo>
                  <a:lnTo>
                    <a:pt x="10598" y="130171"/>
                  </a:lnTo>
                  <a:lnTo>
                    <a:pt x="9932" y="128479"/>
                  </a:lnTo>
                  <a:lnTo>
                    <a:pt x="9903" y="128086"/>
                  </a:lnTo>
                  <a:lnTo>
                    <a:pt x="9802" y="126750"/>
                  </a:lnTo>
                  <a:lnTo>
                    <a:pt x="9767" y="126275"/>
                  </a:lnTo>
                  <a:lnTo>
                    <a:pt x="9709" y="125505"/>
                  </a:lnTo>
                  <a:lnTo>
                    <a:pt x="9625" y="124391"/>
                  </a:lnTo>
                  <a:lnTo>
                    <a:pt x="9562" y="124186"/>
                  </a:lnTo>
                  <a:lnTo>
                    <a:pt x="9422" y="123731"/>
                  </a:lnTo>
                  <a:lnTo>
                    <a:pt x="9382" y="123602"/>
                  </a:lnTo>
                  <a:lnTo>
                    <a:pt x="8957" y="122227"/>
                  </a:lnTo>
                  <a:lnTo>
                    <a:pt x="8726" y="121479"/>
                  </a:lnTo>
                  <a:lnTo>
                    <a:pt x="8460" y="120618"/>
                  </a:lnTo>
                  <a:lnTo>
                    <a:pt x="8190" y="119923"/>
                  </a:lnTo>
                  <a:lnTo>
                    <a:pt x="7691" y="119526"/>
                  </a:lnTo>
                  <a:lnTo>
                    <a:pt x="6826" y="118837"/>
                  </a:lnTo>
                  <a:lnTo>
                    <a:pt x="6202" y="117615"/>
                  </a:lnTo>
                  <a:lnTo>
                    <a:pt x="6468" y="116857"/>
                  </a:lnTo>
                  <a:lnTo>
                    <a:pt x="6296" y="115520"/>
                  </a:lnTo>
                  <a:lnTo>
                    <a:pt x="5766" y="113829"/>
                  </a:lnTo>
                  <a:lnTo>
                    <a:pt x="5408" y="112688"/>
                  </a:lnTo>
                  <a:lnTo>
                    <a:pt x="5276" y="112266"/>
                  </a:lnTo>
                  <a:lnTo>
                    <a:pt x="5221" y="112092"/>
                  </a:lnTo>
                  <a:lnTo>
                    <a:pt x="5559" y="110214"/>
                  </a:lnTo>
                  <a:lnTo>
                    <a:pt x="5331" y="109733"/>
                  </a:lnTo>
                  <a:lnTo>
                    <a:pt x="5110" y="109267"/>
                  </a:lnTo>
                  <a:lnTo>
                    <a:pt x="5011" y="109059"/>
                  </a:lnTo>
                  <a:lnTo>
                    <a:pt x="4446" y="107867"/>
                  </a:lnTo>
                  <a:lnTo>
                    <a:pt x="3836" y="107044"/>
                  </a:lnTo>
                  <a:lnTo>
                    <a:pt x="3596" y="105470"/>
                  </a:lnTo>
                  <a:lnTo>
                    <a:pt x="3415" y="104286"/>
                  </a:lnTo>
                  <a:lnTo>
                    <a:pt x="3403" y="104157"/>
                  </a:lnTo>
                  <a:lnTo>
                    <a:pt x="3289" y="103002"/>
                  </a:lnTo>
                  <a:lnTo>
                    <a:pt x="3692" y="101568"/>
                  </a:lnTo>
                  <a:lnTo>
                    <a:pt x="3805" y="101167"/>
                  </a:lnTo>
                  <a:lnTo>
                    <a:pt x="3857" y="97154"/>
                  </a:lnTo>
                  <a:lnTo>
                    <a:pt x="3861" y="96804"/>
                  </a:lnTo>
                  <a:lnTo>
                    <a:pt x="4465" y="92619"/>
                  </a:lnTo>
                  <a:lnTo>
                    <a:pt x="4628" y="91486"/>
                  </a:lnTo>
                  <a:lnTo>
                    <a:pt x="4748" y="90659"/>
                  </a:lnTo>
                  <a:lnTo>
                    <a:pt x="4793" y="90342"/>
                  </a:lnTo>
                  <a:lnTo>
                    <a:pt x="5386" y="88556"/>
                  </a:lnTo>
                  <a:lnTo>
                    <a:pt x="7260" y="82912"/>
                  </a:lnTo>
                  <a:lnTo>
                    <a:pt x="8754" y="80089"/>
                  </a:lnTo>
                  <a:lnTo>
                    <a:pt x="9199" y="78897"/>
                  </a:lnTo>
                  <a:lnTo>
                    <a:pt x="9476" y="78152"/>
                  </a:lnTo>
                  <a:lnTo>
                    <a:pt x="9523" y="77999"/>
                  </a:lnTo>
                  <a:lnTo>
                    <a:pt x="10517" y="74752"/>
                  </a:lnTo>
                  <a:lnTo>
                    <a:pt x="11017" y="72833"/>
                  </a:lnTo>
                  <a:lnTo>
                    <a:pt x="10889" y="71768"/>
                  </a:lnTo>
                  <a:lnTo>
                    <a:pt x="10797" y="71510"/>
                  </a:lnTo>
                  <a:lnTo>
                    <a:pt x="10511" y="70717"/>
                  </a:lnTo>
                  <a:lnTo>
                    <a:pt x="9634" y="68280"/>
                  </a:lnTo>
                  <a:lnTo>
                    <a:pt x="9490" y="67880"/>
                  </a:lnTo>
                  <a:lnTo>
                    <a:pt x="8324" y="64640"/>
                  </a:lnTo>
                  <a:lnTo>
                    <a:pt x="8826" y="63832"/>
                  </a:lnTo>
                  <a:lnTo>
                    <a:pt x="8879" y="63177"/>
                  </a:lnTo>
                  <a:lnTo>
                    <a:pt x="8984" y="61885"/>
                  </a:lnTo>
                  <a:lnTo>
                    <a:pt x="8615" y="57473"/>
                  </a:lnTo>
                  <a:lnTo>
                    <a:pt x="8461" y="55632"/>
                  </a:lnTo>
                  <a:lnTo>
                    <a:pt x="7646" y="51697"/>
                  </a:lnTo>
                  <a:lnTo>
                    <a:pt x="7077" y="50476"/>
                  </a:lnTo>
                  <a:lnTo>
                    <a:pt x="6080" y="48333"/>
                  </a:lnTo>
                  <a:lnTo>
                    <a:pt x="5632" y="47371"/>
                  </a:lnTo>
                  <a:lnTo>
                    <a:pt x="3491" y="46165"/>
                  </a:lnTo>
                  <a:lnTo>
                    <a:pt x="2870" y="45361"/>
                  </a:lnTo>
                  <a:lnTo>
                    <a:pt x="2604" y="44132"/>
                  </a:lnTo>
                  <a:lnTo>
                    <a:pt x="2264" y="43136"/>
                  </a:lnTo>
                  <a:lnTo>
                    <a:pt x="2145" y="42770"/>
                  </a:lnTo>
                  <a:lnTo>
                    <a:pt x="2072" y="42352"/>
                  </a:lnTo>
                  <a:lnTo>
                    <a:pt x="1764" y="40589"/>
                  </a:lnTo>
                  <a:lnTo>
                    <a:pt x="1829" y="38491"/>
                  </a:lnTo>
                  <a:lnTo>
                    <a:pt x="1885" y="36714"/>
                  </a:lnTo>
                  <a:lnTo>
                    <a:pt x="1542" y="33558"/>
                  </a:lnTo>
                  <a:lnTo>
                    <a:pt x="739" y="3047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8" name="pg1309">
              <a:extLst>
                <a:ext uri="{FF2B5EF4-FFF2-40B4-BE49-F238E27FC236}">
                  <a16:creationId xmlns:a16="http://schemas.microsoft.com/office/drawing/2014/main" id="{6F59D8C7-E7B0-2B45-B328-BEDB74076294}"/>
                </a:ext>
              </a:extLst>
            </p:cNvPr>
            <p:cNvSpPr/>
            <p:nvPr/>
          </p:nvSpPr>
          <p:spPr>
            <a:xfrm>
              <a:off x="971502" y="3008979"/>
              <a:ext cx="2355" cy="643"/>
            </a:xfrm>
            <a:custGeom>
              <a:avLst/>
              <a:gdLst/>
              <a:ahLst/>
              <a:cxnLst/>
              <a:rect l="0" t="0" r="0" b="0"/>
              <a:pathLst>
                <a:path w="2355" h="643">
                  <a:moveTo>
                    <a:pt x="2355" y="0"/>
                  </a:moveTo>
                  <a:lnTo>
                    <a:pt x="580" y="170"/>
                  </a:lnTo>
                  <a:lnTo>
                    <a:pt x="0" y="445"/>
                  </a:lnTo>
                  <a:lnTo>
                    <a:pt x="295" y="643"/>
                  </a:lnTo>
                  <a:lnTo>
                    <a:pt x="664" y="401"/>
                  </a:lnTo>
                  <a:lnTo>
                    <a:pt x="2248" y="30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29" name="pg1310">
              <a:extLst>
                <a:ext uri="{FF2B5EF4-FFF2-40B4-BE49-F238E27FC236}">
                  <a16:creationId xmlns:a16="http://schemas.microsoft.com/office/drawing/2014/main" id="{3D3F989D-4051-434D-BEC5-026389A70277}"/>
                </a:ext>
              </a:extLst>
            </p:cNvPr>
            <p:cNvSpPr/>
            <p:nvPr/>
          </p:nvSpPr>
          <p:spPr>
            <a:xfrm>
              <a:off x="873168" y="2656451"/>
              <a:ext cx="191063" cy="355463"/>
            </a:xfrm>
            <a:custGeom>
              <a:avLst/>
              <a:gdLst/>
              <a:ahLst/>
              <a:cxnLst/>
              <a:rect l="0" t="0" r="0" b="0"/>
              <a:pathLst>
                <a:path w="191063" h="355463">
                  <a:moveTo>
                    <a:pt x="115453" y="26"/>
                  </a:moveTo>
                  <a:lnTo>
                    <a:pt x="115127" y="523"/>
                  </a:lnTo>
                  <a:lnTo>
                    <a:pt x="115198" y="956"/>
                  </a:lnTo>
                  <a:lnTo>
                    <a:pt x="113825" y="1591"/>
                  </a:lnTo>
                  <a:lnTo>
                    <a:pt x="113332" y="1645"/>
                  </a:lnTo>
                  <a:lnTo>
                    <a:pt x="112672" y="2185"/>
                  </a:lnTo>
                  <a:lnTo>
                    <a:pt x="112468" y="2559"/>
                  </a:lnTo>
                  <a:lnTo>
                    <a:pt x="112552" y="2760"/>
                  </a:lnTo>
                  <a:lnTo>
                    <a:pt x="112872" y="3032"/>
                  </a:lnTo>
                  <a:lnTo>
                    <a:pt x="113070" y="3858"/>
                  </a:lnTo>
                  <a:lnTo>
                    <a:pt x="113189" y="5419"/>
                  </a:lnTo>
                  <a:lnTo>
                    <a:pt x="113389" y="5797"/>
                  </a:lnTo>
                  <a:lnTo>
                    <a:pt x="113512" y="6472"/>
                  </a:lnTo>
                  <a:lnTo>
                    <a:pt x="113427" y="7364"/>
                  </a:lnTo>
                  <a:lnTo>
                    <a:pt x="112620" y="8672"/>
                  </a:lnTo>
                  <a:lnTo>
                    <a:pt x="111444" y="11015"/>
                  </a:lnTo>
                  <a:lnTo>
                    <a:pt x="110823" y="11715"/>
                  </a:lnTo>
                  <a:lnTo>
                    <a:pt x="110698" y="12349"/>
                  </a:lnTo>
                  <a:lnTo>
                    <a:pt x="110691" y="13472"/>
                  </a:lnTo>
                  <a:lnTo>
                    <a:pt x="110539" y="14411"/>
                  </a:lnTo>
                  <a:lnTo>
                    <a:pt x="110066" y="15465"/>
                  </a:lnTo>
                  <a:lnTo>
                    <a:pt x="109295" y="15925"/>
                  </a:lnTo>
                  <a:lnTo>
                    <a:pt x="108266" y="15748"/>
                  </a:lnTo>
                  <a:lnTo>
                    <a:pt x="107500" y="15852"/>
                  </a:lnTo>
                  <a:lnTo>
                    <a:pt x="105807" y="15575"/>
                  </a:lnTo>
                  <a:lnTo>
                    <a:pt x="104898" y="16598"/>
                  </a:lnTo>
                  <a:lnTo>
                    <a:pt x="104937" y="16930"/>
                  </a:lnTo>
                  <a:lnTo>
                    <a:pt x="105160" y="17384"/>
                  </a:lnTo>
                  <a:lnTo>
                    <a:pt x="104913" y="17754"/>
                  </a:lnTo>
                  <a:lnTo>
                    <a:pt x="104498" y="18146"/>
                  </a:lnTo>
                  <a:lnTo>
                    <a:pt x="104146" y="19389"/>
                  </a:lnTo>
                  <a:lnTo>
                    <a:pt x="104005" y="19563"/>
                  </a:lnTo>
                  <a:lnTo>
                    <a:pt x="103025" y="19545"/>
                  </a:lnTo>
                  <a:lnTo>
                    <a:pt x="102613" y="19395"/>
                  </a:lnTo>
                  <a:lnTo>
                    <a:pt x="102067" y="18992"/>
                  </a:lnTo>
                  <a:lnTo>
                    <a:pt x="101653" y="18318"/>
                  </a:lnTo>
                  <a:lnTo>
                    <a:pt x="100206" y="18466"/>
                  </a:lnTo>
                  <a:lnTo>
                    <a:pt x="99975" y="18396"/>
                  </a:lnTo>
                  <a:lnTo>
                    <a:pt x="99875" y="18221"/>
                  </a:lnTo>
                  <a:lnTo>
                    <a:pt x="99265" y="18403"/>
                  </a:lnTo>
                  <a:lnTo>
                    <a:pt x="98260" y="19998"/>
                  </a:lnTo>
                  <a:lnTo>
                    <a:pt x="98405" y="20497"/>
                  </a:lnTo>
                  <a:lnTo>
                    <a:pt x="98223" y="21721"/>
                  </a:lnTo>
                  <a:lnTo>
                    <a:pt x="98415" y="22890"/>
                  </a:lnTo>
                  <a:lnTo>
                    <a:pt x="98259" y="23031"/>
                  </a:lnTo>
                  <a:lnTo>
                    <a:pt x="97448" y="23422"/>
                  </a:lnTo>
                  <a:lnTo>
                    <a:pt x="96923" y="23549"/>
                  </a:lnTo>
                  <a:lnTo>
                    <a:pt x="96699" y="24058"/>
                  </a:lnTo>
                  <a:lnTo>
                    <a:pt x="95656" y="25739"/>
                  </a:lnTo>
                  <a:lnTo>
                    <a:pt x="95533" y="27023"/>
                  </a:lnTo>
                  <a:lnTo>
                    <a:pt x="95323" y="27009"/>
                  </a:lnTo>
                  <a:lnTo>
                    <a:pt x="94901" y="26700"/>
                  </a:lnTo>
                  <a:lnTo>
                    <a:pt x="94086" y="26661"/>
                  </a:lnTo>
                  <a:lnTo>
                    <a:pt x="92645" y="27090"/>
                  </a:lnTo>
                  <a:lnTo>
                    <a:pt x="91397" y="27905"/>
                  </a:lnTo>
                  <a:lnTo>
                    <a:pt x="91601" y="28390"/>
                  </a:lnTo>
                  <a:lnTo>
                    <a:pt x="91605" y="29010"/>
                  </a:lnTo>
                  <a:lnTo>
                    <a:pt x="91438" y="29389"/>
                  </a:lnTo>
                  <a:lnTo>
                    <a:pt x="91911" y="29929"/>
                  </a:lnTo>
                  <a:lnTo>
                    <a:pt x="92104" y="29906"/>
                  </a:lnTo>
                  <a:lnTo>
                    <a:pt x="92421" y="29962"/>
                  </a:lnTo>
                  <a:lnTo>
                    <a:pt x="92687" y="30325"/>
                  </a:lnTo>
                  <a:lnTo>
                    <a:pt x="92657" y="30457"/>
                  </a:lnTo>
                  <a:lnTo>
                    <a:pt x="93174" y="32188"/>
                  </a:lnTo>
                  <a:lnTo>
                    <a:pt x="93368" y="32425"/>
                  </a:lnTo>
                  <a:lnTo>
                    <a:pt x="93831" y="32712"/>
                  </a:lnTo>
                  <a:lnTo>
                    <a:pt x="94376" y="32746"/>
                  </a:lnTo>
                  <a:lnTo>
                    <a:pt x="95016" y="32969"/>
                  </a:lnTo>
                  <a:lnTo>
                    <a:pt x="95408" y="33361"/>
                  </a:lnTo>
                  <a:lnTo>
                    <a:pt x="95162" y="35040"/>
                  </a:lnTo>
                  <a:lnTo>
                    <a:pt x="94975" y="35133"/>
                  </a:lnTo>
                  <a:lnTo>
                    <a:pt x="93931" y="35219"/>
                  </a:lnTo>
                  <a:lnTo>
                    <a:pt x="93699" y="35364"/>
                  </a:lnTo>
                  <a:lnTo>
                    <a:pt x="93383" y="35756"/>
                  </a:lnTo>
                  <a:lnTo>
                    <a:pt x="94020" y="37642"/>
                  </a:lnTo>
                  <a:lnTo>
                    <a:pt x="94222" y="39041"/>
                  </a:lnTo>
                  <a:lnTo>
                    <a:pt x="94185" y="40400"/>
                  </a:lnTo>
                  <a:lnTo>
                    <a:pt x="94637" y="41442"/>
                  </a:lnTo>
                  <a:lnTo>
                    <a:pt x="94497" y="41986"/>
                  </a:lnTo>
                  <a:lnTo>
                    <a:pt x="94682" y="42698"/>
                  </a:lnTo>
                  <a:lnTo>
                    <a:pt x="95280" y="43395"/>
                  </a:lnTo>
                  <a:lnTo>
                    <a:pt x="95983" y="43750"/>
                  </a:lnTo>
                  <a:lnTo>
                    <a:pt x="96807" y="44741"/>
                  </a:lnTo>
                  <a:lnTo>
                    <a:pt x="96914" y="45048"/>
                  </a:lnTo>
                  <a:lnTo>
                    <a:pt x="97069" y="45682"/>
                  </a:lnTo>
                  <a:lnTo>
                    <a:pt x="97026" y="46682"/>
                  </a:lnTo>
                  <a:lnTo>
                    <a:pt x="96491" y="47451"/>
                  </a:lnTo>
                  <a:lnTo>
                    <a:pt x="95865" y="47914"/>
                  </a:lnTo>
                  <a:lnTo>
                    <a:pt x="95748" y="48687"/>
                  </a:lnTo>
                  <a:lnTo>
                    <a:pt x="95742" y="49075"/>
                  </a:lnTo>
                  <a:lnTo>
                    <a:pt x="96013" y="49472"/>
                  </a:lnTo>
                  <a:lnTo>
                    <a:pt x="96430" y="49787"/>
                  </a:lnTo>
                  <a:lnTo>
                    <a:pt x="96656" y="49852"/>
                  </a:lnTo>
                  <a:lnTo>
                    <a:pt x="96684" y="50030"/>
                  </a:lnTo>
                  <a:lnTo>
                    <a:pt x="95781" y="50816"/>
                  </a:lnTo>
                  <a:lnTo>
                    <a:pt x="95150" y="51590"/>
                  </a:lnTo>
                  <a:lnTo>
                    <a:pt x="93765" y="52865"/>
                  </a:lnTo>
                  <a:lnTo>
                    <a:pt x="93222" y="53940"/>
                  </a:lnTo>
                  <a:lnTo>
                    <a:pt x="93369" y="56657"/>
                  </a:lnTo>
                  <a:lnTo>
                    <a:pt x="93805" y="58081"/>
                  </a:lnTo>
                  <a:lnTo>
                    <a:pt x="94472" y="59212"/>
                  </a:lnTo>
                  <a:lnTo>
                    <a:pt x="94405" y="59710"/>
                  </a:lnTo>
                  <a:lnTo>
                    <a:pt x="93677" y="59589"/>
                  </a:lnTo>
                  <a:lnTo>
                    <a:pt x="92308" y="59726"/>
                  </a:lnTo>
                  <a:lnTo>
                    <a:pt x="92082" y="60130"/>
                  </a:lnTo>
                  <a:lnTo>
                    <a:pt x="92255" y="60404"/>
                  </a:lnTo>
                  <a:lnTo>
                    <a:pt x="92319" y="60641"/>
                  </a:lnTo>
                  <a:lnTo>
                    <a:pt x="92201" y="60884"/>
                  </a:lnTo>
                  <a:lnTo>
                    <a:pt x="91681" y="61355"/>
                  </a:lnTo>
                  <a:lnTo>
                    <a:pt x="91321" y="61509"/>
                  </a:lnTo>
                  <a:lnTo>
                    <a:pt x="90445" y="62791"/>
                  </a:lnTo>
                  <a:lnTo>
                    <a:pt x="89788" y="64169"/>
                  </a:lnTo>
                  <a:lnTo>
                    <a:pt x="89440" y="65354"/>
                  </a:lnTo>
                  <a:lnTo>
                    <a:pt x="89391" y="65947"/>
                  </a:lnTo>
                  <a:lnTo>
                    <a:pt x="89844" y="66647"/>
                  </a:lnTo>
                  <a:lnTo>
                    <a:pt x="90387" y="66231"/>
                  </a:lnTo>
                  <a:lnTo>
                    <a:pt x="91027" y="65935"/>
                  </a:lnTo>
                  <a:lnTo>
                    <a:pt x="91999" y="66005"/>
                  </a:lnTo>
                  <a:lnTo>
                    <a:pt x="91986" y="66333"/>
                  </a:lnTo>
                  <a:lnTo>
                    <a:pt x="92186" y="66707"/>
                  </a:lnTo>
                  <a:lnTo>
                    <a:pt x="92530" y="66632"/>
                  </a:lnTo>
                  <a:lnTo>
                    <a:pt x="93445" y="66112"/>
                  </a:lnTo>
                  <a:lnTo>
                    <a:pt x="94162" y="66067"/>
                  </a:lnTo>
                  <a:lnTo>
                    <a:pt x="94289" y="67391"/>
                  </a:lnTo>
                  <a:lnTo>
                    <a:pt x="94125" y="67506"/>
                  </a:lnTo>
                  <a:lnTo>
                    <a:pt x="93578" y="67570"/>
                  </a:lnTo>
                  <a:lnTo>
                    <a:pt x="93441" y="67654"/>
                  </a:lnTo>
                  <a:lnTo>
                    <a:pt x="93285" y="68150"/>
                  </a:lnTo>
                  <a:lnTo>
                    <a:pt x="93352" y="68424"/>
                  </a:lnTo>
                  <a:lnTo>
                    <a:pt x="93741" y="68806"/>
                  </a:lnTo>
                  <a:lnTo>
                    <a:pt x="94144" y="69895"/>
                  </a:lnTo>
                  <a:lnTo>
                    <a:pt x="93973" y="70307"/>
                  </a:lnTo>
                  <a:lnTo>
                    <a:pt x="93745" y="70443"/>
                  </a:lnTo>
                  <a:lnTo>
                    <a:pt x="93409" y="71085"/>
                  </a:lnTo>
                  <a:lnTo>
                    <a:pt x="93265" y="71617"/>
                  </a:lnTo>
                  <a:lnTo>
                    <a:pt x="92665" y="72229"/>
                  </a:lnTo>
                  <a:lnTo>
                    <a:pt x="92651" y="72419"/>
                  </a:lnTo>
                  <a:lnTo>
                    <a:pt x="92836" y="72871"/>
                  </a:lnTo>
                  <a:lnTo>
                    <a:pt x="94236" y="74404"/>
                  </a:lnTo>
                  <a:lnTo>
                    <a:pt x="94547" y="74326"/>
                  </a:lnTo>
                  <a:lnTo>
                    <a:pt x="95721" y="74322"/>
                  </a:lnTo>
                  <a:lnTo>
                    <a:pt x="95918" y="74645"/>
                  </a:lnTo>
                  <a:lnTo>
                    <a:pt x="96749" y="74848"/>
                  </a:lnTo>
                  <a:lnTo>
                    <a:pt x="97006" y="74855"/>
                  </a:lnTo>
                  <a:lnTo>
                    <a:pt x="97318" y="75116"/>
                  </a:lnTo>
                  <a:lnTo>
                    <a:pt x="97542" y="75194"/>
                  </a:lnTo>
                  <a:lnTo>
                    <a:pt x="97945" y="74941"/>
                  </a:lnTo>
                  <a:lnTo>
                    <a:pt x="98382" y="75105"/>
                  </a:lnTo>
                  <a:lnTo>
                    <a:pt x="98895" y="74919"/>
                  </a:lnTo>
                  <a:lnTo>
                    <a:pt x="99147" y="74673"/>
                  </a:lnTo>
                  <a:lnTo>
                    <a:pt x="99222" y="74245"/>
                  </a:lnTo>
                  <a:lnTo>
                    <a:pt x="99762" y="74063"/>
                  </a:lnTo>
                  <a:lnTo>
                    <a:pt x="99719" y="73676"/>
                  </a:lnTo>
                  <a:lnTo>
                    <a:pt x="100354" y="73583"/>
                  </a:lnTo>
                  <a:lnTo>
                    <a:pt x="100832" y="73264"/>
                  </a:lnTo>
                  <a:lnTo>
                    <a:pt x="101203" y="72661"/>
                  </a:lnTo>
                  <a:lnTo>
                    <a:pt x="101629" y="72304"/>
                  </a:lnTo>
                  <a:lnTo>
                    <a:pt x="102020" y="72669"/>
                  </a:lnTo>
                  <a:lnTo>
                    <a:pt x="102076" y="73257"/>
                  </a:lnTo>
                  <a:lnTo>
                    <a:pt x="102644" y="73725"/>
                  </a:lnTo>
                  <a:lnTo>
                    <a:pt x="102802" y="73967"/>
                  </a:lnTo>
                  <a:lnTo>
                    <a:pt x="103385" y="73985"/>
                  </a:lnTo>
                  <a:lnTo>
                    <a:pt x="103649" y="73885"/>
                  </a:lnTo>
                  <a:lnTo>
                    <a:pt x="104154" y="73884"/>
                  </a:lnTo>
                  <a:lnTo>
                    <a:pt x="104422" y="73962"/>
                  </a:lnTo>
                  <a:lnTo>
                    <a:pt x="104548" y="74096"/>
                  </a:lnTo>
                  <a:lnTo>
                    <a:pt x="105081" y="74215"/>
                  </a:lnTo>
                  <a:lnTo>
                    <a:pt x="105242" y="74476"/>
                  </a:lnTo>
                  <a:lnTo>
                    <a:pt x="105298" y="74900"/>
                  </a:lnTo>
                  <a:lnTo>
                    <a:pt x="105432" y="75019"/>
                  </a:lnTo>
                  <a:lnTo>
                    <a:pt x="105625" y="75056"/>
                  </a:lnTo>
                  <a:lnTo>
                    <a:pt x="106177" y="75830"/>
                  </a:lnTo>
                  <a:lnTo>
                    <a:pt x="106907" y="76112"/>
                  </a:lnTo>
                  <a:lnTo>
                    <a:pt x="107474" y="75967"/>
                  </a:lnTo>
                  <a:lnTo>
                    <a:pt x="107557" y="75558"/>
                  </a:lnTo>
                  <a:lnTo>
                    <a:pt x="107916" y="75412"/>
                  </a:lnTo>
                  <a:lnTo>
                    <a:pt x="108034" y="74858"/>
                  </a:lnTo>
                  <a:lnTo>
                    <a:pt x="108385" y="74854"/>
                  </a:lnTo>
                  <a:lnTo>
                    <a:pt x="108838" y="75014"/>
                  </a:lnTo>
                  <a:lnTo>
                    <a:pt x="109102" y="74672"/>
                  </a:lnTo>
                  <a:lnTo>
                    <a:pt x="109796" y="74266"/>
                  </a:lnTo>
                  <a:lnTo>
                    <a:pt x="110021" y="73704"/>
                  </a:lnTo>
                  <a:lnTo>
                    <a:pt x="110546" y="73674"/>
                  </a:lnTo>
                  <a:lnTo>
                    <a:pt x="110416" y="73161"/>
                  </a:lnTo>
                  <a:lnTo>
                    <a:pt x="109998" y="72804"/>
                  </a:lnTo>
                  <a:lnTo>
                    <a:pt x="110005" y="72658"/>
                  </a:lnTo>
                  <a:lnTo>
                    <a:pt x="110092" y="72521"/>
                  </a:lnTo>
                  <a:lnTo>
                    <a:pt x="110222" y="72502"/>
                  </a:lnTo>
                  <a:lnTo>
                    <a:pt x="110124" y="72640"/>
                  </a:lnTo>
                  <a:lnTo>
                    <a:pt x="110179" y="72789"/>
                  </a:lnTo>
                  <a:lnTo>
                    <a:pt x="110629" y="72979"/>
                  </a:lnTo>
                  <a:lnTo>
                    <a:pt x="111094" y="72633"/>
                  </a:lnTo>
                  <a:lnTo>
                    <a:pt x="111043" y="72428"/>
                  </a:lnTo>
                  <a:lnTo>
                    <a:pt x="111137" y="72126"/>
                  </a:lnTo>
                  <a:lnTo>
                    <a:pt x="111311" y="72000"/>
                  </a:lnTo>
                  <a:lnTo>
                    <a:pt x="111630" y="71896"/>
                  </a:lnTo>
                  <a:lnTo>
                    <a:pt x="111934" y="72093"/>
                  </a:lnTo>
                  <a:lnTo>
                    <a:pt x="112099" y="72432"/>
                  </a:lnTo>
                  <a:lnTo>
                    <a:pt x="112080" y="72759"/>
                  </a:lnTo>
                  <a:lnTo>
                    <a:pt x="112624" y="71807"/>
                  </a:lnTo>
                  <a:lnTo>
                    <a:pt x="112655" y="72384"/>
                  </a:lnTo>
                  <a:lnTo>
                    <a:pt x="112892" y="72994"/>
                  </a:lnTo>
                  <a:lnTo>
                    <a:pt x="112904" y="73187"/>
                  </a:lnTo>
                  <a:lnTo>
                    <a:pt x="112813" y="73418"/>
                  </a:lnTo>
                  <a:lnTo>
                    <a:pt x="113161" y="73550"/>
                  </a:lnTo>
                  <a:lnTo>
                    <a:pt x="113736" y="73467"/>
                  </a:lnTo>
                  <a:lnTo>
                    <a:pt x="114055" y="73262"/>
                  </a:lnTo>
                  <a:lnTo>
                    <a:pt x="114087" y="73035"/>
                  </a:lnTo>
                  <a:lnTo>
                    <a:pt x="114029" y="72556"/>
                  </a:lnTo>
                  <a:lnTo>
                    <a:pt x="114434" y="72611"/>
                  </a:lnTo>
                  <a:lnTo>
                    <a:pt x="114588" y="71409"/>
                  </a:lnTo>
                  <a:lnTo>
                    <a:pt x="115866" y="71090"/>
                  </a:lnTo>
                  <a:lnTo>
                    <a:pt x="117018" y="70461"/>
                  </a:lnTo>
                  <a:lnTo>
                    <a:pt x="117565" y="70108"/>
                  </a:lnTo>
                  <a:lnTo>
                    <a:pt x="117950" y="69751"/>
                  </a:lnTo>
                  <a:lnTo>
                    <a:pt x="118345" y="69799"/>
                  </a:lnTo>
                  <a:lnTo>
                    <a:pt x="119938" y="69080"/>
                  </a:lnTo>
                  <a:lnTo>
                    <a:pt x="119658" y="68894"/>
                  </a:lnTo>
                  <a:lnTo>
                    <a:pt x="119433" y="68853"/>
                  </a:lnTo>
                  <a:lnTo>
                    <a:pt x="119306" y="68600"/>
                  </a:lnTo>
                  <a:lnTo>
                    <a:pt x="119543" y="68433"/>
                  </a:lnTo>
                  <a:lnTo>
                    <a:pt x="120308" y="68309"/>
                  </a:lnTo>
                  <a:lnTo>
                    <a:pt x="120379" y="67606"/>
                  </a:lnTo>
                  <a:lnTo>
                    <a:pt x="120623" y="67245"/>
                  </a:lnTo>
                  <a:lnTo>
                    <a:pt x="121681" y="67672"/>
                  </a:lnTo>
                  <a:lnTo>
                    <a:pt x="121791" y="67881"/>
                  </a:lnTo>
                  <a:lnTo>
                    <a:pt x="121756" y="68015"/>
                  </a:lnTo>
                  <a:lnTo>
                    <a:pt x="121504" y="68085"/>
                  </a:lnTo>
                  <a:lnTo>
                    <a:pt x="121239" y="68316"/>
                  </a:lnTo>
                  <a:lnTo>
                    <a:pt x="121085" y="68555"/>
                  </a:lnTo>
                  <a:lnTo>
                    <a:pt x="121212" y="68755"/>
                  </a:lnTo>
                  <a:lnTo>
                    <a:pt x="121520" y="68986"/>
                  </a:lnTo>
                  <a:lnTo>
                    <a:pt x="121713" y="70095"/>
                  </a:lnTo>
                  <a:lnTo>
                    <a:pt x="121217" y="70571"/>
                  </a:lnTo>
                  <a:lnTo>
                    <a:pt x="121919" y="71740"/>
                  </a:lnTo>
                  <a:lnTo>
                    <a:pt x="122471" y="71475"/>
                  </a:lnTo>
                  <a:lnTo>
                    <a:pt x="122838" y="71531"/>
                  </a:lnTo>
                  <a:lnTo>
                    <a:pt x="123185" y="71765"/>
                  </a:lnTo>
                  <a:lnTo>
                    <a:pt x="122885" y="72398"/>
                  </a:lnTo>
                  <a:lnTo>
                    <a:pt x="122767" y="72968"/>
                  </a:lnTo>
                  <a:lnTo>
                    <a:pt x="123312" y="73842"/>
                  </a:lnTo>
                  <a:lnTo>
                    <a:pt x="123947" y="74672"/>
                  </a:lnTo>
                  <a:lnTo>
                    <a:pt x="124128" y="74780"/>
                  </a:lnTo>
                  <a:lnTo>
                    <a:pt x="125094" y="74720"/>
                  </a:lnTo>
                  <a:lnTo>
                    <a:pt x="125500" y="74504"/>
                  </a:lnTo>
                  <a:lnTo>
                    <a:pt x="125567" y="74236"/>
                  </a:lnTo>
                  <a:lnTo>
                    <a:pt x="125638" y="73942"/>
                  </a:lnTo>
                  <a:lnTo>
                    <a:pt x="126198" y="74002"/>
                  </a:lnTo>
                  <a:lnTo>
                    <a:pt x="126746" y="74567"/>
                  </a:lnTo>
                  <a:lnTo>
                    <a:pt x="126734" y="75118"/>
                  </a:lnTo>
                  <a:lnTo>
                    <a:pt x="125962" y="75591"/>
                  </a:lnTo>
                  <a:lnTo>
                    <a:pt x="125906" y="76030"/>
                  </a:lnTo>
                  <a:lnTo>
                    <a:pt x="125638" y="76179"/>
                  </a:lnTo>
                  <a:lnTo>
                    <a:pt x="125524" y="76849"/>
                  </a:lnTo>
                  <a:lnTo>
                    <a:pt x="125713" y="78333"/>
                  </a:lnTo>
                  <a:lnTo>
                    <a:pt x="126060" y="79130"/>
                  </a:lnTo>
                  <a:lnTo>
                    <a:pt x="126119" y="79572"/>
                  </a:lnTo>
                  <a:lnTo>
                    <a:pt x="125717" y="79755"/>
                  </a:lnTo>
                  <a:lnTo>
                    <a:pt x="125516" y="80142"/>
                  </a:lnTo>
                  <a:lnTo>
                    <a:pt x="125374" y="80518"/>
                  </a:lnTo>
                  <a:lnTo>
                    <a:pt x="125213" y="81355"/>
                  </a:lnTo>
                  <a:lnTo>
                    <a:pt x="125544" y="81949"/>
                  </a:lnTo>
                  <a:lnTo>
                    <a:pt x="125043" y="82328"/>
                  </a:lnTo>
                  <a:lnTo>
                    <a:pt x="125102" y="82574"/>
                  </a:lnTo>
                  <a:lnTo>
                    <a:pt x="125284" y="82812"/>
                  </a:lnTo>
                  <a:lnTo>
                    <a:pt x="125311" y="83129"/>
                  </a:lnTo>
                  <a:lnTo>
                    <a:pt x="125288" y="84022"/>
                  </a:lnTo>
                  <a:lnTo>
                    <a:pt x="125106" y="84167"/>
                  </a:lnTo>
                  <a:lnTo>
                    <a:pt x="125059" y="84305"/>
                  </a:lnTo>
                  <a:lnTo>
                    <a:pt x="125170" y="84639"/>
                  </a:lnTo>
                  <a:lnTo>
                    <a:pt x="125945" y="85038"/>
                  </a:lnTo>
                  <a:lnTo>
                    <a:pt x="126477" y="85090"/>
                  </a:lnTo>
                  <a:lnTo>
                    <a:pt x="127265" y="84852"/>
                  </a:lnTo>
                  <a:lnTo>
                    <a:pt x="127655" y="84923"/>
                  </a:lnTo>
                  <a:lnTo>
                    <a:pt x="128561" y="85321"/>
                  </a:lnTo>
                  <a:lnTo>
                    <a:pt x="129262" y="86222"/>
                  </a:lnTo>
                  <a:lnTo>
                    <a:pt x="129514" y="86255"/>
                  </a:lnTo>
                  <a:lnTo>
                    <a:pt x="130447" y="85798"/>
                  </a:lnTo>
                  <a:lnTo>
                    <a:pt x="130601" y="86110"/>
                  </a:lnTo>
                  <a:lnTo>
                    <a:pt x="131877" y="86234"/>
                  </a:lnTo>
                  <a:lnTo>
                    <a:pt x="132393" y="85921"/>
                  </a:lnTo>
                  <a:lnTo>
                    <a:pt x="133046" y="86338"/>
                  </a:lnTo>
                  <a:lnTo>
                    <a:pt x="134084" y="86287"/>
                  </a:lnTo>
                  <a:lnTo>
                    <a:pt x="134301" y="86134"/>
                  </a:lnTo>
                  <a:lnTo>
                    <a:pt x="134560" y="86085"/>
                  </a:lnTo>
                  <a:lnTo>
                    <a:pt x="135892" y="86181"/>
                  </a:lnTo>
                  <a:lnTo>
                    <a:pt x="136463" y="86624"/>
                  </a:lnTo>
                  <a:lnTo>
                    <a:pt x="136806" y="86996"/>
                  </a:lnTo>
                  <a:lnTo>
                    <a:pt x="136853" y="87212"/>
                  </a:lnTo>
                  <a:lnTo>
                    <a:pt x="136822" y="87718"/>
                  </a:lnTo>
                  <a:lnTo>
                    <a:pt x="136200" y="88366"/>
                  </a:lnTo>
                  <a:lnTo>
                    <a:pt x="136161" y="88533"/>
                  </a:lnTo>
                  <a:lnTo>
                    <a:pt x="136055" y="89840"/>
                  </a:lnTo>
                  <a:lnTo>
                    <a:pt x="136276" y="90174"/>
                  </a:lnTo>
                  <a:lnTo>
                    <a:pt x="136485" y="90338"/>
                  </a:lnTo>
                  <a:lnTo>
                    <a:pt x="136422" y="90658"/>
                  </a:lnTo>
                  <a:lnTo>
                    <a:pt x="136044" y="91216"/>
                  </a:lnTo>
                  <a:lnTo>
                    <a:pt x="134942" y="91519"/>
                  </a:lnTo>
                  <a:lnTo>
                    <a:pt x="134564" y="91731"/>
                  </a:lnTo>
                  <a:lnTo>
                    <a:pt x="134549" y="91895"/>
                  </a:lnTo>
                  <a:lnTo>
                    <a:pt x="133719" y="93119"/>
                  </a:lnTo>
                  <a:lnTo>
                    <a:pt x="133483" y="93268"/>
                  </a:lnTo>
                  <a:lnTo>
                    <a:pt x="133065" y="93424"/>
                  </a:lnTo>
                  <a:lnTo>
                    <a:pt x="132585" y="94287"/>
                  </a:lnTo>
                  <a:lnTo>
                    <a:pt x="132466" y="94689"/>
                  </a:lnTo>
                  <a:lnTo>
                    <a:pt x="132478" y="94961"/>
                  </a:lnTo>
                  <a:lnTo>
                    <a:pt x="131907" y="95173"/>
                  </a:lnTo>
                  <a:lnTo>
                    <a:pt x="131368" y="95117"/>
                  </a:lnTo>
                  <a:lnTo>
                    <a:pt x="131077" y="95634"/>
                  </a:lnTo>
                  <a:lnTo>
                    <a:pt x="131112" y="95816"/>
                  </a:lnTo>
                  <a:lnTo>
                    <a:pt x="130974" y="96210"/>
                  </a:lnTo>
                  <a:lnTo>
                    <a:pt x="130753" y="96549"/>
                  </a:lnTo>
                  <a:lnTo>
                    <a:pt x="130360" y="96649"/>
                  </a:lnTo>
                  <a:lnTo>
                    <a:pt x="129648" y="97405"/>
                  </a:lnTo>
                  <a:lnTo>
                    <a:pt x="129199" y="98614"/>
                  </a:lnTo>
                  <a:lnTo>
                    <a:pt x="129320" y="99076"/>
                  </a:lnTo>
                  <a:lnTo>
                    <a:pt x="128581" y="99399"/>
                  </a:lnTo>
                  <a:lnTo>
                    <a:pt x="128242" y="99846"/>
                  </a:lnTo>
                  <a:lnTo>
                    <a:pt x="127967" y="100787"/>
                  </a:lnTo>
                  <a:lnTo>
                    <a:pt x="127817" y="101744"/>
                  </a:lnTo>
                  <a:lnTo>
                    <a:pt x="128313" y="102032"/>
                  </a:lnTo>
                  <a:lnTo>
                    <a:pt x="128820" y="102962"/>
                  </a:lnTo>
                  <a:lnTo>
                    <a:pt x="129299" y="104481"/>
                  </a:lnTo>
                  <a:lnTo>
                    <a:pt x="129487" y="105586"/>
                  </a:lnTo>
                  <a:lnTo>
                    <a:pt x="129915" y="106338"/>
                  </a:lnTo>
                  <a:lnTo>
                    <a:pt x="130281" y="106558"/>
                  </a:lnTo>
                  <a:lnTo>
                    <a:pt x="130218" y="106766"/>
                  </a:lnTo>
                  <a:lnTo>
                    <a:pt x="129619" y="107678"/>
                  </a:lnTo>
                  <a:lnTo>
                    <a:pt x="129565" y="108081"/>
                  </a:lnTo>
                  <a:lnTo>
                    <a:pt x="129180" y="108385"/>
                  </a:lnTo>
                  <a:lnTo>
                    <a:pt x="128519" y="108522"/>
                  </a:lnTo>
                  <a:lnTo>
                    <a:pt x="128460" y="108701"/>
                  </a:lnTo>
                  <a:lnTo>
                    <a:pt x="128574" y="109162"/>
                  </a:lnTo>
                  <a:lnTo>
                    <a:pt x="128055" y="109616"/>
                  </a:lnTo>
                  <a:lnTo>
                    <a:pt x="127659" y="109679"/>
                  </a:lnTo>
                  <a:lnTo>
                    <a:pt x="126845" y="110930"/>
                  </a:lnTo>
                  <a:lnTo>
                    <a:pt x="125776" y="111923"/>
                  </a:lnTo>
                  <a:lnTo>
                    <a:pt x="124256" y="111495"/>
                  </a:lnTo>
                  <a:lnTo>
                    <a:pt x="123148" y="111031"/>
                  </a:lnTo>
                  <a:lnTo>
                    <a:pt x="122502" y="111148"/>
                  </a:lnTo>
                  <a:lnTo>
                    <a:pt x="123000" y="112366"/>
                  </a:lnTo>
                  <a:lnTo>
                    <a:pt x="122970" y="112750"/>
                  </a:lnTo>
                  <a:lnTo>
                    <a:pt x="122844" y="113112"/>
                  </a:lnTo>
                  <a:lnTo>
                    <a:pt x="122904" y="113494"/>
                  </a:lnTo>
                  <a:lnTo>
                    <a:pt x="123351" y="113985"/>
                  </a:lnTo>
                  <a:lnTo>
                    <a:pt x="123532" y="115200"/>
                  </a:lnTo>
                  <a:lnTo>
                    <a:pt x="123379" y="115563"/>
                  </a:lnTo>
                  <a:lnTo>
                    <a:pt x="123085" y="115880"/>
                  </a:lnTo>
                  <a:lnTo>
                    <a:pt x="122527" y="116254"/>
                  </a:lnTo>
                  <a:lnTo>
                    <a:pt x="122540" y="116457"/>
                  </a:lnTo>
                  <a:lnTo>
                    <a:pt x="122721" y="116926"/>
                  </a:lnTo>
                  <a:lnTo>
                    <a:pt x="123856" y="117572"/>
                  </a:lnTo>
                  <a:lnTo>
                    <a:pt x="124657" y="117931"/>
                  </a:lnTo>
                  <a:lnTo>
                    <a:pt x="124947" y="118475"/>
                  </a:lnTo>
                  <a:lnTo>
                    <a:pt x="124880" y="119198"/>
                  </a:lnTo>
                  <a:lnTo>
                    <a:pt x="125038" y="120137"/>
                  </a:lnTo>
                  <a:lnTo>
                    <a:pt x="125242" y="120524"/>
                  </a:lnTo>
                  <a:lnTo>
                    <a:pt x="125250" y="120777"/>
                  </a:lnTo>
                  <a:lnTo>
                    <a:pt x="125222" y="121918"/>
                  </a:lnTo>
                  <a:lnTo>
                    <a:pt x="125132" y="122189"/>
                  </a:lnTo>
                  <a:lnTo>
                    <a:pt x="124998" y="122299"/>
                  </a:lnTo>
                  <a:lnTo>
                    <a:pt x="124744" y="122747"/>
                  </a:lnTo>
                  <a:lnTo>
                    <a:pt x="123963" y="123541"/>
                  </a:lnTo>
                  <a:lnTo>
                    <a:pt x="123548" y="124300"/>
                  </a:lnTo>
                  <a:lnTo>
                    <a:pt x="123606" y="124497"/>
                  </a:lnTo>
                  <a:lnTo>
                    <a:pt x="124126" y="125216"/>
                  </a:lnTo>
                  <a:lnTo>
                    <a:pt x="125354" y="125830"/>
                  </a:lnTo>
                  <a:lnTo>
                    <a:pt x="125809" y="125924"/>
                  </a:lnTo>
                  <a:lnTo>
                    <a:pt x="126282" y="126675"/>
                  </a:lnTo>
                  <a:lnTo>
                    <a:pt x="126196" y="126845"/>
                  </a:lnTo>
                  <a:lnTo>
                    <a:pt x="125925" y="127244"/>
                  </a:lnTo>
                  <a:lnTo>
                    <a:pt x="126106" y="128192"/>
                  </a:lnTo>
                  <a:lnTo>
                    <a:pt x="126842" y="128862"/>
                  </a:lnTo>
                  <a:lnTo>
                    <a:pt x="127128" y="129754"/>
                  </a:lnTo>
                  <a:lnTo>
                    <a:pt x="128502" y="130785"/>
                  </a:lnTo>
                  <a:lnTo>
                    <a:pt x="128798" y="131301"/>
                  </a:lnTo>
                  <a:lnTo>
                    <a:pt x="128779" y="131735"/>
                  </a:lnTo>
                  <a:lnTo>
                    <a:pt x="129330" y="133266"/>
                  </a:lnTo>
                  <a:lnTo>
                    <a:pt x="129403" y="133408"/>
                  </a:lnTo>
                  <a:lnTo>
                    <a:pt x="129642" y="133560"/>
                  </a:lnTo>
                  <a:lnTo>
                    <a:pt x="129473" y="134098"/>
                  </a:lnTo>
                  <a:lnTo>
                    <a:pt x="129374" y="135063"/>
                  </a:lnTo>
                  <a:lnTo>
                    <a:pt x="128405" y="135993"/>
                  </a:lnTo>
                  <a:lnTo>
                    <a:pt x="128202" y="135948"/>
                  </a:lnTo>
                  <a:lnTo>
                    <a:pt x="127902" y="135740"/>
                  </a:lnTo>
                  <a:lnTo>
                    <a:pt x="126924" y="136292"/>
                  </a:lnTo>
                  <a:lnTo>
                    <a:pt x="126494" y="136426"/>
                  </a:lnTo>
                  <a:lnTo>
                    <a:pt x="126440" y="136710"/>
                  </a:lnTo>
                  <a:lnTo>
                    <a:pt x="126497" y="137023"/>
                  </a:lnTo>
                  <a:lnTo>
                    <a:pt x="126991" y="138095"/>
                  </a:lnTo>
                  <a:lnTo>
                    <a:pt x="126965" y="138257"/>
                  </a:lnTo>
                  <a:lnTo>
                    <a:pt x="126689" y="138605"/>
                  </a:lnTo>
                  <a:lnTo>
                    <a:pt x="126638" y="138801"/>
                  </a:lnTo>
                  <a:lnTo>
                    <a:pt x="126908" y="139281"/>
                  </a:lnTo>
                  <a:lnTo>
                    <a:pt x="126888" y="141472"/>
                  </a:lnTo>
                  <a:lnTo>
                    <a:pt x="126996" y="142521"/>
                  </a:lnTo>
                  <a:lnTo>
                    <a:pt x="126928" y="143636"/>
                  </a:lnTo>
                  <a:lnTo>
                    <a:pt x="126276" y="144668"/>
                  </a:lnTo>
                  <a:lnTo>
                    <a:pt x="125914" y="145899"/>
                  </a:lnTo>
                  <a:lnTo>
                    <a:pt x="126076" y="146181"/>
                  </a:lnTo>
                  <a:lnTo>
                    <a:pt x="125378" y="147410"/>
                  </a:lnTo>
                  <a:lnTo>
                    <a:pt x="125562" y="147777"/>
                  </a:lnTo>
                  <a:lnTo>
                    <a:pt x="125069" y="148252"/>
                  </a:lnTo>
                  <a:lnTo>
                    <a:pt x="124717" y="148374"/>
                  </a:lnTo>
                  <a:lnTo>
                    <a:pt x="124309" y="148336"/>
                  </a:lnTo>
                  <a:lnTo>
                    <a:pt x="123407" y="148110"/>
                  </a:lnTo>
                  <a:lnTo>
                    <a:pt x="122937" y="147612"/>
                  </a:lnTo>
                  <a:lnTo>
                    <a:pt x="122606" y="147477"/>
                  </a:lnTo>
                  <a:lnTo>
                    <a:pt x="122401" y="147473"/>
                  </a:lnTo>
                  <a:lnTo>
                    <a:pt x="122365" y="147780"/>
                  </a:lnTo>
                  <a:lnTo>
                    <a:pt x="123099" y="148911"/>
                  </a:lnTo>
                  <a:lnTo>
                    <a:pt x="123170" y="149201"/>
                  </a:lnTo>
                  <a:lnTo>
                    <a:pt x="123132" y="149425"/>
                  </a:lnTo>
                  <a:lnTo>
                    <a:pt x="122644" y="149891"/>
                  </a:lnTo>
                  <a:lnTo>
                    <a:pt x="122429" y="150411"/>
                  </a:lnTo>
                  <a:lnTo>
                    <a:pt x="122999" y="150835"/>
                  </a:lnTo>
                  <a:lnTo>
                    <a:pt x="123076" y="151460"/>
                  </a:lnTo>
                  <a:lnTo>
                    <a:pt x="123214" y="151734"/>
                  </a:lnTo>
                  <a:lnTo>
                    <a:pt x="123915" y="151683"/>
                  </a:lnTo>
                  <a:lnTo>
                    <a:pt x="124812" y="152797"/>
                  </a:lnTo>
                  <a:lnTo>
                    <a:pt x="125204" y="152888"/>
                  </a:lnTo>
                  <a:lnTo>
                    <a:pt x="125962" y="152789"/>
                  </a:lnTo>
                  <a:lnTo>
                    <a:pt x="126737" y="152539"/>
                  </a:lnTo>
                  <a:lnTo>
                    <a:pt x="127225" y="153084"/>
                  </a:lnTo>
                  <a:lnTo>
                    <a:pt x="127498" y="153306"/>
                  </a:lnTo>
                  <a:lnTo>
                    <a:pt x="127706" y="153373"/>
                  </a:lnTo>
                  <a:lnTo>
                    <a:pt x="128740" y="152927"/>
                  </a:lnTo>
                  <a:lnTo>
                    <a:pt x="129530" y="152454"/>
                  </a:lnTo>
                  <a:lnTo>
                    <a:pt x="129824" y="152194"/>
                  </a:lnTo>
                  <a:lnTo>
                    <a:pt x="130098" y="152164"/>
                  </a:lnTo>
                  <a:lnTo>
                    <a:pt x="130325" y="152261"/>
                  </a:lnTo>
                  <a:lnTo>
                    <a:pt x="130885" y="152674"/>
                  </a:lnTo>
                  <a:lnTo>
                    <a:pt x="131695" y="151975"/>
                  </a:lnTo>
                  <a:lnTo>
                    <a:pt x="132020" y="151491"/>
                  </a:lnTo>
                  <a:lnTo>
                    <a:pt x="132651" y="151049"/>
                  </a:lnTo>
                  <a:lnTo>
                    <a:pt x="132967" y="152266"/>
                  </a:lnTo>
                  <a:lnTo>
                    <a:pt x="132791" y="152407"/>
                  </a:lnTo>
                  <a:lnTo>
                    <a:pt x="132642" y="153084"/>
                  </a:lnTo>
                  <a:lnTo>
                    <a:pt x="132731" y="153404"/>
                  </a:lnTo>
                  <a:lnTo>
                    <a:pt x="133220" y="153829"/>
                  </a:lnTo>
                  <a:lnTo>
                    <a:pt x="133739" y="153878"/>
                  </a:lnTo>
                  <a:lnTo>
                    <a:pt x="134960" y="154235"/>
                  </a:lnTo>
                  <a:lnTo>
                    <a:pt x="135662" y="155604"/>
                  </a:lnTo>
                  <a:lnTo>
                    <a:pt x="135935" y="156695"/>
                  </a:lnTo>
                  <a:lnTo>
                    <a:pt x="135906" y="158690"/>
                  </a:lnTo>
                  <a:lnTo>
                    <a:pt x="135816" y="158838"/>
                  </a:lnTo>
                  <a:lnTo>
                    <a:pt x="135741" y="162351"/>
                  </a:lnTo>
                  <a:lnTo>
                    <a:pt x="136366" y="162250"/>
                  </a:lnTo>
                  <a:lnTo>
                    <a:pt x="136729" y="161997"/>
                  </a:lnTo>
                  <a:lnTo>
                    <a:pt x="137535" y="161986"/>
                  </a:lnTo>
                  <a:lnTo>
                    <a:pt x="137938" y="162146"/>
                  </a:lnTo>
                  <a:lnTo>
                    <a:pt x="138231" y="162853"/>
                  </a:lnTo>
                  <a:lnTo>
                    <a:pt x="138279" y="164557"/>
                  </a:lnTo>
                  <a:lnTo>
                    <a:pt x="137685" y="166463"/>
                  </a:lnTo>
                  <a:lnTo>
                    <a:pt x="138018" y="167203"/>
                  </a:lnTo>
                  <a:lnTo>
                    <a:pt x="137662" y="167952"/>
                  </a:lnTo>
                  <a:lnTo>
                    <a:pt x="137407" y="168834"/>
                  </a:lnTo>
                  <a:lnTo>
                    <a:pt x="136948" y="169150"/>
                  </a:lnTo>
                  <a:lnTo>
                    <a:pt x="136553" y="169668"/>
                  </a:lnTo>
                  <a:lnTo>
                    <a:pt x="136475" y="169884"/>
                  </a:lnTo>
                  <a:lnTo>
                    <a:pt x="135424" y="170521"/>
                  </a:lnTo>
                  <a:lnTo>
                    <a:pt x="134768" y="170432"/>
                  </a:lnTo>
                  <a:lnTo>
                    <a:pt x="134494" y="170224"/>
                  </a:lnTo>
                  <a:lnTo>
                    <a:pt x="134021" y="170071"/>
                  </a:lnTo>
                  <a:lnTo>
                    <a:pt x="132416" y="170502"/>
                  </a:lnTo>
                  <a:lnTo>
                    <a:pt x="132295" y="170666"/>
                  </a:lnTo>
                  <a:lnTo>
                    <a:pt x="132618" y="171504"/>
                  </a:lnTo>
                  <a:lnTo>
                    <a:pt x="132567" y="172099"/>
                  </a:lnTo>
                  <a:lnTo>
                    <a:pt x="132243" y="172981"/>
                  </a:lnTo>
                  <a:lnTo>
                    <a:pt x="131285" y="174443"/>
                  </a:lnTo>
                  <a:lnTo>
                    <a:pt x="131308" y="174894"/>
                  </a:lnTo>
                  <a:lnTo>
                    <a:pt x="130835" y="175113"/>
                  </a:lnTo>
                  <a:lnTo>
                    <a:pt x="130175" y="175228"/>
                  </a:lnTo>
                  <a:lnTo>
                    <a:pt x="130140" y="175425"/>
                  </a:lnTo>
                  <a:lnTo>
                    <a:pt x="130245" y="175883"/>
                  </a:lnTo>
                  <a:lnTo>
                    <a:pt x="129558" y="176132"/>
                  </a:lnTo>
                  <a:lnTo>
                    <a:pt x="129456" y="176329"/>
                  </a:lnTo>
                  <a:lnTo>
                    <a:pt x="129413" y="176787"/>
                  </a:lnTo>
                  <a:lnTo>
                    <a:pt x="129155" y="176944"/>
                  </a:lnTo>
                  <a:lnTo>
                    <a:pt x="128862" y="176962"/>
                  </a:lnTo>
                  <a:lnTo>
                    <a:pt x="127683" y="177353"/>
                  </a:lnTo>
                  <a:lnTo>
                    <a:pt x="127312" y="177900"/>
                  </a:lnTo>
                  <a:lnTo>
                    <a:pt x="127519" y="178369"/>
                  </a:lnTo>
                  <a:lnTo>
                    <a:pt x="127706" y="179400"/>
                  </a:lnTo>
                  <a:lnTo>
                    <a:pt x="127632" y="179805"/>
                  </a:lnTo>
                  <a:lnTo>
                    <a:pt x="127456" y="180185"/>
                  </a:lnTo>
                  <a:lnTo>
                    <a:pt x="126867" y="180263"/>
                  </a:lnTo>
                  <a:lnTo>
                    <a:pt x="126457" y="181391"/>
                  </a:lnTo>
                  <a:lnTo>
                    <a:pt x="126605" y="183791"/>
                  </a:lnTo>
                  <a:lnTo>
                    <a:pt x="126335" y="184156"/>
                  </a:lnTo>
                  <a:lnTo>
                    <a:pt x="126074" y="184159"/>
                  </a:lnTo>
                  <a:lnTo>
                    <a:pt x="125792" y="184388"/>
                  </a:lnTo>
                  <a:lnTo>
                    <a:pt x="125790" y="187989"/>
                  </a:lnTo>
                  <a:lnTo>
                    <a:pt x="122714" y="188132"/>
                  </a:lnTo>
                  <a:lnTo>
                    <a:pt x="123102" y="189463"/>
                  </a:lnTo>
                  <a:lnTo>
                    <a:pt x="123527" y="189768"/>
                  </a:lnTo>
                  <a:lnTo>
                    <a:pt x="124256" y="190077"/>
                  </a:lnTo>
                  <a:lnTo>
                    <a:pt x="125618" y="190233"/>
                  </a:lnTo>
                  <a:lnTo>
                    <a:pt x="125403" y="189716"/>
                  </a:lnTo>
                  <a:lnTo>
                    <a:pt x="124841" y="189556"/>
                  </a:lnTo>
                  <a:lnTo>
                    <a:pt x="125520" y="189478"/>
                  </a:lnTo>
                  <a:lnTo>
                    <a:pt x="127018" y="189560"/>
                  </a:lnTo>
                  <a:lnTo>
                    <a:pt x="127092" y="190464"/>
                  </a:lnTo>
                  <a:lnTo>
                    <a:pt x="127252" y="190747"/>
                  </a:lnTo>
                  <a:lnTo>
                    <a:pt x="128469" y="190825"/>
                  </a:lnTo>
                  <a:lnTo>
                    <a:pt x="129276" y="191008"/>
                  </a:lnTo>
                  <a:lnTo>
                    <a:pt x="129947" y="191276"/>
                  </a:lnTo>
                  <a:lnTo>
                    <a:pt x="131042" y="191386"/>
                  </a:lnTo>
                  <a:lnTo>
                    <a:pt x="131947" y="191370"/>
                  </a:lnTo>
                  <a:lnTo>
                    <a:pt x="133106" y="191587"/>
                  </a:lnTo>
                  <a:lnTo>
                    <a:pt x="134420" y="191709"/>
                  </a:lnTo>
                  <a:lnTo>
                    <a:pt x="134778" y="191277"/>
                  </a:lnTo>
                  <a:lnTo>
                    <a:pt x="135352" y="190897"/>
                  </a:lnTo>
                  <a:lnTo>
                    <a:pt x="135749" y="190767"/>
                  </a:lnTo>
                  <a:lnTo>
                    <a:pt x="136058" y="191269"/>
                  </a:lnTo>
                  <a:lnTo>
                    <a:pt x="136148" y="191533"/>
                  </a:lnTo>
                  <a:lnTo>
                    <a:pt x="136378" y="191820"/>
                  </a:lnTo>
                  <a:lnTo>
                    <a:pt x="136732" y="191768"/>
                  </a:lnTo>
                  <a:lnTo>
                    <a:pt x="136889" y="191382"/>
                  </a:lnTo>
                  <a:lnTo>
                    <a:pt x="136896" y="191883"/>
                  </a:lnTo>
                  <a:lnTo>
                    <a:pt x="136452" y="192211"/>
                  </a:lnTo>
                  <a:lnTo>
                    <a:pt x="136218" y="192282"/>
                  </a:lnTo>
                  <a:lnTo>
                    <a:pt x="135392" y="193324"/>
                  </a:lnTo>
                  <a:lnTo>
                    <a:pt x="135225" y="193830"/>
                  </a:lnTo>
                  <a:lnTo>
                    <a:pt x="135334" y="194422"/>
                  </a:lnTo>
                  <a:lnTo>
                    <a:pt x="135284" y="195062"/>
                  </a:lnTo>
                  <a:lnTo>
                    <a:pt x="135132" y="195751"/>
                  </a:lnTo>
                  <a:lnTo>
                    <a:pt x="135324" y="196157"/>
                  </a:lnTo>
                  <a:lnTo>
                    <a:pt x="135585" y="196484"/>
                  </a:lnTo>
                  <a:lnTo>
                    <a:pt x="136127" y="196651"/>
                  </a:lnTo>
                  <a:lnTo>
                    <a:pt x="136271" y="196577"/>
                  </a:lnTo>
                  <a:lnTo>
                    <a:pt x="136308" y="196427"/>
                  </a:lnTo>
                  <a:lnTo>
                    <a:pt x="136641" y="196383"/>
                  </a:lnTo>
                  <a:lnTo>
                    <a:pt x="136922" y="196521"/>
                  </a:lnTo>
                  <a:lnTo>
                    <a:pt x="137304" y="196859"/>
                  </a:lnTo>
                  <a:lnTo>
                    <a:pt x="137449" y="197138"/>
                  </a:lnTo>
                  <a:lnTo>
                    <a:pt x="137492" y="197410"/>
                  </a:lnTo>
                  <a:lnTo>
                    <a:pt x="137242" y="197860"/>
                  </a:lnTo>
                  <a:lnTo>
                    <a:pt x="137309" y="198113"/>
                  </a:lnTo>
                  <a:lnTo>
                    <a:pt x="137573" y="198225"/>
                  </a:lnTo>
                  <a:lnTo>
                    <a:pt x="138134" y="197903"/>
                  </a:lnTo>
                  <a:lnTo>
                    <a:pt x="138797" y="197837"/>
                  </a:lnTo>
                  <a:lnTo>
                    <a:pt x="139084" y="197984"/>
                  </a:lnTo>
                  <a:lnTo>
                    <a:pt x="139191" y="198455"/>
                  </a:lnTo>
                  <a:lnTo>
                    <a:pt x="138884" y="198894"/>
                  </a:lnTo>
                  <a:lnTo>
                    <a:pt x="138642" y="199043"/>
                  </a:lnTo>
                  <a:lnTo>
                    <a:pt x="138135" y="198917"/>
                  </a:lnTo>
                  <a:lnTo>
                    <a:pt x="137902" y="199058"/>
                  </a:lnTo>
                  <a:lnTo>
                    <a:pt x="137329" y="199874"/>
                  </a:lnTo>
                  <a:lnTo>
                    <a:pt x="136573" y="200537"/>
                  </a:lnTo>
                  <a:lnTo>
                    <a:pt x="136001" y="200864"/>
                  </a:lnTo>
                  <a:lnTo>
                    <a:pt x="134933" y="201167"/>
                  </a:lnTo>
                  <a:lnTo>
                    <a:pt x="133994" y="201227"/>
                  </a:lnTo>
                  <a:lnTo>
                    <a:pt x="133317" y="201104"/>
                  </a:lnTo>
                  <a:lnTo>
                    <a:pt x="132320" y="201110"/>
                  </a:lnTo>
                  <a:lnTo>
                    <a:pt x="131431" y="201553"/>
                  </a:lnTo>
                  <a:lnTo>
                    <a:pt x="130597" y="202691"/>
                  </a:lnTo>
                  <a:lnTo>
                    <a:pt x="130429" y="203067"/>
                  </a:lnTo>
                  <a:lnTo>
                    <a:pt x="130464" y="203681"/>
                  </a:lnTo>
                  <a:lnTo>
                    <a:pt x="130682" y="204496"/>
                  </a:lnTo>
                  <a:lnTo>
                    <a:pt x="130071" y="204101"/>
                  </a:lnTo>
                  <a:lnTo>
                    <a:pt x="129911" y="203900"/>
                  </a:lnTo>
                  <a:lnTo>
                    <a:pt x="129490" y="203205"/>
                  </a:lnTo>
                  <a:lnTo>
                    <a:pt x="129576" y="202899"/>
                  </a:lnTo>
                  <a:lnTo>
                    <a:pt x="129397" y="202818"/>
                  </a:lnTo>
                  <a:lnTo>
                    <a:pt x="128703" y="203454"/>
                  </a:lnTo>
                  <a:lnTo>
                    <a:pt x="128166" y="203747"/>
                  </a:lnTo>
                  <a:lnTo>
                    <a:pt x="127149" y="204086"/>
                  </a:lnTo>
                  <a:lnTo>
                    <a:pt x="126362" y="203806"/>
                  </a:lnTo>
                  <a:lnTo>
                    <a:pt x="126471" y="203234"/>
                  </a:lnTo>
                  <a:lnTo>
                    <a:pt x="126884" y="203093"/>
                  </a:lnTo>
                  <a:lnTo>
                    <a:pt x="127141" y="202717"/>
                  </a:lnTo>
                  <a:lnTo>
                    <a:pt x="127095" y="202519"/>
                  </a:lnTo>
                  <a:lnTo>
                    <a:pt x="126019" y="203130"/>
                  </a:lnTo>
                  <a:lnTo>
                    <a:pt x="125482" y="203941"/>
                  </a:lnTo>
                  <a:lnTo>
                    <a:pt x="125540" y="204275"/>
                  </a:lnTo>
                  <a:lnTo>
                    <a:pt x="126004" y="204268"/>
                  </a:lnTo>
                  <a:lnTo>
                    <a:pt x="126607" y="204499"/>
                  </a:lnTo>
                  <a:lnTo>
                    <a:pt x="126701" y="205161"/>
                  </a:lnTo>
                  <a:lnTo>
                    <a:pt x="125505" y="205318"/>
                  </a:lnTo>
                  <a:lnTo>
                    <a:pt x="124796" y="205228"/>
                  </a:lnTo>
                  <a:lnTo>
                    <a:pt x="124749" y="205042"/>
                  </a:lnTo>
                  <a:lnTo>
                    <a:pt x="124189" y="205020"/>
                  </a:lnTo>
                  <a:lnTo>
                    <a:pt x="123133" y="205136"/>
                  </a:lnTo>
                  <a:lnTo>
                    <a:pt x="121501" y="205054"/>
                  </a:lnTo>
                  <a:lnTo>
                    <a:pt x="120928" y="204943"/>
                  </a:lnTo>
                  <a:lnTo>
                    <a:pt x="120227" y="204597"/>
                  </a:lnTo>
                  <a:lnTo>
                    <a:pt x="119818" y="204217"/>
                  </a:lnTo>
                  <a:lnTo>
                    <a:pt x="119752" y="203830"/>
                  </a:lnTo>
                  <a:lnTo>
                    <a:pt x="119568" y="203615"/>
                  </a:lnTo>
                  <a:lnTo>
                    <a:pt x="118999" y="203039"/>
                  </a:lnTo>
                  <a:lnTo>
                    <a:pt x="118740" y="202970"/>
                  </a:lnTo>
                  <a:lnTo>
                    <a:pt x="118758" y="203450"/>
                  </a:lnTo>
                  <a:lnTo>
                    <a:pt x="119019" y="203726"/>
                  </a:lnTo>
                  <a:lnTo>
                    <a:pt x="119144" y="204218"/>
                  </a:lnTo>
                  <a:lnTo>
                    <a:pt x="119055" y="204642"/>
                  </a:lnTo>
                  <a:lnTo>
                    <a:pt x="118833" y="204743"/>
                  </a:lnTo>
                  <a:lnTo>
                    <a:pt x="118572" y="204985"/>
                  </a:lnTo>
                  <a:lnTo>
                    <a:pt x="118346" y="205521"/>
                  </a:lnTo>
                  <a:lnTo>
                    <a:pt x="118534" y="205781"/>
                  </a:lnTo>
                  <a:lnTo>
                    <a:pt x="118106" y="206269"/>
                  </a:lnTo>
                  <a:lnTo>
                    <a:pt x="117346" y="207330"/>
                  </a:lnTo>
                  <a:lnTo>
                    <a:pt x="116746" y="208379"/>
                  </a:lnTo>
                  <a:lnTo>
                    <a:pt x="116450" y="208446"/>
                  </a:lnTo>
                  <a:lnTo>
                    <a:pt x="114807" y="208397"/>
                  </a:lnTo>
                  <a:lnTo>
                    <a:pt x="113986" y="207686"/>
                  </a:lnTo>
                  <a:lnTo>
                    <a:pt x="113686" y="207351"/>
                  </a:lnTo>
                  <a:lnTo>
                    <a:pt x="113655" y="207120"/>
                  </a:lnTo>
                  <a:lnTo>
                    <a:pt x="113149" y="206591"/>
                  </a:lnTo>
                  <a:lnTo>
                    <a:pt x="112837" y="206397"/>
                  </a:lnTo>
                  <a:lnTo>
                    <a:pt x="112459" y="206591"/>
                  </a:lnTo>
                  <a:lnTo>
                    <a:pt x="112257" y="206565"/>
                  </a:lnTo>
                  <a:lnTo>
                    <a:pt x="112070" y="206274"/>
                  </a:lnTo>
                  <a:lnTo>
                    <a:pt x="112013" y="209373"/>
                  </a:lnTo>
                  <a:lnTo>
                    <a:pt x="112052" y="223850"/>
                  </a:lnTo>
                  <a:lnTo>
                    <a:pt x="112003" y="229190"/>
                  </a:lnTo>
                  <a:lnTo>
                    <a:pt x="112271" y="229711"/>
                  </a:lnTo>
                  <a:lnTo>
                    <a:pt x="112251" y="230023"/>
                  </a:lnTo>
                  <a:lnTo>
                    <a:pt x="112321" y="230206"/>
                  </a:lnTo>
                  <a:lnTo>
                    <a:pt x="112523" y="230481"/>
                  </a:lnTo>
                  <a:lnTo>
                    <a:pt x="112733" y="231080"/>
                  </a:lnTo>
                  <a:lnTo>
                    <a:pt x="113937" y="232800"/>
                  </a:lnTo>
                  <a:lnTo>
                    <a:pt x="114853" y="234412"/>
                  </a:lnTo>
                  <a:lnTo>
                    <a:pt x="115773" y="235775"/>
                  </a:lnTo>
                  <a:lnTo>
                    <a:pt x="116196" y="236583"/>
                  </a:lnTo>
                  <a:lnTo>
                    <a:pt x="116262" y="236859"/>
                  </a:lnTo>
                  <a:lnTo>
                    <a:pt x="116277" y="237577"/>
                  </a:lnTo>
                  <a:lnTo>
                    <a:pt x="116641" y="238556"/>
                  </a:lnTo>
                  <a:lnTo>
                    <a:pt x="116758" y="238686"/>
                  </a:lnTo>
                  <a:lnTo>
                    <a:pt x="117503" y="238564"/>
                  </a:lnTo>
                  <a:lnTo>
                    <a:pt x="118214" y="239170"/>
                  </a:lnTo>
                  <a:lnTo>
                    <a:pt x="118603" y="239189"/>
                  </a:lnTo>
                  <a:lnTo>
                    <a:pt x="118949" y="239479"/>
                  </a:lnTo>
                  <a:lnTo>
                    <a:pt x="119158" y="239758"/>
                  </a:lnTo>
                  <a:lnTo>
                    <a:pt x="119555" y="240621"/>
                  </a:lnTo>
                  <a:lnTo>
                    <a:pt x="119727" y="242542"/>
                  </a:lnTo>
                  <a:lnTo>
                    <a:pt x="120032" y="242996"/>
                  </a:lnTo>
                  <a:lnTo>
                    <a:pt x="120736" y="243003"/>
                  </a:lnTo>
                  <a:lnTo>
                    <a:pt x="120687" y="244288"/>
                  </a:lnTo>
                  <a:lnTo>
                    <a:pt x="121133" y="244375"/>
                  </a:lnTo>
                  <a:lnTo>
                    <a:pt x="121455" y="244836"/>
                  </a:lnTo>
                  <a:lnTo>
                    <a:pt x="121576" y="245234"/>
                  </a:lnTo>
                  <a:lnTo>
                    <a:pt x="121839" y="245238"/>
                  </a:lnTo>
                  <a:lnTo>
                    <a:pt x="122557" y="244977"/>
                  </a:lnTo>
                  <a:lnTo>
                    <a:pt x="122993" y="244943"/>
                  </a:lnTo>
                  <a:lnTo>
                    <a:pt x="123411" y="245290"/>
                  </a:lnTo>
                  <a:lnTo>
                    <a:pt x="123605" y="245546"/>
                  </a:lnTo>
                  <a:lnTo>
                    <a:pt x="123725" y="245967"/>
                  </a:lnTo>
                  <a:lnTo>
                    <a:pt x="123885" y="246198"/>
                  </a:lnTo>
                  <a:lnTo>
                    <a:pt x="124560" y="246629"/>
                  </a:lnTo>
                  <a:lnTo>
                    <a:pt x="124622" y="246838"/>
                  </a:lnTo>
                  <a:lnTo>
                    <a:pt x="124432" y="247258"/>
                  </a:lnTo>
                  <a:lnTo>
                    <a:pt x="124335" y="248427"/>
                  </a:lnTo>
                  <a:lnTo>
                    <a:pt x="124578" y="249079"/>
                  </a:lnTo>
                  <a:lnTo>
                    <a:pt x="124843" y="249309"/>
                  </a:lnTo>
                  <a:lnTo>
                    <a:pt x="125398" y="249410"/>
                  </a:lnTo>
                  <a:lnTo>
                    <a:pt x="125778" y="249585"/>
                  </a:lnTo>
                  <a:lnTo>
                    <a:pt x="126011" y="249845"/>
                  </a:lnTo>
                  <a:lnTo>
                    <a:pt x="126368" y="250433"/>
                  </a:lnTo>
                  <a:lnTo>
                    <a:pt x="126635" y="251234"/>
                  </a:lnTo>
                  <a:lnTo>
                    <a:pt x="126376" y="251718"/>
                  </a:lnTo>
                  <a:lnTo>
                    <a:pt x="126337" y="252239"/>
                  </a:lnTo>
                  <a:lnTo>
                    <a:pt x="127795" y="252469"/>
                  </a:lnTo>
                  <a:lnTo>
                    <a:pt x="128284" y="252428"/>
                  </a:lnTo>
                  <a:lnTo>
                    <a:pt x="128695" y="252749"/>
                  </a:lnTo>
                  <a:lnTo>
                    <a:pt x="128516" y="253162"/>
                  </a:lnTo>
                  <a:lnTo>
                    <a:pt x="128749" y="253768"/>
                  </a:lnTo>
                  <a:lnTo>
                    <a:pt x="129136" y="253709"/>
                  </a:lnTo>
                  <a:lnTo>
                    <a:pt x="129493" y="253899"/>
                  </a:lnTo>
                  <a:lnTo>
                    <a:pt x="129260" y="254528"/>
                  </a:lnTo>
                  <a:lnTo>
                    <a:pt x="129151" y="256527"/>
                  </a:lnTo>
                  <a:lnTo>
                    <a:pt x="129546" y="257376"/>
                  </a:lnTo>
                  <a:lnTo>
                    <a:pt x="129643" y="258087"/>
                  </a:lnTo>
                  <a:lnTo>
                    <a:pt x="130460" y="259103"/>
                  </a:lnTo>
                  <a:lnTo>
                    <a:pt x="131383" y="259196"/>
                  </a:lnTo>
                  <a:lnTo>
                    <a:pt x="131724" y="259345"/>
                  </a:lnTo>
                  <a:lnTo>
                    <a:pt x="131902" y="259621"/>
                  </a:lnTo>
                  <a:lnTo>
                    <a:pt x="132045" y="260864"/>
                  </a:lnTo>
                  <a:lnTo>
                    <a:pt x="132339" y="261419"/>
                  </a:lnTo>
                  <a:lnTo>
                    <a:pt x="132761" y="261512"/>
                  </a:lnTo>
                  <a:lnTo>
                    <a:pt x="133652" y="262012"/>
                  </a:lnTo>
                  <a:lnTo>
                    <a:pt x="134055" y="262335"/>
                  </a:lnTo>
                  <a:lnTo>
                    <a:pt x="134253" y="262674"/>
                  </a:lnTo>
                  <a:lnTo>
                    <a:pt x="135896" y="264065"/>
                  </a:lnTo>
                  <a:lnTo>
                    <a:pt x="136687" y="264154"/>
                  </a:lnTo>
                  <a:lnTo>
                    <a:pt x="137473" y="263908"/>
                  </a:lnTo>
                  <a:lnTo>
                    <a:pt x="137864" y="263599"/>
                  </a:lnTo>
                  <a:lnTo>
                    <a:pt x="138469" y="263465"/>
                  </a:lnTo>
                  <a:lnTo>
                    <a:pt x="138980" y="263554"/>
                  </a:lnTo>
                  <a:lnTo>
                    <a:pt x="139848" y="264056"/>
                  </a:lnTo>
                  <a:lnTo>
                    <a:pt x="139898" y="264514"/>
                  </a:lnTo>
                  <a:lnTo>
                    <a:pt x="139999" y="264709"/>
                  </a:lnTo>
                  <a:lnTo>
                    <a:pt x="140789" y="265692"/>
                  </a:lnTo>
                  <a:lnTo>
                    <a:pt x="140975" y="265707"/>
                  </a:lnTo>
                  <a:lnTo>
                    <a:pt x="141556" y="265469"/>
                  </a:lnTo>
                  <a:lnTo>
                    <a:pt x="141816" y="265521"/>
                  </a:lnTo>
                  <a:lnTo>
                    <a:pt x="142219" y="265848"/>
                  </a:lnTo>
                  <a:lnTo>
                    <a:pt x="143121" y="267118"/>
                  </a:lnTo>
                  <a:lnTo>
                    <a:pt x="143230" y="267482"/>
                  </a:lnTo>
                  <a:lnTo>
                    <a:pt x="142862" y="267732"/>
                  </a:lnTo>
                  <a:lnTo>
                    <a:pt x="142854" y="268056"/>
                  </a:lnTo>
                  <a:lnTo>
                    <a:pt x="143508" y="268681"/>
                  </a:lnTo>
                  <a:lnTo>
                    <a:pt x="144364" y="268986"/>
                  </a:lnTo>
                  <a:lnTo>
                    <a:pt x="144523" y="269299"/>
                  </a:lnTo>
                  <a:lnTo>
                    <a:pt x="144585" y="270032"/>
                  </a:lnTo>
                  <a:lnTo>
                    <a:pt x="144666" y="270226"/>
                  </a:lnTo>
                  <a:lnTo>
                    <a:pt x="145189" y="270438"/>
                  </a:lnTo>
                  <a:lnTo>
                    <a:pt x="145328" y="270676"/>
                  </a:lnTo>
                  <a:lnTo>
                    <a:pt x="145456" y="270840"/>
                  </a:lnTo>
                  <a:lnTo>
                    <a:pt x="146009" y="272229"/>
                  </a:lnTo>
                  <a:lnTo>
                    <a:pt x="146245" y="272359"/>
                  </a:lnTo>
                  <a:lnTo>
                    <a:pt x="146891" y="272158"/>
                  </a:lnTo>
                  <a:lnTo>
                    <a:pt x="147449" y="272538"/>
                  </a:lnTo>
                  <a:lnTo>
                    <a:pt x="147936" y="273357"/>
                  </a:lnTo>
                  <a:lnTo>
                    <a:pt x="148400" y="273570"/>
                  </a:lnTo>
                  <a:lnTo>
                    <a:pt x="148424" y="273413"/>
                  </a:lnTo>
                  <a:lnTo>
                    <a:pt x="148629" y="273194"/>
                  </a:lnTo>
                  <a:lnTo>
                    <a:pt x="149186" y="273265"/>
                  </a:lnTo>
                  <a:lnTo>
                    <a:pt x="149430" y="273782"/>
                  </a:lnTo>
                  <a:lnTo>
                    <a:pt x="149468" y="274173"/>
                  </a:lnTo>
                  <a:lnTo>
                    <a:pt x="150438" y="274657"/>
                  </a:lnTo>
                  <a:lnTo>
                    <a:pt x="150590" y="275294"/>
                  </a:lnTo>
                  <a:lnTo>
                    <a:pt x="150822" y="275625"/>
                  </a:lnTo>
                  <a:lnTo>
                    <a:pt x="151171" y="275941"/>
                  </a:lnTo>
                  <a:lnTo>
                    <a:pt x="151767" y="275996"/>
                  </a:lnTo>
                  <a:lnTo>
                    <a:pt x="152441" y="277593"/>
                  </a:lnTo>
                  <a:lnTo>
                    <a:pt x="153238" y="278252"/>
                  </a:lnTo>
                  <a:lnTo>
                    <a:pt x="154089" y="278516"/>
                  </a:lnTo>
                  <a:lnTo>
                    <a:pt x="155780" y="279260"/>
                  </a:lnTo>
                  <a:lnTo>
                    <a:pt x="157490" y="280387"/>
                  </a:lnTo>
                  <a:lnTo>
                    <a:pt x="157425" y="280592"/>
                  </a:lnTo>
                  <a:lnTo>
                    <a:pt x="157576" y="280774"/>
                  </a:lnTo>
                  <a:lnTo>
                    <a:pt x="158891" y="281076"/>
                  </a:lnTo>
                  <a:lnTo>
                    <a:pt x="159398" y="280101"/>
                  </a:lnTo>
                  <a:lnTo>
                    <a:pt x="159959" y="279293"/>
                  </a:lnTo>
                  <a:lnTo>
                    <a:pt x="162335" y="277224"/>
                  </a:lnTo>
                  <a:lnTo>
                    <a:pt x="162609" y="278039"/>
                  </a:lnTo>
                  <a:lnTo>
                    <a:pt x="162980" y="278289"/>
                  </a:lnTo>
                  <a:lnTo>
                    <a:pt x="163460" y="278218"/>
                  </a:lnTo>
                  <a:lnTo>
                    <a:pt x="163387" y="278713"/>
                  </a:lnTo>
                  <a:lnTo>
                    <a:pt x="163015" y="279368"/>
                  </a:lnTo>
                  <a:lnTo>
                    <a:pt x="162655" y="279167"/>
                  </a:lnTo>
                  <a:lnTo>
                    <a:pt x="162527" y="279197"/>
                  </a:lnTo>
                  <a:lnTo>
                    <a:pt x="162651" y="279621"/>
                  </a:lnTo>
                  <a:lnTo>
                    <a:pt x="163123" y="279722"/>
                  </a:lnTo>
                  <a:lnTo>
                    <a:pt x="164323" y="279343"/>
                  </a:lnTo>
                  <a:lnTo>
                    <a:pt x="164764" y="278878"/>
                  </a:lnTo>
                  <a:lnTo>
                    <a:pt x="165132" y="278059"/>
                  </a:lnTo>
                  <a:lnTo>
                    <a:pt x="165159" y="277679"/>
                  </a:lnTo>
                  <a:lnTo>
                    <a:pt x="164823" y="276633"/>
                  </a:lnTo>
                  <a:lnTo>
                    <a:pt x="165048" y="276399"/>
                  </a:lnTo>
                  <a:lnTo>
                    <a:pt x="166758" y="275115"/>
                  </a:lnTo>
                  <a:lnTo>
                    <a:pt x="167490" y="275565"/>
                  </a:lnTo>
                  <a:lnTo>
                    <a:pt x="167761" y="275300"/>
                  </a:lnTo>
                  <a:lnTo>
                    <a:pt x="168044" y="275941"/>
                  </a:lnTo>
                  <a:lnTo>
                    <a:pt x="168025" y="276462"/>
                  </a:lnTo>
                  <a:lnTo>
                    <a:pt x="167700" y="277318"/>
                  </a:lnTo>
                  <a:lnTo>
                    <a:pt x="167933" y="277768"/>
                  </a:lnTo>
                  <a:lnTo>
                    <a:pt x="168332" y="278196"/>
                  </a:lnTo>
                  <a:lnTo>
                    <a:pt x="168467" y="278177"/>
                  </a:lnTo>
                  <a:lnTo>
                    <a:pt x="168834" y="277920"/>
                  </a:lnTo>
                  <a:lnTo>
                    <a:pt x="169000" y="277254"/>
                  </a:lnTo>
                  <a:lnTo>
                    <a:pt x="169209" y="277045"/>
                  </a:lnTo>
                  <a:lnTo>
                    <a:pt x="170084" y="277529"/>
                  </a:lnTo>
                  <a:lnTo>
                    <a:pt x="170336" y="279059"/>
                  </a:lnTo>
                  <a:lnTo>
                    <a:pt x="170518" y="279520"/>
                  </a:lnTo>
                  <a:lnTo>
                    <a:pt x="170762" y="279610"/>
                  </a:lnTo>
                  <a:lnTo>
                    <a:pt x="170890" y="279762"/>
                  </a:lnTo>
                  <a:lnTo>
                    <a:pt x="170781" y="280093"/>
                  </a:lnTo>
                  <a:lnTo>
                    <a:pt x="170522" y="280265"/>
                  </a:lnTo>
                  <a:lnTo>
                    <a:pt x="170054" y="280548"/>
                  </a:lnTo>
                  <a:lnTo>
                    <a:pt x="170356" y="280816"/>
                  </a:lnTo>
                  <a:lnTo>
                    <a:pt x="170503" y="280868"/>
                  </a:lnTo>
                  <a:lnTo>
                    <a:pt x="171478" y="280689"/>
                  </a:lnTo>
                  <a:lnTo>
                    <a:pt x="171617" y="280499"/>
                  </a:lnTo>
                  <a:lnTo>
                    <a:pt x="172077" y="280275"/>
                  </a:lnTo>
                  <a:lnTo>
                    <a:pt x="172193" y="280588"/>
                  </a:lnTo>
                  <a:lnTo>
                    <a:pt x="172170" y="280897"/>
                  </a:lnTo>
                  <a:lnTo>
                    <a:pt x="172310" y="281128"/>
                  </a:lnTo>
                  <a:lnTo>
                    <a:pt x="172712" y="281273"/>
                  </a:lnTo>
                  <a:lnTo>
                    <a:pt x="173230" y="280685"/>
                  </a:lnTo>
                  <a:lnTo>
                    <a:pt x="173652" y="280454"/>
                  </a:lnTo>
                  <a:lnTo>
                    <a:pt x="173957" y="281403"/>
                  </a:lnTo>
                  <a:lnTo>
                    <a:pt x="174491" y="281329"/>
                  </a:lnTo>
                  <a:lnTo>
                    <a:pt x="174909" y="281087"/>
                  </a:lnTo>
                  <a:lnTo>
                    <a:pt x="174963" y="280726"/>
                  </a:lnTo>
                  <a:lnTo>
                    <a:pt x="175864" y="281898"/>
                  </a:lnTo>
                  <a:lnTo>
                    <a:pt x="176605" y="282446"/>
                  </a:lnTo>
                  <a:lnTo>
                    <a:pt x="176996" y="282600"/>
                  </a:lnTo>
                  <a:lnTo>
                    <a:pt x="177394" y="282658"/>
                  </a:lnTo>
                  <a:lnTo>
                    <a:pt x="177762" y="282991"/>
                  </a:lnTo>
                  <a:lnTo>
                    <a:pt x="178567" y="282537"/>
                  </a:lnTo>
                  <a:lnTo>
                    <a:pt x="180100" y="282746"/>
                  </a:lnTo>
                  <a:lnTo>
                    <a:pt x="180889" y="283175"/>
                  </a:lnTo>
                  <a:lnTo>
                    <a:pt x="182096" y="284324"/>
                  </a:lnTo>
                  <a:lnTo>
                    <a:pt x="182359" y="284444"/>
                  </a:lnTo>
                  <a:lnTo>
                    <a:pt x="182704" y="284434"/>
                  </a:lnTo>
                  <a:lnTo>
                    <a:pt x="183020" y="284531"/>
                  </a:lnTo>
                  <a:lnTo>
                    <a:pt x="183926" y="284801"/>
                  </a:lnTo>
                  <a:lnTo>
                    <a:pt x="184361" y="285025"/>
                  </a:lnTo>
                  <a:lnTo>
                    <a:pt x="184604" y="285426"/>
                  </a:lnTo>
                  <a:lnTo>
                    <a:pt x="185412" y="286242"/>
                  </a:lnTo>
                  <a:lnTo>
                    <a:pt x="185513" y="286630"/>
                  </a:lnTo>
                  <a:lnTo>
                    <a:pt x="185259" y="287160"/>
                  </a:lnTo>
                  <a:lnTo>
                    <a:pt x="185260" y="287334"/>
                  </a:lnTo>
                  <a:lnTo>
                    <a:pt x="185726" y="287659"/>
                  </a:lnTo>
                  <a:lnTo>
                    <a:pt x="185756" y="287983"/>
                  </a:lnTo>
                  <a:lnTo>
                    <a:pt x="185687" y="288194"/>
                  </a:lnTo>
                  <a:lnTo>
                    <a:pt x="185536" y="288520"/>
                  </a:lnTo>
                  <a:lnTo>
                    <a:pt x="185510" y="289116"/>
                  </a:lnTo>
                  <a:lnTo>
                    <a:pt x="185341" y="289398"/>
                  </a:lnTo>
                  <a:lnTo>
                    <a:pt x="185213" y="289568"/>
                  </a:lnTo>
                  <a:lnTo>
                    <a:pt x="185091" y="290565"/>
                  </a:lnTo>
                  <a:lnTo>
                    <a:pt x="185327" y="291908"/>
                  </a:lnTo>
                  <a:lnTo>
                    <a:pt x="185401" y="292058"/>
                  </a:lnTo>
                  <a:lnTo>
                    <a:pt x="185966" y="292575"/>
                  </a:lnTo>
                  <a:lnTo>
                    <a:pt x="186249" y="293417"/>
                  </a:lnTo>
                  <a:lnTo>
                    <a:pt x="185778" y="294347"/>
                  </a:lnTo>
                  <a:lnTo>
                    <a:pt x="186061" y="294489"/>
                  </a:lnTo>
                  <a:lnTo>
                    <a:pt x="186381" y="295185"/>
                  </a:lnTo>
                  <a:lnTo>
                    <a:pt x="186136" y="295635"/>
                  </a:lnTo>
                  <a:lnTo>
                    <a:pt x="185872" y="295932"/>
                  </a:lnTo>
                  <a:lnTo>
                    <a:pt x="185345" y="296254"/>
                  </a:lnTo>
                  <a:lnTo>
                    <a:pt x="185069" y="296553"/>
                  </a:lnTo>
                  <a:lnTo>
                    <a:pt x="184585" y="297515"/>
                  </a:lnTo>
                  <a:lnTo>
                    <a:pt x="184548" y="298791"/>
                  </a:lnTo>
                  <a:lnTo>
                    <a:pt x="184263" y="299562"/>
                  </a:lnTo>
                  <a:lnTo>
                    <a:pt x="184507" y="300536"/>
                  </a:lnTo>
                  <a:lnTo>
                    <a:pt x="184160" y="301404"/>
                  </a:lnTo>
                  <a:lnTo>
                    <a:pt x="183946" y="301737"/>
                  </a:lnTo>
                  <a:lnTo>
                    <a:pt x="184735" y="302245"/>
                  </a:lnTo>
                  <a:lnTo>
                    <a:pt x="185345" y="302538"/>
                  </a:lnTo>
                  <a:lnTo>
                    <a:pt x="185760" y="302580"/>
                  </a:lnTo>
                  <a:lnTo>
                    <a:pt x="186577" y="302889"/>
                  </a:lnTo>
                  <a:lnTo>
                    <a:pt x="186194" y="303492"/>
                  </a:lnTo>
                  <a:lnTo>
                    <a:pt x="185916" y="304340"/>
                  </a:lnTo>
                  <a:lnTo>
                    <a:pt x="186603" y="306836"/>
                  </a:lnTo>
                  <a:lnTo>
                    <a:pt x="187544" y="309224"/>
                  </a:lnTo>
                  <a:lnTo>
                    <a:pt x="187320" y="309856"/>
                  </a:lnTo>
                  <a:lnTo>
                    <a:pt x="187498" y="310890"/>
                  </a:lnTo>
                  <a:lnTo>
                    <a:pt x="186733" y="311058"/>
                  </a:lnTo>
                  <a:lnTo>
                    <a:pt x="185981" y="312938"/>
                  </a:lnTo>
                  <a:lnTo>
                    <a:pt x="186626" y="313483"/>
                  </a:lnTo>
                  <a:lnTo>
                    <a:pt x="186696" y="313670"/>
                  </a:lnTo>
                  <a:lnTo>
                    <a:pt x="186679" y="314029"/>
                  </a:lnTo>
                  <a:lnTo>
                    <a:pt x="187481" y="314611"/>
                  </a:lnTo>
                  <a:lnTo>
                    <a:pt x="188613" y="315775"/>
                  </a:lnTo>
                  <a:lnTo>
                    <a:pt x="188916" y="316661"/>
                  </a:lnTo>
                  <a:lnTo>
                    <a:pt x="189123" y="317398"/>
                  </a:lnTo>
                  <a:lnTo>
                    <a:pt x="188692" y="317799"/>
                  </a:lnTo>
                  <a:lnTo>
                    <a:pt x="188433" y="318195"/>
                  </a:lnTo>
                  <a:lnTo>
                    <a:pt x="188489" y="319306"/>
                  </a:lnTo>
                  <a:lnTo>
                    <a:pt x="188848" y="319765"/>
                  </a:lnTo>
                  <a:lnTo>
                    <a:pt x="189010" y="320268"/>
                  </a:lnTo>
                  <a:lnTo>
                    <a:pt x="189010" y="320449"/>
                  </a:lnTo>
                  <a:lnTo>
                    <a:pt x="188903" y="321088"/>
                  </a:lnTo>
                  <a:lnTo>
                    <a:pt x="188785" y="321318"/>
                  </a:lnTo>
                  <a:lnTo>
                    <a:pt x="188345" y="321729"/>
                  </a:lnTo>
                  <a:lnTo>
                    <a:pt x="188153" y="322246"/>
                  </a:lnTo>
                  <a:lnTo>
                    <a:pt x="188290" y="322910"/>
                  </a:lnTo>
                  <a:lnTo>
                    <a:pt x="188478" y="323139"/>
                  </a:lnTo>
                  <a:lnTo>
                    <a:pt x="188769" y="323029"/>
                  </a:lnTo>
                  <a:lnTo>
                    <a:pt x="188995" y="323298"/>
                  </a:lnTo>
                  <a:lnTo>
                    <a:pt x="189051" y="323517"/>
                  </a:lnTo>
                  <a:lnTo>
                    <a:pt x="189052" y="324115"/>
                  </a:lnTo>
                  <a:lnTo>
                    <a:pt x="188717" y="325510"/>
                  </a:lnTo>
                  <a:lnTo>
                    <a:pt x="188763" y="325771"/>
                  </a:lnTo>
                  <a:lnTo>
                    <a:pt x="189169" y="326154"/>
                  </a:lnTo>
                  <a:lnTo>
                    <a:pt x="189641" y="326179"/>
                  </a:lnTo>
                  <a:lnTo>
                    <a:pt x="189793" y="326261"/>
                  </a:lnTo>
                  <a:lnTo>
                    <a:pt x="190433" y="326904"/>
                  </a:lnTo>
                  <a:lnTo>
                    <a:pt x="190923" y="327736"/>
                  </a:lnTo>
                  <a:lnTo>
                    <a:pt x="190844" y="328072"/>
                  </a:lnTo>
                  <a:lnTo>
                    <a:pt x="190792" y="328637"/>
                  </a:lnTo>
                  <a:lnTo>
                    <a:pt x="190972" y="328721"/>
                  </a:lnTo>
                  <a:lnTo>
                    <a:pt x="191063" y="328892"/>
                  </a:lnTo>
                  <a:lnTo>
                    <a:pt x="191049" y="329047"/>
                  </a:lnTo>
                  <a:lnTo>
                    <a:pt x="163900" y="329122"/>
                  </a:lnTo>
                  <a:lnTo>
                    <a:pt x="161164" y="329125"/>
                  </a:lnTo>
                  <a:lnTo>
                    <a:pt x="150376" y="329154"/>
                  </a:lnTo>
                  <a:lnTo>
                    <a:pt x="149940" y="329161"/>
                  </a:lnTo>
                  <a:lnTo>
                    <a:pt x="148365" y="329163"/>
                  </a:lnTo>
                  <a:lnTo>
                    <a:pt x="147560" y="329165"/>
                  </a:lnTo>
                  <a:lnTo>
                    <a:pt x="145195" y="329170"/>
                  </a:lnTo>
                  <a:lnTo>
                    <a:pt x="140222" y="329180"/>
                  </a:lnTo>
                  <a:lnTo>
                    <a:pt x="139445" y="329182"/>
                  </a:lnTo>
                  <a:lnTo>
                    <a:pt x="138303" y="329184"/>
                  </a:lnTo>
                  <a:lnTo>
                    <a:pt x="136006" y="329186"/>
                  </a:lnTo>
                  <a:lnTo>
                    <a:pt x="124530" y="329199"/>
                  </a:lnTo>
                  <a:lnTo>
                    <a:pt x="111998" y="329229"/>
                  </a:lnTo>
                  <a:lnTo>
                    <a:pt x="112012" y="325177"/>
                  </a:lnTo>
                  <a:lnTo>
                    <a:pt x="105546" y="325173"/>
                  </a:lnTo>
                  <a:lnTo>
                    <a:pt x="105380" y="325315"/>
                  </a:lnTo>
                  <a:lnTo>
                    <a:pt x="105307" y="325699"/>
                  </a:lnTo>
                  <a:lnTo>
                    <a:pt x="105411" y="326157"/>
                  </a:lnTo>
                  <a:lnTo>
                    <a:pt x="105708" y="326436"/>
                  </a:lnTo>
                  <a:lnTo>
                    <a:pt x="105731" y="326827"/>
                  </a:lnTo>
                  <a:lnTo>
                    <a:pt x="105647" y="327407"/>
                  </a:lnTo>
                  <a:lnTo>
                    <a:pt x="105527" y="327556"/>
                  </a:lnTo>
                  <a:lnTo>
                    <a:pt x="105273" y="327497"/>
                  </a:lnTo>
                  <a:lnTo>
                    <a:pt x="104660" y="327259"/>
                  </a:lnTo>
                  <a:lnTo>
                    <a:pt x="104029" y="327159"/>
                  </a:lnTo>
                  <a:lnTo>
                    <a:pt x="103640" y="327427"/>
                  </a:lnTo>
                  <a:lnTo>
                    <a:pt x="103563" y="327617"/>
                  </a:lnTo>
                  <a:lnTo>
                    <a:pt x="103359" y="327822"/>
                  </a:lnTo>
                  <a:lnTo>
                    <a:pt x="102823" y="327457"/>
                  </a:lnTo>
                  <a:lnTo>
                    <a:pt x="102611" y="326702"/>
                  </a:lnTo>
                  <a:lnTo>
                    <a:pt x="102023" y="328775"/>
                  </a:lnTo>
                  <a:lnTo>
                    <a:pt x="101634" y="328951"/>
                  </a:lnTo>
                  <a:lnTo>
                    <a:pt x="101700" y="329461"/>
                  </a:lnTo>
                  <a:lnTo>
                    <a:pt x="102224" y="330197"/>
                  </a:lnTo>
                  <a:lnTo>
                    <a:pt x="102902" y="330699"/>
                  </a:lnTo>
                  <a:lnTo>
                    <a:pt x="105060" y="332801"/>
                  </a:lnTo>
                  <a:lnTo>
                    <a:pt x="105918" y="332857"/>
                  </a:lnTo>
                  <a:lnTo>
                    <a:pt x="106827" y="333542"/>
                  </a:lnTo>
                  <a:lnTo>
                    <a:pt x="107532" y="335112"/>
                  </a:lnTo>
                  <a:lnTo>
                    <a:pt x="108028" y="335678"/>
                  </a:lnTo>
                  <a:lnTo>
                    <a:pt x="108228" y="335804"/>
                  </a:lnTo>
                  <a:lnTo>
                    <a:pt x="108329" y="335979"/>
                  </a:lnTo>
                  <a:lnTo>
                    <a:pt x="108579" y="337721"/>
                  </a:lnTo>
                  <a:lnTo>
                    <a:pt x="108244" y="338805"/>
                  </a:lnTo>
                  <a:lnTo>
                    <a:pt x="107956" y="339184"/>
                  </a:lnTo>
                  <a:lnTo>
                    <a:pt x="107340" y="339371"/>
                  </a:lnTo>
                  <a:lnTo>
                    <a:pt x="106213" y="339103"/>
                  </a:lnTo>
                  <a:lnTo>
                    <a:pt x="105605" y="339125"/>
                  </a:lnTo>
                  <a:lnTo>
                    <a:pt x="105505" y="339453"/>
                  </a:lnTo>
                  <a:lnTo>
                    <a:pt x="105555" y="339713"/>
                  </a:lnTo>
                  <a:lnTo>
                    <a:pt x="105455" y="340060"/>
                  </a:lnTo>
                  <a:lnTo>
                    <a:pt x="104978" y="340816"/>
                  </a:lnTo>
                  <a:lnTo>
                    <a:pt x="104524" y="340607"/>
                  </a:lnTo>
                  <a:lnTo>
                    <a:pt x="104424" y="340086"/>
                  </a:lnTo>
                  <a:lnTo>
                    <a:pt x="103997" y="340053"/>
                  </a:lnTo>
                  <a:lnTo>
                    <a:pt x="103204" y="340053"/>
                  </a:lnTo>
                  <a:lnTo>
                    <a:pt x="102912" y="340240"/>
                  </a:lnTo>
                  <a:lnTo>
                    <a:pt x="102416" y="340411"/>
                  </a:lnTo>
                  <a:lnTo>
                    <a:pt x="101750" y="340415"/>
                  </a:lnTo>
                  <a:lnTo>
                    <a:pt x="101381" y="340873"/>
                  </a:lnTo>
                  <a:lnTo>
                    <a:pt x="101036" y="341066"/>
                  </a:lnTo>
                  <a:lnTo>
                    <a:pt x="100586" y="341025"/>
                  </a:lnTo>
                  <a:lnTo>
                    <a:pt x="98147" y="340473"/>
                  </a:lnTo>
                  <a:lnTo>
                    <a:pt x="97709" y="338623"/>
                  </a:lnTo>
                  <a:lnTo>
                    <a:pt x="97243" y="337700"/>
                  </a:lnTo>
                  <a:lnTo>
                    <a:pt x="96928" y="337703"/>
                  </a:lnTo>
                  <a:lnTo>
                    <a:pt x="96643" y="337979"/>
                  </a:lnTo>
                  <a:lnTo>
                    <a:pt x="95725" y="338367"/>
                  </a:lnTo>
                  <a:lnTo>
                    <a:pt x="95694" y="335286"/>
                  </a:lnTo>
                  <a:lnTo>
                    <a:pt x="95154" y="334747"/>
                  </a:lnTo>
                  <a:lnTo>
                    <a:pt x="94792" y="334126"/>
                  </a:lnTo>
                  <a:lnTo>
                    <a:pt x="94635" y="333407"/>
                  </a:lnTo>
                  <a:lnTo>
                    <a:pt x="94708" y="333061"/>
                  </a:lnTo>
                  <a:lnTo>
                    <a:pt x="94681" y="332797"/>
                  </a:lnTo>
                  <a:lnTo>
                    <a:pt x="94011" y="332622"/>
                  </a:lnTo>
                  <a:lnTo>
                    <a:pt x="92475" y="332797"/>
                  </a:lnTo>
                  <a:lnTo>
                    <a:pt x="92024" y="332592"/>
                  </a:lnTo>
                  <a:lnTo>
                    <a:pt x="91420" y="332611"/>
                  </a:lnTo>
                  <a:lnTo>
                    <a:pt x="91204" y="332864"/>
                  </a:lnTo>
                  <a:lnTo>
                    <a:pt x="91008" y="333248"/>
                  </a:lnTo>
                  <a:lnTo>
                    <a:pt x="90388" y="333345"/>
                  </a:lnTo>
                  <a:lnTo>
                    <a:pt x="90115" y="333281"/>
                  </a:lnTo>
                  <a:lnTo>
                    <a:pt x="89799" y="333095"/>
                  </a:lnTo>
                  <a:lnTo>
                    <a:pt x="89229" y="333095"/>
                  </a:lnTo>
                  <a:lnTo>
                    <a:pt x="88402" y="333300"/>
                  </a:lnTo>
                  <a:lnTo>
                    <a:pt x="87790" y="333799"/>
                  </a:lnTo>
                  <a:lnTo>
                    <a:pt x="87420" y="333684"/>
                  </a:lnTo>
                  <a:lnTo>
                    <a:pt x="87313" y="334701"/>
                  </a:lnTo>
                  <a:lnTo>
                    <a:pt x="87383" y="335892"/>
                  </a:lnTo>
                  <a:lnTo>
                    <a:pt x="87083" y="336380"/>
                  </a:lnTo>
                  <a:lnTo>
                    <a:pt x="86695" y="336555"/>
                  </a:lnTo>
                  <a:lnTo>
                    <a:pt x="86063" y="336507"/>
                  </a:lnTo>
                  <a:lnTo>
                    <a:pt x="85181" y="336693"/>
                  </a:lnTo>
                  <a:lnTo>
                    <a:pt x="84396" y="337191"/>
                  </a:lnTo>
                  <a:lnTo>
                    <a:pt x="84303" y="338085"/>
                  </a:lnTo>
                  <a:lnTo>
                    <a:pt x="84129" y="338412"/>
                  </a:lnTo>
                  <a:lnTo>
                    <a:pt x="83775" y="338628"/>
                  </a:lnTo>
                  <a:lnTo>
                    <a:pt x="83156" y="338713"/>
                  </a:lnTo>
                  <a:lnTo>
                    <a:pt x="83156" y="338870"/>
                  </a:lnTo>
                  <a:lnTo>
                    <a:pt x="83279" y="339052"/>
                  </a:lnTo>
                  <a:lnTo>
                    <a:pt x="83990" y="339421"/>
                  </a:lnTo>
                  <a:lnTo>
                    <a:pt x="84352" y="339871"/>
                  </a:lnTo>
                  <a:lnTo>
                    <a:pt x="84386" y="340147"/>
                  </a:lnTo>
                  <a:lnTo>
                    <a:pt x="84151" y="340675"/>
                  </a:lnTo>
                  <a:lnTo>
                    <a:pt x="84124" y="341038"/>
                  </a:lnTo>
                  <a:lnTo>
                    <a:pt x="84359" y="341065"/>
                  </a:lnTo>
                  <a:lnTo>
                    <a:pt x="84643" y="340663"/>
                  </a:lnTo>
                  <a:lnTo>
                    <a:pt x="84953" y="340557"/>
                  </a:lnTo>
                  <a:lnTo>
                    <a:pt x="84940" y="340370"/>
                  </a:lnTo>
                  <a:lnTo>
                    <a:pt x="85032" y="340211"/>
                  </a:lnTo>
                  <a:lnTo>
                    <a:pt x="85335" y="339939"/>
                  </a:lnTo>
                  <a:lnTo>
                    <a:pt x="85854" y="339820"/>
                  </a:lnTo>
                  <a:lnTo>
                    <a:pt x="87755" y="339819"/>
                  </a:lnTo>
                  <a:lnTo>
                    <a:pt x="88124" y="340098"/>
                  </a:lnTo>
                  <a:lnTo>
                    <a:pt x="88305" y="340392"/>
                  </a:lnTo>
                  <a:lnTo>
                    <a:pt x="88501" y="340488"/>
                  </a:lnTo>
                  <a:lnTo>
                    <a:pt x="89794" y="340640"/>
                  </a:lnTo>
                  <a:lnTo>
                    <a:pt x="90225" y="340532"/>
                  </a:lnTo>
                  <a:lnTo>
                    <a:pt x="90560" y="340674"/>
                  </a:lnTo>
                  <a:lnTo>
                    <a:pt x="90429" y="341098"/>
                  </a:lnTo>
                  <a:lnTo>
                    <a:pt x="89775" y="341176"/>
                  </a:lnTo>
                  <a:lnTo>
                    <a:pt x="89191" y="341728"/>
                  </a:lnTo>
                  <a:lnTo>
                    <a:pt x="88522" y="343648"/>
                  </a:lnTo>
                  <a:lnTo>
                    <a:pt x="88395" y="344341"/>
                  </a:lnTo>
                  <a:lnTo>
                    <a:pt x="88396" y="344512"/>
                  </a:lnTo>
                  <a:lnTo>
                    <a:pt x="88684" y="345387"/>
                  </a:lnTo>
                  <a:lnTo>
                    <a:pt x="89227" y="345491"/>
                  </a:lnTo>
                  <a:lnTo>
                    <a:pt x="89596" y="345267"/>
                  </a:lnTo>
                  <a:lnTo>
                    <a:pt x="89926" y="345289"/>
                  </a:lnTo>
                  <a:lnTo>
                    <a:pt x="90223" y="345505"/>
                  </a:lnTo>
                  <a:lnTo>
                    <a:pt x="90480" y="345894"/>
                  </a:lnTo>
                  <a:lnTo>
                    <a:pt x="89701" y="348674"/>
                  </a:lnTo>
                  <a:lnTo>
                    <a:pt x="89432" y="349321"/>
                  </a:lnTo>
                  <a:lnTo>
                    <a:pt x="89516" y="349616"/>
                  </a:lnTo>
                  <a:lnTo>
                    <a:pt x="89924" y="349902"/>
                  </a:lnTo>
                  <a:lnTo>
                    <a:pt x="90701" y="350200"/>
                  </a:lnTo>
                  <a:lnTo>
                    <a:pt x="90950" y="350047"/>
                  </a:lnTo>
                  <a:lnTo>
                    <a:pt x="91354" y="350039"/>
                  </a:lnTo>
                  <a:lnTo>
                    <a:pt x="92298" y="350358"/>
                  </a:lnTo>
                  <a:lnTo>
                    <a:pt x="92423" y="350173"/>
                  </a:lnTo>
                  <a:lnTo>
                    <a:pt x="92423" y="349950"/>
                  </a:lnTo>
                  <a:lnTo>
                    <a:pt x="92753" y="349328"/>
                  </a:lnTo>
                  <a:lnTo>
                    <a:pt x="93264" y="348766"/>
                  </a:lnTo>
                  <a:lnTo>
                    <a:pt x="95041" y="348483"/>
                  </a:lnTo>
                  <a:lnTo>
                    <a:pt x="95429" y="348610"/>
                  </a:lnTo>
                  <a:lnTo>
                    <a:pt x="95484" y="348768"/>
                  </a:lnTo>
                  <a:lnTo>
                    <a:pt x="95706" y="348923"/>
                  </a:lnTo>
                  <a:lnTo>
                    <a:pt x="96236" y="348953"/>
                  </a:lnTo>
                  <a:lnTo>
                    <a:pt x="96667" y="348893"/>
                  </a:lnTo>
                  <a:lnTo>
                    <a:pt x="96301" y="349202"/>
                  </a:lnTo>
                  <a:lnTo>
                    <a:pt x="95025" y="349142"/>
                  </a:lnTo>
                  <a:lnTo>
                    <a:pt x="94683" y="349719"/>
                  </a:lnTo>
                  <a:lnTo>
                    <a:pt x="95010" y="350296"/>
                  </a:lnTo>
                  <a:lnTo>
                    <a:pt x="93011" y="350754"/>
                  </a:lnTo>
                  <a:lnTo>
                    <a:pt x="93172" y="351506"/>
                  </a:lnTo>
                  <a:lnTo>
                    <a:pt x="94494" y="352489"/>
                  </a:lnTo>
                  <a:lnTo>
                    <a:pt x="94046" y="352645"/>
                  </a:lnTo>
                  <a:lnTo>
                    <a:pt x="93730" y="352410"/>
                  </a:lnTo>
                  <a:lnTo>
                    <a:pt x="92550" y="351923"/>
                  </a:lnTo>
                  <a:lnTo>
                    <a:pt x="90978" y="351871"/>
                  </a:lnTo>
                  <a:lnTo>
                    <a:pt x="90639" y="351741"/>
                  </a:lnTo>
                  <a:lnTo>
                    <a:pt x="89555" y="350594"/>
                  </a:lnTo>
                  <a:lnTo>
                    <a:pt x="89174" y="349746"/>
                  </a:lnTo>
                  <a:lnTo>
                    <a:pt x="89209" y="349400"/>
                  </a:lnTo>
                  <a:lnTo>
                    <a:pt x="88553" y="348907"/>
                  </a:lnTo>
                  <a:lnTo>
                    <a:pt x="88513" y="349113"/>
                  </a:lnTo>
                  <a:lnTo>
                    <a:pt x="88944" y="349627"/>
                  </a:lnTo>
                  <a:lnTo>
                    <a:pt x="88732" y="350122"/>
                  </a:lnTo>
                  <a:lnTo>
                    <a:pt x="88360" y="350613"/>
                  </a:lnTo>
                  <a:lnTo>
                    <a:pt x="87818" y="351016"/>
                  </a:lnTo>
                  <a:lnTo>
                    <a:pt x="87115" y="350994"/>
                  </a:lnTo>
                  <a:lnTo>
                    <a:pt x="87579" y="350569"/>
                  </a:lnTo>
                  <a:lnTo>
                    <a:pt x="87859" y="350503"/>
                  </a:lnTo>
                  <a:lnTo>
                    <a:pt x="87652" y="350461"/>
                  </a:lnTo>
                  <a:lnTo>
                    <a:pt x="86623" y="350812"/>
                  </a:lnTo>
                  <a:lnTo>
                    <a:pt x="86515" y="351106"/>
                  </a:lnTo>
                  <a:lnTo>
                    <a:pt x="86849" y="350994"/>
                  </a:lnTo>
                  <a:lnTo>
                    <a:pt x="87303" y="351314"/>
                  </a:lnTo>
                  <a:lnTo>
                    <a:pt x="87273" y="351675"/>
                  </a:lnTo>
                  <a:lnTo>
                    <a:pt x="87315" y="352017"/>
                  </a:lnTo>
                  <a:lnTo>
                    <a:pt x="87588" y="352058"/>
                  </a:lnTo>
                  <a:lnTo>
                    <a:pt x="87361" y="352509"/>
                  </a:lnTo>
                  <a:lnTo>
                    <a:pt x="86562" y="351947"/>
                  </a:lnTo>
                  <a:lnTo>
                    <a:pt x="86473" y="351564"/>
                  </a:lnTo>
                  <a:lnTo>
                    <a:pt x="85842" y="350585"/>
                  </a:lnTo>
                  <a:lnTo>
                    <a:pt x="85253" y="350329"/>
                  </a:lnTo>
                  <a:lnTo>
                    <a:pt x="85075" y="350328"/>
                  </a:lnTo>
                  <a:lnTo>
                    <a:pt x="84756" y="350537"/>
                  </a:lnTo>
                  <a:lnTo>
                    <a:pt x="84349" y="350503"/>
                  </a:lnTo>
                  <a:lnTo>
                    <a:pt x="84234" y="350347"/>
                  </a:lnTo>
                  <a:lnTo>
                    <a:pt x="84230" y="350034"/>
                  </a:lnTo>
                  <a:lnTo>
                    <a:pt x="84019" y="349602"/>
                  </a:lnTo>
                  <a:lnTo>
                    <a:pt x="83623" y="349189"/>
                  </a:lnTo>
                  <a:lnTo>
                    <a:pt x="83457" y="349342"/>
                  </a:lnTo>
                  <a:lnTo>
                    <a:pt x="83188" y="350063"/>
                  </a:lnTo>
                  <a:lnTo>
                    <a:pt x="82953" y="350461"/>
                  </a:lnTo>
                  <a:lnTo>
                    <a:pt x="82377" y="351034"/>
                  </a:lnTo>
                  <a:lnTo>
                    <a:pt x="82369" y="351634"/>
                  </a:lnTo>
                  <a:lnTo>
                    <a:pt x="82476" y="352043"/>
                  </a:lnTo>
                  <a:lnTo>
                    <a:pt x="82799" y="352307"/>
                  </a:lnTo>
                  <a:lnTo>
                    <a:pt x="82768" y="352881"/>
                  </a:lnTo>
                  <a:lnTo>
                    <a:pt x="82410" y="354481"/>
                  </a:lnTo>
                  <a:lnTo>
                    <a:pt x="82018" y="355110"/>
                  </a:lnTo>
                  <a:lnTo>
                    <a:pt x="81022" y="355102"/>
                  </a:lnTo>
                  <a:lnTo>
                    <a:pt x="79658" y="355288"/>
                  </a:lnTo>
                  <a:lnTo>
                    <a:pt x="79347" y="355463"/>
                  </a:lnTo>
                  <a:lnTo>
                    <a:pt x="78168" y="355128"/>
                  </a:lnTo>
                  <a:lnTo>
                    <a:pt x="78060" y="354957"/>
                  </a:lnTo>
                  <a:lnTo>
                    <a:pt x="77864" y="354223"/>
                  </a:lnTo>
                  <a:lnTo>
                    <a:pt x="77318" y="353792"/>
                  </a:lnTo>
                  <a:lnTo>
                    <a:pt x="77560" y="353043"/>
                  </a:lnTo>
                  <a:lnTo>
                    <a:pt x="77249" y="352604"/>
                  </a:lnTo>
                  <a:lnTo>
                    <a:pt x="76946" y="353058"/>
                  </a:lnTo>
                  <a:lnTo>
                    <a:pt x="76896" y="353609"/>
                  </a:lnTo>
                  <a:lnTo>
                    <a:pt x="76408" y="353550"/>
                  </a:lnTo>
                  <a:lnTo>
                    <a:pt x="76019" y="353408"/>
                  </a:lnTo>
                  <a:lnTo>
                    <a:pt x="75370" y="353550"/>
                  </a:lnTo>
                  <a:lnTo>
                    <a:pt x="75359" y="354097"/>
                  </a:lnTo>
                  <a:lnTo>
                    <a:pt x="74548" y="354678"/>
                  </a:lnTo>
                  <a:lnTo>
                    <a:pt x="73772" y="354790"/>
                  </a:lnTo>
                  <a:lnTo>
                    <a:pt x="73126" y="353982"/>
                  </a:lnTo>
                  <a:lnTo>
                    <a:pt x="72899" y="353275"/>
                  </a:lnTo>
                  <a:lnTo>
                    <a:pt x="73274" y="353082"/>
                  </a:lnTo>
                  <a:lnTo>
                    <a:pt x="73014" y="352914"/>
                  </a:lnTo>
                  <a:lnTo>
                    <a:pt x="72419" y="352914"/>
                  </a:lnTo>
                  <a:lnTo>
                    <a:pt x="72230" y="352810"/>
                  </a:lnTo>
                  <a:lnTo>
                    <a:pt x="71965" y="352475"/>
                  </a:lnTo>
                  <a:lnTo>
                    <a:pt x="68379" y="350633"/>
                  </a:lnTo>
                  <a:lnTo>
                    <a:pt x="64986" y="347770"/>
                  </a:lnTo>
                  <a:lnTo>
                    <a:pt x="64909" y="347610"/>
                  </a:lnTo>
                  <a:lnTo>
                    <a:pt x="64018" y="345771"/>
                  </a:lnTo>
                  <a:lnTo>
                    <a:pt x="63926" y="344828"/>
                  </a:lnTo>
                  <a:lnTo>
                    <a:pt x="62178" y="340406"/>
                  </a:lnTo>
                  <a:lnTo>
                    <a:pt x="62043" y="340150"/>
                  </a:lnTo>
                  <a:lnTo>
                    <a:pt x="61298" y="339673"/>
                  </a:lnTo>
                  <a:lnTo>
                    <a:pt x="60966" y="339461"/>
                  </a:lnTo>
                  <a:lnTo>
                    <a:pt x="60475" y="339147"/>
                  </a:lnTo>
                  <a:lnTo>
                    <a:pt x="58864" y="338117"/>
                  </a:lnTo>
                  <a:lnTo>
                    <a:pt x="58218" y="336510"/>
                  </a:lnTo>
                  <a:lnTo>
                    <a:pt x="57866" y="335634"/>
                  </a:lnTo>
                  <a:lnTo>
                    <a:pt x="55617" y="331596"/>
                  </a:lnTo>
                  <a:lnTo>
                    <a:pt x="54127" y="330345"/>
                  </a:lnTo>
                  <a:lnTo>
                    <a:pt x="53567" y="329874"/>
                  </a:lnTo>
                  <a:lnTo>
                    <a:pt x="51667" y="327474"/>
                  </a:lnTo>
                  <a:lnTo>
                    <a:pt x="50756" y="326322"/>
                  </a:lnTo>
                  <a:lnTo>
                    <a:pt x="49932" y="325281"/>
                  </a:lnTo>
                  <a:lnTo>
                    <a:pt x="48646" y="323656"/>
                  </a:lnTo>
                  <a:lnTo>
                    <a:pt x="48339" y="323294"/>
                  </a:lnTo>
                  <a:lnTo>
                    <a:pt x="45650" y="321531"/>
                  </a:lnTo>
                  <a:lnTo>
                    <a:pt x="44606" y="321458"/>
                  </a:lnTo>
                  <a:lnTo>
                    <a:pt x="44424" y="321666"/>
                  </a:lnTo>
                  <a:lnTo>
                    <a:pt x="44109" y="322024"/>
                  </a:lnTo>
                  <a:lnTo>
                    <a:pt x="43643" y="321804"/>
                  </a:lnTo>
                  <a:lnTo>
                    <a:pt x="42675" y="320647"/>
                  </a:lnTo>
                  <a:lnTo>
                    <a:pt x="42645" y="318765"/>
                  </a:lnTo>
                  <a:lnTo>
                    <a:pt x="42640" y="318434"/>
                  </a:lnTo>
                  <a:lnTo>
                    <a:pt x="42581" y="314736"/>
                  </a:lnTo>
                  <a:lnTo>
                    <a:pt x="41756" y="312730"/>
                  </a:lnTo>
                  <a:lnTo>
                    <a:pt x="38718" y="308611"/>
                  </a:lnTo>
                  <a:lnTo>
                    <a:pt x="37063" y="307721"/>
                  </a:lnTo>
                  <a:lnTo>
                    <a:pt x="36698" y="307525"/>
                  </a:lnTo>
                  <a:lnTo>
                    <a:pt x="36130" y="307220"/>
                  </a:lnTo>
                  <a:lnTo>
                    <a:pt x="34911" y="306564"/>
                  </a:lnTo>
                  <a:lnTo>
                    <a:pt x="32728" y="305865"/>
                  </a:lnTo>
                  <a:lnTo>
                    <a:pt x="30921" y="305286"/>
                  </a:lnTo>
                  <a:lnTo>
                    <a:pt x="30671" y="305170"/>
                  </a:lnTo>
                  <a:lnTo>
                    <a:pt x="30108" y="304908"/>
                  </a:lnTo>
                  <a:lnTo>
                    <a:pt x="28706" y="304256"/>
                  </a:lnTo>
                  <a:lnTo>
                    <a:pt x="25208" y="299318"/>
                  </a:lnTo>
                  <a:lnTo>
                    <a:pt x="23110" y="297580"/>
                  </a:lnTo>
                  <a:lnTo>
                    <a:pt x="19574" y="295515"/>
                  </a:lnTo>
                  <a:lnTo>
                    <a:pt x="16301" y="292867"/>
                  </a:lnTo>
                  <a:lnTo>
                    <a:pt x="14642" y="291524"/>
                  </a:lnTo>
                  <a:lnTo>
                    <a:pt x="12806" y="289842"/>
                  </a:lnTo>
                  <a:lnTo>
                    <a:pt x="11481" y="288628"/>
                  </a:lnTo>
                  <a:lnTo>
                    <a:pt x="10907" y="287484"/>
                  </a:lnTo>
                  <a:lnTo>
                    <a:pt x="10603" y="286879"/>
                  </a:lnTo>
                  <a:lnTo>
                    <a:pt x="8612" y="285804"/>
                  </a:lnTo>
                  <a:lnTo>
                    <a:pt x="8090" y="285364"/>
                  </a:lnTo>
                  <a:lnTo>
                    <a:pt x="7294" y="284666"/>
                  </a:lnTo>
                  <a:lnTo>
                    <a:pt x="6617" y="283828"/>
                  </a:lnTo>
                  <a:lnTo>
                    <a:pt x="5978" y="283040"/>
                  </a:lnTo>
                  <a:lnTo>
                    <a:pt x="5960" y="281461"/>
                  </a:lnTo>
                  <a:lnTo>
                    <a:pt x="5950" y="280561"/>
                  </a:lnTo>
                  <a:lnTo>
                    <a:pt x="6597" y="278582"/>
                  </a:lnTo>
                  <a:lnTo>
                    <a:pt x="6893" y="277676"/>
                  </a:lnTo>
                  <a:lnTo>
                    <a:pt x="7208" y="276714"/>
                  </a:lnTo>
                  <a:lnTo>
                    <a:pt x="7791" y="274930"/>
                  </a:lnTo>
                  <a:lnTo>
                    <a:pt x="7943" y="274465"/>
                  </a:lnTo>
                  <a:lnTo>
                    <a:pt x="7970" y="274218"/>
                  </a:lnTo>
                  <a:lnTo>
                    <a:pt x="7358" y="271772"/>
                  </a:lnTo>
                  <a:lnTo>
                    <a:pt x="7295" y="271561"/>
                  </a:lnTo>
                  <a:lnTo>
                    <a:pt x="7047" y="271238"/>
                  </a:lnTo>
                  <a:lnTo>
                    <a:pt x="6861" y="270996"/>
                  </a:lnTo>
                  <a:lnTo>
                    <a:pt x="6058" y="268551"/>
                  </a:lnTo>
                  <a:lnTo>
                    <a:pt x="6047" y="268410"/>
                  </a:lnTo>
                  <a:lnTo>
                    <a:pt x="5727" y="264516"/>
                  </a:lnTo>
                  <a:lnTo>
                    <a:pt x="5668" y="264353"/>
                  </a:lnTo>
                  <a:lnTo>
                    <a:pt x="4660" y="261577"/>
                  </a:lnTo>
                  <a:lnTo>
                    <a:pt x="3950" y="260616"/>
                  </a:lnTo>
                  <a:lnTo>
                    <a:pt x="2342" y="259280"/>
                  </a:lnTo>
                  <a:lnTo>
                    <a:pt x="902" y="256830"/>
                  </a:lnTo>
                  <a:lnTo>
                    <a:pt x="0" y="254232"/>
                  </a:lnTo>
                  <a:lnTo>
                    <a:pt x="128" y="253399"/>
                  </a:lnTo>
                  <a:lnTo>
                    <a:pt x="1676" y="250322"/>
                  </a:lnTo>
                  <a:lnTo>
                    <a:pt x="3191" y="245816"/>
                  </a:lnTo>
                  <a:lnTo>
                    <a:pt x="3413" y="244184"/>
                  </a:lnTo>
                  <a:lnTo>
                    <a:pt x="2921" y="243354"/>
                  </a:lnTo>
                  <a:lnTo>
                    <a:pt x="3466" y="241069"/>
                  </a:lnTo>
                  <a:lnTo>
                    <a:pt x="3967" y="240401"/>
                  </a:lnTo>
                  <a:lnTo>
                    <a:pt x="5961" y="236239"/>
                  </a:lnTo>
                  <a:lnTo>
                    <a:pt x="6112" y="235863"/>
                  </a:lnTo>
                  <a:lnTo>
                    <a:pt x="10382" y="225221"/>
                  </a:lnTo>
                  <a:lnTo>
                    <a:pt x="12228" y="221465"/>
                  </a:lnTo>
                  <a:lnTo>
                    <a:pt x="12563" y="221171"/>
                  </a:lnTo>
                  <a:lnTo>
                    <a:pt x="12754" y="220778"/>
                  </a:lnTo>
                  <a:lnTo>
                    <a:pt x="15598" y="214941"/>
                  </a:lnTo>
                  <a:lnTo>
                    <a:pt x="18167" y="210538"/>
                  </a:lnTo>
                  <a:lnTo>
                    <a:pt x="20869" y="205908"/>
                  </a:lnTo>
                  <a:lnTo>
                    <a:pt x="22552" y="202317"/>
                  </a:lnTo>
                  <a:lnTo>
                    <a:pt x="23054" y="201247"/>
                  </a:lnTo>
                  <a:lnTo>
                    <a:pt x="23479" y="200341"/>
                  </a:lnTo>
                  <a:lnTo>
                    <a:pt x="23809" y="199779"/>
                  </a:lnTo>
                  <a:lnTo>
                    <a:pt x="24790" y="198106"/>
                  </a:lnTo>
                  <a:lnTo>
                    <a:pt x="26459" y="195261"/>
                  </a:lnTo>
                  <a:lnTo>
                    <a:pt x="26887" y="194530"/>
                  </a:lnTo>
                  <a:lnTo>
                    <a:pt x="27205" y="193920"/>
                  </a:lnTo>
                  <a:lnTo>
                    <a:pt x="30151" y="188267"/>
                  </a:lnTo>
                  <a:lnTo>
                    <a:pt x="32144" y="183849"/>
                  </a:lnTo>
                  <a:lnTo>
                    <a:pt x="32532" y="182988"/>
                  </a:lnTo>
                  <a:lnTo>
                    <a:pt x="32711" y="182463"/>
                  </a:lnTo>
                  <a:lnTo>
                    <a:pt x="35165" y="175261"/>
                  </a:lnTo>
                  <a:lnTo>
                    <a:pt x="35285" y="174910"/>
                  </a:lnTo>
                  <a:lnTo>
                    <a:pt x="35320" y="174759"/>
                  </a:lnTo>
                  <a:lnTo>
                    <a:pt x="35593" y="173609"/>
                  </a:lnTo>
                  <a:lnTo>
                    <a:pt x="35737" y="173003"/>
                  </a:lnTo>
                  <a:lnTo>
                    <a:pt x="36269" y="170758"/>
                  </a:lnTo>
                  <a:lnTo>
                    <a:pt x="36481" y="169863"/>
                  </a:lnTo>
                  <a:lnTo>
                    <a:pt x="37287" y="166460"/>
                  </a:lnTo>
                  <a:lnTo>
                    <a:pt x="37654" y="164912"/>
                  </a:lnTo>
                  <a:lnTo>
                    <a:pt x="37702" y="164712"/>
                  </a:lnTo>
                  <a:lnTo>
                    <a:pt x="37734" y="164576"/>
                  </a:lnTo>
                  <a:lnTo>
                    <a:pt x="37782" y="164184"/>
                  </a:lnTo>
                  <a:lnTo>
                    <a:pt x="37942" y="162878"/>
                  </a:lnTo>
                  <a:lnTo>
                    <a:pt x="38509" y="158247"/>
                  </a:lnTo>
                  <a:lnTo>
                    <a:pt x="38290" y="157827"/>
                  </a:lnTo>
                  <a:lnTo>
                    <a:pt x="37522" y="156351"/>
                  </a:lnTo>
                  <a:lnTo>
                    <a:pt x="36789" y="154940"/>
                  </a:lnTo>
                  <a:lnTo>
                    <a:pt x="35818" y="154293"/>
                  </a:lnTo>
                  <a:lnTo>
                    <a:pt x="35136" y="153991"/>
                  </a:lnTo>
                  <a:lnTo>
                    <a:pt x="34533" y="154041"/>
                  </a:lnTo>
                  <a:lnTo>
                    <a:pt x="33678" y="154472"/>
                  </a:lnTo>
                  <a:lnTo>
                    <a:pt x="33446" y="154518"/>
                  </a:lnTo>
                  <a:lnTo>
                    <a:pt x="33141" y="154119"/>
                  </a:lnTo>
                  <a:lnTo>
                    <a:pt x="33088" y="153083"/>
                  </a:lnTo>
                  <a:lnTo>
                    <a:pt x="33071" y="151864"/>
                  </a:lnTo>
                  <a:lnTo>
                    <a:pt x="33026" y="148653"/>
                  </a:lnTo>
                  <a:lnTo>
                    <a:pt x="32243" y="146725"/>
                  </a:lnTo>
                  <a:lnTo>
                    <a:pt x="32351" y="144649"/>
                  </a:lnTo>
                  <a:lnTo>
                    <a:pt x="32436" y="142992"/>
                  </a:lnTo>
                  <a:lnTo>
                    <a:pt x="31624" y="141638"/>
                  </a:lnTo>
                  <a:lnTo>
                    <a:pt x="31799" y="140273"/>
                  </a:lnTo>
                  <a:lnTo>
                    <a:pt x="32504" y="139566"/>
                  </a:lnTo>
                  <a:lnTo>
                    <a:pt x="33652" y="139920"/>
                  </a:lnTo>
                  <a:lnTo>
                    <a:pt x="34413" y="139295"/>
                  </a:lnTo>
                  <a:lnTo>
                    <a:pt x="37148" y="131969"/>
                  </a:lnTo>
                  <a:lnTo>
                    <a:pt x="38439" y="127838"/>
                  </a:lnTo>
                  <a:lnTo>
                    <a:pt x="38774" y="126765"/>
                  </a:lnTo>
                  <a:lnTo>
                    <a:pt x="39133" y="125619"/>
                  </a:lnTo>
                  <a:lnTo>
                    <a:pt x="39181" y="125422"/>
                  </a:lnTo>
                  <a:lnTo>
                    <a:pt x="39188" y="125253"/>
                  </a:lnTo>
                  <a:lnTo>
                    <a:pt x="39256" y="123680"/>
                  </a:lnTo>
                  <a:lnTo>
                    <a:pt x="39936" y="120835"/>
                  </a:lnTo>
                  <a:lnTo>
                    <a:pt x="40131" y="120019"/>
                  </a:lnTo>
                  <a:lnTo>
                    <a:pt x="40256" y="119495"/>
                  </a:lnTo>
                  <a:lnTo>
                    <a:pt x="40556" y="118238"/>
                  </a:lnTo>
                  <a:lnTo>
                    <a:pt x="41083" y="116033"/>
                  </a:lnTo>
                  <a:lnTo>
                    <a:pt x="42801" y="106365"/>
                  </a:lnTo>
                  <a:lnTo>
                    <a:pt x="43671" y="101858"/>
                  </a:lnTo>
                  <a:lnTo>
                    <a:pt x="44238" y="96856"/>
                  </a:lnTo>
                  <a:lnTo>
                    <a:pt x="44864" y="91328"/>
                  </a:lnTo>
                  <a:lnTo>
                    <a:pt x="44559" y="87381"/>
                  </a:lnTo>
                  <a:lnTo>
                    <a:pt x="44548" y="87235"/>
                  </a:lnTo>
                  <a:lnTo>
                    <a:pt x="44493" y="86527"/>
                  </a:lnTo>
                  <a:lnTo>
                    <a:pt x="44454" y="86239"/>
                  </a:lnTo>
                  <a:lnTo>
                    <a:pt x="44421" y="86106"/>
                  </a:lnTo>
                  <a:lnTo>
                    <a:pt x="43202" y="81214"/>
                  </a:lnTo>
                  <a:lnTo>
                    <a:pt x="42693" y="80115"/>
                  </a:lnTo>
                  <a:lnTo>
                    <a:pt x="42488" y="79673"/>
                  </a:lnTo>
                  <a:lnTo>
                    <a:pt x="42437" y="75460"/>
                  </a:lnTo>
                  <a:lnTo>
                    <a:pt x="42432" y="75090"/>
                  </a:lnTo>
                  <a:lnTo>
                    <a:pt x="42420" y="74032"/>
                  </a:lnTo>
                  <a:lnTo>
                    <a:pt x="42416" y="73731"/>
                  </a:lnTo>
                  <a:lnTo>
                    <a:pt x="41067" y="72779"/>
                  </a:lnTo>
                  <a:lnTo>
                    <a:pt x="39937" y="70195"/>
                  </a:lnTo>
                  <a:lnTo>
                    <a:pt x="39902" y="68727"/>
                  </a:lnTo>
                  <a:lnTo>
                    <a:pt x="40422" y="67633"/>
                  </a:lnTo>
                  <a:lnTo>
                    <a:pt x="39923" y="64779"/>
                  </a:lnTo>
                  <a:lnTo>
                    <a:pt x="39167" y="63772"/>
                  </a:lnTo>
                  <a:lnTo>
                    <a:pt x="38217" y="62506"/>
                  </a:lnTo>
                  <a:lnTo>
                    <a:pt x="38007" y="60541"/>
                  </a:lnTo>
                  <a:lnTo>
                    <a:pt x="37465" y="58670"/>
                  </a:lnTo>
                  <a:lnTo>
                    <a:pt x="36640" y="57524"/>
                  </a:lnTo>
                  <a:lnTo>
                    <a:pt x="35481" y="55912"/>
                  </a:lnTo>
                  <a:lnTo>
                    <a:pt x="35167" y="54424"/>
                  </a:lnTo>
                  <a:lnTo>
                    <a:pt x="35035" y="53799"/>
                  </a:lnTo>
                  <a:lnTo>
                    <a:pt x="34988" y="53579"/>
                  </a:lnTo>
                  <a:lnTo>
                    <a:pt x="35003" y="53446"/>
                  </a:lnTo>
                  <a:lnTo>
                    <a:pt x="35055" y="52957"/>
                  </a:lnTo>
                  <a:lnTo>
                    <a:pt x="35115" y="52403"/>
                  </a:lnTo>
                  <a:lnTo>
                    <a:pt x="34974" y="51343"/>
                  </a:lnTo>
                  <a:lnTo>
                    <a:pt x="34454" y="47458"/>
                  </a:lnTo>
                  <a:lnTo>
                    <a:pt x="33945" y="46047"/>
                  </a:lnTo>
                  <a:lnTo>
                    <a:pt x="33043" y="44259"/>
                  </a:lnTo>
                  <a:lnTo>
                    <a:pt x="31705" y="42441"/>
                  </a:lnTo>
                  <a:lnTo>
                    <a:pt x="30064" y="41525"/>
                  </a:lnTo>
                  <a:lnTo>
                    <a:pt x="29031" y="42567"/>
                  </a:lnTo>
                  <a:lnTo>
                    <a:pt x="28296" y="43099"/>
                  </a:lnTo>
                  <a:lnTo>
                    <a:pt x="27790" y="42985"/>
                  </a:lnTo>
                  <a:lnTo>
                    <a:pt x="26639" y="41317"/>
                  </a:lnTo>
                  <a:lnTo>
                    <a:pt x="26481" y="41186"/>
                  </a:lnTo>
                  <a:lnTo>
                    <a:pt x="23988" y="39112"/>
                  </a:lnTo>
                  <a:lnTo>
                    <a:pt x="21993" y="37451"/>
                  </a:lnTo>
                  <a:lnTo>
                    <a:pt x="21661" y="37251"/>
                  </a:lnTo>
                  <a:lnTo>
                    <a:pt x="21421" y="37278"/>
                  </a:lnTo>
                  <a:lnTo>
                    <a:pt x="20761" y="37206"/>
                  </a:lnTo>
                  <a:lnTo>
                    <a:pt x="20573" y="36832"/>
                  </a:lnTo>
                  <a:lnTo>
                    <a:pt x="20372" y="36431"/>
                  </a:lnTo>
                  <a:lnTo>
                    <a:pt x="19886" y="35465"/>
                  </a:lnTo>
                  <a:lnTo>
                    <a:pt x="20328" y="34995"/>
                  </a:lnTo>
                  <a:lnTo>
                    <a:pt x="21306" y="33954"/>
                  </a:lnTo>
                  <a:lnTo>
                    <a:pt x="23164" y="29663"/>
                  </a:lnTo>
                  <a:lnTo>
                    <a:pt x="24600" y="25149"/>
                  </a:lnTo>
                  <a:lnTo>
                    <a:pt x="26044" y="18356"/>
                  </a:lnTo>
                  <a:lnTo>
                    <a:pt x="26549" y="11709"/>
                  </a:lnTo>
                  <a:lnTo>
                    <a:pt x="26615" y="10833"/>
                  </a:lnTo>
                  <a:lnTo>
                    <a:pt x="26639" y="10525"/>
                  </a:lnTo>
                  <a:lnTo>
                    <a:pt x="26671" y="10101"/>
                  </a:lnTo>
                  <a:lnTo>
                    <a:pt x="26696" y="9773"/>
                  </a:lnTo>
                  <a:lnTo>
                    <a:pt x="26667" y="8767"/>
                  </a:lnTo>
                  <a:lnTo>
                    <a:pt x="26496" y="2863"/>
                  </a:lnTo>
                  <a:lnTo>
                    <a:pt x="26253" y="2175"/>
                  </a:lnTo>
                  <a:lnTo>
                    <a:pt x="25907" y="1196"/>
                  </a:lnTo>
                  <a:lnTo>
                    <a:pt x="25634" y="420"/>
                  </a:lnTo>
                  <a:lnTo>
                    <a:pt x="36692" y="659"/>
                  </a:lnTo>
                  <a:lnTo>
                    <a:pt x="39401" y="664"/>
                  </a:lnTo>
                  <a:lnTo>
                    <a:pt x="39784" y="665"/>
                  </a:lnTo>
                  <a:lnTo>
                    <a:pt x="40056" y="683"/>
                  </a:lnTo>
                  <a:lnTo>
                    <a:pt x="40407" y="682"/>
                  </a:lnTo>
                  <a:lnTo>
                    <a:pt x="40693" y="680"/>
                  </a:lnTo>
                  <a:lnTo>
                    <a:pt x="41660" y="676"/>
                  </a:lnTo>
                  <a:lnTo>
                    <a:pt x="41811" y="679"/>
                  </a:lnTo>
                  <a:lnTo>
                    <a:pt x="42753" y="689"/>
                  </a:lnTo>
                  <a:lnTo>
                    <a:pt x="46930" y="734"/>
                  </a:lnTo>
                  <a:lnTo>
                    <a:pt x="50430" y="771"/>
                  </a:lnTo>
                  <a:lnTo>
                    <a:pt x="52877" y="797"/>
                  </a:lnTo>
                  <a:lnTo>
                    <a:pt x="57278" y="798"/>
                  </a:lnTo>
                  <a:lnTo>
                    <a:pt x="74497" y="802"/>
                  </a:lnTo>
                  <a:lnTo>
                    <a:pt x="76146" y="906"/>
                  </a:lnTo>
                  <a:lnTo>
                    <a:pt x="77114" y="967"/>
                  </a:lnTo>
                  <a:lnTo>
                    <a:pt x="80312" y="802"/>
                  </a:lnTo>
                  <a:lnTo>
                    <a:pt x="80549" y="798"/>
                  </a:lnTo>
                  <a:lnTo>
                    <a:pt x="88228" y="657"/>
                  </a:lnTo>
                  <a:lnTo>
                    <a:pt x="96103" y="917"/>
                  </a:lnTo>
                  <a:lnTo>
                    <a:pt x="97441" y="961"/>
                  </a:lnTo>
                  <a:lnTo>
                    <a:pt x="101642" y="196"/>
                  </a:lnTo>
                  <a:lnTo>
                    <a:pt x="105904" y="166"/>
                  </a:lnTo>
                  <a:lnTo>
                    <a:pt x="110963" y="130"/>
                  </a:lnTo>
                  <a:lnTo>
                    <a:pt x="112779" y="63"/>
                  </a:lnTo>
                  <a:lnTo>
                    <a:pt x="114500" y="0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0" name="pg1311">
              <a:extLst>
                <a:ext uri="{FF2B5EF4-FFF2-40B4-BE49-F238E27FC236}">
                  <a16:creationId xmlns:a16="http://schemas.microsoft.com/office/drawing/2014/main" id="{B63AC174-DCC8-BD4D-B20C-7C8BFF70EEAB}"/>
                </a:ext>
              </a:extLst>
            </p:cNvPr>
            <p:cNvSpPr/>
            <p:nvPr/>
          </p:nvSpPr>
          <p:spPr>
            <a:xfrm>
              <a:off x="1130504" y="3099918"/>
              <a:ext cx="323312" cy="203403"/>
            </a:xfrm>
            <a:custGeom>
              <a:avLst/>
              <a:gdLst/>
              <a:ahLst/>
              <a:cxnLst/>
              <a:rect l="0" t="0" r="0" b="0"/>
              <a:pathLst>
                <a:path w="323312" h="203403">
                  <a:moveTo>
                    <a:pt x="183765" y="34477"/>
                  </a:moveTo>
                  <a:lnTo>
                    <a:pt x="183234" y="34711"/>
                  </a:lnTo>
                  <a:lnTo>
                    <a:pt x="183040" y="35835"/>
                  </a:lnTo>
                  <a:lnTo>
                    <a:pt x="182846" y="36352"/>
                  </a:lnTo>
                  <a:lnTo>
                    <a:pt x="182386" y="36843"/>
                  </a:lnTo>
                  <a:lnTo>
                    <a:pt x="182225" y="36916"/>
                  </a:lnTo>
                  <a:lnTo>
                    <a:pt x="181988" y="36960"/>
                  </a:lnTo>
                  <a:lnTo>
                    <a:pt x="181660" y="37070"/>
                  </a:lnTo>
                  <a:lnTo>
                    <a:pt x="181504" y="37241"/>
                  </a:lnTo>
                  <a:lnTo>
                    <a:pt x="181356" y="37803"/>
                  </a:lnTo>
                  <a:lnTo>
                    <a:pt x="181306" y="38242"/>
                  </a:lnTo>
                  <a:lnTo>
                    <a:pt x="180444" y="38458"/>
                  </a:lnTo>
                  <a:lnTo>
                    <a:pt x="180181" y="38707"/>
                  </a:lnTo>
                  <a:lnTo>
                    <a:pt x="180189" y="38975"/>
                  </a:lnTo>
                  <a:lnTo>
                    <a:pt x="180167" y="40069"/>
                  </a:lnTo>
                  <a:lnTo>
                    <a:pt x="179915" y="40594"/>
                  </a:lnTo>
                  <a:lnTo>
                    <a:pt x="179234" y="41300"/>
                  </a:lnTo>
                  <a:lnTo>
                    <a:pt x="179326" y="41828"/>
                  </a:lnTo>
                  <a:lnTo>
                    <a:pt x="179191" y="42086"/>
                  </a:lnTo>
                  <a:lnTo>
                    <a:pt x="178731" y="42439"/>
                  </a:lnTo>
                  <a:lnTo>
                    <a:pt x="177895" y="42556"/>
                  </a:lnTo>
                  <a:lnTo>
                    <a:pt x="177252" y="42993"/>
                  </a:lnTo>
                  <a:lnTo>
                    <a:pt x="176607" y="43091"/>
                  </a:lnTo>
                  <a:lnTo>
                    <a:pt x="176435" y="43075"/>
                  </a:lnTo>
                  <a:lnTo>
                    <a:pt x="175635" y="43601"/>
                  </a:lnTo>
                  <a:lnTo>
                    <a:pt x="176757" y="45952"/>
                  </a:lnTo>
                  <a:lnTo>
                    <a:pt x="177786" y="45874"/>
                  </a:lnTo>
                  <a:lnTo>
                    <a:pt x="177972" y="45782"/>
                  </a:lnTo>
                  <a:lnTo>
                    <a:pt x="178131" y="45912"/>
                  </a:lnTo>
                  <a:lnTo>
                    <a:pt x="178444" y="45863"/>
                  </a:lnTo>
                  <a:lnTo>
                    <a:pt x="178769" y="45985"/>
                  </a:lnTo>
                  <a:lnTo>
                    <a:pt x="178977" y="46266"/>
                  </a:lnTo>
                  <a:lnTo>
                    <a:pt x="179681" y="46654"/>
                  </a:lnTo>
                  <a:lnTo>
                    <a:pt x="180058" y="47215"/>
                  </a:lnTo>
                  <a:lnTo>
                    <a:pt x="180376" y="47287"/>
                  </a:lnTo>
                  <a:lnTo>
                    <a:pt x="180672" y="47609"/>
                  </a:lnTo>
                  <a:lnTo>
                    <a:pt x="180916" y="47697"/>
                  </a:lnTo>
                  <a:lnTo>
                    <a:pt x="181019" y="48280"/>
                  </a:lnTo>
                  <a:lnTo>
                    <a:pt x="180868" y="48439"/>
                  </a:lnTo>
                  <a:lnTo>
                    <a:pt x="180692" y="48488"/>
                  </a:lnTo>
                  <a:lnTo>
                    <a:pt x="181233" y="48665"/>
                  </a:lnTo>
                  <a:lnTo>
                    <a:pt x="181222" y="49155"/>
                  </a:lnTo>
                  <a:lnTo>
                    <a:pt x="181504" y="49754"/>
                  </a:lnTo>
                  <a:lnTo>
                    <a:pt x="181735" y="49558"/>
                  </a:lnTo>
                  <a:lnTo>
                    <a:pt x="181383" y="50563"/>
                  </a:lnTo>
                  <a:lnTo>
                    <a:pt x="181664" y="50341"/>
                  </a:lnTo>
                  <a:lnTo>
                    <a:pt x="182608" y="49178"/>
                  </a:lnTo>
                  <a:lnTo>
                    <a:pt x="183802" y="48444"/>
                  </a:lnTo>
                  <a:lnTo>
                    <a:pt x="184242" y="47630"/>
                  </a:lnTo>
                  <a:lnTo>
                    <a:pt x="184265" y="49852"/>
                  </a:lnTo>
                  <a:lnTo>
                    <a:pt x="183849" y="50334"/>
                  </a:lnTo>
                  <a:lnTo>
                    <a:pt x="182886" y="52148"/>
                  </a:lnTo>
                  <a:lnTo>
                    <a:pt x="182561" y="52554"/>
                  </a:lnTo>
                  <a:lnTo>
                    <a:pt x="182146" y="52666"/>
                  </a:lnTo>
                  <a:lnTo>
                    <a:pt x="180612" y="53579"/>
                  </a:lnTo>
                  <a:lnTo>
                    <a:pt x="180853" y="54960"/>
                  </a:lnTo>
                  <a:lnTo>
                    <a:pt x="180999" y="54885"/>
                  </a:lnTo>
                  <a:lnTo>
                    <a:pt x="181612" y="54120"/>
                  </a:lnTo>
                  <a:lnTo>
                    <a:pt x="182760" y="53644"/>
                  </a:lnTo>
                  <a:lnTo>
                    <a:pt x="183745" y="53604"/>
                  </a:lnTo>
                  <a:lnTo>
                    <a:pt x="184089" y="53272"/>
                  </a:lnTo>
                  <a:lnTo>
                    <a:pt x="184206" y="52933"/>
                  </a:lnTo>
                  <a:lnTo>
                    <a:pt x="184661" y="52527"/>
                  </a:lnTo>
                  <a:lnTo>
                    <a:pt x="185371" y="52572"/>
                  </a:lnTo>
                  <a:lnTo>
                    <a:pt x="185689" y="51842"/>
                  </a:lnTo>
                  <a:lnTo>
                    <a:pt x="185951" y="51637"/>
                  </a:lnTo>
                  <a:lnTo>
                    <a:pt x="186425" y="51440"/>
                  </a:lnTo>
                  <a:lnTo>
                    <a:pt x="186816" y="51440"/>
                  </a:lnTo>
                  <a:lnTo>
                    <a:pt x="186994" y="51030"/>
                  </a:lnTo>
                  <a:lnTo>
                    <a:pt x="187005" y="50349"/>
                  </a:lnTo>
                  <a:lnTo>
                    <a:pt x="187244" y="49887"/>
                  </a:lnTo>
                  <a:lnTo>
                    <a:pt x="187502" y="49772"/>
                  </a:lnTo>
                  <a:lnTo>
                    <a:pt x="187775" y="49831"/>
                  </a:lnTo>
                  <a:lnTo>
                    <a:pt x="187942" y="50107"/>
                  </a:lnTo>
                  <a:lnTo>
                    <a:pt x="188101" y="50155"/>
                  </a:lnTo>
                  <a:lnTo>
                    <a:pt x="188329" y="50062"/>
                  </a:lnTo>
                  <a:lnTo>
                    <a:pt x="188511" y="49589"/>
                  </a:lnTo>
                  <a:lnTo>
                    <a:pt x="188500" y="49258"/>
                  </a:lnTo>
                  <a:lnTo>
                    <a:pt x="188333" y="49154"/>
                  </a:lnTo>
                  <a:lnTo>
                    <a:pt x="187494" y="49068"/>
                  </a:lnTo>
                  <a:lnTo>
                    <a:pt x="187285" y="48894"/>
                  </a:lnTo>
                  <a:lnTo>
                    <a:pt x="187315" y="48667"/>
                  </a:lnTo>
                  <a:lnTo>
                    <a:pt x="188074" y="47583"/>
                  </a:lnTo>
                  <a:lnTo>
                    <a:pt x="189008" y="46872"/>
                  </a:lnTo>
                  <a:lnTo>
                    <a:pt x="189843" y="45979"/>
                  </a:lnTo>
                  <a:lnTo>
                    <a:pt x="190222" y="46031"/>
                  </a:lnTo>
                  <a:lnTo>
                    <a:pt x="191035" y="45700"/>
                  </a:lnTo>
                  <a:lnTo>
                    <a:pt x="191224" y="45324"/>
                  </a:lnTo>
                  <a:lnTo>
                    <a:pt x="191331" y="44918"/>
                  </a:lnTo>
                  <a:lnTo>
                    <a:pt x="193118" y="43354"/>
                  </a:lnTo>
                  <a:lnTo>
                    <a:pt x="193604" y="42264"/>
                  </a:lnTo>
                  <a:lnTo>
                    <a:pt x="193798" y="42275"/>
                  </a:lnTo>
                  <a:lnTo>
                    <a:pt x="194269" y="42551"/>
                  </a:lnTo>
                  <a:lnTo>
                    <a:pt x="194562" y="41564"/>
                  </a:lnTo>
                  <a:lnTo>
                    <a:pt x="195109" y="40262"/>
                  </a:lnTo>
                  <a:lnTo>
                    <a:pt x="196036" y="38800"/>
                  </a:lnTo>
                  <a:lnTo>
                    <a:pt x="196290" y="38915"/>
                  </a:lnTo>
                  <a:lnTo>
                    <a:pt x="196469" y="38908"/>
                  </a:lnTo>
                  <a:lnTo>
                    <a:pt x="196636" y="38736"/>
                  </a:lnTo>
                  <a:lnTo>
                    <a:pt x="196739" y="37992"/>
                  </a:lnTo>
                  <a:lnTo>
                    <a:pt x="196466" y="37114"/>
                  </a:lnTo>
                  <a:lnTo>
                    <a:pt x="196428" y="36716"/>
                  </a:lnTo>
                  <a:lnTo>
                    <a:pt x="196481" y="36007"/>
                  </a:lnTo>
                  <a:lnTo>
                    <a:pt x="197738" y="35764"/>
                  </a:lnTo>
                  <a:lnTo>
                    <a:pt x="198320" y="35611"/>
                  </a:lnTo>
                  <a:lnTo>
                    <a:pt x="198522" y="35488"/>
                  </a:lnTo>
                  <a:lnTo>
                    <a:pt x="199366" y="33848"/>
                  </a:lnTo>
                  <a:lnTo>
                    <a:pt x="199466" y="33416"/>
                  </a:lnTo>
                  <a:lnTo>
                    <a:pt x="199644" y="33186"/>
                  </a:lnTo>
                  <a:lnTo>
                    <a:pt x="201183" y="32455"/>
                  </a:lnTo>
                  <a:lnTo>
                    <a:pt x="201441" y="32269"/>
                  </a:lnTo>
                  <a:lnTo>
                    <a:pt x="201498" y="31763"/>
                  </a:lnTo>
                  <a:lnTo>
                    <a:pt x="201304" y="31488"/>
                  </a:lnTo>
                  <a:lnTo>
                    <a:pt x="201334" y="30706"/>
                  </a:lnTo>
                  <a:lnTo>
                    <a:pt x="202098" y="29637"/>
                  </a:lnTo>
                  <a:lnTo>
                    <a:pt x="203093" y="29499"/>
                  </a:lnTo>
                  <a:lnTo>
                    <a:pt x="203690" y="29626"/>
                  </a:lnTo>
                  <a:lnTo>
                    <a:pt x="204048" y="29577"/>
                  </a:lnTo>
                  <a:lnTo>
                    <a:pt x="204724" y="29291"/>
                  </a:lnTo>
                  <a:lnTo>
                    <a:pt x="205195" y="28933"/>
                  </a:lnTo>
                  <a:lnTo>
                    <a:pt x="205351" y="28263"/>
                  </a:lnTo>
                  <a:lnTo>
                    <a:pt x="206043" y="27805"/>
                  </a:lnTo>
                  <a:lnTo>
                    <a:pt x="206917" y="27374"/>
                  </a:lnTo>
                  <a:lnTo>
                    <a:pt x="207066" y="27217"/>
                  </a:lnTo>
                  <a:lnTo>
                    <a:pt x="207271" y="26663"/>
                  </a:lnTo>
                  <a:lnTo>
                    <a:pt x="208503" y="25297"/>
                  </a:lnTo>
                  <a:lnTo>
                    <a:pt x="208902" y="25018"/>
                  </a:lnTo>
                  <a:lnTo>
                    <a:pt x="209023" y="24126"/>
                  </a:lnTo>
                  <a:lnTo>
                    <a:pt x="209407" y="23324"/>
                  </a:lnTo>
                  <a:lnTo>
                    <a:pt x="210211" y="23753"/>
                  </a:lnTo>
                  <a:lnTo>
                    <a:pt x="211280" y="23660"/>
                  </a:lnTo>
                  <a:lnTo>
                    <a:pt x="211561" y="23372"/>
                  </a:lnTo>
                  <a:lnTo>
                    <a:pt x="211919" y="22468"/>
                  </a:lnTo>
                  <a:lnTo>
                    <a:pt x="212594" y="21304"/>
                  </a:lnTo>
                  <a:lnTo>
                    <a:pt x="213733" y="20748"/>
                  </a:lnTo>
                  <a:lnTo>
                    <a:pt x="214220" y="20853"/>
                  </a:lnTo>
                  <a:lnTo>
                    <a:pt x="214757" y="20541"/>
                  </a:lnTo>
                  <a:lnTo>
                    <a:pt x="215274" y="19979"/>
                  </a:lnTo>
                  <a:lnTo>
                    <a:pt x="215004" y="20008"/>
                  </a:lnTo>
                  <a:lnTo>
                    <a:pt x="214852" y="20313"/>
                  </a:lnTo>
                  <a:lnTo>
                    <a:pt x="214426" y="20432"/>
                  </a:lnTo>
                  <a:lnTo>
                    <a:pt x="213266" y="20022"/>
                  </a:lnTo>
                  <a:lnTo>
                    <a:pt x="212923" y="19836"/>
                  </a:lnTo>
                  <a:lnTo>
                    <a:pt x="211862" y="20022"/>
                  </a:lnTo>
                  <a:lnTo>
                    <a:pt x="211551" y="18054"/>
                  </a:lnTo>
                  <a:lnTo>
                    <a:pt x="211556" y="17662"/>
                  </a:lnTo>
                  <a:lnTo>
                    <a:pt x="211665" y="17510"/>
                  </a:lnTo>
                  <a:lnTo>
                    <a:pt x="211717" y="17098"/>
                  </a:lnTo>
                  <a:lnTo>
                    <a:pt x="211570" y="16408"/>
                  </a:lnTo>
                  <a:lnTo>
                    <a:pt x="212149" y="15493"/>
                  </a:lnTo>
                  <a:lnTo>
                    <a:pt x="213591" y="15732"/>
                  </a:lnTo>
                  <a:lnTo>
                    <a:pt x="214067" y="15092"/>
                  </a:lnTo>
                  <a:lnTo>
                    <a:pt x="214691" y="14787"/>
                  </a:lnTo>
                  <a:lnTo>
                    <a:pt x="215045" y="14505"/>
                  </a:lnTo>
                  <a:lnTo>
                    <a:pt x="215282" y="13965"/>
                  </a:lnTo>
                  <a:lnTo>
                    <a:pt x="215362" y="13496"/>
                  </a:lnTo>
                  <a:lnTo>
                    <a:pt x="216086" y="12533"/>
                  </a:lnTo>
                  <a:lnTo>
                    <a:pt x="216557" y="12551"/>
                  </a:lnTo>
                  <a:lnTo>
                    <a:pt x="216858" y="12006"/>
                  </a:lnTo>
                  <a:lnTo>
                    <a:pt x="217470" y="12138"/>
                  </a:lnTo>
                  <a:lnTo>
                    <a:pt x="217999" y="12122"/>
                  </a:lnTo>
                  <a:lnTo>
                    <a:pt x="220306" y="11392"/>
                  </a:lnTo>
                  <a:lnTo>
                    <a:pt x="220865" y="10655"/>
                  </a:lnTo>
                  <a:lnTo>
                    <a:pt x="220831" y="10365"/>
                  </a:lnTo>
                  <a:lnTo>
                    <a:pt x="220576" y="10231"/>
                  </a:lnTo>
                  <a:lnTo>
                    <a:pt x="220667" y="10019"/>
                  </a:lnTo>
                  <a:lnTo>
                    <a:pt x="221786" y="9527"/>
                  </a:lnTo>
                  <a:lnTo>
                    <a:pt x="221992" y="9215"/>
                  </a:lnTo>
                  <a:lnTo>
                    <a:pt x="221885" y="8891"/>
                  </a:lnTo>
                  <a:lnTo>
                    <a:pt x="222053" y="8548"/>
                  </a:lnTo>
                  <a:lnTo>
                    <a:pt x="222308" y="8359"/>
                  </a:lnTo>
                  <a:lnTo>
                    <a:pt x="222780" y="8474"/>
                  </a:lnTo>
                  <a:lnTo>
                    <a:pt x="223473" y="7815"/>
                  </a:lnTo>
                  <a:lnTo>
                    <a:pt x="223740" y="7209"/>
                  </a:lnTo>
                  <a:lnTo>
                    <a:pt x="223987" y="7019"/>
                  </a:lnTo>
                  <a:lnTo>
                    <a:pt x="224307" y="6896"/>
                  </a:lnTo>
                  <a:lnTo>
                    <a:pt x="224326" y="6732"/>
                  </a:lnTo>
                  <a:lnTo>
                    <a:pt x="224082" y="6319"/>
                  </a:lnTo>
                  <a:lnTo>
                    <a:pt x="224330" y="5750"/>
                  </a:lnTo>
                  <a:lnTo>
                    <a:pt x="224677" y="5534"/>
                  </a:lnTo>
                  <a:lnTo>
                    <a:pt x="225035" y="5114"/>
                  </a:lnTo>
                  <a:lnTo>
                    <a:pt x="224989" y="4890"/>
                  </a:lnTo>
                  <a:lnTo>
                    <a:pt x="224802" y="4541"/>
                  </a:lnTo>
                  <a:lnTo>
                    <a:pt x="224806" y="4314"/>
                  </a:lnTo>
                  <a:lnTo>
                    <a:pt x="225072" y="2963"/>
                  </a:lnTo>
                  <a:lnTo>
                    <a:pt x="225350" y="2141"/>
                  </a:lnTo>
                  <a:lnTo>
                    <a:pt x="225533" y="2315"/>
                  </a:lnTo>
                  <a:lnTo>
                    <a:pt x="225400" y="2970"/>
                  </a:lnTo>
                  <a:lnTo>
                    <a:pt x="225548" y="3290"/>
                  </a:lnTo>
                  <a:lnTo>
                    <a:pt x="225689" y="3290"/>
                  </a:lnTo>
                  <a:lnTo>
                    <a:pt x="227324" y="1140"/>
                  </a:lnTo>
                  <a:lnTo>
                    <a:pt x="227606" y="615"/>
                  </a:lnTo>
                  <a:lnTo>
                    <a:pt x="228045" y="366"/>
                  </a:lnTo>
                  <a:lnTo>
                    <a:pt x="228338" y="522"/>
                  </a:lnTo>
                  <a:lnTo>
                    <a:pt x="228483" y="753"/>
                  </a:lnTo>
                  <a:lnTo>
                    <a:pt x="228521" y="1069"/>
                  </a:lnTo>
                  <a:lnTo>
                    <a:pt x="228460" y="1367"/>
                  </a:lnTo>
                  <a:lnTo>
                    <a:pt x="228307" y="1669"/>
                  </a:lnTo>
                  <a:lnTo>
                    <a:pt x="228334" y="1944"/>
                  </a:lnTo>
                  <a:lnTo>
                    <a:pt x="228981" y="2234"/>
                  </a:lnTo>
                  <a:lnTo>
                    <a:pt x="229770" y="3276"/>
                  </a:lnTo>
                  <a:lnTo>
                    <a:pt x="229987" y="3425"/>
                  </a:lnTo>
                  <a:lnTo>
                    <a:pt x="230257" y="3504"/>
                  </a:lnTo>
                  <a:lnTo>
                    <a:pt x="230390" y="3422"/>
                  </a:lnTo>
                  <a:lnTo>
                    <a:pt x="230886" y="2421"/>
                  </a:lnTo>
                  <a:lnTo>
                    <a:pt x="231100" y="2224"/>
                  </a:lnTo>
                  <a:lnTo>
                    <a:pt x="231481" y="2230"/>
                  </a:lnTo>
                  <a:lnTo>
                    <a:pt x="231515" y="2511"/>
                  </a:lnTo>
                  <a:lnTo>
                    <a:pt x="231431" y="2868"/>
                  </a:lnTo>
                  <a:lnTo>
                    <a:pt x="232536" y="3445"/>
                  </a:lnTo>
                  <a:lnTo>
                    <a:pt x="232910" y="3262"/>
                  </a:lnTo>
                  <a:lnTo>
                    <a:pt x="233957" y="2372"/>
                  </a:lnTo>
                  <a:lnTo>
                    <a:pt x="234091" y="2328"/>
                  </a:lnTo>
                  <a:lnTo>
                    <a:pt x="234731" y="2543"/>
                  </a:lnTo>
                  <a:lnTo>
                    <a:pt x="235784" y="3060"/>
                  </a:lnTo>
                  <a:lnTo>
                    <a:pt x="235284" y="3455"/>
                  </a:lnTo>
                  <a:lnTo>
                    <a:pt x="235036" y="3525"/>
                  </a:lnTo>
                  <a:lnTo>
                    <a:pt x="234108" y="4286"/>
                  </a:lnTo>
                  <a:lnTo>
                    <a:pt x="233872" y="4650"/>
                  </a:lnTo>
                  <a:lnTo>
                    <a:pt x="233000" y="4955"/>
                  </a:lnTo>
                  <a:lnTo>
                    <a:pt x="232749" y="5715"/>
                  </a:lnTo>
                  <a:lnTo>
                    <a:pt x="233237" y="6649"/>
                  </a:lnTo>
                  <a:lnTo>
                    <a:pt x="233728" y="7151"/>
                  </a:lnTo>
                  <a:lnTo>
                    <a:pt x="234536" y="7057"/>
                  </a:lnTo>
                  <a:lnTo>
                    <a:pt x="234680" y="6875"/>
                  </a:lnTo>
                  <a:lnTo>
                    <a:pt x="234680" y="6559"/>
                  </a:lnTo>
                  <a:lnTo>
                    <a:pt x="234924" y="6176"/>
                  </a:lnTo>
                  <a:lnTo>
                    <a:pt x="235263" y="6027"/>
                  </a:lnTo>
                  <a:lnTo>
                    <a:pt x="235537" y="6279"/>
                  </a:lnTo>
                  <a:lnTo>
                    <a:pt x="235754" y="6376"/>
                  </a:lnTo>
                  <a:lnTo>
                    <a:pt x="236017" y="6331"/>
                  </a:lnTo>
                  <a:lnTo>
                    <a:pt x="236283" y="6134"/>
                  </a:lnTo>
                  <a:lnTo>
                    <a:pt x="237190" y="5903"/>
                  </a:lnTo>
                  <a:lnTo>
                    <a:pt x="238249" y="5981"/>
                  </a:lnTo>
                  <a:lnTo>
                    <a:pt x="238317" y="5817"/>
                  </a:lnTo>
                  <a:lnTo>
                    <a:pt x="238199" y="5575"/>
                  </a:lnTo>
                  <a:lnTo>
                    <a:pt x="238313" y="4537"/>
                  </a:lnTo>
                  <a:lnTo>
                    <a:pt x="238465" y="3807"/>
                  </a:lnTo>
                  <a:lnTo>
                    <a:pt x="238476" y="3063"/>
                  </a:lnTo>
                  <a:lnTo>
                    <a:pt x="238373" y="1385"/>
                  </a:lnTo>
                  <a:lnTo>
                    <a:pt x="238102" y="1020"/>
                  </a:lnTo>
                  <a:lnTo>
                    <a:pt x="238950" y="0"/>
                  </a:lnTo>
                  <a:lnTo>
                    <a:pt x="239074" y="417"/>
                  </a:lnTo>
                  <a:lnTo>
                    <a:pt x="238840" y="811"/>
                  </a:lnTo>
                  <a:lnTo>
                    <a:pt x="238828" y="1010"/>
                  </a:lnTo>
                  <a:lnTo>
                    <a:pt x="239067" y="1351"/>
                  </a:lnTo>
                  <a:lnTo>
                    <a:pt x="239430" y="2115"/>
                  </a:lnTo>
                  <a:lnTo>
                    <a:pt x="239374" y="2466"/>
                  </a:lnTo>
                  <a:lnTo>
                    <a:pt x="239535" y="3352"/>
                  </a:lnTo>
                  <a:lnTo>
                    <a:pt x="239874" y="3946"/>
                  </a:lnTo>
                  <a:lnTo>
                    <a:pt x="240145" y="4009"/>
                  </a:lnTo>
                  <a:lnTo>
                    <a:pt x="240183" y="9668"/>
                  </a:lnTo>
                  <a:lnTo>
                    <a:pt x="238794" y="10063"/>
                  </a:lnTo>
                  <a:lnTo>
                    <a:pt x="236144" y="10108"/>
                  </a:lnTo>
                  <a:lnTo>
                    <a:pt x="235839" y="10294"/>
                  </a:lnTo>
                  <a:lnTo>
                    <a:pt x="235733" y="10540"/>
                  </a:lnTo>
                  <a:lnTo>
                    <a:pt x="234466" y="11672"/>
                  </a:lnTo>
                  <a:lnTo>
                    <a:pt x="234096" y="11784"/>
                  </a:lnTo>
                  <a:lnTo>
                    <a:pt x="231254" y="12141"/>
                  </a:lnTo>
                  <a:lnTo>
                    <a:pt x="230215" y="12438"/>
                  </a:lnTo>
                  <a:lnTo>
                    <a:pt x="229792" y="12114"/>
                  </a:lnTo>
                  <a:lnTo>
                    <a:pt x="228890" y="11921"/>
                  </a:lnTo>
                  <a:lnTo>
                    <a:pt x="228514" y="11824"/>
                  </a:lnTo>
                  <a:lnTo>
                    <a:pt x="228125" y="12199"/>
                  </a:lnTo>
                  <a:lnTo>
                    <a:pt x="227847" y="12244"/>
                  </a:lnTo>
                  <a:lnTo>
                    <a:pt x="227607" y="12147"/>
                  </a:lnTo>
                  <a:lnTo>
                    <a:pt x="227375" y="11805"/>
                  </a:lnTo>
                  <a:lnTo>
                    <a:pt x="227136" y="11600"/>
                  </a:lnTo>
                  <a:lnTo>
                    <a:pt x="225990" y="11406"/>
                  </a:lnTo>
                  <a:lnTo>
                    <a:pt x="225273" y="11325"/>
                  </a:lnTo>
                  <a:lnTo>
                    <a:pt x="225337" y="11673"/>
                  </a:lnTo>
                  <a:lnTo>
                    <a:pt x="225460" y="11847"/>
                  </a:lnTo>
                  <a:lnTo>
                    <a:pt x="225467" y="16391"/>
                  </a:lnTo>
                  <a:lnTo>
                    <a:pt x="226267" y="16754"/>
                  </a:lnTo>
                  <a:lnTo>
                    <a:pt x="226769" y="16676"/>
                  </a:lnTo>
                  <a:lnTo>
                    <a:pt x="226898" y="16780"/>
                  </a:lnTo>
                  <a:lnTo>
                    <a:pt x="226921" y="17293"/>
                  </a:lnTo>
                  <a:lnTo>
                    <a:pt x="227567" y="19028"/>
                  </a:lnTo>
                  <a:lnTo>
                    <a:pt x="227921" y="18667"/>
                  </a:lnTo>
                  <a:lnTo>
                    <a:pt x="227929" y="18354"/>
                  </a:lnTo>
                  <a:lnTo>
                    <a:pt x="228169" y="17785"/>
                  </a:lnTo>
                  <a:lnTo>
                    <a:pt x="229029" y="17089"/>
                  </a:lnTo>
                  <a:lnTo>
                    <a:pt x="229269" y="16632"/>
                  </a:lnTo>
                  <a:lnTo>
                    <a:pt x="229425" y="16003"/>
                  </a:lnTo>
                  <a:lnTo>
                    <a:pt x="229768" y="15668"/>
                  </a:lnTo>
                  <a:lnTo>
                    <a:pt x="230232" y="15668"/>
                  </a:lnTo>
                  <a:lnTo>
                    <a:pt x="230989" y="15799"/>
                  </a:lnTo>
                  <a:lnTo>
                    <a:pt x="232702" y="15829"/>
                  </a:lnTo>
                  <a:lnTo>
                    <a:pt x="233950" y="15136"/>
                  </a:lnTo>
                  <a:lnTo>
                    <a:pt x="234315" y="15218"/>
                  </a:lnTo>
                  <a:lnTo>
                    <a:pt x="234472" y="15787"/>
                  </a:lnTo>
                  <a:lnTo>
                    <a:pt x="234461" y="16056"/>
                  </a:lnTo>
                  <a:lnTo>
                    <a:pt x="233996" y="16896"/>
                  </a:lnTo>
                  <a:lnTo>
                    <a:pt x="233754" y="17804"/>
                  </a:lnTo>
                  <a:lnTo>
                    <a:pt x="233465" y="19293"/>
                  </a:lnTo>
                  <a:lnTo>
                    <a:pt x="233553" y="19699"/>
                  </a:lnTo>
                  <a:lnTo>
                    <a:pt x="232808" y="20473"/>
                  </a:lnTo>
                  <a:lnTo>
                    <a:pt x="233133" y="22337"/>
                  </a:lnTo>
                  <a:lnTo>
                    <a:pt x="233114" y="22802"/>
                  </a:lnTo>
                  <a:lnTo>
                    <a:pt x="232833" y="23878"/>
                  </a:lnTo>
                  <a:lnTo>
                    <a:pt x="232377" y="24705"/>
                  </a:lnTo>
                  <a:lnTo>
                    <a:pt x="232076" y="25129"/>
                  </a:lnTo>
                  <a:lnTo>
                    <a:pt x="231429" y="25724"/>
                  </a:lnTo>
                  <a:lnTo>
                    <a:pt x="231574" y="25887"/>
                  </a:lnTo>
                  <a:lnTo>
                    <a:pt x="231901" y="25705"/>
                  </a:lnTo>
                  <a:lnTo>
                    <a:pt x="233002" y="24927"/>
                  </a:lnTo>
                  <a:lnTo>
                    <a:pt x="233120" y="24670"/>
                  </a:lnTo>
                  <a:lnTo>
                    <a:pt x="233412" y="24469"/>
                  </a:lnTo>
                  <a:lnTo>
                    <a:pt x="234726" y="24366"/>
                  </a:lnTo>
                  <a:lnTo>
                    <a:pt x="236622" y="24513"/>
                  </a:lnTo>
                  <a:lnTo>
                    <a:pt x="236709" y="24918"/>
                  </a:lnTo>
                  <a:lnTo>
                    <a:pt x="236504" y="25275"/>
                  </a:lnTo>
                  <a:lnTo>
                    <a:pt x="236177" y="25651"/>
                  </a:lnTo>
                  <a:lnTo>
                    <a:pt x="236592" y="26228"/>
                  </a:lnTo>
                  <a:lnTo>
                    <a:pt x="237132" y="26760"/>
                  </a:lnTo>
                  <a:lnTo>
                    <a:pt x="237394" y="26819"/>
                  </a:lnTo>
                  <a:lnTo>
                    <a:pt x="238173" y="26682"/>
                  </a:lnTo>
                  <a:lnTo>
                    <a:pt x="239774" y="26164"/>
                  </a:lnTo>
                  <a:lnTo>
                    <a:pt x="239040" y="26659"/>
                  </a:lnTo>
                  <a:lnTo>
                    <a:pt x="239576" y="27031"/>
                  </a:lnTo>
                  <a:lnTo>
                    <a:pt x="239751" y="27039"/>
                  </a:lnTo>
                  <a:lnTo>
                    <a:pt x="240299" y="26771"/>
                  </a:lnTo>
                  <a:lnTo>
                    <a:pt x="240565" y="27366"/>
                  </a:lnTo>
                  <a:lnTo>
                    <a:pt x="241538" y="27437"/>
                  </a:lnTo>
                  <a:lnTo>
                    <a:pt x="242424" y="27403"/>
                  </a:lnTo>
                  <a:lnTo>
                    <a:pt x="242941" y="27177"/>
                  </a:lnTo>
                  <a:lnTo>
                    <a:pt x="243519" y="27255"/>
                  </a:lnTo>
                  <a:lnTo>
                    <a:pt x="244214" y="27572"/>
                  </a:lnTo>
                  <a:lnTo>
                    <a:pt x="243758" y="28077"/>
                  </a:lnTo>
                  <a:lnTo>
                    <a:pt x="243491" y="28691"/>
                  </a:lnTo>
                  <a:lnTo>
                    <a:pt x="243606" y="28877"/>
                  </a:lnTo>
                  <a:lnTo>
                    <a:pt x="244060" y="28782"/>
                  </a:lnTo>
                  <a:lnTo>
                    <a:pt x="244809" y="29265"/>
                  </a:lnTo>
                  <a:lnTo>
                    <a:pt x="244867" y="29461"/>
                  </a:lnTo>
                  <a:lnTo>
                    <a:pt x="244681" y="30243"/>
                  </a:lnTo>
                  <a:lnTo>
                    <a:pt x="244468" y="30344"/>
                  </a:lnTo>
                  <a:lnTo>
                    <a:pt x="244467" y="31657"/>
                  </a:lnTo>
                  <a:lnTo>
                    <a:pt x="244661" y="31739"/>
                  </a:lnTo>
                  <a:lnTo>
                    <a:pt x="244672" y="32402"/>
                  </a:lnTo>
                  <a:lnTo>
                    <a:pt x="244376" y="33298"/>
                  </a:lnTo>
                  <a:lnTo>
                    <a:pt x="244527" y="34727"/>
                  </a:lnTo>
                  <a:lnTo>
                    <a:pt x="244485" y="34921"/>
                  </a:lnTo>
                  <a:lnTo>
                    <a:pt x="244272" y="35233"/>
                  </a:lnTo>
                  <a:lnTo>
                    <a:pt x="243869" y="35507"/>
                  </a:lnTo>
                  <a:lnTo>
                    <a:pt x="243367" y="35168"/>
                  </a:lnTo>
                  <a:lnTo>
                    <a:pt x="243073" y="34623"/>
                  </a:lnTo>
                  <a:lnTo>
                    <a:pt x="242657" y="34376"/>
                  </a:lnTo>
                  <a:lnTo>
                    <a:pt x="242335" y="34656"/>
                  </a:lnTo>
                  <a:lnTo>
                    <a:pt x="241408" y="34778"/>
                  </a:lnTo>
                  <a:lnTo>
                    <a:pt x="241024" y="34507"/>
                  </a:lnTo>
                  <a:lnTo>
                    <a:pt x="241036" y="35147"/>
                  </a:lnTo>
                  <a:lnTo>
                    <a:pt x="241381" y="35593"/>
                  </a:lnTo>
                  <a:lnTo>
                    <a:pt x="241583" y="35675"/>
                  </a:lnTo>
                  <a:lnTo>
                    <a:pt x="242775" y="35742"/>
                  </a:lnTo>
                  <a:lnTo>
                    <a:pt x="243083" y="36037"/>
                  </a:lnTo>
                  <a:lnTo>
                    <a:pt x="243178" y="36323"/>
                  </a:lnTo>
                  <a:lnTo>
                    <a:pt x="243018" y="36539"/>
                  </a:lnTo>
                  <a:lnTo>
                    <a:pt x="242809" y="37149"/>
                  </a:lnTo>
                  <a:lnTo>
                    <a:pt x="242745" y="37663"/>
                  </a:lnTo>
                  <a:lnTo>
                    <a:pt x="242745" y="37796"/>
                  </a:lnTo>
                  <a:lnTo>
                    <a:pt x="242999" y="38306"/>
                  </a:lnTo>
                  <a:lnTo>
                    <a:pt x="243523" y="38027"/>
                  </a:lnTo>
                  <a:lnTo>
                    <a:pt x="243546" y="37856"/>
                  </a:lnTo>
                  <a:lnTo>
                    <a:pt x="243474" y="37622"/>
                  </a:lnTo>
                  <a:lnTo>
                    <a:pt x="244196" y="36952"/>
                  </a:lnTo>
                  <a:lnTo>
                    <a:pt x="244598" y="36952"/>
                  </a:lnTo>
                  <a:lnTo>
                    <a:pt x="244940" y="36699"/>
                  </a:lnTo>
                  <a:lnTo>
                    <a:pt x="245301" y="36268"/>
                  </a:lnTo>
                  <a:lnTo>
                    <a:pt x="245355" y="35892"/>
                  </a:lnTo>
                  <a:lnTo>
                    <a:pt x="245511" y="35680"/>
                  </a:lnTo>
                  <a:lnTo>
                    <a:pt x="246685" y="34541"/>
                  </a:lnTo>
                  <a:lnTo>
                    <a:pt x="246575" y="34706"/>
                  </a:lnTo>
                  <a:lnTo>
                    <a:pt x="246590" y="34992"/>
                  </a:lnTo>
                  <a:lnTo>
                    <a:pt x="246943" y="34970"/>
                  </a:lnTo>
                  <a:lnTo>
                    <a:pt x="247083" y="36298"/>
                  </a:lnTo>
                  <a:lnTo>
                    <a:pt x="246703" y="36373"/>
                  </a:lnTo>
                  <a:lnTo>
                    <a:pt x="246429" y="36644"/>
                  </a:lnTo>
                  <a:lnTo>
                    <a:pt x="245665" y="37965"/>
                  </a:lnTo>
                  <a:lnTo>
                    <a:pt x="245277" y="39133"/>
                  </a:lnTo>
                  <a:lnTo>
                    <a:pt x="245133" y="40063"/>
                  </a:lnTo>
                  <a:lnTo>
                    <a:pt x="244221" y="40428"/>
                  </a:lnTo>
                  <a:lnTo>
                    <a:pt x="243549" y="40904"/>
                  </a:lnTo>
                  <a:lnTo>
                    <a:pt x="243276" y="41160"/>
                  </a:lnTo>
                  <a:lnTo>
                    <a:pt x="242850" y="41737"/>
                  </a:lnTo>
                  <a:lnTo>
                    <a:pt x="242626" y="42180"/>
                  </a:lnTo>
                  <a:lnTo>
                    <a:pt x="242364" y="42448"/>
                  </a:lnTo>
                  <a:lnTo>
                    <a:pt x="242113" y="42567"/>
                  </a:lnTo>
                  <a:lnTo>
                    <a:pt x="241316" y="42455"/>
                  </a:lnTo>
                  <a:lnTo>
                    <a:pt x="241077" y="42544"/>
                  </a:lnTo>
                  <a:lnTo>
                    <a:pt x="240937" y="42742"/>
                  </a:lnTo>
                  <a:lnTo>
                    <a:pt x="240895" y="42891"/>
                  </a:lnTo>
                  <a:lnTo>
                    <a:pt x="240990" y="44037"/>
                  </a:lnTo>
                  <a:lnTo>
                    <a:pt x="241302" y="44756"/>
                  </a:lnTo>
                  <a:lnTo>
                    <a:pt x="241476" y="44765"/>
                  </a:lnTo>
                  <a:lnTo>
                    <a:pt x="240573" y="45771"/>
                  </a:lnTo>
                  <a:lnTo>
                    <a:pt x="239985" y="46292"/>
                  </a:lnTo>
                  <a:lnTo>
                    <a:pt x="239651" y="46493"/>
                  </a:lnTo>
                  <a:lnTo>
                    <a:pt x="238971" y="46850"/>
                  </a:lnTo>
                  <a:lnTo>
                    <a:pt x="238375" y="47044"/>
                  </a:lnTo>
                  <a:lnTo>
                    <a:pt x="236573" y="47416"/>
                  </a:lnTo>
                  <a:lnTo>
                    <a:pt x="235928" y="47852"/>
                  </a:lnTo>
                  <a:lnTo>
                    <a:pt x="236049" y="48127"/>
                  </a:lnTo>
                  <a:lnTo>
                    <a:pt x="237078" y="48339"/>
                  </a:lnTo>
                  <a:lnTo>
                    <a:pt x="239935" y="48432"/>
                  </a:lnTo>
                  <a:lnTo>
                    <a:pt x="241187" y="48205"/>
                  </a:lnTo>
                  <a:lnTo>
                    <a:pt x="241609" y="48231"/>
                  </a:lnTo>
                  <a:lnTo>
                    <a:pt x="242201" y="48406"/>
                  </a:lnTo>
                  <a:lnTo>
                    <a:pt x="242656" y="48127"/>
                  </a:lnTo>
                  <a:lnTo>
                    <a:pt x="243567" y="47974"/>
                  </a:lnTo>
                  <a:lnTo>
                    <a:pt x="243400" y="48789"/>
                  </a:lnTo>
                  <a:lnTo>
                    <a:pt x="243513" y="50166"/>
                  </a:lnTo>
                  <a:lnTo>
                    <a:pt x="244874" y="51450"/>
                  </a:lnTo>
                  <a:lnTo>
                    <a:pt x="245075" y="51528"/>
                  </a:lnTo>
                  <a:lnTo>
                    <a:pt x="245607" y="51480"/>
                  </a:lnTo>
                  <a:lnTo>
                    <a:pt x="245978" y="51190"/>
                  </a:lnTo>
                  <a:lnTo>
                    <a:pt x="245936" y="51681"/>
                  </a:lnTo>
                  <a:lnTo>
                    <a:pt x="245565" y="52009"/>
                  </a:lnTo>
                  <a:lnTo>
                    <a:pt x="244525" y="52548"/>
                  </a:lnTo>
                  <a:lnTo>
                    <a:pt x="242700" y="53336"/>
                  </a:lnTo>
                  <a:lnTo>
                    <a:pt x="242507" y="53239"/>
                  </a:lnTo>
                  <a:lnTo>
                    <a:pt x="242033" y="52681"/>
                  </a:lnTo>
                  <a:lnTo>
                    <a:pt x="241703" y="52034"/>
                  </a:lnTo>
                  <a:lnTo>
                    <a:pt x="241673" y="51717"/>
                  </a:lnTo>
                  <a:lnTo>
                    <a:pt x="241168" y="51155"/>
                  </a:lnTo>
                  <a:lnTo>
                    <a:pt x="240022" y="51137"/>
                  </a:lnTo>
                  <a:lnTo>
                    <a:pt x="238759" y="51591"/>
                  </a:lnTo>
                  <a:lnTo>
                    <a:pt x="237276" y="52253"/>
                  </a:lnTo>
                  <a:lnTo>
                    <a:pt x="237018" y="52257"/>
                  </a:lnTo>
                  <a:lnTo>
                    <a:pt x="236172" y="52034"/>
                  </a:lnTo>
                  <a:lnTo>
                    <a:pt x="235649" y="52031"/>
                  </a:lnTo>
                  <a:lnTo>
                    <a:pt x="234256" y="52236"/>
                  </a:lnTo>
                  <a:lnTo>
                    <a:pt x="234120" y="52482"/>
                  </a:lnTo>
                  <a:lnTo>
                    <a:pt x="232782" y="53684"/>
                  </a:lnTo>
                  <a:lnTo>
                    <a:pt x="233047" y="53948"/>
                  </a:lnTo>
                  <a:lnTo>
                    <a:pt x="234284" y="53937"/>
                  </a:lnTo>
                  <a:lnTo>
                    <a:pt x="234428" y="54007"/>
                  </a:lnTo>
                  <a:lnTo>
                    <a:pt x="234637" y="54320"/>
                  </a:lnTo>
                  <a:lnTo>
                    <a:pt x="234872" y="55001"/>
                  </a:lnTo>
                  <a:lnTo>
                    <a:pt x="235142" y="55328"/>
                  </a:lnTo>
                  <a:lnTo>
                    <a:pt x="235422" y="55380"/>
                  </a:lnTo>
                  <a:lnTo>
                    <a:pt x="235566" y="55283"/>
                  </a:lnTo>
                  <a:lnTo>
                    <a:pt x="235661" y="55108"/>
                  </a:lnTo>
                  <a:lnTo>
                    <a:pt x="236040" y="54974"/>
                  </a:lnTo>
                  <a:lnTo>
                    <a:pt x="236700" y="55193"/>
                  </a:lnTo>
                  <a:lnTo>
                    <a:pt x="236810" y="55755"/>
                  </a:lnTo>
                  <a:lnTo>
                    <a:pt x="237580" y="55833"/>
                  </a:lnTo>
                  <a:lnTo>
                    <a:pt x="237834" y="56406"/>
                  </a:lnTo>
                  <a:lnTo>
                    <a:pt x="237599" y="56890"/>
                  </a:lnTo>
                  <a:lnTo>
                    <a:pt x="237603" y="57054"/>
                  </a:lnTo>
                  <a:lnTo>
                    <a:pt x="237732" y="57288"/>
                  </a:lnTo>
                  <a:lnTo>
                    <a:pt x="238593" y="58192"/>
                  </a:lnTo>
                  <a:lnTo>
                    <a:pt x="239560" y="58646"/>
                  </a:lnTo>
                  <a:lnTo>
                    <a:pt x="240603" y="58717"/>
                  </a:lnTo>
                  <a:lnTo>
                    <a:pt x="241577" y="58441"/>
                  </a:lnTo>
                  <a:lnTo>
                    <a:pt x="241801" y="57876"/>
                  </a:lnTo>
                  <a:lnTo>
                    <a:pt x="242131" y="57601"/>
                  </a:lnTo>
                  <a:lnTo>
                    <a:pt x="242278" y="57578"/>
                  </a:lnTo>
                  <a:lnTo>
                    <a:pt x="242441" y="57671"/>
                  </a:lnTo>
                  <a:lnTo>
                    <a:pt x="242851" y="57601"/>
                  </a:lnTo>
                  <a:lnTo>
                    <a:pt x="243060" y="56533"/>
                  </a:lnTo>
                  <a:lnTo>
                    <a:pt x="243337" y="56477"/>
                  </a:lnTo>
                  <a:lnTo>
                    <a:pt x="244072" y="56723"/>
                  </a:lnTo>
                  <a:lnTo>
                    <a:pt x="244353" y="56734"/>
                  </a:lnTo>
                  <a:lnTo>
                    <a:pt x="244611" y="56429"/>
                  </a:lnTo>
                  <a:lnTo>
                    <a:pt x="244709" y="56187"/>
                  </a:lnTo>
                  <a:lnTo>
                    <a:pt x="245233" y="55849"/>
                  </a:lnTo>
                  <a:lnTo>
                    <a:pt x="245559" y="55834"/>
                  </a:lnTo>
                  <a:lnTo>
                    <a:pt x="245843" y="56031"/>
                  </a:lnTo>
                  <a:lnTo>
                    <a:pt x="247269" y="55857"/>
                  </a:lnTo>
                  <a:lnTo>
                    <a:pt x="248278" y="55125"/>
                  </a:lnTo>
                  <a:lnTo>
                    <a:pt x="248358" y="54652"/>
                  </a:lnTo>
                  <a:lnTo>
                    <a:pt x="248525" y="54243"/>
                  </a:lnTo>
                  <a:lnTo>
                    <a:pt x="248808" y="54149"/>
                  </a:lnTo>
                  <a:lnTo>
                    <a:pt x="249494" y="54101"/>
                  </a:lnTo>
                  <a:lnTo>
                    <a:pt x="249889" y="53803"/>
                  </a:lnTo>
                  <a:lnTo>
                    <a:pt x="249942" y="53561"/>
                  </a:lnTo>
                  <a:lnTo>
                    <a:pt x="249763" y="53189"/>
                  </a:lnTo>
                  <a:lnTo>
                    <a:pt x="249831" y="52876"/>
                  </a:lnTo>
                  <a:lnTo>
                    <a:pt x="250062" y="52645"/>
                  </a:lnTo>
                  <a:lnTo>
                    <a:pt x="250476" y="52422"/>
                  </a:lnTo>
                  <a:lnTo>
                    <a:pt x="250642" y="51815"/>
                  </a:lnTo>
                  <a:lnTo>
                    <a:pt x="251621" y="51108"/>
                  </a:lnTo>
                  <a:lnTo>
                    <a:pt x="252633" y="49898"/>
                  </a:lnTo>
                  <a:lnTo>
                    <a:pt x="252789" y="49611"/>
                  </a:lnTo>
                  <a:lnTo>
                    <a:pt x="254375" y="50824"/>
                  </a:lnTo>
                  <a:lnTo>
                    <a:pt x="255100" y="51836"/>
                  </a:lnTo>
                  <a:lnTo>
                    <a:pt x="255551" y="52130"/>
                  </a:lnTo>
                  <a:lnTo>
                    <a:pt x="256412" y="52216"/>
                  </a:lnTo>
                  <a:lnTo>
                    <a:pt x="257463" y="51565"/>
                  </a:lnTo>
                  <a:lnTo>
                    <a:pt x="257911" y="51468"/>
                  </a:lnTo>
                  <a:lnTo>
                    <a:pt x="258605" y="51490"/>
                  </a:lnTo>
                  <a:lnTo>
                    <a:pt x="259337" y="51807"/>
                  </a:lnTo>
                  <a:lnTo>
                    <a:pt x="259678" y="52090"/>
                  </a:lnTo>
                  <a:lnTo>
                    <a:pt x="259735" y="52488"/>
                  </a:lnTo>
                  <a:lnTo>
                    <a:pt x="260213" y="52644"/>
                  </a:lnTo>
                  <a:lnTo>
                    <a:pt x="260433" y="52622"/>
                  </a:lnTo>
                  <a:lnTo>
                    <a:pt x="260877" y="52146"/>
                  </a:lnTo>
                  <a:lnTo>
                    <a:pt x="261806" y="52210"/>
                  </a:lnTo>
                  <a:lnTo>
                    <a:pt x="261188" y="52466"/>
                  </a:lnTo>
                  <a:lnTo>
                    <a:pt x="260937" y="52977"/>
                  </a:lnTo>
                  <a:lnTo>
                    <a:pt x="260884" y="53363"/>
                  </a:lnTo>
                  <a:lnTo>
                    <a:pt x="260747" y="53552"/>
                  </a:lnTo>
                  <a:lnTo>
                    <a:pt x="260110" y="53548"/>
                  </a:lnTo>
                  <a:lnTo>
                    <a:pt x="258881" y="53012"/>
                  </a:lnTo>
                  <a:lnTo>
                    <a:pt x="258328" y="52517"/>
                  </a:lnTo>
                  <a:lnTo>
                    <a:pt x="257690" y="52313"/>
                  </a:lnTo>
                  <a:lnTo>
                    <a:pt x="257360" y="52357"/>
                  </a:lnTo>
                  <a:lnTo>
                    <a:pt x="257220" y="52450"/>
                  </a:lnTo>
                  <a:lnTo>
                    <a:pt x="257569" y="53139"/>
                  </a:lnTo>
                  <a:lnTo>
                    <a:pt x="257758" y="53730"/>
                  </a:lnTo>
                  <a:lnTo>
                    <a:pt x="257751" y="54099"/>
                  </a:lnTo>
                  <a:lnTo>
                    <a:pt x="258213" y="54463"/>
                  </a:lnTo>
                  <a:lnTo>
                    <a:pt x="259215" y="55018"/>
                  </a:lnTo>
                  <a:lnTo>
                    <a:pt x="260257" y="55334"/>
                  </a:lnTo>
                  <a:lnTo>
                    <a:pt x="260993" y="56038"/>
                  </a:lnTo>
                  <a:lnTo>
                    <a:pt x="261133" y="56347"/>
                  </a:lnTo>
                  <a:lnTo>
                    <a:pt x="261019" y="56522"/>
                  </a:lnTo>
                  <a:lnTo>
                    <a:pt x="261716" y="57731"/>
                  </a:lnTo>
                  <a:lnTo>
                    <a:pt x="261667" y="57928"/>
                  </a:lnTo>
                  <a:lnTo>
                    <a:pt x="260916" y="59085"/>
                  </a:lnTo>
                  <a:lnTo>
                    <a:pt x="259649" y="60581"/>
                  </a:lnTo>
                  <a:lnTo>
                    <a:pt x="259289" y="60722"/>
                  </a:lnTo>
                  <a:lnTo>
                    <a:pt x="259179" y="60983"/>
                  </a:lnTo>
                  <a:lnTo>
                    <a:pt x="259839" y="60901"/>
                  </a:lnTo>
                  <a:lnTo>
                    <a:pt x="260267" y="60559"/>
                  </a:lnTo>
                  <a:lnTo>
                    <a:pt x="260476" y="60298"/>
                  </a:lnTo>
                  <a:lnTo>
                    <a:pt x="260510" y="60142"/>
                  </a:lnTo>
                  <a:lnTo>
                    <a:pt x="260957" y="60723"/>
                  </a:lnTo>
                  <a:lnTo>
                    <a:pt x="260589" y="61779"/>
                  </a:lnTo>
                  <a:lnTo>
                    <a:pt x="260205" y="62427"/>
                  </a:lnTo>
                  <a:lnTo>
                    <a:pt x="260020" y="63253"/>
                  </a:lnTo>
                  <a:lnTo>
                    <a:pt x="260012" y="63826"/>
                  </a:lnTo>
                  <a:lnTo>
                    <a:pt x="259930" y="64080"/>
                  </a:lnTo>
                  <a:lnTo>
                    <a:pt x="259432" y="64028"/>
                  </a:lnTo>
                  <a:lnTo>
                    <a:pt x="259216" y="64395"/>
                  </a:lnTo>
                  <a:lnTo>
                    <a:pt x="259008" y="64398"/>
                  </a:lnTo>
                  <a:lnTo>
                    <a:pt x="258724" y="64209"/>
                  </a:lnTo>
                  <a:lnTo>
                    <a:pt x="258402" y="64142"/>
                  </a:lnTo>
                  <a:lnTo>
                    <a:pt x="258254" y="64536"/>
                  </a:lnTo>
                  <a:lnTo>
                    <a:pt x="258049" y="64848"/>
                  </a:lnTo>
                  <a:lnTo>
                    <a:pt x="257697" y="64618"/>
                  </a:lnTo>
                  <a:lnTo>
                    <a:pt x="257579" y="63974"/>
                  </a:lnTo>
                  <a:lnTo>
                    <a:pt x="257049" y="64119"/>
                  </a:lnTo>
                  <a:lnTo>
                    <a:pt x="256924" y="64700"/>
                  </a:lnTo>
                  <a:lnTo>
                    <a:pt x="256974" y="65089"/>
                  </a:lnTo>
                  <a:lnTo>
                    <a:pt x="257569" y="65262"/>
                  </a:lnTo>
                  <a:lnTo>
                    <a:pt x="258224" y="65653"/>
                  </a:lnTo>
                  <a:lnTo>
                    <a:pt x="258224" y="65958"/>
                  </a:lnTo>
                  <a:lnTo>
                    <a:pt x="257398" y="66037"/>
                  </a:lnTo>
                  <a:lnTo>
                    <a:pt x="257216" y="65903"/>
                  </a:lnTo>
                  <a:lnTo>
                    <a:pt x="256584" y="65888"/>
                  </a:lnTo>
                  <a:lnTo>
                    <a:pt x="256311" y="66219"/>
                  </a:lnTo>
                  <a:lnTo>
                    <a:pt x="255928" y="66490"/>
                  </a:lnTo>
                  <a:lnTo>
                    <a:pt x="255488" y="67056"/>
                  </a:lnTo>
                  <a:lnTo>
                    <a:pt x="255356" y="67611"/>
                  </a:lnTo>
                  <a:lnTo>
                    <a:pt x="255739" y="67666"/>
                  </a:lnTo>
                  <a:lnTo>
                    <a:pt x="255695" y="68876"/>
                  </a:lnTo>
                  <a:lnTo>
                    <a:pt x="255439" y="68626"/>
                  </a:lnTo>
                  <a:lnTo>
                    <a:pt x="255504" y="68102"/>
                  </a:lnTo>
                  <a:lnTo>
                    <a:pt x="255261" y="68131"/>
                  </a:lnTo>
                  <a:lnTo>
                    <a:pt x="254140" y="68708"/>
                  </a:lnTo>
                  <a:lnTo>
                    <a:pt x="254099" y="69780"/>
                  </a:lnTo>
                  <a:lnTo>
                    <a:pt x="253959" y="69895"/>
                  </a:lnTo>
                  <a:lnTo>
                    <a:pt x="253574" y="69996"/>
                  </a:lnTo>
                  <a:lnTo>
                    <a:pt x="252114" y="69721"/>
                  </a:lnTo>
                  <a:lnTo>
                    <a:pt x="250618" y="70406"/>
                  </a:lnTo>
                  <a:lnTo>
                    <a:pt x="249728" y="70076"/>
                  </a:lnTo>
                  <a:lnTo>
                    <a:pt x="249569" y="70355"/>
                  </a:lnTo>
                  <a:lnTo>
                    <a:pt x="248283" y="70780"/>
                  </a:lnTo>
                  <a:lnTo>
                    <a:pt x="248030" y="70571"/>
                  </a:lnTo>
                  <a:lnTo>
                    <a:pt x="247901" y="69950"/>
                  </a:lnTo>
                  <a:lnTo>
                    <a:pt x="247481" y="69603"/>
                  </a:lnTo>
                  <a:lnTo>
                    <a:pt x="246580" y="69599"/>
                  </a:lnTo>
                  <a:lnTo>
                    <a:pt x="246004" y="69301"/>
                  </a:lnTo>
                  <a:lnTo>
                    <a:pt x="245762" y="69323"/>
                  </a:lnTo>
                  <a:lnTo>
                    <a:pt x="245428" y="69494"/>
                  </a:lnTo>
                  <a:lnTo>
                    <a:pt x="245235" y="69409"/>
                  </a:lnTo>
                  <a:lnTo>
                    <a:pt x="245255" y="68549"/>
                  </a:lnTo>
                  <a:lnTo>
                    <a:pt x="244652" y="68460"/>
                  </a:lnTo>
                  <a:lnTo>
                    <a:pt x="244312" y="68180"/>
                  </a:lnTo>
                  <a:lnTo>
                    <a:pt x="244376" y="67942"/>
                  </a:lnTo>
                  <a:lnTo>
                    <a:pt x="244353" y="67775"/>
                  </a:lnTo>
                  <a:lnTo>
                    <a:pt x="242998" y="65434"/>
                  </a:lnTo>
                  <a:lnTo>
                    <a:pt x="243399" y="65031"/>
                  </a:lnTo>
                  <a:lnTo>
                    <a:pt x="244343" y="64284"/>
                  </a:lnTo>
                  <a:lnTo>
                    <a:pt x="245059" y="63470"/>
                  </a:lnTo>
                  <a:lnTo>
                    <a:pt x="245571" y="63239"/>
                  </a:lnTo>
                  <a:lnTo>
                    <a:pt x="245715" y="63284"/>
                  </a:lnTo>
                  <a:lnTo>
                    <a:pt x="245920" y="62435"/>
                  </a:lnTo>
                  <a:lnTo>
                    <a:pt x="245086" y="62532"/>
                  </a:lnTo>
                  <a:lnTo>
                    <a:pt x="245098" y="61661"/>
                  </a:lnTo>
                  <a:lnTo>
                    <a:pt x="244563" y="61572"/>
                  </a:lnTo>
                  <a:lnTo>
                    <a:pt x="243938" y="61635"/>
                  </a:lnTo>
                  <a:lnTo>
                    <a:pt x="243108" y="62007"/>
                  </a:lnTo>
                  <a:lnTo>
                    <a:pt x="242926" y="62412"/>
                  </a:lnTo>
                  <a:lnTo>
                    <a:pt x="242153" y="62821"/>
                  </a:lnTo>
                  <a:lnTo>
                    <a:pt x="240440" y="63011"/>
                  </a:lnTo>
                  <a:lnTo>
                    <a:pt x="239761" y="64090"/>
                  </a:lnTo>
                  <a:lnTo>
                    <a:pt x="238427" y="63406"/>
                  </a:lnTo>
                  <a:lnTo>
                    <a:pt x="238473" y="62494"/>
                  </a:lnTo>
                  <a:lnTo>
                    <a:pt x="238776" y="62740"/>
                  </a:lnTo>
                  <a:lnTo>
                    <a:pt x="238700" y="62427"/>
                  </a:lnTo>
                  <a:lnTo>
                    <a:pt x="238579" y="62286"/>
                  </a:lnTo>
                  <a:lnTo>
                    <a:pt x="237912" y="62036"/>
                  </a:lnTo>
                  <a:lnTo>
                    <a:pt x="237510" y="62036"/>
                  </a:lnTo>
                  <a:lnTo>
                    <a:pt x="237036" y="62215"/>
                  </a:lnTo>
                  <a:lnTo>
                    <a:pt x="236695" y="62818"/>
                  </a:lnTo>
                  <a:lnTo>
                    <a:pt x="234459" y="63206"/>
                  </a:lnTo>
                  <a:lnTo>
                    <a:pt x="234827" y="63214"/>
                  </a:lnTo>
                  <a:lnTo>
                    <a:pt x="235589" y="63477"/>
                  </a:lnTo>
                  <a:lnTo>
                    <a:pt x="235881" y="64166"/>
                  </a:lnTo>
                  <a:lnTo>
                    <a:pt x="237413" y="65173"/>
                  </a:lnTo>
                  <a:lnTo>
                    <a:pt x="238049" y="65177"/>
                  </a:lnTo>
                  <a:lnTo>
                    <a:pt x="238454" y="64351"/>
                  </a:lnTo>
                  <a:lnTo>
                    <a:pt x="238678" y="64351"/>
                  </a:lnTo>
                  <a:lnTo>
                    <a:pt x="238822" y="64928"/>
                  </a:lnTo>
                  <a:lnTo>
                    <a:pt x="238315" y="66821"/>
                  </a:lnTo>
                  <a:lnTo>
                    <a:pt x="238463" y="66940"/>
                  </a:lnTo>
                  <a:lnTo>
                    <a:pt x="238830" y="66952"/>
                  </a:lnTo>
                  <a:lnTo>
                    <a:pt x="238970" y="67089"/>
                  </a:lnTo>
                  <a:lnTo>
                    <a:pt x="239152" y="67432"/>
                  </a:lnTo>
                  <a:lnTo>
                    <a:pt x="239248" y="67820"/>
                  </a:lnTo>
                  <a:lnTo>
                    <a:pt x="239349" y="68578"/>
                  </a:lnTo>
                  <a:lnTo>
                    <a:pt x="239550" y="69158"/>
                  </a:lnTo>
                  <a:lnTo>
                    <a:pt x="239008" y="69530"/>
                  </a:lnTo>
                  <a:lnTo>
                    <a:pt x="238611" y="69389"/>
                  </a:lnTo>
                  <a:lnTo>
                    <a:pt x="237887" y="69650"/>
                  </a:lnTo>
                  <a:lnTo>
                    <a:pt x="237531" y="69869"/>
                  </a:lnTo>
                  <a:lnTo>
                    <a:pt x="237062" y="70510"/>
                  </a:lnTo>
                  <a:lnTo>
                    <a:pt x="237342" y="70491"/>
                  </a:lnTo>
                  <a:lnTo>
                    <a:pt x="237512" y="70305"/>
                  </a:lnTo>
                  <a:lnTo>
                    <a:pt x="237762" y="70361"/>
                  </a:lnTo>
                  <a:lnTo>
                    <a:pt x="238622" y="71198"/>
                  </a:lnTo>
                  <a:lnTo>
                    <a:pt x="238554" y="71462"/>
                  </a:lnTo>
                  <a:lnTo>
                    <a:pt x="238255" y="71726"/>
                  </a:lnTo>
                  <a:lnTo>
                    <a:pt x="238122" y="72135"/>
                  </a:lnTo>
                  <a:lnTo>
                    <a:pt x="238656" y="72560"/>
                  </a:lnTo>
                  <a:lnTo>
                    <a:pt x="238910" y="72623"/>
                  </a:lnTo>
                  <a:lnTo>
                    <a:pt x="238971" y="73122"/>
                  </a:lnTo>
                  <a:lnTo>
                    <a:pt x="238891" y="73713"/>
                  </a:lnTo>
                  <a:lnTo>
                    <a:pt x="238304" y="73959"/>
                  </a:lnTo>
                  <a:lnTo>
                    <a:pt x="237903" y="74026"/>
                  </a:lnTo>
                  <a:lnTo>
                    <a:pt x="237649" y="73899"/>
                  </a:lnTo>
                  <a:lnTo>
                    <a:pt x="236983" y="73806"/>
                  </a:lnTo>
                  <a:lnTo>
                    <a:pt x="236888" y="74145"/>
                  </a:lnTo>
                  <a:lnTo>
                    <a:pt x="237203" y="74450"/>
                  </a:lnTo>
                  <a:lnTo>
                    <a:pt x="237222" y="74789"/>
                  </a:lnTo>
                  <a:lnTo>
                    <a:pt x="236998" y="75068"/>
                  </a:lnTo>
                  <a:lnTo>
                    <a:pt x="236135" y="75236"/>
                  </a:lnTo>
                  <a:lnTo>
                    <a:pt x="235552" y="75668"/>
                  </a:lnTo>
                  <a:lnTo>
                    <a:pt x="234951" y="75902"/>
                  </a:lnTo>
                  <a:lnTo>
                    <a:pt x="234255" y="75999"/>
                  </a:lnTo>
                  <a:lnTo>
                    <a:pt x="231437" y="75974"/>
                  </a:lnTo>
                  <a:lnTo>
                    <a:pt x="230081" y="76699"/>
                  </a:lnTo>
                  <a:lnTo>
                    <a:pt x="229751" y="76956"/>
                  </a:lnTo>
                  <a:lnTo>
                    <a:pt x="229664" y="77120"/>
                  </a:lnTo>
                  <a:lnTo>
                    <a:pt x="229706" y="77302"/>
                  </a:lnTo>
                  <a:lnTo>
                    <a:pt x="229407" y="77808"/>
                  </a:lnTo>
                  <a:lnTo>
                    <a:pt x="229338" y="78147"/>
                  </a:lnTo>
                  <a:lnTo>
                    <a:pt x="229728" y="78158"/>
                  </a:lnTo>
                  <a:lnTo>
                    <a:pt x="229932" y="78303"/>
                  </a:lnTo>
                  <a:lnTo>
                    <a:pt x="230148" y="78627"/>
                  </a:lnTo>
                  <a:lnTo>
                    <a:pt x="230322" y="78687"/>
                  </a:lnTo>
                  <a:lnTo>
                    <a:pt x="231208" y="78572"/>
                  </a:lnTo>
                  <a:lnTo>
                    <a:pt x="231390" y="78229"/>
                  </a:lnTo>
                  <a:lnTo>
                    <a:pt x="231605" y="78077"/>
                  </a:lnTo>
                  <a:lnTo>
                    <a:pt x="231223" y="78621"/>
                  </a:lnTo>
                  <a:lnTo>
                    <a:pt x="230432" y="78738"/>
                  </a:lnTo>
                  <a:lnTo>
                    <a:pt x="230070" y="78636"/>
                  </a:lnTo>
                  <a:lnTo>
                    <a:pt x="229704" y="78222"/>
                  </a:lnTo>
                  <a:lnTo>
                    <a:pt x="229199" y="78190"/>
                  </a:lnTo>
                  <a:lnTo>
                    <a:pt x="228219" y="78848"/>
                  </a:lnTo>
                  <a:lnTo>
                    <a:pt x="228008" y="79504"/>
                  </a:lnTo>
                  <a:lnTo>
                    <a:pt x="227787" y="79555"/>
                  </a:lnTo>
                  <a:lnTo>
                    <a:pt x="227331" y="79573"/>
                  </a:lnTo>
                  <a:lnTo>
                    <a:pt x="226619" y="79287"/>
                  </a:lnTo>
                  <a:lnTo>
                    <a:pt x="225651" y="79190"/>
                  </a:lnTo>
                  <a:lnTo>
                    <a:pt x="224664" y="79359"/>
                  </a:lnTo>
                  <a:lnTo>
                    <a:pt x="224337" y="79818"/>
                  </a:lnTo>
                  <a:lnTo>
                    <a:pt x="224129" y="80752"/>
                  </a:lnTo>
                  <a:lnTo>
                    <a:pt x="224132" y="80979"/>
                  </a:lnTo>
                  <a:lnTo>
                    <a:pt x="224016" y="81220"/>
                  </a:lnTo>
                  <a:lnTo>
                    <a:pt x="223820" y="81357"/>
                  </a:lnTo>
                  <a:lnTo>
                    <a:pt x="223093" y="81502"/>
                  </a:lnTo>
                  <a:lnTo>
                    <a:pt x="222454" y="81804"/>
                  </a:lnTo>
                  <a:lnTo>
                    <a:pt x="221837" y="81696"/>
                  </a:lnTo>
                  <a:lnTo>
                    <a:pt x="221439" y="81398"/>
                  </a:lnTo>
                  <a:lnTo>
                    <a:pt x="220993" y="80795"/>
                  </a:lnTo>
                  <a:lnTo>
                    <a:pt x="220758" y="80677"/>
                  </a:lnTo>
                  <a:lnTo>
                    <a:pt x="220323" y="80692"/>
                  </a:lnTo>
                  <a:lnTo>
                    <a:pt x="219710" y="81164"/>
                  </a:lnTo>
                  <a:lnTo>
                    <a:pt x="219294" y="80945"/>
                  </a:lnTo>
                  <a:lnTo>
                    <a:pt x="219033" y="80915"/>
                  </a:lnTo>
                  <a:lnTo>
                    <a:pt x="218496" y="81634"/>
                  </a:lnTo>
                  <a:lnTo>
                    <a:pt x="218038" y="81983"/>
                  </a:lnTo>
                  <a:lnTo>
                    <a:pt x="217758" y="81824"/>
                  </a:lnTo>
                  <a:lnTo>
                    <a:pt x="217682" y="81534"/>
                  </a:lnTo>
                  <a:lnTo>
                    <a:pt x="217387" y="81173"/>
                  </a:lnTo>
                  <a:lnTo>
                    <a:pt x="217129" y="81303"/>
                  </a:lnTo>
                  <a:lnTo>
                    <a:pt x="216307" y="82152"/>
                  </a:lnTo>
                  <a:lnTo>
                    <a:pt x="216457" y="82845"/>
                  </a:lnTo>
                  <a:lnTo>
                    <a:pt x="217056" y="84802"/>
                  </a:lnTo>
                  <a:lnTo>
                    <a:pt x="217722" y="85196"/>
                  </a:lnTo>
                  <a:lnTo>
                    <a:pt x="218868" y="85177"/>
                  </a:lnTo>
                  <a:lnTo>
                    <a:pt x="218880" y="85904"/>
                  </a:lnTo>
                  <a:lnTo>
                    <a:pt x="220518" y="86877"/>
                  </a:lnTo>
                  <a:lnTo>
                    <a:pt x="220924" y="86428"/>
                  </a:lnTo>
                  <a:lnTo>
                    <a:pt x="221790" y="87072"/>
                  </a:lnTo>
                  <a:lnTo>
                    <a:pt x="221988" y="87448"/>
                  </a:lnTo>
                  <a:lnTo>
                    <a:pt x="220844" y="87474"/>
                  </a:lnTo>
                  <a:lnTo>
                    <a:pt x="219823" y="87172"/>
                  </a:lnTo>
                  <a:lnTo>
                    <a:pt x="219399" y="87165"/>
                  </a:lnTo>
                  <a:lnTo>
                    <a:pt x="219089" y="87225"/>
                  </a:lnTo>
                  <a:lnTo>
                    <a:pt x="218854" y="87448"/>
                  </a:lnTo>
                  <a:lnTo>
                    <a:pt x="219652" y="87419"/>
                  </a:lnTo>
                  <a:lnTo>
                    <a:pt x="220064" y="87501"/>
                  </a:lnTo>
                  <a:lnTo>
                    <a:pt x="220855" y="88056"/>
                  </a:lnTo>
                  <a:lnTo>
                    <a:pt x="220892" y="88618"/>
                  </a:lnTo>
                  <a:lnTo>
                    <a:pt x="221494" y="88897"/>
                  </a:lnTo>
                  <a:lnTo>
                    <a:pt x="222110" y="88878"/>
                  </a:lnTo>
                  <a:lnTo>
                    <a:pt x="222424" y="89307"/>
                  </a:lnTo>
                  <a:lnTo>
                    <a:pt x="222413" y="89913"/>
                  </a:lnTo>
                  <a:lnTo>
                    <a:pt x="222951" y="89461"/>
                  </a:lnTo>
                  <a:lnTo>
                    <a:pt x="223559" y="88363"/>
                  </a:lnTo>
                  <a:lnTo>
                    <a:pt x="223942" y="88013"/>
                  </a:lnTo>
                  <a:lnTo>
                    <a:pt x="224566" y="87905"/>
                  </a:lnTo>
                  <a:lnTo>
                    <a:pt x="224172" y="88069"/>
                  </a:lnTo>
                  <a:lnTo>
                    <a:pt x="224032" y="88210"/>
                  </a:lnTo>
                  <a:lnTo>
                    <a:pt x="224002" y="88605"/>
                  </a:lnTo>
                  <a:lnTo>
                    <a:pt x="224055" y="88802"/>
                  </a:lnTo>
                  <a:lnTo>
                    <a:pt x="224369" y="88906"/>
                  </a:lnTo>
                  <a:lnTo>
                    <a:pt x="224539" y="88497"/>
                  </a:lnTo>
                  <a:lnTo>
                    <a:pt x="224826" y="88218"/>
                  </a:lnTo>
                  <a:lnTo>
                    <a:pt x="225473" y="87909"/>
                  </a:lnTo>
                  <a:lnTo>
                    <a:pt x="226074" y="87972"/>
                  </a:lnTo>
                  <a:lnTo>
                    <a:pt x="226751" y="90403"/>
                  </a:lnTo>
                  <a:lnTo>
                    <a:pt x="227046" y="90979"/>
                  </a:lnTo>
                  <a:lnTo>
                    <a:pt x="227148" y="91351"/>
                  </a:lnTo>
                  <a:lnTo>
                    <a:pt x="227113" y="91612"/>
                  </a:lnTo>
                  <a:lnTo>
                    <a:pt x="226924" y="91966"/>
                  </a:lnTo>
                  <a:lnTo>
                    <a:pt x="227007" y="92326"/>
                  </a:lnTo>
                  <a:lnTo>
                    <a:pt x="228242" y="91889"/>
                  </a:lnTo>
                  <a:lnTo>
                    <a:pt x="228618" y="91936"/>
                  </a:lnTo>
                  <a:lnTo>
                    <a:pt x="229435" y="92212"/>
                  </a:lnTo>
                  <a:lnTo>
                    <a:pt x="229865" y="92484"/>
                  </a:lnTo>
                  <a:lnTo>
                    <a:pt x="230243" y="92317"/>
                  </a:lnTo>
                  <a:lnTo>
                    <a:pt x="230607" y="91844"/>
                  </a:lnTo>
                  <a:lnTo>
                    <a:pt x="230901" y="91624"/>
                  </a:lnTo>
                  <a:lnTo>
                    <a:pt x="230962" y="91751"/>
                  </a:lnTo>
                  <a:lnTo>
                    <a:pt x="231563" y="91543"/>
                  </a:lnTo>
                  <a:lnTo>
                    <a:pt x="232014" y="91041"/>
                  </a:lnTo>
                  <a:lnTo>
                    <a:pt x="232207" y="90900"/>
                  </a:lnTo>
                  <a:lnTo>
                    <a:pt x="232384" y="90893"/>
                  </a:lnTo>
                  <a:lnTo>
                    <a:pt x="232492" y="91626"/>
                  </a:lnTo>
                  <a:lnTo>
                    <a:pt x="232372" y="92281"/>
                  </a:lnTo>
                  <a:lnTo>
                    <a:pt x="232160" y="92932"/>
                  </a:lnTo>
                  <a:lnTo>
                    <a:pt x="231641" y="93556"/>
                  </a:lnTo>
                  <a:lnTo>
                    <a:pt x="231605" y="94395"/>
                  </a:lnTo>
                  <a:lnTo>
                    <a:pt x="233457" y="93831"/>
                  </a:lnTo>
                  <a:lnTo>
                    <a:pt x="233532" y="94068"/>
                  </a:lnTo>
                  <a:lnTo>
                    <a:pt x="233429" y="94278"/>
                  </a:lnTo>
                  <a:lnTo>
                    <a:pt x="233527" y="94468"/>
                  </a:lnTo>
                  <a:lnTo>
                    <a:pt x="233958" y="94423"/>
                  </a:lnTo>
                  <a:lnTo>
                    <a:pt x="234439" y="94104"/>
                  </a:lnTo>
                  <a:lnTo>
                    <a:pt x="234343" y="93191"/>
                  </a:lnTo>
                  <a:lnTo>
                    <a:pt x="234205" y="93418"/>
                  </a:lnTo>
                  <a:lnTo>
                    <a:pt x="233980" y="93485"/>
                  </a:lnTo>
                  <a:lnTo>
                    <a:pt x="233817" y="93228"/>
                  </a:lnTo>
                  <a:lnTo>
                    <a:pt x="234463" y="92532"/>
                  </a:lnTo>
                  <a:lnTo>
                    <a:pt x="235027" y="92528"/>
                  </a:lnTo>
                  <a:lnTo>
                    <a:pt x="235152" y="92699"/>
                  </a:lnTo>
                  <a:lnTo>
                    <a:pt x="235420" y="93324"/>
                  </a:lnTo>
                  <a:lnTo>
                    <a:pt x="235507" y="93697"/>
                  </a:lnTo>
                  <a:lnTo>
                    <a:pt x="234997" y="94154"/>
                  </a:lnTo>
                  <a:lnTo>
                    <a:pt x="235077" y="94385"/>
                  </a:lnTo>
                  <a:lnTo>
                    <a:pt x="235659" y="94977"/>
                  </a:lnTo>
                  <a:lnTo>
                    <a:pt x="234975" y="95706"/>
                  </a:lnTo>
                  <a:lnTo>
                    <a:pt x="234692" y="95718"/>
                  </a:lnTo>
                  <a:lnTo>
                    <a:pt x="234563" y="95338"/>
                  </a:lnTo>
                  <a:lnTo>
                    <a:pt x="234415" y="95344"/>
                  </a:lnTo>
                  <a:lnTo>
                    <a:pt x="234390" y="96539"/>
                  </a:lnTo>
                  <a:lnTo>
                    <a:pt x="234722" y="96574"/>
                  </a:lnTo>
                  <a:lnTo>
                    <a:pt x="235595" y="96145"/>
                  </a:lnTo>
                  <a:lnTo>
                    <a:pt x="235652" y="95736"/>
                  </a:lnTo>
                  <a:lnTo>
                    <a:pt x="236581" y="95285"/>
                  </a:lnTo>
                  <a:lnTo>
                    <a:pt x="237345" y="95173"/>
                  </a:lnTo>
                  <a:lnTo>
                    <a:pt x="238218" y="95274"/>
                  </a:lnTo>
                  <a:lnTo>
                    <a:pt x="238773" y="95091"/>
                  </a:lnTo>
                  <a:lnTo>
                    <a:pt x="239189" y="94756"/>
                  </a:lnTo>
                  <a:lnTo>
                    <a:pt x="239741" y="94607"/>
                  </a:lnTo>
                  <a:lnTo>
                    <a:pt x="240251" y="94652"/>
                  </a:lnTo>
                  <a:lnTo>
                    <a:pt x="240943" y="94857"/>
                  </a:lnTo>
                  <a:lnTo>
                    <a:pt x="242319" y="94786"/>
                  </a:lnTo>
                  <a:lnTo>
                    <a:pt x="242848" y="94909"/>
                  </a:lnTo>
                  <a:lnTo>
                    <a:pt x="243770" y="94027"/>
                  </a:lnTo>
                  <a:lnTo>
                    <a:pt x="244224" y="93492"/>
                  </a:lnTo>
                  <a:lnTo>
                    <a:pt x="244443" y="92755"/>
                  </a:lnTo>
                  <a:lnTo>
                    <a:pt x="244754" y="91296"/>
                  </a:lnTo>
                  <a:lnTo>
                    <a:pt x="244678" y="90679"/>
                  </a:lnTo>
                  <a:lnTo>
                    <a:pt x="245038" y="89938"/>
                  </a:lnTo>
                  <a:lnTo>
                    <a:pt x="245598" y="89470"/>
                  </a:lnTo>
                  <a:lnTo>
                    <a:pt x="245307" y="89060"/>
                  </a:lnTo>
                  <a:lnTo>
                    <a:pt x="245507" y="88949"/>
                  </a:lnTo>
                  <a:lnTo>
                    <a:pt x="246865" y="88633"/>
                  </a:lnTo>
                  <a:lnTo>
                    <a:pt x="247826" y="88853"/>
                  </a:lnTo>
                  <a:lnTo>
                    <a:pt x="247224" y="89109"/>
                  </a:lnTo>
                  <a:lnTo>
                    <a:pt x="247519" y="89601"/>
                  </a:lnTo>
                  <a:lnTo>
                    <a:pt x="248509" y="90297"/>
                  </a:lnTo>
                  <a:lnTo>
                    <a:pt x="249261" y="91067"/>
                  </a:lnTo>
                  <a:lnTo>
                    <a:pt x="249850" y="91316"/>
                  </a:lnTo>
                  <a:lnTo>
                    <a:pt x="250618" y="92220"/>
                  </a:lnTo>
                  <a:lnTo>
                    <a:pt x="250675" y="92488"/>
                  </a:lnTo>
                  <a:lnTo>
                    <a:pt x="251261" y="92949"/>
                  </a:lnTo>
                  <a:lnTo>
                    <a:pt x="252199" y="93588"/>
                  </a:lnTo>
                  <a:lnTo>
                    <a:pt x="252203" y="93830"/>
                  </a:lnTo>
                  <a:lnTo>
                    <a:pt x="252483" y="94102"/>
                  </a:lnTo>
                  <a:lnTo>
                    <a:pt x="253137" y="94600"/>
                  </a:lnTo>
                  <a:lnTo>
                    <a:pt x="253564" y="94693"/>
                  </a:lnTo>
                  <a:lnTo>
                    <a:pt x="254365" y="95110"/>
                  </a:lnTo>
                  <a:lnTo>
                    <a:pt x="254773" y="95378"/>
                  </a:lnTo>
                  <a:lnTo>
                    <a:pt x="255374" y="95958"/>
                  </a:lnTo>
                  <a:lnTo>
                    <a:pt x="256629" y="96453"/>
                  </a:lnTo>
                  <a:lnTo>
                    <a:pt x="257067" y="96404"/>
                  </a:lnTo>
                  <a:lnTo>
                    <a:pt x="258115" y="96854"/>
                  </a:lnTo>
                  <a:lnTo>
                    <a:pt x="258518" y="96698"/>
                  </a:lnTo>
                  <a:lnTo>
                    <a:pt x="260169" y="96610"/>
                  </a:lnTo>
                  <a:lnTo>
                    <a:pt x="261458" y="96599"/>
                  </a:lnTo>
                  <a:lnTo>
                    <a:pt x="261800" y="96697"/>
                  </a:lnTo>
                  <a:lnTo>
                    <a:pt x="261847" y="96990"/>
                  </a:lnTo>
                  <a:lnTo>
                    <a:pt x="261701" y="97201"/>
                  </a:lnTo>
                  <a:lnTo>
                    <a:pt x="261524" y="97303"/>
                  </a:lnTo>
                  <a:lnTo>
                    <a:pt x="259980" y="97568"/>
                  </a:lnTo>
                  <a:lnTo>
                    <a:pt x="259769" y="97707"/>
                  </a:lnTo>
                  <a:lnTo>
                    <a:pt x="259710" y="97886"/>
                  </a:lnTo>
                  <a:lnTo>
                    <a:pt x="260100" y="98500"/>
                  </a:lnTo>
                  <a:lnTo>
                    <a:pt x="260392" y="98824"/>
                  </a:lnTo>
                  <a:lnTo>
                    <a:pt x="260584" y="99267"/>
                  </a:lnTo>
                  <a:lnTo>
                    <a:pt x="260455" y="100573"/>
                  </a:lnTo>
                  <a:lnTo>
                    <a:pt x="260815" y="101531"/>
                  </a:lnTo>
                  <a:lnTo>
                    <a:pt x="262082" y="102032"/>
                  </a:lnTo>
                  <a:lnTo>
                    <a:pt x="262774" y="101958"/>
                  </a:lnTo>
                  <a:lnTo>
                    <a:pt x="263023" y="101828"/>
                  </a:lnTo>
                  <a:lnTo>
                    <a:pt x="263394" y="100648"/>
                  </a:lnTo>
                  <a:lnTo>
                    <a:pt x="263394" y="100477"/>
                  </a:lnTo>
                  <a:lnTo>
                    <a:pt x="263292" y="100295"/>
                  </a:lnTo>
                  <a:lnTo>
                    <a:pt x="263020" y="100250"/>
                  </a:lnTo>
                  <a:lnTo>
                    <a:pt x="262612" y="100406"/>
                  </a:lnTo>
                  <a:lnTo>
                    <a:pt x="262575" y="99423"/>
                  </a:lnTo>
                  <a:lnTo>
                    <a:pt x="263856" y="98096"/>
                  </a:lnTo>
                  <a:lnTo>
                    <a:pt x="263687" y="97858"/>
                  </a:lnTo>
                  <a:lnTo>
                    <a:pt x="263671" y="97705"/>
                  </a:lnTo>
                  <a:lnTo>
                    <a:pt x="264496" y="96894"/>
                  </a:lnTo>
                  <a:lnTo>
                    <a:pt x="265986" y="96506"/>
                  </a:lnTo>
                  <a:lnTo>
                    <a:pt x="266522" y="96532"/>
                  </a:lnTo>
                  <a:lnTo>
                    <a:pt x="267660" y="96885"/>
                  </a:lnTo>
                  <a:lnTo>
                    <a:pt x="267762" y="97227"/>
                  </a:lnTo>
                  <a:lnTo>
                    <a:pt x="267917" y="97384"/>
                  </a:lnTo>
                  <a:lnTo>
                    <a:pt x="268537" y="97365"/>
                  </a:lnTo>
                  <a:lnTo>
                    <a:pt x="268257" y="96282"/>
                  </a:lnTo>
                  <a:lnTo>
                    <a:pt x="268956" y="96300"/>
                  </a:lnTo>
                  <a:lnTo>
                    <a:pt x="269005" y="96594"/>
                  </a:lnTo>
                  <a:lnTo>
                    <a:pt x="269137" y="96732"/>
                  </a:lnTo>
                  <a:lnTo>
                    <a:pt x="269866" y="96836"/>
                  </a:lnTo>
                  <a:lnTo>
                    <a:pt x="270958" y="97171"/>
                  </a:lnTo>
                  <a:lnTo>
                    <a:pt x="271737" y="97978"/>
                  </a:lnTo>
                  <a:lnTo>
                    <a:pt x="273365" y="98343"/>
                  </a:lnTo>
                  <a:lnTo>
                    <a:pt x="273656" y="98517"/>
                  </a:lnTo>
                  <a:lnTo>
                    <a:pt x="274079" y="98930"/>
                  </a:lnTo>
                  <a:lnTo>
                    <a:pt x="274464" y="99693"/>
                  </a:lnTo>
                  <a:lnTo>
                    <a:pt x="275111" y="100227"/>
                  </a:lnTo>
                  <a:lnTo>
                    <a:pt x="276408" y="101000"/>
                  </a:lnTo>
                  <a:lnTo>
                    <a:pt x="277282" y="101032"/>
                  </a:lnTo>
                  <a:lnTo>
                    <a:pt x="277505" y="100952"/>
                  </a:lnTo>
                  <a:lnTo>
                    <a:pt x="277981" y="100602"/>
                  </a:lnTo>
                  <a:lnTo>
                    <a:pt x="278830" y="100562"/>
                  </a:lnTo>
                  <a:lnTo>
                    <a:pt x="278079" y="100148"/>
                  </a:lnTo>
                  <a:lnTo>
                    <a:pt x="277502" y="99285"/>
                  </a:lnTo>
                  <a:lnTo>
                    <a:pt x="276769" y="99154"/>
                  </a:lnTo>
                  <a:lnTo>
                    <a:pt x="276236" y="98888"/>
                  </a:lnTo>
                  <a:lnTo>
                    <a:pt x="276547" y="98375"/>
                  </a:lnTo>
                  <a:lnTo>
                    <a:pt x="277249" y="98596"/>
                  </a:lnTo>
                  <a:lnTo>
                    <a:pt x="277132" y="98269"/>
                  </a:lnTo>
                  <a:lnTo>
                    <a:pt x="276917" y="97867"/>
                  </a:lnTo>
                  <a:lnTo>
                    <a:pt x="276373" y="97327"/>
                  </a:lnTo>
                  <a:lnTo>
                    <a:pt x="275462" y="97331"/>
                  </a:lnTo>
                  <a:lnTo>
                    <a:pt x="275337" y="97532"/>
                  </a:lnTo>
                  <a:lnTo>
                    <a:pt x="275103" y="97703"/>
                  </a:lnTo>
                  <a:lnTo>
                    <a:pt x="274612" y="97413"/>
                  </a:lnTo>
                  <a:lnTo>
                    <a:pt x="273962" y="96724"/>
                  </a:lnTo>
                  <a:lnTo>
                    <a:pt x="273917" y="96371"/>
                  </a:lnTo>
                  <a:lnTo>
                    <a:pt x="274064" y="96118"/>
                  </a:lnTo>
                  <a:lnTo>
                    <a:pt x="274216" y="96028"/>
                  </a:lnTo>
                  <a:lnTo>
                    <a:pt x="275228" y="95857"/>
                  </a:lnTo>
                  <a:lnTo>
                    <a:pt x="276827" y="95973"/>
                  </a:lnTo>
                  <a:lnTo>
                    <a:pt x="277386" y="96096"/>
                  </a:lnTo>
                  <a:lnTo>
                    <a:pt x="277710" y="96762"/>
                  </a:lnTo>
                  <a:lnTo>
                    <a:pt x="277873" y="96945"/>
                  </a:lnTo>
                  <a:lnTo>
                    <a:pt x="279123" y="97295"/>
                  </a:lnTo>
                  <a:lnTo>
                    <a:pt x="279785" y="97165"/>
                  </a:lnTo>
                  <a:lnTo>
                    <a:pt x="280075" y="97240"/>
                  </a:lnTo>
                  <a:lnTo>
                    <a:pt x="280355" y="97597"/>
                  </a:lnTo>
                  <a:lnTo>
                    <a:pt x="280472" y="97917"/>
                  </a:lnTo>
                  <a:lnTo>
                    <a:pt x="280471" y="98951"/>
                  </a:lnTo>
                  <a:lnTo>
                    <a:pt x="280901" y="99588"/>
                  </a:lnTo>
                  <a:lnTo>
                    <a:pt x="281803" y="99527"/>
                  </a:lnTo>
                  <a:lnTo>
                    <a:pt x="282638" y="100089"/>
                  </a:lnTo>
                  <a:lnTo>
                    <a:pt x="283072" y="100215"/>
                  </a:lnTo>
                  <a:lnTo>
                    <a:pt x="283438" y="99962"/>
                  </a:lnTo>
                  <a:lnTo>
                    <a:pt x="283873" y="99779"/>
                  </a:lnTo>
                  <a:lnTo>
                    <a:pt x="284447" y="99697"/>
                  </a:lnTo>
                  <a:lnTo>
                    <a:pt x="284545" y="99537"/>
                  </a:lnTo>
                  <a:lnTo>
                    <a:pt x="284613" y="98949"/>
                  </a:lnTo>
                  <a:lnTo>
                    <a:pt x="284564" y="98626"/>
                  </a:lnTo>
                  <a:lnTo>
                    <a:pt x="284416" y="98455"/>
                  </a:lnTo>
                  <a:lnTo>
                    <a:pt x="284427" y="98187"/>
                  </a:lnTo>
                  <a:lnTo>
                    <a:pt x="284628" y="98216"/>
                  </a:lnTo>
                  <a:lnTo>
                    <a:pt x="284862" y="98399"/>
                  </a:lnTo>
                  <a:lnTo>
                    <a:pt x="285043" y="98477"/>
                  </a:lnTo>
                  <a:lnTo>
                    <a:pt x="285417" y="98852"/>
                  </a:lnTo>
                  <a:lnTo>
                    <a:pt x="285599" y="99172"/>
                  </a:lnTo>
                  <a:lnTo>
                    <a:pt x="285674" y="99455"/>
                  </a:lnTo>
                  <a:lnTo>
                    <a:pt x="285818" y="99623"/>
                  </a:lnTo>
                  <a:lnTo>
                    <a:pt x="286445" y="99068"/>
                  </a:lnTo>
                  <a:lnTo>
                    <a:pt x="286611" y="98804"/>
                  </a:lnTo>
                  <a:lnTo>
                    <a:pt x="286622" y="98566"/>
                  </a:lnTo>
                  <a:lnTo>
                    <a:pt x="286981" y="98171"/>
                  </a:lnTo>
                  <a:lnTo>
                    <a:pt x="287680" y="97669"/>
                  </a:lnTo>
                  <a:lnTo>
                    <a:pt x="287676" y="97509"/>
                  </a:lnTo>
                  <a:lnTo>
                    <a:pt x="287208" y="96177"/>
                  </a:lnTo>
                  <a:lnTo>
                    <a:pt x="287313" y="95920"/>
                  </a:lnTo>
                  <a:lnTo>
                    <a:pt x="287449" y="95846"/>
                  </a:lnTo>
                  <a:lnTo>
                    <a:pt x="287653" y="95213"/>
                  </a:lnTo>
                  <a:lnTo>
                    <a:pt x="287502" y="94488"/>
                  </a:lnTo>
                  <a:lnTo>
                    <a:pt x="287544" y="94332"/>
                  </a:lnTo>
                  <a:lnTo>
                    <a:pt x="291364" y="95701"/>
                  </a:lnTo>
                  <a:lnTo>
                    <a:pt x="292702" y="95404"/>
                  </a:lnTo>
                  <a:lnTo>
                    <a:pt x="293162" y="95742"/>
                  </a:lnTo>
                  <a:lnTo>
                    <a:pt x="294190" y="95840"/>
                  </a:lnTo>
                  <a:lnTo>
                    <a:pt x="294598" y="95691"/>
                  </a:lnTo>
                  <a:lnTo>
                    <a:pt x="295018" y="95755"/>
                  </a:lnTo>
                  <a:lnTo>
                    <a:pt x="295543" y="95870"/>
                  </a:lnTo>
                  <a:lnTo>
                    <a:pt x="295928" y="96254"/>
                  </a:lnTo>
                  <a:lnTo>
                    <a:pt x="296230" y="96719"/>
                  </a:lnTo>
                  <a:lnTo>
                    <a:pt x="296608" y="96913"/>
                  </a:lnTo>
                  <a:lnTo>
                    <a:pt x="298451" y="96871"/>
                  </a:lnTo>
                  <a:lnTo>
                    <a:pt x="298437" y="96634"/>
                  </a:lnTo>
                  <a:lnTo>
                    <a:pt x="298032" y="96289"/>
                  </a:lnTo>
                  <a:lnTo>
                    <a:pt x="297620" y="95606"/>
                  </a:lnTo>
                  <a:lnTo>
                    <a:pt x="297505" y="94983"/>
                  </a:lnTo>
                  <a:lnTo>
                    <a:pt x="297727" y="94235"/>
                  </a:lnTo>
                  <a:lnTo>
                    <a:pt x="299240" y="92551"/>
                  </a:lnTo>
                  <a:lnTo>
                    <a:pt x="300256" y="92510"/>
                  </a:lnTo>
                  <a:lnTo>
                    <a:pt x="300856" y="92837"/>
                  </a:lnTo>
                  <a:lnTo>
                    <a:pt x="300862" y="92013"/>
                  </a:lnTo>
                  <a:lnTo>
                    <a:pt x="303540" y="92021"/>
                  </a:lnTo>
                  <a:lnTo>
                    <a:pt x="303537" y="93129"/>
                  </a:lnTo>
                  <a:lnTo>
                    <a:pt x="302920" y="93148"/>
                  </a:lnTo>
                  <a:lnTo>
                    <a:pt x="302912" y="93382"/>
                  </a:lnTo>
                  <a:lnTo>
                    <a:pt x="303315" y="93412"/>
                  </a:lnTo>
                  <a:lnTo>
                    <a:pt x="304220" y="93068"/>
                  </a:lnTo>
                  <a:lnTo>
                    <a:pt x="304673" y="92903"/>
                  </a:lnTo>
                  <a:lnTo>
                    <a:pt x="306931" y="92957"/>
                  </a:lnTo>
                  <a:lnTo>
                    <a:pt x="306328" y="93048"/>
                  </a:lnTo>
                  <a:lnTo>
                    <a:pt x="305632" y="93032"/>
                  </a:lnTo>
                  <a:lnTo>
                    <a:pt x="305748" y="93197"/>
                  </a:lnTo>
                  <a:lnTo>
                    <a:pt x="305577" y="93338"/>
                  </a:lnTo>
                  <a:lnTo>
                    <a:pt x="306891" y="93919"/>
                  </a:lnTo>
                  <a:lnTo>
                    <a:pt x="307405" y="93993"/>
                  </a:lnTo>
                  <a:lnTo>
                    <a:pt x="307591" y="94139"/>
                  </a:lnTo>
                  <a:lnTo>
                    <a:pt x="308361" y="95675"/>
                  </a:lnTo>
                  <a:lnTo>
                    <a:pt x="308353" y="95809"/>
                  </a:lnTo>
                  <a:lnTo>
                    <a:pt x="308792" y="96148"/>
                  </a:lnTo>
                  <a:lnTo>
                    <a:pt x="308871" y="95731"/>
                  </a:lnTo>
                  <a:lnTo>
                    <a:pt x="308644" y="95329"/>
                  </a:lnTo>
                  <a:lnTo>
                    <a:pt x="308626" y="94801"/>
                  </a:lnTo>
                  <a:lnTo>
                    <a:pt x="308713" y="94623"/>
                  </a:lnTo>
                  <a:lnTo>
                    <a:pt x="309295" y="93976"/>
                  </a:lnTo>
                  <a:lnTo>
                    <a:pt x="309888" y="94162"/>
                  </a:lnTo>
                  <a:lnTo>
                    <a:pt x="309990" y="94307"/>
                  </a:lnTo>
                  <a:lnTo>
                    <a:pt x="310542" y="94314"/>
                  </a:lnTo>
                  <a:lnTo>
                    <a:pt x="311165" y="94103"/>
                  </a:lnTo>
                  <a:lnTo>
                    <a:pt x="311634" y="94308"/>
                  </a:lnTo>
                  <a:lnTo>
                    <a:pt x="312404" y="94988"/>
                  </a:lnTo>
                  <a:lnTo>
                    <a:pt x="312827" y="94595"/>
                  </a:lnTo>
                  <a:lnTo>
                    <a:pt x="312983" y="94100"/>
                  </a:lnTo>
                  <a:lnTo>
                    <a:pt x="313461" y="94231"/>
                  </a:lnTo>
                  <a:lnTo>
                    <a:pt x="313792" y="94491"/>
                  </a:lnTo>
                  <a:lnTo>
                    <a:pt x="314231" y="94483"/>
                  </a:lnTo>
                  <a:lnTo>
                    <a:pt x="314518" y="94356"/>
                  </a:lnTo>
                  <a:lnTo>
                    <a:pt x="314588" y="94109"/>
                  </a:lnTo>
                  <a:lnTo>
                    <a:pt x="314937" y="94185"/>
                  </a:lnTo>
                  <a:lnTo>
                    <a:pt x="315179" y="94680"/>
                  </a:lnTo>
                  <a:lnTo>
                    <a:pt x="316018" y="94944"/>
                  </a:lnTo>
                  <a:lnTo>
                    <a:pt x="316895" y="94363"/>
                  </a:lnTo>
                  <a:lnTo>
                    <a:pt x="317227" y="93834"/>
                  </a:lnTo>
                  <a:lnTo>
                    <a:pt x="317956" y="93622"/>
                  </a:lnTo>
                  <a:lnTo>
                    <a:pt x="318844" y="94697"/>
                  </a:lnTo>
                  <a:lnTo>
                    <a:pt x="318860" y="94980"/>
                  </a:lnTo>
                  <a:lnTo>
                    <a:pt x="318682" y="95430"/>
                  </a:lnTo>
                  <a:lnTo>
                    <a:pt x="318535" y="96427"/>
                  </a:lnTo>
                  <a:lnTo>
                    <a:pt x="318539" y="96579"/>
                  </a:lnTo>
                  <a:lnTo>
                    <a:pt x="318747" y="97003"/>
                  </a:lnTo>
                  <a:lnTo>
                    <a:pt x="318713" y="97234"/>
                  </a:lnTo>
                  <a:lnTo>
                    <a:pt x="318207" y="98239"/>
                  </a:lnTo>
                  <a:lnTo>
                    <a:pt x="317882" y="98369"/>
                  </a:lnTo>
                  <a:lnTo>
                    <a:pt x="317686" y="98645"/>
                  </a:lnTo>
                  <a:lnTo>
                    <a:pt x="317659" y="99039"/>
                  </a:lnTo>
                  <a:lnTo>
                    <a:pt x="317747" y="99522"/>
                  </a:lnTo>
                  <a:lnTo>
                    <a:pt x="317849" y="99738"/>
                  </a:lnTo>
                  <a:lnTo>
                    <a:pt x="318053" y="99827"/>
                  </a:lnTo>
                  <a:lnTo>
                    <a:pt x="318646" y="100359"/>
                  </a:lnTo>
                  <a:lnTo>
                    <a:pt x="318782" y="101367"/>
                  </a:lnTo>
                  <a:lnTo>
                    <a:pt x="318861" y="101572"/>
                  </a:lnTo>
                  <a:lnTo>
                    <a:pt x="319099" y="101929"/>
                  </a:lnTo>
                  <a:lnTo>
                    <a:pt x="319235" y="101911"/>
                  </a:lnTo>
                  <a:lnTo>
                    <a:pt x="319477" y="102204"/>
                  </a:lnTo>
                  <a:lnTo>
                    <a:pt x="319405" y="103086"/>
                  </a:lnTo>
                  <a:lnTo>
                    <a:pt x="320972" y="104083"/>
                  </a:lnTo>
                  <a:lnTo>
                    <a:pt x="322260" y="105637"/>
                  </a:lnTo>
                  <a:lnTo>
                    <a:pt x="323312" y="108030"/>
                  </a:lnTo>
                  <a:lnTo>
                    <a:pt x="323251" y="108447"/>
                  </a:lnTo>
                  <a:lnTo>
                    <a:pt x="323100" y="108019"/>
                  </a:lnTo>
                  <a:lnTo>
                    <a:pt x="322950" y="107257"/>
                  </a:lnTo>
                  <a:lnTo>
                    <a:pt x="322312" y="106308"/>
                  </a:lnTo>
                  <a:lnTo>
                    <a:pt x="321964" y="106550"/>
                  </a:lnTo>
                  <a:lnTo>
                    <a:pt x="321889" y="106713"/>
                  </a:lnTo>
                  <a:lnTo>
                    <a:pt x="321968" y="107469"/>
                  </a:lnTo>
                  <a:lnTo>
                    <a:pt x="322164" y="107852"/>
                  </a:lnTo>
                  <a:lnTo>
                    <a:pt x="322421" y="108064"/>
                  </a:lnTo>
                  <a:lnTo>
                    <a:pt x="322421" y="108603"/>
                  </a:lnTo>
                  <a:lnTo>
                    <a:pt x="320689" y="107848"/>
                  </a:lnTo>
                  <a:lnTo>
                    <a:pt x="320115" y="108098"/>
                  </a:lnTo>
                  <a:lnTo>
                    <a:pt x="319670" y="108533"/>
                  </a:lnTo>
                  <a:lnTo>
                    <a:pt x="318934" y="108913"/>
                  </a:lnTo>
                  <a:lnTo>
                    <a:pt x="318557" y="109062"/>
                  </a:lnTo>
                  <a:lnTo>
                    <a:pt x="317870" y="109077"/>
                  </a:lnTo>
                  <a:lnTo>
                    <a:pt x="316764" y="109486"/>
                  </a:lnTo>
                  <a:lnTo>
                    <a:pt x="316282" y="110186"/>
                  </a:lnTo>
                  <a:lnTo>
                    <a:pt x="316255" y="110473"/>
                  </a:lnTo>
                  <a:lnTo>
                    <a:pt x="316418" y="110740"/>
                  </a:lnTo>
                  <a:lnTo>
                    <a:pt x="316252" y="111347"/>
                  </a:lnTo>
                  <a:lnTo>
                    <a:pt x="314804" y="112464"/>
                  </a:lnTo>
                  <a:lnTo>
                    <a:pt x="313808" y="113205"/>
                  </a:lnTo>
                  <a:lnTo>
                    <a:pt x="313038" y="113212"/>
                  </a:lnTo>
                  <a:lnTo>
                    <a:pt x="312929" y="112993"/>
                  </a:lnTo>
                  <a:lnTo>
                    <a:pt x="311299" y="114000"/>
                  </a:lnTo>
                  <a:lnTo>
                    <a:pt x="310974" y="114360"/>
                  </a:lnTo>
                  <a:lnTo>
                    <a:pt x="310770" y="114450"/>
                  </a:lnTo>
                  <a:lnTo>
                    <a:pt x="309778" y="114408"/>
                  </a:lnTo>
                  <a:lnTo>
                    <a:pt x="308997" y="114944"/>
                  </a:lnTo>
                  <a:lnTo>
                    <a:pt x="308748" y="115208"/>
                  </a:lnTo>
                  <a:lnTo>
                    <a:pt x="308371" y="115818"/>
                  </a:lnTo>
                  <a:lnTo>
                    <a:pt x="307737" y="115989"/>
                  </a:lnTo>
                  <a:lnTo>
                    <a:pt x="306327" y="115698"/>
                  </a:lnTo>
                  <a:lnTo>
                    <a:pt x="305647" y="115278"/>
                  </a:lnTo>
                  <a:lnTo>
                    <a:pt x="305342" y="114675"/>
                  </a:lnTo>
                  <a:lnTo>
                    <a:pt x="305025" y="114482"/>
                  </a:lnTo>
                  <a:lnTo>
                    <a:pt x="304369" y="114269"/>
                  </a:lnTo>
                  <a:lnTo>
                    <a:pt x="304215" y="113965"/>
                  </a:lnTo>
                  <a:lnTo>
                    <a:pt x="304207" y="124387"/>
                  </a:lnTo>
                  <a:lnTo>
                    <a:pt x="302014" y="124973"/>
                  </a:lnTo>
                  <a:lnTo>
                    <a:pt x="301795" y="124806"/>
                  </a:lnTo>
                  <a:lnTo>
                    <a:pt x="301652" y="124791"/>
                  </a:lnTo>
                  <a:lnTo>
                    <a:pt x="300461" y="125182"/>
                  </a:lnTo>
                  <a:lnTo>
                    <a:pt x="300209" y="125119"/>
                  </a:lnTo>
                  <a:lnTo>
                    <a:pt x="299568" y="125410"/>
                  </a:lnTo>
                  <a:lnTo>
                    <a:pt x="299159" y="126246"/>
                  </a:lnTo>
                  <a:lnTo>
                    <a:pt x="298333" y="126548"/>
                  </a:lnTo>
                  <a:lnTo>
                    <a:pt x="297829" y="126630"/>
                  </a:lnTo>
                  <a:lnTo>
                    <a:pt x="297388" y="126686"/>
                  </a:lnTo>
                  <a:lnTo>
                    <a:pt x="295542" y="126284"/>
                  </a:lnTo>
                  <a:lnTo>
                    <a:pt x="295089" y="126433"/>
                  </a:lnTo>
                  <a:lnTo>
                    <a:pt x="294598" y="126774"/>
                  </a:lnTo>
                  <a:lnTo>
                    <a:pt x="293561" y="126975"/>
                  </a:lnTo>
                  <a:lnTo>
                    <a:pt x="292318" y="126950"/>
                  </a:lnTo>
                  <a:lnTo>
                    <a:pt x="291683" y="126615"/>
                  </a:lnTo>
                  <a:lnTo>
                    <a:pt x="289846" y="126528"/>
                  </a:lnTo>
                  <a:lnTo>
                    <a:pt x="286960" y="125843"/>
                  </a:lnTo>
                  <a:lnTo>
                    <a:pt x="286480" y="125889"/>
                  </a:lnTo>
                  <a:lnTo>
                    <a:pt x="285917" y="126233"/>
                  </a:lnTo>
                  <a:lnTo>
                    <a:pt x="285687" y="126271"/>
                  </a:lnTo>
                  <a:lnTo>
                    <a:pt x="285438" y="126383"/>
                  </a:lnTo>
                  <a:lnTo>
                    <a:pt x="285042" y="126918"/>
                  </a:lnTo>
                  <a:lnTo>
                    <a:pt x="284857" y="127042"/>
                  </a:lnTo>
                  <a:lnTo>
                    <a:pt x="284383" y="127440"/>
                  </a:lnTo>
                  <a:lnTo>
                    <a:pt x="283094" y="127663"/>
                  </a:lnTo>
                  <a:lnTo>
                    <a:pt x="282921" y="127954"/>
                  </a:lnTo>
                  <a:lnTo>
                    <a:pt x="282511" y="128330"/>
                  </a:lnTo>
                  <a:lnTo>
                    <a:pt x="282304" y="128423"/>
                  </a:lnTo>
                  <a:lnTo>
                    <a:pt x="280675" y="128014"/>
                  </a:lnTo>
                  <a:lnTo>
                    <a:pt x="280328" y="128100"/>
                  </a:lnTo>
                  <a:lnTo>
                    <a:pt x="279819" y="128230"/>
                  </a:lnTo>
                  <a:lnTo>
                    <a:pt x="279665" y="128438"/>
                  </a:lnTo>
                  <a:lnTo>
                    <a:pt x="279540" y="128776"/>
                  </a:lnTo>
                  <a:lnTo>
                    <a:pt x="279389" y="128836"/>
                  </a:lnTo>
                  <a:lnTo>
                    <a:pt x="279111" y="129107"/>
                  </a:lnTo>
                  <a:lnTo>
                    <a:pt x="278741" y="129628"/>
                  </a:lnTo>
                  <a:lnTo>
                    <a:pt x="277641" y="129974"/>
                  </a:lnTo>
                  <a:lnTo>
                    <a:pt x="276902" y="130003"/>
                  </a:lnTo>
                  <a:lnTo>
                    <a:pt x="276213" y="129727"/>
                  </a:lnTo>
                  <a:lnTo>
                    <a:pt x="275418" y="129709"/>
                  </a:lnTo>
                  <a:lnTo>
                    <a:pt x="273899" y="130497"/>
                  </a:lnTo>
                  <a:lnTo>
                    <a:pt x="272272" y="130713"/>
                  </a:lnTo>
                  <a:lnTo>
                    <a:pt x="271680" y="131227"/>
                  </a:lnTo>
                  <a:lnTo>
                    <a:pt x="270727" y="131677"/>
                  </a:lnTo>
                  <a:lnTo>
                    <a:pt x="270452" y="131640"/>
                  </a:lnTo>
                  <a:lnTo>
                    <a:pt x="269812" y="131309"/>
                  </a:lnTo>
                  <a:lnTo>
                    <a:pt x="268196" y="131476"/>
                  </a:lnTo>
                  <a:lnTo>
                    <a:pt x="267800" y="131629"/>
                  </a:lnTo>
                  <a:lnTo>
                    <a:pt x="266707" y="131433"/>
                  </a:lnTo>
                  <a:lnTo>
                    <a:pt x="266342" y="131451"/>
                  </a:lnTo>
                  <a:lnTo>
                    <a:pt x="265562" y="131731"/>
                  </a:lnTo>
                  <a:lnTo>
                    <a:pt x="265137" y="132077"/>
                  </a:lnTo>
                  <a:lnTo>
                    <a:pt x="264480" y="132342"/>
                  </a:lnTo>
                  <a:lnTo>
                    <a:pt x="263798" y="132192"/>
                  </a:lnTo>
                  <a:lnTo>
                    <a:pt x="263558" y="131545"/>
                  </a:lnTo>
                  <a:lnTo>
                    <a:pt x="263128" y="131344"/>
                  </a:lnTo>
                  <a:lnTo>
                    <a:pt x="261768" y="131417"/>
                  </a:lnTo>
                  <a:lnTo>
                    <a:pt x="260129" y="130855"/>
                  </a:lnTo>
                  <a:lnTo>
                    <a:pt x="260024" y="130546"/>
                  </a:lnTo>
                  <a:lnTo>
                    <a:pt x="259779" y="130338"/>
                  </a:lnTo>
                  <a:lnTo>
                    <a:pt x="258706" y="130374"/>
                  </a:lnTo>
                  <a:lnTo>
                    <a:pt x="258641" y="130553"/>
                  </a:lnTo>
                  <a:lnTo>
                    <a:pt x="258035" y="131093"/>
                  </a:lnTo>
                  <a:lnTo>
                    <a:pt x="257089" y="131751"/>
                  </a:lnTo>
                  <a:lnTo>
                    <a:pt x="256260" y="132105"/>
                  </a:lnTo>
                  <a:lnTo>
                    <a:pt x="256102" y="132283"/>
                  </a:lnTo>
                  <a:lnTo>
                    <a:pt x="255526" y="133746"/>
                  </a:lnTo>
                  <a:lnTo>
                    <a:pt x="255051" y="134129"/>
                  </a:lnTo>
                  <a:lnTo>
                    <a:pt x="254494" y="134226"/>
                  </a:lnTo>
                  <a:lnTo>
                    <a:pt x="253853" y="134769"/>
                  </a:lnTo>
                  <a:lnTo>
                    <a:pt x="253635" y="134706"/>
                  </a:lnTo>
                  <a:lnTo>
                    <a:pt x="253413" y="134460"/>
                  </a:lnTo>
                  <a:lnTo>
                    <a:pt x="253111" y="134334"/>
                  </a:lnTo>
                  <a:lnTo>
                    <a:pt x="252121" y="134424"/>
                  </a:lnTo>
                  <a:lnTo>
                    <a:pt x="251612" y="134651"/>
                  </a:lnTo>
                  <a:lnTo>
                    <a:pt x="250784" y="134852"/>
                  </a:lnTo>
                  <a:lnTo>
                    <a:pt x="250030" y="134752"/>
                  </a:lnTo>
                  <a:lnTo>
                    <a:pt x="249659" y="134626"/>
                  </a:lnTo>
                  <a:lnTo>
                    <a:pt x="249624" y="134351"/>
                  </a:lnTo>
                  <a:lnTo>
                    <a:pt x="249456" y="134209"/>
                  </a:lnTo>
                  <a:lnTo>
                    <a:pt x="248876" y="134538"/>
                  </a:lnTo>
                  <a:lnTo>
                    <a:pt x="249123" y="134913"/>
                  </a:lnTo>
                  <a:lnTo>
                    <a:pt x="249101" y="135051"/>
                  </a:lnTo>
                  <a:lnTo>
                    <a:pt x="248349" y="135006"/>
                  </a:lnTo>
                  <a:lnTo>
                    <a:pt x="248130" y="135170"/>
                  </a:lnTo>
                  <a:lnTo>
                    <a:pt x="247954" y="136052"/>
                  </a:lnTo>
                  <a:lnTo>
                    <a:pt x="247185" y="137134"/>
                  </a:lnTo>
                  <a:lnTo>
                    <a:pt x="246070" y="138246"/>
                  </a:lnTo>
                  <a:lnTo>
                    <a:pt x="245328" y="138547"/>
                  </a:lnTo>
                  <a:lnTo>
                    <a:pt x="245094" y="138830"/>
                  </a:lnTo>
                  <a:lnTo>
                    <a:pt x="244951" y="139202"/>
                  </a:lnTo>
                  <a:lnTo>
                    <a:pt x="244036" y="139280"/>
                  </a:lnTo>
                  <a:lnTo>
                    <a:pt x="243370" y="138699"/>
                  </a:lnTo>
                  <a:lnTo>
                    <a:pt x="242659" y="138887"/>
                  </a:lnTo>
                  <a:lnTo>
                    <a:pt x="241551" y="139583"/>
                  </a:lnTo>
                  <a:lnTo>
                    <a:pt x="240072" y="139830"/>
                  </a:lnTo>
                  <a:lnTo>
                    <a:pt x="239575" y="140012"/>
                  </a:lnTo>
                  <a:lnTo>
                    <a:pt x="239496" y="140236"/>
                  </a:lnTo>
                  <a:lnTo>
                    <a:pt x="239718" y="141077"/>
                  </a:lnTo>
                  <a:lnTo>
                    <a:pt x="239323" y="141854"/>
                  </a:lnTo>
                  <a:lnTo>
                    <a:pt x="239070" y="142048"/>
                  </a:lnTo>
                  <a:lnTo>
                    <a:pt x="238317" y="142011"/>
                  </a:lnTo>
                  <a:lnTo>
                    <a:pt x="237501" y="142216"/>
                  </a:lnTo>
                  <a:lnTo>
                    <a:pt x="236435" y="142328"/>
                  </a:lnTo>
                  <a:lnTo>
                    <a:pt x="235716" y="142309"/>
                  </a:lnTo>
                  <a:lnTo>
                    <a:pt x="235141" y="142425"/>
                  </a:lnTo>
                  <a:lnTo>
                    <a:pt x="234757" y="142663"/>
                  </a:lnTo>
                  <a:lnTo>
                    <a:pt x="234531" y="143623"/>
                  </a:lnTo>
                  <a:lnTo>
                    <a:pt x="233933" y="144037"/>
                  </a:lnTo>
                  <a:lnTo>
                    <a:pt x="234061" y="144632"/>
                  </a:lnTo>
                  <a:lnTo>
                    <a:pt x="234054" y="145112"/>
                  </a:lnTo>
                  <a:lnTo>
                    <a:pt x="234013" y="145343"/>
                  </a:lnTo>
                  <a:lnTo>
                    <a:pt x="233693" y="145671"/>
                  </a:lnTo>
                  <a:lnTo>
                    <a:pt x="233663" y="145809"/>
                  </a:lnTo>
                  <a:lnTo>
                    <a:pt x="234010" y="146710"/>
                  </a:lnTo>
                  <a:lnTo>
                    <a:pt x="234545" y="146840"/>
                  </a:lnTo>
                  <a:lnTo>
                    <a:pt x="234605" y="147045"/>
                  </a:lnTo>
                  <a:lnTo>
                    <a:pt x="234361" y="147365"/>
                  </a:lnTo>
                  <a:lnTo>
                    <a:pt x="233766" y="147511"/>
                  </a:lnTo>
                  <a:lnTo>
                    <a:pt x="233511" y="147727"/>
                  </a:lnTo>
                  <a:lnTo>
                    <a:pt x="233481" y="147902"/>
                  </a:lnTo>
                  <a:lnTo>
                    <a:pt x="233654" y="148370"/>
                  </a:lnTo>
                  <a:lnTo>
                    <a:pt x="233425" y="149085"/>
                  </a:lnTo>
                  <a:lnTo>
                    <a:pt x="233259" y="149204"/>
                  </a:lnTo>
                  <a:lnTo>
                    <a:pt x="232755" y="149182"/>
                  </a:lnTo>
                  <a:lnTo>
                    <a:pt x="232296" y="149477"/>
                  </a:lnTo>
                  <a:lnTo>
                    <a:pt x="232130" y="150355"/>
                  </a:lnTo>
                  <a:lnTo>
                    <a:pt x="231806" y="151062"/>
                  </a:lnTo>
                  <a:lnTo>
                    <a:pt x="231963" y="151430"/>
                  </a:lnTo>
                  <a:lnTo>
                    <a:pt x="231914" y="151906"/>
                  </a:lnTo>
                  <a:lnTo>
                    <a:pt x="231816" y="152044"/>
                  </a:lnTo>
                  <a:lnTo>
                    <a:pt x="231609" y="152063"/>
                  </a:lnTo>
                  <a:lnTo>
                    <a:pt x="230940" y="151898"/>
                  </a:lnTo>
                  <a:lnTo>
                    <a:pt x="229638" y="152921"/>
                  </a:lnTo>
                  <a:lnTo>
                    <a:pt x="228603" y="153539"/>
                  </a:lnTo>
                  <a:lnTo>
                    <a:pt x="228130" y="153404"/>
                  </a:lnTo>
                  <a:lnTo>
                    <a:pt x="227716" y="153386"/>
                  </a:lnTo>
                  <a:lnTo>
                    <a:pt x="226223" y="153549"/>
                  </a:lnTo>
                  <a:lnTo>
                    <a:pt x="225185" y="154431"/>
                  </a:lnTo>
                  <a:lnTo>
                    <a:pt x="224797" y="155238"/>
                  </a:lnTo>
                  <a:lnTo>
                    <a:pt x="224489" y="155473"/>
                  </a:lnTo>
                  <a:lnTo>
                    <a:pt x="223940" y="155633"/>
                  </a:lnTo>
                  <a:lnTo>
                    <a:pt x="223083" y="155625"/>
                  </a:lnTo>
                  <a:lnTo>
                    <a:pt x="222572" y="155916"/>
                  </a:lnTo>
                  <a:lnTo>
                    <a:pt x="221331" y="156072"/>
                  </a:lnTo>
                  <a:lnTo>
                    <a:pt x="220307" y="156502"/>
                  </a:lnTo>
                  <a:lnTo>
                    <a:pt x="220071" y="156713"/>
                  </a:lnTo>
                  <a:lnTo>
                    <a:pt x="218955" y="157253"/>
                  </a:lnTo>
                  <a:lnTo>
                    <a:pt x="218710" y="157290"/>
                  </a:lnTo>
                  <a:lnTo>
                    <a:pt x="218481" y="157193"/>
                  </a:lnTo>
                  <a:lnTo>
                    <a:pt x="218011" y="157283"/>
                  </a:lnTo>
                  <a:lnTo>
                    <a:pt x="217525" y="157736"/>
                  </a:lnTo>
                  <a:lnTo>
                    <a:pt x="217019" y="158437"/>
                  </a:lnTo>
                  <a:lnTo>
                    <a:pt x="216452" y="158925"/>
                  </a:lnTo>
                  <a:lnTo>
                    <a:pt x="216268" y="159204"/>
                  </a:lnTo>
                  <a:lnTo>
                    <a:pt x="216068" y="160123"/>
                  </a:lnTo>
                  <a:lnTo>
                    <a:pt x="215851" y="160453"/>
                  </a:lnTo>
                  <a:lnTo>
                    <a:pt x="215667" y="160434"/>
                  </a:lnTo>
                  <a:lnTo>
                    <a:pt x="215374" y="160196"/>
                  </a:lnTo>
                  <a:lnTo>
                    <a:pt x="214373" y="160115"/>
                  </a:lnTo>
                  <a:lnTo>
                    <a:pt x="212907" y="160544"/>
                  </a:lnTo>
                  <a:lnTo>
                    <a:pt x="211739" y="160352"/>
                  </a:lnTo>
                  <a:lnTo>
                    <a:pt x="211238" y="160400"/>
                  </a:lnTo>
                  <a:lnTo>
                    <a:pt x="210579" y="160680"/>
                  </a:lnTo>
                  <a:lnTo>
                    <a:pt x="209923" y="160638"/>
                  </a:lnTo>
                  <a:lnTo>
                    <a:pt x="209577" y="160355"/>
                  </a:lnTo>
                  <a:lnTo>
                    <a:pt x="209011" y="160379"/>
                  </a:lnTo>
                  <a:lnTo>
                    <a:pt x="208826" y="161165"/>
                  </a:lnTo>
                  <a:lnTo>
                    <a:pt x="208648" y="161537"/>
                  </a:lnTo>
                  <a:lnTo>
                    <a:pt x="208346" y="161508"/>
                  </a:lnTo>
                  <a:lnTo>
                    <a:pt x="208081" y="161179"/>
                  </a:lnTo>
                  <a:lnTo>
                    <a:pt x="207722" y="161221"/>
                  </a:lnTo>
                  <a:lnTo>
                    <a:pt x="207495" y="161520"/>
                  </a:lnTo>
                  <a:lnTo>
                    <a:pt x="207159" y="162538"/>
                  </a:lnTo>
                  <a:lnTo>
                    <a:pt x="205504" y="163804"/>
                  </a:lnTo>
                  <a:lnTo>
                    <a:pt x="204423" y="164328"/>
                  </a:lnTo>
                  <a:lnTo>
                    <a:pt x="203954" y="164356"/>
                  </a:lnTo>
                  <a:lnTo>
                    <a:pt x="203714" y="164868"/>
                  </a:lnTo>
                  <a:lnTo>
                    <a:pt x="203505" y="165531"/>
                  </a:lnTo>
                  <a:lnTo>
                    <a:pt x="203221" y="165761"/>
                  </a:lnTo>
                  <a:lnTo>
                    <a:pt x="203055" y="166070"/>
                  </a:lnTo>
                  <a:lnTo>
                    <a:pt x="202971" y="166691"/>
                  </a:lnTo>
                  <a:lnTo>
                    <a:pt x="202809" y="166955"/>
                  </a:lnTo>
                  <a:lnTo>
                    <a:pt x="202174" y="167275"/>
                  </a:lnTo>
                  <a:lnTo>
                    <a:pt x="201159" y="167469"/>
                  </a:lnTo>
                  <a:lnTo>
                    <a:pt x="200360" y="167983"/>
                  </a:lnTo>
                  <a:lnTo>
                    <a:pt x="200307" y="168181"/>
                  </a:lnTo>
                  <a:lnTo>
                    <a:pt x="200167" y="168312"/>
                  </a:lnTo>
                  <a:lnTo>
                    <a:pt x="199957" y="168354"/>
                  </a:lnTo>
                  <a:lnTo>
                    <a:pt x="199704" y="168155"/>
                  </a:lnTo>
                  <a:lnTo>
                    <a:pt x="199522" y="168505"/>
                  </a:lnTo>
                  <a:lnTo>
                    <a:pt x="199603" y="169025"/>
                  </a:lnTo>
                  <a:lnTo>
                    <a:pt x="199305" y="169840"/>
                  </a:lnTo>
                  <a:lnTo>
                    <a:pt x="199014" y="170118"/>
                  </a:lnTo>
                  <a:lnTo>
                    <a:pt x="198572" y="170272"/>
                  </a:lnTo>
                  <a:lnTo>
                    <a:pt x="197975" y="171363"/>
                  </a:lnTo>
                  <a:lnTo>
                    <a:pt x="197570" y="171420"/>
                  </a:lnTo>
                  <a:lnTo>
                    <a:pt x="196666" y="171194"/>
                  </a:lnTo>
                  <a:lnTo>
                    <a:pt x="195762" y="170324"/>
                  </a:lnTo>
                  <a:lnTo>
                    <a:pt x="195330" y="170000"/>
                  </a:lnTo>
                  <a:lnTo>
                    <a:pt x="195049" y="169945"/>
                  </a:lnTo>
                  <a:lnTo>
                    <a:pt x="193876" y="170252"/>
                  </a:lnTo>
                  <a:lnTo>
                    <a:pt x="193052" y="170881"/>
                  </a:lnTo>
                  <a:lnTo>
                    <a:pt x="192683" y="171302"/>
                  </a:lnTo>
                  <a:lnTo>
                    <a:pt x="192293" y="171478"/>
                  </a:lnTo>
                  <a:lnTo>
                    <a:pt x="191815" y="171175"/>
                  </a:lnTo>
                  <a:lnTo>
                    <a:pt x="190730" y="170709"/>
                  </a:lnTo>
                  <a:lnTo>
                    <a:pt x="190116" y="170557"/>
                  </a:lnTo>
                  <a:lnTo>
                    <a:pt x="189575" y="171113"/>
                  </a:lnTo>
                  <a:lnTo>
                    <a:pt x="188960" y="171471"/>
                  </a:lnTo>
                  <a:lnTo>
                    <a:pt x="188781" y="171642"/>
                  </a:lnTo>
                  <a:lnTo>
                    <a:pt x="188626" y="171669"/>
                  </a:lnTo>
                  <a:lnTo>
                    <a:pt x="188265" y="171518"/>
                  </a:lnTo>
                  <a:lnTo>
                    <a:pt x="187650" y="171891"/>
                  </a:lnTo>
                  <a:lnTo>
                    <a:pt x="186558" y="171319"/>
                  </a:lnTo>
                  <a:lnTo>
                    <a:pt x="186295" y="171311"/>
                  </a:lnTo>
                  <a:lnTo>
                    <a:pt x="186131" y="171427"/>
                  </a:lnTo>
                  <a:lnTo>
                    <a:pt x="185817" y="171337"/>
                  </a:lnTo>
                  <a:lnTo>
                    <a:pt x="185058" y="170675"/>
                  </a:lnTo>
                  <a:lnTo>
                    <a:pt x="184698" y="170670"/>
                  </a:lnTo>
                  <a:lnTo>
                    <a:pt x="183658" y="167781"/>
                  </a:lnTo>
                  <a:lnTo>
                    <a:pt x="183041" y="165839"/>
                  </a:lnTo>
                  <a:lnTo>
                    <a:pt x="182849" y="165265"/>
                  </a:lnTo>
                  <a:lnTo>
                    <a:pt x="182008" y="162735"/>
                  </a:lnTo>
                  <a:lnTo>
                    <a:pt x="180881" y="164150"/>
                  </a:lnTo>
                  <a:lnTo>
                    <a:pt x="179269" y="165666"/>
                  </a:lnTo>
                  <a:lnTo>
                    <a:pt x="178674" y="165764"/>
                  </a:lnTo>
                  <a:lnTo>
                    <a:pt x="178272" y="165731"/>
                  </a:lnTo>
                  <a:lnTo>
                    <a:pt x="177884" y="165276"/>
                  </a:lnTo>
                  <a:lnTo>
                    <a:pt x="177987" y="164999"/>
                  </a:lnTo>
                  <a:lnTo>
                    <a:pt x="177780" y="164609"/>
                  </a:lnTo>
                  <a:lnTo>
                    <a:pt x="176964" y="164154"/>
                  </a:lnTo>
                  <a:lnTo>
                    <a:pt x="176654" y="164414"/>
                  </a:lnTo>
                  <a:lnTo>
                    <a:pt x="175825" y="164398"/>
                  </a:lnTo>
                  <a:lnTo>
                    <a:pt x="174686" y="164170"/>
                  </a:lnTo>
                  <a:lnTo>
                    <a:pt x="174478" y="164365"/>
                  </a:lnTo>
                  <a:lnTo>
                    <a:pt x="173210" y="164365"/>
                  </a:lnTo>
                  <a:lnTo>
                    <a:pt x="172547" y="164844"/>
                  </a:lnTo>
                  <a:lnTo>
                    <a:pt x="172679" y="170953"/>
                  </a:lnTo>
                  <a:lnTo>
                    <a:pt x="172614" y="171213"/>
                  </a:lnTo>
                  <a:lnTo>
                    <a:pt x="171436" y="171441"/>
                  </a:lnTo>
                  <a:lnTo>
                    <a:pt x="170685" y="171554"/>
                  </a:lnTo>
                  <a:lnTo>
                    <a:pt x="170270" y="171262"/>
                  </a:lnTo>
                  <a:lnTo>
                    <a:pt x="169830" y="171278"/>
                  </a:lnTo>
                  <a:lnTo>
                    <a:pt x="169701" y="171441"/>
                  </a:lnTo>
                  <a:lnTo>
                    <a:pt x="168704" y="171717"/>
                  </a:lnTo>
                  <a:lnTo>
                    <a:pt x="167629" y="171375"/>
                  </a:lnTo>
                  <a:lnTo>
                    <a:pt x="167241" y="171164"/>
                  </a:lnTo>
                  <a:lnTo>
                    <a:pt x="166684" y="170465"/>
                  </a:lnTo>
                  <a:lnTo>
                    <a:pt x="165791" y="169651"/>
                  </a:lnTo>
                  <a:lnTo>
                    <a:pt x="165467" y="169782"/>
                  </a:lnTo>
                  <a:lnTo>
                    <a:pt x="164703" y="169131"/>
                  </a:lnTo>
                  <a:lnTo>
                    <a:pt x="164301" y="169147"/>
                  </a:lnTo>
                  <a:lnTo>
                    <a:pt x="164353" y="171522"/>
                  </a:lnTo>
                  <a:lnTo>
                    <a:pt x="161932" y="171652"/>
                  </a:lnTo>
                  <a:lnTo>
                    <a:pt x="161893" y="169163"/>
                  </a:lnTo>
                  <a:lnTo>
                    <a:pt x="159524" y="169180"/>
                  </a:lnTo>
                  <a:lnTo>
                    <a:pt x="159563" y="171766"/>
                  </a:lnTo>
                  <a:lnTo>
                    <a:pt x="157141" y="171782"/>
                  </a:lnTo>
                  <a:lnTo>
                    <a:pt x="157141" y="170188"/>
                  </a:lnTo>
                  <a:lnTo>
                    <a:pt x="156546" y="169830"/>
                  </a:lnTo>
                  <a:lnTo>
                    <a:pt x="155976" y="169830"/>
                  </a:lnTo>
                  <a:lnTo>
                    <a:pt x="155963" y="170611"/>
                  </a:lnTo>
                  <a:lnTo>
                    <a:pt x="154914" y="170627"/>
                  </a:lnTo>
                  <a:lnTo>
                    <a:pt x="154759" y="170920"/>
                  </a:lnTo>
                  <a:lnTo>
                    <a:pt x="154759" y="169277"/>
                  </a:lnTo>
                  <a:lnTo>
                    <a:pt x="152351" y="169326"/>
                  </a:lnTo>
                  <a:lnTo>
                    <a:pt x="152441" y="174222"/>
                  </a:lnTo>
                  <a:lnTo>
                    <a:pt x="150266" y="174190"/>
                  </a:lnTo>
                  <a:lnTo>
                    <a:pt x="150111" y="173702"/>
                  </a:lnTo>
                  <a:lnTo>
                    <a:pt x="150046" y="171831"/>
                  </a:lnTo>
                  <a:lnTo>
                    <a:pt x="149334" y="171831"/>
                  </a:lnTo>
                  <a:lnTo>
                    <a:pt x="149049" y="171668"/>
                  </a:lnTo>
                  <a:lnTo>
                    <a:pt x="146823" y="167373"/>
                  </a:lnTo>
                  <a:lnTo>
                    <a:pt x="146585" y="167966"/>
                  </a:lnTo>
                  <a:lnTo>
                    <a:pt x="146224" y="168466"/>
                  </a:lnTo>
                  <a:lnTo>
                    <a:pt x="145912" y="168661"/>
                  </a:lnTo>
                  <a:lnTo>
                    <a:pt x="144613" y="169138"/>
                  </a:lnTo>
                  <a:lnTo>
                    <a:pt x="144410" y="169148"/>
                  </a:lnTo>
                  <a:lnTo>
                    <a:pt x="144132" y="168997"/>
                  </a:lnTo>
                  <a:lnTo>
                    <a:pt x="143272" y="169039"/>
                  </a:lnTo>
                  <a:lnTo>
                    <a:pt x="141719" y="169440"/>
                  </a:lnTo>
                  <a:lnTo>
                    <a:pt x="141159" y="169692"/>
                  </a:lnTo>
                  <a:lnTo>
                    <a:pt x="140757" y="169731"/>
                  </a:lnTo>
                  <a:lnTo>
                    <a:pt x="140239" y="170119"/>
                  </a:lnTo>
                  <a:lnTo>
                    <a:pt x="139790" y="170017"/>
                  </a:lnTo>
                  <a:lnTo>
                    <a:pt x="139624" y="170186"/>
                  </a:lnTo>
                  <a:lnTo>
                    <a:pt x="139442" y="170233"/>
                  </a:lnTo>
                  <a:lnTo>
                    <a:pt x="139127" y="170202"/>
                  </a:lnTo>
                  <a:lnTo>
                    <a:pt x="138727" y="169838"/>
                  </a:lnTo>
                  <a:lnTo>
                    <a:pt x="138228" y="169749"/>
                  </a:lnTo>
                  <a:lnTo>
                    <a:pt x="137167" y="169981"/>
                  </a:lnTo>
                  <a:lnTo>
                    <a:pt x="136919" y="170173"/>
                  </a:lnTo>
                  <a:lnTo>
                    <a:pt x="136807" y="169908"/>
                  </a:lnTo>
                  <a:lnTo>
                    <a:pt x="136577" y="169708"/>
                  </a:lnTo>
                  <a:lnTo>
                    <a:pt x="136069" y="169981"/>
                  </a:lnTo>
                  <a:lnTo>
                    <a:pt x="135713" y="169806"/>
                  </a:lnTo>
                  <a:lnTo>
                    <a:pt x="134992" y="169814"/>
                  </a:lnTo>
                  <a:lnTo>
                    <a:pt x="134547" y="169572"/>
                  </a:lnTo>
                  <a:lnTo>
                    <a:pt x="134230" y="169676"/>
                  </a:lnTo>
                  <a:lnTo>
                    <a:pt x="133772" y="169406"/>
                  </a:lnTo>
                  <a:lnTo>
                    <a:pt x="133285" y="169817"/>
                  </a:lnTo>
                  <a:lnTo>
                    <a:pt x="133007" y="169931"/>
                  </a:lnTo>
                  <a:lnTo>
                    <a:pt x="132798" y="170306"/>
                  </a:lnTo>
                  <a:lnTo>
                    <a:pt x="132541" y="170301"/>
                  </a:lnTo>
                  <a:lnTo>
                    <a:pt x="132162" y="170009"/>
                  </a:lnTo>
                  <a:lnTo>
                    <a:pt x="132183" y="169830"/>
                  </a:lnTo>
                  <a:lnTo>
                    <a:pt x="132117" y="169676"/>
                  </a:lnTo>
                  <a:lnTo>
                    <a:pt x="131684" y="169879"/>
                  </a:lnTo>
                  <a:lnTo>
                    <a:pt x="131534" y="169653"/>
                  </a:lnTo>
                  <a:lnTo>
                    <a:pt x="131110" y="169583"/>
                  </a:lnTo>
                  <a:lnTo>
                    <a:pt x="131039" y="169419"/>
                  </a:lnTo>
                  <a:lnTo>
                    <a:pt x="130818" y="169515"/>
                  </a:lnTo>
                  <a:lnTo>
                    <a:pt x="130629" y="169299"/>
                  </a:lnTo>
                  <a:lnTo>
                    <a:pt x="130439" y="169221"/>
                  </a:lnTo>
                  <a:lnTo>
                    <a:pt x="130298" y="169018"/>
                  </a:lnTo>
                  <a:lnTo>
                    <a:pt x="129672" y="168752"/>
                  </a:lnTo>
                  <a:lnTo>
                    <a:pt x="129579" y="168510"/>
                  </a:lnTo>
                  <a:lnTo>
                    <a:pt x="129351" y="168302"/>
                  </a:lnTo>
                  <a:lnTo>
                    <a:pt x="129229" y="167925"/>
                  </a:lnTo>
                  <a:lnTo>
                    <a:pt x="129022" y="167761"/>
                  </a:lnTo>
                  <a:lnTo>
                    <a:pt x="129000" y="167522"/>
                  </a:lnTo>
                  <a:lnTo>
                    <a:pt x="128972" y="167694"/>
                  </a:lnTo>
                  <a:lnTo>
                    <a:pt x="129296" y="168345"/>
                  </a:lnTo>
                  <a:lnTo>
                    <a:pt x="129555" y="168573"/>
                  </a:lnTo>
                  <a:lnTo>
                    <a:pt x="129607" y="168752"/>
                  </a:lnTo>
                  <a:lnTo>
                    <a:pt x="130249" y="169028"/>
                  </a:lnTo>
                  <a:lnTo>
                    <a:pt x="130909" y="169793"/>
                  </a:lnTo>
                  <a:lnTo>
                    <a:pt x="130909" y="170525"/>
                  </a:lnTo>
                  <a:lnTo>
                    <a:pt x="131052" y="170611"/>
                  </a:lnTo>
                  <a:lnTo>
                    <a:pt x="131065" y="171018"/>
                  </a:lnTo>
                  <a:lnTo>
                    <a:pt x="130068" y="171034"/>
                  </a:lnTo>
                  <a:lnTo>
                    <a:pt x="130210" y="171717"/>
                  </a:lnTo>
                  <a:lnTo>
                    <a:pt x="130652" y="172665"/>
                  </a:lnTo>
                  <a:lnTo>
                    <a:pt x="129158" y="172684"/>
                  </a:lnTo>
                  <a:lnTo>
                    <a:pt x="129829" y="174073"/>
                  </a:lnTo>
                  <a:lnTo>
                    <a:pt x="124811" y="174092"/>
                  </a:lnTo>
                  <a:lnTo>
                    <a:pt x="124461" y="174548"/>
                  </a:lnTo>
                  <a:lnTo>
                    <a:pt x="124423" y="175198"/>
                  </a:lnTo>
                  <a:lnTo>
                    <a:pt x="124060" y="175491"/>
                  </a:lnTo>
                  <a:lnTo>
                    <a:pt x="123154" y="175686"/>
                  </a:lnTo>
                  <a:lnTo>
                    <a:pt x="122946" y="175589"/>
                  </a:lnTo>
                  <a:lnTo>
                    <a:pt x="122144" y="175654"/>
                  </a:lnTo>
                  <a:lnTo>
                    <a:pt x="122154" y="175787"/>
                  </a:lnTo>
                  <a:lnTo>
                    <a:pt x="121872" y="176028"/>
                  </a:lnTo>
                  <a:lnTo>
                    <a:pt x="121716" y="176483"/>
                  </a:lnTo>
                  <a:lnTo>
                    <a:pt x="121328" y="176743"/>
                  </a:lnTo>
                  <a:lnTo>
                    <a:pt x="121250" y="176987"/>
                  </a:lnTo>
                  <a:lnTo>
                    <a:pt x="120732" y="177915"/>
                  </a:lnTo>
                  <a:lnTo>
                    <a:pt x="120305" y="178028"/>
                  </a:lnTo>
                  <a:lnTo>
                    <a:pt x="119748" y="178533"/>
                  </a:lnTo>
                  <a:lnTo>
                    <a:pt x="119878" y="179411"/>
                  </a:lnTo>
                  <a:lnTo>
                    <a:pt x="120240" y="180159"/>
                  </a:lnTo>
                  <a:lnTo>
                    <a:pt x="120396" y="180447"/>
                  </a:lnTo>
                  <a:lnTo>
                    <a:pt x="120243" y="180663"/>
                  </a:lnTo>
                  <a:lnTo>
                    <a:pt x="119328" y="181099"/>
                  </a:lnTo>
                  <a:lnTo>
                    <a:pt x="118872" y="181735"/>
                  </a:lnTo>
                  <a:lnTo>
                    <a:pt x="118930" y="182073"/>
                  </a:lnTo>
                  <a:lnTo>
                    <a:pt x="118917" y="182824"/>
                  </a:lnTo>
                  <a:lnTo>
                    <a:pt x="118509" y="183552"/>
                  </a:lnTo>
                  <a:lnTo>
                    <a:pt x="117965" y="183475"/>
                  </a:lnTo>
                  <a:lnTo>
                    <a:pt x="117967" y="183775"/>
                  </a:lnTo>
                  <a:lnTo>
                    <a:pt x="118781" y="183991"/>
                  </a:lnTo>
                  <a:lnTo>
                    <a:pt x="118821" y="184248"/>
                  </a:lnTo>
                  <a:lnTo>
                    <a:pt x="118730" y="184565"/>
                  </a:lnTo>
                  <a:lnTo>
                    <a:pt x="118904" y="185112"/>
                  </a:lnTo>
                  <a:lnTo>
                    <a:pt x="118442" y="185632"/>
                  </a:lnTo>
                  <a:lnTo>
                    <a:pt x="118894" y="186197"/>
                  </a:lnTo>
                  <a:lnTo>
                    <a:pt x="119578" y="186374"/>
                  </a:lnTo>
                  <a:lnTo>
                    <a:pt x="119791" y="186504"/>
                  </a:lnTo>
                  <a:lnTo>
                    <a:pt x="119885" y="186787"/>
                  </a:lnTo>
                  <a:lnTo>
                    <a:pt x="119473" y="187289"/>
                  </a:lnTo>
                  <a:lnTo>
                    <a:pt x="119470" y="187429"/>
                  </a:lnTo>
                  <a:lnTo>
                    <a:pt x="120016" y="188151"/>
                  </a:lnTo>
                  <a:lnTo>
                    <a:pt x="119900" y="188354"/>
                  </a:lnTo>
                  <a:lnTo>
                    <a:pt x="119151" y="188444"/>
                  </a:lnTo>
                  <a:lnTo>
                    <a:pt x="118678" y="188367"/>
                  </a:lnTo>
                  <a:lnTo>
                    <a:pt x="118050" y="187908"/>
                  </a:lnTo>
                  <a:lnTo>
                    <a:pt x="117841" y="187642"/>
                  </a:lnTo>
                  <a:lnTo>
                    <a:pt x="117177" y="187346"/>
                  </a:lnTo>
                  <a:lnTo>
                    <a:pt x="115706" y="187523"/>
                  </a:lnTo>
                  <a:lnTo>
                    <a:pt x="114683" y="187931"/>
                  </a:lnTo>
                  <a:lnTo>
                    <a:pt x="113326" y="188272"/>
                  </a:lnTo>
                  <a:lnTo>
                    <a:pt x="112034" y="188177"/>
                  </a:lnTo>
                  <a:lnTo>
                    <a:pt x="111619" y="187718"/>
                  </a:lnTo>
                  <a:lnTo>
                    <a:pt x="111257" y="186108"/>
                  </a:lnTo>
                  <a:lnTo>
                    <a:pt x="110739" y="185769"/>
                  </a:lnTo>
                  <a:lnTo>
                    <a:pt x="110073" y="185951"/>
                  </a:lnTo>
                  <a:lnTo>
                    <a:pt x="109480" y="186366"/>
                  </a:lnTo>
                  <a:lnTo>
                    <a:pt x="108909" y="187023"/>
                  </a:lnTo>
                  <a:lnTo>
                    <a:pt x="108644" y="187472"/>
                  </a:lnTo>
                  <a:lnTo>
                    <a:pt x="108496" y="187786"/>
                  </a:lnTo>
                  <a:lnTo>
                    <a:pt x="108459" y="188100"/>
                  </a:lnTo>
                  <a:lnTo>
                    <a:pt x="108570" y="188885"/>
                  </a:lnTo>
                  <a:lnTo>
                    <a:pt x="109089" y="189316"/>
                  </a:lnTo>
                  <a:lnTo>
                    <a:pt x="109904" y="189629"/>
                  </a:lnTo>
                  <a:lnTo>
                    <a:pt x="110682" y="190061"/>
                  </a:lnTo>
                  <a:lnTo>
                    <a:pt x="110868" y="190218"/>
                  </a:lnTo>
                  <a:lnTo>
                    <a:pt x="111053" y="190610"/>
                  </a:lnTo>
                  <a:lnTo>
                    <a:pt x="111090" y="190845"/>
                  </a:lnTo>
                  <a:lnTo>
                    <a:pt x="111016" y="191198"/>
                  </a:lnTo>
                  <a:lnTo>
                    <a:pt x="110682" y="191512"/>
                  </a:lnTo>
                  <a:lnTo>
                    <a:pt x="109792" y="191668"/>
                  </a:lnTo>
                  <a:lnTo>
                    <a:pt x="108855" y="192058"/>
                  </a:lnTo>
                  <a:lnTo>
                    <a:pt x="108730" y="191903"/>
                  </a:lnTo>
                  <a:lnTo>
                    <a:pt x="108338" y="191664"/>
                  </a:lnTo>
                  <a:lnTo>
                    <a:pt x="105796" y="191096"/>
                  </a:lnTo>
                  <a:lnTo>
                    <a:pt x="103876" y="191166"/>
                  </a:lnTo>
                  <a:lnTo>
                    <a:pt x="103059" y="191324"/>
                  </a:lnTo>
                  <a:lnTo>
                    <a:pt x="102889" y="191343"/>
                  </a:lnTo>
                  <a:lnTo>
                    <a:pt x="102680" y="191522"/>
                  </a:lnTo>
                  <a:lnTo>
                    <a:pt x="102213" y="192929"/>
                  </a:lnTo>
                  <a:lnTo>
                    <a:pt x="102000" y="193155"/>
                  </a:lnTo>
                  <a:lnTo>
                    <a:pt x="101698" y="193290"/>
                  </a:lnTo>
                  <a:lnTo>
                    <a:pt x="101188" y="193290"/>
                  </a:lnTo>
                  <a:lnTo>
                    <a:pt x="100584" y="193124"/>
                  </a:lnTo>
                  <a:lnTo>
                    <a:pt x="100042" y="192651"/>
                  </a:lnTo>
                  <a:lnTo>
                    <a:pt x="98424" y="191789"/>
                  </a:lnTo>
                  <a:lnTo>
                    <a:pt x="96974" y="192131"/>
                  </a:lnTo>
                  <a:lnTo>
                    <a:pt x="96171" y="192814"/>
                  </a:lnTo>
                  <a:lnTo>
                    <a:pt x="95834" y="194001"/>
                  </a:lnTo>
                  <a:lnTo>
                    <a:pt x="96071" y="195076"/>
                  </a:lnTo>
                  <a:lnTo>
                    <a:pt x="96106" y="196750"/>
                  </a:lnTo>
                  <a:lnTo>
                    <a:pt x="95964" y="197236"/>
                  </a:lnTo>
                  <a:lnTo>
                    <a:pt x="95706" y="197606"/>
                  </a:lnTo>
                  <a:lnTo>
                    <a:pt x="94565" y="198637"/>
                  </a:lnTo>
                  <a:lnTo>
                    <a:pt x="93517" y="199987"/>
                  </a:lnTo>
                  <a:lnTo>
                    <a:pt x="92924" y="200432"/>
                  </a:lnTo>
                  <a:lnTo>
                    <a:pt x="92248" y="200845"/>
                  </a:lnTo>
                  <a:lnTo>
                    <a:pt x="91303" y="201207"/>
                  </a:lnTo>
                  <a:lnTo>
                    <a:pt x="90176" y="201841"/>
                  </a:lnTo>
                  <a:lnTo>
                    <a:pt x="89296" y="202606"/>
                  </a:lnTo>
                  <a:lnTo>
                    <a:pt x="88589" y="203011"/>
                  </a:lnTo>
                  <a:lnTo>
                    <a:pt x="86926" y="203403"/>
                  </a:lnTo>
                  <a:lnTo>
                    <a:pt x="86935" y="202468"/>
                  </a:lnTo>
                  <a:lnTo>
                    <a:pt x="87606" y="202377"/>
                  </a:lnTo>
                  <a:lnTo>
                    <a:pt x="88849" y="201874"/>
                  </a:lnTo>
                  <a:lnTo>
                    <a:pt x="89528" y="201411"/>
                  </a:lnTo>
                  <a:lnTo>
                    <a:pt x="90622" y="200513"/>
                  </a:lnTo>
                  <a:lnTo>
                    <a:pt x="91351" y="200073"/>
                  </a:lnTo>
                  <a:lnTo>
                    <a:pt x="92134" y="199738"/>
                  </a:lnTo>
                  <a:lnTo>
                    <a:pt x="93058" y="199129"/>
                  </a:lnTo>
                  <a:lnTo>
                    <a:pt x="93489" y="198993"/>
                  </a:lnTo>
                  <a:lnTo>
                    <a:pt x="93995" y="198554"/>
                  </a:lnTo>
                  <a:lnTo>
                    <a:pt x="94656" y="197812"/>
                  </a:lnTo>
                  <a:lnTo>
                    <a:pt x="95132" y="197435"/>
                  </a:lnTo>
                  <a:lnTo>
                    <a:pt x="95524" y="196964"/>
                  </a:lnTo>
                  <a:lnTo>
                    <a:pt x="95662" y="196420"/>
                  </a:lnTo>
                  <a:lnTo>
                    <a:pt x="95582" y="194554"/>
                  </a:lnTo>
                  <a:lnTo>
                    <a:pt x="95248" y="193200"/>
                  </a:lnTo>
                  <a:lnTo>
                    <a:pt x="95173" y="191168"/>
                  </a:lnTo>
                  <a:lnTo>
                    <a:pt x="95194" y="190824"/>
                  </a:lnTo>
                  <a:lnTo>
                    <a:pt x="95544" y="189377"/>
                  </a:lnTo>
                  <a:lnTo>
                    <a:pt x="95534" y="188636"/>
                  </a:lnTo>
                  <a:lnTo>
                    <a:pt x="95277" y="188695"/>
                  </a:lnTo>
                  <a:lnTo>
                    <a:pt x="94890" y="188958"/>
                  </a:lnTo>
                  <a:lnTo>
                    <a:pt x="94604" y="189333"/>
                  </a:lnTo>
                  <a:lnTo>
                    <a:pt x="94133" y="190213"/>
                  </a:lnTo>
                  <a:lnTo>
                    <a:pt x="93875" y="190286"/>
                  </a:lnTo>
                  <a:lnTo>
                    <a:pt x="93282" y="190116"/>
                  </a:lnTo>
                  <a:lnTo>
                    <a:pt x="93344" y="189796"/>
                  </a:lnTo>
                  <a:lnTo>
                    <a:pt x="93319" y="189494"/>
                  </a:lnTo>
                  <a:lnTo>
                    <a:pt x="93390" y="189265"/>
                  </a:lnTo>
                  <a:lnTo>
                    <a:pt x="94363" y="187844"/>
                  </a:lnTo>
                  <a:lnTo>
                    <a:pt x="95088" y="186239"/>
                  </a:lnTo>
                  <a:lnTo>
                    <a:pt x="95244" y="185221"/>
                  </a:lnTo>
                  <a:lnTo>
                    <a:pt x="95223" y="184839"/>
                  </a:lnTo>
                  <a:lnTo>
                    <a:pt x="95608" y="183097"/>
                  </a:lnTo>
                  <a:lnTo>
                    <a:pt x="96141" y="181809"/>
                  </a:lnTo>
                  <a:lnTo>
                    <a:pt x="95370" y="181341"/>
                  </a:lnTo>
                  <a:lnTo>
                    <a:pt x="96033" y="180859"/>
                  </a:lnTo>
                  <a:lnTo>
                    <a:pt x="96335" y="180518"/>
                  </a:lnTo>
                  <a:lnTo>
                    <a:pt x="97608" y="178845"/>
                  </a:lnTo>
                  <a:lnTo>
                    <a:pt x="97844" y="178296"/>
                  </a:lnTo>
                  <a:lnTo>
                    <a:pt x="98289" y="177757"/>
                  </a:lnTo>
                  <a:lnTo>
                    <a:pt x="99298" y="177558"/>
                  </a:lnTo>
                  <a:lnTo>
                    <a:pt x="100164" y="177203"/>
                  </a:lnTo>
                  <a:lnTo>
                    <a:pt x="100499" y="177005"/>
                  </a:lnTo>
                  <a:lnTo>
                    <a:pt x="100763" y="176641"/>
                  </a:lnTo>
                  <a:lnTo>
                    <a:pt x="101123" y="176344"/>
                  </a:lnTo>
                  <a:lnTo>
                    <a:pt x="101289" y="176292"/>
                  </a:lnTo>
                  <a:lnTo>
                    <a:pt x="101749" y="176019"/>
                  </a:lnTo>
                  <a:lnTo>
                    <a:pt x="101884" y="175903"/>
                  </a:lnTo>
                  <a:lnTo>
                    <a:pt x="102130" y="175739"/>
                  </a:lnTo>
                  <a:lnTo>
                    <a:pt x="101386" y="176214"/>
                  </a:lnTo>
                  <a:lnTo>
                    <a:pt x="100876" y="176446"/>
                  </a:lnTo>
                  <a:lnTo>
                    <a:pt x="100286" y="177096"/>
                  </a:lnTo>
                  <a:lnTo>
                    <a:pt x="100151" y="177174"/>
                  </a:lnTo>
                  <a:lnTo>
                    <a:pt x="99540" y="177351"/>
                  </a:lnTo>
                  <a:lnTo>
                    <a:pt x="99331" y="177499"/>
                  </a:lnTo>
                  <a:lnTo>
                    <a:pt x="99157" y="177468"/>
                  </a:lnTo>
                  <a:lnTo>
                    <a:pt x="98888" y="177492"/>
                  </a:lnTo>
                  <a:lnTo>
                    <a:pt x="98973" y="177583"/>
                  </a:lnTo>
                  <a:lnTo>
                    <a:pt x="98726" y="177580"/>
                  </a:lnTo>
                  <a:lnTo>
                    <a:pt x="98759" y="177354"/>
                  </a:lnTo>
                  <a:lnTo>
                    <a:pt x="98739" y="176966"/>
                  </a:lnTo>
                  <a:lnTo>
                    <a:pt x="98393" y="176982"/>
                  </a:lnTo>
                  <a:lnTo>
                    <a:pt x="98854" y="175792"/>
                  </a:lnTo>
                  <a:lnTo>
                    <a:pt x="98888" y="174975"/>
                  </a:lnTo>
                  <a:lnTo>
                    <a:pt x="98722" y="174309"/>
                  </a:lnTo>
                  <a:lnTo>
                    <a:pt x="98513" y="173869"/>
                  </a:lnTo>
                  <a:lnTo>
                    <a:pt x="97467" y="172659"/>
                  </a:lnTo>
                  <a:lnTo>
                    <a:pt x="96959" y="171876"/>
                  </a:lnTo>
                  <a:lnTo>
                    <a:pt x="96899" y="171504"/>
                  </a:lnTo>
                  <a:lnTo>
                    <a:pt x="96638" y="170738"/>
                  </a:lnTo>
                  <a:lnTo>
                    <a:pt x="96650" y="170369"/>
                  </a:lnTo>
                  <a:lnTo>
                    <a:pt x="96483" y="169588"/>
                  </a:lnTo>
                  <a:lnTo>
                    <a:pt x="96346" y="169447"/>
                  </a:lnTo>
                  <a:lnTo>
                    <a:pt x="95898" y="169351"/>
                  </a:lnTo>
                  <a:lnTo>
                    <a:pt x="95685" y="169208"/>
                  </a:lnTo>
                  <a:lnTo>
                    <a:pt x="95389" y="168716"/>
                  </a:lnTo>
                  <a:lnTo>
                    <a:pt x="95391" y="168526"/>
                  </a:lnTo>
                  <a:lnTo>
                    <a:pt x="94939" y="168066"/>
                  </a:lnTo>
                  <a:lnTo>
                    <a:pt x="94782" y="167719"/>
                  </a:lnTo>
                  <a:lnTo>
                    <a:pt x="93955" y="167633"/>
                  </a:lnTo>
                  <a:lnTo>
                    <a:pt x="93880" y="167366"/>
                  </a:lnTo>
                  <a:lnTo>
                    <a:pt x="93278" y="167314"/>
                  </a:lnTo>
                  <a:lnTo>
                    <a:pt x="92876" y="167418"/>
                  </a:lnTo>
                  <a:lnTo>
                    <a:pt x="92621" y="167254"/>
                  </a:lnTo>
                  <a:lnTo>
                    <a:pt x="92310" y="167402"/>
                  </a:lnTo>
                  <a:lnTo>
                    <a:pt x="92159" y="167311"/>
                  </a:lnTo>
                  <a:lnTo>
                    <a:pt x="91910" y="166866"/>
                  </a:lnTo>
                  <a:lnTo>
                    <a:pt x="91753" y="166762"/>
                  </a:lnTo>
                  <a:lnTo>
                    <a:pt x="91272" y="166900"/>
                  </a:lnTo>
                  <a:lnTo>
                    <a:pt x="91026" y="166616"/>
                  </a:lnTo>
                  <a:lnTo>
                    <a:pt x="90220" y="166489"/>
                  </a:lnTo>
                  <a:lnTo>
                    <a:pt x="90083" y="166273"/>
                  </a:lnTo>
                  <a:lnTo>
                    <a:pt x="90141" y="165770"/>
                  </a:lnTo>
                  <a:lnTo>
                    <a:pt x="90042" y="165453"/>
                  </a:lnTo>
                  <a:lnTo>
                    <a:pt x="89369" y="165768"/>
                  </a:lnTo>
                  <a:lnTo>
                    <a:pt x="89089" y="165648"/>
                  </a:lnTo>
                  <a:lnTo>
                    <a:pt x="88838" y="165825"/>
                  </a:lnTo>
                  <a:lnTo>
                    <a:pt x="88685" y="165830"/>
                  </a:lnTo>
                  <a:lnTo>
                    <a:pt x="88517" y="165695"/>
                  </a:lnTo>
                  <a:lnTo>
                    <a:pt x="88521" y="165445"/>
                  </a:lnTo>
                  <a:lnTo>
                    <a:pt x="88181" y="165271"/>
                  </a:lnTo>
                  <a:lnTo>
                    <a:pt x="87394" y="165341"/>
                  </a:lnTo>
                  <a:lnTo>
                    <a:pt x="87108" y="165052"/>
                  </a:lnTo>
                  <a:lnTo>
                    <a:pt x="86891" y="165034"/>
                  </a:lnTo>
                  <a:lnTo>
                    <a:pt x="86588" y="165219"/>
                  </a:lnTo>
                  <a:lnTo>
                    <a:pt x="86359" y="165140"/>
                  </a:lnTo>
                  <a:lnTo>
                    <a:pt x="85942" y="165233"/>
                  </a:lnTo>
                  <a:lnTo>
                    <a:pt x="85776" y="165162"/>
                  </a:lnTo>
                  <a:lnTo>
                    <a:pt x="85705" y="165006"/>
                  </a:lnTo>
                  <a:lnTo>
                    <a:pt x="84949" y="165314"/>
                  </a:lnTo>
                  <a:lnTo>
                    <a:pt x="84611" y="165091"/>
                  </a:lnTo>
                  <a:lnTo>
                    <a:pt x="84498" y="164852"/>
                  </a:lnTo>
                  <a:lnTo>
                    <a:pt x="84532" y="167469"/>
                  </a:lnTo>
                  <a:lnTo>
                    <a:pt x="84470" y="170238"/>
                  </a:lnTo>
                  <a:lnTo>
                    <a:pt x="82193" y="170231"/>
                  </a:lnTo>
                  <a:lnTo>
                    <a:pt x="82175" y="168017"/>
                  </a:lnTo>
                  <a:lnTo>
                    <a:pt x="65605" y="167844"/>
                  </a:lnTo>
                  <a:lnTo>
                    <a:pt x="65692" y="164675"/>
                  </a:lnTo>
                  <a:lnTo>
                    <a:pt x="65679" y="164236"/>
                  </a:lnTo>
                  <a:lnTo>
                    <a:pt x="68618" y="161422"/>
                  </a:lnTo>
                  <a:lnTo>
                    <a:pt x="68039" y="160742"/>
                  </a:lnTo>
                  <a:lnTo>
                    <a:pt x="63348" y="160673"/>
                  </a:lnTo>
                  <a:lnTo>
                    <a:pt x="63257" y="158298"/>
                  </a:lnTo>
                  <a:lnTo>
                    <a:pt x="61445" y="158298"/>
                  </a:lnTo>
                  <a:lnTo>
                    <a:pt x="61237" y="158201"/>
                  </a:lnTo>
                  <a:lnTo>
                    <a:pt x="59839" y="160136"/>
                  </a:lnTo>
                  <a:lnTo>
                    <a:pt x="58609" y="160982"/>
                  </a:lnTo>
                  <a:lnTo>
                    <a:pt x="58622" y="159453"/>
                  </a:lnTo>
                  <a:lnTo>
                    <a:pt x="58557" y="158217"/>
                  </a:lnTo>
                  <a:lnTo>
                    <a:pt x="58389" y="157567"/>
                  </a:lnTo>
                  <a:lnTo>
                    <a:pt x="58492" y="157176"/>
                  </a:lnTo>
                  <a:lnTo>
                    <a:pt x="58415" y="155973"/>
                  </a:lnTo>
                  <a:lnTo>
                    <a:pt x="55929" y="155924"/>
                  </a:lnTo>
                  <a:lnTo>
                    <a:pt x="53249" y="155989"/>
                  </a:lnTo>
                  <a:lnTo>
                    <a:pt x="53365" y="154622"/>
                  </a:lnTo>
                  <a:lnTo>
                    <a:pt x="51798" y="154622"/>
                  </a:lnTo>
                  <a:lnTo>
                    <a:pt x="51410" y="154330"/>
                  </a:lnTo>
                  <a:lnTo>
                    <a:pt x="51368" y="154633"/>
                  </a:lnTo>
                  <a:lnTo>
                    <a:pt x="50487" y="155893"/>
                  </a:lnTo>
                  <a:lnTo>
                    <a:pt x="50382" y="155509"/>
                  </a:lnTo>
                  <a:lnTo>
                    <a:pt x="50418" y="154890"/>
                  </a:lnTo>
                  <a:lnTo>
                    <a:pt x="50266" y="154701"/>
                  </a:lnTo>
                  <a:lnTo>
                    <a:pt x="50124" y="154677"/>
                  </a:lnTo>
                  <a:lnTo>
                    <a:pt x="49903" y="154792"/>
                  </a:lnTo>
                  <a:lnTo>
                    <a:pt x="46193" y="154770"/>
                  </a:lnTo>
                  <a:lnTo>
                    <a:pt x="46606" y="154460"/>
                  </a:lnTo>
                  <a:lnTo>
                    <a:pt x="46697" y="154086"/>
                  </a:lnTo>
                  <a:lnTo>
                    <a:pt x="46697" y="153728"/>
                  </a:lnTo>
                  <a:lnTo>
                    <a:pt x="46490" y="153093"/>
                  </a:lnTo>
                  <a:lnTo>
                    <a:pt x="46257" y="153110"/>
                  </a:lnTo>
                  <a:lnTo>
                    <a:pt x="45609" y="151581"/>
                  </a:lnTo>
                  <a:lnTo>
                    <a:pt x="45493" y="150995"/>
                  </a:lnTo>
                  <a:lnTo>
                    <a:pt x="45622" y="150279"/>
                  </a:lnTo>
                  <a:lnTo>
                    <a:pt x="45143" y="149043"/>
                  </a:lnTo>
                  <a:lnTo>
                    <a:pt x="45143" y="148637"/>
                  </a:lnTo>
                  <a:lnTo>
                    <a:pt x="44793" y="148181"/>
                  </a:lnTo>
                  <a:lnTo>
                    <a:pt x="44586" y="148181"/>
                  </a:lnTo>
                  <a:lnTo>
                    <a:pt x="43525" y="145628"/>
                  </a:lnTo>
                  <a:lnTo>
                    <a:pt x="43499" y="145449"/>
                  </a:lnTo>
                  <a:lnTo>
                    <a:pt x="43136" y="144847"/>
                  </a:lnTo>
                  <a:lnTo>
                    <a:pt x="42631" y="144147"/>
                  </a:lnTo>
                  <a:lnTo>
                    <a:pt x="41841" y="143269"/>
                  </a:lnTo>
                  <a:lnTo>
                    <a:pt x="40456" y="141529"/>
                  </a:lnTo>
                  <a:lnTo>
                    <a:pt x="40430" y="141301"/>
                  </a:lnTo>
                  <a:lnTo>
                    <a:pt x="39873" y="140292"/>
                  </a:lnTo>
                  <a:lnTo>
                    <a:pt x="39368" y="139983"/>
                  </a:lnTo>
                  <a:lnTo>
                    <a:pt x="39135" y="139284"/>
                  </a:lnTo>
                  <a:lnTo>
                    <a:pt x="38449" y="138373"/>
                  </a:lnTo>
                  <a:lnTo>
                    <a:pt x="38281" y="137576"/>
                  </a:lnTo>
                  <a:lnTo>
                    <a:pt x="38229" y="136502"/>
                  </a:lnTo>
                  <a:lnTo>
                    <a:pt x="38345" y="136324"/>
                  </a:lnTo>
                  <a:lnTo>
                    <a:pt x="38643" y="134534"/>
                  </a:lnTo>
                  <a:lnTo>
                    <a:pt x="39032" y="133526"/>
                  </a:lnTo>
                  <a:lnTo>
                    <a:pt x="39990" y="130110"/>
                  </a:lnTo>
                  <a:lnTo>
                    <a:pt x="40249" y="129720"/>
                  </a:lnTo>
                  <a:lnTo>
                    <a:pt x="40637" y="128272"/>
                  </a:lnTo>
                  <a:lnTo>
                    <a:pt x="41064" y="127508"/>
                  </a:lnTo>
                  <a:lnTo>
                    <a:pt x="41051" y="127182"/>
                  </a:lnTo>
                  <a:lnTo>
                    <a:pt x="40766" y="126906"/>
                  </a:lnTo>
                  <a:lnTo>
                    <a:pt x="40883" y="124661"/>
                  </a:lnTo>
                  <a:lnTo>
                    <a:pt x="41246" y="124076"/>
                  </a:lnTo>
                  <a:lnTo>
                    <a:pt x="41270" y="123852"/>
                  </a:lnTo>
                  <a:lnTo>
                    <a:pt x="41206" y="123545"/>
                  </a:lnTo>
                  <a:lnTo>
                    <a:pt x="41059" y="123240"/>
                  </a:lnTo>
                  <a:lnTo>
                    <a:pt x="40454" y="122530"/>
                  </a:lnTo>
                  <a:lnTo>
                    <a:pt x="40199" y="122100"/>
                  </a:lnTo>
                  <a:lnTo>
                    <a:pt x="40048" y="121681"/>
                  </a:lnTo>
                  <a:lnTo>
                    <a:pt x="39826" y="120630"/>
                  </a:lnTo>
                  <a:lnTo>
                    <a:pt x="39884" y="119906"/>
                  </a:lnTo>
                  <a:lnTo>
                    <a:pt x="39793" y="119467"/>
                  </a:lnTo>
                  <a:lnTo>
                    <a:pt x="38849" y="115956"/>
                  </a:lnTo>
                  <a:lnTo>
                    <a:pt x="38306" y="113790"/>
                  </a:lnTo>
                  <a:lnTo>
                    <a:pt x="38103" y="113496"/>
                  </a:lnTo>
                  <a:lnTo>
                    <a:pt x="37931" y="112854"/>
                  </a:lnTo>
                  <a:lnTo>
                    <a:pt x="37916" y="112700"/>
                  </a:lnTo>
                  <a:lnTo>
                    <a:pt x="38055" y="112398"/>
                  </a:lnTo>
                  <a:lnTo>
                    <a:pt x="37943" y="111862"/>
                  </a:lnTo>
                  <a:lnTo>
                    <a:pt x="37276" y="110509"/>
                  </a:lnTo>
                  <a:lnTo>
                    <a:pt x="36920" y="109215"/>
                  </a:lnTo>
                  <a:lnTo>
                    <a:pt x="36920" y="108986"/>
                  </a:lnTo>
                  <a:lnTo>
                    <a:pt x="36524" y="108138"/>
                  </a:lnTo>
                  <a:lnTo>
                    <a:pt x="36261" y="108172"/>
                  </a:lnTo>
                  <a:lnTo>
                    <a:pt x="35946" y="107760"/>
                  </a:lnTo>
                  <a:lnTo>
                    <a:pt x="35855" y="107500"/>
                  </a:lnTo>
                  <a:lnTo>
                    <a:pt x="35832" y="107222"/>
                  </a:lnTo>
                  <a:lnTo>
                    <a:pt x="35033" y="105639"/>
                  </a:lnTo>
                  <a:lnTo>
                    <a:pt x="34807" y="105723"/>
                  </a:lnTo>
                  <a:lnTo>
                    <a:pt x="34243" y="106056"/>
                  </a:lnTo>
                  <a:lnTo>
                    <a:pt x="33991" y="106358"/>
                  </a:lnTo>
                  <a:lnTo>
                    <a:pt x="33156" y="106870"/>
                  </a:lnTo>
                  <a:lnTo>
                    <a:pt x="32847" y="106608"/>
                  </a:lnTo>
                  <a:lnTo>
                    <a:pt x="32659" y="104833"/>
                  </a:lnTo>
                  <a:lnTo>
                    <a:pt x="32886" y="104788"/>
                  </a:lnTo>
                  <a:lnTo>
                    <a:pt x="33599" y="104429"/>
                  </a:lnTo>
                  <a:lnTo>
                    <a:pt x="33771" y="103929"/>
                  </a:lnTo>
                  <a:lnTo>
                    <a:pt x="33402" y="103435"/>
                  </a:lnTo>
                  <a:lnTo>
                    <a:pt x="33158" y="103198"/>
                  </a:lnTo>
                  <a:lnTo>
                    <a:pt x="33278" y="102844"/>
                  </a:lnTo>
                  <a:lnTo>
                    <a:pt x="33541" y="102722"/>
                  </a:lnTo>
                  <a:lnTo>
                    <a:pt x="33626" y="102574"/>
                  </a:lnTo>
                  <a:lnTo>
                    <a:pt x="33471" y="101975"/>
                  </a:lnTo>
                  <a:lnTo>
                    <a:pt x="32853" y="100752"/>
                  </a:lnTo>
                  <a:lnTo>
                    <a:pt x="31840" y="100192"/>
                  </a:lnTo>
                  <a:lnTo>
                    <a:pt x="30918" y="100453"/>
                  </a:lnTo>
                  <a:lnTo>
                    <a:pt x="30067" y="99706"/>
                  </a:lnTo>
                  <a:lnTo>
                    <a:pt x="28965" y="98490"/>
                  </a:lnTo>
                  <a:lnTo>
                    <a:pt x="28306" y="97192"/>
                  </a:lnTo>
                  <a:lnTo>
                    <a:pt x="28372" y="96955"/>
                  </a:lnTo>
                  <a:lnTo>
                    <a:pt x="28687" y="96689"/>
                  </a:lnTo>
                  <a:lnTo>
                    <a:pt x="28785" y="96361"/>
                  </a:lnTo>
                  <a:lnTo>
                    <a:pt x="28785" y="96195"/>
                  </a:lnTo>
                  <a:lnTo>
                    <a:pt x="28430" y="95274"/>
                  </a:lnTo>
                  <a:lnTo>
                    <a:pt x="27722" y="94337"/>
                  </a:lnTo>
                  <a:lnTo>
                    <a:pt x="27283" y="94269"/>
                  </a:lnTo>
                  <a:lnTo>
                    <a:pt x="27082" y="94508"/>
                  </a:lnTo>
                  <a:lnTo>
                    <a:pt x="26856" y="94553"/>
                  </a:lnTo>
                  <a:lnTo>
                    <a:pt x="26172" y="94279"/>
                  </a:lnTo>
                  <a:lnTo>
                    <a:pt x="25946" y="94128"/>
                  </a:lnTo>
                  <a:lnTo>
                    <a:pt x="25615" y="93483"/>
                  </a:lnTo>
                  <a:lnTo>
                    <a:pt x="25766" y="92747"/>
                  </a:lnTo>
                  <a:lnTo>
                    <a:pt x="25505" y="91935"/>
                  </a:lnTo>
                  <a:lnTo>
                    <a:pt x="25070" y="90126"/>
                  </a:lnTo>
                  <a:lnTo>
                    <a:pt x="25360" y="89603"/>
                  </a:lnTo>
                  <a:lnTo>
                    <a:pt x="24705" y="87984"/>
                  </a:lnTo>
                  <a:lnTo>
                    <a:pt x="24107" y="86914"/>
                  </a:lnTo>
                  <a:lnTo>
                    <a:pt x="23864" y="86631"/>
                  </a:lnTo>
                  <a:lnTo>
                    <a:pt x="23597" y="86480"/>
                  </a:lnTo>
                  <a:lnTo>
                    <a:pt x="22642" y="85181"/>
                  </a:lnTo>
                  <a:lnTo>
                    <a:pt x="22261" y="84491"/>
                  </a:lnTo>
                  <a:lnTo>
                    <a:pt x="22019" y="82464"/>
                  </a:lnTo>
                  <a:lnTo>
                    <a:pt x="21882" y="81811"/>
                  </a:lnTo>
                  <a:lnTo>
                    <a:pt x="21538" y="80283"/>
                  </a:lnTo>
                  <a:lnTo>
                    <a:pt x="21076" y="78920"/>
                  </a:lnTo>
                  <a:lnTo>
                    <a:pt x="20747" y="78326"/>
                  </a:lnTo>
                  <a:lnTo>
                    <a:pt x="20256" y="77735"/>
                  </a:lnTo>
                  <a:lnTo>
                    <a:pt x="19620" y="76668"/>
                  </a:lnTo>
                  <a:lnTo>
                    <a:pt x="19170" y="75679"/>
                  </a:lnTo>
                  <a:lnTo>
                    <a:pt x="18830" y="74186"/>
                  </a:lnTo>
                  <a:lnTo>
                    <a:pt x="18549" y="73626"/>
                  </a:lnTo>
                  <a:lnTo>
                    <a:pt x="18178" y="73210"/>
                  </a:lnTo>
                  <a:lnTo>
                    <a:pt x="18047" y="72908"/>
                  </a:lnTo>
                  <a:lnTo>
                    <a:pt x="18002" y="72582"/>
                  </a:lnTo>
                  <a:lnTo>
                    <a:pt x="17355" y="70719"/>
                  </a:lnTo>
                  <a:lnTo>
                    <a:pt x="17128" y="70823"/>
                  </a:lnTo>
                  <a:lnTo>
                    <a:pt x="16315" y="70922"/>
                  </a:lnTo>
                  <a:lnTo>
                    <a:pt x="15485" y="70732"/>
                  </a:lnTo>
                  <a:lnTo>
                    <a:pt x="15412" y="70318"/>
                  </a:lnTo>
                  <a:lnTo>
                    <a:pt x="14894" y="70534"/>
                  </a:lnTo>
                  <a:lnTo>
                    <a:pt x="13813" y="70795"/>
                  </a:lnTo>
                  <a:lnTo>
                    <a:pt x="13517" y="70578"/>
                  </a:lnTo>
                  <a:lnTo>
                    <a:pt x="13216" y="70081"/>
                  </a:lnTo>
                  <a:lnTo>
                    <a:pt x="12688" y="69691"/>
                  </a:lnTo>
                  <a:lnTo>
                    <a:pt x="12408" y="69743"/>
                  </a:lnTo>
                  <a:lnTo>
                    <a:pt x="11949" y="70323"/>
                  </a:lnTo>
                  <a:lnTo>
                    <a:pt x="11572" y="70323"/>
                  </a:lnTo>
                  <a:lnTo>
                    <a:pt x="11213" y="70144"/>
                  </a:lnTo>
                  <a:lnTo>
                    <a:pt x="10353" y="70370"/>
                  </a:lnTo>
                  <a:lnTo>
                    <a:pt x="10163" y="70498"/>
                  </a:lnTo>
                  <a:lnTo>
                    <a:pt x="9506" y="71349"/>
                  </a:lnTo>
                  <a:lnTo>
                    <a:pt x="9332" y="71398"/>
                  </a:lnTo>
                  <a:lnTo>
                    <a:pt x="8771" y="71172"/>
                  </a:lnTo>
                  <a:lnTo>
                    <a:pt x="6537" y="69951"/>
                  </a:lnTo>
                  <a:lnTo>
                    <a:pt x="6347" y="69774"/>
                  </a:lnTo>
                  <a:lnTo>
                    <a:pt x="6274" y="69540"/>
                  </a:lnTo>
                  <a:lnTo>
                    <a:pt x="6067" y="69332"/>
                  </a:lnTo>
                  <a:lnTo>
                    <a:pt x="5837" y="69210"/>
                  </a:lnTo>
                  <a:lnTo>
                    <a:pt x="5504" y="69205"/>
                  </a:lnTo>
                  <a:lnTo>
                    <a:pt x="4772" y="68679"/>
                  </a:lnTo>
                  <a:lnTo>
                    <a:pt x="4083" y="67862"/>
                  </a:lnTo>
                  <a:lnTo>
                    <a:pt x="3762" y="67148"/>
                  </a:lnTo>
                  <a:lnTo>
                    <a:pt x="3494" y="66764"/>
                  </a:lnTo>
                  <a:lnTo>
                    <a:pt x="3836" y="66349"/>
                  </a:lnTo>
                  <a:lnTo>
                    <a:pt x="3320" y="65168"/>
                  </a:lnTo>
                  <a:lnTo>
                    <a:pt x="2618" y="64814"/>
                  </a:lnTo>
                  <a:lnTo>
                    <a:pt x="2065" y="64143"/>
                  </a:lnTo>
                  <a:lnTo>
                    <a:pt x="2144" y="63594"/>
                  </a:lnTo>
                  <a:lnTo>
                    <a:pt x="841" y="61420"/>
                  </a:lnTo>
                  <a:lnTo>
                    <a:pt x="691" y="61298"/>
                  </a:lnTo>
                  <a:lnTo>
                    <a:pt x="381" y="61249"/>
                  </a:lnTo>
                  <a:lnTo>
                    <a:pt x="0" y="60804"/>
                  </a:lnTo>
                  <a:lnTo>
                    <a:pt x="18" y="60335"/>
                  </a:lnTo>
                  <a:lnTo>
                    <a:pt x="1251" y="58909"/>
                  </a:lnTo>
                  <a:lnTo>
                    <a:pt x="1466" y="58456"/>
                  </a:lnTo>
                  <a:lnTo>
                    <a:pt x="1578" y="57931"/>
                  </a:lnTo>
                  <a:lnTo>
                    <a:pt x="2332" y="56835"/>
                  </a:lnTo>
                  <a:lnTo>
                    <a:pt x="5663" y="56848"/>
                  </a:lnTo>
                  <a:lnTo>
                    <a:pt x="6181" y="56936"/>
                  </a:lnTo>
                  <a:lnTo>
                    <a:pt x="7345" y="56879"/>
                  </a:lnTo>
                  <a:lnTo>
                    <a:pt x="8715" y="56845"/>
                  </a:lnTo>
                  <a:lnTo>
                    <a:pt x="10600" y="57005"/>
                  </a:lnTo>
                  <a:lnTo>
                    <a:pt x="12926" y="57033"/>
                  </a:lnTo>
                  <a:lnTo>
                    <a:pt x="18126" y="56981"/>
                  </a:lnTo>
                  <a:lnTo>
                    <a:pt x="22620" y="57061"/>
                  </a:lnTo>
                  <a:lnTo>
                    <a:pt x="27360" y="56835"/>
                  </a:lnTo>
                  <a:lnTo>
                    <a:pt x="41408" y="56786"/>
                  </a:lnTo>
                  <a:lnTo>
                    <a:pt x="43230" y="60546"/>
                  </a:lnTo>
                  <a:lnTo>
                    <a:pt x="43736" y="60564"/>
                  </a:lnTo>
                  <a:lnTo>
                    <a:pt x="44038" y="60421"/>
                  </a:lnTo>
                  <a:lnTo>
                    <a:pt x="44649" y="60385"/>
                  </a:lnTo>
                  <a:lnTo>
                    <a:pt x="45304" y="60486"/>
                  </a:lnTo>
                  <a:lnTo>
                    <a:pt x="46727" y="60876"/>
                  </a:lnTo>
                  <a:lnTo>
                    <a:pt x="47063" y="60569"/>
                  </a:lnTo>
                  <a:lnTo>
                    <a:pt x="47255" y="60166"/>
                  </a:lnTo>
                  <a:lnTo>
                    <a:pt x="47877" y="59963"/>
                  </a:lnTo>
                  <a:lnTo>
                    <a:pt x="48026" y="59997"/>
                  </a:lnTo>
                  <a:lnTo>
                    <a:pt x="48712" y="59609"/>
                  </a:lnTo>
                  <a:lnTo>
                    <a:pt x="51308" y="59049"/>
                  </a:lnTo>
                  <a:lnTo>
                    <a:pt x="51285" y="61988"/>
                  </a:lnTo>
                  <a:lnTo>
                    <a:pt x="50999" y="61985"/>
                  </a:lnTo>
                  <a:lnTo>
                    <a:pt x="50665" y="62126"/>
                  </a:lnTo>
                  <a:lnTo>
                    <a:pt x="48844" y="63172"/>
                  </a:lnTo>
                  <a:lnTo>
                    <a:pt x="48824" y="65072"/>
                  </a:lnTo>
                  <a:lnTo>
                    <a:pt x="48621" y="65295"/>
                  </a:lnTo>
                  <a:lnTo>
                    <a:pt x="48382" y="65223"/>
                  </a:lnTo>
                  <a:lnTo>
                    <a:pt x="48225" y="65983"/>
                  </a:lnTo>
                  <a:lnTo>
                    <a:pt x="48231" y="66836"/>
                  </a:lnTo>
                  <a:lnTo>
                    <a:pt x="48857" y="67206"/>
                  </a:lnTo>
                  <a:lnTo>
                    <a:pt x="48840" y="67507"/>
                  </a:lnTo>
                  <a:lnTo>
                    <a:pt x="48540" y="67924"/>
                  </a:lnTo>
                  <a:lnTo>
                    <a:pt x="48554" y="68364"/>
                  </a:lnTo>
                  <a:lnTo>
                    <a:pt x="48774" y="69496"/>
                  </a:lnTo>
                  <a:lnTo>
                    <a:pt x="49766" y="69735"/>
                  </a:lnTo>
                  <a:lnTo>
                    <a:pt x="50591" y="69610"/>
                  </a:lnTo>
                  <a:lnTo>
                    <a:pt x="51585" y="69642"/>
                  </a:lnTo>
                  <a:lnTo>
                    <a:pt x="52509" y="70230"/>
                  </a:lnTo>
                  <a:lnTo>
                    <a:pt x="54707" y="69709"/>
                  </a:lnTo>
                  <a:lnTo>
                    <a:pt x="54877" y="68915"/>
                  </a:lnTo>
                  <a:lnTo>
                    <a:pt x="54869" y="68634"/>
                  </a:lnTo>
                  <a:lnTo>
                    <a:pt x="54968" y="68444"/>
                  </a:lnTo>
                  <a:lnTo>
                    <a:pt x="55469" y="67882"/>
                  </a:lnTo>
                  <a:lnTo>
                    <a:pt x="57007" y="67013"/>
                  </a:lnTo>
                  <a:lnTo>
                    <a:pt x="58948" y="66888"/>
                  </a:lnTo>
                  <a:lnTo>
                    <a:pt x="58979" y="67458"/>
                  </a:lnTo>
                  <a:lnTo>
                    <a:pt x="60827" y="67398"/>
                  </a:lnTo>
                  <a:lnTo>
                    <a:pt x="61142" y="67138"/>
                  </a:lnTo>
                  <a:lnTo>
                    <a:pt x="59051" y="64666"/>
                  </a:lnTo>
                  <a:lnTo>
                    <a:pt x="58765" y="64278"/>
                  </a:lnTo>
                  <a:lnTo>
                    <a:pt x="58297" y="63370"/>
                  </a:lnTo>
                  <a:lnTo>
                    <a:pt x="58310" y="60463"/>
                  </a:lnTo>
                  <a:lnTo>
                    <a:pt x="59540" y="60377"/>
                  </a:lnTo>
                  <a:lnTo>
                    <a:pt x="63760" y="60395"/>
                  </a:lnTo>
                  <a:lnTo>
                    <a:pt x="64524" y="60512"/>
                  </a:lnTo>
                  <a:lnTo>
                    <a:pt x="65498" y="60450"/>
                  </a:lnTo>
                  <a:lnTo>
                    <a:pt x="65604" y="56863"/>
                  </a:lnTo>
                  <a:lnTo>
                    <a:pt x="69047" y="56887"/>
                  </a:lnTo>
                  <a:lnTo>
                    <a:pt x="69617" y="56002"/>
                  </a:lnTo>
                  <a:lnTo>
                    <a:pt x="68301" y="54547"/>
                  </a:lnTo>
                  <a:lnTo>
                    <a:pt x="71612" y="54490"/>
                  </a:lnTo>
                  <a:lnTo>
                    <a:pt x="71875" y="53975"/>
                  </a:lnTo>
                  <a:lnTo>
                    <a:pt x="71868" y="49761"/>
                  </a:lnTo>
                  <a:lnTo>
                    <a:pt x="72490" y="49764"/>
                  </a:lnTo>
                  <a:lnTo>
                    <a:pt x="72552" y="48616"/>
                  </a:lnTo>
                  <a:lnTo>
                    <a:pt x="73084" y="48611"/>
                  </a:lnTo>
                  <a:lnTo>
                    <a:pt x="73145" y="47443"/>
                  </a:lnTo>
                  <a:lnTo>
                    <a:pt x="74305" y="47406"/>
                  </a:lnTo>
                  <a:lnTo>
                    <a:pt x="74372" y="43998"/>
                  </a:lnTo>
                  <a:lnTo>
                    <a:pt x="75355" y="43938"/>
                  </a:lnTo>
                  <a:lnTo>
                    <a:pt x="75424" y="43733"/>
                  </a:lnTo>
                  <a:lnTo>
                    <a:pt x="75370" y="43413"/>
                  </a:lnTo>
                  <a:lnTo>
                    <a:pt x="75484" y="43108"/>
                  </a:lnTo>
                  <a:lnTo>
                    <a:pt x="76510" y="42706"/>
                  </a:lnTo>
                  <a:lnTo>
                    <a:pt x="76908" y="42750"/>
                  </a:lnTo>
                  <a:lnTo>
                    <a:pt x="77060" y="42989"/>
                  </a:lnTo>
                  <a:lnTo>
                    <a:pt x="77873" y="43748"/>
                  </a:lnTo>
                  <a:lnTo>
                    <a:pt x="78044" y="43837"/>
                  </a:lnTo>
                  <a:lnTo>
                    <a:pt x="78667" y="43845"/>
                  </a:lnTo>
                  <a:lnTo>
                    <a:pt x="78898" y="43889"/>
                  </a:lnTo>
                  <a:lnTo>
                    <a:pt x="79567" y="44165"/>
                  </a:lnTo>
                  <a:lnTo>
                    <a:pt x="79802" y="44332"/>
                  </a:lnTo>
                  <a:lnTo>
                    <a:pt x="80283" y="44819"/>
                  </a:lnTo>
                  <a:lnTo>
                    <a:pt x="80996" y="45496"/>
                  </a:lnTo>
                  <a:lnTo>
                    <a:pt x="80836" y="45702"/>
                  </a:lnTo>
                  <a:lnTo>
                    <a:pt x="80387" y="46152"/>
                  </a:lnTo>
                  <a:lnTo>
                    <a:pt x="80134" y="46297"/>
                  </a:lnTo>
                  <a:lnTo>
                    <a:pt x="79481" y="46303"/>
                  </a:lnTo>
                  <a:lnTo>
                    <a:pt x="78933" y="46402"/>
                  </a:lnTo>
                  <a:lnTo>
                    <a:pt x="78338" y="46386"/>
                  </a:lnTo>
                  <a:lnTo>
                    <a:pt x="78029" y="46469"/>
                  </a:lnTo>
                  <a:lnTo>
                    <a:pt x="77899" y="46584"/>
                  </a:lnTo>
                  <a:lnTo>
                    <a:pt x="77808" y="46724"/>
                  </a:lnTo>
                  <a:lnTo>
                    <a:pt x="77752" y="46935"/>
                  </a:lnTo>
                  <a:lnTo>
                    <a:pt x="77729" y="47107"/>
                  </a:lnTo>
                  <a:lnTo>
                    <a:pt x="77702" y="48187"/>
                  </a:lnTo>
                  <a:lnTo>
                    <a:pt x="77731" y="48582"/>
                  </a:lnTo>
                  <a:lnTo>
                    <a:pt x="77551" y="48856"/>
                  </a:lnTo>
                  <a:lnTo>
                    <a:pt x="77066" y="48934"/>
                  </a:lnTo>
                  <a:lnTo>
                    <a:pt x="76732" y="49046"/>
                  </a:lnTo>
                  <a:lnTo>
                    <a:pt x="76430" y="49228"/>
                  </a:lnTo>
                  <a:lnTo>
                    <a:pt x="76134" y="49496"/>
                  </a:lnTo>
                  <a:lnTo>
                    <a:pt x="76047" y="49647"/>
                  </a:lnTo>
                  <a:lnTo>
                    <a:pt x="75978" y="49824"/>
                  </a:lnTo>
                  <a:lnTo>
                    <a:pt x="75947" y="50053"/>
                  </a:lnTo>
                  <a:lnTo>
                    <a:pt x="75954" y="50243"/>
                  </a:lnTo>
                  <a:lnTo>
                    <a:pt x="75993" y="50461"/>
                  </a:lnTo>
                  <a:lnTo>
                    <a:pt x="76041" y="50612"/>
                  </a:lnTo>
                  <a:lnTo>
                    <a:pt x="76262" y="51065"/>
                  </a:lnTo>
                  <a:lnTo>
                    <a:pt x="76082" y="51315"/>
                  </a:lnTo>
                  <a:lnTo>
                    <a:pt x="75566" y="51622"/>
                  </a:lnTo>
                  <a:lnTo>
                    <a:pt x="75282" y="51812"/>
                  </a:lnTo>
                  <a:lnTo>
                    <a:pt x="75427" y="51822"/>
                  </a:lnTo>
                  <a:lnTo>
                    <a:pt x="75218" y="52028"/>
                  </a:lnTo>
                  <a:lnTo>
                    <a:pt x="75591" y="52491"/>
                  </a:lnTo>
                  <a:lnTo>
                    <a:pt x="75734" y="52858"/>
                  </a:lnTo>
                  <a:lnTo>
                    <a:pt x="75722" y="53647"/>
                  </a:lnTo>
                  <a:lnTo>
                    <a:pt x="75813" y="53915"/>
                  </a:lnTo>
                  <a:lnTo>
                    <a:pt x="76028" y="54175"/>
                  </a:lnTo>
                  <a:lnTo>
                    <a:pt x="76453" y="54417"/>
                  </a:lnTo>
                  <a:lnTo>
                    <a:pt x="76598" y="54727"/>
                  </a:lnTo>
                  <a:lnTo>
                    <a:pt x="75956" y="55578"/>
                  </a:lnTo>
                  <a:lnTo>
                    <a:pt x="75597" y="56486"/>
                  </a:lnTo>
                  <a:lnTo>
                    <a:pt x="75622" y="56655"/>
                  </a:lnTo>
                  <a:lnTo>
                    <a:pt x="75902" y="56968"/>
                  </a:lnTo>
                  <a:lnTo>
                    <a:pt x="76130" y="57108"/>
                  </a:lnTo>
                  <a:lnTo>
                    <a:pt x="76273" y="57241"/>
                  </a:lnTo>
                  <a:lnTo>
                    <a:pt x="76426" y="57465"/>
                  </a:lnTo>
                  <a:lnTo>
                    <a:pt x="76650" y="57852"/>
                  </a:lnTo>
                  <a:lnTo>
                    <a:pt x="76795" y="57944"/>
                  </a:lnTo>
                  <a:lnTo>
                    <a:pt x="77070" y="58011"/>
                  </a:lnTo>
                  <a:lnTo>
                    <a:pt x="77629" y="58011"/>
                  </a:lnTo>
                  <a:lnTo>
                    <a:pt x="77847" y="58035"/>
                  </a:lnTo>
                  <a:lnTo>
                    <a:pt x="78046" y="58110"/>
                  </a:lnTo>
                  <a:lnTo>
                    <a:pt x="78595" y="58373"/>
                  </a:lnTo>
                  <a:lnTo>
                    <a:pt x="78833" y="58448"/>
                  </a:lnTo>
                  <a:lnTo>
                    <a:pt x="79971" y="58693"/>
                  </a:lnTo>
                  <a:lnTo>
                    <a:pt x="79977" y="58826"/>
                  </a:lnTo>
                  <a:lnTo>
                    <a:pt x="79782" y="59193"/>
                  </a:lnTo>
                  <a:lnTo>
                    <a:pt x="79465" y="59305"/>
                  </a:lnTo>
                  <a:lnTo>
                    <a:pt x="79328" y="59275"/>
                  </a:lnTo>
                  <a:lnTo>
                    <a:pt x="78921" y="59104"/>
                  </a:lnTo>
                  <a:lnTo>
                    <a:pt x="78597" y="59229"/>
                  </a:lnTo>
                  <a:lnTo>
                    <a:pt x="78962" y="59513"/>
                  </a:lnTo>
                  <a:lnTo>
                    <a:pt x="79216" y="59671"/>
                  </a:lnTo>
                  <a:lnTo>
                    <a:pt x="79533" y="59828"/>
                  </a:lnTo>
                  <a:lnTo>
                    <a:pt x="80109" y="59989"/>
                  </a:lnTo>
                  <a:lnTo>
                    <a:pt x="80580" y="60051"/>
                  </a:lnTo>
                  <a:lnTo>
                    <a:pt x="80907" y="60059"/>
                  </a:lnTo>
                  <a:lnTo>
                    <a:pt x="81245" y="59997"/>
                  </a:lnTo>
                  <a:lnTo>
                    <a:pt x="81638" y="60070"/>
                  </a:lnTo>
                  <a:lnTo>
                    <a:pt x="81690" y="60210"/>
                  </a:lnTo>
                  <a:lnTo>
                    <a:pt x="81694" y="60408"/>
                  </a:lnTo>
                  <a:lnTo>
                    <a:pt x="81593" y="60624"/>
                  </a:lnTo>
                  <a:lnTo>
                    <a:pt x="81369" y="60832"/>
                  </a:lnTo>
                  <a:lnTo>
                    <a:pt x="81241" y="60861"/>
                  </a:lnTo>
                  <a:lnTo>
                    <a:pt x="80912" y="60829"/>
                  </a:lnTo>
                  <a:lnTo>
                    <a:pt x="80022" y="60669"/>
                  </a:lnTo>
                  <a:lnTo>
                    <a:pt x="80037" y="60827"/>
                  </a:lnTo>
                  <a:lnTo>
                    <a:pt x="80095" y="61019"/>
                  </a:lnTo>
                  <a:lnTo>
                    <a:pt x="80138" y="61368"/>
                  </a:lnTo>
                  <a:lnTo>
                    <a:pt x="79884" y="61803"/>
                  </a:lnTo>
                  <a:lnTo>
                    <a:pt x="79782" y="62053"/>
                  </a:lnTo>
                  <a:lnTo>
                    <a:pt x="79749" y="62303"/>
                  </a:lnTo>
                  <a:lnTo>
                    <a:pt x="79662" y="62524"/>
                  </a:lnTo>
                  <a:lnTo>
                    <a:pt x="79494" y="62789"/>
                  </a:lnTo>
                  <a:lnTo>
                    <a:pt x="79353" y="62943"/>
                  </a:lnTo>
                  <a:lnTo>
                    <a:pt x="79179" y="63060"/>
                  </a:lnTo>
                  <a:lnTo>
                    <a:pt x="78813" y="63260"/>
                  </a:lnTo>
                  <a:lnTo>
                    <a:pt x="78645" y="63303"/>
                  </a:lnTo>
                  <a:lnTo>
                    <a:pt x="78373" y="63474"/>
                  </a:lnTo>
                  <a:lnTo>
                    <a:pt x="78307" y="63734"/>
                  </a:lnTo>
                  <a:lnTo>
                    <a:pt x="78313" y="63906"/>
                  </a:lnTo>
                  <a:lnTo>
                    <a:pt x="78348" y="64036"/>
                  </a:lnTo>
                  <a:lnTo>
                    <a:pt x="78609" y="64767"/>
                  </a:lnTo>
                  <a:lnTo>
                    <a:pt x="79034" y="65280"/>
                  </a:lnTo>
                  <a:lnTo>
                    <a:pt x="79254" y="65504"/>
                  </a:lnTo>
                  <a:lnTo>
                    <a:pt x="79890" y="65699"/>
                  </a:lnTo>
                  <a:lnTo>
                    <a:pt x="80020" y="65832"/>
                  </a:lnTo>
                  <a:lnTo>
                    <a:pt x="80091" y="66001"/>
                  </a:lnTo>
                  <a:lnTo>
                    <a:pt x="80136" y="66180"/>
                  </a:lnTo>
                  <a:lnTo>
                    <a:pt x="80213" y="66722"/>
                  </a:lnTo>
                  <a:lnTo>
                    <a:pt x="80428" y="66748"/>
                  </a:lnTo>
                  <a:lnTo>
                    <a:pt x="81062" y="66404"/>
                  </a:lnTo>
                  <a:lnTo>
                    <a:pt x="81230" y="66581"/>
                  </a:lnTo>
                  <a:lnTo>
                    <a:pt x="81332" y="66797"/>
                  </a:lnTo>
                  <a:lnTo>
                    <a:pt x="81441" y="66972"/>
                  </a:lnTo>
                  <a:lnTo>
                    <a:pt x="81990" y="66769"/>
                  </a:lnTo>
                  <a:lnTo>
                    <a:pt x="82438" y="67047"/>
                  </a:lnTo>
                  <a:lnTo>
                    <a:pt x="82566" y="67367"/>
                  </a:lnTo>
                  <a:lnTo>
                    <a:pt x="82539" y="67705"/>
                  </a:lnTo>
                  <a:lnTo>
                    <a:pt x="82726" y="68015"/>
                  </a:lnTo>
                  <a:lnTo>
                    <a:pt x="82889" y="67885"/>
                  </a:lnTo>
                  <a:lnTo>
                    <a:pt x="83105" y="67575"/>
                  </a:lnTo>
                  <a:lnTo>
                    <a:pt x="83248" y="67427"/>
                  </a:lnTo>
                  <a:lnTo>
                    <a:pt x="83378" y="67336"/>
                  </a:lnTo>
                  <a:lnTo>
                    <a:pt x="83561" y="67250"/>
                  </a:lnTo>
                  <a:lnTo>
                    <a:pt x="83693" y="67216"/>
                  </a:lnTo>
                  <a:lnTo>
                    <a:pt x="84153" y="67250"/>
                  </a:lnTo>
                  <a:lnTo>
                    <a:pt x="84420" y="67208"/>
                  </a:lnTo>
                  <a:lnTo>
                    <a:pt x="84549" y="67148"/>
                  </a:lnTo>
                  <a:lnTo>
                    <a:pt x="84916" y="66839"/>
                  </a:lnTo>
                  <a:lnTo>
                    <a:pt x="85174" y="66810"/>
                  </a:lnTo>
                  <a:lnTo>
                    <a:pt x="85340" y="66841"/>
                  </a:lnTo>
                  <a:lnTo>
                    <a:pt x="85483" y="66888"/>
                  </a:lnTo>
                  <a:lnTo>
                    <a:pt x="85964" y="66919"/>
                  </a:lnTo>
                  <a:lnTo>
                    <a:pt x="85782" y="66579"/>
                  </a:lnTo>
                  <a:lnTo>
                    <a:pt x="85906" y="66081"/>
                  </a:lnTo>
                  <a:lnTo>
                    <a:pt x="86208" y="66024"/>
                  </a:lnTo>
                  <a:lnTo>
                    <a:pt x="86380" y="66014"/>
                  </a:lnTo>
                  <a:lnTo>
                    <a:pt x="86678" y="65858"/>
                  </a:lnTo>
                  <a:lnTo>
                    <a:pt x="87045" y="65626"/>
                  </a:lnTo>
                  <a:lnTo>
                    <a:pt x="87348" y="65829"/>
                  </a:lnTo>
                  <a:lnTo>
                    <a:pt x="87379" y="66074"/>
                  </a:lnTo>
                  <a:lnTo>
                    <a:pt x="87447" y="66417"/>
                  </a:lnTo>
                  <a:lnTo>
                    <a:pt x="87546" y="66618"/>
                  </a:lnTo>
                  <a:lnTo>
                    <a:pt x="87685" y="66779"/>
                  </a:lnTo>
                  <a:lnTo>
                    <a:pt x="87863" y="66854"/>
                  </a:lnTo>
                  <a:lnTo>
                    <a:pt x="88406" y="67154"/>
                  </a:lnTo>
                  <a:lnTo>
                    <a:pt x="88591" y="67320"/>
                  </a:lnTo>
                  <a:lnTo>
                    <a:pt x="88791" y="67406"/>
                  </a:lnTo>
                  <a:lnTo>
                    <a:pt x="89256" y="67487"/>
                  </a:lnTo>
                  <a:lnTo>
                    <a:pt x="89398" y="67536"/>
                  </a:lnTo>
                  <a:lnTo>
                    <a:pt x="89658" y="67711"/>
                  </a:lnTo>
                  <a:lnTo>
                    <a:pt x="89798" y="67906"/>
                  </a:lnTo>
                  <a:lnTo>
                    <a:pt x="89860" y="68371"/>
                  </a:lnTo>
                  <a:lnTo>
                    <a:pt x="89782" y="67744"/>
                  </a:lnTo>
                  <a:lnTo>
                    <a:pt x="89589" y="67482"/>
                  </a:lnTo>
                  <a:lnTo>
                    <a:pt x="89237" y="67370"/>
                  </a:lnTo>
                  <a:lnTo>
                    <a:pt x="88717" y="67273"/>
                  </a:lnTo>
                  <a:lnTo>
                    <a:pt x="88479" y="67128"/>
                  </a:lnTo>
                  <a:lnTo>
                    <a:pt x="88263" y="66899"/>
                  </a:lnTo>
                  <a:lnTo>
                    <a:pt x="87907" y="66769"/>
                  </a:lnTo>
                  <a:lnTo>
                    <a:pt x="87546" y="66526"/>
                  </a:lnTo>
                  <a:lnTo>
                    <a:pt x="87472" y="66331"/>
                  </a:lnTo>
                  <a:lnTo>
                    <a:pt x="87213" y="65504"/>
                  </a:lnTo>
                  <a:lnTo>
                    <a:pt x="87072" y="65525"/>
                  </a:lnTo>
                  <a:lnTo>
                    <a:pt x="86212" y="65959"/>
                  </a:lnTo>
                  <a:lnTo>
                    <a:pt x="85746" y="66068"/>
                  </a:lnTo>
                  <a:lnTo>
                    <a:pt x="85665" y="66329"/>
                  </a:lnTo>
                  <a:lnTo>
                    <a:pt x="85761" y="66631"/>
                  </a:lnTo>
                  <a:lnTo>
                    <a:pt x="85607" y="66847"/>
                  </a:lnTo>
                  <a:lnTo>
                    <a:pt x="85160" y="66670"/>
                  </a:lnTo>
                  <a:lnTo>
                    <a:pt x="84949" y="66742"/>
                  </a:lnTo>
                  <a:lnTo>
                    <a:pt x="84648" y="66982"/>
                  </a:lnTo>
                  <a:lnTo>
                    <a:pt x="84437" y="67102"/>
                  </a:lnTo>
                  <a:lnTo>
                    <a:pt x="84294" y="67146"/>
                  </a:lnTo>
                  <a:lnTo>
                    <a:pt x="83699" y="67138"/>
                  </a:lnTo>
                  <a:lnTo>
                    <a:pt x="83548" y="67193"/>
                  </a:lnTo>
                  <a:lnTo>
                    <a:pt x="83188" y="67422"/>
                  </a:lnTo>
                  <a:lnTo>
                    <a:pt x="82587" y="67849"/>
                  </a:lnTo>
                  <a:lnTo>
                    <a:pt x="82676" y="67653"/>
                  </a:lnTo>
                  <a:lnTo>
                    <a:pt x="82664" y="67336"/>
                  </a:lnTo>
                  <a:lnTo>
                    <a:pt x="82581" y="67076"/>
                  </a:lnTo>
                  <a:lnTo>
                    <a:pt x="82216" y="66714"/>
                  </a:lnTo>
                  <a:lnTo>
                    <a:pt x="81986" y="66623"/>
                  </a:lnTo>
                  <a:lnTo>
                    <a:pt x="81624" y="66930"/>
                  </a:lnTo>
                  <a:lnTo>
                    <a:pt x="81431" y="66802"/>
                  </a:lnTo>
                  <a:lnTo>
                    <a:pt x="81271" y="66407"/>
                  </a:lnTo>
                  <a:lnTo>
                    <a:pt x="81141" y="66277"/>
                  </a:lnTo>
                  <a:lnTo>
                    <a:pt x="80975" y="66227"/>
                  </a:lnTo>
                  <a:lnTo>
                    <a:pt x="80606" y="66534"/>
                  </a:lnTo>
                  <a:lnTo>
                    <a:pt x="80229" y="66508"/>
                  </a:lnTo>
                  <a:lnTo>
                    <a:pt x="80267" y="66316"/>
                  </a:lnTo>
                  <a:lnTo>
                    <a:pt x="80269" y="66068"/>
                  </a:lnTo>
                  <a:lnTo>
                    <a:pt x="80136" y="65806"/>
                  </a:lnTo>
                  <a:lnTo>
                    <a:pt x="79966" y="65605"/>
                  </a:lnTo>
                  <a:lnTo>
                    <a:pt x="79422" y="65465"/>
                  </a:lnTo>
                  <a:lnTo>
                    <a:pt x="79229" y="65340"/>
                  </a:lnTo>
                  <a:lnTo>
                    <a:pt x="78620" y="64554"/>
                  </a:lnTo>
                  <a:lnTo>
                    <a:pt x="78371" y="63859"/>
                  </a:lnTo>
                  <a:lnTo>
                    <a:pt x="78398" y="63607"/>
                  </a:lnTo>
                  <a:lnTo>
                    <a:pt x="78522" y="63375"/>
                  </a:lnTo>
                  <a:lnTo>
                    <a:pt x="79181" y="63115"/>
                  </a:lnTo>
                  <a:lnTo>
                    <a:pt x="79567" y="62784"/>
                  </a:lnTo>
                  <a:lnTo>
                    <a:pt x="79828" y="62279"/>
                  </a:lnTo>
                  <a:lnTo>
                    <a:pt x="79919" y="61782"/>
                  </a:lnTo>
                  <a:lnTo>
                    <a:pt x="80165" y="61335"/>
                  </a:lnTo>
                  <a:lnTo>
                    <a:pt x="80188" y="61001"/>
                  </a:lnTo>
                  <a:lnTo>
                    <a:pt x="80102" y="60680"/>
                  </a:lnTo>
                  <a:lnTo>
                    <a:pt x="80830" y="60874"/>
                  </a:lnTo>
                  <a:lnTo>
                    <a:pt x="81247" y="60874"/>
                  </a:lnTo>
                  <a:lnTo>
                    <a:pt x="81383" y="60837"/>
                  </a:lnTo>
                  <a:lnTo>
                    <a:pt x="81514" y="60746"/>
                  </a:lnTo>
                  <a:lnTo>
                    <a:pt x="81738" y="60418"/>
                  </a:lnTo>
                  <a:lnTo>
                    <a:pt x="81775" y="60236"/>
                  </a:lnTo>
                  <a:lnTo>
                    <a:pt x="81760" y="60101"/>
                  </a:lnTo>
                  <a:lnTo>
                    <a:pt x="81667" y="59919"/>
                  </a:lnTo>
                  <a:lnTo>
                    <a:pt x="81514" y="59815"/>
                  </a:lnTo>
                  <a:lnTo>
                    <a:pt x="80996" y="59966"/>
                  </a:lnTo>
                  <a:lnTo>
                    <a:pt x="80640" y="59976"/>
                  </a:lnTo>
                  <a:lnTo>
                    <a:pt x="79954" y="59856"/>
                  </a:lnTo>
                  <a:lnTo>
                    <a:pt x="79287" y="59596"/>
                  </a:lnTo>
                  <a:lnTo>
                    <a:pt x="78695" y="59085"/>
                  </a:lnTo>
                  <a:lnTo>
                    <a:pt x="78844" y="59117"/>
                  </a:lnTo>
                  <a:lnTo>
                    <a:pt x="79417" y="59344"/>
                  </a:lnTo>
                  <a:lnTo>
                    <a:pt x="79699" y="59297"/>
                  </a:lnTo>
                  <a:lnTo>
                    <a:pt x="79954" y="59096"/>
                  </a:lnTo>
                  <a:lnTo>
                    <a:pt x="80031" y="58956"/>
                  </a:lnTo>
                  <a:lnTo>
                    <a:pt x="80041" y="58649"/>
                  </a:lnTo>
                  <a:lnTo>
                    <a:pt x="79921" y="58451"/>
                  </a:lnTo>
                  <a:lnTo>
                    <a:pt x="79691" y="58368"/>
                  </a:lnTo>
                  <a:lnTo>
                    <a:pt x="79165" y="58381"/>
                  </a:lnTo>
                  <a:lnTo>
                    <a:pt x="78601" y="58308"/>
                  </a:lnTo>
                  <a:lnTo>
                    <a:pt x="78027" y="57983"/>
                  </a:lnTo>
                  <a:lnTo>
                    <a:pt x="77818" y="57931"/>
                  </a:lnTo>
                  <a:lnTo>
                    <a:pt x="77163" y="57936"/>
                  </a:lnTo>
                  <a:lnTo>
                    <a:pt x="76828" y="57855"/>
                  </a:lnTo>
                  <a:lnTo>
                    <a:pt x="76693" y="57743"/>
                  </a:lnTo>
                  <a:lnTo>
                    <a:pt x="76529" y="57387"/>
                  </a:lnTo>
                  <a:lnTo>
                    <a:pt x="76297" y="57059"/>
                  </a:lnTo>
                  <a:lnTo>
                    <a:pt x="76045" y="56913"/>
                  </a:lnTo>
                  <a:lnTo>
                    <a:pt x="81562" y="57025"/>
                  </a:lnTo>
                  <a:lnTo>
                    <a:pt x="81547" y="52330"/>
                  </a:lnTo>
                  <a:lnTo>
                    <a:pt x="80345" y="52312"/>
                  </a:lnTo>
                  <a:lnTo>
                    <a:pt x="80325" y="52169"/>
                  </a:lnTo>
                  <a:lnTo>
                    <a:pt x="80333" y="50407"/>
                  </a:lnTo>
                  <a:lnTo>
                    <a:pt x="82742" y="50498"/>
                  </a:lnTo>
                  <a:lnTo>
                    <a:pt x="85731" y="50511"/>
                  </a:lnTo>
                  <a:lnTo>
                    <a:pt x="85483" y="49938"/>
                  </a:lnTo>
                  <a:lnTo>
                    <a:pt x="83736" y="44043"/>
                  </a:lnTo>
                  <a:lnTo>
                    <a:pt x="84579" y="44069"/>
                  </a:lnTo>
                  <a:lnTo>
                    <a:pt x="84588" y="42833"/>
                  </a:lnTo>
                  <a:lnTo>
                    <a:pt x="85801" y="42844"/>
                  </a:lnTo>
                  <a:lnTo>
                    <a:pt x="85795" y="43482"/>
                  </a:lnTo>
                  <a:lnTo>
                    <a:pt x="86360" y="44011"/>
                  </a:lnTo>
                  <a:lnTo>
                    <a:pt x="88711" y="44036"/>
                  </a:lnTo>
                  <a:lnTo>
                    <a:pt x="88882" y="44752"/>
                  </a:lnTo>
                  <a:lnTo>
                    <a:pt x="89494" y="46057"/>
                  </a:lnTo>
                  <a:lnTo>
                    <a:pt x="90357" y="47162"/>
                  </a:lnTo>
                  <a:lnTo>
                    <a:pt x="90801" y="47590"/>
                  </a:lnTo>
                  <a:lnTo>
                    <a:pt x="90964" y="47631"/>
                  </a:lnTo>
                  <a:lnTo>
                    <a:pt x="94800" y="50648"/>
                  </a:lnTo>
                  <a:lnTo>
                    <a:pt x="94786" y="52384"/>
                  </a:lnTo>
                  <a:lnTo>
                    <a:pt x="96343" y="52406"/>
                  </a:lnTo>
                  <a:lnTo>
                    <a:pt x="96521" y="52213"/>
                  </a:lnTo>
                  <a:lnTo>
                    <a:pt x="100291" y="56603"/>
                  </a:lnTo>
                  <a:lnTo>
                    <a:pt x="100666" y="57168"/>
                  </a:lnTo>
                  <a:lnTo>
                    <a:pt x="100981" y="57824"/>
                  </a:lnTo>
                  <a:lnTo>
                    <a:pt x="101163" y="58416"/>
                  </a:lnTo>
                  <a:lnTo>
                    <a:pt x="101319" y="59460"/>
                  </a:lnTo>
                  <a:lnTo>
                    <a:pt x="102224" y="58763"/>
                  </a:lnTo>
                  <a:lnTo>
                    <a:pt x="102634" y="58562"/>
                  </a:lnTo>
                  <a:lnTo>
                    <a:pt x="103292" y="58375"/>
                  </a:lnTo>
                  <a:lnTo>
                    <a:pt x="104018" y="61197"/>
                  </a:lnTo>
                  <a:lnTo>
                    <a:pt x="104064" y="61617"/>
                  </a:lnTo>
                  <a:lnTo>
                    <a:pt x="104428" y="62175"/>
                  </a:lnTo>
                  <a:lnTo>
                    <a:pt x="104724" y="63091"/>
                  </a:lnTo>
                  <a:lnTo>
                    <a:pt x="106198" y="61970"/>
                  </a:lnTo>
                  <a:lnTo>
                    <a:pt x="107578" y="61214"/>
                  </a:lnTo>
                  <a:lnTo>
                    <a:pt x="108283" y="60305"/>
                  </a:lnTo>
                  <a:lnTo>
                    <a:pt x="108939" y="59308"/>
                  </a:lnTo>
                  <a:lnTo>
                    <a:pt x="109155" y="58801"/>
                  </a:lnTo>
                  <a:lnTo>
                    <a:pt x="109235" y="58120"/>
                  </a:lnTo>
                  <a:lnTo>
                    <a:pt x="109216" y="57949"/>
                  </a:lnTo>
                  <a:lnTo>
                    <a:pt x="108787" y="56977"/>
                  </a:lnTo>
                  <a:lnTo>
                    <a:pt x="108662" y="56367"/>
                  </a:lnTo>
                  <a:lnTo>
                    <a:pt x="108673" y="56132"/>
                  </a:lnTo>
                  <a:lnTo>
                    <a:pt x="108880" y="55983"/>
                  </a:lnTo>
                  <a:lnTo>
                    <a:pt x="108875" y="56744"/>
                  </a:lnTo>
                  <a:lnTo>
                    <a:pt x="108927" y="56940"/>
                  </a:lnTo>
                  <a:lnTo>
                    <a:pt x="109467" y="57809"/>
                  </a:lnTo>
                  <a:lnTo>
                    <a:pt x="109617" y="57964"/>
                  </a:lnTo>
                  <a:lnTo>
                    <a:pt x="109656" y="56810"/>
                  </a:lnTo>
                  <a:lnTo>
                    <a:pt x="110199" y="54542"/>
                  </a:lnTo>
                  <a:lnTo>
                    <a:pt x="111423" y="52255"/>
                  </a:lnTo>
                  <a:lnTo>
                    <a:pt x="112453" y="52203"/>
                  </a:lnTo>
                  <a:lnTo>
                    <a:pt x="113753" y="49165"/>
                  </a:lnTo>
                  <a:lnTo>
                    <a:pt x="116190" y="49322"/>
                  </a:lnTo>
                  <a:lnTo>
                    <a:pt x="118211" y="47481"/>
                  </a:lnTo>
                  <a:lnTo>
                    <a:pt x="118470" y="47448"/>
                  </a:lnTo>
                  <a:lnTo>
                    <a:pt x="118675" y="46929"/>
                  </a:lnTo>
                  <a:lnTo>
                    <a:pt x="118793" y="46781"/>
                  </a:lnTo>
                  <a:lnTo>
                    <a:pt x="119533" y="46326"/>
                  </a:lnTo>
                  <a:lnTo>
                    <a:pt x="120546" y="45406"/>
                  </a:lnTo>
                  <a:lnTo>
                    <a:pt x="118538" y="41256"/>
                  </a:lnTo>
                  <a:lnTo>
                    <a:pt x="118606" y="41021"/>
                  </a:lnTo>
                  <a:lnTo>
                    <a:pt x="118588" y="40277"/>
                  </a:lnTo>
                  <a:lnTo>
                    <a:pt x="117611" y="40291"/>
                  </a:lnTo>
                  <a:lnTo>
                    <a:pt x="117399" y="40034"/>
                  </a:lnTo>
                  <a:lnTo>
                    <a:pt x="117363" y="35433"/>
                  </a:lnTo>
                  <a:lnTo>
                    <a:pt x="117395" y="34534"/>
                  </a:lnTo>
                  <a:lnTo>
                    <a:pt x="117529" y="34152"/>
                  </a:lnTo>
                  <a:lnTo>
                    <a:pt x="121518" y="37566"/>
                  </a:lnTo>
                  <a:lnTo>
                    <a:pt x="121951" y="37733"/>
                  </a:lnTo>
                  <a:lnTo>
                    <a:pt x="122517" y="37751"/>
                  </a:lnTo>
                  <a:lnTo>
                    <a:pt x="122490" y="37617"/>
                  </a:lnTo>
                  <a:lnTo>
                    <a:pt x="121008" y="36323"/>
                  </a:lnTo>
                  <a:lnTo>
                    <a:pt x="120215" y="35517"/>
                  </a:lnTo>
                  <a:lnTo>
                    <a:pt x="121015" y="35504"/>
                  </a:lnTo>
                  <a:lnTo>
                    <a:pt x="121011" y="34808"/>
                  </a:lnTo>
                  <a:lnTo>
                    <a:pt x="120661" y="34633"/>
                  </a:lnTo>
                  <a:lnTo>
                    <a:pt x="120285" y="34317"/>
                  </a:lnTo>
                  <a:lnTo>
                    <a:pt x="120227" y="33766"/>
                  </a:lnTo>
                  <a:lnTo>
                    <a:pt x="121010" y="33732"/>
                  </a:lnTo>
                  <a:lnTo>
                    <a:pt x="121360" y="33132"/>
                  </a:lnTo>
                  <a:lnTo>
                    <a:pt x="121361" y="30782"/>
                  </a:lnTo>
                  <a:lnTo>
                    <a:pt x="121001" y="30776"/>
                  </a:lnTo>
                  <a:lnTo>
                    <a:pt x="121025" y="29620"/>
                  </a:lnTo>
                  <a:lnTo>
                    <a:pt x="123199" y="29628"/>
                  </a:lnTo>
                  <a:lnTo>
                    <a:pt x="123204" y="28407"/>
                  </a:lnTo>
                  <a:lnTo>
                    <a:pt x="123886" y="28393"/>
                  </a:lnTo>
                  <a:lnTo>
                    <a:pt x="123886" y="29160"/>
                  </a:lnTo>
                  <a:lnTo>
                    <a:pt x="123817" y="29689"/>
                  </a:lnTo>
                  <a:lnTo>
                    <a:pt x="123917" y="29860"/>
                  </a:lnTo>
                  <a:lnTo>
                    <a:pt x="124886" y="29871"/>
                  </a:lnTo>
                  <a:lnTo>
                    <a:pt x="125993" y="30001"/>
                  </a:lnTo>
                  <a:lnTo>
                    <a:pt x="126297" y="30436"/>
                  </a:lnTo>
                  <a:lnTo>
                    <a:pt x="126685" y="30567"/>
                  </a:lnTo>
                  <a:lnTo>
                    <a:pt x="127012" y="30447"/>
                  </a:lnTo>
                  <a:lnTo>
                    <a:pt x="127152" y="30068"/>
                  </a:lnTo>
                  <a:lnTo>
                    <a:pt x="127057" y="29424"/>
                  </a:lnTo>
                  <a:lnTo>
                    <a:pt x="126882" y="29416"/>
                  </a:lnTo>
                  <a:lnTo>
                    <a:pt x="126878" y="28508"/>
                  </a:lnTo>
                  <a:lnTo>
                    <a:pt x="128000" y="28504"/>
                  </a:lnTo>
                  <a:lnTo>
                    <a:pt x="127987" y="28269"/>
                  </a:lnTo>
                  <a:lnTo>
                    <a:pt x="129905" y="28300"/>
                  </a:lnTo>
                  <a:lnTo>
                    <a:pt x="129916" y="29234"/>
                  </a:lnTo>
                  <a:lnTo>
                    <a:pt x="129863" y="29566"/>
                  </a:lnTo>
                  <a:lnTo>
                    <a:pt x="129061" y="31170"/>
                  </a:lnTo>
                  <a:lnTo>
                    <a:pt x="127863" y="32714"/>
                  </a:lnTo>
                  <a:lnTo>
                    <a:pt x="127865" y="32991"/>
                  </a:lnTo>
                  <a:lnTo>
                    <a:pt x="130402" y="32979"/>
                  </a:lnTo>
                  <a:lnTo>
                    <a:pt x="130433" y="32391"/>
                  </a:lnTo>
                  <a:lnTo>
                    <a:pt x="132850" y="32381"/>
                  </a:lnTo>
                  <a:lnTo>
                    <a:pt x="134078" y="32411"/>
                  </a:lnTo>
                  <a:lnTo>
                    <a:pt x="134246" y="32474"/>
                  </a:lnTo>
                  <a:lnTo>
                    <a:pt x="136411" y="31372"/>
                  </a:lnTo>
                  <a:lnTo>
                    <a:pt x="136866" y="32336"/>
                  </a:lnTo>
                  <a:lnTo>
                    <a:pt x="138434" y="31475"/>
                  </a:lnTo>
                  <a:lnTo>
                    <a:pt x="139578" y="31503"/>
                  </a:lnTo>
                  <a:lnTo>
                    <a:pt x="139600" y="30973"/>
                  </a:lnTo>
                  <a:lnTo>
                    <a:pt x="140242" y="30358"/>
                  </a:lnTo>
                  <a:lnTo>
                    <a:pt x="140351" y="30563"/>
                  </a:lnTo>
                  <a:lnTo>
                    <a:pt x="142392" y="30596"/>
                  </a:lnTo>
                  <a:lnTo>
                    <a:pt x="142376" y="27264"/>
                  </a:lnTo>
                  <a:lnTo>
                    <a:pt x="143489" y="26766"/>
                  </a:lnTo>
                  <a:lnTo>
                    <a:pt x="144238" y="26617"/>
                  </a:lnTo>
                  <a:lnTo>
                    <a:pt x="144451" y="26703"/>
                  </a:lnTo>
                  <a:lnTo>
                    <a:pt x="144851" y="27057"/>
                  </a:lnTo>
                  <a:lnTo>
                    <a:pt x="146733" y="27385"/>
                  </a:lnTo>
                  <a:lnTo>
                    <a:pt x="147159" y="27292"/>
                  </a:lnTo>
                  <a:lnTo>
                    <a:pt x="147474" y="26897"/>
                  </a:lnTo>
                  <a:lnTo>
                    <a:pt x="147898" y="26939"/>
                  </a:lnTo>
                  <a:lnTo>
                    <a:pt x="147916" y="34438"/>
                  </a:lnTo>
                  <a:lnTo>
                    <a:pt x="147802" y="33977"/>
                  </a:lnTo>
                  <a:lnTo>
                    <a:pt x="147331" y="33292"/>
                  </a:lnTo>
                  <a:lnTo>
                    <a:pt x="146974" y="33366"/>
                  </a:lnTo>
                  <a:lnTo>
                    <a:pt x="146871" y="34267"/>
                  </a:lnTo>
                  <a:lnTo>
                    <a:pt x="146628" y="34401"/>
                  </a:lnTo>
                  <a:lnTo>
                    <a:pt x="146259" y="34259"/>
                  </a:lnTo>
                  <a:lnTo>
                    <a:pt x="145956" y="33273"/>
                  </a:lnTo>
                  <a:lnTo>
                    <a:pt x="145792" y="33102"/>
                  </a:lnTo>
                  <a:lnTo>
                    <a:pt x="145720" y="33332"/>
                  </a:lnTo>
                  <a:lnTo>
                    <a:pt x="145663" y="34184"/>
                  </a:lnTo>
                  <a:lnTo>
                    <a:pt x="145765" y="34389"/>
                  </a:lnTo>
                  <a:lnTo>
                    <a:pt x="145773" y="34642"/>
                  </a:lnTo>
                  <a:lnTo>
                    <a:pt x="145161" y="35491"/>
                  </a:lnTo>
                  <a:lnTo>
                    <a:pt x="144975" y="35576"/>
                  </a:lnTo>
                  <a:lnTo>
                    <a:pt x="144640" y="35658"/>
                  </a:lnTo>
                  <a:lnTo>
                    <a:pt x="144409" y="35472"/>
                  </a:lnTo>
                  <a:lnTo>
                    <a:pt x="144196" y="35052"/>
                  </a:lnTo>
                  <a:lnTo>
                    <a:pt x="143630" y="34367"/>
                  </a:lnTo>
                  <a:lnTo>
                    <a:pt x="143356" y="34237"/>
                  </a:lnTo>
                  <a:lnTo>
                    <a:pt x="142847" y="34374"/>
                  </a:lnTo>
                  <a:lnTo>
                    <a:pt x="142338" y="34765"/>
                  </a:lnTo>
                  <a:lnTo>
                    <a:pt x="142334" y="35000"/>
                  </a:lnTo>
                  <a:lnTo>
                    <a:pt x="142588" y="35900"/>
                  </a:lnTo>
                  <a:lnTo>
                    <a:pt x="142729" y="35960"/>
                  </a:lnTo>
                  <a:lnTo>
                    <a:pt x="143227" y="36563"/>
                  </a:lnTo>
                  <a:lnTo>
                    <a:pt x="143780" y="36225"/>
                  </a:lnTo>
                  <a:lnTo>
                    <a:pt x="144364" y="36078"/>
                  </a:lnTo>
                  <a:lnTo>
                    <a:pt x="144595" y="36089"/>
                  </a:lnTo>
                  <a:lnTo>
                    <a:pt x="145329" y="36991"/>
                  </a:lnTo>
                  <a:lnTo>
                    <a:pt x="146139" y="37530"/>
                  </a:lnTo>
                  <a:lnTo>
                    <a:pt x="146388" y="38532"/>
                  </a:lnTo>
                  <a:lnTo>
                    <a:pt x="146543" y="38685"/>
                  </a:lnTo>
                  <a:lnTo>
                    <a:pt x="147926" y="39051"/>
                  </a:lnTo>
                  <a:lnTo>
                    <a:pt x="148615" y="39151"/>
                  </a:lnTo>
                  <a:lnTo>
                    <a:pt x="149121" y="39524"/>
                  </a:lnTo>
                  <a:lnTo>
                    <a:pt x="149696" y="39779"/>
                  </a:lnTo>
                  <a:lnTo>
                    <a:pt x="150768" y="40107"/>
                  </a:lnTo>
                  <a:lnTo>
                    <a:pt x="151190" y="40192"/>
                  </a:lnTo>
                  <a:lnTo>
                    <a:pt x="151822" y="40116"/>
                  </a:lnTo>
                  <a:lnTo>
                    <a:pt x="152131" y="40692"/>
                  </a:lnTo>
                  <a:lnTo>
                    <a:pt x="152496" y="40992"/>
                  </a:lnTo>
                  <a:lnTo>
                    <a:pt x="152963" y="41217"/>
                  </a:lnTo>
                  <a:lnTo>
                    <a:pt x="153301" y="40800"/>
                  </a:lnTo>
                  <a:lnTo>
                    <a:pt x="153984" y="40684"/>
                  </a:lnTo>
                  <a:lnTo>
                    <a:pt x="154459" y="41045"/>
                  </a:lnTo>
                  <a:lnTo>
                    <a:pt x="155299" y="42451"/>
                  </a:lnTo>
                  <a:lnTo>
                    <a:pt x="155349" y="42660"/>
                  </a:lnTo>
                  <a:lnTo>
                    <a:pt x="155630" y="42783"/>
                  </a:lnTo>
                  <a:lnTo>
                    <a:pt x="155969" y="42662"/>
                  </a:lnTo>
                  <a:lnTo>
                    <a:pt x="156545" y="42607"/>
                  </a:lnTo>
                  <a:lnTo>
                    <a:pt x="156807" y="42741"/>
                  </a:lnTo>
                  <a:lnTo>
                    <a:pt x="157532" y="42674"/>
                  </a:lnTo>
                  <a:lnTo>
                    <a:pt x="157600" y="42161"/>
                  </a:lnTo>
                  <a:lnTo>
                    <a:pt x="158367" y="41837"/>
                  </a:lnTo>
                  <a:lnTo>
                    <a:pt x="158683" y="42012"/>
                  </a:lnTo>
                  <a:lnTo>
                    <a:pt x="159283" y="42198"/>
                  </a:lnTo>
                  <a:lnTo>
                    <a:pt x="159804" y="42635"/>
                  </a:lnTo>
                  <a:lnTo>
                    <a:pt x="160107" y="42494"/>
                  </a:lnTo>
                  <a:lnTo>
                    <a:pt x="160927" y="41427"/>
                  </a:lnTo>
                  <a:lnTo>
                    <a:pt x="161732" y="41688"/>
                  </a:lnTo>
                  <a:lnTo>
                    <a:pt x="162906" y="41052"/>
                  </a:lnTo>
                  <a:lnTo>
                    <a:pt x="163145" y="40717"/>
                  </a:lnTo>
                  <a:lnTo>
                    <a:pt x="164372" y="40330"/>
                  </a:lnTo>
                  <a:lnTo>
                    <a:pt x="164509" y="40077"/>
                  </a:lnTo>
                  <a:lnTo>
                    <a:pt x="164521" y="39757"/>
                  </a:lnTo>
                  <a:lnTo>
                    <a:pt x="164711" y="39411"/>
                  </a:lnTo>
                  <a:lnTo>
                    <a:pt x="165566" y="39088"/>
                  </a:lnTo>
                  <a:lnTo>
                    <a:pt x="166090" y="38544"/>
                  </a:lnTo>
                  <a:lnTo>
                    <a:pt x="166215" y="38269"/>
                  </a:lnTo>
                  <a:lnTo>
                    <a:pt x="165988" y="37863"/>
                  </a:lnTo>
                  <a:lnTo>
                    <a:pt x="165718" y="37599"/>
                  </a:lnTo>
                  <a:lnTo>
                    <a:pt x="165487" y="37119"/>
                  </a:lnTo>
                  <a:lnTo>
                    <a:pt x="165424" y="36822"/>
                  </a:lnTo>
                  <a:lnTo>
                    <a:pt x="165849" y="37012"/>
                  </a:lnTo>
                  <a:lnTo>
                    <a:pt x="166444" y="36913"/>
                  </a:lnTo>
                  <a:lnTo>
                    <a:pt x="166562" y="36654"/>
                  </a:lnTo>
                  <a:lnTo>
                    <a:pt x="166600" y="36185"/>
                  </a:lnTo>
                  <a:lnTo>
                    <a:pt x="166549" y="35139"/>
                  </a:lnTo>
                  <a:lnTo>
                    <a:pt x="166447" y="34964"/>
                  </a:lnTo>
                  <a:lnTo>
                    <a:pt x="166293" y="34998"/>
                  </a:lnTo>
                  <a:lnTo>
                    <a:pt x="166355" y="34313"/>
                  </a:lnTo>
                  <a:lnTo>
                    <a:pt x="166465" y="34168"/>
                  </a:lnTo>
                  <a:lnTo>
                    <a:pt x="167495" y="33822"/>
                  </a:lnTo>
                  <a:lnTo>
                    <a:pt x="168293" y="33937"/>
                  </a:lnTo>
                  <a:lnTo>
                    <a:pt x="169201" y="34562"/>
                  </a:lnTo>
                  <a:lnTo>
                    <a:pt x="169715" y="35351"/>
                  </a:lnTo>
                  <a:lnTo>
                    <a:pt x="169901" y="35875"/>
                  </a:lnTo>
                  <a:lnTo>
                    <a:pt x="169590" y="36009"/>
                  </a:lnTo>
                  <a:lnTo>
                    <a:pt x="168663" y="35958"/>
                  </a:lnTo>
                  <a:lnTo>
                    <a:pt x="168374" y="35858"/>
                  </a:lnTo>
                  <a:lnTo>
                    <a:pt x="167929" y="35359"/>
                  </a:lnTo>
                  <a:lnTo>
                    <a:pt x="167699" y="35240"/>
                  </a:lnTo>
                  <a:lnTo>
                    <a:pt x="167604" y="36055"/>
                  </a:lnTo>
                  <a:lnTo>
                    <a:pt x="168279" y="37559"/>
                  </a:lnTo>
                  <a:lnTo>
                    <a:pt x="168857" y="37532"/>
                  </a:lnTo>
                  <a:lnTo>
                    <a:pt x="169169" y="37253"/>
                  </a:lnTo>
                  <a:lnTo>
                    <a:pt x="170909" y="37408"/>
                  </a:lnTo>
                  <a:lnTo>
                    <a:pt x="171182" y="37717"/>
                  </a:lnTo>
                  <a:lnTo>
                    <a:pt x="171634" y="37851"/>
                  </a:lnTo>
                  <a:lnTo>
                    <a:pt x="172922" y="37590"/>
                  </a:lnTo>
                  <a:lnTo>
                    <a:pt x="173754" y="37817"/>
                  </a:lnTo>
                  <a:lnTo>
                    <a:pt x="173986" y="37664"/>
                  </a:lnTo>
                  <a:lnTo>
                    <a:pt x="174218" y="37385"/>
                  </a:lnTo>
                  <a:lnTo>
                    <a:pt x="175593" y="36525"/>
                  </a:lnTo>
                  <a:lnTo>
                    <a:pt x="176166" y="36600"/>
                  </a:lnTo>
                  <a:lnTo>
                    <a:pt x="176641" y="37028"/>
                  </a:lnTo>
                  <a:lnTo>
                    <a:pt x="176968" y="37173"/>
                  </a:lnTo>
                  <a:lnTo>
                    <a:pt x="177766" y="37020"/>
                  </a:lnTo>
                  <a:lnTo>
                    <a:pt x="178188" y="36589"/>
                  </a:lnTo>
                  <a:lnTo>
                    <a:pt x="178864" y="36258"/>
                  </a:lnTo>
                  <a:lnTo>
                    <a:pt x="179426" y="36436"/>
                  </a:lnTo>
                  <a:lnTo>
                    <a:pt x="179920" y="36202"/>
                  </a:lnTo>
                  <a:lnTo>
                    <a:pt x="179966" y="36023"/>
                  </a:lnTo>
                  <a:lnTo>
                    <a:pt x="180593" y="35306"/>
                  </a:lnTo>
                  <a:lnTo>
                    <a:pt x="181167" y="34986"/>
                  </a:lnTo>
                  <a:lnTo>
                    <a:pt x="181752" y="34774"/>
                  </a:lnTo>
                  <a:lnTo>
                    <a:pt x="182828" y="33509"/>
                  </a:lnTo>
                  <a:lnTo>
                    <a:pt x="183462" y="3455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1" name="pg1312">
              <a:extLst>
                <a:ext uri="{FF2B5EF4-FFF2-40B4-BE49-F238E27FC236}">
                  <a16:creationId xmlns:a16="http://schemas.microsoft.com/office/drawing/2014/main" id="{705A1471-B2C2-494C-A5B6-8954B832C76A}"/>
                </a:ext>
              </a:extLst>
            </p:cNvPr>
            <p:cNvSpPr/>
            <p:nvPr/>
          </p:nvSpPr>
          <p:spPr>
            <a:xfrm>
              <a:off x="1232530" y="3166690"/>
              <a:ext cx="53910" cy="103462"/>
            </a:xfrm>
            <a:custGeom>
              <a:avLst/>
              <a:gdLst/>
              <a:ahLst/>
              <a:cxnLst/>
              <a:rect l="0" t="0" r="0" b="0"/>
              <a:pathLst>
                <a:path w="53910" h="103462">
                  <a:moveTo>
                    <a:pt x="50481" y="55087"/>
                  </a:moveTo>
                  <a:lnTo>
                    <a:pt x="49667" y="55068"/>
                  </a:lnTo>
                  <a:lnTo>
                    <a:pt x="47243" y="54344"/>
                  </a:lnTo>
                  <a:lnTo>
                    <a:pt x="47256" y="54002"/>
                  </a:lnTo>
                  <a:lnTo>
                    <a:pt x="45870" y="53969"/>
                  </a:lnTo>
                  <a:lnTo>
                    <a:pt x="44200" y="53416"/>
                  </a:lnTo>
                  <a:lnTo>
                    <a:pt x="43617" y="53205"/>
                  </a:lnTo>
                  <a:lnTo>
                    <a:pt x="44398" y="52846"/>
                  </a:lnTo>
                  <a:lnTo>
                    <a:pt x="44848" y="52798"/>
                  </a:lnTo>
                  <a:lnTo>
                    <a:pt x="42619" y="52767"/>
                  </a:lnTo>
                  <a:lnTo>
                    <a:pt x="42628" y="48794"/>
                  </a:lnTo>
                  <a:lnTo>
                    <a:pt x="42713" y="48599"/>
                  </a:lnTo>
                  <a:lnTo>
                    <a:pt x="43419" y="48580"/>
                  </a:lnTo>
                  <a:lnTo>
                    <a:pt x="43449" y="47626"/>
                  </a:lnTo>
                  <a:lnTo>
                    <a:pt x="42983" y="47284"/>
                  </a:lnTo>
                  <a:lnTo>
                    <a:pt x="42040" y="46408"/>
                  </a:lnTo>
                  <a:lnTo>
                    <a:pt x="41999" y="45300"/>
                  </a:lnTo>
                  <a:lnTo>
                    <a:pt x="40445" y="46292"/>
                  </a:lnTo>
                  <a:lnTo>
                    <a:pt x="39953" y="44210"/>
                  </a:lnTo>
                  <a:lnTo>
                    <a:pt x="39524" y="43615"/>
                  </a:lnTo>
                  <a:lnTo>
                    <a:pt x="39317" y="43688"/>
                  </a:lnTo>
                  <a:lnTo>
                    <a:pt x="39239" y="43927"/>
                  </a:lnTo>
                  <a:lnTo>
                    <a:pt x="39578" y="44470"/>
                  </a:lnTo>
                  <a:lnTo>
                    <a:pt x="39863" y="44763"/>
                  </a:lnTo>
                  <a:lnTo>
                    <a:pt x="39615" y="46213"/>
                  </a:lnTo>
                  <a:lnTo>
                    <a:pt x="37416" y="46504"/>
                  </a:lnTo>
                  <a:lnTo>
                    <a:pt x="34826" y="47919"/>
                  </a:lnTo>
                  <a:lnTo>
                    <a:pt x="37262" y="46545"/>
                  </a:lnTo>
                  <a:lnTo>
                    <a:pt x="36988" y="46195"/>
                  </a:lnTo>
                  <a:lnTo>
                    <a:pt x="37053" y="45755"/>
                  </a:lnTo>
                  <a:lnTo>
                    <a:pt x="36988" y="45479"/>
                  </a:lnTo>
                  <a:lnTo>
                    <a:pt x="36470" y="44910"/>
                  </a:lnTo>
                  <a:lnTo>
                    <a:pt x="36341" y="45023"/>
                  </a:lnTo>
                  <a:lnTo>
                    <a:pt x="36134" y="44584"/>
                  </a:lnTo>
                  <a:lnTo>
                    <a:pt x="36226" y="43727"/>
                  </a:lnTo>
                  <a:lnTo>
                    <a:pt x="36237" y="43202"/>
                  </a:lnTo>
                  <a:lnTo>
                    <a:pt x="35940" y="41689"/>
                  </a:lnTo>
                  <a:lnTo>
                    <a:pt x="35927" y="41331"/>
                  </a:lnTo>
                  <a:lnTo>
                    <a:pt x="36108" y="41348"/>
                  </a:lnTo>
                  <a:lnTo>
                    <a:pt x="36108" y="37834"/>
                  </a:lnTo>
                  <a:lnTo>
                    <a:pt x="36483" y="37818"/>
                  </a:lnTo>
                  <a:lnTo>
                    <a:pt x="36600" y="37606"/>
                  </a:lnTo>
                  <a:lnTo>
                    <a:pt x="36483" y="37232"/>
                  </a:lnTo>
                  <a:lnTo>
                    <a:pt x="36173" y="37265"/>
                  </a:lnTo>
                  <a:lnTo>
                    <a:pt x="35732" y="37037"/>
                  </a:lnTo>
                  <a:lnTo>
                    <a:pt x="35784" y="36874"/>
                  </a:lnTo>
                  <a:lnTo>
                    <a:pt x="36082" y="36630"/>
                  </a:lnTo>
                  <a:lnTo>
                    <a:pt x="37299" y="36647"/>
                  </a:lnTo>
                  <a:lnTo>
                    <a:pt x="37416" y="35606"/>
                  </a:lnTo>
                  <a:lnTo>
                    <a:pt x="37662" y="35459"/>
                  </a:lnTo>
                  <a:lnTo>
                    <a:pt x="37869" y="35167"/>
                  </a:lnTo>
                  <a:lnTo>
                    <a:pt x="39099" y="35183"/>
                  </a:lnTo>
                  <a:lnTo>
                    <a:pt x="39138" y="34223"/>
                  </a:lnTo>
                  <a:lnTo>
                    <a:pt x="39720" y="34061"/>
                  </a:lnTo>
                  <a:lnTo>
                    <a:pt x="39720" y="31930"/>
                  </a:lnTo>
                  <a:lnTo>
                    <a:pt x="38788" y="31946"/>
                  </a:lnTo>
                  <a:lnTo>
                    <a:pt x="38788" y="31718"/>
                  </a:lnTo>
                  <a:lnTo>
                    <a:pt x="39642" y="31051"/>
                  </a:lnTo>
                  <a:lnTo>
                    <a:pt x="39741" y="30810"/>
                  </a:lnTo>
                  <a:lnTo>
                    <a:pt x="39768" y="29583"/>
                  </a:lnTo>
                  <a:lnTo>
                    <a:pt x="40059" y="28343"/>
                  </a:lnTo>
                  <a:lnTo>
                    <a:pt x="39773" y="28100"/>
                  </a:lnTo>
                  <a:lnTo>
                    <a:pt x="40578" y="27172"/>
                  </a:lnTo>
                  <a:lnTo>
                    <a:pt x="39775" y="27139"/>
                  </a:lnTo>
                  <a:lnTo>
                    <a:pt x="39966" y="25533"/>
                  </a:lnTo>
                  <a:lnTo>
                    <a:pt x="39293" y="25537"/>
                  </a:lnTo>
                  <a:lnTo>
                    <a:pt x="38956" y="25863"/>
                  </a:lnTo>
                  <a:lnTo>
                    <a:pt x="41546" y="22951"/>
                  </a:lnTo>
                  <a:lnTo>
                    <a:pt x="41847" y="22987"/>
                  </a:lnTo>
                  <a:lnTo>
                    <a:pt x="42925" y="21574"/>
                  </a:lnTo>
                  <a:lnTo>
                    <a:pt x="42993" y="21362"/>
                  </a:lnTo>
                  <a:lnTo>
                    <a:pt x="42906" y="21104"/>
                  </a:lnTo>
                  <a:lnTo>
                    <a:pt x="42311" y="20391"/>
                  </a:lnTo>
                  <a:lnTo>
                    <a:pt x="42109" y="19387"/>
                  </a:lnTo>
                  <a:lnTo>
                    <a:pt x="41992" y="17912"/>
                  </a:lnTo>
                  <a:lnTo>
                    <a:pt x="41598" y="15059"/>
                  </a:lnTo>
                  <a:lnTo>
                    <a:pt x="42376" y="14895"/>
                  </a:lnTo>
                  <a:lnTo>
                    <a:pt x="42698" y="15306"/>
                  </a:lnTo>
                  <a:lnTo>
                    <a:pt x="42983" y="15388"/>
                  </a:lnTo>
                  <a:lnTo>
                    <a:pt x="42752" y="14246"/>
                  </a:lnTo>
                  <a:lnTo>
                    <a:pt x="42557" y="14160"/>
                  </a:lnTo>
                  <a:lnTo>
                    <a:pt x="42206" y="13289"/>
                  </a:lnTo>
                  <a:lnTo>
                    <a:pt x="42193" y="11158"/>
                  </a:lnTo>
                  <a:lnTo>
                    <a:pt x="43466" y="11177"/>
                  </a:lnTo>
                  <a:lnTo>
                    <a:pt x="47954" y="11252"/>
                  </a:lnTo>
                  <a:lnTo>
                    <a:pt x="48791" y="10046"/>
                  </a:lnTo>
                  <a:lnTo>
                    <a:pt x="49131" y="9391"/>
                  </a:lnTo>
                  <a:lnTo>
                    <a:pt x="49368" y="9490"/>
                  </a:lnTo>
                  <a:lnTo>
                    <a:pt x="49783" y="9465"/>
                  </a:lnTo>
                  <a:lnTo>
                    <a:pt x="50228" y="9109"/>
                  </a:lnTo>
                  <a:lnTo>
                    <a:pt x="51563" y="6563"/>
                  </a:lnTo>
                  <a:lnTo>
                    <a:pt x="51188" y="6272"/>
                  </a:lnTo>
                  <a:lnTo>
                    <a:pt x="51188" y="6031"/>
                  </a:lnTo>
                  <a:lnTo>
                    <a:pt x="51226" y="5878"/>
                  </a:lnTo>
                  <a:lnTo>
                    <a:pt x="51519" y="5604"/>
                  </a:lnTo>
                  <a:lnTo>
                    <a:pt x="51832" y="5040"/>
                  </a:lnTo>
                  <a:lnTo>
                    <a:pt x="51918" y="4473"/>
                  </a:lnTo>
                  <a:lnTo>
                    <a:pt x="51874" y="4144"/>
                  </a:lnTo>
                  <a:lnTo>
                    <a:pt x="52750" y="4072"/>
                  </a:lnTo>
                  <a:lnTo>
                    <a:pt x="52557" y="3071"/>
                  </a:lnTo>
                  <a:lnTo>
                    <a:pt x="52613" y="2074"/>
                  </a:lnTo>
                  <a:lnTo>
                    <a:pt x="52721" y="1720"/>
                  </a:lnTo>
                  <a:lnTo>
                    <a:pt x="53580" y="1158"/>
                  </a:lnTo>
                  <a:lnTo>
                    <a:pt x="53910" y="611"/>
                  </a:lnTo>
                  <a:lnTo>
                    <a:pt x="53344" y="301"/>
                  </a:lnTo>
                  <a:lnTo>
                    <a:pt x="52849" y="33"/>
                  </a:lnTo>
                  <a:lnTo>
                    <a:pt x="52435" y="0"/>
                  </a:lnTo>
                  <a:lnTo>
                    <a:pt x="52254" y="124"/>
                  </a:lnTo>
                  <a:lnTo>
                    <a:pt x="52201" y="257"/>
                  </a:lnTo>
                  <a:lnTo>
                    <a:pt x="52233" y="500"/>
                  </a:lnTo>
                  <a:lnTo>
                    <a:pt x="52519" y="505"/>
                  </a:lnTo>
                  <a:lnTo>
                    <a:pt x="52542" y="1022"/>
                  </a:lnTo>
                  <a:lnTo>
                    <a:pt x="51875" y="2259"/>
                  </a:lnTo>
                  <a:lnTo>
                    <a:pt x="51498" y="2475"/>
                  </a:lnTo>
                  <a:lnTo>
                    <a:pt x="51254" y="2477"/>
                  </a:lnTo>
                  <a:lnTo>
                    <a:pt x="51086" y="2691"/>
                  </a:lnTo>
                  <a:lnTo>
                    <a:pt x="51125" y="3383"/>
                  </a:lnTo>
                  <a:lnTo>
                    <a:pt x="51654" y="3146"/>
                  </a:lnTo>
                  <a:lnTo>
                    <a:pt x="51125" y="3745"/>
                  </a:lnTo>
                  <a:lnTo>
                    <a:pt x="50733" y="4066"/>
                  </a:lnTo>
                  <a:lnTo>
                    <a:pt x="43121" y="3997"/>
                  </a:lnTo>
                  <a:lnTo>
                    <a:pt x="43137" y="3469"/>
                  </a:lnTo>
                  <a:lnTo>
                    <a:pt x="42263" y="3745"/>
                  </a:lnTo>
                  <a:lnTo>
                    <a:pt x="41714" y="4131"/>
                  </a:lnTo>
                  <a:lnTo>
                    <a:pt x="36788" y="4192"/>
                  </a:lnTo>
                  <a:lnTo>
                    <a:pt x="36777" y="2995"/>
                  </a:lnTo>
                  <a:lnTo>
                    <a:pt x="28416" y="3068"/>
                  </a:lnTo>
                  <a:lnTo>
                    <a:pt x="28431" y="4054"/>
                  </a:lnTo>
                  <a:lnTo>
                    <a:pt x="27571" y="3909"/>
                  </a:lnTo>
                  <a:lnTo>
                    <a:pt x="26819" y="3511"/>
                  </a:lnTo>
                  <a:lnTo>
                    <a:pt x="26599" y="3297"/>
                  </a:lnTo>
                  <a:lnTo>
                    <a:pt x="26195" y="3404"/>
                  </a:lnTo>
                  <a:lnTo>
                    <a:pt x="26040" y="3591"/>
                  </a:lnTo>
                  <a:lnTo>
                    <a:pt x="26034" y="6579"/>
                  </a:lnTo>
                  <a:lnTo>
                    <a:pt x="26875" y="6631"/>
                  </a:lnTo>
                  <a:lnTo>
                    <a:pt x="27065" y="7810"/>
                  </a:lnTo>
                  <a:lnTo>
                    <a:pt x="27097" y="10191"/>
                  </a:lnTo>
                  <a:lnTo>
                    <a:pt x="26682" y="10189"/>
                  </a:lnTo>
                  <a:lnTo>
                    <a:pt x="26034" y="10043"/>
                  </a:lnTo>
                  <a:lnTo>
                    <a:pt x="23643" y="10048"/>
                  </a:lnTo>
                  <a:lnTo>
                    <a:pt x="23635" y="12838"/>
                  </a:lnTo>
                  <a:lnTo>
                    <a:pt x="23239" y="12796"/>
                  </a:lnTo>
                  <a:lnTo>
                    <a:pt x="23011" y="12843"/>
                  </a:lnTo>
                  <a:lnTo>
                    <a:pt x="22852" y="12981"/>
                  </a:lnTo>
                  <a:lnTo>
                    <a:pt x="23633" y="13546"/>
                  </a:lnTo>
                  <a:lnTo>
                    <a:pt x="25253" y="14186"/>
                  </a:lnTo>
                  <a:lnTo>
                    <a:pt x="27414" y="14649"/>
                  </a:lnTo>
                  <a:lnTo>
                    <a:pt x="28329" y="15003"/>
                  </a:lnTo>
                  <a:lnTo>
                    <a:pt x="28814" y="15461"/>
                  </a:lnTo>
                  <a:lnTo>
                    <a:pt x="28814" y="16367"/>
                  </a:lnTo>
                  <a:lnTo>
                    <a:pt x="29007" y="16653"/>
                  </a:lnTo>
                  <a:lnTo>
                    <a:pt x="29295" y="16695"/>
                  </a:lnTo>
                  <a:lnTo>
                    <a:pt x="29690" y="16903"/>
                  </a:lnTo>
                  <a:lnTo>
                    <a:pt x="30567" y="17650"/>
                  </a:lnTo>
                  <a:lnTo>
                    <a:pt x="31039" y="18209"/>
                  </a:lnTo>
                  <a:lnTo>
                    <a:pt x="31196" y="18256"/>
                  </a:lnTo>
                  <a:lnTo>
                    <a:pt x="31395" y="18188"/>
                  </a:lnTo>
                  <a:lnTo>
                    <a:pt x="31590" y="18306"/>
                  </a:lnTo>
                  <a:lnTo>
                    <a:pt x="25222" y="18347"/>
                  </a:lnTo>
                  <a:lnTo>
                    <a:pt x="25257" y="21552"/>
                  </a:lnTo>
                  <a:lnTo>
                    <a:pt x="30631" y="22008"/>
                  </a:lnTo>
                  <a:lnTo>
                    <a:pt x="29841" y="24382"/>
                  </a:lnTo>
                  <a:lnTo>
                    <a:pt x="30100" y="24399"/>
                  </a:lnTo>
                  <a:lnTo>
                    <a:pt x="30139" y="25976"/>
                  </a:lnTo>
                  <a:lnTo>
                    <a:pt x="34994" y="26090"/>
                  </a:lnTo>
                  <a:lnTo>
                    <a:pt x="35020" y="28530"/>
                  </a:lnTo>
                  <a:lnTo>
                    <a:pt x="35696" y="28755"/>
                  </a:lnTo>
                  <a:lnTo>
                    <a:pt x="36235" y="28713"/>
                  </a:lnTo>
                  <a:lnTo>
                    <a:pt x="36355" y="28920"/>
                  </a:lnTo>
                  <a:lnTo>
                    <a:pt x="34994" y="30466"/>
                  </a:lnTo>
                  <a:lnTo>
                    <a:pt x="33803" y="31865"/>
                  </a:lnTo>
                  <a:lnTo>
                    <a:pt x="34917" y="31881"/>
                  </a:lnTo>
                  <a:lnTo>
                    <a:pt x="34917" y="33719"/>
                  </a:lnTo>
                  <a:lnTo>
                    <a:pt x="32651" y="36386"/>
                  </a:lnTo>
                  <a:lnTo>
                    <a:pt x="32457" y="36205"/>
                  </a:lnTo>
                  <a:lnTo>
                    <a:pt x="31900" y="36045"/>
                  </a:lnTo>
                  <a:lnTo>
                    <a:pt x="30838" y="36370"/>
                  </a:lnTo>
                  <a:lnTo>
                    <a:pt x="29414" y="37623"/>
                  </a:lnTo>
                  <a:lnTo>
                    <a:pt x="29012" y="37671"/>
                  </a:lnTo>
                  <a:lnTo>
                    <a:pt x="28702" y="37818"/>
                  </a:lnTo>
                  <a:lnTo>
                    <a:pt x="29556" y="36777"/>
                  </a:lnTo>
                  <a:lnTo>
                    <a:pt x="29556" y="36533"/>
                  </a:lnTo>
                  <a:lnTo>
                    <a:pt x="28935" y="36500"/>
                  </a:lnTo>
                  <a:lnTo>
                    <a:pt x="28935" y="35329"/>
                  </a:lnTo>
                  <a:lnTo>
                    <a:pt x="28028" y="35313"/>
                  </a:lnTo>
                  <a:lnTo>
                    <a:pt x="27431" y="34537"/>
                  </a:lnTo>
                  <a:lnTo>
                    <a:pt x="27536" y="33719"/>
                  </a:lnTo>
                  <a:lnTo>
                    <a:pt x="28313" y="33621"/>
                  </a:lnTo>
                  <a:lnTo>
                    <a:pt x="28326" y="31783"/>
                  </a:lnTo>
                  <a:lnTo>
                    <a:pt x="28054" y="31751"/>
                  </a:lnTo>
                  <a:lnTo>
                    <a:pt x="27718" y="31800"/>
                  </a:lnTo>
                  <a:lnTo>
                    <a:pt x="24390" y="31734"/>
                  </a:lnTo>
                  <a:lnTo>
                    <a:pt x="23639" y="32027"/>
                  </a:lnTo>
                  <a:lnTo>
                    <a:pt x="22482" y="32772"/>
                  </a:lnTo>
                  <a:lnTo>
                    <a:pt x="20891" y="33581"/>
                  </a:lnTo>
                  <a:lnTo>
                    <a:pt x="20583" y="33329"/>
                  </a:lnTo>
                  <a:lnTo>
                    <a:pt x="20324" y="31588"/>
                  </a:lnTo>
                  <a:lnTo>
                    <a:pt x="20014" y="31246"/>
                  </a:lnTo>
                  <a:lnTo>
                    <a:pt x="19405" y="30937"/>
                  </a:lnTo>
                  <a:lnTo>
                    <a:pt x="19211" y="29083"/>
                  </a:lnTo>
                  <a:lnTo>
                    <a:pt x="16414" y="29067"/>
                  </a:lnTo>
                  <a:lnTo>
                    <a:pt x="16371" y="30203"/>
                  </a:lnTo>
                  <a:lnTo>
                    <a:pt x="16361" y="29070"/>
                  </a:lnTo>
                  <a:lnTo>
                    <a:pt x="14545" y="29075"/>
                  </a:lnTo>
                  <a:lnTo>
                    <a:pt x="14547" y="27529"/>
                  </a:lnTo>
                  <a:lnTo>
                    <a:pt x="14540" y="24372"/>
                  </a:lnTo>
                  <a:lnTo>
                    <a:pt x="12141" y="24382"/>
                  </a:lnTo>
                  <a:lnTo>
                    <a:pt x="12128" y="20788"/>
                  </a:lnTo>
                  <a:lnTo>
                    <a:pt x="9768" y="20803"/>
                  </a:lnTo>
                  <a:lnTo>
                    <a:pt x="9604" y="20804"/>
                  </a:lnTo>
                  <a:lnTo>
                    <a:pt x="7434" y="20887"/>
                  </a:lnTo>
                  <a:lnTo>
                    <a:pt x="7398" y="18705"/>
                  </a:lnTo>
                  <a:lnTo>
                    <a:pt x="5230" y="18753"/>
                  </a:lnTo>
                  <a:lnTo>
                    <a:pt x="4511" y="20073"/>
                  </a:lnTo>
                  <a:lnTo>
                    <a:pt x="4033" y="20879"/>
                  </a:lnTo>
                  <a:lnTo>
                    <a:pt x="3913" y="21400"/>
                  </a:lnTo>
                  <a:lnTo>
                    <a:pt x="3757" y="23305"/>
                  </a:lnTo>
                  <a:lnTo>
                    <a:pt x="3660" y="23729"/>
                  </a:lnTo>
                  <a:lnTo>
                    <a:pt x="3316" y="24333"/>
                  </a:lnTo>
                  <a:lnTo>
                    <a:pt x="2566" y="25238"/>
                  </a:lnTo>
                  <a:lnTo>
                    <a:pt x="366" y="27240"/>
                  </a:lnTo>
                  <a:lnTo>
                    <a:pt x="207" y="27516"/>
                  </a:lnTo>
                  <a:lnTo>
                    <a:pt x="0" y="28237"/>
                  </a:lnTo>
                  <a:lnTo>
                    <a:pt x="35" y="28960"/>
                  </a:lnTo>
                  <a:lnTo>
                    <a:pt x="275" y="29858"/>
                  </a:lnTo>
                  <a:lnTo>
                    <a:pt x="698" y="30706"/>
                  </a:lnTo>
                  <a:lnTo>
                    <a:pt x="3169" y="33036"/>
                  </a:lnTo>
                  <a:lnTo>
                    <a:pt x="3958" y="33995"/>
                  </a:lnTo>
                  <a:lnTo>
                    <a:pt x="5175" y="35801"/>
                  </a:lnTo>
                  <a:lnTo>
                    <a:pt x="5732" y="36077"/>
                  </a:lnTo>
                  <a:lnTo>
                    <a:pt x="6069" y="36029"/>
                  </a:lnTo>
                  <a:lnTo>
                    <a:pt x="7506" y="35069"/>
                  </a:lnTo>
                  <a:lnTo>
                    <a:pt x="8231" y="35231"/>
                  </a:lnTo>
                  <a:lnTo>
                    <a:pt x="8697" y="35638"/>
                  </a:lnTo>
                  <a:lnTo>
                    <a:pt x="8926" y="36094"/>
                  </a:lnTo>
                  <a:lnTo>
                    <a:pt x="9384" y="39949"/>
                  </a:lnTo>
                  <a:lnTo>
                    <a:pt x="9811" y="41640"/>
                  </a:lnTo>
                  <a:lnTo>
                    <a:pt x="10502" y="42550"/>
                  </a:lnTo>
                  <a:lnTo>
                    <a:pt x="10899" y="43072"/>
                  </a:lnTo>
                  <a:lnTo>
                    <a:pt x="11585" y="43348"/>
                  </a:lnTo>
                  <a:lnTo>
                    <a:pt x="12297" y="42665"/>
                  </a:lnTo>
                  <a:lnTo>
                    <a:pt x="13773" y="42226"/>
                  </a:lnTo>
                  <a:lnTo>
                    <a:pt x="15398" y="42580"/>
                  </a:lnTo>
                  <a:lnTo>
                    <a:pt x="15858" y="42828"/>
                  </a:lnTo>
                  <a:lnTo>
                    <a:pt x="16233" y="43495"/>
                  </a:lnTo>
                  <a:lnTo>
                    <a:pt x="16526" y="45268"/>
                  </a:lnTo>
                  <a:lnTo>
                    <a:pt x="16285" y="46146"/>
                  </a:lnTo>
                  <a:lnTo>
                    <a:pt x="15858" y="47040"/>
                  </a:lnTo>
                  <a:lnTo>
                    <a:pt x="14899" y="48065"/>
                  </a:lnTo>
                  <a:lnTo>
                    <a:pt x="14640" y="48472"/>
                  </a:lnTo>
                  <a:lnTo>
                    <a:pt x="15202" y="49827"/>
                  </a:lnTo>
                  <a:lnTo>
                    <a:pt x="15534" y="50603"/>
                  </a:lnTo>
                  <a:lnTo>
                    <a:pt x="15893" y="51711"/>
                  </a:lnTo>
                  <a:lnTo>
                    <a:pt x="15721" y="52463"/>
                  </a:lnTo>
                  <a:lnTo>
                    <a:pt x="15601" y="52703"/>
                  </a:lnTo>
                  <a:lnTo>
                    <a:pt x="13669" y="54018"/>
                  </a:lnTo>
                  <a:lnTo>
                    <a:pt x="13371" y="54702"/>
                  </a:lnTo>
                  <a:lnTo>
                    <a:pt x="14045" y="55482"/>
                  </a:lnTo>
                  <a:lnTo>
                    <a:pt x="14163" y="55847"/>
                  </a:lnTo>
                  <a:lnTo>
                    <a:pt x="14095" y="56156"/>
                  </a:lnTo>
                  <a:lnTo>
                    <a:pt x="13544" y="56337"/>
                  </a:lnTo>
                  <a:lnTo>
                    <a:pt x="13055" y="56497"/>
                  </a:lnTo>
                  <a:lnTo>
                    <a:pt x="11235" y="56767"/>
                  </a:lnTo>
                  <a:lnTo>
                    <a:pt x="10640" y="56995"/>
                  </a:lnTo>
                  <a:lnTo>
                    <a:pt x="10008" y="58179"/>
                  </a:lnTo>
                  <a:lnTo>
                    <a:pt x="9837" y="58936"/>
                  </a:lnTo>
                  <a:lnTo>
                    <a:pt x="9694" y="59565"/>
                  </a:lnTo>
                  <a:lnTo>
                    <a:pt x="11209" y="62298"/>
                  </a:lnTo>
                  <a:lnTo>
                    <a:pt x="12336" y="63355"/>
                  </a:lnTo>
                  <a:lnTo>
                    <a:pt x="16207" y="63664"/>
                  </a:lnTo>
                  <a:lnTo>
                    <a:pt x="16686" y="64152"/>
                  </a:lnTo>
                  <a:lnTo>
                    <a:pt x="16819" y="64679"/>
                  </a:lnTo>
                  <a:lnTo>
                    <a:pt x="17221" y="67352"/>
                  </a:lnTo>
                  <a:lnTo>
                    <a:pt x="17192" y="68094"/>
                  </a:lnTo>
                  <a:lnTo>
                    <a:pt x="16969" y="68885"/>
                  </a:lnTo>
                  <a:lnTo>
                    <a:pt x="16502" y="69442"/>
                  </a:lnTo>
                  <a:lnTo>
                    <a:pt x="16092" y="69671"/>
                  </a:lnTo>
                  <a:lnTo>
                    <a:pt x="15367" y="69892"/>
                  </a:lnTo>
                  <a:lnTo>
                    <a:pt x="14064" y="69838"/>
                  </a:lnTo>
                  <a:lnTo>
                    <a:pt x="13673" y="69887"/>
                  </a:lnTo>
                  <a:lnTo>
                    <a:pt x="13223" y="70186"/>
                  </a:lnTo>
                  <a:lnTo>
                    <a:pt x="13121" y="70499"/>
                  </a:lnTo>
                  <a:lnTo>
                    <a:pt x="13235" y="70920"/>
                  </a:lnTo>
                  <a:lnTo>
                    <a:pt x="15094" y="74054"/>
                  </a:lnTo>
                  <a:lnTo>
                    <a:pt x="15521" y="75157"/>
                  </a:lnTo>
                  <a:lnTo>
                    <a:pt x="15639" y="75698"/>
                  </a:lnTo>
                  <a:lnTo>
                    <a:pt x="15661" y="76151"/>
                  </a:lnTo>
                  <a:lnTo>
                    <a:pt x="15655" y="77390"/>
                  </a:lnTo>
                  <a:lnTo>
                    <a:pt x="16252" y="77528"/>
                  </a:lnTo>
                  <a:lnTo>
                    <a:pt x="16529" y="77374"/>
                  </a:lnTo>
                  <a:lnTo>
                    <a:pt x="17118" y="76804"/>
                  </a:lnTo>
                  <a:lnTo>
                    <a:pt x="16836" y="75763"/>
                  </a:lnTo>
                  <a:lnTo>
                    <a:pt x="16496" y="75688"/>
                  </a:lnTo>
                  <a:lnTo>
                    <a:pt x="16434" y="75558"/>
                  </a:lnTo>
                  <a:lnTo>
                    <a:pt x="16790" y="73585"/>
                  </a:lnTo>
                  <a:lnTo>
                    <a:pt x="17281" y="72999"/>
                  </a:lnTo>
                  <a:lnTo>
                    <a:pt x="16848" y="73663"/>
                  </a:lnTo>
                  <a:lnTo>
                    <a:pt x="16513" y="75430"/>
                  </a:lnTo>
                  <a:lnTo>
                    <a:pt x="16517" y="75641"/>
                  </a:lnTo>
                  <a:lnTo>
                    <a:pt x="16848" y="75680"/>
                  </a:lnTo>
                  <a:lnTo>
                    <a:pt x="17327" y="76771"/>
                  </a:lnTo>
                  <a:lnTo>
                    <a:pt x="17236" y="76625"/>
                  </a:lnTo>
                  <a:lnTo>
                    <a:pt x="17410" y="75675"/>
                  </a:lnTo>
                  <a:lnTo>
                    <a:pt x="18444" y="75311"/>
                  </a:lnTo>
                  <a:lnTo>
                    <a:pt x="19071" y="74954"/>
                  </a:lnTo>
                  <a:lnTo>
                    <a:pt x="19326" y="74933"/>
                  </a:lnTo>
                  <a:lnTo>
                    <a:pt x="18881" y="75425"/>
                  </a:lnTo>
                  <a:lnTo>
                    <a:pt x="18290" y="75402"/>
                  </a:lnTo>
                  <a:lnTo>
                    <a:pt x="17735" y="75844"/>
                  </a:lnTo>
                  <a:lnTo>
                    <a:pt x="17629" y="76076"/>
                  </a:lnTo>
                  <a:lnTo>
                    <a:pt x="17718" y="77317"/>
                  </a:lnTo>
                  <a:lnTo>
                    <a:pt x="17940" y="77780"/>
                  </a:lnTo>
                  <a:lnTo>
                    <a:pt x="18533" y="77784"/>
                  </a:lnTo>
                  <a:lnTo>
                    <a:pt x="18532" y="80108"/>
                  </a:lnTo>
                  <a:lnTo>
                    <a:pt x="17852" y="80323"/>
                  </a:lnTo>
                  <a:lnTo>
                    <a:pt x="16937" y="80852"/>
                  </a:lnTo>
                  <a:lnTo>
                    <a:pt x="16114" y="81112"/>
                  </a:lnTo>
                  <a:lnTo>
                    <a:pt x="16282" y="83331"/>
                  </a:lnTo>
                  <a:lnTo>
                    <a:pt x="14253" y="85874"/>
                  </a:lnTo>
                  <a:lnTo>
                    <a:pt x="14638" y="86509"/>
                  </a:lnTo>
                  <a:lnTo>
                    <a:pt x="14986" y="88331"/>
                  </a:lnTo>
                  <a:lnTo>
                    <a:pt x="15009" y="88599"/>
                  </a:lnTo>
                  <a:lnTo>
                    <a:pt x="15137" y="89047"/>
                  </a:lnTo>
                  <a:lnTo>
                    <a:pt x="15156" y="89687"/>
                  </a:lnTo>
                  <a:lnTo>
                    <a:pt x="15726" y="90265"/>
                  </a:lnTo>
                  <a:lnTo>
                    <a:pt x="15933" y="90257"/>
                  </a:lnTo>
                  <a:lnTo>
                    <a:pt x="16063" y="90512"/>
                  </a:lnTo>
                  <a:lnTo>
                    <a:pt x="15989" y="91006"/>
                  </a:lnTo>
                  <a:lnTo>
                    <a:pt x="16099" y="92456"/>
                  </a:lnTo>
                  <a:lnTo>
                    <a:pt x="17605" y="95006"/>
                  </a:lnTo>
                  <a:lnTo>
                    <a:pt x="17739" y="96547"/>
                  </a:lnTo>
                  <a:lnTo>
                    <a:pt x="17990" y="96916"/>
                  </a:lnTo>
                  <a:lnTo>
                    <a:pt x="19248" y="96903"/>
                  </a:lnTo>
                  <a:lnTo>
                    <a:pt x="20698" y="96591"/>
                  </a:lnTo>
                  <a:lnTo>
                    <a:pt x="23018" y="96625"/>
                  </a:lnTo>
                  <a:lnTo>
                    <a:pt x="23221" y="96674"/>
                  </a:lnTo>
                  <a:lnTo>
                    <a:pt x="23250" y="96823"/>
                  </a:lnTo>
                  <a:lnTo>
                    <a:pt x="22935" y="96875"/>
                  </a:lnTo>
                  <a:lnTo>
                    <a:pt x="22786" y="96687"/>
                  </a:lnTo>
                  <a:lnTo>
                    <a:pt x="22156" y="96685"/>
                  </a:lnTo>
                  <a:lnTo>
                    <a:pt x="22073" y="96890"/>
                  </a:lnTo>
                  <a:lnTo>
                    <a:pt x="22260" y="97052"/>
                  </a:lnTo>
                  <a:lnTo>
                    <a:pt x="22282" y="97411"/>
                  </a:lnTo>
                  <a:lnTo>
                    <a:pt x="22581" y="97492"/>
                  </a:lnTo>
                  <a:lnTo>
                    <a:pt x="22910" y="97247"/>
                  </a:lnTo>
                  <a:lnTo>
                    <a:pt x="23322" y="97278"/>
                  </a:lnTo>
                  <a:lnTo>
                    <a:pt x="23503" y="97580"/>
                  </a:lnTo>
                  <a:lnTo>
                    <a:pt x="23370" y="97356"/>
                  </a:lnTo>
                  <a:lnTo>
                    <a:pt x="22947" y="97312"/>
                  </a:lnTo>
                  <a:lnTo>
                    <a:pt x="22633" y="97546"/>
                  </a:lnTo>
                  <a:lnTo>
                    <a:pt x="22224" y="97476"/>
                  </a:lnTo>
                  <a:lnTo>
                    <a:pt x="22226" y="97119"/>
                  </a:lnTo>
                  <a:lnTo>
                    <a:pt x="22015" y="96961"/>
                  </a:lnTo>
                  <a:lnTo>
                    <a:pt x="22017" y="96667"/>
                  </a:lnTo>
                  <a:lnTo>
                    <a:pt x="20337" y="96682"/>
                  </a:lnTo>
                  <a:lnTo>
                    <a:pt x="19214" y="96997"/>
                  </a:lnTo>
                  <a:lnTo>
                    <a:pt x="19348" y="97062"/>
                  </a:lnTo>
                  <a:lnTo>
                    <a:pt x="18328" y="97080"/>
                  </a:lnTo>
                  <a:lnTo>
                    <a:pt x="17980" y="97203"/>
                  </a:lnTo>
                  <a:lnTo>
                    <a:pt x="17835" y="97476"/>
                  </a:lnTo>
                  <a:lnTo>
                    <a:pt x="18019" y="97721"/>
                  </a:lnTo>
                  <a:lnTo>
                    <a:pt x="18224" y="98283"/>
                  </a:lnTo>
                  <a:lnTo>
                    <a:pt x="18170" y="98418"/>
                  </a:lnTo>
                  <a:lnTo>
                    <a:pt x="17858" y="98626"/>
                  </a:lnTo>
                  <a:lnTo>
                    <a:pt x="17495" y="99071"/>
                  </a:lnTo>
                  <a:lnTo>
                    <a:pt x="17576" y="99848"/>
                  </a:lnTo>
                  <a:lnTo>
                    <a:pt x="17746" y="100216"/>
                  </a:lnTo>
                  <a:lnTo>
                    <a:pt x="17887" y="100940"/>
                  </a:lnTo>
                  <a:lnTo>
                    <a:pt x="17862" y="101609"/>
                  </a:lnTo>
                  <a:lnTo>
                    <a:pt x="17673" y="101924"/>
                  </a:lnTo>
                  <a:lnTo>
                    <a:pt x="18185" y="103459"/>
                  </a:lnTo>
                  <a:lnTo>
                    <a:pt x="18427" y="103462"/>
                  </a:lnTo>
                  <a:lnTo>
                    <a:pt x="18529" y="103209"/>
                  </a:lnTo>
                  <a:lnTo>
                    <a:pt x="18520" y="102725"/>
                  </a:lnTo>
                  <a:lnTo>
                    <a:pt x="18786" y="102353"/>
                  </a:lnTo>
                  <a:lnTo>
                    <a:pt x="19032" y="102231"/>
                  </a:lnTo>
                  <a:lnTo>
                    <a:pt x="19036" y="101978"/>
                  </a:lnTo>
                  <a:lnTo>
                    <a:pt x="18958" y="101702"/>
                  </a:lnTo>
                  <a:lnTo>
                    <a:pt x="19007" y="101520"/>
                  </a:lnTo>
                  <a:lnTo>
                    <a:pt x="19385" y="101210"/>
                  </a:lnTo>
                  <a:lnTo>
                    <a:pt x="19724" y="100753"/>
                  </a:lnTo>
                  <a:lnTo>
                    <a:pt x="20070" y="100537"/>
                  </a:lnTo>
                  <a:lnTo>
                    <a:pt x="20145" y="100052"/>
                  </a:lnTo>
                  <a:lnTo>
                    <a:pt x="19979" y="99674"/>
                  </a:lnTo>
                  <a:lnTo>
                    <a:pt x="19879" y="99423"/>
                  </a:lnTo>
                  <a:lnTo>
                    <a:pt x="19923" y="99277"/>
                  </a:lnTo>
                  <a:lnTo>
                    <a:pt x="20401" y="98650"/>
                  </a:lnTo>
                  <a:lnTo>
                    <a:pt x="20996" y="98345"/>
                  </a:lnTo>
                  <a:lnTo>
                    <a:pt x="21599" y="98306"/>
                  </a:lnTo>
                  <a:lnTo>
                    <a:pt x="22222" y="98434"/>
                  </a:lnTo>
                  <a:lnTo>
                    <a:pt x="23155" y="98801"/>
                  </a:lnTo>
                  <a:lnTo>
                    <a:pt x="24110" y="99004"/>
                  </a:lnTo>
                  <a:lnTo>
                    <a:pt x="24412" y="98772"/>
                  </a:lnTo>
                  <a:lnTo>
                    <a:pt x="25044" y="98931"/>
                  </a:lnTo>
                  <a:lnTo>
                    <a:pt x="25112" y="98751"/>
                  </a:lnTo>
                  <a:lnTo>
                    <a:pt x="24918" y="97520"/>
                  </a:lnTo>
                  <a:lnTo>
                    <a:pt x="25284" y="96497"/>
                  </a:lnTo>
                  <a:lnTo>
                    <a:pt x="25158" y="95730"/>
                  </a:lnTo>
                  <a:lnTo>
                    <a:pt x="27725" y="95724"/>
                  </a:lnTo>
                  <a:lnTo>
                    <a:pt x="27708" y="93385"/>
                  </a:lnTo>
                  <a:lnTo>
                    <a:pt x="32935" y="93330"/>
                  </a:lnTo>
                  <a:lnTo>
                    <a:pt x="32982" y="93138"/>
                  </a:lnTo>
                  <a:lnTo>
                    <a:pt x="32817" y="92073"/>
                  </a:lnTo>
                  <a:lnTo>
                    <a:pt x="32632" y="91745"/>
                  </a:lnTo>
                  <a:lnTo>
                    <a:pt x="32701" y="91407"/>
                  </a:lnTo>
                  <a:lnTo>
                    <a:pt x="33339" y="90350"/>
                  </a:lnTo>
                  <a:lnTo>
                    <a:pt x="34594" y="90351"/>
                  </a:lnTo>
                  <a:lnTo>
                    <a:pt x="34595" y="88376"/>
                  </a:lnTo>
                  <a:lnTo>
                    <a:pt x="34196" y="88336"/>
                  </a:lnTo>
                  <a:lnTo>
                    <a:pt x="34569" y="87948"/>
                  </a:lnTo>
                  <a:lnTo>
                    <a:pt x="35568" y="87597"/>
                  </a:lnTo>
                  <a:lnTo>
                    <a:pt x="36030" y="87545"/>
                  </a:lnTo>
                  <a:lnTo>
                    <a:pt x="36510" y="87376"/>
                  </a:lnTo>
                  <a:lnTo>
                    <a:pt x="36740" y="87155"/>
                  </a:lnTo>
                  <a:lnTo>
                    <a:pt x="36720" y="86993"/>
                  </a:lnTo>
                  <a:lnTo>
                    <a:pt x="36894" y="86855"/>
                  </a:lnTo>
                  <a:lnTo>
                    <a:pt x="37354" y="86931"/>
                  </a:lnTo>
                  <a:lnTo>
                    <a:pt x="38771" y="86910"/>
                  </a:lnTo>
                  <a:lnTo>
                    <a:pt x="38518" y="86054"/>
                  </a:lnTo>
                  <a:lnTo>
                    <a:pt x="37472" y="82531"/>
                  </a:lnTo>
                  <a:lnTo>
                    <a:pt x="37242" y="81786"/>
                  </a:lnTo>
                  <a:lnTo>
                    <a:pt x="35721" y="79912"/>
                  </a:lnTo>
                  <a:lnTo>
                    <a:pt x="33557" y="77506"/>
                  </a:lnTo>
                  <a:lnTo>
                    <a:pt x="32750" y="76401"/>
                  </a:lnTo>
                  <a:lnTo>
                    <a:pt x="31861" y="74855"/>
                  </a:lnTo>
                  <a:lnTo>
                    <a:pt x="30745" y="72641"/>
                  </a:lnTo>
                  <a:lnTo>
                    <a:pt x="30385" y="71179"/>
                  </a:lnTo>
                  <a:lnTo>
                    <a:pt x="29874" y="69869"/>
                  </a:lnTo>
                  <a:lnTo>
                    <a:pt x="29923" y="69496"/>
                  </a:lnTo>
                  <a:lnTo>
                    <a:pt x="29831" y="69168"/>
                  </a:lnTo>
                  <a:lnTo>
                    <a:pt x="28897" y="66266"/>
                  </a:lnTo>
                  <a:lnTo>
                    <a:pt x="27932" y="66058"/>
                  </a:lnTo>
                  <a:lnTo>
                    <a:pt x="28571" y="66090"/>
                  </a:lnTo>
                  <a:lnTo>
                    <a:pt x="28785" y="65988"/>
                  </a:lnTo>
                  <a:lnTo>
                    <a:pt x="29452" y="66205"/>
                  </a:lnTo>
                  <a:lnTo>
                    <a:pt x="29493" y="66543"/>
                  </a:lnTo>
                  <a:lnTo>
                    <a:pt x="30432" y="66715"/>
                  </a:lnTo>
                  <a:lnTo>
                    <a:pt x="30764" y="66856"/>
                  </a:lnTo>
                  <a:lnTo>
                    <a:pt x="32754" y="67112"/>
                  </a:lnTo>
                  <a:lnTo>
                    <a:pt x="33956" y="67068"/>
                  </a:lnTo>
                  <a:lnTo>
                    <a:pt x="36349" y="66964"/>
                  </a:lnTo>
                  <a:lnTo>
                    <a:pt x="39949" y="66975"/>
                  </a:lnTo>
                  <a:lnTo>
                    <a:pt x="39966" y="68201"/>
                  </a:lnTo>
                  <a:lnTo>
                    <a:pt x="40548" y="68162"/>
                  </a:lnTo>
                  <a:lnTo>
                    <a:pt x="40550" y="68021"/>
                  </a:lnTo>
                  <a:lnTo>
                    <a:pt x="42504" y="67058"/>
                  </a:lnTo>
                  <a:lnTo>
                    <a:pt x="43175" y="67141"/>
                  </a:lnTo>
                  <a:lnTo>
                    <a:pt x="43523" y="67370"/>
                  </a:lnTo>
                  <a:lnTo>
                    <a:pt x="43749" y="67422"/>
                  </a:lnTo>
                  <a:lnTo>
                    <a:pt x="44200" y="67344"/>
                  </a:lnTo>
                  <a:lnTo>
                    <a:pt x="44463" y="67225"/>
                  </a:lnTo>
                  <a:lnTo>
                    <a:pt x="44475" y="66960"/>
                  </a:lnTo>
                  <a:lnTo>
                    <a:pt x="46226" y="67042"/>
                  </a:lnTo>
                  <a:lnTo>
                    <a:pt x="47873" y="65028"/>
                  </a:lnTo>
                  <a:lnTo>
                    <a:pt x="50745" y="61744"/>
                  </a:lnTo>
                  <a:lnTo>
                    <a:pt x="50726" y="59878"/>
                  </a:lnTo>
                  <a:lnTo>
                    <a:pt x="50438" y="59873"/>
                  </a:lnTo>
                  <a:lnTo>
                    <a:pt x="50442" y="58056"/>
                  </a:lnTo>
                  <a:lnTo>
                    <a:pt x="50546" y="5757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2" name="pg1313">
              <a:extLst>
                <a:ext uri="{FF2B5EF4-FFF2-40B4-BE49-F238E27FC236}">
                  <a16:creationId xmlns:a16="http://schemas.microsoft.com/office/drawing/2014/main" id="{00A22151-90FB-D142-992C-465FD128FE8F}"/>
                </a:ext>
              </a:extLst>
            </p:cNvPr>
            <p:cNvSpPr/>
            <p:nvPr/>
          </p:nvSpPr>
          <p:spPr>
            <a:xfrm>
              <a:off x="1279566" y="3181115"/>
              <a:ext cx="35931" cy="44807"/>
            </a:xfrm>
            <a:custGeom>
              <a:avLst/>
              <a:gdLst/>
              <a:ahLst/>
              <a:cxnLst/>
              <a:rect l="0" t="0" r="0" b="0"/>
              <a:pathLst>
                <a:path w="35931" h="44807">
                  <a:moveTo>
                    <a:pt x="3446" y="40661"/>
                  </a:moveTo>
                  <a:lnTo>
                    <a:pt x="8266" y="40687"/>
                  </a:lnTo>
                  <a:lnTo>
                    <a:pt x="8921" y="41400"/>
                  </a:lnTo>
                  <a:lnTo>
                    <a:pt x="10547" y="43373"/>
                  </a:lnTo>
                  <a:lnTo>
                    <a:pt x="12555" y="44195"/>
                  </a:lnTo>
                  <a:lnTo>
                    <a:pt x="13564" y="44424"/>
                  </a:lnTo>
                  <a:lnTo>
                    <a:pt x="13783" y="44375"/>
                  </a:lnTo>
                  <a:lnTo>
                    <a:pt x="14465" y="43815"/>
                  </a:lnTo>
                  <a:lnTo>
                    <a:pt x="15198" y="44336"/>
                  </a:lnTo>
                  <a:lnTo>
                    <a:pt x="15414" y="44632"/>
                  </a:lnTo>
                  <a:lnTo>
                    <a:pt x="15737" y="44807"/>
                  </a:lnTo>
                  <a:lnTo>
                    <a:pt x="16134" y="44487"/>
                  </a:lnTo>
                  <a:lnTo>
                    <a:pt x="16760" y="43107"/>
                  </a:lnTo>
                  <a:lnTo>
                    <a:pt x="17877" y="42152"/>
                  </a:lnTo>
                  <a:lnTo>
                    <a:pt x="18592" y="41788"/>
                  </a:lnTo>
                  <a:lnTo>
                    <a:pt x="18998" y="41772"/>
                  </a:lnTo>
                  <a:lnTo>
                    <a:pt x="19760" y="42051"/>
                  </a:lnTo>
                  <a:lnTo>
                    <a:pt x="21483" y="41759"/>
                  </a:lnTo>
                  <a:lnTo>
                    <a:pt x="21595" y="41585"/>
                  </a:lnTo>
                  <a:lnTo>
                    <a:pt x="21610" y="39266"/>
                  </a:lnTo>
                  <a:lnTo>
                    <a:pt x="22298" y="39167"/>
                  </a:lnTo>
                  <a:lnTo>
                    <a:pt x="23429" y="39339"/>
                  </a:lnTo>
                  <a:lnTo>
                    <a:pt x="23715" y="39672"/>
                  </a:lnTo>
                  <a:lnTo>
                    <a:pt x="23816" y="40224"/>
                  </a:lnTo>
                  <a:lnTo>
                    <a:pt x="23798" y="40461"/>
                  </a:lnTo>
                  <a:lnTo>
                    <a:pt x="25534" y="40526"/>
                  </a:lnTo>
                  <a:lnTo>
                    <a:pt x="25705" y="40351"/>
                  </a:lnTo>
                  <a:lnTo>
                    <a:pt x="25846" y="39909"/>
                  </a:lnTo>
                  <a:lnTo>
                    <a:pt x="27872" y="38064"/>
                  </a:lnTo>
                  <a:lnTo>
                    <a:pt x="28647" y="38282"/>
                  </a:lnTo>
                  <a:lnTo>
                    <a:pt x="29308" y="38287"/>
                  </a:lnTo>
                  <a:lnTo>
                    <a:pt x="29693" y="38168"/>
                  </a:lnTo>
                  <a:lnTo>
                    <a:pt x="25933" y="27314"/>
                  </a:lnTo>
                  <a:lnTo>
                    <a:pt x="26074" y="26954"/>
                  </a:lnTo>
                  <a:lnTo>
                    <a:pt x="26074" y="26514"/>
                  </a:lnTo>
                  <a:lnTo>
                    <a:pt x="26441" y="26719"/>
                  </a:lnTo>
                  <a:lnTo>
                    <a:pt x="27253" y="27664"/>
                  </a:lnTo>
                  <a:lnTo>
                    <a:pt x="28235" y="29306"/>
                  </a:lnTo>
                  <a:lnTo>
                    <a:pt x="28946" y="29772"/>
                  </a:lnTo>
                  <a:lnTo>
                    <a:pt x="29267" y="29811"/>
                  </a:lnTo>
                  <a:lnTo>
                    <a:pt x="31170" y="28742"/>
                  </a:lnTo>
                  <a:lnTo>
                    <a:pt x="31407" y="28783"/>
                  </a:lnTo>
                  <a:lnTo>
                    <a:pt x="32194" y="28505"/>
                  </a:lnTo>
                  <a:lnTo>
                    <a:pt x="32045" y="28127"/>
                  </a:lnTo>
                  <a:lnTo>
                    <a:pt x="32403" y="27479"/>
                  </a:lnTo>
                  <a:lnTo>
                    <a:pt x="33329" y="27448"/>
                  </a:lnTo>
                  <a:lnTo>
                    <a:pt x="33601" y="27375"/>
                  </a:lnTo>
                  <a:lnTo>
                    <a:pt x="33607" y="27177"/>
                  </a:lnTo>
                  <a:lnTo>
                    <a:pt x="33855" y="26808"/>
                  </a:lnTo>
                  <a:lnTo>
                    <a:pt x="34578" y="26212"/>
                  </a:lnTo>
                  <a:lnTo>
                    <a:pt x="34920" y="26122"/>
                  </a:lnTo>
                  <a:lnTo>
                    <a:pt x="35499" y="26375"/>
                  </a:lnTo>
                  <a:lnTo>
                    <a:pt x="35796" y="26427"/>
                  </a:lnTo>
                  <a:lnTo>
                    <a:pt x="35796" y="25935"/>
                  </a:lnTo>
                  <a:lnTo>
                    <a:pt x="35513" y="25522"/>
                  </a:lnTo>
                  <a:lnTo>
                    <a:pt x="35294" y="25366"/>
                  </a:lnTo>
                  <a:lnTo>
                    <a:pt x="34266" y="24223"/>
                  </a:lnTo>
                  <a:lnTo>
                    <a:pt x="34100" y="23773"/>
                  </a:lnTo>
                  <a:lnTo>
                    <a:pt x="34125" y="23472"/>
                  </a:lnTo>
                  <a:lnTo>
                    <a:pt x="33482" y="22527"/>
                  </a:lnTo>
                  <a:lnTo>
                    <a:pt x="33354" y="22157"/>
                  </a:lnTo>
                  <a:lnTo>
                    <a:pt x="33487" y="21936"/>
                  </a:lnTo>
                  <a:lnTo>
                    <a:pt x="33387" y="21507"/>
                  </a:lnTo>
                  <a:lnTo>
                    <a:pt x="32728" y="20229"/>
                  </a:lnTo>
                  <a:lnTo>
                    <a:pt x="32186" y="19950"/>
                  </a:lnTo>
                  <a:lnTo>
                    <a:pt x="31995" y="19505"/>
                  </a:lnTo>
                  <a:lnTo>
                    <a:pt x="33209" y="19513"/>
                  </a:lnTo>
                  <a:lnTo>
                    <a:pt x="33630" y="19138"/>
                  </a:lnTo>
                  <a:lnTo>
                    <a:pt x="33508" y="18650"/>
                  </a:lnTo>
                  <a:lnTo>
                    <a:pt x="33127" y="18029"/>
                  </a:lnTo>
                  <a:lnTo>
                    <a:pt x="32971" y="17595"/>
                  </a:lnTo>
                  <a:lnTo>
                    <a:pt x="33192" y="17547"/>
                  </a:lnTo>
                  <a:lnTo>
                    <a:pt x="33504" y="17631"/>
                  </a:lnTo>
                  <a:lnTo>
                    <a:pt x="34255" y="18755"/>
                  </a:lnTo>
                  <a:lnTo>
                    <a:pt x="34453" y="18667"/>
                  </a:lnTo>
                  <a:lnTo>
                    <a:pt x="34241" y="17915"/>
                  </a:lnTo>
                  <a:lnTo>
                    <a:pt x="34002" y="17363"/>
                  </a:lnTo>
                  <a:lnTo>
                    <a:pt x="34029" y="17215"/>
                  </a:lnTo>
                  <a:lnTo>
                    <a:pt x="34286" y="17108"/>
                  </a:lnTo>
                  <a:lnTo>
                    <a:pt x="34765" y="17064"/>
                  </a:lnTo>
                  <a:lnTo>
                    <a:pt x="35288" y="17075"/>
                  </a:lnTo>
                  <a:lnTo>
                    <a:pt x="35738" y="17305"/>
                  </a:lnTo>
                  <a:lnTo>
                    <a:pt x="35931" y="17182"/>
                  </a:lnTo>
                  <a:lnTo>
                    <a:pt x="35893" y="17015"/>
                  </a:lnTo>
                  <a:lnTo>
                    <a:pt x="34852" y="15812"/>
                  </a:lnTo>
                  <a:lnTo>
                    <a:pt x="34195" y="14888"/>
                  </a:lnTo>
                  <a:lnTo>
                    <a:pt x="34056" y="14160"/>
                  </a:lnTo>
                  <a:lnTo>
                    <a:pt x="33982" y="14339"/>
                  </a:lnTo>
                  <a:lnTo>
                    <a:pt x="33549" y="14727"/>
                  </a:lnTo>
                  <a:lnTo>
                    <a:pt x="32880" y="15534"/>
                  </a:lnTo>
                  <a:lnTo>
                    <a:pt x="32846" y="15726"/>
                  </a:lnTo>
                  <a:lnTo>
                    <a:pt x="32662" y="16067"/>
                  </a:lnTo>
                  <a:lnTo>
                    <a:pt x="32515" y="16138"/>
                  </a:lnTo>
                  <a:lnTo>
                    <a:pt x="32279" y="16140"/>
                  </a:lnTo>
                  <a:lnTo>
                    <a:pt x="31137" y="15621"/>
                  </a:lnTo>
                  <a:lnTo>
                    <a:pt x="29586" y="15575"/>
                  </a:lnTo>
                  <a:lnTo>
                    <a:pt x="28819" y="15008"/>
                  </a:lnTo>
                  <a:lnTo>
                    <a:pt x="27897" y="13722"/>
                  </a:lnTo>
                  <a:lnTo>
                    <a:pt x="27839" y="13324"/>
                  </a:lnTo>
                  <a:lnTo>
                    <a:pt x="27636" y="12835"/>
                  </a:lnTo>
                  <a:lnTo>
                    <a:pt x="27315" y="12694"/>
                  </a:lnTo>
                  <a:lnTo>
                    <a:pt x="26733" y="12143"/>
                  </a:lnTo>
                  <a:lnTo>
                    <a:pt x="26107" y="10912"/>
                  </a:lnTo>
                  <a:lnTo>
                    <a:pt x="26766" y="10813"/>
                  </a:lnTo>
                  <a:lnTo>
                    <a:pt x="27578" y="10836"/>
                  </a:lnTo>
                  <a:lnTo>
                    <a:pt x="29308" y="10287"/>
                  </a:lnTo>
                  <a:lnTo>
                    <a:pt x="29957" y="11123"/>
                  </a:lnTo>
                  <a:lnTo>
                    <a:pt x="30999" y="11719"/>
                  </a:lnTo>
                  <a:lnTo>
                    <a:pt x="31537" y="11565"/>
                  </a:lnTo>
                  <a:lnTo>
                    <a:pt x="31713" y="11414"/>
                  </a:lnTo>
                  <a:lnTo>
                    <a:pt x="32210" y="10795"/>
                  </a:lnTo>
                  <a:lnTo>
                    <a:pt x="32360" y="10436"/>
                  </a:lnTo>
                  <a:lnTo>
                    <a:pt x="32086" y="10779"/>
                  </a:lnTo>
                  <a:lnTo>
                    <a:pt x="31719" y="10935"/>
                  </a:lnTo>
                  <a:lnTo>
                    <a:pt x="31162" y="10982"/>
                  </a:lnTo>
                  <a:lnTo>
                    <a:pt x="30686" y="10464"/>
                  </a:lnTo>
                  <a:lnTo>
                    <a:pt x="30166" y="9293"/>
                  </a:lnTo>
                  <a:lnTo>
                    <a:pt x="29492" y="8385"/>
                  </a:lnTo>
                  <a:lnTo>
                    <a:pt x="29613" y="7648"/>
                  </a:lnTo>
                  <a:lnTo>
                    <a:pt x="29724" y="7518"/>
                  </a:lnTo>
                  <a:lnTo>
                    <a:pt x="30122" y="7378"/>
                  </a:lnTo>
                  <a:lnTo>
                    <a:pt x="30189" y="7193"/>
                  </a:lnTo>
                  <a:lnTo>
                    <a:pt x="30176" y="6995"/>
                  </a:lnTo>
                  <a:lnTo>
                    <a:pt x="29950" y="6461"/>
                  </a:lnTo>
                  <a:lnTo>
                    <a:pt x="29886" y="6144"/>
                  </a:lnTo>
                  <a:lnTo>
                    <a:pt x="30982" y="5574"/>
                  </a:lnTo>
                  <a:lnTo>
                    <a:pt x="31568" y="4840"/>
                  </a:lnTo>
                  <a:lnTo>
                    <a:pt x="31920" y="4788"/>
                  </a:lnTo>
                  <a:lnTo>
                    <a:pt x="32123" y="4918"/>
                  </a:lnTo>
                  <a:lnTo>
                    <a:pt x="32335" y="4934"/>
                  </a:lnTo>
                  <a:lnTo>
                    <a:pt x="32525" y="4512"/>
                  </a:lnTo>
                  <a:lnTo>
                    <a:pt x="33006" y="3794"/>
                  </a:lnTo>
                  <a:lnTo>
                    <a:pt x="33613" y="3261"/>
                  </a:lnTo>
                  <a:lnTo>
                    <a:pt x="33740" y="2131"/>
                  </a:lnTo>
                  <a:lnTo>
                    <a:pt x="33455" y="1962"/>
                  </a:lnTo>
                  <a:lnTo>
                    <a:pt x="33199" y="1090"/>
                  </a:lnTo>
                  <a:lnTo>
                    <a:pt x="33093" y="242"/>
                  </a:lnTo>
                  <a:lnTo>
                    <a:pt x="32846" y="67"/>
                  </a:lnTo>
                  <a:lnTo>
                    <a:pt x="32577" y="0"/>
                  </a:lnTo>
                  <a:lnTo>
                    <a:pt x="32186" y="78"/>
                  </a:lnTo>
                  <a:lnTo>
                    <a:pt x="31624" y="554"/>
                  </a:lnTo>
                  <a:lnTo>
                    <a:pt x="30603" y="627"/>
                  </a:lnTo>
                  <a:lnTo>
                    <a:pt x="30095" y="465"/>
                  </a:lnTo>
                  <a:lnTo>
                    <a:pt x="30269" y="408"/>
                  </a:lnTo>
                  <a:lnTo>
                    <a:pt x="29758" y="372"/>
                  </a:lnTo>
                  <a:lnTo>
                    <a:pt x="28668" y="562"/>
                  </a:lnTo>
                  <a:lnTo>
                    <a:pt x="28309" y="720"/>
                  </a:lnTo>
                  <a:lnTo>
                    <a:pt x="28059" y="975"/>
                  </a:lnTo>
                  <a:lnTo>
                    <a:pt x="27334" y="2003"/>
                  </a:lnTo>
                  <a:lnTo>
                    <a:pt x="27216" y="2326"/>
                  </a:lnTo>
                  <a:lnTo>
                    <a:pt x="27253" y="2815"/>
                  </a:lnTo>
                  <a:lnTo>
                    <a:pt x="27071" y="3123"/>
                  </a:lnTo>
                  <a:lnTo>
                    <a:pt x="26919" y="3240"/>
                  </a:lnTo>
                  <a:lnTo>
                    <a:pt x="26470" y="3409"/>
                  </a:lnTo>
                  <a:lnTo>
                    <a:pt x="26296" y="3341"/>
                  </a:lnTo>
                  <a:lnTo>
                    <a:pt x="26194" y="3211"/>
                  </a:lnTo>
                  <a:lnTo>
                    <a:pt x="26112" y="2883"/>
                  </a:lnTo>
                  <a:lnTo>
                    <a:pt x="25842" y="2706"/>
                  </a:lnTo>
                  <a:lnTo>
                    <a:pt x="25670" y="3068"/>
                  </a:lnTo>
                  <a:lnTo>
                    <a:pt x="25676" y="3627"/>
                  </a:lnTo>
                  <a:lnTo>
                    <a:pt x="25047" y="4164"/>
                  </a:lnTo>
                  <a:lnTo>
                    <a:pt x="24808" y="4559"/>
                  </a:lnTo>
                  <a:lnTo>
                    <a:pt x="23969" y="4710"/>
                  </a:lnTo>
                  <a:lnTo>
                    <a:pt x="23480" y="5012"/>
                  </a:lnTo>
                  <a:lnTo>
                    <a:pt x="23211" y="5475"/>
                  </a:lnTo>
                  <a:lnTo>
                    <a:pt x="23172" y="6121"/>
                  </a:lnTo>
                  <a:lnTo>
                    <a:pt x="22994" y="6355"/>
                  </a:lnTo>
                  <a:lnTo>
                    <a:pt x="22196" y="6459"/>
                  </a:lnTo>
                  <a:lnTo>
                    <a:pt x="21767" y="6711"/>
                  </a:lnTo>
                  <a:lnTo>
                    <a:pt x="20905" y="6711"/>
                  </a:lnTo>
                  <a:lnTo>
                    <a:pt x="20497" y="6664"/>
                  </a:lnTo>
                  <a:lnTo>
                    <a:pt x="20423" y="6964"/>
                  </a:lnTo>
                  <a:lnTo>
                    <a:pt x="20402" y="8765"/>
                  </a:lnTo>
                  <a:lnTo>
                    <a:pt x="20174" y="9160"/>
                  </a:lnTo>
                  <a:lnTo>
                    <a:pt x="19955" y="9389"/>
                  </a:lnTo>
                  <a:lnTo>
                    <a:pt x="19681" y="9452"/>
                  </a:lnTo>
                  <a:lnTo>
                    <a:pt x="20630" y="11888"/>
                  </a:lnTo>
                  <a:lnTo>
                    <a:pt x="23225" y="19447"/>
                  </a:lnTo>
                  <a:lnTo>
                    <a:pt x="23650" y="20700"/>
                  </a:lnTo>
                  <a:lnTo>
                    <a:pt x="23708" y="20872"/>
                  </a:lnTo>
                  <a:lnTo>
                    <a:pt x="22685" y="21311"/>
                  </a:lnTo>
                  <a:lnTo>
                    <a:pt x="21604" y="21455"/>
                  </a:lnTo>
                  <a:lnTo>
                    <a:pt x="15766" y="21767"/>
                  </a:lnTo>
                  <a:lnTo>
                    <a:pt x="12552" y="21611"/>
                  </a:lnTo>
                  <a:lnTo>
                    <a:pt x="9331" y="22067"/>
                  </a:lnTo>
                  <a:lnTo>
                    <a:pt x="8455" y="22652"/>
                  </a:lnTo>
                  <a:lnTo>
                    <a:pt x="8759" y="22542"/>
                  </a:lnTo>
                  <a:lnTo>
                    <a:pt x="8863" y="22371"/>
                  </a:lnTo>
                  <a:lnTo>
                    <a:pt x="9037" y="22285"/>
                  </a:lnTo>
                  <a:lnTo>
                    <a:pt x="9203" y="22363"/>
                  </a:lnTo>
                  <a:lnTo>
                    <a:pt x="8469" y="22751"/>
                  </a:lnTo>
                  <a:lnTo>
                    <a:pt x="8338" y="22628"/>
                  </a:lnTo>
                  <a:lnTo>
                    <a:pt x="5762" y="24333"/>
                  </a:lnTo>
                  <a:lnTo>
                    <a:pt x="0" y="27104"/>
                  </a:lnTo>
                  <a:lnTo>
                    <a:pt x="52" y="27458"/>
                  </a:lnTo>
                  <a:lnTo>
                    <a:pt x="639" y="28835"/>
                  </a:lnTo>
                  <a:lnTo>
                    <a:pt x="765" y="31375"/>
                  </a:lnTo>
                  <a:lnTo>
                    <a:pt x="931" y="32000"/>
                  </a:lnTo>
                  <a:lnTo>
                    <a:pt x="1144" y="32601"/>
                  </a:lnTo>
                  <a:lnTo>
                    <a:pt x="2012" y="33634"/>
                  </a:lnTo>
                  <a:lnTo>
                    <a:pt x="2271" y="33980"/>
                  </a:lnTo>
                  <a:lnTo>
                    <a:pt x="2437" y="35164"/>
                  </a:lnTo>
                  <a:lnTo>
                    <a:pt x="2172" y="35125"/>
                  </a:lnTo>
                  <a:lnTo>
                    <a:pt x="2188" y="35451"/>
                  </a:lnTo>
                  <a:lnTo>
                    <a:pt x="2588" y="35826"/>
                  </a:lnTo>
                  <a:lnTo>
                    <a:pt x="3437" y="36268"/>
                  </a:lnTo>
                  <a:lnTo>
                    <a:pt x="3518" y="3989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3" name="pg1314">
              <a:extLst>
                <a:ext uri="{FF2B5EF4-FFF2-40B4-BE49-F238E27FC236}">
                  <a16:creationId xmlns:a16="http://schemas.microsoft.com/office/drawing/2014/main" id="{5A6C415B-266E-FD4B-B450-3307FA391776}"/>
                </a:ext>
              </a:extLst>
            </p:cNvPr>
            <p:cNvSpPr/>
            <p:nvPr/>
          </p:nvSpPr>
          <p:spPr>
            <a:xfrm>
              <a:off x="1214274" y="3175192"/>
              <a:ext cx="24429" cy="36046"/>
            </a:xfrm>
            <a:custGeom>
              <a:avLst/>
              <a:gdLst/>
              <a:ahLst/>
              <a:cxnLst/>
              <a:rect l="0" t="0" r="0" b="0"/>
              <a:pathLst>
                <a:path w="24429" h="36046">
                  <a:moveTo>
                    <a:pt x="8404" y="5027"/>
                  </a:moveTo>
                  <a:lnTo>
                    <a:pt x="9152" y="5647"/>
                  </a:lnTo>
                  <a:lnTo>
                    <a:pt x="9401" y="6092"/>
                  </a:lnTo>
                  <a:lnTo>
                    <a:pt x="9587" y="6670"/>
                  </a:lnTo>
                  <a:lnTo>
                    <a:pt x="9687" y="7599"/>
                  </a:lnTo>
                  <a:lnTo>
                    <a:pt x="10443" y="8426"/>
                  </a:lnTo>
                  <a:lnTo>
                    <a:pt x="10685" y="8843"/>
                  </a:lnTo>
                  <a:lnTo>
                    <a:pt x="10675" y="10256"/>
                  </a:lnTo>
                  <a:lnTo>
                    <a:pt x="10722" y="10524"/>
                  </a:lnTo>
                  <a:lnTo>
                    <a:pt x="10818" y="10675"/>
                  </a:lnTo>
                  <a:lnTo>
                    <a:pt x="12216" y="12593"/>
                  </a:lnTo>
                  <a:lnTo>
                    <a:pt x="12929" y="13343"/>
                  </a:lnTo>
                  <a:lnTo>
                    <a:pt x="13913" y="13915"/>
                  </a:lnTo>
                  <a:lnTo>
                    <a:pt x="14859" y="14048"/>
                  </a:lnTo>
                  <a:lnTo>
                    <a:pt x="14439" y="14574"/>
                  </a:lnTo>
                  <a:lnTo>
                    <a:pt x="14190" y="14625"/>
                  </a:lnTo>
                  <a:lnTo>
                    <a:pt x="13929" y="14232"/>
                  </a:lnTo>
                  <a:lnTo>
                    <a:pt x="13746" y="14077"/>
                  </a:lnTo>
                  <a:lnTo>
                    <a:pt x="12740" y="13473"/>
                  </a:lnTo>
                  <a:lnTo>
                    <a:pt x="11918" y="12518"/>
                  </a:lnTo>
                  <a:lnTo>
                    <a:pt x="10580" y="10683"/>
                  </a:lnTo>
                  <a:lnTo>
                    <a:pt x="10483" y="10413"/>
                  </a:lnTo>
                  <a:lnTo>
                    <a:pt x="10465" y="8879"/>
                  </a:lnTo>
                  <a:lnTo>
                    <a:pt x="9502" y="7656"/>
                  </a:lnTo>
                  <a:lnTo>
                    <a:pt x="9349" y="6571"/>
                  </a:lnTo>
                  <a:lnTo>
                    <a:pt x="9009" y="5769"/>
                  </a:lnTo>
                  <a:lnTo>
                    <a:pt x="8369" y="5257"/>
                  </a:lnTo>
                  <a:lnTo>
                    <a:pt x="6873" y="3716"/>
                  </a:lnTo>
                  <a:lnTo>
                    <a:pt x="6850" y="3547"/>
                  </a:lnTo>
                  <a:lnTo>
                    <a:pt x="5999" y="2769"/>
                  </a:lnTo>
                  <a:lnTo>
                    <a:pt x="5294" y="2800"/>
                  </a:lnTo>
                  <a:lnTo>
                    <a:pt x="4329" y="2521"/>
                  </a:lnTo>
                  <a:lnTo>
                    <a:pt x="3103" y="1691"/>
                  </a:lnTo>
                  <a:lnTo>
                    <a:pt x="1106" y="759"/>
                  </a:lnTo>
                  <a:lnTo>
                    <a:pt x="113" y="0"/>
                  </a:lnTo>
                  <a:lnTo>
                    <a:pt x="0" y="12478"/>
                  </a:lnTo>
                  <a:lnTo>
                    <a:pt x="1162" y="12502"/>
                  </a:lnTo>
                  <a:lnTo>
                    <a:pt x="1290" y="12614"/>
                  </a:lnTo>
                  <a:lnTo>
                    <a:pt x="1381" y="14357"/>
                  </a:lnTo>
                  <a:lnTo>
                    <a:pt x="1280" y="16681"/>
                  </a:lnTo>
                  <a:lnTo>
                    <a:pt x="3702" y="16723"/>
                  </a:lnTo>
                  <a:lnTo>
                    <a:pt x="3685" y="18415"/>
                  </a:lnTo>
                  <a:lnTo>
                    <a:pt x="1267" y="18454"/>
                  </a:lnTo>
                  <a:lnTo>
                    <a:pt x="1109" y="28844"/>
                  </a:lnTo>
                  <a:lnTo>
                    <a:pt x="1339" y="29753"/>
                  </a:lnTo>
                  <a:lnTo>
                    <a:pt x="1077" y="30573"/>
                  </a:lnTo>
                  <a:lnTo>
                    <a:pt x="1031" y="33935"/>
                  </a:lnTo>
                  <a:lnTo>
                    <a:pt x="2585" y="34439"/>
                  </a:lnTo>
                  <a:lnTo>
                    <a:pt x="4398" y="34521"/>
                  </a:lnTo>
                  <a:lnTo>
                    <a:pt x="5421" y="35838"/>
                  </a:lnTo>
                  <a:lnTo>
                    <a:pt x="5783" y="35919"/>
                  </a:lnTo>
                  <a:lnTo>
                    <a:pt x="10574" y="36033"/>
                  </a:lnTo>
                  <a:lnTo>
                    <a:pt x="10729" y="31430"/>
                  </a:lnTo>
                  <a:lnTo>
                    <a:pt x="8243" y="31446"/>
                  </a:lnTo>
                  <a:lnTo>
                    <a:pt x="8347" y="26664"/>
                  </a:lnTo>
                  <a:lnTo>
                    <a:pt x="11713" y="26664"/>
                  </a:lnTo>
                  <a:lnTo>
                    <a:pt x="14018" y="26811"/>
                  </a:lnTo>
                  <a:lnTo>
                    <a:pt x="13914" y="25948"/>
                  </a:lnTo>
                  <a:lnTo>
                    <a:pt x="18627" y="33984"/>
                  </a:lnTo>
                  <a:lnTo>
                    <a:pt x="18899" y="35090"/>
                  </a:lnTo>
                  <a:lnTo>
                    <a:pt x="18881" y="36002"/>
                  </a:lnTo>
                  <a:lnTo>
                    <a:pt x="24429" y="36046"/>
                  </a:lnTo>
                  <a:lnTo>
                    <a:pt x="24260" y="35366"/>
                  </a:lnTo>
                  <a:lnTo>
                    <a:pt x="17255" y="23248"/>
                  </a:lnTo>
                  <a:lnTo>
                    <a:pt x="17033" y="22017"/>
                  </a:lnTo>
                  <a:lnTo>
                    <a:pt x="13264" y="21988"/>
                  </a:lnTo>
                  <a:lnTo>
                    <a:pt x="13119" y="18243"/>
                  </a:lnTo>
                  <a:lnTo>
                    <a:pt x="14424" y="15198"/>
                  </a:lnTo>
                  <a:lnTo>
                    <a:pt x="14911" y="15042"/>
                  </a:lnTo>
                  <a:lnTo>
                    <a:pt x="15545" y="15742"/>
                  </a:lnTo>
                  <a:lnTo>
                    <a:pt x="16328" y="16257"/>
                  </a:lnTo>
                  <a:lnTo>
                    <a:pt x="17793" y="16468"/>
                  </a:lnTo>
                  <a:lnTo>
                    <a:pt x="18263" y="14735"/>
                  </a:lnTo>
                  <a:lnTo>
                    <a:pt x="18323" y="12734"/>
                  </a:lnTo>
                  <a:lnTo>
                    <a:pt x="18315" y="12372"/>
                  </a:lnTo>
                  <a:lnTo>
                    <a:pt x="18240" y="11719"/>
                  </a:lnTo>
                  <a:lnTo>
                    <a:pt x="18220" y="10087"/>
                  </a:lnTo>
                  <a:lnTo>
                    <a:pt x="18085" y="7812"/>
                  </a:lnTo>
                  <a:lnTo>
                    <a:pt x="17704" y="7698"/>
                  </a:lnTo>
                  <a:lnTo>
                    <a:pt x="16071" y="7869"/>
                  </a:lnTo>
                  <a:lnTo>
                    <a:pt x="15274" y="7776"/>
                  </a:lnTo>
                  <a:lnTo>
                    <a:pt x="15064" y="7812"/>
                  </a:lnTo>
                  <a:lnTo>
                    <a:pt x="14743" y="8083"/>
                  </a:lnTo>
                  <a:lnTo>
                    <a:pt x="14893" y="8171"/>
                  </a:lnTo>
                  <a:lnTo>
                    <a:pt x="15108" y="8580"/>
                  </a:lnTo>
                  <a:lnTo>
                    <a:pt x="15199" y="8830"/>
                  </a:lnTo>
                  <a:lnTo>
                    <a:pt x="15195" y="9319"/>
                  </a:lnTo>
                  <a:lnTo>
                    <a:pt x="15040" y="9436"/>
                  </a:lnTo>
                  <a:lnTo>
                    <a:pt x="14470" y="9239"/>
                  </a:lnTo>
                  <a:lnTo>
                    <a:pt x="14302" y="9229"/>
                  </a:lnTo>
                  <a:lnTo>
                    <a:pt x="14018" y="9382"/>
                  </a:lnTo>
                  <a:lnTo>
                    <a:pt x="13840" y="9572"/>
                  </a:lnTo>
                  <a:lnTo>
                    <a:pt x="13770" y="9811"/>
                  </a:lnTo>
                  <a:lnTo>
                    <a:pt x="13898" y="10178"/>
                  </a:lnTo>
                  <a:lnTo>
                    <a:pt x="13923" y="10524"/>
                  </a:lnTo>
                  <a:lnTo>
                    <a:pt x="13751" y="10907"/>
                  </a:lnTo>
                  <a:lnTo>
                    <a:pt x="13424" y="11206"/>
                  </a:lnTo>
                  <a:lnTo>
                    <a:pt x="13186" y="11281"/>
                  </a:lnTo>
                  <a:lnTo>
                    <a:pt x="12978" y="11086"/>
                  </a:lnTo>
                  <a:lnTo>
                    <a:pt x="12726" y="10618"/>
                  </a:lnTo>
                  <a:lnTo>
                    <a:pt x="12674" y="10123"/>
                  </a:lnTo>
                  <a:lnTo>
                    <a:pt x="12780" y="9754"/>
                  </a:lnTo>
                  <a:lnTo>
                    <a:pt x="13585" y="8631"/>
                  </a:lnTo>
                  <a:lnTo>
                    <a:pt x="12666" y="8452"/>
                  </a:lnTo>
                  <a:lnTo>
                    <a:pt x="12346" y="8013"/>
                  </a:lnTo>
                  <a:lnTo>
                    <a:pt x="12164" y="7898"/>
                  </a:lnTo>
                  <a:lnTo>
                    <a:pt x="11570" y="7955"/>
                  </a:lnTo>
                  <a:lnTo>
                    <a:pt x="11259" y="7838"/>
                  </a:lnTo>
                  <a:lnTo>
                    <a:pt x="10704" y="7276"/>
                  </a:lnTo>
                  <a:lnTo>
                    <a:pt x="10654" y="7073"/>
                  </a:lnTo>
                  <a:lnTo>
                    <a:pt x="10738" y="6888"/>
                  </a:lnTo>
                  <a:lnTo>
                    <a:pt x="10992" y="6678"/>
                  </a:lnTo>
                  <a:lnTo>
                    <a:pt x="11336" y="5977"/>
                  </a:lnTo>
                  <a:lnTo>
                    <a:pt x="11333" y="5340"/>
                  </a:lnTo>
                  <a:lnTo>
                    <a:pt x="11174" y="4989"/>
                  </a:lnTo>
                  <a:lnTo>
                    <a:pt x="10687" y="4975"/>
                  </a:lnTo>
                  <a:lnTo>
                    <a:pt x="9666" y="3401"/>
                  </a:lnTo>
                  <a:lnTo>
                    <a:pt x="9651" y="2678"/>
                  </a:lnTo>
                  <a:lnTo>
                    <a:pt x="8454" y="264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4" name="pg1315">
              <a:extLst>
                <a:ext uri="{FF2B5EF4-FFF2-40B4-BE49-F238E27FC236}">
                  <a16:creationId xmlns:a16="http://schemas.microsoft.com/office/drawing/2014/main" id="{399218FB-A5AC-CC45-91FC-9CD96ABD4959}"/>
                </a:ext>
              </a:extLst>
            </p:cNvPr>
            <p:cNvSpPr/>
            <p:nvPr/>
          </p:nvSpPr>
          <p:spPr>
            <a:xfrm>
              <a:off x="1285317" y="3161620"/>
              <a:ext cx="23586" cy="29907"/>
            </a:xfrm>
            <a:custGeom>
              <a:avLst/>
              <a:gdLst/>
              <a:ahLst/>
              <a:cxnLst/>
              <a:rect l="0" t="0" r="0" b="0"/>
              <a:pathLst>
                <a:path w="23586" h="29907">
                  <a:moveTo>
                    <a:pt x="23035" y="28"/>
                  </a:moveTo>
                  <a:lnTo>
                    <a:pt x="23416" y="903"/>
                  </a:lnTo>
                  <a:lnTo>
                    <a:pt x="22784" y="1285"/>
                  </a:lnTo>
                  <a:lnTo>
                    <a:pt x="22539" y="1340"/>
                  </a:lnTo>
                  <a:lnTo>
                    <a:pt x="22038" y="1530"/>
                  </a:lnTo>
                  <a:lnTo>
                    <a:pt x="21491" y="1793"/>
                  </a:lnTo>
                  <a:lnTo>
                    <a:pt x="21211" y="2110"/>
                  </a:lnTo>
                  <a:lnTo>
                    <a:pt x="21253" y="2305"/>
                  </a:lnTo>
                  <a:lnTo>
                    <a:pt x="21462" y="2558"/>
                  </a:lnTo>
                  <a:lnTo>
                    <a:pt x="21690" y="2748"/>
                  </a:lnTo>
                  <a:lnTo>
                    <a:pt x="21947" y="3135"/>
                  </a:lnTo>
                  <a:lnTo>
                    <a:pt x="22017" y="3583"/>
                  </a:lnTo>
                  <a:lnTo>
                    <a:pt x="22175" y="3947"/>
                  </a:lnTo>
                  <a:lnTo>
                    <a:pt x="22307" y="4119"/>
                  </a:lnTo>
                  <a:lnTo>
                    <a:pt x="22334" y="4515"/>
                  </a:lnTo>
                  <a:lnTo>
                    <a:pt x="22162" y="4926"/>
                  </a:lnTo>
                  <a:lnTo>
                    <a:pt x="21949" y="4970"/>
                  </a:lnTo>
                  <a:lnTo>
                    <a:pt x="21667" y="5139"/>
                  </a:lnTo>
                  <a:lnTo>
                    <a:pt x="21199" y="5722"/>
                  </a:lnTo>
                  <a:lnTo>
                    <a:pt x="21218" y="5860"/>
                  </a:lnTo>
                  <a:lnTo>
                    <a:pt x="21276" y="6048"/>
                  </a:lnTo>
                  <a:lnTo>
                    <a:pt x="21485" y="6378"/>
                  </a:lnTo>
                  <a:lnTo>
                    <a:pt x="21796" y="7193"/>
                  </a:lnTo>
                  <a:lnTo>
                    <a:pt x="21761" y="7487"/>
                  </a:lnTo>
                  <a:lnTo>
                    <a:pt x="21628" y="7802"/>
                  </a:lnTo>
                  <a:lnTo>
                    <a:pt x="21299" y="8080"/>
                  </a:lnTo>
                  <a:lnTo>
                    <a:pt x="20957" y="8195"/>
                  </a:lnTo>
                  <a:lnTo>
                    <a:pt x="20221" y="8382"/>
                  </a:lnTo>
                  <a:lnTo>
                    <a:pt x="19654" y="8450"/>
                  </a:lnTo>
                  <a:lnTo>
                    <a:pt x="19519" y="8541"/>
                  </a:lnTo>
                  <a:lnTo>
                    <a:pt x="19332" y="8734"/>
                  </a:lnTo>
                  <a:lnTo>
                    <a:pt x="18891" y="9262"/>
                  </a:lnTo>
                  <a:lnTo>
                    <a:pt x="18748" y="9467"/>
                  </a:lnTo>
                  <a:lnTo>
                    <a:pt x="18504" y="9642"/>
                  </a:lnTo>
                  <a:lnTo>
                    <a:pt x="18313" y="9616"/>
                  </a:lnTo>
                  <a:lnTo>
                    <a:pt x="17961" y="9847"/>
                  </a:lnTo>
                  <a:lnTo>
                    <a:pt x="17789" y="10001"/>
                  </a:lnTo>
                  <a:lnTo>
                    <a:pt x="17379" y="9756"/>
                  </a:lnTo>
                  <a:lnTo>
                    <a:pt x="17130" y="9585"/>
                  </a:lnTo>
                  <a:lnTo>
                    <a:pt x="17572" y="10095"/>
                  </a:lnTo>
                  <a:lnTo>
                    <a:pt x="17603" y="10261"/>
                  </a:lnTo>
                  <a:lnTo>
                    <a:pt x="17518" y="10717"/>
                  </a:lnTo>
                  <a:lnTo>
                    <a:pt x="17903" y="11466"/>
                  </a:lnTo>
                  <a:lnTo>
                    <a:pt x="18114" y="11711"/>
                  </a:lnTo>
                  <a:lnTo>
                    <a:pt x="18288" y="12109"/>
                  </a:lnTo>
                  <a:lnTo>
                    <a:pt x="18309" y="12484"/>
                  </a:lnTo>
                  <a:lnTo>
                    <a:pt x="17603" y="12973"/>
                  </a:lnTo>
                  <a:lnTo>
                    <a:pt x="17290" y="12736"/>
                  </a:lnTo>
                  <a:lnTo>
                    <a:pt x="17126" y="12213"/>
                  </a:lnTo>
                  <a:lnTo>
                    <a:pt x="16956" y="12041"/>
                  </a:lnTo>
                  <a:lnTo>
                    <a:pt x="16130" y="11859"/>
                  </a:lnTo>
                  <a:lnTo>
                    <a:pt x="15860" y="11989"/>
                  </a:lnTo>
                  <a:lnTo>
                    <a:pt x="15545" y="11968"/>
                  </a:lnTo>
                  <a:lnTo>
                    <a:pt x="15345" y="12135"/>
                  </a:lnTo>
                  <a:lnTo>
                    <a:pt x="15046" y="13020"/>
                  </a:lnTo>
                  <a:lnTo>
                    <a:pt x="15139" y="13275"/>
                  </a:lnTo>
                  <a:lnTo>
                    <a:pt x="15330" y="13280"/>
                  </a:lnTo>
                  <a:lnTo>
                    <a:pt x="15483" y="13449"/>
                  </a:lnTo>
                  <a:lnTo>
                    <a:pt x="15798" y="14048"/>
                  </a:lnTo>
                  <a:lnTo>
                    <a:pt x="15908" y="14482"/>
                  </a:lnTo>
                  <a:lnTo>
                    <a:pt x="15711" y="14961"/>
                  </a:lnTo>
                  <a:lnTo>
                    <a:pt x="14994" y="17715"/>
                  </a:lnTo>
                  <a:lnTo>
                    <a:pt x="14551" y="18371"/>
                  </a:lnTo>
                  <a:lnTo>
                    <a:pt x="14064" y="18626"/>
                  </a:lnTo>
                  <a:lnTo>
                    <a:pt x="13710" y="18667"/>
                  </a:lnTo>
                  <a:lnTo>
                    <a:pt x="13410" y="18404"/>
                  </a:lnTo>
                  <a:lnTo>
                    <a:pt x="12791" y="18446"/>
                  </a:lnTo>
                  <a:lnTo>
                    <a:pt x="12568" y="18621"/>
                  </a:lnTo>
                  <a:lnTo>
                    <a:pt x="12435" y="19005"/>
                  </a:lnTo>
                  <a:lnTo>
                    <a:pt x="12524" y="19409"/>
                  </a:lnTo>
                  <a:lnTo>
                    <a:pt x="12480" y="19782"/>
                  </a:lnTo>
                  <a:lnTo>
                    <a:pt x="11876" y="19858"/>
                  </a:lnTo>
                  <a:lnTo>
                    <a:pt x="11822" y="20493"/>
                  </a:lnTo>
                  <a:lnTo>
                    <a:pt x="11409" y="20844"/>
                  </a:lnTo>
                  <a:lnTo>
                    <a:pt x="10628" y="20861"/>
                  </a:lnTo>
                  <a:lnTo>
                    <a:pt x="10913" y="19825"/>
                  </a:lnTo>
                  <a:lnTo>
                    <a:pt x="11179" y="19159"/>
                  </a:lnTo>
                  <a:lnTo>
                    <a:pt x="11490" y="19128"/>
                  </a:lnTo>
                  <a:lnTo>
                    <a:pt x="12167" y="17660"/>
                  </a:lnTo>
                  <a:lnTo>
                    <a:pt x="12330" y="17855"/>
                  </a:lnTo>
                  <a:lnTo>
                    <a:pt x="12703" y="17803"/>
                  </a:lnTo>
                  <a:lnTo>
                    <a:pt x="12695" y="17395"/>
                  </a:lnTo>
                  <a:lnTo>
                    <a:pt x="12345" y="17283"/>
                  </a:lnTo>
                  <a:lnTo>
                    <a:pt x="10402" y="17330"/>
                  </a:lnTo>
                  <a:lnTo>
                    <a:pt x="9906" y="17710"/>
                  </a:lnTo>
                  <a:lnTo>
                    <a:pt x="9235" y="17720"/>
                  </a:lnTo>
                  <a:lnTo>
                    <a:pt x="8854" y="18001"/>
                  </a:lnTo>
                  <a:lnTo>
                    <a:pt x="7822" y="19136"/>
                  </a:lnTo>
                  <a:lnTo>
                    <a:pt x="7984" y="19656"/>
                  </a:lnTo>
                  <a:lnTo>
                    <a:pt x="8011" y="20739"/>
                  </a:lnTo>
                  <a:lnTo>
                    <a:pt x="7576" y="20895"/>
                  </a:lnTo>
                  <a:lnTo>
                    <a:pt x="5952" y="20898"/>
                  </a:lnTo>
                  <a:lnTo>
                    <a:pt x="5892" y="19729"/>
                  </a:lnTo>
                  <a:lnTo>
                    <a:pt x="2849" y="19716"/>
                  </a:lnTo>
                  <a:lnTo>
                    <a:pt x="1357" y="20099"/>
                  </a:lnTo>
                  <a:lnTo>
                    <a:pt x="218" y="20799"/>
                  </a:lnTo>
                  <a:lnTo>
                    <a:pt x="36" y="22165"/>
                  </a:lnTo>
                  <a:lnTo>
                    <a:pt x="153" y="22669"/>
                  </a:lnTo>
                  <a:lnTo>
                    <a:pt x="0" y="24086"/>
                  </a:lnTo>
                  <a:lnTo>
                    <a:pt x="62" y="25857"/>
                  </a:lnTo>
                  <a:lnTo>
                    <a:pt x="62" y="29045"/>
                  </a:lnTo>
                  <a:lnTo>
                    <a:pt x="5681" y="29533"/>
                  </a:lnTo>
                  <a:lnTo>
                    <a:pt x="7280" y="29665"/>
                  </a:lnTo>
                  <a:lnTo>
                    <a:pt x="9644" y="29907"/>
                  </a:lnTo>
                  <a:lnTo>
                    <a:pt x="10420" y="29859"/>
                  </a:lnTo>
                  <a:lnTo>
                    <a:pt x="11016" y="29794"/>
                  </a:lnTo>
                  <a:lnTo>
                    <a:pt x="11890" y="29821"/>
                  </a:lnTo>
                  <a:lnTo>
                    <a:pt x="12060" y="29092"/>
                  </a:lnTo>
                  <a:lnTo>
                    <a:pt x="12099" y="27404"/>
                  </a:lnTo>
                  <a:lnTo>
                    <a:pt x="12008" y="26867"/>
                  </a:lnTo>
                  <a:lnTo>
                    <a:pt x="12047" y="26662"/>
                  </a:lnTo>
                  <a:lnTo>
                    <a:pt x="12687" y="26317"/>
                  </a:lnTo>
                  <a:lnTo>
                    <a:pt x="13589" y="23848"/>
                  </a:lnTo>
                  <a:lnTo>
                    <a:pt x="13643" y="23233"/>
                  </a:lnTo>
                  <a:lnTo>
                    <a:pt x="14067" y="22597"/>
                  </a:lnTo>
                  <a:lnTo>
                    <a:pt x="14095" y="22378"/>
                  </a:lnTo>
                  <a:lnTo>
                    <a:pt x="13864" y="21076"/>
                  </a:lnTo>
                  <a:lnTo>
                    <a:pt x="13952" y="20565"/>
                  </a:lnTo>
                  <a:lnTo>
                    <a:pt x="14129" y="20313"/>
                  </a:lnTo>
                  <a:lnTo>
                    <a:pt x="14847" y="19775"/>
                  </a:lnTo>
                  <a:lnTo>
                    <a:pt x="15077" y="19416"/>
                  </a:lnTo>
                  <a:lnTo>
                    <a:pt x="15362" y="18746"/>
                  </a:lnTo>
                  <a:lnTo>
                    <a:pt x="15969" y="17863"/>
                  </a:lnTo>
                  <a:lnTo>
                    <a:pt x="16132" y="17469"/>
                  </a:lnTo>
                  <a:lnTo>
                    <a:pt x="16203" y="17144"/>
                  </a:lnTo>
                  <a:lnTo>
                    <a:pt x="16075" y="16417"/>
                  </a:lnTo>
                  <a:lnTo>
                    <a:pt x="16606" y="14971"/>
                  </a:lnTo>
                  <a:lnTo>
                    <a:pt x="16648" y="14320"/>
                  </a:lnTo>
                  <a:lnTo>
                    <a:pt x="16520" y="13818"/>
                  </a:lnTo>
                  <a:lnTo>
                    <a:pt x="16100" y="13044"/>
                  </a:lnTo>
                  <a:lnTo>
                    <a:pt x="16248" y="13009"/>
                  </a:lnTo>
                  <a:lnTo>
                    <a:pt x="17208" y="13260"/>
                  </a:lnTo>
                  <a:lnTo>
                    <a:pt x="17746" y="13160"/>
                  </a:lnTo>
                  <a:lnTo>
                    <a:pt x="18367" y="12838"/>
                  </a:lnTo>
                  <a:lnTo>
                    <a:pt x="18552" y="12265"/>
                  </a:lnTo>
                  <a:lnTo>
                    <a:pt x="18552" y="11762"/>
                  </a:lnTo>
                  <a:lnTo>
                    <a:pt x="17818" y="11104"/>
                  </a:lnTo>
                  <a:lnTo>
                    <a:pt x="17787" y="10757"/>
                  </a:lnTo>
                  <a:lnTo>
                    <a:pt x="17934" y="10230"/>
                  </a:lnTo>
                  <a:lnTo>
                    <a:pt x="18257" y="9850"/>
                  </a:lnTo>
                  <a:lnTo>
                    <a:pt x="18653" y="9837"/>
                  </a:lnTo>
                  <a:lnTo>
                    <a:pt x="18862" y="9522"/>
                  </a:lnTo>
                  <a:lnTo>
                    <a:pt x="19488" y="9072"/>
                  </a:lnTo>
                  <a:lnTo>
                    <a:pt x="19778" y="8583"/>
                  </a:lnTo>
                  <a:lnTo>
                    <a:pt x="21230" y="8184"/>
                  </a:lnTo>
                  <a:lnTo>
                    <a:pt x="21746" y="7854"/>
                  </a:lnTo>
                  <a:lnTo>
                    <a:pt x="21854" y="7177"/>
                  </a:lnTo>
                  <a:lnTo>
                    <a:pt x="21300" y="5772"/>
                  </a:lnTo>
                  <a:lnTo>
                    <a:pt x="21723" y="5178"/>
                  </a:lnTo>
                  <a:lnTo>
                    <a:pt x="22243" y="4936"/>
                  </a:lnTo>
                  <a:lnTo>
                    <a:pt x="22409" y="4395"/>
                  </a:lnTo>
                  <a:lnTo>
                    <a:pt x="22376" y="4150"/>
                  </a:lnTo>
                  <a:lnTo>
                    <a:pt x="22158" y="3833"/>
                  </a:lnTo>
                  <a:lnTo>
                    <a:pt x="22017" y="3182"/>
                  </a:lnTo>
                  <a:lnTo>
                    <a:pt x="21876" y="2886"/>
                  </a:lnTo>
                  <a:lnTo>
                    <a:pt x="21545" y="2625"/>
                  </a:lnTo>
                  <a:lnTo>
                    <a:pt x="21284" y="2152"/>
                  </a:lnTo>
                  <a:lnTo>
                    <a:pt x="21367" y="2006"/>
                  </a:lnTo>
                  <a:lnTo>
                    <a:pt x="21855" y="1751"/>
                  </a:lnTo>
                  <a:lnTo>
                    <a:pt x="22825" y="1324"/>
                  </a:lnTo>
                  <a:lnTo>
                    <a:pt x="23331" y="1059"/>
                  </a:lnTo>
                  <a:lnTo>
                    <a:pt x="23586" y="739"/>
                  </a:lnTo>
                  <a:lnTo>
                    <a:pt x="23070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5" name="pg1316">
              <a:extLst>
                <a:ext uri="{FF2B5EF4-FFF2-40B4-BE49-F238E27FC236}">
                  <a16:creationId xmlns:a16="http://schemas.microsoft.com/office/drawing/2014/main" id="{4747CE62-72D3-9644-9686-2BF5930D8F83}"/>
                </a:ext>
              </a:extLst>
            </p:cNvPr>
            <p:cNvSpPr/>
            <p:nvPr/>
          </p:nvSpPr>
          <p:spPr>
            <a:xfrm>
              <a:off x="1210403" y="3259679"/>
              <a:ext cx="15166" cy="7842"/>
            </a:xfrm>
            <a:custGeom>
              <a:avLst/>
              <a:gdLst/>
              <a:ahLst/>
              <a:cxnLst/>
              <a:rect l="0" t="0" r="0" b="0"/>
              <a:pathLst>
                <a:path w="15166" h="7842">
                  <a:moveTo>
                    <a:pt x="4618" y="4940"/>
                  </a:moveTo>
                  <a:lnTo>
                    <a:pt x="5062" y="5446"/>
                  </a:lnTo>
                  <a:lnTo>
                    <a:pt x="5697" y="5107"/>
                  </a:lnTo>
                  <a:lnTo>
                    <a:pt x="6065" y="5290"/>
                  </a:lnTo>
                  <a:lnTo>
                    <a:pt x="6558" y="5048"/>
                  </a:lnTo>
                  <a:lnTo>
                    <a:pt x="7151" y="5127"/>
                  </a:lnTo>
                  <a:lnTo>
                    <a:pt x="7512" y="5260"/>
                  </a:lnTo>
                  <a:lnTo>
                    <a:pt x="7694" y="5445"/>
                  </a:lnTo>
                  <a:lnTo>
                    <a:pt x="8450" y="5156"/>
                  </a:lnTo>
                  <a:lnTo>
                    <a:pt x="8709" y="5437"/>
                  </a:lnTo>
                  <a:lnTo>
                    <a:pt x="8840" y="5695"/>
                  </a:lnTo>
                  <a:lnTo>
                    <a:pt x="8995" y="5767"/>
                  </a:lnTo>
                  <a:lnTo>
                    <a:pt x="9629" y="5731"/>
                  </a:lnTo>
                  <a:lnTo>
                    <a:pt x="10180" y="5403"/>
                  </a:lnTo>
                  <a:lnTo>
                    <a:pt x="10333" y="5507"/>
                  </a:lnTo>
                  <a:lnTo>
                    <a:pt x="10661" y="6530"/>
                  </a:lnTo>
                  <a:lnTo>
                    <a:pt x="11493" y="6811"/>
                  </a:lnTo>
                  <a:lnTo>
                    <a:pt x="11933" y="6733"/>
                  </a:lnTo>
                  <a:lnTo>
                    <a:pt x="12498" y="7170"/>
                  </a:lnTo>
                  <a:lnTo>
                    <a:pt x="13455" y="7355"/>
                  </a:lnTo>
                  <a:lnTo>
                    <a:pt x="14001" y="7329"/>
                  </a:lnTo>
                  <a:lnTo>
                    <a:pt x="14039" y="7092"/>
                  </a:lnTo>
                  <a:lnTo>
                    <a:pt x="14195" y="6946"/>
                  </a:lnTo>
                  <a:lnTo>
                    <a:pt x="14362" y="5864"/>
                  </a:lnTo>
                  <a:lnTo>
                    <a:pt x="14377" y="6111"/>
                  </a:lnTo>
                  <a:lnTo>
                    <a:pt x="14162" y="7511"/>
                  </a:lnTo>
                  <a:lnTo>
                    <a:pt x="14259" y="7738"/>
                  </a:lnTo>
                  <a:lnTo>
                    <a:pt x="14441" y="7842"/>
                  </a:lnTo>
                  <a:lnTo>
                    <a:pt x="14698" y="7802"/>
                  </a:lnTo>
                  <a:lnTo>
                    <a:pt x="15081" y="7503"/>
                  </a:lnTo>
                  <a:lnTo>
                    <a:pt x="15166" y="7311"/>
                  </a:lnTo>
                  <a:lnTo>
                    <a:pt x="15003" y="6868"/>
                  </a:lnTo>
                  <a:lnTo>
                    <a:pt x="15019" y="6397"/>
                  </a:lnTo>
                  <a:lnTo>
                    <a:pt x="14953" y="6095"/>
                  </a:lnTo>
                  <a:lnTo>
                    <a:pt x="14499" y="5900"/>
                  </a:lnTo>
                  <a:lnTo>
                    <a:pt x="14327" y="5752"/>
                  </a:lnTo>
                  <a:lnTo>
                    <a:pt x="13698" y="4505"/>
                  </a:lnTo>
                  <a:lnTo>
                    <a:pt x="12336" y="3152"/>
                  </a:lnTo>
                  <a:lnTo>
                    <a:pt x="12291" y="2663"/>
                  </a:lnTo>
                  <a:lnTo>
                    <a:pt x="11518" y="1859"/>
                  </a:lnTo>
                  <a:lnTo>
                    <a:pt x="11182" y="1364"/>
                  </a:lnTo>
                  <a:lnTo>
                    <a:pt x="10737" y="1182"/>
                  </a:lnTo>
                  <a:lnTo>
                    <a:pt x="10095" y="370"/>
                  </a:lnTo>
                  <a:lnTo>
                    <a:pt x="9067" y="294"/>
                  </a:lnTo>
                  <a:lnTo>
                    <a:pt x="8808" y="94"/>
                  </a:lnTo>
                  <a:lnTo>
                    <a:pt x="8537" y="8"/>
                  </a:lnTo>
                  <a:lnTo>
                    <a:pt x="8280" y="0"/>
                  </a:lnTo>
                  <a:lnTo>
                    <a:pt x="7818" y="700"/>
                  </a:lnTo>
                  <a:lnTo>
                    <a:pt x="7265" y="1190"/>
                  </a:lnTo>
                  <a:lnTo>
                    <a:pt x="6307" y="1858"/>
                  </a:lnTo>
                  <a:lnTo>
                    <a:pt x="5936" y="1210"/>
                  </a:lnTo>
                  <a:lnTo>
                    <a:pt x="7" y="1215"/>
                  </a:lnTo>
                  <a:lnTo>
                    <a:pt x="0" y="2172"/>
                  </a:lnTo>
                  <a:lnTo>
                    <a:pt x="924" y="2429"/>
                  </a:lnTo>
                  <a:lnTo>
                    <a:pt x="1146" y="2715"/>
                  </a:lnTo>
                  <a:lnTo>
                    <a:pt x="1488" y="3445"/>
                  </a:lnTo>
                  <a:lnTo>
                    <a:pt x="1518" y="3765"/>
                  </a:lnTo>
                  <a:lnTo>
                    <a:pt x="3818" y="5136"/>
                  </a:lnTo>
                  <a:lnTo>
                    <a:pt x="4303" y="5010"/>
                  </a:lnTo>
                  <a:lnTo>
                    <a:pt x="4464" y="485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6" name="pg1317">
              <a:extLst>
                <a:ext uri="{FF2B5EF4-FFF2-40B4-BE49-F238E27FC236}">
                  <a16:creationId xmlns:a16="http://schemas.microsoft.com/office/drawing/2014/main" id="{29D7CE53-3BD2-C947-BBA1-76419101F840}"/>
                </a:ext>
              </a:extLst>
            </p:cNvPr>
            <p:cNvSpPr/>
            <p:nvPr/>
          </p:nvSpPr>
          <p:spPr>
            <a:xfrm>
              <a:off x="1306139" y="3059459"/>
              <a:ext cx="92383" cy="95420"/>
            </a:xfrm>
            <a:custGeom>
              <a:avLst/>
              <a:gdLst/>
              <a:ahLst/>
              <a:cxnLst/>
              <a:rect l="0" t="0" r="0" b="0"/>
              <a:pathLst>
                <a:path w="92383" h="95420">
                  <a:moveTo>
                    <a:pt x="8130" y="74937"/>
                  </a:moveTo>
                  <a:lnTo>
                    <a:pt x="8169" y="74717"/>
                  </a:lnTo>
                  <a:lnTo>
                    <a:pt x="8067" y="74367"/>
                  </a:lnTo>
                  <a:lnTo>
                    <a:pt x="8162" y="74170"/>
                  </a:lnTo>
                  <a:lnTo>
                    <a:pt x="8945" y="73976"/>
                  </a:lnTo>
                  <a:lnTo>
                    <a:pt x="8895" y="73804"/>
                  </a:lnTo>
                  <a:lnTo>
                    <a:pt x="8694" y="73655"/>
                  </a:lnTo>
                  <a:lnTo>
                    <a:pt x="8697" y="73414"/>
                  </a:lnTo>
                  <a:lnTo>
                    <a:pt x="9396" y="73030"/>
                  </a:lnTo>
                  <a:lnTo>
                    <a:pt x="9567" y="72781"/>
                  </a:lnTo>
                  <a:lnTo>
                    <a:pt x="9548" y="72639"/>
                  </a:lnTo>
                  <a:lnTo>
                    <a:pt x="9153" y="72431"/>
                  </a:lnTo>
                  <a:lnTo>
                    <a:pt x="9027" y="72267"/>
                  </a:lnTo>
                  <a:lnTo>
                    <a:pt x="9001" y="71996"/>
                  </a:lnTo>
                  <a:lnTo>
                    <a:pt x="9624" y="71817"/>
                  </a:lnTo>
                  <a:lnTo>
                    <a:pt x="9892" y="71382"/>
                  </a:lnTo>
                  <a:lnTo>
                    <a:pt x="10254" y="68444"/>
                  </a:lnTo>
                  <a:lnTo>
                    <a:pt x="10085" y="67752"/>
                  </a:lnTo>
                  <a:lnTo>
                    <a:pt x="9827" y="67317"/>
                  </a:lnTo>
                  <a:lnTo>
                    <a:pt x="9819" y="67097"/>
                  </a:lnTo>
                  <a:lnTo>
                    <a:pt x="10127" y="67061"/>
                  </a:lnTo>
                  <a:lnTo>
                    <a:pt x="10499" y="67173"/>
                  </a:lnTo>
                  <a:lnTo>
                    <a:pt x="11161" y="67184"/>
                  </a:lnTo>
                  <a:lnTo>
                    <a:pt x="11465" y="66881"/>
                  </a:lnTo>
                  <a:lnTo>
                    <a:pt x="11841" y="66174"/>
                  </a:lnTo>
                  <a:lnTo>
                    <a:pt x="11849" y="66025"/>
                  </a:lnTo>
                  <a:lnTo>
                    <a:pt x="11929" y="65697"/>
                  </a:lnTo>
                  <a:lnTo>
                    <a:pt x="12279" y="65604"/>
                  </a:lnTo>
                  <a:lnTo>
                    <a:pt x="12617" y="65302"/>
                  </a:lnTo>
                  <a:lnTo>
                    <a:pt x="12670" y="65090"/>
                  </a:lnTo>
                  <a:lnTo>
                    <a:pt x="12634" y="64826"/>
                  </a:lnTo>
                  <a:lnTo>
                    <a:pt x="12913" y="64297"/>
                  </a:lnTo>
                  <a:lnTo>
                    <a:pt x="13426" y="64095"/>
                  </a:lnTo>
                  <a:lnTo>
                    <a:pt x="13793" y="63754"/>
                  </a:lnTo>
                  <a:lnTo>
                    <a:pt x="15018" y="62863"/>
                  </a:lnTo>
                  <a:lnTo>
                    <a:pt x="15282" y="61817"/>
                  </a:lnTo>
                  <a:lnTo>
                    <a:pt x="15618" y="61492"/>
                  </a:lnTo>
                  <a:lnTo>
                    <a:pt x="15989" y="61586"/>
                  </a:lnTo>
                  <a:lnTo>
                    <a:pt x="16183" y="61512"/>
                  </a:lnTo>
                  <a:lnTo>
                    <a:pt x="16306" y="61383"/>
                  </a:lnTo>
                  <a:lnTo>
                    <a:pt x="16300" y="61020"/>
                  </a:lnTo>
                  <a:lnTo>
                    <a:pt x="16721" y="60460"/>
                  </a:lnTo>
                  <a:lnTo>
                    <a:pt x="18007" y="59885"/>
                  </a:lnTo>
                  <a:lnTo>
                    <a:pt x="18405" y="59566"/>
                  </a:lnTo>
                  <a:lnTo>
                    <a:pt x="18344" y="59315"/>
                  </a:lnTo>
                  <a:lnTo>
                    <a:pt x="18257" y="59170"/>
                  </a:lnTo>
                  <a:lnTo>
                    <a:pt x="18258" y="58978"/>
                  </a:lnTo>
                  <a:lnTo>
                    <a:pt x="18559" y="58900"/>
                  </a:lnTo>
                  <a:lnTo>
                    <a:pt x="18712" y="58739"/>
                  </a:lnTo>
                  <a:lnTo>
                    <a:pt x="19975" y="58460"/>
                  </a:lnTo>
                  <a:lnTo>
                    <a:pt x="20323" y="58506"/>
                  </a:lnTo>
                  <a:lnTo>
                    <a:pt x="20658" y="58119"/>
                  </a:lnTo>
                  <a:lnTo>
                    <a:pt x="20639" y="57946"/>
                  </a:lnTo>
                  <a:lnTo>
                    <a:pt x="20240" y="57687"/>
                  </a:lnTo>
                  <a:lnTo>
                    <a:pt x="20252" y="57471"/>
                  </a:lnTo>
                  <a:lnTo>
                    <a:pt x="20811" y="57017"/>
                  </a:lnTo>
                  <a:lnTo>
                    <a:pt x="21885" y="56421"/>
                  </a:lnTo>
                  <a:lnTo>
                    <a:pt x="22419" y="56569"/>
                  </a:lnTo>
                  <a:lnTo>
                    <a:pt x="22536" y="56356"/>
                  </a:lnTo>
                  <a:lnTo>
                    <a:pt x="23362" y="56129"/>
                  </a:lnTo>
                  <a:lnTo>
                    <a:pt x="23780" y="56029"/>
                  </a:lnTo>
                  <a:lnTo>
                    <a:pt x="24127" y="56147"/>
                  </a:lnTo>
                  <a:lnTo>
                    <a:pt x="24817" y="55895"/>
                  </a:lnTo>
                  <a:lnTo>
                    <a:pt x="25095" y="55965"/>
                  </a:lnTo>
                  <a:lnTo>
                    <a:pt x="25377" y="55801"/>
                  </a:lnTo>
                  <a:lnTo>
                    <a:pt x="25905" y="54472"/>
                  </a:lnTo>
                  <a:lnTo>
                    <a:pt x="25684" y="54316"/>
                  </a:lnTo>
                  <a:lnTo>
                    <a:pt x="26206" y="54108"/>
                  </a:lnTo>
                  <a:lnTo>
                    <a:pt x="26480" y="53843"/>
                  </a:lnTo>
                  <a:lnTo>
                    <a:pt x="26883" y="53028"/>
                  </a:lnTo>
                  <a:lnTo>
                    <a:pt x="27004" y="52581"/>
                  </a:lnTo>
                  <a:lnTo>
                    <a:pt x="26970" y="52068"/>
                  </a:lnTo>
                  <a:lnTo>
                    <a:pt x="26840" y="51629"/>
                  </a:lnTo>
                  <a:lnTo>
                    <a:pt x="27708" y="50635"/>
                  </a:lnTo>
                  <a:lnTo>
                    <a:pt x="28447" y="50363"/>
                  </a:lnTo>
                  <a:lnTo>
                    <a:pt x="28749" y="50359"/>
                  </a:lnTo>
                  <a:lnTo>
                    <a:pt x="29334" y="50080"/>
                  </a:lnTo>
                  <a:lnTo>
                    <a:pt x="29510" y="49787"/>
                  </a:lnTo>
                  <a:lnTo>
                    <a:pt x="29974" y="49645"/>
                  </a:lnTo>
                  <a:lnTo>
                    <a:pt x="31451" y="48446"/>
                  </a:lnTo>
                  <a:lnTo>
                    <a:pt x="31542" y="48260"/>
                  </a:lnTo>
                  <a:lnTo>
                    <a:pt x="31912" y="47951"/>
                  </a:lnTo>
                  <a:lnTo>
                    <a:pt x="33008" y="47359"/>
                  </a:lnTo>
                  <a:lnTo>
                    <a:pt x="33347" y="47233"/>
                  </a:lnTo>
                  <a:lnTo>
                    <a:pt x="33873" y="47169"/>
                  </a:lnTo>
                  <a:lnTo>
                    <a:pt x="34330" y="46820"/>
                  </a:lnTo>
                  <a:lnTo>
                    <a:pt x="34410" y="46522"/>
                  </a:lnTo>
                  <a:lnTo>
                    <a:pt x="34547" y="46355"/>
                  </a:lnTo>
                  <a:lnTo>
                    <a:pt x="35043" y="46076"/>
                  </a:lnTo>
                  <a:lnTo>
                    <a:pt x="35367" y="46001"/>
                  </a:lnTo>
                  <a:lnTo>
                    <a:pt x="37351" y="44135"/>
                  </a:lnTo>
                  <a:lnTo>
                    <a:pt x="37435" y="43841"/>
                  </a:lnTo>
                  <a:lnTo>
                    <a:pt x="37790" y="43569"/>
                  </a:lnTo>
                  <a:lnTo>
                    <a:pt x="38487" y="43336"/>
                  </a:lnTo>
                  <a:lnTo>
                    <a:pt x="38658" y="43168"/>
                  </a:lnTo>
                  <a:lnTo>
                    <a:pt x="38872" y="42769"/>
                  </a:lnTo>
                  <a:lnTo>
                    <a:pt x="38994" y="42345"/>
                  </a:lnTo>
                  <a:lnTo>
                    <a:pt x="39265" y="42182"/>
                  </a:lnTo>
                  <a:lnTo>
                    <a:pt x="40138" y="41873"/>
                  </a:lnTo>
                  <a:lnTo>
                    <a:pt x="40523" y="41431"/>
                  </a:lnTo>
                  <a:lnTo>
                    <a:pt x="40667" y="41379"/>
                  </a:lnTo>
                  <a:lnTo>
                    <a:pt x="40947" y="41129"/>
                  </a:lnTo>
                  <a:lnTo>
                    <a:pt x="40981" y="40820"/>
                  </a:lnTo>
                  <a:lnTo>
                    <a:pt x="41164" y="40463"/>
                  </a:lnTo>
                  <a:lnTo>
                    <a:pt x="42588" y="39305"/>
                  </a:lnTo>
                  <a:lnTo>
                    <a:pt x="43643" y="38318"/>
                  </a:lnTo>
                  <a:lnTo>
                    <a:pt x="45172" y="37662"/>
                  </a:lnTo>
                  <a:lnTo>
                    <a:pt x="45904" y="37591"/>
                  </a:lnTo>
                  <a:lnTo>
                    <a:pt x="46281" y="37059"/>
                  </a:lnTo>
                  <a:lnTo>
                    <a:pt x="46910" y="36412"/>
                  </a:lnTo>
                  <a:lnTo>
                    <a:pt x="47456" y="36286"/>
                  </a:lnTo>
                  <a:lnTo>
                    <a:pt x="48751" y="35693"/>
                  </a:lnTo>
                  <a:lnTo>
                    <a:pt x="49605" y="35213"/>
                  </a:lnTo>
                  <a:lnTo>
                    <a:pt x="49895" y="35366"/>
                  </a:lnTo>
                  <a:lnTo>
                    <a:pt x="51153" y="34719"/>
                  </a:lnTo>
                  <a:lnTo>
                    <a:pt x="52160" y="34711"/>
                  </a:lnTo>
                  <a:lnTo>
                    <a:pt x="52621" y="35032"/>
                  </a:lnTo>
                  <a:lnTo>
                    <a:pt x="53014" y="35016"/>
                  </a:lnTo>
                  <a:lnTo>
                    <a:pt x="53968" y="34477"/>
                  </a:lnTo>
                  <a:lnTo>
                    <a:pt x="54347" y="33878"/>
                  </a:lnTo>
                  <a:lnTo>
                    <a:pt x="59303" y="33830"/>
                  </a:lnTo>
                  <a:lnTo>
                    <a:pt x="60400" y="33825"/>
                  </a:lnTo>
                  <a:lnTo>
                    <a:pt x="64442" y="33813"/>
                  </a:lnTo>
                  <a:lnTo>
                    <a:pt x="64959" y="33811"/>
                  </a:lnTo>
                  <a:lnTo>
                    <a:pt x="65950" y="33803"/>
                  </a:lnTo>
                  <a:lnTo>
                    <a:pt x="67212" y="33688"/>
                  </a:lnTo>
                  <a:lnTo>
                    <a:pt x="67273" y="32910"/>
                  </a:lnTo>
                  <a:lnTo>
                    <a:pt x="68006" y="32490"/>
                  </a:lnTo>
                  <a:lnTo>
                    <a:pt x="68341" y="31980"/>
                  </a:lnTo>
                  <a:lnTo>
                    <a:pt x="68708" y="31656"/>
                  </a:lnTo>
                  <a:lnTo>
                    <a:pt x="69081" y="31452"/>
                  </a:lnTo>
                  <a:lnTo>
                    <a:pt x="69402" y="31459"/>
                  </a:lnTo>
                  <a:lnTo>
                    <a:pt x="69890" y="31314"/>
                  </a:lnTo>
                  <a:lnTo>
                    <a:pt x="70672" y="30954"/>
                  </a:lnTo>
                  <a:lnTo>
                    <a:pt x="71168" y="30534"/>
                  </a:lnTo>
                  <a:lnTo>
                    <a:pt x="71378" y="30441"/>
                  </a:lnTo>
                  <a:lnTo>
                    <a:pt x="72194" y="30386"/>
                  </a:lnTo>
                  <a:lnTo>
                    <a:pt x="72262" y="30646"/>
                  </a:lnTo>
                  <a:lnTo>
                    <a:pt x="72419" y="30683"/>
                  </a:lnTo>
                  <a:lnTo>
                    <a:pt x="73188" y="30207"/>
                  </a:lnTo>
                  <a:lnTo>
                    <a:pt x="73512" y="29779"/>
                  </a:lnTo>
                  <a:lnTo>
                    <a:pt x="72968" y="29895"/>
                  </a:lnTo>
                  <a:lnTo>
                    <a:pt x="72789" y="29832"/>
                  </a:lnTo>
                  <a:lnTo>
                    <a:pt x="72405" y="28983"/>
                  </a:lnTo>
                  <a:lnTo>
                    <a:pt x="72332" y="28722"/>
                  </a:lnTo>
                  <a:lnTo>
                    <a:pt x="72390" y="28425"/>
                  </a:lnTo>
                  <a:lnTo>
                    <a:pt x="72306" y="28224"/>
                  </a:lnTo>
                  <a:lnTo>
                    <a:pt x="64703" y="28204"/>
                  </a:lnTo>
                  <a:lnTo>
                    <a:pt x="65257" y="27998"/>
                  </a:lnTo>
                  <a:lnTo>
                    <a:pt x="65794" y="28039"/>
                  </a:lnTo>
                  <a:lnTo>
                    <a:pt x="66813" y="27328"/>
                  </a:lnTo>
                  <a:lnTo>
                    <a:pt x="66710" y="26915"/>
                  </a:lnTo>
                  <a:lnTo>
                    <a:pt x="66119" y="26752"/>
                  </a:lnTo>
                  <a:lnTo>
                    <a:pt x="65463" y="26141"/>
                  </a:lnTo>
                  <a:lnTo>
                    <a:pt x="64772" y="24627"/>
                  </a:lnTo>
                  <a:lnTo>
                    <a:pt x="64493" y="23197"/>
                  </a:lnTo>
                  <a:lnTo>
                    <a:pt x="65351" y="23081"/>
                  </a:lnTo>
                  <a:lnTo>
                    <a:pt x="67409" y="22598"/>
                  </a:lnTo>
                  <a:lnTo>
                    <a:pt x="68142" y="21642"/>
                  </a:lnTo>
                  <a:lnTo>
                    <a:pt x="68672" y="21232"/>
                  </a:lnTo>
                  <a:lnTo>
                    <a:pt x="68829" y="21281"/>
                  </a:lnTo>
                  <a:lnTo>
                    <a:pt x="69187" y="21646"/>
                  </a:lnTo>
                  <a:lnTo>
                    <a:pt x="69317" y="21627"/>
                  </a:lnTo>
                  <a:lnTo>
                    <a:pt x="69508" y="21039"/>
                  </a:lnTo>
                  <a:lnTo>
                    <a:pt x="69459" y="20496"/>
                  </a:lnTo>
                  <a:lnTo>
                    <a:pt x="69123" y="19398"/>
                  </a:lnTo>
                  <a:lnTo>
                    <a:pt x="69146" y="19264"/>
                  </a:lnTo>
                  <a:lnTo>
                    <a:pt x="69280" y="19168"/>
                  </a:lnTo>
                  <a:lnTo>
                    <a:pt x="69170" y="18624"/>
                  </a:lnTo>
                  <a:lnTo>
                    <a:pt x="68952" y="18602"/>
                  </a:lnTo>
                  <a:lnTo>
                    <a:pt x="68856" y="18996"/>
                  </a:lnTo>
                  <a:lnTo>
                    <a:pt x="68631" y="19022"/>
                  </a:lnTo>
                  <a:lnTo>
                    <a:pt x="68414" y="18442"/>
                  </a:lnTo>
                  <a:lnTo>
                    <a:pt x="68429" y="17936"/>
                  </a:lnTo>
                  <a:lnTo>
                    <a:pt x="68280" y="17307"/>
                  </a:lnTo>
                  <a:lnTo>
                    <a:pt x="67750" y="16652"/>
                  </a:lnTo>
                  <a:lnTo>
                    <a:pt x="66936" y="16358"/>
                  </a:lnTo>
                  <a:lnTo>
                    <a:pt x="66303" y="15647"/>
                  </a:lnTo>
                  <a:lnTo>
                    <a:pt x="65290" y="15900"/>
                  </a:lnTo>
                  <a:lnTo>
                    <a:pt x="64878" y="16246"/>
                  </a:lnTo>
                  <a:lnTo>
                    <a:pt x="63935" y="16577"/>
                  </a:lnTo>
                  <a:lnTo>
                    <a:pt x="63595" y="16402"/>
                  </a:lnTo>
                  <a:lnTo>
                    <a:pt x="63694" y="15814"/>
                  </a:lnTo>
                  <a:lnTo>
                    <a:pt x="63897" y="15654"/>
                  </a:lnTo>
                  <a:lnTo>
                    <a:pt x="64198" y="15602"/>
                  </a:lnTo>
                  <a:lnTo>
                    <a:pt x="64229" y="15353"/>
                  </a:lnTo>
                  <a:lnTo>
                    <a:pt x="64118" y="15007"/>
                  </a:lnTo>
                  <a:lnTo>
                    <a:pt x="63167" y="14233"/>
                  </a:lnTo>
                  <a:lnTo>
                    <a:pt x="61238" y="13434"/>
                  </a:lnTo>
                  <a:lnTo>
                    <a:pt x="60275" y="12615"/>
                  </a:lnTo>
                  <a:lnTo>
                    <a:pt x="60420" y="12266"/>
                  </a:lnTo>
                  <a:lnTo>
                    <a:pt x="60473" y="11350"/>
                  </a:lnTo>
                  <a:lnTo>
                    <a:pt x="60273" y="10954"/>
                  </a:lnTo>
                  <a:lnTo>
                    <a:pt x="59978" y="10688"/>
                  </a:lnTo>
                  <a:lnTo>
                    <a:pt x="59518" y="10893"/>
                  </a:lnTo>
                  <a:lnTo>
                    <a:pt x="59182" y="10796"/>
                  </a:lnTo>
                  <a:lnTo>
                    <a:pt x="59006" y="10636"/>
                  </a:lnTo>
                  <a:lnTo>
                    <a:pt x="58839" y="10229"/>
                  </a:lnTo>
                  <a:lnTo>
                    <a:pt x="58826" y="10514"/>
                  </a:lnTo>
                  <a:lnTo>
                    <a:pt x="59101" y="10804"/>
                  </a:lnTo>
                  <a:lnTo>
                    <a:pt x="58689" y="11265"/>
                  </a:lnTo>
                  <a:lnTo>
                    <a:pt x="58246" y="11295"/>
                  </a:lnTo>
                  <a:lnTo>
                    <a:pt x="57409" y="10842"/>
                  </a:lnTo>
                  <a:lnTo>
                    <a:pt x="57130" y="10846"/>
                  </a:lnTo>
                  <a:lnTo>
                    <a:pt x="56736" y="11148"/>
                  </a:lnTo>
                  <a:lnTo>
                    <a:pt x="56848" y="11646"/>
                  </a:lnTo>
                  <a:lnTo>
                    <a:pt x="56769" y="12063"/>
                  </a:lnTo>
                  <a:lnTo>
                    <a:pt x="55119" y="12319"/>
                  </a:lnTo>
                  <a:lnTo>
                    <a:pt x="54668" y="12605"/>
                  </a:lnTo>
                  <a:lnTo>
                    <a:pt x="54473" y="12966"/>
                  </a:lnTo>
                  <a:lnTo>
                    <a:pt x="53881" y="13323"/>
                  </a:lnTo>
                  <a:lnTo>
                    <a:pt x="53415" y="13386"/>
                  </a:lnTo>
                  <a:lnTo>
                    <a:pt x="53258" y="13334"/>
                  </a:lnTo>
                  <a:lnTo>
                    <a:pt x="53205" y="13047"/>
                  </a:lnTo>
                  <a:lnTo>
                    <a:pt x="53449" y="12776"/>
                  </a:lnTo>
                  <a:lnTo>
                    <a:pt x="53660" y="12329"/>
                  </a:lnTo>
                  <a:lnTo>
                    <a:pt x="53488" y="12192"/>
                  </a:lnTo>
                  <a:lnTo>
                    <a:pt x="53060" y="12556"/>
                  </a:lnTo>
                  <a:lnTo>
                    <a:pt x="53048" y="12924"/>
                  </a:lnTo>
                  <a:lnTo>
                    <a:pt x="52318" y="14297"/>
                  </a:lnTo>
                  <a:lnTo>
                    <a:pt x="52031" y="14666"/>
                  </a:lnTo>
                  <a:lnTo>
                    <a:pt x="51340" y="15179"/>
                  </a:lnTo>
                  <a:lnTo>
                    <a:pt x="51199" y="15387"/>
                  </a:lnTo>
                  <a:lnTo>
                    <a:pt x="50969" y="16198"/>
                  </a:lnTo>
                  <a:lnTo>
                    <a:pt x="51462" y="17955"/>
                  </a:lnTo>
                  <a:lnTo>
                    <a:pt x="51653" y="17970"/>
                  </a:lnTo>
                  <a:lnTo>
                    <a:pt x="51809" y="17702"/>
                  </a:lnTo>
                  <a:lnTo>
                    <a:pt x="51844" y="17017"/>
                  </a:lnTo>
                  <a:lnTo>
                    <a:pt x="52237" y="16429"/>
                  </a:lnTo>
                  <a:lnTo>
                    <a:pt x="52898" y="16560"/>
                  </a:lnTo>
                  <a:lnTo>
                    <a:pt x="52959" y="17040"/>
                  </a:lnTo>
                  <a:lnTo>
                    <a:pt x="52523" y="17110"/>
                  </a:lnTo>
                  <a:lnTo>
                    <a:pt x="52626" y="18128"/>
                  </a:lnTo>
                  <a:lnTo>
                    <a:pt x="51328" y="19123"/>
                  </a:lnTo>
                  <a:lnTo>
                    <a:pt x="51026" y="19752"/>
                  </a:lnTo>
                  <a:lnTo>
                    <a:pt x="50720" y="20656"/>
                  </a:lnTo>
                  <a:lnTo>
                    <a:pt x="51071" y="20961"/>
                  </a:lnTo>
                  <a:lnTo>
                    <a:pt x="51171" y="20370"/>
                  </a:lnTo>
                  <a:lnTo>
                    <a:pt x="51419" y="19730"/>
                  </a:lnTo>
                  <a:lnTo>
                    <a:pt x="51885" y="19198"/>
                  </a:lnTo>
                  <a:lnTo>
                    <a:pt x="52664" y="18774"/>
                  </a:lnTo>
                  <a:lnTo>
                    <a:pt x="53282" y="19272"/>
                  </a:lnTo>
                  <a:lnTo>
                    <a:pt x="53688" y="19429"/>
                  </a:lnTo>
                  <a:lnTo>
                    <a:pt x="53938" y="19400"/>
                  </a:lnTo>
                  <a:lnTo>
                    <a:pt x="54397" y="19519"/>
                  </a:lnTo>
                  <a:lnTo>
                    <a:pt x="55015" y="19891"/>
                  </a:lnTo>
                  <a:lnTo>
                    <a:pt x="55166" y="20082"/>
                  </a:lnTo>
                  <a:lnTo>
                    <a:pt x="54595" y="20222"/>
                  </a:lnTo>
                  <a:lnTo>
                    <a:pt x="54282" y="19876"/>
                  </a:lnTo>
                  <a:lnTo>
                    <a:pt x="54248" y="19705"/>
                  </a:lnTo>
                  <a:lnTo>
                    <a:pt x="54115" y="19533"/>
                  </a:lnTo>
                  <a:lnTo>
                    <a:pt x="53928" y="19481"/>
                  </a:lnTo>
                  <a:lnTo>
                    <a:pt x="53699" y="19684"/>
                  </a:lnTo>
                  <a:lnTo>
                    <a:pt x="53473" y="20017"/>
                  </a:lnTo>
                  <a:lnTo>
                    <a:pt x="53614" y="20653"/>
                  </a:lnTo>
                  <a:lnTo>
                    <a:pt x="53518" y="21237"/>
                  </a:lnTo>
                  <a:lnTo>
                    <a:pt x="53167" y="22417"/>
                  </a:lnTo>
                  <a:lnTo>
                    <a:pt x="52815" y="22949"/>
                  </a:lnTo>
                  <a:lnTo>
                    <a:pt x="51926" y="23406"/>
                  </a:lnTo>
                  <a:lnTo>
                    <a:pt x="50719" y="23672"/>
                  </a:lnTo>
                  <a:lnTo>
                    <a:pt x="50495" y="24459"/>
                  </a:lnTo>
                  <a:lnTo>
                    <a:pt x="50488" y="24854"/>
                  </a:lnTo>
                  <a:lnTo>
                    <a:pt x="51770" y="24259"/>
                  </a:lnTo>
                  <a:lnTo>
                    <a:pt x="53354" y="24378"/>
                  </a:lnTo>
                  <a:lnTo>
                    <a:pt x="54666" y="25053"/>
                  </a:lnTo>
                  <a:lnTo>
                    <a:pt x="54555" y="25224"/>
                  </a:lnTo>
                  <a:lnTo>
                    <a:pt x="53418" y="24791"/>
                  </a:lnTo>
                  <a:lnTo>
                    <a:pt x="53029" y="24546"/>
                  </a:lnTo>
                  <a:lnTo>
                    <a:pt x="52289" y="24557"/>
                  </a:lnTo>
                  <a:lnTo>
                    <a:pt x="51235" y="24943"/>
                  </a:lnTo>
                  <a:lnTo>
                    <a:pt x="51025" y="25140"/>
                  </a:lnTo>
                  <a:lnTo>
                    <a:pt x="50815" y="25505"/>
                  </a:lnTo>
                  <a:lnTo>
                    <a:pt x="50808" y="26033"/>
                  </a:lnTo>
                  <a:lnTo>
                    <a:pt x="51323" y="26696"/>
                  </a:lnTo>
                  <a:lnTo>
                    <a:pt x="51712" y="26893"/>
                  </a:lnTo>
                  <a:lnTo>
                    <a:pt x="51968" y="26867"/>
                  </a:lnTo>
                  <a:lnTo>
                    <a:pt x="52458" y="27153"/>
                  </a:lnTo>
                  <a:lnTo>
                    <a:pt x="53568" y="29063"/>
                  </a:lnTo>
                  <a:lnTo>
                    <a:pt x="53851" y="29856"/>
                  </a:lnTo>
                  <a:lnTo>
                    <a:pt x="53961" y="30652"/>
                  </a:lnTo>
                  <a:lnTo>
                    <a:pt x="54258" y="31077"/>
                  </a:lnTo>
                  <a:lnTo>
                    <a:pt x="53777" y="31977"/>
                  </a:lnTo>
                  <a:lnTo>
                    <a:pt x="53518" y="32174"/>
                  </a:lnTo>
                  <a:lnTo>
                    <a:pt x="53052" y="32851"/>
                  </a:lnTo>
                  <a:lnTo>
                    <a:pt x="53025" y="32987"/>
                  </a:lnTo>
                  <a:lnTo>
                    <a:pt x="52999" y="33115"/>
                  </a:lnTo>
                  <a:lnTo>
                    <a:pt x="52858" y="33256"/>
                  </a:lnTo>
                  <a:lnTo>
                    <a:pt x="52690" y="33566"/>
                  </a:lnTo>
                  <a:lnTo>
                    <a:pt x="52240" y="33528"/>
                  </a:lnTo>
                  <a:lnTo>
                    <a:pt x="52301" y="33305"/>
                  </a:lnTo>
                  <a:lnTo>
                    <a:pt x="52133" y="32955"/>
                  </a:lnTo>
                  <a:lnTo>
                    <a:pt x="51794" y="32791"/>
                  </a:lnTo>
                  <a:lnTo>
                    <a:pt x="51592" y="32866"/>
                  </a:lnTo>
                  <a:lnTo>
                    <a:pt x="51207" y="32616"/>
                  </a:lnTo>
                  <a:lnTo>
                    <a:pt x="51112" y="31079"/>
                  </a:lnTo>
                  <a:lnTo>
                    <a:pt x="50876" y="30540"/>
                  </a:lnTo>
                  <a:lnTo>
                    <a:pt x="50418" y="30327"/>
                  </a:lnTo>
                  <a:lnTo>
                    <a:pt x="50109" y="30052"/>
                  </a:lnTo>
                  <a:lnTo>
                    <a:pt x="49979" y="29118"/>
                  </a:lnTo>
                  <a:lnTo>
                    <a:pt x="49743" y="28939"/>
                  </a:lnTo>
                  <a:lnTo>
                    <a:pt x="49323" y="28876"/>
                  </a:lnTo>
                  <a:lnTo>
                    <a:pt x="49071" y="28951"/>
                  </a:lnTo>
                  <a:lnTo>
                    <a:pt x="48637" y="28932"/>
                  </a:lnTo>
                  <a:lnTo>
                    <a:pt x="47683" y="28594"/>
                  </a:lnTo>
                  <a:lnTo>
                    <a:pt x="47584" y="28378"/>
                  </a:lnTo>
                  <a:lnTo>
                    <a:pt x="47626" y="28043"/>
                  </a:lnTo>
                  <a:lnTo>
                    <a:pt x="47301" y="27563"/>
                  </a:lnTo>
                  <a:lnTo>
                    <a:pt x="46710" y="27570"/>
                  </a:lnTo>
                  <a:lnTo>
                    <a:pt x="45138" y="27046"/>
                  </a:lnTo>
                  <a:lnTo>
                    <a:pt x="43589" y="27307"/>
                  </a:lnTo>
                  <a:lnTo>
                    <a:pt x="43093" y="27545"/>
                  </a:lnTo>
                  <a:lnTo>
                    <a:pt x="41441" y="27222"/>
                  </a:lnTo>
                  <a:lnTo>
                    <a:pt x="41376" y="26999"/>
                  </a:lnTo>
                  <a:lnTo>
                    <a:pt x="41349" y="26366"/>
                  </a:lnTo>
                  <a:lnTo>
                    <a:pt x="41223" y="26058"/>
                  </a:lnTo>
                  <a:lnTo>
                    <a:pt x="41223" y="25890"/>
                  </a:lnTo>
                  <a:lnTo>
                    <a:pt x="41890" y="25175"/>
                  </a:lnTo>
                  <a:lnTo>
                    <a:pt x="42882" y="24587"/>
                  </a:lnTo>
                  <a:lnTo>
                    <a:pt x="44137" y="24590"/>
                  </a:lnTo>
                  <a:lnTo>
                    <a:pt x="44901" y="25025"/>
                  </a:lnTo>
                  <a:lnTo>
                    <a:pt x="45401" y="25018"/>
                  </a:lnTo>
                  <a:lnTo>
                    <a:pt x="45767" y="24727"/>
                  </a:lnTo>
                  <a:lnTo>
                    <a:pt x="46160" y="24545"/>
                  </a:lnTo>
                  <a:lnTo>
                    <a:pt x="46698" y="24497"/>
                  </a:lnTo>
                  <a:lnTo>
                    <a:pt x="47098" y="23856"/>
                  </a:lnTo>
                  <a:lnTo>
                    <a:pt x="47506" y="22740"/>
                  </a:lnTo>
                  <a:lnTo>
                    <a:pt x="47850" y="22025"/>
                  </a:lnTo>
                  <a:lnTo>
                    <a:pt x="49174" y="19919"/>
                  </a:lnTo>
                  <a:lnTo>
                    <a:pt x="49235" y="19179"/>
                  </a:lnTo>
                  <a:lnTo>
                    <a:pt x="49690" y="18286"/>
                  </a:lnTo>
                  <a:lnTo>
                    <a:pt x="49411" y="17463"/>
                  </a:lnTo>
                  <a:lnTo>
                    <a:pt x="49648" y="16775"/>
                  </a:lnTo>
                  <a:lnTo>
                    <a:pt x="49671" y="16529"/>
                  </a:lnTo>
                  <a:lnTo>
                    <a:pt x="49358" y="15670"/>
                  </a:lnTo>
                  <a:lnTo>
                    <a:pt x="47968" y="14933"/>
                  </a:lnTo>
                  <a:lnTo>
                    <a:pt x="47634" y="14642"/>
                  </a:lnTo>
                  <a:lnTo>
                    <a:pt x="47662" y="14204"/>
                  </a:lnTo>
                  <a:lnTo>
                    <a:pt x="47773" y="13820"/>
                  </a:lnTo>
                  <a:lnTo>
                    <a:pt x="47761" y="13091"/>
                  </a:lnTo>
                  <a:lnTo>
                    <a:pt x="47574" y="12894"/>
                  </a:lnTo>
                  <a:lnTo>
                    <a:pt x="49159" y="12987"/>
                  </a:lnTo>
                  <a:lnTo>
                    <a:pt x="50179" y="12228"/>
                  </a:lnTo>
                  <a:lnTo>
                    <a:pt x="50027" y="11160"/>
                  </a:lnTo>
                  <a:lnTo>
                    <a:pt x="50034" y="10713"/>
                  </a:lnTo>
                  <a:lnTo>
                    <a:pt x="50248" y="9992"/>
                  </a:lnTo>
                  <a:lnTo>
                    <a:pt x="50314" y="9363"/>
                  </a:lnTo>
                  <a:lnTo>
                    <a:pt x="50272" y="8589"/>
                  </a:lnTo>
                  <a:lnTo>
                    <a:pt x="50707" y="8641"/>
                  </a:lnTo>
                  <a:lnTo>
                    <a:pt x="51085" y="9009"/>
                  </a:lnTo>
                  <a:lnTo>
                    <a:pt x="51712" y="9426"/>
                  </a:lnTo>
                  <a:lnTo>
                    <a:pt x="51949" y="9475"/>
                  </a:lnTo>
                  <a:lnTo>
                    <a:pt x="52102" y="9270"/>
                  </a:lnTo>
                  <a:lnTo>
                    <a:pt x="51808" y="8742"/>
                  </a:lnTo>
                  <a:lnTo>
                    <a:pt x="51559" y="8935"/>
                  </a:lnTo>
                  <a:lnTo>
                    <a:pt x="51273" y="8425"/>
                  </a:lnTo>
                  <a:lnTo>
                    <a:pt x="51074" y="7513"/>
                  </a:lnTo>
                  <a:lnTo>
                    <a:pt x="51380" y="7171"/>
                  </a:lnTo>
                  <a:lnTo>
                    <a:pt x="51457" y="6896"/>
                  </a:lnTo>
                  <a:lnTo>
                    <a:pt x="52517" y="7044"/>
                  </a:lnTo>
                  <a:lnTo>
                    <a:pt x="52836" y="7220"/>
                  </a:lnTo>
                  <a:lnTo>
                    <a:pt x="53035" y="7540"/>
                  </a:lnTo>
                  <a:lnTo>
                    <a:pt x="53532" y="7749"/>
                  </a:lnTo>
                  <a:lnTo>
                    <a:pt x="54017" y="7474"/>
                  </a:lnTo>
                  <a:lnTo>
                    <a:pt x="54136" y="7213"/>
                  </a:lnTo>
                  <a:lnTo>
                    <a:pt x="54167" y="6889"/>
                  </a:lnTo>
                  <a:lnTo>
                    <a:pt x="55966" y="7210"/>
                  </a:lnTo>
                  <a:lnTo>
                    <a:pt x="56547" y="7244"/>
                  </a:lnTo>
                  <a:lnTo>
                    <a:pt x="56700" y="7140"/>
                  </a:lnTo>
                  <a:lnTo>
                    <a:pt x="56900" y="6835"/>
                  </a:lnTo>
                  <a:lnTo>
                    <a:pt x="57586" y="6235"/>
                  </a:lnTo>
                  <a:lnTo>
                    <a:pt x="58839" y="6499"/>
                  </a:lnTo>
                  <a:lnTo>
                    <a:pt x="59008" y="6740"/>
                  </a:lnTo>
                  <a:lnTo>
                    <a:pt x="59180" y="6856"/>
                  </a:lnTo>
                  <a:lnTo>
                    <a:pt x="59707" y="6807"/>
                  </a:lnTo>
                  <a:lnTo>
                    <a:pt x="60212" y="6524"/>
                  </a:lnTo>
                  <a:lnTo>
                    <a:pt x="60353" y="5497"/>
                  </a:lnTo>
                  <a:lnTo>
                    <a:pt x="60451" y="5318"/>
                  </a:lnTo>
                  <a:lnTo>
                    <a:pt x="61243" y="4905"/>
                  </a:lnTo>
                  <a:lnTo>
                    <a:pt x="61943" y="4956"/>
                  </a:lnTo>
                  <a:lnTo>
                    <a:pt x="62266" y="4711"/>
                  </a:lnTo>
                  <a:lnTo>
                    <a:pt x="62422" y="4464"/>
                  </a:lnTo>
                  <a:lnTo>
                    <a:pt x="62445" y="4127"/>
                  </a:lnTo>
                  <a:lnTo>
                    <a:pt x="63033" y="3771"/>
                  </a:lnTo>
                  <a:lnTo>
                    <a:pt x="63637" y="3693"/>
                  </a:lnTo>
                  <a:lnTo>
                    <a:pt x="64204" y="3872"/>
                  </a:lnTo>
                  <a:lnTo>
                    <a:pt x="64404" y="3679"/>
                  </a:lnTo>
                  <a:lnTo>
                    <a:pt x="64400" y="3504"/>
                  </a:lnTo>
                  <a:lnTo>
                    <a:pt x="63899" y="2544"/>
                  </a:lnTo>
                  <a:lnTo>
                    <a:pt x="63493" y="2235"/>
                  </a:lnTo>
                  <a:lnTo>
                    <a:pt x="62889" y="2563"/>
                  </a:lnTo>
                  <a:lnTo>
                    <a:pt x="61983" y="2544"/>
                  </a:lnTo>
                  <a:lnTo>
                    <a:pt x="61207" y="2333"/>
                  </a:lnTo>
                  <a:lnTo>
                    <a:pt x="60656" y="1254"/>
                  </a:lnTo>
                  <a:lnTo>
                    <a:pt x="60648" y="1112"/>
                  </a:lnTo>
                  <a:lnTo>
                    <a:pt x="60843" y="852"/>
                  </a:lnTo>
                  <a:lnTo>
                    <a:pt x="61359" y="632"/>
                  </a:lnTo>
                  <a:lnTo>
                    <a:pt x="61401" y="446"/>
                  </a:lnTo>
                  <a:lnTo>
                    <a:pt x="61217" y="224"/>
                  </a:lnTo>
                  <a:lnTo>
                    <a:pt x="61837" y="0"/>
                  </a:lnTo>
                  <a:lnTo>
                    <a:pt x="62239" y="174"/>
                  </a:lnTo>
                  <a:lnTo>
                    <a:pt x="63164" y="33"/>
                  </a:lnTo>
                  <a:lnTo>
                    <a:pt x="63967" y="487"/>
                  </a:lnTo>
                  <a:lnTo>
                    <a:pt x="64338" y="1223"/>
                  </a:lnTo>
                  <a:lnTo>
                    <a:pt x="64713" y="1316"/>
                  </a:lnTo>
                  <a:lnTo>
                    <a:pt x="65398" y="1175"/>
                  </a:lnTo>
                  <a:lnTo>
                    <a:pt x="65887" y="1595"/>
                  </a:lnTo>
                  <a:lnTo>
                    <a:pt x="65967" y="1778"/>
                  </a:lnTo>
                  <a:lnTo>
                    <a:pt x="65922" y="2607"/>
                  </a:lnTo>
                  <a:lnTo>
                    <a:pt x="66688" y="3283"/>
                  </a:lnTo>
                  <a:lnTo>
                    <a:pt x="66733" y="3547"/>
                  </a:lnTo>
                  <a:lnTo>
                    <a:pt x="66591" y="3942"/>
                  </a:lnTo>
                  <a:lnTo>
                    <a:pt x="66866" y="4711"/>
                  </a:lnTo>
                  <a:lnTo>
                    <a:pt x="68788" y="6466"/>
                  </a:lnTo>
                  <a:lnTo>
                    <a:pt x="68855" y="8223"/>
                  </a:lnTo>
                  <a:lnTo>
                    <a:pt x="68650" y="8664"/>
                  </a:lnTo>
                  <a:lnTo>
                    <a:pt x="68776" y="9635"/>
                  </a:lnTo>
                  <a:lnTo>
                    <a:pt x="70525" y="10893"/>
                  </a:lnTo>
                  <a:lnTo>
                    <a:pt x="71121" y="11139"/>
                  </a:lnTo>
                  <a:lnTo>
                    <a:pt x="71426" y="11076"/>
                  </a:lnTo>
                  <a:lnTo>
                    <a:pt x="72068" y="11277"/>
                  </a:lnTo>
                  <a:lnTo>
                    <a:pt x="72522" y="12584"/>
                  </a:lnTo>
                  <a:lnTo>
                    <a:pt x="79053" y="12577"/>
                  </a:lnTo>
                  <a:lnTo>
                    <a:pt x="78974" y="18895"/>
                  </a:lnTo>
                  <a:lnTo>
                    <a:pt x="78162" y="19382"/>
                  </a:lnTo>
                  <a:lnTo>
                    <a:pt x="78127" y="19572"/>
                  </a:lnTo>
                  <a:lnTo>
                    <a:pt x="78211" y="19788"/>
                  </a:lnTo>
                  <a:lnTo>
                    <a:pt x="78040" y="20052"/>
                  </a:lnTo>
                  <a:lnTo>
                    <a:pt x="77135" y="20574"/>
                  </a:lnTo>
                  <a:lnTo>
                    <a:pt x="77048" y="20908"/>
                  </a:lnTo>
                  <a:lnTo>
                    <a:pt x="77071" y="21236"/>
                  </a:lnTo>
                  <a:lnTo>
                    <a:pt x="77158" y="21441"/>
                  </a:lnTo>
                  <a:lnTo>
                    <a:pt x="77307" y="21544"/>
                  </a:lnTo>
                  <a:lnTo>
                    <a:pt x="77708" y="21366"/>
                  </a:lnTo>
                  <a:lnTo>
                    <a:pt x="78280" y="20785"/>
                  </a:lnTo>
                  <a:lnTo>
                    <a:pt x="78570" y="20696"/>
                  </a:lnTo>
                  <a:lnTo>
                    <a:pt x="78948" y="21020"/>
                  </a:lnTo>
                  <a:lnTo>
                    <a:pt x="78902" y="24750"/>
                  </a:lnTo>
                  <a:lnTo>
                    <a:pt x="78880" y="26495"/>
                  </a:lnTo>
                  <a:lnTo>
                    <a:pt x="78492" y="26689"/>
                  </a:lnTo>
                  <a:lnTo>
                    <a:pt x="77886" y="26733"/>
                  </a:lnTo>
                  <a:lnTo>
                    <a:pt x="77634" y="27827"/>
                  </a:lnTo>
                  <a:lnTo>
                    <a:pt x="77180" y="28304"/>
                  </a:lnTo>
                  <a:lnTo>
                    <a:pt x="76799" y="28858"/>
                  </a:lnTo>
                  <a:lnTo>
                    <a:pt x="76548" y="29394"/>
                  </a:lnTo>
                  <a:lnTo>
                    <a:pt x="75552" y="30075"/>
                  </a:lnTo>
                  <a:lnTo>
                    <a:pt x="75278" y="30392"/>
                  </a:lnTo>
                  <a:lnTo>
                    <a:pt x="75918" y="30457"/>
                  </a:lnTo>
                  <a:lnTo>
                    <a:pt x="76445" y="30236"/>
                  </a:lnTo>
                  <a:lnTo>
                    <a:pt x="76726" y="30416"/>
                  </a:lnTo>
                  <a:lnTo>
                    <a:pt x="76514" y="30695"/>
                  </a:lnTo>
                  <a:lnTo>
                    <a:pt x="75963" y="31030"/>
                  </a:lnTo>
                  <a:lnTo>
                    <a:pt x="74430" y="31768"/>
                  </a:lnTo>
                  <a:lnTo>
                    <a:pt x="74280" y="32097"/>
                  </a:lnTo>
                  <a:lnTo>
                    <a:pt x="74348" y="32861"/>
                  </a:lnTo>
                  <a:lnTo>
                    <a:pt x="73995" y="33364"/>
                  </a:lnTo>
                  <a:lnTo>
                    <a:pt x="73937" y="33742"/>
                  </a:lnTo>
                  <a:lnTo>
                    <a:pt x="77823" y="33740"/>
                  </a:lnTo>
                  <a:lnTo>
                    <a:pt x="88892" y="33680"/>
                  </a:lnTo>
                  <a:lnTo>
                    <a:pt x="88589" y="34203"/>
                  </a:lnTo>
                  <a:lnTo>
                    <a:pt x="88470" y="35308"/>
                  </a:lnTo>
                  <a:lnTo>
                    <a:pt x="88615" y="35792"/>
                  </a:lnTo>
                  <a:lnTo>
                    <a:pt x="88939" y="36328"/>
                  </a:lnTo>
                  <a:lnTo>
                    <a:pt x="88942" y="36573"/>
                  </a:lnTo>
                  <a:lnTo>
                    <a:pt x="88816" y="36852"/>
                  </a:lnTo>
                  <a:lnTo>
                    <a:pt x="88507" y="37321"/>
                  </a:lnTo>
                  <a:lnTo>
                    <a:pt x="88274" y="37935"/>
                  </a:lnTo>
                  <a:lnTo>
                    <a:pt x="88259" y="38266"/>
                  </a:lnTo>
                  <a:lnTo>
                    <a:pt x="88487" y="38482"/>
                  </a:lnTo>
                  <a:lnTo>
                    <a:pt x="88777" y="38605"/>
                  </a:lnTo>
                  <a:lnTo>
                    <a:pt x="88666" y="39736"/>
                  </a:lnTo>
                  <a:lnTo>
                    <a:pt x="88688" y="40089"/>
                  </a:lnTo>
                  <a:lnTo>
                    <a:pt x="89464" y="41164"/>
                  </a:lnTo>
                  <a:lnTo>
                    <a:pt x="89880" y="41465"/>
                  </a:lnTo>
                  <a:lnTo>
                    <a:pt x="90474" y="40602"/>
                  </a:lnTo>
                  <a:lnTo>
                    <a:pt x="90646" y="40547"/>
                  </a:lnTo>
                  <a:lnTo>
                    <a:pt x="90840" y="40810"/>
                  </a:lnTo>
                  <a:lnTo>
                    <a:pt x="90745" y="42492"/>
                  </a:lnTo>
                  <a:lnTo>
                    <a:pt x="90616" y="42864"/>
                  </a:lnTo>
                  <a:lnTo>
                    <a:pt x="90327" y="43210"/>
                  </a:lnTo>
                  <a:lnTo>
                    <a:pt x="89977" y="43433"/>
                  </a:lnTo>
                  <a:lnTo>
                    <a:pt x="89802" y="43776"/>
                  </a:lnTo>
                  <a:lnTo>
                    <a:pt x="91207" y="44233"/>
                  </a:lnTo>
                  <a:lnTo>
                    <a:pt x="91310" y="44378"/>
                  </a:lnTo>
                  <a:lnTo>
                    <a:pt x="91898" y="44708"/>
                  </a:lnTo>
                  <a:lnTo>
                    <a:pt x="90904" y="45404"/>
                  </a:lnTo>
                  <a:lnTo>
                    <a:pt x="90870" y="45828"/>
                  </a:lnTo>
                  <a:lnTo>
                    <a:pt x="91049" y="45880"/>
                  </a:lnTo>
                  <a:lnTo>
                    <a:pt x="91266" y="46140"/>
                  </a:lnTo>
                  <a:lnTo>
                    <a:pt x="92116" y="47323"/>
                  </a:lnTo>
                  <a:lnTo>
                    <a:pt x="91846" y="47565"/>
                  </a:lnTo>
                  <a:lnTo>
                    <a:pt x="91683" y="47935"/>
                  </a:lnTo>
                  <a:lnTo>
                    <a:pt x="92248" y="48140"/>
                  </a:lnTo>
                  <a:lnTo>
                    <a:pt x="92383" y="48331"/>
                  </a:lnTo>
                  <a:lnTo>
                    <a:pt x="92271" y="48692"/>
                  </a:lnTo>
                  <a:lnTo>
                    <a:pt x="91832" y="48776"/>
                  </a:lnTo>
                  <a:lnTo>
                    <a:pt x="91030" y="48723"/>
                  </a:lnTo>
                  <a:lnTo>
                    <a:pt x="89996" y="48823"/>
                  </a:lnTo>
                  <a:lnTo>
                    <a:pt x="88681" y="49870"/>
                  </a:lnTo>
                  <a:lnTo>
                    <a:pt x="88164" y="50086"/>
                  </a:lnTo>
                  <a:lnTo>
                    <a:pt x="87710" y="49994"/>
                  </a:lnTo>
                  <a:lnTo>
                    <a:pt x="86938" y="50100"/>
                  </a:lnTo>
                  <a:lnTo>
                    <a:pt x="86883" y="50442"/>
                  </a:lnTo>
                  <a:lnTo>
                    <a:pt x="87018" y="51033"/>
                  </a:lnTo>
                  <a:lnTo>
                    <a:pt x="86898" y="51228"/>
                  </a:lnTo>
                  <a:lnTo>
                    <a:pt x="86622" y="51381"/>
                  </a:lnTo>
                  <a:lnTo>
                    <a:pt x="86201" y="51474"/>
                  </a:lnTo>
                  <a:lnTo>
                    <a:pt x="85753" y="51831"/>
                  </a:lnTo>
                  <a:lnTo>
                    <a:pt x="85372" y="52227"/>
                  </a:lnTo>
                  <a:lnTo>
                    <a:pt x="85307" y="52496"/>
                  </a:lnTo>
                  <a:lnTo>
                    <a:pt x="85082" y="52818"/>
                  </a:lnTo>
                  <a:lnTo>
                    <a:pt x="84057" y="53993"/>
                  </a:lnTo>
                  <a:lnTo>
                    <a:pt x="84034" y="55672"/>
                  </a:lnTo>
                  <a:lnTo>
                    <a:pt x="83915" y="56099"/>
                  </a:lnTo>
                  <a:lnTo>
                    <a:pt x="83671" y="56493"/>
                  </a:lnTo>
                  <a:lnTo>
                    <a:pt x="83385" y="57188"/>
                  </a:lnTo>
                  <a:lnTo>
                    <a:pt x="83185" y="57936"/>
                  </a:lnTo>
                  <a:lnTo>
                    <a:pt x="82576" y="58885"/>
                  </a:lnTo>
                  <a:lnTo>
                    <a:pt x="82346" y="59035"/>
                  </a:lnTo>
                  <a:lnTo>
                    <a:pt x="82008" y="59104"/>
                  </a:lnTo>
                  <a:lnTo>
                    <a:pt x="81325" y="60062"/>
                  </a:lnTo>
                  <a:lnTo>
                    <a:pt x="81434" y="61132"/>
                  </a:lnTo>
                  <a:lnTo>
                    <a:pt x="81674" y="61470"/>
                  </a:lnTo>
                  <a:lnTo>
                    <a:pt x="81593" y="61775"/>
                  </a:lnTo>
                  <a:lnTo>
                    <a:pt x="81305" y="62155"/>
                  </a:lnTo>
                  <a:lnTo>
                    <a:pt x="80441" y="62536"/>
                  </a:lnTo>
                  <a:lnTo>
                    <a:pt x="79825" y="62715"/>
                  </a:lnTo>
                  <a:lnTo>
                    <a:pt x="79716" y="63163"/>
                  </a:lnTo>
                  <a:lnTo>
                    <a:pt x="79446" y="63521"/>
                  </a:lnTo>
                  <a:lnTo>
                    <a:pt x="78274" y="64192"/>
                  </a:lnTo>
                  <a:lnTo>
                    <a:pt x="77231" y="64455"/>
                  </a:lnTo>
                  <a:lnTo>
                    <a:pt x="76799" y="64484"/>
                  </a:lnTo>
                  <a:lnTo>
                    <a:pt x="76224" y="64825"/>
                  </a:lnTo>
                  <a:lnTo>
                    <a:pt x="75947" y="65052"/>
                  </a:lnTo>
                  <a:lnTo>
                    <a:pt x="75838" y="65243"/>
                  </a:lnTo>
                  <a:lnTo>
                    <a:pt x="75786" y="65785"/>
                  </a:lnTo>
                  <a:lnTo>
                    <a:pt x="75156" y="66282"/>
                  </a:lnTo>
                  <a:lnTo>
                    <a:pt x="73934" y="66742"/>
                  </a:lnTo>
                  <a:lnTo>
                    <a:pt x="73390" y="67437"/>
                  </a:lnTo>
                  <a:lnTo>
                    <a:pt x="73283" y="67629"/>
                  </a:lnTo>
                  <a:lnTo>
                    <a:pt x="73421" y="68583"/>
                  </a:lnTo>
                  <a:lnTo>
                    <a:pt x="73288" y="69126"/>
                  </a:lnTo>
                  <a:lnTo>
                    <a:pt x="73006" y="69700"/>
                  </a:lnTo>
                  <a:lnTo>
                    <a:pt x="72249" y="70842"/>
                  </a:lnTo>
                  <a:lnTo>
                    <a:pt x="71968" y="70927"/>
                  </a:lnTo>
                  <a:lnTo>
                    <a:pt x="71759" y="71106"/>
                  </a:lnTo>
                  <a:lnTo>
                    <a:pt x="71374" y="71626"/>
                  </a:lnTo>
                  <a:lnTo>
                    <a:pt x="70272" y="73360"/>
                  </a:lnTo>
                  <a:lnTo>
                    <a:pt x="69865" y="74509"/>
                  </a:lnTo>
                  <a:lnTo>
                    <a:pt x="69754" y="75277"/>
                  </a:lnTo>
                  <a:lnTo>
                    <a:pt x="70506" y="74800"/>
                  </a:lnTo>
                  <a:lnTo>
                    <a:pt x="70993" y="74618"/>
                  </a:lnTo>
                  <a:lnTo>
                    <a:pt x="71049" y="75000"/>
                  </a:lnTo>
                  <a:lnTo>
                    <a:pt x="69875" y="76139"/>
                  </a:lnTo>
                  <a:lnTo>
                    <a:pt x="69719" y="76351"/>
                  </a:lnTo>
                  <a:lnTo>
                    <a:pt x="69666" y="76727"/>
                  </a:lnTo>
                  <a:lnTo>
                    <a:pt x="69305" y="77159"/>
                  </a:lnTo>
                  <a:lnTo>
                    <a:pt x="68963" y="77412"/>
                  </a:lnTo>
                  <a:lnTo>
                    <a:pt x="68560" y="77412"/>
                  </a:lnTo>
                  <a:lnTo>
                    <a:pt x="67839" y="78081"/>
                  </a:lnTo>
                  <a:lnTo>
                    <a:pt x="67911" y="78315"/>
                  </a:lnTo>
                  <a:lnTo>
                    <a:pt x="67888" y="78487"/>
                  </a:lnTo>
                  <a:lnTo>
                    <a:pt x="67364" y="78766"/>
                  </a:lnTo>
                  <a:lnTo>
                    <a:pt x="67109" y="78256"/>
                  </a:lnTo>
                  <a:lnTo>
                    <a:pt x="67109" y="78122"/>
                  </a:lnTo>
                  <a:lnTo>
                    <a:pt x="67174" y="77608"/>
                  </a:lnTo>
                  <a:lnTo>
                    <a:pt x="67383" y="76998"/>
                  </a:lnTo>
                  <a:lnTo>
                    <a:pt x="67543" y="76782"/>
                  </a:lnTo>
                  <a:lnTo>
                    <a:pt x="67448" y="76496"/>
                  </a:lnTo>
                  <a:lnTo>
                    <a:pt x="67140" y="76202"/>
                  </a:lnTo>
                  <a:lnTo>
                    <a:pt x="65947" y="76134"/>
                  </a:lnTo>
                  <a:lnTo>
                    <a:pt x="65746" y="76053"/>
                  </a:lnTo>
                  <a:lnTo>
                    <a:pt x="65400" y="75606"/>
                  </a:lnTo>
                  <a:lnTo>
                    <a:pt x="65514" y="74851"/>
                  </a:lnTo>
                  <a:lnTo>
                    <a:pt x="65772" y="75238"/>
                  </a:lnTo>
                  <a:lnTo>
                    <a:pt x="66700" y="75115"/>
                  </a:lnTo>
                  <a:lnTo>
                    <a:pt x="67022" y="74835"/>
                  </a:lnTo>
                  <a:lnTo>
                    <a:pt x="67438" y="75082"/>
                  </a:lnTo>
                  <a:lnTo>
                    <a:pt x="67732" y="75627"/>
                  </a:lnTo>
                  <a:lnTo>
                    <a:pt x="68360" y="75923"/>
                  </a:lnTo>
                  <a:lnTo>
                    <a:pt x="68637" y="75692"/>
                  </a:lnTo>
                  <a:lnTo>
                    <a:pt x="68850" y="75380"/>
                  </a:lnTo>
                  <a:lnTo>
                    <a:pt x="68892" y="75186"/>
                  </a:lnTo>
                  <a:lnTo>
                    <a:pt x="68740" y="73757"/>
                  </a:lnTo>
                  <a:lnTo>
                    <a:pt x="69037" y="72861"/>
                  </a:lnTo>
                  <a:lnTo>
                    <a:pt x="69026" y="72198"/>
                  </a:lnTo>
                  <a:lnTo>
                    <a:pt x="68817" y="72049"/>
                  </a:lnTo>
                  <a:lnTo>
                    <a:pt x="68832" y="70803"/>
                  </a:lnTo>
                  <a:lnTo>
                    <a:pt x="69045" y="70703"/>
                  </a:lnTo>
                  <a:lnTo>
                    <a:pt x="69231" y="69920"/>
                  </a:lnTo>
                  <a:lnTo>
                    <a:pt x="69174" y="69725"/>
                  </a:lnTo>
                  <a:lnTo>
                    <a:pt x="68425" y="69241"/>
                  </a:lnTo>
                  <a:lnTo>
                    <a:pt x="67970" y="69337"/>
                  </a:lnTo>
                  <a:lnTo>
                    <a:pt x="67856" y="69151"/>
                  </a:lnTo>
                  <a:lnTo>
                    <a:pt x="68122" y="68537"/>
                  </a:lnTo>
                  <a:lnTo>
                    <a:pt x="68579" y="68031"/>
                  </a:lnTo>
                  <a:lnTo>
                    <a:pt x="67883" y="67714"/>
                  </a:lnTo>
                  <a:lnTo>
                    <a:pt x="67305" y="67636"/>
                  </a:lnTo>
                  <a:lnTo>
                    <a:pt x="66788" y="67863"/>
                  </a:lnTo>
                  <a:lnTo>
                    <a:pt x="65902" y="67896"/>
                  </a:lnTo>
                  <a:lnTo>
                    <a:pt x="64929" y="67825"/>
                  </a:lnTo>
                  <a:lnTo>
                    <a:pt x="64663" y="67230"/>
                  </a:lnTo>
                  <a:lnTo>
                    <a:pt x="64116" y="67498"/>
                  </a:lnTo>
                  <a:lnTo>
                    <a:pt x="63941" y="67491"/>
                  </a:lnTo>
                  <a:lnTo>
                    <a:pt x="63405" y="67118"/>
                  </a:lnTo>
                  <a:lnTo>
                    <a:pt x="64139" y="66624"/>
                  </a:lnTo>
                  <a:lnTo>
                    <a:pt x="62538" y="67141"/>
                  </a:lnTo>
                  <a:lnTo>
                    <a:pt x="61759" y="67279"/>
                  </a:lnTo>
                  <a:lnTo>
                    <a:pt x="61496" y="67219"/>
                  </a:lnTo>
                  <a:lnTo>
                    <a:pt x="60956" y="66687"/>
                  </a:lnTo>
                  <a:lnTo>
                    <a:pt x="60530" y="66044"/>
                  </a:lnTo>
                  <a:lnTo>
                    <a:pt x="60869" y="65735"/>
                  </a:lnTo>
                  <a:lnTo>
                    <a:pt x="61074" y="65377"/>
                  </a:lnTo>
                  <a:lnTo>
                    <a:pt x="60986" y="64972"/>
                  </a:lnTo>
                  <a:lnTo>
                    <a:pt x="59090" y="64825"/>
                  </a:lnTo>
                  <a:lnTo>
                    <a:pt x="57777" y="64928"/>
                  </a:lnTo>
                  <a:lnTo>
                    <a:pt x="57484" y="65130"/>
                  </a:lnTo>
                  <a:lnTo>
                    <a:pt x="57366" y="65386"/>
                  </a:lnTo>
                  <a:lnTo>
                    <a:pt x="56265" y="66165"/>
                  </a:lnTo>
                  <a:lnTo>
                    <a:pt x="55813" y="66321"/>
                  </a:lnTo>
                  <a:lnTo>
                    <a:pt x="55794" y="66183"/>
                  </a:lnTo>
                  <a:lnTo>
                    <a:pt x="56441" y="65588"/>
                  </a:lnTo>
                  <a:lnTo>
                    <a:pt x="56742" y="65164"/>
                  </a:lnTo>
                  <a:lnTo>
                    <a:pt x="57198" y="64337"/>
                  </a:lnTo>
                  <a:lnTo>
                    <a:pt x="57478" y="63262"/>
                  </a:lnTo>
                  <a:lnTo>
                    <a:pt x="57497" y="62796"/>
                  </a:lnTo>
                  <a:lnTo>
                    <a:pt x="57173" y="60932"/>
                  </a:lnTo>
                  <a:lnTo>
                    <a:pt x="57918" y="60158"/>
                  </a:lnTo>
                  <a:lnTo>
                    <a:pt x="57830" y="59752"/>
                  </a:lnTo>
                  <a:lnTo>
                    <a:pt x="58118" y="58264"/>
                  </a:lnTo>
                  <a:lnTo>
                    <a:pt x="58361" y="57356"/>
                  </a:lnTo>
                  <a:lnTo>
                    <a:pt x="58826" y="56515"/>
                  </a:lnTo>
                  <a:lnTo>
                    <a:pt x="58836" y="56246"/>
                  </a:lnTo>
                  <a:lnTo>
                    <a:pt x="58680" y="55677"/>
                  </a:lnTo>
                  <a:lnTo>
                    <a:pt x="58315" y="55596"/>
                  </a:lnTo>
                  <a:lnTo>
                    <a:pt x="57067" y="56288"/>
                  </a:lnTo>
                  <a:lnTo>
                    <a:pt x="55354" y="56258"/>
                  </a:lnTo>
                  <a:lnTo>
                    <a:pt x="54597" y="56128"/>
                  </a:lnTo>
                  <a:lnTo>
                    <a:pt x="54133" y="56127"/>
                  </a:lnTo>
                  <a:lnTo>
                    <a:pt x="53790" y="56462"/>
                  </a:lnTo>
                  <a:lnTo>
                    <a:pt x="53634" y="57091"/>
                  </a:lnTo>
                  <a:lnTo>
                    <a:pt x="53394" y="57549"/>
                  </a:lnTo>
                  <a:lnTo>
                    <a:pt x="52534" y="58244"/>
                  </a:lnTo>
                  <a:lnTo>
                    <a:pt x="52294" y="58813"/>
                  </a:lnTo>
                  <a:lnTo>
                    <a:pt x="52286" y="59126"/>
                  </a:lnTo>
                  <a:lnTo>
                    <a:pt x="51932" y="59487"/>
                  </a:lnTo>
                  <a:lnTo>
                    <a:pt x="51286" y="57753"/>
                  </a:lnTo>
                  <a:lnTo>
                    <a:pt x="51263" y="57239"/>
                  </a:lnTo>
                  <a:lnTo>
                    <a:pt x="51134" y="57135"/>
                  </a:lnTo>
                  <a:lnTo>
                    <a:pt x="50631" y="57213"/>
                  </a:lnTo>
                  <a:lnTo>
                    <a:pt x="49832" y="56850"/>
                  </a:lnTo>
                  <a:lnTo>
                    <a:pt x="49825" y="52306"/>
                  </a:lnTo>
                  <a:lnTo>
                    <a:pt x="49702" y="52132"/>
                  </a:lnTo>
                  <a:lnTo>
                    <a:pt x="49638" y="51784"/>
                  </a:lnTo>
                  <a:lnTo>
                    <a:pt x="50354" y="51866"/>
                  </a:lnTo>
                  <a:lnTo>
                    <a:pt x="51500" y="52059"/>
                  </a:lnTo>
                  <a:lnTo>
                    <a:pt x="51740" y="52264"/>
                  </a:lnTo>
                  <a:lnTo>
                    <a:pt x="51972" y="52606"/>
                  </a:lnTo>
                  <a:lnTo>
                    <a:pt x="52212" y="52703"/>
                  </a:lnTo>
                  <a:lnTo>
                    <a:pt x="52490" y="52659"/>
                  </a:lnTo>
                  <a:lnTo>
                    <a:pt x="52878" y="52283"/>
                  </a:lnTo>
                  <a:lnTo>
                    <a:pt x="53255" y="52380"/>
                  </a:lnTo>
                  <a:lnTo>
                    <a:pt x="54157" y="52574"/>
                  </a:lnTo>
                  <a:lnTo>
                    <a:pt x="54579" y="52898"/>
                  </a:lnTo>
                  <a:lnTo>
                    <a:pt x="55619" y="52600"/>
                  </a:lnTo>
                  <a:lnTo>
                    <a:pt x="58461" y="52243"/>
                  </a:lnTo>
                  <a:lnTo>
                    <a:pt x="58830" y="52131"/>
                  </a:lnTo>
                  <a:lnTo>
                    <a:pt x="60097" y="50999"/>
                  </a:lnTo>
                  <a:lnTo>
                    <a:pt x="60204" y="50753"/>
                  </a:lnTo>
                  <a:lnTo>
                    <a:pt x="60509" y="50567"/>
                  </a:lnTo>
                  <a:lnTo>
                    <a:pt x="63158" y="50522"/>
                  </a:lnTo>
                  <a:lnTo>
                    <a:pt x="64548" y="50128"/>
                  </a:lnTo>
                  <a:lnTo>
                    <a:pt x="64509" y="44468"/>
                  </a:lnTo>
                  <a:lnTo>
                    <a:pt x="64239" y="44406"/>
                  </a:lnTo>
                  <a:lnTo>
                    <a:pt x="63900" y="43811"/>
                  </a:lnTo>
                  <a:lnTo>
                    <a:pt x="63739" y="42925"/>
                  </a:lnTo>
                  <a:lnTo>
                    <a:pt x="63795" y="42574"/>
                  </a:lnTo>
                  <a:lnTo>
                    <a:pt x="63432" y="41810"/>
                  </a:lnTo>
                  <a:lnTo>
                    <a:pt x="63192" y="41469"/>
                  </a:lnTo>
                  <a:lnTo>
                    <a:pt x="63205" y="41270"/>
                  </a:lnTo>
                  <a:lnTo>
                    <a:pt x="63438" y="40876"/>
                  </a:lnTo>
                  <a:lnTo>
                    <a:pt x="63188" y="40455"/>
                  </a:lnTo>
                  <a:lnTo>
                    <a:pt x="62467" y="41479"/>
                  </a:lnTo>
                  <a:lnTo>
                    <a:pt x="62737" y="41844"/>
                  </a:lnTo>
                  <a:lnTo>
                    <a:pt x="62841" y="43522"/>
                  </a:lnTo>
                  <a:lnTo>
                    <a:pt x="62829" y="44266"/>
                  </a:lnTo>
                  <a:lnTo>
                    <a:pt x="62678" y="44996"/>
                  </a:lnTo>
                  <a:lnTo>
                    <a:pt x="62564" y="46035"/>
                  </a:lnTo>
                  <a:lnTo>
                    <a:pt x="62682" y="46276"/>
                  </a:lnTo>
                  <a:lnTo>
                    <a:pt x="62613" y="46440"/>
                  </a:lnTo>
                  <a:lnTo>
                    <a:pt x="61554" y="46362"/>
                  </a:lnTo>
                  <a:lnTo>
                    <a:pt x="60648" y="46593"/>
                  </a:lnTo>
                  <a:lnTo>
                    <a:pt x="60382" y="46791"/>
                  </a:lnTo>
                  <a:lnTo>
                    <a:pt x="60119" y="46835"/>
                  </a:lnTo>
                  <a:lnTo>
                    <a:pt x="59902" y="46739"/>
                  </a:lnTo>
                  <a:lnTo>
                    <a:pt x="59627" y="46486"/>
                  </a:lnTo>
                  <a:lnTo>
                    <a:pt x="59288" y="46635"/>
                  </a:lnTo>
                  <a:lnTo>
                    <a:pt x="59045" y="47018"/>
                  </a:lnTo>
                  <a:lnTo>
                    <a:pt x="59045" y="47334"/>
                  </a:lnTo>
                  <a:lnTo>
                    <a:pt x="58900" y="47517"/>
                  </a:lnTo>
                  <a:lnTo>
                    <a:pt x="58093" y="47610"/>
                  </a:lnTo>
                  <a:lnTo>
                    <a:pt x="57601" y="47108"/>
                  </a:lnTo>
                  <a:lnTo>
                    <a:pt x="57113" y="46174"/>
                  </a:lnTo>
                  <a:lnTo>
                    <a:pt x="57365" y="45414"/>
                  </a:lnTo>
                  <a:lnTo>
                    <a:pt x="58236" y="45110"/>
                  </a:lnTo>
                  <a:lnTo>
                    <a:pt x="58472" y="44745"/>
                  </a:lnTo>
                  <a:lnTo>
                    <a:pt x="59401" y="43985"/>
                  </a:lnTo>
                  <a:lnTo>
                    <a:pt x="59648" y="43914"/>
                  </a:lnTo>
                  <a:lnTo>
                    <a:pt x="60149" y="43520"/>
                  </a:lnTo>
                  <a:lnTo>
                    <a:pt x="59095" y="43002"/>
                  </a:lnTo>
                  <a:lnTo>
                    <a:pt x="58455" y="42787"/>
                  </a:lnTo>
                  <a:lnTo>
                    <a:pt x="58322" y="42832"/>
                  </a:lnTo>
                  <a:lnTo>
                    <a:pt x="57275" y="43722"/>
                  </a:lnTo>
                  <a:lnTo>
                    <a:pt x="56901" y="43904"/>
                  </a:lnTo>
                  <a:lnTo>
                    <a:pt x="55780" y="43201"/>
                  </a:lnTo>
                  <a:lnTo>
                    <a:pt x="55879" y="42970"/>
                  </a:lnTo>
                  <a:lnTo>
                    <a:pt x="55845" y="42689"/>
                  </a:lnTo>
                  <a:lnTo>
                    <a:pt x="55464" y="42683"/>
                  </a:lnTo>
                  <a:lnTo>
                    <a:pt x="55251" y="42880"/>
                  </a:lnTo>
                  <a:lnTo>
                    <a:pt x="54755" y="43881"/>
                  </a:lnTo>
                  <a:lnTo>
                    <a:pt x="54622" y="43963"/>
                  </a:lnTo>
                  <a:lnTo>
                    <a:pt x="54351" y="43885"/>
                  </a:lnTo>
                  <a:lnTo>
                    <a:pt x="54134" y="43736"/>
                  </a:lnTo>
                  <a:lnTo>
                    <a:pt x="53346" y="42694"/>
                  </a:lnTo>
                  <a:lnTo>
                    <a:pt x="52698" y="42403"/>
                  </a:lnTo>
                  <a:lnTo>
                    <a:pt x="52672" y="42128"/>
                  </a:lnTo>
                  <a:lnTo>
                    <a:pt x="52824" y="41826"/>
                  </a:lnTo>
                  <a:lnTo>
                    <a:pt x="52885" y="41529"/>
                  </a:lnTo>
                  <a:lnTo>
                    <a:pt x="52847" y="41213"/>
                  </a:lnTo>
                  <a:lnTo>
                    <a:pt x="52703" y="40982"/>
                  </a:lnTo>
                  <a:lnTo>
                    <a:pt x="52409" y="40825"/>
                  </a:lnTo>
                  <a:lnTo>
                    <a:pt x="51971" y="41075"/>
                  </a:lnTo>
                  <a:lnTo>
                    <a:pt x="51689" y="41599"/>
                  </a:lnTo>
                  <a:lnTo>
                    <a:pt x="50054" y="43750"/>
                  </a:lnTo>
                  <a:lnTo>
                    <a:pt x="49913" y="43750"/>
                  </a:lnTo>
                  <a:lnTo>
                    <a:pt x="49765" y="43430"/>
                  </a:lnTo>
                  <a:lnTo>
                    <a:pt x="49898" y="42775"/>
                  </a:lnTo>
                  <a:lnTo>
                    <a:pt x="49715" y="42600"/>
                  </a:lnTo>
                  <a:lnTo>
                    <a:pt x="49437" y="43422"/>
                  </a:lnTo>
                  <a:lnTo>
                    <a:pt x="49171" y="44773"/>
                  </a:lnTo>
                  <a:lnTo>
                    <a:pt x="49167" y="45000"/>
                  </a:lnTo>
                  <a:lnTo>
                    <a:pt x="49354" y="45350"/>
                  </a:lnTo>
                  <a:lnTo>
                    <a:pt x="49399" y="45573"/>
                  </a:lnTo>
                  <a:lnTo>
                    <a:pt x="49041" y="45993"/>
                  </a:lnTo>
                  <a:lnTo>
                    <a:pt x="48695" y="46209"/>
                  </a:lnTo>
                  <a:lnTo>
                    <a:pt x="48447" y="46779"/>
                  </a:lnTo>
                  <a:lnTo>
                    <a:pt x="48691" y="47192"/>
                  </a:lnTo>
                  <a:lnTo>
                    <a:pt x="48672" y="47355"/>
                  </a:lnTo>
                  <a:lnTo>
                    <a:pt x="48352" y="47478"/>
                  </a:lnTo>
                  <a:lnTo>
                    <a:pt x="48104" y="47668"/>
                  </a:lnTo>
                  <a:lnTo>
                    <a:pt x="47838" y="48274"/>
                  </a:lnTo>
                  <a:lnTo>
                    <a:pt x="47145" y="48933"/>
                  </a:lnTo>
                  <a:lnTo>
                    <a:pt x="46672" y="48818"/>
                  </a:lnTo>
                  <a:lnTo>
                    <a:pt x="46417" y="49008"/>
                  </a:lnTo>
                  <a:lnTo>
                    <a:pt x="46250" y="49350"/>
                  </a:lnTo>
                  <a:lnTo>
                    <a:pt x="46357" y="49674"/>
                  </a:lnTo>
                  <a:lnTo>
                    <a:pt x="46151" y="49986"/>
                  </a:lnTo>
                  <a:lnTo>
                    <a:pt x="45031" y="50478"/>
                  </a:lnTo>
                  <a:lnTo>
                    <a:pt x="44940" y="50690"/>
                  </a:lnTo>
                  <a:lnTo>
                    <a:pt x="45195" y="50824"/>
                  </a:lnTo>
                  <a:lnTo>
                    <a:pt x="45230" y="51114"/>
                  </a:lnTo>
                  <a:lnTo>
                    <a:pt x="44670" y="51851"/>
                  </a:lnTo>
                  <a:lnTo>
                    <a:pt x="42364" y="52582"/>
                  </a:lnTo>
                  <a:lnTo>
                    <a:pt x="41834" y="52597"/>
                  </a:lnTo>
                  <a:lnTo>
                    <a:pt x="41222" y="52465"/>
                  </a:lnTo>
                  <a:lnTo>
                    <a:pt x="40921" y="53010"/>
                  </a:lnTo>
                  <a:lnTo>
                    <a:pt x="40451" y="52992"/>
                  </a:lnTo>
                  <a:lnTo>
                    <a:pt x="39727" y="53955"/>
                  </a:lnTo>
                  <a:lnTo>
                    <a:pt x="39646" y="54424"/>
                  </a:lnTo>
                  <a:lnTo>
                    <a:pt x="39410" y="54964"/>
                  </a:lnTo>
                  <a:lnTo>
                    <a:pt x="39056" y="55246"/>
                  </a:lnTo>
                  <a:lnTo>
                    <a:pt x="38432" y="55551"/>
                  </a:lnTo>
                  <a:lnTo>
                    <a:pt x="37956" y="56191"/>
                  </a:lnTo>
                  <a:lnTo>
                    <a:pt x="36513" y="55952"/>
                  </a:lnTo>
                  <a:lnTo>
                    <a:pt x="36035" y="56947"/>
                  </a:lnTo>
                  <a:lnTo>
                    <a:pt x="36082" y="57558"/>
                  </a:lnTo>
                  <a:lnTo>
                    <a:pt x="36030" y="57969"/>
                  </a:lnTo>
                  <a:lnTo>
                    <a:pt x="35920" y="58122"/>
                  </a:lnTo>
                  <a:lnTo>
                    <a:pt x="35915" y="58514"/>
                  </a:lnTo>
                  <a:lnTo>
                    <a:pt x="36226" y="60481"/>
                  </a:lnTo>
                  <a:lnTo>
                    <a:pt x="37288" y="60295"/>
                  </a:lnTo>
                  <a:lnTo>
                    <a:pt x="37699" y="60638"/>
                  </a:lnTo>
                  <a:lnTo>
                    <a:pt x="38790" y="60892"/>
                  </a:lnTo>
                  <a:lnTo>
                    <a:pt x="39216" y="60773"/>
                  </a:lnTo>
                  <a:lnTo>
                    <a:pt x="39369" y="60468"/>
                  </a:lnTo>
                  <a:lnTo>
                    <a:pt x="39639" y="60438"/>
                  </a:lnTo>
                  <a:lnTo>
                    <a:pt x="39121" y="61000"/>
                  </a:lnTo>
                  <a:lnTo>
                    <a:pt x="38585" y="61312"/>
                  </a:lnTo>
                  <a:lnTo>
                    <a:pt x="38098" y="61207"/>
                  </a:lnTo>
                  <a:lnTo>
                    <a:pt x="36959" y="61763"/>
                  </a:lnTo>
                  <a:lnTo>
                    <a:pt x="36284" y="62927"/>
                  </a:lnTo>
                  <a:lnTo>
                    <a:pt x="35925" y="63831"/>
                  </a:lnTo>
                  <a:lnTo>
                    <a:pt x="35645" y="64120"/>
                  </a:lnTo>
                  <a:lnTo>
                    <a:pt x="34576" y="64212"/>
                  </a:lnTo>
                  <a:lnTo>
                    <a:pt x="33673" y="63864"/>
                  </a:lnTo>
                  <a:lnTo>
                    <a:pt x="33388" y="64585"/>
                  </a:lnTo>
                  <a:lnTo>
                    <a:pt x="33267" y="65477"/>
                  </a:lnTo>
                  <a:lnTo>
                    <a:pt x="32868" y="65756"/>
                  </a:lnTo>
                  <a:lnTo>
                    <a:pt x="31636" y="67122"/>
                  </a:lnTo>
                  <a:lnTo>
                    <a:pt x="31430" y="67676"/>
                  </a:lnTo>
                  <a:lnTo>
                    <a:pt x="31282" y="67833"/>
                  </a:lnTo>
                  <a:lnTo>
                    <a:pt x="30408" y="68264"/>
                  </a:lnTo>
                  <a:lnTo>
                    <a:pt x="29716" y="68722"/>
                  </a:lnTo>
                  <a:lnTo>
                    <a:pt x="29560" y="69392"/>
                  </a:lnTo>
                  <a:lnTo>
                    <a:pt x="29089" y="69750"/>
                  </a:lnTo>
                  <a:lnTo>
                    <a:pt x="28412" y="70037"/>
                  </a:lnTo>
                  <a:lnTo>
                    <a:pt x="27937" y="70003"/>
                  </a:lnTo>
                  <a:lnTo>
                    <a:pt x="27458" y="69959"/>
                  </a:lnTo>
                  <a:lnTo>
                    <a:pt x="26462" y="70097"/>
                  </a:lnTo>
                  <a:lnTo>
                    <a:pt x="25699" y="71165"/>
                  </a:lnTo>
                  <a:lnTo>
                    <a:pt x="25669" y="71947"/>
                  </a:lnTo>
                  <a:lnTo>
                    <a:pt x="25863" y="72222"/>
                  </a:lnTo>
                  <a:lnTo>
                    <a:pt x="25806" y="72728"/>
                  </a:lnTo>
                  <a:lnTo>
                    <a:pt x="25548" y="72914"/>
                  </a:lnTo>
                  <a:lnTo>
                    <a:pt x="24009" y="73645"/>
                  </a:lnTo>
                  <a:lnTo>
                    <a:pt x="23830" y="73875"/>
                  </a:lnTo>
                  <a:lnTo>
                    <a:pt x="23731" y="74307"/>
                  </a:lnTo>
                  <a:lnTo>
                    <a:pt x="22887" y="75948"/>
                  </a:lnTo>
                  <a:lnTo>
                    <a:pt x="22685" y="76070"/>
                  </a:lnTo>
                  <a:lnTo>
                    <a:pt x="22103" y="76223"/>
                  </a:lnTo>
                  <a:lnTo>
                    <a:pt x="20846" y="76466"/>
                  </a:lnTo>
                  <a:lnTo>
                    <a:pt x="20793" y="77175"/>
                  </a:lnTo>
                  <a:lnTo>
                    <a:pt x="20830" y="77573"/>
                  </a:lnTo>
                  <a:lnTo>
                    <a:pt x="21104" y="78452"/>
                  </a:lnTo>
                  <a:lnTo>
                    <a:pt x="21001" y="79196"/>
                  </a:lnTo>
                  <a:lnTo>
                    <a:pt x="20834" y="79367"/>
                  </a:lnTo>
                  <a:lnTo>
                    <a:pt x="20655" y="79374"/>
                  </a:lnTo>
                  <a:lnTo>
                    <a:pt x="20275" y="79292"/>
                  </a:lnTo>
                  <a:lnTo>
                    <a:pt x="19473" y="80721"/>
                  </a:lnTo>
                  <a:lnTo>
                    <a:pt x="18926" y="82024"/>
                  </a:lnTo>
                  <a:lnTo>
                    <a:pt x="18634" y="83010"/>
                  </a:lnTo>
                  <a:lnTo>
                    <a:pt x="18163" y="82734"/>
                  </a:lnTo>
                  <a:lnTo>
                    <a:pt x="17867" y="82831"/>
                  </a:lnTo>
                  <a:lnTo>
                    <a:pt x="17483" y="83813"/>
                  </a:lnTo>
                  <a:lnTo>
                    <a:pt x="15695" y="85377"/>
                  </a:lnTo>
                  <a:lnTo>
                    <a:pt x="15589" y="85783"/>
                  </a:lnTo>
                  <a:lnTo>
                    <a:pt x="15399" y="86159"/>
                  </a:lnTo>
                  <a:lnTo>
                    <a:pt x="14587" y="86490"/>
                  </a:lnTo>
                  <a:lnTo>
                    <a:pt x="14207" y="86438"/>
                  </a:lnTo>
                  <a:lnTo>
                    <a:pt x="13372" y="87331"/>
                  </a:lnTo>
                  <a:lnTo>
                    <a:pt x="12439" y="88043"/>
                  </a:lnTo>
                  <a:lnTo>
                    <a:pt x="11680" y="89126"/>
                  </a:lnTo>
                  <a:lnTo>
                    <a:pt x="11650" y="89353"/>
                  </a:lnTo>
                  <a:lnTo>
                    <a:pt x="11858" y="89528"/>
                  </a:lnTo>
                  <a:lnTo>
                    <a:pt x="12697" y="89613"/>
                  </a:lnTo>
                  <a:lnTo>
                    <a:pt x="12864" y="89717"/>
                  </a:lnTo>
                  <a:lnTo>
                    <a:pt x="12876" y="90049"/>
                  </a:lnTo>
                  <a:lnTo>
                    <a:pt x="12694" y="90521"/>
                  </a:lnTo>
                  <a:lnTo>
                    <a:pt x="12466" y="90614"/>
                  </a:lnTo>
                  <a:lnTo>
                    <a:pt x="12307" y="90566"/>
                  </a:lnTo>
                  <a:lnTo>
                    <a:pt x="12022" y="90246"/>
                  </a:lnTo>
                  <a:lnTo>
                    <a:pt x="11866" y="90231"/>
                  </a:lnTo>
                  <a:lnTo>
                    <a:pt x="11608" y="90347"/>
                  </a:lnTo>
                  <a:lnTo>
                    <a:pt x="11369" y="90808"/>
                  </a:lnTo>
                  <a:lnTo>
                    <a:pt x="11358" y="91489"/>
                  </a:lnTo>
                  <a:lnTo>
                    <a:pt x="11180" y="91899"/>
                  </a:lnTo>
                  <a:lnTo>
                    <a:pt x="10789" y="91899"/>
                  </a:lnTo>
                  <a:lnTo>
                    <a:pt x="10315" y="92096"/>
                  </a:lnTo>
                  <a:lnTo>
                    <a:pt x="10053" y="92301"/>
                  </a:lnTo>
                  <a:lnTo>
                    <a:pt x="9735" y="93031"/>
                  </a:lnTo>
                  <a:lnTo>
                    <a:pt x="9026" y="92987"/>
                  </a:lnTo>
                  <a:lnTo>
                    <a:pt x="8571" y="93393"/>
                  </a:lnTo>
                  <a:lnTo>
                    <a:pt x="8453" y="93731"/>
                  </a:lnTo>
                  <a:lnTo>
                    <a:pt x="8110" y="94063"/>
                  </a:lnTo>
                  <a:lnTo>
                    <a:pt x="7124" y="94103"/>
                  </a:lnTo>
                  <a:lnTo>
                    <a:pt x="5976" y="94580"/>
                  </a:lnTo>
                  <a:lnTo>
                    <a:pt x="5363" y="95345"/>
                  </a:lnTo>
                  <a:lnTo>
                    <a:pt x="5218" y="95420"/>
                  </a:lnTo>
                  <a:lnTo>
                    <a:pt x="4977" y="94038"/>
                  </a:lnTo>
                  <a:lnTo>
                    <a:pt x="6511" y="93125"/>
                  </a:lnTo>
                  <a:lnTo>
                    <a:pt x="6925" y="93013"/>
                  </a:lnTo>
                  <a:lnTo>
                    <a:pt x="7251" y="92607"/>
                  </a:lnTo>
                  <a:lnTo>
                    <a:pt x="8214" y="90793"/>
                  </a:lnTo>
                  <a:lnTo>
                    <a:pt x="8629" y="90311"/>
                  </a:lnTo>
                  <a:lnTo>
                    <a:pt x="8606" y="88089"/>
                  </a:lnTo>
                  <a:lnTo>
                    <a:pt x="8166" y="88903"/>
                  </a:lnTo>
                  <a:lnTo>
                    <a:pt x="6973" y="89637"/>
                  </a:lnTo>
                  <a:lnTo>
                    <a:pt x="6028" y="90801"/>
                  </a:lnTo>
                  <a:lnTo>
                    <a:pt x="5643" y="90907"/>
                  </a:lnTo>
                  <a:lnTo>
                    <a:pt x="6100" y="90017"/>
                  </a:lnTo>
                  <a:lnTo>
                    <a:pt x="5796" y="90192"/>
                  </a:lnTo>
                  <a:lnTo>
                    <a:pt x="5587" y="89614"/>
                  </a:lnTo>
                  <a:lnTo>
                    <a:pt x="5597" y="89125"/>
                  </a:lnTo>
                  <a:lnTo>
                    <a:pt x="5057" y="88948"/>
                  </a:lnTo>
                  <a:lnTo>
                    <a:pt x="5233" y="88898"/>
                  </a:lnTo>
                  <a:lnTo>
                    <a:pt x="5384" y="88739"/>
                  </a:lnTo>
                  <a:lnTo>
                    <a:pt x="5280" y="88157"/>
                  </a:lnTo>
                  <a:lnTo>
                    <a:pt x="5037" y="88068"/>
                  </a:lnTo>
                  <a:lnTo>
                    <a:pt x="4741" y="87746"/>
                  </a:lnTo>
                  <a:lnTo>
                    <a:pt x="4423" y="87674"/>
                  </a:lnTo>
                  <a:lnTo>
                    <a:pt x="4046" y="87113"/>
                  </a:lnTo>
                  <a:lnTo>
                    <a:pt x="3341" y="86725"/>
                  </a:lnTo>
                  <a:lnTo>
                    <a:pt x="3134" y="86444"/>
                  </a:lnTo>
                  <a:lnTo>
                    <a:pt x="2809" y="86322"/>
                  </a:lnTo>
                  <a:lnTo>
                    <a:pt x="2496" y="86371"/>
                  </a:lnTo>
                  <a:lnTo>
                    <a:pt x="2337" y="86241"/>
                  </a:lnTo>
                  <a:lnTo>
                    <a:pt x="2151" y="86333"/>
                  </a:lnTo>
                  <a:lnTo>
                    <a:pt x="1122" y="86411"/>
                  </a:lnTo>
                  <a:lnTo>
                    <a:pt x="0" y="84060"/>
                  </a:lnTo>
                  <a:lnTo>
                    <a:pt x="799" y="83534"/>
                  </a:lnTo>
                  <a:lnTo>
                    <a:pt x="971" y="83550"/>
                  </a:lnTo>
                  <a:lnTo>
                    <a:pt x="1617" y="83452"/>
                  </a:lnTo>
                  <a:lnTo>
                    <a:pt x="2259" y="83015"/>
                  </a:lnTo>
                  <a:lnTo>
                    <a:pt x="3096" y="82898"/>
                  </a:lnTo>
                  <a:lnTo>
                    <a:pt x="3555" y="82546"/>
                  </a:lnTo>
                  <a:lnTo>
                    <a:pt x="3690" y="82287"/>
                  </a:lnTo>
                  <a:lnTo>
                    <a:pt x="3599" y="81759"/>
                  </a:lnTo>
                  <a:lnTo>
                    <a:pt x="4279" y="81053"/>
                  </a:lnTo>
                  <a:lnTo>
                    <a:pt x="4531" y="80528"/>
                  </a:lnTo>
                  <a:lnTo>
                    <a:pt x="4554" y="79434"/>
                  </a:lnTo>
                  <a:lnTo>
                    <a:pt x="4546" y="79166"/>
                  </a:lnTo>
                  <a:lnTo>
                    <a:pt x="4808" y="78917"/>
                  </a:lnTo>
                  <a:lnTo>
                    <a:pt x="5731" y="78623"/>
                  </a:lnTo>
                  <a:lnTo>
                    <a:pt x="5720" y="78262"/>
                  </a:lnTo>
                  <a:lnTo>
                    <a:pt x="5869" y="77700"/>
                  </a:lnTo>
                  <a:lnTo>
                    <a:pt x="6025" y="77529"/>
                  </a:lnTo>
                  <a:lnTo>
                    <a:pt x="6353" y="77419"/>
                  </a:lnTo>
                  <a:lnTo>
                    <a:pt x="6590" y="77375"/>
                  </a:lnTo>
                  <a:lnTo>
                    <a:pt x="6750" y="77303"/>
                  </a:lnTo>
                  <a:lnTo>
                    <a:pt x="7210" y="76812"/>
                  </a:lnTo>
                  <a:lnTo>
                    <a:pt x="7404" y="76295"/>
                  </a:lnTo>
                  <a:lnTo>
                    <a:pt x="7599" y="75171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7" name="pg1318">
              <a:extLst>
                <a:ext uri="{FF2B5EF4-FFF2-40B4-BE49-F238E27FC236}">
                  <a16:creationId xmlns:a16="http://schemas.microsoft.com/office/drawing/2014/main" id="{1FAF2430-CE65-434A-B5E8-37AEEB766EFA}"/>
                </a:ext>
              </a:extLst>
            </p:cNvPr>
            <p:cNvSpPr/>
            <p:nvPr/>
          </p:nvSpPr>
          <p:spPr>
            <a:xfrm>
              <a:off x="1232530" y="3185396"/>
              <a:ext cx="50745" cy="58822"/>
            </a:xfrm>
            <a:custGeom>
              <a:avLst/>
              <a:gdLst/>
              <a:ahLst/>
              <a:cxnLst/>
              <a:rect l="0" t="0" r="0" b="0"/>
              <a:pathLst>
                <a:path w="50745" h="58822">
                  <a:moveTo>
                    <a:pt x="30631" y="3302"/>
                  </a:moveTo>
                  <a:lnTo>
                    <a:pt x="32754" y="3490"/>
                  </a:lnTo>
                  <a:lnTo>
                    <a:pt x="34878" y="3692"/>
                  </a:lnTo>
                  <a:lnTo>
                    <a:pt x="35208" y="3720"/>
                  </a:lnTo>
                  <a:lnTo>
                    <a:pt x="38477" y="3985"/>
                  </a:lnTo>
                  <a:lnTo>
                    <a:pt x="40843" y="4196"/>
                  </a:lnTo>
                  <a:lnTo>
                    <a:pt x="41080" y="4213"/>
                  </a:lnTo>
                  <a:lnTo>
                    <a:pt x="41546" y="4245"/>
                  </a:lnTo>
                  <a:lnTo>
                    <a:pt x="38956" y="7157"/>
                  </a:lnTo>
                  <a:lnTo>
                    <a:pt x="39293" y="6832"/>
                  </a:lnTo>
                  <a:lnTo>
                    <a:pt x="39966" y="6827"/>
                  </a:lnTo>
                  <a:lnTo>
                    <a:pt x="39775" y="8433"/>
                  </a:lnTo>
                  <a:lnTo>
                    <a:pt x="40578" y="8467"/>
                  </a:lnTo>
                  <a:lnTo>
                    <a:pt x="39850" y="9375"/>
                  </a:lnTo>
                  <a:lnTo>
                    <a:pt x="40059" y="9638"/>
                  </a:lnTo>
                  <a:lnTo>
                    <a:pt x="39768" y="10877"/>
                  </a:lnTo>
                  <a:lnTo>
                    <a:pt x="39741" y="12104"/>
                  </a:lnTo>
                  <a:lnTo>
                    <a:pt x="39642" y="12346"/>
                  </a:lnTo>
                  <a:lnTo>
                    <a:pt x="38788" y="13012"/>
                  </a:lnTo>
                  <a:lnTo>
                    <a:pt x="38788" y="13240"/>
                  </a:lnTo>
                  <a:lnTo>
                    <a:pt x="39720" y="13224"/>
                  </a:lnTo>
                  <a:lnTo>
                    <a:pt x="39720" y="15355"/>
                  </a:lnTo>
                  <a:lnTo>
                    <a:pt x="39138" y="15517"/>
                  </a:lnTo>
                  <a:lnTo>
                    <a:pt x="39099" y="16477"/>
                  </a:lnTo>
                  <a:lnTo>
                    <a:pt x="37869" y="16461"/>
                  </a:lnTo>
                  <a:lnTo>
                    <a:pt x="37662" y="16753"/>
                  </a:lnTo>
                  <a:lnTo>
                    <a:pt x="37333" y="16823"/>
                  </a:lnTo>
                  <a:lnTo>
                    <a:pt x="37299" y="17941"/>
                  </a:lnTo>
                  <a:lnTo>
                    <a:pt x="36082" y="17925"/>
                  </a:lnTo>
                  <a:lnTo>
                    <a:pt x="35784" y="18169"/>
                  </a:lnTo>
                  <a:lnTo>
                    <a:pt x="35732" y="18331"/>
                  </a:lnTo>
                  <a:lnTo>
                    <a:pt x="36173" y="18559"/>
                  </a:lnTo>
                  <a:lnTo>
                    <a:pt x="36483" y="18526"/>
                  </a:lnTo>
                  <a:lnTo>
                    <a:pt x="36600" y="18901"/>
                  </a:lnTo>
                  <a:lnTo>
                    <a:pt x="36483" y="19112"/>
                  </a:lnTo>
                  <a:lnTo>
                    <a:pt x="36108" y="19128"/>
                  </a:lnTo>
                  <a:lnTo>
                    <a:pt x="36108" y="22642"/>
                  </a:lnTo>
                  <a:lnTo>
                    <a:pt x="35927" y="22626"/>
                  </a:lnTo>
                  <a:lnTo>
                    <a:pt x="35940" y="22983"/>
                  </a:lnTo>
                  <a:lnTo>
                    <a:pt x="36237" y="24496"/>
                  </a:lnTo>
                  <a:lnTo>
                    <a:pt x="36121" y="25114"/>
                  </a:lnTo>
                  <a:lnTo>
                    <a:pt x="36134" y="25879"/>
                  </a:lnTo>
                  <a:lnTo>
                    <a:pt x="36341" y="26318"/>
                  </a:lnTo>
                  <a:lnTo>
                    <a:pt x="36470" y="26204"/>
                  </a:lnTo>
                  <a:lnTo>
                    <a:pt x="36988" y="26773"/>
                  </a:lnTo>
                  <a:lnTo>
                    <a:pt x="37053" y="27050"/>
                  </a:lnTo>
                  <a:lnTo>
                    <a:pt x="36988" y="27489"/>
                  </a:lnTo>
                  <a:lnTo>
                    <a:pt x="37262" y="27840"/>
                  </a:lnTo>
                  <a:lnTo>
                    <a:pt x="34852" y="29262"/>
                  </a:lnTo>
                  <a:lnTo>
                    <a:pt x="37416" y="27798"/>
                  </a:lnTo>
                  <a:lnTo>
                    <a:pt x="39669" y="27554"/>
                  </a:lnTo>
                  <a:lnTo>
                    <a:pt x="39863" y="26057"/>
                  </a:lnTo>
                  <a:lnTo>
                    <a:pt x="39578" y="25765"/>
                  </a:lnTo>
                  <a:lnTo>
                    <a:pt x="39239" y="25221"/>
                  </a:lnTo>
                  <a:lnTo>
                    <a:pt x="39317" y="24982"/>
                  </a:lnTo>
                  <a:lnTo>
                    <a:pt x="39640" y="24985"/>
                  </a:lnTo>
                  <a:lnTo>
                    <a:pt x="39953" y="25504"/>
                  </a:lnTo>
                  <a:lnTo>
                    <a:pt x="40445" y="27586"/>
                  </a:lnTo>
                  <a:lnTo>
                    <a:pt x="41999" y="26594"/>
                  </a:lnTo>
                  <a:lnTo>
                    <a:pt x="42040" y="27702"/>
                  </a:lnTo>
                  <a:lnTo>
                    <a:pt x="42983" y="28579"/>
                  </a:lnTo>
                  <a:lnTo>
                    <a:pt x="43553" y="29001"/>
                  </a:lnTo>
                  <a:lnTo>
                    <a:pt x="43419" y="29875"/>
                  </a:lnTo>
                  <a:lnTo>
                    <a:pt x="42713" y="29893"/>
                  </a:lnTo>
                  <a:lnTo>
                    <a:pt x="42628" y="30088"/>
                  </a:lnTo>
                  <a:lnTo>
                    <a:pt x="42619" y="34061"/>
                  </a:lnTo>
                  <a:lnTo>
                    <a:pt x="44757" y="34174"/>
                  </a:lnTo>
                  <a:lnTo>
                    <a:pt x="44398" y="34140"/>
                  </a:lnTo>
                  <a:lnTo>
                    <a:pt x="43617" y="34499"/>
                  </a:lnTo>
                  <a:lnTo>
                    <a:pt x="44200" y="34711"/>
                  </a:lnTo>
                  <a:lnTo>
                    <a:pt x="45870" y="35264"/>
                  </a:lnTo>
                  <a:lnTo>
                    <a:pt x="47256" y="35296"/>
                  </a:lnTo>
                  <a:lnTo>
                    <a:pt x="47243" y="35638"/>
                  </a:lnTo>
                  <a:lnTo>
                    <a:pt x="49667" y="36363"/>
                  </a:lnTo>
                  <a:lnTo>
                    <a:pt x="50481" y="36381"/>
                  </a:lnTo>
                  <a:lnTo>
                    <a:pt x="50546" y="38866"/>
                  </a:lnTo>
                  <a:lnTo>
                    <a:pt x="50442" y="39350"/>
                  </a:lnTo>
                  <a:lnTo>
                    <a:pt x="50438" y="41167"/>
                  </a:lnTo>
                  <a:lnTo>
                    <a:pt x="50726" y="41172"/>
                  </a:lnTo>
                  <a:lnTo>
                    <a:pt x="50745" y="43038"/>
                  </a:lnTo>
                  <a:lnTo>
                    <a:pt x="47873" y="46322"/>
                  </a:lnTo>
                  <a:lnTo>
                    <a:pt x="46226" y="48337"/>
                  </a:lnTo>
                  <a:lnTo>
                    <a:pt x="44475" y="48255"/>
                  </a:lnTo>
                  <a:lnTo>
                    <a:pt x="44463" y="48519"/>
                  </a:lnTo>
                  <a:lnTo>
                    <a:pt x="44200" y="48639"/>
                  </a:lnTo>
                  <a:lnTo>
                    <a:pt x="43749" y="48717"/>
                  </a:lnTo>
                  <a:lnTo>
                    <a:pt x="43523" y="48665"/>
                  </a:lnTo>
                  <a:lnTo>
                    <a:pt x="43175" y="48436"/>
                  </a:lnTo>
                  <a:lnTo>
                    <a:pt x="42504" y="48352"/>
                  </a:lnTo>
                  <a:lnTo>
                    <a:pt x="40550" y="49315"/>
                  </a:lnTo>
                  <a:lnTo>
                    <a:pt x="40548" y="49456"/>
                  </a:lnTo>
                  <a:lnTo>
                    <a:pt x="39966" y="49495"/>
                  </a:lnTo>
                  <a:lnTo>
                    <a:pt x="39949" y="48269"/>
                  </a:lnTo>
                  <a:lnTo>
                    <a:pt x="36349" y="48259"/>
                  </a:lnTo>
                  <a:lnTo>
                    <a:pt x="33956" y="48363"/>
                  </a:lnTo>
                  <a:lnTo>
                    <a:pt x="32754" y="48406"/>
                  </a:lnTo>
                  <a:lnTo>
                    <a:pt x="30764" y="48150"/>
                  </a:lnTo>
                  <a:lnTo>
                    <a:pt x="30432" y="48009"/>
                  </a:lnTo>
                  <a:lnTo>
                    <a:pt x="29493" y="47837"/>
                  </a:lnTo>
                  <a:lnTo>
                    <a:pt x="29452" y="47499"/>
                  </a:lnTo>
                  <a:lnTo>
                    <a:pt x="28785" y="47282"/>
                  </a:lnTo>
                  <a:lnTo>
                    <a:pt x="28571" y="47385"/>
                  </a:lnTo>
                  <a:lnTo>
                    <a:pt x="27925" y="47463"/>
                  </a:lnTo>
                  <a:lnTo>
                    <a:pt x="27981" y="48717"/>
                  </a:lnTo>
                  <a:lnTo>
                    <a:pt x="27939" y="50777"/>
                  </a:lnTo>
                  <a:lnTo>
                    <a:pt x="27511" y="50764"/>
                  </a:lnTo>
                  <a:lnTo>
                    <a:pt x="27010" y="50368"/>
                  </a:lnTo>
                  <a:lnTo>
                    <a:pt x="26844" y="49834"/>
                  </a:lnTo>
                  <a:lnTo>
                    <a:pt x="25387" y="49853"/>
                  </a:lnTo>
                  <a:lnTo>
                    <a:pt x="25208" y="49729"/>
                  </a:lnTo>
                  <a:lnTo>
                    <a:pt x="25104" y="49485"/>
                  </a:lnTo>
                  <a:lnTo>
                    <a:pt x="24670" y="49092"/>
                  </a:lnTo>
                  <a:lnTo>
                    <a:pt x="24445" y="49087"/>
                  </a:lnTo>
                  <a:lnTo>
                    <a:pt x="24468" y="49952"/>
                  </a:lnTo>
                  <a:lnTo>
                    <a:pt x="24390" y="50651"/>
                  </a:lnTo>
                  <a:lnTo>
                    <a:pt x="22785" y="50651"/>
                  </a:lnTo>
                  <a:lnTo>
                    <a:pt x="22409" y="46812"/>
                  </a:lnTo>
                  <a:lnTo>
                    <a:pt x="21412" y="47121"/>
                  </a:lnTo>
                  <a:lnTo>
                    <a:pt x="20523" y="47248"/>
                  </a:lnTo>
                  <a:lnTo>
                    <a:pt x="20124" y="47505"/>
                  </a:lnTo>
                  <a:lnTo>
                    <a:pt x="19593" y="48412"/>
                  </a:lnTo>
                  <a:lnTo>
                    <a:pt x="19173" y="49869"/>
                  </a:lnTo>
                  <a:lnTo>
                    <a:pt x="18733" y="50219"/>
                  </a:lnTo>
                  <a:lnTo>
                    <a:pt x="18647" y="50492"/>
                  </a:lnTo>
                  <a:lnTo>
                    <a:pt x="17832" y="50760"/>
                  </a:lnTo>
                  <a:lnTo>
                    <a:pt x="17304" y="51173"/>
                  </a:lnTo>
                  <a:lnTo>
                    <a:pt x="17267" y="51335"/>
                  </a:lnTo>
                  <a:lnTo>
                    <a:pt x="17213" y="54227"/>
                  </a:lnTo>
                  <a:lnTo>
                    <a:pt x="16790" y="54880"/>
                  </a:lnTo>
                  <a:lnTo>
                    <a:pt x="16434" y="56852"/>
                  </a:lnTo>
                  <a:lnTo>
                    <a:pt x="16496" y="56982"/>
                  </a:lnTo>
                  <a:lnTo>
                    <a:pt x="16836" y="57058"/>
                  </a:lnTo>
                  <a:lnTo>
                    <a:pt x="17118" y="58099"/>
                  </a:lnTo>
                  <a:lnTo>
                    <a:pt x="16529" y="58669"/>
                  </a:lnTo>
                  <a:lnTo>
                    <a:pt x="16252" y="58822"/>
                  </a:lnTo>
                  <a:lnTo>
                    <a:pt x="15527" y="58632"/>
                  </a:lnTo>
                  <a:lnTo>
                    <a:pt x="15661" y="57445"/>
                  </a:lnTo>
                  <a:lnTo>
                    <a:pt x="15639" y="56993"/>
                  </a:lnTo>
                  <a:lnTo>
                    <a:pt x="15521" y="56451"/>
                  </a:lnTo>
                  <a:lnTo>
                    <a:pt x="15094" y="55348"/>
                  </a:lnTo>
                  <a:lnTo>
                    <a:pt x="13235" y="52215"/>
                  </a:lnTo>
                  <a:lnTo>
                    <a:pt x="13121" y="51793"/>
                  </a:lnTo>
                  <a:lnTo>
                    <a:pt x="13223" y="51481"/>
                  </a:lnTo>
                  <a:lnTo>
                    <a:pt x="13673" y="51181"/>
                  </a:lnTo>
                  <a:lnTo>
                    <a:pt x="14064" y="51132"/>
                  </a:lnTo>
                  <a:lnTo>
                    <a:pt x="15367" y="51186"/>
                  </a:lnTo>
                  <a:lnTo>
                    <a:pt x="16092" y="50965"/>
                  </a:lnTo>
                  <a:lnTo>
                    <a:pt x="16502" y="50736"/>
                  </a:lnTo>
                  <a:lnTo>
                    <a:pt x="16969" y="50179"/>
                  </a:lnTo>
                  <a:lnTo>
                    <a:pt x="17192" y="49388"/>
                  </a:lnTo>
                  <a:lnTo>
                    <a:pt x="17221" y="48647"/>
                  </a:lnTo>
                  <a:lnTo>
                    <a:pt x="16819" y="45974"/>
                  </a:lnTo>
                  <a:lnTo>
                    <a:pt x="16686" y="45446"/>
                  </a:lnTo>
                  <a:lnTo>
                    <a:pt x="16207" y="44958"/>
                  </a:lnTo>
                  <a:lnTo>
                    <a:pt x="12336" y="44649"/>
                  </a:lnTo>
                  <a:lnTo>
                    <a:pt x="11209" y="43592"/>
                  </a:lnTo>
                  <a:lnTo>
                    <a:pt x="9694" y="40859"/>
                  </a:lnTo>
                  <a:lnTo>
                    <a:pt x="9837" y="40230"/>
                  </a:lnTo>
                  <a:lnTo>
                    <a:pt x="10008" y="39473"/>
                  </a:lnTo>
                  <a:lnTo>
                    <a:pt x="10640" y="38289"/>
                  </a:lnTo>
                  <a:lnTo>
                    <a:pt x="11235" y="38062"/>
                  </a:lnTo>
                  <a:lnTo>
                    <a:pt x="13055" y="37792"/>
                  </a:lnTo>
                  <a:lnTo>
                    <a:pt x="13544" y="37631"/>
                  </a:lnTo>
                  <a:lnTo>
                    <a:pt x="14095" y="37451"/>
                  </a:lnTo>
                  <a:lnTo>
                    <a:pt x="14163" y="37141"/>
                  </a:lnTo>
                  <a:lnTo>
                    <a:pt x="14045" y="36777"/>
                  </a:lnTo>
                  <a:lnTo>
                    <a:pt x="13371" y="35996"/>
                  </a:lnTo>
                  <a:lnTo>
                    <a:pt x="13669" y="35313"/>
                  </a:lnTo>
                  <a:lnTo>
                    <a:pt x="15601" y="33997"/>
                  </a:lnTo>
                  <a:lnTo>
                    <a:pt x="15721" y="33758"/>
                  </a:lnTo>
                  <a:lnTo>
                    <a:pt x="15893" y="33005"/>
                  </a:lnTo>
                  <a:lnTo>
                    <a:pt x="15534" y="31897"/>
                  </a:lnTo>
                  <a:lnTo>
                    <a:pt x="15202" y="31121"/>
                  </a:lnTo>
                  <a:lnTo>
                    <a:pt x="14640" y="29766"/>
                  </a:lnTo>
                  <a:lnTo>
                    <a:pt x="14899" y="29359"/>
                  </a:lnTo>
                  <a:lnTo>
                    <a:pt x="15858" y="28335"/>
                  </a:lnTo>
                  <a:lnTo>
                    <a:pt x="16285" y="27440"/>
                  </a:lnTo>
                  <a:lnTo>
                    <a:pt x="16526" y="26562"/>
                  </a:lnTo>
                  <a:lnTo>
                    <a:pt x="16233" y="24789"/>
                  </a:lnTo>
                  <a:lnTo>
                    <a:pt x="15858" y="24122"/>
                  </a:lnTo>
                  <a:lnTo>
                    <a:pt x="15314" y="23829"/>
                  </a:lnTo>
                  <a:lnTo>
                    <a:pt x="13773" y="23520"/>
                  </a:lnTo>
                  <a:lnTo>
                    <a:pt x="12297" y="23959"/>
                  </a:lnTo>
                  <a:lnTo>
                    <a:pt x="11585" y="24642"/>
                  </a:lnTo>
                  <a:lnTo>
                    <a:pt x="10899" y="24366"/>
                  </a:lnTo>
                  <a:lnTo>
                    <a:pt x="10502" y="23844"/>
                  </a:lnTo>
                  <a:lnTo>
                    <a:pt x="9811" y="22935"/>
                  </a:lnTo>
                  <a:lnTo>
                    <a:pt x="9384" y="21243"/>
                  </a:lnTo>
                  <a:lnTo>
                    <a:pt x="8926" y="17388"/>
                  </a:lnTo>
                  <a:lnTo>
                    <a:pt x="8697" y="16932"/>
                  </a:lnTo>
                  <a:lnTo>
                    <a:pt x="8231" y="16526"/>
                  </a:lnTo>
                  <a:lnTo>
                    <a:pt x="7506" y="16363"/>
                  </a:lnTo>
                  <a:lnTo>
                    <a:pt x="6069" y="17323"/>
                  </a:lnTo>
                  <a:lnTo>
                    <a:pt x="5732" y="17372"/>
                  </a:lnTo>
                  <a:lnTo>
                    <a:pt x="5175" y="17095"/>
                  </a:lnTo>
                  <a:lnTo>
                    <a:pt x="3958" y="15290"/>
                  </a:lnTo>
                  <a:lnTo>
                    <a:pt x="3169" y="14330"/>
                  </a:lnTo>
                  <a:lnTo>
                    <a:pt x="698" y="12001"/>
                  </a:lnTo>
                  <a:lnTo>
                    <a:pt x="275" y="11152"/>
                  </a:lnTo>
                  <a:lnTo>
                    <a:pt x="35" y="10254"/>
                  </a:lnTo>
                  <a:lnTo>
                    <a:pt x="0" y="9531"/>
                  </a:lnTo>
                  <a:lnTo>
                    <a:pt x="207" y="8810"/>
                  </a:lnTo>
                  <a:lnTo>
                    <a:pt x="366" y="8534"/>
                  </a:lnTo>
                  <a:lnTo>
                    <a:pt x="2566" y="6533"/>
                  </a:lnTo>
                  <a:lnTo>
                    <a:pt x="3316" y="5627"/>
                  </a:lnTo>
                  <a:lnTo>
                    <a:pt x="3660" y="5023"/>
                  </a:lnTo>
                  <a:lnTo>
                    <a:pt x="3757" y="4599"/>
                  </a:lnTo>
                  <a:lnTo>
                    <a:pt x="3913" y="2694"/>
                  </a:lnTo>
                  <a:lnTo>
                    <a:pt x="4257" y="2179"/>
                  </a:lnTo>
                  <a:lnTo>
                    <a:pt x="4511" y="1367"/>
                  </a:lnTo>
                  <a:lnTo>
                    <a:pt x="5230" y="47"/>
                  </a:lnTo>
                  <a:lnTo>
                    <a:pt x="7398" y="0"/>
                  </a:lnTo>
                  <a:lnTo>
                    <a:pt x="7468" y="2181"/>
                  </a:lnTo>
                  <a:lnTo>
                    <a:pt x="9604" y="2098"/>
                  </a:lnTo>
                  <a:lnTo>
                    <a:pt x="9768" y="2097"/>
                  </a:lnTo>
                  <a:lnTo>
                    <a:pt x="12128" y="2082"/>
                  </a:lnTo>
                  <a:lnTo>
                    <a:pt x="12141" y="5677"/>
                  </a:lnTo>
                  <a:lnTo>
                    <a:pt x="14540" y="5666"/>
                  </a:lnTo>
                  <a:lnTo>
                    <a:pt x="14547" y="8823"/>
                  </a:lnTo>
                  <a:lnTo>
                    <a:pt x="14545" y="10369"/>
                  </a:lnTo>
                  <a:lnTo>
                    <a:pt x="16361" y="10364"/>
                  </a:lnTo>
                  <a:lnTo>
                    <a:pt x="16430" y="11496"/>
                  </a:lnTo>
                  <a:lnTo>
                    <a:pt x="16414" y="10361"/>
                  </a:lnTo>
                  <a:lnTo>
                    <a:pt x="19211" y="10378"/>
                  </a:lnTo>
                  <a:lnTo>
                    <a:pt x="19405" y="12232"/>
                  </a:lnTo>
                  <a:lnTo>
                    <a:pt x="20014" y="12541"/>
                  </a:lnTo>
                  <a:lnTo>
                    <a:pt x="20324" y="12882"/>
                  </a:lnTo>
                  <a:lnTo>
                    <a:pt x="20583" y="14623"/>
                  </a:lnTo>
                  <a:lnTo>
                    <a:pt x="20891" y="14875"/>
                  </a:lnTo>
                  <a:lnTo>
                    <a:pt x="22482" y="14066"/>
                  </a:lnTo>
                  <a:lnTo>
                    <a:pt x="23639" y="13322"/>
                  </a:lnTo>
                  <a:lnTo>
                    <a:pt x="24390" y="13029"/>
                  </a:lnTo>
                  <a:lnTo>
                    <a:pt x="27718" y="13094"/>
                  </a:lnTo>
                  <a:lnTo>
                    <a:pt x="28054" y="13045"/>
                  </a:lnTo>
                  <a:lnTo>
                    <a:pt x="28326" y="13078"/>
                  </a:lnTo>
                  <a:lnTo>
                    <a:pt x="28313" y="14916"/>
                  </a:lnTo>
                  <a:lnTo>
                    <a:pt x="27536" y="15013"/>
                  </a:lnTo>
                  <a:lnTo>
                    <a:pt x="27431" y="15832"/>
                  </a:lnTo>
                  <a:lnTo>
                    <a:pt x="28028" y="16607"/>
                  </a:lnTo>
                  <a:lnTo>
                    <a:pt x="28935" y="16624"/>
                  </a:lnTo>
                  <a:lnTo>
                    <a:pt x="28935" y="17795"/>
                  </a:lnTo>
                  <a:lnTo>
                    <a:pt x="29556" y="17827"/>
                  </a:lnTo>
                  <a:lnTo>
                    <a:pt x="29556" y="18071"/>
                  </a:lnTo>
                  <a:lnTo>
                    <a:pt x="28702" y="19112"/>
                  </a:lnTo>
                  <a:lnTo>
                    <a:pt x="29012" y="18966"/>
                  </a:lnTo>
                  <a:lnTo>
                    <a:pt x="29414" y="18917"/>
                  </a:lnTo>
                  <a:lnTo>
                    <a:pt x="30838" y="17664"/>
                  </a:lnTo>
                  <a:lnTo>
                    <a:pt x="31900" y="17339"/>
                  </a:lnTo>
                  <a:lnTo>
                    <a:pt x="32457" y="17499"/>
                  </a:lnTo>
                  <a:lnTo>
                    <a:pt x="32651" y="17681"/>
                  </a:lnTo>
                  <a:lnTo>
                    <a:pt x="34917" y="15013"/>
                  </a:lnTo>
                  <a:lnTo>
                    <a:pt x="34917" y="13175"/>
                  </a:lnTo>
                  <a:lnTo>
                    <a:pt x="33803" y="13159"/>
                  </a:lnTo>
                  <a:lnTo>
                    <a:pt x="35070" y="11769"/>
                  </a:lnTo>
                  <a:lnTo>
                    <a:pt x="36355" y="10214"/>
                  </a:lnTo>
                  <a:lnTo>
                    <a:pt x="36235" y="10007"/>
                  </a:lnTo>
                  <a:lnTo>
                    <a:pt x="35696" y="10049"/>
                  </a:lnTo>
                  <a:lnTo>
                    <a:pt x="35020" y="9824"/>
                  </a:lnTo>
                  <a:lnTo>
                    <a:pt x="34994" y="7385"/>
                  </a:lnTo>
                  <a:lnTo>
                    <a:pt x="30139" y="7271"/>
                  </a:lnTo>
                  <a:lnTo>
                    <a:pt x="30100" y="5693"/>
                  </a:lnTo>
                  <a:lnTo>
                    <a:pt x="29841" y="567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8" name="pg1319">
              <a:extLst>
                <a:ext uri="{FF2B5EF4-FFF2-40B4-BE49-F238E27FC236}">
                  <a16:creationId xmlns:a16="http://schemas.microsoft.com/office/drawing/2014/main" id="{2E8516F4-9014-9C4B-BAF5-3207F703230A}"/>
                </a:ext>
              </a:extLst>
            </p:cNvPr>
            <p:cNvSpPr/>
            <p:nvPr/>
          </p:nvSpPr>
          <p:spPr>
            <a:xfrm>
              <a:off x="1063648" y="2930539"/>
              <a:ext cx="319487" cy="239609"/>
            </a:xfrm>
            <a:custGeom>
              <a:avLst/>
              <a:gdLst/>
              <a:ahLst/>
              <a:cxnLst/>
              <a:rect l="0" t="0" r="0" b="0"/>
              <a:pathLst>
                <a:path w="319487" h="239609">
                  <a:moveTo>
                    <a:pt x="241831" y="18130"/>
                  </a:moveTo>
                  <a:lnTo>
                    <a:pt x="242512" y="18441"/>
                  </a:lnTo>
                  <a:lnTo>
                    <a:pt x="242956" y="18232"/>
                  </a:lnTo>
                  <a:lnTo>
                    <a:pt x="243968" y="18228"/>
                  </a:lnTo>
                  <a:lnTo>
                    <a:pt x="244115" y="18295"/>
                  </a:lnTo>
                  <a:lnTo>
                    <a:pt x="244497" y="18221"/>
                  </a:lnTo>
                  <a:lnTo>
                    <a:pt x="244644" y="17990"/>
                  </a:lnTo>
                  <a:lnTo>
                    <a:pt x="245116" y="17529"/>
                  </a:lnTo>
                  <a:lnTo>
                    <a:pt x="245517" y="17361"/>
                  </a:lnTo>
                  <a:lnTo>
                    <a:pt x="245827" y="17521"/>
                  </a:lnTo>
                  <a:lnTo>
                    <a:pt x="246375" y="17793"/>
                  </a:lnTo>
                  <a:lnTo>
                    <a:pt x="246881" y="17778"/>
                  </a:lnTo>
                  <a:lnTo>
                    <a:pt x="247862" y="18106"/>
                  </a:lnTo>
                  <a:lnTo>
                    <a:pt x="248465" y="17958"/>
                  </a:lnTo>
                  <a:lnTo>
                    <a:pt x="249284" y="18107"/>
                  </a:lnTo>
                  <a:lnTo>
                    <a:pt x="249646" y="18487"/>
                  </a:lnTo>
                  <a:lnTo>
                    <a:pt x="251311" y="18941"/>
                  </a:lnTo>
                  <a:lnTo>
                    <a:pt x="252702" y="20090"/>
                  </a:lnTo>
                  <a:lnTo>
                    <a:pt x="253668" y="19933"/>
                  </a:lnTo>
                  <a:lnTo>
                    <a:pt x="253799" y="19594"/>
                  </a:lnTo>
                  <a:lnTo>
                    <a:pt x="254320" y="19259"/>
                  </a:lnTo>
                  <a:lnTo>
                    <a:pt x="254529" y="19490"/>
                  </a:lnTo>
                  <a:lnTo>
                    <a:pt x="254668" y="19497"/>
                  </a:lnTo>
                  <a:lnTo>
                    <a:pt x="254846" y="19415"/>
                  </a:lnTo>
                  <a:lnTo>
                    <a:pt x="255151" y="19006"/>
                  </a:lnTo>
                  <a:lnTo>
                    <a:pt x="255499" y="18812"/>
                  </a:lnTo>
                  <a:lnTo>
                    <a:pt x="255981" y="19382"/>
                  </a:lnTo>
                  <a:lnTo>
                    <a:pt x="256190" y="19906"/>
                  </a:lnTo>
                  <a:lnTo>
                    <a:pt x="256325" y="19951"/>
                  </a:lnTo>
                  <a:lnTo>
                    <a:pt x="256680" y="19534"/>
                  </a:lnTo>
                  <a:lnTo>
                    <a:pt x="256974" y="19411"/>
                  </a:lnTo>
                  <a:lnTo>
                    <a:pt x="257561" y="19504"/>
                  </a:lnTo>
                  <a:lnTo>
                    <a:pt x="257990" y="19307"/>
                  </a:lnTo>
                  <a:lnTo>
                    <a:pt x="258335" y="17814"/>
                  </a:lnTo>
                  <a:lnTo>
                    <a:pt x="260288" y="17820"/>
                  </a:lnTo>
                  <a:lnTo>
                    <a:pt x="260253" y="18894"/>
                  </a:lnTo>
                  <a:lnTo>
                    <a:pt x="260228" y="19917"/>
                  </a:lnTo>
                  <a:lnTo>
                    <a:pt x="260221" y="20182"/>
                  </a:lnTo>
                  <a:lnTo>
                    <a:pt x="265133" y="20152"/>
                  </a:lnTo>
                  <a:lnTo>
                    <a:pt x="265129" y="18965"/>
                  </a:lnTo>
                  <a:lnTo>
                    <a:pt x="267578" y="18961"/>
                  </a:lnTo>
                  <a:lnTo>
                    <a:pt x="267575" y="12096"/>
                  </a:lnTo>
                  <a:lnTo>
                    <a:pt x="269993" y="12071"/>
                  </a:lnTo>
                  <a:lnTo>
                    <a:pt x="269981" y="10927"/>
                  </a:lnTo>
                  <a:lnTo>
                    <a:pt x="271224" y="10917"/>
                  </a:lnTo>
                  <a:lnTo>
                    <a:pt x="271236" y="9757"/>
                  </a:lnTo>
                  <a:lnTo>
                    <a:pt x="271893" y="9735"/>
                  </a:lnTo>
                  <a:lnTo>
                    <a:pt x="272460" y="9734"/>
                  </a:lnTo>
                  <a:lnTo>
                    <a:pt x="272487" y="7630"/>
                  </a:lnTo>
                  <a:lnTo>
                    <a:pt x="272872" y="7365"/>
                  </a:lnTo>
                  <a:lnTo>
                    <a:pt x="274925" y="7365"/>
                  </a:lnTo>
                  <a:lnTo>
                    <a:pt x="274973" y="6209"/>
                  </a:lnTo>
                  <a:lnTo>
                    <a:pt x="277387" y="6226"/>
                  </a:lnTo>
                  <a:lnTo>
                    <a:pt x="277425" y="5863"/>
                  </a:lnTo>
                  <a:lnTo>
                    <a:pt x="277346" y="2383"/>
                  </a:lnTo>
                  <a:lnTo>
                    <a:pt x="280260" y="2371"/>
                  </a:lnTo>
                  <a:lnTo>
                    <a:pt x="280271" y="1192"/>
                  </a:lnTo>
                  <a:lnTo>
                    <a:pt x="281485" y="1053"/>
                  </a:lnTo>
                  <a:lnTo>
                    <a:pt x="281478" y="0"/>
                  </a:lnTo>
                  <a:lnTo>
                    <a:pt x="286376" y="13"/>
                  </a:lnTo>
                  <a:lnTo>
                    <a:pt x="286397" y="1232"/>
                  </a:lnTo>
                  <a:lnTo>
                    <a:pt x="292502" y="1216"/>
                  </a:lnTo>
                  <a:lnTo>
                    <a:pt x="296011" y="1358"/>
                  </a:lnTo>
                  <a:lnTo>
                    <a:pt x="296077" y="2531"/>
                  </a:lnTo>
                  <a:lnTo>
                    <a:pt x="297283" y="2540"/>
                  </a:lnTo>
                  <a:lnTo>
                    <a:pt x="297265" y="3501"/>
                  </a:lnTo>
                  <a:lnTo>
                    <a:pt x="297261" y="3712"/>
                  </a:lnTo>
                  <a:lnTo>
                    <a:pt x="298819" y="3730"/>
                  </a:lnTo>
                  <a:lnTo>
                    <a:pt x="299830" y="3740"/>
                  </a:lnTo>
                  <a:lnTo>
                    <a:pt x="299813" y="4928"/>
                  </a:lnTo>
                  <a:lnTo>
                    <a:pt x="301234" y="4940"/>
                  </a:lnTo>
                  <a:lnTo>
                    <a:pt x="302448" y="4949"/>
                  </a:lnTo>
                  <a:lnTo>
                    <a:pt x="304683" y="4966"/>
                  </a:lnTo>
                  <a:lnTo>
                    <a:pt x="305765" y="4973"/>
                  </a:lnTo>
                  <a:lnTo>
                    <a:pt x="305777" y="8492"/>
                  </a:lnTo>
                  <a:lnTo>
                    <a:pt x="307680" y="8521"/>
                  </a:lnTo>
                  <a:lnTo>
                    <a:pt x="308936" y="9830"/>
                  </a:lnTo>
                  <a:lnTo>
                    <a:pt x="309161" y="10753"/>
                  </a:lnTo>
                  <a:lnTo>
                    <a:pt x="309224" y="12035"/>
                  </a:lnTo>
                  <a:lnTo>
                    <a:pt x="309156" y="12449"/>
                  </a:lnTo>
                  <a:lnTo>
                    <a:pt x="309306" y="12930"/>
                  </a:lnTo>
                  <a:lnTo>
                    <a:pt x="309433" y="13085"/>
                  </a:lnTo>
                  <a:lnTo>
                    <a:pt x="310015" y="13291"/>
                  </a:lnTo>
                  <a:lnTo>
                    <a:pt x="310336" y="13206"/>
                  </a:lnTo>
                  <a:lnTo>
                    <a:pt x="310578" y="13308"/>
                  </a:lnTo>
                  <a:lnTo>
                    <a:pt x="311063" y="13935"/>
                  </a:lnTo>
                  <a:lnTo>
                    <a:pt x="311309" y="14972"/>
                  </a:lnTo>
                  <a:lnTo>
                    <a:pt x="312780" y="15737"/>
                  </a:lnTo>
                  <a:lnTo>
                    <a:pt x="313067" y="16295"/>
                  </a:lnTo>
                  <a:lnTo>
                    <a:pt x="312963" y="16648"/>
                  </a:lnTo>
                  <a:lnTo>
                    <a:pt x="313029" y="16837"/>
                  </a:lnTo>
                  <a:lnTo>
                    <a:pt x="313334" y="17363"/>
                  </a:lnTo>
                  <a:lnTo>
                    <a:pt x="313833" y="17917"/>
                  </a:lnTo>
                  <a:lnTo>
                    <a:pt x="312975" y="18895"/>
                  </a:lnTo>
                  <a:lnTo>
                    <a:pt x="312239" y="19358"/>
                  </a:lnTo>
                  <a:lnTo>
                    <a:pt x="311379" y="19721"/>
                  </a:lnTo>
                  <a:lnTo>
                    <a:pt x="311195" y="19700"/>
                  </a:lnTo>
                  <a:lnTo>
                    <a:pt x="311120" y="19854"/>
                  </a:lnTo>
                  <a:lnTo>
                    <a:pt x="311084" y="20370"/>
                  </a:lnTo>
                  <a:lnTo>
                    <a:pt x="311258" y="21022"/>
                  </a:lnTo>
                  <a:lnTo>
                    <a:pt x="311782" y="21601"/>
                  </a:lnTo>
                  <a:lnTo>
                    <a:pt x="311978" y="22164"/>
                  </a:lnTo>
                  <a:lnTo>
                    <a:pt x="311874" y="22358"/>
                  </a:lnTo>
                  <a:lnTo>
                    <a:pt x="311618" y="22568"/>
                  </a:lnTo>
                  <a:lnTo>
                    <a:pt x="311574" y="23346"/>
                  </a:lnTo>
                  <a:lnTo>
                    <a:pt x="311784" y="23509"/>
                  </a:lnTo>
                  <a:lnTo>
                    <a:pt x="312004" y="23842"/>
                  </a:lnTo>
                  <a:lnTo>
                    <a:pt x="312008" y="24195"/>
                  </a:lnTo>
                  <a:lnTo>
                    <a:pt x="311779" y="24635"/>
                  </a:lnTo>
                  <a:lnTo>
                    <a:pt x="311088" y="25222"/>
                  </a:lnTo>
                  <a:lnTo>
                    <a:pt x="311377" y="25795"/>
                  </a:lnTo>
                  <a:lnTo>
                    <a:pt x="310536" y="25865"/>
                  </a:lnTo>
                  <a:lnTo>
                    <a:pt x="309860" y="26237"/>
                  </a:lnTo>
                  <a:lnTo>
                    <a:pt x="309308" y="26907"/>
                  </a:lnTo>
                  <a:lnTo>
                    <a:pt x="309134" y="27629"/>
                  </a:lnTo>
                  <a:lnTo>
                    <a:pt x="309188" y="28201"/>
                  </a:lnTo>
                  <a:lnTo>
                    <a:pt x="308771" y="29995"/>
                  </a:lnTo>
                  <a:lnTo>
                    <a:pt x="307830" y="31487"/>
                  </a:lnTo>
                  <a:lnTo>
                    <a:pt x="307476" y="31764"/>
                  </a:lnTo>
                  <a:lnTo>
                    <a:pt x="307499" y="33436"/>
                  </a:lnTo>
                  <a:lnTo>
                    <a:pt x="307645" y="33626"/>
                  </a:lnTo>
                  <a:lnTo>
                    <a:pt x="308139" y="33726"/>
                  </a:lnTo>
                  <a:lnTo>
                    <a:pt x="308494" y="34009"/>
                  </a:lnTo>
                  <a:lnTo>
                    <a:pt x="308595" y="34619"/>
                  </a:lnTo>
                  <a:lnTo>
                    <a:pt x="308374" y="34779"/>
                  </a:lnTo>
                  <a:lnTo>
                    <a:pt x="308312" y="34947"/>
                  </a:lnTo>
                  <a:lnTo>
                    <a:pt x="308208" y="35825"/>
                  </a:lnTo>
                  <a:lnTo>
                    <a:pt x="308470" y="36975"/>
                  </a:lnTo>
                  <a:lnTo>
                    <a:pt x="308613" y="37347"/>
                  </a:lnTo>
                  <a:lnTo>
                    <a:pt x="308748" y="37410"/>
                  </a:lnTo>
                  <a:lnTo>
                    <a:pt x="309341" y="37202"/>
                  </a:lnTo>
                  <a:lnTo>
                    <a:pt x="310174" y="37101"/>
                  </a:lnTo>
                  <a:lnTo>
                    <a:pt x="310429" y="37139"/>
                  </a:lnTo>
                  <a:lnTo>
                    <a:pt x="310544" y="37321"/>
                  </a:lnTo>
                  <a:lnTo>
                    <a:pt x="310544" y="37481"/>
                  </a:lnTo>
                  <a:lnTo>
                    <a:pt x="310448" y="37670"/>
                  </a:lnTo>
                  <a:lnTo>
                    <a:pt x="309584" y="38027"/>
                  </a:lnTo>
                  <a:lnTo>
                    <a:pt x="309303" y="38396"/>
                  </a:lnTo>
                  <a:lnTo>
                    <a:pt x="308790" y="39147"/>
                  </a:lnTo>
                  <a:lnTo>
                    <a:pt x="308867" y="39661"/>
                  </a:lnTo>
                  <a:lnTo>
                    <a:pt x="309094" y="39865"/>
                  </a:lnTo>
                  <a:lnTo>
                    <a:pt x="309696" y="39397"/>
                  </a:lnTo>
                  <a:lnTo>
                    <a:pt x="310551" y="39475"/>
                  </a:lnTo>
                  <a:lnTo>
                    <a:pt x="310879" y="39799"/>
                  </a:lnTo>
                  <a:lnTo>
                    <a:pt x="312652" y="40863"/>
                  </a:lnTo>
                  <a:lnTo>
                    <a:pt x="313842" y="41132"/>
                  </a:lnTo>
                  <a:lnTo>
                    <a:pt x="313626" y="41485"/>
                  </a:lnTo>
                  <a:lnTo>
                    <a:pt x="313510" y="42069"/>
                  </a:lnTo>
                  <a:lnTo>
                    <a:pt x="313637" y="42501"/>
                  </a:lnTo>
                  <a:lnTo>
                    <a:pt x="314238" y="42952"/>
                  </a:lnTo>
                  <a:lnTo>
                    <a:pt x="314858" y="43171"/>
                  </a:lnTo>
                  <a:lnTo>
                    <a:pt x="314900" y="43601"/>
                  </a:lnTo>
                  <a:lnTo>
                    <a:pt x="314492" y="43562"/>
                  </a:lnTo>
                  <a:lnTo>
                    <a:pt x="314242" y="43420"/>
                  </a:lnTo>
                  <a:lnTo>
                    <a:pt x="313876" y="43420"/>
                  </a:lnTo>
                  <a:lnTo>
                    <a:pt x="313494" y="43676"/>
                  </a:lnTo>
                  <a:lnTo>
                    <a:pt x="313058" y="43784"/>
                  </a:lnTo>
                  <a:lnTo>
                    <a:pt x="312072" y="43538"/>
                  </a:lnTo>
                  <a:lnTo>
                    <a:pt x="310508" y="43627"/>
                  </a:lnTo>
                  <a:lnTo>
                    <a:pt x="310030" y="43392"/>
                  </a:lnTo>
                  <a:lnTo>
                    <a:pt x="309776" y="43396"/>
                  </a:lnTo>
                  <a:lnTo>
                    <a:pt x="309168" y="43714"/>
                  </a:lnTo>
                  <a:lnTo>
                    <a:pt x="309036" y="44229"/>
                  </a:lnTo>
                  <a:lnTo>
                    <a:pt x="309949" y="44695"/>
                  </a:lnTo>
                  <a:lnTo>
                    <a:pt x="311374" y="44818"/>
                  </a:lnTo>
                  <a:lnTo>
                    <a:pt x="311724" y="44740"/>
                  </a:lnTo>
                  <a:lnTo>
                    <a:pt x="313544" y="44499"/>
                  </a:lnTo>
                  <a:lnTo>
                    <a:pt x="314002" y="44521"/>
                  </a:lnTo>
                  <a:lnTo>
                    <a:pt x="314977" y="44838"/>
                  </a:lnTo>
                  <a:lnTo>
                    <a:pt x="316379" y="45704"/>
                  </a:lnTo>
                  <a:lnTo>
                    <a:pt x="317558" y="46898"/>
                  </a:lnTo>
                  <a:lnTo>
                    <a:pt x="317894" y="47389"/>
                  </a:lnTo>
                  <a:lnTo>
                    <a:pt x="317979" y="47664"/>
                  </a:lnTo>
                  <a:lnTo>
                    <a:pt x="318039" y="48480"/>
                  </a:lnTo>
                  <a:lnTo>
                    <a:pt x="317933" y="49093"/>
                  </a:lnTo>
                  <a:lnTo>
                    <a:pt x="318068" y="50056"/>
                  </a:lnTo>
                  <a:lnTo>
                    <a:pt x="318627" y="51310"/>
                  </a:lnTo>
                  <a:lnTo>
                    <a:pt x="319109" y="51498"/>
                  </a:lnTo>
                  <a:lnTo>
                    <a:pt x="319375" y="51775"/>
                  </a:lnTo>
                  <a:lnTo>
                    <a:pt x="319487" y="53137"/>
                  </a:lnTo>
                  <a:lnTo>
                    <a:pt x="317420" y="54116"/>
                  </a:lnTo>
                  <a:lnTo>
                    <a:pt x="316851" y="54146"/>
                  </a:lnTo>
                  <a:lnTo>
                    <a:pt x="316662" y="54239"/>
                  </a:lnTo>
                  <a:lnTo>
                    <a:pt x="316397" y="54697"/>
                  </a:lnTo>
                  <a:lnTo>
                    <a:pt x="316270" y="55363"/>
                  </a:lnTo>
                  <a:lnTo>
                    <a:pt x="315935" y="55326"/>
                  </a:lnTo>
                  <a:lnTo>
                    <a:pt x="315576" y="55049"/>
                  </a:lnTo>
                  <a:lnTo>
                    <a:pt x="314805" y="54902"/>
                  </a:lnTo>
                  <a:lnTo>
                    <a:pt x="314158" y="55389"/>
                  </a:lnTo>
                  <a:lnTo>
                    <a:pt x="313611" y="55459"/>
                  </a:lnTo>
                  <a:lnTo>
                    <a:pt x="313018" y="55980"/>
                  </a:lnTo>
                  <a:lnTo>
                    <a:pt x="311417" y="56586"/>
                  </a:lnTo>
                  <a:lnTo>
                    <a:pt x="311617" y="57110"/>
                  </a:lnTo>
                  <a:lnTo>
                    <a:pt x="311516" y="57665"/>
                  </a:lnTo>
                  <a:lnTo>
                    <a:pt x="311085" y="57955"/>
                  </a:lnTo>
                  <a:lnTo>
                    <a:pt x="310138" y="58312"/>
                  </a:lnTo>
                  <a:lnTo>
                    <a:pt x="309692" y="58126"/>
                  </a:lnTo>
                  <a:lnTo>
                    <a:pt x="309242" y="57850"/>
                  </a:lnTo>
                  <a:lnTo>
                    <a:pt x="308041" y="58285"/>
                  </a:lnTo>
                  <a:lnTo>
                    <a:pt x="307518" y="58066"/>
                  </a:lnTo>
                  <a:lnTo>
                    <a:pt x="306798" y="58185"/>
                  </a:lnTo>
                  <a:lnTo>
                    <a:pt x="306144" y="56697"/>
                  </a:lnTo>
                  <a:lnTo>
                    <a:pt x="305528" y="56328"/>
                  </a:lnTo>
                  <a:lnTo>
                    <a:pt x="304924" y="56168"/>
                  </a:lnTo>
                  <a:lnTo>
                    <a:pt x="305116" y="55320"/>
                  </a:lnTo>
                  <a:lnTo>
                    <a:pt x="305770" y="54472"/>
                  </a:lnTo>
                  <a:lnTo>
                    <a:pt x="305091" y="54270"/>
                  </a:lnTo>
                  <a:lnTo>
                    <a:pt x="304296" y="54353"/>
                  </a:lnTo>
                  <a:lnTo>
                    <a:pt x="304019" y="54506"/>
                  </a:lnTo>
                  <a:lnTo>
                    <a:pt x="303334" y="55648"/>
                  </a:lnTo>
                  <a:lnTo>
                    <a:pt x="303269" y="56046"/>
                  </a:lnTo>
                  <a:lnTo>
                    <a:pt x="303527" y="57013"/>
                  </a:lnTo>
                  <a:lnTo>
                    <a:pt x="304158" y="57385"/>
                  </a:lnTo>
                  <a:lnTo>
                    <a:pt x="305163" y="57649"/>
                  </a:lnTo>
                  <a:lnTo>
                    <a:pt x="305505" y="57850"/>
                  </a:lnTo>
                  <a:lnTo>
                    <a:pt x="306044" y="58579"/>
                  </a:lnTo>
                  <a:lnTo>
                    <a:pt x="304997" y="58468"/>
                  </a:lnTo>
                  <a:lnTo>
                    <a:pt x="304820" y="58341"/>
                  </a:lnTo>
                  <a:lnTo>
                    <a:pt x="304551" y="57868"/>
                  </a:lnTo>
                  <a:lnTo>
                    <a:pt x="303422" y="57616"/>
                  </a:lnTo>
                  <a:lnTo>
                    <a:pt x="302681" y="59015"/>
                  </a:lnTo>
                  <a:lnTo>
                    <a:pt x="302627" y="59391"/>
                  </a:lnTo>
                  <a:lnTo>
                    <a:pt x="302692" y="59588"/>
                  </a:lnTo>
                  <a:lnTo>
                    <a:pt x="303085" y="59823"/>
                  </a:lnTo>
                  <a:lnTo>
                    <a:pt x="303220" y="60128"/>
                  </a:lnTo>
                  <a:lnTo>
                    <a:pt x="303170" y="60801"/>
                  </a:lnTo>
                  <a:lnTo>
                    <a:pt x="303024" y="60898"/>
                  </a:lnTo>
                  <a:lnTo>
                    <a:pt x="302620" y="60887"/>
                  </a:lnTo>
                  <a:lnTo>
                    <a:pt x="302685" y="61270"/>
                  </a:lnTo>
                  <a:lnTo>
                    <a:pt x="303055" y="61832"/>
                  </a:lnTo>
                  <a:lnTo>
                    <a:pt x="303067" y="62070"/>
                  </a:lnTo>
                  <a:lnTo>
                    <a:pt x="302936" y="62241"/>
                  </a:lnTo>
                  <a:lnTo>
                    <a:pt x="302743" y="62275"/>
                  </a:lnTo>
                  <a:lnTo>
                    <a:pt x="302232" y="62085"/>
                  </a:lnTo>
                  <a:lnTo>
                    <a:pt x="301993" y="62089"/>
                  </a:lnTo>
                  <a:lnTo>
                    <a:pt x="301840" y="62182"/>
                  </a:lnTo>
                  <a:lnTo>
                    <a:pt x="301816" y="62450"/>
                  </a:lnTo>
                  <a:lnTo>
                    <a:pt x="300435" y="62544"/>
                  </a:lnTo>
                  <a:lnTo>
                    <a:pt x="299621" y="62467"/>
                  </a:lnTo>
                  <a:lnTo>
                    <a:pt x="299054" y="62844"/>
                  </a:lnTo>
                  <a:lnTo>
                    <a:pt x="298919" y="62865"/>
                  </a:lnTo>
                  <a:lnTo>
                    <a:pt x="298400" y="62823"/>
                  </a:lnTo>
                  <a:lnTo>
                    <a:pt x="297594" y="62545"/>
                  </a:lnTo>
                  <a:lnTo>
                    <a:pt x="297203" y="63072"/>
                  </a:lnTo>
                  <a:lnTo>
                    <a:pt x="296345" y="63090"/>
                  </a:lnTo>
                  <a:lnTo>
                    <a:pt x="295864" y="63585"/>
                  </a:lnTo>
                  <a:lnTo>
                    <a:pt x="295768" y="63756"/>
                  </a:lnTo>
                  <a:lnTo>
                    <a:pt x="295772" y="63934"/>
                  </a:lnTo>
                  <a:lnTo>
                    <a:pt x="296098" y="64552"/>
                  </a:lnTo>
                  <a:lnTo>
                    <a:pt x="297078" y="65554"/>
                  </a:lnTo>
                  <a:lnTo>
                    <a:pt x="297298" y="65663"/>
                  </a:lnTo>
                  <a:lnTo>
                    <a:pt x="296882" y="65921"/>
                  </a:lnTo>
                  <a:lnTo>
                    <a:pt x="296164" y="65914"/>
                  </a:lnTo>
                  <a:lnTo>
                    <a:pt x="295787" y="65382"/>
                  </a:lnTo>
                  <a:lnTo>
                    <a:pt x="295066" y="64773"/>
                  </a:lnTo>
                  <a:lnTo>
                    <a:pt x="294054" y="64599"/>
                  </a:lnTo>
                  <a:lnTo>
                    <a:pt x="293882" y="64480"/>
                  </a:lnTo>
                  <a:lnTo>
                    <a:pt x="293478" y="63928"/>
                  </a:lnTo>
                  <a:lnTo>
                    <a:pt x="292344" y="64124"/>
                  </a:lnTo>
                  <a:lnTo>
                    <a:pt x="291758" y="63703"/>
                  </a:lnTo>
                  <a:lnTo>
                    <a:pt x="291044" y="63690"/>
                  </a:lnTo>
                  <a:lnTo>
                    <a:pt x="290012" y="64512"/>
                  </a:lnTo>
                  <a:lnTo>
                    <a:pt x="289893" y="65849"/>
                  </a:lnTo>
                  <a:lnTo>
                    <a:pt x="289778" y="66235"/>
                  </a:lnTo>
                  <a:lnTo>
                    <a:pt x="288360" y="67750"/>
                  </a:lnTo>
                  <a:lnTo>
                    <a:pt x="287524" y="68019"/>
                  </a:lnTo>
                  <a:lnTo>
                    <a:pt x="286586" y="67960"/>
                  </a:lnTo>
                  <a:lnTo>
                    <a:pt x="285921" y="68032"/>
                  </a:lnTo>
                  <a:lnTo>
                    <a:pt x="285623" y="68187"/>
                  </a:lnTo>
                  <a:lnTo>
                    <a:pt x="285892" y="68791"/>
                  </a:lnTo>
                  <a:lnTo>
                    <a:pt x="286074" y="70320"/>
                  </a:lnTo>
                  <a:lnTo>
                    <a:pt x="286223" y="70765"/>
                  </a:lnTo>
                  <a:lnTo>
                    <a:pt x="286070" y="71302"/>
                  </a:lnTo>
                  <a:lnTo>
                    <a:pt x="285572" y="72517"/>
                  </a:lnTo>
                  <a:lnTo>
                    <a:pt x="285134" y="73079"/>
                  </a:lnTo>
                  <a:lnTo>
                    <a:pt x="283862" y="73396"/>
                  </a:lnTo>
                  <a:lnTo>
                    <a:pt x="282101" y="73403"/>
                  </a:lnTo>
                  <a:lnTo>
                    <a:pt x="281452" y="73206"/>
                  </a:lnTo>
                  <a:lnTo>
                    <a:pt x="280652" y="73254"/>
                  </a:lnTo>
                  <a:lnTo>
                    <a:pt x="280101" y="72919"/>
                  </a:lnTo>
                  <a:lnTo>
                    <a:pt x="279599" y="71479"/>
                  </a:lnTo>
                  <a:lnTo>
                    <a:pt x="279457" y="71429"/>
                  </a:lnTo>
                  <a:lnTo>
                    <a:pt x="278638" y="71403"/>
                  </a:lnTo>
                  <a:lnTo>
                    <a:pt x="278069" y="71674"/>
                  </a:lnTo>
                  <a:lnTo>
                    <a:pt x="277635" y="71484"/>
                  </a:lnTo>
                  <a:lnTo>
                    <a:pt x="277527" y="71205"/>
                  </a:lnTo>
                  <a:lnTo>
                    <a:pt x="277270" y="71190"/>
                  </a:lnTo>
                  <a:lnTo>
                    <a:pt x="276939" y="71209"/>
                  </a:lnTo>
                  <a:lnTo>
                    <a:pt x="274879" y="71683"/>
                  </a:lnTo>
                  <a:lnTo>
                    <a:pt x="273814" y="71261"/>
                  </a:lnTo>
                  <a:lnTo>
                    <a:pt x="273391" y="71198"/>
                  </a:lnTo>
                  <a:lnTo>
                    <a:pt x="273276" y="71410"/>
                  </a:lnTo>
                  <a:lnTo>
                    <a:pt x="273292" y="71751"/>
                  </a:lnTo>
                  <a:lnTo>
                    <a:pt x="272727" y="72419"/>
                  </a:lnTo>
                  <a:lnTo>
                    <a:pt x="272562" y="72467"/>
                  </a:lnTo>
                  <a:lnTo>
                    <a:pt x="272300" y="72412"/>
                  </a:lnTo>
                  <a:lnTo>
                    <a:pt x="271535" y="72736"/>
                  </a:lnTo>
                  <a:lnTo>
                    <a:pt x="271140" y="73324"/>
                  </a:lnTo>
                  <a:lnTo>
                    <a:pt x="271178" y="73874"/>
                  </a:lnTo>
                  <a:lnTo>
                    <a:pt x="270786" y="73979"/>
                  </a:lnTo>
                  <a:lnTo>
                    <a:pt x="269787" y="74448"/>
                  </a:lnTo>
                  <a:lnTo>
                    <a:pt x="269342" y="74801"/>
                  </a:lnTo>
                  <a:lnTo>
                    <a:pt x="269823" y="76971"/>
                  </a:lnTo>
                  <a:lnTo>
                    <a:pt x="270169" y="77380"/>
                  </a:lnTo>
                  <a:lnTo>
                    <a:pt x="270384" y="77458"/>
                  </a:lnTo>
                  <a:lnTo>
                    <a:pt x="270634" y="77409"/>
                  </a:lnTo>
                  <a:lnTo>
                    <a:pt x="270780" y="77499"/>
                  </a:lnTo>
                  <a:lnTo>
                    <a:pt x="270623" y="78105"/>
                  </a:lnTo>
                  <a:lnTo>
                    <a:pt x="269658" y="78757"/>
                  </a:lnTo>
                  <a:lnTo>
                    <a:pt x="268902" y="78891"/>
                  </a:lnTo>
                  <a:lnTo>
                    <a:pt x="268276" y="79286"/>
                  </a:lnTo>
                  <a:lnTo>
                    <a:pt x="267477" y="80168"/>
                  </a:lnTo>
                  <a:lnTo>
                    <a:pt x="267259" y="80648"/>
                  </a:lnTo>
                  <a:lnTo>
                    <a:pt x="266937" y="81739"/>
                  </a:lnTo>
                  <a:lnTo>
                    <a:pt x="266173" y="81530"/>
                  </a:lnTo>
                  <a:lnTo>
                    <a:pt x="265560" y="81234"/>
                  </a:lnTo>
                  <a:lnTo>
                    <a:pt x="265457" y="83041"/>
                  </a:lnTo>
                  <a:lnTo>
                    <a:pt x="266248" y="84158"/>
                  </a:lnTo>
                  <a:lnTo>
                    <a:pt x="266628" y="84519"/>
                  </a:lnTo>
                  <a:lnTo>
                    <a:pt x="267112" y="84630"/>
                  </a:lnTo>
                  <a:lnTo>
                    <a:pt x="267607" y="84626"/>
                  </a:lnTo>
                  <a:lnTo>
                    <a:pt x="268287" y="84801"/>
                  </a:lnTo>
                  <a:lnTo>
                    <a:pt x="268694" y="85035"/>
                  </a:lnTo>
                  <a:lnTo>
                    <a:pt x="269051" y="85090"/>
                  </a:lnTo>
                  <a:lnTo>
                    <a:pt x="269381" y="84599"/>
                  </a:lnTo>
                  <a:lnTo>
                    <a:pt x="269784" y="84506"/>
                  </a:lnTo>
                  <a:lnTo>
                    <a:pt x="270176" y="84513"/>
                  </a:lnTo>
                  <a:lnTo>
                    <a:pt x="270656" y="84766"/>
                  </a:lnTo>
                  <a:lnTo>
                    <a:pt x="270541" y="85201"/>
                  </a:lnTo>
                  <a:lnTo>
                    <a:pt x="270587" y="85346"/>
                  </a:lnTo>
                  <a:lnTo>
                    <a:pt x="270890" y="85272"/>
                  </a:lnTo>
                  <a:lnTo>
                    <a:pt x="271259" y="84896"/>
                  </a:lnTo>
                  <a:lnTo>
                    <a:pt x="271619" y="84680"/>
                  </a:lnTo>
                  <a:lnTo>
                    <a:pt x="272027" y="84725"/>
                  </a:lnTo>
                  <a:lnTo>
                    <a:pt x="272514" y="85223"/>
                  </a:lnTo>
                  <a:lnTo>
                    <a:pt x="271977" y="85599"/>
                  </a:lnTo>
                  <a:lnTo>
                    <a:pt x="271942" y="85856"/>
                  </a:lnTo>
                  <a:lnTo>
                    <a:pt x="271989" y="85990"/>
                  </a:lnTo>
                  <a:lnTo>
                    <a:pt x="272384" y="86298"/>
                  </a:lnTo>
                  <a:lnTo>
                    <a:pt x="272509" y="87065"/>
                  </a:lnTo>
                  <a:lnTo>
                    <a:pt x="271820" y="87247"/>
                  </a:lnTo>
                  <a:lnTo>
                    <a:pt x="270607" y="87118"/>
                  </a:lnTo>
                  <a:lnTo>
                    <a:pt x="270296" y="87203"/>
                  </a:lnTo>
                  <a:lnTo>
                    <a:pt x="269490" y="87665"/>
                  </a:lnTo>
                  <a:lnTo>
                    <a:pt x="269271" y="87680"/>
                  </a:lnTo>
                  <a:lnTo>
                    <a:pt x="268394" y="87466"/>
                  </a:lnTo>
                  <a:lnTo>
                    <a:pt x="268803" y="88272"/>
                  </a:lnTo>
                  <a:lnTo>
                    <a:pt x="268595" y="88554"/>
                  </a:lnTo>
                  <a:lnTo>
                    <a:pt x="269038" y="88766"/>
                  </a:lnTo>
                  <a:lnTo>
                    <a:pt x="269827" y="90454"/>
                  </a:lnTo>
                  <a:lnTo>
                    <a:pt x="270249" y="90698"/>
                  </a:lnTo>
                  <a:lnTo>
                    <a:pt x="270622" y="90768"/>
                  </a:lnTo>
                  <a:lnTo>
                    <a:pt x="271184" y="91133"/>
                  </a:lnTo>
                  <a:lnTo>
                    <a:pt x="271192" y="91557"/>
                  </a:lnTo>
                  <a:lnTo>
                    <a:pt x="271635" y="92554"/>
                  </a:lnTo>
                  <a:lnTo>
                    <a:pt x="271765" y="92661"/>
                  </a:lnTo>
                  <a:lnTo>
                    <a:pt x="272093" y="92791"/>
                  </a:lnTo>
                  <a:lnTo>
                    <a:pt x="272353" y="92624"/>
                  </a:lnTo>
                  <a:lnTo>
                    <a:pt x="272874" y="92548"/>
                  </a:lnTo>
                  <a:lnTo>
                    <a:pt x="273151" y="92583"/>
                  </a:lnTo>
                  <a:lnTo>
                    <a:pt x="273269" y="92834"/>
                  </a:lnTo>
                  <a:lnTo>
                    <a:pt x="273466" y="93367"/>
                  </a:lnTo>
                  <a:lnTo>
                    <a:pt x="274381" y="92948"/>
                  </a:lnTo>
                  <a:lnTo>
                    <a:pt x="274856" y="92557"/>
                  </a:lnTo>
                  <a:lnTo>
                    <a:pt x="275002" y="92789"/>
                  </a:lnTo>
                  <a:lnTo>
                    <a:pt x="275185" y="93314"/>
                  </a:lnTo>
                  <a:lnTo>
                    <a:pt x="275167" y="93665"/>
                  </a:lnTo>
                  <a:lnTo>
                    <a:pt x="275002" y="94146"/>
                  </a:lnTo>
                  <a:lnTo>
                    <a:pt x="274918" y="93715"/>
                  </a:lnTo>
                  <a:lnTo>
                    <a:pt x="274688" y="93562"/>
                  </a:lnTo>
                  <a:lnTo>
                    <a:pt x="274297" y="94388"/>
                  </a:lnTo>
                  <a:lnTo>
                    <a:pt x="274328" y="94578"/>
                  </a:lnTo>
                  <a:lnTo>
                    <a:pt x="274550" y="95002"/>
                  </a:lnTo>
                  <a:lnTo>
                    <a:pt x="274443" y="95155"/>
                  </a:lnTo>
                  <a:lnTo>
                    <a:pt x="274025" y="95434"/>
                  </a:lnTo>
                  <a:lnTo>
                    <a:pt x="273576" y="96052"/>
                  </a:lnTo>
                  <a:lnTo>
                    <a:pt x="273373" y="97458"/>
                  </a:lnTo>
                  <a:lnTo>
                    <a:pt x="273549" y="99285"/>
                  </a:lnTo>
                  <a:lnTo>
                    <a:pt x="273787" y="99484"/>
                  </a:lnTo>
                  <a:lnTo>
                    <a:pt x="275103" y="99858"/>
                  </a:lnTo>
                  <a:lnTo>
                    <a:pt x="275985" y="99993"/>
                  </a:lnTo>
                  <a:lnTo>
                    <a:pt x="276346" y="100305"/>
                  </a:lnTo>
                  <a:lnTo>
                    <a:pt x="276603" y="101149"/>
                  </a:lnTo>
                  <a:lnTo>
                    <a:pt x="277002" y="101633"/>
                  </a:lnTo>
                  <a:lnTo>
                    <a:pt x="277303" y="101672"/>
                  </a:lnTo>
                  <a:lnTo>
                    <a:pt x="277716" y="101544"/>
                  </a:lnTo>
                  <a:lnTo>
                    <a:pt x="278582" y="101638"/>
                  </a:lnTo>
                  <a:lnTo>
                    <a:pt x="279851" y="103424"/>
                  </a:lnTo>
                  <a:lnTo>
                    <a:pt x="280147" y="104457"/>
                  </a:lnTo>
                  <a:lnTo>
                    <a:pt x="280434" y="106348"/>
                  </a:lnTo>
                  <a:lnTo>
                    <a:pt x="280436" y="106761"/>
                  </a:lnTo>
                  <a:lnTo>
                    <a:pt x="280119" y="107377"/>
                  </a:lnTo>
                  <a:lnTo>
                    <a:pt x="280055" y="108096"/>
                  </a:lnTo>
                  <a:lnTo>
                    <a:pt x="280133" y="109474"/>
                  </a:lnTo>
                  <a:lnTo>
                    <a:pt x="280375" y="110467"/>
                  </a:lnTo>
                  <a:lnTo>
                    <a:pt x="280528" y="112761"/>
                  </a:lnTo>
                  <a:lnTo>
                    <a:pt x="280378" y="112902"/>
                  </a:lnTo>
                  <a:lnTo>
                    <a:pt x="280185" y="113262"/>
                  </a:lnTo>
                  <a:lnTo>
                    <a:pt x="280116" y="113538"/>
                  </a:lnTo>
                  <a:lnTo>
                    <a:pt x="280104" y="113828"/>
                  </a:lnTo>
                  <a:lnTo>
                    <a:pt x="280283" y="114272"/>
                  </a:lnTo>
                  <a:lnTo>
                    <a:pt x="279506" y="114959"/>
                  </a:lnTo>
                  <a:lnTo>
                    <a:pt x="279296" y="115518"/>
                  </a:lnTo>
                  <a:lnTo>
                    <a:pt x="279277" y="115663"/>
                  </a:lnTo>
                  <a:lnTo>
                    <a:pt x="279058" y="115584"/>
                  </a:lnTo>
                  <a:lnTo>
                    <a:pt x="278805" y="116217"/>
                  </a:lnTo>
                  <a:lnTo>
                    <a:pt x="278464" y="116537"/>
                  </a:lnTo>
                  <a:lnTo>
                    <a:pt x="277641" y="116540"/>
                  </a:lnTo>
                  <a:lnTo>
                    <a:pt x="277220" y="116834"/>
                  </a:lnTo>
                  <a:lnTo>
                    <a:pt x="276615" y="117861"/>
                  </a:lnTo>
                  <a:lnTo>
                    <a:pt x="275458" y="118942"/>
                  </a:lnTo>
                  <a:lnTo>
                    <a:pt x="277503" y="117597"/>
                  </a:lnTo>
                  <a:lnTo>
                    <a:pt x="278139" y="117281"/>
                  </a:lnTo>
                  <a:lnTo>
                    <a:pt x="279521" y="117628"/>
                  </a:lnTo>
                  <a:lnTo>
                    <a:pt x="279720" y="117404"/>
                  </a:lnTo>
                  <a:lnTo>
                    <a:pt x="280264" y="117081"/>
                  </a:lnTo>
                  <a:lnTo>
                    <a:pt x="280532" y="117077"/>
                  </a:lnTo>
                  <a:lnTo>
                    <a:pt x="280838" y="117137"/>
                  </a:lnTo>
                  <a:lnTo>
                    <a:pt x="280876" y="117449"/>
                  </a:lnTo>
                  <a:lnTo>
                    <a:pt x="281006" y="117580"/>
                  </a:lnTo>
                  <a:lnTo>
                    <a:pt x="282296" y="117744"/>
                  </a:lnTo>
                  <a:lnTo>
                    <a:pt x="282656" y="117491"/>
                  </a:lnTo>
                  <a:lnTo>
                    <a:pt x="282649" y="117149"/>
                  </a:lnTo>
                  <a:lnTo>
                    <a:pt x="282362" y="117078"/>
                  </a:lnTo>
                  <a:lnTo>
                    <a:pt x="282412" y="116587"/>
                  </a:lnTo>
                  <a:lnTo>
                    <a:pt x="282753" y="116357"/>
                  </a:lnTo>
                  <a:lnTo>
                    <a:pt x="282979" y="116323"/>
                  </a:lnTo>
                  <a:lnTo>
                    <a:pt x="283286" y="116382"/>
                  </a:lnTo>
                  <a:lnTo>
                    <a:pt x="284515" y="117089"/>
                  </a:lnTo>
                  <a:lnTo>
                    <a:pt x="284952" y="117490"/>
                  </a:lnTo>
                  <a:lnTo>
                    <a:pt x="285181" y="117598"/>
                  </a:lnTo>
                  <a:lnTo>
                    <a:pt x="286119" y="117322"/>
                  </a:lnTo>
                  <a:lnTo>
                    <a:pt x="286590" y="117549"/>
                  </a:lnTo>
                  <a:lnTo>
                    <a:pt x="287662" y="117459"/>
                  </a:lnTo>
                  <a:lnTo>
                    <a:pt x="288179" y="117262"/>
                  </a:lnTo>
                  <a:lnTo>
                    <a:pt x="288757" y="116827"/>
                  </a:lnTo>
                  <a:lnTo>
                    <a:pt x="289718" y="116551"/>
                  </a:lnTo>
                  <a:lnTo>
                    <a:pt x="290155" y="117018"/>
                  </a:lnTo>
                  <a:lnTo>
                    <a:pt x="291069" y="116324"/>
                  </a:lnTo>
                  <a:lnTo>
                    <a:pt x="291020" y="116056"/>
                  </a:lnTo>
                  <a:lnTo>
                    <a:pt x="291081" y="115904"/>
                  </a:lnTo>
                  <a:lnTo>
                    <a:pt x="292149" y="114810"/>
                  </a:lnTo>
                  <a:lnTo>
                    <a:pt x="292494" y="114854"/>
                  </a:lnTo>
                  <a:lnTo>
                    <a:pt x="292896" y="114680"/>
                  </a:lnTo>
                  <a:lnTo>
                    <a:pt x="293011" y="114416"/>
                  </a:lnTo>
                  <a:lnTo>
                    <a:pt x="292919" y="114174"/>
                  </a:lnTo>
                  <a:lnTo>
                    <a:pt x="292935" y="114010"/>
                  </a:lnTo>
                  <a:lnTo>
                    <a:pt x="293367" y="113939"/>
                  </a:lnTo>
                  <a:lnTo>
                    <a:pt x="293612" y="114062"/>
                  </a:lnTo>
                  <a:lnTo>
                    <a:pt x="293769" y="114218"/>
                  </a:lnTo>
                  <a:lnTo>
                    <a:pt x="293872" y="114542"/>
                  </a:lnTo>
                  <a:lnTo>
                    <a:pt x="293570" y="114974"/>
                  </a:lnTo>
                  <a:lnTo>
                    <a:pt x="293772" y="115964"/>
                  </a:lnTo>
                  <a:lnTo>
                    <a:pt x="293543" y="116194"/>
                  </a:lnTo>
                  <a:lnTo>
                    <a:pt x="292915" y="116257"/>
                  </a:lnTo>
                  <a:lnTo>
                    <a:pt x="293133" y="116644"/>
                  </a:lnTo>
                  <a:lnTo>
                    <a:pt x="293504" y="116838"/>
                  </a:lnTo>
                  <a:lnTo>
                    <a:pt x="293623" y="117214"/>
                  </a:lnTo>
                  <a:lnTo>
                    <a:pt x="292654" y="118784"/>
                  </a:lnTo>
                  <a:lnTo>
                    <a:pt x="292473" y="118936"/>
                  </a:lnTo>
                  <a:lnTo>
                    <a:pt x="292065" y="118992"/>
                  </a:lnTo>
                  <a:lnTo>
                    <a:pt x="290993" y="119539"/>
                  </a:lnTo>
                  <a:lnTo>
                    <a:pt x="290522" y="120075"/>
                  </a:lnTo>
                  <a:lnTo>
                    <a:pt x="289565" y="120771"/>
                  </a:lnTo>
                  <a:lnTo>
                    <a:pt x="289117" y="120968"/>
                  </a:lnTo>
                  <a:lnTo>
                    <a:pt x="287629" y="121270"/>
                  </a:lnTo>
                  <a:lnTo>
                    <a:pt x="286929" y="121545"/>
                  </a:lnTo>
                  <a:lnTo>
                    <a:pt x="286913" y="121876"/>
                  </a:lnTo>
                  <a:lnTo>
                    <a:pt x="287499" y="123629"/>
                  </a:lnTo>
                  <a:lnTo>
                    <a:pt x="288020" y="124098"/>
                  </a:lnTo>
                  <a:lnTo>
                    <a:pt x="288659" y="124868"/>
                  </a:lnTo>
                  <a:lnTo>
                    <a:pt x="288609" y="125128"/>
                  </a:lnTo>
                  <a:lnTo>
                    <a:pt x="288449" y="125322"/>
                  </a:lnTo>
                  <a:lnTo>
                    <a:pt x="288047" y="125433"/>
                  </a:lnTo>
                  <a:lnTo>
                    <a:pt x="287783" y="125847"/>
                  </a:lnTo>
                  <a:lnTo>
                    <a:pt x="287604" y="126304"/>
                  </a:lnTo>
                  <a:lnTo>
                    <a:pt x="287764" y="126665"/>
                  </a:lnTo>
                  <a:lnTo>
                    <a:pt x="287711" y="127521"/>
                  </a:lnTo>
                  <a:lnTo>
                    <a:pt x="287558" y="127819"/>
                  </a:lnTo>
                  <a:lnTo>
                    <a:pt x="287597" y="128239"/>
                  </a:lnTo>
                  <a:lnTo>
                    <a:pt x="287746" y="128543"/>
                  </a:lnTo>
                  <a:lnTo>
                    <a:pt x="288196" y="128659"/>
                  </a:lnTo>
                  <a:lnTo>
                    <a:pt x="288683" y="128444"/>
                  </a:lnTo>
                  <a:lnTo>
                    <a:pt x="288927" y="128423"/>
                  </a:lnTo>
                  <a:lnTo>
                    <a:pt x="291150" y="128603"/>
                  </a:lnTo>
                  <a:lnTo>
                    <a:pt x="291800" y="128291"/>
                  </a:lnTo>
                  <a:lnTo>
                    <a:pt x="292137" y="127833"/>
                  </a:lnTo>
                  <a:lnTo>
                    <a:pt x="292133" y="127401"/>
                  </a:lnTo>
                  <a:lnTo>
                    <a:pt x="291980" y="127104"/>
                  </a:lnTo>
                  <a:lnTo>
                    <a:pt x="292022" y="126802"/>
                  </a:lnTo>
                  <a:lnTo>
                    <a:pt x="292573" y="126687"/>
                  </a:lnTo>
                  <a:lnTo>
                    <a:pt x="292921" y="127041"/>
                  </a:lnTo>
                  <a:lnTo>
                    <a:pt x="293016" y="127409"/>
                  </a:lnTo>
                  <a:lnTo>
                    <a:pt x="293812" y="127331"/>
                  </a:lnTo>
                  <a:lnTo>
                    <a:pt x="294271" y="126959"/>
                  </a:lnTo>
                  <a:lnTo>
                    <a:pt x="294332" y="126672"/>
                  </a:lnTo>
                  <a:lnTo>
                    <a:pt x="294963" y="126710"/>
                  </a:lnTo>
                  <a:lnTo>
                    <a:pt x="295824" y="126934"/>
                  </a:lnTo>
                  <a:lnTo>
                    <a:pt x="296505" y="126617"/>
                  </a:lnTo>
                  <a:lnTo>
                    <a:pt x="296906" y="126982"/>
                  </a:lnTo>
                  <a:lnTo>
                    <a:pt x="297335" y="127042"/>
                  </a:lnTo>
                  <a:lnTo>
                    <a:pt x="298800" y="126697"/>
                  </a:lnTo>
                  <a:lnTo>
                    <a:pt x="299505" y="126674"/>
                  </a:lnTo>
                  <a:lnTo>
                    <a:pt x="299738" y="126790"/>
                  </a:lnTo>
                  <a:lnTo>
                    <a:pt x="299926" y="126990"/>
                  </a:lnTo>
                  <a:lnTo>
                    <a:pt x="300037" y="127738"/>
                  </a:lnTo>
                  <a:lnTo>
                    <a:pt x="300056" y="127883"/>
                  </a:lnTo>
                  <a:lnTo>
                    <a:pt x="300286" y="128210"/>
                  </a:lnTo>
                  <a:lnTo>
                    <a:pt x="300822" y="128366"/>
                  </a:lnTo>
                  <a:lnTo>
                    <a:pt x="300955" y="128333"/>
                  </a:lnTo>
                  <a:lnTo>
                    <a:pt x="301066" y="128091"/>
                  </a:lnTo>
                  <a:lnTo>
                    <a:pt x="301617" y="127938"/>
                  </a:lnTo>
                  <a:lnTo>
                    <a:pt x="301797" y="128009"/>
                  </a:lnTo>
                  <a:lnTo>
                    <a:pt x="301984" y="128254"/>
                  </a:lnTo>
                  <a:lnTo>
                    <a:pt x="302405" y="128228"/>
                  </a:lnTo>
                  <a:lnTo>
                    <a:pt x="302539" y="128068"/>
                  </a:lnTo>
                  <a:lnTo>
                    <a:pt x="302603" y="127421"/>
                  </a:lnTo>
                  <a:lnTo>
                    <a:pt x="302898" y="126859"/>
                  </a:lnTo>
                  <a:lnTo>
                    <a:pt x="303418" y="126680"/>
                  </a:lnTo>
                  <a:lnTo>
                    <a:pt x="304137" y="126720"/>
                  </a:lnTo>
                  <a:lnTo>
                    <a:pt x="304389" y="126616"/>
                  </a:lnTo>
                  <a:lnTo>
                    <a:pt x="304535" y="126352"/>
                  </a:lnTo>
                  <a:lnTo>
                    <a:pt x="304240" y="125879"/>
                  </a:lnTo>
                  <a:lnTo>
                    <a:pt x="304159" y="125288"/>
                  </a:lnTo>
                  <a:lnTo>
                    <a:pt x="304450" y="125574"/>
                  </a:lnTo>
                  <a:lnTo>
                    <a:pt x="304668" y="126300"/>
                  </a:lnTo>
                  <a:lnTo>
                    <a:pt x="304669" y="126456"/>
                  </a:lnTo>
                  <a:lnTo>
                    <a:pt x="304282" y="127472"/>
                  </a:lnTo>
                  <a:lnTo>
                    <a:pt x="304428" y="128547"/>
                  </a:lnTo>
                  <a:lnTo>
                    <a:pt x="304329" y="128919"/>
                  </a:lnTo>
                  <a:lnTo>
                    <a:pt x="303709" y="129144"/>
                  </a:lnTo>
                  <a:lnTo>
                    <a:pt x="303893" y="129366"/>
                  </a:lnTo>
                  <a:lnTo>
                    <a:pt x="303851" y="129552"/>
                  </a:lnTo>
                  <a:lnTo>
                    <a:pt x="303335" y="129772"/>
                  </a:lnTo>
                  <a:lnTo>
                    <a:pt x="303140" y="130032"/>
                  </a:lnTo>
                  <a:lnTo>
                    <a:pt x="303147" y="130174"/>
                  </a:lnTo>
                  <a:lnTo>
                    <a:pt x="303699" y="131253"/>
                  </a:lnTo>
                  <a:lnTo>
                    <a:pt x="304475" y="131464"/>
                  </a:lnTo>
                  <a:lnTo>
                    <a:pt x="305381" y="131483"/>
                  </a:lnTo>
                  <a:lnTo>
                    <a:pt x="305985" y="131155"/>
                  </a:lnTo>
                  <a:lnTo>
                    <a:pt x="306390" y="131464"/>
                  </a:lnTo>
                  <a:lnTo>
                    <a:pt x="306891" y="132424"/>
                  </a:lnTo>
                  <a:lnTo>
                    <a:pt x="306895" y="132599"/>
                  </a:lnTo>
                  <a:lnTo>
                    <a:pt x="306696" y="132792"/>
                  </a:lnTo>
                  <a:lnTo>
                    <a:pt x="306128" y="132612"/>
                  </a:lnTo>
                  <a:lnTo>
                    <a:pt x="305524" y="132691"/>
                  </a:lnTo>
                  <a:lnTo>
                    <a:pt x="304936" y="133047"/>
                  </a:lnTo>
                  <a:lnTo>
                    <a:pt x="304913" y="133384"/>
                  </a:lnTo>
                  <a:lnTo>
                    <a:pt x="304757" y="133631"/>
                  </a:lnTo>
                  <a:lnTo>
                    <a:pt x="304435" y="133876"/>
                  </a:lnTo>
                  <a:lnTo>
                    <a:pt x="303734" y="133825"/>
                  </a:lnTo>
                  <a:lnTo>
                    <a:pt x="302942" y="134238"/>
                  </a:lnTo>
                  <a:lnTo>
                    <a:pt x="302844" y="134417"/>
                  </a:lnTo>
                  <a:lnTo>
                    <a:pt x="302703" y="135444"/>
                  </a:lnTo>
                  <a:lnTo>
                    <a:pt x="302199" y="135727"/>
                  </a:lnTo>
                  <a:lnTo>
                    <a:pt x="301671" y="135776"/>
                  </a:lnTo>
                  <a:lnTo>
                    <a:pt x="301499" y="135660"/>
                  </a:lnTo>
                  <a:lnTo>
                    <a:pt x="301331" y="135419"/>
                  </a:lnTo>
                  <a:lnTo>
                    <a:pt x="300077" y="135155"/>
                  </a:lnTo>
                  <a:lnTo>
                    <a:pt x="299392" y="135755"/>
                  </a:lnTo>
                  <a:lnTo>
                    <a:pt x="299192" y="136060"/>
                  </a:lnTo>
                  <a:lnTo>
                    <a:pt x="299039" y="136164"/>
                  </a:lnTo>
                  <a:lnTo>
                    <a:pt x="298458" y="136130"/>
                  </a:lnTo>
                  <a:lnTo>
                    <a:pt x="296597" y="135869"/>
                  </a:lnTo>
                  <a:lnTo>
                    <a:pt x="296627" y="136133"/>
                  </a:lnTo>
                  <a:lnTo>
                    <a:pt x="296509" y="136394"/>
                  </a:lnTo>
                  <a:lnTo>
                    <a:pt x="296023" y="136669"/>
                  </a:lnTo>
                  <a:lnTo>
                    <a:pt x="295526" y="136460"/>
                  </a:lnTo>
                  <a:lnTo>
                    <a:pt x="295328" y="136140"/>
                  </a:lnTo>
                  <a:lnTo>
                    <a:pt x="295008" y="135964"/>
                  </a:lnTo>
                  <a:lnTo>
                    <a:pt x="293948" y="135816"/>
                  </a:lnTo>
                  <a:lnTo>
                    <a:pt x="293872" y="136091"/>
                  </a:lnTo>
                  <a:lnTo>
                    <a:pt x="293566" y="136433"/>
                  </a:lnTo>
                  <a:lnTo>
                    <a:pt x="293764" y="137345"/>
                  </a:lnTo>
                  <a:lnTo>
                    <a:pt x="294112" y="137870"/>
                  </a:lnTo>
                  <a:lnTo>
                    <a:pt x="294406" y="137691"/>
                  </a:lnTo>
                  <a:lnTo>
                    <a:pt x="294593" y="138190"/>
                  </a:lnTo>
                  <a:lnTo>
                    <a:pt x="294440" y="138395"/>
                  </a:lnTo>
                  <a:lnTo>
                    <a:pt x="294203" y="138346"/>
                  </a:lnTo>
                  <a:lnTo>
                    <a:pt x="293577" y="137929"/>
                  </a:lnTo>
                  <a:lnTo>
                    <a:pt x="293199" y="137561"/>
                  </a:lnTo>
                  <a:lnTo>
                    <a:pt x="292763" y="137509"/>
                  </a:lnTo>
                  <a:lnTo>
                    <a:pt x="292805" y="138283"/>
                  </a:lnTo>
                  <a:lnTo>
                    <a:pt x="292740" y="138911"/>
                  </a:lnTo>
                  <a:lnTo>
                    <a:pt x="292526" y="139633"/>
                  </a:lnTo>
                  <a:lnTo>
                    <a:pt x="292518" y="140080"/>
                  </a:lnTo>
                  <a:lnTo>
                    <a:pt x="292671" y="141148"/>
                  </a:lnTo>
                  <a:lnTo>
                    <a:pt x="291651" y="141907"/>
                  </a:lnTo>
                  <a:lnTo>
                    <a:pt x="290065" y="141814"/>
                  </a:lnTo>
                  <a:lnTo>
                    <a:pt x="290253" y="142011"/>
                  </a:lnTo>
                  <a:lnTo>
                    <a:pt x="290264" y="142740"/>
                  </a:lnTo>
                  <a:lnTo>
                    <a:pt x="290153" y="143124"/>
                  </a:lnTo>
                  <a:lnTo>
                    <a:pt x="290125" y="143562"/>
                  </a:lnTo>
                  <a:lnTo>
                    <a:pt x="290459" y="143853"/>
                  </a:lnTo>
                  <a:lnTo>
                    <a:pt x="291849" y="144590"/>
                  </a:lnTo>
                  <a:lnTo>
                    <a:pt x="292162" y="145449"/>
                  </a:lnTo>
                  <a:lnTo>
                    <a:pt x="292139" y="145695"/>
                  </a:lnTo>
                  <a:lnTo>
                    <a:pt x="291902" y="146383"/>
                  </a:lnTo>
                  <a:lnTo>
                    <a:pt x="292181" y="147206"/>
                  </a:lnTo>
                  <a:lnTo>
                    <a:pt x="291727" y="148099"/>
                  </a:lnTo>
                  <a:lnTo>
                    <a:pt x="291666" y="148839"/>
                  </a:lnTo>
                  <a:lnTo>
                    <a:pt x="290341" y="150945"/>
                  </a:lnTo>
                  <a:lnTo>
                    <a:pt x="289998" y="151660"/>
                  </a:lnTo>
                  <a:lnTo>
                    <a:pt x="289589" y="152776"/>
                  </a:lnTo>
                  <a:lnTo>
                    <a:pt x="289190" y="153417"/>
                  </a:lnTo>
                  <a:lnTo>
                    <a:pt x="288652" y="153465"/>
                  </a:lnTo>
                  <a:lnTo>
                    <a:pt x="288258" y="153647"/>
                  </a:lnTo>
                  <a:lnTo>
                    <a:pt x="287892" y="153938"/>
                  </a:lnTo>
                  <a:lnTo>
                    <a:pt x="287392" y="153945"/>
                  </a:lnTo>
                  <a:lnTo>
                    <a:pt x="286629" y="153510"/>
                  </a:lnTo>
                  <a:lnTo>
                    <a:pt x="285373" y="153507"/>
                  </a:lnTo>
                  <a:lnTo>
                    <a:pt x="284381" y="154095"/>
                  </a:lnTo>
                  <a:lnTo>
                    <a:pt x="283714" y="154810"/>
                  </a:lnTo>
                  <a:lnTo>
                    <a:pt x="283714" y="154978"/>
                  </a:lnTo>
                  <a:lnTo>
                    <a:pt x="283840" y="155286"/>
                  </a:lnTo>
                  <a:lnTo>
                    <a:pt x="283867" y="155919"/>
                  </a:lnTo>
                  <a:lnTo>
                    <a:pt x="283932" y="156142"/>
                  </a:lnTo>
                  <a:lnTo>
                    <a:pt x="285585" y="156465"/>
                  </a:lnTo>
                  <a:lnTo>
                    <a:pt x="286081" y="156227"/>
                  </a:lnTo>
                  <a:lnTo>
                    <a:pt x="287629" y="155966"/>
                  </a:lnTo>
                  <a:lnTo>
                    <a:pt x="289202" y="156490"/>
                  </a:lnTo>
                  <a:lnTo>
                    <a:pt x="289793" y="156483"/>
                  </a:lnTo>
                  <a:lnTo>
                    <a:pt x="290117" y="156963"/>
                  </a:lnTo>
                  <a:lnTo>
                    <a:pt x="290075" y="157298"/>
                  </a:lnTo>
                  <a:lnTo>
                    <a:pt x="290174" y="157513"/>
                  </a:lnTo>
                  <a:lnTo>
                    <a:pt x="291128" y="157852"/>
                  </a:lnTo>
                  <a:lnTo>
                    <a:pt x="291563" y="157870"/>
                  </a:lnTo>
                  <a:lnTo>
                    <a:pt x="291815" y="157796"/>
                  </a:lnTo>
                  <a:lnTo>
                    <a:pt x="292234" y="157859"/>
                  </a:lnTo>
                  <a:lnTo>
                    <a:pt x="292471" y="158038"/>
                  </a:lnTo>
                  <a:lnTo>
                    <a:pt x="292600" y="158972"/>
                  </a:lnTo>
                  <a:lnTo>
                    <a:pt x="292909" y="159247"/>
                  </a:lnTo>
                  <a:lnTo>
                    <a:pt x="293367" y="159460"/>
                  </a:lnTo>
                  <a:lnTo>
                    <a:pt x="293603" y="159999"/>
                  </a:lnTo>
                  <a:lnTo>
                    <a:pt x="293698" y="161536"/>
                  </a:lnTo>
                  <a:lnTo>
                    <a:pt x="294083" y="161786"/>
                  </a:lnTo>
                  <a:lnTo>
                    <a:pt x="294286" y="161711"/>
                  </a:lnTo>
                  <a:lnTo>
                    <a:pt x="294625" y="161875"/>
                  </a:lnTo>
                  <a:lnTo>
                    <a:pt x="294792" y="162225"/>
                  </a:lnTo>
                  <a:lnTo>
                    <a:pt x="294796" y="162545"/>
                  </a:lnTo>
                  <a:lnTo>
                    <a:pt x="295181" y="162485"/>
                  </a:lnTo>
                  <a:lnTo>
                    <a:pt x="295349" y="162176"/>
                  </a:lnTo>
                  <a:lnTo>
                    <a:pt x="295490" y="162035"/>
                  </a:lnTo>
                  <a:lnTo>
                    <a:pt x="295516" y="161907"/>
                  </a:lnTo>
                  <a:lnTo>
                    <a:pt x="295544" y="161771"/>
                  </a:lnTo>
                  <a:lnTo>
                    <a:pt x="296009" y="161094"/>
                  </a:lnTo>
                  <a:lnTo>
                    <a:pt x="296269" y="160897"/>
                  </a:lnTo>
                  <a:lnTo>
                    <a:pt x="296750" y="159997"/>
                  </a:lnTo>
                  <a:lnTo>
                    <a:pt x="296452" y="159572"/>
                  </a:lnTo>
                  <a:lnTo>
                    <a:pt x="296342" y="158776"/>
                  </a:lnTo>
                  <a:lnTo>
                    <a:pt x="296060" y="157983"/>
                  </a:lnTo>
                  <a:lnTo>
                    <a:pt x="294949" y="156073"/>
                  </a:lnTo>
                  <a:lnTo>
                    <a:pt x="294459" y="155787"/>
                  </a:lnTo>
                  <a:lnTo>
                    <a:pt x="294203" y="155813"/>
                  </a:lnTo>
                  <a:lnTo>
                    <a:pt x="293814" y="155616"/>
                  </a:lnTo>
                  <a:lnTo>
                    <a:pt x="293299" y="154953"/>
                  </a:lnTo>
                  <a:lnTo>
                    <a:pt x="293307" y="154425"/>
                  </a:lnTo>
                  <a:lnTo>
                    <a:pt x="293517" y="154060"/>
                  </a:lnTo>
                  <a:lnTo>
                    <a:pt x="293727" y="153863"/>
                  </a:lnTo>
                  <a:lnTo>
                    <a:pt x="294780" y="153477"/>
                  </a:lnTo>
                  <a:lnTo>
                    <a:pt x="295521" y="153466"/>
                  </a:lnTo>
                  <a:lnTo>
                    <a:pt x="295910" y="153711"/>
                  </a:lnTo>
                  <a:lnTo>
                    <a:pt x="297047" y="154144"/>
                  </a:lnTo>
                  <a:lnTo>
                    <a:pt x="297157" y="153972"/>
                  </a:lnTo>
                  <a:lnTo>
                    <a:pt x="295845" y="153298"/>
                  </a:lnTo>
                  <a:lnTo>
                    <a:pt x="294261" y="153179"/>
                  </a:lnTo>
                  <a:lnTo>
                    <a:pt x="292979" y="153774"/>
                  </a:lnTo>
                  <a:lnTo>
                    <a:pt x="292987" y="153379"/>
                  </a:lnTo>
                  <a:lnTo>
                    <a:pt x="293210" y="152592"/>
                  </a:lnTo>
                  <a:lnTo>
                    <a:pt x="294417" y="152326"/>
                  </a:lnTo>
                  <a:lnTo>
                    <a:pt x="295307" y="151869"/>
                  </a:lnTo>
                  <a:lnTo>
                    <a:pt x="295658" y="151337"/>
                  </a:lnTo>
                  <a:lnTo>
                    <a:pt x="296010" y="150157"/>
                  </a:lnTo>
                  <a:lnTo>
                    <a:pt x="296105" y="149573"/>
                  </a:lnTo>
                  <a:lnTo>
                    <a:pt x="295964" y="148937"/>
                  </a:lnTo>
                  <a:lnTo>
                    <a:pt x="296190" y="148604"/>
                  </a:lnTo>
                  <a:lnTo>
                    <a:pt x="296419" y="148401"/>
                  </a:lnTo>
                  <a:lnTo>
                    <a:pt x="296606" y="148453"/>
                  </a:lnTo>
                  <a:lnTo>
                    <a:pt x="296740" y="148625"/>
                  </a:lnTo>
                  <a:lnTo>
                    <a:pt x="296774" y="148796"/>
                  </a:lnTo>
                  <a:lnTo>
                    <a:pt x="297087" y="149142"/>
                  </a:lnTo>
                  <a:lnTo>
                    <a:pt x="297657" y="149002"/>
                  </a:lnTo>
                  <a:lnTo>
                    <a:pt x="297507" y="148811"/>
                  </a:lnTo>
                  <a:lnTo>
                    <a:pt x="296889" y="148438"/>
                  </a:lnTo>
                  <a:lnTo>
                    <a:pt x="296429" y="148320"/>
                  </a:lnTo>
                  <a:lnTo>
                    <a:pt x="296180" y="148349"/>
                  </a:lnTo>
                  <a:lnTo>
                    <a:pt x="295774" y="148192"/>
                  </a:lnTo>
                  <a:lnTo>
                    <a:pt x="295155" y="147694"/>
                  </a:lnTo>
                  <a:lnTo>
                    <a:pt x="294376" y="148118"/>
                  </a:lnTo>
                  <a:lnTo>
                    <a:pt x="293910" y="148650"/>
                  </a:lnTo>
                  <a:lnTo>
                    <a:pt x="293662" y="149290"/>
                  </a:lnTo>
                  <a:lnTo>
                    <a:pt x="293452" y="149863"/>
                  </a:lnTo>
                  <a:lnTo>
                    <a:pt x="293212" y="149576"/>
                  </a:lnTo>
                  <a:lnTo>
                    <a:pt x="293517" y="148672"/>
                  </a:lnTo>
                  <a:lnTo>
                    <a:pt x="293819" y="148043"/>
                  </a:lnTo>
                  <a:lnTo>
                    <a:pt x="295160" y="146927"/>
                  </a:lnTo>
                  <a:lnTo>
                    <a:pt x="295129" y="145941"/>
                  </a:lnTo>
                  <a:lnTo>
                    <a:pt x="295492" y="145885"/>
                  </a:lnTo>
                  <a:lnTo>
                    <a:pt x="295389" y="145480"/>
                  </a:lnTo>
                  <a:lnTo>
                    <a:pt x="294729" y="145349"/>
                  </a:lnTo>
                  <a:lnTo>
                    <a:pt x="294335" y="145937"/>
                  </a:lnTo>
                  <a:lnTo>
                    <a:pt x="294300" y="146622"/>
                  </a:lnTo>
                  <a:lnTo>
                    <a:pt x="294144" y="146889"/>
                  </a:lnTo>
                  <a:lnTo>
                    <a:pt x="293953" y="146875"/>
                  </a:lnTo>
                  <a:lnTo>
                    <a:pt x="293461" y="145118"/>
                  </a:lnTo>
                  <a:lnTo>
                    <a:pt x="293690" y="144307"/>
                  </a:lnTo>
                  <a:lnTo>
                    <a:pt x="293831" y="144099"/>
                  </a:lnTo>
                  <a:lnTo>
                    <a:pt x="294523" y="143586"/>
                  </a:lnTo>
                  <a:lnTo>
                    <a:pt x="294809" y="143217"/>
                  </a:lnTo>
                  <a:lnTo>
                    <a:pt x="295539" y="141844"/>
                  </a:lnTo>
                  <a:lnTo>
                    <a:pt x="295551" y="141476"/>
                  </a:lnTo>
                  <a:lnTo>
                    <a:pt x="295979" y="141111"/>
                  </a:lnTo>
                  <a:lnTo>
                    <a:pt x="296151" y="141249"/>
                  </a:lnTo>
                  <a:lnTo>
                    <a:pt x="295941" y="141696"/>
                  </a:lnTo>
                  <a:lnTo>
                    <a:pt x="295696" y="141967"/>
                  </a:lnTo>
                  <a:lnTo>
                    <a:pt x="295749" y="142254"/>
                  </a:lnTo>
                  <a:lnTo>
                    <a:pt x="295906" y="142306"/>
                  </a:lnTo>
                  <a:lnTo>
                    <a:pt x="296372" y="142243"/>
                  </a:lnTo>
                  <a:lnTo>
                    <a:pt x="296964" y="141886"/>
                  </a:lnTo>
                  <a:lnTo>
                    <a:pt x="297159" y="141525"/>
                  </a:lnTo>
                  <a:lnTo>
                    <a:pt x="297610" y="141239"/>
                  </a:lnTo>
                  <a:lnTo>
                    <a:pt x="299261" y="140983"/>
                  </a:lnTo>
                  <a:lnTo>
                    <a:pt x="299340" y="140566"/>
                  </a:lnTo>
                  <a:lnTo>
                    <a:pt x="299262" y="139975"/>
                  </a:lnTo>
                  <a:lnTo>
                    <a:pt x="299621" y="139766"/>
                  </a:lnTo>
                  <a:lnTo>
                    <a:pt x="299900" y="139762"/>
                  </a:lnTo>
                  <a:lnTo>
                    <a:pt x="300737" y="140215"/>
                  </a:lnTo>
                  <a:lnTo>
                    <a:pt x="301180" y="140185"/>
                  </a:lnTo>
                  <a:lnTo>
                    <a:pt x="301593" y="139724"/>
                  </a:lnTo>
                  <a:lnTo>
                    <a:pt x="301318" y="139434"/>
                  </a:lnTo>
                  <a:lnTo>
                    <a:pt x="301330" y="139149"/>
                  </a:lnTo>
                  <a:lnTo>
                    <a:pt x="301497" y="139556"/>
                  </a:lnTo>
                  <a:lnTo>
                    <a:pt x="301673" y="139716"/>
                  </a:lnTo>
                  <a:lnTo>
                    <a:pt x="302009" y="139813"/>
                  </a:lnTo>
                  <a:lnTo>
                    <a:pt x="302469" y="139608"/>
                  </a:lnTo>
                  <a:lnTo>
                    <a:pt x="302765" y="139874"/>
                  </a:lnTo>
                  <a:lnTo>
                    <a:pt x="302965" y="140270"/>
                  </a:lnTo>
                  <a:lnTo>
                    <a:pt x="302911" y="141185"/>
                  </a:lnTo>
                  <a:lnTo>
                    <a:pt x="302766" y="141535"/>
                  </a:lnTo>
                  <a:lnTo>
                    <a:pt x="303729" y="142354"/>
                  </a:lnTo>
                  <a:lnTo>
                    <a:pt x="305658" y="143153"/>
                  </a:lnTo>
                  <a:lnTo>
                    <a:pt x="306609" y="143927"/>
                  </a:lnTo>
                  <a:lnTo>
                    <a:pt x="306720" y="144273"/>
                  </a:lnTo>
                  <a:lnTo>
                    <a:pt x="306690" y="144522"/>
                  </a:lnTo>
                  <a:lnTo>
                    <a:pt x="306388" y="144574"/>
                  </a:lnTo>
                  <a:lnTo>
                    <a:pt x="306186" y="144734"/>
                  </a:lnTo>
                  <a:lnTo>
                    <a:pt x="306086" y="145322"/>
                  </a:lnTo>
                  <a:lnTo>
                    <a:pt x="306426" y="145497"/>
                  </a:lnTo>
                  <a:lnTo>
                    <a:pt x="307369" y="145166"/>
                  </a:lnTo>
                  <a:lnTo>
                    <a:pt x="307782" y="144820"/>
                  </a:lnTo>
                  <a:lnTo>
                    <a:pt x="308794" y="144567"/>
                  </a:lnTo>
                  <a:lnTo>
                    <a:pt x="309428" y="145278"/>
                  </a:lnTo>
                  <a:lnTo>
                    <a:pt x="310241" y="145572"/>
                  </a:lnTo>
                  <a:lnTo>
                    <a:pt x="310772" y="146227"/>
                  </a:lnTo>
                  <a:lnTo>
                    <a:pt x="310920" y="146856"/>
                  </a:lnTo>
                  <a:lnTo>
                    <a:pt x="310905" y="147362"/>
                  </a:lnTo>
                  <a:lnTo>
                    <a:pt x="311122" y="147942"/>
                  </a:lnTo>
                  <a:lnTo>
                    <a:pt x="311348" y="147916"/>
                  </a:lnTo>
                  <a:lnTo>
                    <a:pt x="311443" y="147522"/>
                  </a:lnTo>
                  <a:lnTo>
                    <a:pt x="311661" y="147544"/>
                  </a:lnTo>
                  <a:lnTo>
                    <a:pt x="311771" y="148088"/>
                  </a:lnTo>
                  <a:lnTo>
                    <a:pt x="311638" y="148184"/>
                  </a:lnTo>
                  <a:lnTo>
                    <a:pt x="311615" y="148318"/>
                  </a:lnTo>
                  <a:lnTo>
                    <a:pt x="311950" y="149416"/>
                  </a:lnTo>
                  <a:lnTo>
                    <a:pt x="312000" y="149959"/>
                  </a:lnTo>
                  <a:lnTo>
                    <a:pt x="311809" y="150547"/>
                  </a:lnTo>
                  <a:lnTo>
                    <a:pt x="311679" y="150566"/>
                  </a:lnTo>
                  <a:lnTo>
                    <a:pt x="311320" y="150201"/>
                  </a:lnTo>
                  <a:lnTo>
                    <a:pt x="311164" y="150152"/>
                  </a:lnTo>
                  <a:lnTo>
                    <a:pt x="310633" y="150562"/>
                  </a:lnTo>
                  <a:lnTo>
                    <a:pt x="309900" y="151518"/>
                  </a:lnTo>
                  <a:lnTo>
                    <a:pt x="307843" y="152001"/>
                  </a:lnTo>
                  <a:lnTo>
                    <a:pt x="306984" y="152117"/>
                  </a:lnTo>
                  <a:lnTo>
                    <a:pt x="307263" y="153547"/>
                  </a:lnTo>
                  <a:lnTo>
                    <a:pt x="307954" y="155061"/>
                  </a:lnTo>
                  <a:lnTo>
                    <a:pt x="308610" y="155672"/>
                  </a:lnTo>
                  <a:lnTo>
                    <a:pt x="309202" y="155835"/>
                  </a:lnTo>
                  <a:lnTo>
                    <a:pt x="309304" y="156248"/>
                  </a:lnTo>
                  <a:lnTo>
                    <a:pt x="308286" y="156959"/>
                  </a:lnTo>
                  <a:lnTo>
                    <a:pt x="307748" y="156918"/>
                  </a:lnTo>
                  <a:lnTo>
                    <a:pt x="307195" y="157124"/>
                  </a:lnTo>
                  <a:lnTo>
                    <a:pt x="314797" y="157144"/>
                  </a:lnTo>
                  <a:lnTo>
                    <a:pt x="314881" y="157345"/>
                  </a:lnTo>
                  <a:lnTo>
                    <a:pt x="314824" y="157642"/>
                  </a:lnTo>
                  <a:lnTo>
                    <a:pt x="314896" y="157903"/>
                  </a:lnTo>
                  <a:lnTo>
                    <a:pt x="315281" y="158751"/>
                  </a:lnTo>
                  <a:lnTo>
                    <a:pt x="315460" y="158815"/>
                  </a:lnTo>
                  <a:lnTo>
                    <a:pt x="316003" y="158699"/>
                  </a:lnTo>
                  <a:lnTo>
                    <a:pt x="315679" y="159127"/>
                  </a:lnTo>
                  <a:lnTo>
                    <a:pt x="314910" y="159603"/>
                  </a:lnTo>
                  <a:lnTo>
                    <a:pt x="314754" y="159566"/>
                  </a:lnTo>
                  <a:lnTo>
                    <a:pt x="314685" y="159305"/>
                  </a:lnTo>
                  <a:lnTo>
                    <a:pt x="313869" y="159361"/>
                  </a:lnTo>
                  <a:lnTo>
                    <a:pt x="313659" y="159454"/>
                  </a:lnTo>
                  <a:lnTo>
                    <a:pt x="313163" y="159874"/>
                  </a:lnTo>
                  <a:lnTo>
                    <a:pt x="312381" y="160234"/>
                  </a:lnTo>
                  <a:lnTo>
                    <a:pt x="311893" y="160379"/>
                  </a:lnTo>
                  <a:lnTo>
                    <a:pt x="311573" y="160372"/>
                  </a:lnTo>
                  <a:lnTo>
                    <a:pt x="311199" y="160576"/>
                  </a:lnTo>
                  <a:lnTo>
                    <a:pt x="310833" y="160900"/>
                  </a:lnTo>
                  <a:lnTo>
                    <a:pt x="310497" y="161409"/>
                  </a:lnTo>
                  <a:lnTo>
                    <a:pt x="309765" y="161830"/>
                  </a:lnTo>
                  <a:lnTo>
                    <a:pt x="309792" y="162722"/>
                  </a:lnTo>
                  <a:lnTo>
                    <a:pt x="308442" y="162723"/>
                  </a:lnTo>
                  <a:lnTo>
                    <a:pt x="307450" y="162731"/>
                  </a:lnTo>
                  <a:lnTo>
                    <a:pt x="306933" y="162733"/>
                  </a:lnTo>
                  <a:lnTo>
                    <a:pt x="302891" y="162745"/>
                  </a:lnTo>
                  <a:lnTo>
                    <a:pt x="301794" y="162749"/>
                  </a:lnTo>
                  <a:lnTo>
                    <a:pt x="296839" y="162798"/>
                  </a:lnTo>
                  <a:lnTo>
                    <a:pt x="296460" y="163397"/>
                  </a:lnTo>
                  <a:lnTo>
                    <a:pt x="295506" y="163936"/>
                  </a:lnTo>
                  <a:lnTo>
                    <a:pt x="295112" y="163952"/>
                  </a:lnTo>
                  <a:lnTo>
                    <a:pt x="294651" y="163631"/>
                  </a:lnTo>
                  <a:lnTo>
                    <a:pt x="293644" y="163639"/>
                  </a:lnTo>
                  <a:lnTo>
                    <a:pt x="292386" y="164286"/>
                  </a:lnTo>
                  <a:lnTo>
                    <a:pt x="292096" y="164133"/>
                  </a:lnTo>
                  <a:lnTo>
                    <a:pt x="291242" y="164613"/>
                  </a:lnTo>
                  <a:lnTo>
                    <a:pt x="289948" y="165205"/>
                  </a:lnTo>
                  <a:lnTo>
                    <a:pt x="289401" y="165332"/>
                  </a:lnTo>
                  <a:lnTo>
                    <a:pt x="288772" y="165979"/>
                  </a:lnTo>
                  <a:lnTo>
                    <a:pt x="288395" y="166511"/>
                  </a:lnTo>
                  <a:lnTo>
                    <a:pt x="287663" y="166582"/>
                  </a:lnTo>
                  <a:lnTo>
                    <a:pt x="286135" y="167238"/>
                  </a:lnTo>
                  <a:lnTo>
                    <a:pt x="285080" y="168224"/>
                  </a:lnTo>
                  <a:lnTo>
                    <a:pt x="283655" y="169383"/>
                  </a:lnTo>
                  <a:lnTo>
                    <a:pt x="283472" y="169740"/>
                  </a:lnTo>
                  <a:lnTo>
                    <a:pt x="283438" y="170049"/>
                  </a:lnTo>
                  <a:lnTo>
                    <a:pt x="283158" y="170299"/>
                  </a:lnTo>
                  <a:lnTo>
                    <a:pt x="283014" y="170351"/>
                  </a:lnTo>
                  <a:lnTo>
                    <a:pt x="282629" y="170793"/>
                  </a:lnTo>
                  <a:lnTo>
                    <a:pt x="281756" y="171102"/>
                  </a:lnTo>
                  <a:lnTo>
                    <a:pt x="281486" y="171265"/>
                  </a:lnTo>
                  <a:lnTo>
                    <a:pt x="281363" y="171689"/>
                  </a:lnTo>
                  <a:lnTo>
                    <a:pt x="281150" y="172087"/>
                  </a:lnTo>
                  <a:lnTo>
                    <a:pt x="280978" y="172256"/>
                  </a:lnTo>
                  <a:lnTo>
                    <a:pt x="280281" y="172489"/>
                  </a:lnTo>
                  <a:lnTo>
                    <a:pt x="279927" y="172761"/>
                  </a:lnTo>
                  <a:lnTo>
                    <a:pt x="279843" y="173054"/>
                  </a:lnTo>
                  <a:lnTo>
                    <a:pt x="277858" y="174921"/>
                  </a:lnTo>
                  <a:lnTo>
                    <a:pt x="277534" y="174995"/>
                  </a:lnTo>
                  <a:lnTo>
                    <a:pt x="277039" y="175274"/>
                  </a:lnTo>
                  <a:lnTo>
                    <a:pt x="276902" y="175442"/>
                  </a:lnTo>
                  <a:lnTo>
                    <a:pt x="276822" y="175739"/>
                  </a:lnTo>
                  <a:lnTo>
                    <a:pt x="276365" y="176089"/>
                  </a:lnTo>
                  <a:lnTo>
                    <a:pt x="275839" y="176152"/>
                  </a:lnTo>
                  <a:lnTo>
                    <a:pt x="275500" y="176279"/>
                  </a:lnTo>
                  <a:lnTo>
                    <a:pt x="274403" y="176871"/>
                  </a:lnTo>
                  <a:lnTo>
                    <a:pt x="274034" y="177180"/>
                  </a:lnTo>
                  <a:lnTo>
                    <a:pt x="273942" y="177366"/>
                  </a:lnTo>
                  <a:lnTo>
                    <a:pt x="272465" y="178565"/>
                  </a:lnTo>
                  <a:lnTo>
                    <a:pt x="272001" y="178707"/>
                  </a:lnTo>
                  <a:lnTo>
                    <a:pt x="271825" y="179000"/>
                  </a:lnTo>
                  <a:lnTo>
                    <a:pt x="271240" y="179279"/>
                  </a:lnTo>
                  <a:lnTo>
                    <a:pt x="270938" y="179283"/>
                  </a:lnTo>
                  <a:lnTo>
                    <a:pt x="270199" y="179555"/>
                  </a:lnTo>
                  <a:lnTo>
                    <a:pt x="269332" y="180549"/>
                  </a:lnTo>
                  <a:lnTo>
                    <a:pt x="269461" y="180988"/>
                  </a:lnTo>
                  <a:lnTo>
                    <a:pt x="269496" y="181501"/>
                  </a:lnTo>
                  <a:lnTo>
                    <a:pt x="269374" y="181948"/>
                  </a:lnTo>
                  <a:lnTo>
                    <a:pt x="268971" y="182763"/>
                  </a:lnTo>
                  <a:lnTo>
                    <a:pt x="268697" y="183027"/>
                  </a:lnTo>
                  <a:lnTo>
                    <a:pt x="268206" y="183344"/>
                  </a:lnTo>
                  <a:lnTo>
                    <a:pt x="268431" y="183508"/>
                  </a:lnTo>
                  <a:lnTo>
                    <a:pt x="267868" y="184721"/>
                  </a:lnTo>
                  <a:lnTo>
                    <a:pt x="267587" y="184885"/>
                  </a:lnTo>
                  <a:lnTo>
                    <a:pt x="267309" y="184815"/>
                  </a:lnTo>
                  <a:lnTo>
                    <a:pt x="266618" y="185067"/>
                  </a:lnTo>
                  <a:lnTo>
                    <a:pt x="266272" y="184949"/>
                  </a:lnTo>
                  <a:lnTo>
                    <a:pt x="265853" y="185049"/>
                  </a:lnTo>
                  <a:lnTo>
                    <a:pt x="264951" y="185324"/>
                  </a:lnTo>
                  <a:lnTo>
                    <a:pt x="264910" y="185489"/>
                  </a:lnTo>
                  <a:lnTo>
                    <a:pt x="264376" y="185341"/>
                  </a:lnTo>
                  <a:lnTo>
                    <a:pt x="263303" y="185937"/>
                  </a:lnTo>
                  <a:lnTo>
                    <a:pt x="262743" y="186391"/>
                  </a:lnTo>
                  <a:lnTo>
                    <a:pt x="262732" y="186607"/>
                  </a:lnTo>
                  <a:lnTo>
                    <a:pt x="263130" y="186866"/>
                  </a:lnTo>
                  <a:lnTo>
                    <a:pt x="263149" y="187039"/>
                  </a:lnTo>
                  <a:lnTo>
                    <a:pt x="262700" y="187472"/>
                  </a:lnTo>
                  <a:lnTo>
                    <a:pt x="262466" y="187380"/>
                  </a:lnTo>
                  <a:lnTo>
                    <a:pt x="261204" y="187659"/>
                  </a:lnTo>
                  <a:lnTo>
                    <a:pt x="261051" y="187820"/>
                  </a:lnTo>
                  <a:lnTo>
                    <a:pt x="260749" y="187898"/>
                  </a:lnTo>
                  <a:lnTo>
                    <a:pt x="260748" y="188089"/>
                  </a:lnTo>
                  <a:lnTo>
                    <a:pt x="260836" y="188235"/>
                  </a:lnTo>
                  <a:lnTo>
                    <a:pt x="260896" y="188486"/>
                  </a:lnTo>
                  <a:lnTo>
                    <a:pt x="260498" y="188805"/>
                  </a:lnTo>
                  <a:lnTo>
                    <a:pt x="259212" y="189380"/>
                  </a:lnTo>
                  <a:lnTo>
                    <a:pt x="258793" y="190023"/>
                  </a:lnTo>
                  <a:lnTo>
                    <a:pt x="258797" y="190303"/>
                  </a:lnTo>
                  <a:lnTo>
                    <a:pt x="258675" y="190432"/>
                  </a:lnTo>
                  <a:lnTo>
                    <a:pt x="258480" y="190506"/>
                  </a:lnTo>
                  <a:lnTo>
                    <a:pt x="258109" y="190412"/>
                  </a:lnTo>
                  <a:lnTo>
                    <a:pt x="257773" y="190737"/>
                  </a:lnTo>
                  <a:lnTo>
                    <a:pt x="257510" y="191783"/>
                  </a:lnTo>
                  <a:lnTo>
                    <a:pt x="256285" y="192674"/>
                  </a:lnTo>
                  <a:lnTo>
                    <a:pt x="255918" y="193015"/>
                  </a:lnTo>
                  <a:lnTo>
                    <a:pt x="255404" y="193217"/>
                  </a:lnTo>
                  <a:lnTo>
                    <a:pt x="255125" y="193746"/>
                  </a:lnTo>
                  <a:lnTo>
                    <a:pt x="255162" y="194010"/>
                  </a:lnTo>
                  <a:lnTo>
                    <a:pt x="255109" y="194222"/>
                  </a:lnTo>
                  <a:lnTo>
                    <a:pt x="254770" y="194524"/>
                  </a:lnTo>
                  <a:lnTo>
                    <a:pt x="254420" y="194617"/>
                  </a:lnTo>
                  <a:lnTo>
                    <a:pt x="254341" y="194945"/>
                  </a:lnTo>
                  <a:lnTo>
                    <a:pt x="254333" y="195094"/>
                  </a:lnTo>
                  <a:lnTo>
                    <a:pt x="253957" y="195801"/>
                  </a:lnTo>
                  <a:lnTo>
                    <a:pt x="253653" y="196104"/>
                  </a:lnTo>
                  <a:lnTo>
                    <a:pt x="252990" y="196093"/>
                  </a:lnTo>
                  <a:lnTo>
                    <a:pt x="252619" y="195981"/>
                  </a:lnTo>
                  <a:lnTo>
                    <a:pt x="252310" y="196017"/>
                  </a:lnTo>
                  <a:lnTo>
                    <a:pt x="252319" y="196237"/>
                  </a:lnTo>
                  <a:lnTo>
                    <a:pt x="252577" y="196672"/>
                  </a:lnTo>
                  <a:lnTo>
                    <a:pt x="252745" y="197364"/>
                  </a:lnTo>
                  <a:lnTo>
                    <a:pt x="252384" y="200302"/>
                  </a:lnTo>
                  <a:lnTo>
                    <a:pt x="252115" y="200737"/>
                  </a:lnTo>
                  <a:lnTo>
                    <a:pt x="251492" y="200916"/>
                  </a:lnTo>
                  <a:lnTo>
                    <a:pt x="251519" y="201187"/>
                  </a:lnTo>
                  <a:lnTo>
                    <a:pt x="251644" y="201351"/>
                  </a:lnTo>
                  <a:lnTo>
                    <a:pt x="252040" y="201559"/>
                  </a:lnTo>
                  <a:lnTo>
                    <a:pt x="252059" y="201701"/>
                  </a:lnTo>
                  <a:lnTo>
                    <a:pt x="251888" y="201950"/>
                  </a:lnTo>
                  <a:lnTo>
                    <a:pt x="251189" y="202334"/>
                  </a:lnTo>
                  <a:lnTo>
                    <a:pt x="251186" y="202575"/>
                  </a:lnTo>
                  <a:lnTo>
                    <a:pt x="251387" y="202724"/>
                  </a:lnTo>
                  <a:lnTo>
                    <a:pt x="251379" y="203015"/>
                  </a:lnTo>
                  <a:lnTo>
                    <a:pt x="250653" y="203090"/>
                  </a:lnTo>
                  <a:lnTo>
                    <a:pt x="250558" y="203287"/>
                  </a:lnTo>
                  <a:lnTo>
                    <a:pt x="250661" y="203637"/>
                  </a:lnTo>
                  <a:lnTo>
                    <a:pt x="250621" y="203857"/>
                  </a:lnTo>
                  <a:lnTo>
                    <a:pt x="250201" y="203879"/>
                  </a:lnTo>
                  <a:lnTo>
                    <a:pt x="249685" y="202888"/>
                  </a:lnTo>
                  <a:lnTo>
                    <a:pt x="248608" y="204153"/>
                  </a:lnTo>
                  <a:lnTo>
                    <a:pt x="248023" y="204365"/>
                  </a:lnTo>
                  <a:lnTo>
                    <a:pt x="247449" y="204685"/>
                  </a:lnTo>
                  <a:lnTo>
                    <a:pt x="246822" y="205403"/>
                  </a:lnTo>
                  <a:lnTo>
                    <a:pt x="246776" y="205581"/>
                  </a:lnTo>
                  <a:lnTo>
                    <a:pt x="246282" y="205816"/>
                  </a:lnTo>
                  <a:lnTo>
                    <a:pt x="245720" y="205637"/>
                  </a:lnTo>
                  <a:lnTo>
                    <a:pt x="245044" y="205968"/>
                  </a:lnTo>
                  <a:lnTo>
                    <a:pt x="244622" y="206400"/>
                  </a:lnTo>
                  <a:lnTo>
                    <a:pt x="243824" y="206552"/>
                  </a:lnTo>
                  <a:lnTo>
                    <a:pt x="243497" y="206407"/>
                  </a:lnTo>
                  <a:lnTo>
                    <a:pt x="243023" y="205979"/>
                  </a:lnTo>
                  <a:lnTo>
                    <a:pt x="242449" y="205904"/>
                  </a:lnTo>
                  <a:lnTo>
                    <a:pt x="241074" y="206764"/>
                  </a:lnTo>
                  <a:lnTo>
                    <a:pt x="240842" y="207043"/>
                  </a:lnTo>
                  <a:lnTo>
                    <a:pt x="240610" y="207196"/>
                  </a:lnTo>
                  <a:lnTo>
                    <a:pt x="239778" y="206969"/>
                  </a:lnTo>
                  <a:lnTo>
                    <a:pt x="238490" y="207230"/>
                  </a:lnTo>
                  <a:lnTo>
                    <a:pt x="238038" y="207096"/>
                  </a:lnTo>
                  <a:lnTo>
                    <a:pt x="237765" y="206787"/>
                  </a:lnTo>
                  <a:lnTo>
                    <a:pt x="235907" y="206658"/>
                  </a:lnTo>
                  <a:lnTo>
                    <a:pt x="235713" y="206911"/>
                  </a:lnTo>
                  <a:lnTo>
                    <a:pt x="235135" y="206938"/>
                  </a:lnTo>
                  <a:lnTo>
                    <a:pt x="234460" y="205434"/>
                  </a:lnTo>
                  <a:lnTo>
                    <a:pt x="234555" y="204620"/>
                  </a:lnTo>
                  <a:lnTo>
                    <a:pt x="234785" y="204738"/>
                  </a:lnTo>
                  <a:lnTo>
                    <a:pt x="235230" y="205237"/>
                  </a:lnTo>
                  <a:lnTo>
                    <a:pt x="235519" y="205337"/>
                  </a:lnTo>
                  <a:lnTo>
                    <a:pt x="236446" y="205389"/>
                  </a:lnTo>
                  <a:lnTo>
                    <a:pt x="236757" y="205254"/>
                  </a:lnTo>
                  <a:lnTo>
                    <a:pt x="236571" y="204730"/>
                  </a:lnTo>
                  <a:lnTo>
                    <a:pt x="236057" y="203941"/>
                  </a:lnTo>
                  <a:lnTo>
                    <a:pt x="235149" y="203316"/>
                  </a:lnTo>
                  <a:lnTo>
                    <a:pt x="234351" y="203201"/>
                  </a:lnTo>
                  <a:lnTo>
                    <a:pt x="233321" y="203547"/>
                  </a:lnTo>
                  <a:lnTo>
                    <a:pt x="233211" y="203692"/>
                  </a:lnTo>
                  <a:lnTo>
                    <a:pt x="233149" y="204377"/>
                  </a:lnTo>
                  <a:lnTo>
                    <a:pt x="233303" y="204344"/>
                  </a:lnTo>
                  <a:lnTo>
                    <a:pt x="233405" y="204518"/>
                  </a:lnTo>
                  <a:lnTo>
                    <a:pt x="233456" y="205564"/>
                  </a:lnTo>
                  <a:lnTo>
                    <a:pt x="233418" y="206033"/>
                  </a:lnTo>
                  <a:lnTo>
                    <a:pt x="233300" y="206293"/>
                  </a:lnTo>
                  <a:lnTo>
                    <a:pt x="232705" y="206391"/>
                  </a:lnTo>
                  <a:lnTo>
                    <a:pt x="232280" y="206201"/>
                  </a:lnTo>
                  <a:lnTo>
                    <a:pt x="232343" y="206498"/>
                  </a:lnTo>
                  <a:lnTo>
                    <a:pt x="232574" y="206978"/>
                  </a:lnTo>
                  <a:lnTo>
                    <a:pt x="232844" y="207242"/>
                  </a:lnTo>
                  <a:lnTo>
                    <a:pt x="233072" y="207648"/>
                  </a:lnTo>
                  <a:lnTo>
                    <a:pt x="232946" y="207924"/>
                  </a:lnTo>
                  <a:lnTo>
                    <a:pt x="232422" y="208467"/>
                  </a:lnTo>
                  <a:lnTo>
                    <a:pt x="231567" y="208790"/>
                  </a:lnTo>
                  <a:lnTo>
                    <a:pt x="231377" y="209136"/>
                  </a:lnTo>
                  <a:lnTo>
                    <a:pt x="231365" y="209456"/>
                  </a:lnTo>
                  <a:lnTo>
                    <a:pt x="231228" y="209709"/>
                  </a:lnTo>
                  <a:lnTo>
                    <a:pt x="229880" y="210185"/>
                  </a:lnTo>
                  <a:lnTo>
                    <a:pt x="229762" y="210431"/>
                  </a:lnTo>
                  <a:lnTo>
                    <a:pt x="228588" y="211067"/>
                  </a:lnTo>
                  <a:lnTo>
                    <a:pt x="227783" y="210806"/>
                  </a:lnTo>
                  <a:lnTo>
                    <a:pt x="226963" y="211873"/>
                  </a:lnTo>
                  <a:lnTo>
                    <a:pt x="226556" y="211986"/>
                  </a:lnTo>
                  <a:lnTo>
                    <a:pt x="226139" y="211577"/>
                  </a:lnTo>
                  <a:lnTo>
                    <a:pt x="225539" y="211391"/>
                  </a:lnTo>
                  <a:lnTo>
                    <a:pt x="225223" y="211216"/>
                  </a:lnTo>
                  <a:lnTo>
                    <a:pt x="224456" y="211540"/>
                  </a:lnTo>
                  <a:lnTo>
                    <a:pt x="224301" y="212161"/>
                  </a:lnTo>
                  <a:lnTo>
                    <a:pt x="223663" y="212121"/>
                  </a:lnTo>
                  <a:lnTo>
                    <a:pt x="223401" y="211987"/>
                  </a:lnTo>
                  <a:lnTo>
                    <a:pt x="222825" y="212041"/>
                  </a:lnTo>
                  <a:lnTo>
                    <a:pt x="222486" y="212162"/>
                  </a:lnTo>
                  <a:lnTo>
                    <a:pt x="222205" y="212039"/>
                  </a:lnTo>
                  <a:lnTo>
                    <a:pt x="222155" y="211831"/>
                  </a:lnTo>
                  <a:lnTo>
                    <a:pt x="221315" y="210424"/>
                  </a:lnTo>
                  <a:lnTo>
                    <a:pt x="220840" y="210063"/>
                  </a:lnTo>
                  <a:lnTo>
                    <a:pt x="220157" y="210179"/>
                  </a:lnTo>
                  <a:lnTo>
                    <a:pt x="219819" y="210596"/>
                  </a:lnTo>
                  <a:lnTo>
                    <a:pt x="219352" y="210371"/>
                  </a:lnTo>
                  <a:lnTo>
                    <a:pt x="218987" y="210072"/>
                  </a:lnTo>
                  <a:lnTo>
                    <a:pt x="218678" y="209495"/>
                  </a:lnTo>
                  <a:lnTo>
                    <a:pt x="218047" y="209571"/>
                  </a:lnTo>
                  <a:lnTo>
                    <a:pt x="217624" y="209486"/>
                  </a:lnTo>
                  <a:lnTo>
                    <a:pt x="216552" y="209158"/>
                  </a:lnTo>
                  <a:lnTo>
                    <a:pt x="215977" y="208903"/>
                  </a:lnTo>
                  <a:lnTo>
                    <a:pt x="215471" y="208531"/>
                  </a:lnTo>
                  <a:lnTo>
                    <a:pt x="214782" y="208431"/>
                  </a:lnTo>
                  <a:lnTo>
                    <a:pt x="213399" y="208064"/>
                  </a:lnTo>
                  <a:lnTo>
                    <a:pt x="213244" y="207912"/>
                  </a:lnTo>
                  <a:lnTo>
                    <a:pt x="212995" y="206910"/>
                  </a:lnTo>
                  <a:lnTo>
                    <a:pt x="212185" y="206370"/>
                  </a:lnTo>
                  <a:lnTo>
                    <a:pt x="211451" y="205468"/>
                  </a:lnTo>
                  <a:lnTo>
                    <a:pt x="211220" y="205457"/>
                  </a:lnTo>
                  <a:lnTo>
                    <a:pt x="210636" y="205604"/>
                  </a:lnTo>
                  <a:lnTo>
                    <a:pt x="210083" y="205942"/>
                  </a:lnTo>
                  <a:lnTo>
                    <a:pt x="209585" y="205339"/>
                  </a:lnTo>
                  <a:lnTo>
                    <a:pt x="209444" y="205280"/>
                  </a:lnTo>
                  <a:lnTo>
                    <a:pt x="209190" y="204379"/>
                  </a:lnTo>
                  <a:lnTo>
                    <a:pt x="209194" y="204144"/>
                  </a:lnTo>
                  <a:lnTo>
                    <a:pt x="209703" y="203753"/>
                  </a:lnTo>
                  <a:lnTo>
                    <a:pt x="210212" y="203616"/>
                  </a:lnTo>
                  <a:lnTo>
                    <a:pt x="210486" y="203746"/>
                  </a:lnTo>
                  <a:lnTo>
                    <a:pt x="211052" y="204431"/>
                  </a:lnTo>
                  <a:lnTo>
                    <a:pt x="211265" y="204851"/>
                  </a:lnTo>
                  <a:lnTo>
                    <a:pt x="211496" y="205037"/>
                  </a:lnTo>
                  <a:lnTo>
                    <a:pt x="211831" y="204956"/>
                  </a:lnTo>
                  <a:lnTo>
                    <a:pt x="212017" y="204870"/>
                  </a:lnTo>
                  <a:lnTo>
                    <a:pt x="212629" y="204022"/>
                  </a:lnTo>
                  <a:lnTo>
                    <a:pt x="212621" y="203768"/>
                  </a:lnTo>
                  <a:lnTo>
                    <a:pt x="212519" y="203564"/>
                  </a:lnTo>
                  <a:lnTo>
                    <a:pt x="212576" y="202711"/>
                  </a:lnTo>
                  <a:lnTo>
                    <a:pt x="212648" y="202481"/>
                  </a:lnTo>
                  <a:lnTo>
                    <a:pt x="212812" y="202652"/>
                  </a:lnTo>
                  <a:lnTo>
                    <a:pt x="213116" y="203638"/>
                  </a:lnTo>
                  <a:lnTo>
                    <a:pt x="213484" y="203780"/>
                  </a:lnTo>
                  <a:lnTo>
                    <a:pt x="213727" y="203646"/>
                  </a:lnTo>
                  <a:lnTo>
                    <a:pt x="213830" y="202745"/>
                  </a:lnTo>
                  <a:lnTo>
                    <a:pt x="214187" y="202671"/>
                  </a:lnTo>
                  <a:lnTo>
                    <a:pt x="214658" y="203356"/>
                  </a:lnTo>
                  <a:lnTo>
                    <a:pt x="214772" y="203817"/>
                  </a:lnTo>
                  <a:lnTo>
                    <a:pt x="214754" y="196318"/>
                  </a:lnTo>
                  <a:lnTo>
                    <a:pt x="214330" y="196276"/>
                  </a:lnTo>
                  <a:lnTo>
                    <a:pt x="214015" y="196671"/>
                  </a:lnTo>
                  <a:lnTo>
                    <a:pt x="213589" y="196764"/>
                  </a:lnTo>
                  <a:lnTo>
                    <a:pt x="211707" y="196436"/>
                  </a:lnTo>
                  <a:lnTo>
                    <a:pt x="211307" y="196082"/>
                  </a:lnTo>
                  <a:lnTo>
                    <a:pt x="211094" y="195997"/>
                  </a:lnTo>
                  <a:lnTo>
                    <a:pt x="210345" y="196145"/>
                  </a:lnTo>
                  <a:lnTo>
                    <a:pt x="209232" y="196643"/>
                  </a:lnTo>
                  <a:lnTo>
                    <a:pt x="209248" y="199976"/>
                  </a:lnTo>
                  <a:lnTo>
                    <a:pt x="207207" y="199942"/>
                  </a:lnTo>
                  <a:lnTo>
                    <a:pt x="207098" y="199738"/>
                  </a:lnTo>
                  <a:lnTo>
                    <a:pt x="206456" y="200352"/>
                  </a:lnTo>
                  <a:lnTo>
                    <a:pt x="206434" y="200882"/>
                  </a:lnTo>
                  <a:lnTo>
                    <a:pt x="205290" y="200854"/>
                  </a:lnTo>
                  <a:lnTo>
                    <a:pt x="203722" y="201715"/>
                  </a:lnTo>
                  <a:lnTo>
                    <a:pt x="203267" y="200751"/>
                  </a:lnTo>
                  <a:lnTo>
                    <a:pt x="201102" y="201854"/>
                  </a:lnTo>
                  <a:lnTo>
                    <a:pt x="200934" y="201790"/>
                  </a:lnTo>
                  <a:lnTo>
                    <a:pt x="199706" y="201760"/>
                  </a:lnTo>
                  <a:lnTo>
                    <a:pt x="197289" y="201770"/>
                  </a:lnTo>
                  <a:lnTo>
                    <a:pt x="197258" y="202358"/>
                  </a:lnTo>
                  <a:lnTo>
                    <a:pt x="194721" y="202370"/>
                  </a:lnTo>
                  <a:lnTo>
                    <a:pt x="194719" y="202094"/>
                  </a:lnTo>
                  <a:lnTo>
                    <a:pt x="195917" y="200549"/>
                  </a:lnTo>
                  <a:lnTo>
                    <a:pt x="196719" y="198945"/>
                  </a:lnTo>
                  <a:lnTo>
                    <a:pt x="196772" y="198614"/>
                  </a:lnTo>
                  <a:lnTo>
                    <a:pt x="196761" y="197679"/>
                  </a:lnTo>
                  <a:lnTo>
                    <a:pt x="194843" y="197648"/>
                  </a:lnTo>
                  <a:lnTo>
                    <a:pt x="194856" y="197884"/>
                  </a:lnTo>
                  <a:lnTo>
                    <a:pt x="193734" y="197887"/>
                  </a:lnTo>
                  <a:lnTo>
                    <a:pt x="193738" y="198796"/>
                  </a:lnTo>
                  <a:lnTo>
                    <a:pt x="193913" y="198803"/>
                  </a:lnTo>
                  <a:lnTo>
                    <a:pt x="194008" y="199447"/>
                  </a:lnTo>
                  <a:lnTo>
                    <a:pt x="193868" y="199827"/>
                  </a:lnTo>
                  <a:lnTo>
                    <a:pt x="193541" y="199946"/>
                  </a:lnTo>
                  <a:lnTo>
                    <a:pt x="193153" y="199815"/>
                  </a:lnTo>
                  <a:lnTo>
                    <a:pt x="192849" y="199380"/>
                  </a:lnTo>
                  <a:lnTo>
                    <a:pt x="191742" y="199250"/>
                  </a:lnTo>
                  <a:lnTo>
                    <a:pt x="190773" y="199239"/>
                  </a:lnTo>
                  <a:lnTo>
                    <a:pt x="190673" y="199068"/>
                  </a:lnTo>
                  <a:lnTo>
                    <a:pt x="190742" y="198539"/>
                  </a:lnTo>
                  <a:lnTo>
                    <a:pt x="190742" y="197772"/>
                  </a:lnTo>
                  <a:lnTo>
                    <a:pt x="190060" y="197786"/>
                  </a:lnTo>
                  <a:lnTo>
                    <a:pt x="190055" y="199007"/>
                  </a:lnTo>
                  <a:lnTo>
                    <a:pt x="187881" y="199000"/>
                  </a:lnTo>
                  <a:lnTo>
                    <a:pt x="187857" y="200156"/>
                  </a:lnTo>
                  <a:lnTo>
                    <a:pt x="188217" y="200161"/>
                  </a:lnTo>
                  <a:lnTo>
                    <a:pt x="188216" y="202511"/>
                  </a:lnTo>
                  <a:lnTo>
                    <a:pt x="187866" y="203111"/>
                  </a:lnTo>
                  <a:lnTo>
                    <a:pt x="187083" y="203145"/>
                  </a:lnTo>
                  <a:lnTo>
                    <a:pt x="187141" y="203696"/>
                  </a:lnTo>
                  <a:lnTo>
                    <a:pt x="187517" y="204012"/>
                  </a:lnTo>
                  <a:lnTo>
                    <a:pt x="187867" y="204187"/>
                  </a:lnTo>
                  <a:lnTo>
                    <a:pt x="187871" y="204883"/>
                  </a:lnTo>
                  <a:lnTo>
                    <a:pt x="187071" y="204896"/>
                  </a:lnTo>
                  <a:lnTo>
                    <a:pt x="187864" y="205702"/>
                  </a:lnTo>
                  <a:lnTo>
                    <a:pt x="189346" y="206997"/>
                  </a:lnTo>
                  <a:lnTo>
                    <a:pt x="189373" y="207131"/>
                  </a:lnTo>
                  <a:lnTo>
                    <a:pt x="188807" y="207112"/>
                  </a:lnTo>
                  <a:lnTo>
                    <a:pt x="188374" y="206945"/>
                  </a:lnTo>
                  <a:lnTo>
                    <a:pt x="184385" y="203531"/>
                  </a:lnTo>
                  <a:lnTo>
                    <a:pt x="184251" y="203913"/>
                  </a:lnTo>
                  <a:lnTo>
                    <a:pt x="184219" y="204813"/>
                  </a:lnTo>
                  <a:lnTo>
                    <a:pt x="184255" y="209413"/>
                  </a:lnTo>
                  <a:lnTo>
                    <a:pt x="184467" y="209670"/>
                  </a:lnTo>
                  <a:lnTo>
                    <a:pt x="185444" y="209656"/>
                  </a:lnTo>
                  <a:lnTo>
                    <a:pt x="185462" y="210401"/>
                  </a:lnTo>
                  <a:lnTo>
                    <a:pt x="185394" y="210635"/>
                  </a:lnTo>
                  <a:lnTo>
                    <a:pt x="187403" y="214785"/>
                  </a:lnTo>
                  <a:lnTo>
                    <a:pt x="186389" y="215705"/>
                  </a:lnTo>
                  <a:lnTo>
                    <a:pt x="185649" y="216160"/>
                  </a:lnTo>
                  <a:lnTo>
                    <a:pt x="185531" y="216309"/>
                  </a:lnTo>
                  <a:lnTo>
                    <a:pt x="185326" y="216828"/>
                  </a:lnTo>
                  <a:lnTo>
                    <a:pt x="185067" y="216860"/>
                  </a:lnTo>
                  <a:lnTo>
                    <a:pt x="183047" y="218701"/>
                  </a:lnTo>
                  <a:lnTo>
                    <a:pt x="180609" y="218544"/>
                  </a:lnTo>
                  <a:lnTo>
                    <a:pt x="179309" y="221583"/>
                  </a:lnTo>
                  <a:lnTo>
                    <a:pt x="178279" y="221635"/>
                  </a:lnTo>
                  <a:lnTo>
                    <a:pt x="177055" y="223921"/>
                  </a:lnTo>
                  <a:lnTo>
                    <a:pt x="176512" y="226189"/>
                  </a:lnTo>
                  <a:lnTo>
                    <a:pt x="176473" y="227343"/>
                  </a:lnTo>
                  <a:lnTo>
                    <a:pt x="176323" y="227189"/>
                  </a:lnTo>
                  <a:lnTo>
                    <a:pt x="175783" y="226319"/>
                  </a:lnTo>
                  <a:lnTo>
                    <a:pt x="175731" y="226123"/>
                  </a:lnTo>
                  <a:lnTo>
                    <a:pt x="175736" y="225362"/>
                  </a:lnTo>
                  <a:lnTo>
                    <a:pt x="175529" y="225512"/>
                  </a:lnTo>
                  <a:lnTo>
                    <a:pt x="175518" y="225746"/>
                  </a:lnTo>
                  <a:lnTo>
                    <a:pt x="175643" y="226357"/>
                  </a:lnTo>
                  <a:lnTo>
                    <a:pt x="176072" y="227328"/>
                  </a:lnTo>
                  <a:lnTo>
                    <a:pt x="176091" y="227499"/>
                  </a:lnTo>
                  <a:lnTo>
                    <a:pt x="176011" y="228181"/>
                  </a:lnTo>
                  <a:lnTo>
                    <a:pt x="175795" y="228687"/>
                  </a:lnTo>
                  <a:lnTo>
                    <a:pt x="175139" y="229684"/>
                  </a:lnTo>
                  <a:lnTo>
                    <a:pt x="174434" y="230593"/>
                  </a:lnTo>
                  <a:lnTo>
                    <a:pt x="173054" y="231349"/>
                  </a:lnTo>
                  <a:lnTo>
                    <a:pt x="171580" y="232470"/>
                  </a:lnTo>
                  <a:lnTo>
                    <a:pt x="171284" y="231555"/>
                  </a:lnTo>
                  <a:lnTo>
                    <a:pt x="170920" y="230997"/>
                  </a:lnTo>
                  <a:lnTo>
                    <a:pt x="170874" y="230576"/>
                  </a:lnTo>
                  <a:lnTo>
                    <a:pt x="170148" y="227754"/>
                  </a:lnTo>
                  <a:lnTo>
                    <a:pt x="169490" y="227941"/>
                  </a:lnTo>
                  <a:lnTo>
                    <a:pt x="169080" y="228143"/>
                  </a:lnTo>
                  <a:lnTo>
                    <a:pt x="168175" y="228839"/>
                  </a:lnTo>
                  <a:lnTo>
                    <a:pt x="168019" y="227795"/>
                  </a:lnTo>
                  <a:lnTo>
                    <a:pt x="167837" y="227203"/>
                  </a:lnTo>
                  <a:lnTo>
                    <a:pt x="167523" y="226548"/>
                  </a:lnTo>
                  <a:lnTo>
                    <a:pt x="167147" y="225982"/>
                  </a:lnTo>
                  <a:lnTo>
                    <a:pt x="163377" y="221592"/>
                  </a:lnTo>
                  <a:lnTo>
                    <a:pt x="163199" y="221785"/>
                  </a:lnTo>
                  <a:lnTo>
                    <a:pt x="161642" y="221763"/>
                  </a:lnTo>
                  <a:lnTo>
                    <a:pt x="161656" y="220027"/>
                  </a:lnTo>
                  <a:lnTo>
                    <a:pt x="157820" y="217010"/>
                  </a:lnTo>
                  <a:lnTo>
                    <a:pt x="157657" y="216969"/>
                  </a:lnTo>
                  <a:lnTo>
                    <a:pt x="157213" y="216541"/>
                  </a:lnTo>
                  <a:lnTo>
                    <a:pt x="156350" y="215436"/>
                  </a:lnTo>
                  <a:lnTo>
                    <a:pt x="155738" y="214132"/>
                  </a:lnTo>
                  <a:lnTo>
                    <a:pt x="155567" y="213415"/>
                  </a:lnTo>
                  <a:lnTo>
                    <a:pt x="153217" y="213390"/>
                  </a:lnTo>
                  <a:lnTo>
                    <a:pt x="152651" y="212861"/>
                  </a:lnTo>
                  <a:lnTo>
                    <a:pt x="152657" y="212223"/>
                  </a:lnTo>
                  <a:lnTo>
                    <a:pt x="151444" y="212212"/>
                  </a:lnTo>
                  <a:lnTo>
                    <a:pt x="151435" y="213449"/>
                  </a:lnTo>
                  <a:lnTo>
                    <a:pt x="150592" y="213422"/>
                  </a:lnTo>
                  <a:lnTo>
                    <a:pt x="152339" y="219318"/>
                  </a:lnTo>
                  <a:lnTo>
                    <a:pt x="152588" y="219890"/>
                  </a:lnTo>
                  <a:lnTo>
                    <a:pt x="149501" y="219820"/>
                  </a:lnTo>
                  <a:lnTo>
                    <a:pt x="147189" y="219786"/>
                  </a:lnTo>
                  <a:lnTo>
                    <a:pt x="147181" y="221548"/>
                  </a:lnTo>
                  <a:lnTo>
                    <a:pt x="147201" y="221691"/>
                  </a:lnTo>
                  <a:lnTo>
                    <a:pt x="148403" y="221709"/>
                  </a:lnTo>
                  <a:lnTo>
                    <a:pt x="148418" y="226404"/>
                  </a:lnTo>
                  <a:lnTo>
                    <a:pt x="142901" y="226292"/>
                  </a:lnTo>
                  <a:lnTo>
                    <a:pt x="143154" y="226438"/>
                  </a:lnTo>
                  <a:lnTo>
                    <a:pt x="143386" y="226766"/>
                  </a:lnTo>
                  <a:lnTo>
                    <a:pt x="143549" y="227122"/>
                  </a:lnTo>
                  <a:lnTo>
                    <a:pt x="143684" y="227234"/>
                  </a:lnTo>
                  <a:lnTo>
                    <a:pt x="144019" y="227315"/>
                  </a:lnTo>
                  <a:lnTo>
                    <a:pt x="144674" y="227310"/>
                  </a:lnTo>
                  <a:lnTo>
                    <a:pt x="144883" y="227362"/>
                  </a:lnTo>
                  <a:lnTo>
                    <a:pt x="145457" y="227687"/>
                  </a:lnTo>
                  <a:lnTo>
                    <a:pt x="146021" y="227760"/>
                  </a:lnTo>
                  <a:lnTo>
                    <a:pt x="146547" y="227747"/>
                  </a:lnTo>
                  <a:lnTo>
                    <a:pt x="146777" y="227830"/>
                  </a:lnTo>
                  <a:lnTo>
                    <a:pt x="146916" y="228132"/>
                  </a:lnTo>
                  <a:lnTo>
                    <a:pt x="146887" y="228335"/>
                  </a:lnTo>
                  <a:lnTo>
                    <a:pt x="146810" y="228476"/>
                  </a:lnTo>
                  <a:lnTo>
                    <a:pt x="146555" y="228676"/>
                  </a:lnTo>
                  <a:lnTo>
                    <a:pt x="146273" y="228723"/>
                  </a:lnTo>
                  <a:lnTo>
                    <a:pt x="145700" y="228496"/>
                  </a:lnTo>
                  <a:lnTo>
                    <a:pt x="145586" y="228616"/>
                  </a:lnTo>
                  <a:lnTo>
                    <a:pt x="146143" y="228975"/>
                  </a:lnTo>
                  <a:lnTo>
                    <a:pt x="146810" y="229236"/>
                  </a:lnTo>
                  <a:lnTo>
                    <a:pt x="147496" y="229355"/>
                  </a:lnTo>
                  <a:lnTo>
                    <a:pt x="147852" y="229345"/>
                  </a:lnTo>
                  <a:lnTo>
                    <a:pt x="148370" y="229194"/>
                  </a:lnTo>
                  <a:lnTo>
                    <a:pt x="148523" y="229298"/>
                  </a:lnTo>
                  <a:lnTo>
                    <a:pt x="148616" y="229480"/>
                  </a:lnTo>
                  <a:lnTo>
                    <a:pt x="148631" y="229616"/>
                  </a:lnTo>
                  <a:lnTo>
                    <a:pt x="148594" y="229798"/>
                  </a:lnTo>
                  <a:lnTo>
                    <a:pt x="148370" y="230126"/>
                  </a:lnTo>
                  <a:lnTo>
                    <a:pt x="148239" y="230217"/>
                  </a:lnTo>
                  <a:lnTo>
                    <a:pt x="148103" y="230253"/>
                  </a:lnTo>
                  <a:lnTo>
                    <a:pt x="147686" y="230253"/>
                  </a:lnTo>
                  <a:lnTo>
                    <a:pt x="146951" y="230115"/>
                  </a:lnTo>
                  <a:lnTo>
                    <a:pt x="147044" y="230381"/>
                  </a:lnTo>
                  <a:lnTo>
                    <a:pt x="147021" y="230714"/>
                  </a:lnTo>
                  <a:lnTo>
                    <a:pt x="146775" y="231161"/>
                  </a:lnTo>
                  <a:lnTo>
                    <a:pt x="146684" y="231658"/>
                  </a:lnTo>
                  <a:lnTo>
                    <a:pt x="146423" y="232163"/>
                  </a:lnTo>
                  <a:lnTo>
                    <a:pt x="146037" y="232494"/>
                  </a:lnTo>
                  <a:lnTo>
                    <a:pt x="145379" y="232754"/>
                  </a:lnTo>
                  <a:lnTo>
                    <a:pt x="145254" y="232986"/>
                  </a:lnTo>
                  <a:lnTo>
                    <a:pt x="145227" y="233238"/>
                  </a:lnTo>
                  <a:lnTo>
                    <a:pt x="145476" y="233933"/>
                  </a:lnTo>
                  <a:lnTo>
                    <a:pt x="146085" y="234719"/>
                  </a:lnTo>
                  <a:lnTo>
                    <a:pt x="146278" y="234844"/>
                  </a:lnTo>
                  <a:lnTo>
                    <a:pt x="146822" y="234984"/>
                  </a:lnTo>
                  <a:lnTo>
                    <a:pt x="146992" y="235185"/>
                  </a:lnTo>
                  <a:lnTo>
                    <a:pt x="147125" y="235448"/>
                  </a:lnTo>
                  <a:lnTo>
                    <a:pt x="147123" y="235695"/>
                  </a:lnTo>
                  <a:lnTo>
                    <a:pt x="147166" y="235997"/>
                  </a:lnTo>
                  <a:lnTo>
                    <a:pt x="147463" y="235913"/>
                  </a:lnTo>
                  <a:lnTo>
                    <a:pt x="147831" y="235606"/>
                  </a:lnTo>
                  <a:lnTo>
                    <a:pt x="147997" y="235656"/>
                  </a:lnTo>
                  <a:lnTo>
                    <a:pt x="148128" y="235786"/>
                  </a:lnTo>
                  <a:lnTo>
                    <a:pt x="148351" y="236260"/>
                  </a:lnTo>
                  <a:lnTo>
                    <a:pt x="148480" y="236309"/>
                  </a:lnTo>
                  <a:lnTo>
                    <a:pt x="148842" y="236002"/>
                  </a:lnTo>
                  <a:lnTo>
                    <a:pt x="149072" y="236093"/>
                  </a:lnTo>
                  <a:lnTo>
                    <a:pt x="149437" y="236455"/>
                  </a:lnTo>
                  <a:lnTo>
                    <a:pt x="149520" y="236715"/>
                  </a:lnTo>
                  <a:lnTo>
                    <a:pt x="149532" y="237033"/>
                  </a:lnTo>
                  <a:lnTo>
                    <a:pt x="149563" y="237334"/>
                  </a:lnTo>
                  <a:lnTo>
                    <a:pt x="150044" y="236801"/>
                  </a:lnTo>
                  <a:lnTo>
                    <a:pt x="150404" y="236572"/>
                  </a:lnTo>
                  <a:lnTo>
                    <a:pt x="150555" y="236517"/>
                  </a:lnTo>
                  <a:lnTo>
                    <a:pt x="151150" y="236525"/>
                  </a:lnTo>
                  <a:lnTo>
                    <a:pt x="151293" y="236481"/>
                  </a:lnTo>
                  <a:lnTo>
                    <a:pt x="151504" y="236361"/>
                  </a:lnTo>
                  <a:lnTo>
                    <a:pt x="151805" y="236122"/>
                  </a:lnTo>
                  <a:lnTo>
                    <a:pt x="152016" y="236049"/>
                  </a:lnTo>
                  <a:lnTo>
                    <a:pt x="152463" y="236226"/>
                  </a:lnTo>
                  <a:lnTo>
                    <a:pt x="152617" y="236010"/>
                  </a:lnTo>
                  <a:lnTo>
                    <a:pt x="152524" y="235596"/>
                  </a:lnTo>
                  <a:lnTo>
                    <a:pt x="152708" y="235367"/>
                  </a:lnTo>
                  <a:lnTo>
                    <a:pt x="153068" y="235338"/>
                  </a:lnTo>
                  <a:lnTo>
                    <a:pt x="153928" y="234904"/>
                  </a:lnTo>
                  <a:lnTo>
                    <a:pt x="154175" y="234982"/>
                  </a:lnTo>
                  <a:lnTo>
                    <a:pt x="154328" y="235710"/>
                  </a:lnTo>
                  <a:lnTo>
                    <a:pt x="154463" y="235976"/>
                  </a:lnTo>
                  <a:lnTo>
                    <a:pt x="154763" y="236148"/>
                  </a:lnTo>
                  <a:lnTo>
                    <a:pt x="155119" y="236278"/>
                  </a:lnTo>
                  <a:lnTo>
                    <a:pt x="155335" y="236507"/>
                  </a:lnTo>
                  <a:lnTo>
                    <a:pt x="155573" y="236653"/>
                  </a:lnTo>
                  <a:lnTo>
                    <a:pt x="156093" y="236749"/>
                  </a:lnTo>
                  <a:lnTo>
                    <a:pt x="156549" y="236957"/>
                  </a:lnTo>
                  <a:lnTo>
                    <a:pt x="156638" y="237124"/>
                  </a:lnTo>
                  <a:lnTo>
                    <a:pt x="156652" y="237693"/>
                  </a:lnTo>
                  <a:lnTo>
                    <a:pt x="156654" y="237285"/>
                  </a:lnTo>
                  <a:lnTo>
                    <a:pt x="156387" y="236996"/>
                  </a:lnTo>
                  <a:lnTo>
                    <a:pt x="156254" y="236915"/>
                  </a:lnTo>
                  <a:lnTo>
                    <a:pt x="156112" y="236866"/>
                  </a:lnTo>
                  <a:lnTo>
                    <a:pt x="155648" y="236785"/>
                  </a:lnTo>
                  <a:lnTo>
                    <a:pt x="155447" y="236699"/>
                  </a:lnTo>
                  <a:lnTo>
                    <a:pt x="155262" y="236533"/>
                  </a:lnTo>
                  <a:lnTo>
                    <a:pt x="154719" y="236234"/>
                  </a:lnTo>
                  <a:lnTo>
                    <a:pt x="154541" y="236158"/>
                  </a:lnTo>
                  <a:lnTo>
                    <a:pt x="154402" y="235997"/>
                  </a:lnTo>
                  <a:lnTo>
                    <a:pt x="154303" y="235796"/>
                  </a:lnTo>
                  <a:lnTo>
                    <a:pt x="154235" y="235453"/>
                  </a:lnTo>
                  <a:lnTo>
                    <a:pt x="154040" y="235008"/>
                  </a:lnTo>
                  <a:lnTo>
                    <a:pt x="153901" y="235005"/>
                  </a:lnTo>
                  <a:lnTo>
                    <a:pt x="153534" y="235237"/>
                  </a:lnTo>
                  <a:lnTo>
                    <a:pt x="153236" y="235393"/>
                  </a:lnTo>
                  <a:lnTo>
                    <a:pt x="153064" y="235403"/>
                  </a:lnTo>
                  <a:lnTo>
                    <a:pt x="152544" y="235664"/>
                  </a:lnTo>
                  <a:lnTo>
                    <a:pt x="152638" y="235958"/>
                  </a:lnTo>
                  <a:lnTo>
                    <a:pt x="152700" y="236465"/>
                  </a:lnTo>
                  <a:lnTo>
                    <a:pt x="152339" y="236267"/>
                  </a:lnTo>
                  <a:lnTo>
                    <a:pt x="152196" y="236221"/>
                  </a:lnTo>
                  <a:lnTo>
                    <a:pt x="151906" y="236189"/>
                  </a:lnTo>
                  <a:lnTo>
                    <a:pt x="151772" y="236218"/>
                  </a:lnTo>
                  <a:lnTo>
                    <a:pt x="151405" y="236528"/>
                  </a:lnTo>
                  <a:lnTo>
                    <a:pt x="151276" y="236588"/>
                  </a:lnTo>
                  <a:lnTo>
                    <a:pt x="151009" y="236629"/>
                  </a:lnTo>
                  <a:lnTo>
                    <a:pt x="150549" y="236595"/>
                  </a:lnTo>
                  <a:lnTo>
                    <a:pt x="150417" y="236629"/>
                  </a:lnTo>
                  <a:lnTo>
                    <a:pt x="150234" y="236715"/>
                  </a:lnTo>
                  <a:lnTo>
                    <a:pt x="150104" y="236806"/>
                  </a:lnTo>
                  <a:lnTo>
                    <a:pt x="149961" y="236954"/>
                  </a:lnTo>
                  <a:lnTo>
                    <a:pt x="149745" y="237264"/>
                  </a:lnTo>
                  <a:lnTo>
                    <a:pt x="149431" y="237373"/>
                  </a:lnTo>
                  <a:lnTo>
                    <a:pt x="149395" y="237085"/>
                  </a:lnTo>
                  <a:lnTo>
                    <a:pt x="149404" y="236621"/>
                  </a:lnTo>
                  <a:lnTo>
                    <a:pt x="149116" y="236239"/>
                  </a:lnTo>
                  <a:lnTo>
                    <a:pt x="148432" y="236411"/>
                  </a:lnTo>
                  <a:lnTo>
                    <a:pt x="148297" y="236351"/>
                  </a:lnTo>
                  <a:lnTo>
                    <a:pt x="148188" y="236176"/>
                  </a:lnTo>
                  <a:lnTo>
                    <a:pt x="148086" y="235960"/>
                  </a:lnTo>
                  <a:lnTo>
                    <a:pt x="147603" y="235926"/>
                  </a:lnTo>
                  <a:lnTo>
                    <a:pt x="147231" y="236145"/>
                  </a:lnTo>
                  <a:lnTo>
                    <a:pt x="147015" y="235992"/>
                  </a:lnTo>
                  <a:lnTo>
                    <a:pt x="146992" y="235560"/>
                  </a:lnTo>
                  <a:lnTo>
                    <a:pt x="146947" y="235380"/>
                  </a:lnTo>
                  <a:lnTo>
                    <a:pt x="146876" y="235211"/>
                  </a:lnTo>
                  <a:lnTo>
                    <a:pt x="146746" y="235078"/>
                  </a:lnTo>
                  <a:lnTo>
                    <a:pt x="146110" y="234883"/>
                  </a:lnTo>
                  <a:lnTo>
                    <a:pt x="145890" y="234659"/>
                  </a:lnTo>
                  <a:lnTo>
                    <a:pt x="145466" y="234146"/>
                  </a:lnTo>
                  <a:lnTo>
                    <a:pt x="145205" y="233415"/>
                  </a:lnTo>
                  <a:lnTo>
                    <a:pt x="145169" y="233285"/>
                  </a:lnTo>
                  <a:lnTo>
                    <a:pt x="145163" y="233113"/>
                  </a:lnTo>
                  <a:lnTo>
                    <a:pt x="145281" y="232775"/>
                  </a:lnTo>
                  <a:lnTo>
                    <a:pt x="145501" y="232682"/>
                  </a:lnTo>
                  <a:lnTo>
                    <a:pt x="145669" y="232639"/>
                  </a:lnTo>
                  <a:lnTo>
                    <a:pt x="146035" y="232439"/>
                  </a:lnTo>
                  <a:lnTo>
                    <a:pt x="146209" y="232322"/>
                  </a:lnTo>
                  <a:lnTo>
                    <a:pt x="146350" y="232168"/>
                  </a:lnTo>
                  <a:lnTo>
                    <a:pt x="146518" y="231903"/>
                  </a:lnTo>
                  <a:lnTo>
                    <a:pt x="146605" y="231682"/>
                  </a:lnTo>
                  <a:lnTo>
                    <a:pt x="146638" y="231432"/>
                  </a:lnTo>
                  <a:lnTo>
                    <a:pt x="146740" y="231182"/>
                  </a:lnTo>
                  <a:lnTo>
                    <a:pt x="146994" y="230747"/>
                  </a:lnTo>
                  <a:lnTo>
                    <a:pt x="146951" y="230399"/>
                  </a:lnTo>
                  <a:lnTo>
                    <a:pt x="146893" y="230206"/>
                  </a:lnTo>
                  <a:lnTo>
                    <a:pt x="147018" y="230009"/>
                  </a:lnTo>
                  <a:lnTo>
                    <a:pt x="147768" y="230208"/>
                  </a:lnTo>
                  <a:lnTo>
                    <a:pt x="148097" y="230240"/>
                  </a:lnTo>
                  <a:lnTo>
                    <a:pt x="148316" y="230157"/>
                  </a:lnTo>
                  <a:lnTo>
                    <a:pt x="148449" y="230003"/>
                  </a:lnTo>
                  <a:lnTo>
                    <a:pt x="148550" y="229787"/>
                  </a:lnTo>
                  <a:lnTo>
                    <a:pt x="148546" y="229589"/>
                  </a:lnTo>
                  <a:lnTo>
                    <a:pt x="148239" y="229316"/>
                  </a:lnTo>
                  <a:lnTo>
                    <a:pt x="148101" y="229376"/>
                  </a:lnTo>
                  <a:lnTo>
                    <a:pt x="147763" y="229438"/>
                  </a:lnTo>
                  <a:lnTo>
                    <a:pt x="147436" y="229431"/>
                  </a:lnTo>
                  <a:lnTo>
                    <a:pt x="146965" y="229368"/>
                  </a:lnTo>
                  <a:lnTo>
                    <a:pt x="146389" y="229207"/>
                  </a:lnTo>
                  <a:lnTo>
                    <a:pt x="146073" y="229051"/>
                  </a:lnTo>
                  <a:lnTo>
                    <a:pt x="145818" y="228892"/>
                  </a:lnTo>
                  <a:lnTo>
                    <a:pt x="145579" y="228428"/>
                  </a:lnTo>
                  <a:lnTo>
                    <a:pt x="145777" y="228483"/>
                  </a:lnTo>
                  <a:lnTo>
                    <a:pt x="146184" y="228654"/>
                  </a:lnTo>
                  <a:lnTo>
                    <a:pt x="146321" y="228684"/>
                  </a:lnTo>
                  <a:lnTo>
                    <a:pt x="146800" y="228395"/>
                  </a:lnTo>
                  <a:lnTo>
                    <a:pt x="146833" y="228205"/>
                  </a:lnTo>
                  <a:lnTo>
                    <a:pt x="146584" y="227848"/>
                  </a:lnTo>
                  <a:lnTo>
                    <a:pt x="145689" y="227828"/>
                  </a:lnTo>
                  <a:lnTo>
                    <a:pt x="145451" y="227752"/>
                  </a:lnTo>
                  <a:lnTo>
                    <a:pt x="144902" y="227489"/>
                  </a:lnTo>
                  <a:lnTo>
                    <a:pt x="144703" y="227414"/>
                  </a:lnTo>
                  <a:lnTo>
                    <a:pt x="144486" y="227390"/>
                  </a:lnTo>
                  <a:lnTo>
                    <a:pt x="143926" y="227390"/>
                  </a:lnTo>
                  <a:lnTo>
                    <a:pt x="143651" y="227323"/>
                  </a:lnTo>
                  <a:lnTo>
                    <a:pt x="143506" y="227232"/>
                  </a:lnTo>
                  <a:lnTo>
                    <a:pt x="143282" y="226844"/>
                  </a:lnTo>
                  <a:lnTo>
                    <a:pt x="143129" y="226620"/>
                  </a:lnTo>
                  <a:lnTo>
                    <a:pt x="142986" y="226487"/>
                  </a:lnTo>
                  <a:lnTo>
                    <a:pt x="142757" y="226298"/>
                  </a:lnTo>
                  <a:lnTo>
                    <a:pt x="142478" y="226034"/>
                  </a:lnTo>
                  <a:lnTo>
                    <a:pt x="142453" y="225865"/>
                  </a:lnTo>
                  <a:lnTo>
                    <a:pt x="142812" y="224957"/>
                  </a:lnTo>
                  <a:lnTo>
                    <a:pt x="143454" y="224106"/>
                  </a:lnTo>
                  <a:lnTo>
                    <a:pt x="143309" y="223796"/>
                  </a:lnTo>
                  <a:lnTo>
                    <a:pt x="142884" y="223554"/>
                  </a:lnTo>
                  <a:lnTo>
                    <a:pt x="142669" y="223294"/>
                  </a:lnTo>
                  <a:lnTo>
                    <a:pt x="142578" y="223026"/>
                  </a:lnTo>
                  <a:lnTo>
                    <a:pt x="142590" y="222237"/>
                  </a:lnTo>
                  <a:lnTo>
                    <a:pt x="142447" y="221871"/>
                  </a:lnTo>
                  <a:lnTo>
                    <a:pt x="142074" y="221407"/>
                  </a:lnTo>
                  <a:lnTo>
                    <a:pt x="142283" y="221202"/>
                  </a:lnTo>
                  <a:lnTo>
                    <a:pt x="142240" y="221074"/>
                  </a:lnTo>
                  <a:lnTo>
                    <a:pt x="142708" y="220913"/>
                  </a:lnTo>
                  <a:lnTo>
                    <a:pt x="142938" y="220694"/>
                  </a:lnTo>
                  <a:lnTo>
                    <a:pt x="143104" y="220325"/>
                  </a:lnTo>
                  <a:lnTo>
                    <a:pt x="142897" y="219991"/>
                  </a:lnTo>
                  <a:lnTo>
                    <a:pt x="142849" y="219841"/>
                  </a:lnTo>
                  <a:lnTo>
                    <a:pt x="142810" y="219622"/>
                  </a:lnTo>
                  <a:lnTo>
                    <a:pt x="142803" y="219432"/>
                  </a:lnTo>
                  <a:lnTo>
                    <a:pt x="142834" y="219203"/>
                  </a:lnTo>
                  <a:lnTo>
                    <a:pt x="142903" y="219026"/>
                  </a:lnTo>
                  <a:lnTo>
                    <a:pt x="142990" y="218875"/>
                  </a:lnTo>
                  <a:lnTo>
                    <a:pt x="143286" y="218607"/>
                  </a:lnTo>
                  <a:lnTo>
                    <a:pt x="143589" y="218425"/>
                  </a:lnTo>
                  <a:lnTo>
                    <a:pt x="143922" y="218313"/>
                  </a:lnTo>
                  <a:lnTo>
                    <a:pt x="144550" y="218089"/>
                  </a:lnTo>
                  <a:lnTo>
                    <a:pt x="144591" y="217837"/>
                  </a:lnTo>
                  <a:lnTo>
                    <a:pt x="144558" y="217566"/>
                  </a:lnTo>
                  <a:lnTo>
                    <a:pt x="144585" y="216486"/>
                  </a:lnTo>
                  <a:lnTo>
                    <a:pt x="144608" y="216314"/>
                  </a:lnTo>
                  <a:lnTo>
                    <a:pt x="144664" y="216103"/>
                  </a:lnTo>
                  <a:lnTo>
                    <a:pt x="144755" y="215963"/>
                  </a:lnTo>
                  <a:lnTo>
                    <a:pt x="144885" y="215848"/>
                  </a:lnTo>
                  <a:lnTo>
                    <a:pt x="145194" y="215765"/>
                  </a:lnTo>
                  <a:lnTo>
                    <a:pt x="145789" y="215781"/>
                  </a:lnTo>
                  <a:lnTo>
                    <a:pt x="146338" y="215682"/>
                  </a:lnTo>
                  <a:lnTo>
                    <a:pt x="147054" y="215656"/>
                  </a:lnTo>
                  <a:lnTo>
                    <a:pt x="147243" y="215531"/>
                  </a:lnTo>
                  <a:lnTo>
                    <a:pt x="147692" y="215081"/>
                  </a:lnTo>
                  <a:lnTo>
                    <a:pt x="147821" y="214571"/>
                  </a:lnTo>
                  <a:lnTo>
                    <a:pt x="147139" y="214199"/>
                  </a:lnTo>
                  <a:lnTo>
                    <a:pt x="146658" y="213712"/>
                  </a:lnTo>
                  <a:lnTo>
                    <a:pt x="146423" y="213544"/>
                  </a:lnTo>
                  <a:lnTo>
                    <a:pt x="145754" y="213269"/>
                  </a:lnTo>
                  <a:lnTo>
                    <a:pt x="145523" y="213224"/>
                  </a:lnTo>
                  <a:lnTo>
                    <a:pt x="144900" y="213217"/>
                  </a:lnTo>
                  <a:lnTo>
                    <a:pt x="144729" y="213127"/>
                  </a:lnTo>
                  <a:lnTo>
                    <a:pt x="143916" y="212368"/>
                  </a:lnTo>
                  <a:lnTo>
                    <a:pt x="143764" y="212130"/>
                  </a:lnTo>
                  <a:lnTo>
                    <a:pt x="143366" y="212085"/>
                  </a:lnTo>
                  <a:lnTo>
                    <a:pt x="142340" y="212487"/>
                  </a:lnTo>
                  <a:lnTo>
                    <a:pt x="142226" y="212793"/>
                  </a:lnTo>
                  <a:lnTo>
                    <a:pt x="142280" y="213113"/>
                  </a:lnTo>
                  <a:lnTo>
                    <a:pt x="142211" y="213317"/>
                  </a:lnTo>
                  <a:lnTo>
                    <a:pt x="141228" y="213377"/>
                  </a:lnTo>
                  <a:lnTo>
                    <a:pt x="141161" y="216785"/>
                  </a:lnTo>
                  <a:lnTo>
                    <a:pt x="140001" y="216822"/>
                  </a:lnTo>
                  <a:lnTo>
                    <a:pt x="139940" y="217990"/>
                  </a:lnTo>
                  <a:lnTo>
                    <a:pt x="139354" y="218060"/>
                  </a:lnTo>
                  <a:lnTo>
                    <a:pt x="139346" y="219143"/>
                  </a:lnTo>
                  <a:lnTo>
                    <a:pt x="138724" y="219140"/>
                  </a:lnTo>
                  <a:lnTo>
                    <a:pt x="138731" y="223354"/>
                  </a:lnTo>
                  <a:lnTo>
                    <a:pt x="138468" y="223869"/>
                  </a:lnTo>
                  <a:lnTo>
                    <a:pt x="135157" y="223926"/>
                  </a:lnTo>
                  <a:lnTo>
                    <a:pt x="136473" y="225381"/>
                  </a:lnTo>
                  <a:lnTo>
                    <a:pt x="135903" y="226266"/>
                  </a:lnTo>
                  <a:lnTo>
                    <a:pt x="132391" y="226243"/>
                  </a:lnTo>
                  <a:lnTo>
                    <a:pt x="132354" y="229829"/>
                  </a:lnTo>
                  <a:lnTo>
                    <a:pt x="131381" y="229891"/>
                  </a:lnTo>
                  <a:lnTo>
                    <a:pt x="130616" y="229774"/>
                  </a:lnTo>
                  <a:lnTo>
                    <a:pt x="126396" y="229756"/>
                  </a:lnTo>
                  <a:lnTo>
                    <a:pt x="125166" y="229842"/>
                  </a:lnTo>
                  <a:lnTo>
                    <a:pt x="125153" y="232749"/>
                  </a:lnTo>
                  <a:lnTo>
                    <a:pt x="125622" y="233657"/>
                  </a:lnTo>
                  <a:lnTo>
                    <a:pt x="125907" y="234045"/>
                  </a:lnTo>
                  <a:lnTo>
                    <a:pt x="127998" y="236517"/>
                  </a:lnTo>
                  <a:lnTo>
                    <a:pt x="127592" y="236848"/>
                  </a:lnTo>
                  <a:lnTo>
                    <a:pt x="125835" y="236837"/>
                  </a:lnTo>
                  <a:lnTo>
                    <a:pt x="125804" y="236267"/>
                  </a:lnTo>
                  <a:lnTo>
                    <a:pt x="123863" y="236392"/>
                  </a:lnTo>
                  <a:lnTo>
                    <a:pt x="122325" y="237261"/>
                  </a:lnTo>
                  <a:lnTo>
                    <a:pt x="121824" y="237824"/>
                  </a:lnTo>
                  <a:lnTo>
                    <a:pt x="121725" y="238014"/>
                  </a:lnTo>
                  <a:lnTo>
                    <a:pt x="121733" y="238295"/>
                  </a:lnTo>
                  <a:lnTo>
                    <a:pt x="121563" y="239088"/>
                  </a:lnTo>
                  <a:lnTo>
                    <a:pt x="119365" y="239609"/>
                  </a:lnTo>
                  <a:lnTo>
                    <a:pt x="118441" y="239021"/>
                  </a:lnTo>
                  <a:lnTo>
                    <a:pt x="117447" y="238990"/>
                  </a:lnTo>
                  <a:lnTo>
                    <a:pt x="116622" y="239114"/>
                  </a:lnTo>
                  <a:lnTo>
                    <a:pt x="115630" y="238875"/>
                  </a:lnTo>
                  <a:lnTo>
                    <a:pt x="115410" y="237743"/>
                  </a:lnTo>
                  <a:lnTo>
                    <a:pt x="115396" y="237303"/>
                  </a:lnTo>
                  <a:lnTo>
                    <a:pt x="115696" y="236887"/>
                  </a:lnTo>
                  <a:lnTo>
                    <a:pt x="115713" y="236585"/>
                  </a:lnTo>
                  <a:lnTo>
                    <a:pt x="115087" y="236215"/>
                  </a:lnTo>
                  <a:lnTo>
                    <a:pt x="115081" y="235362"/>
                  </a:lnTo>
                  <a:lnTo>
                    <a:pt x="115238" y="234602"/>
                  </a:lnTo>
                  <a:lnTo>
                    <a:pt x="115477" y="234675"/>
                  </a:lnTo>
                  <a:lnTo>
                    <a:pt x="115680" y="234451"/>
                  </a:lnTo>
                  <a:lnTo>
                    <a:pt x="115700" y="232551"/>
                  </a:lnTo>
                  <a:lnTo>
                    <a:pt x="117521" y="231505"/>
                  </a:lnTo>
                  <a:lnTo>
                    <a:pt x="117855" y="231364"/>
                  </a:lnTo>
                  <a:lnTo>
                    <a:pt x="118141" y="231367"/>
                  </a:lnTo>
                  <a:lnTo>
                    <a:pt x="118164" y="228429"/>
                  </a:lnTo>
                  <a:lnTo>
                    <a:pt x="115568" y="228988"/>
                  </a:lnTo>
                  <a:lnTo>
                    <a:pt x="114882" y="229376"/>
                  </a:lnTo>
                  <a:lnTo>
                    <a:pt x="114733" y="229342"/>
                  </a:lnTo>
                  <a:lnTo>
                    <a:pt x="114111" y="229545"/>
                  </a:lnTo>
                  <a:lnTo>
                    <a:pt x="113919" y="229948"/>
                  </a:lnTo>
                  <a:lnTo>
                    <a:pt x="113583" y="230255"/>
                  </a:lnTo>
                  <a:lnTo>
                    <a:pt x="112160" y="229865"/>
                  </a:lnTo>
                  <a:lnTo>
                    <a:pt x="111505" y="229764"/>
                  </a:lnTo>
                  <a:lnTo>
                    <a:pt x="110894" y="229800"/>
                  </a:lnTo>
                  <a:lnTo>
                    <a:pt x="110592" y="229943"/>
                  </a:lnTo>
                  <a:lnTo>
                    <a:pt x="109967" y="229892"/>
                  </a:lnTo>
                  <a:lnTo>
                    <a:pt x="108264" y="226166"/>
                  </a:lnTo>
                  <a:lnTo>
                    <a:pt x="94216" y="226214"/>
                  </a:lnTo>
                  <a:lnTo>
                    <a:pt x="89476" y="226440"/>
                  </a:lnTo>
                  <a:lnTo>
                    <a:pt x="84982" y="226360"/>
                  </a:lnTo>
                  <a:lnTo>
                    <a:pt x="79699" y="226413"/>
                  </a:lnTo>
                  <a:lnTo>
                    <a:pt x="77456" y="226384"/>
                  </a:lnTo>
                  <a:lnTo>
                    <a:pt x="77402" y="226084"/>
                  </a:lnTo>
                  <a:lnTo>
                    <a:pt x="77294" y="225912"/>
                  </a:lnTo>
                  <a:lnTo>
                    <a:pt x="76170" y="225647"/>
                  </a:lnTo>
                  <a:lnTo>
                    <a:pt x="75034" y="224874"/>
                  </a:lnTo>
                  <a:lnTo>
                    <a:pt x="74417" y="224541"/>
                  </a:lnTo>
                  <a:lnTo>
                    <a:pt x="74361" y="224379"/>
                  </a:lnTo>
                  <a:lnTo>
                    <a:pt x="73907" y="223978"/>
                  </a:lnTo>
                  <a:lnTo>
                    <a:pt x="73605" y="223838"/>
                  </a:lnTo>
                  <a:lnTo>
                    <a:pt x="73191" y="223775"/>
                  </a:lnTo>
                  <a:lnTo>
                    <a:pt x="72739" y="223461"/>
                  </a:lnTo>
                  <a:lnTo>
                    <a:pt x="71815" y="222399"/>
                  </a:lnTo>
                  <a:lnTo>
                    <a:pt x="70553" y="221444"/>
                  </a:lnTo>
                  <a:lnTo>
                    <a:pt x="69897" y="221236"/>
                  </a:lnTo>
                  <a:lnTo>
                    <a:pt x="69453" y="221202"/>
                  </a:lnTo>
                  <a:lnTo>
                    <a:pt x="68530" y="220114"/>
                  </a:lnTo>
                  <a:lnTo>
                    <a:pt x="68476" y="219880"/>
                  </a:lnTo>
                  <a:lnTo>
                    <a:pt x="68849" y="219047"/>
                  </a:lnTo>
                  <a:lnTo>
                    <a:pt x="68801" y="218711"/>
                  </a:lnTo>
                  <a:lnTo>
                    <a:pt x="68641" y="218448"/>
                  </a:lnTo>
                  <a:lnTo>
                    <a:pt x="67885" y="217798"/>
                  </a:lnTo>
                  <a:lnTo>
                    <a:pt x="67550" y="217634"/>
                  </a:lnTo>
                  <a:lnTo>
                    <a:pt x="67320" y="216941"/>
                  </a:lnTo>
                  <a:lnTo>
                    <a:pt x="67210" y="215822"/>
                  </a:lnTo>
                  <a:lnTo>
                    <a:pt x="67342" y="215489"/>
                  </a:lnTo>
                  <a:lnTo>
                    <a:pt x="67618" y="215442"/>
                  </a:lnTo>
                  <a:lnTo>
                    <a:pt x="68136" y="214289"/>
                  </a:lnTo>
                  <a:lnTo>
                    <a:pt x="68407" y="213134"/>
                  </a:lnTo>
                  <a:lnTo>
                    <a:pt x="68329" y="212458"/>
                  </a:lnTo>
                  <a:lnTo>
                    <a:pt x="68498" y="212215"/>
                  </a:lnTo>
                  <a:lnTo>
                    <a:pt x="68419" y="211213"/>
                  </a:lnTo>
                  <a:lnTo>
                    <a:pt x="67975" y="210774"/>
                  </a:lnTo>
                  <a:lnTo>
                    <a:pt x="65265" y="210400"/>
                  </a:lnTo>
                  <a:lnTo>
                    <a:pt x="64825" y="210424"/>
                  </a:lnTo>
                  <a:lnTo>
                    <a:pt x="64175" y="209927"/>
                  </a:lnTo>
                  <a:lnTo>
                    <a:pt x="63212" y="208749"/>
                  </a:lnTo>
                  <a:lnTo>
                    <a:pt x="62324" y="207817"/>
                  </a:lnTo>
                  <a:lnTo>
                    <a:pt x="61640" y="207544"/>
                  </a:lnTo>
                  <a:lnTo>
                    <a:pt x="60967" y="206885"/>
                  </a:lnTo>
                  <a:lnTo>
                    <a:pt x="61096" y="206352"/>
                  </a:lnTo>
                  <a:lnTo>
                    <a:pt x="60435" y="205888"/>
                  </a:lnTo>
                  <a:lnTo>
                    <a:pt x="59131" y="205449"/>
                  </a:lnTo>
                  <a:lnTo>
                    <a:pt x="58185" y="205478"/>
                  </a:lnTo>
                  <a:lnTo>
                    <a:pt x="57794" y="205361"/>
                  </a:lnTo>
                  <a:lnTo>
                    <a:pt x="57768" y="204379"/>
                  </a:lnTo>
                  <a:lnTo>
                    <a:pt x="58206" y="203514"/>
                  </a:lnTo>
                  <a:lnTo>
                    <a:pt x="58712" y="203346"/>
                  </a:lnTo>
                  <a:lnTo>
                    <a:pt x="58850" y="203170"/>
                  </a:lnTo>
                  <a:lnTo>
                    <a:pt x="58545" y="202780"/>
                  </a:lnTo>
                  <a:lnTo>
                    <a:pt x="58395" y="202759"/>
                  </a:lnTo>
                  <a:lnTo>
                    <a:pt x="58265" y="202602"/>
                  </a:lnTo>
                  <a:lnTo>
                    <a:pt x="58075" y="201986"/>
                  </a:lnTo>
                  <a:lnTo>
                    <a:pt x="58043" y="201501"/>
                  </a:lnTo>
                  <a:lnTo>
                    <a:pt x="58300" y="200942"/>
                  </a:lnTo>
                  <a:lnTo>
                    <a:pt x="58576" y="200624"/>
                  </a:lnTo>
                  <a:lnTo>
                    <a:pt x="58600" y="200149"/>
                  </a:lnTo>
                  <a:lnTo>
                    <a:pt x="58196" y="198446"/>
                  </a:lnTo>
                  <a:lnTo>
                    <a:pt x="57875" y="197687"/>
                  </a:lnTo>
                  <a:lnTo>
                    <a:pt x="57496" y="197095"/>
                  </a:lnTo>
                  <a:lnTo>
                    <a:pt x="57283" y="196155"/>
                  </a:lnTo>
                  <a:lnTo>
                    <a:pt x="57186" y="195234"/>
                  </a:lnTo>
                  <a:lnTo>
                    <a:pt x="56645" y="194367"/>
                  </a:lnTo>
                  <a:lnTo>
                    <a:pt x="56769" y="193919"/>
                  </a:lnTo>
                  <a:lnTo>
                    <a:pt x="57052" y="193445"/>
                  </a:lnTo>
                  <a:lnTo>
                    <a:pt x="57274" y="191635"/>
                  </a:lnTo>
                  <a:lnTo>
                    <a:pt x="57607" y="191311"/>
                  </a:lnTo>
                  <a:lnTo>
                    <a:pt x="58320" y="191029"/>
                  </a:lnTo>
                  <a:lnTo>
                    <a:pt x="58699" y="191083"/>
                  </a:lnTo>
                  <a:lnTo>
                    <a:pt x="59333" y="191365"/>
                  </a:lnTo>
                  <a:lnTo>
                    <a:pt x="59839" y="190868"/>
                  </a:lnTo>
                  <a:lnTo>
                    <a:pt x="59940" y="190423"/>
                  </a:lnTo>
                  <a:lnTo>
                    <a:pt x="59077" y="189296"/>
                  </a:lnTo>
                  <a:lnTo>
                    <a:pt x="59579" y="188942"/>
                  </a:lnTo>
                  <a:lnTo>
                    <a:pt x="59529" y="188553"/>
                  </a:lnTo>
                  <a:lnTo>
                    <a:pt x="59430" y="188359"/>
                  </a:lnTo>
                  <a:lnTo>
                    <a:pt x="59160" y="187957"/>
                  </a:lnTo>
                  <a:lnTo>
                    <a:pt x="59019" y="187560"/>
                  </a:lnTo>
                  <a:lnTo>
                    <a:pt x="59071" y="187429"/>
                  </a:lnTo>
                  <a:lnTo>
                    <a:pt x="59737" y="186891"/>
                  </a:lnTo>
                  <a:lnTo>
                    <a:pt x="59949" y="186386"/>
                  </a:lnTo>
                  <a:lnTo>
                    <a:pt x="59859" y="185986"/>
                  </a:lnTo>
                  <a:lnTo>
                    <a:pt x="59699" y="185766"/>
                  </a:lnTo>
                  <a:lnTo>
                    <a:pt x="58205" y="185383"/>
                  </a:lnTo>
                  <a:lnTo>
                    <a:pt x="57823" y="185548"/>
                  </a:lnTo>
                  <a:lnTo>
                    <a:pt x="57500" y="184934"/>
                  </a:lnTo>
                  <a:lnTo>
                    <a:pt x="57583" y="184574"/>
                  </a:lnTo>
                  <a:lnTo>
                    <a:pt x="57587" y="184209"/>
                  </a:lnTo>
                  <a:lnTo>
                    <a:pt x="56952" y="182979"/>
                  </a:lnTo>
                  <a:lnTo>
                    <a:pt x="56728" y="182982"/>
                  </a:lnTo>
                  <a:lnTo>
                    <a:pt x="56659" y="183205"/>
                  </a:lnTo>
                  <a:lnTo>
                    <a:pt x="55675" y="183104"/>
                  </a:lnTo>
                  <a:lnTo>
                    <a:pt x="55248" y="182362"/>
                  </a:lnTo>
                  <a:lnTo>
                    <a:pt x="54978" y="182179"/>
                  </a:lnTo>
                  <a:lnTo>
                    <a:pt x="54821" y="181686"/>
                  </a:lnTo>
                  <a:lnTo>
                    <a:pt x="54707" y="180947"/>
                  </a:lnTo>
                  <a:lnTo>
                    <a:pt x="54778" y="180031"/>
                  </a:lnTo>
                  <a:lnTo>
                    <a:pt x="53945" y="179842"/>
                  </a:lnTo>
                  <a:lnTo>
                    <a:pt x="53125" y="179920"/>
                  </a:lnTo>
                  <a:lnTo>
                    <a:pt x="52631" y="179828"/>
                  </a:lnTo>
                  <a:lnTo>
                    <a:pt x="52232" y="179643"/>
                  </a:lnTo>
                  <a:lnTo>
                    <a:pt x="51795" y="179939"/>
                  </a:lnTo>
                  <a:lnTo>
                    <a:pt x="51585" y="180281"/>
                  </a:lnTo>
                  <a:lnTo>
                    <a:pt x="51400" y="180405"/>
                  </a:lnTo>
                  <a:lnTo>
                    <a:pt x="49863" y="180433"/>
                  </a:lnTo>
                  <a:lnTo>
                    <a:pt x="49049" y="180583"/>
                  </a:lnTo>
                  <a:lnTo>
                    <a:pt x="48361" y="180871"/>
                  </a:lnTo>
                  <a:lnTo>
                    <a:pt x="47671" y="180902"/>
                  </a:lnTo>
                  <a:lnTo>
                    <a:pt x="47254" y="180832"/>
                  </a:lnTo>
                  <a:lnTo>
                    <a:pt x="46697" y="180139"/>
                  </a:lnTo>
                  <a:lnTo>
                    <a:pt x="46559" y="179814"/>
                  </a:lnTo>
                  <a:lnTo>
                    <a:pt x="46052" y="179540"/>
                  </a:lnTo>
                  <a:lnTo>
                    <a:pt x="45192" y="179321"/>
                  </a:lnTo>
                  <a:lnTo>
                    <a:pt x="43561" y="179197"/>
                  </a:lnTo>
                  <a:lnTo>
                    <a:pt x="42544" y="178896"/>
                  </a:lnTo>
                  <a:lnTo>
                    <a:pt x="42102" y="178398"/>
                  </a:lnTo>
                  <a:lnTo>
                    <a:pt x="40776" y="177754"/>
                  </a:lnTo>
                  <a:lnTo>
                    <a:pt x="39884" y="177863"/>
                  </a:lnTo>
                  <a:lnTo>
                    <a:pt x="39198" y="177843"/>
                  </a:lnTo>
                  <a:lnTo>
                    <a:pt x="38942" y="178212"/>
                  </a:lnTo>
                  <a:lnTo>
                    <a:pt x="38046" y="178872"/>
                  </a:lnTo>
                  <a:lnTo>
                    <a:pt x="37706" y="178896"/>
                  </a:lnTo>
                  <a:lnTo>
                    <a:pt x="37526" y="179037"/>
                  </a:lnTo>
                  <a:lnTo>
                    <a:pt x="37517" y="179235"/>
                  </a:lnTo>
                  <a:lnTo>
                    <a:pt x="36800" y="179033"/>
                  </a:lnTo>
                  <a:lnTo>
                    <a:pt x="36505" y="179151"/>
                  </a:lnTo>
                  <a:lnTo>
                    <a:pt x="36317" y="179111"/>
                  </a:lnTo>
                  <a:lnTo>
                    <a:pt x="35353" y="178675"/>
                  </a:lnTo>
                  <a:lnTo>
                    <a:pt x="35282" y="178439"/>
                  </a:lnTo>
                  <a:lnTo>
                    <a:pt x="35044" y="178142"/>
                  </a:lnTo>
                  <a:lnTo>
                    <a:pt x="34258" y="177414"/>
                  </a:lnTo>
                  <a:lnTo>
                    <a:pt x="33492" y="177539"/>
                  </a:lnTo>
                  <a:lnTo>
                    <a:pt x="33512" y="177162"/>
                  </a:lnTo>
                  <a:lnTo>
                    <a:pt x="33769" y="176437"/>
                  </a:lnTo>
                  <a:lnTo>
                    <a:pt x="33237" y="175908"/>
                  </a:lnTo>
                  <a:lnTo>
                    <a:pt x="33337" y="175230"/>
                  </a:lnTo>
                  <a:lnTo>
                    <a:pt x="32224" y="174112"/>
                  </a:lnTo>
                  <a:lnTo>
                    <a:pt x="31531" y="173565"/>
                  </a:lnTo>
                  <a:lnTo>
                    <a:pt x="29255" y="172256"/>
                  </a:lnTo>
                  <a:lnTo>
                    <a:pt x="28770" y="171501"/>
                  </a:lnTo>
                  <a:lnTo>
                    <a:pt x="28734" y="171292"/>
                  </a:lnTo>
                  <a:lnTo>
                    <a:pt x="27725" y="170354"/>
                  </a:lnTo>
                  <a:lnTo>
                    <a:pt x="27160" y="169609"/>
                  </a:lnTo>
                  <a:lnTo>
                    <a:pt x="27022" y="169576"/>
                  </a:lnTo>
                  <a:lnTo>
                    <a:pt x="26626" y="169837"/>
                  </a:lnTo>
                  <a:lnTo>
                    <a:pt x="26337" y="169830"/>
                  </a:lnTo>
                  <a:lnTo>
                    <a:pt x="26112" y="169724"/>
                  </a:lnTo>
                  <a:lnTo>
                    <a:pt x="25895" y="169555"/>
                  </a:lnTo>
                  <a:lnTo>
                    <a:pt x="25830" y="169327"/>
                  </a:lnTo>
                  <a:lnTo>
                    <a:pt x="24454" y="168460"/>
                  </a:lnTo>
                  <a:lnTo>
                    <a:pt x="23418" y="167574"/>
                  </a:lnTo>
                  <a:lnTo>
                    <a:pt x="23496" y="167249"/>
                  </a:lnTo>
                  <a:lnTo>
                    <a:pt x="23329" y="166248"/>
                  </a:lnTo>
                  <a:lnTo>
                    <a:pt x="22553" y="165220"/>
                  </a:lnTo>
                  <a:lnTo>
                    <a:pt x="22306" y="165096"/>
                  </a:lnTo>
                  <a:lnTo>
                    <a:pt x="21741" y="163634"/>
                  </a:lnTo>
                  <a:lnTo>
                    <a:pt x="21517" y="163602"/>
                  </a:lnTo>
                  <a:lnTo>
                    <a:pt x="21152" y="163348"/>
                  </a:lnTo>
                  <a:lnTo>
                    <a:pt x="21096" y="162794"/>
                  </a:lnTo>
                  <a:lnTo>
                    <a:pt x="22123" y="160061"/>
                  </a:lnTo>
                  <a:lnTo>
                    <a:pt x="22406" y="159112"/>
                  </a:lnTo>
                  <a:lnTo>
                    <a:pt x="22349" y="158907"/>
                  </a:lnTo>
                  <a:lnTo>
                    <a:pt x="22412" y="158311"/>
                  </a:lnTo>
                  <a:lnTo>
                    <a:pt x="24089" y="157774"/>
                  </a:lnTo>
                  <a:lnTo>
                    <a:pt x="24441" y="157110"/>
                  </a:lnTo>
                  <a:lnTo>
                    <a:pt x="24627" y="156590"/>
                  </a:lnTo>
                  <a:lnTo>
                    <a:pt x="24933" y="156119"/>
                  </a:lnTo>
                  <a:lnTo>
                    <a:pt x="25372" y="155917"/>
                  </a:lnTo>
                  <a:lnTo>
                    <a:pt x="25466" y="155683"/>
                  </a:lnTo>
                  <a:lnTo>
                    <a:pt x="25477" y="155216"/>
                  </a:lnTo>
                  <a:lnTo>
                    <a:pt x="25403" y="154643"/>
                  </a:lnTo>
                  <a:lnTo>
                    <a:pt x="25238" y="154182"/>
                  </a:lnTo>
                  <a:lnTo>
                    <a:pt x="24653" y="153930"/>
                  </a:lnTo>
                  <a:lnTo>
                    <a:pt x="23987" y="153452"/>
                  </a:lnTo>
                  <a:lnTo>
                    <a:pt x="23671" y="152955"/>
                  </a:lnTo>
                  <a:lnTo>
                    <a:pt x="23106" y="152555"/>
                  </a:lnTo>
                  <a:lnTo>
                    <a:pt x="22552" y="152672"/>
                  </a:lnTo>
                  <a:lnTo>
                    <a:pt x="21969" y="153268"/>
                  </a:lnTo>
                  <a:lnTo>
                    <a:pt x="21249" y="153113"/>
                  </a:lnTo>
                  <a:lnTo>
                    <a:pt x="20275" y="152339"/>
                  </a:lnTo>
                  <a:lnTo>
                    <a:pt x="19902" y="151933"/>
                  </a:lnTo>
                  <a:lnTo>
                    <a:pt x="19851" y="151767"/>
                  </a:lnTo>
                  <a:lnTo>
                    <a:pt x="25810" y="151719"/>
                  </a:lnTo>
                  <a:lnTo>
                    <a:pt x="25774" y="147748"/>
                  </a:lnTo>
                  <a:lnTo>
                    <a:pt x="25463" y="143267"/>
                  </a:lnTo>
                  <a:lnTo>
                    <a:pt x="26647" y="140742"/>
                  </a:lnTo>
                  <a:lnTo>
                    <a:pt x="26771" y="136109"/>
                  </a:lnTo>
                  <a:lnTo>
                    <a:pt x="26749" y="135124"/>
                  </a:lnTo>
                  <a:lnTo>
                    <a:pt x="26669" y="133606"/>
                  </a:lnTo>
                  <a:lnTo>
                    <a:pt x="26391" y="132751"/>
                  </a:lnTo>
                  <a:lnTo>
                    <a:pt x="26137" y="131344"/>
                  </a:lnTo>
                  <a:lnTo>
                    <a:pt x="26237" y="125564"/>
                  </a:lnTo>
                  <a:lnTo>
                    <a:pt x="26253" y="119610"/>
                  </a:lnTo>
                  <a:lnTo>
                    <a:pt x="23884" y="119522"/>
                  </a:lnTo>
                  <a:lnTo>
                    <a:pt x="21483" y="119806"/>
                  </a:lnTo>
                  <a:lnTo>
                    <a:pt x="19100" y="119765"/>
                  </a:lnTo>
                  <a:lnTo>
                    <a:pt x="16093" y="119491"/>
                  </a:lnTo>
                  <a:lnTo>
                    <a:pt x="15353" y="119653"/>
                  </a:lnTo>
                  <a:lnTo>
                    <a:pt x="14239" y="119774"/>
                  </a:lnTo>
                  <a:lnTo>
                    <a:pt x="8205" y="119602"/>
                  </a:lnTo>
                  <a:lnTo>
                    <a:pt x="8066" y="119662"/>
                  </a:lnTo>
                  <a:lnTo>
                    <a:pt x="6870" y="119701"/>
                  </a:lnTo>
                  <a:lnTo>
                    <a:pt x="6967" y="115254"/>
                  </a:lnTo>
                  <a:lnTo>
                    <a:pt x="6980" y="114728"/>
                  </a:lnTo>
                  <a:lnTo>
                    <a:pt x="6214" y="112738"/>
                  </a:lnTo>
                  <a:lnTo>
                    <a:pt x="5921" y="98752"/>
                  </a:lnTo>
                  <a:lnTo>
                    <a:pt x="3306" y="98780"/>
                  </a:lnTo>
                  <a:lnTo>
                    <a:pt x="3352" y="92365"/>
                  </a:lnTo>
                  <a:lnTo>
                    <a:pt x="0" y="92374"/>
                  </a:lnTo>
                  <a:lnTo>
                    <a:pt x="127" y="91318"/>
                  </a:lnTo>
                  <a:lnTo>
                    <a:pt x="87" y="84725"/>
                  </a:lnTo>
                  <a:lnTo>
                    <a:pt x="98" y="84233"/>
                  </a:lnTo>
                  <a:lnTo>
                    <a:pt x="2986" y="84194"/>
                  </a:lnTo>
                  <a:lnTo>
                    <a:pt x="3296" y="84134"/>
                  </a:lnTo>
                  <a:lnTo>
                    <a:pt x="3451" y="84022"/>
                  </a:lnTo>
                  <a:lnTo>
                    <a:pt x="5850" y="84078"/>
                  </a:lnTo>
                  <a:lnTo>
                    <a:pt x="12169" y="83852"/>
                  </a:lnTo>
                  <a:lnTo>
                    <a:pt x="33223" y="83944"/>
                  </a:lnTo>
                  <a:lnTo>
                    <a:pt x="41513" y="84008"/>
                  </a:lnTo>
                  <a:lnTo>
                    <a:pt x="49093" y="83967"/>
                  </a:lnTo>
                  <a:lnTo>
                    <a:pt x="59550" y="84011"/>
                  </a:lnTo>
                  <a:lnTo>
                    <a:pt x="64301" y="83973"/>
                  </a:lnTo>
                  <a:lnTo>
                    <a:pt x="64739" y="83771"/>
                  </a:lnTo>
                  <a:lnTo>
                    <a:pt x="65276" y="83827"/>
                  </a:lnTo>
                  <a:lnTo>
                    <a:pt x="65457" y="83989"/>
                  </a:lnTo>
                  <a:lnTo>
                    <a:pt x="65953" y="84002"/>
                  </a:lnTo>
                  <a:lnTo>
                    <a:pt x="66287" y="83600"/>
                  </a:lnTo>
                  <a:lnTo>
                    <a:pt x="66356" y="83295"/>
                  </a:lnTo>
                  <a:lnTo>
                    <a:pt x="66360" y="82841"/>
                  </a:lnTo>
                  <a:lnTo>
                    <a:pt x="66521" y="82640"/>
                  </a:lnTo>
                  <a:lnTo>
                    <a:pt x="67559" y="82297"/>
                  </a:lnTo>
                  <a:lnTo>
                    <a:pt x="68404" y="82286"/>
                  </a:lnTo>
                  <a:lnTo>
                    <a:pt x="68635" y="81911"/>
                  </a:lnTo>
                  <a:lnTo>
                    <a:pt x="68700" y="81486"/>
                  </a:lnTo>
                  <a:lnTo>
                    <a:pt x="68420" y="80708"/>
                  </a:lnTo>
                  <a:lnTo>
                    <a:pt x="68416" y="80529"/>
                  </a:lnTo>
                  <a:lnTo>
                    <a:pt x="68874" y="79796"/>
                  </a:lnTo>
                  <a:lnTo>
                    <a:pt x="68824" y="78955"/>
                  </a:lnTo>
                  <a:lnTo>
                    <a:pt x="69020" y="78854"/>
                  </a:lnTo>
                  <a:lnTo>
                    <a:pt x="69231" y="79063"/>
                  </a:lnTo>
                  <a:lnTo>
                    <a:pt x="69700" y="78974"/>
                  </a:lnTo>
                  <a:lnTo>
                    <a:pt x="69946" y="78713"/>
                  </a:lnTo>
                  <a:lnTo>
                    <a:pt x="70288" y="78877"/>
                  </a:lnTo>
                  <a:lnTo>
                    <a:pt x="70461" y="79041"/>
                  </a:lnTo>
                  <a:lnTo>
                    <a:pt x="70442" y="79324"/>
                  </a:lnTo>
                  <a:lnTo>
                    <a:pt x="71129" y="80341"/>
                  </a:lnTo>
                  <a:lnTo>
                    <a:pt x="72297" y="80215"/>
                  </a:lnTo>
                  <a:lnTo>
                    <a:pt x="73629" y="79317"/>
                  </a:lnTo>
                  <a:lnTo>
                    <a:pt x="75685" y="79294"/>
                  </a:lnTo>
                  <a:lnTo>
                    <a:pt x="76389" y="78936"/>
                  </a:lnTo>
                  <a:lnTo>
                    <a:pt x="76181" y="78475"/>
                  </a:lnTo>
                  <a:lnTo>
                    <a:pt x="75612" y="78356"/>
                  </a:lnTo>
                  <a:lnTo>
                    <a:pt x="75235" y="78177"/>
                  </a:lnTo>
                  <a:lnTo>
                    <a:pt x="74535" y="77731"/>
                  </a:lnTo>
                  <a:lnTo>
                    <a:pt x="74132" y="77285"/>
                  </a:lnTo>
                  <a:lnTo>
                    <a:pt x="74285" y="76931"/>
                  </a:lnTo>
                  <a:lnTo>
                    <a:pt x="74769" y="76559"/>
                  </a:lnTo>
                  <a:lnTo>
                    <a:pt x="75192" y="75959"/>
                  </a:lnTo>
                  <a:lnTo>
                    <a:pt x="75499" y="75006"/>
                  </a:lnTo>
                  <a:lnTo>
                    <a:pt x="75633" y="74127"/>
                  </a:lnTo>
                  <a:lnTo>
                    <a:pt x="76482" y="73576"/>
                  </a:lnTo>
                  <a:lnTo>
                    <a:pt x="76825" y="73490"/>
                  </a:lnTo>
                  <a:lnTo>
                    <a:pt x="78109" y="72768"/>
                  </a:lnTo>
                  <a:lnTo>
                    <a:pt x="79208" y="71665"/>
                  </a:lnTo>
                  <a:lnTo>
                    <a:pt x="79773" y="71274"/>
                  </a:lnTo>
                  <a:lnTo>
                    <a:pt x="80946" y="69674"/>
                  </a:lnTo>
                  <a:lnTo>
                    <a:pt x="82104" y="68881"/>
                  </a:lnTo>
                  <a:lnTo>
                    <a:pt x="82858" y="68806"/>
                  </a:lnTo>
                  <a:lnTo>
                    <a:pt x="84078" y="68137"/>
                  </a:lnTo>
                  <a:lnTo>
                    <a:pt x="85359" y="67672"/>
                  </a:lnTo>
                  <a:lnTo>
                    <a:pt x="85851" y="67687"/>
                  </a:lnTo>
                  <a:lnTo>
                    <a:pt x="85800" y="72686"/>
                  </a:lnTo>
                  <a:lnTo>
                    <a:pt x="85806" y="73867"/>
                  </a:lnTo>
                  <a:lnTo>
                    <a:pt x="86202" y="74295"/>
                  </a:lnTo>
                  <a:lnTo>
                    <a:pt x="86475" y="74265"/>
                  </a:lnTo>
                  <a:lnTo>
                    <a:pt x="86891" y="73919"/>
                  </a:lnTo>
                  <a:lnTo>
                    <a:pt x="87333" y="74262"/>
                  </a:lnTo>
                  <a:lnTo>
                    <a:pt x="87594" y="74664"/>
                  </a:lnTo>
                  <a:lnTo>
                    <a:pt x="88386" y="74962"/>
                  </a:lnTo>
                  <a:lnTo>
                    <a:pt x="88989" y="74767"/>
                  </a:lnTo>
                  <a:lnTo>
                    <a:pt x="90284" y="74817"/>
                  </a:lnTo>
                  <a:lnTo>
                    <a:pt x="90938" y="75263"/>
                  </a:lnTo>
                  <a:lnTo>
                    <a:pt x="92065" y="75583"/>
                  </a:lnTo>
                  <a:lnTo>
                    <a:pt x="93860" y="75936"/>
                  </a:lnTo>
                  <a:lnTo>
                    <a:pt x="94210" y="75809"/>
                  </a:lnTo>
                  <a:lnTo>
                    <a:pt x="94948" y="75418"/>
                  </a:lnTo>
                  <a:lnTo>
                    <a:pt x="95229" y="75932"/>
                  </a:lnTo>
                  <a:lnTo>
                    <a:pt x="95947" y="76002"/>
                  </a:lnTo>
                  <a:lnTo>
                    <a:pt x="95955" y="77495"/>
                  </a:lnTo>
                  <a:lnTo>
                    <a:pt x="97016" y="77495"/>
                  </a:lnTo>
                  <a:lnTo>
                    <a:pt x="97139" y="77327"/>
                  </a:lnTo>
                  <a:lnTo>
                    <a:pt x="97143" y="76702"/>
                  </a:lnTo>
                  <a:lnTo>
                    <a:pt x="98346" y="76710"/>
                  </a:lnTo>
                  <a:lnTo>
                    <a:pt x="98369" y="78400"/>
                  </a:lnTo>
                  <a:lnTo>
                    <a:pt x="99806" y="78422"/>
                  </a:lnTo>
                  <a:lnTo>
                    <a:pt x="100779" y="78333"/>
                  </a:lnTo>
                  <a:lnTo>
                    <a:pt x="100771" y="79297"/>
                  </a:lnTo>
                  <a:lnTo>
                    <a:pt x="101847" y="79007"/>
                  </a:lnTo>
                  <a:lnTo>
                    <a:pt x="103073" y="78822"/>
                  </a:lnTo>
                  <a:lnTo>
                    <a:pt x="103445" y="79719"/>
                  </a:lnTo>
                  <a:lnTo>
                    <a:pt x="112248" y="79691"/>
                  </a:lnTo>
                  <a:lnTo>
                    <a:pt x="112544" y="80491"/>
                  </a:lnTo>
                  <a:lnTo>
                    <a:pt x="113082" y="81452"/>
                  </a:lnTo>
                  <a:lnTo>
                    <a:pt x="113389" y="81265"/>
                  </a:lnTo>
                  <a:lnTo>
                    <a:pt x="113681" y="80882"/>
                  </a:lnTo>
                  <a:lnTo>
                    <a:pt x="114000" y="80216"/>
                  </a:lnTo>
                  <a:lnTo>
                    <a:pt x="114182" y="79753"/>
                  </a:lnTo>
                  <a:lnTo>
                    <a:pt x="114085" y="79270"/>
                  </a:lnTo>
                  <a:lnTo>
                    <a:pt x="113315" y="78700"/>
                  </a:lnTo>
                  <a:lnTo>
                    <a:pt x="112737" y="77830"/>
                  </a:lnTo>
                  <a:lnTo>
                    <a:pt x="112530" y="77349"/>
                  </a:lnTo>
                  <a:lnTo>
                    <a:pt x="112603" y="77074"/>
                  </a:lnTo>
                  <a:lnTo>
                    <a:pt x="112737" y="76875"/>
                  </a:lnTo>
                  <a:lnTo>
                    <a:pt x="113181" y="76365"/>
                  </a:lnTo>
                  <a:lnTo>
                    <a:pt x="113557" y="76151"/>
                  </a:lnTo>
                  <a:lnTo>
                    <a:pt x="113835" y="75883"/>
                  </a:lnTo>
                  <a:lnTo>
                    <a:pt x="114085" y="75369"/>
                  </a:lnTo>
                  <a:lnTo>
                    <a:pt x="114296" y="74573"/>
                  </a:lnTo>
                  <a:lnTo>
                    <a:pt x="114258" y="74364"/>
                  </a:lnTo>
                  <a:lnTo>
                    <a:pt x="114223" y="74175"/>
                  </a:lnTo>
                  <a:lnTo>
                    <a:pt x="114200" y="73947"/>
                  </a:lnTo>
                  <a:lnTo>
                    <a:pt x="114289" y="73528"/>
                  </a:lnTo>
                  <a:lnTo>
                    <a:pt x="115259" y="72499"/>
                  </a:lnTo>
                  <a:lnTo>
                    <a:pt x="116229" y="70952"/>
                  </a:lnTo>
                  <a:lnTo>
                    <a:pt x="116164" y="70576"/>
                  </a:lnTo>
                  <a:lnTo>
                    <a:pt x="115925" y="70302"/>
                  </a:lnTo>
                  <a:lnTo>
                    <a:pt x="116407" y="70306"/>
                  </a:lnTo>
                  <a:lnTo>
                    <a:pt x="124045" y="70347"/>
                  </a:lnTo>
                  <a:lnTo>
                    <a:pt x="124170" y="69975"/>
                  </a:lnTo>
                  <a:lnTo>
                    <a:pt x="123196" y="69075"/>
                  </a:lnTo>
                  <a:lnTo>
                    <a:pt x="119991" y="65580"/>
                  </a:lnTo>
                  <a:lnTo>
                    <a:pt x="122806" y="65059"/>
                  </a:lnTo>
                  <a:lnTo>
                    <a:pt x="122863" y="64672"/>
                  </a:lnTo>
                  <a:lnTo>
                    <a:pt x="122686" y="63622"/>
                  </a:lnTo>
                  <a:lnTo>
                    <a:pt x="123200" y="61314"/>
                  </a:lnTo>
                  <a:lnTo>
                    <a:pt x="123546" y="60432"/>
                  </a:lnTo>
                  <a:lnTo>
                    <a:pt x="123568" y="59148"/>
                  </a:lnTo>
                  <a:lnTo>
                    <a:pt x="123483" y="57748"/>
                  </a:lnTo>
                  <a:lnTo>
                    <a:pt x="123390" y="57406"/>
                  </a:lnTo>
                  <a:lnTo>
                    <a:pt x="123413" y="56661"/>
                  </a:lnTo>
                  <a:lnTo>
                    <a:pt x="124138" y="55968"/>
                  </a:lnTo>
                  <a:lnTo>
                    <a:pt x="124333" y="55969"/>
                  </a:lnTo>
                  <a:lnTo>
                    <a:pt x="124822" y="55771"/>
                  </a:lnTo>
                  <a:lnTo>
                    <a:pt x="125777" y="55146"/>
                  </a:lnTo>
                  <a:lnTo>
                    <a:pt x="126000" y="54896"/>
                  </a:lnTo>
                  <a:lnTo>
                    <a:pt x="126115" y="54085"/>
                  </a:lnTo>
                  <a:lnTo>
                    <a:pt x="126789" y="52078"/>
                  </a:lnTo>
                  <a:lnTo>
                    <a:pt x="126923" y="51349"/>
                  </a:lnTo>
                  <a:lnTo>
                    <a:pt x="126904" y="50572"/>
                  </a:lnTo>
                  <a:lnTo>
                    <a:pt x="127054" y="49884"/>
                  </a:lnTo>
                  <a:lnTo>
                    <a:pt x="127208" y="49675"/>
                  </a:lnTo>
                  <a:lnTo>
                    <a:pt x="127589" y="49478"/>
                  </a:lnTo>
                  <a:lnTo>
                    <a:pt x="126772" y="49441"/>
                  </a:lnTo>
                  <a:lnTo>
                    <a:pt x="126560" y="49549"/>
                  </a:lnTo>
                  <a:lnTo>
                    <a:pt x="126345" y="49825"/>
                  </a:lnTo>
                  <a:lnTo>
                    <a:pt x="126241" y="50078"/>
                  </a:lnTo>
                  <a:lnTo>
                    <a:pt x="126056" y="51421"/>
                  </a:lnTo>
                  <a:lnTo>
                    <a:pt x="125402" y="53054"/>
                  </a:lnTo>
                  <a:lnTo>
                    <a:pt x="125310" y="52879"/>
                  </a:lnTo>
                  <a:lnTo>
                    <a:pt x="126060" y="50295"/>
                  </a:lnTo>
                  <a:lnTo>
                    <a:pt x="125974" y="49848"/>
                  </a:lnTo>
                  <a:lnTo>
                    <a:pt x="125714" y="49643"/>
                  </a:lnTo>
                  <a:lnTo>
                    <a:pt x="123651" y="50643"/>
                  </a:lnTo>
                  <a:lnTo>
                    <a:pt x="120592" y="46183"/>
                  </a:lnTo>
                  <a:lnTo>
                    <a:pt x="121101" y="46138"/>
                  </a:lnTo>
                  <a:lnTo>
                    <a:pt x="121534" y="46198"/>
                  </a:lnTo>
                  <a:lnTo>
                    <a:pt x="123819" y="45299"/>
                  </a:lnTo>
                  <a:lnTo>
                    <a:pt x="125325" y="42913"/>
                  </a:lnTo>
                  <a:lnTo>
                    <a:pt x="126466" y="42049"/>
                  </a:lnTo>
                  <a:lnTo>
                    <a:pt x="126809" y="41688"/>
                  </a:lnTo>
                  <a:lnTo>
                    <a:pt x="127584" y="41487"/>
                  </a:lnTo>
                  <a:lnTo>
                    <a:pt x="127750" y="41513"/>
                  </a:lnTo>
                  <a:lnTo>
                    <a:pt x="127993" y="41691"/>
                  </a:lnTo>
                  <a:lnTo>
                    <a:pt x="128856" y="41427"/>
                  </a:lnTo>
                  <a:lnTo>
                    <a:pt x="130830" y="41993"/>
                  </a:lnTo>
                  <a:lnTo>
                    <a:pt x="131428" y="42090"/>
                  </a:lnTo>
                  <a:lnTo>
                    <a:pt x="132924" y="42034"/>
                  </a:lnTo>
                  <a:lnTo>
                    <a:pt x="133691" y="41871"/>
                  </a:lnTo>
                  <a:lnTo>
                    <a:pt x="137957" y="39948"/>
                  </a:lnTo>
                  <a:lnTo>
                    <a:pt x="138346" y="39501"/>
                  </a:lnTo>
                  <a:lnTo>
                    <a:pt x="139152" y="38976"/>
                  </a:lnTo>
                  <a:lnTo>
                    <a:pt x="140351" y="38432"/>
                  </a:lnTo>
                  <a:lnTo>
                    <a:pt x="141662" y="37605"/>
                  </a:lnTo>
                  <a:lnTo>
                    <a:pt x="141940" y="37218"/>
                  </a:lnTo>
                  <a:lnTo>
                    <a:pt x="142391" y="36782"/>
                  </a:lnTo>
                  <a:lnTo>
                    <a:pt x="142715" y="36734"/>
                  </a:lnTo>
                  <a:lnTo>
                    <a:pt x="143062" y="36570"/>
                  </a:lnTo>
                  <a:lnTo>
                    <a:pt x="143378" y="36287"/>
                  </a:lnTo>
                  <a:lnTo>
                    <a:pt x="144678" y="35535"/>
                  </a:lnTo>
                  <a:lnTo>
                    <a:pt x="146538" y="35111"/>
                  </a:lnTo>
                  <a:lnTo>
                    <a:pt x="136172" y="35045"/>
                  </a:lnTo>
                  <a:lnTo>
                    <a:pt x="136267" y="34833"/>
                  </a:lnTo>
                  <a:lnTo>
                    <a:pt x="137059" y="34309"/>
                  </a:lnTo>
                  <a:lnTo>
                    <a:pt x="138569" y="32276"/>
                  </a:lnTo>
                  <a:lnTo>
                    <a:pt x="139013" y="31911"/>
                  </a:lnTo>
                  <a:lnTo>
                    <a:pt x="139580" y="31157"/>
                  </a:lnTo>
                  <a:lnTo>
                    <a:pt x="139664" y="30944"/>
                  </a:lnTo>
                  <a:lnTo>
                    <a:pt x="139787" y="29887"/>
                  </a:lnTo>
                  <a:lnTo>
                    <a:pt x="140478" y="28967"/>
                  </a:lnTo>
                  <a:lnTo>
                    <a:pt x="140385" y="28688"/>
                  </a:lnTo>
                  <a:lnTo>
                    <a:pt x="140558" y="28204"/>
                  </a:lnTo>
                  <a:lnTo>
                    <a:pt x="141311" y="26872"/>
                  </a:lnTo>
                  <a:lnTo>
                    <a:pt x="141662" y="26518"/>
                  </a:lnTo>
                  <a:lnTo>
                    <a:pt x="142210" y="26320"/>
                  </a:lnTo>
                  <a:lnTo>
                    <a:pt x="143422" y="26141"/>
                  </a:lnTo>
                  <a:lnTo>
                    <a:pt x="143909" y="26339"/>
                  </a:lnTo>
                  <a:lnTo>
                    <a:pt x="144086" y="26331"/>
                  </a:lnTo>
                  <a:lnTo>
                    <a:pt x="145333" y="25996"/>
                  </a:lnTo>
                  <a:lnTo>
                    <a:pt x="145750" y="25449"/>
                  </a:lnTo>
                  <a:lnTo>
                    <a:pt x="146229" y="24399"/>
                  </a:lnTo>
                  <a:lnTo>
                    <a:pt x="146720" y="23584"/>
                  </a:lnTo>
                  <a:lnTo>
                    <a:pt x="146816" y="23294"/>
                  </a:lnTo>
                  <a:lnTo>
                    <a:pt x="146863" y="22788"/>
                  </a:lnTo>
                  <a:lnTo>
                    <a:pt x="148531" y="21884"/>
                  </a:lnTo>
                  <a:lnTo>
                    <a:pt x="149771" y="21691"/>
                  </a:lnTo>
                  <a:lnTo>
                    <a:pt x="150830" y="21695"/>
                  </a:lnTo>
                  <a:lnTo>
                    <a:pt x="151710" y="22112"/>
                  </a:lnTo>
                  <a:lnTo>
                    <a:pt x="152537" y="22317"/>
                  </a:lnTo>
                  <a:lnTo>
                    <a:pt x="154041" y="22202"/>
                  </a:lnTo>
                  <a:lnTo>
                    <a:pt x="154234" y="22247"/>
                  </a:lnTo>
                  <a:lnTo>
                    <a:pt x="154419" y="22403"/>
                  </a:lnTo>
                  <a:lnTo>
                    <a:pt x="155466" y="22324"/>
                  </a:lnTo>
                  <a:lnTo>
                    <a:pt x="155624" y="22257"/>
                  </a:lnTo>
                  <a:lnTo>
                    <a:pt x="156003" y="21792"/>
                  </a:lnTo>
                  <a:lnTo>
                    <a:pt x="156192" y="21725"/>
                  </a:lnTo>
                  <a:lnTo>
                    <a:pt x="156512" y="21788"/>
                  </a:lnTo>
                  <a:lnTo>
                    <a:pt x="156686" y="22111"/>
                  </a:lnTo>
                  <a:lnTo>
                    <a:pt x="156941" y="22108"/>
                  </a:lnTo>
                  <a:lnTo>
                    <a:pt x="158509" y="21445"/>
                  </a:lnTo>
                  <a:lnTo>
                    <a:pt x="159154" y="21087"/>
                  </a:lnTo>
                  <a:lnTo>
                    <a:pt x="159537" y="21050"/>
                  </a:lnTo>
                  <a:lnTo>
                    <a:pt x="159703" y="21161"/>
                  </a:lnTo>
                  <a:lnTo>
                    <a:pt x="159857" y="21158"/>
                  </a:lnTo>
                  <a:lnTo>
                    <a:pt x="162302" y="20060"/>
                  </a:lnTo>
                  <a:lnTo>
                    <a:pt x="162986" y="19595"/>
                  </a:lnTo>
                  <a:lnTo>
                    <a:pt x="164408" y="19241"/>
                  </a:lnTo>
                  <a:lnTo>
                    <a:pt x="166340" y="17935"/>
                  </a:lnTo>
                  <a:lnTo>
                    <a:pt x="166649" y="17482"/>
                  </a:lnTo>
                  <a:lnTo>
                    <a:pt x="167840" y="16593"/>
                  </a:lnTo>
                  <a:lnTo>
                    <a:pt x="168710" y="16161"/>
                  </a:lnTo>
                  <a:lnTo>
                    <a:pt x="168869" y="20661"/>
                  </a:lnTo>
                  <a:lnTo>
                    <a:pt x="169912" y="19858"/>
                  </a:lnTo>
                  <a:lnTo>
                    <a:pt x="169849" y="19463"/>
                  </a:lnTo>
                  <a:lnTo>
                    <a:pt x="170216" y="19530"/>
                  </a:lnTo>
                  <a:lnTo>
                    <a:pt x="170514" y="19842"/>
                  </a:lnTo>
                  <a:lnTo>
                    <a:pt x="170873" y="19890"/>
                  </a:lnTo>
                  <a:lnTo>
                    <a:pt x="171379" y="19563"/>
                  </a:lnTo>
                  <a:lnTo>
                    <a:pt x="171471" y="19265"/>
                  </a:lnTo>
                  <a:lnTo>
                    <a:pt x="171769" y="18829"/>
                  </a:lnTo>
                  <a:lnTo>
                    <a:pt x="172217" y="18796"/>
                  </a:lnTo>
                  <a:lnTo>
                    <a:pt x="172105" y="19015"/>
                  </a:lnTo>
                  <a:lnTo>
                    <a:pt x="172059" y="19298"/>
                  </a:lnTo>
                  <a:lnTo>
                    <a:pt x="172179" y="19432"/>
                  </a:lnTo>
                  <a:lnTo>
                    <a:pt x="174292" y="19707"/>
                  </a:lnTo>
                  <a:lnTo>
                    <a:pt x="175084" y="19494"/>
                  </a:lnTo>
                  <a:lnTo>
                    <a:pt x="175493" y="19587"/>
                  </a:lnTo>
                  <a:lnTo>
                    <a:pt x="174941" y="20722"/>
                  </a:lnTo>
                  <a:lnTo>
                    <a:pt x="174806" y="21221"/>
                  </a:lnTo>
                  <a:lnTo>
                    <a:pt x="175015" y="22248"/>
                  </a:lnTo>
                  <a:lnTo>
                    <a:pt x="175003" y="22490"/>
                  </a:lnTo>
                  <a:lnTo>
                    <a:pt x="174050" y="24422"/>
                  </a:lnTo>
                  <a:lnTo>
                    <a:pt x="172961" y="24821"/>
                  </a:lnTo>
                  <a:lnTo>
                    <a:pt x="172197" y="24747"/>
                  </a:lnTo>
                  <a:lnTo>
                    <a:pt x="171054" y="24788"/>
                  </a:lnTo>
                  <a:lnTo>
                    <a:pt x="170421" y="25086"/>
                  </a:lnTo>
                  <a:lnTo>
                    <a:pt x="171622" y="26418"/>
                  </a:lnTo>
                  <a:lnTo>
                    <a:pt x="172862" y="26451"/>
                  </a:lnTo>
                  <a:lnTo>
                    <a:pt x="173167" y="26298"/>
                  </a:lnTo>
                  <a:lnTo>
                    <a:pt x="173611" y="26339"/>
                  </a:lnTo>
                  <a:lnTo>
                    <a:pt x="173919" y="26458"/>
                  </a:lnTo>
                  <a:lnTo>
                    <a:pt x="174742" y="27109"/>
                  </a:lnTo>
                  <a:lnTo>
                    <a:pt x="175325" y="27838"/>
                  </a:lnTo>
                  <a:lnTo>
                    <a:pt x="175264" y="28538"/>
                  </a:lnTo>
                  <a:lnTo>
                    <a:pt x="176298" y="30053"/>
                  </a:lnTo>
                  <a:lnTo>
                    <a:pt x="176901" y="30788"/>
                  </a:lnTo>
                  <a:lnTo>
                    <a:pt x="176507" y="31683"/>
                  </a:lnTo>
                  <a:lnTo>
                    <a:pt x="176542" y="32327"/>
                  </a:lnTo>
                  <a:lnTo>
                    <a:pt x="176897" y="32498"/>
                  </a:lnTo>
                  <a:lnTo>
                    <a:pt x="177268" y="32416"/>
                  </a:lnTo>
                  <a:lnTo>
                    <a:pt x="177518" y="32059"/>
                  </a:lnTo>
                  <a:lnTo>
                    <a:pt x="177557" y="31691"/>
                  </a:lnTo>
                  <a:lnTo>
                    <a:pt x="178070" y="31185"/>
                  </a:lnTo>
                  <a:lnTo>
                    <a:pt x="179594" y="30804"/>
                  </a:lnTo>
                  <a:lnTo>
                    <a:pt x="180841" y="32000"/>
                  </a:lnTo>
                  <a:lnTo>
                    <a:pt x="181103" y="32614"/>
                  </a:lnTo>
                  <a:lnTo>
                    <a:pt x="180346" y="33221"/>
                  </a:lnTo>
                  <a:lnTo>
                    <a:pt x="179899" y="33380"/>
                  </a:lnTo>
                  <a:lnTo>
                    <a:pt x="179532" y="33675"/>
                  </a:lnTo>
                  <a:lnTo>
                    <a:pt x="179602" y="33864"/>
                  </a:lnTo>
                  <a:lnTo>
                    <a:pt x="179876" y="33898"/>
                  </a:lnTo>
                  <a:lnTo>
                    <a:pt x="180250" y="34248"/>
                  </a:lnTo>
                  <a:lnTo>
                    <a:pt x="179797" y="35072"/>
                  </a:lnTo>
                  <a:lnTo>
                    <a:pt x="184870" y="35052"/>
                  </a:lnTo>
                  <a:lnTo>
                    <a:pt x="184871" y="33838"/>
                  </a:lnTo>
                  <a:lnTo>
                    <a:pt x="187419" y="33828"/>
                  </a:lnTo>
                  <a:lnTo>
                    <a:pt x="187421" y="32649"/>
                  </a:lnTo>
                  <a:lnTo>
                    <a:pt x="188701" y="32681"/>
                  </a:lnTo>
                  <a:lnTo>
                    <a:pt x="188703" y="31497"/>
                  </a:lnTo>
                  <a:lnTo>
                    <a:pt x="191852" y="31571"/>
                  </a:lnTo>
                  <a:lnTo>
                    <a:pt x="192322" y="31582"/>
                  </a:lnTo>
                  <a:lnTo>
                    <a:pt x="192355" y="30302"/>
                  </a:lnTo>
                  <a:lnTo>
                    <a:pt x="193629" y="30324"/>
                  </a:lnTo>
                  <a:lnTo>
                    <a:pt x="193638" y="27214"/>
                  </a:lnTo>
                  <a:lnTo>
                    <a:pt x="194436" y="26692"/>
                  </a:lnTo>
                  <a:lnTo>
                    <a:pt x="198601" y="26735"/>
                  </a:lnTo>
                  <a:lnTo>
                    <a:pt x="198563" y="32604"/>
                  </a:lnTo>
                  <a:lnTo>
                    <a:pt x="201016" y="32544"/>
                  </a:lnTo>
                  <a:lnTo>
                    <a:pt x="200995" y="33723"/>
                  </a:lnTo>
                  <a:lnTo>
                    <a:pt x="202236" y="33729"/>
                  </a:lnTo>
                  <a:lnTo>
                    <a:pt x="202190" y="37401"/>
                  </a:lnTo>
                  <a:lnTo>
                    <a:pt x="203481" y="37404"/>
                  </a:lnTo>
                  <a:lnTo>
                    <a:pt x="203474" y="37796"/>
                  </a:lnTo>
                  <a:lnTo>
                    <a:pt x="204053" y="37572"/>
                  </a:lnTo>
                  <a:lnTo>
                    <a:pt x="204717" y="37799"/>
                  </a:lnTo>
                  <a:lnTo>
                    <a:pt x="205152" y="37617"/>
                  </a:lnTo>
                  <a:lnTo>
                    <a:pt x="205372" y="37438"/>
                  </a:lnTo>
                  <a:lnTo>
                    <a:pt x="205399" y="36217"/>
                  </a:lnTo>
                  <a:lnTo>
                    <a:pt x="204920" y="36076"/>
                  </a:lnTo>
                  <a:lnTo>
                    <a:pt x="204750" y="35894"/>
                  </a:lnTo>
                  <a:lnTo>
                    <a:pt x="204847" y="35726"/>
                  </a:lnTo>
                  <a:lnTo>
                    <a:pt x="205283" y="35767"/>
                  </a:lnTo>
                  <a:lnTo>
                    <a:pt x="205468" y="35689"/>
                  </a:lnTo>
                  <a:lnTo>
                    <a:pt x="205884" y="35093"/>
                  </a:lnTo>
                  <a:lnTo>
                    <a:pt x="206285" y="34129"/>
                  </a:lnTo>
                  <a:lnTo>
                    <a:pt x="206370" y="33865"/>
                  </a:lnTo>
                  <a:lnTo>
                    <a:pt x="206350" y="33671"/>
                  </a:lnTo>
                  <a:lnTo>
                    <a:pt x="206150" y="33310"/>
                  </a:lnTo>
                  <a:lnTo>
                    <a:pt x="205664" y="33318"/>
                  </a:lnTo>
                  <a:lnTo>
                    <a:pt x="204344" y="32624"/>
                  </a:lnTo>
                  <a:lnTo>
                    <a:pt x="205829" y="32607"/>
                  </a:lnTo>
                  <a:lnTo>
                    <a:pt x="206292" y="32309"/>
                  </a:lnTo>
                  <a:lnTo>
                    <a:pt x="206493" y="31217"/>
                  </a:lnTo>
                  <a:lnTo>
                    <a:pt x="206403" y="30886"/>
                  </a:lnTo>
                  <a:lnTo>
                    <a:pt x="205998" y="30797"/>
                  </a:lnTo>
                  <a:lnTo>
                    <a:pt x="206137" y="30551"/>
                  </a:lnTo>
                  <a:lnTo>
                    <a:pt x="206947" y="30737"/>
                  </a:lnTo>
                  <a:lnTo>
                    <a:pt x="206982" y="30908"/>
                  </a:lnTo>
                  <a:lnTo>
                    <a:pt x="207164" y="31161"/>
                  </a:lnTo>
                  <a:lnTo>
                    <a:pt x="207623" y="31438"/>
                  </a:lnTo>
                  <a:lnTo>
                    <a:pt x="207905" y="31490"/>
                  </a:lnTo>
                  <a:lnTo>
                    <a:pt x="208055" y="31367"/>
                  </a:lnTo>
                  <a:lnTo>
                    <a:pt x="208479" y="30476"/>
                  </a:lnTo>
                  <a:lnTo>
                    <a:pt x="209062" y="29624"/>
                  </a:lnTo>
                  <a:lnTo>
                    <a:pt x="208950" y="29073"/>
                  </a:lnTo>
                  <a:lnTo>
                    <a:pt x="209127" y="28939"/>
                  </a:lnTo>
                  <a:lnTo>
                    <a:pt x="209536" y="28939"/>
                  </a:lnTo>
                  <a:lnTo>
                    <a:pt x="210204" y="29199"/>
                  </a:lnTo>
                  <a:lnTo>
                    <a:pt x="210532" y="29720"/>
                  </a:lnTo>
                  <a:lnTo>
                    <a:pt x="210532" y="29992"/>
                  </a:lnTo>
                  <a:lnTo>
                    <a:pt x="210645" y="30480"/>
                  </a:lnTo>
                  <a:lnTo>
                    <a:pt x="211119" y="30264"/>
                  </a:lnTo>
                  <a:lnTo>
                    <a:pt x="212022" y="29307"/>
                  </a:lnTo>
                  <a:lnTo>
                    <a:pt x="213538" y="29161"/>
                  </a:lnTo>
                  <a:lnTo>
                    <a:pt x="213882" y="29174"/>
                  </a:lnTo>
                  <a:lnTo>
                    <a:pt x="214743" y="28913"/>
                  </a:lnTo>
                  <a:lnTo>
                    <a:pt x="215314" y="28582"/>
                  </a:lnTo>
                  <a:lnTo>
                    <a:pt x="215391" y="29662"/>
                  </a:lnTo>
                  <a:lnTo>
                    <a:pt x="215700" y="29487"/>
                  </a:lnTo>
                  <a:lnTo>
                    <a:pt x="215827" y="29238"/>
                  </a:lnTo>
                  <a:lnTo>
                    <a:pt x="215596" y="28661"/>
                  </a:lnTo>
                  <a:lnTo>
                    <a:pt x="215739" y="28397"/>
                  </a:lnTo>
                  <a:lnTo>
                    <a:pt x="217075" y="28288"/>
                  </a:lnTo>
                  <a:lnTo>
                    <a:pt x="216886" y="27705"/>
                  </a:lnTo>
                  <a:lnTo>
                    <a:pt x="216747" y="27478"/>
                  </a:lnTo>
                  <a:lnTo>
                    <a:pt x="216245" y="27061"/>
                  </a:lnTo>
                  <a:lnTo>
                    <a:pt x="215547" y="26629"/>
                  </a:lnTo>
                  <a:lnTo>
                    <a:pt x="214971" y="25878"/>
                  </a:lnTo>
                  <a:lnTo>
                    <a:pt x="214459" y="25367"/>
                  </a:lnTo>
                  <a:lnTo>
                    <a:pt x="214119" y="25181"/>
                  </a:lnTo>
                  <a:lnTo>
                    <a:pt x="213737" y="24760"/>
                  </a:lnTo>
                  <a:lnTo>
                    <a:pt x="213768" y="24503"/>
                  </a:lnTo>
                  <a:lnTo>
                    <a:pt x="214513" y="24797"/>
                  </a:lnTo>
                  <a:lnTo>
                    <a:pt x="214810" y="25054"/>
                  </a:lnTo>
                  <a:lnTo>
                    <a:pt x="215200" y="25546"/>
                  </a:lnTo>
                  <a:lnTo>
                    <a:pt x="215597" y="25691"/>
                  </a:lnTo>
                  <a:lnTo>
                    <a:pt x="216570" y="25747"/>
                  </a:lnTo>
                  <a:lnTo>
                    <a:pt x="217635" y="26273"/>
                  </a:lnTo>
                  <a:lnTo>
                    <a:pt x="218467" y="26828"/>
                  </a:lnTo>
                  <a:lnTo>
                    <a:pt x="218753" y="26727"/>
                  </a:lnTo>
                  <a:lnTo>
                    <a:pt x="218893" y="26790"/>
                  </a:lnTo>
                  <a:lnTo>
                    <a:pt x="219124" y="27162"/>
                  </a:lnTo>
                  <a:lnTo>
                    <a:pt x="219078" y="27631"/>
                  </a:lnTo>
                  <a:lnTo>
                    <a:pt x="220186" y="27127"/>
                  </a:lnTo>
                  <a:lnTo>
                    <a:pt x="221167" y="27987"/>
                  </a:lnTo>
                  <a:lnTo>
                    <a:pt x="221549" y="27953"/>
                  </a:lnTo>
                  <a:lnTo>
                    <a:pt x="221668" y="27719"/>
                  </a:lnTo>
                  <a:lnTo>
                    <a:pt x="221467" y="27209"/>
                  </a:lnTo>
                  <a:lnTo>
                    <a:pt x="220942" y="26517"/>
                  </a:lnTo>
                  <a:lnTo>
                    <a:pt x="221374" y="25471"/>
                  </a:lnTo>
                  <a:lnTo>
                    <a:pt x="220929" y="24332"/>
                  </a:lnTo>
                  <a:lnTo>
                    <a:pt x="220663" y="23841"/>
                  </a:lnTo>
                  <a:lnTo>
                    <a:pt x="220647" y="23440"/>
                  </a:lnTo>
                  <a:lnTo>
                    <a:pt x="221087" y="23328"/>
                  </a:lnTo>
                  <a:lnTo>
                    <a:pt x="221667" y="23915"/>
                  </a:lnTo>
                  <a:lnTo>
                    <a:pt x="221783" y="24150"/>
                  </a:lnTo>
                  <a:lnTo>
                    <a:pt x="222574" y="24510"/>
                  </a:lnTo>
                  <a:lnTo>
                    <a:pt x="223211" y="23729"/>
                  </a:lnTo>
                  <a:lnTo>
                    <a:pt x="223686" y="23598"/>
                  </a:lnTo>
                  <a:lnTo>
                    <a:pt x="223972" y="23345"/>
                  </a:lnTo>
                  <a:lnTo>
                    <a:pt x="224280" y="22921"/>
                  </a:lnTo>
                  <a:lnTo>
                    <a:pt x="224253" y="22225"/>
                  </a:lnTo>
                  <a:lnTo>
                    <a:pt x="223871" y="21637"/>
                  </a:lnTo>
                  <a:lnTo>
                    <a:pt x="225265" y="20788"/>
                  </a:lnTo>
                  <a:lnTo>
                    <a:pt x="226037" y="21350"/>
                  </a:lnTo>
                  <a:lnTo>
                    <a:pt x="225871" y="21507"/>
                  </a:lnTo>
                  <a:lnTo>
                    <a:pt x="225949" y="21894"/>
                  </a:lnTo>
                  <a:lnTo>
                    <a:pt x="226250" y="21581"/>
                  </a:lnTo>
                  <a:lnTo>
                    <a:pt x="226424" y="21283"/>
                  </a:lnTo>
                  <a:lnTo>
                    <a:pt x="226366" y="20413"/>
                  </a:lnTo>
                  <a:lnTo>
                    <a:pt x="224964" y="19884"/>
                  </a:lnTo>
                  <a:lnTo>
                    <a:pt x="224322" y="18787"/>
                  </a:lnTo>
                  <a:lnTo>
                    <a:pt x="224712" y="18734"/>
                  </a:lnTo>
                  <a:lnTo>
                    <a:pt x="224952" y="19125"/>
                  </a:lnTo>
                  <a:lnTo>
                    <a:pt x="225087" y="19185"/>
                  </a:lnTo>
                  <a:lnTo>
                    <a:pt x="225257" y="18336"/>
                  </a:lnTo>
                  <a:lnTo>
                    <a:pt x="224909" y="17302"/>
                  </a:lnTo>
                  <a:lnTo>
                    <a:pt x="224925" y="16074"/>
                  </a:lnTo>
                  <a:lnTo>
                    <a:pt x="225319" y="16353"/>
                  </a:lnTo>
                  <a:lnTo>
                    <a:pt x="225585" y="16446"/>
                  </a:lnTo>
                  <a:lnTo>
                    <a:pt x="226165" y="16312"/>
                  </a:lnTo>
                  <a:lnTo>
                    <a:pt x="226381" y="16155"/>
                  </a:lnTo>
                  <a:lnTo>
                    <a:pt x="226400" y="15928"/>
                  </a:lnTo>
                  <a:lnTo>
                    <a:pt x="227719" y="14993"/>
                  </a:lnTo>
                  <a:lnTo>
                    <a:pt x="229831" y="16841"/>
                  </a:lnTo>
                  <a:lnTo>
                    <a:pt x="231021" y="17325"/>
                  </a:lnTo>
                  <a:lnTo>
                    <a:pt x="231766" y="17854"/>
                  </a:lnTo>
                  <a:lnTo>
                    <a:pt x="232191" y="18032"/>
                  </a:lnTo>
                  <a:lnTo>
                    <a:pt x="232736" y="18096"/>
                  </a:lnTo>
                  <a:lnTo>
                    <a:pt x="234713" y="18856"/>
                  </a:lnTo>
                  <a:lnTo>
                    <a:pt x="234952" y="18554"/>
                  </a:lnTo>
                  <a:lnTo>
                    <a:pt x="234921" y="18149"/>
                  </a:lnTo>
                  <a:lnTo>
                    <a:pt x="235237" y="18251"/>
                  </a:lnTo>
                  <a:lnTo>
                    <a:pt x="235528" y="18431"/>
                  </a:lnTo>
                  <a:lnTo>
                    <a:pt x="236413" y="19361"/>
                  </a:lnTo>
                  <a:lnTo>
                    <a:pt x="237000" y="20194"/>
                  </a:lnTo>
                  <a:lnTo>
                    <a:pt x="237464" y="20205"/>
                  </a:lnTo>
                  <a:lnTo>
                    <a:pt x="237831" y="20376"/>
                  </a:lnTo>
                  <a:lnTo>
                    <a:pt x="238043" y="20729"/>
                  </a:lnTo>
                  <a:lnTo>
                    <a:pt x="237912" y="21280"/>
                  </a:lnTo>
                  <a:lnTo>
                    <a:pt x="237986" y="21518"/>
                  </a:lnTo>
                  <a:lnTo>
                    <a:pt x="238430" y="21875"/>
                  </a:lnTo>
                  <a:lnTo>
                    <a:pt x="238998" y="22672"/>
                  </a:lnTo>
                  <a:lnTo>
                    <a:pt x="239674" y="22984"/>
                  </a:lnTo>
                  <a:lnTo>
                    <a:pt x="240288" y="22772"/>
                  </a:lnTo>
                  <a:lnTo>
                    <a:pt x="240291" y="22277"/>
                  </a:lnTo>
                  <a:lnTo>
                    <a:pt x="240473" y="21689"/>
                  </a:lnTo>
                  <a:lnTo>
                    <a:pt x="240600" y="21358"/>
                  </a:lnTo>
                  <a:lnTo>
                    <a:pt x="240801" y="21160"/>
                  </a:lnTo>
                  <a:lnTo>
                    <a:pt x="241627" y="18946"/>
                  </a:lnTo>
                  <a:lnTo>
                    <a:pt x="241562" y="18362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39" name="pg1320">
              <a:extLst>
                <a:ext uri="{FF2B5EF4-FFF2-40B4-BE49-F238E27FC236}">
                  <a16:creationId xmlns:a16="http://schemas.microsoft.com/office/drawing/2014/main" id="{82C1498A-A223-8545-9673-13CC3AD8FDFE}"/>
                </a:ext>
              </a:extLst>
            </p:cNvPr>
            <p:cNvSpPr/>
            <p:nvPr/>
          </p:nvSpPr>
          <p:spPr>
            <a:xfrm>
              <a:off x="1366887" y="3087660"/>
              <a:ext cx="3626" cy="3269"/>
            </a:xfrm>
            <a:custGeom>
              <a:avLst/>
              <a:gdLst/>
              <a:ahLst/>
              <a:cxnLst/>
              <a:rect l="0" t="0" r="0" b="0"/>
              <a:pathLst>
                <a:path w="3626" h="3269">
                  <a:moveTo>
                    <a:pt x="3626" y="0"/>
                  </a:moveTo>
                  <a:lnTo>
                    <a:pt x="410" y="22"/>
                  </a:lnTo>
                  <a:lnTo>
                    <a:pt x="83" y="497"/>
                  </a:lnTo>
                  <a:lnTo>
                    <a:pt x="0" y="959"/>
                  </a:lnTo>
                  <a:lnTo>
                    <a:pt x="373" y="1037"/>
                  </a:lnTo>
                  <a:lnTo>
                    <a:pt x="980" y="1535"/>
                  </a:lnTo>
                  <a:lnTo>
                    <a:pt x="1476" y="2354"/>
                  </a:lnTo>
                  <a:lnTo>
                    <a:pt x="2628" y="2945"/>
                  </a:lnTo>
                  <a:lnTo>
                    <a:pt x="2920" y="3269"/>
                  </a:lnTo>
                  <a:lnTo>
                    <a:pt x="3189" y="3172"/>
                  </a:lnTo>
                  <a:lnTo>
                    <a:pt x="2475" y="2722"/>
                  </a:lnTo>
                  <a:lnTo>
                    <a:pt x="2365" y="2539"/>
                  </a:lnTo>
                  <a:lnTo>
                    <a:pt x="2365" y="2320"/>
                  </a:lnTo>
                  <a:lnTo>
                    <a:pt x="2655" y="1866"/>
                  </a:lnTo>
                  <a:lnTo>
                    <a:pt x="3196" y="1323"/>
                  </a:lnTo>
                  <a:lnTo>
                    <a:pt x="3322" y="1051"/>
                  </a:lnTo>
                  <a:lnTo>
                    <a:pt x="3219" y="720"/>
                  </a:lnTo>
                  <a:lnTo>
                    <a:pt x="3089" y="705"/>
                  </a:lnTo>
                  <a:lnTo>
                    <a:pt x="2837" y="474"/>
                  </a:lnTo>
                  <a:lnTo>
                    <a:pt x="3089" y="15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0" name="pg1321">
              <a:extLst>
                <a:ext uri="{FF2B5EF4-FFF2-40B4-BE49-F238E27FC236}">
                  <a16:creationId xmlns:a16="http://schemas.microsoft.com/office/drawing/2014/main" id="{B95588F9-2272-CF48-8B67-18EB4C9092B9}"/>
                </a:ext>
              </a:extLst>
            </p:cNvPr>
            <p:cNvSpPr/>
            <p:nvPr/>
          </p:nvSpPr>
          <p:spPr>
            <a:xfrm>
              <a:off x="1275509" y="3134424"/>
              <a:ext cx="2920" cy="4360"/>
            </a:xfrm>
            <a:custGeom>
              <a:avLst/>
              <a:gdLst/>
              <a:ahLst/>
              <a:cxnLst/>
              <a:rect l="0" t="0" r="0" b="0"/>
              <a:pathLst>
                <a:path w="2920" h="4360">
                  <a:moveTo>
                    <a:pt x="2920" y="4360"/>
                  </a:moveTo>
                  <a:lnTo>
                    <a:pt x="2911" y="458"/>
                  </a:lnTo>
                  <a:lnTo>
                    <a:pt x="2569" y="145"/>
                  </a:lnTo>
                  <a:lnTo>
                    <a:pt x="2014" y="0"/>
                  </a:lnTo>
                  <a:lnTo>
                    <a:pt x="1774" y="301"/>
                  </a:lnTo>
                  <a:lnTo>
                    <a:pt x="1770" y="509"/>
                  </a:lnTo>
                  <a:lnTo>
                    <a:pt x="1253" y="1871"/>
                  </a:lnTo>
                  <a:lnTo>
                    <a:pt x="1097" y="1920"/>
                  </a:lnTo>
                  <a:lnTo>
                    <a:pt x="767" y="1808"/>
                  </a:lnTo>
                  <a:lnTo>
                    <a:pt x="550" y="1540"/>
                  </a:lnTo>
                  <a:lnTo>
                    <a:pt x="76" y="1499"/>
                  </a:lnTo>
                  <a:lnTo>
                    <a:pt x="0" y="1629"/>
                  </a:lnTo>
                  <a:lnTo>
                    <a:pt x="254" y="2069"/>
                  </a:lnTo>
                  <a:lnTo>
                    <a:pt x="828" y="2292"/>
                  </a:lnTo>
                  <a:lnTo>
                    <a:pt x="926" y="2113"/>
                  </a:lnTo>
                  <a:lnTo>
                    <a:pt x="953" y="1923"/>
                  </a:lnTo>
                  <a:lnTo>
                    <a:pt x="1827" y="2177"/>
                  </a:lnTo>
                  <a:lnTo>
                    <a:pt x="1857" y="3550"/>
                  </a:lnTo>
                  <a:lnTo>
                    <a:pt x="1967" y="3900"/>
                  </a:lnTo>
                  <a:lnTo>
                    <a:pt x="2495" y="423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1" name="pg1322">
              <a:extLst>
                <a:ext uri="{FF2B5EF4-FFF2-40B4-BE49-F238E27FC236}">
                  <a16:creationId xmlns:a16="http://schemas.microsoft.com/office/drawing/2014/main" id="{F8BEA24A-969D-3A4A-84C4-93472A88BF4A}"/>
                </a:ext>
              </a:extLst>
            </p:cNvPr>
            <p:cNvSpPr/>
            <p:nvPr/>
          </p:nvSpPr>
          <p:spPr>
            <a:xfrm>
              <a:off x="1236114" y="3138975"/>
              <a:ext cx="3530" cy="12463"/>
            </a:xfrm>
            <a:custGeom>
              <a:avLst/>
              <a:gdLst/>
              <a:ahLst/>
              <a:cxnLst/>
              <a:rect l="0" t="0" r="0" b="0"/>
              <a:pathLst>
                <a:path w="3530" h="12463">
                  <a:moveTo>
                    <a:pt x="0" y="0"/>
                  </a:moveTo>
                  <a:lnTo>
                    <a:pt x="42" y="315"/>
                  </a:lnTo>
                  <a:lnTo>
                    <a:pt x="373" y="765"/>
                  </a:lnTo>
                  <a:lnTo>
                    <a:pt x="1034" y="1345"/>
                  </a:lnTo>
                  <a:lnTo>
                    <a:pt x="1513" y="1859"/>
                  </a:lnTo>
                  <a:lnTo>
                    <a:pt x="1498" y="2391"/>
                  </a:lnTo>
                  <a:lnTo>
                    <a:pt x="879" y="3203"/>
                  </a:lnTo>
                  <a:lnTo>
                    <a:pt x="792" y="3732"/>
                  </a:lnTo>
                  <a:lnTo>
                    <a:pt x="1658" y="4022"/>
                  </a:lnTo>
                  <a:lnTo>
                    <a:pt x="1795" y="3966"/>
                  </a:lnTo>
                  <a:lnTo>
                    <a:pt x="3140" y="4200"/>
                  </a:lnTo>
                  <a:lnTo>
                    <a:pt x="3478" y="4464"/>
                  </a:lnTo>
                  <a:lnTo>
                    <a:pt x="3402" y="4758"/>
                  </a:lnTo>
                  <a:lnTo>
                    <a:pt x="2893" y="5643"/>
                  </a:lnTo>
                  <a:lnTo>
                    <a:pt x="2358" y="6382"/>
                  </a:lnTo>
                  <a:lnTo>
                    <a:pt x="2081" y="7093"/>
                  </a:lnTo>
                  <a:lnTo>
                    <a:pt x="2036" y="7424"/>
                  </a:lnTo>
                  <a:lnTo>
                    <a:pt x="2051" y="7584"/>
                  </a:lnTo>
                  <a:lnTo>
                    <a:pt x="2222" y="8261"/>
                  </a:lnTo>
                  <a:lnTo>
                    <a:pt x="2351" y="8507"/>
                  </a:lnTo>
                  <a:lnTo>
                    <a:pt x="2431" y="9036"/>
                  </a:lnTo>
                  <a:lnTo>
                    <a:pt x="2454" y="9467"/>
                  </a:lnTo>
                  <a:lnTo>
                    <a:pt x="2340" y="9836"/>
                  </a:lnTo>
                  <a:lnTo>
                    <a:pt x="2355" y="10160"/>
                  </a:lnTo>
                  <a:lnTo>
                    <a:pt x="2522" y="10554"/>
                  </a:lnTo>
                  <a:lnTo>
                    <a:pt x="2971" y="11373"/>
                  </a:lnTo>
                  <a:lnTo>
                    <a:pt x="3160" y="11839"/>
                  </a:lnTo>
                  <a:lnTo>
                    <a:pt x="3224" y="12463"/>
                  </a:lnTo>
                  <a:lnTo>
                    <a:pt x="3310" y="12175"/>
                  </a:lnTo>
                  <a:lnTo>
                    <a:pt x="3277" y="11350"/>
                  </a:lnTo>
                  <a:lnTo>
                    <a:pt x="3093" y="10995"/>
                  </a:lnTo>
                  <a:lnTo>
                    <a:pt x="2806" y="10647"/>
                  </a:lnTo>
                  <a:lnTo>
                    <a:pt x="2624" y="10420"/>
                  </a:lnTo>
                  <a:lnTo>
                    <a:pt x="2509" y="10172"/>
                  </a:lnTo>
                  <a:lnTo>
                    <a:pt x="2459" y="9958"/>
                  </a:lnTo>
                  <a:lnTo>
                    <a:pt x="2477" y="9668"/>
                  </a:lnTo>
                  <a:lnTo>
                    <a:pt x="2543" y="9367"/>
                  </a:lnTo>
                  <a:lnTo>
                    <a:pt x="2566" y="8884"/>
                  </a:lnTo>
                  <a:lnTo>
                    <a:pt x="2509" y="8398"/>
                  </a:lnTo>
                  <a:lnTo>
                    <a:pt x="2308" y="7865"/>
                  </a:lnTo>
                  <a:lnTo>
                    <a:pt x="2195" y="7198"/>
                  </a:lnTo>
                  <a:lnTo>
                    <a:pt x="2328" y="6703"/>
                  </a:lnTo>
                  <a:lnTo>
                    <a:pt x="2438" y="6461"/>
                  </a:lnTo>
                  <a:lnTo>
                    <a:pt x="2948" y="5793"/>
                  </a:lnTo>
                  <a:lnTo>
                    <a:pt x="3332" y="5088"/>
                  </a:lnTo>
                  <a:lnTo>
                    <a:pt x="3530" y="4537"/>
                  </a:lnTo>
                  <a:lnTo>
                    <a:pt x="3500" y="4394"/>
                  </a:lnTo>
                  <a:lnTo>
                    <a:pt x="3162" y="4165"/>
                  </a:lnTo>
                  <a:lnTo>
                    <a:pt x="2984" y="4086"/>
                  </a:lnTo>
                  <a:lnTo>
                    <a:pt x="2086" y="3960"/>
                  </a:lnTo>
                  <a:lnTo>
                    <a:pt x="1534" y="3943"/>
                  </a:lnTo>
                  <a:lnTo>
                    <a:pt x="800" y="3579"/>
                  </a:lnTo>
                  <a:lnTo>
                    <a:pt x="891" y="3318"/>
                  </a:lnTo>
                  <a:lnTo>
                    <a:pt x="1352" y="2722"/>
                  </a:lnTo>
                  <a:lnTo>
                    <a:pt x="1486" y="2487"/>
                  </a:lnTo>
                  <a:lnTo>
                    <a:pt x="1549" y="2267"/>
                  </a:lnTo>
                  <a:lnTo>
                    <a:pt x="1520" y="1770"/>
                  </a:lnTo>
                  <a:lnTo>
                    <a:pt x="1010" y="1178"/>
                  </a:lnTo>
                  <a:lnTo>
                    <a:pt x="815" y="1025"/>
                  </a:lnTo>
                  <a:lnTo>
                    <a:pt x="569" y="925"/>
                  </a:lnTo>
                  <a:lnTo>
                    <a:pt x="94" y="31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2" name="pg1323">
              <a:extLst>
                <a:ext uri="{FF2B5EF4-FFF2-40B4-BE49-F238E27FC236}">
                  <a16:creationId xmlns:a16="http://schemas.microsoft.com/office/drawing/2014/main" id="{DBFC446E-D061-4440-90B3-16A9F2031863}"/>
                </a:ext>
              </a:extLst>
            </p:cNvPr>
            <p:cNvSpPr/>
            <p:nvPr/>
          </p:nvSpPr>
          <p:spPr>
            <a:xfrm>
              <a:off x="962559" y="2655073"/>
              <a:ext cx="392111" cy="359700"/>
            </a:xfrm>
            <a:custGeom>
              <a:avLst/>
              <a:gdLst/>
              <a:ahLst/>
              <a:cxnLst/>
              <a:rect l="0" t="0" r="0" b="0"/>
              <a:pathLst>
                <a:path w="392111" h="359700">
                  <a:moveTo>
                    <a:pt x="63236" y="922"/>
                  </a:moveTo>
                  <a:lnTo>
                    <a:pt x="68208" y="662"/>
                  </a:lnTo>
                  <a:lnTo>
                    <a:pt x="73057" y="241"/>
                  </a:lnTo>
                  <a:lnTo>
                    <a:pt x="74216" y="44"/>
                  </a:lnTo>
                  <a:lnTo>
                    <a:pt x="82244" y="662"/>
                  </a:lnTo>
                  <a:lnTo>
                    <a:pt x="84613" y="743"/>
                  </a:lnTo>
                  <a:lnTo>
                    <a:pt x="87255" y="1052"/>
                  </a:lnTo>
                  <a:lnTo>
                    <a:pt x="100676" y="1046"/>
                  </a:lnTo>
                  <a:lnTo>
                    <a:pt x="106843" y="1124"/>
                  </a:lnTo>
                  <a:lnTo>
                    <a:pt x="109150" y="1020"/>
                  </a:lnTo>
                  <a:lnTo>
                    <a:pt x="118999" y="886"/>
                  </a:lnTo>
                  <a:lnTo>
                    <a:pt x="129752" y="872"/>
                  </a:lnTo>
                  <a:lnTo>
                    <a:pt x="130281" y="872"/>
                  </a:lnTo>
                  <a:lnTo>
                    <a:pt x="138799" y="776"/>
                  </a:lnTo>
                  <a:lnTo>
                    <a:pt x="140406" y="757"/>
                  </a:lnTo>
                  <a:lnTo>
                    <a:pt x="157704" y="172"/>
                  </a:lnTo>
                  <a:lnTo>
                    <a:pt x="171060" y="123"/>
                  </a:lnTo>
                  <a:lnTo>
                    <a:pt x="173622" y="0"/>
                  </a:lnTo>
                  <a:lnTo>
                    <a:pt x="178077" y="110"/>
                  </a:lnTo>
                  <a:lnTo>
                    <a:pt x="185102" y="285"/>
                  </a:lnTo>
                  <a:lnTo>
                    <a:pt x="187570" y="328"/>
                  </a:lnTo>
                  <a:lnTo>
                    <a:pt x="188779" y="350"/>
                  </a:lnTo>
                  <a:lnTo>
                    <a:pt x="193253" y="334"/>
                  </a:lnTo>
                  <a:lnTo>
                    <a:pt x="193901" y="332"/>
                  </a:lnTo>
                  <a:lnTo>
                    <a:pt x="194044" y="332"/>
                  </a:lnTo>
                  <a:lnTo>
                    <a:pt x="199150" y="314"/>
                  </a:lnTo>
                  <a:lnTo>
                    <a:pt x="199700" y="312"/>
                  </a:lnTo>
                  <a:lnTo>
                    <a:pt x="200697" y="309"/>
                  </a:lnTo>
                  <a:lnTo>
                    <a:pt x="201816" y="305"/>
                  </a:lnTo>
                  <a:lnTo>
                    <a:pt x="202304" y="347"/>
                  </a:lnTo>
                  <a:lnTo>
                    <a:pt x="202467" y="339"/>
                  </a:lnTo>
                  <a:lnTo>
                    <a:pt x="209392" y="610"/>
                  </a:lnTo>
                  <a:lnTo>
                    <a:pt x="222547" y="902"/>
                  </a:lnTo>
                  <a:lnTo>
                    <a:pt x="233236" y="981"/>
                  </a:lnTo>
                  <a:lnTo>
                    <a:pt x="242229" y="1047"/>
                  </a:lnTo>
                  <a:lnTo>
                    <a:pt x="242435" y="1048"/>
                  </a:lnTo>
                  <a:lnTo>
                    <a:pt x="244894" y="1099"/>
                  </a:lnTo>
                  <a:lnTo>
                    <a:pt x="260369" y="1415"/>
                  </a:lnTo>
                  <a:lnTo>
                    <a:pt x="260778" y="1423"/>
                  </a:lnTo>
                  <a:lnTo>
                    <a:pt x="262834" y="1453"/>
                  </a:lnTo>
                  <a:lnTo>
                    <a:pt x="263614" y="1469"/>
                  </a:lnTo>
                  <a:lnTo>
                    <a:pt x="263441" y="19175"/>
                  </a:lnTo>
                  <a:lnTo>
                    <a:pt x="262307" y="19671"/>
                  </a:lnTo>
                  <a:lnTo>
                    <a:pt x="262147" y="20038"/>
                  </a:lnTo>
                  <a:lnTo>
                    <a:pt x="262179" y="20230"/>
                  </a:lnTo>
                  <a:lnTo>
                    <a:pt x="261868" y="21278"/>
                  </a:lnTo>
                  <a:lnTo>
                    <a:pt x="261335" y="22520"/>
                  </a:lnTo>
                  <a:lnTo>
                    <a:pt x="261131" y="22767"/>
                  </a:lnTo>
                  <a:lnTo>
                    <a:pt x="260141" y="23063"/>
                  </a:lnTo>
                  <a:lnTo>
                    <a:pt x="259912" y="23058"/>
                  </a:lnTo>
                  <a:lnTo>
                    <a:pt x="258823" y="22755"/>
                  </a:lnTo>
                  <a:lnTo>
                    <a:pt x="258410" y="22455"/>
                  </a:lnTo>
                  <a:lnTo>
                    <a:pt x="258120" y="22349"/>
                  </a:lnTo>
                  <a:lnTo>
                    <a:pt x="257586" y="22389"/>
                  </a:lnTo>
                  <a:lnTo>
                    <a:pt x="257404" y="23138"/>
                  </a:lnTo>
                  <a:lnTo>
                    <a:pt x="258135" y="23968"/>
                  </a:lnTo>
                  <a:lnTo>
                    <a:pt x="258600" y="24314"/>
                  </a:lnTo>
                  <a:lnTo>
                    <a:pt x="259085" y="25451"/>
                  </a:lnTo>
                  <a:lnTo>
                    <a:pt x="259396" y="25838"/>
                  </a:lnTo>
                  <a:lnTo>
                    <a:pt x="259624" y="25997"/>
                  </a:lnTo>
                  <a:lnTo>
                    <a:pt x="259797" y="26298"/>
                  </a:lnTo>
                  <a:lnTo>
                    <a:pt x="259912" y="26602"/>
                  </a:lnTo>
                  <a:lnTo>
                    <a:pt x="259358" y="27811"/>
                  </a:lnTo>
                  <a:lnTo>
                    <a:pt x="259312" y="28057"/>
                  </a:lnTo>
                  <a:lnTo>
                    <a:pt x="259342" y="28228"/>
                  </a:lnTo>
                  <a:lnTo>
                    <a:pt x="259502" y="28473"/>
                  </a:lnTo>
                  <a:lnTo>
                    <a:pt x="259785" y="28758"/>
                  </a:lnTo>
                  <a:lnTo>
                    <a:pt x="260265" y="29157"/>
                  </a:lnTo>
                  <a:lnTo>
                    <a:pt x="261877" y="29281"/>
                  </a:lnTo>
                  <a:lnTo>
                    <a:pt x="262426" y="29452"/>
                  </a:lnTo>
                  <a:lnTo>
                    <a:pt x="263967" y="30230"/>
                  </a:lnTo>
                  <a:lnTo>
                    <a:pt x="264743" y="30735"/>
                  </a:lnTo>
                  <a:lnTo>
                    <a:pt x="266029" y="31748"/>
                  </a:lnTo>
                  <a:lnTo>
                    <a:pt x="266128" y="32753"/>
                  </a:lnTo>
                  <a:lnTo>
                    <a:pt x="266737" y="34870"/>
                  </a:lnTo>
                  <a:lnTo>
                    <a:pt x="266820" y="35376"/>
                  </a:lnTo>
                  <a:lnTo>
                    <a:pt x="266725" y="35644"/>
                  </a:lnTo>
                  <a:lnTo>
                    <a:pt x="265862" y="36280"/>
                  </a:lnTo>
                  <a:lnTo>
                    <a:pt x="266621" y="36399"/>
                  </a:lnTo>
                  <a:lnTo>
                    <a:pt x="266700" y="36913"/>
                  </a:lnTo>
                  <a:lnTo>
                    <a:pt x="266522" y="37307"/>
                  </a:lnTo>
                  <a:lnTo>
                    <a:pt x="265964" y="37660"/>
                  </a:lnTo>
                  <a:lnTo>
                    <a:pt x="265612" y="37764"/>
                  </a:lnTo>
                  <a:lnTo>
                    <a:pt x="265284" y="38036"/>
                  </a:lnTo>
                  <a:lnTo>
                    <a:pt x="265256" y="38992"/>
                  </a:lnTo>
                  <a:lnTo>
                    <a:pt x="264832" y="40090"/>
                  </a:lnTo>
                  <a:lnTo>
                    <a:pt x="264966" y="41265"/>
                  </a:lnTo>
                  <a:lnTo>
                    <a:pt x="265734" y="42373"/>
                  </a:lnTo>
                  <a:lnTo>
                    <a:pt x="265880" y="42797"/>
                  </a:lnTo>
                  <a:lnTo>
                    <a:pt x="265734" y="43288"/>
                  </a:lnTo>
                  <a:lnTo>
                    <a:pt x="265413" y="43846"/>
                  </a:lnTo>
                  <a:lnTo>
                    <a:pt x="265527" y="45360"/>
                  </a:lnTo>
                  <a:lnTo>
                    <a:pt x="265511" y="45840"/>
                  </a:lnTo>
                  <a:lnTo>
                    <a:pt x="265333" y="46458"/>
                  </a:lnTo>
                  <a:lnTo>
                    <a:pt x="265286" y="46953"/>
                  </a:lnTo>
                  <a:lnTo>
                    <a:pt x="265464" y="47317"/>
                  </a:lnTo>
                  <a:lnTo>
                    <a:pt x="265685" y="47474"/>
                  </a:lnTo>
                  <a:lnTo>
                    <a:pt x="265760" y="47757"/>
                  </a:lnTo>
                  <a:lnTo>
                    <a:pt x="265578" y="48207"/>
                  </a:lnTo>
                  <a:lnTo>
                    <a:pt x="265436" y="48356"/>
                  </a:lnTo>
                  <a:lnTo>
                    <a:pt x="267510" y="49539"/>
                  </a:lnTo>
                  <a:lnTo>
                    <a:pt x="267988" y="50451"/>
                  </a:lnTo>
                  <a:lnTo>
                    <a:pt x="267905" y="50994"/>
                  </a:lnTo>
                  <a:lnTo>
                    <a:pt x="268165" y="51318"/>
                  </a:lnTo>
                  <a:lnTo>
                    <a:pt x="269149" y="51821"/>
                  </a:lnTo>
                  <a:lnTo>
                    <a:pt x="270429" y="52663"/>
                  </a:lnTo>
                  <a:lnTo>
                    <a:pt x="270622" y="53042"/>
                  </a:lnTo>
                  <a:lnTo>
                    <a:pt x="271021" y="53153"/>
                  </a:lnTo>
                  <a:lnTo>
                    <a:pt x="271932" y="52649"/>
                  </a:lnTo>
                  <a:lnTo>
                    <a:pt x="272028" y="52121"/>
                  </a:lnTo>
                  <a:lnTo>
                    <a:pt x="272814" y="51705"/>
                  </a:lnTo>
                  <a:lnTo>
                    <a:pt x="273640" y="51710"/>
                  </a:lnTo>
                  <a:lnTo>
                    <a:pt x="274019" y="51808"/>
                  </a:lnTo>
                  <a:lnTo>
                    <a:pt x="274520" y="52348"/>
                  </a:lnTo>
                  <a:lnTo>
                    <a:pt x="274709" y="52668"/>
                  </a:lnTo>
                  <a:lnTo>
                    <a:pt x="275468" y="52847"/>
                  </a:lnTo>
                  <a:lnTo>
                    <a:pt x="275534" y="52508"/>
                  </a:lnTo>
                  <a:lnTo>
                    <a:pt x="275744" y="52080"/>
                  </a:lnTo>
                  <a:lnTo>
                    <a:pt x="276064" y="51972"/>
                  </a:lnTo>
                  <a:lnTo>
                    <a:pt x="276151" y="52143"/>
                  </a:lnTo>
                  <a:lnTo>
                    <a:pt x="276270" y="52660"/>
                  </a:lnTo>
                  <a:lnTo>
                    <a:pt x="277166" y="52753"/>
                  </a:lnTo>
                  <a:lnTo>
                    <a:pt x="277301" y="52694"/>
                  </a:lnTo>
                  <a:lnTo>
                    <a:pt x="278197" y="52217"/>
                  </a:lnTo>
                  <a:lnTo>
                    <a:pt x="278032" y="51957"/>
                  </a:lnTo>
                  <a:lnTo>
                    <a:pt x="278020" y="51678"/>
                  </a:lnTo>
                  <a:lnTo>
                    <a:pt x="293473" y="51640"/>
                  </a:lnTo>
                  <a:lnTo>
                    <a:pt x="293703" y="51700"/>
                  </a:lnTo>
                  <a:lnTo>
                    <a:pt x="293910" y="51858"/>
                  </a:lnTo>
                  <a:lnTo>
                    <a:pt x="293936" y="54238"/>
                  </a:lnTo>
                  <a:lnTo>
                    <a:pt x="293985" y="57357"/>
                  </a:lnTo>
                  <a:lnTo>
                    <a:pt x="293898" y="60440"/>
                  </a:lnTo>
                  <a:lnTo>
                    <a:pt x="293835" y="62565"/>
                  </a:lnTo>
                  <a:lnTo>
                    <a:pt x="293904" y="63125"/>
                  </a:lnTo>
                  <a:lnTo>
                    <a:pt x="293914" y="64308"/>
                  </a:lnTo>
                  <a:lnTo>
                    <a:pt x="293986" y="76497"/>
                  </a:lnTo>
                  <a:lnTo>
                    <a:pt x="293951" y="80158"/>
                  </a:lnTo>
                  <a:lnTo>
                    <a:pt x="293941" y="81217"/>
                  </a:lnTo>
                  <a:lnTo>
                    <a:pt x="293963" y="92960"/>
                  </a:lnTo>
                  <a:lnTo>
                    <a:pt x="295114" y="92576"/>
                  </a:lnTo>
                  <a:lnTo>
                    <a:pt x="296303" y="91512"/>
                  </a:lnTo>
                  <a:lnTo>
                    <a:pt x="296405" y="91196"/>
                  </a:lnTo>
                  <a:lnTo>
                    <a:pt x="296421" y="90876"/>
                  </a:lnTo>
                  <a:lnTo>
                    <a:pt x="296236" y="90418"/>
                  </a:lnTo>
                  <a:lnTo>
                    <a:pt x="296500" y="89589"/>
                  </a:lnTo>
                  <a:lnTo>
                    <a:pt x="298162" y="88670"/>
                  </a:lnTo>
                  <a:lnTo>
                    <a:pt x="298654" y="88488"/>
                  </a:lnTo>
                  <a:lnTo>
                    <a:pt x="298811" y="88618"/>
                  </a:lnTo>
                  <a:lnTo>
                    <a:pt x="299158" y="89210"/>
                  </a:lnTo>
                  <a:lnTo>
                    <a:pt x="299673" y="89642"/>
                  </a:lnTo>
                  <a:lnTo>
                    <a:pt x="301429" y="90201"/>
                  </a:lnTo>
                  <a:lnTo>
                    <a:pt x="302090" y="90849"/>
                  </a:lnTo>
                  <a:lnTo>
                    <a:pt x="302436" y="91507"/>
                  </a:lnTo>
                  <a:lnTo>
                    <a:pt x="302742" y="92977"/>
                  </a:lnTo>
                  <a:lnTo>
                    <a:pt x="302713" y="94164"/>
                  </a:lnTo>
                  <a:lnTo>
                    <a:pt x="303028" y="94265"/>
                  </a:lnTo>
                  <a:lnTo>
                    <a:pt x="303280" y="94004"/>
                  </a:lnTo>
                  <a:lnTo>
                    <a:pt x="303415" y="93963"/>
                  </a:lnTo>
                  <a:lnTo>
                    <a:pt x="303932" y="94201"/>
                  </a:lnTo>
                  <a:lnTo>
                    <a:pt x="303893" y="94592"/>
                  </a:lnTo>
                  <a:lnTo>
                    <a:pt x="304122" y="94930"/>
                  </a:lnTo>
                  <a:lnTo>
                    <a:pt x="304724" y="95175"/>
                  </a:lnTo>
                  <a:lnTo>
                    <a:pt x="305023" y="95484"/>
                  </a:lnTo>
                  <a:lnTo>
                    <a:pt x="305122" y="95945"/>
                  </a:lnTo>
                  <a:lnTo>
                    <a:pt x="305091" y="96462"/>
                  </a:lnTo>
                  <a:lnTo>
                    <a:pt x="305583" y="96938"/>
                  </a:lnTo>
                  <a:lnTo>
                    <a:pt x="305878" y="96960"/>
                  </a:lnTo>
                  <a:lnTo>
                    <a:pt x="306582" y="96826"/>
                  </a:lnTo>
                  <a:lnTo>
                    <a:pt x="306763" y="96700"/>
                  </a:lnTo>
                  <a:lnTo>
                    <a:pt x="306920" y="96357"/>
                  </a:lnTo>
                  <a:lnTo>
                    <a:pt x="307207" y="94832"/>
                  </a:lnTo>
                  <a:lnTo>
                    <a:pt x="307124" y="94303"/>
                  </a:lnTo>
                  <a:lnTo>
                    <a:pt x="307293" y="93615"/>
                  </a:lnTo>
                  <a:lnTo>
                    <a:pt x="307875" y="92287"/>
                  </a:lnTo>
                  <a:lnTo>
                    <a:pt x="309209" y="92350"/>
                  </a:lnTo>
                  <a:lnTo>
                    <a:pt x="309784" y="92744"/>
                  </a:lnTo>
                  <a:lnTo>
                    <a:pt x="310484" y="92543"/>
                  </a:lnTo>
                  <a:lnTo>
                    <a:pt x="311315" y="92431"/>
                  </a:lnTo>
                  <a:lnTo>
                    <a:pt x="311968" y="92613"/>
                  </a:lnTo>
                  <a:lnTo>
                    <a:pt x="311901" y="93049"/>
                  </a:lnTo>
                  <a:lnTo>
                    <a:pt x="311673" y="93127"/>
                  </a:lnTo>
                  <a:lnTo>
                    <a:pt x="311661" y="93261"/>
                  </a:lnTo>
                  <a:lnTo>
                    <a:pt x="312775" y="93648"/>
                  </a:lnTo>
                  <a:lnTo>
                    <a:pt x="312928" y="93763"/>
                  </a:lnTo>
                  <a:lnTo>
                    <a:pt x="312806" y="94035"/>
                  </a:lnTo>
                  <a:lnTo>
                    <a:pt x="313231" y="94083"/>
                  </a:lnTo>
                  <a:lnTo>
                    <a:pt x="314365" y="93912"/>
                  </a:lnTo>
                  <a:lnTo>
                    <a:pt x="315435" y="93355"/>
                  </a:lnTo>
                  <a:lnTo>
                    <a:pt x="316100" y="93132"/>
                  </a:lnTo>
                  <a:lnTo>
                    <a:pt x="317380" y="92976"/>
                  </a:lnTo>
                  <a:lnTo>
                    <a:pt x="316979" y="91517"/>
                  </a:lnTo>
                  <a:lnTo>
                    <a:pt x="316594" y="90799"/>
                  </a:lnTo>
                  <a:lnTo>
                    <a:pt x="319010" y="91310"/>
                  </a:lnTo>
                  <a:lnTo>
                    <a:pt x="320167" y="91399"/>
                  </a:lnTo>
                  <a:lnTo>
                    <a:pt x="320525" y="90923"/>
                  </a:lnTo>
                  <a:lnTo>
                    <a:pt x="320536" y="90297"/>
                  </a:lnTo>
                  <a:lnTo>
                    <a:pt x="319898" y="89204"/>
                  </a:lnTo>
                  <a:lnTo>
                    <a:pt x="318744" y="89133"/>
                  </a:lnTo>
                  <a:lnTo>
                    <a:pt x="318709" y="88784"/>
                  </a:lnTo>
                  <a:lnTo>
                    <a:pt x="318949" y="88531"/>
                  </a:lnTo>
                  <a:lnTo>
                    <a:pt x="319162" y="87861"/>
                  </a:lnTo>
                  <a:lnTo>
                    <a:pt x="319183" y="86950"/>
                  </a:lnTo>
                  <a:lnTo>
                    <a:pt x="319553" y="86444"/>
                  </a:lnTo>
                  <a:lnTo>
                    <a:pt x="320466" y="86130"/>
                  </a:lnTo>
                  <a:lnTo>
                    <a:pt x="320967" y="85669"/>
                  </a:lnTo>
                  <a:lnTo>
                    <a:pt x="320674" y="84687"/>
                  </a:lnTo>
                  <a:lnTo>
                    <a:pt x="321517" y="84768"/>
                  </a:lnTo>
                  <a:lnTo>
                    <a:pt x="322183" y="85125"/>
                  </a:lnTo>
                  <a:lnTo>
                    <a:pt x="323250" y="85013"/>
                  </a:lnTo>
                  <a:lnTo>
                    <a:pt x="323427" y="84782"/>
                  </a:lnTo>
                  <a:lnTo>
                    <a:pt x="323396" y="84604"/>
                  </a:lnTo>
                  <a:lnTo>
                    <a:pt x="323262" y="84518"/>
                  </a:lnTo>
                  <a:lnTo>
                    <a:pt x="323258" y="84280"/>
                  </a:lnTo>
                  <a:lnTo>
                    <a:pt x="323427" y="83584"/>
                  </a:lnTo>
                  <a:lnTo>
                    <a:pt x="323903" y="83245"/>
                  </a:lnTo>
                  <a:lnTo>
                    <a:pt x="324060" y="82824"/>
                  </a:lnTo>
                  <a:lnTo>
                    <a:pt x="324056" y="82531"/>
                  </a:lnTo>
                  <a:lnTo>
                    <a:pt x="323922" y="82278"/>
                  </a:lnTo>
                  <a:lnTo>
                    <a:pt x="323950" y="82048"/>
                  </a:lnTo>
                  <a:lnTo>
                    <a:pt x="324359" y="81452"/>
                  </a:lnTo>
                  <a:lnTo>
                    <a:pt x="325455" y="81225"/>
                  </a:lnTo>
                  <a:lnTo>
                    <a:pt x="326053" y="80935"/>
                  </a:lnTo>
                  <a:lnTo>
                    <a:pt x="326408" y="80860"/>
                  </a:lnTo>
                  <a:lnTo>
                    <a:pt x="326841" y="81005"/>
                  </a:lnTo>
                  <a:lnTo>
                    <a:pt x="327310" y="81336"/>
                  </a:lnTo>
                  <a:lnTo>
                    <a:pt x="327645" y="81188"/>
                  </a:lnTo>
                  <a:lnTo>
                    <a:pt x="327740" y="80756"/>
                  </a:lnTo>
                  <a:lnTo>
                    <a:pt x="328591" y="80045"/>
                  </a:lnTo>
                  <a:lnTo>
                    <a:pt x="329473" y="80043"/>
                  </a:lnTo>
                  <a:lnTo>
                    <a:pt x="330510" y="80369"/>
                  </a:lnTo>
                  <a:lnTo>
                    <a:pt x="330971" y="80902"/>
                  </a:lnTo>
                  <a:lnTo>
                    <a:pt x="331163" y="81359"/>
                  </a:lnTo>
                  <a:lnTo>
                    <a:pt x="331412" y="81452"/>
                  </a:lnTo>
                  <a:lnTo>
                    <a:pt x="331365" y="80492"/>
                  </a:lnTo>
                  <a:lnTo>
                    <a:pt x="331842" y="79496"/>
                  </a:lnTo>
                  <a:lnTo>
                    <a:pt x="332583" y="79284"/>
                  </a:lnTo>
                  <a:lnTo>
                    <a:pt x="333943" y="78291"/>
                  </a:lnTo>
                  <a:lnTo>
                    <a:pt x="333963" y="77792"/>
                  </a:lnTo>
                  <a:lnTo>
                    <a:pt x="333834" y="75910"/>
                  </a:lnTo>
                  <a:lnTo>
                    <a:pt x="333910" y="74459"/>
                  </a:lnTo>
                  <a:lnTo>
                    <a:pt x="334532" y="74392"/>
                  </a:lnTo>
                  <a:lnTo>
                    <a:pt x="335518" y="74449"/>
                  </a:lnTo>
                  <a:lnTo>
                    <a:pt x="336466" y="74753"/>
                  </a:lnTo>
                  <a:lnTo>
                    <a:pt x="336473" y="74039"/>
                  </a:lnTo>
                  <a:lnTo>
                    <a:pt x="336652" y="72745"/>
                  </a:lnTo>
                  <a:lnTo>
                    <a:pt x="337020" y="71546"/>
                  </a:lnTo>
                  <a:lnTo>
                    <a:pt x="338009" y="70515"/>
                  </a:lnTo>
                  <a:lnTo>
                    <a:pt x="338374" y="70645"/>
                  </a:lnTo>
                  <a:lnTo>
                    <a:pt x="338406" y="58682"/>
                  </a:lnTo>
                  <a:lnTo>
                    <a:pt x="338590" y="57552"/>
                  </a:lnTo>
                  <a:lnTo>
                    <a:pt x="338835" y="56998"/>
                  </a:lnTo>
                  <a:lnTo>
                    <a:pt x="339072" y="57001"/>
                  </a:lnTo>
                  <a:lnTo>
                    <a:pt x="339293" y="57150"/>
                  </a:lnTo>
                  <a:lnTo>
                    <a:pt x="339744" y="58300"/>
                  </a:lnTo>
                  <a:lnTo>
                    <a:pt x="340190" y="58683"/>
                  </a:lnTo>
                  <a:lnTo>
                    <a:pt x="342559" y="60081"/>
                  </a:lnTo>
                  <a:lnTo>
                    <a:pt x="343463" y="60445"/>
                  </a:lnTo>
                  <a:lnTo>
                    <a:pt x="343795" y="59616"/>
                  </a:lnTo>
                  <a:lnTo>
                    <a:pt x="343980" y="58909"/>
                  </a:lnTo>
                  <a:lnTo>
                    <a:pt x="343778" y="58296"/>
                  </a:lnTo>
                  <a:lnTo>
                    <a:pt x="344521" y="57525"/>
                  </a:lnTo>
                  <a:lnTo>
                    <a:pt x="344845" y="57345"/>
                  </a:lnTo>
                  <a:lnTo>
                    <a:pt x="345908" y="56462"/>
                  </a:lnTo>
                  <a:lnTo>
                    <a:pt x="346480" y="55810"/>
                  </a:lnTo>
                  <a:lnTo>
                    <a:pt x="346152" y="55062"/>
                  </a:lnTo>
                  <a:lnTo>
                    <a:pt x="345884" y="53842"/>
                  </a:lnTo>
                  <a:lnTo>
                    <a:pt x="346038" y="52272"/>
                  </a:lnTo>
                  <a:lnTo>
                    <a:pt x="345924" y="51740"/>
                  </a:lnTo>
                  <a:lnTo>
                    <a:pt x="345395" y="50944"/>
                  </a:lnTo>
                  <a:lnTo>
                    <a:pt x="345375" y="50784"/>
                  </a:lnTo>
                  <a:lnTo>
                    <a:pt x="345798" y="49530"/>
                  </a:lnTo>
                  <a:lnTo>
                    <a:pt x="347447" y="47213"/>
                  </a:lnTo>
                  <a:lnTo>
                    <a:pt x="348166" y="46436"/>
                  </a:lnTo>
                  <a:lnTo>
                    <a:pt x="348562" y="45577"/>
                  </a:lnTo>
                  <a:lnTo>
                    <a:pt x="348562" y="45216"/>
                  </a:lnTo>
                  <a:lnTo>
                    <a:pt x="348341" y="45112"/>
                  </a:lnTo>
                  <a:lnTo>
                    <a:pt x="348211" y="44807"/>
                  </a:lnTo>
                  <a:lnTo>
                    <a:pt x="347784" y="41881"/>
                  </a:lnTo>
                  <a:lnTo>
                    <a:pt x="347658" y="41594"/>
                  </a:lnTo>
                  <a:lnTo>
                    <a:pt x="347179" y="41226"/>
                  </a:lnTo>
                  <a:lnTo>
                    <a:pt x="346705" y="40642"/>
                  </a:lnTo>
                  <a:lnTo>
                    <a:pt x="346508" y="40069"/>
                  </a:lnTo>
                  <a:lnTo>
                    <a:pt x="346397" y="39287"/>
                  </a:lnTo>
                  <a:lnTo>
                    <a:pt x="345986" y="38540"/>
                  </a:lnTo>
                  <a:lnTo>
                    <a:pt x="345851" y="38134"/>
                  </a:lnTo>
                  <a:lnTo>
                    <a:pt x="345950" y="37900"/>
                  </a:lnTo>
                  <a:lnTo>
                    <a:pt x="345930" y="37650"/>
                  </a:lnTo>
                  <a:lnTo>
                    <a:pt x="345116" y="36411"/>
                  </a:lnTo>
                  <a:lnTo>
                    <a:pt x="344819" y="35429"/>
                  </a:lnTo>
                  <a:lnTo>
                    <a:pt x="344590" y="35336"/>
                  </a:lnTo>
                  <a:lnTo>
                    <a:pt x="344324" y="35388"/>
                  </a:lnTo>
                  <a:lnTo>
                    <a:pt x="342575" y="34179"/>
                  </a:lnTo>
                  <a:lnTo>
                    <a:pt x="341119" y="34358"/>
                  </a:lnTo>
                  <a:lnTo>
                    <a:pt x="340937" y="34046"/>
                  </a:lnTo>
                  <a:lnTo>
                    <a:pt x="340909" y="33733"/>
                  </a:lnTo>
                  <a:lnTo>
                    <a:pt x="340735" y="33343"/>
                  </a:lnTo>
                  <a:lnTo>
                    <a:pt x="340213" y="33454"/>
                  </a:lnTo>
                  <a:lnTo>
                    <a:pt x="339706" y="33086"/>
                  </a:lnTo>
                  <a:lnTo>
                    <a:pt x="339698" y="32692"/>
                  </a:lnTo>
                  <a:lnTo>
                    <a:pt x="339888" y="32569"/>
                  </a:lnTo>
                  <a:lnTo>
                    <a:pt x="340018" y="32331"/>
                  </a:lnTo>
                  <a:lnTo>
                    <a:pt x="339840" y="31565"/>
                  </a:lnTo>
                  <a:lnTo>
                    <a:pt x="339499" y="31275"/>
                  </a:lnTo>
                  <a:lnTo>
                    <a:pt x="338367" y="30605"/>
                  </a:lnTo>
                  <a:lnTo>
                    <a:pt x="337868" y="30103"/>
                  </a:lnTo>
                  <a:lnTo>
                    <a:pt x="337848" y="29869"/>
                  </a:lnTo>
                  <a:lnTo>
                    <a:pt x="338243" y="28816"/>
                  </a:lnTo>
                  <a:lnTo>
                    <a:pt x="338873" y="28444"/>
                  </a:lnTo>
                  <a:lnTo>
                    <a:pt x="338987" y="28102"/>
                  </a:lnTo>
                  <a:lnTo>
                    <a:pt x="338991" y="27391"/>
                  </a:lnTo>
                  <a:lnTo>
                    <a:pt x="338916" y="27157"/>
                  </a:lnTo>
                  <a:lnTo>
                    <a:pt x="338773" y="27090"/>
                  </a:lnTo>
                  <a:lnTo>
                    <a:pt x="338235" y="27830"/>
                  </a:lnTo>
                  <a:lnTo>
                    <a:pt x="337662" y="27693"/>
                  </a:lnTo>
                  <a:lnTo>
                    <a:pt x="337667" y="22728"/>
                  </a:lnTo>
                  <a:lnTo>
                    <a:pt x="338426" y="22551"/>
                  </a:lnTo>
                  <a:lnTo>
                    <a:pt x="339326" y="23135"/>
                  </a:lnTo>
                  <a:lnTo>
                    <a:pt x="339655" y="23615"/>
                  </a:lnTo>
                  <a:lnTo>
                    <a:pt x="339897" y="25014"/>
                  </a:lnTo>
                  <a:lnTo>
                    <a:pt x="340325" y="24534"/>
                  </a:lnTo>
                  <a:lnTo>
                    <a:pt x="340475" y="24712"/>
                  </a:lnTo>
                  <a:lnTo>
                    <a:pt x="340685" y="25385"/>
                  </a:lnTo>
                  <a:lnTo>
                    <a:pt x="340824" y="25519"/>
                  </a:lnTo>
                  <a:lnTo>
                    <a:pt x="341196" y="25642"/>
                  </a:lnTo>
                  <a:lnTo>
                    <a:pt x="341894" y="26646"/>
                  </a:lnTo>
                  <a:lnTo>
                    <a:pt x="342155" y="27286"/>
                  </a:lnTo>
                  <a:lnTo>
                    <a:pt x="341929" y="27647"/>
                  </a:lnTo>
                  <a:lnTo>
                    <a:pt x="342084" y="27997"/>
                  </a:lnTo>
                  <a:lnTo>
                    <a:pt x="342707" y="28112"/>
                  </a:lnTo>
                  <a:lnTo>
                    <a:pt x="342974" y="28297"/>
                  </a:lnTo>
                  <a:lnTo>
                    <a:pt x="343097" y="28922"/>
                  </a:lnTo>
                  <a:lnTo>
                    <a:pt x="343232" y="28973"/>
                  </a:lnTo>
                  <a:lnTo>
                    <a:pt x="343695" y="28665"/>
                  </a:lnTo>
                  <a:lnTo>
                    <a:pt x="343363" y="27520"/>
                  </a:lnTo>
                  <a:lnTo>
                    <a:pt x="343145" y="27331"/>
                  </a:lnTo>
                  <a:lnTo>
                    <a:pt x="342571" y="27044"/>
                  </a:lnTo>
                  <a:lnTo>
                    <a:pt x="341850" y="26151"/>
                  </a:lnTo>
                  <a:lnTo>
                    <a:pt x="341976" y="24946"/>
                  </a:lnTo>
                  <a:lnTo>
                    <a:pt x="342388" y="25050"/>
                  </a:lnTo>
                  <a:lnTo>
                    <a:pt x="342447" y="22722"/>
                  </a:lnTo>
                  <a:lnTo>
                    <a:pt x="342649" y="22309"/>
                  </a:lnTo>
                  <a:lnTo>
                    <a:pt x="342903" y="21981"/>
                  </a:lnTo>
                  <a:lnTo>
                    <a:pt x="342954" y="21797"/>
                  </a:lnTo>
                  <a:lnTo>
                    <a:pt x="342875" y="21447"/>
                  </a:lnTo>
                  <a:lnTo>
                    <a:pt x="342427" y="20558"/>
                  </a:lnTo>
                  <a:lnTo>
                    <a:pt x="342272" y="20089"/>
                  </a:lnTo>
                  <a:lnTo>
                    <a:pt x="342324" y="18352"/>
                  </a:lnTo>
                  <a:lnTo>
                    <a:pt x="342677" y="18125"/>
                  </a:lnTo>
                  <a:lnTo>
                    <a:pt x="342938" y="18546"/>
                  </a:lnTo>
                  <a:lnTo>
                    <a:pt x="342886" y="19037"/>
                  </a:lnTo>
                  <a:lnTo>
                    <a:pt x="342946" y="19167"/>
                  </a:lnTo>
                  <a:lnTo>
                    <a:pt x="343457" y="19431"/>
                  </a:lnTo>
                  <a:lnTo>
                    <a:pt x="343025" y="17936"/>
                  </a:lnTo>
                  <a:lnTo>
                    <a:pt x="341824" y="17184"/>
                  </a:lnTo>
                  <a:lnTo>
                    <a:pt x="341475" y="16872"/>
                  </a:lnTo>
                  <a:lnTo>
                    <a:pt x="341082" y="15640"/>
                  </a:lnTo>
                  <a:lnTo>
                    <a:pt x="341130" y="15469"/>
                  </a:lnTo>
                  <a:lnTo>
                    <a:pt x="341284" y="15317"/>
                  </a:lnTo>
                  <a:lnTo>
                    <a:pt x="341800" y="15086"/>
                  </a:lnTo>
                  <a:lnTo>
                    <a:pt x="341819" y="14647"/>
                  </a:lnTo>
                  <a:lnTo>
                    <a:pt x="341629" y="14468"/>
                  </a:lnTo>
                  <a:lnTo>
                    <a:pt x="341554" y="14119"/>
                  </a:lnTo>
                  <a:lnTo>
                    <a:pt x="341811" y="13836"/>
                  </a:lnTo>
                  <a:lnTo>
                    <a:pt x="342129" y="13795"/>
                  </a:lnTo>
                  <a:lnTo>
                    <a:pt x="342152" y="13646"/>
                  </a:lnTo>
                  <a:lnTo>
                    <a:pt x="341744" y="13594"/>
                  </a:lnTo>
                  <a:lnTo>
                    <a:pt x="341415" y="13866"/>
                  </a:lnTo>
                  <a:lnTo>
                    <a:pt x="341328" y="14041"/>
                  </a:lnTo>
                  <a:lnTo>
                    <a:pt x="341294" y="14327"/>
                  </a:lnTo>
                  <a:lnTo>
                    <a:pt x="341394" y="14722"/>
                  </a:lnTo>
                  <a:lnTo>
                    <a:pt x="341245" y="15049"/>
                  </a:lnTo>
                  <a:lnTo>
                    <a:pt x="340777" y="15094"/>
                  </a:lnTo>
                  <a:lnTo>
                    <a:pt x="340249" y="14785"/>
                  </a:lnTo>
                  <a:lnTo>
                    <a:pt x="340761" y="13732"/>
                  </a:lnTo>
                  <a:lnTo>
                    <a:pt x="340999" y="13591"/>
                  </a:lnTo>
                  <a:lnTo>
                    <a:pt x="341863" y="13393"/>
                  </a:lnTo>
                  <a:lnTo>
                    <a:pt x="342180" y="13524"/>
                  </a:lnTo>
                  <a:lnTo>
                    <a:pt x="342319" y="13910"/>
                  </a:lnTo>
                  <a:lnTo>
                    <a:pt x="343191" y="15130"/>
                  </a:lnTo>
                  <a:lnTo>
                    <a:pt x="344036" y="15436"/>
                  </a:lnTo>
                  <a:lnTo>
                    <a:pt x="346617" y="15771"/>
                  </a:lnTo>
                  <a:lnTo>
                    <a:pt x="347283" y="15704"/>
                  </a:lnTo>
                  <a:lnTo>
                    <a:pt x="347758" y="15544"/>
                  </a:lnTo>
                  <a:lnTo>
                    <a:pt x="349958" y="16233"/>
                  </a:lnTo>
                  <a:lnTo>
                    <a:pt x="351072" y="15899"/>
                  </a:lnTo>
                  <a:lnTo>
                    <a:pt x="351829" y="15941"/>
                  </a:lnTo>
                  <a:lnTo>
                    <a:pt x="351397" y="16190"/>
                  </a:lnTo>
                  <a:lnTo>
                    <a:pt x="351262" y="16428"/>
                  </a:lnTo>
                  <a:lnTo>
                    <a:pt x="352238" y="17606"/>
                  </a:lnTo>
                  <a:lnTo>
                    <a:pt x="352290" y="18075"/>
                  </a:lnTo>
                  <a:lnTo>
                    <a:pt x="352516" y="18678"/>
                  </a:lnTo>
                  <a:lnTo>
                    <a:pt x="352727" y="18752"/>
                  </a:lnTo>
                  <a:lnTo>
                    <a:pt x="353723" y="18740"/>
                  </a:lnTo>
                  <a:lnTo>
                    <a:pt x="353666" y="19514"/>
                  </a:lnTo>
                  <a:lnTo>
                    <a:pt x="354178" y="19774"/>
                  </a:lnTo>
                  <a:lnTo>
                    <a:pt x="354491" y="20064"/>
                  </a:lnTo>
                  <a:lnTo>
                    <a:pt x="354666" y="20968"/>
                  </a:lnTo>
                  <a:lnTo>
                    <a:pt x="354531" y="21228"/>
                  </a:lnTo>
                  <a:lnTo>
                    <a:pt x="354781" y="21775"/>
                  </a:lnTo>
                  <a:lnTo>
                    <a:pt x="355015" y="21972"/>
                  </a:lnTo>
                  <a:lnTo>
                    <a:pt x="355305" y="22038"/>
                  </a:lnTo>
                  <a:lnTo>
                    <a:pt x="356068" y="21511"/>
                  </a:lnTo>
                  <a:lnTo>
                    <a:pt x="356552" y="21484"/>
                  </a:lnTo>
                  <a:lnTo>
                    <a:pt x="356932" y="21629"/>
                  </a:lnTo>
                  <a:lnTo>
                    <a:pt x="357207" y="22993"/>
                  </a:lnTo>
                  <a:lnTo>
                    <a:pt x="357345" y="24080"/>
                  </a:lnTo>
                  <a:lnTo>
                    <a:pt x="357468" y="24411"/>
                  </a:lnTo>
                  <a:lnTo>
                    <a:pt x="357908" y="25177"/>
                  </a:lnTo>
                  <a:lnTo>
                    <a:pt x="358380" y="26963"/>
                  </a:lnTo>
                  <a:lnTo>
                    <a:pt x="359591" y="27937"/>
                  </a:lnTo>
                  <a:lnTo>
                    <a:pt x="360328" y="28034"/>
                  </a:lnTo>
                  <a:lnTo>
                    <a:pt x="361159" y="28506"/>
                  </a:lnTo>
                  <a:lnTo>
                    <a:pt x="361432" y="28432"/>
                  </a:lnTo>
                  <a:lnTo>
                    <a:pt x="361706" y="28049"/>
                  </a:lnTo>
                  <a:lnTo>
                    <a:pt x="362557" y="27301"/>
                  </a:lnTo>
                  <a:lnTo>
                    <a:pt x="363191" y="27071"/>
                  </a:lnTo>
                  <a:lnTo>
                    <a:pt x="364755" y="27317"/>
                  </a:lnTo>
                  <a:lnTo>
                    <a:pt x="365808" y="27660"/>
                  </a:lnTo>
                  <a:lnTo>
                    <a:pt x="366481" y="27708"/>
                  </a:lnTo>
                  <a:lnTo>
                    <a:pt x="366798" y="27612"/>
                  </a:lnTo>
                  <a:lnTo>
                    <a:pt x="367388" y="27188"/>
                  </a:lnTo>
                  <a:lnTo>
                    <a:pt x="368107" y="27138"/>
                  </a:lnTo>
                  <a:lnTo>
                    <a:pt x="369191" y="27217"/>
                  </a:lnTo>
                  <a:lnTo>
                    <a:pt x="370082" y="26796"/>
                  </a:lnTo>
                  <a:lnTo>
                    <a:pt x="370399" y="26755"/>
                  </a:lnTo>
                  <a:lnTo>
                    <a:pt x="370348" y="27838"/>
                  </a:lnTo>
                  <a:lnTo>
                    <a:pt x="370621" y="28210"/>
                  </a:lnTo>
                  <a:lnTo>
                    <a:pt x="371377" y="27711"/>
                  </a:lnTo>
                  <a:lnTo>
                    <a:pt x="371540" y="27354"/>
                  </a:lnTo>
                  <a:lnTo>
                    <a:pt x="371730" y="27198"/>
                  </a:lnTo>
                  <a:lnTo>
                    <a:pt x="373092" y="28004"/>
                  </a:lnTo>
                  <a:lnTo>
                    <a:pt x="373773" y="29477"/>
                  </a:lnTo>
                  <a:lnTo>
                    <a:pt x="374415" y="29782"/>
                  </a:lnTo>
                  <a:lnTo>
                    <a:pt x="374743" y="30035"/>
                  </a:lnTo>
                  <a:lnTo>
                    <a:pt x="375135" y="31806"/>
                  </a:lnTo>
                  <a:lnTo>
                    <a:pt x="375143" y="32200"/>
                  </a:lnTo>
                  <a:lnTo>
                    <a:pt x="375021" y="32713"/>
                  </a:lnTo>
                  <a:lnTo>
                    <a:pt x="374894" y="32907"/>
                  </a:lnTo>
                  <a:lnTo>
                    <a:pt x="373790" y="33461"/>
                  </a:lnTo>
                  <a:lnTo>
                    <a:pt x="372951" y="34116"/>
                  </a:lnTo>
                  <a:lnTo>
                    <a:pt x="372144" y="34975"/>
                  </a:lnTo>
                  <a:lnTo>
                    <a:pt x="372754" y="35954"/>
                  </a:lnTo>
                  <a:lnTo>
                    <a:pt x="373055" y="36195"/>
                  </a:lnTo>
                  <a:lnTo>
                    <a:pt x="373973" y="36668"/>
                  </a:lnTo>
                  <a:lnTo>
                    <a:pt x="375262" y="36823"/>
                  </a:lnTo>
                  <a:lnTo>
                    <a:pt x="376275" y="36638"/>
                  </a:lnTo>
                  <a:lnTo>
                    <a:pt x="376492" y="36805"/>
                  </a:lnTo>
                  <a:lnTo>
                    <a:pt x="377406" y="38066"/>
                  </a:lnTo>
                  <a:lnTo>
                    <a:pt x="378249" y="37832"/>
                  </a:lnTo>
                  <a:lnTo>
                    <a:pt x="378316" y="37646"/>
                  </a:lnTo>
                  <a:lnTo>
                    <a:pt x="378217" y="37251"/>
                  </a:lnTo>
                  <a:lnTo>
                    <a:pt x="378328" y="36891"/>
                  </a:lnTo>
                  <a:lnTo>
                    <a:pt x="378656" y="36571"/>
                  </a:lnTo>
                  <a:lnTo>
                    <a:pt x="378886" y="35927"/>
                  </a:lnTo>
                  <a:lnTo>
                    <a:pt x="378787" y="35641"/>
                  </a:lnTo>
                  <a:lnTo>
                    <a:pt x="378740" y="35202"/>
                  </a:lnTo>
                  <a:lnTo>
                    <a:pt x="378906" y="34131"/>
                  </a:lnTo>
                  <a:lnTo>
                    <a:pt x="378855" y="33759"/>
                  </a:lnTo>
                  <a:lnTo>
                    <a:pt x="378519" y="33338"/>
                  </a:lnTo>
                  <a:lnTo>
                    <a:pt x="378523" y="33052"/>
                  </a:lnTo>
                  <a:lnTo>
                    <a:pt x="379410" y="31828"/>
                  </a:lnTo>
                  <a:lnTo>
                    <a:pt x="379877" y="31706"/>
                  </a:lnTo>
                  <a:lnTo>
                    <a:pt x="380102" y="31795"/>
                  </a:lnTo>
                  <a:lnTo>
                    <a:pt x="380328" y="31765"/>
                  </a:lnTo>
                  <a:lnTo>
                    <a:pt x="381587" y="31360"/>
                  </a:lnTo>
                  <a:lnTo>
                    <a:pt x="381781" y="31204"/>
                  </a:lnTo>
                  <a:lnTo>
                    <a:pt x="382735" y="30872"/>
                  </a:lnTo>
                  <a:lnTo>
                    <a:pt x="382806" y="31101"/>
                  </a:lnTo>
                  <a:lnTo>
                    <a:pt x="382651" y="31703"/>
                  </a:lnTo>
                  <a:lnTo>
                    <a:pt x="382923" y="33188"/>
                  </a:lnTo>
                  <a:lnTo>
                    <a:pt x="383199" y="35762"/>
                  </a:lnTo>
                  <a:lnTo>
                    <a:pt x="383167" y="36108"/>
                  </a:lnTo>
                  <a:lnTo>
                    <a:pt x="382988" y="36744"/>
                  </a:lnTo>
                  <a:lnTo>
                    <a:pt x="382572" y="37536"/>
                  </a:lnTo>
                  <a:lnTo>
                    <a:pt x="382545" y="37744"/>
                  </a:lnTo>
                  <a:lnTo>
                    <a:pt x="382690" y="39094"/>
                  </a:lnTo>
                  <a:lnTo>
                    <a:pt x="382931" y="39931"/>
                  </a:lnTo>
                  <a:lnTo>
                    <a:pt x="383448" y="40832"/>
                  </a:lnTo>
                  <a:lnTo>
                    <a:pt x="383507" y="41360"/>
                  </a:lnTo>
                  <a:lnTo>
                    <a:pt x="383477" y="42231"/>
                  </a:lnTo>
                  <a:lnTo>
                    <a:pt x="383656" y="43789"/>
                  </a:lnTo>
                  <a:lnTo>
                    <a:pt x="384078" y="45311"/>
                  </a:lnTo>
                  <a:lnTo>
                    <a:pt x="384089" y="46624"/>
                  </a:lnTo>
                  <a:lnTo>
                    <a:pt x="384247" y="47911"/>
                  </a:lnTo>
                  <a:lnTo>
                    <a:pt x="384731" y="48472"/>
                  </a:lnTo>
                  <a:lnTo>
                    <a:pt x="384988" y="49041"/>
                  </a:lnTo>
                  <a:lnTo>
                    <a:pt x="384854" y="49089"/>
                  </a:lnTo>
                  <a:lnTo>
                    <a:pt x="384478" y="48948"/>
                  </a:lnTo>
                  <a:lnTo>
                    <a:pt x="384103" y="48964"/>
                  </a:lnTo>
                  <a:lnTo>
                    <a:pt x="383225" y="49120"/>
                  </a:lnTo>
                  <a:lnTo>
                    <a:pt x="382091" y="50317"/>
                  </a:lnTo>
                  <a:lnTo>
                    <a:pt x="382079" y="50477"/>
                  </a:lnTo>
                  <a:lnTo>
                    <a:pt x="382430" y="50570"/>
                  </a:lnTo>
                  <a:lnTo>
                    <a:pt x="383034" y="51087"/>
                  </a:lnTo>
                  <a:lnTo>
                    <a:pt x="383555" y="51895"/>
                  </a:lnTo>
                  <a:lnTo>
                    <a:pt x="383149" y="51775"/>
                  </a:lnTo>
                  <a:lnTo>
                    <a:pt x="382758" y="51559"/>
                  </a:lnTo>
                  <a:lnTo>
                    <a:pt x="381873" y="51362"/>
                  </a:lnTo>
                  <a:lnTo>
                    <a:pt x="381162" y="51354"/>
                  </a:lnTo>
                  <a:lnTo>
                    <a:pt x="379988" y="51506"/>
                  </a:lnTo>
                  <a:lnTo>
                    <a:pt x="379807" y="51848"/>
                  </a:lnTo>
                  <a:lnTo>
                    <a:pt x="380133" y="54445"/>
                  </a:lnTo>
                  <a:lnTo>
                    <a:pt x="380338" y="55289"/>
                  </a:lnTo>
                  <a:lnTo>
                    <a:pt x="380117" y="55933"/>
                  </a:lnTo>
                  <a:lnTo>
                    <a:pt x="379714" y="56446"/>
                  </a:lnTo>
                  <a:lnTo>
                    <a:pt x="379319" y="57978"/>
                  </a:lnTo>
                  <a:lnTo>
                    <a:pt x="379607" y="57997"/>
                  </a:lnTo>
                  <a:lnTo>
                    <a:pt x="381829" y="58764"/>
                  </a:lnTo>
                  <a:lnTo>
                    <a:pt x="382579" y="59226"/>
                  </a:lnTo>
                  <a:lnTo>
                    <a:pt x="383029" y="59858"/>
                  </a:lnTo>
                  <a:lnTo>
                    <a:pt x="383754" y="60365"/>
                  </a:lnTo>
                  <a:lnTo>
                    <a:pt x="383987" y="60633"/>
                  </a:lnTo>
                  <a:lnTo>
                    <a:pt x="384245" y="61518"/>
                  </a:lnTo>
                  <a:lnTo>
                    <a:pt x="385125" y="63139"/>
                  </a:lnTo>
                  <a:lnTo>
                    <a:pt x="385429" y="63343"/>
                  </a:lnTo>
                  <a:lnTo>
                    <a:pt x="386175" y="64775"/>
                  </a:lnTo>
                  <a:lnTo>
                    <a:pt x="386223" y="64916"/>
                  </a:lnTo>
                  <a:lnTo>
                    <a:pt x="386235" y="65950"/>
                  </a:lnTo>
                  <a:lnTo>
                    <a:pt x="386574" y="66069"/>
                  </a:lnTo>
                  <a:lnTo>
                    <a:pt x="386630" y="66211"/>
                  </a:lnTo>
                  <a:lnTo>
                    <a:pt x="386618" y="66527"/>
                  </a:lnTo>
                  <a:lnTo>
                    <a:pt x="386307" y="67022"/>
                  </a:lnTo>
                  <a:lnTo>
                    <a:pt x="386248" y="67167"/>
                  </a:lnTo>
                  <a:lnTo>
                    <a:pt x="386283" y="67304"/>
                  </a:lnTo>
                  <a:lnTo>
                    <a:pt x="387941" y="69606"/>
                  </a:lnTo>
                  <a:lnTo>
                    <a:pt x="389104" y="70662"/>
                  </a:lnTo>
                  <a:lnTo>
                    <a:pt x="389219" y="71135"/>
                  </a:lnTo>
                  <a:lnTo>
                    <a:pt x="389160" y="72229"/>
                  </a:lnTo>
                  <a:lnTo>
                    <a:pt x="389255" y="72567"/>
                  </a:lnTo>
                  <a:lnTo>
                    <a:pt x="388712" y="75509"/>
                  </a:lnTo>
                  <a:lnTo>
                    <a:pt x="388428" y="76023"/>
                  </a:lnTo>
                  <a:lnTo>
                    <a:pt x="388140" y="76376"/>
                  </a:lnTo>
                  <a:lnTo>
                    <a:pt x="387821" y="76607"/>
                  </a:lnTo>
                  <a:lnTo>
                    <a:pt x="387092" y="76894"/>
                  </a:lnTo>
                  <a:lnTo>
                    <a:pt x="386907" y="77095"/>
                  </a:lnTo>
                  <a:lnTo>
                    <a:pt x="386730" y="77859"/>
                  </a:lnTo>
                  <a:lnTo>
                    <a:pt x="387081" y="78353"/>
                  </a:lnTo>
                  <a:lnTo>
                    <a:pt x="387211" y="78732"/>
                  </a:lnTo>
                  <a:lnTo>
                    <a:pt x="386747" y="79025"/>
                  </a:lnTo>
                  <a:lnTo>
                    <a:pt x="386168" y="79267"/>
                  </a:lnTo>
                  <a:lnTo>
                    <a:pt x="385939" y="79591"/>
                  </a:lnTo>
                  <a:lnTo>
                    <a:pt x="385755" y="80417"/>
                  </a:lnTo>
                  <a:lnTo>
                    <a:pt x="385755" y="81473"/>
                  </a:lnTo>
                  <a:lnTo>
                    <a:pt x="385417" y="82259"/>
                  </a:lnTo>
                  <a:lnTo>
                    <a:pt x="385429" y="82642"/>
                  </a:lnTo>
                  <a:lnTo>
                    <a:pt x="385595" y="82974"/>
                  </a:lnTo>
                  <a:lnTo>
                    <a:pt x="385603" y="83125"/>
                  </a:lnTo>
                  <a:lnTo>
                    <a:pt x="385336" y="84107"/>
                  </a:lnTo>
                  <a:lnTo>
                    <a:pt x="384667" y="84245"/>
                  </a:lnTo>
                  <a:lnTo>
                    <a:pt x="383706" y="85398"/>
                  </a:lnTo>
                  <a:lnTo>
                    <a:pt x="383052" y="85807"/>
                  </a:lnTo>
                  <a:lnTo>
                    <a:pt x="383162" y="86042"/>
                  </a:lnTo>
                  <a:lnTo>
                    <a:pt x="383362" y="86228"/>
                  </a:lnTo>
                  <a:lnTo>
                    <a:pt x="383862" y="86247"/>
                  </a:lnTo>
                  <a:lnTo>
                    <a:pt x="383818" y="93292"/>
                  </a:lnTo>
                  <a:lnTo>
                    <a:pt x="381925" y="93328"/>
                  </a:lnTo>
                  <a:lnTo>
                    <a:pt x="381968" y="94522"/>
                  </a:lnTo>
                  <a:lnTo>
                    <a:pt x="382862" y="94516"/>
                  </a:lnTo>
                  <a:lnTo>
                    <a:pt x="382924" y="94144"/>
                  </a:lnTo>
                  <a:lnTo>
                    <a:pt x="383030" y="93935"/>
                  </a:lnTo>
                  <a:lnTo>
                    <a:pt x="383200" y="93757"/>
                  </a:lnTo>
                  <a:lnTo>
                    <a:pt x="383463" y="93712"/>
                  </a:lnTo>
                  <a:lnTo>
                    <a:pt x="384156" y="93783"/>
                  </a:lnTo>
                  <a:lnTo>
                    <a:pt x="384371" y="94270"/>
                  </a:lnTo>
                  <a:lnTo>
                    <a:pt x="384851" y="94415"/>
                  </a:lnTo>
                  <a:lnTo>
                    <a:pt x="385779" y="94258"/>
                  </a:lnTo>
                  <a:lnTo>
                    <a:pt x="385952" y="93976"/>
                  </a:lnTo>
                  <a:lnTo>
                    <a:pt x="386133" y="93923"/>
                  </a:lnTo>
                  <a:lnTo>
                    <a:pt x="386251" y="94285"/>
                  </a:lnTo>
                  <a:lnTo>
                    <a:pt x="386331" y="95672"/>
                  </a:lnTo>
                  <a:lnTo>
                    <a:pt x="385697" y="95691"/>
                  </a:lnTo>
                  <a:lnTo>
                    <a:pt x="385520" y="95802"/>
                  </a:lnTo>
                  <a:lnTo>
                    <a:pt x="385406" y="95955"/>
                  </a:lnTo>
                  <a:lnTo>
                    <a:pt x="385210" y="96669"/>
                  </a:lnTo>
                  <a:lnTo>
                    <a:pt x="384943" y="96904"/>
                  </a:lnTo>
                  <a:lnTo>
                    <a:pt x="383371" y="96852"/>
                  </a:lnTo>
                  <a:lnTo>
                    <a:pt x="381943" y="97223"/>
                  </a:lnTo>
                  <a:lnTo>
                    <a:pt x="380778" y="96959"/>
                  </a:lnTo>
                  <a:lnTo>
                    <a:pt x="379327" y="96887"/>
                  </a:lnTo>
                  <a:lnTo>
                    <a:pt x="378343" y="98911"/>
                  </a:lnTo>
                  <a:lnTo>
                    <a:pt x="378383" y="99469"/>
                  </a:lnTo>
                  <a:lnTo>
                    <a:pt x="378803" y="100124"/>
                  </a:lnTo>
                  <a:lnTo>
                    <a:pt x="379668" y="101831"/>
                  </a:lnTo>
                  <a:lnTo>
                    <a:pt x="379891" y="102516"/>
                  </a:lnTo>
                  <a:lnTo>
                    <a:pt x="379891" y="102732"/>
                  </a:lnTo>
                  <a:lnTo>
                    <a:pt x="379825" y="103582"/>
                  </a:lnTo>
                  <a:lnTo>
                    <a:pt x="379058" y="105126"/>
                  </a:lnTo>
                  <a:lnTo>
                    <a:pt x="378794" y="105963"/>
                  </a:lnTo>
                  <a:lnTo>
                    <a:pt x="379647" y="106930"/>
                  </a:lnTo>
                  <a:lnTo>
                    <a:pt x="380727" y="107418"/>
                  </a:lnTo>
                  <a:lnTo>
                    <a:pt x="381163" y="107615"/>
                  </a:lnTo>
                  <a:lnTo>
                    <a:pt x="380861" y="107809"/>
                  </a:lnTo>
                  <a:lnTo>
                    <a:pt x="379018" y="108065"/>
                  </a:lnTo>
                  <a:lnTo>
                    <a:pt x="378507" y="108608"/>
                  </a:lnTo>
                  <a:lnTo>
                    <a:pt x="377992" y="108548"/>
                  </a:lnTo>
                  <a:lnTo>
                    <a:pt x="377784" y="108425"/>
                  </a:lnTo>
                  <a:lnTo>
                    <a:pt x="377615" y="108488"/>
                  </a:lnTo>
                  <a:lnTo>
                    <a:pt x="377442" y="109560"/>
                  </a:lnTo>
                  <a:lnTo>
                    <a:pt x="377835" y="110657"/>
                  </a:lnTo>
                  <a:lnTo>
                    <a:pt x="378062" y="110806"/>
                  </a:lnTo>
                  <a:lnTo>
                    <a:pt x="377925" y="111286"/>
                  </a:lnTo>
                  <a:lnTo>
                    <a:pt x="377139" y="112153"/>
                  </a:lnTo>
                  <a:lnTo>
                    <a:pt x="376836" y="112618"/>
                  </a:lnTo>
                  <a:lnTo>
                    <a:pt x="376683" y="113042"/>
                  </a:lnTo>
                  <a:lnTo>
                    <a:pt x="376180" y="113708"/>
                  </a:lnTo>
                  <a:lnTo>
                    <a:pt x="375375" y="113849"/>
                  </a:lnTo>
                  <a:lnTo>
                    <a:pt x="375509" y="114210"/>
                  </a:lnTo>
                  <a:lnTo>
                    <a:pt x="375996" y="115043"/>
                  </a:lnTo>
                  <a:lnTo>
                    <a:pt x="375968" y="115903"/>
                  </a:lnTo>
                  <a:lnTo>
                    <a:pt x="375525" y="116487"/>
                  </a:lnTo>
                  <a:lnTo>
                    <a:pt x="375356" y="117059"/>
                  </a:lnTo>
                  <a:lnTo>
                    <a:pt x="375380" y="117580"/>
                  </a:lnTo>
                  <a:lnTo>
                    <a:pt x="375639" y="118060"/>
                  </a:lnTo>
                  <a:lnTo>
                    <a:pt x="376302" y="119061"/>
                  </a:lnTo>
                  <a:lnTo>
                    <a:pt x="375698" y="119251"/>
                  </a:lnTo>
                  <a:lnTo>
                    <a:pt x="375289" y="119061"/>
                  </a:lnTo>
                  <a:lnTo>
                    <a:pt x="374704" y="118998"/>
                  </a:lnTo>
                  <a:lnTo>
                    <a:pt x="375635" y="119559"/>
                  </a:lnTo>
                  <a:lnTo>
                    <a:pt x="376212" y="119597"/>
                  </a:lnTo>
                  <a:lnTo>
                    <a:pt x="377370" y="120646"/>
                  </a:lnTo>
                  <a:lnTo>
                    <a:pt x="377393" y="121282"/>
                  </a:lnTo>
                  <a:lnTo>
                    <a:pt x="377777" y="122260"/>
                  </a:lnTo>
                  <a:lnTo>
                    <a:pt x="377946" y="122543"/>
                  </a:lnTo>
                  <a:lnTo>
                    <a:pt x="378676" y="123239"/>
                  </a:lnTo>
                  <a:lnTo>
                    <a:pt x="378562" y="124130"/>
                  </a:lnTo>
                  <a:lnTo>
                    <a:pt x="378170" y="125041"/>
                  </a:lnTo>
                  <a:lnTo>
                    <a:pt x="378338" y="125956"/>
                  </a:lnTo>
                  <a:lnTo>
                    <a:pt x="378582" y="126094"/>
                  </a:lnTo>
                  <a:lnTo>
                    <a:pt x="379205" y="126105"/>
                  </a:lnTo>
                  <a:lnTo>
                    <a:pt x="379417" y="126195"/>
                  </a:lnTo>
                  <a:lnTo>
                    <a:pt x="379637" y="126641"/>
                  </a:lnTo>
                  <a:lnTo>
                    <a:pt x="379880" y="126946"/>
                  </a:lnTo>
                  <a:lnTo>
                    <a:pt x="380319" y="126950"/>
                  </a:lnTo>
                  <a:lnTo>
                    <a:pt x="381146" y="127148"/>
                  </a:lnTo>
                  <a:lnTo>
                    <a:pt x="381044" y="127352"/>
                  </a:lnTo>
                  <a:lnTo>
                    <a:pt x="380806" y="127591"/>
                  </a:lnTo>
                  <a:lnTo>
                    <a:pt x="379946" y="127583"/>
                  </a:lnTo>
                  <a:lnTo>
                    <a:pt x="379581" y="129130"/>
                  </a:lnTo>
                  <a:lnTo>
                    <a:pt x="379914" y="129893"/>
                  </a:lnTo>
                  <a:lnTo>
                    <a:pt x="381447" y="130410"/>
                  </a:lnTo>
                  <a:lnTo>
                    <a:pt x="381807" y="130452"/>
                  </a:lnTo>
                  <a:lnTo>
                    <a:pt x="382133" y="130980"/>
                  </a:lnTo>
                  <a:lnTo>
                    <a:pt x="382696" y="132145"/>
                  </a:lnTo>
                  <a:lnTo>
                    <a:pt x="382735" y="132598"/>
                  </a:lnTo>
                  <a:lnTo>
                    <a:pt x="382876" y="132684"/>
                  </a:lnTo>
                  <a:lnTo>
                    <a:pt x="383363" y="132618"/>
                  </a:lnTo>
                  <a:lnTo>
                    <a:pt x="383571" y="131870"/>
                  </a:lnTo>
                  <a:lnTo>
                    <a:pt x="383567" y="131621"/>
                  </a:lnTo>
                  <a:lnTo>
                    <a:pt x="383473" y="131397"/>
                  </a:lnTo>
                  <a:lnTo>
                    <a:pt x="383058" y="131326"/>
                  </a:lnTo>
                  <a:lnTo>
                    <a:pt x="382905" y="131189"/>
                  </a:lnTo>
                  <a:lnTo>
                    <a:pt x="382921" y="130817"/>
                  </a:lnTo>
                  <a:lnTo>
                    <a:pt x="383129" y="130728"/>
                  </a:lnTo>
                  <a:lnTo>
                    <a:pt x="383446" y="130757"/>
                  </a:lnTo>
                  <a:lnTo>
                    <a:pt x="383846" y="131122"/>
                  </a:lnTo>
                  <a:lnTo>
                    <a:pt x="384136" y="131681"/>
                  </a:lnTo>
                  <a:lnTo>
                    <a:pt x="384619" y="132934"/>
                  </a:lnTo>
                  <a:lnTo>
                    <a:pt x="384573" y="133455"/>
                  </a:lnTo>
                  <a:lnTo>
                    <a:pt x="384722" y="133904"/>
                  </a:lnTo>
                  <a:lnTo>
                    <a:pt x="385024" y="134046"/>
                  </a:lnTo>
                  <a:lnTo>
                    <a:pt x="385129" y="134263"/>
                  </a:lnTo>
                  <a:lnTo>
                    <a:pt x="380261" y="134273"/>
                  </a:lnTo>
                  <a:lnTo>
                    <a:pt x="380218" y="134510"/>
                  </a:lnTo>
                  <a:lnTo>
                    <a:pt x="380367" y="134502"/>
                  </a:lnTo>
                  <a:lnTo>
                    <a:pt x="380731" y="134748"/>
                  </a:lnTo>
                  <a:lnTo>
                    <a:pt x="380848" y="135127"/>
                  </a:lnTo>
                  <a:lnTo>
                    <a:pt x="381366" y="135965"/>
                  </a:lnTo>
                  <a:lnTo>
                    <a:pt x="381878" y="137304"/>
                  </a:lnTo>
                  <a:lnTo>
                    <a:pt x="381960" y="138149"/>
                  </a:lnTo>
                  <a:lnTo>
                    <a:pt x="382105" y="138446"/>
                  </a:lnTo>
                  <a:lnTo>
                    <a:pt x="382257" y="138606"/>
                  </a:lnTo>
                  <a:lnTo>
                    <a:pt x="382532" y="138696"/>
                  </a:lnTo>
                  <a:lnTo>
                    <a:pt x="382700" y="139031"/>
                  </a:lnTo>
                  <a:lnTo>
                    <a:pt x="382966" y="140024"/>
                  </a:lnTo>
                  <a:lnTo>
                    <a:pt x="383314" y="140980"/>
                  </a:lnTo>
                  <a:lnTo>
                    <a:pt x="383494" y="141267"/>
                  </a:lnTo>
                  <a:lnTo>
                    <a:pt x="383512" y="142413"/>
                  </a:lnTo>
                  <a:lnTo>
                    <a:pt x="383403" y="142584"/>
                  </a:lnTo>
                  <a:lnTo>
                    <a:pt x="383246" y="142662"/>
                  </a:lnTo>
                  <a:lnTo>
                    <a:pt x="382659" y="142509"/>
                  </a:lnTo>
                  <a:lnTo>
                    <a:pt x="381389" y="142999"/>
                  </a:lnTo>
                  <a:lnTo>
                    <a:pt x="380743" y="142995"/>
                  </a:lnTo>
                  <a:lnTo>
                    <a:pt x="380563" y="142850"/>
                  </a:lnTo>
                  <a:lnTo>
                    <a:pt x="379729" y="142973"/>
                  </a:lnTo>
                  <a:lnTo>
                    <a:pt x="379325" y="143159"/>
                  </a:lnTo>
                  <a:lnTo>
                    <a:pt x="379153" y="143226"/>
                  </a:lnTo>
                  <a:lnTo>
                    <a:pt x="379333" y="143289"/>
                  </a:lnTo>
                  <a:lnTo>
                    <a:pt x="379651" y="143110"/>
                  </a:lnTo>
                  <a:lnTo>
                    <a:pt x="380093" y="143111"/>
                  </a:lnTo>
                  <a:lnTo>
                    <a:pt x="380454" y="142940"/>
                  </a:lnTo>
                  <a:lnTo>
                    <a:pt x="380657" y="143103"/>
                  </a:lnTo>
                  <a:lnTo>
                    <a:pt x="381291" y="143089"/>
                  </a:lnTo>
                  <a:lnTo>
                    <a:pt x="382470" y="142758"/>
                  </a:lnTo>
                  <a:lnTo>
                    <a:pt x="382721" y="142777"/>
                  </a:lnTo>
                  <a:lnTo>
                    <a:pt x="383351" y="143030"/>
                  </a:lnTo>
                  <a:lnTo>
                    <a:pt x="383527" y="143224"/>
                  </a:lnTo>
                  <a:lnTo>
                    <a:pt x="383676" y="143836"/>
                  </a:lnTo>
                  <a:lnTo>
                    <a:pt x="383661" y="144081"/>
                  </a:lnTo>
                  <a:lnTo>
                    <a:pt x="383950" y="144721"/>
                  </a:lnTo>
                  <a:lnTo>
                    <a:pt x="384966" y="145111"/>
                  </a:lnTo>
                  <a:lnTo>
                    <a:pt x="385385" y="145766"/>
                  </a:lnTo>
                  <a:lnTo>
                    <a:pt x="385620" y="145989"/>
                  </a:lnTo>
                  <a:lnTo>
                    <a:pt x="385863" y="146048"/>
                  </a:lnTo>
                  <a:lnTo>
                    <a:pt x="386043" y="146625"/>
                  </a:lnTo>
                  <a:lnTo>
                    <a:pt x="386059" y="147123"/>
                  </a:lnTo>
                  <a:lnTo>
                    <a:pt x="386760" y="147815"/>
                  </a:lnTo>
                  <a:lnTo>
                    <a:pt x="387262" y="148745"/>
                  </a:lnTo>
                  <a:lnTo>
                    <a:pt x="388135" y="149418"/>
                  </a:lnTo>
                  <a:lnTo>
                    <a:pt x="389120" y="149588"/>
                  </a:lnTo>
                  <a:lnTo>
                    <a:pt x="389485" y="149667"/>
                  </a:lnTo>
                  <a:lnTo>
                    <a:pt x="389724" y="149901"/>
                  </a:lnTo>
                  <a:lnTo>
                    <a:pt x="389814" y="150221"/>
                  </a:lnTo>
                  <a:lnTo>
                    <a:pt x="390014" y="150451"/>
                  </a:lnTo>
                  <a:lnTo>
                    <a:pt x="391090" y="150704"/>
                  </a:lnTo>
                  <a:lnTo>
                    <a:pt x="391426" y="150660"/>
                  </a:lnTo>
                  <a:lnTo>
                    <a:pt x="392111" y="151242"/>
                  </a:lnTo>
                  <a:lnTo>
                    <a:pt x="391669" y="152017"/>
                  </a:lnTo>
                  <a:lnTo>
                    <a:pt x="390875" y="152204"/>
                  </a:lnTo>
                  <a:lnTo>
                    <a:pt x="390405" y="152085"/>
                  </a:lnTo>
                  <a:lnTo>
                    <a:pt x="390378" y="152538"/>
                  </a:lnTo>
                  <a:lnTo>
                    <a:pt x="389905" y="152672"/>
                  </a:lnTo>
                  <a:lnTo>
                    <a:pt x="388512" y="153536"/>
                  </a:lnTo>
                  <a:lnTo>
                    <a:pt x="388144" y="154034"/>
                  </a:lnTo>
                  <a:lnTo>
                    <a:pt x="387785" y="154693"/>
                  </a:lnTo>
                  <a:lnTo>
                    <a:pt x="386858" y="155222"/>
                  </a:lnTo>
                  <a:lnTo>
                    <a:pt x="385966" y="155553"/>
                  </a:lnTo>
                  <a:lnTo>
                    <a:pt x="385399" y="155591"/>
                  </a:lnTo>
                  <a:lnTo>
                    <a:pt x="384686" y="155434"/>
                  </a:lnTo>
                  <a:lnTo>
                    <a:pt x="384293" y="155013"/>
                  </a:lnTo>
                  <a:lnTo>
                    <a:pt x="383818" y="154245"/>
                  </a:lnTo>
                  <a:lnTo>
                    <a:pt x="383685" y="154133"/>
                  </a:lnTo>
                  <a:lnTo>
                    <a:pt x="383067" y="153954"/>
                  </a:lnTo>
                  <a:lnTo>
                    <a:pt x="382867" y="153775"/>
                  </a:lnTo>
                  <a:lnTo>
                    <a:pt x="382553" y="155806"/>
                  </a:lnTo>
                  <a:lnTo>
                    <a:pt x="382666" y="156030"/>
                  </a:lnTo>
                  <a:lnTo>
                    <a:pt x="382725" y="156558"/>
                  </a:lnTo>
                  <a:lnTo>
                    <a:pt x="382157" y="157205"/>
                  </a:lnTo>
                  <a:lnTo>
                    <a:pt x="381340" y="157253"/>
                  </a:lnTo>
                  <a:lnTo>
                    <a:pt x="381331" y="158339"/>
                  </a:lnTo>
                  <a:lnTo>
                    <a:pt x="381519" y="158559"/>
                  </a:lnTo>
                  <a:lnTo>
                    <a:pt x="381800" y="158671"/>
                  </a:lnTo>
                  <a:lnTo>
                    <a:pt x="382312" y="159408"/>
                  </a:lnTo>
                  <a:lnTo>
                    <a:pt x="382441" y="159906"/>
                  </a:lnTo>
                  <a:lnTo>
                    <a:pt x="382605" y="160092"/>
                  </a:lnTo>
                  <a:lnTo>
                    <a:pt x="382883" y="160226"/>
                  </a:lnTo>
                  <a:lnTo>
                    <a:pt x="383356" y="159992"/>
                  </a:lnTo>
                  <a:lnTo>
                    <a:pt x="383648" y="161711"/>
                  </a:lnTo>
                  <a:lnTo>
                    <a:pt x="383734" y="161886"/>
                  </a:lnTo>
                  <a:lnTo>
                    <a:pt x="384293" y="162373"/>
                  </a:lnTo>
                  <a:lnTo>
                    <a:pt x="384402" y="162567"/>
                  </a:lnTo>
                  <a:lnTo>
                    <a:pt x="384155" y="163107"/>
                  </a:lnTo>
                  <a:lnTo>
                    <a:pt x="383909" y="163452"/>
                  </a:lnTo>
                  <a:lnTo>
                    <a:pt x="383670" y="163735"/>
                  </a:lnTo>
                  <a:lnTo>
                    <a:pt x="383522" y="163727"/>
                  </a:lnTo>
                  <a:lnTo>
                    <a:pt x="383471" y="163497"/>
                  </a:lnTo>
                  <a:lnTo>
                    <a:pt x="382983" y="162782"/>
                  </a:lnTo>
                  <a:lnTo>
                    <a:pt x="382549" y="162362"/>
                  </a:lnTo>
                  <a:lnTo>
                    <a:pt x="382287" y="162235"/>
                  </a:lnTo>
                  <a:lnTo>
                    <a:pt x="381998" y="161866"/>
                  </a:lnTo>
                  <a:lnTo>
                    <a:pt x="381697" y="161029"/>
                  </a:lnTo>
                  <a:lnTo>
                    <a:pt x="381342" y="160534"/>
                  </a:lnTo>
                  <a:lnTo>
                    <a:pt x="381143" y="160441"/>
                  </a:lnTo>
                  <a:lnTo>
                    <a:pt x="380959" y="160653"/>
                  </a:lnTo>
                  <a:lnTo>
                    <a:pt x="380740" y="161312"/>
                  </a:lnTo>
                  <a:lnTo>
                    <a:pt x="380810" y="161862"/>
                  </a:lnTo>
                  <a:lnTo>
                    <a:pt x="380579" y="162945"/>
                  </a:lnTo>
                  <a:lnTo>
                    <a:pt x="380571" y="163298"/>
                  </a:lnTo>
                  <a:lnTo>
                    <a:pt x="381160" y="164106"/>
                  </a:lnTo>
                  <a:lnTo>
                    <a:pt x="380789" y="164169"/>
                  </a:lnTo>
                  <a:lnTo>
                    <a:pt x="380203" y="163983"/>
                  </a:lnTo>
                  <a:lnTo>
                    <a:pt x="379906" y="163752"/>
                  </a:lnTo>
                  <a:lnTo>
                    <a:pt x="379159" y="163818"/>
                  </a:lnTo>
                  <a:lnTo>
                    <a:pt x="378866" y="164149"/>
                  </a:lnTo>
                  <a:lnTo>
                    <a:pt x="378773" y="164913"/>
                  </a:lnTo>
                  <a:lnTo>
                    <a:pt x="379003" y="165568"/>
                  </a:lnTo>
                  <a:lnTo>
                    <a:pt x="379425" y="166141"/>
                  </a:lnTo>
                  <a:lnTo>
                    <a:pt x="380007" y="166424"/>
                  </a:lnTo>
                  <a:lnTo>
                    <a:pt x="380316" y="166796"/>
                  </a:lnTo>
                  <a:lnTo>
                    <a:pt x="380296" y="167083"/>
                  </a:lnTo>
                  <a:lnTo>
                    <a:pt x="380140" y="167324"/>
                  </a:lnTo>
                  <a:lnTo>
                    <a:pt x="380218" y="167786"/>
                  </a:lnTo>
                  <a:lnTo>
                    <a:pt x="380612" y="168028"/>
                  </a:lnTo>
                  <a:lnTo>
                    <a:pt x="380983" y="168474"/>
                  </a:lnTo>
                  <a:lnTo>
                    <a:pt x="381190" y="168869"/>
                  </a:lnTo>
                  <a:lnTo>
                    <a:pt x="381213" y="169375"/>
                  </a:lnTo>
                  <a:lnTo>
                    <a:pt x="381115" y="169639"/>
                  </a:lnTo>
                  <a:lnTo>
                    <a:pt x="380256" y="170211"/>
                  </a:lnTo>
                  <a:lnTo>
                    <a:pt x="379716" y="170706"/>
                  </a:lnTo>
                  <a:lnTo>
                    <a:pt x="379564" y="171089"/>
                  </a:lnTo>
                  <a:lnTo>
                    <a:pt x="379732" y="171800"/>
                  </a:lnTo>
                  <a:lnTo>
                    <a:pt x="379669" y="172075"/>
                  </a:lnTo>
                  <a:lnTo>
                    <a:pt x="379028" y="173225"/>
                  </a:lnTo>
                  <a:lnTo>
                    <a:pt x="378360" y="173236"/>
                  </a:lnTo>
                  <a:lnTo>
                    <a:pt x="377653" y="172819"/>
                  </a:lnTo>
                  <a:lnTo>
                    <a:pt x="376990" y="173046"/>
                  </a:lnTo>
                  <a:lnTo>
                    <a:pt x="376714" y="174269"/>
                  </a:lnTo>
                  <a:lnTo>
                    <a:pt x="376689" y="182439"/>
                  </a:lnTo>
                  <a:lnTo>
                    <a:pt x="374138" y="182437"/>
                  </a:lnTo>
                  <a:lnTo>
                    <a:pt x="374047" y="182842"/>
                  </a:lnTo>
                  <a:lnTo>
                    <a:pt x="374054" y="183400"/>
                  </a:lnTo>
                  <a:lnTo>
                    <a:pt x="374493" y="185744"/>
                  </a:lnTo>
                  <a:lnTo>
                    <a:pt x="375089" y="186823"/>
                  </a:lnTo>
                  <a:lnTo>
                    <a:pt x="375000" y="187254"/>
                  </a:lnTo>
                  <a:lnTo>
                    <a:pt x="374855" y="187440"/>
                  </a:lnTo>
                  <a:lnTo>
                    <a:pt x="374571" y="187473"/>
                  </a:lnTo>
                  <a:lnTo>
                    <a:pt x="373810" y="186964"/>
                  </a:lnTo>
                  <a:lnTo>
                    <a:pt x="372655" y="186581"/>
                  </a:lnTo>
                  <a:lnTo>
                    <a:pt x="372472" y="186674"/>
                  </a:lnTo>
                  <a:lnTo>
                    <a:pt x="372421" y="186838"/>
                  </a:lnTo>
                  <a:lnTo>
                    <a:pt x="372398" y="188965"/>
                  </a:lnTo>
                  <a:lnTo>
                    <a:pt x="372594" y="189420"/>
                  </a:lnTo>
                  <a:lnTo>
                    <a:pt x="372859" y="189699"/>
                  </a:lnTo>
                  <a:lnTo>
                    <a:pt x="373085" y="190279"/>
                  </a:lnTo>
                  <a:lnTo>
                    <a:pt x="373242" y="191418"/>
                  </a:lnTo>
                  <a:lnTo>
                    <a:pt x="373230" y="191593"/>
                  </a:lnTo>
                  <a:lnTo>
                    <a:pt x="372430" y="191655"/>
                  </a:lnTo>
                  <a:lnTo>
                    <a:pt x="372692" y="193405"/>
                  </a:lnTo>
                  <a:lnTo>
                    <a:pt x="372355" y="194050"/>
                  </a:lnTo>
                  <a:lnTo>
                    <a:pt x="372353" y="194245"/>
                  </a:lnTo>
                  <a:lnTo>
                    <a:pt x="372700" y="194524"/>
                  </a:lnTo>
                  <a:lnTo>
                    <a:pt x="372747" y="195187"/>
                  </a:lnTo>
                  <a:lnTo>
                    <a:pt x="372541" y="195659"/>
                  </a:lnTo>
                  <a:lnTo>
                    <a:pt x="371692" y="196314"/>
                  </a:lnTo>
                  <a:lnTo>
                    <a:pt x="371318" y="196136"/>
                  </a:lnTo>
                  <a:lnTo>
                    <a:pt x="371157" y="195765"/>
                  </a:lnTo>
                  <a:lnTo>
                    <a:pt x="359119" y="195864"/>
                  </a:lnTo>
                  <a:lnTo>
                    <a:pt x="358921" y="196146"/>
                  </a:lnTo>
                  <a:lnTo>
                    <a:pt x="358796" y="197348"/>
                  </a:lnTo>
                  <a:lnTo>
                    <a:pt x="359272" y="197910"/>
                  </a:lnTo>
                  <a:lnTo>
                    <a:pt x="359513" y="198048"/>
                  </a:lnTo>
                  <a:lnTo>
                    <a:pt x="359607" y="198193"/>
                  </a:lnTo>
                  <a:lnTo>
                    <a:pt x="359767" y="198766"/>
                  </a:lnTo>
                  <a:lnTo>
                    <a:pt x="359872" y="199588"/>
                  </a:lnTo>
                  <a:lnTo>
                    <a:pt x="359693" y="199755"/>
                  </a:lnTo>
                  <a:lnTo>
                    <a:pt x="359252" y="199592"/>
                  </a:lnTo>
                  <a:lnTo>
                    <a:pt x="358711" y="199644"/>
                  </a:lnTo>
                  <a:lnTo>
                    <a:pt x="358952" y="199729"/>
                  </a:lnTo>
                  <a:lnTo>
                    <a:pt x="359136" y="200310"/>
                  </a:lnTo>
                  <a:lnTo>
                    <a:pt x="358839" y="200544"/>
                  </a:lnTo>
                  <a:lnTo>
                    <a:pt x="357963" y="200701"/>
                  </a:lnTo>
                  <a:lnTo>
                    <a:pt x="357141" y="201013"/>
                  </a:lnTo>
                  <a:lnTo>
                    <a:pt x="356161" y="201758"/>
                  </a:lnTo>
                  <a:lnTo>
                    <a:pt x="355081" y="202394"/>
                  </a:lnTo>
                  <a:lnTo>
                    <a:pt x="354610" y="202899"/>
                  </a:lnTo>
                  <a:lnTo>
                    <a:pt x="352052" y="202898"/>
                  </a:lnTo>
                  <a:lnTo>
                    <a:pt x="352052" y="202544"/>
                  </a:lnTo>
                  <a:lnTo>
                    <a:pt x="349637" y="202484"/>
                  </a:lnTo>
                  <a:lnTo>
                    <a:pt x="349482" y="206514"/>
                  </a:lnTo>
                  <a:lnTo>
                    <a:pt x="347475" y="204393"/>
                  </a:lnTo>
                  <a:lnTo>
                    <a:pt x="347218" y="204299"/>
                  </a:lnTo>
                  <a:lnTo>
                    <a:pt x="347061" y="204291"/>
                  </a:lnTo>
                  <a:lnTo>
                    <a:pt x="344696" y="205171"/>
                  </a:lnTo>
                  <a:lnTo>
                    <a:pt x="343964" y="205685"/>
                  </a:lnTo>
                  <a:lnTo>
                    <a:pt x="343820" y="205864"/>
                  </a:lnTo>
                  <a:lnTo>
                    <a:pt x="343645" y="206258"/>
                  </a:lnTo>
                  <a:lnTo>
                    <a:pt x="343509" y="206850"/>
                  </a:lnTo>
                  <a:lnTo>
                    <a:pt x="344081" y="207404"/>
                  </a:lnTo>
                  <a:lnTo>
                    <a:pt x="345050" y="207624"/>
                  </a:lnTo>
                  <a:lnTo>
                    <a:pt x="346074" y="207516"/>
                  </a:lnTo>
                  <a:lnTo>
                    <a:pt x="346359" y="207148"/>
                  </a:lnTo>
                  <a:lnTo>
                    <a:pt x="346082" y="206463"/>
                  </a:lnTo>
                  <a:lnTo>
                    <a:pt x="346145" y="206199"/>
                  </a:lnTo>
                  <a:lnTo>
                    <a:pt x="346608" y="205339"/>
                  </a:lnTo>
                  <a:lnTo>
                    <a:pt x="346881" y="205377"/>
                  </a:lnTo>
                  <a:lnTo>
                    <a:pt x="347554" y="206843"/>
                  </a:lnTo>
                  <a:lnTo>
                    <a:pt x="347099" y="207055"/>
                  </a:lnTo>
                  <a:lnTo>
                    <a:pt x="346877" y="206977"/>
                  </a:lnTo>
                  <a:lnTo>
                    <a:pt x="347075" y="207691"/>
                  </a:lnTo>
                  <a:lnTo>
                    <a:pt x="347947" y="208614"/>
                  </a:lnTo>
                  <a:lnTo>
                    <a:pt x="347374" y="208774"/>
                  </a:lnTo>
                  <a:lnTo>
                    <a:pt x="344462" y="208621"/>
                  </a:lnTo>
                  <a:lnTo>
                    <a:pt x="342364" y="207951"/>
                  </a:lnTo>
                  <a:lnTo>
                    <a:pt x="342465" y="208249"/>
                  </a:lnTo>
                  <a:lnTo>
                    <a:pt x="343130" y="209170"/>
                  </a:lnTo>
                  <a:lnTo>
                    <a:pt x="342680" y="209811"/>
                  </a:lnTo>
                  <a:lnTo>
                    <a:pt x="342574" y="210649"/>
                  </a:lnTo>
                  <a:lnTo>
                    <a:pt x="341952" y="210928"/>
                  </a:lnTo>
                  <a:lnTo>
                    <a:pt x="341375" y="210269"/>
                  </a:lnTo>
                  <a:lnTo>
                    <a:pt x="340670" y="209998"/>
                  </a:lnTo>
                  <a:lnTo>
                    <a:pt x="340173" y="210939"/>
                  </a:lnTo>
                  <a:lnTo>
                    <a:pt x="339963" y="211639"/>
                  </a:lnTo>
                  <a:lnTo>
                    <a:pt x="339578" y="212112"/>
                  </a:lnTo>
                  <a:lnTo>
                    <a:pt x="338200" y="212425"/>
                  </a:lnTo>
                  <a:lnTo>
                    <a:pt x="337959" y="212663"/>
                  </a:lnTo>
                  <a:lnTo>
                    <a:pt x="337792" y="212686"/>
                  </a:lnTo>
                  <a:lnTo>
                    <a:pt x="337346" y="212101"/>
                  </a:lnTo>
                  <a:lnTo>
                    <a:pt x="336896" y="211890"/>
                  </a:lnTo>
                  <a:lnTo>
                    <a:pt x="334781" y="211671"/>
                  </a:lnTo>
                  <a:lnTo>
                    <a:pt x="334407" y="211793"/>
                  </a:lnTo>
                  <a:lnTo>
                    <a:pt x="333483" y="211895"/>
                  </a:lnTo>
                  <a:lnTo>
                    <a:pt x="333425" y="211585"/>
                  </a:lnTo>
                  <a:lnTo>
                    <a:pt x="333435" y="210360"/>
                  </a:lnTo>
                  <a:lnTo>
                    <a:pt x="333509" y="210085"/>
                  </a:lnTo>
                  <a:lnTo>
                    <a:pt x="333801" y="209910"/>
                  </a:lnTo>
                  <a:lnTo>
                    <a:pt x="333829" y="209676"/>
                  </a:lnTo>
                  <a:lnTo>
                    <a:pt x="333603" y="209374"/>
                  </a:lnTo>
                  <a:lnTo>
                    <a:pt x="333015" y="208860"/>
                  </a:lnTo>
                  <a:lnTo>
                    <a:pt x="332186" y="208931"/>
                  </a:lnTo>
                  <a:lnTo>
                    <a:pt x="332139" y="209083"/>
                  </a:lnTo>
                  <a:lnTo>
                    <a:pt x="332190" y="209485"/>
                  </a:lnTo>
                  <a:lnTo>
                    <a:pt x="331921" y="209660"/>
                  </a:lnTo>
                  <a:lnTo>
                    <a:pt x="331489" y="209768"/>
                  </a:lnTo>
                  <a:lnTo>
                    <a:pt x="330874" y="209686"/>
                  </a:lnTo>
                  <a:lnTo>
                    <a:pt x="330391" y="209976"/>
                  </a:lnTo>
                  <a:lnTo>
                    <a:pt x="330017" y="209979"/>
                  </a:lnTo>
                  <a:lnTo>
                    <a:pt x="329706" y="209827"/>
                  </a:lnTo>
                  <a:lnTo>
                    <a:pt x="330168" y="209597"/>
                  </a:lnTo>
                  <a:lnTo>
                    <a:pt x="330501" y="209042"/>
                  </a:lnTo>
                  <a:lnTo>
                    <a:pt x="330479" y="208781"/>
                  </a:lnTo>
                  <a:lnTo>
                    <a:pt x="328301" y="209060"/>
                  </a:lnTo>
                  <a:lnTo>
                    <a:pt x="328091" y="209335"/>
                  </a:lnTo>
                  <a:lnTo>
                    <a:pt x="328239" y="209782"/>
                  </a:lnTo>
                  <a:lnTo>
                    <a:pt x="328239" y="210016"/>
                  </a:lnTo>
                  <a:lnTo>
                    <a:pt x="327919" y="210496"/>
                  </a:lnTo>
                  <a:lnTo>
                    <a:pt x="326713" y="210705"/>
                  </a:lnTo>
                  <a:lnTo>
                    <a:pt x="325459" y="210560"/>
                  </a:lnTo>
                  <a:lnTo>
                    <a:pt x="325206" y="210645"/>
                  </a:lnTo>
                  <a:lnTo>
                    <a:pt x="325027" y="210924"/>
                  </a:lnTo>
                  <a:lnTo>
                    <a:pt x="324875" y="211274"/>
                  </a:lnTo>
                  <a:lnTo>
                    <a:pt x="324697" y="212007"/>
                  </a:lnTo>
                  <a:lnTo>
                    <a:pt x="325257" y="212130"/>
                  </a:lnTo>
                  <a:lnTo>
                    <a:pt x="325421" y="212346"/>
                  </a:lnTo>
                  <a:lnTo>
                    <a:pt x="325778" y="214063"/>
                  </a:lnTo>
                  <a:lnTo>
                    <a:pt x="325122" y="212934"/>
                  </a:lnTo>
                  <a:lnTo>
                    <a:pt x="324772" y="212561"/>
                  </a:lnTo>
                  <a:lnTo>
                    <a:pt x="324410" y="212312"/>
                  </a:lnTo>
                  <a:lnTo>
                    <a:pt x="323800" y="211993"/>
                  </a:lnTo>
                  <a:lnTo>
                    <a:pt x="323190" y="211956"/>
                  </a:lnTo>
                  <a:lnTo>
                    <a:pt x="322638" y="211800"/>
                  </a:lnTo>
                  <a:lnTo>
                    <a:pt x="321719" y="211372"/>
                  </a:lnTo>
                  <a:lnTo>
                    <a:pt x="318813" y="208504"/>
                  </a:lnTo>
                  <a:lnTo>
                    <a:pt x="312074" y="201570"/>
                  </a:lnTo>
                  <a:lnTo>
                    <a:pt x="310494" y="201531"/>
                  </a:lnTo>
                  <a:lnTo>
                    <a:pt x="310333" y="225893"/>
                  </a:lnTo>
                  <a:lnTo>
                    <a:pt x="310258" y="231725"/>
                  </a:lnTo>
                  <a:lnTo>
                    <a:pt x="310245" y="245930"/>
                  </a:lnTo>
                  <a:lnTo>
                    <a:pt x="309766" y="245931"/>
                  </a:lnTo>
                  <a:lnTo>
                    <a:pt x="309618" y="254424"/>
                  </a:lnTo>
                  <a:lnTo>
                    <a:pt x="312139" y="254469"/>
                  </a:lnTo>
                  <a:lnTo>
                    <a:pt x="314161" y="254357"/>
                  </a:lnTo>
                  <a:lnTo>
                    <a:pt x="326797" y="254243"/>
                  </a:lnTo>
                  <a:lnTo>
                    <a:pt x="332734" y="254314"/>
                  </a:lnTo>
                  <a:lnTo>
                    <a:pt x="336623" y="254237"/>
                  </a:lnTo>
                  <a:lnTo>
                    <a:pt x="338995" y="254222"/>
                  </a:lnTo>
                  <a:lnTo>
                    <a:pt x="341606" y="254209"/>
                  </a:lnTo>
                  <a:lnTo>
                    <a:pt x="342017" y="254838"/>
                  </a:lnTo>
                  <a:lnTo>
                    <a:pt x="342308" y="256520"/>
                  </a:lnTo>
                  <a:lnTo>
                    <a:pt x="342452" y="257922"/>
                  </a:lnTo>
                  <a:lnTo>
                    <a:pt x="342305" y="258599"/>
                  </a:lnTo>
                  <a:lnTo>
                    <a:pt x="341662" y="259623"/>
                  </a:lnTo>
                  <a:lnTo>
                    <a:pt x="341604" y="260401"/>
                  </a:lnTo>
                  <a:lnTo>
                    <a:pt x="339911" y="261953"/>
                  </a:lnTo>
                  <a:lnTo>
                    <a:pt x="339187" y="262214"/>
                  </a:lnTo>
                  <a:lnTo>
                    <a:pt x="338672" y="262500"/>
                  </a:lnTo>
                  <a:lnTo>
                    <a:pt x="338157" y="263077"/>
                  </a:lnTo>
                  <a:lnTo>
                    <a:pt x="337889" y="263074"/>
                  </a:lnTo>
                  <a:lnTo>
                    <a:pt x="337417" y="262862"/>
                  </a:lnTo>
                  <a:lnTo>
                    <a:pt x="336420" y="261207"/>
                  </a:lnTo>
                  <a:lnTo>
                    <a:pt x="335842" y="260653"/>
                  </a:lnTo>
                  <a:lnTo>
                    <a:pt x="335796" y="260786"/>
                  </a:lnTo>
                  <a:lnTo>
                    <a:pt x="335854" y="261229"/>
                  </a:lnTo>
                  <a:lnTo>
                    <a:pt x="335905" y="261382"/>
                  </a:lnTo>
                  <a:lnTo>
                    <a:pt x="336060" y="261523"/>
                  </a:lnTo>
                  <a:lnTo>
                    <a:pt x="336025" y="261672"/>
                  </a:lnTo>
                  <a:lnTo>
                    <a:pt x="335847" y="261821"/>
                  </a:lnTo>
                  <a:lnTo>
                    <a:pt x="335546" y="261922"/>
                  </a:lnTo>
                  <a:lnTo>
                    <a:pt x="334977" y="261508"/>
                  </a:lnTo>
                  <a:lnTo>
                    <a:pt x="334834" y="261545"/>
                  </a:lnTo>
                  <a:lnTo>
                    <a:pt x="334825" y="262948"/>
                  </a:lnTo>
                  <a:lnTo>
                    <a:pt x="334717" y="263097"/>
                  </a:lnTo>
                  <a:lnTo>
                    <a:pt x="334418" y="263209"/>
                  </a:lnTo>
                  <a:lnTo>
                    <a:pt x="334224" y="263402"/>
                  </a:lnTo>
                  <a:lnTo>
                    <a:pt x="334278" y="263800"/>
                  </a:lnTo>
                  <a:lnTo>
                    <a:pt x="334449" y="264117"/>
                  </a:lnTo>
                  <a:lnTo>
                    <a:pt x="333747" y="264276"/>
                  </a:lnTo>
                  <a:lnTo>
                    <a:pt x="333318" y="264157"/>
                  </a:lnTo>
                  <a:lnTo>
                    <a:pt x="332531" y="264093"/>
                  </a:lnTo>
                  <a:lnTo>
                    <a:pt x="332551" y="264287"/>
                  </a:lnTo>
                  <a:lnTo>
                    <a:pt x="332407" y="264328"/>
                  </a:lnTo>
                  <a:lnTo>
                    <a:pt x="331985" y="264089"/>
                  </a:lnTo>
                  <a:lnTo>
                    <a:pt x="331739" y="263744"/>
                  </a:lnTo>
                  <a:lnTo>
                    <a:pt x="331114" y="263598"/>
                  </a:lnTo>
                  <a:lnTo>
                    <a:pt x="330548" y="263799"/>
                  </a:lnTo>
                  <a:lnTo>
                    <a:pt x="329603" y="263043"/>
                  </a:lnTo>
                  <a:lnTo>
                    <a:pt x="329297" y="263345"/>
                  </a:lnTo>
                  <a:lnTo>
                    <a:pt x="329498" y="265339"/>
                  </a:lnTo>
                  <a:lnTo>
                    <a:pt x="329835" y="266087"/>
                  </a:lnTo>
                  <a:lnTo>
                    <a:pt x="329990" y="267684"/>
                  </a:lnTo>
                  <a:lnTo>
                    <a:pt x="329963" y="269001"/>
                  </a:lnTo>
                  <a:lnTo>
                    <a:pt x="330214" y="270649"/>
                  </a:lnTo>
                  <a:lnTo>
                    <a:pt x="330574" y="271029"/>
                  </a:lnTo>
                  <a:lnTo>
                    <a:pt x="330779" y="271561"/>
                  </a:lnTo>
                  <a:lnTo>
                    <a:pt x="330767" y="272194"/>
                  </a:lnTo>
                  <a:lnTo>
                    <a:pt x="330565" y="273530"/>
                  </a:lnTo>
                  <a:lnTo>
                    <a:pt x="330569" y="273965"/>
                  </a:lnTo>
                  <a:lnTo>
                    <a:pt x="330708" y="274899"/>
                  </a:lnTo>
                  <a:lnTo>
                    <a:pt x="330952" y="275085"/>
                  </a:lnTo>
                  <a:lnTo>
                    <a:pt x="331087" y="275729"/>
                  </a:lnTo>
                  <a:lnTo>
                    <a:pt x="330947" y="277259"/>
                  </a:lnTo>
                  <a:lnTo>
                    <a:pt x="330766" y="277206"/>
                  </a:lnTo>
                  <a:lnTo>
                    <a:pt x="329914" y="276116"/>
                  </a:lnTo>
                  <a:lnTo>
                    <a:pt x="329829" y="276245"/>
                  </a:lnTo>
                  <a:lnTo>
                    <a:pt x="329638" y="276417"/>
                  </a:lnTo>
                  <a:lnTo>
                    <a:pt x="329472" y="276201"/>
                  </a:lnTo>
                  <a:lnTo>
                    <a:pt x="329221" y="276030"/>
                  </a:lnTo>
                  <a:lnTo>
                    <a:pt x="328331" y="275906"/>
                  </a:lnTo>
                  <a:lnTo>
                    <a:pt x="327933" y="275997"/>
                  </a:lnTo>
                  <a:lnTo>
                    <a:pt x="328065" y="276127"/>
                  </a:lnTo>
                  <a:lnTo>
                    <a:pt x="328344" y="276056"/>
                  </a:lnTo>
                  <a:lnTo>
                    <a:pt x="329311" y="276358"/>
                  </a:lnTo>
                  <a:lnTo>
                    <a:pt x="330220" y="277203"/>
                  </a:lnTo>
                  <a:lnTo>
                    <a:pt x="330804" y="278137"/>
                  </a:lnTo>
                  <a:lnTo>
                    <a:pt x="331341" y="279785"/>
                  </a:lnTo>
                  <a:lnTo>
                    <a:pt x="331534" y="280902"/>
                  </a:lnTo>
                  <a:lnTo>
                    <a:pt x="331313" y="282580"/>
                  </a:lnTo>
                  <a:lnTo>
                    <a:pt x="331490" y="283674"/>
                  </a:lnTo>
                  <a:lnTo>
                    <a:pt x="331703" y="283938"/>
                  </a:lnTo>
                  <a:lnTo>
                    <a:pt x="331981" y="284735"/>
                  </a:lnTo>
                  <a:lnTo>
                    <a:pt x="331997" y="285014"/>
                  </a:lnTo>
                  <a:lnTo>
                    <a:pt x="331908" y="285252"/>
                  </a:lnTo>
                  <a:lnTo>
                    <a:pt x="331907" y="286015"/>
                  </a:lnTo>
                  <a:lnTo>
                    <a:pt x="332298" y="287485"/>
                  </a:lnTo>
                  <a:lnTo>
                    <a:pt x="332676" y="288025"/>
                  </a:lnTo>
                  <a:lnTo>
                    <a:pt x="333911" y="290407"/>
                  </a:lnTo>
                  <a:lnTo>
                    <a:pt x="334336" y="290652"/>
                  </a:lnTo>
                  <a:lnTo>
                    <a:pt x="334387" y="290451"/>
                  </a:lnTo>
                  <a:lnTo>
                    <a:pt x="333638" y="288750"/>
                  </a:lnTo>
                  <a:lnTo>
                    <a:pt x="333569" y="288404"/>
                  </a:lnTo>
                  <a:lnTo>
                    <a:pt x="333542" y="287407"/>
                  </a:lnTo>
                  <a:lnTo>
                    <a:pt x="333643" y="287251"/>
                  </a:lnTo>
                  <a:lnTo>
                    <a:pt x="333836" y="287295"/>
                  </a:lnTo>
                  <a:lnTo>
                    <a:pt x="333902" y="287165"/>
                  </a:lnTo>
                  <a:lnTo>
                    <a:pt x="333933" y="285882"/>
                  </a:lnTo>
                  <a:lnTo>
                    <a:pt x="334041" y="285320"/>
                  </a:lnTo>
                  <a:lnTo>
                    <a:pt x="334316" y="285056"/>
                  </a:lnTo>
                  <a:lnTo>
                    <a:pt x="335206" y="284480"/>
                  </a:lnTo>
                  <a:lnTo>
                    <a:pt x="336879" y="281833"/>
                  </a:lnTo>
                  <a:lnTo>
                    <a:pt x="337350" y="281732"/>
                  </a:lnTo>
                  <a:lnTo>
                    <a:pt x="338437" y="282026"/>
                  </a:lnTo>
                  <a:lnTo>
                    <a:pt x="339134" y="282639"/>
                  </a:lnTo>
                  <a:lnTo>
                    <a:pt x="339671" y="282680"/>
                  </a:lnTo>
                  <a:lnTo>
                    <a:pt x="339656" y="283038"/>
                  </a:lnTo>
                  <a:lnTo>
                    <a:pt x="339822" y="283238"/>
                  </a:lnTo>
                  <a:lnTo>
                    <a:pt x="340669" y="284016"/>
                  </a:lnTo>
                  <a:lnTo>
                    <a:pt x="340855" y="284019"/>
                  </a:lnTo>
                  <a:lnTo>
                    <a:pt x="341431" y="284641"/>
                  </a:lnTo>
                  <a:lnTo>
                    <a:pt x="341957" y="286047"/>
                  </a:lnTo>
                  <a:lnTo>
                    <a:pt x="341710" y="286483"/>
                  </a:lnTo>
                  <a:lnTo>
                    <a:pt x="342116" y="288693"/>
                  </a:lnTo>
                  <a:lnTo>
                    <a:pt x="342163" y="289277"/>
                  </a:lnTo>
                  <a:lnTo>
                    <a:pt x="342051" y="289806"/>
                  </a:lnTo>
                  <a:lnTo>
                    <a:pt x="342121" y="290472"/>
                  </a:lnTo>
                  <a:lnTo>
                    <a:pt x="342758" y="291715"/>
                  </a:lnTo>
                  <a:lnTo>
                    <a:pt x="343021" y="291949"/>
                  </a:lnTo>
                  <a:lnTo>
                    <a:pt x="343287" y="292868"/>
                  </a:lnTo>
                  <a:lnTo>
                    <a:pt x="342994" y="293236"/>
                  </a:lnTo>
                  <a:lnTo>
                    <a:pt x="342920" y="293596"/>
                  </a:lnTo>
                  <a:lnTo>
                    <a:pt x="342650" y="293828"/>
                  </a:lnTo>
                  <a:lnTo>
                    <a:pt x="342716" y="294412"/>
                  </a:lnTo>
                  <a:lnTo>
                    <a:pt x="341890" y="296627"/>
                  </a:lnTo>
                  <a:lnTo>
                    <a:pt x="341689" y="296824"/>
                  </a:lnTo>
                  <a:lnTo>
                    <a:pt x="341561" y="297155"/>
                  </a:lnTo>
                  <a:lnTo>
                    <a:pt x="341380" y="297743"/>
                  </a:lnTo>
                  <a:lnTo>
                    <a:pt x="341376" y="298238"/>
                  </a:lnTo>
                  <a:lnTo>
                    <a:pt x="340762" y="298450"/>
                  </a:lnTo>
                  <a:lnTo>
                    <a:pt x="340087" y="298138"/>
                  </a:lnTo>
                  <a:lnTo>
                    <a:pt x="339519" y="297342"/>
                  </a:lnTo>
                  <a:lnTo>
                    <a:pt x="339074" y="296984"/>
                  </a:lnTo>
                  <a:lnTo>
                    <a:pt x="339001" y="296746"/>
                  </a:lnTo>
                  <a:lnTo>
                    <a:pt x="339132" y="296196"/>
                  </a:lnTo>
                  <a:lnTo>
                    <a:pt x="338919" y="295842"/>
                  </a:lnTo>
                  <a:lnTo>
                    <a:pt x="338552" y="295671"/>
                  </a:lnTo>
                  <a:lnTo>
                    <a:pt x="338012" y="295597"/>
                  </a:lnTo>
                  <a:lnTo>
                    <a:pt x="337501" y="294827"/>
                  </a:lnTo>
                  <a:lnTo>
                    <a:pt x="336616" y="293897"/>
                  </a:lnTo>
                  <a:lnTo>
                    <a:pt x="336326" y="293717"/>
                  </a:lnTo>
                  <a:lnTo>
                    <a:pt x="336010" y="293615"/>
                  </a:lnTo>
                  <a:lnTo>
                    <a:pt x="336041" y="294020"/>
                  </a:lnTo>
                  <a:lnTo>
                    <a:pt x="335801" y="294322"/>
                  </a:lnTo>
                  <a:lnTo>
                    <a:pt x="333824" y="293562"/>
                  </a:lnTo>
                  <a:lnTo>
                    <a:pt x="333280" y="293499"/>
                  </a:lnTo>
                  <a:lnTo>
                    <a:pt x="332855" y="293320"/>
                  </a:lnTo>
                  <a:lnTo>
                    <a:pt x="332110" y="292791"/>
                  </a:lnTo>
                  <a:lnTo>
                    <a:pt x="330920" y="292307"/>
                  </a:lnTo>
                  <a:lnTo>
                    <a:pt x="328807" y="290459"/>
                  </a:lnTo>
                  <a:lnTo>
                    <a:pt x="327489" y="291395"/>
                  </a:lnTo>
                  <a:lnTo>
                    <a:pt x="327470" y="291622"/>
                  </a:lnTo>
                  <a:lnTo>
                    <a:pt x="327253" y="291778"/>
                  </a:lnTo>
                  <a:lnTo>
                    <a:pt x="326674" y="291912"/>
                  </a:lnTo>
                  <a:lnTo>
                    <a:pt x="326407" y="291819"/>
                  </a:lnTo>
                  <a:lnTo>
                    <a:pt x="326013" y="291540"/>
                  </a:lnTo>
                  <a:lnTo>
                    <a:pt x="325998" y="292768"/>
                  </a:lnTo>
                  <a:lnTo>
                    <a:pt x="326346" y="293802"/>
                  </a:lnTo>
                  <a:lnTo>
                    <a:pt x="326176" y="294651"/>
                  </a:lnTo>
                  <a:lnTo>
                    <a:pt x="326040" y="294591"/>
                  </a:lnTo>
                  <a:lnTo>
                    <a:pt x="325801" y="294201"/>
                  </a:lnTo>
                  <a:lnTo>
                    <a:pt x="325411" y="294253"/>
                  </a:lnTo>
                  <a:lnTo>
                    <a:pt x="326052" y="295350"/>
                  </a:lnTo>
                  <a:lnTo>
                    <a:pt x="327454" y="295879"/>
                  </a:lnTo>
                  <a:lnTo>
                    <a:pt x="327512" y="296750"/>
                  </a:lnTo>
                  <a:lnTo>
                    <a:pt x="327338" y="297047"/>
                  </a:lnTo>
                  <a:lnTo>
                    <a:pt x="327037" y="297360"/>
                  </a:lnTo>
                  <a:lnTo>
                    <a:pt x="326960" y="296973"/>
                  </a:lnTo>
                  <a:lnTo>
                    <a:pt x="327126" y="296705"/>
                  </a:lnTo>
                  <a:lnTo>
                    <a:pt x="326354" y="296255"/>
                  </a:lnTo>
                  <a:lnTo>
                    <a:pt x="324894" y="297278"/>
                  </a:lnTo>
                  <a:lnTo>
                    <a:pt x="325342" y="297691"/>
                  </a:lnTo>
                  <a:lnTo>
                    <a:pt x="325369" y="298387"/>
                  </a:lnTo>
                  <a:lnTo>
                    <a:pt x="325060" y="298811"/>
                  </a:lnTo>
                  <a:lnTo>
                    <a:pt x="324775" y="299065"/>
                  </a:lnTo>
                  <a:lnTo>
                    <a:pt x="324300" y="299195"/>
                  </a:lnTo>
                  <a:lnTo>
                    <a:pt x="323663" y="299977"/>
                  </a:lnTo>
                  <a:lnTo>
                    <a:pt x="322871" y="299616"/>
                  </a:lnTo>
                  <a:lnTo>
                    <a:pt x="322755" y="299381"/>
                  </a:lnTo>
                  <a:lnTo>
                    <a:pt x="322176" y="298794"/>
                  </a:lnTo>
                  <a:lnTo>
                    <a:pt x="321736" y="298906"/>
                  </a:lnTo>
                  <a:lnTo>
                    <a:pt x="321751" y="299308"/>
                  </a:lnTo>
                  <a:lnTo>
                    <a:pt x="322118" y="299847"/>
                  </a:lnTo>
                  <a:lnTo>
                    <a:pt x="322462" y="300937"/>
                  </a:lnTo>
                  <a:lnTo>
                    <a:pt x="322031" y="301983"/>
                  </a:lnTo>
                  <a:lnTo>
                    <a:pt x="322556" y="302675"/>
                  </a:lnTo>
                  <a:lnTo>
                    <a:pt x="322757" y="303185"/>
                  </a:lnTo>
                  <a:lnTo>
                    <a:pt x="322637" y="303419"/>
                  </a:lnTo>
                  <a:lnTo>
                    <a:pt x="322255" y="303453"/>
                  </a:lnTo>
                  <a:lnTo>
                    <a:pt x="321274" y="302594"/>
                  </a:lnTo>
                  <a:lnTo>
                    <a:pt x="320167" y="303097"/>
                  </a:lnTo>
                  <a:lnTo>
                    <a:pt x="320213" y="302628"/>
                  </a:lnTo>
                  <a:lnTo>
                    <a:pt x="319981" y="302256"/>
                  </a:lnTo>
                  <a:lnTo>
                    <a:pt x="319719" y="302293"/>
                  </a:lnTo>
                  <a:lnTo>
                    <a:pt x="319555" y="302294"/>
                  </a:lnTo>
                  <a:lnTo>
                    <a:pt x="318724" y="301739"/>
                  </a:lnTo>
                  <a:lnTo>
                    <a:pt x="317659" y="301213"/>
                  </a:lnTo>
                  <a:lnTo>
                    <a:pt x="316686" y="301157"/>
                  </a:lnTo>
                  <a:lnTo>
                    <a:pt x="316288" y="301012"/>
                  </a:lnTo>
                  <a:lnTo>
                    <a:pt x="315899" y="300521"/>
                  </a:lnTo>
                  <a:lnTo>
                    <a:pt x="315601" y="300264"/>
                  </a:lnTo>
                  <a:lnTo>
                    <a:pt x="314856" y="299969"/>
                  </a:lnTo>
                  <a:lnTo>
                    <a:pt x="314825" y="300226"/>
                  </a:lnTo>
                  <a:lnTo>
                    <a:pt x="315207" y="300647"/>
                  </a:lnTo>
                  <a:lnTo>
                    <a:pt x="315547" y="300833"/>
                  </a:lnTo>
                  <a:lnTo>
                    <a:pt x="316060" y="301344"/>
                  </a:lnTo>
                  <a:lnTo>
                    <a:pt x="316635" y="302095"/>
                  </a:lnTo>
                  <a:lnTo>
                    <a:pt x="317334" y="302527"/>
                  </a:lnTo>
                  <a:lnTo>
                    <a:pt x="317835" y="302944"/>
                  </a:lnTo>
                  <a:lnTo>
                    <a:pt x="317974" y="303171"/>
                  </a:lnTo>
                  <a:lnTo>
                    <a:pt x="318164" y="303755"/>
                  </a:lnTo>
                  <a:lnTo>
                    <a:pt x="316827" y="303863"/>
                  </a:lnTo>
                  <a:lnTo>
                    <a:pt x="316685" y="304127"/>
                  </a:lnTo>
                  <a:lnTo>
                    <a:pt x="316916" y="304704"/>
                  </a:lnTo>
                  <a:lnTo>
                    <a:pt x="316788" y="304953"/>
                  </a:lnTo>
                  <a:lnTo>
                    <a:pt x="316480" y="305128"/>
                  </a:lnTo>
                  <a:lnTo>
                    <a:pt x="316403" y="304049"/>
                  </a:lnTo>
                  <a:lnTo>
                    <a:pt x="315832" y="304380"/>
                  </a:lnTo>
                  <a:lnTo>
                    <a:pt x="314971" y="304640"/>
                  </a:lnTo>
                  <a:lnTo>
                    <a:pt x="314627" y="304628"/>
                  </a:lnTo>
                  <a:lnTo>
                    <a:pt x="313110" y="304773"/>
                  </a:lnTo>
                  <a:lnTo>
                    <a:pt x="312207" y="305730"/>
                  </a:lnTo>
                  <a:lnTo>
                    <a:pt x="311734" y="305947"/>
                  </a:lnTo>
                  <a:lnTo>
                    <a:pt x="311621" y="305458"/>
                  </a:lnTo>
                  <a:lnTo>
                    <a:pt x="311621" y="305186"/>
                  </a:lnTo>
                  <a:lnTo>
                    <a:pt x="311293" y="304665"/>
                  </a:lnTo>
                  <a:lnTo>
                    <a:pt x="310625" y="304405"/>
                  </a:lnTo>
                  <a:lnTo>
                    <a:pt x="310216" y="304405"/>
                  </a:lnTo>
                  <a:lnTo>
                    <a:pt x="310038" y="304539"/>
                  </a:lnTo>
                  <a:lnTo>
                    <a:pt x="310150" y="305090"/>
                  </a:lnTo>
                  <a:lnTo>
                    <a:pt x="309568" y="305942"/>
                  </a:lnTo>
                  <a:lnTo>
                    <a:pt x="309144" y="306834"/>
                  </a:lnTo>
                  <a:lnTo>
                    <a:pt x="308993" y="306956"/>
                  </a:lnTo>
                  <a:lnTo>
                    <a:pt x="308712" y="306904"/>
                  </a:lnTo>
                  <a:lnTo>
                    <a:pt x="308252" y="306627"/>
                  </a:lnTo>
                  <a:lnTo>
                    <a:pt x="308070" y="306374"/>
                  </a:lnTo>
                  <a:lnTo>
                    <a:pt x="308036" y="306203"/>
                  </a:lnTo>
                  <a:lnTo>
                    <a:pt x="307225" y="306017"/>
                  </a:lnTo>
                  <a:lnTo>
                    <a:pt x="307086" y="306263"/>
                  </a:lnTo>
                  <a:lnTo>
                    <a:pt x="307492" y="306352"/>
                  </a:lnTo>
                  <a:lnTo>
                    <a:pt x="307582" y="306684"/>
                  </a:lnTo>
                  <a:lnTo>
                    <a:pt x="307381" y="307776"/>
                  </a:lnTo>
                  <a:lnTo>
                    <a:pt x="306918" y="308073"/>
                  </a:lnTo>
                  <a:lnTo>
                    <a:pt x="305432" y="308091"/>
                  </a:lnTo>
                  <a:lnTo>
                    <a:pt x="306752" y="308784"/>
                  </a:lnTo>
                  <a:lnTo>
                    <a:pt x="307238" y="308777"/>
                  </a:lnTo>
                  <a:lnTo>
                    <a:pt x="307439" y="309137"/>
                  </a:lnTo>
                  <a:lnTo>
                    <a:pt x="307458" y="309331"/>
                  </a:lnTo>
                  <a:lnTo>
                    <a:pt x="307374" y="309595"/>
                  </a:lnTo>
                  <a:lnTo>
                    <a:pt x="306973" y="310559"/>
                  </a:lnTo>
                  <a:lnTo>
                    <a:pt x="306556" y="311155"/>
                  </a:lnTo>
                  <a:lnTo>
                    <a:pt x="306371" y="311233"/>
                  </a:lnTo>
                  <a:lnTo>
                    <a:pt x="305935" y="311192"/>
                  </a:lnTo>
                  <a:lnTo>
                    <a:pt x="305839" y="311360"/>
                  </a:lnTo>
                  <a:lnTo>
                    <a:pt x="306009" y="311542"/>
                  </a:lnTo>
                  <a:lnTo>
                    <a:pt x="306560" y="311791"/>
                  </a:lnTo>
                  <a:lnTo>
                    <a:pt x="306461" y="312904"/>
                  </a:lnTo>
                  <a:lnTo>
                    <a:pt x="306241" y="313083"/>
                  </a:lnTo>
                  <a:lnTo>
                    <a:pt x="305805" y="313265"/>
                  </a:lnTo>
                  <a:lnTo>
                    <a:pt x="305142" y="313039"/>
                  </a:lnTo>
                  <a:lnTo>
                    <a:pt x="304562" y="313263"/>
                  </a:lnTo>
                  <a:lnTo>
                    <a:pt x="304569" y="312870"/>
                  </a:lnTo>
                  <a:lnTo>
                    <a:pt x="303278" y="312867"/>
                  </a:lnTo>
                  <a:lnTo>
                    <a:pt x="303324" y="309195"/>
                  </a:lnTo>
                  <a:lnTo>
                    <a:pt x="302084" y="309189"/>
                  </a:lnTo>
                  <a:lnTo>
                    <a:pt x="302104" y="308011"/>
                  </a:lnTo>
                  <a:lnTo>
                    <a:pt x="299651" y="308070"/>
                  </a:lnTo>
                  <a:lnTo>
                    <a:pt x="299689" y="302201"/>
                  </a:lnTo>
                  <a:lnTo>
                    <a:pt x="295524" y="302158"/>
                  </a:lnTo>
                  <a:lnTo>
                    <a:pt x="294727" y="302680"/>
                  </a:lnTo>
                  <a:lnTo>
                    <a:pt x="294717" y="305790"/>
                  </a:lnTo>
                  <a:lnTo>
                    <a:pt x="293444" y="305768"/>
                  </a:lnTo>
                  <a:lnTo>
                    <a:pt x="293410" y="307049"/>
                  </a:lnTo>
                  <a:lnTo>
                    <a:pt x="292940" y="307038"/>
                  </a:lnTo>
                  <a:lnTo>
                    <a:pt x="289792" y="306964"/>
                  </a:lnTo>
                  <a:lnTo>
                    <a:pt x="289790" y="308148"/>
                  </a:lnTo>
                  <a:lnTo>
                    <a:pt x="288509" y="308115"/>
                  </a:lnTo>
                  <a:lnTo>
                    <a:pt x="288507" y="309294"/>
                  </a:lnTo>
                  <a:lnTo>
                    <a:pt x="285960" y="309304"/>
                  </a:lnTo>
                  <a:lnTo>
                    <a:pt x="285959" y="310518"/>
                  </a:lnTo>
                  <a:lnTo>
                    <a:pt x="280886" y="310539"/>
                  </a:lnTo>
                  <a:lnTo>
                    <a:pt x="281338" y="309714"/>
                  </a:lnTo>
                  <a:lnTo>
                    <a:pt x="280964" y="309364"/>
                  </a:lnTo>
                  <a:lnTo>
                    <a:pt x="280690" y="309331"/>
                  </a:lnTo>
                  <a:lnTo>
                    <a:pt x="280621" y="309141"/>
                  </a:lnTo>
                  <a:lnTo>
                    <a:pt x="280988" y="308847"/>
                  </a:lnTo>
                  <a:lnTo>
                    <a:pt x="281435" y="308687"/>
                  </a:lnTo>
                  <a:lnTo>
                    <a:pt x="282215" y="307987"/>
                  </a:lnTo>
                  <a:lnTo>
                    <a:pt x="281929" y="307466"/>
                  </a:lnTo>
                  <a:lnTo>
                    <a:pt x="280683" y="306271"/>
                  </a:lnTo>
                  <a:lnTo>
                    <a:pt x="279159" y="306651"/>
                  </a:lnTo>
                  <a:lnTo>
                    <a:pt x="278646" y="307157"/>
                  </a:lnTo>
                  <a:lnTo>
                    <a:pt x="278607" y="307525"/>
                  </a:lnTo>
                  <a:lnTo>
                    <a:pt x="278356" y="307883"/>
                  </a:lnTo>
                  <a:lnTo>
                    <a:pt x="277986" y="307964"/>
                  </a:lnTo>
                  <a:lnTo>
                    <a:pt x="277631" y="307793"/>
                  </a:lnTo>
                  <a:lnTo>
                    <a:pt x="277596" y="307149"/>
                  </a:lnTo>
                  <a:lnTo>
                    <a:pt x="277990" y="306254"/>
                  </a:lnTo>
                  <a:lnTo>
                    <a:pt x="277387" y="305519"/>
                  </a:lnTo>
                  <a:lnTo>
                    <a:pt x="276352" y="304004"/>
                  </a:lnTo>
                  <a:lnTo>
                    <a:pt x="276414" y="303304"/>
                  </a:lnTo>
                  <a:lnTo>
                    <a:pt x="275831" y="302575"/>
                  </a:lnTo>
                  <a:lnTo>
                    <a:pt x="275008" y="301924"/>
                  </a:lnTo>
                  <a:lnTo>
                    <a:pt x="274699" y="301805"/>
                  </a:lnTo>
                  <a:lnTo>
                    <a:pt x="274255" y="301764"/>
                  </a:lnTo>
                  <a:lnTo>
                    <a:pt x="273950" y="301917"/>
                  </a:lnTo>
                  <a:lnTo>
                    <a:pt x="272711" y="301884"/>
                  </a:lnTo>
                  <a:lnTo>
                    <a:pt x="271509" y="300552"/>
                  </a:lnTo>
                  <a:lnTo>
                    <a:pt x="272142" y="300254"/>
                  </a:lnTo>
                  <a:lnTo>
                    <a:pt x="273285" y="300213"/>
                  </a:lnTo>
                  <a:lnTo>
                    <a:pt x="274050" y="300287"/>
                  </a:lnTo>
                  <a:lnTo>
                    <a:pt x="275139" y="299888"/>
                  </a:lnTo>
                  <a:lnTo>
                    <a:pt x="276092" y="297957"/>
                  </a:lnTo>
                  <a:lnTo>
                    <a:pt x="276103" y="297715"/>
                  </a:lnTo>
                  <a:lnTo>
                    <a:pt x="275895" y="296687"/>
                  </a:lnTo>
                  <a:lnTo>
                    <a:pt x="276030" y="296189"/>
                  </a:lnTo>
                  <a:lnTo>
                    <a:pt x="276582" y="295053"/>
                  </a:lnTo>
                  <a:lnTo>
                    <a:pt x="276172" y="294961"/>
                  </a:lnTo>
                  <a:lnTo>
                    <a:pt x="275380" y="295173"/>
                  </a:lnTo>
                  <a:lnTo>
                    <a:pt x="273267" y="294898"/>
                  </a:lnTo>
                  <a:lnTo>
                    <a:pt x="273147" y="294764"/>
                  </a:lnTo>
                  <a:lnTo>
                    <a:pt x="273193" y="294481"/>
                  </a:lnTo>
                  <a:lnTo>
                    <a:pt x="273232" y="294172"/>
                  </a:lnTo>
                  <a:lnTo>
                    <a:pt x="272857" y="294295"/>
                  </a:lnTo>
                  <a:lnTo>
                    <a:pt x="272560" y="294731"/>
                  </a:lnTo>
                  <a:lnTo>
                    <a:pt x="272467" y="295029"/>
                  </a:lnTo>
                  <a:lnTo>
                    <a:pt x="271962" y="295357"/>
                  </a:lnTo>
                  <a:lnTo>
                    <a:pt x="271602" y="295308"/>
                  </a:lnTo>
                  <a:lnTo>
                    <a:pt x="271305" y="294996"/>
                  </a:lnTo>
                  <a:lnTo>
                    <a:pt x="270938" y="294929"/>
                  </a:lnTo>
                  <a:lnTo>
                    <a:pt x="271000" y="295324"/>
                  </a:lnTo>
                  <a:lnTo>
                    <a:pt x="269834" y="296150"/>
                  </a:lnTo>
                  <a:lnTo>
                    <a:pt x="269798" y="291627"/>
                  </a:lnTo>
                  <a:lnTo>
                    <a:pt x="268928" y="292059"/>
                  </a:lnTo>
                  <a:lnTo>
                    <a:pt x="267738" y="292948"/>
                  </a:lnTo>
                  <a:lnTo>
                    <a:pt x="267429" y="293402"/>
                  </a:lnTo>
                  <a:lnTo>
                    <a:pt x="265496" y="294707"/>
                  </a:lnTo>
                  <a:lnTo>
                    <a:pt x="264075" y="295061"/>
                  </a:lnTo>
                  <a:lnTo>
                    <a:pt x="263391" y="295526"/>
                  </a:lnTo>
                  <a:lnTo>
                    <a:pt x="260946" y="296624"/>
                  </a:lnTo>
                  <a:lnTo>
                    <a:pt x="260791" y="296628"/>
                  </a:lnTo>
                  <a:lnTo>
                    <a:pt x="260625" y="296516"/>
                  </a:lnTo>
                  <a:lnTo>
                    <a:pt x="260243" y="296553"/>
                  </a:lnTo>
                  <a:lnTo>
                    <a:pt x="259598" y="296911"/>
                  </a:lnTo>
                  <a:lnTo>
                    <a:pt x="258030" y="297574"/>
                  </a:lnTo>
                  <a:lnTo>
                    <a:pt x="257775" y="297578"/>
                  </a:lnTo>
                  <a:lnTo>
                    <a:pt x="257601" y="297254"/>
                  </a:lnTo>
                  <a:lnTo>
                    <a:pt x="257280" y="297191"/>
                  </a:lnTo>
                  <a:lnTo>
                    <a:pt x="257091" y="297258"/>
                  </a:lnTo>
                  <a:lnTo>
                    <a:pt x="256713" y="297723"/>
                  </a:lnTo>
                  <a:lnTo>
                    <a:pt x="256555" y="297790"/>
                  </a:lnTo>
                  <a:lnTo>
                    <a:pt x="255508" y="297869"/>
                  </a:lnTo>
                  <a:lnTo>
                    <a:pt x="255322" y="297713"/>
                  </a:lnTo>
                  <a:lnTo>
                    <a:pt x="255129" y="297668"/>
                  </a:lnTo>
                  <a:lnTo>
                    <a:pt x="253625" y="297783"/>
                  </a:lnTo>
                  <a:lnTo>
                    <a:pt x="252799" y="297578"/>
                  </a:lnTo>
                  <a:lnTo>
                    <a:pt x="251918" y="297161"/>
                  </a:lnTo>
                  <a:lnTo>
                    <a:pt x="250860" y="297157"/>
                  </a:lnTo>
                  <a:lnTo>
                    <a:pt x="249620" y="297350"/>
                  </a:lnTo>
                  <a:lnTo>
                    <a:pt x="247905" y="298329"/>
                  </a:lnTo>
                  <a:lnTo>
                    <a:pt x="247905" y="298760"/>
                  </a:lnTo>
                  <a:lnTo>
                    <a:pt x="247808" y="299051"/>
                  </a:lnTo>
                  <a:lnTo>
                    <a:pt x="247318" y="299866"/>
                  </a:lnTo>
                  <a:lnTo>
                    <a:pt x="246839" y="300915"/>
                  </a:lnTo>
                  <a:lnTo>
                    <a:pt x="246422" y="301462"/>
                  </a:lnTo>
                  <a:lnTo>
                    <a:pt x="245175" y="301797"/>
                  </a:lnTo>
                  <a:lnTo>
                    <a:pt x="244997" y="301805"/>
                  </a:lnTo>
                  <a:lnTo>
                    <a:pt x="244511" y="301608"/>
                  </a:lnTo>
                  <a:lnTo>
                    <a:pt x="243298" y="301787"/>
                  </a:lnTo>
                  <a:lnTo>
                    <a:pt x="242750" y="301984"/>
                  </a:lnTo>
                  <a:lnTo>
                    <a:pt x="242399" y="302338"/>
                  </a:lnTo>
                  <a:lnTo>
                    <a:pt x="241647" y="303671"/>
                  </a:lnTo>
                  <a:lnTo>
                    <a:pt x="241473" y="304155"/>
                  </a:lnTo>
                  <a:lnTo>
                    <a:pt x="241535" y="304549"/>
                  </a:lnTo>
                  <a:lnTo>
                    <a:pt x="240876" y="305353"/>
                  </a:lnTo>
                  <a:lnTo>
                    <a:pt x="240753" y="306410"/>
                  </a:lnTo>
                  <a:lnTo>
                    <a:pt x="240668" y="306623"/>
                  </a:lnTo>
                  <a:lnTo>
                    <a:pt x="240101" y="307378"/>
                  </a:lnTo>
                  <a:lnTo>
                    <a:pt x="239658" y="307743"/>
                  </a:lnTo>
                  <a:lnTo>
                    <a:pt x="238147" y="309775"/>
                  </a:lnTo>
                  <a:lnTo>
                    <a:pt x="237356" y="310300"/>
                  </a:lnTo>
                  <a:lnTo>
                    <a:pt x="237260" y="310511"/>
                  </a:lnTo>
                  <a:lnTo>
                    <a:pt x="247626" y="310577"/>
                  </a:lnTo>
                  <a:lnTo>
                    <a:pt x="245767" y="311001"/>
                  </a:lnTo>
                  <a:lnTo>
                    <a:pt x="244467" y="311753"/>
                  </a:lnTo>
                  <a:lnTo>
                    <a:pt x="244151" y="312036"/>
                  </a:lnTo>
                  <a:lnTo>
                    <a:pt x="243803" y="312200"/>
                  </a:lnTo>
                  <a:lnTo>
                    <a:pt x="243479" y="312248"/>
                  </a:lnTo>
                  <a:lnTo>
                    <a:pt x="243028" y="312684"/>
                  </a:lnTo>
                  <a:lnTo>
                    <a:pt x="242751" y="313071"/>
                  </a:lnTo>
                  <a:lnTo>
                    <a:pt x="241440" y="313898"/>
                  </a:lnTo>
                  <a:lnTo>
                    <a:pt x="240241" y="314442"/>
                  </a:lnTo>
                  <a:lnTo>
                    <a:pt x="239435" y="314967"/>
                  </a:lnTo>
                  <a:lnTo>
                    <a:pt x="239046" y="315414"/>
                  </a:lnTo>
                  <a:lnTo>
                    <a:pt x="234780" y="317337"/>
                  </a:lnTo>
                  <a:lnTo>
                    <a:pt x="234013" y="317500"/>
                  </a:lnTo>
                  <a:lnTo>
                    <a:pt x="232517" y="317556"/>
                  </a:lnTo>
                  <a:lnTo>
                    <a:pt x="231919" y="317459"/>
                  </a:lnTo>
                  <a:lnTo>
                    <a:pt x="229945" y="316893"/>
                  </a:lnTo>
                  <a:lnTo>
                    <a:pt x="229081" y="317158"/>
                  </a:lnTo>
                  <a:lnTo>
                    <a:pt x="228838" y="316979"/>
                  </a:lnTo>
                  <a:lnTo>
                    <a:pt x="228673" y="316953"/>
                  </a:lnTo>
                  <a:lnTo>
                    <a:pt x="227897" y="317154"/>
                  </a:lnTo>
                  <a:lnTo>
                    <a:pt x="227554" y="317515"/>
                  </a:lnTo>
                  <a:lnTo>
                    <a:pt x="226414" y="318379"/>
                  </a:lnTo>
                  <a:lnTo>
                    <a:pt x="224907" y="320765"/>
                  </a:lnTo>
                  <a:lnTo>
                    <a:pt x="222622" y="321664"/>
                  </a:lnTo>
                  <a:lnTo>
                    <a:pt x="222190" y="321604"/>
                  </a:lnTo>
                  <a:lnTo>
                    <a:pt x="221681" y="321649"/>
                  </a:lnTo>
                  <a:lnTo>
                    <a:pt x="224739" y="326109"/>
                  </a:lnTo>
                  <a:lnTo>
                    <a:pt x="226802" y="325109"/>
                  </a:lnTo>
                  <a:lnTo>
                    <a:pt x="227062" y="325314"/>
                  </a:lnTo>
                  <a:lnTo>
                    <a:pt x="227149" y="325761"/>
                  </a:lnTo>
                  <a:lnTo>
                    <a:pt x="226398" y="328345"/>
                  </a:lnTo>
                  <a:lnTo>
                    <a:pt x="226491" y="328520"/>
                  </a:lnTo>
                  <a:lnTo>
                    <a:pt x="227145" y="326887"/>
                  </a:lnTo>
                  <a:lnTo>
                    <a:pt x="227329" y="325544"/>
                  </a:lnTo>
                  <a:lnTo>
                    <a:pt x="227433" y="325291"/>
                  </a:lnTo>
                  <a:lnTo>
                    <a:pt x="227649" y="325015"/>
                  </a:lnTo>
                  <a:lnTo>
                    <a:pt x="227861" y="324907"/>
                  </a:lnTo>
                  <a:lnTo>
                    <a:pt x="228678" y="324944"/>
                  </a:lnTo>
                  <a:lnTo>
                    <a:pt x="228296" y="325142"/>
                  </a:lnTo>
                  <a:lnTo>
                    <a:pt x="228142" y="325350"/>
                  </a:lnTo>
                  <a:lnTo>
                    <a:pt x="227992" y="326039"/>
                  </a:lnTo>
                  <a:lnTo>
                    <a:pt x="228012" y="326815"/>
                  </a:lnTo>
                  <a:lnTo>
                    <a:pt x="227877" y="327545"/>
                  </a:lnTo>
                  <a:lnTo>
                    <a:pt x="227204" y="329551"/>
                  </a:lnTo>
                  <a:lnTo>
                    <a:pt x="227089" y="330362"/>
                  </a:lnTo>
                  <a:lnTo>
                    <a:pt x="226865" y="330612"/>
                  </a:lnTo>
                  <a:lnTo>
                    <a:pt x="225910" y="331237"/>
                  </a:lnTo>
                  <a:lnTo>
                    <a:pt x="225421" y="331435"/>
                  </a:lnTo>
                  <a:lnTo>
                    <a:pt x="225226" y="331434"/>
                  </a:lnTo>
                  <a:lnTo>
                    <a:pt x="224501" y="332128"/>
                  </a:lnTo>
                  <a:lnTo>
                    <a:pt x="224479" y="332872"/>
                  </a:lnTo>
                  <a:lnTo>
                    <a:pt x="224571" y="333215"/>
                  </a:lnTo>
                  <a:lnTo>
                    <a:pt x="224657" y="334614"/>
                  </a:lnTo>
                  <a:lnTo>
                    <a:pt x="224634" y="335898"/>
                  </a:lnTo>
                  <a:lnTo>
                    <a:pt x="224288" y="336781"/>
                  </a:lnTo>
                  <a:lnTo>
                    <a:pt x="223774" y="339089"/>
                  </a:lnTo>
                  <a:lnTo>
                    <a:pt x="223952" y="340138"/>
                  </a:lnTo>
                  <a:lnTo>
                    <a:pt x="223894" y="340525"/>
                  </a:lnTo>
                  <a:lnTo>
                    <a:pt x="221080" y="341047"/>
                  </a:lnTo>
                  <a:lnTo>
                    <a:pt x="224285" y="344541"/>
                  </a:lnTo>
                  <a:lnTo>
                    <a:pt x="225259" y="345442"/>
                  </a:lnTo>
                  <a:lnTo>
                    <a:pt x="225134" y="345813"/>
                  </a:lnTo>
                  <a:lnTo>
                    <a:pt x="217496" y="345772"/>
                  </a:lnTo>
                  <a:lnTo>
                    <a:pt x="217014" y="345769"/>
                  </a:lnTo>
                  <a:lnTo>
                    <a:pt x="217253" y="346042"/>
                  </a:lnTo>
                  <a:lnTo>
                    <a:pt x="217317" y="346418"/>
                  </a:lnTo>
                  <a:lnTo>
                    <a:pt x="216348" y="347965"/>
                  </a:lnTo>
                  <a:lnTo>
                    <a:pt x="215378" y="348994"/>
                  </a:lnTo>
                  <a:lnTo>
                    <a:pt x="215289" y="349413"/>
                  </a:lnTo>
                  <a:lnTo>
                    <a:pt x="215312" y="349641"/>
                  </a:lnTo>
                  <a:lnTo>
                    <a:pt x="215347" y="349831"/>
                  </a:lnTo>
                  <a:lnTo>
                    <a:pt x="215385" y="350039"/>
                  </a:lnTo>
                  <a:lnTo>
                    <a:pt x="215173" y="350836"/>
                  </a:lnTo>
                  <a:lnTo>
                    <a:pt x="214924" y="351349"/>
                  </a:lnTo>
                  <a:lnTo>
                    <a:pt x="214646" y="351617"/>
                  </a:lnTo>
                  <a:lnTo>
                    <a:pt x="214270" y="351831"/>
                  </a:lnTo>
                  <a:lnTo>
                    <a:pt x="213825" y="352341"/>
                  </a:lnTo>
                  <a:lnTo>
                    <a:pt x="213691" y="352540"/>
                  </a:lnTo>
                  <a:lnTo>
                    <a:pt x="213619" y="352815"/>
                  </a:lnTo>
                  <a:lnTo>
                    <a:pt x="213826" y="353296"/>
                  </a:lnTo>
                  <a:lnTo>
                    <a:pt x="214403" y="354166"/>
                  </a:lnTo>
                  <a:lnTo>
                    <a:pt x="215174" y="354736"/>
                  </a:lnTo>
                  <a:lnTo>
                    <a:pt x="215270" y="355219"/>
                  </a:lnTo>
                  <a:lnTo>
                    <a:pt x="215089" y="355682"/>
                  </a:lnTo>
                  <a:lnTo>
                    <a:pt x="214770" y="356348"/>
                  </a:lnTo>
                  <a:lnTo>
                    <a:pt x="214478" y="356732"/>
                  </a:lnTo>
                  <a:lnTo>
                    <a:pt x="214170" y="356918"/>
                  </a:lnTo>
                  <a:lnTo>
                    <a:pt x="213632" y="355958"/>
                  </a:lnTo>
                  <a:lnTo>
                    <a:pt x="213336" y="355157"/>
                  </a:lnTo>
                  <a:lnTo>
                    <a:pt x="204534" y="355185"/>
                  </a:lnTo>
                  <a:lnTo>
                    <a:pt x="204161" y="354288"/>
                  </a:lnTo>
                  <a:lnTo>
                    <a:pt x="202935" y="354473"/>
                  </a:lnTo>
                  <a:lnTo>
                    <a:pt x="201859" y="354763"/>
                  </a:lnTo>
                  <a:lnTo>
                    <a:pt x="201867" y="353799"/>
                  </a:lnTo>
                  <a:lnTo>
                    <a:pt x="200895" y="353888"/>
                  </a:lnTo>
                  <a:lnTo>
                    <a:pt x="199457" y="353866"/>
                  </a:lnTo>
                  <a:lnTo>
                    <a:pt x="199434" y="352176"/>
                  </a:lnTo>
                  <a:lnTo>
                    <a:pt x="198231" y="352168"/>
                  </a:lnTo>
                  <a:lnTo>
                    <a:pt x="198228" y="352794"/>
                  </a:lnTo>
                  <a:lnTo>
                    <a:pt x="198105" y="352961"/>
                  </a:lnTo>
                  <a:lnTo>
                    <a:pt x="197044" y="352961"/>
                  </a:lnTo>
                  <a:lnTo>
                    <a:pt x="197036" y="351468"/>
                  </a:lnTo>
                  <a:lnTo>
                    <a:pt x="196317" y="351398"/>
                  </a:lnTo>
                  <a:lnTo>
                    <a:pt x="195925" y="350877"/>
                  </a:lnTo>
                  <a:lnTo>
                    <a:pt x="195298" y="351275"/>
                  </a:lnTo>
                  <a:lnTo>
                    <a:pt x="194949" y="351402"/>
                  </a:lnTo>
                  <a:lnTo>
                    <a:pt x="193153" y="351049"/>
                  </a:lnTo>
                  <a:lnTo>
                    <a:pt x="192027" y="350729"/>
                  </a:lnTo>
                  <a:lnTo>
                    <a:pt x="191373" y="350283"/>
                  </a:lnTo>
                  <a:lnTo>
                    <a:pt x="190077" y="350233"/>
                  </a:lnTo>
                  <a:lnTo>
                    <a:pt x="189474" y="350429"/>
                  </a:lnTo>
                  <a:lnTo>
                    <a:pt x="188682" y="350130"/>
                  </a:lnTo>
                  <a:lnTo>
                    <a:pt x="188421" y="349728"/>
                  </a:lnTo>
                  <a:lnTo>
                    <a:pt x="187979" y="349385"/>
                  </a:lnTo>
                  <a:lnTo>
                    <a:pt x="187564" y="349731"/>
                  </a:lnTo>
                  <a:lnTo>
                    <a:pt x="187291" y="349761"/>
                  </a:lnTo>
                  <a:lnTo>
                    <a:pt x="186895" y="349333"/>
                  </a:lnTo>
                  <a:lnTo>
                    <a:pt x="186972" y="348082"/>
                  </a:lnTo>
                  <a:lnTo>
                    <a:pt x="186940" y="343153"/>
                  </a:lnTo>
                  <a:lnTo>
                    <a:pt x="186447" y="343138"/>
                  </a:lnTo>
                  <a:lnTo>
                    <a:pt x="185166" y="343603"/>
                  </a:lnTo>
                  <a:lnTo>
                    <a:pt x="183947" y="344273"/>
                  </a:lnTo>
                  <a:lnTo>
                    <a:pt x="183193" y="344347"/>
                  </a:lnTo>
                  <a:lnTo>
                    <a:pt x="182035" y="345140"/>
                  </a:lnTo>
                  <a:lnTo>
                    <a:pt x="180862" y="346741"/>
                  </a:lnTo>
                  <a:lnTo>
                    <a:pt x="180297" y="347132"/>
                  </a:lnTo>
                  <a:lnTo>
                    <a:pt x="179197" y="348234"/>
                  </a:lnTo>
                  <a:lnTo>
                    <a:pt x="177913" y="348956"/>
                  </a:lnTo>
                  <a:lnTo>
                    <a:pt x="177571" y="349042"/>
                  </a:lnTo>
                  <a:lnTo>
                    <a:pt x="176722" y="349593"/>
                  </a:lnTo>
                  <a:lnTo>
                    <a:pt x="176587" y="350472"/>
                  </a:lnTo>
                  <a:lnTo>
                    <a:pt x="176280" y="351425"/>
                  </a:lnTo>
                  <a:lnTo>
                    <a:pt x="175858" y="352025"/>
                  </a:lnTo>
                  <a:lnTo>
                    <a:pt x="175374" y="352397"/>
                  </a:lnTo>
                  <a:lnTo>
                    <a:pt x="175220" y="352751"/>
                  </a:lnTo>
                  <a:lnTo>
                    <a:pt x="175624" y="353197"/>
                  </a:lnTo>
                  <a:lnTo>
                    <a:pt x="176324" y="353644"/>
                  </a:lnTo>
                  <a:lnTo>
                    <a:pt x="176701" y="353822"/>
                  </a:lnTo>
                  <a:lnTo>
                    <a:pt x="177269" y="353941"/>
                  </a:lnTo>
                  <a:lnTo>
                    <a:pt x="177477" y="354403"/>
                  </a:lnTo>
                  <a:lnTo>
                    <a:pt x="176774" y="354760"/>
                  </a:lnTo>
                  <a:lnTo>
                    <a:pt x="174718" y="354784"/>
                  </a:lnTo>
                  <a:lnTo>
                    <a:pt x="173386" y="355681"/>
                  </a:lnTo>
                  <a:lnTo>
                    <a:pt x="172152" y="355788"/>
                  </a:lnTo>
                  <a:lnTo>
                    <a:pt x="171530" y="354790"/>
                  </a:lnTo>
                  <a:lnTo>
                    <a:pt x="171550" y="354507"/>
                  </a:lnTo>
                  <a:lnTo>
                    <a:pt x="171377" y="354344"/>
                  </a:lnTo>
                  <a:lnTo>
                    <a:pt x="171035" y="354180"/>
                  </a:lnTo>
                  <a:lnTo>
                    <a:pt x="170789" y="354440"/>
                  </a:lnTo>
                  <a:lnTo>
                    <a:pt x="170320" y="354529"/>
                  </a:lnTo>
                  <a:lnTo>
                    <a:pt x="170109" y="354321"/>
                  </a:lnTo>
                  <a:lnTo>
                    <a:pt x="169912" y="354421"/>
                  </a:lnTo>
                  <a:lnTo>
                    <a:pt x="169962" y="355262"/>
                  </a:lnTo>
                  <a:lnTo>
                    <a:pt x="169505" y="355996"/>
                  </a:lnTo>
                  <a:lnTo>
                    <a:pt x="169508" y="356174"/>
                  </a:lnTo>
                  <a:lnTo>
                    <a:pt x="169789" y="356953"/>
                  </a:lnTo>
                  <a:lnTo>
                    <a:pt x="169723" y="357377"/>
                  </a:lnTo>
                  <a:lnTo>
                    <a:pt x="169492" y="357753"/>
                  </a:lnTo>
                  <a:lnTo>
                    <a:pt x="168647" y="357764"/>
                  </a:lnTo>
                  <a:lnTo>
                    <a:pt x="167610" y="358106"/>
                  </a:lnTo>
                  <a:lnTo>
                    <a:pt x="167448" y="358307"/>
                  </a:lnTo>
                  <a:lnTo>
                    <a:pt x="167445" y="358761"/>
                  </a:lnTo>
                  <a:lnTo>
                    <a:pt x="167375" y="359066"/>
                  </a:lnTo>
                  <a:lnTo>
                    <a:pt x="167041" y="359468"/>
                  </a:lnTo>
                  <a:lnTo>
                    <a:pt x="166546" y="359455"/>
                  </a:lnTo>
                  <a:lnTo>
                    <a:pt x="166365" y="359293"/>
                  </a:lnTo>
                  <a:lnTo>
                    <a:pt x="165827" y="359237"/>
                  </a:lnTo>
                  <a:lnTo>
                    <a:pt x="165389" y="359439"/>
                  </a:lnTo>
                  <a:lnTo>
                    <a:pt x="160638" y="359477"/>
                  </a:lnTo>
                  <a:lnTo>
                    <a:pt x="150182" y="359433"/>
                  </a:lnTo>
                  <a:lnTo>
                    <a:pt x="142601" y="359474"/>
                  </a:lnTo>
                  <a:lnTo>
                    <a:pt x="134311" y="359410"/>
                  </a:lnTo>
                  <a:lnTo>
                    <a:pt x="113258" y="359318"/>
                  </a:lnTo>
                  <a:lnTo>
                    <a:pt x="106939" y="359544"/>
                  </a:lnTo>
                  <a:lnTo>
                    <a:pt x="104539" y="359488"/>
                  </a:lnTo>
                  <a:lnTo>
                    <a:pt x="104385" y="359600"/>
                  </a:lnTo>
                  <a:lnTo>
                    <a:pt x="104075" y="359660"/>
                  </a:lnTo>
                  <a:lnTo>
                    <a:pt x="101186" y="359700"/>
                  </a:lnTo>
                  <a:lnTo>
                    <a:pt x="100806" y="359503"/>
                  </a:lnTo>
                  <a:lnTo>
                    <a:pt x="100398" y="359049"/>
                  </a:lnTo>
                  <a:lnTo>
                    <a:pt x="100322" y="358219"/>
                  </a:lnTo>
                  <a:lnTo>
                    <a:pt x="100366" y="357529"/>
                  </a:lnTo>
                  <a:lnTo>
                    <a:pt x="99916" y="355048"/>
                  </a:lnTo>
                  <a:lnTo>
                    <a:pt x="99960" y="354267"/>
                  </a:lnTo>
                  <a:lnTo>
                    <a:pt x="100014" y="353956"/>
                  </a:lnTo>
                  <a:lnTo>
                    <a:pt x="99402" y="353303"/>
                  </a:lnTo>
                  <a:lnTo>
                    <a:pt x="98904" y="353143"/>
                  </a:lnTo>
                  <a:lnTo>
                    <a:pt x="98756" y="353022"/>
                  </a:lnTo>
                  <a:lnTo>
                    <a:pt x="98274" y="352054"/>
                  </a:lnTo>
                  <a:lnTo>
                    <a:pt x="98594" y="351037"/>
                  </a:lnTo>
                  <a:lnTo>
                    <a:pt x="98840" y="350733"/>
                  </a:lnTo>
                  <a:lnTo>
                    <a:pt x="99377" y="348435"/>
                  </a:lnTo>
                  <a:lnTo>
                    <a:pt x="99362" y="348219"/>
                  </a:lnTo>
                  <a:lnTo>
                    <a:pt x="99139" y="347534"/>
                  </a:lnTo>
                  <a:lnTo>
                    <a:pt x="99423" y="346842"/>
                  </a:lnTo>
                  <a:lnTo>
                    <a:pt x="99804" y="344217"/>
                  </a:lnTo>
                  <a:lnTo>
                    <a:pt x="99834" y="343052"/>
                  </a:lnTo>
                  <a:lnTo>
                    <a:pt x="99807" y="342743"/>
                  </a:lnTo>
                  <a:lnTo>
                    <a:pt x="99396" y="342107"/>
                  </a:lnTo>
                  <a:lnTo>
                    <a:pt x="99550" y="341895"/>
                  </a:lnTo>
                  <a:lnTo>
                    <a:pt x="101262" y="341324"/>
                  </a:lnTo>
                  <a:lnTo>
                    <a:pt x="102120" y="341176"/>
                  </a:lnTo>
                  <a:lnTo>
                    <a:pt x="102435" y="341050"/>
                  </a:lnTo>
                  <a:lnTo>
                    <a:pt x="103124" y="340674"/>
                  </a:lnTo>
                  <a:lnTo>
                    <a:pt x="103420" y="340395"/>
                  </a:lnTo>
                  <a:lnTo>
                    <a:pt x="103490" y="340100"/>
                  </a:lnTo>
                  <a:lnTo>
                    <a:pt x="103432" y="339877"/>
                  </a:lnTo>
                  <a:lnTo>
                    <a:pt x="103466" y="338306"/>
                  </a:lnTo>
                  <a:lnTo>
                    <a:pt x="103650" y="338209"/>
                  </a:lnTo>
                  <a:lnTo>
                    <a:pt x="103828" y="338277"/>
                  </a:lnTo>
                  <a:lnTo>
                    <a:pt x="104430" y="338013"/>
                  </a:lnTo>
                  <a:lnTo>
                    <a:pt x="104628" y="337712"/>
                  </a:lnTo>
                  <a:lnTo>
                    <a:pt x="104794" y="337215"/>
                  </a:lnTo>
                  <a:lnTo>
                    <a:pt x="104358" y="337309"/>
                  </a:lnTo>
                  <a:lnTo>
                    <a:pt x="103916" y="337062"/>
                  </a:lnTo>
                  <a:lnTo>
                    <a:pt x="103703" y="336861"/>
                  </a:lnTo>
                  <a:lnTo>
                    <a:pt x="103644" y="336612"/>
                  </a:lnTo>
                  <a:lnTo>
                    <a:pt x="102950" y="335945"/>
                  </a:lnTo>
                  <a:lnTo>
                    <a:pt x="102589" y="335802"/>
                  </a:lnTo>
                  <a:lnTo>
                    <a:pt x="102547" y="334224"/>
                  </a:lnTo>
                  <a:lnTo>
                    <a:pt x="102851" y="333329"/>
                  </a:lnTo>
                  <a:lnTo>
                    <a:pt x="102763" y="331932"/>
                  </a:lnTo>
                  <a:lnTo>
                    <a:pt x="102529" y="331481"/>
                  </a:lnTo>
                  <a:lnTo>
                    <a:pt x="101502" y="330584"/>
                  </a:lnTo>
                  <a:lnTo>
                    <a:pt x="101658" y="330425"/>
                  </a:lnTo>
                  <a:lnTo>
                    <a:pt x="101672" y="330270"/>
                  </a:lnTo>
                  <a:lnTo>
                    <a:pt x="101581" y="330098"/>
                  </a:lnTo>
                  <a:lnTo>
                    <a:pt x="101400" y="330015"/>
                  </a:lnTo>
                  <a:lnTo>
                    <a:pt x="101452" y="329450"/>
                  </a:lnTo>
                  <a:lnTo>
                    <a:pt x="101532" y="329114"/>
                  </a:lnTo>
                  <a:lnTo>
                    <a:pt x="101041" y="328281"/>
                  </a:lnTo>
                  <a:lnTo>
                    <a:pt x="100402" y="327639"/>
                  </a:lnTo>
                  <a:lnTo>
                    <a:pt x="100250" y="327556"/>
                  </a:lnTo>
                  <a:lnTo>
                    <a:pt x="99778" y="327532"/>
                  </a:lnTo>
                  <a:lnTo>
                    <a:pt x="99371" y="327149"/>
                  </a:lnTo>
                  <a:lnTo>
                    <a:pt x="99326" y="326888"/>
                  </a:lnTo>
                  <a:lnTo>
                    <a:pt x="99660" y="325493"/>
                  </a:lnTo>
                  <a:lnTo>
                    <a:pt x="99659" y="324895"/>
                  </a:lnTo>
                  <a:lnTo>
                    <a:pt x="99603" y="324676"/>
                  </a:lnTo>
                  <a:lnTo>
                    <a:pt x="99285" y="324540"/>
                  </a:lnTo>
                  <a:lnTo>
                    <a:pt x="99087" y="324517"/>
                  </a:lnTo>
                  <a:lnTo>
                    <a:pt x="98899" y="324288"/>
                  </a:lnTo>
                  <a:lnTo>
                    <a:pt x="98762" y="323624"/>
                  </a:lnTo>
                  <a:lnTo>
                    <a:pt x="98954" y="323107"/>
                  </a:lnTo>
                  <a:lnTo>
                    <a:pt x="99393" y="322696"/>
                  </a:lnTo>
                  <a:lnTo>
                    <a:pt x="99512" y="322465"/>
                  </a:lnTo>
                  <a:lnTo>
                    <a:pt x="99619" y="321827"/>
                  </a:lnTo>
                  <a:lnTo>
                    <a:pt x="99619" y="321646"/>
                  </a:lnTo>
                  <a:lnTo>
                    <a:pt x="99456" y="321143"/>
                  </a:lnTo>
                  <a:lnTo>
                    <a:pt x="99098" y="320684"/>
                  </a:lnTo>
                  <a:lnTo>
                    <a:pt x="99044" y="319477"/>
                  </a:lnTo>
                  <a:lnTo>
                    <a:pt x="99300" y="319177"/>
                  </a:lnTo>
                  <a:lnTo>
                    <a:pt x="99732" y="318776"/>
                  </a:lnTo>
                  <a:lnTo>
                    <a:pt x="99525" y="318039"/>
                  </a:lnTo>
                  <a:lnTo>
                    <a:pt x="99221" y="317153"/>
                  </a:lnTo>
                  <a:lnTo>
                    <a:pt x="98090" y="315989"/>
                  </a:lnTo>
                  <a:lnTo>
                    <a:pt x="97288" y="315407"/>
                  </a:lnTo>
                  <a:lnTo>
                    <a:pt x="97305" y="315048"/>
                  </a:lnTo>
                  <a:lnTo>
                    <a:pt x="97235" y="314860"/>
                  </a:lnTo>
                  <a:lnTo>
                    <a:pt x="96589" y="314316"/>
                  </a:lnTo>
                  <a:lnTo>
                    <a:pt x="97342" y="312436"/>
                  </a:lnTo>
                  <a:lnTo>
                    <a:pt x="98107" y="312268"/>
                  </a:lnTo>
                  <a:lnTo>
                    <a:pt x="97928" y="311234"/>
                  </a:lnTo>
                  <a:lnTo>
                    <a:pt x="98152" y="310602"/>
                  </a:lnTo>
                  <a:lnTo>
                    <a:pt x="97211" y="308214"/>
                  </a:lnTo>
                  <a:lnTo>
                    <a:pt x="96525" y="305718"/>
                  </a:lnTo>
                  <a:lnTo>
                    <a:pt x="96802" y="304869"/>
                  </a:lnTo>
                  <a:lnTo>
                    <a:pt x="97186" y="304266"/>
                  </a:lnTo>
                  <a:lnTo>
                    <a:pt x="96368" y="303958"/>
                  </a:lnTo>
                  <a:lnTo>
                    <a:pt x="95953" y="303916"/>
                  </a:lnTo>
                  <a:lnTo>
                    <a:pt x="95344" y="303622"/>
                  </a:lnTo>
                  <a:lnTo>
                    <a:pt x="94554" y="303115"/>
                  </a:lnTo>
                  <a:lnTo>
                    <a:pt x="94769" y="302782"/>
                  </a:lnTo>
                  <a:lnTo>
                    <a:pt x="95116" y="301914"/>
                  </a:lnTo>
                  <a:lnTo>
                    <a:pt x="94872" y="300940"/>
                  </a:lnTo>
                  <a:lnTo>
                    <a:pt x="95156" y="300169"/>
                  </a:lnTo>
                  <a:lnTo>
                    <a:pt x="95194" y="298893"/>
                  </a:lnTo>
                  <a:lnTo>
                    <a:pt x="95677" y="297931"/>
                  </a:lnTo>
                  <a:lnTo>
                    <a:pt x="95953" y="297632"/>
                  </a:lnTo>
                  <a:lnTo>
                    <a:pt x="96480" y="297310"/>
                  </a:lnTo>
                  <a:lnTo>
                    <a:pt x="96745" y="297013"/>
                  </a:lnTo>
                  <a:lnTo>
                    <a:pt x="96990" y="296563"/>
                  </a:lnTo>
                  <a:lnTo>
                    <a:pt x="96670" y="295867"/>
                  </a:lnTo>
                  <a:lnTo>
                    <a:pt x="96387" y="295725"/>
                  </a:lnTo>
                  <a:lnTo>
                    <a:pt x="96858" y="294795"/>
                  </a:lnTo>
                  <a:lnTo>
                    <a:pt x="96575" y="293953"/>
                  </a:lnTo>
                  <a:lnTo>
                    <a:pt x="96009" y="293436"/>
                  </a:lnTo>
                  <a:lnTo>
                    <a:pt x="95936" y="293286"/>
                  </a:lnTo>
                  <a:lnTo>
                    <a:pt x="95700" y="291943"/>
                  </a:lnTo>
                  <a:lnTo>
                    <a:pt x="95822" y="290946"/>
                  </a:lnTo>
                  <a:lnTo>
                    <a:pt x="95949" y="290775"/>
                  </a:lnTo>
                  <a:lnTo>
                    <a:pt x="96119" y="290494"/>
                  </a:lnTo>
                  <a:lnTo>
                    <a:pt x="96144" y="289898"/>
                  </a:lnTo>
                  <a:lnTo>
                    <a:pt x="96296" y="289572"/>
                  </a:lnTo>
                  <a:lnTo>
                    <a:pt x="96364" y="289360"/>
                  </a:lnTo>
                  <a:lnTo>
                    <a:pt x="96334" y="289037"/>
                  </a:lnTo>
                  <a:lnTo>
                    <a:pt x="95868" y="288711"/>
                  </a:lnTo>
                  <a:lnTo>
                    <a:pt x="95867" y="288538"/>
                  </a:lnTo>
                  <a:lnTo>
                    <a:pt x="96122" y="288008"/>
                  </a:lnTo>
                  <a:lnTo>
                    <a:pt x="96021" y="287620"/>
                  </a:lnTo>
                  <a:lnTo>
                    <a:pt x="95212" y="286804"/>
                  </a:lnTo>
                  <a:lnTo>
                    <a:pt x="94969" y="286403"/>
                  </a:lnTo>
                  <a:lnTo>
                    <a:pt x="94535" y="286179"/>
                  </a:lnTo>
                  <a:lnTo>
                    <a:pt x="93629" y="285909"/>
                  </a:lnTo>
                  <a:lnTo>
                    <a:pt x="93312" y="285812"/>
                  </a:lnTo>
                  <a:lnTo>
                    <a:pt x="92968" y="285822"/>
                  </a:lnTo>
                  <a:lnTo>
                    <a:pt x="92705" y="285702"/>
                  </a:lnTo>
                  <a:lnTo>
                    <a:pt x="91497" y="284553"/>
                  </a:lnTo>
                  <a:lnTo>
                    <a:pt x="90708" y="284123"/>
                  </a:lnTo>
                  <a:lnTo>
                    <a:pt x="89176" y="283915"/>
                  </a:lnTo>
                  <a:lnTo>
                    <a:pt x="88371" y="284369"/>
                  </a:lnTo>
                  <a:lnTo>
                    <a:pt x="88002" y="284036"/>
                  </a:lnTo>
                  <a:lnTo>
                    <a:pt x="87605" y="283978"/>
                  </a:lnTo>
                  <a:lnTo>
                    <a:pt x="87213" y="283824"/>
                  </a:lnTo>
                  <a:lnTo>
                    <a:pt x="86473" y="283276"/>
                  </a:lnTo>
                  <a:lnTo>
                    <a:pt x="85572" y="282104"/>
                  </a:lnTo>
                  <a:lnTo>
                    <a:pt x="85425" y="282558"/>
                  </a:lnTo>
                  <a:lnTo>
                    <a:pt x="85100" y="282707"/>
                  </a:lnTo>
                  <a:lnTo>
                    <a:pt x="84566" y="282781"/>
                  </a:lnTo>
                  <a:lnTo>
                    <a:pt x="84261" y="281832"/>
                  </a:lnTo>
                  <a:lnTo>
                    <a:pt x="83839" y="282063"/>
                  </a:lnTo>
                  <a:lnTo>
                    <a:pt x="83321" y="282651"/>
                  </a:lnTo>
                  <a:lnTo>
                    <a:pt x="82918" y="282506"/>
                  </a:lnTo>
                  <a:lnTo>
                    <a:pt x="82779" y="282275"/>
                  </a:lnTo>
                  <a:lnTo>
                    <a:pt x="82802" y="281966"/>
                  </a:lnTo>
                  <a:lnTo>
                    <a:pt x="82597" y="281605"/>
                  </a:lnTo>
                  <a:lnTo>
                    <a:pt x="82226" y="281877"/>
                  </a:lnTo>
                  <a:lnTo>
                    <a:pt x="82087" y="282067"/>
                  </a:lnTo>
                  <a:lnTo>
                    <a:pt x="81112" y="282246"/>
                  </a:lnTo>
                  <a:lnTo>
                    <a:pt x="80965" y="282193"/>
                  </a:lnTo>
                  <a:lnTo>
                    <a:pt x="80775" y="281732"/>
                  </a:lnTo>
                  <a:lnTo>
                    <a:pt x="81131" y="281643"/>
                  </a:lnTo>
                  <a:lnTo>
                    <a:pt x="81390" y="281471"/>
                  </a:lnTo>
                  <a:lnTo>
                    <a:pt x="81498" y="281140"/>
                  </a:lnTo>
                  <a:lnTo>
                    <a:pt x="81371" y="280988"/>
                  </a:lnTo>
                  <a:lnTo>
                    <a:pt x="81127" y="280898"/>
                  </a:lnTo>
                  <a:lnTo>
                    <a:pt x="80945" y="280437"/>
                  </a:lnTo>
                  <a:lnTo>
                    <a:pt x="80693" y="278907"/>
                  </a:lnTo>
                  <a:lnTo>
                    <a:pt x="79818" y="278423"/>
                  </a:lnTo>
                  <a:lnTo>
                    <a:pt x="79609" y="278632"/>
                  </a:lnTo>
                  <a:lnTo>
                    <a:pt x="79443" y="279298"/>
                  </a:lnTo>
                  <a:lnTo>
                    <a:pt x="79076" y="279555"/>
                  </a:lnTo>
                  <a:lnTo>
                    <a:pt x="78940" y="279574"/>
                  </a:lnTo>
                  <a:lnTo>
                    <a:pt x="78542" y="279146"/>
                  </a:lnTo>
                  <a:lnTo>
                    <a:pt x="78309" y="278696"/>
                  </a:lnTo>
                  <a:lnTo>
                    <a:pt x="78634" y="277840"/>
                  </a:lnTo>
                  <a:lnTo>
                    <a:pt x="78653" y="277214"/>
                  </a:lnTo>
                  <a:lnTo>
                    <a:pt x="78370" y="276678"/>
                  </a:lnTo>
                  <a:lnTo>
                    <a:pt x="78099" y="276943"/>
                  </a:lnTo>
                  <a:lnTo>
                    <a:pt x="77367" y="276493"/>
                  </a:lnTo>
                  <a:lnTo>
                    <a:pt x="75656" y="277777"/>
                  </a:lnTo>
                  <a:lnTo>
                    <a:pt x="75432" y="278011"/>
                  </a:lnTo>
                  <a:lnTo>
                    <a:pt x="75768" y="279057"/>
                  </a:lnTo>
                  <a:lnTo>
                    <a:pt x="75741" y="279437"/>
                  </a:lnTo>
                  <a:lnTo>
                    <a:pt x="75373" y="280256"/>
                  </a:lnTo>
                  <a:lnTo>
                    <a:pt x="74931" y="280721"/>
                  </a:lnTo>
                  <a:lnTo>
                    <a:pt x="73732" y="281100"/>
                  </a:lnTo>
                  <a:lnTo>
                    <a:pt x="73260" y="280999"/>
                  </a:lnTo>
                  <a:lnTo>
                    <a:pt x="73136" y="280575"/>
                  </a:lnTo>
                  <a:lnTo>
                    <a:pt x="73264" y="280545"/>
                  </a:lnTo>
                  <a:lnTo>
                    <a:pt x="73709" y="280709"/>
                  </a:lnTo>
                  <a:lnTo>
                    <a:pt x="73995" y="280091"/>
                  </a:lnTo>
                  <a:lnTo>
                    <a:pt x="74069" y="279596"/>
                  </a:lnTo>
                  <a:lnTo>
                    <a:pt x="73589" y="279667"/>
                  </a:lnTo>
                  <a:lnTo>
                    <a:pt x="73218" y="279417"/>
                  </a:lnTo>
                  <a:lnTo>
                    <a:pt x="72943" y="278602"/>
                  </a:lnTo>
                  <a:lnTo>
                    <a:pt x="70567" y="280671"/>
                  </a:lnTo>
                  <a:lnTo>
                    <a:pt x="70006" y="281478"/>
                  </a:lnTo>
                  <a:lnTo>
                    <a:pt x="69499" y="282454"/>
                  </a:lnTo>
                  <a:lnTo>
                    <a:pt x="68184" y="282152"/>
                  </a:lnTo>
                  <a:lnTo>
                    <a:pt x="68033" y="281970"/>
                  </a:lnTo>
                  <a:lnTo>
                    <a:pt x="68002" y="281650"/>
                  </a:lnTo>
                  <a:lnTo>
                    <a:pt x="66389" y="280637"/>
                  </a:lnTo>
                  <a:lnTo>
                    <a:pt x="64698" y="279893"/>
                  </a:lnTo>
                  <a:lnTo>
                    <a:pt x="63847" y="279629"/>
                  </a:lnTo>
                  <a:lnTo>
                    <a:pt x="63050" y="278971"/>
                  </a:lnTo>
                  <a:lnTo>
                    <a:pt x="62375" y="277374"/>
                  </a:lnTo>
                  <a:lnTo>
                    <a:pt x="61779" y="277319"/>
                  </a:lnTo>
                  <a:lnTo>
                    <a:pt x="61431" y="277003"/>
                  </a:lnTo>
                  <a:lnTo>
                    <a:pt x="61198" y="276671"/>
                  </a:lnTo>
                  <a:lnTo>
                    <a:pt x="61047" y="276035"/>
                  </a:lnTo>
                  <a:lnTo>
                    <a:pt x="60077" y="275551"/>
                  </a:lnTo>
                  <a:lnTo>
                    <a:pt x="60039" y="275160"/>
                  </a:lnTo>
                  <a:lnTo>
                    <a:pt x="59795" y="274643"/>
                  </a:lnTo>
                  <a:lnTo>
                    <a:pt x="59238" y="274572"/>
                  </a:lnTo>
                  <a:lnTo>
                    <a:pt x="59032" y="274791"/>
                  </a:lnTo>
                  <a:lnTo>
                    <a:pt x="58905" y="274992"/>
                  </a:lnTo>
                  <a:lnTo>
                    <a:pt x="58545" y="274735"/>
                  </a:lnTo>
                  <a:lnTo>
                    <a:pt x="58057" y="273916"/>
                  </a:lnTo>
                  <a:lnTo>
                    <a:pt x="57500" y="273536"/>
                  </a:lnTo>
                  <a:lnTo>
                    <a:pt x="56854" y="273737"/>
                  </a:lnTo>
                  <a:lnTo>
                    <a:pt x="56617" y="273607"/>
                  </a:lnTo>
                  <a:lnTo>
                    <a:pt x="56064" y="272218"/>
                  </a:lnTo>
                  <a:lnTo>
                    <a:pt x="55937" y="272054"/>
                  </a:lnTo>
                  <a:lnTo>
                    <a:pt x="55797" y="271816"/>
                  </a:lnTo>
                  <a:lnTo>
                    <a:pt x="55274" y="271604"/>
                  </a:lnTo>
                  <a:lnTo>
                    <a:pt x="55193" y="271410"/>
                  </a:lnTo>
                  <a:lnTo>
                    <a:pt x="55132" y="270677"/>
                  </a:lnTo>
                  <a:lnTo>
                    <a:pt x="54973" y="270364"/>
                  </a:lnTo>
                  <a:lnTo>
                    <a:pt x="54117" y="270059"/>
                  </a:lnTo>
                  <a:lnTo>
                    <a:pt x="53463" y="269433"/>
                  </a:lnTo>
                  <a:lnTo>
                    <a:pt x="53470" y="269110"/>
                  </a:lnTo>
                  <a:lnTo>
                    <a:pt x="53846" y="268789"/>
                  </a:lnTo>
                  <a:lnTo>
                    <a:pt x="53730" y="268495"/>
                  </a:lnTo>
                  <a:lnTo>
                    <a:pt x="52828" y="267226"/>
                  </a:lnTo>
                  <a:lnTo>
                    <a:pt x="52425" y="266899"/>
                  </a:lnTo>
                  <a:lnTo>
                    <a:pt x="52165" y="266847"/>
                  </a:lnTo>
                  <a:lnTo>
                    <a:pt x="51584" y="267085"/>
                  </a:lnTo>
                  <a:lnTo>
                    <a:pt x="51398" y="267070"/>
                  </a:lnTo>
                  <a:lnTo>
                    <a:pt x="50608" y="266087"/>
                  </a:lnTo>
                  <a:lnTo>
                    <a:pt x="50549" y="265810"/>
                  </a:lnTo>
                  <a:lnTo>
                    <a:pt x="50457" y="265434"/>
                  </a:lnTo>
                  <a:lnTo>
                    <a:pt x="49589" y="264932"/>
                  </a:lnTo>
                  <a:lnTo>
                    <a:pt x="49077" y="264843"/>
                  </a:lnTo>
                  <a:lnTo>
                    <a:pt x="48473" y="264977"/>
                  </a:lnTo>
                  <a:lnTo>
                    <a:pt x="48082" y="265286"/>
                  </a:lnTo>
                  <a:lnTo>
                    <a:pt x="47295" y="265532"/>
                  </a:lnTo>
                  <a:lnTo>
                    <a:pt x="46505" y="265443"/>
                  </a:lnTo>
                  <a:lnTo>
                    <a:pt x="44862" y="264052"/>
                  </a:lnTo>
                  <a:lnTo>
                    <a:pt x="44664" y="263713"/>
                  </a:lnTo>
                  <a:lnTo>
                    <a:pt x="44261" y="263389"/>
                  </a:lnTo>
                  <a:lnTo>
                    <a:pt x="43370" y="262890"/>
                  </a:lnTo>
                  <a:lnTo>
                    <a:pt x="42948" y="262797"/>
                  </a:lnTo>
                  <a:lnTo>
                    <a:pt x="42653" y="262242"/>
                  </a:lnTo>
                  <a:lnTo>
                    <a:pt x="42511" y="260999"/>
                  </a:lnTo>
                  <a:lnTo>
                    <a:pt x="42333" y="260723"/>
                  </a:lnTo>
                  <a:lnTo>
                    <a:pt x="41992" y="260574"/>
                  </a:lnTo>
                  <a:lnTo>
                    <a:pt x="41069" y="260481"/>
                  </a:lnTo>
                  <a:lnTo>
                    <a:pt x="40252" y="259465"/>
                  </a:lnTo>
                  <a:lnTo>
                    <a:pt x="40155" y="258754"/>
                  </a:lnTo>
                  <a:lnTo>
                    <a:pt x="39760" y="257905"/>
                  </a:lnTo>
                  <a:lnTo>
                    <a:pt x="39869" y="255906"/>
                  </a:lnTo>
                  <a:lnTo>
                    <a:pt x="40036" y="255180"/>
                  </a:lnTo>
                  <a:lnTo>
                    <a:pt x="39745" y="255087"/>
                  </a:lnTo>
                  <a:lnTo>
                    <a:pt x="39357" y="255146"/>
                  </a:lnTo>
                  <a:lnTo>
                    <a:pt x="39125" y="254540"/>
                  </a:lnTo>
                  <a:lnTo>
                    <a:pt x="39303" y="254126"/>
                  </a:lnTo>
                  <a:lnTo>
                    <a:pt x="38892" y="253806"/>
                  </a:lnTo>
                  <a:lnTo>
                    <a:pt x="38404" y="253847"/>
                  </a:lnTo>
                  <a:lnTo>
                    <a:pt x="36945" y="253616"/>
                  </a:lnTo>
                  <a:lnTo>
                    <a:pt x="36984" y="253095"/>
                  </a:lnTo>
                  <a:lnTo>
                    <a:pt x="37244" y="252611"/>
                  </a:lnTo>
                  <a:lnTo>
                    <a:pt x="36977" y="251811"/>
                  </a:lnTo>
                  <a:lnTo>
                    <a:pt x="36620" y="251223"/>
                  </a:lnTo>
                  <a:lnTo>
                    <a:pt x="36387" y="250962"/>
                  </a:lnTo>
                  <a:lnTo>
                    <a:pt x="36007" y="250788"/>
                  </a:lnTo>
                  <a:lnTo>
                    <a:pt x="35452" y="250687"/>
                  </a:lnTo>
                  <a:lnTo>
                    <a:pt x="35186" y="250457"/>
                  </a:lnTo>
                  <a:lnTo>
                    <a:pt x="34944" y="249805"/>
                  </a:lnTo>
                  <a:lnTo>
                    <a:pt x="35041" y="248636"/>
                  </a:lnTo>
                  <a:lnTo>
                    <a:pt x="35231" y="248216"/>
                  </a:lnTo>
                  <a:lnTo>
                    <a:pt x="35168" y="248007"/>
                  </a:lnTo>
                  <a:lnTo>
                    <a:pt x="34493" y="247576"/>
                  </a:lnTo>
                  <a:lnTo>
                    <a:pt x="34334" y="247345"/>
                  </a:lnTo>
                  <a:lnTo>
                    <a:pt x="34214" y="246924"/>
                  </a:lnTo>
                  <a:lnTo>
                    <a:pt x="34020" y="246667"/>
                  </a:lnTo>
                  <a:lnTo>
                    <a:pt x="33602" y="246321"/>
                  </a:lnTo>
                  <a:lnTo>
                    <a:pt x="33166" y="246355"/>
                  </a:lnTo>
                  <a:lnTo>
                    <a:pt x="32448" y="246616"/>
                  </a:lnTo>
                  <a:lnTo>
                    <a:pt x="32185" y="246612"/>
                  </a:lnTo>
                  <a:lnTo>
                    <a:pt x="32064" y="246214"/>
                  </a:lnTo>
                  <a:lnTo>
                    <a:pt x="31741" y="245752"/>
                  </a:lnTo>
                  <a:lnTo>
                    <a:pt x="31296" y="245666"/>
                  </a:lnTo>
                  <a:lnTo>
                    <a:pt x="31345" y="244381"/>
                  </a:lnTo>
                  <a:lnTo>
                    <a:pt x="30641" y="244374"/>
                  </a:lnTo>
                  <a:lnTo>
                    <a:pt x="30335" y="243920"/>
                  </a:lnTo>
                  <a:lnTo>
                    <a:pt x="30164" y="241999"/>
                  </a:lnTo>
                  <a:lnTo>
                    <a:pt x="29767" y="241136"/>
                  </a:lnTo>
                  <a:lnTo>
                    <a:pt x="29557" y="240857"/>
                  </a:lnTo>
                  <a:lnTo>
                    <a:pt x="29211" y="240567"/>
                  </a:lnTo>
                  <a:lnTo>
                    <a:pt x="28823" y="240548"/>
                  </a:lnTo>
                  <a:lnTo>
                    <a:pt x="28112" y="239942"/>
                  </a:lnTo>
                  <a:lnTo>
                    <a:pt x="27366" y="240064"/>
                  </a:lnTo>
                  <a:lnTo>
                    <a:pt x="27250" y="239934"/>
                  </a:lnTo>
                  <a:lnTo>
                    <a:pt x="26886" y="238955"/>
                  </a:lnTo>
                  <a:lnTo>
                    <a:pt x="26870" y="238236"/>
                  </a:lnTo>
                  <a:lnTo>
                    <a:pt x="26805" y="237961"/>
                  </a:lnTo>
                  <a:lnTo>
                    <a:pt x="26382" y="237153"/>
                  </a:lnTo>
                  <a:lnTo>
                    <a:pt x="25462" y="235790"/>
                  </a:lnTo>
                  <a:lnTo>
                    <a:pt x="24546" y="234178"/>
                  </a:lnTo>
                  <a:lnTo>
                    <a:pt x="23342" y="232458"/>
                  </a:lnTo>
                  <a:lnTo>
                    <a:pt x="23132" y="231859"/>
                  </a:lnTo>
                  <a:lnTo>
                    <a:pt x="22930" y="231584"/>
                  </a:lnTo>
                  <a:lnTo>
                    <a:pt x="22860" y="231401"/>
                  </a:lnTo>
                  <a:lnTo>
                    <a:pt x="22880" y="231089"/>
                  </a:lnTo>
                  <a:lnTo>
                    <a:pt x="22612" y="230567"/>
                  </a:lnTo>
                  <a:lnTo>
                    <a:pt x="22661" y="225228"/>
                  </a:lnTo>
                  <a:lnTo>
                    <a:pt x="22622" y="210751"/>
                  </a:lnTo>
                  <a:lnTo>
                    <a:pt x="22679" y="207652"/>
                  </a:lnTo>
                  <a:lnTo>
                    <a:pt x="22865" y="207943"/>
                  </a:lnTo>
                  <a:lnTo>
                    <a:pt x="23068" y="207969"/>
                  </a:lnTo>
                  <a:lnTo>
                    <a:pt x="23446" y="207775"/>
                  </a:lnTo>
                  <a:lnTo>
                    <a:pt x="23757" y="207969"/>
                  </a:lnTo>
                  <a:lnTo>
                    <a:pt x="24263" y="208498"/>
                  </a:lnTo>
                  <a:lnTo>
                    <a:pt x="24294" y="208728"/>
                  </a:lnTo>
                  <a:lnTo>
                    <a:pt x="24594" y="209063"/>
                  </a:lnTo>
                  <a:lnTo>
                    <a:pt x="25416" y="209775"/>
                  </a:lnTo>
                  <a:lnTo>
                    <a:pt x="27059" y="209824"/>
                  </a:lnTo>
                  <a:lnTo>
                    <a:pt x="27355" y="209757"/>
                  </a:lnTo>
                  <a:lnTo>
                    <a:pt x="27955" y="208708"/>
                  </a:lnTo>
                  <a:lnTo>
                    <a:pt x="28714" y="207647"/>
                  </a:lnTo>
                  <a:lnTo>
                    <a:pt x="29142" y="207159"/>
                  </a:lnTo>
                  <a:lnTo>
                    <a:pt x="28955" y="206899"/>
                  </a:lnTo>
                  <a:lnTo>
                    <a:pt x="29181" y="206363"/>
                  </a:lnTo>
                  <a:lnTo>
                    <a:pt x="29441" y="206121"/>
                  </a:lnTo>
                  <a:lnTo>
                    <a:pt x="29663" y="206020"/>
                  </a:lnTo>
                  <a:lnTo>
                    <a:pt x="29753" y="205596"/>
                  </a:lnTo>
                  <a:lnTo>
                    <a:pt x="29628" y="205104"/>
                  </a:lnTo>
                  <a:lnTo>
                    <a:pt x="29367" y="204827"/>
                  </a:lnTo>
                  <a:lnTo>
                    <a:pt x="29405" y="204331"/>
                  </a:lnTo>
                  <a:lnTo>
                    <a:pt x="29608" y="204416"/>
                  </a:lnTo>
                  <a:lnTo>
                    <a:pt x="30177" y="204992"/>
                  </a:lnTo>
                  <a:lnTo>
                    <a:pt x="30360" y="205208"/>
                  </a:lnTo>
                  <a:lnTo>
                    <a:pt x="30427" y="205595"/>
                  </a:lnTo>
                  <a:lnTo>
                    <a:pt x="30836" y="205975"/>
                  </a:lnTo>
                  <a:lnTo>
                    <a:pt x="31537" y="206321"/>
                  </a:lnTo>
                  <a:lnTo>
                    <a:pt x="32110" y="206432"/>
                  </a:lnTo>
                  <a:lnTo>
                    <a:pt x="33742" y="206513"/>
                  </a:lnTo>
                  <a:lnTo>
                    <a:pt x="34797" y="206398"/>
                  </a:lnTo>
                  <a:lnTo>
                    <a:pt x="35358" y="206420"/>
                  </a:lnTo>
                  <a:lnTo>
                    <a:pt x="35405" y="206606"/>
                  </a:lnTo>
                  <a:lnTo>
                    <a:pt x="36114" y="206695"/>
                  </a:lnTo>
                  <a:lnTo>
                    <a:pt x="37309" y="206539"/>
                  </a:lnTo>
                  <a:lnTo>
                    <a:pt x="37216" y="205877"/>
                  </a:lnTo>
                  <a:lnTo>
                    <a:pt x="36612" y="205646"/>
                  </a:lnTo>
                  <a:lnTo>
                    <a:pt x="36149" y="205653"/>
                  </a:lnTo>
                  <a:lnTo>
                    <a:pt x="36090" y="205318"/>
                  </a:lnTo>
                  <a:lnTo>
                    <a:pt x="36628" y="204508"/>
                  </a:lnTo>
                  <a:lnTo>
                    <a:pt x="37703" y="203897"/>
                  </a:lnTo>
                  <a:lnTo>
                    <a:pt x="37750" y="204095"/>
                  </a:lnTo>
                  <a:lnTo>
                    <a:pt x="37493" y="204470"/>
                  </a:lnTo>
                  <a:lnTo>
                    <a:pt x="37080" y="204612"/>
                  </a:lnTo>
                  <a:lnTo>
                    <a:pt x="36971" y="205184"/>
                  </a:lnTo>
                  <a:lnTo>
                    <a:pt x="37758" y="205463"/>
                  </a:lnTo>
                  <a:lnTo>
                    <a:pt x="38774" y="205125"/>
                  </a:lnTo>
                  <a:lnTo>
                    <a:pt x="39312" y="204832"/>
                  </a:lnTo>
                  <a:lnTo>
                    <a:pt x="40006" y="204195"/>
                  </a:lnTo>
                  <a:lnTo>
                    <a:pt x="40185" y="204277"/>
                  </a:lnTo>
                  <a:lnTo>
                    <a:pt x="40099" y="204583"/>
                  </a:lnTo>
                  <a:lnTo>
                    <a:pt x="40520" y="205278"/>
                  </a:lnTo>
                  <a:lnTo>
                    <a:pt x="40679" y="205479"/>
                  </a:lnTo>
                  <a:lnTo>
                    <a:pt x="41291" y="205874"/>
                  </a:lnTo>
                  <a:lnTo>
                    <a:pt x="41073" y="205058"/>
                  </a:lnTo>
                  <a:lnTo>
                    <a:pt x="41038" y="204445"/>
                  </a:lnTo>
                  <a:lnTo>
                    <a:pt x="41206" y="204069"/>
                  </a:lnTo>
                  <a:lnTo>
                    <a:pt x="42040" y="202931"/>
                  </a:lnTo>
                  <a:lnTo>
                    <a:pt x="42929" y="202488"/>
                  </a:lnTo>
                  <a:lnTo>
                    <a:pt x="43926" y="202481"/>
                  </a:lnTo>
                  <a:lnTo>
                    <a:pt x="44603" y="202604"/>
                  </a:lnTo>
                  <a:lnTo>
                    <a:pt x="45542" y="202544"/>
                  </a:lnTo>
                  <a:lnTo>
                    <a:pt x="46609" y="202242"/>
                  </a:lnTo>
                  <a:lnTo>
                    <a:pt x="47182" y="201914"/>
                  </a:lnTo>
                  <a:lnTo>
                    <a:pt x="47938" y="201252"/>
                  </a:lnTo>
                  <a:lnTo>
                    <a:pt x="48510" y="200436"/>
                  </a:lnTo>
                  <a:lnTo>
                    <a:pt x="48744" y="200295"/>
                  </a:lnTo>
                  <a:lnTo>
                    <a:pt x="49251" y="200421"/>
                  </a:lnTo>
                  <a:lnTo>
                    <a:pt x="49492" y="200272"/>
                  </a:lnTo>
                  <a:lnTo>
                    <a:pt x="49800" y="199833"/>
                  </a:lnTo>
                  <a:lnTo>
                    <a:pt x="49693" y="199362"/>
                  </a:lnTo>
                  <a:lnTo>
                    <a:pt x="49406" y="199215"/>
                  </a:lnTo>
                  <a:lnTo>
                    <a:pt x="48743" y="199281"/>
                  </a:lnTo>
                  <a:lnTo>
                    <a:pt x="48182" y="199603"/>
                  </a:lnTo>
                  <a:lnTo>
                    <a:pt x="47851" y="199413"/>
                  </a:lnTo>
                  <a:lnTo>
                    <a:pt x="47851" y="199238"/>
                  </a:lnTo>
                  <a:lnTo>
                    <a:pt x="48100" y="198788"/>
                  </a:lnTo>
                  <a:lnTo>
                    <a:pt x="48057" y="198516"/>
                  </a:lnTo>
                  <a:lnTo>
                    <a:pt x="47913" y="198237"/>
                  </a:lnTo>
                  <a:lnTo>
                    <a:pt x="47531" y="197899"/>
                  </a:lnTo>
                  <a:lnTo>
                    <a:pt x="47250" y="197761"/>
                  </a:lnTo>
                  <a:lnTo>
                    <a:pt x="46917" y="197804"/>
                  </a:lnTo>
                  <a:lnTo>
                    <a:pt x="46880" y="197955"/>
                  </a:lnTo>
                  <a:lnTo>
                    <a:pt x="46736" y="198029"/>
                  </a:lnTo>
                  <a:lnTo>
                    <a:pt x="46194" y="197862"/>
                  </a:lnTo>
                  <a:lnTo>
                    <a:pt x="45932" y="197534"/>
                  </a:lnTo>
                  <a:lnTo>
                    <a:pt x="45741" y="197129"/>
                  </a:lnTo>
                  <a:lnTo>
                    <a:pt x="45893" y="196440"/>
                  </a:lnTo>
                  <a:lnTo>
                    <a:pt x="45943" y="195800"/>
                  </a:lnTo>
                  <a:lnTo>
                    <a:pt x="45833" y="195208"/>
                  </a:lnTo>
                  <a:lnTo>
                    <a:pt x="46001" y="194702"/>
                  </a:lnTo>
                  <a:lnTo>
                    <a:pt x="46827" y="193659"/>
                  </a:lnTo>
                  <a:lnTo>
                    <a:pt x="47061" y="193589"/>
                  </a:lnTo>
                  <a:lnTo>
                    <a:pt x="47505" y="193261"/>
                  </a:lnTo>
                  <a:lnTo>
                    <a:pt x="47498" y="192760"/>
                  </a:lnTo>
                  <a:lnTo>
                    <a:pt x="47341" y="193146"/>
                  </a:lnTo>
                  <a:lnTo>
                    <a:pt x="46986" y="193198"/>
                  </a:lnTo>
                  <a:lnTo>
                    <a:pt x="46756" y="192911"/>
                  </a:lnTo>
                  <a:lnTo>
                    <a:pt x="46666" y="192647"/>
                  </a:lnTo>
                  <a:lnTo>
                    <a:pt x="46358" y="192145"/>
                  </a:lnTo>
                  <a:lnTo>
                    <a:pt x="45960" y="192275"/>
                  </a:lnTo>
                  <a:lnTo>
                    <a:pt x="45387" y="192655"/>
                  </a:lnTo>
                  <a:lnTo>
                    <a:pt x="45029" y="193087"/>
                  </a:lnTo>
                  <a:lnTo>
                    <a:pt x="43714" y="192965"/>
                  </a:lnTo>
                  <a:lnTo>
                    <a:pt x="42556" y="192748"/>
                  </a:lnTo>
                  <a:lnTo>
                    <a:pt x="41651" y="192764"/>
                  </a:lnTo>
                  <a:lnTo>
                    <a:pt x="40555" y="192654"/>
                  </a:lnTo>
                  <a:lnTo>
                    <a:pt x="39885" y="192386"/>
                  </a:lnTo>
                  <a:lnTo>
                    <a:pt x="39077" y="192203"/>
                  </a:lnTo>
                  <a:lnTo>
                    <a:pt x="37860" y="192125"/>
                  </a:lnTo>
                  <a:lnTo>
                    <a:pt x="37701" y="191842"/>
                  </a:lnTo>
                  <a:lnTo>
                    <a:pt x="37572" y="190871"/>
                  </a:lnTo>
                  <a:lnTo>
                    <a:pt x="36129" y="190856"/>
                  </a:lnTo>
                  <a:lnTo>
                    <a:pt x="35555" y="191031"/>
                  </a:lnTo>
                  <a:lnTo>
                    <a:pt x="36012" y="191094"/>
                  </a:lnTo>
                  <a:lnTo>
                    <a:pt x="36164" y="191656"/>
                  </a:lnTo>
                  <a:lnTo>
                    <a:pt x="34865" y="191455"/>
                  </a:lnTo>
                  <a:lnTo>
                    <a:pt x="34136" y="191146"/>
                  </a:lnTo>
                  <a:lnTo>
                    <a:pt x="33710" y="190841"/>
                  </a:lnTo>
                  <a:lnTo>
                    <a:pt x="33323" y="189510"/>
                  </a:lnTo>
                  <a:lnTo>
                    <a:pt x="36398" y="189367"/>
                  </a:lnTo>
                  <a:lnTo>
                    <a:pt x="36401" y="185766"/>
                  </a:lnTo>
                  <a:lnTo>
                    <a:pt x="36683" y="185537"/>
                  </a:lnTo>
                  <a:lnTo>
                    <a:pt x="36944" y="185533"/>
                  </a:lnTo>
                  <a:lnTo>
                    <a:pt x="37213" y="185169"/>
                  </a:lnTo>
                  <a:lnTo>
                    <a:pt x="37065" y="182769"/>
                  </a:lnTo>
                  <a:lnTo>
                    <a:pt x="37475" y="181641"/>
                  </a:lnTo>
                  <a:lnTo>
                    <a:pt x="38065" y="181563"/>
                  </a:lnTo>
                  <a:lnTo>
                    <a:pt x="38241" y="181183"/>
                  </a:lnTo>
                  <a:lnTo>
                    <a:pt x="38315" y="180777"/>
                  </a:lnTo>
                  <a:lnTo>
                    <a:pt x="38127" y="179746"/>
                  </a:lnTo>
                  <a:lnTo>
                    <a:pt x="37920" y="179278"/>
                  </a:lnTo>
                  <a:lnTo>
                    <a:pt x="38292" y="178730"/>
                  </a:lnTo>
                  <a:lnTo>
                    <a:pt x="39471" y="178340"/>
                  </a:lnTo>
                  <a:lnTo>
                    <a:pt x="39764" y="178321"/>
                  </a:lnTo>
                  <a:lnTo>
                    <a:pt x="40092" y="178053"/>
                  </a:lnTo>
                  <a:lnTo>
                    <a:pt x="40065" y="177707"/>
                  </a:lnTo>
                  <a:lnTo>
                    <a:pt x="40166" y="177510"/>
                  </a:lnTo>
                  <a:lnTo>
                    <a:pt x="40854" y="177261"/>
                  </a:lnTo>
                  <a:lnTo>
                    <a:pt x="40749" y="176803"/>
                  </a:lnTo>
                  <a:lnTo>
                    <a:pt x="40784" y="176606"/>
                  </a:lnTo>
                  <a:lnTo>
                    <a:pt x="41444" y="176491"/>
                  </a:lnTo>
                  <a:lnTo>
                    <a:pt x="42038" y="176145"/>
                  </a:lnTo>
                  <a:lnTo>
                    <a:pt x="41893" y="175821"/>
                  </a:lnTo>
                  <a:lnTo>
                    <a:pt x="42851" y="174359"/>
                  </a:lnTo>
                  <a:lnTo>
                    <a:pt x="43176" y="173477"/>
                  </a:lnTo>
                  <a:lnTo>
                    <a:pt x="43227" y="172881"/>
                  </a:lnTo>
                  <a:lnTo>
                    <a:pt x="42903" y="172044"/>
                  </a:lnTo>
                  <a:lnTo>
                    <a:pt x="43025" y="171880"/>
                  </a:lnTo>
                  <a:lnTo>
                    <a:pt x="44630" y="171449"/>
                  </a:lnTo>
                  <a:lnTo>
                    <a:pt x="45103" y="171601"/>
                  </a:lnTo>
                  <a:lnTo>
                    <a:pt x="45377" y="171810"/>
                  </a:lnTo>
                  <a:lnTo>
                    <a:pt x="46033" y="171899"/>
                  </a:lnTo>
                  <a:lnTo>
                    <a:pt x="47084" y="171262"/>
                  </a:lnTo>
                  <a:lnTo>
                    <a:pt x="47162" y="171046"/>
                  </a:lnTo>
                  <a:lnTo>
                    <a:pt x="47556" y="170528"/>
                  </a:lnTo>
                  <a:lnTo>
                    <a:pt x="48016" y="170212"/>
                  </a:lnTo>
                  <a:lnTo>
                    <a:pt x="48271" y="169330"/>
                  </a:lnTo>
                  <a:lnTo>
                    <a:pt x="48626" y="168581"/>
                  </a:lnTo>
                  <a:lnTo>
                    <a:pt x="48294" y="167841"/>
                  </a:lnTo>
                  <a:lnTo>
                    <a:pt x="48887" y="165935"/>
                  </a:lnTo>
                  <a:lnTo>
                    <a:pt x="48840" y="164231"/>
                  </a:lnTo>
                  <a:lnTo>
                    <a:pt x="48433" y="163427"/>
                  </a:lnTo>
                  <a:lnTo>
                    <a:pt x="48144" y="163364"/>
                  </a:lnTo>
                  <a:lnTo>
                    <a:pt x="47338" y="163375"/>
                  </a:lnTo>
                  <a:lnTo>
                    <a:pt x="46974" y="163628"/>
                  </a:lnTo>
                  <a:lnTo>
                    <a:pt x="46350" y="163729"/>
                  </a:lnTo>
                  <a:lnTo>
                    <a:pt x="46425" y="160216"/>
                  </a:lnTo>
                  <a:lnTo>
                    <a:pt x="46514" y="160068"/>
                  </a:lnTo>
                  <a:lnTo>
                    <a:pt x="46543" y="158073"/>
                  </a:lnTo>
                  <a:lnTo>
                    <a:pt x="46270" y="156982"/>
                  </a:lnTo>
                  <a:lnTo>
                    <a:pt x="45569" y="155612"/>
                  </a:lnTo>
                  <a:lnTo>
                    <a:pt x="44348" y="155256"/>
                  </a:lnTo>
                  <a:lnTo>
                    <a:pt x="43829" y="155207"/>
                  </a:lnTo>
                  <a:lnTo>
                    <a:pt x="43340" y="154782"/>
                  </a:lnTo>
                  <a:lnTo>
                    <a:pt x="43250" y="154462"/>
                  </a:lnTo>
                  <a:lnTo>
                    <a:pt x="43399" y="153785"/>
                  </a:lnTo>
                  <a:lnTo>
                    <a:pt x="43576" y="153562"/>
                  </a:lnTo>
                  <a:lnTo>
                    <a:pt x="43259" y="152427"/>
                  </a:lnTo>
                  <a:lnTo>
                    <a:pt x="42629" y="152869"/>
                  </a:lnTo>
                  <a:lnTo>
                    <a:pt x="42304" y="153353"/>
                  </a:lnTo>
                  <a:lnTo>
                    <a:pt x="41493" y="154052"/>
                  </a:lnTo>
                  <a:lnTo>
                    <a:pt x="40934" y="153639"/>
                  </a:lnTo>
                  <a:lnTo>
                    <a:pt x="40707" y="153542"/>
                  </a:lnTo>
                  <a:lnTo>
                    <a:pt x="40433" y="153572"/>
                  </a:lnTo>
                  <a:lnTo>
                    <a:pt x="40139" y="153832"/>
                  </a:lnTo>
                  <a:lnTo>
                    <a:pt x="39348" y="154304"/>
                  </a:lnTo>
                  <a:lnTo>
                    <a:pt x="38315" y="154751"/>
                  </a:lnTo>
                  <a:lnTo>
                    <a:pt x="38106" y="154684"/>
                  </a:lnTo>
                  <a:lnTo>
                    <a:pt x="37834" y="154462"/>
                  </a:lnTo>
                  <a:lnTo>
                    <a:pt x="37346" y="153917"/>
                  </a:lnTo>
                  <a:lnTo>
                    <a:pt x="36571" y="154167"/>
                  </a:lnTo>
                  <a:lnTo>
                    <a:pt x="35813" y="154266"/>
                  </a:lnTo>
                  <a:lnTo>
                    <a:pt x="35420" y="154175"/>
                  </a:lnTo>
                  <a:lnTo>
                    <a:pt x="34524" y="153060"/>
                  </a:lnTo>
                  <a:lnTo>
                    <a:pt x="33822" y="153112"/>
                  </a:lnTo>
                  <a:lnTo>
                    <a:pt x="33685" y="152838"/>
                  </a:lnTo>
                  <a:lnTo>
                    <a:pt x="33608" y="152213"/>
                  </a:lnTo>
                  <a:lnTo>
                    <a:pt x="33037" y="151789"/>
                  </a:lnTo>
                  <a:lnTo>
                    <a:pt x="33252" y="151269"/>
                  </a:lnTo>
                  <a:lnTo>
                    <a:pt x="33741" y="150803"/>
                  </a:lnTo>
                  <a:lnTo>
                    <a:pt x="33778" y="150579"/>
                  </a:lnTo>
                  <a:lnTo>
                    <a:pt x="33708" y="150289"/>
                  </a:lnTo>
                  <a:lnTo>
                    <a:pt x="32974" y="149158"/>
                  </a:lnTo>
                  <a:lnTo>
                    <a:pt x="33009" y="148851"/>
                  </a:lnTo>
                  <a:lnTo>
                    <a:pt x="33215" y="148854"/>
                  </a:lnTo>
                  <a:lnTo>
                    <a:pt x="33546" y="148990"/>
                  </a:lnTo>
                  <a:lnTo>
                    <a:pt x="34015" y="149488"/>
                  </a:lnTo>
                  <a:lnTo>
                    <a:pt x="34918" y="149714"/>
                  </a:lnTo>
                  <a:lnTo>
                    <a:pt x="35326" y="149751"/>
                  </a:lnTo>
                  <a:lnTo>
                    <a:pt x="35678" y="149630"/>
                  </a:lnTo>
                  <a:lnTo>
                    <a:pt x="36171" y="149155"/>
                  </a:lnTo>
                  <a:lnTo>
                    <a:pt x="35987" y="148788"/>
                  </a:lnTo>
                  <a:lnTo>
                    <a:pt x="36685" y="147559"/>
                  </a:lnTo>
                  <a:lnTo>
                    <a:pt x="36522" y="147277"/>
                  </a:lnTo>
                  <a:lnTo>
                    <a:pt x="36885" y="146046"/>
                  </a:lnTo>
                  <a:lnTo>
                    <a:pt x="37537" y="145014"/>
                  </a:lnTo>
                  <a:lnTo>
                    <a:pt x="37605" y="143899"/>
                  </a:lnTo>
                  <a:lnTo>
                    <a:pt x="37496" y="142849"/>
                  </a:lnTo>
                  <a:lnTo>
                    <a:pt x="37517" y="140659"/>
                  </a:lnTo>
                  <a:lnTo>
                    <a:pt x="37247" y="140178"/>
                  </a:lnTo>
                  <a:lnTo>
                    <a:pt x="37298" y="139983"/>
                  </a:lnTo>
                  <a:lnTo>
                    <a:pt x="37574" y="139635"/>
                  </a:lnTo>
                  <a:lnTo>
                    <a:pt x="37600" y="139473"/>
                  </a:lnTo>
                  <a:lnTo>
                    <a:pt x="37106" y="138401"/>
                  </a:lnTo>
                  <a:lnTo>
                    <a:pt x="37048" y="138088"/>
                  </a:lnTo>
                  <a:lnTo>
                    <a:pt x="37102" y="137803"/>
                  </a:lnTo>
                  <a:lnTo>
                    <a:pt x="37533" y="137670"/>
                  </a:lnTo>
                  <a:lnTo>
                    <a:pt x="38510" y="137118"/>
                  </a:lnTo>
                  <a:lnTo>
                    <a:pt x="38811" y="137326"/>
                  </a:lnTo>
                  <a:lnTo>
                    <a:pt x="39130" y="137283"/>
                  </a:lnTo>
                  <a:lnTo>
                    <a:pt x="39982" y="136441"/>
                  </a:lnTo>
                  <a:lnTo>
                    <a:pt x="40082" y="135475"/>
                  </a:lnTo>
                  <a:lnTo>
                    <a:pt x="40251" y="134938"/>
                  </a:lnTo>
                  <a:lnTo>
                    <a:pt x="40012" y="134786"/>
                  </a:lnTo>
                  <a:lnTo>
                    <a:pt x="39938" y="134643"/>
                  </a:lnTo>
                  <a:lnTo>
                    <a:pt x="39388" y="133113"/>
                  </a:lnTo>
                  <a:lnTo>
                    <a:pt x="39407" y="132679"/>
                  </a:lnTo>
                  <a:lnTo>
                    <a:pt x="39111" y="132163"/>
                  </a:lnTo>
                  <a:lnTo>
                    <a:pt x="37737" y="131132"/>
                  </a:lnTo>
                  <a:lnTo>
                    <a:pt x="37451" y="130240"/>
                  </a:lnTo>
                  <a:lnTo>
                    <a:pt x="36714" y="129569"/>
                  </a:lnTo>
                  <a:lnTo>
                    <a:pt x="36534" y="128622"/>
                  </a:lnTo>
                  <a:lnTo>
                    <a:pt x="36804" y="128222"/>
                  </a:lnTo>
                  <a:lnTo>
                    <a:pt x="36874" y="127954"/>
                  </a:lnTo>
                  <a:lnTo>
                    <a:pt x="36418" y="127302"/>
                  </a:lnTo>
                  <a:lnTo>
                    <a:pt x="35962" y="127208"/>
                  </a:lnTo>
                  <a:lnTo>
                    <a:pt x="34734" y="126594"/>
                  </a:lnTo>
                  <a:lnTo>
                    <a:pt x="34215" y="125875"/>
                  </a:lnTo>
                  <a:lnTo>
                    <a:pt x="34157" y="125678"/>
                  </a:lnTo>
                  <a:lnTo>
                    <a:pt x="34572" y="124919"/>
                  </a:lnTo>
                  <a:lnTo>
                    <a:pt x="35352" y="124125"/>
                  </a:lnTo>
                  <a:lnTo>
                    <a:pt x="35607" y="123677"/>
                  </a:lnTo>
                  <a:lnTo>
                    <a:pt x="35741" y="123567"/>
                  </a:lnTo>
                  <a:lnTo>
                    <a:pt x="35830" y="123296"/>
                  </a:lnTo>
                  <a:lnTo>
                    <a:pt x="35859" y="122155"/>
                  </a:lnTo>
                  <a:lnTo>
                    <a:pt x="35851" y="121902"/>
                  </a:lnTo>
                  <a:lnTo>
                    <a:pt x="35647" y="121515"/>
                  </a:lnTo>
                  <a:lnTo>
                    <a:pt x="35489" y="120575"/>
                  </a:lnTo>
                  <a:lnTo>
                    <a:pt x="35588" y="119717"/>
                  </a:lnTo>
                  <a:lnTo>
                    <a:pt x="35265" y="119309"/>
                  </a:lnTo>
                  <a:lnTo>
                    <a:pt x="34465" y="118950"/>
                  </a:lnTo>
                  <a:lnTo>
                    <a:pt x="33330" y="118304"/>
                  </a:lnTo>
                  <a:lnTo>
                    <a:pt x="33149" y="117835"/>
                  </a:lnTo>
                  <a:lnTo>
                    <a:pt x="33136" y="117632"/>
                  </a:lnTo>
                  <a:lnTo>
                    <a:pt x="33694" y="117258"/>
                  </a:lnTo>
                  <a:lnTo>
                    <a:pt x="33988" y="116941"/>
                  </a:lnTo>
                  <a:lnTo>
                    <a:pt x="34141" y="116578"/>
                  </a:lnTo>
                  <a:lnTo>
                    <a:pt x="33959" y="115363"/>
                  </a:lnTo>
                  <a:lnTo>
                    <a:pt x="33513" y="114872"/>
                  </a:lnTo>
                  <a:lnTo>
                    <a:pt x="33453" y="114490"/>
                  </a:lnTo>
                  <a:lnTo>
                    <a:pt x="33579" y="114128"/>
                  </a:lnTo>
                  <a:lnTo>
                    <a:pt x="33609" y="113744"/>
                  </a:lnTo>
                  <a:lnTo>
                    <a:pt x="33005" y="112408"/>
                  </a:lnTo>
                  <a:lnTo>
                    <a:pt x="33756" y="112408"/>
                  </a:lnTo>
                  <a:lnTo>
                    <a:pt x="34864" y="112873"/>
                  </a:lnTo>
                  <a:lnTo>
                    <a:pt x="36385" y="113301"/>
                  </a:lnTo>
                  <a:lnTo>
                    <a:pt x="37454" y="112308"/>
                  </a:lnTo>
                  <a:lnTo>
                    <a:pt x="38267" y="111057"/>
                  </a:lnTo>
                  <a:lnTo>
                    <a:pt x="38664" y="110994"/>
                  </a:lnTo>
                  <a:lnTo>
                    <a:pt x="39183" y="110540"/>
                  </a:lnTo>
                  <a:lnTo>
                    <a:pt x="39069" y="110079"/>
                  </a:lnTo>
                  <a:lnTo>
                    <a:pt x="39128" y="109900"/>
                  </a:lnTo>
                  <a:lnTo>
                    <a:pt x="39788" y="109762"/>
                  </a:lnTo>
                  <a:lnTo>
                    <a:pt x="40174" y="109458"/>
                  </a:lnTo>
                  <a:lnTo>
                    <a:pt x="40227" y="109056"/>
                  </a:lnTo>
                  <a:lnTo>
                    <a:pt x="40827" y="108144"/>
                  </a:lnTo>
                  <a:lnTo>
                    <a:pt x="40890" y="107935"/>
                  </a:lnTo>
                  <a:lnTo>
                    <a:pt x="40524" y="107716"/>
                  </a:lnTo>
                  <a:lnTo>
                    <a:pt x="40096" y="106964"/>
                  </a:lnTo>
                  <a:lnTo>
                    <a:pt x="39908" y="105859"/>
                  </a:lnTo>
                  <a:lnTo>
                    <a:pt x="39428" y="104340"/>
                  </a:lnTo>
                  <a:lnTo>
                    <a:pt x="38921" y="103410"/>
                  </a:lnTo>
                  <a:lnTo>
                    <a:pt x="38426" y="103121"/>
                  </a:lnTo>
                  <a:lnTo>
                    <a:pt x="38575" y="102165"/>
                  </a:lnTo>
                  <a:lnTo>
                    <a:pt x="38851" y="101223"/>
                  </a:lnTo>
                  <a:lnTo>
                    <a:pt x="39190" y="100777"/>
                  </a:lnTo>
                  <a:lnTo>
                    <a:pt x="39929" y="100453"/>
                  </a:lnTo>
                  <a:lnTo>
                    <a:pt x="39807" y="99992"/>
                  </a:lnTo>
                  <a:lnTo>
                    <a:pt x="40256" y="98782"/>
                  </a:lnTo>
                  <a:lnTo>
                    <a:pt x="40969" y="98027"/>
                  </a:lnTo>
                  <a:lnTo>
                    <a:pt x="41362" y="97927"/>
                  </a:lnTo>
                  <a:lnTo>
                    <a:pt x="41583" y="97588"/>
                  </a:lnTo>
                  <a:lnTo>
                    <a:pt x="41721" y="97194"/>
                  </a:lnTo>
                  <a:lnTo>
                    <a:pt x="41685" y="97012"/>
                  </a:lnTo>
                  <a:lnTo>
                    <a:pt x="41977" y="96494"/>
                  </a:lnTo>
                  <a:lnTo>
                    <a:pt x="42516" y="96551"/>
                  </a:lnTo>
                  <a:lnTo>
                    <a:pt x="43087" y="96339"/>
                  </a:lnTo>
                  <a:lnTo>
                    <a:pt x="43075" y="96067"/>
                  </a:lnTo>
                  <a:lnTo>
                    <a:pt x="43193" y="95665"/>
                  </a:lnTo>
                  <a:lnTo>
                    <a:pt x="43757" y="94709"/>
                  </a:lnTo>
                  <a:lnTo>
                    <a:pt x="44091" y="94646"/>
                  </a:lnTo>
                  <a:lnTo>
                    <a:pt x="44328" y="94497"/>
                  </a:lnTo>
                  <a:lnTo>
                    <a:pt x="45157" y="93272"/>
                  </a:lnTo>
                  <a:lnTo>
                    <a:pt x="45173" y="93109"/>
                  </a:lnTo>
                  <a:lnTo>
                    <a:pt x="45551" y="92896"/>
                  </a:lnTo>
                  <a:lnTo>
                    <a:pt x="46653" y="92594"/>
                  </a:lnTo>
                  <a:lnTo>
                    <a:pt x="47031" y="92036"/>
                  </a:lnTo>
                  <a:lnTo>
                    <a:pt x="47093" y="91716"/>
                  </a:lnTo>
                  <a:lnTo>
                    <a:pt x="46885" y="91552"/>
                  </a:lnTo>
                  <a:lnTo>
                    <a:pt x="46664" y="91217"/>
                  </a:lnTo>
                  <a:lnTo>
                    <a:pt x="46770" y="89911"/>
                  </a:lnTo>
                  <a:lnTo>
                    <a:pt x="46809" y="89744"/>
                  </a:lnTo>
                  <a:lnTo>
                    <a:pt x="47431" y="89096"/>
                  </a:lnTo>
                  <a:lnTo>
                    <a:pt x="47462" y="88590"/>
                  </a:lnTo>
                  <a:lnTo>
                    <a:pt x="47415" y="88374"/>
                  </a:lnTo>
                  <a:lnTo>
                    <a:pt x="47072" y="88002"/>
                  </a:lnTo>
                  <a:lnTo>
                    <a:pt x="46500" y="87559"/>
                  </a:lnTo>
                  <a:lnTo>
                    <a:pt x="45169" y="87463"/>
                  </a:lnTo>
                  <a:lnTo>
                    <a:pt x="44909" y="87512"/>
                  </a:lnTo>
                  <a:lnTo>
                    <a:pt x="44693" y="87664"/>
                  </a:lnTo>
                  <a:lnTo>
                    <a:pt x="43655" y="87716"/>
                  </a:lnTo>
                  <a:lnTo>
                    <a:pt x="43002" y="87299"/>
                  </a:lnTo>
                  <a:lnTo>
                    <a:pt x="42485" y="87612"/>
                  </a:lnTo>
                  <a:lnTo>
                    <a:pt x="41210" y="87488"/>
                  </a:lnTo>
                  <a:lnTo>
                    <a:pt x="41056" y="87176"/>
                  </a:lnTo>
                  <a:lnTo>
                    <a:pt x="40122" y="87633"/>
                  </a:lnTo>
                  <a:lnTo>
                    <a:pt x="39870" y="87599"/>
                  </a:lnTo>
                  <a:lnTo>
                    <a:pt x="39170" y="86699"/>
                  </a:lnTo>
                  <a:lnTo>
                    <a:pt x="38264" y="86300"/>
                  </a:lnTo>
                  <a:lnTo>
                    <a:pt x="37874" y="86229"/>
                  </a:lnTo>
                  <a:lnTo>
                    <a:pt x="37086" y="86468"/>
                  </a:lnTo>
                  <a:lnTo>
                    <a:pt x="36554" y="86416"/>
                  </a:lnTo>
                  <a:lnTo>
                    <a:pt x="35778" y="86017"/>
                  </a:lnTo>
                  <a:lnTo>
                    <a:pt x="35668" y="85682"/>
                  </a:lnTo>
                  <a:lnTo>
                    <a:pt x="35715" y="85545"/>
                  </a:lnTo>
                  <a:lnTo>
                    <a:pt x="35896" y="85400"/>
                  </a:lnTo>
                  <a:lnTo>
                    <a:pt x="35920" y="84506"/>
                  </a:lnTo>
                  <a:lnTo>
                    <a:pt x="35892" y="84190"/>
                  </a:lnTo>
                  <a:lnTo>
                    <a:pt x="35711" y="83952"/>
                  </a:lnTo>
                  <a:lnTo>
                    <a:pt x="35668" y="83628"/>
                  </a:lnTo>
                  <a:lnTo>
                    <a:pt x="36152" y="83327"/>
                  </a:lnTo>
                  <a:lnTo>
                    <a:pt x="35821" y="82733"/>
                  </a:lnTo>
                  <a:lnTo>
                    <a:pt x="35983" y="81896"/>
                  </a:lnTo>
                  <a:lnTo>
                    <a:pt x="36125" y="81520"/>
                  </a:lnTo>
                  <a:lnTo>
                    <a:pt x="36326" y="81133"/>
                  </a:lnTo>
                  <a:lnTo>
                    <a:pt x="36755" y="80857"/>
                  </a:lnTo>
                  <a:lnTo>
                    <a:pt x="36669" y="80508"/>
                  </a:lnTo>
                  <a:lnTo>
                    <a:pt x="36322" y="79711"/>
                  </a:lnTo>
                  <a:lnTo>
                    <a:pt x="36133" y="78226"/>
                  </a:lnTo>
                  <a:lnTo>
                    <a:pt x="36247" y="77557"/>
                  </a:lnTo>
                  <a:lnTo>
                    <a:pt x="36515" y="77408"/>
                  </a:lnTo>
                  <a:lnTo>
                    <a:pt x="36570" y="76969"/>
                  </a:lnTo>
                  <a:lnTo>
                    <a:pt x="37343" y="76496"/>
                  </a:lnTo>
                  <a:lnTo>
                    <a:pt x="37355" y="75945"/>
                  </a:lnTo>
                  <a:lnTo>
                    <a:pt x="36807" y="75380"/>
                  </a:lnTo>
                  <a:lnTo>
                    <a:pt x="36156" y="75417"/>
                  </a:lnTo>
                  <a:lnTo>
                    <a:pt x="36176" y="75614"/>
                  </a:lnTo>
                  <a:lnTo>
                    <a:pt x="36109" y="75882"/>
                  </a:lnTo>
                  <a:lnTo>
                    <a:pt x="35703" y="76098"/>
                  </a:lnTo>
                  <a:lnTo>
                    <a:pt x="34737" y="76157"/>
                  </a:lnTo>
                  <a:lnTo>
                    <a:pt x="34555" y="76050"/>
                  </a:lnTo>
                  <a:lnTo>
                    <a:pt x="33920" y="75220"/>
                  </a:lnTo>
                  <a:lnTo>
                    <a:pt x="33376" y="74346"/>
                  </a:lnTo>
                  <a:lnTo>
                    <a:pt x="33494" y="73776"/>
                  </a:lnTo>
                  <a:lnTo>
                    <a:pt x="33794" y="73143"/>
                  </a:lnTo>
                  <a:lnTo>
                    <a:pt x="33447" y="72909"/>
                  </a:lnTo>
                  <a:lnTo>
                    <a:pt x="33080" y="72853"/>
                  </a:lnTo>
                  <a:lnTo>
                    <a:pt x="32528" y="73118"/>
                  </a:lnTo>
                  <a:lnTo>
                    <a:pt x="31987" y="71800"/>
                  </a:lnTo>
                  <a:lnTo>
                    <a:pt x="32322" y="71473"/>
                  </a:lnTo>
                  <a:lnTo>
                    <a:pt x="32128" y="70364"/>
                  </a:lnTo>
                  <a:lnTo>
                    <a:pt x="31821" y="70133"/>
                  </a:lnTo>
                  <a:lnTo>
                    <a:pt x="31694" y="69932"/>
                  </a:lnTo>
                  <a:lnTo>
                    <a:pt x="31848" y="69694"/>
                  </a:lnTo>
                  <a:lnTo>
                    <a:pt x="32112" y="69463"/>
                  </a:lnTo>
                  <a:lnTo>
                    <a:pt x="32365" y="69393"/>
                  </a:lnTo>
                  <a:lnTo>
                    <a:pt x="32400" y="69259"/>
                  </a:lnTo>
                  <a:lnTo>
                    <a:pt x="32290" y="69050"/>
                  </a:lnTo>
                  <a:lnTo>
                    <a:pt x="31232" y="68623"/>
                  </a:lnTo>
                  <a:lnTo>
                    <a:pt x="30988" y="68984"/>
                  </a:lnTo>
                  <a:lnTo>
                    <a:pt x="30917" y="69687"/>
                  </a:lnTo>
                  <a:lnTo>
                    <a:pt x="30152" y="69810"/>
                  </a:lnTo>
                  <a:lnTo>
                    <a:pt x="29915" y="69978"/>
                  </a:lnTo>
                  <a:lnTo>
                    <a:pt x="30041" y="70231"/>
                  </a:lnTo>
                  <a:lnTo>
                    <a:pt x="30266" y="70272"/>
                  </a:lnTo>
                  <a:lnTo>
                    <a:pt x="30546" y="70458"/>
                  </a:lnTo>
                  <a:lnTo>
                    <a:pt x="28953" y="71177"/>
                  </a:lnTo>
                  <a:lnTo>
                    <a:pt x="28559" y="71129"/>
                  </a:lnTo>
                  <a:lnTo>
                    <a:pt x="28174" y="71486"/>
                  </a:lnTo>
                  <a:lnTo>
                    <a:pt x="27627" y="71839"/>
                  </a:lnTo>
                  <a:lnTo>
                    <a:pt x="26475" y="72468"/>
                  </a:lnTo>
                  <a:lnTo>
                    <a:pt x="25197" y="72787"/>
                  </a:lnTo>
                  <a:lnTo>
                    <a:pt x="25043" y="73989"/>
                  </a:lnTo>
                  <a:lnTo>
                    <a:pt x="24637" y="73934"/>
                  </a:lnTo>
                  <a:lnTo>
                    <a:pt x="24695" y="74413"/>
                  </a:lnTo>
                  <a:lnTo>
                    <a:pt x="24664" y="74640"/>
                  </a:lnTo>
                  <a:lnTo>
                    <a:pt x="24344" y="74845"/>
                  </a:lnTo>
                  <a:lnTo>
                    <a:pt x="23769" y="74928"/>
                  </a:lnTo>
                  <a:lnTo>
                    <a:pt x="23406" y="74714"/>
                  </a:lnTo>
                  <a:lnTo>
                    <a:pt x="23512" y="74565"/>
                  </a:lnTo>
                  <a:lnTo>
                    <a:pt x="23501" y="74372"/>
                  </a:lnTo>
                  <a:lnTo>
                    <a:pt x="23264" y="73761"/>
                  </a:lnTo>
                  <a:lnTo>
                    <a:pt x="23154" y="73166"/>
                  </a:lnTo>
                  <a:lnTo>
                    <a:pt x="22621" y="74066"/>
                  </a:lnTo>
                  <a:lnTo>
                    <a:pt x="22708" y="73810"/>
                  </a:lnTo>
                  <a:lnTo>
                    <a:pt x="22543" y="73471"/>
                  </a:lnTo>
                  <a:lnTo>
                    <a:pt x="22239" y="73274"/>
                  </a:lnTo>
                  <a:lnTo>
                    <a:pt x="21920" y="73378"/>
                  </a:lnTo>
                  <a:lnTo>
                    <a:pt x="21746" y="73504"/>
                  </a:lnTo>
                  <a:lnTo>
                    <a:pt x="21651" y="73806"/>
                  </a:lnTo>
                  <a:lnTo>
                    <a:pt x="21703" y="74010"/>
                  </a:lnTo>
                  <a:lnTo>
                    <a:pt x="21123" y="74379"/>
                  </a:lnTo>
                  <a:lnTo>
                    <a:pt x="20788" y="74167"/>
                  </a:lnTo>
                  <a:lnTo>
                    <a:pt x="20732" y="74018"/>
                  </a:lnTo>
                  <a:lnTo>
                    <a:pt x="20831" y="73880"/>
                  </a:lnTo>
                  <a:lnTo>
                    <a:pt x="20701" y="73899"/>
                  </a:lnTo>
                  <a:lnTo>
                    <a:pt x="20614" y="74036"/>
                  </a:lnTo>
                  <a:lnTo>
                    <a:pt x="20606" y="74182"/>
                  </a:lnTo>
                  <a:lnTo>
                    <a:pt x="21024" y="74539"/>
                  </a:lnTo>
                  <a:lnTo>
                    <a:pt x="21060" y="75131"/>
                  </a:lnTo>
                  <a:lnTo>
                    <a:pt x="20630" y="75082"/>
                  </a:lnTo>
                  <a:lnTo>
                    <a:pt x="20405" y="75644"/>
                  </a:lnTo>
                  <a:lnTo>
                    <a:pt x="19711" y="76050"/>
                  </a:lnTo>
                  <a:lnTo>
                    <a:pt x="19447" y="76392"/>
                  </a:lnTo>
                  <a:lnTo>
                    <a:pt x="18994" y="76232"/>
                  </a:lnTo>
                  <a:lnTo>
                    <a:pt x="18643" y="76236"/>
                  </a:lnTo>
                  <a:lnTo>
                    <a:pt x="18524" y="76790"/>
                  </a:lnTo>
                  <a:lnTo>
                    <a:pt x="18166" y="76936"/>
                  </a:lnTo>
                  <a:lnTo>
                    <a:pt x="18083" y="77345"/>
                  </a:lnTo>
                  <a:lnTo>
                    <a:pt x="17515" y="77490"/>
                  </a:lnTo>
                  <a:lnTo>
                    <a:pt x="16786" y="77208"/>
                  </a:lnTo>
                  <a:lnTo>
                    <a:pt x="16234" y="76434"/>
                  </a:lnTo>
                  <a:lnTo>
                    <a:pt x="16040" y="76397"/>
                  </a:lnTo>
                  <a:lnTo>
                    <a:pt x="15906" y="76278"/>
                  </a:lnTo>
                  <a:lnTo>
                    <a:pt x="15851" y="75853"/>
                  </a:lnTo>
                  <a:lnTo>
                    <a:pt x="15689" y="75593"/>
                  </a:lnTo>
                  <a:lnTo>
                    <a:pt x="15157" y="75474"/>
                  </a:lnTo>
                  <a:lnTo>
                    <a:pt x="15031" y="75340"/>
                  </a:lnTo>
                  <a:lnTo>
                    <a:pt x="14763" y="75262"/>
                  </a:lnTo>
                  <a:lnTo>
                    <a:pt x="14258" y="75262"/>
                  </a:lnTo>
                  <a:lnTo>
                    <a:pt x="13994" y="75363"/>
                  </a:lnTo>
                  <a:lnTo>
                    <a:pt x="13410" y="75345"/>
                  </a:lnTo>
                  <a:lnTo>
                    <a:pt x="13252" y="75103"/>
                  </a:lnTo>
                  <a:lnTo>
                    <a:pt x="12684" y="74634"/>
                  </a:lnTo>
                  <a:lnTo>
                    <a:pt x="12629" y="74046"/>
                  </a:lnTo>
                  <a:lnTo>
                    <a:pt x="12238" y="73682"/>
                  </a:lnTo>
                  <a:lnTo>
                    <a:pt x="11811" y="74039"/>
                  </a:lnTo>
                  <a:lnTo>
                    <a:pt x="11440" y="74642"/>
                  </a:lnTo>
                  <a:lnTo>
                    <a:pt x="10963" y="74961"/>
                  </a:lnTo>
                  <a:lnTo>
                    <a:pt x="10328" y="75054"/>
                  </a:lnTo>
                  <a:lnTo>
                    <a:pt x="10308" y="75519"/>
                  </a:lnTo>
                  <a:lnTo>
                    <a:pt x="9831" y="75623"/>
                  </a:lnTo>
                  <a:lnTo>
                    <a:pt x="9756" y="76051"/>
                  </a:lnTo>
                  <a:lnTo>
                    <a:pt x="9503" y="76297"/>
                  </a:lnTo>
                  <a:lnTo>
                    <a:pt x="8991" y="76483"/>
                  </a:lnTo>
                  <a:lnTo>
                    <a:pt x="8553" y="76319"/>
                  </a:lnTo>
                  <a:lnTo>
                    <a:pt x="8151" y="76572"/>
                  </a:lnTo>
                  <a:lnTo>
                    <a:pt x="7926" y="76493"/>
                  </a:lnTo>
                  <a:lnTo>
                    <a:pt x="7615" y="76233"/>
                  </a:lnTo>
                  <a:lnTo>
                    <a:pt x="7358" y="76226"/>
                  </a:lnTo>
                  <a:lnTo>
                    <a:pt x="6526" y="76023"/>
                  </a:lnTo>
                  <a:lnTo>
                    <a:pt x="6330" y="75700"/>
                  </a:lnTo>
                  <a:lnTo>
                    <a:pt x="5156" y="75704"/>
                  </a:lnTo>
                  <a:lnTo>
                    <a:pt x="4845" y="75782"/>
                  </a:lnTo>
                  <a:lnTo>
                    <a:pt x="3445" y="74249"/>
                  </a:lnTo>
                  <a:lnTo>
                    <a:pt x="3260" y="73797"/>
                  </a:lnTo>
                  <a:lnTo>
                    <a:pt x="3273" y="73607"/>
                  </a:lnTo>
                  <a:lnTo>
                    <a:pt x="3874" y="72995"/>
                  </a:lnTo>
                  <a:lnTo>
                    <a:pt x="4018" y="72463"/>
                  </a:lnTo>
                  <a:lnTo>
                    <a:pt x="4354" y="71821"/>
                  </a:lnTo>
                  <a:lnTo>
                    <a:pt x="4582" y="71685"/>
                  </a:lnTo>
                  <a:lnTo>
                    <a:pt x="4752" y="71273"/>
                  </a:lnTo>
                  <a:lnTo>
                    <a:pt x="4349" y="70183"/>
                  </a:lnTo>
                  <a:lnTo>
                    <a:pt x="3961" y="69802"/>
                  </a:lnTo>
                  <a:lnTo>
                    <a:pt x="3894" y="69528"/>
                  </a:lnTo>
                  <a:lnTo>
                    <a:pt x="4049" y="69032"/>
                  </a:lnTo>
                  <a:lnTo>
                    <a:pt x="4187" y="68948"/>
                  </a:lnTo>
                  <a:lnTo>
                    <a:pt x="4733" y="68884"/>
                  </a:lnTo>
                  <a:lnTo>
                    <a:pt x="4897" y="68769"/>
                  </a:lnTo>
                  <a:lnTo>
                    <a:pt x="4771" y="67445"/>
                  </a:lnTo>
                  <a:lnTo>
                    <a:pt x="4054" y="67490"/>
                  </a:lnTo>
                  <a:lnTo>
                    <a:pt x="3138" y="68009"/>
                  </a:lnTo>
                  <a:lnTo>
                    <a:pt x="2794" y="68085"/>
                  </a:lnTo>
                  <a:lnTo>
                    <a:pt x="2594" y="67711"/>
                  </a:lnTo>
                  <a:lnTo>
                    <a:pt x="2608" y="67383"/>
                  </a:lnTo>
                  <a:lnTo>
                    <a:pt x="1636" y="67313"/>
                  </a:lnTo>
                  <a:lnTo>
                    <a:pt x="996" y="67609"/>
                  </a:lnTo>
                  <a:lnTo>
                    <a:pt x="453" y="68025"/>
                  </a:lnTo>
                  <a:lnTo>
                    <a:pt x="0" y="67325"/>
                  </a:lnTo>
                  <a:lnTo>
                    <a:pt x="48" y="66731"/>
                  </a:lnTo>
                  <a:lnTo>
                    <a:pt x="397" y="65547"/>
                  </a:lnTo>
                  <a:lnTo>
                    <a:pt x="1054" y="64169"/>
                  </a:lnTo>
                  <a:lnTo>
                    <a:pt x="1930" y="62887"/>
                  </a:lnTo>
                  <a:lnTo>
                    <a:pt x="2290" y="62733"/>
                  </a:lnTo>
                  <a:lnTo>
                    <a:pt x="2810" y="62262"/>
                  </a:lnTo>
                  <a:lnTo>
                    <a:pt x="2928" y="62019"/>
                  </a:lnTo>
                  <a:lnTo>
                    <a:pt x="2863" y="61782"/>
                  </a:lnTo>
                  <a:lnTo>
                    <a:pt x="2690" y="61508"/>
                  </a:lnTo>
                  <a:lnTo>
                    <a:pt x="2917" y="61104"/>
                  </a:lnTo>
                  <a:lnTo>
                    <a:pt x="4285" y="60967"/>
                  </a:lnTo>
                  <a:lnTo>
                    <a:pt x="5014" y="61088"/>
                  </a:lnTo>
                  <a:lnTo>
                    <a:pt x="5081" y="60590"/>
                  </a:lnTo>
                  <a:lnTo>
                    <a:pt x="4413" y="59459"/>
                  </a:lnTo>
                  <a:lnTo>
                    <a:pt x="3978" y="58035"/>
                  </a:lnTo>
                  <a:lnTo>
                    <a:pt x="3831" y="55318"/>
                  </a:lnTo>
                  <a:lnTo>
                    <a:pt x="4373" y="54243"/>
                  </a:lnTo>
                  <a:lnTo>
                    <a:pt x="5759" y="52968"/>
                  </a:lnTo>
                  <a:lnTo>
                    <a:pt x="6390" y="52194"/>
                  </a:lnTo>
                  <a:lnTo>
                    <a:pt x="7293" y="51408"/>
                  </a:lnTo>
                  <a:lnTo>
                    <a:pt x="7264" y="51230"/>
                  </a:lnTo>
                  <a:lnTo>
                    <a:pt x="7038" y="51165"/>
                  </a:lnTo>
                  <a:lnTo>
                    <a:pt x="6622" y="50849"/>
                  </a:lnTo>
                  <a:lnTo>
                    <a:pt x="6351" y="50453"/>
                  </a:lnTo>
                  <a:lnTo>
                    <a:pt x="6357" y="50065"/>
                  </a:lnTo>
                  <a:lnTo>
                    <a:pt x="6474" y="49292"/>
                  </a:lnTo>
                  <a:lnTo>
                    <a:pt x="7100" y="48829"/>
                  </a:lnTo>
                  <a:lnTo>
                    <a:pt x="7634" y="48060"/>
                  </a:lnTo>
                  <a:lnTo>
                    <a:pt x="7678" y="47060"/>
                  </a:lnTo>
                  <a:lnTo>
                    <a:pt x="7523" y="46426"/>
                  </a:lnTo>
                  <a:lnTo>
                    <a:pt x="7416" y="46118"/>
                  </a:lnTo>
                  <a:lnTo>
                    <a:pt x="6592" y="45128"/>
                  </a:lnTo>
                  <a:lnTo>
                    <a:pt x="5889" y="44773"/>
                  </a:lnTo>
                  <a:lnTo>
                    <a:pt x="5291" y="44076"/>
                  </a:lnTo>
                  <a:lnTo>
                    <a:pt x="5105" y="43364"/>
                  </a:lnTo>
                  <a:lnTo>
                    <a:pt x="5246" y="42819"/>
                  </a:lnTo>
                  <a:lnTo>
                    <a:pt x="4793" y="41778"/>
                  </a:lnTo>
                  <a:lnTo>
                    <a:pt x="4831" y="40419"/>
                  </a:lnTo>
                  <a:lnTo>
                    <a:pt x="4629" y="39020"/>
                  </a:lnTo>
                  <a:lnTo>
                    <a:pt x="3992" y="37134"/>
                  </a:lnTo>
                  <a:lnTo>
                    <a:pt x="4308" y="36742"/>
                  </a:lnTo>
                  <a:lnTo>
                    <a:pt x="4540" y="36597"/>
                  </a:lnTo>
                  <a:lnTo>
                    <a:pt x="5584" y="36511"/>
                  </a:lnTo>
                  <a:lnTo>
                    <a:pt x="5864" y="36305"/>
                  </a:lnTo>
                  <a:lnTo>
                    <a:pt x="6017" y="34738"/>
                  </a:lnTo>
                  <a:lnTo>
                    <a:pt x="5625" y="34347"/>
                  </a:lnTo>
                  <a:lnTo>
                    <a:pt x="4985" y="34124"/>
                  </a:lnTo>
                  <a:lnTo>
                    <a:pt x="4440" y="34090"/>
                  </a:lnTo>
                  <a:lnTo>
                    <a:pt x="3977" y="33803"/>
                  </a:lnTo>
                  <a:lnTo>
                    <a:pt x="3782" y="33566"/>
                  </a:lnTo>
                  <a:lnTo>
                    <a:pt x="3266" y="31835"/>
                  </a:lnTo>
                  <a:lnTo>
                    <a:pt x="3295" y="31703"/>
                  </a:lnTo>
                  <a:lnTo>
                    <a:pt x="3030" y="31340"/>
                  </a:lnTo>
                  <a:lnTo>
                    <a:pt x="2713" y="31284"/>
                  </a:lnTo>
                  <a:lnTo>
                    <a:pt x="2519" y="31307"/>
                  </a:lnTo>
                  <a:lnTo>
                    <a:pt x="2046" y="30766"/>
                  </a:lnTo>
                  <a:lnTo>
                    <a:pt x="2214" y="30388"/>
                  </a:lnTo>
                  <a:lnTo>
                    <a:pt x="2210" y="29768"/>
                  </a:lnTo>
                  <a:lnTo>
                    <a:pt x="2005" y="29283"/>
                  </a:lnTo>
                  <a:lnTo>
                    <a:pt x="3254" y="28468"/>
                  </a:lnTo>
                  <a:lnTo>
                    <a:pt x="4694" y="28039"/>
                  </a:lnTo>
                  <a:lnTo>
                    <a:pt x="5510" y="28078"/>
                  </a:lnTo>
                  <a:lnTo>
                    <a:pt x="5931" y="28387"/>
                  </a:lnTo>
                  <a:lnTo>
                    <a:pt x="6265" y="28316"/>
                  </a:lnTo>
                  <a:lnTo>
                    <a:pt x="6265" y="27117"/>
                  </a:lnTo>
                  <a:lnTo>
                    <a:pt x="7307" y="25436"/>
                  </a:lnTo>
                  <a:lnTo>
                    <a:pt x="7532" y="24927"/>
                  </a:lnTo>
                  <a:lnTo>
                    <a:pt x="8057" y="24800"/>
                  </a:lnTo>
                  <a:lnTo>
                    <a:pt x="8868" y="24409"/>
                  </a:lnTo>
                  <a:lnTo>
                    <a:pt x="9024" y="24268"/>
                  </a:lnTo>
                  <a:lnTo>
                    <a:pt x="8831" y="23099"/>
                  </a:lnTo>
                  <a:lnTo>
                    <a:pt x="9014" y="21875"/>
                  </a:lnTo>
                  <a:lnTo>
                    <a:pt x="8868" y="21375"/>
                  </a:lnTo>
                  <a:lnTo>
                    <a:pt x="9874" y="19781"/>
                  </a:lnTo>
                  <a:lnTo>
                    <a:pt x="10484" y="19599"/>
                  </a:lnTo>
                  <a:lnTo>
                    <a:pt x="10583" y="19773"/>
                  </a:lnTo>
                  <a:lnTo>
                    <a:pt x="10814" y="19844"/>
                  </a:lnTo>
                  <a:lnTo>
                    <a:pt x="12262" y="19696"/>
                  </a:lnTo>
                  <a:lnTo>
                    <a:pt x="12676" y="20369"/>
                  </a:lnTo>
                  <a:lnTo>
                    <a:pt x="13222" y="20773"/>
                  </a:lnTo>
                  <a:lnTo>
                    <a:pt x="13634" y="20923"/>
                  </a:lnTo>
                  <a:lnTo>
                    <a:pt x="14614" y="20941"/>
                  </a:lnTo>
                  <a:lnTo>
                    <a:pt x="14755" y="20766"/>
                  </a:lnTo>
                  <a:lnTo>
                    <a:pt x="15107" y="19524"/>
                  </a:lnTo>
                  <a:lnTo>
                    <a:pt x="15521" y="19132"/>
                  </a:lnTo>
                  <a:lnTo>
                    <a:pt x="15769" y="18762"/>
                  </a:lnTo>
                  <a:lnTo>
                    <a:pt x="15545" y="18308"/>
                  </a:lnTo>
                  <a:lnTo>
                    <a:pt x="15507" y="17976"/>
                  </a:lnTo>
                  <a:lnTo>
                    <a:pt x="16416" y="16953"/>
                  </a:lnTo>
                  <a:lnTo>
                    <a:pt x="18109" y="17230"/>
                  </a:lnTo>
                  <a:lnTo>
                    <a:pt x="18874" y="17126"/>
                  </a:lnTo>
                  <a:lnTo>
                    <a:pt x="19904" y="17303"/>
                  </a:lnTo>
                  <a:lnTo>
                    <a:pt x="20674" y="16843"/>
                  </a:lnTo>
                  <a:lnTo>
                    <a:pt x="21147" y="15788"/>
                  </a:lnTo>
                  <a:lnTo>
                    <a:pt x="21299" y="14850"/>
                  </a:lnTo>
                  <a:lnTo>
                    <a:pt x="21306" y="13727"/>
                  </a:lnTo>
                  <a:lnTo>
                    <a:pt x="21431" y="13093"/>
                  </a:lnTo>
                  <a:lnTo>
                    <a:pt x="22053" y="12393"/>
                  </a:lnTo>
                  <a:lnTo>
                    <a:pt x="23228" y="10050"/>
                  </a:lnTo>
                  <a:lnTo>
                    <a:pt x="24035" y="8742"/>
                  </a:lnTo>
                  <a:lnTo>
                    <a:pt x="24121" y="7850"/>
                  </a:lnTo>
                  <a:lnTo>
                    <a:pt x="23997" y="7175"/>
                  </a:lnTo>
                  <a:lnTo>
                    <a:pt x="23797" y="6797"/>
                  </a:lnTo>
                  <a:lnTo>
                    <a:pt x="23678" y="5236"/>
                  </a:lnTo>
                  <a:lnTo>
                    <a:pt x="23480" y="4410"/>
                  </a:lnTo>
                  <a:lnTo>
                    <a:pt x="23161" y="4138"/>
                  </a:lnTo>
                  <a:lnTo>
                    <a:pt x="23077" y="3937"/>
                  </a:lnTo>
                  <a:lnTo>
                    <a:pt x="23281" y="3563"/>
                  </a:lnTo>
                  <a:lnTo>
                    <a:pt x="23941" y="3023"/>
                  </a:lnTo>
                  <a:lnTo>
                    <a:pt x="24434" y="2969"/>
                  </a:lnTo>
                  <a:lnTo>
                    <a:pt x="25771" y="2222"/>
                  </a:lnTo>
                  <a:lnTo>
                    <a:pt x="25736" y="1901"/>
                  </a:lnTo>
                  <a:lnTo>
                    <a:pt x="26061" y="1404"/>
                  </a:lnTo>
                  <a:lnTo>
                    <a:pt x="26293" y="1411"/>
                  </a:lnTo>
                  <a:lnTo>
                    <a:pt x="28118" y="1462"/>
                  </a:lnTo>
                  <a:lnTo>
                    <a:pt x="28528" y="1462"/>
                  </a:lnTo>
                  <a:lnTo>
                    <a:pt x="29652" y="1438"/>
                  </a:lnTo>
                  <a:lnTo>
                    <a:pt x="36859" y="1283"/>
                  </a:lnTo>
                  <a:lnTo>
                    <a:pt x="40283" y="1475"/>
                  </a:lnTo>
                  <a:lnTo>
                    <a:pt x="43684" y="1667"/>
                  </a:lnTo>
                  <a:lnTo>
                    <a:pt x="48114" y="1693"/>
                  </a:lnTo>
                  <a:lnTo>
                    <a:pt x="57855" y="119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3" name="pg1324">
              <a:extLst>
                <a:ext uri="{FF2B5EF4-FFF2-40B4-BE49-F238E27FC236}">
                  <a16:creationId xmlns:a16="http://schemas.microsoft.com/office/drawing/2014/main" id="{493C0D1A-8EAE-894B-BDEB-B7834C8808BE}"/>
                </a:ext>
              </a:extLst>
            </p:cNvPr>
            <p:cNvSpPr/>
            <p:nvPr/>
          </p:nvSpPr>
          <p:spPr>
            <a:xfrm>
              <a:off x="1265837" y="2932972"/>
              <a:ext cx="16654" cy="17272"/>
            </a:xfrm>
            <a:custGeom>
              <a:avLst/>
              <a:gdLst/>
              <a:ahLst/>
              <a:cxnLst/>
              <a:rect l="0" t="0" r="0" b="0"/>
              <a:pathLst>
                <a:path w="16654" h="17272">
                  <a:moveTo>
                    <a:pt x="2875" y="175"/>
                  </a:moveTo>
                  <a:lnTo>
                    <a:pt x="2612" y="582"/>
                  </a:lnTo>
                  <a:lnTo>
                    <a:pt x="2377" y="659"/>
                  </a:lnTo>
                  <a:lnTo>
                    <a:pt x="2091" y="515"/>
                  </a:lnTo>
                  <a:lnTo>
                    <a:pt x="1658" y="112"/>
                  </a:lnTo>
                  <a:lnTo>
                    <a:pt x="1309" y="0"/>
                  </a:lnTo>
                  <a:lnTo>
                    <a:pt x="0" y="498"/>
                  </a:lnTo>
                  <a:lnTo>
                    <a:pt x="171" y="1008"/>
                  </a:lnTo>
                  <a:lnTo>
                    <a:pt x="589" y="1109"/>
                  </a:lnTo>
                  <a:lnTo>
                    <a:pt x="713" y="1282"/>
                  </a:lnTo>
                  <a:lnTo>
                    <a:pt x="922" y="1847"/>
                  </a:lnTo>
                  <a:lnTo>
                    <a:pt x="846" y="2129"/>
                  </a:lnTo>
                  <a:lnTo>
                    <a:pt x="1349" y="2266"/>
                  </a:lnTo>
                  <a:lnTo>
                    <a:pt x="1696" y="2207"/>
                  </a:lnTo>
                  <a:lnTo>
                    <a:pt x="1757" y="2386"/>
                  </a:lnTo>
                  <a:lnTo>
                    <a:pt x="1702" y="2985"/>
                  </a:lnTo>
                  <a:lnTo>
                    <a:pt x="2106" y="3596"/>
                  </a:lnTo>
                  <a:lnTo>
                    <a:pt x="2077" y="3825"/>
                  </a:lnTo>
                  <a:lnTo>
                    <a:pt x="1818" y="4419"/>
                  </a:lnTo>
                  <a:lnTo>
                    <a:pt x="1765" y="5357"/>
                  </a:lnTo>
                  <a:lnTo>
                    <a:pt x="1950" y="5875"/>
                  </a:lnTo>
                  <a:lnTo>
                    <a:pt x="2623" y="6192"/>
                  </a:lnTo>
                  <a:lnTo>
                    <a:pt x="2744" y="6326"/>
                  </a:lnTo>
                  <a:lnTo>
                    <a:pt x="2767" y="6593"/>
                  </a:lnTo>
                  <a:lnTo>
                    <a:pt x="3104" y="6562"/>
                  </a:lnTo>
                  <a:lnTo>
                    <a:pt x="3039" y="6874"/>
                  </a:lnTo>
                  <a:lnTo>
                    <a:pt x="3836" y="8113"/>
                  </a:lnTo>
                  <a:lnTo>
                    <a:pt x="4142" y="8410"/>
                  </a:lnTo>
                  <a:lnTo>
                    <a:pt x="4567" y="8528"/>
                  </a:lnTo>
                  <a:lnTo>
                    <a:pt x="4876" y="8714"/>
                  </a:lnTo>
                  <a:lnTo>
                    <a:pt x="5062" y="8904"/>
                  </a:lnTo>
                  <a:lnTo>
                    <a:pt x="5244" y="9246"/>
                  </a:lnTo>
                  <a:lnTo>
                    <a:pt x="5449" y="9298"/>
                  </a:lnTo>
                  <a:lnTo>
                    <a:pt x="6712" y="8881"/>
                  </a:lnTo>
                  <a:lnTo>
                    <a:pt x="7814" y="9637"/>
                  </a:lnTo>
                  <a:lnTo>
                    <a:pt x="8541" y="10951"/>
                  </a:lnTo>
                  <a:lnTo>
                    <a:pt x="9113" y="11323"/>
                  </a:lnTo>
                  <a:lnTo>
                    <a:pt x="9550" y="11252"/>
                  </a:lnTo>
                  <a:lnTo>
                    <a:pt x="10052" y="11371"/>
                  </a:lnTo>
                  <a:lnTo>
                    <a:pt x="10450" y="11695"/>
                  </a:lnTo>
                  <a:lnTo>
                    <a:pt x="11061" y="12049"/>
                  </a:lnTo>
                  <a:lnTo>
                    <a:pt x="11316" y="12105"/>
                  </a:lnTo>
                  <a:lnTo>
                    <a:pt x="12636" y="13795"/>
                  </a:lnTo>
                  <a:lnTo>
                    <a:pt x="13027" y="14167"/>
                  </a:lnTo>
                  <a:lnTo>
                    <a:pt x="13525" y="14375"/>
                  </a:lnTo>
                  <a:lnTo>
                    <a:pt x="13706" y="14651"/>
                  </a:lnTo>
                  <a:lnTo>
                    <a:pt x="13903" y="15470"/>
                  </a:lnTo>
                  <a:lnTo>
                    <a:pt x="13559" y="15727"/>
                  </a:lnTo>
                  <a:lnTo>
                    <a:pt x="13169" y="16162"/>
                  </a:lnTo>
                  <a:lnTo>
                    <a:pt x="13242" y="16444"/>
                  </a:lnTo>
                  <a:lnTo>
                    <a:pt x="13856" y="16448"/>
                  </a:lnTo>
                  <a:lnTo>
                    <a:pt x="14594" y="16266"/>
                  </a:lnTo>
                  <a:lnTo>
                    <a:pt x="14768" y="16311"/>
                  </a:lnTo>
                  <a:lnTo>
                    <a:pt x="14972" y="16762"/>
                  </a:lnTo>
                  <a:lnTo>
                    <a:pt x="15420" y="17186"/>
                  </a:lnTo>
                  <a:lnTo>
                    <a:pt x="15856" y="17272"/>
                  </a:lnTo>
                  <a:lnTo>
                    <a:pt x="16151" y="16747"/>
                  </a:lnTo>
                  <a:lnTo>
                    <a:pt x="16240" y="16431"/>
                  </a:lnTo>
                  <a:lnTo>
                    <a:pt x="16001" y="15140"/>
                  </a:lnTo>
                  <a:lnTo>
                    <a:pt x="15924" y="14909"/>
                  </a:lnTo>
                  <a:lnTo>
                    <a:pt x="15665" y="14563"/>
                  </a:lnTo>
                  <a:lnTo>
                    <a:pt x="15036" y="14090"/>
                  </a:lnTo>
                  <a:lnTo>
                    <a:pt x="14854" y="13870"/>
                  </a:lnTo>
                  <a:lnTo>
                    <a:pt x="14306" y="12843"/>
                  </a:lnTo>
                  <a:lnTo>
                    <a:pt x="14295" y="12564"/>
                  </a:lnTo>
                  <a:lnTo>
                    <a:pt x="14897" y="13182"/>
                  </a:lnTo>
                  <a:lnTo>
                    <a:pt x="16278" y="13748"/>
                  </a:lnTo>
                  <a:lnTo>
                    <a:pt x="16569" y="13692"/>
                  </a:lnTo>
                  <a:lnTo>
                    <a:pt x="16654" y="13241"/>
                  </a:lnTo>
                  <a:lnTo>
                    <a:pt x="16592" y="12925"/>
                  </a:lnTo>
                  <a:lnTo>
                    <a:pt x="16142" y="12382"/>
                  </a:lnTo>
                  <a:lnTo>
                    <a:pt x="15343" y="11094"/>
                  </a:lnTo>
                  <a:lnTo>
                    <a:pt x="14092" y="9691"/>
                  </a:lnTo>
                  <a:lnTo>
                    <a:pt x="13883" y="9519"/>
                  </a:lnTo>
                  <a:lnTo>
                    <a:pt x="13574" y="9478"/>
                  </a:lnTo>
                  <a:lnTo>
                    <a:pt x="13195" y="9214"/>
                  </a:lnTo>
                  <a:lnTo>
                    <a:pt x="12925" y="8730"/>
                  </a:lnTo>
                  <a:lnTo>
                    <a:pt x="11854" y="7491"/>
                  </a:lnTo>
                  <a:lnTo>
                    <a:pt x="11305" y="7175"/>
                  </a:lnTo>
                  <a:lnTo>
                    <a:pt x="10416" y="6810"/>
                  </a:lnTo>
                  <a:lnTo>
                    <a:pt x="10466" y="6419"/>
                  </a:lnTo>
                  <a:lnTo>
                    <a:pt x="9090" y="6025"/>
                  </a:lnTo>
                  <a:lnTo>
                    <a:pt x="8610" y="5548"/>
                  </a:lnTo>
                  <a:lnTo>
                    <a:pt x="8115" y="5187"/>
                  </a:lnTo>
                  <a:lnTo>
                    <a:pt x="7872" y="5102"/>
                  </a:lnTo>
                  <a:lnTo>
                    <a:pt x="7346" y="5117"/>
                  </a:lnTo>
                  <a:lnTo>
                    <a:pt x="6576" y="4585"/>
                  </a:lnTo>
                  <a:lnTo>
                    <a:pt x="5157" y="3900"/>
                  </a:lnTo>
                  <a:lnTo>
                    <a:pt x="4897" y="2992"/>
                  </a:lnTo>
                  <a:lnTo>
                    <a:pt x="4978" y="2315"/>
                  </a:lnTo>
                  <a:lnTo>
                    <a:pt x="4378" y="655"/>
                  </a:lnTo>
                  <a:lnTo>
                    <a:pt x="3790" y="246"/>
                  </a:lnTo>
                  <a:lnTo>
                    <a:pt x="3473" y="213"/>
                  </a:lnTo>
                  <a:lnTo>
                    <a:pt x="3167" y="395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4" name="pg1325">
              <a:extLst>
                <a:ext uri="{FF2B5EF4-FFF2-40B4-BE49-F238E27FC236}">
                  <a16:creationId xmlns:a16="http://schemas.microsoft.com/office/drawing/2014/main" id="{40F1AAE3-F237-8846-888F-81F0AC546B32}"/>
                </a:ext>
              </a:extLst>
            </p:cNvPr>
            <p:cNvSpPr/>
            <p:nvPr/>
          </p:nvSpPr>
          <p:spPr>
            <a:xfrm>
              <a:off x="1219964" y="2656543"/>
              <a:ext cx="310887" cy="600653"/>
            </a:xfrm>
            <a:custGeom>
              <a:avLst/>
              <a:gdLst/>
              <a:ahLst/>
              <a:cxnLst/>
              <a:rect l="0" t="0" r="0" b="0"/>
              <a:pathLst>
                <a:path w="310887" h="600653">
                  <a:moveTo>
                    <a:pt x="6209" y="0"/>
                  </a:moveTo>
                  <a:lnTo>
                    <a:pt x="6855" y="13"/>
                  </a:lnTo>
                  <a:lnTo>
                    <a:pt x="7218" y="21"/>
                  </a:lnTo>
                  <a:lnTo>
                    <a:pt x="9430" y="70"/>
                  </a:lnTo>
                  <a:lnTo>
                    <a:pt x="18670" y="277"/>
                  </a:lnTo>
                  <a:lnTo>
                    <a:pt x="19451" y="295"/>
                  </a:lnTo>
                  <a:lnTo>
                    <a:pt x="20611" y="311"/>
                  </a:lnTo>
                  <a:lnTo>
                    <a:pt x="27403" y="408"/>
                  </a:lnTo>
                  <a:lnTo>
                    <a:pt x="37740" y="553"/>
                  </a:lnTo>
                  <a:lnTo>
                    <a:pt x="37980" y="557"/>
                  </a:lnTo>
                  <a:lnTo>
                    <a:pt x="38343" y="562"/>
                  </a:lnTo>
                  <a:lnTo>
                    <a:pt x="45963" y="562"/>
                  </a:lnTo>
                  <a:lnTo>
                    <a:pt x="48015" y="618"/>
                  </a:lnTo>
                  <a:lnTo>
                    <a:pt x="50570" y="693"/>
                  </a:lnTo>
                  <a:lnTo>
                    <a:pt x="51189" y="644"/>
                  </a:lnTo>
                  <a:lnTo>
                    <a:pt x="51364" y="622"/>
                  </a:lnTo>
                  <a:lnTo>
                    <a:pt x="53555" y="514"/>
                  </a:lnTo>
                  <a:lnTo>
                    <a:pt x="54523" y="466"/>
                  </a:lnTo>
                  <a:lnTo>
                    <a:pt x="56341" y="468"/>
                  </a:lnTo>
                  <a:lnTo>
                    <a:pt x="62147" y="473"/>
                  </a:lnTo>
                  <a:lnTo>
                    <a:pt x="62598" y="557"/>
                  </a:lnTo>
                  <a:lnTo>
                    <a:pt x="78332" y="727"/>
                  </a:lnTo>
                  <a:lnTo>
                    <a:pt x="82368" y="947"/>
                  </a:lnTo>
                  <a:lnTo>
                    <a:pt x="87437" y="1089"/>
                  </a:lnTo>
                  <a:lnTo>
                    <a:pt x="90101" y="1164"/>
                  </a:lnTo>
                  <a:lnTo>
                    <a:pt x="92626" y="1155"/>
                  </a:lnTo>
                  <a:lnTo>
                    <a:pt x="106370" y="1104"/>
                  </a:lnTo>
                  <a:lnTo>
                    <a:pt x="110262" y="1090"/>
                  </a:lnTo>
                  <a:lnTo>
                    <a:pt x="118963" y="1024"/>
                  </a:lnTo>
                  <a:lnTo>
                    <a:pt x="134285" y="1107"/>
                  </a:lnTo>
                  <a:lnTo>
                    <a:pt x="134508" y="1106"/>
                  </a:lnTo>
                  <a:lnTo>
                    <a:pt x="140340" y="1203"/>
                  </a:lnTo>
                  <a:lnTo>
                    <a:pt x="158310" y="1095"/>
                  </a:lnTo>
                  <a:lnTo>
                    <a:pt x="158649" y="1093"/>
                  </a:lnTo>
                  <a:lnTo>
                    <a:pt x="159257" y="1089"/>
                  </a:lnTo>
                  <a:lnTo>
                    <a:pt x="160945" y="1097"/>
                  </a:lnTo>
                  <a:lnTo>
                    <a:pt x="161211" y="1350"/>
                  </a:lnTo>
                  <a:lnTo>
                    <a:pt x="161211" y="1670"/>
                  </a:lnTo>
                  <a:lnTo>
                    <a:pt x="161052" y="1901"/>
                  </a:lnTo>
                  <a:lnTo>
                    <a:pt x="160703" y="2076"/>
                  </a:lnTo>
                  <a:lnTo>
                    <a:pt x="160449" y="2061"/>
                  </a:lnTo>
                  <a:lnTo>
                    <a:pt x="159759" y="2284"/>
                  </a:lnTo>
                  <a:lnTo>
                    <a:pt x="159497" y="2746"/>
                  </a:lnTo>
                  <a:lnTo>
                    <a:pt x="159422" y="3527"/>
                  </a:lnTo>
                  <a:lnTo>
                    <a:pt x="159542" y="4248"/>
                  </a:lnTo>
                  <a:lnTo>
                    <a:pt x="159860" y="4929"/>
                  </a:lnTo>
                  <a:lnTo>
                    <a:pt x="160269" y="5312"/>
                  </a:lnTo>
                  <a:lnTo>
                    <a:pt x="159995" y="5948"/>
                  </a:lnTo>
                  <a:lnTo>
                    <a:pt x="159817" y="6067"/>
                  </a:lnTo>
                  <a:lnTo>
                    <a:pt x="159555" y="6495"/>
                  </a:lnTo>
                  <a:lnTo>
                    <a:pt x="159129" y="7429"/>
                  </a:lnTo>
                  <a:lnTo>
                    <a:pt x="159200" y="7723"/>
                  </a:lnTo>
                  <a:lnTo>
                    <a:pt x="159033" y="8303"/>
                  </a:lnTo>
                  <a:lnTo>
                    <a:pt x="158862" y="8857"/>
                  </a:lnTo>
                  <a:lnTo>
                    <a:pt x="158770" y="9604"/>
                  </a:lnTo>
                  <a:lnTo>
                    <a:pt x="158797" y="10456"/>
                  </a:lnTo>
                  <a:lnTo>
                    <a:pt x="158947" y="10713"/>
                  </a:lnTo>
                  <a:lnTo>
                    <a:pt x="158451" y="11419"/>
                  </a:lnTo>
                  <a:lnTo>
                    <a:pt x="158534" y="11947"/>
                  </a:lnTo>
                  <a:lnTo>
                    <a:pt x="158776" y="12174"/>
                  </a:lnTo>
                  <a:lnTo>
                    <a:pt x="158466" y="12516"/>
                  </a:lnTo>
                  <a:lnTo>
                    <a:pt x="158236" y="12643"/>
                  </a:lnTo>
                  <a:lnTo>
                    <a:pt x="158078" y="12918"/>
                  </a:lnTo>
                  <a:lnTo>
                    <a:pt x="158101" y="13401"/>
                  </a:lnTo>
                  <a:lnTo>
                    <a:pt x="157974" y="13799"/>
                  </a:lnTo>
                  <a:lnTo>
                    <a:pt x="157637" y="13844"/>
                  </a:lnTo>
                  <a:lnTo>
                    <a:pt x="157617" y="14624"/>
                  </a:lnTo>
                  <a:lnTo>
                    <a:pt x="157902" y="15357"/>
                  </a:lnTo>
                  <a:lnTo>
                    <a:pt x="157933" y="16261"/>
                  </a:lnTo>
                  <a:lnTo>
                    <a:pt x="158032" y="16626"/>
                  </a:lnTo>
                  <a:lnTo>
                    <a:pt x="158368" y="17336"/>
                  </a:lnTo>
                  <a:lnTo>
                    <a:pt x="158055" y="17712"/>
                  </a:lnTo>
                  <a:lnTo>
                    <a:pt x="158058" y="18035"/>
                  </a:lnTo>
                  <a:lnTo>
                    <a:pt x="158244" y="18430"/>
                  </a:lnTo>
                  <a:lnTo>
                    <a:pt x="158609" y="18739"/>
                  </a:lnTo>
                  <a:lnTo>
                    <a:pt x="158957" y="19222"/>
                  </a:lnTo>
                  <a:lnTo>
                    <a:pt x="159095" y="19810"/>
                  </a:lnTo>
                  <a:lnTo>
                    <a:pt x="159326" y="20092"/>
                  </a:lnTo>
                  <a:lnTo>
                    <a:pt x="159479" y="20502"/>
                  </a:lnTo>
                  <a:lnTo>
                    <a:pt x="159436" y="20798"/>
                  </a:lnTo>
                  <a:lnTo>
                    <a:pt x="159484" y="21010"/>
                  </a:lnTo>
                  <a:lnTo>
                    <a:pt x="160458" y="21787"/>
                  </a:lnTo>
                  <a:lnTo>
                    <a:pt x="161386" y="22645"/>
                  </a:lnTo>
                  <a:lnTo>
                    <a:pt x="162028" y="23675"/>
                  </a:lnTo>
                  <a:lnTo>
                    <a:pt x="162345" y="24545"/>
                  </a:lnTo>
                  <a:lnTo>
                    <a:pt x="162068" y="25037"/>
                  </a:lnTo>
                  <a:lnTo>
                    <a:pt x="161993" y="25896"/>
                  </a:lnTo>
                  <a:lnTo>
                    <a:pt x="162092" y="26394"/>
                  </a:lnTo>
                  <a:lnTo>
                    <a:pt x="162429" y="26833"/>
                  </a:lnTo>
                  <a:lnTo>
                    <a:pt x="162786" y="27744"/>
                  </a:lnTo>
                  <a:lnTo>
                    <a:pt x="162715" y="28748"/>
                  </a:lnTo>
                  <a:lnTo>
                    <a:pt x="162391" y="29548"/>
                  </a:lnTo>
                  <a:lnTo>
                    <a:pt x="162402" y="29760"/>
                  </a:lnTo>
                  <a:lnTo>
                    <a:pt x="163202" y="30805"/>
                  </a:lnTo>
                  <a:lnTo>
                    <a:pt x="163642" y="31214"/>
                  </a:lnTo>
                  <a:lnTo>
                    <a:pt x="163768" y="31522"/>
                  </a:lnTo>
                  <a:lnTo>
                    <a:pt x="163626" y="32653"/>
                  </a:lnTo>
                  <a:lnTo>
                    <a:pt x="163516" y="32943"/>
                  </a:lnTo>
                  <a:lnTo>
                    <a:pt x="163599" y="33148"/>
                  </a:lnTo>
                  <a:lnTo>
                    <a:pt x="164169" y="33940"/>
                  </a:lnTo>
                  <a:lnTo>
                    <a:pt x="164090" y="34334"/>
                  </a:lnTo>
                  <a:lnTo>
                    <a:pt x="163694" y="34464"/>
                  </a:lnTo>
                  <a:lnTo>
                    <a:pt x="164759" y="37841"/>
                  </a:lnTo>
                  <a:lnTo>
                    <a:pt x="165748" y="37309"/>
                  </a:lnTo>
                  <a:lnTo>
                    <a:pt x="165878" y="36892"/>
                  </a:lnTo>
                  <a:lnTo>
                    <a:pt x="166020" y="35929"/>
                  </a:lnTo>
                  <a:lnTo>
                    <a:pt x="166309" y="35085"/>
                  </a:lnTo>
                  <a:lnTo>
                    <a:pt x="166479" y="34951"/>
                  </a:lnTo>
                  <a:lnTo>
                    <a:pt x="166879" y="35074"/>
                  </a:lnTo>
                  <a:lnTo>
                    <a:pt x="166879" y="35702"/>
                  </a:lnTo>
                  <a:lnTo>
                    <a:pt x="167159" y="35892"/>
                  </a:lnTo>
                  <a:lnTo>
                    <a:pt x="167436" y="35360"/>
                  </a:lnTo>
                  <a:lnTo>
                    <a:pt x="167286" y="35141"/>
                  </a:lnTo>
                  <a:lnTo>
                    <a:pt x="167416" y="34542"/>
                  </a:lnTo>
                  <a:lnTo>
                    <a:pt x="167867" y="34163"/>
                  </a:lnTo>
                  <a:lnTo>
                    <a:pt x="168034" y="34166"/>
                  </a:lnTo>
                  <a:lnTo>
                    <a:pt x="168492" y="34568"/>
                  </a:lnTo>
                  <a:lnTo>
                    <a:pt x="168524" y="35739"/>
                  </a:lnTo>
                  <a:lnTo>
                    <a:pt x="168595" y="35937"/>
                  </a:lnTo>
                  <a:lnTo>
                    <a:pt x="168868" y="36044"/>
                  </a:lnTo>
                  <a:lnTo>
                    <a:pt x="169220" y="35832"/>
                  </a:lnTo>
                  <a:lnTo>
                    <a:pt x="169192" y="35602"/>
                  </a:lnTo>
                  <a:lnTo>
                    <a:pt x="169881" y="34327"/>
                  </a:lnTo>
                  <a:lnTo>
                    <a:pt x="170189" y="34248"/>
                  </a:lnTo>
                  <a:lnTo>
                    <a:pt x="170712" y="33906"/>
                  </a:lnTo>
                  <a:lnTo>
                    <a:pt x="172267" y="32650"/>
                  </a:lnTo>
                  <a:lnTo>
                    <a:pt x="172216" y="32218"/>
                  </a:lnTo>
                  <a:lnTo>
                    <a:pt x="172739" y="31345"/>
                  </a:lnTo>
                  <a:lnTo>
                    <a:pt x="173202" y="30821"/>
                  </a:lnTo>
                  <a:lnTo>
                    <a:pt x="173285" y="30649"/>
                  </a:lnTo>
                  <a:lnTo>
                    <a:pt x="173408" y="29775"/>
                  </a:lnTo>
                  <a:lnTo>
                    <a:pt x="173634" y="29582"/>
                  </a:lnTo>
                  <a:lnTo>
                    <a:pt x="174247" y="30379"/>
                  </a:lnTo>
                  <a:lnTo>
                    <a:pt x="174159" y="30918"/>
                  </a:lnTo>
                  <a:lnTo>
                    <a:pt x="174226" y="31059"/>
                  </a:lnTo>
                  <a:lnTo>
                    <a:pt x="174381" y="31130"/>
                  </a:lnTo>
                  <a:lnTo>
                    <a:pt x="174587" y="30970"/>
                  </a:lnTo>
                  <a:lnTo>
                    <a:pt x="175520" y="29706"/>
                  </a:lnTo>
                  <a:lnTo>
                    <a:pt x="176006" y="28552"/>
                  </a:lnTo>
                  <a:lnTo>
                    <a:pt x="176192" y="27946"/>
                  </a:lnTo>
                  <a:lnTo>
                    <a:pt x="176346" y="26949"/>
                  </a:lnTo>
                  <a:lnTo>
                    <a:pt x="176265" y="24178"/>
                  </a:lnTo>
                  <a:lnTo>
                    <a:pt x="176359" y="23081"/>
                  </a:lnTo>
                  <a:lnTo>
                    <a:pt x="176699" y="22780"/>
                  </a:lnTo>
                  <a:lnTo>
                    <a:pt x="177079" y="22099"/>
                  </a:lnTo>
                  <a:lnTo>
                    <a:pt x="177305" y="21519"/>
                  </a:lnTo>
                  <a:lnTo>
                    <a:pt x="177205" y="21139"/>
                  </a:lnTo>
                  <a:lnTo>
                    <a:pt x="176896" y="20429"/>
                  </a:lnTo>
                  <a:lnTo>
                    <a:pt x="177050" y="20184"/>
                  </a:lnTo>
                  <a:lnTo>
                    <a:pt x="177529" y="20094"/>
                  </a:lnTo>
                  <a:lnTo>
                    <a:pt x="177778" y="19358"/>
                  </a:lnTo>
                  <a:lnTo>
                    <a:pt x="177239" y="18982"/>
                  </a:lnTo>
                  <a:lnTo>
                    <a:pt x="176834" y="17841"/>
                  </a:lnTo>
                  <a:lnTo>
                    <a:pt x="177448" y="17733"/>
                  </a:lnTo>
                  <a:lnTo>
                    <a:pt x="178272" y="17803"/>
                  </a:lnTo>
                  <a:lnTo>
                    <a:pt x="179069" y="18063"/>
                  </a:lnTo>
                  <a:lnTo>
                    <a:pt x="179299" y="18215"/>
                  </a:lnTo>
                  <a:lnTo>
                    <a:pt x="179809" y="18964"/>
                  </a:lnTo>
                  <a:lnTo>
                    <a:pt x="179103" y="21321"/>
                  </a:lnTo>
                  <a:lnTo>
                    <a:pt x="178790" y="22176"/>
                  </a:lnTo>
                  <a:lnTo>
                    <a:pt x="177825" y="24371"/>
                  </a:lnTo>
                  <a:lnTo>
                    <a:pt x="177655" y="24948"/>
                  </a:lnTo>
                  <a:lnTo>
                    <a:pt x="177775" y="26859"/>
                  </a:lnTo>
                  <a:lnTo>
                    <a:pt x="178139" y="27447"/>
                  </a:lnTo>
                  <a:lnTo>
                    <a:pt x="178674" y="28934"/>
                  </a:lnTo>
                  <a:lnTo>
                    <a:pt x="178690" y="29302"/>
                  </a:lnTo>
                  <a:lnTo>
                    <a:pt x="178232" y="31452"/>
                  </a:lnTo>
                  <a:lnTo>
                    <a:pt x="178552" y="31195"/>
                  </a:lnTo>
                  <a:lnTo>
                    <a:pt x="178971" y="30462"/>
                  </a:lnTo>
                  <a:lnTo>
                    <a:pt x="179489" y="29019"/>
                  </a:lnTo>
                  <a:lnTo>
                    <a:pt x="179343" y="28655"/>
                  </a:lnTo>
                  <a:lnTo>
                    <a:pt x="179137" y="28577"/>
                  </a:lnTo>
                  <a:lnTo>
                    <a:pt x="179006" y="28424"/>
                  </a:lnTo>
                  <a:lnTo>
                    <a:pt x="178748" y="27234"/>
                  </a:lnTo>
                  <a:lnTo>
                    <a:pt x="179014" y="27268"/>
                  </a:lnTo>
                  <a:lnTo>
                    <a:pt x="179061" y="27513"/>
                  </a:lnTo>
                  <a:lnTo>
                    <a:pt x="180309" y="28721"/>
                  </a:lnTo>
                  <a:lnTo>
                    <a:pt x="181476" y="28755"/>
                  </a:lnTo>
                  <a:lnTo>
                    <a:pt x="181710" y="28836"/>
                  </a:lnTo>
                  <a:lnTo>
                    <a:pt x="181868" y="28952"/>
                  </a:lnTo>
                  <a:lnTo>
                    <a:pt x="182109" y="29383"/>
                  </a:lnTo>
                  <a:lnTo>
                    <a:pt x="182307" y="29550"/>
                  </a:lnTo>
                  <a:lnTo>
                    <a:pt x="183898" y="30291"/>
                  </a:lnTo>
                  <a:lnTo>
                    <a:pt x="184844" y="30439"/>
                  </a:lnTo>
                  <a:lnTo>
                    <a:pt x="184934" y="30815"/>
                  </a:lnTo>
                  <a:lnTo>
                    <a:pt x="185401" y="31801"/>
                  </a:lnTo>
                  <a:lnTo>
                    <a:pt x="185916" y="32656"/>
                  </a:lnTo>
                  <a:lnTo>
                    <a:pt x="186457" y="32701"/>
                  </a:lnTo>
                  <a:lnTo>
                    <a:pt x="187375" y="32523"/>
                  </a:lnTo>
                  <a:lnTo>
                    <a:pt x="187704" y="32404"/>
                  </a:lnTo>
                  <a:lnTo>
                    <a:pt x="187949" y="32080"/>
                  </a:lnTo>
                  <a:lnTo>
                    <a:pt x="188072" y="31861"/>
                  </a:lnTo>
                  <a:lnTo>
                    <a:pt x="188238" y="31114"/>
                  </a:lnTo>
                  <a:lnTo>
                    <a:pt x="188116" y="30626"/>
                  </a:lnTo>
                  <a:lnTo>
                    <a:pt x="188259" y="30217"/>
                  </a:lnTo>
                  <a:lnTo>
                    <a:pt x="188634" y="30225"/>
                  </a:lnTo>
                  <a:lnTo>
                    <a:pt x="189477" y="30043"/>
                  </a:lnTo>
                  <a:lnTo>
                    <a:pt x="189794" y="29798"/>
                  </a:lnTo>
                  <a:lnTo>
                    <a:pt x="190071" y="29757"/>
                  </a:lnTo>
                  <a:lnTo>
                    <a:pt x="190217" y="29872"/>
                  </a:lnTo>
                  <a:lnTo>
                    <a:pt x="190581" y="30464"/>
                  </a:lnTo>
                  <a:lnTo>
                    <a:pt x="191111" y="30922"/>
                  </a:lnTo>
                  <a:lnTo>
                    <a:pt x="191092" y="30494"/>
                  </a:lnTo>
                  <a:lnTo>
                    <a:pt x="193055" y="29522"/>
                  </a:lnTo>
                  <a:lnTo>
                    <a:pt x="193011" y="29221"/>
                  </a:lnTo>
                  <a:lnTo>
                    <a:pt x="193074" y="28630"/>
                  </a:lnTo>
                  <a:lnTo>
                    <a:pt x="193723" y="27878"/>
                  </a:lnTo>
                  <a:lnTo>
                    <a:pt x="193822" y="28098"/>
                  </a:lnTo>
                  <a:lnTo>
                    <a:pt x="193893" y="28760"/>
                  </a:lnTo>
                  <a:lnTo>
                    <a:pt x="194004" y="28998"/>
                  </a:lnTo>
                  <a:lnTo>
                    <a:pt x="194305" y="29306"/>
                  </a:lnTo>
                  <a:lnTo>
                    <a:pt x="195291" y="29499"/>
                  </a:lnTo>
                  <a:lnTo>
                    <a:pt x="195512" y="30027"/>
                  </a:lnTo>
                  <a:lnTo>
                    <a:pt x="195684" y="30259"/>
                  </a:lnTo>
                  <a:lnTo>
                    <a:pt x="196481" y="27589"/>
                  </a:lnTo>
                  <a:lnTo>
                    <a:pt x="194651" y="20258"/>
                  </a:lnTo>
                  <a:lnTo>
                    <a:pt x="194613" y="19646"/>
                  </a:lnTo>
                  <a:lnTo>
                    <a:pt x="194235" y="18333"/>
                  </a:lnTo>
                  <a:lnTo>
                    <a:pt x="194320" y="14551"/>
                  </a:lnTo>
                  <a:lnTo>
                    <a:pt x="194833" y="13787"/>
                  </a:lnTo>
                  <a:lnTo>
                    <a:pt x="195541" y="14470"/>
                  </a:lnTo>
                  <a:lnTo>
                    <a:pt x="195605" y="14994"/>
                  </a:lnTo>
                  <a:lnTo>
                    <a:pt x="195716" y="15169"/>
                  </a:lnTo>
                  <a:lnTo>
                    <a:pt x="196049" y="15254"/>
                  </a:lnTo>
                  <a:lnTo>
                    <a:pt x="196743" y="15210"/>
                  </a:lnTo>
                  <a:lnTo>
                    <a:pt x="197737" y="15648"/>
                  </a:lnTo>
                  <a:lnTo>
                    <a:pt x="199243" y="16979"/>
                  </a:lnTo>
                  <a:lnTo>
                    <a:pt x="200099" y="17474"/>
                  </a:lnTo>
                  <a:lnTo>
                    <a:pt x="200368" y="17396"/>
                  </a:lnTo>
                  <a:lnTo>
                    <a:pt x="201220" y="15830"/>
                  </a:lnTo>
                  <a:lnTo>
                    <a:pt x="201283" y="14819"/>
                  </a:lnTo>
                  <a:lnTo>
                    <a:pt x="201188" y="14495"/>
                  </a:lnTo>
                  <a:lnTo>
                    <a:pt x="200142" y="12498"/>
                  </a:lnTo>
                  <a:lnTo>
                    <a:pt x="200214" y="12130"/>
                  </a:lnTo>
                  <a:lnTo>
                    <a:pt x="200166" y="11974"/>
                  </a:lnTo>
                  <a:lnTo>
                    <a:pt x="199889" y="11535"/>
                  </a:lnTo>
                  <a:lnTo>
                    <a:pt x="199465" y="11070"/>
                  </a:lnTo>
                  <a:lnTo>
                    <a:pt x="199294" y="10702"/>
                  </a:lnTo>
                  <a:lnTo>
                    <a:pt x="199643" y="9445"/>
                  </a:lnTo>
                  <a:lnTo>
                    <a:pt x="199948" y="8869"/>
                  </a:lnTo>
                  <a:lnTo>
                    <a:pt x="200250" y="8478"/>
                  </a:lnTo>
                  <a:lnTo>
                    <a:pt x="200797" y="7973"/>
                  </a:lnTo>
                  <a:lnTo>
                    <a:pt x="201063" y="7240"/>
                  </a:lnTo>
                  <a:lnTo>
                    <a:pt x="200651" y="5782"/>
                  </a:lnTo>
                  <a:lnTo>
                    <a:pt x="199861" y="5024"/>
                  </a:lnTo>
                  <a:lnTo>
                    <a:pt x="199469" y="4525"/>
                  </a:lnTo>
                  <a:lnTo>
                    <a:pt x="199850" y="4105"/>
                  </a:lnTo>
                  <a:lnTo>
                    <a:pt x="200988" y="3306"/>
                  </a:lnTo>
                  <a:lnTo>
                    <a:pt x="201147" y="2696"/>
                  </a:lnTo>
                  <a:lnTo>
                    <a:pt x="200972" y="2335"/>
                  </a:lnTo>
                  <a:lnTo>
                    <a:pt x="201004" y="2172"/>
                  </a:lnTo>
                  <a:lnTo>
                    <a:pt x="201131" y="2041"/>
                  </a:lnTo>
                  <a:lnTo>
                    <a:pt x="202310" y="1744"/>
                  </a:lnTo>
                  <a:lnTo>
                    <a:pt x="203537" y="947"/>
                  </a:lnTo>
                  <a:lnTo>
                    <a:pt x="208614" y="928"/>
                  </a:lnTo>
                  <a:lnTo>
                    <a:pt x="218722" y="889"/>
                  </a:lnTo>
                  <a:lnTo>
                    <a:pt x="223995" y="869"/>
                  </a:lnTo>
                  <a:lnTo>
                    <a:pt x="224240" y="966"/>
                  </a:lnTo>
                  <a:lnTo>
                    <a:pt x="224228" y="17765"/>
                  </a:lnTo>
                  <a:lnTo>
                    <a:pt x="224226" y="20428"/>
                  </a:lnTo>
                  <a:lnTo>
                    <a:pt x="224354" y="40761"/>
                  </a:lnTo>
                  <a:lnTo>
                    <a:pt x="224311" y="52785"/>
                  </a:lnTo>
                  <a:lnTo>
                    <a:pt x="224281" y="61093"/>
                  </a:lnTo>
                  <a:lnTo>
                    <a:pt x="224355" y="62090"/>
                  </a:lnTo>
                  <a:lnTo>
                    <a:pt x="224201" y="81425"/>
                  </a:lnTo>
                  <a:lnTo>
                    <a:pt x="224172" y="110237"/>
                  </a:lnTo>
                  <a:lnTo>
                    <a:pt x="224161" y="121558"/>
                  </a:lnTo>
                  <a:lnTo>
                    <a:pt x="224158" y="124654"/>
                  </a:lnTo>
                  <a:lnTo>
                    <a:pt x="224153" y="129133"/>
                  </a:lnTo>
                  <a:lnTo>
                    <a:pt x="224150" y="132813"/>
                  </a:lnTo>
                  <a:lnTo>
                    <a:pt x="224155" y="136526"/>
                  </a:lnTo>
                  <a:lnTo>
                    <a:pt x="224206" y="176075"/>
                  </a:lnTo>
                  <a:lnTo>
                    <a:pt x="224206" y="176214"/>
                  </a:lnTo>
                  <a:lnTo>
                    <a:pt x="224207" y="176460"/>
                  </a:lnTo>
                  <a:lnTo>
                    <a:pt x="224209" y="178126"/>
                  </a:lnTo>
                  <a:lnTo>
                    <a:pt x="224216" y="183379"/>
                  </a:lnTo>
                  <a:lnTo>
                    <a:pt x="224220" y="183646"/>
                  </a:lnTo>
                  <a:lnTo>
                    <a:pt x="224227" y="183993"/>
                  </a:lnTo>
                  <a:lnTo>
                    <a:pt x="224232" y="184298"/>
                  </a:lnTo>
                  <a:lnTo>
                    <a:pt x="224232" y="184551"/>
                  </a:lnTo>
                  <a:lnTo>
                    <a:pt x="224233" y="184749"/>
                  </a:lnTo>
                  <a:lnTo>
                    <a:pt x="224261" y="190109"/>
                  </a:lnTo>
                  <a:lnTo>
                    <a:pt x="224329" y="203419"/>
                  </a:lnTo>
                  <a:lnTo>
                    <a:pt x="224452" y="208121"/>
                  </a:lnTo>
                  <a:lnTo>
                    <a:pt x="224660" y="244084"/>
                  </a:lnTo>
                  <a:lnTo>
                    <a:pt x="224648" y="255636"/>
                  </a:lnTo>
                  <a:lnTo>
                    <a:pt x="224632" y="271560"/>
                  </a:lnTo>
                  <a:lnTo>
                    <a:pt x="224630" y="273143"/>
                  </a:lnTo>
                  <a:lnTo>
                    <a:pt x="224629" y="275939"/>
                  </a:lnTo>
                  <a:lnTo>
                    <a:pt x="224627" y="282532"/>
                  </a:lnTo>
                  <a:lnTo>
                    <a:pt x="224627" y="282706"/>
                  </a:lnTo>
                  <a:lnTo>
                    <a:pt x="224622" y="283573"/>
                  </a:lnTo>
                  <a:lnTo>
                    <a:pt x="224611" y="285474"/>
                  </a:lnTo>
                  <a:lnTo>
                    <a:pt x="224601" y="287342"/>
                  </a:lnTo>
                  <a:lnTo>
                    <a:pt x="224600" y="287554"/>
                  </a:lnTo>
                  <a:lnTo>
                    <a:pt x="224535" y="299399"/>
                  </a:lnTo>
                  <a:lnTo>
                    <a:pt x="224529" y="300442"/>
                  </a:lnTo>
                  <a:lnTo>
                    <a:pt x="224505" y="304844"/>
                  </a:lnTo>
                  <a:lnTo>
                    <a:pt x="224491" y="310500"/>
                  </a:lnTo>
                  <a:lnTo>
                    <a:pt x="224498" y="312833"/>
                  </a:lnTo>
                  <a:lnTo>
                    <a:pt x="224483" y="313719"/>
                  </a:lnTo>
                  <a:lnTo>
                    <a:pt x="224439" y="332473"/>
                  </a:lnTo>
                  <a:lnTo>
                    <a:pt x="224433" y="332824"/>
                  </a:lnTo>
                  <a:lnTo>
                    <a:pt x="224167" y="349568"/>
                  </a:lnTo>
                  <a:lnTo>
                    <a:pt x="224109" y="355443"/>
                  </a:lnTo>
                  <a:lnTo>
                    <a:pt x="224067" y="361190"/>
                  </a:lnTo>
                  <a:lnTo>
                    <a:pt x="223962" y="370549"/>
                  </a:lnTo>
                  <a:lnTo>
                    <a:pt x="223923" y="392007"/>
                  </a:lnTo>
                  <a:lnTo>
                    <a:pt x="223717" y="391619"/>
                  </a:lnTo>
                  <a:lnTo>
                    <a:pt x="222671" y="390418"/>
                  </a:lnTo>
                  <a:lnTo>
                    <a:pt x="222123" y="390222"/>
                  </a:lnTo>
                  <a:lnTo>
                    <a:pt x="221120" y="390092"/>
                  </a:lnTo>
                  <a:lnTo>
                    <a:pt x="220144" y="390435"/>
                  </a:lnTo>
                  <a:lnTo>
                    <a:pt x="220208" y="391270"/>
                  </a:lnTo>
                  <a:lnTo>
                    <a:pt x="220540" y="393268"/>
                  </a:lnTo>
                  <a:lnTo>
                    <a:pt x="220632" y="394254"/>
                  </a:lnTo>
                  <a:lnTo>
                    <a:pt x="220612" y="394723"/>
                  </a:lnTo>
                  <a:lnTo>
                    <a:pt x="220337" y="395054"/>
                  </a:lnTo>
                  <a:lnTo>
                    <a:pt x="219824" y="395957"/>
                  </a:lnTo>
                  <a:lnTo>
                    <a:pt x="219877" y="396303"/>
                  </a:lnTo>
                  <a:lnTo>
                    <a:pt x="219816" y="396515"/>
                  </a:lnTo>
                  <a:lnTo>
                    <a:pt x="219208" y="396768"/>
                  </a:lnTo>
                  <a:lnTo>
                    <a:pt x="217781" y="396210"/>
                  </a:lnTo>
                  <a:lnTo>
                    <a:pt x="216992" y="396325"/>
                  </a:lnTo>
                  <a:lnTo>
                    <a:pt x="217222" y="396909"/>
                  </a:lnTo>
                  <a:lnTo>
                    <a:pt x="217442" y="398935"/>
                  </a:lnTo>
                  <a:lnTo>
                    <a:pt x="215911" y="399866"/>
                  </a:lnTo>
                  <a:lnTo>
                    <a:pt x="215227" y="399920"/>
                  </a:lnTo>
                  <a:lnTo>
                    <a:pt x="215378" y="400141"/>
                  </a:lnTo>
                  <a:lnTo>
                    <a:pt x="215417" y="400327"/>
                  </a:lnTo>
                  <a:lnTo>
                    <a:pt x="215130" y="400882"/>
                  </a:lnTo>
                  <a:lnTo>
                    <a:pt x="214893" y="401793"/>
                  </a:lnTo>
                  <a:lnTo>
                    <a:pt x="215096" y="402511"/>
                  </a:lnTo>
                  <a:lnTo>
                    <a:pt x="215252" y="402961"/>
                  </a:lnTo>
                  <a:lnTo>
                    <a:pt x="215115" y="403553"/>
                  </a:lnTo>
                  <a:lnTo>
                    <a:pt x="214786" y="404207"/>
                  </a:lnTo>
                  <a:lnTo>
                    <a:pt x="214702" y="405026"/>
                  </a:lnTo>
                  <a:lnTo>
                    <a:pt x="214832" y="405119"/>
                  </a:lnTo>
                  <a:lnTo>
                    <a:pt x="215172" y="405234"/>
                  </a:lnTo>
                  <a:lnTo>
                    <a:pt x="215260" y="405587"/>
                  </a:lnTo>
                  <a:lnTo>
                    <a:pt x="215168" y="406354"/>
                  </a:lnTo>
                  <a:lnTo>
                    <a:pt x="215563" y="406812"/>
                  </a:lnTo>
                  <a:lnTo>
                    <a:pt x="216687" y="407249"/>
                  </a:lnTo>
                  <a:lnTo>
                    <a:pt x="216954" y="407212"/>
                  </a:lnTo>
                  <a:lnTo>
                    <a:pt x="217180" y="407436"/>
                  </a:lnTo>
                  <a:lnTo>
                    <a:pt x="217290" y="408068"/>
                  </a:lnTo>
                  <a:lnTo>
                    <a:pt x="216965" y="408343"/>
                  </a:lnTo>
                  <a:lnTo>
                    <a:pt x="216660" y="408827"/>
                  </a:lnTo>
                  <a:lnTo>
                    <a:pt x="216518" y="409061"/>
                  </a:lnTo>
                  <a:lnTo>
                    <a:pt x="216530" y="409281"/>
                  </a:lnTo>
                  <a:lnTo>
                    <a:pt x="216702" y="409511"/>
                  </a:lnTo>
                  <a:lnTo>
                    <a:pt x="217023" y="409649"/>
                  </a:lnTo>
                  <a:lnTo>
                    <a:pt x="216988" y="409415"/>
                  </a:lnTo>
                  <a:lnTo>
                    <a:pt x="217278" y="409567"/>
                  </a:lnTo>
                  <a:lnTo>
                    <a:pt x="217687" y="410546"/>
                  </a:lnTo>
                  <a:lnTo>
                    <a:pt x="217570" y="411205"/>
                  </a:lnTo>
                  <a:lnTo>
                    <a:pt x="216464" y="412506"/>
                  </a:lnTo>
                  <a:lnTo>
                    <a:pt x="215872" y="413030"/>
                  </a:lnTo>
                  <a:lnTo>
                    <a:pt x="215834" y="413893"/>
                  </a:lnTo>
                  <a:lnTo>
                    <a:pt x="216067" y="414590"/>
                  </a:lnTo>
                  <a:lnTo>
                    <a:pt x="216047" y="415483"/>
                  </a:lnTo>
                  <a:lnTo>
                    <a:pt x="215985" y="415654"/>
                  </a:lnTo>
                  <a:lnTo>
                    <a:pt x="223729" y="415656"/>
                  </a:lnTo>
                  <a:lnTo>
                    <a:pt x="223559" y="427075"/>
                  </a:lnTo>
                  <a:lnTo>
                    <a:pt x="223523" y="434301"/>
                  </a:lnTo>
                  <a:lnTo>
                    <a:pt x="223444" y="436601"/>
                  </a:lnTo>
                  <a:lnTo>
                    <a:pt x="223432" y="437089"/>
                  </a:lnTo>
                  <a:lnTo>
                    <a:pt x="223436" y="437521"/>
                  </a:lnTo>
                  <a:lnTo>
                    <a:pt x="223443" y="438215"/>
                  </a:lnTo>
                  <a:lnTo>
                    <a:pt x="223467" y="440682"/>
                  </a:lnTo>
                  <a:lnTo>
                    <a:pt x="223444" y="443661"/>
                  </a:lnTo>
                  <a:lnTo>
                    <a:pt x="223438" y="444415"/>
                  </a:lnTo>
                  <a:lnTo>
                    <a:pt x="223409" y="448203"/>
                  </a:lnTo>
                  <a:lnTo>
                    <a:pt x="223389" y="450864"/>
                  </a:lnTo>
                  <a:lnTo>
                    <a:pt x="223389" y="451425"/>
                  </a:lnTo>
                  <a:lnTo>
                    <a:pt x="223396" y="451852"/>
                  </a:lnTo>
                  <a:lnTo>
                    <a:pt x="223549" y="461123"/>
                  </a:lnTo>
                  <a:lnTo>
                    <a:pt x="223637" y="466403"/>
                  </a:lnTo>
                  <a:lnTo>
                    <a:pt x="223692" y="469728"/>
                  </a:lnTo>
                  <a:lnTo>
                    <a:pt x="223814" y="477080"/>
                  </a:lnTo>
                  <a:lnTo>
                    <a:pt x="224001" y="488127"/>
                  </a:lnTo>
                  <a:lnTo>
                    <a:pt x="230654" y="493854"/>
                  </a:lnTo>
                  <a:lnTo>
                    <a:pt x="236521" y="498904"/>
                  </a:lnTo>
                  <a:lnTo>
                    <a:pt x="237003" y="499321"/>
                  </a:lnTo>
                  <a:lnTo>
                    <a:pt x="267241" y="525547"/>
                  </a:lnTo>
                  <a:lnTo>
                    <a:pt x="276802" y="533839"/>
                  </a:lnTo>
                  <a:lnTo>
                    <a:pt x="277597" y="534523"/>
                  </a:lnTo>
                  <a:lnTo>
                    <a:pt x="277808" y="534707"/>
                  </a:lnTo>
                  <a:lnTo>
                    <a:pt x="282625" y="538909"/>
                  </a:lnTo>
                  <a:lnTo>
                    <a:pt x="282789" y="539052"/>
                  </a:lnTo>
                  <a:lnTo>
                    <a:pt x="288209" y="543780"/>
                  </a:lnTo>
                  <a:lnTo>
                    <a:pt x="289644" y="545032"/>
                  </a:lnTo>
                  <a:lnTo>
                    <a:pt x="290891" y="546107"/>
                  </a:lnTo>
                  <a:lnTo>
                    <a:pt x="295263" y="549875"/>
                  </a:lnTo>
                  <a:lnTo>
                    <a:pt x="298139" y="552449"/>
                  </a:lnTo>
                  <a:lnTo>
                    <a:pt x="304925" y="558523"/>
                  </a:lnTo>
                  <a:lnTo>
                    <a:pt x="305686" y="559095"/>
                  </a:lnTo>
                  <a:lnTo>
                    <a:pt x="310437" y="563154"/>
                  </a:lnTo>
                  <a:lnTo>
                    <a:pt x="310887" y="563554"/>
                  </a:lnTo>
                  <a:lnTo>
                    <a:pt x="310883" y="564265"/>
                  </a:lnTo>
                  <a:lnTo>
                    <a:pt x="310427" y="565229"/>
                  </a:lnTo>
                  <a:lnTo>
                    <a:pt x="308739" y="567340"/>
                  </a:lnTo>
                  <a:lnTo>
                    <a:pt x="308268" y="568051"/>
                  </a:lnTo>
                  <a:lnTo>
                    <a:pt x="308260" y="568765"/>
                  </a:lnTo>
                  <a:lnTo>
                    <a:pt x="308393" y="569096"/>
                  </a:lnTo>
                  <a:lnTo>
                    <a:pt x="308471" y="569593"/>
                  </a:lnTo>
                  <a:lnTo>
                    <a:pt x="308510" y="570918"/>
                  </a:lnTo>
                  <a:lnTo>
                    <a:pt x="308435" y="572994"/>
                  </a:lnTo>
                  <a:lnTo>
                    <a:pt x="308349" y="573329"/>
                  </a:lnTo>
                  <a:lnTo>
                    <a:pt x="308074" y="573810"/>
                  </a:lnTo>
                  <a:lnTo>
                    <a:pt x="307674" y="574145"/>
                  </a:lnTo>
                  <a:lnTo>
                    <a:pt x="307317" y="574670"/>
                  </a:lnTo>
                  <a:lnTo>
                    <a:pt x="307339" y="574897"/>
                  </a:lnTo>
                  <a:lnTo>
                    <a:pt x="307581" y="575548"/>
                  </a:lnTo>
                  <a:lnTo>
                    <a:pt x="307886" y="576247"/>
                  </a:lnTo>
                  <a:lnTo>
                    <a:pt x="308139" y="576612"/>
                  </a:lnTo>
                  <a:lnTo>
                    <a:pt x="308113" y="577215"/>
                  </a:lnTo>
                  <a:lnTo>
                    <a:pt x="307955" y="577516"/>
                  </a:lnTo>
                  <a:lnTo>
                    <a:pt x="306957" y="578462"/>
                  </a:lnTo>
                  <a:lnTo>
                    <a:pt x="306660" y="578529"/>
                  </a:lnTo>
                  <a:lnTo>
                    <a:pt x="306460" y="579106"/>
                  </a:lnTo>
                  <a:lnTo>
                    <a:pt x="306863" y="579381"/>
                  </a:lnTo>
                  <a:lnTo>
                    <a:pt x="307259" y="580196"/>
                  </a:lnTo>
                  <a:lnTo>
                    <a:pt x="306703" y="579649"/>
                  </a:lnTo>
                  <a:lnTo>
                    <a:pt x="306446" y="579801"/>
                  </a:lnTo>
                  <a:lnTo>
                    <a:pt x="305603" y="580629"/>
                  </a:lnTo>
                  <a:lnTo>
                    <a:pt x="305731" y="581038"/>
                  </a:lnTo>
                  <a:lnTo>
                    <a:pt x="306017" y="581380"/>
                  </a:lnTo>
                  <a:lnTo>
                    <a:pt x="306228" y="581875"/>
                  </a:lnTo>
                  <a:lnTo>
                    <a:pt x="306289" y="582720"/>
                  </a:lnTo>
                  <a:lnTo>
                    <a:pt x="306094" y="583107"/>
                  </a:lnTo>
                  <a:lnTo>
                    <a:pt x="305891" y="583379"/>
                  </a:lnTo>
                  <a:lnTo>
                    <a:pt x="305322" y="583480"/>
                  </a:lnTo>
                  <a:lnTo>
                    <a:pt x="304596" y="583732"/>
                  </a:lnTo>
                  <a:lnTo>
                    <a:pt x="303722" y="584495"/>
                  </a:lnTo>
                  <a:lnTo>
                    <a:pt x="302905" y="584851"/>
                  </a:lnTo>
                  <a:lnTo>
                    <a:pt x="301888" y="585886"/>
                  </a:lnTo>
                  <a:lnTo>
                    <a:pt x="301463" y="586153"/>
                  </a:lnTo>
                  <a:lnTo>
                    <a:pt x="301241" y="586150"/>
                  </a:lnTo>
                  <a:lnTo>
                    <a:pt x="301109" y="586045"/>
                  </a:lnTo>
                  <a:lnTo>
                    <a:pt x="300646" y="585096"/>
                  </a:lnTo>
                  <a:lnTo>
                    <a:pt x="299555" y="584843"/>
                  </a:lnTo>
                  <a:lnTo>
                    <a:pt x="299287" y="584657"/>
                  </a:lnTo>
                  <a:lnTo>
                    <a:pt x="299344" y="584266"/>
                  </a:lnTo>
                  <a:lnTo>
                    <a:pt x="299084" y="583544"/>
                  </a:lnTo>
                  <a:lnTo>
                    <a:pt x="298697" y="582755"/>
                  </a:lnTo>
                  <a:lnTo>
                    <a:pt x="298535" y="582219"/>
                  </a:lnTo>
                  <a:lnTo>
                    <a:pt x="298505" y="581680"/>
                  </a:lnTo>
                  <a:lnTo>
                    <a:pt x="298380" y="581229"/>
                  </a:lnTo>
                  <a:lnTo>
                    <a:pt x="297646" y="580038"/>
                  </a:lnTo>
                  <a:lnTo>
                    <a:pt x="297232" y="579886"/>
                  </a:lnTo>
                  <a:lnTo>
                    <a:pt x="296159" y="578580"/>
                  </a:lnTo>
                  <a:lnTo>
                    <a:pt x="296076" y="577910"/>
                  </a:lnTo>
                  <a:lnTo>
                    <a:pt x="296580" y="577470"/>
                  </a:lnTo>
                  <a:lnTo>
                    <a:pt x="295680" y="576879"/>
                  </a:lnTo>
                  <a:lnTo>
                    <a:pt x="294866" y="576701"/>
                  </a:lnTo>
                  <a:lnTo>
                    <a:pt x="294128" y="576794"/>
                  </a:lnTo>
                  <a:lnTo>
                    <a:pt x="294509" y="577679"/>
                  </a:lnTo>
                  <a:lnTo>
                    <a:pt x="294776" y="577899"/>
                  </a:lnTo>
                  <a:lnTo>
                    <a:pt x="294968" y="578364"/>
                  </a:lnTo>
                  <a:lnTo>
                    <a:pt x="295089" y="579417"/>
                  </a:lnTo>
                  <a:lnTo>
                    <a:pt x="295270" y="580280"/>
                  </a:lnTo>
                  <a:lnTo>
                    <a:pt x="295458" y="580645"/>
                  </a:lnTo>
                  <a:lnTo>
                    <a:pt x="295745" y="581977"/>
                  </a:lnTo>
                  <a:lnTo>
                    <a:pt x="295779" y="582483"/>
                  </a:lnTo>
                  <a:lnTo>
                    <a:pt x="295459" y="582882"/>
                  </a:lnTo>
                  <a:lnTo>
                    <a:pt x="295323" y="583232"/>
                  </a:lnTo>
                  <a:lnTo>
                    <a:pt x="295365" y="584292"/>
                  </a:lnTo>
                  <a:lnTo>
                    <a:pt x="294988" y="584943"/>
                  </a:lnTo>
                  <a:lnTo>
                    <a:pt x="295056" y="585989"/>
                  </a:lnTo>
                  <a:lnTo>
                    <a:pt x="294970" y="586704"/>
                  </a:lnTo>
                  <a:lnTo>
                    <a:pt x="294733" y="587210"/>
                  </a:lnTo>
                  <a:lnTo>
                    <a:pt x="294722" y="587382"/>
                  </a:lnTo>
                  <a:lnTo>
                    <a:pt x="294964" y="588192"/>
                  </a:lnTo>
                  <a:lnTo>
                    <a:pt x="295876" y="590208"/>
                  </a:lnTo>
                  <a:lnTo>
                    <a:pt x="296115" y="590920"/>
                  </a:lnTo>
                  <a:lnTo>
                    <a:pt x="296206" y="592163"/>
                  </a:lnTo>
                  <a:lnTo>
                    <a:pt x="296057" y="592530"/>
                  </a:lnTo>
                  <a:lnTo>
                    <a:pt x="295057" y="594052"/>
                  </a:lnTo>
                  <a:lnTo>
                    <a:pt x="293714" y="593529"/>
                  </a:lnTo>
                  <a:lnTo>
                    <a:pt x="292552" y="592211"/>
                  </a:lnTo>
                  <a:lnTo>
                    <a:pt x="292144" y="591507"/>
                  </a:lnTo>
                  <a:lnTo>
                    <a:pt x="291896" y="591318"/>
                  </a:lnTo>
                  <a:lnTo>
                    <a:pt x="291651" y="591251"/>
                  </a:lnTo>
                  <a:lnTo>
                    <a:pt x="291197" y="591193"/>
                  </a:lnTo>
                  <a:lnTo>
                    <a:pt x="289778" y="591568"/>
                  </a:lnTo>
                  <a:lnTo>
                    <a:pt x="289004" y="592320"/>
                  </a:lnTo>
                  <a:lnTo>
                    <a:pt x="288685" y="592714"/>
                  </a:lnTo>
                  <a:lnTo>
                    <a:pt x="288573" y="593131"/>
                  </a:lnTo>
                  <a:lnTo>
                    <a:pt x="288400" y="593205"/>
                  </a:lnTo>
                  <a:lnTo>
                    <a:pt x="287720" y="592799"/>
                  </a:lnTo>
                  <a:lnTo>
                    <a:pt x="287769" y="592252"/>
                  </a:lnTo>
                  <a:lnTo>
                    <a:pt x="287626" y="591311"/>
                  </a:lnTo>
                  <a:lnTo>
                    <a:pt x="287502" y="591021"/>
                  </a:lnTo>
                  <a:lnTo>
                    <a:pt x="286859" y="591147"/>
                  </a:lnTo>
                  <a:lnTo>
                    <a:pt x="286333" y="590067"/>
                  </a:lnTo>
                  <a:lnTo>
                    <a:pt x="285768" y="590451"/>
                  </a:lnTo>
                  <a:lnTo>
                    <a:pt x="285279" y="591031"/>
                  </a:lnTo>
                  <a:lnTo>
                    <a:pt x="285185" y="591422"/>
                  </a:lnTo>
                  <a:lnTo>
                    <a:pt x="284808" y="591846"/>
                  </a:lnTo>
                  <a:lnTo>
                    <a:pt x="283698" y="592281"/>
                  </a:lnTo>
                  <a:lnTo>
                    <a:pt x="282776" y="593319"/>
                  </a:lnTo>
                  <a:lnTo>
                    <a:pt x="282145" y="593680"/>
                  </a:lnTo>
                  <a:lnTo>
                    <a:pt x="281964" y="593870"/>
                  </a:lnTo>
                  <a:lnTo>
                    <a:pt x="281748" y="594394"/>
                  </a:lnTo>
                  <a:lnTo>
                    <a:pt x="282261" y="594677"/>
                  </a:lnTo>
                  <a:lnTo>
                    <a:pt x="282663" y="594759"/>
                  </a:lnTo>
                  <a:lnTo>
                    <a:pt x="282733" y="595156"/>
                  </a:lnTo>
                  <a:lnTo>
                    <a:pt x="281892" y="596620"/>
                  </a:lnTo>
                  <a:lnTo>
                    <a:pt x="281577" y="596396"/>
                  </a:lnTo>
                  <a:lnTo>
                    <a:pt x="280915" y="596741"/>
                  </a:lnTo>
                  <a:lnTo>
                    <a:pt x="280900" y="597066"/>
                  </a:lnTo>
                  <a:lnTo>
                    <a:pt x="281155" y="597702"/>
                  </a:lnTo>
                  <a:lnTo>
                    <a:pt x="280949" y="598114"/>
                  </a:lnTo>
                  <a:lnTo>
                    <a:pt x="280512" y="598570"/>
                  </a:lnTo>
                  <a:lnTo>
                    <a:pt x="279348" y="599467"/>
                  </a:lnTo>
                  <a:lnTo>
                    <a:pt x="277518" y="600653"/>
                  </a:lnTo>
                  <a:lnTo>
                    <a:pt x="277077" y="600643"/>
                  </a:lnTo>
                  <a:lnTo>
                    <a:pt x="276979" y="600234"/>
                  </a:lnTo>
                  <a:lnTo>
                    <a:pt x="275166" y="599803"/>
                  </a:lnTo>
                  <a:lnTo>
                    <a:pt x="274994" y="599706"/>
                  </a:lnTo>
                  <a:lnTo>
                    <a:pt x="274700" y="599405"/>
                  </a:lnTo>
                  <a:lnTo>
                    <a:pt x="274527" y="599025"/>
                  </a:lnTo>
                  <a:lnTo>
                    <a:pt x="273421" y="597549"/>
                  </a:lnTo>
                  <a:lnTo>
                    <a:pt x="273266" y="597430"/>
                  </a:lnTo>
                  <a:lnTo>
                    <a:pt x="271756" y="597248"/>
                  </a:lnTo>
                  <a:lnTo>
                    <a:pt x="271336" y="597458"/>
                  </a:lnTo>
                  <a:lnTo>
                    <a:pt x="271103" y="597381"/>
                  </a:lnTo>
                  <a:lnTo>
                    <a:pt x="270846" y="597548"/>
                  </a:lnTo>
                  <a:lnTo>
                    <a:pt x="266920" y="594065"/>
                  </a:lnTo>
                  <a:lnTo>
                    <a:pt x="262971" y="591312"/>
                  </a:lnTo>
                  <a:lnTo>
                    <a:pt x="263801" y="589086"/>
                  </a:lnTo>
                  <a:lnTo>
                    <a:pt x="263714" y="588072"/>
                  </a:lnTo>
                  <a:lnTo>
                    <a:pt x="263142" y="584684"/>
                  </a:lnTo>
                  <a:lnTo>
                    <a:pt x="263168" y="584154"/>
                  </a:lnTo>
                  <a:lnTo>
                    <a:pt x="262882" y="583626"/>
                  </a:lnTo>
                  <a:lnTo>
                    <a:pt x="262283" y="583046"/>
                  </a:lnTo>
                  <a:lnTo>
                    <a:pt x="261305" y="582653"/>
                  </a:lnTo>
                  <a:lnTo>
                    <a:pt x="256474" y="582847"/>
                  </a:lnTo>
                  <a:lnTo>
                    <a:pt x="256010" y="582955"/>
                  </a:lnTo>
                  <a:lnTo>
                    <a:pt x="254804" y="583758"/>
                  </a:lnTo>
                  <a:lnTo>
                    <a:pt x="254553" y="584088"/>
                  </a:lnTo>
                  <a:lnTo>
                    <a:pt x="253839" y="584570"/>
                  </a:lnTo>
                  <a:lnTo>
                    <a:pt x="253403" y="584619"/>
                  </a:lnTo>
                  <a:lnTo>
                    <a:pt x="252631" y="584399"/>
                  </a:lnTo>
                  <a:lnTo>
                    <a:pt x="252036" y="584863"/>
                  </a:lnTo>
                  <a:lnTo>
                    <a:pt x="249812" y="585423"/>
                  </a:lnTo>
                  <a:lnTo>
                    <a:pt x="249404" y="585879"/>
                  </a:lnTo>
                  <a:lnTo>
                    <a:pt x="248125" y="587685"/>
                  </a:lnTo>
                  <a:lnTo>
                    <a:pt x="245818" y="588338"/>
                  </a:lnTo>
                  <a:lnTo>
                    <a:pt x="245166" y="588515"/>
                  </a:lnTo>
                  <a:lnTo>
                    <a:pt x="242909" y="590131"/>
                  </a:lnTo>
                  <a:lnTo>
                    <a:pt x="240965" y="590941"/>
                  </a:lnTo>
                  <a:lnTo>
                    <a:pt x="239346" y="592274"/>
                  </a:lnTo>
                  <a:lnTo>
                    <a:pt x="239055" y="592781"/>
                  </a:lnTo>
                  <a:lnTo>
                    <a:pt x="228108" y="584928"/>
                  </a:lnTo>
                  <a:lnTo>
                    <a:pt x="227936" y="584806"/>
                  </a:lnTo>
                  <a:lnTo>
                    <a:pt x="221543" y="580225"/>
                  </a:lnTo>
                  <a:lnTo>
                    <a:pt x="217189" y="576611"/>
                  </a:lnTo>
                  <a:lnTo>
                    <a:pt x="216997" y="576700"/>
                  </a:lnTo>
                  <a:lnTo>
                    <a:pt x="216838" y="576963"/>
                  </a:lnTo>
                  <a:lnTo>
                    <a:pt x="215507" y="577819"/>
                  </a:lnTo>
                  <a:lnTo>
                    <a:pt x="214737" y="577996"/>
                  </a:lnTo>
                  <a:lnTo>
                    <a:pt x="214751" y="567899"/>
                  </a:lnTo>
                  <a:lnTo>
                    <a:pt x="214747" y="567763"/>
                  </a:lnTo>
                  <a:lnTo>
                    <a:pt x="214755" y="557341"/>
                  </a:lnTo>
                  <a:lnTo>
                    <a:pt x="214909" y="557645"/>
                  </a:lnTo>
                  <a:lnTo>
                    <a:pt x="215565" y="557857"/>
                  </a:lnTo>
                  <a:lnTo>
                    <a:pt x="215882" y="558051"/>
                  </a:lnTo>
                  <a:lnTo>
                    <a:pt x="216187" y="558653"/>
                  </a:lnTo>
                  <a:lnTo>
                    <a:pt x="216866" y="559074"/>
                  </a:lnTo>
                  <a:lnTo>
                    <a:pt x="218277" y="559364"/>
                  </a:lnTo>
                  <a:lnTo>
                    <a:pt x="218911" y="559193"/>
                  </a:lnTo>
                  <a:lnTo>
                    <a:pt x="219288" y="558583"/>
                  </a:lnTo>
                  <a:lnTo>
                    <a:pt x="219537" y="558319"/>
                  </a:lnTo>
                  <a:lnTo>
                    <a:pt x="220318" y="557784"/>
                  </a:lnTo>
                  <a:lnTo>
                    <a:pt x="221310" y="557825"/>
                  </a:lnTo>
                  <a:lnTo>
                    <a:pt x="221514" y="557736"/>
                  </a:lnTo>
                  <a:lnTo>
                    <a:pt x="221838" y="557375"/>
                  </a:lnTo>
                  <a:lnTo>
                    <a:pt x="223563" y="556398"/>
                  </a:lnTo>
                  <a:lnTo>
                    <a:pt x="223578" y="556588"/>
                  </a:lnTo>
                  <a:lnTo>
                    <a:pt x="224348" y="556580"/>
                  </a:lnTo>
                  <a:lnTo>
                    <a:pt x="225344" y="555839"/>
                  </a:lnTo>
                  <a:lnTo>
                    <a:pt x="226792" y="554722"/>
                  </a:lnTo>
                  <a:lnTo>
                    <a:pt x="226954" y="554027"/>
                  </a:lnTo>
                  <a:lnTo>
                    <a:pt x="226795" y="553848"/>
                  </a:lnTo>
                  <a:lnTo>
                    <a:pt x="226821" y="553562"/>
                  </a:lnTo>
                  <a:lnTo>
                    <a:pt x="227304" y="552862"/>
                  </a:lnTo>
                  <a:lnTo>
                    <a:pt x="228410" y="552453"/>
                  </a:lnTo>
                  <a:lnTo>
                    <a:pt x="229096" y="552437"/>
                  </a:lnTo>
                  <a:lnTo>
                    <a:pt x="229474" y="552288"/>
                  </a:lnTo>
                  <a:lnTo>
                    <a:pt x="230210" y="551909"/>
                  </a:lnTo>
                  <a:lnTo>
                    <a:pt x="230655" y="551473"/>
                  </a:lnTo>
                  <a:lnTo>
                    <a:pt x="231228" y="551224"/>
                  </a:lnTo>
                  <a:lnTo>
                    <a:pt x="232961" y="551979"/>
                  </a:lnTo>
                  <a:lnTo>
                    <a:pt x="232961" y="551440"/>
                  </a:lnTo>
                  <a:lnTo>
                    <a:pt x="232704" y="551228"/>
                  </a:lnTo>
                  <a:lnTo>
                    <a:pt x="232508" y="550844"/>
                  </a:lnTo>
                  <a:lnTo>
                    <a:pt x="232429" y="550089"/>
                  </a:lnTo>
                  <a:lnTo>
                    <a:pt x="232504" y="549925"/>
                  </a:lnTo>
                  <a:lnTo>
                    <a:pt x="232851" y="549684"/>
                  </a:lnTo>
                  <a:lnTo>
                    <a:pt x="233489" y="550632"/>
                  </a:lnTo>
                  <a:lnTo>
                    <a:pt x="233640" y="551395"/>
                  </a:lnTo>
                  <a:lnTo>
                    <a:pt x="233791" y="551823"/>
                  </a:lnTo>
                  <a:lnTo>
                    <a:pt x="233852" y="551406"/>
                  </a:lnTo>
                  <a:lnTo>
                    <a:pt x="232799" y="549013"/>
                  </a:lnTo>
                  <a:lnTo>
                    <a:pt x="231512" y="547458"/>
                  </a:lnTo>
                  <a:lnTo>
                    <a:pt x="229945" y="546462"/>
                  </a:lnTo>
                  <a:lnTo>
                    <a:pt x="230017" y="545580"/>
                  </a:lnTo>
                  <a:lnTo>
                    <a:pt x="229775" y="545286"/>
                  </a:lnTo>
                  <a:lnTo>
                    <a:pt x="229639" y="545305"/>
                  </a:lnTo>
                  <a:lnTo>
                    <a:pt x="229401" y="544948"/>
                  </a:lnTo>
                  <a:lnTo>
                    <a:pt x="229322" y="544743"/>
                  </a:lnTo>
                  <a:lnTo>
                    <a:pt x="229185" y="543735"/>
                  </a:lnTo>
                  <a:lnTo>
                    <a:pt x="228592" y="543203"/>
                  </a:lnTo>
                  <a:lnTo>
                    <a:pt x="228388" y="543114"/>
                  </a:lnTo>
                  <a:lnTo>
                    <a:pt x="228286" y="542898"/>
                  </a:lnTo>
                  <a:lnTo>
                    <a:pt x="228199" y="542414"/>
                  </a:lnTo>
                  <a:lnTo>
                    <a:pt x="228226" y="542020"/>
                  </a:lnTo>
                  <a:lnTo>
                    <a:pt x="228422" y="541745"/>
                  </a:lnTo>
                  <a:lnTo>
                    <a:pt x="228747" y="541614"/>
                  </a:lnTo>
                  <a:lnTo>
                    <a:pt x="229253" y="540610"/>
                  </a:lnTo>
                  <a:lnTo>
                    <a:pt x="229287" y="540379"/>
                  </a:lnTo>
                  <a:lnTo>
                    <a:pt x="229079" y="539955"/>
                  </a:lnTo>
                  <a:lnTo>
                    <a:pt x="229075" y="539802"/>
                  </a:lnTo>
                  <a:lnTo>
                    <a:pt x="229222" y="538805"/>
                  </a:lnTo>
                  <a:lnTo>
                    <a:pt x="229399" y="538355"/>
                  </a:lnTo>
                  <a:lnTo>
                    <a:pt x="229384" y="538072"/>
                  </a:lnTo>
                  <a:lnTo>
                    <a:pt x="228496" y="536998"/>
                  </a:lnTo>
                  <a:lnTo>
                    <a:pt x="227767" y="537210"/>
                  </a:lnTo>
                  <a:lnTo>
                    <a:pt x="227434" y="537738"/>
                  </a:lnTo>
                  <a:lnTo>
                    <a:pt x="226558" y="538319"/>
                  </a:lnTo>
                  <a:lnTo>
                    <a:pt x="225719" y="538055"/>
                  </a:lnTo>
                  <a:lnTo>
                    <a:pt x="225356" y="537449"/>
                  </a:lnTo>
                  <a:lnTo>
                    <a:pt x="225128" y="537485"/>
                  </a:lnTo>
                  <a:lnTo>
                    <a:pt x="225058" y="537732"/>
                  </a:lnTo>
                  <a:lnTo>
                    <a:pt x="224771" y="537859"/>
                  </a:lnTo>
                  <a:lnTo>
                    <a:pt x="224332" y="537866"/>
                  </a:lnTo>
                  <a:lnTo>
                    <a:pt x="224001" y="537606"/>
                  </a:lnTo>
                  <a:lnTo>
                    <a:pt x="223523" y="537476"/>
                  </a:lnTo>
                  <a:lnTo>
                    <a:pt x="223367" y="537971"/>
                  </a:lnTo>
                  <a:lnTo>
                    <a:pt x="222944" y="538364"/>
                  </a:lnTo>
                  <a:lnTo>
                    <a:pt x="222174" y="537683"/>
                  </a:lnTo>
                  <a:lnTo>
                    <a:pt x="221705" y="537478"/>
                  </a:lnTo>
                  <a:lnTo>
                    <a:pt x="221081" y="537690"/>
                  </a:lnTo>
                  <a:lnTo>
                    <a:pt x="220530" y="537682"/>
                  </a:lnTo>
                  <a:lnTo>
                    <a:pt x="220428" y="537537"/>
                  </a:lnTo>
                  <a:lnTo>
                    <a:pt x="219835" y="537351"/>
                  </a:lnTo>
                  <a:lnTo>
                    <a:pt x="219253" y="537998"/>
                  </a:lnTo>
                  <a:lnTo>
                    <a:pt x="219166" y="538177"/>
                  </a:lnTo>
                  <a:lnTo>
                    <a:pt x="219184" y="538705"/>
                  </a:lnTo>
                  <a:lnTo>
                    <a:pt x="219411" y="539107"/>
                  </a:lnTo>
                  <a:lnTo>
                    <a:pt x="219331" y="539524"/>
                  </a:lnTo>
                  <a:lnTo>
                    <a:pt x="218893" y="539185"/>
                  </a:lnTo>
                  <a:lnTo>
                    <a:pt x="218976" y="538991"/>
                  </a:lnTo>
                  <a:lnTo>
                    <a:pt x="218130" y="537514"/>
                  </a:lnTo>
                  <a:lnTo>
                    <a:pt x="217945" y="537369"/>
                  </a:lnTo>
                  <a:lnTo>
                    <a:pt x="217431" y="537295"/>
                  </a:lnTo>
                  <a:lnTo>
                    <a:pt x="216116" y="536714"/>
                  </a:lnTo>
                  <a:lnTo>
                    <a:pt x="216288" y="536573"/>
                  </a:lnTo>
                  <a:lnTo>
                    <a:pt x="216172" y="536408"/>
                  </a:lnTo>
                  <a:lnTo>
                    <a:pt x="216868" y="536424"/>
                  </a:lnTo>
                  <a:lnTo>
                    <a:pt x="217489" y="536255"/>
                  </a:lnTo>
                  <a:lnTo>
                    <a:pt x="215213" y="536279"/>
                  </a:lnTo>
                  <a:lnTo>
                    <a:pt x="214760" y="536406"/>
                  </a:lnTo>
                  <a:lnTo>
                    <a:pt x="213855" y="536788"/>
                  </a:lnTo>
                  <a:lnTo>
                    <a:pt x="213452" y="536758"/>
                  </a:lnTo>
                  <a:lnTo>
                    <a:pt x="213460" y="536524"/>
                  </a:lnTo>
                  <a:lnTo>
                    <a:pt x="214076" y="536505"/>
                  </a:lnTo>
                  <a:lnTo>
                    <a:pt x="214079" y="535397"/>
                  </a:lnTo>
                  <a:lnTo>
                    <a:pt x="211402" y="535389"/>
                  </a:lnTo>
                  <a:lnTo>
                    <a:pt x="211396" y="536212"/>
                  </a:lnTo>
                  <a:lnTo>
                    <a:pt x="210796" y="535886"/>
                  </a:lnTo>
                  <a:lnTo>
                    <a:pt x="209780" y="535927"/>
                  </a:lnTo>
                  <a:lnTo>
                    <a:pt x="208267" y="537610"/>
                  </a:lnTo>
                  <a:lnTo>
                    <a:pt x="208045" y="538359"/>
                  </a:lnTo>
                  <a:lnTo>
                    <a:pt x="208159" y="538981"/>
                  </a:lnTo>
                  <a:lnTo>
                    <a:pt x="208572" y="539665"/>
                  </a:lnTo>
                  <a:lnTo>
                    <a:pt x="208977" y="540009"/>
                  </a:lnTo>
                  <a:lnTo>
                    <a:pt x="208991" y="540246"/>
                  </a:lnTo>
                  <a:lnTo>
                    <a:pt x="207147" y="540288"/>
                  </a:lnTo>
                  <a:lnTo>
                    <a:pt x="206770" y="540094"/>
                  </a:lnTo>
                  <a:lnTo>
                    <a:pt x="206468" y="539629"/>
                  </a:lnTo>
                  <a:lnTo>
                    <a:pt x="206083" y="539246"/>
                  </a:lnTo>
                  <a:lnTo>
                    <a:pt x="205557" y="539130"/>
                  </a:lnTo>
                  <a:lnTo>
                    <a:pt x="205138" y="539067"/>
                  </a:lnTo>
                  <a:lnTo>
                    <a:pt x="204730" y="539215"/>
                  </a:lnTo>
                  <a:lnTo>
                    <a:pt x="203702" y="539118"/>
                  </a:lnTo>
                  <a:lnTo>
                    <a:pt x="203241" y="538779"/>
                  </a:lnTo>
                  <a:lnTo>
                    <a:pt x="201904" y="539077"/>
                  </a:lnTo>
                  <a:lnTo>
                    <a:pt x="198084" y="537708"/>
                  </a:lnTo>
                  <a:lnTo>
                    <a:pt x="198042" y="537863"/>
                  </a:lnTo>
                  <a:lnTo>
                    <a:pt x="198193" y="538589"/>
                  </a:lnTo>
                  <a:lnTo>
                    <a:pt x="197989" y="539221"/>
                  </a:lnTo>
                  <a:lnTo>
                    <a:pt x="197853" y="539296"/>
                  </a:lnTo>
                  <a:lnTo>
                    <a:pt x="197747" y="539553"/>
                  </a:lnTo>
                  <a:lnTo>
                    <a:pt x="198216" y="540884"/>
                  </a:lnTo>
                  <a:lnTo>
                    <a:pt x="198220" y="541045"/>
                  </a:lnTo>
                  <a:lnTo>
                    <a:pt x="197521" y="541547"/>
                  </a:lnTo>
                  <a:lnTo>
                    <a:pt x="197162" y="541941"/>
                  </a:lnTo>
                  <a:lnTo>
                    <a:pt x="197151" y="542179"/>
                  </a:lnTo>
                  <a:lnTo>
                    <a:pt x="196985" y="542444"/>
                  </a:lnTo>
                  <a:lnTo>
                    <a:pt x="196358" y="542998"/>
                  </a:lnTo>
                  <a:lnTo>
                    <a:pt x="196214" y="542831"/>
                  </a:lnTo>
                  <a:lnTo>
                    <a:pt x="196139" y="542548"/>
                  </a:lnTo>
                  <a:lnTo>
                    <a:pt x="195957" y="542228"/>
                  </a:lnTo>
                  <a:lnTo>
                    <a:pt x="195583" y="541852"/>
                  </a:lnTo>
                  <a:lnTo>
                    <a:pt x="195402" y="541774"/>
                  </a:lnTo>
                  <a:lnTo>
                    <a:pt x="196267" y="541547"/>
                  </a:lnTo>
                  <a:lnTo>
                    <a:pt x="196252" y="541190"/>
                  </a:lnTo>
                  <a:lnTo>
                    <a:pt x="195987" y="540948"/>
                  </a:lnTo>
                  <a:lnTo>
                    <a:pt x="195182" y="540524"/>
                  </a:lnTo>
                  <a:lnTo>
                    <a:pt x="194566" y="540350"/>
                  </a:lnTo>
                  <a:lnTo>
                    <a:pt x="194400" y="539877"/>
                  </a:lnTo>
                  <a:lnTo>
                    <a:pt x="194936" y="538690"/>
                  </a:lnTo>
                  <a:lnTo>
                    <a:pt x="194724" y="538206"/>
                  </a:lnTo>
                  <a:lnTo>
                    <a:pt x="194735" y="537860"/>
                  </a:lnTo>
                  <a:lnTo>
                    <a:pt x="194886" y="537633"/>
                  </a:lnTo>
                  <a:lnTo>
                    <a:pt x="195495" y="537060"/>
                  </a:lnTo>
                  <a:lnTo>
                    <a:pt x="195619" y="536230"/>
                  </a:lnTo>
                  <a:lnTo>
                    <a:pt x="195207" y="535859"/>
                  </a:lnTo>
                  <a:lnTo>
                    <a:pt x="194470" y="536208"/>
                  </a:lnTo>
                  <a:lnTo>
                    <a:pt x="194077" y="536179"/>
                  </a:lnTo>
                  <a:lnTo>
                    <a:pt x="193986" y="536049"/>
                  </a:lnTo>
                  <a:lnTo>
                    <a:pt x="193945" y="535479"/>
                  </a:lnTo>
                  <a:lnTo>
                    <a:pt x="194080" y="534873"/>
                  </a:lnTo>
                  <a:lnTo>
                    <a:pt x="193604" y="534293"/>
                  </a:lnTo>
                  <a:lnTo>
                    <a:pt x="193090" y="534211"/>
                  </a:lnTo>
                  <a:lnTo>
                    <a:pt x="192765" y="534327"/>
                  </a:lnTo>
                  <a:lnTo>
                    <a:pt x="192277" y="534751"/>
                  </a:lnTo>
                  <a:lnTo>
                    <a:pt x="192379" y="534241"/>
                  </a:lnTo>
                  <a:lnTo>
                    <a:pt x="192896" y="532864"/>
                  </a:lnTo>
                  <a:lnTo>
                    <a:pt x="192836" y="532541"/>
                  </a:lnTo>
                  <a:lnTo>
                    <a:pt x="192541" y="532370"/>
                  </a:lnTo>
                  <a:lnTo>
                    <a:pt x="192408" y="532199"/>
                  </a:lnTo>
                  <a:lnTo>
                    <a:pt x="192419" y="532068"/>
                  </a:lnTo>
                  <a:lnTo>
                    <a:pt x="192806" y="531906"/>
                  </a:lnTo>
                  <a:lnTo>
                    <a:pt x="193123" y="531942"/>
                  </a:lnTo>
                  <a:lnTo>
                    <a:pt x="193392" y="532898"/>
                  </a:lnTo>
                  <a:lnTo>
                    <a:pt x="194560" y="533686"/>
                  </a:lnTo>
                  <a:lnTo>
                    <a:pt x="194976" y="534623"/>
                  </a:lnTo>
                  <a:lnTo>
                    <a:pt x="195396" y="535055"/>
                  </a:lnTo>
                  <a:lnTo>
                    <a:pt x="196756" y="534106"/>
                  </a:lnTo>
                  <a:lnTo>
                    <a:pt x="197482" y="534779"/>
                  </a:lnTo>
                  <a:lnTo>
                    <a:pt x="198310" y="534746"/>
                  </a:lnTo>
                  <a:lnTo>
                    <a:pt x="199327" y="534385"/>
                  </a:lnTo>
                  <a:lnTo>
                    <a:pt x="199444" y="534061"/>
                  </a:lnTo>
                  <a:lnTo>
                    <a:pt x="199452" y="533711"/>
                  </a:lnTo>
                  <a:lnTo>
                    <a:pt x="200045" y="533454"/>
                  </a:lnTo>
                  <a:lnTo>
                    <a:pt x="200544" y="533618"/>
                  </a:lnTo>
                  <a:lnTo>
                    <a:pt x="201243" y="533637"/>
                  </a:lnTo>
                  <a:lnTo>
                    <a:pt x="202453" y="533157"/>
                  </a:lnTo>
                  <a:lnTo>
                    <a:pt x="203157" y="533191"/>
                  </a:lnTo>
                  <a:lnTo>
                    <a:pt x="203678" y="532730"/>
                  </a:lnTo>
                  <a:lnTo>
                    <a:pt x="204442" y="532239"/>
                  </a:lnTo>
                  <a:lnTo>
                    <a:pt x="205119" y="531396"/>
                  </a:lnTo>
                  <a:lnTo>
                    <a:pt x="205136" y="535970"/>
                  </a:lnTo>
                  <a:lnTo>
                    <a:pt x="205264" y="535953"/>
                  </a:lnTo>
                  <a:lnTo>
                    <a:pt x="205983" y="535473"/>
                  </a:lnTo>
                  <a:lnTo>
                    <a:pt x="206316" y="534989"/>
                  </a:lnTo>
                  <a:lnTo>
                    <a:pt x="207715" y="533707"/>
                  </a:lnTo>
                  <a:lnTo>
                    <a:pt x="209006" y="532969"/>
                  </a:lnTo>
                  <a:lnTo>
                    <a:pt x="209891" y="532932"/>
                  </a:lnTo>
                  <a:lnTo>
                    <a:pt x="211550" y="533597"/>
                  </a:lnTo>
                  <a:lnTo>
                    <a:pt x="212144" y="533396"/>
                  </a:lnTo>
                  <a:lnTo>
                    <a:pt x="213100" y="533459"/>
                  </a:lnTo>
                  <a:lnTo>
                    <a:pt x="214034" y="533842"/>
                  </a:lnTo>
                  <a:lnTo>
                    <a:pt x="214336" y="533418"/>
                  </a:lnTo>
                  <a:lnTo>
                    <a:pt x="214366" y="533202"/>
                  </a:lnTo>
                  <a:lnTo>
                    <a:pt x="216030" y="533228"/>
                  </a:lnTo>
                  <a:lnTo>
                    <a:pt x="217153" y="533039"/>
                  </a:lnTo>
                  <a:lnTo>
                    <a:pt x="217928" y="532629"/>
                  </a:lnTo>
                  <a:lnTo>
                    <a:pt x="218026" y="532808"/>
                  </a:lnTo>
                  <a:lnTo>
                    <a:pt x="217946" y="533013"/>
                  </a:lnTo>
                  <a:lnTo>
                    <a:pt x="217803" y="533087"/>
                  </a:lnTo>
                  <a:lnTo>
                    <a:pt x="217701" y="533265"/>
                  </a:lnTo>
                  <a:lnTo>
                    <a:pt x="217697" y="533448"/>
                  </a:lnTo>
                  <a:lnTo>
                    <a:pt x="217931" y="533701"/>
                  </a:lnTo>
                  <a:lnTo>
                    <a:pt x="219899" y="532013"/>
                  </a:lnTo>
                  <a:lnTo>
                    <a:pt x="219819" y="531651"/>
                  </a:lnTo>
                  <a:lnTo>
                    <a:pt x="219367" y="531093"/>
                  </a:lnTo>
                  <a:lnTo>
                    <a:pt x="218129" y="530651"/>
                  </a:lnTo>
                  <a:lnTo>
                    <a:pt x="217729" y="530427"/>
                  </a:lnTo>
                  <a:lnTo>
                    <a:pt x="217579" y="530259"/>
                  </a:lnTo>
                  <a:lnTo>
                    <a:pt x="217505" y="529729"/>
                  </a:lnTo>
                  <a:lnTo>
                    <a:pt x="217612" y="528225"/>
                  </a:lnTo>
                  <a:lnTo>
                    <a:pt x="216737" y="527796"/>
                  </a:lnTo>
                  <a:lnTo>
                    <a:pt x="215821" y="527152"/>
                  </a:lnTo>
                  <a:lnTo>
                    <a:pt x="215545" y="526817"/>
                  </a:lnTo>
                  <a:lnTo>
                    <a:pt x="215666" y="526177"/>
                  </a:lnTo>
                  <a:lnTo>
                    <a:pt x="215428" y="525779"/>
                  </a:lnTo>
                  <a:lnTo>
                    <a:pt x="215197" y="525649"/>
                  </a:lnTo>
                  <a:lnTo>
                    <a:pt x="214467" y="525567"/>
                  </a:lnTo>
                  <a:lnTo>
                    <a:pt x="214058" y="525180"/>
                  </a:lnTo>
                  <a:lnTo>
                    <a:pt x="213801" y="524559"/>
                  </a:lnTo>
                  <a:lnTo>
                    <a:pt x="213657" y="524194"/>
                  </a:lnTo>
                  <a:lnTo>
                    <a:pt x="213128" y="523789"/>
                  </a:lnTo>
                  <a:lnTo>
                    <a:pt x="212394" y="523406"/>
                  </a:lnTo>
                  <a:lnTo>
                    <a:pt x="211618" y="523198"/>
                  </a:lnTo>
                  <a:lnTo>
                    <a:pt x="211380" y="523064"/>
                  </a:lnTo>
                  <a:lnTo>
                    <a:pt x="210831" y="522573"/>
                  </a:lnTo>
                  <a:lnTo>
                    <a:pt x="210104" y="521457"/>
                  </a:lnTo>
                  <a:lnTo>
                    <a:pt x="209736" y="520669"/>
                  </a:lnTo>
                  <a:lnTo>
                    <a:pt x="209842" y="520185"/>
                  </a:lnTo>
                  <a:lnTo>
                    <a:pt x="210479" y="519467"/>
                  </a:lnTo>
                  <a:lnTo>
                    <a:pt x="210795" y="519496"/>
                  </a:lnTo>
                  <a:lnTo>
                    <a:pt x="210954" y="519682"/>
                  </a:lnTo>
                  <a:lnTo>
                    <a:pt x="210867" y="519303"/>
                  </a:lnTo>
                  <a:lnTo>
                    <a:pt x="210731" y="519236"/>
                  </a:lnTo>
                  <a:lnTo>
                    <a:pt x="210303" y="519445"/>
                  </a:lnTo>
                  <a:lnTo>
                    <a:pt x="209759" y="520085"/>
                  </a:lnTo>
                  <a:lnTo>
                    <a:pt x="209626" y="520155"/>
                  </a:lnTo>
                  <a:lnTo>
                    <a:pt x="208918" y="520003"/>
                  </a:lnTo>
                  <a:lnTo>
                    <a:pt x="208237" y="519661"/>
                  </a:lnTo>
                  <a:lnTo>
                    <a:pt x="208165" y="519520"/>
                  </a:lnTo>
                  <a:lnTo>
                    <a:pt x="208229" y="519349"/>
                  </a:lnTo>
                  <a:lnTo>
                    <a:pt x="208619" y="518932"/>
                  </a:lnTo>
                  <a:lnTo>
                    <a:pt x="208547" y="518716"/>
                  </a:lnTo>
                  <a:lnTo>
                    <a:pt x="206419" y="519241"/>
                  </a:lnTo>
                  <a:lnTo>
                    <a:pt x="205552" y="520018"/>
                  </a:lnTo>
                  <a:lnTo>
                    <a:pt x="205272" y="520721"/>
                  </a:lnTo>
                  <a:lnTo>
                    <a:pt x="205336" y="521097"/>
                  </a:lnTo>
                  <a:lnTo>
                    <a:pt x="204836" y="521439"/>
                  </a:lnTo>
                  <a:lnTo>
                    <a:pt x="204245" y="522265"/>
                  </a:lnTo>
                  <a:lnTo>
                    <a:pt x="203712" y="522715"/>
                  </a:lnTo>
                  <a:lnTo>
                    <a:pt x="203447" y="522688"/>
                  </a:lnTo>
                  <a:lnTo>
                    <a:pt x="202414" y="522327"/>
                  </a:lnTo>
                  <a:lnTo>
                    <a:pt x="201937" y="522323"/>
                  </a:lnTo>
                  <a:lnTo>
                    <a:pt x="201366" y="522465"/>
                  </a:lnTo>
                  <a:lnTo>
                    <a:pt x="200178" y="522241"/>
                  </a:lnTo>
                  <a:lnTo>
                    <a:pt x="199425" y="521999"/>
                  </a:lnTo>
                  <a:lnTo>
                    <a:pt x="198900" y="522110"/>
                  </a:lnTo>
                  <a:lnTo>
                    <a:pt x="198422" y="521367"/>
                  </a:lnTo>
                  <a:lnTo>
                    <a:pt x="198490" y="520500"/>
                  </a:lnTo>
                  <a:lnTo>
                    <a:pt x="198191" y="520195"/>
                  </a:lnTo>
                  <a:lnTo>
                    <a:pt x="198168" y="520065"/>
                  </a:lnTo>
                  <a:lnTo>
                    <a:pt x="198388" y="519577"/>
                  </a:lnTo>
                  <a:lnTo>
                    <a:pt x="199394" y="518495"/>
                  </a:lnTo>
                  <a:lnTo>
                    <a:pt x="199880" y="517168"/>
                  </a:lnTo>
                  <a:lnTo>
                    <a:pt x="198819" y="517349"/>
                  </a:lnTo>
                  <a:lnTo>
                    <a:pt x="198361" y="517736"/>
                  </a:lnTo>
                  <a:lnTo>
                    <a:pt x="197888" y="518007"/>
                  </a:lnTo>
                  <a:lnTo>
                    <a:pt x="196938" y="518205"/>
                  </a:lnTo>
                  <a:lnTo>
                    <a:pt x="196696" y="518558"/>
                  </a:lnTo>
                  <a:lnTo>
                    <a:pt x="196499" y="519049"/>
                  </a:lnTo>
                  <a:lnTo>
                    <a:pt x="196113" y="519410"/>
                  </a:lnTo>
                  <a:lnTo>
                    <a:pt x="195129" y="519623"/>
                  </a:lnTo>
                  <a:lnTo>
                    <a:pt x="194637" y="520092"/>
                  </a:lnTo>
                  <a:lnTo>
                    <a:pt x="193782" y="520304"/>
                  </a:lnTo>
                  <a:lnTo>
                    <a:pt x="193422" y="520245"/>
                  </a:lnTo>
                  <a:lnTo>
                    <a:pt x="193373" y="520003"/>
                  </a:lnTo>
                  <a:lnTo>
                    <a:pt x="193422" y="519542"/>
                  </a:lnTo>
                  <a:lnTo>
                    <a:pt x="192940" y="518871"/>
                  </a:lnTo>
                  <a:lnTo>
                    <a:pt x="192744" y="518961"/>
                  </a:lnTo>
                  <a:lnTo>
                    <a:pt x="191576" y="518859"/>
                  </a:lnTo>
                  <a:lnTo>
                    <a:pt x="190527" y="518218"/>
                  </a:lnTo>
                  <a:lnTo>
                    <a:pt x="190220" y="518106"/>
                  </a:lnTo>
                  <a:lnTo>
                    <a:pt x="189823" y="518515"/>
                  </a:lnTo>
                  <a:lnTo>
                    <a:pt x="189773" y="518731"/>
                  </a:lnTo>
                  <a:lnTo>
                    <a:pt x="189603" y="518950"/>
                  </a:lnTo>
                  <a:lnTo>
                    <a:pt x="189368" y="519010"/>
                  </a:lnTo>
                  <a:lnTo>
                    <a:pt x="188770" y="518857"/>
                  </a:lnTo>
                  <a:lnTo>
                    <a:pt x="188278" y="518596"/>
                  </a:lnTo>
                  <a:lnTo>
                    <a:pt x="188293" y="518317"/>
                  </a:lnTo>
                  <a:lnTo>
                    <a:pt x="188449" y="518057"/>
                  </a:lnTo>
                  <a:lnTo>
                    <a:pt x="188237" y="517815"/>
                  </a:lnTo>
                  <a:lnTo>
                    <a:pt x="187745" y="517603"/>
                  </a:lnTo>
                  <a:lnTo>
                    <a:pt x="187268" y="517673"/>
                  </a:lnTo>
                  <a:lnTo>
                    <a:pt x="186836" y="517896"/>
                  </a:lnTo>
                  <a:lnTo>
                    <a:pt x="186567" y="517907"/>
                  </a:lnTo>
                  <a:lnTo>
                    <a:pt x="185500" y="516929"/>
                  </a:lnTo>
                  <a:lnTo>
                    <a:pt x="185492" y="516545"/>
                  </a:lnTo>
                  <a:lnTo>
                    <a:pt x="185364" y="516512"/>
                  </a:lnTo>
                  <a:lnTo>
                    <a:pt x="184565" y="516489"/>
                  </a:lnTo>
                  <a:lnTo>
                    <a:pt x="184360" y="516638"/>
                  </a:lnTo>
                  <a:lnTo>
                    <a:pt x="184224" y="516880"/>
                  </a:lnTo>
                  <a:lnTo>
                    <a:pt x="183530" y="517291"/>
                  </a:lnTo>
                  <a:lnTo>
                    <a:pt x="182647" y="517314"/>
                  </a:lnTo>
                  <a:lnTo>
                    <a:pt x="183554" y="516240"/>
                  </a:lnTo>
                  <a:lnTo>
                    <a:pt x="184160" y="515745"/>
                  </a:lnTo>
                  <a:lnTo>
                    <a:pt x="185265" y="515582"/>
                  </a:lnTo>
                  <a:lnTo>
                    <a:pt x="186091" y="515902"/>
                  </a:lnTo>
                  <a:lnTo>
                    <a:pt x="187132" y="515868"/>
                  </a:lnTo>
                  <a:lnTo>
                    <a:pt x="186829" y="515452"/>
                  </a:lnTo>
                  <a:lnTo>
                    <a:pt x="185765" y="515180"/>
                  </a:lnTo>
                  <a:lnTo>
                    <a:pt x="185148" y="514863"/>
                  </a:lnTo>
                  <a:lnTo>
                    <a:pt x="184452" y="514000"/>
                  </a:lnTo>
                  <a:lnTo>
                    <a:pt x="185050" y="514153"/>
                  </a:lnTo>
                  <a:lnTo>
                    <a:pt x="185247" y="513074"/>
                  </a:lnTo>
                  <a:lnTo>
                    <a:pt x="184581" y="511909"/>
                  </a:lnTo>
                  <a:lnTo>
                    <a:pt x="184562" y="511373"/>
                  </a:lnTo>
                  <a:lnTo>
                    <a:pt x="183698" y="510123"/>
                  </a:lnTo>
                  <a:lnTo>
                    <a:pt x="182854" y="509725"/>
                  </a:lnTo>
                  <a:lnTo>
                    <a:pt x="182251" y="509301"/>
                  </a:lnTo>
                  <a:lnTo>
                    <a:pt x="182039" y="509044"/>
                  </a:lnTo>
                  <a:lnTo>
                    <a:pt x="180876" y="508475"/>
                  </a:lnTo>
                  <a:lnTo>
                    <a:pt x="181269" y="508287"/>
                  </a:lnTo>
                  <a:lnTo>
                    <a:pt x="181794" y="508406"/>
                  </a:lnTo>
                  <a:lnTo>
                    <a:pt x="182446" y="508073"/>
                  </a:lnTo>
                  <a:lnTo>
                    <a:pt x="182034" y="508093"/>
                  </a:lnTo>
                  <a:lnTo>
                    <a:pt x="181648" y="508246"/>
                  </a:lnTo>
                  <a:lnTo>
                    <a:pt x="180720" y="508257"/>
                  </a:lnTo>
                  <a:lnTo>
                    <a:pt x="180337" y="508164"/>
                  </a:lnTo>
                  <a:lnTo>
                    <a:pt x="179746" y="507852"/>
                  </a:lnTo>
                  <a:lnTo>
                    <a:pt x="179280" y="507398"/>
                  </a:lnTo>
                  <a:lnTo>
                    <a:pt x="179295" y="507264"/>
                  </a:lnTo>
                  <a:lnTo>
                    <a:pt x="179692" y="506765"/>
                  </a:lnTo>
                  <a:lnTo>
                    <a:pt x="180344" y="506136"/>
                  </a:lnTo>
                  <a:lnTo>
                    <a:pt x="181617" y="505340"/>
                  </a:lnTo>
                  <a:lnTo>
                    <a:pt x="182061" y="505277"/>
                  </a:lnTo>
                  <a:lnTo>
                    <a:pt x="182792" y="504495"/>
                  </a:lnTo>
                  <a:lnTo>
                    <a:pt x="183156" y="503859"/>
                  </a:lnTo>
                  <a:lnTo>
                    <a:pt x="183467" y="503014"/>
                  </a:lnTo>
                  <a:lnTo>
                    <a:pt x="183493" y="502612"/>
                  </a:lnTo>
                  <a:lnTo>
                    <a:pt x="184043" y="501597"/>
                  </a:lnTo>
                  <a:lnTo>
                    <a:pt x="183963" y="500949"/>
                  </a:lnTo>
                  <a:lnTo>
                    <a:pt x="184024" y="500696"/>
                  </a:lnTo>
                  <a:lnTo>
                    <a:pt x="184661" y="500142"/>
                  </a:lnTo>
                  <a:lnTo>
                    <a:pt x="185180" y="499874"/>
                  </a:lnTo>
                  <a:lnTo>
                    <a:pt x="185385" y="499483"/>
                  </a:lnTo>
                  <a:lnTo>
                    <a:pt x="185188" y="499204"/>
                  </a:lnTo>
                  <a:lnTo>
                    <a:pt x="185150" y="499015"/>
                  </a:lnTo>
                  <a:lnTo>
                    <a:pt x="185328" y="498724"/>
                  </a:lnTo>
                  <a:lnTo>
                    <a:pt x="185787" y="498442"/>
                  </a:lnTo>
                  <a:lnTo>
                    <a:pt x="186360" y="498419"/>
                  </a:lnTo>
                  <a:lnTo>
                    <a:pt x="186747" y="498088"/>
                  </a:lnTo>
                  <a:lnTo>
                    <a:pt x="186341" y="497914"/>
                  </a:lnTo>
                  <a:lnTo>
                    <a:pt x="185807" y="498326"/>
                  </a:lnTo>
                  <a:lnTo>
                    <a:pt x="185234" y="498531"/>
                  </a:lnTo>
                  <a:lnTo>
                    <a:pt x="183956" y="498244"/>
                  </a:lnTo>
                  <a:lnTo>
                    <a:pt x="183818" y="498053"/>
                  </a:lnTo>
                  <a:lnTo>
                    <a:pt x="184491" y="497761"/>
                  </a:lnTo>
                  <a:lnTo>
                    <a:pt x="184703" y="497430"/>
                  </a:lnTo>
                  <a:lnTo>
                    <a:pt x="184653" y="496981"/>
                  </a:lnTo>
                  <a:lnTo>
                    <a:pt x="184411" y="496176"/>
                  </a:lnTo>
                  <a:lnTo>
                    <a:pt x="184115" y="495975"/>
                  </a:lnTo>
                  <a:lnTo>
                    <a:pt x="183726" y="495918"/>
                  </a:lnTo>
                  <a:lnTo>
                    <a:pt x="183535" y="496138"/>
                  </a:lnTo>
                  <a:lnTo>
                    <a:pt x="182906" y="496395"/>
                  </a:lnTo>
                  <a:lnTo>
                    <a:pt x="181297" y="495108"/>
                  </a:lnTo>
                  <a:lnTo>
                    <a:pt x="180944" y="494914"/>
                  </a:lnTo>
                  <a:lnTo>
                    <a:pt x="179803" y="495101"/>
                  </a:lnTo>
                  <a:lnTo>
                    <a:pt x="179071" y="494870"/>
                  </a:lnTo>
                  <a:lnTo>
                    <a:pt x="178881" y="494878"/>
                  </a:lnTo>
                  <a:lnTo>
                    <a:pt x="176939" y="495798"/>
                  </a:lnTo>
                  <a:lnTo>
                    <a:pt x="174666" y="496599"/>
                  </a:lnTo>
                  <a:lnTo>
                    <a:pt x="173965" y="497056"/>
                  </a:lnTo>
                  <a:lnTo>
                    <a:pt x="173952" y="496781"/>
                  </a:lnTo>
                  <a:lnTo>
                    <a:pt x="173362" y="496404"/>
                  </a:lnTo>
                  <a:lnTo>
                    <a:pt x="172218" y="496450"/>
                  </a:lnTo>
                  <a:lnTo>
                    <a:pt x="172186" y="496311"/>
                  </a:lnTo>
                  <a:lnTo>
                    <a:pt x="172327" y="495942"/>
                  </a:lnTo>
                  <a:lnTo>
                    <a:pt x="172243" y="495805"/>
                  </a:lnTo>
                  <a:lnTo>
                    <a:pt x="171773" y="495901"/>
                  </a:lnTo>
                  <a:lnTo>
                    <a:pt x="171458" y="496232"/>
                  </a:lnTo>
                  <a:lnTo>
                    <a:pt x="171727" y="495842"/>
                  </a:lnTo>
                  <a:lnTo>
                    <a:pt x="172422" y="495477"/>
                  </a:lnTo>
                  <a:lnTo>
                    <a:pt x="171416" y="495522"/>
                  </a:lnTo>
                  <a:lnTo>
                    <a:pt x="170972" y="495998"/>
                  </a:lnTo>
                  <a:lnTo>
                    <a:pt x="170753" y="496020"/>
                  </a:lnTo>
                  <a:lnTo>
                    <a:pt x="170275" y="495863"/>
                  </a:lnTo>
                  <a:lnTo>
                    <a:pt x="170218" y="495465"/>
                  </a:lnTo>
                  <a:lnTo>
                    <a:pt x="169877" y="495183"/>
                  </a:lnTo>
                  <a:lnTo>
                    <a:pt x="169145" y="494866"/>
                  </a:lnTo>
                  <a:lnTo>
                    <a:pt x="168450" y="494844"/>
                  </a:lnTo>
                  <a:lnTo>
                    <a:pt x="168003" y="494940"/>
                  </a:lnTo>
                  <a:lnTo>
                    <a:pt x="166952" y="495591"/>
                  </a:lnTo>
                  <a:lnTo>
                    <a:pt x="166091" y="495506"/>
                  </a:lnTo>
                  <a:lnTo>
                    <a:pt x="165639" y="495212"/>
                  </a:lnTo>
                  <a:lnTo>
                    <a:pt x="164915" y="494200"/>
                  </a:lnTo>
                  <a:lnTo>
                    <a:pt x="163329" y="492987"/>
                  </a:lnTo>
                  <a:lnTo>
                    <a:pt x="163173" y="493274"/>
                  </a:lnTo>
                  <a:lnTo>
                    <a:pt x="162161" y="494484"/>
                  </a:lnTo>
                  <a:lnTo>
                    <a:pt x="161182" y="495191"/>
                  </a:lnTo>
                  <a:lnTo>
                    <a:pt x="161016" y="495798"/>
                  </a:lnTo>
                  <a:lnTo>
                    <a:pt x="160602" y="496021"/>
                  </a:lnTo>
                  <a:lnTo>
                    <a:pt x="160371" y="496252"/>
                  </a:lnTo>
                  <a:lnTo>
                    <a:pt x="160303" y="496564"/>
                  </a:lnTo>
                  <a:lnTo>
                    <a:pt x="160481" y="496936"/>
                  </a:lnTo>
                  <a:lnTo>
                    <a:pt x="160428" y="497178"/>
                  </a:lnTo>
                  <a:lnTo>
                    <a:pt x="160034" y="497476"/>
                  </a:lnTo>
                  <a:lnTo>
                    <a:pt x="159348" y="497525"/>
                  </a:lnTo>
                  <a:lnTo>
                    <a:pt x="159065" y="497619"/>
                  </a:lnTo>
                  <a:lnTo>
                    <a:pt x="158898" y="498028"/>
                  </a:lnTo>
                  <a:lnTo>
                    <a:pt x="158735" y="498623"/>
                  </a:lnTo>
                  <a:lnTo>
                    <a:pt x="157809" y="499233"/>
                  </a:lnTo>
                  <a:lnTo>
                    <a:pt x="156383" y="499407"/>
                  </a:lnTo>
                  <a:lnTo>
                    <a:pt x="156099" y="499209"/>
                  </a:lnTo>
                  <a:lnTo>
                    <a:pt x="155773" y="499224"/>
                  </a:lnTo>
                  <a:lnTo>
                    <a:pt x="155249" y="499563"/>
                  </a:lnTo>
                  <a:lnTo>
                    <a:pt x="155151" y="499805"/>
                  </a:lnTo>
                  <a:lnTo>
                    <a:pt x="154892" y="500109"/>
                  </a:lnTo>
                  <a:lnTo>
                    <a:pt x="154612" y="500098"/>
                  </a:lnTo>
                  <a:lnTo>
                    <a:pt x="153876" y="499853"/>
                  </a:lnTo>
                  <a:lnTo>
                    <a:pt x="153505" y="500016"/>
                  </a:lnTo>
                  <a:lnTo>
                    <a:pt x="153391" y="500976"/>
                  </a:lnTo>
                  <a:lnTo>
                    <a:pt x="152981" y="501047"/>
                  </a:lnTo>
                  <a:lnTo>
                    <a:pt x="152818" y="500954"/>
                  </a:lnTo>
                  <a:lnTo>
                    <a:pt x="152670" y="500976"/>
                  </a:lnTo>
                  <a:lnTo>
                    <a:pt x="152340" y="501252"/>
                  </a:lnTo>
                  <a:lnTo>
                    <a:pt x="152117" y="501817"/>
                  </a:lnTo>
                  <a:lnTo>
                    <a:pt x="151142" y="502092"/>
                  </a:lnTo>
                  <a:lnTo>
                    <a:pt x="150100" y="502022"/>
                  </a:lnTo>
                  <a:lnTo>
                    <a:pt x="149133" y="501568"/>
                  </a:lnTo>
                  <a:lnTo>
                    <a:pt x="148272" y="500664"/>
                  </a:lnTo>
                  <a:lnTo>
                    <a:pt x="148143" y="500429"/>
                  </a:lnTo>
                  <a:lnTo>
                    <a:pt x="148139" y="500266"/>
                  </a:lnTo>
                  <a:lnTo>
                    <a:pt x="148374" y="499782"/>
                  </a:lnTo>
                  <a:lnTo>
                    <a:pt x="148120" y="499209"/>
                  </a:lnTo>
                  <a:lnTo>
                    <a:pt x="147263" y="499034"/>
                  </a:lnTo>
                  <a:lnTo>
                    <a:pt x="147176" y="498446"/>
                  </a:lnTo>
                  <a:lnTo>
                    <a:pt x="146580" y="498350"/>
                  </a:lnTo>
                  <a:lnTo>
                    <a:pt x="146201" y="498484"/>
                  </a:lnTo>
                  <a:lnTo>
                    <a:pt x="146106" y="498659"/>
                  </a:lnTo>
                  <a:lnTo>
                    <a:pt x="145962" y="498756"/>
                  </a:lnTo>
                  <a:lnTo>
                    <a:pt x="145681" y="498704"/>
                  </a:lnTo>
                  <a:lnTo>
                    <a:pt x="145412" y="498376"/>
                  </a:lnTo>
                  <a:lnTo>
                    <a:pt x="145177" y="497695"/>
                  </a:lnTo>
                  <a:lnTo>
                    <a:pt x="144968" y="497383"/>
                  </a:lnTo>
                  <a:lnTo>
                    <a:pt x="144824" y="497312"/>
                  </a:lnTo>
                  <a:lnTo>
                    <a:pt x="143587" y="497324"/>
                  </a:lnTo>
                  <a:lnTo>
                    <a:pt x="143322" y="497060"/>
                  </a:lnTo>
                  <a:lnTo>
                    <a:pt x="144660" y="495857"/>
                  </a:lnTo>
                  <a:lnTo>
                    <a:pt x="144796" y="495612"/>
                  </a:lnTo>
                  <a:lnTo>
                    <a:pt x="146188" y="495407"/>
                  </a:lnTo>
                  <a:lnTo>
                    <a:pt x="146712" y="495410"/>
                  </a:lnTo>
                  <a:lnTo>
                    <a:pt x="147558" y="495633"/>
                  </a:lnTo>
                  <a:lnTo>
                    <a:pt x="147816" y="495629"/>
                  </a:lnTo>
                  <a:lnTo>
                    <a:pt x="149299" y="494967"/>
                  </a:lnTo>
                  <a:lnTo>
                    <a:pt x="150562" y="494512"/>
                  </a:lnTo>
                  <a:lnTo>
                    <a:pt x="151708" y="494531"/>
                  </a:lnTo>
                  <a:lnTo>
                    <a:pt x="152212" y="495093"/>
                  </a:lnTo>
                  <a:lnTo>
                    <a:pt x="152243" y="495409"/>
                  </a:lnTo>
                  <a:lnTo>
                    <a:pt x="152573" y="496057"/>
                  </a:lnTo>
                  <a:lnTo>
                    <a:pt x="153047" y="496615"/>
                  </a:lnTo>
                  <a:lnTo>
                    <a:pt x="153240" y="496712"/>
                  </a:lnTo>
                  <a:lnTo>
                    <a:pt x="155065" y="495923"/>
                  </a:lnTo>
                  <a:lnTo>
                    <a:pt x="156104" y="495384"/>
                  </a:lnTo>
                  <a:lnTo>
                    <a:pt x="156476" y="495057"/>
                  </a:lnTo>
                  <a:lnTo>
                    <a:pt x="156518" y="494566"/>
                  </a:lnTo>
                  <a:lnTo>
                    <a:pt x="156146" y="494856"/>
                  </a:lnTo>
                  <a:lnTo>
                    <a:pt x="155615" y="494904"/>
                  </a:lnTo>
                  <a:lnTo>
                    <a:pt x="155414" y="494826"/>
                  </a:lnTo>
                  <a:lnTo>
                    <a:pt x="154053" y="493542"/>
                  </a:lnTo>
                  <a:lnTo>
                    <a:pt x="153939" y="492165"/>
                  </a:lnTo>
                  <a:lnTo>
                    <a:pt x="154076" y="491234"/>
                  </a:lnTo>
                  <a:lnTo>
                    <a:pt x="153196" y="491502"/>
                  </a:lnTo>
                  <a:lnTo>
                    <a:pt x="152740" y="491781"/>
                  </a:lnTo>
                  <a:lnTo>
                    <a:pt x="152148" y="491606"/>
                  </a:lnTo>
                  <a:lnTo>
                    <a:pt x="151727" y="491580"/>
                  </a:lnTo>
                  <a:lnTo>
                    <a:pt x="150475" y="491807"/>
                  </a:lnTo>
                  <a:lnTo>
                    <a:pt x="147618" y="491714"/>
                  </a:lnTo>
                  <a:lnTo>
                    <a:pt x="146472" y="491399"/>
                  </a:lnTo>
                  <a:lnTo>
                    <a:pt x="146468" y="491227"/>
                  </a:lnTo>
                  <a:lnTo>
                    <a:pt x="147113" y="490792"/>
                  </a:lnTo>
                  <a:lnTo>
                    <a:pt x="148915" y="490419"/>
                  </a:lnTo>
                  <a:lnTo>
                    <a:pt x="149511" y="490226"/>
                  </a:lnTo>
                  <a:lnTo>
                    <a:pt x="150190" y="489868"/>
                  </a:lnTo>
                  <a:lnTo>
                    <a:pt x="150524" y="489667"/>
                  </a:lnTo>
                  <a:lnTo>
                    <a:pt x="151113" y="489147"/>
                  </a:lnTo>
                  <a:lnTo>
                    <a:pt x="152016" y="488141"/>
                  </a:lnTo>
                  <a:lnTo>
                    <a:pt x="151841" y="488132"/>
                  </a:lnTo>
                  <a:lnTo>
                    <a:pt x="151529" y="487412"/>
                  </a:lnTo>
                  <a:lnTo>
                    <a:pt x="151435" y="486266"/>
                  </a:lnTo>
                  <a:lnTo>
                    <a:pt x="151476" y="486117"/>
                  </a:lnTo>
                  <a:lnTo>
                    <a:pt x="151617" y="485920"/>
                  </a:lnTo>
                  <a:lnTo>
                    <a:pt x="151856" y="485831"/>
                  </a:lnTo>
                  <a:lnTo>
                    <a:pt x="152653" y="485942"/>
                  </a:lnTo>
                  <a:lnTo>
                    <a:pt x="152904" y="485823"/>
                  </a:lnTo>
                  <a:lnTo>
                    <a:pt x="153166" y="485556"/>
                  </a:lnTo>
                  <a:lnTo>
                    <a:pt x="153390" y="485113"/>
                  </a:lnTo>
                  <a:lnTo>
                    <a:pt x="153815" y="484536"/>
                  </a:lnTo>
                  <a:lnTo>
                    <a:pt x="154089" y="484279"/>
                  </a:lnTo>
                  <a:lnTo>
                    <a:pt x="154761" y="483803"/>
                  </a:lnTo>
                  <a:lnTo>
                    <a:pt x="155673" y="483439"/>
                  </a:lnTo>
                  <a:lnTo>
                    <a:pt x="155817" y="482509"/>
                  </a:lnTo>
                  <a:lnTo>
                    <a:pt x="156205" y="481340"/>
                  </a:lnTo>
                  <a:lnTo>
                    <a:pt x="156969" y="480020"/>
                  </a:lnTo>
                  <a:lnTo>
                    <a:pt x="157243" y="479748"/>
                  </a:lnTo>
                  <a:lnTo>
                    <a:pt x="157623" y="479674"/>
                  </a:lnTo>
                  <a:lnTo>
                    <a:pt x="157483" y="478346"/>
                  </a:lnTo>
                  <a:lnTo>
                    <a:pt x="157095" y="478267"/>
                  </a:lnTo>
                  <a:lnTo>
                    <a:pt x="157114" y="478081"/>
                  </a:lnTo>
                  <a:lnTo>
                    <a:pt x="157225" y="477917"/>
                  </a:lnTo>
                  <a:lnTo>
                    <a:pt x="157168" y="477534"/>
                  </a:lnTo>
                  <a:lnTo>
                    <a:pt x="156682" y="477716"/>
                  </a:lnTo>
                  <a:lnTo>
                    <a:pt x="155929" y="478194"/>
                  </a:lnTo>
                  <a:lnTo>
                    <a:pt x="156040" y="477425"/>
                  </a:lnTo>
                  <a:lnTo>
                    <a:pt x="156447" y="476276"/>
                  </a:lnTo>
                  <a:lnTo>
                    <a:pt x="157550" y="474543"/>
                  </a:lnTo>
                  <a:lnTo>
                    <a:pt x="157934" y="474022"/>
                  </a:lnTo>
                  <a:lnTo>
                    <a:pt x="158143" y="473844"/>
                  </a:lnTo>
                  <a:lnTo>
                    <a:pt x="158424" y="473758"/>
                  </a:lnTo>
                  <a:lnTo>
                    <a:pt x="159181" y="472616"/>
                  </a:lnTo>
                  <a:lnTo>
                    <a:pt x="159463" y="472043"/>
                  </a:lnTo>
                  <a:lnTo>
                    <a:pt x="159596" y="471499"/>
                  </a:lnTo>
                  <a:lnTo>
                    <a:pt x="159459" y="470546"/>
                  </a:lnTo>
                  <a:lnTo>
                    <a:pt x="159565" y="470353"/>
                  </a:lnTo>
                  <a:lnTo>
                    <a:pt x="160109" y="469659"/>
                  </a:lnTo>
                  <a:lnTo>
                    <a:pt x="161331" y="469198"/>
                  </a:lnTo>
                  <a:lnTo>
                    <a:pt x="161961" y="468701"/>
                  </a:lnTo>
                  <a:lnTo>
                    <a:pt x="162014" y="468160"/>
                  </a:lnTo>
                  <a:lnTo>
                    <a:pt x="162122" y="467969"/>
                  </a:lnTo>
                  <a:lnTo>
                    <a:pt x="162399" y="467741"/>
                  </a:lnTo>
                  <a:lnTo>
                    <a:pt x="162974" y="467400"/>
                  </a:lnTo>
                  <a:lnTo>
                    <a:pt x="163407" y="467372"/>
                  </a:lnTo>
                  <a:lnTo>
                    <a:pt x="164449" y="467109"/>
                  </a:lnTo>
                  <a:lnTo>
                    <a:pt x="165621" y="466437"/>
                  </a:lnTo>
                  <a:lnTo>
                    <a:pt x="165891" y="466079"/>
                  </a:lnTo>
                  <a:lnTo>
                    <a:pt x="166000" y="465631"/>
                  </a:lnTo>
                  <a:lnTo>
                    <a:pt x="166616" y="465452"/>
                  </a:lnTo>
                  <a:lnTo>
                    <a:pt x="167480" y="465071"/>
                  </a:lnTo>
                  <a:lnTo>
                    <a:pt x="167768" y="464691"/>
                  </a:lnTo>
                  <a:lnTo>
                    <a:pt x="167850" y="464386"/>
                  </a:lnTo>
                  <a:lnTo>
                    <a:pt x="167609" y="464049"/>
                  </a:lnTo>
                  <a:lnTo>
                    <a:pt x="167500" y="462978"/>
                  </a:lnTo>
                  <a:lnTo>
                    <a:pt x="168183" y="462020"/>
                  </a:lnTo>
                  <a:lnTo>
                    <a:pt x="168521" y="461952"/>
                  </a:lnTo>
                  <a:lnTo>
                    <a:pt x="168751" y="461801"/>
                  </a:lnTo>
                  <a:lnTo>
                    <a:pt x="169360" y="460852"/>
                  </a:lnTo>
                  <a:lnTo>
                    <a:pt x="169560" y="460104"/>
                  </a:lnTo>
                  <a:lnTo>
                    <a:pt x="169846" y="459410"/>
                  </a:lnTo>
                  <a:lnTo>
                    <a:pt x="170090" y="459015"/>
                  </a:lnTo>
                  <a:lnTo>
                    <a:pt x="170209" y="458588"/>
                  </a:lnTo>
                  <a:lnTo>
                    <a:pt x="170232" y="456909"/>
                  </a:lnTo>
                  <a:lnTo>
                    <a:pt x="171257" y="455734"/>
                  </a:lnTo>
                  <a:lnTo>
                    <a:pt x="171482" y="455412"/>
                  </a:lnTo>
                  <a:lnTo>
                    <a:pt x="171547" y="455144"/>
                  </a:lnTo>
                  <a:lnTo>
                    <a:pt x="171928" y="454748"/>
                  </a:lnTo>
                  <a:lnTo>
                    <a:pt x="172376" y="454390"/>
                  </a:lnTo>
                  <a:lnTo>
                    <a:pt x="172797" y="454298"/>
                  </a:lnTo>
                  <a:lnTo>
                    <a:pt x="173073" y="454145"/>
                  </a:lnTo>
                  <a:lnTo>
                    <a:pt x="173194" y="453949"/>
                  </a:lnTo>
                  <a:lnTo>
                    <a:pt x="173058" y="453359"/>
                  </a:lnTo>
                  <a:lnTo>
                    <a:pt x="173113" y="453017"/>
                  </a:lnTo>
                  <a:lnTo>
                    <a:pt x="173886" y="452910"/>
                  </a:lnTo>
                  <a:lnTo>
                    <a:pt x="174339" y="453003"/>
                  </a:lnTo>
                  <a:lnTo>
                    <a:pt x="174856" y="452786"/>
                  </a:lnTo>
                  <a:lnTo>
                    <a:pt x="176171" y="451740"/>
                  </a:lnTo>
                  <a:lnTo>
                    <a:pt x="177205" y="451640"/>
                  </a:lnTo>
                  <a:lnTo>
                    <a:pt x="178007" y="451692"/>
                  </a:lnTo>
                  <a:lnTo>
                    <a:pt x="178558" y="451512"/>
                  </a:lnTo>
                  <a:lnTo>
                    <a:pt x="178558" y="451248"/>
                  </a:lnTo>
                  <a:lnTo>
                    <a:pt x="178423" y="451056"/>
                  </a:lnTo>
                  <a:lnTo>
                    <a:pt x="177858" y="450851"/>
                  </a:lnTo>
                  <a:lnTo>
                    <a:pt x="178021" y="450481"/>
                  </a:lnTo>
                  <a:lnTo>
                    <a:pt x="178291" y="450240"/>
                  </a:lnTo>
                  <a:lnTo>
                    <a:pt x="177441" y="449057"/>
                  </a:lnTo>
                  <a:lnTo>
                    <a:pt x="177224" y="448796"/>
                  </a:lnTo>
                  <a:lnTo>
                    <a:pt x="177045" y="448745"/>
                  </a:lnTo>
                  <a:lnTo>
                    <a:pt x="177079" y="448320"/>
                  </a:lnTo>
                  <a:lnTo>
                    <a:pt x="178073" y="447624"/>
                  </a:lnTo>
                  <a:lnTo>
                    <a:pt x="177486" y="447294"/>
                  </a:lnTo>
                  <a:lnTo>
                    <a:pt x="177383" y="447149"/>
                  </a:lnTo>
                  <a:lnTo>
                    <a:pt x="175977" y="446692"/>
                  </a:lnTo>
                  <a:lnTo>
                    <a:pt x="176152" y="446350"/>
                  </a:lnTo>
                  <a:lnTo>
                    <a:pt x="176502" y="446126"/>
                  </a:lnTo>
                  <a:lnTo>
                    <a:pt x="176791" y="445780"/>
                  </a:lnTo>
                  <a:lnTo>
                    <a:pt x="176921" y="445408"/>
                  </a:lnTo>
                  <a:lnTo>
                    <a:pt x="177015" y="443726"/>
                  </a:lnTo>
                  <a:lnTo>
                    <a:pt x="176821" y="443464"/>
                  </a:lnTo>
                  <a:lnTo>
                    <a:pt x="176649" y="443518"/>
                  </a:lnTo>
                  <a:lnTo>
                    <a:pt x="176055" y="444382"/>
                  </a:lnTo>
                  <a:lnTo>
                    <a:pt x="175640" y="444080"/>
                  </a:lnTo>
                  <a:lnTo>
                    <a:pt x="174863" y="443006"/>
                  </a:lnTo>
                  <a:lnTo>
                    <a:pt x="174841" y="442652"/>
                  </a:lnTo>
                  <a:lnTo>
                    <a:pt x="174952" y="441521"/>
                  </a:lnTo>
                  <a:lnTo>
                    <a:pt x="174663" y="441398"/>
                  </a:lnTo>
                  <a:lnTo>
                    <a:pt x="174434" y="441182"/>
                  </a:lnTo>
                  <a:lnTo>
                    <a:pt x="174449" y="440851"/>
                  </a:lnTo>
                  <a:lnTo>
                    <a:pt x="174682" y="440237"/>
                  </a:lnTo>
                  <a:lnTo>
                    <a:pt x="174991" y="439769"/>
                  </a:lnTo>
                  <a:lnTo>
                    <a:pt x="175117" y="439490"/>
                  </a:lnTo>
                  <a:lnTo>
                    <a:pt x="175114" y="439244"/>
                  </a:lnTo>
                  <a:lnTo>
                    <a:pt x="174790" y="438708"/>
                  </a:lnTo>
                  <a:lnTo>
                    <a:pt x="174646" y="438224"/>
                  </a:lnTo>
                  <a:lnTo>
                    <a:pt x="174765" y="437119"/>
                  </a:lnTo>
                  <a:lnTo>
                    <a:pt x="175067" y="436596"/>
                  </a:lnTo>
                  <a:lnTo>
                    <a:pt x="163998" y="436656"/>
                  </a:lnTo>
                  <a:lnTo>
                    <a:pt x="160112" y="436658"/>
                  </a:lnTo>
                  <a:lnTo>
                    <a:pt x="160170" y="436280"/>
                  </a:lnTo>
                  <a:lnTo>
                    <a:pt x="160524" y="435777"/>
                  </a:lnTo>
                  <a:lnTo>
                    <a:pt x="160455" y="435014"/>
                  </a:lnTo>
                  <a:lnTo>
                    <a:pt x="160605" y="434685"/>
                  </a:lnTo>
                  <a:lnTo>
                    <a:pt x="162138" y="433946"/>
                  </a:lnTo>
                  <a:lnTo>
                    <a:pt x="162690" y="433611"/>
                  </a:lnTo>
                  <a:lnTo>
                    <a:pt x="162854" y="433234"/>
                  </a:lnTo>
                  <a:lnTo>
                    <a:pt x="162621" y="433152"/>
                  </a:lnTo>
                  <a:lnTo>
                    <a:pt x="162093" y="433373"/>
                  </a:lnTo>
                  <a:lnTo>
                    <a:pt x="161453" y="433308"/>
                  </a:lnTo>
                  <a:lnTo>
                    <a:pt x="161728" y="432992"/>
                  </a:lnTo>
                  <a:lnTo>
                    <a:pt x="162723" y="432311"/>
                  </a:lnTo>
                  <a:lnTo>
                    <a:pt x="162974" y="431775"/>
                  </a:lnTo>
                  <a:lnTo>
                    <a:pt x="163356" y="431220"/>
                  </a:lnTo>
                  <a:lnTo>
                    <a:pt x="163809" y="430744"/>
                  </a:lnTo>
                  <a:lnTo>
                    <a:pt x="164061" y="429650"/>
                  </a:lnTo>
                  <a:lnTo>
                    <a:pt x="164667" y="429605"/>
                  </a:lnTo>
                  <a:lnTo>
                    <a:pt x="165055" y="429411"/>
                  </a:lnTo>
                  <a:lnTo>
                    <a:pt x="165077" y="427667"/>
                  </a:lnTo>
                  <a:lnTo>
                    <a:pt x="165059" y="423969"/>
                  </a:lnTo>
                  <a:lnTo>
                    <a:pt x="164746" y="423612"/>
                  </a:lnTo>
                  <a:lnTo>
                    <a:pt x="164456" y="423702"/>
                  </a:lnTo>
                  <a:lnTo>
                    <a:pt x="163883" y="424282"/>
                  </a:lnTo>
                  <a:lnTo>
                    <a:pt x="163482" y="424461"/>
                  </a:lnTo>
                  <a:lnTo>
                    <a:pt x="163334" y="424357"/>
                  </a:lnTo>
                  <a:lnTo>
                    <a:pt x="163246" y="424152"/>
                  </a:lnTo>
                  <a:lnTo>
                    <a:pt x="163223" y="423825"/>
                  </a:lnTo>
                  <a:lnTo>
                    <a:pt x="163310" y="423490"/>
                  </a:lnTo>
                  <a:lnTo>
                    <a:pt x="164215" y="422969"/>
                  </a:lnTo>
                  <a:lnTo>
                    <a:pt x="164387" y="422704"/>
                  </a:lnTo>
                  <a:lnTo>
                    <a:pt x="164302" y="422489"/>
                  </a:lnTo>
                  <a:lnTo>
                    <a:pt x="164337" y="422299"/>
                  </a:lnTo>
                  <a:lnTo>
                    <a:pt x="165149" y="421812"/>
                  </a:lnTo>
                  <a:lnTo>
                    <a:pt x="165228" y="415493"/>
                  </a:lnTo>
                  <a:lnTo>
                    <a:pt x="158697" y="415500"/>
                  </a:lnTo>
                  <a:lnTo>
                    <a:pt x="158133" y="414078"/>
                  </a:lnTo>
                  <a:lnTo>
                    <a:pt x="157602" y="413992"/>
                  </a:lnTo>
                  <a:lnTo>
                    <a:pt x="157296" y="414055"/>
                  </a:lnTo>
                  <a:lnTo>
                    <a:pt x="156700" y="413810"/>
                  </a:lnTo>
                  <a:lnTo>
                    <a:pt x="154951" y="412551"/>
                  </a:lnTo>
                  <a:lnTo>
                    <a:pt x="154825" y="411580"/>
                  </a:lnTo>
                  <a:lnTo>
                    <a:pt x="155030" y="411140"/>
                  </a:lnTo>
                  <a:lnTo>
                    <a:pt x="154963" y="409382"/>
                  </a:lnTo>
                  <a:lnTo>
                    <a:pt x="153041" y="407628"/>
                  </a:lnTo>
                  <a:lnTo>
                    <a:pt x="152766" y="406858"/>
                  </a:lnTo>
                  <a:lnTo>
                    <a:pt x="152908" y="406463"/>
                  </a:lnTo>
                  <a:lnTo>
                    <a:pt x="152863" y="406200"/>
                  </a:lnTo>
                  <a:lnTo>
                    <a:pt x="152097" y="405523"/>
                  </a:lnTo>
                  <a:lnTo>
                    <a:pt x="152143" y="404694"/>
                  </a:lnTo>
                  <a:lnTo>
                    <a:pt x="152062" y="404512"/>
                  </a:lnTo>
                  <a:lnTo>
                    <a:pt x="151573" y="404091"/>
                  </a:lnTo>
                  <a:lnTo>
                    <a:pt x="150888" y="404233"/>
                  </a:lnTo>
                  <a:lnTo>
                    <a:pt x="150391" y="404032"/>
                  </a:lnTo>
                  <a:lnTo>
                    <a:pt x="150143" y="403403"/>
                  </a:lnTo>
                  <a:lnTo>
                    <a:pt x="149340" y="402949"/>
                  </a:lnTo>
                  <a:lnTo>
                    <a:pt x="148414" y="403091"/>
                  </a:lnTo>
                  <a:lnTo>
                    <a:pt x="148012" y="402916"/>
                  </a:lnTo>
                  <a:lnTo>
                    <a:pt x="148112" y="402544"/>
                  </a:lnTo>
                  <a:lnTo>
                    <a:pt x="147966" y="401469"/>
                  </a:lnTo>
                  <a:lnTo>
                    <a:pt x="148352" y="400453"/>
                  </a:lnTo>
                  <a:lnTo>
                    <a:pt x="148352" y="400296"/>
                  </a:lnTo>
                  <a:lnTo>
                    <a:pt x="148134" y="399571"/>
                  </a:lnTo>
                  <a:lnTo>
                    <a:pt x="147843" y="399284"/>
                  </a:lnTo>
                  <a:lnTo>
                    <a:pt x="147924" y="399876"/>
                  </a:lnTo>
                  <a:lnTo>
                    <a:pt x="148207" y="400460"/>
                  </a:lnTo>
                  <a:lnTo>
                    <a:pt x="148073" y="400613"/>
                  </a:lnTo>
                  <a:lnTo>
                    <a:pt x="147821" y="400717"/>
                  </a:lnTo>
                  <a:lnTo>
                    <a:pt x="147102" y="400676"/>
                  </a:lnTo>
                  <a:lnTo>
                    <a:pt x="146581" y="400855"/>
                  </a:lnTo>
                  <a:lnTo>
                    <a:pt x="146287" y="401417"/>
                  </a:lnTo>
                  <a:lnTo>
                    <a:pt x="146222" y="402064"/>
                  </a:lnTo>
                  <a:lnTo>
                    <a:pt x="146089" y="402224"/>
                  </a:lnTo>
                  <a:lnTo>
                    <a:pt x="145668" y="402251"/>
                  </a:lnTo>
                  <a:lnTo>
                    <a:pt x="145480" y="402005"/>
                  </a:lnTo>
                  <a:lnTo>
                    <a:pt x="145301" y="401935"/>
                  </a:lnTo>
                  <a:lnTo>
                    <a:pt x="144750" y="402087"/>
                  </a:lnTo>
                  <a:lnTo>
                    <a:pt x="144639" y="402329"/>
                  </a:lnTo>
                  <a:lnTo>
                    <a:pt x="144505" y="402363"/>
                  </a:lnTo>
                  <a:lnTo>
                    <a:pt x="143970" y="402207"/>
                  </a:lnTo>
                  <a:lnTo>
                    <a:pt x="143740" y="401880"/>
                  </a:lnTo>
                  <a:lnTo>
                    <a:pt x="143721" y="401735"/>
                  </a:lnTo>
                  <a:lnTo>
                    <a:pt x="143610" y="400987"/>
                  </a:lnTo>
                  <a:lnTo>
                    <a:pt x="143422" y="400786"/>
                  </a:lnTo>
                  <a:lnTo>
                    <a:pt x="143189" y="400671"/>
                  </a:lnTo>
                  <a:lnTo>
                    <a:pt x="142484" y="400693"/>
                  </a:lnTo>
                  <a:lnTo>
                    <a:pt x="141018" y="401038"/>
                  </a:lnTo>
                  <a:lnTo>
                    <a:pt x="140590" y="400979"/>
                  </a:lnTo>
                  <a:lnTo>
                    <a:pt x="140189" y="400614"/>
                  </a:lnTo>
                  <a:lnTo>
                    <a:pt x="139508" y="400930"/>
                  </a:lnTo>
                  <a:lnTo>
                    <a:pt x="138647" y="400706"/>
                  </a:lnTo>
                  <a:lnTo>
                    <a:pt x="138016" y="400669"/>
                  </a:lnTo>
                  <a:lnTo>
                    <a:pt x="137955" y="400956"/>
                  </a:lnTo>
                  <a:lnTo>
                    <a:pt x="137496" y="401328"/>
                  </a:lnTo>
                  <a:lnTo>
                    <a:pt x="136700" y="401405"/>
                  </a:lnTo>
                  <a:lnTo>
                    <a:pt x="136604" y="401037"/>
                  </a:lnTo>
                  <a:lnTo>
                    <a:pt x="136256" y="400684"/>
                  </a:lnTo>
                  <a:lnTo>
                    <a:pt x="135706" y="400799"/>
                  </a:lnTo>
                  <a:lnTo>
                    <a:pt x="135664" y="401100"/>
                  </a:lnTo>
                  <a:lnTo>
                    <a:pt x="135816" y="401398"/>
                  </a:lnTo>
                  <a:lnTo>
                    <a:pt x="135820" y="401830"/>
                  </a:lnTo>
                  <a:lnTo>
                    <a:pt x="135484" y="402287"/>
                  </a:lnTo>
                  <a:lnTo>
                    <a:pt x="134833" y="402600"/>
                  </a:lnTo>
                  <a:lnTo>
                    <a:pt x="132611" y="402420"/>
                  </a:lnTo>
                  <a:lnTo>
                    <a:pt x="132366" y="402440"/>
                  </a:lnTo>
                  <a:lnTo>
                    <a:pt x="131880" y="402655"/>
                  </a:lnTo>
                  <a:lnTo>
                    <a:pt x="131430" y="402539"/>
                  </a:lnTo>
                  <a:lnTo>
                    <a:pt x="131280" y="402236"/>
                  </a:lnTo>
                  <a:lnTo>
                    <a:pt x="131242" y="401815"/>
                  </a:lnTo>
                  <a:lnTo>
                    <a:pt x="131395" y="401518"/>
                  </a:lnTo>
                  <a:lnTo>
                    <a:pt x="131448" y="400662"/>
                  </a:lnTo>
                  <a:lnTo>
                    <a:pt x="131287" y="400301"/>
                  </a:lnTo>
                  <a:lnTo>
                    <a:pt x="131467" y="399843"/>
                  </a:lnTo>
                  <a:lnTo>
                    <a:pt x="131807" y="399356"/>
                  </a:lnTo>
                  <a:lnTo>
                    <a:pt x="132133" y="399318"/>
                  </a:lnTo>
                  <a:lnTo>
                    <a:pt x="132293" y="399125"/>
                  </a:lnTo>
                  <a:lnTo>
                    <a:pt x="132343" y="398864"/>
                  </a:lnTo>
                  <a:lnTo>
                    <a:pt x="131704" y="398094"/>
                  </a:lnTo>
                  <a:lnTo>
                    <a:pt x="131183" y="397625"/>
                  </a:lnTo>
                  <a:lnTo>
                    <a:pt x="130597" y="395873"/>
                  </a:lnTo>
                  <a:lnTo>
                    <a:pt x="130612" y="395542"/>
                  </a:lnTo>
                  <a:lnTo>
                    <a:pt x="131313" y="395266"/>
                  </a:lnTo>
                  <a:lnTo>
                    <a:pt x="132801" y="394964"/>
                  </a:lnTo>
                  <a:lnTo>
                    <a:pt x="133249" y="394767"/>
                  </a:lnTo>
                  <a:lnTo>
                    <a:pt x="134206" y="394071"/>
                  </a:lnTo>
                  <a:lnTo>
                    <a:pt x="134677" y="393535"/>
                  </a:lnTo>
                  <a:lnTo>
                    <a:pt x="135748" y="392989"/>
                  </a:lnTo>
                  <a:lnTo>
                    <a:pt x="136156" y="392932"/>
                  </a:lnTo>
                  <a:lnTo>
                    <a:pt x="136338" y="392780"/>
                  </a:lnTo>
                  <a:lnTo>
                    <a:pt x="137307" y="391210"/>
                  </a:lnTo>
                  <a:lnTo>
                    <a:pt x="137188" y="390834"/>
                  </a:lnTo>
                  <a:lnTo>
                    <a:pt x="136817" y="390641"/>
                  </a:lnTo>
                  <a:lnTo>
                    <a:pt x="136599" y="390254"/>
                  </a:lnTo>
                  <a:lnTo>
                    <a:pt x="137227" y="390191"/>
                  </a:lnTo>
                  <a:lnTo>
                    <a:pt x="137456" y="389960"/>
                  </a:lnTo>
                  <a:lnTo>
                    <a:pt x="137254" y="388970"/>
                  </a:lnTo>
                  <a:lnTo>
                    <a:pt x="137556" y="388539"/>
                  </a:lnTo>
                  <a:lnTo>
                    <a:pt x="137453" y="388215"/>
                  </a:lnTo>
                  <a:lnTo>
                    <a:pt x="137296" y="388059"/>
                  </a:lnTo>
                  <a:lnTo>
                    <a:pt x="137051" y="387936"/>
                  </a:lnTo>
                  <a:lnTo>
                    <a:pt x="136618" y="388006"/>
                  </a:lnTo>
                  <a:lnTo>
                    <a:pt x="136603" y="388170"/>
                  </a:lnTo>
                  <a:lnTo>
                    <a:pt x="136695" y="388412"/>
                  </a:lnTo>
                  <a:lnTo>
                    <a:pt x="136580" y="388676"/>
                  </a:lnTo>
                  <a:lnTo>
                    <a:pt x="136178" y="388851"/>
                  </a:lnTo>
                  <a:lnTo>
                    <a:pt x="135833" y="388806"/>
                  </a:lnTo>
                  <a:lnTo>
                    <a:pt x="134765" y="389900"/>
                  </a:lnTo>
                  <a:lnTo>
                    <a:pt x="134703" y="390053"/>
                  </a:lnTo>
                  <a:lnTo>
                    <a:pt x="134707" y="390414"/>
                  </a:lnTo>
                  <a:lnTo>
                    <a:pt x="133839" y="391015"/>
                  </a:lnTo>
                  <a:lnTo>
                    <a:pt x="133402" y="390548"/>
                  </a:lnTo>
                  <a:lnTo>
                    <a:pt x="132441" y="390823"/>
                  </a:lnTo>
                  <a:lnTo>
                    <a:pt x="131863" y="391259"/>
                  </a:lnTo>
                  <a:lnTo>
                    <a:pt x="131346" y="391456"/>
                  </a:lnTo>
                  <a:lnTo>
                    <a:pt x="130274" y="391546"/>
                  </a:lnTo>
                  <a:lnTo>
                    <a:pt x="129803" y="391319"/>
                  </a:lnTo>
                  <a:lnTo>
                    <a:pt x="128865" y="391595"/>
                  </a:lnTo>
                  <a:lnTo>
                    <a:pt x="128636" y="391487"/>
                  </a:lnTo>
                  <a:lnTo>
                    <a:pt x="128199" y="391085"/>
                  </a:lnTo>
                  <a:lnTo>
                    <a:pt x="126969" y="390379"/>
                  </a:lnTo>
                  <a:lnTo>
                    <a:pt x="126662" y="390320"/>
                  </a:lnTo>
                  <a:lnTo>
                    <a:pt x="126437" y="390353"/>
                  </a:lnTo>
                  <a:lnTo>
                    <a:pt x="126096" y="390584"/>
                  </a:lnTo>
                  <a:lnTo>
                    <a:pt x="126046" y="391075"/>
                  </a:lnTo>
                  <a:lnTo>
                    <a:pt x="126420" y="391343"/>
                  </a:lnTo>
                  <a:lnTo>
                    <a:pt x="126340" y="391488"/>
                  </a:lnTo>
                  <a:lnTo>
                    <a:pt x="125980" y="391741"/>
                  </a:lnTo>
                  <a:lnTo>
                    <a:pt x="124690" y="391576"/>
                  </a:lnTo>
                  <a:lnTo>
                    <a:pt x="124560" y="391446"/>
                  </a:lnTo>
                  <a:lnTo>
                    <a:pt x="124522" y="391133"/>
                  </a:lnTo>
                  <a:lnTo>
                    <a:pt x="124216" y="391074"/>
                  </a:lnTo>
                  <a:lnTo>
                    <a:pt x="123947" y="391077"/>
                  </a:lnTo>
                  <a:lnTo>
                    <a:pt x="123404" y="391401"/>
                  </a:lnTo>
                  <a:lnTo>
                    <a:pt x="123204" y="391624"/>
                  </a:lnTo>
                  <a:lnTo>
                    <a:pt x="121822" y="391277"/>
                  </a:lnTo>
                  <a:lnTo>
                    <a:pt x="121187" y="391594"/>
                  </a:lnTo>
                  <a:lnTo>
                    <a:pt x="119141" y="392939"/>
                  </a:lnTo>
                  <a:lnTo>
                    <a:pt x="120299" y="391858"/>
                  </a:lnTo>
                  <a:lnTo>
                    <a:pt x="120904" y="390831"/>
                  </a:lnTo>
                  <a:lnTo>
                    <a:pt x="121325" y="390537"/>
                  </a:lnTo>
                  <a:lnTo>
                    <a:pt x="122148" y="390533"/>
                  </a:lnTo>
                  <a:lnTo>
                    <a:pt x="122489" y="390213"/>
                  </a:lnTo>
                  <a:lnTo>
                    <a:pt x="122742" y="389581"/>
                  </a:lnTo>
                  <a:lnTo>
                    <a:pt x="122996" y="389754"/>
                  </a:lnTo>
                  <a:lnTo>
                    <a:pt x="122979" y="389514"/>
                  </a:lnTo>
                  <a:lnTo>
                    <a:pt x="123190" y="388956"/>
                  </a:lnTo>
                  <a:lnTo>
                    <a:pt x="123967" y="388268"/>
                  </a:lnTo>
                  <a:lnTo>
                    <a:pt x="123788" y="387824"/>
                  </a:lnTo>
                  <a:lnTo>
                    <a:pt x="123799" y="387535"/>
                  </a:lnTo>
                  <a:lnTo>
                    <a:pt x="123869" y="387258"/>
                  </a:lnTo>
                  <a:lnTo>
                    <a:pt x="124061" y="386898"/>
                  </a:lnTo>
                  <a:lnTo>
                    <a:pt x="124212" y="386757"/>
                  </a:lnTo>
                  <a:lnTo>
                    <a:pt x="124059" y="384463"/>
                  </a:lnTo>
                  <a:lnTo>
                    <a:pt x="123817" y="383470"/>
                  </a:lnTo>
                  <a:lnTo>
                    <a:pt x="123738" y="382092"/>
                  </a:lnTo>
                  <a:lnTo>
                    <a:pt x="123803" y="381373"/>
                  </a:lnTo>
                  <a:lnTo>
                    <a:pt x="124120" y="380758"/>
                  </a:lnTo>
                  <a:lnTo>
                    <a:pt x="124118" y="380345"/>
                  </a:lnTo>
                  <a:lnTo>
                    <a:pt x="123831" y="378453"/>
                  </a:lnTo>
                  <a:lnTo>
                    <a:pt x="123535" y="377420"/>
                  </a:lnTo>
                  <a:lnTo>
                    <a:pt x="122173" y="375575"/>
                  </a:lnTo>
                  <a:lnTo>
                    <a:pt x="121400" y="375540"/>
                  </a:lnTo>
                  <a:lnTo>
                    <a:pt x="120987" y="375668"/>
                  </a:lnTo>
                  <a:lnTo>
                    <a:pt x="120686" y="375630"/>
                  </a:lnTo>
                  <a:lnTo>
                    <a:pt x="120287" y="375145"/>
                  </a:lnTo>
                  <a:lnTo>
                    <a:pt x="120030" y="374302"/>
                  </a:lnTo>
                  <a:lnTo>
                    <a:pt x="119669" y="373989"/>
                  </a:lnTo>
                  <a:lnTo>
                    <a:pt x="118787" y="373855"/>
                  </a:lnTo>
                  <a:lnTo>
                    <a:pt x="117471" y="373480"/>
                  </a:lnTo>
                  <a:lnTo>
                    <a:pt x="117233" y="373282"/>
                  </a:lnTo>
                  <a:lnTo>
                    <a:pt x="117057" y="371455"/>
                  </a:lnTo>
                  <a:lnTo>
                    <a:pt x="117260" y="370048"/>
                  </a:lnTo>
                  <a:lnTo>
                    <a:pt x="117708" y="369430"/>
                  </a:lnTo>
                  <a:lnTo>
                    <a:pt x="118126" y="369151"/>
                  </a:lnTo>
                  <a:lnTo>
                    <a:pt x="118234" y="368999"/>
                  </a:lnTo>
                  <a:lnTo>
                    <a:pt x="118011" y="368574"/>
                  </a:lnTo>
                  <a:lnTo>
                    <a:pt x="117981" y="368385"/>
                  </a:lnTo>
                  <a:lnTo>
                    <a:pt x="118372" y="367559"/>
                  </a:lnTo>
                  <a:lnTo>
                    <a:pt x="118602" y="367711"/>
                  </a:lnTo>
                  <a:lnTo>
                    <a:pt x="118685" y="368142"/>
                  </a:lnTo>
                  <a:lnTo>
                    <a:pt x="118851" y="367662"/>
                  </a:lnTo>
                  <a:lnTo>
                    <a:pt x="118869" y="367310"/>
                  </a:lnTo>
                  <a:lnTo>
                    <a:pt x="118685" y="366785"/>
                  </a:lnTo>
                  <a:lnTo>
                    <a:pt x="118539" y="366554"/>
                  </a:lnTo>
                  <a:lnTo>
                    <a:pt x="118049" y="367037"/>
                  </a:lnTo>
                  <a:lnTo>
                    <a:pt x="117032" y="367291"/>
                  </a:lnTo>
                  <a:lnTo>
                    <a:pt x="116953" y="366831"/>
                  </a:lnTo>
                  <a:lnTo>
                    <a:pt x="116834" y="366580"/>
                  </a:lnTo>
                  <a:lnTo>
                    <a:pt x="116558" y="366544"/>
                  </a:lnTo>
                  <a:lnTo>
                    <a:pt x="116036" y="366621"/>
                  </a:lnTo>
                  <a:lnTo>
                    <a:pt x="115776" y="366787"/>
                  </a:lnTo>
                  <a:lnTo>
                    <a:pt x="115449" y="366657"/>
                  </a:lnTo>
                  <a:lnTo>
                    <a:pt x="115319" y="366550"/>
                  </a:lnTo>
                  <a:lnTo>
                    <a:pt x="114875" y="365553"/>
                  </a:lnTo>
                  <a:lnTo>
                    <a:pt x="114867" y="365130"/>
                  </a:lnTo>
                  <a:lnTo>
                    <a:pt x="114306" y="364765"/>
                  </a:lnTo>
                  <a:lnTo>
                    <a:pt x="113933" y="364694"/>
                  </a:lnTo>
                  <a:lnTo>
                    <a:pt x="113511" y="364451"/>
                  </a:lnTo>
                  <a:lnTo>
                    <a:pt x="112722" y="362763"/>
                  </a:lnTo>
                  <a:lnTo>
                    <a:pt x="112279" y="362550"/>
                  </a:lnTo>
                  <a:lnTo>
                    <a:pt x="112487" y="362268"/>
                  </a:lnTo>
                  <a:lnTo>
                    <a:pt x="112078" y="361462"/>
                  </a:lnTo>
                  <a:lnTo>
                    <a:pt x="112955" y="361677"/>
                  </a:lnTo>
                  <a:lnTo>
                    <a:pt x="113174" y="361662"/>
                  </a:lnTo>
                  <a:lnTo>
                    <a:pt x="113980" y="361200"/>
                  </a:lnTo>
                  <a:lnTo>
                    <a:pt x="114290" y="361114"/>
                  </a:lnTo>
                  <a:lnTo>
                    <a:pt x="115504" y="361244"/>
                  </a:lnTo>
                  <a:lnTo>
                    <a:pt x="116193" y="361061"/>
                  </a:lnTo>
                  <a:lnTo>
                    <a:pt x="116068" y="360295"/>
                  </a:lnTo>
                  <a:lnTo>
                    <a:pt x="115672" y="359986"/>
                  </a:lnTo>
                  <a:lnTo>
                    <a:pt x="115626" y="359852"/>
                  </a:lnTo>
                  <a:lnTo>
                    <a:pt x="115661" y="359595"/>
                  </a:lnTo>
                  <a:lnTo>
                    <a:pt x="116213" y="359130"/>
                  </a:lnTo>
                  <a:lnTo>
                    <a:pt x="115710" y="358721"/>
                  </a:lnTo>
                  <a:lnTo>
                    <a:pt x="115303" y="358676"/>
                  </a:lnTo>
                  <a:lnTo>
                    <a:pt x="114942" y="358892"/>
                  </a:lnTo>
                  <a:lnTo>
                    <a:pt x="114574" y="359268"/>
                  </a:lnTo>
                  <a:lnTo>
                    <a:pt x="114271" y="359343"/>
                  </a:lnTo>
                  <a:lnTo>
                    <a:pt x="114225" y="359198"/>
                  </a:lnTo>
                  <a:lnTo>
                    <a:pt x="114339" y="358762"/>
                  </a:lnTo>
                  <a:lnTo>
                    <a:pt x="113859" y="358509"/>
                  </a:lnTo>
                  <a:lnTo>
                    <a:pt x="113468" y="358502"/>
                  </a:lnTo>
                  <a:lnTo>
                    <a:pt x="113065" y="358595"/>
                  </a:lnTo>
                  <a:lnTo>
                    <a:pt x="112735" y="359087"/>
                  </a:lnTo>
                  <a:lnTo>
                    <a:pt x="112378" y="359031"/>
                  </a:lnTo>
                  <a:lnTo>
                    <a:pt x="111971" y="358797"/>
                  </a:lnTo>
                  <a:lnTo>
                    <a:pt x="111291" y="358622"/>
                  </a:lnTo>
                  <a:lnTo>
                    <a:pt x="110795" y="358627"/>
                  </a:lnTo>
                  <a:lnTo>
                    <a:pt x="110311" y="358515"/>
                  </a:lnTo>
                  <a:lnTo>
                    <a:pt x="109931" y="358154"/>
                  </a:lnTo>
                  <a:lnTo>
                    <a:pt x="109141" y="357037"/>
                  </a:lnTo>
                  <a:lnTo>
                    <a:pt x="109244" y="355230"/>
                  </a:lnTo>
                  <a:lnTo>
                    <a:pt x="109856" y="355527"/>
                  </a:lnTo>
                  <a:lnTo>
                    <a:pt x="110621" y="355736"/>
                  </a:lnTo>
                  <a:lnTo>
                    <a:pt x="110942" y="354645"/>
                  </a:lnTo>
                  <a:lnTo>
                    <a:pt x="111161" y="354165"/>
                  </a:lnTo>
                  <a:lnTo>
                    <a:pt x="111959" y="353282"/>
                  </a:lnTo>
                  <a:lnTo>
                    <a:pt x="112586" y="352888"/>
                  </a:lnTo>
                  <a:lnTo>
                    <a:pt x="113342" y="352753"/>
                  </a:lnTo>
                  <a:lnTo>
                    <a:pt x="114306" y="352102"/>
                  </a:lnTo>
                  <a:lnTo>
                    <a:pt x="114464" y="351495"/>
                  </a:lnTo>
                  <a:lnTo>
                    <a:pt x="114317" y="351406"/>
                  </a:lnTo>
                  <a:lnTo>
                    <a:pt x="114068" y="351454"/>
                  </a:lnTo>
                  <a:lnTo>
                    <a:pt x="113853" y="351376"/>
                  </a:lnTo>
                  <a:lnTo>
                    <a:pt x="113507" y="350967"/>
                  </a:lnTo>
                  <a:lnTo>
                    <a:pt x="113025" y="348798"/>
                  </a:lnTo>
                  <a:lnTo>
                    <a:pt x="113471" y="348444"/>
                  </a:lnTo>
                  <a:lnTo>
                    <a:pt x="114470" y="347975"/>
                  </a:lnTo>
                  <a:lnTo>
                    <a:pt x="114862" y="347871"/>
                  </a:lnTo>
                  <a:lnTo>
                    <a:pt x="114823" y="347320"/>
                  </a:lnTo>
                  <a:lnTo>
                    <a:pt x="115219" y="346732"/>
                  </a:lnTo>
                  <a:lnTo>
                    <a:pt x="115984" y="346408"/>
                  </a:lnTo>
                  <a:lnTo>
                    <a:pt x="116245" y="346464"/>
                  </a:lnTo>
                  <a:lnTo>
                    <a:pt x="116411" y="346415"/>
                  </a:lnTo>
                  <a:lnTo>
                    <a:pt x="116975" y="345748"/>
                  </a:lnTo>
                  <a:lnTo>
                    <a:pt x="116959" y="345406"/>
                  </a:lnTo>
                  <a:lnTo>
                    <a:pt x="117075" y="345194"/>
                  </a:lnTo>
                  <a:lnTo>
                    <a:pt x="117498" y="345257"/>
                  </a:lnTo>
                  <a:lnTo>
                    <a:pt x="118563" y="345680"/>
                  </a:lnTo>
                  <a:lnTo>
                    <a:pt x="120623" y="345205"/>
                  </a:lnTo>
                  <a:lnTo>
                    <a:pt x="120954" y="345187"/>
                  </a:lnTo>
                  <a:lnTo>
                    <a:pt x="121211" y="345202"/>
                  </a:lnTo>
                  <a:lnTo>
                    <a:pt x="121319" y="345481"/>
                  </a:lnTo>
                  <a:lnTo>
                    <a:pt x="121753" y="345670"/>
                  </a:lnTo>
                  <a:lnTo>
                    <a:pt x="122322" y="345399"/>
                  </a:lnTo>
                  <a:lnTo>
                    <a:pt x="123141" y="345425"/>
                  </a:lnTo>
                  <a:lnTo>
                    <a:pt x="123283" y="345476"/>
                  </a:lnTo>
                  <a:lnTo>
                    <a:pt x="123785" y="346915"/>
                  </a:lnTo>
                  <a:lnTo>
                    <a:pt x="124336" y="347250"/>
                  </a:lnTo>
                  <a:lnTo>
                    <a:pt x="125136" y="347202"/>
                  </a:lnTo>
                  <a:lnTo>
                    <a:pt x="125785" y="347400"/>
                  </a:lnTo>
                  <a:lnTo>
                    <a:pt x="127545" y="347392"/>
                  </a:lnTo>
                  <a:lnTo>
                    <a:pt x="128818" y="347075"/>
                  </a:lnTo>
                  <a:lnTo>
                    <a:pt x="129256" y="346513"/>
                  </a:lnTo>
                  <a:lnTo>
                    <a:pt x="129754" y="345299"/>
                  </a:lnTo>
                  <a:lnTo>
                    <a:pt x="129906" y="344762"/>
                  </a:lnTo>
                  <a:lnTo>
                    <a:pt x="129757" y="344316"/>
                  </a:lnTo>
                  <a:lnTo>
                    <a:pt x="129576" y="342787"/>
                  </a:lnTo>
                  <a:lnTo>
                    <a:pt x="129307" y="342184"/>
                  </a:lnTo>
                  <a:lnTo>
                    <a:pt x="129605" y="342028"/>
                  </a:lnTo>
                  <a:lnTo>
                    <a:pt x="130269" y="341957"/>
                  </a:lnTo>
                  <a:lnTo>
                    <a:pt x="131208" y="342015"/>
                  </a:lnTo>
                  <a:lnTo>
                    <a:pt x="132044" y="341747"/>
                  </a:lnTo>
                  <a:lnTo>
                    <a:pt x="133462" y="340232"/>
                  </a:lnTo>
                  <a:lnTo>
                    <a:pt x="133576" y="339846"/>
                  </a:lnTo>
                  <a:lnTo>
                    <a:pt x="133695" y="338509"/>
                  </a:lnTo>
                  <a:lnTo>
                    <a:pt x="134727" y="337686"/>
                  </a:lnTo>
                  <a:lnTo>
                    <a:pt x="135442" y="337699"/>
                  </a:lnTo>
                  <a:lnTo>
                    <a:pt x="136028" y="338120"/>
                  </a:lnTo>
                  <a:lnTo>
                    <a:pt x="137162" y="337925"/>
                  </a:lnTo>
                  <a:lnTo>
                    <a:pt x="137566" y="338476"/>
                  </a:lnTo>
                  <a:lnTo>
                    <a:pt x="137738" y="338595"/>
                  </a:lnTo>
                  <a:lnTo>
                    <a:pt x="138749" y="338770"/>
                  </a:lnTo>
                  <a:lnTo>
                    <a:pt x="139471" y="339378"/>
                  </a:lnTo>
                  <a:lnTo>
                    <a:pt x="139847" y="339911"/>
                  </a:lnTo>
                  <a:lnTo>
                    <a:pt x="140566" y="339918"/>
                  </a:lnTo>
                  <a:lnTo>
                    <a:pt x="140981" y="339659"/>
                  </a:lnTo>
                  <a:lnTo>
                    <a:pt x="140762" y="339551"/>
                  </a:lnTo>
                  <a:lnTo>
                    <a:pt x="139782" y="338549"/>
                  </a:lnTo>
                  <a:lnTo>
                    <a:pt x="139455" y="337931"/>
                  </a:lnTo>
                  <a:lnTo>
                    <a:pt x="139452" y="337752"/>
                  </a:lnTo>
                  <a:lnTo>
                    <a:pt x="139548" y="337581"/>
                  </a:lnTo>
                  <a:lnTo>
                    <a:pt x="140029" y="337087"/>
                  </a:lnTo>
                  <a:lnTo>
                    <a:pt x="140887" y="337068"/>
                  </a:lnTo>
                  <a:lnTo>
                    <a:pt x="141278" y="336541"/>
                  </a:lnTo>
                  <a:lnTo>
                    <a:pt x="142083" y="336820"/>
                  </a:lnTo>
                  <a:lnTo>
                    <a:pt x="142603" y="336861"/>
                  </a:lnTo>
                  <a:lnTo>
                    <a:pt x="142738" y="336840"/>
                  </a:lnTo>
                  <a:lnTo>
                    <a:pt x="143305" y="336464"/>
                  </a:lnTo>
                  <a:lnTo>
                    <a:pt x="144119" y="336540"/>
                  </a:lnTo>
                  <a:lnTo>
                    <a:pt x="145500" y="336446"/>
                  </a:lnTo>
                  <a:lnTo>
                    <a:pt x="145523" y="336178"/>
                  </a:lnTo>
                  <a:lnTo>
                    <a:pt x="145677" y="336085"/>
                  </a:lnTo>
                  <a:lnTo>
                    <a:pt x="145916" y="336082"/>
                  </a:lnTo>
                  <a:lnTo>
                    <a:pt x="146427" y="336271"/>
                  </a:lnTo>
                  <a:lnTo>
                    <a:pt x="146620" y="336238"/>
                  </a:lnTo>
                  <a:lnTo>
                    <a:pt x="146750" y="336066"/>
                  </a:lnTo>
                  <a:lnTo>
                    <a:pt x="146739" y="335828"/>
                  </a:lnTo>
                  <a:lnTo>
                    <a:pt x="146369" y="335267"/>
                  </a:lnTo>
                  <a:lnTo>
                    <a:pt x="146304" y="334883"/>
                  </a:lnTo>
                  <a:lnTo>
                    <a:pt x="146708" y="334894"/>
                  </a:lnTo>
                  <a:lnTo>
                    <a:pt x="146854" y="334797"/>
                  </a:lnTo>
                  <a:lnTo>
                    <a:pt x="146904" y="334124"/>
                  </a:lnTo>
                  <a:lnTo>
                    <a:pt x="146769" y="333819"/>
                  </a:lnTo>
                  <a:lnTo>
                    <a:pt x="146376" y="333585"/>
                  </a:lnTo>
                  <a:lnTo>
                    <a:pt x="146311" y="333388"/>
                  </a:lnTo>
                  <a:lnTo>
                    <a:pt x="146364" y="333012"/>
                  </a:lnTo>
                  <a:lnTo>
                    <a:pt x="147105" y="331612"/>
                  </a:lnTo>
                  <a:lnTo>
                    <a:pt x="148235" y="331864"/>
                  </a:lnTo>
                  <a:lnTo>
                    <a:pt x="148504" y="332338"/>
                  </a:lnTo>
                  <a:lnTo>
                    <a:pt x="148681" y="332464"/>
                  </a:lnTo>
                  <a:lnTo>
                    <a:pt x="149728" y="332576"/>
                  </a:lnTo>
                  <a:lnTo>
                    <a:pt x="149189" y="331846"/>
                  </a:lnTo>
                  <a:lnTo>
                    <a:pt x="148846" y="331646"/>
                  </a:lnTo>
                  <a:lnTo>
                    <a:pt x="147842" y="331382"/>
                  </a:lnTo>
                  <a:lnTo>
                    <a:pt x="147210" y="331010"/>
                  </a:lnTo>
                  <a:lnTo>
                    <a:pt x="146952" y="330043"/>
                  </a:lnTo>
                  <a:lnTo>
                    <a:pt x="147018" y="329644"/>
                  </a:lnTo>
                  <a:lnTo>
                    <a:pt x="147702" y="328502"/>
                  </a:lnTo>
                  <a:lnTo>
                    <a:pt x="147980" y="328349"/>
                  </a:lnTo>
                  <a:lnTo>
                    <a:pt x="148775" y="328267"/>
                  </a:lnTo>
                  <a:lnTo>
                    <a:pt x="149435" y="328669"/>
                  </a:lnTo>
                  <a:lnTo>
                    <a:pt x="148800" y="329317"/>
                  </a:lnTo>
                  <a:lnTo>
                    <a:pt x="148607" y="330165"/>
                  </a:lnTo>
                  <a:lnTo>
                    <a:pt x="149212" y="330325"/>
                  </a:lnTo>
                  <a:lnTo>
                    <a:pt x="149828" y="330693"/>
                  </a:lnTo>
                  <a:lnTo>
                    <a:pt x="150482" y="332181"/>
                  </a:lnTo>
                  <a:lnTo>
                    <a:pt x="151202" y="332062"/>
                  </a:lnTo>
                  <a:lnTo>
                    <a:pt x="151725" y="332282"/>
                  </a:lnTo>
                  <a:lnTo>
                    <a:pt x="152926" y="331846"/>
                  </a:lnTo>
                  <a:lnTo>
                    <a:pt x="153380" y="332185"/>
                  </a:lnTo>
                  <a:lnTo>
                    <a:pt x="153822" y="332308"/>
                  </a:lnTo>
                  <a:lnTo>
                    <a:pt x="154769" y="331951"/>
                  </a:lnTo>
                  <a:lnTo>
                    <a:pt x="155200" y="331661"/>
                  </a:lnTo>
                  <a:lnTo>
                    <a:pt x="155300" y="331107"/>
                  </a:lnTo>
                  <a:lnTo>
                    <a:pt x="155100" y="330582"/>
                  </a:lnTo>
                  <a:lnTo>
                    <a:pt x="156702" y="329976"/>
                  </a:lnTo>
                  <a:lnTo>
                    <a:pt x="157295" y="329456"/>
                  </a:lnTo>
                  <a:lnTo>
                    <a:pt x="157842" y="329385"/>
                  </a:lnTo>
                  <a:lnTo>
                    <a:pt x="158489" y="328898"/>
                  </a:lnTo>
                  <a:lnTo>
                    <a:pt x="159259" y="329046"/>
                  </a:lnTo>
                  <a:lnTo>
                    <a:pt x="159619" y="329322"/>
                  </a:lnTo>
                  <a:lnTo>
                    <a:pt x="160012" y="329285"/>
                  </a:lnTo>
                  <a:lnTo>
                    <a:pt x="160081" y="328693"/>
                  </a:lnTo>
                  <a:lnTo>
                    <a:pt x="160346" y="328236"/>
                  </a:lnTo>
                  <a:lnTo>
                    <a:pt x="160534" y="328142"/>
                  </a:lnTo>
                  <a:lnTo>
                    <a:pt x="161104" y="328112"/>
                  </a:lnTo>
                  <a:lnTo>
                    <a:pt x="163171" y="327133"/>
                  </a:lnTo>
                  <a:lnTo>
                    <a:pt x="163059" y="325771"/>
                  </a:lnTo>
                  <a:lnTo>
                    <a:pt x="162793" y="325494"/>
                  </a:lnTo>
                  <a:lnTo>
                    <a:pt x="162311" y="325306"/>
                  </a:lnTo>
                  <a:lnTo>
                    <a:pt x="161752" y="324053"/>
                  </a:lnTo>
                  <a:lnTo>
                    <a:pt x="161617" y="323089"/>
                  </a:lnTo>
                  <a:lnTo>
                    <a:pt x="161722" y="322477"/>
                  </a:lnTo>
                  <a:lnTo>
                    <a:pt x="161662" y="321661"/>
                  </a:lnTo>
                  <a:lnTo>
                    <a:pt x="161577" y="321385"/>
                  </a:lnTo>
                  <a:lnTo>
                    <a:pt x="161242" y="320894"/>
                  </a:lnTo>
                  <a:lnTo>
                    <a:pt x="160062" y="319701"/>
                  </a:lnTo>
                  <a:lnTo>
                    <a:pt x="158661" y="318835"/>
                  </a:lnTo>
                  <a:lnTo>
                    <a:pt x="157686" y="318518"/>
                  </a:lnTo>
                  <a:lnTo>
                    <a:pt x="157227" y="318495"/>
                  </a:lnTo>
                  <a:lnTo>
                    <a:pt x="155408" y="318736"/>
                  </a:lnTo>
                  <a:lnTo>
                    <a:pt x="155058" y="318814"/>
                  </a:lnTo>
                  <a:lnTo>
                    <a:pt x="153633" y="318691"/>
                  </a:lnTo>
                  <a:lnTo>
                    <a:pt x="152719" y="318226"/>
                  </a:lnTo>
                  <a:lnTo>
                    <a:pt x="152851" y="317710"/>
                  </a:lnTo>
                  <a:lnTo>
                    <a:pt x="153459" y="317393"/>
                  </a:lnTo>
                  <a:lnTo>
                    <a:pt x="153714" y="317389"/>
                  </a:lnTo>
                  <a:lnTo>
                    <a:pt x="154191" y="317624"/>
                  </a:lnTo>
                  <a:lnTo>
                    <a:pt x="155756" y="317535"/>
                  </a:lnTo>
                  <a:lnTo>
                    <a:pt x="156742" y="317781"/>
                  </a:lnTo>
                  <a:lnTo>
                    <a:pt x="157178" y="317673"/>
                  </a:lnTo>
                  <a:lnTo>
                    <a:pt x="157559" y="317417"/>
                  </a:lnTo>
                  <a:lnTo>
                    <a:pt x="157925" y="317417"/>
                  </a:lnTo>
                  <a:lnTo>
                    <a:pt x="158176" y="317558"/>
                  </a:lnTo>
                  <a:lnTo>
                    <a:pt x="158583" y="317598"/>
                  </a:lnTo>
                  <a:lnTo>
                    <a:pt x="158542" y="317168"/>
                  </a:lnTo>
                  <a:lnTo>
                    <a:pt x="157922" y="316948"/>
                  </a:lnTo>
                  <a:lnTo>
                    <a:pt x="157321" y="316497"/>
                  </a:lnTo>
                  <a:lnTo>
                    <a:pt x="157194" y="316066"/>
                  </a:lnTo>
                  <a:lnTo>
                    <a:pt x="157310" y="315482"/>
                  </a:lnTo>
                  <a:lnTo>
                    <a:pt x="157488" y="315065"/>
                  </a:lnTo>
                  <a:lnTo>
                    <a:pt x="156335" y="314860"/>
                  </a:lnTo>
                  <a:lnTo>
                    <a:pt x="154563" y="313795"/>
                  </a:lnTo>
                  <a:lnTo>
                    <a:pt x="154235" y="313471"/>
                  </a:lnTo>
                  <a:lnTo>
                    <a:pt x="153379" y="313393"/>
                  </a:lnTo>
                  <a:lnTo>
                    <a:pt x="152778" y="313862"/>
                  </a:lnTo>
                  <a:lnTo>
                    <a:pt x="152550" y="313657"/>
                  </a:lnTo>
                  <a:lnTo>
                    <a:pt x="152473" y="313144"/>
                  </a:lnTo>
                  <a:lnTo>
                    <a:pt x="152986" y="312392"/>
                  </a:lnTo>
                  <a:lnTo>
                    <a:pt x="153268" y="312024"/>
                  </a:lnTo>
                  <a:lnTo>
                    <a:pt x="154132" y="311667"/>
                  </a:lnTo>
                  <a:lnTo>
                    <a:pt x="154228" y="311477"/>
                  </a:lnTo>
                  <a:lnTo>
                    <a:pt x="154228" y="311317"/>
                  </a:lnTo>
                  <a:lnTo>
                    <a:pt x="154112" y="311135"/>
                  </a:lnTo>
                  <a:lnTo>
                    <a:pt x="153858" y="311098"/>
                  </a:lnTo>
                  <a:lnTo>
                    <a:pt x="153025" y="311198"/>
                  </a:lnTo>
                  <a:lnTo>
                    <a:pt x="152431" y="311406"/>
                  </a:lnTo>
                  <a:lnTo>
                    <a:pt x="152296" y="311343"/>
                  </a:lnTo>
                  <a:lnTo>
                    <a:pt x="152154" y="310971"/>
                  </a:lnTo>
                  <a:lnTo>
                    <a:pt x="151892" y="309821"/>
                  </a:lnTo>
                  <a:lnTo>
                    <a:pt x="151996" y="308943"/>
                  </a:lnTo>
                  <a:lnTo>
                    <a:pt x="152058" y="308776"/>
                  </a:lnTo>
                  <a:lnTo>
                    <a:pt x="152278" y="308615"/>
                  </a:lnTo>
                  <a:lnTo>
                    <a:pt x="152177" y="308006"/>
                  </a:lnTo>
                  <a:lnTo>
                    <a:pt x="151823" y="307723"/>
                  </a:lnTo>
                  <a:lnTo>
                    <a:pt x="151329" y="307623"/>
                  </a:lnTo>
                  <a:lnTo>
                    <a:pt x="151182" y="307433"/>
                  </a:lnTo>
                  <a:lnTo>
                    <a:pt x="151160" y="305760"/>
                  </a:lnTo>
                  <a:lnTo>
                    <a:pt x="151514" y="305483"/>
                  </a:lnTo>
                  <a:lnTo>
                    <a:pt x="152455" y="303991"/>
                  </a:lnTo>
                  <a:lnTo>
                    <a:pt x="152872" y="302198"/>
                  </a:lnTo>
                  <a:lnTo>
                    <a:pt x="152737" y="301566"/>
                  </a:lnTo>
                  <a:lnTo>
                    <a:pt x="152992" y="300903"/>
                  </a:lnTo>
                  <a:lnTo>
                    <a:pt x="153544" y="300234"/>
                  </a:lnTo>
                  <a:lnTo>
                    <a:pt x="154219" y="299862"/>
                  </a:lnTo>
                  <a:lnTo>
                    <a:pt x="155061" y="299791"/>
                  </a:lnTo>
                  <a:lnTo>
                    <a:pt x="154771" y="299218"/>
                  </a:lnTo>
                  <a:lnTo>
                    <a:pt x="155463" y="298631"/>
                  </a:lnTo>
                  <a:lnTo>
                    <a:pt x="155692" y="298191"/>
                  </a:lnTo>
                  <a:lnTo>
                    <a:pt x="155688" y="297839"/>
                  </a:lnTo>
                  <a:lnTo>
                    <a:pt x="155467" y="297506"/>
                  </a:lnTo>
                  <a:lnTo>
                    <a:pt x="155258" y="297343"/>
                  </a:lnTo>
                  <a:lnTo>
                    <a:pt x="155302" y="296565"/>
                  </a:lnTo>
                  <a:lnTo>
                    <a:pt x="155558" y="296354"/>
                  </a:lnTo>
                  <a:lnTo>
                    <a:pt x="155662" y="296161"/>
                  </a:lnTo>
                  <a:lnTo>
                    <a:pt x="155466" y="295598"/>
                  </a:lnTo>
                  <a:lnTo>
                    <a:pt x="154941" y="295019"/>
                  </a:lnTo>
                  <a:lnTo>
                    <a:pt x="154768" y="294366"/>
                  </a:lnTo>
                  <a:lnTo>
                    <a:pt x="154804" y="293850"/>
                  </a:lnTo>
                  <a:lnTo>
                    <a:pt x="154879" y="293697"/>
                  </a:lnTo>
                  <a:lnTo>
                    <a:pt x="155063" y="293718"/>
                  </a:lnTo>
                  <a:lnTo>
                    <a:pt x="155923" y="293354"/>
                  </a:lnTo>
                  <a:lnTo>
                    <a:pt x="156658" y="292892"/>
                  </a:lnTo>
                  <a:lnTo>
                    <a:pt x="157517" y="291913"/>
                  </a:lnTo>
                  <a:lnTo>
                    <a:pt x="157017" y="291360"/>
                  </a:lnTo>
                  <a:lnTo>
                    <a:pt x="156712" y="290833"/>
                  </a:lnTo>
                  <a:lnTo>
                    <a:pt x="156647" y="290645"/>
                  </a:lnTo>
                  <a:lnTo>
                    <a:pt x="156750" y="290291"/>
                  </a:lnTo>
                  <a:lnTo>
                    <a:pt x="156464" y="289733"/>
                  </a:lnTo>
                  <a:lnTo>
                    <a:pt x="154992" y="288968"/>
                  </a:lnTo>
                  <a:lnTo>
                    <a:pt x="154746" y="287931"/>
                  </a:lnTo>
                  <a:lnTo>
                    <a:pt x="154262" y="287304"/>
                  </a:lnTo>
                  <a:lnTo>
                    <a:pt x="154020" y="287203"/>
                  </a:lnTo>
                  <a:lnTo>
                    <a:pt x="153698" y="287287"/>
                  </a:lnTo>
                  <a:lnTo>
                    <a:pt x="153117" y="287081"/>
                  </a:lnTo>
                  <a:lnTo>
                    <a:pt x="152990" y="286927"/>
                  </a:lnTo>
                  <a:lnTo>
                    <a:pt x="152840" y="286446"/>
                  </a:lnTo>
                  <a:lnTo>
                    <a:pt x="152908" y="286031"/>
                  </a:lnTo>
                  <a:lnTo>
                    <a:pt x="152844" y="284750"/>
                  </a:lnTo>
                  <a:lnTo>
                    <a:pt x="152620" y="283826"/>
                  </a:lnTo>
                  <a:lnTo>
                    <a:pt x="151364" y="282518"/>
                  </a:lnTo>
                  <a:lnTo>
                    <a:pt x="149461" y="282489"/>
                  </a:lnTo>
                  <a:lnTo>
                    <a:pt x="149448" y="278970"/>
                  </a:lnTo>
                  <a:lnTo>
                    <a:pt x="148367" y="278962"/>
                  </a:lnTo>
                  <a:lnTo>
                    <a:pt x="146131" y="278946"/>
                  </a:lnTo>
                  <a:lnTo>
                    <a:pt x="144918" y="278936"/>
                  </a:lnTo>
                  <a:lnTo>
                    <a:pt x="143496" y="278924"/>
                  </a:lnTo>
                  <a:lnTo>
                    <a:pt x="143514" y="277736"/>
                  </a:lnTo>
                  <a:lnTo>
                    <a:pt x="142502" y="277726"/>
                  </a:lnTo>
                  <a:lnTo>
                    <a:pt x="140945" y="277709"/>
                  </a:lnTo>
                  <a:lnTo>
                    <a:pt x="140949" y="277498"/>
                  </a:lnTo>
                  <a:lnTo>
                    <a:pt x="140967" y="276536"/>
                  </a:lnTo>
                  <a:lnTo>
                    <a:pt x="139761" y="276527"/>
                  </a:lnTo>
                  <a:lnTo>
                    <a:pt x="139695" y="275355"/>
                  </a:lnTo>
                  <a:lnTo>
                    <a:pt x="136185" y="275213"/>
                  </a:lnTo>
                  <a:lnTo>
                    <a:pt x="130080" y="275228"/>
                  </a:lnTo>
                  <a:lnTo>
                    <a:pt x="130060" y="274009"/>
                  </a:lnTo>
                  <a:lnTo>
                    <a:pt x="125162" y="273996"/>
                  </a:lnTo>
                  <a:lnTo>
                    <a:pt x="125169" y="275136"/>
                  </a:lnTo>
                  <a:lnTo>
                    <a:pt x="123955" y="275188"/>
                  </a:lnTo>
                  <a:lnTo>
                    <a:pt x="123944" y="276368"/>
                  </a:lnTo>
                  <a:lnTo>
                    <a:pt x="120973" y="276448"/>
                  </a:lnTo>
                  <a:lnTo>
                    <a:pt x="121108" y="279859"/>
                  </a:lnTo>
                  <a:lnTo>
                    <a:pt x="121070" y="280222"/>
                  </a:lnTo>
                  <a:lnTo>
                    <a:pt x="118657" y="280206"/>
                  </a:lnTo>
                  <a:lnTo>
                    <a:pt x="118609" y="281362"/>
                  </a:lnTo>
                  <a:lnTo>
                    <a:pt x="116556" y="281362"/>
                  </a:lnTo>
                  <a:lnTo>
                    <a:pt x="116171" y="281627"/>
                  </a:lnTo>
                  <a:lnTo>
                    <a:pt x="116143" y="283731"/>
                  </a:lnTo>
                  <a:lnTo>
                    <a:pt x="115576" y="283731"/>
                  </a:lnTo>
                  <a:lnTo>
                    <a:pt x="114920" y="283754"/>
                  </a:lnTo>
                  <a:lnTo>
                    <a:pt x="114908" y="284913"/>
                  </a:lnTo>
                  <a:lnTo>
                    <a:pt x="113665" y="284923"/>
                  </a:lnTo>
                  <a:lnTo>
                    <a:pt x="113677" y="286068"/>
                  </a:lnTo>
                  <a:lnTo>
                    <a:pt x="111259" y="286093"/>
                  </a:lnTo>
                  <a:lnTo>
                    <a:pt x="111262" y="292957"/>
                  </a:lnTo>
                  <a:lnTo>
                    <a:pt x="108813" y="292962"/>
                  </a:lnTo>
                  <a:lnTo>
                    <a:pt x="108817" y="294148"/>
                  </a:lnTo>
                  <a:lnTo>
                    <a:pt x="103905" y="294179"/>
                  </a:lnTo>
                  <a:lnTo>
                    <a:pt x="103912" y="293913"/>
                  </a:lnTo>
                  <a:lnTo>
                    <a:pt x="103937" y="292890"/>
                  </a:lnTo>
                  <a:lnTo>
                    <a:pt x="103972" y="291817"/>
                  </a:lnTo>
                  <a:lnTo>
                    <a:pt x="102043" y="291920"/>
                  </a:lnTo>
                  <a:lnTo>
                    <a:pt x="101674" y="293303"/>
                  </a:lnTo>
                  <a:lnTo>
                    <a:pt x="101148" y="293430"/>
                  </a:lnTo>
                  <a:lnTo>
                    <a:pt x="100658" y="293408"/>
                  </a:lnTo>
                  <a:lnTo>
                    <a:pt x="100364" y="293530"/>
                  </a:lnTo>
                  <a:lnTo>
                    <a:pt x="100009" y="293947"/>
                  </a:lnTo>
                  <a:lnTo>
                    <a:pt x="99874" y="293903"/>
                  </a:lnTo>
                  <a:lnTo>
                    <a:pt x="99669" y="293252"/>
                  </a:lnTo>
                  <a:lnTo>
                    <a:pt x="99182" y="292808"/>
                  </a:lnTo>
                  <a:lnTo>
                    <a:pt x="98835" y="293002"/>
                  </a:lnTo>
                  <a:lnTo>
                    <a:pt x="98530" y="293412"/>
                  </a:lnTo>
                  <a:lnTo>
                    <a:pt x="98352" y="293494"/>
                  </a:lnTo>
                  <a:lnTo>
                    <a:pt x="98213" y="293486"/>
                  </a:lnTo>
                  <a:lnTo>
                    <a:pt x="97900" y="293230"/>
                  </a:lnTo>
                  <a:lnTo>
                    <a:pt x="97483" y="293591"/>
                  </a:lnTo>
                  <a:lnTo>
                    <a:pt x="97352" y="293929"/>
                  </a:lnTo>
                  <a:lnTo>
                    <a:pt x="96386" y="294086"/>
                  </a:lnTo>
                  <a:lnTo>
                    <a:pt x="94995" y="292937"/>
                  </a:lnTo>
                  <a:lnTo>
                    <a:pt x="93330" y="292483"/>
                  </a:lnTo>
                  <a:lnTo>
                    <a:pt x="92967" y="292103"/>
                  </a:lnTo>
                  <a:lnTo>
                    <a:pt x="92148" y="291954"/>
                  </a:lnTo>
                  <a:lnTo>
                    <a:pt x="91546" y="292103"/>
                  </a:lnTo>
                  <a:lnTo>
                    <a:pt x="90565" y="291775"/>
                  </a:lnTo>
                  <a:lnTo>
                    <a:pt x="90059" y="291790"/>
                  </a:lnTo>
                  <a:lnTo>
                    <a:pt x="89511" y="291517"/>
                  </a:lnTo>
                  <a:lnTo>
                    <a:pt x="89201" y="291358"/>
                  </a:lnTo>
                  <a:lnTo>
                    <a:pt x="88799" y="291525"/>
                  </a:lnTo>
                  <a:lnTo>
                    <a:pt x="88328" y="291986"/>
                  </a:lnTo>
                  <a:lnTo>
                    <a:pt x="88181" y="292217"/>
                  </a:lnTo>
                  <a:lnTo>
                    <a:pt x="87799" y="292291"/>
                  </a:lnTo>
                  <a:lnTo>
                    <a:pt x="87652" y="292225"/>
                  </a:lnTo>
                  <a:lnTo>
                    <a:pt x="86640" y="292228"/>
                  </a:lnTo>
                  <a:lnTo>
                    <a:pt x="86196" y="292438"/>
                  </a:lnTo>
                  <a:lnTo>
                    <a:pt x="85515" y="292127"/>
                  </a:lnTo>
                  <a:lnTo>
                    <a:pt x="85589" y="291767"/>
                  </a:lnTo>
                  <a:lnTo>
                    <a:pt x="85883" y="291398"/>
                  </a:lnTo>
                  <a:lnTo>
                    <a:pt x="85616" y="290479"/>
                  </a:lnTo>
                  <a:lnTo>
                    <a:pt x="85353" y="290245"/>
                  </a:lnTo>
                  <a:lnTo>
                    <a:pt x="84716" y="289002"/>
                  </a:lnTo>
                  <a:lnTo>
                    <a:pt x="84646" y="288336"/>
                  </a:lnTo>
                  <a:lnTo>
                    <a:pt x="84758" y="287807"/>
                  </a:lnTo>
                  <a:lnTo>
                    <a:pt x="84712" y="287223"/>
                  </a:lnTo>
                  <a:lnTo>
                    <a:pt x="84306" y="285013"/>
                  </a:lnTo>
                  <a:lnTo>
                    <a:pt x="84552" y="284577"/>
                  </a:lnTo>
                  <a:lnTo>
                    <a:pt x="84026" y="283171"/>
                  </a:lnTo>
                  <a:lnTo>
                    <a:pt x="83450" y="282550"/>
                  </a:lnTo>
                  <a:lnTo>
                    <a:pt x="83264" y="282546"/>
                  </a:lnTo>
                  <a:lnTo>
                    <a:pt x="82417" y="281769"/>
                  </a:lnTo>
                  <a:lnTo>
                    <a:pt x="82251" y="281568"/>
                  </a:lnTo>
                  <a:lnTo>
                    <a:pt x="82266" y="281210"/>
                  </a:lnTo>
                  <a:lnTo>
                    <a:pt x="81729" y="281170"/>
                  </a:lnTo>
                  <a:lnTo>
                    <a:pt x="81033" y="280556"/>
                  </a:lnTo>
                  <a:lnTo>
                    <a:pt x="79946" y="280263"/>
                  </a:lnTo>
                  <a:lnTo>
                    <a:pt x="79474" y="280363"/>
                  </a:lnTo>
                  <a:lnTo>
                    <a:pt x="77801" y="283010"/>
                  </a:lnTo>
                  <a:lnTo>
                    <a:pt x="76911" y="283586"/>
                  </a:lnTo>
                  <a:lnTo>
                    <a:pt x="76637" y="283850"/>
                  </a:lnTo>
                  <a:lnTo>
                    <a:pt x="76528" y="284412"/>
                  </a:lnTo>
                  <a:lnTo>
                    <a:pt x="76497" y="285696"/>
                  </a:lnTo>
                  <a:lnTo>
                    <a:pt x="76431" y="285826"/>
                  </a:lnTo>
                  <a:lnTo>
                    <a:pt x="76238" y="285781"/>
                  </a:lnTo>
                  <a:lnTo>
                    <a:pt x="76137" y="285937"/>
                  </a:lnTo>
                  <a:lnTo>
                    <a:pt x="76164" y="286935"/>
                  </a:lnTo>
                  <a:lnTo>
                    <a:pt x="76233" y="287281"/>
                  </a:lnTo>
                  <a:lnTo>
                    <a:pt x="76982" y="288982"/>
                  </a:lnTo>
                  <a:lnTo>
                    <a:pt x="76823" y="289250"/>
                  </a:lnTo>
                  <a:lnTo>
                    <a:pt x="76507" y="288937"/>
                  </a:lnTo>
                  <a:lnTo>
                    <a:pt x="75271" y="286555"/>
                  </a:lnTo>
                  <a:lnTo>
                    <a:pt x="74893" y="286015"/>
                  </a:lnTo>
                  <a:lnTo>
                    <a:pt x="74502" y="284545"/>
                  </a:lnTo>
                  <a:lnTo>
                    <a:pt x="74503" y="283782"/>
                  </a:lnTo>
                  <a:lnTo>
                    <a:pt x="74592" y="283544"/>
                  </a:lnTo>
                  <a:lnTo>
                    <a:pt x="74576" y="283265"/>
                  </a:lnTo>
                  <a:lnTo>
                    <a:pt x="74298" y="282469"/>
                  </a:lnTo>
                  <a:lnTo>
                    <a:pt x="74086" y="282204"/>
                  </a:lnTo>
                  <a:lnTo>
                    <a:pt x="73908" y="281110"/>
                  </a:lnTo>
                  <a:lnTo>
                    <a:pt x="74129" y="279432"/>
                  </a:lnTo>
                  <a:lnTo>
                    <a:pt x="73936" y="278316"/>
                  </a:lnTo>
                  <a:lnTo>
                    <a:pt x="73399" y="276667"/>
                  </a:lnTo>
                  <a:lnTo>
                    <a:pt x="72815" y="275733"/>
                  </a:lnTo>
                  <a:lnTo>
                    <a:pt x="71906" y="274888"/>
                  </a:lnTo>
                  <a:lnTo>
                    <a:pt x="70939" y="274586"/>
                  </a:lnTo>
                  <a:lnTo>
                    <a:pt x="70660" y="274657"/>
                  </a:lnTo>
                  <a:lnTo>
                    <a:pt x="70528" y="274528"/>
                  </a:lnTo>
                  <a:lnTo>
                    <a:pt x="70926" y="274437"/>
                  </a:lnTo>
                  <a:lnTo>
                    <a:pt x="71816" y="274560"/>
                  </a:lnTo>
                  <a:lnTo>
                    <a:pt x="72067" y="274732"/>
                  </a:lnTo>
                  <a:lnTo>
                    <a:pt x="72233" y="274948"/>
                  </a:lnTo>
                  <a:lnTo>
                    <a:pt x="72425" y="274775"/>
                  </a:lnTo>
                  <a:lnTo>
                    <a:pt x="72509" y="274647"/>
                  </a:lnTo>
                  <a:lnTo>
                    <a:pt x="73361" y="275737"/>
                  </a:lnTo>
                  <a:lnTo>
                    <a:pt x="73543" y="275789"/>
                  </a:lnTo>
                  <a:lnTo>
                    <a:pt x="73682" y="274259"/>
                  </a:lnTo>
                  <a:lnTo>
                    <a:pt x="73547" y="273616"/>
                  </a:lnTo>
                  <a:lnTo>
                    <a:pt x="73303" y="273429"/>
                  </a:lnTo>
                  <a:lnTo>
                    <a:pt x="73164" y="272495"/>
                  </a:lnTo>
                  <a:lnTo>
                    <a:pt x="73161" y="272060"/>
                  </a:lnTo>
                  <a:lnTo>
                    <a:pt x="73362" y="270724"/>
                  </a:lnTo>
                  <a:lnTo>
                    <a:pt x="73374" y="270091"/>
                  </a:lnTo>
                  <a:lnTo>
                    <a:pt x="73169" y="269559"/>
                  </a:lnTo>
                  <a:lnTo>
                    <a:pt x="72809" y="269180"/>
                  </a:lnTo>
                  <a:lnTo>
                    <a:pt x="72558" y="267531"/>
                  </a:lnTo>
                  <a:lnTo>
                    <a:pt x="72585" y="266214"/>
                  </a:lnTo>
                  <a:lnTo>
                    <a:pt x="72431" y="264617"/>
                  </a:lnTo>
                  <a:lnTo>
                    <a:pt x="72093" y="263869"/>
                  </a:lnTo>
                  <a:lnTo>
                    <a:pt x="71892" y="261875"/>
                  </a:lnTo>
                  <a:lnTo>
                    <a:pt x="72311" y="261581"/>
                  </a:lnTo>
                  <a:lnTo>
                    <a:pt x="73143" y="262329"/>
                  </a:lnTo>
                  <a:lnTo>
                    <a:pt x="73709" y="262128"/>
                  </a:lnTo>
                  <a:lnTo>
                    <a:pt x="74334" y="262274"/>
                  </a:lnTo>
                  <a:lnTo>
                    <a:pt x="74580" y="262620"/>
                  </a:lnTo>
                  <a:lnTo>
                    <a:pt x="75002" y="262858"/>
                  </a:lnTo>
                  <a:lnTo>
                    <a:pt x="75146" y="262817"/>
                  </a:lnTo>
                  <a:lnTo>
                    <a:pt x="75127" y="262624"/>
                  </a:lnTo>
                  <a:lnTo>
                    <a:pt x="75913" y="262687"/>
                  </a:lnTo>
                  <a:lnTo>
                    <a:pt x="76343" y="262807"/>
                  </a:lnTo>
                  <a:lnTo>
                    <a:pt x="77044" y="262647"/>
                  </a:lnTo>
                  <a:lnTo>
                    <a:pt x="76874" y="262331"/>
                  </a:lnTo>
                  <a:lnTo>
                    <a:pt x="76820" y="261932"/>
                  </a:lnTo>
                  <a:lnTo>
                    <a:pt x="77013" y="261739"/>
                  </a:lnTo>
                  <a:lnTo>
                    <a:pt x="77312" y="261627"/>
                  </a:lnTo>
                  <a:lnTo>
                    <a:pt x="77420" y="261479"/>
                  </a:lnTo>
                  <a:lnTo>
                    <a:pt x="77429" y="260076"/>
                  </a:lnTo>
                  <a:lnTo>
                    <a:pt x="77572" y="260039"/>
                  </a:lnTo>
                  <a:lnTo>
                    <a:pt x="78142" y="260452"/>
                  </a:lnTo>
                  <a:lnTo>
                    <a:pt x="78442" y="260351"/>
                  </a:lnTo>
                  <a:lnTo>
                    <a:pt x="78620" y="260202"/>
                  </a:lnTo>
                  <a:lnTo>
                    <a:pt x="78655" y="260053"/>
                  </a:lnTo>
                  <a:lnTo>
                    <a:pt x="78500" y="259912"/>
                  </a:lnTo>
                  <a:lnTo>
                    <a:pt x="78449" y="259759"/>
                  </a:lnTo>
                  <a:lnTo>
                    <a:pt x="78391" y="259317"/>
                  </a:lnTo>
                  <a:lnTo>
                    <a:pt x="78437" y="259183"/>
                  </a:lnTo>
                  <a:lnTo>
                    <a:pt x="79015" y="259737"/>
                  </a:lnTo>
                  <a:lnTo>
                    <a:pt x="80012" y="261392"/>
                  </a:lnTo>
                  <a:lnTo>
                    <a:pt x="80485" y="261604"/>
                  </a:lnTo>
                  <a:lnTo>
                    <a:pt x="80752" y="261608"/>
                  </a:lnTo>
                  <a:lnTo>
                    <a:pt x="81267" y="261031"/>
                  </a:lnTo>
                  <a:lnTo>
                    <a:pt x="81782" y="260744"/>
                  </a:lnTo>
                  <a:lnTo>
                    <a:pt x="82506" y="260483"/>
                  </a:lnTo>
                  <a:lnTo>
                    <a:pt x="84199" y="258931"/>
                  </a:lnTo>
                  <a:lnTo>
                    <a:pt x="84257" y="258153"/>
                  </a:lnTo>
                  <a:lnTo>
                    <a:pt x="84900" y="257130"/>
                  </a:lnTo>
                  <a:lnTo>
                    <a:pt x="85047" y="256453"/>
                  </a:lnTo>
                  <a:lnTo>
                    <a:pt x="84904" y="255050"/>
                  </a:lnTo>
                  <a:lnTo>
                    <a:pt x="84613" y="253368"/>
                  </a:lnTo>
                  <a:lnTo>
                    <a:pt x="84202" y="252739"/>
                  </a:lnTo>
                  <a:lnTo>
                    <a:pt x="81590" y="252752"/>
                  </a:lnTo>
                  <a:lnTo>
                    <a:pt x="79219" y="252767"/>
                  </a:lnTo>
                  <a:lnTo>
                    <a:pt x="75329" y="252844"/>
                  </a:lnTo>
                  <a:lnTo>
                    <a:pt x="69392" y="252773"/>
                  </a:lnTo>
                  <a:lnTo>
                    <a:pt x="56756" y="252887"/>
                  </a:lnTo>
                  <a:lnTo>
                    <a:pt x="54734" y="252999"/>
                  </a:lnTo>
                  <a:lnTo>
                    <a:pt x="52213" y="252955"/>
                  </a:lnTo>
                  <a:lnTo>
                    <a:pt x="52361" y="244462"/>
                  </a:lnTo>
                  <a:lnTo>
                    <a:pt x="52840" y="244461"/>
                  </a:lnTo>
                  <a:lnTo>
                    <a:pt x="52853" y="230256"/>
                  </a:lnTo>
                  <a:lnTo>
                    <a:pt x="52928" y="224423"/>
                  </a:lnTo>
                  <a:lnTo>
                    <a:pt x="53089" y="200061"/>
                  </a:lnTo>
                  <a:lnTo>
                    <a:pt x="54670" y="200100"/>
                  </a:lnTo>
                  <a:lnTo>
                    <a:pt x="61408" y="207035"/>
                  </a:lnTo>
                  <a:lnTo>
                    <a:pt x="64314" y="209903"/>
                  </a:lnTo>
                  <a:lnTo>
                    <a:pt x="65233" y="210330"/>
                  </a:lnTo>
                  <a:lnTo>
                    <a:pt x="65786" y="210486"/>
                  </a:lnTo>
                  <a:lnTo>
                    <a:pt x="66395" y="210523"/>
                  </a:lnTo>
                  <a:lnTo>
                    <a:pt x="67005" y="210842"/>
                  </a:lnTo>
                  <a:lnTo>
                    <a:pt x="67367" y="211092"/>
                  </a:lnTo>
                  <a:lnTo>
                    <a:pt x="67717" y="211464"/>
                  </a:lnTo>
                  <a:lnTo>
                    <a:pt x="68425" y="212551"/>
                  </a:lnTo>
                  <a:lnTo>
                    <a:pt x="68016" y="210876"/>
                  </a:lnTo>
                  <a:lnTo>
                    <a:pt x="67852" y="210660"/>
                  </a:lnTo>
                  <a:lnTo>
                    <a:pt x="67292" y="210538"/>
                  </a:lnTo>
                  <a:lnTo>
                    <a:pt x="67471" y="209804"/>
                  </a:lnTo>
                  <a:lnTo>
                    <a:pt x="67622" y="209455"/>
                  </a:lnTo>
                  <a:lnTo>
                    <a:pt x="67801" y="209176"/>
                  </a:lnTo>
                  <a:lnTo>
                    <a:pt x="68054" y="209090"/>
                  </a:lnTo>
                  <a:lnTo>
                    <a:pt x="69308" y="209235"/>
                  </a:lnTo>
                  <a:lnTo>
                    <a:pt x="70514" y="209027"/>
                  </a:lnTo>
                  <a:lnTo>
                    <a:pt x="70834" y="208547"/>
                  </a:lnTo>
                  <a:lnTo>
                    <a:pt x="70834" y="208312"/>
                  </a:lnTo>
                  <a:lnTo>
                    <a:pt x="70686" y="207866"/>
                  </a:lnTo>
                  <a:lnTo>
                    <a:pt x="70896" y="207591"/>
                  </a:lnTo>
                  <a:lnTo>
                    <a:pt x="73074" y="207312"/>
                  </a:lnTo>
                  <a:lnTo>
                    <a:pt x="73096" y="207572"/>
                  </a:lnTo>
                  <a:lnTo>
                    <a:pt x="72763" y="208128"/>
                  </a:lnTo>
                  <a:lnTo>
                    <a:pt x="72301" y="208357"/>
                  </a:lnTo>
                  <a:lnTo>
                    <a:pt x="72613" y="208510"/>
                  </a:lnTo>
                  <a:lnTo>
                    <a:pt x="72986" y="208506"/>
                  </a:lnTo>
                  <a:lnTo>
                    <a:pt x="73469" y="208216"/>
                  </a:lnTo>
                  <a:lnTo>
                    <a:pt x="74084" y="208298"/>
                  </a:lnTo>
                  <a:lnTo>
                    <a:pt x="74516" y="208190"/>
                  </a:lnTo>
                  <a:lnTo>
                    <a:pt x="74785" y="208015"/>
                  </a:lnTo>
                  <a:lnTo>
                    <a:pt x="74735" y="207613"/>
                  </a:lnTo>
                  <a:lnTo>
                    <a:pt x="74781" y="207461"/>
                  </a:lnTo>
                  <a:lnTo>
                    <a:pt x="75611" y="207391"/>
                  </a:lnTo>
                  <a:lnTo>
                    <a:pt x="76198" y="207904"/>
                  </a:lnTo>
                  <a:lnTo>
                    <a:pt x="76424" y="208206"/>
                  </a:lnTo>
                  <a:lnTo>
                    <a:pt x="76396" y="208440"/>
                  </a:lnTo>
                  <a:lnTo>
                    <a:pt x="76104" y="208615"/>
                  </a:lnTo>
                  <a:lnTo>
                    <a:pt x="76030" y="208890"/>
                  </a:lnTo>
                  <a:lnTo>
                    <a:pt x="76020" y="210115"/>
                  </a:lnTo>
                  <a:lnTo>
                    <a:pt x="76078" y="210426"/>
                  </a:lnTo>
                  <a:lnTo>
                    <a:pt x="77092" y="210204"/>
                  </a:lnTo>
                  <a:lnTo>
                    <a:pt x="77376" y="210201"/>
                  </a:lnTo>
                  <a:lnTo>
                    <a:pt x="79491" y="210420"/>
                  </a:lnTo>
                  <a:lnTo>
                    <a:pt x="79942" y="210632"/>
                  </a:lnTo>
                  <a:lnTo>
                    <a:pt x="80387" y="211216"/>
                  </a:lnTo>
                  <a:lnTo>
                    <a:pt x="80554" y="211193"/>
                  </a:lnTo>
                  <a:lnTo>
                    <a:pt x="80795" y="210955"/>
                  </a:lnTo>
                  <a:lnTo>
                    <a:pt x="82173" y="210642"/>
                  </a:lnTo>
                  <a:lnTo>
                    <a:pt x="82558" y="210169"/>
                  </a:lnTo>
                  <a:lnTo>
                    <a:pt x="82768" y="209470"/>
                  </a:lnTo>
                  <a:lnTo>
                    <a:pt x="83265" y="208528"/>
                  </a:lnTo>
                  <a:lnTo>
                    <a:pt x="83970" y="208799"/>
                  </a:lnTo>
                  <a:lnTo>
                    <a:pt x="84547" y="209458"/>
                  </a:lnTo>
                  <a:lnTo>
                    <a:pt x="85170" y="209179"/>
                  </a:lnTo>
                  <a:lnTo>
                    <a:pt x="85276" y="208341"/>
                  </a:lnTo>
                  <a:lnTo>
                    <a:pt x="85726" y="207700"/>
                  </a:lnTo>
                  <a:lnTo>
                    <a:pt x="85060" y="206779"/>
                  </a:lnTo>
                  <a:lnTo>
                    <a:pt x="84959" y="206481"/>
                  </a:lnTo>
                  <a:lnTo>
                    <a:pt x="87058" y="207151"/>
                  </a:lnTo>
                  <a:lnTo>
                    <a:pt x="89970" y="207304"/>
                  </a:lnTo>
                  <a:lnTo>
                    <a:pt x="90542" y="207144"/>
                  </a:lnTo>
                  <a:lnTo>
                    <a:pt x="89670" y="206221"/>
                  </a:lnTo>
                  <a:lnTo>
                    <a:pt x="89472" y="205507"/>
                  </a:lnTo>
                  <a:lnTo>
                    <a:pt x="89694" y="205585"/>
                  </a:lnTo>
                  <a:lnTo>
                    <a:pt x="90153" y="205310"/>
                  </a:lnTo>
                  <a:lnTo>
                    <a:pt x="89476" y="203907"/>
                  </a:lnTo>
                  <a:lnTo>
                    <a:pt x="89204" y="203870"/>
                  </a:lnTo>
                  <a:lnTo>
                    <a:pt x="88740" y="204729"/>
                  </a:lnTo>
                  <a:lnTo>
                    <a:pt x="88678" y="204993"/>
                  </a:lnTo>
                  <a:lnTo>
                    <a:pt x="88954" y="205678"/>
                  </a:lnTo>
                  <a:lnTo>
                    <a:pt x="88670" y="206046"/>
                  </a:lnTo>
                  <a:lnTo>
                    <a:pt x="87646" y="206154"/>
                  </a:lnTo>
                  <a:lnTo>
                    <a:pt x="86676" y="205934"/>
                  </a:lnTo>
                  <a:lnTo>
                    <a:pt x="86104" y="205380"/>
                  </a:lnTo>
                  <a:lnTo>
                    <a:pt x="86240" y="204789"/>
                  </a:lnTo>
                  <a:lnTo>
                    <a:pt x="86415" y="204394"/>
                  </a:lnTo>
                  <a:lnTo>
                    <a:pt x="86559" y="204215"/>
                  </a:lnTo>
                  <a:lnTo>
                    <a:pt x="87291" y="203701"/>
                  </a:lnTo>
                  <a:lnTo>
                    <a:pt x="89656" y="202821"/>
                  </a:lnTo>
                  <a:lnTo>
                    <a:pt x="89813" y="202829"/>
                  </a:lnTo>
                  <a:lnTo>
                    <a:pt x="90070" y="202923"/>
                  </a:lnTo>
                  <a:lnTo>
                    <a:pt x="92197" y="205046"/>
                  </a:lnTo>
                  <a:lnTo>
                    <a:pt x="92232" y="201014"/>
                  </a:lnTo>
                  <a:lnTo>
                    <a:pt x="94648" y="201074"/>
                  </a:lnTo>
                  <a:lnTo>
                    <a:pt x="94647" y="201428"/>
                  </a:lnTo>
                  <a:lnTo>
                    <a:pt x="97206" y="201430"/>
                  </a:lnTo>
                  <a:lnTo>
                    <a:pt x="97676" y="200925"/>
                  </a:lnTo>
                  <a:lnTo>
                    <a:pt x="98757" y="200288"/>
                  </a:lnTo>
                  <a:lnTo>
                    <a:pt x="99736" y="199544"/>
                  </a:lnTo>
                  <a:lnTo>
                    <a:pt x="100558" y="199231"/>
                  </a:lnTo>
                  <a:lnTo>
                    <a:pt x="101435" y="199074"/>
                  </a:lnTo>
                  <a:lnTo>
                    <a:pt x="101731" y="198840"/>
                  </a:lnTo>
                  <a:lnTo>
                    <a:pt x="101548" y="198260"/>
                  </a:lnTo>
                  <a:lnTo>
                    <a:pt x="101201" y="198055"/>
                  </a:lnTo>
                  <a:lnTo>
                    <a:pt x="101848" y="198122"/>
                  </a:lnTo>
                  <a:lnTo>
                    <a:pt x="102288" y="198286"/>
                  </a:lnTo>
                  <a:lnTo>
                    <a:pt x="102467" y="198118"/>
                  </a:lnTo>
                  <a:lnTo>
                    <a:pt x="102362" y="197296"/>
                  </a:lnTo>
                  <a:lnTo>
                    <a:pt x="102202" y="196723"/>
                  </a:lnTo>
                  <a:lnTo>
                    <a:pt x="102109" y="196578"/>
                  </a:lnTo>
                  <a:lnTo>
                    <a:pt x="101867" y="196440"/>
                  </a:lnTo>
                  <a:lnTo>
                    <a:pt x="101368" y="195771"/>
                  </a:lnTo>
                  <a:lnTo>
                    <a:pt x="101516" y="194677"/>
                  </a:lnTo>
                  <a:lnTo>
                    <a:pt x="101714" y="194394"/>
                  </a:lnTo>
                  <a:lnTo>
                    <a:pt x="113752" y="194295"/>
                  </a:lnTo>
                  <a:lnTo>
                    <a:pt x="113913" y="194666"/>
                  </a:lnTo>
                  <a:lnTo>
                    <a:pt x="114388" y="194830"/>
                  </a:lnTo>
                  <a:lnTo>
                    <a:pt x="115136" y="194190"/>
                  </a:lnTo>
                  <a:lnTo>
                    <a:pt x="115343" y="193717"/>
                  </a:lnTo>
                  <a:lnTo>
                    <a:pt x="115296" y="193055"/>
                  </a:lnTo>
                  <a:lnTo>
                    <a:pt x="114949" y="192776"/>
                  </a:lnTo>
                  <a:lnTo>
                    <a:pt x="114950" y="192580"/>
                  </a:lnTo>
                  <a:lnTo>
                    <a:pt x="115288" y="191935"/>
                  </a:lnTo>
                  <a:lnTo>
                    <a:pt x="115025" y="190185"/>
                  </a:lnTo>
                  <a:lnTo>
                    <a:pt x="115825" y="190123"/>
                  </a:lnTo>
                  <a:lnTo>
                    <a:pt x="115837" y="189948"/>
                  </a:lnTo>
                  <a:lnTo>
                    <a:pt x="115681" y="188810"/>
                  </a:lnTo>
                  <a:lnTo>
                    <a:pt x="115454" y="188229"/>
                  </a:lnTo>
                  <a:lnTo>
                    <a:pt x="115189" y="187950"/>
                  </a:lnTo>
                  <a:lnTo>
                    <a:pt x="114993" y="187495"/>
                  </a:lnTo>
                  <a:lnTo>
                    <a:pt x="115017" y="185368"/>
                  </a:lnTo>
                  <a:lnTo>
                    <a:pt x="115067" y="185205"/>
                  </a:lnTo>
                  <a:lnTo>
                    <a:pt x="115251" y="185112"/>
                  </a:lnTo>
                  <a:lnTo>
                    <a:pt x="116405" y="185495"/>
                  </a:lnTo>
                  <a:lnTo>
                    <a:pt x="117166" y="186003"/>
                  </a:lnTo>
                  <a:lnTo>
                    <a:pt x="117450" y="185970"/>
                  </a:lnTo>
                  <a:lnTo>
                    <a:pt x="117595" y="185784"/>
                  </a:lnTo>
                  <a:lnTo>
                    <a:pt x="117685" y="185353"/>
                  </a:lnTo>
                  <a:lnTo>
                    <a:pt x="117088" y="184274"/>
                  </a:lnTo>
                  <a:lnTo>
                    <a:pt x="116650" y="181930"/>
                  </a:lnTo>
                  <a:lnTo>
                    <a:pt x="116642" y="181372"/>
                  </a:lnTo>
                  <a:lnTo>
                    <a:pt x="116734" y="180967"/>
                  </a:lnTo>
                  <a:lnTo>
                    <a:pt x="119284" y="180969"/>
                  </a:lnTo>
                  <a:lnTo>
                    <a:pt x="119309" y="172799"/>
                  </a:lnTo>
                  <a:lnTo>
                    <a:pt x="119585" y="171576"/>
                  </a:lnTo>
                  <a:lnTo>
                    <a:pt x="120249" y="171349"/>
                  </a:lnTo>
                  <a:lnTo>
                    <a:pt x="120956" y="171766"/>
                  </a:lnTo>
                  <a:lnTo>
                    <a:pt x="121623" y="171755"/>
                  </a:lnTo>
                  <a:lnTo>
                    <a:pt x="122264" y="170605"/>
                  </a:lnTo>
                  <a:lnTo>
                    <a:pt x="122327" y="170330"/>
                  </a:lnTo>
                  <a:lnTo>
                    <a:pt x="122159" y="169619"/>
                  </a:lnTo>
                  <a:lnTo>
                    <a:pt x="122311" y="169236"/>
                  </a:lnTo>
                  <a:lnTo>
                    <a:pt x="122851" y="168742"/>
                  </a:lnTo>
                  <a:lnTo>
                    <a:pt x="123710" y="168169"/>
                  </a:lnTo>
                  <a:lnTo>
                    <a:pt x="123808" y="167905"/>
                  </a:lnTo>
                  <a:lnTo>
                    <a:pt x="123785" y="167399"/>
                  </a:lnTo>
                  <a:lnTo>
                    <a:pt x="123578" y="167005"/>
                  </a:lnTo>
                  <a:lnTo>
                    <a:pt x="123207" y="166558"/>
                  </a:lnTo>
                  <a:lnTo>
                    <a:pt x="122813" y="166316"/>
                  </a:lnTo>
                  <a:lnTo>
                    <a:pt x="122735" y="165855"/>
                  </a:lnTo>
                  <a:lnTo>
                    <a:pt x="122891" y="165613"/>
                  </a:lnTo>
                  <a:lnTo>
                    <a:pt x="122911" y="165327"/>
                  </a:lnTo>
                  <a:lnTo>
                    <a:pt x="122602" y="164954"/>
                  </a:lnTo>
                  <a:lnTo>
                    <a:pt x="122020" y="164672"/>
                  </a:lnTo>
                  <a:lnTo>
                    <a:pt x="121598" y="164098"/>
                  </a:lnTo>
                  <a:lnTo>
                    <a:pt x="121368" y="163444"/>
                  </a:lnTo>
                  <a:lnTo>
                    <a:pt x="121461" y="162679"/>
                  </a:lnTo>
                  <a:lnTo>
                    <a:pt x="121754" y="162349"/>
                  </a:lnTo>
                  <a:lnTo>
                    <a:pt x="122501" y="162282"/>
                  </a:lnTo>
                  <a:lnTo>
                    <a:pt x="122798" y="162513"/>
                  </a:lnTo>
                  <a:lnTo>
                    <a:pt x="123384" y="162700"/>
                  </a:lnTo>
                  <a:lnTo>
                    <a:pt x="123756" y="162636"/>
                  </a:lnTo>
                  <a:lnTo>
                    <a:pt x="123166" y="161828"/>
                  </a:lnTo>
                  <a:lnTo>
                    <a:pt x="123174" y="161475"/>
                  </a:lnTo>
                  <a:lnTo>
                    <a:pt x="123405" y="160392"/>
                  </a:lnTo>
                  <a:lnTo>
                    <a:pt x="123335" y="159842"/>
                  </a:lnTo>
                  <a:lnTo>
                    <a:pt x="123554" y="159183"/>
                  </a:lnTo>
                  <a:lnTo>
                    <a:pt x="123738" y="158971"/>
                  </a:lnTo>
                  <a:lnTo>
                    <a:pt x="123937" y="159065"/>
                  </a:lnTo>
                  <a:lnTo>
                    <a:pt x="124293" y="159560"/>
                  </a:lnTo>
                  <a:lnTo>
                    <a:pt x="124593" y="160397"/>
                  </a:lnTo>
                  <a:lnTo>
                    <a:pt x="124882" y="160765"/>
                  </a:lnTo>
                  <a:lnTo>
                    <a:pt x="125144" y="160892"/>
                  </a:lnTo>
                  <a:lnTo>
                    <a:pt x="125578" y="161312"/>
                  </a:lnTo>
                  <a:lnTo>
                    <a:pt x="126066" y="162027"/>
                  </a:lnTo>
                  <a:lnTo>
                    <a:pt x="126117" y="162258"/>
                  </a:lnTo>
                  <a:lnTo>
                    <a:pt x="126265" y="162265"/>
                  </a:lnTo>
                  <a:lnTo>
                    <a:pt x="126504" y="161983"/>
                  </a:lnTo>
                  <a:lnTo>
                    <a:pt x="126750" y="161637"/>
                  </a:lnTo>
                  <a:lnTo>
                    <a:pt x="126998" y="161097"/>
                  </a:lnTo>
                  <a:lnTo>
                    <a:pt x="126888" y="160904"/>
                  </a:lnTo>
                  <a:lnTo>
                    <a:pt x="126329" y="160416"/>
                  </a:lnTo>
                  <a:lnTo>
                    <a:pt x="126243" y="160241"/>
                  </a:lnTo>
                  <a:lnTo>
                    <a:pt x="125951" y="158522"/>
                  </a:lnTo>
                  <a:lnTo>
                    <a:pt x="125478" y="158757"/>
                  </a:lnTo>
                  <a:lnTo>
                    <a:pt x="125200" y="158623"/>
                  </a:lnTo>
                  <a:lnTo>
                    <a:pt x="125036" y="158436"/>
                  </a:lnTo>
                  <a:lnTo>
                    <a:pt x="124907" y="157938"/>
                  </a:lnTo>
                  <a:lnTo>
                    <a:pt x="124396" y="157201"/>
                  </a:lnTo>
                  <a:lnTo>
                    <a:pt x="124114" y="157089"/>
                  </a:lnTo>
                  <a:lnTo>
                    <a:pt x="123927" y="156870"/>
                  </a:lnTo>
                  <a:lnTo>
                    <a:pt x="123935" y="155783"/>
                  </a:lnTo>
                  <a:lnTo>
                    <a:pt x="124752" y="155735"/>
                  </a:lnTo>
                  <a:lnTo>
                    <a:pt x="125320" y="155088"/>
                  </a:lnTo>
                  <a:lnTo>
                    <a:pt x="125262" y="154560"/>
                  </a:lnTo>
                  <a:lnTo>
                    <a:pt x="125148" y="154337"/>
                  </a:lnTo>
                  <a:lnTo>
                    <a:pt x="125463" y="152306"/>
                  </a:lnTo>
                  <a:lnTo>
                    <a:pt x="125662" y="152484"/>
                  </a:lnTo>
                  <a:lnTo>
                    <a:pt x="126280" y="152663"/>
                  </a:lnTo>
                  <a:lnTo>
                    <a:pt x="126413" y="152775"/>
                  </a:lnTo>
                  <a:lnTo>
                    <a:pt x="126888" y="153543"/>
                  </a:lnTo>
                  <a:lnTo>
                    <a:pt x="127282" y="153964"/>
                  </a:lnTo>
                  <a:lnTo>
                    <a:pt x="127994" y="154121"/>
                  </a:lnTo>
                  <a:lnTo>
                    <a:pt x="128561" y="154083"/>
                  </a:lnTo>
                  <a:lnTo>
                    <a:pt x="129453" y="153752"/>
                  </a:lnTo>
                  <a:lnTo>
                    <a:pt x="130380" y="153223"/>
                  </a:lnTo>
                  <a:lnTo>
                    <a:pt x="130739" y="152565"/>
                  </a:lnTo>
                  <a:lnTo>
                    <a:pt x="131107" y="152066"/>
                  </a:lnTo>
                  <a:lnTo>
                    <a:pt x="132500" y="151203"/>
                  </a:lnTo>
                  <a:lnTo>
                    <a:pt x="132973" y="151069"/>
                  </a:lnTo>
                  <a:lnTo>
                    <a:pt x="133001" y="150615"/>
                  </a:lnTo>
                  <a:lnTo>
                    <a:pt x="133470" y="150734"/>
                  </a:lnTo>
                  <a:lnTo>
                    <a:pt x="134264" y="150548"/>
                  </a:lnTo>
                  <a:lnTo>
                    <a:pt x="134706" y="149772"/>
                  </a:lnTo>
                  <a:lnTo>
                    <a:pt x="134022" y="149190"/>
                  </a:lnTo>
                  <a:lnTo>
                    <a:pt x="133685" y="149235"/>
                  </a:lnTo>
                  <a:lnTo>
                    <a:pt x="132609" y="148982"/>
                  </a:lnTo>
                  <a:lnTo>
                    <a:pt x="132409" y="148751"/>
                  </a:lnTo>
                  <a:lnTo>
                    <a:pt x="132319" y="148431"/>
                  </a:lnTo>
                  <a:lnTo>
                    <a:pt x="132080" y="148197"/>
                  </a:lnTo>
                  <a:lnTo>
                    <a:pt x="131715" y="148118"/>
                  </a:lnTo>
                  <a:lnTo>
                    <a:pt x="130730" y="147948"/>
                  </a:lnTo>
                  <a:lnTo>
                    <a:pt x="129857" y="147275"/>
                  </a:lnTo>
                  <a:lnTo>
                    <a:pt x="129355" y="146345"/>
                  </a:lnTo>
                  <a:lnTo>
                    <a:pt x="128654" y="145653"/>
                  </a:lnTo>
                  <a:lnTo>
                    <a:pt x="128638" y="145155"/>
                  </a:lnTo>
                  <a:lnTo>
                    <a:pt x="128458" y="144578"/>
                  </a:lnTo>
                  <a:lnTo>
                    <a:pt x="128215" y="144519"/>
                  </a:lnTo>
                  <a:lnTo>
                    <a:pt x="127980" y="144296"/>
                  </a:lnTo>
                  <a:lnTo>
                    <a:pt x="127561" y="143641"/>
                  </a:lnTo>
                  <a:lnTo>
                    <a:pt x="126545" y="143252"/>
                  </a:lnTo>
                  <a:lnTo>
                    <a:pt x="126256" y="142612"/>
                  </a:lnTo>
                  <a:lnTo>
                    <a:pt x="126271" y="142366"/>
                  </a:lnTo>
                  <a:lnTo>
                    <a:pt x="126123" y="141754"/>
                  </a:lnTo>
                  <a:lnTo>
                    <a:pt x="125947" y="141560"/>
                  </a:lnTo>
                  <a:lnTo>
                    <a:pt x="125316" y="141307"/>
                  </a:lnTo>
                  <a:lnTo>
                    <a:pt x="125066" y="141288"/>
                  </a:lnTo>
                  <a:lnTo>
                    <a:pt x="123887" y="141619"/>
                  </a:lnTo>
                  <a:lnTo>
                    <a:pt x="123252" y="141633"/>
                  </a:lnTo>
                  <a:lnTo>
                    <a:pt x="123049" y="141470"/>
                  </a:lnTo>
                  <a:lnTo>
                    <a:pt x="122688" y="141641"/>
                  </a:lnTo>
                  <a:lnTo>
                    <a:pt x="122246" y="141641"/>
                  </a:lnTo>
                  <a:lnTo>
                    <a:pt x="121928" y="141819"/>
                  </a:lnTo>
                  <a:lnTo>
                    <a:pt x="121721" y="141657"/>
                  </a:lnTo>
                  <a:lnTo>
                    <a:pt x="121921" y="141689"/>
                  </a:lnTo>
                  <a:lnTo>
                    <a:pt x="122324" y="141503"/>
                  </a:lnTo>
                  <a:lnTo>
                    <a:pt x="123158" y="141381"/>
                  </a:lnTo>
                  <a:lnTo>
                    <a:pt x="123338" y="141526"/>
                  </a:lnTo>
                  <a:lnTo>
                    <a:pt x="123985" y="141530"/>
                  </a:lnTo>
                  <a:lnTo>
                    <a:pt x="125254" y="141039"/>
                  </a:lnTo>
                  <a:lnTo>
                    <a:pt x="125841" y="141192"/>
                  </a:lnTo>
                  <a:lnTo>
                    <a:pt x="125998" y="141114"/>
                  </a:lnTo>
                  <a:lnTo>
                    <a:pt x="126108" y="140943"/>
                  </a:lnTo>
                  <a:lnTo>
                    <a:pt x="126089" y="139797"/>
                  </a:lnTo>
                  <a:lnTo>
                    <a:pt x="125909" y="139511"/>
                  </a:lnTo>
                  <a:lnTo>
                    <a:pt x="125561" y="138554"/>
                  </a:lnTo>
                  <a:lnTo>
                    <a:pt x="125295" y="137561"/>
                  </a:lnTo>
                  <a:lnTo>
                    <a:pt x="125127" y="137226"/>
                  </a:lnTo>
                  <a:lnTo>
                    <a:pt x="124853" y="137137"/>
                  </a:lnTo>
                  <a:lnTo>
                    <a:pt x="124700" y="136977"/>
                  </a:lnTo>
                  <a:lnTo>
                    <a:pt x="124555" y="136679"/>
                  </a:lnTo>
                  <a:lnTo>
                    <a:pt x="124473" y="135834"/>
                  </a:lnTo>
                  <a:lnTo>
                    <a:pt x="123961" y="134495"/>
                  </a:lnTo>
                  <a:lnTo>
                    <a:pt x="123444" y="133658"/>
                  </a:lnTo>
                  <a:lnTo>
                    <a:pt x="123326" y="133278"/>
                  </a:lnTo>
                  <a:lnTo>
                    <a:pt x="122962" y="133032"/>
                  </a:lnTo>
                  <a:lnTo>
                    <a:pt x="122813" y="133040"/>
                  </a:lnTo>
                  <a:lnTo>
                    <a:pt x="122856" y="132803"/>
                  </a:lnTo>
                  <a:lnTo>
                    <a:pt x="127724" y="132794"/>
                  </a:lnTo>
                  <a:lnTo>
                    <a:pt x="127619" y="132576"/>
                  </a:lnTo>
                  <a:lnTo>
                    <a:pt x="127317" y="132435"/>
                  </a:lnTo>
                  <a:lnTo>
                    <a:pt x="127168" y="131985"/>
                  </a:lnTo>
                  <a:lnTo>
                    <a:pt x="127215" y="131464"/>
                  </a:lnTo>
                  <a:lnTo>
                    <a:pt x="126731" y="130211"/>
                  </a:lnTo>
                  <a:lnTo>
                    <a:pt x="126441" y="129653"/>
                  </a:lnTo>
                  <a:lnTo>
                    <a:pt x="126041" y="129288"/>
                  </a:lnTo>
                  <a:lnTo>
                    <a:pt x="125724" y="129258"/>
                  </a:lnTo>
                  <a:lnTo>
                    <a:pt x="125516" y="129347"/>
                  </a:lnTo>
                  <a:lnTo>
                    <a:pt x="125500" y="129719"/>
                  </a:lnTo>
                  <a:lnTo>
                    <a:pt x="125653" y="129857"/>
                  </a:lnTo>
                  <a:lnTo>
                    <a:pt x="126068" y="129928"/>
                  </a:lnTo>
                  <a:lnTo>
                    <a:pt x="126162" y="130151"/>
                  </a:lnTo>
                  <a:lnTo>
                    <a:pt x="126166" y="130400"/>
                  </a:lnTo>
                  <a:lnTo>
                    <a:pt x="125958" y="131148"/>
                  </a:lnTo>
                  <a:lnTo>
                    <a:pt x="125472" y="131214"/>
                  </a:lnTo>
                  <a:lnTo>
                    <a:pt x="125331" y="131129"/>
                  </a:lnTo>
                  <a:lnTo>
                    <a:pt x="125292" y="130675"/>
                  </a:lnTo>
                  <a:lnTo>
                    <a:pt x="124728" y="129510"/>
                  </a:lnTo>
                  <a:lnTo>
                    <a:pt x="124403" y="128982"/>
                  </a:lnTo>
                  <a:lnTo>
                    <a:pt x="124042" y="128941"/>
                  </a:lnTo>
                  <a:lnTo>
                    <a:pt x="122509" y="128423"/>
                  </a:lnTo>
                  <a:lnTo>
                    <a:pt x="122176" y="127660"/>
                  </a:lnTo>
                  <a:lnTo>
                    <a:pt x="122542" y="126114"/>
                  </a:lnTo>
                  <a:lnTo>
                    <a:pt x="123401" y="126121"/>
                  </a:lnTo>
                  <a:lnTo>
                    <a:pt x="123640" y="125882"/>
                  </a:lnTo>
                  <a:lnTo>
                    <a:pt x="123742" y="125678"/>
                  </a:lnTo>
                  <a:lnTo>
                    <a:pt x="122914" y="125480"/>
                  </a:lnTo>
                  <a:lnTo>
                    <a:pt x="122475" y="125477"/>
                  </a:lnTo>
                  <a:lnTo>
                    <a:pt x="122232" y="125171"/>
                  </a:lnTo>
                  <a:lnTo>
                    <a:pt x="122012" y="124725"/>
                  </a:lnTo>
                  <a:lnTo>
                    <a:pt x="121800" y="124636"/>
                  </a:lnTo>
                  <a:lnTo>
                    <a:pt x="121177" y="124624"/>
                  </a:lnTo>
                  <a:lnTo>
                    <a:pt x="120934" y="124487"/>
                  </a:lnTo>
                  <a:lnTo>
                    <a:pt x="120765" y="123571"/>
                  </a:lnTo>
                  <a:lnTo>
                    <a:pt x="121158" y="122660"/>
                  </a:lnTo>
                  <a:lnTo>
                    <a:pt x="121271" y="121769"/>
                  </a:lnTo>
                  <a:lnTo>
                    <a:pt x="120541" y="121073"/>
                  </a:lnTo>
                  <a:lnTo>
                    <a:pt x="120373" y="120791"/>
                  </a:lnTo>
                  <a:lnTo>
                    <a:pt x="119988" y="119812"/>
                  </a:lnTo>
                  <a:lnTo>
                    <a:pt x="119965" y="119176"/>
                  </a:lnTo>
                  <a:lnTo>
                    <a:pt x="118807" y="118127"/>
                  </a:lnTo>
                  <a:lnTo>
                    <a:pt x="118230" y="118090"/>
                  </a:lnTo>
                  <a:lnTo>
                    <a:pt x="117300" y="117528"/>
                  </a:lnTo>
                  <a:lnTo>
                    <a:pt x="117885" y="117591"/>
                  </a:lnTo>
                  <a:lnTo>
                    <a:pt x="118293" y="117781"/>
                  </a:lnTo>
                  <a:lnTo>
                    <a:pt x="118984" y="117405"/>
                  </a:lnTo>
                  <a:lnTo>
                    <a:pt x="118234" y="116591"/>
                  </a:lnTo>
                  <a:lnTo>
                    <a:pt x="117975" y="116111"/>
                  </a:lnTo>
                  <a:lnTo>
                    <a:pt x="117951" y="115590"/>
                  </a:lnTo>
                  <a:lnTo>
                    <a:pt x="118120" y="115017"/>
                  </a:lnTo>
                  <a:lnTo>
                    <a:pt x="118564" y="114433"/>
                  </a:lnTo>
                  <a:lnTo>
                    <a:pt x="118591" y="113573"/>
                  </a:lnTo>
                  <a:lnTo>
                    <a:pt x="118104" y="112740"/>
                  </a:lnTo>
                  <a:lnTo>
                    <a:pt x="117971" y="112379"/>
                  </a:lnTo>
                  <a:lnTo>
                    <a:pt x="118776" y="112238"/>
                  </a:lnTo>
                  <a:lnTo>
                    <a:pt x="119278" y="111572"/>
                  </a:lnTo>
                  <a:lnTo>
                    <a:pt x="119432" y="111148"/>
                  </a:lnTo>
                  <a:lnTo>
                    <a:pt x="119734" y="110683"/>
                  </a:lnTo>
                  <a:lnTo>
                    <a:pt x="120520" y="109816"/>
                  </a:lnTo>
                  <a:lnTo>
                    <a:pt x="120657" y="109336"/>
                  </a:lnTo>
                  <a:lnTo>
                    <a:pt x="120430" y="109188"/>
                  </a:lnTo>
                  <a:lnTo>
                    <a:pt x="120037" y="108090"/>
                  </a:lnTo>
                  <a:lnTo>
                    <a:pt x="120210" y="107019"/>
                  </a:lnTo>
                  <a:lnTo>
                    <a:pt x="120379" y="106956"/>
                  </a:lnTo>
                  <a:lnTo>
                    <a:pt x="120587" y="107078"/>
                  </a:lnTo>
                  <a:lnTo>
                    <a:pt x="121102" y="107138"/>
                  </a:lnTo>
                  <a:lnTo>
                    <a:pt x="121613" y="106595"/>
                  </a:lnTo>
                  <a:lnTo>
                    <a:pt x="123456" y="106339"/>
                  </a:lnTo>
                  <a:lnTo>
                    <a:pt x="123770" y="106038"/>
                  </a:lnTo>
                  <a:lnTo>
                    <a:pt x="123322" y="105948"/>
                  </a:lnTo>
                  <a:lnTo>
                    <a:pt x="122242" y="105461"/>
                  </a:lnTo>
                  <a:lnTo>
                    <a:pt x="121390" y="104493"/>
                  </a:lnTo>
                  <a:lnTo>
                    <a:pt x="121653" y="103656"/>
                  </a:lnTo>
                  <a:lnTo>
                    <a:pt x="122420" y="102112"/>
                  </a:lnTo>
                  <a:lnTo>
                    <a:pt x="122487" y="101262"/>
                  </a:lnTo>
                  <a:lnTo>
                    <a:pt x="122487" y="101046"/>
                  </a:lnTo>
                  <a:lnTo>
                    <a:pt x="122263" y="100362"/>
                  </a:lnTo>
                  <a:lnTo>
                    <a:pt x="121398" y="98654"/>
                  </a:lnTo>
                  <a:lnTo>
                    <a:pt x="120978" y="97999"/>
                  </a:lnTo>
                  <a:lnTo>
                    <a:pt x="120938" y="97441"/>
                  </a:lnTo>
                  <a:lnTo>
                    <a:pt x="121922" y="95418"/>
                  </a:lnTo>
                  <a:lnTo>
                    <a:pt x="123374" y="95489"/>
                  </a:lnTo>
                  <a:lnTo>
                    <a:pt x="124538" y="95753"/>
                  </a:lnTo>
                  <a:lnTo>
                    <a:pt x="125966" y="95382"/>
                  </a:lnTo>
                  <a:lnTo>
                    <a:pt x="127538" y="95434"/>
                  </a:lnTo>
                  <a:lnTo>
                    <a:pt x="127805" y="95199"/>
                  </a:lnTo>
                  <a:lnTo>
                    <a:pt x="128002" y="94485"/>
                  </a:lnTo>
                  <a:lnTo>
                    <a:pt x="128116" y="94333"/>
                  </a:lnTo>
                  <a:lnTo>
                    <a:pt x="128293" y="94221"/>
                  </a:lnTo>
                  <a:lnTo>
                    <a:pt x="128926" y="94202"/>
                  </a:lnTo>
                  <a:lnTo>
                    <a:pt x="128847" y="92815"/>
                  </a:lnTo>
                  <a:lnTo>
                    <a:pt x="128728" y="92454"/>
                  </a:lnTo>
                  <a:lnTo>
                    <a:pt x="128547" y="92506"/>
                  </a:lnTo>
                  <a:lnTo>
                    <a:pt x="128264" y="92852"/>
                  </a:lnTo>
                  <a:lnTo>
                    <a:pt x="127446" y="92945"/>
                  </a:lnTo>
                  <a:lnTo>
                    <a:pt x="126966" y="92801"/>
                  </a:lnTo>
                  <a:lnTo>
                    <a:pt x="126751" y="92314"/>
                  </a:lnTo>
                  <a:lnTo>
                    <a:pt x="126059" y="92243"/>
                  </a:lnTo>
                  <a:lnTo>
                    <a:pt x="125795" y="92287"/>
                  </a:lnTo>
                  <a:lnTo>
                    <a:pt x="125626" y="92466"/>
                  </a:lnTo>
                  <a:lnTo>
                    <a:pt x="125519" y="92674"/>
                  </a:lnTo>
                  <a:lnTo>
                    <a:pt x="125458" y="93046"/>
                  </a:lnTo>
                  <a:lnTo>
                    <a:pt x="124516" y="93008"/>
                  </a:lnTo>
                  <a:lnTo>
                    <a:pt x="124520" y="91859"/>
                  </a:lnTo>
                  <a:lnTo>
                    <a:pt x="126413" y="91822"/>
                  </a:lnTo>
                  <a:lnTo>
                    <a:pt x="126458" y="84777"/>
                  </a:lnTo>
                  <a:lnTo>
                    <a:pt x="125958" y="84758"/>
                  </a:lnTo>
                  <a:lnTo>
                    <a:pt x="125757" y="84572"/>
                  </a:lnTo>
                  <a:lnTo>
                    <a:pt x="125647" y="84337"/>
                  </a:lnTo>
                  <a:lnTo>
                    <a:pt x="126301" y="83929"/>
                  </a:lnTo>
                  <a:lnTo>
                    <a:pt x="127262" y="82775"/>
                  </a:lnTo>
                  <a:lnTo>
                    <a:pt x="127931" y="82637"/>
                  </a:lnTo>
                  <a:lnTo>
                    <a:pt x="128199" y="81655"/>
                  </a:lnTo>
                  <a:lnTo>
                    <a:pt x="128087" y="81426"/>
                  </a:lnTo>
                  <a:lnTo>
                    <a:pt x="128024" y="81172"/>
                  </a:lnTo>
                  <a:lnTo>
                    <a:pt x="128012" y="80789"/>
                  </a:lnTo>
                  <a:lnTo>
                    <a:pt x="128350" y="80004"/>
                  </a:lnTo>
                  <a:lnTo>
                    <a:pt x="128350" y="78947"/>
                  </a:lnTo>
                  <a:lnTo>
                    <a:pt x="128534" y="78121"/>
                  </a:lnTo>
                  <a:lnTo>
                    <a:pt x="128763" y="77798"/>
                  </a:lnTo>
                  <a:lnTo>
                    <a:pt x="129342" y="77556"/>
                  </a:lnTo>
                  <a:lnTo>
                    <a:pt x="129806" y="77262"/>
                  </a:lnTo>
                  <a:lnTo>
                    <a:pt x="129676" y="76883"/>
                  </a:lnTo>
                  <a:lnTo>
                    <a:pt x="129325" y="76390"/>
                  </a:lnTo>
                  <a:lnTo>
                    <a:pt x="129502" y="75625"/>
                  </a:lnTo>
                  <a:lnTo>
                    <a:pt x="129688" y="75424"/>
                  </a:lnTo>
                  <a:lnTo>
                    <a:pt x="130416" y="75137"/>
                  </a:lnTo>
                  <a:lnTo>
                    <a:pt x="130735" y="74906"/>
                  </a:lnTo>
                  <a:lnTo>
                    <a:pt x="131023" y="74553"/>
                  </a:lnTo>
                  <a:lnTo>
                    <a:pt x="131307" y="74040"/>
                  </a:lnTo>
                  <a:lnTo>
                    <a:pt x="131850" y="71097"/>
                  </a:lnTo>
                  <a:lnTo>
                    <a:pt x="131755" y="70759"/>
                  </a:lnTo>
                  <a:lnTo>
                    <a:pt x="131814" y="69665"/>
                  </a:lnTo>
                  <a:lnTo>
                    <a:pt x="131700" y="69193"/>
                  </a:lnTo>
                  <a:lnTo>
                    <a:pt x="130536" y="68137"/>
                  </a:lnTo>
                  <a:lnTo>
                    <a:pt x="128878" y="65835"/>
                  </a:lnTo>
                  <a:lnTo>
                    <a:pt x="128843" y="65697"/>
                  </a:lnTo>
                  <a:lnTo>
                    <a:pt x="128902" y="65552"/>
                  </a:lnTo>
                  <a:lnTo>
                    <a:pt x="129213" y="65057"/>
                  </a:lnTo>
                  <a:lnTo>
                    <a:pt x="129225" y="64741"/>
                  </a:lnTo>
                  <a:lnTo>
                    <a:pt x="129170" y="64600"/>
                  </a:lnTo>
                  <a:lnTo>
                    <a:pt x="128830" y="64481"/>
                  </a:lnTo>
                  <a:lnTo>
                    <a:pt x="128818" y="63447"/>
                  </a:lnTo>
                  <a:lnTo>
                    <a:pt x="128771" y="63305"/>
                  </a:lnTo>
                  <a:lnTo>
                    <a:pt x="128024" y="61873"/>
                  </a:lnTo>
                  <a:lnTo>
                    <a:pt x="127720" y="61669"/>
                  </a:lnTo>
                  <a:lnTo>
                    <a:pt x="126840" y="60049"/>
                  </a:lnTo>
                  <a:lnTo>
                    <a:pt x="126582" y="59163"/>
                  </a:lnTo>
                  <a:lnTo>
                    <a:pt x="126350" y="58895"/>
                  </a:lnTo>
                  <a:lnTo>
                    <a:pt x="125624" y="58389"/>
                  </a:lnTo>
                  <a:lnTo>
                    <a:pt x="125174" y="57756"/>
                  </a:lnTo>
                  <a:lnTo>
                    <a:pt x="124425" y="57294"/>
                  </a:lnTo>
                  <a:lnTo>
                    <a:pt x="122202" y="56527"/>
                  </a:lnTo>
                  <a:lnTo>
                    <a:pt x="121914" y="56508"/>
                  </a:lnTo>
                  <a:lnTo>
                    <a:pt x="122309" y="54976"/>
                  </a:lnTo>
                  <a:lnTo>
                    <a:pt x="122712" y="54463"/>
                  </a:lnTo>
                  <a:lnTo>
                    <a:pt x="122934" y="53819"/>
                  </a:lnTo>
                  <a:lnTo>
                    <a:pt x="122729" y="52975"/>
                  </a:lnTo>
                  <a:lnTo>
                    <a:pt x="122402" y="50378"/>
                  </a:lnTo>
                  <a:lnTo>
                    <a:pt x="122584" y="50036"/>
                  </a:lnTo>
                  <a:lnTo>
                    <a:pt x="123757" y="49884"/>
                  </a:lnTo>
                  <a:lnTo>
                    <a:pt x="124468" y="49892"/>
                  </a:lnTo>
                  <a:lnTo>
                    <a:pt x="125353" y="50090"/>
                  </a:lnTo>
                  <a:lnTo>
                    <a:pt x="125744" y="50306"/>
                  </a:lnTo>
                  <a:lnTo>
                    <a:pt x="126151" y="50425"/>
                  </a:lnTo>
                  <a:lnTo>
                    <a:pt x="125630" y="49617"/>
                  </a:lnTo>
                  <a:lnTo>
                    <a:pt x="125026" y="49100"/>
                  </a:lnTo>
                  <a:lnTo>
                    <a:pt x="124674" y="49007"/>
                  </a:lnTo>
                  <a:lnTo>
                    <a:pt x="124686" y="48847"/>
                  </a:lnTo>
                  <a:lnTo>
                    <a:pt x="125821" y="47650"/>
                  </a:lnTo>
                  <a:lnTo>
                    <a:pt x="126698" y="47494"/>
                  </a:lnTo>
                  <a:lnTo>
                    <a:pt x="127074" y="47479"/>
                  </a:lnTo>
                  <a:lnTo>
                    <a:pt x="127449" y="47620"/>
                  </a:lnTo>
                  <a:lnTo>
                    <a:pt x="127583" y="47571"/>
                  </a:lnTo>
                  <a:lnTo>
                    <a:pt x="127326" y="47002"/>
                  </a:lnTo>
                  <a:lnTo>
                    <a:pt x="126813" y="46334"/>
                  </a:lnTo>
                  <a:lnTo>
                    <a:pt x="126684" y="45154"/>
                  </a:lnTo>
                  <a:lnTo>
                    <a:pt x="126673" y="43841"/>
                  </a:lnTo>
                  <a:lnTo>
                    <a:pt x="126252" y="42320"/>
                  </a:lnTo>
                  <a:lnTo>
                    <a:pt x="126072" y="40761"/>
                  </a:lnTo>
                  <a:lnTo>
                    <a:pt x="126102" y="39890"/>
                  </a:lnTo>
                  <a:lnTo>
                    <a:pt x="126043" y="39362"/>
                  </a:lnTo>
                  <a:lnTo>
                    <a:pt x="125526" y="38462"/>
                  </a:lnTo>
                  <a:lnTo>
                    <a:pt x="125285" y="37624"/>
                  </a:lnTo>
                  <a:lnTo>
                    <a:pt x="125140" y="36274"/>
                  </a:lnTo>
                  <a:lnTo>
                    <a:pt x="125168" y="36066"/>
                  </a:lnTo>
                  <a:lnTo>
                    <a:pt x="125583" y="35274"/>
                  </a:lnTo>
                  <a:lnTo>
                    <a:pt x="125762" y="34638"/>
                  </a:lnTo>
                  <a:lnTo>
                    <a:pt x="125794" y="34292"/>
                  </a:lnTo>
                  <a:lnTo>
                    <a:pt x="125518" y="31718"/>
                  </a:lnTo>
                  <a:lnTo>
                    <a:pt x="125246" y="30234"/>
                  </a:lnTo>
                  <a:lnTo>
                    <a:pt x="125401" y="29631"/>
                  </a:lnTo>
                  <a:lnTo>
                    <a:pt x="125331" y="29402"/>
                  </a:lnTo>
                  <a:lnTo>
                    <a:pt x="124376" y="29734"/>
                  </a:lnTo>
                  <a:lnTo>
                    <a:pt x="124182" y="29891"/>
                  </a:lnTo>
                  <a:lnTo>
                    <a:pt x="122923" y="30296"/>
                  </a:lnTo>
                  <a:lnTo>
                    <a:pt x="122697" y="30325"/>
                  </a:lnTo>
                  <a:lnTo>
                    <a:pt x="122472" y="30236"/>
                  </a:lnTo>
                  <a:lnTo>
                    <a:pt x="122005" y="30359"/>
                  </a:lnTo>
                  <a:lnTo>
                    <a:pt x="121118" y="31582"/>
                  </a:lnTo>
                  <a:lnTo>
                    <a:pt x="121114" y="31869"/>
                  </a:lnTo>
                  <a:lnTo>
                    <a:pt x="121450" y="32289"/>
                  </a:lnTo>
                  <a:lnTo>
                    <a:pt x="121502" y="32661"/>
                  </a:lnTo>
                  <a:lnTo>
                    <a:pt x="121335" y="33732"/>
                  </a:lnTo>
                  <a:lnTo>
                    <a:pt x="121383" y="34171"/>
                  </a:lnTo>
                  <a:lnTo>
                    <a:pt x="121481" y="34458"/>
                  </a:lnTo>
                  <a:lnTo>
                    <a:pt x="121252" y="35101"/>
                  </a:lnTo>
                  <a:lnTo>
                    <a:pt x="120923" y="35421"/>
                  </a:lnTo>
                  <a:lnTo>
                    <a:pt x="120812" y="35782"/>
                  </a:lnTo>
                  <a:lnTo>
                    <a:pt x="120911" y="36176"/>
                  </a:lnTo>
                  <a:lnTo>
                    <a:pt x="120844" y="36362"/>
                  </a:lnTo>
                  <a:lnTo>
                    <a:pt x="120001" y="36596"/>
                  </a:lnTo>
                  <a:lnTo>
                    <a:pt x="119088" y="35335"/>
                  </a:lnTo>
                  <a:lnTo>
                    <a:pt x="118870" y="35168"/>
                  </a:lnTo>
                  <a:lnTo>
                    <a:pt x="117857" y="35354"/>
                  </a:lnTo>
                  <a:lnTo>
                    <a:pt x="116568" y="35198"/>
                  </a:lnTo>
                  <a:lnTo>
                    <a:pt x="115650" y="34726"/>
                  </a:lnTo>
                  <a:lnTo>
                    <a:pt x="115349" y="34484"/>
                  </a:lnTo>
                  <a:lnTo>
                    <a:pt x="114739" y="33506"/>
                  </a:lnTo>
                  <a:lnTo>
                    <a:pt x="115546" y="32646"/>
                  </a:lnTo>
                  <a:lnTo>
                    <a:pt x="116385" y="31991"/>
                  </a:lnTo>
                  <a:lnTo>
                    <a:pt x="117489" y="31437"/>
                  </a:lnTo>
                  <a:lnTo>
                    <a:pt x="117616" y="31243"/>
                  </a:lnTo>
                  <a:lnTo>
                    <a:pt x="117738" y="30730"/>
                  </a:lnTo>
                  <a:lnTo>
                    <a:pt x="117730" y="30336"/>
                  </a:lnTo>
                  <a:lnTo>
                    <a:pt x="117338" y="28565"/>
                  </a:lnTo>
                  <a:lnTo>
                    <a:pt x="117010" y="28312"/>
                  </a:lnTo>
                  <a:lnTo>
                    <a:pt x="116368" y="28007"/>
                  </a:lnTo>
                  <a:lnTo>
                    <a:pt x="115687" y="26535"/>
                  </a:lnTo>
                  <a:lnTo>
                    <a:pt x="114325" y="25728"/>
                  </a:lnTo>
                  <a:lnTo>
                    <a:pt x="114135" y="25884"/>
                  </a:lnTo>
                  <a:lnTo>
                    <a:pt x="113972" y="26241"/>
                  </a:lnTo>
                  <a:lnTo>
                    <a:pt x="113216" y="26740"/>
                  </a:lnTo>
                  <a:lnTo>
                    <a:pt x="112943" y="26368"/>
                  </a:lnTo>
                  <a:lnTo>
                    <a:pt x="112994" y="25286"/>
                  </a:lnTo>
                  <a:lnTo>
                    <a:pt x="112677" y="25327"/>
                  </a:lnTo>
                  <a:lnTo>
                    <a:pt x="111787" y="25748"/>
                  </a:lnTo>
                  <a:lnTo>
                    <a:pt x="110703" y="25668"/>
                  </a:lnTo>
                  <a:lnTo>
                    <a:pt x="109983" y="25718"/>
                  </a:lnTo>
                  <a:lnTo>
                    <a:pt x="109393" y="26142"/>
                  </a:lnTo>
                  <a:lnTo>
                    <a:pt x="109076" y="26239"/>
                  </a:lnTo>
                  <a:lnTo>
                    <a:pt x="108403" y="26190"/>
                  </a:lnTo>
                  <a:lnTo>
                    <a:pt x="107350" y="25847"/>
                  </a:lnTo>
                  <a:lnTo>
                    <a:pt x="105786" y="25601"/>
                  </a:lnTo>
                  <a:lnTo>
                    <a:pt x="105153" y="25832"/>
                  </a:lnTo>
                  <a:lnTo>
                    <a:pt x="104301" y="26579"/>
                  </a:lnTo>
                  <a:lnTo>
                    <a:pt x="104028" y="26962"/>
                  </a:lnTo>
                  <a:lnTo>
                    <a:pt x="103754" y="27037"/>
                  </a:lnTo>
                  <a:lnTo>
                    <a:pt x="102923" y="26564"/>
                  </a:lnTo>
                  <a:lnTo>
                    <a:pt x="102187" y="26467"/>
                  </a:lnTo>
                  <a:lnTo>
                    <a:pt x="100975" y="25493"/>
                  </a:lnTo>
                  <a:lnTo>
                    <a:pt x="100503" y="23707"/>
                  </a:lnTo>
                  <a:lnTo>
                    <a:pt x="100064" y="22941"/>
                  </a:lnTo>
                  <a:lnTo>
                    <a:pt x="99941" y="22610"/>
                  </a:lnTo>
                  <a:lnTo>
                    <a:pt x="99802" y="21524"/>
                  </a:lnTo>
                  <a:lnTo>
                    <a:pt x="99527" y="20160"/>
                  </a:lnTo>
                  <a:lnTo>
                    <a:pt x="99147" y="20015"/>
                  </a:lnTo>
                  <a:lnTo>
                    <a:pt x="98664" y="20041"/>
                  </a:lnTo>
                  <a:lnTo>
                    <a:pt x="97900" y="20568"/>
                  </a:lnTo>
                  <a:lnTo>
                    <a:pt x="97611" y="20502"/>
                  </a:lnTo>
                  <a:lnTo>
                    <a:pt x="97376" y="20305"/>
                  </a:lnTo>
                  <a:lnTo>
                    <a:pt x="97126" y="19759"/>
                  </a:lnTo>
                  <a:lnTo>
                    <a:pt x="97261" y="19498"/>
                  </a:lnTo>
                  <a:lnTo>
                    <a:pt x="97086" y="18594"/>
                  </a:lnTo>
                  <a:lnTo>
                    <a:pt x="96773" y="18304"/>
                  </a:lnTo>
                  <a:lnTo>
                    <a:pt x="96261" y="18044"/>
                  </a:lnTo>
                  <a:lnTo>
                    <a:pt x="96318" y="17270"/>
                  </a:lnTo>
                  <a:lnTo>
                    <a:pt x="95322" y="17282"/>
                  </a:lnTo>
                  <a:lnTo>
                    <a:pt x="95112" y="17208"/>
                  </a:lnTo>
                  <a:lnTo>
                    <a:pt x="94885" y="16605"/>
                  </a:lnTo>
                  <a:lnTo>
                    <a:pt x="94833" y="16137"/>
                  </a:lnTo>
                  <a:lnTo>
                    <a:pt x="93857" y="14958"/>
                  </a:lnTo>
                  <a:lnTo>
                    <a:pt x="93992" y="14720"/>
                  </a:lnTo>
                  <a:lnTo>
                    <a:pt x="94342" y="14337"/>
                  </a:lnTo>
                  <a:lnTo>
                    <a:pt x="93668" y="14429"/>
                  </a:lnTo>
                  <a:lnTo>
                    <a:pt x="92553" y="14764"/>
                  </a:lnTo>
                  <a:lnTo>
                    <a:pt x="90353" y="14074"/>
                  </a:lnTo>
                  <a:lnTo>
                    <a:pt x="89878" y="14234"/>
                  </a:lnTo>
                  <a:lnTo>
                    <a:pt x="89212" y="14301"/>
                  </a:lnTo>
                  <a:lnTo>
                    <a:pt x="86631" y="13966"/>
                  </a:lnTo>
                  <a:lnTo>
                    <a:pt x="85787" y="13661"/>
                  </a:lnTo>
                  <a:lnTo>
                    <a:pt x="84914" y="12441"/>
                  </a:lnTo>
                  <a:lnTo>
                    <a:pt x="84775" y="12054"/>
                  </a:lnTo>
                  <a:lnTo>
                    <a:pt x="84458" y="11924"/>
                  </a:lnTo>
                  <a:lnTo>
                    <a:pt x="83594" y="12121"/>
                  </a:lnTo>
                  <a:lnTo>
                    <a:pt x="83356" y="12262"/>
                  </a:lnTo>
                  <a:lnTo>
                    <a:pt x="82845" y="13315"/>
                  </a:lnTo>
                  <a:lnTo>
                    <a:pt x="83372" y="13624"/>
                  </a:lnTo>
                  <a:lnTo>
                    <a:pt x="83840" y="13579"/>
                  </a:lnTo>
                  <a:lnTo>
                    <a:pt x="83989" y="13252"/>
                  </a:lnTo>
                  <a:lnTo>
                    <a:pt x="83890" y="12857"/>
                  </a:lnTo>
                  <a:lnTo>
                    <a:pt x="83923" y="12571"/>
                  </a:lnTo>
                  <a:lnTo>
                    <a:pt x="84010" y="12396"/>
                  </a:lnTo>
                  <a:lnTo>
                    <a:pt x="84339" y="12125"/>
                  </a:lnTo>
                  <a:lnTo>
                    <a:pt x="84747" y="12177"/>
                  </a:lnTo>
                  <a:lnTo>
                    <a:pt x="84724" y="12325"/>
                  </a:lnTo>
                  <a:lnTo>
                    <a:pt x="84407" y="12366"/>
                  </a:lnTo>
                  <a:lnTo>
                    <a:pt x="84149" y="12649"/>
                  </a:lnTo>
                  <a:lnTo>
                    <a:pt x="84224" y="12999"/>
                  </a:lnTo>
                  <a:lnTo>
                    <a:pt x="84415" y="13177"/>
                  </a:lnTo>
                  <a:lnTo>
                    <a:pt x="84395" y="13616"/>
                  </a:lnTo>
                  <a:lnTo>
                    <a:pt x="83879" y="13847"/>
                  </a:lnTo>
                  <a:lnTo>
                    <a:pt x="83725" y="14000"/>
                  </a:lnTo>
                  <a:lnTo>
                    <a:pt x="83678" y="14171"/>
                  </a:lnTo>
                  <a:lnTo>
                    <a:pt x="84070" y="15402"/>
                  </a:lnTo>
                  <a:lnTo>
                    <a:pt x="84419" y="15714"/>
                  </a:lnTo>
                  <a:lnTo>
                    <a:pt x="85620" y="16466"/>
                  </a:lnTo>
                  <a:lnTo>
                    <a:pt x="85937" y="18036"/>
                  </a:lnTo>
                  <a:lnTo>
                    <a:pt x="85541" y="17697"/>
                  </a:lnTo>
                  <a:lnTo>
                    <a:pt x="85482" y="17567"/>
                  </a:lnTo>
                  <a:lnTo>
                    <a:pt x="85533" y="17076"/>
                  </a:lnTo>
                  <a:lnTo>
                    <a:pt x="85203" y="16638"/>
                  </a:lnTo>
                  <a:lnTo>
                    <a:pt x="84919" y="16883"/>
                  </a:lnTo>
                  <a:lnTo>
                    <a:pt x="84867" y="18620"/>
                  </a:lnTo>
                  <a:lnTo>
                    <a:pt x="85022" y="19089"/>
                  </a:lnTo>
                  <a:lnTo>
                    <a:pt x="85470" y="19978"/>
                  </a:lnTo>
                  <a:lnTo>
                    <a:pt x="85549" y="20327"/>
                  </a:lnTo>
                  <a:lnTo>
                    <a:pt x="85498" y="20511"/>
                  </a:lnTo>
                  <a:lnTo>
                    <a:pt x="85245" y="20839"/>
                  </a:lnTo>
                  <a:lnTo>
                    <a:pt x="85043" y="21252"/>
                  </a:lnTo>
                  <a:lnTo>
                    <a:pt x="84885" y="23629"/>
                  </a:lnTo>
                  <a:lnTo>
                    <a:pt x="84572" y="23476"/>
                  </a:lnTo>
                  <a:lnTo>
                    <a:pt x="84445" y="24682"/>
                  </a:lnTo>
                  <a:lnTo>
                    <a:pt x="85166" y="25574"/>
                  </a:lnTo>
                  <a:lnTo>
                    <a:pt x="85740" y="25861"/>
                  </a:lnTo>
                  <a:lnTo>
                    <a:pt x="85958" y="26051"/>
                  </a:lnTo>
                  <a:lnTo>
                    <a:pt x="86248" y="27321"/>
                  </a:lnTo>
                  <a:lnTo>
                    <a:pt x="85828" y="27503"/>
                  </a:lnTo>
                  <a:lnTo>
                    <a:pt x="85692" y="27452"/>
                  </a:lnTo>
                  <a:lnTo>
                    <a:pt x="85569" y="26827"/>
                  </a:lnTo>
                  <a:lnTo>
                    <a:pt x="85302" y="26642"/>
                  </a:lnTo>
                  <a:lnTo>
                    <a:pt x="84679" y="26527"/>
                  </a:lnTo>
                  <a:lnTo>
                    <a:pt x="84525" y="26177"/>
                  </a:lnTo>
                  <a:lnTo>
                    <a:pt x="84742" y="25701"/>
                  </a:lnTo>
                  <a:lnTo>
                    <a:pt x="84489" y="25177"/>
                  </a:lnTo>
                  <a:lnTo>
                    <a:pt x="83791" y="24172"/>
                  </a:lnTo>
                  <a:lnTo>
                    <a:pt x="83419" y="24050"/>
                  </a:lnTo>
                  <a:lnTo>
                    <a:pt x="83281" y="23916"/>
                  </a:lnTo>
                  <a:lnTo>
                    <a:pt x="83070" y="23242"/>
                  </a:lnTo>
                  <a:lnTo>
                    <a:pt x="82920" y="23064"/>
                  </a:lnTo>
                  <a:lnTo>
                    <a:pt x="82492" y="23544"/>
                  </a:lnTo>
                  <a:lnTo>
                    <a:pt x="82250" y="22145"/>
                  </a:lnTo>
                  <a:lnTo>
                    <a:pt x="81921" y="21665"/>
                  </a:lnTo>
                  <a:lnTo>
                    <a:pt x="81021" y="21082"/>
                  </a:lnTo>
                  <a:lnTo>
                    <a:pt x="80262" y="21258"/>
                  </a:lnTo>
                  <a:lnTo>
                    <a:pt x="80257" y="26223"/>
                  </a:lnTo>
                  <a:lnTo>
                    <a:pt x="80830" y="26361"/>
                  </a:lnTo>
                  <a:lnTo>
                    <a:pt x="81368" y="25620"/>
                  </a:lnTo>
                  <a:lnTo>
                    <a:pt x="81511" y="25687"/>
                  </a:lnTo>
                  <a:lnTo>
                    <a:pt x="81586" y="25921"/>
                  </a:lnTo>
                  <a:lnTo>
                    <a:pt x="81582" y="26632"/>
                  </a:lnTo>
                  <a:lnTo>
                    <a:pt x="81468" y="26974"/>
                  </a:lnTo>
                  <a:lnTo>
                    <a:pt x="80838" y="27346"/>
                  </a:lnTo>
                  <a:lnTo>
                    <a:pt x="80443" y="28399"/>
                  </a:lnTo>
                  <a:lnTo>
                    <a:pt x="80463" y="28634"/>
                  </a:lnTo>
                  <a:lnTo>
                    <a:pt x="80962" y="29136"/>
                  </a:lnTo>
                  <a:lnTo>
                    <a:pt x="82095" y="29805"/>
                  </a:lnTo>
                  <a:lnTo>
                    <a:pt x="82435" y="30095"/>
                  </a:lnTo>
                  <a:lnTo>
                    <a:pt x="82613" y="30861"/>
                  </a:lnTo>
                  <a:lnTo>
                    <a:pt x="82483" y="31100"/>
                  </a:lnTo>
                  <a:lnTo>
                    <a:pt x="82293" y="31222"/>
                  </a:lnTo>
                  <a:lnTo>
                    <a:pt x="82301" y="31617"/>
                  </a:lnTo>
                  <a:lnTo>
                    <a:pt x="82808" y="31985"/>
                  </a:lnTo>
                  <a:lnTo>
                    <a:pt x="83330" y="31873"/>
                  </a:lnTo>
                  <a:lnTo>
                    <a:pt x="83504" y="32264"/>
                  </a:lnTo>
                  <a:lnTo>
                    <a:pt x="83532" y="32576"/>
                  </a:lnTo>
                  <a:lnTo>
                    <a:pt x="83714" y="32888"/>
                  </a:lnTo>
                  <a:lnTo>
                    <a:pt x="85171" y="32710"/>
                  </a:lnTo>
                  <a:lnTo>
                    <a:pt x="86920" y="33919"/>
                  </a:lnTo>
                  <a:lnTo>
                    <a:pt x="87185" y="33867"/>
                  </a:lnTo>
                  <a:lnTo>
                    <a:pt x="87414" y="33960"/>
                  </a:lnTo>
                  <a:lnTo>
                    <a:pt x="87711" y="34942"/>
                  </a:lnTo>
                  <a:lnTo>
                    <a:pt x="88526" y="36181"/>
                  </a:lnTo>
                  <a:lnTo>
                    <a:pt x="88545" y="36430"/>
                  </a:lnTo>
                  <a:lnTo>
                    <a:pt x="88447" y="36664"/>
                  </a:lnTo>
                  <a:lnTo>
                    <a:pt x="88581" y="37070"/>
                  </a:lnTo>
                  <a:lnTo>
                    <a:pt x="88992" y="37818"/>
                  </a:lnTo>
                  <a:lnTo>
                    <a:pt x="89103" y="38599"/>
                  </a:lnTo>
                  <a:lnTo>
                    <a:pt x="89300" y="39172"/>
                  </a:lnTo>
                  <a:lnTo>
                    <a:pt x="89775" y="39756"/>
                  </a:lnTo>
                  <a:lnTo>
                    <a:pt x="90253" y="40124"/>
                  </a:lnTo>
                  <a:lnTo>
                    <a:pt x="90379" y="40411"/>
                  </a:lnTo>
                  <a:lnTo>
                    <a:pt x="90806" y="43337"/>
                  </a:lnTo>
                  <a:lnTo>
                    <a:pt x="90936" y="43642"/>
                  </a:lnTo>
                  <a:lnTo>
                    <a:pt x="91157" y="43746"/>
                  </a:lnTo>
                  <a:lnTo>
                    <a:pt x="91157" y="44107"/>
                  </a:lnTo>
                  <a:lnTo>
                    <a:pt x="90762" y="44966"/>
                  </a:lnTo>
                  <a:lnTo>
                    <a:pt x="90042" y="45744"/>
                  </a:lnTo>
                  <a:lnTo>
                    <a:pt x="88393" y="48061"/>
                  </a:lnTo>
                  <a:lnTo>
                    <a:pt x="87970" y="49315"/>
                  </a:lnTo>
                  <a:lnTo>
                    <a:pt x="87990" y="49474"/>
                  </a:lnTo>
                  <a:lnTo>
                    <a:pt x="88519" y="50271"/>
                  </a:lnTo>
                  <a:lnTo>
                    <a:pt x="88634" y="50803"/>
                  </a:lnTo>
                  <a:lnTo>
                    <a:pt x="88479" y="52373"/>
                  </a:lnTo>
                  <a:lnTo>
                    <a:pt x="88747" y="53593"/>
                  </a:lnTo>
                  <a:lnTo>
                    <a:pt x="89075" y="54341"/>
                  </a:lnTo>
                  <a:lnTo>
                    <a:pt x="88504" y="54992"/>
                  </a:lnTo>
                  <a:lnTo>
                    <a:pt x="87440" y="55875"/>
                  </a:lnTo>
                  <a:lnTo>
                    <a:pt x="87116" y="56055"/>
                  </a:lnTo>
                  <a:lnTo>
                    <a:pt x="86307" y="56933"/>
                  </a:lnTo>
                  <a:lnTo>
                    <a:pt x="86575" y="57439"/>
                  </a:lnTo>
                  <a:lnTo>
                    <a:pt x="86390" y="58146"/>
                  </a:lnTo>
                  <a:lnTo>
                    <a:pt x="86058" y="58976"/>
                  </a:lnTo>
                  <a:lnTo>
                    <a:pt x="85154" y="58611"/>
                  </a:lnTo>
                  <a:lnTo>
                    <a:pt x="82785" y="57213"/>
                  </a:lnTo>
                  <a:lnTo>
                    <a:pt x="82339" y="56830"/>
                  </a:lnTo>
                  <a:lnTo>
                    <a:pt x="81888" y="55680"/>
                  </a:lnTo>
                  <a:lnTo>
                    <a:pt x="81667" y="55532"/>
                  </a:lnTo>
                  <a:lnTo>
                    <a:pt x="81430" y="55528"/>
                  </a:lnTo>
                  <a:lnTo>
                    <a:pt x="81186" y="56082"/>
                  </a:lnTo>
                  <a:lnTo>
                    <a:pt x="81001" y="57213"/>
                  </a:lnTo>
                  <a:lnTo>
                    <a:pt x="80969" y="69175"/>
                  </a:lnTo>
                  <a:lnTo>
                    <a:pt x="80605" y="69045"/>
                  </a:lnTo>
                  <a:lnTo>
                    <a:pt x="79615" y="70076"/>
                  </a:lnTo>
                  <a:lnTo>
                    <a:pt x="79248" y="71275"/>
                  </a:lnTo>
                  <a:lnTo>
                    <a:pt x="79068" y="72569"/>
                  </a:lnTo>
                  <a:lnTo>
                    <a:pt x="79061" y="73283"/>
                  </a:lnTo>
                  <a:lnTo>
                    <a:pt x="78113" y="72979"/>
                  </a:lnTo>
                  <a:lnTo>
                    <a:pt x="77128" y="72923"/>
                  </a:lnTo>
                  <a:lnTo>
                    <a:pt x="76505" y="72989"/>
                  </a:lnTo>
                  <a:lnTo>
                    <a:pt x="76429" y="74440"/>
                  </a:lnTo>
                  <a:lnTo>
                    <a:pt x="76558" y="76323"/>
                  </a:lnTo>
                  <a:lnTo>
                    <a:pt x="76538" y="76821"/>
                  </a:lnTo>
                  <a:lnTo>
                    <a:pt x="75178" y="77814"/>
                  </a:lnTo>
                  <a:lnTo>
                    <a:pt x="74437" y="78026"/>
                  </a:lnTo>
                  <a:lnTo>
                    <a:pt x="73960" y="79023"/>
                  </a:lnTo>
                  <a:lnTo>
                    <a:pt x="74007" y="79983"/>
                  </a:lnTo>
                  <a:lnTo>
                    <a:pt x="73759" y="79890"/>
                  </a:lnTo>
                  <a:lnTo>
                    <a:pt x="73566" y="79432"/>
                  </a:lnTo>
                  <a:lnTo>
                    <a:pt x="73105" y="78900"/>
                  </a:lnTo>
                  <a:lnTo>
                    <a:pt x="72068" y="78573"/>
                  </a:lnTo>
                  <a:lnTo>
                    <a:pt x="71186" y="78576"/>
                  </a:lnTo>
                  <a:lnTo>
                    <a:pt x="70335" y="79286"/>
                  </a:lnTo>
                  <a:lnTo>
                    <a:pt x="70240" y="79718"/>
                  </a:lnTo>
                  <a:lnTo>
                    <a:pt x="69905" y="79867"/>
                  </a:lnTo>
                  <a:lnTo>
                    <a:pt x="69437" y="79536"/>
                  </a:lnTo>
                  <a:lnTo>
                    <a:pt x="69003" y="79391"/>
                  </a:lnTo>
                  <a:lnTo>
                    <a:pt x="68649" y="79465"/>
                  </a:lnTo>
                  <a:lnTo>
                    <a:pt x="68050" y="79755"/>
                  </a:lnTo>
                  <a:lnTo>
                    <a:pt x="66955" y="79983"/>
                  </a:lnTo>
                  <a:lnTo>
                    <a:pt x="66545" y="80578"/>
                  </a:lnTo>
                  <a:lnTo>
                    <a:pt x="66518" y="80809"/>
                  </a:lnTo>
                  <a:lnTo>
                    <a:pt x="66652" y="81062"/>
                  </a:lnTo>
                  <a:lnTo>
                    <a:pt x="66656" y="81354"/>
                  </a:lnTo>
                  <a:lnTo>
                    <a:pt x="66499" y="81776"/>
                  </a:lnTo>
                  <a:lnTo>
                    <a:pt x="66022" y="82115"/>
                  </a:lnTo>
                  <a:lnTo>
                    <a:pt x="65853" y="82810"/>
                  </a:lnTo>
                  <a:lnTo>
                    <a:pt x="65857" y="83048"/>
                  </a:lnTo>
                  <a:lnTo>
                    <a:pt x="65991" y="83134"/>
                  </a:lnTo>
                  <a:lnTo>
                    <a:pt x="66023" y="83313"/>
                  </a:lnTo>
                  <a:lnTo>
                    <a:pt x="65846" y="83543"/>
                  </a:lnTo>
                  <a:lnTo>
                    <a:pt x="64778" y="83655"/>
                  </a:lnTo>
                  <a:lnTo>
                    <a:pt x="64112" y="83298"/>
                  </a:lnTo>
                  <a:lnTo>
                    <a:pt x="63269" y="83217"/>
                  </a:lnTo>
                  <a:lnTo>
                    <a:pt x="63562" y="84199"/>
                  </a:lnTo>
                  <a:lnTo>
                    <a:pt x="63062" y="84661"/>
                  </a:lnTo>
                  <a:lnTo>
                    <a:pt x="62148" y="84974"/>
                  </a:lnTo>
                  <a:lnTo>
                    <a:pt x="61778" y="85480"/>
                  </a:lnTo>
                  <a:lnTo>
                    <a:pt x="61757" y="86391"/>
                  </a:lnTo>
                  <a:lnTo>
                    <a:pt x="61544" y="87061"/>
                  </a:lnTo>
                  <a:lnTo>
                    <a:pt x="61304" y="87314"/>
                  </a:lnTo>
                  <a:lnTo>
                    <a:pt x="61339" y="87664"/>
                  </a:lnTo>
                  <a:lnTo>
                    <a:pt x="62493" y="87734"/>
                  </a:lnTo>
                  <a:lnTo>
                    <a:pt x="63131" y="88828"/>
                  </a:lnTo>
                  <a:lnTo>
                    <a:pt x="63120" y="89453"/>
                  </a:lnTo>
                  <a:lnTo>
                    <a:pt x="62762" y="89929"/>
                  </a:lnTo>
                  <a:lnTo>
                    <a:pt x="61605" y="89840"/>
                  </a:lnTo>
                  <a:lnTo>
                    <a:pt x="59189" y="89329"/>
                  </a:lnTo>
                  <a:lnTo>
                    <a:pt x="59574" y="90048"/>
                  </a:lnTo>
                  <a:lnTo>
                    <a:pt x="59975" y="91506"/>
                  </a:lnTo>
                  <a:lnTo>
                    <a:pt x="58696" y="91662"/>
                  </a:lnTo>
                  <a:lnTo>
                    <a:pt x="58030" y="91885"/>
                  </a:lnTo>
                  <a:lnTo>
                    <a:pt x="56960" y="92443"/>
                  </a:lnTo>
                  <a:lnTo>
                    <a:pt x="55827" y="92613"/>
                  </a:lnTo>
                  <a:lnTo>
                    <a:pt x="55402" y="92565"/>
                  </a:lnTo>
                  <a:lnTo>
                    <a:pt x="55524" y="92294"/>
                  </a:lnTo>
                  <a:lnTo>
                    <a:pt x="55370" y="92178"/>
                  </a:lnTo>
                  <a:lnTo>
                    <a:pt x="54256" y="91791"/>
                  </a:lnTo>
                  <a:lnTo>
                    <a:pt x="54268" y="91657"/>
                  </a:lnTo>
                  <a:lnTo>
                    <a:pt x="54496" y="91579"/>
                  </a:lnTo>
                  <a:lnTo>
                    <a:pt x="54465" y="91066"/>
                  </a:lnTo>
                  <a:lnTo>
                    <a:pt x="53910" y="90961"/>
                  </a:lnTo>
                  <a:lnTo>
                    <a:pt x="53080" y="91073"/>
                  </a:lnTo>
                  <a:lnTo>
                    <a:pt x="52379" y="91274"/>
                  </a:lnTo>
                  <a:lnTo>
                    <a:pt x="51804" y="90880"/>
                  </a:lnTo>
                  <a:lnTo>
                    <a:pt x="50470" y="90817"/>
                  </a:lnTo>
                  <a:lnTo>
                    <a:pt x="49888" y="92145"/>
                  </a:lnTo>
                  <a:lnTo>
                    <a:pt x="49719" y="92834"/>
                  </a:lnTo>
                  <a:lnTo>
                    <a:pt x="49802" y="93362"/>
                  </a:lnTo>
                  <a:lnTo>
                    <a:pt x="49515" y="94888"/>
                  </a:lnTo>
                  <a:lnTo>
                    <a:pt x="49358" y="95230"/>
                  </a:lnTo>
                  <a:lnTo>
                    <a:pt x="49177" y="95357"/>
                  </a:lnTo>
                  <a:lnTo>
                    <a:pt x="48473" y="95491"/>
                  </a:lnTo>
                  <a:lnTo>
                    <a:pt x="48178" y="95469"/>
                  </a:lnTo>
                  <a:lnTo>
                    <a:pt x="47686" y="94993"/>
                  </a:lnTo>
                  <a:lnTo>
                    <a:pt x="47717" y="94475"/>
                  </a:lnTo>
                  <a:lnTo>
                    <a:pt x="47618" y="94014"/>
                  </a:lnTo>
                  <a:lnTo>
                    <a:pt x="47319" y="93705"/>
                  </a:lnTo>
                  <a:lnTo>
                    <a:pt x="46717" y="93460"/>
                  </a:lnTo>
                  <a:lnTo>
                    <a:pt x="46489" y="93122"/>
                  </a:lnTo>
                  <a:lnTo>
                    <a:pt x="46528" y="92731"/>
                  </a:lnTo>
                  <a:lnTo>
                    <a:pt x="46010" y="92493"/>
                  </a:lnTo>
                  <a:lnTo>
                    <a:pt x="45875" y="92535"/>
                  </a:lnTo>
                  <a:lnTo>
                    <a:pt x="45623" y="92795"/>
                  </a:lnTo>
                  <a:lnTo>
                    <a:pt x="45222" y="92571"/>
                  </a:lnTo>
                  <a:lnTo>
                    <a:pt x="45337" y="91507"/>
                  </a:lnTo>
                  <a:lnTo>
                    <a:pt x="45031" y="90037"/>
                  </a:lnTo>
                  <a:lnTo>
                    <a:pt x="44685" y="89379"/>
                  </a:lnTo>
                  <a:lnTo>
                    <a:pt x="44024" y="88731"/>
                  </a:lnTo>
                  <a:lnTo>
                    <a:pt x="42268" y="88172"/>
                  </a:lnTo>
                  <a:lnTo>
                    <a:pt x="41753" y="87740"/>
                  </a:lnTo>
                  <a:lnTo>
                    <a:pt x="41407" y="87148"/>
                  </a:lnTo>
                  <a:lnTo>
                    <a:pt x="41249" y="87018"/>
                  </a:lnTo>
                  <a:lnTo>
                    <a:pt x="40757" y="87200"/>
                  </a:lnTo>
                  <a:lnTo>
                    <a:pt x="38989" y="88227"/>
                  </a:lnTo>
                  <a:lnTo>
                    <a:pt x="38831" y="88949"/>
                  </a:lnTo>
                  <a:lnTo>
                    <a:pt x="39016" y="89406"/>
                  </a:lnTo>
                  <a:lnTo>
                    <a:pt x="39000" y="89726"/>
                  </a:lnTo>
                  <a:lnTo>
                    <a:pt x="38898" y="90043"/>
                  </a:lnTo>
                  <a:lnTo>
                    <a:pt x="37709" y="91107"/>
                  </a:lnTo>
                  <a:lnTo>
                    <a:pt x="36558" y="91490"/>
                  </a:lnTo>
                  <a:lnTo>
                    <a:pt x="36536" y="79747"/>
                  </a:lnTo>
                  <a:lnTo>
                    <a:pt x="36546" y="78689"/>
                  </a:lnTo>
                  <a:lnTo>
                    <a:pt x="36582" y="75027"/>
                  </a:lnTo>
                  <a:lnTo>
                    <a:pt x="36509" y="62838"/>
                  </a:lnTo>
                  <a:lnTo>
                    <a:pt x="36499" y="61655"/>
                  </a:lnTo>
                  <a:lnTo>
                    <a:pt x="36431" y="61095"/>
                  </a:lnTo>
                  <a:lnTo>
                    <a:pt x="36494" y="58932"/>
                  </a:lnTo>
                  <a:lnTo>
                    <a:pt x="36580" y="55887"/>
                  </a:lnTo>
                  <a:lnTo>
                    <a:pt x="36531" y="52768"/>
                  </a:lnTo>
                  <a:lnTo>
                    <a:pt x="36505" y="50389"/>
                  </a:lnTo>
                  <a:lnTo>
                    <a:pt x="36298" y="50230"/>
                  </a:lnTo>
                  <a:lnTo>
                    <a:pt x="36069" y="50171"/>
                  </a:lnTo>
                  <a:lnTo>
                    <a:pt x="20615" y="50208"/>
                  </a:lnTo>
                  <a:lnTo>
                    <a:pt x="20627" y="50487"/>
                  </a:lnTo>
                  <a:lnTo>
                    <a:pt x="20793" y="50748"/>
                  </a:lnTo>
                  <a:lnTo>
                    <a:pt x="19896" y="51224"/>
                  </a:lnTo>
                  <a:lnTo>
                    <a:pt x="19762" y="51284"/>
                  </a:lnTo>
                  <a:lnTo>
                    <a:pt x="18770" y="51101"/>
                  </a:lnTo>
                  <a:lnTo>
                    <a:pt x="18746" y="50673"/>
                  </a:lnTo>
                  <a:lnTo>
                    <a:pt x="18659" y="50502"/>
                  </a:lnTo>
                  <a:lnTo>
                    <a:pt x="18339" y="50610"/>
                  </a:lnTo>
                  <a:lnTo>
                    <a:pt x="18130" y="51038"/>
                  </a:lnTo>
                  <a:lnTo>
                    <a:pt x="18063" y="51377"/>
                  </a:lnTo>
                  <a:lnTo>
                    <a:pt x="17304" y="51198"/>
                  </a:lnTo>
                  <a:lnTo>
                    <a:pt x="17115" y="50878"/>
                  </a:lnTo>
                  <a:lnTo>
                    <a:pt x="16615" y="50338"/>
                  </a:lnTo>
                  <a:lnTo>
                    <a:pt x="16235" y="50241"/>
                  </a:lnTo>
                  <a:lnTo>
                    <a:pt x="15410" y="50235"/>
                  </a:lnTo>
                  <a:lnTo>
                    <a:pt x="14623" y="50651"/>
                  </a:lnTo>
                  <a:lnTo>
                    <a:pt x="14527" y="51179"/>
                  </a:lnTo>
                  <a:lnTo>
                    <a:pt x="13616" y="51684"/>
                  </a:lnTo>
                  <a:lnTo>
                    <a:pt x="13217" y="51573"/>
                  </a:lnTo>
                  <a:lnTo>
                    <a:pt x="13024" y="51193"/>
                  </a:lnTo>
                  <a:lnTo>
                    <a:pt x="11744" y="50351"/>
                  </a:lnTo>
                  <a:lnTo>
                    <a:pt x="10760" y="49849"/>
                  </a:lnTo>
                  <a:lnTo>
                    <a:pt x="10500" y="49525"/>
                  </a:lnTo>
                  <a:lnTo>
                    <a:pt x="10583" y="48981"/>
                  </a:lnTo>
                  <a:lnTo>
                    <a:pt x="10105" y="48070"/>
                  </a:lnTo>
                  <a:lnTo>
                    <a:pt x="8031" y="46886"/>
                  </a:lnTo>
                  <a:lnTo>
                    <a:pt x="8173" y="46737"/>
                  </a:lnTo>
                  <a:lnTo>
                    <a:pt x="8355" y="46287"/>
                  </a:lnTo>
                  <a:lnTo>
                    <a:pt x="8280" y="46004"/>
                  </a:lnTo>
                  <a:lnTo>
                    <a:pt x="8059" y="45848"/>
                  </a:lnTo>
                  <a:lnTo>
                    <a:pt x="7881" y="45483"/>
                  </a:lnTo>
                  <a:lnTo>
                    <a:pt x="7929" y="44988"/>
                  </a:lnTo>
                  <a:lnTo>
                    <a:pt x="8107" y="44371"/>
                  </a:lnTo>
                  <a:lnTo>
                    <a:pt x="8123" y="43891"/>
                  </a:lnTo>
                  <a:lnTo>
                    <a:pt x="8008" y="42376"/>
                  </a:lnTo>
                  <a:lnTo>
                    <a:pt x="8329" y="41818"/>
                  </a:lnTo>
                  <a:lnTo>
                    <a:pt x="8475" y="41327"/>
                  </a:lnTo>
                  <a:lnTo>
                    <a:pt x="8329" y="40903"/>
                  </a:lnTo>
                  <a:lnTo>
                    <a:pt x="7562" y="39796"/>
                  </a:lnTo>
                  <a:lnTo>
                    <a:pt x="7427" y="38620"/>
                  </a:lnTo>
                  <a:lnTo>
                    <a:pt x="7851" y="37522"/>
                  </a:lnTo>
                  <a:lnTo>
                    <a:pt x="7879" y="36566"/>
                  </a:lnTo>
                  <a:lnTo>
                    <a:pt x="8207" y="36295"/>
                  </a:lnTo>
                  <a:lnTo>
                    <a:pt x="8559" y="36191"/>
                  </a:lnTo>
                  <a:lnTo>
                    <a:pt x="9117" y="35837"/>
                  </a:lnTo>
                  <a:lnTo>
                    <a:pt x="9296" y="35443"/>
                  </a:lnTo>
                  <a:lnTo>
                    <a:pt x="9217" y="34930"/>
                  </a:lnTo>
                  <a:lnTo>
                    <a:pt x="8457" y="34810"/>
                  </a:lnTo>
                  <a:lnTo>
                    <a:pt x="9320" y="34174"/>
                  </a:lnTo>
                  <a:lnTo>
                    <a:pt x="9415" y="33906"/>
                  </a:lnTo>
                  <a:lnTo>
                    <a:pt x="9332" y="33400"/>
                  </a:lnTo>
                  <a:lnTo>
                    <a:pt x="8723" y="31283"/>
                  </a:lnTo>
                  <a:lnTo>
                    <a:pt x="8625" y="30278"/>
                  </a:lnTo>
                  <a:lnTo>
                    <a:pt x="7338" y="29265"/>
                  </a:lnTo>
                  <a:lnTo>
                    <a:pt x="6562" y="28760"/>
                  </a:lnTo>
                  <a:lnTo>
                    <a:pt x="5021" y="27982"/>
                  </a:lnTo>
                  <a:lnTo>
                    <a:pt x="4472" y="27811"/>
                  </a:lnTo>
                  <a:lnTo>
                    <a:pt x="2860" y="27687"/>
                  </a:lnTo>
                  <a:lnTo>
                    <a:pt x="2381" y="27288"/>
                  </a:lnTo>
                  <a:lnTo>
                    <a:pt x="2097" y="27003"/>
                  </a:lnTo>
                  <a:lnTo>
                    <a:pt x="1937" y="26758"/>
                  </a:lnTo>
                  <a:lnTo>
                    <a:pt x="1907" y="26587"/>
                  </a:lnTo>
                  <a:lnTo>
                    <a:pt x="1953" y="26342"/>
                  </a:lnTo>
                  <a:lnTo>
                    <a:pt x="2507" y="25133"/>
                  </a:lnTo>
                  <a:lnTo>
                    <a:pt x="2392" y="24828"/>
                  </a:lnTo>
                  <a:lnTo>
                    <a:pt x="2219" y="24527"/>
                  </a:lnTo>
                  <a:lnTo>
                    <a:pt x="1991" y="24368"/>
                  </a:lnTo>
                  <a:lnTo>
                    <a:pt x="1681" y="23981"/>
                  </a:lnTo>
                  <a:lnTo>
                    <a:pt x="1195" y="22845"/>
                  </a:lnTo>
                  <a:lnTo>
                    <a:pt x="730" y="22499"/>
                  </a:lnTo>
                  <a:lnTo>
                    <a:pt x="0" y="21669"/>
                  </a:lnTo>
                  <a:lnTo>
                    <a:pt x="181" y="20920"/>
                  </a:lnTo>
                  <a:lnTo>
                    <a:pt x="715" y="20879"/>
                  </a:lnTo>
                  <a:lnTo>
                    <a:pt x="1006" y="20985"/>
                  </a:lnTo>
                  <a:lnTo>
                    <a:pt x="1418" y="21285"/>
                  </a:lnTo>
                  <a:lnTo>
                    <a:pt x="2507" y="21588"/>
                  </a:lnTo>
                  <a:lnTo>
                    <a:pt x="2736" y="21593"/>
                  </a:lnTo>
                  <a:lnTo>
                    <a:pt x="3726" y="21297"/>
                  </a:lnTo>
                  <a:lnTo>
                    <a:pt x="3930" y="21050"/>
                  </a:lnTo>
                  <a:lnTo>
                    <a:pt x="4463" y="19808"/>
                  </a:lnTo>
                  <a:lnTo>
                    <a:pt x="4774" y="18760"/>
                  </a:lnTo>
                  <a:lnTo>
                    <a:pt x="4742" y="18568"/>
                  </a:lnTo>
                  <a:lnTo>
                    <a:pt x="5004" y="18090"/>
                  </a:lnTo>
                  <a:lnTo>
                    <a:pt x="6036" y="17705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5" name="pg1326">
              <a:extLst>
                <a:ext uri="{FF2B5EF4-FFF2-40B4-BE49-F238E27FC236}">
                  <a16:creationId xmlns:a16="http://schemas.microsoft.com/office/drawing/2014/main" id="{44EFC02C-B12A-8D4B-A5A4-AA4FF86892BA}"/>
                </a:ext>
              </a:extLst>
            </p:cNvPr>
            <p:cNvSpPr/>
            <p:nvPr/>
          </p:nvSpPr>
          <p:spPr>
            <a:xfrm>
              <a:off x="1428912" y="3163436"/>
              <a:ext cx="11615" cy="11392"/>
            </a:xfrm>
            <a:custGeom>
              <a:avLst/>
              <a:gdLst/>
              <a:ahLst/>
              <a:cxnLst/>
              <a:rect l="0" t="0" r="0" b="0"/>
              <a:pathLst>
                <a:path w="11615" h="11392">
                  <a:moveTo>
                    <a:pt x="6246" y="712"/>
                  </a:moveTo>
                  <a:lnTo>
                    <a:pt x="5695" y="786"/>
                  </a:lnTo>
                  <a:lnTo>
                    <a:pt x="4452" y="1422"/>
                  </a:lnTo>
                  <a:lnTo>
                    <a:pt x="3482" y="1076"/>
                  </a:lnTo>
                  <a:lnTo>
                    <a:pt x="3119" y="1117"/>
                  </a:lnTo>
                  <a:lnTo>
                    <a:pt x="2730" y="1639"/>
                  </a:lnTo>
                  <a:lnTo>
                    <a:pt x="2817" y="1799"/>
                  </a:lnTo>
                  <a:lnTo>
                    <a:pt x="2411" y="2119"/>
                  </a:lnTo>
                  <a:lnTo>
                    <a:pt x="779" y="2704"/>
                  </a:lnTo>
                  <a:lnTo>
                    <a:pt x="366" y="3161"/>
                  </a:lnTo>
                  <a:lnTo>
                    <a:pt x="0" y="4047"/>
                  </a:lnTo>
                  <a:lnTo>
                    <a:pt x="0" y="4379"/>
                  </a:lnTo>
                  <a:lnTo>
                    <a:pt x="444" y="4887"/>
                  </a:lnTo>
                  <a:lnTo>
                    <a:pt x="774" y="5046"/>
                  </a:lnTo>
                  <a:lnTo>
                    <a:pt x="1221" y="6145"/>
                  </a:lnTo>
                  <a:lnTo>
                    <a:pt x="1279" y="6585"/>
                  </a:lnTo>
                  <a:lnTo>
                    <a:pt x="1225" y="7288"/>
                  </a:lnTo>
                  <a:lnTo>
                    <a:pt x="1050" y="7461"/>
                  </a:lnTo>
                  <a:lnTo>
                    <a:pt x="1016" y="7630"/>
                  </a:lnTo>
                  <a:lnTo>
                    <a:pt x="1189" y="7910"/>
                  </a:lnTo>
                  <a:lnTo>
                    <a:pt x="1576" y="8250"/>
                  </a:lnTo>
                  <a:lnTo>
                    <a:pt x="2398" y="8509"/>
                  </a:lnTo>
                  <a:lnTo>
                    <a:pt x="2741" y="8856"/>
                  </a:lnTo>
                  <a:lnTo>
                    <a:pt x="2747" y="9788"/>
                  </a:lnTo>
                  <a:lnTo>
                    <a:pt x="2901" y="10108"/>
                  </a:lnTo>
                  <a:lnTo>
                    <a:pt x="3872" y="10794"/>
                  </a:lnTo>
                  <a:lnTo>
                    <a:pt x="4036" y="11004"/>
                  </a:lnTo>
                  <a:lnTo>
                    <a:pt x="4203" y="11392"/>
                  </a:lnTo>
                  <a:lnTo>
                    <a:pt x="4398" y="11379"/>
                  </a:lnTo>
                  <a:lnTo>
                    <a:pt x="5613" y="10430"/>
                  </a:lnTo>
                  <a:lnTo>
                    <a:pt x="6775" y="10184"/>
                  </a:lnTo>
                  <a:lnTo>
                    <a:pt x="7453" y="9827"/>
                  </a:lnTo>
                  <a:lnTo>
                    <a:pt x="8013" y="9764"/>
                  </a:lnTo>
                  <a:lnTo>
                    <a:pt x="9909" y="9976"/>
                  </a:lnTo>
                  <a:lnTo>
                    <a:pt x="10882" y="10777"/>
                  </a:lnTo>
                  <a:lnTo>
                    <a:pt x="11177" y="11376"/>
                  </a:lnTo>
                  <a:lnTo>
                    <a:pt x="11438" y="10795"/>
                  </a:lnTo>
                  <a:lnTo>
                    <a:pt x="11431" y="10278"/>
                  </a:lnTo>
                  <a:lnTo>
                    <a:pt x="10951" y="7893"/>
                  </a:lnTo>
                  <a:lnTo>
                    <a:pt x="10978" y="7462"/>
                  </a:lnTo>
                  <a:lnTo>
                    <a:pt x="11186" y="7321"/>
                  </a:lnTo>
                  <a:lnTo>
                    <a:pt x="11615" y="6312"/>
                  </a:lnTo>
                  <a:lnTo>
                    <a:pt x="9948" y="6959"/>
                  </a:lnTo>
                  <a:lnTo>
                    <a:pt x="10009" y="7427"/>
                  </a:lnTo>
                  <a:lnTo>
                    <a:pt x="9868" y="7350"/>
                  </a:lnTo>
                  <a:lnTo>
                    <a:pt x="9683" y="7056"/>
                  </a:lnTo>
                  <a:lnTo>
                    <a:pt x="9763" y="5447"/>
                  </a:lnTo>
                  <a:lnTo>
                    <a:pt x="10143" y="5439"/>
                  </a:lnTo>
                  <a:lnTo>
                    <a:pt x="10305" y="5125"/>
                  </a:lnTo>
                  <a:lnTo>
                    <a:pt x="9791" y="4858"/>
                  </a:lnTo>
                  <a:lnTo>
                    <a:pt x="9793" y="775"/>
                  </a:lnTo>
                  <a:lnTo>
                    <a:pt x="9680" y="1150"/>
                  </a:lnTo>
                  <a:lnTo>
                    <a:pt x="9427" y="1617"/>
                  </a:lnTo>
                  <a:lnTo>
                    <a:pt x="9185" y="1721"/>
                  </a:lnTo>
                  <a:lnTo>
                    <a:pt x="8885" y="1572"/>
                  </a:lnTo>
                  <a:lnTo>
                    <a:pt x="8150" y="1687"/>
                  </a:lnTo>
                  <a:lnTo>
                    <a:pt x="7715" y="1921"/>
                  </a:lnTo>
                  <a:lnTo>
                    <a:pt x="7529" y="2119"/>
                  </a:lnTo>
                  <a:lnTo>
                    <a:pt x="7438" y="2431"/>
                  </a:lnTo>
                  <a:lnTo>
                    <a:pt x="7169" y="2636"/>
                  </a:lnTo>
                  <a:lnTo>
                    <a:pt x="6881" y="2710"/>
                  </a:lnTo>
                  <a:lnTo>
                    <a:pt x="7006" y="2059"/>
                  </a:lnTo>
                  <a:lnTo>
                    <a:pt x="7173" y="1590"/>
                  </a:lnTo>
                  <a:lnTo>
                    <a:pt x="7536" y="1176"/>
                  </a:lnTo>
                  <a:lnTo>
                    <a:pt x="8285" y="0"/>
                  </a:lnTo>
                  <a:lnTo>
                    <a:pt x="7275" y="954"/>
                  </a:lnTo>
                  <a:lnTo>
                    <a:pt x="6987" y="996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6" name="pg1327">
              <a:extLst>
                <a:ext uri="{FF2B5EF4-FFF2-40B4-BE49-F238E27FC236}">
                  <a16:creationId xmlns:a16="http://schemas.microsoft.com/office/drawing/2014/main" id="{98C7CF5B-F299-8341-892D-219F45E4E94E}"/>
                </a:ext>
              </a:extLst>
            </p:cNvPr>
            <p:cNvSpPr/>
            <p:nvPr/>
          </p:nvSpPr>
          <p:spPr>
            <a:xfrm>
              <a:off x="1407596" y="3072127"/>
              <a:ext cx="12380" cy="6424"/>
            </a:xfrm>
            <a:custGeom>
              <a:avLst/>
              <a:gdLst/>
              <a:ahLst/>
              <a:cxnLst/>
              <a:rect l="0" t="0" r="0" b="0"/>
              <a:pathLst>
                <a:path w="12380" h="6424">
                  <a:moveTo>
                    <a:pt x="5987" y="92"/>
                  </a:moveTo>
                  <a:lnTo>
                    <a:pt x="5540" y="449"/>
                  </a:lnTo>
                  <a:lnTo>
                    <a:pt x="5126" y="313"/>
                  </a:lnTo>
                  <a:lnTo>
                    <a:pt x="3998" y="905"/>
                  </a:lnTo>
                  <a:lnTo>
                    <a:pt x="2392" y="1045"/>
                  </a:lnTo>
                  <a:lnTo>
                    <a:pt x="2237" y="1268"/>
                  </a:lnTo>
                  <a:lnTo>
                    <a:pt x="2146" y="1852"/>
                  </a:lnTo>
                  <a:lnTo>
                    <a:pt x="1523" y="1679"/>
                  </a:lnTo>
                  <a:lnTo>
                    <a:pt x="1107" y="1405"/>
                  </a:lnTo>
                  <a:lnTo>
                    <a:pt x="790" y="1312"/>
                  </a:lnTo>
                  <a:lnTo>
                    <a:pt x="332" y="1398"/>
                  </a:lnTo>
                  <a:lnTo>
                    <a:pt x="0" y="1866"/>
                  </a:lnTo>
                  <a:lnTo>
                    <a:pt x="10" y="3351"/>
                  </a:lnTo>
                  <a:lnTo>
                    <a:pt x="369" y="3723"/>
                  </a:lnTo>
                  <a:lnTo>
                    <a:pt x="377" y="3905"/>
                  </a:lnTo>
                  <a:lnTo>
                    <a:pt x="159" y="4623"/>
                  </a:lnTo>
                  <a:lnTo>
                    <a:pt x="208" y="5985"/>
                  </a:lnTo>
                  <a:lnTo>
                    <a:pt x="816" y="6061"/>
                  </a:lnTo>
                  <a:lnTo>
                    <a:pt x="1117" y="5928"/>
                  </a:lnTo>
                  <a:lnTo>
                    <a:pt x="1269" y="5192"/>
                  </a:lnTo>
                  <a:lnTo>
                    <a:pt x="1533" y="4786"/>
                  </a:lnTo>
                  <a:lnTo>
                    <a:pt x="2148" y="5463"/>
                  </a:lnTo>
                  <a:lnTo>
                    <a:pt x="2227" y="5796"/>
                  </a:lnTo>
                  <a:lnTo>
                    <a:pt x="2397" y="5992"/>
                  </a:lnTo>
                  <a:lnTo>
                    <a:pt x="2976" y="6424"/>
                  </a:lnTo>
                  <a:lnTo>
                    <a:pt x="3166" y="6399"/>
                  </a:lnTo>
                  <a:lnTo>
                    <a:pt x="2915" y="5625"/>
                  </a:lnTo>
                  <a:lnTo>
                    <a:pt x="2983" y="5473"/>
                  </a:lnTo>
                  <a:lnTo>
                    <a:pt x="3804" y="5492"/>
                  </a:lnTo>
                  <a:lnTo>
                    <a:pt x="4200" y="5681"/>
                  </a:lnTo>
                  <a:lnTo>
                    <a:pt x="4418" y="6116"/>
                  </a:lnTo>
                  <a:lnTo>
                    <a:pt x="4735" y="6134"/>
                  </a:lnTo>
                  <a:lnTo>
                    <a:pt x="4990" y="5889"/>
                  </a:lnTo>
                  <a:lnTo>
                    <a:pt x="5868" y="5349"/>
                  </a:lnTo>
                  <a:lnTo>
                    <a:pt x="6185" y="5244"/>
                  </a:lnTo>
                  <a:lnTo>
                    <a:pt x="6849" y="5203"/>
                  </a:lnTo>
                  <a:lnTo>
                    <a:pt x="7307" y="4292"/>
                  </a:lnTo>
                  <a:lnTo>
                    <a:pt x="7196" y="3704"/>
                  </a:lnTo>
                  <a:lnTo>
                    <a:pt x="7264" y="3280"/>
                  </a:lnTo>
                  <a:lnTo>
                    <a:pt x="7707" y="2841"/>
                  </a:lnTo>
                  <a:lnTo>
                    <a:pt x="9219" y="2055"/>
                  </a:lnTo>
                  <a:lnTo>
                    <a:pt x="9707" y="2081"/>
                  </a:lnTo>
                  <a:lnTo>
                    <a:pt x="9898" y="2215"/>
                  </a:lnTo>
                  <a:lnTo>
                    <a:pt x="10158" y="2583"/>
                  </a:lnTo>
                  <a:lnTo>
                    <a:pt x="10521" y="2237"/>
                  </a:lnTo>
                  <a:lnTo>
                    <a:pt x="12380" y="6"/>
                  </a:lnTo>
                  <a:lnTo>
                    <a:pt x="11038" y="2"/>
                  </a:lnTo>
                  <a:lnTo>
                    <a:pt x="10393" y="0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7" name="pg1328">
              <a:extLst>
                <a:ext uri="{FF2B5EF4-FFF2-40B4-BE49-F238E27FC236}">
                  <a16:creationId xmlns:a16="http://schemas.microsoft.com/office/drawing/2014/main" id="{58674643-4FAA-3C44-BBFD-9A1CAC4571E7}"/>
                </a:ext>
              </a:extLst>
            </p:cNvPr>
            <p:cNvSpPr/>
            <p:nvPr/>
          </p:nvSpPr>
          <p:spPr>
            <a:xfrm>
              <a:off x="7402083" y="2735784"/>
              <a:ext cx="64811" cy="98592"/>
            </a:xfrm>
            <a:custGeom>
              <a:avLst/>
              <a:gdLst/>
              <a:ahLst/>
              <a:cxnLst/>
              <a:rect l="0" t="0" r="0" b="0"/>
              <a:pathLst>
                <a:path w="64811" h="98592">
                  <a:moveTo>
                    <a:pt x="34273" y="71784"/>
                  </a:moveTo>
                  <a:lnTo>
                    <a:pt x="35863" y="71742"/>
                  </a:lnTo>
                  <a:lnTo>
                    <a:pt x="36093" y="72740"/>
                  </a:lnTo>
                  <a:lnTo>
                    <a:pt x="35881" y="74048"/>
                  </a:lnTo>
                  <a:lnTo>
                    <a:pt x="36130" y="74552"/>
                  </a:lnTo>
                  <a:lnTo>
                    <a:pt x="37419" y="73852"/>
                  </a:lnTo>
                  <a:lnTo>
                    <a:pt x="38338" y="75251"/>
                  </a:lnTo>
                  <a:lnTo>
                    <a:pt x="39271" y="76698"/>
                  </a:lnTo>
                  <a:lnTo>
                    <a:pt x="40501" y="78601"/>
                  </a:lnTo>
                  <a:lnTo>
                    <a:pt x="41511" y="80163"/>
                  </a:lnTo>
                  <a:lnTo>
                    <a:pt x="42526" y="81711"/>
                  </a:lnTo>
                  <a:lnTo>
                    <a:pt x="42430" y="82245"/>
                  </a:lnTo>
                  <a:lnTo>
                    <a:pt x="41938" y="83579"/>
                  </a:lnTo>
                  <a:lnTo>
                    <a:pt x="42015" y="84555"/>
                  </a:lnTo>
                  <a:lnTo>
                    <a:pt x="41899" y="85464"/>
                  </a:lnTo>
                  <a:lnTo>
                    <a:pt x="42201" y="85909"/>
                  </a:lnTo>
                  <a:lnTo>
                    <a:pt x="42318" y="86508"/>
                  </a:lnTo>
                  <a:lnTo>
                    <a:pt x="42378" y="86816"/>
                  </a:lnTo>
                  <a:lnTo>
                    <a:pt x="42321" y="87016"/>
                  </a:lnTo>
                  <a:lnTo>
                    <a:pt x="42276" y="87176"/>
                  </a:lnTo>
                  <a:lnTo>
                    <a:pt x="41912" y="88457"/>
                  </a:lnTo>
                  <a:lnTo>
                    <a:pt x="41860" y="88637"/>
                  </a:lnTo>
                  <a:lnTo>
                    <a:pt x="41588" y="88995"/>
                  </a:lnTo>
                  <a:lnTo>
                    <a:pt x="41277" y="88833"/>
                  </a:lnTo>
                  <a:lnTo>
                    <a:pt x="40780" y="89035"/>
                  </a:lnTo>
                  <a:lnTo>
                    <a:pt x="39875" y="89403"/>
                  </a:lnTo>
                  <a:lnTo>
                    <a:pt x="39517" y="89548"/>
                  </a:lnTo>
                  <a:lnTo>
                    <a:pt x="39367" y="90046"/>
                  </a:lnTo>
                  <a:lnTo>
                    <a:pt x="38843" y="91793"/>
                  </a:lnTo>
                  <a:lnTo>
                    <a:pt x="38429" y="92411"/>
                  </a:lnTo>
                  <a:lnTo>
                    <a:pt x="36940" y="93322"/>
                  </a:lnTo>
                  <a:lnTo>
                    <a:pt x="35159" y="94034"/>
                  </a:lnTo>
                  <a:lnTo>
                    <a:pt x="33846" y="94567"/>
                  </a:lnTo>
                  <a:lnTo>
                    <a:pt x="33551" y="94827"/>
                  </a:lnTo>
                  <a:lnTo>
                    <a:pt x="32563" y="95697"/>
                  </a:lnTo>
                  <a:lnTo>
                    <a:pt x="32109" y="95980"/>
                  </a:lnTo>
                  <a:lnTo>
                    <a:pt x="31042" y="96645"/>
                  </a:lnTo>
                  <a:lnTo>
                    <a:pt x="30587" y="96928"/>
                  </a:lnTo>
                  <a:lnTo>
                    <a:pt x="30271" y="97125"/>
                  </a:lnTo>
                  <a:lnTo>
                    <a:pt x="29326" y="97714"/>
                  </a:lnTo>
                  <a:lnTo>
                    <a:pt x="29110" y="98014"/>
                  </a:lnTo>
                  <a:lnTo>
                    <a:pt x="28892" y="98317"/>
                  </a:lnTo>
                  <a:lnTo>
                    <a:pt x="28783" y="98469"/>
                  </a:lnTo>
                  <a:lnTo>
                    <a:pt x="28666" y="98592"/>
                  </a:lnTo>
                  <a:lnTo>
                    <a:pt x="28744" y="98185"/>
                  </a:lnTo>
                  <a:lnTo>
                    <a:pt x="28912" y="97762"/>
                  </a:lnTo>
                  <a:lnTo>
                    <a:pt x="28317" y="96396"/>
                  </a:lnTo>
                  <a:lnTo>
                    <a:pt x="27915" y="94086"/>
                  </a:lnTo>
                  <a:lnTo>
                    <a:pt x="27773" y="92964"/>
                  </a:lnTo>
                  <a:lnTo>
                    <a:pt x="27384" y="91370"/>
                  </a:lnTo>
                  <a:lnTo>
                    <a:pt x="27177" y="91337"/>
                  </a:lnTo>
                  <a:lnTo>
                    <a:pt x="27229" y="91484"/>
                  </a:lnTo>
                  <a:lnTo>
                    <a:pt x="27164" y="91663"/>
                  </a:lnTo>
                  <a:lnTo>
                    <a:pt x="26983" y="91939"/>
                  </a:lnTo>
                  <a:lnTo>
                    <a:pt x="26957" y="91777"/>
                  </a:lnTo>
                  <a:lnTo>
                    <a:pt x="26970" y="90996"/>
                  </a:lnTo>
                  <a:lnTo>
                    <a:pt x="27410" y="90703"/>
                  </a:lnTo>
                  <a:lnTo>
                    <a:pt x="26905" y="87336"/>
                  </a:lnTo>
                  <a:lnTo>
                    <a:pt x="26530" y="87580"/>
                  </a:lnTo>
                  <a:lnTo>
                    <a:pt x="25805" y="87857"/>
                  </a:lnTo>
                  <a:lnTo>
                    <a:pt x="25403" y="87808"/>
                  </a:lnTo>
                  <a:lnTo>
                    <a:pt x="25002" y="87857"/>
                  </a:lnTo>
                  <a:lnTo>
                    <a:pt x="24718" y="88113"/>
                  </a:lnTo>
                  <a:lnTo>
                    <a:pt x="24186" y="89093"/>
                  </a:lnTo>
                  <a:lnTo>
                    <a:pt x="24109" y="89353"/>
                  </a:lnTo>
                  <a:lnTo>
                    <a:pt x="24031" y="89223"/>
                  </a:lnTo>
                  <a:lnTo>
                    <a:pt x="23409" y="89304"/>
                  </a:lnTo>
                  <a:lnTo>
                    <a:pt x="23396" y="89678"/>
                  </a:lnTo>
                  <a:lnTo>
                    <a:pt x="23241" y="89613"/>
                  </a:lnTo>
                  <a:lnTo>
                    <a:pt x="23176" y="89467"/>
                  </a:lnTo>
                  <a:lnTo>
                    <a:pt x="22904" y="89255"/>
                  </a:lnTo>
                  <a:lnTo>
                    <a:pt x="22684" y="89255"/>
                  </a:lnTo>
                  <a:lnTo>
                    <a:pt x="22555" y="89077"/>
                  </a:lnTo>
                  <a:lnTo>
                    <a:pt x="22671" y="88735"/>
                  </a:lnTo>
                  <a:lnTo>
                    <a:pt x="22827" y="88410"/>
                  </a:lnTo>
                  <a:lnTo>
                    <a:pt x="22594" y="88214"/>
                  </a:lnTo>
                  <a:lnTo>
                    <a:pt x="22438" y="88686"/>
                  </a:lnTo>
                  <a:lnTo>
                    <a:pt x="22335" y="89353"/>
                  </a:lnTo>
                  <a:lnTo>
                    <a:pt x="22063" y="89255"/>
                  </a:lnTo>
                  <a:lnTo>
                    <a:pt x="22089" y="89011"/>
                  </a:lnTo>
                  <a:lnTo>
                    <a:pt x="21920" y="88816"/>
                  </a:lnTo>
                  <a:lnTo>
                    <a:pt x="21589" y="88576"/>
                  </a:lnTo>
                  <a:lnTo>
                    <a:pt x="21687" y="87970"/>
                  </a:lnTo>
                  <a:lnTo>
                    <a:pt x="21959" y="87320"/>
                  </a:lnTo>
                  <a:lnTo>
                    <a:pt x="21985" y="87011"/>
                  </a:lnTo>
                  <a:lnTo>
                    <a:pt x="21933" y="86848"/>
                  </a:lnTo>
                  <a:lnTo>
                    <a:pt x="21726" y="86816"/>
                  </a:lnTo>
                  <a:lnTo>
                    <a:pt x="21208" y="87125"/>
                  </a:lnTo>
                  <a:lnTo>
                    <a:pt x="20820" y="87629"/>
                  </a:lnTo>
                  <a:lnTo>
                    <a:pt x="20794" y="87824"/>
                  </a:lnTo>
                  <a:lnTo>
                    <a:pt x="20548" y="87515"/>
                  </a:lnTo>
                  <a:lnTo>
                    <a:pt x="20846" y="86198"/>
                  </a:lnTo>
                  <a:lnTo>
                    <a:pt x="20911" y="85661"/>
                  </a:lnTo>
                  <a:lnTo>
                    <a:pt x="20457" y="85742"/>
                  </a:lnTo>
                  <a:lnTo>
                    <a:pt x="19952" y="86409"/>
                  </a:lnTo>
                  <a:lnTo>
                    <a:pt x="19719" y="86490"/>
                  </a:lnTo>
                  <a:lnTo>
                    <a:pt x="19396" y="85905"/>
                  </a:lnTo>
                  <a:lnTo>
                    <a:pt x="19179" y="85740"/>
                  </a:lnTo>
                  <a:lnTo>
                    <a:pt x="18658" y="86051"/>
                  </a:lnTo>
                  <a:lnTo>
                    <a:pt x="17777" y="86198"/>
                  </a:lnTo>
                  <a:lnTo>
                    <a:pt x="18039" y="85753"/>
                  </a:lnTo>
                  <a:lnTo>
                    <a:pt x="18167" y="85207"/>
                  </a:lnTo>
                  <a:lnTo>
                    <a:pt x="18272" y="83952"/>
                  </a:lnTo>
                  <a:lnTo>
                    <a:pt x="18722" y="83335"/>
                  </a:lnTo>
                  <a:lnTo>
                    <a:pt x="18580" y="83091"/>
                  </a:lnTo>
                  <a:lnTo>
                    <a:pt x="18696" y="82847"/>
                  </a:lnTo>
                  <a:lnTo>
                    <a:pt x="18450" y="82538"/>
                  </a:lnTo>
                  <a:lnTo>
                    <a:pt x="18178" y="82473"/>
                  </a:lnTo>
                  <a:lnTo>
                    <a:pt x="17078" y="82912"/>
                  </a:lnTo>
                  <a:lnTo>
                    <a:pt x="16717" y="83157"/>
                  </a:lnTo>
                  <a:lnTo>
                    <a:pt x="16275" y="83888"/>
                  </a:lnTo>
                  <a:lnTo>
                    <a:pt x="16133" y="83823"/>
                  </a:lnTo>
                  <a:lnTo>
                    <a:pt x="12844" y="82847"/>
                  </a:lnTo>
                  <a:lnTo>
                    <a:pt x="11614" y="82635"/>
                  </a:lnTo>
                  <a:lnTo>
                    <a:pt x="12067" y="79821"/>
                  </a:lnTo>
                  <a:lnTo>
                    <a:pt x="12088" y="79309"/>
                  </a:lnTo>
                  <a:lnTo>
                    <a:pt x="12158" y="77381"/>
                  </a:lnTo>
                  <a:lnTo>
                    <a:pt x="12041" y="76145"/>
                  </a:lnTo>
                  <a:lnTo>
                    <a:pt x="11575" y="74080"/>
                  </a:lnTo>
                  <a:lnTo>
                    <a:pt x="11459" y="72018"/>
                  </a:lnTo>
                  <a:lnTo>
                    <a:pt x="11471" y="70550"/>
                  </a:lnTo>
                  <a:lnTo>
                    <a:pt x="11446" y="70094"/>
                  </a:lnTo>
                  <a:lnTo>
                    <a:pt x="11588" y="68321"/>
                  </a:lnTo>
                  <a:lnTo>
                    <a:pt x="11839" y="66454"/>
                  </a:lnTo>
                  <a:lnTo>
                    <a:pt x="11976" y="65426"/>
                  </a:lnTo>
                  <a:lnTo>
                    <a:pt x="12227" y="63682"/>
                  </a:lnTo>
                  <a:lnTo>
                    <a:pt x="12391" y="62547"/>
                  </a:lnTo>
                  <a:lnTo>
                    <a:pt x="12414" y="61235"/>
                  </a:lnTo>
                  <a:lnTo>
                    <a:pt x="12404" y="61002"/>
                  </a:lnTo>
                  <a:lnTo>
                    <a:pt x="12248" y="60339"/>
                  </a:lnTo>
                  <a:lnTo>
                    <a:pt x="11756" y="59001"/>
                  </a:lnTo>
                  <a:lnTo>
                    <a:pt x="11381" y="58448"/>
                  </a:lnTo>
                  <a:lnTo>
                    <a:pt x="9931" y="57163"/>
                  </a:lnTo>
                  <a:lnTo>
                    <a:pt x="9581" y="56756"/>
                  </a:lnTo>
                  <a:lnTo>
                    <a:pt x="9270" y="56203"/>
                  </a:lnTo>
                  <a:lnTo>
                    <a:pt x="8921" y="55162"/>
                  </a:lnTo>
                  <a:lnTo>
                    <a:pt x="7949" y="53146"/>
                  </a:lnTo>
                  <a:lnTo>
                    <a:pt x="7257" y="51284"/>
                  </a:lnTo>
                  <a:lnTo>
                    <a:pt x="6707" y="50153"/>
                  </a:lnTo>
                  <a:lnTo>
                    <a:pt x="6124" y="49356"/>
                  </a:lnTo>
                  <a:lnTo>
                    <a:pt x="6020" y="49206"/>
                  </a:lnTo>
                  <a:lnTo>
                    <a:pt x="5606" y="48607"/>
                  </a:lnTo>
                  <a:lnTo>
                    <a:pt x="4169" y="46655"/>
                  </a:lnTo>
                  <a:lnTo>
                    <a:pt x="3884" y="46249"/>
                  </a:lnTo>
                  <a:lnTo>
                    <a:pt x="2835" y="45403"/>
                  </a:lnTo>
                  <a:lnTo>
                    <a:pt x="2913" y="44557"/>
                  </a:lnTo>
                  <a:lnTo>
                    <a:pt x="2848" y="44134"/>
                  </a:lnTo>
                  <a:lnTo>
                    <a:pt x="2511" y="43858"/>
                  </a:lnTo>
                  <a:lnTo>
                    <a:pt x="1652" y="43201"/>
                  </a:lnTo>
                  <a:lnTo>
                    <a:pt x="1463" y="42589"/>
                  </a:lnTo>
                  <a:lnTo>
                    <a:pt x="1424" y="41825"/>
                  </a:lnTo>
                  <a:lnTo>
                    <a:pt x="1527" y="41272"/>
                  </a:lnTo>
                  <a:lnTo>
                    <a:pt x="1760" y="40686"/>
                  </a:lnTo>
                  <a:lnTo>
                    <a:pt x="2123" y="40035"/>
                  </a:lnTo>
                  <a:lnTo>
                    <a:pt x="2472" y="39580"/>
                  </a:lnTo>
                  <a:lnTo>
                    <a:pt x="2816" y="39185"/>
                  </a:lnTo>
                  <a:lnTo>
                    <a:pt x="3379" y="38539"/>
                  </a:lnTo>
                  <a:lnTo>
                    <a:pt x="3604" y="38300"/>
                  </a:lnTo>
                  <a:lnTo>
                    <a:pt x="4057" y="37819"/>
                  </a:lnTo>
                  <a:lnTo>
                    <a:pt x="4635" y="37205"/>
                  </a:lnTo>
                  <a:lnTo>
                    <a:pt x="4855" y="36717"/>
                  </a:lnTo>
                  <a:lnTo>
                    <a:pt x="4842" y="36408"/>
                  </a:lnTo>
                  <a:lnTo>
                    <a:pt x="4751" y="36164"/>
                  </a:lnTo>
                  <a:lnTo>
                    <a:pt x="4428" y="35904"/>
                  </a:lnTo>
                  <a:lnTo>
                    <a:pt x="3638" y="35513"/>
                  </a:lnTo>
                  <a:lnTo>
                    <a:pt x="2434" y="34749"/>
                  </a:lnTo>
                  <a:lnTo>
                    <a:pt x="2110" y="34424"/>
                  </a:lnTo>
                  <a:lnTo>
                    <a:pt x="1488" y="33513"/>
                  </a:lnTo>
                  <a:lnTo>
                    <a:pt x="750" y="32732"/>
                  </a:lnTo>
                  <a:lnTo>
                    <a:pt x="297" y="32390"/>
                  </a:lnTo>
                  <a:lnTo>
                    <a:pt x="0" y="31870"/>
                  </a:lnTo>
                  <a:lnTo>
                    <a:pt x="90" y="31170"/>
                  </a:lnTo>
                  <a:lnTo>
                    <a:pt x="246" y="30682"/>
                  </a:lnTo>
                  <a:lnTo>
                    <a:pt x="2450" y="27497"/>
                  </a:lnTo>
                  <a:lnTo>
                    <a:pt x="2851" y="26804"/>
                  </a:lnTo>
                  <a:lnTo>
                    <a:pt x="3027" y="26191"/>
                  </a:lnTo>
                  <a:lnTo>
                    <a:pt x="3156" y="24250"/>
                  </a:lnTo>
                  <a:lnTo>
                    <a:pt x="3428" y="22954"/>
                  </a:lnTo>
                  <a:lnTo>
                    <a:pt x="4630" y="19520"/>
                  </a:lnTo>
                  <a:lnTo>
                    <a:pt x="4651" y="19205"/>
                  </a:lnTo>
                  <a:lnTo>
                    <a:pt x="4395" y="18732"/>
                  </a:lnTo>
                  <a:lnTo>
                    <a:pt x="4167" y="18612"/>
                  </a:lnTo>
                  <a:lnTo>
                    <a:pt x="3225" y="18405"/>
                  </a:lnTo>
                  <a:lnTo>
                    <a:pt x="2907" y="18155"/>
                  </a:lnTo>
                  <a:lnTo>
                    <a:pt x="2686" y="17736"/>
                  </a:lnTo>
                  <a:lnTo>
                    <a:pt x="2618" y="16750"/>
                  </a:lnTo>
                  <a:lnTo>
                    <a:pt x="2347" y="16177"/>
                  </a:lnTo>
                  <a:lnTo>
                    <a:pt x="2041" y="15357"/>
                  </a:lnTo>
                  <a:lnTo>
                    <a:pt x="996" y="13627"/>
                  </a:lnTo>
                  <a:lnTo>
                    <a:pt x="232" y="12105"/>
                  </a:lnTo>
                  <a:lnTo>
                    <a:pt x="617" y="11569"/>
                  </a:lnTo>
                  <a:lnTo>
                    <a:pt x="6410" y="4073"/>
                  </a:lnTo>
                  <a:lnTo>
                    <a:pt x="9788" y="3642"/>
                  </a:lnTo>
                  <a:lnTo>
                    <a:pt x="10430" y="3417"/>
                  </a:lnTo>
                  <a:lnTo>
                    <a:pt x="14074" y="2968"/>
                  </a:lnTo>
                  <a:lnTo>
                    <a:pt x="15962" y="2860"/>
                  </a:lnTo>
                  <a:lnTo>
                    <a:pt x="18763" y="2472"/>
                  </a:lnTo>
                  <a:lnTo>
                    <a:pt x="18778" y="9354"/>
                  </a:lnTo>
                  <a:lnTo>
                    <a:pt x="18908" y="9703"/>
                  </a:lnTo>
                  <a:lnTo>
                    <a:pt x="19458" y="9179"/>
                  </a:lnTo>
                  <a:lnTo>
                    <a:pt x="19643" y="8390"/>
                  </a:lnTo>
                  <a:lnTo>
                    <a:pt x="20528" y="7439"/>
                  </a:lnTo>
                  <a:lnTo>
                    <a:pt x="20820" y="7309"/>
                  </a:lnTo>
                  <a:lnTo>
                    <a:pt x="21166" y="6448"/>
                  </a:lnTo>
                  <a:lnTo>
                    <a:pt x="21040" y="5642"/>
                  </a:lnTo>
                  <a:lnTo>
                    <a:pt x="21129" y="5235"/>
                  </a:lnTo>
                  <a:lnTo>
                    <a:pt x="21346" y="4968"/>
                  </a:lnTo>
                  <a:lnTo>
                    <a:pt x="21850" y="4596"/>
                  </a:lnTo>
                  <a:lnTo>
                    <a:pt x="22901" y="3559"/>
                  </a:lnTo>
                  <a:lnTo>
                    <a:pt x="23504" y="2743"/>
                  </a:lnTo>
                  <a:lnTo>
                    <a:pt x="24074" y="2126"/>
                  </a:lnTo>
                  <a:lnTo>
                    <a:pt x="24286" y="2154"/>
                  </a:lnTo>
                  <a:lnTo>
                    <a:pt x="24361" y="1790"/>
                  </a:lnTo>
                  <a:lnTo>
                    <a:pt x="27290" y="1486"/>
                  </a:lnTo>
                  <a:lnTo>
                    <a:pt x="28678" y="1257"/>
                  </a:lnTo>
                  <a:lnTo>
                    <a:pt x="28958" y="1212"/>
                  </a:lnTo>
                  <a:lnTo>
                    <a:pt x="29223" y="1180"/>
                  </a:lnTo>
                  <a:lnTo>
                    <a:pt x="29235" y="1347"/>
                  </a:lnTo>
                  <a:lnTo>
                    <a:pt x="29472" y="1513"/>
                  </a:lnTo>
                  <a:lnTo>
                    <a:pt x="30505" y="1994"/>
                  </a:lnTo>
                  <a:lnTo>
                    <a:pt x="30818" y="1879"/>
                  </a:lnTo>
                  <a:lnTo>
                    <a:pt x="31084" y="1403"/>
                  </a:lnTo>
                  <a:lnTo>
                    <a:pt x="31181" y="939"/>
                  </a:lnTo>
                  <a:lnTo>
                    <a:pt x="34732" y="528"/>
                  </a:lnTo>
                  <a:lnTo>
                    <a:pt x="38788" y="0"/>
                  </a:lnTo>
                  <a:lnTo>
                    <a:pt x="39230" y="1310"/>
                  </a:lnTo>
                  <a:lnTo>
                    <a:pt x="39550" y="1662"/>
                  </a:lnTo>
                  <a:lnTo>
                    <a:pt x="40714" y="2397"/>
                  </a:lnTo>
                  <a:lnTo>
                    <a:pt x="40961" y="2749"/>
                  </a:lnTo>
                  <a:lnTo>
                    <a:pt x="41241" y="3448"/>
                  </a:lnTo>
                  <a:lnTo>
                    <a:pt x="41500" y="3863"/>
                  </a:lnTo>
                  <a:lnTo>
                    <a:pt x="42523" y="4793"/>
                  </a:lnTo>
                  <a:lnTo>
                    <a:pt x="43493" y="6749"/>
                  </a:lnTo>
                  <a:lnTo>
                    <a:pt x="43865" y="7779"/>
                  </a:lnTo>
                  <a:lnTo>
                    <a:pt x="44260" y="7462"/>
                  </a:lnTo>
                  <a:lnTo>
                    <a:pt x="44556" y="6910"/>
                  </a:lnTo>
                  <a:lnTo>
                    <a:pt x="45430" y="6315"/>
                  </a:lnTo>
                  <a:lnTo>
                    <a:pt x="45528" y="6149"/>
                  </a:lnTo>
                  <a:lnTo>
                    <a:pt x="45590" y="5239"/>
                  </a:lnTo>
                  <a:lnTo>
                    <a:pt x="46022" y="4798"/>
                  </a:lnTo>
                  <a:lnTo>
                    <a:pt x="46444" y="4786"/>
                  </a:lnTo>
                  <a:lnTo>
                    <a:pt x="47293" y="4972"/>
                  </a:lnTo>
                  <a:lnTo>
                    <a:pt x="48085" y="5498"/>
                  </a:lnTo>
                  <a:lnTo>
                    <a:pt x="48814" y="5456"/>
                  </a:lnTo>
                  <a:lnTo>
                    <a:pt x="48966" y="5526"/>
                  </a:lnTo>
                  <a:lnTo>
                    <a:pt x="49278" y="5880"/>
                  </a:lnTo>
                  <a:lnTo>
                    <a:pt x="49788" y="5988"/>
                  </a:lnTo>
                  <a:lnTo>
                    <a:pt x="50215" y="5614"/>
                  </a:lnTo>
                  <a:lnTo>
                    <a:pt x="50396" y="5554"/>
                  </a:lnTo>
                  <a:lnTo>
                    <a:pt x="51378" y="5702"/>
                  </a:lnTo>
                  <a:lnTo>
                    <a:pt x="51797" y="6016"/>
                  </a:lnTo>
                  <a:lnTo>
                    <a:pt x="52019" y="6585"/>
                  </a:lnTo>
                  <a:lnTo>
                    <a:pt x="52192" y="5987"/>
                  </a:lnTo>
                  <a:lnTo>
                    <a:pt x="52368" y="5728"/>
                  </a:lnTo>
                  <a:lnTo>
                    <a:pt x="52528" y="5830"/>
                  </a:lnTo>
                  <a:lnTo>
                    <a:pt x="52443" y="5995"/>
                  </a:lnTo>
                  <a:lnTo>
                    <a:pt x="52550" y="6240"/>
                  </a:lnTo>
                  <a:lnTo>
                    <a:pt x="52923" y="6404"/>
                  </a:lnTo>
                  <a:lnTo>
                    <a:pt x="53075" y="6384"/>
                  </a:lnTo>
                  <a:lnTo>
                    <a:pt x="53692" y="6909"/>
                  </a:lnTo>
                  <a:lnTo>
                    <a:pt x="53802" y="7201"/>
                  </a:lnTo>
                  <a:lnTo>
                    <a:pt x="53623" y="7393"/>
                  </a:lnTo>
                  <a:lnTo>
                    <a:pt x="53601" y="7588"/>
                  </a:lnTo>
                  <a:lnTo>
                    <a:pt x="54132" y="8243"/>
                  </a:lnTo>
                  <a:lnTo>
                    <a:pt x="54460" y="8215"/>
                  </a:lnTo>
                  <a:lnTo>
                    <a:pt x="54512" y="8699"/>
                  </a:lnTo>
                  <a:lnTo>
                    <a:pt x="54618" y="9237"/>
                  </a:lnTo>
                  <a:lnTo>
                    <a:pt x="54778" y="9420"/>
                  </a:lnTo>
                  <a:lnTo>
                    <a:pt x="55486" y="9629"/>
                  </a:lnTo>
                  <a:lnTo>
                    <a:pt x="55675" y="9557"/>
                  </a:lnTo>
                  <a:lnTo>
                    <a:pt x="55996" y="9376"/>
                  </a:lnTo>
                  <a:lnTo>
                    <a:pt x="56148" y="9022"/>
                  </a:lnTo>
                  <a:lnTo>
                    <a:pt x="56452" y="8813"/>
                  </a:lnTo>
                  <a:lnTo>
                    <a:pt x="56954" y="9181"/>
                  </a:lnTo>
                  <a:lnTo>
                    <a:pt x="56962" y="9039"/>
                  </a:lnTo>
                  <a:lnTo>
                    <a:pt x="57250" y="8411"/>
                  </a:lnTo>
                  <a:lnTo>
                    <a:pt x="56938" y="8331"/>
                  </a:lnTo>
                  <a:lnTo>
                    <a:pt x="56764" y="8121"/>
                  </a:lnTo>
                  <a:lnTo>
                    <a:pt x="56849" y="7729"/>
                  </a:lnTo>
                  <a:lnTo>
                    <a:pt x="57130" y="7042"/>
                  </a:lnTo>
                  <a:lnTo>
                    <a:pt x="57807" y="5751"/>
                  </a:lnTo>
                  <a:lnTo>
                    <a:pt x="58162" y="5607"/>
                  </a:lnTo>
                  <a:lnTo>
                    <a:pt x="58151" y="5736"/>
                  </a:lnTo>
                  <a:lnTo>
                    <a:pt x="58122" y="6088"/>
                  </a:lnTo>
                  <a:lnTo>
                    <a:pt x="57941" y="9135"/>
                  </a:lnTo>
                  <a:lnTo>
                    <a:pt x="57926" y="9448"/>
                  </a:lnTo>
                  <a:lnTo>
                    <a:pt x="57919" y="9637"/>
                  </a:lnTo>
                  <a:lnTo>
                    <a:pt x="57913" y="9802"/>
                  </a:lnTo>
                  <a:lnTo>
                    <a:pt x="57903" y="10083"/>
                  </a:lnTo>
                  <a:lnTo>
                    <a:pt x="57828" y="11150"/>
                  </a:lnTo>
                  <a:lnTo>
                    <a:pt x="57786" y="11749"/>
                  </a:lnTo>
                  <a:lnTo>
                    <a:pt x="57721" y="12595"/>
                  </a:lnTo>
                  <a:lnTo>
                    <a:pt x="57695" y="12918"/>
                  </a:lnTo>
                  <a:lnTo>
                    <a:pt x="57242" y="17458"/>
                  </a:lnTo>
                  <a:lnTo>
                    <a:pt x="57087" y="20000"/>
                  </a:lnTo>
                  <a:lnTo>
                    <a:pt x="56950" y="22236"/>
                  </a:lnTo>
                  <a:lnTo>
                    <a:pt x="56781" y="23902"/>
                  </a:lnTo>
                  <a:lnTo>
                    <a:pt x="56230" y="30448"/>
                  </a:lnTo>
                  <a:lnTo>
                    <a:pt x="56164" y="31895"/>
                  </a:lnTo>
                  <a:lnTo>
                    <a:pt x="56154" y="32108"/>
                  </a:lnTo>
                  <a:lnTo>
                    <a:pt x="56219" y="33162"/>
                  </a:lnTo>
                  <a:lnTo>
                    <a:pt x="56237" y="33463"/>
                  </a:lnTo>
                  <a:lnTo>
                    <a:pt x="56136" y="34224"/>
                  </a:lnTo>
                  <a:lnTo>
                    <a:pt x="56114" y="34388"/>
                  </a:lnTo>
                  <a:lnTo>
                    <a:pt x="55974" y="35444"/>
                  </a:lnTo>
                  <a:lnTo>
                    <a:pt x="60192" y="41739"/>
                  </a:lnTo>
                  <a:lnTo>
                    <a:pt x="62059" y="44628"/>
                  </a:lnTo>
                  <a:lnTo>
                    <a:pt x="62228" y="44890"/>
                  </a:lnTo>
                  <a:lnTo>
                    <a:pt x="64811" y="48889"/>
                  </a:lnTo>
                  <a:lnTo>
                    <a:pt x="64468" y="49082"/>
                  </a:lnTo>
                  <a:lnTo>
                    <a:pt x="61344" y="50833"/>
                  </a:lnTo>
                  <a:lnTo>
                    <a:pt x="60680" y="51220"/>
                  </a:lnTo>
                  <a:lnTo>
                    <a:pt x="59142" y="52113"/>
                  </a:lnTo>
                  <a:lnTo>
                    <a:pt x="56213" y="53814"/>
                  </a:lnTo>
                  <a:lnTo>
                    <a:pt x="55950" y="53966"/>
                  </a:lnTo>
                  <a:lnTo>
                    <a:pt x="55426" y="54271"/>
                  </a:lnTo>
                  <a:lnTo>
                    <a:pt x="54164" y="55004"/>
                  </a:lnTo>
                  <a:lnTo>
                    <a:pt x="51155" y="56705"/>
                  </a:lnTo>
                  <a:lnTo>
                    <a:pt x="47605" y="58713"/>
                  </a:lnTo>
                  <a:lnTo>
                    <a:pt x="45462" y="59924"/>
                  </a:lnTo>
                  <a:lnTo>
                    <a:pt x="44488" y="60481"/>
                  </a:lnTo>
                  <a:lnTo>
                    <a:pt x="43449" y="61086"/>
                  </a:lnTo>
                  <a:lnTo>
                    <a:pt x="33081" y="67118"/>
                  </a:lnTo>
                  <a:lnTo>
                    <a:pt x="33755" y="68273"/>
                  </a:lnTo>
                  <a:lnTo>
                    <a:pt x="34493" y="69249"/>
                  </a:lnTo>
                  <a:lnTo>
                    <a:pt x="34372" y="70124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8" name="pg1329">
              <a:extLst>
                <a:ext uri="{FF2B5EF4-FFF2-40B4-BE49-F238E27FC236}">
                  <a16:creationId xmlns:a16="http://schemas.microsoft.com/office/drawing/2014/main" id="{B3DFF9C1-6811-114C-866F-3A2D5C9AD0AE}"/>
                </a:ext>
              </a:extLst>
            </p:cNvPr>
            <p:cNvSpPr/>
            <p:nvPr/>
          </p:nvSpPr>
          <p:spPr>
            <a:xfrm>
              <a:off x="7420190" y="2805845"/>
              <a:ext cx="16562" cy="16348"/>
            </a:xfrm>
            <a:custGeom>
              <a:avLst/>
              <a:gdLst/>
              <a:ahLst/>
              <a:cxnLst/>
              <a:rect l="0" t="0" r="0" b="0"/>
              <a:pathLst>
                <a:path w="16562" h="16348">
                  <a:moveTo>
                    <a:pt x="16099" y="1723"/>
                  </a:moveTo>
                  <a:lnTo>
                    <a:pt x="16115" y="2127"/>
                  </a:lnTo>
                  <a:lnTo>
                    <a:pt x="16060" y="2344"/>
                  </a:lnTo>
                  <a:lnTo>
                    <a:pt x="15917" y="2544"/>
                  </a:lnTo>
                  <a:lnTo>
                    <a:pt x="15028" y="2616"/>
                  </a:lnTo>
                  <a:lnTo>
                    <a:pt x="14667" y="2207"/>
                  </a:lnTo>
                  <a:lnTo>
                    <a:pt x="13792" y="1919"/>
                  </a:lnTo>
                  <a:lnTo>
                    <a:pt x="13677" y="1459"/>
                  </a:lnTo>
                  <a:lnTo>
                    <a:pt x="13738" y="1149"/>
                  </a:lnTo>
                  <a:lnTo>
                    <a:pt x="13572" y="985"/>
                  </a:lnTo>
                  <a:lnTo>
                    <a:pt x="13412" y="877"/>
                  </a:lnTo>
                  <a:lnTo>
                    <a:pt x="12727" y="1072"/>
                  </a:lnTo>
                  <a:lnTo>
                    <a:pt x="12488" y="997"/>
                  </a:lnTo>
                  <a:lnTo>
                    <a:pt x="12304" y="517"/>
                  </a:lnTo>
                  <a:lnTo>
                    <a:pt x="12019" y="552"/>
                  </a:lnTo>
                  <a:lnTo>
                    <a:pt x="11905" y="272"/>
                  </a:lnTo>
                  <a:lnTo>
                    <a:pt x="11385" y="0"/>
                  </a:lnTo>
                  <a:lnTo>
                    <a:pt x="11128" y="0"/>
                  </a:lnTo>
                  <a:lnTo>
                    <a:pt x="10903" y="259"/>
                  </a:lnTo>
                  <a:lnTo>
                    <a:pt x="10879" y="1022"/>
                  </a:lnTo>
                  <a:lnTo>
                    <a:pt x="10474" y="1119"/>
                  </a:lnTo>
                  <a:lnTo>
                    <a:pt x="10016" y="973"/>
                  </a:lnTo>
                  <a:lnTo>
                    <a:pt x="9913" y="1389"/>
                  </a:lnTo>
                  <a:lnTo>
                    <a:pt x="9696" y="2223"/>
                  </a:lnTo>
                  <a:lnTo>
                    <a:pt x="9056" y="3422"/>
                  </a:lnTo>
                  <a:lnTo>
                    <a:pt x="8226" y="2712"/>
                  </a:lnTo>
                  <a:lnTo>
                    <a:pt x="7878" y="1944"/>
                  </a:lnTo>
                  <a:lnTo>
                    <a:pt x="5638" y="1510"/>
                  </a:lnTo>
                  <a:lnTo>
                    <a:pt x="5685" y="1950"/>
                  </a:lnTo>
                  <a:lnTo>
                    <a:pt x="5555" y="3756"/>
                  </a:lnTo>
                  <a:lnTo>
                    <a:pt x="5217" y="3940"/>
                  </a:lnTo>
                  <a:lnTo>
                    <a:pt x="5011" y="3828"/>
                  </a:lnTo>
                  <a:lnTo>
                    <a:pt x="4955" y="3655"/>
                  </a:lnTo>
                  <a:lnTo>
                    <a:pt x="4928" y="3968"/>
                  </a:lnTo>
                  <a:lnTo>
                    <a:pt x="5368" y="5206"/>
                  </a:lnTo>
                  <a:lnTo>
                    <a:pt x="5644" y="5717"/>
                  </a:lnTo>
                  <a:lnTo>
                    <a:pt x="5644" y="5854"/>
                  </a:lnTo>
                  <a:lnTo>
                    <a:pt x="4643" y="5921"/>
                  </a:lnTo>
                  <a:lnTo>
                    <a:pt x="3399" y="5629"/>
                  </a:lnTo>
                  <a:lnTo>
                    <a:pt x="3361" y="5466"/>
                  </a:lnTo>
                  <a:lnTo>
                    <a:pt x="2651" y="5516"/>
                  </a:lnTo>
                  <a:lnTo>
                    <a:pt x="2086" y="6203"/>
                  </a:lnTo>
                  <a:lnTo>
                    <a:pt x="1307" y="6239"/>
                  </a:lnTo>
                  <a:lnTo>
                    <a:pt x="1088" y="6323"/>
                  </a:lnTo>
                  <a:lnTo>
                    <a:pt x="898" y="6640"/>
                  </a:lnTo>
                  <a:lnTo>
                    <a:pt x="778" y="7117"/>
                  </a:lnTo>
                  <a:lnTo>
                    <a:pt x="400" y="7768"/>
                  </a:lnTo>
                  <a:lnTo>
                    <a:pt x="29" y="8988"/>
                  </a:lnTo>
                  <a:lnTo>
                    <a:pt x="499" y="8357"/>
                  </a:lnTo>
                  <a:lnTo>
                    <a:pt x="898" y="8392"/>
                  </a:lnTo>
                  <a:lnTo>
                    <a:pt x="944" y="8745"/>
                  </a:lnTo>
                  <a:lnTo>
                    <a:pt x="400" y="8809"/>
                  </a:lnTo>
                  <a:lnTo>
                    <a:pt x="0" y="9240"/>
                  </a:lnTo>
                  <a:lnTo>
                    <a:pt x="580" y="9174"/>
                  </a:lnTo>
                  <a:lnTo>
                    <a:pt x="2143" y="9019"/>
                  </a:lnTo>
                  <a:lnTo>
                    <a:pt x="2862" y="8871"/>
                  </a:lnTo>
                  <a:lnTo>
                    <a:pt x="2907" y="8005"/>
                  </a:lnTo>
                  <a:lnTo>
                    <a:pt x="3247" y="7574"/>
                  </a:lnTo>
                  <a:lnTo>
                    <a:pt x="4245" y="7438"/>
                  </a:lnTo>
                  <a:lnTo>
                    <a:pt x="4312" y="8258"/>
                  </a:lnTo>
                  <a:lnTo>
                    <a:pt x="6647" y="7973"/>
                  </a:lnTo>
                  <a:lnTo>
                    <a:pt x="7530" y="7727"/>
                  </a:lnTo>
                  <a:lnTo>
                    <a:pt x="6947" y="8719"/>
                  </a:lnTo>
                  <a:lnTo>
                    <a:pt x="7223" y="9365"/>
                  </a:lnTo>
                  <a:lnTo>
                    <a:pt x="7685" y="10037"/>
                  </a:lnTo>
                  <a:lnTo>
                    <a:pt x="8359" y="11013"/>
                  </a:lnTo>
                  <a:lnTo>
                    <a:pt x="9274" y="12045"/>
                  </a:lnTo>
                  <a:lnTo>
                    <a:pt x="9537" y="12835"/>
                  </a:lnTo>
                  <a:lnTo>
                    <a:pt x="9886" y="13355"/>
                  </a:lnTo>
                  <a:lnTo>
                    <a:pt x="10262" y="13664"/>
                  </a:lnTo>
                  <a:lnTo>
                    <a:pt x="11116" y="14201"/>
                  </a:lnTo>
                  <a:lnTo>
                    <a:pt x="12010" y="14640"/>
                  </a:lnTo>
                  <a:lnTo>
                    <a:pt x="12554" y="15307"/>
                  </a:lnTo>
                  <a:lnTo>
                    <a:pt x="12683" y="15632"/>
                  </a:lnTo>
                  <a:lnTo>
                    <a:pt x="12644" y="15925"/>
                  </a:lnTo>
                  <a:lnTo>
                    <a:pt x="12696" y="16348"/>
                  </a:lnTo>
                  <a:lnTo>
                    <a:pt x="12826" y="16266"/>
                  </a:lnTo>
                  <a:lnTo>
                    <a:pt x="13240" y="16071"/>
                  </a:lnTo>
                  <a:lnTo>
                    <a:pt x="13577" y="15762"/>
                  </a:lnTo>
                  <a:lnTo>
                    <a:pt x="13810" y="15405"/>
                  </a:lnTo>
                  <a:lnTo>
                    <a:pt x="13952" y="14851"/>
                  </a:lnTo>
                  <a:lnTo>
                    <a:pt x="14703" y="14201"/>
                  </a:lnTo>
                  <a:lnTo>
                    <a:pt x="14988" y="13583"/>
                  </a:lnTo>
                  <a:lnTo>
                    <a:pt x="15248" y="13427"/>
                  </a:lnTo>
                  <a:lnTo>
                    <a:pt x="15906" y="12674"/>
                  </a:lnTo>
                  <a:lnTo>
                    <a:pt x="16334" y="11229"/>
                  </a:lnTo>
                  <a:lnTo>
                    <a:pt x="15783" y="11179"/>
                  </a:lnTo>
                  <a:lnTo>
                    <a:pt x="15422" y="10852"/>
                  </a:lnTo>
                  <a:lnTo>
                    <a:pt x="16319" y="11175"/>
                  </a:lnTo>
                  <a:lnTo>
                    <a:pt x="16562" y="10332"/>
                  </a:lnTo>
                  <a:lnTo>
                    <a:pt x="16267" y="9931"/>
                  </a:lnTo>
                  <a:lnTo>
                    <a:pt x="15678" y="9600"/>
                  </a:lnTo>
                  <a:lnTo>
                    <a:pt x="15451" y="9303"/>
                  </a:lnTo>
                  <a:lnTo>
                    <a:pt x="15287" y="8890"/>
                  </a:lnTo>
                  <a:lnTo>
                    <a:pt x="15301" y="8467"/>
                  </a:lnTo>
                  <a:lnTo>
                    <a:pt x="14599" y="9419"/>
                  </a:lnTo>
                  <a:lnTo>
                    <a:pt x="13810" y="8833"/>
                  </a:lnTo>
                  <a:lnTo>
                    <a:pt x="13071" y="8416"/>
                  </a:lnTo>
                  <a:lnTo>
                    <a:pt x="12889" y="8389"/>
                  </a:lnTo>
                  <a:lnTo>
                    <a:pt x="13242" y="7319"/>
                  </a:lnTo>
                  <a:lnTo>
                    <a:pt x="13748" y="5367"/>
                  </a:lnTo>
                  <a:lnTo>
                    <a:pt x="13853" y="5157"/>
                  </a:lnTo>
                  <a:lnTo>
                    <a:pt x="14329" y="4632"/>
                  </a:lnTo>
                  <a:lnTo>
                    <a:pt x="15287" y="4690"/>
                  </a:lnTo>
                  <a:lnTo>
                    <a:pt x="15929" y="2956"/>
                  </a:lnTo>
                  <a:lnTo>
                    <a:pt x="16129" y="220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49" name="pg1330">
              <a:extLst>
                <a:ext uri="{FF2B5EF4-FFF2-40B4-BE49-F238E27FC236}">
                  <a16:creationId xmlns:a16="http://schemas.microsoft.com/office/drawing/2014/main" id="{F4B4FD98-E053-B948-9C99-7AF6946D218D}"/>
                </a:ext>
              </a:extLst>
            </p:cNvPr>
            <p:cNvSpPr/>
            <p:nvPr/>
          </p:nvSpPr>
          <p:spPr>
            <a:xfrm>
              <a:off x="990564" y="1971698"/>
              <a:ext cx="92943" cy="84063"/>
            </a:xfrm>
            <a:custGeom>
              <a:avLst/>
              <a:gdLst/>
              <a:ahLst/>
              <a:cxnLst/>
              <a:rect l="0" t="0" r="0" b="0"/>
              <a:pathLst>
                <a:path w="92943" h="84063">
                  <a:moveTo>
                    <a:pt x="75977" y="83542"/>
                  </a:moveTo>
                  <a:lnTo>
                    <a:pt x="75836" y="83305"/>
                  </a:lnTo>
                  <a:lnTo>
                    <a:pt x="75525" y="83191"/>
                  </a:lnTo>
                  <a:lnTo>
                    <a:pt x="74701" y="83568"/>
                  </a:lnTo>
                  <a:lnTo>
                    <a:pt x="74334" y="83872"/>
                  </a:lnTo>
                  <a:lnTo>
                    <a:pt x="74330" y="83244"/>
                  </a:lnTo>
                  <a:lnTo>
                    <a:pt x="69478" y="83285"/>
                  </a:lnTo>
                  <a:lnTo>
                    <a:pt x="68772" y="83443"/>
                  </a:lnTo>
                  <a:lnTo>
                    <a:pt x="68368" y="83810"/>
                  </a:lnTo>
                  <a:lnTo>
                    <a:pt x="67781" y="84063"/>
                  </a:lnTo>
                  <a:lnTo>
                    <a:pt x="67031" y="83867"/>
                  </a:lnTo>
                  <a:lnTo>
                    <a:pt x="66779" y="83745"/>
                  </a:lnTo>
                  <a:lnTo>
                    <a:pt x="66387" y="83365"/>
                  </a:lnTo>
                  <a:lnTo>
                    <a:pt x="66215" y="83313"/>
                  </a:lnTo>
                  <a:lnTo>
                    <a:pt x="65855" y="83261"/>
                  </a:lnTo>
                  <a:lnTo>
                    <a:pt x="65202" y="83240"/>
                  </a:lnTo>
                  <a:lnTo>
                    <a:pt x="65333" y="82532"/>
                  </a:lnTo>
                  <a:lnTo>
                    <a:pt x="65971" y="81327"/>
                  </a:lnTo>
                  <a:lnTo>
                    <a:pt x="65880" y="80713"/>
                  </a:lnTo>
                  <a:lnTo>
                    <a:pt x="65525" y="80734"/>
                  </a:lnTo>
                  <a:lnTo>
                    <a:pt x="65047" y="80562"/>
                  </a:lnTo>
                  <a:lnTo>
                    <a:pt x="64941" y="80319"/>
                  </a:lnTo>
                  <a:lnTo>
                    <a:pt x="65063" y="78283"/>
                  </a:lnTo>
                  <a:lnTo>
                    <a:pt x="65701" y="78293"/>
                  </a:lnTo>
                  <a:lnTo>
                    <a:pt x="66344" y="77916"/>
                  </a:lnTo>
                  <a:lnTo>
                    <a:pt x="66190" y="77325"/>
                  </a:lnTo>
                  <a:lnTo>
                    <a:pt x="65935" y="76898"/>
                  </a:lnTo>
                  <a:lnTo>
                    <a:pt x="66379" y="76521"/>
                  </a:lnTo>
                  <a:lnTo>
                    <a:pt x="66393" y="74786"/>
                  </a:lnTo>
                  <a:lnTo>
                    <a:pt x="63882" y="74711"/>
                  </a:lnTo>
                  <a:lnTo>
                    <a:pt x="63667" y="74711"/>
                  </a:lnTo>
                  <a:lnTo>
                    <a:pt x="62156" y="74710"/>
                  </a:lnTo>
                  <a:lnTo>
                    <a:pt x="60983" y="74709"/>
                  </a:lnTo>
                  <a:lnTo>
                    <a:pt x="61096" y="70198"/>
                  </a:lnTo>
                  <a:lnTo>
                    <a:pt x="58483" y="70178"/>
                  </a:lnTo>
                  <a:lnTo>
                    <a:pt x="58329" y="70175"/>
                  </a:lnTo>
                  <a:lnTo>
                    <a:pt x="51623" y="70051"/>
                  </a:lnTo>
                  <a:lnTo>
                    <a:pt x="50147" y="70090"/>
                  </a:lnTo>
                  <a:lnTo>
                    <a:pt x="49295" y="70071"/>
                  </a:lnTo>
                  <a:lnTo>
                    <a:pt x="47549" y="70066"/>
                  </a:lnTo>
                  <a:lnTo>
                    <a:pt x="46711" y="70066"/>
                  </a:lnTo>
                  <a:lnTo>
                    <a:pt x="38855" y="70072"/>
                  </a:lnTo>
                  <a:lnTo>
                    <a:pt x="38767" y="71098"/>
                  </a:lnTo>
                  <a:lnTo>
                    <a:pt x="39173" y="72202"/>
                  </a:lnTo>
                  <a:lnTo>
                    <a:pt x="39854" y="72820"/>
                  </a:lnTo>
                  <a:lnTo>
                    <a:pt x="40273" y="72730"/>
                  </a:lnTo>
                  <a:lnTo>
                    <a:pt x="40649" y="72887"/>
                  </a:lnTo>
                  <a:lnTo>
                    <a:pt x="40273" y="73805"/>
                  </a:lnTo>
                  <a:lnTo>
                    <a:pt x="40141" y="73831"/>
                  </a:lnTo>
                  <a:lnTo>
                    <a:pt x="38826" y="73448"/>
                  </a:lnTo>
                  <a:lnTo>
                    <a:pt x="38010" y="72987"/>
                  </a:lnTo>
                  <a:lnTo>
                    <a:pt x="37502" y="72471"/>
                  </a:lnTo>
                  <a:lnTo>
                    <a:pt x="36191" y="72512"/>
                  </a:lnTo>
                  <a:lnTo>
                    <a:pt x="34573" y="72419"/>
                  </a:lnTo>
                  <a:lnTo>
                    <a:pt x="33722" y="71927"/>
                  </a:lnTo>
                  <a:lnTo>
                    <a:pt x="33496" y="71888"/>
                  </a:lnTo>
                  <a:lnTo>
                    <a:pt x="31419" y="72058"/>
                  </a:lnTo>
                  <a:lnTo>
                    <a:pt x="30673" y="72721"/>
                  </a:lnTo>
                  <a:lnTo>
                    <a:pt x="30338" y="73122"/>
                  </a:lnTo>
                  <a:lnTo>
                    <a:pt x="30275" y="73357"/>
                  </a:lnTo>
                  <a:lnTo>
                    <a:pt x="30025" y="73554"/>
                  </a:lnTo>
                  <a:lnTo>
                    <a:pt x="29818" y="73475"/>
                  </a:lnTo>
                  <a:lnTo>
                    <a:pt x="29332" y="72869"/>
                  </a:lnTo>
                  <a:lnTo>
                    <a:pt x="29303" y="72546"/>
                  </a:lnTo>
                  <a:lnTo>
                    <a:pt x="29311" y="72207"/>
                  </a:lnTo>
                  <a:lnTo>
                    <a:pt x="28880" y="71984"/>
                  </a:lnTo>
                  <a:lnTo>
                    <a:pt x="28808" y="71824"/>
                  </a:lnTo>
                  <a:lnTo>
                    <a:pt x="28795" y="71526"/>
                  </a:lnTo>
                  <a:lnTo>
                    <a:pt x="28850" y="71355"/>
                  </a:lnTo>
                  <a:lnTo>
                    <a:pt x="29223" y="70839"/>
                  </a:lnTo>
                  <a:lnTo>
                    <a:pt x="29181" y="70671"/>
                  </a:lnTo>
                  <a:lnTo>
                    <a:pt x="28919" y="70437"/>
                  </a:lnTo>
                  <a:lnTo>
                    <a:pt x="28917" y="70066"/>
                  </a:lnTo>
                  <a:lnTo>
                    <a:pt x="18374" y="70123"/>
                  </a:lnTo>
                  <a:lnTo>
                    <a:pt x="18661" y="60872"/>
                  </a:lnTo>
                  <a:lnTo>
                    <a:pt x="18618" y="59503"/>
                  </a:lnTo>
                  <a:lnTo>
                    <a:pt x="18293" y="59505"/>
                  </a:lnTo>
                  <a:lnTo>
                    <a:pt x="17585" y="58947"/>
                  </a:lnTo>
                  <a:lnTo>
                    <a:pt x="16975" y="58598"/>
                  </a:lnTo>
                  <a:lnTo>
                    <a:pt x="16397" y="58394"/>
                  </a:lnTo>
                  <a:lnTo>
                    <a:pt x="16060" y="58372"/>
                  </a:lnTo>
                  <a:lnTo>
                    <a:pt x="15293" y="58825"/>
                  </a:lnTo>
                  <a:lnTo>
                    <a:pt x="15174" y="59100"/>
                  </a:lnTo>
                  <a:lnTo>
                    <a:pt x="15162" y="59275"/>
                  </a:lnTo>
                  <a:lnTo>
                    <a:pt x="15339" y="59829"/>
                  </a:lnTo>
                  <a:lnTo>
                    <a:pt x="15504" y="59877"/>
                  </a:lnTo>
                  <a:lnTo>
                    <a:pt x="15670" y="59602"/>
                  </a:lnTo>
                  <a:lnTo>
                    <a:pt x="15797" y="59572"/>
                  </a:lnTo>
                  <a:lnTo>
                    <a:pt x="15919" y="59729"/>
                  </a:lnTo>
                  <a:lnTo>
                    <a:pt x="16000" y="60060"/>
                  </a:lnTo>
                  <a:lnTo>
                    <a:pt x="15330" y="61004"/>
                  </a:lnTo>
                  <a:lnTo>
                    <a:pt x="14952" y="61416"/>
                  </a:lnTo>
                  <a:lnTo>
                    <a:pt x="14364" y="61784"/>
                  </a:lnTo>
                  <a:lnTo>
                    <a:pt x="12136" y="62093"/>
                  </a:lnTo>
                  <a:lnTo>
                    <a:pt x="11808" y="62341"/>
                  </a:lnTo>
                  <a:lnTo>
                    <a:pt x="11323" y="62359"/>
                  </a:lnTo>
                  <a:lnTo>
                    <a:pt x="10528" y="61839"/>
                  </a:lnTo>
                  <a:lnTo>
                    <a:pt x="9685" y="60571"/>
                  </a:lnTo>
                  <a:lnTo>
                    <a:pt x="9842" y="59533"/>
                  </a:lnTo>
                  <a:lnTo>
                    <a:pt x="10333" y="58228"/>
                  </a:lnTo>
                  <a:lnTo>
                    <a:pt x="10596" y="57778"/>
                  </a:lnTo>
                  <a:lnTo>
                    <a:pt x="10880" y="57655"/>
                  </a:lnTo>
                  <a:lnTo>
                    <a:pt x="11371" y="57700"/>
                  </a:lnTo>
                  <a:lnTo>
                    <a:pt x="11850" y="57603"/>
                  </a:lnTo>
                  <a:lnTo>
                    <a:pt x="11952" y="57451"/>
                  </a:lnTo>
                  <a:lnTo>
                    <a:pt x="11896" y="57263"/>
                  </a:lnTo>
                  <a:lnTo>
                    <a:pt x="11671" y="57004"/>
                  </a:lnTo>
                  <a:lnTo>
                    <a:pt x="10874" y="56643"/>
                  </a:lnTo>
                  <a:lnTo>
                    <a:pt x="10391" y="56552"/>
                  </a:lnTo>
                  <a:lnTo>
                    <a:pt x="9692" y="56676"/>
                  </a:lnTo>
                  <a:lnTo>
                    <a:pt x="8953" y="56655"/>
                  </a:lnTo>
                  <a:lnTo>
                    <a:pt x="8805" y="56316"/>
                  </a:lnTo>
                  <a:lnTo>
                    <a:pt x="8860" y="56090"/>
                  </a:lnTo>
                  <a:lnTo>
                    <a:pt x="9080" y="55744"/>
                  </a:lnTo>
                  <a:lnTo>
                    <a:pt x="9338" y="55658"/>
                  </a:lnTo>
                  <a:lnTo>
                    <a:pt x="10029" y="55863"/>
                  </a:lnTo>
                  <a:lnTo>
                    <a:pt x="11050" y="55967"/>
                  </a:lnTo>
                  <a:lnTo>
                    <a:pt x="11313" y="55934"/>
                  </a:lnTo>
                  <a:lnTo>
                    <a:pt x="11592" y="55752"/>
                  </a:lnTo>
                  <a:lnTo>
                    <a:pt x="11894" y="54704"/>
                  </a:lnTo>
                  <a:lnTo>
                    <a:pt x="11924" y="54284"/>
                  </a:lnTo>
                  <a:lnTo>
                    <a:pt x="11746" y="53756"/>
                  </a:lnTo>
                  <a:lnTo>
                    <a:pt x="10474" y="53837"/>
                  </a:lnTo>
                  <a:lnTo>
                    <a:pt x="10106" y="53785"/>
                  </a:lnTo>
                  <a:lnTo>
                    <a:pt x="9563" y="53320"/>
                  </a:lnTo>
                  <a:lnTo>
                    <a:pt x="8873" y="53216"/>
                  </a:lnTo>
                  <a:lnTo>
                    <a:pt x="8834" y="52666"/>
                  </a:lnTo>
                  <a:lnTo>
                    <a:pt x="8898" y="52286"/>
                  </a:lnTo>
                  <a:lnTo>
                    <a:pt x="8843" y="51702"/>
                  </a:lnTo>
                  <a:lnTo>
                    <a:pt x="8080" y="50955"/>
                  </a:lnTo>
                  <a:lnTo>
                    <a:pt x="6812" y="50022"/>
                  </a:lnTo>
                  <a:lnTo>
                    <a:pt x="6367" y="49981"/>
                  </a:lnTo>
                  <a:lnTo>
                    <a:pt x="4586" y="49119"/>
                  </a:lnTo>
                  <a:lnTo>
                    <a:pt x="4302" y="48654"/>
                  </a:lnTo>
                  <a:lnTo>
                    <a:pt x="4157" y="48141"/>
                  </a:lnTo>
                  <a:lnTo>
                    <a:pt x="4318" y="47903"/>
                  </a:lnTo>
                  <a:lnTo>
                    <a:pt x="4301" y="47724"/>
                  </a:lnTo>
                  <a:lnTo>
                    <a:pt x="3622" y="47170"/>
                  </a:lnTo>
                  <a:lnTo>
                    <a:pt x="2532" y="46609"/>
                  </a:lnTo>
                  <a:lnTo>
                    <a:pt x="2193" y="46598"/>
                  </a:lnTo>
                  <a:lnTo>
                    <a:pt x="1959" y="46361"/>
                  </a:lnTo>
                  <a:lnTo>
                    <a:pt x="1581" y="45721"/>
                  </a:lnTo>
                  <a:lnTo>
                    <a:pt x="1343" y="44838"/>
                  </a:lnTo>
                  <a:lnTo>
                    <a:pt x="1343" y="44557"/>
                  </a:lnTo>
                  <a:lnTo>
                    <a:pt x="1453" y="44301"/>
                  </a:lnTo>
                  <a:lnTo>
                    <a:pt x="2072" y="44029"/>
                  </a:lnTo>
                  <a:lnTo>
                    <a:pt x="2967" y="43939"/>
                  </a:lnTo>
                  <a:lnTo>
                    <a:pt x="3310" y="42708"/>
                  </a:lnTo>
                  <a:lnTo>
                    <a:pt x="3607" y="42303"/>
                  </a:lnTo>
                  <a:lnTo>
                    <a:pt x="4332" y="41644"/>
                  </a:lnTo>
                  <a:lnTo>
                    <a:pt x="4566" y="41611"/>
                  </a:lnTo>
                  <a:lnTo>
                    <a:pt x="5066" y="41811"/>
                  </a:lnTo>
                  <a:lnTo>
                    <a:pt x="5992" y="42328"/>
                  </a:lnTo>
                  <a:lnTo>
                    <a:pt x="6934" y="43023"/>
                  </a:lnTo>
                  <a:lnTo>
                    <a:pt x="7405" y="43068"/>
                  </a:lnTo>
                  <a:lnTo>
                    <a:pt x="7600" y="42990"/>
                  </a:lnTo>
                  <a:lnTo>
                    <a:pt x="7872" y="42711"/>
                  </a:lnTo>
                  <a:lnTo>
                    <a:pt x="7940" y="42465"/>
                  </a:lnTo>
                  <a:lnTo>
                    <a:pt x="7821" y="41867"/>
                  </a:lnTo>
                  <a:lnTo>
                    <a:pt x="7137" y="41299"/>
                  </a:lnTo>
                  <a:lnTo>
                    <a:pt x="6146" y="41162"/>
                  </a:lnTo>
                  <a:lnTo>
                    <a:pt x="5894" y="40965"/>
                  </a:lnTo>
                  <a:lnTo>
                    <a:pt x="5494" y="40380"/>
                  </a:lnTo>
                  <a:lnTo>
                    <a:pt x="5060" y="39247"/>
                  </a:lnTo>
                  <a:lnTo>
                    <a:pt x="4452" y="38503"/>
                  </a:lnTo>
                  <a:lnTo>
                    <a:pt x="3808" y="37986"/>
                  </a:lnTo>
                  <a:lnTo>
                    <a:pt x="3533" y="37976"/>
                  </a:lnTo>
                  <a:lnTo>
                    <a:pt x="3268" y="38134"/>
                  </a:lnTo>
                  <a:lnTo>
                    <a:pt x="3060" y="37965"/>
                  </a:lnTo>
                  <a:lnTo>
                    <a:pt x="3311" y="37629"/>
                  </a:lnTo>
                  <a:lnTo>
                    <a:pt x="3566" y="37513"/>
                  </a:lnTo>
                  <a:lnTo>
                    <a:pt x="3927" y="37175"/>
                  </a:lnTo>
                  <a:lnTo>
                    <a:pt x="4033" y="36926"/>
                  </a:lnTo>
                  <a:lnTo>
                    <a:pt x="4028" y="36729"/>
                  </a:lnTo>
                  <a:lnTo>
                    <a:pt x="5591" y="36063"/>
                  </a:lnTo>
                  <a:lnTo>
                    <a:pt x="5871" y="35720"/>
                  </a:lnTo>
                  <a:lnTo>
                    <a:pt x="6660" y="34411"/>
                  </a:lnTo>
                  <a:lnTo>
                    <a:pt x="5658" y="33568"/>
                  </a:lnTo>
                  <a:lnTo>
                    <a:pt x="5683" y="32761"/>
                  </a:lnTo>
                  <a:lnTo>
                    <a:pt x="5488" y="31998"/>
                  </a:lnTo>
                  <a:lnTo>
                    <a:pt x="5156" y="31593"/>
                  </a:lnTo>
                  <a:lnTo>
                    <a:pt x="4918" y="31605"/>
                  </a:lnTo>
                  <a:lnTo>
                    <a:pt x="4030" y="30761"/>
                  </a:lnTo>
                  <a:lnTo>
                    <a:pt x="4093" y="29980"/>
                  </a:lnTo>
                  <a:lnTo>
                    <a:pt x="3817" y="29337"/>
                  </a:lnTo>
                  <a:lnTo>
                    <a:pt x="3136" y="28069"/>
                  </a:lnTo>
                  <a:lnTo>
                    <a:pt x="2362" y="27158"/>
                  </a:lnTo>
                  <a:lnTo>
                    <a:pt x="2341" y="26928"/>
                  </a:lnTo>
                  <a:lnTo>
                    <a:pt x="2561" y="26600"/>
                  </a:lnTo>
                  <a:lnTo>
                    <a:pt x="2906" y="26314"/>
                  </a:lnTo>
                  <a:lnTo>
                    <a:pt x="3331" y="26332"/>
                  </a:lnTo>
                  <a:lnTo>
                    <a:pt x="3917" y="26142"/>
                  </a:lnTo>
                  <a:lnTo>
                    <a:pt x="4189" y="25960"/>
                  </a:lnTo>
                  <a:lnTo>
                    <a:pt x="5872" y="24309"/>
                  </a:lnTo>
                  <a:lnTo>
                    <a:pt x="6093" y="23851"/>
                  </a:lnTo>
                  <a:lnTo>
                    <a:pt x="6127" y="23453"/>
                  </a:lnTo>
                  <a:lnTo>
                    <a:pt x="6293" y="23182"/>
                  </a:lnTo>
                  <a:lnTo>
                    <a:pt x="6590" y="22970"/>
                  </a:lnTo>
                  <a:lnTo>
                    <a:pt x="7007" y="22907"/>
                  </a:lnTo>
                  <a:lnTo>
                    <a:pt x="7075" y="23078"/>
                  </a:lnTo>
                  <a:lnTo>
                    <a:pt x="7283" y="23111"/>
                  </a:lnTo>
                  <a:lnTo>
                    <a:pt x="7394" y="22828"/>
                  </a:lnTo>
                  <a:lnTo>
                    <a:pt x="7364" y="22639"/>
                  </a:lnTo>
                  <a:lnTo>
                    <a:pt x="6884" y="22248"/>
                  </a:lnTo>
                  <a:lnTo>
                    <a:pt x="6896" y="21843"/>
                  </a:lnTo>
                  <a:lnTo>
                    <a:pt x="8317" y="21743"/>
                  </a:lnTo>
                  <a:lnTo>
                    <a:pt x="8346" y="21590"/>
                  </a:lnTo>
                  <a:lnTo>
                    <a:pt x="8313" y="21434"/>
                  </a:lnTo>
                  <a:lnTo>
                    <a:pt x="7989" y="21267"/>
                  </a:lnTo>
                  <a:lnTo>
                    <a:pt x="7738" y="21255"/>
                  </a:lnTo>
                  <a:lnTo>
                    <a:pt x="7572" y="20977"/>
                  </a:lnTo>
                  <a:lnTo>
                    <a:pt x="7419" y="20471"/>
                  </a:lnTo>
                  <a:lnTo>
                    <a:pt x="7447" y="20069"/>
                  </a:lnTo>
                  <a:lnTo>
                    <a:pt x="7798" y="20225"/>
                  </a:lnTo>
                  <a:lnTo>
                    <a:pt x="8342" y="20025"/>
                  </a:lnTo>
                  <a:lnTo>
                    <a:pt x="8287" y="19668"/>
                  </a:lnTo>
                  <a:lnTo>
                    <a:pt x="8512" y="17987"/>
                  </a:lnTo>
                  <a:lnTo>
                    <a:pt x="9172" y="16593"/>
                  </a:lnTo>
                  <a:lnTo>
                    <a:pt x="9963" y="15935"/>
                  </a:lnTo>
                  <a:lnTo>
                    <a:pt x="10023" y="15730"/>
                  </a:lnTo>
                  <a:lnTo>
                    <a:pt x="9142" y="16306"/>
                  </a:lnTo>
                  <a:lnTo>
                    <a:pt x="8380" y="17028"/>
                  </a:lnTo>
                  <a:lnTo>
                    <a:pt x="7823" y="17176"/>
                  </a:lnTo>
                  <a:lnTo>
                    <a:pt x="7929" y="16820"/>
                  </a:lnTo>
                  <a:lnTo>
                    <a:pt x="8368" y="16150"/>
                  </a:lnTo>
                  <a:lnTo>
                    <a:pt x="8806" y="15771"/>
                  </a:lnTo>
                  <a:lnTo>
                    <a:pt x="9415" y="15623"/>
                  </a:lnTo>
                  <a:lnTo>
                    <a:pt x="9517" y="15485"/>
                  </a:lnTo>
                  <a:lnTo>
                    <a:pt x="9134" y="14841"/>
                  </a:lnTo>
                  <a:lnTo>
                    <a:pt x="8568" y="14588"/>
                  </a:lnTo>
                  <a:lnTo>
                    <a:pt x="8121" y="13633"/>
                  </a:lnTo>
                  <a:lnTo>
                    <a:pt x="8099" y="13395"/>
                  </a:lnTo>
                  <a:lnTo>
                    <a:pt x="8300" y="13261"/>
                  </a:lnTo>
                  <a:lnTo>
                    <a:pt x="9045" y="13138"/>
                  </a:lnTo>
                  <a:lnTo>
                    <a:pt x="9636" y="12737"/>
                  </a:lnTo>
                  <a:lnTo>
                    <a:pt x="8068" y="10331"/>
                  </a:lnTo>
                  <a:lnTo>
                    <a:pt x="7167" y="9246"/>
                  </a:lnTo>
                  <a:lnTo>
                    <a:pt x="1924" y="9189"/>
                  </a:lnTo>
                  <a:lnTo>
                    <a:pt x="1958" y="8901"/>
                  </a:lnTo>
                  <a:lnTo>
                    <a:pt x="2089" y="8637"/>
                  </a:lnTo>
                  <a:lnTo>
                    <a:pt x="2639" y="8075"/>
                  </a:lnTo>
                  <a:lnTo>
                    <a:pt x="2579" y="7703"/>
                  </a:lnTo>
                  <a:lnTo>
                    <a:pt x="1969" y="6421"/>
                  </a:lnTo>
                  <a:lnTo>
                    <a:pt x="988" y="5510"/>
                  </a:lnTo>
                  <a:lnTo>
                    <a:pt x="707" y="5436"/>
                  </a:lnTo>
                  <a:lnTo>
                    <a:pt x="211" y="5540"/>
                  </a:lnTo>
                  <a:lnTo>
                    <a:pt x="0" y="5489"/>
                  </a:lnTo>
                  <a:lnTo>
                    <a:pt x="353" y="5050"/>
                  </a:lnTo>
                  <a:lnTo>
                    <a:pt x="1524" y="4078"/>
                  </a:lnTo>
                  <a:lnTo>
                    <a:pt x="1766" y="3450"/>
                  </a:lnTo>
                  <a:lnTo>
                    <a:pt x="2051" y="3093"/>
                  </a:lnTo>
                  <a:lnTo>
                    <a:pt x="2341" y="2873"/>
                  </a:lnTo>
                  <a:lnTo>
                    <a:pt x="3074" y="2508"/>
                  </a:lnTo>
                  <a:lnTo>
                    <a:pt x="4246" y="2534"/>
                  </a:lnTo>
                  <a:lnTo>
                    <a:pt x="5448" y="1448"/>
                  </a:lnTo>
                  <a:lnTo>
                    <a:pt x="6398" y="864"/>
                  </a:lnTo>
                  <a:lnTo>
                    <a:pt x="6240" y="555"/>
                  </a:lnTo>
                  <a:lnTo>
                    <a:pt x="5537" y="217"/>
                  </a:lnTo>
                  <a:lnTo>
                    <a:pt x="5355" y="0"/>
                  </a:lnTo>
                  <a:lnTo>
                    <a:pt x="6777" y="637"/>
                  </a:lnTo>
                  <a:lnTo>
                    <a:pt x="7451" y="1581"/>
                  </a:lnTo>
                  <a:lnTo>
                    <a:pt x="8018" y="1827"/>
                  </a:lnTo>
                  <a:lnTo>
                    <a:pt x="7515" y="1481"/>
                  </a:lnTo>
                  <a:lnTo>
                    <a:pt x="7690" y="1481"/>
                  </a:lnTo>
                  <a:lnTo>
                    <a:pt x="8585" y="2076"/>
                  </a:lnTo>
                  <a:lnTo>
                    <a:pt x="8819" y="2407"/>
                  </a:lnTo>
                  <a:lnTo>
                    <a:pt x="9096" y="3217"/>
                  </a:lnTo>
                  <a:lnTo>
                    <a:pt x="9109" y="4117"/>
                  </a:lnTo>
                  <a:lnTo>
                    <a:pt x="9220" y="5333"/>
                  </a:lnTo>
                  <a:lnTo>
                    <a:pt x="9390" y="5627"/>
                  </a:lnTo>
                  <a:lnTo>
                    <a:pt x="10372" y="6765"/>
                  </a:lnTo>
                  <a:lnTo>
                    <a:pt x="10376" y="5494"/>
                  </a:lnTo>
                  <a:lnTo>
                    <a:pt x="12576" y="7144"/>
                  </a:lnTo>
                  <a:lnTo>
                    <a:pt x="13517" y="7849"/>
                  </a:lnTo>
                  <a:lnTo>
                    <a:pt x="17018" y="10474"/>
                  </a:lnTo>
                  <a:lnTo>
                    <a:pt x="22080" y="10513"/>
                  </a:lnTo>
                  <a:lnTo>
                    <a:pt x="26133" y="10757"/>
                  </a:lnTo>
                  <a:lnTo>
                    <a:pt x="28835" y="10723"/>
                  </a:lnTo>
                  <a:lnTo>
                    <a:pt x="32581" y="8834"/>
                  </a:lnTo>
                  <a:lnTo>
                    <a:pt x="35175" y="7257"/>
                  </a:lnTo>
                  <a:lnTo>
                    <a:pt x="37524" y="6217"/>
                  </a:lnTo>
                  <a:lnTo>
                    <a:pt x="43563" y="3545"/>
                  </a:lnTo>
                  <a:lnTo>
                    <a:pt x="49604" y="4101"/>
                  </a:lnTo>
                  <a:lnTo>
                    <a:pt x="50103" y="4147"/>
                  </a:lnTo>
                  <a:lnTo>
                    <a:pt x="51512" y="5382"/>
                  </a:lnTo>
                  <a:lnTo>
                    <a:pt x="58498" y="9298"/>
                  </a:lnTo>
                  <a:lnTo>
                    <a:pt x="59762" y="10477"/>
                  </a:lnTo>
                  <a:lnTo>
                    <a:pt x="60730" y="10805"/>
                  </a:lnTo>
                  <a:lnTo>
                    <a:pt x="62242" y="11655"/>
                  </a:lnTo>
                  <a:lnTo>
                    <a:pt x="63887" y="12154"/>
                  </a:lnTo>
                  <a:lnTo>
                    <a:pt x="64561" y="12515"/>
                  </a:lnTo>
                  <a:lnTo>
                    <a:pt x="69941" y="17233"/>
                  </a:lnTo>
                  <a:lnTo>
                    <a:pt x="73373" y="18786"/>
                  </a:lnTo>
                  <a:lnTo>
                    <a:pt x="77523" y="20663"/>
                  </a:lnTo>
                  <a:lnTo>
                    <a:pt x="80066" y="24478"/>
                  </a:lnTo>
                  <a:lnTo>
                    <a:pt x="80893" y="29195"/>
                  </a:lnTo>
                  <a:lnTo>
                    <a:pt x="83733" y="31929"/>
                  </a:lnTo>
                  <a:lnTo>
                    <a:pt x="86131" y="37403"/>
                  </a:lnTo>
                  <a:lnTo>
                    <a:pt x="89192" y="40629"/>
                  </a:lnTo>
                  <a:lnTo>
                    <a:pt x="90202" y="45276"/>
                  </a:lnTo>
                  <a:lnTo>
                    <a:pt x="89514" y="48479"/>
                  </a:lnTo>
                  <a:lnTo>
                    <a:pt x="91251" y="53097"/>
                  </a:lnTo>
                  <a:lnTo>
                    <a:pt x="92943" y="55803"/>
                  </a:lnTo>
                  <a:lnTo>
                    <a:pt x="92908" y="57327"/>
                  </a:lnTo>
                  <a:lnTo>
                    <a:pt x="91612" y="57717"/>
                  </a:lnTo>
                  <a:lnTo>
                    <a:pt x="91226" y="58852"/>
                  </a:lnTo>
                  <a:lnTo>
                    <a:pt x="90914" y="59563"/>
                  </a:lnTo>
                  <a:lnTo>
                    <a:pt x="90265" y="60101"/>
                  </a:lnTo>
                  <a:lnTo>
                    <a:pt x="89598" y="60460"/>
                  </a:lnTo>
                  <a:lnTo>
                    <a:pt x="88327" y="61424"/>
                  </a:lnTo>
                  <a:lnTo>
                    <a:pt x="86955" y="62295"/>
                  </a:lnTo>
                  <a:lnTo>
                    <a:pt x="86341" y="62788"/>
                  </a:lnTo>
                  <a:lnTo>
                    <a:pt x="86345" y="63082"/>
                  </a:lnTo>
                  <a:lnTo>
                    <a:pt x="86532" y="62827"/>
                  </a:lnTo>
                  <a:lnTo>
                    <a:pt x="86612" y="62976"/>
                  </a:lnTo>
                  <a:lnTo>
                    <a:pt x="86777" y="62757"/>
                  </a:lnTo>
                  <a:lnTo>
                    <a:pt x="87226" y="62407"/>
                  </a:lnTo>
                  <a:lnTo>
                    <a:pt x="87471" y="62348"/>
                  </a:lnTo>
                  <a:lnTo>
                    <a:pt x="87793" y="62537"/>
                  </a:lnTo>
                  <a:lnTo>
                    <a:pt x="88128" y="62403"/>
                  </a:lnTo>
                  <a:lnTo>
                    <a:pt x="88420" y="62076"/>
                  </a:lnTo>
                  <a:lnTo>
                    <a:pt x="88411" y="61812"/>
                  </a:lnTo>
                  <a:lnTo>
                    <a:pt x="88585" y="61343"/>
                  </a:lnTo>
                  <a:lnTo>
                    <a:pt x="89347" y="60693"/>
                  </a:lnTo>
                  <a:lnTo>
                    <a:pt x="89100" y="61241"/>
                  </a:lnTo>
                  <a:lnTo>
                    <a:pt x="89300" y="60964"/>
                  </a:lnTo>
                  <a:lnTo>
                    <a:pt x="90109" y="60373"/>
                  </a:lnTo>
                  <a:lnTo>
                    <a:pt x="90071" y="60518"/>
                  </a:lnTo>
                  <a:lnTo>
                    <a:pt x="89931" y="60670"/>
                  </a:lnTo>
                  <a:lnTo>
                    <a:pt x="89656" y="60804"/>
                  </a:lnTo>
                  <a:lnTo>
                    <a:pt x="89216" y="61258"/>
                  </a:lnTo>
                  <a:lnTo>
                    <a:pt x="88572" y="63002"/>
                  </a:lnTo>
                  <a:lnTo>
                    <a:pt x="87844" y="63485"/>
                  </a:lnTo>
                  <a:lnTo>
                    <a:pt x="87535" y="63831"/>
                  </a:lnTo>
                  <a:lnTo>
                    <a:pt x="87341" y="64237"/>
                  </a:lnTo>
                  <a:lnTo>
                    <a:pt x="87336" y="65018"/>
                  </a:lnTo>
                  <a:lnTo>
                    <a:pt x="87574" y="65616"/>
                  </a:lnTo>
                  <a:lnTo>
                    <a:pt x="87802" y="65981"/>
                  </a:lnTo>
                  <a:lnTo>
                    <a:pt x="87967" y="66103"/>
                  </a:lnTo>
                  <a:lnTo>
                    <a:pt x="88873" y="66464"/>
                  </a:lnTo>
                  <a:lnTo>
                    <a:pt x="89758" y="66557"/>
                  </a:lnTo>
                  <a:lnTo>
                    <a:pt x="90490" y="66728"/>
                  </a:lnTo>
                  <a:lnTo>
                    <a:pt x="90824" y="66996"/>
                  </a:lnTo>
                  <a:lnTo>
                    <a:pt x="90862" y="67286"/>
                  </a:lnTo>
                  <a:lnTo>
                    <a:pt x="90811" y="67643"/>
                  </a:lnTo>
                  <a:lnTo>
                    <a:pt x="90502" y="68405"/>
                  </a:lnTo>
                  <a:lnTo>
                    <a:pt x="90350" y="68669"/>
                  </a:lnTo>
                  <a:lnTo>
                    <a:pt x="89635" y="69454"/>
                  </a:lnTo>
                  <a:lnTo>
                    <a:pt x="89021" y="70982"/>
                  </a:lnTo>
                  <a:lnTo>
                    <a:pt x="88357" y="71789"/>
                  </a:lnTo>
                  <a:lnTo>
                    <a:pt x="88307" y="72027"/>
                  </a:lnTo>
                  <a:lnTo>
                    <a:pt x="88417" y="72890"/>
                  </a:lnTo>
                  <a:lnTo>
                    <a:pt x="88374" y="73057"/>
                  </a:lnTo>
                  <a:lnTo>
                    <a:pt x="87711" y="74125"/>
                  </a:lnTo>
                  <a:lnTo>
                    <a:pt x="87690" y="74352"/>
                  </a:lnTo>
                  <a:lnTo>
                    <a:pt x="87814" y="75123"/>
                  </a:lnTo>
                  <a:lnTo>
                    <a:pt x="87663" y="75261"/>
                  </a:lnTo>
                  <a:lnTo>
                    <a:pt x="87408" y="75328"/>
                  </a:lnTo>
                  <a:lnTo>
                    <a:pt x="86169" y="75422"/>
                  </a:lnTo>
                  <a:lnTo>
                    <a:pt x="85881" y="75576"/>
                  </a:lnTo>
                  <a:lnTo>
                    <a:pt x="85749" y="75794"/>
                  </a:lnTo>
                  <a:lnTo>
                    <a:pt x="85942" y="76153"/>
                  </a:lnTo>
                  <a:lnTo>
                    <a:pt x="86020" y="76525"/>
                  </a:lnTo>
                  <a:lnTo>
                    <a:pt x="85962" y="76861"/>
                  </a:lnTo>
                  <a:lnTo>
                    <a:pt x="85682" y="77186"/>
                  </a:lnTo>
                  <a:lnTo>
                    <a:pt x="84445" y="77446"/>
                  </a:lnTo>
                  <a:lnTo>
                    <a:pt x="83868" y="77745"/>
                  </a:lnTo>
                  <a:lnTo>
                    <a:pt x="83394" y="78470"/>
                  </a:lnTo>
                  <a:lnTo>
                    <a:pt x="82824" y="79539"/>
                  </a:lnTo>
                  <a:lnTo>
                    <a:pt x="82536" y="79620"/>
                  </a:lnTo>
                  <a:lnTo>
                    <a:pt x="82397" y="80739"/>
                  </a:lnTo>
                  <a:lnTo>
                    <a:pt x="82241" y="83015"/>
                  </a:lnTo>
                  <a:lnTo>
                    <a:pt x="81900" y="83514"/>
                  </a:lnTo>
                  <a:lnTo>
                    <a:pt x="81783" y="82506"/>
                  </a:lnTo>
                  <a:lnTo>
                    <a:pt x="81564" y="82034"/>
                  </a:lnTo>
                  <a:lnTo>
                    <a:pt x="81395" y="83221"/>
                  </a:lnTo>
                  <a:lnTo>
                    <a:pt x="80476" y="83774"/>
                  </a:lnTo>
                  <a:lnTo>
                    <a:pt x="80049" y="83628"/>
                  </a:lnTo>
                  <a:lnTo>
                    <a:pt x="78281" y="83568"/>
                  </a:lnTo>
                  <a:lnTo>
                    <a:pt x="77009" y="8304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0" name="pg1331">
              <a:extLst>
                <a:ext uri="{FF2B5EF4-FFF2-40B4-BE49-F238E27FC236}">
                  <a16:creationId xmlns:a16="http://schemas.microsoft.com/office/drawing/2014/main" id="{1064A22A-E3F0-484F-8E2F-B4A564C0CEB4}"/>
                </a:ext>
              </a:extLst>
            </p:cNvPr>
            <p:cNvSpPr/>
            <p:nvPr/>
          </p:nvSpPr>
          <p:spPr>
            <a:xfrm>
              <a:off x="923053" y="1961899"/>
              <a:ext cx="162032" cy="201523"/>
            </a:xfrm>
            <a:custGeom>
              <a:avLst/>
              <a:gdLst/>
              <a:ahLst/>
              <a:cxnLst/>
              <a:rect l="0" t="0" r="0" b="0"/>
              <a:pathLst>
                <a:path w="162032" h="201523">
                  <a:moveTo>
                    <a:pt x="61713" y="1934"/>
                  </a:moveTo>
                  <a:lnTo>
                    <a:pt x="62952" y="1690"/>
                  </a:lnTo>
                  <a:lnTo>
                    <a:pt x="64467" y="1236"/>
                  </a:lnTo>
                  <a:lnTo>
                    <a:pt x="65788" y="789"/>
                  </a:lnTo>
                  <a:lnTo>
                    <a:pt x="67722" y="0"/>
                  </a:lnTo>
                  <a:lnTo>
                    <a:pt x="70519" y="304"/>
                  </a:lnTo>
                  <a:lnTo>
                    <a:pt x="71141" y="516"/>
                  </a:lnTo>
                  <a:lnTo>
                    <a:pt x="71931" y="1052"/>
                  </a:lnTo>
                  <a:lnTo>
                    <a:pt x="74669" y="3443"/>
                  </a:lnTo>
                  <a:lnTo>
                    <a:pt x="77254" y="6775"/>
                  </a:lnTo>
                  <a:lnTo>
                    <a:pt x="76837" y="14505"/>
                  </a:lnTo>
                  <a:lnTo>
                    <a:pt x="77887" y="15292"/>
                  </a:lnTo>
                  <a:lnTo>
                    <a:pt x="77884" y="16563"/>
                  </a:lnTo>
                  <a:lnTo>
                    <a:pt x="76902" y="15425"/>
                  </a:lnTo>
                  <a:lnTo>
                    <a:pt x="76731" y="15131"/>
                  </a:lnTo>
                  <a:lnTo>
                    <a:pt x="76620" y="13915"/>
                  </a:lnTo>
                  <a:lnTo>
                    <a:pt x="76608" y="13016"/>
                  </a:lnTo>
                  <a:lnTo>
                    <a:pt x="76331" y="12205"/>
                  </a:lnTo>
                  <a:lnTo>
                    <a:pt x="76097" y="11874"/>
                  </a:lnTo>
                  <a:lnTo>
                    <a:pt x="75201" y="11279"/>
                  </a:lnTo>
                  <a:lnTo>
                    <a:pt x="75027" y="11279"/>
                  </a:lnTo>
                  <a:lnTo>
                    <a:pt x="75551" y="11703"/>
                  </a:lnTo>
                  <a:lnTo>
                    <a:pt x="74963" y="11380"/>
                  </a:lnTo>
                  <a:lnTo>
                    <a:pt x="74289" y="10435"/>
                  </a:lnTo>
                  <a:lnTo>
                    <a:pt x="72867" y="9798"/>
                  </a:lnTo>
                  <a:lnTo>
                    <a:pt x="73048" y="10015"/>
                  </a:lnTo>
                  <a:lnTo>
                    <a:pt x="73867" y="10454"/>
                  </a:lnTo>
                  <a:lnTo>
                    <a:pt x="73910" y="10662"/>
                  </a:lnTo>
                  <a:lnTo>
                    <a:pt x="72959" y="11246"/>
                  </a:lnTo>
                  <a:lnTo>
                    <a:pt x="71758" y="12332"/>
                  </a:lnTo>
                  <a:lnTo>
                    <a:pt x="70586" y="12307"/>
                  </a:lnTo>
                  <a:lnTo>
                    <a:pt x="69853" y="12671"/>
                  </a:lnTo>
                  <a:lnTo>
                    <a:pt x="69563" y="12891"/>
                  </a:lnTo>
                  <a:lnTo>
                    <a:pt x="69278" y="13248"/>
                  </a:lnTo>
                  <a:lnTo>
                    <a:pt x="69035" y="13877"/>
                  </a:lnTo>
                  <a:lnTo>
                    <a:pt x="67864" y="14848"/>
                  </a:lnTo>
                  <a:lnTo>
                    <a:pt x="67511" y="15287"/>
                  </a:lnTo>
                  <a:lnTo>
                    <a:pt x="67723" y="15339"/>
                  </a:lnTo>
                  <a:lnTo>
                    <a:pt x="68218" y="15234"/>
                  </a:lnTo>
                  <a:lnTo>
                    <a:pt x="68500" y="15308"/>
                  </a:lnTo>
                  <a:lnTo>
                    <a:pt x="69480" y="16219"/>
                  </a:lnTo>
                  <a:lnTo>
                    <a:pt x="70090" y="17501"/>
                  </a:lnTo>
                  <a:lnTo>
                    <a:pt x="70150" y="17873"/>
                  </a:lnTo>
                  <a:lnTo>
                    <a:pt x="69601" y="18435"/>
                  </a:lnTo>
                  <a:lnTo>
                    <a:pt x="69469" y="18699"/>
                  </a:lnTo>
                  <a:lnTo>
                    <a:pt x="69435" y="18987"/>
                  </a:lnTo>
                  <a:lnTo>
                    <a:pt x="74678" y="19044"/>
                  </a:lnTo>
                  <a:lnTo>
                    <a:pt x="75580" y="20129"/>
                  </a:lnTo>
                  <a:lnTo>
                    <a:pt x="77127" y="22628"/>
                  </a:lnTo>
                  <a:lnTo>
                    <a:pt x="76556" y="22936"/>
                  </a:lnTo>
                  <a:lnTo>
                    <a:pt x="75811" y="23059"/>
                  </a:lnTo>
                  <a:lnTo>
                    <a:pt x="75611" y="23193"/>
                  </a:lnTo>
                  <a:lnTo>
                    <a:pt x="75632" y="23431"/>
                  </a:lnTo>
                  <a:lnTo>
                    <a:pt x="76079" y="24386"/>
                  </a:lnTo>
                  <a:lnTo>
                    <a:pt x="76645" y="24639"/>
                  </a:lnTo>
                  <a:lnTo>
                    <a:pt x="77028" y="25283"/>
                  </a:lnTo>
                  <a:lnTo>
                    <a:pt x="76927" y="25421"/>
                  </a:lnTo>
                  <a:lnTo>
                    <a:pt x="76318" y="25569"/>
                  </a:lnTo>
                  <a:lnTo>
                    <a:pt x="75879" y="25948"/>
                  </a:lnTo>
                  <a:lnTo>
                    <a:pt x="75441" y="26618"/>
                  </a:lnTo>
                  <a:lnTo>
                    <a:pt x="75335" y="26975"/>
                  </a:lnTo>
                  <a:lnTo>
                    <a:pt x="75892" y="26826"/>
                  </a:lnTo>
                  <a:lnTo>
                    <a:pt x="76654" y="26104"/>
                  </a:lnTo>
                  <a:lnTo>
                    <a:pt x="77581" y="25573"/>
                  </a:lnTo>
                  <a:lnTo>
                    <a:pt x="77475" y="25733"/>
                  </a:lnTo>
                  <a:lnTo>
                    <a:pt x="76683" y="26391"/>
                  </a:lnTo>
                  <a:lnTo>
                    <a:pt x="76024" y="27785"/>
                  </a:lnTo>
                  <a:lnTo>
                    <a:pt x="75798" y="29466"/>
                  </a:lnTo>
                  <a:lnTo>
                    <a:pt x="75808" y="29925"/>
                  </a:lnTo>
                  <a:lnTo>
                    <a:pt x="75309" y="30024"/>
                  </a:lnTo>
                  <a:lnTo>
                    <a:pt x="74926" y="29920"/>
                  </a:lnTo>
                  <a:lnTo>
                    <a:pt x="74931" y="30269"/>
                  </a:lnTo>
                  <a:lnTo>
                    <a:pt x="75084" y="30775"/>
                  </a:lnTo>
                  <a:lnTo>
                    <a:pt x="75250" y="31054"/>
                  </a:lnTo>
                  <a:lnTo>
                    <a:pt x="75501" y="31065"/>
                  </a:lnTo>
                  <a:lnTo>
                    <a:pt x="75824" y="31232"/>
                  </a:lnTo>
                  <a:lnTo>
                    <a:pt x="75858" y="31388"/>
                  </a:lnTo>
                  <a:lnTo>
                    <a:pt x="75828" y="31541"/>
                  </a:lnTo>
                  <a:lnTo>
                    <a:pt x="74361" y="31745"/>
                  </a:lnTo>
                  <a:lnTo>
                    <a:pt x="74395" y="32046"/>
                  </a:lnTo>
                  <a:lnTo>
                    <a:pt x="74876" y="32437"/>
                  </a:lnTo>
                  <a:lnTo>
                    <a:pt x="74906" y="32626"/>
                  </a:lnTo>
                  <a:lnTo>
                    <a:pt x="74795" y="32909"/>
                  </a:lnTo>
                  <a:lnTo>
                    <a:pt x="74587" y="32876"/>
                  </a:lnTo>
                  <a:lnTo>
                    <a:pt x="74519" y="32705"/>
                  </a:lnTo>
                  <a:lnTo>
                    <a:pt x="74102" y="32768"/>
                  </a:lnTo>
                  <a:lnTo>
                    <a:pt x="73804" y="32980"/>
                  </a:lnTo>
                  <a:lnTo>
                    <a:pt x="73638" y="33251"/>
                  </a:lnTo>
                  <a:lnTo>
                    <a:pt x="73605" y="33649"/>
                  </a:lnTo>
                  <a:lnTo>
                    <a:pt x="73384" y="34107"/>
                  </a:lnTo>
                  <a:lnTo>
                    <a:pt x="71701" y="35758"/>
                  </a:lnTo>
                  <a:lnTo>
                    <a:pt x="71429" y="35941"/>
                  </a:lnTo>
                  <a:lnTo>
                    <a:pt x="70842" y="36130"/>
                  </a:lnTo>
                  <a:lnTo>
                    <a:pt x="70417" y="36112"/>
                  </a:lnTo>
                  <a:lnTo>
                    <a:pt x="70073" y="36398"/>
                  </a:lnTo>
                  <a:lnTo>
                    <a:pt x="69852" y="36726"/>
                  </a:lnTo>
                  <a:lnTo>
                    <a:pt x="69874" y="36956"/>
                  </a:lnTo>
                  <a:lnTo>
                    <a:pt x="70648" y="37867"/>
                  </a:lnTo>
                  <a:lnTo>
                    <a:pt x="71328" y="39135"/>
                  </a:lnTo>
                  <a:lnTo>
                    <a:pt x="71605" y="39778"/>
                  </a:lnTo>
                  <a:lnTo>
                    <a:pt x="71541" y="40559"/>
                  </a:lnTo>
                  <a:lnTo>
                    <a:pt x="72430" y="41403"/>
                  </a:lnTo>
                  <a:lnTo>
                    <a:pt x="72668" y="41391"/>
                  </a:lnTo>
                  <a:lnTo>
                    <a:pt x="72999" y="41797"/>
                  </a:lnTo>
                  <a:lnTo>
                    <a:pt x="73195" y="42559"/>
                  </a:lnTo>
                  <a:lnTo>
                    <a:pt x="73170" y="43366"/>
                  </a:lnTo>
                  <a:lnTo>
                    <a:pt x="74172" y="44209"/>
                  </a:lnTo>
                  <a:lnTo>
                    <a:pt x="73382" y="45518"/>
                  </a:lnTo>
                  <a:lnTo>
                    <a:pt x="73102" y="45861"/>
                  </a:lnTo>
                  <a:lnTo>
                    <a:pt x="71498" y="46590"/>
                  </a:lnTo>
                  <a:lnTo>
                    <a:pt x="71544" y="46724"/>
                  </a:lnTo>
                  <a:lnTo>
                    <a:pt x="71438" y="46973"/>
                  </a:lnTo>
                  <a:lnTo>
                    <a:pt x="71078" y="47311"/>
                  </a:lnTo>
                  <a:lnTo>
                    <a:pt x="70823" y="47427"/>
                  </a:lnTo>
                  <a:lnTo>
                    <a:pt x="70571" y="47763"/>
                  </a:lnTo>
                  <a:lnTo>
                    <a:pt x="70780" y="47932"/>
                  </a:lnTo>
                  <a:lnTo>
                    <a:pt x="71045" y="47774"/>
                  </a:lnTo>
                  <a:lnTo>
                    <a:pt x="71320" y="47784"/>
                  </a:lnTo>
                  <a:lnTo>
                    <a:pt x="71963" y="48301"/>
                  </a:lnTo>
                  <a:lnTo>
                    <a:pt x="72571" y="49046"/>
                  </a:lnTo>
                  <a:lnTo>
                    <a:pt x="73006" y="50178"/>
                  </a:lnTo>
                  <a:lnTo>
                    <a:pt x="73406" y="50763"/>
                  </a:lnTo>
                  <a:lnTo>
                    <a:pt x="73658" y="50960"/>
                  </a:lnTo>
                  <a:lnTo>
                    <a:pt x="74649" y="51097"/>
                  </a:lnTo>
                  <a:lnTo>
                    <a:pt x="75332" y="51665"/>
                  </a:lnTo>
                  <a:lnTo>
                    <a:pt x="75451" y="52264"/>
                  </a:lnTo>
                  <a:lnTo>
                    <a:pt x="75383" y="52509"/>
                  </a:lnTo>
                  <a:lnTo>
                    <a:pt x="75112" y="52788"/>
                  </a:lnTo>
                  <a:lnTo>
                    <a:pt x="74916" y="52866"/>
                  </a:lnTo>
                  <a:lnTo>
                    <a:pt x="74445" y="52822"/>
                  </a:lnTo>
                  <a:lnTo>
                    <a:pt x="73503" y="52126"/>
                  </a:lnTo>
                  <a:lnTo>
                    <a:pt x="72578" y="51610"/>
                  </a:lnTo>
                  <a:lnTo>
                    <a:pt x="72077" y="51409"/>
                  </a:lnTo>
                  <a:lnTo>
                    <a:pt x="71844" y="51443"/>
                  </a:lnTo>
                  <a:lnTo>
                    <a:pt x="71118" y="52101"/>
                  </a:lnTo>
                  <a:lnTo>
                    <a:pt x="70822" y="52506"/>
                  </a:lnTo>
                  <a:lnTo>
                    <a:pt x="70479" y="53737"/>
                  </a:lnTo>
                  <a:lnTo>
                    <a:pt x="69584" y="53827"/>
                  </a:lnTo>
                  <a:lnTo>
                    <a:pt x="68964" y="54099"/>
                  </a:lnTo>
                  <a:lnTo>
                    <a:pt x="68854" y="54356"/>
                  </a:lnTo>
                  <a:lnTo>
                    <a:pt x="68855" y="54636"/>
                  </a:lnTo>
                  <a:lnTo>
                    <a:pt x="69093" y="55519"/>
                  </a:lnTo>
                  <a:lnTo>
                    <a:pt x="69471" y="56159"/>
                  </a:lnTo>
                  <a:lnTo>
                    <a:pt x="69704" y="56396"/>
                  </a:lnTo>
                  <a:lnTo>
                    <a:pt x="70044" y="56408"/>
                  </a:lnTo>
                  <a:lnTo>
                    <a:pt x="71134" y="56969"/>
                  </a:lnTo>
                  <a:lnTo>
                    <a:pt x="71813" y="57522"/>
                  </a:lnTo>
                  <a:lnTo>
                    <a:pt x="71830" y="57701"/>
                  </a:lnTo>
                  <a:lnTo>
                    <a:pt x="71669" y="57939"/>
                  </a:lnTo>
                  <a:lnTo>
                    <a:pt x="71813" y="58452"/>
                  </a:lnTo>
                  <a:lnTo>
                    <a:pt x="72098" y="58917"/>
                  </a:lnTo>
                  <a:lnTo>
                    <a:pt x="73878" y="59779"/>
                  </a:lnTo>
                  <a:lnTo>
                    <a:pt x="74324" y="59820"/>
                  </a:lnTo>
                  <a:lnTo>
                    <a:pt x="75591" y="60753"/>
                  </a:lnTo>
                  <a:lnTo>
                    <a:pt x="76354" y="61501"/>
                  </a:lnTo>
                  <a:lnTo>
                    <a:pt x="76409" y="62084"/>
                  </a:lnTo>
                  <a:lnTo>
                    <a:pt x="76346" y="62464"/>
                  </a:lnTo>
                  <a:lnTo>
                    <a:pt x="76384" y="63014"/>
                  </a:lnTo>
                  <a:lnTo>
                    <a:pt x="77075" y="63118"/>
                  </a:lnTo>
                  <a:lnTo>
                    <a:pt x="77617" y="63583"/>
                  </a:lnTo>
                  <a:lnTo>
                    <a:pt x="77986" y="63635"/>
                  </a:lnTo>
                  <a:lnTo>
                    <a:pt x="79346" y="63673"/>
                  </a:lnTo>
                  <a:lnTo>
                    <a:pt x="79435" y="64082"/>
                  </a:lnTo>
                  <a:lnTo>
                    <a:pt x="79405" y="64502"/>
                  </a:lnTo>
                  <a:lnTo>
                    <a:pt x="79104" y="65550"/>
                  </a:lnTo>
                  <a:lnTo>
                    <a:pt x="78824" y="65732"/>
                  </a:lnTo>
                  <a:lnTo>
                    <a:pt x="78562" y="65765"/>
                  </a:lnTo>
                  <a:lnTo>
                    <a:pt x="77541" y="65661"/>
                  </a:lnTo>
                  <a:lnTo>
                    <a:pt x="76850" y="65456"/>
                  </a:lnTo>
                  <a:lnTo>
                    <a:pt x="76591" y="65542"/>
                  </a:lnTo>
                  <a:lnTo>
                    <a:pt x="76371" y="65888"/>
                  </a:lnTo>
                  <a:lnTo>
                    <a:pt x="76316" y="66114"/>
                  </a:lnTo>
                  <a:lnTo>
                    <a:pt x="76464" y="66453"/>
                  </a:lnTo>
                  <a:lnTo>
                    <a:pt x="77203" y="66474"/>
                  </a:lnTo>
                  <a:lnTo>
                    <a:pt x="77902" y="66350"/>
                  </a:lnTo>
                  <a:lnTo>
                    <a:pt x="78385" y="66441"/>
                  </a:lnTo>
                  <a:lnTo>
                    <a:pt x="79182" y="66802"/>
                  </a:lnTo>
                  <a:lnTo>
                    <a:pt x="79407" y="67061"/>
                  </a:lnTo>
                  <a:lnTo>
                    <a:pt x="79463" y="67249"/>
                  </a:lnTo>
                  <a:lnTo>
                    <a:pt x="79362" y="67402"/>
                  </a:lnTo>
                  <a:lnTo>
                    <a:pt x="78883" y="67498"/>
                  </a:lnTo>
                  <a:lnTo>
                    <a:pt x="78392" y="67453"/>
                  </a:lnTo>
                  <a:lnTo>
                    <a:pt x="78108" y="67576"/>
                  </a:lnTo>
                  <a:lnTo>
                    <a:pt x="77845" y="68026"/>
                  </a:lnTo>
                  <a:lnTo>
                    <a:pt x="77354" y="69331"/>
                  </a:lnTo>
                  <a:lnTo>
                    <a:pt x="77197" y="70369"/>
                  </a:lnTo>
                  <a:lnTo>
                    <a:pt x="78039" y="71637"/>
                  </a:lnTo>
                  <a:lnTo>
                    <a:pt x="78835" y="72158"/>
                  </a:lnTo>
                  <a:lnTo>
                    <a:pt x="79320" y="72139"/>
                  </a:lnTo>
                  <a:lnTo>
                    <a:pt x="79648" y="71891"/>
                  </a:lnTo>
                  <a:lnTo>
                    <a:pt x="81875" y="71582"/>
                  </a:lnTo>
                  <a:lnTo>
                    <a:pt x="82464" y="71214"/>
                  </a:lnTo>
                  <a:lnTo>
                    <a:pt x="82841" y="70802"/>
                  </a:lnTo>
                  <a:lnTo>
                    <a:pt x="83511" y="69858"/>
                  </a:lnTo>
                  <a:lnTo>
                    <a:pt x="83431" y="69527"/>
                  </a:lnTo>
                  <a:lnTo>
                    <a:pt x="83308" y="69371"/>
                  </a:lnTo>
                  <a:lnTo>
                    <a:pt x="83181" y="69400"/>
                  </a:lnTo>
                  <a:lnTo>
                    <a:pt x="83016" y="69675"/>
                  </a:lnTo>
                  <a:lnTo>
                    <a:pt x="82851" y="69627"/>
                  </a:lnTo>
                  <a:lnTo>
                    <a:pt x="82673" y="69073"/>
                  </a:lnTo>
                  <a:lnTo>
                    <a:pt x="82686" y="68898"/>
                  </a:lnTo>
                  <a:lnTo>
                    <a:pt x="82805" y="68623"/>
                  </a:lnTo>
                  <a:lnTo>
                    <a:pt x="83572" y="68170"/>
                  </a:lnTo>
                  <a:lnTo>
                    <a:pt x="83908" y="68192"/>
                  </a:lnTo>
                  <a:lnTo>
                    <a:pt x="84487" y="68396"/>
                  </a:lnTo>
                  <a:lnTo>
                    <a:pt x="85097" y="68746"/>
                  </a:lnTo>
                  <a:lnTo>
                    <a:pt x="85805" y="69303"/>
                  </a:lnTo>
                  <a:lnTo>
                    <a:pt x="86129" y="69301"/>
                  </a:lnTo>
                  <a:lnTo>
                    <a:pt x="86172" y="70670"/>
                  </a:lnTo>
                  <a:lnTo>
                    <a:pt x="85886" y="79921"/>
                  </a:lnTo>
                  <a:lnTo>
                    <a:pt x="96428" y="79864"/>
                  </a:lnTo>
                  <a:lnTo>
                    <a:pt x="96430" y="80235"/>
                  </a:lnTo>
                  <a:lnTo>
                    <a:pt x="96692" y="80469"/>
                  </a:lnTo>
                  <a:lnTo>
                    <a:pt x="96734" y="80637"/>
                  </a:lnTo>
                  <a:lnTo>
                    <a:pt x="96362" y="81154"/>
                  </a:lnTo>
                  <a:lnTo>
                    <a:pt x="96307" y="81325"/>
                  </a:lnTo>
                  <a:lnTo>
                    <a:pt x="96320" y="81622"/>
                  </a:lnTo>
                  <a:lnTo>
                    <a:pt x="96391" y="81782"/>
                  </a:lnTo>
                  <a:lnTo>
                    <a:pt x="96869" y="82080"/>
                  </a:lnTo>
                  <a:lnTo>
                    <a:pt x="96814" y="82344"/>
                  </a:lnTo>
                  <a:lnTo>
                    <a:pt x="96843" y="82667"/>
                  </a:lnTo>
                  <a:lnTo>
                    <a:pt x="97329" y="83274"/>
                  </a:lnTo>
                  <a:lnTo>
                    <a:pt x="97537" y="83352"/>
                  </a:lnTo>
                  <a:lnTo>
                    <a:pt x="97786" y="83155"/>
                  </a:lnTo>
                  <a:lnTo>
                    <a:pt x="97850" y="82921"/>
                  </a:lnTo>
                  <a:lnTo>
                    <a:pt x="98184" y="82519"/>
                  </a:lnTo>
                  <a:lnTo>
                    <a:pt x="98931" y="81857"/>
                  </a:lnTo>
                  <a:lnTo>
                    <a:pt x="101008" y="81686"/>
                  </a:lnTo>
                  <a:lnTo>
                    <a:pt x="101234" y="81726"/>
                  </a:lnTo>
                  <a:lnTo>
                    <a:pt x="102085" y="82217"/>
                  </a:lnTo>
                  <a:lnTo>
                    <a:pt x="103703" y="82310"/>
                  </a:lnTo>
                  <a:lnTo>
                    <a:pt x="105014" y="82269"/>
                  </a:lnTo>
                  <a:lnTo>
                    <a:pt x="105522" y="82785"/>
                  </a:lnTo>
                  <a:lnTo>
                    <a:pt x="106338" y="83246"/>
                  </a:lnTo>
                  <a:lnTo>
                    <a:pt x="107653" y="83629"/>
                  </a:lnTo>
                  <a:lnTo>
                    <a:pt x="107784" y="83603"/>
                  </a:lnTo>
                  <a:lnTo>
                    <a:pt x="108160" y="82685"/>
                  </a:lnTo>
                  <a:lnTo>
                    <a:pt x="107784" y="82528"/>
                  </a:lnTo>
                  <a:lnTo>
                    <a:pt x="107365" y="82618"/>
                  </a:lnTo>
                  <a:lnTo>
                    <a:pt x="106684" y="82001"/>
                  </a:lnTo>
                  <a:lnTo>
                    <a:pt x="106278" y="80896"/>
                  </a:lnTo>
                  <a:lnTo>
                    <a:pt x="106367" y="79870"/>
                  </a:lnTo>
                  <a:lnTo>
                    <a:pt x="114223" y="79864"/>
                  </a:lnTo>
                  <a:lnTo>
                    <a:pt x="115061" y="79864"/>
                  </a:lnTo>
                  <a:lnTo>
                    <a:pt x="116806" y="79869"/>
                  </a:lnTo>
                  <a:lnTo>
                    <a:pt x="117659" y="79888"/>
                  </a:lnTo>
                  <a:lnTo>
                    <a:pt x="119134" y="79849"/>
                  </a:lnTo>
                  <a:lnTo>
                    <a:pt x="125841" y="79973"/>
                  </a:lnTo>
                  <a:lnTo>
                    <a:pt x="125994" y="79976"/>
                  </a:lnTo>
                  <a:lnTo>
                    <a:pt x="128608" y="79997"/>
                  </a:lnTo>
                  <a:lnTo>
                    <a:pt x="128495" y="84508"/>
                  </a:lnTo>
                  <a:lnTo>
                    <a:pt x="129668" y="84508"/>
                  </a:lnTo>
                  <a:lnTo>
                    <a:pt x="131179" y="84509"/>
                  </a:lnTo>
                  <a:lnTo>
                    <a:pt x="131394" y="84509"/>
                  </a:lnTo>
                  <a:lnTo>
                    <a:pt x="133904" y="84584"/>
                  </a:lnTo>
                  <a:lnTo>
                    <a:pt x="133890" y="86319"/>
                  </a:lnTo>
                  <a:lnTo>
                    <a:pt x="133447" y="86696"/>
                  </a:lnTo>
                  <a:lnTo>
                    <a:pt x="133702" y="87123"/>
                  </a:lnTo>
                  <a:lnTo>
                    <a:pt x="133855" y="87714"/>
                  </a:lnTo>
                  <a:lnTo>
                    <a:pt x="133213" y="88091"/>
                  </a:lnTo>
                  <a:lnTo>
                    <a:pt x="132544" y="88156"/>
                  </a:lnTo>
                  <a:lnTo>
                    <a:pt x="132452" y="90117"/>
                  </a:lnTo>
                  <a:lnTo>
                    <a:pt x="132558" y="90360"/>
                  </a:lnTo>
                  <a:lnTo>
                    <a:pt x="133037" y="90532"/>
                  </a:lnTo>
                  <a:lnTo>
                    <a:pt x="133391" y="90511"/>
                  </a:lnTo>
                  <a:lnTo>
                    <a:pt x="133482" y="91126"/>
                  </a:lnTo>
                  <a:lnTo>
                    <a:pt x="132844" y="92331"/>
                  </a:lnTo>
                  <a:lnTo>
                    <a:pt x="132766" y="93163"/>
                  </a:lnTo>
                  <a:lnTo>
                    <a:pt x="133366" y="93059"/>
                  </a:lnTo>
                  <a:lnTo>
                    <a:pt x="133727" y="93111"/>
                  </a:lnTo>
                  <a:lnTo>
                    <a:pt x="133899" y="93163"/>
                  </a:lnTo>
                  <a:lnTo>
                    <a:pt x="134290" y="93543"/>
                  </a:lnTo>
                  <a:lnTo>
                    <a:pt x="134543" y="93666"/>
                  </a:lnTo>
                  <a:lnTo>
                    <a:pt x="135293" y="93861"/>
                  </a:lnTo>
                  <a:lnTo>
                    <a:pt x="135879" y="93608"/>
                  </a:lnTo>
                  <a:lnTo>
                    <a:pt x="136283" y="93241"/>
                  </a:lnTo>
                  <a:lnTo>
                    <a:pt x="136990" y="93083"/>
                  </a:lnTo>
                  <a:lnTo>
                    <a:pt x="141842" y="93042"/>
                  </a:lnTo>
                  <a:lnTo>
                    <a:pt x="141845" y="93670"/>
                  </a:lnTo>
                  <a:lnTo>
                    <a:pt x="142213" y="93366"/>
                  </a:lnTo>
                  <a:lnTo>
                    <a:pt x="143037" y="92989"/>
                  </a:lnTo>
                  <a:lnTo>
                    <a:pt x="143348" y="93103"/>
                  </a:lnTo>
                  <a:lnTo>
                    <a:pt x="143488" y="93340"/>
                  </a:lnTo>
                  <a:lnTo>
                    <a:pt x="143948" y="94009"/>
                  </a:lnTo>
                  <a:lnTo>
                    <a:pt x="143801" y="94348"/>
                  </a:lnTo>
                  <a:lnTo>
                    <a:pt x="143561" y="94485"/>
                  </a:lnTo>
                  <a:lnTo>
                    <a:pt x="143449" y="94639"/>
                  </a:lnTo>
                  <a:lnTo>
                    <a:pt x="143259" y="95081"/>
                  </a:lnTo>
                  <a:lnTo>
                    <a:pt x="143789" y="96846"/>
                  </a:lnTo>
                  <a:lnTo>
                    <a:pt x="143967" y="97075"/>
                  </a:lnTo>
                  <a:lnTo>
                    <a:pt x="144446" y="98930"/>
                  </a:lnTo>
                  <a:lnTo>
                    <a:pt x="144783" y="98753"/>
                  </a:lnTo>
                  <a:lnTo>
                    <a:pt x="144947" y="99225"/>
                  </a:lnTo>
                  <a:lnTo>
                    <a:pt x="145109" y="100057"/>
                  </a:lnTo>
                  <a:lnTo>
                    <a:pt x="144773" y="100495"/>
                  </a:lnTo>
                  <a:lnTo>
                    <a:pt x="144091" y="100583"/>
                  </a:lnTo>
                  <a:lnTo>
                    <a:pt x="143849" y="100437"/>
                  </a:lnTo>
                  <a:lnTo>
                    <a:pt x="143335" y="100620"/>
                  </a:lnTo>
                  <a:lnTo>
                    <a:pt x="143720" y="100755"/>
                  </a:lnTo>
                  <a:lnTo>
                    <a:pt x="143677" y="100960"/>
                  </a:lnTo>
                  <a:lnTo>
                    <a:pt x="143333" y="101489"/>
                  </a:lnTo>
                  <a:lnTo>
                    <a:pt x="143136" y="101929"/>
                  </a:lnTo>
                  <a:lnTo>
                    <a:pt x="143286" y="102699"/>
                  </a:lnTo>
                  <a:lnTo>
                    <a:pt x="143414" y="102894"/>
                  </a:lnTo>
                  <a:lnTo>
                    <a:pt x="143866" y="102837"/>
                  </a:lnTo>
                  <a:lnTo>
                    <a:pt x="144448" y="103170"/>
                  </a:lnTo>
                  <a:lnTo>
                    <a:pt x="144725" y="103688"/>
                  </a:lnTo>
                  <a:lnTo>
                    <a:pt x="144477" y="104136"/>
                  </a:lnTo>
                  <a:lnTo>
                    <a:pt x="144431" y="104492"/>
                  </a:lnTo>
                  <a:lnTo>
                    <a:pt x="144425" y="104752"/>
                  </a:lnTo>
                  <a:lnTo>
                    <a:pt x="144404" y="105778"/>
                  </a:lnTo>
                  <a:lnTo>
                    <a:pt x="147112" y="105788"/>
                  </a:lnTo>
                  <a:lnTo>
                    <a:pt x="147159" y="108049"/>
                  </a:lnTo>
                  <a:lnTo>
                    <a:pt x="148156" y="108082"/>
                  </a:lnTo>
                  <a:lnTo>
                    <a:pt x="148276" y="108388"/>
                  </a:lnTo>
                  <a:lnTo>
                    <a:pt x="148632" y="108903"/>
                  </a:lnTo>
                  <a:lnTo>
                    <a:pt x="148815" y="109075"/>
                  </a:lnTo>
                  <a:lnTo>
                    <a:pt x="149397" y="109385"/>
                  </a:lnTo>
                  <a:lnTo>
                    <a:pt x="149764" y="110689"/>
                  </a:lnTo>
                  <a:lnTo>
                    <a:pt x="149732" y="111050"/>
                  </a:lnTo>
                  <a:lnTo>
                    <a:pt x="149140" y="112055"/>
                  </a:lnTo>
                  <a:lnTo>
                    <a:pt x="147303" y="113575"/>
                  </a:lnTo>
                  <a:lnTo>
                    <a:pt x="147665" y="113978"/>
                  </a:lnTo>
                  <a:lnTo>
                    <a:pt x="148734" y="114647"/>
                  </a:lnTo>
                  <a:lnTo>
                    <a:pt x="148480" y="115027"/>
                  </a:lnTo>
                  <a:lnTo>
                    <a:pt x="148648" y="115710"/>
                  </a:lnTo>
                  <a:lnTo>
                    <a:pt x="147793" y="115548"/>
                  </a:lnTo>
                  <a:lnTo>
                    <a:pt x="146382" y="114604"/>
                  </a:lnTo>
                  <a:lnTo>
                    <a:pt x="145709" y="115808"/>
                  </a:lnTo>
                  <a:lnTo>
                    <a:pt x="145696" y="116621"/>
                  </a:lnTo>
                  <a:lnTo>
                    <a:pt x="149757" y="118525"/>
                  </a:lnTo>
                  <a:lnTo>
                    <a:pt x="149762" y="119858"/>
                  </a:lnTo>
                  <a:lnTo>
                    <a:pt x="148034" y="119826"/>
                  </a:lnTo>
                  <a:lnTo>
                    <a:pt x="146745" y="119435"/>
                  </a:lnTo>
                  <a:lnTo>
                    <a:pt x="146201" y="120655"/>
                  </a:lnTo>
                  <a:lnTo>
                    <a:pt x="145631" y="120655"/>
                  </a:lnTo>
                  <a:lnTo>
                    <a:pt x="145554" y="121046"/>
                  </a:lnTo>
                  <a:lnTo>
                    <a:pt x="145618" y="122900"/>
                  </a:lnTo>
                  <a:lnTo>
                    <a:pt x="145333" y="123079"/>
                  </a:lnTo>
                  <a:lnTo>
                    <a:pt x="145287" y="125874"/>
                  </a:lnTo>
                  <a:lnTo>
                    <a:pt x="143976" y="125690"/>
                  </a:lnTo>
                  <a:lnTo>
                    <a:pt x="143924" y="127592"/>
                  </a:lnTo>
                  <a:lnTo>
                    <a:pt x="143708" y="128474"/>
                  </a:lnTo>
                  <a:lnTo>
                    <a:pt x="142905" y="129383"/>
                  </a:lnTo>
                  <a:lnTo>
                    <a:pt x="142333" y="129820"/>
                  </a:lnTo>
                  <a:lnTo>
                    <a:pt x="141562" y="130091"/>
                  </a:lnTo>
                  <a:lnTo>
                    <a:pt x="140796" y="131410"/>
                  </a:lnTo>
                  <a:lnTo>
                    <a:pt x="140595" y="132553"/>
                  </a:lnTo>
                  <a:lnTo>
                    <a:pt x="139478" y="133482"/>
                  </a:lnTo>
                  <a:lnTo>
                    <a:pt x="139399" y="133706"/>
                  </a:lnTo>
                  <a:lnTo>
                    <a:pt x="141469" y="134075"/>
                  </a:lnTo>
                  <a:lnTo>
                    <a:pt x="141767" y="134580"/>
                  </a:lnTo>
                  <a:lnTo>
                    <a:pt x="142536" y="135306"/>
                  </a:lnTo>
                  <a:lnTo>
                    <a:pt x="144059" y="135923"/>
                  </a:lnTo>
                  <a:lnTo>
                    <a:pt x="144777" y="136040"/>
                  </a:lnTo>
                  <a:lnTo>
                    <a:pt x="145026" y="136149"/>
                  </a:lnTo>
                  <a:lnTo>
                    <a:pt x="145047" y="137513"/>
                  </a:lnTo>
                  <a:lnTo>
                    <a:pt x="144688" y="138380"/>
                  </a:lnTo>
                  <a:lnTo>
                    <a:pt x="143333" y="137930"/>
                  </a:lnTo>
                  <a:lnTo>
                    <a:pt x="142876" y="139272"/>
                  </a:lnTo>
                  <a:lnTo>
                    <a:pt x="142979" y="139600"/>
                  </a:lnTo>
                  <a:lnTo>
                    <a:pt x="143153" y="139720"/>
                  </a:lnTo>
                  <a:lnTo>
                    <a:pt x="145654" y="140121"/>
                  </a:lnTo>
                  <a:lnTo>
                    <a:pt x="146124" y="140376"/>
                  </a:lnTo>
                  <a:lnTo>
                    <a:pt x="146513" y="141154"/>
                  </a:lnTo>
                  <a:lnTo>
                    <a:pt x="146480" y="141485"/>
                  </a:lnTo>
                  <a:lnTo>
                    <a:pt x="145683" y="141341"/>
                  </a:lnTo>
                  <a:lnTo>
                    <a:pt x="144997" y="141404"/>
                  </a:lnTo>
                  <a:lnTo>
                    <a:pt x="144865" y="141563"/>
                  </a:lnTo>
                  <a:lnTo>
                    <a:pt x="145167" y="142489"/>
                  </a:lnTo>
                  <a:lnTo>
                    <a:pt x="145699" y="142687"/>
                  </a:lnTo>
                  <a:lnTo>
                    <a:pt x="146391" y="142317"/>
                  </a:lnTo>
                  <a:lnTo>
                    <a:pt x="146172" y="142164"/>
                  </a:lnTo>
                  <a:lnTo>
                    <a:pt x="145503" y="142081"/>
                  </a:lnTo>
                  <a:lnTo>
                    <a:pt x="145610" y="141937"/>
                  </a:lnTo>
                  <a:lnTo>
                    <a:pt x="145857" y="141909"/>
                  </a:lnTo>
                  <a:lnTo>
                    <a:pt x="146183" y="142004"/>
                  </a:lnTo>
                  <a:lnTo>
                    <a:pt x="146534" y="142265"/>
                  </a:lnTo>
                  <a:lnTo>
                    <a:pt x="146820" y="142330"/>
                  </a:lnTo>
                  <a:lnTo>
                    <a:pt x="147941" y="141547"/>
                  </a:lnTo>
                  <a:lnTo>
                    <a:pt x="148813" y="140584"/>
                  </a:lnTo>
                  <a:lnTo>
                    <a:pt x="149915" y="140355"/>
                  </a:lnTo>
                  <a:lnTo>
                    <a:pt x="150106" y="139467"/>
                  </a:lnTo>
                  <a:lnTo>
                    <a:pt x="149801" y="139153"/>
                  </a:lnTo>
                  <a:lnTo>
                    <a:pt x="149803" y="137471"/>
                  </a:lnTo>
                  <a:lnTo>
                    <a:pt x="151626" y="137490"/>
                  </a:lnTo>
                  <a:lnTo>
                    <a:pt x="151821" y="138255"/>
                  </a:lnTo>
                  <a:lnTo>
                    <a:pt x="151833" y="139296"/>
                  </a:lnTo>
                  <a:lnTo>
                    <a:pt x="151815" y="141609"/>
                  </a:lnTo>
                  <a:lnTo>
                    <a:pt x="153141" y="141654"/>
                  </a:lnTo>
                  <a:lnTo>
                    <a:pt x="153138" y="141853"/>
                  </a:lnTo>
                  <a:lnTo>
                    <a:pt x="152971" y="142231"/>
                  </a:lnTo>
                  <a:lnTo>
                    <a:pt x="152574" y="142418"/>
                  </a:lnTo>
                  <a:lnTo>
                    <a:pt x="152531" y="142980"/>
                  </a:lnTo>
                  <a:lnTo>
                    <a:pt x="152066" y="143221"/>
                  </a:lnTo>
                  <a:lnTo>
                    <a:pt x="151832" y="143230"/>
                  </a:lnTo>
                  <a:lnTo>
                    <a:pt x="151808" y="143606"/>
                  </a:lnTo>
                  <a:lnTo>
                    <a:pt x="153737" y="143574"/>
                  </a:lnTo>
                  <a:lnTo>
                    <a:pt x="154317" y="143907"/>
                  </a:lnTo>
                  <a:lnTo>
                    <a:pt x="154361" y="144053"/>
                  </a:lnTo>
                  <a:lnTo>
                    <a:pt x="155040" y="144670"/>
                  </a:lnTo>
                  <a:lnTo>
                    <a:pt x="155778" y="144402"/>
                  </a:lnTo>
                  <a:lnTo>
                    <a:pt x="156323" y="144537"/>
                  </a:lnTo>
                  <a:lnTo>
                    <a:pt x="156719" y="145721"/>
                  </a:lnTo>
                  <a:lnTo>
                    <a:pt x="156980" y="145719"/>
                  </a:lnTo>
                  <a:lnTo>
                    <a:pt x="157224" y="146117"/>
                  </a:lnTo>
                  <a:lnTo>
                    <a:pt x="157352" y="146674"/>
                  </a:lnTo>
                  <a:lnTo>
                    <a:pt x="156988" y="146703"/>
                  </a:lnTo>
                  <a:lnTo>
                    <a:pt x="156665" y="146825"/>
                  </a:lnTo>
                  <a:lnTo>
                    <a:pt x="156083" y="147286"/>
                  </a:lnTo>
                  <a:lnTo>
                    <a:pt x="155393" y="148017"/>
                  </a:lnTo>
                  <a:lnTo>
                    <a:pt x="155853" y="148761"/>
                  </a:lnTo>
                  <a:lnTo>
                    <a:pt x="157556" y="150419"/>
                  </a:lnTo>
                  <a:lnTo>
                    <a:pt x="157773" y="150645"/>
                  </a:lnTo>
                  <a:lnTo>
                    <a:pt x="158200" y="150531"/>
                  </a:lnTo>
                  <a:lnTo>
                    <a:pt x="158384" y="150406"/>
                  </a:lnTo>
                  <a:lnTo>
                    <a:pt x="158432" y="150015"/>
                  </a:lnTo>
                  <a:lnTo>
                    <a:pt x="158542" y="149799"/>
                  </a:lnTo>
                  <a:lnTo>
                    <a:pt x="159368" y="149531"/>
                  </a:lnTo>
                  <a:lnTo>
                    <a:pt x="160518" y="149557"/>
                  </a:lnTo>
                  <a:lnTo>
                    <a:pt x="160423" y="149937"/>
                  </a:lnTo>
                  <a:lnTo>
                    <a:pt x="160439" y="151405"/>
                  </a:lnTo>
                  <a:lnTo>
                    <a:pt x="161906" y="151410"/>
                  </a:lnTo>
                  <a:lnTo>
                    <a:pt x="162032" y="152780"/>
                  </a:lnTo>
                  <a:lnTo>
                    <a:pt x="161158" y="152782"/>
                  </a:lnTo>
                  <a:lnTo>
                    <a:pt x="160658" y="152787"/>
                  </a:lnTo>
                  <a:lnTo>
                    <a:pt x="160434" y="152780"/>
                  </a:lnTo>
                  <a:lnTo>
                    <a:pt x="158730" y="152779"/>
                  </a:lnTo>
                  <a:lnTo>
                    <a:pt x="159401" y="153248"/>
                  </a:lnTo>
                  <a:lnTo>
                    <a:pt x="159167" y="154107"/>
                  </a:lnTo>
                  <a:lnTo>
                    <a:pt x="158525" y="155153"/>
                  </a:lnTo>
                  <a:lnTo>
                    <a:pt x="156464" y="155153"/>
                  </a:lnTo>
                  <a:lnTo>
                    <a:pt x="156273" y="157006"/>
                  </a:lnTo>
                  <a:lnTo>
                    <a:pt x="157179" y="157615"/>
                  </a:lnTo>
                  <a:lnTo>
                    <a:pt x="157394" y="158258"/>
                  </a:lnTo>
                  <a:lnTo>
                    <a:pt x="156420" y="158997"/>
                  </a:lnTo>
                  <a:lnTo>
                    <a:pt x="155921" y="158768"/>
                  </a:lnTo>
                  <a:lnTo>
                    <a:pt x="155774" y="158469"/>
                  </a:lnTo>
                  <a:lnTo>
                    <a:pt x="154844" y="157844"/>
                  </a:lnTo>
                  <a:lnTo>
                    <a:pt x="153329" y="157532"/>
                  </a:lnTo>
                  <a:lnTo>
                    <a:pt x="152834" y="157529"/>
                  </a:lnTo>
                  <a:lnTo>
                    <a:pt x="152474" y="157724"/>
                  </a:lnTo>
                  <a:lnTo>
                    <a:pt x="152343" y="158148"/>
                  </a:lnTo>
                  <a:lnTo>
                    <a:pt x="152043" y="158552"/>
                  </a:lnTo>
                  <a:lnTo>
                    <a:pt x="151527" y="158968"/>
                  </a:lnTo>
                  <a:lnTo>
                    <a:pt x="150798" y="159179"/>
                  </a:lnTo>
                  <a:lnTo>
                    <a:pt x="150450" y="159676"/>
                  </a:lnTo>
                  <a:lnTo>
                    <a:pt x="149725" y="160668"/>
                  </a:lnTo>
                  <a:lnTo>
                    <a:pt x="149727" y="162188"/>
                  </a:lnTo>
                  <a:lnTo>
                    <a:pt x="150411" y="162341"/>
                  </a:lnTo>
                  <a:lnTo>
                    <a:pt x="150916" y="162156"/>
                  </a:lnTo>
                  <a:lnTo>
                    <a:pt x="151189" y="162149"/>
                  </a:lnTo>
                  <a:lnTo>
                    <a:pt x="152196" y="163580"/>
                  </a:lnTo>
                  <a:lnTo>
                    <a:pt x="151192" y="164512"/>
                  </a:lnTo>
                  <a:lnTo>
                    <a:pt x="151838" y="164501"/>
                  </a:lnTo>
                  <a:lnTo>
                    <a:pt x="152078" y="164506"/>
                  </a:lnTo>
                  <a:lnTo>
                    <a:pt x="151466" y="164882"/>
                  </a:lnTo>
                  <a:lnTo>
                    <a:pt x="151085" y="165212"/>
                  </a:lnTo>
                  <a:lnTo>
                    <a:pt x="150410" y="165570"/>
                  </a:lnTo>
                  <a:lnTo>
                    <a:pt x="149693" y="165597"/>
                  </a:lnTo>
                  <a:lnTo>
                    <a:pt x="147833" y="165212"/>
                  </a:lnTo>
                  <a:lnTo>
                    <a:pt x="147859" y="165416"/>
                  </a:lnTo>
                  <a:lnTo>
                    <a:pt x="147920" y="166047"/>
                  </a:lnTo>
                  <a:lnTo>
                    <a:pt x="148082" y="166818"/>
                  </a:lnTo>
                  <a:lnTo>
                    <a:pt x="148405" y="167164"/>
                  </a:lnTo>
                  <a:lnTo>
                    <a:pt x="148522" y="167562"/>
                  </a:lnTo>
                  <a:lnTo>
                    <a:pt x="148379" y="167885"/>
                  </a:lnTo>
                  <a:lnTo>
                    <a:pt x="147721" y="168692"/>
                  </a:lnTo>
                  <a:lnTo>
                    <a:pt x="147217" y="169982"/>
                  </a:lnTo>
                  <a:lnTo>
                    <a:pt x="147615" y="170187"/>
                  </a:lnTo>
                  <a:lnTo>
                    <a:pt x="147745" y="170388"/>
                  </a:lnTo>
                  <a:lnTo>
                    <a:pt x="148007" y="171857"/>
                  </a:lnTo>
                  <a:lnTo>
                    <a:pt x="148024" y="172322"/>
                  </a:lnTo>
                  <a:lnTo>
                    <a:pt x="147889" y="172772"/>
                  </a:lnTo>
                  <a:lnTo>
                    <a:pt x="147453" y="173340"/>
                  </a:lnTo>
                  <a:lnTo>
                    <a:pt x="147442" y="174146"/>
                  </a:lnTo>
                  <a:lnTo>
                    <a:pt x="147193" y="173909"/>
                  </a:lnTo>
                  <a:lnTo>
                    <a:pt x="146800" y="173790"/>
                  </a:lnTo>
                  <a:lnTo>
                    <a:pt x="146413" y="174712"/>
                  </a:lnTo>
                  <a:lnTo>
                    <a:pt x="144194" y="173877"/>
                  </a:lnTo>
                  <a:lnTo>
                    <a:pt x="144068" y="174558"/>
                  </a:lnTo>
                  <a:lnTo>
                    <a:pt x="142738" y="174875"/>
                  </a:lnTo>
                  <a:lnTo>
                    <a:pt x="142278" y="175070"/>
                  </a:lnTo>
                  <a:lnTo>
                    <a:pt x="141415" y="175060"/>
                  </a:lnTo>
                  <a:lnTo>
                    <a:pt x="141285" y="175533"/>
                  </a:lnTo>
                  <a:lnTo>
                    <a:pt x="140175" y="175510"/>
                  </a:lnTo>
                  <a:lnTo>
                    <a:pt x="139965" y="176544"/>
                  </a:lnTo>
                  <a:lnTo>
                    <a:pt x="141658" y="176562"/>
                  </a:lnTo>
                  <a:lnTo>
                    <a:pt x="141666" y="176879"/>
                  </a:lnTo>
                  <a:lnTo>
                    <a:pt x="141239" y="177310"/>
                  </a:lnTo>
                  <a:lnTo>
                    <a:pt x="141038" y="177385"/>
                  </a:lnTo>
                  <a:lnTo>
                    <a:pt x="140552" y="177794"/>
                  </a:lnTo>
                  <a:lnTo>
                    <a:pt x="139925" y="179810"/>
                  </a:lnTo>
                  <a:lnTo>
                    <a:pt x="139423" y="180197"/>
                  </a:lnTo>
                  <a:lnTo>
                    <a:pt x="139172" y="180866"/>
                  </a:lnTo>
                  <a:lnTo>
                    <a:pt x="138661" y="181636"/>
                  </a:lnTo>
                  <a:lnTo>
                    <a:pt x="138059" y="182328"/>
                  </a:lnTo>
                  <a:lnTo>
                    <a:pt x="137390" y="182953"/>
                  </a:lnTo>
                  <a:lnTo>
                    <a:pt x="137168" y="183016"/>
                  </a:lnTo>
                  <a:lnTo>
                    <a:pt x="136896" y="182953"/>
                  </a:lnTo>
                  <a:lnTo>
                    <a:pt x="136177" y="184154"/>
                  </a:lnTo>
                  <a:lnTo>
                    <a:pt x="136208" y="184613"/>
                  </a:lnTo>
                  <a:lnTo>
                    <a:pt x="135867" y="185033"/>
                  </a:lnTo>
                  <a:lnTo>
                    <a:pt x="135839" y="184839"/>
                  </a:lnTo>
                  <a:lnTo>
                    <a:pt x="131787" y="184803"/>
                  </a:lnTo>
                  <a:lnTo>
                    <a:pt x="131725" y="184409"/>
                  </a:lnTo>
                  <a:lnTo>
                    <a:pt x="132068" y="183528"/>
                  </a:lnTo>
                  <a:lnTo>
                    <a:pt x="132308" y="182475"/>
                  </a:lnTo>
                  <a:lnTo>
                    <a:pt x="131166" y="182315"/>
                  </a:lnTo>
                  <a:lnTo>
                    <a:pt x="130227" y="181714"/>
                  </a:lnTo>
                  <a:lnTo>
                    <a:pt x="131506" y="180980"/>
                  </a:lnTo>
                  <a:lnTo>
                    <a:pt x="130373" y="180537"/>
                  </a:lnTo>
                  <a:lnTo>
                    <a:pt x="130202" y="180334"/>
                  </a:lnTo>
                  <a:lnTo>
                    <a:pt x="129529" y="180286"/>
                  </a:lnTo>
                  <a:lnTo>
                    <a:pt x="129205" y="180373"/>
                  </a:lnTo>
                  <a:lnTo>
                    <a:pt x="128830" y="180628"/>
                  </a:lnTo>
                  <a:lnTo>
                    <a:pt x="128604" y="180897"/>
                  </a:lnTo>
                  <a:lnTo>
                    <a:pt x="128447" y="181326"/>
                  </a:lnTo>
                  <a:lnTo>
                    <a:pt x="128337" y="182275"/>
                  </a:lnTo>
                  <a:lnTo>
                    <a:pt x="128395" y="182843"/>
                  </a:lnTo>
                  <a:lnTo>
                    <a:pt x="128594" y="183291"/>
                  </a:lnTo>
                  <a:lnTo>
                    <a:pt x="128978" y="183755"/>
                  </a:lnTo>
                  <a:lnTo>
                    <a:pt x="130107" y="184229"/>
                  </a:lnTo>
                  <a:lnTo>
                    <a:pt x="130871" y="184670"/>
                  </a:lnTo>
                  <a:lnTo>
                    <a:pt x="131078" y="185037"/>
                  </a:lnTo>
                  <a:lnTo>
                    <a:pt x="131252" y="185732"/>
                  </a:lnTo>
                  <a:lnTo>
                    <a:pt x="131384" y="185921"/>
                  </a:lnTo>
                  <a:lnTo>
                    <a:pt x="132851" y="187197"/>
                  </a:lnTo>
                  <a:lnTo>
                    <a:pt x="133014" y="187256"/>
                  </a:lnTo>
                  <a:lnTo>
                    <a:pt x="133108" y="187566"/>
                  </a:lnTo>
                  <a:lnTo>
                    <a:pt x="133032" y="187926"/>
                  </a:lnTo>
                  <a:lnTo>
                    <a:pt x="132884" y="188098"/>
                  </a:lnTo>
                  <a:lnTo>
                    <a:pt x="132168" y="188431"/>
                  </a:lnTo>
                  <a:lnTo>
                    <a:pt x="131683" y="188866"/>
                  </a:lnTo>
                  <a:lnTo>
                    <a:pt x="131376" y="189405"/>
                  </a:lnTo>
                  <a:lnTo>
                    <a:pt x="130952" y="189916"/>
                  </a:lnTo>
                  <a:lnTo>
                    <a:pt x="130630" y="190145"/>
                  </a:lnTo>
                  <a:lnTo>
                    <a:pt x="130278" y="190269"/>
                  </a:lnTo>
                  <a:lnTo>
                    <a:pt x="129037" y="190310"/>
                  </a:lnTo>
                  <a:lnTo>
                    <a:pt x="128435" y="190488"/>
                  </a:lnTo>
                  <a:lnTo>
                    <a:pt x="127958" y="190693"/>
                  </a:lnTo>
                  <a:lnTo>
                    <a:pt x="127080" y="191444"/>
                  </a:lnTo>
                  <a:lnTo>
                    <a:pt x="126899" y="191587"/>
                  </a:lnTo>
                  <a:lnTo>
                    <a:pt x="126959" y="190707"/>
                  </a:lnTo>
                  <a:lnTo>
                    <a:pt x="127166" y="190353"/>
                  </a:lnTo>
                  <a:lnTo>
                    <a:pt x="127444" y="190034"/>
                  </a:lnTo>
                  <a:lnTo>
                    <a:pt x="126846" y="190633"/>
                  </a:lnTo>
                  <a:lnTo>
                    <a:pt x="126888" y="190819"/>
                  </a:lnTo>
                  <a:lnTo>
                    <a:pt x="126842" y="191399"/>
                  </a:lnTo>
                  <a:lnTo>
                    <a:pt x="126800" y="191611"/>
                  </a:lnTo>
                  <a:lnTo>
                    <a:pt x="126603" y="191968"/>
                  </a:lnTo>
                  <a:lnTo>
                    <a:pt x="126273" y="191819"/>
                  </a:lnTo>
                  <a:lnTo>
                    <a:pt x="125112" y="191811"/>
                  </a:lnTo>
                  <a:lnTo>
                    <a:pt x="124623" y="191343"/>
                  </a:lnTo>
                  <a:lnTo>
                    <a:pt x="123925" y="191302"/>
                  </a:lnTo>
                  <a:lnTo>
                    <a:pt x="123925" y="190614"/>
                  </a:lnTo>
                  <a:lnTo>
                    <a:pt x="120489" y="190659"/>
                  </a:lnTo>
                  <a:lnTo>
                    <a:pt x="120347" y="190577"/>
                  </a:lnTo>
                  <a:lnTo>
                    <a:pt x="120343" y="190830"/>
                  </a:lnTo>
                  <a:lnTo>
                    <a:pt x="119428" y="191344"/>
                  </a:lnTo>
                  <a:lnTo>
                    <a:pt x="118698" y="191540"/>
                  </a:lnTo>
                  <a:lnTo>
                    <a:pt x="118107" y="191545"/>
                  </a:lnTo>
                  <a:lnTo>
                    <a:pt x="118011" y="191999"/>
                  </a:lnTo>
                  <a:lnTo>
                    <a:pt x="117681" y="192455"/>
                  </a:lnTo>
                  <a:lnTo>
                    <a:pt x="117092" y="192509"/>
                  </a:lnTo>
                  <a:lnTo>
                    <a:pt x="116625" y="192724"/>
                  </a:lnTo>
                  <a:lnTo>
                    <a:pt x="120665" y="192719"/>
                  </a:lnTo>
                  <a:lnTo>
                    <a:pt x="120658" y="194537"/>
                  </a:lnTo>
                  <a:lnTo>
                    <a:pt x="112397" y="194584"/>
                  </a:lnTo>
                  <a:lnTo>
                    <a:pt x="111885" y="194977"/>
                  </a:lnTo>
                  <a:lnTo>
                    <a:pt x="111283" y="195104"/>
                  </a:lnTo>
                  <a:lnTo>
                    <a:pt x="111116" y="195364"/>
                  </a:lnTo>
                  <a:lnTo>
                    <a:pt x="110991" y="195843"/>
                  </a:lnTo>
                  <a:lnTo>
                    <a:pt x="110798" y="196015"/>
                  </a:lnTo>
                  <a:lnTo>
                    <a:pt x="110092" y="196200"/>
                  </a:lnTo>
                  <a:lnTo>
                    <a:pt x="109403" y="196937"/>
                  </a:lnTo>
                  <a:lnTo>
                    <a:pt x="108463" y="196948"/>
                  </a:lnTo>
                  <a:lnTo>
                    <a:pt x="108488" y="195062"/>
                  </a:lnTo>
                  <a:lnTo>
                    <a:pt x="105493" y="195063"/>
                  </a:lnTo>
                  <a:lnTo>
                    <a:pt x="105495" y="194554"/>
                  </a:lnTo>
                  <a:lnTo>
                    <a:pt x="104055" y="194676"/>
                  </a:lnTo>
                  <a:lnTo>
                    <a:pt x="104177" y="195598"/>
                  </a:lnTo>
                  <a:lnTo>
                    <a:pt x="104415" y="196253"/>
                  </a:lnTo>
                  <a:lnTo>
                    <a:pt x="104215" y="196948"/>
                  </a:lnTo>
                  <a:lnTo>
                    <a:pt x="103931" y="197346"/>
                  </a:lnTo>
                  <a:lnTo>
                    <a:pt x="104253" y="198559"/>
                  </a:lnTo>
                  <a:lnTo>
                    <a:pt x="104404" y="199715"/>
                  </a:lnTo>
                  <a:lnTo>
                    <a:pt x="100533" y="199814"/>
                  </a:lnTo>
                  <a:lnTo>
                    <a:pt x="94951" y="199790"/>
                  </a:lnTo>
                  <a:lnTo>
                    <a:pt x="94040" y="200292"/>
                  </a:lnTo>
                  <a:lnTo>
                    <a:pt x="93848" y="200481"/>
                  </a:lnTo>
                  <a:lnTo>
                    <a:pt x="94241" y="200786"/>
                  </a:lnTo>
                  <a:lnTo>
                    <a:pt x="94550" y="200868"/>
                  </a:lnTo>
                  <a:lnTo>
                    <a:pt x="94683" y="201084"/>
                  </a:lnTo>
                  <a:lnTo>
                    <a:pt x="94161" y="201430"/>
                  </a:lnTo>
                  <a:lnTo>
                    <a:pt x="93764" y="201523"/>
                  </a:lnTo>
                  <a:lnTo>
                    <a:pt x="92871" y="201203"/>
                  </a:lnTo>
                  <a:lnTo>
                    <a:pt x="92621" y="201359"/>
                  </a:lnTo>
                  <a:lnTo>
                    <a:pt x="92053" y="201418"/>
                  </a:lnTo>
                  <a:lnTo>
                    <a:pt x="91422" y="200775"/>
                  </a:lnTo>
                  <a:lnTo>
                    <a:pt x="90309" y="200136"/>
                  </a:lnTo>
                  <a:lnTo>
                    <a:pt x="90312" y="199685"/>
                  </a:lnTo>
                  <a:lnTo>
                    <a:pt x="88587" y="199682"/>
                  </a:lnTo>
                  <a:lnTo>
                    <a:pt x="88320" y="199757"/>
                  </a:lnTo>
                  <a:lnTo>
                    <a:pt x="88299" y="200009"/>
                  </a:lnTo>
                  <a:lnTo>
                    <a:pt x="87247" y="200010"/>
                  </a:lnTo>
                  <a:lnTo>
                    <a:pt x="87126" y="200330"/>
                  </a:lnTo>
                  <a:lnTo>
                    <a:pt x="86967" y="200419"/>
                  </a:lnTo>
                  <a:lnTo>
                    <a:pt x="84360" y="200359"/>
                  </a:lnTo>
                  <a:lnTo>
                    <a:pt x="84749" y="198817"/>
                  </a:lnTo>
                  <a:lnTo>
                    <a:pt x="85137" y="197850"/>
                  </a:lnTo>
                  <a:lnTo>
                    <a:pt x="85725" y="196957"/>
                  </a:lnTo>
                  <a:lnTo>
                    <a:pt x="86121" y="196693"/>
                  </a:lnTo>
                  <a:lnTo>
                    <a:pt x="86301" y="196938"/>
                  </a:lnTo>
                  <a:lnTo>
                    <a:pt x="87550" y="196930"/>
                  </a:lnTo>
                  <a:lnTo>
                    <a:pt x="88327" y="196699"/>
                  </a:lnTo>
                  <a:lnTo>
                    <a:pt x="88390" y="197309"/>
                  </a:lnTo>
                  <a:lnTo>
                    <a:pt x="90929" y="197324"/>
                  </a:lnTo>
                  <a:lnTo>
                    <a:pt x="90990" y="194532"/>
                  </a:lnTo>
                  <a:lnTo>
                    <a:pt x="95608" y="194527"/>
                  </a:lnTo>
                  <a:lnTo>
                    <a:pt x="95863" y="193769"/>
                  </a:lnTo>
                  <a:lnTo>
                    <a:pt x="95955" y="193635"/>
                  </a:lnTo>
                  <a:lnTo>
                    <a:pt x="96415" y="193404"/>
                  </a:lnTo>
                  <a:lnTo>
                    <a:pt x="96687" y="192661"/>
                  </a:lnTo>
                  <a:lnTo>
                    <a:pt x="96700" y="192389"/>
                  </a:lnTo>
                  <a:lnTo>
                    <a:pt x="96566" y="192147"/>
                  </a:lnTo>
                  <a:lnTo>
                    <a:pt x="96533" y="191831"/>
                  </a:lnTo>
                  <a:lnTo>
                    <a:pt x="97147" y="191448"/>
                  </a:lnTo>
                  <a:lnTo>
                    <a:pt x="97557" y="191322"/>
                  </a:lnTo>
                  <a:lnTo>
                    <a:pt x="97424" y="190560"/>
                  </a:lnTo>
                  <a:lnTo>
                    <a:pt x="97018" y="190507"/>
                  </a:lnTo>
                  <a:lnTo>
                    <a:pt x="96964" y="190020"/>
                  </a:lnTo>
                  <a:lnTo>
                    <a:pt x="97224" y="189488"/>
                  </a:lnTo>
                  <a:lnTo>
                    <a:pt x="98135" y="189042"/>
                  </a:lnTo>
                  <a:lnTo>
                    <a:pt x="98286" y="189083"/>
                  </a:lnTo>
                  <a:lnTo>
                    <a:pt x="98411" y="189400"/>
                  </a:lnTo>
                  <a:lnTo>
                    <a:pt x="98800" y="189497"/>
                  </a:lnTo>
                  <a:lnTo>
                    <a:pt x="98867" y="189259"/>
                  </a:lnTo>
                  <a:lnTo>
                    <a:pt x="98648" y="189030"/>
                  </a:lnTo>
                  <a:lnTo>
                    <a:pt x="97780" y="188752"/>
                  </a:lnTo>
                  <a:lnTo>
                    <a:pt x="96451" y="188729"/>
                  </a:lnTo>
                  <a:lnTo>
                    <a:pt x="96434" y="189823"/>
                  </a:lnTo>
                  <a:lnTo>
                    <a:pt x="96036" y="190176"/>
                  </a:lnTo>
                  <a:lnTo>
                    <a:pt x="95376" y="190336"/>
                  </a:lnTo>
                  <a:lnTo>
                    <a:pt x="88947" y="190287"/>
                  </a:lnTo>
                  <a:lnTo>
                    <a:pt x="88934" y="190001"/>
                  </a:lnTo>
                  <a:lnTo>
                    <a:pt x="89616" y="189313"/>
                  </a:lnTo>
                  <a:lnTo>
                    <a:pt x="89507" y="189175"/>
                  </a:lnTo>
                  <a:lnTo>
                    <a:pt x="88399" y="189202"/>
                  </a:lnTo>
                  <a:lnTo>
                    <a:pt x="88387" y="189592"/>
                  </a:lnTo>
                  <a:lnTo>
                    <a:pt x="87806" y="189808"/>
                  </a:lnTo>
                  <a:lnTo>
                    <a:pt x="87459" y="189793"/>
                  </a:lnTo>
                  <a:lnTo>
                    <a:pt x="87208" y="189604"/>
                  </a:lnTo>
                  <a:lnTo>
                    <a:pt x="87032" y="188659"/>
                  </a:lnTo>
                  <a:lnTo>
                    <a:pt x="86484" y="188555"/>
                  </a:lnTo>
                  <a:lnTo>
                    <a:pt x="86106" y="188612"/>
                  </a:lnTo>
                  <a:lnTo>
                    <a:pt x="85819" y="188254"/>
                  </a:lnTo>
                  <a:lnTo>
                    <a:pt x="85785" y="186800"/>
                  </a:lnTo>
                  <a:lnTo>
                    <a:pt x="86776" y="186800"/>
                  </a:lnTo>
                  <a:lnTo>
                    <a:pt x="87529" y="187376"/>
                  </a:lnTo>
                  <a:lnTo>
                    <a:pt x="88377" y="187688"/>
                  </a:lnTo>
                  <a:lnTo>
                    <a:pt x="91359" y="187654"/>
                  </a:lnTo>
                  <a:lnTo>
                    <a:pt x="91438" y="186189"/>
                  </a:lnTo>
                  <a:lnTo>
                    <a:pt x="91421" y="184957"/>
                  </a:lnTo>
                  <a:lnTo>
                    <a:pt x="91233" y="184742"/>
                  </a:lnTo>
                  <a:lnTo>
                    <a:pt x="90785" y="183280"/>
                  </a:lnTo>
                  <a:lnTo>
                    <a:pt x="90588" y="182038"/>
                  </a:lnTo>
                  <a:lnTo>
                    <a:pt x="90655" y="181242"/>
                  </a:lnTo>
                  <a:lnTo>
                    <a:pt x="91253" y="180703"/>
                  </a:lnTo>
                  <a:lnTo>
                    <a:pt x="91383" y="180093"/>
                  </a:lnTo>
                  <a:lnTo>
                    <a:pt x="91442" y="179267"/>
                  </a:lnTo>
                  <a:lnTo>
                    <a:pt x="91220" y="178914"/>
                  </a:lnTo>
                  <a:lnTo>
                    <a:pt x="89897" y="178479"/>
                  </a:lnTo>
                  <a:lnTo>
                    <a:pt x="89156" y="178148"/>
                  </a:lnTo>
                  <a:lnTo>
                    <a:pt x="88010" y="178312"/>
                  </a:lnTo>
                  <a:lnTo>
                    <a:pt x="87257" y="178863"/>
                  </a:lnTo>
                  <a:lnTo>
                    <a:pt x="86558" y="178570"/>
                  </a:lnTo>
                  <a:lnTo>
                    <a:pt x="86569" y="177621"/>
                  </a:lnTo>
                  <a:lnTo>
                    <a:pt x="85991" y="177642"/>
                  </a:lnTo>
                  <a:lnTo>
                    <a:pt x="85993" y="175046"/>
                  </a:lnTo>
                  <a:lnTo>
                    <a:pt x="85283" y="175080"/>
                  </a:lnTo>
                  <a:lnTo>
                    <a:pt x="85007" y="175254"/>
                  </a:lnTo>
                  <a:lnTo>
                    <a:pt x="84780" y="174978"/>
                  </a:lnTo>
                  <a:lnTo>
                    <a:pt x="84808" y="172561"/>
                  </a:lnTo>
                  <a:lnTo>
                    <a:pt x="84907" y="171657"/>
                  </a:lnTo>
                  <a:lnTo>
                    <a:pt x="84337" y="171203"/>
                  </a:lnTo>
                  <a:lnTo>
                    <a:pt x="83328" y="170976"/>
                  </a:lnTo>
                  <a:lnTo>
                    <a:pt x="82955" y="170969"/>
                  </a:lnTo>
                  <a:lnTo>
                    <a:pt x="82616" y="170589"/>
                  </a:lnTo>
                  <a:lnTo>
                    <a:pt x="82650" y="170258"/>
                  </a:lnTo>
                  <a:lnTo>
                    <a:pt x="82085" y="169823"/>
                  </a:lnTo>
                  <a:lnTo>
                    <a:pt x="81821" y="169756"/>
                  </a:lnTo>
                  <a:lnTo>
                    <a:pt x="81267" y="170306"/>
                  </a:lnTo>
                  <a:lnTo>
                    <a:pt x="80350" y="170837"/>
                  </a:lnTo>
                  <a:lnTo>
                    <a:pt x="79074" y="171076"/>
                  </a:lnTo>
                  <a:lnTo>
                    <a:pt x="78225" y="170695"/>
                  </a:lnTo>
                  <a:lnTo>
                    <a:pt x="77901" y="170310"/>
                  </a:lnTo>
                  <a:lnTo>
                    <a:pt x="77456" y="170289"/>
                  </a:lnTo>
                  <a:lnTo>
                    <a:pt x="77146" y="170358"/>
                  </a:lnTo>
                  <a:lnTo>
                    <a:pt x="77338" y="170663"/>
                  </a:lnTo>
                  <a:lnTo>
                    <a:pt x="77328" y="170971"/>
                  </a:lnTo>
                  <a:lnTo>
                    <a:pt x="76785" y="171193"/>
                  </a:lnTo>
                  <a:lnTo>
                    <a:pt x="76404" y="171060"/>
                  </a:lnTo>
                  <a:lnTo>
                    <a:pt x="76308" y="170922"/>
                  </a:lnTo>
                  <a:lnTo>
                    <a:pt x="76607" y="170749"/>
                  </a:lnTo>
                  <a:lnTo>
                    <a:pt x="76652" y="169970"/>
                  </a:lnTo>
                  <a:lnTo>
                    <a:pt x="76831" y="169389"/>
                  </a:lnTo>
                  <a:lnTo>
                    <a:pt x="77190" y="169267"/>
                  </a:lnTo>
                  <a:lnTo>
                    <a:pt x="77278" y="169077"/>
                  </a:lnTo>
                  <a:lnTo>
                    <a:pt x="76823" y="168687"/>
                  </a:lnTo>
                  <a:lnTo>
                    <a:pt x="75860" y="168743"/>
                  </a:lnTo>
                  <a:lnTo>
                    <a:pt x="76245" y="167969"/>
                  </a:lnTo>
                  <a:lnTo>
                    <a:pt x="76639" y="166162"/>
                  </a:lnTo>
                  <a:lnTo>
                    <a:pt x="76677" y="165224"/>
                  </a:lnTo>
                  <a:lnTo>
                    <a:pt x="76380" y="164019"/>
                  </a:lnTo>
                  <a:lnTo>
                    <a:pt x="76681" y="162992"/>
                  </a:lnTo>
                  <a:lnTo>
                    <a:pt x="76966" y="162431"/>
                  </a:lnTo>
                  <a:lnTo>
                    <a:pt x="77021" y="161669"/>
                  </a:lnTo>
                  <a:lnTo>
                    <a:pt x="76933" y="161472"/>
                  </a:lnTo>
                  <a:lnTo>
                    <a:pt x="77940" y="160635"/>
                  </a:lnTo>
                  <a:lnTo>
                    <a:pt x="78359" y="160944"/>
                  </a:lnTo>
                  <a:lnTo>
                    <a:pt x="78321" y="161126"/>
                  </a:lnTo>
                  <a:lnTo>
                    <a:pt x="78111" y="161423"/>
                  </a:lnTo>
                  <a:lnTo>
                    <a:pt x="78765" y="161327"/>
                  </a:lnTo>
                  <a:lnTo>
                    <a:pt x="79508" y="161097"/>
                  </a:lnTo>
                  <a:lnTo>
                    <a:pt x="79805" y="160859"/>
                  </a:lnTo>
                  <a:lnTo>
                    <a:pt x="79931" y="160561"/>
                  </a:lnTo>
                  <a:lnTo>
                    <a:pt x="80020" y="160026"/>
                  </a:lnTo>
                  <a:lnTo>
                    <a:pt x="79948" y="159873"/>
                  </a:lnTo>
                  <a:lnTo>
                    <a:pt x="79873" y="158951"/>
                  </a:lnTo>
                  <a:lnTo>
                    <a:pt x="79844" y="158274"/>
                  </a:lnTo>
                  <a:lnTo>
                    <a:pt x="79895" y="157697"/>
                  </a:lnTo>
                  <a:lnTo>
                    <a:pt x="79517" y="157504"/>
                  </a:lnTo>
                  <a:lnTo>
                    <a:pt x="79027" y="157574"/>
                  </a:lnTo>
                  <a:lnTo>
                    <a:pt x="78786" y="157450"/>
                  </a:lnTo>
                  <a:lnTo>
                    <a:pt x="79039" y="156463"/>
                  </a:lnTo>
                  <a:lnTo>
                    <a:pt x="79212" y="156132"/>
                  </a:lnTo>
                  <a:lnTo>
                    <a:pt x="77752" y="155681"/>
                  </a:lnTo>
                  <a:lnTo>
                    <a:pt x="76737" y="155510"/>
                  </a:lnTo>
                  <a:lnTo>
                    <a:pt x="75918" y="155172"/>
                  </a:lnTo>
                  <a:lnTo>
                    <a:pt x="75763" y="154666"/>
                  </a:lnTo>
                  <a:lnTo>
                    <a:pt x="74532" y="153694"/>
                  </a:lnTo>
                  <a:lnTo>
                    <a:pt x="74001" y="153409"/>
                  </a:lnTo>
                  <a:lnTo>
                    <a:pt x="73845" y="153502"/>
                  </a:lnTo>
                  <a:lnTo>
                    <a:pt x="73761" y="153818"/>
                  </a:lnTo>
                  <a:lnTo>
                    <a:pt x="73401" y="153952"/>
                  </a:lnTo>
                  <a:lnTo>
                    <a:pt x="72847" y="154016"/>
                  </a:lnTo>
                  <a:lnTo>
                    <a:pt x="72750" y="154209"/>
                  </a:lnTo>
                  <a:lnTo>
                    <a:pt x="72744" y="154959"/>
                  </a:lnTo>
                  <a:lnTo>
                    <a:pt x="72723" y="155713"/>
                  </a:lnTo>
                  <a:lnTo>
                    <a:pt x="72664" y="158073"/>
                  </a:lnTo>
                  <a:lnTo>
                    <a:pt x="72638" y="171563"/>
                  </a:lnTo>
                  <a:lnTo>
                    <a:pt x="70324" y="171562"/>
                  </a:lnTo>
                  <a:lnTo>
                    <a:pt x="64020" y="171576"/>
                  </a:lnTo>
                  <a:lnTo>
                    <a:pt x="53965" y="171496"/>
                  </a:lnTo>
                  <a:lnTo>
                    <a:pt x="53791" y="171489"/>
                  </a:lnTo>
                  <a:lnTo>
                    <a:pt x="49040" y="171415"/>
                  </a:lnTo>
                  <a:lnTo>
                    <a:pt x="43884" y="171581"/>
                  </a:lnTo>
                  <a:lnTo>
                    <a:pt x="33696" y="171585"/>
                  </a:lnTo>
                  <a:lnTo>
                    <a:pt x="31060" y="171601"/>
                  </a:lnTo>
                  <a:lnTo>
                    <a:pt x="31056" y="172337"/>
                  </a:lnTo>
                  <a:lnTo>
                    <a:pt x="31135" y="173970"/>
                  </a:lnTo>
                  <a:lnTo>
                    <a:pt x="31152" y="178242"/>
                  </a:lnTo>
                  <a:lnTo>
                    <a:pt x="31007" y="183339"/>
                  </a:lnTo>
                  <a:lnTo>
                    <a:pt x="31083" y="187004"/>
                  </a:lnTo>
                  <a:lnTo>
                    <a:pt x="31065" y="189813"/>
                  </a:lnTo>
                  <a:lnTo>
                    <a:pt x="31038" y="192323"/>
                  </a:lnTo>
                  <a:lnTo>
                    <a:pt x="31033" y="192828"/>
                  </a:lnTo>
                  <a:lnTo>
                    <a:pt x="31010" y="194328"/>
                  </a:lnTo>
                  <a:lnTo>
                    <a:pt x="34023" y="194266"/>
                  </a:lnTo>
                  <a:lnTo>
                    <a:pt x="38854" y="194363"/>
                  </a:lnTo>
                  <a:lnTo>
                    <a:pt x="38701" y="199586"/>
                  </a:lnTo>
                  <a:lnTo>
                    <a:pt x="33782" y="199521"/>
                  </a:lnTo>
                  <a:lnTo>
                    <a:pt x="33642" y="199520"/>
                  </a:lnTo>
                  <a:lnTo>
                    <a:pt x="30842" y="199494"/>
                  </a:lnTo>
                  <a:lnTo>
                    <a:pt x="22730" y="199395"/>
                  </a:lnTo>
                  <a:lnTo>
                    <a:pt x="18686" y="199468"/>
                  </a:lnTo>
                  <a:lnTo>
                    <a:pt x="10070" y="199442"/>
                  </a:lnTo>
                  <a:lnTo>
                    <a:pt x="10149" y="199002"/>
                  </a:lnTo>
                  <a:lnTo>
                    <a:pt x="10065" y="198701"/>
                  </a:lnTo>
                  <a:lnTo>
                    <a:pt x="10145" y="198422"/>
                  </a:lnTo>
                  <a:lnTo>
                    <a:pt x="10374" y="198180"/>
                  </a:lnTo>
                  <a:lnTo>
                    <a:pt x="10888" y="198028"/>
                  </a:lnTo>
                  <a:lnTo>
                    <a:pt x="11372" y="197652"/>
                  </a:lnTo>
                  <a:lnTo>
                    <a:pt x="11189" y="197135"/>
                  </a:lnTo>
                  <a:lnTo>
                    <a:pt x="10863" y="196819"/>
                  </a:lnTo>
                  <a:lnTo>
                    <a:pt x="10838" y="196544"/>
                  </a:lnTo>
                  <a:lnTo>
                    <a:pt x="10909" y="196217"/>
                  </a:lnTo>
                  <a:lnTo>
                    <a:pt x="10700" y="196313"/>
                  </a:lnTo>
                  <a:lnTo>
                    <a:pt x="10157" y="196321"/>
                  </a:lnTo>
                  <a:lnTo>
                    <a:pt x="10086" y="196157"/>
                  </a:lnTo>
                  <a:lnTo>
                    <a:pt x="9568" y="195823"/>
                  </a:lnTo>
                  <a:lnTo>
                    <a:pt x="8912" y="195774"/>
                  </a:lnTo>
                  <a:lnTo>
                    <a:pt x="8085" y="196068"/>
                  </a:lnTo>
                  <a:lnTo>
                    <a:pt x="7363" y="196757"/>
                  </a:lnTo>
                  <a:lnTo>
                    <a:pt x="5938" y="196255"/>
                  </a:lnTo>
                  <a:lnTo>
                    <a:pt x="6013" y="196047"/>
                  </a:lnTo>
                  <a:lnTo>
                    <a:pt x="5980" y="195407"/>
                  </a:lnTo>
                  <a:lnTo>
                    <a:pt x="5729" y="195073"/>
                  </a:lnTo>
                  <a:lnTo>
                    <a:pt x="5326" y="195154"/>
                  </a:lnTo>
                  <a:lnTo>
                    <a:pt x="5315" y="195370"/>
                  </a:lnTo>
                  <a:lnTo>
                    <a:pt x="5178" y="195560"/>
                  </a:lnTo>
                  <a:lnTo>
                    <a:pt x="4217" y="196044"/>
                  </a:lnTo>
                  <a:lnTo>
                    <a:pt x="2988" y="195686"/>
                  </a:lnTo>
                  <a:lnTo>
                    <a:pt x="2298" y="195204"/>
                  </a:lnTo>
                  <a:lnTo>
                    <a:pt x="2056" y="195144"/>
                  </a:lnTo>
                  <a:lnTo>
                    <a:pt x="1755" y="194631"/>
                  </a:lnTo>
                  <a:lnTo>
                    <a:pt x="1658" y="194421"/>
                  </a:lnTo>
                  <a:lnTo>
                    <a:pt x="1572" y="194229"/>
                  </a:lnTo>
                  <a:lnTo>
                    <a:pt x="2362" y="192958"/>
                  </a:lnTo>
                  <a:lnTo>
                    <a:pt x="2517" y="193040"/>
                  </a:lnTo>
                  <a:lnTo>
                    <a:pt x="4502" y="191444"/>
                  </a:lnTo>
                  <a:lnTo>
                    <a:pt x="4713" y="190475"/>
                  </a:lnTo>
                  <a:lnTo>
                    <a:pt x="4760" y="190260"/>
                  </a:lnTo>
                  <a:lnTo>
                    <a:pt x="6226" y="183547"/>
                  </a:lnTo>
                  <a:lnTo>
                    <a:pt x="6294" y="183233"/>
                  </a:lnTo>
                  <a:lnTo>
                    <a:pt x="6328" y="183078"/>
                  </a:lnTo>
                  <a:lnTo>
                    <a:pt x="6395" y="182435"/>
                  </a:lnTo>
                  <a:lnTo>
                    <a:pt x="6565" y="180784"/>
                  </a:lnTo>
                  <a:lnTo>
                    <a:pt x="6608" y="180370"/>
                  </a:lnTo>
                  <a:lnTo>
                    <a:pt x="7265" y="174011"/>
                  </a:lnTo>
                  <a:lnTo>
                    <a:pt x="6653" y="171479"/>
                  </a:lnTo>
                  <a:lnTo>
                    <a:pt x="7021" y="168550"/>
                  </a:lnTo>
                  <a:lnTo>
                    <a:pt x="7244" y="166783"/>
                  </a:lnTo>
                  <a:lnTo>
                    <a:pt x="7621" y="163787"/>
                  </a:lnTo>
                  <a:lnTo>
                    <a:pt x="7647" y="163580"/>
                  </a:lnTo>
                  <a:lnTo>
                    <a:pt x="7837" y="162070"/>
                  </a:lnTo>
                  <a:lnTo>
                    <a:pt x="7855" y="161926"/>
                  </a:lnTo>
                  <a:lnTo>
                    <a:pt x="7952" y="161161"/>
                  </a:lnTo>
                  <a:lnTo>
                    <a:pt x="7912" y="159737"/>
                  </a:lnTo>
                  <a:lnTo>
                    <a:pt x="7778" y="155151"/>
                  </a:lnTo>
                  <a:lnTo>
                    <a:pt x="6655" y="151942"/>
                  </a:lnTo>
                  <a:lnTo>
                    <a:pt x="5908" y="151623"/>
                  </a:lnTo>
                  <a:lnTo>
                    <a:pt x="2142" y="151955"/>
                  </a:lnTo>
                  <a:lnTo>
                    <a:pt x="2176" y="151479"/>
                  </a:lnTo>
                  <a:lnTo>
                    <a:pt x="3420" y="151030"/>
                  </a:lnTo>
                  <a:lnTo>
                    <a:pt x="3956" y="150836"/>
                  </a:lnTo>
                  <a:lnTo>
                    <a:pt x="4233" y="150736"/>
                  </a:lnTo>
                  <a:lnTo>
                    <a:pt x="4564" y="150617"/>
                  </a:lnTo>
                  <a:lnTo>
                    <a:pt x="5911" y="149986"/>
                  </a:lnTo>
                  <a:lnTo>
                    <a:pt x="6599" y="148989"/>
                  </a:lnTo>
                  <a:lnTo>
                    <a:pt x="6670" y="148622"/>
                  </a:lnTo>
                  <a:lnTo>
                    <a:pt x="7015" y="146843"/>
                  </a:lnTo>
                  <a:lnTo>
                    <a:pt x="7584" y="143915"/>
                  </a:lnTo>
                  <a:lnTo>
                    <a:pt x="7968" y="139752"/>
                  </a:lnTo>
                  <a:lnTo>
                    <a:pt x="8044" y="138934"/>
                  </a:lnTo>
                  <a:lnTo>
                    <a:pt x="8253" y="136671"/>
                  </a:lnTo>
                  <a:lnTo>
                    <a:pt x="8133" y="135885"/>
                  </a:lnTo>
                  <a:lnTo>
                    <a:pt x="7798" y="133688"/>
                  </a:lnTo>
                  <a:lnTo>
                    <a:pt x="7074" y="131804"/>
                  </a:lnTo>
                  <a:lnTo>
                    <a:pt x="6985" y="131573"/>
                  </a:lnTo>
                  <a:lnTo>
                    <a:pt x="6642" y="130647"/>
                  </a:lnTo>
                  <a:lnTo>
                    <a:pt x="6287" y="127884"/>
                  </a:lnTo>
                  <a:lnTo>
                    <a:pt x="6246" y="127565"/>
                  </a:lnTo>
                  <a:lnTo>
                    <a:pt x="6206" y="127062"/>
                  </a:lnTo>
                  <a:lnTo>
                    <a:pt x="6420" y="126886"/>
                  </a:lnTo>
                  <a:lnTo>
                    <a:pt x="6719" y="126639"/>
                  </a:lnTo>
                  <a:lnTo>
                    <a:pt x="6928" y="126467"/>
                  </a:lnTo>
                  <a:lnTo>
                    <a:pt x="7504" y="126482"/>
                  </a:lnTo>
                  <a:lnTo>
                    <a:pt x="8115" y="124996"/>
                  </a:lnTo>
                  <a:lnTo>
                    <a:pt x="8640" y="123720"/>
                  </a:lnTo>
                  <a:lnTo>
                    <a:pt x="8986" y="121354"/>
                  </a:lnTo>
                  <a:lnTo>
                    <a:pt x="9558" y="117443"/>
                  </a:lnTo>
                  <a:lnTo>
                    <a:pt x="9765" y="116032"/>
                  </a:lnTo>
                  <a:lnTo>
                    <a:pt x="9852" y="115436"/>
                  </a:lnTo>
                  <a:lnTo>
                    <a:pt x="9877" y="115264"/>
                  </a:lnTo>
                  <a:lnTo>
                    <a:pt x="9937" y="114858"/>
                  </a:lnTo>
                  <a:lnTo>
                    <a:pt x="9100" y="114120"/>
                  </a:lnTo>
                  <a:lnTo>
                    <a:pt x="8751" y="113813"/>
                  </a:lnTo>
                  <a:lnTo>
                    <a:pt x="9459" y="111459"/>
                  </a:lnTo>
                  <a:lnTo>
                    <a:pt x="9681" y="109724"/>
                  </a:lnTo>
                  <a:lnTo>
                    <a:pt x="9754" y="109155"/>
                  </a:lnTo>
                  <a:lnTo>
                    <a:pt x="11044" y="99073"/>
                  </a:lnTo>
                  <a:lnTo>
                    <a:pt x="11031" y="97326"/>
                  </a:lnTo>
                  <a:lnTo>
                    <a:pt x="10988" y="91669"/>
                  </a:lnTo>
                  <a:lnTo>
                    <a:pt x="10986" y="91448"/>
                  </a:lnTo>
                  <a:lnTo>
                    <a:pt x="10940" y="91157"/>
                  </a:lnTo>
                  <a:lnTo>
                    <a:pt x="10511" y="88482"/>
                  </a:lnTo>
                  <a:lnTo>
                    <a:pt x="10134" y="87471"/>
                  </a:lnTo>
                  <a:lnTo>
                    <a:pt x="7217" y="83604"/>
                  </a:lnTo>
                  <a:lnTo>
                    <a:pt x="5607" y="82912"/>
                  </a:lnTo>
                  <a:lnTo>
                    <a:pt x="5402" y="82824"/>
                  </a:lnTo>
                  <a:lnTo>
                    <a:pt x="5495" y="81772"/>
                  </a:lnTo>
                  <a:lnTo>
                    <a:pt x="6541" y="80279"/>
                  </a:lnTo>
                  <a:lnTo>
                    <a:pt x="7116" y="79345"/>
                  </a:lnTo>
                  <a:lnTo>
                    <a:pt x="7186" y="78738"/>
                  </a:lnTo>
                  <a:lnTo>
                    <a:pt x="7640" y="74797"/>
                  </a:lnTo>
                  <a:lnTo>
                    <a:pt x="8051" y="71226"/>
                  </a:lnTo>
                  <a:lnTo>
                    <a:pt x="8125" y="70578"/>
                  </a:lnTo>
                  <a:lnTo>
                    <a:pt x="8114" y="70193"/>
                  </a:lnTo>
                  <a:lnTo>
                    <a:pt x="8081" y="69034"/>
                  </a:lnTo>
                  <a:lnTo>
                    <a:pt x="8067" y="68544"/>
                  </a:lnTo>
                  <a:lnTo>
                    <a:pt x="8038" y="67536"/>
                  </a:lnTo>
                  <a:lnTo>
                    <a:pt x="8027" y="67155"/>
                  </a:lnTo>
                  <a:lnTo>
                    <a:pt x="7971" y="65231"/>
                  </a:lnTo>
                  <a:lnTo>
                    <a:pt x="7954" y="65064"/>
                  </a:lnTo>
                  <a:lnTo>
                    <a:pt x="7904" y="64575"/>
                  </a:lnTo>
                  <a:lnTo>
                    <a:pt x="7840" y="63956"/>
                  </a:lnTo>
                  <a:lnTo>
                    <a:pt x="7429" y="59967"/>
                  </a:lnTo>
                  <a:lnTo>
                    <a:pt x="7337" y="59077"/>
                  </a:lnTo>
                  <a:lnTo>
                    <a:pt x="7122" y="58561"/>
                  </a:lnTo>
                  <a:lnTo>
                    <a:pt x="7036" y="58356"/>
                  </a:lnTo>
                  <a:lnTo>
                    <a:pt x="6910" y="58057"/>
                  </a:lnTo>
                  <a:lnTo>
                    <a:pt x="5800" y="55404"/>
                  </a:lnTo>
                  <a:lnTo>
                    <a:pt x="4647" y="54499"/>
                  </a:lnTo>
                  <a:lnTo>
                    <a:pt x="4045" y="53991"/>
                  </a:lnTo>
                  <a:lnTo>
                    <a:pt x="3962" y="52795"/>
                  </a:lnTo>
                  <a:lnTo>
                    <a:pt x="6721" y="49475"/>
                  </a:lnTo>
                  <a:lnTo>
                    <a:pt x="7032" y="49101"/>
                  </a:lnTo>
                  <a:lnTo>
                    <a:pt x="8657" y="48234"/>
                  </a:lnTo>
                  <a:lnTo>
                    <a:pt x="10678" y="48040"/>
                  </a:lnTo>
                  <a:lnTo>
                    <a:pt x="11242" y="47772"/>
                  </a:lnTo>
                  <a:lnTo>
                    <a:pt x="11729" y="45712"/>
                  </a:lnTo>
                  <a:lnTo>
                    <a:pt x="12210" y="43677"/>
                  </a:lnTo>
                  <a:lnTo>
                    <a:pt x="12249" y="43513"/>
                  </a:lnTo>
                  <a:lnTo>
                    <a:pt x="12483" y="42525"/>
                  </a:lnTo>
                  <a:lnTo>
                    <a:pt x="12430" y="41032"/>
                  </a:lnTo>
                  <a:lnTo>
                    <a:pt x="12375" y="39475"/>
                  </a:lnTo>
                  <a:lnTo>
                    <a:pt x="12306" y="37514"/>
                  </a:lnTo>
                  <a:lnTo>
                    <a:pt x="12296" y="37253"/>
                  </a:lnTo>
                  <a:lnTo>
                    <a:pt x="12269" y="36996"/>
                  </a:lnTo>
                  <a:lnTo>
                    <a:pt x="12183" y="36205"/>
                  </a:lnTo>
                  <a:lnTo>
                    <a:pt x="11876" y="33371"/>
                  </a:lnTo>
                  <a:lnTo>
                    <a:pt x="11755" y="32351"/>
                  </a:lnTo>
                  <a:lnTo>
                    <a:pt x="10307" y="26638"/>
                  </a:lnTo>
                  <a:lnTo>
                    <a:pt x="9986" y="25372"/>
                  </a:lnTo>
                  <a:lnTo>
                    <a:pt x="9940" y="25191"/>
                  </a:lnTo>
                  <a:lnTo>
                    <a:pt x="9724" y="24597"/>
                  </a:lnTo>
                  <a:lnTo>
                    <a:pt x="9651" y="24395"/>
                  </a:lnTo>
                  <a:lnTo>
                    <a:pt x="8430" y="21036"/>
                  </a:lnTo>
                  <a:lnTo>
                    <a:pt x="6779" y="17269"/>
                  </a:lnTo>
                  <a:lnTo>
                    <a:pt x="6497" y="16624"/>
                  </a:lnTo>
                  <a:lnTo>
                    <a:pt x="3565" y="10900"/>
                  </a:lnTo>
                  <a:lnTo>
                    <a:pt x="2492" y="8961"/>
                  </a:lnTo>
                  <a:lnTo>
                    <a:pt x="1807" y="7724"/>
                  </a:lnTo>
                  <a:lnTo>
                    <a:pt x="0" y="6790"/>
                  </a:lnTo>
                  <a:lnTo>
                    <a:pt x="1676" y="5657"/>
                  </a:lnTo>
                  <a:lnTo>
                    <a:pt x="2541" y="5530"/>
                  </a:lnTo>
                  <a:lnTo>
                    <a:pt x="2936" y="5510"/>
                  </a:lnTo>
                  <a:lnTo>
                    <a:pt x="3399" y="5803"/>
                  </a:lnTo>
                  <a:lnTo>
                    <a:pt x="4645" y="7624"/>
                  </a:lnTo>
                  <a:lnTo>
                    <a:pt x="4426" y="8681"/>
                  </a:lnTo>
                  <a:lnTo>
                    <a:pt x="4804" y="9675"/>
                  </a:lnTo>
                  <a:lnTo>
                    <a:pt x="5458" y="9977"/>
                  </a:lnTo>
                  <a:lnTo>
                    <a:pt x="6265" y="10064"/>
                  </a:lnTo>
                  <a:lnTo>
                    <a:pt x="8100" y="10261"/>
                  </a:lnTo>
                  <a:lnTo>
                    <a:pt x="9601" y="10883"/>
                  </a:lnTo>
                  <a:lnTo>
                    <a:pt x="11083" y="11888"/>
                  </a:lnTo>
                  <a:lnTo>
                    <a:pt x="12593" y="12913"/>
                  </a:lnTo>
                  <a:lnTo>
                    <a:pt x="13108" y="13450"/>
                  </a:lnTo>
                  <a:lnTo>
                    <a:pt x="14488" y="14892"/>
                  </a:lnTo>
                  <a:lnTo>
                    <a:pt x="14616" y="15091"/>
                  </a:lnTo>
                  <a:lnTo>
                    <a:pt x="14818" y="15406"/>
                  </a:lnTo>
                  <a:lnTo>
                    <a:pt x="15301" y="16157"/>
                  </a:lnTo>
                  <a:lnTo>
                    <a:pt x="15550" y="16544"/>
                  </a:lnTo>
                  <a:lnTo>
                    <a:pt x="16901" y="17133"/>
                  </a:lnTo>
                  <a:lnTo>
                    <a:pt x="17399" y="17320"/>
                  </a:lnTo>
                  <a:lnTo>
                    <a:pt x="20050" y="18001"/>
                  </a:lnTo>
                  <a:lnTo>
                    <a:pt x="21946" y="18488"/>
                  </a:lnTo>
                  <a:lnTo>
                    <a:pt x="23493" y="17969"/>
                  </a:lnTo>
                  <a:lnTo>
                    <a:pt x="23665" y="16457"/>
                  </a:lnTo>
                  <a:lnTo>
                    <a:pt x="23285" y="16184"/>
                  </a:lnTo>
                  <a:lnTo>
                    <a:pt x="22536" y="15643"/>
                  </a:lnTo>
                  <a:lnTo>
                    <a:pt x="22191" y="15394"/>
                  </a:lnTo>
                  <a:lnTo>
                    <a:pt x="21577" y="14952"/>
                  </a:lnTo>
                  <a:lnTo>
                    <a:pt x="20839" y="14420"/>
                  </a:lnTo>
                  <a:lnTo>
                    <a:pt x="20427" y="13540"/>
                  </a:lnTo>
                  <a:lnTo>
                    <a:pt x="20578" y="13396"/>
                  </a:lnTo>
                  <a:lnTo>
                    <a:pt x="20728" y="13253"/>
                  </a:lnTo>
                  <a:lnTo>
                    <a:pt x="21048" y="13210"/>
                  </a:lnTo>
                  <a:lnTo>
                    <a:pt x="21229" y="13186"/>
                  </a:lnTo>
                  <a:lnTo>
                    <a:pt x="21601" y="13137"/>
                  </a:lnTo>
                  <a:lnTo>
                    <a:pt x="22690" y="12992"/>
                  </a:lnTo>
                  <a:lnTo>
                    <a:pt x="23886" y="12833"/>
                  </a:lnTo>
                  <a:lnTo>
                    <a:pt x="24018" y="12816"/>
                  </a:lnTo>
                  <a:lnTo>
                    <a:pt x="26250" y="13118"/>
                  </a:lnTo>
                  <a:lnTo>
                    <a:pt x="26481" y="13056"/>
                  </a:lnTo>
                  <a:lnTo>
                    <a:pt x="29252" y="12308"/>
                  </a:lnTo>
                  <a:lnTo>
                    <a:pt x="29826" y="12154"/>
                  </a:lnTo>
                  <a:lnTo>
                    <a:pt x="32167" y="11200"/>
                  </a:lnTo>
                  <a:lnTo>
                    <a:pt x="33114" y="10814"/>
                  </a:lnTo>
                  <a:lnTo>
                    <a:pt x="33263" y="10753"/>
                  </a:lnTo>
                  <a:lnTo>
                    <a:pt x="34223" y="10362"/>
                  </a:lnTo>
                  <a:lnTo>
                    <a:pt x="35596" y="10853"/>
                  </a:lnTo>
                  <a:lnTo>
                    <a:pt x="36456" y="11160"/>
                  </a:lnTo>
                  <a:lnTo>
                    <a:pt x="37231" y="11437"/>
                  </a:lnTo>
                  <a:lnTo>
                    <a:pt x="37726" y="11487"/>
                  </a:lnTo>
                  <a:lnTo>
                    <a:pt x="40334" y="11752"/>
                  </a:lnTo>
                  <a:lnTo>
                    <a:pt x="41197" y="11567"/>
                  </a:lnTo>
                  <a:lnTo>
                    <a:pt x="44366" y="9946"/>
                  </a:lnTo>
                  <a:lnTo>
                    <a:pt x="44577" y="9839"/>
                  </a:lnTo>
                  <a:lnTo>
                    <a:pt x="45185" y="9512"/>
                  </a:lnTo>
                  <a:lnTo>
                    <a:pt x="45295" y="9242"/>
                  </a:lnTo>
                  <a:lnTo>
                    <a:pt x="45377" y="9041"/>
                  </a:lnTo>
                  <a:lnTo>
                    <a:pt x="45545" y="8957"/>
                  </a:lnTo>
                  <a:lnTo>
                    <a:pt x="46474" y="8589"/>
                  </a:lnTo>
                  <a:lnTo>
                    <a:pt x="47765" y="8625"/>
                  </a:lnTo>
                  <a:lnTo>
                    <a:pt x="48402" y="8778"/>
                  </a:lnTo>
                  <a:lnTo>
                    <a:pt x="50015" y="9166"/>
                  </a:lnTo>
                  <a:lnTo>
                    <a:pt x="50232" y="9200"/>
                  </a:lnTo>
                  <a:lnTo>
                    <a:pt x="50477" y="9020"/>
                  </a:lnTo>
                  <a:lnTo>
                    <a:pt x="50728" y="8836"/>
                  </a:lnTo>
                  <a:lnTo>
                    <a:pt x="51548" y="7158"/>
                  </a:lnTo>
                  <a:lnTo>
                    <a:pt x="51566" y="6996"/>
                  </a:lnTo>
                  <a:lnTo>
                    <a:pt x="51671" y="6040"/>
                  </a:lnTo>
                  <a:lnTo>
                    <a:pt x="51803" y="5849"/>
                  </a:lnTo>
                  <a:lnTo>
                    <a:pt x="51993" y="5586"/>
                  </a:lnTo>
                  <a:lnTo>
                    <a:pt x="52862" y="5284"/>
                  </a:lnTo>
                  <a:lnTo>
                    <a:pt x="53194" y="5168"/>
                  </a:lnTo>
                  <a:lnTo>
                    <a:pt x="54226" y="5156"/>
                  </a:lnTo>
                  <a:lnTo>
                    <a:pt x="54912" y="5886"/>
                  </a:lnTo>
                  <a:lnTo>
                    <a:pt x="56738" y="6878"/>
                  </a:lnTo>
                  <a:lnTo>
                    <a:pt x="57188" y="6587"/>
                  </a:lnTo>
                  <a:lnTo>
                    <a:pt x="58512" y="5729"/>
                  </a:lnTo>
                  <a:lnTo>
                    <a:pt x="60497" y="4444"/>
                  </a:lnTo>
                  <a:lnTo>
                    <a:pt x="60835" y="4225"/>
                  </a:lnTo>
                  <a:lnTo>
                    <a:pt x="61647" y="3627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1" name="pg1332">
              <a:extLst>
                <a:ext uri="{FF2B5EF4-FFF2-40B4-BE49-F238E27FC236}">
                  <a16:creationId xmlns:a16="http://schemas.microsoft.com/office/drawing/2014/main" id="{02C8AAE8-5CF2-004E-B03D-B74680FCC980}"/>
                </a:ext>
              </a:extLst>
            </p:cNvPr>
            <p:cNvSpPr/>
            <p:nvPr/>
          </p:nvSpPr>
          <p:spPr>
            <a:xfrm>
              <a:off x="1066189" y="2029025"/>
              <a:ext cx="63048" cy="78098"/>
            </a:xfrm>
            <a:custGeom>
              <a:avLst/>
              <a:gdLst/>
              <a:ahLst/>
              <a:cxnLst/>
              <a:rect l="0" t="0" r="0" b="0"/>
              <a:pathLst>
                <a:path w="63048" h="78098">
                  <a:moveTo>
                    <a:pt x="17254" y="1267"/>
                  </a:moveTo>
                  <a:lnTo>
                    <a:pt x="17231" y="2295"/>
                  </a:lnTo>
                  <a:lnTo>
                    <a:pt x="15902" y="5417"/>
                  </a:lnTo>
                  <a:lnTo>
                    <a:pt x="15948" y="7861"/>
                  </a:lnTo>
                  <a:lnTo>
                    <a:pt x="19324" y="12646"/>
                  </a:lnTo>
                  <a:lnTo>
                    <a:pt x="20370" y="16130"/>
                  </a:lnTo>
                  <a:lnTo>
                    <a:pt x="20544" y="20156"/>
                  </a:lnTo>
                  <a:lnTo>
                    <a:pt x="18938" y="25813"/>
                  </a:lnTo>
                  <a:lnTo>
                    <a:pt x="18679" y="28936"/>
                  </a:lnTo>
                  <a:lnTo>
                    <a:pt x="20065" y="32726"/>
                  </a:lnTo>
                  <a:lnTo>
                    <a:pt x="23392" y="34840"/>
                  </a:lnTo>
                  <a:lnTo>
                    <a:pt x="26603" y="35930"/>
                  </a:lnTo>
                  <a:lnTo>
                    <a:pt x="29491" y="37996"/>
                  </a:lnTo>
                  <a:lnTo>
                    <a:pt x="31562" y="39085"/>
                  </a:lnTo>
                  <a:lnTo>
                    <a:pt x="35589" y="40435"/>
                  </a:lnTo>
                  <a:lnTo>
                    <a:pt x="40936" y="40777"/>
                  </a:lnTo>
                  <a:lnTo>
                    <a:pt x="43681" y="41379"/>
                  </a:lnTo>
                  <a:lnTo>
                    <a:pt x="47987" y="42545"/>
                  </a:lnTo>
                  <a:lnTo>
                    <a:pt x="48176" y="43019"/>
                  </a:lnTo>
                  <a:lnTo>
                    <a:pt x="48783" y="43831"/>
                  </a:lnTo>
                  <a:lnTo>
                    <a:pt x="52398" y="44797"/>
                  </a:lnTo>
                  <a:lnTo>
                    <a:pt x="57421" y="45780"/>
                  </a:lnTo>
                  <a:lnTo>
                    <a:pt x="58511" y="46347"/>
                  </a:lnTo>
                  <a:lnTo>
                    <a:pt x="59557" y="47209"/>
                  </a:lnTo>
                  <a:lnTo>
                    <a:pt x="59104" y="47477"/>
                  </a:lnTo>
                  <a:lnTo>
                    <a:pt x="58642" y="47558"/>
                  </a:lnTo>
                  <a:lnTo>
                    <a:pt x="58443" y="47448"/>
                  </a:lnTo>
                  <a:lnTo>
                    <a:pt x="58629" y="47303"/>
                  </a:lnTo>
                  <a:lnTo>
                    <a:pt x="58942" y="47191"/>
                  </a:lnTo>
                  <a:lnTo>
                    <a:pt x="58807" y="47162"/>
                  </a:lnTo>
                  <a:lnTo>
                    <a:pt x="55561" y="47485"/>
                  </a:lnTo>
                  <a:lnTo>
                    <a:pt x="52385" y="46837"/>
                  </a:lnTo>
                  <a:lnTo>
                    <a:pt x="51267" y="46683"/>
                  </a:lnTo>
                  <a:lnTo>
                    <a:pt x="49988" y="46215"/>
                  </a:lnTo>
                  <a:lnTo>
                    <a:pt x="49176" y="45731"/>
                  </a:lnTo>
                  <a:lnTo>
                    <a:pt x="48793" y="45681"/>
                  </a:lnTo>
                  <a:lnTo>
                    <a:pt x="48602" y="45954"/>
                  </a:lnTo>
                  <a:lnTo>
                    <a:pt x="50867" y="47055"/>
                  </a:lnTo>
                  <a:lnTo>
                    <a:pt x="52926" y="47413"/>
                  </a:lnTo>
                  <a:lnTo>
                    <a:pt x="55210" y="48070"/>
                  </a:lnTo>
                  <a:lnTo>
                    <a:pt x="57287" y="48398"/>
                  </a:lnTo>
                  <a:lnTo>
                    <a:pt x="59297" y="48571"/>
                  </a:lnTo>
                  <a:lnTo>
                    <a:pt x="59280" y="48808"/>
                  </a:lnTo>
                  <a:lnTo>
                    <a:pt x="61070" y="48552"/>
                  </a:lnTo>
                  <a:lnTo>
                    <a:pt x="61730" y="48096"/>
                  </a:lnTo>
                  <a:lnTo>
                    <a:pt x="62274" y="48210"/>
                  </a:lnTo>
                  <a:lnTo>
                    <a:pt x="63048" y="48099"/>
                  </a:lnTo>
                  <a:lnTo>
                    <a:pt x="62779" y="49143"/>
                  </a:lnTo>
                  <a:lnTo>
                    <a:pt x="61662" y="48830"/>
                  </a:lnTo>
                  <a:lnTo>
                    <a:pt x="60686" y="48744"/>
                  </a:lnTo>
                  <a:lnTo>
                    <a:pt x="59270" y="48942"/>
                  </a:lnTo>
                  <a:lnTo>
                    <a:pt x="57742" y="48763"/>
                  </a:lnTo>
                  <a:lnTo>
                    <a:pt x="57820" y="50878"/>
                  </a:lnTo>
                  <a:lnTo>
                    <a:pt x="59840" y="51008"/>
                  </a:lnTo>
                  <a:lnTo>
                    <a:pt x="59866" y="53643"/>
                  </a:lnTo>
                  <a:lnTo>
                    <a:pt x="60073" y="53968"/>
                  </a:lnTo>
                  <a:lnTo>
                    <a:pt x="60065" y="56294"/>
                  </a:lnTo>
                  <a:lnTo>
                    <a:pt x="59633" y="57563"/>
                  </a:lnTo>
                  <a:lnTo>
                    <a:pt x="57406" y="57563"/>
                  </a:lnTo>
                  <a:lnTo>
                    <a:pt x="57406" y="59206"/>
                  </a:lnTo>
                  <a:lnTo>
                    <a:pt x="56215" y="59206"/>
                  </a:lnTo>
                  <a:lnTo>
                    <a:pt x="56213" y="59558"/>
                  </a:lnTo>
                  <a:lnTo>
                    <a:pt x="56228" y="60507"/>
                  </a:lnTo>
                  <a:lnTo>
                    <a:pt x="56163" y="60849"/>
                  </a:lnTo>
                  <a:lnTo>
                    <a:pt x="55613" y="61689"/>
                  </a:lnTo>
                  <a:lnTo>
                    <a:pt x="55085" y="62249"/>
                  </a:lnTo>
                  <a:lnTo>
                    <a:pt x="55568" y="62313"/>
                  </a:lnTo>
                  <a:lnTo>
                    <a:pt x="57376" y="62314"/>
                  </a:lnTo>
                  <a:lnTo>
                    <a:pt x="57419" y="63614"/>
                  </a:lnTo>
                  <a:lnTo>
                    <a:pt x="58545" y="63647"/>
                  </a:lnTo>
                  <a:lnTo>
                    <a:pt x="58542" y="64688"/>
                  </a:lnTo>
                  <a:lnTo>
                    <a:pt x="59447" y="64678"/>
                  </a:lnTo>
                  <a:lnTo>
                    <a:pt x="60222" y="64669"/>
                  </a:lnTo>
                  <a:lnTo>
                    <a:pt x="62248" y="64606"/>
                  </a:lnTo>
                  <a:lnTo>
                    <a:pt x="62655" y="65986"/>
                  </a:lnTo>
                  <a:lnTo>
                    <a:pt x="62679" y="66934"/>
                  </a:lnTo>
                  <a:lnTo>
                    <a:pt x="62238" y="66936"/>
                  </a:lnTo>
                  <a:lnTo>
                    <a:pt x="61714" y="66476"/>
                  </a:lnTo>
                  <a:lnTo>
                    <a:pt x="60914" y="66273"/>
                  </a:lnTo>
                  <a:lnTo>
                    <a:pt x="60521" y="66223"/>
                  </a:lnTo>
                  <a:lnTo>
                    <a:pt x="59986" y="66366"/>
                  </a:lnTo>
                  <a:lnTo>
                    <a:pt x="58712" y="66358"/>
                  </a:lnTo>
                  <a:lnTo>
                    <a:pt x="58511" y="66114"/>
                  </a:lnTo>
                  <a:lnTo>
                    <a:pt x="57169" y="65416"/>
                  </a:lnTo>
                  <a:lnTo>
                    <a:pt x="56846" y="64633"/>
                  </a:lnTo>
                  <a:lnTo>
                    <a:pt x="55969" y="64655"/>
                  </a:lnTo>
                  <a:lnTo>
                    <a:pt x="55964" y="65790"/>
                  </a:lnTo>
                  <a:lnTo>
                    <a:pt x="56085" y="66981"/>
                  </a:lnTo>
                  <a:lnTo>
                    <a:pt x="56073" y="68168"/>
                  </a:lnTo>
                  <a:lnTo>
                    <a:pt x="54661" y="68136"/>
                  </a:lnTo>
                  <a:lnTo>
                    <a:pt x="54648" y="70120"/>
                  </a:lnTo>
                  <a:lnTo>
                    <a:pt x="52680" y="70511"/>
                  </a:lnTo>
                  <a:lnTo>
                    <a:pt x="51787" y="70516"/>
                  </a:lnTo>
                  <a:lnTo>
                    <a:pt x="51777" y="70136"/>
                  </a:lnTo>
                  <a:lnTo>
                    <a:pt x="51021" y="69595"/>
                  </a:lnTo>
                  <a:lnTo>
                    <a:pt x="49443" y="69681"/>
                  </a:lnTo>
                  <a:lnTo>
                    <a:pt x="49288" y="69714"/>
                  </a:lnTo>
                  <a:lnTo>
                    <a:pt x="49288" y="68754"/>
                  </a:lnTo>
                  <a:lnTo>
                    <a:pt x="50233" y="67534"/>
                  </a:lnTo>
                  <a:lnTo>
                    <a:pt x="50233" y="67202"/>
                  </a:lnTo>
                  <a:lnTo>
                    <a:pt x="49488" y="67218"/>
                  </a:lnTo>
                  <a:lnTo>
                    <a:pt x="49484" y="67549"/>
                  </a:lnTo>
                  <a:lnTo>
                    <a:pt x="48863" y="68052"/>
                  </a:lnTo>
                  <a:lnTo>
                    <a:pt x="48304" y="67957"/>
                  </a:lnTo>
                  <a:lnTo>
                    <a:pt x="48174" y="68006"/>
                  </a:lnTo>
                  <a:lnTo>
                    <a:pt x="47544" y="68545"/>
                  </a:lnTo>
                  <a:lnTo>
                    <a:pt x="47793" y="68784"/>
                  </a:lnTo>
                  <a:lnTo>
                    <a:pt x="47300" y="69068"/>
                  </a:lnTo>
                  <a:lnTo>
                    <a:pt x="45624" y="69161"/>
                  </a:lnTo>
                  <a:lnTo>
                    <a:pt x="45409" y="68339"/>
                  </a:lnTo>
                  <a:lnTo>
                    <a:pt x="44005" y="68315"/>
                  </a:lnTo>
                  <a:lnTo>
                    <a:pt x="43966" y="68705"/>
                  </a:lnTo>
                  <a:lnTo>
                    <a:pt x="43928" y="69649"/>
                  </a:lnTo>
                  <a:lnTo>
                    <a:pt x="44296" y="70923"/>
                  </a:lnTo>
                  <a:lnTo>
                    <a:pt x="44614" y="72365"/>
                  </a:lnTo>
                  <a:lnTo>
                    <a:pt x="44277" y="72479"/>
                  </a:lnTo>
                  <a:lnTo>
                    <a:pt x="44187" y="72821"/>
                  </a:lnTo>
                  <a:lnTo>
                    <a:pt x="44190" y="74281"/>
                  </a:lnTo>
                  <a:lnTo>
                    <a:pt x="44823" y="74551"/>
                  </a:lnTo>
                  <a:lnTo>
                    <a:pt x="44692" y="74951"/>
                  </a:lnTo>
                  <a:lnTo>
                    <a:pt x="43539" y="74398"/>
                  </a:lnTo>
                  <a:lnTo>
                    <a:pt x="42626" y="74346"/>
                  </a:lnTo>
                  <a:lnTo>
                    <a:pt x="41519" y="73894"/>
                  </a:lnTo>
                  <a:lnTo>
                    <a:pt x="41014" y="74268"/>
                  </a:lnTo>
                  <a:lnTo>
                    <a:pt x="40967" y="74439"/>
                  </a:lnTo>
                  <a:lnTo>
                    <a:pt x="41455" y="74821"/>
                  </a:lnTo>
                  <a:lnTo>
                    <a:pt x="41429" y="75488"/>
                  </a:lnTo>
                  <a:lnTo>
                    <a:pt x="41079" y="76074"/>
                  </a:lnTo>
                  <a:lnTo>
                    <a:pt x="40678" y="76578"/>
                  </a:lnTo>
                  <a:lnTo>
                    <a:pt x="39810" y="77408"/>
                  </a:lnTo>
                  <a:lnTo>
                    <a:pt x="40161" y="77740"/>
                  </a:lnTo>
                  <a:lnTo>
                    <a:pt x="40004" y="78026"/>
                  </a:lnTo>
                  <a:lnTo>
                    <a:pt x="39855" y="78098"/>
                  </a:lnTo>
                  <a:lnTo>
                    <a:pt x="39098" y="77847"/>
                  </a:lnTo>
                  <a:lnTo>
                    <a:pt x="38606" y="77570"/>
                  </a:lnTo>
                  <a:lnTo>
                    <a:pt x="38412" y="76513"/>
                  </a:lnTo>
                  <a:lnTo>
                    <a:pt x="37488" y="75314"/>
                  </a:lnTo>
                  <a:lnTo>
                    <a:pt x="37245" y="75457"/>
                  </a:lnTo>
                  <a:lnTo>
                    <a:pt x="36625" y="75098"/>
                  </a:lnTo>
                  <a:lnTo>
                    <a:pt x="35889" y="74236"/>
                  </a:lnTo>
                  <a:lnTo>
                    <a:pt x="35343" y="74041"/>
                  </a:lnTo>
                  <a:lnTo>
                    <a:pt x="33893" y="73016"/>
                  </a:lnTo>
                  <a:lnTo>
                    <a:pt x="33893" y="72284"/>
                  </a:lnTo>
                  <a:lnTo>
                    <a:pt x="34087" y="71763"/>
                  </a:lnTo>
                  <a:lnTo>
                    <a:pt x="34100" y="70739"/>
                  </a:lnTo>
                  <a:lnTo>
                    <a:pt x="34241" y="70481"/>
                  </a:lnTo>
                  <a:lnTo>
                    <a:pt x="34890" y="69763"/>
                  </a:lnTo>
                  <a:lnTo>
                    <a:pt x="34981" y="69258"/>
                  </a:lnTo>
                  <a:lnTo>
                    <a:pt x="34709" y="69258"/>
                  </a:lnTo>
                  <a:lnTo>
                    <a:pt x="34165" y="69242"/>
                  </a:lnTo>
                  <a:lnTo>
                    <a:pt x="33739" y="69937"/>
                  </a:lnTo>
                  <a:lnTo>
                    <a:pt x="33375" y="70576"/>
                  </a:lnTo>
                  <a:lnTo>
                    <a:pt x="33155" y="70202"/>
                  </a:lnTo>
                  <a:lnTo>
                    <a:pt x="32689" y="69226"/>
                  </a:lnTo>
                  <a:lnTo>
                    <a:pt x="31783" y="69226"/>
                  </a:lnTo>
                  <a:lnTo>
                    <a:pt x="31344" y="68701"/>
                  </a:lnTo>
                  <a:lnTo>
                    <a:pt x="30747" y="67681"/>
                  </a:lnTo>
                  <a:lnTo>
                    <a:pt x="30349" y="67189"/>
                  </a:lnTo>
                  <a:lnTo>
                    <a:pt x="30001" y="66889"/>
                  </a:lnTo>
                  <a:lnTo>
                    <a:pt x="30048" y="67567"/>
                  </a:lnTo>
                  <a:lnTo>
                    <a:pt x="30138" y="68071"/>
                  </a:lnTo>
                  <a:lnTo>
                    <a:pt x="28766" y="68640"/>
                  </a:lnTo>
                  <a:lnTo>
                    <a:pt x="28455" y="68884"/>
                  </a:lnTo>
                  <a:lnTo>
                    <a:pt x="27950" y="68705"/>
                  </a:lnTo>
                  <a:lnTo>
                    <a:pt x="27821" y="68234"/>
                  </a:lnTo>
                  <a:lnTo>
                    <a:pt x="27580" y="68024"/>
                  </a:lnTo>
                  <a:lnTo>
                    <a:pt x="25357" y="67978"/>
                  </a:lnTo>
                  <a:lnTo>
                    <a:pt x="24260" y="67713"/>
                  </a:lnTo>
                  <a:lnTo>
                    <a:pt x="24125" y="67384"/>
                  </a:lnTo>
                  <a:lnTo>
                    <a:pt x="23975" y="67323"/>
                  </a:lnTo>
                  <a:lnTo>
                    <a:pt x="23716" y="67372"/>
                  </a:lnTo>
                  <a:lnTo>
                    <a:pt x="23392" y="67600"/>
                  </a:lnTo>
                  <a:lnTo>
                    <a:pt x="23335" y="67913"/>
                  </a:lnTo>
                  <a:lnTo>
                    <a:pt x="23289" y="68706"/>
                  </a:lnTo>
                  <a:lnTo>
                    <a:pt x="23367" y="68901"/>
                  </a:lnTo>
                  <a:lnTo>
                    <a:pt x="23781" y="69145"/>
                  </a:lnTo>
                  <a:lnTo>
                    <a:pt x="23638" y="69145"/>
                  </a:lnTo>
                  <a:lnTo>
                    <a:pt x="23302" y="69129"/>
                  </a:lnTo>
                  <a:lnTo>
                    <a:pt x="23146" y="69194"/>
                  </a:lnTo>
                  <a:lnTo>
                    <a:pt x="23198" y="70056"/>
                  </a:lnTo>
                  <a:lnTo>
                    <a:pt x="22952" y="70218"/>
                  </a:lnTo>
                  <a:lnTo>
                    <a:pt x="22598" y="70321"/>
                  </a:lnTo>
                  <a:lnTo>
                    <a:pt x="22616" y="70641"/>
                  </a:lnTo>
                  <a:lnTo>
                    <a:pt x="22604" y="71530"/>
                  </a:lnTo>
                  <a:lnTo>
                    <a:pt x="22603" y="71780"/>
                  </a:lnTo>
                  <a:lnTo>
                    <a:pt x="22590" y="72658"/>
                  </a:lnTo>
                  <a:lnTo>
                    <a:pt x="22603" y="73683"/>
                  </a:lnTo>
                  <a:lnTo>
                    <a:pt x="22316" y="74698"/>
                  </a:lnTo>
                  <a:lnTo>
                    <a:pt x="22603" y="74724"/>
                  </a:lnTo>
                  <a:lnTo>
                    <a:pt x="22603" y="75244"/>
                  </a:lnTo>
                  <a:lnTo>
                    <a:pt x="22094" y="75626"/>
                  </a:lnTo>
                  <a:lnTo>
                    <a:pt x="22059" y="75814"/>
                  </a:lnTo>
                  <a:lnTo>
                    <a:pt x="22318" y="76106"/>
                  </a:lnTo>
                  <a:lnTo>
                    <a:pt x="22192" y="76243"/>
                  </a:lnTo>
                  <a:lnTo>
                    <a:pt x="21748" y="76464"/>
                  </a:lnTo>
                  <a:lnTo>
                    <a:pt x="21657" y="76620"/>
                  </a:lnTo>
                  <a:lnTo>
                    <a:pt x="21204" y="76920"/>
                  </a:lnTo>
                  <a:lnTo>
                    <a:pt x="20445" y="76857"/>
                  </a:lnTo>
                  <a:lnTo>
                    <a:pt x="19910" y="76676"/>
                  </a:lnTo>
                  <a:lnTo>
                    <a:pt x="19910" y="75684"/>
                  </a:lnTo>
                  <a:lnTo>
                    <a:pt x="19310" y="75364"/>
                  </a:lnTo>
                  <a:lnTo>
                    <a:pt x="18576" y="75212"/>
                  </a:lnTo>
                  <a:lnTo>
                    <a:pt x="18188" y="74870"/>
                  </a:lnTo>
                  <a:lnTo>
                    <a:pt x="17638" y="74755"/>
                  </a:lnTo>
                  <a:lnTo>
                    <a:pt x="16905" y="74890"/>
                  </a:lnTo>
                  <a:lnTo>
                    <a:pt x="15877" y="75353"/>
                  </a:lnTo>
                  <a:lnTo>
                    <a:pt x="14856" y="75689"/>
                  </a:lnTo>
                  <a:lnTo>
                    <a:pt x="14514" y="76178"/>
                  </a:lnTo>
                  <a:lnTo>
                    <a:pt x="13591" y="76351"/>
                  </a:lnTo>
                  <a:lnTo>
                    <a:pt x="12452" y="75261"/>
                  </a:lnTo>
                  <a:lnTo>
                    <a:pt x="10458" y="75179"/>
                  </a:lnTo>
                  <a:lnTo>
                    <a:pt x="10147" y="75700"/>
                  </a:lnTo>
                  <a:lnTo>
                    <a:pt x="10768" y="75895"/>
                  </a:lnTo>
                  <a:lnTo>
                    <a:pt x="11597" y="76497"/>
                  </a:lnTo>
                  <a:lnTo>
                    <a:pt x="11181" y="76782"/>
                  </a:lnTo>
                  <a:lnTo>
                    <a:pt x="10600" y="76448"/>
                  </a:lnTo>
                  <a:lnTo>
                    <a:pt x="8671" y="76481"/>
                  </a:lnTo>
                  <a:lnTo>
                    <a:pt x="8696" y="76105"/>
                  </a:lnTo>
                  <a:lnTo>
                    <a:pt x="8930" y="76096"/>
                  </a:lnTo>
                  <a:lnTo>
                    <a:pt x="9394" y="75855"/>
                  </a:lnTo>
                  <a:lnTo>
                    <a:pt x="9437" y="75293"/>
                  </a:lnTo>
                  <a:lnTo>
                    <a:pt x="9834" y="75105"/>
                  </a:lnTo>
                  <a:lnTo>
                    <a:pt x="10001" y="74727"/>
                  </a:lnTo>
                  <a:lnTo>
                    <a:pt x="10005" y="74529"/>
                  </a:lnTo>
                  <a:lnTo>
                    <a:pt x="8678" y="74484"/>
                  </a:lnTo>
                  <a:lnTo>
                    <a:pt x="8697" y="72170"/>
                  </a:lnTo>
                  <a:lnTo>
                    <a:pt x="8684" y="71129"/>
                  </a:lnTo>
                  <a:lnTo>
                    <a:pt x="8490" y="70365"/>
                  </a:lnTo>
                  <a:lnTo>
                    <a:pt x="9266" y="70218"/>
                  </a:lnTo>
                  <a:lnTo>
                    <a:pt x="10497" y="70257"/>
                  </a:lnTo>
                  <a:lnTo>
                    <a:pt x="11782" y="69923"/>
                  </a:lnTo>
                  <a:lnTo>
                    <a:pt x="13254" y="67876"/>
                  </a:lnTo>
                  <a:lnTo>
                    <a:pt x="14356" y="67517"/>
                  </a:lnTo>
                  <a:lnTo>
                    <a:pt x="15235" y="67437"/>
                  </a:lnTo>
                  <a:lnTo>
                    <a:pt x="15714" y="67307"/>
                  </a:lnTo>
                  <a:lnTo>
                    <a:pt x="16465" y="67014"/>
                  </a:lnTo>
                  <a:lnTo>
                    <a:pt x="17130" y="66598"/>
                  </a:lnTo>
                  <a:lnTo>
                    <a:pt x="17418" y="66226"/>
                  </a:lnTo>
                  <a:lnTo>
                    <a:pt x="17695" y="65355"/>
                  </a:lnTo>
                  <a:lnTo>
                    <a:pt x="18627" y="63061"/>
                  </a:lnTo>
                  <a:lnTo>
                    <a:pt x="18787" y="63269"/>
                  </a:lnTo>
                  <a:lnTo>
                    <a:pt x="19061" y="63387"/>
                  </a:lnTo>
                  <a:lnTo>
                    <a:pt x="19016" y="63012"/>
                  </a:lnTo>
                  <a:lnTo>
                    <a:pt x="18731" y="62899"/>
                  </a:lnTo>
                  <a:lnTo>
                    <a:pt x="18899" y="62785"/>
                  </a:lnTo>
                  <a:lnTo>
                    <a:pt x="18925" y="62150"/>
                  </a:lnTo>
                  <a:lnTo>
                    <a:pt x="19145" y="62150"/>
                  </a:lnTo>
                  <a:lnTo>
                    <a:pt x="19132" y="61272"/>
                  </a:lnTo>
                  <a:lnTo>
                    <a:pt x="18692" y="60963"/>
                  </a:lnTo>
                  <a:lnTo>
                    <a:pt x="18511" y="60508"/>
                  </a:lnTo>
                  <a:lnTo>
                    <a:pt x="18485" y="59759"/>
                  </a:lnTo>
                  <a:lnTo>
                    <a:pt x="18356" y="59304"/>
                  </a:lnTo>
                  <a:lnTo>
                    <a:pt x="16944" y="58572"/>
                  </a:lnTo>
                  <a:lnTo>
                    <a:pt x="16698" y="58572"/>
                  </a:lnTo>
                  <a:lnTo>
                    <a:pt x="15857" y="58312"/>
                  </a:lnTo>
                  <a:lnTo>
                    <a:pt x="15960" y="58068"/>
                  </a:lnTo>
                  <a:lnTo>
                    <a:pt x="15507" y="57515"/>
                  </a:lnTo>
                  <a:lnTo>
                    <a:pt x="14847" y="57840"/>
                  </a:lnTo>
                  <a:lnTo>
                    <a:pt x="14173" y="57921"/>
                  </a:lnTo>
                  <a:lnTo>
                    <a:pt x="13319" y="57515"/>
                  </a:lnTo>
                  <a:lnTo>
                    <a:pt x="12853" y="56913"/>
                  </a:lnTo>
                  <a:lnTo>
                    <a:pt x="13828" y="56815"/>
                  </a:lnTo>
                  <a:lnTo>
                    <a:pt x="14665" y="56539"/>
                  </a:lnTo>
                  <a:lnTo>
                    <a:pt x="14769" y="56165"/>
                  </a:lnTo>
                  <a:lnTo>
                    <a:pt x="14549" y="56148"/>
                  </a:lnTo>
                  <a:lnTo>
                    <a:pt x="14963" y="55481"/>
                  </a:lnTo>
                  <a:lnTo>
                    <a:pt x="13293" y="54684"/>
                  </a:lnTo>
                  <a:lnTo>
                    <a:pt x="13267" y="55075"/>
                  </a:lnTo>
                  <a:lnTo>
                    <a:pt x="12671" y="55059"/>
                  </a:lnTo>
                  <a:lnTo>
                    <a:pt x="11765" y="54798"/>
                  </a:lnTo>
                  <a:lnTo>
                    <a:pt x="11779" y="53890"/>
                  </a:lnTo>
                  <a:lnTo>
                    <a:pt x="10439" y="53242"/>
                  </a:lnTo>
                  <a:lnTo>
                    <a:pt x="11004" y="52623"/>
                  </a:lnTo>
                  <a:lnTo>
                    <a:pt x="12142" y="52295"/>
                  </a:lnTo>
                  <a:lnTo>
                    <a:pt x="12173" y="51327"/>
                  </a:lnTo>
                  <a:lnTo>
                    <a:pt x="11493" y="51334"/>
                  </a:lnTo>
                  <a:lnTo>
                    <a:pt x="10079" y="51120"/>
                  </a:lnTo>
                  <a:lnTo>
                    <a:pt x="9917" y="50941"/>
                  </a:lnTo>
                  <a:lnTo>
                    <a:pt x="9971" y="50663"/>
                  </a:lnTo>
                  <a:lnTo>
                    <a:pt x="9525" y="50211"/>
                  </a:lnTo>
                  <a:lnTo>
                    <a:pt x="8368" y="49448"/>
                  </a:lnTo>
                  <a:lnTo>
                    <a:pt x="7940" y="49289"/>
                  </a:lnTo>
                  <a:lnTo>
                    <a:pt x="7958" y="50260"/>
                  </a:lnTo>
                  <a:lnTo>
                    <a:pt x="8088" y="50358"/>
                  </a:lnTo>
                  <a:lnTo>
                    <a:pt x="8127" y="50634"/>
                  </a:lnTo>
                  <a:lnTo>
                    <a:pt x="8191" y="52082"/>
                  </a:lnTo>
                  <a:lnTo>
                    <a:pt x="6900" y="51459"/>
                  </a:lnTo>
                  <a:lnTo>
                    <a:pt x="6621" y="51400"/>
                  </a:lnTo>
                  <a:lnTo>
                    <a:pt x="2559" y="49496"/>
                  </a:lnTo>
                  <a:lnTo>
                    <a:pt x="2572" y="48682"/>
                  </a:lnTo>
                  <a:lnTo>
                    <a:pt x="3245" y="47479"/>
                  </a:lnTo>
                  <a:lnTo>
                    <a:pt x="4657" y="48422"/>
                  </a:lnTo>
                  <a:lnTo>
                    <a:pt x="5511" y="48585"/>
                  </a:lnTo>
                  <a:lnTo>
                    <a:pt x="5343" y="47902"/>
                  </a:lnTo>
                  <a:lnTo>
                    <a:pt x="5597" y="47522"/>
                  </a:lnTo>
                  <a:lnTo>
                    <a:pt x="4528" y="46853"/>
                  </a:lnTo>
                  <a:lnTo>
                    <a:pt x="4139" y="46324"/>
                  </a:lnTo>
                  <a:lnTo>
                    <a:pt x="6003" y="44930"/>
                  </a:lnTo>
                  <a:lnTo>
                    <a:pt x="6596" y="43925"/>
                  </a:lnTo>
                  <a:lnTo>
                    <a:pt x="6627" y="43563"/>
                  </a:lnTo>
                  <a:lnTo>
                    <a:pt x="6260" y="42259"/>
                  </a:lnTo>
                  <a:lnTo>
                    <a:pt x="5678" y="41950"/>
                  </a:lnTo>
                  <a:lnTo>
                    <a:pt x="5496" y="41778"/>
                  </a:lnTo>
                  <a:lnTo>
                    <a:pt x="5139" y="41263"/>
                  </a:lnTo>
                  <a:lnTo>
                    <a:pt x="5019" y="40956"/>
                  </a:lnTo>
                  <a:lnTo>
                    <a:pt x="4022" y="40924"/>
                  </a:lnTo>
                  <a:lnTo>
                    <a:pt x="3975" y="38663"/>
                  </a:lnTo>
                  <a:lnTo>
                    <a:pt x="1267" y="38652"/>
                  </a:lnTo>
                  <a:lnTo>
                    <a:pt x="1289" y="37573"/>
                  </a:lnTo>
                  <a:lnTo>
                    <a:pt x="1294" y="37367"/>
                  </a:lnTo>
                  <a:lnTo>
                    <a:pt x="1340" y="37010"/>
                  </a:lnTo>
                  <a:lnTo>
                    <a:pt x="1589" y="36563"/>
                  </a:lnTo>
                  <a:lnTo>
                    <a:pt x="1311" y="36045"/>
                  </a:lnTo>
                  <a:lnTo>
                    <a:pt x="729" y="35711"/>
                  </a:lnTo>
                  <a:lnTo>
                    <a:pt x="277" y="35769"/>
                  </a:lnTo>
                  <a:lnTo>
                    <a:pt x="149" y="35574"/>
                  </a:lnTo>
                  <a:lnTo>
                    <a:pt x="0" y="34803"/>
                  </a:lnTo>
                  <a:lnTo>
                    <a:pt x="196" y="34363"/>
                  </a:lnTo>
                  <a:lnTo>
                    <a:pt x="540" y="33835"/>
                  </a:lnTo>
                  <a:lnTo>
                    <a:pt x="495" y="33510"/>
                  </a:lnTo>
                  <a:lnTo>
                    <a:pt x="198" y="33494"/>
                  </a:lnTo>
                  <a:lnTo>
                    <a:pt x="712" y="33312"/>
                  </a:lnTo>
                  <a:lnTo>
                    <a:pt x="955" y="33458"/>
                  </a:lnTo>
                  <a:lnTo>
                    <a:pt x="1636" y="33369"/>
                  </a:lnTo>
                  <a:lnTo>
                    <a:pt x="1972" y="32932"/>
                  </a:lnTo>
                  <a:lnTo>
                    <a:pt x="1810" y="32099"/>
                  </a:lnTo>
                  <a:lnTo>
                    <a:pt x="1526" y="31620"/>
                  </a:lnTo>
                  <a:lnTo>
                    <a:pt x="1309" y="31805"/>
                  </a:lnTo>
                  <a:lnTo>
                    <a:pt x="830" y="29949"/>
                  </a:lnTo>
                  <a:lnTo>
                    <a:pt x="652" y="29720"/>
                  </a:lnTo>
                  <a:lnTo>
                    <a:pt x="122" y="27956"/>
                  </a:lnTo>
                  <a:lnTo>
                    <a:pt x="312" y="27514"/>
                  </a:lnTo>
                  <a:lnTo>
                    <a:pt x="424" y="27360"/>
                  </a:lnTo>
                  <a:lnTo>
                    <a:pt x="664" y="27222"/>
                  </a:lnTo>
                  <a:lnTo>
                    <a:pt x="812" y="26884"/>
                  </a:lnTo>
                  <a:lnTo>
                    <a:pt x="352" y="26215"/>
                  </a:lnTo>
                  <a:lnTo>
                    <a:pt x="1383" y="25718"/>
                  </a:lnTo>
                  <a:lnTo>
                    <a:pt x="2655" y="26241"/>
                  </a:lnTo>
                  <a:lnTo>
                    <a:pt x="4424" y="26301"/>
                  </a:lnTo>
                  <a:lnTo>
                    <a:pt x="4851" y="26447"/>
                  </a:lnTo>
                  <a:lnTo>
                    <a:pt x="5770" y="25894"/>
                  </a:lnTo>
                  <a:lnTo>
                    <a:pt x="5938" y="24707"/>
                  </a:lnTo>
                  <a:lnTo>
                    <a:pt x="6158" y="25179"/>
                  </a:lnTo>
                  <a:lnTo>
                    <a:pt x="6275" y="26187"/>
                  </a:lnTo>
                  <a:lnTo>
                    <a:pt x="6616" y="25687"/>
                  </a:lnTo>
                  <a:lnTo>
                    <a:pt x="6772" y="23412"/>
                  </a:lnTo>
                  <a:lnTo>
                    <a:pt x="6966" y="22210"/>
                  </a:lnTo>
                  <a:lnTo>
                    <a:pt x="7199" y="22212"/>
                  </a:lnTo>
                  <a:lnTo>
                    <a:pt x="7769" y="21143"/>
                  </a:lnTo>
                  <a:lnTo>
                    <a:pt x="8243" y="20417"/>
                  </a:lnTo>
                  <a:lnTo>
                    <a:pt x="8820" y="20119"/>
                  </a:lnTo>
                  <a:lnTo>
                    <a:pt x="10057" y="19859"/>
                  </a:lnTo>
                  <a:lnTo>
                    <a:pt x="10337" y="19534"/>
                  </a:lnTo>
                  <a:lnTo>
                    <a:pt x="10394" y="19198"/>
                  </a:lnTo>
                  <a:lnTo>
                    <a:pt x="10317" y="18826"/>
                  </a:lnTo>
                  <a:lnTo>
                    <a:pt x="10124" y="18467"/>
                  </a:lnTo>
                  <a:lnTo>
                    <a:pt x="10256" y="18248"/>
                  </a:lnTo>
                  <a:lnTo>
                    <a:pt x="10544" y="18095"/>
                  </a:lnTo>
                  <a:lnTo>
                    <a:pt x="11783" y="18001"/>
                  </a:lnTo>
                  <a:lnTo>
                    <a:pt x="12038" y="17934"/>
                  </a:lnTo>
                  <a:lnTo>
                    <a:pt x="12189" y="17796"/>
                  </a:lnTo>
                  <a:lnTo>
                    <a:pt x="12064" y="17024"/>
                  </a:lnTo>
                  <a:lnTo>
                    <a:pt x="12085" y="16797"/>
                  </a:lnTo>
                  <a:lnTo>
                    <a:pt x="12749" y="15730"/>
                  </a:lnTo>
                  <a:lnTo>
                    <a:pt x="12791" y="15563"/>
                  </a:lnTo>
                  <a:lnTo>
                    <a:pt x="12681" y="14700"/>
                  </a:lnTo>
                  <a:lnTo>
                    <a:pt x="12732" y="14462"/>
                  </a:lnTo>
                  <a:lnTo>
                    <a:pt x="13396" y="13655"/>
                  </a:lnTo>
                  <a:lnTo>
                    <a:pt x="14010" y="12127"/>
                  </a:lnTo>
                  <a:lnTo>
                    <a:pt x="14724" y="11342"/>
                  </a:lnTo>
                  <a:lnTo>
                    <a:pt x="14877" y="11078"/>
                  </a:lnTo>
                  <a:lnTo>
                    <a:pt x="15186" y="10316"/>
                  </a:lnTo>
                  <a:lnTo>
                    <a:pt x="15237" y="9959"/>
                  </a:lnTo>
                  <a:lnTo>
                    <a:pt x="15199" y="9669"/>
                  </a:lnTo>
                  <a:lnTo>
                    <a:pt x="14864" y="9401"/>
                  </a:lnTo>
                  <a:lnTo>
                    <a:pt x="14132" y="9230"/>
                  </a:lnTo>
                  <a:lnTo>
                    <a:pt x="13248" y="9137"/>
                  </a:lnTo>
                  <a:lnTo>
                    <a:pt x="12342" y="8776"/>
                  </a:lnTo>
                  <a:lnTo>
                    <a:pt x="12177" y="8653"/>
                  </a:lnTo>
                  <a:lnTo>
                    <a:pt x="11948" y="8289"/>
                  </a:lnTo>
                  <a:lnTo>
                    <a:pt x="11711" y="7690"/>
                  </a:lnTo>
                  <a:lnTo>
                    <a:pt x="11715" y="6909"/>
                  </a:lnTo>
                  <a:lnTo>
                    <a:pt x="11910" y="6504"/>
                  </a:lnTo>
                  <a:lnTo>
                    <a:pt x="12219" y="6158"/>
                  </a:lnTo>
                  <a:lnTo>
                    <a:pt x="12947" y="5675"/>
                  </a:lnTo>
                  <a:lnTo>
                    <a:pt x="13591" y="3931"/>
                  </a:lnTo>
                  <a:lnTo>
                    <a:pt x="14031" y="3477"/>
                  </a:lnTo>
                  <a:lnTo>
                    <a:pt x="14306" y="3343"/>
                  </a:lnTo>
                  <a:lnTo>
                    <a:pt x="14446" y="3191"/>
                  </a:lnTo>
                  <a:lnTo>
                    <a:pt x="14484" y="3046"/>
                  </a:lnTo>
                  <a:lnTo>
                    <a:pt x="13675" y="3637"/>
                  </a:lnTo>
                  <a:lnTo>
                    <a:pt x="13414" y="3809"/>
                  </a:lnTo>
                  <a:lnTo>
                    <a:pt x="13722" y="3365"/>
                  </a:lnTo>
                  <a:lnTo>
                    <a:pt x="12960" y="4016"/>
                  </a:lnTo>
                  <a:lnTo>
                    <a:pt x="12786" y="4485"/>
                  </a:lnTo>
                  <a:lnTo>
                    <a:pt x="12795" y="4749"/>
                  </a:lnTo>
                  <a:lnTo>
                    <a:pt x="12502" y="5076"/>
                  </a:lnTo>
                  <a:lnTo>
                    <a:pt x="12168" y="5210"/>
                  </a:lnTo>
                  <a:lnTo>
                    <a:pt x="11846" y="5020"/>
                  </a:lnTo>
                  <a:lnTo>
                    <a:pt x="11601" y="5080"/>
                  </a:lnTo>
                  <a:lnTo>
                    <a:pt x="11152" y="5429"/>
                  </a:lnTo>
                  <a:lnTo>
                    <a:pt x="10987" y="5649"/>
                  </a:lnTo>
                  <a:lnTo>
                    <a:pt x="10796" y="5519"/>
                  </a:lnTo>
                  <a:lnTo>
                    <a:pt x="10720" y="5755"/>
                  </a:lnTo>
                  <a:lnTo>
                    <a:pt x="10716" y="5461"/>
                  </a:lnTo>
                  <a:lnTo>
                    <a:pt x="11330" y="4968"/>
                  </a:lnTo>
                  <a:lnTo>
                    <a:pt x="12702" y="4097"/>
                  </a:lnTo>
                  <a:lnTo>
                    <a:pt x="13973" y="3132"/>
                  </a:lnTo>
                  <a:lnTo>
                    <a:pt x="14639" y="2774"/>
                  </a:lnTo>
                  <a:lnTo>
                    <a:pt x="15288" y="2236"/>
                  </a:lnTo>
                  <a:lnTo>
                    <a:pt x="15601" y="1525"/>
                  </a:lnTo>
                  <a:lnTo>
                    <a:pt x="15987" y="390"/>
                  </a:lnTo>
                  <a:lnTo>
                    <a:pt x="17283" y="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2" name="pg1333">
              <a:extLst>
                <a:ext uri="{FF2B5EF4-FFF2-40B4-BE49-F238E27FC236}">
                  <a16:creationId xmlns:a16="http://schemas.microsoft.com/office/drawing/2014/main" id="{2D1B098B-9134-1C4C-9187-6BB54AE99404}"/>
                </a:ext>
              </a:extLst>
            </p:cNvPr>
            <p:cNvSpPr/>
            <p:nvPr/>
          </p:nvSpPr>
          <p:spPr>
            <a:xfrm>
              <a:off x="914288" y="2115309"/>
              <a:ext cx="305406" cy="184039"/>
            </a:xfrm>
            <a:custGeom>
              <a:avLst/>
              <a:gdLst/>
              <a:ahLst/>
              <a:cxnLst/>
              <a:rect l="0" t="0" r="0" b="0"/>
              <a:pathLst>
                <a:path w="305406" h="184039">
                  <a:moveTo>
                    <a:pt x="10336" y="40820"/>
                  </a:moveTo>
                  <a:lnTo>
                    <a:pt x="10422" y="41012"/>
                  </a:lnTo>
                  <a:lnTo>
                    <a:pt x="10520" y="41221"/>
                  </a:lnTo>
                  <a:lnTo>
                    <a:pt x="10820" y="41735"/>
                  </a:lnTo>
                  <a:lnTo>
                    <a:pt x="11063" y="41794"/>
                  </a:lnTo>
                  <a:lnTo>
                    <a:pt x="11753" y="42276"/>
                  </a:lnTo>
                  <a:lnTo>
                    <a:pt x="12982" y="42635"/>
                  </a:lnTo>
                  <a:lnTo>
                    <a:pt x="13942" y="42151"/>
                  </a:lnTo>
                  <a:lnTo>
                    <a:pt x="14080" y="41961"/>
                  </a:lnTo>
                  <a:lnTo>
                    <a:pt x="14091" y="41744"/>
                  </a:lnTo>
                  <a:lnTo>
                    <a:pt x="14493" y="41663"/>
                  </a:lnTo>
                  <a:lnTo>
                    <a:pt x="14744" y="41998"/>
                  </a:lnTo>
                  <a:lnTo>
                    <a:pt x="14778" y="42637"/>
                  </a:lnTo>
                  <a:lnTo>
                    <a:pt x="14703" y="42846"/>
                  </a:lnTo>
                  <a:lnTo>
                    <a:pt x="16128" y="43347"/>
                  </a:lnTo>
                  <a:lnTo>
                    <a:pt x="16850" y="42659"/>
                  </a:lnTo>
                  <a:lnTo>
                    <a:pt x="17677" y="42365"/>
                  </a:lnTo>
                  <a:lnTo>
                    <a:pt x="18333" y="42413"/>
                  </a:lnTo>
                  <a:lnTo>
                    <a:pt x="18851" y="42748"/>
                  </a:lnTo>
                  <a:lnTo>
                    <a:pt x="18922" y="42911"/>
                  </a:lnTo>
                  <a:lnTo>
                    <a:pt x="19465" y="42904"/>
                  </a:lnTo>
                  <a:lnTo>
                    <a:pt x="19674" y="42807"/>
                  </a:lnTo>
                  <a:lnTo>
                    <a:pt x="19602" y="43134"/>
                  </a:lnTo>
                  <a:lnTo>
                    <a:pt x="19628" y="43410"/>
                  </a:lnTo>
                  <a:lnTo>
                    <a:pt x="19953" y="43726"/>
                  </a:lnTo>
                  <a:lnTo>
                    <a:pt x="20137" y="44243"/>
                  </a:lnTo>
                  <a:lnTo>
                    <a:pt x="19653" y="44618"/>
                  </a:lnTo>
                  <a:lnTo>
                    <a:pt x="19139" y="44771"/>
                  </a:lnTo>
                  <a:lnTo>
                    <a:pt x="18910" y="45013"/>
                  </a:lnTo>
                  <a:lnTo>
                    <a:pt x="18830" y="45292"/>
                  </a:lnTo>
                  <a:lnTo>
                    <a:pt x="18914" y="45593"/>
                  </a:lnTo>
                  <a:lnTo>
                    <a:pt x="18835" y="46032"/>
                  </a:lnTo>
                  <a:lnTo>
                    <a:pt x="27451" y="46059"/>
                  </a:lnTo>
                  <a:lnTo>
                    <a:pt x="31495" y="45986"/>
                  </a:lnTo>
                  <a:lnTo>
                    <a:pt x="39607" y="46084"/>
                  </a:lnTo>
                  <a:lnTo>
                    <a:pt x="42407" y="46110"/>
                  </a:lnTo>
                  <a:lnTo>
                    <a:pt x="42547" y="46112"/>
                  </a:lnTo>
                  <a:lnTo>
                    <a:pt x="47466" y="46177"/>
                  </a:lnTo>
                  <a:lnTo>
                    <a:pt x="47619" y="40953"/>
                  </a:lnTo>
                  <a:lnTo>
                    <a:pt x="42788" y="40857"/>
                  </a:lnTo>
                  <a:lnTo>
                    <a:pt x="39775" y="40918"/>
                  </a:lnTo>
                  <a:lnTo>
                    <a:pt x="39797" y="39418"/>
                  </a:lnTo>
                  <a:lnTo>
                    <a:pt x="39803" y="38913"/>
                  </a:lnTo>
                  <a:lnTo>
                    <a:pt x="39830" y="36404"/>
                  </a:lnTo>
                  <a:lnTo>
                    <a:pt x="39847" y="33595"/>
                  </a:lnTo>
                  <a:lnTo>
                    <a:pt x="39772" y="29929"/>
                  </a:lnTo>
                  <a:lnTo>
                    <a:pt x="39917" y="24832"/>
                  </a:lnTo>
                  <a:lnTo>
                    <a:pt x="39825" y="20441"/>
                  </a:lnTo>
                  <a:lnTo>
                    <a:pt x="39821" y="18928"/>
                  </a:lnTo>
                  <a:lnTo>
                    <a:pt x="39825" y="18191"/>
                  </a:lnTo>
                  <a:lnTo>
                    <a:pt x="42461" y="18176"/>
                  </a:lnTo>
                  <a:lnTo>
                    <a:pt x="52649" y="18172"/>
                  </a:lnTo>
                  <a:lnTo>
                    <a:pt x="57805" y="18005"/>
                  </a:lnTo>
                  <a:lnTo>
                    <a:pt x="62555" y="18080"/>
                  </a:lnTo>
                  <a:lnTo>
                    <a:pt x="62730" y="18086"/>
                  </a:lnTo>
                  <a:lnTo>
                    <a:pt x="72785" y="18167"/>
                  </a:lnTo>
                  <a:lnTo>
                    <a:pt x="79088" y="18152"/>
                  </a:lnTo>
                  <a:lnTo>
                    <a:pt x="81403" y="18153"/>
                  </a:lnTo>
                  <a:lnTo>
                    <a:pt x="81428" y="4663"/>
                  </a:lnTo>
                  <a:lnTo>
                    <a:pt x="81487" y="2304"/>
                  </a:lnTo>
                  <a:lnTo>
                    <a:pt x="81508" y="1550"/>
                  </a:lnTo>
                  <a:lnTo>
                    <a:pt x="81515" y="799"/>
                  </a:lnTo>
                  <a:lnTo>
                    <a:pt x="81612" y="606"/>
                  </a:lnTo>
                  <a:lnTo>
                    <a:pt x="82165" y="543"/>
                  </a:lnTo>
                  <a:lnTo>
                    <a:pt x="82606" y="316"/>
                  </a:lnTo>
                  <a:lnTo>
                    <a:pt x="82610" y="93"/>
                  </a:lnTo>
                  <a:lnTo>
                    <a:pt x="82765" y="0"/>
                  </a:lnTo>
                  <a:lnTo>
                    <a:pt x="83296" y="284"/>
                  </a:lnTo>
                  <a:lnTo>
                    <a:pt x="84528" y="1256"/>
                  </a:lnTo>
                  <a:lnTo>
                    <a:pt x="84683" y="1762"/>
                  </a:lnTo>
                  <a:lnTo>
                    <a:pt x="85501" y="2101"/>
                  </a:lnTo>
                  <a:lnTo>
                    <a:pt x="86517" y="2272"/>
                  </a:lnTo>
                  <a:lnTo>
                    <a:pt x="87976" y="2722"/>
                  </a:lnTo>
                  <a:lnTo>
                    <a:pt x="87804" y="3053"/>
                  </a:lnTo>
                  <a:lnTo>
                    <a:pt x="87551" y="4041"/>
                  </a:lnTo>
                  <a:lnTo>
                    <a:pt x="87791" y="4165"/>
                  </a:lnTo>
                  <a:lnTo>
                    <a:pt x="88282" y="4094"/>
                  </a:lnTo>
                  <a:lnTo>
                    <a:pt x="88660" y="4288"/>
                  </a:lnTo>
                  <a:lnTo>
                    <a:pt x="88609" y="4864"/>
                  </a:lnTo>
                  <a:lnTo>
                    <a:pt x="88638" y="5541"/>
                  </a:lnTo>
                  <a:lnTo>
                    <a:pt x="88713" y="6464"/>
                  </a:lnTo>
                  <a:lnTo>
                    <a:pt x="88784" y="6616"/>
                  </a:lnTo>
                  <a:lnTo>
                    <a:pt x="88696" y="7151"/>
                  </a:lnTo>
                  <a:lnTo>
                    <a:pt x="88570" y="7449"/>
                  </a:lnTo>
                  <a:lnTo>
                    <a:pt x="88272" y="7687"/>
                  </a:lnTo>
                  <a:lnTo>
                    <a:pt x="87530" y="7917"/>
                  </a:lnTo>
                  <a:lnTo>
                    <a:pt x="86876" y="8014"/>
                  </a:lnTo>
                  <a:lnTo>
                    <a:pt x="87086" y="7716"/>
                  </a:lnTo>
                  <a:lnTo>
                    <a:pt x="87124" y="7534"/>
                  </a:lnTo>
                  <a:lnTo>
                    <a:pt x="86704" y="7225"/>
                  </a:lnTo>
                  <a:lnTo>
                    <a:pt x="85698" y="8062"/>
                  </a:lnTo>
                  <a:lnTo>
                    <a:pt x="85786" y="8259"/>
                  </a:lnTo>
                  <a:lnTo>
                    <a:pt x="85731" y="9022"/>
                  </a:lnTo>
                  <a:lnTo>
                    <a:pt x="85446" y="9582"/>
                  </a:lnTo>
                  <a:lnTo>
                    <a:pt x="85144" y="10609"/>
                  </a:lnTo>
                  <a:lnTo>
                    <a:pt x="85442" y="11814"/>
                  </a:lnTo>
                  <a:lnTo>
                    <a:pt x="85404" y="12752"/>
                  </a:lnTo>
                  <a:lnTo>
                    <a:pt x="85010" y="14560"/>
                  </a:lnTo>
                  <a:lnTo>
                    <a:pt x="84624" y="15333"/>
                  </a:lnTo>
                  <a:lnTo>
                    <a:pt x="85588" y="15278"/>
                  </a:lnTo>
                  <a:lnTo>
                    <a:pt x="86043" y="15667"/>
                  </a:lnTo>
                  <a:lnTo>
                    <a:pt x="85955" y="15857"/>
                  </a:lnTo>
                  <a:lnTo>
                    <a:pt x="85595" y="15979"/>
                  </a:lnTo>
                  <a:lnTo>
                    <a:pt x="85417" y="16560"/>
                  </a:lnTo>
                  <a:lnTo>
                    <a:pt x="85372" y="17340"/>
                  </a:lnTo>
                  <a:lnTo>
                    <a:pt x="85073" y="17513"/>
                  </a:lnTo>
                  <a:lnTo>
                    <a:pt x="85169" y="17650"/>
                  </a:lnTo>
                  <a:lnTo>
                    <a:pt x="85550" y="17783"/>
                  </a:lnTo>
                  <a:lnTo>
                    <a:pt x="86093" y="17562"/>
                  </a:lnTo>
                  <a:lnTo>
                    <a:pt x="86102" y="17253"/>
                  </a:lnTo>
                  <a:lnTo>
                    <a:pt x="85911" y="16948"/>
                  </a:lnTo>
                  <a:lnTo>
                    <a:pt x="86221" y="16879"/>
                  </a:lnTo>
                  <a:lnTo>
                    <a:pt x="86665" y="16901"/>
                  </a:lnTo>
                  <a:lnTo>
                    <a:pt x="86989" y="17285"/>
                  </a:lnTo>
                  <a:lnTo>
                    <a:pt x="87839" y="17666"/>
                  </a:lnTo>
                  <a:lnTo>
                    <a:pt x="89115" y="17428"/>
                  </a:lnTo>
                  <a:lnTo>
                    <a:pt x="90032" y="16896"/>
                  </a:lnTo>
                  <a:lnTo>
                    <a:pt x="90586" y="16346"/>
                  </a:lnTo>
                  <a:lnTo>
                    <a:pt x="90849" y="16413"/>
                  </a:lnTo>
                  <a:lnTo>
                    <a:pt x="91415" y="16849"/>
                  </a:lnTo>
                  <a:lnTo>
                    <a:pt x="91381" y="17180"/>
                  </a:lnTo>
                  <a:lnTo>
                    <a:pt x="91720" y="17559"/>
                  </a:lnTo>
                  <a:lnTo>
                    <a:pt x="92093" y="17567"/>
                  </a:lnTo>
                  <a:lnTo>
                    <a:pt x="93102" y="17794"/>
                  </a:lnTo>
                  <a:lnTo>
                    <a:pt x="93672" y="18247"/>
                  </a:lnTo>
                  <a:lnTo>
                    <a:pt x="93572" y="19151"/>
                  </a:lnTo>
                  <a:lnTo>
                    <a:pt x="93545" y="21568"/>
                  </a:lnTo>
                  <a:lnTo>
                    <a:pt x="93772" y="21845"/>
                  </a:lnTo>
                  <a:lnTo>
                    <a:pt x="94047" y="21671"/>
                  </a:lnTo>
                  <a:lnTo>
                    <a:pt x="94757" y="21636"/>
                  </a:lnTo>
                  <a:lnTo>
                    <a:pt x="94755" y="24233"/>
                  </a:lnTo>
                  <a:lnTo>
                    <a:pt x="95333" y="24211"/>
                  </a:lnTo>
                  <a:lnTo>
                    <a:pt x="95323" y="25161"/>
                  </a:lnTo>
                  <a:lnTo>
                    <a:pt x="96021" y="25454"/>
                  </a:lnTo>
                  <a:lnTo>
                    <a:pt x="96774" y="24903"/>
                  </a:lnTo>
                  <a:lnTo>
                    <a:pt x="97921" y="24739"/>
                  </a:lnTo>
                  <a:lnTo>
                    <a:pt x="98662" y="25070"/>
                  </a:lnTo>
                  <a:lnTo>
                    <a:pt x="99985" y="25504"/>
                  </a:lnTo>
                  <a:lnTo>
                    <a:pt x="100206" y="25858"/>
                  </a:lnTo>
                  <a:lnTo>
                    <a:pt x="100148" y="26683"/>
                  </a:lnTo>
                  <a:lnTo>
                    <a:pt x="100017" y="27293"/>
                  </a:lnTo>
                  <a:lnTo>
                    <a:pt x="99420" y="27833"/>
                  </a:lnTo>
                  <a:lnTo>
                    <a:pt x="99353" y="28629"/>
                  </a:lnTo>
                  <a:lnTo>
                    <a:pt x="99550" y="29871"/>
                  </a:lnTo>
                  <a:lnTo>
                    <a:pt x="99998" y="31332"/>
                  </a:lnTo>
                  <a:lnTo>
                    <a:pt x="100186" y="31547"/>
                  </a:lnTo>
                  <a:lnTo>
                    <a:pt x="100203" y="32779"/>
                  </a:lnTo>
                  <a:lnTo>
                    <a:pt x="100124" y="34244"/>
                  </a:lnTo>
                  <a:lnTo>
                    <a:pt x="97142" y="34278"/>
                  </a:lnTo>
                  <a:lnTo>
                    <a:pt x="96293" y="33966"/>
                  </a:lnTo>
                  <a:lnTo>
                    <a:pt x="95540" y="33390"/>
                  </a:lnTo>
                  <a:lnTo>
                    <a:pt x="94550" y="33391"/>
                  </a:lnTo>
                  <a:lnTo>
                    <a:pt x="94584" y="34845"/>
                  </a:lnTo>
                  <a:lnTo>
                    <a:pt x="94870" y="35203"/>
                  </a:lnTo>
                  <a:lnTo>
                    <a:pt x="95249" y="35146"/>
                  </a:lnTo>
                  <a:lnTo>
                    <a:pt x="95796" y="35250"/>
                  </a:lnTo>
                  <a:lnTo>
                    <a:pt x="95973" y="36194"/>
                  </a:lnTo>
                  <a:lnTo>
                    <a:pt x="96223" y="36384"/>
                  </a:lnTo>
                  <a:lnTo>
                    <a:pt x="96570" y="36399"/>
                  </a:lnTo>
                  <a:lnTo>
                    <a:pt x="97143" y="35948"/>
                  </a:lnTo>
                  <a:lnTo>
                    <a:pt x="97285" y="35673"/>
                  </a:lnTo>
                  <a:lnTo>
                    <a:pt x="98272" y="35766"/>
                  </a:lnTo>
                  <a:lnTo>
                    <a:pt x="98380" y="35903"/>
                  </a:lnTo>
                  <a:lnTo>
                    <a:pt x="97699" y="36591"/>
                  </a:lnTo>
                  <a:lnTo>
                    <a:pt x="97712" y="36878"/>
                  </a:lnTo>
                  <a:lnTo>
                    <a:pt x="104140" y="36926"/>
                  </a:lnTo>
                  <a:lnTo>
                    <a:pt x="104801" y="36767"/>
                  </a:lnTo>
                  <a:lnTo>
                    <a:pt x="105198" y="36413"/>
                  </a:lnTo>
                  <a:lnTo>
                    <a:pt x="105215" y="35320"/>
                  </a:lnTo>
                  <a:lnTo>
                    <a:pt x="106545" y="35343"/>
                  </a:lnTo>
                  <a:lnTo>
                    <a:pt x="107413" y="35620"/>
                  </a:lnTo>
                  <a:lnTo>
                    <a:pt x="107631" y="35849"/>
                  </a:lnTo>
                  <a:lnTo>
                    <a:pt x="107565" y="36087"/>
                  </a:lnTo>
                  <a:lnTo>
                    <a:pt x="107176" y="35990"/>
                  </a:lnTo>
                  <a:lnTo>
                    <a:pt x="107051" y="35674"/>
                  </a:lnTo>
                  <a:lnTo>
                    <a:pt x="106900" y="35633"/>
                  </a:lnTo>
                  <a:lnTo>
                    <a:pt x="105989" y="36079"/>
                  </a:lnTo>
                  <a:lnTo>
                    <a:pt x="105729" y="36611"/>
                  </a:lnTo>
                  <a:lnTo>
                    <a:pt x="105875" y="37217"/>
                  </a:lnTo>
                  <a:lnTo>
                    <a:pt x="106189" y="37150"/>
                  </a:lnTo>
                  <a:lnTo>
                    <a:pt x="106322" y="37913"/>
                  </a:lnTo>
                  <a:lnTo>
                    <a:pt x="105912" y="38039"/>
                  </a:lnTo>
                  <a:lnTo>
                    <a:pt x="105298" y="38422"/>
                  </a:lnTo>
                  <a:lnTo>
                    <a:pt x="105331" y="38738"/>
                  </a:lnTo>
                  <a:lnTo>
                    <a:pt x="105465" y="38980"/>
                  </a:lnTo>
                  <a:lnTo>
                    <a:pt x="105452" y="39251"/>
                  </a:lnTo>
                  <a:lnTo>
                    <a:pt x="105180" y="39995"/>
                  </a:lnTo>
                  <a:lnTo>
                    <a:pt x="104720" y="40225"/>
                  </a:lnTo>
                  <a:lnTo>
                    <a:pt x="104628" y="40359"/>
                  </a:lnTo>
                  <a:lnTo>
                    <a:pt x="104373" y="41118"/>
                  </a:lnTo>
                  <a:lnTo>
                    <a:pt x="99755" y="41123"/>
                  </a:lnTo>
                  <a:lnTo>
                    <a:pt x="99694" y="43914"/>
                  </a:lnTo>
                  <a:lnTo>
                    <a:pt x="97092" y="43885"/>
                  </a:lnTo>
                  <a:lnTo>
                    <a:pt x="97092" y="43290"/>
                  </a:lnTo>
                  <a:lnTo>
                    <a:pt x="96315" y="43521"/>
                  </a:lnTo>
                  <a:lnTo>
                    <a:pt x="95066" y="43529"/>
                  </a:lnTo>
                  <a:lnTo>
                    <a:pt x="94886" y="43283"/>
                  </a:lnTo>
                  <a:lnTo>
                    <a:pt x="94490" y="43548"/>
                  </a:lnTo>
                  <a:lnTo>
                    <a:pt x="93901" y="44440"/>
                  </a:lnTo>
                  <a:lnTo>
                    <a:pt x="93514" y="45408"/>
                  </a:lnTo>
                  <a:lnTo>
                    <a:pt x="93125" y="46949"/>
                  </a:lnTo>
                  <a:lnTo>
                    <a:pt x="95732" y="47010"/>
                  </a:lnTo>
                  <a:lnTo>
                    <a:pt x="95891" y="46920"/>
                  </a:lnTo>
                  <a:lnTo>
                    <a:pt x="96012" y="46600"/>
                  </a:lnTo>
                  <a:lnTo>
                    <a:pt x="97064" y="46600"/>
                  </a:lnTo>
                  <a:lnTo>
                    <a:pt x="97084" y="46347"/>
                  </a:lnTo>
                  <a:lnTo>
                    <a:pt x="97352" y="46273"/>
                  </a:lnTo>
                  <a:lnTo>
                    <a:pt x="99076" y="46276"/>
                  </a:lnTo>
                  <a:lnTo>
                    <a:pt x="99073" y="46727"/>
                  </a:lnTo>
                  <a:lnTo>
                    <a:pt x="100187" y="47365"/>
                  </a:lnTo>
                  <a:lnTo>
                    <a:pt x="100818" y="48009"/>
                  </a:lnTo>
                  <a:lnTo>
                    <a:pt x="101385" y="47949"/>
                  </a:lnTo>
                  <a:lnTo>
                    <a:pt x="101636" y="47793"/>
                  </a:lnTo>
                  <a:lnTo>
                    <a:pt x="102529" y="48113"/>
                  </a:lnTo>
                  <a:lnTo>
                    <a:pt x="102926" y="48020"/>
                  </a:lnTo>
                  <a:lnTo>
                    <a:pt x="103448" y="47674"/>
                  </a:lnTo>
                  <a:lnTo>
                    <a:pt x="103314" y="47458"/>
                  </a:lnTo>
                  <a:lnTo>
                    <a:pt x="103005" y="47377"/>
                  </a:lnTo>
                  <a:lnTo>
                    <a:pt x="102613" y="47072"/>
                  </a:lnTo>
                  <a:lnTo>
                    <a:pt x="102805" y="46882"/>
                  </a:lnTo>
                  <a:lnTo>
                    <a:pt x="103716" y="46380"/>
                  </a:lnTo>
                  <a:lnTo>
                    <a:pt x="109298" y="46404"/>
                  </a:lnTo>
                  <a:lnTo>
                    <a:pt x="113169" y="46306"/>
                  </a:lnTo>
                  <a:lnTo>
                    <a:pt x="113018" y="45149"/>
                  </a:lnTo>
                  <a:lnTo>
                    <a:pt x="112696" y="43937"/>
                  </a:lnTo>
                  <a:lnTo>
                    <a:pt x="112980" y="43539"/>
                  </a:lnTo>
                  <a:lnTo>
                    <a:pt x="113180" y="42843"/>
                  </a:lnTo>
                  <a:lnTo>
                    <a:pt x="112942" y="42189"/>
                  </a:lnTo>
                  <a:lnTo>
                    <a:pt x="112849" y="41148"/>
                  </a:lnTo>
                  <a:lnTo>
                    <a:pt x="114260" y="41145"/>
                  </a:lnTo>
                  <a:lnTo>
                    <a:pt x="114257" y="41653"/>
                  </a:lnTo>
                  <a:lnTo>
                    <a:pt x="117253" y="41653"/>
                  </a:lnTo>
                  <a:lnTo>
                    <a:pt x="117228" y="43538"/>
                  </a:lnTo>
                  <a:lnTo>
                    <a:pt x="118168" y="43527"/>
                  </a:lnTo>
                  <a:lnTo>
                    <a:pt x="118857" y="42791"/>
                  </a:lnTo>
                  <a:lnTo>
                    <a:pt x="119563" y="42605"/>
                  </a:lnTo>
                  <a:lnTo>
                    <a:pt x="119756" y="42433"/>
                  </a:lnTo>
                  <a:lnTo>
                    <a:pt x="119881" y="41954"/>
                  </a:lnTo>
                  <a:lnTo>
                    <a:pt x="120048" y="41694"/>
                  </a:lnTo>
                  <a:lnTo>
                    <a:pt x="120649" y="41568"/>
                  </a:lnTo>
                  <a:lnTo>
                    <a:pt x="121162" y="41174"/>
                  </a:lnTo>
                  <a:lnTo>
                    <a:pt x="129423" y="41128"/>
                  </a:lnTo>
                  <a:lnTo>
                    <a:pt x="129430" y="39310"/>
                  </a:lnTo>
                  <a:lnTo>
                    <a:pt x="125389" y="39314"/>
                  </a:lnTo>
                  <a:lnTo>
                    <a:pt x="125857" y="39100"/>
                  </a:lnTo>
                  <a:lnTo>
                    <a:pt x="126446" y="39045"/>
                  </a:lnTo>
                  <a:lnTo>
                    <a:pt x="126776" y="38590"/>
                  </a:lnTo>
                  <a:lnTo>
                    <a:pt x="126872" y="38136"/>
                  </a:lnTo>
                  <a:lnTo>
                    <a:pt x="127463" y="38131"/>
                  </a:lnTo>
                  <a:lnTo>
                    <a:pt x="128192" y="37934"/>
                  </a:lnTo>
                  <a:lnTo>
                    <a:pt x="129185" y="37308"/>
                  </a:lnTo>
                  <a:lnTo>
                    <a:pt x="129112" y="37168"/>
                  </a:lnTo>
                  <a:lnTo>
                    <a:pt x="129254" y="37250"/>
                  </a:lnTo>
                  <a:lnTo>
                    <a:pt x="132690" y="37204"/>
                  </a:lnTo>
                  <a:lnTo>
                    <a:pt x="132690" y="37892"/>
                  </a:lnTo>
                  <a:lnTo>
                    <a:pt x="133388" y="37933"/>
                  </a:lnTo>
                  <a:lnTo>
                    <a:pt x="133876" y="38402"/>
                  </a:lnTo>
                  <a:lnTo>
                    <a:pt x="135038" y="38409"/>
                  </a:lnTo>
                  <a:lnTo>
                    <a:pt x="135368" y="38559"/>
                  </a:lnTo>
                  <a:lnTo>
                    <a:pt x="135565" y="38201"/>
                  </a:lnTo>
                  <a:lnTo>
                    <a:pt x="135607" y="37989"/>
                  </a:lnTo>
                  <a:lnTo>
                    <a:pt x="135653" y="37409"/>
                  </a:lnTo>
                  <a:lnTo>
                    <a:pt x="135611" y="37223"/>
                  </a:lnTo>
                  <a:lnTo>
                    <a:pt x="136283" y="36706"/>
                  </a:lnTo>
                  <a:lnTo>
                    <a:pt x="135931" y="36944"/>
                  </a:lnTo>
                  <a:lnTo>
                    <a:pt x="135724" y="37298"/>
                  </a:lnTo>
                  <a:lnTo>
                    <a:pt x="135664" y="38177"/>
                  </a:lnTo>
                  <a:lnTo>
                    <a:pt x="135480" y="38602"/>
                  </a:lnTo>
                  <a:lnTo>
                    <a:pt x="136246" y="38730"/>
                  </a:lnTo>
                  <a:lnTo>
                    <a:pt x="137023" y="38726"/>
                  </a:lnTo>
                  <a:lnTo>
                    <a:pt x="137103" y="38938"/>
                  </a:lnTo>
                  <a:lnTo>
                    <a:pt x="137161" y="39574"/>
                  </a:lnTo>
                  <a:lnTo>
                    <a:pt x="137056" y="39872"/>
                  </a:lnTo>
                  <a:lnTo>
                    <a:pt x="138459" y="41698"/>
                  </a:lnTo>
                  <a:lnTo>
                    <a:pt x="139006" y="42081"/>
                  </a:lnTo>
                  <a:lnTo>
                    <a:pt x="140532" y="41383"/>
                  </a:lnTo>
                  <a:lnTo>
                    <a:pt x="141546" y="40777"/>
                  </a:lnTo>
                  <a:lnTo>
                    <a:pt x="142131" y="41197"/>
                  </a:lnTo>
                  <a:lnTo>
                    <a:pt x="143573" y="41297"/>
                  </a:lnTo>
                  <a:lnTo>
                    <a:pt x="144571" y="41263"/>
                  </a:lnTo>
                  <a:lnTo>
                    <a:pt x="144812" y="41189"/>
                  </a:lnTo>
                  <a:lnTo>
                    <a:pt x="145553" y="40176"/>
                  </a:lnTo>
                  <a:lnTo>
                    <a:pt x="145841" y="40503"/>
                  </a:lnTo>
                  <a:lnTo>
                    <a:pt x="146259" y="40805"/>
                  </a:lnTo>
                  <a:lnTo>
                    <a:pt x="146956" y="40931"/>
                  </a:lnTo>
                  <a:lnTo>
                    <a:pt x="148582" y="38915"/>
                  </a:lnTo>
                  <a:lnTo>
                    <a:pt x="149250" y="38922"/>
                  </a:lnTo>
                  <a:lnTo>
                    <a:pt x="150224" y="39149"/>
                  </a:lnTo>
                  <a:lnTo>
                    <a:pt x="152481" y="39406"/>
                  </a:lnTo>
                  <a:lnTo>
                    <a:pt x="152238" y="39763"/>
                  </a:lnTo>
                  <a:lnTo>
                    <a:pt x="154048" y="39946"/>
                  </a:lnTo>
                  <a:lnTo>
                    <a:pt x="154089" y="40281"/>
                  </a:lnTo>
                  <a:lnTo>
                    <a:pt x="156471" y="40260"/>
                  </a:lnTo>
                  <a:lnTo>
                    <a:pt x="157914" y="40502"/>
                  </a:lnTo>
                  <a:lnTo>
                    <a:pt x="158608" y="41219"/>
                  </a:lnTo>
                  <a:lnTo>
                    <a:pt x="158616" y="40059"/>
                  </a:lnTo>
                  <a:lnTo>
                    <a:pt x="160325" y="40073"/>
                  </a:lnTo>
                  <a:lnTo>
                    <a:pt x="160643" y="40727"/>
                  </a:lnTo>
                  <a:lnTo>
                    <a:pt x="161194" y="40731"/>
                  </a:lnTo>
                  <a:lnTo>
                    <a:pt x="161449" y="40578"/>
                  </a:lnTo>
                  <a:lnTo>
                    <a:pt x="161320" y="40504"/>
                  </a:lnTo>
                  <a:lnTo>
                    <a:pt x="160952" y="40582"/>
                  </a:lnTo>
                  <a:lnTo>
                    <a:pt x="160760" y="40541"/>
                  </a:lnTo>
                  <a:lnTo>
                    <a:pt x="160601" y="40002"/>
                  </a:lnTo>
                  <a:lnTo>
                    <a:pt x="161415" y="39920"/>
                  </a:lnTo>
                  <a:lnTo>
                    <a:pt x="162226" y="39964"/>
                  </a:lnTo>
                  <a:lnTo>
                    <a:pt x="163149" y="39473"/>
                  </a:lnTo>
                  <a:lnTo>
                    <a:pt x="162347" y="39224"/>
                  </a:lnTo>
                  <a:lnTo>
                    <a:pt x="162719" y="38993"/>
                  </a:lnTo>
                  <a:lnTo>
                    <a:pt x="163312" y="38978"/>
                  </a:lnTo>
                  <a:lnTo>
                    <a:pt x="163341" y="37345"/>
                  </a:lnTo>
                  <a:lnTo>
                    <a:pt x="163250" y="36956"/>
                  </a:lnTo>
                  <a:lnTo>
                    <a:pt x="163922" y="36973"/>
                  </a:lnTo>
                  <a:lnTo>
                    <a:pt x="163956" y="38138"/>
                  </a:lnTo>
                  <a:lnTo>
                    <a:pt x="164948" y="38154"/>
                  </a:lnTo>
                  <a:lnTo>
                    <a:pt x="164829" y="37959"/>
                  </a:lnTo>
                  <a:lnTo>
                    <a:pt x="165243" y="37699"/>
                  </a:lnTo>
                  <a:lnTo>
                    <a:pt x="165795" y="37866"/>
                  </a:lnTo>
                  <a:lnTo>
                    <a:pt x="165811" y="38131"/>
                  </a:lnTo>
                  <a:lnTo>
                    <a:pt x="167827" y="38135"/>
                  </a:lnTo>
                  <a:lnTo>
                    <a:pt x="168896" y="37692"/>
                  </a:lnTo>
                  <a:lnTo>
                    <a:pt x="169260" y="37004"/>
                  </a:lnTo>
                  <a:lnTo>
                    <a:pt x="171906" y="36997"/>
                  </a:lnTo>
                  <a:lnTo>
                    <a:pt x="171914" y="36715"/>
                  </a:lnTo>
                  <a:lnTo>
                    <a:pt x="173406" y="36745"/>
                  </a:lnTo>
                  <a:lnTo>
                    <a:pt x="174238" y="36844"/>
                  </a:lnTo>
                  <a:lnTo>
                    <a:pt x="174485" y="37485"/>
                  </a:lnTo>
                  <a:lnTo>
                    <a:pt x="174623" y="37648"/>
                  </a:lnTo>
                  <a:lnTo>
                    <a:pt x="175982" y="38388"/>
                  </a:lnTo>
                  <a:lnTo>
                    <a:pt x="176940" y="39697"/>
                  </a:lnTo>
                  <a:lnTo>
                    <a:pt x="177734" y="41005"/>
                  </a:lnTo>
                  <a:lnTo>
                    <a:pt x="177806" y="41545"/>
                  </a:lnTo>
                  <a:lnTo>
                    <a:pt x="177925" y="41751"/>
                  </a:lnTo>
                  <a:lnTo>
                    <a:pt x="179230" y="41745"/>
                  </a:lnTo>
                  <a:lnTo>
                    <a:pt x="179234" y="39384"/>
                  </a:lnTo>
                  <a:lnTo>
                    <a:pt x="179990" y="39421"/>
                  </a:lnTo>
                  <a:lnTo>
                    <a:pt x="180596" y="40083"/>
                  </a:lnTo>
                  <a:lnTo>
                    <a:pt x="181866" y="40603"/>
                  </a:lnTo>
                  <a:lnTo>
                    <a:pt x="181887" y="41165"/>
                  </a:lnTo>
                  <a:lnTo>
                    <a:pt x="182025" y="41447"/>
                  </a:lnTo>
                  <a:lnTo>
                    <a:pt x="181549" y="42013"/>
                  </a:lnTo>
                  <a:lnTo>
                    <a:pt x="180112" y="43318"/>
                  </a:lnTo>
                  <a:lnTo>
                    <a:pt x="179515" y="43731"/>
                  </a:lnTo>
                  <a:lnTo>
                    <a:pt x="180563" y="44363"/>
                  </a:lnTo>
                  <a:lnTo>
                    <a:pt x="181086" y="44590"/>
                  </a:lnTo>
                  <a:lnTo>
                    <a:pt x="181633" y="44679"/>
                  </a:lnTo>
                  <a:lnTo>
                    <a:pt x="182230" y="44910"/>
                  </a:lnTo>
                  <a:lnTo>
                    <a:pt x="182581" y="45170"/>
                  </a:lnTo>
                  <a:lnTo>
                    <a:pt x="182622" y="45542"/>
                  </a:lnTo>
                  <a:lnTo>
                    <a:pt x="182865" y="45707"/>
                  </a:lnTo>
                  <a:lnTo>
                    <a:pt x="184025" y="45702"/>
                  </a:lnTo>
                  <a:lnTo>
                    <a:pt x="184389" y="45963"/>
                  </a:lnTo>
                  <a:lnTo>
                    <a:pt x="184606" y="46255"/>
                  </a:lnTo>
                  <a:lnTo>
                    <a:pt x="184777" y="46056"/>
                  </a:lnTo>
                  <a:lnTo>
                    <a:pt x="185462" y="46361"/>
                  </a:lnTo>
                  <a:lnTo>
                    <a:pt x="186522" y="46674"/>
                  </a:lnTo>
                  <a:lnTo>
                    <a:pt x="187152" y="47258"/>
                  </a:lnTo>
                  <a:lnTo>
                    <a:pt x="187945" y="47522"/>
                  </a:lnTo>
                  <a:lnTo>
                    <a:pt x="188376" y="47400"/>
                  </a:lnTo>
                  <a:lnTo>
                    <a:pt x="188605" y="47032"/>
                  </a:lnTo>
                  <a:lnTo>
                    <a:pt x="189270" y="46497"/>
                  </a:lnTo>
                  <a:lnTo>
                    <a:pt x="189783" y="46374"/>
                  </a:lnTo>
                  <a:lnTo>
                    <a:pt x="190439" y="46482"/>
                  </a:lnTo>
                  <a:lnTo>
                    <a:pt x="193135" y="46506"/>
                  </a:lnTo>
                  <a:lnTo>
                    <a:pt x="194627" y="46602"/>
                  </a:lnTo>
                  <a:lnTo>
                    <a:pt x="195466" y="47011"/>
                  </a:lnTo>
                  <a:lnTo>
                    <a:pt x="196702" y="47379"/>
                  </a:lnTo>
                  <a:lnTo>
                    <a:pt x="197333" y="47394"/>
                  </a:lnTo>
                  <a:lnTo>
                    <a:pt x="198414" y="47229"/>
                  </a:lnTo>
                  <a:lnTo>
                    <a:pt x="198393" y="47811"/>
                  </a:lnTo>
                  <a:lnTo>
                    <a:pt x="198068" y="48532"/>
                  </a:lnTo>
                  <a:lnTo>
                    <a:pt x="198331" y="49142"/>
                  </a:lnTo>
                  <a:lnTo>
                    <a:pt x="198665" y="49699"/>
                  </a:lnTo>
                  <a:lnTo>
                    <a:pt x="199353" y="50102"/>
                  </a:lnTo>
                  <a:lnTo>
                    <a:pt x="200322" y="50091"/>
                  </a:lnTo>
                  <a:lnTo>
                    <a:pt x="201461" y="50333"/>
                  </a:lnTo>
                  <a:lnTo>
                    <a:pt x="202104" y="50685"/>
                  </a:lnTo>
                  <a:lnTo>
                    <a:pt x="202229" y="50865"/>
                  </a:lnTo>
                  <a:lnTo>
                    <a:pt x="201949" y="52018"/>
                  </a:lnTo>
                  <a:lnTo>
                    <a:pt x="201773" y="52386"/>
                  </a:lnTo>
                  <a:lnTo>
                    <a:pt x="201613" y="54311"/>
                  </a:lnTo>
                  <a:lnTo>
                    <a:pt x="201973" y="55178"/>
                  </a:lnTo>
                  <a:lnTo>
                    <a:pt x="202137" y="55336"/>
                  </a:lnTo>
                  <a:lnTo>
                    <a:pt x="202341" y="55338"/>
                  </a:lnTo>
                  <a:lnTo>
                    <a:pt x="202750" y="55186"/>
                  </a:lnTo>
                  <a:lnTo>
                    <a:pt x="203762" y="55344"/>
                  </a:lnTo>
                  <a:lnTo>
                    <a:pt x="203760" y="55800"/>
                  </a:lnTo>
                  <a:lnTo>
                    <a:pt x="203553" y="56660"/>
                  </a:lnTo>
                  <a:lnTo>
                    <a:pt x="203409" y="56733"/>
                  </a:lnTo>
                  <a:lnTo>
                    <a:pt x="202497" y="56492"/>
                  </a:lnTo>
                  <a:lnTo>
                    <a:pt x="202322" y="56105"/>
                  </a:lnTo>
                  <a:lnTo>
                    <a:pt x="200796" y="54885"/>
                  </a:lnTo>
                  <a:lnTo>
                    <a:pt x="200091" y="54438"/>
                  </a:lnTo>
                  <a:lnTo>
                    <a:pt x="199912" y="54405"/>
                  </a:lnTo>
                  <a:lnTo>
                    <a:pt x="198597" y="54597"/>
                  </a:lnTo>
                  <a:lnTo>
                    <a:pt x="198322" y="54750"/>
                  </a:lnTo>
                  <a:lnTo>
                    <a:pt x="197784" y="54568"/>
                  </a:lnTo>
                  <a:lnTo>
                    <a:pt x="197329" y="54304"/>
                  </a:lnTo>
                  <a:lnTo>
                    <a:pt x="196920" y="53303"/>
                  </a:lnTo>
                  <a:lnTo>
                    <a:pt x="196766" y="53166"/>
                  </a:lnTo>
                  <a:lnTo>
                    <a:pt x="196340" y="53159"/>
                  </a:lnTo>
                  <a:lnTo>
                    <a:pt x="195944" y="52921"/>
                  </a:lnTo>
                  <a:lnTo>
                    <a:pt x="194800" y="51515"/>
                  </a:lnTo>
                  <a:lnTo>
                    <a:pt x="194725" y="51259"/>
                  </a:lnTo>
                  <a:lnTo>
                    <a:pt x="194520" y="51047"/>
                  </a:lnTo>
                  <a:lnTo>
                    <a:pt x="194191" y="50950"/>
                  </a:lnTo>
                  <a:lnTo>
                    <a:pt x="193940" y="51121"/>
                  </a:lnTo>
                  <a:lnTo>
                    <a:pt x="193996" y="52591"/>
                  </a:lnTo>
                  <a:lnTo>
                    <a:pt x="194021" y="54171"/>
                  </a:lnTo>
                  <a:lnTo>
                    <a:pt x="193746" y="54547"/>
                  </a:lnTo>
                  <a:lnTo>
                    <a:pt x="193829" y="54773"/>
                  </a:lnTo>
                  <a:lnTo>
                    <a:pt x="194209" y="55138"/>
                  </a:lnTo>
                  <a:lnTo>
                    <a:pt x="194672" y="55097"/>
                  </a:lnTo>
                  <a:lnTo>
                    <a:pt x="195156" y="55197"/>
                  </a:lnTo>
                  <a:lnTo>
                    <a:pt x="195461" y="55308"/>
                  </a:lnTo>
                  <a:lnTo>
                    <a:pt x="195828" y="55662"/>
                  </a:lnTo>
                  <a:lnTo>
                    <a:pt x="196654" y="55725"/>
                  </a:lnTo>
                  <a:lnTo>
                    <a:pt x="197071" y="55881"/>
                  </a:lnTo>
                  <a:lnTo>
                    <a:pt x="197442" y="56260"/>
                  </a:lnTo>
                  <a:lnTo>
                    <a:pt x="197471" y="56915"/>
                  </a:lnTo>
                  <a:lnTo>
                    <a:pt x="197576" y="57298"/>
                  </a:lnTo>
                  <a:lnTo>
                    <a:pt x="198059" y="57763"/>
                  </a:lnTo>
                  <a:lnTo>
                    <a:pt x="198364" y="58313"/>
                  </a:lnTo>
                  <a:lnTo>
                    <a:pt x="198518" y="58603"/>
                  </a:lnTo>
                  <a:lnTo>
                    <a:pt x="198430" y="58987"/>
                  </a:lnTo>
                  <a:lnTo>
                    <a:pt x="198652" y="59231"/>
                  </a:lnTo>
                  <a:lnTo>
                    <a:pt x="198856" y="59392"/>
                  </a:lnTo>
                  <a:lnTo>
                    <a:pt x="199385" y="60247"/>
                  </a:lnTo>
                  <a:lnTo>
                    <a:pt x="199806" y="61278"/>
                  </a:lnTo>
                  <a:lnTo>
                    <a:pt x="200590" y="61884"/>
                  </a:lnTo>
                  <a:lnTo>
                    <a:pt x="201506" y="63577"/>
                  </a:lnTo>
                  <a:lnTo>
                    <a:pt x="202169" y="63819"/>
                  </a:lnTo>
                  <a:lnTo>
                    <a:pt x="202544" y="63860"/>
                  </a:lnTo>
                  <a:lnTo>
                    <a:pt x="202844" y="63800"/>
                  </a:lnTo>
                  <a:lnTo>
                    <a:pt x="203573" y="64098"/>
                  </a:lnTo>
                  <a:lnTo>
                    <a:pt x="204006" y="64723"/>
                  </a:lnTo>
                  <a:lnTo>
                    <a:pt x="204218" y="65307"/>
                  </a:lnTo>
                  <a:lnTo>
                    <a:pt x="204643" y="65996"/>
                  </a:lnTo>
                  <a:lnTo>
                    <a:pt x="204955" y="66342"/>
                  </a:lnTo>
                  <a:lnTo>
                    <a:pt x="205305" y="66565"/>
                  </a:lnTo>
                  <a:lnTo>
                    <a:pt x="206125" y="66639"/>
                  </a:lnTo>
                  <a:lnTo>
                    <a:pt x="206273" y="66643"/>
                  </a:lnTo>
                  <a:lnTo>
                    <a:pt x="206585" y="66483"/>
                  </a:lnTo>
                  <a:lnTo>
                    <a:pt x="206894" y="66241"/>
                  </a:lnTo>
                  <a:lnTo>
                    <a:pt x="207931" y="65977"/>
                  </a:lnTo>
                  <a:lnTo>
                    <a:pt x="208706" y="66140"/>
                  </a:lnTo>
                  <a:lnTo>
                    <a:pt x="209331" y="66616"/>
                  </a:lnTo>
                  <a:lnTo>
                    <a:pt x="210473" y="67087"/>
                  </a:lnTo>
                  <a:lnTo>
                    <a:pt x="210761" y="66968"/>
                  </a:lnTo>
                  <a:lnTo>
                    <a:pt x="211069" y="67006"/>
                  </a:lnTo>
                  <a:lnTo>
                    <a:pt x="211456" y="67180"/>
                  </a:lnTo>
                  <a:lnTo>
                    <a:pt x="212623" y="67991"/>
                  </a:lnTo>
                  <a:lnTo>
                    <a:pt x="212898" y="68277"/>
                  </a:lnTo>
                  <a:lnTo>
                    <a:pt x="212986" y="68519"/>
                  </a:lnTo>
                  <a:lnTo>
                    <a:pt x="213681" y="68958"/>
                  </a:lnTo>
                  <a:lnTo>
                    <a:pt x="213890" y="68978"/>
                  </a:lnTo>
                  <a:lnTo>
                    <a:pt x="215218" y="69263"/>
                  </a:lnTo>
                  <a:lnTo>
                    <a:pt x="215693" y="69110"/>
                  </a:lnTo>
                  <a:lnTo>
                    <a:pt x="218155" y="68836"/>
                  </a:lnTo>
                  <a:lnTo>
                    <a:pt x="219096" y="68989"/>
                  </a:lnTo>
                  <a:lnTo>
                    <a:pt x="219563" y="69327"/>
                  </a:lnTo>
                  <a:lnTo>
                    <a:pt x="219767" y="69803"/>
                  </a:lnTo>
                  <a:lnTo>
                    <a:pt x="219772" y="70076"/>
                  </a:lnTo>
                  <a:lnTo>
                    <a:pt x="219887" y="70287"/>
                  </a:lnTo>
                  <a:lnTo>
                    <a:pt x="220108" y="70681"/>
                  </a:lnTo>
                  <a:lnTo>
                    <a:pt x="220136" y="71046"/>
                  </a:lnTo>
                  <a:lnTo>
                    <a:pt x="220090" y="71235"/>
                  </a:lnTo>
                  <a:lnTo>
                    <a:pt x="219690" y="71868"/>
                  </a:lnTo>
                  <a:lnTo>
                    <a:pt x="219474" y="71990"/>
                  </a:lnTo>
                  <a:lnTo>
                    <a:pt x="221641" y="72032"/>
                  </a:lnTo>
                  <a:lnTo>
                    <a:pt x="221803" y="72035"/>
                  </a:lnTo>
                  <a:lnTo>
                    <a:pt x="235032" y="71817"/>
                  </a:lnTo>
                  <a:lnTo>
                    <a:pt x="237533" y="71675"/>
                  </a:lnTo>
                  <a:lnTo>
                    <a:pt x="237899" y="71677"/>
                  </a:lnTo>
                  <a:lnTo>
                    <a:pt x="242906" y="71705"/>
                  </a:lnTo>
                  <a:lnTo>
                    <a:pt x="249834" y="71641"/>
                  </a:lnTo>
                  <a:lnTo>
                    <a:pt x="256947" y="71696"/>
                  </a:lnTo>
                  <a:lnTo>
                    <a:pt x="268988" y="71540"/>
                  </a:lnTo>
                  <a:lnTo>
                    <a:pt x="277992" y="71560"/>
                  </a:lnTo>
                  <a:lnTo>
                    <a:pt x="279150" y="71552"/>
                  </a:lnTo>
                  <a:lnTo>
                    <a:pt x="305212" y="71510"/>
                  </a:lnTo>
                  <a:lnTo>
                    <a:pt x="305406" y="72454"/>
                  </a:lnTo>
                  <a:lnTo>
                    <a:pt x="304474" y="73365"/>
                  </a:lnTo>
                  <a:lnTo>
                    <a:pt x="303658" y="73706"/>
                  </a:lnTo>
                  <a:lnTo>
                    <a:pt x="303529" y="73999"/>
                  </a:lnTo>
                  <a:lnTo>
                    <a:pt x="303555" y="74455"/>
                  </a:lnTo>
                  <a:lnTo>
                    <a:pt x="303257" y="75284"/>
                  </a:lnTo>
                  <a:lnTo>
                    <a:pt x="302817" y="75902"/>
                  </a:lnTo>
                  <a:lnTo>
                    <a:pt x="303082" y="76593"/>
                  </a:lnTo>
                  <a:lnTo>
                    <a:pt x="303322" y="76846"/>
                  </a:lnTo>
                  <a:lnTo>
                    <a:pt x="303969" y="77057"/>
                  </a:lnTo>
                  <a:lnTo>
                    <a:pt x="304202" y="77220"/>
                  </a:lnTo>
                  <a:lnTo>
                    <a:pt x="304319" y="77594"/>
                  </a:lnTo>
                  <a:lnTo>
                    <a:pt x="304332" y="78163"/>
                  </a:lnTo>
                  <a:lnTo>
                    <a:pt x="304254" y="78488"/>
                  </a:lnTo>
                  <a:lnTo>
                    <a:pt x="303581" y="79952"/>
                  </a:lnTo>
                  <a:lnTo>
                    <a:pt x="302856" y="81107"/>
                  </a:lnTo>
                  <a:lnTo>
                    <a:pt x="302661" y="81319"/>
                  </a:lnTo>
                  <a:lnTo>
                    <a:pt x="302001" y="81693"/>
                  </a:lnTo>
                  <a:lnTo>
                    <a:pt x="301690" y="81742"/>
                  </a:lnTo>
                  <a:lnTo>
                    <a:pt x="301522" y="82116"/>
                  </a:lnTo>
                  <a:lnTo>
                    <a:pt x="301509" y="82376"/>
                  </a:lnTo>
                  <a:lnTo>
                    <a:pt x="301315" y="82539"/>
                  </a:lnTo>
                  <a:lnTo>
                    <a:pt x="299564" y="82645"/>
                  </a:lnTo>
                  <a:lnTo>
                    <a:pt x="298992" y="82845"/>
                  </a:lnTo>
                  <a:lnTo>
                    <a:pt x="298243" y="83231"/>
                  </a:lnTo>
                  <a:lnTo>
                    <a:pt x="297203" y="83872"/>
                  </a:lnTo>
                  <a:lnTo>
                    <a:pt x="296278" y="83824"/>
                  </a:lnTo>
                  <a:lnTo>
                    <a:pt x="295320" y="84019"/>
                  </a:lnTo>
                  <a:lnTo>
                    <a:pt x="295074" y="85011"/>
                  </a:lnTo>
                  <a:lnTo>
                    <a:pt x="294232" y="85759"/>
                  </a:lnTo>
                  <a:lnTo>
                    <a:pt x="294155" y="85971"/>
                  </a:lnTo>
                  <a:lnTo>
                    <a:pt x="294323" y="87597"/>
                  </a:lnTo>
                  <a:lnTo>
                    <a:pt x="295048" y="88297"/>
                  </a:lnTo>
                  <a:lnTo>
                    <a:pt x="296731" y="89208"/>
                  </a:lnTo>
                  <a:lnTo>
                    <a:pt x="297224" y="89614"/>
                  </a:lnTo>
                  <a:lnTo>
                    <a:pt x="297172" y="89972"/>
                  </a:lnTo>
                  <a:lnTo>
                    <a:pt x="297288" y="90200"/>
                  </a:lnTo>
                  <a:lnTo>
                    <a:pt x="297806" y="90330"/>
                  </a:lnTo>
                  <a:lnTo>
                    <a:pt x="298868" y="90363"/>
                  </a:lnTo>
                  <a:lnTo>
                    <a:pt x="299450" y="89793"/>
                  </a:lnTo>
                  <a:lnTo>
                    <a:pt x="300344" y="89745"/>
                  </a:lnTo>
                  <a:lnTo>
                    <a:pt x="300525" y="90233"/>
                  </a:lnTo>
                  <a:lnTo>
                    <a:pt x="301082" y="91192"/>
                  </a:lnTo>
                  <a:lnTo>
                    <a:pt x="301561" y="91176"/>
                  </a:lnTo>
                  <a:lnTo>
                    <a:pt x="301885" y="91436"/>
                  </a:lnTo>
                  <a:lnTo>
                    <a:pt x="302066" y="92022"/>
                  </a:lnTo>
                  <a:lnTo>
                    <a:pt x="301755" y="92184"/>
                  </a:lnTo>
                  <a:lnTo>
                    <a:pt x="300689" y="92108"/>
                  </a:lnTo>
                  <a:lnTo>
                    <a:pt x="300301" y="92422"/>
                  </a:lnTo>
                  <a:lnTo>
                    <a:pt x="300138" y="92671"/>
                  </a:lnTo>
                  <a:lnTo>
                    <a:pt x="299874" y="93258"/>
                  </a:lnTo>
                  <a:lnTo>
                    <a:pt x="299924" y="93394"/>
                  </a:lnTo>
                  <a:lnTo>
                    <a:pt x="299190" y="94023"/>
                  </a:lnTo>
                  <a:lnTo>
                    <a:pt x="298622" y="94256"/>
                  </a:lnTo>
                  <a:lnTo>
                    <a:pt x="297962" y="94527"/>
                  </a:lnTo>
                  <a:lnTo>
                    <a:pt x="297405" y="95291"/>
                  </a:lnTo>
                  <a:lnTo>
                    <a:pt x="297366" y="95535"/>
                  </a:lnTo>
                  <a:lnTo>
                    <a:pt x="296278" y="97341"/>
                  </a:lnTo>
                  <a:lnTo>
                    <a:pt x="297068" y="97634"/>
                  </a:lnTo>
                  <a:lnTo>
                    <a:pt x="297483" y="97975"/>
                  </a:lnTo>
                  <a:lnTo>
                    <a:pt x="297327" y="99764"/>
                  </a:lnTo>
                  <a:lnTo>
                    <a:pt x="296641" y="100204"/>
                  </a:lnTo>
                  <a:lnTo>
                    <a:pt x="296473" y="100480"/>
                  </a:lnTo>
                  <a:lnTo>
                    <a:pt x="296667" y="101456"/>
                  </a:lnTo>
                  <a:lnTo>
                    <a:pt x="296758" y="101668"/>
                  </a:lnTo>
                  <a:lnTo>
                    <a:pt x="297224" y="101993"/>
                  </a:lnTo>
                  <a:lnTo>
                    <a:pt x="297314" y="102221"/>
                  </a:lnTo>
                  <a:lnTo>
                    <a:pt x="297346" y="102577"/>
                  </a:lnTo>
                  <a:lnTo>
                    <a:pt x="297664" y="102806"/>
                  </a:lnTo>
                  <a:lnTo>
                    <a:pt x="298169" y="103375"/>
                  </a:lnTo>
                  <a:lnTo>
                    <a:pt x="298337" y="103636"/>
                  </a:lnTo>
                  <a:lnTo>
                    <a:pt x="298350" y="103994"/>
                  </a:lnTo>
                  <a:lnTo>
                    <a:pt x="298221" y="104286"/>
                  </a:lnTo>
                  <a:lnTo>
                    <a:pt x="296784" y="105230"/>
                  </a:lnTo>
                  <a:lnTo>
                    <a:pt x="296667" y="105702"/>
                  </a:lnTo>
                  <a:lnTo>
                    <a:pt x="296840" y="105880"/>
                  </a:lnTo>
                  <a:lnTo>
                    <a:pt x="296913" y="106531"/>
                  </a:lnTo>
                  <a:lnTo>
                    <a:pt x="296680" y="107507"/>
                  </a:lnTo>
                  <a:lnTo>
                    <a:pt x="296667" y="107653"/>
                  </a:lnTo>
                  <a:lnTo>
                    <a:pt x="296913" y="108223"/>
                  </a:lnTo>
                  <a:lnTo>
                    <a:pt x="296913" y="108467"/>
                  </a:lnTo>
                  <a:lnTo>
                    <a:pt x="296783" y="108571"/>
                  </a:lnTo>
                  <a:lnTo>
                    <a:pt x="296787" y="109230"/>
                  </a:lnTo>
                  <a:lnTo>
                    <a:pt x="296986" y="109446"/>
                  </a:lnTo>
                  <a:lnTo>
                    <a:pt x="297026" y="109624"/>
                  </a:lnTo>
                  <a:lnTo>
                    <a:pt x="297015" y="109796"/>
                  </a:lnTo>
                  <a:lnTo>
                    <a:pt x="296978" y="109979"/>
                  </a:lnTo>
                  <a:lnTo>
                    <a:pt x="297015" y="110194"/>
                  </a:lnTo>
                  <a:lnTo>
                    <a:pt x="297056" y="110793"/>
                  </a:lnTo>
                  <a:lnTo>
                    <a:pt x="296939" y="110955"/>
                  </a:lnTo>
                  <a:lnTo>
                    <a:pt x="296887" y="111297"/>
                  </a:lnTo>
                  <a:lnTo>
                    <a:pt x="297108" y="111785"/>
                  </a:lnTo>
                  <a:lnTo>
                    <a:pt x="297095" y="111964"/>
                  </a:lnTo>
                  <a:lnTo>
                    <a:pt x="296486" y="112631"/>
                  </a:lnTo>
                  <a:lnTo>
                    <a:pt x="296033" y="113509"/>
                  </a:lnTo>
                  <a:lnTo>
                    <a:pt x="295528" y="115445"/>
                  </a:lnTo>
                  <a:lnTo>
                    <a:pt x="295696" y="116144"/>
                  </a:lnTo>
                  <a:lnTo>
                    <a:pt x="296072" y="116242"/>
                  </a:lnTo>
                  <a:lnTo>
                    <a:pt x="296538" y="116681"/>
                  </a:lnTo>
                  <a:lnTo>
                    <a:pt x="297017" y="117608"/>
                  </a:lnTo>
                  <a:lnTo>
                    <a:pt x="297030" y="117738"/>
                  </a:lnTo>
                  <a:lnTo>
                    <a:pt x="296732" y="117950"/>
                  </a:lnTo>
                  <a:lnTo>
                    <a:pt x="296758" y="118145"/>
                  </a:lnTo>
                  <a:lnTo>
                    <a:pt x="296888" y="118438"/>
                  </a:lnTo>
                  <a:lnTo>
                    <a:pt x="297380" y="118747"/>
                  </a:lnTo>
                  <a:lnTo>
                    <a:pt x="297690" y="119365"/>
                  </a:lnTo>
                  <a:lnTo>
                    <a:pt x="297457" y="119674"/>
                  </a:lnTo>
                  <a:lnTo>
                    <a:pt x="297302" y="120048"/>
                  </a:lnTo>
                  <a:lnTo>
                    <a:pt x="297017" y="121349"/>
                  </a:lnTo>
                  <a:lnTo>
                    <a:pt x="296888" y="122846"/>
                  </a:lnTo>
                  <a:lnTo>
                    <a:pt x="296655" y="123253"/>
                  </a:lnTo>
                  <a:lnTo>
                    <a:pt x="296634" y="123873"/>
                  </a:lnTo>
                  <a:lnTo>
                    <a:pt x="296512" y="124115"/>
                  </a:lnTo>
                  <a:lnTo>
                    <a:pt x="296486" y="124359"/>
                  </a:lnTo>
                  <a:lnTo>
                    <a:pt x="296486" y="125595"/>
                  </a:lnTo>
                  <a:lnTo>
                    <a:pt x="296189" y="126050"/>
                  </a:lnTo>
                  <a:lnTo>
                    <a:pt x="295891" y="127059"/>
                  </a:lnTo>
                  <a:lnTo>
                    <a:pt x="295723" y="127238"/>
                  </a:lnTo>
                  <a:lnTo>
                    <a:pt x="295502" y="127270"/>
                  </a:lnTo>
                  <a:lnTo>
                    <a:pt x="295153" y="127547"/>
                  </a:lnTo>
                  <a:lnTo>
                    <a:pt x="294764" y="128295"/>
                  </a:lnTo>
                  <a:lnTo>
                    <a:pt x="294700" y="128604"/>
                  </a:lnTo>
                  <a:lnTo>
                    <a:pt x="294700" y="128832"/>
                  </a:lnTo>
                  <a:lnTo>
                    <a:pt x="294816" y="129206"/>
                  </a:lnTo>
                  <a:lnTo>
                    <a:pt x="295179" y="129775"/>
                  </a:lnTo>
                  <a:lnTo>
                    <a:pt x="295231" y="130198"/>
                  </a:lnTo>
                  <a:lnTo>
                    <a:pt x="295192" y="130605"/>
                  </a:lnTo>
                  <a:lnTo>
                    <a:pt x="295697" y="131987"/>
                  </a:lnTo>
                  <a:lnTo>
                    <a:pt x="295697" y="132231"/>
                  </a:lnTo>
                  <a:lnTo>
                    <a:pt x="295541" y="132475"/>
                  </a:lnTo>
                  <a:lnTo>
                    <a:pt x="295257" y="132475"/>
                  </a:lnTo>
                  <a:lnTo>
                    <a:pt x="294065" y="132784"/>
                  </a:lnTo>
                  <a:lnTo>
                    <a:pt x="293858" y="132915"/>
                  </a:lnTo>
                  <a:lnTo>
                    <a:pt x="293120" y="134004"/>
                  </a:lnTo>
                  <a:lnTo>
                    <a:pt x="291463" y="135598"/>
                  </a:lnTo>
                  <a:lnTo>
                    <a:pt x="290828" y="136054"/>
                  </a:lnTo>
                  <a:lnTo>
                    <a:pt x="290479" y="136818"/>
                  </a:lnTo>
                  <a:lnTo>
                    <a:pt x="290453" y="137160"/>
                  </a:lnTo>
                  <a:lnTo>
                    <a:pt x="290971" y="137501"/>
                  </a:lnTo>
                  <a:lnTo>
                    <a:pt x="291230" y="138071"/>
                  </a:lnTo>
                  <a:lnTo>
                    <a:pt x="291075" y="139095"/>
                  </a:lnTo>
                  <a:lnTo>
                    <a:pt x="290388" y="139779"/>
                  </a:lnTo>
                  <a:lnTo>
                    <a:pt x="290647" y="141893"/>
                  </a:lnTo>
                  <a:lnTo>
                    <a:pt x="291088" y="142609"/>
                  </a:lnTo>
                  <a:lnTo>
                    <a:pt x="291463" y="143666"/>
                  </a:lnTo>
                  <a:lnTo>
                    <a:pt x="291386" y="144317"/>
                  </a:lnTo>
                  <a:lnTo>
                    <a:pt x="291101" y="144610"/>
                  </a:lnTo>
                  <a:lnTo>
                    <a:pt x="290803" y="145391"/>
                  </a:lnTo>
                  <a:lnTo>
                    <a:pt x="290648" y="146057"/>
                  </a:lnTo>
                  <a:lnTo>
                    <a:pt x="290648" y="146269"/>
                  </a:lnTo>
                  <a:lnTo>
                    <a:pt x="290920" y="146867"/>
                  </a:lnTo>
                  <a:lnTo>
                    <a:pt x="290932" y="148546"/>
                  </a:lnTo>
                  <a:lnTo>
                    <a:pt x="291204" y="149425"/>
                  </a:lnTo>
                  <a:lnTo>
                    <a:pt x="290945" y="149734"/>
                  </a:lnTo>
                  <a:lnTo>
                    <a:pt x="290738" y="150563"/>
                  </a:lnTo>
                  <a:lnTo>
                    <a:pt x="290829" y="151230"/>
                  </a:lnTo>
                  <a:lnTo>
                    <a:pt x="291243" y="151734"/>
                  </a:lnTo>
                  <a:lnTo>
                    <a:pt x="291256" y="152092"/>
                  </a:lnTo>
                  <a:lnTo>
                    <a:pt x="291192" y="152613"/>
                  </a:lnTo>
                  <a:lnTo>
                    <a:pt x="290790" y="153117"/>
                  </a:lnTo>
                  <a:lnTo>
                    <a:pt x="291153" y="155475"/>
                  </a:lnTo>
                  <a:lnTo>
                    <a:pt x="290933" y="155736"/>
                  </a:lnTo>
                  <a:lnTo>
                    <a:pt x="290842" y="156354"/>
                  </a:lnTo>
                  <a:lnTo>
                    <a:pt x="291218" y="157135"/>
                  </a:lnTo>
                  <a:lnTo>
                    <a:pt x="291619" y="157541"/>
                  </a:lnTo>
                  <a:lnTo>
                    <a:pt x="291697" y="158338"/>
                  </a:lnTo>
                  <a:lnTo>
                    <a:pt x="291153" y="159656"/>
                  </a:lnTo>
                  <a:lnTo>
                    <a:pt x="291114" y="160062"/>
                  </a:lnTo>
                  <a:lnTo>
                    <a:pt x="291231" y="160485"/>
                  </a:lnTo>
                  <a:lnTo>
                    <a:pt x="291697" y="161055"/>
                  </a:lnTo>
                  <a:lnTo>
                    <a:pt x="291943" y="161575"/>
                  </a:lnTo>
                  <a:lnTo>
                    <a:pt x="291477" y="163918"/>
                  </a:lnTo>
                  <a:lnTo>
                    <a:pt x="291788" y="165251"/>
                  </a:lnTo>
                  <a:lnTo>
                    <a:pt x="291995" y="166715"/>
                  </a:lnTo>
                  <a:lnTo>
                    <a:pt x="291503" y="168862"/>
                  </a:lnTo>
                  <a:lnTo>
                    <a:pt x="291464" y="169497"/>
                  </a:lnTo>
                  <a:lnTo>
                    <a:pt x="291607" y="169546"/>
                  </a:lnTo>
                  <a:lnTo>
                    <a:pt x="291917" y="169432"/>
                  </a:lnTo>
                  <a:lnTo>
                    <a:pt x="292254" y="169432"/>
                  </a:lnTo>
                  <a:lnTo>
                    <a:pt x="293108" y="169708"/>
                  </a:lnTo>
                  <a:lnTo>
                    <a:pt x="293523" y="169968"/>
                  </a:lnTo>
                  <a:lnTo>
                    <a:pt x="293782" y="171774"/>
                  </a:lnTo>
                  <a:lnTo>
                    <a:pt x="294352" y="173368"/>
                  </a:lnTo>
                  <a:lnTo>
                    <a:pt x="294714" y="173580"/>
                  </a:lnTo>
                  <a:lnTo>
                    <a:pt x="295025" y="173661"/>
                  </a:lnTo>
                  <a:lnTo>
                    <a:pt x="296605" y="173775"/>
                  </a:lnTo>
                  <a:lnTo>
                    <a:pt x="296747" y="173824"/>
                  </a:lnTo>
                  <a:lnTo>
                    <a:pt x="296838" y="174003"/>
                  </a:lnTo>
                  <a:lnTo>
                    <a:pt x="286894" y="173937"/>
                  </a:lnTo>
                  <a:lnTo>
                    <a:pt x="267166" y="174061"/>
                  </a:lnTo>
                  <a:lnTo>
                    <a:pt x="267155" y="174646"/>
                  </a:lnTo>
                  <a:lnTo>
                    <a:pt x="253765" y="174677"/>
                  </a:lnTo>
                  <a:lnTo>
                    <a:pt x="251548" y="174782"/>
                  </a:lnTo>
                  <a:lnTo>
                    <a:pt x="237266" y="174683"/>
                  </a:lnTo>
                  <a:lnTo>
                    <a:pt x="236940" y="174736"/>
                  </a:lnTo>
                  <a:lnTo>
                    <a:pt x="236772" y="174847"/>
                  </a:lnTo>
                  <a:lnTo>
                    <a:pt x="228576" y="174782"/>
                  </a:lnTo>
                  <a:lnTo>
                    <a:pt x="228381" y="175026"/>
                  </a:lnTo>
                  <a:lnTo>
                    <a:pt x="227864" y="176376"/>
                  </a:lnTo>
                  <a:lnTo>
                    <a:pt x="228045" y="176994"/>
                  </a:lnTo>
                  <a:lnTo>
                    <a:pt x="228615" y="177401"/>
                  </a:lnTo>
                  <a:lnTo>
                    <a:pt x="228446" y="178279"/>
                  </a:lnTo>
                  <a:lnTo>
                    <a:pt x="228246" y="178528"/>
                  </a:lnTo>
                  <a:lnTo>
                    <a:pt x="228006" y="178751"/>
                  </a:lnTo>
                  <a:lnTo>
                    <a:pt x="227294" y="179027"/>
                  </a:lnTo>
                  <a:lnTo>
                    <a:pt x="226861" y="179495"/>
                  </a:lnTo>
                  <a:lnTo>
                    <a:pt x="226832" y="179871"/>
                  </a:lnTo>
                  <a:lnTo>
                    <a:pt x="225779" y="179971"/>
                  </a:lnTo>
                  <a:lnTo>
                    <a:pt x="225179" y="180185"/>
                  </a:lnTo>
                  <a:lnTo>
                    <a:pt x="224953" y="180365"/>
                  </a:lnTo>
                  <a:lnTo>
                    <a:pt x="224581" y="180901"/>
                  </a:lnTo>
                  <a:lnTo>
                    <a:pt x="224540" y="181064"/>
                  </a:lnTo>
                  <a:lnTo>
                    <a:pt x="224131" y="181508"/>
                  </a:lnTo>
                  <a:lnTo>
                    <a:pt x="223284" y="181986"/>
                  </a:lnTo>
                  <a:lnTo>
                    <a:pt x="222800" y="181953"/>
                  </a:lnTo>
                  <a:lnTo>
                    <a:pt x="222154" y="181707"/>
                  </a:lnTo>
                  <a:lnTo>
                    <a:pt x="221607" y="181944"/>
                  </a:lnTo>
                  <a:lnTo>
                    <a:pt x="221437" y="181939"/>
                  </a:lnTo>
                  <a:lnTo>
                    <a:pt x="220866" y="181670"/>
                  </a:lnTo>
                  <a:lnTo>
                    <a:pt x="220860" y="180670"/>
                  </a:lnTo>
                  <a:lnTo>
                    <a:pt x="218362" y="180672"/>
                  </a:lnTo>
                  <a:lnTo>
                    <a:pt x="218358" y="180101"/>
                  </a:lnTo>
                  <a:lnTo>
                    <a:pt x="215874" y="180101"/>
                  </a:lnTo>
                  <a:lnTo>
                    <a:pt x="215861" y="180507"/>
                  </a:lnTo>
                  <a:lnTo>
                    <a:pt x="215109" y="180341"/>
                  </a:lnTo>
                  <a:lnTo>
                    <a:pt x="214422" y="180090"/>
                  </a:lnTo>
                  <a:lnTo>
                    <a:pt x="213854" y="180452"/>
                  </a:lnTo>
                  <a:lnTo>
                    <a:pt x="212765" y="180785"/>
                  </a:lnTo>
                  <a:lnTo>
                    <a:pt x="212106" y="180589"/>
                  </a:lnTo>
                  <a:lnTo>
                    <a:pt x="211822" y="180328"/>
                  </a:lnTo>
                  <a:lnTo>
                    <a:pt x="210643" y="179759"/>
                  </a:lnTo>
                  <a:lnTo>
                    <a:pt x="209491" y="179873"/>
                  </a:lnTo>
                  <a:lnTo>
                    <a:pt x="209115" y="180280"/>
                  </a:lnTo>
                  <a:lnTo>
                    <a:pt x="208973" y="180345"/>
                  </a:lnTo>
                  <a:lnTo>
                    <a:pt x="207519" y="180011"/>
                  </a:lnTo>
                  <a:lnTo>
                    <a:pt x="207078" y="180291"/>
                  </a:lnTo>
                  <a:lnTo>
                    <a:pt x="206683" y="180093"/>
                  </a:lnTo>
                  <a:lnTo>
                    <a:pt x="206500" y="179808"/>
                  </a:lnTo>
                  <a:lnTo>
                    <a:pt x="206033" y="179837"/>
                  </a:lnTo>
                  <a:lnTo>
                    <a:pt x="205712" y="179882"/>
                  </a:lnTo>
                  <a:lnTo>
                    <a:pt x="205206" y="179670"/>
                  </a:lnTo>
                  <a:lnTo>
                    <a:pt x="204728" y="179215"/>
                  </a:lnTo>
                  <a:lnTo>
                    <a:pt x="204533" y="178927"/>
                  </a:lnTo>
                  <a:lnTo>
                    <a:pt x="204545" y="178734"/>
                  </a:lnTo>
                  <a:lnTo>
                    <a:pt x="204480" y="178588"/>
                  </a:lnTo>
                  <a:lnTo>
                    <a:pt x="204286" y="178377"/>
                  </a:lnTo>
                  <a:lnTo>
                    <a:pt x="203638" y="178409"/>
                  </a:lnTo>
                  <a:lnTo>
                    <a:pt x="203198" y="178783"/>
                  </a:lnTo>
                  <a:lnTo>
                    <a:pt x="202745" y="179043"/>
                  </a:lnTo>
                  <a:lnTo>
                    <a:pt x="202240" y="179109"/>
                  </a:lnTo>
                  <a:lnTo>
                    <a:pt x="202020" y="178995"/>
                  </a:lnTo>
                  <a:lnTo>
                    <a:pt x="201800" y="178686"/>
                  </a:lnTo>
                  <a:lnTo>
                    <a:pt x="201903" y="178198"/>
                  </a:lnTo>
                  <a:lnTo>
                    <a:pt x="201613" y="177907"/>
                  </a:lnTo>
                  <a:lnTo>
                    <a:pt x="199935" y="177677"/>
                  </a:lnTo>
                  <a:lnTo>
                    <a:pt x="199612" y="177856"/>
                  </a:lnTo>
                  <a:lnTo>
                    <a:pt x="199314" y="178263"/>
                  </a:lnTo>
                  <a:lnTo>
                    <a:pt x="198900" y="178442"/>
                  </a:lnTo>
                  <a:lnTo>
                    <a:pt x="197035" y="178832"/>
                  </a:lnTo>
                  <a:lnTo>
                    <a:pt x="196349" y="178930"/>
                  </a:lnTo>
                  <a:lnTo>
                    <a:pt x="196142" y="178881"/>
                  </a:lnTo>
                  <a:lnTo>
                    <a:pt x="196129" y="178734"/>
                  </a:lnTo>
                  <a:lnTo>
                    <a:pt x="196244" y="178525"/>
                  </a:lnTo>
                  <a:lnTo>
                    <a:pt x="196297" y="178133"/>
                  </a:lnTo>
                  <a:lnTo>
                    <a:pt x="196271" y="177856"/>
                  </a:lnTo>
                  <a:lnTo>
                    <a:pt x="196064" y="177531"/>
                  </a:lnTo>
                  <a:lnTo>
                    <a:pt x="195378" y="177336"/>
                  </a:lnTo>
                  <a:lnTo>
                    <a:pt x="194187" y="176587"/>
                  </a:lnTo>
                  <a:lnTo>
                    <a:pt x="193811" y="176213"/>
                  </a:lnTo>
                  <a:lnTo>
                    <a:pt x="192457" y="176338"/>
                  </a:lnTo>
                  <a:lnTo>
                    <a:pt x="192215" y="176259"/>
                  </a:lnTo>
                  <a:lnTo>
                    <a:pt x="191885" y="175991"/>
                  </a:lnTo>
                  <a:lnTo>
                    <a:pt x="190952" y="175778"/>
                  </a:lnTo>
                  <a:lnTo>
                    <a:pt x="190139" y="175351"/>
                  </a:lnTo>
                  <a:lnTo>
                    <a:pt x="189733" y="175337"/>
                  </a:lnTo>
                  <a:lnTo>
                    <a:pt x="189019" y="175467"/>
                  </a:lnTo>
                  <a:lnTo>
                    <a:pt x="187972" y="175444"/>
                  </a:lnTo>
                  <a:lnTo>
                    <a:pt x="187381" y="175021"/>
                  </a:lnTo>
                  <a:lnTo>
                    <a:pt x="187224" y="174669"/>
                  </a:lnTo>
                  <a:lnTo>
                    <a:pt x="187156" y="174055"/>
                  </a:lnTo>
                  <a:lnTo>
                    <a:pt x="187447" y="173666"/>
                  </a:lnTo>
                  <a:lnTo>
                    <a:pt x="187480" y="173503"/>
                  </a:lnTo>
                  <a:lnTo>
                    <a:pt x="187090" y="172627"/>
                  </a:lnTo>
                  <a:lnTo>
                    <a:pt x="185732" y="171919"/>
                  </a:lnTo>
                  <a:lnTo>
                    <a:pt x="185473" y="171870"/>
                  </a:lnTo>
                  <a:lnTo>
                    <a:pt x="184982" y="172090"/>
                  </a:lnTo>
                  <a:lnTo>
                    <a:pt x="184367" y="172242"/>
                  </a:lnTo>
                  <a:lnTo>
                    <a:pt x="182870" y="171463"/>
                  </a:lnTo>
                  <a:lnTo>
                    <a:pt x="182067" y="171512"/>
                  </a:lnTo>
                  <a:lnTo>
                    <a:pt x="181860" y="171594"/>
                  </a:lnTo>
                  <a:lnTo>
                    <a:pt x="180799" y="171155"/>
                  </a:lnTo>
                  <a:lnTo>
                    <a:pt x="180695" y="171024"/>
                  </a:lnTo>
                  <a:lnTo>
                    <a:pt x="180837" y="170667"/>
                  </a:lnTo>
                  <a:lnTo>
                    <a:pt x="180306" y="170455"/>
                  </a:lnTo>
                  <a:lnTo>
                    <a:pt x="178973" y="170553"/>
                  </a:lnTo>
                  <a:lnTo>
                    <a:pt x="177549" y="170293"/>
                  </a:lnTo>
                  <a:lnTo>
                    <a:pt x="177147" y="169935"/>
                  </a:lnTo>
                  <a:lnTo>
                    <a:pt x="177011" y="169713"/>
                  </a:lnTo>
                  <a:lnTo>
                    <a:pt x="177051" y="169113"/>
                  </a:lnTo>
                  <a:lnTo>
                    <a:pt x="175503" y="169512"/>
                  </a:lnTo>
                  <a:lnTo>
                    <a:pt x="174985" y="169398"/>
                  </a:lnTo>
                  <a:lnTo>
                    <a:pt x="174395" y="169479"/>
                  </a:lnTo>
                  <a:lnTo>
                    <a:pt x="173962" y="169609"/>
                  </a:lnTo>
                  <a:lnTo>
                    <a:pt x="173600" y="169588"/>
                  </a:lnTo>
                  <a:lnTo>
                    <a:pt x="172913" y="169007"/>
                  </a:lnTo>
                  <a:lnTo>
                    <a:pt x="172395" y="168731"/>
                  </a:lnTo>
                  <a:lnTo>
                    <a:pt x="172227" y="168731"/>
                  </a:lnTo>
                  <a:lnTo>
                    <a:pt x="171839" y="168861"/>
                  </a:lnTo>
                  <a:lnTo>
                    <a:pt x="170309" y="169901"/>
                  </a:lnTo>
                  <a:lnTo>
                    <a:pt x="169251" y="169829"/>
                  </a:lnTo>
                  <a:lnTo>
                    <a:pt x="168019" y="169528"/>
                  </a:lnTo>
                  <a:lnTo>
                    <a:pt x="167229" y="169788"/>
                  </a:lnTo>
                  <a:lnTo>
                    <a:pt x="166453" y="169805"/>
                  </a:lnTo>
                  <a:lnTo>
                    <a:pt x="165857" y="170227"/>
                  </a:lnTo>
                  <a:lnTo>
                    <a:pt x="165443" y="171008"/>
                  </a:lnTo>
                  <a:lnTo>
                    <a:pt x="164459" y="171171"/>
                  </a:lnTo>
                  <a:lnTo>
                    <a:pt x="163643" y="170943"/>
                  </a:lnTo>
                  <a:lnTo>
                    <a:pt x="163423" y="170244"/>
                  </a:lnTo>
                  <a:lnTo>
                    <a:pt x="162544" y="170121"/>
                  </a:lnTo>
                  <a:lnTo>
                    <a:pt x="161926" y="170222"/>
                  </a:lnTo>
                  <a:lnTo>
                    <a:pt x="161561" y="169965"/>
                  </a:lnTo>
                  <a:lnTo>
                    <a:pt x="160523" y="169559"/>
                  </a:lnTo>
                  <a:lnTo>
                    <a:pt x="158865" y="169154"/>
                  </a:lnTo>
                  <a:lnTo>
                    <a:pt x="158813" y="173887"/>
                  </a:lnTo>
                  <a:lnTo>
                    <a:pt x="157792" y="173881"/>
                  </a:lnTo>
                  <a:lnTo>
                    <a:pt x="157398" y="173205"/>
                  </a:lnTo>
                  <a:lnTo>
                    <a:pt x="157143" y="173007"/>
                  </a:lnTo>
                  <a:lnTo>
                    <a:pt x="156785" y="172937"/>
                  </a:lnTo>
                  <a:lnTo>
                    <a:pt x="156401" y="172698"/>
                  </a:lnTo>
                  <a:lnTo>
                    <a:pt x="156060" y="172021"/>
                  </a:lnTo>
                  <a:lnTo>
                    <a:pt x="154297" y="170350"/>
                  </a:lnTo>
                  <a:lnTo>
                    <a:pt x="153510" y="170417"/>
                  </a:lnTo>
                  <a:lnTo>
                    <a:pt x="153131" y="170249"/>
                  </a:lnTo>
                  <a:lnTo>
                    <a:pt x="153321" y="169628"/>
                  </a:lnTo>
                  <a:lnTo>
                    <a:pt x="152641" y="167850"/>
                  </a:lnTo>
                  <a:lnTo>
                    <a:pt x="153602" y="167184"/>
                  </a:lnTo>
                  <a:lnTo>
                    <a:pt x="153644" y="166862"/>
                  </a:lnTo>
                  <a:lnTo>
                    <a:pt x="153697" y="166690"/>
                  </a:lnTo>
                  <a:lnTo>
                    <a:pt x="153854" y="166548"/>
                  </a:lnTo>
                  <a:lnTo>
                    <a:pt x="154666" y="166162"/>
                  </a:lnTo>
                  <a:lnTo>
                    <a:pt x="154630" y="165723"/>
                  </a:lnTo>
                  <a:lnTo>
                    <a:pt x="154448" y="165429"/>
                  </a:lnTo>
                  <a:lnTo>
                    <a:pt x="154151" y="165347"/>
                  </a:lnTo>
                  <a:lnTo>
                    <a:pt x="153784" y="165838"/>
                  </a:lnTo>
                  <a:lnTo>
                    <a:pt x="153533" y="166061"/>
                  </a:lnTo>
                  <a:lnTo>
                    <a:pt x="152452" y="166195"/>
                  </a:lnTo>
                  <a:lnTo>
                    <a:pt x="152279" y="166009"/>
                  </a:lnTo>
                  <a:lnTo>
                    <a:pt x="152291" y="165666"/>
                  </a:lnTo>
                  <a:lnTo>
                    <a:pt x="152527" y="165302"/>
                  </a:lnTo>
                  <a:lnTo>
                    <a:pt x="152189" y="164852"/>
                  </a:lnTo>
                  <a:lnTo>
                    <a:pt x="151616" y="164435"/>
                  </a:lnTo>
                  <a:lnTo>
                    <a:pt x="150519" y="163836"/>
                  </a:lnTo>
                  <a:lnTo>
                    <a:pt x="150148" y="163769"/>
                  </a:lnTo>
                  <a:lnTo>
                    <a:pt x="150292" y="163282"/>
                  </a:lnTo>
                  <a:lnTo>
                    <a:pt x="150692" y="162891"/>
                  </a:lnTo>
                  <a:lnTo>
                    <a:pt x="150626" y="162374"/>
                  </a:lnTo>
                  <a:lnTo>
                    <a:pt x="149987" y="162858"/>
                  </a:lnTo>
                  <a:lnTo>
                    <a:pt x="148454" y="162879"/>
                  </a:lnTo>
                  <a:lnTo>
                    <a:pt x="149679" y="162018"/>
                  </a:lnTo>
                  <a:lnTo>
                    <a:pt x="150111" y="161310"/>
                  </a:lnTo>
                  <a:lnTo>
                    <a:pt x="150016" y="161124"/>
                  </a:lnTo>
                  <a:lnTo>
                    <a:pt x="149447" y="160771"/>
                  </a:lnTo>
                  <a:lnTo>
                    <a:pt x="149149" y="160689"/>
                  </a:lnTo>
                  <a:lnTo>
                    <a:pt x="148910" y="160499"/>
                  </a:lnTo>
                  <a:lnTo>
                    <a:pt x="149190" y="159539"/>
                  </a:lnTo>
                  <a:lnTo>
                    <a:pt x="149403" y="159068"/>
                  </a:lnTo>
                  <a:lnTo>
                    <a:pt x="148633" y="157527"/>
                  </a:lnTo>
                  <a:lnTo>
                    <a:pt x="148266" y="157286"/>
                  </a:lnTo>
                  <a:lnTo>
                    <a:pt x="147061" y="157152"/>
                  </a:lnTo>
                  <a:lnTo>
                    <a:pt x="145613" y="157230"/>
                  </a:lnTo>
                  <a:lnTo>
                    <a:pt x="145295" y="157141"/>
                  </a:lnTo>
                  <a:lnTo>
                    <a:pt x="144868" y="156870"/>
                  </a:lnTo>
                  <a:lnTo>
                    <a:pt x="143363" y="156863"/>
                  </a:lnTo>
                  <a:lnTo>
                    <a:pt x="143423" y="159552"/>
                  </a:lnTo>
                  <a:lnTo>
                    <a:pt x="142982" y="160248"/>
                  </a:lnTo>
                  <a:lnTo>
                    <a:pt x="142549" y="161149"/>
                  </a:lnTo>
                  <a:lnTo>
                    <a:pt x="142273" y="161893"/>
                  </a:lnTo>
                  <a:lnTo>
                    <a:pt x="142443" y="162718"/>
                  </a:lnTo>
                  <a:lnTo>
                    <a:pt x="142598" y="165631"/>
                  </a:lnTo>
                  <a:lnTo>
                    <a:pt x="142466" y="166215"/>
                  </a:lnTo>
                  <a:lnTo>
                    <a:pt x="142239" y="166542"/>
                  </a:lnTo>
                  <a:lnTo>
                    <a:pt x="142170" y="167807"/>
                  </a:lnTo>
                  <a:lnTo>
                    <a:pt x="140043" y="167833"/>
                  </a:lnTo>
                  <a:lnTo>
                    <a:pt x="139565" y="167725"/>
                  </a:lnTo>
                  <a:lnTo>
                    <a:pt x="139503" y="167468"/>
                  </a:lnTo>
                  <a:lnTo>
                    <a:pt x="139455" y="164913"/>
                  </a:lnTo>
                  <a:lnTo>
                    <a:pt x="138165" y="164949"/>
                  </a:lnTo>
                  <a:lnTo>
                    <a:pt x="138049" y="165210"/>
                  </a:lnTo>
                  <a:lnTo>
                    <a:pt x="136581" y="165213"/>
                  </a:lnTo>
                  <a:lnTo>
                    <a:pt x="136309" y="164473"/>
                  </a:lnTo>
                  <a:lnTo>
                    <a:pt x="136306" y="163386"/>
                  </a:lnTo>
                  <a:lnTo>
                    <a:pt x="135270" y="163382"/>
                  </a:lnTo>
                  <a:lnTo>
                    <a:pt x="131365" y="163394"/>
                  </a:lnTo>
                  <a:lnTo>
                    <a:pt x="131358" y="164410"/>
                  </a:lnTo>
                  <a:lnTo>
                    <a:pt x="129883" y="163903"/>
                  </a:lnTo>
                  <a:lnTo>
                    <a:pt x="129863" y="162557"/>
                  </a:lnTo>
                  <a:lnTo>
                    <a:pt x="129042" y="162550"/>
                  </a:lnTo>
                  <a:lnTo>
                    <a:pt x="128869" y="162245"/>
                  </a:lnTo>
                  <a:lnTo>
                    <a:pt x="128774" y="161873"/>
                  </a:lnTo>
                  <a:lnTo>
                    <a:pt x="128254" y="161866"/>
                  </a:lnTo>
                  <a:lnTo>
                    <a:pt x="127368" y="162752"/>
                  </a:lnTo>
                  <a:lnTo>
                    <a:pt x="127140" y="163220"/>
                  </a:lnTo>
                  <a:lnTo>
                    <a:pt x="125840" y="164551"/>
                  </a:lnTo>
                  <a:lnTo>
                    <a:pt x="120170" y="164514"/>
                  </a:lnTo>
                  <a:lnTo>
                    <a:pt x="120134" y="161170"/>
                  </a:lnTo>
                  <a:lnTo>
                    <a:pt x="120208" y="160995"/>
                  </a:lnTo>
                  <a:lnTo>
                    <a:pt x="120802" y="160988"/>
                  </a:lnTo>
                  <a:lnTo>
                    <a:pt x="120815" y="159790"/>
                  </a:lnTo>
                  <a:lnTo>
                    <a:pt x="116474" y="159763"/>
                  </a:lnTo>
                  <a:lnTo>
                    <a:pt x="116450" y="157412"/>
                  </a:lnTo>
                  <a:lnTo>
                    <a:pt x="113185" y="157379"/>
                  </a:lnTo>
                  <a:lnTo>
                    <a:pt x="113115" y="158042"/>
                  </a:lnTo>
                  <a:lnTo>
                    <a:pt x="112777" y="157897"/>
                  </a:lnTo>
                  <a:lnTo>
                    <a:pt x="112933" y="157573"/>
                  </a:lnTo>
                  <a:lnTo>
                    <a:pt x="112907" y="157444"/>
                  </a:lnTo>
                  <a:lnTo>
                    <a:pt x="112971" y="157299"/>
                  </a:lnTo>
                  <a:lnTo>
                    <a:pt x="112858" y="156766"/>
                  </a:lnTo>
                  <a:lnTo>
                    <a:pt x="112582" y="156193"/>
                  </a:lnTo>
                  <a:lnTo>
                    <a:pt x="112316" y="155849"/>
                  </a:lnTo>
                  <a:lnTo>
                    <a:pt x="111494" y="155646"/>
                  </a:lnTo>
                  <a:lnTo>
                    <a:pt x="111044" y="155473"/>
                  </a:lnTo>
                  <a:lnTo>
                    <a:pt x="110614" y="155203"/>
                  </a:lnTo>
                  <a:lnTo>
                    <a:pt x="110158" y="154803"/>
                  </a:lnTo>
                  <a:lnTo>
                    <a:pt x="109846" y="154417"/>
                  </a:lnTo>
                  <a:lnTo>
                    <a:pt x="109653" y="153829"/>
                  </a:lnTo>
                  <a:lnTo>
                    <a:pt x="109718" y="153610"/>
                  </a:lnTo>
                  <a:lnTo>
                    <a:pt x="109880" y="153489"/>
                  </a:lnTo>
                  <a:lnTo>
                    <a:pt x="110679" y="153376"/>
                  </a:lnTo>
                  <a:lnTo>
                    <a:pt x="112138" y="152483"/>
                  </a:lnTo>
                  <a:lnTo>
                    <a:pt x="112500" y="152124"/>
                  </a:lnTo>
                  <a:lnTo>
                    <a:pt x="112460" y="151777"/>
                  </a:lnTo>
                  <a:lnTo>
                    <a:pt x="111871" y="149852"/>
                  </a:lnTo>
                  <a:lnTo>
                    <a:pt x="111578" y="149560"/>
                  </a:lnTo>
                  <a:lnTo>
                    <a:pt x="111168" y="149346"/>
                  </a:lnTo>
                  <a:lnTo>
                    <a:pt x="111088" y="148947"/>
                  </a:lnTo>
                  <a:lnTo>
                    <a:pt x="111100" y="149252"/>
                  </a:lnTo>
                  <a:lnTo>
                    <a:pt x="111398" y="149784"/>
                  </a:lnTo>
                  <a:lnTo>
                    <a:pt x="111439" y="149572"/>
                  </a:lnTo>
                  <a:lnTo>
                    <a:pt x="111633" y="149642"/>
                  </a:lnTo>
                  <a:lnTo>
                    <a:pt x="111844" y="149914"/>
                  </a:lnTo>
                  <a:lnTo>
                    <a:pt x="112361" y="151580"/>
                  </a:lnTo>
                  <a:lnTo>
                    <a:pt x="112436" y="152067"/>
                  </a:lnTo>
                  <a:lnTo>
                    <a:pt x="112291" y="152253"/>
                  </a:lnTo>
                  <a:lnTo>
                    <a:pt x="111070" y="153094"/>
                  </a:lnTo>
                  <a:lnTo>
                    <a:pt x="110657" y="153288"/>
                  </a:lnTo>
                  <a:lnTo>
                    <a:pt x="109905" y="153411"/>
                  </a:lnTo>
                  <a:lnTo>
                    <a:pt x="109625" y="153620"/>
                  </a:lnTo>
                  <a:lnTo>
                    <a:pt x="109613" y="153914"/>
                  </a:lnTo>
                  <a:lnTo>
                    <a:pt x="109708" y="154222"/>
                  </a:lnTo>
                  <a:lnTo>
                    <a:pt x="110146" y="154925"/>
                  </a:lnTo>
                  <a:lnTo>
                    <a:pt x="107662" y="154976"/>
                  </a:lnTo>
                  <a:lnTo>
                    <a:pt x="107641" y="155398"/>
                  </a:lnTo>
                  <a:lnTo>
                    <a:pt x="107315" y="155142"/>
                  </a:lnTo>
                  <a:lnTo>
                    <a:pt x="107027" y="154467"/>
                  </a:lnTo>
                  <a:lnTo>
                    <a:pt x="106362" y="154456"/>
                  </a:lnTo>
                  <a:lnTo>
                    <a:pt x="105999" y="153860"/>
                  </a:lnTo>
                  <a:lnTo>
                    <a:pt x="104158" y="153823"/>
                  </a:lnTo>
                  <a:lnTo>
                    <a:pt x="104029" y="154633"/>
                  </a:lnTo>
                  <a:lnTo>
                    <a:pt x="103466" y="154622"/>
                  </a:lnTo>
                  <a:lnTo>
                    <a:pt x="103700" y="152386"/>
                  </a:lnTo>
                  <a:lnTo>
                    <a:pt x="103105" y="152379"/>
                  </a:lnTo>
                  <a:lnTo>
                    <a:pt x="103068" y="152625"/>
                  </a:lnTo>
                  <a:lnTo>
                    <a:pt x="102756" y="152760"/>
                  </a:lnTo>
                  <a:lnTo>
                    <a:pt x="102440" y="152735"/>
                  </a:lnTo>
                  <a:lnTo>
                    <a:pt x="102306" y="152630"/>
                  </a:lnTo>
                  <a:lnTo>
                    <a:pt x="102300" y="152450"/>
                  </a:lnTo>
                  <a:lnTo>
                    <a:pt x="102552" y="152167"/>
                  </a:lnTo>
                  <a:lnTo>
                    <a:pt x="102573" y="151334"/>
                  </a:lnTo>
                  <a:lnTo>
                    <a:pt x="101999" y="150106"/>
                  </a:lnTo>
                  <a:lnTo>
                    <a:pt x="101788" y="150147"/>
                  </a:lnTo>
                  <a:lnTo>
                    <a:pt x="101503" y="149708"/>
                  </a:lnTo>
                  <a:lnTo>
                    <a:pt x="101516" y="149210"/>
                  </a:lnTo>
                  <a:lnTo>
                    <a:pt x="101363" y="148726"/>
                  </a:lnTo>
                  <a:lnTo>
                    <a:pt x="101074" y="148339"/>
                  </a:lnTo>
                  <a:lnTo>
                    <a:pt x="100318" y="147841"/>
                  </a:lnTo>
                  <a:lnTo>
                    <a:pt x="99913" y="147666"/>
                  </a:lnTo>
                  <a:lnTo>
                    <a:pt x="99488" y="147670"/>
                  </a:lnTo>
                  <a:lnTo>
                    <a:pt x="99479" y="148165"/>
                  </a:lnTo>
                  <a:lnTo>
                    <a:pt x="100566" y="148343"/>
                  </a:lnTo>
                  <a:lnTo>
                    <a:pt x="100723" y="148715"/>
                  </a:lnTo>
                  <a:lnTo>
                    <a:pt x="100748" y="149269"/>
                  </a:lnTo>
                  <a:lnTo>
                    <a:pt x="100173" y="149660"/>
                  </a:lnTo>
                  <a:lnTo>
                    <a:pt x="99364" y="149664"/>
                  </a:lnTo>
                  <a:lnTo>
                    <a:pt x="99269" y="150612"/>
                  </a:lnTo>
                  <a:lnTo>
                    <a:pt x="98658" y="150746"/>
                  </a:lnTo>
                  <a:lnTo>
                    <a:pt x="97840" y="150508"/>
                  </a:lnTo>
                  <a:lnTo>
                    <a:pt x="97505" y="149534"/>
                  </a:lnTo>
                  <a:lnTo>
                    <a:pt x="97026" y="149210"/>
                  </a:lnTo>
                  <a:lnTo>
                    <a:pt x="96563" y="149277"/>
                  </a:lnTo>
                  <a:lnTo>
                    <a:pt x="95838" y="150955"/>
                  </a:lnTo>
                  <a:lnTo>
                    <a:pt x="95586" y="151030"/>
                  </a:lnTo>
                  <a:lnTo>
                    <a:pt x="94698" y="151041"/>
                  </a:lnTo>
                  <a:lnTo>
                    <a:pt x="94120" y="151678"/>
                  </a:lnTo>
                  <a:lnTo>
                    <a:pt x="94071" y="151990"/>
                  </a:lnTo>
                  <a:lnTo>
                    <a:pt x="94141" y="152172"/>
                  </a:lnTo>
                  <a:lnTo>
                    <a:pt x="94088" y="152347"/>
                  </a:lnTo>
                  <a:lnTo>
                    <a:pt x="93361" y="152270"/>
                  </a:lnTo>
                  <a:lnTo>
                    <a:pt x="93368" y="151674"/>
                  </a:lnTo>
                  <a:lnTo>
                    <a:pt x="93294" y="151250"/>
                  </a:lnTo>
                  <a:lnTo>
                    <a:pt x="92569" y="150510"/>
                  </a:lnTo>
                  <a:lnTo>
                    <a:pt x="92219" y="150569"/>
                  </a:lnTo>
                  <a:lnTo>
                    <a:pt x="92178" y="150718"/>
                  </a:lnTo>
                  <a:lnTo>
                    <a:pt x="91816" y="151229"/>
                  </a:lnTo>
                  <a:lnTo>
                    <a:pt x="91286" y="151468"/>
                  </a:lnTo>
                  <a:lnTo>
                    <a:pt x="91125" y="150755"/>
                  </a:lnTo>
                  <a:lnTo>
                    <a:pt x="91142" y="150342"/>
                  </a:lnTo>
                  <a:lnTo>
                    <a:pt x="91266" y="150041"/>
                  </a:lnTo>
                  <a:lnTo>
                    <a:pt x="91192" y="149617"/>
                  </a:lnTo>
                  <a:lnTo>
                    <a:pt x="90548" y="149215"/>
                  </a:lnTo>
                  <a:lnTo>
                    <a:pt x="90137" y="149095"/>
                  </a:lnTo>
                  <a:lnTo>
                    <a:pt x="88752" y="149010"/>
                  </a:lnTo>
                  <a:lnTo>
                    <a:pt x="88574" y="148607"/>
                  </a:lnTo>
                  <a:lnTo>
                    <a:pt x="88420" y="148421"/>
                  </a:lnTo>
                  <a:lnTo>
                    <a:pt x="88209" y="148325"/>
                  </a:lnTo>
                  <a:lnTo>
                    <a:pt x="87902" y="148317"/>
                  </a:lnTo>
                  <a:lnTo>
                    <a:pt x="87466" y="149802"/>
                  </a:lnTo>
                  <a:lnTo>
                    <a:pt x="88036" y="150148"/>
                  </a:lnTo>
                  <a:lnTo>
                    <a:pt x="88730" y="150866"/>
                  </a:lnTo>
                  <a:lnTo>
                    <a:pt x="89076" y="151435"/>
                  </a:lnTo>
                  <a:lnTo>
                    <a:pt x="89345" y="152272"/>
                  </a:lnTo>
                  <a:lnTo>
                    <a:pt x="89138" y="152357"/>
                  </a:lnTo>
                  <a:lnTo>
                    <a:pt x="88923" y="152346"/>
                  </a:lnTo>
                  <a:lnTo>
                    <a:pt x="87949" y="151952"/>
                  </a:lnTo>
                  <a:lnTo>
                    <a:pt x="87127" y="151810"/>
                  </a:lnTo>
                  <a:lnTo>
                    <a:pt x="86215" y="152007"/>
                  </a:lnTo>
                  <a:lnTo>
                    <a:pt x="84613" y="151776"/>
                  </a:lnTo>
                  <a:lnTo>
                    <a:pt x="84295" y="151252"/>
                  </a:lnTo>
                  <a:lnTo>
                    <a:pt x="84406" y="151062"/>
                  </a:lnTo>
                  <a:lnTo>
                    <a:pt x="84299" y="150601"/>
                  </a:lnTo>
                  <a:lnTo>
                    <a:pt x="83592" y="149481"/>
                  </a:lnTo>
                  <a:lnTo>
                    <a:pt x="82666" y="149048"/>
                  </a:lnTo>
                  <a:lnTo>
                    <a:pt x="82378" y="149001"/>
                  </a:lnTo>
                  <a:lnTo>
                    <a:pt x="82316" y="149255"/>
                  </a:lnTo>
                  <a:lnTo>
                    <a:pt x="81593" y="149601"/>
                  </a:lnTo>
                  <a:lnTo>
                    <a:pt x="80639" y="149408"/>
                  </a:lnTo>
                  <a:lnTo>
                    <a:pt x="80126" y="149209"/>
                  </a:lnTo>
                  <a:lnTo>
                    <a:pt x="80143" y="149841"/>
                  </a:lnTo>
                  <a:lnTo>
                    <a:pt x="79574" y="149760"/>
                  </a:lnTo>
                  <a:lnTo>
                    <a:pt x="79206" y="149181"/>
                  </a:lnTo>
                  <a:lnTo>
                    <a:pt x="78657" y="149542"/>
                  </a:lnTo>
                  <a:lnTo>
                    <a:pt x="78572" y="149936"/>
                  </a:lnTo>
                  <a:lnTo>
                    <a:pt x="78592" y="150107"/>
                  </a:lnTo>
                  <a:lnTo>
                    <a:pt x="78718" y="150325"/>
                  </a:lnTo>
                  <a:lnTo>
                    <a:pt x="80128" y="152037"/>
                  </a:lnTo>
                  <a:lnTo>
                    <a:pt x="81037" y="152874"/>
                  </a:lnTo>
                  <a:lnTo>
                    <a:pt x="81277" y="153276"/>
                  </a:lnTo>
                  <a:lnTo>
                    <a:pt x="81335" y="153886"/>
                  </a:lnTo>
                  <a:lnTo>
                    <a:pt x="81025" y="154217"/>
                  </a:lnTo>
                  <a:lnTo>
                    <a:pt x="80645" y="154355"/>
                  </a:lnTo>
                  <a:lnTo>
                    <a:pt x="80398" y="154340"/>
                  </a:lnTo>
                  <a:lnTo>
                    <a:pt x="79939" y="154571"/>
                  </a:lnTo>
                  <a:lnTo>
                    <a:pt x="79156" y="155279"/>
                  </a:lnTo>
                  <a:lnTo>
                    <a:pt x="78851" y="156451"/>
                  </a:lnTo>
                  <a:lnTo>
                    <a:pt x="78698" y="157165"/>
                  </a:lnTo>
                  <a:lnTo>
                    <a:pt x="78622" y="158023"/>
                  </a:lnTo>
                  <a:lnTo>
                    <a:pt x="78811" y="159080"/>
                  </a:lnTo>
                  <a:lnTo>
                    <a:pt x="79600" y="160341"/>
                  </a:lnTo>
                  <a:lnTo>
                    <a:pt x="79551" y="160787"/>
                  </a:lnTo>
                  <a:lnTo>
                    <a:pt x="79011" y="161472"/>
                  </a:lnTo>
                  <a:lnTo>
                    <a:pt x="78788" y="161580"/>
                  </a:lnTo>
                  <a:lnTo>
                    <a:pt x="78400" y="161562"/>
                  </a:lnTo>
                  <a:lnTo>
                    <a:pt x="77604" y="161320"/>
                  </a:lnTo>
                  <a:lnTo>
                    <a:pt x="77245" y="161440"/>
                  </a:lnTo>
                  <a:lnTo>
                    <a:pt x="76655" y="161812"/>
                  </a:lnTo>
                  <a:lnTo>
                    <a:pt x="76491" y="162043"/>
                  </a:lnTo>
                  <a:lnTo>
                    <a:pt x="76540" y="162519"/>
                  </a:lnTo>
                  <a:lnTo>
                    <a:pt x="77506" y="162894"/>
                  </a:lnTo>
                  <a:lnTo>
                    <a:pt x="78649" y="164176"/>
                  </a:lnTo>
                  <a:lnTo>
                    <a:pt x="79346" y="164526"/>
                  </a:lnTo>
                  <a:lnTo>
                    <a:pt x="79689" y="164883"/>
                  </a:lnTo>
                  <a:lnTo>
                    <a:pt x="78860" y="164961"/>
                  </a:lnTo>
                  <a:lnTo>
                    <a:pt x="78489" y="165359"/>
                  </a:lnTo>
                  <a:lnTo>
                    <a:pt x="78296" y="165847"/>
                  </a:lnTo>
                  <a:lnTo>
                    <a:pt x="77826" y="166022"/>
                  </a:lnTo>
                  <a:lnTo>
                    <a:pt x="77121" y="166152"/>
                  </a:lnTo>
                  <a:lnTo>
                    <a:pt x="76659" y="166354"/>
                  </a:lnTo>
                  <a:lnTo>
                    <a:pt x="75461" y="167175"/>
                  </a:lnTo>
                  <a:lnTo>
                    <a:pt x="75069" y="167807"/>
                  </a:lnTo>
                  <a:lnTo>
                    <a:pt x="74738" y="167860"/>
                  </a:lnTo>
                  <a:lnTo>
                    <a:pt x="74389" y="167803"/>
                  </a:lnTo>
                  <a:lnTo>
                    <a:pt x="74089" y="167877"/>
                  </a:lnTo>
                  <a:lnTo>
                    <a:pt x="73588" y="168481"/>
                  </a:lnTo>
                  <a:lnTo>
                    <a:pt x="73464" y="169183"/>
                  </a:lnTo>
                  <a:lnTo>
                    <a:pt x="73822" y="169285"/>
                  </a:lnTo>
                  <a:lnTo>
                    <a:pt x="74796" y="170005"/>
                  </a:lnTo>
                  <a:lnTo>
                    <a:pt x="74922" y="170238"/>
                  </a:lnTo>
                  <a:lnTo>
                    <a:pt x="72394" y="170227"/>
                  </a:lnTo>
                  <a:lnTo>
                    <a:pt x="72227" y="170232"/>
                  </a:lnTo>
                  <a:lnTo>
                    <a:pt x="64548" y="170186"/>
                  </a:lnTo>
                  <a:lnTo>
                    <a:pt x="64540" y="171006"/>
                  </a:lnTo>
                  <a:lnTo>
                    <a:pt x="56842" y="170624"/>
                  </a:lnTo>
                  <a:lnTo>
                    <a:pt x="56715" y="170774"/>
                  </a:lnTo>
                  <a:lnTo>
                    <a:pt x="56648" y="171202"/>
                  </a:lnTo>
                  <a:lnTo>
                    <a:pt x="56776" y="171444"/>
                  </a:lnTo>
                  <a:lnTo>
                    <a:pt x="56764" y="171808"/>
                  </a:lnTo>
                  <a:lnTo>
                    <a:pt x="56561" y="172458"/>
                  </a:lnTo>
                  <a:lnTo>
                    <a:pt x="56323" y="171498"/>
                  </a:lnTo>
                  <a:lnTo>
                    <a:pt x="55692" y="170607"/>
                  </a:lnTo>
                  <a:lnTo>
                    <a:pt x="48826" y="170397"/>
                  </a:lnTo>
                  <a:lnTo>
                    <a:pt x="48795" y="169812"/>
                  </a:lnTo>
                  <a:lnTo>
                    <a:pt x="48332" y="169826"/>
                  </a:lnTo>
                  <a:lnTo>
                    <a:pt x="48427" y="170908"/>
                  </a:lnTo>
                  <a:lnTo>
                    <a:pt x="48498" y="171343"/>
                  </a:lnTo>
                  <a:lnTo>
                    <a:pt x="49223" y="171663"/>
                  </a:lnTo>
                  <a:lnTo>
                    <a:pt x="49425" y="172351"/>
                  </a:lnTo>
                  <a:lnTo>
                    <a:pt x="49392" y="172686"/>
                  </a:lnTo>
                  <a:lnTo>
                    <a:pt x="48980" y="172983"/>
                  </a:lnTo>
                  <a:lnTo>
                    <a:pt x="48956" y="173340"/>
                  </a:lnTo>
                  <a:lnTo>
                    <a:pt x="49125" y="173578"/>
                  </a:lnTo>
                  <a:lnTo>
                    <a:pt x="49392" y="173779"/>
                  </a:lnTo>
                  <a:lnTo>
                    <a:pt x="49434" y="173958"/>
                  </a:lnTo>
                  <a:lnTo>
                    <a:pt x="49207" y="174144"/>
                  </a:lnTo>
                  <a:lnTo>
                    <a:pt x="48084" y="174697"/>
                  </a:lnTo>
                  <a:lnTo>
                    <a:pt x="47972" y="175029"/>
                  </a:lnTo>
                  <a:lnTo>
                    <a:pt x="47367" y="175931"/>
                  </a:lnTo>
                  <a:lnTo>
                    <a:pt x="46584" y="176590"/>
                  </a:lnTo>
                  <a:lnTo>
                    <a:pt x="45468" y="176691"/>
                  </a:lnTo>
                  <a:lnTo>
                    <a:pt x="44900" y="176863"/>
                  </a:lnTo>
                  <a:lnTo>
                    <a:pt x="44505" y="177320"/>
                  </a:lnTo>
                  <a:lnTo>
                    <a:pt x="44456" y="177681"/>
                  </a:lnTo>
                  <a:lnTo>
                    <a:pt x="43771" y="178049"/>
                  </a:lnTo>
                  <a:lnTo>
                    <a:pt x="43133" y="178744"/>
                  </a:lnTo>
                  <a:lnTo>
                    <a:pt x="42465" y="179659"/>
                  </a:lnTo>
                  <a:lnTo>
                    <a:pt x="42160" y="179659"/>
                  </a:lnTo>
                  <a:lnTo>
                    <a:pt x="41967" y="179744"/>
                  </a:lnTo>
                  <a:lnTo>
                    <a:pt x="41752" y="179908"/>
                  </a:lnTo>
                  <a:lnTo>
                    <a:pt x="41423" y="180339"/>
                  </a:lnTo>
                  <a:lnTo>
                    <a:pt x="41386" y="180492"/>
                  </a:lnTo>
                  <a:lnTo>
                    <a:pt x="41628" y="181619"/>
                  </a:lnTo>
                  <a:lnTo>
                    <a:pt x="41595" y="181957"/>
                  </a:lnTo>
                  <a:lnTo>
                    <a:pt x="41352" y="181879"/>
                  </a:lnTo>
                  <a:lnTo>
                    <a:pt x="40973" y="182061"/>
                  </a:lnTo>
                  <a:lnTo>
                    <a:pt x="40145" y="183244"/>
                  </a:lnTo>
                  <a:lnTo>
                    <a:pt x="40067" y="183563"/>
                  </a:lnTo>
                  <a:lnTo>
                    <a:pt x="38861" y="183827"/>
                  </a:lnTo>
                  <a:lnTo>
                    <a:pt x="38433" y="183623"/>
                  </a:lnTo>
                  <a:lnTo>
                    <a:pt x="37799" y="183894"/>
                  </a:lnTo>
                  <a:lnTo>
                    <a:pt x="36775" y="183857"/>
                  </a:lnTo>
                  <a:lnTo>
                    <a:pt x="36491" y="183886"/>
                  </a:lnTo>
                  <a:lnTo>
                    <a:pt x="36310" y="184039"/>
                  </a:lnTo>
                  <a:lnTo>
                    <a:pt x="35779" y="182815"/>
                  </a:lnTo>
                  <a:lnTo>
                    <a:pt x="35886" y="182514"/>
                  </a:lnTo>
                  <a:lnTo>
                    <a:pt x="36100" y="182302"/>
                  </a:lnTo>
                  <a:lnTo>
                    <a:pt x="36199" y="181439"/>
                  </a:lnTo>
                  <a:lnTo>
                    <a:pt x="36170" y="180461"/>
                  </a:lnTo>
                  <a:lnTo>
                    <a:pt x="34992" y="179903"/>
                  </a:lnTo>
                  <a:lnTo>
                    <a:pt x="34741" y="179862"/>
                  </a:lnTo>
                  <a:lnTo>
                    <a:pt x="34461" y="179899"/>
                  </a:lnTo>
                  <a:lnTo>
                    <a:pt x="33831" y="180305"/>
                  </a:lnTo>
                  <a:lnTo>
                    <a:pt x="33032" y="179892"/>
                  </a:lnTo>
                  <a:lnTo>
                    <a:pt x="32666" y="179539"/>
                  </a:lnTo>
                  <a:lnTo>
                    <a:pt x="32658" y="179360"/>
                  </a:lnTo>
                  <a:lnTo>
                    <a:pt x="32485" y="179129"/>
                  </a:lnTo>
                  <a:lnTo>
                    <a:pt x="32184" y="178944"/>
                  </a:lnTo>
                  <a:lnTo>
                    <a:pt x="31900" y="178873"/>
                  </a:lnTo>
                  <a:lnTo>
                    <a:pt x="31603" y="179126"/>
                  </a:lnTo>
                  <a:lnTo>
                    <a:pt x="31385" y="179606"/>
                  </a:lnTo>
                  <a:lnTo>
                    <a:pt x="30801" y="179937"/>
                  </a:lnTo>
                  <a:lnTo>
                    <a:pt x="29759" y="179837"/>
                  </a:lnTo>
                  <a:lnTo>
                    <a:pt x="29335" y="179648"/>
                  </a:lnTo>
                  <a:lnTo>
                    <a:pt x="28701" y="179496"/>
                  </a:lnTo>
                  <a:lnTo>
                    <a:pt x="27606" y="179466"/>
                  </a:lnTo>
                  <a:lnTo>
                    <a:pt x="27474" y="179425"/>
                  </a:lnTo>
                  <a:lnTo>
                    <a:pt x="25807" y="178063"/>
                  </a:lnTo>
                  <a:lnTo>
                    <a:pt x="25309" y="178163"/>
                  </a:lnTo>
                  <a:lnTo>
                    <a:pt x="24756" y="178131"/>
                  </a:lnTo>
                  <a:lnTo>
                    <a:pt x="24773" y="177137"/>
                  </a:lnTo>
                  <a:lnTo>
                    <a:pt x="25182" y="176326"/>
                  </a:lnTo>
                  <a:lnTo>
                    <a:pt x="25689" y="175731"/>
                  </a:lnTo>
                  <a:lnTo>
                    <a:pt x="25611" y="175448"/>
                  </a:lnTo>
                  <a:lnTo>
                    <a:pt x="25225" y="175070"/>
                  </a:lnTo>
                  <a:lnTo>
                    <a:pt x="25175" y="174862"/>
                  </a:lnTo>
                  <a:lnTo>
                    <a:pt x="25208" y="174308"/>
                  </a:lnTo>
                  <a:lnTo>
                    <a:pt x="25534" y="174026"/>
                  </a:lnTo>
                  <a:lnTo>
                    <a:pt x="25893" y="173304"/>
                  </a:lnTo>
                  <a:lnTo>
                    <a:pt x="25926" y="172832"/>
                  </a:lnTo>
                  <a:lnTo>
                    <a:pt x="26158" y="172006"/>
                  </a:lnTo>
                  <a:lnTo>
                    <a:pt x="26681" y="171646"/>
                  </a:lnTo>
                  <a:lnTo>
                    <a:pt x="26916" y="171214"/>
                  </a:lnTo>
                  <a:lnTo>
                    <a:pt x="26604" y="169998"/>
                  </a:lnTo>
                  <a:lnTo>
                    <a:pt x="22294" y="169985"/>
                  </a:lnTo>
                  <a:lnTo>
                    <a:pt x="22219" y="169680"/>
                  </a:lnTo>
                  <a:lnTo>
                    <a:pt x="22495" y="169368"/>
                  </a:lnTo>
                  <a:lnTo>
                    <a:pt x="22718" y="168769"/>
                  </a:lnTo>
                  <a:lnTo>
                    <a:pt x="22648" y="168032"/>
                  </a:lnTo>
                  <a:lnTo>
                    <a:pt x="22512" y="167750"/>
                  </a:lnTo>
                  <a:lnTo>
                    <a:pt x="21947" y="167329"/>
                  </a:lnTo>
                  <a:lnTo>
                    <a:pt x="21478" y="166243"/>
                  </a:lnTo>
                  <a:lnTo>
                    <a:pt x="21465" y="165405"/>
                  </a:lnTo>
                  <a:lnTo>
                    <a:pt x="21828" y="164967"/>
                  </a:lnTo>
                  <a:lnTo>
                    <a:pt x="21944" y="164677"/>
                  </a:lnTo>
                  <a:lnTo>
                    <a:pt x="21635" y="163863"/>
                  </a:lnTo>
                  <a:lnTo>
                    <a:pt x="21156" y="163554"/>
                  </a:lnTo>
                  <a:lnTo>
                    <a:pt x="21119" y="163112"/>
                  </a:lnTo>
                  <a:lnTo>
                    <a:pt x="21391" y="162736"/>
                  </a:lnTo>
                  <a:lnTo>
                    <a:pt x="21936" y="162509"/>
                  </a:lnTo>
                  <a:lnTo>
                    <a:pt x="22303" y="161505"/>
                  </a:lnTo>
                  <a:lnTo>
                    <a:pt x="22691" y="161252"/>
                  </a:lnTo>
                  <a:lnTo>
                    <a:pt x="23726" y="160758"/>
                  </a:lnTo>
                  <a:lnTo>
                    <a:pt x="25183" y="160356"/>
                  </a:lnTo>
                  <a:lnTo>
                    <a:pt x="25806" y="160275"/>
                  </a:lnTo>
                  <a:lnTo>
                    <a:pt x="26025" y="160026"/>
                  </a:lnTo>
                  <a:lnTo>
                    <a:pt x="26042" y="159126"/>
                  </a:lnTo>
                  <a:lnTo>
                    <a:pt x="25770" y="158858"/>
                  </a:lnTo>
                  <a:lnTo>
                    <a:pt x="25728" y="158653"/>
                  </a:lnTo>
                  <a:lnTo>
                    <a:pt x="25803" y="157943"/>
                  </a:lnTo>
                  <a:lnTo>
                    <a:pt x="25969" y="157281"/>
                  </a:lnTo>
                  <a:lnTo>
                    <a:pt x="25973" y="157028"/>
                  </a:lnTo>
                  <a:lnTo>
                    <a:pt x="25841" y="156552"/>
                  </a:lnTo>
                  <a:lnTo>
                    <a:pt x="25095" y="155800"/>
                  </a:lnTo>
                  <a:lnTo>
                    <a:pt x="24752" y="155551"/>
                  </a:lnTo>
                  <a:lnTo>
                    <a:pt x="24075" y="155097"/>
                  </a:lnTo>
                  <a:lnTo>
                    <a:pt x="23585" y="154916"/>
                  </a:lnTo>
                  <a:lnTo>
                    <a:pt x="22400" y="154782"/>
                  </a:lnTo>
                  <a:lnTo>
                    <a:pt x="21822" y="155241"/>
                  </a:lnTo>
                  <a:lnTo>
                    <a:pt x="21223" y="156376"/>
                  </a:lnTo>
                  <a:lnTo>
                    <a:pt x="20864" y="156844"/>
                  </a:lnTo>
                  <a:lnTo>
                    <a:pt x="20497" y="157049"/>
                  </a:lnTo>
                  <a:lnTo>
                    <a:pt x="20410" y="157183"/>
                  </a:lnTo>
                  <a:lnTo>
                    <a:pt x="20224" y="158499"/>
                  </a:lnTo>
                  <a:lnTo>
                    <a:pt x="20084" y="158908"/>
                  </a:lnTo>
                  <a:lnTo>
                    <a:pt x="19403" y="159898"/>
                  </a:lnTo>
                  <a:lnTo>
                    <a:pt x="18991" y="160158"/>
                  </a:lnTo>
                  <a:lnTo>
                    <a:pt x="18772" y="160210"/>
                  </a:lnTo>
                  <a:lnTo>
                    <a:pt x="17893" y="160218"/>
                  </a:lnTo>
                  <a:lnTo>
                    <a:pt x="17609" y="159697"/>
                  </a:lnTo>
                  <a:lnTo>
                    <a:pt x="17575" y="159247"/>
                  </a:lnTo>
                  <a:lnTo>
                    <a:pt x="17361" y="159102"/>
                  </a:lnTo>
                  <a:lnTo>
                    <a:pt x="16507" y="158853"/>
                  </a:lnTo>
                  <a:lnTo>
                    <a:pt x="16131" y="158507"/>
                  </a:lnTo>
                  <a:lnTo>
                    <a:pt x="14959" y="158545"/>
                  </a:lnTo>
                  <a:lnTo>
                    <a:pt x="14633" y="158486"/>
                  </a:lnTo>
                  <a:lnTo>
                    <a:pt x="14786" y="158047"/>
                  </a:lnTo>
                  <a:lnTo>
                    <a:pt x="14736" y="157772"/>
                  </a:lnTo>
                  <a:lnTo>
                    <a:pt x="14459" y="157203"/>
                  </a:lnTo>
                  <a:lnTo>
                    <a:pt x="13526" y="156158"/>
                  </a:lnTo>
                  <a:lnTo>
                    <a:pt x="13295" y="156084"/>
                  </a:lnTo>
                  <a:lnTo>
                    <a:pt x="12085" y="156003"/>
                  </a:lnTo>
                  <a:lnTo>
                    <a:pt x="11702" y="156066"/>
                  </a:lnTo>
                  <a:lnTo>
                    <a:pt x="11320" y="156430"/>
                  </a:lnTo>
                  <a:lnTo>
                    <a:pt x="10544" y="156560"/>
                  </a:lnTo>
                  <a:lnTo>
                    <a:pt x="9833" y="157504"/>
                  </a:lnTo>
                  <a:lnTo>
                    <a:pt x="9623" y="157918"/>
                  </a:lnTo>
                  <a:lnTo>
                    <a:pt x="9714" y="158252"/>
                  </a:lnTo>
                  <a:lnTo>
                    <a:pt x="9849" y="158298"/>
                  </a:lnTo>
                  <a:lnTo>
                    <a:pt x="10124" y="158764"/>
                  </a:lnTo>
                  <a:lnTo>
                    <a:pt x="9948" y="159129"/>
                  </a:lnTo>
                  <a:lnTo>
                    <a:pt x="9605" y="159375"/>
                  </a:lnTo>
                  <a:lnTo>
                    <a:pt x="9409" y="158619"/>
                  </a:lnTo>
                  <a:lnTo>
                    <a:pt x="9209" y="158519"/>
                  </a:lnTo>
                  <a:lnTo>
                    <a:pt x="8491" y="159523"/>
                  </a:lnTo>
                  <a:lnTo>
                    <a:pt x="8404" y="159750"/>
                  </a:lnTo>
                  <a:lnTo>
                    <a:pt x="8309" y="160434"/>
                  </a:lnTo>
                  <a:lnTo>
                    <a:pt x="8573" y="160620"/>
                  </a:lnTo>
                  <a:lnTo>
                    <a:pt x="8734" y="160613"/>
                  </a:lnTo>
                  <a:lnTo>
                    <a:pt x="9369" y="161093"/>
                  </a:lnTo>
                  <a:lnTo>
                    <a:pt x="9324" y="161313"/>
                  </a:lnTo>
                  <a:lnTo>
                    <a:pt x="8506" y="161885"/>
                  </a:lnTo>
                  <a:lnTo>
                    <a:pt x="7727" y="161714"/>
                  </a:lnTo>
                  <a:lnTo>
                    <a:pt x="7578" y="161494"/>
                  </a:lnTo>
                  <a:lnTo>
                    <a:pt x="7174" y="161219"/>
                  </a:lnTo>
                  <a:lnTo>
                    <a:pt x="5962" y="160549"/>
                  </a:lnTo>
                  <a:lnTo>
                    <a:pt x="5062" y="160214"/>
                  </a:lnTo>
                  <a:lnTo>
                    <a:pt x="3957" y="160080"/>
                  </a:lnTo>
                  <a:lnTo>
                    <a:pt x="3090" y="159742"/>
                  </a:lnTo>
                  <a:lnTo>
                    <a:pt x="2851" y="159474"/>
                  </a:lnTo>
                  <a:lnTo>
                    <a:pt x="2822" y="158470"/>
                  </a:lnTo>
                  <a:lnTo>
                    <a:pt x="2397" y="158042"/>
                  </a:lnTo>
                  <a:lnTo>
                    <a:pt x="2240" y="157931"/>
                  </a:lnTo>
                  <a:lnTo>
                    <a:pt x="2071" y="157960"/>
                  </a:lnTo>
                  <a:lnTo>
                    <a:pt x="1275" y="158265"/>
                  </a:lnTo>
                  <a:lnTo>
                    <a:pt x="652" y="157829"/>
                  </a:lnTo>
                  <a:lnTo>
                    <a:pt x="610" y="157406"/>
                  </a:lnTo>
                  <a:lnTo>
                    <a:pt x="717" y="157168"/>
                  </a:lnTo>
                  <a:lnTo>
                    <a:pt x="544" y="156436"/>
                  </a:lnTo>
                  <a:lnTo>
                    <a:pt x="192" y="155621"/>
                  </a:lnTo>
                  <a:lnTo>
                    <a:pt x="0" y="155648"/>
                  </a:lnTo>
                  <a:lnTo>
                    <a:pt x="250" y="153800"/>
                  </a:lnTo>
                  <a:lnTo>
                    <a:pt x="959" y="148565"/>
                  </a:lnTo>
                  <a:lnTo>
                    <a:pt x="1002" y="148360"/>
                  </a:lnTo>
                  <a:lnTo>
                    <a:pt x="1425" y="147719"/>
                  </a:lnTo>
                  <a:lnTo>
                    <a:pt x="1689" y="147578"/>
                  </a:lnTo>
                  <a:lnTo>
                    <a:pt x="2627" y="147079"/>
                  </a:lnTo>
                  <a:lnTo>
                    <a:pt x="3163" y="146278"/>
                  </a:lnTo>
                  <a:lnTo>
                    <a:pt x="2338" y="145319"/>
                  </a:lnTo>
                  <a:lnTo>
                    <a:pt x="1644" y="145907"/>
                  </a:lnTo>
                  <a:lnTo>
                    <a:pt x="1280" y="144174"/>
                  </a:lnTo>
                  <a:lnTo>
                    <a:pt x="1283" y="140811"/>
                  </a:lnTo>
                  <a:lnTo>
                    <a:pt x="1286" y="138212"/>
                  </a:lnTo>
                  <a:lnTo>
                    <a:pt x="980" y="136788"/>
                  </a:lnTo>
                  <a:lnTo>
                    <a:pt x="1087" y="134479"/>
                  </a:lnTo>
                  <a:lnTo>
                    <a:pt x="1460" y="132526"/>
                  </a:lnTo>
                  <a:lnTo>
                    <a:pt x="1814" y="130671"/>
                  </a:lnTo>
                  <a:lnTo>
                    <a:pt x="2021" y="129584"/>
                  </a:lnTo>
                  <a:lnTo>
                    <a:pt x="2254" y="127124"/>
                  </a:lnTo>
                  <a:lnTo>
                    <a:pt x="2909" y="120200"/>
                  </a:lnTo>
                  <a:lnTo>
                    <a:pt x="2963" y="119631"/>
                  </a:lnTo>
                  <a:lnTo>
                    <a:pt x="3204" y="117088"/>
                  </a:lnTo>
                  <a:lnTo>
                    <a:pt x="2914" y="116302"/>
                  </a:lnTo>
                  <a:lnTo>
                    <a:pt x="2615" y="116419"/>
                  </a:lnTo>
                  <a:lnTo>
                    <a:pt x="1252" y="116954"/>
                  </a:lnTo>
                  <a:lnTo>
                    <a:pt x="974" y="116597"/>
                  </a:lnTo>
                  <a:lnTo>
                    <a:pt x="3469" y="114745"/>
                  </a:lnTo>
                  <a:lnTo>
                    <a:pt x="3494" y="113108"/>
                  </a:lnTo>
                  <a:lnTo>
                    <a:pt x="4365" y="108820"/>
                  </a:lnTo>
                  <a:lnTo>
                    <a:pt x="4137" y="107113"/>
                  </a:lnTo>
                  <a:lnTo>
                    <a:pt x="4041" y="106948"/>
                  </a:lnTo>
                  <a:lnTo>
                    <a:pt x="3919" y="106739"/>
                  </a:lnTo>
                  <a:lnTo>
                    <a:pt x="2797" y="104811"/>
                  </a:lnTo>
                  <a:lnTo>
                    <a:pt x="3622" y="101894"/>
                  </a:lnTo>
                  <a:lnTo>
                    <a:pt x="3660" y="101758"/>
                  </a:lnTo>
                  <a:lnTo>
                    <a:pt x="3702" y="101613"/>
                  </a:lnTo>
                  <a:lnTo>
                    <a:pt x="3736" y="101270"/>
                  </a:lnTo>
                  <a:lnTo>
                    <a:pt x="3768" y="100954"/>
                  </a:lnTo>
                  <a:lnTo>
                    <a:pt x="4262" y="96004"/>
                  </a:lnTo>
                  <a:lnTo>
                    <a:pt x="4154" y="95534"/>
                  </a:lnTo>
                  <a:lnTo>
                    <a:pt x="3579" y="93044"/>
                  </a:lnTo>
                  <a:lnTo>
                    <a:pt x="3324" y="91935"/>
                  </a:lnTo>
                  <a:lnTo>
                    <a:pt x="2927" y="91460"/>
                  </a:lnTo>
                  <a:lnTo>
                    <a:pt x="2692" y="91177"/>
                  </a:lnTo>
                  <a:lnTo>
                    <a:pt x="2139" y="90515"/>
                  </a:lnTo>
                  <a:lnTo>
                    <a:pt x="2157" y="90105"/>
                  </a:lnTo>
                  <a:lnTo>
                    <a:pt x="2181" y="89534"/>
                  </a:lnTo>
                  <a:lnTo>
                    <a:pt x="2226" y="88460"/>
                  </a:lnTo>
                  <a:lnTo>
                    <a:pt x="2234" y="88257"/>
                  </a:lnTo>
                  <a:lnTo>
                    <a:pt x="2247" y="87942"/>
                  </a:lnTo>
                  <a:lnTo>
                    <a:pt x="2253" y="87813"/>
                  </a:lnTo>
                  <a:lnTo>
                    <a:pt x="2322" y="86171"/>
                  </a:lnTo>
                  <a:lnTo>
                    <a:pt x="2566" y="84782"/>
                  </a:lnTo>
                  <a:lnTo>
                    <a:pt x="2755" y="83712"/>
                  </a:lnTo>
                  <a:lnTo>
                    <a:pt x="3327" y="80706"/>
                  </a:lnTo>
                  <a:lnTo>
                    <a:pt x="3540" y="80398"/>
                  </a:lnTo>
                  <a:lnTo>
                    <a:pt x="3734" y="80116"/>
                  </a:lnTo>
                  <a:lnTo>
                    <a:pt x="4208" y="79925"/>
                  </a:lnTo>
                  <a:lnTo>
                    <a:pt x="4900" y="79645"/>
                  </a:lnTo>
                  <a:lnTo>
                    <a:pt x="4974" y="79441"/>
                  </a:lnTo>
                  <a:lnTo>
                    <a:pt x="5045" y="79243"/>
                  </a:lnTo>
                  <a:lnTo>
                    <a:pt x="5591" y="77729"/>
                  </a:lnTo>
                  <a:lnTo>
                    <a:pt x="6568" y="73954"/>
                  </a:lnTo>
                  <a:lnTo>
                    <a:pt x="7026" y="72186"/>
                  </a:lnTo>
                  <a:lnTo>
                    <a:pt x="7078" y="71986"/>
                  </a:lnTo>
                  <a:lnTo>
                    <a:pt x="7730" y="69466"/>
                  </a:lnTo>
                  <a:lnTo>
                    <a:pt x="7758" y="69332"/>
                  </a:lnTo>
                  <a:lnTo>
                    <a:pt x="7844" y="68917"/>
                  </a:lnTo>
                  <a:lnTo>
                    <a:pt x="8465" y="65933"/>
                  </a:lnTo>
                  <a:lnTo>
                    <a:pt x="8581" y="65379"/>
                  </a:lnTo>
                  <a:lnTo>
                    <a:pt x="8657" y="65015"/>
                  </a:lnTo>
                  <a:lnTo>
                    <a:pt x="8587" y="63654"/>
                  </a:lnTo>
                  <a:lnTo>
                    <a:pt x="8825" y="61493"/>
                  </a:lnTo>
                  <a:lnTo>
                    <a:pt x="9938" y="56112"/>
                  </a:lnTo>
                  <a:lnTo>
                    <a:pt x="10339" y="53169"/>
                  </a:lnTo>
                  <a:lnTo>
                    <a:pt x="10417" y="52602"/>
                  </a:lnTo>
                  <a:lnTo>
                    <a:pt x="10664" y="50794"/>
                  </a:lnTo>
                  <a:lnTo>
                    <a:pt x="11144" y="47274"/>
                  </a:lnTo>
                  <a:lnTo>
                    <a:pt x="11291" y="46197"/>
                  </a:lnTo>
                  <a:lnTo>
                    <a:pt x="11316" y="46018"/>
                  </a:lnTo>
                  <a:lnTo>
                    <a:pt x="11343" y="45817"/>
                  </a:lnTo>
                  <a:lnTo>
                    <a:pt x="11615" y="46014"/>
                  </a:lnTo>
                  <a:lnTo>
                    <a:pt x="11886" y="46030"/>
                  </a:lnTo>
                  <a:lnTo>
                    <a:pt x="11307" y="45497"/>
                  </a:lnTo>
                  <a:lnTo>
                    <a:pt x="10646" y="45643"/>
                  </a:lnTo>
                  <a:lnTo>
                    <a:pt x="9582" y="45230"/>
                  </a:lnTo>
                  <a:lnTo>
                    <a:pt x="9787" y="43428"/>
                  </a:lnTo>
                  <a:lnTo>
                    <a:pt x="9859" y="42798"/>
                  </a:lnTo>
                  <a:lnTo>
                    <a:pt x="9947" y="4243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3" name="pg1334">
              <a:extLst>
                <a:ext uri="{FF2B5EF4-FFF2-40B4-BE49-F238E27FC236}">
                  <a16:creationId xmlns:a16="http://schemas.microsoft.com/office/drawing/2014/main" id="{D3607238-F4FE-E346-8CB4-7BA1D36A829D}"/>
                </a:ext>
              </a:extLst>
            </p:cNvPr>
            <p:cNvSpPr/>
            <p:nvPr/>
          </p:nvSpPr>
          <p:spPr>
            <a:xfrm>
              <a:off x="854735" y="2262975"/>
              <a:ext cx="366872" cy="394381"/>
            </a:xfrm>
            <a:custGeom>
              <a:avLst/>
              <a:gdLst/>
              <a:ahLst/>
              <a:cxnLst/>
              <a:rect l="0" t="0" r="0" b="0"/>
              <a:pathLst>
                <a:path w="366872" h="394381">
                  <a:moveTo>
                    <a:pt x="59575" y="7982"/>
                  </a:moveTo>
                  <a:lnTo>
                    <a:pt x="59819" y="8031"/>
                  </a:lnTo>
                  <a:lnTo>
                    <a:pt x="60096" y="8769"/>
                  </a:lnTo>
                  <a:lnTo>
                    <a:pt x="60270" y="9502"/>
                  </a:lnTo>
                  <a:lnTo>
                    <a:pt x="60162" y="9740"/>
                  </a:lnTo>
                  <a:lnTo>
                    <a:pt x="60204" y="10163"/>
                  </a:lnTo>
                  <a:lnTo>
                    <a:pt x="60827" y="10599"/>
                  </a:lnTo>
                  <a:lnTo>
                    <a:pt x="61624" y="10294"/>
                  </a:lnTo>
                  <a:lnTo>
                    <a:pt x="61793" y="10264"/>
                  </a:lnTo>
                  <a:lnTo>
                    <a:pt x="61949" y="10376"/>
                  </a:lnTo>
                  <a:lnTo>
                    <a:pt x="62375" y="10803"/>
                  </a:lnTo>
                  <a:lnTo>
                    <a:pt x="62404" y="11807"/>
                  </a:lnTo>
                  <a:lnTo>
                    <a:pt x="62643" y="12075"/>
                  </a:lnTo>
                  <a:lnTo>
                    <a:pt x="63509" y="12414"/>
                  </a:lnTo>
                  <a:lnTo>
                    <a:pt x="64615" y="12548"/>
                  </a:lnTo>
                  <a:lnTo>
                    <a:pt x="65514" y="12882"/>
                  </a:lnTo>
                  <a:lnTo>
                    <a:pt x="66727" y="13552"/>
                  </a:lnTo>
                  <a:lnTo>
                    <a:pt x="67131" y="13828"/>
                  </a:lnTo>
                  <a:lnTo>
                    <a:pt x="67279" y="14047"/>
                  </a:lnTo>
                  <a:lnTo>
                    <a:pt x="68182" y="14189"/>
                  </a:lnTo>
                  <a:lnTo>
                    <a:pt x="68876" y="13646"/>
                  </a:lnTo>
                  <a:lnTo>
                    <a:pt x="68921" y="13427"/>
                  </a:lnTo>
                  <a:lnTo>
                    <a:pt x="68286" y="12947"/>
                  </a:lnTo>
                  <a:lnTo>
                    <a:pt x="68125" y="12954"/>
                  </a:lnTo>
                  <a:lnTo>
                    <a:pt x="67861" y="12768"/>
                  </a:lnTo>
                  <a:lnTo>
                    <a:pt x="67957" y="12084"/>
                  </a:lnTo>
                  <a:lnTo>
                    <a:pt x="68043" y="11857"/>
                  </a:lnTo>
                  <a:lnTo>
                    <a:pt x="68762" y="10853"/>
                  </a:lnTo>
                  <a:lnTo>
                    <a:pt x="68961" y="10952"/>
                  </a:lnTo>
                  <a:lnTo>
                    <a:pt x="69157" y="11708"/>
                  </a:lnTo>
                  <a:lnTo>
                    <a:pt x="69500" y="11462"/>
                  </a:lnTo>
                  <a:lnTo>
                    <a:pt x="69676" y="11098"/>
                  </a:lnTo>
                  <a:lnTo>
                    <a:pt x="69402" y="10631"/>
                  </a:lnTo>
                  <a:lnTo>
                    <a:pt x="69266" y="10585"/>
                  </a:lnTo>
                  <a:lnTo>
                    <a:pt x="69175" y="10252"/>
                  </a:lnTo>
                  <a:lnTo>
                    <a:pt x="69386" y="9838"/>
                  </a:lnTo>
                  <a:lnTo>
                    <a:pt x="70096" y="8893"/>
                  </a:lnTo>
                  <a:lnTo>
                    <a:pt x="70872" y="8764"/>
                  </a:lnTo>
                  <a:lnTo>
                    <a:pt x="71254" y="8399"/>
                  </a:lnTo>
                  <a:lnTo>
                    <a:pt x="71638" y="8336"/>
                  </a:lnTo>
                  <a:lnTo>
                    <a:pt x="72847" y="8417"/>
                  </a:lnTo>
                  <a:lnTo>
                    <a:pt x="73078" y="8491"/>
                  </a:lnTo>
                  <a:lnTo>
                    <a:pt x="74012" y="9536"/>
                  </a:lnTo>
                  <a:lnTo>
                    <a:pt x="74288" y="10105"/>
                  </a:lnTo>
                  <a:lnTo>
                    <a:pt x="74338" y="10380"/>
                  </a:lnTo>
                  <a:lnTo>
                    <a:pt x="74186" y="10819"/>
                  </a:lnTo>
                  <a:lnTo>
                    <a:pt x="74512" y="10879"/>
                  </a:lnTo>
                  <a:lnTo>
                    <a:pt x="75683" y="10841"/>
                  </a:lnTo>
                  <a:lnTo>
                    <a:pt x="76059" y="11187"/>
                  </a:lnTo>
                  <a:lnTo>
                    <a:pt x="76913" y="11436"/>
                  </a:lnTo>
                  <a:lnTo>
                    <a:pt x="77128" y="11581"/>
                  </a:lnTo>
                  <a:lnTo>
                    <a:pt x="77161" y="12031"/>
                  </a:lnTo>
                  <a:lnTo>
                    <a:pt x="77446" y="12551"/>
                  </a:lnTo>
                  <a:lnTo>
                    <a:pt x="78324" y="12544"/>
                  </a:lnTo>
                  <a:lnTo>
                    <a:pt x="78543" y="12492"/>
                  </a:lnTo>
                  <a:lnTo>
                    <a:pt x="78956" y="12231"/>
                  </a:lnTo>
                  <a:lnTo>
                    <a:pt x="79636" y="11242"/>
                  </a:lnTo>
                  <a:lnTo>
                    <a:pt x="79777" y="10833"/>
                  </a:lnTo>
                  <a:lnTo>
                    <a:pt x="79962" y="9516"/>
                  </a:lnTo>
                  <a:lnTo>
                    <a:pt x="80049" y="9382"/>
                  </a:lnTo>
                  <a:lnTo>
                    <a:pt x="80416" y="9178"/>
                  </a:lnTo>
                  <a:lnTo>
                    <a:pt x="80775" y="8709"/>
                  </a:lnTo>
                  <a:lnTo>
                    <a:pt x="81374" y="7575"/>
                  </a:lnTo>
                  <a:lnTo>
                    <a:pt x="81952" y="7115"/>
                  </a:lnTo>
                  <a:lnTo>
                    <a:pt x="83137" y="7249"/>
                  </a:lnTo>
                  <a:lnTo>
                    <a:pt x="83628" y="7431"/>
                  </a:lnTo>
                  <a:lnTo>
                    <a:pt x="84304" y="7884"/>
                  </a:lnTo>
                  <a:lnTo>
                    <a:pt x="84647" y="8134"/>
                  </a:lnTo>
                  <a:lnTo>
                    <a:pt x="85394" y="8885"/>
                  </a:lnTo>
                  <a:lnTo>
                    <a:pt x="85525" y="9361"/>
                  </a:lnTo>
                  <a:lnTo>
                    <a:pt x="85521" y="9614"/>
                  </a:lnTo>
                  <a:lnTo>
                    <a:pt x="85355" y="10276"/>
                  </a:lnTo>
                  <a:lnTo>
                    <a:pt x="85281" y="10987"/>
                  </a:lnTo>
                  <a:lnTo>
                    <a:pt x="85322" y="11191"/>
                  </a:lnTo>
                  <a:lnTo>
                    <a:pt x="85594" y="11459"/>
                  </a:lnTo>
                  <a:lnTo>
                    <a:pt x="85577" y="12359"/>
                  </a:lnTo>
                  <a:lnTo>
                    <a:pt x="85358" y="12608"/>
                  </a:lnTo>
                  <a:lnTo>
                    <a:pt x="84735" y="12690"/>
                  </a:lnTo>
                  <a:lnTo>
                    <a:pt x="83279" y="13091"/>
                  </a:lnTo>
                  <a:lnTo>
                    <a:pt x="82243" y="13586"/>
                  </a:lnTo>
                  <a:lnTo>
                    <a:pt x="81855" y="13838"/>
                  </a:lnTo>
                  <a:lnTo>
                    <a:pt x="81488" y="14843"/>
                  </a:lnTo>
                  <a:lnTo>
                    <a:pt x="80944" y="15069"/>
                  </a:lnTo>
                  <a:lnTo>
                    <a:pt x="80671" y="15445"/>
                  </a:lnTo>
                  <a:lnTo>
                    <a:pt x="80709" y="15888"/>
                  </a:lnTo>
                  <a:lnTo>
                    <a:pt x="81187" y="16196"/>
                  </a:lnTo>
                  <a:lnTo>
                    <a:pt x="81496" y="17011"/>
                  </a:lnTo>
                  <a:lnTo>
                    <a:pt x="81380" y="17301"/>
                  </a:lnTo>
                  <a:lnTo>
                    <a:pt x="81017" y="17739"/>
                  </a:lnTo>
                  <a:lnTo>
                    <a:pt x="81030" y="18577"/>
                  </a:lnTo>
                  <a:lnTo>
                    <a:pt x="81500" y="19663"/>
                  </a:lnTo>
                  <a:lnTo>
                    <a:pt x="82064" y="20083"/>
                  </a:lnTo>
                  <a:lnTo>
                    <a:pt x="82200" y="20366"/>
                  </a:lnTo>
                  <a:lnTo>
                    <a:pt x="82270" y="21102"/>
                  </a:lnTo>
                  <a:lnTo>
                    <a:pt x="82047" y="21701"/>
                  </a:lnTo>
                  <a:lnTo>
                    <a:pt x="81771" y="22014"/>
                  </a:lnTo>
                  <a:lnTo>
                    <a:pt x="81846" y="22318"/>
                  </a:lnTo>
                  <a:lnTo>
                    <a:pt x="86156" y="22331"/>
                  </a:lnTo>
                  <a:lnTo>
                    <a:pt x="86469" y="23548"/>
                  </a:lnTo>
                  <a:lnTo>
                    <a:pt x="86233" y="23979"/>
                  </a:lnTo>
                  <a:lnTo>
                    <a:pt x="85710" y="24340"/>
                  </a:lnTo>
                  <a:lnTo>
                    <a:pt x="85479" y="25165"/>
                  </a:lnTo>
                  <a:lnTo>
                    <a:pt x="85445" y="25638"/>
                  </a:lnTo>
                  <a:lnTo>
                    <a:pt x="85086" y="26359"/>
                  </a:lnTo>
                  <a:lnTo>
                    <a:pt x="84761" y="26642"/>
                  </a:lnTo>
                  <a:lnTo>
                    <a:pt x="84727" y="27196"/>
                  </a:lnTo>
                  <a:lnTo>
                    <a:pt x="84777" y="27404"/>
                  </a:lnTo>
                  <a:lnTo>
                    <a:pt x="85164" y="27782"/>
                  </a:lnTo>
                  <a:lnTo>
                    <a:pt x="85242" y="28064"/>
                  </a:lnTo>
                  <a:lnTo>
                    <a:pt x="84735" y="28659"/>
                  </a:lnTo>
                  <a:lnTo>
                    <a:pt x="84325" y="29470"/>
                  </a:lnTo>
                  <a:lnTo>
                    <a:pt x="84308" y="30465"/>
                  </a:lnTo>
                  <a:lnTo>
                    <a:pt x="84861" y="30497"/>
                  </a:lnTo>
                  <a:lnTo>
                    <a:pt x="85360" y="30396"/>
                  </a:lnTo>
                  <a:lnTo>
                    <a:pt x="87026" y="31759"/>
                  </a:lnTo>
                  <a:lnTo>
                    <a:pt x="87158" y="31800"/>
                  </a:lnTo>
                  <a:lnTo>
                    <a:pt x="88253" y="31829"/>
                  </a:lnTo>
                  <a:lnTo>
                    <a:pt x="88888" y="31982"/>
                  </a:lnTo>
                  <a:lnTo>
                    <a:pt x="89312" y="32171"/>
                  </a:lnTo>
                  <a:lnTo>
                    <a:pt x="90353" y="32271"/>
                  </a:lnTo>
                  <a:lnTo>
                    <a:pt x="91061" y="31817"/>
                  </a:lnTo>
                  <a:lnTo>
                    <a:pt x="91156" y="31460"/>
                  </a:lnTo>
                  <a:lnTo>
                    <a:pt x="91452" y="31207"/>
                  </a:lnTo>
                  <a:lnTo>
                    <a:pt x="91736" y="31277"/>
                  </a:lnTo>
                  <a:lnTo>
                    <a:pt x="92037" y="31463"/>
                  </a:lnTo>
                  <a:lnTo>
                    <a:pt x="92210" y="31694"/>
                  </a:lnTo>
                  <a:lnTo>
                    <a:pt x="92218" y="31872"/>
                  </a:lnTo>
                  <a:lnTo>
                    <a:pt x="92585" y="32225"/>
                  </a:lnTo>
                  <a:lnTo>
                    <a:pt x="93384" y="32638"/>
                  </a:lnTo>
                  <a:lnTo>
                    <a:pt x="94013" y="32233"/>
                  </a:lnTo>
                  <a:lnTo>
                    <a:pt x="94293" y="32195"/>
                  </a:lnTo>
                  <a:lnTo>
                    <a:pt x="94544" y="32236"/>
                  </a:lnTo>
                  <a:lnTo>
                    <a:pt x="95776" y="32843"/>
                  </a:lnTo>
                  <a:lnTo>
                    <a:pt x="95751" y="33772"/>
                  </a:lnTo>
                  <a:lnTo>
                    <a:pt x="95652" y="34635"/>
                  </a:lnTo>
                  <a:lnTo>
                    <a:pt x="95438" y="34847"/>
                  </a:lnTo>
                  <a:lnTo>
                    <a:pt x="95331" y="35149"/>
                  </a:lnTo>
                  <a:lnTo>
                    <a:pt x="95862" y="36372"/>
                  </a:lnTo>
                  <a:lnTo>
                    <a:pt x="96043" y="36220"/>
                  </a:lnTo>
                  <a:lnTo>
                    <a:pt x="96327" y="36190"/>
                  </a:lnTo>
                  <a:lnTo>
                    <a:pt x="97352" y="36227"/>
                  </a:lnTo>
                  <a:lnTo>
                    <a:pt x="97986" y="35956"/>
                  </a:lnTo>
                  <a:lnTo>
                    <a:pt x="98414" y="36161"/>
                  </a:lnTo>
                  <a:lnTo>
                    <a:pt x="99619" y="35897"/>
                  </a:lnTo>
                  <a:lnTo>
                    <a:pt x="99698" y="35577"/>
                  </a:lnTo>
                  <a:lnTo>
                    <a:pt x="100526" y="34395"/>
                  </a:lnTo>
                  <a:lnTo>
                    <a:pt x="100904" y="34213"/>
                  </a:lnTo>
                  <a:lnTo>
                    <a:pt x="101147" y="34291"/>
                  </a:lnTo>
                  <a:lnTo>
                    <a:pt x="101180" y="33952"/>
                  </a:lnTo>
                  <a:lnTo>
                    <a:pt x="100938" y="32825"/>
                  </a:lnTo>
                  <a:lnTo>
                    <a:pt x="100975" y="32673"/>
                  </a:lnTo>
                  <a:lnTo>
                    <a:pt x="101305" y="32241"/>
                  </a:lnTo>
                  <a:lnTo>
                    <a:pt x="101519" y="32078"/>
                  </a:lnTo>
                  <a:lnTo>
                    <a:pt x="101712" y="31992"/>
                  </a:lnTo>
                  <a:lnTo>
                    <a:pt x="102017" y="31992"/>
                  </a:lnTo>
                  <a:lnTo>
                    <a:pt x="102685" y="31078"/>
                  </a:lnTo>
                  <a:lnTo>
                    <a:pt x="103324" y="30383"/>
                  </a:lnTo>
                  <a:lnTo>
                    <a:pt x="104008" y="30015"/>
                  </a:lnTo>
                  <a:lnTo>
                    <a:pt x="104058" y="29654"/>
                  </a:lnTo>
                  <a:lnTo>
                    <a:pt x="104453" y="29196"/>
                  </a:lnTo>
                  <a:lnTo>
                    <a:pt x="105021" y="29024"/>
                  </a:lnTo>
                  <a:lnTo>
                    <a:pt x="106137" y="28923"/>
                  </a:lnTo>
                  <a:lnTo>
                    <a:pt x="106919" y="28265"/>
                  </a:lnTo>
                  <a:lnTo>
                    <a:pt x="107524" y="27363"/>
                  </a:lnTo>
                  <a:lnTo>
                    <a:pt x="107605" y="26904"/>
                  </a:lnTo>
                  <a:lnTo>
                    <a:pt x="108759" y="26477"/>
                  </a:lnTo>
                  <a:lnTo>
                    <a:pt x="108986" y="26291"/>
                  </a:lnTo>
                  <a:lnTo>
                    <a:pt x="108945" y="26113"/>
                  </a:lnTo>
                  <a:lnTo>
                    <a:pt x="108677" y="25912"/>
                  </a:lnTo>
                  <a:lnTo>
                    <a:pt x="108508" y="25674"/>
                  </a:lnTo>
                  <a:lnTo>
                    <a:pt x="108533" y="25317"/>
                  </a:lnTo>
                  <a:lnTo>
                    <a:pt x="108945" y="25019"/>
                  </a:lnTo>
                  <a:lnTo>
                    <a:pt x="108977" y="24684"/>
                  </a:lnTo>
                  <a:lnTo>
                    <a:pt x="108775" y="23996"/>
                  </a:lnTo>
                  <a:lnTo>
                    <a:pt x="108050" y="23677"/>
                  </a:lnTo>
                  <a:lnTo>
                    <a:pt x="108070" y="23126"/>
                  </a:lnTo>
                  <a:lnTo>
                    <a:pt x="107885" y="22159"/>
                  </a:lnTo>
                  <a:lnTo>
                    <a:pt x="108348" y="22145"/>
                  </a:lnTo>
                  <a:lnTo>
                    <a:pt x="108378" y="22731"/>
                  </a:lnTo>
                  <a:lnTo>
                    <a:pt x="115244" y="22941"/>
                  </a:lnTo>
                  <a:lnTo>
                    <a:pt x="115876" y="23832"/>
                  </a:lnTo>
                  <a:lnTo>
                    <a:pt x="116114" y="24792"/>
                  </a:lnTo>
                  <a:lnTo>
                    <a:pt x="116316" y="24142"/>
                  </a:lnTo>
                  <a:lnTo>
                    <a:pt x="116328" y="23777"/>
                  </a:lnTo>
                  <a:lnTo>
                    <a:pt x="116201" y="23536"/>
                  </a:lnTo>
                  <a:lnTo>
                    <a:pt x="116267" y="23108"/>
                  </a:lnTo>
                  <a:lnTo>
                    <a:pt x="116395" y="22958"/>
                  </a:lnTo>
                  <a:lnTo>
                    <a:pt x="124093" y="23339"/>
                  </a:lnTo>
                  <a:lnTo>
                    <a:pt x="124101" y="22520"/>
                  </a:lnTo>
                  <a:lnTo>
                    <a:pt x="131779" y="22565"/>
                  </a:lnTo>
                  <a:lnTo>
                    <a:pt x="131947" y="22561"/>
                  </a:lnTo>
                  <a:lnTo>
                    <a:pt x="134475" y="22571"/>
                  </a:lnTo>
                  <a:lnTo>
                    <a:pt x="134348" y="22338"/>
                  </a:lnTo>
                  <a:lnTo>
                    <a:pt x="133374" y="21618"/>
                  </a:lnTo>
                  <a:lnTo>
                    <a:pt x="133017" y="21517"/>
                  </a:lnTo>
                  <a:lnTo>
                    <a:pt x="133140" y="20814"/>
                  </a:lnTo>
                  <a:lnTo>
                    <a:pt x="133641" y="20211"/>
                  </a:lnTo>
                  <a:lnTo>
                    <a:pt x="133941" y="20136"/>
                  </a:lnTo>
                  <a:lnTo>
                    <a:pt x="134291" y="20193"/>
                  </a:lnTo>
                  <a:lnTo>
                    <a:pt x="134621" y="20141"/>
                  </a:lnTo>
                  <a:lnTo>
                    <a:pt x="135013" y="19509"/>
                  </a:lnTo>
                  <a:lnTo>
                    <a:pt x="136212" y="18687"/>
                  </a:lnTo>
                  <a:lnTo>
                    <a:pt x="136673" y="18486"/>
                  </a:lnTo>
                  <a:lnTo>
                    <a:pt x="137378" y="18355"/>
                  </a:lnTo>
                  <a:lnTo>
                    <a:pt x="137848" y="18180"/>
                  </a:lnTo>
                  <a:lnTo>
                    <a:pt x="138042" y="17693"/>
                  </a:lnTo>
                  <a:lnTo>
                    <a:pt x="138412" y="17295"/>
                  </a:lnTo>
                  <a:lnTo>
                    <a:pt x="139225" y="17090"/>
                  </a:lnTo>
                  <a:lnTo>
                    <a:pt x="138899" y="16859"/>
                  </a:lnTo>
                  <a:lnTo>
                    <a:pt x="138202" y="16510"/>
                  </a:lnTo>
                  <a:lnTo>
                    <a:pt x="137058" y="15227"/>
                  </a:lnTo>
                  <a:lnTo>
                    <a:pt x="136044" y="14730"/>
                  </a:lnTo>
                  <a:lnTo>
                    <a:pt x="136044" y="14376"/>
                  </a:lnTo>
                  <a:lnTo>
                    <a:pt x="136208" y="14146"/>
                  </a:lnTo>
                  <a:lnTo>
                    <a:pt x="136797" y="13773"/>
                  </a:lnTo>
                  <a:lnTo>
                    <a:pt x="137156" y="13654"/>
                  </a:lnTo>
                  <a:lnTo>
                    <a:pt x="137952" y="13895"/>
                  </a:lnTo>
                  <a:lnTo>
                    <a:pt x="138340" y="13914"/>
                  </a:lnTo>
                  <a:lnTo>
                    <a:pt x="138563" y="13806"/>
                  </a:lnTo>
                  <a:lnTo>
                    <a:pt x="139103" y="13121"/>
                  </a:lnTo>
                  <a:lnTo>
                    <a:pt x="139152" y="12674"/>
                  </a:lnTo>
                  <a:lnTo>
                    <a:pt x="138364" y="11414"/>
                  </a:lnTo>
                  <a:lnTo>
                    <a:pt x="138174" y="10356"/>
                  </a:lnTo>
                  <a:lnTo>
                    <a:pt x="138251" y="9499"/>
                  </a:lnTo>
                  <a:lnTo>
                    <a:pt x="138403" y="8784"/>
                  </a:lnTo>
                  <a:lnTo>
                    <a:pt x="138708" y="7612"/>
                  </a:lnTo>
                  <a:lnTo>
                    <a:pt x="139492" y="6904"/>
                  </a:lnTo>
                  <a:lnTo>
                    <a:pt x="139950" y="6673"/>
                  </a:lnTo>
                  <a:lnTo>
                    <a:pt x="140198" y="6688"/>
                  </a:lnTo>
                  <a:lnTo>
                    <a:pt x="140577" y="6550"/>
                  </a:lnTo>
                  <a:lnTo>
                    <a:pt x="140887" y="6219"/>
                  </a:lnTo>
                  <a:lnTo>
                    <a:pt x="140829" y="5609"/>
                  </a:lnTo>
                  <a:lnTo>
                    <a:pt x="140589" y="5208"/>
                  </a:lnTo>
                  <a:lnTo>
                    <a:pt x="139681" y="4371"/>
                  </a:lnTo>
                  <a:lnTo>
                    <a:pt x="138271" y="2659"/>
                  </a:lnTo>
                  <a:lnTo>
                    <a:pt x="138145" y="2440"/>
                  </a:lnTo>
                  <a:lnTo>
                    <a:pt x="138124" y="2270"/>
                  </a:lnTo>
                  <a:lnTo>
                    <a:pt x="138209" y="1876"/>
                  </a:lnTo>
                  <a:lnTo>
                    <a:pt x="138758" y="1515"/>
                  </a:lnTo>
                  <a:lnTo>
                    <a:pt x="139127" y="2093"/>
                  </a:lnTo>
                  <a:lnTo>
                    <a:pt x="139696" y="2175"/>
                  </a:lnTo>
                  <a:lnTo>
                    <a:pt x="139679" y="1542"/>
                  </a:lnTo>
                  <a:lnTo>
                    <a:pt x="140191" y="1741"/>
                  </a:lnTo>
                  <a:lnTo>
                    <a:pt x="141146" y="1934"/>
                  </a:lnTo>
                  <a:lnTo>
                    <a:pt x="141938" y="1510"/>
                  </a:lnTo>
                  <a:lnTo>
                    <a:pt x="141930" y="1334"/>
                  </a:lnTo>
                  <a:lnTo>
                    <a:pt x="142218" y="1382"/>
                  </a:lnTo>
                  <a:lnTo>
                    <a:pt x="143145" y="1815"/>
                  </a:lnTo>
                  <a:lnTo>
                    <a:pt x="143851" y="2934"/>
                  </a:lnTo>
                  <a:lnTo>
                    <a:pt x="143958" y="3396"/>
                  </a:lnTo>
                  <a:lnTo>
                    <a:pt x="143868" y="3663"/>
                  </a:lnTo>
                  <a:lnTo>
                    <a:pt x="144165" y="4110"/>
                  </a:lnTo>
                  <a:lnTo>
                    <a:pt x="145767" y="4341"/>
                  </a:lnTo>
                  <a:lnTo>
                    <a:pt x="146680" y="4144"/>
                  </a:lnTo>
                  <a:lnTo>
                    <a:pt x="147501" y="4285"/>
                  </a:lnTo>
                  <a:lnTo>
                    <a:pt x="148476" y="4680"/>
                  </a:lnTo>
                  <a:lnTo>
                    <a:pt x="148690" y="4691"/>
                  </a:lnTo>
                  <a:lnTo>
                    <a:pt x="148897" y="4606"/>
                  </a:lnTo>
                  <a:lnTo>
                    <a:pt x="148629" y="3768"/>
                  </a:lnTo>
                  <a:lnTo>
                    <a:pt x="148282" y="3199"/>
                  </a:lnTo>
                  <a:lnTo>
                    <a:pt x="147589" y="2481"/>
                  </a:lnTo>
                  <a:lnTo>
                    <a:pt x="147019" y="2135"/>
                  </a:lnTo>
                  <a:lnTo>
                    <a:pt x="147454" y="650"/>
                  </a:lnTo>
                  <a:lnTo>
                    <a:pt x="147761" y="658"/>
                  </a:lnTo>
                  <a:lnTo>
                    <a:pt x="147972" y="754"/>
                  </a:lnTo>
                  <a:lnTo>
                    <a:pt x="148126" y="940"/>
                  </a:lnTo>
                  <a:lnTo>
                    <a:pt x="148304" y="1343"/>
                  </a:lnTo>
                  <a:lnTo>
                    <a:pt x="149689" y="1429"/>
                  </a:lnTo>
                  <a:lnTo>
                    <a:pt x="150100" y="1549"/>
                  </a:lnTo>
                  <a:lnTo>
                    <a:pt x="150744" y="1951"/>
                  </a:lnTo>
                  <a:lnTo>
                    <a:pt x="150818" y="2375"/>
                  </a:lnTo>
                  <a:lnTo>
                    <a:pt x="150694" y="2676"/>
                  </a:lnTo>
                  <a:lnTo>
                    <a:pt x="150677" y="3089"/>
                  </a:lnTo>
                  <a:lnTo>
                    <a:pt x="150838" y="3802"/>
                  </a:lnTo>
                  <a:lnTo>
                    <a:pt x="151368" y="3563"/>
                  </a:lnTo>
                  <a:lnTo>
                    <a:pt x="151731" y="3051"/>
                  </a:lnTo>
                  <a:lnTo>
                    <a:pt x="151771" y="2902"/>
                  </a:lnTo>
                  <a:lnTo>
                    <a:pt x="152121" y="2844"/>
                  </a:lnTo>
                  <a:lnTo>
                    <a:pt x="152846" y="3584"/>
                  </a:lnTo>
                  <a:lnTo>
                    <a:pt x="152921" y="4008"/>
                  </a:lnTo>
                  <a:lnTo>
                    <a:pt x="152913" y="4603"/>
                  </a:lnTo>
                  <a:lnTo>
                    <a:pt x="153640" y="4681"/>
                  </a:lnTo>
                  <a:lnTo>
                    <a:pt x="153693" y="4506"/>
                  </a:lnTo>
                  <a:lnTo>
                    <a:pt x="153623" y="4324"/>
                  </a:lnTo>
                  <a:lnTo>
                    <a:pt x="153672" y="4011"/>
                  </a:lnTo>
                  <a:lnTo>
                    <a:pt x="154250" y="3375"/>
                  </a:lnTo>
                  <a:lnTo>
                    <a:pt x="155138" y="3363"/>
                  </a:lnTo>
                  <a:lnTo>
                    <a:pt x="155390" y="3289"/>
                  </a:lnTo>
                  <a:lnTo>
                    <a:pt x="156116" y="1611"/>
                  </a:lnTo>
                  <a:lnTo>
                    <a:pt x="156578" y="1544"/>
                  </a:lnTo>
                  <a:lnTo>
                    <a:pt x="157058" y="1867"/>
                  </a:lnTo>
                  <a:lnTo>
                    <a:pt x="157393" y="2842"/>
                  </a:lnTo>
                  <a:lnTo>
                    <a:pt x="158210" y="3080"/>
                  </a:lnTo>
                  <a:lnTo>
                    <a:pt x="158896" y="2819"/>
                  </a:lnTo>
                  <a:lnTo>
                    <a:pt x="158916" y="1997"/>
                  </a:lnTo>
                  <a:lnTo>
                    <a:pt x="159726" y="1993"/>
                  </a:lnTo>
                  <a:lnTo>
                    <a:pt x="160300" y="1603"/>
                  </a:lnTo>
                  <a:lnTo>
                    <a:pt x="160275" y="1048"/>
                  </a:lnTo>
                  <a:lnTo>
                    <a:pt x="160118" y="676"/>
                  </a:lnTo>
                  <a:lnTo>
                    <a:pt x="159032" y="498"/>
                  </a:lnTo>
                  <a:lnTo>
                    <a:pt x="159040" y="3"/>
                  </a:lnTo>
                  <a:lnTo>
                    <a:pt x="159465" y="0"/>
                  </a:lnTo>
                  <a:lnTo>
                    <a:pt x="159870" y="174"/>
                  </a:lnTo>
                  <a:lnTo>
                    <a:pt x="160626" y="673"/>
                  </a:lnTo>
                  <a:lnTo>
                    <a:pt x="160915" y="1060"/>
                  </a:lnTo>
                  <a:lnTo>
                    <a:pt x="161068" y="1543"/>
                  </a:lnTo>
                  <a:lnTo>
                    <a:pt x="161056" y="2042"/>
                  </a:lnTo>
                  <a:lnTo>
                    <a:pt x="161341" y="2481"/>
                  </a:lnTo>
                  <a:lnTo>
                    <a:pt x="161551" y="2440"/>
                  </a:lnTo>
                  <a:lnTo>
                    <a:pt x="162125" y="3667"/>
                  </a:lnTo>
                  <a:lnTo>
                    <a:pt x="162104" y="4500"/>
                  </a:lnTo>
                  <a:lnTo>
                    <a:pt x="161852" y="4783"/>
                  </a:lnTo>
                  <a:lnTo>
                    <a:pt x="161859" y="4963"/>
                  </a:lnTo>
                  <a:lnTo>
                    <a:pt x="161993" y="5069"/>
                  </a:lnTo>
                  <a:lnTo>
                    <a:pt x="162309" y="5094"/>
                  </a:lnTo>
                  <a:lnTo>
                    <a:pt x="162620" y="4958"/>
                  </a:lnTo>
                  <a:lnTo>
                    <a:pt x="162658" y="4713"/>
                  </a:lnTo>
                  <a:lnTo>
                    <a:pt x="163253" y="4720"/>
                  </a:lnTo>
                  <a:lnTo>
                    <a:pt x="163018" y="6955"/>
                  </a:lnTo>
                  <a:lnTo>
                    <a:pt x="163582" y="6966"/>
                  </a:lnTo>
                  <a:lnTo>
                    <a:pt x="163710" y="6156"/>
                  </a:lnTo>
                  <a:lnTo>
                    <a:pt x="165551" y="6194"/>
                  </a:lnTo>
                  <a:lnTo>
                    <a:pt x="165914" y="6789"/>
                  </a:lnTo>
                  <a:lnTo>
                    <a:pt x="166579" y="6801"/>
                  </a:lnTo>
                  <a:lnTo>
                    <a:pt x="166867" y="7475"/>
                  </a:lnTo>
                  <a:lnTo>
                    <a:pt x="167193" y="7732"/>
                  </a:lnTo>
                  <a:lnTo>
                    <a:pt x="167214" y="7310"/>
                  </a:lnTo>
                  <a:lnTo>
                    <a:pt x="169698" y="7259"/>
                  </a:lnTo>
                  <a:lnTo>
                    <a:pt x="169260" y="6556"/>
                  </a:lnTo>
                  <a:lnTo>
                    <a:pt x="169165" y="6247"/>
                  </a:lnTo>
                  <a:lnTo>
                    <a:pt x="169177" y="5953"/>
                  </a:lnTo>
                  <a:lnTo>
                    <a:pt x="169458" y="5745"/>
                  </a:lnTo>
                  <a:lnTo>
                    <a:pt x="170209" y="5622"/>
                  </a:lnTo>
                  <a:lnTo>
                    <a:pt x="170622" y="5428"/>
                  </a:lnTo>
                  <a:lnTo>
                    <a:pt x="171843" y="4587"/>
                  </a:lnTo>
                  <a:lnTo>
                    <a:pt x="171988" y="4401"/>
                  </a:lnTo>
                  <a:lnTo>
                    <a:pt x="171913" y="3913"/>
                  </a:lnTo>
                  <a:lnTo>
                    <a:pt x="171396" y="2247"/>
                  </a:lnTo>
                  <a:lnTo>
                    <a:pt x="171186" y="1976"/>
                  </a:lnTo>
                  <a:lnTo>
                    <a:pt x="170913" y="1931"/>
                  </a:lnTo>
                  <a:lnTo>
                    <a:pt x="170851" y="2222"/>
                  </a:lnTo>
                  <a:lnTo>
                    <a:pt x="170653" y="1586"/>
                  </a:lnTo>
                  <a:lnTo>
                    <a:pt x="170699" y="1248"/>
                  </a:lnTo>
                  <a:lnTo>
                    <a:pt x="170720" y="1680"/>
                  </a:lnTo>
                  <a:lnTo>
                    <a:pt x="171130" y="1894"/>
                  </a:lnTo>
                  <a:lnTo>
                    <a:pt x="171424" y="2186"/>
                  </a:lnTo>
                  <a:lnTo>
                    <a:pt x="172012" y="4111"/>
                  </a:lnTo>
                  <a:lnTo>
                    <a:pt x="172052" y="4457"/>
                  </a:lnTo>
                  <a:lnTo>
                    <a:pt x="171690" y="4817"/>
                  </a:lnTo>
                  <a:lnTo>
                    <a:pt x="170231" y="5709"/>
                  </a:lnTo>
                  <a:lnTo>
                    <a:pt x="169432" y="5823"/>
                  </a:lnTo>
                  <a:lnTo>
                    <a:pt x="169270" y="5944"/>
                  </a:lnTo>
                  <a:lnTo>
                    <a:pt x="169205" y="6163"/>
                  </a:lnTo>
                  <a:lnTo>
                    <a:pt x="169398" y="6751"/>
                  </a:lnTo>
                  <a:lnTo>
                    <a:pt x="169710" y="7137"/>
                  </a:lnTo>
                  <a:lnTo>
                    <a:pt x="170167" y="7536"/>
                  </a:lnTo>
                  <a:lnTo>
                    <a:pt x="170596" y="7807"/>
                  </a:lnTo>
                  <a:lnTo>
                    <a:pt x="171046" y="7979"/>
                  </a:lnTo>
                  <a:lnTo>
                    <a:pt x="171868" y="8182"/>
                  </a:lnTo>
                  <a:lnTo>
                    <a:pt x="172134" y="8527"/>
                  </a:lnTo>
                  <a:lnTo>
                    <a:pt x="172410" y="9100"/>
                  </a:lnTo>
                  <a:lnTo>
                    <a:pt x="172523" y="9633"/>
                  </a:lnTo>
                  <a:lnTo>
                    <a:pt x="172460" y="9778"/>
                  </a:lnTo>
                  <a:lnTo>
                    <a:pt x="172486" y="9906"/>
                  </a:lnTo>
                  <a:lnTo>
                    <a:pt x="172346" y="10331"/>
                  </a:lnTo>
                  <a:lnTo>
                    <a:pt x="172741" y="10364"/>
                  </a:lnTo>
                  <a:lnTo>
                    <a:pt x="172737" y="9713"/>
                  </a:lnTo>
                  <a:lnTo>
                    <a:pt x="176002" y="9746"/>
                  </a:lnTo>
                  <a:lnTo>
                    <a:pt x="176027" y="12097"/>
                  </a:lnTo>
                  <a:lnTo>
                    <a:pt x="180367" y="12123"/>
                  </a:lnTo>
                  <a:lnTo>
                    <a:pt x="180354" y="13321"/>
                  </a:lnTo>
                  <a:lnTo>
                    <a:pt x="179760" y="13328"/>
                  </a:lnTo>
                  <a:lnTo>
                    <a:pt x="179686" y="13503"/>
                  </a:lnTo>
                  <a:lnTo>
                    <a:pt x="179722" y="16847"/>
                  </a:lnTo>
                  <a:lnTo>
                    <a:pt x="185393" y="16884"/>
                  </a:lnTo>
                  <a:lnTo>
                    <a:pt x="186693" y="15554"/>
                  </a:lnTo>
                  <a:lnTo>
                    <a:pt x="186920" y="15085"/>
                  </a:lnTo>
                  <a:lnTo>
                    <a:pt x="187806" y="14199"/>
                  </a:lnTo>
                  <a:lnTo>
                    <a:pt x="188326" y="14206"/>
                  </a:lnTo>
                  <a:lnTo>
                    <a:pt x="188421" y="14578"/>
                  </a:lnTo>
                  <a:lnTo>
                    <a:pt x="188594" y="14883"/>
                  </a:lnTo>
                  <a:lnTo>
                    <a:pt x="189415" y="14891"/>
                  </a:lnTo>
                  <a:lnTo>
                    <a:pt x="189435" y="16237"/>
                  </a:lnTo>
                  <a:lnTo>
                    <a:pt x="190910" y="16743"/>
                  </a:lnTo>
                  <a:lnTo>
                    <a:pt x="190917" y="15727"/>
                  </a:lnTo>
                  <a:lnTo>
                    <a:pt x="194823" y="15716"/>
                  </a:lnTo>
                  <a:lnTo>
                    <a:pt x="195858" y="15720"/>
                  </a:lnTo>
                  <a:lnTo>
                    <a:pt x="195862" y="16806"/>
                  </a:lnTo>
                  <a:lnTo>
                    <a:pt x="196134" y="17546"/>
                  </a:lnTo>
                  <a:lnTo>
                    <a:pt x="197705" y="17532"/>
                  </a:lnTo>
                  <a:lnTo>
                    <a:pt x="197771" y="17249"/>
                  </a:lnTo>
                  <a:lnTo>
                    <a:pt x="199008" y="17246"/>
                  </a:lnTo>
                  <a:lnTo>
                    <a:pt x="199056" y="19802"/>
                  </a:lnTo>
                  <a:lnTo>
                    <a:pt x="199117" y="20058"/>
                  </a:lnTo>
                  <a:lnTo>
                    <a:pt x="199595" y="20166"/>
                  </a:lnTo>
                  <a:lnTo>
                    <a:pt x="201723" y="20141"/>
                  </a:lnTo>
                  <a:lnTo>
                    <a:pt x="201792" y="18876"/>
                  </a:lnTo>
                  <a:lnTo>
                    <a:pt x="202018" y="18548"/>
                  </a:lnTo>
                  <a:lnTo>
                    <a:pt x="202150" y="17964"/>
                  </a:lnTo>
                  <a:lnTo>
                    <a:pt x="201995" y="15052"/>
                  </a:lnTo>
                  <a:lnTo>
                    <a:pt x="201825" y="14226"/>
                  </a:lnTo>
                  <a:lnTo>
                    <a:pt x="202101" y="13482"/>
                  </a:lnTo>
                  <a:lnTo>
                    <a:pt x="202534" y="12582"/>
                  </a:lnTo>
                  <a:lnTo>
                    <a:pt x="202975" y="11886"/>
                  </a:lnTo>
                  <a:lnTo>
                    <a:pt x="202915" y="9197"/>
                  </a:lnTo>
                  <a:lnTo>
                    <a:pt x="204421" y="9204"/>
                  </a:lnTo>
                  <a:lnTo>
                    <a:pt x="204847" y="9475"/>
                  </a:lnTo>
                  <a:lnTo>
                    <a:pt x="205165" y="9564"/>
                  </a:lnTo>
                  <a:lnTo>
                    <a:pt x="206613" y="9485"/>
                  </a:lnTo>
                  <a:lnTo>
                    <a:pt x="207818" y="9619"/>
                  </a:lnTo>
                  <a:lnTo>
                    <a:pt x="208186" y="9861"/>
                  </a:lnTo>
                  <a:lnTo>
                    <a:pt x="208955" y="11402"/>
                  </a:lnTo>
                  <a:lnTo>
                    <a:pt x="208742" y="11872"/>
                  </a:lnTo>
                  <a:lnTo>
                    <a:pt x="208462" y="12833"/>
                  </a:lnTo>
                  <a:lnTo>
                    <a:pt x="208702" y="13023"/>
                  </a:lnTo>
                  <a:lnTo>
                    <a:pt x="208999" y="13104"/>
                  </a:lnTo>
                  <a:lnTo>
                    <a:pt x="209568" y="13458"/>
                  </a:lnTo>
                  <a:lnTo>
                    <a:pt x="209663" y="13644"/>
                  </a:lnTo>
                  <a:lnTo>
                    <a:pt x="209231" y="14352"/>
                  </a:lnTo>
                  <a:lnTo>
                    <a:pt x="208006" y="15212"/>
                  </a:lnTo>
                  <a:lnTo>
                    <a:pt x="209539" y="15191"/>
                  </a:lnTo>
                  <a:lnTo>
                    <a:pt x="210232" y="14790"/>
                  </a:lnTo>
                  <a:lnTo>
                    <a:pt x="210244" y="15225"/>
                  </a:lnTo>
                  <a:lnTo>
                    <a:pt x="209844" y="15615"/>
                  </a:lnTo>
                  <a:lnTo>
                    <a:pt x="209700" y="16103"/>
                  </a:lnTo>
                  <a:lnTo>
                    <a:pt x="210071" y="16170"/>
                  </a:lnTo>
                  <a:lnTo>
                    <a:pt x="211168" y="16769"/>
                  </a:lnTo>
                  <a:lnTo>
                    <a:pt x="211741" y="17185"/>
                  </a:lnTo>
                  <a:lnTo>
                    <a:pt x="212079" y="17635"/>
                  </a:lnTo>
                  <a:lnTo>
                    <a:pt x="211844" y="18000"/>
                  </a:lnTo>
                  <a:lnTo>
                    <a:pt x="211831" y="18342"/>
                  </a:lnTo>
                  <a:lnTo>
                    <a:pt x="212004" y="18528"/>
                  </a:lnTo>
                  <a:lnTo>
                    <a:pt x="213085" y="18394"/>
                  </a:lnTo>
                  <a:lnTo>
                    <a:pt x="213336" y="18171"/>
                  </a:lnTo>
                  <a:lnTo>
                    <a:pt x="213704" y="17680"/>
                  </a:lnTo>
                  <a:lnTo>
                    <a:pt x="214001" y="17762"/>
                  </a:lnTo>
                  <a:lnTo>
                    <a:pt x="214182" y="18056"/>
                  </a:lnTo>
                  <a:lnTo>
                    <a:pt x="214219" y="18495"/>
                  </a:lnTo>
                  <a:lnTo>
                    <a:pt x="213406" y="18882"/>
                  </a:lnTo>
                  <a:lnTo>
                    <a:pt x="213249" y="19023"/>
                  </a:lnTo>
                  <a:lnTo>
                    <a:pt x="213197" y="19196"/>
                  </a:lnTo>
                  <a:lnTo>
                    <a:pt x="213154" y="19518"/>
                  </a:lnTo>
                  <a:lnTo>
                    <a:pt x="212194" y="20183"/>
                  </a:lnTo>
                  <a:lnTo>
                    <a:pt x="212873" y="21962"/>
                  </a:lnTo>
                  <a:lnTo>
                    <a:pt x="212683" y="22583"/>
                  </a:lnTo>
                  <a:lnTo>
                    <a:pt x="213062" y="22750"/>
                  </a:lnTo>
                  <a:lnTo>
                    <a:pt x="213850" y="22684"/>
                  </a:lnTo>
                  <a:lnTo>
                    <a:pt x="215612" y="24355"/>
                  </a:lnTo>
                  <a:lnTo>
                    <a:pt x="215954" y="25032"/>
                  </a:lnTo>
                  <a:lnTo>
                    <a:pt x="216337" y="25270"/>
                  </a:lnTo>
                  <a:lnTo>
                    <a:pt x="216695" y="25341"/>
                  </a:lnTo>
                  <a:lnTo>
                    <a:pt x="216950" y="25539"/>
                  </a:lnTo>
                  <a:lnTo>
                    <a:pt x="217344" y="26214"/>
                  </a:lnTo>
                  <a:lnTo>
                    <a:pt x="218366" y="26221"/>
                  </a:lnTo>
                  <a:lnTo>
                    <a:pt x="218418" y="21488"/>
                  </a:lnTo>
                  <a:lnTo>
                    <a:pt x="220075" y="21892"/>
                  </a:lnTo>
                  <a:lnTo>
                    <a:pt x="221113" y="22298"/>
                  </a:lnTo>
                  <a:lnTo>
                    <a:pt x="221478" y="22555"/>
                  </a:lnTo>
                  <a:lnTo>
                    <a:pt x="222096" y="22454"/>
                  </a:lnTo>
                  <a:lnTo>
                    <a:pt x="222975" y="22577"/>
                  </a:lnTo>
                  <a:lnTo>
                    <a:pt x="223195" y="23277"/>
                  </a:lnTo>
                  <a:lnTo>
                    <a:pt x="224011" y="23504"/>
                  </a:lnTo>
                  <a:lnTo>
                    <a:pt x="224995" y="23342"/>
                  </a:lnTo>
                  <a:lnTo>
                    <a:pt x="225409" y="22561"/>
                  </a:lnTo>
                  <a:lnTo>
                    <a:pt x="226005" y="22138"/>
                  </a:lnTo>
                  <a:lnTo>
                    <a:pt x="226782" y="22122"/>
                  </a:lnTo>
                  <a:lnTo>
                    <a:pt x="227572" y="21861"/>
                  </a:lnTo>
                  <a:lnTo>
                    <a:pt x="228804" y="22162"/>
                  </a:lnTo>
                  <a:lnTo>
                    <a:pt x="229861" y="22235"/>
                  </a:lnTo>
                  <a:lnTo>
                    <a:pt x="231391" y="21195"/>
                  </a:lnTo>
                  <a:lnTo>
                    <a:pt x="231779" y="21064"/>
                  </a:lnTo>
                  <a:lnTo>
                    <a:pt x="231948" y="21064"/>
                  </a:lnTo>
                  <a:lnTo>
                    <a:pt x="232466" y="21341"/>
                  </a:lnTo>
                  <a:lnTo>
                    <a:pt x="233152" y="21922"/>
                  </a:lnTo>
                  <a:lnTo>
                    <a:pt x="233515" y="21943"/>
                  </a:lnTo>
                  <a:lnTo>
                    <a:pt x="233947" y="21813"/>
                  </a:lnTo>
                  <a:lnTo>
                    <a:pt x="234537" y="21731"/>
                  </a:lnTo>
                  <a:lnTo>
                    <a:pt x="235055" y="21845"/>
                  </a:lnTo>
                  <a:lnTo>
                    <a:pt x="236717" y="21519"/>
                  </a:lnTo>
                  <a:lnTo>
                    <a:pt x="236563" y="22047"/>
                  </a:lnTo>
                  <a:lnTo>
                    <a:pt x="236700" y="22268"/>
                  </a:lnTo>
                  <a:lnTo>
                    <a:pt x="237101" y="22626"/>
                  </a:lnTo>
                  <a:lnTo>
                    <a:pt x="238525" y="22886"/>
                  </a:lnTo>
                  <a:lnTo>
                    <a:pt x="239859" y="22789"/>
                  </a:lnTo>
                  <a:lnTo>
                    <a:pt x="240390" y="23000"/>
                  </a:lnTo>
                  <a:lnTo>
                    <a:pt x="240247" y="23358"/>
                  </a:lnTo>
                  <a:lnTo>
                    <a:pt x="240351" y="23488"/>
                  </a:lnTo>
                  <a:lnTo>
                    <a:pt x="241413" y="23927"/>
                  </a:lnTo>
                  <a:lnTo>
                    <a:pt x="241620" y="23846"/>
                  </a:lnTo>
                  <a:lnTo>
                    <a:pt x="242423" y="23797"/>
                  </a:lnTo>
                  <a:lnTo>
                    <a:pt x="243919" y="24576"/>
                  </a:lnTo>
                  <a:lnTo>
                    <a:pt x="244534" y="24424"/>
                  </a:lnTo>
                  <a:lnTo>
                    <a:pt x="245025" y="24204"/>
                  </a:lnTo>
                  <a:lnTo>
                    <a:pt x="245284" y="24252"/>
                  </a:lnTo>
                  <a:lnTo>
                    <a:pt x="246642" y="24961"/>
                  </a:lnTo>
                  <a:lnTo>
                    <a:pt x="247032" y="25836"/>
                  </a:lnTo>
                  <a:lnTo>
                    <a:pt x="246999" y="26000"/>
                  </a:lnTo>
                  <a:lnTo>
                    <a:pt x="246700" y="26487"/>
                  </a:lnTo>
                  <a:lnTo>
                    <a:pt x="246776" y="27002"/>
                  </a:lnTo>
                  <a:lnTo>
                    <a:pt x="246933" y="27354"/>
                  </a:lnTo>
                  <a:lnTo>
                    <a:pt x="247524" y="27778"/>
                  </a:lnTo>
                  <a:lnTo>
                    <a:pt x="248571" y="27800"/>
                  </a:lnTo>
                  <a:lnTo>
                    <a:pt x="249285" y="27670"/>
                  </a:lnTo>
                  <a:lnTo>
                    <a:pt x="249691" y="27685"/>
                  </a:lnTo>
                  <a:lnTo>
                    <a:pt x="250505" y="28111"/>
                  </a:lnTo>
                  <a:lnTo>
                    <a:pt x="251437" y="28325"/>
                  </a:lnTo>
                  <a:lnTo>
                    <a:pt x="251768" y="28592"/>
                  </a:lnTo>
                  <a:lnTo>
                    <a:pt x="252009" y="28671"/>
                  </a:lnTo>
                  <a:lnTo>
                    <a:pt x="253363" y="28547"/>
                  </a:lnTo>
                  <a:lnTo>
                    <a:pt x="253739" y="28921"/>
                  </a:lnTo>
                  <a:lnTo>
                    <a:pt x="254930" y="29669"/>
                  </a:lnTo>
                  <a:lnTo>
                    <a:pt x="255616" y="29864"/>
                  </a:lnTo>
                  <a:lnTo>
                    <a:pt x="255823" y="30190"/>
                  </a:lnTo>
                  <a:lnTo>
                    <a:pt x="255849" y="30466"/>
                  </a:lnTo>
                  <a:lnTo>
                    <a:pt x="255796" y="30859"/>
                  </a:lnTo>
                  <a:lnTo>
                    <a:pt x="255681" y="31068"/>
                  </a:lnTo>
                  <a:lnTo>
                    <a:pt x="255694" y="31214"/>
                  </a:lnTo>
                  <a:lnTo>
                    <a:pt x="255901" y="31263"/>
                  </a:lnTo>
                  <a:lnTo>
                    <a:pt x="256587" y="31165"/>
                  </a:lnTo>
                  <a:lnTo>
                    <a:pt x="258452" y="30775"/>
                  </a:lnTo>
                  <a:lnTo>
                    <a:pt x="258866" y="30596"/>
                  </a:lnTo>
                  <a:lnTo>
                    <a:pt x="259164" y="30190"/>
                  </a:lnTo>
                  <a:lnTo>
                    <a:pt x="259488" y="30011"/>
                  </a:lnTo>
                  <a:lnTo>
                    <a:pt x="261166" y="30241"/>
                  </a:lnTo>
                  <a:lnTo>
                    <a:pt x="261456" y="30531"/>
                  </a:lnTo>
                  <a:lnTo>
                    <a:pt x="261352" y="31019"/>
                  </a:lnTo>
                  <a:lnTo>
                    <a:pt x="261572" y="31328"/>
                  </a:lnTo>
                  <a:lnTo>
                    <a:pt x="261792" y="31442"/>
                  </a:lnTo>
                  <a:lnTo>
                    <a:pt x="262297" y="31377"/>
                  </a:lnTo>
                  <a:lnTo>
                    <a:pt x="262751" y="31117"/>
                  </a:lnTo>
                  <a:lnTo>
                    <a:pt x="263191" y="30743"/>
                  </a:lnTo>
                  <a:lnTo>
                    <a:pt x="263838" y="30710"/>
                  </a:lnTo>
                  <a:lnTo>
                    <a:pt x="264032" y="30921"/>
                  </a:lnTo>
                  <a:lnTo>
                    <a:pt x="264097" y="31068"/>
                  </a:lnTo>
                  <a:lnTo>
                    <a:pt x="264085" y="31260"/>
                  </a:lnTo>
                  <a:lnTo>
                    <a:pt x="264281" y="31549"/>
                  </a:lnTo>
                  <a:lnTo>
                    <a:pt x="264758" y="32003"/>
                  </a:lnTo>
                  <a:lnTo>
                    <a:pt x="265264" y="32215"/>
                  </a:lnTo>
                  <a:lnTo>
                    <a:pt x="265586" y="32171"/>
                  </a:lnTo>
                  <a:lnTo>
                    <a:pt x="266052" y="32141"/>
                  </a:lnTo>
                  <a:lnTo>
                    <a:pt x="266235" y="32426"/>
                  </a:lnTo>
                  <a:lnTo>
                    <a:pt x="266631" y="32625"/>
                  </a:lnTo>
                  <a:lnTo>
                    <a:pt x="267071" y="32345"/>
                  </a:lnTo>
                  <a:lnTo>
                    <a:pt x="268525" y="32678"/>
                  </a:lnTo>
                  <a:lnTo>
                    <a:pt x="268668" y="32613"/>
                  </a:lnTo>
                  <a:lnTo>
                    <a:pt x="269043" y="32207"/>
                  </a:lnTo>
                  <a:lnTo>
                    <a:pt x="270196" y="32093"/>
                  </a:lnTo>
                  <a:lnTo>
                    <a:pt x="271374" y="32662"/>
                  </a:lnTo>
                  <a:lnTo>
                    <a:pt x="271659" y="32922"/>
                  </a:lnTo>
                  <a:lnTo>
                    <a:pt x="272317" y="33118"/>
                  </a:lnTo>
                  <a:lnTo>
                    <a:pt x="273406" y="32785"/>
                  </a:lnTo>
                  <a:lnTo>
                    <a:pt x="273974" y="32423"/>
                  </a:lnTo>
                  <a:lnTo>
                    <a:pt x="274661" y="32675"/>
                  </a:lnTo>
                  <a:lnTo>
                    <a:pt x="275414" y="32841"/>
                  </a:lnTo>
                  <a:lnTo>
                    <a:pt x="275427" y="32434"/>
                  </a:lnTo>
                  <a:lnTo>
                    <a:pt x="277911" y="32434"/>
                  </a:lnTo>
                  <a:lnTo>
                    <a:pt x="277914" y="33005"/>
                  </a:lnTo>
                  <a:lnTo>
                    <a:pt x="280413" y="33004"/>
                  </a:lnTo>
                  <a:lnTo>
                    <a:pt x="280418" y="34004"/>
                  </a:lnTo>
                  <a:lnTo>
                    <a:pt x="280990" y="34273"/>
                  </a:lnTo>
                  <a:lnTo>
                    <a:pt x="281160" y="34277"/>
                  </a:lnTo>
                  <a:lnTo>
                    <a:pt x="281706" y="34041"/>
                  </a:lnTo>
                  <a:lnTo>
                    <a:pt x="282353" y="34287"/>
                  </a:lnTo>
                  <a:lnTo>
                    <a:pt x="282836" y="34319"/>
                  </a:lnTo>
                  <a:lnTo>
                    <a:pt x="283684" y="33841"/>
                  </a:lnTo>
                  <a:lnTo>
                    <a:pt x="284092" y="33398"/>
                  </a:lnTo>
                  <a:lnTo>
                    <a:pt x="284133" y="33234"/>
                  </a:lnTo>
                  <a:lnTo>
                    <a:pt x="284505" y="32698"/>
                  </a:lnTo>
                  <a:lnTo>
                    <a:pt x="284732" y="32518"/>
                  </a:lnTo>
                  <a:lnTo>
                    <a:pt x="285332" y="32304"/>
                  </a:lnTo>
                  <a:lnTo>
                    <a:pt x="286492" y="32117"/>
                  </a:lnTo>
                  <a:lnTo>
                    <a:pt x="286413" y="31828"/>
                  </a:lnTo>
                  <a:lnTo>
                    <a:pt x="286846" y="31361"/>
                  </a:lnTo>
                  <a:lnTo>
                    <a:pt x="287559" y="31084"/>
                  </a:lnTo>
                  <a:lnTo>
                    <a:pt x="287921" y="30791"/>
                  </a:lnTo>
                  <a:lnTo>
                    <a:pt x="287999" y="30612"/>
                  </a:lnTo>
                  <a:lnTo>
                    <a:pt x="288167" y="29734"/>
                  </a:lnTo>
                  <a:lnTo>
                    <a:pt x="287597" y="29327"/>
                  </a:lnTo>
                  <a:lnTo>
                    <a:pt x="287416" y="28709"/>
                  </a:lnTo>
                  <a:lnTo>
                    <a:pt x="287934" y="27359"/>
                  </a:lnTo>
                  <a:lnTo>
                    <a:pt x="288128" y="27115"/>
                  </a:lnTo>
                  <a:lnTo>
                    <a:pt x="296324" y="27180"/>
                  </a:lnTo>
                  <a:lnTo>
                    <a:pt x="296492" y="27069"/>
                  </a:lnTo>
                  <a:lnTo>
                    <a:pt x="296819" y="27017"/>
                  </a:lnTo>
                  <a:lnTo>
                    <a:pt x="311100" y="27116"/>
                  </a:lnTo>
                  <a:lnTo>
                    <a:pt x="313317" y="27011"/>
                  </a:lnTo>
                  <a:lnTo>
                    <a:pt x="326708" y="26979"/>
                  </a:lnTo>
                  <a:lnTo>
                    <a:pt x="326719" y="26394"/>
                  </a:lnTo>
                  <a:lnTo>
                    <a:pt x="346446" y="26271"/>
                  </a:lnTo>
                  <a:lnTo>
                    <a:pt x="356390" y="26336"/>
                  </a:lnTo>
                  <a:lnTo>
                    <a:pt x="356701" y="26938"/>
                  </a:lnTo>
                  <a:lnTo>
                    <a:pt x="357659" y="27768"/>
                  </a:lnTo>
                  <a:lnTo>
                    <a:pt x="357750" y="28028"/>
                  </a:lnTo>
                  <a:lnTo>
                    <a:pt x="357594" y="28499"/>
                  </a:lnTo>
                  <a:lnTo>
                    <a:pt x="358371" y="31460"/>
                  </a:lnTo>
                  <a:lnTo>
                    <a:pt x="358462" y="31606"/>
                  </a:lnTo>
                  <a:lnTo>
                    <a:pt x="358798" y="31704"/>
                  </a:lnTo>
                  <a:lnTo>
                    <a:pt x="359045" y="31916"/>
                  </a:lnTo>
                  <a:lnTo>
                    <a:pt x="359226" y="32452"/>
                  </a:lnTo>
                  <a:lnTo>
                    <a:pt x="359135" y="32924"/>
                  </a:lnTo>
                  <a:lnTo>
                    <a:pt x="358345" y="33282"/>
                  </a:lnTo>
                  <a:lnTo>
                    <a:pt x="358229" y="33640"/>
                  </a:lnTo>
                  <a:lnTo>
                    <a:pt x="358177" y="34551"/>
                  </a:lnTo>
                  <a:lnTo>
                    <a:pt x="358436" y="34908"/>
                  </a:lnTo>
                  <a:lnTo>
                    <a:pt x="358708" y="36226"/>
                  </a:lnTo>
                  <a:lnTo>
                    <a:pt x="359019" y="36763"/>
                  </a:lnTo>
                  <a:lnTo>
                    <a:pt x="359420" y="37169"/>
                  </a:lnTo>
                  <a:lnTo>
                    <a:pt x="359822" y="38097"/>
                  </a:lnTo>
                  <a:lnTo>
                    <a:pt x="359718" y="38503"/>
                  </a:lnTo>
                  <a:lnTo>
                    <a:pt x="359433" y="38763"/>
                  </a:lnTo>
                  <a:lnTo>
                    <a:pt x="358980" y="39707"/>
                  </a:lnTo>
                  <a:lnTo>
                    <a:pt x="359278" y="40423"/>
                  </a:lnTo>
                  <a:lnTo>
                    <a:pt x="359878" y="40841"/>
                  </a:lnTo>
                  <a:lnTo>
                    <a:pt x="359951" y="41740"/>
                  </a:lnTo>
                  <a:lnTo>
                    <a:pt x="359270" y="42221"/>
                  </a:lnTo>
                  <a:lnTo>
                    <a:pt x="359019" y="42179"/>
                  </a:lnTo>
                  <a:lnTo>
                    <a:pt x="358682" y="42342"/>
                  </a:lnTo>
                  <a:lnTo>
                    <a:pt x="358786" y="43074"/>
                  </a:lnTo>
                  <a:lnTo>
                    <a:pt x="358411" y="44261"/>
                  </a:lnTo>
                  <a:lnTo>
                    <a:pt x="358592" y="44554"/>
                  </a:lnTo>
                  <a:lnTo>
                    <a:pt x="359214" y="44847"/>
                  </a:lnTo>
                  <a:lnTo>
                    <a:pt x="359770" y="45530"/>
                  </a:lnTo>
                  <a:lnTo>
                    <a:pt x="360042" y="47580"/>
                  </a:lnTo>
                  <a:lnTo>
                    <a:pt x="360055" y="48247"/>
                  </a:lnTo>
                  <a:lnTo>
                    <a:pt x="360275" y="48751"/>
                  </a:lnTo>
                  <a:lnTo>
                    <a:pt x="360509" y="49548"/>
                  </a:lnTo>
                  <a:lnTo>
                    <a:pt x="360534" y="49727"/>
                  </a:lnTo>
                  <a:lnTo>
                    <a:pt x="360314" y="51402"/>
                  </a:lnTo>
                  <a:lnTo>
                    <a:pt x="359952" y="53533"/>
                  </a:lnTo>
                  <a:lnTo>
                    <a:pt x="358994" y="55322"/>
                  </a:lnTo>
                  <a:lnTo>
                    <a:pt x="358230" y="55827"/>
                  </a:lnTo>
                  <a:lnTo>
                    <a:pt x="357777" y="56233"/>
                  </a:lnTo>
                  <a:lnTo>
                    <a:pt x="357233" y="57323"/>
                  </a:lnTo>
                  <a:lnTo>
                    <a:pt x="356922" y="58169"/>
                  </a:lnTo>
                  <a:lnTo>
                    <a:pt x="356521" y="58543"/>
                  </a:lnTo>
                  <a:lnTo>
                    <a:pt x="356171" y="59177"/>
                  </a:lnTo>
                  <a:lnTo>
                    <a:pt x="356068" y="59812"/>
                  </a:lnTo>
                  <a:lnTo>
                    <a:pt x="354747" y="59698"/>
                  </a:lnTo>
                  <a:lnTo>
                    <a:pt x="353932" y="59909"/>
                  </a:lnTo>
                  <a:lnTo>
                    <a:pt x="353673" y="60397"/>
                  </a:lnTo>
                  <a:lnTo>
                    <a:pt x="353129" y="61064"/>
                  </a:lnTo>
                  <a:lnTo>
                    <a:pt x="352572" y="61552"/>
                  </a:lnTo>
                  <a:lnTo>
                    <a:pt x="352197" y="61552"/>
                  </a:lnTo>
                  <a:lnTo>
                    <a:pt x="351912" y="61877"/>
                  </a:lnTo>
                  <a:lnTo>
                    <a:pt x="351757" y="62268"/>
                  </a:lnTo>
                  <a:lnTo>
                    <a:pt x="352792" y="64236"/>
                  </a:lnTo>
                  <a:lnTo>
                    <a:pt x="353401" y="65814"/>
                  </a:lnTo>
                  <a:lnTo>
                    <a:pt x="353492" y="66269"/>
                  </a:lnTo>
                  <a:lnTo>
                    <a:pt x="353505" y="66448"/>
                  </a:lnTo>
                  <a:lnTo>
                    <a:pt x="353220" y="67619"/>
                  </a:lnTo>
                  <a:lnTo>
                    <a:pt x="352799" y="68711"/>
                  </a:lnTo>
                  <a:lnTo>
                    <a:pt x="352517" y="69179"/>
                  </a:lnTo>
                  <a:lnTo>
                    <a:pt x="352204" y="69515"/>
                  </a:lnTo>
                  <a:lnTo>
                    <a:pt x="352076" y="69633"/>
                  </a:lnTo>
                  <a:lnTo>
                    <a:pt x="352099" y="69802"/>
                  </a:lnTo>
                  <a:lnTo>
                    <a:pt x="352316" y="70085"/>
                  </a:lnTo>
                  <a:lnTo>
                    <a:pt x="350718" y="71721"/>
                  </a:lnTo>
                  <a:lnTo>
                    <a:pt x="350442" y="72179"/>
                  </a:lnTo>
                  <a:lnTo>
                    <a:pt x="350446" y="72411"/>
                  </a:lnTo>
                  <a:lnTo>
                    <a:pt x="350737" y="72710"/>
                  </a:lnTo>
                  <a:lnTo>
                    <a:pt x="351548" y="73010"/>
                  </a:lnTo>
                  <a:lnTo>
                    <a:pt x="350333" y="73666"/>
                  </a:lnTo>
                  <a:lnTo>
                    <a:pt x="349535" y="73799"/>
                  </a:lnTo>
                  <a:lnTo>
                    <a:pt x="349302" y="73730"/>
                  </a:lnTo>
                  <a:lnTo>
                    <a:pt x="348940" y="74056"/>
                  </a:lnTo>
                  <a:lnTo>
                    <a:pt x="348565" y="74581"/>
                  </a:lnTo>
                  <a:lnTo>
                    <a:pt x="348529" y="75053"/>
                  </a:lnTo>
                  <a:lnTo>
                    <a:pt x="348681" y="75535"/>
                  </a:lnTo>
                  <a:lnTo>
                    <a:pt x="348792" y="76290"/>
                  </a:lnTo>
                  <a:lnTo>
                    <a:pt x="348783" y="76640"/>
                  </a:lnTo>
                  <a:lnTo>
                    <a:pt x="348279" y="78615"/>
                  </a:lnTo>
                  <a:lnTo>
                    <a:pt x="347697" y="80364"/>
                  </a:lnTo>
                  <a:lnTo>
                    <a:pt x="347536" y="80631"/>
                  </a:lnTo>
                  <a:lnTo>
                    <a:pt x="347218" y="80775"/>
                  </a:lnTo>
                  <a:lnTo>
                    <a:pt x="347825" y="81259"/>
                  </a:lnTo>
                  <a:lnTo>
                    <a:pt x="347670" y="81827"/>
                  </a:lnTo>
                  <a:lnTo>
                    <a:pt x="347339" y="82656"/>
                  </a:lnTo>
                  <a:lnTo>
                    <a:pt x="346357" y="83315"/>
                  </a:lnTo>
                  <a:lnTo>
                    <a:pt x="344480" y="83211"/>
                  </a:lnTo>
                  <a:lnTo>
                    <a:pt x="343551" y="82593"/>
                  </a:lnTo>
                  <a:lnTo>
                    <a:pt x="343311" y="82117"/>
                  </a:lnTo>
                  <a:lnTo>
                    <a:pt x="343148" y="82002"/>
                  </a:lnTo>
                  <a:lnTo>
                    <a:pt x="341754" y="82589"/>
                  </a:lnTo>
                  <a:lnTo>
                    <a:pt x="341335" y="82449"/>
                  </a:lnTo>
                  <a:lnTo>
                    <a:pt x="341339" y="82311"/>
                  </a:lnTo>
                  <a:lnTo>
                    <a:pt x="341154" y="82191"/>
                  </a:lnTo>
                  <a:lnTo>
                    <a:pt x="341018" y="82185"/>
                  </a:lnTo>
                  <a:lnTo>
                    <a:pt x="340747" y="82344"/>
                  </a:lnTo>
                  <a:lnTo>
                    <a:pt x="340510" y="82631"/>
                  </a:lnTo>
                  <a:lnTo>
                    <a:pt x="340387" y="83015"/>
                  </a:lnTo>
                  <a:lnTo>
                    <a:pt x="340238" y="83187"/>
                  </a:lnTo>
                  <a:lnTo>
                    <a:pt x="339602" y="83305"/>
                  </a:lnTo>
                  <a:lnTo>
                    <a:pt x="338641" y="83987"/>
                  </a:lnTo>
                  <a:lnTo>
                    <a:pt x="338227" y="84410"/>
                  </a:lnTo>
                  <a:lnTo>
                    <a:pt x="339129" y="84688"/>
                  </a:lnTo>
                  <a:lnTo>
                    <a:pt x="339331" y="84958"/>
                  </a:lnTo>
                  <a:lnTo>
                    <a:pt x="339187" y="85336"/>
                  </a:lnTo>
                  <a:lnTo>
                    <a:pt x="338940" y="85701"/>
                  </a:lnTo>
                  <a:lnTo>
                    <a:pt x="337478" y="87268"/>
                  </a:lnTo>
                  <a:lnTo>
                    <a:pt x="337244" y="87374"/>
                  </a:lnTo>
                  <a:lnTo>
                    <a:pt x="336705" y="87433"/>
                  </a:lnTo>
                  <a:lnTo>
                    <a:pt x="335645" y="88046"/>
                  </a:lnTo>
                  <a:lnTo>
                    <a:pt x="335351" y="88233"/>
                  </a:lnTo>
                  <a:lnTo>
                    <a:pt x="335314" y="88558"/>
                  </a:lnTo>
                  <a:lnTo>
                    <a:pt x="335374" y="88852"/>
                  </a:lnTo>
                  <a:lnTo>
                    <a:pt x="334945" y="90047"/>
                  </a:lnTo>
                  <a:lnTo>
                    <a:pt x="334495" y="90339"/>
                  </a:lnTo>
                  <a:lnTo>
                    <a:pt x="333937" y="90877"/>
                  </a:lnTo>
                  <a:lnTo>
                    <a:pt x="333587" y="91606"/>
                  </a:lnTo>
                  <a:lnTo>
                    <a:pt x="333592" y="91827"/>
                  </a:lnTo>
                  <a:lnTo>
                    <a:pt x="333596" y="92619"/>
                  </a:lnTo>
                  <a:lnTo>
                    <a:pt x="333715" y="94019"/>
                  </a:lnTo>
                  <a:lnTo>
                    <a:pt x="333612" y="95078"/>
                  </a:lnTo>
                  <a:lnTo>
                    <a:pt x="333491" y="95263"/>
                  </a:lnTo>
                  <a:lnTo>
                    <a:pt x="333267" y="96159"/>
                  </a:lnTo>
                  <a:lnTo>
                    <a:pt x="333368" y="96308"/>
                  </a:lnTo>
                  <a:lnTo>
                    <a:pt x="333556" y="96361"/>
                  </a:lnTo>
                  <a:lnTo>
                    <a:pt x="333695" y="96138"/>
                  </a:lnTo>
                  <a:lnTo>
                    <a:pt x="333839" y="96082"/>
                  </a:lnTo>
                  <a:lnTo>
                    <a:pt x="333591" y="98990"/>
                  </a:lnTo>
                  <a:lnTo>
                    <a:pt x="333837" y="98963"/>
                  </a:lnTo>
                  <a:lnTo>
                    <a:pt x="334186" y="98728"/>
                  </a:lnTo>
                  <a:lnTo>
                    <a:pt x="334480" y="98747"/>
                  </a:lnTo>
                  <a:lnTo>
                    <a:pt x="335130" y="99340"/>
                  </a:lnTo>
                  <a:lnTo>
                    <a:pt x="335033" y="99503"/>
                  </a:lnTo>
                  <a:lnTo>
                    <a:pt x="334943" y="99889"/>
                  </a:lnTo>
                  <a:lnTo>
                    <a:pt x="334584" y="100598"/>
                  </a:lnTo>
                  <a:lnTo>
                    <a:pt x="334525" y="102548"/>
                  </a:lnTo>
                  <a:lnTo>
                    <a:pt x="334688" y="103128"/>
                  </a:lnTo>
                  <a:lnTo>
                    <a:pt x="334826" y="103384"/>
                  </a:lnTo>
                  <a:lnTo>
                    <a:pt x="335077" y="103685"/>
                  </a:lnTo>
                  <a:lnTo>
                    <a:pt x="335482" y="104026"/>
                  </a:lnTo>
                  <a:lnTo>
                    <a:pt x="335211" y="104359"/>
                  </a:lnTo>
                  <a:lnTo>
                    <a:pt x="334825" y="104523"/>
                  </a:lnTo>
                  <a:lnTo>
                    <a:pt x="334457" y="104917"/>
                  </a:lnTo>
                  <a:lnTo>
                    <a:pt x="334334" y="105893"/>
                  </a:lnTo>
                  <a:lnTo>
                    <a:pt x="334422" y="106169"/>
                  </a:lnTo>
                  <a:lnTo>
                    <a:pt x="335118" y="106966"/>
                  </a:lnTo>
                  <a:lnTo>
                    <a:pt x="334309" y="107877"/>
                  </a:lnTo>
                  <a:lnTo>
                    <a:pt x="333713" y="109170"/>
                  </a:lnTo>
                  <a:lnTo>
                    <a:pt x="332912" y="110033"/>
                  </a:lnTo>
                  <a:lnTo>
                    <a:pt x="332852" y="110181"/>
                  </a:lnTo>
                  <a:lnTo>
                    <a:pt x="333224" y="110976"/>
                  </a:lnTo>
                  <a:lnTo>
                    <a:pt x="333610" y="111283"/>
                  </a:lnTo>
                  <a:lnTo>
                    <a:pt x="333659" y="111913"/>
                  </a:lnTo>
                  <a:lnTo>
                    <a:pt x="333584" y="112410"/>
                  </a:lnTo>
                  <a:lnTo>
                    <a:pt x="333218" y="113149"/>
                  </a:lnTo>
                  <a:lnTo>
                    <a:pt x="333412" y="113483"/>
                  </a:lnTo>
                  <a:lnTo>
                    <a:pt x="333570" y="113625"/>
                  </a:lnTo>
                  <a:lnTo>
                    <a:pt x="333898" y="114567"/>
                  </a:lnTo>
                  <a:lnTo>
                    <a:pt x="333670" y="114849"/>
                  </a:lnTo>
                  <a:lnTo>
                    <a:pt x="333624" y="115404"/>
                  </a:lnTo>
                  <a:lnTo>
                    <a:pt x="333709" y="115727"/>
                  </a:lnTo>
                  <a:lnTo>
                    <a:pt x="333880" y="116132"/>
                  </a:lnTo>
                  <a:lnTo>
                    <a:pt x="334084" y="116332"/>
                  </a:lnTo>
                  <a:lnTo>
                    <a:pt x="334566" y="116370"/>
                  </a:lnTo>
                  <a:lnTo>
                    <a:pt x="334701" y="116575"/>
                  </a:lnTo>
                  <a:lnTo>
                    <a:pt x="334596" y="116869"/>
                  </a:lnTo>
                  <a:lnTo>
                    <a:pt x="333924" y="117788"/>
                  </a:lnTo>
                  <a:lnTo>
                    <a:pt x="333144" y="119331"/>
                  </a:lnTo>
                  <a:lnTo>
                    <a:pt x="333040" y="119860"/>
                  </a:lnTo>
                  <a:lnTo>
                    <a:pt x="333053" y="120425"/>
                  </a:lnTo>
                  <a:lnTo>
                    <a:pt x="332892" y="121301"/>
                  </a:lnTo>
                  <a:lnTo>
                    <a:pt x="332388" y="122448"/>
                  </a:lnTo>
                  <a:lnTo>
                    <a:pt x="332201" y="123364"/>
                  </a:lnTo>
                  <a:lnTo>
                    <a:pt x="332097" y="124538"/>
                  </a:lnTo>
                  <a:lnTo>
                    <a:pt x="332456" y="125449"/>
                  </a:lnTo>
                  <a:lnTo>
                    <a:pt x="332916" y="126901"/>
                  </a:lnTo>
                  <a:lnTo>
                    <a:pt x="334494" y="128856"/>
                  </a:lnTo>
                  <a:lnTo>
                    <a:pt x="334642" y="128939"/>
                  </a:lnTo>
                  <a:lnTo>
                    <a:pt x="334907" y="128859"/>
                  </a:lnTo>
                  <a:lnTo>
                    <a:pt x="334963" y="129025"/>
                  </a:lnTo>
                  <a:lnTo>
                    <a:pt x="333453" y="129193"/>
                  </a:lnTo>
                  <a:lnTo>
                    <a:pt x="332143" y="129213"/>
                  </a:lnTo>
                  <a:lnTo>
                    <a:pt x="331514" y="129201"/>
                  </a:lnTo>
                  <a:lnTo>
                    <a:pt x="330915" y="129012"/>
                  </a:lnTo>
                  <a:lnTo>
                    <a:pt x="330636" y="129016"/>
                  </a:lnTo>
                  <a:lnTo>
                    <a:pt x="330369" y="129135"/>
                  </a:lnTo>
                  <a:lnTo>
                    <a:pt x="330161" y="129719"/>
                  </a:lnTo>
                  <a:lnTo>
                    <a:pt x="330161" y="130509"/>
                  </a:lnTo>
                  <a:lnTo>
                    <a:pt x="330066" y="130912"/>
                  </a:lnTo>
                  <a:lnTo>
                    <a:pt x="337861" y="130844"/>
                  </a:lnTo>
                  <a:lnTo>
                    <a:pt x="353460" y="130863"/>
                  </a:lnTo>
                  <a:lnTo>
                    <a:pt x="364477" y="130752"/>
                  </a:lnTo>
                  <a:lnTo>
                    <a:pt x="363944" y="132266"/>
                  </a:lnTo>
                  <a:lnTo>
                    <a:pt x="363144" y="133570"/>
                  </a:lnTo>
                  <a:lnTo>
                    <a:pt x="364138" y="133219"/>
                  </a:lnTo>
                  <a:lnTo>
                    <a:pt x="365303" y="133330"/>
                  </a:lnTo>
                  <a:lnTo>
                    <a:pt x="365980" y="133829"/>
                  </a:lnTo>
                  <a:lnTo>
                    <a:pt x="366872" y="134632"/>
                  </a:lnTo>
                  <a:lnTo>
                    <a:pt x="366604" y="135223"/>
                  </a:lnTo>
                  <a:lnTo>
                    <a:pt x="365858" y="135357"/>
                  </a:lnTo>
                  <a:lnTo>
                    <a:pt x="365044" y="135618"/>
                  </a:lnTo>
                  <a:lnTo>
                    <a:pt x="364706" y="135782"/>
                  </a:lnTo>
                  <a:lnTo>
                    <a:pt x="364621" y="135953"/>
                  </a:lnTo>
                  <a:lnTo>
                    <a:pt x="364637" y="136232"/>
                  </a:lnTo>
                  <a:lnTo>
                    <a:pt x="364869" y="136533"/>
                  </a:lnTo>
                  <a:lnTo>
                    <a:pt x="365159" y="136593"/>
                  </a:lnTo>
                  <a:lnTo>
                    <a:pt x="365810" y="136540"/>
                  </a:lnTo>
                  <a:lnTo>
                    <a:pt x="366682" y="136670"/>
                  </a:lnTo>
                  <a:lnTo>
                    <a:pt x="366450" y="137232"/>
                  </a:lnTo>
                  <a:lnTo>
                    <a:pt x="366201" y="137217"/>
                  </a:lnTo>
                  <a:lnTo>
                    <a:pt x="365530" y="137567"/>
                  </a:lnTo>
                  <a:lnTo>
                    <a:pt x="365762" y="138508"/>
                  </a:lnTo>
                  <a:lnTo>
                    <a:pt x="365286" y="138609"/>
                  </a:lnTo>
                  <a:lnTo>
                    <a:pt x="364593" y="138464"/>
                  </a:lnTo>
                  <a:lnTo>
                    <a:pt x="365339" y="138795"/>
                  </a:lnTo>
                  <a:lnTo>
                    <a:pt x="366027" y="138962"/>
                  </a:lnTo>
                  <a:lnTo>
                    <a:pt x="366011" y="139464"/>
                  </a:lnTo>
                  <a:lnTo>
                    <a:pt x="363327" y="138532"/>
                  </a:lnTo>
                  <a:lnTo>
                    <a:pt x="363136" y="138747"/>
                  </a:lnTo>
                  <a:lnTo>
                    <a:pt x="362811" y="139518"/>
                  </a:lnTo>
                  <a:lnTo>
                    <a:pt x="361719" y="140071"/>
                  </a:lnTo>
                  <a:lnTo>
                    <a:pt x="360526" y="140506"/>
                  </a:lnTo>
                  <a:lnTo>
                    <a:pt x="360114" y="140907"/>
                  </a:lnTo>
                  <a:lnTo>
                    <a:pt x="359369" y="142414"/>
                  </a:lnTo>
                  <a:lnTo>
                    <a:pt x="359238" y="143068"/>
                  </a:lnTo>
                  <a:lnTo>
                    <a:pt x="359319" y="143466"/>
                  </a:lnTo>
                  <a:lnTo>
                    <a:pt x="360031" y="144932"/>
                  </a:lnTo>
                  <a:lnTo>
                    <a:pt x="361288" y="145610"/>
                  </a:lnTo>
                  <a:lnTo>
                    <a:pt x="361625" y="145908"/>
                  </a:lnTo>
                  <a:lnTo>
                    <a:pt x="360417" y="146275"/>
                  </a:lnTo>
                  <a:lnTo>
                    <a:pt x="359316" y="146346"/>
                  </a:lnTo>
                  <a:lnTo>
                    <a:pt x="359456" y="146621"/>
                  </a:lnTo>
                  <a:lnTo>
                    <a:pt x="359684" y="146870"/>
                  </a:lnTo>
                  <a:lnTo>
                    <a:pt x="360823" y="146685"/>
                  </a:lnTo>
                  <a:lnTo>
                    <a:pt x="361929" y="147288"/>
                  </a:lnTo>
                  <a:lnTo>
                    <a:pt x="362055" y="147738"/>
                  </a:lnTo>
                  <a:lnTo>
                    <a:pt x="362018" y="147998"/>
                  </a:lnTo>
                  <a:lnTo>
                    <a:pt x="361652" y="148017"/>
                  </a:lnTo>
                  <a:lnTo>
                    <a:pt x="361233" y="148169"/>
                  </a:lnTo>
                  <a:lnTo>
                    <a:pt x="360692" y="148507"/>
                  </a:lnTo>
                  <a:lnTo>
                    <a:pt x="360500" y="148816"/>
                  </a:lnTo>
                  <a:lnTo>
                    <a:pt x="360870" y="149311"/>
                  </a:lnTo>
                  <a:lnTo>
                    <a:pt x="360740" y="149363"/>
                  </a:lnTo>
                  <a:lnTo>
                    <a:pt x="359581" y="149321"/>
                  </a:lnTo>
                  <a:lnTo>
                    <a:pt x="359239" y="149072"/>
                  </a:lnTo>
                  <a:lnTo>
                    <a:pt x="359109" y="148882"/>
                  </a:lnTo>
                  <a:lnTo>
                    <a:pt x="358280" y="148625"/>
                  </a:lnTo>
                  <a:lnTo>
                    <a:pt x="358316" y="149019"/>
                  </a:lnTo>
                  <a:lnTo>
                    <a:pt x="358589" y="149938"/>
                  </a:lnTo>
                  <a:lnTo>
                    <a:pt x="358641" y="151523"/>
                  </a:lnTo>
                  <a:lnTo>
                    <a:pt x="357986" y="152245"/>
                  </a:lnTo>
                  <a:lnTo>
                    <a:pt x="358099" y="153037"/>
                  </a:lnTo>
                  <a:lnTo>
                    <a:pt x="357461" y="153516"/>
                  </a:lnTo>
                  <a:lnTo>
                    <a:pt x="357006" y="153301"/>
                  </a:lnTo>
                  <a:lnTo>
                    <a:pt x="356542" y="153393"/>
                  </a:lnTo>
                  <a:lnTo>
                    <a:pt x="356131" y="153817"/>
                  </a:lnTo>
                  <a:lnTo>
                    <a:pt x="355956" y="154119"/>
                  </a:lnTo>
                  <a:lnTo>
                    <a:pt x="356070" y="154353"/>
                  </a:lnTo>
                  <a:lnTo>
                    <a:pt x="358033" y="155280"/>
                  </a:lnTo>
                  <a:lnTo>
                    <a:pt x="357785" y="156567"/>
                  </a:lnTo>
                  <a:lnTo>
                    <a:pt x="357297" y="156994"/>
                  </a:lnTo>
                  <a:lnTo>
                    <a:pt x="357232" y="158062"/>
                  </a:lnTo>
                  <a:lnTo>
                    <a:pt x="356992" y="158479"/>
                  </a:lnTo>
                  <a:lnTo>
                    <a:pt x="356853" y="160067"/>
                  </a:lnTo>
                  <a:lnTo>
                    <a:pt x="356435" y="161443"/>
                  </a:lnTo>
                  <a:lnTo>
                    <a:pt x="356268" y="163749"/>
                  </a:lnTo>
                  <a:lnTo>
                    <a:pt x="356312" y="166290"/>
                  </a:lnTo>
                  <a:lnTo>
                    <a:pt x="356105" y="166982"/>
                  </a:lnTo>
                  <a:lnTo>
                    <a:pt x="355784" y="167581"/>
                  </a:lnTo>
                  <a:lnTo>
                    <a:pt x="355780" y="167782"/>
                  </a:lnTo>
                  <a:lnTo>
                    <a:pt x="355885" y="168038"/>
                  </a:lnTo>
                  <a:lnTo>
                    <a:pt x="356096" y="168239"/>
                  </a:lnTo>
                  <a:lnTo>
                    <a:pt x="356194" y="168470"/>
                  </a:lnTo>
                  <a:lnTo>
                    <a:pt x="356149" y="168600"/>
                  </a:lnTo>
                  <a:lnTo>
                    <a:pt x="355918" y="168760"/>
                  </a:lnTo>
                  <a:lnTo>
                    <a:pt x="355723" y="168987"/>
                  </a:lnTo>
                  <a:lnTo>
                    <a:pt x="355467" y="169515"/>
                  </a:lnTo>
                  <a:lnTo>
                    <a:pt x="355410" y="169764"/>
                  </a:lnTo>
                  <a:lnTo>
                    <a:pt x="355650" y="169924"/>
                  </a:lnTo>
                  <a:lnTo>
                    <a:pt x="355585" y="170590"/>
                  </a:lnTo>
                  <a:lnTo>
                    <a:pt x="355236" y="171735"/>
                  </a:lnTo>
                  <a:lnTo>
                    <a:pt x="354870" y="172446"/>
                  </a:lnTo>
                  <a:lnTo>
                    <a:pt x="354182" y="171702"/>
                  </a:lnTo>
                  <a:lnTo>
                    <a:pt x="353096" y="171032"/>
                  </a:lnTo>
                  <a:lnTo>
                    <a:pt x="352764" y="171148"/>
                  </a:lnTo>
                  <a:lnTo>
                    <a:pt x="352362" y="170671"/>
                  </a:lnTo>
                  <a:lnTo>
                    <a:pt x="351189" y="169917"/>
                  </a:lnTo>
                  <a:lnTo>
                    <a:pt x="349917" y="169233"/>
                  </a:lnTo>
                  <a:lnTo>
                    <a:pt x="348828" y="169836"/>
                  </a:lnTo>
                  <a:lnTo>
                    <a:pt x="348307" y="169900"/>
                  </a:lnTo>
                  <a:lnTo>
                    <a:pt x="348161" y="168828"/>
                  </a:lnTo>
                  <a:lnTo>
                    <a:pt x="348450" y="168310"/>
                  </a:lnTo>
                  <a:lnTo>
                    <a:pt x="348741" y="167988"/>
                  </a:lnTo>
                  <a:lnTo>
                    <a:pt x="347944" y="167121"/>
                  </a:lnTo>
                  <a:lnTo>
                    <a:pt x="347017" y="166363"/>
                  </a:lnTo>
                  <a:lnTo>
                    <a:pt x="346659" y="165931"/>
                  </a:lnTo>
                  <a:lnTo>
                    <a:pt x="346473" y="165585"/>
                  </a:lnTo>
                  <a:lnTo>
                    <a:pt x="346918" y="165327"/>
                  </a:lnTo>
                  <a:lnTo>
                    <a:pt x="347021" y="165176"/>
                  </a:lnTo>
                  <a:lnTo>
                    <a:pt x="347180" y="164511"/>
                  </a:lnTo>
                  <a:lnTo>
                    <a:pt x="347219" y="164041"/>
                  </a:lnTo>
                  <a:lnTo>
                    <a:pt x="346528" y="164127"/>
                  </a:lnTo>
                  <a:lnTo>
                    <a:pt x="346244" y="164273"/>
                  </a:lnTo>
                  <a:lnTo>
                    <a:pt x="345944" y="164246"/>
                  </a:lnTo>
                  <a:lnTo>
                    <a:pt x="345643" y="163837"/>
                  </a:lnTo>
                  <a:lnTo>
                    <a:pt x="345741" y="163624"/>
                  </a:lnTo>
                  <a:lnTo>
                    <a:pt x="342277" y="160351"/>
                  </a:lnTo>
                  <a:lnTo>
                    <a:pt x="341319" y="159888"/>
                  </a:lnTo>
                  <a:lnTo>
                    <a:pt x="339734" y="159323"/>
                  </a:lnTo>
                  <a:lnTo>
                    <a:pt x="339535" y="159326"/>
                  </a:lnTo>
                  <a:lnTo>
                    <a:pt x="339259" y="159029"/>
                  </a:lnTo>
                  <a:lnTo>
                    <a:pt x="338967" y="158452"/>
                  </a:lnTo>
                  <a:lnTo>
                    <a:pt x="338544" y="157177"/>
                  </a:lnTo>
                  <a:lnTo>
                    <a:pt x="337459" y="157440"/>
                  </a:lnTo>
                  <a:lnTo>
                    <a:pt x="337073" y="157608"/>
                  </a:lnTo>
                  <a:lnTo>
                    <a:pt x="336873" y="158072"/>
                  </a:lnTo>
                  <a:lnTo>
                    <a:pt x="337890" y="152540"/>
                  </a:lnTo>
                  <a:lnTo>
                    <a:pt x="337905" y="152101"/>
                  </a:lnTo>
                  <a:lnTo>
                    <a:pt x="337831" y="151647"/>
                  </a:lnTo>
                  <a:lnTo>
                    <a:pt x="337124" y="150205"/>
                  </a:lnTo>
                  <a:lnTo>
                    <a:pt x="336465" y="149469"/>
                  </a:lnTo>
                  <a:lnTo>
                    <a:pt x="335150" y="148540"/>
                  </a:lnTo>
                  <a:lnTo>
                    <a:pt x="334553" y="148640"/>
                  </a:lnTo>
                  <a:lnTo>
                    <a:pt x="334688" y="149176"/>
                  </a:lnTo>
                  <a:lnTo>
                    <a:pt x="334928" y="149585"/>
                  </a:lnTo>
                  <a:lnTo>
                    <a:pt x="335458" y="149871"/>
                  </a:lnTo>
                  <a:lnTo>
                    <a:pt x="335237" y="150687"/>
                  </a:lnTo>
                  <a:lnTo>
                    <a:pt x="334669" y="149798"/>
                  </a:lnTo>
                  <a:lnTo>
                    <a:pt x="334374" y="149457"/>
                  </a:lnTo>
                  <a:lnTo>
                    <a:pt x="334102" y="149336"/>
                  </a:lnTo>
                  <a:lnTo>
                    <a:pt x="334102" y="149532"/>
                  </a:lnTo>
                  <a:lnTo>
                    <a:pt x="334660" y="149882"/>
                  </a:lnTo>
                  <a:lnTo>
                    <a:pt x="335099" y="150815"/>
                  </a:lnTo>
                  <a:lnTo>
                    <a:pt x="335441" y="151210"/>
                  </a:lnTo>
                  <a:lnTo>
                    <a:pt x="335783" y="151969"/>
                  </a:lnTo>
                  <a:lnTo>
                    <a:pt x="335726" y="152713"/>
                  </a:lnTo>
                  <a:lnTo>
                    <a:pt x="335397" y="153550"/>
                  </a:lnTo>
                  <a:lnTo>
                    <a:pt x="335137" y="153981"/>
                  </a:lnTo>
                  <a:lnTo>
                    <a:pt x="334710" y="154535"/>
                  </a:lnTo>
                  <a:lnTo>
                    <a:pt x="333974" y="154863"/>
                  </a:lnTo>
                  <a:lnTo>
                    <a:pt x="333824" y="155217"/>
                  </a:lnTo>
                  <a:lnTo>
                    <a:pt x="333080" y="155295"/>
                  </a:lnTo>
                  <a:lnTo>
                    <a:pt x="332910" y="155522"/>
                  </a:lnTo>
                  <a:lnTo>
                    <a:pt x="332597" y="155604"/>
                  </a:lnTo>
                  <a:lnTo>
                    <a:pt x="332259" y="155567"/>
                  </a:lnTo>
                  <a:lnTo>
                    <a:pt x="331264" y="156003"/>
                  </a:lnTo>
                  <a:lnTo>
                    <a:pt x="330715" y="155769"/>
                  </a:lnTo>
                  <a:lnTo>
                    <a:pt x="330698" y="155631"/>
                  </a:lnTo>
                  <a:lnTo>
                    <a:pt x="330540" y="155575"/>
                  </a:lnTo>
                  <a:lnTo>
                    <a:pt x="330103" y="155780"/>
                  </a:lnTo>
                  <a:lnTo>
                    <a:pt x="328973" y="155750"/>
                  </a:lnTo>
                  <a:lnTo>
                    <a:pt x="328810" y="155880"/>
                  </a:lnTo>
                  <a:lnTo>
                    <a:pt x="328428" y="155883"/>
                  </a:lnTo>
                  <a:lnTo>
                    <a:pt x="328392" y="155623"/>
                  </a:lnTo>
                  <a:lnTo>
                    <a:pt x="327990" y="155533"/>
                  </a:lnTo>
                  <a:lnTo>
                    <a:pt x="327652" y="155835"/>
                  </a:lnTo>
                  <a:lnTo>
                    <a:pt x="327485" y="156006"/>
                  </a:lnTo>
                  <a:lnTo>
                    <a:pt x="327160" y="156005"/>
                  </a:lnTo>
                  <a:lnTo>
                    <a:pt x="326721" y="155987"/>
                  </a:lnTo>
                  <a:lnTo>
                    <a:pt x="326355" y="155708"/>
                  </a:lnTo>
                  <a:lnTo>
                    <a:pt x="326461" y="155384"/>
                  </a:lnTo>
                  <a:lnTo>
                    <a:pt x="326766" y="155157"/>
                  </a:lnTo>
                  <a:lnTo>
                    <a:pt x="326245" y="154935"/>
                  </a:lnTo>
                  <a:lnTo>
                    <a:pt x="326327" y="155213"/>
                  </a:lnTo>
                  <a:lnTo>
                    <a:pt x="326010" y="155440"/>
                  </a:lnTo>
                  <a:lnTo>
                    <a:pt x="325884" y="155678"/>
                  </a:lnTo>
                  <a:lnTo>
                    <a:pt x="325798" y="155380"/>
                  </a:lnTo>
                  <a:lnTo>
                    <a:pt x="325701" y="154792"/>
                  </a:lnTo>
                  <a:lnTo>
                    <a:pt x="325469" y="154614"/>
                  </a:lnTo>
                  <a:lnTo>
                    <a:pt x="325209" y="154070"/>
                  </a:lnTo>
                  <a:lnTo>
                    <a:pt x="324860" y="153840"/>
                  </a:lnTo>
                  <a:lnTo>
                    <a:pt x="324466" y="153683"/>
                  </a:lnTo>
                  <a:lnTo>
                    <a:pt x="323807" y="153706"/>
                  </a:lnTo>
                  <a:lnTo>
                    <a:pt x="323567" y="153806"/>
                  </a:lnTo>
                  <a:lnTo>
                    <a:pt x="322542" y="153821"/>
                  </a:lnTo>
                  <a:lnTo>
                    <a:pt x="322188" y="153642"/>
                  </a:lnTo>
                  <a:lnTo>
                    <a:pt x="321290" y="154144"/>
                  </a:lnTo>
                  <a:lnTo>
                    <a:pt x="321282" y="154342"/>
                  </a:lnTo>
                  <a:lnTo>
                    <a:pt x="321123" y="154442"/>
                  </a:lnTo>
                  <a:lnTo>
                    <a:pt x="320717" y="154483"/>
                  </a:lnTo>
                  <a:lnTo>
                    <a:pt x="320160" y="154398"/>
                  </a:lnTo>
                  <a:lnTo>
                    <a:pt x="318977" y="154643"/>
                  </a:lnTo>
                  <a:lnTo>
                    <a:pt x="318200" y="154565"/>
                  </a:lnTo>
                  <a:lnTo>
                    <a:pt x="318017" y="154402"/>
                  </a:lnTo>
                  <a:lnTo>
                    <a:pt x="317802" y="154398"/>
                  </a:lnTo>
                  <a:lnTo>
                    <a:pt x="317505" y="154681"/>
                  </a:lnTo>
                  <a:lnTo>
                    <a:pt x="317123" y="154774"/>
                  </a:lnTo>
                  <a:lnTo>
                    <a:pt x="316411" y="154767"/>
                  </a:lnTo>
                  <a:lnTo>
                    <a:pt x="315708" y="155098"/>
                  </a:lnTo>
                  <a:lnTo>
                    <a:pt x="315119" y="155035"/>
                  </a:lnTo>
                  <a:lnTo>
                    <a:pt x="314948" y="154943"/>
                  </a:lnTo>
                  <a:lnTo>
                    <a:pt x="313752" y="155122"/>
                  </a:lnTo>
                  <a:lnTo>
                    <a:pt x="313150" y="155430"/>
                  </a:lnTo>
                  <a:lnTo>
                    <a:pt x="313057" y="155650"/>
                  </a:lnTo>
                  <a:lnTo>
                    <a:pt x="313027" y="157186"/>
                  </a:lnTo>
                  <a:lnTo>
                    <a:pt x="312913" y="157908"/>
                  </a:lnTo>
                  <a:lnTo>
                    <a:pt x="313156" y="158335"/>
                  </a:lnTo>
                  <a:lnTo>
                    <a:pt x="313375" y="158927"/>
                  </a:lnTo>
                  <a:lnTo>
                    <a:pt x="313367" y="159150"/>
                  </a:lnTo>
                  <a:lnTo>
                    <a:pt x="313214" y="159190"/>
                  </a:lnTo>
                  <a:lnTo>
                    <a:pt x="313316" y="159342"/>
                  </a:lnTo>
                  <a:lnTo>
                    <a:pt x="305789" y="159354"/>
                  </a:lnTo>
                  <a:lnTo>
                    <a:pt x="306516" y="159914"/>
                  </a:lnTo>
                  <a:lnTo>
                    <a:pt x="307434" y="160878"/>
                  </a:lnTo>
                  <a:lnTo>
                    <a:pt x="307174" y="161324"/>
                  </a:lnTo>
                  <a:lnTo>
                    <a:pt x="307028" y="161415"/>
                  </a:lnTo>
                  <a:lnTo>
                    <a:pt x="308985" y="163040"/>
                  </a:lnTo>
                  <a:lnTo>
                    <a:pt x="309347" y="163133"/>
                  </a:lnTo>
                  <a:lnTo>
                    <a:pt x="309217" y="163211"/>
                  </a:lnTo>
                  <a:lnTo>
                    <a:pt x="308871" y="163125"/>
                  </a:lnTo>
                  <a:lnTo>
                    <a:pt x="307901" y="162381"/>
                  </a:lnTo>
                  <a:lnTo>
                    <a:pt x="307560" y="162262"/>
                  </a:lnTo>
                  <a:lnTo>
                    <a:pt x="307385" y="162273"/>
                  </a:lnTo>
                  <a:lnTo>
                    <a:pt x="307243" y="162567"/>
                  </a:lnTo>
                  <a:lnTo>
                    <a:pt x="307641" y="162905"/>
                  </a:lnTo>
                  <a:lnTo>
                    <a:pt x="307969" y="164286"/>
                  </a:lnTo>
                  <a:lnTo>
                    <a:pt x="308209" y="163858"/>
                  </a:lnTo>
                  <a:lnTo>
                    <a:pt x="308355" y="163720"/>
                  </a:lnTo>
                  <a:lnTo>
                    <a:pt x="309033" y="164494"/>
                  </a:lnTo>
                  <a:lnTo>
                    <a:pt x="308692" y="164520"/>
                  </a:lnTo>
                  <a:lnTo>
                    <a:pt x="308664" y="165290"/>
                  </a:lnTo>
                  <a:lnTo>
                    <a:pt x="308866" y="166317"/>
                  </a:lnTo>
                  <a:lnTo>
                    <a:pt x="309832" y="168847"/>
                  </a:lnTo>
                  <a:lnTo>
                    <a:pt x="310494" y="169230"/>
                  </a:lnTo>
                  <a:lnTo>
                    <a:pt x="310757" y="169919"/>
                  </a:lnTo>
                  <a:lnTo>
                    <a:pt x="310582" y="170367"/>
                  </a:lnTo>
                  <a:lnTo>
                    <a:pt x="310590" y="171122"/>
                  </a:lnTo>
                  <a:lnTo>
                    <a:pt x="310923" y="171223"/>
                  </a:lnTo>
                  <a:lnTo>
                    <a:pt x="311698" y="171197"/>
                  </a:lnTo>
                  <a:lnTo>
                    <a:pt x="311914" y="171097"/>
                  </a:lnTo>
                  <a:lnTo>
                    <a:pt x="312567" y="171201"/>
                  </a:lnTo>
                  <a:lnTo>
                    <a:pt x="312977" y="171406"/>
                  </a:lnTo>
                  <a:lnTo>
                    <a:pt x="313837" y="172009"/>
                  </a:lnTo>
                  <a:lnTo>
                    <a:pt x="314182" y="172671"/>
                  </a:lnTo>
                  <a:lnTo>
                    <a:pt x="314341" y="174092"/>
                  </a:lnTo>
                  <a:lnTo>
                    <a:pt x="314593" y="174256"/>
                  </a:lnTo>
                  <a:lnTo>
                    <a:pt x="315153" y="174163"/>
                  </a:lnTo>
                  <a:lnTo>
                    <a:pt x="315327" y="174248"/>
                  </a:lnTo>
                  <a:lnTo>
                    <a:pt x="315413" y="175010"/>
                  </a:lnTo>
                  <a:lnTo>
                    <a:pt x="315093" y="175167"/>
                  </a:lnTo>
                  <a:lnTo>
                    <a:pt x="315162" y="175502"/>
                  </a:lnTo>
                  <a:lnTo>
                    <a:pt x="315471" y="175937"/>
                  </a:lnTo>
                  <a:lnTo>
                    <a:pt x="315641" y="175896"/>
                  </a:lnTo>
                  <a:lnTo>
                    <a:pt x="316424" y="176156"/>
                  </a:lnTo>
                  <a:lnTo>
                    <a:pt x="316915" y="176487"/>
                  </a:lnTo>
                  <a:lnTo>
                    <a:pt x="317276" y="176252"/>
                  </a:lnTo>
                  <a:lnTo>
                    <a:pt x="317661" y="176219"/>
                  </a:lnTo>
                  <a:lnTo>
                    <a:pt x="318217" y="176627"/>
                  </a:lnTo>
                  <a:lnTo>
                    <a:pt x="317301" y="178238"/>
                  </a:lnTo>
                  <a:lnTo>
                    <a:pt x="317241" y="178454"/>
                  </a:lnTo>
                  <a:lnTo>
                    <a:pt x="317326" y="178863"/>
                  </a:lnTo>
                  <a:lnTo>
                    <a:pt x="316580" y="179585"/>
                  </a:lnTo>
                  <a:lnTo>
                    <a:pt x="314744" y="180610"/>
                  </a:lnTo>
                  <a:lnTo>
                    <a:pt x="314354" y="180710"/>
                  </a:lnTo>
                  <a:lnTo>
                    <a:pt x="314204" y="180443"/>
                  </a:lnTo>
                  <a:lnTo>
                    <a:pt x="314022" y="180342"/>
                  </a:lnTo>
                  <a:lnTo>
                    <a:pt x="311085" y="180601"/>
                  </a:lnTo>
                  <a:lnTo>
                    <a:pt x="310716" y="180571"/>
                  </a:lnTo>
                  <a:lnTo>
                    <a:pt x="310460" y="180404"/>
                  </a:lnTo>
                  <a:lnTo>
                    <a:pt x="309970" y="180571"/>
                  </a:lnTo>
                  <a:lnTo>
                    <a:pt x="309734" y="180865"/>
                  </a:lnTo>
                  <a:lnTo>
                    <a:pt x="309511" y="180969"/>
                  </a:lnTo>
                  <a:lnTo>
                    <a:pt x="309211" y="180995"/>
                  </a:lnTo>
                  <a:lnTo>
                    <a:pt x="308858" y="180798"/>
                  </a:lnTo>
                  <a:lnTo>
                    <a:pt x="307966" y="180969"/>
                  </a:lnTo>
                  <a:lnTo>
                    <a:pt x="307751" y="181095"/>
                  </a:lnTo>
                  <a:lnTo>
                    <a:pt x="307025" y="182244"/>
                  </a:lnTo>
                  <a:lnTo>
                    <a:pt x="307014" y="182658"/>
                  </a:lnTo>
                  <a:lnTo>
                    <a:pt x="307224" y="182996"/>
                  </a:lnTo>
                  <a:lnTo>
                    <a:pt x="307447" y="183141"/>
                  </a:lnTo>
                  <a:lnTo>
                    <a:pt x="308010" y="183320"/>
                  </a:lnTo>
                  <a:lnTo>
                    <a:pt x="308712" y="183294"/>
                  </a:lnTo>
                  <a:lnTo>
                    <a:pt x="310053" y="183819"/>
                  </a:lnTo>
                  <a:lnTo>
                    <a:pt x="310223" y="184373"/>
                  </a:lnTo>
                  <a:lnTo>
                    <a:pt x="310207" y="184578"/>
                  </a:lnTo>
                  <a:lnTo>
                    <a:pt x="310008" y="185050"/>
                  </a:lnTo>
                  <a:lnTo>
                    <a:pt x="309659" y="185493"/>
                  </a:lnTo>
                  <a:lnTo>
                    <a:pt x="309376" y="186024"/>
                  </a:lnTo>
                  <a:lnTo>
                    <a:pt x="309298" y="187126"/>
                  </a:lnTo>
                  <a:lnTo>
                    <a:pt x="309038" y="188431"/>
                  </a:lnTo>
                  <a:lnTo>
                    <a:pt x="308856" y="188800"/>
                  </a:lnTo>
                  <a:lnTo>
                    <a:pt x="308948" y="189353"/>
                  </a:lnTo>
                  <a:lnTo>
                    <a:pt x="309581" y="189696"/>
                  </a:lnTo>
                  <a:lnTo>
                    <a:pt x="309228" y="190239"/>
                  </a:lnTo>
                  <a:lnTo>
                    <a:pt x="309093" y="190345"/>
                  </a:lnTo>
                  <a:lnTo>
                    <a:pt x="308710" y="190446"/>
                  </a:lnTo>
                  <a:lnTo>
                    <a:pt x="308625" y="190884"/>
                  </a:lnTo>
                  <a:lnTo>
                    <a:pt x="308625" y="191498"/>
                  </a:lnTo>
                  <a:lnTo>
                    <a:pt x="309580" y="192622"/>
                  </a:lnTo>
                  <a:lnTo>
                    <a:pt x="309965" y="192804"/>
                  </a:lnTo>
                  <a:lnTo>
                    <a:pt x="310414" y="193199"/>
                  </a:lnTo>
                  <a:lnTo>
                    <a:pt x="311046" y="193984"/>
                  </a:lnTo>
                  <a:lnTo>
                    <a:pt x="311171" y="194353"/>
                  </a:lnTo>
                  <a:lnTo>
                    <a:pt x="311171" y="194587"/>
                  </a:lnTo>
                  <a:lnTo>
                    <a:pt x="310940" y="195290"/>
                  </a:lnTo>
                  <a:lnTo>
                    <a:pt x="310648" y="195494"/>
                  </a:lnTo>
                  <a:lnTo>
                    <a:pt x="310607" y="195703"/>
                  </a:lnTo>
                  <a:lnTo>
                    <a:pt x="310639" y="196953"/>
                  </a:lnTo>
                  <a:lnTo>
                    <a:pt x="309979" y="196897"/>
                  </a:lnTo>
                  <a:lnTo>
                    <a:pt x="309267" y="197559"/>
                  </a:lnTo>
                  <a:lnTo>
                    <a:pt x="309165" y="197726"/>
                  </a:lnTo>
                  <a:lnTo>
                    <a:pt x="309157" y="197860"/>
                  </a:lnTo>
                  <a:lnTo>
                    <a:pt x="309392" y="198358"/>
                  </a:lnTo>
                  <a:lnTo>
                    <a:pt x="309999" y="199162"/>
                  </a:lnTo>
                  <a:lnTo>
                    <a:pt x="310059" y="199553"/>
                  </a:lnTo>
                  <a:lnTo>
                    <a:pt x="309148" y="200166"/>
                  </a:lnTo>
                  <a:lnTo>
                    <a:pt x="308681" y="200884"/>
                  </a:lnTo>
                  <a:lnTo>
                    <a:pt x="308379" y="201085"/>
                  </a:lnTo>
                  <a:lnTo>
                    <a:pt x="308128" y="201435"/>
                  </a:lnTo>
                  <a:lnTo>
                    <a:pt x="308201" y="201699"/>
                  </a:lnTo>
                  <a:lnTo>
                    <a:pt x="308407" y="201911"/>
                  </a:lnTo>
                  <a:lnTo>
                    <a:pt x="308589" y="202361"/>
                  </a:lnTo>
                  <a:lnTo>
                    <a:pt x="308868" y="203384"/>
                  </a:lnTo>
                  <a:lnTo>
                    <a:pt x="308997" y="204158"/>
                  </a:lnTo>
                  <a:lnTo>
                    <a:pt x="308908" y="205036"/>
                  </a:lnTo>
                  <a:lnTo>
                    <a:pt x="308892" y="206610"/>
                  </a:lnTo>
                  <a:lnTo>
                    <a:pt x="309005" y="207514"/>
                  </a:lnTo>
                  <a:lnTo>
                    <a:pt x="309514" y="208757"/>
                  </a:lnTo>
                  <a:lnTo>
                    <a:pt x="309768" y="208842"/>
                  </a:lnTo>
                  <a:lnTo>
                    <a:pt x="309865" y="208980"/>
                  </a:lnTo>
                  <a:lnTo>
                    <a:pt x="309699" y="210677"/>
                  </a:lnTo>
                  <a:lnTo>
                    <a:pt x="309351" y="211600"/>
                  </a:lnTo>
                  <a:lnTo>
                    <a:pt x="309116" y="211897"/>
                  </a:lnTo>
                  <a:lnTo>
                    <a:pt x="310831" y="211214"/>
                  </a:lnTo>
                  <a:lnTo>
                    <a:pt x="308781" y="212779"/>
                  </a:lnTo>
                  <a:lnTo>
                    <a:pt x="308166" y="213363"/>
                  </a:lnTo>
                  <a:lnTo>
                    <a:pt x="306711" y="214438"/>
                  </a:lnTo>
                  <a:lnTo>
                    <a:pt x="306166" y="214955"/>
                  </a:lnTo>
                  <a:lnTo>
                    <a:pt x="305519" y="215960"/>
                  </a:lnTo>
                  <a:lnTo>
                    <a:pt x="305022" y="216123"/>
                  </a:lnTo>
                  <a:lnTo>
                    <a:pt x="304695" y="216488"/>
                  </a:lnTo>
                  <a:lnTo>
                    <a:pt x="304509" y="216815"/>
                  </a:lnTo>
                  <a:lnTo>
                    <a:pt x="304222" y="217083"/>
                  </a:lnTo>
                  <a:lnTo>
                    <a:pt x="303899" y="217262"/>
                  </a:lnTo>
                  <a:lnTo>
                    <a:pt x="302744" y="217344"/>
                  </a:lnTo>
                  <a:lnTo>
                    <a:pt x="302316" y="217582"/>
                  </a:lnTo>
                  <a:lnTo>
                    <a:pt x="301524" y="217743"/>
                  </a:lnTo>
                  <a:lnTo>
                    <a:pt x="300993" y="217512"/>
                  </a:lnTo>
                  <a:lnTo>
                    <a:pt x="300146" y="217602"/>
                  </a:lnTo>
                  <a:lnTo>
                    <a:pt x="299690" y="217773"/>
                  </a:lnTo>
                  <a:lnTo>
                    <a:pt x="299338" y="217803"/>
                  </a:lnTo>
                  <a:lnTo>
                    <a:pt x="298361" y="217830"/>
                  </a:lnTo>
                  <a:lnTo>
                    <a:pt x="297766" y="217756"/>
                  </a:lnTo>
                  <a:lnTo>
                    <a:pt x="297843" y="217975"/>
                  </a:lnTo>
                  <a:lnTo>
                    <a:pt x="298151" y="218269"/>
                  </a:lnTo>
                  <a:lnTo>
                    <a:pt x="298721" y="218276"/>
                  </a:lnTo>
                  <a:lnTo>
                    <a:pt x="298982" y="218556"/>
                  </a:lnTo>
                  <a:lnTo>
                    <a:pt x="297688" y="218552"/>
                  </a:lnTo>
                  <a:lnTo>
                    <a:pt x="297674" y="220005"/>
                  </a:lnTo>
                  <a:lnTo>
                    <a:pt x="293869" y="219998"/>
                  </a:lnTo>
                  <a:lnTo>
                    <a:pt x="293921" y="231541"/>
                  </a:lnTo>
                  <a:lnTo>
                    <a:pt x="281711" y="231563"/>
                  </a:lnTo>
                  <a:lnTo>
                    <a:pt x="278569" y="231565"/>
                  </a:lnTo>
                  <a:lnTo>
                    <a:pt x="278526" y="233710"/>
                  </a:lnTo>
                  <a:lnTo>
                    <a:pt x="275988" y="233694"/>
                  </a:lnTo>
                  <a:lnTo>
                    <a:pt x="276001" y="236036"/>
                  </a:lnTo>
                  <a:lnTo>
                    <a:pt x="273424" y="236036"/>
                  </a:lnTo>
                  <a:lnTo>
                    <a:pt x="273424" y="238395"/>
                  </a:lnTo>
                  <a:lnTo>
                    <a:pt x="272740" y="238395"/>
                  </a:lnTo>
                  <a:lnTo>
                    <a:pt x="271842" y="238395"/>
                  </a:lnTo>
                  <a:lnTo>
                    <a:pt x="270874" y="238395"/>
                  </a:lnTo>
                  <a:lnTo>
                    <a:pt x="270848" y="240770"/>
                  </a:lnTo>
                  <a:lnTo>
                    <a:pt x="268092" y="240744"/>
                  </a:lnTo>
                  <a:lnTo>
                    <a:pt x="267481" y="240738"/>
                  </a:lnTo>
                  <a:lnTo>
                    <a:pt x="263022" y="240892"/>
                  </a:lnTo>
                  <a:lnTo>
                    <a:pt x="262581" y="240881"/>
                  </a:lnTo>
                  <a:lnTo>
                    <a:pt x="257872" y="240879"/>
                  </a:lnTo>
                  <a:lnTo>
                    <a:pt x="257884" y="243303"/>
                  </a:lnTo>
                  <a:lnTo>
                    <a:pt x="255310" y="243253"/>
                  </a:lnTo>
                  <a:lnTo>
                    <a:pt x="255325" y="245511"/>
                  </a:lnTo>
                  <a:lnTo>
                    <a:pt x="252726" y="245459"/>
                  </a:lnTo>
                  <a:lnTo>
                    <a:pt x="252741" y="247966"/>
                  </a:lnTo>
                  <a:lnTo>
                    <a:pt x="249341" y="247649"/>
                  </a:lnTo>
                  <a:lnTo>
                    <a:pt x="247779" y="247665"/>
                  </a:lnTo>
                  <a:lnTo>
                    <a:pt x="247806" y="250322"/>
                  </a:lnTo>
                  <a:lnTo>
                    <a:pt x="247419" y="250321"/>
                  </a:lnTo>
                  <a:lnTo>
                    <a:pt x="243575" y="250306"/>
                  </a:lnTo>
                  <a:lnTo>
                    <a:pt x="242737" y="250286"/>
                  </a:lnTo>
                  <a:lnTo>
                    <a:pt x="242712" y="252660"/>
                  </a:lnTo>
                  <a:lnTo>
                    <a:pt x="240174" y="252660"/>
                  </a:lnTo>
                  <a:lnTo>
                    <a:pt x="240174" y="255035"/>
                  </a:lnTo>
                  <a:lnTo>
                    <a:pt x="239611" y="255035"/>
                  </a:lnTo>
                  <a:lnTo>
                    <a:pt x="237637" y="255035"/>
                  </a:lnTo>
                  <a:lnTo>
                    <a:pt x="237637" y="257377"/>
                  </a:lnTo>
                  <a:lnTo>
                    <a:pt x="235086" y="257394"/>
                  </a:lnTo>
                  <a:lnTo>
                    <a:pt x="235073" y="259671"/>
                  </a:lnTo>
                  <a:lnTo>
                    <a:pt x="232615" y="259783"/>
                  </a:lnTo>
                  <a:lnTo>
                    <a:pt x="232612" y="258866"/>
                  </a:lnTo>
                  <a:lnTo>
                    <a:pt x="232363" y="258866"/>
                  </a:lnTo>
                  <a:lnTo>
                    <a:pt x="230065" y="258868"/>
                  </a:lnTo>
                  <a:lnTo>
                    <a:pt x="230075" y="262106"/>
                  </a:lnTo>
                  <a:lnTo>
                    <a:pt x="228799" y="262105"/>
                  </a:lnTo>
                  <a:lnTo>
                    <a:pt x="228806" y="264479"/>
                  </a:lnTo>
                  <a:lnTo>
                    <a:pt x="227500" y="264479"/>
                  </a:lnTo>
                  <a:lnTo>
                    <a:pt x="227508" y="266865"/>
                  </a:lnTo>
                  <a:lnTo>
                    <a:pt x="223902" y="266748"/>
                  </a:lnTo>
                  <a:lnTo>
                    <a:pt x="219857" y="266615"/>
                  </a:lnTo>
                  <a:lnTo>
                    <a:pt x="219876" y="267718"/>
                  </a:lnTo>
                  <a:lnTo>
                    <a:pt x="213647" y="267710"/>
                  </a:lnTo>
                  <a:lnTo>
                    <a:pt x="212337" y="267700"/>
                  </a:lnTo>
                  <a:lnTo>
                    <a:pt x="210651" y="267684"/>
                  </a:lnTo>
                  <a:lnTo>
                    <a:pt x="207287" y="267658"/>
                  </a:lnTo>
                  <a:lnTo>
                    <a:pt x="207274" y="268829"/>
                  </a:lnTo>
                  <a:lnTo>
                    <a:pt x="204684" y="268845"/>
                  </a:lnTo>
                  <a:lnTo>
                    <a:pt x="204607" y="270016"/>
                  </a:lnTo>
                  <a:lnTo>
                    <a:pt x="202134" y="269967"/>
                  </a:lnTo>
                  <a:lnTo>
                    <a:pt x="202147" y="270260"/>
                  </a:lnTo>
                  <a:lnTo>
                    <a:pt x="202132" y="273960"/>
                  </a:lnTo>
                  <a:lnTo>
                    <a:pt x="201893" y="274581"/>
                  </a:lnTo>
                  <a:lnTo>
                    <a:pt x="201628" y="274187"/>
                  </a:lnTo>
                  <a:lnTo>
                    <a:pt x="201579" y="273704"/>
                  </a:lnTo>
                  <a:lnTo>
                    <a:pt x="200787" y="272874"/>
                  </a:lnTo>
                  <a:lnTo>
                    <a:pt x="200050" y="272628"/>
                  </a:lnTo>
                  <a:lnTo>
                    <a:pt x="199555" y="272867"/>
                  </a:lnTo>
                  <a:lnTo>
                    <a:pt x="199212" y="273153"/>
                  </a:lnTo>
                  <a:lnTo>
                    <a:pt x="199622" y="274359"/>
                  </a:lnTo>
                  <a:lnTo>
                    <a:pt x="200098" y="274941"/>
                  </a:lnTo>
                  <a:lnTo>
                    <a:pt x="200323" y="275761"/>
                  </a:lnTo>
                  <a:lnTo>
                    <a:pt x="200134" y="275854"/>
                  </a:lnTo>
                  <a:lnTo>
                    <a:pt x="199482" y="276922"/>
                  </a:lnTo>
                  <a:lnTo>
                    <a:pt x="199160" y="277956"/>
                  </a:lnTo>
                  <a:lnTo>
                    <a:pt x="198518" y="278212"/>
                  </a:lnTo>
                  <a:lnTo>
                    <a:pt x="198285" y="278138"/>
                  </a:lnTo>
                  <a:lnTo>
                    <a:pt x="197895" y="278249"/>
                  </a:lnTo>
                  <a:lnTo>
                    <a:pt x="197433" y="278911"/>
                  </a:lnTo>
                  <a:lnTo>
                    <a:pt x="196151" y="279700"/>
                  </a:lnTo>
                  <a:lnTo>
                    <a:pt x="195816" y="280567"/>
                  </a:lnTo>
                  <a:lnTo>
                    <a:pt x="196340" y="280809"/>
                  </a:lnTo>
                  <a:lnTo>
                    <a:pt x="196364" y="281095"/>
                  </a:lnTo>
                  <a:lnTo>
                    <a:pt x="195804" y="282443"/>
                  </a:lnTo>
                  <a:lnTo>
                    <a:pt x="194758" y="283811"/>
                  </a:lnTo>
                  <a:lnTo>
                    <a:pt x="194589" y="284418"/>
                  </a:lnTo>
                  <a:lnTo>
                    <a:pt x="194613" y="284719"/>
                  </a:lnTo>
                  <a:lnTo>
                    <a:pt x="194818" y="284853"/>
                  </a:lnTo>
                  <a:lnTo>
                    <a:pt x="194954" y="285244"/>
                  </a:lnTo>
                  <a:lnTo>
                    <a:pt x="194753" y="285738"/>
                  </a:lnTo>
                  <a:lnTo>
                    <a:pt x="194436" y="285991"/>
                  </a:lnTo>
                  <a:lnTo>
                    <a:pt x="194095" y="286676"/>
                  </a:lnTo>
                  <a:lnTo>
                    <a:pt x="194095" y="286806"/>
                  </a:lnTo>
                  <a:lnTo>
                    <a:pt x="194396" y="287204"/>
                  </a:lnTo>
                  <a:lnTo>
                    <a:pt x="194284" y="287454"/>
                  </a:lnTo>
                  <a:lnTo>
                    <a:pt x="193915" y="287509"/>
                  </a:lnTo>
                  <a:lnTo>
                    <a:pt x="193654" y="287137"/>
                  </a:lnTo>
                  <a:lnTo>
                    <a:pt x="193012" y="286925"/>
                  </a:lnTo>
                  <a:lnTo>
                    <a:pt x="192510" y="287048"/>
                  </a:lnTo>
                  <a:lnTo>
                    <a:pt x="191844" y="287528"/>
                  </a:lnTo>
                  <a:lnTo>
                    <a:pt x="191399" y="287376"/>
                  </a:lnTo>
                  <a:lnTo>
                    <a:pt x="190083" y="286605"/>
                  </a:lnTo>
                  <a:lnTo>
                    <a:pt x="189673" y="286665"/>
                  </a:lnTo>
                  <a:lnTo>
                    <a:pt x="189244" y="287279"/>
                  </a:lnTo>
                  <a:lnTo>
                    <a:pt x="189128" y="287778"/>
                  </a:lnTo>
                  <a:lnTo>
                    <a:pt x="189188" y="287432"/>
                  </a:lnTo>
                  <a:lnTo>
                    <a:pt x="188311" y="286406"/>
                  </a:lnTo>
                  <a:lnTo>
                    <a:pt x="186528" y="286062"/>
                  </a:lnTo>
                  <a:lnTo>
                    <a:pt x="186368" y="286116"/>
                  </a:lnTo>
                  <a:lnTo>
                    <a:pt x="186097" y="286157"/>
                  </a:lnTo>
                  <a:lnTo>
                    <a:pt x="185319" y="286014"/>
                  </a:lnTo>
                  <a:lnTo>
                    <a:pt x="185039" y="285798"/>
                  </a:lnTo>
                  <a:lnTo>
                    <a:pt x="184539" y="284556"/>
                  </a:lnTo>
                  <a:lnTo>
                    <a:pt x="183850" y="284161"/>
                  </a:lnTo>
                  <a:lnTo>
                    <a:pt x="183820" y="285018"/>
                  </a:lnTo>
                  <a:lnTo>
                    <a:pt x="183662" y="285381"/>
                  </a:lnTo>
                  <a:lnTo>
                    <a:pt x="183470" y="285352"/>
                  </a:lnTo>
                  <a:lnTo>
                    <a:pt x="183265" y="285016"/>
                  </a:lnTo>
                  <a:lnTo>
                    <a:pt x="182681" y="284838"/>
                  </a:lnTo>
                  <a:lnTo>
                    <a:pt x="182147" y="285991"/>
                  </a:lnTo>
                  <a:lnTo>
                    <a:pt x="181876" y="287060"/>
                  </a:lnTo>
                  <a:lnTo>
                    <a:pt x="181982" y="288056"/>
                  </a:lnTo>
                  <a:lnTo>
                    <a:pt x="181885" y="288260"/>
                  </a:lnTo>
                  <a:lnTo>
                    <a:pt x="181507" y="288587"/>
                  </a:lnTo>
                  <a:lnTo>
                    <a:pt x="181461" y="288392"/>
                  </a:lnTo>
                  <a:lnTo>
                    <a:pt x="181637" y="288396"/>
                  </a:lnTo>
                  <a:lnTo>
                    <a:pt x="181738" y="288232"/>
                  </a:lnTo>
                  <a:lnTo>
                    <a:pt x="181649" y="287678"/>
                  </a:lnTo>
                  <a:lnTo>
                    <a:pt x="181200" y="287313"/>
                  </a:lnTo>
                  <a:lnTo>
                    <a:pt x="180607" y="287306"/>
                  </a:lnTo>
                  <a:lnTo>
                    <a:pt x="179700" y="286809"/>
                  </a:lnTo>
                  <a:lnTo>
                    <a:pt x="179713" y="287178"/>
                  </a:lnTo>
                  <a:lnTo>
                    <a:pt x="178992" y="287517"/>
                  </a:lnTo>
                  <a:lnTo>
                    <a:pt x="178855" y="287527"/>
                  </a:lnTo>
                  <a:lnTo>
                    <a:pt x="178270" y="287281"/>
                  </a:lnTo>
                  <a:lnTo>
                    <a:pt x="178117" y="287067"/>
                  </a:lnTo>
                  <a:lnTo>
                    <a:pt x="177963" y="286418"/>
                  </a:lnTo>
                  <a:lnTo>
                    <a:pt x="177943" y="286066"/>
                  </a:lnTo>
                  <a:lnTo>
                    <a:pt x="178109" y="285900"/>
                  </a:lnTo>
                  <a:lnTo>
                    <a:pt x="177995" y="285739"/>
                  </a:lnTo>
                  <a:lnTo>
                    <a:pt x="177738" y="285886"/>
                  </a:lnTo>
                  <a:lnTo>
                    <a:pt x="177208" y="286855"/>
                  </a:lnTo>
                  <a:lnTo>
                    <a:pt x="177290" y="287035"/>
                  </a:lnTo>
                  <a:lnTo>
                    <a:pt x="177638" y="287380"/>
                  </a:lnTo>
                  <a:lnTo>
                    <a:pt x="177646" y="287804"/>
                  </a:lnTo>
                  <a:lnTo>
                    <a:pt x="177406" y="288794"/>
                  </a:lnTo>
                  <a:lnTo>
                    <a:pt x="175956" y="289161"/>
                  </a:lnTo>
                  <a:lnTo>
                    <a:pt x="175642" y="289044"/>
                  </a:lnTo>
                  <a:lnTo>
                    <a:pt x="175402" y="288852"/>
                  </a:lnTo>
                  <a:lnTo>
                    <a:pt x="175347" y="288709"/>
                  </a:lnTo>
                  <a:lnTo>
                    <a:pt x="174882" y="288918"/>
                  </a:lnTo>
                  <a:lnTo>
                    <a:pt x="174629" y="289643"/>
                  </a:lnTo>
                  <a:lnTo>
                    <a:pt x="174621" y="289861"/>
                  </a:lnTo>
                  <a:lnTo>
                    <a:pt x="174894" y="290151"/>
                  </a:lnTo>
                  <a:lnTo>
                    <a:pt x="175139" y="290997"/>
                  </a:lnTo>
                  <a:lnTo>
                    <a:pt x="174541" y="290431"/>
                  </a:lnTo>
                  <a:lnTo>
                    <a:pt x="174342" y="289849"/>
                  </a:lnTo>
                  <a:lnTo>
                    <a:pt x="174099" y="289433"/>
                  </a:lnTo>
                  <a:lnTo>
                    <a:pt x="173674" y="289236"/>
                  </a:lnTo>
                  <a:lnTo>
                    <a:pt x="173177" y="289478"/>
                  </a:lnTo>
                  <a:lnTo>
                    <a:pt x="172828" y="290163"/>
                  </a:lnTo>
                  <a:lnTo>
                    <a:pt x="172624" y="290379"/>
                  </a:lnTo>
                  <a:lnTo>
                    <a:pt x="171585" y="290792"/>
                  </a:lnTo>
                  <a:lnTo>
                    <a:pt x="171187" y="290857"/>
                  </a:lnTo>
                  <a:lnTo>
                    <a:pt x="171188" y="291771"/>
                  </a:lnTo>
                  <a:lnTo>
                    <a:pt x="170462" y="292008"/>
                  </a:lnTo>
                  <a:lnTo>
                    <a:pt x="170358" y="291764"/>
                  </a:lnTo>
                  <a:lnTo>
                    <a:pt x="170177" y="291586"/>
                  </a:lnTo>
                  <a:lnTo>
                    <a:pt x="169608" y="291325"/>
                  </a:lnTo>
                  <a:lnTo>
                    <a:pt x="169050" y="291218"/>
                  </a:lnTo>
                  <a:lnTo>
                    <a:pt x="168734" y="291698"/>
                  </a:lnTo>
                  <a:lnTo>
                    <a:pt x="168526" y="292307"/>
                  </a:lnTo>
                  <a:lnTo>
                    <a:pt x="168514" y="292497"/>
                  </a:lnTo>
                  <a:lnTo>
                    <a:pt x="168666" y="292761"/>
                  </a:lnTo>
                  <a:lnTo>
                    <a:pt x="168313" y="293155"/>
                  </a:lnTo>
                  <a:lnTo>
                    <a:pt x="167559" y="293802"/>
                  </a:lnTo>
                  <a:lnTo>
                    <a:pt x="167278" y="293936"/>
                  </a:lnTo>
                  <a:lnTo>
                    <a:pt x="166817" y="293586"/>
                  </a:lnTo>
                  <a:lnTo>
                    <a:pt x="165301" y="293626"/>
                  </a:lnTo>
                  <a:lnTo>
                    <a:pt x="163649" y="294009"/>
                  </a:lnTo>
                  <a:lnTo>
                    <a:pt x="163060" y="294347"/>
                  </a:lnTo>
                  <a:lnTo>
                    <a:pt x="162968" y="294768"/>
                  </a:lnTo>
                  <a:lnTo>
                    <a:pt x="163076" y="294984"/>
                  </a:lnTo>
                  <a:lnTo>
                    <a:pt x="163260" y="295051"/>
                  </a:lnTo>
                  <a:lnTo>
                    <a:pt x="163505" y="295393"/>
                  </a:lnTo>
                  <a:lnTo>
                    <a:pt x="163392" y="295668"/>
                  </a:lnTo>
                  <a:lnTo>
                    <a:pt x="162098" y="295404"/>
                  </a:lnTo>
                  <a:lnTo>
                    <a:pt x="161087" y="295832"/>
                  </a:lnTo>
                  <a:lnTo>
                    <a:pt x="160750" y="295876"/>
                  </a:lnTo>
                  <a:lnTo>
                    <a:pt x="159523" y="295556"/>
                  </a:lnTo>
                  <a:lnTo>
                    <a:pt x="158918" y="292385"/>
                  </a:lnTo>
                  <a:lnTo>
                    <a:pt x="158516" y="292164"/>
                  </a:lnTo>
                  <a:lnTo>
                    <a:pt x="157618" y="291845"/>
                  </a:lnTo>
                  <a:lnTo>
                    <a:pt x="156447" y="291875"/>
                  </a:lnTo>
                  <a:lnTo>
                    <a:pt x="155609" y="292131"/>
                  </a:lnTo>
                  <a:lnTo>
                    <a:pt x="154101" y="292295"/>
                  </a:lnTo>
                  <a:lnTo>
                    <a:pt x="153337" y="292172"/>
                  </a:lnTo>
                  <a:lnTo>
                    <a:pt x="152497" y="291732"/>
                  </a:lnTo>
                  <a:lnTo>
                    <a:pt x="152304" y="291926"/>
                  </a:lnTo>
                  <a:lnTo>
                    <a:pt x="152329" y="292207"/>
                  </a:lnTo>
                  <a:lnTo>
                    <a:pt x="152738" y="292850"/>
                  </a:lnTo>
                  <a:lnTo>
                    <a:pt x="152951" y="292898"/>
                  </a:lnTo>
                  <a:lnTo>
                    <a:pt x="153509" y="293318"/>
                  </a:lnTo>
                  <a:lnTo>
                    <a:pt x="153565" y="293505"/>
                  </a:lnTo>
                  <a:lnTo>
                    <a:pt x="153597" y="293977"/>
                  </a:lnTo>
                  <a:lnTo>
                    <a:pt x="153509" y="294252"/>
                  </a:lnTo>
                  <a:lnTo>
                    <a:pt x="153001" y="294900"/>
                  </a:lnTo>
                  <a:lnTo>
                    <a:pt x="152180" y="295314"/>
                  </a:lnTo>
                  <a:lnTo>
                    <a:pt x="152312" y="296575"/>
                  </a:lnTo>
                  <a:lnTo>
                    <a:pt x="152489" y="296690"/>
                  </a:lnTo>
                  <a:lnTo>
                    <a:pt x="152665" y="296660"/>
                  </a:lnTo>
                  <a:lnTo>
                    <a:pt x="152962" y="296805"/>
                  </a:lnTo>
                  <a:lnTo>
                    <a:pt x="153006" y="296939"/>
                  </a:lnTo>
                  <a:lnTo>
                    <a:pt x="152233" y="297492"/>
                  </a:lnTo>
                  <a:lnTo>
                    <a:pt x="152009" y="297442"/>
                  </a:lnTo>
                  <a:lnTo>
                    <a:pt x="151805" y="297010"/>
                  </a:lnTo>
                  <a:lnTo>
                    <a:pt x="151701" y="296318"/>
                  </a:lnTo>
                  <a:lnTo>
                    <a:pt x="151814" y="296017"/>
                  </a:lnTo>
                  <a:lnTo>
                    <a:pt x="151421" y="295495"/>
                  </a:lnTo>
                  <a:lnTo>
                    <a:pt x="151273" y="295544"/>
                  </a:lnTo>
                  <a:lnTo>
                    <a:pt x="151319" y="296031"/>
                  </a:lnTo>
                  <a:lnTo>
                    <a:pt x="150739" y="296708"/>
                  </a:lnTo>
                  <a:lnTo>
                    <a:pt x="149239" y="298181"/>
                  </a:lnTo>
                  <a:lnTo>
                    <a:pt x="148631" y="298542"/>
                  </a:lnTo>
                  <a:lnTo>
                    <a:pt x="147836" y="297482"/>
                  </a:lnTo>
                  <a:lnTo>
                    <a:pt x="147550" y="297416"/>
                  </a:lnTo>
                  <a:lnTo>
                    <a:pt x="147339" y="298310"/>
                  </a:lnTo>
                  <a:lnTo>
                    <a:pt x="147131" y="298701"/>
                  </a:lnTo>
                  <a:lnTo>
                    <a:pt x="147010" y="298884"/>
                  </a:lnTo>
                  <a:lnTo>
                    <a:pt x="146493" y="298928"/>
                  </a:lnTo>
                  <a:lnTo>
                    <a:pt x="146136" y="299654"/>
                  </a:lnTo>
                  <a:lnTo>
                    <a:pt x="145820" y="300093"/>
                  </a:lnTo>
                  <a:lnTo>
                    <a:pt x="144734" y="299527"/>
                  </a:lnTo>
                  <a:lnTo>
                    <a:pt x="144557" y="299743"/>
                  </a:lnTo>
                  <a:lnTo>
                    <a:pt x="144810" y="301648"/>
                  </a:lnTo>
                  <a:lnTo>
                    <a:pt x="144778" y="301852"/>
                  </a:lnTo>
                  <a:lnTo>
                    <a:pt x="143876" y="303821"/>
                  </a:lnTo>
                  <a:lnTo>
                    <a:pt x="142426" y="303337"/>
                  </a:lnTo>
                  <a:lnTo>
                    <a:pt x="141176" y="302541"/>
                  </a:lnTo>
                  <a:lnTo>
                    <a:pt x="140699" y="302061"/>
                  </a:lnTo>
                  <a:lnTo>
                    <a:pt x="140389" y="301615"/>
                  </a:lnTo>
                  <a:lnTo>
                    <a:pt x="140153" y="300945"/>
                  </a:lnTo>
                  <a:lnTo>
                    <a:pt x="139950" y="299528"/>
                  </a:lnTo>
                  <a:lnTo>
                    <a:pt x="140057" y="299033"/>
                  </a:lnTo>
                  <a:lnTo>
                    <a:pt x="140381" y="298530"/>
                  </a:lnTo>
                  <a:lnTo>
                    <a:pt x="140902" y="298132"/>
                  </a:lnTo>
                  <a:lnTo>
                    <a:pt x="141095" y="297871"/>
                  </a:lnTo>
                  <a:lnTo>
                    <a:pt x="141135" y="297667"/>
                  </a:lnTo>
                  <a:lnTo>
                    <a:pt x="141114" y="297339"/>
                  </a:lnTo>
                  <a:lnTo>
                    <a:pt x="140763" y="296650"/>
                  </a:lnTo>
                  <a:lnTo>
                    <a:pt x="140289" y="297194"/>
                  </a:lnTo>
                  <a:lnTo>
                    <a:pt x="140081" y="297756"/>
                  </a:lnTo>
                  <a:lnTo>
                    <a:pt x="140173" y="298078"/>
                  </a:lnTo>
                  <a:lnTo>
                    <a:pt x="139692" y="297970"/>
                  </a:lnTo>
                  <a:lnTo>
                    <a:pt x="138412" y="296856"/>
                  </a:lnTo>
                  <a:lnTo>
                    <a:pt x="137637" y="295426"/>
                  </a:lnTo>
                  <a:lnTo>
                    <a:pt x="136719" y="295256"/>
                  </a:lnTo>
                  <a:lnTo>
                    <a:pt x="135935" y="295278"/>
                  </a:lnTo>
                  <a:lnTo>
                    <a:pt x="135489" y="295410"/>
                  </a:lnTo>
                  <a:lnTo>
                    <a:pt x="135509" y="295671"/>
                  </a:lnTo>
                  <a:lnTo>
                    <a:pt x="135366" y="295959"/>
                  </a:lnTo>
                  <a:lnTo>
                    <a:pt x="134436" y="295906"/>
                  </a:lnTo>
                  <a:lnTo>
                    <a:pt x="134360" y="295741"/>
                  </a:lnTo>
                  <a:lnTo>
                    <a:pt x="134337" y="295148"/>
                  </a:lnTo>
                  <a:lnTo>
                    <a:pt x="134567" y="294803"/>
                  </a:lnTo>
                  <a:lnTo>
                    <a:pt x="134524" y="294555"/>
                  </a:lnTo>
                  <a:lnTo>
                    <a:pt x="133156" y="293417"/>
                  </a:lnTo>
                  <a:lnTo>
                    <a:pt x="132174" y="292965"/>
                  </a:lnTo>
                  <a:lnTo>
                    <a:pt x="131583" y="292968"/>
                  </a:lnTo>
                  <a:lnTo>
                    <a:pt x="131134" y="293130"/>
                  </a:lnTo>
                  <a:lnTo>
                    <a:pt x="131147" y="293313"/>
                  </a:lnTo>
                  <a:lnTo>
                    <a:pt x="131056" y="293503"/>
                  </a:lnTo>
                  <a:lnTo>
                    <a:pt x="130927" y="293448"/>
                  </a:lnTo>
                  <a:lnTo>
                    <a:pt x="130819" y="293303"/>
                  </a:lnTo>
                  <a:lnTo>
                    <a:pt x="130679" y="292127"/>
                  </a:lnTo>
                  <a:lnTo>
                    <a:pt x="130663" y="290755"/>
                  </a:lnTo>
                  <a:lnTo>
                    <a:pt x="130992" y="290182"/>
                  </a:lnTo>
                  <a:lnTo>
                    <a:pt x="131201" y="289412"/>
                  </a:lnTo>
                  <a:lnTo>
                    <a:pt x="131177" y="288746"/>
                  </a:lnTo>
                  <a:lnTo>
                    <a:pt x="130287" y="287920"/>
                  </a:lnTo>
                  <a:lnTo>
                    <a:pt x="129825" y="287615"/>
                  </a:lnTo>
                  <a:lnTo>
                    <a:pt x="128750" y="287618"/>
                  </a:lnTo>
                  <a:lnTo>
                    <a:pt x="127904" y="287198"/>
                  </a:lnTo>
                  <a:lnTo>
                    <a:pt x="127226" y="287228"/>
                  </a:lnTo>
                  <a:lnTo>
                    <a:pt x="126130" y="287429"/>
                  </a:lnTo>
                  <a:lnTo>
                    <a:pt x="125942" y="287611"/>
                  </a:lnTo>
                  <a:lnTo>
                    <a:pt x="126030" y="287987"/>
                  </a:lnTo>
                  <a:lnTo>
                    <a:pt x="125177" y="288111"/>
                  </a:lnTo>
                  <a:lnTo>
                    <a:pt x="125079" y="287905"/>
                  </a:lnTo>
                  <a:lnTo>
                    <a:pt x="124473" y="287868"/>
                  </a:lnTo>
                  <a:lnTo>
                    <a:pt x="124261" y="287905"/>
                  </a:lnTo>
                  <a:lnTo>
                    <a:pt x="123069" y="288535"/>
                  </a:lnTo>
                  <a:lnTo>
                    <a:pt x="122496" y="288498"/>
                  </a:lnTo>
                  <a:lnTo>
                    <a:pt x="121127" y="287951"/>
                  </a:lnTo>
                  <a:lnTo>
                    <a:pt x="120357" y="287319"/>
                  </a:lnTo>
                  <a:lnTo>
                    <a:pt x="119242" y="286795"/>
                  </a:lnTo>
                  <a:lnTo>
                    <a:pt x="118424" y="286556"/>
                  </a:lnTo>
                  <a:lnTo>
                    <a:pt x="118287" y="286459"/>
                  </a:lnTo>
                  <a:lnTo>
                    <a:pt x="118757" y="286348"/>
                  </a:lnTo>
                  <a:lnTo>
                    <a:pt x="118998" y="285857"/>
                  </a:lnTo>
                  <a:lnTo>
                    <a:pt x="119079" y="284744"/>
                  </a:lnTo>
                  <a:lnTo>
                    <a:pt x="118963" y="284477"/>
                  </a:lnTo>
                  <a:lnTo>
                    <a:pt x="118911" y="283758"/>
                  </a:lnTo>
                  <a:lnTo>
                    <a:pt x="119096" y="282776"/>
                  </a:lnTo>
                  <a:lnTo>
                    <a:pt x="119317" y="282709"/>
                  </a:lnTo>
                  <a:lnTo>
                    <a:pt x="119964" y="282862"/>
                  </a:lnTo>
                  <a:lnTo>
                    <a:pt x="120744" y="282801"/>
                  </a:lnTo>
                  <a:lnTo>
                    <a:pt x="119918" y="282717"/>
                  </a:lnTo>
                  <a:lnTo>
                    <a:pt x="119959" y="282070"/>
                  </a:lnTo>
                  <a:lnTo>
                    <a:pt x="119817" y="281385"/>
                  </a:lnTo>
                  <a:lnTo>
                    <a:pt x="119655" y="281597"/>
                  </a:lnTo>
                  <a:lnTo>
                    <a:pt x="119575" y="281958"/>
                  </a:lnTo>
                  <a:lnTo>
                    <a:pt x="118908" y="281883"/>
                  </a:lnTo>
                  <a:lnTo>
                    <a:pt x="118098" y="281425"/>
                  </a:lnTo>
                  <a:lnTo>
                    <a:pt x="117103" y="279847"/>
                  </a:lnTo>
                  <a:lnTo>
                    <a:pt x="117143" y="278749"/>
                  </a:lnTo>
                  <a:lnTo>
                    <a:pt x="116582" y="278065"/>
                  </a:lnTo>
                  <a:lnTo>
                    <a:pt x="116284" y="278068"/>
                  </a:lnTo>
                  <a:lnTo>
                    <a:pt x="115987" y="278258"/>
                  </a:lnTo>
                  <a:lnTo>
                    <a:pt x="115517" y="278128"/>
                  </a:lnTo>
                  <a:lnTo>
                    <a:pt x="114987" y="277834"/>
                  </a:lnTo>
                  <a:lnTo>
                    <a:pt x="114373" y="277339"/>
                  </a:lnTo>
                  <a:lnTo>
                    <a:pt x="113650" y="276568"/>
                  </a:lnTo>
                  <a:lnTo>
                    <a:pt x="112923" y="275932"/>
                  </a:lnTo>
                  <a:lnTo>
                    <a:pt x="112859" y="274860"/>
                  </a:lnTo>
                  <a:lnTo>
                    <a:pt x="112915" y="274533"/>
                  </a:lnTo>
                  <a:lnTo>
                    <a:pt x="113623" y="273770"/>
                  </a:lnTo>
                  <a:lnTo>
                    <a:pt x="113695" y="273599"/>
                  </a:lnTo>
                  <a:lnTo>
                    <a:pt x="113157" y="273450"/>
                  </a:lnTo>
                  <a:lnTo>
                    <a:pt x="112787" y="273476"/>
                  </a:lnTo>
                  <a:lnTo>
                    <a:pt x="112586" y="273350"/>
                  </a:lnTo>
                  <a:lnTo>
                    <a:pt x="112739" y="273008"/>
                  </a:lnTo>
                  <a:lnTo>
                    <a:pt x="113243" y="273063"/>
                  </a:lnTo>
                  <a:lnTo>
                    <a:pt x="113174" y="271854"/>
                  </a:lnTo>
                  <a:lnTo>
                    <a:pt x="113238" y="271468"/>
                  </a:lnTo>
                  <a:lnTo>
                    <a:pt x="111938" y="271460"/>
                  </a:lnTo>
                  <a:lnTo>
                    <a:pt x="111942" y="271101"/>
                  </a:lnTo>
                  <a:lnTo>
                    <a:pt x="110653" y="271094"/>
                  </a:lnTo>
                  <a:lnTo>
                    <a:pt x="110659" y="273320"/>
                  </a:lnTo>
                  <a:lnTo>
                    <a:pt x="108352" y="273320"/>
                  </a:lnTo>
                  <a:lnTo>
                    <a:pt x="108210" y="266151"/>
                  </a:lnTo>
                  <a:lnTo>
                    <a:pt x="107698" y="266487"/>
                  </a:lnTo>
                  <a:lnTo>
                    <a:pt x="107626" y="266728"/>
                  </a:lnTo>
                  <a:lnTo>
                    <a:pt x="107622" y="267160"/>
                  </a:lnTo>
                  <a:lnTo>
                    <a:pt x="107441" y="267443"/>
                  </a:lnTo>
                  <a:lnTo>
                    <a:pt x="107131" y="267677"/>
                  </a:lnTo>
                  <a:lnTo>
                    <a:pt x="106529" y="267849"/>
                  </a:lnTo>
                  <a:lnTo>
                    <a:pt x="106035" y="268575"/>
                  </a:lnTo>
                  <a:lnTo>
                    <a:pt x="105393" y="270391"/>
                  </a:lnTo>
                  <a:lnTo>
                    <a:pt x="105429" y="271138"/>
                  </a:lnTo>
                  <a:lnTo>
                    <a:pt x="104209" y="272750"/>
                  </a:lnTo>
                  <a:lnTo>
                    <a:pt x="103879" y="272955"/>
                  </a:lnTo>
                  <a:lnTo>
                    <a:pt x="103678" y="273377"/>
                  </a:lnTo>
                  <a:lnTo>
                    <a:pt x="103113" y="275034"/>
                  </a:lnTo>
                  <a:lnTo>
                    <a:pt x="103105" y="275280"/>
                  </a:lnTo>
                  <a:lnTo>
                    <a:pt x="103213" y="275577"/>
                  </a:lnTo>
                  <a:lnTo>
                    <a:pt x="103213" y="275804"/>
                  </a:lnTo>
                  <a:lnTo>
                    <a:pt x="102698" y="276864"/>
                  </a:lnTo>
                  <a:lnTo>
                    <a:pt x="101690" y="278237"/>
                  </a:lnTo>
                  <a:lnTo>
                    <a:pt x="101440" y="278739"/>
                  </a:lnTo>
                  <a:lnTo>
                    <a:pt x="100653" y="279706"/>
                  </a:lnTo>
                  <a:lnTo>
                    <a:pt x="93246" y="290753"/>
                  </a:lnTo>
                  <a:lnTo>
                    <a:pt x="93499" y="291896"/>
                  </a:lnTo>
                  <a:lnTo>
                    <a:pt x="93663" y="291958"/>
                  </a:lnTo>
                  <a:lnTo>
                    <a:pt x="94226" y="292384"/>
                  </a:lnTo>
                  <a:lnTo>
                    <a:pt x="94627" y="292838"/>
                  </a:lnTo>
                  <a:lnTo>
                    <a:pt x="94703" y="293013"/>
                  </a:lnTo>
                  <a:lnTo>
                    <a:pt x="94892" y="293631"/>
                  </a:lnTo>
                  <a:lnTo>
                    <a:pt x="94840" y="294040"/>
                  </a:lnTo>
                  <a:lnTo>
                    <a:pt x="94640" y="294583"/>
                  </a:lnTo>
                  <a:lnTo>
                    <a:pt x="94150" y="294851"/>
                  </a:lnTo>
                  <a:lnTo>
                    <a:pt x="93733" y="294978"/>
                  </a:lnTo>
                  <a:lnTo>
                    <a:pt x="93401" y="296548"/>
                  </a:lnTo>
                  <a:lnTo>
                    <a:pt x="93457" y="296857"/>
                  </a:lnTo>
                  <a:lnTo>
                    <a:pt x="91193" y="298386"/>
                  </a:lnTo>
                  <a:lnTo>
                    <a:pt x="90969" y="298662"/>
                  </a:lnTo>
                  <a:lnTo>
                    <a:pt x="90905" y="298963"/>
                  </a:lnTo>
                  <a:lnTo>
                    <a:pt x="90969" y="299380"/>
                  </a:lnTo>
                  <a:lnTo>
                    <a:pt x="90890" y="300187"/>
                  </a:lnTo>
                  <a:lnTo>
                    <a:pt x="90293" y="301226"/>
                  </a:lnTo>
                  <a:lnTo>
                    <a:pt x="89873" y="301609"/>
                  </a:lnTo>
                  <a:lnTo>
                    <a:pt x="89557" y="302327"/>
                  </a:lnTo>
                  <a:lnTo>
                    <a:pt x="89585" y="302774"/>
                  </a:lnTo>
                  <a:lnTo>
                    <a:pt x="90214" y="303853"/>
                  </a:lnTo>
                  <a:lnTo>
                    <a:pt x="90255" y="304128"/>
                  </a:lnTo>
                  <a:lnTo>
                    <a:pt x="87986" y="306935"/>
                  </a:lnTo>
                  <a:lnTo>
                    <a:pt x="87690" y="307385"/>
                  </a:lnTo>
                  <a:lnTo>
                    <a:pt x="87386" y="308193"/>
                  </a:lnTo>
                  <a:lnTo>
                    <a:pt x="87205" y="308345"/>
                  </a:lnTo>
                  <a:lnTo>
                    <a:pt x="87100" y="308847"/>
                  </a:lnTo>
                  <a:lnTo>
                    <a:pt x="87592" y="310030"/>
                  </a:lnTo>
                  <a:lnTo>
                    <a:pt x="87584" y="310205"/>
                  </a:lnTo>
                  <a:lnTo>
                    <a:pt x="86959" y="310811"/>
                  </a:lnTo>
                  <a:lnTo>
                    <a:pt x="86266" y="311060"/>
                  </a:lnTo>
                  <a:lnTo>
                    <a:pt x="86213" y="311674"/>
                  </a:lnTo>
                  <a:lnTo>
                    <a:pt x="85657" y="312254"/>
                  </a:lnTo>
                  <a:lnTo>
                    <a:pt x="84872" y="312539"/>
                  </a:lnTo>
                  <a:lnTo>
                    <a:pt x="84311" y="312612"/>
                  </a:lnTo>
                  <a:lnTo>
                    <a:pt x="84130" y="312440"/>
                  </a:lnTo>
                  <a:lnTo>
                    <a:pt x="83945" y="312388"/>
                  </a:lnTo>
                  <a:lnTo>
                    <a:pt x="82475" y="313037"/>
                  </a:lnTo>
                  <a:lnTo>
                    <a:pt x="81910" y="313182"/>
                  </a:lnTo>
                  <a:lnTo>
                    <a:pt x="80926" y="313268"/>
                  </a:lnTo>
                  <a:lnTo>
                    <a:pt x="79861" y="312803"/>
                  </a:lnTo>
                  <a:lnTo>
                    <a:pt x="79741" y="312343"/>
                  </a:lnTo>
                  <a:lnTo>
                    <a:pt x="79301" y="312126"/>
                  </a:lnTo>
                  <a:lnTo>
                    <a:pt x="78537" y="312096"/>
                  </a:lnTo>
                  <a:lnTo>
                    <a:pt x="76780" y="312628"/>
                  </a:lnTo>
                  <a:lnTo>
                    <a:pt x="74807" y="312978"/>
                  </a:lnTo>
                  <a:lnTo>
                    <a:pt x="73806" y="312812"/>
                  </a:lnTo>
                  <a:lnTo>
                    <a:pt x="73114" y="312593"/>
                  </a:lnTo>
                  <a:lnTo>
                    <a:pt x="72972" y="311993"/>
                  </a:lnTo>
                  <a:lnTo>
                    <a:pt x="72392" y="312331"/>
                  </a:lnTo>
                  <a:lnTo>
                    <a:pt x="71637" y="312343"/>
                  </a:lnTo>
                  <a:lnTo>
                    <a:pt x="71309" y="312809"/>
                  </a:lnTo>
                  <a:lnTo>
                    <a:pt x="70736" y="312831"/>
                  </a:lnTo>
                  <a:lnTo>
                    <a:pt x="70271" y="313070"/>
                  </a:lnTo>
                  <a:lnTo>
                    <a:pt x="70019" y="314010"/>
                  </a:lnTo>
                  <a:lnTo>
                    <a:pt x="70674" y="314164"/>
                  </a:lnTo>
                  <a:lnTo>
                    <a:pt x="71063" y="314587"/>
                  </a:lnTo>
                  <a:lnTo>
                    <a:pt x="71244" y="314880"/>
                  </a:lnTo>
                  <a:lnTo>
                    <a:pt x="71428" y="315681"/>
                  </a:lnTo>
                  <a:lnTo>
                    <a:pt x="71218" y="316198"/>
                  </a:lnTo>
                  <a:lnTo>
                    <a:pt x="71153" y="316588"/>
                  </a:lnTo>
                  <a:lnTo>
                    <a:pt x="71179" y="316978"/>
                  </a:lnTo>
                  <a:lnTo>
                    <a:pt x="71363" y="317398"/>
                  </a:lnTo>
                  <a:lnTo>
                    <a:pt x="71396" y="317627"/>
                  </a:lnTo>
                  <a:lnTo>
                    <a:pt x="71309" y="318096"/>
                  </a:lnTo>
                  <a:lnTo>
                    <a:pt x="71132" y="318416"/>
                  </a:lnTo>
                  <a:lnTo>
                    <a:pt x="71309" y="319646"/>
                  </a:lnTo>
                  <a:lnTo>
                    <a:pt x="71283" y="321338"/>
                  </a:lnTo>
                  <a:lnTo>
                    <a:pt x="71006" y="321549"/>
                  </a:lnTo>
                  <a:lnTo>
                    <a:pt x="70559" y="321711"/>
                  </a:lnTo>
                  <a:lnTo>
                    <a:pt x="70258" y="321846"/>
                  </a:lnTo>
                  <a:lnTo>
                    <a:pt x="69805" y="322560"/>
                  </a:lnTo>
                  <a:lnTo>
                    <a:pt x="69469" y="323278"/>
                  </a:lnTo>
                  <a:lnTo>
                    <a:pt x="69601" y="323527"/>
                  </a:lnTo>
                  <a:lnTo>
                    <a:pt x="70216" y="324238"/>
                  </a:lnTo>
                  <a:lnTo>
                    <a:pt x="69736" y="324818"/>
                  </a:lnTo>
                  <a:lnTo>
                    <a:pt x="70325" y="325404"/>
                  </a:lnTo>
                  <a:lnTo>
                    <a:pt x="70088" y="325848"/>
                  </a:lnTo>
                  <a:lnTo>
                    <a:pt x="69687" y="326552"/>
                  </a:lnTo>
                  <a:lnTo>
                    <a:pt x="69367" y="326660"/>
                  </a:lnTo>
                  <a:lnTo>
                    <a:pt x="68144" y="327366"/>
                  </a:lnTo>
                  <a:lnTo>
                    <a:pt x="67367" y="328114"/>
                  </a:lnTo>
                  <a:lnTo>
                    <a:pt x="66813" y="328300"/>
                  </a:lnTo>
                  <a:lnTo>
                    <a:pt x="66701" y="328917"/>
                  </a:lnTo>
                  <a:lnTo>
                    <a:pt x="66825" y="329181"/>
                  </a:lnTo>
                  <a:lnTo>
                    <a:pt x="66369" y="330446"/>
                  </a:lnTo>
                  <a:lnTo>
                    <a:pt x="66939" y="332493"/>
                  </a:lnTo>
                  <a:lnTo>
                    <a:pt x="66755" y="332953"/>
                  </a:lnTo>
                  <a:lnTo>
                    <a:pt x="66783" y="333203"/>
                  </a:lnTo>
                  <a:lnTo>
                    <a:pt x="66945" y="333586"/>
                  </a:lnTo>
                  <a:lnTo>
                    <a:pt x="67321" y="334220"/>
                  </a:lnTo>
                  <a:lnTo>
                    <a:pt x="68111" y="335229"/>
                  </a:lnTo>
                  <a:lnTo>
                    <a:pt x="69600" y="335261"/>
                  </a:lnTo>
                  <a:lnTo>
                    <a:pt x="72241" y="335505"/>
                  </a:lnTo>
                  <a:lnTo>
                    <a:pt x="73989" y="335294"/>
                  </a:lnTo>
                  <a:lnTo>
                    <a:pt x="74546" y="335375"/>
                  </a:lnTo>
                  <a:lnTo>
                    <a:pt x="74999" y="335538"/>
                  </a:lnTo>
                  <a:lnTo>
                    <a:pt x="76501" y="335668"/>
                  </a:lnTo>
                  <a:lnTo>
                    <a:pt x="77162" y="335505"/>
                  </a:lnTo>
                  <a:lnTo>
                    <a:pt x="77770" y="335700"/>
                  </a:lnTo>
                  <a:lnTo>
                    <a:pt x="77999" y="335643"/>
                  </a:lnTo>
                  <a:lnTo>
                    <a:pt x="78547" y="335554"/>
                  </a:lnTo>
                  <a:lnTo>
                    <a:pt x="78922" y="335213"/>
                  </a:lnTo>
                  <a:lnTo>
                    <a:pt x="79751" y="334903"/>
                  </a:lnTo>
                  <a:lnTo>
                    <a:pt x="79893" y="335213"/>
                  </a:lnTo>
                  <a:lnTo>
                    <a:pt x="79829" y="335782"/>
                  </a:lnTo>
                  <a:lnTo>
                    <a:pt x="79932" y="335912"/>
                  </a:lnTo>
                  <a:lnTo>
                    <a:pt x="80126" y="336075"/>
                  </a:lnTo>
                  <a:lnTo>
                    <a:pt x="80567" y="336123"/>
                  </a:lnTo>
                  <a:lnTo>
                    <a:pt x="81085" y="336449"/>
                  </a:lnTo>
                  <a:lnTo>
                    <a:pt x="81551" y="337099"/>
                  </a:lnTo>
                  <a:lnTo>
                    <a:pt x="81862" y="337327"/>
                  </a:lnTo>
                  <a:lnTo>
                    <a:pt x="83493" y="337148"/>
                  </a:lnTo>
                  <a:lnTo>
                    <a:pt x="84477" y="336888"/>
                  </a:lnTo>
                  <a:lnTo>
                    <a:pt x="85422" y="336254"/>
                  </a:lnTo>
                  <a:lnTo>
                    <a:pt x="85565" y="336237"/>
                  </a:lnTo>
                  <a:lnTo>
                    <a:pt x="86264" y="336855"/>
                  </a:lnTo>
                  <a:lnTo>
                    <a:pt x="86432" y="337408"/>
                  </a:lnTo>
                  <a:lnTo>
                    <a:pt x="87170" y="337425"/>
                  </a:lnTo>
                  <a:lnTo>
                    <a:pt x="87326" y="337506"/>
                  </a:lnTo>
                  <a:lnTo>
                    <a:pt x="87377" y="337783"/>
                  </a:lnTo>
                  <a:lnTo>
                    <a:pt x="87157" y="338466"/>
                  </a:lnTo>
                  <a:lnTo>
                    <a:pt x="87118" y="339230"/>
                  </a:lnTo>
                  <a:lnTo>
                    <a:pt x="88595" y="341589"/>
                  </a:lnTo>
                  <a:lnTo>
                    <a:pt x="89514" y="341751"/>
                  </a:lnTo>
                  <a:lnTo>
                    <a:pt x="89954" y="341751"/>
                  </a:lnTo>
                  <a:lnTo>
                    <a:pt x="90589" y="341393"/>
                  </a:lnTo>
                  <a:lnTo>
                    <a:pt x="91119" y="341800"/>
                  </a:lnTo>
                  <a:lnTo>
                    <a:pt x="91378" y="341833"/>
                  </a:lnTo>
                  <a:lnTo>
                    <a:pt x="91495" y="341995"/>
                  </a:lnTo>
                  <a:lnTo>
                    <a:pt x="91495" y="342239"/>
                  </a:lnTo>
                  <a:lnTo>
                    <a:pt x="92220" y="342971"/>
                  </a:lnTo>
                  <a:lnTo>
                    <a:pt x="92142" y="343150"/>
                  </a:lnTo>
                  <a:lnTo>
                    <a:pt x="91715" y="343524"/>
                  </a:lnTo>
                  <a:lnTo>
                    <a:pt x="91262" y="344175"/>
                  </a:lnTo>
                  <a:lnTo>
                    <a:pt x="91171" y="344370"/>
                  </a:lnTo>
                  <a:lnTo>
                    <a:pt x="91205" y="344524"/>
                  </a:lnTo>
                  <a:lnTo>
                    <a:pt x="91288" y="344744"/>
                  </a:lnTo>
                  <a:lnTo>
                    <a:pt x="91689" y="345167"/>
                  </a:lnTo>
                  <a:lnTo>
                    <a:pt x="92259" y="345460"/>
                  </a:lnTo>
                  <a:lnTo>
                    <a:pt x="92505" y="345785"/>
                  </a:lnTo>
                  <a:lnTo>
                    <a:pt x="92686" y="346371"/>
                  </a:lnTo>
                  <a:lnTo>
                    <a:pt x="92505" y="346485"/>
                  </a:lnTo>
                  <a:lnTo>
                    <a:pt x="92388" y="346680"/>
                  </a:lnTo>
                  <a:lnTo>
                    <a:pt x="92401" y="346859"/>
                  </a:lnTo>
                  <a:lnTo>
                    <a:pt x="93049" y="347737"/>
                  </a:lnTo>
                  <a:lnTo>
                    <a:pt x="93804" y="348226"/>
                  </a:lnTo>
                  <a:lnTo>
                    <a:pt x="94108" y="349367"/>
                  </a:lnTo>
                  <a:lnTo>
                    <a:pt x="94023" y="349506"/>
                  </a:lnTo>
                  <a:lnTo>
                    <a:pt x="94029" y="349660"/>
                  </a:lnTo>
                  <a:lnTo>
                    <a:pt x="94615" y="350730"/>
                  </a:lnTo>
                  <a:lnTo>
                    <a:pt x="95237" y="350698"/>
                  </a:lnTo>
                  <a:lnTo>
                    <a:pt x="95444" y="350974"/>
                  </a:lnTo>
                  <a:lnTo>
                    <a:pt x="95470" y="351153"/>
                  </a:lnTo>
                  <a:lnTo>
                    <a:pt x="95379" y="351641"/>
                  </a:lnTo>
                  <a:lnTo>
                    <a:pt x="95561" y="352178"/>
                  </a:lnTo>
                  <a:lnTo>
                    <a:pt x="95845" y="352536"/>
                  </a:lnTo>
                  <a:lnTo>
                    <a:pt x="95956" y="353032"/>
                  </a:lnTo>
                  <a:lnTo>
                    <a:pt x="95768" y="354244"/>
                  </a:lnTo>
                  <a:lnTo>
                    <a:pt x="95884" y="354422"/>
                  </a:lnTo>
                  <a:lnTo>
                    <a:pt x="96047" y="354495"/>
                  </a:lnTo>
                  <a:lnTo>
                    <a:pt x="96486" y="354419"/>
                  </a:lnTo>
                  <a:lnTo>
                    <a:pt x="97407" y="354654"/>
                  </a:lnTo>
                  <a:lnTo>
                    <a:pt x="97884" y="355032"/>
                  </a:lnTo>
                  <a:lnTo>
                    <a:pt x="98540" y="355396"/>
                  </a:lnTo>
                  <a:lnTo>
                    <a:pt x="98254" y="355919"/>
                  </a:lnTo>
                  <a:lnTo>
                    <a:pt x="98232" y="356469"/>
                  </a:lnTo>
                  <a:lnTo>
                    <a:pt x="98525" y="357537"/>
                  </a:lnTo>
                  <a:lnTo>
                    <a:pt x="98490" y="357707"/>
                  </a:lnTo>
                  <a:lnTo>
                    <a:pt x="98010" y="357749"/>
                  </a:lnTo>
                  <a:lnTo>
                    <a:pt x="97864" y="357832"/>
                  </a:lnTo>
                  <a:lnTo>
                    <a:pt x="97318" y="358467"/>
                  </a:lnTo>
                  <a:lnTo>
                    <a:pt x="96919" y="358469"/>
                  </a:lnTo>
                  <a:lnTo>
                    <a:pt x="96421" y="358325"/>
                  </a:lnTo>
                  <a:lnTo>
                    <a:pt x="96157" y="358387"/>
                  </a:lnTo>
                  <a:lnTo>
                    <a:pt x="95919" y="358723"/>
                  </a:lnTo>
                  <a:lnTo>
                    <a:pt x="95622" y="360058"/>
                  </a:lnTo>
                  <a:lnTo>
                    <a:pt x="95536" y="360240"/>
                  </a:lnTo>
                  <a:lnTo>
                    <a:pt x="95385" y="360455"/>
                  </a:lnTo>
                  <a:lnTo>
                    <a:pt x="94794" y="360574"/>
                  </a:lnTo>
                  <a:lnTo>
                    <a:pt x="94615" y="361108"/>
                  </a:lnTo>
                  <a:lnTo>
                    <a:pt x="94369" y="362572"/>
                  </a:lnTo>
                  <a:lnTo>
                    <a:pt x="94547" y="362779"/>
                  </a:lnTo>
                  <a:lnTo>
                    <a:pt x="94913" y="362866"/>
                  </a:lnTo>
                  <a:lnTo>
                    <a:pt x="95597" y="363684"/>
                  </a:lnTo>
                  <a:lnTo>
                    <a:pt x="95564" y="364951"/>
                  </a:lnTo>
                  <a:lnTo>
                    <a:pt x="95391" y="365424"/>
                  </a:lnTo>
                  <a:lnTo>
                    <a:pt x="95451" y="365763"/>
                  </a:lnTo>
                  <a:lnTo>
                    <a:pt x="95664" y="366069"/>
                  </a:lnTo>
                  <a:lnTo>
                    <a:pt x="95571" y="366245"/>
                  </a:lnTo>
                  <a:lnTo>
                    <a:pt x="94175" y="368086"/>
                  </a:lnTo>
                  <a:lnTo>
                    <a:pt x="93580" y="368183"/>
                  </a:lnTo>
                  <a:lnTo>
                    <a:pt x="92168" y="368769"/>
                  </a:lnTo>
                  <a:lnTo>
                    <a:pt x="91689" y="369387"/>
                  </a:lnTo>
                  <a:lnTo>
                    <a:pt x="91456" y="369940"/>
                  </a:lnTo>
                  <a:lnTo>
                    <a:pt x="91146" y="370152"/>
                  </a:lnTo>
                  <a:lnTo>
                    <a:pt x="90317" y="370477"/>
                  </a:lnTo>
                  <a:lnTo>
                    <a:pt x="90006" y="370689"/>
                  </a:lnTo>
                  <a:lnTo>
                    <a:pt x="89877" y="371014"/>
                  </a:lnTo>
                  <a:lnTo>
                    <a:pt x="89838" y="371307"/>
                  </a:lnTo>
                  <a:lnTo>
                    <a:pt x="89954" y="371860"/>
                  </a:lnTo>
                  <a:lnTo>
                    <a:pt x="90256" y="372494"/>
                  </a:lnTo>
                  <a:lnTo>
                    <a:pt x="91332" y="373340"/>
                  </a:lnTo>
                  <a:lnTo>
                    <a:pt x="92023" y="373340"/>
                  </a:lnTo>
                  <a:lnTo>
                    <a:pt x="92222" y="373461"/>
                  </a:lnTo>
                  <a:lnTo>
                    <a:pt x="92270" y="373603"/>
                  </a:lnTo>
                  <a:lnTo>
                    <a:pt x="91989" y="374435"/>
                  </a:lnTo>
                  <a:lnTo>
                    <a:pt x="92065" y="375022"/>
                  </a:lnTo>
                  <a:lnTo>
                    <a:pt x="92638" y="376008"/>
                  </a:lnTo>
                  <a:lnTo>
                    <a:pt x="93197" y="376355"/>
                  </a:lnTo>
                  <a:lnTo>
                    <a:pt x="93282" y="376707"/>
                  </a:lnTo>
                  <a:lnTo>
                    <a:pt x="93280" y="377240"/>
                  </a:lnTo>
                  <a:lnTo>
                    <a:pt x="93379" y="377592"/>
                  </a:lnTo>
                  <a:lnTo>
                    <a:pt x="93654" y="378044"/>
                  </a:lnTo>
                  <a:lnTo>
                    <a:pt x="94058" y="378487"/>
                  </a:lnTo>
                  <a:lnTo>
                    <a:pt x="94337" y="379343"/>
                  </a:lnTo>
                  <a:lnTo>
                    <a:pt x="94408" y="379690"/>
                  </a:lnTo>
                  <a:lnTo>
                    <a:pt x="93950" y="380397"/>
                  </a:lnTo>
                  <a:lnTo>
                    <a:pt x="93858" y="380957"/>
                  </a:lnTo>
                  <a:lnTo>
                    <a:pt x="93735" y="382253"/>
                  </a:lnTo>
                  <a:lnTo>
                    <a:pt x="93004" y="382660"/>
                  </a:lnTo>
                  <a:lnTo>
                    <a:pt x="92977" y="383117"/>
                  </a:lnTo>
                  <a:lnTo>
                    <a:pt x="92732" y="383442"/>
                  </a:lnTo>
                  <a:lnTo>
                    <a:pt x="92098" y="383730"/>
                  </a:lnTo>
                  <a:lnTo>
                    <a:pt x="91898" y="383983"/>
                  </a:lnTo>
                  <a:lnTo>
                    <a:pt x="92117" y="384212"/>
                  </a:lnTo>
                  <a:lnTo>
                    <a:pt x="92213" y="384436"/>
                  </a:lnTo>
                  <a:lnTo>
                    <a:pt x="92185" y="384611"/>
                  </a:lnTo>
                  <a:lnTo>
                    <a:pt x="92106" y="384984"/>
                  </a:lnTo>
                  <a:lnTo>
                    <a:pt x="91667" y="385866"/>
                  </a:lnTo>
                  <a:lnTo>
                    <a:pt x="91018" y="386279"/>
                  </a:lnTo>
                  <a:lnTo>
                    <a:pt x="91240" y="387093"/>
                  </a:lnTo>
                  <a:lnTo>
                    <a:pt x="91976" y="388405"/>
                  </a:lnTo>
                  <a:lnTo>
                    <a:pt x="92417" y="388524"/>
                  </a:lnTo>
                  <a:lnTo>
                    <a:pt x="92654" y="388711"/>
                  </a:lnTo>
                  <a:lnTo>
                    <a:pt x="92506" y="389241"/>
                  </a:lnTo>
                  <a:lnTo>
                    <a:pt x="92584" y="389964"/>
                  </a:lnTo>
                  <a:lnTo>
                    <a:pt x="92505" y="390419"/>
                  </a:lnTo>
                  <a:lnTo>
                    <a:pt x="92311" y="390630"/>
                  </a:lnTo>
                  <a:lnTo>
                    <a:pt x="92089" y="390677"/>
                  </a:lnTo>
                  <a:lnTo>
                    <a:pt x="92002" y="390896"/>
                  </a:lnTo>
                  <a:lnTo>
                    <a:pt x="92040" y="391175"/>
                  </a:lnTo>
                  <a:lnTo>
                    <a:pt x="92493" y="391338"/>
                  </a:lnTo>
                  <a:lnTo>
                    <a:pt x="92598" y="391857"/>
                  </a:lnTo>
                  <a:lnTo>
                    <a:pt x="93085" y="391829"/>
                  </a:lnTo>
                  <a:lnTo>
                    <a:pt x="93461" y="391893"/>
                  </a:lnTo>
                  <a:lnTo>
                    <a:pt x="93752" y="392370"/>
                  </a:lnTo>
                  <a:lnTo>
                    <a:pt x="93463" y="392780"/>
                  </a:lnTo>
                  <a:lnTo>
                    <a:pt x="93614" y="393393"/>
                  </a:lnTo>
                  <a:lnTo>
                    <a:pt x="93686" y="393535"/>
                  </a:lnTo>
                  <a:lnTo>
                    <a:pt x="94505" y="393811"/>
                  </a:lnTo>
                  <a:lnTo>
                    <a:pt x="94633" y="394042"/>
                  </a:lnTo>
                  <a:lnTo>
                    <a:pt x="94578" y="394381"/>
                  </a:lnTo>
                  <a:lnTo>
                    <a:pt x="92929" y="394277"/>
                  </a:lnTo>
                  <a:lnTo>
                    <a:pt x="75711" y="394273"/>
                  </a:lnTo>
                  <a:lnTo>
                    <a:pt x="71310" y="394272"/>
                  </a:lnTo>
                  <a:lnTo>
                    <a:pt x="68862" y="394246"/>
                  </a:lnTo>
                  <a:lnTo>
                    <a:pt x="65363" y="394209"/>
                  </a:lnTo>
                  <a:lnTo>
                    <a:pt x="61185" y="394164"/>
                  </a:lnTo>
                  <a:lnTo>
                    <a:pt x="60243" y="394154"/>
                  </a:lnTo>
                  <a:lnTo>
                    <a:pt x="60092" y="394151"/>
                  </a:lnTo>
                  <a:lnTo>
                    <a:pt x="59126" y="394156"/>
                  </a:lnTo>
                  <a:lnTo>
                    <a:pt x="58840" y="394157"/>
                  </a:lnTo>
                  <a:lnTo>
                    <a:pt x="58397" y="394140"/>
                  </a:lnTo>
                  <a:lnTo>
                    <a:pt x="58216" y="394140"/>
                  </a:lnTo>
                  <a:lnTo>
                    <a:pt x="57834" y="394139"/>
                  </a:lnTo>
                  <a:lnTo>
                    <a:pt x="55125" y="394134"/>
                  </a:lnTo>
                  <a:lnTo>
                    <a:pt x="44066" y="393896"/>
                  </a:lnTo>
                  <a:lnTo>
                    <a:pt x="43774" y="392842"/>
                  </a:lnTo>
                  <a:lnTo>
                    <a:pt x="43690" y="392645"/>
                  </a:lnTo>
                  <a:lnTo>
                    <a:pt x="36445" y="386235"/>
                  </a:lnTo>
                  <a:lnTo>
                    <a:pt x="35826" y="386214"/>
                  </a:lnTo>
                  <a:lnTo>
                    <a:pt x="34935" y="386183"/>
                  </a:lnTo>
                  <a:lnTo>
                    <a:pt x="34256" y="386160"/>
                  </a:lnTo>
                  <a:lnTo>
                    <a:pt x="34048" y="386039"/>
                  </a:lnTo>
                  <a:lnTo>
                    <a:pt x="33705" y="385838"/>
                  </a:lnTo>
                  <a:lnTo>
                    <a:pt x="33285" y="385592"/>
                  </a:lnTo>
                  <a:lnTo>
                    <a:pt x="32667" y="385230"/>
                  </a:lnTo>
                  <a:lnTo>
                    <a:pt x="30771" y="382606"/>
                  </a:lnTo>
                  <a:lnTo>
                    <a:pt x="30618" y="382426"/>
                  </a:lnTo>
                  <a:lnTo>
                    <a:pt x="30263" y="382007"/>
                  </a:lnTo>
                  <a:lnTo>
                    <a:pt x="28129" y="379493"/>
                  </a:lnTo>
                  <a:lnTo>
                    <a:pt x="27311" y="378529"/>
                  </a:lnTo>
                  <a:lnTo>
                    <a:pt x="26634" y="377298"/>
                  </a:lnTo>
                  <a:lnTo>
                    <a:pt x="26077" y="376285"/>
                  </a:lnTo>
                  <a:lnTo>
                    <a:pt x="25341" y="374947"/>
                  </a:lnTo>
                  <a:lnTo>
                    <a:pt x="25225" y="374449"/>
                  </a:lnTo>
                  <a:lnTo>
                    <a:pt x="25632" y="373372"/>
                  </a:lnTo>
                  <a:lnTo>
                    <a:pt x="25949" y="372532"/>
                  </a:lnTo>
                  <a:lnTo>
                    <a:pt x="25916" y="371692"/>
                  </a:lnTo>
                  <a:lnTo>
                    <a:pt x="25410" y="370553"/>
                  </a:lnTo>
                  <a:lnTo>
                    <a:pt x="24650" y="370260"/>
                  </a:lnTo>
                  <a:lnTo>
                    <a:pt x="24212" y="369201"/>
                  </a:lnTo>
                  <a:lnTo>
                    <a:pt x="24072" y="368861"/>
                  </a:lnTo>
                  <a:lnTo>
                    <a:pt x="24033" y="368491"/>
                  </a:lnTo>
                  <a:lnTo>
                    <a:pt x="23968" y="367872"/>
                  </a:lnTo>
                  <a:lnTo>
                    <a:pt x="24414" y="367849"/>
                  </a:lnTo>
                  <a:lnTo>
                    <a:pt x="24812" y="367250"/>
                  </a:lnTo>
                  <a:lnTo>
                    <a:pt x="24730" y="364496"/>
                  </a:lnTo>
                  <a:lnTo>
                    <a:pt x="24722" y="364244"/>
                  </a:lnTo>
                  <a:lnTo>
                    <a:pt x="24517" y="363955"/>
                  </a:lnTo>
                  <a:lnTo>
                    <a:pt x="24327" y="363687"/>
                  </a:lnTo>
                  <a:lnTo>
                    <a:pt x="23964" y="363175"/>
                  </a:lnTo>
                  <a:lnTo>
                    <a:pt x="23726" y="362959"/>
                  </a:lnTo>
                  <a:lnTo>
                    <a:pt x="23147" y="362704"/>
                  </a:lnTo>
                  <a:lnTo>
                    <a:pt x="22917" y="362231"/>
                  </a:lnTo>
                  <a:lnTo>
                    <a:pt x="22753" y="361702"/>
                  </a:lnTo>
                  <a:lnTo>
                    <a:pt x="22808" y="360419"/>
                  </a:lnTo>
                  <a:lnTo>
                    <a:pt x="22839" y="359678"/>
                  </a:lnTo>
                  <a:lnTo>
                    <a:pt x="22697" y="358873"/>
                  </a:lnTo>
                  <a:lnTo>
                    <a:pt x="22553" y="358054"/>
                  </a:lnTo>
                  <a:lnTo>
                    <a:pt x="21793" y="356695"/>
                  </a:lnTo>
                  <a:lnTo>
                    <a:pt x="20743" y="355568"/>
                  </a:lnTo>
                  <a:lnTo>
                    <a:pt x="18252" y="352891"/>
                  </a:lnTo>
                  <a:lnTo>
                    <a:pt x="18180" y="352311"/>
                  </a:lnTo>
                  <a:lnTo>
                    <a:pt x="18571" y="351258"/>
                  </a:lnTo>
                  <a:lnTo>
                    <a:pt x="18981" y="348577"/>
                  </a:lnTo>
                  <a:lnTo>
                    <a:pt x="19007" y="348408"/>
                  </a:lnTo>
                  <a:lnTo>
                    <a:pt x="18307" y="343638"/>
                  </a:lnTo>
                  <a:lnTo>
                    <a:pt x="17309" y="342011"/>
                  </a:lnTo>
                  <a:lnTo>
                    <a:pt x="16991" y="341492"/>
                  </a:lnTo>
                  <a:lnTo>
                    <a:pt x="15882" y="339683"/>
                  </a:lnTo>
                  <a:lnTo>
                    <a:pt x="16149" y="339173"/>
                  </a:lnTo>
                  <a:lnTo>
                    <a:pt x="16365" y="336409"/>
                  </a:lnTo>
                  <a:lnTo>
                    <a:pt x="16558" y="332283"/>
                  </a:lnTo>
                  <a:lnTo>
                    <a:pt x="16455" y="329325"/>
                  </a:lnTo>
                  <a:lnTo>
                    <a:pt x="16419" y="328974"/>
                  </a:lnTo>
                  <a:lnTo>
                    <a:pt x="16157" y="326423"/>
                  </a:lnTo>
                  <a:lnTo>
                    <a:pt x="16040" y="325274"/>
                  </a:lnTo>
                  <a:lnTo>
                    <a:pt x="15899" y="324895"/>
                  </a:lnTo>
                  <a:lnTo>
                    <a:pt x="15781" y="324577"/>
                  </a:lnTo>
                  <a:lnTo>
                    <a:pt x="15451" y="323691"/>
                  </a:lnTo>
                  <a:lnTo>
                    <a:pt x="15157" y="322902"/>
                  </a:lnTo>
                  <a:lnTo>
                    <a:pt x="15177" y="321951"/>
                  </a:lnTo>
                  <a:lnTo>
                    <a:pt x="15459" y="321379"/>
                  </a:lnTo>
                  <a:lnTo>
                    <a:pt x="16820" y="318622"/>
                  </a:lnTo>
                  <a:lnTo>
                    <a:pt x="16788" y="317931"/>
                  </a:lnTo>
                  <a:lnTo>
                    <a:pt x="16776" y="317673"/>
                  </a:lnTo>
                  <a:lnTo>
                    <a:pt x="16764" y="317418"/>
                  </a:lnTo>
                  <a:lnTo>
                    <a:pt x="16711" y="316294"/>
                  </a:lnTo>
                  <a:lnTo>
                    <a:pt x="16685" y="315739"/>
                  </a:lnTo>
                  <a:lnTo>
                    <a:pt x="16905" y="313659"/>
                  </a:lnTo>
                  <a:lnTo>
                    <a:pt x="18186" y="310185"/>
                  </a:lnTo>
                  <a:lnTo>
                    <a:pt x="19648" y="306218"/>
                  </a:lnTo>
                  <a:lnTo>
                    <a:pt x="19795" y="305820"/>
                  </a:lnTo>
                  <a:lnTo>
                    <a:pt x="20010" y="304964"/>
                  </a:lnTo>
                  <a:lnTo>
                    <a:pt x="20735" y="302070"/>
                  </a:lnTo>
                  <a:lnTo>
                    <a:pt x="20883" y="301483"/>
                  </a:lnTo>
                  <a:lnTo>
                    <a:pt x="20894" y="301311"/>
                  </a:lnTo>
                  <a:lnTo>
                    <a:pt x="20971" y="300155"/>
                  </a:lnTo>
                  <a:lnTo>
                    <a:pt x="20246" y="298259"/>
                  </a:lnTo>
                  <a:lnTo>
                    <a:pt x="19555" y="296453"/>
                  </a:lnTo>
                  <a:lnTo>
                    <a:pt x="19749" y="293108"/>
                  </a:lnTo>
                  <a:lnTo>
                    <a:pt x="19521" y="291626"/>
                  </a:lnTo>
                  <a:lnTo>
                    <a:pt x="19061" y="290136"/>
                  </a:lnTo>
                  <a:lnTo>
                    <a:pt x="18303" y="287685"/>
                  </a:lnTo>
                  <a:lnTo>
                    <a:pt x="17975" y="286625"/>
                  </a:lnTo>
                  <a:lnTo>
                    <a:pt x="17502" y="286030"/>
                  </a:lnTo>
                  <a:lnTo>
                    <a:pt x="15779" y="285125"/>
                  </a:lnTo>
                  <a:lnTo>
                    <a:pt x="14358" y="284379"/>
                  </a:lnTo>
                  <a:lnTo>
                    <a:pt x="13104" y="283720"/>
                  </a:lnTo>
                  <a:lnTo>
                    <a:pt x="13008" y="283396"/>
                  </a:lnTo>
                  <a:lnTo>
                    <a:pt x="13525" y="282265"/>
                  </a:lnTo>
                  <a:lnTo>
                    <a:pt x="13405" y="281424"/>
                  </a:lnTo>
                  <a:lnTo>
                    <a:pt x="12001" y="278460"/>
                  </a:lnTo>
                  <a:lnTo>
                    <a:pt x="10012" y="274406"/>
                  </a:lnTo>
                  <a:lnTo>
                    <a:pt x="7710" y="272998"/>
                  </a:lnTo>
                  <a:lnTo>
                    <a:pt x="6924" y="273101"/>
                  </a:lnTo>
                  <a:lnTo>
                    <a:pt x="6840" y="273503"/>
                  </a:lnTo>
                  <a:lnTo>
                    <a:pt x="6066" y="273848"/>
                  </a:lnTo>
                  <a:lnTo>
                    <a:pt x="5594" y="274058"/>
                  </a:lnTo>
                  <a:lnTo>
                    <a:pt x="5429" y="274131"/>
                  </a:lnTo>
                  <a:lnTo>
                    <a:pt x="5208" y="274105"/>
                  </a:lnTo>
                  <a:lnTo>
                    <a:pt x="4995" y="274079"/>
                  </a:lnTo>
                  <a:lnTo>
                    <a:pt x="4827" y="273796"/>
                  </a:lnTo>
                  <a:lnTo>
                    <a:pt x="4780" y="273166"/>
                  </a:lnTo>
                  <a:lnTo>
                    <a:pt x="4624" y="271059"/>
                  </a:lnTo>
                  <a:lnTo>
                    <a:pt x="4581" y="270818"/>
                  </a:lnTo>
                  <a:lnTo>
                    <a:pt x="3562" y="265177"/>
                  </a:lnTo>
                  <a:lnTo>
                    <a:pt x="2620" y="262698"/>
                  </a:lnTo>
                  <a:lnTo>
                    <a:pt x="2566" y="262554"/>
                  </a:lnTo>
                  <a:lnTo>
                    <a:pt x="2056" y="261211"/>
                  </a:lnTo>
                  <a:lnTo>
                    <a:pt x="1006" y="259783"/>
                  </a:lnTo>
                  <a:lnTo>
                    <a:pt x="0" y="256802"/>
                  </a:lnTo>
                  <a:lnTo>
                    <a:pt x="574" y="255741"/>
                  </a:lnTo>
                  <a:lnTo>
                    <a:pt x="1292" y="254413"/>
                  </a:lnTo>
                  <a:lnTo>
                    <a:pt x="2065" y="252984"/>
                  </a:lnTo>
                  <a:lnTo>
                    <a:pt x="6708" y="244404"/>
                  </a:lnTo>
                  <a:lnTo>
                    <a:pt x="9005" y="239296"/>
                  </a:lnTo>
                  <a:lnTo>
                    <a:pt x="9194" y="238875"/>
                  </a:lnTo>
                  <a:lnTo>
                    <a:pt x="9401" y="238310"/>
                  </a:lnTo>
                  <a:lnTo>
                    <a:pt x="9690" y="237518"/>
                  </a:lnTo>
                  <a:lnTo>
                    <a:pt x="11420" y="232779"/>
                  </a:lnTo>
                  <a:lnTo>
                    <a:pt x="11566" y="232379"/>
                  </a:lnTo>
                  <a:lnTo>
                    <a:pt x="12310" y="230910"/>
                  </a:lnTo>
                  <a:lnTo>
                    <a:pt x="13152" y="227284"/>
                  </a:lnTo>
                  <a:lnTo>
                    <a:pt x="14987" y="219385"/>
                  </a:lnTo>
                  <a:lnTo>
                    <a:pt x="15449" y="215566"/>
                  </a:lnTo>
                  <a:lnTo>
                    <a:pt x="15481" y="215305"/>
                  </a:lnTo>
                  <a:lnTo>
                    <a:pt x="15500" y="215145"/>
                  </a:lnTo>
                  <a:lnTo>
                    <a:pt x="15483" y="214960"/>
                  </a:lnTo>
                  <a:lnTo>
                    <a:pt x="15446" y="214579"/>
                  </a:lnTo>
                  <a:lnTo>
                    <a:pt x="15213" y="212119"/>
                  </a:lnTo>
                  <a:lnTo>
                    <a:pt x="15951" y="211143"/>
                  </a:lnTo>
                  <a:lnTo>
                    <a:pt x="16237" y="210766"/>
                  </a:lnTo>
                  <a:lnTo>
                    <a:pt x="16552" y="210350"/>
                  </a:lnTo>
                  <a:lnTo>
                    <a:pt x="19450" y="200910"/>
                  </a:lnTo>
                  <a:lnTo>
                    <a:pt x="20282" y="196647"/>
                  </a:lnTo>
                  <a:lnTo>
                    <a:pt x="20243" y="194564"/>
                  </a:lnTo>
                  <a:lnTo>
                    <a:pt x="21746" y="187916"/>
                  </a:lnTo>
                  <a:lnTo>
                    <a:pt x="21778" y="187775"/>
                  </a:lnTo>
                  <a:lnTo>
                    <a:pt x="21945" y="187040"/>
                  </a:lnTo>
                  <a:lnTo>
                    <a:pt x="21112" y="183729"/>
                  </a:lnTo>
                  <a:lnTo>
                    <a:pt x="20452" y="182307"/>
                  </a:lnTo>
                  <a:lnTo>
                    <a:pt x="19621" y="181842"/>
                  </a:lnTo>
                  <a:lnTo>
                    <a:pt x="19309" y="181232"/>
                  </a:lnTo>
                  <a:lnTo>
                    <a:pt x="19416" y="181054"/>
                  </a:lnTo>
                  <a:lnTo>
                    <a:pt x="19583" y="180776"/>
                  </a:lnTo>
                  <a:lnTo>
                    <a:pt x="19804" y="180410"/>
                  </a:lnTo>
                  <a:lnTo>
                    <a:pt x="20037" y="180021"/>
                  </a:lnTo>
                  <a:lnTo>
                    <a:pt x="20468" y="179304"/>
                  </a:lnTo>
                  <a:lnTo>
                    <a:pt x="20733" y="178863"/>
                  </a:lnTo>
                  <a:lnTo>
                    <a:pt x="21011" y="178400"/>
                  </a:lnTo>
                  <a:lnTo>
                    <a:pt x="21100" y="178253"/>
                  </a:lnTo>
                  <a:lnTo>
                    <a:pt x="21274" y="177963"/>
                  </a:lnTo>
                  <a:lnTo>
                    <a:pt x="21527" y="177680"/>
                  </a:lnTo>
                  <a:lnTo>
                    <a:pt x="21897" y="177266"/>
                  </a:lnTo>
                  <a:lnTo>
                    <a:pt x="22240" y="176884"/>
                  </a:lnTo>
                  <a:lnTo>
                    <a:pt x="22636" y="176442"/>
                  </a:lnTo>
                  <a:lnTo>
                    <a:pt x="22832" y="176223"/>
                  </a:lnTo>
                  <a:lnTo>
                    <a:pt x="23165" y="175851"/>
                  </a:lnTo>
                  <a:lnTo>
                    <a:pt x="25774" y="175193"/>
                  </a:lnTo>
                  <a:lnTo>
                    <a:pt x="26968" y="174086"/>
                  </a:lnTo>
                  <a:lnTo>
                    <a:pt x="27237" y="173837"/>
                  </a:lnTo>
                  <a:lnTo>
                    <a:pt x="27713" y="173002"/>
                  </a:lnTo>
                  <a:lnTo>
                    <a:pt x="27981" y="172533"/>
                  </a:lnTo>
                  <a:lnTo>
                    <a:pt x="30480" y="168156"/>
                  </a:lnTo>
                  <a:lnTo>
                    <a:pt x="30678" y="167810"/>
                  </a:lnTo>
                  <a:lnTo>
                    <a:pt x="31040" y="167033"/>
                  </a:lnTo>
                  <a:lnTo>
                    <a:pt x="34318" y="160017"/>
                  </a:lnTo>
                  <a:lnTo>
                    <a:pt x="38369" y="149302"/>
                  </a:lnTo>
                  <a:lnTo>
                    <a:pt x="40134" y="143779"/>
                  </a:lnTo>
                  <a:lnTo>
                    <a:pt x="41227" y="140362"/>
                  </a:lnTo>
                  <a:lnTo>
                    <a:pt x="43125" y="131711"/>
                  </a:lnTo>
                  <a:lnTo>
                    <a:pt x="43988" y="127773"/>
                  </a:lnTo>
                  <a:lnTo>
                    <a:pt x="44957" y="123356"/>
                  </a:lnTo>
                  <a:lnTo>
                    <a:pt x="45177" y="122357"/>
                  </a:lnTo>
                  <a:lnTo>
                    <a:pt x="44995" y="121603"/>
                  </a:lnTo>
                  <a:lnTo>
                    <a:pt x="44958" y="121290"/>
                  </a:lnTo>
                  <a:lnTo>
                    <a:pt x="45062" y="120985"/>
                  </a:lnTo>
                  <a:lnTo>
                    <a:pt x="45792" y="118834"/>
                  </a:lnTo>
                  <a:lnTo>
                    <a:pt x="46416" y="116133"/>
                  </a:lnTo>
                  <a:lnTo>
                    <a:pt x="46554" y="115424"/>
                  </a:lnTo>
                  <a:lnTo>
                    <a:pt x="47718" y="109422"/>
                  </a:lnTo>
                  <a:lnTo>
                    <a:pt x="49253" y="101514"/>
                  </a:lnTo>
                  <a:lnTo>
                    <a:pt x="49481" y="100339"/>
                  </a:lnTo>
                  <a:lnTo>
                    <a:pt x="49661" y="99409"/>
                  </a:lnTo>
                  <a:lnTo>
                    <a:pt x="50385" y="94293"/>
                  </a:lnTo>
                  <a:lnTo>
                    <a:pt x="50669" y="92283"/>
                  </a:lnTo>
                  <a:lnTo>
                    <a:pt x="50888" y="90738"/>
                  </a:lnTo>
                  <a:lnTo>
                    <a:pt x="50918" y="90527"/>
                  </a:lnTo>
                  <a:lnTo>
                    <a:pt x="51201" y="88524"/>
                  </a:lnTo>
                  <a:lnTo>
                    <a:pt x="51238" y="88269"/>
                  </a:lnTo>
                  <a:lnTo>
                    <a:pt x="51271" y="88034"/>
                  </a:lnTo>
                  <a:lnTo>
                    <a:pt x="52008" y="82826"/>
                  </a:lnTo>
                  <a:lnTo>
                    <a:pt x="52987" y="75127"/>
                  </a:lnTo>
                  <a:lnTo>
                    <a:pt x="53318" y="71596"/>
                  </a:lnTo>
                  <a:lnTo>
                    <a:pt x="53864" y="65783"/>
                  </a:lnTo>
                  <a:lnTo>
                    <a:pt x="53882" y="65593"/>
                  </a:lnTo>
                  <a:lnTo>
                    <a:pt x="53903" y="65362"/>
                  </a:lnTo>
                  <a:lnTo>
                    <a:pt x="54173" y="62494"/>
                  </a:lnTo>
                  <a:lnTo>
                    <a:pt x="54233" y="62023"/>
                  </a:lnTo>
                  <a:lnTo>
                    <a:pt x="54826" y="57444"/>
                  </a:lnTo>
                  <a:lnTo>
                    <a:pt x="55328" y="53554"/>
                  </a:lnTo>
                  <a:lnTo>
                    <a:pt x="55615" y="51336"/>
                  </a:lnTo>
                  <a:lnTo>
                    <a:pt x="55597" y="51195"/>
                  </a:lnTo>
                  <a:lnTo>
                    <a:pt x="55173" y="47809"/>
                  </a:lnTo>
                  <a:lnTo>
                    <a:pt x="56314" y="40362"/>
                  </a:lnTo>
                  <a:lnTo>
                    <a:pt x="56565" y="37160"/>
                  </a:lnTo>
                  <a:lnTo>
                    <a:pt x="56588" y="36869"/>
                  </a:lnTo>
                  <a:lnTo>
                    <a:pt x="56634" y="35971"/>
                  </a:lnTo>
                  <a:lnTo>
                    <a:pt x="56571" y="35434"/>
                  </a:lnTo>
                  <a:lnTo>
                    <a:pt x="56487" y="34727"/>
                  </a:lnTo>
                  <a:lnTo>
                    <a:pt x="56827" y="32088"/>
                  </a:lnTo>
                  <a:lnTo>
                    <a:pt x="57085" y="30088"/>
                  </a:lnTo>
                  <a:lnTo>
                    <a:pt x="57358" y="25143"/>
                  </a:lnTo>
                  <a:lnTo>
                    <a:pt x="57254" y="24310"/>
                  </a:lnTo>
                  <a:lnTo>
                    <a:pt x="56591" y="23964"/>
                  </a:lnTo>
                  <a:lnTo>
                    <a:pt x="56451" y="23652"/>
                  </a:lnTo>
                  <a:lnTo>
                    <a:pt x="56464" y="23382"/>
                  </a:lnTo>
                  <a:lnTo>
                    <a:pt x="56549" y="21722"/>
                  </a:lnTo>
                  <a:lnTo>
                    <a:pt x="56616" y="21485"/>
                  </a:lnTo>
                  <a:lnTo>
                    <a:pt x="57342" y="18924"/>
                  </a:lnTo>
                  <a:lnTo>
                    <a:pt x="57469" y="17912"/>
                  </a:lnTo>
                  <a:lnTo>
                    <a:pt x="57295" y="17122"/>
                  </a:lnTo>
                  <a:lnTo>
                    <a:pt x="58440" y="14334"/>
                  </a:lnTo>
                  <a:lnTo>
                    <a:pt x="59031" y="1097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4" name="pg1335">
              <a:extLst>
                <a:ext uri="{FF2B5EF4-FFF2-40B4-BE49-F238E27FC236}">
                  <a16:creationId xmlns:a16="http://schemas.microsoft.com/office/drawing/2014/main" id="{3F280DEC-445F-2542-94DB-F199EF8B26C1}"/>
                </a:ext>
              </a:extLst>
            </p:cNvPr>
            <p:cNvSpPr/>
            <p:nvPr/>
          </p:nvSpPr>
          <p:spPr>
            <a:xfrm>
              <a:off x="921105" y="2494466"/>
              <a:ext cx="227551" cy="162952"/>
            </a:xfrm>
            <a:custGeom>
              <a:avLst/>
              <a:gdLst/>
              <a:ahLst/>
              <a:cxnLst/>
              <a:rect l="0" t="0" r="0" b="0"/>
              <a:pathLst>
                <a:path w="227551" h="162952">
                  <a:moveTo>
                    <a:pt x="3650" y="82520"/>
                  </a:moveTo>
                  <a:lnTo>
                    <a:pt x="3950" y="81482"/>
                  </a:lnTo>
                  <a:lnTo>
                    <a:pt x="4367" y="81341"/>
                  </a:lnTo>
                  <a:lnTo>
                    <a:pt x="4940" y="81319"/>
                  </a:lnTo>
                  <a:lnTo>
                    <a:pt x="5348" y="80739"/>
                  </a:lnTo>
                  <a:lnTo>
                    <a:pt x="6023" y="80840"/>
                  </a:lnTo>
                  <a:lnTo>
                    <a:pt x="6603" y="80503"/>
                  </a:lnTo>
                  <a:lnTo>
                    <a:pt x="6745" y="81102"/>
                  </a:lnTo>
                  <a:lnTo>
                    <a:pt x="7437" y="81321"/>
                  </a:lnTo>
                  <a:lnTo>
                    <a:pt x="8438" y="81488"/>
                  </a:lnTo>
                  <a:lnTo>
                    <a:pt x="10411" y="81138"/>
                  </a:lnTo>
                  <a:lnTo>
                    <a:pt x="12168" y="80606"/>
                  </a:lnTo>
                  <a:lnTo>
                    <a:pt x="12932" y="80636"/>
                  </a:lnTo>
                  <a:lnTo>
                    <a:pt x="13372" y="80852"/>
                  </a:lnTo>
                  <a:lnTo>
                    <a:pt x="13592" y="81435"/>
                  </a:lnTo>
                  <a:lnTo>
                    <a:pt x="14557" y="81777"/>
                  </a:lnTo>
                  <a:lnTo>
                    <a:pt x="15541" y="81692"/>
                  </a:lnTo>
                  <a:lnTo>
                    <a:pt x="16105" y="81547"/>
                  </a:lnTo>
                  <a:lnTo>
                    <a:pt x="17576" y="80897"/>
                  </a:lnTo>
                  <a:lnTo>
                    <a:pt x="17761" y="80950"/>
                  </a:lnTo>
                  <a:lnTo>
                    <a:pt x="17942" y="81122"/>
                  </a:lnTo>
                  <a:lnTo>
                    <a:pt x="18503" y="81049"/>
                  </a:lnTo>
                  <a:lnTo>
                    <a:pt x="19288" y="80764"/>
                  </a:lnTo>
                  <a:lnTo>
                    <a:pt x="19844" y="80184"/>
                  </a:lnTo>
                  <a:lnTo>
                    <a:pt x="19897" y="79570"/>
                  </a:lnTo>
                  <a:lnTo>
                    <a:pt x="20589" y="79321"/>
                  </a:lnTo>
                  <a:lnTo>
                    <a:pt x="21215" y="78715"/>
                  </a:lnTo>
                  <a:lnTo>
                    <a:pt x="21223" y="78540"/>
                  </a:lnTo>
                  <a:lnTo>
                    <a:pt x="20731" y="77357"/>
                  </a:lnTo>
                  <a:lnTo>
                    <a:pt x="20835" y="76854"/>
                  </a:lnTo>
                  <a:lnTo>
                    <a:pt x="21017" y="76703"/>
                  </a:lnTo>
                  <a:lnTo>
                    <a:pt x="21321" y="75895"/>
                  </a:lnTo>
                  <a:lnTo>
                    <a:pt x="21617" y="75444"/>
                  </a:lnTo>
                  <a:lnTo>
                    <a:pt x="23885" y="72638"/>
                  </a:lnTo>
                  <a:lnTo>
                    <a:pt x="23845" y="72362"/>
                  </a:lnTo>
                  <a:lnTo>
                    <a:pt x="23216" y="71284"/>
                  </a:lnTo>
                  <a:lnTo>
                    <a:pt x="23187" y="70837"/>
                  </a:lnTo>
                  <a:lnTo>
                    <a:pt x="23504" y="70119"/>
                  </a:lnTo>
                  <a:lnTo>
                    <a:pt x="23924" y="69736"/>
                  </a:lnTo>
                  <a:lnTo>
                    <a:pt x="24521" y="68697"/>
                  </a:lnTo>
                  <a:lnTo>
                    <a:pt x="24600" y="67890"/>
                  </a:lnTo>
                  <a:lnTo>
                    <a:pt x="24536" y="67473"/>
                  </a:lnTo>
                  <a:lnTo>
                    <a:pt x="24600" y="67172"/>
                  </a:lnTo>
                  <a:lnTo>
                    <a:pt x="24824" y="66896"/>
                  </a:lnTo>
                  <a:lnTo>
                    <a:pt x="27088" y="65366"/>
                  </a:lnTo>
                  <a:lnTo>
                    <a:pt x="27032" y="65057"/>
                  </a:lnTo>
                  <a:lnTo>
                    <a:pt x="27364" y="63487"/>
                  </a:lnTo>
                  <a:lnTo>
                    <a:pt x="27781" y="63361"/>
                  </a:lnTo>
                  <a:lnTo>
                    <a:pt x="28270" y="63093"/>
                  </a:lnTo>
                  <a:lnTo>
                    <a:pt x="28471" y="62550"/>
                  </a:lnTo>
                  <a:lnTo>
                    <a:pt x="28523" y="62140"/>
                  </a:lnTo>
                  <a:lnTo>
                    <a:pt x="28334" y="61523"/>
                  </a:lnTo>
                  <a:lnTo>
                    <a:pt x="28258" y="61348"/>
                  </a:lnTo>
                  <a:lnTo>
                    <a:pt x="27857" y="60894"/>
                  </a:lnTo>
                  <a:lnTo>
                    <a:pt x="27294" y="60468"/>
                  </a:lnTo>
                  <a:lnTo>
                    <a:pt x="27130" y="60406"/>
                  </a:lnTo>
                  <a:lnTo>
                    <a:pt x="26877" y="59262"/>
                  </a:lnTo>
                  <a:lnTo>
                    <a:pt x="34284" y="48216"/>
                  </a:lnTo>
                  <a:lnTo>
                    <a:pt x="35071" y="47249"/>
                  </a:lnTo>
                  <a:lnTo>
                    <a:pt x="35320" y="46747"/>
                  </a:lnTo>
                  <a:lnTo>
                    <a:pt x="36329" y="45374"/>
                  </a:lnTo>
                  <a:lnTo>
                    <a:pt x="36844" y="44314"/>
                  </a:lnTo>
                  <a:lnTo>
                    <a:pt x="36844" y="44087"/>
                  </a:lnTo>
                  <a:lnTo>
                    <a:pt x="36736" y="43789"/>
                  </a:lnTo>
                  <a:lnTo>
                    <a:pt x="36744" y="43544"/>
                  </a:lnTo>
                  <a:lnTo>
                    <a:pt x="37309" y="41887"/>
                  </a:lnTo>
                  <a:lnTo>
                    <a:pt x="37510" y="41464"/>
                  </a:lnTo>
                  <a:lnTo>
                    <a:pt x="37839" y="41260"/>
                  </a:lnTo>
                  <a:lnTo>
                    <a:pt x="39060" y="39648"/>
                  </a:lnTo>
                  <a:lnTo>
                    <a:pt x="39023" y="38900"/>
                  </a:lnTo>
                  <a:lnTo>
                    <a:pt x="39665" y="37084"/>
                  </a:lnTo>
                  <a:lnTo>
                    <a:pt x="40159" y="36359"/>
                  </a:lnTo>
                  <a:lnTo>
                    <a:pt x="40762" y="36187"/>
                  </a:lnTo>
                  <a:lnTo>
                    <a:pt x="41072" y="35953"/>
                  </a:lnTo>
                  <a:lnTo>
                    <a:pt x="41252" y="35670"/>
                  </a:lnTo>
                  <a:lnTo>
                    <a:pt x="41256" y="35238"/>
                  </a:lnTo>
                  <a:lnTo>
                    <a:pt x="41329" y="34996"/>
                  </a:lnTo>
                  <a:lnTo>
                    <a:pt x="41841" y="34661"/>
                  </a:lnTo>
                  <a:lnTo>
                    <a:pt x="41983" y="41829"/>
                  </a:lnTo>
                  <a:lnTo>
                    <a:pt x="44290" y="41829"/>
                  </a:lnTo>
                  <a:lnTo>
                    <a:pt x="44284" y="39604"/>
                  </a:lnTo>
                  <a:lnTo>
                    <a:pt x="45572" y="39611"/>
                  </a:lnTo>
                  <a:lnTo>
                    <a:pt x="45569" y="39970"/>
                  </a:lnTo>
                  <a:lnTo>
                    <a:pt x="46869" y="39977"/>
                  </a:lnTo>
                  <a:lnTo>
                    <a:pt x="46805" y="40364"/>
                  </a:lnTo>
                  <a:lnTo>
                    <a:pt x="46874" y="41573"/>
                  </a:lnTo>
                  <a:lnTo>
                    <a:pt x="46370" y="41517"/>
                  </a:lnTo>
                  <a:lnTo>
                    <a:pt x="46217" y="41860"/>
                  </a:lnTo>
                  <a:lnTo>
                    <a:pt x="46418" y="41986"/>
                  </a:lnTo>
                  <a:lnTo>
                    <a:pt x="46787" y="41960"/>
                  </a:lnTo>
                  <a:lnTo>
                    <a:pt x="47326" y="42109"/>
                  </a:lnTo>
                  <a:lnTo>
                    <a:pt x="47253" y="42280"/>
                  </a:lnTo>
                  <a:lnTo>
                    <a:pt x="46546" y="43043"/>
                  </a:lnTo>
                  <a:lnTo>
                    <a:pt x="46490" y="43370"/>
                  </a:lnTo>
                  <a:lnTo>
                    <a:pt x="46554" y="44442"/>
                  </a:lnTo>
                  <a:lnTo>
                    <a:pt x="47281" y="45078"/>
                  </a:lnTo>
                  <a:lnTo>
                    <a:pt x="48004" y="45848"/>
                  </a:lnTo>
                  <a:lnTo>
                    <a:pt x="48618" y="46343"/>
                  </a:lnTo>
                  <a:lnTo>
                    <a:pt x="49148" y="46637"/>
                  </a:lnTo>
                  <a:lnTo>
                    <a:pt x="49618" y="46768"/>
                  </a:lnTo>
                  <a:lnTo>
                    <a:pt x="49915" y="46578"/>
                  </a:lnTo>
                  <a:lnTo>
                    <a:pt x="50212" y="46574"/>
                  </a:lnTo>
                  <a:lnTo>
                    <a:pt x="50774" y="47259"/>
                  </a:lnTo>
                  <a:lnTo>
                    <a:pt x="50734" y="48357"/>
                  </a:lnTo>
                  <a:lnTo>
                    <a:pt x="51728" y="49935"/>
                  </a:lnTo>
                  <a:lnTo>
                    <a:pt x="52539" y="50393"/>
                  </a:lnTo>
                  <a:lnTo>
                    <a:pt x="53205" y="50468"/>
                  </a:lnTo>
                  <a:lnTo>
                    <a:pt x="53286" y="50107"/>
                  </a:lnTo>
                  <a:lnTo>
                    <a:pt x="53448" y="49895"/>
                  </a:lnTo>
                  <a:lnTo>
                    <a:pt x="53590" y="50580"/>
                  </a:lnTo>
                  <a:lnTo>
                    <a:pt x="53549" y="51227"/>
                  </a:lnTo>
                  <a:lnTo>
                    <a:pt x="54374" y="51311"/>
                  </a:lnTo>
                  <a:lnTo>
                    <a:pt x="53595" y="51372"/>
                  </a:lnTo>
                  <a:lnTo>
                    <a:pt x="52948" y="51219"/>
                  </a:lnTo>
                  <a:lnTo>
                    <a:pt x="52727" y="51286"/>
                  </a:lnTo>
                  <a:lnTo>
                    <a:pt x="52542" y="52268"/>
                  </a:lnTo>
                  <a:lnTo>
                    <a:pt x="52594" y="52986"/>
                  </a:lnTo>
                  <a:lnTo>
                    <a:pt x="52710" y="53254"/>
                  </a:lnTo>
                  <a:lnTo>
                    <a:pt x="52629" y="54367"/>
                  </a:lnTo>
                  <a:lnTo>
                    <a:pt x="52388" y="54858"/>
                  </a:lnTo>
                  <a:lnTo>
                    <a:pt x="51918" y="54969"/>
                  </a:lnTo>
                  <a:lnTo>
                    <a:pt x="52054" y="55066"/>
                  </a:lnTo>
                  <a:lnTo>
                    <a:pt x="52873" y="55304"/>
                  </a:lnTo>
                  <a:lnTo>
                    <a:pt x="53987" y="55829"/>
                  </a:lnTo>
                  <a:lnTo>
                    <a:pt x="54758" y="56461"/>
                  </a:lnTo>
                  <a:lnTo>
                    <a:pt x="56127" y="57007"/>
                  </a:lnTo>
                  <a:lnTo>
                    <a:pt x="56700" y="57044"/>
                  </a:lnTo>
                  <a:lnTo>
                    <a:pt x="57892" y="56415"/>
                  </a:lnTo>
                  <a:lnTo>
                    <a:pt x="58104" y="56378"/>
                  </a:lnTo>
                  <a:lnTo>
                    <a:pt x="58710" y="56415"/>
                  </a:lnTo>
                  <a:lnTo>
                    <a:pt x="58808" y="56621"/>
                  </a:lnTo>
                  <a:lnTo>
                    <a:pt x="59709" y="56385"/>
                  </a:lnTo>
                  <a:lnTo>
                    <a:pt x="59572" y="56121"/>
                  </a:lnTo>
                  <a:lnTo>
                    <a:pt x="59761" y="55938"/>
                  </a:lnTo>
                  <a:lnTo>
                    <a:pt x="60856" y="55737"/>
                  </a:lnTo>
                  <a:lnTo>
                    <a:pt x="61535" y="55708"/>
                  </a:lnTo>
                  <a:lnTo>
                    <a:pt x="62381" y="56128"/>
                  </a:lnTo>
                  <a:lnTo>
                    <a:pt x="63456" y="56124"/>
                  </a:lnTo>
                  <a:lnTo>
                    <a:pt x="63918" y="56430"/>
                  </a:lnTo>
                  <a:lnTo>
                    <a:pt x="64808" y="57256"/>
                  </a:lnTo>
                  <a:lnTo>
                    <a:pt x="64832" y="57922"/>
                  </a:lnTo>
                  <a:lnTo>
                    <a:pt x="64623" y="58692"/>
                  </a:lnTo>
                  <a:lnTo>
                    <a:pt x="64294" y="59265"/>
                  </a:lnTo>
                  <a:lnTo>
                    <a:pt x="64310" y="60637"/>
                  </a:lnTo>
                  <a:lnTo>
                    <a:pt x="64450" y="61812"/>
                  </a:lnTo>
                  <a:lnTo>
                    <a:pt x="64558" y="61958"/>
                  </a:lnTo>
                  <a:lnTo>
                    <a:pt x="64687" y="62012"/>
                  </a:lnTo>
                  <a:lnTo>
                    <a:pt x="64778" y="61823"/>
                  </a:lnTo>
                  <a:lnTo>
                    <a:pt x="64839" y="61552"/>
                  </a:lnTo>
                  <a:lnTo>
                    <a:pt x="65214" y="61477"/>
                  </a:lnTo>
                  <a:lnTo>
                    <a:pt x="65805" y="61475"/>
                  </a:lnTo>
                  <a:lnTo>
                    <a:pt x="66787" y="61927"/>
                  </a:lnTo>
                  <a:lnTo>
                    <a:pt x="68155" y="63065"/>
                  </a:lnTo>
                  <a:lnTo>
                    <a:pt x="68198" y="63313"/>
                  </a:lnTo>
                  <a:lnTo>
                    <a:pt x="67968" y="63658"/>
                  </a:lnTo>
                  <a:lnTo>
                    <a:pt x="67991" y="64251"/>
                  </a:lnTo>
                  <a:lnTo>
                    <a:pt x="68067" y="64416"/>
                  </a:lnTo>
                  <a:lnTo>
                    <a:pt x="68997" y="64469"/>
                  </a:lnTo>
                  <a:lnTo>
                    <a:pt x="69139" y="64181"/>
                  </a:lnTo>
                  <a:lnTo>
                    <a:pt x="69120" y="63920"/>
                  </a:lnTo>
                  <a:lnTo>
                    <a:pt x="69566" y="63788"/>
                  </a:lnTo>
                  <a:lnTo>
                    <a:pt x="70350" y="63765"/>
                  </a:lnTo>
                  <a:lnTo>
                    <a:pt x="71268" y="63936"/>
                  </a:lnTo>
                  <a:lnTo>
                    <a:pt x="72043" y="65366"/>
                  </a:lnTo>
                  <a:lnTo>
                    <a:pt x="73323" y="66480"/>
                  </a:lnTo>
                  <a:lnTo>
                    <a:pt x="73827" y="66468"/>
                  </a:lnTo>
                  <a:lnTo>
                    <a:pt x="73712" y="66266"/>
                  </a:lnTo>
                  <a:lnTo>
                    <a:pt x="73919" y="65704"/>
                  </a:lnTo>
                  <a:lnTo>
                    <a:pt x="74394" y="65159"/>
                  </a:lnTo>
                  <a:lnTo>
                    <a:pt x="74745" y="65849"/>
                  </a:lnTo>
                  <a:lnTo>
                    <a:pt x="74765" y="66177"/>
                  </a:lnTo>
                  <a:lnTo>
                    <a:pt x="74725" y="66381"/>
                  </a:lnTo>
                  <a:lnTo>
                    <a:pt x="74533" y="66642"/>
                  </a:lnTo>
                  <a:lnTo>
                    <a:pt x="74012" y="67040"/>
                  </a:lnTo>
                  <a:lnTo>
                    <a:pt x="73688" y="67543"/>
                  </a:lnTo>
                  <a:lnTo>
                    <a:pt x="73581" y="68037"/>
                  </a:lnTo>
                  <a:lnTo>
                    <a:pt x="73784" y="69455"/>
                  </a:lnTo>
                  <a:lnTo>
                    <a:pt x="74020" y="70125"/>
                  </a:lnTo>
                  <a:lnTo>
                    <a:pt x="74330" y="70571"/>
                  </a:lnTo>
                  <a:lnTo>
                    <a:pt x="74807" y="71051"/>
                  </a:lnTo>
                  <a:lnTo>
                    <a:pt x="76057" y="71847"/>
                  </a:lnTo>
                  <a:lnTo>
                    <a:pt x="77507" y="72330"/>
                  </a:lnTo>
                  <a:lnTo>
                    <a:pt x="78409" y="70362"/>
                  </a:lnTo>
                  <a:lnTo>
                    <a:pt x="78441" y="70158"/>
                  </a:lnTo>
                  <a:lnTo>
                    <a:pt x="78188" y="68252"/>
                  </a:lnTo>
                  <a:lnTo>
                    <a:pt x="78365" y="68037"/>
                  </a:lnTo>
                  <a:lnTo>
                    <a:pt x="79451" y="68602"/>
                  </a:lnTo>
                  <a:lnTo>
                    <a:pt x="79767" y="68163"/>
                  </a:lnTo>
                  <a:lnTo>
                    <a:pt x="80124" y="67438"/>
                  </a:lnTo>
                  <a:lnTo>
                    <a:pt x="80641" y="67393"/>
                  </a:lnTo>
                  <a:lnTo>
                    <a:pt x="80761" y="67211"/>
                  </a:lnTo>
                  <a:lnTo>
                    <a:pt x="80970" y="66820"/>
                  </a:lnTo>
                  <a:lnTo>
                    <a:pt x="81180" y="65926"/>
                  </a:lnTo>
                  <a:lnTo>
                    <a:pt x="81467" y="65992"/>
                  </a:lnTo>
                  <a:lnTo>
                    <a:pt x="82262" y="67052"/>
                  </a:lnTo>
                  <a:lnTo>
                    <a:pt x="82870" y="66691"/>
                  </a:lnTo>
                  <a:lnTo>
                    <a:pt x="84370" y="65218"/>
                  </a:lnTo>
                  <a:lnTo>
                    <a:pt x="84950" y="64541"/>
                  </a:lnTo>
                  <a:lnTo>
                    <a:pt x="84903" y="64054"/>
                  </a:lnTo>
                  <a:lnTo>
                    <a:pt x="85052" y="64005"/>
                  </a:lnTo>
                  <a:lnTo>
                    <a:pt x="85444" y="64526"/>
                  </a:lnTo>
                  <a:lnTo>
                    <a:pt x="85332" y="64828"/>
                  </a:lnTo>
                  <a:lnTo>
                    <a:pt x="85436" y="65520"/>
                  </a:lnTo>
                  <a:lnTo>
                    <a:pt x="85640" y="65952"/>
                  </a:lnTo>
                  <a:lnTo>
                    <a:pt x="85864" y="66002"/>
                  </a:lnTo>
                  <a:lnTo>
                    <a:pt x="86637" y="65449"/>
                  </a:lnTo>
                  <a:lnTo>
                    <a:pt x="86593" y="65315"/>
                  </a:lnTo>
                  <a:lnTo>
                    <a:pt x="86296" y="65170"/>
                  </a:lnTo>
                  <a:lnTo>
                    <a:pt x="86120" y="65200"/>
                  </a:lnTo>
                  <a:lnTo>
                    <a:pt x="85943" y="65085"/>
                  </a:lnTo>
                  <a:lnTo>
                    <a:pt x="85810" y="63823"/>
                  </a:lnTo>
                  <a:lnTo>
                    <a:pt x="86631" y="63410"/>
                  </a:lnTo>
                  <a:lnTo>
                    <a:pt x="87140" y="62762"/>
                  </a:lnTo>
                  <a:lnTo>
                    <a:pt x="87228" y="62487"/>
                  </a:lnTo>
                  <a:lnTo>
                    <a:pt x="87196" y="62014"/>
                  </a:lnTo>
                  <a:lnTo>
                    <a:pt x="87139" y="61828"/>
                  </a:lnTo>
                  <a:lnTo>
                    <a:pt x="86582" y="61408"/>
                  </a:lnTo>
                  <a:lnTo>
                    <a:pt x="86369" y="61360"/>
                  </a:lnTo>
                  <a:lnTo>
                    <a:pt x="85959" y="60717"/>
                  </a:lnTo>
                  <a:lnTo>
                    <a:pt x="85935" y="60435"/>
                  </a:lnTo>
                  <a:lnTo>
                    <a:pt x="86128" y="60242"/>
                  </a:lnTo>
                  <a:lnTo>
                    <a:pt x="86968" y="60682"/>
                  </a:lnTo>
                  <a:lnTo>
                    <a:pt x="87732" y="60805"/>
                  </a:lnTo>
                  <a:lnTo>
                    <a:pt x="89240" y="60640"/>
                  </a:lnTo>
                  <a:lnTo>
                    <a:pt x="90078" y="60385"/>
                  </a:lnTo>
                  <a:lnTo>
                    <a:pt x="91249" y="60355"/>
                  </a:lnTo>
                  <a:lnTo>
                    <a:pt x="92147" y="60673"/>
                  </a:lnTo>
                  <a:lnTo>
                    <a:pt x="92549" y="60895"/>
                  </a:lnTo>
                  <a:lnTo>
                    <a:pt x="93153" y="64066"/>
                  </a:lnTo>
                  <a:lnTo>
                    <a:pt x="94381" y="64386"/>
                  </a:lnTo>
                  <a:lnTo>
                    <a:pt x="94718" y="64341"/>
                  </a:lnTo>
                  <a:lnTo>
                    <a:pt x="95728" y="63914"/>
                  </a:lnTo>
                  <a:lnTo>
                    <a:pt x="97023" y="64178"/>
                  </a:lnTo>
                  <a:lnTo>
                    <a:pt x="97135" y="63903"/>
                  </a:lnTo>
                  <a:lnTo>
                    <a:pt x="96891" y="63560"/>
                  </a:lnTo>
                  <a:lnTo>
                    <a:pt x="96707" y="63493"/>
                  </a:lnTo>
                  <a:lnTo>
                    <a:pt x="96598" y="63277"/>
                  </a:lnTo>
                  <a:lnTo>
                    <a:pt x="96791" y="62742"/>
                  </a:lnTo>
                  <a:lnTo>
                    <a:pt x="97280" y="62519"/>
                  </a:lnTo>
                  <a:lnTo>
                    <a:pt x="98932" y="62136"/>
                  </a:lnTo>
                  <a:lnTo>
                    <a:pt x="100448" y="62096"/>
                  </a:lnTo>
                  <a:lnTo>
                    <a:pt x="100909" y="62445"/>
                  </a:lnTo>
                  <a:lnTo>
                    <a:pt x="101190" y="62312"/>
                  </a:lnTo>
                  <a:lnTo>
                    <a:pt x="101944" y="61665"/>
                  </a:lnTo>
                  <a:lnTo>
                    <a:pt x="102297" y="61270"/>
                  </a:lnTo>
                  <a:lnTo>
                    <a:pt x="102145" y="61006"/>
                  </a:lnTo>
                  <a:lnTo>
                    <a:pt x="102156" y="60817"/>
                  </a:lnTo>
                  <a:lnTo>
                    <a:pt x="102365" y="60208"/>
                  </a:lnTo>
                  <a:lnTo>
                    <a:pt x="102681" y="59728"/>
                  </a:lnTo>
                  <a:lnTo>
                    <a:pt x="103239" y="59835"/>
                  </a:lnTo>
                  <a:lnTo>
                    <a:pt x="103808" y="60095"/>
                  </a:lnTo>
                  <a:lnTo>
                    <a:pt x="103989" y="60274"/>
                  </a:lnTo>
                  <a:lnTo>
                    <a:pt x="104093" y="60518"/>
                  </a:lnTo>
                  <a:lnTo>
                    <a:pt x="104819" y="60281"/>
                  </a:lnTo>
                  <a:lnTo>
                    <a:pt x="104818" y="59367"/>
                  </a:lnTo>
                  <a:lnTo>
                    <a:pt x="105216" y="59302"/>
                  </a:lnTo>
                  <a:lnTo>
                    <a:pt x="106254" y="58889"/>
                  </a:lnTo>
                  <a:lnTo>
                    <a:pt x="106459" y="58673"/>
                  </a:lnTo>
                  <a:lnTo>
                    <a:pt x="106807" y="57988"/>
                  </a:lnTo>
                  <a:lnTo>
                    <a:pt x="107305" y="57746"/>
                  </a:lnTo>
                  <a:lnTo>
                    <a:pt x="107730" y="57943"/>
                  </a:lnTo>
                  <a:lnTo>
                    <a:pt x="107973" y="58359"/>
                  </a:lnTo>
                  <a:lnTo>
                    <a:pt x="108172" y="58940"/>
                  </a:lnTo>
                  <a:lnTo>
                    <a:pt x="108770" y="59507"/>
                  </a:lnTo>
                  <a:lnTo>
                    <a:pt x="108524" y="58661"/>
                  </a:lnTo>
                  <a:lnTo>
                    <a:pt x="108252" y="58371"/>
                  </a:lnTo>
                  <a:lnTo>
                    <a:pt x="108259" y="58153"/>
                  </a:lnTo>
                  <a:lnTo>
                    <a:pt x="108604" y="57319"/>
                  </a:lnTo>
                  <a:lnTo>
                    <a:pt x="108978" y="57219"/>
                  </a:lnTo>
                  <a:lnTo>
                    <a:pt x="109033" y="57362"/>
                  </a:lnTo>
                  <a:lnTo>
                    <a:pt x="109273" y="57553"/>
                  </a:lnTo>
                  <a:lnTo>
                    <a:pt x="109586" y="57670"/>
                  </a:lnTo>
                  <a:lnTo>
                    <a:pt x="111036" y="57303"/>
                  </a:lnTo>
                  <a:lnTo>
                    <a:pt x="111277" y="56314"/>
                  </a:lnTo>
                  <a:lnTo>
                    <a:pt x="111269" y="55889"/>
                  </a:lnTo>
                  <a:lnTo>
                    <a:pt x="110921" y="55545"/>
                  </a:lnTo>
                  <a:lnTo>
                    <a:pt x="110839" y="55364"/>
                  </a:lnTo>
                  <a:lnTo>
                    <a:pt x="111369" y="54396"/>
                  </a:lnTo>
                  <a:lnTo>
                    <a:pt x="111626" y="54249"/>
                  </a:lnTo>
                  <a:lnTo>
                    <a:pt x="111740" y="54410"/>
                  </a:lnTo>
                  <a:lnTo>
                    <a:pt x="111573" y="54576"/>
                  </a:lnTo>
                  <a:lnTo>
                    <a:pt x="111594" y="54927"/>
                  </a:lnTo>
                  <a:lnTo>
                    <a:pt x="111748" y="55577"/>
                  </a:lnTo>
                  <a:lnTo>
                    <a:pt x="111901" y="55791"/>
                  </a:lnTo>
                  <a:lnTo>
                    <a:pt x="112486" y="56037"/>
                  </a:lnTo>
                  <a:lnTo>
                    <a:pt x="112622" y="56027"/>
                  </a:lnTo>
                  <a:lnTo>
                    <a:pt x="113344" y="55687"/>
                  </a:lnTo>
                  <a:lnTo>
                    <a:pt x="113331" y="55319"/>
                  </a:lnTo>
                  <a:lnTo>
                    <a:pt x="114237" y="55815"/>
                  </a:lnTo>
                  <a:lnTo>
                    <a:pt x="114996" y="55711"/>
                  </a:lnTo>
                  <a:lnTo>
                    <a:pt x="115280" y="56188"/>
                  </a:lnTo>
                  <a:lnTo>
                    <a:pt x="115369" y="56742"/>
                  </a:lnTo>
                  <a:lnTo>
                    <a:pt x="115268" y="56906"/>
                  </a:lnTo>
                  <a:lnTo>
                    <a:pt x="115092" y="56902"/>
                  </a:lnTo>
                  <a:lnTo>
                    <a:pt x="115138" y="57097"/>
                  </a:lnTo>
                  <a:lnTo>
                    <a:pt x="115516" y="56770"/>
                  </a:lnTo>
                  <a:lnTo>
                    <a:pt x="115612" y="56566"/>
                  </a:lnTo>
                  <a:lnTo>
                    <a:pt x="115507" y="55570"/>
                  </a:lnTo>
                  <a:lnTo>
                    <a:pt x="115778" y="54500"/>
                  </a:lnTo>
                  <a:lnTo>
                    <a:pt x="116312" y="53348"/>
                  </a:lnTo>
                  <a:lnTo>
                    <a:pt x="116896" y="53526"/>
                  </a:lnTo>
                  <a:lnTo>
                    <a:pt x="117101" y="53862"/>
                  </a:lnTo>
                  <a:lnTo>
                    <a:pt x="117293" y="53891"/>
                  </a:lnTo>
                  <a:lnTo>
                    <a:pt x="117451" y="53527"/>
                  </a:lnTo>
                  <a:lnTo>
                    <a:pt x="117480" y="52670"/>
                  </a:lnTo>
                  <a:lnTo>
                    <a:pt x="118169" y="53066"/>
                  </a:lnTo>
                  <a:lnTo>
                    <a:pt x="118670" y="54308"/>
                  </a:lnTo>
                  <a:lnTo>
                    <a:pt x="118950" y="54524"/>
                  </a:lnTo>
                  <a:lnTo>
                    <a:pt x="119728" y="54666"/>
                  </a:lnTo>
                  <a:lnTo>
                    <a:pt x="119998" y="54626"/>
                  </a:lnTo>
                  <a:lnTo>
                    <a:pt x="120159" y="54572"/>
                  </a:lnTo>
                  <a:lnTo>
                    <a:pt x="121942" y="54915"/>
                  </a:lnTo>
                  <a:lnTo>
                    <a:pt x="122735" y="56017"/>
                  </a:lnTo>
                  <a:lnTo>
                    <a:pt x="122759" y="56288"/>
                  </a:lnTo>
                  <a:lnTo>
                    <a:pt x="122875" y="55789"/>
                  </a:lnTo>
                  <a:lnTo>
                    <a:pt x="123304" y="55175"/>
                  </a:lnTo>
                  <a:lnTo>
                    <a:pt x="123713" y="55115"/>
                  </a:lnTo>
                  <a:lnTo>
                    <a:pt x="125030" y="55885"/>
                  </a:lnTo>
                  <a:lnTo>
                    <a:pt x="125475" y="56038"/>
                  </a:lnTo>
                  <a:lnTo>
                    <a:pt x="126141" y="55558"/>
                  </a:lnTo>
                  <a:lnTo>
                    <a:pt x="126643" y="55435"/>
                  </a:lnTo>
                  <a:lnTo>
                    <a:pt x="127285" y="55647"/>
                  </a:lnTo>
                  <a:lnTo>
                    <a:pt x="127545" y="56019"/>
                  </a:lnTo>
                  <a:lnTo>
                    <a:pt x="127915" y="55963"/>
                  </a:lnTo>
                  <a:lnTo>
                    <a:pt x="128007" y="55610"/>
                  </a:lnTo>
                  <a:lnTo>
                    <a:pt x="127726" y="55316"/>
                  </a:lnTo>
                  <a:lnTo>
                    <a:pt x="127726" y="55186"/>
                  </a:lnTo>
                  <a:lnTo>
                    <a:pt x="128067" y="54501"/>
                  </a:lnTo>
                  <a:lnTo>
                    <a:pt x="128384" y="54248"/>
                  </a:lnTo>
                  <a:lnTo>
                    <a:pt x="128585" y="53753"/>
                  </a:lnTo>
                  <a:lnTo>
                    <a:pt x="128449" y="53363"/>
                  </a:lnTo>
                  <a:lnTo>
                    <a:pt x="128228" y="53143"/>
                  </a:lnTo>
                  <a:lnTo>
                    <a:pt x="128220" y="52927"/>
                  </a:lnTo>
                  <a:lnTo>
                    <a:pt x="128389" y="52321"/>
                  </a:lnTo>
                  <a:lnTo>
                    <a:pt x="129435" y="50952"/>
                  </a:lnTo>
                  <a:lnTo>
                    <a:pt x="129995" y="49605"/>
                  </a:lnTo>
                  <a:lnTo>
                    <a:pt x="129971" y="49318"/>
                  </a:lnTo>
                  <a:lnTo>
                    <a:pt x="129447" y="49077"/>
                  </a:lnTo>
                  <a:lnTo>
                    <a:pt x="129782" y="48210"/>
                  </a:lnTo>
                  <a:lnTo>
                    <a:pt x="131064" y="47421"/>
                  </a:lnTo>
                  <a:lnTo>
                    <a:pt x="131526" y="46759"/>
                  </a:lnTo>
                  <a:lnTo>
                    <a:pt x="131916" y="46648"/>
                  </a:lnTo>
                  <a:lnTo>
                    <a:pt x="132149" y="46722"/>
                  </a:lnTo>
                  <a:lnTo>
                    <a:pt x="132791" y="46466"/>
                  </a:lnTo>
                  <a:lnTo>
                    <a:pt x="133113" y="45432"/>
                  </a:lnTo>
                  <a:lnTo>
                    <a:pt x="133765" y="44364"/>
                  </a:lnTo>
                  <a:lnTo>
                    <a:pt x="133954" y="44271"/>
                  </a:lnTo>
                  <a:lnTo>
                    <a:pt x="133729" y="43450"/>
                  </a:lnTo>
                  <a:lnTo>
                    <a:pt x="133253" y="42869"/>
                  </a:lnTo>
                  <a:lnTo>
                    <a:pt x="132843" y="41663"/>
                  </a:lnTo>
                  <a:lnTo>
                    <a:pt x="133186" y="41376"/>
                  </a:lnTo>
                  <a:lnTo>
                    <a:pt x="133681" y="41137"/>
                  </a:lnTo>
                  <a:lnTo>
                    <a:pt x="134418" y="41384"/>
                  </a:lnTo>
                  <a:lnTo>
                    <a:pt x="135210" y="42213"/>
                  </a:lnTo>
                  <a:lnTo>
                    <a:pt x="135259" y="42697"/>
                  </a:lnTo>
                  <a:lnTo>
                    <a:pt x="135524" y="43091"/>
                  </a:lnTo>
                  <a:lnTo>
                    <a:pt x="135763" y="42470"/>
                  </a:lnTo>
                  <a:lnTo>
                    <a:pt x="135777" y="38770"/>
                  </a:lnTo>
                  <a:lnTo>
                    <a:pt x="135764" y="38477"/>
                  </a:lnTo>
                  <a:lnTo>
                    <a:pt x="138237" y="38526"/>
                  </a:lnTo>
                  <a:lnTo>
                    <a:pt x="138315" y="37355"/>
                  </a:lnTo>
                  <a:lnTo>
                    <a:pt x="140905" y="37338"/>
                  </a:lnTo>
                  <a:lnTo>
                    <a:pt x="140918" y="36167"/>
                  </a:lnTo>
                  <a:lnTo>
                    <a:pt x="144281" y="36193"/>
                  </a:lnTo>
                  <a:lnTo>
                    <a:pt x="145967" y="36209"/>
                  </a:lnTo>
                  <a:lnTo>
                    <a:pt x="147278" y="36219"/>
                  </a:lnTo>
                  <a:lnTo>
                    <a:pt x="153507" y="36228"/>
                  </a:lnTo>
                  <a:lnTo>
                    <a:pt x="153487" y="35125"/>
                  </a:lnTo>
                  <a:lnTo>
                    <a:pt x="157533" y="35258"/>
                  </a:lnTo>
                  <a:lnTo>
                    <a:pt x="161139" y="35374"/>
                  </a:lnTo>
                  <a:lnTo>
                    <a:pt x="161131" y="32988"/>
                  </a:lnTo>
                  <a:lnTo>
                    <a:pt x="162437" y="32989"/>
                  </a:lnTo>
                  <a:lnTo>
                    <a:pt x="162429" y="30614"/>
                  </a:lnTo>
                  <a:lnTo>
                    <a:pt x="163705" y="30616"/>
                  </a:lnTo>
                  <a:lnTo>
                    <a:pt x="163696" y="27378"/>
                  </a:lnTo>
                  <a:lnTo>
                    <a:pt x="165994" y="27376"/>
                  </a:lnTo>
                  <a:lnTo>
                    <a:pt x="166243" y="27375"/>
                  </a:lnTo>
                  <a:lnTo>
                    <a:pt x="166246" y="28293"/>
                  </a:lnTo>
                  <a:lnTo>
                    <a:pt x="168704" y="28181"/>
                  </a:lnTo>
                  <a:lnTo>
                    <a:pt x="168717" y="25903"/>
                  </a:lnTo>
                  <a:lnTo>
                    <a:pt x="171268" y="25887"/>
                  </a:lnTo>
                  <a:lnTo>
                    <a:pt x="171268" y="23545"/>
                  </a:lnTo>
                  <a:lnTo>
                    <a:pt x="173242" y="23545"/>
                  </a:lnTo>
                  <a:lnTo>
                    <a:pt x="173805" y="23545"/>
                  </a:lnTo>
                  <a:lnTo>
                    <a:pt x="173805" y="21170"/>
                  </a:lnTo>
                  <a:lnTo>
                    <a:pt x="176343" y="21170"/>
                  </a:lnTo>
                  <a:lnTo>
                    <a:pt x="176368" y="18796"/>
                  </a:lnTo>
                  <a:lnTo>
                    <a:pt x="177206" y="18816"/>
                  </a:lnTo>
                  <a:lnTo>
                    <a:pt x="181050" y="18831"/>
                  </a:lnTo>
                  <a:lnTo>
                    <a:pt x="181437" y="18832"/>
                  </a:lnTo>
                  <a:lnTo>
                    <a:pt x="181409" y="16175"/>
                  </a:lnTo>
                  <a:lnTo>
                    <a:pt x="183080" y="16229"/>
                  </a:lnTo>
                  <a:lnTo>
                    <a:pt x="186372" y="16475"/>
                  </a:lnTo>
                  <a:lnTo>
                    <a:pt x="186357" y="13968"/>
                  </a:lnTo>
                  <a:lnTo>
                    <a:pt x="188956" y="14021"/>
                  </a:lnTo>
                  <a:lnTo>
                    <a:pt x="188941" y="11763"/>
                  </a:lnTo>
                  <a:lnTo>
                    <a:pt x="191515" y="11813"/>
                  </a:lnTo>
                  <a:lnTo>
                    <a:pt x="191502" y="9389"/>
                  </a:lnTo>
                  <a:lnTo>
                    <a:pt x="196212" y="9391"/>
                  </a:lnTo>
                  <a:lnTo>
                    <a:pt x="196638" y="9311"/>
                  </a:lnTo>
                  <a:lnTo>
                    <a:pt x="201112" y="9248"/>
                  </a:lnTo>
                  <a:lnTo>
                    <a:pt x="201723" y="9254"/>
                  </a:lnTo>
                  <a:lnTo>
                    <a:pt x="204479" y="9279"/>
                  </a:lnTo>
                  <a:lnTo>
                    <a:pt x="204504" y="6905"/>
                  </a:lnTo>
                  <a:lnTo>
                    <a:pt x="205473" y="6904"/>
                  </a:lnTo>
                  <a:lnTo>
                    <a:pt x="206371" y="6904"/>
                  </a:lnTo>
                  <a:lnTo>
                    <a:pt x="207055" y="6905"/>
                  </a:lnTo>
                  <a:lnTo>
                    <a:pt x="207055" y="4546"/>
                  </a:lnTo>
                  <a:lnTo>
                    <a:pt x="209632" y="4546"/>
                  </a:lnTo>
                  <a:lnTo>
                    <a:pt x="209619" y="2204"/>
                  </a:lnTo>
                  <a:lnTo>
                    <a:pt x="212156" y="2220"/>
                  </a:lnTo>
                  <a:lnTo>
                    <a:pt x="212200" y="74"/>
                  </a:lnTo>
                  <a:lnTo>
                    <a:pt x="215413" y="0"/>
                  </a:lnTo>
                  <a:lnTo>
                    <a:pt x="227551" y="51"/>
                  </a:lnTo>
                  <a:lnTo>
                    <a:pt x="227550" y="538"/>
                  </a:lnTo>
                  <a:lnTo>
                    <a:pt x="227549" y="671"/>
                  </a:lnTo>
                  <a:lnTo>
                    <a:pt x="227546" y="2224"/>
                  </a:lnTo>
                  <a:lnTo>
                    <a:pt x="227543" y="3312"/>
                  </a:lnTo>
                  <a:lnTo>
                    <a:pt x="227535" y="5976"/>
                  </a:lnTo>
                  <a:lnTo>
                    <a:pt x="227533" y="6824"/>
                  </a:lnTo>
                  <a:lnTo>
                    <a:pt x="227513" y="14012"/>
                  </a:lnTo>
                  <a:lnTo>
                    <a:pt x="227358" y="14029"/>
                  </a:lnTo>
                  <a:lnTo>
                    <a:pt x="227361" y="15434"/>
                  </a:lnTo>
                  <a:lnTo>
                    <a:pt x="227364" y="16308"/>
                  </a:lnTo>
                  <a:lnTo>
                    <a:pt x="227353" y="33894"/>
                  </a:lnTo>
                  <a:lnTo>
                    <a:pt x="227203" y="80849"/>
                  </a:lnTo>
                  <a:lnTo>
                    <a:pt x="227127" y="84937"/>
                  </a:lnTo>
                  <a:lnTo>
                    <a:pt x="226763" y="84931"/>
                  </a:lnTo>
                  <a:lnTo>
                    <a:pt x="226831" y="112222"/>
                  </a:lnTo>
                  <a:lnTo>
                    <a:pt x="226836" y="114206"/>
                  </a:lnTo>
                  <a:lnTo>
                    <a:pt x="226850" y="124659"/>
                  </a:lnTo>
                  <a:lnTo>
                    <a:pt x="226844" y="129137"/>
                  </a:lnTo>
                  <a:lnTo>
                    <a:pt x="226838" y="134374"/>
                  </a:lnTo>
                  <a:lnTo>
                    <a:pt x="226828" y="141471"/>
                  </a:lnTo>
                  <a:lnTo>
                    <a:pt x="226451" y="141482"/>
                  </a:lnTo>
                  <a:lnTo>
                    <a:pt x="226532" y="142216"/>
                  </a:lnTo>
                  <a:lnTo>
                    <a:pt x="226557" y="160892"/>
                  </a:lnTo>
                  <a:lnTo>
                    <a:pt x="219531" y="160717"/>
                  </a:lnTo>
                  <a:lnTo>
                    <a:pt x="215077" y="160607"/>
                  </a:lnTo>
                  <a:lnTo>
                    <a:pt x="212514" y="160730"/>
                  </a:lnTo>
                  <a:lnTo>
                    <a:pt x="199159" y="160779"/>
                  </a:lnTo>
                  <a:lnTo>
                    <a:pt x="181861" y="161365"/>
                  </a:lnTo>
                  <a:lnTo>
                    <a:pt x="180254" y="161383"/>
                  </a:lnTo>
                  <a:lnTo>
                    <a:pt x="171735" y="161479"/>
                  </a:lnTo>
                  <a:lnTo>
                    <a:pt x="171192" y="161479"/>
                  </a:lnTo>
                  <a:lnTo>
                    <a:pt x="160453" y="161493"/>
                  </a:lnTo>
                  <a:lnTo>
                    <a:pt x="150604" y="161627"/>
                  </a:lnTo>
                  <a:lnTo>
                    <a:pt x="148298" y="161731"/>
                  </a:lnTo>
                  <a:lnTo>
                    <a:pt x="142130" y="161653"/>
                  </a:lnTo>
                  <a:lnTo>
                    <a:pt x="128709" y="161659"/>
                  </a:lnTo>
                  <a:lnTo>
                    <a:pt x="126068" y="161350"/>
                  </a:lnTo>
                  <a:lnTo>
                    <a:pt x="123699" y="161269"/>
                  </a:lnTo>
                  <a:lnTo>
                    <a:pt x="115671" y="160651"/>
                  </a:lnTo>
                  <a:lnTo>
                    <a:pt x="114512" y="160848"/>
                  </a:lnTo>
                  <a:lnTo>
                    <a:pt x="109663" y="161269"/>
                  </a:lnTo>
                  <a:lnTo>
                    <a:pt x="104691" y="161529"/>
                  </a:lnTo>
                  <a:lnTo>
                    <a:pt x="99309" y="161804"/>
                  </a:lnTo>
                  <a:lnTo>
                    <a:pt x="89568" y="162300"/>
                  </a:lnTo>
                  <a:lnTo>
                    <a:pt x="85138" y="162274"/>
                  </a:lnTo>
                  <a:lnTo>
                    <a:pt x="81737" y="162083"/>
                  </a:lnTo>
                  <a:lnTo>
                    <a:pt x="78277" y="161888"/>
                  </a:lnTo>
                  <a:lnTo>
                    <a:pt x="71106" y="162045"/>
                  </a:lnTo>
                  <a:lnTo>
                    <a:pt x="69974" y="162078"/>
                  </a:lnTo>
                  <a:lnTo>
                    <a:pt x="69573" y="162069"/>
                  </a:lnTo>
                  <a:lnTo>
                    <a:pt x="67747" y="162018"/>
                  </a:lnTo>
                  <a:lnTo>
                    <a:pt x="67516" y="162011"/>
                  </a:lnTo>
                  <a:lnTo>
                    <a:pt x="66563" y="161984"/>
                  </a:lnTo>
                  <a:lnTo>
                    <a:pt x="64747" y="162051"/>
                  </a:lnTo>
                  <a:lnTo>
                    <a:pt x="63026" y="162115"/>
                  </a:lnTo>
                  <a:lnTo>
                    <a:pt x="57967" y="162151"/>
                  </a:lnTo>
                  <a:lnTo>
                    <a:pt x="53705" y="162181"/>
                  </a:lnTo>
                  <a:lnTo>
                    <a:pt x="49504" y="162946"/>
                  </a:lnTo>
                  <a:lnTo>
                    <a:pt x="48167" y="162902"/>
                  </a:lnTo>
                  <a:lnTo>
                    <a:pt x="40291" y="162642"/>
                  </a:lnTo>
                  <a:lnTo>
                    <a:pt x="32575" y="162784"/>
                  </a:lnTo>
                  <a:lnTo>
                    <a:pt x="32269" y="162793"/>
                  </a:lnTo>
                  <a:lnTo>
                    <a:pt x="29178" y="162952"/>
                  </a:lnTo>
                  <a:lnTo>
                    <a:pt x="28209" y="162891"/>
                  </a:lnTo>
                  <a:lnTo>
                    <a:pt x="28264" y="162552"/>
                  </a:lnTo>
                  <a:lnTo>
                    <a:pt x="28136" y="162321"/>
                  </a:lnTo>
                  <a:lnTo>
                    <a:pt x="27317" y="162045"/>
                  </a:lnTo>
                  <a:lnTo>
                    <a:pt x="27245" y="161902"/>
                  </a:lnTo>
                  <a:lnTo>
                    <a:pt x="27093" y="161290"/>
                  </a:lnTo>
                  <a:lnTo>
                    <a:pt x="27383" y="160880"/>
                  </a:lnTo>
                  <a:lnTo>
                    <a:pt x="27092" y="160403"/>
                  </a:lnTo>
                  <a:lnTo>
                    <a:pt x="26716" y="160339"/>
                  </a:lnTo>
                  <a:lnTo>
                    <a:pt x="26228" y="160367"/>
                  </a:lnTo>
                  <a:lnTo>
                    <a:pt x="26124" y="159847"/>
                  </a:lnTo>
                  <a:lnTo>
                    <a:pt x="25671" y="159685"/>
                  </a:lnTo>
                  <a:lnTo>
                    <a:pt x="25633" y="159406"/>
                  </a:lnTo>
                  <a:lnTo>
                    <a:pt x="25719" y="159186"/>
                  </a:lnTo>
                  <a:lnTo>
                    <a:pt x="25942" y="159140"/>
                  </a:lnTo>
                  <a:lnTo>
                    <a:pt x="26136" y="158929"/>
                  </a:lnTo>
                  <a:lnTo>
                    <a:pt x="26215" y="158473"/>
                  </a:lnTo>
                  <a:lnTo>
                    <a:pt x="26136" y="157751"/>
                  </a:lnTo>
                  <a:lnTo>
                    <a:pt x="26284" y="157221"/>
                  </a:lnTo>
                  <a:lnTo>
                    <a:pt x="26048" y="157034"/>
                  </a:lnTo>
                  <a:lnTo>
                    <a:pt x="25607" y="156915"/>
                  </a:lnTo>
                  <a:lnTo>
                    <a:pt x="24871" y="155603"/>
                  </a:lnTo>
                  <a:lnTo>
                    <a:pt x="24649" y="154789"/>
                  </a:lnTo>
                  <a:lnTo>
                    <a:pt x="25298" y="154376"/>
                  </a:lnTo>
                  <a:lnTo>
                    <a:pt x="25737" y="153494"/>
                  </a:lnTo>
                  <a:lnTo>
                    <a:pt x="25816" y="153121"/>
                  </a:lnTo>
                  <a:lnTo>
                    <a:pt x="25844" y="152946"/>
                  </a:lnTo>
                  <a:lnTo>
                    <a:pt x="25748" y="152722"/>
                  </a:lnTo>
                  <a:lnTo>
                    <a:pt x="25529" y="152492"/>
                  </a:lnTo>
                  <a:lnTo>
                    <a:pt x="25729" y="152240"/>
                  </a:lnTo>
                  <a:lnTo>
                    <a:pt x="26363" y="151952"/>
                  </a:lnTo>
                  <a:lnTo>
                    <a:pt x="26608" y="151627"/>
                  </a:lnTo>
                  <a:lnTo>
                    <a:pt x="26635" y="151170"/>
                  </a:lnTo>
                  <a:lnTo>
                    <a:pt x="27418" y="150664"/>
                  </a:lnTo>
                  <a:lnTo>
                    <a:pt x="27489" y="149467"/>
                  </a:lnTo>
                  <a:lnTo>
                    <a:pt x="27580" y="148907"/>
                  </a:lnTo>
                  <a:lnTo>
                    <a:pt x="28039" y="148200"/>
                  </a:lnTo>
                  <a:lnTo>
                    <a:pt x="27968" y="147853"/>
                  </a:lnTo>
                  <a:lnTo>
                    <a:pt x="27688" y="146996"/>
                  </a:lnTo>
                  <a:lnTo>
                    <a:pt x="27285" y="146554"/>
                  </a:lnTo>
                  <a:lnTo>
                    <a:pt x="27010" y="146102"/>
                  </a:lnTo>
                  <a:lnTo>
                    <a:pt x="26910" y="145750"/>
                  </a:lnTo>
                  <a:lnTo>
                    <a:pt x="26913" y="145217"/>
                  </a:lnTo>
                  <a:lnTo>
                    <a:pt x="26828" y="144865"/>
                  </a:lnTo>
                  <a:lnTo>
                    <a:pt x="26269" y="144518"/>
                  </a:lnTo>
                  <a:lnTo>
                    <a:pt x="25695" y="143531"/>
                  </a:lnTo>
                  <a:lnTo>
                    <a:pt x="25620" y="142944"/>
                  </a:lnTo>
                  <a:lnTo>
                    <a:pt x="25901" y="142113"/>
                  </a:lnTo>
                  <a:lnTo>
                    <a:pt x="25853" y="141971"/>
                  </a:lnTo>
                  <a:lnTo>
                    <a:pt x="25654" y="141849"/>
                  </a:lnTo>
                  <a:lnTo>
                    <a:pt x="24963" y="141849"/>
                  </a:lnTo>
                  <a:lnTo>
                    <a:pt x="23887" y="141003"/>
                  </a:lnTo>
                  <a:lnTo>
                    <a:pt x="23585" y="140369"/>
                  </a:lnTo>
                  <a:lnTo>
                    <a:pt x="23469" y="139816"/>
                  </a:lnTo>
                  <a:lnTo>
                    <a:pt x="23507" y="139524"/>
                  </a:lnTo>
                  <a:lnTo>
                    <a:pt x="23637" y="139198"/>
                  </a:lnTo>
                  <a:lnTo>
                    <a:pt x="23948" y="138987"/>
                  </a:lnTo>
                  <a:lnTo>
                    <a:pt x="24776" y="138661"/>
                  </a:lnTo>
                  <a:lnTo>
                    <a:pt x="25087" y="138450"/>
                  </a:lnTo>
                  <a:lnTo>
                    <a:pt x="25320" y="137897"/>
                  </a:lnTo>
                  <a:lnTo>
                    <a:pt x="25799" y="137279"/>
                  </a:lnTo>
                  <a:lnTo>
                    <a:pt x="27210" y="136693"/>
                  </a:lnTo>
                  <a:lnTo>
                    <a:pt x="27806" y="136596"/>
                  </a:lnTo>
                  <a:lnTo>
                    <a:pt x="29202" y="134755"/>
                  </a:lnTo>
                  <a:lnTo>
                    <a:pt x="29295" y="134579"/>
                  </a:lnTo>
                  <a:lnTo>
                    <a:pt x="29082" y="134273"/>
                  </a:lnTo>
                  <a:lnTo>
                    <a:pt x="29022" y="133934"/>
                  </a:lnTo>
                  <a:lnTo>
                    <a:pt x="29194" y="133461"/>
                  </a:lnTo>
                  <a:lnTo>
                    <a:pt x="29228" y="132194"/>
                  </a:lnTo>
                  <a:lnTo>
                    <a:pt x="28544" y="131376"/>
                  </a:lnTo>
                  <a:lnTo>
                    <a:pt x="28177" y="131289"/>
                  </a:lnTo>
                  <a:lnTo>
                    <a:pt x="28000" y="131082"/>
                  </a:lnTo>
                  <a:lnTo>
                    <a:pt x="28246" y="129618"/>
                  </a:lnTo>
                  <a:lnTo>
                    <a:pt x="28425" y="129084"/>
                  </a:lnTo>
                  <a:lnTo>
                    <a:pt x="29015" y="128964"/>
                  </a:lnTo>
                  <a:lnTo>
                    <a:pt x="29166" y="128749"/>
                  </a:lnTo>
                  <a:lnTo>
                    <a:pt x="29253" y="128568"/>
                  </a:lnTo>
                  <a:lnTo>
                    <a:pt x="29550" y="127233"/>
                  </a:lnTo>
                  <a:lnTo>
                    <a:pt x="29788" y="126897"/>
                  </a:lnTo>
                  <a:lnTo>
                    <a:pt x="30051" y="126834"/>
                  </a:lnTo>
                  <a:lnTo>
                    <a:pt x="30550" y="126979"/>
                  </a:lnTo>
                  <a:lnTo>
                    <a:pt x="30948" y="126976"/>
                  </a:lnTo>
                  <a:lnTo>
                    <a:pt x="31495" y="126342"/>
                  </a:lnTo>
                  <a:lnTo>
                    <a:pt x="31641" y="126258"/>
                  </a:lnTo>
                  <a:lnTo>
                    <a:pt x="32121" y="126217"/>
                  </a:lnTo>
                  <a:lnTo>
                    <a:pt x="32155" y="126046"/>
                  </a:lnTo>
                  <a:lnTo>
                    <a:pt x="31862" y="124979"/>
                  </a:lnTo>
                  <a:lnTo>
                    <a:pt x="31885" y="124429"/>
                  </a:lnTo>
                  <a:lnTo>
                    <a:pt x="32171" y="123905"/>
                  </a:lnTo>
                  <a:lnTo>
                    <a:pt x="31515" y="123542"/>
                  </a:lnTo>
                  <a:lnTo>
                    <a:pt x="31038" y="123164"/>
                  </a:lnTo>
                  <a:lnTo>
                    <a:pt x="30116" y="122929"/>
                  </a:lnTo>
                  <a:lnTo>
                    <a:pt x="29678" y="123005"/>
                  </a:lnTo>
                  <a:lnTo>
                    <a:pt x="29515" y="122932"/>
                  </a:lnTo>
                  <a:lnTo>
                    <a:pt x="29399" y="122753"/>
                  </a:lnTo>
                  <a:lnTo>
                    <a:pt x="29586" y="121542"/>
                  </a:lnTo>
                  <a:lnTo>
                    <a:pt x="29476" y="121045"/>
                  </a:lnTo>
                  <a:lnTo>
                    <a:pt x="29191" y="120688"/>
                  </a:lnTo>
                  <a:lnTo>
                    <a:pt x="29010" y="120151"/>
                  </a:lnTo>
                  <a:lnTo>
                    <a:pt x="29101" y="119663"/>
                  </a:lnTo>
                  <a:lnTo>
                    <a:pt x="29075" y="119484"/>
                  </a:lnTo>
                  <a:lnTo>
                    <a:pt x="28751" y="119159"/>
                  </a:lnTo>
                  <a:lnTo>
                    <a:pt x="28130" y="119126"/>
                  </a:lnTo>
                  <a:lnTo>
                    <a:pt x="27660" y="118170"/>
                  </a:lnTo>
                  <a:lnTo>
                    <a:pt x="27654" y="118016"/>
                  </a:lnTo>
                  <a:lnTo>
                    <a:pt x="27739" y="117877"/>
                  </a:lnTo>
                  <a:lnTo>
                    <a:pt x="27435" y="116736"/>
                  </a:lnTo>
                  <a:lnTo>
                    <a:pt x="26680" y="116247"/>
                  </a:lnTo>
                  <a:lnTo>
                    <a:pt x="26032" y="115369"/>
                  </a:lnTo>
                  <a:lnTo>
                    <a:pt x="26019" y="115190"/>
                  </a:lnTo>
                  <a:lnTo>
                    <a:pt x="26136" y="114994"/>
                  </a:lnTo>
                  <a:lnTo>
                    <a:pt x="26317" y="114881"/>
                  </a:lnTo>
                  <a:lnTo>
                    <a:pt x="26136" y="114295"/>
                  </a:lnTo>
                  <a:lnTo>
                    <a:pt x="25890" y="113970"/>
                  </a:lnTo>
                  <a:lnTo>
                    <a:pt x="25320" y="113677"/>
                  </a:lnTo>
                  <a:lnTo>
                    <a:pt x="24919" y="113254"/>
                  </a:lnTo>
                  <a:lnTo>
                    <a:pt x="24836" y="113034"/>
                  </a:lnTo>
                  <a:lnTo>
                    <a:pt x="24802" y="112880"/>
                  </a:lnTo>
                  <a:lnTo>
                    <a:pt x="24893" y="112685"/>
                  </a:lnTo>
                  <a:lnTo>
                    <a:pt x="25346" y="112034"/>
                  </a:lnTo>
                  <a:lnTo>
                    <a:pt x="25773" y="111660"/>
                  </a:lnTo>
                  <a:lnTo>
                    <a:pt x="25851" y="111481"/>
                  </a:lnTo>
                  <a:lnTo>
                    <a:pt x="25074" y="110668"/>
                  </a:lnTo>
                  <a:lnTo>
                    <a:pt x="25126" y="110505"/>
                  </a:lnTo>
                  <a:lnTo>
                    <a:pt x="25009" y="110342"/>
                  </a:lnTo>
                  <a:lnTo>
                    <a:pt x="24750" y="110310"/>
                  </a:lnTo>
                  <a:lnTo>
                    <a:pt x="24219" y="109903"/>
                  </a:lnTo>
                  <a:lnTo>
                    <a:pt x="23585" y="110261"/>
                  </a:lnTo>
                  <a:lnTo>
                    <a:pt x="23145" y="110261"/>
                  </a:lnTo>
                  <a:lnTo>
                    <a:pt x="22225" y="110099"/>
                  </a:lnTo>
                  <a:lnTo>
                    <a:pt x="20749" y="107740"/>
                  </a:lnTo>
                  <a:lnTo>
                    <a:pt x="20788" y="106975"/>
                  </a:lnTo>
                  <a:lnTo>
                    <a:pt x="21008" y="106292"/>
                  </a:lnTo>
                  <a:lnTo>
                    <a:pt x="20956" y="106016"/>
                  </a:lnTo>
                  <a:lnTo>
                    <a:pt x="20801" y="105934"/>
                  </a:lnTo>
                  <a:lnTo>
                    <a:pt x="20063" y="105918"/>
                  </a:lnTo>
                  <a:lnTo>
                    <a:pt x="19895" y="105365"/>
                  </a:lnTo>
                  <a:lnTo>
                    <a:pt x="19196" y="104747"/>
                  </a:lnTo>
                  <a:lnTo>
                    <a:pt x="19053" y="104763"/>
                  </a:lnTo>
                  <a:lnTo>
                    <a:pt x="18108" y="105398"/>
                  </a:lnTo>
                  <a:lnTo>
                    <a:pt x="17124" y="105658"/>
                  </a:lnTo>
                  <a:lnTo>
                    <a:pt x="15492" y="105837"/>
                  </a:lnTo>
                  <a:lnTo>
                    <a:pt x="15182" y="105609"/>
                  </a:lnTo>
                  <a:lnTo>
                    <a:pt x="14716" y="104958"/>
                  </a:lnTo>
                  <a:lnTo>
                    <a:pt x="14198" y="104633"/>
                  </a:lnTo>
                  <a:lnTo>
                    <a:pt x="13757" y="104584"/>
                  </a:lnTo>
                  <a:lnTo>
                    <a:pt x="13563" y="104422"/>
                  </a:lnTo>
                  <a:lnTo>
                    <a:pt x="13460" y="104292"/>
                  </a:lnTo>
                  <a:lnTo>
                    <a:pt x="13524" y="103722"/>
                  </a:lnTo>
                  <a:lnTo>
                    <a:pt x="13265" y="103364"/>
                  </a:lnTo>
                  <a:lnTo>
                    <a:pt x="12553" y="103722"/>
                  </a:lnTo>
                  <a:lnTo>
                    <a:pt x="12178" y="104064"/>
                  </a:lnTo>
                  <a:lnTo>
                    <a:pt x="11630" y="104153"/>
                  </a:lnTo>
                  <a:lnTo>
                    <a:pt x="11401" y="104210"/>
                  </a:lnTo>
                  <a:lnTo>
                    <a:pt x="10792" y="104015"/>
                  </a:lnTo>
                  <a:lnTo>
                    <a:pt x="10132" y="104178"/>
                  </a:lnTo>
                  <a:lnTo>
                    <a:pt x="8630" y="104048"/>
                  </a:lnTo>
                  <a:lnTo>
                    <a:pt x="8177" y="103885"/>
                  </a:lnTo>
                  <a:lnTo>
                    <a:pt x="7620" y="103804"/>
                  </a:lnTo>
                  <a:lnTo>
                    <a:pt x="5872" y="104015"/>
                  </a:lnTo>
                  <a:lnTo>
                    <a:pt x="3231" y="103771"/>
                  </a:lnTo>
                  <a:lnTo>
                    <a:pt x="1742" y="103739"/>
                  </a:lnTo>
                  <a:lnTo>
                    <a:pt x="952" y="102730"/>
                  </a:lnTo>
                  <a:lnTo>
                    <a:pt x="576" y="102096"/>
                  </a:lnTo>
                  <a:lnTo>
                    <a:pt x="414" y="101712"/>
                  </a:lnTo>
                  <a:lnTo>
                    <a:pt x="386" y="101463"/>
                  </a:lnTo>
                  <a:lnTo>
                    <a:pt x="570" y="101003"/>
                  </a:lnTo>
                  <a:lnTo>
                    <a:pt x="0" y="98956"/>
                  </a:lnTo>
                  <a:lnTo>
                    <a:pt x="455" y="97691"/>
                  </a:lnTo>
                  <a:lnTo>
                    <a:pt x="332" y="97427"/>
                  </a:lnTo>
                  <a:lnTo>
                    <a:pt x="444" y="96809"/>
                  </a:lnTo>
                  <a:lnTo>
                    <a:pt x="997" y="96624"/>
                  </a:lnTo>
                  <a:lnTo>
                    <a:pt x="1775" y="95876"/>
                  </a:lnTo>
                  <a:lnTo>
                    <a:pt x="2998" y="95170"/>
                  </a:lnTo>
                  <a:lnTo>
                    <a:pt x="3318" y="95062"/>
                  </a:lnTo>
                  <a:lnTo>
                    <a:pt x="3719" y="94358"/>
                  </a:lnTo>
                  <a:lnTo>
                    <a:pt x="3956" y="93914"/>
                  </a:lnTo>
                  <a:lnTo>
                    <a:pt x="3367" y="93328"/>
                  </a:lnTo>
                  <a:lnTo>
                    <a:pt x="3815" y="92625"/>
                  </a:lnTo>
                  <a:lnTo>
                    <a:pt x="3232" y="92037"/>
                  </a:lnTo>
                  <a:lnTo>
                    <a:pt x="3100" y="91788"/>
                  </a:lnTo>
                  <a:lnTo>
                    <a:pt x="3436" y="91070"/>
                  </a:lnTo>
                  <a:lnTo>
                    <a:pt x="3888" y="90356"/>
                  </a:lnTo>
                  <a:lnTo>
                    <a:pt x="4190" y="90221"/>
                  </a:lnTo>
                  <a:lnTo>
                    <a:pt x="4636" y="90058"/>
                  </a:lnTo>
                  <a:lnTo>
                    <a:pt x="4940" y="89734"/>
                  </a:lnTo>
                  <a:lnTo>
                    <a:pt x="4940" y="88156"/>
                  </a:lnTo>
                  <a:lnTo>
                    <a:pt x="4763" y="86926"/>
                  </a:lnTo>
                  <a:lnTo>
                    <a:pt x="4940" y="86606"/>
                  </a:lnTo>
                  <a:lnTo>
                    <a:pt x="5027" y="86137"/>
                  </a:lnTo>
                  <a:lnTo>
                    <a:pt x="4994" y="85908"/>
                  </a:lnTo>
                  <a:lnTo>
                    <a:pt x="4810" y="85488"/>
                  </a:lnTo>
                  <a:lnTo>
                    <a:pt x="4784" y="85098"/>
                  </a:lnTo>
                  <a:lnTo>
                    <a:pt x="4849" y="84707"/>
                  </a:lnTo>
                  <a:lnTo>
                    <a:pt x="5058" y="84191"/>
                  </a:lnTo>
                  <a:lnTo>
                    <a:pt x="4875" y="83390"/>
                  </a:lnTo>
                  <a:lnTo>
                    <a:pt x="4694" y="83097"/>
                  </a:lnTo>
                  <a:lnTo>
                    <a:pt x="4305" y="82674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5" name="pg1336">
              <a:extLst>
                <a:ext uri="{FF2B5EF4-FFF2-40B4-BE49-F238E27FC236}">
                  <a16:creationId xmlns:a16="http://schemas.microsoft.com/office/drawing/2014/main" id="{EE9F9C36-DA37-A444-AEB7-BFC018865586}"/>
                </a:ext>
              </a:extLst>
            </p:cNvPr>
            <p:cNvSpPr/>
            <p:nvPr/>
          </p:nvSpPr>
          <p:spPr>
            <a:xfrm>
              <a:off x="1147556" y="2393833"/>
              <a:ext cx="379482" cy="263917"/>
            </a:xfrm>
            <a:custGeom>
              <a:avLst/>
              <a:gdLst/>
              <a:ahLst/>
              <a:cxnLst/>
              <a:rect l="0" t="0" r="0" b="0"/>
              <a:pathLst>
                <a:path w="379482" h="263917">
                  <a:moveTo>
                    <a:pt x="175003" y="47688"/>
                  </a:moveTo>
                  <a:lnTo>
                    <a:pt x="177565" y="47679"/>
                  </a:lnTo>
                  <a:lnTo>
                    <a:pt x="177567" y="48843"/>
                  </a:lnTo>
                  <a:lnTo>
                    <a:pt x="180163" y="48847"/>
                  </a:lnTo>
                  <a:lnTo>
                    <a:pt x="180176" y="47808"/>
                  </a:lnTo>
                  <a:lnTo>
                    <a:pt x="180103" y="47663"/>
                  </a:lnTo>
                  <a:lnTo>
                    <a:pt x="178993" y="46502"/>
                  </a:lnTo>
                  <a:lnTo>
                    <a:pt x="177562" y="45327"/>
                  </a:lnTo>
                  <a:lnTo>
                    <a:pt x="177562" y="44244"/>
                  </a:lnTo>
                  <a:lnTo>
                    <a:pt x="178804" y="42597"/>
                  </a:lnTo>
                  <a:lnTo>
                    <a:pt x="178922" y="42237"/>
                  </a:lnTo>
                  <a:lnTo>
                    <a:pt x="180388" y="40058"/>
                  </a:lnTo>
                  <a:lnTo>
                    <a:pt x="180741" y="39869"/>
                  </a:lnTo>
                  <a:lnTo>
                    <a:pt x="183328" y="39869"/>
                  </a:lnTo>
                  <a:lnTo>
                    <a:pt x="193517" y="39905"/>
                  </a:lnTo>
                  <a:lnTo>
                    <a:pt x="193647" y="39890"/>
                  </a:lnTo>
                  <a:lnTo>
                    <a:pt x="193663" y="38750"/>
                  </a:lnTo>
                  <a:lnTo>
                    <a:pt x="195172" y="38673"/>
                  </a:lnTo>
                  <a:lnTo>
                    <a:pt x="196382" y="38896"/>
                  </a:lnTo>
                  <a:lnTo>
                    <a:pt x="196503" y="38653"/>
                  </a:lnTo>
                  <a:lnTo>
                    <a:pt x="196479" y="38476"/>
                  </a:lnTo>
                  <a:lnTo>
                    <a:pt x="196435" y="38015"/>
                  </a:lnTo>
                  <a:lnTo>
                    <a:pt x="196978" y="37412"/>
                  </a:lnTo>
                  <a:lnTo>
                    <a:pt x="197448" y="37118"/>
                  </a:lnTo>
                  <a:lnTo>
                    <a:pt x="197922" y="37118"/>
                  </a:lnTo>
                  <a:lnTo>
                    <a:pt x="199108" y="36348"/>
                  </a:lnTo>
                  <a:lnTo>
                    <a:pt x="200239" y="34862"/>
                  </a:lnTo>
                  <a:lnTo>
                    <a:pt x="200223" y="33754"/>
                  </a:lnTo>
                  <a:lnTo>
                    <a:pt x="199938" y="33257"/>
                  </a:lnTo>
                  <a:lnTo>
                    <a:pt x="199096" y="32609"/>
                  </a:lnTo>
                  <a:lnTo>
                    <a:pt x="198853" y="32659"/>
                  </a:lnTo>
                  <a:lnTo>
                    <a:pt x="198597" y="33007"/>
                  </a:lnTo>
                  <a:lnTo>
                    <a:pt x="197420" y="32898"/>
                  </a:lnTo>
                  <a:lnTo>
                    <a:pt x="196325" y="32963"/>
                  </a:lnTo>
                  <a:lnTo>
                    <a:pt x="195805" y="32696"/>
                  </a:lnTo>
                  <a:lnTo>
                    <a:pt x="195674" y="32329"/>
                  </a:lnTo>
                  <a:lnTo>
                    <a:pt x="197860" y="31552"/>
                  </a:lnTo>
                  <a:lnTo>
                    <a:pt x="198197" y="31657"/>
                  </a:lnTo>
                  <a:lnTo>
                    <a:pt x="199106" y="31631"/>
                  </a:lnTo>
                  <a:lnTo>
                    <a:pt x="200046" y="31378"/>
                  </a:lnTo>
                  <a:lnTo>
                    <a:pt x="201305" y="31485"/>
                  </a:lnTo>
                  <a:lnTo>
                    <a:pt x="204521" y="31223"/>
                  </a:lnTo>
                  <a:lnTo>
                    <a:pt x="205731" y="30933"/>
                  </a:lnTo>
                  <a:lnTo>
                    <a:pt x="208761" y="31190"/>
                  </a:lnTo>
                  <a:lnTo>
                    <a:pt x="209053" y="31368"/>
                  </a:lnTo>
                  <a:lnTo>
                    <a:pt x="209468" y="31446"/>
                  </a:lnTo>
                  <a:lnTo>
                    <a:pt x="210081" y="31346"/>
                  </a:lnTo>
                  <a:lnTo>
                    <a:pt x="210974" y="30922"/>
                  </a:lnTo>
                  <a:lnTo>
                    <a:pt x="211807" y="31075"/>
                  </a:lnTo>
                  <a:lnTo>
                    <a:pt x="212169" y="30696"/>
                  </a:lnTo>
                  <a:lnTo>
                    <a:pt x="212733" y="30592"/>
                  </a:lnTo>
                  <a:lnTo>
                    <a:pt x="212597" y="28905"/>
                  </a:lnTo>
                  <a:lnTo>
                    <a:pt x="212458" y="28420"/>
                  </a:lnTo>
                  <a:lnTo>
                    <a:pt x="214274" y="28425"/>
                  </a:lnTo>
                  <a:lnTo>
                    <a:pt x="214380" y="28031"/>
                  </a:lnTo>
                  <a:lnTo>
                    <a:pt x="214668" y="27864"/>
                  </a:lnTo>
                  <a:lnTo>
                    <a:pt x="215392" y="26793"/>
                  </a:lnTo>
                  <a:lnTo>
                    <a:pt x="215415" y="26310"/>
                  </a:lnTo>
                  <a:lnTo>
                    <a:pt x="215036" y="25778"/>
                  </a:lnTo>
                  <a:lnTo>
                    <a:pt x="213029" y="25215"/>
                  </a:lnTo>
                  <a:lnTo>
                    <a:pt x="212858" y="25089"/>
                  </a:lnTo>
                  <a:lnTo>
                    <a:pt x="212676" y="24609"/>
                  </a:lnTo>
                  <a:lnTo>
                    <a:pt x="212351" y="23077"/>
                  </a:lnTo>
                  <a:lnTo>
                    <a:pt x="212055" y="22880"/>
                  </a:lnTo>
                  <a:lnTo>
                    <a:pt x="211197" y="22526"/>
                  </a:lnTo>
                  <a:lnTo>
                    <a:pt x="210434" y="20752"/>
                  </a:lnTo>
                  <a:lnTo>
                    <a:pt x="210397" y="20332"/>
                  </a:lnTo>
                  <a:lnTo>
                    <a:pt x="210442" y="19696"/>
                  </a:lnTo>
                  <a:lnTo>
                    <a:pt x="210808" y="18741"/>
                  </a:lnTo>
                  <a:lnTo>
                    <a:pt x="210897" y="18366"/>
                  </a:lnTo>
                  <a:lnTo>
                    <a:pt x="210930" y="17715"/>
                  </a:lnTo>
                  <a:lnTo>
                    <a:pt x="210739" y="17086"/>
                  </a:lnTo>
                  <a:lnTo>
                    <a:pt x="210735" y="16317"/>
                  </a:lnTo>
                  <a:lnTo>
                    <a:pt x="210829" y="15766"/>
                  </a:lnTo>
                  <a:lnTo>
                    <a:pt x="210305" y="15030"/>
                  </a:lnTo>
                  <a:lnTo>
                    <a:pt x="210158" y="14781"/>
                  </a:lnTo>
                  <a:lnTo>
                    <a:pt x="210154" y="14651"/>
                  </a:lnTo>
                  <a:lnTo>
                    <a:pt x="210594" y="12594"/>
                  </a:lnTo>
                  <a:lnTo>
                    <a:pt x="210806" y="12096"/>
                  </a:lnTo>
                  <a:lnTo>
                    <a:pt x="211675" y="11488"/>
                  </a:lnTo>
                  <a:lnTo>
                    <a:pt x="212027" y="11695"/>
                  </a:lnTo>
                  <a:lnTo>
                    <a:pt x="213702" y="13730"/>
                  </a:lnTo>
                  <a:lnTo>
                    <a:pt x="214238" y="14489"/>
                  </a:lnTo>
                  <a:lnTo>
                    <a:pt x="214352" y="14742"/>
                  </a:lnTo>
                  <a:lnTo>
                    <a:pt x="214380" y="15396"/>
                  </a:lnTo>
                  <a:lnTo>
                    <a:pt x="215083" y="17021"/>
                  </a:lnTo>
                  <a:lnTo>
                    <a:pt x="215598" y="16958"/>
                  </a:lnTo>
                  <a:lnTo>
                    <a:pt x="217180" y="17299"/>
                  </a:lnTo>
                  <a:lnTo>
                    <a:pt x="217725" y="17213"/>
                  </a:lnTo>
                  <a:lnTo>
                    <a:pt x="218880" y="17239"/>
                  </a:lnTo>
                  <a:lnTo>
                    <a:pt x="220055" y="17662"/>
                  </a:lnTo>
                  <a:lnTo>
                    <a:pt x="220482" y="17595"/>
                  </a:lnTo>
                  <a:lnTo>
                    <a:pt x="221772" y="18223"/>
                  </a:lnTo>
                  <a:lnTo>
                    <a:pt x="222308" y="18320"/>
                  </a:lnTo>
                  <a:lnTo>
                    <a:pt x="222752" y="18543"/>
                  </a:lnTo>
                  <a:lnTo>
                    <a:pt x="222695" y="18821"/>
                  </a:lnTo>
                  <a:lnTo>
                    <a:pt x="222443" y="19268"/>
                  </a:lnTo>
                  <a:lnTo>
                    <a:pt x="221716" y="19640"/>
                  </a:lnTo>
                  <a:lnTo>
                    <a:pt x="221586" y="20495"/>
                  </a:lnTo>
                  <a:lnTo>
                    <a:pt x="221606" y="21086"/>
                  </a:lnTo>
                  <a:lnTo>
                    <a:pt x="221517" y="22016"/>
                  </a:lnTo>
                  <a:lnTo>
                    <a:pt x="221452" y="22187"/>
                  </a:lnTo>
                  <a:lnTo>
                    <a:pt x="220322" y="23842"/>
                  </a:lnTo>
                  <a:lnTo>
                    <a:pt x="220176" y="24184"/>
                  </a:lnTo>
                  <a:lnTo>
                    <a:pt x="220132" y="24768"/>
                  </a:lnTo>
                  <a:lnTo>
                    <a:pt x="219985" y="25010"/>
                  </a:lnTo>
                  <a:lnTo>
                    <a:pt x="219510" y="25199"/>
                  </a:lnTo>
                  <a:lnTo>
                    <a:pt x="219380" y="25501"/>
                  </a:lnTo>
                  <a:lnTo>
                    <a:pt x="219373" y="28397"/>
                  </a:lnTo>
                  <a:lnTo>
                    <a:pt x="225048" y="28375"/>
                  </a:lnTo>
                  <a:lnTo>
                    <a:pt x="225239" y="27988"/>
                  </a:lnTo>
                  <a:lnTo>
                    <a:pt x="225271" y="27713"/>
                  </a:lnTo>
                  <a:lnTo>
                    <a:pt x="223777" y="27415"/>
                  </a:lnTo>
                  <a:lnTo>
                    <a:pt x="223874" y="27036"/>
                  </a:lnTo>
                  <a:lnTo>
                    <a:pt x="224484" y="26054"/>
                  </a:lnTo>
                  <a:lnTo>
                    <a:pt x="226280" y="25266"/>
                  </a:lnTo>
                  <a:lnTo>
                    <a:pt x="227003" y="23954"/>
                  </a:lnTo>
                  <a:lnTo>
                    <a:pt x="227478" y="23394"/>
                  </a:lnTo>
                  <a:lnTo>
                    <a:pt x="222675" y="7759"/>
                  </a:lnTo>
                  <a:lnTo>
                    <a:pt x="220487" y="4954"/>
                  </a:lnTo>
                  <a:lnTo>
                    <a:pt x="222290" y="3528"/>
                  </a:lnTo>
                  <a:lnTo>
                    <a:pt x="224319" y="1691"/>
                  </a:lnTo>
                  <a:lnTo>
                    <a:pt x="224539" y="375"/>
                  </a:lnTo>
                  <a:lnTo>
                    <a:pt x="224657" y="0"/>
                  </a:lnTo>
                  <a:lnTo>
                    <a:pt x="247574" y="17"/>
                  </a:lnTo>
                  <a:lnTo>
                    <a:pt x="247574" y="733"/>
                  </a:lnTo>
                  <a:lnTo>
                    <a:pt x="248843" y="666"/>
                  </a:lnTo>
                  <a:lnTo>
                    <a:pt x="260228" y="562"/>
                  </a:lnTo>
                  <a:lnTo>
                    <a:pt x="263961" y="763"/>
                  </a:lnTo>
                  <a:lnTo>
                    <a:pt x="274652" y="773"/>
                  </a:lnTo>
                  <a:lnTo>
                    <a:pt x="280854" y="782"/>
                  </a:lnTo>
                  <a:lnTo>
                    <a:pt x="309959" y="863"/>
                  </a:lnTo>
                  <a:lnTo>
                    <a:pt x="310125" y="2517"/>
                  </a:lnTo>
                  <a:lnTo>
                    <a:pt x="310175" y="5059"/>
                  </a:lnTo>
                  <a:lnTo>
                    <a:pt x="310022" y="42516"/>
                  </a:lnTo>
                  <a:lnTo>
                    <a:pt x="309968" y="44195"/>
                  </a:lnTo>
                  <a:lnTo>
                    <a:pt x="309902" y="59789"/>
                  </a:lnTo>
                  <a:lnTo>
                    <a:pt x="309906" y="71011"/>
                  </a:lnTo>
                  <a:lnTo>
                    <a:pt x="305288" y="71015"/>
                  </a:lnTo>
                  <a:lnTo>
                    <a:pt x="305403" y="113622"/>
                  </a:lnTo>
                  <a:lnTo>
                    <a:pt x="303866" y="113611"/>
                  </a:lnTo>
                  <a:lnTo>
                    <a:pt x="303859" y="115187"/>
                  </a:lnTo>
                  <a:lnTo>
                    <a:pt x="303806" y="141392"/>
                  </a:lnTo>
                  <a:lnTo>
                    <a:pt x="323434" y="141309"/>
                  </a:lnTo>
                  <a:lnTo>
                    <a:pt x="334606" y="141351"/>
                  </a:lnTo>
                  <a:lnTo>
                    <a:pt x="334601" y="141005"/>
                  </a:lnTo>
                  <a:lnTo>
                    <a:pt x="344093" y="140968"/>
                  </a:lnTo>
                  <a:lnTo>
                    <a:pt x="360358" y="140951"/>
                  </a:lnTo>
                  <a:lnTo>
                    <a:pt x="364054" y="140936"/>
                  </a:lnTo>
                  <a:lnTo>
                    <a:pt x="378720" y="140949"/>
                  </a:lnTo>
                  <a:lnTo>
                    <a:pt x="378737" y="152206"/>
                  </a:lnTo>
                  <a:lnTo>
                    <a:pt x="378906" y="180935"/>
                  </a:lnTo>
                  <a:lnTo>
                    <a:pt x="378825" y="183576"/>
                  </a:lnTo>
                  <a:lnTo>
                    <a:pt x="378941" y="226988"/>
                  </a:lnTo>
                  <a:lnTo>
                    <a:pt x="378942" y="228957"/>
                  </a:lnTo>
                  <a:lnTo>
                    <a:pt x="378949" y="240513"/>
                  </a:lnTo>
                  <a:lnTo>
                    <a:pt x="379482" y="240498"/>
                  </a:lnTo>
                  <a:lnTo>
                    <a:pt x="379389" y="263215"/>
                  </a:lnTo>
                  <a:lnTo>
                    <a:pt x="379381" y="263701"/>
                  </a:lnTo>
                  <a:lnTo>
                    <a:pt x="368451" y="263524"/>
                  </a:lnTo>
                  <a:lnTo>
                    <a:pt x="336693" y="263407"/>
                  </a:lnTo>
                  <a:lnTo>
                    <a:pt x="332052" y="263390"/>
                  </a:lnTo>
                  <a:lnTo>
                    <a:pt x="331271" y="263371"/>
                  </a:lnTo>
                  <a:lnTo>
                    <a:pt x="323719" y="263187"/>
                  </a:lnTo>
                  <a:lnTo>
                    <a:pt x="322193" y="263196"/>
                  </a:lnTo>
                  <a:lnTo>
                    <a:pt x="316103" y="263230"/>
                  </a:lnTo>
                  <a:lnTo>
                    <a:pt x="312993" y="263172"/>
                  </a:lnTo>
                  <a:lnTo>
                    <a:pt x="312589" y="263244"/>
                  </a:lnTo>
                  <a:lnTo>
                    <a:pt x="298266" y="263464"/>
                  </a:lnTo>
                  <a:lnTo>
                    <a:pt x="296648" y="263676"/>
                  </a:lnTo>
                  <a:lnTo>
                    <a:pt x="296404" y="263579"/>
                  </a:lnTo>
                  <a:lnTo>
                    <a:pt x="291130" y="263599"/>
                  </a:lnTo>
                  <a:lnTo>
                    <a:pt x="281022" y="263638"/>
                  </a:lnTo>
                  <a:lnTo>
                    <a:pt x="275945" y="263657"/>
                  </a:lnTo>
                  <a:lnTo>
                    <a:pt x="273033" y="263668"/>
                  </a:lnTo>
                  <a:lnTo>
                    <a:pt x="272229" y="263683"/>
                  </a:lnTo>
                  <a:lnTo>
                    <a:pt x="270805" y="263709"/>
                  </a:lnTo>
                  <a:lnTo>
                    <a:pt x="265311" y="263810"/>
                  </a:lnTo>
                  <a:lnTo>
                    <a:pt x="259456" y="263917"/>
                  </a:lnTo>
                  <a:lnTo>
                    <a:pt x="259276" y="263917"/>
                  </a:lnTo>
                  <a:lnTo>
                    <a:pt x="257551" y="263913"/>
                  </a:lnTo>
                  <a:lnTo>
                    <a:pt x="257200" y="263913"/>
                  </a:lnTo>
                  <a:lnTo>
                    <a:pt x="256744" y="263912"/>
                  </a:lnTo>
                  <a:lnTo>
                    <a:pt x="256072" y="263910"/>
                  </a:lnTo>
                  <a:lnTo>
                    <a:pt x="255193" y="263909"/>
                  </a:lnTo>
                  <a:lnTo>
                    <a:pt x="254279" y="263907"/>
                  </a:lnTo>
                  <a:lnTo>
                    <a:pt x="254001" y="263905"/>
                  </a:lnTo>
                  <a:lnTo>
                    <a:pt x="235435" y="263817"/>
                  </a:lnTo>
                  <a:lnTo>
                    <a:pt x="233352" y="263807"/>
                  </a:lnTo>
                  <a:lnTo>
                    <a:pt x="231665" y="263799"/>
                  </a:lnTo>
                  <a:lnTo>
                    <a:pt x="231057" y="263803"/>
                  </a:lnTo>
                  <a:lnTo>
                    <a:pt x="230718" y="263805"/>
                  </a:lnTo>
                  <a:lnTo>
                    <a:pt x="212748" y="263913"/>
                  </a:lnTo>
                  <a:lnTo>
                    <a:pt x="206913" y="263816"/>
                  </a:lnTo>
                  <a:lnTo>
                    <a:pt x="206693" y="263817"/>
                  </a:lnTo>
                  <a:lnTo>
                    <a:pt x="191371" y="263734"/>
                  </a:lnTo>
                  <a:lnTo>
                    <a:pt x="182671" y="263800"/>
                  </a:lnTo>
                  <a:lnTo>
                    <a:pt x="178778" y="263814"/>
                  </a:lnTo>
                  <a:lnTo>
                    <a:pt x="165034" y="263865"/>
                  </a:lnTo>
                  <a:lnTo>
                    <a:pt x="162510" y="263874"/>
                  </a:lnTo>
                  <a:lnTo>
                    <a:pt x="159845" y="263799"/>
                  </a:lnTo>
                  <a:lnTo>
                    <a:pt x="154776" y="263657"/>
                  </a:lnTo>
                  <a:lnTo>
                    <a:pt x="150741" y="263437"/>
                  </a:lnTo>
                  <a:lnTo>
                    <a:pt x="135006" y="263267"/>
                  </a:lnTo>
                  <a:lnTo>
                    <a:pt x="134555" y="263183"/>
                  </a:lnTo>
                  <a:lnTo>
                    <a:pt x="128749" y="263178"/>
                  </a:lnTo>
                  <a:lnTo>
                    <a:pt x="126932" y="263176"/>
                  </a:lnTo>
                  <a:lnTo>
                    <a:pt x="125963" y="263224"/>
                  </a:lnTo>
                  <a:lnTo>
                    <a:pt x="123772" y="263332"/>
                  </a:lnTo>
                  <a:lnTo>
                    <a:pt x="123597" y="263354"/>
                  </a:lnTo>
                  <a:lnTo>
                    <a:pt x="122978" y="263403"/>
                  </a:lnTo>
                  <a:lnTo>
                    <a:pt x="120423" y="263328"/>
                  </a:lnTo>
                  <a:lnTo>
                    <a:pt x="118371" y="263272"/>
                  </a:lnTo>
                  <a:lnTo>
                    <a:pt x="110748" y="263272"/>
                  </a:lnTo>
                  <a:lnTo>
                    <a:pt x="110388" y="263267"/>
                  </a:lnTo>
                  <a:lnTo>
                    <a:pt x="110126" y="263263"/>
                  </a:lnTo>
                  <a:lnTo>
                    <a:pt x="99707" y="263116"/>
                  </a:lnTo>
                  <a:lnTo>
                    <a:pt x="93019" y="263021"/>
                  </a:lnTo>
                  <a:lnTo>
                    <a:pt x="91859" y="263005"/>
                  </a:lnTo>
                  <a:lnTo>
                    <a:pt x="91078" y="262987"/>
                  </a:lnTo>
                  <a:lnTo>
                    <a:pt x="81838" y="262780"/>
                  </a:lnTo>
                  <a:lnTo>
                    <a:pt x="79626" y="262731"/>
                  </a:lnTo>
                  <a:lnTo>
                    <a:pt x="79263" y="262723"/>
                  </a:lnTo>
                  <a:lnTo>
                    <a:pt x="78618" y="262710"/>
                  </a:lnTo>
                  <a:lnTo>
                    <a:pt x="77838" y="262693"/>
                  </a:lnTo>
                  <a:lnTo>
                    <a:pt x="75781" y="262663"/>
                  </a:lnTo>
                  <a:lnTo>
                    <a:pt x="75373" y="262655"/>
                  </a:lnTo>
                  <a:lnTo>
                    <a:pt x="59897" y="262339"/>
                  </a:lnTo>
                  <a:lnTo>
                    <a:pt x="57439" y="262289"/>
                  </a:lnTo>
                  <a:lnTo>
                    <a:pt x="57134" y="262286"/>
                  </a:lnTo>
                  <a:lnTo>
                    <a:pt x="48240" y="262221"/>
                  </a:lnTo>
                  <a:lnTo>
                    <a:pt x="37551" y="262143"/>
                  </a:lnTo>
                  <a:lnTo>
                    <a:pt x="24396" y="261850"/>
                  </a:lnTo>
                  <a:lnTo>
                    <a:pt x="17471" y="261580"/>
                  </a:lnTo>
                  <a:lnTo>
                    <a:pt x="17308" y="261587"/>
                  </a:lnTo>
                  <a:lnTo>
                    <a:pt x="16704" y="261546"/>
                  </a:lnTo>
                  <a:lnTo>
                    <a:pt x="15701" y="261549"/>
                  </a:lnTo>
                  <a:lnTo>
                    <a:pt x="14704" y="261553"/>
                  </a:lnTo>
                  <a:lnTo>
                    <a:pt x="14126" y="261555"/>
                  </a:lnTo>
                  <a:lnTo>
                    <a:pt x="9047" y="261572"/>
                  </a:lnTo>
                  <a:lnTo>
                    <a:pt x="8904" y="261573"/>
                  </a:lnTo>
                  <a:lnTo>
                    <a:pt x="8257" y="261575"/>
                  </a:lnTo>
                  <a:lnTo>
                    <a:pt x="3783" y="261590"/>
                  </a:lnTo>
                  <a:lnTo>
                    <a:pt x="2574" y="261569"/>
                  </a:lnTo>
                  <a:lnTo>
                    <a:pt x="106" y="261525"/>
                  </a:lnTo>
                  <a:lnTo>
                    <a:pt x="80" y="242849"/>
                  </a:lnTo>
                  <a:lnTo>
                    <a:pt x="0" y="242116"/>
                  </a:lnTo>
                  <a:lnTo>
                    <a:pt x="377" y="242104"/>
                  </a:lnTo>
                  <a:lnTo>
                    <a:pt x="386" y="235007"/>
                  </a:lnTo>
                  <a:lnTo>
                    <a:pt x="393" y="229770"/>
                  </a:lnTo>
                  <a:lnTo>
                    <a:pt x="399" y="225292"/>
                  </a:lnTo>
                  <a:lnTo>
                    <a:pt x="385" y="214840"/>
                  </a:lnTo>
                  <a:lnTo>
                    <a:pt x="380" y="212855"/>
                  </a:lnTo>
                  <a:lnTo>
                    <a:pt x="312" y="185564"/>
                  </a:lnTo>
                  <a:lnTo>
                    <a:pt x="688" y="185473"/>
                  </a:lnTo>
                  <a:lnTo>
                    <a:pt x="752" y="181482"/>
                  </a:lnTo>
                  <a:lnTo>
                    <a:pt x="901" y="134528"/>
                  </a:lnTo>
                  <a:lnTo>
                    <a:pt x="913" y="116941"/>
                  </a:lnTo>
                  <a:lnTo>
                    <a:pt x="910" y="116067"/>
                  </a:lnTo>
                  <a:lnTo>
                    <a:pt x="906" y="114662"/>
                  </a:lnTo>
                  <a:lnTo>
                    <a:pt x="1062" y="114646"/>
                  </a:lnTo>
                  <a:lnTo>
                    <a:pt x="1082" y="107457"/>
                  </a:lnTo>
                  <a:lnTo>
                    <a:pt x="1084" y="106609"/>
                  </a:lnTo>
                  <a:lnTo>
                    <a:pt x="1092" y="103945"/>
                  </a:lnTo>
                  <a:lnTo>
                    <a:pt x="1095" y="102857"/>
                  </a:lnTo>
                  <a:lnTo>
                    <a:pt x="1098" y="101304"/>
                  </a:lnTo>
                  <a:lnTo>
                    <a:pt x="1099" y="101171"/>
                  </a:lnTo>
                  <a:lnTo>
                    <a:pt x="1100" y="100684"/>
                  </a:lnTo>
                  <a:lnTo>
                    <a:pt x="1049" y="89141"/>
                  </a:lnTo>
                  <a:lnTo>
                    <a:pt x="4854" y="89148"/>
                  </a:lnTo>
                  <a:lnTo>
                    <a:pt x="7565" y="89152"/>
                  </a:lnTo>
                  <a:lnTo>
                    <a:pt x="28058" y="89091"/>
                  </a:lnTo>
                  <a:lnTo>
                    <a:pt x="27203" y="88620"/>
                  </a:lnTo>
                  <a:lnTo>
                    <a:pt x="26530" y="88473"/>
                  </a:lnTo>
                  <a:lnTo>
                    <a:pt x="26128" y="88213"/>
                  </a:lnTo>
                  <a:lnTo>
                    <a:pt x="25805" y="87872"/>
                  </a:lnTo>
                  <a:lnTo>
                    <a:pt x="25624" y="87335"/>
                  </a:lnTo>
                  <a:lnTo>
                    <a:pt x="25662" y="86277"/>
                  </a:lnTo>
                  <a:lnTo>
                    <a:pt x="25913" y="85621"/>
                  </a:lnTo>
                  <a:lnTo>
                    <a:pt x="32173" y="85598"/>
                  </a:lnTo>
                  <a:lnTo>
                    <a:pt x="37142" y="85797"/>
                  </a:lnTo>
                  <a:lnTo>
                    <a:pt x="43865" y="86151"/>
                  </a:lnTo>
                  <a:lnTo>
                    <a:pt x="43663" y="87104"/>
                  </a:lnTo>
                  <a:lnTo>
                    <a:pt x="43586" y="87439"/>
                  </a:lnTo>
                  <a:lnTo>
                    <a:pt x="43881" y="88357"/>
                  </a:lnTo>
                  <a:lnTo>
                    <a:pt x="43756" y="88741"/>
                  </a:lnTo>
                  <a:lnTo>
                    <a:pt x="42323" y="91818"/>
                  </a:lnTo>
                  <a:lnTo>
                    <a:pt x="41968" y="93097"/>
                  </a:lnTo>
                  <a:lnTo>
                    <a:pt x="42441" y="94816"/>
                  </a:lnTo>
                  <a:lnTo>
                    <a:pt x="43196" y="94615"/>
                  </a:lnTo>
                  <a:lnTo>
                    <a:pt x="44391" y="94688"/>
                  </a:lnTo>
                  <a:lnTo>
                    <a:pt x="44391" y="95294"/>
                  </a:lnTo>
                  <a:lnTo>
                    <a:pt x="43915" y="97111"/>
                  </a:lnTo>
                  <a:lnTo>
                    <a:pt x="45194" y="96943"/>
                  </a:lnTo>
                  <a:lnTo>
                    <a:pt x="45820" y="97092"/>
                  </a:lnTo>
                  <a:lnTo>
                    <a:pt x="45912" y="97319"/>
                  </a:lnTo>
                  <a:lnTo>
                    <a:pt x="46150" y="97583"/>
                  </a:lnTo>
                  <a:lnTo>
                    <a:pt x="46413" y="97743"/>
                  </a:lnTo>
                  <a:lnTo>
                    <a:pt x="46957" y="97914"/>
                  </a:lnTo>
                  <a:lnTo>
                    <a:pt x="47518" y="98845"/>
                  </a:lnTo>
                  <a:lnTo>
                    <a:pt x="48059" y="99153"/>
                  </a:lnTo>
                  <a:lnTo>
                    <a:pt x="48966" y="99280"/>
                  </a:lnTo>
                  <a:lnTo>
                    <a:pt x="50681" y="100152"/>
                  </a:lnTo>
                  <a:lnTo>
                    <a:pt x="52641" y="100582"/>
                  </a:lnTo>
                  <a:lnTo>
                    <a:pt x="52936" y="100894"/>
                  </a:lnTo>
                  <a:lnTo>
                    <a:pt x="53759" y="101349"/>
                  </a:lnTo>
                  <a:lnTo>
                    <a:pt x="55639" y="101586"/>
                  </a:lnTo>
                  <a:lnTo>
                    <a:pt x="56301" y="102110"/>
                  </a:lnTo>
                  <a:lnTo>
                    <a:pt x="57160" y="102634"/>
                  </a:lnTo>
                  <a:lnTo>
                    <a:pt x="57358" y="102593"/>
                  </a:lnTo>
                  <a:lnTo>
                    <a:pt x="57850" y="102258"/>
                  </a:lnTo>
                  <a:lnTo>
                    <a:pt x="58192" y="101313"/>
                  </a:lnTo>
                  <a:lnTo>
                    <a:pt x="59524" y="101268"/>
                  </a:lnTo>
                  <a:lnTo>
                    <a:pt x="60056" y="101547"/>
                  </a:lnTo>
                  <a:lnTo>
                    <a:pt x="60152" y="97613"/>
                  </a:lnTo>
                  <a:lnTo>
                    <a:pt x="62178" y="97602"/>
                  </a:lnTo>
                  <a:lnTo>
                    <a:pt x="62266" y="97029"/>
                  </a:lnTo>
                  <a:lnTo>
                    <a:pt x="62226" y="96575"/>
                  </a:lnTo>
                  <a:lnTo>
                    <a:pt x="62517" y="92646"/>
                  </a:lnTo>
                  <a:lnTo>
                    <a:pt x="62606" y="92137"/>
                  </a:lnTo>
                  <a:lnTo>
                    <a:pt x="63296" y="91873"/>
                  </a:lnTo>
                  <a:lnTo>
                    <a:pt x="63583" y="91873"/>
                  </a:lnTo>
                  <a:lnTo>
                    <a:pt x="64330" y="91668"/>
                  </a:lnTo>
                  <a:lnTo>
                    <a:pt x="64891" y="91345"/>
                  </a:lnTo>
                  <a:lnTo>
                    <a:pt x="65368" y="91311"/>
                  </a:lnTo>
                  <a:lnTo>
                    <a:pt x="65411" y="93986"/>
                  </a:lnTo>
                  <a:lnTo>
                    <a:pt x="66303" y="93406"/>
                  </a:lnTo>
                  <a:lnTo>
                    <a:pt x="66441" y="93243"/>
                  </a:lnTo>
                  <a:lnTo>
                    <a:pt x="66574" y="92900"/>
                  </a:lnTo>
                  <a:lnTo>
                    <a:pt x="67543" y="92864"/>
                  </a:lnTo>
                  <a:lnTo>
                    <a:pt x="67725" y="92458"/>
                  </a:lnTo>
                  <a:lnTo>
                    <a:pt x="67802" y="91811"/>
                  </a:lnTo>
                  <a:lnTo>
                    <a:pt x="68238" y="91529"/>
                  </a:lnTo>
                  <a:lnTo>
                    <a:pt x="69814" y="90990"/>
                  </a:lnTo>
                  <a:lnTo>
                    <a:pt x="70779" y="90877"/>
                  </a:lnTo>
                  <a:lnTo>
                    <a:pt x="71450" y="90676"/>
                  </a:lnTo>
                  <a:lnTo>
                    <a:pt x="72047" y="90371"/>
                  </a:lnTo>
                  <a:lnTo>
                    <a:pt x="72971" y="89720"/>
                  </a:lnTo>
                  <a:lnTo>
                    <a:pt x="74077" y="89265"/>
                  </a:lnTo>
                  <a:lnTo>
                    <a:pt x="75010" y="89168"/>
                  </a:lnTo>
                  <a:lnTo>
                    <a:pt x="75176" y="89213"/>
                  </a:lnTo>
                  <a:lnTo>
                    <a:pt x="75842" y="89927"/>
                  </a:lnTo>
                  <a:lnTo>
                    <a:pt x="76307" y="90742"/>
                  </a:lnTo>
                  <a:lnTo>
                    <a:pt x="76771" y="91069"/>
                  </a:lnTo>
                  <a:lnTo>
                    <a:pt x="76751" y="89841"/>
                  </a:lnTo>
                  <a:lnTo>
                    <a:pt x="76359" y="88748"/>
                  </a:lnTo>
                  <a:lnTo>
                    <a:pt x="76581" y="88104"/>
                  </a:lnTo>
                  <a:lnTo>
                    <a:pt x="76327" y="87684"/>
                  </a:lnTo>
                  <a:lnTo>
                    <a:pt x="76161" y="87624"/>
                  </a:lnTo>
                  <a:lnTo>
                    <a:pt x="75963" y="87152"/>
                  </a:lnTo>
                  <a:lnTo>
                    <a:pt x="75963" y="86921"/>
                  </a:lnTo>
                  <a:lnTo>
                    <a:pt x="76040" y="86717"/>
                  </a:lnTo>
                  <a:lnTo>
                    <a:pt x="76646" y="86679"/>
                  </a:lnTo>
                  <a:lnTo>
                    <a:pt x="76819" y="86292"/>
                  </a:lnTo>
                  <a:lnTo>
                    <a:pt x="76803" y="85984"/>
                  </a:lnTo>
                  <a:lnTo>
                    <a:pt x="76488" y="85444"/>
                  </a:lnTo>
                  <a:lnTo>
                    <a:pt x="76504" y="85191"/>
                  </a:lnTo>
                  <a:lnTo>
                    <a:pt x="77155" y="85574"/>
                  </a:lnTo>
                  <a:lnTo>
                    <a:pt x="78565" y="86159"/>
                  </a:lnTo>
                  <a:lnTo>
                    <a:pt x="78617" y="85273"/>
                  </a:lnTo>
                  <a:lnTo>
                    <a:pt x="79114" y="85612"/>
                  </a:lnTo>
                  <a:lnTo>
                    <a:pt x="79482" y="84514"/>
                  </a:lnTo>
                  <a:lnTo>
                    <a:pt x="79470" y="83525"/>
                  </a:lnTo>
                  <a:lnTo>
                    <a:pt x="79369" y="83116"/>
                  </a:lnTo>
                  <a:lnTo>
                    <a:pt x="78949" y="82807"/>
                  </a:lnTo>
                  <a:lnTo>
                    <a:pt x="78747" y="82919"/>
                  </a:lnTo>
                  <a:lnTo>
                    <a:pt x="78735" y="83577"/>
                  </a:lnTo>
                  <a:lnTo>
                    <a:pt x="78811" y="83770"/>
                  </a:lnTo>
                  <a:lnTo>
                    <a:pt x="78827" y="84321"/>
                  </a:lnTo>
                  <a:lnTo>
                    <a:pt x="78569" y="84555"/>
                  </a:lnTo>
                  <a:lnTo>
                    <a:pt x="78476" y="84336"/>
                  </a:lnTo>
                  <a:lnTo>
                    <a:pt x="78131" y="83905"/>
                  </a:lnTo>
                  <a:lnTo>
                    <a:pt x="77413" y="83688"/>
                  </a:lnTo>
                  <a:lnTo>
                    <a:pt x="76387" y="83670"/>
                  </a:lnTo>
                  <a:lnTo>
                    <a:pt x="76314" y="83488"/>
                  </a:lnTo>
                  <a:lnTo>
                    <a:pt x="76334" y="82989"/>
                  </a:lnTo>
                  <a:lnTo>
                    <a:pt x="76472" y="82680"/>
                  </a:lnTo>
                  <a:lnTo>
                    <a:pt x="77049" y="83190"/>
                  </a:lnTo>
                  <a:lnTo>
                    <a:pt x="77146" y="82026"/>
                  </a:lnTo>
                  <a:lnTo>
                    <a:pt x="77041" y="81780"/>
                  </a:lnTo>
                  <a:lnTo>
                    <a:pt x="76609" y="81750"/>
                  </a:lnTo>
                  <a:lnTo>
                    <a:pt x="76023" y="80731"/>
                  </a:lnTo>
                  <a:lnTo>
                    <a:pt x="75877" y="80166"/>
                  </a:lnTo>
                  <a:lnTo>
                    <a:pt x="75529" y="79819"/>
                  </a:lnTo>
                  <a:lnTo>
                    <a:pt x="74769" y="79263"/>
                  </a:lnTo>
                  <a:lnTo>
                    <a:pt x="73839" y="78932"/>
                  </a:lnTo>
                  <a:lnTo>
                    <a:pt x="73806" y="78333"/>
                  </a:lnTo>
                  <a:lnTo>
                    <a:pt x="73232" y="76823"/>
                  </a:lnTo>
                  <a:lnTo>
                    <a:pt x="72127" y="76381"/>
                  </a:lnTo>
                  <a:lnTo>
                    <a:pt x="70838" y="76382"/>
                  </a:lnTo>
                  <a:lnTo>
                    <a:pt x="70554" y="75157"/>
                  </a:lnTo>
                  <a:lnTo>
                    <a:pt x="70096" y="73879"/>
                  </a:lnTo>
                  <a:lnTo>
                    <a:pt x="69524" y="73381"/>
                  </a:lnTo>
                  <a:lnTo>
                    <a:pt x="68360" y="72919"/>
                  </a:lnTo>
                  <a:lnTo>
                    <a:pt x="68028" y="72628"/>
                  </a:lnTo>
                  <a:lnTo>
                    <a:pt x="67151" y="71400"/>
                  </a:lnTo>
                  <a:lnTo>
                    <a:pt x="67285" y="70593"/>
                  </a:lnTo>
                  <a:lnTo>
                    <a:pt x="67456" y="68604"/>
                  </a:lnTo>
                  <a:lnTo>
                    <a:pt x="67412" y="67189"/>
                  </a:lnTo>
                  <a:lnTo>
                    <a:pt x="67210" y="66988"/>
                  </a:lnTo>
                  <a:lnTo>
                    <a:pt x="66882" y="67022"/>
                  </a:lnTo>
                  <a:lnTo>
                    <a:pt x="66498" y="66869"/>
                  </a:lnTo>
                  <a:lnTo>
                    <a:pt x="66470" y="66192"/>
                  </a:lnTo>
                  <a:lnTo>
                    <a:pt x="66389" y="65779"/>
                  </a:lnTo>
                  <a:lnTo>
                    <a:pt x="65391" y="62446"/>
                  </a:lnTo>
                  <a:lnTo>
                    <a:pt x="65115" y="62040"/>
                  </a:lnTo>
                  <a:lnTo>
                    <a:pt x="65278" y="60679"/>
                  </a:lnTo>
                  <a:lnTo>
                    <a:pt x="65128" y="60634"/>
                  </a:lnTo>
                  <a:lnTo>
                    <a:pt x="64775" y="62167"/>
                  </a:lnTo>
                  <a:lnTo>
                    <a:pt x="64795" y="62583"/>
                  </a:lnTo>
                  <a:lnTo>
                    <a:pt x="64738" y="62940"/>
                  </a:lnTo>
                  <a:lnTo>
                    <a:pt x="64520" y="63360"/>
                  </a:lnTo>
                  <a:lnTo>
                    <a:pt x="63791" y="63461"/>
                  </a:lnTo>
                  <a:lnTo>
                    <a:pt x="63345" y="63219"/>
                  </a:lnTo>
                  <a:lnTo>
                    <a:pt x="61863" y="63137"/>
                  </a:lnTo>
                  <a:lnTo>
                    <a:pt x="61134" y="63022"/>
                  </a:lnTo>
                  <a:lnTo>
                    <a:pt x="60904" y="62679"/>
                  </a:lnTo>
                  <a:lnTo>
                    <a:pt x="60863" y="60347"/>
                  </a:lnTo>
                  <a:lnTo>
                    <a:pt x="60656" y="59934"/>
                  </a:lnTo>
                  <a:lnTo>
                    <a:pt x="60530" y="59221"/>
                  </a:lnTo>
                  <a:lnTo>
                    <a:pt x="61243" y="59347"/>
                  </a:lnTo>
                  <a:lnTo>
                    <a:pt x="62576" y="59143"/>
                  </a:lnTo>
                  <a:lnTo>
                    <a:pt x="63046" y="57383"/>
                  </a:lnTo>
                  <a:lnTo>
                    <a:pt x="63302" y="56662"/>
                  </a:lnTo>
                  <a:lnTo>
                    <a:pt x="63986" y="58864"/>
                  </a:lnTo>
                  <a:lnTo>
                    <a:pt x="64083" y="59029"/>
                  </a:lnTo>
                  <a:lnTo>
                    <a:pt x="64217" y="58998"/>
                  </a:lnTo>
                  <a:lnTo>
                    <a:pt x="64201" y="58715"/>
                  </a:lnTo>
                  <a:lnTo>
                    <a:pt x="63512" y="55836"/>
                  </a:lnTo>
                  <a:lnTo>
                    <a:pt x="64421" y="52499"/>
                  </a:lnTo>
                  <a:lnTo>
                    <a:pt x="65058" y="51621"/>
                  </a:lnTo>
                  <a:lnTo>
                    <a:pt x="64973" y="50294"/>
                  </a:lnTo>
                  <a:lnTo>
                    <a:pt x="65079" y="49844"/>
                  </a:lnTo>
                  <a:lnTo>
                    <a:pt x="65452" y="49118"/>
                  </a:lnTo>
                  <a:lnTo>
                    <a:pt x="65318" y="48285"/>
                  </a:lnTo>
                  <a:lnTo>
                    <a:pt x="65513" y="47645"/>
                  </a:lnTo>
                  <a:lnTo>
                    <a:pt x="65955" y="47790"/>
                  </a:lnTo>
                  <a:lnTo>
                    <a:pt x="66271" y="48118"/>
                  </a:lnTo>
                  <a:lnTo>
                    <a:pt x="66356" y="48434"/>
                  </a:lnTo>
                  <a:lnTo>
                    <a:pt x="66693" y="48598"/>
                  </a:lnTo>
                  <a:lnTo>
                    <a:pt x="66904" y="48602"/>
                  </a:lnTo>
                  <a:lnTo>
                    <a:pt x="68092" y="48193"/>
                  </a:lnTo>
                  <a:lnTo>
                    <a:pt x="67756" y="46891"/>
                  </a:lnTo>
                  <a:lnTo>
                    <a:pt x="67858" y="46393"/>
                  </a:lnTo>
                  <a:lnTo>
                    <a:pt x="68350" y="45336"/>
                  </a:lnTo>
                  <a:lnTo>
                    <a:pt x="69087" y="46323"/>
                  </a:lnTo>
                  <a:lnTo>
                    <a:pt x="69457" y="45698"/>
                  </a:lnTo>
                  <a:lnTo>
                    <a:pt x="70388" y="43860"/>
                  </a:lnTo>
                  <a:lnTo>
                    <a:pt x="70750" y="44682"/>
                  </a:lnTo>
                  <a:lnTo>
                    <a:pt x="70945" y="44678"/>
                  </a:lnTo>
                  <a:lnTo>
                    <a:pt x="71756" y="44123"/>
                  </a:lnTo>
                  <a:lnTo>
                    <a:pt x="72323" y="43167"/>
                  </a:lnTo>
                  <a:lnTo>
                    <a:pt x="73357" y="42144"/>
                  </a:lnTo>
                  <a:lnTo>
                    <a:pt x="74274" y="41440"/>
                  </a:lnTo>
                  <a:lnTo>
                    <a:pt x="74822" y="40797"/>
                  </a:lnTo>
                  <a:lnTo>
                    <a:pt x="75191" y="41604"/>
                  </a:lnTo>
                  <a:lnTo>
                    <a:pt x="75427" y="41745"/>
                  </a:lnTo>
                  <a:lnTo>
                    <a:pt x="75674" y="41782"/>
                  </a:lnTo>
                  <a:lnTo>
                    <a:pt x="76332" y="41674"/>
                  </a:lnTo>
                  <a:lnTo>
                    <a:pt x="76555" y="41343"/>
                  </a:lnTo>
                  <a:lnTo>
                    <a:pt x="77192" y="40927"/>
                  </a:lnTo>
                  <a:lnTo>
                    <a:pt x="77865" y="40774"/>
                  </a:lnTo>
                  <a:lnTo>
                    <a:pt x="78515" y="39777"/>
                  </a:lnTo>
                  <a:lnTo>
                    <a:pt x="79168" y="39029"/>
                  </a:lnTo>
                  <a:lnTo>
                    <a:pt x="79728" y="38527"/>
                  </a:lnTo>
                  <a:lnTo>
                    <a:pt x="79883" y="38141"/>
                  </a:lnTo>
                  <a:lnTo>
                    <a:pt x="80853" y="36597"/>
                  </a:lnTo>
                  <a:lnTo>
                    <a:pt x="80866" y="36333"/>
                  </a:lnTo>
                  <a:lnTo>
                    <a:pt x="80553" y="35771"/>
                  </a:lnTo>
                  <a:lnTo>
                    <a:pt x="80573" y="35410"/>
                  </a:lnTo>
                  <a:lnTo>
                    <a:pt x="80825" y="34696"/>
                  </a:lnTo>
                  <a:lnTo>
                    <a:pt x="81812" y="33651"/>
                  </a:lnTo>
                  <a:lnTo>
                    <a:pt x="82288" y="33272"/>
                  </a:lnTo>
                  <a:lnTo>
                    <a:pt x="82596" y="33804"/>
                  </a:lnTo>
                  <a:lnTo>
                    <a:pt x="83112" y="34203"/>
                  </a:lnTo>
                  <a:lnTo>
                    <a:pt x="83502" y="34303"/>
                  </a:lnTo>
                  <a:lnTo>
                    <a:pt x="83831" y="34110"/>
                  </a:lnTo>
                  <a:lnTo>
                    <a:pt x="83693" y="32949"/>
                  </a:lnTo>
                  <a:lnTo>
                    <a:pt x="86784" y="32935"/>
                  </a:lnTo>
                  <a:lnTo>
                    <a:pt x="88100" y="33228"/>
                  </a:lnTo>
                  <a:lnTo>
                    <a:pt x="88583" y="33864"/>
                  </a:lnTo>
                  <a:lnTo>
                    <a:pt x="88758" y="34024"/>
                  </a:lnTo>
                  <a:lnTo>
                    <a:pt x="88957" y="34068"/>
                  </a:lnTo>
                  <a:lnTo>
                    <a:pt x="89148" y="33945"/>
                  </a:lnTo>
                  <a:lnTo>
                    <a:pt x="89473" y="33380"/>
                  </a:lnTo>
                  <a:lnTo>
                    <a:pt x="90045" y="32866"/>
                  </a:lnTo>
                  <a:lnTo>
                    <a:pt x="90638" y="32594"/>
                  </a:lnTo>
                  <a:lnTo>
                    <a:pt x="91706" y="31378"/>
                  </a:lnTo>
                  <a:lnTo>
                    <a:pt x="91880" y="30958"/>
                  </a:lnTo>
                  <a:lnTo>
                    <a:pt x="92234" y="30682"/>
                  </a:lnTo>
                  <a:lnTo>
                    <a:pt x="92823" y="30883"/>
                  </a:lnTo>
                  <a:lnTo>
                    <a:pt x="94151" y="30496"/>
                  </a:lnTo>
                  <a:lnTo>
                    <a:pt x="94761" y="30273"/>
                  </a:lnTo>
                  <a:lnTo>
                    <a:pt x="95142" y="30046"/>
                  </a:lnTo>
                  <a:lnTo>
                    <a:pt x="95431" y="29831"/>
                  </a:lnTo>
                  <a:lnTo>
                    <a:pt x="95780" y="29362"/>
                  </a:lnTo>
                  <a:lnTo>
                    <a:pt x="96536" y="29325"/>
                  </a:lnTo>
                  <a:lnTo>
                    <a:pt x="97629" y="29385"/>
                  </a:lnTo>
                  <a:lnTo>
                    <a:pt x="97060" y="29864"/>
                  </a:lnTo>
                  <a:lnTo>
                    <a:pt x="96707" y="29968"/>
                  </a:lnTo>
                  <a:lnTo>
                    <a:pt x="95817" y="30548"/>
                  </a:lnTo>
                  <a:lnTo>
                    <a:pt x="94793" y="31478"/>
                  </a:lnTo>
                  <a:lnTo>
                    <a:pt x="94054" y="32564"/>
                  </a:lnTo>
                  <a:lnTo>
                    <a:pt x="93838" y="33353"/>
                  </a:lnTo>
                  <a:lnTo>
                    <a:pt x="94789" y="33684"/>
                  </a:lnTo>
                  <a:lnTo>
                    <a:pt x="95447" y="33502"/>
                  </a:lnTo>
                  <a:lnTo>
                    <a:pt x="96279" y="33078"/>
                  </a:lnTo>
                  <a:lnTo>
                    <a:pt x="97071" y="33097"/>
                  </a:lnTo>
                  <a:lnTo>
                    <a:pt x="97814" y="32751"/>
                  </a:lnTo>
                  <a:lnTo>
                    <a:pt x="98001" y="32442"/>
                  </a:lnTo>
                  <a:lnTo>
                    <a:pt x="98270" y="30586"/>
                  </a:lnTo>
                  <a:lnTo>
                    <a:pt x="98193" y="29987"/>
                  </a:lnTo>
                  <a:lnTo>
                    <a:pt x="98031" y="29738"/>
                  </a:lnTo>
                  <a:lnTo>
                    <a:pt x="98145" y="29422"/>
                  </a:lnTo>
                  <a:lnTo>
                    <a:pt x="98620" y="28965"/>
                  </a:lnTo>
                  <a:lnTo>
                    <a:pt x="99323" y="28712"/>
                  </a:lnTo>
                  <a:lnTo>
                    <a:pt x="99453" y="29099"/>
                  </a:lnTo>
                  <a:lnTo>
                    <a:pt x="98546" y="30884"/>
                  </a:lnTo>
                  <a:lnTo>
                    <a:pt x="98542" y="31431"/>
                  </a:lnTo>
                  <a:lnTo>
                    <a:pt x="99509" y="30557"/>
                  </a:lnTo>
                  <a:lnTo>
                    <a:pt x="99924" y="30554"/>
                  </a:lnTo>
                  <a:lnTo>
                    <a:pt x="99464" y="30854"/>
                  </a:lnTo>
                  <a:lnTo>
                    <a:pt x="99229" y="31212"/>
                  </a:lnTo>
                  <a:lnTo>
                    <a:pt x="99585" y="32666"/>
                  </a:lnTo>
                  <a:lnTo>
                    <a:pt x="99621" y="33168"/>
                  </a:lnTo>
                  <a:lnTo>
                    <a:pt x="98569" y="34492"/>
                  </a:lnTo>
                  <a:lnTo>
                    <a:pt x="97769" y="35165"/>
                  </a:lnTo>
                  <a:lnTo>
                    <a:pt x="97809" y="35511"/>
                  </a:lnTo>
                  <a:lnTo>
                    <a:pt x="98962" y="35552"/>
                  </a:lnTo>
                  <a:lnTo>
                    <a:pt x="98479" y="35980"/>
                  </a:lnTo>
                  <a:lnTo>
                    <a:pt x="97716" y="35954"/>
                  </a:lnTo>
                  <a:lnTo>
                    <a:pt x="95503" y="36463"/>
                  </a:lnTo>
                  <a:lnTo>
                    <a:pt x="95105" y="36619"/>
                  </a:lnTo>
                  <a:lnTo>
                    <a:pt x="94906" y="36864"/>
                  </a:lnTo>
                  <a:lnTo>
                    <a:pt x="95012" y="37218"/>
                  </a:lnTo>
                  <a:lnTo>
                    <a:pt x="96168" y="38148"/>
                  </a:lnTo>
                  <a:lnTo>
                    <a:pt x="96444" y="38278"/>
                  </a:lnTo>
                  <a:lnTo>
                    <a:pt x="97244" y="38449"/>
                  </a:lnTo>
                  <a:lnTo>
                    <a:pt x="97613" y="38416"/>
                  </a:lnTo>
                  <a:lnTo>
                    <a:pt x="97581" y="38021"/>
                  </a:lnTo>
                  <a:lnTo>
                    <a:pt x="97735" y="37836"/>
                  </a:lnTo>
                  <a:lnTo>
                    <a:pt x="98418" y="37330"/>
                  </a:lnTo>
                  <a:lnTo>
                    <a:pt x="99343" y="37185"/>
                  </a:lnTo>
                  <a:lnTo>
                    <a:pt x="100172" y="36434"/>
                  </a:lnTo>
                  <a:lnTo>
                    <a:pt x="100261" y="36304"/>
                  </a:lnTo>
                  <a:lnTo>
                    <a:pt x="100261" y="35843"/>
                  </a:lnTo>
                  <a:lnTo>
                    <a:pt x="102535" y="34728"/>
                  </a:lnTo>
                  <a:lnTo>
                    <a:pt x="102848" y="34263"/>
                  </a:lnTo>
                  <a:lnTo>
                    <a:pt x="102868" y="33788"/>
                  </a:lnTo>
                  <a:lnTo>
                    <a:pt x="103252" y="32257"/>
                  </a:lnTo>
                  <a:lnTo>
                    <a:pt x="103386" y="32023"/>
                  </a:lnTo>
                  <a:lnTo>
                    <a:pt x="103877" y="31692"/>
                  </a:lnTo>
                  <a:lnTo>
                    <a:pt x="104202" y="31585"/>
                  </a:lnTo>
                  <a:lnTo>
                    <a:pt x="104488" y="31920"/>
                  </a:lnTo>
                  <a:lnTo>
                    <a:pt x="104200" y="31981"/>
                  </a:lnTo>
                  <a:lnTo>
                    <a:pt x="104363" y="32715"/>
                  </a:lnTo>
                  <a:lnTo>
                    <a:pt x="104477" y="32966"/>
                  </a:lnTo>
                  <a:lnTo>
                    <a:pt x="104579" y="32607"/>
                  </a:lnTo>
                  <a:lnTo>
                    <a:pt x="105314" y="32134"/>
                  </a:lnTo>
                  <a:lnTo>
                    <a:pt x="105350" y="32313"/>
                  </a:lnTo>
                  <a:lnTo>
                    <a:pt x="105140" y="32696"/>
                  </a:lnTo>
                  <a:lnTo>
                    <a:pt x="105745" y="32914"/>
                  </a:lnTo>
                  <a:lnTo>
                    <a:pt x="106214" y="32873"/>
                  </a:lnTo>
                  <a:lnTo>
                    <a:pt x="108182" y="31537"/>
                  </a:lnTo>
                  <a:lnTo>
                    <a:pt x="109239" y="31720"/>
                  </a:lnTo>
                  <a:lnTo>
                    <a:pt x="110758" y="30507"/>
                  </a:lnTo>
                  <a:lnTo>
                    <a:pt x="111453" y="30248"/>
                  </a:lnTo>
                  <a:lnTo>
                    <a:pt x="111136" y="30767"/>
                  </a:lnTo>
                  <a:lnTo>
                    <a:pt x="110259" y="31473"/>
                  </a:lnTo>
                  <a:lnTo>
                    <a:pt x="111517" y="31076"/>
                  </a:lnTo>
                  <a:lnTo>
                    <a:pt x="111914" y="30559"/>
                  </a:lnTo>
                  <a:lnTo>
                    <a:pt x="112292" y="30374"/>
                  </a:lnTo>
                  <a:lnTo>
                    <a:pt x="112871" y="30328"/>
                  </a:lnTo>
                  <a:lnTo>
                    <a:pt x="113233" y="30725"/>
                  </a:lnTo>
                  <a:lnTo>
                    <a:pt x="113399" y="31080"/>
                  </a:lnTo>
                  <a:lnTo>
                    <a:pt x="113372" y="31380"/>
                  </a:lnTo>
                  <a:lnTo>
                    <a:pt x="113588" y="32222"/>
                  </a:lnTo>
                  <a:lnTo>
                    <a:pt x="113880" y="32766"/>
                  </a:lnTo>
                  <a:lnTo>
                    <a:pt x="114480" y="33621"/>
                  </a:lnTo>
                  <a:lnTo>
                    <a:pt x="114488" y="33936"/>
                  </a:lnTo>
                  <a:lnTo>
                    <a:pt x="114701" y="34079"/>
                  </a:lnTo>
                  <a:lnTo>
                    <a:pt x="115245" y="34098"/>
                  </a:lnTo>
                  <a:lnTo>
                    <a:pt x="115992" y="34693"/>
                  </a:lnTo>
                  <a:lnTo>
                    <a:pt x="116735" y="35002"/>
                  </a:lnTo>
                  <a:lnTo>
                    <a:pt x="117315" y="35051"/>
                  </a:lnTo>
                  <a:lnTo>
                    <a:pt x="118367" y="34828"/>
                  </a:lnTo>
                  <a:lnTo>
                    <a:pt x="120544" y="35258"/>
                  </a:lnTo>
                  <a:lnTo>
                    <a:pt x="121847" y="35213"/>
                  </a:lnTo>
                  <a:lnTo>
                    <a:pt x="124007" y="35294"/>
                  </a:lnTo>
                  <a:lnTo>
                    <a:pt x="123989" y="28641"/>
                  </a:lnTo>
                  <a:lnTo>
                    <a:pt x="126480" y="29305"/>
                  </a:lnTo>
                  <a:lnTo>
                    <a:pt x="126971" y="29253"/>
                  </a:lnTo>
                  <a:lnTo>
                    <a:pt x="128820" y="28621"/>
                  </a:lnTo>
                  <a:lnTo>
                    <a:pt x="129145" y="28592"/>
                  </a:lnTo>
                  <a:lnTo>
                    <a:pt x="129649" y="28744"/>
                  </a:lnTo>
                  <a:lnTo>
                    <a:pt x="133636" y="31617"/>
                  </a:lnTo>
                  <a:lnTo>
                    <a:pt x="133949" y="31882"/>
                  </a:lnTo>
                  <a:lnTo>
                    <a:pt x="135993" y="34094"/>
                  </a:lnTo>
                  <a:lnTo>
                    <a:pt x="135798" y="34128"/>
                  </a:lnTo>
                  <a:lnTo>
                    <a:pt x="135746" y="34570"/>
                  </a:lnTo>
                  <a:lnTo>
                    <a:pt x="136591" y="35354"/>
                  </a:lnTo>
                  <a:lnTo>
                    <a:pt x="136644" y="36336"/>
                  </a:lnTo>
                  <a:lnTo>
                    <a:pt x="137038" y="37099"/>
                  </a:lnTo>
                  <a:lnTo>
                    <a:pt x="137592" y="37178"/>
                  </a:lnTo>
                  <a:lnTo>
                    <a:pt x="137441" y="37006"/>
                  </a:lnTo>
                  <a:lnTo>
                    <a:pt x="137436" y="36810"/>
                  </a:lnTo>
                  <a:lnTo>
                    <a:pt x="137682" y="37001"/>
                  </a:lnTo>
                  <a:lnTo>
                    <a:pt x="137940" y="37461"/>
                  </a:lnTo>
                  <a:lnTo>
                    <a:pt x="137788" y="37743"/>
                  </a:lnTo>
                  <a:lnTo>
                    <a:pt x="137410" y="37894"/>
                  </a:lnTo>
                  <a:lnTo>
                    <a:pt x="137005" y="37995"/>
                  </a:lnTo>
                  <a:lnTo>
                    <a:pt x="136407" y="38060"/>
                  </a:lnTo>
                  <a:lnTo>
                    <a:pt x="136508" y="38305"/>
                  </a:lnTo>
                  <a:lnTo>
                    <a:pt x="137356" y="39060"/>
                  </a:lnTo>
                  <a:lnTo>
                    <a:pt x="139021" y="39084"/>
                  </a:lnTo>
                  <a:lnTo>
                    <a:pt x="139159" y="38984"/>
                  </a:lnTo>
                  <a:lnTo>
                    <a:pt x="139025" y="39551"/>
                  </a:lnTo>
                  <a:lnTo>
                    <a:pt x="136655" y="39433"/>
                  </a:lnTo>
                  <a:lnTo>
                    <a:pt x="136618" y="39255"/>
                  </a:lnTo>
                  <a:lnTo>
                    <a:pt x="135815" y="39794"/>
                  </a:lnTo>
                  <a:lnTo>
                    <a:pt x="137247" y="39782"/>
                  </a:lnTo>
                  <a:lnTo>
                    <a:pt x="138425" y="40020"/>
                  </a:lnTo>
                  <a:lnTo>
                    <a:pt x="139605" y="39960"/>
                  </a:lnTo>
                  <a:lnTo>
                    <a:pt x="139642" y="40526"/>
                  </a:lnTo>
                  <a:lnTo>
                    <a:pt x="140076" y="40953"/>
                  </a:lnTo>
                  <a:lnTo>
                    <a:pt x="141274" y="41433"/>
                  </a:lnTo>
                  <a:lnTo>
                    <a:pt x="142949" y="41812"/>
                  </a:lnTo>
                  <a:lnTo>
                    <a:pt x="143724" y="42415"/>
                  </a:lnTo>
                  <a:lnTo>
                    <a:pt x="144154" y="42762"/>
                  </a:lnTo>
                  <a:lnTo>
                    <a:pt x="144661" y="43203"/>
                  </a:lnTo>
                  <a:lnTo>
                    <a:pt x="144815" y="43597"/>
                  </a:lnTo>
                  <a:lnTo>
                    <a:pt x="144510" y="49995"/>
                  </a:lnTo>
                  <a:lnTo>
                    <a:pt x="144112" y="51077"/>
                  </a:lnTo>
                  <a:lnTo>
                    <a:pt x="146277" y="51088"/>
                  </a:lnTo>
                  <a:lnTo>
                    <a:pt x="146472" y="51154"/>
                  </a:lnTo>
                  <a:lnTo>
                    <a:pt x="147117" y="51812"/>
                  </a:lnTo>
                  <a:lnTo>
                    <a:pt x="147341" y="52181"/>
                  </a:lnTo>
                  <a:lnTo>
                    <a:pt x="147382" y="53518"/>
                  </a:lnTo>
                  <a:lnTo>
                    <a:pt x="148101" y="54629"/>
                  </a:lnTo>
                  <a:lnTo>
                    <a:pt x="148842" y="54136"/>
                  </a:lnTo>
                  <a:lnTo>
                    <a:pt x="149258" y="53609"/>
                  </a:lnTo>
                  <a:lnTo>
                    <a:pt x="149362" y="53308"/>
                  </a:lnTo>
                  <a:lnTo>
                    <a:pt x="149470" y="52557"/>
                  </a:lnTo>
                  <a:lnTo>
                    <a:pt x="149147" y="52323"/>
                  </a:lnTo>
                  <a:lnTo>
                    <a:pt x="148267" y="51945"/>
                  </a:lnTo>
                  <a:lnTo>
                    <a:pt x="148028" y="51775"/>
                  </a:lnTo>
                  <a:lnTo>
                    <a:pt x="149182" y="51866"/>
                  </a:lnTo>
                  <a:lnTo>
                    <a:pt x="149881" y="51732"/>
                  </a:lnTo>
                  <a:lnTo>
                    <a:pt x="149866" y="49455"/>
                  </a:lnTo>
                  <a:lnTo>
                    <a:pt x="149752" y="48871"/>
                  </a:lnTo>
                  <a:lnTo>
                    <a:pt x="149850" y="47819"/>
                  </a:lnTo>
                  <a:lnTo>
                    <a:pt x="150381" y="47774"/>
                  </a:lnTo>
                  <a:lnTo>
                    <a:pt x="150471" y="47928"/>
                  </a:lnTo>
                  <a:lnTo>
                    <a:pt x="151283" y="48240"/>
                  </a:lnTo>
                  <a:lnTo>
                    <a:pt x="151787" y="48221"/>
                  </a:lnTo>
                  <a:lnTo>
                    <a:pt x="152303" y="48364"/>
                  </a:lnTo>
                  <a:lnTo>
                    <a:pt x="152414" y="48826"/>
                  </a:lnTo>
                  <a:lnTo>
                    <a:pt x="152430" y="49943"/>
                  </a:lnTo>
                  <a:lnTo>
                    <a:pt x="151732" y="50831"/>
                  </a:lnTo>
                  <a:lnTo>
                    <a:pt x="151601" y="51096"/>
                  </a:lnTo>
                  <a:lnTo>
                    <a:pt x="151559" y="52332"/>
                  </a:lnTo>
                  <a:lnTo>
                    <a:pt x="152252" y="53146"/>
                  </a:lnTo>
                  <a:lnTo>
                    <a:pt x="152423" y="54124"/>
                  </a:lnTo>
                  <a:lnTo>
                    <a:pt x="152756" y="54198"/>
                  </a:lnTo>
                  <a:lnTo>
                    <a:pt x="153708" y="55016"/>
                  </a:lnTo>
                  <a:lnTo>
                    <a:pt x="154268" y="55168"/>
                  </a:lnTo>
                  <a:lnTo>
                    <a:pt x="154737" y="54759"/>
                  </a:lnTo>
                  <a:lnTo>
                    <a:pt x="159981" y="54840"/>
                  </a:lnTo>
                  <a:lnTo>
                    <a:pt x="159997" y="59543"/>
                  </a:lnTo>
                  <a:lnTo>
                    <a:pt x="161252" y="59550"/>
                  </a:lnTo>
                  <a:lnTo>
                    <a:pt x="161272" y="60705"/>
                  </a:lnTo>
                  <a:lnTo>
                    <a:pt x="166052" y="60723"/>
                  </a:lnTo>
                  <a:lnTo>
                    <a:pt x="166267" y="60915"/>
                  </a:lnTo>
                  <a:lnTo>
                    <a:pt x="166826" y="61905"/>
                  </a:lnTo>
                  <a:lnTo>
                    <a:pt x="167279" y="63429"/>
                  </a:lnTo>
                  <a:lnTo>
                    <a:pt x="167575" y="64199"/>
                  </a:lnTo>
                  <a:lnTo>
                    <a:pt x="168171" y="64805"/>
                  </a:lnTo>
                  <a:lnTo>
                    <a:pt x="168750" y="65548"/>
                  </a:lnTo>
                  <a:lnTo>
                    <a:pt x="168491" y="66117"/>
                  </a:lnTo>
                  <a:lnTo>
                    <a:pt x="169904" y="67966"/>
                  </a:lnTo>
                  <a:lnTo>
                    <a:pt x="170581" y="69705"/>
                  </a:lnTo>
                  <a:lnTo>
                    <a:pt x="170537" y="70200"/>
                  </a:lnTo>
                  <a:lnTo>
                    <a:pt x="170610" y="70468"/>
                  </a:lnTo>
                  <a:lnTo>
                    <a:pt x="171120" y="70159"/>
                  </a:lnTo>
                  <a:lnTo>
                    <a:pt x="171419" y="69686"/>
                  </a:lnTo>
                  <a:lnTo>
                    <a:pt x="171843" y="69497"/>
                  </a:lnTo>
                  <a:lnTo>
                    <a:pt x="172887" y="69199"/>
                  </a:lnTo>
                  <a:lnTo>
                    <a:pt x="174036" y="68990"/>
                  </a:lnTo>
                  <a:lnTo>
                    <a:pt x="174028" y="68652"/>
                  </a:lnTo>
                  <a:lnTo>
                    <a:pt x="173955" y="68113"/>
                  </a:lnTo>
                  <a:lnTo>
                    <a:pt x="174643" y="66949"/>
                  </a:lnTo>
                  <a:lnTo>
                    <a:pt x="175299" y="66350"/>
                  </a:lnTo>
                  <a:lnTo>
                    <a:pt x="176141" y="65078"/>
                  </a:lnTo>
                  <a:lnTo>
                    <a:pt x="176290" y="64576"/>
                  </a:lnTo>
                  <a:lnTo>
                    <a:pt x="176420" y="63741"/>
                  </a:lnTo>
                  <a:lnTo>
                    <a:pt x="176578" y="62166"/>
                  </a:lnTo>
                  <a:lnTo>
                    <a:pt x="175570" y="61906"/>
                  </a:lnTo>
                  <a:lnTo>
                    <a:pt x="174465" y="61958"/>
                  </a:lnTo>
                  <a:lnTo>
                    <a:pt x="173979" y="62118"/>
                  </a:lnTo>
                  <a:lnTo>
                    <a:pt x="173335" y="61928"/>
                  </a:lnTo>
                  <a:lnTo>
                    <a:pt x="173659" y="61601"/>
                  </a:lnTo>
                  <a:lnTo>
                    <a:pt x="173513" y="60407"/>
                  </a:lnTo>
                  <a:lnTo>
                    <a:pt x="173379" y="60187"/>
                  </a:lnTo>
                  <a:lnTo>
                    <a:pt x="172748" y="59567"/>
                  </a:lnTo>
                  <a:lnTo>
                    <a:pt x="171767" y="58864"/>
                  </a:lnTo>
                  <a:lnTo>
                    <a:pt x="171580" y="58429"/>
                  </a:lnTo>
                  <a:lnTo>
                    <a:pt x="171685" y="58068"/>
                  </a:lnTo>
                  <a:lnTo>
                    <a:pt x="171778" y="57923"/>
                  </a:lnTo>
                  <a:lnTo>
                    <a:pt x="172358" y="57871"/>
                  </a:lnTo>
                  <a:lnTo>
                    <a:pt x="172771" y="58131"/>
                  </a:lnTo>
                  <a:lnTo>
                    <a:pt x="173002" y="58521"/>
                  </a:lnTo>
                  <a:lnTo>
                    <a:pt x="173237" y="58618"/>
                  </a:lnTo>
                  <a:lnTo>
                    <a:pt x="173415" y="58603"/>
                  </a:lnTo>
                  <a:lnTo>
                    <a:pt x="173614" y="58473"/>
                  </a:lnTo>
                  <a:lnTo>
                    <a:pt x="173869" y="58034"/>
                  </a:lnTo>
                  <a:lnTo>
                    <a:pt x="174411" y="57982"/>
                  </a:lnTo>
                  <a:lnTo>
                    <a:pt x="174812" y="57837"/>
                  </a:lnTo>
                  <a:lnTo>
                    <a:pt x="175039" y="57540"/>
                  </a:lnTo>
                  <a:lnTo>
                    <a:pt x="175059" y="57134"/>
                  </a:lnTo>
                  <a:lnTo>
                    <a:pt x="172475" y="57064"/>
                  </a:lnTo>
                  <a:lnTo>
                    <a:pt x="172495" y="54791"/>
                  </a:lnTo>
                  <a:lnTo>
                    <a:pt x="169922" y="54818"/>
                  </a:lnTo>
                  <a:lnTo>
                    <a:pt x="169903" y="50069"/>
                  </a:lnTo>
                  <a:lnTo>
                    <a:pt x="175015" y="500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6" name="pg1337">
              <a:extLst>
                <a:ext uri="{FF2B5EF4-FFF2-40B4-BE49-F238E27FC236}">
                  <a16:creationId xmlns:a16="http://schemas.microsoft.com/office/drawing/2014/main" id="{56611F40-AB56-794E-8F8F-1FEF8264280D}"/>
                </a:ext>
              </a:extLst>
            </p:cNvPr>
            <p:cNvSpPr/>
            <p:nvPr/>
          </p:nvSpPr>
          <p:spPr>
            <a:xfrm>
              <a:off x="1152410" y="2158270"/>
              <a:ext cx="525341" cy="499685"/>
            </a:xfrm>
            <a:custGeom>
              <a:avLst/>
              <a:gdLst/>
              <a:ahLst/>
              <a:cxnLst/>
              <a:rect l="0" t="0" r="0" b="0"/>
              <a:pathLst>
                <a:path w="525341" h="499685">
                  <a:moveTo>
                    <a:pt x="170149" y="283250"/>
                  </a:moveTo>
                  <a:lnTo>
                    <a:pt x="170161" y="285597"/>
                  </a:lnTo>
                  <a:lnTo>
                    <a:pt x="165049" y="285631"/>
                  </a:lnTo>
                  <a:lnTo>
                    <a:pt x="165068" y="290381"/>
                  </a:lnTo>
                  <a:lnTo>
                    <a:pt x="167640" y="290354"/>
                  </a:lnTo>
                  <a:lnTo>
                    <a:pt x="167621" y="292626"/>
                  </a:lnTo>
                  <a:lnTo>
                    <a:pt x="170205" y="292696"/>
                  </a:lnTo>
                  <a:lnTo>
                    <a:pt x="170185" y="293102"/>
                  </a:lnTo>
                  <a:lnTo>
                    <a:pt x="169958" y="293399"/>
                  </a:lnTo>
                  <a:lnTo>
                    <a:pt x="169557" y="293544"/>
                  </a:lnTo>
                  <a:lnTo>
                    <a:pt x="169014" y="293597"/>
                  </a:lnTo>
                  <a:lnTo>
                    <a:pt x="168759" y="294035"/>
                  </a:lnTo>
                  <a:lnTo>
                    <a:pt x="168561" y="294166"/>
                  </a:lnTo>
                  <a:lnTo>
                    <a:pt x="168383" y="294181"/>
                  </a:lnTo>
                  <a:lnTo>
                    <a:pt x="168034" y="293987"/>
                  </a:lnTo>
                  <a:lnTo>
                    <a:pt x="167917" y="293693"/>
                  </a:lnTo>
                  <a:lnTo>
                    <a:pt x="167504" y="293433"/>
                  </a:lnTo>
                  <a:lnTo>
                    <a:pt x="166924" y="293485"/>
                  </a:lnTo>
                  <a:lnTo>
                    <a:pt x="166831" y="293630"/>
                  </a:lnTo>
                  <a:lnTo>
                    <a:pt x="166726" y="293991"/>
                  </a:lnTo>
                  <a:lnTo>
                    <a:pt x="166913" y="294426"/>
                  </a:lnTo>
                  <a:lnTo>
                    <a:pt x="167893" y="295129"/>
                  </a:lnTo>
                  <a:lnTo>
                    <a:pt x="168525" y="295750"/>
                  </a:lnTo>
                  <a:lnTo>
                    <a:pt x="168659" y="295969"/>
                  </a:lnTo>
                  <a:lnTo>
                    <a:pt x="168805" y="297163"/>
                  </a:lnTo>
                  <a:lnTo>
                    <a:pt x="168481" y="297490"/>
                  </a:lnTo>
                  <a:lnTo>
                    <a:pt x="169125" y="297680"/>
                  </a:lnTo>
                  <a:lnTo>
                    <a:pt x="169611" y="297520"/>
                  </a:lnTo>
                  <a:lnTo>
                    <a:pt x="170716" y="297468"/>
                  </a:lnTo>
                  <a:lnTo>
                    <a:pt x="171724" y="297729"/>
                  </a:lnTo>
                  <a:lnTo>
                    <a:pt x="171566" y="299304"/>
                  </a:lnTo>
                  <a:lnTo>
                    <a:pt x="171436" y="300138"/>
                  </a:lnTo>
                  <a:lnTo>
                    <a:pt x="171286" y="300641"/>
                  </a:lnTo>
                  <a:lnTo>
                    <a:pt x="170445" y="301912"/>
                  </a:lnTo>
                  <a:lnTo>
                    <a:pt x="169789" y="302511"/>
                  </a:lnTo>
                  <a:lnTo>
                    <a:pt x="169065" y="303761"/>
                  </a:lnTo>
                  <a:lnTo>
                    <a:pt x="169174" y="304214"/>
                  </a:lnTo>
                  <a:lnTo>
                    <a:pt x="169061" y="304657"/>
                  </a:lnTo>
                  <a:lnTo>
                    <a:pt x="168033" y="304761"/>
                  </a:lnTo>
                  <a:lnTo>
                    <a:pt x="166989" y="305059"/>
                  </a:lnTo>
                  <a:lnTo>
                    <a:pt x="166565" y="305249"/>
                  </a:lnTo>
                  <a:lnTo>
                    <a:pt x="166265" y="305721"/>
                  </a:lnTo>
                  <a:lnTo>
                    <a:pt x="165756" y="306030"/>
                  </a:lnTo>
                  <a:lnTo>
                    <a:pt x="165683" y="305762"/>
                  </a:lnTo>
                  <a:lnTo>
                    <a:pt x="165727" y="305268"/>
                  </a:lnTo>
                  <a:lnTo>
                    <a:pt x="165050" y="303528"/>
                  </a:lnTo>
                  <a:lnTo>
                    <a:pt x="163637" y="301680"/>
                  </a:lnTo>
                  <a:lnTo>
                    <a:pt x="163896" y="301111"/>
                  </a:lnTo>
                  <a:lnTo>
                    <a:pt x="163317" y="300367"/>
                  </a:lnTo>
                  <a:lnTo>
                    <a:pt x="162721" y="299761"/>
                  </a:lnTo>
                  <a:lnTo>
                    <a:pt x="162425" y="298992"/>
                  </a:lnTo>
                  <a:lnTo>
                    <a:pt x="161972" y="297467"/>
                  </a:lnTo>
                  <a:lnTo>
                    <a:pt x="161413" y="296478"/>
                  </a:lnTo>
                  <a:lnTo>
                    <a:pt x="161198" y="296286"/>
                  </a:lnTo>
                  <a:lnTo>
                    <a:pt x="156418" y="296267"/>
                  </a:lnTo>
                  <a:lnTo>
                    <a:pt x="156398" y="295113"/>
                  </a:lnTo>
                  <a:lnTo>
                    <a:pt x="155143" y="295105"/>
                  </a:lnTo>
                  <a:lnTo>
                    <a:pt x="155127" y="290402"/>
                  </a:lnTo>
                  <a:lnTo>
                    <a:pt x="149883" y="290321"/>
                  </a:lnTo>
                  <a:lnTo>
                    <a:pt x="149413" y="290731"/>
                  </a:lnTo>
                  <a:lnTo>
                    <a:pt x="148854" y="290578"/>
                  </a:lnTo>
                  <a:lnTo>
                    <a:pt x="147901" y="289761"/>
                  </a:lnTo>
                  <a:lnTo>
                    <a:pt x="147569" y="289687"/>
                  </a:lnTo>
                  <a:lnTo>
                    <a:pt x="147398" y="288709"/>
                  </a:lnTo>
                  <a:lnTo>
                    <a:pt x="146705" y="287895"/>
                  </a:lnTo>
                  <a:lnTo>
                    <a:pt x="146747" y="286659"/>
                  </a:lnTo>
                  <a:lnTo>
                    <a:pt x="146878" y="286394"/>
                  </a:lnTo>
                  <a:lnTo>
                    <a:pt x="147576" y="285506"/>
                  </a:lnTo>
                  <a:lnTo>
                    <a:pt x="147560" y="284388"/>
                  </a:lnTo>
                  <a:lnTo>
                    <a:pt x="147449" y="283926"/>
                  </a:lnTo>
                  <a:lnTo>
                    <a:pt x="146933" y="283783"/>
                  </a:lnTo>
                  <a:lnTo>
                    <a:pt x="146429" y="283803"/>
                  </a:lnTo>
                  <a:lnTo>
                    <a:pt x="145617" y="283490"/>
                  </a:lnTo>
                  <a:lnTo>
                    <a:pt x="145527" y="283337"/>
                  </a:lnTo>
                  <a:lnTo>
                    <a:pt x="144996" y="283381"/>
                  </a:lnTo>
                  <a:lnTo>
                    <a:pt x="144898" y="284433"/>
                  </a:lnTo>
                  <a:lnTo>
                    <a:pt x="145012" y="285017"/>
                  </a:lnTo>
                  <a:lnTo>
                    <a:pt x="145027" y="287294"/>
                  </a:lnTo>
                  <a:lnTo>
                    <a:pt x="144328" y="287428"/>
                  </a:lnTo>
                  <a:lnTo>
                    <a:pt x="143174" y="287338"/>
                  </a:lnTo>
                  <a:lnTo>
                    <a:pt x="143413" y="287507"/>
                  </a:lnTo>
                  <a:lnTo>
                    <a:pt x="144293" y="287885"/>
                  </a:lnTo>
                  <a:lnTo>
                    <a:pt x="144616" y="288119"/>
                  </a:lnTo>
                  <a:lnTo>
                    <a:pt x="144508" y="288870"/>
                  </a:lnTo>
                  <a:lnTo>
                    <a:pt x="144404" y="289172"/>
                  </a:lnTo>
                  <a:lnTo>
                    <a:pt x="143988" y="289699"/>
                  </a:lnTo>
                  <a:lnTo>
                    <a:pt x="143247" y="290191"/>
                  </a:lnTo>
                  <a:lnTo>
                    <a:pt x="142528" y="289080"/>
                  </a:lnTo>
                  <a:lnTo>
                    <a:pt x="142487" y="287743"/>
                  </a:lnTo>
                  <a:lnTo>
                    <a:pt x="142263" y="287374"/>
                  </a:lnTo>
                  <a:lnTo>
                    <a:pt x="141618" y="286717"/>
                  </a:lnTo>
                  <a:lnTo>
                    <a:pt x="141423" y="286651"/>
                  </a:lnTo>
                  <a:lnTo>
                    <a:pt x="139258" y="286639"/>
                  </a:lnTo>
                  <a:lnTo>
                    <a:pt x="139656" y="285557"/>
                  </a:lnTo>
                  <a:lnTo>
                    <a:pt x="139961" y="279160"/>
                  </a:lnTo>
                  <a:lnTo>
                    <a:pt x="139807" y="278766"/>
                  </a:lnTo>
                  <a:lnTo>
                    <a:pt x="139300" y="278325"/>
                  </a:lnTo>
                  <a:lnTo>
                    <a:pt x="138870" y="277977"/>
                  </a:lnTo>
                  <a:lnTo>
                    <a:pt x="138095" y="277375"/>
                  </a:lnTo>
                  <a:lnTo>
                    <a:pt x="136419" y="276995"/>
                  </a:lnTo>
                  <a:lnTo>
                    <a:pt x="135222" y="276516"/>
                  </a:lnTo>
                  <a:lnTo>
                    <a:pt x="134788" y="276088"/>
                  </a:lnTo>
                  <a:lnTo>
                    <a:pt x="134751" y="275523"/>
                  </a:lnTo>
                  <a:lnTo>
                    <a:pt x="133570" y="275582"/>
                  </a:lnTo>
                  <a:lnTo>
                    <a:pt x="132393" y="275345"/>
                  </a:lnTo>
                  <a:lnTo>
                    <a:pt x="130961" y="275357"/>
                  </a:lnTo>
                  <a:lnTo>
                    <a:pt x="131764" y="274817"/>
                  </a:lnTo>
                  <a:lnTo>
                    <a:pt x="131898" y="275051"/>
                  </a:lnTo>
                  <a:lnTo>
                    <a:pt x="134289" y="275069"/>
                  </a:lnTo>
                  <a:lnTo>
                    <a:pt x="134305" y="274546"/>
                  </a:lnTo>
                  <a:lnTo>
                    <a:pt x="134167" y="274646"/>
                  </a:lnTo>
                  <a:lnTo>
                    <a:pt x="132501" y="274622"/>
                  </a:lnTo>
                  <a:lnTo>
                    <a:pt x="131654" y="273868"/>
                  </a:lnTo>
                  <a:lnTo>
                    <a:pt x="131709" y="273507"/>
                  </a:lnTo>
                  <a:lnTo>
                    <a:pt x="132151" y="273557"/>
                  </a:lnTo>
                  <a:lnTo>
                    <a:pt x="132556" y="273457"/>
                  </a:lnTo>
                  <a:lnTo>
                    <a:pt x="132934" y="273305"/>
                  </a:lnTo>
                  <a:lnTo>
                    <a:pt x="133086" y="273023"/>
                  </a:lnTo>
                  <a:lnTo>
                    <a:pt x="132828" y="272563"/>
                  </a:lnTo>
                  <a:lnTo>
                    <a:pt x="132582" y="272372"/>
                  </a:lnTo>
                  <a:lnTo>
                    <a:pt x="132587" y="272569"/>
                  </a:lnTo>
                  <a:lnTo>
                    <a:pt x="132738" y="272740"/>
                  </a:lnTo>
                  <a:lnTo>
                    <a:pt x="132184" y="272661"/>
                  </a:lnTo>
                  <a:lnTo>
                    <a:pt x="131790" y="271899"/>
                  </a:lnTo>
                  <a:lnTo>
                    <a:pt x="131737" y="270917"/>
                  </a:lnTo>
                  <a:lnTo>
                    <a:pt x="130892" y="270133"/>
                  </a:lnTo>
                  <a:lnTo>
                    <a:pt x="130944" y="269690"/>
                  </a:lnTo>
                  <a:lnTo>
                    <a:pt x="131139" y="269656"/>
                  </a:lnTo>
                  <a:lnTo>
                    <a:pt x="129095" y="267444"/>
                  </a:lnTo>
                  <a:lnTo>
                    <a:pt x="128782" y="267180"/>
                  </a:lnTo>
                  <a:lnTo>
                    <a:pt x="124795" y="264307"/>
                  </a:lnTo>
                  <a:lnTo>
                    <a:pt x="124291" y="264154"/>
                  </a:lnTo>
                  <a:lnTo>
                    <a:pt x="123966" y="264184"/>
                  </a:lnTo>
                  <a:lnTo>
                    <a:pt x="122117" y="264816"/>
                  </a:lnTo>
                  <a:lnTo>
                    <a:pt x="121626" y="264868"/>
                  </a:lnTo>
                  <a:lnTo>
                    <a:pt x="119135" y="264203"/>
                  </a:lnTo>
                  <a:lnTo>
                    <a:pt x="119153" y="270857"/>
                  </a:lnTo>
                  <a:lnTo>
                    <a:pt x="116993" y="270775"/>
                  </a:lnTo>
                  <a:lnTo>
                    <a:pt x="115690" y="270820"/>
                  </a:lnTo>
                  <a:lnTo>
                    <a:pt x="113513" y="270390"/>
                  </a:lnTo>
                  <a:lnTo>
                    <a:pt x="112461" y="270613"/>
                  </a:lnTo>
                  <a:lnTo>
                    <a:pt x="111881" y="270564"/>
                  </a:lnTo>
                  <a:lnTo>
                    <a:pt x="111138" y="270255"/>
                  </a:lnTo>
                  <a:lnTo>
                    <a:pt x="110391" y="269660"/>
                  </a:lnTo>
                  <a:lnTo>
                    <a:pt x="109847" y="269641"/>
                  </a:lnTo>
                  <a:lnTo>
                    <a:pt x="109633" y="269499"/>
                  </a:lnTo>
                  <a:lnTo>
                    <a:pt x="109625" y="269183"/>
                  </a:lnTo>
                  <a:lnTo>
                    <a:pt x="109026" y="268329"/>
                  </a:lnTo>
                  <a:lnTo>
                    <a:pt x="108733" y="267785"/>
                  </a:lnTo>
                  <a:lnTo>
                    <a:pt x="108518" y="266942"/>
                  </a:lnTo>
                  <a:lnTo>
                    <a:pt x="108545" y="266643"/>
                  </a:lnTo>
                  <a:lnTo>
                    <a:pt x="108379" y="266287"/>
                  </a:lnTo>
                  <a:lnTo>
                    <a:pt x="108017" y="265891"/>
                  </a:lnTo>
                  <a:lnTo>
                    <a:pt x="107438" y="265937"/>
                  </a:lnTo>
                  <a:lnTo>
                    <a:pt x="107060" y="266122"/>
                  </a:lnTo>
                  <a:lnTo>
                    <a:pt x="106663" y="266638"/>
                  </a:lnTo>
                  <a:lnTo>
                    <a:pt x="105416" y="266855"/>
                  </a:lnTo>
                  <a:lnTo>
                    <a:pt x="106282" y="266329"/>
                  </a:lnTo>
                  <a:lnTo>
                    <a:pt x="106522" y="265746"/>
                  </a:lnTo>
                  <a:lnTo>
                    <a:pt x="105904" y="266069"/>
                  </a:lnTo>
                  <a:lnTo>
                    <a:pt x="104385" y="267282"/>
                  </a:lnTo>
                  <a:lnTo>
                    <a:pt x="103328" y="267099"/>
                  </a:lnTo>
                  <a:lnTo>
                    <a:pt x="101360" y="268435"/>
                  </a:lnTo>
                  <a:lnTo>
                    <a:pt x="100891" y="268476"/>
                  </a:lnTo>
                  <a:lnTo>
                    <a:pt x="100286" y="268259"/>
                  </a:lnTo>
                  <a:lnTo>
                    <a:pt x="100496" y="267876"/>
                  </a:lnTo>
                  <a:lnTo>
                    <a:pt x="100459" y="267696"/>
                  </a:lnTo>
                  <a:lnTo>
                    <a:pt x="99725" y="268170"/>
                  </a:lnTo>
                  <a:lnTo>
                    <a:pt x="99623" y="268529"/>
                  </a:lnTo>
                  <a:lnTo>
                    <a:pt x="99509" y="268277"/>
                  </a:lnTo>
                  <a:lnTo>
                    <a:pt x="99413" y="267448"/>
                  </a:lnTo>
                  <a:lnTo>
                    <a:pt x="99634" y="267421"/>
                  </a:lnTo>
                  <a:lnTo>
                    <a:pt x="99348" y="267148"/>
                  </a:lnTo>
                  <a:lnTo>
                    <a:pt x="99023" y="267254"/>
                  </a:lnTo>
                  <a:lnTo>
                    <a:pt x="98532" y="267585"/>
                  </a:lnTo>
                  <a:lnTo>
                    <a:pt x="98398" y="267820"/>
                  </a:lnTo>
                  <a:lnTo>
                    <a:pt x="98014" y="269351"/>
                  </a:lnTo>
                  <a:lnTo>
                    <a:pt x="97994" y="269825"/>
                  </a:lnTo>
                  <a:lnTo>
                    <a:pt x="97681" y="270290"/>
                  </a:lnTo>
                  <a:lnTo>
                    <a:pt x="95407" y="271405"/>
                  </a:lnTo>
                  <a:lnTo>
                    <a:pt x="95407" y="271867"/>
                  </a:lnTo>
                  <a:lnTo>
                    <a:pt x="95318" y="271997"/>
                  </a:lnTo>
                  <a:lnTo>
                    <a:pt x="94489" y="272748"/>
                  </a:lnTo>
                  <a:lnTo>
                    <a:pt x="93563" y="272892"/>
                  </a:lnTo>
                  <a:lnTo>
                    <a:pt x="92881" y="273398"/>
                  </a:lnTo>
                  <a:lnTo>
                    <a:pt x="92727" y="273584"/>
                  </a:lnTo>
                  <a:lnTo>
                    <a:pt x="92759" y="273978"/>
                  </a:lnTo>
                  <a:lnTo>
                    <a:pt x="92390" y="274012"/>
                  </a:lnTo>
                  <a:lnTo>
                    <a:pt x="91590" y="273840"/>
                  </a:lnTo>
                  <a:lnTo>
                    <a:pt x="91314" y="273710"/>
                  </a:lnTo>
                  <a:lnTo>
                    <a:pt x="90158" y="272780"/>
                  </a:lnTo>
                  <a:lnTo>
                    <a:pt x="90052" y="272427"/>
                  </a:lnTo>
                  <a:lnTo>
                    <a:pt x="90251" y="272181"/>
                  </a:lnTo>
                  <a:lnTo>
                    <a:pt x="90649" y="272025"/>
                  </a:lnTo>
                  <a:lnTo>
                    <a:pt x="92862" y="271516"/>
                  </a:lnTo>
                  <a:lnTo>
                    <a:pt x="93625" y="271542"/>
                  </a:lnTo>
                  <a:lnTo>
                    <a:pt x="94003" y="271044"/>
                  </a:lnTo>
                  <a:lnTo>
                    <a:pt x="92838" y="270913"/>
                  </a:lnTo>
                  <a:lnTo>
                    <a:pt x="92915" y="270727"/>
                  </a:lnTo>
                  <a:lnTo>
                    <a:pt x="93715" y="270054"/>
                  </a:lnTo>
                  <a:lnTo>
                    <a:pt x="94767" y="268731"/>
                  </a:lnTo>
                  <a:lnTo>
                    <a:pt x="94731" y="268228"/>
                  </a:lnTo>
                  <a:lnTo>
                    <a:pt x="94375" y="266774"/>
                  </a:lnTo>
                  <a:lnTo>
                    <a:pt x="94610" y="266417"/>
                  </a:lnTo>
                  <a:lnTo>
                    <a:pt x="94976" y="266068"/>
                  </a:lnTo>
                  <a:lnTo>
                    <a:pt x="94655" y="266119"/>
                  </a:lnTo>
                  <a:lnTo>
                    <a:pt x="93574" y="266982"/>
                  </a:lnTo>
                  <a:lnTo>
                    <a:pt x="93692" y="266446"/>
                  </a:lnTo>
                  <a:lnTo>
                    <a:pt x="94599" y="264661"/>
                  </a:lnTo>
                  <a:lnTo>
                    <a:pt x="94469" y="264275"/>
                  </a:lnTo>
                  <a:lnTo>
                    <a:pt x="93766" y="264527"/>
                  </a:lnTo>
                  <a:lnTo>
                    <a:pt x="93291" y="264985"/>
                  </a:lnTo>
                  <a:lnTo>
                    <a:pt x="93177" y="265301"/>
                  </a:lnTo>
                  <a:lnTo>
                    <a:pt x="93339" y="265550"/>
                  </a:lnTo>
                  <a:lnTo>
                    <a:pt x="93416" y="266149"/>
                  </a:lnTo>
                  <a:lnTo>
                    <a:pt x="93147" y="268005"/>
                  </a:lnTo>
                  <a:lnTo>
                    <a:pt x="92960" y="268313"/>
                  </a:lnTo>
                  <a:lnTo>
                    <a:pt x="92217" y="268659"/>
                  </a:lnTo>
                  <a:lnTo>
                    <a:pt x="91425" y="268640"/>
                  </a:lnTo>
                  <a:lnTo>
                    <a:pt x="90592" y="269064"/>
                  </a:lnTo>
                  <a:lnTo>
                    <a:pt x="89935" y="269246"/>
                  </a:lnTo>
                  <a:lnTo>
                    <a:pt x="88940" y="268807"/>
                  </a:lnTo>
                  <a:lnTo>
                    <a:pt x="89200" y="268127"/>
                  </a:lnTo>
                  <a:lnTo>
                    <a:pt x="89939" y="267041"/>
                  </a:lnTo>
                  <a:lnTo>
                    <a:pt x="90963" y="266111"/>
                  </a:lnTo>
                  <a:lnTo>
                    <a:pt x="91852" y="265531"/>
                  </a:lnTo>
                  <a:lnTo>
                    <a:pt x="92206" y="265427"/>
                  </a:lnTo>
                  <a:lnTo>
                    <a:pt x="92799" y="264884"/>
                  </a:lnTo>
                  <a:lnTo>
                    <a:pt x="91682" y="264887"/>
                  </a:lnTo>
                  <a:lnTo>
                    <a:pt x="90926" y="264924"/>
                  </a:lnTo>
                  <a:lnTo>
                    <a:pt x="90577" y="265393"/>
                  </a:lnTo>
                  <a:lnTo>
                    <a:pt x="90288" y="265609"/>
                  </a:lnTo>
                  <a:lnTo>
                    <a:pt x="89906" y="265836"/>
                  </a:lnTo>
                  <a:lnTo>
                    <a:pt x="89297" y="266059"/>
                  </a:lnTo>
                  <a:lnTo>
                    <a:pt x="87969" y="266446"/>
                  </a:lnTo>
                  <a:lnTo>
                    <a:pt x="87380" y="266245"/>
                  </a:lnTo>
                  <a:lnTo>
                    <a:pt x="87026" y="266520"/>
                  </a:lnTo>
                  <a:lnTo>
                    <a:pt x="86852" y="266941"/>
                  </a:lnTo>
                  <a:lnTo>
                    <a:pt x="85784" y="268157"/>
                  </a:lnTo>
                  <a:lnTo>
                    <a:pt x="85191" y="268429"/>
                  </a:lnTo>
                  <a:lnTo>
                    <a:pt x="84619" y="268942"/>
                  </a:lnTo>
                  <a:lnTo>
                    <a:pt x="84294" y="269508"/>
                  </a:lnTo>
                  <a:lnTo>
                    <a:pt x="84103" y="269631"/>
                  </a:lnTo>
                  <a:lnTo>
                    <a:pt x="83904" y="269586"/>
                  </a:lnTo>
                  <a:lnTo>
                    <a:pt x="83729" y="269426"/>
                  </a:lnTo>
                  <a:lnTo>
                    <a:pt x="83246" y="268790"/>
                  </a:lnTo>
                  <a:lnTo>
                    <a:pt x="81930" y="268497"/>
                  </a:lnTo>
                  <a:lnTo>
                    <a:pt x="78839" y="268512"/>
                  </a:lnTo>
                  <a:lnTo>
                    <a:pt x="78977" y="269672"/>
                  </a:lnTo>
                  <a:lnTo>
                    <a:pt x="78647" y="269865"/>
                  </a:lnTo>
                  <a:lnTo>
                    <a:pt x="78258" y="269765"/>
                  </a:lnTo>
                  <a:lnTo>
                    <a:pt x="77742" y="269367"/>
                  </a:lnTo>
                  <a:lnTo>
                    <a:pt x="77434" y="268835"/>
                  </a:lnTo>
                  <a:lnTo>
                    <a:pt x="76958" y="269214"/>
                  </a:lnTo>
                  <a:lnTo>
                    <a:pt x="75971" y="270259"/>
                  </a:lnTo>
                  <a:lnTo>
                    <a:pt x="75719" y="270973"/>
                  </a:lnTo>
                  <a:lnTo>
                    <a:pt x="75699" y="271334"/>
                  </a:lnTo>
                  <a:lnTo>
                    <a:pt x="76011" y="271895"/>
                  </a:lnTo>
                  <a:lnTo>
                    <a:pt x="75999" y="272159"/>
                  </a:lnTo>
                  <a:lnTo>
                    <a:pt x="75028" y="273703"/>
                  </a:lnTo>
                  <a:lnTo>
                    <a:pt x="74874" y="274090"/>
                  </a:lnTo>
                  <a:lnTo>
                    <a:pt x="74314" y="274592"/>
                  </a:lnTo>
                  <a:lnTo>
                    <a:pt x="73661" y="275340"/>
                  </a:lnTo>
                  <a:lnTo>
                    <a:pt x="73011" y="276336"/>
                  </a:lnTo>
                  <a:lnTo>
                    <a:pt x="72338" y="276489"/>
                  </a:lnTo>
                  <a:lnTo>
                    <a:pt x="71701" y="276906"/>
                  </a:lnTo>
                  <a:lnTo>
                    <a:pt x="71477" y="277237"/>
                  </a:lnTo>
                  <a:lnTo>
                    <a:pt x="70820" y="277345"/>
                  </a:lnTo>
                  <a:lnTo>
                    <a:pt x="70572" y="277308"/>
                  </a:lnTo>
                  <a:lnTo>
                    <a:pt x="70337" y="277166"/>
                  </a:lnTo>
                  <a:lnTo>
                    <a:pt x="69968" y="276359"/>
                  </a:lnTo>
                  <a:lnTo>
                    <a:pt x="69420" y="277003"/>
                  </a:lnTo>
                  <a:lnTo>
                    <a:pt x="68503" y="277706"/>
                  </a:lnTo>
                  <a:lnTo>
                    <a:pt x="67469" y="278729"/>
                  </a:lnTo>
                  <a:lnTo>
                    <a:pt x="66902" y="279686"/>
                  </a:lnTo>
                  <a:lnTo>
                    <a:pt x="66091" y="280240"/>
                  </a:lnTo>
                  <a:lnTo>
                    <a:pt x="65896" y="280244"/>
                  </a:lnTo>
                  <a:lnTo>
                    <a:pt x="65356" y="279304"/>
                  </a:lnTo>
                  <a:lnTo>
                    <a:pt x="64603" y="281260"/>
                  </a:lnTo>
                  <a:lnTo>
                    <a:pt x="64233" y="281885"/>
                  </a:lnTo>
                  <a:lnTo>
                    <a:pt x="63496" y="280899"/>
                  </a:lnTo>
                  <a:lnTo>
                    <a:pt x="63004" y="281955"/>
                  </a:lnTo>
                  <a:lnTo>
                    <a:pt x="62902" y="282453"/>
                  </a:lnTo>
                  <a:lnTo>
                    <a:pt x="63238" y="283756"/>
                  </a:lnTo>
                  <a:lnTo>
                    <a:pt x="62050" y="284164"/>
                  </a:lnTo>
                  <a:lnTo>
                    <a:pt x="61839" y="284160"/>
                  </a:lnTo>
                  <a:lnTo>
                    <a:pt x="61502" y="283997"/>
                  </a:lnTo>
                  <a:lnTo>
                    <a:pt x="61417" y="283680"/>
                  </a:lnTo>
                  <a:lnTo>
                    <a:pt x="61101" y="283353"/>
                  </a:lnTo>
                  <a:lnTo>
                    <a:pt x="60659" y="283208"/>
                  </a:lnTo>
                  <a:lnTo>
                    <a:pt x="60464" y="283847"/>
                  </a:lnTo>
                  <a:lnTo>
                    <a:pt x="60598" y="284681"/>
                  </a:lnTo>
                  <a:lnTo>
                    <a:pt x="60225" y="285406"/>
                  </a:lnTo>
                  <a:lnTo>
                    <a:pt x="60119" y="285856"/>
                  </a:lnTo>
                  <a:lnTo>
                    <a:pt x="60204" y="287184"/>
                  </a:lnTo>
                  <a:lnTo>
                    <a:pt x="59567" y="288062"/>
                  </a:lnTo>
                  <a:lnTo>
                    <a:pt x="58658" y="291398"/>
                  </a:lnTo>
                  <a:lnTo>
                    <a:pt x="59346" y="294278"/>
                  </a:lnTo>
                  <a:lnTo>
                    <a:pt x="59363" y="294560"/>
                  </a:lnTo>
                  <a:lnTo>
                    <a:pt x="59229" y="294592"/>
                  </a:lnTo>
                  <a:lnTo>
                    <a:pt x="59132" y="294426"/>
                  </a:lnTo>
                  <a:lnTo>
                    <a:pt x="58447" y="292224"/>
                  </a:lnTo>
                  <a:lnTo>
                    <a:pt x="58192" y="292946"/>
                  </a:lnTo>
                  <a:lnTo>
                    <a:pt x="57722" y="294705"/>
                  </a:lnTo>
                  <a:lnTo>
                    <a:pt x="56389" y="294910"/>
                  </a:lnTo>
                  <a:lnTo>
                    <a:pt x="55676" y="294783"/>
                  </a:lnTo>
                  <a:lnTo>
                    <a:pt x="55802" y="295497"/>
                  </a:lnTo>
                  <a:lnTo>
                    <a:pt x="56009" y="295910"/>
                  </a:lnTo>
                  <a:lnTo>
                    <a:pt x="56049" y="298242"/>
                  </a:lnTo>
                  <a:lnTo>
                    <a:pt x="56280" y="298584"/>
                  </a:lnTo>
                  <a:lnTo>
                    <a:pt x="57009" y="298699"/>
                  </a:lnTo>
                  <a:lnTo>
                    <a:pt x="58491" y="298781"/>
                  </a:lnTo>
                  <a:lnTo>
                    <a:pt x="58936" y="299023"/>
                  </a:lnTo>
                  <a:lnTo>
                    <a:pt x="59665" y="298923"/>
                  </a:lnTo>
                  <a:lnTo>
                    <a:pt x="59884" y="298503"/>
                  </a:lnTo>
                  <a:lnTo>
                    <a:pt x="59941" y="298146"/>
                  </a:lnTo>
                  <a:lnTo>
                    <a:pt x="59921" y="297729"/>
                  </a:lnTo>
                  <a:lnTo>
                    <a:pt x="60274" y="296197"/>
                  </a:lnTo>
                  <a:lnTo>
                    <a:pt x="60460" y="296297"/>
                  </a:lnTo>
                  <a:lnTo>
                    <a:pt x="60261" y="297603"/>
                  </a:lnTo>
                  <a:lnTo>
                    <a:pt x="60536" y="298008"/>
                  </a:lnTo>
                  <a:lnTo>
                    <a:pt x="61535" y="301342"/>
                  </a:lnTo>
                  <a:lnTo>
                    <a:pt x="61616" y="301754"/>
                  </a:lnTo>
                  <a:lnTo>
                    <a:pt x="61644" y="302432"/>
                  </a:lnTo>
                  <a:lnTo>
                    <a:pt x="62028" y="302584"/>
                  </a:lnTo>
                  <a:lnTo>
                    <a:pt x="62356" y="302551"/>
                  </a:lnTo>
                  <a:lnTo>
                    <a:pt x="62558" y="302752"/>
                  </a:lnTo>
                  <a:lnTo>
                    <a:pt x="62602" y="304167"/>
                  </a:lnTo>
                  <a:lnTo>
                    <a:pt x="62431" y="306156"/>
                  </a:lnTo>
                  <a:lnTo>
                    <a:pt x="62297" y="306963"/>
                  </a:lnTo>
                  <a:lnTo>
                    <a:pt x="63174" y="308191"/>
                  </a:lnTo>
                  <a:lnTo>
                    <a:pt x="63506" y="308481"/>
                  </a:lnTo>
                  <a:lnTo>
                    <a:pt x="64670" y="308943"/>
                  </a:lnTo>
                  <a:lnTo>
                    <a:pt x="65242" y="309441"/>
                  </a:lnTo>
                  <a:lnTo>
                    <a:pt x="65700" y="310719"/>
                  </a:lnTo>
                  <a:lnTo>
                    <a:pt x="65983" y="311944"/>
                  </a:lnTo>
                  <a:lnTo>
                    <a:pt x="67273" y="311944"/>
                  </a:lnTo>
                  <a:lnTo>
                    <a:pt x="68378" y="312386"/>
                  </a:lnTo>
                  <a:lnTo>
                    <a:pt x="68952" y="313896"/>
                  </a:lnTo>
                  <a:lnTo>
                    <a:pt x="68985" y="314495"/>
                  </a:lnTo>
                  <a:lnTo>
                    <a:pt x="69915" y="314826"/>
                  </a:lnTo>
                  <a:lnTo>
                    <a:pt x="70675" y="315382"/>
                  </a:lnTo>
                  <a:lnTo>
                    <a:pt x="71023" y="315728"/>
                  </a:lnTo>
                  <a:lnTo>
                    <a:pt x="71169" y="316294"/>
                  </a:lnTo>
                  <a:lnTo>
                    <a:pt x="71755" y="317313"/>
                  </a:lnTo>
                  <a:lnTo>
                    <a:pt x="72187" y="317343"/>
                  </a:lnTo>
                  <a:lnTo>
                    <a:pt x="72292" y="317588"/>
                  </a:lnTo>
                  <a:lnTo>
                    <a:pt x="72195" y="318752"/>
                  </a:lnTo>
                  <a:lnTo>
                    <a:pt x="71617" y="318243"/>
                  </a:lnTo>
                  <a:lnTo>
                    <a:pt x="71480" y="318552"/>
                  </a:lnTo>
                  <a:lnTo>
                    <a:pt x="71460" y="319050"/>
                  </a:lnTo>
                  <a:lnTo>
                    <a:pt x="71533" y="319232"/>
                  </a:lnTo>
                  <a:lnTo>
                    <a:pt x="72559" y="319251"/>
                  </a:lnTo>
                  <a:lnTo>
                    <a:pt x="73277" y="319468"/>
                  </a:lnTo>
                  <a:lnTo>
                    <a:pt x="73622" y="319898"/>
                  </a:lnTo>
                  <a:lnTo>
                    <a:pt x="73715" y="320118"/>
                  </a:lnTo>
                  <a:lnTo>
                    <a:pt x="73973" y="319883"/>
                  </a:lnTo>
                  <a:lnTo>
                    <a:pt x="73957" y="319333"/>
                  </a:lnTo>
                  <a:lnTo>
                    <a:pt x="73880" y="319139"/>
                  </a:lnTo>
                  <a:lnTo>
                    <a:pt x="73893" y="318481"/>
                  </a:lnTo>
                  <a:lnTo>
                    <a:pt x="74095" y="318369"/>
                  </a:lnTo>
                  <a:lnTo>
                    <a:pt x="74515" y="318678"/>
                  </a:lnTo>
                  <a:lnTo>
                    <a:pt x="74616" y="319087"/>
                  </a:lnTo>
                  <a:lnTo>
                    <a:pt x="74628" y="320077"/>
                  </a:lnTo>
                  <a:lnTo>
                    <a:pt x="74260" y="321174"/>
                  </a:lnTo>
                  <a:lnTo>
                    <a:pt x="73763" y="320836"/>
                  </a:lnTo>
                  <a:lnTo>
                    <a:pt x="73710" y="321721"/>
                  </a:lnTo>
                  <a:lnTo>
                    <a:pt x="72301" y="321137"/>
                  </a:lnTo>
                  <a:lnTo>
                    <a:pt x="71650" y="320754"/>
                  </a:lnTo>
                  <a:lnTo>
                    <a:pt x="71634" y="321007"/>
                  </a:lnTo>
                  <a:lnTo>
                    <a:pt x="71949" y="321546"/>
                  </a:lnTo>
                  <a:lnTo>
                    <a:pt x="71965" y="321855"/>
                  </a:lnTo>
                  <a:lnTo>
                    <a:pt x="71792" y="322242"/>
                  </a:lnTo>
                  <a:lnTo>
                    <a:pt x="71186" y="322279"/>
                  </a:lnTo>
                  <a:lnTo>
                    <a:pt x="71109" y="322484"/>
                  </a:lnTo>
                  <a:lnTo>
                    <a:pt x="71109" y="322714"/>
                  </a:lnTo>
                  <a:lnTo>
                    <a:pt x="71307" y="323187"/>
                  </a:lnTo>
                  <a:lnTo>
                    <a:pt x="71473" y="323246"/>
                  </a:lnTo>
                  <a:lnTo>
                    <a:pt x="71727" y="323667"/>
                  </a:lnTo>
                  <a:lnTo>
                    <a:pt x="71505" y="324310"/>
                  </a:lnTo>
                  <a:lnTo>
                    <a:pt x="71897" y="325404"/>
                  </a:lnTo>
                  <a:lnTo>
                    <a:pt x="71865" y="326758"/>
                  </a:lnTo>
                  <a:lnTo>
                    <a:pt x="71453" y="326304"/>
                  </a:lnTo>
                  <a:lnTo>
                    <a:pt x="70988" y="325490"/>
                  </a:lnTo>
                  <a:lnTo>
                    <a:pt x="70322" y="324775"/>
                  </a:lnTo>
                  <a:lnTo>
                    <a:pt x="70156" y="324731"/>
                  </a:lnTo>
                  <a:lnTo>
                    <a:pt x="69223" y="324828"/>
                  </a:lnTo>
                  <a:lnTo>
                    <a:pt x="68117" y="325282"/>
                  </a:lnTo>
                  <a:lnTo>
                    <a:pt x="67193" y="325933"/>
                  </a:lnTo>
                  <a:lnTo>
                    <a:pt x="66595" y="326239"/>
                  </a:lnTo>
                  <a:lnTo>
                    <a:pt x="65925" y="326440"/>
                  </a:lnTo>
                  <a:lnTo>
                    <a:pt x="64960" y="326552"/>
                  </a:lnTo>
                  <a:lnTo>
                    <a:pt x="63384" y="327091"/>
                  </a:lnTo>
                  <a:lnTo>
                    <a:pt x="62948" y="327373"/>
                  </a:lnTo>
                  <a:lnTo>
                    <a:pt x="62871" y="328021"/>
                  </a:lnTo>
                  <a:lnTo>
                    <a:pt x="62689" y="328426"/>
                  </a:lnTo>
                  <a:lnTo>
                    <a:pt x="61720" y="328463"/>
                  </a:lnTo>
                  <a:lnTo>
                    <a:pt x="61587" y="328805"/>
                  </a:lnTo>
                  <a:lnTo>
                    <a:pt x="61449" y="328969"/>
                  </a:lnTo>
                  <a:lnTo>
                    <a:pt x="60557" y="329549"/>
                  </a:lnTo>
                  <a:lnTo>
                    <a:pt x="60514" y="326874"/>
                  </a:lnTo>
                  <a:lnTo>
                    <a:pt x="60037" y="326907"/>
                  </a:lnTo>
                  <a:lnTo>
                    <a:pt x="59476" y="327231"/>
                  </a:lnTo>
                  <a:lnTo>
                    <a:pt x="58729" y="327435"/>
                  </a:lnTo>
                  <a:lnTo>
                    <a:pt x="58442" y="327435"/>
                  </a:lnTo>
                  <a:lnTo>
                    <a:pt x="57752" y="327699"/>
                  </a:lnTo>
                  <a:lnTo>
                    <a:pt x="57663" y="328209"/>
                  </a:lnTo>
                  <a:lnTo>
                    <a:pt x="57372" y="332137"/>
                  </a:lnTo>
                  <a:lnTo>
                    <a:pt x="57412" y="332591"/>
                  </a:lnTo>
                  <a:lnTo>
                    <a:pt x="57324" y="333164"/>
                  </a:lnTo>
                  <a:lnTo>
                    <a:pt x="55298" y="333175"/>
                  </a:lnTo>
                  <a:lnTo>
                    <a:pt x="55202" y="337109"/>
                  </a:lnTo>
                  <a:lnTo>
                    <a:pt x="54669" y="336830"/>
                  </a:lnTo>
                  <a:lnTo>
                    <a:pt x="53338" y="336875"/>
                  </a:lnTo>
                  <a:lnTo>
                    <a:pt x="52996" y="337820"/>
                  </a:lnTo>
                  <a:lnTo>
                    <a:pt x="52504" y="338155"/>
                  </a:lnTo>
                  <a:lnTo>
                    <a:pt x="52306" y="338196"/>
                  </a:lnTo>
                  <a:lnTo>
                    <a:pt x="51447" y="337672"/>
                  </a:lnTo>
                  <a:lnTo>
                    <a:pt x="50785" y="337148"/>
                  </a:lnTo>
                  <a:lnTo>
                    <a:pt x="48905" y="336911"/>
                  </a:lnTo>
                  <a:lnTo>
                    <a:pt x="48082" y="336457"/>
                  </a:lnTo>
                  <a:lnTo>
                    <a:pt x="47787" y="336144"/>
                  </a:lnTo>
                  <a:lnTo>
                    <a:pt x="45827" y="335714"/>
                  </a:lnTo>
                  <a:lnTo>
                    <a:pt x="44112" y="334843"/>
                  </a:lnTo>
                  <a:lnTo>
                    <a:pt x="43205" y="334716"/>
                  </a:lnTo>
                  <a:lnTo>
                    <a:pt x="42664" y="334407"/>
                  </a:lnTo>
                  <a:lnTo>
                    <a:pt x="42103" y="333477"/>
                  </a:lnTo>
                  <a:lnTo>
                    <a:pt x="41559" y="333306"/>
                  </a:lnTo>
                  <a:lnTo>
                    <a:pt x="41296" y="333146"/>
                  </a:lnTo>
                  <a:lnTo>
                    <a:pt x="41058" y="332882"/>
                  </a:lnTo>
                  <a:lnTo>
                    <a:pt x="40965" y="332655"/>
                  </a:lnTo>
                  <a:lnTo>
                    <a:pt x="40340" y="332506"/>
                  </a:lnTo>
                  <a:lnTo>
                    <a:pt x="39060" y="332673"/>
                  </a:lnTo>
                  <a:lnTo>
                    <a:pt x="39537" y="330856"/>
                  </a:lnTo>
                  <a:lnTo>
                    <a:pt x="39537" y="330251"/>
                  </a:lnTo>
                  <a:lnTo>
                    <a:pt x="38342" y="330177"/>
                  </a:lnTo>
                  <a:lnTo>
                    <a:pt x="37587" y="330378"/>
                  </a:lnTo>
                  <a:lnTo>
                    <a:pt x="37114" y="328660"/>
                  </a:lnTo>
                  <a:lnTo>
                    <a:pt x="37469" y="327380"/>
                  </a:lnTo>
                  <a:lnTo>
                    <a:pt x="38902" y="324303"/>
                  </a:lnTo>
                  <a:lnTo>
                    <a:pt x="39027" y="323920"/>
                  </a:lnTo>
                  <a:lnTo>
                    <a:pt x="38732" y="323001"/>
                  </a:lnTo>
                  <a:lnTo>
                    <a:pt x="38809" y="322666"/>
                  </a:lnTo>
                  <a:lnTo>
                    <a:pt x="39010" y="321714"/>
                  </a:lnTo>
                  <a:lnTo>
                    <a:pt x="32288" y="321359"/>
                  </a:lnTo>
                  <a:lnTo>
                    <a:pt x="27318" y="321160"/>
                  </a:lnTo>
                  <a:lnTo>
                    <a:pt x="20971" y="321313"/>
                  </a:lnTo>
                  <a:lnTo>
                    <a:pt x="20808" y="321840"/>
                  </a:lnTo>
                  <a:lnTo>
                    <a:pt x="20769" y="322897"/>
                  </a:lnTo>
                  <a:lnTo>
                    <a:pt x="20951" y="323434"/>
                  </a:lnTo>
                  <a:lnTo>
                    <a:pt x="21274" y="323776"/>
                  </a:lnTo>
                  <a:lnTo>
                    <a:pt x="21676" y="324036"/>
                  </a:lnTo>
                  <a:lnTo>
                    <a:pt x="22349" y="324182"/>
                  </a:lnTo>
                  <a:lnTo>
                    <a:pt x="23242" y="324735"/>
                  </a:lnTo>
                  <a:lnTo>
                    <a:pt x="2711" y="324714"/>
                  </a:lnTo>
                  <a:lnTo>
                    <a:pt x="0" y="324711"/>
                  </a:lnTo>
                  <a:lnTo>
                    <a:pt x="13" y="323257"/>
                  </a:lnTo>
                  <a:lnTo>
                    <a:pt x="1307" y="323262"/>
                  </a:lnTo>
                  <a:lnTo>
                    <a:pt x="1046" y="322981"/>
                  </a:lnTo>
                  <a:lnTo>
                    <a:pt x="477" y="322974"/>
                  </a:lnTo>
                  <a:lnTo>
                    <a:pt x="168" y="322681"/>
                  </a:lnTo>
                  <a:lnTo>
                    <a:pt x="91" y="322461"/>
                  </a:lnTo>
                  <a:lnTo>
                    <a:pt x="686" y="322535"/>
                  </a:lnTo>
                  <a:lnTo>
                    <a:pt x="1664" y="322509"/>
                  </a:lnTo>
                  <a:lnTo>
                    <a:pt x="2015" y="322479"/>
                  </a:lnTo>
                  <a:lnTo>
                    <a:pt x="2472" y="322307"/>
                  </a:lnTo>
                  <a:lnTo>
                    <a:pt x="3318" y="322218"/>
                  </a:lnTo>
                  <a:lnTo>
                    <a:pt x="3850" y="322448"/>
                  </a:lnTo>
                  <a:lnTo>
                    <a:pt x="4641" y="322288"/>
                  </a:lnTo>
                  <a:lnTo>
                    <a:pt x="5069" y="322049"/>
                  </a:lnTo>
                  <a:lnTo>
                    <a:pt x="6225" y="321967"/>
                  </a:lnTo>
                  <a:lnTo>
                    <a:pt x="6548" y="321789"/>
                  </a:lnTo>
                  <a:lnTo>
                    <a:pt x="6835" y="321521"/>
                  </a:lnTo>
                  <a:lnTo>
                    <a:pt x="7021" y="321193"/>
                  </a:lnTo>
                  <a:lnTo>
                    <a:pt x="7348" y="320829"/>
                  </a:lnTo>
                  <a:lnTo>
                    <a:pt x="7845" y="320665"/>
                  </a:lnTo>
                  <a:lnTo>
                    <a:pt x="8491" y="319661"/>
                  </a:lnTo>
                  <a:lnTo>
                    <a:pt x="9037" y="319143"/>
                  </a:lnTo>
                  <a:lnTo>
                    <a:pt x="10492" y="318068"/>
                  </a:lnTo>
                  <a:lnTo>
                    <a:pt x="11107" y="317485"/>
                  </a:lnTo>
                  <a:lnTo>
                    <a:pt x="13189" y="315837"/>
                  </a:lnTo>
                  <a:lnTo>
                    <a:pt x="11442" y="316602"/>
                  </a:lnTo>
                  <a:lnTo>
                    <a:pt x="11677" y="316305"/>
                  </a:lnTo>
                  <a:lnTo>
                    <a:pt x="12025" y="315383"/>
                  </a:lnTo>
                  <a:lnTo>
                    <a:pt x="12191" y="313685"/>
                  </a:lnTo>
                  <a:lnTo>
                    <a:pt x="12094" y="313548"/>
                  </a:lnTo>
                  <a:lnTo>
                    <a:pt x="11839" y="313462"/>
                  </a:lnTo>
                  <a:lnTo>
                    <a:pt x="11330" y="312219"/>
                  </a:lnTo>
                  <a:lnTo>
                    <a:pt x="11217" y="311315"/>
                  </a:lnTo>
                  <a:lnTo>
                    <a:pt x="11234" y="309742"/>
                  </a:lnTo>
                  <a:lnTo>
                    <a:pt x="11323" y="308864"/>
                  </a:lnTo>
                  <a:lnTo>
                    <a:pt x="11194" y="308090"/>
                  </a:lnTo>
                  <a:lnTo>
                    <a:pt x="10915" y="307067"/>
                  </a:lnTo>
                  <a:lnTo>
                    <a:pt x="10733" y="306616"/>
                  </a:lnTo>
                  <a:lnTo>
                    <a:pt x="10527" y="306404"/>
                  </a:lnTo>
                  <a:lnTo>
                    <a:pt x="10454" y="306140"/>
                  </a:lnTo>
                  <a:lnTo>
                    <a:pt x="10705" y="305790"/>
                  </a:lnTo>
                  <a:lnTo>
                    <a:pt x="11075" y="305466"/>
                  </a:lnTo>
                  <a:lnTo>
                    <a:pt x="11474" y="304872"/>
                  </a:lnTo>
                  <a:lnTo>
                    <a:pt x="12385" y="304258"/>
                  </a:lnTo>
                  <a:lnTo>
                    <a:pt x="12324" y="303868"/>
                  </a:lnTo>
                  <a:lnTo>
                    <a:pt x="11717" y="303064"/>
                  </a:lnTo>
                  <a:lnTo>
                    <a:pt x="11483" y="302565"/>
                  </a:lnTo>
                  <a:lnTo>
                    <a:pt x="11491" y="302431"/>
                  </a:lnTo>
                  <a:lnTo>
                    <a:pt x="11592" y="302264"/>
                  </a:lnTo>
                  <a:lnTo>
                    <a:pt x="12305" y="301602"/>
                  </a:lnTo>
                  <a:lnTo>
                    <a:pt x="12965" y="301658"/>
                  </a:lnTo>
                  <a:lnTo>
                    <a:pt x="12933" y="300408"/>
                  </a:lnTo>
                  <a:lnTo>
                    <a:pt x="12974" y="300200"/>
                  </a:lnTo>
                  <a:lnTo>
                    <a:pt x="13265" y="299995"/>
                  </a:lnTo>
                  <a:lnTo>
                    <a:pt x="13496" y="299292"/>
                  </a:lnTo>
                  <a:lnTo>
                    <a:pt x="13497" y="299058"/>
                  </a:lnTo>
                  <a:lnTo>
                    <a:pt x="13371" y="298689"/>
                  </a:lnTo>
                  <a:lnTo>
                    <a:pt x="12740" y="297904"/>
                  </a:lnTo>
                  <a:lnTo>
                    <a:pt x="12291" y="297510"/>
                  </a:lnTo>
                  <a:lnTo>
                    <a:pt x="11906" y="297328"/>
                  </a:lnTo>
                  <a:lnTo>
                    <a:pt x="10950" y="296204"/>
                  </a:lnTo>
                  <a:lnTo>
                    <a:pt x="10950" y="295590"/>
                  </a:lnTo>
                  <a:lnTo>
                    <a:pt x="11036" y="295151"/>
                  </a:lnTo>
                  <a:lnTo>
                    <a:pt x="11418" y="295050"/>
                  </a:lnTo>
                  <a:lnTo>
                    <a:pt x="11554" y="294945"/>
                  </a:lnTo>
                  <a:lnTo>
                    <a:pt x="11907" y="294402"/>
                  </a:lnTo>
                  <a:lnTo>
                    <a:pt x="11274" y="294059"/>
                  </a:lnTo>
                  <a:lnTo>
                    <a:pt x="11182" y="293505"/>
                  </a:lnTo>
                  <a:lnTo>
                    <a:pt x="11364" y="293137"/>
                  </a:lnTo>
                  <a:lnTo>
                    <a:pt x="11624" y="291831"/>
                  </a:lnTo>
                  <a:lnTo>
                    <a:pt x="11701" y="290730"/>
                  </a:lnTo>
                  <a:lnTo>
                    <a:pt x="11985" y="290198"/>
                  </a:lnTo>
                  <a:lnTo>
                    <a:pt x="12334" y="289755"/>
                  </a:lnTo>
                  <a:lnTo>
                    <a:pt x="12533" y="289283"/>
                  </a:lnTo>
                  <a:lnTo>
                    <a:pt x="12549" y="289078"/>
                  </a:lnTo>
                  <a:lnTo>
                    <a:pt x="12379" y="288524"/>
                  </a:lnTo>
                  <a:lnTo>
                    <a:pt x="11037" y="287999"/>
                  </a:lnTo>
                  <a:lnTo>
                    <a:pt x="10336" y="288025"/>
                  </a:lnTo>
                  <a:lnTo>
                    <a:pt x="9772" y="287846"/>
                  </a:lnTo>
                  <a:lnTo>
                    <a:pt x="9550" y="287701"/>
                  </a:lnTo>
                  <a:lnTo>
                    <a:pt x="9340" y="287363"/>
                  </a:lnTo>
                  <a:lnTo>
                    <a:pt x="9351" y="286950"/>
                  </a:lnTo>
                  <a:lnTo>
                    <a:pt x="10077" y="285800"/>
                  </a:lnTo>
                  <a:lnTo>
                    <a:pt x="10292" y="285674"/>
                  </a:lnTo>
                  <a:lnTo>
                    <a:pt x="11184" y="285503"/>
                  </a:lnTo>
                  <a:lnTo>
                    <a:pt x="11537" y="285700"/>
                  </a:lnTo>
                  <a:lnTo>
                    <a:pt x="11837" y="285674"/>
                  </a:lnTo>
                  <a:lnTo>
                    <a:pt x="12060" y="285570"/>
                  </a:lnTo>
                  <a:lnTo>
                    <a:pt x="12295" y="285276"/>
                  </a:lnTo>
                  <a:lnTo>
                    <a:pt x="12786" y="285109"/>
                  </a:lnTo>
                  <a:lnTo>
                    <a:pt x="13041" y="285277"/>
                  </a:lnTo>
                  <a:lnTo>
                    <a:pt x="13410" y="285306"/>
                  </a:lnTo>
                  <a:lnTo>
                    <a:pt x="16348" y="285048"/>
                  </a:lnTo>
                  <a:lnTo>
                    <a:pt x="16530" y="285148"/>
                  </a:lnTo>
                  <a:lnTo>
                    <a:pt x="16680" y="285416"/>
                  </a:lnTo>
                  <a:lnTo>
                    <a:pt x="17069" y="285315"/>
                  </a:lnTo>
                  <a:lnTo>
                    <a:pt x="18906" y="284291"/>
                  </a:lnTo>
                  <a:lnTo>
                    <a:pt x="19652" y="283569"/>
                  </a:lnTo>
                  <a:lnTo>
                    <a:pt x="19566" y="283160"/>
                  </a:lnTo>
                  <a:lnTo>
                    <a:pt x="19627" y="282944"/>
                  </a:lnTo>
                  <a:lnTo>
                    <a:pt x="20543" y="281333"/>
                  </a:lnTo>
                  <a:lnTo>
                    <a:pt x="19987" y="280924"/>
                  </a:lnTo>
                  <a:lnTo>
                    <a:pt x="19602" y="280957"/>
                  </a:lnTo>
                  <a:lnTo>
                    <a:pt x="19241" y="281192"/>
                  </a:lnTo>
                  <a:lnTo>
                    <a:pt x="18750" y="280861"/>
                  </a:lnTo>
                  <a:lnTo>
                    <a:pt x="17966" y="280601"/>
                  </a:lnTo>
                  <a:lnTo>
                    <a:pt x="17796" y="280642"/>
                  </a:lnTo>
                  <a:lnTo>
                    <a:pt x="17487" y="280207"/>
                  </a:lnTo>
                  <a:lnTo>
                    <a:pt x="17418" y="279872"/>
                  </a:lnTo>
                  <a:lnTo>
                    <a:pt x="17739" y="279716"/>
                  </a:lnTo>
                  <a:lnTo>
                    <a:pt x="17653" y="278953"/>
                  </a:lnTo>
                  <a:lnTo>
                    <a:pt x="17478" y="278868"/>
                  </a:lnTo>
                  <a:lnTo>
                    <a:pt x="16919" y="278961"/>
                  </a:lnTo>
                  <a:lnTo>
                    <a:pt x="16667" y="278798"/>
                  </a:lnTo>
                  <a:lnTo>
                    <a:pt x="16507" y="277377"/>
                  </a:lnTo>
                  <a:lnTo>
                    <a:pt x="16162" y="276715"/>
                  </a:lnTo>
                  <a:lnTo>
                    <a:pt x="15302" y="276111"/>
                  </a:lnTo>
                  <a:lnTo>
                    <a:pt x="14893" y="275907"/>
                  </a:lnTo>
                  <a:lnTo>
                    <a:pt x="14239" y="275802"/>
                  </a:lnTo>
                  <a:lnTo>
                    <a:pt x="14024" y="275902"/>
                  </a:lnTo>
                  <a:lnTo>
                    <a:pt x="13249" y="275928"/>
                  </a:lnTo>
                  <a:lnTo>
                    <a:pt x="12875" y="275709"/>
                  </a:lnTo>
                  <a:lnTo>
                    <a:pt x="12908" y="275072"/>
                  </a:lnTo>
                  <a:lnTo>
                    <a:pt x="13038" y="274497"/>
                  </a:lnTo>
                  <a:lnTo>
                    <a:pt x="12819" y="273936"/>
                  </a:lnTo>
                  <a:lnTo>
                    <a:pt x="12158" y="273552"/>
                  </a:lnTo>
                  <a:lnTo>
                    <a:pt x="11192" y="271022"/>
                  </a:lnTo>
                  <a:lnTo>
                    <a:pt x="10989" y="269996"/>
                  </a:lnTo>
                  <a:lnTo>
                    <a:pt x="11091" y="269166"/>
                  </a:lnTo>
                  <a:lnTo>
                    <a:pt x="11359" y="269200"/>
                  </a:lnTo>
                  <a:lnTo>
                    <a:pt x="10681" y="268426"/>
                  </a:lnTo>
                  <a:lnTo>
                    <a:pt x="10535" y="268563"/>
                  </a:lnTo>
                  <a:lnTo>
                    <a:pt x="10295" y="268991"/>
                  </a:lnTo>
                  <a:lnTo>
                    <a:pt x="9966" y="267611"/>
                  </a:lnTo>
                  <a:lnTo>
                    <a:pt x="9568" y="267272"/>
                  </a:lnTo>
                  <a:lnTo>
                    <a:pt x="9710" y="266978"/>
                  </a:lnTo>
                  <a:lnTo>
                    <a:pt x="9885" y="266967"/>
                  </a:lnTo>
                  <a:lnTo>
                    <a:pt x="10226" y="267086"/>
                  </a:lnTo>
                  <a:lnTo>
                    <a:pt x="11197" y="267831"/>
                  </a:lnTo>
                  <a:lnTo>
                    <a:pt x="11542" y="267916"/>
                  </a:lnTo>
                  <a:lnTo>
                    <a:pt x="11672" y="267838"/>
                  </a:lnTo>
                  <a:lnTo>
                    <a:pt x="11311" y="267745"/>
                  </a:lnTo>
                  <a:lnTo>
                    <a:pt x="9354" y="266121"/>
                  </a:lnTo>
                  <a:lnTo>
                    <a:pt x="9499" y="266030"/>
                  </a:lnTo>
                  <a:lnTo>
                    <a:pt x="9759" y="265583"/>
                  </a:lnTo>
                  <a:lnTo>
                    <a:pt x="8841" y="264620"/>
                  </a:lnTo>
                  <a:lnTo>
                    <a:pt x="8114" y="264060"/>
                  </a:lnTo>
                  <a:lnTo>
                    <a:pt x="15642" y="264048"/>
                  </a:lnTo>
                  <a:lnTo>
                    <a:pt x="15540" y="263896"/>
                  </a:lnTo>
                  <a:lnTo>
                    <a:pt x="15693" y="263856"/>
                  </a:lnTo>
                  <a:lnTo>
                    <a:pt x="15701" y="263633"/>
                  </a:lnTo>
                  <a:lnTo>
                    <a:pt x="15482" y="263041"/>
                  </a:lnTo>
                  <a:lnTo>
                    <a:pt x="15239" y="262613"/>
                  </a:lnTo>
                  <a:lnTo>
                    <a:pt x="15353" y="261891"/>
                  </a:lnTo>
                  <a:lnTo>
                    <a:pt x="15382" y="260355"/>
                  </a:lnTo>
                  <a:lnTo>
                    <a:pt x="15476" y="260136"/>
                  </a:lnTo>
                  <a:lnTo>
                    <a:pt x="16078" y="259827"/>
                  </a:lnTo>
                  <a:lnTo>
                    <a:pt x="17273" y="259648"/>
                  </a:lnTo>
                  <a:lnTo>
                    <a:pt x="17444" y="259741"/>
                  </a:lnTo>
                  <a:lnTo>
                    <a:pt x="18034" y="259804"/>
                  </a:lnTo>
                  <a:lnTo>
                    <a:pt x="18737" y="259472"/>
                  </a:lnTo>
                  <a:lnTo>
                    <a:pt x="19448" y="259479"/>
                  </a:lnTo>
                  <a:lnTo>
                    <a:pt x="19831" y="259386"/>
                  </a:lnTo>
                  <a:lnTo>
                    <a:pt x="20127" y="259104"/>
                  </a:lnTo>
                  <a:lnTo>
                    <a:pt x="20343" y="259107"/>
                  </a:lnTo>
                  <a:lnTo>
                    <a:pt x="20526" y="259271"/>
                  </a:lnTo>
                  <a:lnTo>
                    <a:pt x="21302" y="259349"/>
                  </a:lnTo>
                  <a:lnTo>
                    <a:pt x="22485" y="259103"/>
                  </a:lnTo>
                  <a:lnTo>
                    <a:pt x="23042" y="259188"/>
                  </a:lnTo>
                  <a:lnTo>
                    <a:pt x="23449" y="259147"/>
                  </a:lnTo>
                  <a:lnTo>
                    <a:pt x="23607" y="259047"/>
                  </a:lnTo>
                  <a:lnTo>
                    <a:pt x="23693" y="258734"/>
                  </a:lnTo>
                  <a:lnTo>
                    <a:pt x="24514" y="258348"/>
                  </a:lnTo>
                  <a:lnTo>
                    <a:pt x="24868" y="258526"/>
                  </a:lnTo>
                  <a:lnTo>
                    <a:pt x="25893" y="258511"/>
                  </a:lnTo>
                  <a:lnTo>
                    <a:pt x="26132" y="258411"/>
                  </a:lnTo>
                  <a:lnTo>
                    <a:pt x="26791" y="258389"/>
                  </a:lnTo>
                  <a:lnTo>
                    <a:pt x="27185" y="258545"/>
                  </a:lnTo>
                  <a:lnTo>
                    <a:pt x="27535" y="258776"/>
                  </a:lnTo>
                  <a:lnTo>
                    <a:pt x="27795" y="259319"/>
                  </a:lnTo>
                  <a:lnTo>
                    <a:pt x="28027" y="259498"/>
                  </a:lnTo>
                  <a:lnTo>
                    <a:pt x="28124" y="260085"/>
                  </a:lnTo>
                  <a:lnTo>
                    <a:pt x="28266" y="260409"/>
                  </a:lnTo>
                  <a:lnTo>
                    <a:pt x="28335" y="260145"/>
                  </a:lnTo>
                  <a:lnTo>
                    <a:pt x="28653" y="259918"/>
                  </a:lnTo>
                  <a:lnTo>
                    <a:pt x="28640" y="259717"/>
                  </a:lnTo>
                  <a:lnTo>
                    <a:pt x="29047" y="260063"/>
                  </a:lnTo>
                  <a:lnTo>
                    <a:pt x="28705" y="260205"/>
                  </a:lnTo>
                  <a:lnTo>
                    <a:pt x="28681" y="260413"/>
                  </a:lnTo>
                  <a:lnTo>
                    <a:pt x="29047" y="260692"/>
                  </a:lnTo>
                  <a:lnTo>
                    <a:pt x="29486" y="260711"/>
                  </a:lnTo>
                  <a:lnTo>
                    <a:pt x="29811" y="260711"/>
                  </a:lnTo>
                  <a:lnTo>
                    <a:pt x="29982" y="260432"/>
                  </a:lnTo>
                  <a:lnTo>
                    <a:pt x="30315" y="260239"/>
                  </a:lnTo>
                  <a:lnTo>
                    <a:pt x="30718" y="260328"/>
                  </a:lnTo>
                  <a:lnTo>
                    <a:pt x="30868" y="260611"/>
                  </a:lnTo>
                  <a:lnTo>
                    <a:pt x="31136" y="260585"/>
                  </a:lnTo>
                  <a:lnTo>
                    <a:pt x="31299" y="260455"/>
                  </a:lnTo>
                  <a:lnTo>
                    <a:pt x="32429" y="260486"/>
                  </a:lnTo>
                  <a:lnTo>
                    <a:pt x="32866" y="260281"/>
                  </a:lnTo>
                  <a:lnTo>
                    <a:pt x="33024" y="260336"/>
                  </a:lnTo>
                  <a:lnTo>
                    <a:pt x="33138" y="260574"/>
                  </a:lnTo>
                  <a:lnTo>
                    <a:pt x="33589" y="260708"/>
                  </a:lnTo>
                  <a:lnTo>
                    <a:pt x="34585" y="260272"/>
                  </a:lnTo>
                  <a:lnTo>
                    <a:pt x="34922" y="260309"/>
                  </a:lnTo>
                  <a:lnTo>
                    <a:pt x="35235" y="260227"/>
                  </a:lnTo>
                  <a:lnTo>
                    <a:pt x="35406" y="260000"/>
                  </a:lnTo>
                  <a:lnTo>
                    <a:pt x="36150" y="259922"/>
                  </a:lnTo>
                  <a:lnTo>
                    <a:pt x="36300" y="259568"/>
                  </a:lnTo>
                  <a:lnTo>
                    <a:pt x="37036" y="259241"/>
                  </a:lnTo>
                  <a:lnTo>
                    <a:pt x="37463" y="258687"/>
                  </a:lnTo>
                  <a:lnTo>
                    <a:pt x="37723" y="258255"/>
                  </a:lnTo>
                  <a:lnTo>
                    <a:pt x="38052" y="257418"/>
                  </a:lnTo>
                  <a:lnTo>
                    <a:pt x="38108" y="256674"/>
                  </a:lnTo>
                  <a:lnTo>
                    <a:pt x="37767" y="255915"/>
                  </a:lnTo>
                  <a:lnTo>
                    <a:pt x="37425" y="255521"/>
                  </a:lnTo>
                  <a:lnTo>
                    <a:pt x="36985" y="254587"/>
                  </a:lnTo>
                  <a:lnTo>
                    <a:pt x="36428" y="254237"/>
                  </a:lnTo>
                  <a:lnTo>
                    <a:pt x="36485" y="254019"/>
                  </a:lnTo>
                  <a:lnTo>
                    <a:pt x="36699" y="254162"/>
                  </a:lnTo>
                  <a:lnTo>
                    <a:pt x="36995" y="254503"/>
                  </a:lnTo>
                  <a:lnTo>
                    <a:pt x="37562" y="255392"/>
                  </a:lnTo>
                  <a:lnTo>
                    <a:pt x="37783" y="254576"/>
                  </a:lnTo>
                  <a:lnTo>
                    <a:pt x="37253" y="254290"/>
                  </a:lnTo>
                  <a:lnTo>
                    <a:pt x="37013" y="253881"/>
                  </a:lnTo>
                  <a:lnTo>
                    <a:pt x="36952" y="253223"/>
                  </a:lnTo>
                  <a:lnTo>
                    <a:pt x="37475" y="253245"/>
                  </a:lnTo>
                  <a:lnTo>
                    <a:pt x="38791" y="254174"/>
                  </a:lnTo>
                  <a:lnTo>
                    <a:pt x="39450" y="254911"/>
                  </a:lnTo>
                  <a:lnTo>
                    <a:pt x="40157" y="256353"/>
                  </a:lnTo>
                  <a:lnTo>
                    <a:pt x="40231" y="256806"/>
                  </a:lnTo>
                  <a:lnTo>
                    <a:pt x="40216" y="257246"/>
                  </a:lnTo>
                  <a:lnTo>
                    <a:pt x="39280" y="262789"/>
                  </a:lnTo>
                  <a:lnTo>
                    <a:pt x="39398" y="262313"/>
                  </a:lnTo>
                  <a:lnTo>
                    <a:pt x="39784" y="262146"/>
                  </a:lnTo>
                  <a:lnTo>
                    <a:pt x="40870" y="261882"/>
                  </a:lnTo>
                  <a:lnTo>
                    <a:pt x="41292" y="263158"/>
                  </a:lnTo>
                  <a:lnTo>
                    <a:pt x="41585" y="263734"/>
                  </a:lnTo>
                  <a:lnTo>
                    <a:pt x="41861" y="264032"/>
                  </a:lnTo>
                  <a:lnTo>
                    <a:pt x="42060" y="264028"/>
                  </a:lnTo>
                  <a:lnTo>
                    <a:pt x="43645" y="264594"/>
                  </a:lnTo>
                  <a:lnTo>
                    <a:pt x="44602" y="265057"/>
                  </a:lnTo>
                  <a:lnTo>
                    <a:pt x="48067" y="268330"/>
                  </a:lnTo>
                  <a:lnTo>
                    <a:pt x="47969" y="268542"/>
                  </a:lnTo>
                  <a:lnTo>
                    <a:pt x="48269" y="268952"/>
                  </a:lnTo>
                  <a:lnTo>
                    <a:pt x="48570" y="268978"/>
                  </a:lnTo>
                  <a:lnTo>
                    <a:pt x="48854" y="268833"/>
                  </a:lnTo>
                  <a:lnTo>
                    <a:pt x="49544" y="268747"/>
                  </a:lnTo>
                  <a:lnTo>
                    <a:pt x="49505" y="269216"/>
                  </a:lnTo>
                  <a:lnTo>
                    <a:pt x="49347" y="269882"/>
                  </a:lnTo>
                  <a:lnTo>
                    <a:pt x="49244" y="270033"/>
                  </a:lnTo>
                  <a:lnTo>
                    <a:pt x="48799" y="270291"/>
                  </a:lnTo>
                  <a:lnTo>
                    <a:pt x="48985" y="270637"/>
                  </a:lnTo>
                  <a:lnTo>
                    <a:pt x="49343" y="271068"/>
                  </a:lnTo>
                  <a:lnTo>
                    <a:pt x="50269" y="271827"/>
                  </a:lnTo>
                  <a:lnTo>
                    <a:pt x="51067" y="272693"/>
                  </a:lnTo>
                  <a:lnTo>
                    <a:pt x="50775" y="273015"/>
                  </a:lnTo>
                  <a:lnTo>
                    <a:pt x="50486" y="273533"/>
                  </a:lnTo>
                  <a:lnTo>
                    <a:pt x="50632" y="274606"/>
                  </a:lnTo>
                  <a:lnTo>
                    <a:pt x="51154" y="274541"/>
                  </a:lnTo>
                  <a:lnTo>
                    <a:pt x="52242" y="273938"/>
                  </a:lnTo>
                  <a:lnTo>
                    <a:pt x="53514" y="274622"/>
                  </a:lnTo>
                  <a:lnTo>
                    <a:pt x="54688" y="275377"/>
                  </a:lnTo>
                  <a:lnTo>
                    <a:pt x="55090" y="275853"/>
                  </a:lnTo>
                  <a:lnTo>
                    <a:pt x="55422" y="275737"/>
                  </a:lnTo>
                  <a:lnTo>
                    <a:pt x="56507" y="276408"/>
                  </a:lnTo>
                  <a:lnTo>
                    <a:pt x="57196" y="277151"/>
                  </a:lnTo>
                  <a:lnTo>
                    <a:pt x="57561" y="276441"/>
                  </a:lnTo>
                  <a:lnTo>
                    <a:pt x="57911" y="275295"/>
                  </a:lnTo>
                  <a:lnTo>
                    <a:pt x="57975" y="274629"/>
                  </a:lnTo>
                  <a:lnTo>
                    <a:pt x="57736" y="274470"/>
                  </a:lnTo>
                  <a:lnTo>
                    <a:pt x="57793" y="274220"/>
                  </a:lnTo>
                  <a:lnTo>
                    <a:pt x="58048" y="273692"/>
                  </a:lnTo>
                  <a:lnTo>
                    <a:pt x="58243" y="273465"/>
                  </a:lnTo>
                  <a:lnTo>
                    <a:pt x="58475" y="273305"/>
                  </a:lnTo>
                  <a:lnTo>
                    <a:pt x="58519" y="273175"/>
                  </a:lnTo>
                  <a:lnTo>
                    <a:pt x="58422" y="272944"/>
                  </a:lnTo>
                  <a:lnTo>
                    <a:pt x="58211" y="272744"/>
                  </a:lnTo>
                  <a:lnTo>
                    <a:pt x="58105" y="272487"/>
                  </a:lnTo>
                  <a:lnTo>
                    <a:pt x="58109" y="272286"/>
                  </a:lnTo>
                  <a:lnTo>
                    <a:pt x="58430" y="271687"/>
                  </a:lnTo>
                  <a:lnTo>
                    <a:pt x="58638" y="270995"/>
                  </a:lnTo>
                  <a:lnTo>
                    <a:pt x="58593" y="268455"/>
                  </a:lnTo>
                  <a:lnTo>
                    <a:pt x="58760" y="266148"/>
                  </a:lnTo>
                  <a:lnTo>
                    <a:pt x="59179" y="264772"/>
                  </a:lnTo>
                  <a:lnTo>
                    <a:pt x="59318" y="263184"/>
                  </a:lnTo>
                  <a:lnTo>
                    <a:pt x="59557" y="262767"/>
                  </a:lnTo>
                  <a:lnTo>
                    <a:pt x="59663" y="261588"/>
                  </a:lnTo>
                  <a:lnTo>
                    <a:pt x="60111" y="261272"/>
                  </a:lnTo>
                  <a:lnTo>
                    <a:pt x="60359" y="259985"/>
                  </a:lnTo>
                  <a:lnTo>
                    <a:pt x="58396" y="259058"/>
                  </a:lnTo>
                  <a:lnTo>
                    <a:pt x="58282" y="258824"/>
                  </a:lnTo>
                  <a:lnTo>
                    <a:pt x="58457" y="258523"/>
                  </a:lnTo>
                  <a:lnTo>
                    <a:pt x="58868" y="258099"/>
                  </a:lnTo>
                  <a:lnTo>
                    <a:pt x="59331" y="258006"/>
                  </a:lnTo>
                  <a:lnTo>
                    <a:pt x="59786" y="258222"/>
                  </a:lnTo>
                  <a:lnTo>
                    <a:pt x="60425" y="257742"/>
                  </a:lnTo>
                  <a:lnTo>
                    <a:pt x="60311" y="256950"/>
                  </a:lnTo>
                  <a:lnTo>
                    <a:pt x="60966" y="256228"/>
                  </a:lnTo>
                  <a:lnTo>
                    <a:pt x="60914" y="254644"/>
                  </a:lnTo>
                  <a:lnTo>
                    <a:pt x="60642" y="253725"/>
                  </a:lnTo>
                  <a:lnTo>
                    <a:pt x="60605" y="253330"/>
                  </a:lnTo>
                  <a:lnTo>
                    <a:pt x="61435" y="253587"/>
                  </a:lnTo>
                  <a:lnTo>
                    <a:pt x="61565" y="253777"/>
                  </a:lnTo>
                  <a:lnTo>
                    <a:pt x="61907" y="254027"/>
                  </a:lnTo>
                  <a:lnTo>
                    <a:pt x="63066" y="254068"/>
                  </a:lnTo>
                  <a:lnTo>
                    <a:pt x="63196" y="254016"/>
                  </a:lnTo>
                  <a:lnTo>
                    <a:pt x="62826" y="253521"/>
                  </a:lnTo>
                  <a:lnTo>
                    <a:pt x="63017" y="253213"/>
                  </a:lnTo>
                  <a:lnTo>
                    <a:pt x="63559" y="252874"/>
                  </a:lnTo>
                  <a:lnTo>
                    <a:pt x="63978" y="252722"/>
                  </a:lnTo>
                  <a:lnTo>
                    <a:pt x="64344" y="252704"/>
                  </a:lnTo>
                  <a:lnTo>
                    <a:pt x="64381" y="252443"/>
                  </a:lnTo>
                  <a:lnTo>
                    <a:pt x="64129" y="251870"/>
                  </a:lnTo>
                  <a:lnTo>
                    <a:pt x="63149" y="251390"/>
                  </a:lnTo>
                  <a:lnTo>
                    <a:pt x="62010" y="251575"/>
                  </a:lnTo>
                  <a:lnTo>
                    <a:pt x="61782" y="251326"/>
                  </a:lnTo>
                  <a:lnTo>
                    <a:pt x="61641" y="251052"/>
                  </a:lnTo>
                  <a:lnTo>
                    <a:pt x="62742" y="250980"/>
                  </a:lnTo>
                  <a:lnTo>
                    <a:pt x="63951" y="250613"/>
                  </a:lnTo>
                  <a:lnTo>
                    <a:pt x="63613" y="250315"/>
                  </a:lnTo>
                  <a:lnTo>
                    <a:pt x="62356" y="249638"/>
                  </a:lnTo>
                  <a:lnTo>
                    <a:pt x="61645" y="248172"/>
                  </a:lnTo>
                  <a:lnTo>
                    <a:pt x="61564" y="247774"/>
                  </a:lnTo>
                  <a:lnTo>
                    <a:pt x="61694" y="247119"/>
                  </a:lnTo>
                  <a:lnTo>
                    <a:pt x="62440" y="245613"/>
                  </a:lnTo>
                  <a:lnTo>
                    <a:pt x="62852" y="245211"/>
                  </a:lnTo>
                  <a:lnTo>
                    <a:pt x="64045" y="244777"/>
                  </a:lnTo>
                  <a:lnTo>
                    <a:pt x="65137" y="244223"/>
                  </a:lnTo>
                  <a:lnTo>
                    <a:pt x="65462" y="243453"/>
                  </a:lnTo>
                  <a:lnTo>
                    <a:pt x="65653" y="243237"/>
                  </a:lnTo>
                  <a:lnTo>
                    <a:pt x="68398" y="244061"/>
                  </a:lnTo>
                  <a:lnTo>
                    <a:pt x="68353" y="243667"/>
                  </a:lnTo>
                  <a:lnTo>
                    <a:pt x="67664" y="243500"/>
                  </a:lnTo>
                  <a:lnTo>
                    <a:pt x="66919" y="243169"/>
                  </a:lnTo>
                  <a:lnTo>
                    <a:pt x="67611" y="243314"/>
                  </a:lnTo>
                  <a:lnTo>
                    <a:pt x="68088" y="243213"/>
                  </a:lnTo>
                  <a:lnTo>
                    <a:pt x="67855" y="242272"/>
                  </a:lnTo>
                  <a:lnTo>
                    <a:pt x="68527" y="241922"/>
                  </a:lnTo>
                  <a:lnTo>
                    <a:pt x="68775" y="241937"/>
                  </a:lnTo>
                  <a:lnTo>
                    <a:pt x="69007" y="241376"/>
                  </a:lnTo>
                  <a:lnTo>
                    <a:pt x="68136" y="241246"/>
                  </a:lnTo>
                  <a:lnTo>
                    <a:pt x="67484" y="241298"/>
                  </a:lnTo>
                  <a:lnTo>
                    <a:pt x="67195" y="241239"/>
                  </a:lnTo>
                  <a:lnTo>
                    <a:pt x="66963" y="240937"/>
                  </a:lnTo>
                  <a:lnTo>
                    <a:pt x="66946" y="240658"/>
                  </a:lnTo>
                  <a:lnTo>
                    <a:pt x="67032" y="240487"/>
                  </a:lnTo>
                  <a:lnTo>
                    <a:pt x="67370" y="240323"/>
                  </a:lnTo>
                  <a:lnTo>
                    <a:pt x="68184" y="240063"/>
                  </a:lnTo>
                  <a:lnTo>
                    <a:pt x="69043" y="239824"/>
                  </a:lnTo>
                  <a:lnTo>
                    <a:pt x="69198" y="239337"/>
                  </a:lnTo>
                  <a:lnTo>
                    <a:pt x="68306" y="238534"/>
                  </a:lnTo>
                  <a:lnTo>
                    <a:pt x="67629" y="238036"/>
                  </a:lnTo>
                  <a:lnTo>
                    <a:pt x="66464" y="237925"/>
                  </a:lnTo>
                  <a:lnTo>
                    <a:pt x="65470" y="238275"/>
                  </a:lnTo>
                  <a:lnTo>
                    <a:pt x="66270" y="236971"/>
                  </a:lnTo>
                  <a:lnTo>
                    <a:pt x="66803" y="235458"/>
                  </a:lnTo>
                  <a:lnTo>
                    <a:pt x="55785" y="235568"/>
                  </a:lnTo>
                  <a:lnTo>
                    <a:pt x="40186" y="235550"/>
                  </a:lnTo>
                  <a:lnTo>
                    <a:pt x="32392" y="235617"/>
                  </a:lnTo>
                  <a:lnTo>
                    <a:pt x="32487" y="235215"/>
                  </a:lnTo>
                  <a:lnTo>
                    <a:pt x="32487" y="234424"/>
                  </a:lnTo>
                  <a:lnTo>
                    <a:pt x="32695" y="233841"/>
                  </a:lnTo>
                  <a:lnTo>
                    <a:pt x="32961" y="233722"/>
                  </a:lnTo>
                  <a:lnTo>
                    <a:pt x="33241" y="233718"/>
                  </a:lnTo>
                  <a:lnTo>
                    <a:pt x="33840" y="233906"/>
                  </a:lnTo>
                  <a:lnTo>
                    <a:pt x="34469" y="233918"/>
                  </a:lnTo>
                  <a:lnTo>
                    <a:pt x="35778" y="233898"/>
                  </a:lnTo>
                  <a:lnTo>
                    <a:pt x="37288" y="233731"/>
                  </a:lnTo>
                  <a:lnTo>
                    <a:pt x="37232" y="233564"/>
                  </a:lnTo>
                  <a:lnTo>
                    <a:pt x="36967" y="233644"/>
                  </a:lnTo>
                  <a:lnTo>
                    <a:pt x="36820" y="233562"/>
                  </a:lnTo>
                  <a:lnTo>
                    <a:pt x="35241" y="231606"/>
                  </a:lnTo>
                  <a:lnTo>
                    <a:pt x="34781" y="230155"/>
                  </a:lnTo>
                  <a:lnTo>
                    <a:pt x="34423" y="229244"/>
                  </a:lnTo>
                  <a:lnTo>
                    <a:pt x="34526" y="228069"/>
                  </a:lnTo>
                  <a:lnTo>
                    <a:pt x="34713" y="227153"/>
                  </a:lnTo>
                  <a:lnTo>
                    <a:pt x="35217" y="226006"/>
                  </a:lnTo>
                  <a:lnTo>
                    <a:pt x="35379" y="225131"/>
                  </a:lnTo>
                  <a:lnTo>
                    <a:pt x="35366" y="224566"/>
                  </a:lnTo>
                  <a:lnTo>
                    <a:pt x="35470" y="224036"/>
                  </a:lnTo>
                  <a:lnTo>
                    <a:pt x="36249" y="222493"/>
                  </a:lnTo>
                  <a:lnTo>
                    <a:pt x="36922" y="221574"/>
                  </a:lnTo>
                  <a:lnTo>
                    <a:pt x="37026" y="221281"/>
                  </a:lnTo>
                  <a:lnTo>
                    <a:pt x="36891" y="221075"/>
                  </a:lnTo>
                  <a:lnTo>
                    <a:pt x="36409" y="221037"/>
                  </a:lnTo>
                  <a:lnTo>
                    <a:pt x="36205" y="220838"/>
                  </a:lnTo>
                  <a:lnTo>
                    <a:pt x="36035" y="220433"/>
                  </a:lnTo>
                  <a:lnTo>
                    <a:pt x="35950" y="220109"/>
                  </a:lnTo>
                  <a:lnTo>
                    <a:pt x="35995" y="219554"/>
                  </a:lnTo>
                  <a:lnTo>
                    <a:pt x="36223" y="219273"/>
                  </a:lnTo>
                  <a:lnTo>
                    <a:pt x="35896" y="218330"/>
                  </a:lnTo>
                  <a:lnTo>
                    <a:pt x="35738" y="218189"/>
                  </a:lnTo>
                  <a:lnTo>
                    <a:pt x="35544" y="217854"/>
                  </a:lnTo>
                  <a:lnTo>
                    <a:pt x="35909" y="217115"/>
                  </a:lnTo>
                  <a:lnTo>
                    <a:pt x="35985" y="216618"/>
                  </a:lnTo>
                  <a:lnTo>
                    <a:pt x="35936" y="215988"/>
                  </a:lnTo>
                  <a:lnTo>
                    <a:pt x="35550" y="215681"/>
                  </a:lnTo>
                  <a:lnTo>
                    <a:pt x="35177" y="214887"/>
                  </a:lnTo>
                  <a:lnTo>
                    <a:pt x="35238" y="214739"/>
                  </a:lnTo>
                  <a:lnTo>
                    <a:pt x="36038" y="213875"/>
                  </a:lnTo>
                  <a:lnTo>
                    <a:pt x="36634" y="212582"/>
                  </a:lnTo>
                  <a:lnTo>
                    <a:pt x="37443" y="211672"/>
                  </a:lnTo>
                  <a:lnTo>
                    <a:pt x="36747" y="210875"/>
                  </a:lnTo>
                  <a:lnTo>
                    <a:pt x="36659" y="210598"/>
                  </a:lnTo>
                  <a:lnTo>
                    <a:pt x="36783" y="209622"/>
                  </a:lnTo>
                  <a:lnTo>
                    <a:pt x="37150" y="209228"/>
                  </a:lnTo>
                  <a:lnTo>
                    <a:pt x="37537" y="209064"/>
                  </a:lnTo>
                  <a:lnTo>
                    <a:pt x="37832" y="208606"/>
                  </a:lnTo>
                  <a:lnTo>
                    <a:pt x="37402" y="208391"/>
                  </a:lnTo>
                  <a:lnTo>
                    <a:pt x="37152" y="208090"/>
                  </a:lnTo>
                  <a:lnTo>
                    <a:pt x="37013" y="207833"/>
                  </a:lnTo>
                  <a:lnTo>
                    <a:pt x="36850" y="207253"/>
                  </a:lnTo>
                  <a:lnTo>
                    <a:pt x="36910" y="205303"/>
                  </a:lnTo>
                  <a:lnTo>
                    <a:pt x="37268" y="204595"/>
                  </a:lnTo>
                  <a:lnTo>
                    <a:pt x="37358" y="204209"/>
                  </a:lnTo>
                  <a:lnTo>
                    <a:pt x="37456" y="204045"/>
                  </a:lnTo>
                  <a:lnTo>
                    <a:pt x="36805" y="203453"/>
                  </a:lnTo>
                  <a:lnTo>
                    <a:pt x="36512" y="203434"/>
                  </a:lnTo>
                  <a:lnTo>
                    <a:pt x="36163" y="203669"/>
                  </a:lnTo>
                  <a:lnTo>
                    <a:pt x="35917" y="203695"/>
                  </a:lnTo>
                  <a:lnTo>
                    <a:pt x="36165" y="200787"/>
                  </a:lnTo>
                  <a:lnTo>
                    <a:pt x="36021" y="200844"/>
                  </a:lnTo>
                  <a:lnTo>
                    <a:pt x="35882" y="201067"/>
                  </a:lnTo>
                  <a:lnTo>
                    <a:pt x="35693" y="201013"/>
                  </a:lnTo>
                  <a:lnTo>
                    <a:pt x="35592" y="200864"/>
                  </a:lnTo>
                  <a:lnTo>
                    <a:pt x="35817" y="199969"/>
                  </a:lnTo>
                  <a:lnTo>
                    <a:pt x="35937" y="199784"/>
                  </a:lnTo>
                  <a:lnTo>
                    <a:pt x="36041" y="198725"/>
                  </a:lnTo>
                  <a:lnTo>
                    <a:pt x="35921" y="197324"/>
                  </a:lnTo>
                  <a:lnTo>
                    <a:pt x="35917" y="196533"/>
                  </a:lnTo>
                  <a:lnTo>
                    <a:pt x="35913" y="196311"/>
                  </a:lnTo>
                  <a:lnTo>
                    <a:pt x="36263" y="195582"/>
                  </a:lnTo>
                  <a:lnTo>
                    <a:pt x="36821" y="195044"/>
                  </a:lnTo>
                  <a:lnTo>
                    <a:pt x="37271" y="194752"/>
                  </a:lnTo>
                  <a:lnTo>
                    <a:pt x="37700" y="193557"/>
                  </a:lnTo>
                  <a:lnTo>
                    <a:pt x="37640" y="193263"/>
                  </a:lnTo>
                  <a:lnTo>
                    <a:pt x="37676" y="192938"/>
                  </a:lnTo>
                  <a:lnTo>
                    <a:pt x="37971" y="192752"/>
                  </a:lnTo>
                  <a:lnTo>
                    <a:pt x="39031" y="192139"/>
                  </a:lnTo>
                  <a:lnTo>
                    <a:pt x="39569" y="192080"/>
                  </a:lnTo>
                  <a:lnTo>
                    <a:pt x="39804" y="191973"/>
                  </a:lnTo>
                  <a:lnTo>
                    <a:pt x="41265" y="190406"/>
                  </a:lnTo>
                  <a:lnTo>
                    <a:pt x="41512" y="190042"/>
                  </a:lnTo>
                  <a:lnTo>
                    <a:pt x="41645" y="189539"/>
                  </a:lnTo>
                  <a:lnTo>
                    <a:pt x="41455" y="189393"/>
                  </a:lnTo>
                  <a:lnTo>
                    <a:pt x="40553" y="189116"/>
                  </a:lnTo>
                  <a:lnTo>
                    <a:pt x="40967" y="188692"/>
                  </a:lnTo>
                  <a:lnTo>
                    <a:pt x="41928" y="188010"/>
                  </a:lnTo>
                  <a:lnTo>
                    <a:pt x="42564" y="187892"/>
                  </a:lnTo>
                  <a:lnTo>
                    <a:pt x="42712" y="187721"/>
                  </a:lnTo>
                  <a:lnTo>
                    <a:pt x="42835" y="187336"/>
                  </a:lnTo>
                  <a:lnTo>
                    <a:pt x="43073" y="187049"/>
                  </a:lnTo>
                  <a:lnTo>
                    <a:pt x="43343" y="186890"/>
                  </a:lnTo>
                  <a:lnTo>
                    <a:pt x="43480" y="186896"/>
                  </a:lnTo>
                  <a:lnTo>
                    <a:pt x="43665" y="187017"/>
                  </a:lnTo>
                  <a:lnTo>
                    <a:pt x="43736" y="187252"/>
                  </a:lnTo>
                  <a:lnTo>
                    <a:pt x="44080" y="187295"/>
                  </a:lnTo>
                  <a:lnTo>
                    <a:pt x="45474" y="186707"/>
                  </a:lnTo>
                  <a:lnTo>
                    <a:pt x="45637" y="186822"/>
                  </a:lnTo>
                  <a:lnTo>
                    <a:pt x="45877" y="187299"/>
                  </a:lnTo>
                  <a:lnTo>
                    <a:pt x="46805" y="187917"/>
                  </a:lnTo>
                  <a:lnTo>
                    <a:pt x="48682" y="188020"/>
                  </a:lnTo>
                  <a:lnTo>
                    <a:pt x="49664" y="187362"/>
                  </a:lnTo>
                  <a:lnTo>
                    <a:pt x="49996" y="186533"/>
                  </a:lnTo>
                  <a:lnTo>
                    <a:pt x="50151" y="185965"/>
                  </a:lnTo>
                  <a:lnTo>
                    <a:pt x="49544" y="185481"/>
                  </a:lnTo>
                  <a:lnTo>
                    <a:pt x="49862" y="185337"/>
                  </a:lnTo>
                  <a:lnTo>
                    <a:pt x="50022" y="185069"/>
                  </a:lnTo>
                  <a:lnTo>
                    <a:pt x="50604" y="183320"/>
                  </a:lnTo>
                  <a:lnTo>
                    <a:pt x="51108" y="181346"/>
                  </a:lnTo>
                  <a:lnTo>
                    <a:pt x="51117" y="180996"/>
                  </a:lnTo>
                  <a:lnTo>
                    <a:pt x="51007" y="180240"/>
                  </a:lnTo>
                  <a:lnTo>
                    <a:pt x="50855" y="179758"/>
                  </a:lnTo>
                  <a:lnTo>
                    <a:pt x="50891" y="179286"/>
                  </a:lnTo>
                  <a:lnTo>
                    <a:pt x="51266" y="178761"/>
                  </a:lnTo>
                  <a:lnTo>
                    <a:pt x="51628" y="178435"/>
                  </a:lnTo>
                  <a:lnTo>
                    <a:pt x="51860" y="178504"/>
                  </a:lnTo>
                  <a:lnTo>
                    <a:pt x="52658" y="178372"/>
                  </a:lnTo>
                  <a:lnTo>
                    <a:pt x="53851" y="177592"/>
                  </a:lnTo>
                  <a:lnTo>
                    <a:pt x="53062" y="177415"/>
                  </a:lnTo>
                  <a:lnTo>
                    <a:pt x="52771" y="177116"/>
                  </a:lnTo>
                  <a:lnTo>
                    <a:pt x="52768" y="176884"/>
                  </a:lnTo>
                  <a:lnTo>
                    <a:pt x="53043" y="176426"/>
                  </a:lnTo>
                  <a:lnTo>
                    <a:pt x="54642" y="174790"/>
                  </a:lnTo>
                  <a:lnTo>
                    <a:pt x="54425" y="174508"/>
                  </a:lnTo>
                  <a:lnTo>
                    <a:pt x="54401" y="174339"/>
                  </a:lnTo>
                  <a:lnTo>
                    <a:pt x="54529" y="174220"/>
                  </a:lnTo>
                  <a:lnTo>
                    <a:pt x="54843" y="173885"/>
                  </a:lnTo>
                  <a:lnTo>
                    <a:pt x="55124" y="173417"/>
                  </a:lnTo>
                  <a:lnTo>
                    <a:pt x="55545" y="172325"/>
                  </a:lnTo>
                  <a:lnTo>
                    <a:pt x="55830" y="171154"/>
                  </a:lnTo>
                  <a:lnTo>
                    <a:pt x="55817" y="170975"/>
                  </a:lnTo>
                  <a:lnTo>
                    <a:pt x="55727" y="170519"/>
                  </a:lnTo>
                  <a:lnTo>
                    <a:pt x="55118" y="168941"/>
                  </a:lnTo>
                  <a:lnTo>
                    <a:pt x="54082" y="166973"/>
                  </a:lnTo>
                  <a:lnTo>
                    <a:pt x="54237" y="166583"/>
                  </a:lnTo>
                  <a:lnTo>
                    <a:pt x="54522" y="166258"/>
                  </a:lnTo>
                  <a:lnTo>
                    <a:pt x="54898" y="166258"/>
                  </a:lnTo>
                  <a:lnTo>
                    <a:pt x="55455" y="165770"/>
                  </a:lnTo>
                  <a:lnTo>
                    <a:pt x="55998" y="165103"/>
                  </a:lnTo>
                  <a:lnTo>
                    <a:pt x="56257" y="164615"/>
                  </a:lnTo>
                  <a:lnTo>
                    <a:pt x="57073" y="164403"/>
                  </a:lnTo>
                  <a:lnTo>
                    <a:pt x="58394" y="164517"/>
                  </a:lnTo>
                  <a:lnTo>
                    <a:pt x="58497" y="163883"/>
                  </a:lnTo>
                  <a:lnTo>
                    <a:pt x="58847" y="163248"/>
                  </a:lnTo>
                  <a:lnTo>
                    <a:pt x="59248" y="162874"/>
                  </a:lnTo>
                  <a:lnTo>
                    <a:pt x="59559" y="162028"/>
                  </a:lnTo>
                  <a:lnTo>
                    <a:pt x="60103" y="160939"/>
                  </a:lnTo>
                  <a:lnTo>
                    <a:pt x="60556" y="160532"/>
                  </a:lnTo>
                  <a:lnTo>
                    <a:pt x="61319" y="160028"/>
                  </a:lnTo>
                  <a:lnTo>
                    <a:pt x="62278" y="158239"/>
                  </a:lnTo>
                  <a:lnTo>
                    <a:pt x="62640" y="156108"/>
                  </a:lnTo>
                  <a:lnTo>
                    <a:pt x="62860" y="154432"/>
                  </a:lnTo>
                  <a:lnTo>
                    <a:pt x="62834" y="154253"/>
                  </a:lnTo>
                  <a:lnTo>
                    <a:pt x="62601" y="153456"/>
                  </a:lnTo>
                  <a:lnTo>
                    <a:pt x="62381" y="152952"/>
                  </a:lnTo>
                  <a:lnTo>
                    <a:pt x="62368" y="152285"/>
                  </a:lnTo>
                  <a:lnTo>
                    <a:pt x="62096" y="150236"/>
                  </a:lnTo>
                  <a:lnTo>
                    <a:pt x="61539" y="149552"/>
                  </a:lnTo>
                  <a:lnTo>
                    <a:pt x="60918" y="149260"/>
                  </a:lnTo>
                  <a:lnTo>
                    <a:pt x="60736" y="148967"/>
                  </a:lnTo>
                  <a:lnTo>
                    <a:pt x="61112" y="147779"/>
                  </a:lnTo>
                  <a:lnTo>
                    <a:pt x="61008" y="147047"/>
                  </a:lnTo>
                  <a:lnTo>
                    <a:pt x="61345" y="146885"/>
                  </a:lnTo>
                  <a:lnTo>
                    <a:pt x="61596" y="146926"/>
                  </a:lnTo>
                  <a:lnTo>
                    <a:pt x="62277" y="146446"/>
                  </a:lnTo>
                  <a:lnTo>
                    <a:pt x="62204" y="145547"/>
                  </a:lnTo>
                  <a:lnTo>
                    <a:pt x="61604" y="145128"/>
                  </a:lnTo>
                  <a:lnTo>
                    <a:pt x="61306" y="144412"/>
                  </a:lnTo>
                  <a:lnTo>
                    <a:pt x="61759" y="143469"/>
                  </a:lnTo>
                  <a:lnTo>
                    <a:pt x="62044" y="143209"/>
                  </a:lnTo>
                  <a:lnTo>
                    <a:pt x="62147" y="142802"/>
                  </a:lnTo>
                  <a:lnTo>
                    <a:pt x="61746" y="141875"/>
                  </a:lnTo>
                  <a:lnTo>
                    <a:pt x="61344" y="141468"/>
                  </a:lnTo>
                  <a:lnTo>
                    <a:pt x="61034" y="140931"/>
                  </a:lnTo>
                  <a:lnTo>
                    <a:pt x="60762" y="139614"/>
                  </a:lnTo>
                  <a:lnTo>
                    <a:pt x="60503" y="139256"/>
                  </a:lnTo>
                  <a:lnTo>
                    <a:pt x="60555" y="138345"/>
                  </a:lnTo>
                  <a:lnTo>
                    <a:pt x="60671" y="137987"/>
                  </a:lnTo>
                  <a:lnTo>
                    <a:pt x="61539" y="137532"/>
                  </a:lnTo>
                  <a:lnTo>
                    <a:pt x="61551" y="137158"/>
                  </a:lnTo>
                  <a:lnTo>
                    <a:pt x="61370" y="136621"/>
                  </a:lnTo>
                  <a:lnTo>
                    <a:pt x="61124" y="136409"/>
                  </a:lnTo>
                  <a:lnTo>
                    <a:pt x="60787" y="136312"/>
                  </a:lnTo>
                  <a:lnTo>
                    <a:pt x="60697" y="136165"/>
                  </a:lnTo>
                  <a:lnTo>
                    <a:pt x="59920" y="133205"/>
                  </a:lnTo>
                  <a:lnTo>
                    <a:pt x="60075" y="132733"/>
                  </a:lnTo>
                  <a:lnTo>
                    <a:pt x="59985" y="132473"/>
                  </a:lnTo>
                  <a:lnTo>
                    <a:pt x="59026" y="131643"/>
                  </a:lnTo>
                  <a:lnTo>
                    <a:pt x="58716" y="131042"/>
                  </a:lnTo>
                  <a:lnTo>
                    <a:pt x="58625" y="130863"/>
                  </a:lnTo>
                  <a:lnTo>
                    <a:pt x="58483" y="130814"/>
                  </a:lnTo>
                  <a:lnTo>
                    <a:pt x="56903" y="130700"/>
                  </a:lnTo>
                  <a:lnTo>
                    <a:pt x="56592" y="130619"/>
                  </a:lnTo>
                  <a:lnTo>
                    <a:pt x="56230" y="130407"/>
                  </a:lnTo>
                  <a:lnTo>
                    <a:pt x="55660" y="128813"/>
                  </a:lnTo>
                  <a:lnTo>
                    <a:pt x="55401" y="127007"/>
                  </a:lnTo>
                  <a:lnTo>
                    <a:pt x="54986" y="126747"/>
                  </a:lnTo>
                  <a:lnTo>
                    <a:pt x="54132" y="126471"/>
                  </a:lnTo>
                  <a:lnTo>
                    <a:pt x="53795" y="126471"/>
                  </a:lnTo>
                  <a:lnTo>
                    <a:pt x="53484" y="126584"/>
                  </a:lnTo>
                  <a:lnTo>
                    <a:pt x="53342" y="126536"/>
                  </a:lnTo>
                  <a:lnTo>
                    <a:pt x="53381" y="125901"/>
                  </a:lnTo>
                  <a:lnTo>
                    <a:pt x="53873" y="123754"/>
                  </a:lnTo>
                  <a:lnTo>
                    <a:pt x="53666" y="122290"/>
                  </a:lnTo>
                  <a:lnTo>
                    <a:pt x="53355" y="120956"/>
                  </a:lnTo>
                  <a:lnTo>
                    <a:pt x="53821" y="118614"/>
                  </a:lnTo>
                  <a:lnTo>
                    <a:pt x="53575" y="118094"/>
                  </a:lnTo>
                  <a:lnTo>
                    <a:pt x="53109" y="117524"/>
                  </a:lnTo>
                  <a:lnTo>
                    <a:pt x="52992" y="117101"/>
                  </a:lnTo>
                  <a:lnTo>
                    <a:pt x="53031" y="116695"/>
                  </a:lnTo>
                  <a:lnTo>
                    <a:pt x="53575" y="115377"/>
                  </a:lnTo>
                  <a:lnTo>
                    <a:pt x="53497" y="114580"/>
                  </a:lnTo>
                  <a:lnTo>
                    <a:pt x="53096" y="114173"/>
                  </a:lnTo>
                  <a:lnTo>
                    <a:pt x="52720" y="113393"/>
                  </a:lnTo>
                  <a:lnTo>
                    <a:pt x="52811" y="112775"/>
                  </a:lnTo>
                  <a:lnTo>
                    <a:pt x="53031" y="112514"/>
                  </a:lnTo>
                  <a:lnTo>
                    <a:pt x="52668" y="110156"/>
                  </a:lnTo>
                  <a:lnTo>
                    <a:pt x="53069" y="109652"/>
                  </a:lnTo>
                  <a:lnTo>
                    <a:pt x="53134" y="109131"/>
                  </a:lnTo>
                  <a:lnTo>
                    <a:pt x="53121" y="108773"/>
                  </a:lnTo>
                  <a:lnTo>
                    <a:pt x="52707" y="108269"/>
                  </a:lnTo>
                  <a:lnTo>
                    <a:pt x="52616" y="107602"/>
                  </a:lnTo>
                  <a:lnTo>
                    <a:pt x="52823" y="106772"/>
                  </a:lnTo>
                  <a:lnTo>
                    <a:pt x="53082" y="106463"/>
                  </a:lnTo>
                  <a:lnTo>
                    <a:pt x="52810" y="105585"/>
                  </a:lnTo>
                  <a:lnTo>
                    <a:pt x="52798" y="103906"/>
                  </a:lnTo>
                  <a:lnTo>
                    <a:pt x="52525" y="103308"/>
                  </a:lnTo>
                  <a:lnTo>
                    <a:pt x="52525" y="103096"/>
                  </a:lnTo>
                  <a:lnTo>
                    <a:pt x="52681" y="102429"/>
                  </a:lnTo>
                  <a:lnTo>
                    <a:pt x="52979" y="101649"/>
                  </a:lnTo>
                  <a:lnTo>
                    <a:pt x="53263" y="101356"/>
                  </a:lnTo>
                  <a:lnTo>
                    <a:pt x="53341" y="100705"/>
                  </a:lnTo>
                  <a:lnTo>
                    <a:pt x="52966" y="99648"/>
                  </a:lnTo>
                  <a:lnTo>
                    <a:pt x="52525" y="98932"/>
                  </a:lnTo>
                  <a:lnTo>
                    <a:pt x="52266" y="96818"/>
                  </a:lnTo>
                  <a:lnTo>
                    <a:pt x="52952" y="96134"/>
                  </a:lnTo>
                  <a:lnTo>
                    <a:pt x="53108" y="95110"/>
                  </a:lnTo>
                  <a:lnTo>
                    <a:pt x="52849" y="94540"/>
                  </a:lnTo>
                  <a:lnTo>
                    <a:pt x="52331" y="94199"/>
                  </a:lnTo>
                  <a:lnTo>
                    <a:pt x="52357" y="93857"/>
                  </a:lnTo>
                  <a:lnTo>
                    <a:pt x="52706" y="93093"/>
                  </a:lnTo>
                  <a:lnTo>
                    <a:pt x="53341" y="92637"/>
                  </a:lnTo>
                  <a:lnTo>
                    <a:pt x="54998" y="91043"/>
                  </a:lnTo>
                  <a:lnTo>
                    <a:pt x="55736" y="89953"/>
                  </a:lnTo>
                  <a:lnTo>
                    <a:pt x="55943" y="89823"/>
                  </a:lnTo>
                  <a:lnTo>
                    <a:pt x="57134" y="89514"/>
                  </a:lnTo>
                  <a:lnTo>
                    <a:pt x="57419" y="89514"/>
                  </a:lnTo>
                  <a:lnTo>
                    <a:pt x="57575" y="89270"/>
                  </a:lnTo>
                  <a:lnTo>
                    <a:pt x="57575" y="89026"/>
                  </a:lnTo>
                  <a:lnTo>
                    <a:pt x="57070" y="87644"/>
                  </a:lnTo>
                  <a:lnTo>
                    <a:pt x="57108" y="87237"/>
                  </a:lnTo>
                  <a:lnTo>
                    <a:pt x="57057" y="86814"/>
                  </a:lnTo>
                  <a:lnTo>
                    <a:pt x="56694" y="86245"/>
                  </a:lnTo>
                  <a:lnTo>
                    <a:pt x="56578" y="85871"/>
                  </a:lnTo>
                  <a:lnTo>
                    <a:pt x="56578" y="85643"/>
                  </a:lnTo>
                  <a:lnTo>
                    <a:pt x="56642" y="85334"/>
                  </a:lnTo>
                  <a:lnTo>
                    <a:pt x="57031" y="84586"/>
                  </a:lnTo>
                  <a:lnTo>
                    <a:pt x="57380" y="84309"/>
                  </a:lnTo>
                  <a:lnTo>
                    <a:pt x="57600" y="84277"/>
                  </a:lnTo>
                  <a:lnTo>
                    <a:pt x="57769" y="84098"/>
                  </a:lnTo>
                  <a:lnTo>
                    <a:pt x="58067" y="83089"/>
                  </a:lnTo>
                  <a:lnTo>
                    <a:pt x="58364" y="82634"/>
                  </a:lnTo>
                  <a:lnTo>
                    <a:pt x="58364" y="81397"/>
                  </a:lnTo>
                  <a:lnTo>
                    <a:pt x="58390" y="81154"/>
                  </a:lnTo>
                  <a:lnTo>
                    <a:pt x="58512" y="80911"/>
                  </a:lnTo>
                  <a:lnTo>
                    <a:pt x="58533" y="80291"/>
                  </a:lnTo>
                  <a:lnTo>
                    <a:pt x="58766" y="79885"/>
                  </a:lnTo>
                  <a:lnTo>
                    <a:pt x="58895" y="78388"/>
                  </a:lnTo>
                  <a:lnTo>
                    <a:pt x="59180" y="77087"/>
                  </a:lnTo>
                  <a:lnTo>
                    <a:pt x="59335" y="76713"/>
                  </a:lnTo>
                  <a:lnTo>
                    <a:pt x="59568" y="76404"/>
                  </a:lnTo>
                  <a:lnTo>
                    <a:pt x="59257" y="75786"/>
                  </a:lnTo>
                  <a:lnTo>
                    <a:pt x="58765" y="75477"/>
                  </a:lnTo>
                  <a:lnTo>
                    <a:pt x="58636" y="75184"/>
                  </a:lnTo>
                  <a:lnTo>
                    <a:pt x="58610" y="74989"/>
                  </a:lnTo>
                  <a:lnTo>
                    <a:pt x="58908" y="74777"/>
                  </a:lnTo>
                  <a:lnTo>
                    <a:pt x="58895" y="74647"/>
                  </a:lnTo>
                  <a:lnTo>
                    <a:pt x="58416" y="73720"/>
                  </a:lnTo>
                  <a:lnTo>
                    <a:pt x="57950" y="73281"/>
                  </a:lnTo>
                  <a:lnTo>
                    <a:pt x="57574" y="73183"/>
                  </a:lnTo>
                  <a:lnTo>
                    <a:pt x="57406" y="72484"/>
                  </a:lnTo>
                  <a:lnTo>
                    <a:pt x="57911" y="70548"/>
                  </a:lnTo>
                  <a:lnTo>
                    <a:pt x="58364" y="69670"/>
                  </a:lnTo>
                  <a:lnTo>
                    <a:pt x="58972" y="69003"/>
                  </a:lnTo>
                  <a:lnTo>
                    <a:pt x="58985" y="68824"/>
                  </a:lnTo>
                  <a:lnTo>
                    <a:pt x="58765" y="68336"/>
                  </a:lnTo>
                  <a:lnTo>
                    <a:pt x="58817" y="67994"/>
                  </a:lnTo>
                  <a:lnTo>
                    <a:pt x="58934" y="67832"/>
                  </a:lnTo>
                  <a:lnTo>
                    <a:pt x="58892" y="67232"/>
                  </a:lnTo>
                  <a:lnTo>
                    <a:pt x="58856" y="67018"/>
                  </a:lnTo>
                  <a:lnTo>
                    <a:pt x="58893" y="66835"/>
                  </a:lnTo>
                  <a:lnTo>
                    <a:pt x="58904" y="66663"/>
                  </a:lnTo>
                  <a:lnTo>
                    <a:pt x="58864" y="66485"/>
                  </a:lnTo>
                  <a:lnTo>
                    <a:pt x="58665" y="66269"/>
                  </a:lnTo>
                  <a:lnTo>
                    <a:pt x="58661" y="65610"/>
                  </a:lnTo>
                  <a:lnTo>
                    <a:pt x="58791" y="65506"/>
                  </a:lnTo>
                  <a:lnTo>
                    <a:pt x="58791" y="65262"/>
                  </a:lnTo>
                  <a:lnTo>
                    <a:pt x="58545" y="64692"/>
                  </a:lnTo>
                  <a:lnTo>
                    <a:pt x="58558" y="64546"/>
                  </a:lnTo>
                  <a:lnTo>
                    <a:pt x="58791" y="63570"/>
                  </a:lnTo>
                  <a:lnTo>
                    <a:pt x="58718" y="62919"/>
                  </a:lnTo>
                  <a:lnTo>
                    <a:pt x="58545" y="62740"/>
                  </a:lnTo>
                  <a:lnTo>
                    <a:pt x="58662" y="62269"/>
                  </a:lnTo>
                  <a:lnTo>
                    <a:pt x="60099" y="61325"/>
                  </a:lnTo>
                  <a:lnTo>
                    <a:pt x="60228" y="61032"/>
                  </a:lnTo>
                  <a:lnTo>
                    <a:pt x="60215" y="60675"/>
                  </a:lnTo>
                  <a:lnTo>
                    <a:pt x="60047" y="60414"/>
                  </a:lnTo>
                  <a:lnTo>
                    <a:pt x="59542" y="59845"/>
                  </a:lnTo>
                  <a:lnTo>
                    <a:pt x="59224" y="59616"/>
                  </a:lnTo>
                  <a:lnTo>
                    <a:pt x="59192" y="59259"/>
                  </a:lnTo>
                  <a:lnTo>
                    <a:pt x="59102" y="59032"/>
                  </a:lnTo>
                  <a:lnTo>
                    <a:pt x="58636" y="58706"/>
                  </a:lnTo>
                  <a:lnTo>
                    <a:pt x="58545" y="58495"/>
                  </a:lnTo>
                  <a:lnTo>
                    <a:pt x="58351" y="57519"/>
                  </a:lnTo>
                  <a:lnTo>
                    <a:pt x="58519" y="57242"/>
                  </a:lnTo>
                  <a:lnTo>
                    <a:pt x="59205" y="56803"/>
                  </a:lnTo>
                  <a:lnTo>
                    <a:pt x="59361" y="55014"/>
                  </a:lnTo>
                  <a:lnTo>
                    <a:pt x="58946" y="54672"/>
                  </a:lnTo>
                  <a:lnTo>
                    <a:pt x="58156" y="54380"/>
                  </a:lnTo>
                  <a:lnTo>
                    <a:pt x="59244" y="52574"/>
                  </a:lnTo>
                  <a:lnTo>
                    <a:pt x="59283" y="52330"/>
                  </a:lnTo>
                  <a:lnTo>
                    <a:pt x="59840" y="51566"/>
                  </a:lnTo>
                  <a:lnTo>
                    <a:pt x="60500" y="51295"/>
                  </a:lnTo>
                  <a:lnTo>
                    <a:pt x="61068" y="51061"/>
                  </a:lnTo>
                  <a:lnTo>
                    <a:pt x="61802" y="50433"/>
                  </a:lnTo>
                  <a:lnTo>
                    <a:pt x="61752" y="50296"/>
                  </a:lnTo>
                  <a:lnTo>
                    <a:pt x="62016" y="49710"/>
                  </a:lnTo>
                  <a:lnTo>
                    <a:pt x="62179" y="49461"/>
                  </a:lnTo>
                  <a:lnTo>
                    <a:pt x="62567" y="49147"/>
                  </a:lnTo>
                  <a:lnTo>
                    <a:pt x="63633" y="49223"/>
                  </a:lnTo>
                  <a:lnTo>
                    <a:pt x="63983" y="48947"/>
                  </a:lnTo>
                  <a:lnTo>
                    <a:pt x="63763" y="48475"/>
                  </a:lnTo>
                  <a:lnTo>
                    <a:pt x="63439" y="48215"/>
                  </a:lnTo>
                  <a:lnTo>
                    <a:pt x="62960" y="48231"/>
                  </a:lnTo>
                  <a:lnTo>
                    <a:pt x="62403" y="47271"/>
                  </a:lnTo>
                  <a:lnTo>
                    <a:pt x="62222" y="46783"/>
                  </a:lnTo>
                  <a:lnTo>
                    <a:pt x="61328" y="46832"/>
                  </a:lnTo>
                  <a:lnTo>
                    <a:pt x="60746" y="47402"/>
                  </a:lnTo>
                  <a:lnTo>
                    <a:pt x="59684" y="47369"/>
                  </a:lnTo>
                  <a:lnTo>
                    <a:pt x="59166" y="47239"/>
                  </a:lnTo>
                  <a:lnTo>
                    <a:pt x="59050" y="47011"/>
                  </a:lnTo>
                  <a:lnTo>
                    <a:pt x="59024" y="46539"/>
                  </a:lnTo>
                  <a:lnTo>
                    <a:pt x="58609" y="46247"/>
                  </a:lnTo>
                  <a:lnTo>
                    <a:pt x="56926" y="45336"/>
                  </a:lnTo>
                  <a:lnTo>
                    <a:pt x="56201" y="44636"/>
                  </a:lnTo>
                  <a:lnTo>
                    <a:pt x="56033" y="43010"/>
                  </a:lnTo>
                  <a:lnTo>
                    <a:pt x="56110" y="42798"/>
                  </a:lnTo>
                  <a:lnTo>
                    <a:pt x="56952" y="42050"/>
                  </a:lnTo>
                  <a:lnTo>
                    <a:pt x="57198" y="41058"/>
                  </a:lnTo>
                  <a:lnTo>
                    <a:pt x="58156" y="40862"/>
                  </a:lnTo>
                  <a:lnTo>
                    <a:pt x="59081" y="40911"/>
                  </a:lnTo>
                  <a:lnTo>
                    <a:pt x="60121" y="40269"/>
                  </a:lnTo>
                  <a:lnTo>
                    <a:pt x="60870" y="39884"/>
                  </a:lnTo>
                  <a:lnTo>
                    <a:pt x="61442" y="39684"/>
                  </a:lnTo>
                  <a:lnTo>
                    <a:pt x="63193" y="39578"/>
                  </a:lnTo>
                  <a:lnTo>
                    <a:pt x="63387" y="39415"/>
                  </a:lnTo>
                  <a:lnTo>
                    <a:pt x="63400" y="39155"/>
                  </a:lnTo>
                  <a:lnTo>
                    <a:pt x="63568" y="38781"/>
                  </a:lnTo>
                  <a:lnTo>
                    <a:pt x="63879" y="38732"/>
                  </a:lnTo>
                  <a:lnTo>
                    <a:pt x="64539" y="38358"/>
                  </a:lnTo>
                  <a:lnTo>
                    <a:pt x="64733" y="38146"/>
                  </a:lnTo>
                  <a:lnTo>
                    <a:pt x="65459" y="36991"/>
                  </a:lnTo>
                  <a:lnTo>
                    <a:pt x="66132" y="35527"/>
                  </a:lnTo>
                  <a:lnTo>
                    <a:pt x="66209" y="35202"/>
                  </a:lnTo>
                  <a:lnTo>
                    <a:pt x="66197" y="34633"/>
                  </a:lnTo>
                  <a:lnTo>
                    <a:pt x="66080" y="34259"/>
                  </a:lnTo>
                  <a:lnTo>
                    <a:pt x="65847" y="34096"/>
                  </a:lnTo>
                  <a:lnTo>
                    <a:pt x="65199" y="33885"/>
                  </a:lnTo>
                  <a:lnTo>
                    <a:pt x="64960" y="33632"/>
                  </a:lnTo>
                  <a:lnTo>
                    <a:pt x="64694" y="32941"/>
                  </a:lnTo>
                  <a:lnTo>
                    <a:pt x="65135" y="32323"/>
                  </a:lnTo>
                  <a:lnTo>
                    <a:pt x="65432" y="31493"/>
                  </a:lnTo>
                  <a:lnTo>
                    <a:pt x="65407" y="31038"/>
                  </a:lnTo>
                  <a:lnTo>
                    <a:pt x="65601" y="30664"/>
                  </a:lnTo>
                  <a:lnTo>
                    <a:pt x="66352" y="30404"/>
                  </a:lnTo>
                  <a:lnTo>
                    <a:pt x="67284" y="29493"/>
                  </a:lnTo>
                  <a:lnTo>
                    <a:pt x="67090" y="28549"/>
                  </a:lnTo>
                  <a:lnTo>
                    <a:pt x="68488" y="27346"/>
                  </a:lnTo>
                  <a:lnTo>
                    <a:pt x="69174" y="27069"/>
                  </a:lnTo>
                  <a:lnTo>
                    <a:pt x="69433" y="26890"/>
                  </a:lnTo>
                  <a:lnTo>
                    <a:pt x="69692" y="26484"/>
                  </a:lnTo>
                  <a:lnTo>
                    <a:pt x="69770" y="25638"/>
                  </a:lnTo>
                  <a:lnTo>
                    <a:pt x="68734" y="25605"/>
                  </a:lnTo>
                  <a:lnTo>
                    <a:pt x="67996" y="25833"/>
                  </a:lnTo>
                  <a:lnTo>
                    <a:pt x="67841" y="25800"/>
                  </a:lnTo>
                  <a:lnTo>
                    <a:pt x="67128" y="25442"/>
                  </a:lnTo>
                  <a:lnTo>
                    <a:pt x="65510" y="24336"/>
                  </a:lnTo>
                  <a:lnTo>
                    <a:pt x="65367" y="24044"/>
                  </a:lnTo>
                  <a:lnTo>
                    <a:pt x="65924" y="23247"/>
                  </a:lnTo>
                  <a:lnTo>
                    <a:pt x="65406" y="22206"/>
                  </a:lnTo>
                  <a:lnTo>
                    <a:pt x="64953" y="21805"/>
                  </a:lnTo>
                  <a:lnTo>
                    <a:pt x="63840" y="20205"/>
                  </a:lnTo>
                  <a:lnTo>
                    <a:pt x="62998" y="20270"/>
                  </a:lnTo>
                  <a:lnTo>
                    <a:pt x="62079" y="20172"/>
                  </a:lnTo>
                  <a:lnTo>
                    <a:pt x="61131" y="20782"/>
                  </a:lnTo>
                  <a:lnTo>
                    <a:pt x="60508" y="20934"/>
                  </a:lnTo>
                  <a:lnTo>
                    <a:pt x="59783" y="20983"/>
                  </a:lnTo>
                  <a:lnTo>
                    <a:pt x="59515" y="20984"/>
                  </a:lnTo>
                  <a:lnTo>
                    <a:pt x="59172" y="20836"/>
                  </a:lnTo>
                  <a:lnTo>
                    <a:pt x="58965" y="20654"/>
                  </a:lnTo>
                  <a:lnTo>
                    <a:pt x="58856" y="20422"/>
                  </a:lnTo>
                  <a:lnTo>
                    <a:pt x="58860" y="20020"/>
                  </a:lnTo>
                  <a:lnTo>
                    <a:pt x="59047" y="19305"/>
                  </a:lnTo>
                  <a:lnTo>
                    <a:pt x="59236" y="18922"/>
                  </a:lnTo>
                  <a:lnTo>
                    <a:pt x="59801" y="18277"/>
                  </a:lnTo>
                  <a:lnTo>
                    <a:pt x="59920" y="17824"/>
                  </a:lnTo>
                  <a:lnTo>
                    <a:pt x="59900" y="17446"/>
                  </a:lnTo>
                  <a:lnTo>
                    <a:pt x="59127" y="15813"/>
                  </a:lnTo>
                  <a:lnTo>
                    <a:pt x="59049" y="15113"/>
                  </a:lnTo>
                  <a:lnTo>
                    <a:pt x="58738" y="14300"/>
                  </a:lnTo>
                  <a:lnTo>
                    <a:pt x="58363" y="13893"/>
                  </a:lnTo>
                  <a:lnTo>
                    <a:pt x="58272" y="10770"/>
                  </a:lnTo>
                  <a:lnTo>
                    <a:pt x="57938" y="9251"/>
                  </a:lnTo>
                  <a:lnTo>
                    <a:pt x="57979" y="8531"/>
                  </a:lnTo>
                  <a:lnTo>
                    <a:pt x="58040" y="8356"/>
                  </a:lnTo>
                  <a:lnTo>
                    <a:pt x="58620" y="7857"/>
                  </a:lnTo>
                  <a:lnTo>
                    <a:pt x="59318" y="7554"/>
                  </a:lnTo>
                  <a:lnTo>
                    <a:pt x="59704" y="7547"/>
                  </a:lnTo>
                  <a:lnTo>
                    <a:pt x="60698" y="7942"/>
                  </a:lnTo>
                  <a:lnTo>
                    <a:pt x="61109" y="7897"/>
                  </a:lnTo>
                  <a:lnTo>
                    <a:pt x="61008" y="7237"/>
                  </a:lnTo>
                  <a:lnTo>
                    <a:pt x="61063" y="6942"/>
                  </a:lnTo>
                  <a:lnTo>
                    <a:pt x="61373" y="6176"/>
                  </a:lnTo>
                  <a:lnTo>
                    <a:pt x="61385" y="5969"/>
                  </a:lnTo>
                  <a:lnTo>
                    <a:pt x="61309" y="5401"/>
                  </a:lnTo>
                  <a:lnTo>
                    <a:pt x="61032" y="4835"/>
                  </a:lnTo>
                  <a:lnTo>
                    <a:pt x="61472" y="4287"/>
                  </a:lnTo>
                  <a:lnTo>
                    <a:pt x="62537" y="3874"/>
                  </a:lnTo>
                  <a:lnTo>
                    <a:pt x="64120" y="4311"/>
                  </a:lnTo>
                  <a:lnTo>
                    <a:pt x="65420" y="4943"/>
                  </a:lnTo>
                  <a:lnTo>
                    <a:pt x="65610" y="4975"/>
                  </a:lnTo>
                  <a:lnTo>
                    <a:pt x="66549" y="4917"/>
                  </a:lnTo>
                  <a:lnTo>
                    <a:pt x="67842" y="4367"/>
                  </a:lnTo>
                  <a:lnTo>
                    <a:pt x="69014" y="4259"/>
                  </a:lnTo>
                  <a:lnTo>
                    <a:pt x="69173" y="4176"/>
                  </a:lnTo>
                  <a:lnTo>
                    <a:pt x="69276" y="3937"/>
                  </a:lnTo>
                  <a:lnTo>
                    <a:pt x="68929" y="3202"/>
                  </a:lnTo>
                  <a:lnTo>
                    <a:pt x="68879" y="2957"/>
                  </a:lnTo>
                  <a:lnTo>
                    <a:pt x="68897" y="2718"/>
                  </a:lnTo>
                  <a:lnTo>
                    <a:pt x="69146" y="2221"/>
                  </a:lnTo>
                  <a:lnTo>
                    <a:pt x="70376" y="1159"/>
                  </a:lnTo>
                  <a:lnTo>
                    <a:pt x="71327" y="894"/>
                  </a:lnTo>
                  <a:lnTo>
                    <a:pt x="71830" y="675"/>
                  </a:lnTo>
                  <a:lnTo>
                    <a:pt x="78857" y="522"/>
                  </a:lnTo>
                  <a:lnTo>
                    <a:pt x="93743" y="487"/>
                  </a:lnTo>
                  <a:lnTo>
                    <a:pt x="95217" y="621"/>
                  </a:lnTo>
                  <a:lnTo>
                    <a:pt x="95486" y="940"/>
                  </a:lnTo>
                  <a:lnTo>
                    <a:pt x="96067" y="773"/>
                  </a:lnTo>
                  <a:lnTo>
                    <a:pt x="96205" y="613"/>
                  </a:lnTo>
                  <a:lnTo>
                    <a:pt x="96555" y="520"/>
                  </a:lnTo>
                  <a:lnTo>
                    <a:pt x="97323" y="498"/>
                  </a:lnTo>
                  <a:lnTo>
                    <a:pt x="97893" y="0"/>
                  </a:lnTo>
                  <a:lnTo>
                    <a:pt x="97968" y="461"/>
                  </a:lnTo>
                  <a:lnTo>
                    <a:pt x="97656" y="1324"/>
                  </a:lnTo>
                  <a:lnTo>
                    <a:pt x="97665" y="1703"/>
                  </a:lnTo>
                  <a:lnTo>
                    <a:pt x="98120" y="1743"/>
                  </a:lnTo>
                  <a:lnTo>
                    <a:pt x="98279" y="1695"/>
                  </a:lnTo>
                  <a:lnTo>
                    <a:pt x="98487" y="1386"/>
                  </a:lnTo>
                  <a:lnTo>
                    <a:pt x="98420" y="996"/>
                  </a:lnTo>
                  <a:lnTo>
                    <a:pt x="99902" y="973"/>
                  </a:lnTo>
                  <a:lnTo>
                    <a:pt x="100483" y="1006"/>
                  </a:lnTo>
                  <a:lnTo>
                    <a:pt x="100976" y="1191"/>
                  </a:lnTo>
                  <a:lnTo>
                    <a:pt x="101615" y="1177"/>
                  </a:lnTo>
                  <a:lnTo>
                    <a:pt x="102884" y="890"/>
                  </a:lnTo>
                  <a:lnTo>
                    <a:pt x="103262" y="523"/>
                  </a:lnTo>
                  <a:lnTo>
                    <a:pt x="114501" y="592"/>
                  </a:lnTo>
                  <a:lnTo>
                    <a:pt x="115314" y="1529"/>
                  </a:lnTo>
                  <a:lnTo>
                    <a:pt x="115501" y="2713"/>
                  </a:lnTo>
                  <a:lnTo>
                    <a:pt x="117225" y="4674"/>
                  </a:lnTo>
                  <a:lnTo>
                    <a:pt x="118005" y="4160"/>
                  </a:lnTo>
                  <a:lnTo>
                    <a:pt x="117849" y="3654"/>
                  </a:lnTo>
                  <a:lnTo>
                    <a:pt x="117507" y="3102"/>
                  </a:lnTo>
                  <a:lnTo>
                    <a:pt x="117680" y="2882"/>
                  </a:lnTo>
                  <a:lnTo>
                    <a:pt x="117956" y="2741"/>
                  </a:lnTo>
                  <a:lnTo>
                    <a:pt x="119318" y="3195"/>
                  </a:lnTo>
                  <a:lnTo>
                    <a:pt x="119408" y="2737"/>
                  </a:lnTo>
                  <a:lnTo>
                    <a:pt x="119345" y="2527"/>
                  </a:lnTo>
                  <a:lnTo>
                    <a:pt x="119197" y="2406"/>
                  </a:lnTo>
                  <a:lnTo>
                    <a:pt x="119209" y="2022"/>
                  </a:lnTo>
                  <a:lnTo>
                    <a:pt x="119340" y="2002"/>
                  </a:lnTo>
                  <a:lnTo>
                    <a:pt x="120086" y="2483"/>
                  </a:lnTo>
                  <a:lnTo>
                    <a:pt x="120354" y="2465"/>
                  </a:lnTo>
                  <a:lnTo>
                    <a:pt x="120529" y="2273"/>
                  </a:lnTo>
                  <a:lnTo>
                    <a:pt x="121300" y="2234"/>
                  </a:lnTo>
                  <a:lnTo>
                    <a:pt x="121623" y="2476"/>
                  </a:lnTo>
                  <a:lnTo>
                    <a:pt x="122802" y="2853"/>
                  </a:lnTo>
                  <a:lnTo>
                    <a:pt x="123587" y="3798"/>
                  </a:lnTo>
                  <a:lnTo>
                    <a:pt x="123703" y="4035"/>
                  </a:lnTo>
                  <a:lnTo>
                    <a:pt x="123745" y="4512"/>
                  </a:lnTo>
                  <a:lnTo>
                    <a:pt x="123854" y="4709"/>
                  </a:lnTo>
                  <a:lnTo>
                    <a:pt x="124693" y="5110"/>
                  </a:lnTo>
                  <a:lnTo>
                    <a:pt x="124809" y="5274"/>
                  </a:lnTo>
                  <a:lnTo>
                    <a:pt x="124747" y="5612"/>
                  </a:lnTo>
                  <a:lnTo>
                    <a:pt x="124304" y="6471"/>
                  </a:lnTo>
                  <a:lnTo>
                    <a:pt x="124633" y="7178"/>
                  </a:lnTo>
                  <a:lnTo>
                    <a:pt x="124909" y="7520"/>
                  </a:lnTo>
                  <a:lnTo>
                    <a:pt x="125188" y="7736"/>
                  </a:lnTo>
                  <a:lnTo>
                    <a:pt x="125530" y="7795"/>
                  </a:lnTo>
                  <a:lnTo>
                    <a:pt x="127350" y="7562"/>
                  </a:lnTo>
                  <a:lnTo>
                    <a:pt x="128051" y="7631"/>
                  </a:lnTo>
                  <a:lnTo>
                    <a:pt x="127929" y="8172"/>
                  </a:lnTo>
                  <a:lnTo>
                    <a:pt x="127658" y="8473"/>
                  </a:lnTo>
                  <a:lnTo>
                    <a:pt x="127424" y="9001"/>
                  </a:lnTo>
                  <a:lnTo>
                    <a:pt x="127457" y="9216"/>
                  </a:lnTo>
                  <a:lnTo>
                    <a:pt x="127728" y="9774"/>
                  </a:lnTo>
                  <a:lnTo>
                    <a:pt x="127764" y="10156"/>
                  </a:lnTo>
                  <a:lnTo>
                    <a:pt x="127536" y="10797"/>
                  </a:lnTo>
                  <a:lnTo>
                    <a:pt x="128070" y="10191"/>
                  </a:lnTo>
                  <a:lnTo>
                    <a:pt x="129263" y="10318"/>
                  </a:lnTo>
                  <a:lnTo>
                    <a:pt x="130096" y="9793"/>
                  </a:lnTo>
                  <a:lnTo>
                    <a:pt x="130659" y="9979"/>
                  </a:lnTo>
                  <a:lnTo>
                    <a:pt x="131728" y="10626"/>
                  </a:lnTo>
                  <a:lnTo>
                    <a:pt x="132717" y="10774"/>
                  </a:lnTo>
                  <a:lnTo>
                    <a:pt x="133154" y="10717"/>
                  </a:lnTo>
                  <a:lnTo>
                    <a:pt x="133803" y="11064"/>
                  </a:lnTo>
                  <a:lnTo>
                    <a:pt x="133941" y="11259"/>
                  </a:lnTo>
                  <a:lnTo>
                    <a:pt x="133981" y="11465"/>
                  </a:lnTo>
                  <a:lnTo>
                    <a:pt x="133698" y="12316"/>
                  </a:lnTo>
                  <a:lnTo>
                    <a:pt x="133713" y="12698"/>
                  </a:lnTo>
                  <a:lnTo>
                    <a:pt x="134138" y="13741"/>
                  </a:lnTo>
                  <a:lnTo>
                    <a:pt x="134624" y="14559"/>
                  </a:lnTo>
                  <a:lnTo>
                    <a:pt x="134653" y="14808"/>
                  </a:lnTo>
                  <a:lnTo>
                    <a:pt x="134600" y="15618"/>
                  </a:lnTo>
                  <a:lnTo>
                    <a:pt x="134466" y="16195"/>
                  </a:lnTo>
                  <a:lnTo>
                    <a:pt x="134000" y="16786"/>
                  </a:lnTo>
                  <a:lnTo>
                    <a:pt x="134500" y="17009"/>
                  </a:lnTo>
                  <a:lnTo>
                    <a:pt x="134921" y="16864"/>
                  </a:lnTo>
                  <a:lnTo>
                    <a:pt x="135213" y="16481"/>
                  </a:lnTo>
                  <a:lnTo>
                    <a:pt x="136313" y="16455"/>
                  </a:lnTo>
                  <a:lnTo>
                    <a:pt x="136584" y="16689"/>
                  </a:lnTo>
                  <a:lnTo>
                    <a:pt x="138869" y="16481"/>
                  </a:lnTo>
                  <a:lnTo>
                    <a:pt x="141166" y="15362"/>
                  </a:lnTo>
                  <a:lnTo>
                    <a:pt x="141354" y="15057"/>
                  </a:lnTo>
                  <a:lnTo>
                    <a:pt x="140904" y="14421"/>
                  </a:lnTo>
                  <a:lnTo>
                    <a:pt x="141438" y="14131"/>
                  </a:lnTo>
                  <a:lnTo>
                    <a:pt x="142263" y="13871"/>
                  </a:lnTo>
                  <a:lnTo>
                    <a:pt x="143317" y="12922"/>
                  </a:lnTo>
                  <a:lnTo>
                    <a:pt x="144359" y="12490"/>
                  </a:lnTo>
                  <a:lnTo>
                    <a:pt x="144761" y="12411"/>
                  </a:lnTo>
                  <a:lnTo>
                    <a:pt x="145456" y="12586"/>
                  </a:lnTo>
                  <a:lnTo>
                    <a:pt x="147187" y="12555"/>
                  </a:lnTo>
                  <a:lnTo>
                    <a:pt x="147600" y="12400"/>
                  </a:lnTo>
                  <a:lnTo>
                    <a:pt x="148318" y="12617"/>
                  </a:lnTo>
                  <a:lnTo>
                    <a:pt x="148580" y="12826"/>
                  </a:lnTo>
                  <a:lnTo>
                    <a:pt x="149147" y="13089"/>
                  </a:lnTo>
                  <a:lnTo>
                    <a:pt x="150008" y="12990"/>
                  </a:lnTo>
                  <a:lnTo>
                    <a:pt x="151634" y="13551"/>
                  </a:lnTo>
                  <a:lnTo>
                    <a:pt x="151993" y="13934"/>
                  </a:lnTo>
                  <a:lnTo>
                    <a:pt x="151977" y="14190"/>
                  </a:lnTo>
                  <a:lnTo>
                    <a:pt x="151701" y="14354"/>
                  </a:lnTo>
                  <a:lnTo>
                    <a:pt x="151251" y="14291"/>
                  </a:lnTo>
                  <a:lnTo>
                    <a:pt x="150434" y="14745"/>
                  </a:lnTo>
                  <a:lnTo>
                    <a:pt x="150392" y="15094"/>
                  </a:lnTo>
                  <a:lnTo>
                    <a:pt x="150426" y="15834"/>
                  </a:lnTo>
                  <a:lnTo>
                    <a:pt x="150864" y="16734"/>
                  </a:lnTo>
                  <a:lnTo>
                    <a:pt x="151264" y="16987"/>
                  </a:lnTo>
                  <a:lnTo>
                    <a:pt x="151439" y="16905"/>
                  </a:lnTo>
                  <a:lnTo>
                    <a:pt x="151514" y="16667"/>
                  </a:lnTo>
                  <a:lnTo>
                    <a:pt x="152073" y="15696"/>
                  </a:lnTo>
                  <a:lnTo>
                    <a:pt x="152102" y="15852"/>
                  </a:lnTo>
                  <a:lnTo>
                    <a:pt x="152027" y="16068"/>
                  </a:lnTo>
                  <a:lnTo>
                    <a:pt x="151785" y="16235"/>
                  </a:lnTo>
                  <a:lnTo>
                    <a:pt x="151735" y="16418"/>
                  </a:lnTo>
                  <a:lnTo>
                    <a:pt x="151610" y="17065"/>
                  </a:lnTo>
                  <a:lnTo>
                    <a:pt x="151623" y="17741"/>
                  </a:lnTo>
                  <a:lnTo>
                    <a:pt x="151723" y="18005"/>
                  </a:lnTo>
                  <a:lnTo>
                    <a:pt x="152073" y="18102"/>
                  </a:lnTo>
                  <a:lnTo>
                    <a:pt x="152261" y="18288"/>
                  </a:lnTo>
                  <a:lnTo>
                    <a:pt x="152190" y="18998"/>
                  </a:lnTo>
                  <a:lnTo>
                    <a:pt x="151940" y="19894"/>
                  </a:lnTo>
                  <a:lnTo>
                    <a:pt x="152328" y="20452"/>
                  </a:lnTo>
                  <a:lnTo>
                    <a:pt x="152624" y="20600"/>
                  </a:lnTo>
                  <a:lnTo>
                    <a:pt x="152661" y="20876"/>
                  </a:lnTo>
                  <a:lnTo>
                    <a:pt x="152499" y="21106"/>
                  </a:lnTo>
                  <a:lnTo>
                    <a:pt x="151665" y="21337"/>
                  </a:lnTo>
                  <a:lnTo>
                    <a:pt x="151386" y="21816"/>
                  </a:lnTo>
                  <a:lnTo>
                    <a:pt x="151724" y="22374"/>
                  </a:lnTo>
                  <a:lnTo>
                    <a:pt x="151766" y="22809"/>
                  </a:lnTo>
                  <a:lnTo>
                    <a:pt x="151229" y="23951"/>
                  </a:lnTo>
                  <a:lnTo>
                    <a:pt x="151216" y="24215"/>
                  </a:lnTo>
                  <a:lnTo>
                    <a:pt x="151487" y="24628"/>
                  </a:lnTo>
                  <a:lnTo>
                    <a:pt x="152091" y="24936"/>
                  </a:lnTo>
                  <a:lnTo>
                    <a:pt x="153220" y="25932"/>
                  </a:lnTo>
                  <a:lnTo>
                    <a:pt x="153345" y="26319"/>
                  </a:lnTo>
                  <a:lnTo>
                    <a:pt x="153349" y="26895"/>
                  </a:lnTo>
                  <a:lnTo>
                    <a:pt x="154012" y="27605"/>
                  </a:lnTo>
                  <a:lnTo>
                    <a:pt x="154423" y="28263"/>
                  </a:lnTo>
                  <a:lnTo>
                    <a:pt x="155298" y="28903"/>
                  </a:lnTo>
                  <a:lnTo>
                    <a:pt x="155926" y="30156"/>
                  </a:lnTo>
                  <a:lnTo>
                    <a:pt x="155909" y="30298"/>
                  </a:lnTo>
                  <a:lnTo>
                    <a:pt x="155594" y="30787"/>
                  </a:lnTo>
                  <a:lnTo>
                    <a:pt x="155231" y="30975"/>
                  </a:lnTo>
                  <a:lnTo>
                    <a:pt x="154674" y="31548"/>
                  </a:lnTo>
                  <a:lnTo>
                    <a:pt x="154274" y="32656"/>
                  </a:lnTo>
                  <a:lnTo>
                    <a:pt x="154266" y="33199"/>
                  </a:lnTo>
                  <a:lnTo>
                    <a:pt x="154087" y="33359"/>
                  </a:lnTo>
                  <a:lnTo>
                    <a:pt x="153596" y="33489"/>
                  </a:lnTo>
                  <a:lnTo>
                    <a:pt x="152830" y="33251"/>
                  </a:lnTo>
                  <a:lnTo>
                    <a:pt x="152297" y="33307"/>
                  </a:lnTo>
                  <a:lnTo>
                    <a:pt x="151994" y="33805"/>
                  </a:lnTo>
                  <a:lnTo>
                    <a:pt x="151940" y="34214"/>
                  </a:lnTo>
                  <a:lnTo>
                    <a:pt x="152177" y="34575"/>
                  </a:lnTo>
                  <a:lnTo>
                    <a:pt x="152169" y="35255"/>
                  </a:lnTo>
                  <a:lnTo>
                    <a:pt x="152098" y="35876"/>
                  </a:lnTo>
                  <a:lnTo>
                    <a:pt x="151645" y="36794"/>
                  </a:lnTo>
                  <a:lnTo>
                    <a:pt x="151537" y="37349"/>
                  </a:lnTo>
                  <a:lnTo>
                    <a:pt x="151562" y="37888"/>
                  </a:lnTo>
                  <a:lnTo>
                    <a:pt x="150680" y="38390"/>
                  </a:lnTo>
                  <a:lnTo>
                    <a:pt x="150454" y="38937"/>
                  </a:lnTo>
                  <a:lnTo>
                    <a:pt x="150594" y="39095"/>
                  </a:lnTo>
                  <a:lnTo>
                    <a:pt x="162063" y="39105"/>
                  </a:lnTo>
                  <a:lnTo>
                    <a:pt x="163571" y="39110"/>
                  </a:lnTo>
                  <a:lnTo>
                    <a:pt x="171190" y="39135"/>
                  </a:lnTo>
                  <a:lnTo>
                    <a:pt x="171397" y="39135"/>
                  </a:lnTo>
                  <a:lnTo>
                    <a:pt x="172119" y="39138"/>
                  </a:lnTo>
                  <a:lnTo>
                    <a:pt x="194991" y="39214"/>
                  </a:lnTo>
                  <a:lnTo>
                    <a:pt x="203941" y="39125"/>
                  </a:lnTo>
                  <a:lnTo>
                    <a:pt x="220719" y="39277"/>
                  </a:lnTo>
                  <a:lnTo>
                    <a:pt x="243562" y="39380"/>
                  </a:lnTo>
                  <a:lnTo>
                    <a:pt x="243342" y="39614"/>
                  </a:lnTo>
                  <a:lnTo>
                    <a:pt x="242652" y="39726"/>
                  </a:lnTo>
                  <a:lnTo>
                    <a:pt x="242344" y="39919"/>
                  </a:lnTo>
                  <a:lnTo>
                    <a:pt x="242789" y="40395"/>
                  </a:lnTo>
                  <a:lnTo>
                    <a:pt x="242751" y="40886"/>
                  </a:lnTo>
                  <a:lnTo>
                    <a:pt x="242264" y="40986"/>
                  </a:lnTo>
                  <a:lnTo>
                    <a:pt x="242015" y="40941"/>
                  </a:lnTo>
                  <a:lnTo>
                    <a:pt x="241695" y="41078"/>
                  </a:lnTo>
                  <a:lnTo>
                    <a:pt x="241865" y="41718"/>
                  </a:lnTo>
                  <a:lnTo>
                    <a:pt x="242501" y="41748"/>
                  </a:lnTo>
                  <a:lnTo>
                    <a:pt x="242621" y="41919"/>
                  </a:lnTo>
                  <a:lnTo>
                    <a:pt x="242608" y="42120"/>
                  </a:lnTo>
                  <a:lnTo>
                    <a:pt x="242359" y="42636"/>
                  </a:lnTo>
                  <a:lnTo>
                    <a:pt x="241814" y="43465"/>
                  </a:lnTo>
                  <a:lnTo>
                    <a:pt x="241070" y="43535"/>
                  </a:lnTo>
                  <a:lnTo>
                    <a:pt x="240845" y="43446"/>
                  </a:lnTo>
                  <a:lnTo>
                    <a:pt x="240746" y="43212"/>
                  </a:lnTo>
                  <a:lnTo>
                    <a:pt x="240501" y="42215"/>
                  </a:lnTo>
                  <a:lnTo>
                    <a:pt x="240181" y="42364"/>
                  </a:lnTo>
                  <a:lnTo>
                    <a:pt x="239287" y="43746"/>
                  </a:lnTo>
                  <a:lnTo>
                    <a:pt x="239253" y="44029"/>
                  </a:lnTo>
                  <a:lnTo>
                    <a:pt x="239320" y="44181"/>
                  </a:lnTo>
                  <a:lnTo>
                    <a:pt x="239847" y="44330"/>
                  </a:lnTo>
                  <a:lnTo>
                    <a:pt x="240566" y="45189"/>
                  </a:lnTo>
                  <a:lnTo>
                    <a:pt x="240607" y="45371"/>
                  </a:lnTo>
                  <a:lnTo>
                    <a:pt x="240566" y="45676"/>
                  </a:lnTo>
                  <a:lnTo>
                    <a:pt x="240196" y="45944"/>
                  </a:lnTo>
                  <a:lnTo>
                    <a:pt x="240008" y="46252"/>
                  </a:lnTo>
                  <a:lnTo>
                    <a:pt x="239988" y="46475"/>
                  </a:lnTo>
                  <a:lnTo>
                    <a:pt x="240224" y="46773"/>
                  </a:lnTo>
                  <a:lnTo>
                    <a:pt x="241428" y="47740"/>
                  </a:lnTo>
                  <a:lnTo>
                    <a:pt x="241511" y="48253"/>
                  </a:lnTo>
                  <a:lnTo>
                    <a:pt x="241419" y="48810"/>
                  </a:lnTo>
                  <a:lnTo>
                    <a:pt x="241539" y="49112"/>
                  </a:lnTo>
                  <a:lnTo>
                    <a:pt x="241818" y="49179"/>
                  </a:lnTo>
                  <a:lnTo>
                    <a:pt x="242524" y="49019"/>
                  </a:lnTo>
                  <a:lnTo>
                    <a:pt x="242918" y="49217"/>
                  </a:lnTo>
                  <a:lnTo>
                    <a:pt x="242823" y="49473"/>
                  </a:lnTo>
                  <a:lnTo>
                    <a:pt x="242228" y="50142"/>
                  </a:lnTo>
                  <a:lnTo>
                    <a:pt x="242153" y="50327"/>
                  </a:lnTo>
                  <a:lnTo>
                    <a:pt x="242174" y="50577"/>
                  </a:lnTo>
                  <a:lnTo>
                    <a:pt x="243364" y="50918"/>
                  </a:lnTo>
                  <a:lnTo>
                    <a:pt x="243822" y="51221"/>
                  </a:lnTo>
                  <a:lnTo>
                    <a:pt x="244283" y="51369"/>
                  </a:lnTo>
                  <a:lnTo>
                    <a:pt x="244989" y="52027"/>
                  </a:lnTo>
                  <a:lnTo>
                    <a:pt x="245106" y="52418"/>
                  </a:lnTo>
                  <a:lnTo>
                    <a:pt x="245280" y="52525"/>
                  </a:lnTo>
                  <a:lnTo>
                    <a:pt x="245541" y="52529"/>
                  </a:lnTo>
                  <a:lnTo>
                    <a:pt x="245645" y="52242"/>
                  </a:lnTo>
                  <a:lnTo>
                    <a:pt x="246152" y="52038"/>
                  </a:lnTo>
                  <a:lnTo>
                    <a:pt x="246496" y="52038"/>
                  </a:lnTo>
                  <a:lnTo>
                    <a:pt x="246820" y="52205"/>
                  </a:lnTo>
                  <a:lnTo>
                    <a:pt x="247708" y="52201"/>
                  </a:lnTo>
                  <a:lnTo>
                    <a:pt x="248356" y="52881"/>
                  </a:lnTo>
                  <a:lnTo>
                    <a:pt x="249232" y="52751"/>
                  </a:lnTo>
                  <a:lnTo>
                    <a:pt x="249735" y="52814"/>
                  </a:lnTo>
                  <a:lnTo>
                    <a:pt x="250403" y="52773"/>
                  </a:lnTo>
                  <a:lnTo>
                    <a:pt x="250839" y="52665"/>
                  </a:lnTo>
                  <a:lnTo>
                    <a:pt x="251798" y="53115"/>
                  </a:lnTo>
                  <a:lnTo>
                    <a:pt x="253205" y="53387"/>
                  </a:lnTo>
                  <a:lnTo>
                    <a:pt x="253836" y="53142"/>
                  </a:lnTo>
                  <a:lnTo>
                    <a:pt x="253969" y="52978"/>
                  </a:lnTo>
                  <a:lnTo>
                    <a:pt x="255181" y="52763"/>
                  </a:lnTo>
                  <a:lnTo>
                    <a:pt x="255194" y="52436"/>
                  </a:lnTo>
                  <a:lnTo>
                    <a:pt x="255489" y="52146"/>
                  </a:lnTo>
                  <a:lnTo>
                    <a:pt x="255929" y="52373"/>
                  </a:lnTo>
                  <a:lnTo>
                    <a:pt x="256556" y="52511"/>
                  </a:lnTo>
                  <a:lnTo>
                    <a:pt x="256730" y="52719"/>
                  </a:lnTo>
                  <a:lnTo>
                    <a:pt x="256871" y="53013"/>
                  </a:lnTo>
                  <a:lnTo>
                    <a:pt x="257269" y="52998"/>
                  </a:lnTo>
                  <a:lnTo>
                    <a:pt x="257386" y="52719"/>
                  </a:lnTo>
                  <a:lnTo>
                    <a:pt x="257789" y="52292"/>
                  </a:lnTo>
                  <a:lnTo>
                    <a:pt x="258844" y="51430"/>
                  </a:lnTo>
                  <a:lnTo>
                    <a:pt x="259611" y="51005"/>
                  </a:lnTo>
                  <a:lnTo>
                    <a:pt x="260022" y="50895"/>
                  </a:lnTo>
                  <a:lnTo>
                    <a:pt x="261040" y="50842"/>
                  </a:lnTo>
                  <a:lnTo>
                    <a:pt x="261899" y="50986"/>
                  </a:lnTo>
                  <a:lnTo>
                    <a:pt x="262539" y="50901"/>
                  </a:lnTo>
                  <a:lnTo>
                    <a:pt x="263349" y="50439"/>
                  </a:lnTo>
                  <a:lnTo>
                    <a:pt x="264062" y="50618"/>
                  </a:lnTo>
                  <a:lnTo>
                    <a:pt x="264357" y="50901"/>
                  </a:lnTo>
                  <a:lnTo>
                    <a:pt x="264689" y="50897"/>
                  </a:lnTo>
                  <a:lnTo>
                    <a:pt x="265042" y="50707"/>
                  </a:lnTo>
                  <a:lnTo>
                    <a:pt x="265146" y="50573"/>
                  </a:lnTo>
                  <a:lnTo>
                    <a:pt x="265383" y="48891"/>
                  </a:lnTo>
                  <a:lnTo>
                    <a:pt x="265196" y="48830"/>
                  </a:lnTo>
                  <a:lnTo>
                    <a:pt x="265121" y="48607"/>
                  </a:lnTo>
                  <a:lnTo>
                    <a:pt x="265174" y="46793"/>
                  </a:lnTo>
                  <a:lnTo>
                    <a:pt x="265344" y="46261"/>
                  </a:lnTo>
                  <a:lnTo>
                    <a:pt x="265876" y="46042"/>
                  </a:lnTo>
                  <a:lnTo>
                    <a:pt x="266961" y="44968"/>
                  </a:lnTo>
                  <a:lnTo>
                    <a:pt x="267663" y="43603"/>
                  </a:lnTo>
                  <a:lnTo>
                    <a:pt x="267654" y="43076"/>
                  </a:lnTo>
                  <a:lnTo>
                    <a:pt x="267750" y="42882"/>
                  </a:lnTo>
                  <a:lnTo>
                    <a:pt x="268610" y="42091"/>
                  </a:lnTo>
                  <a:lnTo>
                    <a:pt x="270036" y="41091"/>
                  </a:lnTo>
                  <a:lnTo>
                    <a:pt x="270086" y="40749"/>
                  </a:lnTo>
                  <a:lnTo>
                    <a:pt x="270311" y="40392"/>
                  </a:lnTo>
                  <a:lnTo>
                    <a:pt x="271933" y="38951"/>
                  </a:lnTo>
                  <a:lnTo>
                    <a:pt x="272199" y="38583"/>
                  </a:lnTo>
                  <a:lnTo>
                    <a:pt x="272482" y="37758"/>
                  </a:lnTo>
                  <a:lnTo>
                    <a:pt x="272370" y="37118"/>
                  </a:lnTo>
                  <a:lnTo>
                    <a:pt x="272321" y="36104"/>
                  </a:lnTo>
                  <a:lnTo>
                    <a:pt x="272587" y="35658"/>
                  </a:lnTo>
                  <a:lnTo>
                    <a:pt x="272600" y="35513"/>
                  </a:lnTo>
                  <a:lnTo>
                    <a:pt x="272579" y="35368"/>
                  </a:lnTo>
                  <a:lnTo>
                    <a:pt x="272064" y="34483"/>
                  </a:lnTo>
                  <a:lnTo>
                    <a:pt x="271956" y="34055"/>
                  </a:lnTo>
                  <a:lnTo>
                    <a:pt x="272635" y="32037"/>
                  </a:lnTo>
                  <a:lnTo>
                    <a:pt x="273156" y="30923"/>
                  </a:lnTo>
                  <a:lnTo>
                    <a:pt x="273684" y="30212"/>
                  </a:lnTo>
                  <a:lnTo>
                    <a:pt x="275062" y="29232"/>
                  </a:lnTo>
                  <a:lnTo>
                    <a:pt x="275695" y="29046"/>
                  </a:lnTo>
                  <a:lnTo>
                    <a:pt x="275770" y="28912"/>
                  </a:lnTo>
                  <a:lnTo>
                    <a:pt x="275665" y="28391"/>
                  </a:lnTo>
                  <a:lnTo>
                    <a:pt x="276081" y="28209"/>
                  </a:lnTo>
                  <a:lnTo>
                    <a:pt x="276764" y="28175"/>
                  </a:lnTo>
                  <a:lnTo>
                    <a:pt x="277155" y="28398"/>
                  </a:lnTo>
                  <a:lnTo>
                    <a:pt x="277447" y="28896"/>
                  </a:lnTo>
                  <a:lnTo>
                    <a:pt x="277697" y="29687"/>
                  </a:lnTo>
                  <a:lnTo>
                    <a:pt x="277461" y="30650"/>
                  </a:lnTo>
                  <a:lnTo>
                    <a:pt x="277170" y="30937"/>
                  </a:lnTo>
                  <a:lnTo>
                    <a:pt x="276509" y="31358"/>
                  </a:lnTo>
                  <a:lnTo>
                    <a:pt x="275914" y="31588"/>
                  </a:lnTo>
                  <a:lnTo>
                    <a:pt x="275865" y="31767"/>
                  </a:lnTo>
                  <a:lnTo>
                    <a:pt x="275853" y="33101"/>
                  </a:lnTo>
                  <a:lnTo>
                    <a:pt x="276374" y="34242"/>
                  </a:lnTo>
                  <a:lnTo>
                    <a:pt x="276840" y="34617"/>
                  </a:lnTo>
                  <a:lnTo>
                    <a:pt x="277160" y="34673"/>
                  </a:lnTo>
                  <a:lnTo>
                    <a:pt x="277651" y="34970"/>
                  </a:lnTo>
                  <a:lnTo>
                    <a:pt x="277739" y="35305"/>
                  </a:lnTo>
                  <a:lnTo>
                    <a:pt x="278047" y="35412"/>
                  </a:lnTo>
                  <a:lnTo>
                    <a:pt x="278413" y="35393"/>
                  </a:lnTo>
                  <a:lnTo>
                    <a:pt x="278795" y="35200"/>
                  </a:lnTo>
                  <a:lnTo>
                    <a:pt x="279493" y="33698"/>
                  </a:lnTo>
                  <a:lnTo>
                    <a:pt x="279739" y="33490"/>
                  </a:lnTo>
                  <a:lnTo>
                    <a:pt x="280171" y="33657"/>
                  </a:lnTo>
                  <a:lnTo>
                    <a:pt x="281036" y="33556"/>
                  </a:lnTo>
                  <a:lnTo>
                    <a:pt x="281610" y="33382"/>
                  </a:lnTo>
                  <a:lnTo>
                    <a:pt x="281798" y="33304"/>
                  </a:lnTo>
                  <a:lnTo>
                    <a:pt x="282692" y="32497"/>
                  </a:lnTo>
                  <a:lnTo>
                    <a:pt x="282941" y="32382"/>
                  </a:lnTo>
                  <a:lnTo>
                    <a:pt x="283416" y="32501"/>
                  </a:lnTo>
                  <a:lnTo>
                    <a:pt x="284048" y="32493"/>
                  </a:lnTo>
                  <a:lnTo>
                    <a:pt x="285142" y="31535"/>
                  </a:lnTo>
                  <a:lnTo>
                    <a:pt x="285391" y="30296"/>
                  </a:lnTo>
                  <a:lnTo>
                    <a:pt x="285779" y="31832"/>
                  </a:lnTo>
                  <a:lnTo>
                    <a:pt x="286037" y="32096"/>
                  </a:lnTo>
                  <a:lnTo>
                    <a:pt x="286141" y="32401"/>
                  </a:lnTo>
                  <a:lnTo>
                    <a:pt x="286132" y="33048"/>
                  </a:lnTo>
                  <a:lnTo>
                    <a:pt x="285795" y="34356"/>
                  </a:lnTo>
                  <a:lnTo>
                    <a:pt x="285782" y="34724"/>
                  </a:lnTo>
                  <a:lnTo>
                    <a:pt x="286115" y="35742"/>
                  </a:lnTo>
                  <a:lnTo>
                    <a:pt x="287066" y="36828"/>
                  </a:lnTo>
                  <a:lnTo>
                    <a:pt x="288347" y="39160"/>
                  </a:lnTo>
                  <a:lnTo>
                    <a:pt x="288786" y="40189"/>
                  </a:lnTo>
                  <a:lnTo>
                    <a:pt x="288870" y="40979"/>
                  </a:lnTo>
                  <a:lnTo>
                    <a:pt x="289155" y="42151"/>
                  </a:lnTo>
                  <a:lnTo>
                    <a:pt x="289981" y="43077"/>
                  </a:lnTo>
                  <a:lnTo>
                    <a:pt x="290205" y="43241"/>
                  </a:lnTo>
                  <a:lnTo>
                    <a:pt x="291323" y="43331"/>
                  </a:lnTo>
                  <a:lnTo>
                    <a:pt x="291619" y="43624"/>
                  </a:lnTo>
                  <a:lnTo>
                    <a:pt x="291636" y="44208"/>
                  </a:lnTo>
                  <a:lnTo>
                    <a:pt x="291430" y="44308"/>
                  </a:lnTo>
                  <a:lnTo>
                    <a:pt x="291245" y="44166"/>
                  </a:lnTo>
                  <a:lnTo>
                    <a:pt x="290990" y="44397"/>
                  </a:lnTo>
                  <a:lnTo>
                    <a:pt x="290969" y="44650"/>
                  </a:lnTo>
                  <a:lnTo>
                    <a:pt x="291043" y="44780"/>
                  </a:lnTo>
                  <a:lnTo>
                    <a:pt x="292273" y="45683"/>
                  </a:lnTo>
                  <a:lnTo>
                    <a:pt x="292257" y="46155"/>
                  </a:lnTo>
                  <a:lnTo>
                    <a:pt x="292021" y="46683"/>
                  </a:lnTo>
                  <a:lnTo>
                    <a:pt x="292395" y="47177"/>
                  </a:lnTo>
                  <a:lnTo>
                    <a:pt x="292902" y="47240"/>
                  </a:lnTo>
                  <a:lnTo>
                    <a:pt x="292989" y="47452"/>
                  </a:lnTo>
                  <a:lnTo>
                    <a:pt x="293068" y="48024"/>
                  </a:lnTo>
                  <a:lnTo>
                    <a:pt x="292957" y="49500"/>
                  </a:lnTo>
                  <a:lnTo>
                    <a:pt x="292327" y="50426"/>
                  </a:lnTo>
                  <a:lnTo>
                    <a:pt x="291974" y="50716"/>
                  </a:lnTo>
                  <a:lnTo>
                    <a:pt x="291638" y="51364"/>
                  </a:lnTo>
                  <a:lnTo>
                    <a:pt x="291595" y="52371"/>
                  </a:lnTo>
                  <a:lnTo>
                    <a:pt x="291427" y="52804"/>
                  </a:lnTo>
                  <a:lnTo>
                    <a:pt x="290281" y="53891"/>
                  </a:lnTo>
                  <a:lnTo>
                    <a:pt x="289555" y="54370"/>
                  </a:lnTo>
                  <a:lnTo>
                    <a:pt x="287608" y="55514"/>
                  </a:lnTo>
                  <a:lnTo>
                    <a:pt x="286753" y="55617"/>
                  </a:lnTo>
                  <a:lnTo>
                    <a:pt x="286226" y="56520"/>
                  </a:lnTo>
                  <a:lnTo>
                    <a:pt x="285565" y="58026"/>
                  </a:lnTo>
                  <a:lnTo>
                    <a:pt x="285561" y="58464"/>
                  </a:lnTo>
                  <a:lnTo>
                    <a:pt x="285652" y="58639"/>
                  </a:lnTo>
                  <a:lnTo>
                    <a:pt x="285665" y="58851"/>
                  </a:lnTo>
                  <a:lnTo>
                    <a:pt x="285619" y="58996"/>
                  </a:lnTo>
                  <a:lnTo>
                    <a:pt x="284881" y="59969"/>
                  </a:lnTo>
                  <a:lnTo>
                    <a:pt x="284188" y="60516"/>
                  </a:lnTo>
                  <a:lnTo>
                    <a:pt x="283624" y="61597"/>
                  </a:lnTo>
                  <a:lnTo>
                    <a:pt x="283311" y="61908"/>
                  </a:lnTo>
                  <a:lnTo>
                    <a:pt x="282529" y="62374"/>
                  </a:lnTo>
                  <a:lnTo>
                    <a:pt x="280319" y="62731"/>
                  </a:lnTo>
                  <a:lnTo>
                    <a:pt x="279796" y="63189"/>
                  </a:lnTo>
                  <a:lnTo>
                    <a:pt x="279137" y="63397"/>
                  </a:lnTo>
                  <a:lnTo>
                    <a:pt x="277454" y="63439"/>
                  </a:lnTo>
                  <a:lnTo>
                    <a:pt x="277035" y="63524"/>
                  </a:lnTo>
                  <a:lnTo>
                    <a:pt x="275883" y="64183"/>
                  </a:lnTo>
                  <a:lnTo>
                    <a:pt x="275655" y="65008"/>
                  </a:lnTo>
                  <a:lnTo>
                    <a:pt x="276468" y="65469"/>
                  </a:lnTo>
                  <a:lnTo>
                    <a:pt x="276751" y="65930"/>
                  </a:lnTo>
                  <a:lnTo>
                    <a:pt x="277704" y="66546"/>
                  </a:lnTo>
                  <a:lnTo>
                    <a:pt x="278269" y="67494"/>
                  </a:lnTo>
                  <a:lnTo>
                    <a:pt x="278335" y="67906"/>
                  </a:lnTo>
                  <a:lnTo>
                    <a:pt x="278522" y="68389"/>
                  </a:lnTo>
                  <a:lnTo>
                    <a:pt x="279136" y="69132"/>
                  </a:lnTo>
                  <a:lnTo>
                    <a:pt x="279529" y="69244"/>
                  </a:lnTo>
                  <a:lnTo>
                    <a:pt x="281365" y="69151"/>
                  </a:lnTo>
                  <a:lnTo>
                    <a:pt x="281701" y="69002"/>
                  </a:lnTo>
                  <a:lnTo>
                    <a:pt x="281933" y="69091"/>
                  </a:lnTo>
                  <a:lnTo>
                    <a:pt x="283217" y="70027"/>
                  </a:lnTo>
                  <a:lnTo>
                    <a:pt x="283483" y="70399"/>
                  </a:lnTo>
                  <a:lnTo>
                    <a:pt x="283507" y="70581"/>
                  </a:lnTo>
                  <a:lnTo>
                    <a:pt x="283881" y="71105"/>
                  </a:lnTo>
                  <a:lnTo>
                    <a:pt x="285108" y="71712"/>
                  </a:lnTo>
                  <a:lnTo>
                    <a:pt x="286308" y="71135"/>
                  </a:lnTo>
                  <a:lnTo>
                    <a:pt x="287721" y="71195"/>
                  </a:lnTo>
                  <a:lnTo>
                    <a:pt x="287925" y="71459"/>
                  </a:lnTo>
                  <a:lnTo>
                    <a:pt x="288028" y="71735"/>
                  </a:lnTo>
                  <a:lnTo>
                    <a:pt x="289291" y="71314"/>
                  </a:lnTo>
                  <a:lnTo>
                    <a:pt x="290034" y="71448"/>
                  </a:lnTo>
                  <a:lnTo>
                    <a:pt x="290501" y="71733"/>
                  </a:lnTo>
                  <a:lnTo>
                    <a:pt x="291718" y="71800"/>
                  </a:lnTo>
                  <a:lnTo>
                    <a:pt x="292045" y="72161"/>
                  </a:lnTo>
                  <a:lnTo>
                    <a:pt x="293222" y="72431"/>
                  </a:lnTo>
                  <a:lnTo>
                    <a:pt x="296681" y="72734"/>
                  </a:lnTo>
                  <a:lnTo>
                    <a:pt x="297340" y="72946"/>
                  </a:lnTo>
                  <a:lnTo>
                    <a:pt x="298450" y="74113"/>
                  </a:lnTo>
                  <a:lnTo>
                    <a:pt x="298541" y="74678"/>
                  </a:lnTo>
                  <a:lnTo>
                    <a:pt x="298765" y="75179"/>
                  </a:lnTo>
                  <a:lnTo>
                    <a:pt x="299912" y="75912"/>
                  </a:lnTo>
                  <a:lnTo>
                    <a:pt x="300807" y="76228"/>
                  </a:lnTo>
                  <a:lnTo>
                    <a:pt x="301138" y="76049"/>
                  </a:lnTo>
                  <a:lnTo>
                    <a:pt x="302695" y="76164"/>
                  </a:lnTo>
                  <a:lnTo>
                    <a:pt x="303291" y="75834"/>
                  </a:lnTo>
                  <a:lnTo>
                    <a:pt x="303863" y="75288"/>
                  </a:lnTo>
                  <a:lnTo>
                    <a:pt x="304833" y="74020"/>
                  </a:lnTo>
                  <a:lnTo>
                    <a:pt x="304833" y="73480"/>
                  </a:lnTo>
                  <a:lnTo>
                    <a:pt x="304846" y="72924"/>
                  </a:lnTo>
                  <a:lnTo>
                    <a:pt x="305247" y="72827"/>
                  </a:lnTo>
                  <a:lnTo>
                    <a:pt x="306823" y="71390"/>
                  </a:lnTo>
                  <a:lnTo>
                    <a:pt x="308047" y="70034"/>
                  </a:lnTo>
                  <a:lnTo>
                    <a:pt x="308477" y="69450"/>
                  </a:lnTo>
                  <a:lnTo>
                    <a:pt x="308705" y="68970"/>
                  </a:lnTo>
                  <a:lnTo>
                    <a:pt x="308736" y="67048"/>
                  </a:lnTo>
                  <a:lnTo>
                    <a:pt x="309167" y="66569"/>
                  </a:lnTo>
                  <a:lnTo>
                    <a:pt x="309414" y="64703"/>
                  </a:lnTo>
                  <a:lnTo>
                    <a:pt x="310524" y="63264"/>
                  </a:lnTo>
                  <a:lnTo>
                    <a:pt x="310839" y="62665"/>
                  </a:lnTo>
                  <a:lnTo>
                    <a:pt x="310959" y="62249"/>
                  </a:lnTo>
                  <a:lnTo>
                    <a:pt x="310959" y="61836"/>
                  </a:lnTo>
                  <a:lnTo>
                    <a:pt x="311141" y="61111"/>
                  </a:lnTo>
                  <a:lnTo>
                    <a:pt x="311568" y="60137"/>
                  </a:lnTo>
                  <a:lnTo>
                    <a:pt x="312169" y="59062"/>
                  </a:lnTo>
                  <a:lnTo>
                    <a:pt x="312467" y="57601"/>
                  </a:lnTo>
                  <a:lnTo>
                    <a:pt x="312612" y="56453"/>
                  </a:lnTo>
                  <a:lnTo>
                    <a:pt x="312964" y="55025"/>
                  </a:lnTo>
                  <a:lnTo>
                    <a:pt x="312926" y="54293"/>
                  </a:lnTo>
                  <a:lnTo>
                    <a:pt x="313017" y="53825"/>
                  </a:lnTo>
                  <a:lnTo>
                    <a:pt x="313141" y="53527"/>
                  </a:lnTo>
                  <a:lnTo>
                    <a:pt x="313623" y="52962"/>
                  </a:lnTo>
                  <a:lnTo>
                    <a:pt x="314017" y="52739"/>
                  </a:lnTo>
                  <a:lnTo>
                    <a:pt x="314449" y="53338"/>
                  </a:lnTo>
                  <a:lnTo>
                    <a:pt x="315454" y="53687"/>
                  </a:lnTo>
                  <a:lnTo>
                    <a:pt x="316056" y="54322"/>
                  </a:lnTo>
                  <a:lnTo>
                    <a:pt x="316508" y="54612"/>
                  </a:lnTo>
                  <a:lnTo>
                    <a:pt x="317097" y="54549"/>
                  </a:lnTo>
                  <a:lnTo>
                    <a:pt x="317903" y="54683"/>
                  </a:lnTo>
                  <a:lnTo>
                    <a:pt x="318156" y="54843"/>
                  </a:lnTo>
                  <a:lnTo>
                    <a:pt x="318620" y="55423"/>
                  </a:lnTo>
                  <a:lnTo>
                    <a:pt x="319019" y="57092"/>
                  </a:lnTo>
                  <a:lnTo>
                    <a:pt x="318906" y="57817"/>
                  </a:lnTo>
                  <a:lnTo>
                    <a:pt x="318512" y="58787"/>
                  </a:lnTo>
                  <a:lnTo>
                    <a:pt x="318537" y="59396"/>
                  </a:lnTo>
                  <a:lnTo>
                    <a:pt x="318761" y="60452"/>
                  </a:lnTo>
                  <a:lnTo>
                    <a:pt x="318806" y="61341"/>
                  </a:lnTo>
                  <a:lnTo>
                    <a:pt x="318486" y="61697"/>
                  </a:lnTo>
                  <a:lnTo>
                    <a:pt x="317163" y="62567"/>
                  </a:lnTo>
                  <a:lnTo>
                    <a:pt x="316492" y="64879"/>
                  </a:lnTo>
                  <a:lnTo>
                    <a:pt x="317308" y="64570"/>
                  </a:lnTo>
                  <a:lnTo>
                    <a:pt x="317839" y="64890"/>
                  </a:lnTo>
                  <a:lnTo>
                    <a:pt x="318378" y="65362"/>
                  </a:lnTo>
                  <a:lnTo>
                    <a:pt x="319506" y="65218"/>
                  </a:lnTo>
                  <a:lnTo>
                    <a:pt x="320057" y="65448"/>
                  </a:lnTo>
                  <a:lnTo>
                    <a:pt x="320509" y="65980"/>
                  </a:lnTo>
                  <a:lnTo>
                    <a:pt x="320703" y="67014"/>
                  </a:lnTo>
                  <a:lnTo>
                    <a:pt x="320711" y="67861"/>
                  </a:lnTo>
                  <a:lnTo>
                    <a:pt x="321158" y="68378"/>
                  </a:lnTo>
                  <a:lnTo>
                    <a:pt x="321490" y="68646"/>
                  </a:lnTo>
                  <a:lnTo>
                    <a:pt x="321668" y="68698"/>
                  </a:lnTo>
                  <a:lnTo>
                    <a:pt x="322559" y="68906"/>
                  </a:lnTo>
                  <a:lnTo>
                    <a:pt x="323239" y="68899"/>
                  </a:lnTo>
                  <a:lnTo>
                    <a:pt x="323806" y="69034"/>
                  </a:lnTo>
                  <a:lnTo>
                    <a:pt x="323959" y="69123"/>
                  </a:lnTo>
                  <a:lnTo>
                    <a:pt x="324077" y="69339"/>
                  </a:lnTo>
                  <a:lnTo>
                    <a:pt x="324119" y="69885"/>
                  </a:lnTo>
                  <a:lnTo>
                    <a:pt x="324066" y="71884"/>
                  </a:lnTo>
                  <a:lnTo>
                    <a:pt x="323691" y="72207"/>
                  </a:lnTo>
                  <a:lnTo>
                    <a:pt x="322833" y="72678"/>
                  </a:lnTo>
                  <a:lnTo>
                    <a:pt x="322336" y="73128"/>
                  </a:lnTo>
                  <a:lnTo>
                    <a:pt x="321586" y="73481"/>
                  </a:lnTo>
                  <a:lnTo>
                    <a:pt x="320894" y="73481"/>
                  </a:lnTo>
                  <a:lnTo>
                    <a:pt x="319805" y="73060"/>
                  </a:lnTo>
                  <a:lnTo>
                    <a:pt x="319585" y="73283"/>
                  </a:lnTo>
                  <a:lnTo>
                    <a:pt x="319655" y="73477"/>
                  </a:lnTo>
                  <a:lnTo>
                    <a:pt x="319084" y="74134"/>
                  </a:lnTo>
                  <a:lnTo>
                    <a:pt x="318777" y="74387"/>
                  </a:lnTo>
                  <a:lnTo>
                    <a:pt x="317829" y="74774"/>
                  </a:lnTo>
                  <a:lnTo>
                    <a:pt x="316955" y="74907"/>
                  </a:lnTo>
                  <a:lnTo>
                    <a:pt x="317215" y="75119"/>
                  </a:lnTo>
                  <a:lnTo>
                    <a:pt x="317936" y="75279"/>
                  </a:lnTo>
                  <a:lnTo>
                    <a:pt x="318636" y="75056"/>
                  </a:lnTo>
                  <a:lnTo>
                    <a:pt x="319398" y="75242"/>
                  </a:lnTo>
                  <a:lnTo>
                    <a:pt x="319435" y="75465"/>
                  </a:lnTo>
                  <a:lnTo>
                    <a:pt x="319543" y="75644"/>
                  </a:lnTo>
                  <a:lnTo>
                    <a:pt x="320094" y="76157"/>
                  </a:lnTo>
                  <a:lnTo>
                    <a:pt x="320591" y="76209"/>
                  </a:lnTo>
                  <a:lnTo>
                    <a:pt x="321485" y="76670"/>
                  </a:lnTo>
                  <a:lnTo>
                    <a:pt x="322806" y="76619"/>
                  </a:lnTo>
                  <a:lnTo>
                    <a:pt x="323298" y="77095"/>
                  </a:lnTo>
                  <a:lnTo>
                    <a:pt x="324104" y="77233"/>
                  </a:lnTo>
                  <a:lnTo>
                    <a:pt x="324283" y="77330"/>
                  </a:lnTo>
                  <a:lnTo>
                    <a:pt x="324523" y="77638"/>
                  </a:lnTo>
                  <a:lnTo>
                    <a:pt x="325020" y="77812"/>
                  </a:lnTo>
                  <a:lnTo>
                    <a:pt x="325331" y="77850"/>
                  </a:lnTo>
                  <a:lnTo>
                    <a:pt x="326303" y="77566"/>
                  </a:lnTo>
                  <a:lnTo>
                    <a:pt x="326709" y="77886"/>
                  </a:lnTo>
                  <a:lnTo>
                    <a:pt x="327786" y="77785"/>
                  </a:lnTo>
                  <a:lnTo>
                    <a:pt x="328270" y="77446"/>
                  </a:lnTo>
                  <a:lnTo>
                    <a:pt x="328092" y="76893"/>
                  </a:lnTo>
                  <a:lnTo>
                    <a:pt x="328373" y="76257"/>
                  </a:lnTo>
                  <a:lnTo>
                    <a:pt x="329785" y="75201"/>
                  </a:lnTo>
                  <a:lnTo>
                    <a:pt x="330303" y="75141"/>
                  </a:lnTo>
                  <a:lnTo>
                    <a:pt x="330824" y="74977"/>
                  </a:lnTo>
                  <a:lnTo>
                    <a:pt x="331528" y="74594"/>
                  </a:lnTo>
                  <a:lnTo>
                    <a:pt x="332576" y="74561"/>
                  </a:lnTo>
                  <a:lnTo>
                    <a:pt x="333753" y="75171"/>
                  </a:lnTo>
                  <a:lnTo>
                    <a:pt x="334626" y="75230"/>
                  </a:lnTo>
                  <a:lnTo>
                    <a:pt x="335699" y="75970"/>
                  </a:lnTo>
                  <a:lnTo>
                    <a:pt x="336436" y="76751"/>
                  </a:lnTo>
                  <a:lnTo>
                    <a:pt x="336435" y="79014"/>
                  </a:lnTo>
                  <a:lnTo>
                    <a:pt x="336435" y="79193"/>
                  </a:lnTo>
                  <a:lnTo>
                    <a:pt x="336424" y="86037"/>
                  </a:lnTo>
                  <a:lnTo>
                    <a:pt x="336486" y="89198"/>
                  </a:lnTo>
                  <a:lnTo>
                    <a:pt x="336486" y="89353"/>
                  </a:lnTo>
                  <a:lnTo>
                    <a:pt x="336504" y="108232"/>
                  </a:lnTo>
                  <a:lnTo>
                    <a:pt x="336459" y="109229"/>
                  </a:lnTo>
                  <a:lnTo>
                    <a:pt x="336344" y="109726"/>
                  </a:lnTo>
                  <a:lnTo>
                    <a:pt x="336311" y="116825"/>
                  </a:lnTo>
                  <a:lnTo>
                    <a:pt x="336267" y="130289"/>
                  </a:lnTo>
                  <a:lnTo>
                    <a:pt x="336370" y="137193"/>
                  </a:lnTo>
                  <a:lnTo>
                    <a:pt x="336123" y="137195"/>
                  </a:lnTo>
                  <a:lnTo>
                    <a:pt x="336105" y="137960"/>
                  </a:lnTo>
                  <a:lnTo>
                    <a:pt x="336094" y="156631"/>
                  </a:lnTo>
                  <a:lnTo>
                    <a:pt x="336087" y="172405"/>
                  </a:lnTo>
                  <a:lnTo>
                    <a:pt x="336029" y="177739"/>
                  </a:lnTo>
                  <a:lnTo>
                    <a:pt x="336022" y="179691"/>
                  </a:lnTo>
                  <a:lnTo>
                    <a:pt x="343559" y="179648"/>
                  </a:lnTo>
                  <a:lnTo>
                    <a:pt x="343741" y="179649"/>
                  </a:lnTo>
                  <a:lnTo>
                    <a:pt x="351133" y="179679"/>
                  </a:lnTo>
                  <a:lnTo>
                    <a:pt x="354375" y="179766"/>
                  </a:lnTo>
                  <a:lnTo>
                    <a:pt x="356285" y="179862"/>
                  </a:lnTo>
                  <a:lnTo>
                    <a:pt x="356705" y="179957"/>
                  </a:lnTo>
                  <a:lnTo>
                    <a:pt x="372470" y="179772"/>
                  </a:lnTo>
                  <a:lnTo>
                    <a:pt x="376327" y="179605"/>
                  </a:lnTo>
                  <a:lnTo>
                    <a:pt x="383484" y="179483"/>
                  </a:lnTo>
                  <a:lnTo>
                    <a:pt x="407109" y="179518"/>
                  </a:lnTo>
                  <a:lnTo>
                    <a:pt x="411192" y="179490"/>
                  </a:lnTo>
                  <a:lnTo>
                    <a:pt x="422656" y="179564"/>
                  </a:lnTo>
                  <a:lnTo>
                    <a:pt x="443284" y="179542"/>
                  </a:lnTo>
                  <a:lnTo>
                    <a:pt x="443454" y="179979"/>
                  </a:lnTo>
                  <a:lnTo>
                    <a:pt x="443482" y="180295"/>
                  </a:lnTo>
                  <a:lnTo>
                    <a:pt x="443126" y="180950"/>
                  </a:lnTo>
                  <a:lnTo>
                    <a:pt x="442790" y="181348"/>
                  </a:lnTo>
                  <a:lnTo>
                    <a:pt x="443061" y="182128"/>
                  </a:lnTo>
                  <a:lnTo>
                    <a:pt x="443544" y="182151"/>
                  </a:lnTo>
                  <a:lnTo>
                    <a:pt x="443688" y="182459"/>
                  </a:lnTo>
                  <a:lnTo>
                    <a:pt x="443581" y="182805"/>
                  </a:lnTo>
                  <a:lnTo>
                    <a:pt x="442959" y="183032"/>
                  </a:lnTo>
                  <a:lnTo>
                    <a:pt x="441898" y="184011"/>
                  </a:lnTo>
                  <a:lnTo>
                    <a:pt x="441845" y="184159"/>
                  </a:lnTo>
                  <a:lnTo>
                    <a:pt x="441882" y="184632"/>
                  </a:lnTo>
                  <a:lnTo>
                    <a:pt x="441829" y="184989"/>
                  </a:lnTo>
                  <a:lnTo>
                    <a:pt x="441641" y="185628"/>
                  </a:lnTo>
                  <a:lnTo>
                    <a:pt x="441477" y="185829"/>
                  </a:lnTo>
                  <a:lnTo>
                    <a:pt x="440666" y="185711"/>
                  </a:lnTo>
                  <a:lnTo>
                    <a:pt x="440633" y="185900"/>
                  </a:lnTo>
                  <a:lnTo>
                    <a:pt x="441150" y="187209"/>
                  </a:lnTo>
                  <a:lnTo>
                    <a:pt x="440835" y="187689"/>
                  </a:lnTo>
                  <a:lnTo>
                    <a:pt x="440905" y="187856"/>
                  </a:lnTo>
                  <a:lnTo>
                    <a:pt x="441421" y="188436"/>
                  </a:lnTo>
                  <a:lnTo>
                    <a:pt x="441503" y="188641"/>
                  </a:lnTo>
                  <a:lnTo>
                    <a:pt x="441470" y="189139"/>
                  </a:lnTo>
                  <a:lnTo>
                    <a:pt x="441560" y="189318"/>
                  </a:lnTo>
                  <a:lnTo>
                    <a:pt x="442801" y="190812"/>
                  </a:lnTo>
                  <a:lnTo>
                    <a:pt x="443071" y="190983"/>
                  </a:lnTo>
                  <a:lnTo>
                    <a:pt x="443550" y="191132"/>
                  </a:lnTo>
                  <a:lnTo>
                    <a:pt x="443939" y="191474"/>
                  </a:lnTo>
                  <a:lnTo>
                    <a:pt x="443929" y="191829"/>
                  </a:lnTo>
                  <a:lnTo>
                    <a:pt x="444263" y="192026"/>
                  </a:lnTo>
                  <a:lnTo>
                    <a:pt x="444529" y="191924"/>
                  </a:lnTo>
                  <a:lnTo>
                    <a:pt x="444917" y="191336"/>
                  </a:lnTo>
                  <a:lnTo>
                    <a:pt x="445192" y="190730"/>
                  </a:lnTo>
                  <a:lnTo>
                    <a:pt x="445892" y="190738"/>
                  </a:lnTo>
                  <a:lnTo>
                    <a:pt x="446853" y="191530"/>
                  </a:lnTo>
                  <a:lnTo>
                    <a:pt x="447656" y="191069"/>
                  </a:lnTo>
                  <a:lnTo>
                    <a:pt x="447787" y="190667"/>
                  </a:lnTo>
                  <a:lnTo>
                    <a:pt x="447975" y="190663"/>
                  </a:lnTo>
                  <a:lnTo>
                    <a:pt x="448458" y="190972"/>
                  </a:lnTo>
                  <a:lnTo>
                    <a:pt x="448634" y="191285"/>
                  </a:lnTo>
                  <a:lnTo>
                    <a:pt x="448691" y="191560"/>
                  </a:lnTo>
                  <a:lnTo>
                    <a:pt x="448511" y="192203"/>
                  </a:lnTo>
                  <a:lnTo>
                    <a:pt x="448576" y="192523"/>
                  </a:lnTo>
                  <a:lnTo>
                    <a:pt x="449685" y="193301"/>
                  </a:lnTo>
                  <a:lnTo>
                    <a:pt x="450715" y="193755"/>
                  </a:lnTo>
                  <a:lnTo>
                    <a:pt x="451116" y="194265"/>
                  </a:lnTo>
                  <a:lnTo>
                    <a:pt x="451435" y="194485"/>
                  </a:lnTo>
                  <a:lnTo>
                    <a:pt x="451689" y="194585"/>
                  </a:lnTo>
                  <a:lnTo>
                    <a:pt x="452341" y="194597"/>
                  </a:lnTo>
                  <a:lnTo>
                    <a:pt x="452404" y="195154"/>
                  </a:lnTo>
                  <a:lnTo>
                    <a:pt x="452711" y="195608"/>
                  </a:lnTo>
                  <a:lnTo>
                    <a:pt x="452760" y="195895"/>
                  </a:lnTo>
                  <a:lnTo>
                    <a:pt x="452604" y="196181"/>
                  </a:lnTo>
                  <a:lnTo>
                    <a:pt x="451663" y="196560"/>
                  </a:lnTo>
                  <a:lnTo>
                    <a:pt x="451863" y="196928"/>
                  </a:lnTo>
                  <a:lnTo>
                    <a:pt x="452432" y="197044"/>
                  </a:lnTo>
                  <a:lnTo>
                    <a:pt x="452575" y="197155"/>
                  </a:lnTo>
                  <a:lnTo>
                    <a:pt x="452640" y="197538"/>
                  </a:lnTo>
                  <a:lnTo>
                    <a:pt x="452546" y="197918"/>
                  </a:lnTo>
                  <a:lnTo>
                    <a:pt x="452517" y="198550"/>
                  </a:lnTo>
                  <a:lnTo>
                    <a:pt x="452880" y="199487"/>
                  </a:lnTo>
                  <a:lnTo>
                    <a:pt x="453332" y="200150"/>
                  </a:lnTo>
                  <a:lnTo>
                    <a:pt x="453803" y="200451"/>
                  </a:lnTo>
                  <a:lnTo>
                    <a:pt x="455206" y="200703"/>
                  </a:lnTo>
                  <a:lnTo>
                    <a:pt x="456167" y="202179"/>
                  </a:lnTo>
                  <a:lnTo>
                    <a:pt x="455347" y="204322"/>
                  </a:lnTo>
                  <a:lnTo>
                    <a:pt x="455364" y="205244"/>
                  </a:lnTo>
                  <a:lnTo>
                    <a:pt x="455168" y="205523"/>
                  </a:lnTo>
                  <a:lnTo>
                    <a:pt x="454878" y="206155"/>
                  </a:lnTo>
                  <a:lnTo>
                    <a:pt x="454761" y="207915"/>
                  </a:lnTo>
                  <a:lnTo>
                    <a:pt x="455268" y="208725"/>
                  </a:lnTo>
                  <a:lnTo>
                    <a:pt x="455530" y="208781"/>
                  </a:lnTo>
                  <a:lnTo>
                    <a:pt x="455906" y="209030"/>
                  </a:lnTo>
                  <a:lnTo>
                    <a:pt x="456106" y="209706"/>
                  </a:lnTo>
                  <a:lnTo>
                    <a:pt x="456385" y="210313"/>
                  </a:lnTo>
                  <a:lnTo>
                    <a:pt x="457741" y="211480"/>
                  </a:lnTo>
                  <a:lnTo>
                    <a:pt x="458236" y="213432"/>
                  </a:lnTo>
                  <a:lnTo>
                    <a:pt x="458322" y="214142"/>
                  </a:lnTo>
                  <a:lnTo>
                    <a:pt x="458163" y="214674"/>
                  </a:lnTo>
                  <a:lnTo>
                    <a:pt x="458420" y="215325"/>
                  </a:lnTo>
                  <a:lnTo>
                    <a:pt x="459131" y="215481"/>
                  </a:lnTo>
                  <a:lnTo>
                    <a:pt x="460192" y="215291"/>
                  </a:lnTo>
                  <a:lnTo>
                    <a:pt x="460302" y="215058"/>
                  </a:lnTo>
                  <a:lnTo>
                    <a:pt x="463885" y="215071"/>
                  </a:lnTo>
                  <a:lnTo>
                    <a:pt x="464831" y="216310"/>
                  </a:lnTo>
                  <a:lnTo>
                    <a:pt x="464957" y="216690"/>
                  </a:lnTo>
                  <a:lnTo>
                    <a:pt x="464935" y="220535"/>
                  </a:lnTo>
                  <a:lnTo>
                    <a:pt x="465157" y="220311"/>
                  </a:lnTo>
                  <a:lnTo>
                    <a:pt x="465907" y="219558"/>
                  </a:lnTo>
                  <a:lnTo>
                    <a:pt x="466091" y="219543"/>
                  </a:lnTo>
                  <a:lnTo>
                    <a:pt x="466352" y="219893"/>
                  </a:lnTo>
                  <a:lnTo>
                    <a:pt x="468413" y="220180"/>
                  </a:lnTo>
                  <a:lnTo>
                    <a:pt x="469840" y="220657"/>
                  </a:lnTo>
                  <a:lnTo>
                    <a:pt x="470322" y="221200"/>
                  </a:lnTo>
                  <a:lnTo>
                    <a:pt x="470401" y="223279"/>
                  </a:lnTo>
                  <a:lnTo>
                    <a:pt x="470345" y="223978"/>
                  </a:lnTo>
                  <a:lnTo>
                    <a:pt x="470855" y="224420"/>
                  </a:lnTo>
                  <a:lnTo>
                    <a:pt x="471096" y="224357"/>
                  </a:lnTo>
                  <a:lnTo>
                    <a:pt x="471642" y="223966"/>
                  </a:lnTo>
                  <a:lnTo>
                    <a:pt x="472291" y="223761"/>
                  </a:lnTo>
                  <a:lnTo>
                    <a:pt x="472442" y="223787"/>
                  </a:lnTo>
                  <a:lnTo>
                    <a:pt x="472703" y="224003"/>
                  </a:lnTo>
                  <a:lnTo>
                    <a:pt x="472997" y="224345"/>
                  </a:lnTo>
                  <a:lnTo>
                    <a:pt x="473034" y="224698"/>
                  </a:lnTo>
                  <a:lnTo>
                    <a:pt x="473111" y="224835"/>
                  </a:lnTo>
                  <a:lnTo>
                    <a:pt x="473634" y="225505"/>
                  </a:lnTo>
                  <a:lnTo>
                    <a:pt x="473908" y="227108"/>
                  </a:lnTo>
                  <a:lnTo>
                    <a:pt x="473793" y="227257"/>
                  </a:lnTo>
                  <a:lnTo>
                    <a:pt x="474503" y="227271"/>
                  </a:lnTo>
                  <a:lnTo>
                    <a:pt x="475082" y="227011"/>
                  </a:lnTo>
                  <a:lnTo>
                    <a:pt x="476301" y="226293"/>
                  </a:lnTo>
                  <a:lnTo>
                    <a:pt x="477500" y="225188"/>
                  </a:lnTo>
                  <a:lnTo>
                    <a:pt x="480026" y="223689"/>
                  </a:lnTo>
                  <a:lnTo>
                    <a:pt x="481246" y="222871"/>
                  </a:lnTo>
                  <a:lnTo>
                    <a:pt x="481425" y="223061"/>
                  </a:lnTo>
                  <a:lnTo>
                    <a:pt x="481503" y="223254"/>
                  </a:lnTo>
                  <a:lnTo>
                    <a:pt x="481503" y="223574"/>
                  </a:lnTo>
                  <a:lnTo>
                    <a:pt x="481205" y="224839"/>
                  </a:lnTo>
                  <a:lnTo>
                    <a:pt x="481123" y="225594"/>
                  </a:lnTo>
                  <a:lnTo>
                    <a:pt x="481171" y="227576"/>
                  </a:lnTo>
                  <a:lnTo>
                    <a:pt x="481643" y="229410"/>
                  </a:lnTo>
                  <a:lnTo>
                    <a:pt x="481688" y="229942"/>
                  </a:lnTo>
                  <a:lnTo>
                    <a:pt x="481578" y="230258"/>
                  </a:lnTo>
                  <a:lnTo>
                    <a:pt x="481586" y="230410"/>
                  </a:lnTo>
                  <a:lnTo>
                    <a:pt x="482191" y="234433"/>
                  </a:lnTo>
                  <a:lnTo>
                    <a:pt x="481909" y="235653"/>
                  </a:lnTo>
                  <a:lnTo>
                    <a:pt x="481567" y="235910"/>
                  </a:lnTo>
                  <a:lnTo>
                    <a:pt x="481506" y="236245"/>
                  </a:lnTo>
                  <a:lnTo>
                    <a:pt x="482071" y="239019"/>
                  </a:lnTo>
                  <a:lnTo>
                    <a:pt x="482209" y="239548"/>
                  </a:lnTo>
                  <a:lnTo>
                    <a:pt x="482364" y="239362"/>
                  </a:lnTo>
                  <a:lnTo>
                    <a:pt x="482727" y="239258"/>
                  </a:lnTo>
                  <a:lnTo>
                    <a:pt x="483362" y="239775"/>
                  </a:lnTo>
                  <a:lnTo>
                    <a:pt x="483553" y="241110"/>
                  </a:lnTo>
                  <a:lnTo>
                    <a:pt x="483613" y="242572"/>
                  </a:lnTo>
                  <a:lnTo>
                    <a:pt x="483824" y="243882"/>
                  </a:lnTo>
                  <a:lnTo>
                    <a:pt x="484528" y="244860"/>
                  </a:lnTo>
                  <a:lnTo>
                    <a:pt x="484821" y="245028"/>
                  </a:lnTo>
                  <a:lnTo>
                    <a:pt x="485186" y="245776"/>
                  </a:lnTo>
                  <a:lnTo>
                    <a:pt x="485349" y="246508"/>
                  </a:lnTo>
                  <a:lnTo>
                    <a:pt x="485503" y="247684"/>
                  </a:lnTo>
                  <a:lnTo>
                    <a:pt x="485856" y="247978"/>
                  </a:lnTo>
                  <a:lnTo>
                    <a:pt x="486271" y="248023"/>
                  </a:lnTo>
                  <a:lnTo>
                    <a:pt x="486458" y="248167"/>
                  </a:lnTo>
                  <a:lnTo>
                    <a:pt x="486841" y="248818"/>
                  </a:lnTo>
                  <a:lnTo>
                    <a:pt x="486927" y="249339"/>
                  </a:lnTo>
                  <a:lnTo>
                    <a:pt x="487281" y="249707"/>
                  </a:lnTo>
                  <a:lnTo>
                    <a:pt x="488111" y="249918"/>
                  </a:lnTo>
                  <a:lnTo>
                    <a:pt x="488477" y="249918"/>
                  </a:lnTo>
                  <a:lnTo>
                    <a:pt x="488746" y="249766"/>
                  </a:lnTo>
                  <a:lnTo>
                    <a:pt x="489438" y="249732"/>
                  </a:lnTo>
                  <a:lnTo>
                    <a:pt x="490508" y="250728"/>
                  </a:lnTo>
                  <a:lnTo>
                    <a:pt x="490651" y="250762"/>
                  </a:lnTo>
                  <a:lnTo>
                    <a:pt x="490879" y="250717"/>
                  </a:lnTo>
                  <a:lnTo>
                    <a:pt x="491851" y="250163"/>
                  </a:lnTo>
                  <a:lnTo>
                    <a:pt x="492713" y="249389"/>
                  </a:lnTo>
                  <a:lnTo>
                    <a:pt x="493963" y="248537"/>
                  </a:lnTo>
                  <a:lnTo>
                    <a:pt x="496873" y="245387"/>
                  </a:lnTo>
                  <a:lnTo>
                    <a:pt x="497032" y="244970"/>
                  </a:lnTo>
                  <a:lnTo>
                    <a:pt x="498677" y="244297"/>
                  </a:lnTo>
                  <a:lnTo>
                    <a:pt x="499247" y="244357"/>
                  </a:lnTo>
                  <a:lnTo>
                    <a:pt x="499748" y="244811"/>
                  </a:lnTo>
                  <a:lnTo>
                    <a:pt x="500379" y="245161"/>
                  </a:lnTo>
                  <a:lnTo>
                    <a:pt x="501368" y="245567"/>
                  </a:lnTo>
                  <a:lnTo>
                    <a:pt x="502258" y="246118"/>
                  </a:lnTo>
                  <a:lnTo>
                    <a:pt x="502723" y="246523"/>
                  </a:lnTo>
                  <a:lnTo>
                    <a:pt x="502658" y="247223"/>
                  </a:lnTo>
                  <a:lnTo>
                    <a:pt x="503514" y="248795"/>
                  </a:lnTo>
                  <a:lnTo>
                    <a:pt x="503909" y="248851"/>
                  </a:lnTo>
                  <a:lnTo>
                    <a:pt x="504163" y="249053"/>
                  </a:lnTo>
                  <a:lnTo>
                    <a:pt x="504547" y="249512"/>
                  </a:lnTo>
                  <a:lnTo>
                    <a:pt x="505003" y="250183"/>
                  </a:lnTo>
                  <a:lnTo>
                    <a:pt x="505356" y="250187"/>
                  </a:lnTo>
                  <a:lnTo>
                    <a:pt x="505690" y="250426"/>
                  </a:lnTo>
                  <a:lnTo>
                    <a:pt x="505904" y="250706"/>
                  </a:lnTo>
                  <a:lnTo>
                    <a:pt x="507130" y="253239"/>
                  </a:lnTo>
                  <a:lnTo>
                    <a:pt x="507319" y="254090"/>
                  </a:lnTo>
                  <a:lnTo>
                    <a:pt x="507726" y="254016"/>
                  </a:lnTo>
                  <a:lnTo>
                    <a:pt x="507926" y="253796"/>
                  </a:lnTo>
                  <a:lnTo>
                    <a:pt x="508606" y="253670"/>
                  </a:lnTo>
                  <a:lnTo>
                    <a:pt x="509969" y="253875"/>
                  </a:lnTo>
                  <a:lnTo>
                    <a:pt x="510200" y="254042"/>
                  </a:lnTo>
                  <a:lnTo>
                    <a:pt x="510761" y="254823"/>
                  </a:lnTo>
                  <a:lnTo>
                    <a:pt x="511469" y="255594"/>
                  </a:lnTo>
                  <a:lnTo>
                    <a:pt x="511566" y="256732"/>
                  </a:lnTo>
                  <a:lnTo>
                    <a:pt x="511347" y="256996"/>
                  </a:lnTo>
                  <a:lnTo>
                    <a:pt x="511339" y="257580"/>
                  </a:lnTo>
                  <a:lnTo>
                    <a:pt x="511525" y="257766"/>
                  </a:lnTo>
                  <a:lnTo>
                    <a:pt x="512131" y="257982"/>
                  </a:lnTo>
                  <a:lnTo>
                    <a:pt x="512920" y="259299"/>
                  </a:lnTo>
                  <a:lnTo>
                    <a:pt x="512566" y="259853"/>
                  </a:lnTo>
                  <a:lnTo>
                    <a:pt x="511314" y="260678"/>
                  </a:lnTo>
                  <a:lnTo>
                    <a:pt x="510533" y="260980"/>
                  </a:lnTo>
                  <a:lnTo>
                    <a:pt x="512009" y="261884"/>
                  </a:lnTo>
                  <a:lnTo>
                    <a:pt x="512821" y="262289"/>
                  </a:lnTo>
                  <a:lnTo>
                    <a:pt x="513736" y="262609"/>
                  </a:lnTo>
                  <a:lnTo>
                    <a:pt x="515162" y="262978"/>
                  </a:lnTo>
                  <a:lnTo>
                    <a:pt x="515304" y="263082"/>
                  </a:lnTo>
                  <a:lnTo>
                    <a:pt x="515564" y="263566"/>
                  </a:lnTo>
                  <a:lnTo>
                    <a:pt x="516304" y="263496"/>
                  </a:lnTo>
                  <a:lnTo>
                    <a:pt x="516487" y="263079"/>
                  </a:lnTo>
                  <a:lnTo>
                    <a:pt x="516653" y="262971"/>
                  </a:lnTo>
                  <a:lnTo>
                    <a:pt x="517092" y="263089"/>
                  </a:lnTo>
                  <a:lnTo>
                    <a:pt x="517246" y="263292"/>
                  </a:lnTo>
                  <a:lnTo>
                    <a:pt x="517267" y="263452"/>
                  </a:lnTo>
                  <a:lnTo>
                    <a:pt x="517271" y="263772"/>
                  </a:lnTo>
                  <a:lnTo>
                    <a:pt x="517782" y="263802"/>
                  </a:lnTo>
                  <a:lnTo>
                    <a:pt x="517880" y="263463"/>
                  </a:lnTo>
                  <a:lnTo>
                    <a:pt x="518039" y="263359"/>
                  </a:lnTo>
                  <a:lnTo>
                    <a:pt x="519830" y="262960"/>
                  </a:lnTo>
                  <a:lnTo>
                    <a:pt x="520591" y="262695"/>
                  </a:lnTo>
                  <a:lnTo>
                    <a:pt x="520589" y="264644"/>
                  </a:lnTo>
                  <a:lnTo>
                    <a:pt x="520589" y="264842"/>
                  </a:lnTo>
                  <a:lnTo>
                    <a:pt x="520592" y="278903"/>
                  </a:lnTo>
                  <a:lnTo>
                    <a:pt x="521109" y="278898"/>
                  </a:lnTo>
                  <a:lnTo>
                    <a:pt x="521120" y="285991"/>
                  </a:lnTo>
                  <a:lnTo>
                    <a:pt x="521130" y="292594"/>
                  </a:lnTo>
                  <a:lnTo>
                    <a:pt x="521125" y="295383"/>
                  </a:lnTo>
                  <a:lnTo>
                    <a:pt x="521101" y="298755"/>
                  </a:lnTo>
                  <a:lnTo>
                    <a:pt x="521092" y="300623"/>
                  </a:lnTo>
                  <a:lnTo>
                    <a:pt x="521030" y="325360"/>
                  </a:lnTo>
                  <a:lnTo>
                    <a:pt x="521035" y="330042"/>
                  </a:lnTo>
                  <a:lnTo>
                    <a:pt x="521081" y="330385"/>
                  </a:lnTo>
                  <a:lnTo>
                    <a:pt x="520974" y="342158"/>
                  </a:lnTo>
                  <a:lnTo>
                    <a:pt x="520979" y="349585"/>
                  </a:lnTo>
                  <a:lnTo>
                    <a:pt x="522580" y="349590"/>
                  </a:lnTo>
                  <a:lnTo>
                    <a:pt x="522719" y="398346"/>
                  </a:lnTo>
                  <a:lnTo>
                    <a:pt x="522784" y="417873"/>
                  </a:lnTo>
                  <a:lnTo>
                    <a:pt x="522834" y="453452"/>
                  </a:lnTo>
                  <a:lnTo>
                    <a:pt x="525341" y="453478"/>
                  </a:lnTo>
                  <a:lnTo>
                    <a:pt x="525113" y="478035"/>
                  </a:lnTo>
                  <a:lnTo>
                    <a:pt x="525098" y="496482"/>
                  </a:lnTo>
                  <a:lnTo>
                    <a:pt x="525093" y="497698"/>
                  </a:lnTo>
                  <a:lnTo>
                    <a:pt x="525090" y="498368"/>
                  </a:lnTo>
                  <a:lnTo>
                    <a:pt x="525104" y="498839"/>
                  </a:lnTo>
                  <a:lnTo>
                    <a:pt x="496708" y="499021"/>
                  </a:lnTo>
                  <a:lnTo>
                    <a:pt x="485768" y="499091"/>
                  </a:lnTo>
                  <a:lnTo>
                    <a:pt x="472717" y="499343"/>
                  </a:lnTo>
                  <a:lnTo>
                    <a:pt x="469804" y="499425"/>
                  </a:lnTo>
                  <a:lnTo>
                    <a:pt x="467936" y="499477"/>
                  </a:lnTo>
                  <a:lnTo>
                    <a:pt x="460468" y="499685"/>
                  </a:lnTo>
                  <a:lnTo>
                    <a:pt x="451898" y="499564"/>
                  </a:lnTo>
                  <a:lnTo>
                    <a:pt x="451629" y="499560"/>
                  </a:lnTo>
                  <a:lnTo>
                    <a:pt x="450180" y="499539"/>
                  </a:lnTo>
                  <a:lnTo>
                    <a:pt x="450004" y="499543"/>
                  </a:lnTo>
                  <a:lnTo>
                    <a:pt x="448693" y="499567"/>
                  </a:lnTo>
                  <a:lnTo>
                    <a:pt x="447624" y="499588"/>
                  </a:lnTo>
                  <a:lnTo>
                    <a:pt x="445993" y="499574"/>
                  </a:lnTo>
                  <a:lnTo>
                    <a:pt x="437905" y="499504"/>
                  </a:lnTo>
                  <a:lnTo>
                    <a:pt x="421029" y="499360"/>
                  </a:lnTo>
                  <a:lnTo>
                    <a:pt x="394194" y="499460"/>
                  </a:lnTo>
                  <a:lnTo>
                    <a:pt x="391139" y="499292"/>
                  </a:lnTo>
                  <a:lnTo>
                    <a:pt x="388659" y="499352"/>
                  </a:lnTo>
                  <a:lnTo>
                    <a:pt x="379187" y="499293"/>
                  </a:lnTo>
                  <a:lnTo>
                    <a:pt x="374527" y="499264"/>
                  </a:lnTo>
                  <a:lnTo>
                    <a:pt x="374535" y="498778"/>
                  </a:lnTo>
                  <a:lnTo>
                    <a:pt x="374628" y="476060"/>
                  </a:lnTo>
                  <a:lnTo>
                    <a:pt x="374095" y="476075"/>
                  </a:lnTo>
                  <a:lnTo>
                    <a:pt x="374088" y="464520"/>
                  </a:lnTo>
                  <a:lnTo>
                    <a:pt x="374087" y="462551"/>
                  </a:lnTo>
                  <a:lnTo>
                    <a:pt x="373971" y="419139"/>
                  </a:lnTo>
                  <a:lnTo>
                    <a:pt x="374052" y="416497"/>
                  </a:lnTo>
                  <a:lnTo>
                    <a:pt x="373883" y="387768"/>
                  </a:lnTo>
                  <a:lnTo>
                    <a:pt x="373866" y="376512"/>
                  </a:lnTo>
                  <a:lnTo>
                    <a:pt x="359200" y="376498"/>
                  </a:lnTo>
                  <a:lnTo>
                    <a:pt x="355504" y="376513"/>
                  </a:lnTo>
                  <a:lnTo>
                    <a:pt x="339238" y="376530"/>
                  </a:lnTo>
                  <a:lnTo>
                    <a:pt x="329747" y="376567"/>
                  </a:lnTo>
                  <a:lnTo>
                    <a:pt x="329752" y="376913"/>
                  </a:lnTo>
                  <a:lnTo>
                    <a:pt x="318579" y="376871"/>
                  </a:lnTo>
                  <a:lnTo>
                    <a:pt x="298952" y="376954"/>
                  </a:lnTo>
                  <a:lnTo>
                    <a:pt x="299005" y="350749"/>
                  </a:lnTo>
                  <a:lnTo>
                    <a:pt x="299011" y="349174"/>
                  </a:lnTo>
                  <a:lnTo>
                    <a:pt x="300549" y="349184"/>
                  </a:lnTo>
                  <a:lnTo>
                    <a:pt x="300434" y="306577"/>
                  </a:lnTo>
                  <a:lnTo>
                    <a:pt x="305052" y="306573"/>
                  </a:lnTo>
                  <a:lnTo>
                    <a:pt x="305048" y="295351"/>
                  </a:lnTo>
                  <a:lnTo>
                    <a:pt x="305114" y="279757"/>
                  </a:lnTo>
                  <a:lnTo>
                    <a:pt x="305109" y="277952"/>
                  </a:lnTo>
                  <a:lnTo>
                    <a:pt x="305321" y="240621"/>
                  </a:lnTo>
                  <a:lnTo>
                    <a:pt x="305271" y="238079"/>
                  </a:lnTo>
                  <a:lnTo>
                    <a:pt x="305105" y="236426"/>
                  </a:lnTo>
                  <a:lnTo>
                    <a:pt x="276000" y="236345"/>
                  </a:lnTo>
                  <a:lnTo>
                    <a:pt x="269798" y="236335"/>
                  </a:lnTo>
                  <a:lnTo>
                    <a:pt x="259107" y="236325"/>
                  </a:lnTo>
                  <a:lnTo>
                    <a:pt x="255374" y="236125"/>
                  </a:lnTo>
                  <a:lnTo>
                    <a:pt x="243989" y="236229"/>
                  </a:lnTo>
                  <a:lnTo>
                    <a:pt x="242720" y="236296"/>
                  </a:lnTo>
                  <a:lnTo>
                    <a:pt x="242720" y="235580"/>
                  </a:lnTo>
                  <a:lnTo>
                    <a:pt x="219803" y="235562"/>
                  </a:lnTo>
                  <a:lnTo>
                    <a:pt x="219685" y="235938"/>
                  </a:lnTo>
                  <a:lnTo>
                    <a:pt x="219464" y="237254"/>
                  </a:lnTo>
                  <a:lnTo>
                    <a:pt x="217436" y="239091"/>
                  </a:lnTo>
                  <a:lnTo>
                    <a:pt x="215633" y="240516"/>
                  </a:lnTo>
                  <a:lnTo>
                    <a:pt x="217821" y="243321"/>
                  </a:lnTo>
                  <a:lnTo>
                    <a:pt x="222624" y="258956"/>
                  </a:lnTo>
                  <a:lnTo>
                    <a:pt x="222149" y="259516"/>
                  </a:lnTo>
                  <a:lnTo>
                    <a:pt x="221425" y="260829"/>
                  </a:lnTo>
                  <a:lnTo>
                    <a:pt x="219629" y="261617"/>
                  </a:lnTo>
                  <a:lnTo>
                    <a:pt x="219020" y="262598"/>
                  </a:lnTo>
                  <a:lnTo>
                    <a:pt x="218922" y="262977"/>
                  </a:lnTo>
                  <a:lnTo>
                    <a:pt x="220417" y="263275"/>
                  </a:lnTo>
                  <a:lnTo>
                    <a:pt x="220385" y="263550"/>
                  </a:lnTo>
                  <a:lnTo>
                    <a:pt x="220194" y="263937"/>
                  </a:lnTo>
                  <a:lnTo>
                    <a:pt x="214519" y="263960"/>
                  </a:lnTo>
                  <a:lnTo>
                    <a:pt x="214526" y="261063"/>
                  </a:lnTo>
                  <a:lnTo>
                    <a:pt x="214656" y="260762"/>
                  </a:lnTo>
                  <a:lnTo>
                    <a:pt x="215131" y="260572"/>
                  </a:lnTo>
                  <a:lnTo>
                    <a:pt x="215277" y="260330"/>
                  </a:lnTo>
                  <a:lnTo>
                    <a:pt x="215322" y="259747"/>
                  </a:lnTo>
                  <a:lnTo>
                    <a:pt x="215468" y="259404"/>
                  </a:lnTo>
                  <a:lnTo>
                    <a:pt x="216598" y="257749"/>
                  </a:lnTo>
                  <a:lnTo>
                    <a:pt x="216663" y="257578"/>
                  </a:lnTo>
                  <a:lnTo>
                    <a:pt x="216752" y="256649"/>
                  </a:lnTo>
                  <a:lnTo>
                    <a:pt x="216732" y="256058"/>
                  </a:lnTo>
                  <a:lnTo>
                    <a:pt x="216862" y="255202"/>
                  </a:lnTo>
                  <a:lnTo>
                    <a:pt x="217589" y="254830"/>
                  </a:lnTo>
                  <a:lnTo>
                    <a:pt x="217841" y="254383"/>
                  </a:lnTo>
                  <a:lnTo>
                    <a:pt x="217898" y="254105"/>
                  </a:lnTo>
                  <a:lnTo>
                    <a:pt x="217454" y="253882"/>
                  </a:lnTo>
                  <a:lnTo>
                    <a:pt x="216918" y="253786"/>
                  </a:lnTo>
                  <a:lnTo>
                    <a:pt x="215628" y="253158"/>
                  </a:lnTo>
                  <a:lnTo>
                    <a:pt x="215201" y="253225"/>
                  </a:lnTo>
                  <a:lnTo>
                    <a:pt x="214026" y="252801"/>
                  </a:lnTo>
                  <a:lnTo>
                    <a:pt x="212871" y="252776"/>
                  </a:lnTo>
                  <a:lnTo>
                    <a:pt x="212326" y="252861"/>
                  </a:lnTo>
                  <a:lnTo>
                    <a:pt x="210744" y="252520"/>
                  </a:lnTo>
                  <a:lnTo>
                    <a:pt x="210228" y="252584"/>
                  </a:lnTo>
                  <a:lnTo>
                    <a:pt x="209526" y="250959"/>
                  </a:lnTo>
                  <a:lnTo>
                    <a:pt x="209498" y="250304"/>
                  </a:lnTo>
                  <a:lnTo>
                    <a:pt x="209384" y="250051"/>
                  </a:lnTo>
                  <a:lnTo>
                    <a:pt x="208848" y="249292"/>
                  </a:lnTo>
                  <a:lnTo>
                    <a:pt x="207173" y="247257"/>
                  </a:lnTo>
                  <a:lnTo>
                    <a:pt x="206821" y="247051"/>
                  </a:lnTo>
                  <a:lnTo>
                    <a:pt x="205952" y="247659"/>
                  </a:lnTo>
                  <a:lnTo>
                    <a:pt x="205740" y="248157"/>
                  </a:lnTo>
                  <a:lnTo>
                    <a:pt x="205300" y="250213"/>
                  </a:lnTo>
                  <a:lnTo>
                    <a:pt x="205304" y="250343"/>
                  </a:lnTo>
                  <a:lnTo>
                    <a:pt x="205450" y="250592"/>
                  </a:lnTo>
                  <a:lnTo>
                    <a:pt x="205975" y="251329"/>
                  </a:lnTo>
                  <a:lnTo>
                    <a:pt x="205881" y="251879"/>
                  </a:lnTo>
                  <a:lnTo>
                    <a:pt x="205885" y="252649"/>
                  </a:lnTo>
                  <a:lnTo>
                    <a:pt x="206076" y="253277"/>
                  </a:lnTo>
                  <a:lnTo>
                    <a:pt x="206043" y="253928"/>
                  </a:lnTo>
                  <a:lnTo>
                    <a:pt x="205954" y="254303"/>
                  </a:lnTo>
                  <a:lnTo>
                    <a:pt x="205588" y="255258"/>
                  </a:lnTo>
                  <a:lnTo>
                    <a:pt x="205543" y="255894"/>
                  </a:lnTo>
                  <a:lnTo>
                    <a:pt x="205580" y="256314"/>
                  </a:lnTo>
                  <a:lnTo>
                    <a:pt x="206343" y="258088"/>
                  </a:lnTo>
                  <a:lnTo>
                    <a:pt x="207201" y="258442"/>
                  </a:lnTo>
                  <a:lnTo>
                    <a:pt x="207497" y="258639"/>
                  </a:lnTo>
                  <a:lnTo>
                    <a:pt x="207821" y="260171"/>
                  </a:lnTo>
                  <a:lnTo>
                    <a:pt x="208004" y="260651"/>
                  </a:lnTo>
                  <a:lnTo>
                    <a:pt x="208175" y="260778"/>
                  </a:lnTo>
                  <a:lnTo>
                    <a:pt x="210181" y="261340"/>
                  </a:lnTo>
                  <a:lnTo>
                    <a:pt x="210560" y="261872"/>
                  </a:lnTo>
                  <a:lnTo>
                    <a:pt x="210538" y="262356"/>
                  </a:lnTo>
                  <a:lnTo>
                    <a:pt x="209814" y="263426"/>
                  </a:lnTo>
                  <a:lnTo>
                    <a:pt x="209526" y="263593"/>
                  </a:lnTo>
                  <a:lnTo>
                    <a:pt x="209420" y="263987"/>
                  </a:lnTo>
                  <a:lnTo>
                    <a:pt x="207604" y="263982"/>
                  </a:lnTo>
                  <a:lnTo>
                    <a:pt x="207743" y="264468"/>
                  </a:lnTo>
                  <a:lnTo>
                    <a:pt x="207879" y="266154"/>
                  </a:lnTo>
                  <a:lnTo>
                    <a:pt x="207314" y="266258"/>
                  </a:lnTo>
                  <a:lnTo>
                    <a:pt x="206953" y="266637"/>
                  </a:lnTo>
                  <a:lnTo>
                    <a:pt x="206120" y="266485"/>
                  </a:lnTo>
                  <a:lnTo>
                    <a:pt x="205227" y="266908"/>
                  </a:lnTo>
                  <a:lnTo>
                    <a:pt x="204613" y="267009"/>
                  </a:lnTo>
                  <a:lnTo>
                    <a:pt x="204199" y="266931"/>
                  </a:lnTo>
                  <a:lnTo>
                    <a:pt x="203907" y="266752"/>
                  </a:lnTo>
                  <a:lnTo>
                    <a:pt x="200877" y="266495"/>
                  </a:lnTo>
                  <a:lnTo>
                    <a:pt x="199667" y="266786"/>
                  </a:lnTo>
                  <a:lnTo>
                    <a:pt x="196451" y="267047"/>
                  </a:lnTo>
                  <a:lnTo>
                    <a:pt x="195192" y="266940"/>
                  </a:lnTo>
                  <a:lnTo>
                    <a:pt x="194252" y="267194"/>
                  </a:lnTo>
                  <a:lnTo>
                    <a:pt x="193343" y="267219"/>
                  </a:lnTo>
                  <a:lnTo>
                    <a:pt x="193006" y="267115"/>
                  </a:lnTo>
                  <a:lnTo>
                    <a:pt x="190820" y="267891"/>
                  </a:lnTo>
                  <a:lnTo>
                    <a:pt x="190951" y="268259"/>
                  </a:lnTo>
                  <a:lnTo>
                    <a:pt x="191471" y="268526"/>
                  </a:lnTo>
                  <a:lnTo>
                    <a:pt x="192566" y="268460"/>
                  </a:lnTo>
                  <a:lnTo>
                    <a:pt x="193743" y="268570"/>
                  </a:lnTo>
                  <a:lnTo>
                    <a:pt x="193998" y="268221"/>
                  </a:lnTo>
                  <a:lnTo>
                    <a:pt x="194242" y="268172"/>
                  </a:lnTo>
                  <a:lnTo>
                    <a:pt x="195084" y="268820"/>
                  </a:lnTo>
                  <a:lnTo>
                    <a:pt x="195369" y="269317"/>
                  </a:lnTo>
                  <a:lnTo>
                    <a:pt x="195337" y="270543"/>
                  </a:lnTo>
                  <a:lnTo>
                    <a:pt x="194254" y="271911"/>
                  </a:lnTo>
                  <a:lnTo>
                    <a:pt x="193068" y="272680"/>
                  </a:lnTo>
                  <a:lnTo>
                    <a:pt x="192594" y="272680"/>
                  </a:lnTo>
                  <a:lnTo>
                    <a:pt x="192124" y="272975"/>
                  </a:lnTo>
                  <a:lnTo>
                    <a:pt x="191581" y="273577"/>
                  </a:lnTo>
                  <a:lnTo>
                    <a:pt x="191625" y="274038"/>
                  </a:lnTo>
                  <a:lnTo>
                    <a:pt x="191653" y="274321"/>
                  </a:lnTo>
                  <a:lnTo>
                    <a:pt x="191527" y="274459"/>
                  </a:lnTo>
                  <a:lnTo>
                    <a:pt x="190318" y="274235"/>
                  </a:lnTo>
                  <a:lnTo>
                    <a:pt x="188809" y="274313"/>
                  </a:lnTo>
                  <a:lnTo>
                    <a:pt x="188793" y="275452"/>
                  </a:lnTo>
                  <a:lnTo>
                    <a:pt x="188663" y="275467"/>
                  </a:lnTo>
                  <a:lnTo>
                    <a:pt x="178474" y="275432"/>
                  </a:lnTo>
                  <a:lnTo>
                    <a:pt x="175887" y="275431"/>
                  </a:lnTo>
                  <a:lnTo>
                    <a:pt x="175533" y="275621"/>
                  </a:lnTo>
                  <a:lnTo>
                    <a:pt x="174068" y="277799"/>
                  </a:lnTo>
                  <a:lnTo>
                    <a:pt x="173950" y="278160"/>
                  </a:lnTo>
                  <a:lnTo>
                    <a:pt x="172708" y="279807"/>
                  </a:lnTo>
                  <a:lnTo>
                    <a:pt x="172708" y="280889"/>
                  </a:lnTo>
                  <a:lnTo>
                    <a:pt x="174139" y="282065"/>
                  </a:lnTo>
                  <a:lnTo>
                    <a:pt x="175249" y="283225"/>
                  </a:lnTo>
                  <a:lnTo>
                    <a:pt x="175322" y="283370"/>
                  </a:lnTo>
                  <a:lnTo>
                    <a:pt x="175308" y="284410"/>
                  </a:lnTo>
                  <a:lnTo>
                    <a:pt x="172713" y="284405"/>
                  </a:lnTo>
                  <a:lnTo>
                    <a:pt x="172711" y="283241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7" name="pg1338">
              <a:extLst>
                <a:ext uri="{FF2B5EF4-FFF2-40B4-BE49-F238E27FC236}">
                  <a16:creationId xmlns:a16="http://schemas.microsoft.com/office/drawing/2014/main" id="{5E8A3DD7-A345-164B-BE96-002520D8FF12}"/>
                </a:ext>
              </a:extLst>
            </p:cNvPr>
            <p:cNvSpPr/>
            <p:nvPr/>
          </p:nvSpPr>
          <p:spPr>
            <a:xfrm>
              <a:off x="1316299" y="2436076"/>
              <a:ext cx="6259" cy="6173"/>
            </a:xfrm>
            <a:custGeom>
              <a:avLst/>
              <a:gdLst/>
              <a:ahLst/>
              <a:cxnLst/>
              <a:rect l="0" t="0" r="0" b="0"/>
              <a:pathLst>
                <a:path w="6259" h="6173">
                  <a:moveTo>
                    <a:pt x="6259" y="5444"/>
                  </a:moveTo>
                  <a:lnTo>
                    <a:pt x="6223" y="0"/>
                  </a:lnTo>
                  <a:lnTo>
                    <a:pt x="0" y="5"/>
                  </a:lnTo>
                  <a:lnTo>
                    <a:pt x="4" y="763"/>
                  </a:lnTo>
                  <a:lnTo>
                    <a:pt x="1770" y="748"/>
                  </a:lnTo>
                  <a:lnTo>
                    <a:pt x="1819" y="1689"/>
                  </a:lnTo>
                  <a:lnTo>
                    <a:pt x="1132" y="1912"/>
                  </a:lnTo>
                  <a:lnTo>
                    <a:pt x="1150" y="5345"/>
                  </a:lnTo>
                  <a:lnTo>
                    <a:pt x="3681" y="6173"/>
                  </a:lnTo>
                  <a:lnTo>
                    <a:pt x="3567" y="5939"/>
                  </a:lnTo>
                  <a:lnTo>
                    <a:pt x="3563" y="5448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8" name="pg1339">
              <a:extLst>
                <a:ext uri="{FF2B5EF4-FFF2-40B4-BE49-F238E27FC236}">
                  <a16:creationId xmlns:a16="http://schemas.microsoft.com/office/drawing/2014/main" id="{E56810C7-4DB4-D94A-B480-81236BC297EE}"/>
                </a:ext>
              </a:extLst>
            </p:cNvPr>
            <p:cNvSpPr/>
            <p:nvPr/>
          </p:nvSpPr>
          <p:spPr>
            <a:xfrm>
              <a:off x="1359478" y="2005819"/>
              <a:ext cx="542504" cy="332408"/>
            </a:xfrm>
            <a:custGeom>
              <a:avLst/>
              <a:gdLst/>
              <a:ahLst/>
              <a:cxnLst/>
              <a:rect l="0" t="0" r="0" b="0"/>
              <a:pathLst>
                <a:path w="542504" h="332408">
                  <a:moveTo>
                    <a:pt x="233159" y="48"/>
                  </a:moveTo>
                  <a:lnTo>
                    <a:pt x="240438" y="36"/>
                  </a:lnTo>
                  <a:lnTo>
                    <a:pt x="240957" y="35"/>
                  </a:lnTo>
                  <a:lnTo>
                    <a:pt x="249667" y="20"/>
                  </a:lnTo>
                  <a:lnTo>
                    <a:pt x="255801" y="9"/>
                  </a:lnTo>
                  <a:lnTo>
                    <a:pt x="257490" y="7"/>
                  </a:lnTo>
                  <a:lnTo>
                    <a:pt x="258280" y="6"/>
                  </a:lnTo>
                  <a:lnTo>
                    <a:pt x="259210" y="3"/>
                  </a:lnTo>
                  <a:lnTo>
                    <a:pt x="260790" y="0"/>
                  </a:lnTo>
                  <a:lnTo>
                    <a:pt x="260998" y="3"/>
                  </a:lnTo>
                  <a:lnTo>
                    <a:pt x="263764" y="13"/>
                  </a:lnTo>
                  <a:lnTo>
                    <a:pt x="264254" y="14"/>
                  </a:lnTo>
                  <a:lnTo>
                    <a:pt x="268484" y="28"/>
                  </a:lnTo>
                  <a:lnTo>
                    <a:pt x="269028" y="44"/>
                  </a:lnTo>
                  <a:lnTo>
                    <a:pt x="269846" y="35"/>
                  </a:lnTo>
                  <a:lnTo>
                    <a:pt x="271852" y="30"/>
                  </a:lnTo>
                  <a:lnTo>
                    <a:pt x="274024" y="25"/>
                  </a:lnTo>
                  <a:lnTo>
                    <a:pt x="276170" y="39"/>
                  </a:lnTo>
                  <a:lnTo>
                    <a:pt x="279215" y="60"/>
                  </a:lnTo>
                  <a:lnTo>
                    <a:pt x="282617" y="58"/>
                  </a:lnTo>
                  <a:lnTo>
                    <a:pt x="286642" y="62"/>
                  </a:lnTo>
                  <a:lnTo>
                    <a:pt x="294579" y="68"/>
                  </a:lnTo>
                  <a:lnTo>
                    <a:pt x="295948" y="60"/>
                  </a:lnTo>
                  <a:lnTo>
                    <a:pt x="302785" y="87"/>
                  </a:lnTo>
                  <a:lnTo>
                    <a:pt x="305578" y="50"/>
                  </a:lnTo>
                  <a:lnTo>
                    <a:pt x="306858" y="33"/>
                  </a:lnTo>
                  <a:lnTo>
                    <a:pt x="308058" y="52"/>
                  </a:lnTo>
                  <a:lnTo>
                    <a:pt x="310374" y="90"/>
                  </a:lnTo>
                  <a:lnTo>
                    <a:pt x="310871" y="87"/>
                  </a:lnTo>
                  <a:lnTo>
                    <a:pt x="312936" y="93"/>
                  </a:lnTo>
                  <a:lnTo>
                    <a:pt x="313240" y="93"/>
                  </a:lnTo>
                  <a:lnTo>
                    <a:pt x="313925" y="93"/>
                  </a:lnTo>
                  <a:lnTo>
                    <a:pt x="320715" y="64"/>
                  </a:lnTo>
                  <a:lnTo>
                    <a:pt x="321455" y="61"/>
                  </a:lnTo>
                  <a:lnTo>
                    <a:pt x="321523" y="420"/>
                  </a:lnTo>
                  <a:lnTo>
                    <a:pt x="321849" y="1022"/>
                  </a:lnTo>
                  <a:lnTo>
                    <a:pt x="322316" y="1644"/>
                  </a:lnTo>
                  <a:lnTo>
                    <a:pt x="323110" y="2432"/>
                  </a:lnTo>
                  <a:lnTo>
                    <a:pt x="323747" y="2923"/>
                  </a:lnTo>
                  <a:lnTo>
                    <a:pt x="324307" y="3113"/>
                  </a:lnTo>
                  <a:lnTo>
                    <a:pt x="324774" y="3533"/>
                  </a:lnTo>
                  <a:lnTo>
                    <a:pt x="325291" y="4233"/>
                  </a:lnTo>
                  <a:lnTo>
                    <a:pt x="326521" y="5445"/>
                  </a:lnTo>
                  <a:lnTo>
                    <a:pt x="327179" y="6338"/>
                  </a:lnTo>
                  <a:lnTo>
                    <a:pt x="327632" y="7271"/>
                  </a:lnTo>
                  <a:lnTo>
                    <a:pt x="328066" y="8383"/>
                  </a:lnTo>
                  <a:lnTo>
                    <a:pt x="328062" y="8658"/>
                  </a:lnTo>
                  <a:lnTo>
                    <a:pt x="327770" y="9948"/>
                  </a:lnTo>
                  <a:lnTo>
                    <a:pt x="328199" y="10209"/>
                  </a:lnTo>
                  <a:lnTo>
                    <a:pt x="329353" y="10535"/>
                  </a:lnTo>
                  <a:lnTo>
                    <a:pt x="329654" y="10282"/>
                  </a:lnTo>
                  <a:lnTo>
                    <a:pt x="329926" y="10393"/>
                  </a:lnTo>
                  <a:lnTo>
                    <a:pt x="330749" y="10906"/>
                  </a:lnTo>
                  <a:lnTo>
                    <a:pt x="330910" y="11375"/>
                  </a:lnTo>
                  <a:lnTo>
                    <a:pt x="331195" y="11900"/>
                  </a:lnTo>
                  <a:lnTo>
                    <a:pt x="331413" y="11488"/>
                  </a:lnTo>
                  <a:lnTo>
                    <a:pt x="332376" y="10830"/>
                  </a:lnTo>
                  <a:lnTo>
                    <a:pt x="333135" y="10976"/>
                  </a:lnTo>
                  <a:lnTo>
                    <a:pt x="333320" y="11151"/>
                  </a:lnTo>
                  <a:lnTo>
                    <a:pt x="333651" y="11054"/>
                  </a:lnTo>
                  <a:lnTo>
                    <a:pt x="334113" y="10771"/>
                  </a:lnTo>
                  <a:lnTo>
                    <a:pt x="334338" y="10415"/>
                  </a:lnTo>
                  <a:lnTo>
                    <a:pt x="334461" y="10032"/>
                  </a:lnTo>
                  <a:lnTo>
                    <a:pt x="334648" y="9922"/>
                  </a:lnTo>
                  <a:lnTo>
                    <a:pt x="335175" y="10810"/>
                  </a:lnTo>
                  <a:lnTo>
                    <a:pt x="335401" y="10787"/>
                  </a:lnTo>
                  <a:lnTo>
                    <a:pt x="335627" y="10631"/>
                  </a:lnTo>
                  <a:lnTo>
                    <a:pt x="335678" y="10274"/>
                  </a:lnTo>
                  <a:lnTo>
                    <a:pt x="336013" y="9907"/>
                  </a:lnTo>
                  <a:lnTo>
                    <a:pt x="337057" y="9533"/>
                  </a:lnTo>
                  <a:lnTo>
                    <a:pt x="337201" y="9515"/>
                  </a:lnTo>
                  <a:lnTo>
                    <a:pt x="337532" y="9730"/>
                  </a:lnTo>
                  <a:lnTo>
                    <a:pt x="338292" y="9441"/>
                  </a:lnTo>
                  <a:lnTo>
                    <a:pt x="338457" y="9002"/>
                  </a:lnTo>
                  <a:lnTo>
                    <a:pt x="338886" y="8392"/>
                  </a:lnTo>
                  <a:lnTo>
                    <a:pt x="339030" y="8348"/>
                  </a:lnTo>
                  <a:lnTo>
                    <a:pt x="339764" y="9649"/>
                  </a:lnTo>
                  <a:lnTo>
                    <a:pt x="340290" y="9426"/>
                  </a:lnTo>
                  <a:lnTo>
                    <a:pt x="341138" y="9464"/>
                  </a:lnTo>
                  <a:lnTo>
                    <a:pt x="341474" y="9408"/>
                  </a:lnTo>
                  <a:lnTo>
                    <a:pt x="342000" y="9126"/>
                  </a:lnTo>
                  <a:lnTo>
                    <a:pt x="342365" y="9215"/>
                  </a:lnTo>
                  <a:lnTo>
                    <a:pt x="342517" y="9450"/>
                  </a:lnTo>
                  <a:lnTo>
                    <a:pt x="342746" y="9461"/>
                  </a:lnTo>
                  <a:lnTo>
                    <a:pt x="343315" y="9298"/>
                  </a:lnTo>
                  <a:lnTo>
                    <a:pt x="343734" y="8885"/>
                  </a:lnTo>
                  <a:lnTo>
                    <a:pt x="343908" y="8617"/>
                  </a:lnTo>
                  <a:lnTo>
                    <a:pt x="344268" y="8539"/>
                  </a:lnTo>
                  <a:lnTo>
                    <a:pt x="345126" y="8851"/>
                  </a:lnTo>
                  <a:lnTo>
                    <a:pt x="344850" y="9234"/>
                  </a:lnTo>
                  <a:lnTo>
                    <a:pt x="344515" y="9186"/>
                  </a:lnTo>
                  <a:lnTo>
                    <a:pt x="344384" y="9717"/>
                  </a:lnTo>
                  <a:lnTo>
                    <a:pt x="344486" y="10145"/>
                  </a:lnTo>
                  <a:lnTo>
                    <a:pt x="344927" y="10015"/>
                  </a:lnTo>
                  <a:lnTo>
                    <a:pt x="345301" y="10119"/>
                  </a:lnTo>
                  <a:lnTo>
                    <a:pt x="345513" y="10313"/>
                  </a:lnTo>
                  <a:lnTo>
                    <a:pt x="345457" y="9572"/>
                  </a:lnTo>
                  <a:lnTo>
                    <a:pt x="345916" y="9650"/>
                  </a:lnTo>
                  <a:lnTo>
                    <a:pt x="346233" y="8378"/>
                  </a:lnTo>
                  <a:lnTo>
                    <a:pt x="346451" y="7923"/>
                  </a:lnTo>
                  <a:lnTo>
                    <a:pt x="346446" y="43"/>
                  </a:lnTo>
                  <a:lnTo>
                    <a:pt x="350811" y="62"/>
                  </a:lnTo>
                  <a:lnTo>
                    <a:pt x="355145" y="80"/>
                  </a:lnTo>
                  <a:lnTo>
                    <a:pt x="380098" y="183"/>
                  </a:lnTo>
                  <a:lnTo>
                    <a:pt x="394948" y="342"/>
                  </a:lnTo>
                  <a:lnTo>
                    <a:pt x="395752" y="348"/>
                  </a:lnTo>
                  <a:lnTo>
                    <a:pt x="402258" y="395"/>
                  </a:lnTo>
                  <a:lnTo>
                    <a:pt x="407679" y="435"/>
                  </a:lnTo>
                  <a:lnTo>
                    <a:pt x="410881" y="508"/>
                  </a:lnTo>
                  <a:lnTo>
                    <a:pt x="411522" y="504"/>
                  </a:lnTo>
                  <a:lnTo>
                    <a:pt x="414257" y="432"/>
                  </a:lnTo>
                  <a:lnTo>
                    <a:pt x="416080" y="384"/>
                  </a:lnTo>
                  <a:lnTo>
                    <a:pt x="422451" y="389"/>
                  </a:lnTo>
                  <a:lnTo>
                    <a:pt x="427217" y="755"/>
                  </a:lnTo>
                  <a:lnTo>
                    <a:pt x="429322" y="379"/>
                  </a:lnTo>
                  <a:lnTo>
                    <a:pt x="444981" y="429"/>
                  </a:lnTo>
                  <a:lnTo>
                    <a:pt x="445265" y="434"/>
                  </a:lnTo>
                  <a:lnTo>
                    <a:pt x="445513" y="434"/>
                  </a:lnTo>
                  <a:lnTo>
                    <a:pt x="454104" y="496"/>
                  </a:lnTo>
                  <a:lnTo>
                    <a:pt x="461366" y="548"/>
                  </a:lnTo>
                  <a:lnTo>
                    <a:pt x="463972" y="566"/>
                  </a:lnTo>
                  <a:lnTo>
                    <a:pt x="466399" y="674"/>
                  </a:lnTo>
                  <a:lnTo>
                    <a:pt x="474870" y="653"/>
                  </a:lnTo>
                  <a:lnTo>
                    <a:pt x="480722" y="767"/>
                  </a:lnTo>
                  <a:lnTo>
                    <a:pt x="483401" y="885"/>
                  </a:lnTo>
                  <a:lnTo>
                    <a:pt x="483697" y="898"/>
                  </a:lnTo>
                  <a:lnTo>
                    <a:pt x="483919" y="907"/>
                  </a:lnTo>
                  <a:lnTo>
                    <a:pt x="484512" y="1965"/>
                  </a:lnTo>
                  <a:lnTo>
                    <a:pt x="485312" y="2754"/>
                  </a:lnTo>
                  <a:lnTo>
                    <a:pt x="486762" y="4185"/>
                  </a:lnTo>
                  <a:lnTo>
                    <a:pt x="486904" y="4326"/>
                  </a:lnTo>
                  <a:lnTo>
                    <a:pt x="487693" y="6893"/>
                  </a:lnTo>
                  <a:lnTo>
                    <a:pt x="487779" y="7025"/>
                  </a:lnTo>
                  <a:lnTo>
                    <a:pt x="489026" y="8940"/>
                  </a:lnTo>
                  <a:lnTo>
                    <a:pt x="489135" y="9106"/>
                  </a:lnTo>
                  <a:lnTo>
                    <a:pt x="489281" y="9753"/>
                  </a:lnTo>
                  <a:lnTo>
                    <a:pt x="489367" y="10130"/>
                  </a:lnTo>
                  <a:lnTo>
                    <a:pt x="489740" y="11771"/>
                  </a:lnTo>
                  <a:lnTo>
                    <a:pt x="489918" y="12556"/>
                  </a:lnTo>
                  <a:lnTo>
                    <a:pt x="490142" y="13175"/>
                  </a:lnTo>
                  <a:lnTo>
                    <a:pt x="490321" y="13669"/>
                  </a:lnTo>
                  <a:lnTo>
                    <a:pt x="490453" y="13907"/>
                  </a:lnTo>
                  <a:lnTo>
                    <a:pt x="490862" y="14645"/>
                  </a:lnTo>
                  <a:lnTo>
                    <a:pt x="491195" y="15246"/>
                  </a:lnTo>
                  <a:lnTo>
                    <a:pt x="491524" y="15751"/>
                  </a:lnTo>
                  <a:lnTo>
                    <a:pt x="491846" y="16102"/>
                  </a:lnTo>
                  <a:lnTo>
                    <a:pt x="492957" y="17312"/>
                  </a:lnTo>
                  <a:lnTo>
                    <a:pt x="493298" y="17684"/>
                  </a:lnTo>
                  <a:lnTo>
                    <a:pt x="495052" y="18639"/>
                  </a:lnTo>
                  <a:lnTo>
                    <a:pt x="496453" y="19528"/>
                  </a:lnTo>
                  <a:lnTo>
                    <a:pt x="497106" y="20079"/>
                  </a:lnTo>
                  <a:lnTo>
                    <a:pt x="499448" y="23182"/>
                  </a:lnTo>
                  <a:lnTo>
                    <a:pt x="499668" y="23586"/>
                  </a:lnTo>
                  <a:lnTo>
                    <a:pt x="500212" y="24584"/>
                  </a:lnTo>
                  <a:lnTo>
                    <a:pt x="500517" y="25493"/>
                  </a:lnTo>
                  <a:lnTo>
                    <a:pt x="500552" y="26154"/>
                  </a:lnTo>
                  <a:lnTo>
                    <a:pt x="500371" y="26717"/>
                  </a:lnTo>
                  <a:lnTo>
                    <a:pt x="500352" y="27249"/>
                  </a:lnTo>
                  <a:lnTo>
                    <a:pt x="500448" y="27500"/>
                  </a:lnTo>
                  <a:lnTo>
                    <a:pt x="501180" y="28566"/>
                  </a:lnTo>
                  <a:lnTo>
                    <a:pt x="501658" y="28839"/>
                  </a:lnTo>
                  <a:lnTo>
                    <a:pt x="503239" y="29746"/>
                  </a:lnTo>
                  <a:lnTo>
                    <a:pt x="503720" y="30003"/>
                  </a:lnTo>
                  <a:lnTo>
                    <a:pt x="504143" y="30063"/>
                  </a:lnTo>
                  <a:lnTo>
                    <a:pt x="504517" y="29970"/>
                  </a:lnTo>
                  <a:lnTo>
                    <a:pt x="504726" y="29918"/>
                  </a:lnTo>
                  <a:lnTo>
                    <a:pt x="505284" y="29678"/>
                  </a:lnTo>
                  <a:lnTo>
                    <a:pt x="506029" y="29213"/>
                  </a:lnTo>
                  <a:lnTo>
                    <a:pt x="506642" y="28715"/>
                  </a:lnTo>
                  <a:lnTo>
                    <a:pt x="507291" y="28431"/>
                  </a:lnTo>
                  <a:lnTo>
                    <a:pt x="508690" y="28381"/>
                  </a:lnTo>
                  <a:lnTo>
                    <a:pt x="509367" y="28357"/>
                  </a:lnTo>
                  <a:lnTo>
                    <a:pt x="509874" y="28338"/>
                  </a:lnTo>
                  <a:lnTo>
                    <a:pt x="510353" y="28421"/>
                  </a:lnTo>
                  <a:lnTo>
                    <a:pt x="510486" y="28477"/>
                  </a:lnTo>
                  <a:lnTo>
                    <a:pt x="510790" y="28608"/>
                  </a:lnTo>
                  <a:lnTo>
                    <a:pt x="511144" y="28791"/>
                  </a:lnTo>
                  <a:lnTo>
                    <a:pt x="511990" y="29228"/>
                  </a:lnTo>
                  <a:lnTo>
                    <a:pt x="512248" y="29418"/>
                  </a:lnTo>
                  <a:lnTo>
                    <a:pt x="512665" y="30130"/>
                  </a:lnTo>
                  <a:lnTo>
                    <a:pt x="513360" y="31314"/>
                  </a:lnTo>
                  <a:lnTo>
                    <a:pt x="513566" y="31665"/>
                  </a:lnTo>
                  <a:lnTo>
                    <a:pt x="513765" y="32127"/>
                  </a:lnTo>
                  <a:lnTo>
                    <a:pt x="514456" y="33736"/>
                  </a:lnTo>
                  <a:lnTo>
                    <a:pt x="514902" y="34175"/>
                  </a:lnTo>
                  <a:lnTo>
                    <a:pt x="515161" y="34431"/>
                  </a:lnTo>
                  <a:lnTo>
                    <a:pt x="515687" y="34948"/>
                  </a:lnTo>
                  <a:lnTo>
                    <a:pt x="515832" y="35091"/>
                  </a:lnTo>
                  <a:lnTo>
                    <a:pt x="516371" y="35621"/>
                  </a:lnTo>
                  <a:lnTo>
                    <a:pt x="517111" y="35944"/>
                  </a:lnTo>
                  <a:lnTo>
                    <a:pt x="518831" y="35976"/>
                  </a:lnTo>
                  <a:lnTo>
                    <a:pt x="519699" y="35739"/>
                  </a:lnTo>
                  <a:lnTo>
                    <a:pt x="520195" y="35354"/>
                  </a:lnTo>
                  <a:lnTo>
                    <a:pt x="520684" y="35137"/>
                  </a:lnTo>
                  <a:lnTo>
                    <a:pt x="521189" y="35230"/>
                  </a:lnTo>
                  <a:lnTo>
                    <a:pt x="522672" y="35503"/>
                  </a:lnTo>
                  <a:lnTo>
                    <a:pt x="524179" y="35781"/>
                  </a:lnTo>
                  <a:lnTo>
                    <a:pt x="524682" y="35911"/>
                  </a:lnTo>
                  <a:lnTo>
                    <a:pt x="524886" y="35964"/>
                  </a:lnTo>
                  <a:lnTo>
                    <a:pt x="525289" y="36068"/>
                  </a:lnTo>
                  <a:lnTo>
                    <a:pt x="525842" y="36277"/>
                  </a:lnTo>
                  <a:lnTo>
                    <a:pt x="525989" y="36407"/>
                  </a:lnTo>
                  <a:lnTo>
                    <a:pt x="526621" y="36968"/>
                  </a:lnTo>
                  <a:lnTo>
                    <a:pt x="526821" y="37146"/>
                  </a:lnTo>
                  <a:lnTo>
                    <a:pt x="527281" y="37554"/>
                  </a:lnTo>
                  <a:lnTo>
                    <a:pt x="527755" y="37975"/>
                  </a:lnTo>
                  <a:lnTo>
                    <a:pt x="527936" y="38131"/>
                  </a:lnTo>
                  <a:lnTo>
                    <a:pt x="528089" y="38263"/>
                  </a:lnTo>
                  <a:lnTo>
                    <a:pt x="528339" y="38479"/>
                  </a:lnTo>
                  <a:lnTo>
                    <a:pt x="529945" y="39863"/>
                  </a:lnTo>
                  <a:lnTo>
                    <a:pt x="530082" y="39982"/>
                  </a:lnTo>
                  <a:lnTo>
                    <a:pt x="530846" y="40275"/>
                  </a:lnTo>
                  <a:lnTo>
                    <a:pt x="531528" y="40476"/>
                  </a:lnTo>
                  <a:lnTo>
                    <a:pt x="531740" y="40668"/>
                  </a:lnTo>
                  <a:lnTo>
                    <a:pt x="531916" y="40988"/>
                  </a:lnTo>
                  <a:lnTo>
                    <a:pt x="532257" y="41608"/>
                  </a:lnTo>
                  <a:lnTo>
                    <a:pt x="532530" y="42103"/>
                  </a:lnTo>
                  <a:lnTo>
                    <a:pt x="532966" y="42894"/>
                  </a:lnTo>
                  <a:lnTo>
                    <a:pt x="533157" y="43391"/>
                  </a:lnTo>
                  <a:lnTo>
                    <a:pt x="533087" y="44122"/>
                  </a:lnTo>
                  <a:lnTo>
                    <a:pt x="533058" y="44424"/>
                  </a:lnTo>
                  <a:lnTo>
                    <a:pt x="533012" y="44913"/>
                  </a:lnTo>
                  <a:lnTo>
                    <a:pt x="532992" y="45118"/>
                  </a:lnTo>
                  <a:lnTo>
                    <a:pt x="532857" y="46531"/>
                  </a:lnTo>
                  <a:lnTo>
                    <a:pt x="533067" y="49504"/>
                  </a:lnTo>
                  <a:lnTo>
                    <a:pt x="533257" y="50414"/>
                  </a:lnTo>
                  <a:lnTo>
                    <a:pt x="533584" y="51005"/>
                  </a:lnTo>
                  <a:lnTo>
                    <a:pt x="533865" y="51515"/>
                  </a:lnTo>
                  <a:lnTo>
                    <a:pt x="534118" y="51973"/>
                  </a:lnTo>
                  <a:lnTo>
                    <a:pt x="534677" y="52596"/>
                  </a:lnTo>
                  <a:lnTo>
                    <a:pt x="534984" y="52843"/>
                  </a:lnTo>
                  <a:lnTo>
                    <a:pt x="535892" y="53570"/>
                  </a:lnTo>
                  <a:lnTo>
                    <a:pt x="536183" y="53803"/>
                  </a:lnTo>
                  <a:lnTo>
                    <a:pt x="536363" y="53987"/>
                  </a:lnTo>
                  <a:lnTo>
                    <a:pt x="538176" y="55846"/>
                  </a:lnTo>
                  <a:lnTo>
                    <a:pt x="538490" y="56168"/>
                  </a:lnTo>
                  <a:lnTo>
                    <a:pt x="538831" y="56552"/>
                  </a:lnTo>
                  <a:lnTo>
                    <a:pt x="539346" y="57130"/>
                  </a:lnTo>
                  <a:lnTo>
                    <a:pt x="539518" y="57522"/>
                  </a:lnTo>
                  <a:lnTo>
                    <a:pt x="539910" y="58423"/>
                  </a:lnTo>
                  <a:lnTo>
                    <a:pt x="540045" y="58732"/>
                  </a:lnTo>
                  <a:lnTo>
                    <a:pt x="540123" y="58899"/>
                  </a:lnTo>
                  <a:lnTo>
                    <a:pt x="540712" y="60163"/>
                  </a:lnTo>
                  <a:lnTo>
                    <a:pt x="541204" y="61026"/>
                  </a:lnTo>
                  <a:lnTo>
                    <a:pt x="541290" y="61178"/>
                  </a:lnTo>
                  <a:lnTo>
                    <a:pt x="541687" y="61874"/>
                  </a:lnTo>
                  <a:lnTo>
                    <a:pt x="542289" y="62300"/>
                  </a:lnTo>
                  <a:lnTo>
                    <a:pt x="542504" y="62658"/>
                  </a:lnTo>
                  <a:lnTo>
                    <a:pt x="542487" y="64772"/>
                  </a:lnTo>
                  <a:lnTo>
                    <a:pt x="541774" y="65991"/>
                  </a:lnTo>
                  <a:lnTo>
                    <a:pt x="540302" y="68505"/>
                  </a:lnTo>
                  <a:lnTo>
                    <a:pt x="540117" y="68820"/>
                  </a:lnTo>
                  <a:lnTo>
                    <a:pt x="539927" y="68990"/>
                  </a:lnTo>
                  <a:lnTo>
                    <a:pt x="539038" y="69373"/>
                  </a:lnTo>
                  <a:lnTo>
                    <a:pt x="537422" y="70657"/>
                  </a:lnTo>
                  <a:lnTo>
                    <a:pt x="537192" y="70933"/>
                  </a:lnTo>
                  <a:lnTo>
                    <a:pt x="536000" y="72368"/>
                  </a:lnTo>
                  <a:lnTo>
                    <a:pt x="534664" y="74033"/>
                  </a:lnTo>
                  <a:lnTo>
                    <a:pt x="534596" y="74188"/>
                  </a:lnTo>
                  <a:lnTo>
                    <a:pt x="534379" y="74684"/>
                  </a:lnTo>
                  <a:lnTo>
                    <a:pt x="534142" y="75226"/>
                  </a:lnTo>
                  <a:lnTo>
                    <a:pt x="533604" y="76454"/>
                  </a:lnTo>
                  <a:lnTo>
                    <a:pt x="533185" y="77412"/>
                  </a:lnTo>
                  <a:lnTo>
                    <a:pt x="533069" y="77601"/>
                  </a:lnTo>
                  <a:lnTo>
                    <a:pt x="532958" y="77784"/>
                  </a:lnTo>
                  <a:lnTo>
                    <a:pt x="532588" y="78390"/>
                  </a:lnTo>
                  <a:lnTo>
                    <a:pt x="532103" y="79183"/>
                  </a:lnTo>
                  <a:lnTo>
                    <a:pt x="531477" y="79802"/>
                  </a:lnTo>
                  <a:lnTo>
                    <a:pt x="531433" y="79930"/>
                  </a:lnTo>
                  <a:lnTo>
                    <a:pt x="530906" y="81487"/>
                  </a:lnTo>
                  <a:lnTo>
                    <a:pt x="530856" y="81636"/>
                  </a:lnTo>
                  <a:lnTo>
                    <a:pt x="530815" y="81806"/>
                  </a:lnTo>
                  <a:lnTo>
                    <a:pt x="530538" y="82976"/>
                  </a:lnTo>
                  <a:lnTo>
                    <a:pt x="530414" y="83502"/>
                  </a:lnTo>
                  <a:lnTo>
                    <a:pt x="530165" y="84551"/>
                  </a:lnTo>
                  <a:lnTo>
                    <a:pt x="530165" y="84732"/>
                  </a:lnTo>
                  <a:lnTo>
                    <a:pt x="530660" y="85915"/>
                  </a:lnTo>
                  <a:lnTo>
                    <a:pt x="530671" y="86752"/>
                  </a:lnTo>
                  <a:lnTo>
                    <a:pt x="530680" y="87521"/>
                  </a:lnTo>
                  <a:lnTo>
                    <a:pt x="529785" y="87800"/>
                  </a:lnTo>
                  <a:lnTo>
                    <a:pt x="529495" y="87970"/>
                  </a:lnTo>
                  <a:lnTo>
                    <a:pt x="529045" y="88331"/>
                  </a:lnTo>
                  <a:lnTo>
                    <a:pt x="528154" y="89047"/>
                  </a:lnTo>
                  <a:lnTo>
                    <a:pt x="527946" y="89214"/>
                  </a:lnTo>
                  <a:lnTo>
                    <a:pt x="527242" y="89789"/>
                  </a:lnTo>
                  <a:lnTo>
                    <a:pt x="526973" y="90090"/>
                  </a:lnTo>
                  <a:lnTo>
                    <a:pt x="526676" y="90422"/>
                  </a:lnTo>
                  <a:lnTo>
                    <a:pt x="526360" y="90776"/>
                  </a:lnTo>
                  <a:lnTo>
                    <a:pt x="525813" y="93307"/>
                  </a:lnTo>
                  <a:lnTo>
                    <a:pt x="525162" y="95680"/>
                  </a:lnTo>
                  <a:lnTo>
                    <a:pt x="522364" y="98048"/>
                  </a:lnTo>
                  <a:lnTo>
                    <a:pt x="522086" y="98517"/>
                  </a:lnTo>
                  <a:lnTo>
                    <a:pt x="521692" y="99183"/>
                  </a:lnTo>
                  <a:lnTo>
                    <a:pt x="521383" y="99703"/>
                  </a:lnTo>
                  <a:lnTo>
                    <a:pt x="521253" y="99931"/>
                  </a:lnTo>
                  <a:lnTo>
                    <a:pt x="519739" y="102570"/>
                  </a:lnTo>
                  <a:lnTo>
                    <a:pt x="519475" y="103032"/>
                  </a:lnTo>
                  <a:lnTo>
                    <a:pt x="519401" y="103159"/>
                  </a:lnTo>
                  <a:lnTo>
                    <a:pt x="518165" y="105315"/>
                  </a:lnTo>
                  <a:lnTo>
                    <a:pt x="517937" y="105714"/>
                  </a:lnTo>
                  <a:lnTo>
                    <a:pt x="517449" y="106596"/>
                  </a:lnTo>
                  <a:lnTo>
                    <a:pt x="517142" y="107152"/>
                  </a:lnTo>
                  <a:lnTo>
                    <a:pt x="516793" y="107783"/>
                  </a:lnTo>
                  <a:lnTo>
                    <a:pt x="516059" y="109110"/>
                  </a:lnTo>
                  <a:lnTo>
                    <a:pt x="515587" y="109964"/>
                  </a:lnTo>
                  <a:lnTo>
                    <a:pt x="515442" y="110226"/>
                  </a:lnTo>
                  <a:lnTo>
                    <a:pt x="515277" y="110524"/>
                  </a:lnTo>
                  <a:lnTo>
                    <a:pt x="515167" y="111690"/>
                  </a:lnTo>
                  <a:lnTo>
                    <a:pt x="515199" y="112011"/>
                  </a:lnTo>
                  <a:lnTo>
                    <a:pt x="515212" y="112148"/>
                  </a:lnTo>
                  <a:lnTo>
                    <a:pt x="515249" y="112512"/>
                  </a:lnTo>
                  <a:lnTo>
                    <a:pt x="515432" y="114345"/>
                  </a:lnTo>
                  <a:lnTo>
                    <a:pt x="515488" y="115823"/>
                  </a:lnTo>
                  <a:lnTo>
                    <a:pt x="515404" y="116809"/>
                  </a:lnTo>
                  <a:lnTo>
                    <a:pt x="515314" y="117251"/>
                  </a:lnTo>
                  <a:lnTo>
                    <a:pt x="515187" y="117870"/>
                  </a:lnTo>
                  <a:lnTo>
                    <a:pt x="515045" y="118111"/>
                  </a:lnTo>
                  <a:lnTo>
                    <a:pt x="514342" y="118786"/>
                  </a:lnTo>
                  <a:lnTo>
                    <a:pt x="513564" y="119252"/>
                  </a:lnTo>
                  <a:lnTo>
                    <a:pt x="512999" y="119921"/>
                  </a:lnTo>
                  <a:lnTo>
                    <a:pt x="512396" y="121395"/>
                  </a:lnTo>
                  <a:lnTo>
                    <a:pt x="512284" y="121673"/>
                  </a:lnTo>
                  <a:lnTo>
                    <a:pt x="511795" y="122885"/>
                  </a:lnTo>
                  <a:lnTo>
                    <a:pt x="511628" y="123299"/>
                  </a:lnTo>
                  <a:lnTo>
                    <a:pt x="511417" y="123822"/>
                  </a:lnTo>
                  <a:lnTo>
                    <a:pt x="511192" y="124819"/>
                  </a:lnTo>
                  <a:lnTo>
                    <a:pt x="510909" y="126069"/>
                  </a:lnTo>
                  <a:lnTo>
                    <a:pt x="510671" y="127123"/>
                  </a:lnTo>
                  <a:lnTo>
                    <a:pt x="510622" y="127484"/>
                  </a:lnTo>
                  <a:lnTo>
                    <a:pt x="510778" y="129093"/>
                  </a:lnTo>
                  <a:lnTo>
                    <a:pt x="510649" y="129799"/>
                  </a:lnTo>
                  <a:lnTo>
                    <a:pt x="508750" y="134925"/>
                  </a:lnTo>
                  <a:lnTo>
                    <a:pt x="508752" y="136320"/>
                  </a:lnTo>
                  <a:lnTo>
                    <a:pt x="508161" y="139336"/>
                  </a:lnTo>
                  <a:lnTo>
                    <a:pt x="508051" y="139709"/>
                  </a:lnTo>
                  <a:lnTo>
                    <a:pt x="507842" y="140060"/>
                  </a:lnTo>
                  <a:lnTo>
                    <a:pt x="505463" y="143373"/>
                  </a:lnTo>
                  <a:lnTo>
                    <a:pt x="505238" y="143686"/>
                  </a:lnTo>
                  <a:lnTo>
                    <a:pt x="504809" y="144283"/>
                  </a:lnTo>
                  <a:lnTo>
                    <a:pt x="502193" y="145655"/>
                  </a:lnTo>
                  <a:lnTo>
                    <a:pt x="501203" y="147240"/>
                  </a:lnTo>
                  <a:lnTo>
                    <a:pt x="501068" y="147595"/>
                  </a:lnTo>
                  <a:lnTo>
                    <a:pt x="500977" y="148486"/>
                  </a:lnTo>
                  <a:lnTo>
                    <a:pt x="500984" y="148691"/>
                  </a:lnTo>
                  <a:lnTo>
                    <a:pt x="501046" y="150301"/>
                  </a:lnTo>
                  <a:lnTo>
                    <a:pt x="500875" y="150564"/>
                  </a:lnTo>
                  <a:lnTo>
                    <a:pt x="499282" y="153018"/>
                  </a:lnTo>
                  <a:lnTo>
                    <a:pt x="497826" y="154582"/>
                  </a:lnTo>
                  <a:lnTo>
                    <a:pt x="497382" y="155014"/>
                  </a:lnTo>
                  <a:lnTo>
                    <a:pt x="496948" y="155436"/>
                  </a:lnTo>
                  <a:lnTo>
                    <a:pt x="496351" y="156016"/>
                  </a:lnTo>
                  <a:lnTo>
                    <a:pt x="495683" y="156666"/>
                  </a:lnTo>
                  <a:lnTo>
                    <a:pt x="495038" y="157077"/>
                  </a:lnTo>
                  <a:lnTo>
                    <a:pt x="493588" y="157794"/>
                  </a:lnTo>
                  <a:lnTo>
                    <a:pt x="492729" y="159145"/>
                  </a:lnTo>
                  <a:lnTo>
                    <a:pt x="492717" y="159287"/>
                  </a:lnTo>
                  <a:lnTo>
                    <a:pt x="493001" y="159817"/>
                  </a:lnTo>
                  <a:lnTo>
                    <a:pt x="493137" y="160331"/>
                  </a:lnTo>
                  <a:lnTo>
                    <a:pt x="493159" y="162588"/>
                  </a:lnTo>
                  <a:lnTo>
                    <a:pt x="492967" y="162841"/>
                  </a:lnTo>
                  <a:lnTo>
                    <a:pt x="491588" y="165375"/>
                  </a:lnTo>
                  <a:lnTo>
                    <a:pt x="491433" y="166067"/>
                  </a:lnTo>
                  <a:lnTo>
                    <a:pt x="491401" y="166324"/>
                  </a:lnTo>
                  <a:lnTo>
                    <a:pt x="491467" y="166552"/>
                  </a:lnTo>
                  <a:lnTo>
                    <a:pt x="491557" y="166864"/>
                  </a:lnTo>
                  <a:lnTo>
                    <a:pt x="492129" y="168829"/>
                  </a:lnTo>
                  <a:lnTo>
                    <a:pt x="492281" y="169353"/>
                  </a:lnTo>
                  <a:lnTo>
                    <a:pt x="492367" y="169635"/>
                  </a:lnTo>
                  <a:lnTo>
                    <a:pt x="492921" y="170707"/>
                  </a:lnTo>
                  <a:lnTo>
                    <a:pt x="494314" y="172478"/>
                  </a:lnTo>
                  <a:lnTo>
                    <a:pt x="494795" y="173718"/>
                  </a:lnTo>
                  <a:lnTo>
                    <a:pt x="494771" y="173984"/>
                  </a:lnTo>
                  <a:lnTo>
                    <a:pt x="494582" y="174374"/>
                  </a:lnTo>
                  <a:lnTo>
                    <a:pt x="493956" y="175248"/>
                  </a:lnTo>
                  <a:lnTo>
                    <a:pt x="493485" y="176660"/>
                  </a:lnTo>
                  <a:lnTo>
                    <a:pt x="492973" y="178233"/>
                  </a:lnTo>
                  <a:lnTo>
                    <a:pt x="492873" y="178564"/>
                  </a:lnTo>
                  <a:lnTo>
                    <a:pt x="492609" y="179436"/>
                  </a:lnTo>
                  <a:lnTo>
                    <a:pt x="492397" y="180141"/>
                  </a:lnTo>
                  <a:lnTo>
                    <a:pt x="492149" y="181108"/>
                  </a:lnTo>
                  <a:lnTo>
                    <a:pt x="491552" y="182215"/>
                  </a:lnTo>
                  <a:lnTo>
                    <a:pt x="491178" y="182790"/>
                  </a:lnTo>
                  <a:lnTo>
                    <a:pt x="490477" y="183870"/>
                  </a:lnTo>
                  <a:lnTo>
                    <a:pt x="488113" y="185875"/>
                  </a:lnTo>
                  <a:lnTo>
                    <a:pt x="486475" y="187492"/>
                  </a:lnTo>
                  <a:lnTo>
                    <a:pt x="486344" y="187725"/>
                  </a:lnTo>
                  <a:lnTo>
                    <a:pt x="485776" y="188740"/>
                  </a:lnTo>
                  <a:lnTo>
                    <a:pt x="485513" y="189209"/>
                  </a:lnTo>
                  <a:lnTo>
                    <a:pt x="485242" y="189694"/>
                  </a:lnTo>
                  <a:lnTo>
                    <a:pt x="483335" y="193014"/>
                  </a:lnTo>
                  <a:lnTo>
                    <a:pt x="482351" y="193990"/>
                  </a:lnTo>
                  <a:lnTo>
                    <a:pt x="481963" y="194576"/>
                  </a:lnTo>
                  <a:lnTo>
                    <a:pt x="481626" y="195551"/>
                  </a:lnTo>
                  <a:lnTo>
                    <a:pt x="481613" y="195877"/>
                  </a:lnTo>
                  <a:lnTo>
                    <a:pt x="481704" y="196251"/>
                  </a:lnTo>
                  <a:lnTo>
                    <a:pt x="482001" y="196820"/>
                  </a:lnTo>
                  <a:lnTo>
                    <a:pt x="482014" y="196999"/>
                  </a:lnTo>
                  <a:lnTo>
                    <a:pt x="481872" y="197438"/>
                  </a:lnTo>
                  <a:lnTo>
                    <a:pt x="481496" y="197975"/>
                  </a:lnTo>
                  <a:lnTo>
                    <a:pt x="481225" y="198138"/>
                  </a:lnTo>
                  <a:lnTo>
                    <a:pt x="479645" y="198935"/>
                  </a:lnTo>
                  <a:lnTo>
                    <a:pt x="477340" y="199390"/>
                  </a:lnTo>
                  <a:lnTo>
                    <a:pt x="476809" y="199602"/>
                  </a:lnTo>
                  <a:lnTo>
                    <a:pt x="476550" y="199813"/>
                  </a:lnTo>
                  <a:lnTo>
                    <a:pt x="475916" y="200561"/>
                  </a:lnTo>
                  <a:lnTo>
                    <a:pt x="474789" y="201472"/>
                  </a:lnTo>
                  <a:lnTo>
                    <a:pt x="474077" y="201993"/>
                  </a:lnTo>
                  <a:lnTo>
                    <a:pt x="473184" y="202448"/>
                  </a:lnTo>
                  <a:lnTo>
                    <a:pt x="472259" y="202506"/>
                  </a:lnTo>
                  <a:lnTo>
                    <a:pt x="471390" y="202391"/>
                  </a:lnTo>
                  <a:lnTo>
                    <a:pt x="471085" y="202449"/>
                  </a:lnTo>
                  <a:lnTo>
                    <a:pt x="468087" y="203782"/>
                  </a:lnTo>
                  <a:lnTo>
                    <a:pt x="467317" y="204277"/>
                  </a:lnTo>
                  <a:lnTo>
                    <a:pt x="464979" y="207204"/>
                  </a:lnTo>
                  <a:lnTo>
                    <a:pt x="465215" y="208095"/>
                  </a:lnTo>
                  <a:lnTo>
                    <a:pt x="465040" y="210537"/>
                  </a:lnTo>
                  <a:lnTo>
                    <a:pt x="464778" y="211030"/>
                  </a:lnTo>
                  <a:lnTo>
                    <a:pt x="463691" y="211535"/>
                  </a:lnTo>
                  <a:lnTo>
                    <a:pt x="462798" y="212892"/>
                  </a:lnTo>
                  <a:lnTo>
                    <a:pt x="462678" y="213465"/>
                  </a:lnTo>
                  <a:lnTo>
                    <a:pt x="462040" y="213482"/>
                  </a:lnTo>
                  <a:lnTo>
                    <a:pt x="462414" y="214509"/>
                  </a:lnTo>
                  <a:lnTo>
                    <a:pt x="461541" y="215983"/>
                  </a:lnTo>
                  <a:lnTo>
                    <a:pt x="460243" y="217192"/>
                  </a:lnTo>
                  <a:lnTo>
                    <a:pt x="459941" y="218483"/>
                  </a:lnTo>
                  <a:lnTo>
                    <a:pt x="459892" y="219788"/>
                  </a:lnTo>
                  <a:lnTo>
                    <a:pt x="459830" y="219970"/>
                  </a:lnTo>
                  <a:lnTo>
                    <a:pt x="458815" y="222392"/>
                  </a:lnTo>
                  <a:lnTo>
                    <a:pt x="458476" y="222839"/>
                  </a:lnTo>
                  <a:lnTo>
                    <a:pt x="458123" y="222761"/>
                  </a:lnTo>
                  <a:lnTo>
                    <a:pt x="458538" y="222593"/>
                  </a:lnTo>
                  <a:lnTo>
                    <a:pt x="459039" y="221507"/>
                  </a:lnTo>
                  <a:lnTo>
                    <a:pt x="459213" y="221005"/>
                  </a:lnTo>
                  <a:lnTo>
                    <a:pt x="459307" y="219893"/>
                  </a:lnTo>
                  <a:lnTo>
                    <a:pt x="458659" y="218331"/>
                  </a:lnTo>
                  <a:lnTo>
                    <a:pt x="458203" y="218060"/>
                  </a:lnTo>
                  <a:lnTo>
                    <a:pt x="457916" y="217018"/>
                  </a:lnTo>
                  <a:lnTo>
                    <a:pt x="458496" y="216159"/>
                  </a:lnTo>
                  <a:lnTo>
                    <a:pt x="459645" y="216024"/>
                  </a:lnTo>
                  <a:lnTo>
                    <a:pt x="459915" y="215143"/>
                  </a:lnTo>
                  <a:lnTo>
                    <a:pt x="459885" y="214596"/>
                  </a:lnTo>
                  <a:lnTo>
                    <a:pt x="459595" y="214391"/>
                  </a:lnTo>
                  <a:lnTo>
                    <a:pt x="459306" y="213487"/>
                  </a:lnTo>
                  <a:lnTo>
                    <a:pt x="460153" y="213487"/>
                  </a:lnTo>
                  <a:lnTo>
                    <a:pt x="460515" y="212554"/>
                  </a:lnTo>
                  <a:lnTo>
                    <a:pt x="460722" y="211743"/>
                  </a:lnTo>
                  <a:lnTo>
                    <a:pt x="460722" y="210895"/>
                  </a:lnTo>
                  <a:lnTo>
                    <a:pt x="461585" y="210255"/>
                  </a:lnTo>
                  <a:lnTo>
                    <a:pt x="461984" y="209812"/>
                  </a:lnTo>
                  <a:lnTo>
                    <a:pt x="462448" y="207785"/>
                  </a:lnTo>
                  <a:lnTo>
                    <a:pt x="462236" y="207673"/>
                  </a:lnTo>
                  <a:lnTo>
                    <a:pt x="461808" y="207231"/>
                  </a:lnTo>
                  <a:lnTo>
                    <a:pt x="461576" y="206848"/>
                  </a:lnTo>
                  <a:lnTo>
                    <a:pt x="461547" y="206621"/>
                  </a:lnTo>
                  <a:lnTo>
                    <a:pt x="461434" y="206409"/>
                  </a:lnTo>
                  <a:lnTo>
                    <a:pt x="460977" y="206007"/>
                  </a:lnTo>
                  <a:lnTo>
                    <a:pt x="458742" y="205714"/>
                  </a:lnTo>
                  <a:lnTo>
                    <a:pt x="458568" y="205595"/>
                  </a:lnTo>
                  <a:lnTo>
                    <a:pt x="457961" y="204718"/>
                  </a:lnTo>
                  <a:lnTo>
                    <a:pt x="457533" y="204306"/>
                  </a:lnTo>
                  <a:lnTo>
                    <a:pt x="457367" y="204499"/>
                  </a:lnTo>
                  <a:lnTo>
                    <a:pt x="457209" y="204462"/>
                  </a:lnTo>
                  <a:lnTo>
                    <a:pt x="456727" y="204112"/>
                  </a:lnTo>
                  <a:lnTo>
                    <a:pt x="456574" y="203863"/>
                  </a:lnTo>
                  <a:lnTo>
                    <a:pt x="455734" y="204495"/>
                  </a:lnTo>
                  <a:lnTo>
                    <a:pt x="455954" y="204867"/>
                  </a:lnTo>
                  <a:lnTo>
                    <a:pt x="456099" y="205328"/>
                  </a:lnTo>
                  <a:lnTo>
                    <a:pt x="456007" y="205458"/>
                  </a:lnTo>
                  <a:lnTo>
                    <a:pt x="455906" y="207783"/>
                  </a:lnTo>
                  <a:lnTo>
                    <a:pt x="456482" y="209167"/>
                  </a:lnTo>
                  <a:lnTo>
                    <a:pt x="456878" y="211224"/>
                  </a:lnTo>
                  <a:lnTo>
                    <a:pt x="456669" y="211488"/>
                  </a:lnTo>
                  <a:lnTo>
                    <a:pt x="456542" y="211823"/>
                  </a:lnTo>
                  <a:lnTo>
                    <a:pt x="456672" y="212429"/>
                  </a:lnTo>
                  <a:lnTo>
                    <a:pt x="456666" y="213162"/>
                  </a:lnTo>
                  <a:lnTo>
                    <a:pt x="456437" y="213489"/>
                  </a:lnTo>
                  <a:lnTo>
                    <a:pt x="443841" y="213521"/>
                  </a:lnTo>
                  <a:lnTo>
                    <a:pt x="445206" y="212780"/>
                  </a:lnTo>
                  <a:lnTo>
                    <a:pt x="445886" y="212304"/>
                  </a:lnTo>
                  <a:lnTo>
                    <a:pt x="446252" y="211869"/>
                  </a:lnTo>
                  <a:lnTo>
                    <a:pt x="446463" y="211281"/>
                  </a:lnTo>
                  <a:lnTo>
                    <a:pt x="446430" y="210712"/>
                  </a:lnTo>
                  <a:lnTo>
                    <a:pt x="446542" y="210184"/>
                  </a:lnTo>
                  <a:lnTo>
                    <a:pt x="446878" y="209618"/>
                  </a:lnTo>
                  <a:lnTo>
                    <a:pt x="446841" y="209153"/>
                  </a:lnTo>
                  <a:lnTo>
                    <a:pt x="446695" y="208815"/>
                  </a:lnTo>
                  <a:lnTo>
                    <a:pt x="446712" y="208421"/>
                  </a:lnTo>
                  <a:lnTo>
                    <a:pt x="446927" y="207390"/>
                  </a:lnTo>
                  <a:lnTo>
                    <a:pt x="447596" y="205750"/>
                  </a:lnTo>
                  <a:lnTo>
                    <a:pt x="448285" y="205014"/>
                  </a:lnTo>
                  <a:lnTo>
                    <a:pt x="448871" y="204255"/>
                  </a:lnTo>
                  <a:lnTo>
                    <a:pt x="448938" y="203995"/>
                  </a:lnTo>
                  <a:lnTo>
                    <a:pt x="448705" y="203775"/>
                  </a:lnTo>
                  <a:lnTo>
                    <a:pt x="447014" y="203326"/>
                  </a:lnTo>
                  <a:lnTo>
                    <a:pt x="446657" y="203141"/>
                  </a:lnTo>
                  <a:lnTo>
                    <a:pt x="446619" y="202970"/>
                  </a:lnTo>
                  <a:lnTo>
                    <a:pt x="446486" y="202839"/>
                  </a:lnTo>
                  <a:lnTo>
                    <a:pt x="446125" y="202624"/>
                  </a:lnTo>
                  <a:lnTo>
                    <a:pt x="445527" y="202951"/>
                  </a:lnTo>
                  <a:lnTo>
                    <a:pt x="444608" y="202561"/>
                  </a:lnTo>
                  <a:lnTo>
                    <a:pt x="444126" y="202725"/>
                  </a:lnTo>
                  <a:lnTo>
                    <a:pt x="444201" y="202967"/>
                  </a:lnTo>
                  <a:lnTo>
                    <a:pt x="444991" y="203446"/>
                  </a:lnTo>
                  <a:lnTo>
                    <a:pt x="444916" y="203724"/>
                  </a:lnTo>
                  <a:lnTo>
                    <a:pt x="444588" y="203973"/>
                  </a:lnTo>
                  <a:lnTo>
                    <a:pt x="444430" y="203966"/>
                  </a:lnTo>
                  <a:lnTo>
                    <a:pt x="444093" y="203772"/>
                  </a:lnTo>
                  <a:lnTo>
                    <a:pt x="443507" y="203218"/>
                  </a:lnTo>
                  <a:lnTo>
                    <a:pt x="442809" y="203164"/>
                  </a:lnTo>
                  <a:lnTo>
                    <a:pt x="441588" y="203591"/>
                  </a:lnTo>
                  <a:lnTo>
                    <a:pt x="440766" y="204209"/>
                  </a:lnTo>
                  <a:lnTo>
                    <a:pt x="440455" y="204198"/>
                  </a:lnTo>
                  <a:lnTo>
                    <a:pt x="440434" y="203953"/>
                  </a:lnTo>
                  <a:lnTo>
                    <a:pt x="440222" y="203960"/>
                  </a:lnTo>
                  <a:lnTo>
                    <a:pt x="439578" y="204313"/>
                  </a:lnTo>
                  <a:lnTo>
                    <a:pt x="439345" y="204677"/>
                  </a:lnTo>
                  <a:lnTo>
                    <a:pt x="438875" y="205000"/>
                  </a:lnTo>
                  <a:lnTo>
                    <a:pt x="438472" y="205011"/>
                  </a:lnTo>
                  <a:lnTo>
                    <a:pt x="437649" y="205941"/>
                  </a:lnTo>
                  <a:lnTo>
                    <a:pt x="436173" y="206808"/>
                  </a:lnTo>
                  <a:lnTo>
                    <a:pt x="436432" y="206521"/>
                  </a:lnTo>
                  <a:lnTo>
                    <a:pt x="437300" y="205877"/>
                  </a:lnTo>
                  <a:lnTo>
                    <a:pt x="437704" y="205123"/>
                  </a:lnTo>
                  <a:lnTo>
                    <a:pt x="437820" y="204650"/>
                  </a:lnTo>
                  <a:lnTo>
                    <a:pt x="437659" y="204163"/>
                  </a:lnTo>
                  <a:lnTo>
                    <a:pt x="437609" y="203505"/>
                  </a:lnTo>
                  <a:lnTo>
                    <a:pt x="437697" y="203130"/>
                  </a:lnTo>
                  <a:lnTo>
                    <a:pt x="437830" y="202978"/>
                  </a:lnTo>
                  <a:lnTo>
                    <a:pt x="438478" y="202339"/>
                  </a:lnTo>
                  <a:lnTo>
                    <a:pt x="439193" y="201889"/>
                  </a:lnTo>
                  <a:lnTo>
                    <a:pt x="439838" y="201834"/>
                  </a:lnTo>
                  <a:lnTo>
                    <a:pt x="440053" y="202053"/>
                  </a:lnTo>
                  <a:lnTo>
                    <a:pt x="440132" y="202321"/>
                  </a:lnTo>
                  <a:lnTo>
                    <a:pt x="440619" y="202243"/>
                  </a:lnTo>
                  <a:lnTo>
                    <a:pt x="440772" y="201819"/>
                  </a:lnTo>
                  <a:lnTo>
                    <a:pt x="441209" y="201718"/>
                  </a:lnTo>
                  <a:lnTo>
                    <a:pt x="441665" y="201316"/>
                  </a:lnTo>
                  <a:lnTo>
                    <a:pt x="441458" y="201238"/>
                  </a:lnTo>
                  <a:lnTo>
                    <a:pt x="440635" y="201246"/>
                  </a:lnTo>
                  <a:lnTo>
                    <a:pt x="440349" y="201135"/>
                  </a:lnTo>
                  <a:lnTo>
                    <a:pt x="440233" y="200796"/>
                  </a:lnTo>
                  <a:lnTo>
                    <a:pt x="440751" y="200740"/>
                  </a:lnTo>
                  <a:lnTo>
                    <a:pt x="441120" y="200573"/>
                  </a:lnTo>
                  <a:lnTo>
                    <a:pt x="440967" y="200383"/>
                  </a:lnTo>
                  <a:lnTo>
                    <a:pt x="440159" y="200048"/>
                  </a:lnTo>
                  <a:lnTo>
                    <a:pt x="440485" y="199279"/>
                  </a:lnTo>
                  <a:lnTo>
                    <a:pt x="440422" y="198393"/>
                  </a:lnTo>
                  <a:lnTo>
                    <a:pt x="440146" y="198284"/>
                  </a:lnTo>
                  <a:lnTo>
                    <a:pt x="439715" y="198564"/>
                  </a:lnTo>
                  <a:lnTo>
                    <a:pt x="439790" y="199107"/>
                  </a:lnTo>
                  <a:lnTo>
                    <a:pt x="439664" y="199914"/>
                  </a:lnTo>
                  <a:lnTo>
                    <a:pt x="439552" y="200085"/>
                  </a:lnTo>
                  <a:lnTo>
                    <a:pt x="438396" y="200568"/>
                  </a:lnTo>
                  <a:lnTo>
                    <a:pt x="437428" y="200824"/>
                  </a:lnTo>
                  <a:lnTo>
                    <a:pt x="435807" y="201490"/>
                  </a:lnTo>
                  <a:lnTo>
                    <a:pt x="435104" y="202092"/>
                  </a:lnTo>
                  <a:lnTo>
                    <a:pt x="434356" y="202880"/>
                  </a:lnTo>
                  <a:lnTo>
                    <a:pt x="434055" y="202406"/>
                  </a:lnTo>
                  <a:lnTo>
                    <a:pt x="433243" y="201560"/>
                  </a:lnTo>
                  <a:lnTo>
                    <a:pt x="432860" y="201374"/>
                  </a:lnTo>
                  <a:lnTo>
                    <a:pt x="432108" y="201273"/>
                  </a:lnTo>
                  <a:lnTo>
                    <a:pt x="431842" y="201091"/>
                  </a:lnTo>
                  <a:lnTo>
                    <a:pt x="431252" y="200442"/>
                  </a:lnTo>
                  <a:lnTo>
                    <a:pt x="431269" y="200281"/>
                  </a:lnTo>
                  <a:lnTo>
                    <a:pt x="430961" y="199499"/>
                  </a:lnTo>
                  <a:lnTo>
                    <a:pt x="429905" y="198812"/>
                  </a:lnTo>
                  <a:lnTo>
                    <a:pt x="429841" y="198029"/>
                  </a:lnTo>
                  <a:lnTo>
                    <a:pt x="429792" y="197089"/>
                  </a:lnTo>
                  <a:lnTo>
                    <a:pt x="428582" y="196997"/>
                  </a:lnTo>
                  <a:lnTo>
                    <a:pt x="428503" y="195822"/>
                  </a:lnTo>
                  <a:lnTo>
                    <a:pt x="427925" y="195844"/>
                  </a:lnTo>
                  <a:lnTo>
                    <a:pt x="427600" y="195718"/>
                  </a:lnTo>
                  <a:lnTo>
                    <a:pt x="426739" y="195179"/>
                  </a:lnTo>
                  <a:lnTo>
                    <a:pt x="426540" y="194837"/>
                  </a:lnTo>
                  <a:lnTo>
                    <a:pt x="425990" y="194517"/>
                  </a:lnTo>
                  <a:lnTo>
                    <a:pt x="424888" y="194440"/>
                  </a:lnTo>
                  <a:lnTo>
                    <a:pt x="423575" y="194519"/>
                  </a:lnTo>
                  <a:lnTo>
                    <a:pt x="423599" y="200989"/>
                  </a:lnTo>
                  <a:lnTo>
                    <a:pt x="422019" y="201621"/>
                  </a:lnTo>
                  <a:lnTo>
                    <a:pt x="421807" y="201914"/>
                  </a:lnTo>
                  <a:lnTo>
                    <a:pt x="421823" y="202164"/>
                  </a:lnTo>
                  <a:lnTo>
                    <a:pt x="421694" y="202517"/>
                  </a:lnTo>
                  <a:lnTo>
                    <a:pt x="421395" y="202967"/>
                  </a:lnTo>
                  <a:lnTo>
                    <a:pt x="421083" y="203168"/>
                  </a:lnTo>
                  <a:lnTo>
                    <a:pt x="420688" y="203298"/>
                  </a:lnTo>
                  <a:lnTo>
                    <a:pt x="419795" y="202513"/>
                  </a:lnTo>
                  <a:lnTo>
                    <a:pt x="419388" y="201557"/>
                  </a:lnTo>
                  <a:lnTo>
                    <a:pt x="418117" y="200496"/>
                  </a:lnTo>
                  <a:lnTo>
                    <a:pt x="417830" y="200392"/>
                  </a:lnTo>
                  <a:lnTo>
                    <a:pt x="416475" y="200623"/>
                  </a:lnTo>
                  <a:lnTo>
                    <a:pt x="415902" y="201456"/>
                  </a:lnTo>
                  <a:lnTo>
                    <a:pt x="415228" y="201843"/>
                  </a:lnTo>
                  <a:lnTo>
                    <a:pt x="415100" y="202125"/>
                  </a:lnTo>
                  <a:lnTo>
                    <a:pt x="415096" y="202555"/>
                  </a:lnTo>
                  <a:lnTo>
                    <a:pt x="414028" y="202416"/>
                  </a:lnTo>
                  <a:lnTo>
                    <a:pt x="407578" y="201908"/>
                  </a:lnTo>
                  <a:lnTo>
                    <a:pt x="407175" y="201971"/>
                  </a:lnTo>
                  <a:lnTo>
                    <a:pt x="406809" y="202198"/>
                  </a:lnTo>
                  <a:lnTo>
                    <a:pt x="406256" y="202387"/>
                  </a:lnTo>
                  <a:lnTo>
                    <a:pt x="405421" y="202249"/>
                  </a:lnTo>
                  <a:lnTo>
                    <a:pt x="404960" y="202361"/>
                  </a:lnTo>
                  <a:lnTo>
                    <a:pt x="405067" y="203572"/>
                  </a:lnTo>
                  <a:lnTo>
                    <a:pt x="404920" y="203835"/>
                  </a:lnTo>
                  <a:lnTo>
                    <a:pt x="403958" y="204094"/>
                  </a:lnTo>
                  <a:lnTo>
                    <a:pt x="402527" y="204086"/>
                  </a:lnTo>
                  <a:lnTo>
                    <a:pt x="402112" y="205299"/>
                  </a:lnTo>
                  <a:lnTo>
                    <a:pt x="401977" y="206028"/>
                  </a:lnTo>
                  <a:lnTo>
                    <a:pt x="401594" y="206536"/>
                  </a:lnTo>
                  <a:lnTo>
                    <a:pt x="401016" y="207063"/>
                  </a:lnTo>
                  <a:lnTo>
                    <a:pt x="400775" y="207199"/>
                  </a:lnTo>
                  <a:lnTo>
                    <a:pt x="400089" y="207420"/>
                  </a:lnTo>
                  <a:lnTo>
                    <a:pt x="399737" y="207433"/>
                  </a:lnTo>
                  <a:lnTo>
                    <a:pt x="399661" y="208222"/>
                  </a:lnTo>
                  <a:lnTo>
                    <a:pt x="399366" y="209090"/>
                  </a:lnTo>
                  <a:lnTo>
                    <a:pt x="398414" y="209422"/>
                  </a:lnTo>
                  <a:lnTo>
                    <a:pt x="398456" y="209660"/>
                  </a:lnTo>
                  <a:lnTo>
                    <a:pt x="398826" y="210011"/>
                  </a:lnTo>
                  <a:lnTo>
                    <a:pt x="398898" y="210489"/>
                  </a:lnTo>
                  <a:lnTo>
                    <a:pt x="399459" y="211052"/>
                  </a:lnTo>
                  <a:lnTo>
                    <a:pt x="399672" y="211068"/>
                  </a:lnTo>
                  <a:lnTo>
                    <a:pt x="400363" y="211350"/>
                  </a:lnTo>
                  <a:lnTo>
                    <a:pt x="400448" y="211597"/>
                  </a:lnTo>
                  <a:lnTo>
                    <a:pt x="401109" y="212231"/>
                  </a:lnTo>
                  <a:lnTo>
                    <a:pt x="401843" y="212154"/>
                  </a:lnTo>
                  <a:lnTo>
                    <a:pt x="402376" y="212591"/>
                  </a:lnTo>
                  <a:lnTo>
                    <a:pt x="402387" y="212736"/>
                  </a:lnTo>
                  <a:lnTo>
                    <a:pt x="402722" y="212937"/>
                  </a:lnTo>
                  <a:lnTo>
                    <a:pt x="403793" y="213264"/>
                  </a:lnTo>
                  <a:lnTo>
                    <a:pt x="404780" y="213752"/>
                  </a:lnTo>
                  <a:lnTo>
                    <a:pt x="405249" y="214362"/>
                  </a:lnTo>
                  <a:lnTo>
                    <a:pt x="405725" y="215482"/>
                  </a:lnTo>
                  <a:lnTo>
                    <a:pt x="405746" y="215716"/>
                  </a:lnTo>
                  <a:lnTo>
                    <a:pt x="405443" y="216155"/>
                  </a:lnTo>
                  <a:lnTo>
                    <a:pt x="405380" y="216649"/>
                  </a:lnTo>
                  <a:lnTo>
                    <a:pt x="405513" y="217297"/>
                  </a:lnTo>
                  <a:lnTo>
                    <a:pt x="405802" y="218119"/>
                  </a:lnTo>
                  <a:lnTo>
                    <a:pt x="406130" y="218394"/>
                  </a:lnTo>
                  <a:lnTo>
                    <a:pt x="406275" y="218878"/>
                  </a:lnTo>
                  <a:lnTo>
                    <a:pt x="406200" y="219640"/>
                  </a:lnTo>
                  <a:lnTo>
                    <a:pt x="406030" y="220016"/>
                  </a:lnTo>
                  <a:lnTo>
                    <a:pt x="406427" y="221511"/>
                  </a:lnTo>
                  <a:lnTo>
                    <a:pt x="406377" y="221965"/>
                  </a:lnTo>
                  <a:lnTo>
                    <a:pt x="406090" y="222891"/>
                  </a:lnTo>
                  <a:lnTo>
                    <a:pt x="406247" y="223191"/>
                  </a:lnTo>
                  <a:lnTo>
                    <a:pt x="406247" y="223319"/>
                  </a:lnTo>
                  <a:lnTo>
                    <a:pt x="405899" y="223150"/>
                  </a:lnTo>
                  <a:lnTo>
                    <a:pt x="403914" y="221570"/>
                  </a:lnTo>
                  <a:lnTo>
                    <a:pt x="403412" y="221242"/>
                  </a:lnTo>
                  <a:lnTo>
                    <a:pt x="401015" y="220360"/>
                  </a:lnTo>
                  <a:lnTo>
                    <a:pt x="400782" y="220586"/>
                  </a:lnTo>
                  <a:lnTo>
                    <a:pt x="399889" y="220113"/>
                  </a:lnTo>
                  <a:lnTo>
                    <a:pt x="398852" y="219966"/>
                  </a:lnTo>
                  <a:lnTo>
                    <a:pt x="398571" y="219824"/>
                  </a:lnTo>
                  <a:lnTo>
                    <a:pt x="398123" y="219414"/>
                  </a:lnTo>
                  <a:lnTo>
                    <a:pt x="397813" y="219284"/>
                  </a:lnTo>
                  <a:lnTo>
                    <a:pt x="396316" y="219036"/>
                  </a:lnTo>
                  <a:lnTo>
                    <a:pt x="395408" y="218736"/>
                  </a:lnTo>
                  <a:lnTo>
                    <a:pt x="394352" y="218192"/>
                  </a:lnTo>
                  <a:lnTo>
                    <a:pt x="393183" y="217424"/>
                  </a:lnTo>
                  <a:lnTo>
                    <a:pt x="392869" y="217025"/>
                  </a:lnTo>
                  <a:lnTo>
                    <a:pt x="392788" y="216821"/>
                  </a:lnTo>
                  <a:lnTo>
                    <a:pt x="392183" y="216443"/>
                  </a:lnTo>
                  <a:lnTo>
                    <a:pt x="390678" y="215762"/>
                  </a:lnTo>
                  <a:lnTo>
                    <a:pt x="390486" y="215776"/>
                  </a:lnTo>
                  <a:lnTo>
                    <a:pt x="389806" y="215579"/>
                  </a:lnTo>
                  <a:lnTo>
                    <a:pt x="388943" y="215073"/>
                  </a:lnTo>
                  <a:lnTo>
                    <a:pt x="388706" y="214998"/>
                  </a:lnTo>
                  <a:lnTo>
                    <a:pt x="387839" y="214998"/>
                  </a:lnTo>
                  <a:lnTo>
                    <a:pt x="387046" y="215388"/>
                  </a:lnTo>
                  <a:lnTo>
                    <a:pt x="386175" y="216307"/>
                  </a:lnTo>
                  <a:lnTo>
                    <a:pt x="386113" y="216548"/>
                  </a:lnTo>
                  <a:lnTo>
                    <a:pt x="386260" y="217094"/>
                  </a:lnTo>
                  <a:lnTo>
                    <a:pt x="386631" y="217452"/>
                  </a:lnTo>
                  <a:lnTo>
                    <a:pt x="386921" y="218300"/>
                  </a:lnTo>
                  <a:lnTo>
                    <a:pt x="387020" y="218854"/>
                  </a:lnTo>
                  <a:lnTo>
                    <a:pt x="387795" y="220168"/>
                  </a:lnTo>
                  <a:lnTo>
                    <a:pt x="388496" y="220536"/>
                  </a:lnTo>
                  <a:lnTo>
                    <a:pt x="388753" y="221507"/>
                  </a:lnTo>
                  <a:lnTo>
                    <a:pt x="388914" y="221801"/>
                  </a:lnTo>
                  <a:lnTo>
                    <a:pt x="389715" y="222091"/>
                  </a:lnTo>
                  <a:lnTo>
                    <a:pt x="390589" y="222757"/>
                  </a:lnTo>
                  <a:lnTo>
                    <a:pt x="391156" y="223900"/>
                  </a:lnTo>
                  <a:lnTo>
                    <a:pt x="390878" y="223958"/>
                  </a:lnTo>
                  <a:lnTo>
                    <a:pt x="390708" y="224270"/>
                  </a:lnTo>
                  <a:lnTo>
                    <a:pt x="390513" y="224895"/>
                  </a:lnTo>
                  <a:lnTo>
                    <a:pt x="390985" y="225940"/>
                  </a:lnTo>
                  <a:lnTo>
                    <a:pt x="391237" y="226818"/>
                  </a:lnTo>
                  <a:lnTo>
                    <a:pt x="391431" y="227171"/>
                  </a:lnTo>
                  <a:lnTo>
                    <a:pt x="391166" y="227290"/>
                  </a:lnTo>
                  <a:lnTo>
                    <a:pt x="390217" y="227368"/>
                  </a:lnTo>
                  <a:lnTo>
                    <a:pt x="389782" y="227316"/>
                  </a:lnTo>
                  <a:lnTo>
                    <a:pt x="389678" y="227141"/>
                  </a:lnTo>
                  <a:lnTo>
                    <a:pt x="389123" y="226858"/>
                  </a:lnTo>
                  <a:lnTo>
                    <a:pt x="387386" y="226365"/>
                  </a:lnTo>
                  <a:lnTo>
                    <a:pt x="386421" y="226195"/>
                  </a:lnTo>
                  <a:lnTo>
                    <a:pt x="386189" y="226009"/>
                  </a:lnTo>
                  <a:lnTo>
                    <a:pt x="386110" y="225693"/>
                  </a:lnTo>
                  <a:lnTo>
                    <a:pt x="387072" y="225496"/>
                  </a:lnTo>
                  <a:lnTo>
                    <a:pt x="387558" y="225050"/>
                  </a:lnTo>
                  <a:lnTo>
                    <a:pt x="379806" y="224969"/>
                  </a:lnTo>
                  <a:lnTo>
                    <a:pt x="380312" y="225366"/>
                  </a:lnTo>
                  <a:lnTo>
                    <a:pt x="380453" y="226140"/>
                  </a:lnTo>
                  <a:lnTo>
                    <a:pt x="381066" y="226688"/>
                  </a:lnTo>
                  <a:lnTo>
                    <a:pt x="381556" y="227326"/>
                  </a:lnTo>
                  <a:lnTo>
                    <a:pt x="381336" y="227884"/>
                  </a:lnTo>
                  <a:lnTo>
                    <a:pt x="381341" y="228884"/>
                  </a:lnTo>
                  <a:lnTo>
                    <a:pt x="381536" y="229587"/>
                  </a:lnTo>
                  <a:lnTo>
                    <a:pt x="380836" y="229717"/>
                  </a:lnTo>
                  <a:lnTo>
                    <a:pt x="380156" y="229647"/>
                  </a:lnTo>
                  <a:lnTo>
                    <a:pt x="379750" y="230153"/>
                  </a:lnTo>
                  <a:lnTo>
                    <a:pt x="379796" y="230770"/>
                  </a:lnTo>
                  <a:lnTo>
                    <a:pt x="379175" y="230521"/>
                  </a:lnTo>
                  <a:lnTo>
                    <a:pt x="379187" y="230365"/>
                  </a:lnTo>
                  <a:lnTo>
                    <a:pt x="378565" y="229856"/>
                  </a:lnTo>
                  <a:lnTo>
                    <a:pt x="378209" y="229986"/>
                  </a:lnTo>
                  <a:lnTo>
                    <a:pt x="377849" y="230611"/>
                  </a:lnTo>
                  <a:lnTo>
                    <a:pt x="377315" y="230991"/>
                  </a:lnTo>
                  <a:lnTo>
                    <a:pt x="376735" y="230876"/>
                  </a:lnTo>
                  <a:lnTo>
                    <a:pt x="376972" y="231750"/>
                  </a:lnTo>
                  <a:lnTo>
                    <a:pt x="377463" y="232063"/>
                  </a:lnTo>
                  <a:lnTo>
                    <a:pt x="378215" y="232192"/>
                  </a:lnTo>
                  <a:lnTo>
                    <a:pt x="378497" y="232798"/>
                  </a:lnTo>
                  <a:lnTo>
                    <a:pt x="378717" y="233709"/>
                  </a:lnTo>
                  <a:lnTo>
                    <a:pt x="378378" y="234535"/>
                  </a:lnTo>
                  <a:lnTo>
                    <a:pt x="378440" y="235186"/>
                  </a:lnTo>
                  <a:lnTo>
                    <a:pt x="377889" y="235216"/>
                  </a:lnTo>
                  <a:lnTo>
                    <a:pt x="377256" y="234803"/>
                  </a:lnTo>
                  <a:lnTo>
                    <a:pt x="376233" y="234729"/>
                  </a:lnTo>
                  <a:lnTo>
                    <a:pt x="375352" y="234380"/>
                  </a:lnTo>
                  <a:lnTo>
                    <a:pt x="374123" y="233780"/>
                  </a:lnTo>
                  <a:lnTo>
                    <a:pt x="374384" y="234182"/>
                  </a:lnTo>
                  <a:lnTo>
                    <a:pt x="374748" y="234361"/>
                  </a:lnTo>
                  <a:lnTo>
                    <a:pt x="374810" y="234551"/>
                  </a:lnTo>
                  <a:lnTo>
                    <a:pt x="374167" y="235536"/>
                  </a:lnTo>
                  <a:lnTo>
                    <a:pt x="373471" y="236402"/>
                  </a:lnTo>
                  <a:lnTo>
                    <a:pt x="373500" y="237120"/>
                  </a:lnTo>
                  <a:lnTo>
                    <a:pt x="373442" y="237514"/>
                  </a:lnTo>
                  <a:lnTo>
                    <a:pt x="371736" y="237536"/>
                  </a:lnTo>
                  <a:lnTo>
                    <a:pt x="369944" y="237063"/>
                  </a:lnTo>
                  <a:lnTo>
                    <a:pt x="369567" y="236959"/>
                  </a:lnTo>
                  <a:lnTo>
                    <a:pt x="369447" y="237416"/>
                  </a:lnTo>
                  <a:lnTo>
                    <a:pt x="370287" y="237758"/>
                  </a:lnTo>
                  <a:lnTo>
                    <a:pt x="370908" y="237628"/>
                  </a:lnTo>
                  <a:lnTo>
                    <a:pt x="371761" y="237896"/>
                  </a:lnTo>
                  <a:lnTo>
                    <a:pt x="371198" y="238900"/>
                  </a:lnTo>
                  <a:lnTo>
                    <a:pt x="371069" y="238852"/>
                  </a:lnTo>
                  <a:lnTo>
                    <a:pt x="370875" y="238461"/>
                  </a:lnTo>
                  <a:lnTo>
                    <a:pt x="370962" y="238811"/>
                  </a:lnTo>
                  <a:lnTo>
                    <a:pt x="371330" y="239641"/>
                  </a:lnTo>
                  <a:lnTo>
                    <a:pt x="371855" y="241300"/>
                  </a:lnTo>
                  <a:lnTo>
                    <a:pt x="373501" y="242565"/>
                  </a:lnTo>
                  <a:lnTo>
                    <a:pt x="374279" y="242844"/>
                  </a:lnTo>
                  <a:lnTo>
                    <a:pt x="374891" y="242859"/>
                  </a:lnTo>
                  <a:lnTo>
                    <a:pt x="374912" y="242636"/>
                  </a:lnTo>
                  <a:lnTo>
                    <a:pt x="375040" y="242744"/>
                  </a:lnTo>
                  <a:lnTo>
                    <a:pt x="375643" y="243511"/>
                  </a:lnTo>
                  <a:lnTo>
                    <a:pt x="375955" y="243749"/>
                  </a:lnTo>
                  <a:lnTo>
                    <a:pt x="376637" y="243908"/>
                  </a:lnTo>
                  <a:lnTo>
                    <a:pt x="377324" y="243904"/>
                  </a:lnTo>
                  <a:lnTo>
                    <a:pt x="378673" y="243468"/>
                  </a:lnTo>
                  <a:lnTo>
                    <a:pt x="378784" y="243654"/>
                  </a:lnTo>
                  <a:lnTo>
                    <a:pt x="379980" y="244608"/>
                  </a:lnTo>
                  <a:lnTo>
                    <a:pt x="380431" y="244828"/>
                  </a:lnTo>
                  <a:lnTo>
                    <a:pt x="381639" y="245340"/>
                  </a:lnTo>
                  <a:lnTo>
                    <a:pt x="382487" y="245296"/>
                  </a:lnTo>
                  <a:lnTo>
                    <a:pt x="382892" y="244864"/>
                  </a:lnTo>
                  <a:lnTo>
                    <a:pt x="382297" y="244336"/>
                  </a:lnTo>
                  <a:lnTo>
                    <a:pt x="382313" y="244007"/>
                  </a:lnTo>
                  <a:lnTo>
                    <a:pt x="383335" y="243653"/>
                  </a:lnTo>
                  <a:lnTo>
                    <a:pt x="383654" y="243274"/>
                  </a:lnTo>
                  <a:lnTo>
                    <a:pt x="383844" y="242827"/>
                  </a:lnTo>
                  <a:lnTo>
                    <a:pt x="383782" y="242530"/>
                  </a:lnTo>
                  <a:lnTo>
                    <a:pt x="383248" y="242273"/>
                  </a:lnTo>
                  <a:lnTo>
                    <a:pt x="383020" y="241634"/>
                  </a:lnTo>
                  <a:lnTo>
                    <a:pt x="383898" y="241247"/>
                  </a:lnTo>
                  <a:lnTo>
                    <a:pt x="383898" y="241410"/>
                  </a:lnTo>
                  <a:lnTo>
                    <a:pt x="385789" y="241370"/>
                  </a:lnTo>
                  <a:lnTo>
                    <a:pt x="385950" y="241254"/>
                  </a:lnTo>
                  <a:lnTo>
                    <a:pt x="386058" y="240912"/>
                  </a:lnTo>
                  <a:lnTo>
                    <a:pt x="386232" y="240879"/>
                  </a:lnTo>
                  <a:lnTo>
                    <a:pt x="386488" y="240979"/>
                  </a:lnTo>
                  <a:lnTo>
                    <a:pt x="386790" y="241277"/>
                  </a:lnTo>
                  <a:lnTo>
                    <a:pt x="387071" y="241995"/>
                  </a:lnTo>
                  <a:lnTo>
                    <a:pt x="387228" y="242140"/>
                  </a:lnTo>
                  <a:lnTo>
                    <a:pt x="387472" y="242166"/>
                  </a:lnTo>
                  <a:lnTo>
                    <a:pt x="387545" y="241529"/>
                  </a:lnTo>
                  <a:lnTo>
                    <a:pt x="387679" y="241184"/>
                  </a:lnTo>
                  <a:lnTo>
                    <a:pt x="387969" y="240919"/>
                  </a:lnTo>
                  <a:lnTo>
                    <a:pt x="388234" y="240854"/>
                  </a:lnTo>
                  <a:lnTo>
                    <a:pt x="388592" y="240361"/>
                  </a:lnTo>
                  <a:lnTo>
                    <a:pt x="388938" y="239568"/>
                  </a:lnTo>
                  <a:lnTo>
                    <a:pt x="389260" y="238801"/>
                  </a:lnTo>
                  <a:lnTo>
                    <a:pt x="390209" y="239188"/>
                  </a:lnTo>
                  <a:lnTo>
                    <a:pt x="390602" y="239480"/>
                  </a:lnTo>
                  <a:lnTo>
                    <a:pt x="390674" y="239695"/>
                  </a:lnTo>
                  <a:lnTo>
                    <a:pt x="391667" y="240124"/>
                  </a:lnTo>
                  <a:lnTo>
                    <a:pt x="391938" y="240162"/>
                  </a:lnTo>
                  <a:lnTo>
                    <a:pt x="392219" y="240134"/>
                  </a:lnTo>
                  <a:lnTo>
                    <a:pt x="392550" y="239687"/>
                  </a:lnTo>
                  <a:lnTo>
                    <a:pt x="393146" y="239378"/>
                  </a:lnTo>
                  <a:lnTo>
                    <a:pt x="393891" y="239274"/>
                  </a:lnTo>
                  <a:lnTo>
                    <a:pt x="394209" y="239132"/>
                  </a:lnTo>
                  <a:lnTo>
                    <a:pt x="394856" y="239365"/>
                  </a:lnTo>
                  <a:lnTo>
                    <a:pt x="395145" y="239355"/>
                  </a:lnTo>
                  <a:lnTo>
                    <a:pt x="395384" y="239132"/>
                  </a:lnTo>
                  <a:lnTo>
                    <a:pt x="398266" y="239123"/>
                  </a:lnTo>
                  <a:lnTo>
                    <a:pt x="399272" y="239871"/>
                  </a:lnTo>
                  <a:lnTo>
                    <a:pt x="399284" y="240019"/>
                  </a:lnTo>
                  <a:lnTo>
                    <a:pt x="398957" y="240239"/>
                  </a:lnTo>
                  <a:lnTo>
                    <a:pt x="398969" y="240533"/>
                  </a:lnTo>
                  <a:lnTo>
                    <a:pt x="399355" y="241887"/>
                  </a:lnTo>
                  <a:lnTo>
                    <a:pt x="398999" y="242757"/>
                  </a:lnTo>
                  <a:lnTo>
                    <a:pt x="399168" y="243378"/>
                  </a:lnTo>
                  <a:lnTo>
                    <a:pt x="398354" y="244295"/>
                  </a:lnTo>
                  <a:lnTo>
                    <a:pt x="397158" y="245318"/>
                  </a:lnTo>
                  <a:lnTo>
                    <a:pt x="396728" y="245753"/>
                  </a:lnTo>
                  <a:lnTo>
                    <a:pt x="396567" y="246010"/>
                  </a:lnTo>
                  <a:lnTo>
                    <a:pt x="396613" y="246345"/>
                  </a:lnTo>
                  <a:lnTo>
                    <a:pt x="396567" y="246538"/>
                  </a:lnTo>
                  <a:lnTo>
                    <a:pt x="396117" y="247677"/>
                  </a:lnTo>
                  <a:lnTo>
                    <a:pt x="395869" y="248071"/>
                  </a:lnTo>
                  <a:lnTo>
                    <a:pt x="396031" y="248488"/>
                  </a:lnTo>
                  <a:lnTo>
                    <a:pt x="395919" y="249551"/>
                  </a:lnTo>
                  <a:lnTo>
                    <a:pt x="396457" y="250098"/>
                  </a:lnTo>
                  <a:lnTo>
                    <a:pt x="397260" y="251798"/>
                  </a:lnTo>
                  <a:lnTo>
                    <a:pt x="397334" y="252419"/>
                  </a:lnTo>
                  <a:lnTo>
                    <a:pt x="398004" y="253512"/>
                  </a:lnTo>
                  <a:lnTo>
                    <a:pt x="397934" y="254011"/>
                  </a:lnTo>
                  <a:lnTo>
                    <a:pt x="397628" y="254312"/>
                  </a:lnTo>
                  <a:lnTo>
                    <a:pt x="397546" y="254494"/>
                  </a:lnTo>
                  <a:lnTo>
                    <a:pt x="398244" y="255505"/>
                  </a:lnTo>
                  <a:lnTo>
                    <a:pt x="396547" y="255525"/>
                  </a:lnTo>
                  <a:lnTo>
                    <a:pt x="396524" y="253186"/>
                  </a:lnTo>
                  <a:lnTo>
                    <a:pt x="395428" y="253190"/>
                  </a:lnTo>
                  <a:lnTo>
                    <a:pt x="394230" y="253201"/>
                  </a:lnTo>
                  <a:lnTo>
                    <a:pt x="388478" y="253211"/>
                  </a:lnTo>
                  <a:lnTo>
                    <a:pt x="376111" y="253258"/>
                  </a:lnTo>
                  <a:lnTo>
                    <a:pt x="374007" y="253297"/>
                  </a:lnTo>
                  <a:lnTo>
                    <a:pt x="373036" y="253303"/>
                  </a:lnTo>
                  <a:lnTo>
                    <a:pt x="356145" y="253382"/>
                  </a:lnTo>
                  <a:lnTo>
                    <a:pt x="347245" y="253369"/>
                  </a:lnTo>
                  <a:lnTo>
                    <a:pt x="347245" y="255598"/>
                  </a:lnTo>
                  <a:lnTo>
                    <a:pt x="343432" y="255597"/>
                  </a:lnTo>
                  <a:lnTo>
                    <a:pt x="342099" y="255589"/>
                  </a:lnTo>
                  <a:lnTo>
                    <a:pt x="342099" y="257490"/>
                  </a:lnTo>
                  <a:lnTo>
                    <a:pt x="342099" y="257931"/>
                  </a:lnTo>
                  <a:lnTo>
                    <a:pt x="339496" y="257948"/>
                  </a:lnTo>
                  <a:lnTo>
                    <a:pt x="339478" y="259947"/>
                  </a:lnTo>
                  <a:lnTo>
                    <a:pt x="339458" y="262063"/>
                  </a:lnTo>
                  <a:lnTo>
                    <a:pt x="336842" y="262047"/>
                  </a:lnTo>
                  <a:lnTo>
                    <a:pt x="336881" y="264974"/>
                  </a:lnTo>
                  <a:lnTo>
                    <a:pt x="334266" y="265007"/>
                  </a:lnTo>
                  <a:lnTo>
                    <a:pt x="334253" y="267349"/>
                  </a:lnTo>
                  <a:lnTo>
                    <a:pt x="332311" y="267333"/>
                  </a:lnTo>
                  <a:lnTo>
                    <a:pt x="332253" y="269675"/>
                  </a:lnTo>
                  <a:lnTo>
                    <a:pt x="331715" y="269675"/>
                  </a:lnTo>
                  <a:lnTo>
                    <a:pt x="331625" y="272018"/>
                  </a:lnTo>
                  <a:lnTo>
                    <a:pt x="329087" y="272018"/>
                  </a:lnTo>
                  <a:lnTo>
                    <a:pt x="329093" y="273054"/>
                  </a:lnTo>
                  <a:lnTo>
                    <a:pt x="329099" y="274211"/>
                  </a:lnTo>
                  <a:lnTo>
                    <a:pt x="329100" y="274376"/>
                  </a:lnTo>
                  <a:lnTo>
                    <a:pt x="326472" y="274425"/>
                  </a:lnTo>
                  <a:lnTo>
                    <a:pt x="326498" y="276767"/>
                  </a:lnTo>
                  <a:lnTo>
                    <a:pt x="323843" y="276751"/>
                  </a:lnTo>
                  <a:lnTo>
                    <a:pt x="323805" y="281452"/>
                  </a:lnTo>
                  <a:lnTo>
                    <a:pt x="318535" y="281452"/>
                  </a:lnTo>
                  <a:lnTo>
                    <a:pt x="318548" y="283827"/>
                  </a:lnTo>
                  <a:lnTo>
                    <a:pt x="313511" y="283827"/>
                  </a:lnTo>
                  <a:lnTo>
                    <a:pt x="313317" y="290919"/>
                  </a:lnTo>
                  <a:lnTo>
                    <a:pt x="314003" y="290919"/>
                  </a:lnTo>
                  <a:lnTo>
                    <a:pt x="314120" y="318978"/>
                  </a:lnTo>
                  <a:lnTo>
                    <a:pt x="299196" y="319119"/>
                  </a:lnTo>
                  <a:lnTo>
                    <a:pt x="298570" y="319124"/>
                  </a:lnTo>
                  <a:lnTo>
                    <a:pt x="298570" y="318929"/>
                  </a:lnTo>
                  <a:lnTo>
                    <a:pt x="286109" y="318938"/>
                  </a:lnTo>
                  <a:lnTo>
                    <a:pt x="283194" y="318908"/>
                  </a:lnTo>
                  <a:lnTo>
                    <a:pt x="283063" y="318909"/>
                  </a:lnTo>
                  <a:lnTo>
                    <a:pt x="267599" y="318962"/>
                  </a:lnTo>
                  <a:lnTo>
                    <a:pt x="267612" y="317824"/>
                  </a:lnTo>
                  <a:lnTo>
                    <a:pt x="237884" y="317726"/>
                  </a:lnTo>
                  <a:lnTo>
                    <a:pt x="237847" y="324089"/>
                  </a:lnTo>
                  <a:lnTo>
                    <a:pt x="237834" y="330044"/>
                  </a:lnTo>
                  <a:lnTo>
                    <a:pt x="237832" y="331992"/>
                  </a:lnTo>
                  <a:lnTo>
                    <a:pt x="236216" y="331993"/>
                  </a:lnTo>
                  <a:lnTo>
                    <a:pt x="215588" y="332015"/>
                  </a:lnTo>
                  <a:lnTo>
                    <a:pt x="204124" y="331941"/>
                  </a:lnTo>
                  <a:lnTo>
                    <a:pt x="200041" y="331969"/>
                  </a:lnTo>
                  <a:lnTo>
                    <a:pt x="176416" y="331934"/>
                  </a:lnTo>
                  <a:lnTo>
                    <a:pt x="169259" y="332056"/>
                  </a:lnTo>
                  <a:lnTo>
                    <a:pt x="165402" y="332223"/>
                  </a:lnTo>
                  <a:lnTo>
                    <a:pt x="149637" y="332408"/>
                  </a:lnTo>
                  <a:lnTo>
                    <a:pt x="149217" y="332313"/>
                  </a:lnTo>
                  <a:lnTo>
                    <a:pt x="147307" y="332217"/>
                  </a:lnTo>
                  <a:lnTo>
                    <a:pt x="144065" y="332129"/>
                  </a:lnTo>
                  <a:lnTo>
                    <a:pt x="136673" y="332100"/>
                  </a:lnTo>
                  <a:lnTo>
                    <a:pt x="136491" y="332099"/>
                  </a:lnTo>
                  <a:lnTo>
                    <a:pt x="128954" y="332142"/>
                  </a:lnTo>
                  <a:lnTo>
                    <a:pt x="128960" y="330190"/>
                  </a:lnTo>
                  <a:lnTo>
                    <a:pt x="129019" y="324856"/>
                  </a:lnTo>
                  <a:lnTo>
                    <a:pt x="129026" y="309081"/>
                  </a:lnTo>
                  <a:lnTo>
                    <a:pt x="129037" y="290411"/>
                  </a:lnTo>
                  <a:lnTo>
                    <a:pt x="129054" y="289646"/>
                  </a:lnTo>
                  <a:lnTo>
                    <a:pt x="129302" y="289644"/>
                  </a:lnTo>
                  <a:lnTo>
                    <a:pt x="129199" y="282740"/>
                  </a:lnTo>
                  <a:lnTo>
                    <a:pt x="129243" y="269276"/>
                  </a:lnTo>
                  <a:lnTo>
                    <a:pt x="129275" y="262176"/>
                  </a:lnTo>
                  <a:lnTo>
                    <a:pt x="129391" y="261680"/>
                  </a:lnTo>
                  <a:lnTo>
                    <a:pt x="129436" y="260683"/>
                  </a:lnTo>
                  <a:lnTo>
                    <a:pt x="129418" y="241804"/>
                  </a:lnTo>
                  <a:lnTo>
                    <a:pt x="129418" y="241649"/>
                  </a:lnTo>
                  <a:lnTo>
                    <a:pt x="129356" y="238488"/>
                  </a:lnTo>
                  <a:lnTo>
                    <a:pt x="129367" y="231644"/>
                  </a:lnTo>
                  <a:lnTo>
                    <a:pt x="129367" y="231464"/>
                  </a:lnTo>
                  <a:lnTo>
                    <a:pt x="129368" y="229202"/>
                  </a:lnTo>
                  <a:lnTo>
                    <a:pt x="128631" y="228421"/>
                  </a:lnTo>
                  <a:lnTo>
                    <a:pt x="127558" y="227681"/>
                  </a:lnTo>
                  <a:lnTo>
                    <a:pt x="126685" y="227622"/>
                  </a:lnTo>
                  <a:lnTo>
                    <a:pt x="125508" y="227012"/>
                  </a:lnTo>
                  <a:lnTo>
                    <a:pt x="124460" y="227045"/>
                  </a:lnTo>
                  <a:lnTo>
                    <a:pt x="123645" y="227428"/>
                  </a:lnTo>
                  <a:lnTo>
                    <a:pt x="123234" y="227592"/>
                  </a:lnTo>
                  <a:lnTo>
                    <a:pt x="122717" y="227651"/>
                  </a:lnTo>
                  <a:lnTo>
                    <a:pt x="121305" y="228708"/>
                  </a:lnTo>
                  <a:lnTo>
                    <a:pt x="121024" y="229343"/>
                  </a:lnTo>
                  <a:lnTo>
                    <a:pt x="121202" y="229897"/>
                  </a:lnTo>
                  <a:lnTo>
                    <a:pt x="120718" y="230236"/>
                  </a:lnTo>
                  <a:lnTo>
                    <a:pt x="119641" y="230337"/>
                  </a:lnTo>
                  <a:lnTo>
                    <a:pt x="119235" y="230017"/>
                  </a:lnTo>
                  <a:lnTo>
                    <a:pt x="118263" y="230300"/>
                  </a:lnTo>
                  <a:lnTo>
                    <a:pt x="117952" y="230263"/>
                  </a:lnTo>
                  <a:lnTo>
                    <a:pt x="117455" y="230089"/>
                  </a:lnTo>
                  <a:lnTo>
                    <a:pt x="117215" y="229781"/>
                  </a:lnTo>
                  <a:lnTo>
                    <a:pt x="117036" y="229684"/>
                  </a:lnTo>
                  <a:lnTo>
                    <a:pt x="116230" y="229546"/>
                  </a:lnTo>
                  <a:lnTo>
                    <a:pt x="115738" y="229070"/>
                  </a:lnTo>
                  <a:lnTo>
                    <a:pt x="114417" y="229121"/>
                  </a:lnTo>
                  <a:lnTo>
                    <a:pt x="113522" y="228660"/>
                  </a:lnTo>
                  <a:lnTo>
                    <a:pt x="113026" y="228608"/>
                  </a:lnTo>
                  <a:lnTo>
                    <a:pt x="112475" y="228094"/>
                  </a:lnTo>
                  <a:lnTo>
                    <a:pt x="112367" y="227916"/>
                  </a:lnTo>
                  <a:lnTo>
                    <a:pt x="112206" y="227608"/>
                  </a:lnTo>
                  <a:lnTo>
                    <a:pt x="111568" y="227507"/>
                  </a:lnTo>
                  <a:lnTo>
                    <a:pt x="110868" y="227730"/>
                  </a:lnTo>
                  <a:lnTo>
                    <a:pt x="110147" y="227570"/>
                  </a:lnTo>
                  <a:lnTo>
                    <a:pt x="109887" y="227358"/>
                  </a:lnTo>
                  <a:lnTo>
                    <a:pt x="110761" y="227224"/>
                  </a:lnTo>
                  <a:lnTo>
                    <a:pt x="111709" y="226838"/>
                  </a:lnTo>
                  <a:lnTo>
                    <a:pt x="112016" y="226585"/>
                  </a:lnTo>
                  <a:lnTo>
                    <a:pt x="112587" y="225927"/>
                  </a:lnTo>
                  <a:lnTo>
                    <a:pt x="112517" y="225734"/>
                  </a:lnTo>
                  <a:lnTo>
                    <a:pt x="112737" y="225511"/>
                  </a:lnTo>
                  <a:lnTo>
                    <a:pt x="113826" y="225931"/>
                  </a:lnTo>
                  <a:lnTo>
                    <a:pt x="114518" y="225932"/>
                  </a:lnTo>
                  <a:lnTo>
                    <a:pt x="115268" y="225579"/>
                  </a:lnTo>
                  <a:lnTo>
                    <a:pt x="115765" y="225129"/>
                  </a:lnTo>
                  <a:lnTo>
                    <a:pt x="116623" y="224658"/>
                  </a:lnTo>
                  <a:lnTo>
                    <a:pt x="116998" y="224335"/>
                  </a:lnTo>
                  <a:lnTo>
                    <a:pt x="117051" y="222336"/>
                  </a:lnTo>
                  <a:lnTo>
                    <a:pt x="117009" y="221790"/>
                  </a:lnTo>
                  <a:lnTo>
                    <a:pt x="116891" y="221574"/>
                  </a:lnTo>
                  <a:lnTo>
                    <a:pt x="116738" y="221484"/>
                  </a:lnTo>
                  <a:lnTo>
                    <a:pt x="116170" y="221350"/>
                  </a:lnTo>
                  <a:lnTo>
                    <a:pt x="115491" y="221357"/>
                  </a:lnTo>
                  <a:lnTo>
                    <a:pt x="114600" y="221149"/>
                  </a:lnTo>
                  <a:lnTo>
                    <a:pt x="114422" y="221096"/>
                  </a:lnTo>
                  <a:lnTo>
                    <a:pt x="114090" y="220829"/>
                  </a:lnTo>
                  <a:lnTo>
                    <a:pt x="113643" y="220312"/>
                  </a:lnTo>
                  <a:lnTo>
                    <a:pt x="113635" y="219464"/>
                  </a:lnTo>
                  <a:lnTo>
                    <a:pt x="113441" y="218431"/>
                  </a:lnTo>
                  <a:lnTo>
                    <a:pt x="112989" y="217899"/>
                  </a:lnTo>
                  <a:lnTo>
                    <a:pt x="112438" y="217669"/>
                  </a:lnTo>
                  <a:lnTo>
                    <a:pt x="111310" y="217813"/>
                  </a:lnTo>
                  <a:lnTo>
                    <a:pt x="110771" y="217341"/>
                  </a:lnTo>
                  <a:lnTo>
                    <a:pt x="110240" y="217021"/>
                  </a:lnTo>
                  <a:lnTo>
                    <a:pt x="109424" y="217330"/>
                  </a:lnTo>
                  <a:lnTo>
                    <a:pt x="110095" y="215018"/>
                  </a:lnTo>
                  <a:lnTo>
                    <a:pt x="111418" y="214148"/>
                  </a:lnTo>
                  <a:lnTo>
                    <a:pt x="111738" y="213791"/>
                  </a:lnTo>
                  <a:lnTo>
                    <a:pt x="111692" y="212903"/>
                  </a:lnTo>
                  <a:lnTo>
                    <a:pt x="111469" y="211847"/>
                  </a:lnTo>
                  <a:lnTo>
                    <a:pt x="111444" y="211238"/>
                  </a:lnTo>
                  <a:lnTo>
                    <a:pt x="111838" y="210268"/>
                  </a:lnTo>
                  <a:lnTo>
                    <a:pt x="111951" y="209543"/>
                  </a:lnTo>
                  <a:lnTo>
                    <a:pt x="111552" y="207873"/>
                  </a:lnTo>
                  <a:lnTo>
                    <a:pt x="111088" y="207294"/>
                  </a:lnTo>
                  <a:lnTo>
                    <a:pt x="110835" y="207134"/>
                  </a:lnTo>
                  <a:lnTo>
                    <a:pt x="110029" y="207000"/>
                  </a:lnTo>
                  <a:lnTo>
                    <a:pt x="109440" y="207063"/>
                  </a:lnTo>
                  <a:lnTo>
                    <a:pt x="108987" y="206773"/>
                  </a:lnTo>
                  <a:lnTo>
                    <a:pt x="108386" y="206138"/>
                  </a:lnTo>
                  <a:lnTo>
                    <a:pt x="107381" y="205788"/>
                  </a:lnTo>
                  <a:lnTo>
                    <a:pt x="106949" y="205190"/>
                  </a:lnTo>
                  <a:lnTo>
                    <a:pt x="106555" y="205413"/>
                  </a:lnTo>
                  <a:lnTo>
                    <a:pt x="106073" y="205978"/>
                  </a:lnTo>
                  <a:lnTo>
                    <a:pt x="105949" y="206276"/>
                  </a:lnTo>
                  <a:lnTo>
                    <a:pt x="105858" y="206744"/>
                  </a:lnTo>
                  <a:lnTo>
                    <a:pt x="105896" y="207476"/>
                  </a:lnTo>
                  <a:lnTo>
                    <a:pt x="105543" y="208904"/>
                  </a:lnTo>
                  <a:lnTo>
                    <a:pt x="105399" y="210052"/>
                  </a:lnTo>
                  <a:lnTo>
                    <a:pt x="105101" y="211513"/>
                  </a:lnTo>
                  <a:lnTo>
                    <a:pt x="104500" y="212588"/>
                  </a:lnTo>
                  <a:lnTo>
                    <a:pt x="104073" y="213562"/>
                  </a:lnTo>
                  <a:lnTo>
                    <a:pt x="103891" y="214287"/>
                  </a:lnTo>
                  <a:lnTo>
                    <a:pt x="103891" y="214699"/>
                  </a:lnTo>
                  <a:lnTo>
                    <a:pt x="103771" y="215116"/>
                  </a:lnTo>
                  <a:lnTo>
                    <a:pt x="103456" y="215714"/>
                  </a:lnTo>
                  <a:lnTo>
                    <a:pt x="102346" y="217153"/>
                  </a:lnTo>
                  <a:lnTo>
                    <a:pt x="102099" y="219020"/>
                  </a:lnTo>
                  <a:lnTo>
                    <a:pt x="101668" y="219499"/>
                  </a:lnTo>
                  <a:lnTo>
                    <a:pt x="101636" y="221421"/>
                  </a:lnTo>
                  <a:lnTo>
                    <a:pt x="101409" y="221901"/>
                  </a:lnTo>
                  <a:lnTo>
                    <a:pt x="100978" y="222485"/>
                  </a:lnTo>
                  <a:lnTo>
                    <a:pt x="99755" y="223841"/>
                  </a:lnTo>
                  <a:lnTo>
                    <a:pt x="98179" y="225278"/>
                  </a:lnTo>
                  <a:lnTo>
                    <a:pt x="97778" y="225375"/>
                  </a:lnTo>
                  <a:lnTo>
                    <a:pt x="97765" y="225931"/>
                  </a:lnTo>
                  <a:lnTo>
                    <a:pt x="97715" y="226598"/>
                  </a:lnTo>
                  <a:lnTo>
                    <a:pt x="96795" y="227738"/>
                  </a:lnTo>
                  <a:lnTo>
                    <a:pt x="96223" y="228285"/>
                  </a:lnTo>
                  <a:lnTo>
                    <a:pt x="95627" y="228615"/>
                  </a:lnTo>
                  <a:lnTo>
                    <a:pt x="94070" y="228500"/>
                  </a:lnTo>
                  <a:lnTo>
                    <a:pt x="93739" y="228678"/>
                  </a:lnTo>
                  <a:lnTo>
                    <a:pt x="92844" y="228362"/>
                  </a:lnTo>
                  <a:lnTo>
                    <a:pt x="91697" y="227630"/>
                  </a:lnTo>
                  <a:lnTo>
                    <a:pt x="91473" y="227129"/>
                  </a:lnTo>
                  <a:lnTo>
                    <a:pt x="91382" y="226564"/>
                  </a:lnTo>
                  <a:lnTo>
                    <a:pt x="90272" y="225397"/>
                  </a:lnTo>
                  <a:lnTo>
                    <a:pt x="89613" y="225185"/>
                  </a:lnTo>
                  <a:lnTo>
                    <a:pt x="86154" y="224882"/>
                  </a:lnTo>
                  <a:lnTo>
                    <a:pt x="84977" y="224611"/>
                  </a:lnTo>
                  <a:lnTo>
                    <a:pt x="84650" y="224251"/>
                  </a:lnTo>
                  <a:lnTo>
                    <a:pt x="83433" y="224184"/>
                  </a:lnTo>
                  <a:lnTo>
                    <a:pt x="82966" y="223899"/>
                  </a:lnTo>
                  <a:lnTo>
                    <a:pt x="82223" y="223765"/>
                  </a:lnTo>
                  <a:lnTo>
                    <a:pt x="80865" y="224111"/>
                  </a:lnTo>
                  <a:lnTo>
                    <a:pt x="80857" y="223909"/>
                  </a:lnTo>
                  <a:lnTo>
                    <a:pt x="80653" y="223646"/>
                  </a:lnTo>
                  <a:lnTo>
                    <a:pt x="79240" y="223586"/>
                  </a:lnTo>
                  <a:lnTo>
                    <a:pt x="78039" y="224163"/>
                  </a:lnTo>
                  <a:lnTo>
                    <a:pt x="76812" y="223556"/>
                  </a:lnTo>
                  <a:lnTo>
                    <a:pt x="76439" y="223032"/>
                  </a:lnTo>
                  <a:lnTo>
                    <a:pt x="76415" y="222850"/>
                  </a:lnTo>
                  <a:lnTo>
                    <a:pt x="76149" y="222478"/>
                  </a:lnTo>
                  <a:lnTo>
                    <a:pt x="74865" y="221542"/>
                  </a:lnTo>
                  <a:lnTo>
                    <a:pt x="74633" y="221452"/>
                  </a:lnTo>
                  <a:lnTo>
                    <a:pt x="74297" y="221601"/>
                  </a:lnTo>
                  <a:lnTo>
                    <a:pt x="72461" y="221695"/>
                  </a:lnTo>
                  <a:lnTo>
                    <a:pt x="72068" y="221583"/>
                  </a:lnTo>
                  <a:lnTo>
                    <a:pt x="71454" y="220840"/>
                  </a:lnTo>
                  <a:lnTo>
                    <a:pt x="71267" y="220357"/>
                  </a:lnTo>
                  <a:lnTo>
                    <a:pt x="71201" y="219944"/>
                  </a:lnTo>
                  <a:lnTo>
                    <a:pt x="70636" y="218997"/>
                  </a:lnTo>
                  <a:lnTo>
                    <a:pt x="69683" y="218380"/>
                  </a:lnTo>
                  <a:lnTo>
                    <a:pt x="69400" y="217920"/>
                  </a:lnTo>
                  <a:lnTo>
                    <a:pt x="68587" y="217459"/>
                  </a:lnTo>
                  <a:lnTo>
                    <a:pt x="68815" y="216634"/>
                  </a:lnTo>
                  <a:lnTo>
                    <a:pt x="69967" y="215975"/>
                  </a:lnTo>
                  <a:lnTo>
                    <a:pt x="70386" y="215890"/>
                  </a:lnTo>
                  <a:lnTo>
                    <a:pt x="72069" y="215848"/>
                  </a:lnTo>
                  <a:lnTo>
                    <a:pt x="72728" y="215640"/>
                  </a:lnTo>
                  <a:lnTo>
                    <a:pt x="73251" y="215182"/>
                  </a:lnTo>
                  <a:lnTo>
                    <a:pt x="75461" y="214825"/>
                  </a:lnTo>
                  <a:lnTo>
                    <a:pt x="76243" y="214359"/>
                  </a:lnTo>
                  <a:lnTo>
                    <a:pt x="76556" y="214048"/>
                  </a:lnTo>
                  <a:lnTo>
                    <a:pt x="77120" y="212967"/>
                  </a:lnTo>
                  <a:lnTo>
                    <a:pt x="77813" y="212420"/>
                  </a:lnTo>
                  <a:lnTo>
                    <a:pt x="78551" y="211447"/>
                  </a:lnTo>
                  <a:lnTo>
                    <a:pt x="78597" y="211302"/>
                  </a:lnTo>
                  <a:lnTo>
                    <a:pt x="78584" y="211090"/>
                  </a:lnTo>
                  <a:lnTo>
                    <a:pt x="78493" y="210915"/>
                  </a:lnTo>
                  <a:lnTo>
                    <a:pt x="78497" y="210477"/>
                  </a:lnTo>
                  <a:lnTo>
                    <a:pt x="79158" y="208971"/>
                  </a:lnTo>
                  <a:lnTo>
                    <a:pt x="79685" y="208068"/>
                  </a:lnTo>
                  <a:lnTo>
                    <a:pt x="80540" y="207964"/>
                  </a:lnTo>
                  <a:lnTo>
                    <a:pt x="82487" y="206821"/>
                  </a:lnTo>
                  <a:lnTo>
                    <a:pt x="83213" y="206342"/>
                  </a:lnTo>
                  <a:lnTo>
                    <a:pt x="84359" y="205255"/>
                  </a:lnTo>
                  <a:lnTo>
                    <a:pt x="84527" y="204822"/>
                  </a:lnTo>
                  <a:lnTo>
                    <a:pt x="84570" y="203815"/>
                  </a:lnTo>
                  <a:lnTo>
                    <a:pt x="84906" y="203167"/>
                  </a:lnTo>
                  <a:lnTo>
                    <a:pt x="85259" y="202876"/>
                  </a:lnTo>
                  <a:lnTo>
                    <a:pt x="85889" y="201951"/>
                  </a:lnTo>
                  <a:lnTo>
                    <a:pt x="86000" y="200475"/>
                  </a:lnTo>
                  <a:lnTo>
                    <a:pt x="85921" y="199902"/>
                  </a:lnTo>
                  <a:lnTo>
                    <a:pt x="85833" y="199691"/>
                  </a:lnTo>
                  <a:lnTo>
                    <a:pt x="85327" y="199628"/>
                  </a:lnTo>
                  <a:lnTo>
                    <a:pt x="84953" y="199134"/>
                  </a:lnTo>
                  <a:lnTo>
                    <a:pt x="85189" y="198606"/>
                  </a:lnTo>
                  <a:lnTo>
                    <a:pt x="85205" y="198134"/>
                  </a:lnTo>
                  <a:lnTo>
                    <a:pt x="83975" y="197231"/>
                  </a:lnTo>
                  <a:lnTo>
                    <a:pt x="83901" y="197101"/>
                  </a:lnTo>
                  <a:lnTo>
                    <a:pt x="83922" y="196848"/>
                  </a:lnTo>
                  <a:lnTo>
                    <a:pt x="84177" y="196617"/>
                  </a:lnTo>
                  <a:lnTo>
                    <a:pt x="84362" y="196759"/>
                  </a:lnTo>
                  <a:lnTo>
                    <a:pt x="84622" y="196540"/>
                  </a:lnTo>
                  <a:lnTo>
                    <a:pt x="84551" y="196075"/>
                  </a:lnTo>
                  <a:lnTo>
                    <a:pt x="84255" y="195781"/>
                  </a:lnTo>
                  <a:lnTo>
                    <a:pt x="83137" y="195692"/>
                  </a:lnTo>
                  <a:lnTo>
                    <a:pt x="82913" y="195528"/>
                  </a:lnTo>
                  <a:lnTo>
                    <a:pt x="82087" y="194602"/>
                  </a:lnTo>
                  <a:lnTo>
                    <a:pt x="81802" y="193429"/>
                  </a:lnTo>
                  <a:lnTo>
                    <a:pt x="81718" y="192639"/>
                  </a:lnTo>
                  <a:lnTo>
                    <a:pt x="81279" y="191611"/>
                  </a:lnTo>
                  <a:lnTo>
                    <a:pt x="79998" y="189279"/>
                  </a:lnTo>
                  <a:lnTo>
                    <a:pt x="79047" y="188193"/>
                  </a:lnTo>
                  <a:lnTo>
                    <a:pt x="78714" y="187175"/>
                  </a:lnTo>
                  <a:lnTo>
                    <a:pt x="78727" y="186807"/>
                  </a:lnTo>
                  <a:lnTo>
                    <a:pt x="79064" y="185498"/>
                  </a:lnTo>
                  <a:lnTo>
                    <a:pt x="79073" y="184852"/>
                  </a:lnTo>
                  <a:lnTo>
                    <a:pt x="78969" y="184547"/>
                  </a:lnTo>
                  <a:lnTo>
                    <a:pt x="78711" y="184283"/>
                  </a:lnTo>
                  <a:lnTo>
                    <a:pt x="78323" y="182746"/>
                  </a:lnTo>
                  <a:lnTo>
                    <a:pt x="78074" y="183985"/>
                  </a:lnTo>
                  <a:lnTo>
                    <a:pt x="76980" y="184944"/>
                  </a:lnTo>
                  <a:lnTo>
                    <a:pt x="76244" y="184874"/>
                  </a:lnTo>
                  <a:lnTo>
                    <a:pt x="75873" y="184833"/>
                  </a:lnTo>
                  <a:lnTo>
                    <a:pt x="75624" y="184948"/>
                  </a:lnTo>
                  <a:lnTo>
                    <a:pt x="74729" y="185754"/>
                  </a:lnTo>
                  <a:lnTo>
                    <a:pt x="74542" y="185833"/>
                  </a:lnTo>
                  <a:lnTo>
                    <a:pt x="73968" y="186007"/>
                  </a:lnTo>
                  <a:lnTo>
                    <a:pt x="73103" y="186108"/>
                  </a:lnTo>
                  <a:lnTo>
                    <a:pt x="72671" y="185941"/>
                  </a:lnTo>
                  <a:lnTo>
                    <a:pt x="72425" y="186149"/>
                  </a:lnTo>
                  <a:lnTo>
                    <a:pt x="71727" y="187651"/>
                  </a:lnTo>
                  <a:lnTo>
                    <a:pt x="71345" y="187844"/>
                  </a:lnTo>
                  <a:lnTo>
                    <a:pt x="70979" y="187863"/>
                  </a:lnTo>
                  <a:lnTo>
                    <a:pt x="70671" y="187755"/>
                  </a:lnTo>
                  <a:lnTo>
                    <a:pt x="70583" y="187421"/>
                  </a:lnTo>
                  <a:lnTo>
                    <a:pt x="70092" y="187124"/>
                  </a:lnTo>
                  <a:lnTo>
                    <a:pt x="69772" y="187068"/>
                  </a:lnTo>
                  <a:lnTo>
                    <a:pt x="69306" y="186693"/>
                  </a:lnTo>
                  <a:lnTo>
                    <a:pt x="68785" y="185552"/>
                  </a:lnTo>
                  <a:lnTo>
                    <a:pt x="68797" y="184218"/>
                  </a:lnTo>
                  <a:lnTo>
                    <a:pt x="68846" y="184039"/>
                  </a:lnTo>
                  <a:lnTo>
                    <a:pt x="69441" y="183809"/>
                  </a:lnTo>
                  <a:lnTo>
                    <a:pt x="70102" y="183388"/>
                  </a:lnTo>
                  <a:lnTo>
                    <a:pt x="70393" y="183100"/>
                  </a:lnTo>
                  <a:lnTo>
                    <a:pt x="70629" y="182138"/>
                  </a:lnTo>
                  <a:lnTo>
                    <a:pt x="70379" y="181347"/>
                  </a:lnTo>
                  <a:lnTo>
                    <a:pt x="70087" y="180849"/>
                  </a:lnTo>
                  <a:lnTo>
                    <a:pt x="69696" y="180626"/>
                  </a:lnTo>
                  <a:lnTo>
                    <a:pt x="69013" y="180660"/>
                  </a:lnTo>
                  <a:lnTo>
                    <a:pt x="68668" y="180965"/>
                  </a:lnTo>
                  <a:lnTo>
                    <a:pt x="68702" y="181362"/>
                  </a:lnTo>
                  <a:lnTo>
                    <a:pt x="68627" y="181496"/>
                  </a:lnTo>
                  <a:lnTo>
                    <a:pt x="67994" y="181683"/>
                  </a:lnTo>
                  <a:lnTo>
                    <a:pt x="66616" y="182663"/>
                  </a:lnTo>
                  <a:lnTo>
                    <a:pt x="66088" y="183373"/>
                  </a:lnTo>
                  <a:lnTo>
                    <a:pt x="65567" y="184488"/>
                  </a:lnTo>
                  <a:lnTo>
                    <a:pt x="64888" y="186506"/>
                  </a:lnTo>
                  <a:lnTo>
                    <a:pt x="64996" y="186934"/>
                  </a:lnTo>
                  <a:lnTo>
                    <a:pt x="65511" y="187819"/>
                  </a:lnTo>
                  <a:lnTo>
                    <a:pt x="65532" y="187964"/>
                  </a:lnTo>
                  <a:lnTo>
                    <a:pt x="65519" y="188108"/>
                  </a:lnTo>
                  <a:lnTo>
                    <a:pt x="65253" y="188555"/>
                  </a:lnTo>
                  <a:lnTo>
                    <a:pt x="65302" y="189569"/>
                  </a:lnTo>
                  <a:lnTo>
                    <a:pt x="65414" y="190209"/>
                  </a:lnTo>
                  <a:lnTo>
                    <a:pt x="65131" y="191034"/>
                  </a:lnTo>
                  <a:lnTo>
                    <a:pt x="64865" y="191402"/>
                  </a:lnTo>
                  <a:lnTo>
                    <a:pt x="63243" y="192843"/>
                  </a:lnTo>
                  <a:lnTo>
                    <a:pt x="63018" y="193200"/>
                  </a:lnTo>
                  <a:lnTo>
                    <a:pt x="62968" y="193542"/>
                  </a:lnTo>
                  <a:lnTo>
                    <a:pt x="61542" y="194542"/>
                  </a:lnTo>
                  <a:lnTo>
                    <a:pt x="60682" y="195333"/>
                  </a:lnTo>
                  <a:lnTo>
                    <a:pt x="60586" y="195526"/>
                  </a:lnTo>
                  <a:lnTo>
                    <a:pt x="60595" y="196054"/>
                  </a:lnTo>
                  <a:lnTo>
                    <a:pt x="59892" y="197418"/>
                  </a:lnTo>
                  <a:lnTo>
                    <a:pt x="58808" y="198493"/>
                  </a:lnTo>
                  <a:lnTo>
                    <a:pt x="58276" y="198712"/>
                  </a:lnTo>
                  <a:lnTo>
                    <a:pt x="58106" y="199244"/>
                  </a:lnTo>
                  <a:lnTo>
                    <a:pt x="58053" y="201058"/>
                  </a:lnTo>
                  <a:lnTo>
                    <a:pt x="58127" y="201281"/>
                  </a:lnTo>
                  <a:lnTo>
                    <a:pt x="58315" y="201342"/>
                  </a:lnTo>
                  <a:lnTo>
                    <a:pt x="58078" y="203024"/>
                  </a:lnTo>
                  <a:lnTo>
                    <a:pt x="57974" y="203158"/>
                  </a:lnTo>
                  <a:lnTo>
                    <a:pt x="57621" y="203347"/>
                  </a:lnTo>
                  <a:lnTo>
                    <a:pt x="57289" y="203351"/>
                  </a:lnTo>
                  <a:lnTo>
                    <a:pt x="56994" y="203069"/>
                  </a:lnTo>
                  <a:lnTo>
                    <a:pt x="56281" y="202890"/>
                  </a:lnTo>
                  <a:lnTo>
                    <a:pt x="55471" y="203352"/>
                  </a:lnTo>
                  <a:lnTo>
                    <a:pt x="54831" y="203437"/>
                  </a:lnTo>
                  <a:lnTo>
                    <a:pt x="53972" y="203293"/>
                  </a:lnTo>
                  <a:lnTo>
                    <a:pt x="52954" y="203346"/>
                  </a:lnTo>
                  <a:lnTo>
                    <a:pt x="52543" y="203456"/>
                  </a:lnTo>
                  <a:lnTo>
                    <a:pt x="51776" y="203881"/>
                  </a:lnTo>
                  <a:lnTo>
                    <a:pt x="50721" y="204743"/>
                  </a:lnTo>
                  <a:lnTo>
                    <a:pt x="50330" y="205360"/>
                  </a:lnTo>
                  <a:lnTo>
                    <a:pt x="50201" y="205449"/>
                  </a:lnTo>
                  <a:lnTo>
                    <a:pt x="49678" y="205404"/>
                  </a:lnTo>
                  <a:lnTo>
                    <a:pt x="49662" y="205170"/>
                  </a:lnTo>
                  <a:lnTo>
                    <a:pt x="49488" y="204962"/>
                  </a:lnTo>
                  <a:lnTo>
                    <a:pt x="48861" y="204824"/>
                  </a:lnTo>
                  <a:lnTo>
                    <a:pt x="48301" y="204611"/>
                  </a:lnTo>
                  <a:lnTo>
                    <a:pt x="48126" y="204887"/>
                  </a:lnTo>
                  <a:lnTo>
                    <a:pt x="48055" y="205269"/>
                  </a:lnTo>
                  <a:lnTo>
                    <a:pt x="46901" y="205429"/>
                  </a:lnTo>
                  <a:lnTo>
                    <a:pt x="46768" y="205592"/>
                  </a:lnTo>
                  <a:lnTo>
                    <a:pt x="46137" y="205837"/>
                  </a:lnTo>
                  <a:lnTo>
                    <a:pt x="44730" y="205566"/>
                  </a:lnTo>
                  <a:lnTo>
                    <a:pt x="43771" y="205116"/>
                  </a:lnTo>
                  <a:lnTo>
                    <a:pt x="43335" y="205224"/>
                  </a:lnTo>
                  <a:lnTo>
                    <a:pt x="42667" y="205265"/>
                  </a:lnTo>
                  <a:lnTo>
                    <a:pt x="42164" y="205202"/>
                  </a:lnTo>
                  <a:lnTo>
                    <a:pt x="41288" y="205332"/>
                  </a:lnTo>
                  <a:lnTo>
                    <a:pt x="40640" y="204652"/>
                  </a:lnTo>
                  <a:lnTo>
                    <a:pt x="39752" y="204656"/>
                  </a:lnTo>
                  <a:lnTo>
                    <a:pt x="39428" y="204489"/>
                  </a:lnTo>
                  <a:lnTo>
                    <a:pt x="39083" y="204489"/>
                  </a:lnTo>
                  <a:lnTo>
                    <a:pt x="38577" y="204693"/>
                  </a:lnTo>
                  <a:lnTo>
                    <a:pt x="38473" y="204980"/>
                  </a:lnTo>
                  <a:lnTo>
                    <a:pt x="38212" y="204976"/>
                  </a:lnTo>
                  <a:lnTo>
                    <a:pt x="38037" y="204868"/>
                  </a:lnTo>
                  <a:lnTo>
                    <a:pt x="37921" y="204478"/>
                  </a:lnTo>
                  <a:lnTo>
                    <a:pt x="37215" y="203820"/>
                  </a:lnTo>
                  <a:lnTo>
                    <a:pt x="36754" y="203672"/>
                  </a:lnTo>
                  <a:lnTo>
                    <a:pt x="36296" y="203369"/>
                  </a:lnTo>
                  <a:lnTo>
                    <a:pt x="35106" y="203028"/>
                  </a:lnTo>
                  <a:lnTo>
                    <a:pt x="35085" y="202778"/>
                  </a:lnTo>
                  <a:lnTo>
                    <a:pt x="35160" y="202593"/>
                  </a:lnTo>
                  <a:lnTo>
                    <a:pt x="35755" y="201924"/>
                  </a:lnTo>
                  <a:lnTo>
                    <a:pt x="35850" y="201667"/>
                  </a:lnTo>
                  <a:lnTo>
                    <a:pt x="35456" y="201470"/>
                  </a:lnTo>
                  <a:lnTo>
                    <a:pt x="34750" y="201629"/>
                  </a:lnTo>
                  <a:lnTo>
                    <a:pt x="34393" y="201469"/>
                  </a:lnTo>
                  <a:lnTo>
                    <a:pt x="34351" y="201261"/>
                  </a:lnTo>
                  <a:lnTo>
                    <a:pt x="34443" y="200704"/>
                  </a:lnTo>
                  <a:lnTo>
                    <a:pt x="34360" y="200191"/>
                  </a:lnTo>
                  <a:lnTo>
                    <a:pt x="33156" y="199224"/>
                  </a:lnTo>
                  <a:lnTo>
                    <a:pt x="32920" y="198926"/>
                  </a:lnTo>
                  <a:lnTo>
                    <a:pt x="32940" y="198703"/>
                  </a:lnTo>
                  <a:lnTo>
                    <a:pt x="33128" y="198395"/>
                  </a:lnTo>
                  <a:lnTo>
                    <a:pt x="33498" y="198127"/>
                  </a:lnTo>
                  <a:lnTo>
                    <a:pt x="33539" y="197822"/>
                  </a:lnTo>
                  <a:lnTo>
                    <a:pt x="33498" y="197640"/>
                  </a:lnTo>
                  <a:lnTo>
                    <a:pt x="32779" y="196781"/>
                  </a:lnTo>
                  <a:lnTo>
                    <a:pt x="32252" y="196632"/>
                  </a:lnTo>
                  <a:lnTo>
                    <a:pt x="32185" y="196480"/>
                  </a:lnTo>
                  <a:lnTo>
                    <a:pt x="32219" y="196197"/>
                  </a:lnTo>
                  <a:lnTo>
                    <a:pt x="33113" y="194815"/>
                  </a:lnTo>
                  <a:lnTo>
                    <a:pt x="33545" y="194715"/>
                  </a:lnTo>
                  <a:lnTo>
                    <a:pt x="33678" y="195663"/>
                  </a:lnTo>
                  <a:lnTo>
                    <a:pt x="33777" y="195897"/>
                  </a:lnTo>
                  <a:lnTo>
                    <a:pt x="34002" y="195986"/>
                  </a:lnTo>
                  <a:lnTo>
                    <a:pt x="34745" y="195916"/>
                  </a:lnTo>
                  <a:lnTo>
                    <a:pt x="35291" y="195087"/>
                  </a:lnTo>
                  <a:lnTo>
                    <a:pt x="35540" y="194571"/>
                  </a:lnTo>
                  <a:lnTo>
                    <a:pt x="35553" y="194370"/>
                  </a:lnTo>
                  <a:lnTo>
                    <a:pt x="35433" y="194199"/>
                  </a:lnTo>
                  <a:lnTo>
                    <a:pt x="34709" y="194080"/>
                  </a:lnTo>
                  <a:lnTo>
                    <a:pt x="34627" y="193529"/>
                  </a:lnTo>
                  <a:lnTo>
                    <a:pt x="34947" y="193392"/>
                  </a:lnTo>
                  <a:lnTo>
                    <a:pt x="35196" y="193437"/>
                  </a:lnTo>
                  <a:lnTo>
                    <a:pt x="35741" y="193251"/>
                  </a:lnTo>
                  <a:lnTo>
                    <a:pt x="35721" y="192846"/>
                  </a:lnTo>
                  <a:lnTo>
                    <a:pt x="35276" y="192370"/>
                  </a:lnTo>
                  <a:lnTo>
                    <a:pt x="35584" y="192177"/>
                  </a:lnTo>
                  <a:lnTo>
                    <a:pt x="36274" y="192065"/>
                  </a:lnTo>
                  <a:lnTo>
                    <a:pt x="36494" y="191831"/>
                  </a:lnTo>
                  <a:lnTo>
                    <a:pt x="36432" y="191637"/>
                  </a:lnTo>
                  <a:lnTo>
                    <a:pt x="35589" y="190980"/>
                  </a:lnTo>
                  <a:lnTo>
                    <a:pt x="34504" y="190555"/>
                  </a:lnTo>
                  <a:lnTo>
                    <a:pt x="34084" y="190510"/>
                  </a:lnTo>
                  <a:lnTo>
                    <a:pt x="33581" y="190596"/>
                  </a:lnTo>
                  <a:lnTo>
                    <a:pt x="32766" y="190447"/>
                  </a:lnTo>
                  <a:lnTo>
                    <a:pt x="32180" y="189852"/>
                  </a:lnTo>
                  <a:lnTo>
                    <a:pt x="31528" y="188781"/>
                  </a:lnTo>
                  <a:lnTo>
                    <a:pt x="31200" y="186866"/>
                  </a:lnTo>
                  <a:lnTo>
                    <a:pt x="31034" y="186747"/>
                  </a:lnTo>
                  <a:lnTo>
                    <a:pt x="30439" y="186606"/>
                  </a:lnTo>
                  <a:lnTo>
                    <a:pt x="29449" y="186672"/>
                  </a:lnTo>
                  <a:lnTo>
                    <a:pt x="29262" y="186613"/>
                  </a:lnTo>
                  <a:lnTo>
                    <a:pt x="28496" y="186111"/>
                  </a:lnTo>
                  <a:lnTo>
                    <a:pt x="28226" y="185557"/>
                  </a:lnTo>
                  <a:lnTo>
                    <a:pt x="28134" y="185204"/>
                  </a:lnTo>
                  <a:lnTo>
                    <a:pt x="27710" y="184992"/>
                  </a:lnTo>
                  <a:lnTo>
                    <a:pt x="27277" y="184970"/>
                  </a:lnTo>
                  <a:lnTo>
                    <a:pt x="26911" y="185033"/>
                  </a:lnTo>
                  <a:lnTo>
                    <a:pt x="26037" y="184866"/>
                  </a:lnTo>
                  <a:lnTo>
                    <a:pt x="25680" y="184680"/>
                  </a:lnTo>
                  <a:lnTo>
                    <a:pt x="25704" y="184319"/>
                  </a:lnTo>
                  <a:lnTo>
                    <a:pt x="25804" y="184018"/>
                  </a:lnTo>
                  <a:lnTo>
                    <a:pt x="25742" y="183539"/>
                  </a:lnTo>
                  <a:lnTo>
                    <a:pt x="25558" y="183327"/>
                  </a:lnTo>
                  <a:lnTo>
                    <a:pt x="25180" y="183345"/>
                  </a:lnTo>
                  <a:lnTo>
                    <a:pt x="25017" y="183098"/>
                  </a:lnTo>
                  <a:lnTo>
                    <a:pt x="25037" y="182626"/>
                  </a:lnTo>
                  <a:lnTo>
                    <a:pt x="25211" y="182145"/>
                  </a:lnTo>
                  <a:lnTo>
                    <a:pt x="25612" y="181849"/>
                  </a:lnTo>
                  <a:lnTo>
                    <a:pt x="26186" y="181652"/>
                  </a:lnTo>
                  <a:lnTo>
                    <a:pt x="26868" y="181563"/>
                  </a:lnTo>
                  <a:lnTo>
                    <a:pt x="27688" y="181135"/>
                  </a:lnTo>
                  <a:lnTo>
                    <a:pt x="27980" y="180529"/>
                  </a:lnTo>
                  <a:lnTo>
                    <a:pt x="28100" y="179934"/>
                  </a:lnTo>
                  <a:lnTo>
                    <a:pt x="27826" y="179332"/>
                  </a:lnTo>
                  <a:lnTo>
                    <a:pt x="27318" y="178652"/>
                  </a:lnTo>
                  <a:lnTo>
                    <a:pt x="26722" y="178094"/>
                  </a:lnTo>
                  <a:lnTo>
                    <a:pt x="26256" y="177544"/>
                  </a:lnTo>
                  <a:lnTo>
                    <a:pt x="26106" y="177529"/>
                  </a:lnTo>
                  <a:lnTo>
                    <a:pt x="25935" y="177641"/>
                  </a:lnTo>
                  <a:lnTo>
                    <a:pt x="25794" y="177890"/>
                  </a:lnTo>
                  <a:lnTo>
                    <a:pt x="25756" y="178385"/>
                  </a:lnTo>
                  <a:lnTo>
                    <a:pt x="25694" y="178526"/>
                  </a:lnTo>
                  <a:lnTo>
                    <a:pt x="25278" y="178730"/>
                  </a:lnTo>
                  <a:lnTo>
                    <a:pt x="25132" y="178686"/>
                  </a:lnTo>
                  <a:lnTo>
                    <a:pt x="24940" y="178347"/>
                  </a:lnTo>
                  <a:lnTo>
                    <a:pt x="24436" y="177961"/>
                  </a:lnTo>
                  <a:lnTo>
                    <a:pt x="24116" y="177846"/>
                  </a:lnTo>
                  <a:lnTo>
                    <a:pt x="23408" y="177783"/>
                  </a:lnTo>
                  <a:lnTo>
                    <a:pt x="23254" y="177690"/>
                  </a:lnTo>
                  <a:lnTo>
                    <a:pt x="23220" y="177500"/>
                  </a:lnTo>
                  <a:lnTo>
                    <a:pt x="23528" y="177158"/>
                  </a:lnTo>
                  <a:lnTo>
                    <a:pt x="23720" y="176500"/>
                  </a:lnTo>
                  <a:lnTo>
                    <a:pt x="23748" y="175433"/>
                  </a:lnTo>
                  <a:lnTo>
                    <a:pt x="23702" y="175106"/>
                  </a:lnTo>
                  <a:lnTo>
                    <a:pt x="23410" y="174645"/>
                  </a:lnTo>
                  <a:lnTo>
                    <a:pt x="23056" y="174382"/>
                  </a:lnTo>
                  <a:lnTo>
                    <a:pt x="23223" y="173675"/>
                  </a:lnTo>
                  <a:lnTo>
                    <a:pt x="23368" y="173575"/>
                  </a:lnTo>
                  <a:lnTo>
                    <a:pt x="23418" y="173352"/>
                  </a:lnTo>
                  <a:lnTo>
                    <a:pt x="22522" y="171620"/>
                  </a:lnTo>
                  <a:lnTo>
                    <a:pt x="22130" y="171059"/>
                  </a:lnTo>
                  <a:lnTo>
                    <a:pt x="21475" y="170468"/>
                  </a:lnTo>
                  <a:lnTo>
                    <a:pt x="21850" y="169780"/>
                  </a:lnTo>
                  <a:lnTo>
                    <a:pt x="21833" y="169378"/>
                  </a:lnTo>
                  <a:lnTo>
                    <a:pt x="21716" y="169215"/>
                  </a:lnTo>
                  <a:lnTo>
                    <a:pt x="21695" y="169055"/>
                  </a:lnTo>
                  <a:lnTo>
                    <a:pt x="21762" y="168750"/>
                  </a:lnTo>
                  <a:lnTo>
                    <a:pt x="22207" y="168482"/>
                  </a:lnTo>
                  <a:lnTo>
                    <a:pt x="22574" y="168404"/>
                  </a:lnTo>
                  <a:lnTo>
                    <a:pt x="22757" y="168285"/>
                  </a:lnTo>
                  <a:lnTo>
                    <a:pt x="22907" y="168036"/>
                  </a:lnTo>
                  <a:lnTo>
                    <a:pt x="22899" y="167687"/>
                  </a:lnTo>
                  <a:lnTo>
                    <a:pt x="22765" y="167330"/>
                  </a:lnTo>
                  <a:lnTo>
                    <a:pt x="22561" y="167222"/>
                  </a:lnTo>
                  <a:lnTo>
                    <a:pt x="21956" y="167207"/>
                  </a:lnTo>
                  <a:lnTo>
                    <a:pt x="21981" y="166817"/>
                  </a:lnTo>
                  <a:lnTo>
                    <a:pt x="22352" y="166289"/>
                  </a:lnTo>
                  <a:lnTo>
                    <a:pt x="22769" y="166010"/>
                  </a:lnTo>
                  <a:lnTo>
                    <a:pt x="22835" y="165768"/>
                  </a:lnTo>
                  <a:lnTo>
                    <a:pt x="22121" y="163081"/>
                  </a:lnTo>
                  <a:lnTo>
                    <a:pt x="21983" y="162803"/>
                  </a:lnTo>
                  <a:lnTo>
                    <a:pt x="21636" y="162634"/>
                  </a:lnTo>
                  <a:lnTo>
                    <a:pt x="21481" y="162439"/>
                  </a:lnTo>
                  <a:lnTo>
                    <a:pt x="21623" y="161821"/>
                  </a:lnTo>
                  <a:lnTo>
                    <a:pt x="22336" y="161430"/>
                  </a:lnTo>
                  <a:lnTo>
                    <a:pt x="22556" y="159885"/>
                  </a:lnTo>
                  <a:lnTo>
                    <a:pt x="22349" y="159381"/>
                  </a:lnTo>
                  <a:lnTo>
                    <a:pt x="21429" y="158600"/>
                  </a:lnTo>
                  <a:lnTo>
                    <a:pt x="21313" y="158421"/>
                  </a:lnTo>
                  <a:lnTo>
                    <a:pt x="21300" y="158275"/>
                  </a:lnTo>
                  <a:lnTo>
                    <a:pt x="21313" y="158080"/>
                  </a:lnTo>
                  <a:lnTo>
                    <a:pt x="22025" y="157266"/>
                  </a:lnTo>
                  <a:lnTo>
                    <a:pt x="22361" y="156567"/>
                  </a:lnTo>
                  <a:lnTo>
                    <a:pt x="22167" y="156323"/>
                  </a:lnTo>
                  <a:lnTo>
                    <a:pt x="21429" y="155802"/>
                  </a:lnTo>
                  <a:lnTo>
                    <a:pt x="21209" y="155152"/>
                  </a:lnTo>
                  <a:lnTo>
                    <a:pt x="21300" y="154924"/>
                  </a:lnTo>
                  <a:lnTo>
                    <a:pt x="21921" y="154257"/>
                  </a:lnTo>
                  <a:lnTo>
                    <a:pt x="22154" y="153737"/>
                  </a:lnTo>
                  <a:lnTo>
                    <a:pt x="22038" y="153558"/>
                  </a:lnTo>
                  <a:lnTo>
                    <a:pt x="21235" y="153167"/>
                  </a:lnTo>
                  <a:lnTo>
                    <a:pt x="20458" y="152484"/>
                  </a:lnTo>
                  <a:lnTo>
                    <a:pt x="20497" y="151671"/>
                  </a:lnTo>
                  <a:lnTo>
                    <a:pt x="20432" y="151427"/>
                  </a:lnTo>
                  <a:lnTo>
                    <a:pt x="20587" y="150679"/>
                  </a:lnTo>
                  <a:lnTo>
                    <a:pt x="19435" y="149296"/>
                  </a:lnTo>
                  <a:lnTo>
                    <a:pt x="19305" y="148889"/>
                  </a:lnTo>
                  <a:lnTo>
                    <a:pt x="18775" y="148629"/>
                  </a:lnTo>
                  <a:lnTo>
                    <a:pt x="18425" y="148239"/>
                  </a:lnTo>
                  <a:lnTo>
                    <a:pt x="18114" y="147767"/>
                  </a:lnTo>
                  <a:lnTo>
                    <a:pt x="17959" y="147425"/>
                  </a:lnTo>
                  <a:lnTo>
                    <a:pt x="17998" y="147279"/>
                  </a:lnTo>
                  <a:lnTo>
                    <a:pt x="18295" y="146807"/>
                  </a:lnTo>
                  <a:lnTo>
                    <a:pt x="18438" y="146515"/>
                  </a:lnTo>
                  <a:lnTo>
                    <a:pt x="18580" y="146336"/>
                  </a:lnTo>
                  <a:lnTo>
                    <a:pt x="18837" y="146148"/>
                  </a:lnTo>
                  <a:lnTo>
                    <a:pt x="18993" y="146103"/>
                  </a:lnTo>
                  <a:lnTo>
                    <a:pt x="19279" y="146157"/>
                  </a:lnTo>
                  <a:lnTo>
                    <a:pt x="19512" y="146027"/>
                  </a:lnTo>
                  <a:lnTo>
                    <a:pt x="19733" y="145888"/>
                  </a:lnTo>
                  <a:lnTo>
                    <a:pt x="20186" y="145799"/>
                  </a:lnTo>
                  <a:lnTo>
                    <a:pt x="20561" y="145620"/>
                  </a:lnTo>
                  <a:lnTo>
                    <a:pt x="20924" y="145604"/>
                  </a:lnTo>
                  <a:lnTo>
                    <a:pt x="21286" y="145783"/>
                  </a:lnTo>
                  <a:lnTo>
                    <a:pt x="21571" y="145848"/>
                  </a:lnTo>
                  <a:lnTo>
                    <a:pt x="22167" y="145652"/>
                  </a:lnTo>
                  <a:lnTo>
                    <a:pt x="22568" y="144904"/>
                  </a:lnTo>
                  <a:lnTo>
                    <a:pt x="22749" y="144709"/>
                  </a:lnTo>
                  <a:lnTo>
                    <a:pt x="22879" y="144660"/>
                  </a:lnTo>
                  <a:lnTo>
                    <a:pt x="23682" y="145164"/>
                  </a:lnTo>
                  <a:lnTo>
                    <a:pt x="23915" y="145425"/>
                  </a:lnTo>
                  <a:lnTo>
                    <a:pt x="23966" y="145734"/>
                  </a:lnTo>
                  <a:lnTo>
                    <a:pt x="23966" y="146092"/>
                  </a:lnTo>
                  <a:lnTo>
                    <a:pt x="24096" y="146303"/>
                  </a:lnTo>
                  <a:lnTo>
                    <a:pt x="24472" y="146531"/>
                  </a:lnTo>
                  <a:lnTo>
                    <a:pt x="24640" y="146498"/>
                  </a:lnTo>
                  <a:lnTo>
                    <a:pt x="24730" y="146368"/>
                  </a:lnTo>
                  <a:lnTo>
                    <a:pt x="24614" y="146043"/>
                  </a:lnTo>
                  <a:lnTo>
                    <a:pt x="24588" y="145848"/>
                  </a:lnTo>
                  <a:lnTo>
                    <a:pt x="24614" y="145717"/>
                  </a:lnTo>
                  <a:lnTo>
                    <a:pt x="24795" y="145295"/>
                  </a:lnTo>
                  <a:lnTo>
                    <a:pt x="24899" y="145148"/>
                  </a:lnTo>
                  <a:lnTo>
                    <a:pt x="24989" y="144660"/>
                  </a:lnTo>
                  <a:lnTo>
                    <a:pt x="24925" y="143912"/>
                  </a:lnTo>
                  <a:lnTo>
                    <a:pt x="25209" y="143538"/>
                  </a:lnTo>
                  <a:lnTo>
                    <a:pt x="25274" y="143278"/>
                  </a:lnTo>
                  <a:lnTo>
                    <a:pt x="25209" y="143082"/>
                  </a:lnTo>
                  <a:lnTo>
                    <a:pt x="25041" y="142806"/>
                  </a:lnTo>
                  <a:lnTo>
                    <a:pt x="24748" y="142513"/>
                  </a:lnTo>
                  <a:lnTo>
                    <a:pt x="24570" y="142328"/>
                  </a:lnTo>
                  <a:lnTo>
                    <a:pt x="24288" y="141742"/>
                  </a:lnTo>
                  <a:lnTo>
                    <a:pt x="25002" y="140382"/>
                  </a:lnTo>
                  <a:lnTo>
                    <a:pt x="25235" y="140236"/>
                  </a:lnTo>
                  <a:lnTo>
                    <a:pt x="26130" y="140099"/>
                  </a:lnTo>
                  <a:lnTo>
                    <a:pt x="26440" y="139763"/>
                  </a:lnTo>
                  <a:lnTo>
                    <a:pt x="26465" y="139439"/>
                  </a:lnTo>
                  <a:lnTo>
                    <a:pt x="26064" y="139162"/>
                  </a:lnTo>
                  <a:lnTo>
                    <a:pt x="25805" y="139114"/>
                  </a:lnTo>
                  <a:lnTo>
                    <a:pt x="24678" y="139390"/>
                  </a:lnTo>
                  <a:lnTo>
                    <a:pt x="24414" y="139366"/>
                  </a:lnTo>
                  <a:lnTo>
                    <a:pt x="24219" y="139200"/>
                  </a:lnTo>
                  <a:lnTo>
                    <a:pt x="24122" y="138918"/>
                  </a:lnTo>
                  <a:lnTo>
                    <a:pt x="23176" y="138333"/>
                  </a:lnTo>
                  <a:lnTo>
                    <a:pt x="22956" y="138121"/>
                  </a:lnTo>
                  <a:lnTo>
                    <a:pt x="22892" y="137617"/>
                  </a:lnTo>
                  <a:lnTo>
                    <a:pt x="22956" y="137373"/>
                  </a:lnTo>
                  <a:lnTo>
                    <a:pt x="23125" y="137162"/>
                  </a:lnTo>
                  <a:lnTo>
                    <a:pt x="23565" y="136869"/>
                  </a:lnTo>
                  <a:lnTo>
                    <a:pt x="23901" y="136446"/>
                  </a:lnTo>
                  <a:lnTo>
                    <a:pt x="23953" y="136218"/>
                  </a:lnTo>
                  <a:lnTo>
                    <a:pt x="23824" y="135990"/>
                  </a:lnTo>
                  <a:lnTo>
                    <a:pt x="23384" y="135828"/>
                  </a:lnTo>
                  <a:lnTo>
                    <a:pt x="22878" y="135437"/>
                  </a:lnTo>
                  <a:lnTo>
                    <a:pt x="22309" y="135291"/>
                  </a:lnTo>
                  <a:lnTo>
                    <a:pt x="22011" y="135128"/>
                  </a:lnTo>
                  <a:lnTo>
                    <a:pt x="21920" y="134982"/>
                  </a:lnTo>
                  <a:lnTo>
                    <a:pt x="22140" y="134787"/>
                  </a:lnTo>
                  <a:lnTo>
                    <a:pt x="22451" y="134787"/>
                  </a:lnTo>
                  <a:lnTo>
                    <a:pt x="22969" y="134592"/>
                  </a:lnTo>
                  <a:lnTo>
                    <a:pt x="23293" y="134250"/>
                  </a:lnTo>
                  <a:lnTo>
                    <a:pt x="23422" y="133925"/>
                  </a:lnTo>
                  <a:lnTo>
                    <a:pt x="23319" y="133697"/>
                  </a:lnTo>
                  <a:lnTo>
                    <a:pt x="23150" y="133583"/>
                  </a:lnTo>
                  <a:lnTo>
                    <a:pt x="22451" y="133518"/>
                  </a:lnTo>
                  <a:lnTo>
                    <a:pt x="21882" y="133632"/>
                  </a:lnTo>
                  <a:lnTo>
                    <a:pt x="21584" y="133551"/>
                  </a:lnTo>
                  <a:lnTo>
                    <a:pt x="21480" y="133420"/>
                  </a:lnTo>
                  <a:lnTo>
                    <a:pt x="21454" y="133111"/>
                  </a:lnTo>
                  <a:lnTo>
                    <a:pt x="21545" y="132949"/>
                  </a:lnTo>
                  <a:lnTo>
                    <a:pt x="22089" y="132542"/>
                  </a:lnTo>
                  <a:lnTo>
                    <a:pt x="22244" y="132314"/>
                  </a:lnTo>
                  <a:lnTo>
                    <a:pt x="22348" y="131859"/>
                  </a:lnTo>
                  <a:lnTo>
                    <a:pt x="22309" y="131468"/>
                  </a:lnTo>
                  <a:lnTo>
                    <a:pt x="22192" y="131306"/>
                  </a:lnTo>
                  <a:lnTo>
                    <a:pt x="21843" y="131127"/>
                  </a:lnTo>
                  <a:lnTo>
                    <a:pt x="21571" y="130818"/>
                  </a:lnTo>
                  <a:lnTo>
                    <a:pt x="21389" y="130720"/>
                  </a:lnTo>
                  <a:lnTo>
                    <a:pt x="20716" y="130671"/>
                  </a:lnTo>
                  <a:lnTo>
                    <a:pt x="20056" y="130997"/>
                  </a:lnTo>
                  <a:lnTo>
                    <a:pt x="19512" y="131013"/>
                  </a:lnTo>
                  <a:lnTo>
                    <a:pt x="19111" y="130932"/>
                  </a:lnTo>
                  <a:lnTo>
                    <a:pt x="18476" y="130558"/>
                  </a:lnTo>
                  <a:lnTo>
                    <a:pt x="17803" y="130411"/>
                  </a:lnTo>
                  <a:lnTo>
                    <a:pt x="17376" y="130118"/>
                  </a:lnTo>
                  <a:lnTo>
                    <a:pt x="17143" y="129907"/>
                  </a:lnTo>
                  <a:lnTo>
                    <a:pt x="17233" y="129565"/>
                  </a:lnTo>
                  <a:lnTo>
                    <a:pt x="17091" y="129419"/>
                  </a:lnTo>
                  <a:lnTo>
                    <a:pt x="16599" y="129565"/>
                  </a:lnTo>
                  <a:lnTo>
                    <a:pt x="16120" y="129517"/>
                  </a:lnTo>
                  <a:lnTo>
                    <a:pt x="15822" y="129338"/>
                  </a:lnTo>
                  <a:lnTo>
                    <a:pt x="15602" y="128492"/>
                  </a:lnTo>
                  <a:lnTo>
                    <a:pt x="15123" y="128476"/>
                  </a:lnTo>
                  <a:lnTo>
                    <a:pt x="14501" y="128638"/>
                  </a:lnTo>
                  <a:lnTo>
                    <a:pt x="14307" y="128183"/>
                  </a:lnTo>
                  <a:lnTo>
                    <a:pt x="14669" y="127516"/>
                  </a:lnTo>
                  <a:lnTo>
                    <a:pt x="15019" y="127386"/>
                  </a:lnTo>
                  <a:lnTo>
                    <a:pt x="15602" y="127581"/>
                  </a:lnTo>
                  <a:lnTo>
                    <a:pt x="16210" y="127613"/>
                  </a:lnTo>
                  <a:lnTo>
                    <a:pt x="16715" y="127223"/>
                  </a:lnTo>
                  <a:lnTo>
                    <a:pt x="16793" y="126800"/>
                  </a:lnTo>
                  <a:lnTo>
                    <a:pt x="16521" y="126410"/>
                  </a:lnTo>
                  <a:lnTo>
                    <a:pt x="16197" y="126280"/>
                  </a:lnTo>
                  <a:lnTo>
                    <a:pt x="15925" y="126296"/>
                  </a:lnTo>
                  <a:lnTo>
                    <a:pt x="15550" y="126475"/>
                  </a:lnTo>
                  <a:lnTo>
                    <a:pt x="15058" y="126784"/>
                  </a:lnTo>
                  <a:lnTo>
                    <a:pt x="14928" y="126979"/>
                  </a:lnTo>
                  <a:lnTo>
                    <a:pt x="14799" y="127044"/>
                  </a:lnTo>
                  <a:lnTo>
                    <a:pt x="14449" y="126995"/>
                  </a:lnTo>
                  <a:lnTo>
                    <a:pt x="14074" y="126638"/>
                  </a:lnTo>
                  <a:lnTo>
                    <a:pt x="14009" y="126459"/>
                  </a:lnTo>
                  <a:lnTo>
                    <a:pt x="14048" y="126247"/>
                  </a:lnTo>
                  <a:lnTo>
                    <a:pt x="14488" y="125076"/>
                  </a:lnTo>
                  <a:lnTo>
                    <a:pt x="14371" y="124702"/>
                  </a:lnTo>
                  <a:lnTo>
                    <a:pt x="14164" y="124328"/>
                  </a:lnTo>
                  <a:lnTo>
                    <a:pt x="13763" y="124149"/>
                  </a:lnTo>
                  <a:lnTo>
                    <a:pt x="13361" y="123645"/>
                  </a:lnTo>
                  <a:lnTo>
                    <a:pt x="13271" y="123384"/>
                  </a:lnTo>
                  <a:lnTo>
                    <a:pt x="13323" y="123108"/>
                  </a:lnTo>
                  <a:lnTo>
                    <a:pt x="13167" y="122750"/>
                  </a:lnTo>
                  <a:lnTo>
                    <a:pt x="12636" y="122116"/>
                  </a:lnTo>
                  <a:lnTo>
                    <a:pt x="12623" y="121969"/>
                  </a:lnTo>
                  <a:lnTo>
                    <a:pt x="12753" y="121758"/>
                  </a:lnTo>
                  <a:lnTo>
                    <a:pt x="13284" y="121611"/>
                  </a:lnTo>
                  <a:lnTo>
                    <a:pt x="14333" y="121530"/>
                  </a:lnTo>
                  <a:lnTo>
                    <a:pt x="14617" y="121628"/>
                  </a:lnTo>
                  <a:lnTo>
                    <a:pt x="15252" y="121351"/>
                  </a:lnTo>
                  <a:lnTo>
                    <a:pt x="15498" y="121075"/>
                  </a:lnTo>
                  <a:lnTo>
                    <a:pt x="15498" y="120554"/>
                  </a:lnTo>
                  <a:lnTo>
                    <a:pt x="15174" y="120196"/>
                  </a:lnTo>
                  <a:lnTo>
                    <a:pt x="14837" y="120131"/>
                  </a:lnTo>
                  <a:lnTo>
                    <a:pt x="14488" y="120261"/>
                  </a:lnTo>
                  <a:lnTo>
                    <a:pt x="14099" y="120261"/>
                  </a:lnTo>
                  <a:lnTo>
                    <a:pt x="13905" y="120196"/>
                  </a:lnTo>
                  <a:lnTo>
                    <a:pt x="13789" y="120050"/>
                  </a:lnTo>
                  <a:lnTo>
                    <a:pt x="13763" y="119871"/>
                  </a:lnTo>
                  <a:lnTo>
                    <a:pt x="13879" y="119350"/>
                  </a:lnTo>
                  <a:lnTo>
                    <a:pt x="14035" y="119058"/>
                  </a:lnTo>
                  <a:lnTo>
                    <a:pt x="14514" y="118537"/>
                  </a:lnTo>
                  <a:lnTo>
                    <a:pt x="14669" y="118114"/>
                  </a:lnTo>
                  <a:lnTo>
                    <a:pt x="14643" y="117773"/>
                  </a:lnTo>
                  <a:lnTo>
                    <a:pt x="14501" y="117464"/>
                  </a:lnTo>
                  <a:lnTo>
                    <a:pt x="14332" y="117333"/>
                  </a:lnTo>
                  <a:lnTo>
                    <a:pt x="13685" y="117106"/>
                  </a:lnTo>
                  <a:lnTo>
                    <a:pt x="13517" y="117106"/>
                  </a:lnTo>
                  <a:lnTo>
                    <a:pt x="12921" y="117333"/>
                  </a:lnTo>
                  <a:lnTo>
                    <a:pt x="12753" y="117236"/>
                  </a:lnTo>
                  <a:lnTo>
                    <a:pt x="12688" y="117073"/>
                  </a:lnTo>
                  <a:lnTo>
                    <a:pt x="12766" y="116894"/>
                  </a:lnTo>
                  <a:lnTo>
                    <a:pt x="12973" y="116748"/>
                  </a:lnTo>
                  <a:lnTo>
                    <a:pt x="13698" y="116569"/>
                  </a:lnTo>
                  <a:lnTo>
                    <a:pt x="14073" y="116553"/>
                  </a:lnTo>
                  <a:lnTo>
                    <a:pt x="14229" y="116455"/>
                  </a:lnTo>
                  <a:lnTo>
                    <a:pt x="14371" y="116227"/>
                  </a:lnTo>
                  <a:lnTo>
                    <a:pt x="14345" y="115967"/>
                  </a:lnTo>
                  <a:lnTo>
                    <a:pt x="14164" y="115479"/>
                  </a:lnTo>
                  <a:lnTo>
                    <a:pt x="13646" y="114438"/>
                  </a:lnTo>
                  <a:lnTo>
                    <a:pt x="13646" y="114292"/>
                  </a:lnTo>
                  <a:lnTo>
                    <a:pt x="14125" y="113446"/>
                  </a:lnTo>
                  <a:lnTo>
                    <a:pt x="14410" y="113283"/>
                  </a:lnTo>
                  <a:lnTo>
                    <a:pt x="14656" y="113316"/>
                  </a:lnTo>
                  <a:lnTo>
                    <a:pt x="14824" y="113446"/>
                  </a:lnTo>
                  <a:lnTo>
                    <a:pt x="15057" y="114536"/>
                  </a:lnTo>
                  <a:lnTo>
                    <a:pt x="15394" y="114829"/>
                  </a:lnTo>
                  <a:lnTo>
                    <a:pt x="15795" y="114877"/>
                  </a:lnTo>
                  <a:lnTo>
                    <a:pt x="16288" y="114682"/>
                  </a:lnTo>
                  <a:lnTo>
                    <a:pt x="16715" y="114161"/>
                  </a:lnTo>
                  <a:lnTo>
                    <a:pt x="16767" y="113999"/>
                  </a:lnTo>
                  <a:lnTo>
                    <a:pt x="16663" y="113234"/>
                  </a:lnTo>
                  <a:lnTo>
                    <a:pt x="16572" y="113088"/>
                  </a:lnTo>
                  <a:lnTo>
                    <a:pt x="15757" y="112551"/>
                  </a:lnTo>
                  <a:lnTo>
                    <a:pt x="14773" y="112405"/>
                  </a:lnTo>
                  <a:lnTo>
                    <a:pt x="14591" y="112080"/>
                  </a:lnTo>
                  <a:lnTo>
                    <a:pt x="14591" y="111738"/>
                  </a:lnTo>
                  <a:lnTo>
                    <a:pt x="14811" y="111478"/>
                  </a:lnTo>
                  <a:lnTo>
                    <a:pt x="15951" y="111169"/>
                  </a:lnTo>
                  <a:lnTo>
                    <a:pt x="16313" y="110973"/>
                  </a:lnTo>
                  <a:lnTo>
                    <a:pt x="16326" y="109949"/>
                  </a:lnTo>
                  <a:lnTo>
                    <a:pt x="16067" y="109444"/>
                  </a:lnTo>
                  <a:lnTo>
                    <a:pt x="15886" y="109396"/>
                  </a:lnTo>
                  <a:lnTo>
                    <a:pt x="15187" y="109412"/>
                  </a:lnTo>
                  <a:lnTo>
                    <a:pt x="14902" y="109510"/>
                  </a:lnTo>
                  <a:lnTo>
                    <a:pt x="14604" y="109412"/>
                  </a:lnTo>
                  <a:lnTo>
                    <a:pt x="14540" y="109249"/>
                  </a:lnTo>
                  <a:lnTo>
                    <a:pt x="14669" y="109070"/>
                  </a:lnTo>
                  <a:lnTo>
                    <a:pt x="15847" y="108826"/>
                  </a:lnTo>
                  <a:lnTo>
                    <a:pt x="15899" y="108664"/>
                  </a:lnTo>
                  <a:lnTo>
                    <a:pt x="15938" y="107639"/>
                  </a:lnTo>
                  <a:lnTo>
                    <a:pt x="15834" y="107184"/>
                  </a:lnTo>
                  <a:lnTo>
                    <a:pt x="15679" y="106923"/>
                  </a:lnTo>
                  <a:lnTo>
                    <a:pt x="14514" y="106663"/>
                  </a:lnTo>
                  <a:lnTo>
                    <a:pt x="14268" y="106533"/>
                  </a:lnTo>
                  <a:lnTo>
                    <a:pt x="14306" y="106273"/>
                  </a:lnTo>
                  <a:lnTo>
                    <a:pt x="14514" y="106029"/>
                  </a:lnTo>
                  <a:lnTo>
                    <a:pt x="15536" y="105394"/>
                  </a:lnTo>
                  <a:lnTo>
                    <a:pt x="15523" y="104565"/>
                  </a:lnTo>
                  <a:lnTo>
                    <a:pt x="15588" y="104386"/>
                  </a:lnTo>
                  <a:lnTo>
                    <a:pt x="15886" y="103784"/>
                  </a:lnTo>
                  <a:lnTo>
                    <a:pt x="15912" y="103638"/>
                  </a:lnTo>
                  <a:lnTo>
                    <a:pt x="15834" y="103394"/>
                  </a:lnTo>
                  <a:lnTo>
                    <a:pt x="15756" y="103263"/>
                  </a:lnTo>
                  <a:lnTo>
                    <a:pt x="15394" y="102889"/>
                  </a:lnTo>
                  <a:lnTo>
                    <a:pt x="15368" y="102727"/>
                  </a:lnTo>
                  <a:lnTo>
                    <a:pt x="15420" y="102596"/>
                  </a:lnTo>
                  <a:lnTo>
                    <a:pt x="15834" y="102401"/>
                  </a:lnTo>
                  <a:lnTo>
                    <a:pt x="16119" y="102336"/>
                  </a:lnTo>
                  <a:lnTo>
                    <a:pt x="16378" y="102336"/>
                  </a:lnTo>
                  <a:lnTo>
                    <a:pt x="16753" y="102190"/>
                  </a:lnTo>
                  <a:lnTo>
                    <a:pt x="16844" y="102060"/>
                  </a:lnTo>
                  <a:lnTo>
                    <a:pt x="16792" y="101865"/>
                  </a:lnTo>
                  <a:lnTo>
                    <a:pt x="16766" y="101523"/>
                  </a:lnTo>
                  <a:lnTo>
                    <a:pt x="16896" y="101360"/>
                  </a:lnTo>
                  <a:lnTo>
                    <a:pt x="17051" y="101360"/>
                  </a:lnTo>
                  <a:lnTo>
                    <a:pt x="17724" y="101702"/>
                  </a:lnTo>
                  <a:lnTo>
                    <a:pt x="18048" y="101669"/>
                  </a:lnTo>
                  <a:lnTo>
                    <a:pt x="18178" y="101523"/>
                  </a:lnTo>
                  <a:lnTo>
                    <a:pt x="18255" y="101230"/>
                  </a:lnTo>
                  <a:lnTo>
                    <a:pt x="18217" y="101035"/>
                  </a:lnTo>
                  <a:lnTo>
                    <a:pt x="18152" y="100905"/>
                  </a:lnTo>
                  <a:lnTo>
                    <a:pt x="17919" y="100823"/>
                  </a:lnTo>
                  <a:lnTo>
                    <a:pt x="17077" y="100693"/>
                  </a:lnTo>
                  <a:lnTo>
                    <a:pt x="16028" y="100937"/>
                  </a:lnTo>
                  <a:lnTo>
                    <a:pt x="15666" y="100758"/>
                  </a:lnTo>
                  <a:lnTo>
                    <a:pt x="15731" y="100482"/>
                  </a:lnTo>
                  <a:lnTo>
                    <a:pt x="15977" y="100124"/>
                  </a:lnTo>
                  <a:lnTo>
                    <a:pt x="16236" y="99945"/>
                  </a:lnTo>
                  <a:lnTo>
                    <a:pt x="16611" y="99831"/>
                  </a:lnTo>
                  <a:lnTo>
                    <a:pt x="16844" y="99636"/>
                  </a:lnTo>
                  <a:lnTo>
                    <a:pt x="17064" y="99262"/>
                  </a:lnTo>
                  <a:lnTo>
                    <a:pt x="17271" y="99034"/>
                  </a:lnTo>
                  <a:lnTo>
                    <a:pt x="17491" y="98514"/>
                  </a:lnTo>
                  <a:lnTo>
                    <a:pt x="17336" y="98319"/>
                  </a:lnTo>
                  <a:lnTo>
                    <a:pt x="16171" y="97700"/>
                  </a:lnTo>
                  <a:lnTo>
                    <a:pt x="16171" y="97554"/>
                  </a:lnTo>
                  <a:lnTo>
                    <a:pt x="16404" y="97082"/>
                  </a:lnTo>
                  <a:lnTo>
                    <a:pt x="16637" y="96903"/>
                  </a:lnTo>
                  <a:lnTo>
                    <a:pt x="17310" y="96871"/>
                  </a:lnTo>
                  <a:lnTo>
                    <a:pt x="17647" y="96936"/>
                  </a:lnTo>
                  <a:lnTo>
                    <a:pt x="17970" y="97050"/>
                  </a:lnTo>
                  <a:lnTo>
                    <a:pt x="18100" y="97050"/>
                  </a:lnTo>
                  <a:lnTo>
                    <a:pt x="18398" y="96936"/>
                  </a:lnTo>
                  <a:lnTo>
                    <a:pt x="18721" y="96903"/>
                  </a:lnTo>
                  <a:lnTo>
                    <a:pt x="18851" y="96822"/>
                  </a:lnTo>
                  <a:lnTo>
                    <a:pt x="19071" y="96497"/>
                  </a:lnTo>
                  <a:lnTo>
                    <a:pt x="19537" y="94951"/>
                  </a:lnTo>
                  <a:lnTo>
                    <a:pt x="19731" y="94707"/>
                  </a:lnTo>
                  <a:lnTo>
                    <a:pt x="19874" y="94659"/>
                  </a:lnTo>
                  <a:lnTo>
                    <a:pt x="20042" y="94659"/>
                  </a:lnTo>
                  <a:lnTo>
                    <a:pt x="20431" y="94724"/>
                  </a:lnTo>
                  <a:lnTo>
                    <a:pt x="20884" y="94935"/>
                  </a:lnTo>
                  <a:lnTo>
                    <a:pt x="21272" y="95017"/>
                  </a:lnTo>
                  <a:lnTo>
                    <a:pt x="21492" y="94919"/>
                  </a:lnTo>
                  <a:lnTo>
                    <a:pt x="21920" y="94626"/>
                  </a:lnTo>
                  <a:lnTo>
                    <a:pt x="22075" y="94301"/>
                  </a:lnTo>
                  <a:lnTo>
                    <a:pt x="21894" y="93992"/>
                  </a:lnTo>
                  <a:lnTo>
                    <a:pt x="21363" y="93422"/>
                  </a:lnTo>
                  <a:lnTo>
                    <a:pt x="21104" y="93276"/>
                  </a:lnTo>
                  <a:lnTo>
                    <a:pt x="20651" y="93162"/>
                  </a:lnTo>
                  <a:lnTo>
                    <a:pt x="19084" y="93113"/>
                  </a:lnTo>
                  <a:lnTo>
                    <a:pt x="19045" y="92772"/>
                  </a:lnTo>
                  <a:lnTo>
                    <a:pt x="19123" y="92593"/>
                  </a:lnTo>
                  <a:lnTo>
                    <a:pt x="19317" y="92479"/>
                  </a:lnTo>
                  <a:lnTo>
                    <a:pt x="19498" y="92430"/>
                  </a:lnTo>
                  <a:lnTo>
                    <a:pt x="19731" y="92251"/>
                  </a:lnTo>
                  <a:lnTo>
                    <a:pt x="20664" y="92137"/>
                  </a:lnTo>
                  <a:lnTo>
                    <a:pt x="20884" y="92186"/>
                  </a:lnTo>
                  <a:lnTo>
                    <a:pt x="21596" y="92170"/>
                  </a:lnTo>
                  <a:lnTo>
                    <a:pt x="21958" y="92024"/>
                  </a:lnTo>
                  <a:lnTo>
                    <a:pt x="22023" y="91893"/>
                  </a:lnTo>
                  <a:lnTo>
                    <a:pt x="22055" y="91315"/>
                  </a:lnTo>
                  <a:lnTo>
                    <a:pt x="21940" y="91173"/>
                  </a:lnTo>
                  <a:lnTo>
                    <a:pt x="21570" y="90901"/>
                  </a:lnTo>
                  <a:lnTo>
                    <a:pt x="21194" y="90739"/>
                  </a:lnTo>
                  <a:lnTo>
                    <a:pt x="20897" y="90657"/>
                  </a:lnTo>
                  <a:lnTo>
                    <a:pt x="20573" y="90641"/>
                  </a:lnTo>
                  <a:lnTo>
                    <a:pt x="20392" y="90592"/>
                  </a:lnTo>
                  <a:lnTo>
                    <a:pt x="20314" y="90397"/>
                  </a:lnTo>
                  <a:lnTo>
                    <a:pt x="20288" y="90120"/>
                  </a:lnTo>
                  <a:lnTo>
                    <a:pt x="20508" y="89535"/>
                  </a:lnTo>
                  <a:lnTo>
                    <a:pt x="20702" y="89323"/>
                  </a:lnTo>
                  <a:lnTo>
                    <a:pt x="21194" y="89031"/>
                  </a:lnTo>
                  <a:lnTo>
                    <a:pt x="22023" y="88754"/>
                  </a:lnTo>
                  <a:lnTo>
                    <a:pt x="22243" y="88608"/>
                  </a:lnTo>
                  <a:lnTo>
                    <a:pt x="22269" y="88445"/>
                  </a:lnTo>
                  <a:lnTo>
                    <a:pt x="22204" y="88169"/>
                  </a:lnTo>
                  <a:lnTo>
                    <a:pt x="22101" y="87990"/>
                  </a:lnTo>
                  <a:lnTo>
                    <a:pt x="21648" y="87713"/>
                  </a:lnTo>
                  <a:lnTo>
                    <a:pt x="21194" y="87599"/>
                  </a:lnTo>
                  <a:lnTo>
                    <a:pt x="20728" y="87567"/>
                  </a:lnTo>
                  <a:lnTo>
                    <a:pt x="20392" y="87160"/>
                  </a:lnTo>
                  <a:lnTo>
                    <a:pt x="20728" y="86835"/>
                  </a:lnTo>
                  <a:lnTo>
                    <a:pt x="21130" y="86542"/>
                  </a:lnTo>
                  <a:lnTo>
                    <a:pt x="21971" y="86330"/>
                  </a:lnTo>
                  <a:lnTo>
                    <a:pt x="22256" y="86152"/>
                  </a:lnTo>
                  <a:lnTo>
                    <a:pt x="22463" y="86103"/>
                  </a:lnTo>
                  <a:lnTo>
                    <a:pt x="22787" y="85940"/>
                  </a:lnTo>
                  <a:lnTo>
                    <a:pt x="23408" y="85371"/>
                  </a:lnTo>
                  <a:lnTo>
                    <a:pt x="24742" y="84932"/>
                  </a:lnTo>
                  <a:lnTo>
                    <a:pt x="25066" y="84704"/>
                  </a:lnTo>
                  <a:lnTo>
                    <a:pt x="25558" y="84151"/>
                  </a:lnTo>
                  <a:lnTo>
                    <a:pt x="25623" y="84021"/>
                  </a:lnTo>
                  <a:lnTo>
                    <a:pt x="25778" y="83891"/>
                  </a:lnTo>
                  <a:lnTo>
                    <a:pt x="26296" y="83858"/>
                  </a:lnTo>
                  <a:lnTo>
                    <a:pt x="26638" y="84016"/>
                  </a:lnTo>
                  <a:lnTo>
                    <a:pt x="27487" y="84931"/>
                  </a:lnTo>
                  <a:lnTo>
                    <a:pt x="27914" y="85533"/>
                  </a:lnTo>
                  <a:lnTo>
                    <a:pt x="29533" y="86672"/>
                  </a:lnTo>
                  <a:lnTo>
                    <a:pt x="29857" y="86704"/>
                  </a:lnTo>
                  <a:lnTo>
                    <a:pt x="30737" y="86591"/>
                  </a:lnTo>
                  <a:lnTo>
                    <a:pt x="31540" y="86314"/>
                  </a:lnTo>
                  <a:lnTo>
                    <a:pt x="31851" y="86005"/>
                  </a:lnTo>
                  <a:lnTo>
                    <a:pt x="31915" y="85761"/>
                  </a:lnTo>
                  <a:lnTo>
                    <a:pt x="31397" y="84443"/>
                  </a:lnTo>
                  <a:lnTo>
                    <a:pt x="31061" y="84313"/>
                  </a:lnTo>
                  <a:lnTo>
                    <a:pt x="30051" y="84265"/>
                  </a:lnTo>
                  <a:lnTo>
                    <a:pt x="29766" y="84069"/>
                  </a:lnTo>
                  <a:lnTo>
                    <a:pt x="29339" y="81890"/>
                  </a:lnTo>
                  <a:lnTo>
                    <a:pt x="29636" y="81564"/>
                  </a:lnTo>
                  <a:lnTo>
                    <a:pt x="29818" y="81434"/>
                  </a:lnTo>
                  <a:lnTo>
                    <a:pt x="29973" y="81434"/>
                  </a:lnTo>
                  <a:lnTo>
                    <a:pt x="32109" y="81906"/>
                  </a:lnTo>
                  <a:lnTo>
                    <a:pt x="34610" y="82064"/>
                  </a:lnTo>
                  <a:lnTo>
                    <a:pt x="35502" y="82557"/>
                  </a:lnTo>
                  <a:lnTo>
                    <a:pt x="35851" y="82638"/>
                  </a:lnTo>
                  <a:lnTo>
                    <a:pt x="36486" y="82459"/>
                  </a:lnTo>
                  <a:lnTo>
                    <a:pt x="37172" y="82150"/>
                  </a:lnTo>
                  <a:lnTo>
                    <a:pt x="37366" y="81939"/>
                  </a:lnTo>
                  <a:lnTo>
                    <a:pt x="37746" y="80951"/>
                  </a:lnTo>
                  <a:lnTo>
                    <a:pt x="37883" y="80549"/>
                  </a:lnTo>
                  <a:lnTo>
                    <a:pt x="37994" y="80385"/>
                  </a:lnTo>
                  <a:lnTo>
                    <a:pt x="37957" y="79975"/>
                  </a:lnTo>
                  <a:lnTo>
                    <a:pt x="37279" y="79150"/>
                  </a:lnTo>
                  <a:lnTo>
                    <a:pt x="36654" y="78783"/>
                  </a:lnTo>
                  <a:lnTo>
                    <a:pt x="35715" y="78557"/>
                  </a:lnTo>
                  <a:lnTo>
                    <a:pt x="35486" y="78341"/>
                  </a:lnTo>
                  <a:lnTo>
                    <a:pt x="35355" y="77980"/>
                  </a:lnTo>
                  <a:lnTo>
                    <a:pt x="35484" y="77505"/>
                  </a:lnTo>
                  <a:lnTo>
                    <a:pt x="35968" y="76878"/>
                  </a:lnTo>
                  <a:lnTo>
                    <a:pt x="36435" y="76508"/>
                  </a:lnTo>
                  <a:lnTo>
                    <a:pt x="36848" y="76359"/>
                  </a:lnTo>
                  <a:lnTo>
                    <a:pt x="38156" y="76538"/>
                  </a:lnTo>
                  <a:lnTo>
                    <a:pt x="38311" y="76310"/>
                  </a:lnTo>
                  <a:lnTo>
                    <a:pt x="38247" y="75888"/>
                  </a:lnTo>
                  <a:lnTo>
                    <a:pt x="37483" y="75513"/>
                  </a:lnTo>
                  <a:lnTo>
                    <a:pt x="37068" y="75400"/>
                  </a:lnTo>
                  <a:lnTo>
                    <a:pt x="36706" y="75335"/>
                  </a:lnTo>
                  <a:lnTo>
                    <a:pt x="35916" y="75399"/>
                  </a:lnTo>
                  <a:lnTo>
                    <a:pt x="35250" y="75248"/>
                  </a:lnTo>
                  <a:lnTo>
                    <a:pt x="34791" y="74667"/>
                  </a:lnTo>
                  <a:lnTo>
                    <a:pt x="34661" y="74209"/>
                  </a:lnTo>
                  <a:lnTo>
                    <a:pt x="34655" y="73967"/>
                  </a:lnTo>
                  <a:lnTo>
                    <a:pt x="34365" y="73576"/>
                  </a:lnTo>
                  <a:lnTo>
                    <a:pt x="33786" y="73073"/>
                  </a:lnTo>
                  <a:lnTo>
                    <a:pt x="32608" y="72708"/>
                  </a:lnTo>
                  <a:lnTo>
                    <a:pt x="32182" y="72448"/>
                  </a:lnTo>
                  <a:lnTo>
                    <a:pt x="31879" y="71849"/>
                  </a:lnTo>
                  <a:lnTo>
                    <a:pt x="31947" y="71284"/>
                  </a:lnTo>
                  <a:lnTo>
                    <a:pt x="32069" y="71061"/>
                  </a:lnTo>
                  <a:lnTo>
                    <a:pt x="32309" y="70782"/>
                  </a:lnTo>
                  <a:lnTo>
                    <a:pt x="32486" y="70619"/>
                  </a:lnTo>
                  <a:lnTo>
                    <a:pt x="32491" y="70162"/>
                  </a:lnTo>
                  <a:lnTo>
                    <a:pt x="32163" y="69088"/>
                  </a:lnTo>
                  <a:lnTo>
                    <a:pt x="31687" y="68061"/>
                  </a:lnTo>
                  <a:lnTo>
                    <a:pt x="31633" y="66656"/>
                  </a:lnTo>
                  <a:lnTo>
                    <a:pt x="31553" y="66181"/>
                  </a:lnTo>
                  <a:lnTo>
                    <a:pt x="31444" y="65991"/>
                  </a:lnTo>
                  <a:lnTo>
                    <a:pt x="30909" y="65764"/>
                  </a:lnTo>
                  <a:lnTo>
                    <a:pt x="30123" y="65605"/>
                  </a:lnTo>
                  <a:lnTo>
                    <a:pt x="29282" y="65708"/>
                  </a:lnTo>
                  <a:lnTo>
                    <a:pt x="28540" y="65466"/>
                  </a:lnTo>
                  <a:lnTo>
                    <a:pt x="27895" y="64942"/>
                  </a:lnTo>
                  <a:lnTo>
                    <a:pt x="27078" y="63913"/>
                  </a:lnTo>
                  <a:lnTo>
                    <a:pt x="26812" y="62838"/>
                  </a:lnTo>
                  <a:lnTo>
                    <a:pt x="27035" y="62344"/>
                  </a:lnTo>
                  <a:lnTo>
                    <a:pt x="27756" y="61712"/>
                  </a:lnTo>
                  <a:lnTo>
                    <a:pt x="27895" y="61515"/>
                  </a:lnTo>
                  <a:lnTo>
                    <a:pt x="27629" y="61031"/>
                  </a:lnTo>
                  <a:lnTo>
                    <a:pt x="27170" y="60846"/>
                  </a:lnTo>
                  <a:lnTo>
                    <a:pt x="26271" y="60957"/>
                  </a:lnTo>
                  <a:lnTo>
                    <a:pt x="26018" y="61099"/>
                  </a:lnTo>
                  <a:lnTo>
                    <a:pt x="25543" y="61582"/>
                  </a:lnTo>
                  <a:lnTo>
                    <a:pt x="24257" y="62099"/>
                  </a:lnTo>
                  <a:lnTo>
                    <a:pt x="24012" y="62073"/>
                  </a:lnTo>
                  <a:lnTo>
                    <a:pt x="23797" y="61653"/>
                  </a:lnTo>
                  <a:lnTo>
                    <a:pt x="22779" y="60289"/>
                  </a:lnTo>
                  <a:lnTo>
                    <a:pt x="21674" y="59357"/>
                  </a:lnTo>
                  <a:lnTo>
                    <a:pt x="21708" y="59104"/>
                  </a:lnTo>
                  <a:lnTo>
                    <a:pt x="22164" y="58839"/>
                  </a:lnTo>
                  <a:lnTo>
                    <a:pt x="22492" y="58845"/>
                  </a:lnTo>
                  <a:lnTo>
                    <a:pt x="22707" y="58680"/>
                  </a:lnTo>
                  <a:lnTo>
                    <a:pt x="22631" y="58126"/>
                  </a:lnTo>
                  <a:lnTo>
                    <a:pt x="22512" y="57907"/>
                  </a:lnTo>
                  <a:lnTo>
                    <a:pt x="22171" y="57901"/>
                  </a:lnTo>
                  <a:lnTo>
                    <a:pt x="21525" y="58021"/>
                  </a:lnTo>
                  <a:lnTo>
                    <a:pt x="21213" y="58216"/>
                  </a:lnTo>
                  <a:lnTo>
                    <a:pt x="20918" y="58071"/>
                  </a:lnTo>
                  <a:lnTo>
                    <a:pt x="20998" y="57907"/>
                  </a:lnTo>
                  <a:lnTo>
                    <a:pt x="20907" y="57453"/>
                  </a:lnTo>
                  <a:lnTo>
                    <a:pt x="20945" y="57123"/>
                  </a:lnTo>
                  <a:lnTo>
                    <a:pt x="21263" y="56829"/>
                  </a:lnTo>
                  <a:lnTo>
                    <a:pt x="21345" y="56280"/>
                  </a:lnTo>
                  <a:lnTo>
                    <a:pt x="21127" y="56157"/>
                  </a:lnTo>
                  <a:lnTo>
                    <a:pt x="20900" y="56134"/>
                  </a:lnTo>
                  <a:lnTo>
                    <a:pt x="20263" y="56217"/>
                  </a:lnTo>
                  <a:lnTo>
                    <a:pt x="19946" y="56094"/>
                  </a:lnTo>
                  <a:lnTo>
                    <a:pt x="19642" y="55813"/>
                  </a:lnTo>
                  <a:lnTo>
                    <a:pt x="19044" y="55091"/>
                  </a:lnTo>
                  <a:lnTo>
                    <a:pt x="18631" y="54643"/>
                  </a:lnTo>
                  <a:lnTo>
                    <a:pt x="18467" y="54560"/>
                  </a:lnTo>
                  <a:lnTo>
                    <a:pt x="17197" y="54273"/>
                  </a:lnTo>
                  <a:lnTo>
                    <a:pt x="16021" y="53560"/>
                  </a:lnTo>
                  <a:lnTo>
                    <a:pt x="15133" y="53559"/>
                  </a:lnTo>
                  <a:lnTo>
                    <a:pt x="13910" y="53998"/>
                  </a:lnTo>
                  <a:lnTo>
                    <a:pt x="13330" y="53547"/>
                  </a:lnTo>
                  <a:lnTo>
                    <a:pt x="13140" y="52611"/>
                  </a:lnTo>
                  <a:lnTo>
                    <a:pt x="12338" y="51944"/>
                  </a:lnTo>
                  <a:lnTo>
                    <a:pt x="11211" y="51229"/>
                  </a:lnTo>
                  <a:lnTo>
                    <a:pt x="11146" y="50480"/>
                  </a:lnTo>
                  <a:lnTo>
                    <a:pt x="10978" y="50074"/>
                  </a:lnTo>
                  <a:lnTo>
                    <a:pt x="9955" y="49228"/>
                  </a:lnTo>
                  <a:lnTo>
                    <a:pt x="8738" y="48707"/>
                  </a:lnTo>
                  <a:lnTo>
                    <a:pt x="7741" y="48707"/>
                  </a:lnTo>
                  <a:lnTo>
                    <a:pt x="6679" y="48545"/>
                  </a:lnTo>
                  <a:lnTo>
                    <a:pt x="6446" y="48187"/>
                  </a:lnTo>
                  <a:lnTo>
                    <a:pt x="6485" y="47878"/>
                  </a:lnTo>
                  <a:lnTo>
                    <a:pt x="6369" y="47081"/>
                  </a:lnTo>
                  <a:lnTo>
                    <a:pt x="6226" y="46691"/>
                  </a:lnTo>
                  <a:lnTo>
                    <a:pt x="4530" y="45471"/>
                  </a:lnTo>
                  <a:lnTo>
                    <a:pt x="3766" y="45373"/>
                  </a:lnTo>
                  <a:lnTo>
                    <a:pt x="2665" y="45568"/>
                  </a:lnTo>
                  <a:lnTo>
                    <a:pt x="1837" y="45568"/>
                  </a:lnTo>
                  <a:lnTo>
                    <a:pt x="1280" y="45324"/>
                  </a:lnTo>
                  <a:lnTo>
                    <a:pt x="931" y="45015"/>
                  </a:lnTo>
                  <a:lnTo>
                    <a:pt x="542" y="44039"/>
                  </a:lnTo>
                  <a:lnTo>
                    <a:pt x="542" y="43600"/>
                  </a:lnTo>
                  <a:lnTo>
                    <a:pt x="0" y="42902"/>
                  </a:lnTo>
                  <a:lnTo>
                    <a:pt x="2407" y="41502"/>
                  </a:lnTo>
                  <a:lnTo>
                    <a:pt x="8078" y="41388"/>
                  </a:lnTo>
                  <a:lnTo>
                    <a:pt x="12182" y="42722"/>
                  </a:lnTo>
                  <a:lnTo>
                    <a:pt x="17038" y="47357"/>
                  </a:lnTo>
                  <a:lnTo>
                    <a:pt x="19122" y="48951"/>
                  </a:lnTo>
                  <a:lnTo>
                    <a:pt x="22165" y="49862"/>
                  </a:lnTo>
                  <a:lnTo>
                    <a:pt x="24958" y="49647"/>
                  </a:lnTo>
                  <a:lnTo>
                    <a:pt x="32316" y="49081"/>
                  </a:lnTo>
                  <a:lnTo>
                    <a:pt x="42014" y="47162"/>
                  </a:lnTo>
                  <a:lnTo>
                    <a:pt x="47245" y="45682"/>
                  </a:lnTo>
                  <a:lnTo>
                    <a:pt x="48087" y="45503"/>
                  </a:lnTo>
                  <a:lnTo>
                    <a:pt x="48290" y="45486"/>
                  </a:lnTo>
                  <a:lnTo>
                    <a:pt x="57331" y="44738"/>
                  </a:lnTo>
                  <a:lnTo>
                    <a:pt x="62549" y="38882"/>
                  </a:lnTo>
                  <a:lnTo>
                    <a:pt x="66317" y="37060"/>
                  </a:lnTo>
                  <a:lnTo>
                    <a:pt x="75536" y="35108"/>
                  </a:lnTo>
                  <a:lnTo>
                    <a:pt x="77738" y="34036"/>
                  </a:lnTo>
                  <a:lnTo>
                    <a:pt x="84470" y="30757"/>
                  </a:lnTo>
                  <a:lnTo>
                    <a:pt x="84683" y="30663"/>
                  </a:lnTo>
                  <a:lnTo>
                    <a:pt x="89054" y="28730"/>
                  </a:lnTo>
                  <a:lnTo>
                    <a:pt x="96600" y="28117"/>
                  </a:lnTo>
                  <a:lnTo>
                    <a:pt x="100655" y="27046"/>
                  </a:lnTo>
                  <a:lnTo>
                    <a:pt x="101692" y="26844"/>
                  </a:lnTo>
                  <a:lnTo>
                    <a:pt x="110170" y="24962"/>
                  </a:lnTo>
                  <a:lnTo>
                    <a:pt x="114019" y="25279"/>
                  </a:lnTo>
                  <a:lnTo>
                    <a:pt x="127361" y="23443"/>
                  </a:lnTo>
                  <a:lnTo>
                    <a:pt x="133380" y="15510"/>
                  </a:lnTo>
                  <a:lnTo>
                    <a:pt x="136337" y="13242"/>
                  </a:lnTo>
                  <a:lnTo>
                    <a:pt x="140088" y="12287"/>
                  </a:lnTo>
                  <a:lnTo>
                    <a:pt x="146167" y="15027"/>
                  </a:lnTo>
                  <a:lnTo>
                    <a:pt x="150932" y="15401"/>
                  </a:lnTo>
                  <a:lnTo>
                    <a:pt x="155796" y="13604"/>
                  </a:lnTo>
                  <a:lnTo>
                    <a:pt x="158174" y="13456"/>
                  </a:lnTo>
                  <a:lnTo>
                    <a:pt x="166913" y="12913"/>
                  </a:lnTo>
                  <a:lnTo>
                    <a:pt x="172336" y="11030"/>
                  </a:lnTo>
                  <a:lnTo>
                    <a:pt x="175407" y="10632"/>
                  </a:lnTo>
                  <a:lnTo>
                    <a:pt x="175549" y="10613"/>
                  </a:lnTo>
                  <a:lnTo>
                    <a:pt x="180799" y="9933"/>
                  </a:lnTo>
                  <a:lnTo>
                    <a:pt x="184865" y="11104"/>
                  </a:lnTo>
                  <a:lnTo>
                    <a:pt x="188777" y="11894"/>
                  </a:lnTo>
                  <a:lnTo>
                    <a:pt x="192148" y="11937"/>
                  </a:lnTo>
                  <a:lnTo>
                    <a:pt x="197764" y="11082"/>
                  </a:lnTo>
                  <a:lnTo>
                    <a:pt x="202023" y="9474"/>
                  </a:lnTo>
                  <a:lnTo>
                    <a:pt x="206135" y="6907"/>
                  </a:lnTo>
                  <a:lnTo>
                    <a:pt x="210590" y="5182"/>
                  </a:lnTo>
                  <a:lnTo>
                    <a:pt x="212985" y="3533"/>
                  </a:lnTo>
                  <a:lnTo>
                    <a:pt x="215759" y="185"/>
                  </a:lnTo>
                  <a:lnTo>
                    <a:pt x="216963" y="161"/>
                  </a:lnTo>
                  <a:lnTo>
                    <a:pt x="221701" y="68"/>
                  </a:lnTo>
                  <a:lnTo>
                    <a:pt x="224432" y="63"/>
                  </a:lnTo>
                  <a:lnTo>
                    <a:pt x="227420" y="58"/>
                  </a:lnTo>
                  <a:lnTo>
                    <a:pt x="227896" y="5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59" name="pg1340">
              <a:extLst>
                <a:ext uri="{FF2B5EF4-FFF2-40B4-BE49-F238E27FC236}">
                  <a16:creationId xmlns:a16="http://schemas.microsoft.com/office/drawing/2014/main" id="{C128B7BF-3F06-E643-A544-A1ED3CEE406A}"/>
                </a:ext>
              </a:extLst>
            </p:cNvPr>
            <p:cNvSpPr/>
            <p:nvPr/>
          </p:nvSpPr>
          <p:spPr>
            <a:xfrm>
              <a:off x="7436356" y="2805033"/>
              <a:ext cx="3094" cy="5303"/>
            </a:xfrm>
            <a:custGeom>
              <a:avLst/>
              <a:gdLst/>
              <a:ahLst/>
              <a:cxnLst/>
              <a:rect l="0" t="0" r="0" b="0"/>
              <a:pathLst>
                <a:path w="3094" h="5303">
                  <a:moveTo>
                    <a:pt x="0" y="2535"/>
                  </a:moveTo>
                  <a:lnTo>
                    <a:pt x="98" y="875"/>
                  </a:lnTo>
                  <a:lnTo>
                    <a:pt x="219" y="0"/>
                  </a:lnTo>
                  <a:lnTo>
                    <a:pt x="3094" y="4522"/>
                  </a:lnTo>
                  <a:lnTo>
                    <a:pt x="1857" y="5303"/>
                  </a:lnTo>
                  <a:lnTo>
                    <a:pt x="1608" y="4799"/>
                  </a:lnTo>
                  <a:lnTo>
                    <a:pt x="1819" y="3491"/>
                  </a:lnTo>
                  <a:lnTo>
                    <a:pt x="1469" y="2427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0" name="pg1341">
              <a:extLst>
                <a:ext uri="{FF2B5EF4-FFF2-40B4-BE49-F238E27FC236}">
                  <a16:creationId xmlns:a16="http://schemas.microsoft.com/office/drawing/2014/main" id="{31A7C520-8643-694D-97EA-5C7ACC100BE9}"/>
                </a:ext>
              </a:extLst>
            </p:cNvPr>
            <p:cNvSpPr/>
            <p:nvPr/>
          </p:nvSpPr>
          <p:spPr>
            <a:xfrm>
              <a:off x="1593044" y="2200260"/>
              <a:ext cx="253190" cy="456850"/>
            </a:xfrm>
            <a:custGeom>
              <a:avLst/>
              <a:gdLst/>
              <a:ahLst/>
              <a:cxnLst/>
              <a:rect l="0" t="0" r="0" b="0"/>
              <a:pathLst>
                <a:path w="253190" h="456850">
                  <a:moveTo>
                    <a:pt x="228057" y="21529"/>
                  </a:moveTo>
                  <a:lnTo>
                    <a:pt x="227665" y="22253"/>
                  </a:lnTo>
                  <a:lnTo>
                    <a:pt x="227064" y="22915"/>
                  </a:lnTo>
                  <a:lnTo>
                    <a:pt x="226944" y="24111"/>
                  </a:lnTo>
                  <a:lnTo>
                    <a:pt x="227180" y="24985"/>
                  </a:lnTo>
                  <a:lnTo>
                    <a:pt x="226759" y="26826"/>
                  </a:lnTo>
                  <a:lnTo>
                    <a:pt x="225463" y="29035"/>
                  </a:lnTo>
                  <a:lnTo>
                    <a:pt x="224618" y="29397"/>
                  </a:lnTo>
                  <a:lnTo>
                    <a:pt x="224223" y="30169"/>
                  </a:lnTo>
                  <a:lnTo>
                    <a:pt x="223872" y="31061"/>
                  </a:lnTo>
                  <a:lnTo>
                    <a:pt x="223257" y="34450"/>
                  </a:lnTo>
                  <a:lnTo>
                    <a:pt x="223324" y="36074"/>
                  </a:lnTo>
                  <a:lnTo>
                    <a:pt x="223161" y="36445"/>
                  </a:lnTo>
                  <a:lnTo>
                    <a:pt x="222131" y="37472"/>
                  </a:lnTo>
                  <a:lnTo>
                    <a:pt x="221600" y="37837"/>
                  </a:lnTo>
                  <a:lnTo>
                    <a:pt x="221029" y="38092"/>
                  </a:lnTo>
                  <a:lnTo>
                    <a:pt x="220569" y="38552"/>
                  </a:lnTo>
                  <a:lnTo>
                    <a:pt x="220281" y="39240"/>
                  </a:lnTo>
                  <a:lnTo>
                    <a:pt x="220322" y="39603"/>
                  </a:lnTo>
                  <a:lnTo>
                    <a:pt x="220970" y="40401"/>
                  </a:lnTo>
                  <a:lnTo>
                    <a:pt x="220811" y="42286"/>
                  </a:lnTo>
                  <a:lnTo>
                    <a:pt x="220153" y="43831"/>
                  </a:lnTo>
                  <a:lnTo>
                    <a:pt x="219743" y="44538"/>
                  </a:lnTo>
                  <a:lnTo>
                    <a:pt x="218626" y="45617"/>
                  </a:lnTo>
                  <a:lnTo>
                    <a:pt x="217830" y="45900"/>
                  </a:lnTo>
                  <a:lnTo>
                    <a:pt x="215966" y="45976"/>
                  </a:lnTo>
                  <a:lnTo>
                    <a:pt x="215473" y="46578"/>
                  </a:lnTo>
                  <a:lnTo>
                    <a:pt x="214907" y="47534"/>
                  </a:lnTo>
                  <a:lnTo>
                    <a:pt x="214665" y="48103"/>
                  </a:lnTo>
                  <a:lnTo>
                    <a:pt x="214704" y="48607"/>
                  </a:lnTo>
                  <a:lnTo>
                    <a:pt x="214553" y="49179"/>
                  </a:lnTo>
                  <a:lnTo>
                    <a:pt x="214317" y="49730"/>
                  </a:lnTo>
                  <a:lnTo>
                    <a:pt x="213551" y="51008"/>
                  </a:lnTo>
                  <a:lnTo>
                    <a:pt x="212424" y="52043"/>
                  </a:lnTo>
                  <a:lnTo>
                    <a:pt x="212138" y="52092"/>
                  </a:lnTo>
                  <a:lnTo>
                    <a:pt x="211461" y="51962"/>
                  </a:lnTo>
                  <a:lnTo>
                    <a:pt x="210460" y="52357"/>
                  </a:lnTo>
                  <a:lnTo>
                    <a:pt x="210335" y="52582"/>
                  </a:lnTo>
                  <a:lnTo>
                    <a:pt x="210224" y="53063"/>
                  </a:lnTo>
                  <a:lnTo>
                    <a:pt x="210287" y="53546"/>
                  </a:lnTo>
                  <a:lnTo>
                    <a:pt x="210416" y="53959"/>
                  </a:lnTo>
                  <a:lnTo>
                    <a:pt x="210791" y="54567"/>
                  </a:lnTo>
                  <a:lnTo>
                    <a:pt x="211378" y="56373"/>
                  </a:lnTo>
                  <a:lnTo>
                    <a:pt x="211565" y="57235"/>
                  </a:lnTo>
                  <a:lnTo>
                    <a:pt x="211585" y="57391"/>
                  </a:lnTo>
                  <a:lnTo>
                    <a:pt x="211686" y="58164"/>
                  </a:lnTo>
                  <a:lnTo>
                    <a:pt x="211630" y="61559"/>
                  </a:lnTo>
                  <a:lnTo>
                    <a:pt x="211214" y="62616"/>
                  </a:lnTo>
                  <a:lnTo>
                    <a:pt x="210285" y="64720"/>
                  </a:lnTo>
                  <a:lnTo>
                    <a:pt x="210088" y="65069"/>
                  </a:lnTo>
                  <a:lnTo>
                    <a:pt x="209071" y="66031"/>
                  </a:lnTo>
                  <a:lnTo>
                    <a:pt x="208056" y="66538"/>
                  </a:lnTo>
                  <a:lnTo>
                    <a:pt x="208010" y="67445"/>
                  </a:lnTo>
                  <a:lnTo>
                    <a:pt x="209034" y="70230"/>
                  </a:lnTo>
                  <a:lnTo>
                    <a:pt x="209964" y="71186"/>
                  </a:lnTo>
                  <a:lnTo>
                    <a:pt x="211392" y="72457"/>
                  </a:lnTo>
                  <a:lnTo>
                    <a:pt x="212210" y="72857"/>
                  </a:lnTo>
                  <a:lnTo>
                    <a:pt x="212680" y="73263"/>
                  </a:lnTo>
                  <a:lnTo>
                    <a:pt x="213926" y="74532"/>
                  </a:lnTo>
                  <a:lnTo>
                    <a:pt x="214080" y="74702"/>
                  </a:lnTo>
                  <a:lnTo>
                    <a:pt x="214906" y="76292"/>
                  </a:lnTo>
                  <a:lnTo>
                    <a:pt x="214896" y="76549"/>
                  </a:lnTo>
                  <a:lnTo>
                    <a:pt x="214676" y="77425"/>
                  </a:lnTo>
                  <a:lnTo>
                    <a:pt x="214591" y="77586"/>
                  </a:lnTo>
                  <a:lnTo>
                    <a:pt x="213151" y="80124"/>
                  </a:lnTo>
                  <a:lnTo>
                    <a:pt x="212869" y="80325"/>
                  </a:lnTo>
                  <a:lnTo>
                    <a:pt x="211612" y="80760"/>
                  </a:lnTo>
                  <a:lnTo>
                    <a:pt x="211407" y="80903"/>
                  </a:lnTo>
                  <a:lnTo>
                    <a:pt x="211271" y="81075"/>
                  </a:lnTo>
                  <a:lnTo>
                    <a:pt x="211091" y="81664"/>
                  </a:lnTo>
                  <a:lnTo>
                    <a:pt x="210983" y="82018"/>
                  </a:lnTo>
                  <a:lnTo>
                    <a:pt x="210674" y="82412"/>
                  </a:lnTo>
                  <a:lnTo>
                    <a:pt x="210649" y="82637"/>
                  </a:lnTo>
                  <a:lnTo>
                    <a:pt x="211384" y="84137"/>
                  </a:lnTo>
                  <a:lnTo>
                    <a:pt x="213821" y="86500"/>
                  </a:lnTo>
                  <a:lnTo>
                    <a:pt x="214471" y="86966"/>
                  </a:lnTo>
                  <a:lnTo>
                    <a:pt x="217421" y="88930"/>
                  </a:lnTo>
                  <a:lnTo>
                    <a:pt x="219141" y="89158"/>
                  </a:lnTo>
                  <a:lnTo>
                    <a:pt x="220910" y="89032"/>
                  </a:lnTo>
                  <a:lnTo>
                    <a:pt x="221541" y="88852"/>
                  </a:lnTo>
                  <a:lnTo>
                    <a:pt x="222129" y="88266"/>
                  </a:lnTo>
                  <a:lnTo>
                    <a:pt x="222243" y="88060"/>
                  </a:lnTo>
                  <a:lnTo>
                    <a:pt x="222317" y="87603"/>
                  </a:lnTo>
                  <a:lnTo>
                    <a:pt x="222527" y="87212"/>
                  </a:lnTo>
                  <a:lnTo>
                    <a:pt x="223805" y="85889"/>
                  </a:lnTo>
                  <a:lnTo>
                    <a:pt x="224196" y="85668"/>
                  </a:lnTo>
                  <a:lnTo>
                    <a:pt x="225025" y="85388"/>
                  </a:lnTo>
                  <a:lnTo>
                    <a:pt x="225535" y="85372"/>
                  </a:lnTo>
                  <a:lnTo>
                    <a:pt x="225984" y="85506"/>
                  </a:lnTo>
                  <a:lnTo>
                    <a:pt x="226238" y="85691"/>
                  </a:lnTo>
                  <a:lnTo>
                    <a:pt x="226719" y="86223"/>
                  </a:lnTo>
                  <a:lnTo>
                    <a:pt x="227232" y="86964"/>
                  </a:lnTo>
                  <a:lnTo>
                    <a:pt x="227360" y="87223"/>
                  </a:lnTo>
                  <a:lnTo>
                    <a:pt x="227703" y="88699"/>
                  </a:lnTo>
                  <a:lnTo>
                    <a:pt x="227888" y="89037"/>
                  </a:lnTo>
                  <a:lnTo>
                    <a:pt x="229332" y="90395"/>
                  </a:lnTo>
                  <a:lnTo>
                    <a:pt x="230765" y="91350"/>
                  </a:lnTo>
                  <a:lnTo>
                    <a:pt x="231792" y="92451"/>
                  </a:lnTo>
                  <a:lnTo>
                    <a:pt x="232160" y="93487"/>
                  </a:lnTo>
                  <a:lnTo>
                    <a:pt x="232682" y="93787"/>
                  </a:lnTo>
                  <a:lnTo>
                    <a:pt x="233040" y="93802"/>
                  </a:lnTo>
                  <a:lnTo>
                    <a:pt x="233406" y="93628"/>
                  </a:lnTo>
                  <a:lnTo>
                    <a:pt x="233583" y="93303"/>
                  </a:lnTo>
                  <a:lnTo>
                    <a:pt x="234002" y="91551"/>
                  </a:lnTo>
                  <a:lnTo>
                    <a:pt x="234834" y="90896"/>
                  </a:lnTo>
                  <a:lnTo>
                    <a:pt x="235351" y="90598"/>
                  </a:lnTo>
                  <a:lnTo>
                    <a:pt x="235908" y="90558"/>
                  </a:lnTo>
                  <a:lnTo>
                    <a:pt x="236203" y="90619"/>
                  </a:lnTo>
                  <a:lnTo>
                    <a:pt x="236857" y="91016"/>
                  </a:lnTo>
                  <a:lnTo>
                    <a:pt x="237285" y="91126"/>
                  </a:lnTo>
                  <a:lnTo>
                    <a:pt x="239347" y="91126"/>
                  </a:lnTo>
                  <a:lnTo>
                    <a:pt x="241176" y="91112"/>
                  </a:lnTo>
                  <a:lnTo>
                    <a:pt x="242596" y="91540"/>
                  </a:lnTo>
                  <a:lnTo>
                    <a:pt x="242902" y="92006"/>
                  </a:lnTo>
                  <a:lnTo>
                    <a:pt x="243107" y="92706"/>
                  </a:lnTo>
                  <a:lnTo>
                    <a:pt x="242850" y="94291"/>
                  </a:lnTo>
                  <a:lnTo>
                    <a:pt x="242881" y="97205"/>
                  </a:lnTo>
                  <a:lnTo>
                    <a:pt x="243143" y="98955"/>
                  </a:lnTo>
                  <a:lnTo>
                    <a:pt x="243715" y="99390"/>
                  </a:lnTo>
                  <a:lnTo>
                    <a:pt x="243943" y="99464"/>
                  </a:lnTo>
                  <a:lnTo>
                    <a:pt x="246262" y="99930"/>
                  </a:lnTo>
                  <a:lnTo>
                    <a:pt x="246564" y="99863"/>
                  </a:lnTo>
                  <a:lnTo>
                    <a:pt x="247175" y="99532"/>
                  </a:lnTo>
                  <a:lnTo>
                    <a:pt x="247835" y="99491"/>
                  </a:lnTo>
                  <a:lnTo>
                    <a:pt x="249136" y="99884"/>
                  </a:lnTo>
                  <a:lnTo>
                    <a:pt x="252067" y="101849"/>
                  </a:lnTo>
                  <a:lnTo>
                    <a:pt x="252410" y="102274"/>
                  </a:lnTo>
                  <a:lnTo>
                    <a:pt x="252973" y="103183"/>
                  </a:lnTo>
                  <a:lnTo>
                    <a:pt x="253170" y="104825"/>
                  </a:lnTo>
                  <a:lnTo>
                    <a:pt x="253190" y="104984"/>
                  </a:lnTo>
                  <a:lnTo>
                    <a:pt x="253160" y="105322"/>
                  </a:lnTo>
                  <a:lnTo>
                    <a:pt x="252950" y="105943"/>
                  </a:lnTo>
                  <a:lnTo>
                    <a:pt x="252789" y="106229"/>
                  </a:lnTo>
                  <a:lnTo>
                    <a:pt x="250683" y="109967"/>
                  </a:lnTo>
                  <a:lnTo>
                    <a:pt x="250279" y="110684"/>
                  </a:lnTo>
                  <a:lnTo>
                    <a:pt x="248839" y="113240"/>
                  </a:lnTo>
                  <a:lnTo>
                    <a:pt x="248759" y="113583"/>
                  </a:lnTo>
                  <a:lnTo>
                    <a:pt x="248060" y="114769"/>
                  </a:lnTo>
                  <a:lnTo>
                    <a:pt x="247525" y="115272"/>
                  </a:lnTo>
                  <a:lnTo>
                    <a:pt x="246839" y="115741"/>
                  </a:lnTo>
                  <a:lnTo>
                    <a:pt x="245042" y="116118"/>
                  </a:lnTo>
                  <a:lnTo>
                    <a:pt x="243722" y="116249"/>
                  </a:lnTo>
                  <a:lnTo>
                    <a:pt x="242810" y="116679"/>
                  </a:lnTo>
                  <a:lnTo>
                    <a:pt x="242409" y="117156"/>
                  </a:lnTo>
                  <a:lnTo>
                    <a:pt x="242840" y="122312"/>
                  </a:lnTo>
                  <a:lnTo>
                    <a:pt x="243036" y="123108"/>
                  </a:lnTo>
                  <a:lnTo>
                    <a:pt x="245141" y="124065"/>
                  </a:lnTo>
                  <a:lnTo>
                    <a:pt x="245961" y="124644"/>
                  </a:lnTo>
                  <a:lnTo>
                    <a:pt x="246809" y="125243"/>
                  </a:lnTo>
                  <a:lnTo>
                    <a:pt x="247589" y="126263"/>
                  </a:lnTo>
                  <a:lnTo>
                    <a:pt x="247872" y="127020"/>
                  </a:lnTo>
                  <a:lnTo>
                    <a:pt x="247927" y="127169"/>
                  </a:lnTo>
                  <a:lnTo>
                    <a:pt x="247959" y="127584"/>
                  </a:lnTo>
                  <a:lnTo>
                    <a:pt x="247707" y="129063"/>
                  </a:lnTo>
                  <a:lnTo>
                    <a:pt x="247663" y="129315"/>
                  </a:lnTo>
                  <a:lnTo>
                    <a:pt x="247256" y="131289"/>
                  </a:lnTo>
                  <a:lnTo>
                    <a:pt x="247217" y="131478"/>
                  </a:lnTo>
                  <a:lnTo>
                    <a:pt x="246941" y="132813"/>
                  </a:lnTo>
                  <a:lnTo>
                    <a:pt x="246863" y="133072"/>
                  </a:lnTo>
                  <a:lnTo>
                    <a:pt x="246367" y="133716"/>
                  </a:lnTo>
                  <a:lnTo>
                    <a:pt x="245279" y="135129"/>
                  </a:lnTo>
                  <a:lnTo>
                    <a:pt x="244975" y="135523"/>
                  </a:lnTo>
                  <a:lnTo>
                    <a:pt x="243838" y="136102"/>
                  </a:lnTo>
                  <a:lnTo>
                    <a:pt x="243362" y="136352"/>
                  </a:lnTo>
                  <a:lnTo>
                    <a:pt x="243174" y="136734"/>
                  </a:lnTo>
                  <a:lnTo>
                    <a:pt x="243123" y="137091"/>
                  </a:lnTo>
                  <a:lnTo>
                    <a:pt x="243200" y="137512"/>
                  </a:lnTo>
                  <a:lnTo>
                    <a:pt x="243329" y="137771"/>
                  </a:lnTo>
                  <a:lnTo>
                    <a:pt x="243458" y="137966"/>
                  </a:lnTo>
                  <a:lnTo>
                    <a:pt x="243649" y="138094"/>
                  </a:lnTo>
                  <a:lnTo>
                    <a:pt x="243845" y="138225"/>
                  </a:lnTo>
                  <a:lnTo>
                    <a:pt x="244180" y="138744"/>
                  </a:lnTo>
                  <a:lnTo>
                    <a:pt x="244214" y="139608"/>
                  </a:lnTo>
                  <a:lnTo>
                    <a:pt x="244224" y="139861"/>
                  </a:lnTo>
                  <a:lnTo>
                    <a:pt x="244243" y="140352"/>
                  </a:lnTo>
                  <a:lnTo>
                    <a:pt x="244273" y="141120"/>
                  </a:lnTo>
                  <a:lnTo>
                    <a:pt x="244288" y="141499"/>
                  </a:lnTo>
                  <a:lnTo>
                    <a:pt x="244306" y="141942"/>
                  </a:lnTo>
                  <a:lnTo>
                    <a:pt x="244335" y="142698"/>
                  </a:lnTo>
                  <a:lnTo>
                    <a:pt x="244180" y="143832"/>
                  </a:lnTo>
                  <a:lnTo>
                    <a:pt x="243845" y="144286"/>
                  </a:lnTo>
                  <a:lnTo>
                    <a:pt x="243592" y="144652"/>
                  </a:lnTo>
                  <a:lnTo>
                    <a:pt x="242411" y="146361"/>
                  </a:lnTo>
                  <a:lnTo>
                    <a:pt x="242528" y="147097"/>
                  </a:lnTo>
                  <a:lnTo>
                    <a:pt x="242580" y="148031"/>
                  </a:lnTo>
                  <a:lnTo>
                    <a:pt x="242406" y="148959"/>
                  </a:lnTo>
                  <a:lnTo>
                    <a:pt x="241762" y="152375"/>
                  </a:lnTo>
                  <a:lnTo>
                    <a:pt x="241685" y="152559"/>
                  </a:lnTo>
                  <a:lnTo>
                    <a:pt x="241176" y="152887"/>
                  </a:lnTo>
                  <a:lnTo>
                    <a:pt x="240823" y="153114"/>
                  </a:lnTo>
                  <a:lnTo>
                    <a:pt x="240588" y="153185"/>
                  </a:lnTo>
                  <a:lnTo>
                    <a:pt x="239814" y="153020"/>
                  </a:lnTo>
                  <a:lnTo>
                    <a:pt x="239598" y="153059"/>
                  </a:lnTo>
                  <a:lnTo>
                    <a:pt x="239389" y="153112"/>
                  </a:lnTo>
                  <a:lnTo>
                    <a:pt x="238082" y="153444"/>
                  </a:lnTo>
                  <a:lnTo>
                    <a:pt x="237669" y="153918"/>
                  </a:lnTo>
                  <a:lnTo>
                    <a:pt x="237259" y="154970"/>
                  </a:lnTo>
                  <a:lnTo>
                    <a:pt x="236540" y="156813"/>
                  </a:lnTo>
                  <a:lnTo>
                    <a:pt x="236091" y="157964"/>
                  </a:lnTo>
                  <a:lnTo>
                    <a:pt x="235997" y="158290"/>
                  </a:lnTo>
                  <a:lnTo>
                    <a:pt x="236009" y="158719"/>
                  </a:lnTo>
                  <a:lnTo>
                    <a:pt x="236012" y="159406"/>
                  </a:lnTo>
                  <a:lnTo>
                    <a:pt x="236028" y="162255"/>
                  </a:lnTo>
                  <a:lnTo>
                    <a:pt x="236027" y="165263"/>
                  </a:lnTo>
                  <a:lnTo>
                    <a:pt x="236027" y="167815"/>
                  </a:lnTo>
                  <a:lnTo>
                    <a:pt x="236026" y="169868"/>
                  </a:lnTo>
                  <a:lnTo>
                    <a:pt x="236026" y="170087"/>
                  </a:lnTo>
                  <a:lnTo>
                    <a:pt x="236026" y="170457"/>
                  </a:lnTo>
                  <a:lnTo>
                    <a:pt x="236022" y="174345"/>
                  </a:lnTo>
                  <a:lnTo>
                    <a:pt x="236001" y="174487"/>
                  </a:lnTo>
                  <a:lnTo>
                    <a:pt x="236016" y="177429"/>
                  </a:lnTo>
                  <a:lnTo>
                    <a:pt x="236003" y="178832"/>
                  </a:lnTo>
                  <a:lnTo>
                    <a:pt x="236019" y="180841"/>
                  </a:lnTo>
                  <a:lnTo>
                    <a:pt x="236032" y="182738"/>
                  </a:lnTo>
                  <a:lnTo>
                    <a:pt x="236026" y="183176"/>
                  </a:lnTo>
                  <a:lnTo>
                    <a:pt x="236017" y="183820"/>
                  </a:lnTo>
                  <a:lnTo>
                    <a:pt x="236024" y="185632"/>
                  </a:lnTo>
                  <a:lnTo>
                    <a:pt x="236019" y="190723"/>
                  </a:lnTo>
                  <a:lnTo>
                    <a:pt x="236018" y="190974"/>
                  </a:lnTo>
                  <a:lnTo>
                    <a:pt x="235993" y="192058"/>
                  </a:lnTo>
                  <a:lnTo>
                    <a:pt x="235980" y="192684"/>
                  </a:lnTo>
                  <a:lnTo>
                    <a:pt x="235988" y="193240"/>
                  </a:lnTo>
                  <a:lnTo>
                    <a:pt x="236008" y="194369"/>
                  </a:lnTo>
                  <a:lnTo>
                    <a:pt x="236008" y="194549"/>
                  </a:lnTo>
                  <a:lnTo>
                    <a:pt x="236010" y="195205"/>
                  </a:lnTo>
                  <a:lnTo>
                    <a:pt x="236008" y="195883"/>
                  </a:lnTo>
                  <a:lnTo>
                    <a:pt x="236003" y="196047"/>
                  </a:lnTo>
                  <a:lnTo>
                    <a:pt x="235995" y="196750"/>
                  </a:lnTo>
                  <a:lnTo>
                    <a:pt x="235990" y="197141"/>
                  </a:lnTo>
                  <a:lnTo>
                    <a:pt x="235998" y="198124"/>
                  </a:lnTo>
                  <a:lnTo>
                    <a:pt x="236003" y="198703"/>
                  </a:lnTo>
                  <a:lnTo>
                    <a:pt x="236010" y="199574"/>
                  </a:lnTo>
                  <a:lnTo>
                    <a:pt x="236013" y="199760"/>
                  </a:lnTo>
                  <a:lnTo>
                    <a:pt x="236013" y="202084"/>
                  </a:lnTo>
                  <a:lnTo>
                    <a:pt x="236015" y="212050"/>
                  </a:lnTo>
                  <a:lnTo>
                    <a:pt x="236015" y="213058"/>
                  </a:lnTo>
                  <a:lnTo>
                    <a:pt x="236023" y="274467"/>
                  </a:lnTo>
                  <a:lnTo>
                    <a:pt x="236025" y="286945"/>
                  </a:lnTo>
                  <a:lnTo>
                    <a:pt x="236021" y="289655"/>
                  </a:lnTo>
                  <a:lnTo>
                    <a:pt x="236022" y="290291"/>
                  </a:lnTo>
                  <a:lnTo>
                    <a:pt x="236035" y="298229"/>
                  </a:lnTo>
                  <a:lnTo>
                    <a:pt x="236038" y="300316"/>
                  </a:lnTo>
                  <a:lnTo>
                    <a:pt x="236067" y="318528"/>
                  </a:lnTo>
                  <a:lnTo>
                    <a:pt x="236067" y="325092"/>
                  </a:lnTo>
                  <a:lnTo>
                    <a:pt x="236064" y="327176"/>
                  </a:lnTo>
                  <a:lnTo>
                    <a:pt x="236046" y="339321"/>
                  </a:lnTo>
                  <a:lnTo>
                    <a:pt x="236024" y="354718"/>
                  </a:lnTo>
                  <a:lnTo>
                    <a:pt x="236027" y="364142"/>
                  </a:lnTo>
                  <a:lnTo>
                    <a:pt x="236027" y="364579"/>
                  </a:lnTo>
                  <a:lnTo>
                    <a:pt x="236038" y="394785"/>
                  </a:lnTo>
                  <a:lnTo>
                    <a:pt x="236093" y="398260"/>
                  </a:lnTo>
                  <a:lnTo>
                    <a:pt x="236092" y="403182"/>
                  </a:lnTo>
                  <a:lnTo>
                    <a:pt x="236085" y="429294"/>
                  </a:lnTo>
                  <a:lnTo>
                    <a:pt x="236033" y="434685"/>
                  </a:lnTo>
                  <a:lnTo>
                    <a:pt x="236097" y="437224"/>
                  </a:lnTo>
                  <a:lnTo>
                    <a:pt x="236081" y="456320"/>
                  </a:lnTo>
                  <a:lnTo>
                    <a:pt x="234180" y="456379"/>
                  </a:lnTo>
                  <a:lnTo>
                    <a:pt x="233144" y="456526"/>
                  </a:lnTo>
                  <a:lnTo>
                    <a:pt x="232303" y="456379"/>
                  </a:lnTo>
                  <a:lnTo>
                    <a:pt x="230592" y="456355"/>
                  </a:lnTo>
                  <a:lnTo>
                    <a:pt x="229033" y="456350"/>
                  </a:lnTo>
                  <a:lnTo>
                    <a:pt x="217260" y="456310"/>
                  </a:lnTo>
                  <a:lnTo>
                    <a:pt x="213866" y="456299"/>
                  </a:lnTo>
                  <a:lnTo>
                    <a:pt x="212910" y="456329"/>
                  </a:lnTo>
                  <a:lnTo>
                    <a:pt x="211309" y="456379"/>
                  </a:lnTo>
                  <a:lnTo>
                    <a:pt x="187219" y="456476"/>
                  </a:lnTo>
                  <a:lnTo>
                    <a:pt x="184877" y="456449"/>
                  </a:lnTo>
                  <a:lnTo>
                    <a:pt x="182111" y="456416"/>
                  </a:lnTo>
                  <a:lnTo>
                    <a:pt x="171973" y="456500"/>
                  </a:lnTo>
                  <a:lnTo>
                    <a:pt x="158719" y="456610"/>
                  </a:lnTo>
                  <a:lnTo>
                    <a:pt x="158429" y="456670"/>
                  </a:lnTo>
                  <a:lnTo>
                    <a:pt x="126384" y="456632"/>
                  </a:lnTo>
                  <a:lnTo>
                    <a:pt x="84471" y="456850"/>
                  </a:lnTo>
                  <a:lnTo>
                    <a:pt x="84456" y="456378"/>
                  </a:lnTo>
                  <a:lnTo>
                    <a:pt x="84459" y="455708"/>
                  </a:lnTo>
                  <a:lnTo>
                    <a:pt x="84464" y="454492"/>
                  </a:lnTo>
                  <a:lnTo>
                    <a:pt x="84479" y="436046"/>
                  </a:lnTo>
                  <a:lnTo>
                    <a:pt x="84707" y="411488"/>
                  </a:lnTo>
                  <a:lnTo>
                    <a:pt x="82200" y="411462"/>
                  </a:lnTo>
                  <a:lnTo>
                    <a:pt x="82151" y="375883"/>
                  </a:lnTo>
                  <a:lnTo>
                    <a:pt x="82086" y="356357"/>
                  </a:lnTo>
                  <a:lnTo>
                    <a:pt x="81946" y="307601"/>
                  </a:lnTo>
                  <a:lnTo>
                    <a:pt x="80346" y="307595"/>
                  </a:lnTo>
                  <a:lnTo>
                    <a:pt x="80341" y="300169"/>
                  </a:lnTo>
                  <a:lnTo>
                    <a:pt x="80447" y="288396"/>
                  </a:lnTo>
                  <a:lnTo>
                    <a:pt x="80401" y="288053"/>
                  </a:lnTo>
                  <a:lnTo>
                    <a:pt x="80396" y="283370"/>
                  </a:lnTo>
                  <a:lnTo>
                    <a:pt x="80458" y="258634"/>
                  </a:lnTo>
                  <a:lnTo>
                    <a:pt x="80467" y="256766"/>
                  </a:lnTo>
                  <a:lnTo>
                    <a:pt x="80492" y="253394"/>
                  </a:lnTo>
                  <a:lnTo>
                    <a:pt x="80497" y="250605"/>
                  </a:lnTo>
                  <a:lnTo>
                    <a:pt x="80486" y="244002"/>
                  </a:lnTo>
                  <a:lnTo>
                    <a:pt x="80475" y="236909"/>
                  </a:lnTo>
                  <a:lnTo>
                    <a:pt x="79958" y="236914"/>
                  </a:lnTo>
                  <a:lnTo>
                    <a:pt x="79956" y="222853"/>
                  </a:lnTo>
                  <a:lnTo>
                    <a:pt x="79956" y="222655"/>
                  </a:lnTo>
                  <a:lnTo>
                    <a:pt x="79957" y="220705"/>
                  </a:lnTo>
                  <a:lnTo>
                    <a:pt x="79196" y="220971"/>
                  </a:lnTo>
                  <a:lnTo>
                    <a:pt x="77405" y="221370"/>
                  </a:lnTo>
                  <a:lnTo>
                    <a:pt x="77247" y="221474"/>
                  </a:lnTo>
                  <a:lnTo>
                    <a:pt x="77043" y="221901"/>
                  </a:lnTo>
                  <a:lnTo>
                    <a:pt x="76551" y="221674"/>
                  </a:lnTo>
                  <a:lnTo>
                    <a:pt x="76633" y="221462"/>
                  </a:lnTo>
                  <a:lnTo>
                    <a:pt x="76613" y="221302"/>
                  </a:lnTo>
                  <a:lnTo>
                    <a:pt x="76357" y="221019"/>
                  </a:lnTo>
                  <a:lnTo>
                    <a:pt x="76020" y="220982"/>
                  </a:lnTo>
                  <a:lnTo>
                    <a:pt x="75853" y="221090"/>
                  </a:lnTo>
                  <a:lnTo>
                    <a:pt x="75670" y="221506"/>
                  </a:lnTo>
                  <a:lnTo>
                    <a:pt x="74839" y="221517"/>
                  </a:lnTo>
                  <a:lnTo>
                    <a:pt x="74670" y="221093"/>
                  </a:lnTo>
                  <a:lnTo>
                    <a:pt x="74528" y="220989"/>
                  </a:lnTo>
                  <a:lnTo>
                    <a:pt x="73102" y="220620"/>
                  </a:lnTo>
                  <a:lnTo>
                    <a:pt x="72188" y="220300"/>
                  </a:lnTo>
                  <a:lnTo>
                    <a:pt x="71375" y="219894"/>
                  </a:lnTo>
                  <a:lnTo>
                    <a:pt x="69900" y="218990"/>
                  </a:lnTo>
                  <a:lnTo>
                    <a:pt x="70680" y="218689"/>
                  </a:lnTo>
                  <a:lnTo>
                    <a:pt x="71932" y="217863"/>
                  </a:lnTo>
                  <a:lnTo>
                    <a:pt x="72286" y="217309"/>
                  </a:lnTo>
                  <a:lnTo>
                    <a:pt x="71498" y="215992"/>
                  </a:lnTo>
                  <a:lnTo>
                    <a:pt x="70892" y="215776"/>
                  </a:lnTo>
                  <a:lnTo>
                    <a:pt x="70705" y="215590"/>
                  </a:lnTo>
                  <a:lnTo>
                    <a:pt x="70713" y="215006"/>
                  </a:lnTo>
                  <a:lnTo>
                    <a:pt x="70933" y="214742"/>
                  </a:lnTo>
                  <a:lnTo>
                    <a:pt x="70835" y="213604"/>
                  </a:lnTo>
                  <a:lnTo>
                    <a:pt x="70127" y="212834"/>
                  </a:lnTo>
                  <a:lnTo>
                    <a:pt x="69567" y="212053"/>
                  </a:lnTo>
                  <a:lnTo>
                    <a:pt x="69335" y="211885"/>
                  </a:lnTo>
                  <a:lnTo>
                    <a:pt x="67972" y="211681"/>
                  </a:lnTo>
                  <a:lnTo>
                    <a:pt x="67292" y="211806"/>
                  </a:lnTo>
                  <a:lnTo>
                    <a:pt x="67093" y="212027"/>
                  </a:lnTo>
                  <a:lnTo>
                    <a:pt x="66600" y="212041"/>
                  </a:lnTo>
                  <a:lnTo>
                    <a:pt x="66496" y="211249"/>
                  </a:lnTo>
                  <a:lnTo>
                    <a:pt x="65270" y="208717"/>
                  </a:lnTo>
                  <a:lnTo>
                    <a:pt x="65056" y="208437"/>
                  </a:lnTo>
                  <a:lnTo>
                    <a:pt x="64723" y="208197"/>
                  </a:lnTo>
                  <a:lnTo>
                    <a:pt x="64275" y="208120"/>
                  </a:lnTo>
                  <a:lnTo>
                    <a:pt x="63914" y="207522"/>
                  </a:lnTo>
                  <a:lnTo>
                    <a:pt x="63529" y="207063"/>
                  </a:lnTo>
                  <a:lnTo>
                    <a:pt x="63275" y="206861"/>
                  </a:lnTo>
                  <a:lnTo>
                    <a:pt x="62880" y="206806"/>
                  </a:lnTo>
                  <a:lnTo>
                    <a:pt x="62024" y="205233"/>
                  </a:lnTo>
                  <a:lnTo>
                    <a:pt x="62089" y="204534"/>
                  </a:lnTo>
                  <a:lnTo>
                    <a:pt x="61625" y="204129"/>
                  </a:lnTo>
                  <a:lnTo>
                    <a:pt x="60734" y="203577"/>
                  </a:lnTo>
                  <a:lnTo>
                    <a:pt x="59745" y="203171"/>
                  </a:lnTo>
                  <a:lnTo>
                    <a:pt x="59114" y="202822"/>
                  </a:lnTo>
                  <a:lnTo>
                    <a:pt x="58614" y="202368"/>
                  </a:lnTo>
                  <a:lnTo>
                    <a:pt x="58044" y="202308"/>
                  </a:lnTo>
                  <a:lnTo>
                    <a:pt x="56399" y="202981"/>
                  </a:lnTo>
                  <a:lnTo>
                    <a:pt x="56240" y="203397"/>
                  </a:lnTo>
                  <a:lnTo>
                    <a:pt x="53329" y="206547"/>
                  </a:lnTo>
                  <a:lnTo>
                    <a:pt x="52080" y="207399"/>
                  </a:lnTo>
                  <a:lnTo>
                    <a:pt x="51217" y="208173"/>
                  </a:lnTo>
                  <a:lnTo>
                    <a:pt x="50245" y="208727"/>
                  </a:lnTo>
                  <a:lnTo>
                    <a:pt x="50017" y="208772"/>
                  </a:lnTo>
                  <a:lnTo>
                    <a:pt x="49875" y="208739"/>
                  </a:lnTo>
                  <a:lnTo>
                    <a:pt x="48804" y="207742"/>
                  </a:lnTo>
                  <a:lnTo>
                    <a:pt x="48112" y="207776"/>
                  </a:lnTo>
                  <a:lnTo>
                    <a:pt x="47844" y="207929"/>
                  </a:lnTo>
                  <a:lnTo>
                    <a:pt x="47478" y="207929"/>
                  </a:lnTo>
                  <a:lnTo>
                    <a:pt x="46647" y="207717"/>
                  </a:lnTo>
                  <a:lnTo>
                    <a:pt x="46293" y="207349"/>
                  </a:lnTo>
                  <a:lnTo>
                    <a:pt x="46207" y="206829"/>
                  </a:lnTo>
                  <a:lnTo>
                    <a:pt x="45824" y="206178"/>
                  </a:lnTo>
                  <a:lnTo>
                    <a:pt x="45637" y="206033"/>
                  </a:lnTo>
                  <a:lnTo>
                    <a:pt x="45222" y="205989"/>
                  </a:lnTo>
                  <a:lnTo>
                    <a:pt x="44869" y="205694"/>
                  </a:lnTo>
                  <a:lnTo>
                    <a:pt x="44715" y="204519"/>
                  </a:lnTo>
                  <a:lnTo>
                    <a:pt x="44553" y="203786"/>
                  </a:lnTo>
                  <a:lnTo>
                    <a:pt x="44187" y="203038"/>
                  </a:lnTo>
                  <a:lnTo>
                    <a:pt x="43894" y="202871"/>
                  </a:lnTo>
                  <a:lnTo>
                    <a:pt x="43190" y="201892"/>
                  </a:lnTo>
                  <a:lnTo>
                    <a:pt x="42979" y="200583"/>
                  </a:lnTo>
                  <a:lnTo>
                    <a:pt x="42919" y="199121"/>
                  </a:lnTo>
                  <a:lnTo>
                    <a:pt x="42728" y="197786"/>
                  </a:lnTo>
                  <a:lnTo>
                    <a:pt x="42093" y="197268"/>
                  </a:lnTo>
                  <a:lnTo>
                    <a:pt x="41731" y="197372"/>
                  </a:lnTo>
                  <a:lnTo>
                    <a:pt x="41510" y="197551"/>
                  </a:lnTo>
                  <a:lnTo>
                    <a:pt x="41437" y="197030"/>
                  </a:lnTo>
                  <a:lnTo>
                    <a:pt x="40872" y="194255"/>
                  </a:lnTo>
                  <a:lnTo>
                    <a:pt x="40933" y="193920"/>
                  </a:lnTo>
                  <a:lnTo>
                    <a:pt x="41276" y="193664"/>
                  </a:lnTo>
                  <a:lnTo>
                    <a:pt x="41557" y="192444"/>
                  </a:lnTo>
                  <a:lnTo>
                    <a:pt x="40952" y="188421"/>
                  </a:lnTo>
                  <a:lnTo>
                    <a:pt x="40944" y="188268"/>
                  </a:lnTo>
                  <a:lnTo>
                    <a:pt x="41054" y="187952"/>
                  </a:lnTo>
                  <a:lnTo>
                    <a:pt x="41010" y="187420"/>
                  </a:lnTo>
                  <a:lnTo>
                    <a:pt x="40537" y="185587"/>
                  </a:lnTo>
                  <a:lnTo>
                    <a:pt x="40489" y="183604"/>
                  </a:lnTo>
                  <a:lnTo>
                    <a:pt x="40571" y="182849"/>
                  </a:lnTo>
                  <a:lnTo>
                    <a:pt x="40869" y="181585"/>
                  </a:lnTo>
                  <a:lnTo>
                    <a:pt x="40869" y="181265"/>
                  </a:lnTo>
                  <a:lnTo>
                    <a:pt x="40792" y="181071"/>
                  </a:lnTo>
                  <a:lnTo>
                    <a:pt x="40612" y="180882"/>
                  </a:lnTo>
                  <a:lnTo>
                    <a:pt x="39392" y="181700"/>
                  </a:lnTo>
                  <a:lnTo>
                    <a:pt x="36867" y="183198"/>
                  </a:lnTo>
                  <a:lnTo>
                    <a:pt x="35668" y="184303"/>
                  </a:lnTo>
                  <a:lnTo>
                    <a:pt x="34448" y="185021"/>
                  </a:lnTo>
                  <a:lnTo>
                    <a:pt x="33869" y="185282"/>
                  </a:lnTo>
                  <a:lnTo>
                    <a:pt x="33160" y="185267"/>
                  </a:lnTo>
                  <a:lnTo>
                    <a:pt x="33274" y="185118"/>
                  </a:lnTo>
                  <a:lnTo>
                    <a:pt x="33000" y="183515"/>
                  </a:lnTo>
                  <a:lnTo>
                    <a:pt x="32477" y="182846"/>
                  </a:lnTo>
                  <a:lnTo>
                    <a:pt x="32400" y="182708"/>
                  </a:lnTo>
                  <a:lnTo>
                    <a:pt x="32363" y="182355"/>
                  </a:lnTo>
                  <a:lnTo>
                    <a:pt x="32069" y="182013"/>
                  </a:lnTo>
                  <a:lnTo>
                    <a:pt x="31808" y="181797"/>
                  </a:lnTo>
                  <a:lnTo>
                    <a:pt x="31657" y="181771"/>
                  </a:lnTo>
                  <a:lnTo>
                    <a:pt x="31008" y="181976"/>
                  </a:lnTo>
                  <a:lnTo>
                    <a:pt x="30462" y="182367"/>
                  </a:lnTo>
                  <a:lnTo>
                    <a:pt x="30221" y="182431"/>
                  </a:lnTo>
                  <a:lnTo>
                    <a:pt x="29711" y="181988"/>
                  </a:lnTo>
                  <a:lnTo>
                    <a:pt x="29825" y="181222"/>
                  </a:lnTo>
                  <a:lnTo>
                    <a:pt x="29688" y="179210"/>
                  </a:lnTo>
                  <a:lnTo>
                    <a:pt x="29206" y="178667"/>
                  </a:lnTo>
                  <a:lnTo>
                    <a:pt x="27779" y="178190"/>
                  </a:lnTo>
                  <a:lnTo>
                    <a:pt x="25718" y="177903"/>
                  </a:lnTo>
                  <a:lnTo>
                    <a:pt x="25457" y="177553"/>
                  </a:lnTo>
                  <a:lnTo>
                    <a:pt x="25273" y="177568"/>
                  </a:lnTo>
                  <a:lnTo>
                    <a:pt x="24506" y="178446"/>
                  </a:lnTo>
                  <a:lnTo>
                    <a:pt x="24301" y="178546"/>
                  </a:lnTo>
                  <a:lnTo>
                    <a:pt x="24323" y="174700"/>
                  </a:lnTo>
                  <a:lnTo>
                    <a:pt x="24197" y="174321"/>
                  </a:lnTo>
                  <a:lnTo>
                    <a:pt x="23251" y="173082"/>
                  </a:lnTo>
                  <a:lnTo>
                    <a:pt x="19669" y="173069"/>
                  </a:lnTo>
                  <a:lnTo>
                    <a:pt x="19559" y="173302"/>
                  </a:lnTo>
                  <a:lnTo>
                    <a:pt x="18497" y="173491"/>
                  </a:lnTo>
                  <a:lnTo>
                    <a:pt x="17787" y="173335"/>
                  </a:lnTo>
                  <a:lnTo>
                    <a:pt x="17529" y="172685"/>
                  </a:lnTo>
                  <a:lnTo>
                    <a:pt x="17688" y="172153"/>
                  </a:lnTo>
                  <a:lnTo>
                    <a:pt x="17603" y="171443"/>
                  </a:lnTo>
                  <a:lnTo>
                    <a:pt x="17108" y="169490"/>
                  </a:lnTo>
                  <a:lnTo>
                    <a:pt x="15751" y="168323"/>
                  </a:lnTo>
                  <a:lnTo>
                    <a:pt x="15473" y="167717"/>
                  </a:lnTo>
                  <a:lnTo>
                    <a:pt x="15272" y="167040"/>
                  </a:lnTo>
                  <a:lnTo>
                    <a:pt x="14896" y="166791"/>
                  </a:lnTo>
                  <a:lnTo>
                    <a:pt x="14635" y="166736"/>
                  </a:lnTo>
                  <a:lnTo>
                    <a:pt x="14127" y="165925"/>
                  </a:lnTo>
                  <a:lnTo>
                    <a:pt x="14245" y="164166"/>
                  </a:lnTo>
                  <a:lnTo>
                    <a:pt x="14534" y="163533"/>
                  </a:lnTo>
                  <a:lnTo>
                    <a:pt x="14730" y="163255"/>
                  </a:lnTo>
                  <a:lnTo>
                    <a:pt x="14713" y="162332"/>
                  </a:lnTo>
                  <a:lnTo>
                    <a:pt x="15534" y="160190"/>
                  </a:lnTo>
                  <a:lnTo>
                    <a:pt x="14572" y="158714"/>
                  </a:lnTo>
                  <a:lnTo>
                    <a:pt x="13169" y="158461"/>
                  </a:lnTo>
                  <a:lnTo>
                    <a:pt x="12698" y="158160"/>
                  </a:lnTo>
                  <a:lnTo>
                    <a:pt x="12246" y="157498"/>
                  </a:lnTo>
                  <a:lnTo>
                    <a:pt x="11883" y="156560"/>
                  </a:lnTo>
                  <a:lnTo>
                    <a:pt x="11912" y="155928"/>
                  </a:lnTo>
                  <a:lnTo>
                    <a:pt x="12007" y="155549"/>
                  </a:lnTo>
                  <a:lnTo>
                    <a:pt x="11941" y="155166"/>
                  </a:lnTo>
                  <a:lnTo>
                    <a:pt x="11798" y="155054"/>
                  </a:lnTo>
                  <a:lnTo>
                    <a:pt x="11230" y="154939"/>
                  </a:lnTo>
                  <a:lnTo>
                    <a:pt x="11029" y="154570"/>
                  </a:lnTo>
                  <a:lnTo>
                    <a:pt x="11971" y="154191"/>
                  </a:lnTo>
                  <a:lnTo>
                    <a:pt x="12126" y="153905"/>
                  </a:lnTo>
                  <a:lnTo>
                    <a:pt x="12077" y="153619"/>
                  </a:lnTo>
                  <a:lnTo>
                    <a:pt x="11771" y="153165"/>
                  </a:lnTo>
                  <a:lnTo>
                    <a:pt x="11707" y="152607"/>
                  </a:lnTo>
                  <a:lnTo>
                    <a:pt x="11055" y="152596"/>
                  </a:lnTo>
                  <a:lnTo>
                    <a:pt x="10802" y="152495"/>
                  </a:lnTo>
                  <a:lnTo>
                    <a:pt x="10483" y="152275"/>
                  </a:lnTo>
                  <a:lnTo>
                    <a:pt x="10082" y="151766"/>
                  </a:lnTo>
                  <a:lnTo>
                    <a:pt x="9051" y="151311"/>
                  </a:lnTo>
                  <a:lnTo>
                    <a:pt x="7942" y="150534"/>
                  </a:lnTo>
                  <a:lnTo>
                    <a:pt x="7877" y="150214"/>
                  </a:lnTo>
                  <a:lnTo>
                    <a:pt x="8057" y="149570"/>
                  </a:lnTo>
                  <a:lnTo>
                    <a:pt x="8000" y="149295"/>
                  </a:lnTo>
                  <a:lnTo>
                    <a:pt x="7824" y="148983"/>
                  </a:lnTo>
                  <a:lnTo>
                    <a:pt x="7341" y="148674"/>
                  </a:lnTo>
                  <a:lnTo>
                    <a:pt x="7067" y="148789"/>
                  </a:lnTo>
                  <a:lnTo>
                    <a:pt x="7022" y="149079"/>
                  </a:lnTo>
                  <a:lnTo>
                    <a:pt x="6220" y="149540"/>
                  </a:lnTo>
                  <a:lnTo>
                    <a:pt x="5258" y="148748"/>
                  </a:lnTo>
                  <a:lnTo>
                    <a:pt x="4558" y="148741"/>
                  </a:lnTo>
                  <a:lnTo>
                    <a:pt x="4284" y="149347"/>
                  </a:lnTo>
                  <a:lnTo>
                    <a:pt x="3895" y="149934"/>
                  </a:lnTo>
                  <a:lnTo>
                    <a:pt x="3630" y="150037"/>
                  </a:lnTo>
                  <a:lnTo>
                    <a:pt x="3295" y="149840"/>
                  </a:lnTo>
                  <a:lnTo>
                    <a:pt x="3305" y="149485"/>
                  </a:lnTo>
                  <a:lnTo>
                    <a:pt x="2916" y="149142"/>
                  </a:lnTo>
                  <a:lnTo>
                    <a:pt x="2438" y="148994"/>
                  </a:lnTo>
                  <a:lnTo>
                    <a:pt x="2167" y="148823"/>
                  </a:lnTo>
                  <a:lnTo>
                    <a:pt x="927" y="147328"/>
                  </a:lnTo>
                  <a:lnTo>
                    <a:pt x="836" y="147150"/>
                  </a:lnTo>
                  <a:lnTo>
                    <a:pt x="869" y="146651"/>
                  </a:lnTo>
                  <a:lnTo>
                    <a:pt x="787" y="146447"/>
                  </a:lnTo>
                  <a:lnTo>
                    <a:pt x="271" y="145867"/>
                  </a:lnTo>
                  <a:lnTo>
                    <a:pt x="201" y="145699"/>
                  </a:lnTo>
                  <a:lnTo>
                    <a:pt x="516" y="145220"/>
                  </a:lnTo>
                  <a:lnTo>
                    <a:pt x="0" y="143911"/>
                  </a:lnTo>
                  <a:lnTo>
                    <a:pt x="32" y="143721"/>
                  </a:lnTo>
                  <a:lnTo>
                    <a:pt x="843" y="143840"/>
                  </a:lnTo>
                  <a:lnTo>
                    <a:pt x="1007" y="143639"/>
                  </a:lnTo>
                  <a:lnTo>
                    <a:pt x="1195" y="142999"/>
                  </a:lnTo>
                  <a:lnTo>
                    <a:pt x="1248" y="142642"/>
                  </a:lnTo>
                  <a:lnTo>
                    <a:pt x="1211" y="142170"/>
                  </a:lnTo>
                  <a:lnTo>
                    <a:pt x="1264" y="142021"/>
                  </a:lnTo>
                  <a:lnTo>
                    <a:pt x="2325" y="141043"/>
                  </a:lnTo>
                  <a:lnTo>
                    <a:pt x="2948" y="140816"/>
                  </a:lnTo>
                  <a:lnTo>
                    <a:pt x="3054" y="140470"/>
                  </a:lnTo>
                  <a:lnTo>
                    <a:pt x="2910" y="140161"/>
                  </a:lnTo>
                  <a:lnTo>
                    <a:pt x="2427" y="140139"/>
                  </a:lnTo>
                  <a:lnTo>
                    <a:pt x="2156" y="139358"/>
                  </a:lnTo>
                  <a:lnTo>
                    <a:pt x="2492" y="138960"/>
                  </a:lnTo>
                  <a:lnTo>
                    <a:pt x="2849" y="138305"/>
                  </a:lnTo>
                  <a:lnTo>
                    <a:pt x="2820" y="137989"/>
                  </a:lnTo>
                  <a:lnTo>
                    <a:pt x="2651" y="137553"/>
                  </a:lnTo>
                  <a:lnTo>
                    <a:pt x="4267" y="137551"/>
                  </a:lnTo>
                  <a:lnTo>
                    <a:pt x="4269" y="135603"/>
                  </a:lnTo>
                  <a:lnTo>
                    <a:pt x="4281" y="129648"/>
                  </a:lnTo>
                  <a:lnTo>
                    <a:pt x="4318" y="123286"/>
                  </a:lnTo>
                  <a:lnTo>
                    <a:pt x="34046" y="123383"/>
                  </a:lnTo>
                  <a:lnTo>
                    <a:pt x="34033" y="124522"/>
                  </a:lnTo>
                  <a:lnTo>
                    <a:pt x="49497" y="124468"/>
                  </a:lnTo>
                  <a:lnTo>
                    <a:pt x="49628" y="124468"/>
                  </a:lnTo>
                  <a:lnTo>
                    <a:pt x="52543" y="124498"/>
                  </a:lnTo>
                  <a:lnTo>
                    <a:pt x="65004" y="124489"/>
                  </a:lnTo>
                  <a:lnTo>
                    <a:pt x="65004" y="124684"/>
                  </a:lnTo>
                  <a:lnTo>
                    <a:pt x="65630" y="124678"/>
                  </a:lnTo>
                  <a:lnTo>
                    <a:pt x="80555" y="124538"/>
                  </a:lnTo>
                  <a:lnTo>
                    <a:pt x="80438" y="96478"/>
                  </a:lnTo>
                  <a:lnTo>
                    <a:pt x="79751" y="96478"/>
                  </a:lnTo>
                  <a:lnTo>
                    <a:pt x="79946" y="89386"/>
                  </a:lnTo>
                  <a:lnTo>
                    <a:pt x="84982" y="89386"/>
                  </a:lnTo>
                  <a:lnTo>
                    <a:pt x="84969" y="87011"/>
                  </a:lnTo>
                  <a:lnTo>
                    <a:pt x="90239" y="87012"/>
                  </a:lnTo>
                  <a:lnTo>
                    <a:pt x="90278" y="82311"/>
                  </a:lnTo>
                  <a:lnTo>
                    <a:pt x="92932" y="82327"/>
                  </a:lnTo>
                  <a:lnTo>
                    <a:pt x="92906" y="79985"/>
                  </a:lnTo>
                  <a:lnTo>
                    <a:pt x="95534" y="79936"/>
                  </a:lnTo>
                  <a:lnTo>
                    <a:pt x="95533" y="79771"/>
                  </a:lnTo>
                  <a:lnTo>
                    <a:pt x="95527" y="78613"/>
                  </a:lnTo>
                  <a:lnTo>
                    <a:pt x="95521" y="77577"/>
                  </a:lnTo>
                  <a:lnTo>
                    <a:pt x="98059" y="77577"/>
                  </a:lnTo>
                  <a:lnTo>
                    <a:pt x="98150" y="75235"/>
                  </a:lnTo>
                  <a:lnTo>
                    <a:pt x="98784" y="75235"/>
                  </a:lnTo>
                  <a:lnTo>
                    <a:pt x="98745" y="72893"/>
                  </a:lnTo>
                  <a:lnTo>
                    <a:pt x="100687" y="72909"/>
                  </a:lnTo>
                  <a:lnTo>
                    <a:pt x="100700" y="70567"/>
                  </a:lnTo>
                  <a:lnTo>
                    <a:pt x="103316" y="70534"/>
                  </a:lnTo>
                  <a:lnTo>
                    <a:pt x="103277" y="67606"/>
                  </a:lnTo>
                  <a:lnTo>
                    <a:pt x="105892" y="67622"/>
                  </a:lnTo>
                  <a:lnTo>
                    <a:pt x="105913" y="65506"/>
                  </a:lnTo>
                  <a:lnTo>
                    <a:pt x="105931" y="63507"/>
                  </a:lnTo>
                  <a:lnTo>
                    <a:pt x="108533" y="63491"/>
                  </a:lnTo>
                  <a:lnTo>
                    <a:pt x="108533" y="63050"/>
                  </a:lnTo>
                  <a:lnTo>
                    <a:pt x="108533" y="61149"/>
                  </a:lnTo>
                  <a:lnTo>
                    <a:pt x="109867" y="61157"/>
                  </a:lnTo>
                  <a:lnTo>
                    <a:pt x="113679" y="61158"/>
                  </a:lnTo>
                  <a:lnTo>
                    <a:pt x="113679" y="58929"/>
                  </a:lnTo>
                  <a:lnTo>
                    <a:pt x="122580" y="58941"/>
                  </a:lnTo>
                  <a:lnTo>
                    <a:pt x="139470" y="58863"/>
                  </a:lnTo>
                  <a:lnTo>
                    <a:pt x="140442" y="58856"/>
                  </a:lnTo>
                  <a:lnTo>
                    <a:pt x="142546" y="58817"/>
                  </a:lnTo>
                  <a:lnTo>
                    <a:pt x="154912" y="58771"/>
                  </a:lnTo>
                  <a:lnTo>
                    <a:pt x="160664" y="58760"/>
                  </a:lnTo>
                  <a:lnTo>
                    <a:pt x="161862" y="58750"/>
                  </a:lnTo>
                  <a:lnTo>
                    <a:pt x="162958" y="58746"/>
                  </a:lnTo>
                  <a:lnTo>
                    <a:pt x="162981" y="61084"/>
                  </a:lnTo>
                  <a:lnTo>
                    <a:pt x="164679" y="61065"/>
                  </a:lnTo>
                  <a:lnTo>
                    <a:pt x="163980" y="60054"/>
                  </a:lnTo>
                  <a:lnTo>
                    <a:pt x="164063" y="59871"/>
                  </a:lnTo>
                  <a:lnTo>
                    <a:pt x="164369" y="59570"/>
                  </a:lnTo>
                  <a:lnTo>
                    <a:pt x="164439" y="59072"/>
                  </a:lnTo>
                  <a:lnTo>
                    <a:pt x="163769" y="57978"/>
                  </a:lnTo>
                  <a:lnTo>
                    <a:pt x="163694" y="57357"/>
                  </a:lnTo>
                  <a:lnTo>
                    <a:pt x="162891" y="55658"/>
                  </a:lnTo>
                  <a:lnTo>
                    <a:pt x="162354" y="55111"/>
                  </a:lnTo>
                  <a:lnTo>
                    <a:pt x="162465" y="54047"/>
                  </a:lnTo>
                  <a:lnTo>
                    <a:pt x="162304" y="53631"/>
                  </a:lnTo>
                  <a:lnTo>
                    <a:pt x="162551" y="53236"/>
                  </a:lnTo>
                  <a:lnTo>
                    <a:pt x="163002" y="52098"/>
                  </a:lnTo>
                  <a:lnTo>
                    <a:pt x="163047" y="51904"/>
                  </a:lnTo>
                  <a:lnTo>
                    <a:pt x="163001" y="51570"/>
                  </a:lnTo>
                  <a:lnTo>
                    <a:pt x="163163" y="51313"/>
                  </a:lnTo>
                  <a:lnTo>
                    <a:pt x="163593" y="50878"/>
                  </a:lnTo>
                  <a:lnTo>
                    <a:pt x="164788" y="49855"/>
                  </a:lnTo>
                  <a:lnTo>
                    <a:pt x="165603" y="48938"/>
                  </a:lnTo>
                  <a:lnTo>
                    <a:pt x="165433" y="48317"/>
                  </a:lnTo>
                  <a:lnTo>
                    <a:pt x="165789" y="47446"/>
                  </a:lnTo>
                  <a:lnTo>
                    <a:pt x="165404" y="46092"/>
                  </a:lnTo>
                  <a:lnTo>
                    <a:pt x="165391" y="45799"/>
                  </a:lnTo>
                  <a:lnTo>
                    <a:pt x="165718" y="45579"/>
                  </a:lnTo>
                  <a:lnTo>
                    <a:pt x="165706" y="45430"/>
                  </a:lnTo>
                  <a:lnTo>
                    <a:pt x="164700" y="44683"/>
                  </a:lnTo>
                  <a:lnTo>
                    <a:pt x="161819" y="44692"/>
                  </a:lnTo>
                  <a:lnTo>
                    <a:pt x="161579" y="44914"/>
                  </a:lnTo>
                  <a:lnTo>
                    <a:pt x="161291" y="44924"/>
                  </a:lnTo>
                  <a:lnTo>
                    <a:pt x="160643" y="44692"/>
                  </a:lnTo>
                  <a:lnTo>
                    <a:pt x="160325" y="44833"/>
                  </a:lnTo>
                  <a:lnTo>
                    <a:pt x="159580" y="44938"/>
                  </a:lnTo>
                  <a:lnTo>
                    <a:pt x="158985" y="45247"/>
                  </a:lnTo>
                  <a:lnTo>
                    <a:pt x="158654" y="45693"/>
                  </a:lnTo>
                  <a:lnTo>
                    <a:pt x="158372" y="45721"/>
                  </a:lnTo>
                  <a:lnTo>
                    <a:pt x="158101" y="45683"/>
                  </a:lnTo>
                  <a:lnTo>
                    <a:pt x="157109" y="45255"/>
                  </a:lnTo>
                  <a:lnTo>
                    <a:pt x="157036" y="45040"/>
                  </a:lnTo>
                  <a:lnTo>
                    <a:pt x="156644" y="44748"/>
                  </a:lnTo>
                  <a:lnTo>
                    <a:pt x="155573" y="44442"/>
                  </a:lnTo>
                  <a:lnTo>
                    <a:pt x="155373" y="45127"/>
                  </a:lnTo>
                  <a:lnTo>
                    <a:pt x="155026" y="45920"/>
                  </a:lnTo>
                  <a:lnTo>
                    <a:pt x="154668" y="46413"/>
                  </a:lnTo>
                  <a:lnTo>
                    <a:pt x="154403" y="46479"/>
                  </a:lnTo>
                  <a:lnTo>
                    <a:pt x="154113" y="46743"/>
                  </a:lnTo>
                  <a:lnTo>
                    <a:pt x="153979" y="47089"/>
                  </a:lnTo>
                  <a:lnTo>
                    <a:pt x="153906" y="47725"/>
                  </a:lnTo>
                  <a:lnTo>
                    <a:pt x="153663" y="47700"/>
                  </a:lnTo>
                  <a:lnTo>
                    <a:pt x="153506" y="47554"/>
                  </a:lnTo>
                  <a:lnTo>
                    <a:pt x="153224" y="46836"/>
                  </a:lnTo>
                  <a:lnTo>
                    <a:pt x="152922" y="46539"/>
                  </a:lnTo>
                  <a:lnTo>
                    <a:pt x="152666" y="46438"/>
                  </a:lnTo>
                  <a:lnTo>
                    <a:pt x="152492" y="46472"/>
                  </a:lnTo>
                  <a:lnTo>
                    <a:pt x="152384" y="46814"/>
                  </a:lnTo>
                  <a:lnTo>
                    <a:pt x="152223" y="46929"/>
                  </a:lnTo>
                  <a:lnTo>
                    <a:pt x="150332" y="46970"/>
                  </a:lnTo>
                  <a:lnTo>
                    <a:pt x="150332" y="46806"/>
                  </a:lnTo>
                  <a:lnTo>
                    <a:pt x="149455" y="47193"/>
                  </a:lnTo>
                  <a:lnTo>
                    <a:pt x="149682" y="47833"/>
                  </a:lnTo>
                  <a:lnTo>
                    <a:pt x="150216" y="48090"/>
                  </a:lnTo>
                  <a:lnTo>
                    <a:pt x="150278" y="48387"/>
                  </a:lnTo>
                  <a:lnTo>
                    <a:pt x="150088" y="48833"/>
                  </a:lnTo>
                  <a:lnTo>
                    <a:pt x="149769" y="49213"/>
                  </a:lnTo>
                  <a:lnTo>
                    <a:pt x="148748" y="49566"/>
                  </a:lnTo>
                  <a:lnTo>
                    <a:pt x="148731" y="49896"/>
                  </a:lnTo>
                  <a:lnTo>
                    <a:pt x="149327" y="50424"/>
                  </a:lnTo>
                  <a:lnTo>
                    <a:pt x="148921" y="50855"/>
                  </a:lnTo>
                  <a:lnTo>
                    <a:pt x="148074" y="50900"/>
                  </a:lnTo>
                  <a:lnTo>
                    <a:pt x="146866" y="50387"/>
                  </a:lnTo>
                  <a:lnTo>
                    <a:pt x="146415" y="50168"/>
                  </a:lnTo>
                  <a:lnTo>
                    <a:pt x="145219" y="49214"/>
                  </a:lnTo>
                  <a:lnTo>
                    <a:pt x="145107" y="49028"/>
                  </a:lnTo>
                  <a:lnTo>
                    <a:pt x="143759" y="49464"/>
                  </a:lnTo>
                  <a:lnTo>
                    <a:pt x="143072" y="49468"/>
                  </a:lnTo>
                  <a:lnTo>
                    <a:pt x="142389" y="49309"/>
                  </a:lnTo>
                  <a:lnTo>
                    <a:pt x="142078" y="49070"/>
                  </a:lnTo>
                  <a:lnTo>
                    <a:pt x="141474" y="48304"/>
                  </a:lnTo>
                  <a:lnTo>
                    <a:pt x="141264" y="48214"/>
                  </a:lnTo>
                  <a:lnTo>
                    <a:pt x="141242" y="48471"/>
                  </a:lnTo>
                  <a:lnTo>
                    <a:pt x="140713" y="48404"/>
                  </a:lnTo>
                  <a:lnTo>
                    <a:pt x="139935" y="48124"/>
                  </a:lnTo>
                  <a:lnTo>
                    <a:pt x="138289" y="46859"/>
                  </a:lnTo>
                  <a:lnTo>
                    <a:pt x="137764" y="45200"/>
                  </a:lnTo>
                  <a:lnTo>
                    <a:pt x="137396" y="44371"/>
                  </a:lnTo>
                  <a:lnTo>
                    <a:pt x="137309" y="44021"/>
                  </a:lnTo>
                  <a:lnTo>
                    <a:pt x="137504" y="44412"/>
                  </a:lnTo>
                  <a:lnTo>
                    <a:pt x="137632" y="44460"/>
                  </a:lnTo>
                  <a:lnTo>
                    <a:pt x="138195" y="43456"/>
                  </a:lnTo>
                  <a:lnTo>
                    <a:pt x="137343" y="43188"/>
                  </a:lnTo>
                  <a:lnTo>
                    <a:pt x="136722" y="43318"/>
                  </a:lnTo>
                  <a:lnTo>
                    <a:pt x="135881" y="42976"/>
                  </a:lnTo>
                  <a:lnTo>
                    <a:pt x="136084" y="42462"/>
                  </a:lnTo>
                  <a:lnTo>
                    <a:pt x="136378" y="42622"/>
                  </a:lnTo>
                  <a:lnTo>
                    <a:pt x="138171" y="43095"/>
                  </a:lnTo>
                  <a:lnTo>
                    <a:pt x="139876" y="43073"/>
                  </a:lnTo>
                  <a:lnTo>
                    <a:pt x="139934" y="42679"/>
                  </a:lnTo>
                  <a:lnTo>
                    <a:pt x="139906" y="41962"/>
                  </a:lnTo>
                  <a:lnTo>
                    <a:pt x="140602" y="41095"/>
                  </a:lnTo>
                  <a:lnTo>
                    <a:pt x="141244" y="40110"/>
                  </a:lnTo>
                  <a:lnTo>
                    <a:pt x="141182" y="39920"/>
                  </a:lnTo>
                  <a:lnTo>
                    <a:pt x="140818" y="39742"/>
                  </a:lnTo>
                  <a:lnTo>
                    <a:pt x="140595" y="39306"/>
                  </a:lnTo>
                  <a:lnTo>
                    <a:pt x="141787" y="39939"/>
                  </a:lnTo>
                  <a:lnTo>
                    <a:pt x="142667" y="40289"/>
                  </a:lnTo>
                  <a:lnTo>
                    <a:pt x="143690" y="40363"/>
                  </a:lnTo>
                  <a:lnTo>
                    <a:pt x="144324" y="40775"/>
                  </a:lnTo>
                  <a:lnTo>
                    <a:pt x="144874" y="40745"/>
                  </a:lnTo>
                  <a:lnTo>
                    <a:pt x="144812" y="40095"/>
                  </a:lnTo>
                  <a:lnTo>
                    <a:pt x="145151" y="39269"/>
                  </a:lnTo>
                  <a:lnTo>
                    <a:pt x="144931" y="38357"/>
                  </a:lnTo>
                  <a:lnTo>
                    <a:pt x="144649" y="37751"/>
                  </a:lnTo>
                  <a:lnTo>
                    <a:pt x="143898" y="37622"/>
                  </a:lnTo>
                  <a:lnTo>
                    <a:pt x="143406" y="37309"/>
                  </a:lnTo>
                  <a:lnTo>
                    <a:pt x="143169" y="36436"/>
                  </a:lnTo>
                  <a:lnTo>
                    <a:pt x="143749" y="36551"/>
                  </a:lnTo>
                  <a:lnTo>
                    <a:pt x="144283" y="36171"/>
                  </a:lnTo>
                  <a:lnTo>
                    <a:pt x="144643" y="35546"/>
                  </a:lnTo>
                  <a:lnTo>
                    <a:pt x="145000" y="35415"/>
                  </a:lnTo>
                  <a:lnTo>
                    <a:pt x="145621" y="35925"/>
                  </a:lnTo>
                  <a:lnTo>
                    <a:pt x="145675" y="36166"/>
                  </a:lnTo>
                  <a:lnTo>
                    <a:pt x="146346" y="36255"/>
                  </a:lnTo>
                  <a:lnTo>
                    <a:pt x="146185" y="35712"/>
                  </a:lnTo>
                  <a:lnTo>
                    <a:pt x="146590" y="35207"/>
                  </a:lnTo>
                  <a:lnTo>
                    <a:pt x="147270" y="35277"/>
                  </a:lnTo>
                  <a:lnTo>
                    <a:pt x="147970" y="35147"/>
                  </a:lnTo>
                  <a:lnTo>
                    <a:pt x="147775" y="34444"/>
                  </a:lnTo>
                  <a:lnTo>
                    <a:pt x="147771" y="33443"/>
                  </a:lnTo>
                  <a:lnTo>
                    <a:pt x="147990" y="32885"/>
                  </a:lnTo>
                  <a:lnTo>
                    <a:pt x="147500" y="32247"/>
                  </a:lnTo>
                  <a:lnTo>
                    <a:pt x="146887" y="31699"/>
                  </a:lnTo>
                  <a:lnTo>
                    <a:pt x="146746" y="30926"/>
                  </a:lnTo>
                  <a:lnTo>
                    <a:pt x="146241" y="30528"/>
                  </a:lnTo>
                  <a:lnTo>
                    <a:pt x="153992" y="30610"/>
                  </a:lnTo>
                  <a:lnTo>
                    <a:pt x="153506" y="31056"/>
                  </a:lnTo>
                  <a:lnTo>
                    <a:pt x="152545" y="31252"/>
                  </a:lnTo>
                  <a:lnTo>
                    <a:pt x="152624" y="31569"/>
                  </a:lnTo>
                  <a:lnTo>
                    <a:pt x="152856" y="31755"/>
                  </a:lnTo>
                  <a:lnTo>
                    <a:pt x="153821" y="31925"/>
                  </a:lnTo>
                  <a:lnTo>
                    <a:pt x="155557" y="32417"/>
                  </a:lnTo>
                  <a:lnTo>
                    <a:pt x="156113" y="32700"/>
                  </a:lnTo>
                  <a:lnTo>
                    <a:pt x="156216" y="32875"/>
                  </a:lnTo>
                  <a:lnTo>
                    <a:pt x="156651" y="32928"/>
                  </a:lnTo>
                  <a:lnTo>
                    <a:pt x="157600" y="32850"/>
                  </a:lnTo>
                  <a:lnTo>
                    <a:pt x="157907" y="32605"/>
                  </a:lnTo>
                  <a:lnTo>
                    <a:pt x="157671" y="32378"/>
                  </a:lnTo>
                  <a:lnTo>
                    <a:pt x="157419" y="31500"/>
                  </a:lnTo>
                  <a:lnTo>
                    <a:pt x="156947" y="30454"/>
                  </a:lnTo>
                  <a:lnTo>
                    <a:pt x="157142" y="29830"/>
                  </a:lnTo>
                  <a:lnTo>
                    <a:pt x="157312" y="29517"/>
                  </a:lnTo>
                  <a:lnTo>
                    <a:pt x="157566" y="29345"/>
                  </a:lnTo>
                  <a:lnTo>
                    <a:pt x="157023" y="28317"/>
                  </a:lnTo>
                  <a:lnTo>
                    <a:pt x="156149" y="27651"/>
                  </a:lnTo>
                  <a:lnTo>
                    <a:pt x="155349" y="27360"/>
                  </a:lnTo>
                  <a:lnTo>
                    <a:pt x="155187" y="27066"/>
                  </a:lnTo>
                  <a:lnTo>
                    <a:pt x="154835" y="25988"/>
                  </a:lnTo>
                  <a:lnTo>
                    <a:pt x="154230" y="25727"/>
                  </a:lnTo>
                  <a:lnTo>
                    <a:pt x="153455" y="24414"/>
                  </a:lnTo>
                  <a:lnTo>
                    <a:pt x="153355" y="23860"/>
                  </a:lnTo>
                  <a:lnTo>
                    <a:pt x="153065" y="23012"/>
                  </a:lnTo>
                  <a:lnTo>
                    <a:pt x="152695" y="22654"/>
                  </a:lnTo>
                  <a:lnTo>
                    <a:pt x="152547" y="22108"/>
                  </a:lnTo>
                  <a:lnTo>
                    <a:pt x="152609" y="21866"/>
                  </a:lnTo>
                  <a:lnTo>
                    <a:pt x="153481" y="20948"/>
                  </a:lnTo>
                  <a:lnTo>
                    <a:pt x="154273" y="20557"/>
                  </a:lnTo>
                  <a:lnTo>
                    <a:pt x="155141" y="20558"/>
                  </a:lnTo>
                  <a:lnTo>
                    <a:pt x="155377" y="20632"/>
                  </a:lnTo>
                  <a:lnTo>
                    <a:pt x="156240" y="21138"/>
                  </a:lnTo>
                  <a:lnTo>
                    <a:pt x="156920" y="21336"/>
                  </a:lnTo>
                  <a:lnTo>
                    <a:pt x="157113" y="21322"/>
                  </a:lnTo>
                  <a:lnTo>
                    <a:pt x="158617" y="22003"/>
                  </a:lnTo>
                  <a:lnTo>
                    <a:pt x="159222" y="22381"/>
                  </a:lnTo>
                  <a:lnTo>
                    <a:pt x="159303" y="22585"/>
                  </a:lnTo>
                  <a:lnTo>
                    <a:pt x="159617" y="22983"/>
                  </a:lnTo>
                  <a:lnTo>
                    <a:pt x="160786" y="23751"/>
                  </a:lnTo>
                  <a:lnTo>
                    <a:pt x="161842" y="24296"/>
                  </a:lnTo>
                  <a:lnTo>
                    <a:pt x="162750" y="24595"/>
                  </a:lnTo>
                  <a:lnTo>
                    <a:pt x="164247" y="24843"/>
                  </a:lnTo>
                  <a:lnTo>
                    <a:pt x="164558" y="24974"/>
                  </a:lnTo>
                  <a:lnTo>
                    <a:pt x="165005" y="25384"/>
                  </a:lnTo>
                  <a:lnTo>
                    <a:pt x="165287" y="25526"/>
                  </a:lnTo>
                  <a:lnTo>
                    <a:pt x="166323" y="25673"/>
                  </a:lnTo>
                  <a:lnTo>
                    <a:pt x="167217" y="26146"/>
                  </a:lnTo>
                  <a:lnTo>
                    <a:pt x="167450" y="25920"/>
                  </a:lnTo>
                  <a:lnTo>
                    <a:pt x="169847" y="26802"/>
                  </a:lnTo>
                  <a:lnTo>
                    <a:pt x="170348" y="27129"/>
                  </a:lnTo>
                  <a:lnTo>
                    <a:pt x="172333" y="28709"/>
                  </a:lnTo>
                  <a:lnTo>
                    <a:pt x="172682" y="28878"/>
                  </a:lnTo>
                  <a:lnTo>
                    <a:pt x="172682" y="28750"/>
                  </a:lnTo>
                  <a:lnTo>
                    <a:pt x="172524" y="28451"/>
                  </a:lnTo>
                  <a:lnTo>
                    <a:pt x="172811" y="27525"/>
                  </a:lnTo>
                  <a:lnTo>
                    <a:pt x="172861" y="27071"/>
                  </a:lnTo>
                  <a:lnTo>
                    <a:pt x="172464" y="25475"/>
                  </a:lnTo>
                  <a:lnTo>
                    <a:pt x="172634" y="25200"/>
                  </a:lnTo>
                  <a:lnTo>
                    <a:pt x="172709" y="24437"/>
                  </a:lnTo>
                  <a:lnTo>
                    <a:pt x="172564" y="23954"/>
                  </a:lnTo>
                  <a:lnTo>
                    <a:pt x="172237" y="23678"/>
                  </a:lnTo>
                  <a:lnTo>
                    <a:pt x="171947" y="22856"/>
                  </a:lnTo>
                  <a:lnTo>
                    <a:pt x="171815" y="22209"/>
                  </a:lnTo>
                  <a:lnTo>
                    <a:pt x="171877" y="21714"/>
                  </a:lnTo>
                  <a:lnTo>
                    <a:pt x="172180" y="21276"/>
                  </a:lnTo>
                  <a:lnTo>
                    <a:pt x="172160" y="21041"/>
                  </a:lnTo>
                  <a:lnTo>
                    <a:pt x="171683" y="19922"/>
                  </a:lnTo>
                  <a:lnTo>
                    <a:pt x="171214" y="19311"/>
                  </a:lnTo>
                  <a:lnTo>
                    <a:pt x="170227" y="18824"/>
                  </a:lnTo>
                  <a:lnTo>
                    <a:pt x="169156" y="18496"/>
                  </a:lnTo>
                  <a:lnTo>
                    <a:pt x="168822" y="18295"/>
                  </a:lnTo>
                  <a:lnTo>
                    <a:pt x="168811" y="18150"/>
                  </a:lnTo>
                  <a:lnTo>
                    <a:pt x="168277" y="17714"/>
                  </a:lnTo>
                  <a:lnTo>
                    <a:pt x="167543" y="17791"/>
                  </a:lnTo>
                  <a:lnTo>
                    <a:pt x="166882" y="17156"/>
                  </a:lnTo>
                  <a:lnTo>
                    <a:pt x="166797" y="16910"/>
                  </a:lnTo>
                  <a:lnTo>
                    <a:pt x="166107" y="16628"/>
                  </a:lnTo>
                  <a:lnTo>
                    <a:pt x="165894" y="16611"/>
                  </a:lnTo>
                  <a:lnTo>
                    <a:pt x="165332" y="16048"/>
                  </a:lnTo>
                  <a:lnTo>
                    <a:pt x="165261" y="15571"/>
                  </a:lnTo>
                  <a:lnTo>
                    <a:pt x="164890" y="15220"/>
                  </a:lnTo>
                  <a:lnTo>
                    <a:pt x="164849" y="14981"/>
                  </a:lnTo>
                  <a:lnTo>
                    <a:pt x="165801" y="14650"/>
                  </a:lnTo>
                  <a:lnTo>
                    <a:pt x="166095" y="13782"/>
                  </a:lnTo>
                  <a:lnTo>
                    <a:pt x="166171" y="12993"/>
                  </a:lnTo>
                  <a:lnTo>
                    <a:pt x="166523" y="12979"/>
                  </a:lnTo>
                  <a:lnTo>
                    <a:pt x="167209" y="12758"/>
                  </a:lnTo>
                  <a:lnTo>
                    <a:pt x="167450" y="12623"/>
                  </a:lnTo>
                  <a:lnTo>
                    <a:pt x="168029" y="12095"/>
                  </a:lnTo>
                  <a:lnTo>
                    <a:pt x="168411" y="11588"/>
                  </a:lnTo>
                  <a:lnTo>
                    <a:pt x="168547" y="10859"/>
                  </a:lnTo>
                  <a:lnTo>
                    <a:pt x="169046" y="9575"/>
                  </a:lnTo>
                  <a:lnTo>
                    <a:pt x="170392" y="9654"/>
                  </a:lnTo>
                  <a:lnTo>
                    <a:pt x="171354" y="9395"/>
                  </a:lnTo>
                  <a:lnTo>
                    <a:pt x="171502" y="9132"/>
                  </a:lnTo>
                  <a:lnTo>
                    <a:pt x="171394" y="7920"/>
                  </a:lnTo>
                  <a:lnTo>
                    <a:pt x="171856" y="7809"/>
                  </a:lnTo>
                  <a:lnTo>
                    <a:pt x="172691" y="7947"/>
                  </a:lnTo>
                  <a:lnTo>
                    <a:pt x="173243" y="7758"/>
                  </a:lnTo>
                  <a:lnTo>
                    <a:pt x="173609" y="7531"/>
                  </a:lnTo>
                  <a:lnTo>
                    <a:pt x="174012" y="7468"/>
                  </a:lnTo>
                  <a:lnTo>
                    <a:pt x="180462" y="7975"/>
                  </a:lnTo>
                  <a:lnTo>
                    <a:pt x="181530" y="8115"/>
                  </a:lnTo>
                  <a:lnTo>
                    <a:pt x="181534" y="7685"/>
                  </a:lnTo>
                  <a:lnTo>
                    <a:pt x="181663" y="7402"/>
                  </a:lnTo>
                  <a:lnTo>
                    <a:pt x="182336" y="7016"/>
                  </a:lnTo>
                  <a:lnTo>
                    <a:pt x="182910" y="6182"/>
                  </a:lnTo>
                  <a:lnTo>
                    <a:pt x="184264" y="5952"/>
                  </a:lnTo>
                  <a:lnTo>
                    <a:pt x="184551" y="6056"/>
                  </a:lnTo>
                  <a:lnTo>
                    <a:pt x="185823" y="7116"/>
                  </a:lnTo>
                  <a:lnTo>
                    <a:pt x="186230" y="8072"/>
                  </a:lnTo>
                  <a:lnTo>
                    <a:pt x="187122" y="8857"/>
                  </a:lnTo>
                  <a:lnTo>
                    <a:pt x="187517" y="8727"/>
                  </a:lnTo>
                  <a:lnTo>
                    <a:pt x="187829" y="8526"/>
                  </a:lnTo>
                  <a:lnTo>
                    <a:pt x="188128" y="8077"/>
                  </a:lnTo>
                  <a:lnTo>
                    <a:pt x="188257" y="7723"/>
                  </a:lnTo>
                  <a:lnTo>
                    <a:pt x="188241" y="7474"/>
                  </a:lnTo>
                  <a:lnTo>
                    <a:pt x="188453" y="7180"/>
                  </a:lnTo>
                  <a:lnTo>
                    <a:pt x="190034" y="6549"/>
                  </a:lnTo>
                  <a:lnTo>
                    <a:pt x="190010" y="78"/>
                  </a:lnTo>
                  <a:lnTo>
                    <a:pt x="191323" y="0"/>
                  </a:lnTo>
                  <a:lnTo>
                    <a:pt x="192425" y="77"/>
                  </a:lnTo>
                  <a:lnTo>
                    <a:pt x="192974" y="397"/>
                  </a:lnTo>
                  <a:lnTo>
                    <a:pt x="193174" y="738"/>
                  </a:lnTo>
                  <a:lnTo>
                    <a:pt x="194035" y="1277"/>
                  </a:lnTo>
                  <a:lnTo>
                    <a:pt x="194359" y="1404"/>
                  </a:lnTo>
                  <a:lnTo>
                    <a:pt x="195008" y="1448"/>
                  </a:lnTo>
                  <a:lnTo>
                    <a:pt x="195017" y="2557"/>
                  </a:lnTo>
                  <a:lnTo>
                    <a:pt x="196227" y="2649"/>
                  </a:lnTo>
                  <a:lnTo>
                    <a:pt x="196276" y="3588"/>
                  </a:lnTo>
                  <a:lnTo>
                    <a:pt x="196339" y="4371"/>
                  </a:lnTo>
                  <a:lnTo>
                    <a:pt x="197395" y="5059"/>
                  </a:lnTo>
                  <a:lnTo>
                    <a:pt x="197703" y="5840"/>
                  </a:lnTo>
                  <a:lnTo>
                    <a:pt x="197686" y="6074"/>
                  </a:lnTo>
                  <a:lnTo>
                    <a:pt x="198276" y="6651"/>
                  </a:lnTo>
                  <a:lnTo>
                    <a:pt x="198543" y="6833"/>
                  </a:lnTo>
                  <a:lnTo>
                    <a:pt x="199295" y="6934"/>
                  </a:lnTo>
                  <a:lnTo>
                    <a:pt x="199677" y="7119"/>
                  </a:lnTo>
                  <a:lnTo>
                    <a:pt x="200489" y="7966"/>
                  </a:lnTo>
                  <a:lnTo>
                    <a:pt x="200790" y="8440"/>
                  </a:lnTo>
                  <a:lnTo>
                    <a:pt x="201539" y="7652"/>
                  </a:lnTo>
                  <a:lnTo>
                    <a:pt x="202241" y="7049"/>
                  </a:lnTo>
                  <a:lnTo>
                    <a:pt x="203862" y="6384"/>
                  </a:lnTo>
                  <a:lnTo>
                    <a:pt x="204831" y="6128"/>
                  </a:lnTo>
                  <a:lnTo>
                    <a:pt x="205987" y="5645"/>
                  </a:lnTo>
                  <a:lnTo>
                    <a:pt x="206099" y="5474"/>
                  </a:lnTo>
                  <a:lnTo>
                    <a:pt x="206224" y="4667"/>
                  </a:lnTo>
                  <a:lnTo>
                    <a:pt x="206150" y="4124"/>
                  </a:lnTo>
                  <a:lnTo>
                    <a:pt x="206581" y="3843"/>
                  </a:lnTo>
                  <a:lnTo>
                    <a:pt x="206934" y="4080"/>
                  </a:lnTo>
                  <a:lnTo>
                    <a:pt x="206919" y="4838"/>
                  </a:lnTo>
                  <a:lnTo>
                    <a:pt x="206676" y="5701"/>
                  </a:lnTo>
                  <a:lnTo>
                    <a:pt x="207401" y="5943"/>
                  </a:lnTo>
                  <a:lnTo>
                    <a:pt x="207555" y="6132"/>
                  </a:lnTo>
                  <a:lnTo>
                    <a:pt x="207185" y="6300"/>
                  </a:lnTo>
                  <a:lnTo>
                    <a:pt x="206555" y="6501"/>
                  </a:lnTo>
                  <a:lnTo>
                    <a:pt x="206784" y="6694"/>
                  </a:lnTo>
                  <a:lnTo>
                    <a:pt x="207069" y="6806"/>
                  </a:lnTo>
                  <a:lnTo>
                    <a:pt x="207892" y="6798"/>
                  </a:lnTo>
                  <a:lnTo>
                    <a:pt x="208162" y="6984"/>
                  </a:lnTo>
                  <a:lnTo>
                    <a:pt x="207643" y="7278"/>
                  </a:lnTo>
                  <a:lnTo>
                    <a:pt x="207095" y="7487"/>
                  </a:lnTo>
                  <a:lnTo>
                    <a:pt x="207053" y="7803"/>
                  </a:lnTo>
                  <a:lnTo>
                    <a:pt x="206566" y="7881"/>
                  </a:lnTo>
                  <a:lnTo>
                    <a:pt x="206488" y="7613"/>
                  </a:lnTo>
                  <a:lnTo>
                    <a:pt x="206151" y="7352"/>
                  </a:lnTo>
                  <a:lnTo>
                    <a:pt x="205628" y="7449"/>
                  </a:lnTo>
                  <a:lnTo>
                    <a:pt x="204913" y="7898"/>
                  </a:lnTo>
                  <a:lnTo>
                    <a:pt x="204264" y="8538"/>
                  </a:lnTo>
                  <a:lnTo>
                    <a:pt x="204131" y="8690"/>
                  </a:lnTo>
                  <a:lnTo>
                    <a:pt x="204043" y="9065"/>
                  </a:lnTo>
                  <a:lnTo>
                    <a:pt x="204093" y="9723"/>
                  </a:lnTo>
                  <a:lnTo>
                    <a:pt x="204255" y="10210"/>
                  </a:lnTo>
                  <a:lnTo>
                    <a:pt x="204138" y="10682"/>
                  </a:lnTo>
                  <a:lnTo>
                    <a:pt x="203735" y="11437"/>
                  </a:lnTo>
                  <a:lnTo>
                    <a:pt x="202866" y="12080"/>
                  </a:lnTo>
                  <a:lnTo>
                    <a:pt x="202607" y="12368"/>
                  </a:lnTo>
                  <a:lnTo>
                    <a:pt x="204084" y="11501"/>
                  </a:lnTo>
                  <a:lnTo>
                    <a:pt x="204907" y="10571"/>
                  </a:lnTo>
                  <a:lnTo>
                    <a:pt x="205310" y="10560"/>
                  </a:lnTo>
                  <a:lnTo>
                    <a:pt x="205779" y="10237"/>
                  </a:lnTo>
                  <a:lnTo>
                    <a:pt x="206012" y="9872"/>
                  </a:lnTo>
                  <a:lnTo>
                    <a:pt x="206656" y="9520"/>
                  </a:lnTo>
                  <a:lnTo>
                    <a:pt x="206917" y="9572"/>
                  </a:lnTo>
                  <a:lnTo>
                    <a:pt x="206889" y="9758"/>
                  </a:lnTo>
                  <a:lnTo>
                    <a:pt x="207200" y="9769"/>
                  </a:lnTo>
                  <a:lnTo>
                    <a:pt x="208022" y="9151"/>
                  </a:lnTo>
                  <a:lnTo>
                    <a:pt x="209244" y="8724"/>
                  </a:lnTo>
                  <a:lnTo>
                    <a:pt x="209942" y="8778"/>
                  </a:lnTo>
                  <a:lnTo>
                    <a:pt x="210528" y="9332"/>
                  </a:lnTo>
                  <a:lnTo>
                    <a:pt x="210864" y="9525"/>
                  </a:lnTo>
                  <a:lnTo>
                    <a:pt x="211022" y="9533"/>
                  </a:lnTo>
                  <a:lnTo>
                    <a:pt x="211429" y="9179"/>
                  </a:lnTo>
                  <a:lnTo>
                    <a:pt x="211425" y="9006"/>
                  </a:lnTo>
                  <a:lnTo>
                    <a:pt x="210527" y="8422"/>
                  </a:lnTo>
                  <a:lnTo>
                    <a:pt x="210560" y="8284"/>
                  </a:lnTo>
                  <a:lnTo>
                    <a:pt x="211042" y="8121"/>
                  </a:lnTo>
                  <a:lnTo>
                    <a:pt x="211961" y="8511"/>
                  </a:lnTo>
                  <a:lnTo>
                    <a:pt x="212559" y="8183"/>
                  </a:lnTo>
                  <a:lnTo>
                    <a:pt x="212921" y="8399"/>
                  </a:lnTo>
                  <a:lnTo>
                    <a:pt x="213053" y="8529"/>
                  </a:lnTo>
                  <a:lnTo>
                    <a:pt x="213091" y="8700"/>
                  </a:lnTo>
                  <a:lnTo>
                    <a:pt x="213448" y="8886"/>
                  </a:lnTo>
                  <a:lnTo>
                    <a:pt x="215139" y="9335"/>
                  </a:lnTo>
                  <a:lnTo>
                    <a:pt x="215372" y="9554"/>
                  </a:lnTo>
                  <a:lnTo>
                    <a:pt x="215305" y="9814"/>
                  </a:lnTo>
                  <a:lnTo>
                    <a:pt x="214720" y="10573"/>
                  </a:lnTo>
                  <a:lnTo>
                    <a:pt x="214030" y="11310"/>
                  </a:lnTo>
                  <a:lnTo>
                    <a:pt x="213362" y="12950"/>
                  </a:lnTo>
                  <a:lnTo>
                    <a:pt x="213146" y="13980"/>
                  </a:lnTo>
                  <a:lnTo>
                    <a:pt x="213129" y="14375"/>
                  </a:lnTo>
                  <a:lnTo>
                    <a:pt x="213275" y="14713"/>
                  </a:lnTo>
                  <a:lnTo>
                    <a:pt x="213312" y="15178"/>
                  </a:lnTo>
                  <a:lnTo>
                    <a:pt x="212976" y="15743"/>
                  </a:lnTo>
                  <a:lnTo>
                    <a:pt x="212864" y="16272"/>
                  </a:lnTo>
                  <a:lnTo>
                    <a:pt x="212897" y="16841"/>
                  </a:lnTo>
                  <a:lnTo>
                    <a:pt x="212686" y="17428"/>
                  </a:lnTo>
                  <a:lnTo>
                    <a:pt x="212321" y="17864"/>
                  </a:lnTo>
                  <a:lnTo>
                    <a:pt x="211640" y="18340"/>
                  </a:lnTo>
                  <a:lnTo>
                    <a:pt x="210275" y="19080"/>
                  </a:lnTo>
                  <a:lnTo>
                    <a:pt x="222871" y="19049"/>
                  </a:lnTo>
                  <a:lnTo>
                    <a:pt x="223100" y="18722"/>
                  </a:lnTo>
                  <a:lnTo>
                    <a:pt x="223107" y="17989"/>
                  </a:lnTo>
                  <a:lnTo>
                    <a:pt x="222976" y="17382"/>
                  </a:lnTo>
                  <a:lnTo>
                    <a:pt x="223103" y="17048"/>
                  </a:lnTo>
                  <a:lnTo>
                    <a:pt x="223312" y="16784"/>
                  </a:lnTo>
                  <a:lnTo>
                    <a:pt x="222916" y="14727"/>
                  </a:lnTo>
                  <a:lnTo>
                    <a:pt x="222340" y="13343"/>
                  </a:lnTo>
                  <a:lnTo>
                    <a:pt x="222442" y="11018"/>
                  </a:lnTo>
                  <a:lnTo>
                    <a:pt x="222533" y="10888"/>
                  </a:lnTo>
                  <a:lnTo>
                    <a:pt x="222388" y="10427"/>
                  </a:lnTo>
                  <a:lnTo>
                    <a:pt x="222168" y="10055"/>
                  </a:lnTo>
                  <a:lnTo>
                    <a:pt x="223087" y="9460"/>
                  </a:lnTo>
                  <a:lnTo>
                    <a:pt x="223161" y="9672"/>
                  </a:lnTo>
                  <a:lnTo>
                    <a:pt x="223643" y="10021"/>
                  </a:lnTo>
                  <a:lnTo>
                    <a:pt x="223801" y="10059"/>
                  </a:lnTo>
                  <a:lnTo>
                    <a:pt x="223967" y="9865"/>
                  </a:lnTo>
                  <a:lnTo>
                    <a:pt x="224395" y="10278"/>
                  </a:lnTo>
                  <a:lnTo>
                    <a:pt x="225002" y="11155"/>
                  </a:lnTo>
                  <a:lnTo>
                    <a:pt x="225177" y="11274"/>
                  </a:lnTo>
                  <a:lnTo>
                    <a:pt x="227412" y="11567"/>
                  </a:lnTo>
                  <a:lnTo>
                    <a:pt x="227869" y="11969"/>
                  </a:lnTo>
                  <a:lnTo>
                    <a:pt x="227981" y="12181"/>
                  </a:lnTo>
                  <a:lnTo>
                    <a:pt x="228010" y="12408"/>
                  </a:lnTo>
                  <a:lnTo>
                    <a:pt x="228243" y="12791"/>
                  </a:lnTo>
                  <a:lnTo>
                    <a:pt x="228671" y="13233"/>
                  </a:lnTo>
                  <a:lnTo>
                    <a:pt x="228883" y="13345"/>
                  </a:lnTo>
                  <a:lnTo>
                    <a:pt x="228418" y="15372"/>
                  </a:lnTo>
                  <a:lnTo>
                    <a:pt x="228019" y="15814"/>
                  </a:lnTo>
                  <a:lnTo>
                    <a:pt x="227156" y="16454"/>
                  </a:lnTo>
                  <a:lnTo>
                    <a:pt x="227157" y="17302"/>
                  </a:lnTo>
                  <a:lnTo>
                    <a:pt x="226949" y="18113"/>
                  </a:lnTo>
                  <a:lnTo>
                    <a:pt x="226588" y="19046"/>
                  </a:lnTo>
                  <a:lnTo>
                    <a:pt x="225740" y="19047"/>
                  </a:lnTo>
                  <a:lnTo>
                    <a:pt x="226029" y="19951"/>
                  </a:lnTo>
                  <a:lnTo>
                    <a:pt x="226320" y="20156"/>
                  </a:lnTo>
                  <a:lnTo>
                    <a:pt x="226349" y="20702"/>
                  </a:lnTo>
                  <a:lnTo>
                    <a:pt x="226080" y="21584"/>
                  </a:lnTo>
                  <a:lnTo>
                    <a:pt x="224930" y="21718"/>
                  </a:lnTo>
                  <a:lnTo>
                    <a:pt x="224350" y="22578"/>
                  </a:lnTo>
                  <a:lnTo>
                    <a:pt x="224637" y="23619"/>
                  </a:lnTo>
                  <a:lnTo>
                    <a:pt x="225094" y="23890"/>
                  </a:lnTo>
                  <a:lnTo>
                    <a:pt x="225742" y="25452"/>
                  </a:lnTo>
                  <a:lnTo>
                    <a:pt x="225647" y="26564"/>
                  </a:lnTo>
                  <a:lnTo>
                    <a:pt x="225473" y="27067"/>
                  </a:lnTo>
                  <a:lnTo>
                    <a:pt x="224889" y="28242"/>
                  </a:lnTo>
                  <a:lnTo>
                    <a:pt x="224558" y="28321"/>
                  </a:lnTo>
                  <a:lnTo>
                    <a:pt x="224910" y="28398"/>
                  </a:lnTo>
                  <a:lnTo>
                    <a:pt x="225250" y="27952"/>
                  </a:lnTo>
                  <a:lnTo>
                    <a:pt x="226264" y="25530"/>
                  </a:lnTo>
                  <a:lnTo>
                    <a:pt x="226326" y="25348"/>
                  </a:lnTo>
                  <a:lnTo>
                    <a:pt x="226375" y="24042"/>
                  </a:lnTo>
                  <a:lnTo>
                    <a:pt x="226678" y="22752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1" name="pg1342">
              <a:extLst>
                <a:ext uri="{FF2B5EF4-FFF2-40B4-BE49-F238E27FC236}">
                  <a16:creationId xmlns:a16="http://schemas.microsoft.com/office/drawing/2014/main" id="{ADFA00D7-A478-A048-8389-D7A3A2481FFA}"/>
                </a:ext>
              </a:extLst>
            </p:cNvPr>
            <p:cNvSpPr/>
            <p:nvPr/>
          </p:nvSpPr>
          <p:spPr>
            <a:xfrm>
              <a:off x="1131085" y="1698010"/>
              <a:ext cx="152230" cy="160104"/>
            </a:xfrm>
            <a:custGeom>
              <a:avLst/>
              <a:gdLst/>
              <a:ahLst/>
              <a:cxnLst/>
              <a:rect l="0" t="0" r="0" b="0"/>
              <a:pathLst>
                <a:path w="152230" h="160104">
                  <a:moveTo>
                    <a:pt x="11357" y="0"/>
                  </a:moveTo>
                  <a:lnTo>
                    <a:pt x="12664" y="68"/>
                  </a:lnTo>
                  <a:lnTo>
                    <a:pt x="12768" y="507"/>
                  </a:lnTo>
                  <a:lnTo>
                    <a:pt x="12509" y="621"/>
                  </a:lnTo>
                  <a:lnTo>
                    <a:pt x="12328" y="930"/>
                  </a:lnTo>
                  <a:lnTo>
                    <a:pt x="12276" y="2085"/>
                  </a:lnTo>
                  <a:lnTo>
                    <a:pt x="12781" y="2524"/>
                  </a:lnTo>
                  <a:lnTo>
                    <a:pt x="14192" y="3517"/>
                  </a:lnTo>
                  <a:lnTo>
                    <a:pt x="14386" y="3582"/>
                  </a:lnTo>
                  <a:lnTo>
                    <a:pt x="14416" y="2803"/>
                  </a:lnTo>
                  <a:lnTo>
                    <a:pt x="14671" y="2703"/>
                  </a:lnTo>
                  <a:lnTo>
                    <a:pt x="15396" y="2801"/>
                  </a:lnTo>
                  <a:lnTo>
                    <a:pt x="15556" y="3131"/>
                  </a:lnTo>
                  <a:lnTo>
                    <a:pt x="15489" y="3683"/>
                  </a:lnTo>
                  <a:lnTo>
                    <a:pt x="15798" y="3679"/>
                  </a:lnTo>
                  <a:lnTo>
                    <a:pt x="16950" y="2378"/>
                  </a:lnTo>
                  <a:lnTo>
                    <a:pt x="17818" y="1744"/>
                  </a:lnTo>
                  <a:lnTo>
                    <a:pt x="17273" y="832"/>
                  </a:lnTo>
                  <a:lnTo>
                    <a:pt x="18051" y="849"/>
                  </a:lnTo>
                  <a:lnTo>
                    <a:pt x="17960" y="1613"/>
                  </a:lnTo>
                  <a:lnTo>
                    <a:pt x="18258" y="1744"/>
                  </a:lnTo>
                  <a:lnTo>
                    <a:pt x="19035" y="1776"/>
                  </a:lnTo>
                  <a:lnTo>
                    <a:pt x="18834" y="2182"/>
                  </a:lnTo>
                  <a:lnTo>
                    <a:pt x="18077" y="2264"/>
                  </a:lnTo>
                  <a:lnTo>
                    <a:pt x="18350" y="3105"/>
                  </a:lnTo>
                  <a:lnTo>
                    <a:pt x="18450" y="3283"/>
                  </a:lnTo>
                  <a:lnTo>
                    <a:pt x="18669" y="3331"/>
                  </a:lnTo>
                  <a:lnTo>
                    <a:pt x="18919" y="2893"/>
                  </a:lnTo>
                  <a:lnTo>
                    <a:pt x="19462" y="2183"/>
                  </a:lnTo>
                  <a:lnTo>
                    <a:pt x="20161" y="2508"/>
                  </a:lnTo>
                  <a:lnTo>
                    <a:pt x="21404" y="2736"/>
                  </a:lnTo>
                  <a:lnTo>
                    <a:pt x="21770" y="2480"/>
                  </a:lnTo>
                  <a:lnTo>
                    <a:pt x="22026" y="2703"/>
                  </a:lnTo>
                  <a:lnTo>
                    <a:pt x="22026" y="3142"/>
                  </a:lnTo>
                  <a:lnTo>
                    <a:pt x="22497" y="3147"/>
                  </a:lnTo>
                  <a:lnTo>
                    <a:pt x="23147" y="2430"/>
                  </a:lnTo>
                  <a:lnTo>
                    <a:pt x="23116" y="1827"/>
                  </a:lnTo>
                  <a:lnTo>
                    <a:pt x="23851" y="1841"/>
                  </a:lnTo>
                  <a:lnTo>
                    <a:pt x="23819" y="1972"/>
                  </a:lnTo>
                  <a:lnTo>
                    <a:pt x="23190" y="2619"/>
                  </a:lnTo>
                  <a:lnTo>
                    <a:pt x="22904" y="3453"/>
                  </a:lnTo>
                  <a:lnTo>
                    <a:pt x="22803" y="4086"/>
                  </a:lnTo>
                  <a:lnTo>
                    <a:pt x="24279" y="4086"/>
                  </a:lnTo>
                  <a:lnTo>
                    <a:pt x="24292" y="3484"/>
                  </a:lnTo>
                  <a:lnTo>
                    <a:pt x="25048" y="3479"/>
                  </a:lnTo>
                  <a:lnTo>
                    <a:pt x="24864" y="2818"/>
                  </a:lnTo>
                  <a:lnTo>
                    <a:pt x="25055" y="1841"/>
                  </a:lnTo>
                  <a:lnTo>
                    <a:pt x="25360" y="1851"/>
                  </a:lnTo>
                  <a:lnTo>
                    <a:pt x="25983" y="2390"/>
                  </a:lnTo>
                  <a:lnTo>
                    <a:pt x="30066" y="2492"/>
                  </a:lnTo>
                  <a:lnTo>
                    <a:pt x="30035" y="5006"/>
                  </a:lnTo>
                  <a:lnTo>
                    <a:pt x="29859" y="5722"/>
                  </a:lnTo>
                  <a:lnTo>
                    <a:pt x="29859" y="6054"/>
                  </a:lnTo>
                  <a:lnTo>
                    <a:pt x="31107" y="6081"/>
                  </a:lnTo>
                  <a:lnTo>
                    <a:pt x="31089" y="4899"/>
                  </a:lnTo>
                  <a:lnTo>
                    <a:pt x="30856" y="4883"/>
                  </a:lnTo>
                  <a:lnTo>
                    <a:pt x="31082" y="4528"/>
                  </a:lnTo>
                  <a:lnTo>
                    <a:pt x="32105" y="4504"/>
                  </a:lnTo>
                  <a:lnTo>
                    <a:pt x="32177" y="4798"/>
                  </a:lnTo>
                  <a:lnTo>
                    <a:pt x="32149" y="6140"/>
                  </a:lnTo>
                  <a:lnTo>
                    <a:pt x="33868" y="6139"/>
                  </a:lnTo>
                  <a:lnTo>
                    <a:pt x="34254" y="5878"/>
                  </a:lnTo>
                  <a:lnTo>
                    <a:pt x="34249" y="8909"/>
                  </a:lnTo>
                  <a:lnTo>
                    <a:pt x="34575" y="9646"/>
                  </a:lnTo>
                  <a:lnTo>
                    <a:pt x="33156" y="9614"/>
                  </a:lnTo>
                  <a:lnTo>
                    <a:pt x="32830" y="9933"/>
                  </a:lnTo>
                  <a:lnTo>
                    <a:pt x="32821" y="10516"/>
                  </a:lnTo>
                  <a:lnTo>
                    <a:pt x="33146" y="10905"/>
                  </a:lnTo>
                  <a:lnTo>
                    <a:pt x="33407" y="11723"/>
                  </a:lnTo>
                  <a:lnTo>
                    <a:pt x="33202" y="12424"/>
                  </a:lnTo>
                  <a:lnTo>
                    <a:pt x="33536" y="13432"/>
                  </a:lnTo>
                  <a:lnTo>
                    <a:pt x="34115" y="13974"/>
                  </a:lnTo>
                  <a:lnTo>
                    <a:pt x="34313" y="14398"/>
                  </a:lnTo>
                  <a:lnTo>
                    <a:pt x="39637" y="14422"/>
                  </a:lnTo>
                  <a:lnTo>
                    <a:pt x="39994" y="14873"/>
                  </a:lnTo>
                  <a:lnTo>
                    <a:pt x="40899" y="15354"/>
                  </a:lnTo>
                  <a:lnTo>
                    <a:pt x="41355" y="15707"/>
                  </a:lnTo>
                  <a:lnTo>
                    <a:pt x="41774" y="16284"/>
                  </a:lnTo>
                  <a:lnTo>
                    <a:pt x="42045" y="16413"/>
                  </a:lnTo>
                  <a:lnTo>
                    <a:pt x="42762" y="16515"/>
                  </a:lnTo>
                  <a:lnTo>
                    <a:pt x="44111" y="17172"/>
                  </a:lnTo>
                  <a:lnTo>
                    <a:pt x="44904" y="17296"/>
                  </a:lnTo>
                  <a:lnTo>
                    <a:pt x="44979" y="18599"/>
                  </a:lnTo>
                  <a:lnTo>
                    <a:pt x="45285" y="19148"/>
                  </a:lnTo>
                  <a:lnTo>
                    <a:pt x="47081" y="19179"/>
                  </a:lnTo>
                  <a:lnTo>
                    <a:pt x="51022" y="19179"/>
                  </a:lnTo>
                  <a:lnTo>
                    <a:pt x="52236" y="19190"/>
                  </a:lnTo>
                  <a:lnTo>
                    <a:pt x="52749" y="19194"/>
                  </a:lnTo>
                  <a:lnTo>
                    <a:pt x="53867" y="19203"/>
                  </a:lnTo>
                  <a:lnTo>
                    <a:pt x="54108" y="19203"/>
                  </a:lnTo>
                  <a:lnTo>
                    <a:pt x="57250" y="19104"/>
                  </a:lnTo>
                  <a:lnTo>
                    <a:pt x="58261" y="19055"/>
                  </a:lnTo>
                  <a:lnTo>
                    <a:pt x="59170" y="19033"/>
                  </a:lnTo>
                  <a:lnTo>
                    <a:pt x="61383" y="18976"/>
                  </a:lnTo>
                  <a:lnTo>
                    <a:pt x="62769" y="18941"/>
                  </a:lnTo>
                  <a:lnTo>
                    <a:pt x="63366" y="18928"/>
                  </a:lnTo>
                  <a:lnTo>
                    <a:pt x="68620" y="18998"/>
                  </a:lnTo>
                  <a:lnTo>
                    <a:pt x="71779" y="18887"/>
                  </a:lnTo>
                  <a:lnTo>
                    <a:pt x="74928" y="18897"/>
                  </a:lnTo>
                  <a:lnTo>
                    <a:pt x="84690" y="18938"/>
                  </a:lnTo>
                  <a:lnTo>
                    <a:pt x="85350" y="18917"/>
                  </a:lnTo>
                  <a:lnTo>
                    <a:pt x="86273" y="18903"/>
                  </a:lnTo>
                  <a:lnTo>
                    <a:pt x="97207" y="18936"/>
                  </a:lnTo>
                  <a:lnTo>
                    <a:pt x="99958" y="18944"/>
                  </a:lnTo>
                  <a:lnTo>
                    <a:pt x="104499" y="18958"/>
                  </a:lnTo>
                  <a:lnTo>
                    <a:pt x="107855" y="18968"/>
                  </a:lnTo>
                  <a:lnTo>
                    <a:pt x="107785" y="30823"/>
                  </a:lnTo>
                  <a:lnTo>
                    <a:pt x="107771" y="33577"/>
                  </a:lnTo>
                  <a:lnTo>
                    <a:pt x="107642" y="33741"/>
                  </a:lnTo>
                  <a:lnTo>
                    <a:pt x="107584" y="43676"/>
                  </a:lnTo>
                  <a:lnTo>
                    <a:pt x="107625" y="47728"/>
                  </a:lnTo>
                  <a:lnTo>
                    <a:pt x="106183" y="47722"/>
                  </a:lnTo>
                  <a:lnTo>
                    <a:pt x="106167" y="59695"/>
                  </a:lnTo>
                  <a:lnTo>
                    <a:pt x="107175" y="59184"/>
                  </a:lnTo>
                  <a:lnTo>
                    <a:pt x="108760" y="57957"/>
                  </a:lnTo>
                  <a:lnTo>
                    <a:pt x="111539" y="57407"/>
                  </a:lnTo>
                  <a:lnTo>
                    <a:pt x="113134" y="56333"/>
                  </a:lnTo>
                  <a:lnTo>
                    <a:pt x="113995" y="56103"/>
                  </a:lnTo>
                  <a:lnTo>
                    <a:pt x="114061" y="55832"/>
                  </a:lnTo>
                  <a:lnTo>
                    <a:pt x="114074" y="55382"/>
                  </a:lnTo>
                  <a:lnTo>
                    <a:pt x="114159" y="55113"/>
                  </a:lnTo>
                  <a:lnTo>
                    <a:pt x="114363" y="55021"/>
                  </a:lnTo>
                  <a:lnTo>
                    <a:pt x="114590" y="55014"/>
                  </a:lnTo>
                  <a:lnTo>
                    <a:pt x="115110" y="55326"/>
                  </a:lnTo>
                  <a:lnTo>
                    <a:pt x="115389" y="55590"/>
                  </a:lnTo>
                  <a:lnTo>
                    <a:pt x="115538" y="56007"/>
                  </a:lnTo>
                  <a:lnTo>
                    <a:pt x="116319" y="56854"/>
                  </a:lnTo>
                  <a:lnTo>
                    <a:pt x="117521" y="57416"/>
                  </a:lnTo>
                  <a:lnTo>
                    <a:pt x="118477" y="57748"/>
                  </a:lnTo>
                  <a:lnTo>
                    <a:pt x="119493" y="58290"/>
                  </a:lnTo>
                  <a:lnTo>
                    <a:pt x="120594" y="58248"/>
                  </a:lnTo>
                  <a:lnTo>
                    <a:pt x="121171" y="58478"/>
                  </a:lnTo>
                  <a:lnTo>
                    <a:pt x="121625" y="59065"/>
                  </a:lnTo>
                  <a:lnTo>
                    <a:pt x="122604" y="59976"/>
                  </a:lnTo>
                  <a:lnTo>
                    <a:pt x="123325" y="60448"/>
                  </a:lnTo>
                  <a:lnTo>
                    <a:pt x="124291" y="60785"/>
                  </a:lnTo>
                  <a:lnTo>
                    <a:pt x="141505" y="61023"/>
                  </a:lnTo>
                  <a:lnTo>
                    <a:pt x="141706" y="60320"/>
                  </a:lnTo>
                  <a:lnTo>
                    <a:pt x="141798" y="60116"/>
                  </a:lnTo>
                  <a:lnTo>
                    <a:pt x="142785" y="58915"/>
                  </a:lnTo>
                  <a:lnTo>
                    <a:pt x="143449" y="58551"/>
                  </a:lnTo>
                  <a:lnTo>
                    <a:pt x="145092" y="58061"/>
                  </a:lnTo>
                  <a:lnTo>
                    <a:pt x="145450" y="57838"/>
                  </a:lnTo>
                  <a:lnTo>
                    <a:pt x="146298" y="56972"/>
                  </a:lnTo>
                  <a:lnTo>
                    <a:pt x="147014" y="56723"/>
                  </a:lnTo>
                  <a:lnTo>
                    <a:pt x="147534" y="56668"/>
                  </a:lnTo>
                  <a:lnTo>
                    <a:pt x="148325" y="56869"/>
                  </a:lnTo>
                  <a:lnTo>
                    <a:pt x="149439" y="56880"/>
                  </a:lnTo>
                  <a:lnTo>
                    <a:pt x="150488" y="57022"/>
                  </a:lnTo>
                  <a:lnTo>
                    <a:pt x="151262" y="57208"/>
                  </a:lnTo>
                  <a:lnTo>
                    <a:pt x="151713" y="57739"/>
                  </a:lnTo>
                  <a:lnTo>
                    <a:pt x="152048" y="57420"/>
                  </a:lnTo>
                  <a:lnTo>
                    <a:pt x="152230" y="57745"/>
                  </a:lnTo>
                  <a:lnTo>
                    <a:pt x="152139" y="58135"/>
                  </a:lnTo>
                  <a:lnTo>
                    <a:pt x="151310" y="58493"/>
                  </a:lnTo>
                  <a:lnTo>
                    <a:pt x="150805" y="58558"/>
                  </a:lnTo>
                  <a:lnTo>
                    <a:pt x="150262" y="59111"/>
                  </a:lnTo>
                  <a:lnTo>
                    <a:pt x="150288" y="59241"/>
                  </a:lnTo>
                  <a:lnTo>
                    <a:pt x="149627" y="60120"/>
                  </a:lnTo>
                  <a:lnTo>
                    <a:pt x="147685" y="60234"/>
                  </a:lnTo>
                  <a:lnTo>
                    <a:pt x="147362" y="60380"/>
                  </a:lnTo>
                  <a:lnTo>
                    <a:pt x="146870" y="60884"/>
                  </a:lnTo>
                  <a:lnTo>
                    <a:pt x="146727" y="61437"/>
                  </a:lnTo>
                  <a:lnTo>
                    <a:pt x="145847" y="63226"/>
                  </a:lnTo>
                  <a:lnTo>
                    <a:pt x="145510" y="63747"/>
                  </a:lnTo>
                  <a:lnTo>
                    <a:pt x="145122" y="63991"/>
                  </a:lnTo>
                  <a:lnTo>
                    <a:pt x="144631" y="65085"/>
                  </a:lnTo>
                  <a:lnTo>
                    <a:pt x="144584" y="65616"/>
                  </a:lnTo>
                  <a:lnTo>
                    <a:pt x="144409" y="66193"/>
                  </a:lnTo>
                  <a:lnTo>
                    <a:pt x="143977" y="66507"/>
                  </a:lnTo>
                  <a:lnTo>
                    <a:pt x="142961" y="67536"/>
                  </a:lnTo>
                  <a:lnTo>
                    <a:pt x="142659" y="67357"/>
                  </a:lnTo>
                  <a:lnTo>
                    <a:pt x="142410" y="68123"/>
                  </a:lnTo>
                  <a:lnTo>
                    <a:pt x="141577" y="69959"/>
                  </a:lnTo>
                  <a:lnTo>
                    <a:pt x="140975" y="70870"/>
                  </a:lnTo>
                  <a:lnTo>
                    <a:pt x="140090" y="71480"/>
                  </a:lnTo>
                  <a:lnTo>
                    <a:pt x="139654" y="71573"/>
                  </a:lnTo>
                  <a:lnTo>
                    <a:pt x="138376" y="72774"/>
                  </a:lnTo>
                  <a:lnTo>
                    <a:pt x="138302" y="73019"/>
                  </a:lnTo>
                  <a:lnTo>
                    <a:pt x="138385" y="73287"/>
                  </a:lnTo>
                  <a:lnTo>
                    <a:pt x="138198" y="74543"/>
                  </a:lnTo>
                  <a:lnTo>
                    <a:pt x="137955" y="75495"/>
                  </a:lnTo>
                  <a:lnTo>
                    <a:pt x="137541" y="75807"/>
                  </a:lnTo>
                  <a:lnTo>
                    <a:pt x="137079" y="76030"/>
                  </a:lnTo>
                  <a:lnTo>
                    <a:pt x="136630" y="76897"/>
                  </a:lnTo>
                  <a:lnTo>
                    <a:pt x="136670" y="77399"/>
                  </a:lnTo>
                  <a:lnTo>
                    <a:pt x="135125" y="80150"/>
                  </a:lnTo>
                  <a:lnTo>
                    <a:pt x="134247" y="81957"/>
                  </a:lnTo>
                  <a:lnTo>
                    <a:pt x="134712" y="83016"/>
                  </a:lnTo>
                  <a:lnTo>
                    <a:pt x="134853" y="84605"/>
                  </a:lnTo>
                  <a:lnTo>
                    <a:pt x="135038" y="84968"/>
                  </a:lnTo>
                  <a:lnTo>
                    <a:pt x="135429" y="85472"/>
                  </a:lnTo>
                  <a:lnTo>
                    <a:pt x="135135" y="85611"/>
                  </a:lnTo>
                  <a:lnTo>
                    <a:pt x="134969" y="85247"/>
                  </a:lnTo>
                  <a:lnTo>
                    <a:pt x="134685" y="84931"/>
                  </a:lnTo>
                  <a:lnTo>
                    <a:pt x="134551" y="83176"/>
                  </a:lnTo>
                  <a:lnTo>
                    <a:pt x="134264" y="82373"/>
                  </a:lnTo>
                  <a:lnTo>
                    <a:pt x="133894" y="81915"/>
                  </a:lnTo>
                  <a:lnTo>
                    <a:pt x="133367" y="81651"/>
                  </a:lnTo>
                  <a:lnTo>
                    <a:pt x="133241" y="81982"/>
                  </a:lnTo>
                  <a:lnTo>
                    <a:pt x="133362" y="82346"/>
                  </a:lnTo>
                  <a:lnTo>
                    <a:pt x="133288" y="83012"/>
                  </a:lnTo>
                  <a:lnTo>
                    <a:pt x="133026" y="83859"/>
                  </a:lnTo>
                  <a:lnTo>
                    <a:pt x="132590" y="84718"/>
                  </a:lnTo>
                  <a:lnTo>
                    <a:pt x="132094" y="84814"/>
                  </a:lnTo>
                  <a:lnTo>
                    <a:pt x="131850" y="84740"/>
                  </a:lnTo>
                  <a:lnTo>
                    <a:pt x="132481" y="84197"/>
                  </a:lnTo>
                  <a:lnTo>
                    <a:pt x="132852" y="83279"/>
                  </a:lnTo>
                  <a:lnTo>
                    <a:pt x="132204" y="82338"/>
                  </a:lnTo>
                  <a:lnTo>
                    <a:pt x="131835" y="81933"/>
                  </a:lnTo>
                  <a:lnTo>
                    <a:pt x="130906" y="81840"/>
                  </a:lnTo>
                  <a:lnTo>
                    <a:pt x="130365" y="81992"/>
                  </a:lnTo>
                  <a:lnTo>
                    <a:pt x="129912" y="81936"/>
                  </a:lnTo>
                  <a:lnTo>
                    <a:pt x="128649" y="81694"/>
                  </a:lnTo>
                  <a:lnTo>
                    <a:pt x="128362" y="81446"/>
                  </a:lnTo>
                  <a:lnTo>
                    <a:pt x="128341" y="81890"/>
                  </a:lnTo>
                  <a:lnTo>
                    <a:pt x="127854" y="82422"/>
                  </a:lnTo>
                  <a:lnTo>
                    <a:pt x="126966" y="82493"/>
                  </a:lnTo>
                  <a:lnTo>
                    <a:pt x="126465" y="82679"/>
                  </a:lnTo>
                  <a:lnTo>
                    <a:pt x="126389" y="82893"/>
                  </a:lnTo>
                  <a:lnTo>
                    <a:pt x="126389" y="83453"/>
                  </a:lnTo>
                  <a:lnTo>
                    <a:pt x="126641" y="84340"/>
                  </a:lnTo>
                  <a:lnTo>
                    <a:pt x="126296" y="84622"/>
                  </a:lnTo>
                  <a:lnTo>
                    <a:pt x="126132" y="84469"/>
                  </a:lnTo>
                  <a:lnTo>
                    <a:pt x="125966" y="84453"/>
                  </a:lnTo>
                  <a:lnTo>
                    <a:pt x="124746" y="84762"/>
                  </a:lnTo>
                  <a:lnTo>
                    <a:pt x="124188" y="84525"/>
                  </a:lnTo>
                  <a:lnTo>
                    <a:pt x="123991" y="84544"/>
                  </a:lnTo>
                  <a:lnTo>
                    <a:pt x="123287" y="85225"/>
                  </a:lnTo>
                  <a:lnTo>
                    <a:pt x="123179" y="85449"/>
                  </a:lnTo>
                  <a:lnTo>
                    <a:pt x="123434" y="86173"/>
                  </a:lnTo>
                  <a:lnTo>
                    <a:pt x="123747" y="86431"/>
                  </a:lnTo>
                  <a:lnTo>
                    <a:pt x="123746" y="86772"/>
                  </a:lnTo>
                  <a:lnTo>
                    <a:pt x="123415" y="87442"/>
                  </a:lnTo>
                  <a:lnTo>
                    <a:pt x="123486" y="87788"/>
                  </a:lnTo>
                  <a:lnTo>
                    <a:pt x="126293" y="89513"/>
                  </a:lnTo>
                  <a:lnTo>
                    <a:pt x="127751" y="90913"/>
                  </a:lnTo>
                  <a:lnTo>
                    <a:pt x="127527" y="92030"/>
                  </a:lnTo>
                  <a:lnTo>
                    <a:pt x="127296" y="92729"/>
                  </a:lnTo>
                  <a:lnTo>
                    <a:pt x="126480" y="93898"/>
                  </a:lnTo>
                  <a:lnTo>
                    <a:pt x="125959" y="94525"/>
                  </a:lnTo>
                  <a:lnTo>
                    <a:pt x="125856" y="94952"/>
                  </a:lnTo>
                  <a:lnTo>
                    <a:pt x="125923" y="95159"/>
                  </a:lnTo>
                  <a:lnTo>
                    <a:pt x="126375" y="95391"/>
                  </a:lnTo>
                  <a:lnTo>
                    <a:pt x="126958" y="95364"/>
                  </a:lnTo>
                  <a:lnTo>
                    <a:pt x="127403" y="95705"/>
                  </a:lnTo>
                  <a:lnTo>
                    <a:pt x="127561" y="96846"/>
                  </a:lnTo>
                  <a:lnTo>
                    <a:pt x="127520" y="97555"/>
                  </a:lnTo>
                  <a:lnTo>
                    <a:pt x="128264" y="98376"/>
                  </a:lnTo>
                  <a:lnTo>
                    <a:pt x="128428" y="98461"/>
                  </a:lnTo>
                  <a:lnTo>
                    <a:pt x="129137" y="98653"/>
                  </a:lnTo>
                  <a:lnTo>
                    <a:pt x="129409" y="97863"/>
                  </a:lnTo>
                  <a:lnTo>
                    <a:pt x="129831" y="97630"/>
                  </a:lnTo>
                  <a:lnTo>
                    <a:pt x="130202" y="98086"/>
                  </a:lnTo>
                  <a:lnTo>
                    <a:pt x="130480" y="98264"/>
                  </a:lnTo>
                  <a:lnTo>
                    <a:pt x="132687" y="98505"/>
                  </a:lnTo>
                  <a:lnTo>
                    <a:pt x="132992" y="98704"/>
                  </a:lnTo>
                  <a:lnTo>
                    <a:pt x="133275" y="98774"/>
                  </a:lnTo>
                  <a:lnTo>
                    <a:pt x="135262" y="98915"/>
                  </a:lnTo>
                  <a:lnTo>
                    <a:pt x="135562" y="98440"/>
                  </a:lnTo>
                  <a:lnTo>
                    <a:pt x="136002" y="98056"/>
                  </a:lnTo>
                  <a:lnTo>
                    <a:pt x="136671" y="97866"/>
                  </a:lnTo>
                  <a:lnTo>
                    <a:pt x="136824" y="97936"/>
                  </a:lnTo>
                  <a:lnTo>
                    <a:pt x="136905" y="98117"/>
                  </a:lnTo>
                  <a:lnTo>
                    <a:pt x="136950" y="98359"/>
                  </a:lnTo>
                  <a:lnTo>
                    <a:pt x="136883" y="98686"/>
                  </a:lnTo>
                  <a:lnTo>
                    <a:pt x="136967" y="98898"/>
                  </a:lnTo>
                  <a:lnTo>
                    <a:pt x="138302" y="99317"/>
                  </a:lnTo>
                  <a:lnTo>
                    <a:pt x="138800" y="99291"/>
                  </a:lnTo>
                  <a:lnTo>
                    <a:pt x="139376" y="99503"/>
                  </a:lnTo>
                  <a:lnTo>
                    <a:pt x="139773" y="100443"/>
                  </a:lnTo>
                  <a:lnTo>
                    <a:pt x="139673" y="101026"/>
                  </a:lnTo>
                  <a:lnTo>
                    <a:pt x="139765" y="101650"/>
                  </a:lnTo>
                  <a:lnTo>
                    <a:pt x="140190" y="102877"/>
                  </a:lnTo>
                  <a:lnTo>
                    <a:pt x="140607" y="103252"/>
                  </a:lnTo>
                  <a:lnTo>
                    <a:pt x="140519" y="103731"/>
                  </a:lnTo>
                  <a:lnTo>
                    <a:pt x="139638" y="105171"/>
                  </a:lnTo>
                  <a:lnTo>
                    <a:pt x="138857" y="105242"/>
                  </a:lnTo>
                  <a:lnTo>
                    <a:pt x="138383" y="105546"/>
                  </a:lnTo>
                  <a:lnTo>
                    <a:pt x="138024" y="105951"/>
                  </a:lnTo>
                  <a:lnTo>
                    <a:pt x="136998" y="106354"/>
                  </a:lnTo>
                  <a:lnTo>
                    <a:pt x="137131" y="106506"/>
                  </a:lnTo>
                  <a:lnTo>
                    <a:pt x="137147" y="106778"/>
                  </a:lnTo>
                  <a:lnTo>
                    <a:pt x="136750" y="107795"/>
                  </a:lnTo>
                  <a:lnTo>
                    <a:pt x="136262" y="108477"/>
                  </a:lnTo>
                  <a:lnTo>
                    <a:pt x="136285" y="108695"/>
                  </a:lnTo>
                  <a:lnTo>
                    <a:pt x="136371" y="108951"/>
                  </a:lnTo>
                  <a:lnTo>
                    <a:pt x="138701" y="109773"/>
                  </a:lnTo>
                  <a:lnTo>
                    <a:pt x="139548" y="109911"/>
                  </a:lnTo>
                  <a:lnTo>
                    <a:pt x="139867" y="109886"/>
                  </a:lnTo>
                  <a:lnTo>
                    <a:pt x="140243" y="109738"/>
                  </a:lnTo>
                  <a:lnTo>
                    <a:pt x="140681" y="109889"/>
                  </a:lnTo>
                  <a:lnTo>
                    <a:pt x="142562" y="110890"/>
                  </a:lnTo>
                  <a:lnTo>
                    <a:pt x="143344" y="111996"/>
                  </a:lnTo>
                  <a:lnTo>
                    <a:pt x="143494" y="112070"/>
                  </a:lnTo>
                  <a:lnTo>
                    <a:pt x="143586" y="112314"/>
                  </a:lnTo>
                  <a:lnTo>
                    <a:pt x="143572" y="112445"/>
                  </a:lnTo>
                  <a:lnTo>
                    <a:pt x="143203" y="112918"/>
                  </a:lnTo>
                  <a:lnTo>
                    <a:pt x="143715" y="113566"/>
                  </a:lnTo>
                  <a:lnTo>
                    <a:pt x="143882" y="114062"/>
                  </a:lnTo>
                  <a:lnTo>
                    <a:pt x="143919" y="114785"/>
                  </a:lnTo>
                  <a:lnTo>
                    <a:pt x="143659" y="115102"/>
                  </a:lnTo>
                  <a:lnTo>
                    <a:pt x="143365" y="115230"/>
                  </a:lnTo>
                  <a:lnTo>
                    <a:pt x="143380" y="115796"/>
                  </a:lnTo>
                  <a:lnTo>
                    <a:pt x="142950" y="116407"/>
                  </a:lnTo>
                  <a:lnTo>
                    <a:pt x="142463" y="116809"/>
                  </a:lnTo>
                  <a:lnTo>
                    <a:pt x="142359" y="117083"/>
                  </a:lnTo>
                  <a:lnTo>
                    <a:pt x="142477" y="117431"/>
                  </a:lnTo>
                  <a:lnTo>
                    <a:pt x="143190" y="118795"/>
                  </a:lnTo>
                  <a:lnTo>
                    <a:pt x="143792" y="118933"/>
                  </a:lnTo>
                  <a:lnTo>
                    <a:pt x="144516" y="120073"/>
                  </a:lnTo>
                  <a:lnTo>
                    <a:pt x="144630" y="120542"/>
                  </a:lnTo>
                  <a:lnTo>
                    <a:pt x="144784" y="120756"/>
                  </a:lnTo>
                  <a:lnTo>
                    <a:pt x="144891" y="121325"/>
                  </a:lnTo>
                  <a:lnTo>
                    <a:pt x="144658" y="121463"/>
                  </a:lnTo>
                  <a:lnTo>
                    <a:pt x="144362" y="122448"/>
                  </a:lnTo>
                  <a:lnTo>
                    <a:pt x="144272" y="122622"/>
                  </a:lnTo>
                  <a:lnTo>
                    <a:pt x="143862" y="122956"/>
                  </a:lnTo>
                  <a:lnTo>
                    <a:pt x="142757" y="123434"/>
                  </a:lnTo>
                  <a:lnTo>
                    <a:pt x="142417" y="123457"/>
                  </a:lnTo>
                  <a:lnTo>
                    <a:pt x="141891" y="123221"/>
                  </a:lnTo>
                  <a:lnTo>
                    <a:pt x="141303" y="123498"/>
                  </a:lnTo>
                  <a:lnTo>
                    <a:pt x="140226" y="123620"/>
                  </a:lnTo>
                  <a:lnTo>
                    <a:pt x="139466" y="123200"/>
                  </a:lnTo>
                  <a:lnTo>
                    <a:pt x="139071" y="123169"/>
                  </a:lnTo>
                  <a:lnTo>
                    <a:pt x="138803" y="122900"/>
                  </a:lnTo>
                  <a:lnTo>
                    <a:pt x="137619" y="122385"/>
                  </a:lnTo>
                  <a:lnTo>
                    <a:pt x="136321" y="122252"/>
                  </a:lnTo>
                  <a:lnTo>
                    <a:pt x="135706" y="122624"/>
                  </a:lnTo>
                  <a:lnTo>
                    <a:pt x="132889" y="123625"/>
                  </a:lnTo>
                  <a:lnTo>
                    <a:pt x="132483" y="123737"/>
                  </a:lnTo>
                  <a:lnTo>
                    <a:pt x="132469" y="123995"/>
                  </a:lnTo>
                  <a:lnTo>
                    <a:pt x="132414" y="124346"/>
                  </a:lnTo>
                  <a:lnTo>
                    <a:pt x="132025" y="124540"/>
                  </a:lnTo>
                  <a:lnTo>
                    <a:pt x="131759" y="124776"/>
                  </a:lnTo>
                  <a:lnTo>
                    <a:pt x="131698" y="125005"/>
                  </a:lnTo>
                  <a:lnTo>
                    <a:pt x="131750" y="125179"/>
                  </a:lnTo>
                  <a:lnTo>
                    <a:pt x="131636" y="125325"/>
                  </a:lnTo>
                  <a:lnTo>
                    <a:pt x="130994" y="125636"/>
                  </a:lnTo>
                  <a:lnTo>
                    <a:pt x="130758" y="125934"/>
                  </a:lnTo>
                  <a:lnTo>
                    <a:pt x="130881" y="126489"/>
                  </a:lnTo>
                  <a:lnTo>
                    <a:pt x="131101" y="127470"/>
                  </a:lnTo>
                  <a:lnTo>
                    <a:pt x="131359" y="128019"/>
                  </a:lnTo>
                  <a:lnTo>
                    <a:pt x="131904" y="128249"/>
                  </a:lnTo>
                  <a:lnTo>
                    <a:pt x="131772" y="128789"/>
                  </a:lnTo>
                  <a:lnTo>
                    <a:pt x="131311" y="129155"/>
                  </a:lnTo>
                  <a:lnTo>
                    <a:pt x="131377" y="129400"/>
                  </a:lnTo>
                  <a:lnTo>
                    <a:pt x="131769" y="129659"/>
                  </a:lnTo>
                  <a:lnTo>
                    <a:pt x="132278" y="129889"/>
                  </a:lnTo>
                  <a:lnTo>
                    <a:pt x="132612" y="130320"/>
                  </a:lnTo>
                  <a:lnTo>
                    <a:pt x="132874" y="130363"/>
                  </a:lnTo>
                  <a:lnTo>
                    <a:pt x="133908" y="129842"/>
                  </a:lnTo>
                  <a:lnTo>
                    <a:pt x="134195" y="130449"/>
                  </a:lnTo>
                  <a:lnTo>
                    <a:pt x="134367" y="130624"/>
                  </a:lnTo>
                  <a:lnTo>
                    <a:pt x="134734" y="130640"/>
                  </a:lnTo>
                  <a:lnTo>
                    <a:pt x="134706" y="130975"/>
                  </a:lnTo>
                  <a:lnTo>
                    <a:pt x="134380" y="131197"/>
                  </a:lnTo>
                  <a:lnTo>
                    <a:pt x="134012" y="131447"/>
                  </a:lnTo>
                  <a:lnTo>
                    <a:pt x="133887" y="131640"/>
                  </a:lnTo>
                  <a:lnTo>
                    <a:pt x="133875" y="131808"/>
                  </a:lnTo>
                  <a:lnTo>
                    <a:pt x="134423" y="133022"/>
                  </a:lnTo>
                  <a:lnTo>
                    <a:pt x="134955" y="133415"/>
                  </a:lnTo>
                  <a:lnTo>
                    <a:pt x="134912" y="134315"/>
                  </a:lnTo>
                  <a:lnTo>
                    <a:pt x="134716" y="134549"/>
                  </a:lnTo>
                  <a:lnTo>
                    <a:pt x="134659" y="135104"/>
                  </a:lnTo>
                  <a:lnTo>
                    <a:pt x="134723" y="135369"/>
                  </a:lnTo>
                  <a:lnTo>
                    <a:pt x="135122" y="135872"/>
                  </a:lnTo>
                  <a:lnTo>
                    <a:pt x="135179" y="136059"/>
                  </a:lnTo>
                  <a:lnTo>
                    <a:pt x="134829" y="136385"/>
                  </a:lnTo>
                  <a:lnTo>
                    <a:pt x="134487" y="136498"/>
                  </a:lnTo>
                  <a:lnTo>
                    <a:pt x="133925" y="137195"/>
                  </a:lnTo>
                  <a:lnTo>
                    <a:pt x="133550" y="137261"/>
                  </a:lnTo>
                  <a:lnTo>
                    <a:pt x="133443" y="137830"/>
                  </a:lnTo>
                  <a:lnTo>
                    <a:pt x="133113" y="138227"/>
                  </a:lnTo>
                  <a:lnTo>
                    <a:pt x="132552" y="138674"/>
                  </a:lnTo>
                  <a:lnTo>
                    <a:pt x="132574" y="138832"/>
                  </a:lnTo>
                  <a:lnTo>
                    <a:pt x="132306" y="139162"/>
                  </a:lnTo>
                  <a:lnTo>
                    <a:pt x="132119" y="139475"/>
                  </a:lnTo>
                  <a:lnTo>
                    <a:pt x="131940" y="140204"/>
                  </a:lnTo>
                  <a:lnTo>
                    <a:pt x="132193" y="140702"/>
                  </a:lnTo>
                  <a:lnTo>
                    <a:pt x="132443" y="141509"/>
                  </a:lnTo>
                  <a:lnTo>
                    <a:pt x="132215" y="142299"/>
                  </a:lnTo>
                  <a:lnTo>
                    <a:pt x="131322" y="142800"/>
                  </a:lnTo>
                  <a:lnTo>
                    <a:pt x="130980" y="143156"/>
                  </a:lnTo>
                  <a:lnTo>
                    <a:pt x="130602" y="144557"/>
                  </a:lnTo>
                  <a:lnTo>
                    <a:pt x="130835" y="145337"/>
                  </a:lnTo>
                  <a:lnTo>
                    <a:pt x="130815" y="145581"/>
                  </a:lnTo>
                  <a:lnTo>
                    <a:pt x="130401" y="145955"/>
                  </a:lnTo>
                  <a:lnTo>
                    <a:pt x="129611" y="146362"/>
                  </a:lnTo>
                  <a:lnTo>
                    <a:pt x="129197" y="146720"/>
                  </a:lnTo>
                  <a:lnTo>
                    <a:pt x="129093" y="147127"/>
                  </a:lnTo>
                  <a:lnTo>
                    <a:pt x="128213" y="147322"/>
                  </a:lnTo>
                  <a:lnTo>
                    <a:pt x="125805" y="148672"/>
                  </a:lnTo>
                  <a:lnTo>
                    <a:pt x="125805" y="148867"/>
                  </a:lnTo>
                  <a:lnTo>
                    <a:pt x="126090" y="149453"/>
                  </a:lnTo>
                  <a:lnTo>
                    <a:pt x="126361" y="149502"/>
                  </a:lnTo>
                  <a:lnTo>
                    <a:pt x="126323" y="149697"/>
                  </a:lnTo>
                  <a:lnTo>
                    <a:pt x="125611" y="150152"/>
                  </a:lnTo>
                  <a:lnTo>
                    <a:pt x="124419" y="151079"/>
                  </a:lnTo>
                  <a:lnTo>
                    <a:pt x="124290" y="151502"/>
                  </a:lnTo>
                  <a:lnTo>
                    <a:pt x="124251" y="151779"/>
                  </a:lnTo>
                  <a:lnTo>
                    <a:pt x="124834" y="152755"/>
                  </a:lnTo>
                  <a:lnTo>
                    <a:pt x="125157" y="153552"/>
                  </a:lnTo>
                  <a:lnTo>
                    <a:pt x="124989" y="154300"/>
                  </a:lnTo>
                  <a:lnTo>
                    <a:pt x="125015" y="154739"/>
                  </a:lnTo>
                  <a:lnTo>
                    <a:pt x="125093" y="155016"/>
                  </a:lnTo>
                  <a:lnTo>
                    <a:pt x="125248" y="155227"/>
                  </a:lnTo>
                  <a:lnTo>
                    <a:pt x="125365" y="155975"/>
                  </a:lnTo>
                  <a:lnTo>
                    <a:pt x="124924" y="156675"/>
                  </a:lnTo>
                  <a:lnTo>
                    <a:pt x="124432" y="157879"/>
                  </a:lnTo>
                  <a:lnTo>
                    <a:pt x="123190" y="158415"/>
                  </a:lnTo>
                  <a:lnTo>
                    <a:pt x="122037" y="159326"/>
                  </a:lnTo>
                  <a:lnTo>
                    <a:pt x="121260" y="159473"/>
                  </a:lnTo>
                  <a:lnTo>
                    <a:pt x="120794" y="159408"/>
                  </a:lnTo>
                  <a:lnTo>
                    <a:pt x="120341" y="159635"/>
                  </a:lnTo>
                  <a:lnTo>
                    <a:pt x="119979" y="160058"/>
                  </a:lnTo>
                  <a:lnTo>
                    <a:pt x="119553" y="160104"/>
                  </a:lnTo>
                  <a:lnTo>
                    <a:pt x="118832" y="160063"/>
                  </a:lnTo>
                  <a:lnTo>
                    <a:pt x="118498" y="159920"/>
                  </a:lnTo>
                  <a:lnTo>
                    <a:pt x="118366" y="159772"/>
                  </a:lnTo>
                  <a:lnTo>
                    <a:pt x="117883" y="158537"/>
                  </a:lnTo>
                  <a:lnTo>
                    <a:pt x="117813" y="157904"/>
                  </a:lnTo>
                  <a:lnTo>
                    <a:pt x="117920" y="157409"/>
                  </a:lnTo>
                  <a:lnTo>
                    <a:pt x="118786" y="156130"/>
                  </a:lnTo>
                  <a:lnTo>
                    <a:pt x="118818" y="154548"/>
                  </a:lnTo>
                  <a:lnTo>
                    <a:pt x="118690" y="153519"/>
                  </a:lnTo>
                  <a:lnTo>
                    <a:pt x="118225" y="152477"/>
                  </a:lnTo>
                  <a:lnTo>
                    <a:pt x="118248" y="152025"/>
                  </a:lnTo>
                  <a:lnTo>
                    <a:pt x="117850" y="151411"/>
                  </a:lnTo>
                  <a:lnTo>
                    <a:pt x="117406" y="151059"/>
                  </a:lnTo>
                  <a:lnTo>
                    <a:pt x="117025" y="150363"/>
                  </a:lnTo>
                  <a:lnTo>
                    <a:pt x="116379" y="148870"/>
                  </a:lnTo>
                  <a:lnTo>
                    <a:pt x="113484" y="148814"/>
                  </a:lnTo>
                  <a:lnTo>
                    <a:pt x="113466" y="148531"/>
                  </a:lnTo>
                  <a:lnTo>
                    <a:pt x="113964" y="147472"/>
                  </a:lnTo>
                  <a:lnTo>
                    <a:pt x="114379" y="146159"/>
                  </a:lnTo>
                  <a:lnTo>
                    <a:pt x="110519" y="146124"/>
                  </a:lnTo>
                  <a:lnTo>
                    <a:pt x="110419" y="145695"/>
                  </a:lnTo>
                  <a:lnTo>
                    <a:pt x="110540" y="145487"/>
                  </a:lnTo>
                  <a:lnTo>
                    <a:pt x="111313" y="144908"/>
                  </a:lnTo>
                  <a:lnTo>
                    <a:pt x="111681" y="144544"/>
                  </a:lnTo>
                  <a:lnTo>
                    <a:pt x="111871" y="144120"/>
                  </a:lnTo>
                  <a:lnTo>
                    <a:pt x="112659" y="143499"/>
                  </a:lnTo>
                  <a:lnTo>
                    <a:pt x="112832" y="143221"/>
                  </a:lnTo>
                  <a:lnTo>
                    <a:pt x="112836" y="142986"/>
                  </a:lnTo>
                  <a:lnTo>
                    <a:pt x="112637" y="142284"/>
                  </a:lnTo>
                  <a:lnTo>
                    <a:pt x="112625" y="141927"/>
                  </a:lnTo>
                  <a:lnTo>
                    <a:pt x="112763" y="141343"/>
                  </a:lnTo>
                  <a:lnTo>
                    <a:pt x="112564" y="141072"/>
                  </a:lnTo>
                  <a:lnTo>
                    <a:pt x="112326" y="140919"/>
                  </a:lnTo>
                  <a:lnTo>
                    <a:pt x="111240" y="140481"/>
                  </a:lnTo>
                  <a:lnTo>
                    <a:pt x="110929" y="140239"/>
                  </a:lnTo>
                  <a:lnTo>
                    <a:pt x="109868" y="139116"/>
                  </a:lnTo>
                  <a:lnTo>
                    <a:pt x="109578" y="138559"/>
                  </a:lnTo>
                  <a:lnTo>
                    <a:pt x="109465" y="137329"/>
                  </a:lnTo>
                  <a:lnTo>
                    <a:pt x="109556" y="137176"/>
                  </a:lnTo>
                  <a:lnTo>
                    <a:pt x="108906" y="134526"/>
                  </a:lnTo>
                  <a:lnTo>
                    <a:pt x="108859" y="133756"/>
                  </a:lnTo>
                  <a:lnTo>
                    <a:pt x="108965" y="133623"/>
                  </a:lnTo>
                  <a:lnTo>
                    <a:pt x="108880" y="133327"/>
                  </a:lnTo>
                  <a:lnTo>
                    <a:pt x="108087" y="131835"/>
                  </a:lnTo>
                  <a:lnTo>
                    <a:pt x="107721" y="132107"/>
                  </a:lnTo>
                  <a:lnTo>
                    <a:pt x="107889" y="132380"/>
                  </a:lnTo>
                  <a:lnTo>
                    <a:pt x="107590" y="133035"/>
                  </a:lnTo>
                  <a:lnTo>
                    <a:pt x="106525" y="134456"/>
                  </a:lnTo>
                  <a:lnTo>
                    <a:pt x="105546" y="135430"/>
                  </a:lnTo>
                  <a:lnTo>
                    <a:pt x="104945" y="135386"/>
                  </a:lnTo>
                  <a:lnTo>
                    <a:pt x="103694" y="136375"/>
                  </a:lnTo>
                  <a:lnTo>
                    <a:pt x="103339" y="136695"/>
                  </a:lnTo>
                  <a:lnTo>
                    <a:pt x="102046" y="138413"/>
                  </a:lnTo>
                  <a:lnTo>
                    <a:pt x="101704" y="138577"/>
                  </a:lnTo>
                  <a:lnTo>
                    <a:pt x="99934" y="137709"/>
                  </a:lnTo>
                  <a:lnTo>
                    <a:pt x="99768" y="137584"/>
                  </a:lnTo>
                  <a:lnTo>
                    <a:pt x="99896" y="137369"/>
                  </a:lnTo>
                  <a:lnTo>
                    <a:pt x="99684" y="136937"/>
                  </a:lnTo>
                  <a:lnTo>
                    <a:pt x="99122" y="137348"/>
                  </a:lnTo>
                  <a:lnTo>
                    <a:pt x="98826" y="137999"/>
                  </a:lnTo>
                  <a:lnTo>
                    <a:pt x="98103" y="137720"/>
                  </a:lnTo>
                  <a:lnTo>
                    <a:pt x="98225" y="137393"/>
                  </a:lnTo>
                  <a:lnTo>
                    <a:pt x="98424" y="137237"/>
                  </a:lnTo>
                  <a:lnTo>
                    <a:pt x="98649" y="136832"/>
                  </a:lnTo>
                  <a:lnTo>
                    <a:pt x="98541" y="136300"/>
                  </a:lnTo>
                  <a:lnTo>
                    <a:pt x="98320" y="136337"/>
                  </a:lnTo>
                  <a:lnTo>
                    <a:pt x="97930" y="136597"/>
                  </a:lnTo>
                  <a:lnTo>
                    <a:pt x="97385" y="136567"/>
                  </a:lnTo>
                  <a:lnTo>
                    <a:pt x="98134" y="135649"/>
                  </a:lnTo>
                  <a:lnTo>
                    <a:pt x="99191" y="135460"/>
                  </a:lnTo>
                  <a:lnTo>
                    <a:pt x="99395" y="135300"/>
                  </a:lnTo>
                  <a:lnTo>
                    <a:pt x="98936" y="134642"/>
                  </a:lnTo>
                  <a:lnTo>
                    <a:pt x="97832" y="134017"/>
                  </a:lnTo>
                  <a:lnTo>
                    <a:pt x="99049" y="133809"/>
                  </a:lnTo>
                  <a:lnTo>
                    <a:pt x="99621" y="133918"/>
                  </a:lnTo>
                  <a:lnTo>
                    <a:pt x="99811" y="134089"/>
                  </a:lnTo>
                  <a:lnTo>
                    <a:pt x="100326" y="134327"/>
                  </a:lnTo>
                  <a:lnTo>
                    <a:pt x="100915" y="134082"/>
                  </a:lnTo>
                  <a:lnTo>
                    <a:pt x="100924" y="133710"/>
                  </a:lnTo>
                  <a:lnTo>
                    <a:pt x="100678" y="133282"/>
                  </a:lnTo>
                  <a:lnTo>
                    <a:pt x="100648" y="132550"/>
                  </a:lnTo>
                  <a:lnTo>
                    <a:pt x="101125" y="132216"/>
                  </a:lnTo>
                  <a:lnTo>
                    <a:pt x="101742" y="131575"/>
                  </a:lnTo>
                  <a:lnTo>
                    <a:pt x="101477" y="131082"/>
                  </a:lnTo>
                  <a:lnTo>
                    <a:pt x="100905" y="130410"/>
                  </a:lnTo>
                  <a:lnTo>
                    <a:pt x="100295" y="129949"/>
                  </a:lnTo>
                  <a:lnTo>
                    <a:pt x="99931" y="130481"/>
                  </a:lnTo>
                  <a:lnTo>
                    <a:pt x="99757" y="130505"/>
                  </a:lnTo>
                  <a:lnTo>
                    <a:pt x="99584" y="129898"/>
                  </a:lnTo>
                  <a:lnTo>
                    <a:pt x="99658" y="129620"/>
                  </a:lnTo>
                  <a:lnTo>
                    <a:pt x="100820" y="128651"/>
                  </a:lnTo>
                  <a:lnTo>
                    <a:pt x="101743" y="128540"/>
                  </a:lnTo>
                  <a:lnTo>
                    <a:pt x="101765" y="128138"/>
                  </a:lnTo>
                  <a:lnTo>
                    <a:pt x="102386" y="127101"/>
                  </a:lnTo>
                  <a:lnTo>
                    <a:pt x="103006" y="126261"/>
                  </a:lnTo>
                  <a:lnTo>
                    <a:pt x="103101" y="125666"/>
                  </a:lnTo>
                  <a:lnTo>
                    <a:pt x="102375" y="124341"/>
                  </a:lnTo>
                  <a:lnTo>
                    <a:pt x="101037" y="122284"/>
                  </a:lnTo>
                  <a:lnTo>
                    <a:pt x="98882" y="121138"/>
                  </a:lnTo>
                  <a:lnTo>
                    <a:pt x="98258" y="120926"/>
                  </a:lnTo>
                  <a:lnTo>
                    <a:pt x="96839" y="120729"/>
                  </a:lnTo>
                  <a:lnTo>
                    <a:pt x="95941" y="120907"/>
                  </a:lnTo>
                  <a:lnTo>
                    <a:pt x="95122" y="120915"/>
                  </a:lnTo>
                  <a:lnTo>
                    <a:pt x="94493" y="120959"/>
                  </a:lnTo>
                  <a:lnTo>
                    <a:pt x="93420" y="120752"/>
                  </a:lnTo>
                  <a:lnTo>
                    <a:pt x="93031" y="120799"/>
                  </a:lnTo>
                  <a:lnTo>
                    <a:pt x="92519" y="120595"/>
                  </a:lnTo>
                  <a:lnTo>
                    <a:pt x="92320" y="120588"/>
                  </a:lnTo>
                  <a:lnTo>
                    <a:pt x="92133" y="120651"/>
                  </a:lnTo>
                  <a:lnTo>
                    <a:pt x="91873" y="120896"/>
                  </a:lnTo>
                  <a:lnTo>
                    <a:pt x="90880" y="120841"/>
                  </a:lnTo>
                  <a:lnTo>
                    <a:pt x="90376" y="120484"/>
                  </a:lnTo>
                  <a:lnTo>
                    <a:pt x="89808" y="120287"/>
                  </a:lnTo>
                  <a:lnTo>
                    <a:pt x="89595" y="119916"/>
                  </a:lnTo>
                  <a:lnTo>
                    <a:pt x="89391" y="119763"/>
                  </a:lnTo>
                  <a:lnTo>
                    <a:pt x="88415" y="119318"/>
                  </a:lnTo>
                  <a:lnTo>
                    <a:pt x="88016" y="119217"/>
                  </a:lnTo>
                  <a:lnTo>
                    <a:pt x="87299" y="118538"/>
                  </a:lnTo>
                  <a:lnTo>
                    <a:pt x="87160" y="118508"/>
                  </a:lnTo>
                  <a:lnTo>
                    <a:pt x="86957" y="118802"/>
                  </a:lnTo>
                  <a:lnTo>
                    <a:pt x="86614" y="118910"/>
                  </a:lnTo>
                  <a:lnTo>
                    <a:pt x="85913" y="118672"/>
                  </a:lnTo>
                  <a:lnTo>
                    <a:pt x="84738" y="118066"/>
                  </a:lnTo>
                  <a:lnTo>
                    <a:pt x="84508" y="118080"/>
                  </a:lnTo>
                  <a:lnTo>
                    <a:pt x="84091" y="118318"/>
                  </a:lnTo>
                  <a:lnTo>
                    <a:pt x="83744" y="118314"/>
                  </a:lnTo>
                  <a:lnTo>
                    <a:pt x="83211" y="118128"/>
                  </a:lnTo>
                  <a:lnTo>
                    <a:pt x="83098" y="117912"/>
                  </a:lnTo>
                  <a:lnTo>
                    <a:pt x="83098" y="117422"/>
                  </a:lnTo>
                  <a:lnTo>
                    <a:pt x="83025" y="117247"/>
                  </a:lnTo>
                  <a:lnTo>
                    <a:pt x="82882" y="117135"/>
                  </a:lnTo>
                  <a:lnTo>
                    <a:pt x="81799" y="117290"/>
                  </a:lnTo>
                  <a:lnTo>
                    <a:pt x="81476" y="117116"/>
                  </a:lnTo>
                  <a:lnTo>
                    <a:pt x="81198" y="117086"/>
                  </a:lnTo>
                  <a:lnTo>
                    <a:pt x="81068" y="117198"/>
                  </a:lnTo>
                  <a:lnTo>
                    <a:pt x="80460" y="117157"/>
                  </a:lnTo>
                  <a:lnTo>
                    <a:pt x="80096" y="117633"/>
                  </a:lnTo>
                  <a:lnTo>
                    <a:pt x="79592" y="117722"/>
                  </a:lnTo>
                  <a:lnTo>
                    <a:pt x="79215" y="118361"/>
                  </a:lnTo>
                  <a:lnTo>
                    <a:pt x="78451" y="118796"/>
                  </a:lnTo>
                  <a:lnTo>
                    <a:pt x="78269" y="119346"/>
                  </a:lnTo>
                  <a:lnTo>
                    <a:pt x="77549" y="119406"/>
                  </a:lnTo>
                  <a:lnTo>
                    <a:pt x="77327" y="119644"/>
                  </a:lnTo>
                  <a:lnTo>
                    <a:pt x="77228" y="120157"/>
                  </a:lnTo>
                  <a:lnTo>
                    <a:pt x="76963" y="120272"/>
                  </a:lnTo>
                  <a:lnTo>
                    <a:pt x="76495" y="120298"/>
                  </a:lnTo>
                  <a:lnTo>
                    <a:pt x="76022" y="120514"/>
                  </a:lnTo>
                  <a:lnTo>
                    <a:pt x="75909" y="120662"/>
                  </a:lnTo>
                  <a:lnTo>
                    <a:pt x="75857" y="121060"/>
                  </a:lnTo>
                  <a:lnTo>
                    <a:pt x="75515" y="121577"/>
                  </a:lnTo>
                  <a:lnTo>
                    <a:pt x="75285" y="121755"/>
                  </a:lnTo>
                  <a:lnTo>
                    <a:pt x="74908" y="121744"/>
                  </a:lnTo>
                  <a:lnTo>
                    <a:pt x="74483" y="122057"/>
                  </a:lnTo>
                  <a:lnTo>
                    <a:pt x="74075" y="121919"/>
                  </a:lnTo>
                  <a:lnTo>
                    <a:pt x="73584" y="121407"/>
                  </a:lnTo>
                  <a:lnTo>
                    <a:pt x="72778" y="121340"/>
                  </a:lnTo>
                  <a:lnTo>
                    <a:pt x="72223" y="121538"/>
                  </a:lnTo>
                  <a:lnTo>
                    <a:pt x="72045" y="121348"/>
                  </a:lnTo>
                  <a:lnTo>
                    <a:pt x="72088" y="120787"/>
                  </a:lnTo>
                  <a:lnTo>
                    <a:pt x="71697" y="120590"/>
                  </a:lnTo>
                  <a:lnTo>
                    <a:pt x="71355" y="120542"/>
                  </a:lnTo>
                  <a:lnTo>
                    <a:pt x="70843" y="120787"/>
                  </a:lnTo>
                  <a:lnTo>
                    <a:pt x="70622" y="120814"/>
                  </a:lnTo>
                  <a:lnTo>
                    <a:pt x="70322" y="120758"/>
                  </a:lnTo>
                  <a:lnTo>
                    <a:pt x="69791" y="120517"/>
                  </a:lnTo>
                  <a:lnTo>
                    <a:pt x="69378" y="120238"/>
                  </a:lnTo>
                  <a:lnTo>
                    <a:pt x="69001" y="120395"/>
                  </a:lnTo>
                  <a:lnTo>
                    <a:pt x="68817" y="120388"/>
                  </a:lnTo>
                  <a:lnTo>
                    <a:pt x="68185" y="120109"/>
                  </a:lnTo>
                  <a:lnTo>
                    <a:pt x="67300" y="120182"/>
                  </a:lnTo>
                  <a:lnTo>
                    <a:pt x="66859" y="119951"/>
                  </a:lnTo>
                  <a:lnTo>
                    <a:pt x="66721" y="119982"/>
                  </a:lnTo>
                  <a:lnTo>
                    <a:pt x="66205" y="120433"/>
                  </a:lnTo>
                  <a:lnTo>
                    <a:pt x="66059" y="120703"/>
                  </a:lnTo>
                  <a:lnTo>
                    <a:pt x="65332" y="120882"/>
                  </a:lnTo>
                  <a:lnTo>
                    <a:pt x="64763" y="120821"/>
                  </a:lnTo>
                  <a:lnTo>
                    <a:pt x="64109" y="120946"/>
                  </a:lnTo>
                  <a:lnTo>
                    <a:pt x="63595" y="121157"/>
                  </a:lnTo>
                  <a:lnTo>
                    <a:pt x="63319" y="121388"/>
                  </a:lnTo>
                  <a:lnTo>
                    <a:pt x="63439" y="121577"/>
                  </a:lnTo>
                  <a:lnTo>
                    <a:pt x="63392" y="121805"/>
                  </a:lnTo>
                  <a:lnTo>
                    <a:pt x="62287" y="122771"/>
                  </a:lnTo>
                  <a:lnTo>
                    <a:pt x="61240" y="122501"/>
                  </a:lnTo>
                  <a:lnTo>
                    <a:pt x="60792" y="122106"/>
                  </a:lnTo>
                  <a:lnTo>
                    <a:pt x="60379" y="121732"/>
                  </a:lnTo>
                  <a:lnTo>
                    <a:pt x="60359" y="121600"/>
                  </a:lnTo>
                  <a:lnTo>
                    <a:pt x="60480" y="121357"/>
                  </a:lnTo>
                  <a:lnTo>
                    <a:pt x="60462" y="120785"/>
                  </a:lnTo>
                  <a:lnTo>
                    <a:pt x="60359" y="120424"/>
                  </a:lnTo>
                  <a:lnTo>
                    <a:pt x="60132" y="120136"/>
                  </a:lnTo>
                  <a:lnTo>
                    <a:pt x="59845" y="119931"/>
                  </a:lnTo>
                  <a:lnTo>
                    <a:pt x="59288" y="119714"/>
                  </a:lnTo>
                  <a:lnTo>
                    <a:pt x="58636" y="119944"/>
                  </a:lnTo>
                  <a:lnTo>
                    <a:pt x="58041" y="119894"/>
                  </a:lnTo>
                  <a:lnTo>
                    <a:pt x="57777" y="119702"/>
                  </a:lnTo>
                  <a:lnTo>
                    <a:pt x="57540" y="119245"/>
                  </a:lnTo>
                  <a:lnTo>
                    <a:pt x="57188" y="118958"/>
                  </a:lnTo>
                  <a:lnTo>
                    <a:pt x="56803" y="118664"/>
                  </a:lnTo>
                  <a:lnTo>
                    <a:pt x="56546" y="118564"/>
                  </a:lnTo>
                  <a:lnTo>
                    <a:pt x="56287" y="118555"/>
                  </a:lnTo>
                  <a:lnTo>
                    <a:pt x="55791" y="118814"/>
                  </a:lnTo>
                  <a:lnTo>
                    <a:pt x="55542" y="118844"/>
                  </a:lnTo>
                  <a:lnTo>
                    <a:pt x="55147" y="118664"/>
                  </a:lnTo>
                  <a:lnTo>
                    <a:pt x="54861" y="118072"/>
                  </a:lnTo>
                  <a:lnTo>
                    <a:pt x="54880" y="117439"/>
                  </a:lnTo>
                  <a:lnTo>
                    <a:pt x="54762" y="117274"/>
                  </a:lnTo>
                  <a:lnTo>
                    <a:pt x="54191" y="117494"/>
                  </a:lnTo>
                  <a:lnTo>
                    <a:pt x="53905" y="117688"/>
                  </a:lnTo>
                  <a:lnTo>
                    <a:pt x="53531" y="117661"/>
                  </a:lnTo>
                  <a:lnTo>
                    <a:pt x="53179" y="117163"/>
                  </a:lnTo>
                  <a:lnTo>
                    <a:pt x="52766" y="116789"/>
                  </a:lnTo>
                  <a:lnTo>
                    <a:pt x="52518" y="116695"/>
                  </a:lnTo>
                  <a:lnTo>
                    <a:pt x="51038" y="117010"/>
                  </a:lnTo>
                  <a:lnTo>
                    <a:pt x="49999" y="116814"/>
                  </a:lnTo>
                  <a:lnTo>
                    <a:pt x="49767" y="116872"/>
                  </a:lnTo>
                  <a:lnTo>
                    <a:pt x="49428" y="117170"/>
                  </a:lnTo>
                  <a:lnTo>
                    <a:pt x="49207" y="117230"/>
                  </a:lnTo>
                  <a:lnTo>
                    <a:pt x="48122" y="117473"/>
                  </a:lnTo>
                  <a:lnTo>
                    <a:pt x="47709" y="117338"/>
                  </a:lnTo>
                  <a:lnTo>
                    <a:pt x="46401" y="115957"/>
                  </a:lnTo>
                  <a:lnTo>
                    <a:pt x="45840" y="115111"/>
                  </a:lnTo>
                  <a:lnTo>
                    <a:pt x="45379" y="114859"/>
                  </a:lnTo>
                  <a:lnTo>
                    <a:pt x="43852" y="114537"/>
                  </a:lnTo>
                  <a:lnTo>
                    <a:pt x="43483" y="114378"/>
                  </a:lnTo>
                  <a:lnTo>
                    <a:pt x="43216" y="114007"/>
                  </a:lnTo>
                  <a:lnTo>
                    <a:pt x="42995" y="113848"/>
                  </a:lnTo>
                  <a:lnTo>
                    <a:pt x="41762" y="113682"/>
                  </a:lnTo>
                  <a:lnTo>
                    <a:pt x="41643" y="113532"/>
                  </a:lnTo>
                  <a:lnTo>
                    <a:pt x="41742" y="112968"/>
                  </a:lnTo>
                  <a:lnTo>
                    <a:pt x="41448" y="112775"/>
                  </a:lnTo>
                  <a:lnTo>
                    <a:pt x="40904" y="112734"/>
                  </a:lnTo>
                  <a:lnTo>
                    <a:pt x="40205" y="111726"/>
                  </a:lnTo>
                  <a:lnTo>
                    <a:pt x="39899" y="110753"/>
                  </a:lnTo>
                  <a:lnTo>
                    <a:pt x="39300" y="110476"/>
                  </a:lnTo>
                  <a:lnTo>
                    <a:pt x="39069" y="110231"/>
                  </a:lnTo>
                  <a:lnTo>
                    <a:pt x="39114" y="109994"/>
                  </a:lnTo>
                  <a:lnTo>
                    <a:pt x="39083" y="109389"/>
                  </a:lnTo>
                  <a:lnTo>
                    <a:pt x="39306" y="108949"/>
                  </a:lnTo>
                  <a:lnTo>
                    <a:pt x="38891" y="108674"/>
                  </a:lnTo>
                  <a:lnTo>
                    <a:pt x="38818" y="108532"/>
                  </a:lnTo>
                  <a:lnTo>
                    <a:pt x="39193" y="107993"/>
                  </a:lnTo>
                  <a:lnTo>
                    <a:pt x="39045" y="107684"/>
                  </a:lnTo>
                  <a:lnTo>
                    <a:pt x="38530" y="107774"/>
                  </a:lnTo>
                  <a:lnTo>
                    <a:pt x="37654" y="107447"/>
                  </a:lnTo>
                  <a:lnTo>
                    <a:pt x="37702" y="107251"/>
                  </a:lnTo>
                  <a:lnTo>
                    <a:pt x="37921" y="107127"/>
                  </a:lnTo>
                  <a:lnTo>
                    <a:pt x="38160" y="106743"/>
                  </a:lnTo>
                  <a:lnTo>
                    <a:pt x="38113" y="106413"/>
                  </a:lnTo>
                  <a:lnTo>
                    <a:pt x="37735" y="106207"/>
                  </a:lnTo>
                  <a:lnTo>
                    <a:pt x="37386" y="106163"/>
                  </a:lnTo>
                  <a:lnTo>
                    <a:pt x="36943" y="105970"/>
                  </a:lnTo>
                  <a:lnTo>
                    <a:pt x="36366" y="105182"/>
                  </a:lnTo>
                  <a:lnTo>
                    <a:pt x="36510" y="104497"/>
                  </a:lnTo>
                  <a:lnTo>
                    <a:pt x="36455" y="104006"/>
                  </a:lnTo>
                  <a:lnTo>
                    <a:pt x="36117" y="103620"/>
                  </a:lnTo>
                  <a:lnTo>
                    <a:pt x="35571" y="103373"/>
                  </a:lnTo>
                  <a:lnTo>
                    <a:pt x="31933" y="103378"/>
                  </a:lnTo>
                  <a:lnTo>
                    <a:pt x="31557" y="103552"/>
                  </a:lnTo>
                  <a:lnTo>
                    <a:pt x="31350" y="103552"/>
                  </a:lnTo>
                  <a:lnTo>
                    <a:pt x="29769" y="103401"/>
                  </a:lnTo>
                  <a:lnTo>
                    <a:pt x="24436" y="103357"/>
                  </a:lnTo>
                  <a:lnTo>
                    <a:pt x="20137" y="103357"/>
                  </a:lnTo>
                  <a:lnTo>
                    <a:pt x="16045" y="103357"/>
                  </a:lnTo>
                  <a:lnTo>
                    <a:pt x="15816" y="103352"/>
                  </a:lnTo>
                  <a:lnTo>
                    <a:pt x="15494" y="103348"/>
                  </a:lnTo>
                  <a:lnTo>
                    <a:pt x="15436" y="103050"/>
                  </a:lnTo>
                  <a:lnTo>
                    <a:pt x="15244" y="102801"/>
                  </a:lnTo>
                  <a:lnTo>
                    <a:pt x="13298" y="102726"/>
                  </a:lnTo>
                  <a:lnTo>
                    <a:pt x="13127" y="102831"/>
                  </a:lnTo>
                  <a:lnTo>
                    <a:pt x="12875" y="103345"/>
                  </a:lnTo>
                  <a:lnTo>
                    <a:pt x="10750" y="103357"/>
                  </a:lnTo>
                  <a:lnTo>
                    <a:pt x="10737" y="102771"/>
                  </a:lnTo>
                  <a:lnTo>
                    <a:pt x="10633" y="102316"/>
                  </a:lnTo>
                  <a:lnTo>
                    <a:pt x="2331" y="95236"/>
                  </a:lnTo>
                  <a:lnTo>
                    <a:pt x="0" y="93127"/>
                  </a:lnTo>
                  <a:lnTo>
                    <a:pt x="2870" y="92104"/>
                  </a:lnTo>
                  <a:lnTo>
                    <a:pt x="5979" y="90997"/>
                  </a:lnTo>
                  <a:lnTo>
                    <a:pt x="6913" y="90664"/>
                  </a:lnTo>
                  <a:lnTo>
                    <a:pt x="10439" y="89775"/>
                  </a:lnTo>
                  <a:lnTo>
                    <a:pt x="10797" y="89511"/>
                  </a:lnTo>
                  <a:lnTo>
                    <a:pt x="10788" y="89677"/>
                  </a:lnTo>
                  <a:lnTo>
                    <a:pt x="10947" y="89516"/>
                  </a:lnTo>
                  <a:lnTo>
                    <a:pt x="11954" y="88929"/>
                  </a:lnTo>
                  <a:lnTo>
                    <a:pt x="12461" y="88802"/>
                  </a:lnTo>
                  <a:lnTo>
                    <a:pt x="12459" y="88014"/>
                  </a:lnTo>
                  <a:lnTo>
                    <a:pt x="12394" y="87628"/>
                  </a:lnTo>
                  <a:lnTo>
                    <a:pt x="12551" y="87385"/>
                  </a:lnTo>
                  <a:lnTo>
                    <a:pt x="12739" y="87314"/>
                  </a:lnTo>
                  <a:lnTo>
                    <a:pt x="12782" y="87123"/>
                  </a:lnTo>
                  <a:lnTo>
                    <a:pt x="13961" y="87123"/>
                  </a:lnTo>
                  <a:lnTo>
                    <a:pt x="15191" y="84195"/>
                  </a:lnTo>
                  <a:lnTo>
                    <a:pt x="14168" y="84195"/>
                  </a:lnTo>
                  <a:lnTo>
                    <a:pt x="14181" y="83626"/>
                  </a:lnTo>
                  <a:lnTo>
                    <a:pt x="15152" y="83626"/>
                  </a:lnTo>
                  <a:lnTo>
                    <a:pt x="15514" y="83024"/>
                  </a:lnTo>
                  <a:lnTo>
                    <a:pt x="15751" y="82015"/>
                  </a:lnTo>
                  <a:lnTo>
                    <a:pt x="16152" y="81526"/>
                  </a:lnTo>
                  <a:lnTo>
                    <a:pt x="16926" y="81788"/>
                  </a:lnTo>
                  <a:lnTo>
                    <a:pt x="16434" y="80849"/>
                  </a:lnTo>
                  <a:lnTo>
                    <a:pt x="16447" y="79657"/>
                  </a:lnTo>
                  <a:lnTo>
                    <a:pt x="16563" y="78925"/>
                  </a:lnTo>
                  <a:lnTo>
                    <a:pt x="16835" y="78389"/>
                  </a:lnTo>
                  <a:lnTo>
                    <a:pt x="17068" y="78909"/>
                  </a:lnTo>
                  <a:lnTo>
                    <a:pt x="17301" y="79120"/>
                  </a:lnTo>
                  <a:lnTo>
                    <a:pt x="17599" y="78893"/>
                  </a:lnTo>
                  <a:lnTo>
                    <a:pt x="17612" y="78242"/>
                  </a:lnTo>
                  <a:lnTo>
                    <a:pt x="17469" y="77835"/>
                  </a:lnTo>
                  <a:lnTo>
                    <a:pt x="17547" y="77315"/>
                  </a:lnTo>
                  <a:lnTo>
                    <a:pt x="18065" y="76762"/>
                  </a:lnTo>
                  <a:lnTo>
                    <a:pt x="18143" y="76534"/>
                  </a:lnTo>
                  <a:lnTo>
                    <a:pt x="19554" y="76502"/>
                  </a:lnTo>
                  <a:lnTo>
                    <a:pt x="19334" y="76144"/>
                  </a:lnTo>
                  <a:lnTo>
                    <a:pt x="19622" y="75134"/>
                  </a:lnTo>
                  <a:lnTo>
                    <a:pt x="19994" y="74745"/>
                  </a:lnTo>
                  <a:lnTo>
                    <a:pt x="20137" y="74631"/>
                  </a:lnTo>
                  <a:lnTo>
                    <a:pt x="20849" y="74745"/>
                  </a:lnTo>
                  <a:lnTo>
                    <a:pt x="21833" y="74745"/>
                  </a:lnTo>
                  <a:lnTo>
                    <a:pt x="21857" y="74398"/>
                  </a:lnTo>
                  <a:lnTo>
                    <a:pt x="22195" y="73541"/>
                  </a:lnTo>
                  <a:lnTo>
                    <a:pt x="22856" y="73590"/>
                  </a:lnTo>
                  <a:lnTo>
                    <a:pt x="22856" y="72402"/>
                  </a:lnTo>
                  <a:lnTo>
                    <a:pt x="23524" y="72349"/>
                  </a:lnTo>
                  <a:lnTo>
                    <a:pt x="23725" y="71363"/>
                  </a:lnTo>
                  <a:lnTo>
                    <a:pt x="23506" y="71258"/>
                  </a:lnTo>
                  <a:lnTo>
                    <a:pt x="22869" y="71394"/>
                  </a:lnTo>
                  <a:lnTo>
                    <a:pt x="22894" y="70012"/>
                  </a:lnTo>
                  <a:lnTo>
                    <a:pt x="22804" y="69637"/>
                  </a:lnTo>
                  <a:lnTo>
                    <a:pt x="22661" y="69458"/>
                  </a:lnTo>
                  <a:lnTo>
                    <a:pt x="22118" y="69751"/>
                  </a:lnTo>
                  <a:lnTo>
                    <a:pt x="21859" y="69637"/>
                  </a:lnTo>
                  <a:lnTo>
                    <a:pt x="22169" y="69410"/>
                  </a:lnTo>
                  <a:lnTo>
                    <a:pt x="22532" y="69377"/>
                  </a:lnTo>
                  <a:lnTo>
                    <a:pt x="22156" y="69019"/>
                  </a:lnTo>
                  <a:lnTo>
                    <a:pt x="21923" y="69101"/>
                  </a:lnTo>
                  <a:lnTo>
                    <a:pt x="21664" y="69426"/>
                  </a:lnTo>
                  <a:lnTo>
                    <a:pt x="21483" y="69328"/>
                  </a:lnTo>
                  <a:lnTo>
                    <a:pt x="21250" y="68450"/>
                  </a:lnTo>
                  <a:lnTo>
                    <a:pt x="21431" y="68076"/>
                  </a:lnTo>
                  <a:lnTo>
                    <a:pt x="21884" y="68060"/>
                  </a:lnTo>
                  <a:lnTo>
                    <a:pt x="22648" y="67555"/>
                  </a:lnTo>
                  <a:lnTo>
                    <a:pt x="23257" y="67393"/>
                  </a:lnTo>
                  <a:lnTo>
                    <a:pt x="23788" y="67539"/>
                  </a:lnTo>
                  <a:lnTo>
                    <a:pt x="24125" y="67799"/>
                  </a:lnTo>
                  <a:lnTo>
                    <a:pt x="25220" y="67997"/>
                  </a:lnTo>
                  <a:lnTo>
                    <a:pt x="25014" y="68000"/>
                  </a:lnTo>
                  <a:lnTo>
                    <a:pt x="24608" y="67834"/>
                  </a:lnTo>
                  <a:lnTo>
                    <a:pt x="23874" y="67281"/>
                  </a:lnTo>
                  <a:lnTo>
                    <a:pt x="24176" y="66807"/>
                  </a:lnTo>
                  <a:lnTo>
                    <a:pt x="24590" y="66498"/>
                  </a:lnTo>
                  <a:lnTo>
                    <a:pt x="24811" y="65457"/>
                  </a:lnTo>
                  <a:lnTo>
                    <a:pt x="25160" y="65457"/>
                  </a:lnTo>
                  <a:lnTo>
                    <a:pt x="25642" y="64917"/>
                  </a:lnTo>
                  <a:lnTo>
                    <a:pt x="25523" y="64286"/>
                  </a:lnTo>
                  <a:lnTo>
                    <a:pt x="25756" y="63928"/>
                  </a:lnTo>
                  <a:lnTo>
                    <a:pt x="26067" y="63928"/>
                  </a:lnTo>
                  <a:lnTo>
                    <a:pt x="24880" y="60505"/>
                  </a:lnTo>
                  <a:lnTo>
                    <a:pt x="23865" y="60984"/>
                  </a:lnTo>
                  <a:lnTo>
                    <a:pt x="22894" y="60252"/>
                  </a:lnTo>
                  <a:lnTo>
                    <a:pt x="21781" y="58804"/>
                  </a:lnTo>
                  <a:lnTo>
                    <a:pt x="21729" y="57649"/>
                  </a:lnTo>
                  <a:lnTo>
                    <a:pt x="22622" y="55958"/>
                  </a:lnTo>
                  <a:lnTo>
                    <a:pt x="22868" y="54965"/>
                  </a:lnTo>
                  <a:lnTo>
                    <a:pt x="22467" y="54282"/>
                  </a:lnTo>
                  <a:lnTo>
                    <a:pt x="21431" y="53583"/>
                  </a:lnTo>
                  <a:lnTo>
                    <a:pt x="20123" y="51631"/>
                  </a:lnTo>
                  <a:lnTo>
                    <a:pt x="19347" y="49451"/>
                  </a:lnTo>
                  <a:lnTo>
                    <a:pt x="19411" y="47467"/>
                  </a:lnTo>
                  <a:lnTo>
                    <a:pt x="19942" y="43758"/>
                  </a:lnTo>
                  <a:lnTo>
                    <a:pt x="20512" y="41156"/>
                  </a:lnTo>
                  <a:lnTo>
                    <a:pt x="20952" y="40050"/>
                  </a:lnTo>
                  <a:lnTo>
                    <a:pt x="24098" y="37284"/>
                  </a:lnTo>
                  <a:lnTo>
                    <a:pt x="24771" y="36829"/>
                  </a:lnTo>
                  <a:lnTo>
                    <a:pt x="24046" y="33055"/>
                  </a:lnTo>
                  <a:lnTo>
                    <a:pt x="22480" y="32714"/>
                  </a:lnTo>
                  <a:lnTo>
                    <a:pt x="21159" y="31803"/>
                  </a:lnTo>
                  <a:lnTo>
                    <a:pt x="20253" y="30144"/>
                  </a:lnTo>
                  <a:lnTo>
                    <a:pt x="19476" y="28387"/>
                  </a:lnTo>
                  <a:lnTo>
                    <a:pt x="19113" y="25898"/>
                  </a:lnTo>
                  <a:lnTo>
                    <a:pt x="18310" y="24987"/>
                  </a:lnTo>
                  <a:lnTo>
                    <a:pt x="18569" y="24125"/>
                  </a:lnTo>
                  <a:lnTo>
                    <a:pt x="20084" y="22271"/>
                  </a:lnTo>
                  <a:lnTo>
                    <a:pt x="20097" y="21994"/>
                  </a:lnTo>
                  <a:lnTo>
                    <a:pt x="19294" y="21913"/>
                  </a:lnTo>
                  <a:lnTo>
                    <a:pt x="19023" y="21801"/>
                  </a:lnTo>
                  <a:lnTo>
                    <a:pt x="18854" y="20905"/>
                  </a:lnTo>
                  <a:lnTo>
                    <a:pt x="18854" y="20710"/>
                  </a:lnTo>
                  <a:lnTo>
                    <a:pt x="19489" y="20693"/>
                  </a:lnTo>
                  <a:lnTo>
                    <a:pt x="19890" y="19929"/>
                  </a:lnTo>
                  <a:lnTo>
                    <a:pt x="19696" y="18953"/>
                  </a:lnTo>
                  <a:lnTo>
                    <a:pt x="19514" y="18920"/>
                  </a:lnTo>
                  <a:lnTo>
                    <a:pt x="16472" y="18872"/>
                  </a:lnTo>
                  <a:lnTo>
                    <a:pt x="13066" y="18839"/>
                  </a:lnTo>
                  <a:lnTo>
                    <a:pt x="11344" y="18823"/>
                  </a:lnTo>
                  <a:lnTo>
                    <a:pt x="7952" y="18806"/>
                  </a:lnTo>
                  <a:lnTo>
                    <a:pt x="7253" y="18806"/>
                  </a:lnTo>
                  <a:lnTo>
                    <a:pt x="2737" y="18772"/>
                  </a:lnTo>
                  <a:lnTo>
                    <a:pt x="2656" y="18481"/>
                  </a:lnTo>
                  <a:lnTo>
                    <a:pt x="2928" y="14643"/>
                  </a:lnTo>
                  <a:lnTo>
                    <a:pt x="3303" y="13927"/>
                  </a:lnTo>
                  <a:lnTo>
                    <a:pt x="7359" y="9607"/>
                  </a:lnTo>
                  <a:lnTo>
                    <a:pt x="8327" y="8575"/>
                  </a:lnTo>
                  <a:lnTo>
                    <a:pt x="9195" y="8283"/>
                  </a:lnTo>
                  <a:lnTo>
                    <a:pt x="10049" y="7583"/>
                  </a:lnTo>
                  <a:lnTo>
                    <a:pt x="10566" y="6674"/>
                  </a:lnTo>
                  <a:lnTo>
                    <a:pt x="11395" y="3891"/>
                  </a:lnTo>
                  <a:lnTo>
                    <a:pt x="11318" y="2931"/>
                  </a:lnTo>
                  <a:lnTo>
                    <a:pt x="10894" y="205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2" name="pg1343">
              <a:extLst>
                <a:ext uri="{FF2B5EF4-FFF2-40B4-BE49-F238E27FC236}">
                  <a16:creationId xmlns:a16="http://schemas.microsoft.com/office/drawing/2014/main" id="{A4FFAA50-13D1-2649-B3BB-72C73493EB8A}"/>
                </a:ext>
              </a:extLst>
            </p:cNvPr>
            <p:cNvSpPr/>
            <p:nvPr/>
          </p:nvSpPr>
          <p:spPr>
            <a:xfrm>
              <a:off x="1129495" y="1716783"/>
              <a:ext cx="27656" cy="70905"/>
            </a:xfrm>
            <a:custGeom>
              <a:avLst/>
              <a:gdLst/>
              <a:ahLst/>
              <a:cxnLst/>
              <a:rect l="0" t="0" r="0" b="0"/>
              <a:pathLst>
                <a:path w="27656" h="70905">
                  <a:moveTo>
                    <a:pt x="4326" y="0"/>
                  </a:moveTo>
                  <a:lnTo>
                    <a:pt x="8843" y="34"/>
                  </a:lnTo>
                  <a:lnTo>
                    <a:pt x="9542" y="34"/>
                  </a:lnTo>
                  <a:lnTo>
                    <a:pt x="12934" y="50"/>
                  </a:lnTo>
                  <a:lnTo>
                    <a:pt x="14656" y="66"/>
                  </a:lnTo>
                  <a:lnTo>
                    <a:pt x="18061" y="99"/>
                  </a:lnTo>
                  <a:lnTo>
                    <a:pt x="21104" y="148"/>
                  </a:lnTo>
                  <a:lnTo>
                    <a:pt x="21285" y="180"/>
                  </a:lnTo>
                  <a:lnTo>
                    <a:pt x="21480" y="1156"/>
                  </a:lnTo>
                  <a:lnTo>
                    <a:pt x="21078" y="1921"/>
                  </a:lnTo>
                  <a:lnTo>
                    <a:pt x="20444" y="1937"/>
                  </a:lnTo>
                  <a:lnTo>
                    <a:pt x="20444" y="2132"/>
                  </a:lnTo>
                  <a:lnTo>
                    <a:pt x="20613" y="3028"/>
                  </a:lnTo>
                  <a:lnTo>
                    <a:pt x="20884" y="3141"/>
                  </a:lnTo>
                  <a:lnTo>
                    <a:pt x="21765" y="3319"/>
                  </a:lnTo>
                  <a:lnTo>
                    <a:pt x="21674" y="3498"/>
                  </a:lnTo>
                  <a:lnTo>
                    <a:pt x="20159" y="5353"/>
                  </a:lnTo>
                  <a:lnTo>
                    <a:pt x="19900" y="6215"/>
                  </a:lnTo>
                  <a:lnTo>
                    <a:pt x="20703" y="7126"/>
                  </a:lnTo>
                  <a:lnTo>
                    <a:pt x="21066" y="9614"/>
                  </a:lnTo>
                  <a:lnTo>
                    <a:pt x="21842" y="11371"/>
                  </a:lnTo>
                  <a:lnTo>
                    <a:pt x="22749" y="13030"/>
                  </a:lnTo>
                  <a:lnTo>
                    <a:pt x="24070" y="13941"/>
                  </a:lnTo>
                  <a:lnTo>
                    <a:pt x="25636" y="14283"/>
                  </a:lnTo>
                  <a:lnTo>
                    <a:pt x="26361" y="18056"/>
                  </a:lnTo>
                  <a:lnTo>
                    <a:pt x="25688" y="18512"/>
                  </a:lnTo>
                  <a:lnTo>
                    <a:pt x="22542" y="21277"/>
                  </a:lnTo>
                  <a:lnTo>
                    <a:pt x="22102" y="22383"/>
                  </a:lnTo>
                  <a:lnTo>
                    <a:pt x="21532" y="24986"/>
                  </a:lnTo>
                  <a:lnTo>
                    <a:pt x="21001" y="28694"/>
                  </a:lnTo>
                  <a:lnTo>
                    <a:pt x="20936" y="30679"/>
                  </a:lnTo>
                  <a:lnTo>
                    <a:pt x="21713" y="32858"/>
                  </a:lnTo>
                  <a:lnTo>
                    <a:pt x="23021" y="34810"/>
                  </a:lnTo>
                  <a:lnTo>
                    <a:pt x="24057" y="35510"/>
                  </a:lnTo>
                  <a:lnTo>
                    <a:pt x="24458" y="36193"/>
                  </a:lnTo>
                  <a:lnTo>
                    <a:pt x="24212" y="37185"/>
                  </a:lnTo>
                  <a:lnTo>
                    <a:pt x="23319" y="38877"/>
                  </a:lnTo>
                  <a:lnTo>
                    <a:pt x="23371" y="40032"/>
                  </a:lnTo>
                  <a:lnTo>
                    <a:pt x="24484" y="41479"/>
                  </a:lnTo>
                  <a:lnTo>
                    <a:pt x="25455" y="42211"/>
                  </a:lnTo>
                  <a:lnTo>
                    <a:pt x="26470" y="41732"/>
                  </a:lnTo>
                  <a:lnTo>
                    <a:pt x="27656" y="45155"/>
                  </a:lnTo>
                  <a:lnTo>
                    <a:pt x="27346" y="45155"/>
                  </a:lnTo>
                  <a:lnTo>
                    <a:pt x="27112" y="45513"/>
                  </a:lnTo>
                  <a:lnTo>
                    <a:pt x="27232" y="46145"/>
                  </a:lnTo>
                  <a:lnTo>
                    <a:pt x="26750" y="46684"/>
                  </a:lnTo>
                  <a:lnTo>
                    <a:pt x="26400" y="46684"/>
                  </a:lnTo>
                  <a:lnTo>
                    <a:pt x="26180" y="47725"/>
                  </a:lnTo>
                  <a:lnTo>
                    <a:pt x="25675" y="48018"/>
                  </a:lnTo>
                  <a:lnTo>
                    <a:pt x="25464" y="48508"/>
                  </a:lnTo>
                  <a:lnTo>
                    <a:pt x="26198" y="49061"/>
                  </a:lnTo>
                  <a:lnTo>
                    <a:pt x="26604" y="49228"/>
                  </a:lnTo>
                  <a:lnTo>
                    <a:pt x="26815" y="49287"/>
                  </a:lnTo>
                  <a:lnTo>
                    <a:pt x="25714" y="49027"/>
                  </a:lnTo>
                  <a:lnTo>
                    <a:pt x="25378" y="48767"/>
                  </a:lnTo>
                  <a:lnTo>
                    <a:pt x="24847" y="48620"/>
                  </a:lnTo>
                  <a:lnTo>
                    <a:pt x="24238" y="48783"/>
                  </a:lnTo>
                  <a:lnTo>
                    <a:pt x="23474" y="49287"/>
                  </a:lnTo>
                  <a:lnTo>
                    <a:pt x="23021" y="49303"/>
                  </a:lnTo>
                  <a:lnTo>
                    <a:pt x="22840" y="49677"/>
                  </a:lnTo>
                  <a:lnTo>
                    <a:pt x="23073" y="50556"/>
                  </a:lnTo>
                  <a:lnTo>
                    <a:pt x="23254" y="50653"/>
                  </a:lnTo>
                  <a:lnTo>
                    <a:pt x="23513" y="50328"/>
                  </a:lnTo>
                  <a:lnTo>
                    <a:pt x="23746" y="50247"/>
                  </a:lnTo>
                  <a:lnTo>
                    <a:pt x="24122" y="50605"/>
                  </a:lnTo>
                  <a:lnTo>
                    <a:pt x="23759" y="50637"/>
                  </a:lnTo>
                  <a:lnTo>
                    <a:pt x="23448" y="50865"/>
                  </a:lnTo>
                  <a:lnTo>
                    <a:pt x="23707" y="50979"/>
                  </a:lnTo>
                  <a:lnTo>
                    <a:pt x="24251" y="50686"/>
                  </a:lnTo>
                  <a:lnTo>
                    <a:pt x="24394" y="50865"/>
                  </a:lnTo>
                  <a:lnTo>
                    <a:pt x="24484" y="51239"/>
                  </a:lnTo>
                  <a:lnTo>
                    <a:pt x="24458" y="52622"/>
                  </a:lnTo>
                  <a:lnTo>
                    <a:pt x="25096" y="52486"/>
                  </a:lnTo>
                  <a:lnTo>
                    <a:pt x="25315" y="52590"/>
                  </a:lnTo>
                  <a:lnTo>
                    <a:pt x="25114" y="53577"/>
                  </a:lnTo>
                  <a:lnTo>
                    <a:pt x="24445" y="53630"/>
                  </a:lnTo>
                  <a:lnTo>
                    <a:pt x="24445" y="54817"/>
                  </a:lnTo>
                  <a:lnTo>
                    <a:pt x="23785" y="54768"/>
                  </a:lnTo>
                  <a:lnTo>
                    <a:pt x="23446" y="55626"/>
                  </a:lnTo>
                  <a:lnTo>
                    <a:pt x="23423" y="55972"/>
                  </a:lnTo>
                  <a:lnTo>
                    <a:pt x="22438" y="55972"/>
                  </a:lnTo>
                  <a:lnTo>
                    <a:pt x="21726" y="55858"/>
                  </a:lnTo>
                  <a:lnTo>
                    <a:pt x="21584" y="55972"/>
                  </a:lnTo>
                  <a:lnTo>
                    <a:pt x="21212" y="56362"/>
                  </a:lnTo>
                  <a:lnTo>
                    <a:pt x="20924" y="57371"/>
                  </a:lnTo>
                  <a:lnTo>
                    <a:pt x="21144" y="57729"/>
                  </a:lnTo>
                  <a:lnTo>
                    <a:pt x="19732" y="57762"/>
                  </a:lnTo>
                  <a:lnTo>
                    <a:pt x="19655" y="57989"/>
                  </a:lnTo>
                  <a:lnTo>
                    <a:pt x="19137" y="58542"/>
                  </a:lnTo>
                  <a:lnTo>
                    <a:pt x="19059" y="59063"/>
                  </a:lnTo>
                  <a:lnTo>
                    <a:pt x="19202" y="59470"/>
                  </a:lnTo>
                  <a:lnTo>
                    <a:pt x="19189" y="60120"/>
                  </a:lnTo>
                  <a:lnTo>
                    <a:pt x="18891" y="60348"/>
                  </a:lnTo>
                  <a:lnTo>
                    <a:pt x="18658" y="60136"/>
                  </a:lnTo>
                  <a:lnTo>
                    <a:pt x="18425" y="59616"/>
                  </a:lnTo>
                  <a:lnTo>
                    <a:pt x="18153" y="60153"/>
                  </a:lnTo>
                  <a:lnTo>
                    <a:pt x="18036" y="60885"/>
                  </a:lnTo>
                  <a:lnTo>
                    <a:pt x="18023" y="62076"/>
                  </a:lnTo>
                  <a:lnTo>
                    <a:pt x="18515" y="63015"/>
                  </a:lnTo>
                  <a:lnTo>
                    <a:pt x="17741" y="62753"/>
                  </a:lnTo>
                  <a:lnTo>
                    <a:pt x="17341" y="63243"/>
                  </a:lnTo>
                  <a:lnTo>
                    <a:pt x="17104" y="64252"/>
                  </a:lnTo>
                  <a:lnTo>
                    <a:pt x="16742" y="64854"/>
                  </a:lnTo>
                  <a:lnTo>
                    <a:pt x="15771" y="64854"/>
                  </a:lnTo>
                  <a:lnTo>
                    <a:pt x="15758" y="65423"/>
                  </a:lnTo>
                  <a:lnTo>
                    <a:pt x="16780" y="65423"/>
                  </a:lnTo>
                  <a:lnTo>
                    <a:pt x="15550" y="68351"/>
                  </a:lnTo>
                  <a:lnTo>
                    <a:pt x="14372" y="68351"/>
                  </a:lnTo>
                  <a:lnTo>
                    <a:pt x="14329" y="68541"/>
                  </a:lnTo>
                  <a:lnTo>
                    <a:pt x="14141" y="68613"/>
                  </a:lnTo>
                  <a:lnTo>
                    <a:pt x="13984" y="68855"/>
                  </a:lnTo>
                  <a:lnTo>
                    <a:pt x="14049" y="69242"/>
                  </a:lnTo>
                  <a:lnTo>
                    <a:pt x="14051" y="70029"/>
                  </a:lnTo>
                  <a:lnTo>
                    <a:pt x="13544" y="70156"/>
                  </a:lnTo>
                  <a:lnTo>
                    <a:pt x="12537" y="70744"/>
                  </a:lnTo>
                  <a:lnTo>
                    <a:pt x="12378" y="70905"/>
                  </a:lnTo>
                  <a:lnTo>
                    <a:pt x="12387" y="70738"/>
                  </a:lnTo>
                  <a:lnTo>
                    <a:pt x="13595" y="69847"/>
                  </a:lnTo>
                  <a:lnTo>
                    <a:pt x="13545" y="66845"/>
                  </a:lnTo>
                  <a:lnTo>
                    <a:pt x="13530" y="65958"/>
                  </a:lnTo>
                  <a:lnTo>
                    <a:pt x="13513" y="64923"/>
                  </a:lnTo>
                  <a:lnTo>
                    <a:pt x="13479" y="62853"/>
                  </a:lnTo>
                  <a:lnTo>
                    <a:pt x="13129" y="61373"/>
                  </a:lnTo>
                  <a:lnTo>
                    <a:pt x="12418" y="60348"/>
                  </a:lnTo>
                  <a:lnTo>
                    <a:pt x="12249" y="60104"/>
                  </a:lnTo>
                  <a:lnTo>
                    <a:pt x="10591" y="58884"/>
                  </a:lnTo>
                  <a:lnTo>
                    <a:pt x="9975" y="56051"/>
                  </a:lnTo>
                  <a:lnTo>
                    <a:pt x="9672" y="54655"/>
                  </a:lnTo>
                  <a:lnTo>
                    <a:pt x="8780" y="54118"/>
                  </a:lnTo>
                  <a:lnTo>
                    <a:pt x="8131" y="53728"/>
                  </a:lnTo>
                  <a:lnTo>
                    <a:pt x="6047" y="53256"/>
                  </a:lnTo>
                  <a:lnTo>
                    <a:pt x="7643" y="52100"/>
                  </a:lnTo>
                  <a:lnTo>
                    <a:pt x="8002" y="51841"/>
                  </a:lnTo>
                  <a:lnTo>
                    <a:pt x="8869" y="48230"/>
                  </a:lnTo>
                  <a:lnTo>
                    <a:pt x="8364" y="47091"/>
                  </a:lnTo>
                  <a:lnTo>
                    <a:pt x="5593" y="44847"/>
                  </a:lnTo>
                  <a:lnTo>
                    <a:pt x="4595" y="43200"/>
                  </a:lnTo>
                  <a:lnTo>
                    <a:pt x="4311" y="42732"/>
                  </a:lnTo>
                  <a:lnTo>
                    <a:pt x="4648" y="41170"/>
                  </a:lnTo>
                  <a:lnTo>
                    <a:pt x="4078" y="37055"/>
                  </a:lnTo>
                  <a:lnTo>
                    <a:pt x="3188" y="35226"/>
                  </a:lnTo>
                  <a:lnTo>
                    <a:pt x="2589" y="33997"/>
                  </a:lnTo>
                  <a:lnTo>
                    <a:pt x="1126" y="32842"/>
                  </a:lnTo>
                  <a:lnTo>
                    <a:pt x="1725" y="32534"/>
                  </a:lnTo>
                  <a:lnTo>
                    <a:pt x="3625" y="31557"/>
                  </a:lnTo>
                  <a:lnTo>
                    <a:pt x="5528" y="29638"/>
                  </a:lnTo>
                  <a:lnTo>
                    <a:pt x="6460" y="30690"/>
                  </a:lnTo>
                  <a:lnTo>
                    <a:pt x="6646" y="30901"/>
                  </a:lnTo>
                  <a:lnTo>
                    <a:pt x="6848" y="31129"/>
                  </a:lnTo>
                  <a:lnTo>
                    <a:pt x="7045" y="31352"/>
                  </a:lnTo>
                  <a:lnTo>
                    <a:pt x="7726" y="31693"/>
                  </a:lnTo>
                  <a:lnTo>
                    <a:pt x="8803" y="31496"/>
                  </a:lnTo>
                  <a:lnTo>
                    <a:pt x="9302" y="31394"/>
                  </a:lnTo>
                  <a:lnTo>
                    <a:pt x="9999" y="31028"/>
                  </a:lnTo>
                  <a:lnTo>
                    <a:pt x="10382" y="30826"/>
                  </a:lnTo>
                  <a:lnTo>
                    <a:pt x="10889" y="30560"/>
                  </a:lnTo>
                  <a:lnTo>
                    <a:pt x="11251" y="30370"/>
                  </a:lnTo>
                  <a:lnTo>
                    <a:pt x="11687" y="29069"/>
                  </a:lnTo>
                  <a:lnTo>
                    <a:pt x="11477" y="28582"/>
                  </a:lnTo>
                  <a:lnTo>
                    <a:pt x="10992" y="27458"/>
                  </a:lnTo>
                  <a:lnTo>
                    <a:pt x="8985" y="25795"/>
                  </a:lnTo>
                  <a:lnTo>
                    <a:pt x="8030" y="25003"/>
                  </a:lnTo>
                  <a:lnTo>
                    <a:pt x="5969" y="23936"/>
                  </a:lnTo>
                  <a:lnTo>
                    <a:pt x="5671" y="23782"/>
                  </a:lnTo>
                  <a:lnTo>
                    <a:pt x="4674" y="23896"/>
                  </a:lnTo>
                  <a:lnTo>
                    <a:pt x="3314" y="23424"/>
                  </a:lnTo>
                  <a:lnTo>
                    <a:pt x="1967" y="22473"/>
                  </a:lnTo>
                  <a:lnTo>
                    <a:pt x="1515" y="21758"/>
                  </a:lnTo>
                  <a:lnTo>
                    <a:pt x="0" y="19358"/>
                  </a:lnTo>
                  <a:lnTo>
                    <a:pt x="1298" y="17786"/>
                  </a:lnTo>
                  <a:lnTo>
                    <a:pt x="2289" y="16586"/>
                  </a:lnTo>
                  <a:lnTo>
                    <a:pt x="2848" y="15910"/>
                  </a:lnTo>
                  <a:lnTo>
                    <a:pt x="3366" y="14397"/>
                  </a:lnTo>
                  <a:lnTo>
                    <a:pt x="4859" y="12325"/>
                  </a:lnTo>
                  <a:lnTo>
                    <a:pt x="5393" y="11931"/>
                  </a:lnTo>
                  <a:lnTo>
                    <a:pt x="6396" y="11192"/>
                  </a:lnTo>
                  <a:lnTo>
                    <a:pt x="6914" y="9989"/>
                  </a:lnTo>
                  <a:lnTo>
                    <a:pt x="7341" y="7923"/>
                  </a:lnTo>
                  <a:lnTo>
                    <a:pt x="6111" y="4686"/>
                  </a:lnTo>
                  <a:lnTo>
                    <a:pt x="6421" y="3157"/>
                  </a:lnTo>
                  <a:lnTo>
                    <a:pt x="5383" y="1899"/>
                  </a:lnTo>
                  <a:lnTo>
                    <a:pt x="4583" y="92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3" name="pg1344">
              <a:extLst>
                <a:ext uri="{FF2B5EF4-FFF2-40B4-BE49-F238E27FC236}">
                  <a16:creationId xmlns:a16="http://schemas.microsoft.com/office/drawing/2014/main" id="{1FF91604-75DE-1F4A-906B-40FF7655A5D8}"/>
                </a:ext>
              </a:extLst>
            </p:cNvPr>
            <p:cNvSpPr/>
            <p:nvPr/>
          </p:nvSpPr>
          <p:spPr>
            <a:xfrm>
              <a:off x="1078660" y="1517595"/>
              <a:ext cx="280673" cy="241438"/>
            </a:xfrm>
            <a:custGeom>
              <a:avLst/>
              <a:gdLst/>
              <a:ahLst/>
              <a:cxnLst/>
              <a:rect l="0" t="0" r="0" b="0"/>
              <a:pathLst>
                <a:path w="280673" h="241438">
                  <a:moveTo>
                    <a:pt x="8343" y="22"/>
                  </a:moveTo>
                  <a:lnTo>
                    <a:pt x="28018" y="33"/>
                  </a:lnTo>
                  <a:lnTo>
                    <a:pt x="53684" y="48"/>
                  </a:lnTo>
                  <a:lnTo>
                    <a:pt x="53922" y="41"/>
                  </a:lnTo>
                  <a:lnTo>
                    <a:pt x="69503" y="9"/>
                  </a:lnTo>
                  <a:lnTo>
                    <a:pt x="70946" y="6"/>
                  </a:lnTo>
                  <a:lnTo>
                    <a:pt x="73981" y="0"/>
                  </a:lnTo>
                  <a:lnTo>
                    <a:pt x="93753" y="56"/>
                  </a:lnTo>
                  <a:lnTo>
                    <a:pt x="106152" y="269"/>
                  </a:lnTo>
                  <a:lnTo>
                    <a:pt x="111412" y="360"/>
                  </a:lnTo>
                  <a:lnTo>
                    <a:pt x="115509" y="430"/>
                  </a:lnTo>
                  <a:lnTo>
                    <a:pt x="138694" y="828"/>
                  </a:lnTo>
                  <a:lnTo>
                    <a:pt x="168104" y="574"/>
                  </a:lnTo>
                  <a:lnTo>
                    <a:pt x="184749" y="429"/>
                  </a:lnTo>
                  <a:lnTo>
                    <a:pt x="191255" y="268"/>
                  </a:lnTo>
                  <a:lnTo>
                    <a:pt x="202696" y="391"/>
                  </a:lnTo>
                  <a:lnTo>
                    <a:pt x="203432" y="378"/>
                  </a:lnTo>
                  <a:lnTo>
                    <a:pt x="203729" y="255"/>
                  </a:lnTo>
                  <a:lnTo>
                    <a:pt x="206196" y="217"/>
                  </a:lnTo>
                  <a:lnTo>
                    <a:pt x="219617" y="175"/>
                  </a:lnTo>
                  <a:lnTo>
                    <a:pt x="224307" y="246"/>
                  </a:lnTo>
                  <a:lnTo>
                    <a:pt x="227309" y="291"/>
                  </a:lnTo>
                  <a:lnTo>
                    <a:pt x="228198" y="304"/>
                  </a:lnTo>
                  <a:lnTo>
                    <a:pt x="238687" y="345"/>
                  </a:lnTo>
                  <a:lnTo>
                    <a:pt x="255206" y="360"/>
                  </a:lnTo>
                  <a:lnTo>
                    <a:pt x="254671" y="706"/>
                  </a:lnTo>
                  <a:lnTo>
                    <a:pt x="254981" y="1296"/>
                  </a:lnTo>
                  <a:lnTo>
                    <a:pt x="255161" y="1529"/>
                  </a:lnTo>
                  <a:lnTo>
                    <a:pt x="253569" y="3550"/>
                  </a:lnTo>
                  <a:lnTo>
                    <a:pt x="253252" y="3690"/>
                  </a:lnTo>
                  <a:lnTo>
                    <a:pt x="251420" y="4043"/>
                  </a:lnTo>
                  <a:lnTo>
                    <a:pt x="250793" y="4495"/>
                  </a:lnTo>
                  <a:lnTo>
                    <a:pt x="251235" y="4787"/>
                  </a:lnTo>
                  <a:lnTo>
                    <a:pt x="251401" y="5015"/>
                  </a:lnTo>
                  <a:lnTo>
                    <a:pt x="251454" y="5226"/>
                  </a:lnTo>
                  <a:lnTo>
                    <a:pt x="251195" y="5617"/>
                  </a:lnTo>
                  <a:lnTo>
                    <a:pt x="251354" y="5922"/>
                  </a:lnTo>
                  <a:lnTo>
                    <a:pt x="251987" y="6360"/>
                  </a:lnTo>
                  <a:lnTo>
                    <a:pt x="252492" y="6573"/>
                  </a:lnTo>
                  <a:lnTo>
                    <a:pt x="253217" y="6600"/>
                  </a:lnTo>
                  <a:lnTo>
                    <a:pt x="253849" y="6910"/>
                  </a:lnTo>
                  <a:lnTo>
                    <a:pt x="254110" y="7289"/>
                  </a:lnTo>
                  <a:lnTo>
                    <a:pt x="255419" y="7572"/>
                  </a:lnTo>
                  <a:lnTo>
                    <a:pt x="256093" y="8160"/>
                  </a:lnTo>
                  <a:lnTo>
                    <a:pt x="256631" y="8753"/>
                  </a:lnTo>
                  <a:lnTo>
                    <a:pt x="257184" y="10257"/>
                  </a:lnTo>
                  <a:lnTo>
                    <a:pt x="257864" y="10493"/>
                  </a:lnTo>
                  <a:lnTo>
                    <a:pt x="258683" y="10286"/>
                  </a:lnTo>
                  <a:lnTo>
                    <a:pt x="258960" y="10071"/>
                  </a:lnTo>
                  <a:lnTo>
                    <a:pt x="260108" y="9090"/>
                  </a:lnTo>
                  <a:lnTo>
                    <a:pt x="260444" y="8403"/>
                  </a:lnTo>
                  <a:lnTo>
                    <a:pt x="261163" y="8265"/>
                  </a:lnTo>
                  <a:lnTo>
                    <a:pt x="261691" y="7984"/>
                  </a:lnTo>
                  <a:lnTo>
                    <a:pt x="261863" y="7747"/>
                  </a:lnTo>
                  <a:lnTo>
                    <a:pt x="262100" y="7117"/>
                  </a:lnTo>
                  <a:lnTo>
                    <a:pt x="263075" y="7050"/>
                  </a:lnTo>
                  <a:lnTo>
                    <a:pt x="263262" y="7159"/>
                  </a:lnTo>
                  <a:lnTo>
                    <a:pt x="264376" y="7375"/>
                  </a:lnTo>
                  <a:lnTo>
                    <a:pt x="264680" y="7319"/>
                  </a:lnTo>
                  <a:lnTo>
                    <a:pt x="266050" y="7817"/>
                  </a:lnTo>
                  <a:lnTo>
                    <a:pt x="266305" y="8462"/>
                  </a:lnTo>
                  <a:lnTo>
                    <a:pt x="267548" y="9737"/>
                  </a:lnTo>
                  <a:lnTo>
                    <a:pt x="267787" y="10802"/>
                  </a:lnTo>
                  <a:lnTo>
                    <a:pt x="267702" y="11332"/>
                  </a:lnTo>
                  <a:lnTo>
                    <a:pt x="267581" y="11531"/>
                  </a:lnTo>
                  <a:lnTo>
                    <a:pt x="266695" y="12050"/>
                  </a:lnTo>
                  <a:lnTo>
                    <a:pt x="265508" y="12359"/>
                  </a:lnTo>
                  <a:lnTo>
                    <a:pt x="265400" y="13666"/>
                  </a:lnTo>
                  <a:lnTo>
                    <a:pt x="265598" y="14196"/>
                  </a:lnTo>
                  <a:lnTo>
                    <a:pt x="265934" y="14691"/>
                  </a:lnTo>
                  <a:lnTo>
                    <a:pt x="265550" y="15430"/>
                  </a:lnTo>
                  <a:lnTo>
                    <a:pt x="265451" y="15748"/>
                  </a:lnTo>
                  <a:lnTo>
                    <a:pt x="265742" y="16237"/>
                  </a:lnTo>
                  <a:lnTo>
                    <a:pt x="266578" y="16656"/>
                  </a:lnTo>
                  <a:lnTo>
                    <a:pt x="266537" y="17169"/>
                  </a:lnTo>
                  <a:lnTo>
                    <a:pt x="266276" y="17605"/>
                  </a:lnTo>
                  <a:lnTo>
                    <a:pt x="266223" y="17865"/>
                  </a:lnTo>
                  <a:lnTo>
                    <a:pt x="266437" y="18381"/>
                  </a:lnTo>
                  <a:lnTo>
                    <a:pt x="266608" y="18547"/>
                  </a:lnTo>
                  <a:lnTo>
                    <a:pt x="266064" y="19112"/>
                  </a:lnTo>
                  <a:lnTo>
                    <a:pt x="265727" y="19349"/>
                  </a:lnTo>
                  <a:lnTo>
                    <a:pt x="265739" y="19715"/>
                  </a:lnTo>
                  <a:lnTo>
                    <a:pt x="265994" y="20356"/>
                  </a:lnTo>
                  <a:lnTo>
                    <a:pt x="266899" y="21062"/>
                  </a:lnTo>
                  <a:lnTo>
                    <a:pt x="267596" y="21386"/>
                  </a:lnTo>
                  <a:lnTo>
                    <a:pt x="268298" y="21966"/>
                  </a:lnTo>
                  <a:lnTo>
                    <a:pt x="269197" y="22187"/>
                  </a:lnTo>
                  <a:lnTo>
                    <a:pt x="269958" y="22498"/>
                  </a:lnTo>
                  <a:lnTo>
                    <a:pt x="270601" y="24279"/>
                  </a:lnTo>
                  <a:lnTo>
                    <a:pt x="270442" y="24535"/>
                  </a:lnTo>
                  <a:lnTo>
                    <a:pt x="269818" y="26275"/>
                  </a:lnTo>
                  <a:lnTo>
                    <a:pt x="270028" y="26462"/>
                  </a:lnTo>
                  <a:lnTo>
                    <a:pt x="270056" y="27718"/>
                  </a:lnTo>
                  <a:lnTo>
                    <a:pt x="269935" y="28497"/>
                  </a:lnTo>
                  <a:lnTo>
                    <a:pt x="269725" y="28885"/>
                  </a:lnTo>
                  <a:lnTo>
                    <a:pt x="269242" y="29120"/>
                  </a:lnTo>
                  <a:lnTo>
                    <a:pt x="269184" y="29688"/>
                  </a:lnTo>
                  <a:lnTo>
                    <a:pt x="269180" y="30386"/>
                  </a:lnTo>
                  <a:lnTo>
                    <a:pt x="269289" y="31061"/>
                  </a:lnTo>
                  <a:lnTo>
                    <a:pt x="270201" y="32324"/>
                  </a:lnTo>
                  <a:lnTo>
                    <a:pt x="269933" y="33347"/>
                  </a:lnTo>
                  <a:lnTo>
                    <a:pt x="270243" y="35256"/>
                  </a:lnTo>
                  <a:lnTo>
                    <a:pt x="270440" y="35719"/>
                  </a:lnTo>
                  <a:lnTo>
                    <a:pt x="271482" y="37278"/>
                  </a:lnTo>
                  <a:lnTo>
                    <a:pt x="273096" y="37446"/>
                  </a:lnTo>
                  <a:lnTo>
                    <a:pt x="273803" y="38205"/>
                  </a:lnTo>
                  <a:lnTo>
                    <a:pt x="274851" y="39819"/>
                  </a:lnTo>
                  <a:lnTo>
                    <a:pt x="275432" y="40057"/>
                  </a:lnTo>
                  <a:lnTo>
                    <a:pt x="275679" y="40046"/>
                  </a:lnTo>
                  <a:lnTo>
                    <a:pt x="275900" y="40949"/>
                  </a:lnTo>
                  <a:lnTo>
                    <a:pt x="275855" y="41279"/>
                  </a:lnTo>
                  <a:lnTo>
                    <a:pt x="275957" y="41512"/>
                  </a:lnTo>
                  <a:lnTo>
                    <a:pt x="276186" y="41821"/>
                  </a:lnTo>
                  <a:lnTo>
                    <a:pt x="276748" y="42044"/>
                  </a:lnTo>
                  <a:lnTo>
                    <a:pt x="277387" y="42522"/>
                  </a:lnTo>
                  <a:lnTo>
                    <a:pt x="277547" y="42797"/>
                  </a:lnTo>
                  <a:lnTo>
                    <a:pt x="277610" y="43222"/>
                  </a:lnTo>
                  <a:lnTo>
                    <a:pt x="277802" y="43504"/>
                  </a:lnTo>
                  <a:lnTo>
                    <a:pt x="278708" y="43837"/>
                  </a:lnTo>
                  <a:lnTo>
                    <a:pt x="279335" y="43820"/>
                  </a:lnTo>
                  <a:lnTo>
                    <a:pt x="279492" y="43912"/>
                  </a:lnTo>
                  <a:lnTo>
                    <a:pt x="280038" y="44880"/>
                  </a:lnTo>
                  <a:lnTo>
                    <a:pt x="280435" y="45055"/>
                  </a:lnTo>
                  <a:lnTo>
                    <a:pt x="280673" y="45267"/>
                  </a:lnTo>
                  <a:lnTo>
                    <a:pt x="280238" y="45904"/>
                  </a:lnTo>
                  <a:lnTo>
                    <a:pt x="279944" y="45901"/>
                  </a:lnTo>
                  <a:lnTo>
                    <a:pt x="279652" y="45761"/>
                  </a:lnTo>
                  <a:lnTo>
                    <a:pt x="278939" y="45730"/>
                  </a:lnTo>
                  <a:lnTo>
                    <a:pt x="277849" y="46118"/>
                  </a:lnTo>
                  <a:lnTo>
                    <a:pt x="277665" y="46253"/>
                  </a:lnTo>
                  <a:lnTo>
                    <a:pt x="277244" y="47061"/>
                  </a:lnTo>
                  <a:lnTo>
                    <a:pt x="277187" y="47534"/>
                  </a:lnTo>
                  <a:lnTo>
                    <a:pt x="277367" y="48432"/>
                  </a:lnTo>
                  <a:lnTo>
                    <a:pt x="277602" y="48638"/>
                  </a:lnTo>
                  <a:lnTo>
                    <a:pt x="277784" y="48967"/>
                  </a:lnTo>
                  <a:lnTo>
                    <a:pt x="277655" y="49968"/>
                  </a:lnTo>
                  <a:lnTo>
                    <a:pt x="277269" y="50151"/>
                  </a:lnTo>
                  <a:lnTo>
                    <a:pt x="276080" y="49927"/>
                  </a:lnTo>
                  <a:lnTo>
                    <a:pt x="275161" y="49626"/>
                  </a:lnTo>
                  <a:lnTo>
                    <a:pt x="274382" y="49664"/>
                  </a:lnTo>
                  <a:lnTo>
                    <a:pt x="274278" y="49913"/>
                  </a:lnTo>
                  <a:lnTo>
                    <a:pt x="273736" y="50544"/>
                  </a:lnTo>
                  <a:lnTo>
                    <a:pt x="273265" y="50944"/>
                  </a:lnTo>
                  <a:lnTo>
                    <a:pt x="273111" y="51699"/>
                  </a:lnTo>
                  <a:lnTo>
                    <a:pt x="273130" y="52108"/>
                  </a:lnTo>
                  <a:lnTo>
                    <a:pt x="272505" y="53191"/>
                  </a:lnTo>
                  <a:lnTo>
                    <a:pt x="272328" y="53815"/>
                  </a:lnTo>
                  <a:lnTo>
                    <a:pt x="272565" y="54209"/>
                  </a:lnTo>
                  <a:lnTo>
                    <a:pt x="272634" y="54920"/>
                  </a:lnTo>
                  <a:lnTo>
                    <a:pt x="271786" y="55034"/>
                  </a:lnTo>
                  <a:lnTo>
                    <a:pt x="270561" y="54637"/>
                  </a:lnTo>
                  <a:lnTo>
                    <a:pt x="269776" y="55295"/>
                  </a:lnTo>
                  <a:lnTo>
                    <a:pt x="268635" y="55788"/>
                  </a:lnTo>
                  <a:lnTo>
                    <a:pt x="268317" y="55817"/>
                  </a:lnTo>
                  <a:lnTo>
                    <a:pt x="268069" y="56110"/>
                  </a:lnTo>
                  <a:lnTo>
                    <a:pt x="268067" y="56268"/>
                  </a:lnTo>
                  <a:lnTo>
                    <a:pt x="268120" y="56524"/>
                  </a:lnTo>
                  <a:lnTo>
                    <a:pt x="268366" y="56735"/>
                  </a:lnTo>
                  <a:lnTo>
                    <a:pt x="268008" y="57035"/>
                  </a:lnTo>
                  <a:lnTo>
                    <a:pt x="268024" y="57555"/>
                  </a:lnTo>
                  <a:lnTo>
                    <a:pt x="267269" y="58301"/>
                  </a:lnTo>
                  <a:lnTo>
                    <a:pt x="265928" y="58284"/>
                  </a:lnTo>
                  <a:lnTo>
                    <a:pt x="265543" y="58524"/>
                  </a:lnTo>
                  <a:lnTo>
                    <a:pt x="264599" y="59913"/>
                  </a:lnTo>
                  <a:lnTo>
                    <a:pt x="264467" y="60465"/>
                  </a:lnTo>
                  <a:lnTo>
                    <a:pt x="263944" y="60874"/>
                  </a:lnTo>
                  <a:lnTo>
                    <a:pt x="263275" y="61341"/>
                  </a:lnTo>
                  <a:lnTo>
                    <a:pt x="263503" y="61897"/>
                  </a:lnTo>
                  <a:lnTo>
                    <a:pt x="263911" y="62464"/>
                  </a:lnTo>
                  <a:lnTo>
                    <a:pt x="264188" y="63358"/>
                  </a:lnTo>
                  <a:lnTo>
                    <a:pt x="263826" y="63755"/>
                  </a:lnTo>
                  <a:lnTo>
                    <a:pt x="263711" y="64518"/>
                  </a:lnTo>
                  <a:lnTo>
                    <a:pt x="263794" y="64844"/>
                  </a:lnTo>
                  <a:lnTo>
                    <a:pt x="263937" y="65119"/>
                  </a:lnTo>
                  <a:lnTo>
                    <a:pt x="267027" y="68227"/>
                  </a:lnTo>
                  <a:lnTo>
                    <a:pt x="267659" y="68512"/>
                  </a:lnTo>
                  <a:lnTo>
                    <a:pt x="269033" y="68950"/>
                  </a:lnTo>
                  <a:lnTo>
                    <a:pt x="270288" y="68543"/>
                  </a:lnTo>
                  <a:lnTo>
                    <a:pt x="270876" y="68245"/>
                  </a:lnTo>
                  <a:lnTo>
                    <a:pt x="270944" y="67905"/>
                  </a:lnTo>
                  <a:lnTo>
                    <a:pt x="271757" y="67389"/>
                  </a:lnTo>
                  <a:lnTo>
                    <a:pt x="271891" y="67151"/>
                  </a:lnTo>
                  <a:lnTo>
                    <a:pt x="271897" y="66886"/>
                  </a:lnTo>
                  <a:lnTo>
                    <a:pt x="271770" y="66608"/>
                  </a:lnTo>
                  <a:lnTo>
                    <a:pt x="271799" y="66372"/>
                  </a:lnTo>
                  <a:lnTo>
                    <a:pt x="272038" y="65964"/>
                  </a:lnTo>
                  <a:lnTo>
                    <a:pt x="272361" y="65989"/>
                  </a:lnTo>
                  <a:lnTo>
                    <a:pt x="272486" y="66235"/>
                  </a:lnTo>
                  <a:lnTo>
                    <a:pt x="273322" y="66863"/>
                  </a:lnTo>
                  <a:lnTo>
                    <a:pt x="273862" y="66916"/>
                  </a:lnTo>
                  <a:lnTo>
                    <a:pt x="274198" y="67135"/>
                  </a:lnTo>
                  <a:lnTo>
                    <a:pt x="275126" y="68467"/>
                  </a:lnTo>
                  <a:lnTo>
                    <a:pt x="275729" y="69089"/>
                  </a:lnTo>
                  <a:lnTo>
                    <a:pt x="276281" y="69456"/>
                  </a:lnTo>
                  <a:lnTo>
                    <a:pt x="276526" y="70148"/>
                  </a:lnTo>
                  <a:lnTo>
                    <a:pt x="276696" y="70983"/>
                  </a:lnTo>
                  <a:lnTo>
                    <a:pt x="276192" y="71584"/>
                  </a:lnTo>
                  <a:lnTo>
                    <a:pt x="275795" y="71864"/>
                  </a:lnTo>
                  <a:lnTo>
                    <a:pt x="275306" y="71996"/>
                  </a:lnTo>
                  <a:lnTo>
                    <a:pt x="274811" y="72548"/>
                  </a:lnTo>
                  <a:lnTo>
                    <a:pt x="274727" y="73005"/>
                  </a:lnTo>
                  <a:lnTo>
                    <a:pt x="274192" y="74230"/>
                  </a:lnTo>
                  <a:lnTo>
                    <a:pt x="273654" y="74907"/>
                  </a:lnTo>
                  <a:lnTo>
                    <a:pt x="273932" y="75592"/>
                  </a:lnTo>
                  <a:lnTo>
                    <a:pt x="274412" y="76144"/>
                  </a:lnTo>
                  <a:lnTo>
                    <a:pt x="274595" y="76454"/>
                  </a:lnTo>
                  <a:lnTo>
                    <a:pt x="274603" y="76592"/>
                  </a:lnTo>
                  <a:lnTo>
                    <a:pt x="274133" y="77453"/>
                  </a:lnTo>
                  <a:lnTo>
                    <a:pt x="273691" y="77881"/>
                  </a:lnTo>
                  <a:lnTo>
                    <a:pt x="272674" y="77997"/>
                  </a:lnTo>
                  <a:lnTo>
                    <a:pt x="271182" y="78804"/>
                  </a:lnTo>
                  <a:lnTo>
                    <a:pt x="270638" y="78846"/>
                  </a:lnTo>
                  <a:lnTo>
                    <a:pt x="270189" y="78765"/>
                  </a:lnTo>
                  <a:lnTo>
                    <a:pt x="269497" y="78726"/>
                  </a:lnTo>
                  <a:lnTo>
                    <a:pt x="268938" y="78797"/>
                  </a:lnTo>
                  <a:lnTo>
                    <a:pt x="268173" y="79292"/>
                  </a:lnTo>
                  <a:lnTo>
                    <a:pt x="267962" y="79711"/>
                  </a:lnTo>
                  <a:lnTo>
                    <a:pt x="267787" y="79829"/>
                  </a:lnTo>
                  <a:lnTo>
                    <a:pt x="266112" y="80402"/>
                  </a:lnTo>
                  <a:lnTo>
                    <a:pt x="265238" y="80508"/>
                  </a:lnTo>
                  <a:lnTo>
                    <a:pt x="264277" y="80371"/>
                  </a:lnTo>
                  <a:lnTo>
                    <a:pt x="263446" y="80686"/>
                  </a:lnTo>
                  <a:lnTo>
                    <a:pt x="262880" y="80520"/>
                  </a:lnTo>
                  <a:lnTo>
                    <a:pt x="261433" y="79891"/>
                  </a:lnTo>
                  <a:lnTo>
                    <a:pt x="260551" y="79327"/>
                  </a:lnTo>
                  <a:lnTo>
                    <a:pt x="259535" y="78477"/>
                  </a:lnTo>
                  <a:lnTo>
                    <a:pt x="259656" y="77971"/>
                  </a:lnTo>
                  <a:lnTo>
                    <a:pt x="260554" y="77219"/>
                  </a:lnTo>
                  <a:lnTo>
                    <a:pt x="260642" y="77084"/>
                  </a:lnTo>
                  <a:lnTo>
                    <a:pt x="260640" y="76925"/>
                  </a:lnTo>
                  <a:lnTo>
                    <a:pt x="260292" y="76531"/>
                  </a:lnTo>
                  <a:lnTo>
                    <a:pt x="259740" y="76105"/>
                  </a:lnTo>
                  <a:lnTo>
                    <a:pt x="259827" y="75768"/>
                  </a:lnTo>
                  <a:lnTo>
                    <a:pt x="259651" y="75603"/>
                  </a:lnTo>
                  <a:lnTo>
                    <a:pt x="258594" y="75111"/>
                  </a:lnTo>
                  <a:lnTo>
                    <a:pt x="258510" y="74973"/>
                  </a:lnTo>
                  <a:lnTo>
                    <a:pt x="258543" y="74683"/>
                  </a:lnTo>
                  <a:lnTo>
                    <a:pt x="258748" y="74391"/>
                  </a:lnTo>
                  <a:lnTo>
                    <a:pt x="256819" y="73484"/>
                  </a:lnTo>
                  <a:lnTo>
                    <a:pt x="256180" y="73576"/>
                  </a:lnTo>
                  <a:lnTo>
                    <a:pt x="255939" y="73906"/>
                  </a:lnTo>
                  <a:lnTo>
                    <a:pt x="255273" y="73965"/>
                  </a:lnTo>
                  <a:lnTo>
                    <a:pt x="254850" y="73803"/>
                  </a:lnTo>
                  <a:lnTo>
                    <a:pt x="254404" y="73854"/>
                  </a:lnTo>
                  <a:lnTo>
                    <a:pt x="254011" y="74413"/>
                  </a:lnTo>
                  <a:lnTo>
                    <a:pt x="253931" y="74857"/>
                  </a:lnTo>
                  <a:lnTo>
                    <a:pt x="254011" y="75130"/>
                  </a:lnTo>
                  <a:lnTo>
                    <a:pt x="254401" y="75570"/>
                  </a:lnTo>
                  <a:lnTo>
                    <a:pt x="254413" y="75731"/>
                  </a:lnTo>
                  <a:lnTo>
                    <a:pt x="253724" y="76857"/>
                  </a:lnTo>
                  <a:lnTo>
                    <a:pt x="252519" y="76703"/>
                  </a:lnTo>
                  <a:lnTo>
                    <a:pt x="252097" y="76039"/>
                  </a:lnTo>
                  <a:lnTo>
                    <a:pt x="250728" y="75530"/>
                  </a:lnTo>
                  <a:lnTo>
                    <a:pt x="249375" y="76100"/>
                  </a:lnTo>
                  <a:lnTo>
                    <a:pt x="248380" y="76320"/>
                  </a:lnTo>
                  <a:lnTo>
                    <a:pt x="248325" y="76550"/>
                  </a:lnTo>
                  <a:lnTo>
                    <a:pt x="248351" y="76785"/>
                  </a:lnTo>
                  <a:lnTo>
                    <a:pt x="248624" y="77544"/>
                  </a:lnTo>
                  <a:lnTo>
                    <a:pt x="248432" y="77868"/>
                  </a:lnTo>
                  <a:lnTo>
                    <a:pt x="248193" y="77952"/>
                  </a:lnTo>
                  <a:lnTo>
                    <a:pt x="246182" y="77775"/>
                  </a:lnTo>
                  <a:lnTo>
                    <a:pt x="245094" y="77414"/>
                  </a:lnTo>
                  <a:lnTo>
                    <a:pt x="244995" y="77268"/>
                  </a:lnTo>
                  <a:lnTo>
                    <a:pt x="243904" y="76746"/>
                  </a:lnTo>
                  <a:lnTo>
                    <a:pt x="242445" y="76858"/>
                  </a:lnTo>
                  <a:lnTo>
                    <a:pt x="242308" y="76950"/>
                  </a:lnTo>
                  <a:lnTo>
                    <a:pt x="241751" y="78163"/>
                  </a:lnTo>
                  <a:lnTo>
                    <a:pt x="242528" y="79282"/>
                  </a:lnTo>
                  <a:lnTo>
                    <a:pt x="242688" y="80247"/>
                  </a:lnTo>
                  <a:lnTo>
                    <a:pt x="242669" y="80706"/>
                  </a:lnTo>
                  <a:lnTo>
                    <a:pt x="242358" y="81759"/>
                  </a:lnTo>
                  <a:lnTo>
                    <a:pt x="241833" y="81677"/>
                  </a:lnTo>
                  <a:lnTo>
                    <a:pt x="241468" y="81560"/>
                  </a:lnTo>
                  <a:lnTo>
                    <a:pt x="241173" y="81629"/>
                  </a:lnTo>
                  <a:lnTo>
                    <a:pt x="240763" y="81938"/>
                  </a:lnTo>
                  <a:lnTo>
                    <a:pt x="240478" y="82003"/>
                  </a:lnTo>
                  <a:lnTo>
                    <a:pt x="239636" y="81873"/>
                  </a:lnTo>
                  <a:lnTo>
                    <a:pt x="239468" y="81759"/>
                  </a:lnTo>
                  <a:lnTo>
                    <a:pt x="238986" y="81759"/>
                  </a:lnTo>
                  <a:lnTo>
                    <a:pt x="237888" y="82052"/>
                  </a:lnTo>
                  <a:lnTo>
                    <a:pt x="237694" y="82085"/>
                  </a:lnTo>
                  <a:lnTo>
                    <a:pt x="237202" y="82020"/>
                  </a:lnTo>
                  <a:lnTo>
                    <a:pt x="236943" y="81890"/>
                  </a:lnTo>
                  <a:lnTo>
                    <a:pt x="236425" y="82215"/>
                  </a:lnTo>
                  <a:lnTo>
                    <a:pt x="236218" y="82557"/>
                  </a:lnTo>
                  <a:lnTo>
                    <a:pt x="235920" y="82638"/>
                  </a:lnTo>
                  <a:lnTo>
                    <a:pt x="234923" y="82703"/>
                  </a:lnTo>
                  <a:lnTo>
                    <a:pt x="233745" y="82671"/>
                  </a:lnTo>
                  <a:lnTo>
                    <a:pt x="232981" y="82492"/>
                  </a:lnTo>
                  <a:lnTo>
                    <a:pt x="231570" y="82524"/>
                  </a:lnTo>
                  <a:lnTo>
                    <a:pt x="231324" y="82589"/>
                  </a:lnTo>
                  <a:lnTo>
                    <a:pt x="230456" y="83419"/>
                  </a:lnTo>
                  <a:lnTo>
                    <a:pt x="229692" y="83972"/>
                  </a:lnTo>
                  <a:lnTo>
                    <a:pt x="228618" y="85436"/>
                  </a:lnTo>
                  <a:lnTo>
                    <a:pt x="227932" y="88331"/>
                  </a:lnTo>
                  <a:lnTo>
                    <a:pt x="228191" y="89259"/>
                  </a:lnTo>
                  <a:lnTo>
                    <a:pt x="228346" y="89454"/>
                  </a:lnTo>
                  <a:lnTo>
                    <a:pt x="229188" y="90088"/>
                  </a:lnTo>
                  <a:lnTo>
                    <a:pt x="229874" y="90316"/>
                  </a:lnTo>
                  <a:lnTo>
                    <a:pt x="230055" y="90169"/>
                  </a:lnTo>
                  <a:lnTo>
                    <a:pt x="230236" y="90202"/>
                  </a:lnTo>
                  <a:lnTo>
                    <a:pt x="230702" y="90560"/>
                  </a:lnTo>
                  <a:lnTo>
                    <a:pt x="231169" y="92593"/>
                  </a:lnTo>
                  <a:lnTo>
                    <a:pt x="231065" y="92772"/>
                  </a:lnTo>
                  <a:lnTo>
                    <a:pt x="230675" y="92970"/>
                  </a:lnTo>
                  <a:lnTo>
                    <a:pt x="230508" y="93049"/>
                  </a:lnTo>
                  <a:lnTo>
                    <a:pt x="230495" y="93439"/>
                  </a:lnTo>
                  <a:lnTo>
                    <a:pt x="230392" y="93618"/>
                  </a:lnTo>
                  <a:lnTo>
                    <a:pt x="230275" y="94171"/>
                  </a:lnTo>
                  <a:lnTo>
                    <a:pt x="230159" y="94350"/>
                  </a:lnTo>
                  <a:lnTo>
                    <a:pt x="230094" y="94724"/>
                  </a:lnTo>
                  <a:lnTo>
                    <a:pt x="230081" y="94984"/>
                  </a:lnTo>
                  <a:lnTo>
                    <a:pt x="230586" y="96188"/>
                  </a:lnTo>
                  <a:lnTo>
                    <a:pt x="230340" y="96269"/>
                  </a:lnTo>
                  <a:lnTo>
                    <a:pt x="229693" y="96286"/>
                  </a:lnTo>
                  <a:lnTo>
                    <a:pt x="229537" y="96139"/>
                  </a:lnTo>
                  <a:lnTo>
                    <a:pt x="229265" y="96042"/>
                  </a:lnTo>
                  <a:lnTo>
                    <a:pt x="228890" y="95944"/>
                  </a:lnTo>
                  <a:lnTo>
                    <a:pt x="228709" y="95977"/>
                  </a:lnTo>
                  <a:lnTo>
                    <a:pt x="228566" y="96351"/>
                  </a:lnTo>
                  <a:lnTo>
                    <a:pt x="228437" y="96432"/>
                  </a:lnTo>
                  <a:lnTo>
                    <a:pt x="228191" y="96822"/>
                  </a:lnTo>
                  <a:lnTo>
                    <a:pt x="227906" y="97066"/>
                  </a:lnTo>
                  <a:lnTo>
                    <a:pt x="227854" y="97440"/>
                  </a:lnTo>
                  <a:lnTo>
                    <a:pt x="227777" y="97863"/>
                  </a:lnTo>
                  <a:lnTo>
                    <a:pt x="227543" y="98172"/>
                  </a:lnTo>
                  <a:lnTo>
                    <a:pt x="227595" y="98514"/>
                  </a:lnTo>
                  <a:lnTo>
                    <a:pt x="227375" y="99132"/>
                  </a:lnTo>
                  <a:lnTo>
                    <a:pt x="227505" y="99409"/>
                  </a:lnTo>
                  <a:lnTo>
                    <a:pt x="227712" y="99539"/>
                  </a:lnTo>
                  <a:lnTo>
                    <a:pt x="227777" y="99685"/>
                  </a:lnTo>
                  <a:lnTo>
                    <a:pt x="228165" y="99929"/>
                  </a:lnTo>
                  <a:lnTo>
                    <a:pt x="228269" y="100092"/>
                  </a:lnTo>
                  <a:lnTo>
                    <a:pt x="228398" y="100889"/>
                  </a:lnTo>
                  <a:lnTo>
                    <a:pt x="228113" y="101133"/>
                  </a:lnTo>
                  <a:lnTo>
                    <a:pt x="228087" y="101410"/>
                  </a:lnTo>
                  <a:lnTo>
                    <a:pt x="228320" y="101719"/>
                  </a:lnTo>
                  <a:lnTo>
                    <a:pt x="228748" y="101930"/>
                  </a:lnTo>
                  <a:lnTo>
                    <a:pt x="228955" y="102174"/>
                  </a:lnTo>
                  <a:lnTo>
                    <a:pt x="229136" y="102271"/>
                  </a:lnTo>
                  <a:lnTo>
                    <a:pt x="229317" y="102597"/>
                  </a:lnTo>
                  <a:lnTo>
                    <a:pt x="229602" y="102857"/>
                  </a:lnTo>
                  <a:lnTo>
                    <a:pt x="229900" y="103459"/>
                  </a:lnTo>
                  <a:lnTo>
                    <a:pt x="230366" y="103898"/>
                  </a:lnTo>
                  <a:lnTo>
                    <a:pt x="230560" y="104451"/>
                  </a:lnTo>
                  <a:lnTo>
                    <a:pt x="230548" y="104793"/>
                  </a:lnTo>
                  <a:lnTo>
                    <a:pt x="230677" y="105086"/>
                  </a:lnTo>
                  <a:lnTo>
                    <a:pt x="230496" y="105508"/>
                  </a:lnTo>
                  <a:lnTo>
                    <a:pt x="230548" y="105948"/>
                  </a:lnTo>
                  <a:lnTo>
                    <a:pt x="230677" y="106159"/>
                  </a:lnTo>
                  <a:lnTo>
                    <a:pt x="230703" y="106436"/>
                  </a:lnTo>
                  <a:lnTo>
                    <a:pt x="230366" y="106810"/>
                  </a:lnTo>
                  <a:lnTo>
                    <a:pt x="230056" y="106761"/>
                  </a:lnTo>
                  <a:lnTo>
                    <a:pt x="229447" y="106826"/>
                  </a:lnTo>
                  <a:lnTo>
                    <a:pt x="229149" y="106940"/>
                  </a:lnTo>
                  <a:lnTo>
                    <a:pt x="228191" y="106647"/>
                  </a:lnTo>
                  <a:lnTo>
                    <a:pt x="227725" y="107119"/>
                  </a:lnTo>
                  <a:lnTo>
                    <a:pt x="227583" y="107428"/>
                  </a:lnTo>
                  <a:lnTo>
                    <a:pt x="227518" y="107884"/>
                  </a:lnTo>
                  <a:lnTo>
                    <a:pt x="227427" y="108046"/>
                  </a:lnTo>
                  <a:lnTo>
                    <a:pt x="226974" y="107932"/>
                  </a:lnTo>
                  <a:lnTo>
                    <a:pt x="226896" y="108323"/>
                  </a:lnTo>
                  <a:lnTo>
                    <a:pt x="226948" y="108583"/>
                  </a:lnTo>
                  <a:lnTo>
                    <a:pt x="226896" y="108794"/>
                  </a:lnTo>
                  <a:lnTo>
                    <a:pt x="226780" y="108925"/>
                  </a:lnTo>
                  <a:lnTo>
                    <a:pt x="226935" y="109315"/>
                  </a:lnTo>
                  <a:lnTo>
                    <a:pt x="227298" y="109461"/>
                  </a:lnTo>
                  <a:lnTo>
                    <a:pt x="227427" y="109689"/>
                  </a:lnTo>
                  <a:lnTo>
                    <a:pt x="227378" y="110172"/>
                  </a:lnTo>
                  <a:lnTo>
                    <a:pt x="227145" y="110372"/>
                  </a:lnTo>
                  <a:lnTo>
                    <a:pt x="226858" y="111153"/>
                  </a:lnTo>
                  <a:lnTo>
                    <a:pt x="226702" y="111348"/>
                  </a:lnTo>
                  <a:lnTo>
                    <a:pt x="226780" y="111478"/>
                  </a:lnTo>
                  <a:lnTo>
                    <a:pt x="227259" y="111820"/>
                  </a:lnTo>
                  <a:lnTo>
                    <a:pt x="227609" y="111820"/>
                  </a:lnTo>
                  <a:lnTo>
                    <a:pt x="228101" y="111609"/>
                  </a:lnTo>
                  <a:lnTo>
                    <a:pt x="228385" y="111641"/>
                  </a:lnTo>
                  <a:lnTo>
                    <a:pt x="229007" y="111999"/>
                  </a:lnTo>
                  <a:lnTo>
                    <a:pt x="229486" y="112487"/>
                  </a:lnTo>
                  <a:lnTo>
                    <a:pt x="230069" y="112828"/>
                  </a:lnTo>
                  <a:lnTo>
                    <a:pt x="230690" y="112698"/>
                  </a:lnTo>
                  <a:lnTo>
                    <a:pt x="230820" y="112552"/>
                  </a:lnTo>
                  <a:lnTo>
                    <a:pt x="231105" y="112422"/>
                  </a:lnTo>
                  <a:lnTo>
                    <a:pt x="231480" y="112373"/>
                  </a:lnTo>
                  <a:lnTo>
                    <a:pt x="232205" y="113023"/>
                  </a:lnTo>
                  <a:lnTo>
                    <a:pt x="232192" y="113398"/>
                  </a:lnTo>
                  <a:lnTo>
                    <a:pt x="232296" y="113625"/>
                  </a:lnTo>
                  <a:lnTo>
                    <a:pt x="232529" y="113853"/>
                  </a:lnTo>
                  <a:lnTo>
                    <a:pt x="235170" y="114276"/>
                  </a:lnTo>
                  <a:lnTo>
                    <a:pt x="235507" y="114390"/>
                  </a:lnTo>
                  <a:lnTo>
                    <a:pt x="235779" y="114991"/>
                  </a:lnTo>
                  <a:lnTo>
                    <a:pt x="235921" y="115219"/>
                  </a:lnTo>
                  <a:lnTo>
                    <a:pt x="235805" y="115967"/>
                  </a:lnTo>
                  <a:lnTo>
                    <a:pt x="235623" y="116553"/>
                  </a:lnTo>
                  <a:lnTo>
                    <a:pt x="234678" y="116781"/>
                  </a:lnTo>
                  <a:lnTo>
                    <a:pt x="234497" y="117025"/>
                  </a:lnTo>
                  <a:lnTo>
                    <a:pt x="234458" y="117448"/>
                  </a:lnTo>
                  <a:lnTo>
                    <a:pt x="234652" y="117822"/>
                  </a:lnTo>
                  <a:lnTo>
                    <a:pt x="235403" y="118668"/>
                  </a:lnTo>
                  <a:lnTo>
                    <a:pt x="235365" y="119156"/>
                  </a:lnTo>
                  <a:lnTo>
                    <a:pt x="235455" y="119595"/>
                  </a:lnTo>
                  <a:lnTo>
                    <a:pt x="235980" y="120375"/>
                  </a:lnTo>
                  <a:lnTo>
                    <a:pt x="237100" y="121449"/>
                  </a:lnTo>
                  <a:lnTo>
                    <a:pt x="237656" y="121693"/>
                  </a:lnTo>
                  <a:lnTo>
                    <a:pt x="238213" y="122148"/>
                  </a:lnTo>
                  <a:lnTo>
                    <a:pt x="238446" y="122474"/>
                  </a:lnTo>
                  <a:lnTo>
                    <a:pt x="238472" y="122880"/>
                  </a:lnTo>
                  <a:lnTo>
                    <a:pt x="238537" y="123027"/>
                  </a:lnTo>
                  <a:lnTo>
                    <a:pt x="239560" y="124816"/>
                  </a:lnTo>
                  <a:lnTo>
                    <a:pt x="240544" y="125548"/>
                  </a:lnTo>
                  <a:lnTo>
                    <a:pt x="240880" y="125629"/>
                  </a:lnTo>
                  <a:lnTo>
                    <a:pt x="241191" y="125938"/>
                  </a:lnTo>
                  <a:lnTo>
                    <a:pt x="241230" y="126134"/>
                  </a:lnTo>
                  <a:lnTo>
                    <a:pt x="240803" y="127142"/>
                  </a:lnTo>
                  <a:lnTo>
                    <a:pt x="240544" y="128167"/>
                  </a:lnTo>
                  <a:lnTo>
                    <a:pt x="240729" y="128787"/>
                  </a:lnTo>
                  <a:lnTo>
                    <a:pt x="242266" y="129045"/>
                  </a:lnTo>
                  <a:lnTo>
                    <a:pt x="242848" y="130298"/>
                  </a:lnTo>
                  <a:lnTo>
                    <a:pt x="243687" y="130540"/>
                  </a:lnTo>
                  <a:lnTo>
                    <a:pt x="244700" y="130981"/>
                  </a:lnTo>
                  <a:lnTo>
                    <a:pt x="245917" y="131941"/>
                  </a:lnTo>
                  <a:lnTo>
                    <a:pt x="246383" y="132461"/>
                  </a:lnTo>
                  <a:lnTo>
                    <a:pt x="246823" y="133844"/>
                  </a:lnTo>
                  <a:lnTo>
                    <a:pt x="247432" y="134429"/>
                  </a:lnTo>
                  <a:lnTo>
                    <a:pt x="247769" y="134950"/>
                  </a:lnTo>
                  <a:lnTo>
                    <a:pt x="248105" y="136414"/>
                  </a:lnTo>
                  <a:lnTo>
                    <a:pt x="246862" y="137130"/>
                  </a:lnTo>
                  <a:lnTo>
                    <a:pt x="245865" y="136934"/>
                  </a:lnTo>
                  <a:lnTo>
                    <a:pt x="245321" y="136739"/>
                  </a:lnTo>
                  <a:lnTo>
                    <a:pt x="244920" y="136772"/>
                  </a:lnTo>
                  <a:lnTo>
                    <a:pt x="244622" y="137162"/>
                  </a:lnTo>
                  <a:lnTo>
                    <a:pt x="244661" y="137536"/>
                  </a:lnTo>
                  <a:lnTo>
                    <a:pt x="243845" y="137829"/>
                  </a:lnTo>
                  <a:lnTo>
                    <a:pt x="243509" y="137764"/>
                  </a:lnTo>
                  <a:lnTo>
                    <a:pt x="242797" y="137829"/>
                  </a:lnTo>
                  <a:lnTo>
                    <a:pt x="241787" y="138366"/>
                  </a:lnTo>
                  <a:lnTo>
                    <a:pt x="241774" y="138691"/>
                  </a:lnTo>
                  <a:lnTo>
                    <a:pt x="241230" y="139358"/>
                  </a:lnTo>
                  <a:lnTo>
                    <a:pt x="240829" y="139667"/>
                  </a:lnTo>
                  <a:lnTo>
                    <a:pt x="240544" y="140107"/>
                  </a:lnTo>
                  <a:lnTo>
                    <a:pt x="240608" y="141375"/>
                  </a:lnTo>
                  <a:lnTo>
                    <a:pt x="240932" y="141766"/>
                  </a:lnTo>
                  <a:lnTo>
                    <a:pt x="241385" y="142042"/>
                  </a:lnTo>
                  <a:lnTo>
                    <a:pt x="241644" y="142514"/>
                  </a:lnTo>
                  <a:lnTo>
                    <a:pt x="241610" y="142801"/>
                  </a:lnTo>
                  <a:lnTo>
                    <a:pt x="241567" y="142953"/>
                  </a:lnTo>
                  <a:lnTo>
                    <a:pt x="241709" y="143360"/>
                  </a:lnTo>
                  <a:lnTo>
                    <a:pt x="242253" y="144108"/>
                  </a:lnTo>
                  <a:lnTo>
                    <a:pt x="242628" y="144271"/>
                  </a:lnTo>
                  <a:lnTo>
                    <a:pt x="242957" y="144305"/>
                  </a:lnTo>
                  <a:lnTo>
                    <a:pt x="242900" y="144612"/>
                  </a:lnTo>
                  <a:lnTo>
                    <a:pt x="242745" y="144824"/>
                  </a:lnTo>
                  <a:lnTo>
                    <a:pt x="242357" y="144905"/>
                  </a:lnTo>
                  <a:lnTo>
                    <a:pt x="242059" y="145084"/>
                  </a:lnTo>
                  <a:lnTo>
                    <a:pt x="241890" y="145344"/>
                  </a:lnTo>
                  <a:lnTo>
                    <a:pt x="241580" y="145474"/>
                  </a:lnTo>
                  <a:lnTo>
                    <a:pt x="241360" y="145458"/>
                  </a:lnTo>
                  <a:lnTo>
                    <a:pt x="240764" y="145214"/>
                  </a:lnTo>
                  <a:lnTo>
                    <a:pt x="239715" y="145296"/>
                  </a:lnTo>
                  <a:lnTo>
                    <a:pt x="239612" y="145442"/>
                  </a:lnTo>
                  <a:lnTo>
                    <a:pt x="239741" y="145702"/>
                  </a:lnTo>
                  <a:lnTo>
                    <a:pt x="239612" y="146223"/>
                  </a:lnTo>
                  <a:lnTo>
                    <a:pt x="239210" y="146483"/>
                  </a:lnTo>
                  <a:lnTo>
                    <a:pt x="238589" y="147280"/>
                  </a:lnTo>
                  <a:lnTo>
                    <a:pt x="238550" y="147540"/>
                  </a:lnTo>
                  <a:lnTo>
                    <a:pt x="238433" y="147703"/>
                  </a:lnTo>
                  <a:lnTo>
                    <a:pt x="238006" y="147898"/>
                  </a:lnTo>
                  <a:lnTo>
                    <a:pt x="237799" y="147817"/>
                  </a:lnTo>
                  <a:lnTo>
                    <a:pt x="236168" y="148663"/>
                  </a:lnTo>
                  <a:lnTo>
                    <a:pt x="235442" y="149850"/>
                  </a:lnTo>
                  <a:lnTo>
                    <a:pt x="234018" y="150826"/>
                  </a:lnTo>
                  <a:lnTo>
                    <a:pt x="233034" y="150339"/>
                  </a:lnTo>
                  <a:lnTo>
                    <a:pt x="231895" y="150339"/>
                  </a:lnTo>
                  <a:lnTo>
                    <a:pt x="231351" y="150615"/>
                  </a:lnTo>
                  <a:lnTo>
                    <a:pt x="231247" y="150810"/>
                  </a:lnTo>
                  <a:lnTo>
                    <a:pt x="230781" y="151168"/>
                  </a:lnTo>
                  <a:lnTo>
                    <a:pt x="229771" y="151608"/>
                  </a:lnTo>
                  <a:lnTo>
                    <a:pt x="229215" y="151640"/>
                  </a:lnTo>
                  <a:lnTo>
                    <a:pt x="227878" y="151644"/>
                  </a:lnTo>
                  <a:lnTo>
                    <a:pt x="226651" y="152112"/>
                  </a:lnTo>
                  <a:lnTo>
                    <a:pt x="225525" y="153007"/>
                  </a:lnTo>
                  <a:lnTo>
                    <a:pt x="225304" y="153007"/>
                  </a:lnTo>
                  <a:lnTo>
                    <a:pt x="224411" y="152519"/>
                  </a:lnTo>
                  <a:lnTo>
                    <a:pt x="223725" y="152551"/>
                  </a:lnTo>
                  <a:lnTo>
                    <a:pt x="223078" y="152795"/>
                  </a:lnTo>
                  <a:lnTo>
                    <a:pt x="222948" y="152877"/>
                  </a:lnTo>
                  <a:lnTo>
                    <a:pt x="222793" y="153235"/>
                  </a:lnTo>
                  <a:lnTo>
                    <a:pt x="222521" y="153609"/>
                  </a:lnTo>
                  <a:lnTo>
                    <a:pt x="221990" y="153836"/>
                  </a:lnTo>
                  <a:lnTo>
                    <a:pt x="221148" y="153674"/>
                  </a:lnTo>
                  <a:lnTo>
                    <a:pt x="220825" y="153771"/>
                  </a:lnTo>
                  <a:lnTo>
                    <a:pt x="220423" y="154666"/>
                  </a:lnTo>
                  <a:lnTo>
                    <a:pt x="220048" y="154943"/>
                  </a:lnTo>
                  <a:lnTo>
                    <a:pt x="219308" y="155270"/>
                  </a:lnTo>
                  <a:lnTo>
                    <a:pt x="218936" y="155910"/>
                  </a:lnTo>
                  <a:lnTo>
                    <a:pt x="218029" y="155925"/>
                  </a:lnTo>
                  <a:lnTo>
                    <a:pt x="216091" y="156444"/>
                  </a:lnTo>
                  <a:lnTo>
                    <a:pt x="216120" y="156787"/>
                  </a:lnTo>
                  <a:lnTo>
                    <a:pt x="216666" y="157552"/>
                  </a:lnTo>
                  <a:lnTo>
                    <a:pt x="216670" y="158130"/>
                  </a:lnTo>
                  <a:lnTo>
                    <a:pt x="217683" y="158919"/>
                  </a:lnTo>
                  <a:lnTo>
                    <a:pt x="219043" y="159751"/>
                  </a:lnTo>
                  <a:lnTo>
                    <a:pt x="219208" y="160068"/>
                  </a:lnTo>
                  <a:lnTo>
                    <a:pt x="219305" y="160587"/>
                  </a:lnTo>
                  <a:lnTo>
                    <a:pt x="219682" y="161368"/>
                  </a:lnTo>
                  <a:lnTo>
                    <a:pt x="219967" y="161700"/>
                  </a:lnTo>
                  <a:lnTo>
                    <a:pt x="220668" y="162013"/>
                  </a:lnTo>
                  <a:lnTo>
                    <a:pt x="220786" y="163092"/>
                  </a:lnTo>
                  <a:lnTo>
                    <a:pt x="220669" y="163450"/>
                  </a:lnTo>
                  <a:lnTo>
                    <a:pt x="220475" y="163596"/>
                  </a:lnTo>
                  <a:lnTo>
                    <a:pt x="220268" y="163629"/>
                  </a:lnTo>
                  <a:lnTo>
                    <a:pt x="219867" y="163987"/>
                  </a:lnTo>
                  <a:lnTo>
                    <a:pt x="219077" y="165174"/>
                  </a:lnTo>
                  <a:lnTo>
                    <a:pt x="218579" y="165416"/>
                  </a:lnTo>
                  <a:lnTo>
                    <a:pt x="218391" y="165857"/>
                  </a:lnTo>
                  <a:lnTo>
                    <a:pt x="218028" y="165744"/>
                  </a:lnTo>
                  <a:lnTo>
                    <a:pt x="217588" y="165760"/>
                  </a:lnTo>
                  <a:lnTo>
                    <a:pt x="216953" y="166069"/>
                  </a:lnTo>
                  <a:lnTo>
                    <a:pt x="216750" y="166558"/>
                  </a:lnTo>
                  <a:lnTo>
                    <a:pt x="216707" y="166688"/>
                  </a:lnTo>
                  <a:lnTo>
                    <a:pt x="216720" y="167923"/>
                  </a:lnTo>
                  <a:lnTo>
                    <a:pt x="215840" y="169273"/>
                  </a:lnTo>
                  <a:lnTo>
                    <a:pt x="215400" y="169696"/>
                  </a:lnTo>
                  <a:lnTo>
                    <a:pt x="214830" y="169908"/>
                  </a:lnTo>
                  <a:lnTo>
                    <a:pt x="214649" y="170184"/>
                  </a:lnTo>
                  <a:lnTo>
                    <a:pt x="214636" y="170607"/>
                  </a:lnTo>
                  <a:lnTo>
                    <a:pt x="214817" y="170900"/>
                  </a:lnTo>
                  <a:lnTo>
                    <a:pt x="215063" y="171583"/>
                  </a:lnTo>
                  <a:lnTo>
                    <a:pt x="214998" y="172055"/>
                  </a:lnTo>
                  <a:lnTo>
                    <a:pt x="214429" y="173128"/>
                  </a:lnTo>
                  <a:lnTo>
                    <a:pt x="213833" y="173405"/>
                  </a:lnTo>
                  <a:lnTo>
                    <a:pt x="213600" y="173844"/>
                  </a:lnTo>
                  <a:lnTo>
                    <a:pt x="213587" y="174202"/>
                  </a:lnTo>
                  <a:lnTo>
                    <a:pt x="213846" y="175276"/>
                  </a:lnTo>
                  <a:lnTo>
                    <a:pt x="212720" y="176268"/>
                  </a:lnTo>
                  <a:lnTo>
                    <a:pt x="212733" y="176479"/>
                  </a:lnTo>
                  <a:lnTo>
                    <a:pt x="213561" y="176902"/>
                  </a:lnTo>
                  <a:lnTo>
                    <a:pt x="213704" y="177049"/>
                  </a:lnTo>
                  <a:lnTo>
                    <a:pt x="213794" y="177276"/>
                  </a:lnTo>
                  <a:lnTo>
                    <a:pt x="213587" y="177911"/>
                  </a:lnTo>
                  <a:lnTo>
                    <a:pt x="213225" y="178252"/>
                  </a:lnTo>
                  <a:lnTo>
                    <a:pt x="212642" y="179456"/>
                  </a:lnTo>
                  <a:lnTo>
                    <a:pt x="212901" y="180009"/>
                  </a:lnTo>
                  <a:lnTo>
                    <a:pt x="213069" y="180139"/>
                  </a:lnTo>
                  <a:lnTo>
                    <a:pt x="213289" y="181652"/>
                  </a:lnTo>
                  <a:lnTo>
                    <a:pt x="214468" y="182709"/>
                  </a:lnTo>
                  <a:lnTo>
                    <a:pt x="214843" y="182709"/>
                  </a:lnTo>
                  <a:lnTo>
                    <a:pt x="215232" y="182465"/>
                  </a:lnTo>
                  <a:lnTo>
                    <a:pt x="215529" y="182774"/>
                  </a:lnTo>
                  <a:lnTo>
                    <a:pt x="215516" y="183132"/>
                  </a:lnTo>
                  <a:lnTo>
                    <a:pt x="215568" y="183278"/>
                  </a:lnTo>
                  <a:lnTo>
                    <a:pt x="215892" y="183913"/>
                  </a:lnTo>
                  <a:lnTo>
                    <a:pt x="216216" y="184222"/>
                  </a:lnTo>
                  <a:lnTo>
                    <a:pt x="216319" y="184547"/>
                  </a:lnTo>
                  <a:lnTo>
                    <a:pt x="216327" y="184828"/>
                  </a:lnTo>
                  <a:lnTo>
                    <a:pt x="216539" y="185539"/>
                  </a:lnTo>
                  <a:lnTo>
                    <a:pt x="216850" y="185930"/>
                  </a:lnTo>
                  <a:lnTo>
                    <a:pt x="216928" y="186336"/>
                  </a:lnTo>
                  <a:lnTo>
                    <a:pt x="216449" y="186727"/>
                  </a:lnTo>
                  <a:lnTo>
                    <a:pt x="216203" y="187117"/>
                  </a:lnTo>
                  <a:lnTo>
                    <a:pt x="216060" y="188142"/>
                  </a:lnTo>
                  <a:lnTo>
                    <a:pt x="216643" y="188467"/>
                  </a:lnTo>
                  <a:lnTo>
                    <a:pt x="218015" y="188614"/>
                  </a:lnTo>
                  <a:lnTo>
                    <a:pt x="218714" y="189037"/>
                  </a:lnTo>
                  <a:lnTo>
                    <a:pt x="219569" y="189216"/>
                  </a:lnTo>
                  <a:lnTo>
                    <a:pt x="220009" y="189394"/>
                  </a:lnTo>
                  <a:lnTo>
                    <a:pt x="220255" y="189573"/>
                  </a:lnTo>
                  <a:lnTo>
                    <a:pt x="220268" y="190208"/>
                  </a:lnTo>
                  <a:lnTo>
                    <a:pt x="220359" y="190436"/>
                  </a:lnTo>
                  <a:lnTo>
                    <a:pt x="220540" y="190549"/>
                  </a:lnTo>
                  <a:lnTo>
                    <a:pt x="222055" y="190907"/>
                  </a:lnTo>
                  <a:lnTo>
                    <a:pt x="224101" y="190321"/>
                  </a:lnTo>
                  <a:lnTo>
                    <a:pt x="225861" y="190012"/>
                  </a:lnTo>
                  <a:lnTo>
                    <a:pt x="226043" y="190387"/>
                  </a:lnTo>
                  <a:lnTo>
                    <a:pt x="226224" y="190533"/>
                  </a:lnTo>
                  <a:lnTo>
                    <a:pt x="226884" y="190696"/>
                  </a:lnTo>
                  <a:lnTo>
                    <a:pt x="226807" y="191363"/>
                  </a:lnTo>
                  <a:lnTo>
                    <a:pt x="226250" y="192078"/>
                  </a:lnTo>
                  <a:lnTo>
                    <a:pt x="225771" y="192554"/>
                  </a:lnTo>
                  <a:lnTo>
                    <a:pt x="225382" y="193070"/>
                  </a:lnTo>
                  <a:lnTo>
                    <a:pt x="225331" y="193542"/>
                  </a:lnTo>
                  <a:lnTo>
                    <a:pt x="224782" y="194406"/>
                  </a:lnTo>
                  <a:lnTo>
                    <a:pt x="223842" y="195641"/>
                  </a:lnTo>
                  <a:lnTo>
                    <a:pt x="223052" y="196096"/>
                  </a:lnTo>
                  <a:lnTo>
                    <a:pt x="222599" y="196129"/>
                  </a:lnTo>
                  <a:lnTo>
                    <a:pt x="222184" y="196405"/>
                  </a:lnTo>
                  <a:lnTo>
                    <a:pt x="221822" y="196844"/>
                  </a:lnTo>
                  <a:lnTo>
                    <a:pt x="221822" y="197430"/>
                  </a:lnTo>
                  <a:lnTo>
                    <a:pt x="221524" y="197609"/>
                  </a:lnTo>
                  <a:lnTo>
                    <a:pt x="220980" y="197674"/>
                  </a:lnTo>
                  <a:lnTo>
                    <a:pt x="220372" y="198178"/>
                  </a:lnTo>
                  <a:lnTo>
                    <a:pt x="220359" y="198455"/>
                  </a:lnTo>
                  <a:lnTo>
                    <a:pt x="220553" y="198861"/>
                  </a:lnTo>
                  <a:lnTo>
                    <a:pt x="220462" y="199463"/>
                  </a:lnTo>
                  <a:lnTo>
                    <a:pt x="221265" y="200455"/>
                  </a:lnTo>
                  <a:lnTo>
                    <a:pt x="221641" y="200813"/>
                  </a:lnTo>
                  <a:lnTo>
                    <a:pt x="222003" y="201025"/>
                  </a:lnTo>
                  <a:lnTo>
                    <a:pt x="221757" y="201561"/>
                  </a:lnTo>
                  <a:lnTo>
                    <a:pt x="221679" y="202407"/>
                  </a:lnTo>
                  <a:lnTo>
                    <a:pt x="221913" y="202554"/>
                  </a:lnTo>
                  <a:lnTo>
                    <a:pt x="222469" y="202602"/>
                  </a:lnTo>
                  <a:lnTo>
                    <a:pt x="223000" y="202440"/>
                  </a:lnTo>
                  <a:lnTo>
                    <a:pt x="223246" y="202212"/>
                  </a:lnTo>
                  <a:lnTo>
                    <a:pt x="223790" y="202375"/>
                  </a:lnTo>
                  <a:lnTo>
                    <a:pt x="223945" y="202749"/>
                  </a:lnTo>
                  <a:lnTo>
                    <a:pt x="223971" y="203204"/>
                  </a:lnTo>
                  <a:lnTo>
                    <a:pt x="224296" y="204101"/>
                  </a:lnTo>
                  <a:lnTo>
                    <a:pt x="224334" y="204229"/>
                  </a:lnTo>
                  <a:lnTo>
                    <a:pt x="224402" y="204411"/>
                  </a:lnTo>
                  <a:lnTo>
                    <a:pt x="224696" y="204603"/>
                  </a:lnTo>
                  <a:lnTo>
                    <a:pt x="225357" y="204863"/>
                  </a:lnTo>
                  <a:lnTo>
                    <a:pt x="225448" y="204996"/>
                  </a:lnTo>
                  <a:lnTo>
                    <a:pt x="225745" y="205482"/>
                  </a:lnTo>
                  <a:lnTo>
                    <a:pt x="225434" y="206181"/>
                  </a:lnTo>
                  <a:lnTo>
                    <a:pt x="224929" y="206783"/>
                  </a:lnTo>
                  <a:lnTo>
                    <a:pt x="224839" y="207108"/>
                  </a:lnTo>
                  <a:lnTo>
                    <a:pt x="224839" y="207385"/>
                  </a:lnTo>
                  <a:lnTo>
                    <a:pt x="225098" y="208068"/>
                  </a:lnTo>
                  <a:lnTo>
                    <a:pt x="225357" y="208328"/>
                  </a:lnTo>
                  <a:lnTo>
                    <a:pt x="226004" y="208670"/>
                  </a:lnTo>
                  <a:lnTo>
                    <a:pt x="226652" y="208800"/>
                  </a:lnTo>
                  <a:lnTo>
                    <a:pt x="226949" y="208995"/>
                  </a:lnTo>
                  <a:lnTo>
                    <a:pt x="227402" y="209564"/>
                  </a:lnTo>
                  <a:lnTo>
                    <a:pt x="227454" y="209711"/>
                  </a:lnTo>
                  <a:lnTo>
                    <a:pt x="227390" y="210654"/>
                  </a:lnTo>
                  <a:lnTo>
                    <a:pt x="227273" y="210849"/>
                  </a:lnTo>
                  <a:lnTo>
                    <a:pt x="227053" y="210865"/>
                  </a:lnTo>
                  <a:lnTo>
                    <a:pt x="225836" y="211402"/>
                  </a:lnTo>
                  <a:lnTo>
                    <a:pt x="224308" y="211370"/>
                  </a:lnTo>
                  <a:lnTo>
                    <a:pt x="224166" y="211516"/>
                  </a:lnTo>
                  <a:lnTo>
                    <a:pt x="224101" y="211728"/>
                  </a:lnTo>
                  <a:lnTo>
                    <a:pt x="224204" y="212020"/>
                  </a:lnTo>
                  <a:lnTo>
                    <a:pt x="223712" y="212671"/>
                  </a:lnTo>
                  <a:lnTo>
                    <a:pt x="222288" y="213679"/>
                  </a:lnTo>
                  <a:lnTo>
                    <a:pt x="221835" y="213663"/>
                  </a:lnTo>
                  <a:lnTo>
                    <a:pt x="220294" y="214281"/>
                  </a:lnTo>
                  <a:lnTo>
                    <a:pt x="219453" y="215632"/>
                  </a:lnTo>
                  <a:lnTo>
                    <a:pt x="219310" y="216380"/>
                  </a:lnTo>
                  <a:lnTo>
                    <a:pt x="219517" y="216575"/>
                  </a:lnTo>
                  <a:lnTo>
                    <a:pt x="220036" y="217746"/>
                  </a:lnTo>
                  <a:lnTo>
                    <a:pt x="219790" y="218559"/>
                  </a:lnTo>
                  <a:lnTo>
                    <a:pt x="219621" y="218901"/>
                  </a:lnTo>
                  <a:lnTo>
                    <a:pt x="219349" y="219047"/>
                  </a:lnTo>
                  <a:lnTo>
                    <a:pt x="219013" y="219486"/>
                  </a:lnTo>
                  <a:lnTo>
                    <a:pt x="218689" y="220706"/>
                  </a:lnTo>
                  <a:lnTo>
                    <a:pt x="218831" y="220820"/>
                  </a:lnTo>
                  <a:lnTo>
                    <a:pt x="219621" y="221926"/>
                  </a:lnTo>
                  <a:lnTo>
                    <a:pt x="219595" y="222561"/>
                  </a:lnTo>
                  <a:lnTo>
                    <a:pt x="219505" y="222788"/>
                  </a:lnTo>
                  <a:lnTo>
                    <a:pt x="219738" y="223553"/>
                  </a:lnTo>
                  <a:lnTo>
                    <a:pt x="219828" y="223683"/>
                  </a:lnTo>
                  <a:lnTo>
                    <a:pt x="220554" y="223716"/>
                  </a:lnTo>
                  <a:lnTo>
                    <a:pt x="221214" y="224610"/>
                  </a:lnTo>
                  <a:lnTo>
                    <a:pt x="221253" y="225163"/>
                  </a:lnTo>
                  <a:lnTo>
                    <a:pt x="221084" y="225309"/>
                  </a:lnTo>
                  <a:lnTo>
                    <a:pt x="220450" y="225570"/>
                  </a:lnTo>
                  <a:lnTo>
                    <a:pt x="220372" y="226041"/>
                  </a:lnTo>
                  <a:lnTo>
                    <a:pt x="220411" y="226302"/>
                  </a:lnTo>
                  <a:lnTo>
                    <a:pt x="220968" y="227440"/>
                  </a:lnTo>
                  <a:lnTo>
                    <a:pt x="221330" y="227587"/>
                  </a:lnTo>
                  <a:lnTo>
                    <a:pt x="221512" y="227831"/>
                  </a:lnTo>
                  <a:lnTo>
                    <a:pt x="221564" y="228221"/>
                  </a:lnTo>
                  <a:lnTo>
                    <a:pt x="221110" y="228595"/>
                  </a:lnTo>
                  <a:lnTo>
                    <a:pt x="220968" y="228498"/>
                  </a:lnTo>
                  <a:lnTo>
                    <a:pt x="220683" y="228677"/>
                  </a:lnTo>
                  <a:lnTo>
                    <a:pt x="220411" y="229555"/>
                  </a:lnTo>
                  <a:lnTo>
                    <a:pt x="219207" y="229246"/>
                  </a:lnTo>
                  <a:lnTo>
                    <a:pt x="218611" y="228904"/>
                  </a:lnTo>
                  <a:lnTo>
                    <a:pt x="218184" y="228855"/>
                  </a:lnTo>
                  <a:lnTo>
                    <a:pt x="218055" y="228855"/>
                  </a:lnTo>
                  <a:lnTo>
                    <a:pt x="217731" y="229116"/>
                  </a:lnTo>
                  <a:lnTo>
                    <a:pt x="217589" y="229425"/>
                  </a:lnTo>
                  <a:lnTo>
                    <a:pt x="217343" y="229392"/>
                  </a:lnTo>
                  <a:lnTo>
                    <a:pt x="216630" y="229099"/>
                  </a:lnTo>
                  <a:lnTo>
                    <a:pt x="215880" y="229100"/>
                  </a:lnTo>
                  <a:lnTo>
                    <a:pt x="214442" y="229441"/>
                  </a:lnTo>
                  <a:lnTo>
                    <a:pt x="213847" y="229767"/>
                  </a:lnTo>
                  <a:lnTo>
                    <a:pt x="213601" y="230889"/>
                  </a:lnTo>
                  <a:lnTo>
                    <a:pt x="213691" y="231247"/>
                  </a:lnTo>
                  <a:lnTo>
                    <a:pt x="214002" y="231604"/>
                  </a:lnTo>
                  <a:lnTo>
                    <a:pt x="213704" y="232336"/>
                  </a:lnTo>
                  <a:lnTo>
                    <a:pt x="213234" y="232854"/>
                  </a:lnTo>
                  <a:lnTo>
                    <a:pt x="213122" y="233540"/>
                  </a:lnTo>
                  <a:lnTo>
                    <a:pt x="212604" y="233849"/>
                  </a:lnTo>
                  <a:lnTo>
                    <a:pt x="211451" y="233329"/>
                  </a:lnTo>
                  <a:lnTo>
                    <a:pt x="210752" y="233654"/>
                  </a:lnTo>
                  <a:lnTo>
                    <a:pt x="209043" y="233687"/>
                  </a:lnTo>
                  <a:lnTo>
                    <a:pt x="208758" y="233475"/>
                  </a:lnTo>
                  <a:lnTo>
                    <a:pt x="207943" y="233085"/>
                  </a:lnTo>
                  <a:lnTo>
                    <a:pt x="206428" y="233687"/>
                  </a:lnTo>
                  <a:lnTo>
                    <a:pt x="205910" y="234272"/>
                  </a:lnTo>
                  <a:lnTo>
                    <a:pt x="205806" y="234532"/>
                  </a:lnTo>
                  <a:lnTo>
                    <a:pt x="205638" y="235460"/>
                  </a:lnTo>
                  <a:lnTo>
                    <a:pt x="205638" y="236371"/>
                  </a:lnTo>
                  <a:lnTo>
                    <a:pt x="205547" y="237102"/>
                  </a:lnTo>
                  <a:lnTo>
                    <a:pt x="205327" y="237233"/>
                  </a:lnTo>
                  <a:lnTo>
                    <a:pt x="204848" y="237265"/>
                  </a:lnTo>
                  <a:lnTo>
                    <a:pt x="204473" y="237412"/>
                  </a:lnTo>
                  <a:lnTo>
                    <a:pt x="204499" y="237558"/>
                  </a:lnTo>
                  <a:lnTo>
                    <a:pt x="204473" y="237834"/>
                  </a:lnTo>
                  <a:lnTo>
                    <a:pt x="204137" y="238154"/>
                  </a:lnTo>
                  <a:lnTo>
                    <a:pt x="203687" y="237623"/>
                  </a:lnTo>
                  <a:lnTo>
                    <a:pt x="202912" y="237437"/>
                  </a:lnTo>
                  <a:lnTo>
                    <a:pt x="201864" y="237295"/>
                  </a:lnTo>
                  <a:lnTo>
                    <a:pt x="200750" y="237284"/>
                  </a:lnTo>
                  <a:lnTo>
                    <a:pt x="199959" y="237083"/>
                  </a:lnTo>
                  <a:lnTo>
                    <a:pt x="199439" y="237138"/>
                  </a:lnTo>
                  <a:lnTo>
                    <a:pt x="198722" y="237387"/>
                  </a:lnTo>
                  <a:lnTo>
                    <a:pt x="197874" y="238253"/>
                  </a:lnTo>
                  <a:lnTo>
                    <a:pt x="197516" y="238476"/>
                  </a:lnTo>
                  <a:lnTo>
                    <a:pt x="195873" y="238966"/>
                  </a:lnTo>
                  <a:lnTo>
                    <a:pt x="195209" y="239330"/>
                  </a:lnTo>
                  <a:lnTo>
                    <a:pt x="194222" y="240531"/>
                  </a:lnTo>
                  <a:lnTo>
                    <a:pt x="194196" y="240843"/>
                  </a:lnTo>
                  <a:lnTo>
                    <a:pt x="193930" y="241438"/>
                  </a:lnTo>
                  <a:lnTo>
                    <a:pt x="176715" y="241200"/>
                  </a:lnTo>
                  <a:lnTo>
                    <a:pt x="175749" y="240863"/>
                  </a:lnTo>
                  <a:lnTo>
                    <a:pt x="175029" y="240391"/>
                  </a:lnTo>
                  <a:lnTo>
                    <a:pt x="174050" y="239480"/>
                  </a:lnTo>
                  <a:lnTo>
                    <a:pt x="173595" y="238893"/>
                  </a:lnTo>
                  <a:lnTo>
                    <a:pt x="173018" y="238663"/>
                  </a:lnTo>
                  <a:lnTo>
                    <a:pt x="171917" y="238705"/>
                  </a:lnTo>
                  <a:lnTo>
                    <a:pt x="170902" y="238163"/>
                  </a:lnTo>
                  <a:lnTo>
                    <a:pt x="169945" y="237831"/>
                  </a:lnTo>
                  <a:lnTo>
                    <a:pt x="168744" y="237269"/>
                  </a:lnTo>
                  <a:lnTo>
                    <a:pt x="167962" y="236422"/>
                  </a:lnTo>
                  <a:lnTo>
                    <a:pt x="167814" y="236005"/>
                  </a:lnTo>
                  <a:lnTo>
                    <a:pt x="167534" y="235741"/>
                  </a:lnTo>
                  <a:lnTo>
                    <a:pt x="167014" y="235429"/>
                  </a:lnTo>
                  <a:lnTo>
                    <a:pt x="166787" y="235436"/>
                  </a:lnTo>
                  <a:lnTo>
                    <a:pt x="166583" y="235528"/>
                  </a:lnTo>
                  <a:lnTo>
                    <a:pt x="166498" y="235797"/>
                  </a:lnTo>
                  <a:lnTo>
                    <a:pt x="166485" y="236247"/>
                  </a:lnTo>
                  <a:lnTo>
                    <a:pt x="166323" y="236611"/>
                  </a:lnTo>
                  <a:lnTo>
                    <a:pt x="165558" y="236748"/>
                  </a:lnTo>
                  <a:lnTo>
                    <a:pt x="163963" y="237822"/>
                  </a:lnTo>
                  <a:lnTo>
                    <a:pt x="161184" y="238372"/>
                  </a:lnTo>
                  <a:lnTo>
                    <a:pt x="159599" y="239599"/>
                  </a:lnTo>
                  <a:lnTo>
                    <a:pt x="158591" y="240110"/>
                  </a:lnTo>
                  <a:lnTo>
                    <a:pt x="158607" y="228137"/>
                  </a:lnTo>
                  <a:lnTo>
                    <a:pt x="160049" y="228143"/>
                  </a:lnTo>
                  <a:lnTo>
                    <a:pt x="160009" y="224091"/>
                  </a:lnTo>
                  <a:lnTo>
                    <a:pt x="160066" y="214156"/>
                  </a:lnTo>
                  <a:lnTo>
                    <a:pt x="160196" y="213992"/>
                  </a:lnTo>
                  <a:lnTo>
                    <a:pt x="160210" y="211238"/>
                  </a:lnTo>
                  <a:lnTo>
                    <a:pt x="160279" y="199383"/>
                  </a:lnTo>
                  <a:lnTo>
                    <a:pt x="156923" y="199373"/>
                  </a:lnTo>
                  <a:lnTo>
                    <a:pt x="152383" y="199359"/>
                  </a:lnTo>
                  <a:lnTo>
                    <a:pt x="149631" y="199351"/>
                  </a:lnTo>
                  <a:lnTo>
                    <a:pt x="138697" y="199318"/>
                  </a:lnTo>
                  <a:lnTo>
                    <a:pt x="137774" y="199332"/>
                  </a:lnTo>
                  <a:lnTo>
                    <a:pt x="137114" y="199353"/>
                  </a:lnTo>
                  <a:lnTo>
                    <a:pt x="127352" y="199312"/>
                  </a:lnTo>
                  <a:lnTo>
                    <a:pt x="124203" y="199302"/>
                  </a:lnTo>
                  <a:lnTo>
                    <a:pt x="121044" y="199413"/>
                  </a:lnTo>
                  <a:lnTo>
                    <a:pt x="115791" y="199343"/>
                  </a:lnTo>
                  <a:lnTo>
                    <a:pt x="115193" y="199356"/>
                  </a:lnTo>
                  <a:lnTo>
                    <a:pt x="113807" y="199391"/>
                  </a:lnTo>
                  <a:lnTo>
                    <a:pt x="111594" y="199448"/>
                  </a:lnTo>
                  <a:lnTo>
                    <a:pt x="110620" y="199474"/>
                  </a:lnTo>
                  <a:lnTo>
                    <a:pt x="109674" y="199519"/>
                  </a:lnTo>
                  <a:lnTo>
                    <a:pt x="106533" y="199617"/>
                  </a:lnTo>
                  <a:lnTo>
                    <a:pt x="106292" y="199617"/>
                  </a:lnTo>
                  <a:lnTo>
                    <a:pt x="105174" y="199609"/>
                  </a:lnTo>
                  <a:lnTo>
                    <a:pt x="104660" y="199604"/>
                  </a:lnTo>
                  <a:lnTo>
                    <a:pt x="103447" y="199594"/>
                  </a:lnTo>
                  <a:lnTo>
                    <a:pt x="99505" y="199594"/>
                  </a:lnTo>
                  <a:lnTo>
                    <a:pt x="97709" y="199563"/>
                  </a:lnTo>
                  <a:lnTo>
                    <a:pt x="97403" y="199014"/>
                  </a:lnTo>
                  <a:lnTo>
                    <a:pt x="97328" y="197711"/>
                  </a:lnTo>
                  <a:lnTo>
                    <a:pt x="96536" y="197587"/>
                  </a:lnTo>
                  <a:lnTo>
                    <a:pt x="95186" y="196930"/>
                  </a:lnTo>
                  <a:lnTo>
                    <a:pt x="94469" y="196828"/>
                  </a:lnTo>
                  <a:lnTo>
                    <a:pt x="94199" y="196699"/>
                  </a:lnTo>
                  <a:lnTo>
                    <a:pt x="93780" y="196122"/>
                  </a:lnTo>
                  <a:lnTo>
                    <a:pt x="93323" y="195769"/>
                  </a:lnTo>
                  <a:lnTo>
                    <a:pt x="92418" y="195288"/>
                  </a:lnTo>
                  <a:lnTo>
                    <a:pt x="92061" y="194837"/>
                  </a:lnTo>
                  <a:lnTo>
                    <a:pt x="86738" y="194813"/>
                  </a:lnTo>
                  <a:lnTo>
                    <a:pt x="86539" y="194389"/>
                  </a:lnTo>
                  <a:lnTo>
                    <a:pt x="85960" y="193847"/>
                  </a:lnTo>
                  <a:lnTo>
                    <a:pt x="85626" y="192839"/>
                  </a:lnTo>
                  <a:lnTo>
                    <a:pt x="85832" y="192138"/>
                  </a:lnTo>
                  <a:lnTo>
                    <a:pt x="85571" y="191320"/>
                  </a:lnTo>
                  <a:lnTo>
                    <a:pt x="85245" y="190931"/>
                  </a:lnTo>
                  <a:lnTo>
                    <a:pt x="85255" y="190348"/>
                  </a:lnTo>
                  <a:lnTo>
                    <a:pt x="85581" y="190029"/>
                  </a:lnTo>
                  <a:lnTo>
                    <a:pt x="86999" y="190061"/>
                  </a:lnTo>
                  <a:lnTo>
                    <a:pt x="86673" y="189324"/>
                  </a:lnTo>
                  <a:lnTo>
                    <a:pt x="86678" y="186293"/>
                  </a:lnTo>
                  <a:lnTo>
                    <a:pt x="86292" y="186554"/>
                  </a:lnTo>
                  <a:lnTo>
                    <a:pt x="84574" y="186555"/>
                  </a:lnTo>
                  <a:lnTo>
                    <a:pt x="84601" y="185213"/>
                  </a:lnTo>
                  <a:lnTo>
                    <a:pt x="84530" y="184919"/>
                  </a:lnTo>
                  <a:lnTo>
                    <a:pt x="83506" y="184943"/>
                  </a:lnTo>
                  <a:lnTo>
                    <a:pt x="83281" y="185298"/>
                  </a:lnTo>
                  <a:lnTo>
                    <a:pt x="83514" y="185314"/>
                  </a:lnTo>
                  <a:lnTo>
                    <a:pt x="83531" y="186496"/>
                  </a:lnTo>
                  <a:lnTo>
                    <a:pt x="82284" y="186469"/>
                  </a:lnTo>
                  <a:lnTo>
                    <a:pt x="82283" y="186137"/>
                  </a:lnTo>
                  <a:lnTo>
                    <a:pt x="82459" y="185421"/>
                  </a:lnTo>
                  <a:lnTo>
                    <a:pt x="82491" y="182907"/>
                  </a:lnTo>
                  <a:lnTo>
                    <a:pt x="78407" y="182805"/>
                  </a:lnTo>
                  <a:lnTo>
                    <a:pt x="77785" y="182266"/>
                  </a:lnTo>
                  <a:lnTo>
                    <a:pt x="77480" y="182256"/>
                  </a:lnTo>
                  <a:lnTo>
                    <a:pt x="77289" y="183233"/>
                  </a:lnTo>
                  <a:lnTo>
                    <a:pt x="77472" y="183894"/>
                  </a:lnTo>
                  <a:lnTo>
                    <a:pt x="76716" y="183899"/>
                  </a:lnTo>
                  <a:lnTo>
                    <a:pt x="76703" y="184501"/>
                  </a:lnTo>
                  <a:lnTo>
                    <a:pt x="75227" y="184501"/>
                  </a:lnTo>
                  <a:lnTo>
                    <a:pt x="75329" y="183868"/>
                  </a:lnTo>
                  <a:lnTo>
                    <a:pt x="75614" y="183034"/>
                  </a:lnTo>
                  <a:lnTo>
                    <a:pt x="76243" y="182387"/>
                  </a:lnTo>
                  <a:lnTo>
                    <a:pt x="76276" y="182256"/>
                  </a:lnTo>
                  <a:lnTo>
                    <a:pt x="75540" y="182242"/>
                  </a:lnTo>
                  <a:lnTo>
                    <a:pt x="75572" y="182845"/>
                  </a:lnTo>
                  <a:lnTo>
                    <a:pt x="74921" y="183561"/>
                  </a:lnTo>
                  <a:lnTo>
                    <a:pt x="74450" y="183557"/>
                  </a:lnTo>
                  <a:lnTo>
                    <a:pt x="74450" y="183118"/>
                  </a:lnTo>
                  <a:lnTo>
                    <a:pt x="74194" y="182895"/>
                  </a:lnTo>
                  <a:lnTo>
                    <a:pt x="73829" y="183151"/>
                  </a:lnTo>
                  <a:lnTo>
                    <a:pt x="72586" y="182923"/>
                  </a:lnTo>
                  <a:lnTo>
                    <a:pt x="71886" y="182598"/>
                  </a:lnTo>
                  <a:lnTo>
                    <a:pt x="71344" y="183308"/>
                  </a:lnTo>
                  <a:lnTo>
                    <a:pt x="71094" y="183745"/>
                  </a:lnTo>
                  <a:lnTo>
                    <a:pt x="70874" y="183698"/>
                  </a:lnTo>
                  <a:lnTo>
                    <a:pt x="70775" y="183520"/>
                  </a:lnTo>
                  <a:lnTo>
                    <a:pt x="70501" y="182679"/>
                  </a:lnTo>
                  <a:lnTo>
                    <a:pt x="71356" y="182500"/>
                  </a:lnTo>
                  <a:lnTo>
                    <a:pt x="71459" y="182191"/>
                  </a:lnTo>
                  <a:lnTo>
                    <a:pt x="70682" y="182159"/>
                  </a:lnTo>
                  <a:lnTo>
                    <a:pt x="70384" y="182028"/>
                  </a:lnTo>
                  <a:lnTo>
                    <a:pt x="70475" y="181264"/>
                  </a:lnTo>
                  <a:lnTo>
                    <a:pt x="69698" y="181247"/>
                  </a:lnTo>
                  <a:lnTo>
                    <a:pt x="70242" y="182159"/>
                  </a:lnTo>
                  <a:lnTo>
                    <a:pt x="69374" y="182793"/>
                  </a:lnTo>
                  <a:lnTo>
                    <a:pt x="68222" y="184094"/>
                  </a:lnTo>
                  <a:lnTo>
                    <a:pt x="67913" y="184098"/>
                  </a:lnTo>
                  <a:lnTo>
                    <a:pt x="67980" y="183546"/>
                  </a:lnTo>
                  <a:lnTo>
                    <a:pt x="67821" y="183216"/>
                  </a:lnTo>
                  <a:lnTo>
                    <a:pt x="67096" y="183118"/>
                  </a:lnTo>
                  <a:lnTo>
                    <a:pt x="66841" y="183218"/>
                  </a:lnTo>
                  <a:lnTo>
                    <a:pt x="66811" y="183997"/>
                  </a:lnTo>
                  <a:lnTo>
                    <a:pt x="66617" y="183932"/>
                  </a:lnTo>
                  <a:lnTo>
                    <a:pt x="65205" y="182939"/>
                  </a:lnTo>
                  <a:lnTo>
                    <a:pt x="64700" y="182500"/>
                  </a:lnTo>
                  <a:lnTo>
                    <a:pt x="64752" y="181345"/>
                  </a:lnTo>
                  <a:lnTo>
                    <a:pt x="64933" y="181036"/>
                  </a:lnTo>
                  <a:lnTo>
                    <a:pt x="65244" y="180825"/>
                  </a:lnTo>
                  <a:lnTo>
                    <a:pt x="65089" y="180483"/>
                  </a:lnTo>
                  <a:lnTo>
                    <a:pt x="63782" y="180414"/>
                  </a:lnTo>
                  <a:lnTo>
                    <a:pt x="63949" y="179670"/>
                  </a:lnTo>
                  <a:lnTo>
                    <a:pt x="64313" y="178723"/>
                  </a:lnTo>
                  <a:lnTo>
                    <a:pt x="64444" y="178379"/>
                  </a:lnTo>
                  <a:lnTo>
                    <a:pt x="64817" y="177409"/>
                  </a:lnTo>
                  <a:lnTo>
                    <a:pt x="66254" y="175246"/>
                  </a:lnTo>
                  <a:lnTo>
                    <a:pt x="66383" y="174595"/>
                  </a:lnTo>
                  <a:lnTo>
                    <a:pt x="66202" y="173359"/>
                  </a:lnTo>
                  <a:lnTo>
                    <a:pt x="66733" y="171342"/>
                  </a:lnTo>
                  <a:lnTo>
                    <a:pt x="67063" y="171236"/>
                  </a:lnTo>
                  <a:lnTo>
                    <a:pt x="70488" y="170138"/>
                  </a:lnTo>
                  <a:lnTo>
                    <a:pt x="74247" y="169652"/>
                  </a:lnTo>
                  <a:lnTo>
                    <a:pt x="76411" y="168016"/>
                  </a:lnTo>
                  <a:lnTo>
                    <a:pt x="76540" y="167919"/>
                  </a:lnTo>
                  <a:lnTo>
                    <a:pt x="76702" y="167796"/>
                  </a:lnTo>
                  <a:lnTo>
                    <a:pt x="77182" y="166901"/>
                  </a:lnTo>
                  <a:lnTo>
                    <a:pt x="76842" y="166104"/>
                  </a:lnTo>
                  <a:lnTo>
                    <a:pt x="76710" y="165795"/>
                  </a:lnTo>
                  <a:lnTo>
                    <a:pt x="76399" y="165064"/>
                  </a:lnTo>
                  <a:lnTo>
                    <a:pt x="76680" y="161902"/>
                  </a:lnTo>
                  <a:lnTo>
                    <a:pt x="76868" y="161037"/>
                  </a:lnTo>
                  <a:lnTo>
                    <a:pt x="77359" y="160361"/>
                  </a:lnTo>
                  <a:lnTo>
                    <a:pt x="76480" y="158206"/>
                  </a:lnTo>
                  <a:lnTo>
                    <a:pt x="72720" y="156298"/>
                  </a:lnTo>
                  <a:lnTo>
                    <a:pt x="70094" y="154966"/>
                  </a:lnTo>
                  <a:lnTo>
                    <a:pt x="69805" y="154620"/>
                  </a:lnTo>
                  <a:lnTo>
                    <a:pt x="66823" y="151060"/>
                  </a:lnTo>
                  <a:lnTo>
                    <a:pt x="64834" y="149157"/>
                  </a:lnTo>
                  <a:lnTo>
                    <a:pt x="64263" y="147958"/>
                  </a:lnTo>
                  <a:lnTo>
                    <a:pt x="62047" y="147185"/>
                  </a:lnTo>
                  <a:lnTo>
                    <a:pt x="59379" y="142907"/>
                  </a:lnTo>
                  <a:lnTo>
                    <a:pt x="59222" y="142554"/>
                  </a:lnTo>
                  <a:lnTo>
                    <a:pt x="59291" y="141412"/>
                  </a:lnTo>
                  <a:lnTo>
                    <a:pt x="59385" y="139844"/>
                  </a:lnTo>
                  <a:lnTo>
                    <a:pt x="59263" y="138454"/>
                  </a:lnTo>
                  <a:lnTo>
                    <a:pt x="58549" y="136257"/>
                  </a:lnTo>
                  <a:lnTo>
                    <a:pt x="59343" y="134840"/>
                  </a:lnTo>
                  <a:lnTo>
                    <a:pt x="59426" y="134691"/>
                  </a:lnTo>
                  <a:lnTo>
                    <a:pt x="59612" y="132555"/>
                  </a:lnTo>
                  <a:lnTo>
                    <a:pt x="58243" y="131638"/>
                  </a:lnTo>
                  <a:lnTo>
                    <a:pt x="57706" y="130650"/>
                  </a:lnTo>
                  <a:lnTo>
                    <a:pt x="57539" y="130341"/>
                  </a:lnTo>
                  <a:lnTo>
                    <a:pt x="57015" y="129377"/>
                  </a:lnTo>
                  <a:lnTo>
                    <a:pt x="56549" y="127636"/>
                  </a:lnTo>
                  <a:lnTo>
                    <a:pt x="56152" y="127089"/>
                  </a:lnTo>
                  <a:lnTo>
                    <a:pt x="55915" y="126763"/>
                  </a:lnTo>
                  <a:lnTo>
                    <a:pt x="55438" y="126106"/>
                  </a:lnTo>
                  <a:lnTo>
                    <a:pt x="55200" y="125778"/>
                  </a:lnTo>
                  <a:lnTo>
                    <a:pt x="51387" y="125184"/>
                  </a:lnTo>
                  <a:lnTo>
                    <a:pt x="50739" y="124639"/>
                  </a:lnTo>
                  <a:lnTo>
                    <a:pt x="50326" y="124588"/>
                  </a:lnTo>
                  <a:lnTo>
                    <a:pt x="48241" y="125270"/>
                  </a:lnTo>
                  <a:lnTo>
                    <a:pt x="47862" y="125703"/>
                  </a:lnTo>
                  <a:lnTo>
                    <a:pt x="47746" y="125896"/>
                  </a:lnTo>
                  <a:lnTo>
                    <a:pt x="47756" y="126169"/>
                  </a:lnTo>
                  <a:lnTo>
                    <a:pt x="48287" y="128136"/>
                  </a:lnTo>
                  <a:lnTo>
                    <a:pt x="48935" y="128171"/>
                  </a:lnTo>
                  <a:lnTo>
                    <a:pt x="49295" y="128618"/>
                  </a:lnTo>
                  <a:lnTo>
                    <a:pt x="49253" y="129012"/>
                  </a:lnTo>
                  <a:lnTo>
                    <a:pt x="47586" y="131080"/>
                  </a:lnTo>
                  <a:lnTo>
                    <a:pt x="46661" y="131633"/>
                  </a:lnTo>
                  <a:lnTo>
                    <a:pt x="46308" y="131384"/>
                  </a:lnTo>
                  <a:lnTo>
                    <a:pt x="45602" y="131508"/>
                  </a:lnTo>
                  <a:lnTo>
                    <a:pt x="44529" y="132471"/>
                  </a:lnTo>
                  <a:lnTo>
                    <a:pt x="44468" y="134485"/>
                  </a:lnTo>
                  <a:lnTo>
                    <a:pt x="44883" y="135935"/>
                  </a:lnTo>
                  <a:lnTo>
                    <a:pt x="46738" y="138441"/>
                  </a:lnTo>
                  <a:lnTo>
                    <a:pt x="47210" y="139080"/>
                  </a:lnTo>
                  <a:lnTo>
                    <a:pt x="49210" y="141783"/>
                  </a:lnTo>
                  <a:lnTo>
                    <a:pt x="50172" y="142476"/>
                  </a:lnTo>
                  <a:lnTo>
                    <a:pt x="51709" y="143584"/>
                  </a:lnTo>
                  <a:lnTo>
                    <a:pt x="53190" y="144650"/>
                  </a:lnTo>
                  <a:lnTo>
                    <a:pt x="57354" y="148851"/>
                  </a:lnTo>
                  <a:lnTo>
                    <a:pt x="57735" y="149498"/>
                  </a:lnTo>
                  <a:lnTo>
                    <a:pt x="59832" y="153057"/>
                  </a:lnTo>
                  <a:lnTo>
                    <a:pt x="59883" y="153231"/>
                  </a:lnTo>
                  <a:lnTo>
                    <a:pt x="60087" y="153935"/>
                  </a:lnTo>
                  <a:lnTo>
                    <a:pt x="59474" y="154193"/>
                  </a:lnTo>
                  <a:lnTo>
                    <a:pt x="57661" y="153701"/>
                  </a:lnTo>
                  <a:lnTo>
                    <a:pt x="56292" y="152462"/>
                  </a:lnTo>
                  <a:lnTo>
                    <a:pt x="55891" y="151764"/>
                  </a:lnTo>
                  <a:lnTo>
                    <a:pt x="55551" y="150301"/>
                  </a:lnTo>
                  <a:lnTo>
                    <a:pt x="54608" y="149198"/>
                  </a:lnTo>
                  <a:lnTo>
                    <a:pt x="51629" y="146321"/>
                  </a:lnTo>
                  <a:lnTo>
                    <a:pt x="48268" y="144515"/>
                  </a:lnTo>
                  <a:lnTo>
                    <a:pt x="46420" y="142392"/>
                  </a:lnTo>
                  <a:lnTo>
                    <a:pt x="45915" y="141869"/>
                  </a:lnTo>
                  <a:lnTo>
                    <a:pt x="44601" y="142074"/>
                  </a:lnTo>
                  <a:lnTo>
                    <a:pt x="43862" y="142934"/>
                  </a:lnTo>
                  <a:lnTo>
                    <a:pt x="43468" y="143391"/>
                  </a:lnTo>
                  <a:lnTo>
                    <a:pt x="43047" y="143446"/>
                  </a:lnTo>
                  <a:lnTo>
                    <a:pt x="40193" y="141280"/>
                  </a:lnTo>
                  <a:lnTo>
                    <a:pt x="39907" y="140335"/>
                  </a:lnTo>
                  <a:lnTo>
                    <a:pt x="38933" y="137110"/>
                  </a:lnTo>
                  <a:lnTo>
                    <a:pt x="38827" y="136761"/>
                  </a:lnTo>
                  <a:lnTo>
                    <a:pt x="36931" y="133177"/>
                  </a:lnTo>
                  <a:lnTo>
                    <a:pt x="36771" y="130088"/>
                  </a:lnTo>
                  <a:lnTo>
                    <a:pt x="36712" y="128958"/>
                  </a:lnTo>
                  <a:lnTo>
                    <a:pt x="37292" y="126791"/>
                  </a:lnTo>
                  <a:lnTo>
                    <a:pt x="37192" y="123992"/>
                  </a:lnTo>
                  <a:lnTo>
                    <a:pt x="37671" y="122618"/>
                  </a:lnTo>
                  <a:lnTo>
                    <a:pt x="37780" y="122415"/>
                  </a:lnTo>
                  <a:lnTo>
                    <a:pt x="38475" y="122183"/>
                  </a:lnTo>
                  <a:lnTo>
                    <a:pt x="41260" y="121254"/>
                  </a:lnTo>
                  <a:lnTo>
                    <a:pt x="41796" y="121325"/>
                  </a:lnTo>
                  <a:lnTo>
                    <a:pt x="41921" y="121587"/>
                  </a:lnTo>
                  <a:lnTo>
                    <a:pt x="42045" y="121849"/>
                  </a:lnTo>
                  <a:lnTo>
                    <a:pt x="42599" y="122068"/>
                  </a:lnTo>
                  <a:lnTo>
                    <a:pt x="44220" y="122123"/>
                  </a:lnTo>
                  <a:lnTo>
                    <a:pt x="45053" y="121550"/>
                  </a:lnTo>
                  <a:lnTo>
                    <a:pt x="46048" y="119211"/>
                  </a:lnTo>
                  <a:lnTo>
                    <a:pt x="46416" y="119059"/>
                  </a:lnTo>
                  <a:lnTo>
                    <a:pt x="47125" y="119349"/>
                  </a:lnTo>
                  <a:lnTo>
                    <a:pt x="48041" y="119724"/>
                  </a:lnTo>
                  <a:lnTo>
                    <a:pt x="49901" y="120485"/>
                  </a:lnTo>
                  <a:lnTo>
                    <a:pt x="50544" y="120748"/>
                  </a:lnTo>
                  <a:lnTo>
                    <a:pt x="53388" y="121912"/>
                  </a:lnTo>
                  <a:lnTo>
                    <a:pt x="53854" y="122103"/>
                  </a:lnTo>
                  <a:lnTo>
                    <a:pt x="55303" y="121231"/>
                  </a:lnTo>
                  <a:lnTo>
                    <a:pt x="55594" y="119838"/>
                  </a:lnTo>
                  <a:lnTo>
                    <a:pt x="55726" y="119207"/>
                  </a:lnTo>
                  <a:lnTo>
                    <a:pt x="58336" y="116190"/>
                  </a:lnTo>
                  <a:lnTo>
                    <a:pt x="57998" y="115506"/>
                  </a:lnTo>
                  <a:lnTo>
                    <a:pt x="57921" y="115352"/>
                  </a:lnTo>
                  <a:lnTo>
                    <a:pt x="57699" y="114902"/>
                  </a:lnTo>
                  <a:lnTo>
                    <a:pt x="57084" y="114074"/>
                  </a:lnTo>
                  <a:lnTo>
                    <a:pt x="56729" y="113597"/>
                  </a:lnTo>
                  <a:lnTo>
                    <a:pt x="56497" y="113331"/>
                  </a:lnTo>
                  <a:lnTo>
                    <a:pt x="56113" y="112890"/>
                  </a:lnTo>
                  <a:lnTo>
                    <a:pt x="55809" y="112540"/>
                  </a:lnTo>
                  <a:lnTo>
                    <a:pt x="55527" y="112217"/>
                  </a:lnTo>
                  <a:lnTo>
                    <a:pt x="55067" y="111689"/>
                  </a:lnTo>
                  <a:lnTo>
                    <a:pt x="54888" y="111484"/>
                  </a:lnTo>
                  <a:lnTo>
                    <a:pt x="54139" y="110625"/>
                  </a:lnTo>
                  <a:lnTo>
                    <a:pt x="53951" y="110410"/>
                  </a:lnTo>
                  <a:lnTo>
                    <a:pt x="53569" y="109971"/>
                  </a:lnTo>
                  <a:lnTo>
                    <a:pt x="52930" y="109557"/>
                  </a:lnTo>
                  <a:lnTo>
                    <a:pt x="52134" y="109041"/>
                  </a:lnTo>
                  <a:lnTo>
                    <a:pt x="51577" y="108680"/>
                  </a:lnTo>
                  <a:lnTo>
                    <a:pt x="50753" y="108481"/>
                  </a:lnTo>
                  <a:lnTo>
                    <a:pt x="50248" y="108358"/>
                  </a:lnTo>
                  <a:lnTo>
                    <a:pt x="49053" y="107997"/>
                  </a:lnTo>
                  <a:lnTo>
                    <a:pt x="48816" y="107798"/>
                  </a:lnTo>
                  <a:lnTo>
                    <a:pt x="47736" y="106890"/>
                  </a:lnTo>
                  <a:lnTo>
                    <a:pt x="47288" y="106513"/>
                  </a:lnTo>
                  <a:lnTo>
                    <a:pt x="46493" y="105845"/>
                  </a:lnTo>
                  <a:lnTo>
                    <a:pt x="44919" y="104522"/>
                  </a:lnTo>
                  <a:lnTo>
                    <a:pt x="44641" y="104430"/>
                  </a:lnTo>
                  <a:lnTo>
                    <a:pt x="44326" y="104325"/>
                  </a:lnTo>
                  <a:lnTo>
                    <a:pt x="44026" y="104225"/>
                  </a:lnTo>
                  <a:lnTo>
                    <a:pt x="43544" y="104221"/>
                  </a:lnTo>
                  <a:lnTo>
                    <a:pt x="42027" y="104200"/>
                  </a:lnTo>
                  <a:lnTo>
                    <a:pt x="40787" y="103748"/>
                  </a:lnTo>
                  <a:lnTo>
                    <a:pt x="39701" y="102765"/>
                  </a:lnTo>
                  <a:lnTo>
                    <a:pt x="39543" y="102622"/>
                  </a:lnTo>
                  <a:lnTo>
                    <a:pt x="39282" y="102386"/>
                  </a:lnTo>
                  <a:lnTo>
                    <a:pt x="38966" y="102100"/>
                  </a:lnTo>
                  <a:lnTo>
                    <a:pt x="38689" y="101849"/>
                  </a:lnTo>
                  <a:lnTo>
                    <a:pt x="37419" y="100700"/>
                  </a:lnTo>
                  <a:lnTo>
                    <a:pt x="36643" y="98458"/>
                  </a:lnTo>
                  <a:lnTo>
                    <a:pt x="35601" y="98019"/>
                  </a:lnTo>
                  <a:lnTo>
                    <a:pt x="34689" y="97019"/>
                  </a:lnTo>
                  <a:lnTo>
                    <a:pt x="34346" y="94711"/>
                  </a:lnTo>
                  <a:lnTo>
                    <a:pt x="34189" y="93649"/>
                  </a:lnTo>
                  <a:lnTo>
                    <a:pt x="34427" y="93119"/>
                  </a:lnTo>
                  <a:lnTo>
                    <a:pt x="34986" y="91876"/>
                  </a:lnTo>
                  <a:lnTo>
                    <a:pt x="35119" y="91582"/>
                  </a:lnTo>
                  <a:lnTo>
                    <a:pt x="34332" y="90773"/>
                  </a:lnTo>
                  <a:lnTo>
                    <a:pt x="32901" y="90683"/>
                  </a:lnTo>
                  <a:lnTo>
                    <a:pt x="32007" y="90953"/>
                  </a:lnTo>
                  <a:lnTo>
                    <a:pt x="31600" y="92087"/>
                  </a:lnTo>
                  <a:lnTo>
                    <a:pt x="31184" y="93244"/>
                  </a:lnTo>
                  <a:lnTo>
                    <a:pt x="29868" y="93967"/>
                  </a:lnTo>
                  <a:lnTo>
                    <a:pt x="26928" y="95581"/>
                  </a:lnTo>
                  <a:lnTo>
                    <a:pt x="25763" y="95844"/>
                  </a:lnTo>
                  <a:lnTo>
                    <a:pt x="24453" y="96140"/>
                  </a:lnTo>
                  <a:lnTo>
                    <a:pt x="22814" y="96510"/>
                  </a:lnTo>
                  <a:lnTo>
                    <a:pt x="22547" y="96570"/>
                  </a:lnTo>
                  <a:lnTo>
                    <a:pt x="22350" y="96614"/>
                  </a:lnTo>
                  <a:lnTo>
                    <a:pt x="22048" y="96421"/>
                  </a:lnTo>
                  <a:lnTo>
                    <a:pt x="21335" y="95962"/>
                  </a:lnTo>
                  <a:lnTo>
                    <a:pt x="20235" y="95198"/>
                  </a:lnTo>
                  <a:lnTo>
                    <a:pt x="19192" y="93943"/>
                  </a:lnTo>
                  <a:lnTo>
                    <a:pt x="19136" y="93725"/>
                  </a:lnTo>
                  <a:lnTo>
                    <a:pt x="18613" y="91491"/>
                  </a:lnTo>
                  <a:lnTo>
                    <a:pt x="18851" y="90843"/>
                  </a:lnTo>
                  <a:lnTo>
                    <a:pt x="19197" y="90954"/>
                  </a:lnTo>
                  <a:lnTo>
                    <a:pt x="19211" y="91173"/>
                  </a:lnTo>
                  <a:lnTo>
                    <a:pt x="20096" y="91088"/>
                  </a:lnTo>
                  <a:lnTo>
                    <a:pt x="20763" y="90305"/>
                  </a:lnTo>
                  <a:lnTo>
                    <a:pt x="21702" y="89203"/>
                  </a:lnTo>
                  <a:lnTo>
                    <a:pt x="21583" y="88235"/>
                  </a:lnTo>
                  <a:lnTo>
                    <a:pt x="21532" y="87818"/>
                  </a:lnTo>
                  <a:lnTo>
                    <a:pt x="21483" y="87417"/>
                  </a:lnTo>
                  <a:lnTo>
                    <a:pt x="21378" y="86569"/>
                  </a:lnTo>
                  <a:lnTo>
                    <a:pt x="21325" y="86137"/>
                  </a:lnTo>
                  <a:lnTo>
                    <a:pt x="21179" y="85998"/>
                  </a:lnTo>
                  <a:lnTo>
                    <a:pt x="20430" y="85293"/>
                  </a:lnTo>
                  <a:lnTo>
                    <a:pt x="17264" y="85501"/>
                  </a:lnTo>
                  <a:lnTo>
                    <a:pt x="17114" y="85845"/>
                  </a:lnTo>
                  <a:lnTo>
                    <a:pt x="16954" y="86212"/>
                  </a:lnTo>
                  <a:lnTo>
                    <a:pt x="16409" y="87463"/>
                  </a:lnTo>
                  <a:lnTo>
                    <a:pt x="16427" y="88151"/>
                  </a:lnTo>
                  <a:lnTo>
                    <a:pt x="15777" y="88627"/>
                  </a:lnTo>
                  <a:lnTo>
                    <a:pt x="15595" y="88534"/>
                  </a:lnTo>
                  <a:lnTo>
                    <a:pt x="14514" y="87984"/>
                  </a:lnTo>
                  <a:lnTo>
                    <a:pt x="14257" y="87474"/>
                  </a:lnTo>
                  <a:lnTo>
                    <a:pt x="14242" y="87053"/>
                  </a:lnTo>
                  <a:lnTo>
                    <a:pt x="14190" y="85624"/>
                  </a:lnTo>
                  <a:lnTo>
                    <a:pt x="14175" y="85185"/>
                  </a:lnTo>
                  <a:lnTo>
                    <a:pt x="14309" y="84906"/>
                  </a:lnTo>
                  <a:lnTo>
                    <a:pt x="15643" y="82122"/>
                  </a:lnTo>
                  <a:lnTo>
                    <a:pt x="16087" y="81747"/>
                  </a:lnTo>
                  <a:lnTo>
                    <a:pt x="17348" y="80683"/>
                  </a:lnTo>
                  <a:lnTo>
                    <a:pt x="17860" y="80251"/>
                  </a:lnTo>
                  <a:lnTo>
                    <a:pt x="18559" y="80467"/>
                  </a:lnTo>
                  <a:lnTo>
                    <a:pt x="18843" y="81006"/>
                  </a:lnTo>
                  <a:lnTo>
                    <a:pt x="19624" y="81063"/>
                  </a:lnTo>
                  <a:lnTo>
                    <a:pt x="20428" y="80749"/>
                  </a:lnTo>
                  <a:lnTo>
                    <a:pt x="21541" y="80315"/>
                  </a:lnTo>
                  <a:lnTo>
                    <a:pt x="26837" y="78250"/>
                  </a:lnTo>
                  <a:lnTo>
                    <a:pt x="26965" y="78236"/>
                  </a:lnTo>
                  <a:lnTo>
                    <a:pt x="27256" y="78203"/>
                  </a:lnTo>
                  <a:lnTo>
                    <a:pt x="27902" y="78132"/>
                  </a:lnTo>
                  <a:lnTo>
                    <a:pt x="28811" y="78345"/>
                  </a:lnTo>
                  <a:lnTo>
                    <a:pt x="29001" y="79756"/>
                  </a:lnTo>
                  <a:lnTo>
                    <a:pt x="32937" y="80400"/>
                  </a:lnTo>
                  <a:lnTo>
                    <a:pt x="34153" y="81678"/>
                  </a:lnTo>
                  <a:lnTo>
                    <a:pt x="34392" y="81928"/>
                  </a:lnTo>
                  <a:lnTo>
                    <a:pt x="35983" y="85218"/>
                  </a:lnTo>
                  <a:lnTo>
                    <a:pt x="36914" y="87144"/>
                  </a:lnTo>
                  <a:lnTo>
                    <a:pt x="37498" y="87256"/>
                  </a:lnTo>
                  <a:lnTo>
                    <a:pt x="38291" y="86947"/>
                  </a:lnTo>
                  <a:lnTo>
                    <a:pt x="38566" y="87019"/>
                  </a:lnTo>
                  <a:lnTo>
                    <a:pt x="39393" y="87233"/>
                  </a:lnTo>
                  <a:lnTo>
                    <a:pt x="39801" y="87338"/>
                  </a:lnTo>
                  <a:lnTo>
                    <a:pt x="40281" y="87945"/>
                  </a:lnTo>
                  <a:lnTo>
                    <a:pt x="40576" y="87977"/>
                  </a:lnTo>
                  <a:lnTo>
                    <a:pt x="41657" y="88097"/>
                  </a:lnTo>
                  <a:lnTo>
                    <a:pt x="43257" y="87413"/>
                  </a:lnTo>
                  <a:lnTo>
                    <a:pt x="43856" y="87157"/>
                  </a:lnTo>
                  <a:lnTo>
                    <a:pt x="45397" y="86497"/>
                  </a:lnTo>
                  <a:lnTo>
                    <a:pt x="45682" y="86230"/>
                  </a:lnTo>
                  <a:lnTo>
                    <a:pt x="45677" y="85806"/>
                  </a:lnTo>
                  <a:lnTo>
                    <a:pt x="45147" y="85029"/>
                  </a:lnTo>
                  <a:lnTo>
                    <a:pt x="44489" y="84706"/>
                  </a:lnTo>
                  <a:lnTo>
                    <a:pt x="43887" y="82967"/>
                  </a:lnTo>
                  <a:lnTo>
                    <a:pt x="43693" y="80170"/>
                  </a:lnTo>
                  <a:lnTo>
                    <a:pt x="43781" y="78964"/>
                  </a:lnTo>
                  <a:lnTo>
                    <a:pt x="43834" y="78149"/>
                  </a:lnTo>
                  <a:lnTo>
                    <a:pt x="43655" y="77163"/>
                  </a:lnTo>
                  <a:lnTo>
                    <a:pt x="41949" y="72593"/>
                  </a:lnTo>
                  <a:lnTo>
                    <a:pt x="41118" y="71190"/>
                  </a:lnTo>
                  <a:lnTo>
                    <a:pt x="39217" y="70897"/>
                  </a:lnTo>
                  <a:lnTo>
                    <a:pt x="38466" y="70781"/>
                  </a:lnTo>
                  <a:lnTo>
                    <a:pt x="37610" y="70570"/>
                  </a:lnTo>
                  <a:lnTo>
                    <a:pt x="37255" y="69658"/>
                  </a:lnTo>
                  <a:lnTo>
                    <a:pt x="37265" y="69377"/>
                  </a:lnTo>
                  <a:lnTo>
                    <a:pt x="40148" y="69037"/>
                  </a:lnTo>
                  <a:lnTo>
                    <a:pt x="42281" y="69385"/>
                  </a:lnTo>
                  <a:lnTo>
                    <a:pt x="42736" y="70246"/>
                  </a:lnTo>
                  <a:lnTo>
                    <a:pt x="42912" y="70579"/>
                  </a:lnTo>
                  <a:lnTo>
                    <a:pt x="43137" y="71005"/>
                  </a:lnTo>
                  <a:lnTo>
                    <a:pt x="43250" y="71217"/>
                  </a:lnTo>
                  <a:lnTo>
                    <a:pt x="43769" y="71760"/>
                  </a:lnTo>
                  <a:lnTo>
                    <a:pt x="44028" y="72032"/>
                  </a:lnTo>
                  <a:lnTo>
                    <a:pt x="44546" y="72088"/>
                  </a:lnTo>
                  <a:lnTo>
                    <a:pt x="46317" y="71377"/>
                  </a:lnTo>
                  <a:lnTo>
                    <a:pt x="46616" y="71257"/>
                  </a:lnTo>
                  <a:lnTo>
                    <a:pt x="46894" y="71146"/>
                  </a:lnTo>
                  <a:lnTo>
                    <a:pt x="47258" y="71000"/>
                  </a:lnTo>
                  <a:lnTo>
                    <a:pt x="47657" y="70840"/>
                  </a:lnTo>
                  <a:lnTo>
                    <a:pt x="48928" y="70330"/>
                  </a:lnTo>
                  <a:lnTo>
                    <a:pt x="49967" y="69026"/>
                  </a:lnTo>
                  <a:lnTo>
                    <a:pt x="50417" y="68461"/>
                  </a:lnTo>
                  <a:lnTo>
                    <a:pt x="51233" y="66103"/>
                  </a:lnTo>
                  <a:lnTo>
                    <a:pt x="51403" y="65518"/>
                  </a:lnTo>
                  <a:lnTo>
                    <a:pt x="51238" y="65314"/>
                  </a:lnTo>
                  <a:lnTo>
                    <a:pt x="48392" y="61789"/>
                  </a:lnTo>
                  <a:lnTo>
                    <a:pt x="46379" y="61286"/>
                  </a:lnTo>
                  <a:lnTo>
                    <a:pt x="45447" y="60386"/>
                  </a:lnTo>
                  <a:lnTo>
                    <a:pt x="43449" y="58455"/>
                  </a:lnTo>
                  <a:lnTo>
                    <a:pt x="43138" y="57989"/>
                  </a:lnTo>
                  <a:lnTo>
                    <a:pt x="42528" y="57077"/>
                  </a:lnTo>
                  <a:lnTo>
                    <a:pt x="41710" y="56334"/>
                  </a:lnTo>
                  <a:lnTo>
                    <a:pt x="41079" y="54660"/>
                  </a:lnTo>
                  <a:lnTo>
                    <a:pt x="40881" y="54133"/>
                  </a:lnTo>
                  <a:lnTo>
                    <a:pt x="39858" y="49656"/>
                  </a:lnTo>
                  <a:lnTo>
                    <a:pt x="39308" y="47247"/>
                  </a:lnTo>
                  <a:lnTo>
                    <a:pt x="39268" y="47073"/>
                  </a:lnTo>
                  <a:lnTo>
                    <a:pt x="39752" y="45784"/>
                  </a:lnTo>
                  <a:lnTo>
                    <a:pt x="39979" y="45682"/>
                  </a:lnTo>
                  <a:lnTo>
                    <a:pt x="41014" y="45214"/>
                  </a:lnTo>
                  <a:lnTo>
                    <a:pt x="42373" y="43081"/>
                  </a:lnTo>
                  <a:lnTo>
                    <a:pt x="42993" y="40887"/>
                  </a:lnTo>
                  <a:lnTo>
                    <a:pt x="42848" y="40828"/>
                  </a:lnTo>
                  <a:lnTo>
                    <a:pt x="40785" y="39993"/>
                  </a:lnTo>
                  <a:lnTo>
                    <a:pt x="40339" y="39813"/>
                  </a:lnTo>
                  <a:lnTo>
                    <a:pt x="38099" y="38073"/>
                  </a:lnTo>
                  <a:lnTo>
                    <a:pt x="37115" y="36820"/>
                  </a:lnTo>
                  <a:lnTo>
                    <a:pt x="35211" y="36590"/>
                  </a:lnTo>
                  <a:lnTo>
                    <a:pt x="33621" y="36397"/>
                  </a:lnTo>
                  <a:lnTo>
                    <a:pt x="33467" y="36378"/>
                  </a:lnTo>
                  <a:lnTo>
                    <a:pt x="33288" y="36356"/>
                  </a:lnTo>
                  <a:lnTo>
                    <a:pt x="33011" y="36323"/>
                  </a:lnTo>
                  <a:lnTo>
                    <a:pt x="32222" y="36583"/>
                  </a:lnTo>
                  <a:lnTo>
                    <a:pt x="31555" y="36802"/>
                  </a:lnTo>
                  <a:lnTo>
                    <a:pt x="29154" y="37696"/>
                  </a:lnTo>
                  <a:lnTo>
                    <a:pt x="29058" y="37900"/>
                  </a:lnTo>
                  <a:lnTo>
                    <a:pt x="27924" y="39583"/>
                  </a:lnTo>
                  <a:lnTo>
                    <a:pt x="25202" y="41939"/>
                  </a:lnTo>
                  <a:lnTo>
                    <a:pt x="25031" y="42145"/>
                  </a:lnTo>
                  <a:lnTo>
                    <a:pt x="23993" y="43395"/>
                  </a:lnTo>
                  <a:lnTo>
                    <a:pt x="23872" y="43919"/>
                  </a:lnTo>
                  <a:lnTo>
                    <a:pt x="25399" y="45799"/>
                  </a:lnTo>
                  <a:lnTo>
                    <a:pt x="25987" y="46121"/>
                  </a:lnTo>
                  <a:lnTo>
                    <a:pt x="26199" y="46238"/>
                  </a:lnTo>
                  <a:lnTo>
                    <a:pt x="26439" y="46369"/>
                  </a:lnTo>
                  <a:lnTo>
                    <a:pt x="27176" y="46774"/>
                  </a:lnTo>
                  <a:lnTo>
                    <a:pt x="28061" y="49030"/>
                  </a:lnTo>
                  <a:lnTo>
                    <a:pt x="28012" y="49438"/>
                  </a:lnTo>
                  <a:lnTo>
                    <a:pt x="26839" y="50205"/>
                  </a:lnTo>
                  <a:lnTo>
                    <a:pt x="26170" y="50236"/>
                  </a:lnTo>
                  <a:lnTo>
                    <a:pt x="24864" y="49752"/>
                  </a:lnTo>
                  <a:lnTo>
                    <a:pt x="24037" y="49009"/>
                  </a:lnTo>
                  <a:lnTo>
                    <a:pt x="22805" y="47902"/>
                  </a:lnTo>
                  <a:lnTo>
                    <a:pt x="22219" y="47222"/>
                  </a:lnTo>
                  <a:lnTo>
                    <a:pt x="19315" y="43748"/>
                  </a:lnTo>
                  <a:lnTo>
                    <a:pt x="20134" y="41323"/>
                  </a:lnTo>
                  <a:lnTo>
                    <a:pt x="20783" y="40553"/>
                  </a:lnTo>
                  <a:lnTo>
                    <a:pt x="20891" y="40426"/>
                  </a:lnTo>
                  <a:lnTo>
                    <a:pt x="21024" y="40180"/>
                  </a:lnTo>
                  <a:lnTo>
                    <a:pt x="21222" y="39815"/>
                  </a:lnTo>
                  <a:lnTo>
                    <a:pt x="22199" y="38016"/>
                  </a:lnTo>
                  <a:lnTo>
                    <a:pt x="22660" y="37167"/>
                  </a:lnTo>
                  <a:lnTo>
                    <a:pt x="22880" y="35940"/>
                  </a:lnTo>
                  <a:lnTo>
                    <a:pt x="22697" y="35376"/>
                  </a:lnTo>
                  <a:lnTo>
                    <a:pt x="21484" y="35382"/>
                  </a:lnTo>
                  <a:lnTo>
                    <a:pt x="21072" y="35129"/>
                  </a:lnTo>
                  <a:lnTo>
                    <a:pt x="20426" y="34488"/>
                  </a:lnTo>
                  <a:lnTo>
                    <a:pt x="19956" y="34021"/>
                  </a:lnTo>
                  <a:lnTo>
                    <a:pt x="19041" y="33114"/>
                  </a:lnTo>
                  <a:lnTo>
                    <a:pt x="18413" y="32490"/>
                  </a:lnTo>
                  <a:lnTo>
                    <a:pt x="16673" y="32209"/>
                  </a:lnTo>
                  <a:lnTo>
                    <a:pt x="16215" y="32480"/>
                  </a:lnTo>
                  <a:lnTo>
                    <a:pt x="16027" y="32852"/>
                  </a:lnTo>
                  <a:lnTo>
                    <a:pt x="15919" y="33766"/>
                  </a:lnTo>
                  <a:lnTo>
                    <a:pt x="15946" y="34716"/>
                  </a:lnTo>
                  <a:lnTo>
                    <a:pt x="15453" y="35162"/>
                  </a:lnTo>
                  <a:lnTo>
                    <a:pt x="14560" y="35061"/>
                  </a:lnTo>
                  <a:lnTo>
                    <a:pt x="14497" y="34765"/>
                  </a:lnTo>
                  <a:lnTo>
                    <a:pt x="14409" y="34264"/>
                  </a:lnTo>
                  <a:lnTo>
                    <a:pt x="14459" y="33454"/>
                  </a:lnTo>
                  <a:lnTo>
                    <a:pt x="14659" y="30194"/>
                  </a:lnTo>
                  <a:lnTo>
                    <a:pt x="14668" y="30037"/>
                  </a:lnTo>
                  <a:lnTo>
                    <a:pt x="14327" y="27666"/>
                  </a:lnTo>
                  <a:lnTo>
                    <a:pt x="13954" y="26352"/>
                  </a:lnTo>
                  <a:lnTo>
                    <a:pt x="13855" y="26002"/>
                  </a:lnTo>
                  <a:lnTo>
                    <a:pt x="13690" y="25421"/>
                  </a:lnTo>
                  <a:lnTo>
                    <a:pt x="13645" y="25261"/>
                  </a:lnTo>
                  <a:lnTo>
                    <a:pt x="13520" y="25103"/>
                  </a:lnTo>
                  <a:lnTo>
                    <a:pt x="12918" y="24340"/>
                  </a:lnTo>
                  <a:lnTo>
                    <a:pt x="11047" y="23137"/>
                  </a:lnTo>
                  <a:lnTo>
                    <a:pt x="6696" y="20342"/>
                  </a:lnTo>
                  <a:lnTo>
                    <a:pt x="4765" y="19100"/>
                  </a:lnTo>
                  <a:lnTo>
                    <a:pt x="3799" y="17792"/>
                  </a:lnTo>
                  <a:lnTo>
                    <a:pt x="3921" y="17529"/>
                  </a:lnTo>
                  <a:lnTo>
                    <a:pt x="5012" y="17543"/>
                  </a:lnTo>
                  <a:lnTo>
                    <a:pt x="8551" y="15269"/>
                  </a:lnTo>
                  <a:lnTo>
                    <a:pt x="9268" y="14766"/>
                  </a:lnTo>
                  <a:lnTo>
                    <a:pt x="9715" y="14100"/>
                  </a:lnTo>
                  <a:lnTo>
                    <a:pt x="9981" y="13218"/>
                  </a:lnTo>
                  <a:lnTo>
                    <a:pt x="9822" y="11672"/>
                  </a:lnTo>
                  <a:lnTo>
                    <a:pt x="8654" y="10383"/>
                  </a:lnTo>
                  <a:lnTo>
                    <a:pt x="7298" y="9847"/>
                  </a:lnTo>
                  <a:lnTo>
                    <a:pt x="7077" y="9810"/>
                  </a:lnTo>
                  <a:lnTo>
                    <a:pt x="6736" y="9754"/>
                  </a:lnTo>
                  <a:lnTo>
                    <a:pt x="4752" y="11331"/>
                  </a:lnTo>
                  <a:lnTo>
                    <a:pt x="4521" y="11515"/>
                  </a:lnTo>
                  <a:lnTo>
                    <a:pt x="4264" y="11437"/>
                  </a:lnTo>
                  <a:lnTo>
                    <a:pt x="547" y="10317"/>
                  </a:lnTo>
                  <a:lnTo>
                    <a:pt x="107" y="9942"/>
                  </a:lnTo>
                  <a:lnTo>
                    <a:pt x="0" y="9366"/>
                  </a:lnTo>
                  <a:lnTo>
                    <a:pt x="499" y="8041"/>
                  </a:lnTo>
                  <a:lnTo>
                    <a:pt x="612" y="7741"/>
                  </a:lnTo>
                  <a:lnTo>
                    <a:pt x="678" y="7567"/>
                  </a:lnTo>
                  <a:lnTo>
                    <a:pt x="890" y="7317"/>
                  </a:lnTo>
                  <a:lnTo>
                    <a:pt x="3311" y="4467"/>
                  </a:lnTo>
                  <a:lnTo>
                    <a:pt x="5040" y="2930"/>
                  </a:lnTo>
                  <a:lnTo>
                    <a:pt x="6389" y="1848"/>
                  </a:lnTo>
                  <a:lnTo>
                    <a:pt x="7270" y="1760"/>
                  </a:lnTo>
                  <a:lnTo>
                    <a:pt x="7567" y="1566"/>
                  </a:lnTo>
                  <a:lnTo>
                    <a:pt x="8564" y="913"/>
                  </a:lnTo>
                  <a:lnTo>
                    <a:pt x="8600" y="48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4" name="pg1345">
              <a:extLst>
                <a:ext uri="{FF2B5EF4-FFF2-40B4-BE49-F238E27FC236}">
                  <a16:creationId xmlns:a16="http://schemas.microsoft.com/office/drawing/2014/main" id="{7E882C2B-CB97-DA4C-ABE5-64EAFD13EDEB}"/>
                </a:ext>
              </a:extLst>
            </p:cNvPr>
            <p:cNvSpPr/>
            <p:nvPr/>
          </p:nvSpPr>
          <p:spPr>
            <a:xfrm>
              <a:off x="831272" y="1617111"/>
              <a:ext cx="292979" cy="216755"/>
            </a:xfrm>
            <a:custGeom>
              <a:avLst/>
              <a:gdLst/>
              <a:ahLst/>
              <a:cxnLst/>
              <a:rect l="0" t="0" r="0" b="0"/>
              <a:pathLst>
                <a:path w="292979" h="216755">
                  <a:moveTo>
                    <a:pt x="282908" y="108084"/>
                  </a:moveTo>
                  <a:lnTo>
                    <a:pt x="281837" y="108824"/>
                  </a:lnTo>
                  <a:lnTo>
                    <a:pt x="280909" y="109854"/>
                  </a:lnTo>
                  <a:lnTo>
                    <a:pt x="279889" y="111319"/>
                  </a:lnTo>
                  <a:lnTo>
                    <a:pt x="279137" y="112660"/>
                  </a:lnTo>
                  <a:lnTo>
                    <a:pt x="278600" y="113444"/>
                  </a:lnTo>
                  <a:lnTo>
                    <a:pt x="276854" y="115333"/>
                  </a:lnTo>
                  <a:lnTo>
                    <a:pt x="276251" y="116943"/>
                  </a:lnTo>
                  <a:lnTo>
                    <a:pt x="276071" y="118272"/>
                  </a:lnTo>
                  <a:lnTo>
                    <a:pt x="276077" y="118566"/>
                  </a:lnTo>
                  <a:lnTo>
                    <a:pt x="276462" y="119567"/>
                  </a:lnTo>
                  <a:lnTo>
                    <a:pt x="276903" y="120420"/>
                  </a:lnTo>
                  <a:lnTo>
                    <a:pt x="277579" y="121471"/>
                  </a:lnTo>
                  <a:lnTo>
                    <a:pt x="277871" y="121708"/>
                  </a:lnTo>
                  <a:lnTo>
                    <a:pt x="278094" y="121746"/>
                  </a:lnTo>
                  <a:lnTo>
                    <a:pt x="278446" y="128720"/>
                  </a:lnTo>
                  <a:lnTo>
                    <a:pt x="278480" y="129009"/>
                  </a:lnTo>
                  <a:lnTo>
                    <a:pt x="278632" y="129370"/>
                  </a:lnTo>
                  <a:lnTo>
                    <a:pt x="279205" y="130091"/>
                  </a:lnTo>
                  <a:lnTo>
                    <a:pt x="279914" y="130633"/>
                  </a:lnTo>
                  <a:lnTo>
                    <a:pt x="280533" y="130376"/>
                  </a:lnTo>
                  <a:lnTo>
                    <a:pt x="281807" y="130051"/>
                  </a:lnTo>
                  <a:lnTo>
                    <a:pt x="282248" y="130018"/>
                  </a:lnTo>
                  <a:lnTo>
                    <a:pt x="282615" y="130104"/>
                  </a:lnTo>
                  <a:lnTo>
                    <a:pt x="282933" y="130291"/>
                  </a:lnTo>
                  <a:lnTo>
                    <a:pt x="283287" y="130646"/>
                  </a:lnTo>
                  <a:lnTo>
                    <a:pt x="284860" y="133215"/>
                  </a:lnTo>
                  <a:lnTo>
                    <a:pt x="286098" y="133236"/>
                  </a:lnTo>
                  <a:lnTo>
                    <a:pt x="284650" y="134124"/>
                  </a:lnTo>
                  <a:lnTo>
                    <a:pt x="284309" y="134621"/>
                  </a:lnTo>
                  <a:lnTo>
                    <a:pt x="283563" y="135932"/>
                  </a:lnTo>
                  <a:lnTo>
                    <a:pt x="283576" y="136325"/>
                  </a:lnTo>
                  <a:lnTo>
                    <a:pt x="283654" y="138724"/>
                  </a:lnTo>
                  <a:lnTo>
                    <a:pt x="283035" y="140369"/>
                  </a:lnTo>
                  <a:lnTo>
                    <a:pt x="283198" y="141060"/>
                  </a:lnTo>
                  <a:lnTo>
                    <a:pt x="283993" y="141160"/>
                  </a:lnTo>
                  <a:lnTo>
                    <a:pt x="284877" y="141271"/>
                  </a:lnTo>
                  <a:lnTo>
                    <a:pt x="285407" y="141148"/>
                  </a:lnTo>
                  <a:lnTo>
                    <a:pt x="286154" y="140975"/>
                  </a:lnTo>
                  <a:lnTo>
                    <a:pt x="286295" y="141044"/>
                  </a:lnTo>
                  <a:lnTo>
                    <a:pt x="286584" y="141185"/>
                  </a:lnTo>
                  <a:lnTo>
                    <a:pt x="287872" y="141812"/>
                  </a:lnTo>
                  <a:lnTo>
                    <a:pt x="289068" y="142394"/>
                  </a:lnTo>
                  <a:lnTo>
                    <a:pt x="289801" y="143210"/>
                  </a:lnTo>
                  <a:lnTo>
                    <a:pt x="291108" y="142814"/>
                  </a:lnTo>
                  <a:lnTo>
                    <a:pt x="291014" y="143511"/>
                  </a:lnTo>
                  <a:lnTo>
                    <a:pt x="290812" y="144276"/>
                  </a:lnTo>
                  <a:lnTo>
                    <a:pt x="288865" y="147445"/>
                  </a:lnTo>
                  <a:lnTo>
                    <a:pt x="287942" y="148673"/>
                  </a:lnTo>
                  <a:lnTo>
                    <a:pt x="287349" y="149595"/>
                  </a:lnTo>
                  <a:lnTo>
                    <a:pt x="286962" y="150376"/>
                  </a:lnTo>
                  <a:lnTo>
                    <a:pt x="286508" y="151514"/>
                  </a:lnTo>
                  <a:lnTo>
                    <a:pt x="286166" y="152955"/>
                  </a:lnTo>
                  <a:lnTo>
                    <a:pt x="286079" y="155094"/>
                  </a:lnTo>
                  <a:lnTo>
                    <a:pt x="286132" y="156406"/>
                  </a:lnTo>
                  <a:lnTo>
                    <a:pt x="286049" y="156998"/>
                  </a:lnTo>
                  <a:lnTo>
                    <a:pt x="285874" y="157652"/>
                  </a:lnTo>
                  <a:lnTo>
                    <a:pt x="285457" y="158616"/>
                  </a:lnTo>
                  <a:lnTo>
                    <a:pt x="284757" y="159821"/>
                  </a:lnTo>
                  <a:lnTo>
                    <a:pt x="284275" y="160913"/>
                  </a:lnTo>
                  <a:lnTo>
                    <a:pt x="284072" y="161590"/>
                  </a:lnTo>
                  <a:lnTo>
                    <a:pt x="284042" y="161998"/>
                  </a:lnTo>
                  <a:lnTo>
                    <a:pt x="284163" y="162637"/>
                  </a:lnTo>
                  <a:lnTo>
                    <a:pt x="285210" y="164115"/>
                  </a:lnTo>
                  <a:lnTo>
                    <a:pt x="285530" y="164974"/>
                  </a:lnTo>
                  <a:lnTo>
                    <a:pt x="285455" y="165480"/>
                  </a:lnTo>
                  <a:lnTo>
                    <a:pt x="284487" y="167213"/>
                  </a:lnTo>
                  <a:lnTo>
                    <a:pt x="284227" y="167781"/>
                  </a:lnTo>
                  <a:lnTo>
                    <a:pt x="282466" y="167727"/>
                  </a:lnTo>
                  <a:lnTo>
                    <a:pt x="282398" y="167966"/>
                  </a:lnTo>
                  <a:lnTo>
                    <a:pt x="282136" y="168882"/>
                  </a:lnTo>
                  <a:lnTo>
                    <a:pt x="281908" y="169682"/>
                  </a:lnTo>
                  <a:lnTo>
                    <a:pt x="279902" y="172984"/>
                  </a:lnTo>
                  <a:lnTo>
                    <a:pt x="279464" y="173078"/>
                  </a:lnTo>
                  <a:lnTo>
                    <a:pt x="279300" y="173114"/>
                  </a:lnTo>
                  <a:lnTo>
                    <a:pt x="279591" y="174415"/>
                  </a:lnTo>
                  <a:lnTo>
                    <a:pt x="279915" y="174871"/>
                  </a:lnTo>
                  <a:lnTo>
                    <a:pt x="281341" y="174811"/>
                  </a:lnTo>
                  <a:lnTo>
                    <a:pt x="283799" y="178433"/>
                  </a:lnTo>
                  <a:lnTo>
                    <a:pt x="283864" y="178986"/>
                  </a:lnTo>
                  <a:lnTo>
                    <a:pt x="283424" y="181003"/>
                  </a:lnTo>
                  <a:lnTo>
                    <a:pt x="282453" y="182451"/>
                  </a:lnTo>
                  <a:lnTo>
                    <a:pt x="280666" y="186062"/>
                  </a:lnTo>
                  <a:lnTo>
                    <a:pt x="279358" y="188876"/>
                  </a:lnTo>
                  <a:lnTo>
                    <a:pt x="276121" y="192096"/>
                  </a:lnTo>
                  <a:lnTo>
                    <a:pt x="273324" y="192178"/>
                  </a:lnTo>
                  <a:lnTo>
                    <a:pt x="273104" y="194666"/>
                  </a:lnTo>
                  <a:lnTo>
                    <a:pt x="273247" y="195496"/>
                  </a:lnTo>
                  <a:lnTo>
                    <a:pt x="274039" y="195534"/>
                  </a:lnTo>
                  <a:lnTo>
                    <a:pt x="274839" y="196732"/>
                  </a:lnTo>
                  <a:lnTo>
                    <a:pt x="277830" y="196732"/>
                  </a:lnTo>
                  <a:lnTo>
                    <a:pt x="277973" y="196342"/>
                  </a:lnTo>
                  <a:lnTo>
                    <a:pt x="278335" y="195821"/>
                  </a:lnTo>
                  <a:lnTo>
                    <a:pt x="278361" y="196228"/>
                  </a:lnTo>
                  <a:lnTo>
                    <a:pt x="279345" y="195935"/>
                  </a:lnTo>
                  <a:lnTo>
                    <a:pt x="279578" y="196130"/>
                  </a:lnTo>
                  <a:lnTo>
                    <a:pt x="279544" y="197699"/>
                  </a:lnTo>
                  <a:lnTo>
                    <a:pt x="279151" y="197693"/>
                  </a:lnTo>
                  <a:lnTo>
                    <a:pt x="278944" y="197936"/>
                  </a:lnTo>
                  <a:lnTo>
                    <a:pt x="278711" y="198587"/>
                  </a:lnTo>
                  <a:lnTo>
                    <a:pt x="278685" y="199319"/>
                  </a:lnTo>
                  <a:lnTo>
                    <a:pt x="278517" y="200034"/>
                  </a:lnTo>
                  <a:lnTo>
                    <a:pt x="277196" y="200034"/>
                  </a:lnTo>
                  <a:lnTo>
                    <a:pt x="277170" y="200229"/>
                  </a:lnTo>
                  <a:lnTo>
                    <a:pt x="275812" y="200271"/>
                  </a:lnTo>
                  <a:lnTo>
                    <a:pt x="276231" y="202747"/>
                  </a:lnTo>
                  <a:lnTo>
                    <a:pt x="275887" y="203232"/>
                  </a:lnTo>
                  <a:lnTo>
                    <a:pt x="275154" y="204202"/>
                  </a:lnTo>
                  <a:lnTo>
                    <a:pt x="274280" y="204959"/>
                  </a:lnTo>
                  <a:lnTo>
                    <a:pt x="273486" y="205505"/>
                  </a:lnTo>
                  <a:lnTo>
                    <a:pt x="273011" y="205988"/>
                  </a:lnTo>
                  <a:lnTo>
                    <a:pt x="272949" y="206264"/>
                  </a:lnTo>
                  <a:lnTo>
                    <a:pt x="272988" y="209225"/>
                  </a:lnTo>
                  <a:lnTo>
                    <a:pt x="272988" y="209501"/>
                  </a:lnTo>
                  <a:lnTo>
                    <a:pt x="273312" y="209517"/>
                  </a:lnTo>
                  <a:lnTo>
                    <a:pt x="273325" y="210200"/>
                  </a:lnTo>
                  <a:lnTo>
                    <a:pt x="273156" y="211144"/>
                  </a:lnTo>
                  <a:lnTo>
                    <a:pt x="271486" y="211616"/>
                  </a:lnTo>
                  <a:lnTo>
                    <a:pt x="268624" y="212260"/>
                  </a:lnTo>
                  <a:lnTo>
                    <a:pt x="266375" y="212944"/>
                  </a:lnTo>
                  <a:lnTo>
                    <a:pt x="266242" y="213171"/>
                  </a:lnTo>
                  <a:lnTo>
                    <a:pt x="266085" y="213280"/>
                  </a:lnTo>
                  <a:lnTo>
                    <a:pt x="265056" y="213383"/>
                  </a:lnTo>
                  <a:lnTo>
                    <a:pt x="264470" y="213589"/>
                  </a:lnTo>
                  <a:lnTo>
                    <a:pt x="264001" y="214828"/>
                  </a:lnTo>
                  <a:lnTo>
                    <a:pt x="263993" y="215191"/>
                  </a:lnTo>
                  <a:lnTo>
                    <a:pt x="264383" y="216755"/>
                  </a:lnTo>
                  <a:lnTo>
                    <a:pt x="263960" y="216583"/>
                  </a:lnTo>
                  <a:lnTo>
                    <a:pt x="263437" y="216072"/>
                  </a:lnTo>
                  <a:lnTo>
                    <a:pt x="262857" y="214753"/>
                  </a:lnTo>
                  <a:lnTo>
                    <a:pt x="262711" y="214501"/>
                  </a:lnTo>
                  <a:lnTo>
                    <a:pt x="262599" y="214176"/>
                  </a:lnTo>
                  <a:lnTo>
                    <a:pt x="262259" y="213667"/>
                  </a:lnTo>
                  <a:lnTo>
                    <a:pt x="262259" y="213462"/>
                  </a:lnTo>
                  <a:lnTo>
                    <a:pt x="262425" y="213174"/>
                  </a:lnTo>
                  <a:lnTo>
                    <a:pt x="262512" y="212777"/>
                  </a:lnTo>
                  <a:lnTo>
                    <a:pt x="262281" y="212257"/>
                  </a:lnTo>
                  <a:lnTo>
                    <a:pt x="262871" y="211930"/>
                  </a:lnTo>
                  <a:lnTo>
                    <a:pt x="263541" y="211758"/>
                  </a:lnTo>
                  <a:lnTo>
                    <a:pt x="263636" y="211524"/>
                  </a:lnTo>
                  <a:lnTo>
                    <a:pt x="263571" y="211292"/>
                  </a:lnTo>
                  <a:lnTo>
                    <a:pt x="263602" y="211040"/>
                  </a:lnTo>
                  <a:lnTo>
                    <a:pt x="263831" y="210561"/>
                  </a:lnTo>
                  <a:lnTo>
                    <a:pt x="263752" y="210408"/>
                  </a:lnTo>
                  <a:lnTo>
                    <a:pt x="263130" y="210108"/>
                  </a:lnTo>
                  <a:lnTo>
                    <a:pt x="263008" y="209774"/>
                  </a:lnTo>
                  <a:lnTo>
                    <a:pt x="263077" y="206840"/>
                  </a:lnTo>
                  <a:lnTo>
                    <a:pt x="261508" y="205906"/>
                  </a:lnTo>
                  <a:lnTo>
                    <a:pt x="260826" y="205615"/>
                  </a:lnTo>
                  <a:lnTo>
                    <a:pt x="256662" y="203926"/>
                  </a:lnTo>
                  <a:lnTo>
                    <a:pt x="256239" y="203745"/>
                  </a:lnTo>
                  <a:lnTo>
                    <a:pt x="255540" y="203239"/>
                  </a:lnTo>
                  <a:lnTo>
                    <a:pt x="254969" y="202651"/>
                  </a:lnTo>
                  <a:lnTo>
                    <a:pt x="254803" y="202207"/>
                  </a:lnTo>
                  <a:lnTo>
                    <a:pt x="254725" y="201776"/>
                  </a:lnTo>
                  <a:lnTo>
                    <a:pt x="253404" y="200967"/>
                  </a:lnTo>
                  <a:lnTo>
                    <a:pt x="251675" y="198836"/>
                  </a:lnTo>
                  <a:lnTo>
                    <a:pt x="251284" y="197879"/>
                  </a:lnTo>
                  <a:lnTo>
                    <a:pt x="250113" y="196773"/>
                  </a:lnTo>
                  <a:lnTo>
                    <a:pt x="249371" y="195838"/>
                  </a:lnTo>
                  <a:lnTo>
                    <a:pt x="248477" y="195122"/>
                  </a:lnTo>
                  <a:lnTo>
                    <a:pt x="247522" y="194619"/>
                  </a:lnTo>
                  <a:lnTo>
                    <a:pt x="247157" y="191592"/>
                  </a:lnTo>
                  <a:lnTo>
                    <a:pt x="246936" y="190714"/>
                  </a:lnTo>
                  <a:lnTo>
                    <a:pt x="246095" y="190047"/>
                  </a:lnTo>
                  <a:lnTo>
                    <a:pt x="245460" y="189299"/>
                  </a:lnTo>
                  <a:lnTo>
                    <a:pt x="244683" y="187445"/>
                  </a:lnTo>
                  <a:lnTo>
                    <a:pt x="244101" y="186550"/>
                  </a:lnTo>
                  <a:lnTo>
                    <a:pt x="243579" y="185226"/>
                  </a:lnTo>
                  <a:lnTo>
                    <a:pt x="243505" y="185037"/>
                  </a:lnTo>
                  <a:lnTo>
                    <a:pt x="243440" y="184126"/>
                  </a:lnTo>
                  <a:lnTo>
                    <a:pt x="243816" y="181817"/>
                  </a:lnTo>
                  <a:lnTo>
                    <a:pt x="244619" y="180467"/>
                  </a:lnTo>
                  <a:lnTo>
                    <a:pt x="245216" y="179886"/>
                  </a:lnTo>
                  <a:lnTo>
                    <a:pt x="246742" y="178401"/>
                  </a:lnTo>
                  <a:lnTo>
                    <a:pt x="248581" y="176042"/>
                  </a:lnTo>
                  <a:lnTo>
                    <a:pt x="249698" y="172885"/>
                  </a:lnTo>
                  <a:lnTo>
                    <a:pt x="249722" y="171610"/>
                  </a:lnTo>
                  <a:lnTo>
                    <a:pt x="249455" y="170339"/>
                  </a:lnTo>
                  <a:lnTo>
                    <a:pt x="249301" y="169611"/>
                  </a:lnTo>
                  <a:lnTo>
                    <a:pt x="249759" y="168625"/>
                  </a:lnTo>
                  <a:lnTo>
                    <a:pt x="250031" y="167822"/>
                  </a:lnTo>
                  <a:lnTo>
                    <a:pt x="250031" y="167600"/>
                  </a:lnTo>
                  <a:lnTo>
                    <a:pt x="250121" y="162899"/>
                  </a:lnTo>
                  <a:lnTo>
                    <a:pt x="250108" y="162411"/>
                  </a:lnTo>
                  <a:lnTo>
                    <a:pt x="250121" y="161029"/>
                  </a:lnTo>
                  <a:lnTo>
                    <a:pt x="250118" y="160890"/>
                  </a:lnTo>
                  <a:lnTo>
                    <a:pt x="250108" y="160492"/>
                  </a:lnTo>
                  <a:lnTo>
                    <a:pt x="250157" y="160255"/>
                  </a:lnTo>
                  <a:lnTo>
                    <a:pt x="250161" y="157664"/>
                  </a:lnTo>
                  <a:lnTo>
                    <a:pt x="250169" y="157059"/>
                  </a:lnTo>
                  <a:lnTo>
                    <a:pt x="250168" y="147495"/>
                  </a:lnTo>
                  <a:lnTo>
                    <a:pt x="250172" y="145108"/>
                  </a:lnTo>
                  <a:lnTo>
                    <a:pt x="250225" y="144862"/>
                  </a:lnTo>
                  <a:lnTo>
                    <a:pt x="250228" y="141598"/>
                  </a:lnTo>
                  <a:lnTo>
                    <a:pt x="248427" y="141538"/>
                  </a:lnTo>
                  <a:lnTo>
                    <a:pt x="248007" y="141524"/>
                  </a:lnTo>
                  <a:lnTo>
                    <a:pt x="247301" y="141500"/>
                  </a:lnTo>
                  <a:lnTo>
                    <a:pt x="247063" y="141490"/>
                  </a:lnTo>
                  <a:lnTo>
                    <a:pt x="246782" y="142486"/>
                  </a:lnTo>
                  <a:lnTo>
                    <a:pt x="246502" y="143830"/>
                  </a:lnTo>
                  <a:lnTo>
                    <a:pt x="245991" y="143934"/>
                  </a:lnTo>
                  <a:lnTo>
                    <a:pt x="245279" y="143455"/>
                  </a:lnTo>
                  <a:lnTo>
                    <a:pt x="245012" y="143005"/>
                  </a:lnTo>
                  <a:lnTo>
                    <a:pt x="245156" y="142586"/>
                  </a:lnTo>
                  <a:lnTo>
                    <a:pt x="245267" y="141408"/>
                  </a:lnTo>
                  <a:lnTo>
                    <a:pt x="244539" y="141402"/>
                  </a:lnTo>
                  <a:lnTo>
                    <a:pt x="244531" y="141544"/>
                  </a:lnTo>
                  <a:lnTo>
                    <a:pt x="243955" y="142853"/>
                  </a:lnTo>
                  <a:lnTo>
                    <a:pt x="243759" y="143050"/>
                  </a:lnTo>
                  <a:lnTo>
                    <a:pt x="242499" y="142344"/>
                  </a:lnTo>
                  <a:lnTo>
                    <a:pt x="242092" y="141990"/>
                  </a:lnTo>
                  <a:lnTo>
                    <a:pt x="241644" y="141906"/>
                  </a:lnTo>
                  <a:lnTo>
                    <a:pt x="241072" y="142137"/>
                  </a:lnTo>
                  <a:lnTo>
                    <a:pt x="240380" y="142241"/>
                  </a:lnTo>
                  <a:lnTo>
                    <a:pt x="240413" y="141712"/>
                  </a:lnTo>
                  <a:lnTo>
                    <a:pt x="240476" y="141535"/>
                  </a:lnTo>
                  <a:lnTo>
                    <a:pt x="240673" y="141382"/>
                  </a:lnTo>
                  <a:lnTo>
                    <a:pt x="233661" y="141241"/>
                  </a:lnTo>
                  <a:lnTo>
                    <a:pt x="230857" y="141220"/>
                  </a:lnTo>
                  <a:lnTo>
                    <a:pt x="229779" y="141291"/>
                  </a:lnTo>
                  <a:lnTo>
                    <a:pt x="228481" y="141741"/>
                  </a:lnTo>
                  <a:lnTo>
                    <a:pt x="228176" y="141979"/>
                  </a:lnTo>
                  <a:lnTo>
                    <a:pt x="227722" y="142678"/>
                  </a:lnTo>
                  <a:lnTo>
                    <a:pt x="227674" y="143176"/>
                  </a:lnTo>
                  <a:lnTo>
                    <a:pt x="227448" y="144002"/>
                  </a:lnTo>
                  <a:lnTo>
                    <a:pt x="226808" y="144909"/>
                  </a:lnTo>
                  <a:lnTo>
                    <a:pt x="226517" y="145048"/>
                  </a:lnTo>
                  <a:lnTo>
                    <a:pt x="225780" y="145108"/>
                  </a:lnTo>
                  <a:lnTo>
                    <a:pt x="225714" y="144731"/>
                  </a:lnTo>
                  <a:lnTo>
                    <a:pt x="225513" y="144464"/>
                  </a:lnTo>
                  <a:lnTo>
                    <a:pt x="224932" y="144126"/>
                  </a:lnTo>
                  <a:lnTo>
                    <a:pt x="224744" y="144093"/>
                  </a:lnTo>
                  <a:lnTo>
                    <a:pt x="224539" y="144226"/>
                  </a:lnTo>
                  <a:lnTo>
                    <a:pt x="223745" y="144282"/>
                  </a:lnTo>
                  <a:lnTo>
                    <a:pt x="223679" y="144093"/>
                  </a:lnTo>
                  <a:lnTo>
                    <a:pt x="223825" y="143864"/>
                  </a:lnTo>
                  <a:lnTo>
                    <a:pt x="223481" y="142993"/>
                  </a:lnTo>
                  <a:lnTo>
                    <a:pt x="222757" y="142660"/>
                  </a:lnTo>
                  <a:lnTo>
                    <a:pt x="222300" y="143038"/>
                  </a:lnTo>
                  <a:lnTo>
                    <a:pt x="221745" y="143252"/>
                  </a:lnTo>
                  <a:lnTo>
                    <a:pt x="221316" y="143253"/>
                  </a:lnTo>
                  <a:lnTo>
                    <a:pt x="220522" y="142923"/>
                  </a:lnTo>
                  <a:lnTo>
                    <a:pt x="221379" y="141585"/>
                  </a:lnTo>
                  <a:lnTo>
                    <a:pt x="219511" y="141591"/>
                  </a:lnTo>
                  <a:lnTo>
                    <a:pt x="220664" y="139460"/>
                  </a:lnTo>
                  <a:lnTo>
                    <a:pt x="225625" y="133464"/>
                  </a:lnTo>
                  <a:lnTo>
                    <a:pt x="226180" y="132516"/>
                  </a:lnTo>
                  <a:lnTo>
                    <a:pt x="227036" y="130502"/>
                  </a:lnTo>
                  <a:lnTo>
                    <a:pt x="227724" y="129435"/>
                  </a:lnTo>
                  <a:lnTo>
                    <a:pt x="228353" y="128829"/>
                  </a:lnTo>
                  <a:lnTo>
                    <a:pt x="230814" y="127594"/>
                  </a:lnTo>
                  <a:lnTo>
                    <a:pt x="226030" y="127616"/>
                  </a:lnTo>
                  <a:lnTo>
                    <a:pt x="224790" y="127622"/>
                  </a:lnTo>
                  <a:lnTo>
                    <a:pt x="224237" y="127559"/>
                  </a:lnTo>
                  <a:lnTo>
                    <a:pt x="221115" y="127544"/>
                  </a:lnTo>
                  <a:lnTo>
                    <a:pt x="205587" y="127411"/>
                  </a:lnTo>
                  <a:lnTo>
                    <a:pt x="199830" y="127491"/>
                  </a:lnTo>
                  <a:lnTo>
                    <a:pt x="159096" y="127473"/>
                  </a:lnTo>
                  <a:lnTo>
                    <a:pt x="159097" y="142015"/>
                  </a:lnTo>
                  <a:lnTo>
                    <a:pt x="134294" y="141995"/>
                  </a:lnTo>
                  <a:lnTo>
                    <a:pt x="124091" y="141980"/>
                  </a:lnTo>
                  <a:lnTo>
                    <a:pt x="118568" y="141974"/>
                  </a:lnTo>
                  <a:lnTo>
                    <a:pt x="111631" y="141967"/>
                  </a:lnTo>
                  <a:lnTo>
                    <a:pt x="100477" y="141956"/>
                  </a:lnTo>
                  <a:lnTo>
                    <a:pt x="96139" y="141952"/>
                  </a:lnTo>
                  <a:lnTo>
                    <a:pt x="94759" y="141876"/>
                  </a:lnTo>
                  <a:lnTo>
                    <a:pt x="91058" y="141911"/>
                  </a:lnTo>
                  <a:lnTo>
                    <a:pt x="90755" y="141914"/>
                  </a:lnTo>
                  <a:lnTo>
                    <a:pt x="88827" y="141932"/>
                  </a:lnTo>
                  <a:lnTo>
                    <a:pt x="88823" y="141221"/>
                  </a:lnTo>
                  <a:lnTo>
                    <a:pt x="88813" y="139347"/>
                  </a:lnTo>
                  <a:lnTo>
                    <a:pt x="86413" y="139361"/>
                  </a:lnTo>
                  <a:lnTo>
                    <a:pt x="85402" y="139367"/>
                  </a:lnTo>
                  <a:lnTo>
                    <a:pt x="71673" y="139415"/>
                  </a:lnTo>
                  <a:lnTo>
                    <a:pt x="71015" y="139417"/>
                  </a:lnTo>
                  <a:lnTo>
                    <a:pt x="70159" y="139419"/>
                  </a:lnTo>
                  <a:lnTo>
                    <a:pt x="57074" y="139442"/>
                  </a:lnTo>
                  <a:lnTo>
                    <a:pt x="54952" y="139390"/>
                  </a:lnTo>
                  <a:lnTo>
                    <a:pt x="52866" y="139412"/>
                  </a:lnTo>
                  <a:lnTo>
                    <a:pt x="49138" y="139412"/>
                  </a:lnTo>
                  <a:lnTo>
                    <a:pt x="48840" y="137446"/>
                  </a:lnTo>
                  <a:lnTo>
                    <a:pt x="48442" y="137134"/>
                  </a:lnTo>
                  <a:lnTo>
                    <a:pt x="47511" y="131470"/>
                  </a:lnTo>
                  <a:lnTo>
                    <a:pt x="46795" y="128682"/>
                  </a:lnTo>
                  <a:lnTo>
                    <a:pt x="46383" y="127980"/>
                  </a:lnTo>
                  <a:lnTo>
                    <a:pt x="45440" y="123359"/>
                  </a:lnTo>
                  <a:lnTo>
                    <a:pt x="44616" y="120860"/>
                  </a:lnTo>
                  <a:lnTo>
                    <a:pt x="43657" y="117954"/>
                  </a:lnTo>
                  <a:lnTo>
                    <a:pt x="42711" y="116062"/>
                  </a:lnTo>
                  <a:lnTo>
                    <a:pt x="41570" y="113779"/>
                  </a:lnTo>
                  <a:lnTo>
                    <a:pt x="40876" y="110119"/>
                  </a:lnTo>
                  <a:lnTo>
                    <a:pt x="40519" y="108233"/>
                  </a:lnTo>
                  <a:lnTo>
                    <a:pt x="39875" y="106096"/>
                  </a:lnTo>
                  <a:lnTo>
                    <a:pt x="39182" y="104824"/>
                  </a:lnTo>
                  <a:lnTo>
                    <a:pt x="36155" y="101720"/>
                  </a:lnTo>
                  <a:lnTo>
                    <a:pt x="35610" y="101659"/>
                  </a:lnTo>
                  <a:lnTo>
                    <a:pt x="34707" y="101559"/>
                  </a:lnTo>
                  <a:lnTo>
                    <a:pt x="33817" y="101437"/>
                  </a:lnTo>
                  <a:lnTo>
                    <a:pt x="33223" y="101015"/>
                  </a:lnTo>
                  <a:lnTo>
                    <a:pt x="32876" y="98843"/>
                  </a:lnTo>
                  <a:lnTo>
                    <a:pt x="32613" y="97201"/>
                  </a:lnTo>
                  <a:lnTo>
                    <a:pt x="32489" y="96460"/>
                  </a:lnTo>
                  <a:lnTo>
                    <a:pt x="31518" y="93318"/>
                  </a:lnTo>
                  <a:lnTo>
                    <a:pt x="30450" y="92404"/>
                  </a:lnTo>
                  <a:lnTo>
                    <a:pt x="29221" y="92222"/>
                  </a:lnTo>
                  <a:lnTo>
                    <a:pt x="28708" y="92369"/>
                  </a:lnTo>
                  <a:lnTo>
                    <a:pt x="28535" y="92419"/>
                  </a:lnTo>
                  <a:lnTo>
                    <a:pt x="27903" y="91996"/>
                  </a:lnTo>
                  <a:lnTo>
                    <a:pt x="25914" y="90666"/>
                  </a:lnTo>
                  <a:lnTo>
                    <a:pt x="25020" y="90068"/>
                  </a:lnTo>
                  <a:lnTo>
                    <a:pt x="23681" y="88323"/>
                  </a:lnTo>
                  <a:lnTo>
                    <a:pt x="23572" y="88181"/>
                  </a:lnTo>
                  <a:lnTo>
                    <a:pt x="22647" y="86976"/>
                  </a:lnTo>
                  <a:lnTo>
                    <a:pt x="22546" y="85820"/>
                  </a:lnTo>
                  <a:lnTo>
                    <a:pt x="22115" y="85311"/>
                  </a:lnTo>
                  <a:lnTo>
                    <a:pt x="20070" y="84149"/>
                  </a:lnTo>
                  <a:lnTo>
                    <a:pt x="18751" y="83411"/>
                  </a:lnTo>
                  <a:lnTo>
                    <a:pt x="17870" y="83301"/>
                  </a:lnTo>
                  <a:lnTo>
                    <a:pt x="15815" y="82949"/>
                  </a:lnTo>
                  <a:lnTo>
                    <a:pt x="13939" y="81773"/>
                  </a:lnTo>
                  <a:lnTo>
                    <a:pt x="13338" y="81041"/>
                  </a:lnTo>
                  <a:lnTo>
                    <a:pt x="13396" y="80308"/>
                  </a:lnTo>
                  <a:lnTo>
                    <a:pt x="12996" y="79084"/>
                  </a:lnTo>
                  <a:lnTo>
                    <a:pt x="12470" y="77473"/>
                  </a:lnTo>
                  <a:lnTo>
                    <a:pt x="12291" y="76922"/>
                  </a:lnTo>
                  <a:lnTo>
                    <a:pt x="11953" y="75887"/>
                  </a:lnTo>
                  <a:lnTo>
                    <a:pt x="11511" y="74533"/>
                  </a:lnTo>
                  <a:lnTo>
                    <a:pt x="11359" y="74067"/>
                  </a:lnTo>
                  <a:lnTo>
                    <a:pt x="10611" y="72938"/>
                  </a:lnTo>
                  <a:lnTo>
                    <a:pt x="10514" y="72792"/>
                  </a:lnTo>
                  <a:lnTo>
                    <a:pt x="9171" y="71446"/>
                  </a:lnTo>
                  <a:lnTo>
                    <a:pt x="8598" y="70520"/>
                  </a:lnTo>
                  <a:lnTo>
                    <a:pt x="8513" y="70384"/>
                  </a:lnTo>
                  <a:lnTo>
                    <a:pt x="7868" y="69297"/>
                  </a:lnTo>
                  <a:lnTo>
                    <a:pt x="8071" y="66418"/>
                  </a:lnTo>
                  <a:lnTo>
                    <a:pt x="7446" y="63223"/>
                  </a:lnTo>
                  <a:lnTo>
                    <a:pt x="7011" y="60996"/>
                  </a:lnTo>
                  <a:lnTo>
                    <a:pt x="6605" y="57696"/>
                  </a:lnTo>
                  <a:lnTo>
                    <a:pt x="6186" y="55540"/>
                  </a:lnTo>
                  <a:lnTo>
                    <a:pt x="5802" y="54615"/>
                  </a:lnTo>
                  <a:lnTo>
                    <a:pt x="5113" y="54002"/>
                  </a:lnTo>
                  <a:lnTo>
                    <a:pt x="5035" y="53639"/>
                  </a:lnTo>
                  <a:lnTo>
                    <a:pt x="4742" y="52281"/>
                  </a:lnTo>
                  <a:lnTo>
                    <a:pt x="4797" y="51430"/>
                  </a:lnTo>
                  <a:lnTo>
                    <a:pt x="4854" y="50525"/>
                  </a:lnTo>
                  <a:lnTo>
                    <a:pt x="4927" y="49382"/>
                  </a:lnTo>
                  <a:lnTo>
                    <a:pt x="5506" y="48783"/>
                  </a:lnTo>
                  <a:lnTo>
                    <a:pt x="5770" y="48509"/>
                  </a:lnTo>
                  <a:lnTo>
                    <a:pt x="5965" y="47502"/>
                  </a:lnTo>
                  <a:lnTo>
                    <a:pt x="5130" y="45371"/>
                  </a:lnTo>
                  <a:lnTo>
                    <a:pt x="4931" y="44863"/>
                  </a:lnTo>
                  <a:lnTo>
                    <a:pt x="4848" y="44714"/>
                  </a:lnTo>
                  <a:lnTo>
                    <a:pt x="4678" y="44406"/>
                  </a:lnTo>
                  <a:lnTo>
                    <a:pt x="1482" y="38632"/>
                  </a:lnTo>
                  <a:lnTo>
                    <a:pt x="190" y="37458"/>
                  </a:lnTo>
                  <a:lnTo>
                    <a:pt x="0" y="36972"/>
                  </a:lnTo>
                  <a:lnTo>
                    <a:pt x="184" y="35898"/>
                  </a:lnTo>
                  <a:lnTo>
                    <a:pt x="1908" y="34765"/>
                  </a:lnTo>
                  <a:lnTo>
                    <a:pt x="3135" y="33960"/>
                  </a:lnTo>
                  <a:lnTo>
                    <a:pt x="3757" y="33551"/>
                  </a:lnTo>
                  <a:lnTo>
                    <a:pt x="4798" y="31245"/>
                  </a:lnTo>
                  <a:lnTo>
                    <a:pt x="5473" y="28965"/>
                  </a:lnTo>
                  <a:lnTo>
                    <a:pt x="5539" y="27806"/>
                  </a:lnTo>
                  <a:lnTo>
                    <a:pt x="5459" y="27675"/>
                  </a:lnTo>
                  <a:lnTo>
                    <a:pt x="5013" y="26947"/>
                  </a:lnTo>
                  <a:lnTo>
                    <a:pt x="4530" y="26158"/>
                  </a:lnTo>
                  <a:lnTo>
                    <a:pt x="3938" y="25192"/>
                  </a:lnTo>
                  <a:lnTo>
                    <a:pt x="3643" y="24710"/>
                  </a:lnTo>
                  <a:lnTo>
                    <a:pt x="3528" y="24528"/>
                  </a:lnTo>
                  <a:lnTo>
                    <a:pt x="4338" y="23566"/>
                  </a:lnTo>
                  <a:lnTo>
                    <a:pt x="4580" y="23375"/>
                  </a:lnTo>
                  <a:lnTo>
                    <a:pt x="6284" y="22014"/>
                  </a:lnTo>
                  <a:lnTo>
                    <a:pt x="6771" y="20387"/>
                  </a:lnTo>
                  <a:lnTo>
                    <a:pt x="6965" y="18789"/>
                  </a:lnTo>
                  <a:lnTo>
                    <a:pt x="7422" y="15528"/>
                  </a:lnTo>
                  <a:lnTo>
                    <a:pt x="8387" y="15219"/>
                  </a:lnTo>
                  <a:lnTo>
                    <a:pt x="8709" y="14861"/>
                  </a:lnTo>
                  <a:lnTo>
                    <a:pt x="8758" y="14680"/>
                  </a:lnTo>
                  <a:lnTo>
                    <a:pt x="9206" y="13052"/>
                  </a:lnTo>
                  <a:lnTo>
                    <a:pt x="9464" y="10919"/>
                  </a:lnTo>
                  <a:lnTo>
                    <a:pt x="9611" y="9700"/>
                  </a:lnTo>
                  <a:lnTo>
                    <a:pt x="8170" y="8027"/>
                  </a:lnTo>
                  <a:lnTo>
                    <a:pt x="7472" y="7750"/>
                  </a:lnTo>
                  <a:lnTo>
                    <a:pt x="7021" y="7571"/>
                  </a:lnTo>
                  <a:lnTo>
                    <a:pt x="4627" y="6545"/>
                  </a:lnTo>
                  <a:lnTo>
                    <a:pt x="2506" y="3965"/>
                  </a:lnTo>
                  <a:lnTo>
                    <a:pt x="796" y="3186"/>
                  </a:lnTo>
                  <a:lnTo>
                    <a:pt x="299" y="2357"/>
                  </a:lnTo>
                  <a:lnTo>
                    <a:pt x="174" y="1550"/>
                  </a:lnTo>
                  <a:lnTo>
                    <a:pt x="949" y="761"/>
                  </a:lnTo>
                  <a:lnTo>
                    <a:pt x="2100" y="148"/>
                  </a:lnTo>
                  <a:lnTo>
                    <a:pt x="5005" y="274"/>
                  </a:lnTo>
                  <a:lnTo>
                    <a:pt x="7828" y="129"/>
                  </a:lnTo>
                  <a:lnTo>
                    <a:pt x="9540" y="41"/>
                  </a:lnTo>
                  <a:lnTo>
                    <a:pt x="10349" y="0"/>
                  </a:lnTo>
                  <a:lnTo>
                    <a:pt x="10962" y="287"/>
                  </a:lnTo>
                  <a:lnTo>
                    <a:pt x="12142" y="840"/>
                  </a:lnTo>
                  <a:lnTo>
                    <a:pt x="12952" y="1946"/>
                  </a:lnTo>
                  <a:lnTo>
                    <a:pt x="13214" y="2304"/>
                  </a:lnTo>
                  <a:lnTo>
                    <a:pt x="15717" y="2034"/>
                  </a:lnTo>
                  <a:lnTo>
                    <a:pt x="17336" y="1570"/>
                  </a:lnTo>
                  <a:lnTo>
                    <a:pt x="17588" y="1432"/>
                  </a:lnTo>
                  <a:lnTo>
                    <a:pt x="18442" y="2779"/>
                  </a:lnTo>
                  <a:lnTo>
                    <a:pt x="18657" y="2891"/>
                  </a:lnTo>
                  <a:lnTo>
                    <a:pt x="19268" y="3207"/>
                  </a:lnTo>
                  <a:lnTo>
                    <a:pt x="20756" y="3979"/>
                  </a:lnTo>
                  <a:lnTo>
                    <a:pt x="21794" y="3703"/>
                  </a:lnTo>
                  <a:lnTo>
                    <a:pt x="24066" y="5903"/>
                  </a:lnTo>
                  <a:lnTo>
                    <a:pt x="24200" y="6034"/>
                  </a:lnTo>
                  <a:lnTo>
                    <a:pt x="24855" y="6443"/>
                  </a:lnTo>
                  <a:lnTo>
                    <a:pt x="25239" y="6642"/>
                  </a:lnTo>
                  <a:lnTo>
                    <a:pt x="26715" y="6763"/>
                  </a:lnTo>
                  <a:lnTo>
                    <a:pt x="26990" y="6824"/>
                  </a:lnTo>
                  <a:lnTo>
                    <a:pt x="27493" y="7070"/>
                  </a:lnTo>
                  <a:lnTo>
                    <a:pt x="28819" y="7719"/>
                  </a:lnTo>
                  <a:lnTo>
                    <a:pt x="32240" y="9603"/>
                  </a:lnTo>
                  <a:lnTo>
                    <a:pt x="33693" y="10403"/>
                  </a:lnTo>
                  <a:lnTo>
                    <a:pt x="36085" y="11721"/>
                  </a:lnTo>
                  <a:lnTo>
                    <a:pt x="37129" y="12296"/>
                  </a:lnTo>
                  <a:lnTo>
                    <a:pt x="41323" y="14607"/>
                  </a:lnTo>
                  <a:lnTo>
                    <a:pt x="43708" y="16578"/>
                  </a:lnTo>
                  <a:lnTo>
                    <a:pt x="45613" y="17240"/>
                  </a:lnTo>
                  <a:lnTo>
                    <a:pt x="48154" y="16780"/>
                  </a:lnTo>
                  <a:lnTo>
                    <a:pt x="50665" y="18399"/>
                  </a:lnTo>
                  <a:lnTo>
                    <a:pt x="54086" y="19339"/>
                  </a:lnTo>
                  <a:lnTo>
                    <a:pt x="56276" y="20068"/>
                  </a:lnTo>
                  <a:lnTo>
                    <a:pt x="56656" y="20772"/>
                  </a:lnTo>
                  <a:lnTo>
                    <a:pt x="56483" y="20966"/>
                  </a:lnTo>
                  <a:lnTo>
                    <a:pt x="56390" y="21148"/>
                  </a:lnTo>
                  <a:lnTo>
                    <a:pt x="56642" y="21374"/>
                  </a:lnTo>
                  <a:lnTo>
                    <a:pt x="57376" y="21564"/>
                  </a:lnTo>
                  <a:lnTo>
                    <a:pt x="58868" y="21950"/>
                  </a:lnTo>
                  <a:lnTo>
                    <a:pt x="59708" y="22167"/>
                  </a:lnTo>
                  <a:lnTo>
                    <a:pt x="60509" y="22097"/>
                  </a:lnTo>
                  <a:lnTo>
                    <a:pt x="61897" y="21425"/>
                  </a:lnTo>
                  <a:lnTo>
                    <a:pt x="62265" y="21094"/>
                  </a:lnTo>
                  <a:lnTo>
                    <a:pt x="62482" y="20490"/>
                  </a:lnTo>
                  <a:lnTo>
                    <a:pt x="63238" y="20668"/>
                  </a:lnTo>
                  <a:lnTo>
                    <a:pt x="63868" y="20816"/>
                  </a:lnTo>
                  <a:lnTo>
                    <a:pt x="64036" y="20856"/>
                  </a:lnTo>
                  <a:lnTo>
                    <a:pt x="64571" y="21153"/>
                  </a:lnTo>
                  <a:lnTo>
                    <a:pt x="65529" y="21687"/>
                  </a:lnTo>
                  <a:lnTo>
                    <a:pt x="66718" y="22348"/>
                  </a:lnTo>
                  <a:lnTo>
                    <a:pt x="69978" y="23484"/>
                  </a:lnTo>
                  <a:lnTo>
                    <a:pt x="71103" y="24003"/>
                  </a:lnTo>
                  <a:lnTo>
                    <a:pt x="71308" y="24098"/>
                  </a:lnTo>
                  <a:lnTo>
                    <a:pt x="74532" y="25587"/>
                  </a:lnTo>
                  <a:lnTo>
                    <a:pt x="74790" y="25706"/>
                  </a:lnTo>
                  <a:lnTo>
                    <a:pt x="76038" y="26283"/>
                  </a:lnTo>
                  <a:lnTo>
                    <a:pt x="76401" y="26451"/>
                  </a:lnTo>
                  <a:lnTo>
                    <a:pt x="76633" y="26558"/>
                  </a:lnTo>
                  <a:lnTo>
                    <a:pt x="80622" y="27706"/>
                  </a:lnTo>
                  <a:lnTo>
                    <a:pt x="81452" y="28122"/>
                  </a:lnTo>
                  <a:lnTo>
                    <a:pt x="81739" y="28314"/>
                  </a:lnTo>
                  <a:lnTo>
                    <a:pt x="81606" y="28828"/>
                  </a:lnTo>
                  <a:lnTo>
                    <a:pt x="81413" y="29579"/>
                  </a:lnTo>
                  <a:lnTo>
                    <a:pt x="81246" y="30225"/>
                  </a:lnTo>
                  <a:lnTo>
                    <a:pt x="81192" y="30435"/>
                  </a:lnTo>
                  <a:lnTo>
                    <a:pt x="81051" y="31006"/>
                  </a:lnTo>
                  <a:lnTo>
                    <a:pt x="81444" y="31114"/>
                  </a:lnTo>
                  <a:lnTo>
                    <a:pt x="82396" y="31377"/>
                  </a:lnTo>
                  <a:lnTo>
                    <a:pt x="83181" y="31593"/>
                  </a:lnTo>
                  <a:lnTo>
                    <a:pt x="85589" y="32660"/>
                  </a:lnTo>
                  <a:lnTo>
                    <a:pt x="86151" y="33061"/>
                  </a:lnTo>
                  <a:lnTo>
                    <a:pt x="87046" y="33701"/>
                  </a:lnTo>
                  <a:lnTo>
                    <a:pt x="87763" y="34212"/>
                  </a:lnTo>
                  <a:lnTo>
                    <a:pt x="87958" y="34351"/>
                  </a:lnTo>
                  <a:lnTo>
                    <a:pt x="88358" y="34637"/>
                  </a:lnTo>
                  <a:lnTo>
                    <a:pt x="97383" y="36749"/>
                  </a:lnTo>
                  <a:lnTo>
                    <a:pt x="100708" y="36636"/>
                  </a:lnTo>
                  <a:lnTo>
                    <a:pt x="101013" y="36723"/>
                  </a:lnTo>
                  <a:lnTo>
                    <a:pt x="102855" y="37246"/>
                  </a:lnTo>
                  <a:lnTo>
                    <a:pt x="103083" y="37310"/>
                  </a:lnTo>
                  <a:lnTo>
                    <a:pt x="103353" y="37387"/>
                  </a:lnTo>
                  <a:lnTo>
                    <a:pt x="105856" y="37629"/>
                  </a:lnTo>
                  <a:lnTo>
                    <a:pt x="108147" y="37526"/>
                  </a:lnTo>
                  <a:lnTo>
                    <a:pt x="109025" y="37487"/>
                  </a:lnTo>
                  <a:lnTo>
                    <a:pt x="110455" y="37423"/>
                  </a:lnTo>
                  <a:lnTo>
                    <a:pt x="110673" y="37542"/>
                  </a:lnTo>
                  <a:lnTo>
                    <a:pt x="111890" y="38207"/>
                  </a:lnTo>
                  <a:lnTo>
                    <a:pt x="112189" y="38370"/>
                  </a:lnTo>
                  <a:lnTo>
                    <a:pt x="112345" y="38383"/>
                  </a:lnTo>
                  <a:lnTo>
                    <a:pt x="113206" y="38455"/>
                  </a:lnTo>
                  <a:lnTo>
                    <a:pt x="116734" y="37859"/>
                  </a:lnTo>
                  <a:lnTo>
                    <a:pt x="118386" y="37955"/>
                  </a:lnTo>
                  <a:lnTo>
                    <a:pt x="123654" y="38261"/>
                  </a:lnTo>
                  <a:lnTo>
                    <a:pt x="124460" y="38001"/>
                  </a:lnTo>
                  <a:lnTo>
                    <a:pt x="126467" y="37352"/>
                  </a:lnTo>
                  <a:lnTo>
                    <a:pt x="129185" y="37137"/>
                  </a:lnTo>
                  <a:lnTo>
                    <a:pt x="130052" y="37086"/>
                  </a:lnTo>
                  <a:lnTo>
                    <a:pt x="130145" y="37412"/>
                  </a:lnTo>
                  <a:lnTo>
                    <a:pt x="130317" y="37534"/>
                  </a:lnTo>
                  <a:lnTo>
                    <a:pt x="130571" y="37662"/>
                  </a:lnTo>
                  <a:lnTo>
                    <a:pt x="131393" y="37733"/>
                  </a:lnTo>
                  <a:lnTo>
                    <a:pt x="132963" y="36971"/>
                  </a:lnTo>
                  <a:lnTo>
                    <a:pt x="132936" y="36577"/>
                  </a:lnTo>
                  <a:lnTo>
                    <a:pt x="133414" y="36420"/>
                  </a:lnTo>
                  <a:lnTo>
                    <a:pt x="137337" y="37082"/>
                  </a:lnTo>
                  <a:lnTo>
                    <a:pt x="139047" y="37671"/>
                  </a:lnTo>
                  <a:lnTo>
                    <a:pt x="140060" y="38019"/>
                  </a:lnTo>
                  <a:lnTo>
                    <a:pt x="140746" y="38415"/>
                  </a:lnTo>
                  <a:lnTo>
                    <a:pt x="141888" y="39152"/>
                  </a:lnTo>
                  <a:lnTo>
                    <a:pt x="141426" y="39802"/>
                  </a:lnTo>
                  <a:lnTo>
                    <a:pt x="143065" y="40906"/>
                  </a:lnTo>
                  <a:lnTo>
                    <a:pt x="143971" y="41035"/>
                  </a:lnTo>
                  <a:lnTo>
                    <a:pt x="147113" y="41485"/>
                  </a:lnTo>
                  <a:lnTo>
                    <a:pt x="147669" y="41565"/>
                  </a:lnTo>
                  <a:lnTo>
                    <a:pt x="148020" y="41547"/>
                  </a:lnTo>
                  <a:lnTo>
                    <a:pt x="150055" y="40654"/>
                  </a:lnTo>
                  <a:lnTo>
                    <a:pt x="151819" y="39037"/>
                  </a:lnTo>
                  <a:lnTo>
                    <a:pt x="153044" y="38926"/>
                  </a:lnTo>
                  <a:lnTo>
                    <a:pt x="155148" y="39837"/>
                  </a:lnTo>
                  <a:lnTo>
                    <a:pt x="156774" y="41503"/>
                  </a:lnTo>
                  <a:lnTo>
                    <a:pt x="158727" y="42110"/>
                  </a:lnTo>
                  <a:lnTo>
                    <a:pt x="163111" y="41740"/>
                  </a:lnTo>
                  <a:lnTo>
                    <a:pt x="164593" y="41120"/>
                  </a:lnTo>
                  <a:lnTo>
                    <a:pt x="165431" y="40769"/>
                  </a:lnTo>
                  <a:lnTo>
                    <a:pt x="167416" y="40449"/>
                  </a:lnTo>
                  <a:lnTo>
                    <a:pt x="167545" y="40574"/>
                  </a:lnTo>
                  <a:lnTo>
                    <a:pt x="167177" y="43337"/>
                  </a:lnTo>
                  <a:lnTo>
                    <a:pt x="169418" y="44345"/>
                  </a:lnTo>
                  <a:lnTo>
                    <a:pt x="171074" y="44613"/>
                  </a:lnTo>
                  <a:lnTo>
                    <a:pt x="173253" y="44967"/>
                  </a:lnTo>
                  <a:lnTo>
                    <a:pt x="177671" y="44703"/>
                  </a:lnTo>
                  <a:lnTo>
                    <a:pt x="180483" y="45065"/>
                  </a:lnTo>
                  <a:lnTo>
                    <a:pt x="181325" y="45174"/>
                  </a:lnTo>
                  <a:lnTo>
                    <a:pt x="183671" y="45051"/>
                  </a:lnTo>
                  <a:lnTo>
                    <a:pt x="187078" y="43862"/>
                  </a:lnTo>
                  <a:lnTo>
                    <a:pt x="187535" y="44126"/>
                  </a:lnTo>
                  <a:lnTo>
                    <a:pt x="187897" y="44336"/>
                  </a:lnTo>
                  <a:lnTo>
                    <a:pt x="188125" y="44468"/>
                  </a:lnTo>
                  <a:lnTo>
                    <a:pt x="188315" y="44493"/>
                  </a:lnTo>
                  <a:lnTo>
                    <a:pt x="189001" y="44586"/>
                  </a:lnTo>
                  <a:lnTo>
                    <a:pt x="189583" y="44665"/>
                  </a:lnTo>
                  <a:lnTo>
                    <a:pt x="192309" y="44691"/>
                  </a:lnTo>
                  <a:lnTo>
                    <a:pt x="192930" y="44487"/>
                  </a:lnTo>
                  <a:lnTo>
                    <a:pt x="193440" y="44320"/>
                  </a:lnTo>
                  <a:lnTo>
                    <a:pt x="193693" y="44190"/>
                  </a:lnTo>
                  <a:lnTo>
                    <a:pt x="195271" y="43378"/>
                  </a:lnTo>
                  <a:lnTo>
                    <a:pt x="195799" y="43106"/>
                  </a:lnTo>
                  <a:lnTo>
                    <a:pt x="196281" y="42858"/>
                  </a:lnTo>
                  <a:lnTo>
                    <a:pt x="199342" y="40368"/>
                  </a:lnTo>
                  <a:lnTo>
                    <a:pt x="199604" y="40155"/>
                  </a:lnTo>
                  <a:lnTo>
                    <a:pt x="199898" y="39855"/>
                  </a:lnTo>
                  <a:lnTo>
                    <a:pt x="200222" y="39523"/>
                  </a:lnTo>
                  <a:lnTo>
                    <a:pt x="203150" y="36543"/>
                  </a:lnTo>
                  <a:lnTo>
                    <a:pt x="204355" y="35767"/>
                  </a:lnTo>
                  <a:lnTo>
                    <a:pt x="205221" y="35210"/>
                  </a:lnTo>
                  <a:lnTo>
                    <a:pt x="205655" y="34930"/>
                  </a:lnTo>
                  <a:lnTo>
                    <a:pt x="206923" y="34743"/>
                  </a:lnTo>
                  <a:lnTo>
                    <a:pt x="207132" y="34740"/>
                  </a:lnTo>
                  <a:lnTo>
                    <a:pt x="207257" y="35132"/>
                  </a:lnTo>
                  <a:lnTo>
                    <a:pt x="206371" y="36470"/>
                  </a:lnTo>
                  <a:lnTo>
                    <a:pt x="205857" y="38071"/>
                  </a:lnTo>
                  <a:lnTo>
                    <a:pt x="207385" y="38705"/>
                  </a:lnTo>
                  <a:lnTo>
                    <a:pt x="208241" y="38586"/>
                  </a:lnTo>
                  <a:lnTo>
                    <a:pt x="209320" y="39116"/>
                  </a:lnTo>
                  <a:lnTo>
                    <a:pt x="210331" y="40051"/>
                  </a:lnTo>
                  <a:lnTo>
                    <a:pt x="213376" y="42869"/>
                  </a:lnTo>
                  <a:lnTo>
                    <a:pt x="215829" y="43954"/>
                  </a:lnTo>
                  <a:lnTo>
                    <a:pt x="217870" y="46824"/>
                  </a:lnTo>
                  <a:lnTo>
                    <a:pt x="219066" y="49604"/>
                  </a:lnTo>
                  <a:lnTo>
                    <a:pt x="219389" y="50351"/>
                  </a:lnTo>
                  <a:lnTo>
                    <a:pt x="222245" y="49661"/>
                  </a:lnTo>
                  <a:lnTo>
                    <a:pt x="222985" y="49280"/>
                  </a:lnTo>
                  <a:lnTo>
                    <a:pt x="223867" y="48826"/>
                  </a:lnTo>
                  <a:lnTo>
                    <a:pt x="227067" y="47944"/>
                  </a:lnTo>
                  <a:lnTo>
                    <a:pt x="231377" y="47519"/>
                  </a:lnTo>
                  <a:lnTo>
                    <a:pt x="233582" y="47894"/>
                  </a:lnTo>
                  <a:lnTo>
                    <a:pt x="235026" y="48660"/>
                  </a:lnTo>
                  <a:lnTo>
                    <a:pt x="234641" y="49203"/>
                  </a:lnTo>
                  <a:lnTo>
                    <a:pt x="233899" y="51496"/>
                  </a:lnTo>
                  <a:lnTo>
                    <a:pt x="233727" y="52708"/>
                  </a:lnTo>
                  <a:lnTo>
                    <a:pt x="233872" y="53043"/>
                  </a:lnTo>
                  <a:lnTo>
                    <a:pt x="234940" y="54076"/>
                  </a:lnTo>
                  <a:lnTo>
                    <a:pt x="237561" y="54978"/>
                  </a:lnTo>
                  <a:lnTo>
                    <a:pt x="240243" y="55900"/>
                  </a:lnTo>
                  <a:lnTo>
                    <a:pt x="243916" y="54796"/>
                  </a:lnTo>
                  <a:lnTo>
                    <a:pt x="242937" y="53055"/>
                  </a:lnTo>
                  <a:lnTo>
                    <a:pt x="242822" y="52851"/>
                  </a:lnTo>
                  <a:lnTo>
                    <a:pt x="240164" y="51175"/>
                  </a:lnTo>
                  <a:lnTo>
                    <a:pt x="239919" y="49150"/>
                  </a:lnTo>
                  <a:lnTo>
                    <a:pt x="239677" y="47157"/>
                  </a:lnTo>
                  <a:lnTo>
                    <a:pt x="240419" y="45514"/>
                  </a:lnTo>
                  <a:lnTo>
                    <a:pt x="240718" y="45309"/>
                  </a:lnTo>
                  <a:lnTo>
                    <a:pt x="243065" y="43700"/>
                  </a:lnTo>
                  <a:lnTo>
                    <a:pt x="246001" y="41687"/>
                  </a:lnTo>
                  <a:lnTo>
                    <a:pt x="247323" y="41397"/>
                  </a:lnTo>
                  <a:lnTo>
                    <a:pt x="247523" y="41353"/>
                  </a:lnTo>
                  <a:lnTo>
                    <a:pt x="251288" y="40528"/>
                  </a:lnTo>
                  <a:lnTo>
                    <a:pt x="252358" y="40293"/>
                  </a:lnTo>
                  <a:lnTo>
                    <a:pt x="254283" y="40266"/>
                  </a:lnTo>
                  <a:lnTo>
                    <a:pt x="255175" y="40253"/>
                  </a:lnTo>
                  <a:lnTo>
                    <a:pt x="255417" y="40250"/>
                  </a:lnTo>
                  <a:lnTo>
                    <a:pt x="255611" y="40804"/>
                  </a:lnTo>
                  <a:lnTo>
                    <a:pt x="256853" y="44349"/>
                  </a:lnTo>
                  <a:lnTo>
                    <a:pt x="256911" y="44514"/>
                  </a:lnTo>
                  <a:lnTo>
                    <a:pt x="254654" y="45701"/>
                  </a:lnTo>
                  <a:lnTo>
                    <a:pt x="253769" y="46167"/>
                  </a:lnTo>
                  <a:lnTo>
                    <a:pt x="253084" y="46285"/>
                  </a:lnTo>
                  <a:lnTo>
                    <a:pt x="251215" y="47742"/>
                  </a:lnTo>
                  <a:lnTo>
                    <a:pt x="250475" y="48553"/>
                  </a:lnTo>
                  <a:lnTo>
                    <a:pt x="250115" y="49307"/>
                  </a:lnTo>
                  <a:lnTo>
                    <a:pt x="250473" y="49805"/>
                  </a:lnTo>
                  <a:lnTo>
                    <a:pt x="252307" y="52355"/>
                  </a:lnTo>
                  <a:lnTo>
                    <a:pt x="254108" y="54858"/>
                  </a:lnTo>
                  <a:lnTo>
                    <a:pt x="254113" y="55468"/>
                  </a:lnTo>
                  <a:lnTo>
                    <a:pt x="254116" y="55758"/>
                  </a:lnTo>
                  <a:lnTo>
                    <a:pt x="254616" y="56345"/>
                  </a:lnTo>
                  <a:lnTo>
                    <a:pt x="257768" y="55526"/>
                  </a:lnTo>
                  <a:lnTo>
                    <a:pt x="257911" y="55149"/>
                  </a:lnTo>
                  <a:lnTo>
                    <a:pt x="258064" y="54747"/>
                  </a:lnTo>
                  <a:lnTo>
                    <a:pt x="258096" y="53924"/>
                  </a:lnTo>
                  <a:lnTo>
                    <a:pt x="258159" y="52301"/>
                  </a:lnTo>
                  <a:lnTo>
                    <a:pt x="257911" y="52007"/>
                  </a:lnTo>
                  <a:lnTo>
                    <a:pt x="257108" y="52034"/>
                  </a:lnTo>
                  <a:lnTo>
                    <a:pt x="256984" y="51822"/>
                  </a:lnTo>
                  <a:lnTo>
                    <a:pt x="258597" y="49252"/>
                  </a:lnTo>
                  <a:lnTo>
                    <a:pt x="258938" y="48710"/>
                  </a:lnTo>
                  <a:lnTo>
                    <a:pt x="260841" y="47679"/>
                  </a:lnTo>
                  <a:lnTo>
                    <a:pt x="263442" y="46779"/>
                  </a:lnTo>
                  <a:lnTo>
                    <a:pt x="264896" y="47013"/>
                  </a:lnTo>
                  <a:lnTo>
                    <a:pt x="264326" y="47816"/>
                  </a:lnTo>
                  <a:lnTo>
                    <a:pt x="264251" y="49385"/>
                  </a:lnTo>
                  <a:lnTo>
                    <a:pt x="265308" y="55303"/>
                  </a:lnTo>
                  <a:lnTo>
                    <a:pt x="265540" y="56600"/>
                  </a:lnTo>
                  <a:lnTo>
                    <a:pt x="266202" y="57637"/>
                  </a:lnTo>
                  <a:lnTo>
                    <a:pt x="267265" y="58340"/>
                  </a:lnTo>
                  <a:lnTo>
                    <a:pt x="267246" y="58715"/>
                  </a:lnTo>
                  <a:lnTo>
                    <a:pt x="267145" y="60749"/>
                  </a:lnTo>
                  <a:lnTo>
                    <a:pt x="264940" y="62198"/>
                  </a:lnTo>
                  <a:lnTo>
                    <a:pt x="264498" y="62143"/>
                  </a:lnTo>
                  <a:lnTo>
                    <a:pt x="263580" y="61104"/>
                  </a:lnTo>
                  <a:lnTo>
                    <a:pt x="263005" y="60930"/>
                  </a:lnTo>
                  <a:lnTo>
                    <a:pt x="260217" y="62233"/>
                  </a:lnTo>
                  <a:lnTo>
                    <a:pt x="260668" y="64410"/>
                  </a:lnTo>
                  <a:lnTo>
                    <a:pt x="260902" y="65544"/>
                  </a:lnTo>
                  <a:lnTo>
                    <a:pt x="261129" y="65794"/>
                  </a:lnTo>
                  <a:lnTo>
                    <a:pt x="263076" y="67945"/>
                  </a:lnTo>
                  <a:lnTo>
                    <a:pt x="265416" y="68067"/>
                  </a:lnTo>
                  <a:lnTo>
                    <a:pt x="265988" y="68766"/>
                  </a:lnTo>
                  <a:lnTo>
                    <a:pt x="266306" y="70298"/>
                  </a:lnTo>
                  <a:lnTo>
                    <a:pt x="265668" y="71687"/>
                  </a:lnTo>
                  <a:lnTo>
                    <a:pt x="265346" y="72388"/>
                  </a:lnTo>
                  <a:lnTo>
                    <a:pt x="265228" y="72696"/>
                  </a:lnTo>
                  <a:lnTo>
                    <a:pt x="265257" y="73375"/>
                  </a:lnTo>
                  <a:lnTo>
                    <a:pt x="265584" y="73892"/>
                  </a:lnTo>
                  <a:lnTo>
                    <a:pt x="268147" y="74818"/>
                  </a:lnTo>
                  <a:lnTo>
                    <a:pt x="268728" y="74768"/>
                  </a:lnTo>
                  <a:lnTo>
                    <a:pt x="268890" y="75079"/>
                  </a:lnTo>
                  <a:lnTo>
                    <a:pt x="269580" y="76402"/>
                  </a:lnTo>
                  <a:lnTo>
                    <a:pt x="269201" y="77231"/>
                  </a:lnTo>
                  <a:lnTo>
                    <a:pt x="269059" y="78993"/>
                  </a:lnTo>
                  <a:lnTo>
                    <a:pt x="269324" y="79391"/>
                  </a:lnTo>
                  <a:lnTo>
                    <a:pt x="270171" y="80666"/>
                  </a:lnTo>
                  <a:lnTo>
                    <a:pt x="271345" y="81451"/>
                  </a:lnTo>
                  <a:lnTo>
                    <a:pt x="273747" y="81403"/>
                  </a:lnTo>
                  <a:lnTo>
                    <a:pt x="274852" y="81874"/>
                  </a:lnTo>
                  <a:lnTo>
                    <a:pt x="273901" y="82570"/>
                  </a:lnTo>
                  <a:lnTo>
                    <a:pt x="272979" y="83244"/>
                  </a:lnTo>
                  <a:lnTo>
                    <a:pt x="272066" y="83912"/>
                  </a:lnTo>
                  <a:lnTo>
                    <a:pt x="271804" y="84955"/>
                  </a:lnTo>
                  <a:lnTo>
                    <a:pt x="271483" y="85315"/>
                  </a:lnTo>
                  <a:lnTo>
                    <a:pt x="269706" y="85694"/>
                  </a:lnTo>
                  <a:lnTo>
                    <a:pt x="267592" y="85102"/>
                  </a:lnTo>
                  <a:lnTo>
                    <a:pt x="264051" y="85020"/>
                  </a:lnTo>
                  <a:lnTo>
                    <a:pt x="264412" y="86303"/>
                  </a:lnTo>
                  <a:lnTo>
                    <a:pt x="264943" y="86994"/>
                  </a:lnTo>
                  <a:lnTo>
                    <a:pt x="265626" y="87882"/>
                  </a:lnTo>
                  <a:lnTo>
                    <a:pt x="265488" y="88824"/>
                  </a:lnTo>
                  <a:lnTo>
                    <a:pt x="265417" y="89307"/>
                  </a:lnTo>
                  <a:lnTo>
                    <a:pt x="265348" y="89774"/>
                  </a:lnTo>
                  <a:lnTo>
                    <a:pt x="264720" y="90968"/>
                  </a:lnTo>
                  <a:lnTo>
                    <a:pt x="263745" y="91694"/>
                  </a:lnTo>
                  <a:lnTo>
                    <a:pt x="261455" y="93401"/>
                  </a:lnTo>
                  <a:lnTo>
                    <a:pt x="260581" y="94002"/>
                  </a:lnTo>
                  <a:lnTo>
                    <a:pt x="259106" y="94497"/>
                  </a:lnTo>
                  <a:lnTo>
                    <a:pt x="257021" y="95992"/>
                  </a:lnTo>
                  <a:lnTo>
                    <a:pt x="256700" y="100316"/>
                  </a:lnTo>
                  <a:lnTo>
                    <a:pt x="255749" y="102955"/>
                  </a:lnTo>
                  <a:lnTo>
                    <a:pt x="255669" y="104859"/>
                  </a:lnTo>
                  <a:lnTo>
                    <a:pt x="258044" y="106454"/>
                  </a:lnTo>
                  <a:lnTo>
                    <a:pt x="258969" y="106227"/>
                  </a:lnTo>
                  <a:lnTo>
                    <a:pt x="259096" y="106054"/>
                  </a:lnTo>
                  <a:lnTo>
                    <a:pt x="260308" y="104394"/>
                  </a:lnTo>
                  <a:lnTo>
                    <a:pt x="260446" y="103690"/>
                  </a:lnTo>
                  <a:lnTo>
                    <a:pt x="260691" y="102429"/>
                  </a:lnTo>
                  <a:lnTo>
                    <a:pt x="261327" y="101258"/>
                  </a:lnTo>
                  <a:lnTo>
                    <a:pt x="262634" y="100567"/>
                  </a:lnTo>
                  <a:lnTo>
                    <a:pt x="263625" y="100044"/>
                  </a:lnTo>
                  <a:lnTo>
                    <a:pt x="264465" y="99599"/>
                  </a:lnTo>
                  <a:lnTo>
                    <a:pt x="265173" y="96828"/>
                  </a:lnTo>
                  <a:lnTo>
                    <a:pt x="265304" y="96313"/>
                  </a:lnTo>
                  <a:lnTo>
                    <a:pt x="265572" y="95938"/>
                  </a:lnTo>
                  <a:lnTo>
                    <a:pt x="270014" y="91966"/>
                  </a:lnTo>
                  <a:lnTo>
                    <a:pt x="272972" y="90314"/>
                  </a:lnTo>
                  <a:lnTo>
                    <a:pt x="273188" y="90193"/>
                  </a:lnTo>
                  <a:lnTo>
                    <a:pt x="274303" y="87817"/>
                  </a:lnTo>
                  <a:lnTo>
                    <a:pt x="275142" y="86854"/>
                  </a:lnTo>
                  <a:lnTo>
                    <a:pt x="275272" y="86850"/>
                  </a:lnTo>
                  <a:lnTo>
                    <a:pt x="275578" y="86840"/>
                  </a:lnTo>
                  <a:lnTo>
                    <a:pt x="277472" y="86781"/>
                  </a:lnTo>
                  <a:lnTo>
                    <a:pt x="279600" y="86715"/>
                  </a:lnTo>
                  <a:lnTo>
                    <a:pt x="279674" y="84031"/>
                  </a:lnTo>
                  <a:lnTo>
                    <a:pt x="279262" y="82939"/>
                  </a:lnTo>
                  <a:lnTo>
                    <a:pt x="279093" y="82490"/>
                  </a:lnTo>
                  <a:lnTo>
                    <a:pt x="278182" y="80076"/>
                  </a:lnTo>
                  <a:lnTo>
                    <a:pt x="277960" y="79486"/>
                  </a:lnTo>
                  <a:lnTo>
                    <a:pt x="277901" y="79060"/>
                  </a:lnTo>
                  <a:lnTo>
                    <a:pt x="277823" y="78496"/>
                  </a:lnTo>
                  <a:lnTo>
                    <a:pt x="277714" y="77713"/>
                  </a:lnTo>
                  <a:lnTo>
                    <a:pt x="276679" y="76528"/>
                  </a:lnTo>
                  <a:lnTo>
                    <a:pt x="275491" y="76169"/>
                  </a:lnTo>
                  <a:lnTo>
                    <a:pt x="273983" y="75624"/>
                  </a:lnTo>
                  <a:lnTo>
                    <a:pt x="273568" y="74663"/>
                  </a:lnTo>
                  <a:lnTo>
                    <a:pt x="274083" y="73431"/>
                  </a:lnTo>
                  <a:lnTo>
                    <a:pt x="274643" y="73183"/>
                  </a:lnTo>
                  <a:lnTo>
                    <a:pt x="275697" y="73259"/>
                  </a:lnTo>
                  <a:lnTo>
                    <a:pt x="275783" y="73660"/>
                  </a:lnTo>
                  <a:lnTo>
                    <a:pt x="275996" y="74655"/>
                  </a:lnTo>
                  <a:lnTo>
                    <a:pt x="277203" y="76152"/>
                  </a:lnTo>
                  <a:lnTo>
                    <a:pt x="277347" y="76192"/>
                  </a:lnTo>
                  <a:lnTo>
                    <a:pt x="278541" y="76516"/>
                  </a:lnTo>
                  <a:lnTo>
                    <a:pt x="282785" y="76713"/>
                  </a:lnTo>
                  <a:lnTo>
                    <a:pt x="283368" y="77163"/>
                  </a:lnTo>
                  <a:lnTo>
                    <a:pt x="284184" y="77793"/>
                  </a:lnTo>
                  <a:lnTo>
                    <a:pt x="285566" y="78859"/>
                  </a:lnTo>
                  <a:lnTo>
                    <a:pt x="286846" y="81823"/>
                  </a:lnTo>
                  <a:lnTo>
                    <a:pt x="287328" y="82937"/>
                  </a:lnTo>
                  <a:lnTo>
                    <a:pt x="287385" y="83945"/>
                  </a:lnTo>
                  <a:lnTo>
                    <a:pt x="287484" y="85691"/>
                  </a:lnTo>
                  <a:lnTo>
                    <a:pt x="288259" y="90390"/>
                  </a:lnTo>
                  <a:lnTo>
                    <a:pt x="288346" y="90918"/>
                  </a:lnTo>
                  <a:lnTo>
                    <a:pt x="288850" y="91788"/>
                  </a:lnTo>
                  <a:lnTo>
                    <a:pt x="291402" y="93656"/>
                  </a:lnTo>
                  <a:lnTo>
                    <a:pt x="291412" y="94576"/>
                  </a:lnTo>
                  <a:lnTo>
                    <a:pt x="291053" y="95410"/>
                  </a:lnTo>
                  <a:lnTo>
                    <a:pt x="289741" y="96563"/>
                  </a:lnTo>
                  <a:lnTo>
                    <a:pt x="289740" y="96715"/>
                  </a:lnTo>
                  <a:lnTo>
                    <a:pt x="289756" y="98278"/>
                  </a:lnTo>
                  <a:lnTo>
                    <a:pt x="291454" y="100116"/>
                  </a:lnTo>
                  <a:lnTo>
                    <a:pt x="292841" y="101617"/>
                  </a:lnTo>
                  <a:lnTo>
                    <a:pt x="292979" y="103058"/>
                  </a:lnTo>
                  <a:lnTo>
                    <a:pt x="292784" y="104244"/>
                  </a:lnTo>
                  <a:lnTo>
                    <a:pt x="292072" y="104862"/>
                  </a:lnTo>
                  <a:lnTo>
                    <a:pt x="291006" y="105152"/>
                  </a:lnTo>
                  <a:lnTo>
                    <a:pt x="290508" y="105259"/>
                  </a:lnTo>
                  <a:lnTo>
                    <a:pt x="288149" y="105346"/>
                  </a:lnTo>
                  <a:lnTo>
                    <a:pt x="287171" y="105205"/>
                  </a:lnTo>
                  <a:lnTo>
                    <a:pt x="286636" y="104829"/>
                  </a:lnTo>
                  <a:lnTo>
                    <a:pt x="285803" y="104776"/>
                  </a:lnTo>
                  <a:lnTo>
                    <a:pt x="285485" y="104755"/>
                  </a:lnTo>
                  <a:lnTo>
                    <a:pt x="284662" y="104702"/>
                  </a:lnTo>
                  <a:lnTo>
                    <a:pt x="284258" y="104685"/>
                  </a:lnTo>
                  <a:lnTo>
                    <a:pt x="283704" y="104743"/>
                  </a:lnTo>
                  <a:lnTo>
                    <a:pt x="283561" y="104758"/>
                  </a:lnTo>
                  <a:lnTo>
                    <a:pt x="282669" y="104852"/>
                  </a:lnTo>
                  <a:lnTo>
                    <a:pt x="282331" y="104887"/>
                  </a:lnTo>
                  <a:lnTo>
                    <a:pt x="282088" y="104913"/>
                  </a:lnTo>
                  <a:lnTo>
                    <a:pt x="282152" y="105160"/>
                  </a:lnTo>
                  <a:lnTo>
                    <a:pt x="282676" y="107189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5" name="pg1346">
              <a:extLst>
                <a:ext uri="{FF2B5EF4-FFF2-40B4-BE49-F238E27FC236}">
                  <a16:creationId xmlns:a16="http://schemas.microsoft.com/office/drawing/2014/main" id="{8ADB7642-92F0-954D-B90D-727528527AD9}"/>
                </a:ext>
              </a:extLst>
            </p:cNvPr>
            <p:cNvSpPr/>
            <p:nvPr/>
          </p:nvSpPr>
          <p:spPr>
            <a:xfrm>
              <a:off x="1095266" y="1791139"/>
              <a:ext cx="57626" cy="57998"/>
            </a:xfrm>
            <a:custGeom>
              <a:avLst/>
              <a:gdLst/>
              <a:ahLst/>
              <a:cxnLst/>
              <a:rect l="0" t="0" r="0" b="0"/>
              <a:pathLst>
                <a:path w="57626" h="57998">
                  <a:moveTo>
                    <a:pt x="35813" y="0"/>
                  </a:moveTo>
                  <a:lnTo>
                    <a:pt x="38150" y="2107"/>
                  </a:lnTo>
                  <a:lnTo>
                    <a:pt x="46452" y="9186"/>
                  </a:lnTo>
                  <a:lnTo>
                    <a:pt x="46556" y="9642"/>
                  </a:lnTo>
                  <a:lnTo>
                    <a:pt x="46685" y="10227"/>
                  </a:lnTo>
                  <a:lnTo>
                    <a:pt x="46400" y="10602"/>
                  </a:lnTo>
                  <a:lnTo>
                    <a:pt x="46362" y="11854"/>
                  </a:lnTo>
                  <a:lnTo>
                    <a:pt x="46372" y="12603"/>
                  </a:lnTo>
                  <a:lnTo>
                    <a:pt x="46879" y="11561"/>
                  </a:lnTo>
                  <a:lnTo>
                    <a:pt x="47747" y="11529"/>
                  </a:lnTo>
                  <a:lnTo>
                    <a:pt x="47851" y="11919"/>
                  </a:lnTo>
                  <a:lnTo>
                    <a:pt x="47839" y="12161"/>
                  </a:lnTo>
                  <a:lnTo>
                    <a:pt x="47514" y="13334"/>
                  </a:lnTo>
                  <a:lnTo>
                    <a:pt x="47993" y="14099"/>
                  </a:lnTo>
                  <a:lnTo>
                    <a:pt x="48420" y="15498"/>
                  </a:lnTo>
                  <a:lnTo>
                    <a:pt x="48407" y="16311"/>
                  </a:lnTo>
                  <a:lnTo>
                    <a:pt x="48356" y="16457"/>
                  </a:lnTo>
                  <a:lnTo>
                    <a:pt x="46362" y="15774"/>
                  </a:lnTo>
                  <a:lnTo>
                    <a:pt x="46289" y="17781"/>
                  </a:lnTo>
                  <a:lnTo>
                    <a:pt x="49857" y="18995"/>
                  </a:lnTo>
                  <a:lnTo>
                    <a:pt x="50527" y="19099"/>
                  </a:lnTo>
                  <a:lnTo>
                    <a:pt x="51875" y="19159"/>
                  </a:lnTo>
                  <a:lnTo>
                    <a:pt x="52430" y="19428"/>
                  </a:lnTo>
                  <a:lnTo>
                    <a:pt x="52771" y="19824"/>
                  </a:lnTo>
                  <a:lnTo>
                    <a:pt x="53017" y="20394"/>
                  </a:lnTo>
                  <a:lnTo>
                    <a:pt x="53302" y="20621"/>
                  </a:lnTo>
                  <a:lnTo>
                    <a:pt x="53677" y="20703"/>
                  </a:lnTo>
                  <a:lnTo>
                    <a:pt x="56383" y="19662"/>
                  </a:lnTo>
                  <a:lnTo>
                    <a:pt x="57005" y="19629"/>
                  </a:lnTo>
                  <a:lnTo>
                    <a:pt x="56772" y="19743"/>
                  </a:lnTo>
                  <a:lnTo>
                    <a:pt x="56539" y="19743"/>
                  </a:lnTo>
                  <a:lnTo>
                    <a:pt x="57626" y="20212"/>
                  </a:lnTo>
                  <a:lnTo>
                    <a:pt x="57354" y="20210"/>
                  </a:lnTo>
                  <a:lnTo>
                    <a:pt x="56422" y="19824"/>
                  </a:lnTo>
                  <a:lnTo>
                    <a:pt x="56137" y="19841"/>
                  </a:lnTo>
                  <a:lnTo>
                    <a:pt x="54195" y="20540"/>
                  </a:lnTo>
                  <a:lnTo>
                    <a:pt x="53664" y="20817"/>
                  </a:lnTo>
                  <a:lnTo>
                    <a:pt x="53302" y="20768"/>
                  </a:lnTo>
                  <a:lnTo>
                    <a:pt x="52926" y="20459"/>
                  </a:lnTo>
                  <a:lnTo>
                    <a:pt x="52693" y="19922"/>
                  </a:lnTo>
                  <a:lnTo>
                    <a:pt x="52344" y="19515"/>
                  </a:lnTo>
                  <a:lnTo>
                    <a:pt x="51877" y="19271"/>
                  </a:lnTo>
                  <a:lnTo>
                    <a:pt x="51269" y="19190"/>
                  </a:lnTo>
                  <a:lnTo>
                    <a:pt x="50492" y="19223"/>
                  </a:lnTo>
                  <a:lnTo>
                    <a:pt x="50013" y="19109"/>
                  </a:lnTo>
                  <a:lnTo>
                    <a:pt x="46258" y="17873"/>
                  </a:lnTo>
                  <a:lnTo>
                    <a:pt x="43927" y="16246"/>
                  </a:lnTo>
                  <a:lnTo>
                    <a:pt x="42531" y="15549"/>
                  </a:lnTo>
                  <a:lnTo>
                    <a:pt x="44303" y="16539"/>
                  </a:lnTo>
                  <a:lnTo>
                    <a:pt x="44316" y="16897"/>
                  </a:lnTo>
                  <a:lnTo>
                    <a:pt x="42115" y="16913"/>
                  </a:lnTo>
                  <a:lnTo>
                    <a:pt x="43086" y="18019"/>
                  </a:lnTo>
                  <a:lnTo>
                    <a:pt x="43435" y="18865"/>
                  </a:lnTo>
                  <a:lnTo>
                    <a:pt x="43319" y="19955"/>
                  </a:lnTo>
                  <a:lnTo>
                    <a:pt x="43604" y="20166"/>
                  </a:lnTo>
                  <a:lnTo>
                    <a:pt x="43694" y="20719"/>
                  </a:lnTo>
                  <a:lnTo>
                    <a:pt x="43668" y="22785"/>
                  </a:lnTo>
                  <a:lnTo>
                    <a:pt x="43679" y="24552"/>
                  </a:lnTo>
                  <a:lnTo>
                    <a:pt x="43656" y="31796"/>
                  </a:lnTo>
                  <a:lnTo>
                    <a:pt x="43592" y="35787"/>
                  </a:lnTo>
                  <a:lnTo>
                    <a:pt x="43060" y="36269"/>
                  </a:lnTo>
                  <a:lnTo>
                    <a:pt x="43190" y="36530"/>
                  </a:lnTo>
                  <a:lnTo>
                    <a:pt x="43915" y="37359"/>
                  </a:lnTo>
                  <a:lnTo>
                    <a:pt x="43769" y="37348"/>
                  </a:lnTo>
                  <a:lnTo>
                    <a:pt x="43663" y="37756"/>
                  </a:lnTo>
                  <a:lnTo>
                    <a:pt x="43738" y="38443"/>
                  </a:lnTo>
                  <a:lnTo>
                    <a:pt x="43597" y="38829"/>
                  </a:lnTo>
                  <a:lnTo>
                    <a:pt x="38078" y="38791"/>
                  </a:lnTo>
                  <a:lnTo>
                    <a:pt x="38127" y="36432"/>
                  </a:lnTo>
                  <a:lnTo>
                    <a:pt x="38101" y="35847"/>
                  </a:lnTo>
                  <a:lnTo>
                    <a:pt x="37917" y="34703"/>
                  </a:lnTo>
                  <a:lnTo>
                    <a:pt x="37307" y="34071"/>
                  </a:lnTo>
                  <a:lnTo>
                    <a:pt x="35317" y="34041"/>
                  </a:lnTo>
                  <a:lnTo>
                    <a:pt x="35319" y="34213"/>
                  </a:lnTo>
                  <a:lnTo>
                    <a:pt x="35136" y="34435"/>
                  </a:lnTo>
                  <a:lnTo>
                    <a:pt x="34307" y="34708"/>
                  </a:lnTo>
                  <a:lnTo>
                    <a:pt x="33971" y="34692"/>
                  </a:lnTo>
                  <a:lnTo>
                    <a:pt x="33608" y="33911"/>
                  </a:lnTo>
                  <a:lnTo>
                    <a:pt x="33634" y="33000"/>
                  </a:lnTo>
                  <a:lnTo>
                    <a:pt x="33634" y="32756"/>
                  </a:lnTo>
                  <a:lnTo>
                    <a:pt x="32167" y="32305"/>
                  </a:lnTo>
                  <a:lnTo>
                    <a:pt x="31546" y="31928"/>
                  </a:lnTo>
                  <a:lnTo>
                    <a:pt x="31232" y="31608"/>
                  </a:lnTo>
                  <a:lnTo>
                    <a:pt x="31241" y="31466"/>
                  </a:lnTo>
                  <a:lnTo>
                    <a:pt x="30954" y="31325"/>
                  </a:lnTo>
                  <a:lnTo>
                    <a:pt x="30540" y="31422"/>
                  </a:lnTo>
                  <a:lnTo>
                    <a:pt x="30553" y="32008"/>
                  </a:lnTo>
                  <a:lnTo>
                    <a:pt x="29840" y="31731"/>
                  </a:lnTo>
                  <a:lnTo>
                    <a:pt x="29853" y="32886"/>
                  </a:lnTo>
                  <a:lnTo>
                    <a:pt x="29115" y="33504"/>
                  </a:lnTo>
                  <a:lnTo>
                    <a:pt x="26616" y="33570"/>
                  </a:lnTo>
                  <a:lnTo>
                    <a:pt x="26616" y="32707"/>
                  </a:lnTo>
                  <a:lnTo>
                    <a:pt x="25210" y="32744"/>
                  </a:lnTo>
                  <a:lnTo>
                    <a:pt x="25006" y="34824"/>
                  </a:lnTo>
                  <a:lnTo>
                    <a:pt x="24686" y="36441"/>
                  </a:lnTo>
                  <a:lnTo>
                    <a:pt x="24559" y="36804"/>
                  </a:lnTo>
                  <a:lnTo>
                    <a:pt x="23880" y="40517"/>
                  </a:lnTo>
                  <a:lnTo>
                    <a:pt x="23103" y="41822"/>
                  </a:lnTo>
                  <a:lnTo>
                    <a:pt x="20008" y="50250"/>
                  </a:lnTo>
                  <a:lnTo>
                    <a:pt x="19818" y="50474"/>
                  </a:lnTo>
                  <a:lnTo>
                    <a:pt x="18947" y="50489"/>
                  </a:lnTo>
                  <a:lnTo>
                    <a:pt x="18939" y="51345"/>
                  </a:lnTo>
                  <a:lnTo>
                    <a:pt x="18202" y="51704"/>
                  </a:lnTo>
                  <a:lnTo>
                    <a:pt x="17570" y="51903"/>
                  </a:lnTo>
                  <a:lnTo>
                    <a:pt x="17585" y="54049"/>
                  </a:lnTo>
                  <a:lnTo>
                    <a:pt x="17789" y="53996"/>
                  </a:lnTo>
                  <a:lnTo>
                    <a:pt x="17368" y="55024"/>
                  </a:lnTo>
                  <a:lnTo>
                    <a:pt x="16798" y="56098"/>
                  </a:lnTo>
                  <a:lnTo>
                    <a:pt x="16560" y="56685"/>
                  </a:lnTo>
                  <a:lnTo>
                    <a:pt x="16850" y="56607"/>
                  </a:lnTo>
                  <a:lnTo>
                    <a:pt x="17053" y="56459"/>
                  </a:lnTo>
                  <a:lnTo>
                    <a:pt x="17510" y="56613"/>
                  </a:lnTo>
                  <a:lnTo>
                    <a:pt x="17255" y="57111"/>
                  </a:lnTo>
                  <a:lnTo>
                    <a:pt x="16719" y="57626"/>
                  </a:lnTo>
                  <a:lnTo>
                    <a:pt x="16495" y="57615"/>
                  </a:lnTo>
                  <a:lnTo>
                    <a:pt x="15899" y="57998"/>
                  </a:lnTo>
                  <a:lnTo>
                    <a:pt x="15704" y="57994"/>
                  </a:lnTo>
                  <a:lnTo>
                    <a:pt x="15406" y="57541"/>
                  </a:lnTo>
                  <a:lnTo>
                    <a:pt x="14835" y="57303"/>
                  </a:lnTo>
                  <a:lnTo>
                    <a:pt x="14485" y="57388"/>
                  </a:lnTo>
                  <a:lnTo>
                    <a:pt x="14181" y="57701"/>
                  </a:lnTo>
                  <a:lnTo>
                    <a:pt x="13858" y="57608"/>
                  </a:lnTo>
                  <a:lnTo>
                    <a:pt x="13780" y="57392"/>
                  </a:lnTo>
                  <a:lnTo>
                    <a:pt x="13758" y="57128"/>
                  </a:lnTo>
                  <a:lnTo>
                    <a:pt x="13901" y="56924"/>
                  </a:lnTo>
                  <a:lnTo>
                    <a:pt x="14199" y="56805"/>
                  </a:lnTo>
                  <a:lnTo>
                    <a:pt x="15112" y="56994"/>
                  </a:lnTo>
                  <a:lnTo>
                    <a:pt x="15375" y="56886"/>
                  </a:lnTo>
                  <a:lnTo>
                    <a:pt x="15393" y="56730"/>
                  </a:lnTo>
                  <a:lnTo>
                    <a:pt x="15133" y="56198"/>
                  </a:lnTo>
                  <a:lnTo>
                    <a:pt x="14943" y="55938"/>
                  </a:lnTo>
                  <a:lnTo>
                    <a:pt x="14787" y="55845"/>
                  </a:lnTo>
                  <a:lnTo>
                    <a:pt x="14623" y="55897"/>
                  </a:lnTo>
                  <a:lnTo>
                    <a:pt x="14519" y="56121"/>
                  </a:lnTo>
                  <a:lnTo>
                    <a:pt x="14225" y="56351"/>
                  </a:lnTo>
                  <a:lnTo>
                    <a:pt x="13590" y="56418"/>
                  </a:lnTo>
                  <a:lnTo>
                    <a:pt x="12721" y="56407"/>
                  </a:lnTo>
                  <a:lnTo>
                    <a:pt x="12509" y="56370"/>
                  </a:lnTo>
                  <a:lnTo>
                    <a:pt x="12059" y="56066"/>
                  </a:lnTo>
                  <a:lnTo>
                    <a:pt x="10960" y="55928"/>
                  </a:lnTo>
                  <a:lnTo>
                    <a:pt x="10693" y="56070"/>
                  </a:lnTo>
                  <a:lnTo>
                    <a:pt x="10827" y="56780"/>
                  </a:lnTo>
                  <a:lnTo>
                    <a:pt x="10754" y="57360"/>
                  </a:lnTo>
                  <a:lnTo>
                    <a:pt x="10603" y="57468"/>
                  </a:lnTo>
                  <a:lnTo>
                    <a:pt x="9720" y="56970"/>
                  </a:lnTo>
                  <a:lnTo>
                    <a:pt x="8800" y="56921"/>
                  </a:lnTo>
                  <a:lnTo>
                    <a:pt x="8425" y="56826"/>
                  </a:lnTo>
                  <a:lnTo>
                    <a:pt x="7246" y="55758"/>
                  </a:lnTo>
                  <a:lnTo>
                    <a:pt x="7207" y="55505"/>
                  </a:lnTo>
                  <a:lnTo>
                    <a:pt x="7354" y="55067"/>
                  </a:lnTo>
                  <a:lnTo>
                    <a:pt x="8028" y="54227"/>
                  </a:lnTo>
                  <a:lnTo>
                    <a:pt x="8160" y="53926"/>
                  </a:lnTo>
                  <a:lnTo>
                    <a:pt x="8206" y="52781"/>
                  </a:lnTo>
                  <a:lnTo>
                    <a:pt x="7986" y="52579"/>
                  </a:lnTo>
                  <a:lnTo>
                    <a:pt x="7589" y="52455"/>
                  </a:lnTo>
                  <a:lnTo>
                    <a:pt x="7320" y="52077"/>
                  </a:lnTo>
                  <a:lnTo>
                    <a:pt x="6978" y="51809"/>
                  </a:lnTo>
                  <a:lnTo>
                    <a:pt x="5789" y="51125"/>
                  </a:lnTo>
                  <a:lnTo>
                    <a:pt x="5516" y="51056"/>
                  </a:lnTo>
                  <a:lnTo>
                    <a:pt x="5273" y="51182"/>
                  </a:lnTo>
                  <a:lnTo>
                    <a:pt x="4673" y="50842"/>
                  </a:lnTo>
                  <a:lnTo>
                    <a:pt x="3558" y="49946"/>
                  </a:lnTo>
                  <a:lnTo>
                    <a:pt x="2944" y="49821"/>
                  </a:lnTo>
                  <a:lnTo>
                    <a:pt x="2667" y="49498"/>
                  </a:lnTo>
                  <a:lnTo>
                    <a:pt x="2539" y="49233"/>
                  </a:lnTo>
                  <a:lnTo>
                    <a:pt x="2460" y="48839"/>
                  </a:lnTo>
                  <a:lnTo>
                    <a:pt x="2705" y="48297"/>
                  </a:lnTo>
                  <a:lnTo>
                    <a:pt x="2525" y="48049"/>
                  </a:lnTo>
                  <a:lnTo>
                    <a:pt x="1812" y="47660"/>
                  </a:lnTo>
                  <a:lnTo>
                    <a:pt x="1733" y="47530"/>
                  </a:lnTo>
                  <a:lnTo>
                    <a:pt x="1729" y="47249"/>
                  </a:lnTo>
                  <a:lnTo>
                    <a:pt x="1829" y="46795"/>
                  </a:lnTo>
                  <a:lnTo>
                    <a:pt x="2371" y="45989"/>
                  </a:lnTo>
                  <a:lnTo>
                    <a:pt x="2288" y="45461"/>
                  </a:lnTo>
                  <a:lnTo>
                    <a:pt x="2114" y="45322"/>
                  </a:lnTo>
                  <a:lnTo>
                    <a:pt x="1385" y="45186"/>
                  </a:lnTo>
                  <a:lnTo>
                    <a:pt x="1458" y="44216"/>
                  </a:lnTo>
                  <a:lnTo>
                    <a:pt x="1288" y="43903"/>
                  </a:lnTo>
                  <a:lnTo>
                    <a:pt x="871" y="43648"/>
                  </a:lnTo>
                  <a:lnTo>
                    <a:pt x="320" y="43723"/>
                  </a:lnTo>
                  <a:lnTo>
                    <a:pt x="132" y="43624"/>
                  </a:lnTo>
                  <a:lnTo>
                    <a:pt x="138" y="43488"/>
                  </a:lnTo>
                  <a:lnTo>
                    <a:pt x="559" y="42980"/>
                  </a:lnTo>
                  <a:lnTo>
                    <a:pt x="389" y="42726"/>
                  </a:lnTo>
                  <a:lnTo>
                    <a:pt x="0" y="41163"/>
                  </a:lnTo>
                  <a:lnTo>
                    <a:pt x="7" y="40800"/>
                  </a:lnTo>
                  <a:lnTo>
                    <a:pt x="477" y="39561"/>
                  </a:lnTo>
                  <a:lnTo>
                    <a:pt x="1063" y="39355"/>
                  </a:lnTo>
                  <a:lnTo>
                    <a:pt x="2092" y="39252"/>
                  </a:lnTo>
                  <a:lnTo>
                    <a:pt x="2248" y="39142"/>
                  </a:lnTo>
                  <a:lnTo>
                    <a:pt x="2382" y="38916"/>
                  </a:lnTo>
                  <a:lnTo>
                    <a:pt x="4631" y="38232"/>
                  </a:lnTo>
                  <a:lnTo>
                    <a:pt x="7492" y="37587"/>
                  </a:lnTo>
                  <a:lnTo>
                    <a:pt x="9163" y="37116"/>
                  </a:lnTo>
                  <a:lnTo>
                    <a:pt x="9331" y="36172"/>
                  </a:lnTo>
                  <a:lnTo>
                    <a:pt x="9318" y="35489"/>
                  </a:lnTo>
                  <a:lnTo>
                    <a:pt x="8994" y="35473"/>
                  </a:lnTo>
                  <a:lnTo>
                    <a:pt x="8994" y="35196"/>
                  </a:lnTo>
                  <a:lnTo>
                    <a:pt x="8956" y="32236"/>
                  </a:lnTo>
                  <a:lnTo>
                    <a:pt x="9018" y="31959"/>
                  </a:lnTo>
                  <a:lnTo>
                    <a:pt x="9493" y="31477"/>
                  </a:lnTo>
                  <a:lnTo>
                    <a:pt x="10287" y="30930"/>
                  </a:lnTo>
                  <a:lnTo>
                    <a:pt x="11161" y="30174"/>
                  </a:lnTo>
                  <a:lnTo>
                    <a:pt x="11893" y="29204"/>
                  </a:lnTo>
                  <a:lnTo>
                    <a:pt x="12237" y="28718"/>
                  </a:lnTo>
                  <a:lnTo>
                    <a:pt x="11818" y="26243"/>
                  </a:lnTo>
                  <a:lnTo>
                    <a:pt x="13176" y="26201"/>
                  </a:lnTo>
                  <a:lnTo>
                    <a:pt x="13202" y="26006"/>
                  </a:lnTo>
                  <a:lnTo>
                    <a:pt x="14523" y="26006"/>
                  </a:lnTo>
                  <a:lnTo>
                    <a:pt x="14691" y="25290"/>
                  </a:lnTo>
                  <a:lnTo>
                    <a:pt x="14717" y="24558"/>
                  </a:lnTo>
                  <a:lnTo>
                    <a:pt x="14950" y="23908"/>
                  </a:lnTo>
                  <a:lnTo>
                    <a:pt x="15157" y="23665"/>
                  </a:lnTo>
                  <a:lnTo>
                    <a:pt x="15551" y="23671"/>
                  </a:lnTo>
                  <a:lnTo>
                    <a:pt x="15585" y="22102"/>
                  </a:lnTo>
                  <a:lnTo>
                    <a:pt x="15300" y="22021"/>
                  </a:lnTo>
                  <a:lnTo>
                    <a:pt x="14251" y="22102"/>
                  </a:lnTo>
                  <a:lnTo>
                    <a:pt x="14277" y="21793"/>
                  </a:lnTo>
                  <a:lnTo>
                    <a:pt x="13979" y="22314"/>
                  </a:lnTo>
                  <a:lnTo>
                    <a:pt x="13837" y="22704"/>
                  </a:lnTo>
                  <a:lnTo>
                    <a:pt x="10845" y="22704"/>
                  </a:lnTo>
                  <a:lnTo>
                    <a:pt x="10046" y="21506"/>
                  </a:lnTo>
                  <a:lnTo>
                    <a:pt x="9253" y="21468"/>
                  </a:lnTo>
                  <a:lnTo>
                    <a:pt x="9111" y="20638"/>
                  </a:lnTo>
                  <a:lnTo>
                    <a:pt x="9331" y="18150"/>
                  </a:lnTo>
                  <a:lnTo>
                    <a:pt x="12128" y="18068"/>
                  </a:lnTo>
                  <a:lnTo>
                    <a:pt x="15365" y="14847"/>
                  </a:lnTo>
                  <a:lnTo>
                    <a:pt x="16672" y="12033"/>
                  </a:lnTo>
                  <a:lnTo>
                    <a:pt x="18459" y="8422"/>
                  </a:lnTo>
                  <a:lnTo>
                    <a:pt x="19430" y="6975"/>
                  </a:lnTo>
                  <a:lnTo>
                    <a:pt x="19870" y="4958"/>
                  </a:lnTo>
                  <a:lnTo>
                    <a:pt x="19806" y="4405"/>
                  </a:lnTo>
                  <a:lnTo>
                    <a:pt x="17347" y="783"/>
                  </a:lnTo>
                  <a:lnTo>
                    <a:pt x="18963" y="715"/>
                  </a:lnTo>
                  <a:lnTo>
                    <a:pt x="19007" y="498"/>
                  </a:lnTo>
                  <a:lnTo>
                    <a:pt x="19935" y="371"/>
                  </a:lnTo>
                  <a:lnTo>
                    <a:pt x="20828" y="680"/>
                  </a:lnTo>
                  <a:lnTo>
                    <a:pt x="22837" y="2288"/>
                  </a:lnTo>
                  <a:lnTo>
                    <a:pt x="25368" y="4313"/>
                  </a:lnTo>
                  <a:lnTo>
                    <a:pt x="26081" y="4884"/>
                  </a:lnTo>
                  <a:lnTo>
                    <a:pt x="27537" y="6049"/>
                  </a:lnTo>
                  <a:lnTo>
                    <a:pt x="28815" y="7072"/>
                  </a:lnTo>
                  <a:lnTo>
                    <a:pt x="29141" y="7230"/>
                  </a:lnTo>
                  <a:lnTo>
                    <a:pt x="29479" y="7394"/>
                  </a:lnTo>
                  <a:lnTo>
                    <a:pt x="29698" y="7500"/>
                  </a:lnTo>
                  <a:lnTo>
                    <a:pt x="31863" y="8550"/>
                  </a:lnTo>
                  <a:lnTo>
                    <a:pt x="32373" y="8795"/>
                  </a:lnTo>
                  <a:lnTo>
                    <a:pt x="34259" y="8311"/>
                  </a:lnTo>
                  <a:lnTo>
                    <a:pt x="34455" y="8053"/>
                  </a:lnTo>
                  <a:lnTo>
                    <a:pt x="35752" y="6349"/>
                  </a:lnTo>
                  <a:lnTo>
                    <a:pt x="36174" y="5944"/>
                  </a:lnTo>
                  <a:lnTo>
                    <a:pt x="36303" y="5820"/>
                  </a:lnTo>
                  <a:lnTo>
                    <a:pt x="36901" y="5245"/>
                  </a:lnTo>
                  <a:lnTo>
                    <a:pt x="36314" y="4372"/>
                  </a:lnTo>
                  <a:lnTo>
                    <a:pt x="34954" y="3786"/>
                  </a:lnTo>
                  <a:lnTo>
                    <a:pt x="33906" y="4030"/>
                  </a:lnTo>
                  <a:lnTo>
                    <a:pt x="32313" y="3315"/>
                  </a:lnTo>
                  <a:lnTo>
                    <a:pt x="32524" y="2353"/>
                  </a:lnTo>
                  <a:lnTo>
                    <a:pt x="33819" y="1284"/>
                  </a:lnTo>
                  <a:lnTo>
                    <a:pt x="35045" y="27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6" name="pg1347">
              <a:extLst>
                <a:ext uri="{FF2B5EF4-FFF2-40B4-BE49-F238E27FC236}">
                  <a16:creationId xmlns:a16="http://schemas.microsoft.com/office/drawing/2014/main" id="{F2AFA6CF-F553-1648-A51B-5B89DD10A99A}"/>
                </a:ext>
              </a:extLst>
            </p:cNvPr>
            <p:cNvSpPr/>
            <p:nvPr/>
          </p:nvSpPr>
          <p:spPr>
            <a:xfrm>
              <a:off x="880411" y="1744523"/>
              <a:ext cx="299987" cy="211154"/>
            </a:xfrm>
            <a:custGeom>
              <a:avLst/>
              <a:gdLst/>
              <a:ahLst/>
              <a:cxnLst/>
              <a:rect l="0" t="0" r="0" b="0"/>
              <a:pathLst>
                <a:path w="299987" h="211154">
                  <a:moveTo>
                    <a:pt x="0" y="12000"/>
                  </a:moveTo>
                  <a:lnTo>
                    <a:pt x="3840" y="11999"/>
                  </a:lnTo>
                  <a:lnTo>
                    <a:pt x="5814" y="11979"/>
                  </a:lnTo>
                  <a:lnTo>
                    <a:pt x="7935" y="12031"/>
                  </a:lnTo>
                  <a:lnTo>
                    <a:pt x="21021" y="12007"/>
                  </a:lnTo>
                  <a:lnTo>
                    <a:pt x="21877" y="12005"/>
                  </a:lnTo>
                  <a:lnTo>
                    <a:pt x="22535" y="12004"/>
                  </a:lnTo>
                  <a:lnTo>
                    <a:pt x="36264" y="11956"/>
                  </a:lnTo>
                  <a:lnTo>
                    <a:pt x="37275" y="11950"/>
                  </a:lnTo>
                  <a:lnTo>
                    <a:pt x="39674" y="11936"/>
                  </a:lnTo>
                  <a:lnTo>
                    <a:pt x="39685" y="13809"/>
                  </a:lnTo>
                  <a:lnTo>
                    <a:pt x="39689" y="14520"/>
                  </a:lnTo>
                  <a:lnTo>
                    <a:pt x="41617" y="14502"/>
                  </a:lnTo>
                  <a:lnTo>
                    <a:pt x="41920" y="14499"/>
                  </a:lnTo>
                  <a:lnTo>
                    <a:pt x="45621" y="14464"/>
                  </a:lnTo>
                  <a:lnTo>
                    <a:pt x="47001" y="14540"/>
                  </a:lnTo>
                  <a:lnTo>
                    <a:pt x="51338" y="14544"/>
                  </a:lnTo>
                  <a:lnTo>
                    <a:pt x="62493" y="14555"/>
                  </a:lnTo>
                  <a:lnTo>
                    <a:pt x="69430" y="14562"/>
                  </a:lnTo>
                  <a:lnTo>
                    <a:pt x="74953" y="14568"/>
                  </a:lnTo>
                  <a:lnTo>
                    <a:pt x="85156" y="14583"/>
                  </a:lnTo>
                  <a:lnTo>
                    <a:pt x="109958" y="14603"/>
                  </a:lnTo>
                  <a:lnTo>
                    <a:pt x="109958" y="61"/>
                  </a:lnTo>
                  <a:lnTo>
                    <a:pt x="150692" y="79"/>
                  </a:lnTo>
                  <a:lnTo>
                    <a:pt x="156448" y="0"/>
                  </a:lnTo>
                  <a:lnTo>
                    <a:pt x="171977" y="133"/>
                  </a:lnTo>
                  <a:lnTo>
                    <a:pt x="175098" y="148"/>
                  </a:lnTo>
                  <a:lnTo>
                    <a:pt x="175652" y="210"/>
                  </a:lnTo>
                  <a:lnTo>
                    <a:pt x="176892" y="205"/>
                  </a:lnTo>
                  <a:lnTo>
                    <a:pt x="181675" y="182"/>
                  </a:lnTo>
                  <a:lnTo>
                    <a:pt x="179215" y="1417"/>
                  </a:lnTo>
                  <a:lnTo>
                    <a:pt x="178586" y="2023"/>
                  </a:lnTo>
                  <a:lnTo>
                    <a:pt x="177898" y="3090"/>
                  </a:lnTo>
                  <a:lnTo>
                    <a:pt x="177042" y="5105"/>
                  </a:lnTo>
                  <a:lnTo>
                    <a:pt x="176486" y="6052"/>
                  </a:lnTo>
                  <a:lnTo>
                    <a:pt x="171525" y="12049"/>
                  </a:lnTo>
                  <a:lnTo>
                    <a:pt x="170373" y="14180"/>
                  </a:lnTo>
                  <a:lnTo>
                    <a:pt x="172240" y="14173"/>
                  </a:lnTo>
                  <a:lnTo>
                    <a:pt x="171384" y="15511"/>
                  </a:lnTo>
                  <a:lnTo>
                    <a:pt x="172178" y="15842"/>
                  </a:lnTo>
                  <a:lnTo>
                    <a:pt x="172607" y="15840"/>
                  </a:lnTo>
                  <a:lnTo>
                    <a:pt x="173161" y="15627"/>
                  </a:lnTo>
                  <a:lnTo>
                    <a:pt x="173619" y="15248"/>
                  </a:lnTo>
                  <a:lnTo>
                    <a:pt x="174343" y="15582"/>
                  </a:lnTo>
                  <a:lnTo>
                    <a:pt x="174685" y="16544"/>
                  </a:lnTo>
                  <a:lnTo>
                    <a:pt x="174541" y="16682"/>
                  </a:lnTo>
                  <a:lnTo>
                    <a:pt x="174606" y="16870"/>
                  </a:lnTo>
                  <a:lnTo>
                    <a:pt x="175401" y="16815"/>
                  </a:lnTo>
                  <a:lnTo>
                    <a:pt x="175606" y="16681"/>
                  </a:lnTo>
                  <a:lnTo>
                    <a:pt x="175794" y="16714"/>
                  </a:lnTo>
                  <a:lnTo>
                    <a:pt x="176375" y="17052"/>
                  </a:lnTo>
                  <a:lnTo>
                    <a:pt x="176537" y="17428"/>
                  </a:lnTo>
                  <a:lnTo>
                    <a:pt x="176642" y="17696"/>
                  </a:lnTo>
                  <a:lnTo>
                    <a:pt x="177379" y="17636"/>
                  </a:lnTo>
                  <a:lnTo>
                    <a:pt x="177670" y="17498"/>
                  </a:lnTo>
                  <a:lnTo>
                    <a:pt x="178309" y="16590"/>
                  </a:lnTo>
                  <a:lnTo>
                    <a:pt x="178536" y="15765"/>
                  </a:lnTo>
                  <a:lnTo>
                    <a:pt x="178583" y="15267"/>
                  </a:lnTo>
                  <a:lnTo>
                    <a:pt x="179037" y="14568"/>
                  </a:lnTo>
                  <a:lnTo>
                    <a:pt x="179343" y="14330"/>
                  </a:lnTo>
                  <a:lnTo>
                    <a:pt x="180640" y="13879"/>
                  </a:lnTo>
                  <a:lnTo>
                    <a:pt x="181719" y="13808"/>
                  </a:lnTo>
                  <a:lnTo>
                    <a:pt x="184523" y="13829"/>
                  </a:lnTo>
                  <a:lnTo>
                    <a:pt x="191535" y="13971"/>
                  </a:lnTo>
                  <a:lnTo>
                    <a:pt x="191337" y="14123"/>
                  </a:lnTo>
                  <a:lnTo>
                    <a:pt x="191275" y="14300"/>
                  </a:lnTo>
                  <a:lnTo>
                    <a:pt x="191241" y="14830"/>
                  </a:lnTo>
                  <a:lnTo>
                    <a:pt x="191933" y="14725"/>
                  </a:lnTo>
                  <a:lnTo>
                    <a:pt x="192505" y="14494"/>
                  </a:lnTo>
                  <a:lnTo>
                    <a:pt x="192953" y="14579"/>
                  </a:lnTo>
                  <a:lnTo>
                    <a:pt x="193361" y="14933"/>
                  </a:lnTo>
                  <a:lnTo>
                    <a:pt x="194620" y="15638"/>
                  </a:lnTo>
                  <a:lnTo>
                    <a:pt x="194817" y="15441"/>
                  </a:lnTo>
                  <a:lnTo>
                    <a:pt x="195393" y="14133"/>
                  </a:lnTo>
                  <a:lnTo>
                    <a:pt x="195400" y="13990"/>
                  </a:lnTo>
                  <a:lnTo>
                    <a:pt x="196128" y="13997"/>
                  </a:lnTo>
                  <a:lnTo>
                    <a:pt x="196018" y="15175"/>
                  </a:lnTo>
                  <a:lnTo>
                    <a:pt x="195873" y="15593"/>
                  </a:lnTo>
                  <a:lnTo>
                    <a:pt x="196140" y="16043"/>
                  </a:lnTo>
                  <a:lnTo>
                    <a:pt x="196852" y="16523"/>
                  </a:lnTo>
                  <a:lnTo>
                    <a:pt x="197363" y="16418"/>
                  </a:lnTo>
                  <a:lnTo>
                    <a:pt x="197643" y="15074"/>
                  </a:lnTo>
                  <a:lnTo>
                    <a:pt x="197925" y="14079"/>
                  </a:lnTo>
                  <a:lnTo>
                    <a:pt x="198163" y="14088"/>
                  </a:lnTo>
                  <a:lnTo>
                    <a:pt x="198868" y="14112"/>
                  </a:lnTo>
                  <a:lnTo>
                    <a:pt x="199288" y="14126"/>
                  </a:lnTo>
                  <a:lnTo>
                    <a:pt x="201149" y="14191"/>
                  </a:lnTo>
                  <a:lnTo>
                    <a:pt x="201087" y="17450"/>
                  </a:lnTo>
                  <a:lnTo>
                    <a:pt x="201033" y="17696"/>
                  </a:lnTo>
                  <a:lnTo>
                    <a:pt x="201030" y="20083"/>
                  </a:lnTo>
                  <a:lnTo>
                    <a:pt x="201030" y="29648"/>
                  </a:lnTo>
                  <a:lnTo>
                    <a:pt x="201023" y="30253"/>
                  </a:lnTo>
                  <a:lnTo>
                    <a:pt x="201018" y="32843"/>
                  </a:lnTo>
                  <a:lnTo>
                    <a:pt x="200971" y="33112"/>
                  </a:lnTo>
                  <a:lnTo>
                    <a:pt x="200979" y="33478"/>
                  </a:lnTo>
                  <a:lnTo>
                    <a:pt x="200983" y="33617"/>
                  </a:lnTo>
                  <a:lnTo>
                    <a:pt x="200970" y="35000"/>
                  </a:lnTo>
                  <a:lnTo>
                    <a:pt x="200983" y="35488"/>
                  </a:lnTo>
                  <a:lnTo>
                    <a:pt x="200892" y="40189"/>
                  </a:lnTo>
                  <a:lnTo>
                    <a:pt x="200892" y="40433"/>
                  </a:lnTo>
                  <a:lnTo>
                    <a:pt x="200620" y="41213"/>
                  </a:lnTo>
                  <a:lnTo>
                    <a:pt x="200163" y="42199"/>
                  </a:lnTo>
                  <a:lnTo>
                    <a:pt x="200316" y="42927"/>
                  </a:lnTo>
                  <a:lnTo>
                    <a:pt x="200584" y="44198"/>
                  </a:lnTo>
                  <a:lnTo>
                    <a:pt x="200559" y="45473"/>
                  </a:lnTo>
                  <a:lnTo>
                    <a:pt x="199442" y="48631"/>
                  </a:lnTo>
                  <a:lnTo>
                    <a:pt x="197604" y="50989"/>
                  </a:lnTo>
                  <a:lnTo>
                    <a:pt x="196077" y="52474"/>
                  </a:lnTo>
                  <a:lnTo>
                    <a:pt x="195480" y="53055"/>
                  </a:lnTo>
                  <a:lnTo>
                    <a:pt x="194677" y="54405"/>
                  </a:lnTo>
                  <a:lnTo>
                    <a:pt x="194302" y="56715"/>
                  </a:lnTo>
                  <a:lnTo>
                    <a:pt x="194367" y="57626"/>
                  </a:lnTo>
                  <a:lnTo>
                    <a:pt x="194441" y="57815"/>
                  </a:lnTo>
                  <a:lnTo>
                    <a:pt x="194962" y="59138"/>
                  </a:lnTo>
                  <a:lnTo>
                    <a:pt x="195545" y="60033"/>
                  </a:lnTo>
                  <a:lnTo>
                    <a:pt x="196322" y="61887"/>
                  </a:lnTo>
                  <a:lnTo>
                    <a:pt x="196956" y="62635"/>
                  </a:lnTo>
                  <a:lnTo>
                    <a:pt x="197798" y="63302"/>
                  </a:lnTo>
                  <a:lnTo>
                    <a:pt x="198018" y="64181"/>
                  </a:lnTo>
                  <a:lnTo>
                    <a:pt x="198384" y="67207"/>
                  </a:lnTo>
                  <a:lnTo>
                    <a:pt x="199339" y="67710"/>
                  </a:lnTo>
                  <a:lnTo>
                    <a:pt x="200232" y="68426"/>
                  </a:lnTo>
                  <a:lnTo>
                    <a:pt x="200975" y="69362"/>
                  </a:lnTo>
                  <a:lnTo>
                    <a:pt x="202145" y="70467"/>
                  </a:lnTo>
                  <a:lnTo>
                    <a:pt x="202537" y="71424"/>
                  </a:lnTo>
                  <a:lnTo>
                    <a:pt x="204265" y="73555"/>
                  </a:lnTo>
                  <a:lnTo>
                    <a:pt x="205646" y="74456"/>
                  </a:lnTo>
                  <a:lnTo>
                    <a:pt x="205664" y="74796"/>
                  </a:lnTo>
                  <a:lnTo>
                    <a:pt x="205830" y="75240"/>
                  </a:lnTo>
                  <a:lnTo>
                    <a:pt x="206401" y="75828"/>
                  </a:lnTo>
                  <a:lnTo>
                    <a:pt x="207101" y="76334"/>
                  </a:lnTo>
                  <a:lnTo>
                    <a:pt x="207524" y="76515"/>
                  </a:lnTo>
                  <a:lnTo>
                    <a:pt x="211688" y="78204"/>
                  </a:lnTo>
                  <a:lnTo>
                    <a:pt x="212370" y="78495"/>
                  </a:lnTo>
                  <a:lnTo>
                    <a:pt x="213938" y="79429"/>
                  </a:lnTo>
                  <a:lnTo>
                    <a:pt x="213869" y="82362"/>
                  </a:lnTo>
                  <a:lnTo>
                    <a:pt x="213992" y="82696"/>
                  </a:lnTo>
                  <a:lnTo>
                    <a:pt x="214614" y="82997"/>
                  </a:lnTo>
                  <a:lnTo>
                    <a:pt x="214693" y="83149"/>
                  </a:lnTo>
                  <a:lnTo>
                    <a:pt x="214464" y="83628"/>
                  </a:lnTo>
                  <a:lnTo>
                    <a:pt x="214432" y="83880"/>
                  </a:lnTo>
                  <a:lnTo>
                    <a:pt x="214498" y="84112"/>
                  </a:lnTo>
                  <a:lnTo>
                    <a:pt x="214403" y="84347"/>
                  </a:lnTo>
                  <a:lnTo>
                    <a:pt x="213733" y="84518"/>
                  </a:lnTo>
                  <a:lnTo>
                    <a:pt x="213142" y="84846"/>
                  </a:lnTo>
                  <a:lnTo>
                    <a:pt x="213373" y="85366"/>
                  </a:lnTo>
                  <a:lnTo>
                    <a:pt x="213286" y="85763"/>
                  </a:lnTo>
                  <a:lnTo>
                    <a:pt x="213120" y="86051"/>
                  </a:lnTo>
                  <a:lnTo>
                    <a:pt x="213120" y="86256"/>
                  </a:lnTo>
                  <a:lnTo>
                    <a:pt x="213460" y="86764"/>
                  </a:lnTo>
                  <a:lnTo>
                    <a:pt x="213616" y="87131"/>
                  </a:lnTo>
                  <a:lnTo>
                    <a:pt x="213718" y="87342"/>
                  </a:lnTo>
                  <a:lnTo>
                    <a:pt x="214299" y="88661"/>
                  </a:lnTo>
                  <a:lnTo>
                    <a:pt x="214821" y="89172"/>
                  </a:lnTo>
                  <a:lnTo>
                    <a:pt x="215244" y="89343"/>
                  </a:lnTo>
                  <a:lnTo>
                    <a:pt x="215414" y="89596"/>
                  </a:lnTo>
                  <a:lnTo>
                    <a:pt x="214993" y="90105"/>
                  </a:lnTo>
                  <a:lnTo>
                    <a:pt x="214987" y="90240"/>
                  </a:lnTo>
                  <a:lnTo>
                    <a:pt x="215175" y="90340"/>
                  </a:lnTo>
                  <a:lnTo>
                    <a:pt x="215726" y="90265"/>
                  </a:lnTo>
                  <a:lnTo>
                    <a:pt x="216143" y="90519"/>
                  </a:lnTo>
                  <a:lnTo>
                    <a:pt x="216313" y="90832"/>
                  </a:lnTo>
                  <a:lnTo>
                    <a:pt x="216240" y="91803"/>
                  </a:lnTo>
                  <a:lnTo>
                    <a:pt x="216969" y="91939"/>
                  </a:lnTo>
                  <a:lnTo>
                    <a:pt x="217143" y="92078"/>
                  </a:lnTo>
                  <a:lnTo>
                    <a:pt x="217226" y="92605"/>
                  </a:lnTo>
                  <a:lnTo>
                    <a:pt x="216685" y="93412"/>
                  </a:lnTo>
                  <a:lnTo>
                    <a:pt x="216584" y="93865"/>
                  </a:lnTo>
                  <a:lnTo>
                    <a:pt x="216588" y="94147"/>
                  </a:lnTo>
                  <a:lnTo>
                    <a:pt x="216667" y="94277"/>
                  </a:lnTo>
                  <a:lnTo>
                    <a:pt x="217380" y="94666"/>
                  </a:lnTo>
                  <a:lnTo>
                    <a:pt x="217560" y="94914"/>
                  </a:lnTo>
                  <a:lnTo>
                    <a:pt x="217315" y="95456"/>
                  </a:lnTo>
                  <a:lnTo>
                    <a:pt x="217394" y="95849"/>
                  </a:lnTo>
                  <a:lnTo>
                    <a:pt x="217522" y="96115"/>
                  </a:lnTo>
                  <a:lnTo>
                    <a:pt x="217799" y="96438"/>
                  </a:lnTo>
                  <a:lnTo>
                    <a:pt x="218413" y="96563"/>
                  </a:lnTo>
                  <a:lnTo>
                    <a:pt x="219528" y="97459"/>
                  </a:lnTo>
                  <a:lnTo>
                    <a:pt x="220128" y="97799"/>
                  </a:lnTo>
                  <a:lnTo>
                    <a:pt x="220371" y="97672"/>
                  </a:lnTo>
                  <a:lnTo>
                    <a:pt x="220644" y="97742"/>
                  </a:lnTo>
                  <a:lnTo>
                    <a:pt x="221833" y="98426"/>
                  </a:lnTo>
                  <a:lnTo>
                    <a:pt x="222175" y="98694"/>
                  </a:lnTo>
                  <a:lnTo>
                    <a:pt x="222444" y="99072"/>
                  </a:lnTo>
                  <a:lnTo>
                    <a:pt x="222841" y="99196"/>
                  </a:lnTo>
                  <a:lnTo>
                    <a:pt x="223061" y="99398"/>
                  </a:lnTo>
                  <a:lnTo>
                    <a:pt x="223015" y="100542"/>
                  </a:lnTo>
                  <a:lnTo>
                    <a:pt x="222883" y="100844"/>
                  </a:lnTo>
                  <a:lnTo>
                    <a:pt x="222209" y="101683"/>
                  </a:lnTo>
                  <a:lnTo>
                    <a:pt x="222062" y="102122"/>
                  </a:lnTo>
                  <a:lnTo>
                    <a:pt x="222101" y="102375"/>
                  </a:lnTo>
                  <a:lnTo>
                    <a:pt x="223280" y="103442"/>
                  </a:lnTo>
                  <a:lnTo>
                    <a:pt x="223655" y="103537"/>
                  </a:lnTo>
                  <a:lnTo>
                    <a:pt x="224576" y="103587"/>
                  </a:lnTo>
                  <a:lnTo>
                    <a:pt x="225458" y="104085"/>
                  </a:lnTo>
                  <a:lnTo>
                    <a:pt x="225609" y="103976"/>
                  </a:lnTo>
                  <a:lnTo>
                    <a:pt x="225682" y="103397"/>
                  </a:lnTo>
                  <a:lnTo>
                    <a:pt x="225617" y="102583"/>
                  </a:lnTo>
                  <a:lnTo>
                    <a:pt x="225816" y="102545"/>
                  </a:lnTo>
                  <a:lnTo>
                    <a:pt x="226914" y="102682"/>
                  </a:lnTo>
                  <a:lnTo>
                    <a:pt x="227364" y="102987"/>
                  </a:lnTo>
                  <a:lnTo>
                    <a:pt x="227576" y="103024"/>
                  </a:lnTo>
                  <a:lnTo>
                    <a:pt x="228445" y="103035"/>
                  </a:lnTo>
                  <a:lnTo>
                    <a:pt x="229080" y="102968"/>
                  </a:lnTo>
                  <a:lnTo>
                    <a:pt x="229374" y="102737"/>
                  </a:lnTo>
                  <a:lnTo>
                    <a:pt x="229478" y="102514"/>
                  </a:lnTo>
                  <a:lnTo>
                    <a:pt x="229642" y="102462"/>
                  </a:lnTo>
                  <a:lnTo>
                    <a:pt x="229798" y="102555"/>
                  </a:lnTo>
                  <a:lnTo>
                    <a:pt x="229988" y="102815"/>
                  </a:lnTo>
                  <a:lnTo>
                    <a:pt x="230248" y="103347"/>
                  </a:lnTo>
                  <a:lnTo>
                    <a:pt x="230166" y="103588"/>
                  </a:lnTo>
                  <a:lnTo>
                    <a:pt x="229967" y="103611"/>
                  </a:lnTo>
                  <a:lnTo>
                    <a:pt x="229055" y="103421"/>
                  </a:lnTo>
                  <a:lnTo>
                    <a:pt x="228756" y="103540"/>
                  </a:lnTo>
                  <a:lnTo>
                    <a:pt x="228614" y="103745"/>
                  </a:lnTo>
                  <a:lnTo>
                    <a:pt x="228635" y="104009"/>
                  </a:lnTo>
                  <a:lnTo>
                    <a:pt x="228824" y="104321"/>
                  </a:lnTo>
                  <a:lnTo>
                    <a:pt x="229036" y="104318"/>
                  </a:lnTo>
                  <a:lnTo>
                    <a:pt x="229340" y="104005"/>
                  </a:lnTo>
                  <a:lnTo>
                    <a:pt x="229690" y="103919"/>
                  </a:lnTo>
                  <a:lnTo>
                    <a:pt x="230261" y="104157"/>
                  </a:lnTo>
                  <a:lnTo>
                    <a:pt x="230559" y="104611"/>
                  </a:lnTo>
                  <a:lnTo>
                    <a:pt x="230754" y="104614"/>
                  </a:lnTo>
                  <a:lnTo>
                    <a:pt x="231350" y="104232"/>
                  </a:lnTo>
                  <a:lnTo>
                    <a:pt x="231574" y="104243"/>
                  </a:lnTo>
                  <a:lnTo>
                    <a:pt x="232110" y="103728"/>
                  </a:lnTo>
                  <a:lnTo>
                    <a:pt x="232365" y="103229"/>
                  </a:lnTo>
                  <a:lnTo>
                    <a:pt x="231908" y="103075"/>
                  </a:lnTo>
                  <a:lnTo>
                    <a:pt x="231705" y="103224"/>
                  </a:lnTo>
                  <a:lnTo>
                    <a:pt x="231415" y="103302"/>
                  </a:lnTo>
                  <a:lnTo>
                    <a:pt x="231653" y="102715"/>
                  </a:lnTo>
                  <a:lnTo>
                    <a:pt x="232224" y="101640"/>
                  </a:lnTo>
                  <a:lnTo>
                    <a:pt x="232644" y="100612"/>
                  </a:lnTo>
                  <a:lnTo>
                    <a:pt x="232440" y="100666"/>
                  </a:lnTo>
                  <a:lnTo>
                    <a:pt x="232425" y="98520"/>
                  </a:lnTo>
                  <a:lnTo>
                    <a:pt x="233057" y="98321"/>
                  </a:lnTo>
                  <a:lnTo>
                    <a:pt x="233794" y="97962"/>
                  </a:lnTo>
                  <a:lnTo>
                    <a:pt x="233802" y="97105"/>
                  </a:lnTo>
                  <a:lnTo>
                    <a:pt x="234674" y="97090"/>
                  </a:lnTo>
                  <a:lnTo>
                    <a:pt x="234863" y="96867"/>
                  </a:lnTo>
                  <a:lnTo>
                    <a:pt x="235120" y="97102"/>
                  </a:lnTo>
                  <a:lnTo>
                    <a:pt x="234970" y="97397"/>
                  </a:lnTo>
                  <a:lnTo>
                    <a:pt x="234808" y="98081"/>
                  </a:lnTo>
                  <a:lnTo>
                    <a:pt x="235628" y="98008"/>
                  </a:lnTo>
                  <a:lnTo>
                    <a:pt x="235985" y="98075"/>
                  </a:lnTo>
                  <a:lnTo>
                    <a:pt x="236258" y="98302"/>
                  </a:lnTo>
                  <a:lnTo>
                    <a:pt x="236577" y="98299"/>
                  </a:lnTo>
                  <a:lnTo>
                    <a:pt x="236582" y="97653"/>
                  </a:lnTo>
                  <a:lnTo>
                    <a:pt x="236904" y="97342"/>
                  </a:lnTo>
                  <a:lnTo>
                    <a:pt x="237204" y="97357"/>
                  </a:lnTo>
                  <a:lnTo>
                    <a:pt x="237228" y="98240"/>
                  </a:lnTo>
                  <a:lnTo>
                    <a:pt x="239380" y="98256"/>
                  </a:lnTo>
                  <a:lnTo>
                    <a:pt x="239371" y="99419"/>
                  </a:lnTo>
                  <a:lnTo>
                    <a:pt x="244741" y="99458"/>
                  </a:lnTo>
                  <a:lnTo>
                    <a:pt x="247383" y="99599"/>
                  </a:lnTo>
                  <a:lnTo>
                    <a:pt x="250117" y="99644"/>
                  </a:lnTo>
                  <a:lnTo>
                    <a:pt x="250109" y="98827"/>
                  </a:lnTo>
                  <a:lnTo>
                    <a:pt x="250202" y="97919"/>
                  </a:lnTo>
                  <a:lnTo>
                    <a:pt x="252481" y="97982"/>
                  </a:lnTo>
                  <a:lnTo>
                    <a:pt x="252484" y="98463"/>
                  </a:lnTo>
                  <a:lnTo>
                    <a:pt x="252708" y="98827"/>
                  </a:lnTo>
                  <a:lnTo>
                    <a:pt x="254057" y="98838"/>
                  </a:lnTo>
                  <a:lnTo>
                    <a:pt x="254093" y="99621"/>
                  </a:lnTo>
                  <a:lnTo>
                    <a:pt x="254119" y="100213"/>
                  </a:lnTo>
                  <a:lnTo>
                    <a:pt x="252902" y="100221"/>
                  </a:lnTo>
                  <a:lnTo>
                    <a:pt x="252807" y="102007"/>
                  </a:lnTo>
                  <a:lnTo>
                    <a:pt x="252815" y="109068"/>
                  </a:lnTo>
                  <a:lnTo>
                    <a:pt x="255762" y="109037"/>
                  </a:lnTo>
                  <a:lnTo>
                    <a:pt x="255765" y="109666"/>
                  </a:lnTo>
                  <a:lnTo>
                    <a:pt x="255493" y="109989"/>
                  </a:lnTo>
                  <a:lnTo>
                    <a:pt x="255411" y="110215"/>
                  </a:lnTo>
                  <a:lnTo>
                    <a:pt x="255422" y="111680"/>
                  </a:lnTo>
                  <a:lnTo>
                    <a:pt x="255310" y="111881"/>
                  </a:lnTo>
                  <a:lnTo>
                    <a:pt x="255252" y="113487"/>
                  </a:lnTo>
                  <a:lnTo>
                    <a:pt x="254751" y="113491"/>
                  </a:lnTo>
                  <a:lnTo>
                    <a:pt x="254457" y="114212"/>
                  </a:lnTo>
                  <a:lnTo>
                    <a:pt x="253749" y="114401"/>
                  </a:lnTo>
                  <a:lnTo>
                    <a:pt x="253356" y="114635"/>
                  </a:lnTo>
                  <a:lnTo>
                    <a:pt x="253382" y="115327"/>
                  </a:lnTo>
                  <a:lnTo>
                    <a:pt x="252958" y="115787"/>
                  </a:lnTo>
                  <a:lnTo>
                    <a:pt x="250070" y="115872"/>
                  </a:lnTo>
                  <a:lnTo>
                    <a:pt x="249923" y="116021"/>
                  </a:lnTo>
                  <a:lnTo>
                    <a:pt x="249081" y="117236"/>
                  </a:lnTo>
                  <a:lnTo>
                    <a:pt x="249232" y="117924"/>
                  </a:lnTo>
                  <a:lnTo>
                    <a:pt x="249189" y="118144"/>
                  </a:lnTo>
                  <a:lnTo>
                    <a:pt x="248960" y="118426"/>
                  </a:lnTo>
                  <a:lnTo>
                    <a:pt x="248045" y="119159"/>
                  </a:lnTo>
                  <a:lnTo>
                    <a:pt x="246751" y="120582"/>
                  </a:lnTo>
                  <a:lnTo>
                    <a:pt x="247428" y="120756"/>
                  </a:lnTo>
                  <a:lnTo>
                    <a:pt x="247523" y="121295"/>
                  </a:lnTo>
                  <a:lnTo>
                    <a:pt x="247907" y="121767"/>
                  </a:lnTo>
                  <a:lnTo>
                    <a:pt x="249046" y="121831"/>
                  </a:lnTo>
                  <a:lnTo>
                    <a:pt x="249020" y="122184"/>
                  </a:lnTo>
                  <a:lnTo>
                    <a:pt x="248848" y="122452"/>
                  </a:lnTo>
                  <a:lnTo>
                    <a:pt x="248451" y="122492"/>
                  </a:lnTo>
                  <a:lnTo>
                    <a:pt x="248313" y="123041"/>
                  </a:lnTo>
                  <a:lnTo>
                    <a:pt x="248584" y="123191"/>
                  </a:lnTo>
                  <a:lnTo>
                    <a:pt x="249797" y="123333"/>
                  </a:lnTo>
                  <a:lnTo>
                    <a:pt x="250233" y="123278"/>
                  </a:lnTo>
                  <a:lnTo>
                    <a:pt x="250508" y="123612"/>
                  </a:lnTo>
                  <a:lnTo>
                    <a:pt x="251737" y="124471"/>
                  </a:lnTo>
                  <a:lnTo>
                    <a:pt x="251953" y="124504"/>
                  </a:lnTo>
                  <a:lnTo>
                    <a:pt x="252747" y="124170"/>
                  </a:lnTo>
                  <a:lnTo>
                    <a:pt x="254187" y="123896"/>
                  </a:lnTo>
                  <a:lnTo>
                    <a:pt x="254606" y="124082"/>
                  </a:lnTo>
                  <a:lnTo>
                    <a:pt x="254605" y="124350"/>
                  </a:lnTo>
                  <a:lnTo>
                    <a:pt x="254786" y="124643"/>
                  </a:lnTo>
                  <a:lnTo>
                    <a:pt x="255075" y="124803"/>
                  </a:lnTo>
                  <a:lnTo>
                    <a:pt x="255588" y="124897"/>
                  </a:lnTo>
                  <a:lnTo>
                    <a:pt x="255834" y="124767"/>
                  </a:lnTo>
                  <a:lnTo>
                    <a:pt x="256285" y="124138"/>
                  </a:lnTo>
                  <a:lnTo>
                    <a:pt x="256630" y="123952"/>
                  </a:lnTo>
                  <a:lnTo>
                    <a:pt x="257618" y="124508"/>
                  </a:lnTo>
                  <a:lnTo>
                    <a:pt x="258693" y="124977"/>
                  </a:lnTo>
                  <a:lnTo>
                    <a:pt x="259680" y="125270"/>
                  </a:lnTo>
                  <a:lnTo>
                    <a:pt x="260866" y="125151"/>
                  </a:lnTo>
                  <a:lnTo>
                    <a:pt x="261422" y="124508"/>
                  </a:lnTo>
                  <a:lnTo>
                    <a:pt x="262298" y="124106"/>
                  </a:lnTo>
                  <a:lnTo>
                    <a:pt x="262570" y="124392"/>
                  </a:lnTo>
                  <a:lnTo>
                    <a:pt x="262574" y="125945"/>
                  </a:lnTo>
                  <a:lnTo>
                    <a:pt x="262708" y="126418"/>
                  </a:lnTo>
                  <a:lnTo>
                    <a:pt x="263583" y="126697"/>
                  </a:lnTo>
                  <a:lnTo>
                    <a:pt x="264247" y="126481"/>
                  </a:lnTo>
                  <a:lnTo>
                    <a:pt x="264972" y="126474"/>
                  </a:lnTo>
                  <a:lnTo>
                    <a:pt x="265248" y="126593"/>
                  </a:lnTo>
                  <a:lnTo>
                    <a:pt x="265386" y="126745"/>
                  </a:lnTo>
                  <a:lnTo>
                    <a:pt x="265506" y="127095"/>
                  </a:lnTo>
                  <a:lnTo>
                    <a:pt x="265511" y="127229"/>
                  </a:lnTo>
                  <a:lnTo>
                    <a:pt x="265321" y="127649"/>
                  </a:lnTo>
                  <a:lnTo>
                    <a:pt x="265324" y="128568"/>
                  </a:lnTo>
                  <a:lnTo>
                    <a:pt x="265349" y="128916"/>
                  </a:lnTo>
                  <a:lnTo>
                    <a:pt x="265592" y="129679"/>
                  </a:lnTo>
                  <a:lnTo>
                    <a:pt x="265588" y="129880"/>
                  </a:lnTo>
                  <a:lnTo>
                    <a:pt x="265118" y="130188"/>
                  </a:lnTo>
                  <a:lnTo>
                    <a:pt x="264273" y="131683"/>
                  </a:lnTo>
                  <a:lnTo>
                    <a:pt x="264234" y="131830"/>
                  </a:lnTo>
                  <a:lnTo>
                    <a:pt x="264351" y="132301"/>
                  </a:lnTo>
                  <a:lnTo>
                    <a:pt x="264778" y="133050"/>
                  </a:lnTo>
                  <a:lnTo>
                    <a:pt x="264947" y="133131"/>
                  </a:lnTo>
                  <a:lnTo>
                    <a:pt x="265503" y="133163"/>
                  </a:lnTo>
                  <a:lnTo>
                    <a:pt x="266578" y="133993"/>
                  </a:lnTo>
                  <a:lnTo>
                    <a:pt x="267212" y="134757"/>
                  </a:lnTo>
                  <a:lnTo>
                    <a:pt x="267730" y="135538"/>
                  </a:lnTo>
                  <a:lnTo>
                    <a:pt x="267976" y="135603"/>
                  </a:lnTo>
                  <a:lnTo>
                    <a:pt x="268274" y="135262"/>
                  </a:lnTo>
                  <a:lnTo>
                    <a:pt x="268572" y="135148"/>
                  </a:lnTo>
                  <a:lnTo>
                    <a:pt x="269880" y="136774"/>
                  </a:lnTo>
                  <a:lnTo>
                    <a:pt x="270760" y="136969"/>
                  </a:lnTo>
                  <a:lnTo>
                    <a:pt x="270916" y="136791"/>
                  </a:lnTo>
                  <a:lnTo>
                    <a:pt x="270838" y="136303"/>
                  </a:lnTo>
                  <a:lnTo>
                    <a:pt x="270877" y="136107"/>
                  </a:lnTo>
                  <a:lnTo>
                    <a:pt x="271149" y="135831"/>
                  </a:lnTo>
                  <a:lnTo>
                    <a:pt x="271589" y="135750"/>
                  </a:lnTo>
                  <a:lnTo>
                    <a:pt x="272197" y="135945"/>
                  </a:lnTo>
                  <a:lnTo>
                    <a:pt x="272586" y="135457"/>
                  </a:lnTo>
                  <a:lnTo>
                    <a:pt x="272767" y="135343"/>
                  </a:lnTo>
                  <a:lnTo>
                    <a:pt x="273829" y="135278"/>
                  </a:lnTo>
                  <a:lnTo>
                    <a:pt x="274878" y="135847"/>
                  </a:lnTo>
                  <a:lnTo>
                    <a:pt x="275059" y="136254"/>
                  </a:lnTo>
                  <a:lnTo>
                    <a:pt x="275214" y="136368"/>
                  </a:lnTo>
                  <a:lnTo>
                    <a:pt x="276613" y="136433"/>
                  </a:lnTo>
                  <a:lnTo>
                    <a:pt x="276949" y="136384"/>
                  </a:lnTo>
                  <a:lnTo>
                    <a:pt x="277713" y="136482"/>
                  </a:lnTo>
                  <a:lnTo>
                    <a:pt x="278490" y="137409"/>
                  </a:lnTo>
                  <a:lnTo>
                    <a:pt x="271977" y="137366"/>
                  </a:lnTo>
                  <a:lnTo>
                    <a:pt x="260555" y="137322"/>
                  </a:lnTo>
                  <a:lnTo>
                    <a:pt x="253853" y="137334"/>
                  </a:lnTo>
                  <a:lnTo>
                    <a:pt x="247543" y="137331"/>
                  </a:lnTo>
                  <a:lnTo>
                    <a:pt x="247232" y="139690"/>
                  </a:lnTo>
                  <a:lnTo>
                    <a:pt x="247150" y="141244"/>
                  </a:lnTo>
                  <a:lnTo>
                    <a:pt x="246565" y="142977"/>
                  </a:lnTo>
                  <a:lnTo>
                    <a:pt x="247013" y="143304"/>
                  </a:lnTo>
                  <a:lnTo>
                    <a:pt x="247301" y="143267"/>
                  </a:lnTo>
                  <a:lnTo>
                    <a:pt x="247938" y="143505"/>
                  </a:lnTo>
                  <a:lnTo>
                    <a:pt x="248811" y="144222"/>
                  </a:lnTo>
                  <a:lnTo>
                    <a:pt x="248489" y="145007"/>
                  </a:lnTo>
                  <a:lnTo>
                    <a:pt x="248161" y="146899"/>
                  </a:lnTo>
                  <a:lnTo>
                    <a:pt x="248015" y="147100"/>
                  </a:lnTo>
                  <a:lnTo>
                    <a:pt x="248084" y="147903"/>
                  </a:lnTo>
                  <a:lnTo>
                    <a:pt x="248217" y="148212"/>
                  </a:lnTo>
                  <a:lnTo>
                    <a:pt x="248067" y="149033"/>
                  </a:lnTo>
                  <a:lnTo>
                    <a:pt x="247301" y="150201"/>
                  </a:lnTo>
                  <a:lnTo>
                    <a:pt x="246489" y="150829"/>
                  </a:lnTo>
                  <a:lnTo>
                    <a:pt x="246239" y="151201"/>
                  </a:lnTo>
                  <a:lnTo>
                    <a:pt x="246437" y="151350"/>
                  </a:lnTo>
                  <a:lnTo>
                    <a:pt x="246635" y="152268"/>
                  </a:lnTo>
                  <a:lnTo>
                    <a:pt x="246536" y="152439"/>
                  </a:lnTo>
                  <a:lnTo>
                    <a:pt x="245719" y="152235"/>
                  </a:lnTo>
                  <a:lnTo>
                    <a:pt x="245578" y="152272"/>
                  </a:lnTo>
                  <a:lnTo>
                    <a:pt x="245758" y="153224"/>
                  </a:lnTo>
                  <a:lnTo>
                    <a:pt x="245999" y="153599"/>
                  </a:lnTo>
                  <a:lnTo>
                    <a:pt x="246016" y="153109"/>
                  </a:lnTo>
                  <a:lnTo>
                    <a:pt x="246180" y="153205"/>
                  </a:lnTo>
                  <a:lnTo>
                    <a:pt x="246249" y="153495"/>
                  </a:lnTo>
                  <a:lnTo>
                    <a:pt x="245984" y="153774"/>
                  </a:lnTo>
                  <a:lnTo>
                    <a:pt x="245208" y="154317"/>
                  </a:lnTo>
                  <a:lnTo>
                    <a:pt x="245166" y="154458"/>
                  </a:lnTo>
                  <a:lnTo>
                    <a:pt x="245393" y="154667"/>
                  </a:lnTo>
                  <a:lnTo>
                    <a:pt x="245797" y="154860"/>
                  </a:lnTo>
                  <a:lnTo>
                    <a:pt x="245037" y="155499"/>
                  </a:lnTo>
                  <a:lnTo>
                    <a:pt x="244801" y="155470"/>
                  </a:lnTo>
                  <a:lnTo>
                    <a:pt x="244538" y="155284"/>
                  </a:lnTo>
                  <a:lnTo>
                    <a:pt x="244242" y="155336"/>
                  </a:lnTo>
                  <a:lnTo>
                    <a:pt x="243937" y="155589"/>
                  </a:lnTo>
                  <a:lnTo>
                    <a:pt x="243645" y="156113"/>
                  </a:lnTo>
                  <a:lnTo>
                    <a:pt x="242249" y="156627"/>
                  </a:lnTo>
                  <a:lnTo>
                    <a:pt x="242339" y="156973"/>
                  </a:lnTo>
                  <a:lnTo>
                    <a:pt x="242777" y="157307"/>
                  </a:lnTo>
                  <a:lnTo>
                    <a:pt x="243298" y="158073"/>
                  </a:lnTo>
                  <a:lnTo>
                    <a:pt x="243311" y="158288"/>
                  </a:lnTo>
                  <a:lnTo>
                    <a:pt x="242959" y="159638"/>
                  </a:lnTo>
                  <a:lnTo>
                    <a:pt x="241946" y="160697"/>
                  </a:lnTo>
                  <a:lnTo>
                    <a:pt x="241886" y="160890"/>
                  </a:lnTo>
                  <a:lnTo>
                    <a:pt x="242046" y="161351"/>
                  </a:lnTo>
                  <a:lnTo>
                    <a:pt x="241857" y="161652"/>
                  </a:lnTo>
                  <a:lnTo>
                    <a:pt x="242115" y="161905"/>
                  </a:lnTo>
                  <a:lnTo>
                    <a:pt x="242514" y="162031"/>
                  </a:lnTo>
                  <a:lnTo>
                    <a:pt x="242845" y="161860"/>
                  </a:lnTo>
                  <a:lnTo>
                    <a:pt x="242712" y="161778"/>
                  </a:lnTo>
                  <a:lnTo>
                    <a:pt x="242694" y="161577"/>
                  </a:lnTo>
                  <a:lnTo>
                    <a:pt x="242836" y="161313"/>
                  </a:lnTo>
                  <a:lnTo>
                    <a:pt x="243403" y="161332"/>
                  </a:lnTo>
                  <a:lnTo>
                    <a:pt x="244021" y="161168"/>
                  </a:lnTo>
                  <a:lnTo>
                    <a:pt x="244206" y="160748"/>
                  </a:lnTo>
                  <a:lnTo>
                    <a:pt x="244506" y="160350"/>
                  </a:lnTo>
                  <a:lnTo>
                    <a:pt x="245335" y="160060"/>
                  </a:lnTo>
                  <a:lnTo>
                    <a:pt x="245769" y="159567"/>
                  </a:lnTo>
                  <a:lnTo>
                    <a:pt x="246099" y="159433"/>
                  </a:lnTo>
                  <a:lnTo>
                    <a:pt x="245318" y="160710"/>
                  </a:lnTo>
                  <a:lnTo>
                    <a:pt x="244562" y="161246"/>
                  </a:lnTo>
                  <a:lnTo>
                    <a:pt x="243541" y="162298"/>
                  </a:lnTo>
                  <a:lnTo>
                    <a:pt x="243412" y="162611"/>
                  </a:lnTo>
                  <a:lnTo>
                    <a:pt x="243437" y="162798"/>
                  </a:lnTo>
                  <a:lnTo>
                    <a:pt x="243575" y="162971"/>
                  </a:lnTo>
                  <a:lnTo>
                    <a:pt x="243614" y="163142"/>
                  </a:lnTo>
                  <a:lnTo>
                    <a:pt x="243323" y="164247"/>
                  </a:lnTo>
                  <a:lnTo>
                    <a:pt x="242696" y="164931"/>
                  </a:lnTo>
                  <a:lnTo>
                    <a:pt x="242460" y="164879"/>
                  </a:lnTo>
                  <a:lnTo>
                    <a:pt x="242228" y="164504"/>
                  </a:lnTo>
                  <a:lnTo>
                    <a:pt x="242022" y="164541"/>
                  </a:lnTo>
                  <a:lnTo>
                    <a:pt x="241649" y="164824"/>
                  </a:lnTo>
                  <a:lnTo>
                    <a:pt x="241335" y="164947"/>
                  </a:lnTo>
                  <a:lnTo>
                    <a:pt x="241005" y="164798"/>
                  </a:lnTo>
                  <a:lnTo>
                    <a:pt x="240687" y="165159"/>
                  </a:lnTo>
                  <a:lnTo>
                    <a:pt x="240666" y="165520"/>
                  </a:lnTo>
                  <a:lnTo>
                    <a:pt x="241430" y="165683"/>
                  </a:lnTo>
                  <a:lnTo>
                    <a:pt x="242723" y="166612"/>
                  </a:lnTo>
                  <a:lnTo>
                    <a:pt x="242908" y="166812"/>
                  </a:lnTo>
                  <a:lnTo>
                    <a:pt x="243020" y="167259"/>
                  </a:lnTo>
                  <a:lnTo>
                    <a:pt x="243818" y="168228"/>
                  </a:lnTo>
                  <a:lnTo>
                    <a:pt x="243093" y="168764"/>
                  </a:lnTo>
                  <a:lnTo>
                    <a:pt x="242720" y="168902"/>
                  </a:lnTo>
                  <a:lnTo>
                    <a:pt x="242433" y="169345"/>
                  </a:lnTo>
                  <a:lnTo>
                    <a:pt x="241957" y="169758"/>
                  </a:lnTo>
                  <a:lnTo>
                    <a:pt x="241300" y="169721"/>
                  </a:lnTo>
                  <a:lnTo>
                    <a:pt x="241167" y="169851"/>
                  </a:lnTo>
                  <a:lnTo>
                    <a:pt x="241570" y="170631"/>
                  </a:lnTo>
                  <a:lnTo>
                    <a:pt x="243472" y="171244"/>
                  </a:lnTo>
                  <a:lnTo>
                    <a:pt x="245253" y="172266"/>
                  </a:lnTo>
                  <a:lnTo>
                    <a:pt x="245240" y="173292"/>
                  </a:lnTo>
                  <a:lnTo>
                    <a:pt x="244340" y="173700"/>
                  </a:lnTo>
                  <a:lnTo>
                    <a:pt x="244872" y="174200"/>
                  </a:lnTo>
                  <a:lnTo>
                    <a:pt x="245790" y="174493"/>
                  </a:lnTo>
                  <a:lnTo>
                    <a:pt x="246069" y="174445"/>
                  </a:lnTo>
                  <a:lnTo>
                    <a:pt x="246244" y="174114"/>
                  </a:lnTo>
                  <a:lnTo>
                    <a:pt x="246000" y="173779"/>
                  </a:lnTo>
                  <a:lnTo>
                    <a:pt x="246416" y="173556"/>
                  </a:lnTo>
                  <a:lnTo>
                    <a:pt x="246900" y="173508"/>
                  </a:lnTo>
                  <a:lnTo>
                    <a:pt x="247994" y="173720"/>
                  </a:lnTo>
                  <a:lnTo>
                    <a:pt x="248852" y="174188"/>
                  </a:lnTo>
                  <a:lnTo>
                    <a:pt x="249083" y="174393"/>
                  </a:lnTo>
                  <a:lnTo>
                    <a:pt x="249731" y="174486"/>
                  </a:lnTo>
                  <a:lnTo>
                    <a:pt x="254748" y="176035"/>
                  </a:lnTo>
                  <a:lnTo>
                    <a:pt x="254751" y="176914"/>
                  </a:lnTo>
                  <a:lnTo>
                    <a:pt x="257298" y="176914"/>
                  </a:lnTo>
                  <a:lnTo>
                    <a:pt x="257706" y="177115"/>
                  </a:lnTo>
                  <a:lnTo>
                    <a:pt x="258283" y="177534"/>
                  </a:lnTo>
                  <a:lnTo>
                    <a:pt x="258829" y="178099"/>
                  </a:lnTo>
                  <a:lnTo>
                    <a:pt x="260560" y="180155"/>
                  </a:lnTo>
                  <a:lnTo>
                    <a:pt x="261590" y="180834"/>
                  </a:lnTo>
                  <a:lnTo>
                    <a:pt x="262718" y="181793"/>
                  </a:lnTo>
                  <a:lnTo>
                    <a:pt x="263229" y="182105"/>
                  </a:lnTo>
                  <a:lnTo>
                    <a:pt x="266936" y="183937"/>
                  </a:lnTo>
                  <a:lnTo>
                    <a:pt x="268250" y="184740"/>
                  </a:lnTo>
                  <a:lnTo>
                    <a:pt x="269001" y="185111"/>
                  </a:lnTo>
                  <a:lnTo>
                    <a:pt x="270780" y="185627"/>
                  </a:lnTo>
                  <a:lnTo>
                    <a:pt x="272212" y="185697"/>
                  </a:lnTo>
                  <a:lnTo>
                    <a:pt x="272212" y="185376"/>
                  </a:lnTo>
                  <a:lnTo>
                    <a:pt x="273682" y="185238"/>
                  </a:lnTo>
                  <a:lnTo>
                    <a:pt x="275734" y="184304"/>
                  </a:lnTo>
                  <a:lnTo>
                    <a:pt x="278440" y="182383"/>
                  </a:lnTo>
                  <a:lnTo>
                    <a:pt x="280698" y="180155"/>
                  </a:lnTo>
                  <a:lnTo>
                    <a:pt x="281560" y="180729"/>
                  </a:lnTo>
                  <a:lnTo>
                    <a:pt x="281550" y="181161"/>
                  </a:lnTo>
                  <a:lnTo>
                    <a:pt x="281378" y="181544"/>
                  </a:lnTo>
                  <a:lnTo>
                    <a:pt x="280938" y="181903"/>
                  </a:lnTo>
                  <a:lnTo>
                    <a:pt x="280864" y="182284"/>
                  </a:lnTo>
                  <a:lnTo>
                    <a:pt x="281105" y="182667"/>
                  </a:lnTo>
                  <a:lnTo>
                    <a:pt x="282172" y="183325"/>
                  </a:lnTo>
                  <a:lnTo>
                    <a:pt x="282798" y="183314"/>
                  </a:lnTo>
                  <a:lnTo>
                    <a:pt x="282977" y="183414"/>
                  </a:lnTo>
                  <a:lnTo>
                    <a:pt x="283123" y="183875"/>
                  </a:lnTo>
                  <a:lnTo>
                    <a:pt x="282506" y="184214"/>
                  </a:lnTo>
                  <a:lnTo>
                    <a:pt x="282270" y="184544"/>
                  </a:lnTo>
                  <a:lnTo>
                    <a:pt x="282296" y="184894"/>
                  </a:lnTo>
                  <a:lnTo>
                    <a:pt x="282497" y="185087"/>
                  </a:lnTo>
                  <a:lnTo>
                    <a:pt x="282163" y="185493"/>
                  </a:lnTo>
                  <a:lnTo>
                    <a:pt x="283275" y="186083"/>
                  </a:lnTo>
                  <a:lnTo>
                    <a:pt x="283316" y="185925"/>
                  </a:lnTo>
                  <a:lnTo>
                    <a:pt x="283850" y="186333"/>
                  </a:lnTo>
                  <a:lnTo>
                    <a:pt x="284826" y="186531"/>
                  </a:lnTo>
                  <a:lnTo>
                    <a:pt x="285195" y="186401"/>
                  </a:lnTo>
                  <a:lnTo>
                    <a:pt x="285516" y="186401"/>
                  </a:lnTo>
                  <a:lnTo>
                    <a:pt x="285739" y="186550"/>
                  </a:lnTo>
                  <a:lnTo>
                    <a:pt x="285850" y="186747"/>
                  </a:lnTo>
                  <a:lnTo>
                    <a:pt x="286334" y="186814"/>
                  </a:lnTo>
                  <a:lnTo>
                    <a:pt x="287268" y="186551"/>
                  </a:lnTo>
                  <a:lnTo>
                    <a:pt x="288947" y="185673"/>
                  </a:lnTo>
                  <a:lnTo>
                    <a:pt x="289811" y="185479"/>
                  </a:lnTo>
                  <a:lnTo>
                    <a:pt x="291379" y="185579"/>
                  </a:lnTo>
                  <a:lnTo>
                    <a:pt x="291615" y="185709"/>
                  </a:lnTo>
                  <a:lnTo>
                    <a:pt x="292252" y="184155"/>
                  </a:lnTo>
                  <a:lnTo>
                    <a:pt x="292111" y="184077"/>
                  </a:lnTo>
                  <a:lnTo>
                    <a:pt x="291396" y="184003"/>
                  </a:lnTo>
                  <a:lnTo>
                    <a:pt x="291190" y="183768"/>
                  </a:lnTo>
                  <a:lnTo>
                    <a:pt x="291113" y="183493"/>
                  </a:lnTo>
                  <a:lnTo>
                    <a:pt x="291181" y="183203"/>
                  </a:lnTo>
                  <a:lnTo>
                    <a:pt x="291386" y="183062"/>
                  </a:lnTo>
                  <a:lnTo>
                    <a:pt x="291575" y="183058"/>
                  </a:lnTo>
                  <a:lnTo>
                    <a:pt x="292179" y="183181"/>
                  </a:lnTo>
                  <a:lnTo>
                    <a:pt x="292951" y="183504"/>
                  </a:lnTo>
                  <a:lnTo>
                    <a:pt x="292671" y="183476"/>
                  </a:lnTo>
                  <a:lnTo>
                    <a:pt x="292236" y="183253"/>
                  </a:lnTo>
                  <a:lnTo>
                    <a:pt x="291840" y="183151"/>
                  </a:lnTo>
                  <a:lnTo>
                    <a:pt x="291577" y="183117"/>
                  </a:lnTo>
                  <a:lnTo>
                    <a:pt x="291241" y="183252"/>
                  </a:lnTo>
                  <a:lnTo>
                    <a:pt x="291182" y="183414"/>
                  </a:lnTo>
                  <a:lnTo>
                    <a:pt x="291276" y="183779"/>
                  </a:lnTo>
                  <a:lnTo>
                    <a:pt x="291413" y="183912"/>
                  </a:lnTo>
                  <a:lnTo>
                    <a:pt x="291751" y="183999"/>
                  </a:lnTo>
                  <a:lnTo>
                    <a:pt x="292170" y="184033"/>
                  </a:lnTo>
                  <a:lnTo>
                    <a:pt x="292485" y="183977"/>
                  </a:lnTo>
                  <a:lnTo>
                    <a:pt x="292715" y="184011"/>
                  </a:lnTo>
                  <a:lnTo>
                    <a:pt x="293616" y="184366"/>
                  </a:lnTo>
                  <a:lnTo>
                    <a:pt x="294169" y="184252"/>
                  </a:lnTo>
                  <a:lnTo>
                    <a:pt x="294376" y="184265"/>
                  </a:lnTo>
                  <a:lnTo>
                    <a:pt x="294788" y="184467"/>
                  </a:lnTo>
                  <a:lnTo>
                    <a:pt x="294930" y="184744"/>
                  </a:lnTo>
                  <a:lnTo>
                    <a:pt x="295118" y="184841"/>
                  </a:lnTo>
                  <a:lnTo>
                    <a:pt x="295644" y="184795"/>
                  </a:lnTo>
                  <a:lnTo>
                    <a:pt x="295849" y="184706"/>
                  </a:lnTo>
                  <a:lnTo>
                    <a:pt x="295977" y="184573"/>
                  </a:lnTo>
                  <a:lnTo>
                    <a:pt x="296303" y="184396"/>
                  </a:lnTo>
                  <a:lnTo>
                    <a:pt x="296471" y="184389"/>
                  </a:lnTo>
                  <a:lnTo>
                    <a:pt x="296923" y="184698"/>
                  </a:lnTo>
                  <a:lnTo>
                    <a:pt x="296927" y="184850"/>
                  </a:lnTo>
                  <a:lnTo>
                    <a:pt x="296872" y="184978"/>
                  </a:lnTo>
                  <a:lnTo>
                    <a:pt x="296718" y="185378"/>
                  </a:lnTo>
                  <a:lnTo>
                    <a:pt x="296944" y="185477"/>
                  </a:lnTo>
                  <a:lnTo>
                    <a:pt x="297271" y="185473"/>
                  </a:lnTo>
                  <a:lnTo>
                    <a:pt x="297713" y="185279"/>
                  </a:lnTo>
                  <a:lnTo>
                    <a:pt x="298139" y="185263"/>
                  </a:lnTo>
                  <a:lnTo>
                    <a:pt x="298441" y="185375"/>
                  </a:lnTo>
                  <a:lnTo>
                    <a:pt x="298577" y="185473"/>
                  </a:lnTo>
                  <a:lnTo>
                    <a:pt x="298660" y="185600"/>
                  </a:lnTo>
                  <a:lnTo>
                    <a:pt x="298292" y="185321"/>
                  </a:lnTo>
                  <a:lnTo>
                    <a:pt x="298010" y="185280"/>
                  </a:lnTo>
                  <a:lnTo>
                    <a:pt x="297607" y="185333"/>
                  </a:lnTo>
                  <a:lnTo>
                    <a:pt x="297345" y="185489"/>
                  </a:lnTo>
                  <a:lnTo>
                    <a:pt x="297127" y="185515"/>
                  </a:lnTo>
                  <a:lnTo>
                    <a:pt x="296699" y="185433"/>
                  </a:lnTo>
                  <a:lnTo>
                    <a:pt x="296549" y="185206"/>
                  </a:lnTo>
                  <a:lnTo>
                    <a:pt x="296836" y="184957"/>
                  </a:lnTo>
                  <a:lnTo>
                    <a:pt x="296857" y="184685"/>
                  </a:lnTo>
                  <a:lnTo>
                    <a:pt x="296755" y="184544"/>
                  </a:lnTo>
                  <a:lnTo>
                    <a:pt x="296515" y="184425"/>
                  </a:lnTo>
                  <a:lnTo>
                    <a:pt x="296185" y="184488"/>
                  </a:lnTo>
                  <a:lnTo>
                    <a:pt x="295761" y="184808"/>
                  </a:lnTo>
                  <a:lnTo>
                    <a:pt x="295222" y="184884"/>
                  </a:lnTo>
                  <a:lnTo>
                    <a:pt x="295570" y="185331"/>
                  </a:lnTo>
                  <a:lnTo>
                    <a:pt x="297157" y="185667"/>
                  </a:lnTo>
                  <a:lnTo>
                    <a:pt x="298712" y="186333"/>
                  </a:lnTo>
                  <a:lnTo>
                    <a:pt x="298986" y="186508"/>
                  </a:lnTo>
                  <a:lnTo>
                    <a:pt x="299893" y="187434"/>
                  </a:lnTo>
                  <a:lnTo>
                    <a:pt x="299987" y="187872"/>
                  </a:lnTo>
                  <a:lnTo>
                    <a:pt x="299863" y="188095"/>
                  </a:lnTo>
                  <a:lnTo>
                    <a:pt x="299606" y="188226"/>
                  </a:lnTo>
                  <a:lnTo>
                    <a:pt x="298964" y="188430"/>
                  </a:lnTo>
                  <a:lnTo>
                    <a:pt x="298878" y="188891"/>
                  </a:lnTo>
                  <a:lnTo>
                    <a:pt x="299135" y="189248"/>
                  </a:lnTo>
                  <a:lnTo>
                    <a:pt x="299177" y="189932"/>
                  </a:lnTo>
                  <a:lnTo>
                    <a:pt x="299002" y="190289"/>
                  </a:lnTo>
                  <a:lnTo>
                    <a:pt x="298633" y="190594"/>
                  </a:lnTo>
                  <a:lnTo>
                    <a:pt x="298124" y="191244"/>
                  </a:lnTo>
                  <a:lnTo>
                    <a:pt x="298077" y="191787"/>
                  </a:lnTo>
                  <a:lnTo>
                    <a:pt x="297897" y="192572"/>
                  </a:lnTo>
                  <a:lnTo>
                    <a:pt x="297413" y="193464"/>
                  </a:lnTo>
                  <a:lnTo>
                    <a:pt x="296690" y="194483"/>
                  </a:lnTo>
                  <a:lnTo>
                    <a:pt x="296151" y="195457"/>
                  </a:lnTo>
                  <a:lnTo>
                    <a:pt x="295569" y="197353"/>
                  </a:lnTo>
                  <a:lnTo>
                    <a:pt x="295574" y="197569"/>
                  </a:lnTo>
                  <a:lnTo>
                    <a:pt x="295804" y="198282"/>
                  </a:lnTo>
                  <a:lnTo>
                    <a:pt x="289968" y="198315"/>
                  </a:lnTo>
                  <a:lnTo>
                    <a:pt x="289965" y="198596"/>
                  </a:lnTo>
                  <a:lnTo>
                    <a:pt x="273445" y="198611"/>
                  </a:lnTo>
                  <a:lnTo>
                    <a:pt x="273305" y="198727"/>
                  </a:lnTo>
                  <a:lnTo>
                    <a:pt x="273027" y="198785"/>
                  </a:lnTo>
                  <a:lnTo>
                    <a:pt x="257648" y="198672"/>
                  </a:lnTo>
                  <a:lnTo>
                    <a:pt x="257619" y="198510"/>
                  </a:lnTo>
                  <a:lnTo>
                    <a:pt x="250430" y="198427"/>
                  </a:lnTo>
                  <a:lnTo>
                    <a:pt x="247045" y="198490"/>
                  </a:lnTo>
                  <a:lnTo>
                    <a:pt x="232691" y="198422"/>
                  </a:lnTo>
                  <a:lnTo>
                    <a:pt x="232242" y="198420"/>
                  </a:lnTo>
                  <a:lnTo>
                    <a:pt x="229634" y="198403"/>
                  </a:lnTo>
                  <a:lnTo>
                    <a:pt x="210818" y="198482"/>
                  </a:lnTo>
                  <a:lnTo>
                    <a:pt x="203156" y="198459"/>
                  </a:lnTo>
                  <a:lnTo>
                    <a:pt x="183973" y="198401"/>
                  </a:lnTo>
                  <a:lnTo>
                    <a:pt x="177777" y="198434"/>
                  </a:lnTo>
                  <a:lnTo>
                    <a:pt x="176726" y="198440"/>
                  </a:lnTo>
                  <a:lnTo>
                    <a:pt x="176724" y="203986"/>
                  </a:lnTo>
                  <a:lnTo>
                    <a:pt x="176462" y="204793"/>
                  </a:lnTo>
                  <a:lnTo>
                    <a:pt x="174093" y="204782"/>
                  </a:lnTo>
                  <a:lnTo>
                    <a:pt x="173940" y="205006"/>
                  </a:lnTo>
                  <a:lnTo>
                    <a:pt x="173942" y="207575"/>
                  </a:lnTo>
                  <a:lnTo>
                    <a:pt x="173591" y="208028"/>
                  </a:lnTo>
                  <a:lnTo>
                    <a:pt x="173441" y="208158"/>
                  </a:lnTo>
                  <a:lnTo>
                    <a:pt x="173048" y="207942"/>
                  </a:lnTo>
                  <a:lnTo>
                    <a:pt x="172536" y="207905"/>
                  </a:lnTo>
                  <a:lnTo>
                    <a:pt x="171518" y="208347"/>
                  </a:lnTo>
                  <a:lnTo>
                    <a:pt x="171305" y="208566"/>
                  </a:lnTo>
                  <a:lnTo>
                    <a:pt x="170596" y="208871"/>
                  </a:lnTo>
                  <a:lnTo>
                    <a:pt x="170126" y="208792"/>
                  </a:lnTo>
                  <a:lnTo>
                    <a:pt x="164469" y="208822"/>
                  </a:lnTo>
                  <a:lnTo>
                    <a:pt x="163585" y="209209"/>
                  </a:lnTo>
                  <a:lnTo>
                    <a:pt x="164004" y="209942"/>
                  </a:lnTo>
                  <a:lnTo>
                    <a:pt x="164013" y="210719"/>
                  </a:lnTo>
                  <a:lnTo>
                    <a:pt x="163603" y="210503"/>
                  </a:lnTo>
                  <a:lnTo>
                    <a:pt x="162646" y="210496"/>
                  </a:lnTo>
                  <a:lnTo>
                    <a:pt x="162509" y="210574"/>
                  </a:lnTo>
                  <a:lnTo>
                    <a:pt x="162475" y="211076"/>
                  </a:lnTo>
                  <a:lnTo>
                    <a:pt x="162317" y="211154"/>
                  </a:lnTo>
                  <a:lnTo>
                    <a:pt x="161886" y="211095"/>
                  </a:lnTo>
                  <a:lnTo>
                    <a:pt x="161651" y="210757"/>
                  </a:lnTo>
                  <a:lnTo>
                    <a:pt x="160843" y="210288"/>
                  </a:lnTo>
                  <a:lnTo>
                    <a:pt x="160459" y="210226"/>
                  </a:lnTo>
                  <a:lnTo>
                    <a:pt x="159583" y="210471"/>
                  </a:lnTo>
                  <a:lnTo>
                    <a:pt x="159400" y="210788"/>
                  </a:lnTo>
                  <a:lnTo>
                    <a:pt x="158841" y="210998"/>
                  </a:lnTo>
                  <a:lnTo>
                    <a:pt x="158579" y="210579"/>
                  </a:lnTo>
                  <a:lnTo>
                    <a:pt x="158545" y="210248"/>
                  </a:lnTo>
                  <a:lnTo>
                    <a:pt x="158421" y="209910"/>
                  </a:lnTo>
                  <a:lnTo>
                    <a:pt x="157956" y="209326"/>
                  </a:lnTo>
                  <a:lnTo>
                    <a:pt x="157264" y="208850"/>
                  </a:lnTo>
                  <a:lnTo>
                    <a:pt x="156517" y="208593"/>
                  </a:lnTo>
                  <a:lnTo>
                    <a:pt x="156389" y="208154"/>
                  </a:lnTo>
                  <a:lnTo>
                    <a:pt x="156991" y="208229"/>
                  </a:lnTo>
                  <a:lnTo>
                    <a:pt x="157158" y="208072"/>
                  </a:lnTo>
                  <a:lnTo>
                    <a:pt x="156987" y="207872"/>
                  </a:lnTo>
                  <a:lnTo>
                    <a:pt x="156543" y="207619"/>
                  </a:lnTo>
                  <a:lnTo>
                    <a:pt x="155278" y="207503"/>
                  </a:lnTo>
                  <a:lnTo>
                    <a:pt x="154834" y="207317"/>
                  </a:lnTo>
                  <a:lnTo>
                    <a:pt x="153792" y="207458"/>
                  </a:lnTo>
                  <a:lnTo>
                    <a:pt x="153317" y="207342"/>
                  </a:lnTo>
                  <a:lnTo>
                    <a:pt x="152706" y="206859"/>
                  </a:lnTo>
                  <a:lnTo>
                    <a:pt x="152561" y="206230"/>
                  </a:lnTo>
                  <a:lnTo>
                    <a:pt x="152373" y="206011"/>
                  </a:lnTo>
                  <a:lnTo>
                    <a:pt x="151924" y="205821"/>
                  </a:lnTo>
                  <a:lnTo>
                    <a:pt x="151570" y="205814"/>
                  </a:lnTo>
                  <a:lnTo>
                    <a:pt x="150561" y="206134"/>
                  </a:lnTo>
                  <a:lnTo>
                    <a:pt x="150313" y="206479"/>
                  </a:lnTo>
                  <a:lnTo>
                    <a:pt x="149249" y="206312"/>
                  </a:lnTo>
                  <a:lnTo>
                    <a:pt x="149057" y="206733"/>
                  </a:lnTo>
                  <a:lnTo>
                    <a:pt x="148677" y="206736"/>
                  </a:lnTo>
                  <a:lnTo>
                    <a:pt x="147557" y="205993"/>
                  </a:lnTo>
                  <a:lnTo>
                    <a:pt x="147454" y="205714"/>
                  </a:lnTo>
                  <a:lnTo>
                    <a:pt x="147454" y="205484"/>
                  </a:lnTo>
                  <a:lnTo>
                    <a:pt x="147620" y="205364"/>
                  </a:lnTo>
                  <a:lnTo>
                    <a:pt x="147684" y="204747"/>
                  </a:lnTo>
                  <a:lnTo>
                    <a:pt x="147219" y="203739"/>
                  </a:lnTo>
                  <a:lnTo>
                    <a:pt x="147111" y="200437"/>
                  </a:lnTo>
                  <a:lnTo>
                    <a:pt x="147082" y="199542"/>
                  </a:lnTo>
                  <a:lnTo>
                    <a:pt x="147058" y="198813"/>
                  </a:lnTo>
                  <a:lnTo>
                    <a:pt x="128879" y="198959"/>
                  </a:lnTo>
                  <a:lnTo>
                    <a:pt x="111681" y="199072"/>
                  </a:lnTo>
                  <a:lnTo>
                    <a:pt x="102669" y="199006"/>
                  </a:lnTo>
                  <a:lnTo>
                    <a:pt x="102741" y="198741"/>
                  </a:lnTo>
                  <a:lnTo>
                    <a:pt x="102335" y="198291"/>
                  </a:lnTo>
                  <a:lnTo>
                    <a:pt x="102279" y="197153"/>
                  </a:lnTo>
                  <a:lnTo>
                    <a:pt x="102523" y="196451"/>
                  </a:lnTo>
                  <a:lnTo>
                    <a:pt x="104063" y="195198"/>
                  </a:lnTo>
                  <a:lnTo>
                    <a:pt x="104252" y="194919"/>
                  </a:lnTo>
                  <a:lnTo>
                    <a:pt x="104256" y="194737"/>
                  </a:lnTo>
                  <a:lnTo>
                    <a:pt x="104038" y="194053"/>
                  </a:lnTo>
                  <a:lnTo>
                    <a:pt x="104222" y="193699"/>
                  </a:lnTo>
                  <a:lnTo>
                    <a:pt x="106375" y="192588"/>
                  </a:lnTo>
                  <a:lnTo>
                    <a:pt x="106533" y="192287"/>
                  </a:lnTo>
                  <a:lnTo>
                    <a:pt x="106495" y="192060"/>
                  </a:lnTo>
                  <a:lnTo>
                    <a:pt x="108591" y="192065"/>
                  </a:lnTo>
                  <a:lnTo>
                    <a:pt x="108644" y="191853"/>
                  </a:lnTo>
                  <a:lnTo>
                    <a:pt x="108815" y="191771"/>
                  </a:lnTo>
                  <a:lnTo>
                    <a:pt x="110022" y="191660"/>
                  </a:lnTo>
                  <a:lnTo>
                    <a:pt x="110682" y="191761"/>
                  </a:lnTo>
                  <a:lnTo>
                    <a:pt x="111236" y="192072"/>
                  </a:lnTo>
                  <a:lnTo>
                    <a:pt x="118066" y="191926"/>
                  </a:lnTo>
                  <a:lnTo>
                    <a:pt x="117467" y="191762"/>
                  </a:lnTo>
                  <a:lnTo>
                    <a:pt x="116302" y="191859"/>
                  </a:lnTo>
                  <a:lnTo>
                    <a:pt x="115219" y="191394"/>
                  </a:lnTo>
                  <a:lnTo>
                    <a:pt x="115348" y="191220"/>
                  </a:lnTo>
                  <a:lnTo>
                    <a:pt x="115411" y="190309"/>
                  </a:lnTo>
                  <a:lnTo>
                    <a:pt x="115398" y="188806"/>
                  </a:lnTo>
                  <a:lnTo>
                    <a:pt x="114515" y="187409"/>
                  </a:lnTo>
                  <a:lnTo>
                    <a:pt x="115744" y="185687"/>
                  </a:lnTo>
                  <a:lnTo>
                    <a:pt x="115855" y="185404"/>
                  </a:lnTo>
                  <a:lnTo>
                    <a:pt x="115872" y="185118"/>
                  </a:lnTo>
                  <a:lnTo>
                    <a:pt x="115773" y="184932"/>
                  </a:lnTo>
                  <a:lnTo>
                    <a:pt x="116471" y="184444"/>
                  </a:lnTo>
                  <a:lnTo>
                    <a:pt x="116824" y="184469"/>
                  </a:lnTo>
                  <a:lnTo>
                    <a:pt x="118326" y="184095"/>
                  </a:lnTo>
                  <a:lnTo>
                    <a:pt x="118575" y="183984"/>
                  </a:lnTo>
                  <a:lnTo>
                    <a:pt x="118712" y="183820"/>
                  </a:lnTo>
                  <a:lnTo>
                    <a:pt x="118429" y="183947"/>
                  </a:lnTo>
                  <a:lnTo>
                    <a:pt x="116844" y="184032"/>
                  </a:lnTo>
                  <a:lnTo>
                    <a:pt x="115893" y="183727"/>
                  </a:lnTo>
                  <a:lnTo>
                    <a:pt x="115794" y="183330"/>
                  </a:lnTo>
                  <a:lnTo>
                    <a:pt x="115091" y="183203"/>
                  </a:lnTo>
                  <a:lnTo>
                    <a:pt x="113233" y="184178"/>
                  </a:lnTo>
                  <a:lnTo>
                    <a:pt x="111916" y="183629"/>
                  </a:lnTo>
                  <a:lnTo>
                    <a:pt x="111819" y="184383"/>
                  </a:lnTo>
                  <a:lnTo>
                    <a:pt x="111309" y="184045"/>
                  </a:lnTo>
                  <a:lnTo>
                    <a:pt x="110949" y="183953"/>
                  </a:lnTo>
                  <a:lnTo>
                    <a:pt x="107903" y="184691"/>
                  </a:lnTo>
                  <a:lnTo>
                    <a:pt x="106725" y="184542"/>
                  </a:lnTo>
                  <a:lnTo>
                    <a:pt x="106425" y="184390"/>
                  </a:lnTo>
                  <a:lnTo>
                    <a:pt x="106083" y="184010"/>
                  </a:lnTo>
                  <a:lnTo>
                    <a:pt x="104785" y="182121"/>
                  </a:lnTo>
                  <a:lnTo>
                    <a:pt x="103165" y="180649"/>
                  </a:lnTo>
                  <a:lnTo>
                    <a:pt x="102038" y="179130"/>
                  </a:lnTo>
                  <a:lnTo>
                    <a:pt x="101468" y="178245"/>
                  </a:lnTo>
                  <a:lnTo>
                    <a:pt x="101382" y="178030"/>
                  </a:lnTo>
                  <a:lnTo>
                    <a:pt x="101987" y="177141"/>
                  </a:lnTo>
                  <a:lnTo>
                    <a:pt x="102375" y="176897"/>
                  </a:lnTo>
                  <a:lnTo>
                    <a:pt x="102386" y="176698"/>
                  </a:lnTo>
                  <a:lnTo>
                    <a:pt x="101678" y="177238"/>
                  </a:lnTo>
                  <a:lnTo>
                    <a:pt x="101241" y="177937"/>
                  </a:lnTo>
                  <a:lnTo>
                    <a:pt x="101088" y="178468"/>
                  </a:lnTo>
                  <a:lnTo>
                    <a:pt x="100748" y="178848"/>
                  </a:lnTo>
                  <a:lnTo>
                    <a:pt x="100348" y="179036"/>
                  </a:lnTo>
                  <a:lnTo>
                    <a:pt x="100526" y="179420"/>
                  </a:lnTo>
                  <a:lnTo>
                    <a:pt x="100628" y="180400"/>
                  </a:lnTo>
                  <a:lnTo>
                    <a:pt x="101160" y="180541"/>
                  </a:lnTo>
                  <a:lnTo>
                    <a:pt x="101554" y="180448"/>
                  </a:lnTo>
                  <a:lnTo>
                    <a:pt x="101867" y="180886"/>
                  </a:lnTo>
                  <a:lnTo>
                    <a:pt x="101854" y="181046"/>
                  </a:lnTo>
                  <a:lnTo>
                    <a:pt x="101606" y="181310"/>
                  </a:lnTo>
                  <a:lnTo>
                    <a:pt x="100851" y="181348"/>
                  </a:lnTo>
                  <a:lnTo>
                    <a:pt x="100367" y="181177"/>
                  </a:lnTo>
                  <a:lnTo>
                    <a:pt x="99540" y="180344"/>
                  </a:lnTo>
                  <a:lnTo>
                    <a:pt x="99326" y="180790"/>
                  </a:lnTo>
                  <a:lnTo>
                    <a:pt x="99163" y="180954"/>
                  </a:lnTo>
                  <a:lnTo>
                    <a:pt x="98570" y="181159"/>
                  </a:lnTo>
                  <a:lnTo>
                    <a:pt x="98250" y="181149"/>
                  </a:lnTo>
                  <a:lnTo>
                    <a:pt x="97465" y="181017"/>
                  </a:lnTo>
                  <a:lnTo>
                    <a:pt x="97387" y="180881"/>
                  </a:lnTo>
                  <a:lnTo>
                    <a:pt x="97365" y="180625"/>
                  </a:lnTo>
                  <a:lnTo>
                    <a:pt x="97062" y="179969"/>
                  </a:lnTo>
                  <a:lnTo>
                    <a:pt x="96082" y="179448"/>
                  </a:lnTo>
                  <a:lnTo>
                    <a:pt x="95842" y="178687"/>
                  </a:lnTo>
                  <a:lnTo>
                    <a:pt x="95698" y="178518"/>
                  </a:lnTo>
                  <a:lnTo>
                    <a:pt x="95334" y="178495"/>
                  </a:lnTo>
                  <a:lnTo>
                    <a:pt x="94334" y="178973"/>
                  </a:lnTo>
                  <a:lnTo>
                    <a:pt x="92859" y="178956"/>
                  </a:lnTo>
                  <a:lnTo>
                    <a:pt x="91938" y="178656"/>
                  </a:lnTo>
                  <a:lnTo>
                    <a:pt x="90998" y="178231"/>
                  </a:lnTo>
                  <a:lnTo>
                    <a:pt x="90603" y="178290"/>
                  </a:lnTo>
                  <a:lnTo>
                    <a:pt x="90423" y="177933"/>
                  </a:lnTo>
                  <a:lnTo>
                    <a:pt x="90042" y="177881"/>
                  </a:lnTo>
                  <a:lnTo>
                    <a:pt x="89922" y="178019"/>
                  </a:lnTo>
                  <a:lnTo>
                    <a:pt x="90607" y="179045"/>
                  </a:lnTo>
                  <a:lnTo>
                    <a:pt x="90868" y="180077"/>
                  </a:lnTo>
                  <a:lnTo>
                    <a:pt x="90842" y="180397"/>
                  </a:lnTo>
                  <a:lnTo>
                    <a:pt x="90936" y="180616"/>
                  </a:lnTo>
                  <a:lnTo>
                    <a:pt x="91300" y="180880"/>
                  </a:lnTo>
                  <a:lnTo>
                    <a:pt x="91553" y="181178"/>
                  </a:lnTo>
                  <a:lnTo>
                    <a:pt x="91656" y="181412"/>
                  </a:lnTo>
                  <a:lnTo>
                    <a:pt x="91450" y="182070"/>
                  </a:lnTo>
                  <a:lnTo>
                    <a:pt x="91933" y="182907"/>
                  </a:lnTo>
                  <a:lnTo>
                    <a:pt x="92349" y="183168"/>
                  </a:lnTo>
                  <a:lnTo>
                    <a:pt x="91599" y="183918"/>
                  </a:lnTo>
                  <a:lnTo>
                    <a:pt x="91303" y="184442"/>
                  </a:lnTo>
                  <a:lnTo>
                    <a:pt x="91277" y="184684"/>
                  </a:lnTo>
                  <a:lnTo>
                    <a:pt x="91525" y="185045"/>
                  </a:lnTo>
                  <a:lnTo>
                    <a:pt x="91683" y="186445"/>
                  </a:lnTo>
                  <a:lnTo>
                    <a:pt x="91655" y="188096"/>
                  </a:lnTo>
                  <a:lnTo>
                    <a:pt x="91714" y="188899"/>
                  </a:lnTo>
                  <a:lnTo>
                    <a:pt x="91383" y="189464"/>
                  </a:lnTo>
                  <a:lnTo>
                    <a:pt x="86609" y="189437"/>
                  </a:lnTo>
                  <a:lnTo>
                    <a:pt x="86607" y="187845"/>
                  </a:lnTo>
                  <a:lnTo>
                    <a:pt x="86098" y="187118"/>
                  </a:lnTo>
                  <a:lnTo>
                    <a:pt x="82113" y="187054"/>
                  </a:lnTo>
                  <a:lnTo>
                    <a:pt x="82094" y="184967"/>
                  </a:lnTo>
                  <a:lnTo>
                    <a:pt x="81858" y="184743"/>
                  </a:lnTo>
                  <a:lnTo>
                    <a:pt x="81013" y="184223"/>
                  </a:lnTo>
                  <a:lnTo>
                    <a:pt x="80333" y="184577"/>
                  </a:lnTo>
                  <a:lnTo>
                    <a:pt x="79977" y="184867"/>
                  </a:lnTo>
                  <a:lnTo>
                    <a:pt x="79579" y="184919"/>
                  </a:lnTo>
                  <a:lnTo>
                    <a:pt x="79270" y="184596"/>
                  </a:lnTo>
                  <a:lnTo>
                    <a:pt x="79450" y="184530"/>
                  </a:lnTo>
                  <a:lnTo>
                    <a:pt x="79862" y="183889"/>
                  </a:lnTo>
                  <a:lnTo>
                    <a:pt x="79916" y="183111"/>
                  </a:lnTo>
                  <a:lnTo>
                    <a:pt x="79831" y="182954"/>
                  </a:lnTo>
                  <a:lnTo>
                    <a:pt x="79673" y="182936"/>
                  </a:lnTo>
                  <a:lnTo>
                    <a:pt x="78953" y="183237"/>
                  </a:lnTo>
                  <a:lnTo>
                    <a:pt x="77951" y="182258"/>
                  </a:lnTo>
                  <a:lnTo>
                    <a:pt x="77844" y="182462"/>
                  </a:lnTo>
                  <a:lnTo>
                    <a:pt x="77612" y="183425"/>
                  </a:lnTo>
                  <a:lnTo>
                    <a:pt x="77338" y="183838"/>
                  </a:lnTo>
                  <a:lnTo>
                    <a:pt x="76609" y="184101"/>
                  </a:lnTo>
                  <a:lnTo>
                    <a:pt x="76313" y="184547"/>
                  </a:lnTo>
                  <a:lnTo>
                    <a:pt x="76296" y="184741"/>
                  </a:lnTo>
                  <a:lnTo>
                    <a:pt x="76381" y="184908"/>
                  </a:lnTo>
                  <a:lnTo>
                    <a:pt x="76004" y="185268"/>
                  </a:lnTo>
                  <a:lnTo>
                    <a:pt x="75722" y="185424"/>
                  </a:lnTo>
                  <a:lnTo>
                    <a:pt x="74763" y="184100"/>
                  </a:lnTo>
                  <a:lnTo>
                    <a:pt x="72651" y="182739"/>
                  </a:lnTo>
                  <a:lnTo>
                    <a:pt x="72249" y="182624"/>
                  </a:lnTo>
                  <a:lnTo>
                    <a:pt x="70149" y="182530"/>
                  </a:lnTo>
                  <a:lnTo>
                    <a:pt x="69973" y="182568"/>
                  </a:lnTo>
                  <a:lnTo>
                    <a:pt x="69622" y="182802"/>
                  </a:lnTo>
                  <a:lnTo>
                    <a:pt x="70059" y="183311"/>
                  </a:lnTo>
                  <a:lnTo>
                    <a:pt x="70142" y="183539"/>
                  </a:lnTo>
                  <a:lnTo>
                    <a:pt x="69997" y="183820"/>
                  </a:lnTo>
                  <a:lnTo>
                    <a:pt x="70689" y="185059"/>
                  </a:lnTo>
                  <a:lnTo>
                    <a:pt x="70856" y="185230"/>
                  </a:lnTo>
                  <a:lnTo>
                    <a:pt x="71139" y="185239"/>
                  </a:lnTo>
                  <a:lnTo>
                    <a:pt x="71474" y="185380"/>
                  </a:lnTo>
                  <a:lnTo>
                    <a:pt x="71678" y="185699"/>
                  </a:lnTo>
                  <a:lnTo>
                    <a:pt x="71023" y="186606"/>
                  </a:lnTo>
                  <a:lnTo>
                    <a:pt x="70650" y="186646"/>
                  </a:lnTo>
                  <a:lnTo>
                    <a:pt x="70285" y="187115"/>
                  </a:lnTo>
                  <a:lnTo>
                    <a:pt x="70822" y="187189"/>
                  </a:lnTo>
                  <a:lnTo>
                    <a:pt x="71203" y="187763"/>
                  </a:lnTo>
                  <a:lnTo>
                    <a:pt x="71104" y="188572"/>
                  </a:lnTo>
                  <a:lnTo>
                    <a:pt x="71374" y="188978"/>
                  </a:lnTo>
                  <a:lnTo>
                    <a:pt x="71549" y="188981"/>
                  </a:lnTo>
                  <a:lnTo>
                    <a:pt x="71793" y="188803"/>
                  </a:lnTo>
                  <a:lnTo>
                    <a:pt x="72157" y="188788"/>
                  </a:lnTo>
                  <a:lnTo>
                    <a:pt x="73166" y="188958"/>
                  </a:lnTo>
                  <a:lnTo>
                    <a:pt x="73566" y="189242"/>
                  </a:lnTo>
                  <a:lnTo>
                    <a:pt x="73776" y="189513"/>
                  </a:lnTo>
                  <a:lnTo>
                    <a:pt x="73861" y="190053"/>
                  </a:lnTo>
                  <a:lnTo>
                    <a:pt x="73751" y="190655"/>
                  </a:lnTo>
                  <a:lnTo>
                    <a:pt x="69507" y="190598"/>
                  </a:lnTo>
                  <a:lnTo>
                    <a:pt x="69310" y="191052"/>
                  </a:lnTo>
                  <a:lnTo>
                    <a:pt x="68771" y="191324"/>
                  </a:lnTo>
                  <a:lnTo>
                    <a:pt x="67551" y="191752"/>
                  </a:lnTo>
                  <a:lnTo>
                    <a:pt x="66533" y="191815"/>
                  </a:lnTo>
                  <a:lnTo>
                    <a:pt x="66015" y="191763"/>
                  </a:lnTo>
                  <a:lnTo>
                    <a:pt x="64400" y="190463"/>
                  </a:lnTo>
                  <a:lnTo>
                    <a:pt x="64341" y="191091"/>
                  </a:lnTo>
                  <a:lnTo>
                    <a:pt x="63177" y="191300"/>
                  </a:lnTo>
                  <a:lnTo>
                    <a:pt x="62766" y="190928"/>
                  </a:lnTo>
                  <a:lnTo>
                    <a:pt x="62543" y="190620"/>
                  </a:lnTo>
                  <a:lnTo>
                    <a:pt x="61135" y="190307"/>
                  </a:lnTo>
                  <a:lnTo>
                    <a:pt x="60741" y="190099"/>
                  </a:lnTo>
                  <a:lnTo>
                    <a:pt x="60382" y="189723"/>
                  </a:lnTo>
                  <a:lnTo>
                    <a:pt x="59766" y="189344"/>
                  </a:lnTo>
                  <a:lnTo>
                    <a:pt x="59556" y="189518"/>
                  </a:lnTo>
                  <a:lnTo>
                    <a:pt x="57967" y="189447"/>
                  </a:lnTo>
                  <a:lnTo>
                    <a:pt x="57814" y="188424"/>
                  </a:lnTo>
                  <a:lnTo>
                    <a:pt x="57519" y="187770"/>
                  </a:lnTo>
                  <a:lnTo>
                    <a:pt x="56675" y="186896"/>
                  </a:lnTo>
                  <a:lnTo>
                    <a:pt x="54641" y="185777"/>
                  </a:lnTo>
                  <a:lnTo>
                    <a:pt x="54286" y="185654"/>
                  </a:lnTo>
                  <a:lnTo>
                    <a:pt x="53746" y="185208"/>
                  </a:lnTo>
                  <a:lnTo>
                    <a:pt x="53151" y="184379"/>
                  </a:lnTo>
                  <a:lnTo>
                    <a:pt x="53065" y="184066"/>
                  </a:lnTo>
                  <a:lnTo>
                    <a:pt x="53082" y="183837"/>
                  </a:lnTo>
                  <a:lnTo>
                    <a:pt x="54607" y="181235"/>
                  </a:lnTo>
                  <a:lnTo>
                    <a:pt x="55992" y="178870"/>
                  </a:lnTo>
                  <a:lnTo>
                    <a:pt x="56984" y="178111"/>
                  </a:lnTo>
                  <a:lnTo>
                    <a:pt x="59163" y="176441"/>
                  </a:lnTo>
                  <a:lnTo>
                    <a:pt x="59093" y="175495"/>
                  </a:lnTo>
                  <a:lnTo>
                    <a:pt x="59464" y="174073"/>
                  </a:lnTo>
                  <a:lnTo>
                    <a:pt x="58306" y="171684"/>
                  </a:lnTo>
                  <a:lnTo>
                    <a:pt x="57208" y="170595"/>
                  </a:lnTo>
                  <a:lnTo>
                    <a:pt x="56547" y="169940"/>
                  </a:lnTo>
                  <a:lnTo>
                    <a:pt x="56114" y="169174"/>
                  </a:lnTo>
                  <a:lnTo>
                    <a:pt x="55844" y="167594"/>
                  </a:lnTo>
                  <a:lnTo>
                    <a:pt x="54999" y="165671"/>
                  </a:lnTo>
                  <a:lnTo>
                    <a:pt x="53668" y="164459"/>
                  </a:lnTo>
                  <a:lnTo>
                    <a:pt x="52510" y="163817"/>
                  </a:lnTo>
                  <a:lnTo>
                    <a:pt x="51543" y="163281"/>
                  </a:lnTo>
                  <a:lnTo>
                    <a:pt x="51074" y="161653"/>
                  </a:lnTo>
                  <a:lnTo>
                    <a:pt x="50884" y="157947"/>
                  </a:lnTo>
                  <a:lnTo>
                    <a:pt x="51134" y="157876"/>
                  </a:lnTo>
                  <a:lnTo>
                    <a:pt x="53477" y="157215"/>
                  </a:lnTo>
                  <a:lnTo>
                    <a:pt x="55728" y="155794"/>
                  </a:lnTo>
                  <a:lnTo>
                    <a:pt x="55909" y="155644"/>
                  </a:lnTo>
                  <a:lnTo>
                    <a:pt x="56028" y="155147"/>
                  </a:lnTo>
                  <a:lnTo>
                    <a:pt x="55952" y="154376"/>
                  </a:lnTo>
                  <a:lnTo>
                    <a:pt x="55742" y="152227"/>
                  </a:lnTo>
                  <a:lnTo>
                    <a:pt x="55723" y="152035"/>
                  </a:lnTo>
                  <a:lnTo>
                    <a:pt x="56717" y="151069"/>
                  </a:lnTo>
                  <a:lnTo>
                    <a:pt x="57045" y="150965"/>
                  </a:lnTo>
                  <a:lnTo>
                    <a:pt x="59420" y="150181"/>
                  </a:lnTo>
                  <a:lnTo>
                    <a:pt x="63280" y="147810"/>
                  </a:lnTo>
                  <a:lnTo>
                    <a:pt x="65034" y="147179"/>
                  </a:lnTo>
                  <a:lnTo>
                    <a:pt x="65520" y="145490"/>
                  </a:lnTo>
                  <a:lnTo>
                    <a:pt x="65700" y="144864"/>
                  </a:lnTo>
                  <a:lnTo>
                    <a:pt x="65471" y="144509"/>
                  </a:lnTo>
                  <a:lnTo>
                    <a:pt x="65375" y="144359"/>
                  </a:lnTo>
                  <a:lnTo>
                    <a:pt x="65029" y="144105"/>
                  </a:lnTo>
                  <a:lnTo>
                    <a:pt x="64869" y="143987"/>
                  </a:lnTo>
                  <a:lnTo>
                    <a:pt x="64478" y="143701"/>
                  </a:lnTo>
                  <a:lnTo>
                    <a:pt x="63637" y="143082"/>
                  </a:lnTo>
                  <a:lnTo>
                    <a:pt x="62519" y="142988"/>
                  </a:lnTo>
                  <a:lnTo>
                    <a:pt x="61755" y="142609"/>
                  </a:lnTo>
                  <a:lnTo>
                    <a:pt x="61608" y="142388"/>
                  </a:lnTo>
                  <a:lnTo>
                    <a:pt x="60212" y="140295"/>
                  </a:lnTo>
                  <a:lnTo>
                    <a:pt x="59977" y="139943"/>
                  </a:lnTo>
                  <a:lnTo>
                    <a:pt x="59635" y="139430"/>
                  </a:lnTo>
                  <a:lnTo>
                    <a:pt x="58912" y="139429"/>
                  </a:lnTo>
                  <a:lnTo>
                    <a:pt x="57304" y="140051"/>
                  </a:lnTo>
                  <a:lnTo>
                    <a:pt x="56616" y="140874"/>
                  </a:lnTo>
                  <a:lnTo>
                    <a:pt x="56685" y="141525"/>
                  </a:lnTo>
                  <a:lnTo>
                    <a:pt x="56974" y="142335"/>
                  </a:lnTo>
                  <a:lnTo>
                    <a:pt x="57072" y="142611"/>
                  </a:lnTo>
                  <a:lnTo>
                    <a:pt x="56551" y="143246"/>
                  </a:lnTo>
                  <a:lnTo>
                    <a:pt x="54972" y="143484"/>
                  </a:lnTo>
                  <a:lnTo>
                    <a:pt x="52433" y="143469"/>
                  </a:lnTo>
                  <a:lnTo>
                    <a:pt x="50703" y="142296"/>
                  </a:lnTo>
                  <a:lnTo>
                    <a:pt x="49859" y="141723"/>
                  </a:lnTo>
                  <a:lnTo>
                    <a:pt x="49022" y="142173"/>
                  </a:lnTo>
                  <a:lnTo>
                    <a:pt x="48423" y="143585"/>
                  </a:lnTo>
                  <a:lnTo>
                    <a:pt x="48812" y="144748"/>
                  </a:lnTo>
                  <a:lnTo>
                    <a:pt x="49005" y="145323"/>
                  </a:lnTo>
                  <a:lnTo>
                    <a:pt x="49867" y="146473"/>
                  </a:lnTo>
                  <a:lnTo>
                    <a:pt x="50017" y="146772"/>
                  </a:lnTo>
                  <a:lnTo>
                    <a:pt x="49198" y="147050"/>
                  </a:lnTo>
                  <a:lnTo>
                    <a:pt x="47404" y="146375"/>
                  </a:lnTo>
                  <a:lnTo>
                    <a:pt x="46530" y="146309"/>
                  </a:lnTo>
                  <a:lnTo>
                    <a:pt x="45801" y="146865"/>
                  </a:lnTo>
                  <a:lnTo>
                    <a:pt x="45341" y="147216"/>
                  </a:lnTo>
                  <a:lnTo>
                    <a:pt x="43793" y="146535"/>
                  </a:lnTo>
                  <a:lnTo>
                    <a:pt x="42886" y="146136"/>
                  </a:lnTo>
                  <a:lnTo>
                    <a:pt x="42406" y="145803"/>
                  </a:lnTo>
                  <a:lnTo>
                    <a:pt x="40292" y="144304"/>
                  </a:lnTo>
                  <a:lnTo>
                    <a:pt x="40288" y="143849"/>
                  </a:lnTo>
                  <a:lnTo>
                    <a:pt x="40018" y="143619"/>
                  </a:lnTo>
                  <a:lnTo>
                    <a:pt x="39737" y="143391"/>
                  </a:lnTo>
                  <a:lnTo>
                    <a:pt x="39271" y="143112"/>
                  </a:lnTo>
                  <a:lnTo>
                    <a:pt x="38092" y="142405"/>
                  </a:lnTo>
                  <a:lnTo>
                    <a:pt x="37616" y="142120"/>
                  </a:lnTo>
                  <a:lnTo>
                    <a:pt x="36385" y="142004"/>
                  </a:lnTo>
                  <a:lnTo>
                    <a:pt x="35184" y="141813"/>
                  </a:lnTo>
                  <a:lnTo>
                    <a:pt x="33854" y="140825"/>
                  </a:lnTo>
                  <a:lnTo>
                    <a:pt x="33292" y="140081"/>
                  </a:lnTo>
                  <a:lnTo>
                    <a:pt x="33483" y="138355"/>
                  </a:lnTo>
                  <a:lnTo>
                    <a:pt x="33274" y="133871"/>
                  </a:lnTo>
                  <a:lnTo>
                    <a:pt x="33053" y="132280"/>
                  </a:lnTo>
                  <a:lnTo>
                    <a:pt x="32681" y="129596"/>
                  </a:lnTo>
                  <a:lnTo>
                    <a:pt x="31795" y="125411"/>
                  </a:lnTo>
                  <a:lnTo>
                    <a:pt x="31603" y="124707"/>
                  </a:lnTo>
                  <a:lnTo>
                    <a:pt x="31417" y="124028"/>
                  </a:lnTo>
                  <a:lnTo>
                    <a:pt x="29843" y="118299"/>
                  </a:lnTo>
                  <a:lnTo>
                    <a:pt x="28019" y="114433"/>
                  </a:lnTo>
                  <a:lnTo>
                    <a:pt x="27899" y="114161"/>
                  </a:lnTo>
                  <a:lnTo>
                    <a:pt x="30548" y="113050"/>
                  </a:lnTo>
                  <a:lnTo>
                    <a:pt x="31463" y="113027"/>
                  </a:lnTo>
                  <a:lnTo>
                    <a:pt x="33697" y="114874"/>
                  </a:lnTo>
                  <a:lnTo>
                    <a:pt x="34081" y="115796"/>
                  </a:lnTo>
                  <a:lnTo>
                    <a:pt x="34088" y="116002"/>
                  </a:lnTo>
                  <a:lnTo>
                    <a:pt x="34172" y="118589"/>
                  </a:lnTo>
                  <a:lnTo>
                    <a:pt x="34196" y="119335"/>
                  </a:lnTo>
                  <a:lnTo>
                    <a:pt x="34228" y="120315"/>
                  </a:lnTo>
                  <a:lnTo>
                    <a:pt x="35336" y="120850"/>
                  </a:lnTo>
                  <a:lnTo>
                    <a:pt x="35996" y="121169"/>
                  </a:lnTo>
                  <a:lnTo>
                    <a:pt x="36322" y="121327"/>
                  </a:lnTo>
                  <a:lnTo>
                    <a:pt x="36595" y="121225"/>
                  </a:lnTo>
                  <a:lnTo>
                    <a:pt x="37198" y="121000"/>
                  </a:lnTo>
                  <a:lnTo>
                    <a:pt x="37884" y="120736"/>
                  </a:lnTo>
                  <a:lnTo>
                    <a:pt x="38656" y="119874"/>
                  </a:lnTo>
                  <a:lnTo>
                    <a:pt x="39408" y="116487"/>
                  </a:lnTo>
                  <a:lnTo>
                    <a:pt x="39788" y="116044"/>
                  </a:lnTo>
                  <a:lnTo>
                    <a:pt x="41096" y="115312"/>
                  </a:lnTo>
                  <a:lnTo>
                    <a:pt x="42804" y="114822"/>
                  </a:lnTo>
                  <a:lnTo>
                    <a:pt x="43703" y="114564"/>
                  </a:lnTo>
                  <a:lnTo>
                    <a:pt x="44045" y="114423"/>
                  </a:lnTo>
                  <a:lnTo>
                    <a:pt x="44556" y="113384"/>
                  </a:lnTo>
                  <a:lnTo>
                    <a:pt x="45378" y="112894"/>
                  </a:lnTo>
                  <a:lnTo>
                    <a:pt x="47804" y="111478"/>
                  </a:lnTo>
                  <a:lnTo>
                    <a:pt x="48458" y="111316"/>
                  </a:lnTo>
                  <a:lnTo>
                    <a:pt x="51292" y="111605"/>
                  </a:lnTo>
                  <a:lnTo>
                    <a:pt x="56761" y="109702"/>
                  </a:lnTo>
                  <a:lnTo>
                    <a:pt x="60952" y="108566"/>
                  </a:lnTo>
                  <a:lnTo>
                    <a:pt x="63891" y="107166"/>
                  </a:lnTo>
                  <a:lnTo>
                    <a:pt x="61826" y="105133"/>
                  </a:lnTo>
                  <a:lnTo>
                    <a:pt x="61329" y="104763"/>
                  </a:lnTo>
                  <a:lnTo>
                    <a:pt x="61104" y="104596"/>
                  </a:lnTo>
                  <a:lnTo>
                    <a:pt x="60086" y="103846"/>
                  </a:lnTo>
                  <a:lnTo>
                    <a:pt x="59424" y="103562"/>
                  </a:lnTo>
                  <a:lnTo>
                    <a:pt x="58963" y="103364"/>
                  </a:lnTo>
                  <a:lnTo>
                    <a:pt x="56678" y="103372"/>
                  </a:lnTo>
                  <a:lnTo>
                    <a:pt x="55937" y="103374"/>
                  </a:lnTo>
                  <a:lnTo>
                    <a:pt x="55584" y="103428"/>
                  </a:lnTo>
                  <a:lnTo>
                    <a:pt x="53659" y="103720"/>
                  </a:lnTo>
                  <a:lnTo>
                    <a:pt x="52508" y="103367"/>
                  </a:lnTo>
                  <a:lnTo>
                    <a:pt x="51030" y="101767"/>
                  </a:lnTo>
                  <a:lnTo>
                    <a:pt x="46874" y="102016"/>
                  </a:lnTo>
                  <a:lnTo>
                    <a:pt x="44981" y="101443"/>
                  </a:lnTo>
                  <a:lnTo>
                    <a:pt x="44206" y="101209"/>
                  </a:lnTo>
                  <a:lnTo>
                    <a:pt x="43973" y="100974"/>
                  </a:lnTo>
                  <a:lnTo>
                    <a:pt x="43599" y="100598"/>
                  </a:lnTo>
                  <a:lnTo>
                    <a:pt x="43234" y="100231"/>
                  </a:lnTo>
                  <a:lnTo>
                    <a:pt x="44485" y="99142"/>
                  </a:lnTo>
                  <a:lnTo>
                    <a:pt x="45109" y="98161"/>
                  </a:lnTo>
                  <a:lnTo>
                    <a:pt x="43583" y="96892"/>
                  </a:lnTo>
                  <a:lnTo>
                    <a:pt x="43587" y="96383"/>
                  </a:lnTo>
                  <a:lnTo>
                    <a:pt x="42377" y="93888"/>
                  </a:lnTo>
                  <a:lnTo>
                    <a:pt x="39635" y="92932"/>
                  </a:lnTo>
                  <a:lnTo>
                    <a:pt x="37262" y="92106"/>
                  </a:lnTo>
                  <a:lnTo>
                    <a:pt x="36111" y="92052"/>
                  </a:lnTo>
                  <a:lnTo>
                    <a:pt x="35530" y="92025"/>
                  </a:lnTo>
                  <a:lnTo>
                    <a:pt x="34475" y="91976"/>
                  </a:lnTo>
                  <a:lnTo>
                    <a:pt x="32015" y="91862"/>
                  </a:lnTo>
                  <a:lnTo>
                    <a:pt x="29985" y="92023"/>
                  </a:lnTo>
                  <a:lnTo>
                    <a:pt x="27448" y="93099"/>
                  </a:lnTo>
                  <a:lnTo>
                    <a:pt x="26491" y="94033"/>
                  </a:lnTo>
                  <a:lnTo>
                    <a:pt x="26200" y="95364"/>
                  </a:lnTo>
                  <a:lnTo>
                    <a:pt x="26414" y="96122"/>
                  </a:lnTo>
                  <a:lnTo>
                    <a:pt x="27697" y="100689"/>
                  </a:lnTo>
                  <a:lnTo>
                    <a:pt x="27916" y="103522"/>
                  </a:lnTo>
                  <a:lnTo>
                    <a:pt x="28311" y="104505"/>
                  </a:lnTo>
                  <a:lnTo>
                    <a:pt x="29072" y="106404"/>
                  </a:lnTo>
                  <a:lnTo>
                    <a:pt x="29588" y="107689"/>
                  </a:lnTo>
                  <a:lnTo>
                    <a:pt x="29684" y="107928"/>
                  </a:lnTo>
                  <a:lnTo>
                    <a:pt x="29031" y="108103"/>
                  </a:lnTo>
                  <a:lnTo>
                    <a:pt x="27866" y="108415"/>
                  </a:lnTo>
                  <a:lnTo>
                    <a:pt x="27412" y="108581"/>
                  </a:lnTo>
                  <a:lnTo>
                    <a:pt x="26163" y="109561"/>
                  </a:lnTo>
                  <a:lnTo>
                    <a:pt x="25251" y="110275"/>
                  </a:lnTo>
                  <a:lnTo>
                    <a:pt x="22492" y="110696"/>
                  </a:lnTo>
                  <a:lnTo>
                    <a:pt x="22699" y="109989"/>
                  </a:lnTo>
                  <a:lnTo>
                    <a:pt x="23195" y="108293"/>
                  </a:lnTo>
                  <a:lnTo>
                    <a:pt x="23627" y="105557"/>
                  </a:lnTo>
                  <a:lnTo>
                    <a:pt x="23893" y="99691"/>
                  </a:lnTo>
                  <a:lnTo>
                    <a:pt x="23710" y="95940"/>
                  </a:lnTo>
                  <a:lnTo>
                    <a:pt x="23336" y="88239"/>
                  </a:lnTo>
                  <a:lnTo>
                    <a:pt x="23324" y="88002"/>
                  </a:lnTo>
                  <a:lnTo>
                    <a:pt x="23287" y="87619"/>
                  </a:lnTo>
                  <a:lnTo>
                    <a:pt x="23015" y="84813"/>
                  </a:lnTo>
                  <a:lnTo>
                    <a:pt x="22963" y="84277"/>
                  </a:lnTo>
                  <a:lnTo>
                    <a:pt x="22937" y="84009"/>
                  </a:lnTo>
                  <a:lnTo>
                    <a:pt x="22904" y="83671"/>
                  </a:lnTo>
                  <a:lnTo>
                    <a:pt x="21987" y="78497"/>
                  </a:lnTo>
                  <a:lnTo>
                    <a:pt x="22088" y="77355"/>
                  </a:lnTo>
                  <a:lnTo>
                    <a:pt x="22100" y="77223"/>
                  </a:lnTo>
                  <a:lnTo>
                    <a:pt x="22120" y="76995"/>
                  </a:lnTo>
                  <a:lnTo>
                    <a:pt x="21731" y="76673"/>
                  </a:lnTo>
                  <a:lnTo>
                    <a:pt x="21305" y="75196"/>
                  </a:lnTo>
                  <a:lnTo>
                    <a:pt x="21224" y="74915"/>
                  </a:lnTo>
                  <a:lnTo>
                    <a:pt x="20425" y="70495"/>
                  </a:lnTo>
                  <a:lnTo>
                    <a:pt x="19080" y="64808"/>
                  </a:lnTo>
                  <a:lnTo>
                    <a:pt x="18812" y="63676"/>
                  </a:lnTo>
                  <a:lnTo>
                    <a:pt x="18660" y="63103"/>
                  </a:lnTo>
                  <a:lnTo>
                    <a:pt x="17368" y="58997"/>
                  </a:lnTo>
                  <a:lnTo>
                    <a:pt x="15187" y="52068"/>
                  </a:lnTo>
                  <a:lnTo>
                    <a:pt x="14792" y="51408"/>
                  </a:lnTo>
                  <a:lnTo>
                    <a:pt x="14425" y="50797"/>
                  </a:lnTo>
                  <a:lnTo>
                    <a:pt x="13225" y="49816"/>
                  </a:lnTo>
                  <a:lnTo>
                    <a:pt x="12955" y="49596"/>
                  </a:lnTo>
                  <a:lnTo>
                    <a:pt x="12622" y="49425"/>
                  </a:lnTo>
                  <a:lnTo>
                    <a:pt x="12404" y="49335"/>
                  </a:lnTo>
                  <a:lnTo>
                    <a:pt x="10676" y="49182"/>
                  </a:lnTo>
                  <a:lnTo>
                    <a:pt x="8711" y="45907"/>
                  </a:lnTo>
                  <a:lnTo>
                    <a:pt x="8567" y="45538"/>
                  </a:lnTo>
                  <a:lnTo>
                    <a:pt x="8378" y="45052"/>
                  </a:lnTo>
                  <a:lnTo>
                    <a:pt x="7815" y="43606"/>
                  </a:lnTo>
                  <a:lnTo>
                    <a:pt x="7140" y="42452"/>
                  </a:lnTo>
                  <a:lnTo>
                    <a:pt x="6953" y="42133"/>
                  </a:lnTo>
                  <a:lnTo>
                    <a:pt x="6544" y="41868"/>
                  </a:lnTo>
                  <a:lnTo>
                    <a:pt x="6406" y="41778"/>
                  </a:lnTo>
                  <a:lnTo>
                    <a:pt x="5974" y="41498"/>
                  </a:lnTo>
                  <a:lnTo>
                    <a:pt x="4437" y="40962"/>
                  </a:lnTo>
                  <a:lnTo>
                    <a:pt x="3827" y="39004"/>
                  </a:lnTo>
                  <a:lnTo>
                    <a:pt x="3516" y="35770"/>
                  </a:lnTo>
                  <a:lnTo>
                    <a:pt x="3496" y="35562"/>
                  </a:lnTo>
                  <a:lnTo>
                    <a:pt x="3411" y="35275"/>
                  </a:lnTo>
                  <a:lnTo>
                    <a:pt x="2953" y="33719"/>
                  </a:lnTo>
                  <a:lnTo>
                    <a:pt x="2191" y="31132"/>
                  </a:lnTo>
                  <a:lnTo>
                    <a:pt x="1864" y="27574"/>
                  </a:lnTo>
                  <a:lnTo>
                    <a:pt x="1780" y="26652"/>
                  </a:lnTo>
                  <a:lnTo>
                    <a:pt x="1545" y="24096"/>
                  </a:lnTo>
                  <a:lnTo>
                    <a:pt x="1456" y="23131"/>
                  </a:lnTo>
                  <a:lnTo>
                    <a:pt x="1367" y="22156"/>
                  </a:lnTo>
                  <a:lnTo>
                    <a:pt x="1122" y="19496"/>
                  </a:lnTo>
                  <a:lnTo>
                    <a:pt x="1100" y="1925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7" name="pg1348">
              <a:extLst>
                <a:ext uri="{FF2B5EF4-FFF2-40B4-BE49-F238E27FC236}">
                  <a16:creationId xmlns:a16="http://schemas.microsoft.com/office/drawing/2014/main" id="{99F3AA9E-7761-274B-A1BC-2410117A6362}"/>
                </a:ext>
              </a:extLst>
            </p:cNvPr>
            <p:cNvSpPr/>
            <p:nvPr/>
          </p:nvSpPr>
          <p:spPr>
            <a:xfrm>
              <a:off x="915558" y="1900953"/>
              <a:ext cx="501370" cy="179258"/>
            </a:xfrm>
            <a:custGeom>
              <a:avLst/>
              <a:gdLst/>
              <a:ahLst/>
              <a:cxnLst/>
              <a:rect l="0" t="0" r="0" b="0"/>
              <a:pathLst>
                <a:path w="501370" h="179258">
                  <a:moveTo>
                    <a:pt x="17926" y="27408"/>
                  </a:moveTo>
                  <a:lnTo>
                    <a:pt x="17917" y="27636"/>
                  </a:lnTo>
                  <a:lnTo>
                    <a:pt x="18003" y="27948"/>
                  </a:lnTo>
                  <a:lnTo>
                    <a:pt x="18598" y="28777"/>
                  </a:lnTo>
                  <a:lnTo>
                    <a:pt x="19138" y="29223"/>
                  </a:lnTo>
                  <a:lnTo>
                    <a:pt x="19494" y="29346"/>
                  </a:lnTo>
                  <a:lnTo>
                    <a:pt x="21527" y="30465"/>
                  </a:lnTo>
                  <a:lnTo>
                    <a:pt x="22371" y="31339"/>
                  </a:lnTo>
                  <a:lnTo>
                    <a:pt x="22747" y="32064"/>
                  </a:lnTo>
                  <a:lnTo>
                    <a:pt x="22820" y="33016"/>
                  </a:lnTo>
                  <a:lnTo>
                    <a:pt x="24408" y="33088"/>
                  </a:lnTo>
                  <a:lnTo>
                    <a:pt x="24618" y="32913"/>
                  </a:lnTo>
                  <a:lnTo>
                    <a:pt x="25234" y="33293"/>
                  </a:lnTo>
                  <a:lnTo>
                    <a:pt x="25593" y="33668"/>
                  </a:lnTo>
                  <a:lnTo>
                    <a:pt x="25987" y="33877"/>
                  </a:lnTo>
                  <a:lnTo>
                    <a:pt x="27395" y="34189"/>
                  </a:lnTo>
                  <a:lnTo>
                    <a:pt x="27618" y="34497"/>
                  </a:lnTo>
                  <a:lnTo>
                    <a:pt x="28029" y="34869"/>
                  </a:lnTo>
                  <a:lnTo>
                    <a:pt x="29253" y="34589"/>
                  </a:lnTo>
                  <a:lnTo>
                    <a:pt x="29364" y="34058"/>
                  </a:lnTo>
                  <a:lnTo>
                    <a:pt x="30867" y="35332"/>
                  </a:lnTo>
                  <a:lnTo>
                    <a:pt x="31385" y="35384"/>
                  </a:lnTo>
                  <a:lnTo>
                    <a:pt x="32404" y="35321"/>
                  </a:lnTo>
                  <a:lnTo>
                    <a:pt x="33623" y="34893"/>
                  </a:lnTo>
                  <a:lnTo>
                    <a:pt x="34163" y="34622"/>
                  </a:lnTo>
                  <a:lnTo>
                    <a:pt x="34359" y="34167"/>
                  </a:lnTo>
                  <a:lnTo>
                    <a:pt x="38603" y="34224"/>
                  </a:lnTo>
                  <a:lnTo>
                    <a:pt x="38713" y="33622"/>
                  </a:lnTo>
                  <a:lnTo>
                    <a:pt x="38628" y="33083"/>
                  </a:lnTo>
                  <a:lnTo>
                    <a:pt x="38418" y="32811"/>
                  </a:lnTo>
                  <a:lnTo>
                    <a:pt x="38018" y="32528"/>
                  </a:lnTo>
                  <a:lnTo>
                    <a:pt x="37010" y="32357"/>
                  </a:lnTo>
                  <a:lnTo>
                    <a:pt x="36646" y="32372"/>
                  </a:lnTo>
                  <a:lnTo>
                    <a:pt x="36402" y="32551"/>
                  </a:lnTo>
                  <a:lnTo>
                    <a:pt x="36226" y="32547"/>
                  </a:lnTo>
                  <a:lnTo>
                    <a:pt x="35956" y="32142"/>
                  </a:lnTo>
                  <a:lnTo>
                    <a:pt x="36056" y="31332"/>
                  </a:lnTo>
                  <a:lnTo>
                    <a:pt x="35674" y="30758"/>
                  </a:lnTo>
                  <a:lnTo>
                    <a:pt x="35137" y="30685"/>
                  </a:lnTo>
                  <a:lnTo>
                    <a:pt x="35503" y="30216"/>
                  </a:lnTo>
                  <a:lnTo>
                    <a:pt x="35875" y="30175"/>
                  </a:lnTo>
                  <a:lnTo>
                    <a:pt x="36530" y="29268"/>
                  </a:lnTo>
                  <a:lnTo>
                    <a:pt x="36326" y="28950"/>
                  </a:lnTo>
                  <a:lnTo>
                    <a:pt x="35991" y="28809"/>
                  </a:lnTo>
                  <a:lnTo>
                    <a:pt x="35708" y="28799"/>
                  </a:lnTo>
                  <a:lnTo>
                    <a:pt x="35541" y="28628"/>
                  </a:lnTo>
                  <a:lnTo>
                    <a:pt x="34848" y="27282"/>
                  </a:lnTo>
                  <a:lnTo>
                    <a:pt x="34995" y="27108"/>
                  </a:lnTo>
                  <a:lnTo>
                    <a:pt x="34911" y="26881"/>
                  </a:lnTo>
                  <a:lnTo>
                    <a:pt x="34474" y="26371"/>
                  </a:lnTo>
                  <a:lnTo>
                    <a:pt x="34826" y="26137"/>
                  </a:lnTo>
                  <a:lnTo>
                    <a:pt x="35001" y="26100"/>
                  </a:lnTo>
                  <a:lnTo>
                    <a:pt x="37101" y="26193"/>
                  </a:lnTo>
                  <a:lnTo>
                    <a:pt x="37503" y="26308"/>
                  </a:lnTo>
                  <a:lnTo>
                    <a:pt x="39615" y="27670"/>
                  </a:lnTo>
                  <a:lnTo>
                    <a:pt x="40574" y="28994"/>
                  </a:lnTo>
                  <a:lnTo>
                    <a:pt x="40857" y="28838"/>
                  </a:lnTo>
                  <a:lnTo>
                    <a:pt x="41234" y="28477"/>
                  </a:lnTo>
                  <a:lnTo>
                    <a:pt x="41148" y="28310"/>
                  </a:lnTo>
                  <a:lnTo>
                    <a:pt x="41165" y="28117"/>
                  </a:lnTo>
                  <a:lnTo>
                    <a:pt x="41461" y="27671"/>
                  </a:lnTo>
                  <a:lnTo>
                    <a:pt x="42190" y="27407"/>
                  </a:lnTo>
                  <a:lnTo>
                    <a:pt x="42464" y="26995"/>
                  </a:lnTo>
                  <a:lnTo>
                    <a:pt x="42696" y="26032"/>
                  </a:lnTo>
                  <a:lnTo>
                    <a:pt x="42894" y="25816"/>
                  </a:lnTo>
                  <a:lnTo>
                    <a:pt x="43806" y="26807"/>
                  </a:lnTo>
                  <a:lnTo>
                    <a:pt x="44525" y="26505"/>
                  </a:lnTo>
                  <a:lnTo>
                    <a:pt x="44684" y="26523"/>
                  </a:lnTo>
                  <a:lnTo>
                    <a:pt x="44768" y="26681"/>
                  </a:lnTo>
                  <a:lnTo>
                    <a:pt x="44714" y="27458"/>
                  </a:lnTo>
                  <a:lnTo>
                    <a:pt x="44303" y="28100"/>
                  </a:lnTo>
                  <a:lnTo>
                    <a:pt x="44123" y="28165"/>
                  </a:lnTo>
                  <a:lnTo>
                    <a:pt x="44431" y="28488"/>
                  </a:lnTo>
                  <a:lnTo>
                    <a:pt x="44829" y="28436"/>
                  </a:lnTo>
                  <a:lnTo>
                    <a:pt x="45185" y="28146"/>
                  </a:lnTo>
                  <a:lnTo>
                    <a:pt x="45866" y="27792"/>
                  </a:lnTo>
                  <a:lnTo>
                    <a:pt x="46710" y="28313"/>
                  </a:lnTo>
                  <a:lnTo>
                    <a:pt x="46946" y="28536"/>
                  </a:lnTo>
                  <a:lnTo>
                    <a:pt x="46965" y="30623"/>
                  </a:lnTo>
                  <a:lnTo>
                    <a:pt x="50951" y="30688"/>
                  </a:lnTo>
                  <a:lnTo>
                    <a:pt x="51459" y="31414"/>
                  </a:lnTo>
                  <a:lnTo>
                    <a:pt x="51462" y="33006"/>
                  </a:lnTo>
                  <a:lnTo>
                    <a:pt x="56235" y="33033"/>
                  </a:lnTo>
                  <a:lnTo>
                    <a:pt x="56566" y="32469"/>
                  </a:lnTo>
                  <a:lnTo>
                    <a:pt x="56507" y="31665"/>
                  </a:lnTo>
                  <a:lnTo>
                    <a:pt x="56535" y="30015"/>
                  </a:lnTo>
                  <a:lnTo>
                    <a:pt x="56378" y="28614"/>
                  </a:lnTo>
                  <a:lnTo>
                    <a:pt x="56129" y="28253"/>
                  </a:lnTo>
                  <a:lnTo>
                    <a:pt x="56155" y="28012"/>
                  </a:lnTo>
                  <a:lnTo>
                    <a:pt x="56451" y="27488"/>
                  </a:lnTo>
                  <a:lnTo>
                    <a:pt x="57201" y="26737"/>
                  </a:lnTo>
                  <a:lnTo>
                    <a:pt x="56786" y="26476"/>
                  </a:lnTo>
                  <a:lnTo>
                    <a:pt x="56302" y="25640"/>
                  </a:lnTo>
                  <a:lnTo>
                    <a:pt x="56508" y="24982"/>
                  </a:lnTo>
                  <a:lnTo>
                    <a:pt x="56405" y="24747"/>
                  </a:lnTo>
                  <a:lnTo>
                    <a:pt x="56153" y="24450"/>
                  </a:lnTo>
                  <a:lnTo>
                    <a:pt x="55789" y="24186"/>
                  </a:lnTo>
                  <a:lnTo>
                    <a:pt x="55694" y="23966"/>
                  </a:lnTo>
                  <a:lnTo>
                    <a:pt x="55720" y="23646"/>
                  </a:lnTo>
                  <a:lnTo>
                    <a:pt x="55460" y="22615"/>
                  </a:lnTo>
                  <a:lnTo>
                    <a:pt x="54774" y="21588"/>
                  </a:lnTo>
                  <a:lnTo>
                    <a:pt x="54894" y="21451"/>
                  </a:lnTo>
                  <a:lnTo>
                    <a:pt x="55383" y="21622"/>
                  </a:lnTo>
                  <a:lnTo>
                    <a:pt x="55456" y="21860"/>
                  </a:lnTo>
                  <a:lnTo>
                    <a:pt x="55920" y="21722"/>
                  </a:lnTo>
                  <a:lnTo>
                    <a:pt x="56790" y="22226"/>
                  </a:lnTo>
                  <a:lnTo>
                    <a:pt x="57711" y="22526"/>
                  </a:lnTo>
                  <a:lnTo>
                    <a:pt x="59186" y="22543"/>
                  </a:lnTo>
                  <a:lnTo>
                    <a:pt x="60186" y="22064"/>
                  </a:lnTo>
                  <a:lnTo>
                    <a:pt x="60550" y="22088"/>
                  </a:lnTo>
                  <a:lnTo>
                    <a:pt x="60694" y="22257"/>
                  </a:lnTo>
                  <a:lnTo>
                    <a:pt x="60934" y="23018"/>
                  </a:lnTo>
                  <a:lnTo>
                    <a:pt x="61914" y="23538"/>
                  </a:lnTo>
                  <a:lnTo>
                    <a:pt x="62218" y="24194"/>
                  </a:lnTo>
                  <a:lnTo>
                    <a:pt x="62239" y="24451"/>
                  </a:lnTo>
                  <a:lnTo>
                    <a:pt x="62318" y="24586"/>
                  </a:lnTo>
                  <a:lnTo>
                    <a:pt x="63102" y="24718"/>
                  </a:lnTo>
                  <a:lnTo>
                    <a:pt x="63422" y="24728"/>
                  </a:lnTo>
                  <a:lnTo>
                    <a:pt x="64015" y="24523"/>
                  </a:lnTo>
                  <a:lnTo>
                    <a:pt x="64178" y="24360"/>
                  </a:lnTo>
                  <a:lnTo>
                    <a:pt x="64392" y="23913"/>
                  </a:lnTo>
                  <a:lnTo>
                    <a:pt x="65219" y="24746"/>
                  </a:lnTo>
                  <a:lnTo>
                    <a:pt x="65704" y="24917"/>
                  </a:lnTo>
                  <a:lnTo>
                    <a:pt x="66458" y="24880"/>
                  </a:lnTo>
                  <a:lnTo>
                    <a:pt x="66706" y="24616"/>
                  </a:lnTo>
                  <a:lnTo>
                    <a:pt x="66719" y="24456"/>
                  </a:lnTo>
                  <a:lnTo>
                    <a:pt x="66406" y="24017"/>
                  </a:lnTo>
                  <a:lnTo>
                    <a:pt x="66012" y="24110"/>
                  </a:lnTo>
                  <a:lnTo>
                    <a:pt x="65481" y="23969"/>
                  </a:lnTo>
                  <a:lnTo>
                    <a:pt x="65378" y="22989"/>
                  </a:lnTo>
                  <a:lnTo>
                    <a:pt x="65200" y="22605"/>
                  </a:lnTo>
                  <a:lnTo>
                    <a:pt x="65600" y="22417"/>
                  </a:lnTo>
                  <a:lnTo>
                    <a:pt x="65941" y="22037"/>
                  </a:lnTo>
                  <a:lnTo>
                    <a:pt x="66093" y="21506"/>
                  </a:lnTo>
                  <a:lnTo>
                    <a:pt x="66530" y="20807"/>
                  </a:lnTo>
                  <a:lnTo>
                    <a:pt x="67238" y="20268"/>
                  </a:lnTo>
                  <a:lnTo>
                    <a:pt x="67228" y="20467"/>
                  </a:lnTo>
                  <a:lnTo>
                    <a:pt x="66839" y="20710"/>
                  </a:lnTo>
                  <a:lnTo>
                    <a:pt x="66235" y="21599"/>
                  </a:lnTo>
                  <a:lnTo>
                    <a:pt x="66320" y="21814"/>
                  </a:lnTo>
                  <a:lnTo>
                    <a:pt x="66891" y="22700"/>
                  </a:lnTo>
                  <a:lnTo>
                    <a:pt x="68018" y="24218"/>
                  </a:lnTo>
                  <a:lnTo>
                    <a:pt x="69637" y="25690"/>
                  </a:lnTo>
                  <a:lnTo>
                    <a:pt x="70935" y="27580"/>
                  </a:lnTo>
                  <a:lnTo>
                    <a:pt x="71277" y="27959"/>
                  </a:lnTo>
                  <a:lnTo>
                    <a:pt x="71577" y="28112"/>
                  </a:lnTo>
                  <a:lnTo>
                    <a:pt x="72755" y="28261"/>
                  </a:lnTo>
                  <a:lnTo>
                    <a:pt x="75801" y="27522"/>
                  </a:lnTo>
                  <a:lnTo>
                    <a:pt x="76161" y="27615"/>
                  </a:lnTo>
                  <a:lnTo>
                    <a:pt x="76671" y="27953"/>
                  </a:lnTo>
                  <a:lnTo>
                    <a:pt x="76768" y="27198"/>
                  </a:lnTo>
                  <a:lnTo>
                    <a:pt x="78085" y="27747"/>
                  </a:lnTo>
                  <a:lnTo>
                    <a:pt x="79944" y="26773"/>
                  </a:lnTo>
                  <a:lnTo>
                    <a:pt x="80646" y="26899"/>
                  </a:lnTo>
                  <a:lnTo>
                    <a:pt x="80865" y="27405"/>
                  </a:lnTo>
                  <a:lnTo>
                    <a:pt x="81696" y="27601"/>
                  </a:lnTo>
                  <a:lnTo>
                    <a:pt x="83281" y="27516"/>
                  </a:lnTo>
                  <a:lnTo>
                    <a:pt x="83564" y="27389"/>
                  </a:lnTo>
                  <a:lnTo>
                    <a:pt x="83427" y="27553"/>
                  </a:lnTo>
                  <a:lnTo>
                    <a:pt x="83179" y="27665"/>
                  </a:lnTo>
                  <a:lnTo>
                    <a:pt x="81676" y="28038"/>
                  </a:lnTo>
                  <a:lnTo>
                    <a:pt x="81324" y="28013"/>
                  </a:lnTo>
                  <a:lnTo>
                    <a:pt x="80626" y="28501"/>
                  </a:lnTo>
                  <a:lnTo>
                    <a:pt x="80724" y="28687"/>
                  </a:lnTo>
                  <a:lnTo>
                    <a:pt x="80707" y="28974"/>
                  </a:lnTo>
                  <a:lnTo>
                    <a:pt x="80596" y="29256"/>
                  </a:lnTo>
                  <a:lnTo>
                    <a:pt x="79367" y="30978"/>
                  </a:lnTo>
                  <a:lnTo>
                    <a:pt x="80250" y="32376"/>
                  </a:lnTo>
                  <a:lnTo>
                    <a:pt x="80264" y="33878"/>
                  </a:lnTo>
                  <a:lnTo>
                    <a:pt x="80200" y="34789"/>
                  </a:lnTo>
                  <a:lnTo>
                    <a:pt x="80157" y="35075"/>
                  </a:lnTo>
                  <a:lnTo>
                    <a:pt x="81155" y="35428"/>
                  </a:lnTo>
                  <a:lnTo>
                    <a:pt x="82319" y="35331"/>
                  </a:lnTo>
                  <a:lnTo>
                    <a:pt x="83032" y="35606"/>
                  </a:lnTo>
                  <a:lnTo>
                    <a:pt x="76088" y="35641"/>
                  </a:lnTo>
                  <a:lnTo>
                    <a:pt x="75535" y="35330"/>
                  </a:lnTo>
                  <a:lnTo>
                    <a:pt x="74874" y="35230"/>
                  </a:lnTo>
                  <a:lnTo>
                    <a:pt x="73667" y="35341"/>
                  </a:lnTo>
                  <a:lnTo>
                    <a:pt x="73496" y="35422"/>
                  </a:lnTo>
                  <a:lnTo>
                    <a:pt x="73443" y="35635"/>
                  </a:lnTo>
                  <a:lnTo>
                    <a:pt x="71347" y="35630"/>
                  </a:lnTo>
                  <a:lnTo>
                    <a:pt x="71386" y="35856"/>
                  </a:lnTo>
                  <a:lnTo>
                    <a:pt x="71227" y="36158"/>
                  </a:lnTo>
                  <a:lnTo>
                    <a:pt x="69074" y="37269"/>
                  </a:lnTo>
                  <a:lnTo>
                    <a:pt x="68890" y="37622"/>
                  </a:lnTo>
                  <a:lnTo>
                    <a:pt x="69108" y="38306"/>
                  </a:lnTo>
                  <a:lnTo>
                    <a:pt x="69104" y="38488"/>
                  </a:lnTo>
                  <a:lnTo>
                    <a:pt x="68915" y="38768"/>
                  </a:lnTo>
                  <a:lnTo>
                    <a:pt x="67376" y="40020"/>
                  </a:lnTo>
                  <a:lnTo>
                    <a:pt x="67132" y="40723"/>
                  </a:lnTo>
                  <a:lnTo>
                    <a:pt x="67187" y="41860"/>
                  </a:lnTo>
                  <a:lnTo>
                    <a:pt x="67594" y="42310"/>
                  </a:lnTo>
                  <a:lnTo>
                    <a:pt x="67522" y="42576"/>
                  </a:lnTo>
                  <a:lnTo>
                    <a:pt x="76533" y="42642"/>
                  </a:lnTo>
                  <a:lnTo>
                    <a:pt x="93731" y="42529"/>
                  </a:lnTo>
                  <a:lnTo>
                    <a:pt x="111910" y="42382"/>
                  </a:lnTo>
                  <a:lnTo>
                    <a:pt x="111934" y="43111"/>
                  </a:lnTo>
                  <a:lnTo>
                    <a:pt x="111963" y="44006"/>
                  </a:lnTo>
                  <a:lnTo>
                    <a:pt x="112072" y="47308"/>
                  </a:lnTo>
                  <a:lnTo>
                    <a:pt x="112537" y="48317"/>
                  </a:lnTo>
                  <a:lnTo>
                    <a:pt x="112473" y="48934"/>
                  </a:lnTo>
                  <a:lnTo>
                    <a:pt x="112306" y="49053"/>
                  </a:lnTo>
                  <a:lnTo>
                    <a:pt x="112306" y="49283"/>
                  </a:lnTo>
                  <a:lnTo>
                    <a:pt x="112409" y="49562"/>
                  </a:lnTo>
                  <a:lnTo>
                    <a:pt x="113529" y="50306"/>
                  </a:lnTo>
                  <a:lnTo>
                    <a:pt x="113909" y="50302"/>
                  </a:lnTo>
                  <a:lnTo>
                    <a:pt x="114225" y="49830"/>
                  </a:lnTo>
                  <a:lnTo>
                    <a:pt x="115166" y="50049"/>
                  </a:lnTo>
                  <a:lnTo>
                    <a:pt x="115413" y="49703"/>
                  </a:lnTo>
                  <a:lnTo>
                    <a:pt x="116422" y="49383"/>
                  </a:lnTo>
                  <a:lnTo>
                    <a:pt x="116776" y="49391"/>
                  </a:lnTo>
                  <a:lnTo>
                    <a:pt x="117225" y="49580"/>
                  </a:lnTo>
                  <a:lnTo>
                    <a:pt x="117413" y="49800"/>
                  </a:lnTo>
                  <a:lnTo>
                    <a:pt x="117558" y="50428"/>
                  </a:lnTo>
                  <a:lnTo>
                    <a:pt x="118169" y="50912"/>
                  </a:lnTo>
                  <a:lnTo>
                    <a:pt x="118644" y="51027"/>
                  </a:lnTo>
                  <a:lnTo>
                    <a:pt x="119686" y="50886"/>
                  </a:lnTo>
                  <a:lnTo>
                    <a:pt x="120131" y="51072"/>
                  </a:lnTo>
                  <a:lnTo>
                    <a:pt x="121395" y="51188"/>
                  </a:lnTo>
                  <a:lnTo>
                    <a:pt x="121840" y="51441"/>
                  </a:lnTo>
                  <a:lnTo>
                    <a:pt x="122010" y="51642"/>
                  </a:lnTo>
                  <a:lnTo>
                    <a:pt x="121844" y="51798"/>
                  </a:lnTo>
                  <a:lnTo>
                    <a:pt x="121241" y="51723"/>
                  </a:lnTo>
                  <a:lnTo>
                    <a:pt x="121369" y="52162"/>
                  </a:lnTo>
                  <a:lnTo>
                    <a:pt x="122117" y="52419"/>
                  </a:lnTo>
                  <a:lnTo>
                    <a:pt x="122808" y="52895"/>
                  </a:lnTo>
                  <a:lnTo>
                    <a:pt x="123273" y="53479"/>
                  </a:lnTo>
                  <a:lnTo>
                    <a:pt x="123397" y="53818"/>
                  </a:lnTo>
                  <a:lnTo>
                    <a:pt x="123431" y="54149"/>
                  </a:lnTo>
                  <a:lnTo>
                    <a:pt x="123693" y="54567"/>
                  </a:lnTo>
                  <a:lnTo>
                    <a:pt x="124252" y="54357"/>
                  </a:lnTo>
                  <a:lnTo>
                    <a:pt x="124436" y="54041"/>
                  </a:lnTo>
                  <a:lnTo>
                    <a:pt x="125311" y="53795"/>
                  </a:lnTo>
                  <a:lnTo>
                    <a:pt x="125695" y="53858"/>
                  </a:lnTo>
                  <a:lnTo>
                    <a:pt x="126503" y="54326"/>
                  </a:lnTo>
                  <a:lnTo>
                    <a:pt x="126738" y="54664"/>
                  </a:lnTo>
                  <a:lnTo>
                    <a:pt x="127170" y="54724"/>
                  </a:lnTo>
                  <a:lnTo>
                    <a:pt x="127328" y="54645"/>
                  </a:lnTo>
                  <a:lnTo>
                    <a:pt x="127362" y="54143"/>
                  </a:lnTo>
                  <a:lnTo>
                    <a:pt x="127498" y="54065"/>
                  </a:lnTo>
                  <a:lnTo>
                    <a:pt x="128455" y="54072"/>
                  </a:lnTo>
                  <a:lnTo>
                    <a:pt x="128865" y="54288"/>
                  </a:lnTo>
                  <a:lnTo>
                    <a:pt x="128856" y="53511"/>
                  </a:lnTo>
                  <a:lnTo>
                    <a:pt x="128437" y="52778"/>
                  </a:lnTo>
                  <a:lnTo>
                    <a:pt x="129321" y="52391"/>
                  </a:lnTo>
                  <a:lnTo>
                    <a:pt x="134978" y="52362"/>
                  </a:lnTo>
                  <a:lnTo>
                    <a:pt x="135448" y="52440"/>
                  </a:lnTo>
                  <a:lnTo>
                    <a:pt x="136157" y="52135"/>
                  </a:lnTo>
                  <a:lnTo>
                    <a:pt x="136371" y="51916"/>
                  </a:lnTo>
                  <a:lnTo>
                    <a:pt x="137388" y="51474"/>
                  </a:lnTo>
                  <a:lnTo>
                    <a:pt x="137901" y="51511"/>
                  </a:lnTo>
                  <a:lnTo>
                    <a:pt x="138294" y="51727"/>
                  </a:lnTo>
                  <a:lnTo>
                    <a:pt x="138443" y="51597"/>
                  </a:lnTo>
                  <a:lnTo>
                    <a:pt x="138794" y="51145"/>
                  </a:lnTo>
                  <a:lnTo>
                    <a:pt x="138792" y="48575"/>
                  </a:lnTo>
                  <a:lnTo>
                    <a:pt x="138946" y="48351"/>
                  </a:lnTo>
                  <a:lnTo>
                    <a:pt x="141314" y="48362"/>
                  </a:lnTo>
                  <a:lnTo>
                    <a:pt x="141576" y="47555"/>
                  </a:lnTo>
                  <a:lnTo>
                    <a:pt x="141578" y="42009"/>
                  </a:lnTo>
                  <a:lnTo>
                    <a:pt x="142630" y="42003"/>
                  </a:lnTo>
                  <a:lnTo>
                    <a:pt x="148937" y="41970"/>
                  </a:lnTo>
                  <a:lnTo>
                    <a:pt x="168008" y="42028"/>
                  </a:lnTo>
                  <a:lnTo>
                    <a:pt x="175670" y="42052"/>
                  </a:lnTo>
                  <a:lnTo>
                    <a:pt x="194486" y="41972"/>
                  </a:lnTo>
                  <a:lnTo>
                    <a:pt x="197094" y="41990"/>
                  </a:lnTo>
                  <a:lnTo>
                    <a:pt x="197544" y="41992"/>
                  </a:lnTo>
                  <a:lnTo>
                    <a:pt x="211897" y="42059"/>
                  </a:lnTo>
                  <a:lnTo>
                    <a:pt x="215282" y="41997"/>
                  </a:lnTo>
                  <a:lnTo>
                    <a:pt x="222471" y="42079"/>
                  </a:lnTo>
                  <a:lnTo>
                    <a:pt x="222501" y="42241"/>
                  </a:lnTo>
                  <a:lnTo>
                    <a:pt x="237880" y="42354"/>
                  </a:lnTo>
                  <a:lnTo>
                    <a:pt x="238158" y="42297"/>
                  </a:lnTo>
                  <a:lnTo>
                    <a:pt x="238297" y="42180"/>
                  </a:lnTo>
                  <a:lnTo>
                    <a:pt x="254817" y="42165"/>
                  </a:lnTo>
                  <a:lnTo>
                    <a:pt x="254820" y="41884"/>
                  </a:lnTo>
                  <a:lnTo>
                    <a:pt x="260656" y="41852"/>
                  </a:lnTo>
                  <a:lnTo>
                    <a:pt x="285378" y="41983"/>
                  </a:lnTo>
                  <a:lnTo>
                    <a:pt x="287210" y="41838"/>
                  </a:lnTo>
                  <a:lnTo>
                    <a:pt x="292921" y="41772"/>
                  </a:lnTo>
                  <a:lnTo>
                    <a:pt x="302115" y="41901"/>
                  </a:lnTo>
                  <a:lnTo>
                    <a:pt x="324906" y="41889"/>
                  </a:lnTo>
                  <a:lnTo>
                    <a:pt x="327743" y="41886"/>
                  </a:lnTo>
                  <a:lnTo>
                    <a:pt x="331266" y="41877"/>
                  </a:lnTo>
                  <a:lnTo>
                    <a:pt x="331227" y="97862"/>
                  </a:lnTo>
                  <a:lnTo>
                    <a:pt x="332321" y="97868"/>
                  </a:lnTo>
                  <a:lnTo>
                    <a:pt x="359255" y="97720"/>
                  </a:lnTo>
                  <a:lnTo>
                    <a:pt x="365192" y="97720"/>
                  </a:lnTo>
                  <a:lnTo>
                    <a:pt x="381834" y="97771"/>
                  </a:lnTo>
                  <a:lnTo>
                    <a:pt x="384539" y="97830"/>
                  </a:lnTo>
                  <a:lnTo>
                    <a:pt x="387360" y="98034"/>
                  </a:lnTo>
                  <a:lnTo>
                    <a:pt x="389941" y="98102"/>
                  </a:lnTo>
                  <a:lnTo>
                    <a:pt x="411325" y="98120"/>
                  </a:lnTo>
                  <a:lnTo>
                    <a:pt x="419572" y="98229"/>
                  </a:lnTo>
                  <a:lnTo>
                    <a:pt x="444239" y="98309"/>
                  </a:lnTo>
                  <a:lnTo>
                    <a:pt x="451774" y="98409"/>
                  </a:lnTo>
                  <a:lnTo>
                    <a:pt x="454786" y="98264"/>
                  </a:lnTo>
                  <a:lnTo>
                    <a:pt x="469980" y="98277"/>
                  </a:lnTo>
                  <a:lnTo>
                    <a:pt x="469503" y="99447"/>
                  </a:lnTo>
                  <a:lnTo>
                    <a:pt x="469172" y="100986"/>
                  </a:lnTo>
                  <a:lnTo>
                    <a:pt x="469274" y="101320"/>
                  </a:lnTo>
                  <a:lnTo>
                    <a:pt x="469822" y="101372"/>
                  </a:lnTo>
                  <a:lnTo>
                    <a:pt x="470680" y="101588"/>
                  </a:lnTo>
                  <a:lnTo>
                    <a:pt x="472010" y="102148"/>
                  </a:lnTo>
                  <a:lnTo>
                    <a:pt x="473557" y="103454"/>
                  </a:lnTo>
                  <a:lnTo>
                    <a:pt x="473376" y="103586"/>
                  </a:lnTo>
                  <a:lnTo>
                    <a:pt x="473458" y="103731"/>
                  </a:lnTo>
                  <a:lnTo>
                    <a:pt x="473765" y="103759"/>
                  </a:lnTo>
                  <a:lnTo>
                    <a:pt x="473563" y="103926"/>
                  </a:lnTo>
                  <a:lnTo>
                    <a:pt x="473058" y="104059"/>
                  </a:lnTo>
                  <a:lnTo>
                    <a:pt x="472880" y="104294"/>
                  </a:lnTo>
                  <a:lnTo>
                    <a:pt x="472401" y="105845"/>
                  </a:lnTo>
                  <a:lnTo>
                    <a:pt x="472048" y="106258"/>
                  </a:lnTo>
                  <a:lnTo>
                    <a:pt x="471675" y="106399"/>
                  </a:lnTo>
                  <a:lnTo>
                    <a:pt x="472481" y="107053"/>
                  </a:lnTo>
                  <a:lnTo>
                    <a:pt x="472464" y="107759"/>
                  </a:lnTo>
                  <a:lnTo>
                    <a:pt x="472392" y="108176"/>
                  </a:lnTo>
                  <a:lnTo>
                    <a:pt x="472570" y="108506"/>
                  </a:lnTo>
                  <a:lnTo>
                    <a:pt x="472981" y="109038"/>
                  </a:lnTo>
                  <a:lnTo>
                    <a:pt x="473996" y="109060"/>
                  </a:lnTo>
                  <a:lnTo>
                    <a:pt x="474530" y="109350"/>
                  </a:lnTo>
                  <a:lnTo>
                    <a:pt x="475196" y="110272"/>
                  </a:lnTo>
                  <a:lnTo>
                    <a:pt x="474988" y="110726"/>
                  </a:lnTo>
                  <a:lnTo>
                    <a:pt x="474767" y="111019"/>
                  </a:lnTo>
                  <a:lnTo>
                    <a:pt x="474338" y="111343"/>
                  </a:lnTo>
                  <a:lnTo>
                    <a:pt x="473825" y="111357"/>
                  </a:lnTo>
                  <a:lnTo>
                    <a:pt x="472866" y="111822"/>
                  </a:lnTo>
                  <a:lnTo>
                    <a:pt x="472510" y="111662"/>
                  </a:lnTo>
                  <a:lnTo>
                    <a:pt x="472099" y="110814"/>
                  </a:lnTo>
                  <a:lnTo>
                    <a:pt x="471747" y="110866"/>
                  </a:lnTo>
                  <a:lnTo>
                    <a:pt x="471204" y="111535"/>
                  </a:lnTo>
                  <a:lnTo>
                    <a:pt x="471178" y="112387"/>
                  </a:lnTo>
                  <a:lnTo>
                    <a:pt x="470869" y="113227"/>
                  </a:lnTo>
                  <a:lnTo>
                    <a:pt x="470601" y="113743"/>
                  </a:lnTo>
                  <a:lnTo>
                    <a:pt x="470576" y="114037"/>
                  </a:lnTo>
                  <a:lnTo>
                    <a:pt x="471204" y="113963"/>
                  </a:lnTo>
                  <a:lnTo>
                    <a:pt x="471280" y="114219"/>
                  </a:lnTo>
                  <a:lnTo>
                    <a:pt x="470279" y="115423"/>
                  </a:lnTo>
                  <a:lnTo>
                    <a:pt x="467973" y="117278"/>
                  </a:lnTo>
                  <a:lnTo>
                    <a:pt x="467637" y="117213"/>
                  </a:lnTo>
                  <a:lnTo>
                    <a:pt x="465354" y="118562"/>
                  </a:lnTo>
                  <a:lnTo>
                    <a:pt x="465070" y="118480"/>
                  </a:lnTo>
                  <a:lnTo>
                    <a:pt x="464748" y="118614"/>
                  </a:lnTo>
                  <a:lnTo>
                    <a:pt x="464664" y="118867"/>
                  </a:lnTo>
                  <a:lnTo>
                    <a:pt x="464702" y="119384"/>
                  </a:lnTo>
                  <a:lnTo>
                    <a:pt x="464198" y="119878"/>
                  </a:lnTo>
                  <a:lnTo>
                    <a:pt x="463999" y="120410"/>
                  </a:lnTo>
                  <a:lnTo>
                    <a:pt x="464305" y="120644"/>
                  </a:lnTo>
                  <a:lnTo>
                    <a:pt x="464309" y="120845"/>
                  </a:lnTo>
                  <a:lnTo>
                    <a:pt x="463886" y="121142"/>
                  </a:lnTo>
                  <a:lnTo>
                    <a:pt x="462206" y="121633"/>
                  </a:lnTo>
                  <a:lnTo>
                    <a:pt x="461434" y="122859"/>
                  </a:lnTo>
                  <a:lnTo>
                    <a:pt x="461412" y="123238"/>
                  </a:lnTo>
                  <a:lnTo>
                    <a:pt x="461099" y="123747"/>
                  </a:lnTo>
                  <a:lnTo>
                    <a:pt x="460717" y="124126"/>
                  </a:lnTo>
                  <a:lnTo>
                    <a:pt x="461001" y="125491"/>
                  </a:lnTo>
                  <a:lnTo>
                    <a:pt x="462003" y="127332"/>
                  </a:lnTo>
                  <a:lnTo>
                    <a:pt x="462037" y="127547"/>
                  </a:lnTo>
                  <a:lnTo>
                    <a:pt x="461940" y="127807"/>
                  </a:lnTo>
                  <a:lnTo>
                    <a:pt x="461486" y="128469"/>
                  </a:lnTo>
                  <a:lnTo>
                    <a:pt x="461297" y="130134"/>
                  </a:lnTo>
                  <a:lnTo>
                    <a:pt x="461773" y="130297"/>
                  </a:lnTo>
                  <a:lnTo>
                    <a:pt x="463038" y="131358"/>
                  </a:lnTo>
                  <a:lnTo>
                    <a:pt x="461412" y="135351"/>
                  </a:lnTo>
                  <a:lnTo>
                    <a:pt x="461951" y="135460"/>
                  </a:lnTo>
                  <a:lnTo>
                    <a:pt x="462200" y="135632"/>
                  </a:lnTo>
                  <a:lnTo>
                    <a:pt x="462509" y="136055"/>
                  </a:lnTo>
                  <a:lnTo>
                    <a:pt x="462699" y="136587"/>
                  </a:lnTo>
                  <a:lnTo>
                    <a:pt x="462826" y="136732"/>
                  </a:lnTo>
                  <a:lnTo>
                    <a:pt x="464327" y="137215"/>
                  </a:lnTo>
                  <a:lnTo>
                    <a:pt x="465046" y="137096"/>
                  </a:lnTo>
                  <a:lnTo>
                    <a:pt x="465744" y="137147"/>
                  </a:lnTo>
                  <a:lnTo>
                    <a:pt x="467944" y="137879"/>
                  </a:lnTo>
                  <a:lnTo>
                    <a:pt x="468088" y="138076"/>
                  </a:lnTo>
                  <a:lnTo>
                    <a:pt x="468452" y="138124"/>
                  </a:lnTo>
                  <a:lnTo>
                    <a:pt x="469607" y="138956"/>
                  </a:lnTo>
                  <a:lnTo>
                    <a:pt x="470529" y="139777"/>
                  </a:lnTo>
                  <a:lnTo>
                    <a:pt x="470787" y="140093"/>
                  </a:lnTo>
                  <a:lnTo>
                    <a:pt x="470846" y="140777"/>
                  </a:lnTo>
                  <a:lnTo>
                    <a:pt x="471002" y="141055"/>
                  </a:lnTo>
                  <a:lnTo>
                    <a:pt x="472901" y="141053"/>
                  </a:lnTo>
                  <a:lnTo>
                    <a:pt x="472886" y="142245"/>
                  </a:lnTo>
                  <a:lnTo>
                    <a:pt x="474774" y="142256"/>
                  </a:lnTo>
                  <a:lnTo>
                    <a:pt x="474923" y="142606"/>
                  </a:lnTo>
                  <a:lnTo>
                    <a:pt x="474919" y="143404"/>
                  </a:lnTo>
                  <a:lnTo>
                    <a:pt x="475596" y="143400"/>
                  </a:lnTo>
                  <a:lnTo>
                    <a:pt x="475605" y="145034"/>
                  </a:lnTo>
                  <a:lnTo>
                    <a:pt x="475876" y="145190"/>
                  </a:lnTo>
                  <a:lnTo>
                    <a:pt x="475999" y="145773"/>
                  </a:lnTo>
                  <a:lnTo>
                    <a:pt x="475593" y="145796"/>
                  </a:lnTo>
                  <a:lnTo>
                    <a:pt x="475693" y="148544"/>
                  </a:lnTo>
                  <a:lnTo>
                    <a:pt x="475465" y="148878"/>
                  </a:lnTo>
                  <a:lnTo>
                    <a:pt x="475439" y="149224"/>
                  </a:lnTo>
                  <a:lnTo>
                    <a:pt x="475684" y="149741"/>
                  </a:lnTo>
                  <a:lnTo>
                    <a:pt x="475713" y="151131"/>
                  </a:lnTo>
                  <a:lnTo>
                    <a:pt x="476055" y="151075"/>
                  </a:lnTo>
                  <a:lnTo>
                    <a:pt x="476891" y="151113"/>
                  </a:lnTo>
                  <a:lnTo>
                    <a:pt x="478074" y="151518"/>
                  </a:lnTo>
                  <a:lnTo>
                    <a:pt x="479113" y="151612"/>
                  </a:lnTo>
                  <a:lnTo>
                    <a:pt x="479607" y="151530"/>
                  </a:lnTo>
                  <a:lnTo>
                    <a:pt x="481225" y="150812"/>
                  </a:lnTo>
                  <a:lnTo>
                    <a:pt x="481972" y="150273"/>
                  </a:lnTo>
                  <a:lnTo>
                    <a:pt x="482585" y="149964"/>
                  </a:lnTo>
                  <a:lnTo>
                    <a:pt x="483488" y="149874"/>
                  </a:lnTo>
                  <a:lnTo>
                    <a:pt x="484329" y="149933"/>
                  </a:lnTo>
                  <a:lnTo>
                    <a:pt x="486128" y="149286"/>
                  </a:lnTo>
                  <a:lnTo>
                    <a:pt x="487007" y="149402"/>
                  </a:lnTo>
                  <a:lnTo>
                    <a:pt x="487062" y="149587"/>
                  </a:lnTo>
                  <a:lnTo>
                    <a:pt x="487011" y="150275"/>
                  </a:lnTo>
                  <a:lnTo>
                    <a:pt x="487417" y="150506"/>
                  </a:lnTo>
                  <a:lnTo>
                    <a:pt x="487907" y="150112"/>
                  </a:lnTo>
                  <a:lnTo>
                    <a:pt x="488139" y="150011"/>
                  </a:lnTo>
                  <a:lnTo>
                    <a:pt x="490496" y="149751"/>
                  </a:lnTo>
                  <a:lnTo>
                    <a:pt x="492748" y="149291"/>
                  </a:lnTo>
                  <a:lnTo>
                    <a:pt x="494462" y="148333"/>
                  </a:lnTo>
                  <a:lnTo>
                    <a:pt x="495427" y="148089"/>
                  </a:lnTo>
                  <a:lnTo>
                    <a:pt x="499614" y="148124"/>
                  </a:lnTo>
                  <a:lnTo>
                    <a:pt x="500323" y="147618"/>
                  </a:lnTo>
                  <a:lnTo>
                    <a:pt x="500598" y="147246"/>
                  </a:lnTo>
                  <a:lnTo>
                    <a:pt x="500919" y="147020"/>
                  </a:lnTo>
                  <a:lnTo>
                    <a:pt x="501370" y="147229"/>
                  </a:lnTo>
                  <a:lnTo>
                    <a:pt x="501236" y="147514"/>
                  </a:lnTo>
                  <a:lnTo>
                    <a:pt x="500877" y="147953"/>
                  </a:lnTo>
                  <a:lnTo>
                    <a:pt x="499694" y="148960"/>
                  </a:lnTo>
                  <a:lnTo>
                    <a:pt x="498017" y="149336"/>
                  </a:lnTo>
                  <a:lnTo>
                    <a:pt x="494458" y="149727"/>
                  </a:lnTo>
                  <a:lnTo>
                    <a:pt x="492215" y="149603"/>
                  </a:lnTo>
                  <a:lnTo>
                    <a:pt x="490973" y="149904"/>
                  </a:lnTo>
                  <a:lnTo>
                    <a:pt x="488527" y="150803"/>
                  </a:lnTo>
                  <a:lnTo>
                    <a:pt x="485288" y="151639"/>
                  </a:lnTo>
                  <a:lnTo>
                    <a:pt x="484300" y="151680"/>
                  </a:lnTo>
                  <a:lnTo>
                    <a:pt x="483743" y="151714"/>
                  </a:lnTo>
                  <a:lnTo>
                    <a:pt x="481179" y="152209"/>
                  </a:lnTo>
                  <a:lnTo>
                    <a:pt x="480132" y="152218"/>
                  </a:lnTo>
                  <a:lnTo>
                    <a:pt x="478765" y="152526"/>
                  </a:lnTo>
                  <a:lnTo>
                    <a:pt x="475974" y="152941"/>
                  </a:lnTo>
                  <a:lnTo>
                    <a:pt x="468880" y="153440"/>
                  </a:lnTo>
                  <a:lnTo>
                    <a:pt x="468877" y="154513"/>
                  </a:lnTo>
                  <a:lnTo>
                    <a:pt x="466085" y="154728"/>
                  </a:lnTo>
                  <a:lnTo>
                    <a:pt x="463042" y="153817"/>
                  </a:lnTo>
                  <a:lnTo>
                    <a:pt x="460957" y="152223"/>
                  </a:lnTo>
                  <a:lnTo>
                    <a:pt x="456102" y="147587"/>
                  </a:lnTo>
                  <a:lnTo>
                    <a:pt x="451997" y="146254"/>
                  </a:lnTo>
                  <a:lnTo>
                    <a:pt x="446326" y="146368"/>
                  </a:lnTo>
                  <a:lnTo>
                    <a:pt x="443919" y="147768"/>
                  </a:lnTo>
                  <a:lnTo>
                    <a:pt x="441937" y="148921"/>
                  </a:lnTo>
                  <a:lnTo>
                    <a:pt x="439282" y="151247"/>
                  </a:lnTo>
                  <a:lnTo>
                    <a:pt x="434777" y="152777"/>
                  </a:lnTo>
                  <a:lnTo>
                    <a:pt x="426399" y="156062"/>
                  </a:lnTo>
                  <a:lnTo>
                    <a:pt x="417750" y="158454"/>
                  </a:lnTo>
                  <a:lnTo>
                    <a:pt x="415890" y="160129"/>
                  </a:lnTo>
                  <a:lnTo>
                    <a:pt x="412584" y="163106"/>
                  </a:lnTo>
                  <a:lnTo>
                    <a:pt x="410266" y="163577"/>
                  </a:lnTo>
                  <a:lnTo>
                    <a:pt x="409956" y="163366"/>
                  </a:lnTo>
                  <a:lnTo>
                    <a:pt x="406317" y="160910"/>
                  </a:lnTo>
                  <a:lnTo>
                    <a:pt x="405139" y="160861"/>
                  </a:lnTo>
                  <a:lnTo>
                    <a:pt x="401915" y="162065"/>
                  </a:lnTo>
                  <a:lnTo>
                    <a:pt x="401203" y="162227"/>
                  </a:lnTo>
                  <a:lnTo>
                    <a:pt x="398099" y="161435"/>
                  </a:lnTo>
                  <a:lnTo>
                    <a:pt x="394716" y="161796"/>
                  </a:lnTo>
                  <a:lnTo>
                    <a:pt x="390730" y="161543"/>
                  </a:lnTo>
                  <a:lnTo>
                    <a:pt x="388067" y="162301"/>
                  </a:lnTo>
                  <a:lnTo>
                    <a:pt x="383519" y="166328"/>
                  </a:lnTo>
                  <a:lnTo>
                    <a:pt x="383689" y="166685"/>
                  </a:lnTo>
                  <a:lnTo>
                    <a:pt x="383787" y="166889"/>
                  </a:lnTo>
                  <a:lnTo>
                    <a:pt x="383909" y="167144"/>
                  </a:lnTo>
                  <a:lnTo>
                    <a:pt x="383242" y="167478"/>
                  </a:lnTo>
                  <a:lnTo>
                    <a:pt x="381979" y="168503"/>
                  </a:lnTo>
                  <a:lnTo>
                    <a:pt x="381004" y="168145"/>
                  </a:lnTo>
                  <a:lnTo>
                    <a:pt x="380221" y="168808"/>
                  </a:lnTo>
                  <a:lnTo>
                    <a:pt x="377331" y="169099"/>
                  </a:lnTo>
                  <a:lnTo>
                    <a:pt x="375261" y="169043"/>
                  </a:lnTo>
                  <a:lnTo>
                    <a:pt x="373615" y="167376"/>
                  </a:lnTo>
                  <a:lnTo>
                    <a:pt x="373786" y="165291"/>
                  </a:lnTo>
                  <a:lnTo>
                    <a:pt x="373121" y="161986"/>
                  </a:lnTo>
                  <a:lnTo>
                    <a:pt x="371126" y="158504"/>
                  </a:lnTo>
                  <a:lnTo>
                    <a:pt x="366542" y="157340"/>
                  </a:lnTo>
                  <a:lnTo>
                    <a:pt x="361863" y="155937"/>
                  </a:lnTo>
                  <a:lnTo>
                    <a:pt x="358642" y="153837"/>
                  </a:lnTo>
                  <a:lnTo>
                    <a:pt x="355331" y="153020"/>
                  </a:lnTo>
                  <a:lnTo>
                    <a:pt x="350825" y="153319"/>
                  </a:lnTo>
                  <a:lnTo>
                    <a:pt x="347049" y="154982"/>
                  </a:lnTo>
                  <a:lnTo>
                    <a:pt x="344219" y="154803"/>
                  </a:lnTo>
                  <a:lnTo>
                    <a:pt x="339137" y="153603"/>
                  </a:lnTo>
                  <a:lnTo>
                    <a:pt x="334436" y="150434"/>
                  </a:lnTo>
                  <a:lnTo>
                    <a:pt x="331427" y="149811"/>
                  </a:lnTo>
                  <a:lnTo>
                    <a:pt x="330040" y="149508"/>
                  </a:lnTo>
                  <a:lnTo>
                    <a:pt x="317344" y="153068"/>
                  </a:lnTo>
                  <a:lnTo>
                    <a:pt x="312528" y="152998"/>
                  </a:lnTo>
                  <a:lnTo>
                    <a:pt x="307479" y="154669"/>
                  </a:lnTo>
                  <a:lnTo>
                    <a:pt x="303887" y="154795"/>
                  </a:lnTo>
                  <a:lnTo>
                    <a:pt x="294021" y="152725"/>
                  </a:lnTo>
                  <a:lnTo>
                    <a:pt x="286788" y="154919"/>
                  </a:lnTo>
                  <a:lnTo>
                    <a:pt x="282297" y="158588"/>
                  </a:lnTo>
                  <a:lnTo>
                    <a:pt x="282426" y="160005"/>
                  </a:lnTo>
                  <a:lnTo>
                    <a:pt x="281466" y="161243"/>
                  </a:lnTo>
                  <a:lnTo>
                    <a:pt x="279658" y="162107"/>
                  </a:lnTo>
                  <a:lnTo>
                    <a:pt x="277986" y="162907"/>
                  </a:lnTo>
                  <a:lnTo>
                    <a:pt x="277228" y="162862"/>
                  </a:lnTo>
                  <a:lnTo>
                    <a:pt x="275825" y="162779"/>
                  </a:lnTo>
                  <a:lnTo>
                    <a:pt x="275321" y="163006"/>
                  </a:lnTo>
                  <a:lnTo>
                    <a:pt x="274309" y="164758"/>
                  </a:lnTo>
                  <a:lnTo>
                    <a:pt x="272205" y="166051"/>
                  </a:lnTo>
                  <a:lnTo>
                    <a:pt x="271786" y="166381"/>
                  </a:lnTo>
                  <a:lnTo>
                    <a:pt x="269460" y="167354"/>
                  </a:lnTo>
                  <a:lnTo>
                    <a:pt x="269112" y="167500"/>
                  </a:lnTo>
                  <a:lnTo>
                    <a:pt x="266667" y="167627"/>
                  </a:lnTo>
                  <a:lnTo>
                    <a:pt x="263844" y="168543"/>
                  </a:lnTo>
                  <a:lnTo>
                    <a:pt x="256425" y="172772"/>
                  </a:lnTo>
                  <a:lnTo>
                    <a:pt x="255042" y="173115"/>
                  </a:lnTo>
                  <a:lnTo>
                    <a:pt x="253250" y="172926"/>
                  </a:lnTo>
                  <a:lnTo>
                    <a:pt x="252816" y="172865"/>
                  </a:lnTo>
                  <a:lnTo>
                    <a:pt x="251366" y="172611"/>
                  </a:lnTo>
                  <a:lnTo>
                    <a:pt x="245776" y="173747"/>
                  </a:lnTo>
                  <a:lnTo>
                    <a:pt x="243474" y="175924"/>
                  </a:lnTo>
                  <a:lnTo>
                    <a:pt x="237351" y="178591"/>
                  </a:lnTo>
                  <a:lnTo>
                    <a:pt x="235586" y="179148"/>
                  </a:lnTo>
                  <a:lnTo>
                    <a:pt x="235058" y="179226"/>
                  </a:lnTo>
                  <a:lnTo>
                    <a:pt x="231301" y="179258"/>
                  </a:lnTo>
                  <a:lnTo>
                    <a:pt x="226668" y="178510"/>
                  </a:lnTo>
                  <a:lnTo>
                    <a:pt x="223911" y="175062"/>
                  </a:lnTo>
                  <a:lnTo>
                    <a:pt x="220350" y="174005"/>
                  </a:lnTo>
                  <a:lnTo>
                    <a:pt x="218861" y="174232"/>
                  </a:lnTo>
                  <a:lnTo>
                    <a:pt x="216413" y="175356"/>
                  </a:lnTo>
                  <a:lnTo>
                    <a:pt x="212792" y="176014"/>
                  </a:lnTo>
                  <a:lnTo>
                    <a:pt x="210822" y="175408"/>
                  </a:lnTo>
                  <a:lnTo>
                    <a:pt x="208133" y="173620"/>
                  </a:lnTo>
                  <a:lnTo>
                    <a:pt x="207530" y="173383"/>
                  </a:lnTo>
                  <a:lnTo>
                    <a:pt x="205854" y="172811"/>
                  </a:lnTo>
                  <a:lnTo>
                    <a:pt x="201788" y="171778"/>
                  </a:lnTo>
                  <a:lnTo>
                    <a:pt x="198618" y="170617"/>
                  </a:lnTo>
                  <a:lnTo>
                    <a:pt x="194312" y="169450"/>
                  </a:lnTo>
                  <a:lnTo>
                    <a:pt x="191567" y="168849"/>
                  </a:lnTo>
                  <a:lnTo>
                    <a:pt x="186220" y="168507"/>
                  </a:lnTo>
                  <a:lnTo>
                    <a:pt x="182193" y="167157"/>
                  </a:lnTo>
                  <a:lnTo>
                    <a:pt x="180122" y="166067"/>
                  </a:lnTo>
                  <a:lnTo>
                    <a:pt x="177234" y="164001"/>
                  </a:lnTo>
                  <a:lnTo>
                    <a:pt x="174023" y="162912"/>
                  </a:lnTo>
                  <a:lnTo>
                    <a:pt x="170696" y="160797"/>
                  </a:lnTo>
                  <a:lnTo>
                    <a:pt x="169310" y="157007"/>
                  </a:lnTo>
                  <a:lnTo>
                    <a:pt x="169569" y="153884"/>
                  </a:lnTo>
                  <a:lnTo>
                    <a:pt x="171175" y="148227"/>
                  </a:lnTo>
                  <a:lnTo>
                    <a:pt x="171001" y="144202"/>
                  </a:lnTo>
                  <a:lnTo>
                    <a:pt x="169955" y="140717"/>
                  </a:lnTo>
                  <a:lnTo>
                    <a:pt x="166579" y="135933"/>
                  </a:lnTo>
                  <a:lnTo>
                    <a:pt x="166533" y="133489"/>
                  </a:lnTo>
                  <a:lnTo>
                    <a:pt x="167862" y="130367"/>
                  </a:lnTo>
                  <a:lnTo>
                    <a:pt x="167885" y="129339"/>
                  </a:lnTo>
                  <a:lnTo>
                    <a:pt x="167914" y="128071"/>
                  </a:lnTo>
                  <a:lnTo>
                    <a:pt x="167949" y="126547"/>
                  </a:lnTo>
                  <a:lnTo>
                    <a:pt x="166257" y="123842"/>
                  </a:lnTo>
                  <a:lnTo>
                    <a:pt x="164520" y="119223"/>
                  </a:lnTo>
                  <a:lnTo>
                    <a:pt x="165208" y="116020"/>
                  </a:lnTo>
                  <a:lnTo>
                    <a:pt x="164197" y="111373"/>
                  </a:lnTo>
                  <a:lnTo>
                    <a:pt x="161137" y="108147"/>
                  </a:lnTo>
                  <a:lnTo>
                    <a:pt x="158739" y="102674"/>
                  </a:lnTo>
                  <a:lnTo>
                    <a:pt x="155899" y="99939"/>
                  </a:lnTo>
                  <a:lnTo>
                    <a:pt x="155072" y="95222"/>
                  </a:lnTo>
                  <a:lnTo>
                    <a:pt x="152529" y="91407"/>
                  </a:lnTo>
                  <a:lnTo>
                    <a:pt x="148379" y="89530"/>
                  </a:lnTo>
                  <a:lnTo>
                    <a:pt x="144947" y="87978"/>
                  </a:lnTo>
                  <a:lnTo>
                    <a:pt x="139567" y="83259"/>
                  </a:lnTo>
                  <a:lnTo>
                    <a:pt x="138893" y="82898"/>
                  </a:lnTo>
                  <a:lnTo>
                    <a:pt x="137248" y="82399"/>
                  </a:lnTo>
                  <a:lnTo>
                    <a:pt x="135736" y="81549"/>
                  </a:lnTo>
                  <a:lnTo>
                    <a:pt x="134768" y="81222"/>
                  </a:lnTo>
                  <a:lnTo>
                    <a:pt x="133504" y="80043"/>
                  </a:lnTo>
                  <a:lnTo>
                    <a:pt x="126517" y="76126"/>
                  </a:lnTo>
                  <a:lnTo>
                    <a:pt x="125108" y="74891"/>
                  </a:lnTo>
                  <a:lnTo>
                    <a:pt x="124610" y="74845"/>
                  </a:lnTo>
                  <a:lnTo>
                    <a:pt x="118569" y="74289"/>
                  </a:lnTo>
                  <a:lnTo>
                    <a:pt x="112530" y="76962"/>
                  </a:lnTo>
                  <a:lnTo>
                    <a:pt x="110181" y="78001"/>
                  </a:lnTo>
                  <a:lnTo>
                    <a:pt x="107587" y="79579"/>
                  </a:lnTo>
                  <a:lnTo>
                    <a:pt x="103841" y="81467"/>
                  </a:lnTo>
                  <a:lnTo>
                    <a:pt x="101139" y="81501"/>
                  </a:lnTo>
                  <a:lnTo>
                    <a:pt x="97086" y="81257"/>
                  </a:lnTo>
                  <a:lnTo>
                    <a:pt x="92024" y="81218"/>
                  </a:lnTo>
                  <a:lnTo>
                    <a:pt x="88523" y="78593"/>
                  </a:lnTo>
                  <a:lnTo>
                    <a:pt x="87582" y="77888"/>
                  </a:lnTo>
                  <a:lnTo>
                    <a:pt x="85382" y="76238"/>
                  </a:lnTo>
                  <a:lnTo>
                    <a:pt x="84331" y="75451"/>
                  </a:lnTo>
                  <a:lnTo>
                    <a:pt x="84748" y="67721"/>
                  </a:lnTo>
                  <a:lnTo>
                    <a:pt x="82163" y="64389"/>
                  </a:lnTo>
                  <a:lnTo>
                    <a:pt x="79425" y="61998"/>
                  </a:lnTo>
                  <a:lnTo>
                    <a:pt x="78635" y="61462"/>
                  </a:lnTo>
                  <a:lnTo>
                    <a:pt x="78013" y="61250"/>
                  </a:lnTo>
                  <a:lnTo>
                    <a:pt x="75217" y="60946"/>
                  </a:lnTo>
                  <a:lnTo>
                    <a:pt x="73282" y="61735"/>
                  </a:lnTo>
                  <a:lnTo>
                    <a:pt x="71961" y="62182"/>
                  </a:lnTo>
                  <a:lnTo>
                    <a:pt x="70446" y="62636"/>
                  </a:lnTo>
                  <a:lnTo>
                    <a:pt x="69207" y="62868"/>
                  </a:lnTo>
                  <a:lnTo>
                    <a:pt x="69210" y="61825"/>
                  </a:lnTo>
                  <a:lnTo>
                    <a:pt x="68997" y="61836"/>
                  </a:lnTo>
                  <a:lnTo>
                    <a:pt x="68458" y="61864"/>
                  </a:lnTo>
                  <a:lnTo>
                    <a:pt x="67619" y="61906"/>
                  </a:lnTo>
                  <a:lnTo>
                    <a:pt x="67039" y="62382"/>
                  </a:lnTo>
                  <a:lnTo>
                    <a:pt x="66428" y="62457"/>
                  </a:lnTo>
                  <a:lnTo>
                    <a:pt x="65416" y="62580"/>
                  </a:lnTo>
                  <a:lnTo>
                    <a:pt x="64680" y="62656"/>
                  </a:lnTo>
                  <a:lnTo>
                    <a:pt x="64163" y="62667"/>
                  </a:lnTo>
                  <a:lnTo>
                    <a:pt x="60677" y="62737"/>
                  </a:lnTo>
                  <a:lnTo>
                    <a:pt x="59398" y="62541"/>
                  </a:lnTo>
                  <a:lnTo>
                    <a:pt x="53823" y="61684"/>
                  </a:lnTo>
                  <a:lnTo>
                    <a:pt x="53352" y="61565"/>
                  </a:lnTo>
                  <a:lnTo>
                    <a:pt x="52186" y="60702"/>
                  </a:lnTo>
                  <a:lnTo>
                    <a:pt x="52162" y="60532"/>
                  </a:lnTo>
                  <a:lnTo>
                    <a:pt x="52062" y="59817"/>
                  </a:lnTo>
                  <a:lnTo>
                    <a:pt x="52255" y="58790"/>
                  </a:lnTo>
                  <a:lnTo>
                    <a:pt x="52310" y="58331"/>
                  </a:lnTo>
                  <a:lnTo>
                    <a:pt x="52233" y="57738"/>
                  </a:lnTo>
                  <a:lnTo>
                    <a:pt x="52070" y="57140"/>
                  </a:lnTo>
                  <a:lnTo>
                    <a:pt x="51998" y="56876"/>
                  </a:lnTo>
                  <a:lnTo>
                    <a:pt x="51067" y="56354"/>
                  </a:lnTo>
                  <a:lnTo>
                    <a:pt x="49384" y="55371"/>
                  </a:lnTo>
                  <a:lnTo>
                    <a:pt x="47520" y="55781"/>
                  </a:lnTo>
                  <a:lnTo>
                    <a:pt x="47346" y="55819"/>
                  </a:lnTo>
                  <a:lnTo>
                    <a:pt x="46340" y="56040"/>
                  </a:lnTo>
                  <a:lnTo>
                    <a:pt x="46371" y="57033"/>
                  </a:lnTo>
                  <a:lnTo>
                    <a:pt x="45782" y="58063"/>
                  </a:lnTo>
                  <a:lnTo>
                    <a:pt x="44113" y="57811"/>
                  </a:lnTo>
                  <a:lnTo>
                    <a:pt x="41771" y="60284"/>
                  </a:lnTo>
                  <a:lnTo>
                    <a:pt x="40849" y="60540"/>
                  </a:lnTo>
                  <a:lnTo>
                    <a:pt x="39765" y="60361"/>
                  </a:lnTo>
                  <a:lnTo>
                    <a:pt x="38781" y="59445"/>
                  </a:lnTo>
                  <a:lnTo>
                    <a:pt x="37111" y="58750"/>
                  </a:lnTo>
                  <a:lnTo>
                    <a:pt x="35741" y="58899"/>
                  </a:lnTo>
                  <a:lnTo>
                    <a:pt x="34941" y="59533"/>
                  </a:lnTo>
                  <a:lnTo>
                    <a:pt x="32796" y="61234"/>
                  </a:lnTo>
                  <a:lnTo>
                    <a:pt x="31569" y="62207"/>
                  </a:lnTo>
                  <a:lnTo>
                    <a:pt x="31269" y="62445"/>
                  </a:lnTo>
                  <a:lnTo>
                    <a:pt x="29412" y="63917"/>
                  </a:lnTo>
                  <a:lnTo>
                    <a:pt x="28638" y="64531"/>
                  </a:lnTo>
                  <a:lnTo>
                    <a:pt x="27580" y="65371"/>
                  </a:lnTo>
                  <a:lnTo>
                    <a:pt x="27058" y="65784"/>
                  </a:lnTo>
                  <a:lnTo>
                    <a:pt x="26757" y="66023"/>
                  </a:lnTo>
                  <a:lnTo>
                    <a:pt x="24658" y="65578"/>
                  </a:lnTo>
                  <a:lnTo>
                    <a:pt x="22383" y="65096"/>
                  </a:lnTo>
                  <a:lnTo>
                    <a:pt x="20973" y="64090"/>
                  </a:lnTo>
                  <a:lnTo>
                    <a:pt x="20347" y="63506"/>
                  </a:lnTo>
                  <a:lnTo>
                    <a:pt x="18105" y="61418"/>
                  </a:lnTo>
                  <a:lnTo>
                    <a:pt x="16551" y="59970"/>
                  </a:lnTo>
                  <a:lnTo>
                    <a:pt x="14599" y="57628"/>
                  </a:lnTo>
                  <a:lnTo>
                    <a:pt x="14407" y="57227"/>
                  </a:lnTo>
                  <a:lnTo>
                    <a:pt x="14393" y="56239"/>
                  </a:lnTo>
                  <a:lnTo>
                    <a:pt x="13895" y="55698"/>
                  </a:lnTo>
                  <a:lnTo>
                    <a:pt x="13353" y="55318"/>
                  </a:lnTo>
                  <a:lnTo>
                    <a:pt x="12437" y="54720"/>
                  </a:lnTo>
                  <a:lnTo>
                    <a:pt x="10477" y="54072"/>
                  </a:lnTo>
                  <a:lnTo>
                    <a:pt x="7980" y="53669"/>
                  </a:lnTo>
                  <a:lnTo>
                    <a:pt x="6764" y="54883"/>
                  </a:lnTo>
                  <a:lnTo>
                    <a:pt x="6031" y="56743"/>
                  </a:lnTo>
                  <a:lnTo>
                    <a:pt x="5617" y="58885"/>
                  </a:lnTo>
                  <a:lnTo>
                    <a:pt x="5210" y="59645"/>
                  </a:lnTo>
                  <a:lnTo>
                    <a:pt x="4826" y="60121"/>
                  </a:lnTo>
                  <a:lnTo>
                    <a:pt x="4670" y="60088"/>
                  </a:lnTo>
                  <a:lnTo>
                    <a:pt x="3492" y="59840"/>
                  </a:lnTo>
                  <a:lnTo>
                    <a:pt x="2748" y="59684"/>
                  </a:lnTo>
                  <a:lnTo>
                    <a:pt x="196" y="61558"/>
                  </a:lnTo>
                  <a:lnTo>
                    <a:pt x="0" y="61246"/>
                  </a:lnTo>
                  <a:lnTo>
                    <a:pt x="59" y="60342"/>
                  </a:lnTo>
                  <a:lnTo>
                    <a:pt x="375" y="58759"/>
                  </a:lnTo>
                  <a:lnTo>
                    <a:pt x="775" y="56780"/>
                  </a:lnTo>
                  <a:lnTo>
                    <a:pt x="1398" y="55334"/>
                  </a:lnTo>
                  <a:lnTo>
                    <a:pt x="1725" y="54033"/>
                  </a:lnTo>
                  <a:lnTo>
                    <a:pt x="1960" y="53098"/>
                  </a:lnTo>
                  <a:lnTo>
                    <a:pt x="2151" y="52342"/>
                  </a:lnTo>
                  <a:lnTo>
                    <a:pt x="2273" y="51854"/>
                  </a:lnTo>
                  <a:lnTo>
                    <a:pt x="2324" y="51252"/>
                  </a:lnTo>
                  <a:lnTo>
                    <a:pt x="2520" y="48914"/>
                  </a:lnTo>
                  <a:lnTo>
                    <a:pt x="2699" y="46777"/>
                  </a:lnTo>
                  <a:lnTo>
                    <a:pt x="3086" y="42159"/>
                  </a:lnTo>
                  <a:lnTo>
                    <a:pt x="3206" y="38448"/>
                  </a:lnTo>
                  <a:lnTo>
                    <a:pt x="3211" y="37033"/>
                  </a:lnTo>
                  <a:lnTo>
                    <a:pt x="3229" y="32230"/>
                  </a:lnTo>
                  <a:lnTo>
                    <a:pt x="3257" y="24781"/>
                  </a:lnTo>
                  <a:lnTo>
                    <a:pt x="2880" y="18738"/>
                  </a:lnTo>
                  <a:lnTo>
                    <a:pt x="2619" y="14561"/>
                  </a:lnTo>
                  <a:lnTo>
                    <a:pt x="1782" y="7204"/>
                  </a:lnTo>
                  <a:lnTo>
                    <a:pt x="1643" y="2819"/>
                  </a:lnTo>
                  <a:lnTo>
                    <a:pt x="1637" y="2629"/>
                  </a:lnTo>
                  <a:lnTo>
                    <a:pt x="1631" y="2445"/>
                  </a:lnTo>
                  <a:lnTo>
                    <a:pt x="1675" y="2193"/>
                  </a:lnTo>
                  <a:lnTo>
                    <a:pt x="1752" y="1758"/>
                  </a:lnTo>
                  <a:lnTo>
                    <a:pt x="1841" y="1612"/>
                  </a:lnTo>
                  <a:lnTo>
                    <a:pt x="2645" y="428"/>
                  </a:lnTo>
                  <a:lnTo>
                    <a:pt x="3376" y="5"/>
                  </a:lnTo>
                  <a:lnTo>
                    <a:pt x="4383" y="0"/>
                  </a:lnTo>
                  <a:lnTo>
                    <a:pt x="4518" y="201"/>
                  </a:lnTo>
                  <a:lnTo>
                    <a:pt x="5305" y="1381"/>
                  </a:lnTo>
                  <a:lnTo>
                    <a:pt x="5944" y="2449"/>
                  </a:lnTo>
                  <a:lnTo>
                    <a:pt x="4917" y="3064"/>
                  </a:lnTo>
                  <a:lnTo>
                    <a:pt x="4278" y="3446"/>
                  </a:lnTo>
                  <a:lnTo>
                    <a:pt x="3816" y="3723"/>
                  </a:lnTo>
                  <a:lnTo>
                    <a:pt x="4058" y="4597"/>
                  </a:lnTo>
                  <a:lnTo>
                    <a:pt x="5422" y="6648"/>
                  </a:lnTo>
                  <a:lnTo>
                    <a:pt x="6166" y="7767"/>
                  </a:lnTo>
                  <a:lnTo>
                    <a:pt x="6946" y="8958"/>
                  </a:lnTo>
                  <a:lnTo>
                    <a:pt x="7589" y="10268"/>
                  </a:lnTo>
                  <a:lnTo>
                    <a:pt x="7644" y="13268"/>
                  </a:lnTo>
                  <a:lnTo>
                    <a:pt x="7353" y="17409"/>
                  </a:lnTo>
                  <a:lnTo>
                    <a:pt x="7272" y="18559"/>
                  </a:lnTo>
                  <a:lnTo>
                    <a:pt x="6531" y="24287"/>
                  </a:lnTo>
                  <a:lnTo>
                    <a:pt x="7299" y="29723"/>
                  </a:lnTo>
                  <a:lnTo>
                    <a:pt x="10282" y="30175"/>
                  </a:lnTo>
                  <a:lnTo>
                    <a:pt x="10476" y="30205"/>
                  </a:lnTo>
                  <a:lnTo>
                    <a:pt x="11856" y="29712"/>
                  </a:lnTo>
                  <a:lnTo>
                    <a:pt x="11823" y="29270"/>
                  </a:lnTo>
                  <a:lnTo>
                    <a:pt x="11394" y="28761"/>
                  </a:lnTo>
                  <a:lnTo>
                    <a:pt x="11427" y="28210"/>
                  </a:lnTo>
                  <a:lnTo>
                    <a:pt x="11489" y="27199"/>
                  </a:lnTo>
                  <a:lnTo>
                    <a:pt x="11588" y="25549"/>
                  </a:lnTo>
                  <a:lnTo>
                    <a:pt x="12144" y="24184"/>
                  </a:lnTo>
                  <a:lnTo>
                    <a:pt x="12783" y="23944"/>
                  </a:lnTo>
                  <a:lnTo>
                    <a:pt x="13353" y="24124"/>
                  </a:lnTo>
                  <a:lnTo>
                    <a:pt x="13332" y="25332"/>
                  </a:lnTo>
                  <a:lnTo>
                    <a:pt x="14150" y="27118"/>
                  </a:lnTo>
                  <a:lnTo>
                    <a:pt x="14417" y="27703"/>
                  </a:lnTo>
                  <a:lnTo>
                    <a:pt x="14778" y="2800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8" name="pg1349">
              <a:extLst>
                <a:ext uri="{FF2B5EF4-FFF2-40B4-BE49-F238E27FC236}">
                  <a16:creationId xmlns:a16="http://schemas.microsoft.com/office/drawing/2014/main" id="{E4057942-A12F-CF47-873B-760BA28C2666}"/>
                </a:ext>
              </a:extLst>
            </p:cNvPr>
            <p:cNvSpPr/>
            <p:nvPr/>
          </p:nvSpPr>
          <p:spPr>
            <a:xfrm>
              <a:off x="1291303" y="1517886"/>
              <a:ext cx="303573" cy="339859"/>
            </a:xfrm>
            <a:custGeom>
              <a:avLst/>
              <a:gdLst/>
              <a:ahLst/>
              <a:cxnLst/>
              <a:rect l="0" t="0" r="0" b="0"/>
              <a:pathLst>
                <a:path w="303573" h="339859">
                  <a:moveTo>
                    <a:pt x="42564" y="69"/>
                  </a:moveTo>
                  <a:lnTo>
                    <a:pt x="60012" y="84"/>
                  </a:lnTo>
                  <a:lnTo>
                    <a:pt x="104084" y="0"/>
                  </a:lnTo>
                  <a:lnTo>
                    <a:pt x="152639" y="209"/>
                  </a:lnTo>
                  <a:lnTo>
                    <a:pt x="163250" y="99"/>
                  </a:lnTo>
                  <a:lnTo>
                    <a:pt x="168823" y="41"/>
                  </a:lnTo>
                  <a:lnTo>
                    <a:pt x="191479" y="72"/>
                  </a:lnTo>
                  <a:lnTo>
                    <a:pt x="205638" y="72"/>
                  </a:lnTo>
                  <a:lnTo>
                    <a:pt x="212923" y="72"/>
                  </a:lnTo>
                  <a:lnTo>
                    <a:pt x="223008" y="72"/>
                  </a:lnTo>
                  <a:lnTo>
                    <a:pt x="226765" y="73"/>
                  </a:lnTo>
                  <a:lnTo>
                    <a:pt x="264495" y="66"/>
                  </a:lnTo>
                  <a:lnTo>
                    <a:pt x="265164" y="72"/>
                  </a:lnTo>
                  <a:lnTo>
                    <a:pt x="270195" y="71"/>
                  </a:lnTo>
                  <a:lnTo>
                    <a:pt x="298692" y="65"/>
                  </a:lnTo>
                  <a:lnTo>
                    <a:pt x="303442" y="131"/>
                  </a:lnTo>
                  <a:lnTo>
                    <a:pt x="303523" y="9864"/>
                  </a:lnTo>
                  <a:lnTo>
                    <a:pt x="303573" y="14637"/>
                  </a:lnTo>
                  <a:lnTo>
                    <a:pt x="303434" y="31623"/>
                  </a:lnTo>
                  <a:lnTo>
                    <a:pt x="303437" y="32022"/>
                  </a:lnTo>
                  <a:lnTo>
                    <a:pt x="303453" y="39153"/>
                  </a:lnTo>
                  <a:lnTo>
                    <a:pt x="302675" y="39191"/>
                  </a:lnTo>
                  <a:lnTo>
                    <a:pt x="301574" y="39712"/>
                  </a:lnTo>
                  <a:lnTo>
                    <a:pt x="301413" y="39883"/>
                  </a:lnTo>
                  <a:lnTo>
                    <a:pt x="300828" y="40986"/>
                  </a:lnTo>
                  <a:lnTo>
                    <a:pt x="299598" y="41663"/>
                  </a:lnTo>
                  <a:lnTo>
                    <a:pt x="296390" y="39731"/>
                  </a:lnTo>
                  <a:lnTo>
                    <a:pt x="294262" y="38836"/>
                  </a:lnTo>
                  <a:lnTo>
                    <a:pt x="293573" y="36723"/>
                  </a:lnTo>
                  <a:lnTo>
                    <a:pt x="293134" y="36477"/>
                  </a:lnTo>
                  <a:lnTo>
                    <a:pt x="290691" y="36734"/>
                  </a:lnTo>
                  <a:lnTo>
                    <a:pt x="288847" y="36786"/>
                  </a:lnTo>
                  <a:lnTo>
                    <a:pt x="288252" y="36901"/>
                  </a:lnTo>
                  <a:lnTo>
                    <a:pt x="287854" y="36883"/>
                  </a:lnTo>
                  <a:lnTo>
                    <a:pt x="287240" y="36612"/>
                  </a:lnTo>
                  <a:lnTo>
                    <a:pt x="286619" y="36738"/>
                  </a:lnTo>
                  <a:lnTo>
                    <a:pt x="285388" y="37656"/>
                  </a:lnTo>
                  <a:lnTo>
                    <a:pt x="284335" y="38973"/>
                  </a:lnTo>
                  <a:lnTo>
                    <a:pt x="283940" y="39917"/>
                  </a:lnTo>
                  <a:lnTo>
                    <a:pt x="283865" y="40489"/>
                  </a:lnTo>
                  <a:lnTo>
                    <a:pt x="283722" y="42105"/>
                  </a:lnTo>
                  <a:lnTo>
                    <a:pt x="283792" y="44505"/>
                  </a:lnTo>
                  <a:lnTo>
                    <a:pt x="284020" y="44732"/>
                  </a:lnTo>
                  <a:lnTo>
                    <a:pt x="284306" y="44702"/>
                  </a:lnTo>
                  <a:lnTo>
                    <a:pt x="284722" y="44888"/>
                  </a:lnTo>
                  <a:lnTo>
                    <a:pt x="285321" y="45322"/>
                  </a:lnTo>
                  <a:lnTo>
                    <a:pt x="285795" y="45173"/>
                  </a:lnTo>
                  <a:lnTo>
                    <a:pt x="286045" y="44787"/>
                  </a:lnTo>
                  <a:lnTo>
                    <a:pt x="286733" y="44378"/>
                  </a:lnTo>
                  <a:lnTo>
                    <a:pt x="287082" y="44396"/>
                  </a:lnTo>
                  <a:lnTo>
                    <a:pt x="287458" y="44586"/>
                  </a:lnTo>
                  <a:lnTo>
                    <a:pt x="288155" y="45410"/>
                  </a:lnTo>
                  <a:lnTo>
                    <a:pt x="288348" y="45875"/>
                  </a:lnTo>
                  <a:lnTo>
                    <a:pt x="287736" y="48725"/>
                  </a:lnTo>
                  <a:lnTo>
                    <a:pt x="287830" y="48940"/>
                  </a:lnTo>
                  <a:lnTo>
                    <a:pt x="288389" y="49390"/>
                  </a:lnTo>
                  <a:lnTo>
                    <a:pt x="289739" y="50203"/>
                  </a:lnTo>
                  <a:lnTo>
                    <a:pt x="289703" y="50553"/>
                  </a:lnTo>
                  <a:lnTo>
                    <a:pt x="290288" y="50858"/>
                  </a:lnTo>
                  <a:lnTo>
                    <a:pt x="292544" y="51501"/>
                  </a:lnTo>
                  <a:lnTo>
                    <a:pt x="292772" y="51330"/>
                  </a:lnTo>
                  <a:lnTo>
                    <a:pt x="294174" y="51824"/>
                  </a:lnTo>
                  <a:lnTo>
                    <a:pt x="294446" y="52018"/>
                  </a:lnTo>
                  <a:lnTo>
                    <a:pt x="294263" y="52114"/>
                  </a:lnTo>
                  <a:lnTo>
                    <a:pt x="294370" y="52389"/>
                  </a:lnTo>
                  <a:lnTo>
                    <a:pt x="295460" y="52821"/>
                  </a:lnTo>
                  <a:lnTo>
                    <a:pt x="296660" y="54074"/>
                  </a:lnTo>
                  <a:lnTo>
                    <a:pt x="296687" y="54297"/>
                  </a:lnTo>
                  <a:lnTo>
                    <a:pt x="296557" y="54627"/>
                  </a:lnTo>
                  <a:lnTo>
                    <a:pt x="296106" y="55099"/>
                  </a:lnTo>
                  <a:lnTo>
                    <a:pt x="295293" y="56347"/>
                  </a:lnTo>
                  <a:lnTo>
                    <a:pt x="294217" y="56718"/>
                  </a:lnTo>
                  <a:lnTo>
                    <a:pt x="293448" y="58238"/>
                  </a:lnTo>
                  <a:lnTo>
                    <a:pt x="292542" y="59553"/>
                  </a:lnTo>
                  <a:lnTo>
                    <a:pt x="291903" y="61321"/>
                  </a:lnTo>
                  <a:lnTo>
                    <a:pt x="291573" y="61514"/>
                  </a:lnTo>
                  <a:lnTo>
                    <a:pt x="291247" y="62235"/>
                  </a:lnTo>
                  <a:lnTo>
                    <a:pt x="291385" y="62328"/>
                  </a:lnTo>
                  <a:lnTo>
                    <a:pt x="291599" y="63119"/>
                  </a:lnTo>
                  <a:lnTo>
                    <a:pt x="291822" y="63372"/>
                  </a:lnTo>
                  <a:lnTo>
                    <a:pt x="292005" y="63443"/>
                  </a:lnTo>
                  <a:lnTo>
                    <a:pt x="293513" y="63004"/>
                  </a:lnTo>
                  <a:lnTo>
                    <a:pt x="293821" y="62789"/>
                  </a:lnTo>
                  <a:lnTo>
                    <a:pt x="294124" y="62726"/>
                  </a:lnTo>
                  <a:lnTo>
                    <a:pt x="294888" y="62818"/>
                  </a:lnTo>
                  <a:lnTo>
                    <a:pt x="295391" y="62674"/>
                  </a:lnTo>
                  <a:lnTo>
                    <a:pt x="295971" y="61846"/>
                  </a:lnTo>
                  <a:lnTo>
                    <a:pt x="296800" y="58986"/>
                  </a:lnTo>
                  <a:lnTo>
                    <a:pt x="297353" y="58548"/>
                  </a:lnTo>
                  <a:lnTo>
                    <a:pt x="298148" y="58288"/>
                  </a:lnTo>
                  <a:lnTo>
                    <a:pt x="298479" y="58017"/>
                  </a:lnTo>
                  <a:lnTo>
                    <a:pt x="298916" y="57449"/>
                  </a:lnTo>
                  <a:lnTo>
                    <a:pt x="298938" y="57010"/>
                  </a:lnTo>
                  <a:lnTo>
                    <a:pt x="299142" y="56460"/>
                  </a:lnTo>
                  <a:lnTo>
                    <a:pt x="299205" y="61131"/>
                  </a:lnTo>
                  <a:lnTo>
                    <a:pt x="299111" y="66299"/>
                  </a:lnTo>
                  <a:lnTo>
                    <a:pt x="299193" y="77915"/>
                  </a:lnTo>
                  <a:lnTo>
                    <a:pt x="299160" y="84391"/>
                  </a:lnTo>
                  <a:lnTo>
                    <a:pt x="302539" y="84424"/>
                  </a:lnTo>
                  <a:lnTo>
                    <a:pt x="302460" y="92779"/>
                  </a:lnTo>
                  <a:lnTo>
                    <a:pt x="302242" y="93211"/>
                  </a:lnTo>
                  <a:lnTo>
                    <a:pt x="301870" y="94768"/>
                  </a:lnTo>
                  <a:lnTo>
                    <a:pt x="300693" y="96560"/>
                  </a:lnTo>
                  <a:lnTo>
                    <a:pt x="300542" y="96727"/>
                  </a:lnTo>
                  <a:lnTo>
                    <a:pt x="299778" y="96973"/>
                  </a:lnTo>
                  <a:lnTo>
                    <a:pt x="299068" y="97549"/>
                  </a:lnTo>
                  <a:lnTo>
                    <a:pt x="298740" y="97943"/>
                  </a:lnTo>
                  <a:lnTo>
                    <a:pt x="298089" y="97839"/>
                  </a:lnTo>
                  <a:lnTo>
                    <a:pt x="297427" y="97233"/>
                  </a:lnTo>
                  <a:lnTo>
                    <a:pt x="297112" y="97196"/>
                  </a:lnTo>
                  <a:lnTo>
                    <a:pt x="296756" y="97292"/>
                  </a:lnTo>
                  <a:lnTo>
                    <a:pt x="296348" y="97158"/>
                  </a:lnTo>
                  <a:lnTo>
                    <a:pt x="296126" y="96901"/>
                  </a:lnTo>
                  <a:lnTo>
                    <a:pt x="295962" y="96385"/>
                  </a:lnTo>
                  <a:lnTo>
                    <a:pt x="295496" y="95738"/>
                  </a:lnTo>
                  <a:lnTo>
                    <a:pt x="295020" y="95623"/>
                  </a:lnTo>
                  <a:lnTo>
                    <a:pt x="294030" y="94719"/>
                  </a:lnTo>
                  <a:lnTo>
                    <a:pt x="292828" y="94755"/>
                  </a:lnTo>
                  <a:lnTo>
                    <a:pt x="293032" y="95020"/>
                  </a:lnTo>
                  <a:lnTo>
                    <a:pt x="294227" y="95772"/>
                  </a:lnTo>
                  <a:lnTo>
                    <a:pt x="295509" y="96251"/>
                  </a:lnTo>
                  <a:lnTo>
                    <a:pt x="293896" y="95953"/>
                  </a:lnTo>
                  <a:lnTo>
                    <a:pt x="292852" y="95139"/>
                  </a:lnTo>
                  <a:lnTo>
                    <a:pt x="292703" y="94813"/>
                  </a:lnTo>
                  <a:lnTo>
                    <a:pt x="291844" y="95730"/>
                  </a:lnTo>
                  <a:lnTo>
                    <a:pt x="292479" y="97328"/>
                  </a:lnTo>
                  <a:lnTo>
                    <a:pt x="292923" y="97502"/>
                  </a:lnTo>
                  <a:lnTo>
                    <a:pt x="293158" y="97800"/>
                  </a:lnTo>
                  <a:lnTo>
                    <a:pt x="293073" y="98599"/>
                  </a:lnTo>
                  <a:lnTo>
                    <a:pt x="292891" y="99019"/>
                  </a:lnTo>
                  <a:lnTo>
                    <a:pt x="292363" y="99632"/>
                  </a:lnTo>
                  <a:lnTo>
                    <a:pt x="291892" y="100427"/>
                  </a:lnTo>
                  <a:lnTo>
                    <a:pt x="292771" y="101423"/>
                  </a:lnTo>
                  <a:lnTo>
                    <a:pt x="292957" y="101549"/>
                  </a:lnTo>
                  <a:lnTo>
                    <a:pt x="293246" y="101594"/>
                  </a:lnTo>
                  <a:lnTo>
                    <a:pt x="293214" y="101796"/>
                  </a:lnTo>
                  <a:lnTo>
                    <a:pt x="292685" y="102287"/>
                  </a:lnTo>
                  <a:lnTo>
                    <a:pt x="292375" y="102276"/>
                  </a:lnTo>
                  <a:lnTo>
                    <a:pt x="290368" y="103223"/>
                  </a:lnTo>
                  <a:lnTo>
                    <a:pt x="289689" y="103372"/>
                  </a:lnTo>
                  <a:lnTo>
                    <a:pt x="289130" y="103246"/>
                  </a:lnTo>
                  <a:lnTo>
                    <a:pt x="288282" y="102833"/>
                  </a:lnTo>
                  <a:lnTo>
                    <a:pt x="288131" y="102421"/>
                  </a:lnTo>
                  <a:lnTo>
                    <a:pt x="288175" y="102027"/>
                  </a:lnTo>
                  <a:lnTo>
                    <a:pt x="287424" y="102064"/>
                  </a:lnTo>
                  <a:lnTo>
                    <a:pt x="286204" y="103291"/>
                  </a:lnTo>
                  <a:lnTo>
                    <a:pt x="285506" y="104350"/>
                  </a:lnTo>
                  <a:lnTo>
                    <a:pt x="285326" y="105012"/>
                  </a:lnTo>
                  <a:lnTo>
                    <a:pt x="284857" y="105830"/>
                  </a:lnTo>
                  <a:lnTo>
                    <a:pt x="284395" y="105919"/>
                  </a:lnTo>
                  <a:lnTo>
                    <a:pt x="283893" y="105451"/>
                  </a:lnTo>
                  <a:lnTo>
                    <a:pt x="284000" y="105013"/>
                  </a:lnTo>
                  <a:lnTo>
                    <a:pt x="284017" y="104277"/>
                  </a:lnTo>
                  <a:lnTo>
                    <a:pt x="283542" y="103883"/>
                  </a:lnTo>
                  <a:lnTo>
                    <a:pt x="283333" y="103854"/>
                  </a:lnTo>
                  <a:lnTo>
                    <a:pt x="283311" y="104117"/>
                  </a:lnTo>
                  <a:lnTo>
                    <a:pt x="283098" y="104303"/>
                  </a:lnTo>
                  <a:lnTo>
                    <a:pt x="282121" y="104505"/>
                  </a:lnTo>
                  <a:lnTo>
                    <a:pt x="282278" y="105370"/>
                  </a:lnTo>
                  <a:lnTo>
                    <a:pt x="282896" y="106318"/>
                  </a:lnTo>
                  <a:lnTo>
                    <a:pt x="283247" y="106689"/>
                  </a:lnTo>
                  <a:lnTo>
                    <a:pt x="283398" y="107804"/>
                  </a:lnTo>
                  <a:lnTo>
                    <a:pt x="282480" y="108068"/>
                  </a:lnTo>
                  <a:lnTo>
                    <a:pt x="281003" y="107372"/>
                  </a:lnTo>
                  <a:lnTo>
                    <a:pt x="280670" y="107302"/>
                  </a:lnTo>
                  <a:lnTo>
                    <a:pt x="280532" y="107365"/>
                  </a:lnTo>
                  <a:lnTo>
                    <a:pt x="280381" y="107599"/>
                  </a:lnTo>
                  <a:lnTo>
                    <a:pt x="279574" y="107810"/>
                  </a:lnTo>
                  <a:lnTo>
                    <a:pt x="279379" y="107252"/>
                  </a:lnTo>
                  <a:lnTo>
                    <a:pt x="279610" y="107071"/>
                  </a:lnTo>
                  <a:lnTo>
                    <a:pt x="279721" y="106848"/>
                  </a:lnTo>
                  <a:lnTo>
                    <a:pt x="279517" y="106584"/>
                  </a:lnTo>
                  <a:lnTo>
                    <a:pt x="279246" y="106402"/>
                  </a:lnTo>
                  <a:lnTo>
                    <a:pt x="279060" y="105892"/>
                  </a:lnTo>
                  <a:lnTo>
                    <a:pt x="279256" y="104967"/>
                  </a:lnTo>
                  <a:lnTo>
                    <a:pt x="279154" y="104703"/>
                  </a:lnTo>
                  <a:lnTo>
                    <a:pt x="278724" y="104618"/>
                  </a:lnTo>
                  <a:lnTo>
                    <a:pt x="278013" y="104677"/>
                  </a:lnTo>
                  <a:lnTo>
                    <a:pt x="278035" y="105194"/>
                  </a:lnTo>
                  <a:lnTo>
                    <a:pt x="277924" y="105513"/>
                  </a:lnTo>
                  <a:lnTo>
                    <a:pt x="277534" y="105309"/>
                  </a:lnTo>
                  <a:lnTo>
                    <a:pt x="277228" y="104907"/>
                  </a:lnTo>
                  <a:lnTo>
                    <a:pt x="276260" y="104513"/>
                  </a:lnTo>
                  <a:lnTo>
                    <a:pt x="275683" y="104372"/>
                  </a:lnTo>
                  <a:lnTo>
                    <a:pt x="275568" y="104647"/>
                  </a:lnTo>
                  <a:lnTo>
                    <a:pt x="275896" y="105204"/>
                  </a:lnTo>
                  <a:lnTo>
                    <a:pt x="275883" y="105539"/>
                  </a:lnTo>
                  <a:lnTo>
                    <a:pt x="275732" y="105765"/>
                  </a:lnTo>
                  <a:lnTo>
                    <a:pt x="275031" y="106282"/>
                  </a:lnTo>
                  <a:lnTo>
                    <a:pt x="272528" y="106152"/>
                  </a:lnTo>
                  <a:lnTo>
                    <a:pt x="271379" y="106427"/>
                  </a:lnTo>
                  <a:lnTo>
                    <a:pt x="271184" y="106260"/>
                  </a:lnTo>
                  <a:lnTo>
                    <a:pt x="270833" y="106390"/>
                  </a:lnTo>
                  <a:lnTo>
                    <a:pt x="270141" y="106810"/>
                  </a:lnTo>
                  <a:lnTo>
                    <a:pt x="269937" y="106840"/>
                  </a:lnTo>
                  <a:lnTo>
                    <a:pt x="269396" y="106688"/>
                  </a:lnTo>
                  <a:lnTo>
                    <a:pt x="268872" y="106859"/>
                  </a:lnTo>
                  <a:lnTo>
                    <a:pt x="268447" y="107123"/>
                  </a:lnTo>
                  <a:lnTo>
                    <a:pt x="267497" y="106994"/>
                  </a:lnTo>
                  <a:lnTo>
                    <a:pt x="266535" y="107188"/>
                  </a:lnTo>
                  <a:lnTo>
                    <a:pt x="265936" y="107491"/>
                  </a:lnTo>
                  <a:lnTo>
                    <a:pt x="265740" y="107871"/>
                  </a:lnTo>
                  <a:lnTo>
                    <a:pt x="265571" y="108035"/>
                  </a:lnTo>
                  <a:lnTo>
                    <a:pt x="264670" y="108491"/>
                  </a:lnTo>
                  <a:lnTo>
                    <a:pt x="264439" y="109205"/>
                  </a:lnTo>
                  <a:lnTo>
                    <a:pt x="264394" y="109695"/>
                  </a:lnTo>
                  <a:lnTo>
                    <a:pt x="264261" y="109866"/>
                  </a:lnTo>
                  <a:lnTo>
                    <a:pt x="263853" y="110144"/>
                  </a:lnTo>
                  <a:lnTo>
                    <a:pt x="263139" y="110378"/>
                  </a:lnTo>
                  <a:lnTo>
                    <a:pt x="262403" y="109702"/>
                  </a:lnTo>
                  <a:lnTo>
                    <a:pt x="261924" y="109248"/>
                  </a:lnTo>
                  <a:lnTo>
                    <a:pt x="261813" y="109044"/>
                  </a:lnTo>
                  <a:lnTo>
                    <a:pt x="261618" y="108538"/>
                  </a:lnTo>
                  <a:lnTo>
                    <a:pt x="260669" y="108126"/>
                  </a:lnTo>
                  <a:lnTo>
                    <a:pt x="259869" y="108011"/>
                  </a:lnTo>
                  <a:lnTo>
                    <a:pt x="260163" y="108415"/>
                  </a:lnTo>
                  <a:lnTo>
                    <a:pt x="260948" y="108780"/>
                  </a:lnTo>
                  <a:lnTo>
                    <a:pt x="261081" y="109088"/>
                  </a:lnTo>
                  <a:lnTo>
                    <a:pt x="261001" y="109408"/>
                  </a:lnTo>
                  <a:lnTo>
                    <a:pt x="259888" y="109237"/>
                  </a:lnTo>
                  <a:lnTo>
                    <a:pt x="259866" y="109508"/>
                  </a:lnTo>
                  <a:lnTo>
                    <a:pt x="259387" y="109775"/>
                  </a:lnTo>
                  <a:lnTo>
                    <a:pt x="259232" y="109838"/>
                  </a:lnTo>
                  <a:lnTo>
                    <a:pt x="258713" y="109831"/>
                  </a:lnTo>
                  <a:lnTo>
                    <a:pt x="259023" y="110455"/>
                  </a:lnTo>
                  <a:lnTo>
                    <a:pt x="259311" y="110790"/>
                  </a:lnTo>
                  <a:lnTo>
                    <a:pt x="259644" y="110689"/>
                  </a:lnTo>
                  <a:lnTo>
                    <a:pt x="260052" y="110704"/>
                  </a:lnTo>
                  <a:lnTo>
                    <a:pt x="260744" y="111232"/>
                  </a:lnTo>
                  <a:lnTo>
                    <a:pt x="260438" y="111470"/>
                  </a:lnTo>
                  <a:lnTo>
                    <a:pt x="260021" y="112276"/>
                  </a:lnTo>
                  <a:lnTo>
                    <a:pt x="259799" y="113034"/>
                  </a:lnTo>
                  <a:lnTo>
                    <a:pt x="259475" y="113506"/>
                  </a:lnTo>
                  <a:lnTo>
                    <a:pt x="258939" y="113930"/>
                  </a:lnTo>
                  <a:lnTo>
                    <a:pt x="258384" y="113985"/>
                  </a:lnTo>
                  <a:lnTo>
                    <a:pt x="258056" y="114108"/>
                  </a:lnTo>
                  <a:lnTo>
                    <a:pt x="257844" y="114357"/>
                  </a:lnTo>
                  <a:lnTo>
                    <a:pt x="257981" y="114706"/>
                  </a:lnTo>
                  <a:lnTo>
                    <a:pt x="258393" y="114996"/>
                  </a:lnTo>
                  <a:lnTo>
                    <a:pt x="257946" y="115628"/>
                  </a:lnTo>
                  <a:lnTo>
                    <a:pt x="257520" y="116111"/>
                  </a:lnTo>
                  <a:lnTo>
                    <a:pt x="257383" y="116208"/>
                  </a:lnTo>
                  <a:lnTo>
                    <a:pt x="257157" y="116230"/>
                  </a:lnTo>
                  <a:lnTo>
                    <a:pt x="256368" y="117018"/>
                  </a:lnTo>
                  <a:lnTo>
                    <a:pt x="256390" y="117419"/>
                  </a:lnTo>
                  <a:lnTo>
                    <a:pt x="256315" y="117623"/>
                  </a:lnTo>
                  <a:lnTo>
                    <a:pt x="255606" y="118567"/>
                  </a:lnTo>
                  <a:lnTo>
                    <a:pt x="254836" y="118961"/>
                  </a:lnTo>
                  <a:lnTo>
                    <a:pt x="254181" y="120474"/>
                  </a:lnTo>
                  <a:lnTo>
                    <a:pt x="254451" y="120842"/>
                  </a:lnTo>
                  <a:lnTo>
                    <a:pt x="255239" y="121042"/>
                  </a:lnTo>
                  <a:lnTo>
                    <a:pt x="255217" y="121213"/>
                  </a:lnTo>
                  <a:lnTo>
                    <a:pt x="254983" y="121715"/>
                  </a:lnTo>
                  <a:lnTo>
                    <a:pt x="253809" y="122016"/>
                  </a:lnTo>
                  <a:lnTo>
                    <a:pt x="251892" y="122061"/>
                  </a:lnTo>
                  <a:lnTo>
                    <a:pt x="251510" y="122188"/>
                  </a:lnTo>
                  <a:lnTo>
                    <a:pt x="251236" y="122370"/>
                  </a:lnTo>
                  <a:lnTo>
                    <a:pt x="251449" y="122793"/>
                  </a:lnTo>
                  <a:lnTo>
                    <a:pt x="251303" y="123087"/>
                  </a:lnTo>
                  <a:lnTo>
                    <a:pt x="250891" y="123455"/>
                  </a:lnTo>
                  <a:lnTo>
                    <a:pt x="250524" y="123396"/>
                  </a:lnTo>
                  <a:lnTo>
                    <a:pt x="249891" y="123905"/>
                  </a:lnTo>
                  <a:lnTo>
                    <a:pt x="249792" y="124359"/>
                  </a:lnTo>
                  <a:lnTo>
                    <a:pt x="249339" y="125191"/>
                  </a:lnTo>
                  <a:lnTo>
                    <a:pt x="248378" y="125621"/>
                  </a:lnTo>
                  <a:lnTo>
                    <a:pt x="247377" y="126639"/>
                  </a:lnTo>
                  <a:lnTo>
                    <a:pt x="247288" y="126880"/>
                  </a:lnTo>
                  <a:lnTo>
                    <a:pt x="247474" y="127033"/>
                  </a:lnTo>
                  <a:lnTo>
                    <a:pt x="249032" y="127747"/>
                  </a:lnTo>
                  <a:lnTo>
                    <a:pt x="250023" y="127696"/>
                  </a:lnTo>
                  <a:lnTo>
                    <a:pt x="251608" y="128259"/>
                  </a:lnTo>
                  <a:lnTo>
                    <a:pt x="252454" y="128701"/>
                  </a:lnTo>
                  <a:lnTo>
                    <a:pt x="253122" y="128920"/>
                  </a:lnTo>
                  <a:lnTo>
                    <a:pt x="253206" y="129262"/>
                  </a:lnTo>
                  <a:lnTo>
                    <a:pt x="253069" y="129630"/>
                  </a:lnTo>
                  <a:lnTo>
                    <a:pt x="252769" y="129953"/>
                  </a:lnTo>
                  <a:lnTo>
                    <a:pt x="252074" y="130176"/>
                  </a:lnTo>
                  <a:lnTo>
                    <a:pt x="252544" y="130737"/>
                  </a:lnTo>
                  <a:lnTo>
                    <a:pt x="253115" y="131261"/>
                  </a:lnTo>
                  <a:lnTo>
                    <a:pt x="253270" y="131807"/>
                  </a:lnTo>
                  <a:lnTo>
                    <a:pt x="252681" y="131436"/>
                  </a:lnTo>
                  <a:lnTo>
                    <a:pt x="252297" y="131507"/>
                  </a:lnTo>
                  <a:lnTo>
                    <a:pt x="252669" y="132432"/>
                  </a:lnTo>
                  <a:lnTo>
                    <a:pt x="252819" y="132566"/>
                  </a:lnTo>
                  <a:lnTo>
                    <a:pt x="253368" y="132777"/>
                  </a:lnTo>
                  <a:lnTo>
                    <a:pt x="253801" y="132684"/>
                  </a:lnTo>
                  <a:lnTo>
                    <a:pt x="254257" y="132925"/>
                  </a:lnTo>
                  <a:lnTo>
                    <a:pt x="254381" y="133133"/>
                  </a:lnTo>
                  <a:lnTo>
                    <a:pt x="253815" y="134271"/>
                  </a:lnTo>
                  <a:lnTo>
                    <a:pt x="253647" y="134130"/>
                  </a:lnTo>
                  <a:lnTo>
                    <a:pt x="252286" y="134695"/>
                  </a:lnTo>
                  <a:lnTo>
                    <a:pt x="252755" y="136196"/>
                  </a:lnTo>
                  <a:lnTo>
                    <a:pt x="252955" y="136563"/>
                  </a:lnTo>
                  <a:lnTo>
                    <a:pt x="253100" y="136560"/>
                  </a:lnTo>
                  <a:lnTo>
                    <a:pt x="253273" y="136835"/>
                  </a:lnTo>
                  <a:lnTo>
                    <a:pt x="253326" y="137192"/>
                  </a:lnTo>
                  <a:lnTo>
                    <a:pt x="253114" y="137500"/>
                  </a:lnTo>
                  <a:lnTo>
                    <a:pt x="252371" y="137593"/>
                  </a:lnTo>
                  <a:lnTo>
                    <a:pt x="251518" y="137029"/>
                  </a:lnTo>
                  <a:lnTo>
                    <a:pt x="251514" y="137445"/>
                  </a:lnTo>
                  <a:lnTo>
                    <a:pt x="251651" y="137664"/>
                  </a:lnTo>
                  <a:lnTo>
                    <a:pt x="252006" y="137955"/>
                  </a:lnTo>
                  <a:lnTo>
                    <a:pt x="252004" y="138122"/>
                  </a:lnTo>
                  <a:lnTo>
                    <a:pt x="251700" y="138504"/>
                  </a:lnTo>
                  <a:lnTo>
                    <a:pt x="251404" y="138564"/>
                  </a:lnTo>
                  <a:lnTo>
                    <a:pt x="251099" y="138505"/>
                  </a:lnTo>
                  <a:lnTo>
                    <a:pt x="250649" y="139118"/>
                  </a:lnTo>
                  <a:lnTo>
                    <a:pt x="250684" y="139315"/>
                  </a:lnTo>
                  <a:lnTo>
                    <a:pt x="250866" y="139638"/>
                  </a:lnTo>
                  <a:lnTo>
                    <a:pt x="250959" y="140344"/>
                  </a:lnTo>
                  <a:lnTo>
                    <a:pt x="250929" y="140693"/>
                  </a:lnTo>
                  <a:lnTo>
                    <a:pt x="250717" y="141310"/>
                  </a:lnTo>
                  <a:lnTo>
                    <a:pt x="251017" y="141228"/>
                  </a:lnTo>
                  <a:lnTo>
                    <a:pt x="251618" y="140459"/>
                  </a:lnTo>
                  <a:lnTo>
                    <a:pt x="251901" y="140262"/>
                  </a:lnTo>
                  <a:lnTo>
                    <a:pt x="252996" y="140172"/>
                  </a:lnTo>
                  <a:lnTo>
                    <a:pt x="253306" y="140320"/>
                  </a:lnTo>
                  <a:lnTo>
                    <a:pt x="253730" y="140989"/>
                  </a:lnTo>
                  <a:lnTo>
                    <a:pt x="253704" y="141231"/>
                  </a:lnTo>
                  <a:lnTo>
                    <a:pt x="253483" y="141439"/>
                  </a:lnTo>
                  <a:lnTo>
                    <a:pt x="253466" y="141759"/>
                  </a:lnTo>
                  <a:lnTo>
                    <a:pt x="253576" y="141903"/>
                  </a:lnTo>
                  <a:lnTo>
                    <a:pt x="254111" y="142104"/>
                  </a:lnTo>
                  <a:lnTo>
                    <a:pt x="255008" y="142204"/>
                  </a:lnTo>
                  <a:lnTo>
                    <a:pt x="255639" y="142567"/>
                  </a:lnTo>
                  <a:lnTo>
                    <a:pt x="255224" y="143113"/>
                  </a:lnTo>
                  <a:lnTo>
                    <a:pt x="254672" y="143106"/>
                  </a:lnTo>
                  <a:lnTo>
                    <a:pt x="253921" y="143281"/>
                  </a:lnTo>
                  <a:lnTo>
                    <a:pt x="253899" y="143614"/>
                  </a:lnTo>
                  <a:lnTo>
                    <a:pt x="252212" y="143991"/>
                  </a:lnTo>
                  <a:lnTo>
                    <a:pt x="251943" y="144118"/>
                  </a:lnTo>
                  <a:lnTo>
                    <a:pt x="251940" y="144423"/>
                  </a:lnTo>
                  <a:lnTo>
                    <a:pt x="251398" y="144973"/>
                  </a:lnTo>
                  <a:lnTo>
                    <a:pt x="250936" y="145286"/>
                  </a:lnTo>
                  <a:lnTo>
                    <a:pt x="249752" y="146021"/>
                  </a:lnTo>
                  <a:lnTo>
                    <a:pt x="249148" y="146200"/>
                  </a:lnTo>
                  <a:lnTo>
                    <a:pt x="248338" y="146094"/>
                  </a:lnTo>
                  <a:lnTo>
                    <a:pt x="247749" y="145894"/>
                  </a:lnTo>
                  <a:lnTo>
                    <a:pt x="246882" y="145475"/>
                  </a:lnTo>
                  <a:lnTo>
                    <a:pt x="245464" y="144575"/>
                  </a:lnTo>
                  <a:lnTo>
                    <a:pt x="244340" y="144023"/>
                  </a:lnTo>
                  <a:lnTo>
                    <a:pt x="243796" y="143990"/>
                  </a:lnTo>
                  <a:lnTo>
                    <a:pt x="243281" y="144139"/>
                  </a:lnTo>
                  <a:lnTo>
                    <a:pt x="241364" y="145425"/>
                  </a:lnTo>
                  <a:lnTo>
                    <a:pt x="240131" y="146566"/>
                  </a:lnTo>
                  <a:lnTo>
                    <a:pt x="239815" y="147214"/>
                  </a:lnTo>
                  <a:lnTo>
                    <a:pt x="239604" y="148124"/>
                  </a:lnTo>
                  <a:lnTo>
                    <a:pt x="239540" y="149242"/>
                  </a:lnTo>
                  <a:lnTo>
                    <a:pt x="239680" y="149960"/>
                  </a:lnTo>
                  <a:lnTo>
                    <a:pt x="239541" y="152253"/>
                  </a:lnTo>
                  <a:lnTo>
                    <a:pt x="239294" y="153231"/>
                  </a:lnTo>
                  <a:lnTo>
                    <a:pt x="238753" y="154273"/>
                  </a:lnTo>
                  <a:lnTo>
                    <a:pt x="238119" y="154720"/>
                  </a:lnTo>
                  <a:lnTo>
                    <a:pt x="237891" y="154719"/>
                  </a:lnTo>
                  <a:lnTo>
                    <a:pt x="237886" y="155139"/>
                  </a:lnTo>
                  <a:lnTo>
                    <a:pt x="238492" y="154875"/>
                  </a:lnTo>
                  <a:lnTo>
                    <a:pt x="239070" y="154343"/>
                  </a:lnTo>
                  <a:lnTo>
                    <a:pt x="239885" y="152626"/>
                  </a:lnTo>
                  <a:lnTo>
                    <a:pt x="239952" y="152444"/>
                  </a:lnTo>
                  <a:lnTo>
                    <a:pt x="240137" y="150887"/>
                  </a:lnTo>
                  <a:lnTo>
                    <a:pt x="240075" y="150148"/>
                  </a:lnTo>
                  <a:lnTo>
                    <a:pt x="239885" y="149661"/>
                  </a:lnTo>
                  <a:lnTo>
                    <a:pt x="239885" y="149486"/>
                  </a:lnTo>
                  <a:lnTo>
                    <a:pt x="240052" y="148405"/>
                  </a:lnTo>
                  <a:lnTo>
                    <a:pt x="240489" y="147602"/>
                  </a:lnTo>
                  <a:lnTo>
                    <a:pt x="240387" y="146714"/>
                  </a:lnTo>
                  <a:lnTo>
                    <a:pt x="240484" y="146528"/>
                  </a:lnTo>
                  <a:lnTo>
                    <a:pt x="241557" y="145551"/>
                  </a:lnTo>
                  <a:lnTo>
                    <a:pt x="242847" y="144648"/>
                  </a:lnTo>
                  <a:lnTo>
                    <a:pt x="243651" y="144276"/>
                  </a:lnTo>
                  <a:lnTo>
                    <a:pt x="244136" y="144273"/>
                  </a:lnTo>
                  <a:lnTo>
                    <a:pt x="245152" y="144704"/>
                  </a:lnTo>
                  <a:lnTo>
                    <a:pt x="247029" y="145875"/>
                  </a:lnTo>
                  <a:lnTo>
                    <a:pt x="248190" y="146351"/>
                  </a:lnTo>
                  <a:lnTo>
                    <a:pt x="249197" y="146408"/>
                  </a:lnTo>
                  <a:lnTo>
                    <a:pt x="250103" y="146103"/>
                  </a:lnTo>
                  <a:lnTo>
                    <a:pt x="250686" y="146675"/>
                  </a:lnTo>
                  <a:lnTo>
                    <a:pt x="250845" y="146969"/>
                  </a:lnTo>
                  <a:lnTo>
                    <a:pt x="250960" y="147478"/>
                  </a:lnTo>
                  <a:lnTo>
                    <a:pt x="251634" y="147955"/>
                  </a:lnTo>
                  <a:lnTo>
                    <a:pt x="252378" y="148138"/>
                  </a:lnTo>
                  <a:lnTo>
                    <a:pt x="253182" y="148138"/>
                  </a:lnTo>
                  <a:lnTo>
                    <a:pt x="253654" y="148431"/>
                  </a:lnTo>
                  <a:lnTo>
                    <a:pt x="253610" y="148911"/>
                  </a:lnTo>
                  <a:lnTo>
                    <a:pt x="253792" y="149167"/>
                  </a:lnTo>
                  <a:lnTo>
                    <a:pt x="254215" y="149494"/>
                  </a:lnTo>
                  <a:lnTo>
                    <a:pt x="254485" y="149527"/>
                  </a:lnTo>
                  <a:lnTo>
                    <a:pt x="254745" y="149453"/>
                  </a:lnTo>
                  <a:lnTo>
                    <a:pt x="254966" y="149546"/>
                  </a:lnTo>
                  <a:lnTo>
                    <a:pt x="256057" y="151047"/>
                  </a:lnTo>
                  <a:lnTo>
                    <a:pt x="256269" y="151615"/>
                  </a:lnTo>
                  <a:lnTo>
                    <a:pt x="257068" y="152440"/>
                  </a:lnTo>
                  <a:lnTo>
                    <a:pt x="257619" y="153421"/>
                  </a:lnTo>
                  <a:lnTo>
                    <a:pt x="258259" y="154803"/>
                  </a:lnTo>
                  <a:lnTo>
                    <a:pt x="259494" y="156130"/>
                  </a:lnTo>
                  <a:lnTo>
                    <a:pt x="260235" y="156398"/>
                  </a:lnTo>
                  <a:lnTo>
                    <a:pt x="260557" y="157357"/>
                  </a:lnTo>
                  <a:lnTo>
                    <a:pt x="260526" y="157516"/>
                  </a:lnTo>
                  <a:lnTo>
                    <a:pt x="260217" y="157858"/>
                  </a:lnTo>
                  <a:lnTo>
                    <a:pt x="260256" y="158252"/>
                  </a:lnTo>
                  <a:lnTo>
                    <a:pt x="260552" y="159438"/>
                  </a:lnTo>
                  <a:lnTo>
                    <a:pt x="261120" y="159520"/>
                  </a:lnTo>
                  <a:lnTo>
                    <a:pt x="261738" y="159371"/>
                  </a:lnTo>
                  <a:lnTo>
                    <a:pt x="262487" y="159390"/>
                  </a:lnTo>
                  <a:lnTo>
                    <a:pt x="262358" y="161530"/>
                  </a:lnTo>
                  <a:lnTo>
                    <a:pt x="262138" y="161798"/>
                  </a:lnTo>
                  <a:lnTo>
                    <a:pt x="261080" y="162604"/>
                  </a:lnTo>
                  <a:lnTo>
                    <a:pt x="260986" y="164315"/>
                  </a:lnTo>
                  <a:lnTo>
                    <a:pt x="261109" y="165679"/>
                  </a:lnTo>
                  <a:lnTo>
                    <a:pt x="261910" y="167667"/>
                  </a:lnTo>
                  <a:lnTo>
                    <a:pt x="262451" y="168522"/>
                  </a:lnTo>
                  <a:lnTo>
                    <a:pt x="262693" y="169080"/>
                  </a:lnTo>
                  <a:lnTo>
                    <a:pt x="263010" y="169058"/>
                  </a:lnTo>
                  <a:lnTo>
                    <a:pt x="263983" y="169671"/>
                  </a:lnTo>
                  <a:lnTo>
                    <a:pt x="264529" y="169902"/>
                  </a:lnTo>
                  <a:lnTo>
                    <a:pt x="264899" y="170021"/>
                  </a:lnTo>
                  <a:lnTo>
                    <a:pt x="265744" y="170081"/>
                  </a:lnTo>
                  <a:lnTo>
                    <a:pt x="266200" y="170011"/>
                  </a:lnTo>
                  <a:lnTo>
                    <a:pt x="266961" y="169612"/>
                  </a:lnTo>
                  <a:lnTo>
                    <a:pt x="268551" y="169210"/>
                  </a:lnTo>
                  <a:lnTo>
                    <a:pt x="268797" y="169039"/>
                  </a:lnTo>
                  <a:lnTo>
                    <a:pt x="268828" y="171447"/>
                  </a:lnTo>
                  <a:lnTo>
                    <a:pt x="266063" y="171444"/>
                  </a:lnTo>
                  <a:lnTo>
                    <a:pt x="265999" y="176234"/>
                  </a:lnTo>
                  <a:lnTo>
                    <a:pt x="263190" y="176212"/>
                  </a:lnTo>
                  <a:lnTo>
                    <a:pt x="263194" y="177513"/>
                  </a:lnTo>
                  <a:lnTo>
                    <a:pt x="263197" y="178609"/>
                  </a:lnTo>
                  <a:lnTo>
                    <a:pt x="260918" y="178616"/>
                  </a:lnTo>
                  <a:lnTo>
                    <a:pt x="257588" y="178626"/>
                  </a:lnTo>
                  <a:lnTo>
                    <a:pt x="257584" y="180401"/>
                  </a:lnTo>
                  <a:lnTo>
                    <a:pt x="257256" y="180989"/>
                  </a:lnTo>
                  <a:lnTo>
                    <a:pt x="254800" y="181054"/>
                  </a:lnTo>
                  <a:lnTo>
                    <a:pt x="254778" y="185753"/>
                  </a:lnTo>
                  <a:lnTo>
                    <a:pt x="238073" y="185741"/>
                  </a:lnTo>
                  <a:lnTo>
                    <a:pt x="238089" y="183538"/>
                  </a:lnTo>
                  <a:lnTo>
                    <a:pt x="238146" y="183318"/>
                  </a:lnTo>
                  <a:lnTo>
                    <a:pt x="243668" y="183359"/>
                  </a:lnTo>
                  <a:lnTo>
                    <a:pt x="243678" y="182167"/>
                  </a:lnTo>
                  <a:lnTo>
                    <a:pt x="243986" y="181822"/>
                  </a:lnTo>
                  <a:lnTo>
                    <a:pt x="244549" y="181573"/>
                  </a:lnTo>
                  <a:lnTo>
                    <a:pt x="244303" y="181006"/>
                  </a:lnTo>
                  <a:lnTo>
                    <a:pt x="244038" y="181003"/>
                  </a:lnTo>
                  <a:lnTo>
                    <a:pt x="243687" y="180978"/>
                  </a:lnTo>
                  <a:lnTo>
                    <a:pt x="243582" y="180462"/>
                  </a:lnTo>
                  <a:lnTo>
                    <a:pt x="241809" y="179841"/>
                  </a:lnTo>
                  <a:lnTo>
                    <a:pt x="239803" y="178017"/>
                  </a:lnTo>
                  <a:lnTo>
                    <a:pt x="237560" y="178010"/>
                  </a:lnTo>
                  <a:lnTo>
                    <a:pt x="237076" y="177505"/>
                  </a:lnTo>
                  <a:lnTo>
                    <a:pt x="236512" y="177211"/>
                  </a:lnTo>
                  <a:lnTo>
                    <a:pt x="234924" y="176989"/>
                  </a:lnTo>
                  <a:lnTo>
                    <a:pt x="234005" y="177450"/>
                  </a:lnTo>
                  <a:lnTo>
                    <a:pt x="233974" y="177982"/>
                  </a:lnTo>
                  <a:lnTo>
                    <a:pt x="234136" y="178830"/>
                  </a:lnTo>
                  <a:lnTo>
                    <a:pt x="234303" y="180977"/>
                  </a:lnTo>
                  <a:lnTo>
                    <a:pt x="233991" y="181152"/>
                  </a:lnTo>
                  <a:lnTo>
                    <a:pt x="233390" y="181140"/>
                  </a:lnTo>
                  <a:lnTo>
                    <a:pt x="233399" y="180992"/>
                  </a:lnTo>
                  <a:lnTo>
                    <a:pt x="224283" y="180993"/>
                  </a:lnTo>
                  <a:lnTo>
                    <a:pt x="224270" y="183356"/>
                  </a:lnTo>
                  <a:lnTo>
                    <a:pt x="215967" y="183376"/>
                  </a:lnTo>
                  <a:lnTo>
                    <a:pt x="215919" y="188095"/>
                  </a:lnTo>
                  <a:lnTo>
                    <a:pt x="218361" y="188088"/>
                  </a:lnTo>
                  <a:lnTo>
                    <a:pt x="218331" y="188419"/>
                  </a:lnTo>
                  <a:lnTo>
                    <a:pt x="218867" y="188664"/>
                  </a:lnTo>
                  <a:lnTo>
                    <a:pt x="221433" y="188659"/>
                  </a:lnTo>
                  <a:lnTo>
                    <a:pt x="221389" y="197503"/>
                  </a:lnTo>
                  <a:lnTo>
                    <a:pt x="218685" y="197500"/>
                  </a:lnTo>
                  <a:lnTo>
                    <a:pt x="218671" y="206737"/>
                  </a:lnTo>
                  <a:lnTo>
                    <a:pt x="218470" y="206918"/>
                  </a:lnTo>
                  <a:lnTo>
                    <a:pt x="213038" y="206963"/>
                  </a:lnTo>
                  <a:lnTo>
                    <a:pt x="212906" y="207063"/>
                  </a:lnTo>
                  <a:lnTo>
                    <a:pt x="212630" y="207631"/>
                  </a:lnTo>
                  <a:lnTo>
                    <a:pt x="212261" y="207873"/>
                  </a:lnTo>
                  <a:lnTo>
                    <a:pt x="211621" y="207835"/>
                  </a:lnTo>
                  <a:lnTo>
                    <a:pt x="210916" y="208025"/>
                  </a:lnTo>
                  <a:lnTo>
                    <a:pt x="210824" y="208203"/>
                  </a:lnTo>
                  <a:lnTo>
                    <a:pt x="210223" y="208460"/>
                  </a:lnTo>
                  <a:lnTo>
                    <a:pt x="210228" y="208238"/>
                  </a:lnTo>
                  <a:lnTo>
                    <a:pt x="209136" y="208247"/>
                  </a:lnTo>
                  <a:lnTo>
                    <a:pt x="208656" y="208341"/>
                  </a:lnTo>
                  <a:lnTo>
                    <a:pt x="208028" y="208660"/>
                  </a:lnTo>
                  <a:lnTo>
                    <a:pt x="206976" y="208906"/>
                  </a:lnTo>
                  <a:lnTo>
                    <a:pt x="205823" y="208598"/>
                  </a:lnTo>
                  <a:lnTo>
                    <a:pt x="205809" y="208390"/>
                  </a:lnTo>
                  <a:lnTo>
                    <a:pt x="205638" y="208256"/>
                  </a:lnTo>
                  <a:lnTo>
                    <a:pt x="205367" y="208275"/>
                  </a:lnTo>
                  <a:lnTo>
                    <a:pt x="204736" y="208542"/>
                  </a:lnTo>
                  <a:lnTo>
                    <a:pt x="204104" y="208350"/>
                  </a:lnTo>
                  <a:lnTo>
                    <a:pt x="203207" y="209138"/>
                  </a:lnTo>
                  <a:lnTo>
                    <a:pt x="202397" y="210565"/>
                  </a:lnTo>
                  <a:lnTo>
                    <a:pt x="202139" y="211197"/>
                  </a:lnTo>
                  <a:lnTo>
                    <a:pt x="202249" y="211896"/>
                  </a:lnTo>
                  <a:lnTo>
                    <a:pt x="202227" y="212085"/>
                  </a:lnTo>
                  <a:lnTo>
                    <a:pt x="202285" y="212234"/>
                  </a:lnTo>
                  <a:lnTo>
                    <a:pt x="202561" y="212382"/>
                  </a:lnTo>
                  <a:lnTo>
                    <a:pt x="202522" y="212843"/>
                  </a:lnTo>
                  <a:lnTo>
                    <a:pt x="202168" y="213924"/>
                  </a:lnTo>
                  <a:lnTo>
                    <a:pt x="201988" y="214292"/>
                  </a:lnTo>
                  <a:lnTo>
                    <a:pt x="201403" y="215307"/>
                  </a:lnTo>
                  <a:lnTo>
                    <a:pt x="201235" y="215356"/>
                  </a:lnTo>
                  <a:lnTo>
                    <a:pt x="200735" y="216109"/>
                  </a:lnTo>
                  <a:lnTo>
                    <a:pt x="200785" y="217105"/>
                  </a:lnTo>
                  <a:lnTo>
                    <a:pt x="200359" y="217989"/>
                  </a:lnTo>
                  <a:lnTo>
                    <a:pt x="200193" y="218153"/>
                  </a:lnTo>
                  <a:lnTo>
                    <a:pt x="199855" y="218357"/>
                  </a:lnTo>
                  <a:lnTo>
                    <a:pt x="199216" y="218405"/>
                  </a:lnTo>
                  <a:lnTo>
                    <a:pt x="198437" y="218092"/>
                  </a:lnTo>
                  <a:lnTo>
                    <a:pt x="198109" y="218159"/>
                  </a:lnTo>
                  <a:lnTo>
                    <a:pt x="195219" y="219463"/>
                  </a:lnTo>
                  <a:lnTo>
                    <a:pt x="195005" y="219645"/>
                  </a:lnTo>
                  <a:lnTo>
                    <a:pt x="194519" y="220395"/>
                  </a:lnTo>
                  <a:lnTo>
                    <a:pt x="194414" y="220625"/>
                  </a:lnTo>
                  <a:lnTo>
                    <a:pt x="194282" y="221380"/>
                  </a:lnTo>
                  <a:lnTo>
                    <a:pt x="194343" y="223460"/>
                  </a:lnTo>
                  <a:lnTo>
                    <a:pt x="194780" y="224891"/>
                  </a:lnTo>
                  <a:lnTo>
                    <a:pt x="195239" y="225958"/>
                  </a:lnTo>
                  <a:lnTo>
                    <a:pt x="195908" y="227009"/>
                  </a:lnTo>
                  <a:lnTo>
                    <a:pt x="195759" y="227599"/>
                  </a:lnTo>
                  <a:lnTo>
                    <a:pt x="195462" y="227987"/>
                  </a:lnTo>
                  <a:lnTo>
                    <a:pt x="193278" y="230065"/>
                  </a:lnTo>
                  <a:lnTo>
                    <a:pt x="193220" y="230305"/>
                  </a:lnTo>
                  <a:lnTo>
                    <a:pt x="191811" y="231673"/>
                  </a:lnTo>
                  <a:lnTo>
                    <a:pt x="191663" y="232041"/>
                  </a:lnTo>
                  <a:lnTo>
                    <a:pt x="191602" y="232461"/>
                  </a:lnTo>
                  <a:lnTo>
                    <a:pt x="189985" y="234895"/>
                  </a:lnTo>
                  <a:lnTo>
                    <a:pt x="189632" y="235612"/>
                  </a:lnTo>
                  <a:lnTo>
                    <a:pt x="189794" y="235954"/>
                  </a:lnTo>
                  <a:lnTo>
                    <a:pt x="190489" y="236433"/>
                  </a:lnTo>
                  <a:lnTo>
                    <a:pt x="190995" y="236440"/>
                  </a:lnTo>
                  <a:lnTo>
                    <a:pt x="191720" y="235860"/>
                  </a:lnTo>
                  <a:lnTo>
                    <a:pt x="191882" y="236057"/>
                  </a:lnTo>
                  <a:lnTo>
                    <a:pt x="191984" y="236358"/>
                  </a:lnTo>
                  <a:lnTo>
                    <a:pt x="191761" y="237019"/>
                  </a:lnTo>
                  <a:lnTo>
                    <a:pt x="191555" y="237230"/>
                  </a:lnTo>
                  <a:lnTo>
                    <a:pt x="191510" y="237396"/>
                  </a:lnTo>
                  <a:lnTo>
                    <a:pt x="192814" y="237851"/>
                  </a:lnTo>
                  <a:lnTo>
                    <a:pt x="193252" y="237760"/>
                  </a:lnTo>
                  <a:lnTo>
                    <a:pt x="193441" y="237815"/>
                  </a:lnTo>
                  <a:lnTo>
                    <a:pt x="193297" y="238903"/>
                  </a:lnTo>
                  <a:lnTo>
                    <a:pt x="193472" y="239810"/>
                  </a:lnTo>
                  <a:lnTo>
                    <a:pt x="193703" y="240282"/>
                  </a:lnTo>
                  <a:lnTo>
                    <a:pt x="193716" y="240568"/>
                  </a:lnTo>
                  <a:lnTo>
                    <a:pt x="193699" y="241456"/>
                  </a:lnTo>
                  <a:lnTo>
                    <a:pt x="191822" y="241646"/>
                  </a:lnTo>
                  <a:lnTo>
                    <a:pt x="191390" y="241828"/>
                  </a:lnTo>
                  <a:lnTo>
                    <a:pt x="190988" y="242404"/>
                  </a:lnTo>
                  <a:lnTo>
                    <a:pt x="190980" y="243073"/>
                  </a:lnTo>
                  <a:lnTo>
                    <a:pt x="190836" y="243277"/>
                  </a:lnTo>
                  <a:lnTo>
                    <a:pt x="190290" y="243642"/>
                  </a:lnTo>
                  <a:lnTo>
                    <a:pt x="189940" y="244444"/>
                  </a:lnTo>
                  <a:lnTo>
                    <a:pt x="190813" y="244630"/>
                  </a:lnTo>
                  <a:lnTo>
                    <a:pt x="191005" y="244526"/>
                  </a:lnTo>
                  <a:lnTo>
                    <a:pt x="192336" y="244541"/>
                  </a:lnTo>
                  <a:lnTo>
                    <a:pt x="196510" y="244364"/>
                  </a:lnTo>
                  <a:lnTo>
                    <a:pt x="196203" y="244834"/>
                  </a:lnTo>
                  <a:lnTo>
                    <a:pt x="195466" y="245113"/>
                  </a:lnTo>
                  <a:lnTo>
                    <a:pt x="195291" y="245243"/>
                  </a:lnTo>
                  <a:lnTo>
                    <a:pt x="194671" y="246023"/>
                  </a:lnTo>
                  <a:lnTo>
                    <a:pt x="193524" y="246688"/>
                  </a:lnTo>
                  <a:lnTo>
                    <a:pt x="192795" y="247569"/>
                  </a:lnTo>
                  <a:lnTo>
                    <a:pt x="192450" y="248219"/>
                  </a:lnTo>
                  <a:lnTo>
                    <a:pt x="192420" y="248795"/>
                  </a:lnTo>
                  <a:lnTo>
                    <a:pt x="192586" y="249100"/>
                  </a:lnTo>
                  <a:lnTo>
                    <a:pt x="192721" y="250226"/>
                  </a:lnTo>
                  <a:lnTo>
                    <a:pt x="192660" y="250419"/>
                  </a:lnTo>
                  <a:lnTo>
                    <a:pt x="193769" y="251465"/>
                  </a:lnTo>
                  <a:lnTo>
                    <a:pt x="193772" y="253830"/>
                  </a:lnTo>
                  <a:lnTo>
                    <a:pt x="213161" y="253650"/>
                  </a:lnTo>
                  <a:lnTo>
                    <a:pt x="213242" y="241096"/>
                  </a:lnTo>
                  <a:lnTo>
                    <a:pt x="213269" y="239610"/>
                  </a:lnTo>
                  <a:lnTo>
                    <a:pt x="215996" y="239578"/>
                  </a:lnTo>
                  <a:lnTo>
                    <a:pt x="217791" y="239616"/>
                  </a:lnTo>
                  <a:lnTo>
                    <a:pt x="218104" y="239617"/>
                  </a:lnTo>
                  <a:lnTo>
                    <a:pt x="218287" y="239623"/>
                  </a:lnTo>
                  <a:lnTo>
                    <a:pt x="218815" y="239125"/>
                  </a:lnTo>
                  <a:lnTo>
                    <a:pt x="218755" y="238854"/>
                  </a:lnTo>
                  <a:lnTo>
                    <a:pt x="219264" y="238407"/>
                  </a:lnTo>
                  <a:lnTo>
                    <a:pt x="220744" y="237444"/>
                  </a:lnTo>
                  <a:lnTo>
                    <a:pt x="221452" y="237161"/>
                  </a:lnTo>
                  <a:lnTo>
                    <a:pt x="222369" y="237321"/>
                  </a:lnTo>
                  <a:lnTo>
                    <a:pt x="222457" y="237462"/>
                  </a:lnTo>
                  <a:lnTo>
                    <a:pt x="222518" y="237670"/>
                  </a:lnTo>
                  <a:lnTo>
                    <a:pt x="222239" y="238097"/>
                  </a:lnTo>
                  <a:lnTo>
                    <a:pt x="222173" y="238313"/>
                  </a:lnTo>
                  <a:lnTo>
                    <a:pt x="222199" y="238517"/>
                  </a:lnTo>
                  <a:lnTo>
                    <a:pt x="222964" y="238030"/>
                  </a:lnTo>
                  <a:lnTo>
                    <a:pt x="223698" y="238034"/>
                  </a:lnTo>
                  <a:lnTo>
                    <a:pt x="224200" y="238108"/>
                  </a:lnTo>
                  <a:lnTo>
                    <a:pt x="224383" y="238216"/>
                  </a:lnTo>
                  <a:lnTo>
                    <a:pt x="225820" y="238212"/>
                  </a:lnTo>
                  <a:lnTo>
                    <a:pt x="227048" y="236804"/>
                  </a:lnTo>
                  <a:lnTo>
                    <a:pt x="234441" y="236387"/>
                  </a:lnTo>
                  <a:lnTo>
                    <a:pt x="234827" y="236271"/>
                  </a:lnTo>
                  <a:lnTo>
                    <a:pt x="234995" y="236054"/>
                  </a:lnTo>
                  <a:lnTo>
                    <a:pt x="234974" y="235574"/>
                  </a:lnTo>
                  <a:lnTo>
                    <a:pt x="235308" y="235242"/>
                  </a:lnTo>
                  <a:lnTo>
                    <a:pt x="236788" y="234738"/>
                  </a:lnTo>
                  <a:lnTo>
                    <a:pt x="237461" y="234560"/>
                  </a:lnTo>
                  <a:lnTo>
                    <a:pt x="238239" y="234756"/>
                  </a:lnTo>
                  <a:lnTo>
                    <a:pt x="238654" y="234760"/>
                  </a:lnTo>
                  <a:lnTo>
                    <a:pt x="238872" y="234686"/>
                  </a:lnTo>
                  <a:lnTo>
                    <a:pt x="239375" y="234058"/>
                  </a:lnTo>
                  <a:lnTo>
                    <a:pt x="239628" y="233953"/>
                  </a:lnTo>
                  <a:lnTo>
                    <a:pt x="240694" y="233697"/>
                  </a:lnTo>
                  <a:lnTo>
                    <a:pt x="243588" y="233463"/>
                  </a:lnTo>
                  <a:lnTo>
                    <a:pt x="244142" y="233920"/>
                  </a:lnTo>
                  <a:lnTo>
                    <a:pt x="244108" y="234124"/>
                  </a:lnTo>
                  <a:lnTo>
                    <a:pt x="243994" y="234373"/>
                  </a:lnTo>
                  <a:lnTo>
                    <a:pt x="244356" y="235232"/>
                  </a:lnTo>
                  <a:lnTo>
                    <a:pt x="244701" y="235648"/>
                  </a:lnTo>
                  <a:lnTo>
                    <a:pt x="244609" y="236592"/>
                  </a:lnTo>
                  <a:lnTo>
                    <a:pt x="244417" y="236982"/>
                  </a:lnTo>
                  <a:lnTo>
                    <a:pt x="244858" y="238391"/>
                  </a:lnTo>
                  <a:lnTo>
                    <a:pt x="245185" y="238164"/>
                  </a:lnTo>
                  <a:lnTo>
                    <a:pt x="245815" y="238045"/>
                  </a:lnTo>
                  <a:lnTo>
                    <a:pt x="246579" y="237317"/>
                  </a:lnTo>
                  <a:lnTo>
                    <a:pt x="247187" y="236939"/>
                  </a:lnTo>
                  <a:lnTo>
                    <a:pt x="247462" y="236504"/>
                  </a:lnTo>
                  <a:lnTo>
                    <a:pt x="247698" y="236905"/>
                  </a:lnTo>
                  <a:lnTo>
                    <a:pt x="247820" y="237615"/>
                  </a:lnTo>
                  <a:lnTo>
                    <a:pt x="249126" y="237619"/>
                  </a:lnTo>
                  <a:lnTo>
                    <a:pt x="251948" y="237682"/>
                  </a:lnTo>
                  <a:lnTo>
                    <a:pt x="254718" y="237596"/>
                  </a:lnTo>
                  <a:lnTo>
                    <a:pt x="257356" y="237751"/>
                  </a:lnTo>
                  <a:lnTo>
                    <a:pt x="257339" y="240096"/>
                  </a:lnTo>
                  <a:lnTo>
                    <a:pt x="260130" y="240148"/>
                  </a:lnTo>
                  <a:lnTo>
                    <a:pt x="268445" y="240220"/>
                  </a:lnTo>
                  <a:lnTo>
                    <a:pt x="268461" y="237860"/>
                  </a:lnTo>
                  <a:lnTo>
                    <a:pt x="271160" y="237848"/>
                  </a:lnTo>
                  <a:lnTo>
                    <a:pt x="271157" y="240219"/>
                  </a:lnTo>
                  <a:lnTo>
                    <a:pt x="273987" y="240211"/>
                  </a:lnTo>
                  <a:lnTo>
                    <a:pt x="273978" y="235473"/>
                  </a:lnTo>
                  <a:lnTo>
                    <a:pt x="277870" y="235518"/>
                  </a:lnTo>
                  <a:lnTo>
                    <a:pt x="277828" y="235854"/>
                  </a:lnTo>
                  <a:lnTo>
                    <a:pt x="278399" y="236465"/>
                  </a:lnTo>
                  <a:lnTo>
                    <a:pt x="278881" y="236774"/>
                  </a:lnTo>
                  <a:lnTo>
                    <a:pt x="279659" y="236932"/>
                  </a:lnTo>
                  <a:lnTo>
                    <a:pt x="280905" y="236595"/>
                  </a:lnTo>
                  <a:lnTo>
                    <a:pt x="281790" y="236240"/>
                  </a:lnTo>
                  <a:lnTo>
                    <a:pt x="282407" y="236494"/>
                  </a:lnTo>
                  <a:lnTo>
                    <a:pt x="282421" y="237250"/>
                  </a:lnTo>
                  <a:lnTo>
                    <a:pt x="283037" y="237144"/>
                  </a:lnTo>
                  <a:lnTo>
                    <a:pt x="283517" y="237152"/>
                  </a:lnTo>
                  <a:lnTo>
                    <a:pt x="283566" y="237303"/>
                  </a:lnTo>
                  <a:lnTo>
                    <a:pt x="283802" y="237363"/>
                  </a:lnTo>
                  <a:lnTo>
                    <a:pt x="284269" y="237281"/>
                  </a:lnTo>
                  <a:lnTo>
                    <a:pt x="284470" y="237087"/>
                  </a:lnTo>
                  <a:lnTo>
                    <a:pt x="284614" y="236671"/>
                  </a:lnTo>
                  <a:lnTo>
                    <a:pt x="285116" y="236344"/>
                  </a:lnTo>
                  <a:lnTo>
                    <a:pt x="285119" y="240194"/>
                  </a:lnTo>
                  <a:lnTo>
                    <a:pt x="285134" y="243130"/>
                  </a:lnTo>
                  <a:lnTo>
                    <a:pt x="285166" y="248107"/>
                  </a:lnTo>
                  <a:lnTo>
                    <a:pt x="284985" y="256784"/>
                  </a:lnTo>
                  <a:lnTo>
                    <a:pt x="285054" y="259641"/>
                  </a:lnTo>
                  <a:lnTo>
                    <a:pt x="284985" y="264524"/>
                  </a:lnTo>
                  <a:lnTo>
                    <a:pt x="284920" y="282904"/>
                  </a:lnTo>
                  <a:lnTo>
                    <a:pt x="284715" y="304244"/>
                  </a:lnTo>
                  <a:lnTo>
                    <a:pt x="284719" y="306643"/>
                  </a:lnTo>
                  <a:lnTo>
                    <a:pt x="284708" y="308694"/>
                  </a:lnTo>
                  <a:lnTo>
                    <a:pt x="284706" y="316130"/>
                  </a:lnTo>
                  <a:lnTo>
                    <a:pt x="284583" y="328050"/>
                  </a:lnTo>
                  <a:lnTo>
                    <a:pt x="284590" y="332447"/>
                  </a:lnTo>
                  <a:lnTo>
                    <a:pt x="284528" y="339859"/>
                  </a:lnTo>
                  <a:lnTo>
                    <a:pt x="255875" y="339698"/>
                  </a:lnTo>
                  <a:lnTo>
                    <a:pt x="255817" y="338140"/>
                  </a:lnTo>
                  <a:lnTo>
                    <a:pt x="255246" y="337886"/>
                  </a:lnTo>
                  <a:lnTo>
                    <a:pt x="254970" y="337319"/>
                  </a:lnTo>
                  <a:lnTo>
                    <a:pt x="253860" y="336115"/>
                  </a:lnTo>
                  <a:lnTo>
                    <a:pt x="253491" y="333149"/>
                  </a:lnTo>
                  <a:lnTo>
                    <a:pt x="252557" y="332426"/>
                  </a:lnTo>
                  <a:lnTo>
                    <a:pt x="252022" y="332483"/>
                  </a:lnTo>
                  <a:lnTo>
                    <a:pt x="251970" y="332656"/>
                  </a:lnTo>
                  <a:lnTo>
                    <a:pt x="250687" y="332712"/>
                  </a:lnTo>
                  <a:lnTo>
                    <a:pt x="250345" y="331932"/>
                  </a:lnTo>
                  <a:lnTo>
                    <a:pt x="250045" y="330910"/>
                  </a:lnTo>
                  <a:lnTo>
                    <a:pt x="249630" y="330624"/>
                  </a:lnTo>
                  <a:lnTo>
                    <a:pt x="248930" y="329921"/>
                  </a:lnTo>
                  <a:lnTo>
                    <a:pt x="248702" y="329014"/>
                  </a:lnTo>
                  <a:lnTo>
                    <a:pt x="248953" y="328482"/>
                  </a:lnTo>
                  <a:lnTo>
                    <a:pt x="249208" y="328401"/>
                  </a:lnTo>
                  <a:lnTo>
                    <a:pt x="249844" y="328398"/>
                  </a:lnTo>
                  <a:lnTo>
                    <a:pt x="250218" y="328020"/>
                  </a:lnTo>
                  <a:lnTo>
                    <a:pt x="250402" y="328037"/>
                  </a:lnTo>
                  <a:lnTo>
                    <a:pt x="251214" y="327817"/>
                  </a:lnTo>
                  <a:lnTo>
                    <a:pt x="251231" y="327520"/>
                  </a:lnTo>
                  <a:lnTo>
                    <a:pt x="251550" y="327332"/>
                  </a:lnTo>
                  <a:lnTo>
                    <a:pt x="250126" y="327695"/>
                  </a:lnTo>
                  <a:lnTo>
                    <a:pt x="246575" y="327813"/>
                  </a:lnTo>
                  <a:lnTo>
                    <a:pt x="244463" y="328088"/>
                  </a:lnTo>
                  <a:lnTo>
                    <a:pt x="237719" y="328221"/>
                  </a:lnTo>
                  <a:lnTo>
                    <a:pt x="236754" y="328136"/>
                  </a:lnTo>
                  <a:lnTo>
                    <a:pt x="235427" y="328304"/>
                  </a:lnTo>
                  <a:lnTo>
                    <a:pt x="234278" y="328565"/>
                  </a:lnTo>
                  <a:lnTo>
                    <a:pt x="232435" y="328795"/>
                  </a:lnTo>
                  <a:lnTo>
                    <a:pt x="232067" y="328679"/>
                  </a:lnTo>
                  <a:lnTo>
                    <a:pt x="231933" y="328516"/>
                  </a:lnTo>
                  <a:lnTo>
                    <a:pt x="230377" y="328415"/>
                  </a:lnTo>
                  <a:lnTo>
                    <a:pt x="228480" y="328897"/>
                  </a:lnTo>
                  <a:lnTo>
                    <a:pt x="227965" y="329102"/>
                  </a:lnTo>
                  <a:lnTo>
                    <a:pt x="227745" y="329325"/>
                  </a:lnTo>
                  <a:lnTo>
                    <a:pt x="225104" y="330031"/>
                  </a:lnTo>
                  <a:lnTo>
                    <a:pt x="224542" y="330257"/>
                  </a:lnTo>
                  <a:lnTo>
                    <a:pt x="224287" y="330473"/>
                  </a:lnTo>
                  <a:lnTo>
                    <a:pt x="223652" y="330405"/>
                  </a:lnTo>
                  <a:lnTo>
                    <a:pt x="222365" y="330482"/>
                  </a:lnTo>
                  <a:lnTo>
                    <a:pt x="221494" y="331175"/>
                  </a:lnTo>
                  <a:lnTo>
                    <a:pt x="219977" y="331100"/>
                  </a:lnTo>
                  <a:lnTo>
                    <a:pt x="219229" y="331175"/>
                  </a:lnTo>
                  <a:lnTo>
                    <a:pt x="218948" y="330968"/>
                  </a:lnTo>
                  <a:lnTo>
                    <a:pt x="218446" y="330850"/>
                  </a:lnTo>
                  <a:lnTo>
                    <a:pt x="218213" y="330879"/>
                  </a:lnTo>
                  <a:lnTo>
                    <a:pt x="217784" y="330803"/>
                  </a:lnTo>
                  <a:lnTo>
                    <a:pt x="215828" y="331482"/>
                  </a:lnTo>
                  <a:lnTo>
                    <a:pt x="214683" y="331537"/>
                  </a:lnTo>
                  <a:lnTo>
                    <a:pt x="215120" y="331407"/>
                  </a:lnTo>
                  <a:lnTo>
                    <a:pt x="215461" y="331337"/>
                  </a:lnTo>
                  <a:lnTo>
                    <a:pt x="215154" y="331099"/>
                  </a:lnTo>
                  <a:lnTo>
                    <a:pt x="212912" y="331042"/>
                  </a:lnTo>
                  <a:lnTo>
                    <a:pt x="211646" y="330708"/>
                  </a:lnTo>
                  <a:lnTo>
                    <a:pt x="211374" y="330574"/>
                  </a:lnTo>
                  <a:lnTo>
                    <a:pt x="210920" y="330013"/>
                  </a:lnTo>
                  <a:lnTo>
                    <a:pt x="210077" y="329812"/>
                  </a:lnTo>
                  <a:lnTo>
                    <a:pt x="210035" y="329499"/>
                  </a:lnTo>
                  <a:lnTo>
                    <a:pt x="210069" y="325457"/>
                  </a:lnTo>
                  <a:lnTo>
                    <a:pt x="210161" y="320465"/>
                  </a:lnTo>
                  <a:lnTo>
                    <a:pt x="202201" y="320445"/>
                  </a:lnTo>
                  <a:lnTo>
                    <a:pt x="199128" y="320529"/>
                  </a:lnTo>
                  <a:lnTo>
                    <a:pt x="199130" y="324056"/>
                  </a:lnTo>
                  <a:lnTo>
                    <a:pt x="193603" y="324184"/>
                  </a:lnTo>
                  <a:lnTo>
                    <a:pt x="193642" y="325009"/>
                  </a:lnTo>
                  <a:lnTo>
                    <a:pt x="194070" y="325232"/>
                  </a:lnTo>
                  <a:lnTo>
                    <a:pt x="195107" y="326097"/>
                  </a:lnTo>
                  <a:lnTo>
                    <a:pt x="196157" y="326818"/>
                  </a:lnTo>
                  <a:lnTo>
                    <a:pt x="196620" y="327449"/>
                  </a:lnTo>
                  <a:lnTo>
                    <a:pt x="196702" y="327762"/>
                  </a:lnTo>
                  <a:lnTo>
                    <a:pt x="196969" y="328319"/>
                  </a:lnTo>
                  <a:lnTo>
                    <a:pt x="197972" y="328494"/>
                  </a:lnTo>
                  <a:lnTo>
                    <a:pt x="198793" y="328353"/>
                  </a:lnTo>
                  <a:lnTo>
                    <a:pt x="199243" y="328610"/>
                  </a:lnTo>
                  <a:lnTo>
                    <a:pt x="199337" y="328794"/>
                  </a:lnTo>
                  <a:lnTo>
                    <a:pt x="197973" y="331307"/>
                  </a:lnTo>
                  <a:lnTo>
                    <a:pt x="197684" y="331252"/>
                  </a:lnTo>
                  <a:lnTo>
                    <a:pt x="197591" y="331036"/>
                  </a:lnTo>
                  <a:lnTo>
                    <a:pt x="197500" y="329746"/>
                  </a:lnTo>
                  <a:lnTo>
                    <a:pt x="196680" y="329077"/>
                  </a:lnTo>
                  <a:lnTo>
                    <a:pt x="195491" y="329084"/>
                  </a:lnTo>
                  <a:lnTo>
                    <a:pt x="194441" y="328672"/>
                  </a:lnTo>
                  <a:lnTo>
                    <a:pt x="191921" y="327988"/>
                  </a:lnTo>
                  <a:lnTo>
                    <a:pt x="191419" y="327698"/>
                  </a:lnTo>
                  <a:lnTo>
                    <a:pt x="189440" y="327487"/>
                  </a:lnTo>
                  <a:lnTo>
                    <a:pt x="187650" y="327633"/>
                  </a:lnTo>
                  <a:lnTo>
                    <a:pt x="185327" y="327594"/>
                  </a:lnTo>
                  <a:lnTo>
                    <a:pt x="185329" y="330014"/>
                  </a:lnTo>
                  <a:lnTo>
                    <a:pt x="177038" y="330014"/>
                  </a:lnTo>
                  <a:lnTo>
                    <a:pt x="176814" y="330499"/>
                  </a:lnTo>
                  <a:lnTo>
                    <a:pt x="175127" y="330415"/>
                  </a:lnTo>
                  <a:lnTo>
                    <a:pt x="174518" y="330193"/>
                  </a:lnTo>
                  <a:lnTo>
                    <a:pt x="173874" y="330304"/>
                  </a:lnTo>
                  <a:lnTo>
                    <a:pt x="173593" y="329806"/>
                  </a:lnTo>
                  <a:lnTo>
                    <a:pt x="173744" y="329487"/>
                  </a:lnTo>
                  <a:lnTo>
                    <a:pt x="173658" y="329149"/>
                  </a:lnTo>
                  <a:lnTo>
                    <a:pt x="172832" y="328863"/>
                  </a:lnTo>
                  <a:lnTo>
                    <a:pt x="172128" y="328874"/>
                  </a:lnTo>
                  <a:lnTo>
                    <a:pt x="171968" y="329071"/>
                  </a:lnTo>
                  <a:lnTo>
                    <a:pt x="171497" y="328819"/>
                  </a:lnTo>
                  <a:lnTo>
                    <a:pt x="171466" y="328288"/>
                  </a:lnTo>
                  <a:lnTo>
                    <a:pt x="171358" y="328117"/>
                  </a:lnTo>
                  <a:lnTo>
                    <a:pt x="169273" y="326424"/>
                  </a:lnTo>
                  <a:lnTo>
                    <a:pt x="168734" y="325376"/>
                  </a:lnTo>
                  <a:lnTo>
                    <a:pt x="168700" y="324673"/>
                  </a:lnTo>
                  <a:lnTo>
                    <a:pt x="167485" y="324190"/>
                  </a:lnTo>
                  <a:lnTo>
                    <a:pt x="166102" y="323877"/>
                  </a:lnTo>
                  <a:lnTo>
                    <a:pt x="165955" y="323970"/>
                  </a:lnTo>
                  <a:lnTo>
                    <a:pt x="165908" y="327703"/>
                  </a:lnTo>
                  <a:lnTo>
                    <a:pt x="163140" y="327736"/>
                  </a:lnTo>
                  <a:lnTo>
                    <a:pt x="163187" y="328905"/>
                  </a:lnTo>
                  <a:lnTo>
                    <a:pt x="160537" y="328870"/>
                  </a:lnTo>
                  <a:lnTo>
                    <a:pt x="159876" y="329688"/>
                  </a:lnTo>
                  <a:lnTo>
                    <a:pt x="159726" y="330017"/>
                  </a:lnTo>
                  <a:lnTo>
                    <a:pt x="156065" y="330019"/>
                  </a:lnTo>
                  <a:lnTo>
                    <a:pt x="154527" y="330021"/>
                  </a:lnTo>
                  <a:lnTo>
                    <a:pt x="152643" y="326444"/>
                  </a:lnTo>
                  <a:lnTo>
                    <a:pt x="152468" y="325458"/>
                  </a:lnTo>
                  <a:lnTo>
                    <a:pt x="152630" y="324563"/>
                  </a:lnTo>
                  <a:lnTo>
                    <a:pt x="152578" y="323880"/>
                  </a:lnTo>
                  <a:lnTo>
                    <a:pt x="152047" y="322790"/>
                  </a:lnTo>
                  <a:lnTo>
                    <a:pt x="151879" y="320155"/>
                  </a:lnTo>
                  <a:lnTo>
                    <a:pt x="151789" y="319765"/>
                  </a:lnTo>
                  <a:lnTo>
                    <a:pt x="151348" y="319033"/>
                  </a:lnTo>
                  <a:lnTo>
                    <a:pt x="150092" y="317894"/>
                  </a:lnTo>
                  <a:lnTo>
                    <a:pt x="148849" y="316902"/>
                  </a:lnTo>
                  <a:lnTo>
                    <a:pt x="148189" y="316219"/>
                  </a:lnTo>
                  <a:lnTo>
                    <a:pt x="147930" y="315861"/>
                  </a:lnTo>
                  <a:lnTo>
                    <a:pt x="147606" y="315194"/>
                  </a:lnTo>
                  <a:lnTo>
                    <a:pt x="147373" y="314527"/>
                  </a:lnTo>
                  <a:lnTo>
                    <a:pt x="147257" y="313795"/>
                  </a:lnTo>
                  <a:lnTo>
                    <a:pt x="147244" y="313486"/>
                  </a:lnTo>
                  <a:lnTo>
                    <a:pt x="147322" y="313031"/>
                  </a:lnTo>
                  <a:lnTo>
                    <a:pt x="147606" y="312071"/>
                  </a:lnTo>
                  <a:lnTo>
                    <a:pt x="148331" y="310217"/>
                  </a:lnTo>
                  <a:lnTo>
                    <a:pt x="149225" y="308314"/>
                  </a:lnTo>
                  <a:lnTo>
                    <a:pt x="149419" y="308053"/>
                  </a:lnTo>
                  <a:lnTo>
                    <a:pt x="150351" y="307484"/>
                  </a:lnTo>
                  <a:lnTo>
                    <a:pt x="151309" y="307175"/>
                  </a:lnTo>
                  <a:lnTo>
                    <a:pt x="151465" y="306964"/>
                  </a:lnTo>
                  <a:lnTo>
                    <a:pt x="151646" y="306297"/>
                  </a:lnTo>
                  <a:lnTo>
                    <a:pt x="152449" y="305061"/>
                  </a:lnTo>
                  <a:lnTo>
                    <a:pt x="152604" y="304686"/>
                  </a:lnTo>
                  <a:lnTo>
                    <a:pt x="152799" y="303193"/>
                  </a:lnTo>
                  <a:lnTo>
                    <a:pt x="152719" y="302073"/>
                  </a:lnTo>
                  <a:lnTo>
                    <a:pt x="152643" y="301697"/>
                  </a:lnTo>
                  <a:lnTo>
                    <a:pt x="152262" y="300874"/>
                  </a:lnTo>
                  <a:lnTo>
                    <a:pt x="151789" y="300158"/>
                  </a:lnTo>
                  <a:lnTo>
                    <a:pt x="151539" y="299645"/>
                  </a:lnTo>
                  <a:lnTo>
                    <a:pt x="151423" y="299201"/>
                  </a:lnTo>
                  <a:lnTo>
                    <a:pt x="151350" y="298197"/>
                  </a:lnTo>
                  <a:lnTo>
                    <a:pt x="151436" y="297413"/>
                  </a:lnTo>
                  <a:lnTo>
                    <a:pt x="152253" y="295723"/>
                  </a:lnTo>
                  <a:lnTo>
                    <a:pt x="152316" y="295443"/>
                  </a:lnTo>
                  <a:lnTo>
                    <a:pt x="152028" y="293334"/>
                  </a:lnTo>
                  <a:lnTo>
                    <a:pt x="152073" y="292460"/>
                  </a:lnTo>
                  <a:lnTo>
                    <a:pt x="152405" y="291678"/>
                  </a:lnTo>
                  <a:lnTo>
                    <a:pt x="152478" y="291278"/>
                  </a:lnTo>
                  <a:lnTo>
                    <a:pt x="152385" y="290583"/>
                  </a:lnTo>
                  <a:lnTo>
                    <a:pt x="152105" y="289978"/>
                  </a:lnTo>
                  <a:lnTo>
                    <a:pt x="151672" y="289380"/>
                  </a:lnTo>
                  <a:lnTo>
                    <a:pt x="151167" y="288908"/>
                  </a:lnTo>
                  <a:lnTo>
                    <a:pt x="150558" y="288599"/>
                  </a:lnTo>
                  <a:lnTo>
                    <a:pt x="148746" y="288567"/>
                  </a:lnTo>
                  <a:lnTo>
                    <a:pt x="147205" y="288697"/>
                  </a:lnTo>
                  <a:lnTo>
                    <a:pt x="145806" y="288974"/>
                  </a:lnTo>
                  <a:lnTo>
                    <a:pt x="144563" y="289055"/>
                  </a:lnTo>
                  <a:lnTo>
                    <a:pt x="143450" y="288925"/>
                  </a:lnTo>
                  <a:lnTo>
                    <a:pt x="142971" y="288713"/>
                  </a:lnTo>
                  <a:lnTo>
                    <a:pt x="141236" y="286713"/>
                  </a:lnTo>
                  <a:lnTo>
                    <a:pt x="140899" y="286160"/>
                  </a:lnTo>
                  <a:lnTo>
                    <a:pt x="140394" y="284468"/>
                  </a:lnTo>
                  <a:lnTo>
                    <a:pt x="140562" y="282793"/>
                  </a:lnTo>
                  <a:lnTo>
                    <a:pt x="140193" y="282796"/>
                  </a:lnTo>
                  <a:lnTo>
                    <a:pt x="122073" y="282854"/>
                  </a:lnTo>
                  <a:lnTo>
                    <a:pt x="119176" y="282908"/>
                  </a:lnTo>
                  <a:lnTo>
                    <a:pt x="113826" y="282939"/>
                  </a:lnTo>
                  <a:lnTo>
                    <a:pt x="108322" y="282891"/>
                  </a:lnTo>
                  <a:lnTo>
                    <a:pt x="102424" y="283005"/>
                  </a:lnTo>
                  <a:lnTo>
                    <a:pt x="101887" y="282598"/>
                  </a:lnTo>
                  <a:lnTo>
                    <a:pt x="101425" y="281809"/>
                  </a:lnTo>
                  <a:lnTo>
                    <a:pt x="100256" y="280858"/>
                  </a:lnTo>
                  <a:lnTo>
                    <a:pt x="98650" y="280679"/>
                  </a:lnTo>
                  <a:lnTo>
                    <a:pt x="98158" y="280695"/>
                  </a:lnTo>
                  <a:lnTo>
                    <a:pt x="97601" y="280841"/>
                  </a:lnTo>
                  <a:lnTo>
                    <a:pt x="97121" y="280474"/>
                  </a:lnTo>
                  <a:lnTo>
                    <a:pt x="96608" y="279995"/>
                  </a:lnTo>
                  <a:lnTo>
                    <a:pt x="96329" y="279542"/>
                  </a:lnTo>
                  <a:lnTo>
                    <a:pt x="94895" y="278499"/>
                  </a:lnTo>
                  <a:lnTo>
                    <a:pt x="94636" y="277995"/>
                  </a:lnTo>
                  <a:lnTo>
                    <a:pt x="94636" y="277653"/>
                  </a:lnTo>
                  <a:lnTo>
                    <a:pt x="94092" y="277165"/>
                  </a:lnTo>
                  <a:lnTo>
                    <a:pt x="93316" y="276645"/>
                  </a:lnTo>
                  <a:lnTo>
                    <a:pt x="91192" y="275522"/>
                  </a:lnTo>
                  <a:lnTo>
                    <a:pt x="90830" y="275506"/>
                  </a:lnTo>
                  <a:lnTo>
                    <a:pt x="90571" y="275750"/>
                  </a:lnTo>
                  <a:lnTo>
                    <a:pt x="90441" y="275766"/>
                  </a:lnTo>
                  <a:lnTo>
                    <a:pt x="89794" y="275458"/>
                  </a:lnTo>
                  <a:lnTo>
                    <a:pt x="89664" y="275165"/>
                  </a:lnTo>
                  <a:lnTo>
                    <a:pt x="89625" y="274774"/>
                  </a:lnTo>
                  <a:lnTo>
                    <a:pt x="88900" y="274156"/>
                  </a:lnTo>
                  <a:lnTo>
                    <a:pt x="88566" y="273993"/>
                  </a:lnTo>
                  <a:lnTo>
                    <a:pt x="88460" y="273815"/>
                  </a:lnTo>
                  <a:lnTo>
                    <a:pt x="88318" y="273782"/>
                  </a:lnTo>
                  <a:lnTo>
                    <a:pt x="87186" y="273790"/>
                  </a:lnTo>
                  <a:lnTo>
                    <a:pt x="86984" y="273787"/>
                  </a:lnTo>
                  <a:lnTo>
                    <a:pt x="85884" y="273200"/>
                  </a:lnTo>
                  <a:lnTo>
                    <a:pt x="85695" y="272882"/>
                  </a:lnTo>
                  <a:lnTo>
                    <a:pt x="85552" y="272504"/>
                  </a:lnTo>
                  <a:lnTo>
                    <a:pt x="85525" y="272193"/>
                  </a:lnTo>
                  <a:lnTo>
                    <a:pt x="85157" y="271411"/>
                  </a:lnTo>
                  <a:lnTo>
                    <a:pt x="84802" y="271230"/>
                  </a:lnTo>
                  <a:lnTo>
                    <a:pt x="84126" y="271171"/>
                  </a:lnTo>
                  <a:lnTo>
                    <a:pt x="83847" y="271823"/>
                  </a:lnTo>
                  <a:lnTo>
                    <a:pt x="84149" y="273449"/>
                  </a:lnTo>
                  <a:lnTo>
                    <a:pt x="84317" y="273545"/>
                  </a:lnTo>
                  <a:lnTo>
                    <a:pt x="84434" y="273843"/>
                  </a:lnTo>
                  <a:lnTo>
                    <a:pt x="84370" y="273979"/>
                  </a:lnTo>
                  <a:lnTo>
                    <a:pt x="84196" y="274087"/>
                  </a:lnTo>
                  <a:lnTo>
                    <a:pt x="83199" y="274404"/>
                  </a:lnTo>
                  <a:lnTo>
                    <a:pt x="81975" y="274694"/>
                  </a:lnTo>
                  <a:lnTo>
                    <a:pt x="81861" y="275105"/>
                  </a:lnTo>
                  <a:lnTo>
                    <a:pt x="81906" y="275448"/>
                  </a:lnTo>
                  <a:lnTo>
                    <a:pt x="81732" y="275497"/>
                  </a:lnTo>
                  <a:lnTo>
                    <a:pt x="81313" y="275316"/>
                  </a:lnTo>
                  <a:lnTo>
                    <a:pt x="80304" y="275573"/>
                  </a:lnTo>
                  <a:lnTo>
                    <a:pt x="79222" y="275077"/>
                  </a:lnTo>
                  <a:lnTo>
                    <a:pt x="78999" y="274881"/>
                  </a:lnTo>
                  <a:lnTo>
                    <a:pt x="78932" y="274574"/>
                  </a:lnTo>
                  <a:lnTo>
                    <a:pt x="79159" y="274000"/>
                  </a:lnTo>
                  <a:lnTo>
                    <a:pt x="79067" y="273266"/>
                  </a:lnTo>
                  <a:lnTo>
                    <a:pt x="78880" y="272928"/>
                  </a:lnTo>
                  <a:lnTo>
                    <a:pt x="78108" y="272331"/>
                  </a:lnTo>
                  <a:lnTo>
                    <a:pt x="77936" y="271415"/>
                  </a:lnTo>
                  <a:lnTo>
                    <a:pt x="77872" y="270603"/>
                  </a:lnTo>
                  <a:lnTo>
                    <a:pt x="75253" y="270040"/>
                  </a:lnTo>
                  <a:lnTo>
                    <a:pt x="74816" y="270229"/>
                  </a:lnTo>
                  <a:lnTo>
                    <a:pt x="74287" y="270255"/>
                  </a:lnTo>
                  <a:lnTo>
                    <a:pt x="74194" y="270018"/>
                  </a:lnTo>
                  <a:lnTo>
                    <a:pt x="73994" y="269791"/>
                  </a:lnTo>
                  <a:lnTo>
                    <a:pt x="72776" y="269288"/>
                  </a:lnTo>
                  <a:lnTo>
                    <a:pt x="72624" y="269284"/>
                  </a:lnTo>
                  <a:lnTo>
                    <a:pt x="71718" y="269823"/>
                  </a:lnTo>
                  <a:lnTo>
                    <a:pt x="70925" y="269965"/>
                  </a:lnTo>
                  <a:lnTo>
                    <a:pt x="70264" y="269650"/>
                  </a:lnTo>
                  <a:lnTo>
                    <a:pt x="69541" y="269623"/>
                  </a:lnTo>
                  <a:lnTo>
                    <a:pt x="68742" y="269873"/>
                  </a:lnTo>
                  <a:lnTo>
                    <a:pt x="66686" y="269591"/>
                  </a:lnTo>
                  <a:lnTo>
                    <a:pt x="66108" y="269271"/>
                  </a:lnTo>
                  <a:lnTo>
                    <a:pt x="65615" y="268817"/>
                  </a:lnTo>
                  <a:lnTo>
                    <a:pt x="64914" y="268412"/>
                  </a:lnTo>
                  <a:lnTo>
                    <a:pt x="64452" y="268233"/>
                  </a:lnTo>
                  <a:lnTo>
                    <a:pt x="63328" y="267342"/>
                  </a:lnTo>
                  <a:lnTo>
                    <a:pt x="63069" y="266750"/>
                  </a:lnTo>
                  <a:lnTo>
                    <a:pt x="62465" y="266239"/>
                  </a:lnTo>
                  <a:lnTo>
                    <a:pt x="61981" y="266015"/>
                  </a:lnTo>
                  <a:lnTo>
                    <a:pt x="61171" y="266071"/>
                  </a:lnTo>
                  <a:lnTo>
                    <a:pt x="60857" y="265956"/>
                  </a:lnTo>
                  <a:lnTo>
                    <a:pt x="60731" y="265707"/>
                  </a:lnTo>
                  <a:lnTo>
                    <a:pt x="59738" y="265443"/>
                  </a:lnTo>
                  <a:lnTo>
                    <a:pt x="59429" y="265250"/>
                  </a:lnTo>
                  <a:lnTo>
                    <a:pt x="59154" y="264790"/>
                  </a:lnTo>
                  <a:lnTo>
                    <a:pt x="58719" y="263551"/>
                  </a:lnTo>
                  <a:lnTo>
                    <a:pt x="58654" y="262901"/>
                  </a:lnTo>
                  <a:lnTo>
                    <a:pt x="58771" y="262592"/>
                  </a:lnTo>
                  <a:lnTo>
                    <a:pt x="58771" y="262266"/>
                  </a:lnTo>
                  <a:lnTo>
                    <a:pt x="57877" y="261437"/>
                  </a:lnTo>
                  <a:lnTo>
                    <a:pt x="57061" y="261486"/>
                  </a:lnTo>
                  <a:lnTo>
                    <a:pt x="56401" y="261258"/>
                  </a:lnTo>
                  <a:lnTo>
                    <a:pt x="55534" y="261271"/>
                  </a:lnTo>
                  <a:lnTo>
                    <a:pt x="53288" y="260444"/>
                  </a:lnTo>
                  <a:lnTo>
                    <a:pt x="52614" y="260528"/>
                  </a:lnTo>
                  <a:lnTo>
                    <a:pt x="51400" y="260454"/>
                  </a:lnTo>
                  <a:lnTo>
                    <a:pt x="51107" y="260158"/>
                  </a:lnTo>
                  <a:lnTo>
                    <a:pt x="51089" y="259992"/>
                  </a:lnTo>
                  <a:lnTo>
                    <a:pt x="50850" y="259573"/>
                  </a:lnTo>
                  <a:lnTo>
                    <a:pt x="50222" y="259232"/>
                  </a:lnTo>
                  <a:lnTo>
                    <a:pt x="50031" y="259008"/>
                  </a:lnTo>
                  <a:lnTo>
                    <a:pt x="49711" y="258010"/>
                  </a:lnTo>
                  <a:lnTo>
                    <a:pt x="48914" y="256698"/>
                  </a:lnTo>
                  <a:lnTo>
                    <a:pt x="48718" y="256668"/>
                  </a:lnTo>
                  <a:lnTo>
                    <a:pt x="48321" y="256980"/>
                  </a:lnTo>
                  <a:lnTo>
                    <a:pt x="47990" y="257099"/>
                  </a:lnTo>
                  <a:lnTo>
                    <a:pt x="47615" y="257118"/>
                  </a:lnTo>
                  <a:lnTo>
                    <a:pt x="46761" y="256981"/>
                  </a:lnTo>
                  <a:lnTo>
                    <a:pt x="45549" y="256546"/>
                  </a:lnTo>
                  <a:lnTo>
                    <a:pt x="45379" y="256605"/>
                  </a:lnTo>
                  <a:lnTo>
                    <a:pt x="44455" y="257512"/>
                  </a:lnTo>
                  <a:lnTo>
                    <a:pt x="44347" y="257999"/>
                  </a:lnTo>
                  <a:lnTo>
                    <a:pt x="43698" y="258486"/>
                  </a:lnTo>
                  <a:lnTo>
                    <a:pt x="42664" y="258037"/>
                  </a:lnTo>
                  <a:lnTo>
                    <a:pt x="42098" y="257677"/>
                  </a:lnTo>
                  <a:lnTo>
                    <a:pt x="41696" y="257238"/>
                  </a:lnTo>
                  <a:lnTo>
                    <a:pt x="41295" y="257015"/>
                  </a:lnTo>
                  <a:lnTo>
                    <a:pt x="40637" y="257339"/>
                  </a:lnTo>
                  <a:lnTo>
                    <a:pt x="40550" y="257607"/>
                  </a:lnTo>
                  <a:lnTo>
                    <a:pt x="39923" y="257860"/>
                  </a:lnTo>
                  <a:lnTo>
                    <a:pt x="38210" y="256700"/>
                  </a:lnTo>
                  <a:lnTo>
                    <a:pt x="38075" y="256528"/>
                  </a:lnTo>
                  <a:lnTo>
                    <a:pt x="38047" y="256318"/>
                  </a:lnTo>
                  <a:lnTo>
                    <a:pt x="37536" y="255939"/>
                  </a:lnTo>
                  <a:lnTo>
                    <a:pt x="35775" y="256069"/>
                  </a:lnTo>
                  <a:lnTo>
                    <a:pt x="35439" y="256265"/>
                  </a:lnTo>
                  <a:lnTo>
                    <a:pt x="35167" y="256281"/>
                  </a:lnTo>
                  <a:lnTo>
                    <a:pt x="34183" y="255728"/>
                  </a:lnTo>
                  <a:lnTo>
                    <a:pt x="33122" y="254934"/>
                  </a:lnTo>
                  <a:lnTo>
                    <a:pt x="33102" y="254107"/>
                  </a:lnTo>
                  <a:lnTo>
                    <a:pt x="33344" y="252493"/>
                  </a:lnTo>
                  <a:lnTo>
                    <a:pt x="32767" y="252197"/>
                  </a:lnTo>
                  <a:lnTo>
                    <a:pt x="32371" y="251838"/>
                  </a:lnTo>
                  <a:lnTo>
                    <a:pt x="32284" y="251646"/>
                  </a:lnTo>
                  <a:lnTo>
                    <a:pt x="32281" y="250950"/>
                  </a:lnTo>
                  <a:lnTo>
                    <a:pt x="31999" y="250752"/>
                  </a:lnTo>
                  <a:lnTo>
                    <a:pt x="29445" y="250217"/>
                  </a:lnTo>
                  <a:lnTo>
                    <a:pt x="29603" y="249508"/>
                  </a:lnTo>
                  <a:lnTo>
                    <a:pt x="30254" y="248574"/>
                  </a:lnTo>
                  <a:lnTo>
                    <a:pt x="29741" y="248018"/>
                  </a:lnTo>
                  <a:lnTo>
                    <a:pt x="29126" y="247789"/>
                  </a:lnTo>
                  <a:lnTo>
                    <a:pt x="28691" y="247200"/>
                  </a:lnTo>
                  <a:lnTo>
                    <a:pt x="28609" y="247008"/>
                  </a:lnTo>
                  <a:lnTo>
                    <a:pt x="28664" y="246814"/>
                  </a:lnTo>
                  <a:lnTo>
                    <a:pt x="28634" y="246668"/>
                  </a:lnTo>
                  <a:lnTo>
                    <a:pt x="27760" y="246147"/>
                  </a:lnTo>
                  <a:lnTo>
                    <a:pt x="27230" y="245952"/>
                  </a:lnTo>
                  <a:lnTo>
                    <a:pt x="26818" y="245899"/>
                  </a:lnTo>
                  <a:lnTo>
                    <a:pt x="26336" y="245643"/>
                  </a:lnTo>
                  <a:lnTo>
                    <a:pt x="25935" y="245611"/>
                  </a:lnTo>
                  <a:lnTo>
                    <a:pt x="24989" y="244472"/>
                  </a:lnTo>
                  <a:lnTo>
                    <a:pt x="24433" y="243952"/>
                  </a:lnTo>
                  <a:lnTo>
                    <a:pt x="24065" y="243392"/>
                  </a:lnTo>
                  <a:lnTo>
                    <a:pt x="24022" y="243177"/>
                  </a:lnTo>
                  <a:lnTo>
                    <a:pt x="24062" y="242978"/>
                  </a:lnTo>
                  <a:lnTo>
                    <a:pt x="24139" y="242805"/>
                  </a:lnTo>
                  <a:lnTo>
                    <a:pt x="24347" y="242637"/>
                  </a:lnTo>
                  <a:lnTo>
                    <a:pt x="24477" y="242316"/>
                  </a:lnTo>
                  <a:lnTo>
                    <a:pt x="23779" y="241085"/>
                  </a:lnTo>
                  <a:lnTo>
                    <a:pt x="22439" y="240666"/>
                  </a:lnTo>
                  <a:lnTo>
                    <a:pt x="21986" y="240585"/>
                  </a:lnTo>
                  <a:lnTo>
                    <a:pt x="21519" y="240617"/>
                  </a:lnTo>
                  <a:lnTo>
                    <a:pt x="20302" y="240259"/>
                  </a:lnTo>
                  <a:lnTo>
                    <a:pt x="20108" y="240015"/>
                  </a:lnTo>
                  <a:lnTo>
                    <a:pt x="20095" y="239836"/>
                  </a:lnTo>
                  <a:lnTo>
                    <a:pt x="19914" y="239414"/>
                  </a:lnTo>
                  <a:lnTo>
                    <a:pt x="19370" y="239007"/>
                  </a:lnTo>
                  <a:lnTo>
                    <a:pt x="18718" y="238665"/>
                  </a:lnTo>
                  <a:lnTo>
                    <a:pt x="18283" y="238454"/>
                  </a:lnTo>
                  <a:lnTo>
                    <a:pt x="17065" y="238340"/>
                  </a:lnTo>
                  <a:lnTo>
                    <a:pt x="16276" y="237868"/>
                  </a:lnTo>
                  <a:lnTo>
                    <a:pt x="15680" y="237250"/>
                  </a:lnTo>
                  <a:lnTo>
                    <a:pt x="15395" y="236681"/>
                  </a:lnTo>
                  <a:lnTo>
                    <a:pt x="14851" y="236242"/>
                  </a:lnTo>
                  <a:lnTo>
                    <a:pt x="14178" y="235819"/>
                  </a:lnTo>
                  <a:lnTo>
                    <a:pt x="13984" y="235786"/>
                  </a:lnTo>
                  <a:lnTo>
                    <a:pt x="13595" y="235819"/>
                  </a:lnTo>
                  <a:lnTo>
                    <a:pt x="13272" y="235136"/>
                  </a:lnTo>
                  <a:lnTo>
                    <a:pt x="13142" y="234485"/>
                  </a:lnTo>
                  <a:lnTo>
                    <a:pt x="12055" y="233379"/>
                  </a:lnTo>
                  <a:lnTo>
                    <a:pt x="11653" y="232745"/>
                  </a:lnTo>
                  <a:lnTo>
                    <a:pt x="11692" y="232468"/>
                  </a:lnTo>
                  <a:lnTo>
                    <a:pt x="12093" y="232062"/>
                  </a:lnTo>
                  <a:lnTo>
                    <a:pt x="11938" y="231687"/>
                  </a:lnTo>
                  <a:lnTo>
                    <a:pt x="11644" y="231383"/>
                  </a:lnTo>
                  <a:lnTo>
                    <a:pt x="11394" y="230809"/>
                  </a:lnTo>
                  <a:lnTo>
                    <a:pt x="11407" y="230240"/>
                  </a:lnTo>
                  <a:lnTo>
                    <a:pt x="10902" y="229589"/>
                  </a:lnTo>
                  <a:lnTo>
                    <a:pt x="10397" y="229394"/>
                  </a:lnTo>
                  <a:lnTo>
                    <a:pt x="9905" y="229557"/>
                  </a:lnTo>
                  <a:lnTo>
                    <a:pt x="9672" y="229492"/>
                  </a:lnTo>
                  <a:lnTo>
                    <a:pt x="9167" y="229134"/>
                  </a:lnTo>
                  <a:lnTo>
                    <a:pt x="8973" y="228890"/>
                  </a:lnTo>
                  <a:lnTo>
                    <a:pt x="8986" y="228695"/>
                  </a:lnTo>
                  <a:lnTo>
                    <a:pt x="8869" y="228499"/>
                  </a:lnTo>
                  <a:lnTo>
                    <a:pt x="8610" y="228304"/>
                  </a:lnTo>
                  <a:lnTo>
                    <a:pt x="8921" y="227930"/>
                  </a:lnTo>
                  <a:lnTo>
                    <a:pt x="8869" y="227540"/>
                  </a:lnTo>
                  <a:lnTo>
                    <a:pt x="8688" y="227296"/>
                  </a:lnTo>
                  <a:lnTo>
                    <a:pt x="8325" y="227149"/>
                  </a:lnTo>
                  <a:lnTo>
                    <a:pt x="7769" y="226011"/>
                  </a:lnTo>
                  <a:lnTo>
                    <a:pt x="7730" y="225750"/>
                  </a:lnTo>
                  <a:lnTo>
                    <a:pt x="7808" y="225279"/>
                  </a:lnTo>
                  <a:lnTo>
                    <a:pt x="8442" y="225018"/>
                  </a:lnTo>
                  <a:lnTo>
                    <a:pt x="8662" y="224758"/>
                  </a:lnTo>
                  <a:lnTo>
                    <a:pt x="8571" y="224319"/>
                  </a:lnTo>
                  <a:lnTo>
                    <a:pt x="7911" y="223425"/>
                  </a:lnTo>
                  <a:lnTo>
                    <a:pt x="7186" y="223392"/>
                  </a:lnTo>
                  <a:lnTo>
                    <a:pt x="7095" y="223262"/>
                  </a:lnTo>
                  <a:lnTo>
                    <a:pt x="6862" y="222497"/>
                  </a:lnTo>
                  <a:lnTo>
                    <a:pt x="6953" y="222270"/>
                  </a:lnTo>
                  <a:lnTo>
                    <a:pt x="6979" y="221635"/>
                  </a:lnTo>
                  <a:lnTo>
                    <a:pt x="6189" y="220529"/>
                  </a:lnTo>
                  <a:lnTo>
                    <a:pt x="6047" y="220415"/>
                  </a:lnTo>
                  <a:lnTo>
                    <a:pt x="6370" y="219195"/>
                  </a:lnTo>
                  <a:lnTo>
                    <a:pt x="6707" y="218756"/>
                  </a:lnTo>
                  <a:lnTo>
                    <a:pt x="6979" y="218610"/>
                  </a:lnTo>
                  <a:lnTo>
                    <a:pt x="7147" y="218268"/>
                  </a:lnTo>
                  <a:lnTo>
                    <a:pt x="7393" y="217455"/>
                  </a:lnTo>
                  <a:lnTo>
                    <a:pt x="6875" y="216284"/>
                  </a:lnTo>
                  <a:lnTo>
                    <a:pt x="6668" y="216089"/>
                  </a:lnTo>
                  <a:lnTo>
                    <a:pt x="6810" y="215341"/>
                  </a:lnTo>
                  <a:lnTo>
                    <a:pt x="7652" y="213990"/>
                  </a:lnTo>
                  <a:lnTo>
                    <a:pt x="9193" y="213372"/>
                  </a:lnTo>
                  <a:lnTo>
                    <a:pt x="9646" y="213388"/>
                  </a:lnTo>
                  <a:lnTo>
                    <a:pt x="11070" y="212380"/>
                  </a:lnTo>
                  <a:lnTo>
                    <a:pt x="11588" y="211615"/>
                  </a:lnTo>
                  <a:lnTo>
                    <a:pt x="11459" y="211437"/>
                  </a:lnTo>
                  <a:lnTo>
                    <a:pt x="11523" y="211225"/>
                  </a:lnTo>
                  <a:lnTo>
                    <a:pt x="11666" y="211079"/>
                  </a:lnTo>
                  <a:lnTo>
                    <a:pt x="13193" y="211111"/>
                  </a:lnTo>
                  <a:lnTo>
                    <a:pt x="14411" y="210574"/>
                  </a:lnTo>
                  <a:lnTo>
                    <a:pt x="14631" y="210558"/>
                  </a:lnTo>
                  <a:lnTo>
                    <a:pt x="14747" y="210363"/>
                  </a:lnTo>
                  <a:lnTo>
                    <a:pt x="14812" y="209420"/>
                  </a:lnTo>
                  <a:lnTo>
                    <a:pt x="14760" y="209273"/>
                  </a:lnTo>
                  <a:lnTo>
                    <a:pt x="14307" y="208704"/>
                  </a:lnTo>
                  <a:lnTo>
                    <a:pt x="14009" y="208509"/>
                  </a:lnTo>
                  <a:lnTo>
                    <a:pt x="13362" y="208379"/>
                  </a:lnTo>
                  <a:lnTo>
                    <a:pt x="12714" y="208037"/>
                  </a:lnTo>
                  <a:lnTo>
                    <a:pt x="12455" y="207777"/>
                  </a:lnTo>
                  <a:lnTo>
                    <a:pt x="12196" y="207094"/>
                  </a:lnTo>
                  <a:lnTo>
                    <a:pt x="12196" y="206817"/>
                  </a:lnTo>
                  <a:lnTo>
                    <a:pt x="12287" y="206492"/>
                  </a:lnTo>
                  <a:lnTo>
                    <a:pt x="12792" y="205890"/>
                  </a:lnTo>
                  <a:lnTo>
                    <a:pt x="13013" y="205074"/>
                  </a:lnTo>
                  <a:lnTo>
                    <a:pt x="12806" y="204705"/>
                  </a:lnTo>
                  <a:lnTo>
                    <a:pt x="12714" y="204572"/>
                  </a:lnTo>
                  <a:lnTo>
                    <a:pt x="12054" y="204312"/>
                  </a:lnTo>
                  <a:lnTo>
                    <a:pt x="11760" y="204120"/>
                  </a:lnTo>
                  <a:lnTo>
                    <a:pt x="11691" y="203938"/>
                  </a:lnTo>
                  <a:lnTo>
                    <a:pt x="11654" y="203810"/>
                  </a:lnTo>
                  <a:lnTo>
                    <a:pt x="11329" y="202913"/>
                  </a:lnTo>
                  <a:lnTo>
                    <a:pt x="11303" y="202458"/>
                  </a:lnTo>
                  <a:lnTo>
                    <a:pt x="11148" y="202084"/>
                  </a:lnTo>
                  <a:lnTo>
                    <a:pt x="10604" y="201921"/>
                  </a:lnTo>
                  <a:lnTo>
                    <a:pt x="10358" y="202149"/>
                  </a:lnTo>
                  <a:lnTo>
                    <a:pt x="9827" y="202311"/>
                  </a:lnTo>
                  <a:lnTo>
                    <a:pt x="9270" y="202263"/>
                  </a:lnTo>
                  <a:lnTo>
                    <a:pt x="9037" y="202116"/>
                  </a:lnTo>
                  <a:lnTo>
                    <a:pt x="9115" y="201270"/>
                  </a:lnTo>
                  <a:lnTo>
                    <a:pt x="9361" y="200734"/>
                  </a:lnTo>
                  <a:lnTo>
                    <a:pt x="8998" y="200522"/>
                  </a:lnTo>
                  <a:lnTo>
                    <a:pt x="8623" y="200164"/>
                  </a:lnTo>
                  <a:lnTo>
                    <a:pt x="7820" y="199172"/>
                  </a:lnTo>
                  <a:lnTo>
                    <a:pt x="7911" y="198570"/>
                  </a:lnTo>
                  <a:lnTo>
                    <a:pt x="7716" y="198164"/>
                  </a:lnTo>
                  <a:lnTo>
                    <a:pt x="7729" y="197887"/>
                  </a:lnTo>
                  <a:lnTo>
                    <a:pt x="8338" y="197383"/>
                  </a:lnTo>
                  <a:lnTo>
                    <a:pt x="8882" y="197318"/>
                  </a:lnTo>
                  <a:lnTo>
                    <a:pt x="9179" y="197139"/>
                  </a:lnTo>
                  <a:lnTo>
                    <a:pt x="9179" y="196553"/>
                  </a:lnTo>
                  <a:lnTo>
                    <a:pt x="9542" y="196114"/>
                  </a:lnTo>
                  <a:lnTo>
                    <a:pt x="9956" y="195838"/>
                  </a:lnTo>
                  <a:lnTo>
                    <a:pt x="10409" y="195805"/>
                  </a:lnTo>
                  <a:lnTo>
                    <a:pt x="11199" y="195350"/>
                  </a:lnTo>
                  <a:lnTo>
                    <a:pt x="12140" y="194115"/>
                  </a:lnTo>
                  <a:lnTo>
                    <a:pt x="12688" y="193251"/>
                  </a:lnTo>
                  <a:lnTo>
                    <a:pt x="12740" y="192779"/>
                  </a:lnTo>
                  <a:lnTo>
                    <a:pt x="13129" y="192263"/>
                  </a:lnTo>
                  <a:lnTo>
                    <a:pt x="13608" y="191787"/>
                  </a:lnTo>
                  <a:lnTo>
                    <a:pt x="14164" y="191072"/>
                  </a:lnTo>
                  <a:lnTo>
                    <a:pt x="14242" y="190405"/>
                  </a:lnTo>
                  <a:lnTo>
                    <a:pt x="13582" y="190242"/>
                  </a:lnTo>
                  <a:lnTo>
                    <a:pt x="13400" y="190096"/>
                  </a:lnTo>
                  <a:lnTo>
                    <a:pt x="13219" y="189721"/>
                  </a:lnTo>
                  <a:lnTo>
                    <a:pt x="11458" y="190030"/>
                  </a:lnTo>
                  <a:lnTo>
                    <a:pt x="9413" y="190616"/>
                  </a:lnTo>
                  <a:lnTo>
                    <a:pt x="7898" y="190258"/>
                  </a:lnTo>
                  <a:lnTo>
                    <a:pt x="7716" y="190145"/>
                  </a:lnTo>
                  <a:lnTo>
                    <a:pt x="7626" y="189917"/>
                  </a:lnTo>
                  <a:lnTo>
                    <a:pt x="7613" y="189282"/>
                  </a:lnTo>
                  <a:lnTo>
                    <a:pt x="7367" y="189103"/>
                  </a:lnTo>
                  <a:lnTo>
                    <a:pt x="6927" y="188925"/>
                  </a:lnTo>
                  <a:lnTo>
                    <a:pt x="6072" y="188746"/>
                  </a:lnTo>
                  <a:lnTo>
                    <a:pt x="5373" y="188323"/>
                  </a:lnTo>
                  <a:lnTo>
                    <a:pt x="4000" y="188176"/>
                  </a:lnTo>
                  <a:lnTo>
                    <a:pt x="3418" y="187851"/>
                  </a:lnTo>
                  <a:lnTo>
                    <a:pt x="3560" y="186826"/>
                  </a:lnTo>
                  <a:lnTo>
                    <a:pt x="3806" y="186436"/>
                  </a:lnTo>
                  <a:lnTo>
                    <a:pt x="4285" y="186045"/>
                  </a:lnTo>
                  <a:lnTo>
                    <a:pt x="4208" y="185639"/>
                  </a:lnTo>
                  <a:lnTo>
                    <a:pt x="3897" y="185248"/>
                  </a:lnTo>
                  <a:lnTo>
                    <a:pt x="3685" y="184537"/>
                  </a:lnTo>
                  <a:lnTo>
                    <a:pt x="3677" y="184256"/>
                  </a:lnTo>
                  <a:lnTo>
                    <a:pt x="3573" y="183931"/>
                  </a:lnTo>
                  <a:lnTo>
                    <a:pt x="3250" y="183622"/>
                  </a:lnTo>
                  <a:lnTo>
                    <a:pt x="2926" y="182987"/>
                  </a:lnTo>
                  <a:lnTo>
                    <a:pt x="2874" y="182841"/>
                  </a:lnTo>
                  <a:lnTo>
                    <a:pt x="2887" y="182483"/>
                  </a:lnTo>
                  <a:lnTo>
                    <a:pt x="2589" y="182174"/>
                  </a:lnTo>
                  <a:lnTo>
                    <a:pt x="2201" y="182418"/>
                  </a:lnTo>
                  <a:lnTo>
                    <a:pt x="1825" y="182418"/>
                  </a:lnTo>
                  <a:lnTo>
                    <a:pt x="647" y="181361"/>
                  </a:lnTo>
                  <a:lnTo>
                    <a:pt x="427" y="179848"/>
                  </a:lnTo>
                  <a:lnTo>
                    <a:pt x="258" y="179718"/>
                  </a:lnTo>
                  <a:lnTo>
                    <a:pt x="0" y="179165"/>
                  </a:lnTo>
                  <a:lnTo>
                    <a:pt x="582" y="177961"/>
                  </a:lnTo>
                  <a:lnTo>
                    <a:pt x="945" y="177620"/>
                  </a:lnTo>
                  <a:lnTo>
                    <a:pt x="1152" y="176985"/>
                  </a:lnTo>
                  <a:lnTo>
                    <a:pt x="1061" y="176758"/>
                  </a:lnTo>
                  <a:lnTo>
                    <a:pt x="919" y="176611"/>
                  </a:lnTo>
                  <a:lnTo>
                    <a:pt x="90" y="176188"/>
                  </a:lnTo>
                  <a:lnTo>
                    <a:pt x="155" y="175863"/>
                  </a:lnTo>
                  <a:lnTo>
                    <a:pt x="1204" y="174985"/>
                  </a:lnTo>
                  <a:lnTo>
                    <a:pt x="945" y="173911"/>
                  </a:lnTo>
                  <a:lnTo>
                    <a:pt x="958" y="173553"/>
                  </a:lnTo>
                  <a:lnTo>
                    <a:pt x="1281" y="173016"/>
                  </a:lnTo>
                  <a:lnTo>
                    <a:pt x="1786" y="172837"/>
                  </a:lnTo>
                  <a:lnTo>
                    <a:pt x="2356" y="171764"/>
                  </a:lnTo>
                  <a:lnTo>
                    <a:pt x="2421" y="171292"/>
                  </a:lnTo>
                  <a:lnTo>
                    <a:pt x="2175" y="170609"/>
                  </a:lnTo>
                  <a:lnTo>
                    <a:pt x="1993" y="170316"/>
                  </a:lnTo>
                  <a:lnTo>
                    <a:pt x="2006" y="169893"/>
                  </a:lnTo>
                  <a:lnTo>
                    <a:pt x="2188" y="169617"/>
                  </a:lnTo>
                  <a:lnTo>
                    <a:pt x="2757" y="169405"/>
                  </a:lnTo>
                  <a:lnTo>
                    <a:pt x="3198" y="168982"/>
                  </a:lnTo>
                  <a:lnTo>
                    <a:pt x="4078" y="167632"/>
                  </a:lnTo>
                  <a:lnTo>
                    <a:pt x="4065" y="166397"/>
                  </a:lnTo>
                  <a:lnTo>
                    <a:pt x="4108" y="166267"/>
                  </a:lnTo>
                  <a:lnTo>
                    <a:pt x="4311" y="165778"/>
                  </a:lnTo>
                  <a:lnTo>
                    <a:pt x="4945" y="165469"/>
                  </a:lnTo>
                  <a:lnTo>
                    <a:pt x="5386" y="165453"/>
                  </a:lnTo>
                  <a:lnTo>
                    <a:pt x="5748" y="165566"/>
                  </a:lnTo>
                  <a:lnTo>
                    <a:pt x="5936" y="165125"/>
                  </a:lnTo>
                  <a:lnTo>
                    <a:pt x="6434" y="164883"/>
                  </a:lnTo>
                  <a:lnTo>
                    <a:pt x="7224" y="163696"/>
                  </a:lnTo>
                  <a:lnTo>
                    <a:pt x="7626" y="163338"/>
                  </a:lnTo>
                  <a:lnTo>
                    <a:pt x="7833" y="163305"/>
                  </a:lnTo>
                  <a:lnTo>
                    <a:pt x="8027" y="163159"/>
                  </a:lnTo>
                  <a:lnTo>
                    <a:pt x="8144" y="162801"/>
                  </a:lnTo>
                  <a:lnTo>
                    <a:pt x="8026" y="161722"/>
                  </a:lnTo>
                  <a:lnTo>
                    <a:pt x="7325" y="161409"/>
                  </a:lnTo>
                  <a:lnTo>
                    <a:pt x="7040" y="161077"/>
                  </a:lnTo>
                  <a:lnTo>
                    <a:pt x="6662" y="160296"/>
                  </a:lnTo>
                  <a:lnTo>
                    <a:pt x="6566" y="159777"/>
                  </a:lnTo>
                  <a:lnTo>
                    <a:pt x="6401" y="159460"/>
                  </a:lnTo>
                  <a:lnTo>
                    <a:pt x="5041" y="158628"/>
                  </a:lnTo>
                  <a:lnTo>
                    <a:pt x="4028" y="157839"/>
                  </a:lnTo>
                  <a:lnTo>
                    <a:pt x="4023" y="157261"/>
                  </a:lnTo>
                  <a:lnTo>
                    <a:pt x="3478" y="156496"/>
                  </a:lnTo>
                  <a:lnTo>
                    <a:pt x="3448" y="156153"/>
                  </a:lnTo>
                  <a:lnTo>
                    <a:pt x="5386" y="155634"/>
                  </a:lnTo>
                  <a:lnTo>
                    <a:pt x="6294" y="155619"/>
                  </a:lnTo>
                  <a:lnTo>
                    <a:pt x="6666" y="154979"/>
                  </a:lnTo>
                  <a:lnTo>
                    <a:pt x="7405" y="154652"/>
                  </a:lnTo>
                  <a:lnTo>
                    <a:pt x="7781" y="154375"/>
                  </a:lnTo>
                  <a:lnTo>
                    <a:pt x="8182" y="153480"/>
                  </a:lnTo>
                  <a:lnTo>
                    <a:pt x="8506" y="153383"/>
                  </a:lnTo>
                  <a:lnTo>
                    <a:pt x="9348" y="153545"/>
                  </a:lnTo>
                  <a:lnTo>
                    <a:pt x="9878" y="153318"/>
                  </a:lnTo>
                  <a:lnTo>
                    <a:pt x="10150" y="152944"/>
                  </a:lnTo>
                  <a:lnTo>
                    <a:pt x="10306" y="152586"/>
                  </a:lnTo>
                  <a:lnTo>
                    <a:pt x="10435" y="152504"/>
                  </a:lnTo>
                  <a:lnTo>
                    <a:pt x="11083" y="152260"/>
                  </a:lnTo>
                  <a:lnTo>
                    <a:pt x="11769" y="152228"/>
                  </a:lnTo>
                  <a:lnTo>
                    <a:pt x="12662" y="152716"/>
                  </a:lnTo>
                  <a:lnTo>
                    <a:pt x="12882" y="152716"/>
                  </a:lnTo>
                  <a:lnTo>
                    <a:pt x="14009" y="151821"/>
                  </a:lnTo>
                  <a:lnTo>
                    <a:pt x="15236" y="151353"/>
                  </a:lnTo>
                  <a:lnTo>
                    <a:pt x="16572" y="151349"/>
                  </a:lnTo>
                  <a:lnTo>
                    <a:pt x="17129" y="151317"/>
                  </a:lnTo>
                  <a:lnTo>
                    <a:pt x="18139" y="150877"/>
                  </a:lnTo>
                  <a:lnTo>
                    <a:pt x="18605" y="150519"/>
                  </a:lnTo>
                  <a:lnTo>
                    <a:pt x="18709" y="150324"/>
                  </a:lnTo>
                  <a:lnTo>
                    <a:pt x="19252" y="150048"/>
                  </a:lnTo>
                  <a:lnTo>
                    <a:pt x="20392" y="150048"/>
                  </a:lnTo>
                  <a:lnTo>
                    <a:pt x="21376" y="150535"/>
                  </a:lnTo>
                  <a:lnTo>
                    <a:pt x="22800" y="149559"/>
                  </a:lnTo>
                  <a:lnTo>
                    <a:pt x="23525" y="148372"/>
                  </a:lnTo>
                  <a:lnTo>
                    <a:pt x="25157" y="147526"/>
                  </a:lnTo>
                  <a:lnTo>
                    <a:pt x="25364" y="147607"/>
                  </a:lnTo>
                  <a:lnTo>
                    <a:pt x="25791" y="147412"/>
                  </a:lnTo>
                  <a:lnTo>
                    <a:pt x="25908" y="147249"/>
                  </a:lnTo>
                  <a:lnTo>
                    <a:pt x="25946" y="146989"/>
                  </a:lnTo>
                  <a:lnTo>
                    <a:pt x="26568" y="146192"/>
                  </a:lnTo>
                  <a:lnTo>
                    <a:pt x="26969" y="145932"/>
                  </a:lnTo>
                  <a:lnTo>
                    <a:pt x="27099" y="145411"/>
                  </a:lnTo>
                  <a:lnTo>
                    <a:pt x="26969" y="145151"/>
                  </a:lnTo>
                  <a:lnTo>
                    <a:pt x="27073" y="145005"/>
                  </a:lnTo>
                  <a:lnTo>
                    <a:pt x="28122" y="144923"/>
                  </a:lnTo>
                  <a:lnTo>
                    <a:pt x="28717" y="145167"/>
                  </a:lnTo>
                  <a:lnTo>
                    <a:pt x="28937" y="145183"/>
                  </a:lnTo>
                  <a:lnTo>
                    <a:pt x="29248" y="145053"/>
                  </a:lnTo>
                  <a:lnTo>
                    <a:pt x="29416" y="144793"/>
                  </a:lnTo>
                  <a:lnTo>
                    <a:pt x="29714" y="144614"/>
                  </a:lnTo>
                  <a:lnTo>
                    <a:pt x="30103" y="144533"/>
                  </a:lnTo>
                  <a:lnTo>
                    <a:pt x="30258" y="144321"/>
                  </a:lnTo>
                  <a:lnTo>
                    <a:pt x="30315" y="144014"/>
                  </a:lnTo>
                  <a:lnTo>
                    <a:pt x="29986" y="143980"/>
                  </a:lnTo>
                  <a:lnTo>
                    <a:pt x="29611" y="143817"/>
                  </a:lnTo>
                  <a:lnTo>
                    <a:pt x="29067" y="143069"/>
                  </a:lnTo>
                  <a:lnTo>
                    <a:pt x="28924" y="142662"/>
                  </a:lnTo>
                  <a:lnTo>
                    <a:pt x="28968" y="142510"/>
                  </a:lnTo>
                  <a:lnTo>
                    <a:pt x="29002" y="142223"/>
                  </a:lnTo>
                  <a:lnTo>
                    <a:pt x="28743" y="141751"/>
                  </a:lnTo>
                  <a:lnTo>
                    <a:pt x="28290" y="141475"/>
                  </a:lnTo>
                  <a:lnTo>
                    <a:pt x="27966" y="141084"/>
                  </a:lnTo>
                  <a:lnTo>
                    <a:pt x="27901" y="139816"/>
                  </a:lnTo>
                  <a:lnTo>
                    <a:pt x="28186" y="139376"/>
                  </a:lnTo>
                  <a:lnTo>
                    <a:pt x="28588" y="139067"/>
                  </a:lnTo>
                  <a:lnTo>
                    <a:pt x="29131" y="138400"/>
                  </a:lnTo>
                  <a:lnTo>
                    <a:pt x="29209" y="137961"/>
                  </a:lnTo>
                  <a:lnTo>
                    <a:pt x="30154" y="137538"/>
                  </a:lnTo>
                  <a:lnTo>
                    <a:pt x="30866" y="137473"/>
                  </a:lnTo>
                  <a:lnTo>
                    <a:pt x="31203" y="137538"/>
                  </a:lnTo>
                  <a:lnTo>
                    <a:pt x="32057" y="137213"/>
                  </a:lnTo>
                  <a:lnTo>
                    <a:pt x="31980" y="136871"/>
                  </a:lnTo>
                  <a:lnTo>
                    <a:pt x="32278" y="136481"/>
                  </a:lnTo>
                  <a:lnTo>
                    <a:pt x="32679" y="136448"/>
                  </a:lnTo>
                  <a:lnTo>
                    <a:pt x="33223" y="136643"/>
                  </a:lnTo>
                  <a:lnTo>
                    <a:pt x="34220" y="136839"/>
                  </a:lnTo>
                  <a:lnTo>
                    <a:pt x="35463" y="136123"/>
                  </a:lnTo>
                  <a:lnTo>
                    <a:pt x="35126" y="134659"/>
                  </a:lnTo>
                  <a:lnTo>
                    <a:pt x="34790" y="134138"/>
                  </a:lnTo>
                  <a:lnTo>
                    <a:pt x="34181" y="133553"/>
                  </a:lnTo>
                  <a:lnTo>
                    <a:pt x="33741" y="132170"/>
                  </a:lnTo>
                  <a:lnTo>
                    <a:pt x="33275" y="131650"/>
                  </a:lnTo>
                  <a:lnTo>
                    <a:pt x="32057" y="130690"/>
                  </a:lnTo>
                  <a:lnTo>
                    <a:pt x="31044" y="130249"/>
                  </a:lnTo>
                  <a:lnTo>
                    <a:pt x="30206" y="130007"/>
                  </a:lnTo>
                  <a:lnTo>
                    <a:pt x="29623" y="128754"/>
                  </a:lnTo>
                  <a:lnTo>
                    <a:pt x="27992" y="128445"/>
                  </a:lnTo>
                  <a:lnTo>
                    <a:pt x="27901" y="127876"/>
                  </a:lnTo>
                  <a:lnTo>
                    <a:pt x="28160" y="126851"/>
                  </a:lnTo>
                  <a:lnTo>
                    <a:pt x="28587" y="125843"/>
                  </a:lnTo>
                  <a:lnTo>
                    <a:pt x="28549" y="125647"/>
                  </a:lnTo>
                  <a:lnTo>
                    <a:pt x="28238" y="125338"/>
                  </a:lnTo>
                  <a:lnTo>
                    <a:pt x="27901" y="125257"/>
                  </a:lnTo>
                  <a:lnTo>
                    <a:pt x="26917" y="124525"/>
                  </a:lnTo>
                  <a:lnTo>
                    <a:pt x="25894" y="122736"/>
                  </a:lnTo>
                  <a:lnTo>
                    <a:pt x="25830" y="122589"/>
                  </a:lnTo>
                  <a:lnTo>
                    <a:pt x="25804" y="122183"/>
                  </a:lnTo>
                  <a:lnTo>
                    <a:pt x="25571" y="121857"/>
                  </a:lnTo>
                  <a:lnTo>
                    <a:pt x="25014" y="121402"/>
                  </a:lnTo>
                  <a:lnTo>
                    <a:pt x="24457" y="121158"/>
                  </a:lnTo>
                  <a:lnTo>
                    <a:pt x="23337" y="120084"/>
                  </a:lnTo>
                  <a:lnTo>
                    <a:pt x="22813" y="119304"/>
                  </a:lnTo>
                  <a:lnTo>
                    <a:pt x="22722" y="118865"/>
                  </a:lnTo>
                  <a:lnTo>
                    <a:pt x="22761" y="118377"/>
                  </a:lnTo>
                  <a:lnTo>
                    <a:pt x="22010" y="117531"/>
                  </a:lnTo>
                  <a:lnTo>
                    <a:pt x="21816" y="117157"/>
                  </a:lnTo>
                  <a:lnTo>
                    <a:pt x="21855" y="116734"/>
                  </a:lnTo>
                  <a:lnTo>
                    <a:pt x="22036" y="116490"/>
                  </a:lnTo>
                  <a:lnTo>
                    <a:pt x="22981" y="116262"/>
                  </a:lnTo>
                  <a:lnTo>
                    <a:pt x="23162" y="115676"/>
                  </a:lnTo>
                  <a:lnTo>
                    <a:pt x="23279" y="114830"/>
                  </a:lnTo>
                  <a:lnTo>
                    <a:pt x="23136" y="114700"/>
                  </a:lnTo>
                  <a:lnTo>
                    <a:pt x="22864" y="114099"/>
                  </a:lnTo>
                  <a:lnTo>
                    <a:pt x="22528" y="113985"/>
                  </a:lnTo>
                  <a:lnTo>
                    <a:pt x="19886" y="113562"/>
                  </a:lnTo>
                  <a:lnTo>
                    <a:pt x="19653" y="113334"/>
                  </a:lnTo>
                  <a:lnTo>
                    <a:pt x="19550" y="113107"/>
                  </a:lnTo>
                  <a:lnTo>
                    <a:pt x="19563" y="112732"/>
                  </a:lnTo>
                  <a:lnTo>
                    <a:pt x="18838" y="112082"/>
                  </a:lnTo>
                  <a:lnTo>
                    <a:pt x="18462" y="112131"/>
                  </a:lnTo>
                  <a:lnTo>
                    <a:pt x="18177" y="112261"/>
                  </a:lnTo>
                  <a:lnTo>
                    <a:pt x="18048" y="112407"/>
                  </a:lnTo>
                  <a:lnTo>
                    <a:pt x="17426" y="112537"/>
                  </a:lnTo>
                  <a:lnTo>
                    <a:pt x="16844" y="112196"/>
                  </a:lnTo>
                  <a:lnTo>
                    <a:pt x="16365" y="111708"/>
                  </a:lnTo>
                  <a:lnTo>
                    <a:pt x="15743" y="111350"/>
                  </a:lnTo>
                  <a:lnTo>
                    <a:pt x="15458" y="111318"/>
                  </a:lnTo>
                  <a:lnTo>
                    <a:pt x="14966" y="111529"/>
                  </a:lnTo>
                  <a:lnTo>
                    <a:pt x="14617" y="111529"/>
                  </a:lnTo>
                  <a:lnTo>
                    <a:pt x="14138" y="111187"/>
                  </a:lnTo>
                  <a:lnTo>
                    <a:pt x="14060" y="111057"/>
                  </a:lnTo>
                  <a:lnTo>
                    <a:pt x="14215" y="110862"/>
                  </a:lnTo>
                  <a:lnTo>
                    <a:pt x="14503" y="110081"/>
                  </a:lnTo>
                  <a:lnTo>
                    <a:pt x="14736" y="109881"/>
                  </a:lnTo>
                  <a:lnTo>
                    <a:pt x="14785" y="109398"/>
                  </a:lnTo>
                  <a:lnTo>
                    <a:pt x="14655" y="109170"/>
                  </a:lnTo>
                  <a:lnTo>
                    <a:pt x="14293" y="109024"/>
                  </a:lnTo>
                  <a:lnTo>
                    <a:pt x="14137" y="108634"/>
                  </a:lnTo>
                  <a:lnTo>
                    <a:pt x="14254" y="108503"/>
                  </a:lnTo>
                  <a:lnTo>
                    <a:pt x="14306" y="108292"/>
                  </a:lnTo>
                  <a:lnTo>
                    <a:pt x="14254" y="108032"/>
                  </a:lnTo>
                  <a:lnTo>
                    <a:pt x="14332" y="107641"/>
                  </a:lnTo>
                  <a:lnTo>
                    <a:pt x="14785" y="107755"/>
                  </a:lnTo>
                  <a:lnTo>
                    <a:pt x="14875" y="107593"/>
                  </a:lnTo>
                  <a:lnTo>
                    <a:pt x="14940" y="107137"/>
                  </a:lnTo>
                  <a:lnTo>
                    <a:pt x="15083" y="106828"/>
                  </a:lnTo>
                  <a:lnTo>
                    <a:pt x="15549" y="106356"/>
                  </a:lnTo>
                  <a:lnTo>
                    <a:pt x="16507" y="106649"/>
                  </a:lnTo>
                  <a:lnTo>
                    <a:pt x="16805" y="106535"/>
                  </a:lnTo>
                  <a:lnTo>
                    <a:pt x="17413" y="106470"/>
                  </a:lnTo>
                  <a:lnTo>
                    <a:pt x="17724" y="106519"/>
                  </a:lnTo>
                  <a:lnTo>
                    <a:pt x="18061" y="106145"/>
                  </a:lnTo>
                  <a:lnTo>
                    <a:pt x="18035" y="105868"/>
                  </a:lnTo>
                  <a:lnTo>
                    <a:pt x="17905" y="105657"/>
                  </a:lnTo>
                  <a:lnTo>
                    <a:pt x="17853" y="105217"/>
                  </a:lnTo>
                  <a:lnTo>
                    <a:pt x="18035" y="104795"/>
                  </a:lnTo>
                  <a:lnTo>
                    <a:pt x="17905" y="104502"/>
                  </a:lnTo>
                  <a:lnTo>
                    <a:pt x="17918" y="104160"/>
                  </a:lnTo>
                  <a:lnTo>
                    <a:pt x="17724" y="103607"/>
                  </a:lnTo>
                  <a:lnTo>
                    <a:pt x="17258" y="103168"/>
                  </a:lnTo>
                  <a:lnTo>
                    <a:pt x="16960" y="102566"/>
                  </a:lnTo>
                  <a:lnTo>
                    <a:pt x="16675" y="102306"/>
                  </a:lnTo>
                  <a:lnTo>
                    <a:pt x="16494" y="101980"/>
                  </a:lnTo>
                  <a:lnTo>
                    <a:pt x="16312" y="101883"/>
                  </a:lnTo>
                  <a:lnTo>
                    <a:pt x="16105" y="101639"/>
                  </a:lnTo>
                  <a:lnTo>
                    <a:pt x="15678" y="101428"/>
                  </a:lnTo>
                  <a:lnTo>
                    <a:pt x="15328" y="101021"/>
                  </a:lnTo>
                  <a:lnTo>
                    <a:pt x="15471" y="100842"/>
                  </a:lnTo>
                  <a:lnTo>
                    <a:pt x="15756" y="100598"/>
                  </a:lnTo>
                  <a:lnTo>
                    <a:pt x="15626" y="99801"/>
                  </a:lnTo>
                  <a:lnTo>
                    <a:pt x="15523" y="99638"/>
                  </a:lnTo>
                  <a:lnTo>
                    <a:pt x="15134" y="99394"/>
                  </a:lnTo>
                  <a:lnTo>
                    <a:pt x="15069" y="99248"/>
                  </a:lnTo>
                  <a:lnTo>
                    <a:pt x="14862" y="99118"/>
                  </a:lnTo>
                  <a:lnTo>
                    <a:pt x="14733" y="98841"/>
                  </a:lnTo>
                  <a:lnTo>
                    <a:pt x="14953" y="98223"/>
                  </a:lnTo>
                  <a:lnTo>
                    <a:pt x="14901" y="97881"/>
                  </a:lnTo>
                  <a:lnTo>
                    <a:pt x="15251" y="97524"/>
                  </a:lnTo>
                  <a:lnTo>
                    <a:pt x="15212" y="97149"/>
                  </a:lnTo>
                  <a:lnTo>
                    <a:pt x="15263" y="96775"/>
                  </a:lnTo>
                  <a:lnTo>
                    <a:pt x="15548" y="96531"/>
                  </a:lnTo>
                  <a:lnTo>
                    <a:pt x="15794" y="96141"/>
                  </a:lnTo>
                  <a:lnTo>
                    <a:pt x="15924" y="96060"/>
                  </a:lnTo>
                  <a:lnTo>
                    <a:pt x="16066" y="95686"/>
                  </a:lnTo>
                  <a:lnTo>
                    <a:pt x="16247" y="95653"/>
                  </a:lnTo>
                  <a:lnTo>
                    <a:pt x="16623" y="95751"/>
                  </a:lnTo>
                  <a:lnTo>
                    <a:pt x="16895" y="95848"/>
                  </a:lnTo>
                  <a:lnTo>
                    <a:pt x="17050" y="95995"/>
                  </a:lnTo>
                  <a:lnTo>
                    <a:pt x="17698" y="95978"/>
                  </a:lnTo>
                  <a:lnTo>
                    <a:pt x="17944" y="95897"/>
                  </a:lnTo>
                  <a:lnTo>
                    <a:pt x="17348" y="94645"/>
                  </a:lnTo>
                  <a:lnTo>
                    <a:pt x="17452" y="94433"/>
                  </a:lnTo>
                  <a:lnTo>
                    <a:pt x="17516" y="94059"/>
                  </a:lnTo>
                  <a:lnTo>
                    <a:pt x="17633" y="93880"/>
                  </a:lnTo>
                  <a:lnTo>
                    <a:pt x="17749" y="93327"/>
                  </a:lnTo>
                  <a:lnTo>
                    <a:pt x="17853" y="93148"/>
                  </a:lnTo>
                  <a:lnTo>
                    <a:pt x="17866" y="92758"/>
                  </a:lnTo>
                  <a:lnTo>
                    <a:pt x="18032" y="92679"/>
                  </a:lnTo>
                  <a:lnTo>
                    <a:pt x="18423" y="92481"/>
                  </a:lnTo>
                  <a:lnTo>
                    <a:pt x="18526" y="92302"/>
                  </a:lnTo>
                  <a:lnTo>
                    <a:pt x="18060" y="90269"/>
                  </a:lnTo>
                  <a:lnTo>
                    <a:pt x="17594" y="89911"/>
                  </a:lnTo>
                  <a:lnTo>
                    <a:pt x="17413" y="89878"/>
                  </a:lnTo>
                  <a:lnTo>
                    <a:pt x="17115" y="90025"/>
                  </a:lnTo>
                  <a:lnTo>
                    <a:pt x="16545" y="89797"/>
                  </a:lnTo>
                  <a:lnTo>
                    <a:pt x="15704" y="89163"/>
                  </a:lnTo>
                  <a:lnTo>
                    <a:pt x="15548" y="88968"/>
                  </a:lnTo>
                  <a:lnTo>
                    <a:pt x="15289" y="88040"/>
                  </a:lnTo>
                  <a:lnTo>
                    <a:pt x="15975" y="85145"/>
                  </a:lnTo>
                  <a:lnTo>
                    <a:pt x="17050" y="83681"/>
                  </a:lnTo>
                  <a:lnTo>
                    <a:pt x="17814" y="83128"/>
                  </a:lnTo>
                  <a:lnTo>
                    <a:pt x="18681" y="82298"/>
                  </a:lnTo>
                  <a:lnTo>
                    <a:pt x="18927" y="82233"/>
                  </a:lnTo>
                  <a:lnTo>
                    <a:pt x="20339" y="82201"/>
                  </a:lnTo>
                  <a:lnTo>
                    <a:pt x="21103" y="82380"/>
                  </a:lnTo>
                  <a:lnTo>
                    <a:pt x="22281" y="82412"/>
                  </a:lnTo>
                  <a:lnTo>
                    <a:pt x="23278" y="82347"/>
                  </a:lnTo>
                  <a:lnTo>
                    <a:pt x="23575" y="82266"/>
                  </a:lnTo>
                  <a:lnTo>
                    <a:pt x="23783" y="81924"/>
                  </a:lnTo>
                  <a:lnTo>
                    <a:pt x="24301" y="81599"/>
                  </a:lnTo>
                  <a:lnTo>
                    <a:pt x="24560" y="81729"/>
                  </a:lnTo>
                  <a:lnTo>
                    <a:pt x="25052" y="81794"/>
                  </a:lnTo>
                  <a:lnTo>
                    <a:pt x="25362" y="81648"/>
                  </a:lnTo>
                  <a:lnTo>
                    <a:pt x="26343" y="81468"/>
                  </a:lnTo>
                  <a:lnTo>
                    <a:pt x="26825" y="81468"/>
                  </a:lnTo>
                  <a:lnTo>
                    <a:pt x="26994" y="81582"/>
                  </a:lnTo>
                  <a:lnTo>
                    <a:pt x="27835" y="81712"/>
                  </a:lnTo>
                  <a:lnTo>
                    <a:pt x="28120" y="81647"/>
                  </a:lnTo>
                  <a:lnTo>
                    <a:pt x="28531" y="81338"/>
                  </a:lnTo>
                  <a:lnTo>
                    <a:pt x="28826" y="81269"/>
                  </a:lnTo>
                  <a:lnTo>
                    <a:pt x="29236" y="81468"/>
                  </a:lnTo>
                  <a:lnTo>
                    <a:pt x="29716" y="81468"/>
                  </a:lnTo>
                  <a:lnTo>
                    <a:pt x="30027" y="80415"/>
                  </a:lnTo>
                  <a:lnTo>
                    <a:pt x="30045" y="79956"/>
                  </a:lnTo>
                  <a:lnTo>
                    <a:pt x="29886" y="78991"/>
                  </a:lnTo>
                  <a:lnTo>
                    <a:pt x="29109" y="77872"/>
                  </a:lnTo>
                  <a:lnTo>
                    <a:pt x="29665" y="76659"/>
                  </a:lnTo>
                  <a:lnTo>
                    <a:pt x="29803" y="76567"/>
                  </a:lnTo>
                  <a:lnTo>
                    <a:pt x="31262" y="76455"/>
                  </a:lnTo>
                  <a:lnTo>
                    <a:pt x="32352" y="76977"/>
                  </a:lnTo>
                  <a:lnTo>
                    <a:pt x="32451" y="77123"/>
                  </a:lnTo>
                  <a:lnTo>
                    <a:pt x="33540" y="77484"/>
                  </a:lnTo>
                  <a:lnTo>
                    <a:pt x="35551" y="77661"/>
                  </a:lnTo>
                  <a:lnTo>
                    <a:pt x="35790" y="77577"/>
                  </a:lnTo>
                  <a:lnTo>
                    <a:pt x="35982" y="77253"/>
                  </a:lnTo>
                  <a:lnTo>
                    <a:pt x="35708" y="76494"/>
                  </a:lnTo>
                  <a:lnTo>
                    <a:pt x="35683" y="76259"/>
                  </a:lnTo>
                  <a:lnTo>
                    <a:pt x="35738" y="76029"/>
                  </a:lnTo>
                  <a:lnTo>
                    <a:pt x="36733" y="75809"/>
                  </a:lnTo>
                  <a:lnTo>
                    <a:pt x="38085" y="75239"/>
                  </a:lnTo>
                  <a:lnTo>
                    <a:pt x="39455" y="75748"/>
                  </a:lnTo>
                  <a:lnTo>
                    <a:pt x="39877" y="76412"/>
                  </a:lnTo>
                  <a:lnTo>
                    <a:pt x="41082" y="76566"/>
                  </a:lnTo>
                  <a:lnTo>
                    <a:pt x="41770" y="75440"/>
                  </a:lnTo>
                  <a:lnTo>
                    <a:pt x="41758" y="75279"/>
                  </a:lnTo>
                  <a:lnTo>
                    <a:pt x="41369" y="74839"/>
                  </a:lnTo>
                  <a:lnTo>
                    <a:pt x="41288" y="74566"/>
                  </a:lnTo>
                  <a:lnTo>
                    <a:pt x="41369" y="74122"/>
                  </a:lnTo>
                  <a:lnTo>
                    <a:pt x="41762" y="73563"/>
                  </a:lnTo>
                  <a:lnTo>
                    <a:pt x="42208" y="73512"/>
                  </a:lnTo>
                  <a:lnTo>
                    <a:pt x="42630" y="73674"/>
                  </a:lnTo>
                  <a:lnTo>
                    <a:pt x="43412" y="73532"/>
                  </a:lnTo>
                  <a:lnTo>
                    <a:pt x="43538" y="73285"/>
                  </a:lnTo>
                  <a:lnTo>
                    <a:pt x="44176" y="73193"/>
                  </a:lnTo>
                  <a:lnTo>
                    <a:pt x="46106" y="74100"/>
                  </a:lnTo>
                  <a:lnTo>
                    <a:pt x="45901" y="74392"/>
                  </a:lnTo>
                  <a:lnTo>
                    <a:pt x="45868" y="74682"/>
                  </a:lnTo>
                  <a:lnTo>
                    <a:pt x="45952" y="74820"/>
                  </a:lnTo>
                  <a:lnTo>
                    <a:pt x="47008" y="75312"/>
                  </a:lnTo>
                  <a:lnTo>
                    <a:pt x="47184" y="75477"/>
                  </a:lnTo>
                  <a:lnTo>
                    <a:pt x="47097" y="75814"/>
                  </a:lnTo>
                  <a:lnTo>
                    <a:pt x="47650" y="76240"/>
                  </a:lnTo>
                  <a:lnTo>
                    <a:pt x="47998" y="76634"/>
                  </a:lnTo>
                  <a:lnTo>
                    <a:pt x="48000" y="76793"/>
                  </a:lnTo>
                  <a:lnTo>
                    <a:pt x="47911" y="76928"/>
                  </a:lnTo>
                  <a:lnTo>
                    <a:pt x="47013" y="77680"/>
                  </a:lnTo>
                  <a:lnTo>
                    <a:pt x="46969" y="78309"/>
                  </a:lnTo>
                  <a:lnTo>
                    <a:pt x="47908" y="79036"/>
                  </a:lnTo>
                  <a:lnTo>
                    <a:pt x="48790" y="79600"/>
                  </a:lnTo>
                  <a:lnTo>
                    <a:pt x="50237" y="80229"/>
                  </a:lnTo>
                  <a:lnTo>
                    <a:pt x="50803" y="80395"/>
                  </a:lnTo>
                  <a:lnTo>
                    <a:pt x="51634" y="80080"/>
                  </a:lnTo>
                  <a:lnTo>
                    <a:pt x="52595" y="80217"/>
                  </a:lnTo>
                  <a:lnTo>
                    <a:pt x="53470" y="80111"/>
                  </a:lnTo>
                  <a:lnTo>
                    <a:pt x="55145" y="79538"/>
                  </a:lnTo>
                  <a:lnTo>
                    <a:pt x="55320" y="79420"/>
                  </a:lnTo>
                  <a:lnTo>
                    <a:pt x="55531" y="79001"/>
                  </a:lnTo>
                  <a:lnTo>
                    <a:pt x="56296" y="78506"/>
                  </a:lnTo>
                  <a:lnTo>
                    <a:pt x="56854" y="78435"/>
                  </a:lnTo>
                  <a:lnTo>
                    <a:pt x="57654" y="78493"/>
                  </a:lnTo>
                  <a:lnTo>
                    <a:pt x="57996" y="78555"/>
                  </a:lnTo>
                  <a:lnTo>
                    <a:pt x="58539" y="78513"/>
                  </a:lnTo>
                  <a:lnTo>
                    <a:pt x="60031" y="77706"/>
                  </a:lnTo>
                  <a:lnTo>
                    <a:pt x="61049" y="77590"/>
                  </a:lnTo>
                  <a:lnTo>
                    <a:pt x="61491" y="77162"/>
                  </a:lnTo>
                  <a:lnTo>
                    <a:pt x="61960" y="76301"/>
                  </a:lnTo>
                  <a:lnTo>
                    <a:pt x="61953" y="76163"/>
                  </a:lnTo>
                  <a:lnTo>
                    <a:pt x="61770" y="75853"/>
                  </a:lnTo>
                  <a:lnTo>
                    <a:pt x="61290" y="75301"/>
                  </a:lnTo>
                  <a:lnTo>
                    <a:pt x="61012" y="74616"/>
                  </a:lnTo>
                  <a:lnTo>
                    <a:pt x="61549" y="73939"/>
                  </a:lnTo>
                  <a:lnTo>
                    <a:pt x="62084" y="72714"/>
                  </a:lnTo>
                  <a:lnTo>
                    <a:pt x="62169" y="72257"/>
                  </a:lnTo>
                  <a:lnTo>
                    <a:pt x="62663" y="71705"/>
                  </a:lnTo>
                  <a:lnTo>
                    <a:pt x="63152" y="71573"/>
                  </a:lnTo>
                  <a:lnTo>
                    <a:pt x="63550" y="71293"/>
                  </a:lnTo>
                  <a:lnTo>
                    <a:pt x="64053" y="70692"/>
                  </a:lnTo>
                  <a:lnTo>
                    <a:pt x="63883" y="69857"/>
                  </a:lnTo>
                  <a:lnTo>
                    <a:pt x="63638" y="69165"/>
                  </a:lnTo>
                  <a:lnTo>
                    <a:pt x="63086" y="68798"/>
                  </a:lnTo>
                  <a:lnTo>
                    <a:pt x="62484" y="68176"/>
                  </a:lnTo>
                  <a:lnTo>
                    <a:pt x="61556" y="66844"/>
                  </a:lnTo>
                  <a:lnTo>
                    <a:pt x="61220" y="66625"/>
                  </a:lnTo>
                  <a:lnTo>
                    <a:pt x="60680" y="66572"/>
                  </a:lnTo>
                  <a:lnTo>
                    <a:pt x="59844" y="65944"/>
                  </a:lnTo>
                  <a:lnTo>
                    <a:pt x="59719" y="65698"/>
                  </a:lnTo>
                  <a:lnTo>
                    <a:pt x="59395" y="65673"/>
                  </a:lnTo>
                  <a:lnTo>
                    <a:pt x="59156" y="66081"/>
                  </a:lnTo>
                  <a:lnTo>
                    <a:pt x="59127" y="66317"/>
                  </a:lnTo>
                  <a:lnTo>
                    <a:pt x="59255" y="66595"/>
                  </a:lnTo>
                  <a:lnTo>
                    <a:pt x="59249" y="66860"/>
                  </a:lnTo>
                  <a:lnTo>
                    <a:pt x="59115" y="67098"/>
                  </a:lnTo>
                  <a:lnTo>
                    <a:pt x="58302" y="67614"/>
                  </a:lnTo>
                  <a:lnTo>
                    <a:pt x="58173" y="68003"/>
                  </a:lnTo>
                  <a:lnTo>
                    <a:pt x="57646" y="68252"/>
                  </a:lnTo>
                  <a:lnTo>
                    <a:pt x="56391" y="68659"/>
                  </a:lnTo>
                  <a:lnTo>
                    <a:pt x="55016" y="68221"/>
                  </a:lnTo>
                  <a:lnTo>
                    <a:pt x="54385" y="67936"/>
                  </a:lnTo>
                  <a:lnTo>
                    <a:pt x="51294" y="64828"/>
                  </a:lnTo>
                  <a:lnTo>
                    <a:pt x="51151" y="64553"/>
                  </a:lnTo>
                  <a:lnTo>
                    <a:pt x="51069" y="64227"/>
                  </a:lnTo>
                  <a:lnTo>
                    <a:pt x="51184" y="63464"/>
                  </a:lnTo>
                  <a:lnTo>
                    <a:pt x="51545" y="63067"/>
                  </a:lnTo>
                  <a:lnTo>
                    <a:pt x="51268" y="62173"/>
                  </a:lnTo>
                  <a:lnTo>
                    <a:pt x="50860" y="61606"/>
                  </a:lnTo>
                  <a:lnTo>
                    <a:pt x="50633" y="61050"/>
                  </a:lnTo>
                  <a:lnTo>
                    <a:pt x="51301" y="60583"/>
                  </a:lnTo>
                  <a:lnTo>
                    <a:pt x="51825" y="60174"/>
                  </a:lnTo>
                  <a:lnTo>
                    <a:pt x="51956" y="59622"/>
                  </a:lnTo>
                  <a:lnTo>
                    <a:pt x="52900" y="58233"/>
                  </a:lnTo>
                  <a:lnTo>
                    <a:pt x="53285" y="57993"/>
                  </a:lnTo>
                  <a:lnTo>
                    <a:pt x="54626" y="58010"/>
                  </a:lnTo>
                  <a:lnTo>
                    <a:pt x="55382" y="57264"/>
                  </a:lnTo>
                  <a:lnTo>
                    <a:pt x="55366" y="56744"/>
                  </a:lnTo>
                  <a:lnTo>
                    <a:pt x="55723" y="56444"/>
                  </a:lnTo>
                  <a:lnTo>
                    <a:pt x="55477" y="56233"/>
                  </a:lnTo>
                  <a:lnTo>
                    <a:pt x="55425" y="55977"/>
                  </a:lnTo>
                  <a:lnTo>
                    <a:pt x="55426" y="55819"/>
                  </a:lnTo>
                  <a:lnTo>
                    <a:pt x="55675" y="55526"/>
                  </a:lnTo>
                  <a:lnTo>
                    <a:pt x="55992" y="55497"/>
                  </a:lnTo>
                  <a:lnTo>
                    <a:pt x="57133" y="55004"/>
                  </a:lnTo>
                  <a:lnTo>
                    <a:pt x="57919" y="54346"/>
                  </a:lnTo>
                  <a:lnTo>
                    <a:pt x="59143" y="54743"/>
                  </a:lnTo>
                  <a:lnTo>
                    <a:pt x="59992" y="54629"/>
                  </a:lnTo>
                  <a:lnTo>
                    <a:pt x="59922" y="53918"/>
                  </a:lnTo>
                  <a:lnTo>
                    <a:pt x="59686" y="53524"/>
                  </a:lnTo>
                  <a:lnTo>
                    <a:pt x="59863" y="52900"/>
                  </a:lnTo>
                  <a:lnTo>
                    <a:pt x="60487" y="51817"/>
                  </a:lnTo>
                  <a:lnTo>
                    <a:pt x="60469" y="51408"/>
                  </a:lnTo>
                  <a:lnTo>
                    <a:pt x="60622" y="50653"/>
                  </a:lnTo>
                  <a:lnTo>
                    <a:pt x="61093" y="50253"/>
                  </a:lnTo>
                  <a:lnTo>
                    <a:pt x="61636" y="49622"/>
                  </a:lnTo>
                  <a:lnTo>
                    <a:pt x="61740" y="49373"/>
                  </a:lnTo>
                  <a:lnTo>
                    <a:pt x="62519" y="49335"/>
                  </a:lnTo>
                  <a:lnTo>
                    <a:pt x="63438" y="49636"/>
                  </a:lnTo>
                  <a:lnTo>
                    <a:pt x="64626" y="49860"/>
                  </a:lnTo>
                  <a:lnTo>
                    <a:pt x="65013" y="49677"/>
                  </a:lnTo>
                  <a:lnTo>
                    <a:pt x="65141" y="48676"/>
                  </a:lnTo>
                  <a:lnTo>
                    <a:pt x="64960" y="48347"/>
                  </a:lnTo>
                  <a:lnTo>
                    <a:pt x="64725" y="48141"/>
                  </a:lnTo>
                  <a:lnTo>
                    <a:pt x="64544" y="47243"/>
                  </a:lnTo>
                  <a:lnTo>
                    <a:pt x="64601" y="46770"/>
                  </a:lnTo>
                  <a:lnTo>
                    <a:pt x="65023" y="45962"/>
                  </a:lnTo>
                  <a:lnTo>
                    <a:pt x="65206" y="45827"/>
                  </a:lnTo>
                  <a:lnTo>
                    <a:pt x="66296" y="45439"/>
                  </a:lnTo>
                  <a:lnTo>
                    <a:pt x="67010" y="45470"/>
                  </a:lnTo>
                  <a:lnTo>
                    <a:pt x="67302" y="45610"/>
                  </a:lnTo>
                  <a:lnTo>
                    <a:pt x="67595" y="45613"/>
                  </a:lnTo>
                  <a:lnTo>
                    <a:pt x="68030" y="44976"/>
                  </a:lnTo>
                  <a:lnTo>
                    <a:pt x="67793" y="44764"/>
                  </a:lnTo>
                  <a:lnTo>
                    <a:pt x="67395" y="44589"/>
                  </a:lnTo>
                  <a:lnTo>
                    <a:pt x="66850" y="43621"/>
                  </a:lnTo>
                  <a:lnTo>
                    <a:pt x="66692" y="43529"/>
                  </a:lnTo>
                  <a:lnTo>
                    <a:pt x="66066" y="43546"/>
                  </a:lnTo>
                  <a:lnTo>
                    <a:pt x="65159" y="43213"/>
                  </a:lnTo>
                  <a:lnTo>
                    <a:pt x="64968" y="42931"/>
                  </a:lnTo>
                  <a:lnTo>
                    <a:pt x="64905" y="42506"/>
                  </a:lnTo>
                  <a:lnTo>
                    <a:pt x="64745" y="42231"/>
                  </a:lnTo>
                  <a:lnTo>
                    <a:pt x="64106" y="41753"/>
                  </a:lnTo>
                  <a:lnTo>
                    <a:pt x="63543" y="41530"/>
                  </a:lnTo>
                  <a:lnTo>
                    <a:pt x="63315" y="41221"/>
                  </a:lnTo>
                  <a:lnTo>
                    <a:pt x="63212" y="40988"/>
                  </a:lnTo>
                  <a:lnTo>
                    <a:pt x="63258" y="40658"/>
                  </a:lnTo>
                  <a:lnTo>
                    <a:pt x="63037" y="39755"/>
                  </a:lnTo>
                  <a:lnTo>
                    <a:pt x="62790" y="39766"/>
                  </a:lnTo>
                  <a:lnTo>
                    <a:pt x="62208" y="39528"/>
                  </a:lnTo>
                  <a:lnTo>
                    <a:pt x="61160" y="37914"/>
                  </a:lnTo>
                  <a:lnTo>
                    <a:pt x="60454" y="37155"/>
                  </a:lnTo>
                  <a:lnTo>
                    <a:pt x="58840" y="36987"/>
                  </a:lnTo>
                  <a:lnTo>
                    <a:pt x="57797" y="35428"/>
                  </a:lnTo>
                  <a:lnTo>
                    <a:pt x="57601" y="34965"/>
                  </a:lnTo>
                  <a:lnTo>
                    <a:pt x="57291" y="33056"/>
                  </a:lnTo>
                  <a:lnTo>
                    <a:pt x="57559" y="32033"/>
                  </a:lnTo>
                  <a:lnTo>
                    <a:pt x="56647" y="30770"/>
                  </a:lnTo>
                  <a:lnTo>
                    <a:pt x="56537" y="30095"/>
                  </a:lnTo>
                  <a:lnTo>
                    <a:pt x="56542" y="29397"/>
                  </a:lnTo>
                  <a:lnTo>
                    <a:pt x="56692" y="28719"/>
                  </a:lnTo>
                  <a:lnTo>
                    <a:pt x="57083" y="28594"/>
                  </a:lnTo>
                  <a:lnTo>
                    <a:pt x="57293" y="28206"/>
                  </a:lnTo>
                  <a:lnTo>
                    <a:pt x="57414" y="27427"/>
                  </a:lnTo>
                  <a:lnTo>
                    <a:pt x="57386" y="26171"/>
                  </a:lnTo>
                  <a:lnTo>
                    <a:pt x="57155" y="25871"/>
                  </a:lnTo>
                  <a:lnTo>
                    <a:pt x="57800" y="24244"/>
                  </a:lnTo>
                  <a:lnTo>
                    <a:pt x="57958" y="23988"/>
                  </a:lnTo>
                  <a:lnTo>
                    <a:pt x="57316" y="22207"/>
                  </a:lnTo>
                  <a:lnTo>
                    <a:pt x="56554" y="21896"/>
                  </a:lnTo>
                  <a:lnTo>
                    <a:pt x="55656" y="21675"/>
                  </a:lnTo>
                  <a:lnTo>
                    <a:pt x="54953" y="21095"/>
                  </a:lnTo>
                  <a:lnTo>
                    <a:pt x="54257" y="20771"/>
                  </a:lnTo>
                  <a:lnTo>
                    <a:pt x="53351" y="20065"/>
                  </a:lnTo>
                  <a:lnTo>
                    <a:pt x="53097" y="19424"/>
                  </a:lnTo>
                  <a:lnTo>
                    <a:pt x="53084" y="19058"/>
                  </a:lnTo>
                  <a:lnTo>
                    <a:pt x="53421" y="18821"/>
                  </a:lnTo>
                  <a:lnTo>
                    <a:pt x="53965" y="18256"/>
                  </a:lnTo>
                  <a:lnTo>
                    <a:pt x="53794" y="18090"/>
                  </a:lnTo>
                  <a:lnTo>
                    <a:pt x="53581" y="17574"/>
                  </a:lnTo>
                  <a:lnTo>
                    <a:pt x="53634" y="17314"/>
                  </a:lnTo>
                  <a:lnTo>
                    <a:pt x="53894" y="16878"/>
                  </a:lnTo>
                  <a:lnTo>
                    <a:pt x="53935" y="16365"/>
                  </a:lnTo>
                  <a:lnTo>
                    <a:pt x="53099" y="15946"/>
                  </a:lnTo>
                  <a:lnTo>
                    <a:pt x="52809" y="15457"/>
                  </a:lnTo>
                  <a:lnTo>
                    <a:pt x="52907" y="15139"/>
                  </a:lnTo>
                  <a:lnTo>
                    <a:pt x="53291" y="14400"/>
                  </a:lnTo>
                  <a:lnTo>
                    <a:pt x="52956" y="13905"/>
                  </a:lnTo>
                  <a:lnTo>
                    <a:pt x="52758" y="13375"/>
                  </a:lnTo>
                  <a:lnTo>
                    <a:pt x="52931" y="11970"/>
                  </a:lnTo>
                  <a:lnTo>
                    <a:pt x="54053" y="11759"/>
                  </a:lnTo>
                  <a:lnTo>
                    <a:pt x="54939" y="11240"/>
                  </a:lnTo>
                  <a:lnTo>
                    <a:pt x="55059" y="11041"/>
                  </a:lnTo>
                  <a:lnTo>
                    <a:pt x="55145" y="10511"/>
                  </a:lnTo>
                  <a:lnTo>
                    <a:pt x="54906" y="9446"/>
                  </a:lnTo>
                  <a:lnTo>
                    <a:pt x="53662" y="8171"/>
                  </a:lnTo>
                  <a:lnTo>
                    <a:pt x="53408" y="7526"/>
                  </a:lnTo>
                  <a:lnTo>
                    <a:pt x="52037" y="7028"/>
                  </a:lnTo>
                  <a:lnTo>
                    <a:pt x="51733" y="7084"/>
                  </a:lnTo>
                  <a:lnTo>
                    <a:pt x="50619" y="6868"/>
                  </a:lnTo>
                  <a:lnTo>
                    <a:pt x="50432" y="6759"/>
                  </a:lnTo>
                  <a:lnTo>
                    <a:pt x="49458" y="6826"/>
                  </a:lnTo>
                  <a:lnTo>
                    <a:pt x="49220" y="7456"/>
                  </a:lnTo>
                  <a:lnTo>
                    <a:pt x="49049" y="7693"/>
                  </a:lnTo>
                  <a:lnTo>
                    <a:pt x="48521" y="7974"/>
                  </a:lnTo>
                  <a:lnTo>
                    <a:pt x="47801" y="8112"/>
                  </a:lnTo>
                  <a:lnTo>
                    <a:pt x="47466" y="8799"/>
                  </a:lnTo>
                  <a:lnTo>
                    <a:pt x="46317" y="9780"/>
                  </a:lnTo>
                  <a:lnTo>
                    <a:pt x="46040" y="9995"/>
                  </a:lnTo>
                  <a:lnTo>
                    <a:pt x="45222" y="10202"/>
                  </a:lnTo>
                  <a:lnTo>
                    <a:pt x="44542" y="9966"/>
                  </a:lnTo>
                  <a:lnTo>
                    <a:pt x="43989" y="8462"/>
                  </a:lnTo>
                  <a:lnTo>
                    <a:pt x="43451" y="7869"/>
                  </a:lnTo>
                  <a:lnTo>
                    <a:pt x="42777" y="7281"/>
                  </a:lnTo>
                  <a:lnTo>
                    <a:pt x="41467" y="6998"/>
                  </a:lnTo>
                  <a:lnTo>
                    <a:pt x="41207" y="6619"/>
                  </a:lnTo>
                  <a:lnTo>
                    <a:pt x="40575" y="6309"/>
                  </a:lnTo>
                  <a:lnTo>
                    <a:pt x="39850" y="6282"/>
                  </a:lnTo>
                  <a:lnTo>
                    <a:pt x="39344" y="6069"/>
                  </a:lnTo>
                  <a:lnTo>
                    <a:pt x="38712" y="5631"/>
                  </a:lnTo>
                  <a:lnTo>
                    <a:pt x="38552" y="5326"/>
                  </a:lnTo>
                  <a:lnTo>
                    <a:pt x="38812" y="4935"/>
                  </a:lnTo>
                  <a:lnTo>
                    <a:pt x="38759" y="4724"/>
                  </a:lnTo>
                  <a:lnTo>
                    <a:pt x="38593" y="4496"/>
                  </a:lnTo>
                  <a:lnTo>
                    <a:pt x="38151" y="4204"/>
                  </a:lnTo>
                  <a:lnTo>
                    <a:pt x="38777" y="3752"/>
                  </a:lnTo>
                  <a:lnTo>
                    <a:pt x="40610" y="3399"/>
                  </a:lnTo>
                  <a:lnTo>
                    <a:pt x="40927" y="3259"/>
                  </a:lnTo>
                  <a:lnTo>
                    <a:pt x="42576" y="1123"/>
                  </a:lnTo>
                  <a:lnTo>
                    <a:pt x="42339" y="1005"/>
                  </a:lnTo>
                  <a:lnTo>
                    <a:pt x="42029" y="41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69" name="pg1350">
              <a:extLst>
                <a:ext uri="{FF2B5EF4-FFF2-40B4-BE49-F238E27FC236}">
                  <a16:creationId xmlns:a16="http://schemas.microsoft.com/office/drawing/2014/main" id="{2BF0F630-7FE6-A04F-ABD0-C7EB8B19A3F5}"/>
                </a:ext>
              </a:extLst>
            </p:cNvPr>
            <p:cNvSpPr/>
            <p:nvPr/>
          </p:nvSpPr>
          <p:spPr>
            <a:xfrm>
              <a:off x="1246786" y="1746093"/>
              <a:ext cx="293343" cy="253365"/>
            </a:xfrm>
            <a:custGeom>
              <a:avLst/>
              <a:gdLst/>
              <a:ahLst/>
              <a:cxnLst/>
              <a:rect l="0" t="0" r="0" b="0"/>
              <a:pathLst>
                <a:path w="293343" h="253365">
                  <a:moveTo>
                    <a:pt x="36347" y="9336"/>
                  </a:moveTo>
                  <a:lnTo>
                    <a:pt x="36373" y="9060"/>
                  </a:lnTo>
                  <a:lnTo>
                    <a:pt x="36347" y="8913"/>
                  </a:lnTo>
                  <a:lnTo>
                    <a:pt x="36722" y="8767"/>
                  </a:lnTo>
                  <a:lnTo>
                    <a:pt x="37202" y="8735"/>
                  </a:lnTo>
                  <a:lnTo>
                    <a:pt x="37422" y="8604"/>
                  </a:lnTo>
                  <a:lnTo>
                    <a:pt x="37512" y="7872"/>
                  </a:lnTo>
                  <a:lnTo>
                    <a:pt x="37512" y="6962"/>
                  </a:lnTo>
                  <a:lnTo>
                    <a:pt x="37681" y="6034"/>
                  </a:lnTo>
                  <a:lnTo>
                    <a:pt x="37784" y="5774"/>
                  </a:lnTo>
                  <a:lnTo>
                    <a:pt x="38302" y="5189"/>
                  </a:lnTo>
                  <a:lnTo>
                    <a:pt x="39817" y="4587"/>
                  </a:lnTo>
                  <a:lnTo>
                    <a:pt x="40633" y="4977"/>
                  </a:lnTo>
                  <a:lnTo>
                    <a:pt x="40917" y="5189"/>
                  </a:lnTo>
                  <a:lnTo>
                    <a:pt x="42626" y="5156"/>
                  </a:lnTo>
                  <a:lnTo>
                    <a:pt x="43326" y="4831"/>
                  </a:lnTo>
                  <a:lnTo>
                    <a:pt x="44478" y="5351"/>
                  </a:lnTo>
                  <a:lnTo>
                    <a:pt x="44996" y="5042"/>
                  </a:lnTo>
                  <a:lnTo>
                    <a:pt x="45108" y="4356"/>
                  </a:lnTo>
                  <a:lnTo>
                    <a:pt x="45578" y="3838"/>
                  </a:lnTo>
                  <a:lnTo>
                    <a:pt x="45876" y="3106"/>
                  </a:lnTo>
                  <a:lnTo>
                    <a:pt x="45566" y="2749"/>
                  </a:lnTo>
                  <a:lnTo>
                    <a:pt x="45475" y="2391"/>
                  </a:lnTo>
                  <a:lnTo>
                    <a:pt x="45721" y="1268"/>
                  </a:lnTo>
                  <a:lnTo>
                    <a:pt x="46317" y="943"/>
                  </a:lnTo>
                  <a:lnTo>
                    <a:pt x="47754" y="602"/>
                  </a:lnTo>
                  <a:lnTo>
                    <a:pt x="48505" y="601"/>
                  </a:lnTo>
                  <a:lnTo>
                    <a:pt x="49217" y="894"/>
                  </a:lnTo>
                  <a:lnTo>
                    <a:pt x="49566" y="829"/>
                  </a:lnTo>
                  <a:lnTo>
                    <a:pt x="49605" y="618"/>
                  </a:lnTo>
                  <a:lnTo>
                    <a:pt x="49929" y="357"/>
                  </a:lnTo>
                  <a:lnTo>
                    <a:pt x="50058" y="357"/>
                  </a:lnTo>
                  <a:lnTo>
                    <a:pt x="50486" y="406"/>
                  </a:lnTo>
                  <a:lnTo>
                    <a:pt x="51081" y="748"/>
                  </a:lnTo>
                  <a:lnTo>
                    <a:pt x="52402" y="959"/>
                  </a:lnTo>
                  <a:lnTo>
                    <a:pt x="52557" y="178"/>
                  </a:lnTo>
                  <a:lnTo>
                    <a:pt x="52842" y="0"/>
                  </a:lnTo>
                  <a:lnTo>
                    <a:pt x="53127" y="97"/>
                  </a:lnTo>
                  <a:lnTo>
                    <a:pt x="53386" y="292"/>
                  </a:lnTo>
                  <a:lnTo>
                    <a:pt x="53502" y="487"/>
                  </a:lnTo>
                  <a:lnTo>
                    <a:pt x="53490" y="683"/>
                  </a:lnTo>
                  <a:lnTo>
                    <a:pt x="53684" y="927"/>
                  </a:lnTo>
                  <a:lnTo>
                    <a:pt x="54189" y="1285"/>
                  </a:lnTo>
                  <a:lnTo>
                    <a:pt x="54422" y="1350"/>
                  </a:lnTo>
                  <a:lnTo>
                    <a:pt x="54914" y="1187"/>
                  </a:lnTo>
                  <a:lnTo>
                    <a:pt x="55419" y="1382"/>
                  </a:lnTo>
                  <a:lnTo>
                    <a:pt x="55924" y="2033"/>
                  </a:lnTo>
                  <a:lnTo>
                    <a:pt x="55911" y="2602"/>
                  </a:lnTo>
                  <a:lnTo>
                    <a:pt x="56160" y="3176"/>
                  </a:lnTo>
                  <a:lnTo>
                    <a:pt x="56455" y="3480"/>
                  </a:lnTo>
                  <a:lnTo>
                    <a:pt x="56610" y="3854"/>
                  </a:lnTo>
                  <a:lnTo>
                    <a:pt x="56209" y="4261"/>
                  </a:lnTo>
                  <a:lnTo>
                    <a:pt x="56170" y="4538"/>
                  </a:lnTo>
                  <a:lnTo>
                    <a:pt x="56571" y="5172"/>
                  </a:lnTo>
                  <a:lnTo>
                    <a:pt x="57659" y="6278"/>
                  </a:lnTo>
                  <a:lnTo>
                    <a:pt x="57788" y="6929"/>
                  </a:lnTo>
                  <a:lnTo>
                    <a:pt x="58216" y="7661"/>
                  </a:lnTo>
                  <a:lnTo>
                    <a:pt x="58500" y="7579"/>
                  </a:lnTo>
                  <a:lnTo>
                    <a:pt x="58695" y="7612"/>
                  </a:lnTo>
                  <a:lnTo>
                    <a:pt x="59368" y="8035"/>
                  </a:lnTo>
                  <a:lnTo>
                    <a:pt x="59912" y="8474"/>
                  </a:lnTo>
                  <a:lnTo>
                    <a:pt x="60197" y="9043"/>
                  </a:lnTo>
                  <a:lnTo>
                    <a:pt x="60792" y="9661"/>
                  </a:lnTo>
                  <a:lnTo>
                    <a:pt x="61582" y="10133"/>
                  </a:lnTo>
                  <a:lnTo>
                    <a:pt x="62799" y="10247"/>
                  </a:lnTo>
                  <a:lnTo>
                    <a:pt x="63234" y="10457"/>
                  </a:lnTo>
                  <a:lnTo>
                    <a:pt x="63887" y="10800"/>
                  </a:lnTo>
                  <a:lnTo>
                    <a:pt x="64430" y="11206"/>
                  </a:lnTo>
                  <a:lnTo>
                    <a:pt x="64612" y="11629"/>
                  </a:lnTo>
                  <a:lnTo>
                    <a:pt x="64625" y="11808"/>
                  </a:lnTo>
                  <a:lnTo>
                    <a:pt x="64819" y="12052"/>
                  </a:lnTo>
                  <a:lnTo>
                    <a:pt x="66036" y="12410"/>
                  </a:lnTo>
                  <a:lnTo>
                    <a:pt x="66502" y="12378"/>
                  </a:lnTo>
                  <a:lnTo>
                    <a:pt x="66955" y="12459"/>
                  </a:lnTo>
                  <a:lnTo>
                    <a:pt x="68295" y="12878"/>
                  </a:lnTo>
                  <a:lnTo>
                    <a:pt x="68994" y="14108"/>
                  </a:lnTo>
                  <a:lnTo>
                    <a:pt x="68864" y="14430"/>
                  </a:lnTo>
                  <a:lnTo>
                    <a:pt x="68656" y="14598"/>
                  </a:lnTo>
                  <a:lnTo>
                    <a:pt x="68578" y="14771"/>
                  </a:lnTo>
                  <a:lnTo>
                    <a:pt x="68539" y="14970"/>
                  </a:lnTo>
                  <a:lnTo>
                    <a:pt x="68581" y="15185"/>
                  </a:lnTo>
                  <a:lnTo>
                    <a:pt x="68950" y="15745"/>
                  </a:lnTo>
                  <a:lnTo>
                    <a:pt x="69506" y="16265"/>
                  </a:lnTo>
                  <a:lnTo>
                    <a:pt x="70451" y="17404"/>
                  </a:lnTo>
                  <a:lnTo>
                    <a:pt x="70853" y="17436"/>
                  </a:lnTo>
                  <a:lnTo>
                    <a:pt x="71335" y="17692"/>
                  </a:lnTo>
                  <a:lnTo>
                    <a:pt x="71746" y="17745"/>
                  </a:lnTo>
                  <a:lnTo>
                    <a:pt x="72277" y="17940"/>
                  </a:lnTo>
                  <a:lnTo>
                    <a:pt x="73150" y="18461"/>
                  </a:lnTo>
                  <a:lnTo>
                    <a:pt x="73181" y="18607"/>
                  </a:lnTo>
                  <a:lnTo>
                    <a:pt x="73125" y="18800"/>
                  </a:lnTo>
                  <a:lnTo>
                    <a:pt x="73208" y="18992"/>
                  </a:lnTo>
                  <a:lnTo>
                    <a:pt x="73643" y="19582"/>
                  </a:lnTo>
                  <a:lnTo>
                    <a:pt x="74258" y="19811"/>
                  </a:lnTo>
                  <a:lnTo>
                    <a:pt x="74771" y="20367"/>
                  </a:lnTo>
                  <a:lnTo>
                    <a:pt x="74119" y="21301"/>
                  </a:lnTo>
                  <a:lnTo>
                    <a:pt x="74031" y="22130"/>
                  </a:lnTo>
                  <a:lnTo>
                    <a:pt x="76515" y="22545"/>
                  </a:lnTo>
                  <a:lnTo>
                    <a:pt x="76797" y="22743"/>
                  </a:lnTo>
                  <a:lnTo>
                    <a:pt x="76800" y="23439"/>
                  </a:lnTo>
                  <a:lnTo>
                    <a:pt x="76887" y="23631"/>
                  </a:lnTo>
                  <a:lnTo>
                    <a:pt x="77284" y="23989"/>
                  </a:lnTo>
                  <a:lnTo>
                    <a:pt x="77861" y="24286"/>
                  </a:lnTo>
                  <a:lnTo>
                    <a:pt x="77618" y="25900"/>
                  </a:lnTo>
                  <a:lnTo>
                    <a:pt x="77639" y="26727"/>
                  </a:lnTo>
                  <a:lnTo>
                    <a:pt x="78699" y="27521"/>
                  </a:lnTo>
                  <a:lnTo>
                    <a:pt x="79683" y="28074"/>
                  </a:lnTo>
                  <a:lnTo>
                    <a:pt x="79955" y="28058"/>
                  </a:lnTo>
                  <a:lnTo>
                    <a:pt x="80292" y="27862"/>
                  </a:lnTo>
                  <a:lnTo>
                    <a:pt x="82053" y="27732"/>
                  </a:lnTo>
                  <a:lnTo>
                    <a:pt x="82564" y="28111"/>
                  </a:lnTo>
                  <a:lnTo>
                    <a:pt x="82592" y="28321"/>
                  </a:lnTo>
                  <a:lnTo>
                    <a:pt x="82727" y="28493"/>
                  </a:lnTo>
                  <a:lnTo>
                    <a:pt x="84440" y="29653"/>
                  </a:lnTo>
                  <a:lnTo>
                    <a:pt x="85067" y="29400"/>
                  </a:lnTo>
                  <a:lnTo>
                    <a:pt x="85154" y="29132"/>
                  </a:lnTo>
                  <a:lnTo>
                    <a:pt x="85812" y="28808"/>
                  </a:lnTo>
                  <a:lnTo>
                    <a:pt x="86213" y="29031"/>
                  </a:lnTo>
                  <a:lnTo>
                    <a:pt x="86614" y="29469"/>
                  </a:lnTo>
                  <a:lnTo>
                    <a:pt x="87181" y="29830"/>
                  </a:lnTo>
                  <a:lnTo>
                    <a:pt x="88214" y="30279"/>
                  </a:lnTo>
                  <a:lnTo>
                    <a:pt x="88942" y="29677"/>
                  </a:lnTo>
                  <a:lnTo>
                    <a:pt x="89037" y="29182"/>
                  </a:lnTo>
                  <a:lnTo>
                    <a:pt x="89896" y="28398"/>
                  </a:lnTo>
                  <a:lnTo>
                    <a:pt x="90066" y="28339"/>
                  </a:lnTo>
                  <a:lnTo>
                    <a:pt x="91278" y="28773"/>
                  </a:lnTo>
                  <a:lnTo>
                    <a:pt x="92132" y="28911"/>
                  </a:lnTo>
                  <a:lnTo>
                    <a:pt x="92507" y="28892"/>
                  </a:lnTo>
                  <a:lnTo>
                    <a:pt x="92838" y="28773"/>
                  </a:lnTo>
                  <a:lnTo>
                    <a:pt x="93235" y="28461"/>
                  </a:lnTo>
                  <a:lnTo>
                    <a:pt x="93431" y="28491"/>
                  </a:lnTo>
                  <a:lnTo>
                    <a:pt x="94228" y="29803"/>
                  </a:lnTo>
                  <a:lnTo>
                    <a:pt x="94548" y="30801"/>
                  </a:lnTo>
                  <a:lnTo>
                    <a:pt x="94738" y="31025"/>
                  </a:lnTo>
                  <a:lnTo>
                    <a:pt x="95366" y="31366"/>
                  </a:lnTo>
                  <a:lnTo>
                    <a:pt x="95605" y="31785"/>
                  </a:lnTo>
                  <a:lnTo>
                    <a:pt x="95624" y="31951"/>
                  </a:lnTo>
                  <a:lnTo>
                    <a:pt x="95916" y="32247"/>
                  </a:lnTo>
                  <a:lnTo>
                    <a:pt x="97130" y="32321"/>
                  </a:lnTo>
                  <a:lnTo>
                    <a:pt x="97805" y="32237"/>
                  </a:lnTo>
                  <a:lnTo>
                    <a:pt x="100050" y="33064"/>
                  </a:lnTo>
                  <a:lnTo>
                    <a:pt x="100918" y="33051"/>
                  </a:lnTo>
                  <a:lnTo>
                    <a:pt x="101578" y="33278"/>
                  </a:lnTo>
                  <a:lnTo>
                    <a:pt x="102394" y="33230"/>
                  </a:lnTo>
                  <a:lnTo>
                    <a:pt x="103287" y="34059"/>
                  </a:lnTo>
                  <a:lnTo>
                    <a:pt x="103287" y="34385"/>
                  </a:lnTo>
                  <a:lnTo>
                    <a:pt x="103171" y="34694"/>
                  </a:lnTo>
                  <a:lnTo>
                    <a:pt x="103235" y="35344"/>
                  </a:lnTo>
                  <a:lnTo>
                    <a:pt x="103671" y="36583"/>
                  </a:lnTo>
                  <a:lnTo>
                    <a:pt x="103945" y="37043"/>
                  </a:lnTo>
                  <a:lnTo>
                    <a:pt x="104254" y="37236"/>
                  </a:lnTo>
                  <a:lnTo>
                    <a:pt x="105247" y="37500"/>
                  </a:lnTo>
                  <a:lnTo>
                    <a:pt x="105374" y="37749"/>
                  </a:lnTo>
                  <a:lnTo>
                    <a:pt x="105687" y="37864"/>
                  </a:lnTo>
                  <a:lnTo>
                    <a:pt x="106497" y="37808"/>
                  </a:lnTo>
                  <a:lnTo>
                    <a:pt x="106982" y="38032"/>
                  </a:lnTo>
                  <a:lnTo>
                    <a:pt x="107586" y="38542"/>
                  </a:lnTo>
                  <a:lnTo>
                    <a:pt x="107845" y="39135"/>
                  </a:lnTo>
                  <a:lnTo>
                    <a:pt x="108969" y="40026"/>
                  </a:lnTo>
                  <a:lnTo>
                    <a:pt x="109431" y="40205"/>
                  </a:lnTo>
                  <a:lnTo>
                    <a:pt x="110132" y="40610"/>
                  </a:lnTo>
                  <a:lnTo>
                    <a:pt x="110625" y="41064"/>
                  </a:lnTo>
                  <a:lnTo>
                    <a:pt x="111202" y="41384"/>
                  </a:lnTo>
                  <a:lnTo>
                    <a:pt x="113258" y="41666"/>
                  </a:lnTo>
                  <a:lnTo>
                    <a:pt x="114057" y="41416"/>
                  </a:lnTo>
                  <a:lnTo>
                    <a:pt x="114781" y="41443"/>
                  </a:lnTo>
                  <a:lnTo>
                    <a:pt x="115441" y="41758"/>
                  </a:lnTo>
                  <a:lnTo>
                    <a:pt x="116235" y="41616"/>
                  </a:lnTo>
                  <a:lnTo>
                    <a:pt x="117141" y="41077"/>
                  </a:lnTo>
                  <a:lnTo>
                    <a:pt x="117293" y="41081"/>
                  </a:lnTo>
                  <a:lnTo>
                    <a:pt x="118511" y="41584"/>
                  </a:lnTo>
                  <a:lnTo>
                    <a:pt x="118710" y="41811"/>
                  </a:lnTo>
                  <a:lnTo>
                    <a:pt x="118804" y="42048"/>
                  </a:lnTo>
                  <a:lnTo>
                    <a:pt x="119333" y="42022"/>
                  </a:lnTo>
                  <a:lnTo>
                    <a:pt x="119769" y="41833"/>
                  </a:lnTo>
                  <a:lnTo>
                    <a:pt x="122473" y="42472"/>
                  </a:lnTo>
                  <a:lnTo>
                    <a:pt x="122452" y="43208"/>
                  </a:lnTo>
                  <a:lnTo>
                    <a:pt x="122624" y="44124"/>
                  </a:lnTo>
                  <a:lnTo>
                    <a:pt x="123396" y="44721"/>
                  </a:lnTo>
                  <a:lnTo>
                    <a:pt x="123583" y="45059"/>
                  </a:lnTo>
                  <a:lnTo>
                    <a:pt x="123676" y="45793"/>
                  </a:lnTo>
                  <a:lnTo>
                    <a:pt x="123449" y="46367"/>
                  </a:lnTo>
                  <a:lnTo>
                    <a:pt x="123516" y="46674"/>
                  </a:lnTo>
                  <a:lnTo>
                    <a:pt x="123738" y="46870"/>
                  </a:lnTo>
                  <a:lnTo>
                    <a:pt x="124820" y="47366"/>
                  </a:lnTo>
                  <a:lnTo>
                    <a:pt x="125830" y="47109"/>
                  </a:lnTo>
                  <a:lnTo>
                    <a:pt x="126249" y="47290"/>
                  </a:lnTo>
                  <a:lnTo>
                    <a:pt x="126423" y="47241"/>
                  </a:lnTo>
                  <a:lnTo>
                    <a:pt x="126377" y="46898"/>
                  </a:lnTo>
                  <a:lnTo>
                    <a:pt x="126492" y="46487"/>
                  </a:lnTo>
                  <a:lnTo>
                    <a:pt x="127715" y="46196"/>
                  </a:lnTo>
                  <a:lnTo>
                    <a:pt x="128713" y="45880"/>
                  </a:lnTo>
                  <a:lnTo>
                    <a:pt x="128887" y="45772"/>
                  </a:lnTo>
                  <a:lnTo>
                    <a:pt x="128951" y="45636"/>
                  </a:lnTo>
                  <a:lnTo>
                    <a:pt x="128834" y="45338"/>
                  </a:lnTo>
                  <a:lnTo>
                    <a:pt x="128636" y="45143"/>
                  </a:lnTo>
                  <a:lnTo>
                    <a:pt x="128363" y="43615"/>
                  </a:lnTo>
                  <a:lnTo>
                    <a:pt x="128643" y="42964"/>
                  </a:lnTo>
                  <a:lnTo>
                    <a:pt x="129319" y="43022"/>
                  </a:lnTo>
                  <a:lnTo>
                    <a:pt x="129673" y="43204"/>
                  </a:lnTo>
                  <a:lnTo>
                    <a:pt x="130042" y="43986"/>
                  </a:lnTo>
                  <a:lnTo>
                    <a:pt x="130069" y="44297"/>
                  </a:lnTo>
                  <a:lnTo>
                    <a:pt x="130212" y="44675"/>
                  </a:lnTo>
                  <a:lnTo>
                    <a:pt x="130400" y="44993"/>
                  </a:lnTo>
                  <a:lnTo>
                    <a:pt x="131500" y="45580"/>
                  </a:lnTo>
                  <a:lnTo>
                    <a:pt x="131703" y="45583"/>
                  </a:lnTo>
                  <a:lnTo>
                    <a:pt x="132834" y="45575"/>
                  </a:lnTo>
                  <a:lnTo>
                    <a:pt x="132977" y="45608"/>
                  </a:lnTo>
                  <a:lnTo>
                    <a:pt x="133082" y="45786"/>
                  </a:lnTo>
                  <a:lnTo>
                    <a:pt x="133417" y="45949"/>
                  </a:lnTo>
                  <a:lnTo>
                    <a:pt x="134207" y="46665"/>
                  </a:lnTo>
                  <a:lnTo>
                    <a:pt x="134181" y="46958"/>
                  </a:lnTo>
                  <a:lnTo>
                    <a:pt x="134310" y="47250"/>
                  </a:lnTo>
                  <a:lnTo>
                    <a:pt x="134958" y="47559"/>
                  </a:lnTo>
                  <a:lnTo>
                    <a:pt x="135087" y="47543"/>
                  </a:lnTo>
                  <a:lnTo>
                    <a:pt x="135346" y="47299"/>
                  </a:lnTo>
                  <a:lnTo>
                    <a:pt x="135709" y="47315"/>
                  </a:lnTo>
                  <a:lnTo>
                    <a:pt x="137832" y="48438"/>
                  </a:lnTo>
                  <a:lnTo>
                    <a:pt x="138609" y="48958"/>
                  </a:lnTo>
                  <a:lnTo>
                    <a:pt x="139153" y="49446"/>
                  </a:lnTo>
                  <a:lnTo>
                    <a:pt x="139153" y="49788"/>
                  </a:lnTo>
                  <a:lnTo>
                    <a:pt x="139412" y="50292"/>
                  </a:lnTo>
                  <a:lnTo>
                    <a:pt x="140845" y="51335"/>
                  </a:lnTo>
                  <a:lnTo>
                    <a:pt x="141125" y="51788"/>
                  </a:lnTo>
                  <a:lnTo>
                    <a:pt x="141638" y="52267"/>
                  </a:lnTo>
                  <a:lnTo>
                    <a:pt x="142118" y="52634"/>
                  </a:lnTo>
                  <a:lnTo>
                    <a:pt x="142675" y="52488"/>
                  </a:lnTo>
                  <a:lnTo>
                    <a:pt x="143167" y="52472"/>
                  </a:lnTo>
                  <a:lnTo>
                    <a:pt x="144772" y="52650"/>
                  </a:lnTo>
                  <a:lnTo>
                    <a:pt x="145942" y="53602"/>
                  </a:lnTo>
                  <a:lnTo>
                    <a:pt x="146404" y="54391"/>
                  </a:lnTo>
                  <a:lnTo>
                    <a:pt x="146941" y="54797"/>
                  </a:lnTo>
                  <a:lnTo>
                    <a:pt x="152839" y="54684"/>
                  </a:lnTo>
                  <a:lnTo>
                    <a:pt x="158343" y="54732"/>
                  </a:lnTo>
                  <a:lnTo>
                    <a:pt x="163692" y="54700"/>
                  </a:lnTo>
                  <a:lnTo>
                    <a:pt x="166589" y="54647"/>
                  </a:lnTo>
                  <a:lnTo>
                    <a:pt x="184710" y="54589"/>
                  </a:lnTo>
                  <a:lnTo>
                    <a:pt x="185079" y="54586"/>
                  </a:lnTo>
                  <a:lnTo>
                    <a:pt x="184911" y="56261"/>
                  </a:lnTo>
                  <a:lnTo>
                    <a:pt x="185416" y="57952"/>
                  </a:lnTo>
                  <a:lnTo>
                    <a:pt x="185752" y="58506"/>
                  </a:lnTo>
                  <a:lnTo>
                    <a:pt x="187487" y="60506"/>
                  </a:lnTo>
                  <a:lnTo>
                    <a:pt x="187966" y="60718"/>
                  </a:lnTo>
                  <a:lnTo>
                    <a:pt x="189080" y="60848"/>
                  </a:lnTo>
                  <a:lnTo>
                    <a:pt x="190323" y="60767"/>
                  </a:lnTo>
                  <a:lnTo>
                    <a:pt x="191721" y="60490"/>
                  </a:lnTo>
                  <a:lnTo>
                    <a:pt x="193262" y="60360"/>
                  </a:lnTo>
                  <a:lnTo>
                    <a:pt x="195075" y="60392"/>
                  </a:lnTo>
                  <a:lnTo>
                    <a:pt x="195683" y="60701"/>
                  </a:lnTo>
                  <a:lnTo>
                    <a:pt x="196188" y="61173"/>
                  </a:lnTo>
                  <a:lnTo>
                    <a:pt x="196622" y="61771"/>
                  </a:lnTo>
                  <a:lnTo>
                    <a:pt x="196901" y="62376"/>
                  </a:lnTo>
                  <a:lnTo>
                    <a:pt x="196995" y="63071"/>
                  </a:lnTo>
                  <a:lnTo>
                    <a:pt x="196922" y="63471"/>
                  </a:lnTo>
                  <a:lnTo>
                    <a:pt x="196589" y="64253"/>
                  </a:lnTo>
                  <a:lnTo>
                    <a:pt x="196545" y="65127"/>
                  </a:lnTo>
                  <a:lnTo>
                    <a:pt x="196832" y="67236"/>
                  </a:lnTo>
                  <a:lnTo>
                    <a:pt x="196770" y="67515"/>
                  </a:lnTo>
                  <a:lnTo>
                    <a:pt x="195953" y="69206"/>
                  </a:lnTo>
                  <a:lnTo>
                    <a:pt x="195867" y="69990"/>
                  </a:lnTo>
                  <a:lnTo>
                    <a:pt x="195940" y="70994"/>
                  </a:lnTo>
                  <a:lnTo>
                    <a:pt x="196056" y="71438"/>
                  </a:lnTo>
                  <a:lnTo>
                    <a:pt x="196306" y="71951"/>
                  </a:lnTo>
                  <a:lnTo>
                    <a:pt x="196779" y="72667"/>
                  </a:lnTo>
                  <a:lnTo>
                    <a:pt x="197159" y="73490"/>
                  </a:lnTo>
                  <a:lnTo>
                    <a:pt x="197236" y="73866"/>
                  </a:lnTo>
                  <a:lnTo>
                    <a:pt x="197315" y="74986"/>
                  </a:lnTo>
                  <a:lnTo>
                    <a:pt x="197121" y="76479"/>
                  </a:lnTo>
                  <a:lnTo>
                    <a:pt x="196965" y="76853"/>
                  </a:lnTo>
                  <a:lnTo>
                    <a:pt x="196163" y="78090"/>
                  </a:lnTo>
                  <a:lnTo>
                    <a:pt x="195981" y="78757"/>
                  </a:lnTo>
                  <a:lnTo>
                    <a:pt x="195826" y="78968"/>
                  </a:lnTo>
                  <a:lnTo>
                    <a:pt x="194868" y="79277"/>
                  </a:lnTo>
                  <a:lnTo>
                    <a:pt x="193936" y="79846"/>
                  </a:lnTo>
                  <a:lnTo>
                    <a:pt x="193741" y="80107"/>
                  </a:lnTo>
                  <a:lnTo>
                    <a:pt x="192848" y="82010"/>
                  </a:lnTo>
                  <a:lnTo>
                    <a:pt x="192123" y="83864"/>
                  </a:lnTo>
                  <a:lnTo>
                    <a:pt x="191838" y="84824"/>
                  </a:lnTo>
                  <a:lnTo>
                    <a:pt x="191760" y="85279"/>
                  </a:lnTo>
                  <a:lnTo>
                    <a:pt x="191773" y="85588"/>
                  </a:lnTo>
                  <a:lnTo>
                    <a:pt x="191890" y="86320"/>
                  </a:lnTo>
                  <a:lnTo>
                    <a:pt x="192123" y="86987"/>
                  </a:lnTo>
                  <a:lnTo>
                    <a:pt x="192447" y="87654"/>
                  </a:lnTo>
                  <a:lnTo>
                    <a:pt x="192706" y="88012"/>
                  </a:lnTo>
                  <a:lnTo>
                    <a:pt x="193366" y="88695"/>
                  </a:lnTo>
                  <a:lnTo>
                    <a:pt x="194609" y="89687"/>
                  </a:lnTo>
                  <a:lnTo>
                    <a:pt x="195865" y="90826"/>
                  </a:lnTo>
                  <a:lnTo>
                    <a:pt x="196305" y="91558"/>
                  </a:lnTo>
                  <a:lnTo>
                    <a:pt x="196396" y="91948"/>
                  </a:lnTo>
                  <a:lnTo>
                    <a:pt x="196564" y="94583"/>
                  </a:lnTo>
                  <a:lnTo>
                    <a:pt x="197095" y="95673"/>
                  </a:lnTo>
                  <a:lnTo>
                    <a:pt x="197147" y="96356"/>
                  </a:lnTo>
                  <a:lnTo>
                    <a:pt x="196985" y="97251"/>
                  </a:lnTo>
                  <a:lnTo>
                    <a:pt x="197160" y="98237"/>
                  </a:lnTo>
                  <a:lnTo>
                    <a:pt x="199043" y="101814"/>
                  </a:lnTo>
                  <a:lnTo>
                    <a:pt x="199535" y="102732"/>
                  </a:lnTo>
                  <a:lnTo>
                    <a:pt x="200108" y="103561"/>
                  </a:lnTo>
                  <a:lnTo>
                    <a:pt x="201104" y="105461"/>
                  </a:lnTo>
                  <a:lnTo>
                    <a:pt x="201692" y="106369"/>
                  </a:lnTo>
                  <a:lnTo>
                    <a:pt x="201760" y="106568"/>
                  </a:lnTo>
                  <a:lnTo>
                    <a:pt x="201956" y="107804"/>
                  </a:lnTo>
                  <a:lnTo>
                    <a:pt x="201789" y="108907"/>
                  </a:lnTo>
                  <a:lnTo>
                    <a:pt x="201975" y="109539"/>
                  </a:lnTo>
                  <a:lnTo>
                    <a:pt x="202076" y="110432"/>
                  </a:lnTo>
                  <a:lnTo>
                    <a:pt x="201951" y="111592"/>
                  </a:lnTo>
                  <a:lnTo>
                    <a:pt x="201823" y="114059"/>
                  </a:lnTo>
                  <a:lnTo>
                    <a:pt x="201759" y="117037"/>
                  </a:lnTo>
                  <a:lnTo>
                    <a:pt x="201755" y="117201"/>
                  </a:lnTo>
                  <a:lnTo>
                    <a:pt x="201830" y="119926"/>
                  </a:lnTo>
                  <a:lnTo>
                    <a:pt x="201896" y="120455"/>
                  </a:lnTo>
                  <a:lnTo>
                    <a:pt x="201988" y="120713"/>
                  </a:lnTo>
                  <a:lnTo>
                    <a:pt x="203063" y="122209"/>
                  </a:lnTo>
                  <a:lnTo>
                    <a:pt x="204558" y="123981"/>
                  </a:lnTo>
                  <a:lnTo>
                    <a:pt x="205903" y="125739"/>
                  </a:lnTo>
                  <a:lnTo>
                    <a:pt x="206693" y="126979"/>
                  </a:lnTo>
                  <a:lnTo>
                    <a:pt x="206816" y="127268"/>
                  </a:lnTo>
                  <a:lnTo>
                    <a:pt x="206943" y="127900"/>
                  </a:lnTo>
                  <a:lnTo>
                    <a:pt x="206651" y="130166"/>
                  </a:lnTo>
                  <a:lnTo>
                    <a:pt x="204808" y="133688"/>
                  </a:lnTo>
                  <a:lnTo>
                    <a:pt x="203833" y="134825"/>
                  </a:lnTo>
                  <a:lnTo>
                    <a:pt x="202254" y="135958"/>
                  </a:lnTo>
                  <a:lnTo>
                    <a:pt x="201665" y="136490"/>
                  </a:lnTo>
                  <a:lnTo>
                    <a:pt x="201198" y="137083"/>
                  </a:lnTo>
                  <a:lnTo>
                    <a:pt x="201091" y="137447"/>
                  </a:lnTo>
                  <a:lnTo>
                    <a:pt x="201075" y="138632"/>
                  </a:lnTo>
                  <a:lnTo>
                    <a:pt x="200804" y="139979"/>
                  </a:lnTo>
                  <a:lnTo>
                    <a:pt x="200758" y="142165"/>
                  </a:lnTo>
                  <a:lnTo>
                    <a:pt x="200835" y="142483"/>
                  </a:lnTo>
                  <a:lnTo>
                    <a:pt x="201381" y="143828"/>
                  </a:lnTo>
                  <a:lnTo>
                    <a:pt x="202910" y="147079"/>
                  </a:lnTo>
                  <a:lnTo>
                    <a:pt x="203499" y="148168"/>
                  </a:lnTo>
                  <a:lnTo>
                    <a:pt x="204245" y="149940"/>
                  </a:lnTo>
                  <a:lnTo>
                    <a:pt x="204533" y="150378"/>
                  </a:lnTo>
                  <a:lnTo>
                    <a:pt x="206314" y="152117"/>
                  </a:lnTo>
                  <a:lnTo>
                    <a:pt x="207469" y="152741"/>
                  </a:lnTo>
                  <a:lnTo>
                    <a:pt x="208018" y="153276"/>
                  </a:lnTo>
                  <a:lnTo>
                    <a:pt x="208211" y="153588"/>
                  </a:lnTo>
                  <a:lnTo>
                    <a:pt x="208382" y="154202"/>
                  </a:lnTo>
                  <a:lnTo>
                    <a:pt x="208650" y="154662"/>
                  </a:lnTo>
                  <a:lnTo>
                    <a:pt x="210066" y="156500"/>
                  </a:lnTo>
                  <a:lnTo>
                    <a:pt x="210571" y="156879"/>
                  </a:lnTo>
                  <a:lnTo>
                    <a:pt x="210935" y="157032"/>
                  </a:lnTo>
                  <a:lnTo>
                    <a:pt x="212647" y="157309"/>
                  </a:lnTo>
                  <a:lnTo>
                    <a:pt x="213673" y="157653"/>
                  </a:lnTo>
                  <a:lnTo>
                    <a:pt x="214814" y="157924"/>
                  </a:lnTo>
                  <a:lnTo>
                    <a:pt x="218329" y="158124"/>
                  </a:lnTo>
                  <a:lnTo>
                    <a:pt x="219163" y="158154"/>
                  </a:lnTo>
                  <a:lnTo>
                    <a:pt x="219413" y="158185"/>
                  </a:lnTo>
                  <a:lnTo>
                    <a:pt x="220605" y="157960"/>
                  </a:lnTo>
                  <a:lnTo>
                    <a:pt x="221759" y="157636"/>
                  </a:lnTo>
                  <a:lnTo>
                    <a:pt x="225787" y="156792"/>
                  </a:lnTo>
                  <a:lnTo>
                    <a:pt x="227897" y="156566"/>
                  </a:lnTo>
                  <a:lnTo>
                    <a:pt x="229875" y="156472"/>
                  </a:lnTo>
                  <a:lnTo>
                    <a:pt x="231694" y="155465"/>
                  </a:lnTo>
                  <a:lnTo>
                    <a:pt x="233189" y="154787"/>
                  </a:lnTo>
                  <a:lnTo>
                    <a:pt x="233787" y="154550"/>
                  </a:lnTo>
                  <a:lnTo>
                    <a:pt x="234827" y="154361"/>
                  </a:lnTo>
                  <a:lnTo>
                    <a:pt x="236109" y="154297"/>
                  </a:lnTo>
                  <a:lnTo>
                    <a:pt x="238323" y="154587"/>
                  </a:lnTo>
                  <a:lnTo>
                    <a:pt x="240957" y="155685"/>
                  </a:lnTo>
                  <a:lnTo>
                    <a:pt x="241602" y="155755"/>
                  </a:lnTo>
                  <a:lnTo>
                    <a:pt x="243243" y="155598"/>
                  </a:lnTo>
                  <a:lnTo>
                    <a:pt x="245715" y="154974"/>
                  </a:lnTo>
                  <a:lnTo>
                    <a:pt x="248685" y="153224"/>
                  </a:lnTo>
                  <a:lnTo>
                    <a:pt x="250432" y="151666"/>
                  </a:lnTo>
                  <a:lnTo>
                    <a:pt x="251449" y="150944"/>
                  </a:lnTo>
                  <a:lnTo>
                    <a:pt x="252090" y="150370"/>
                  </a:lnTo>
                  <a:lnTo>
                    <a:pt x="253169" y="148869"/>
                  </a:lnTo>
                  <a:lnTo>
                    <a:pt x="255023" y="146698"/>
                  </a:lnTo>
                  <a:lnTo>
                    <a:pt x="256647" y="145227"/>
                  </a:lnTo>
                  <a:lnTo>
                    <a:pt x="257789" y="143996"/>
                  </a:lnTo>
                  <a:lnTo>
                    <a:pt x="258408" y="143035"/>
                  </a:lnTo>
                  <a:lnTo>
                    <a:pt x="259392" y="141920"/>
                  </a:lnTo>
                  <a:lnTo>
                    <a:pt x="260021" y="141569"/>
                  </a:lnTo>
                  <a:lnTo>
                    <a:pt x="261900" y="142010"/>
                  </a:lnTo>
                  <a:lnTo>
                    <a:pt x="263072" y="142885"/>
                  </a:lnTo>
                  <a:lnTo>
                    <a:pt x="263668" y="143187"/>
                  </a:lnTo>
                  <a:lnTo>
                    <a:pt x="263985" y="143559"/>
                  </a:lnTo>
                  <a:lnTo>
                    <a:pt x="264539" y="144461"/>
                  </a:lnTo>
                  <a:lnTo>
                    <a:pt x="265442" y="145321"/>
                  </a:lnTo>
                  <a:lnTo>
                    <a:pt x="266494" y="146686"/>
                  </a:lnTo>
                  <a:lnTo>
                    <a:pt x="268204" y="147689"/>
                  </a:lnTo>
                  <a:lnTo>
                    <a:pt x="268505" y="148203"/>
                  </a:lnTo>
                  <a:lnTo>
                    <a:pt x="268585" y="148685"/>
                  </a:lnTo>
                  <a:lnTo>
                    <a:pt x="268331" y="149139"/>
                  </a:lnTo>
                  <a:lnTo>
                    <a:pt x="267615" y="149866"/>
                  </a:lnTo>
                  <a:lnTo>
                    <a:pt x="267496" y="150186"/>
                  </a:lnTo>
                  <a:lnTo>
                    <a:pt x="267584" y="150559"/>
                  </a:lnTo>
                  <a:lnTo>
                    <a:pt x="268513" y="151338"/>
                  </a:lnTo>
                  <a:lnTo>
                    <a:pt x="271064" y="152654"/>
                  </a:lnTo>
                  <a:lnTo>
                    <a:pt x="272449" y="153011"/>
                  </a:lnTo>
                  <a:lnTo>
                    <a:pt x="273030" y="153433"/>
                  </a:lnTo>
                  <a:lnTo>
                    <a:pt x="273634" y="154271"/>
                  </a:lnTo>
                  <a:lnTo>
                    <a:pt x="273987" y="155715"/>
                  </a:lnTo>
                  <a:lnTo>
                    <a:pt x="274035" y="158248"/>
                  </a:lnTo>
                  <a:lnTo>
                    <a:pt x="273935" y="158399"/>
                  </a:lnTo>
                  <a:lnTo>
                    <a:pt x="273986" y="158710"/>
                  </a:lnTo>
                  <a:lnTo>
                    <a:pt x="274296" y="159862"/>
                  </a:lnTo>
                  <a:lnTo>
                    <a:pt x="274801" y="160517"/>
                  </a:lnTo>
                  <a:lnTo>
                    <a:pt x="278085" y="163739"/>
                  </a:lnTo>
                  <a:lnTo>
                    <a:pt x="278772" y="164858"/>
                  </a:lnTo>
                  <a:lnTo>
                    <a:pt x="280948" y="166422"/>
                  </a:lnTo>
                  <a:lnTo>
                    <a:pt x="283854" y="167849"/>
                  </a:lnTo>
                  <a:lnTo>
                    <a:pt x="284591" y="168444"/>
                  </a:lnTo>
                  <a:lnTo>
                    <a:pt x="286161" y="170366"/>
                  </a:lnTo>
                  <a:lnTo>
                    <a:pt x="287346" y="172208"/>
                  </a:lnTo>
                  <a:lnTo>
                    <a:pt x="289840" y="173620"/>
                  </a:lnTo>
                  <a:lnTo>
                    <a:pt x="291590" y="174772"/>
                  </a:lnTo>
                  <a:lnTo>
                    <a:pt x="291892" y="175220"/>
                  </a:lnTo>
                  <a:lnTo>
                    <a:pt x="292232" y="176566"/>
                  </a:lnTo>
                  <a:lnTo>
                    <a:pt x="292937" y="178580"/>
                  </a:lnTo>
                  <a:lnTo>
                    <a:pt x="293343" y="180272"/>
                  </a:lnTo>
                  <a:lnTo>
                    <a:pt x="293336" y="180571"/>
                  </a:lnTo>
                  <a:lnTo>
                    <a:pt x="293155" y="180919"/>
                  </a:lnTo>
                  <a:lnTo>
                    <a:pt x="292852" y="181178"/>
                  </a:lnTo>
                  <a:lnTo>
                    <a:pt x="292691" y="181506"/>
                  </a:lnTo>
                  <a:lnTo>
                    <a:pt x="292609" y="181906"/>
                  </a:lnTo>
                  <a:lnTo>
                    <a:pt x="292619" y="182160"/>
                  </a:lnTo>
                  <a:lnTo>
                    <a:pt x="292953" y="183524"/>
                  </a:lnTo>
                  <a:lnTo>
                    <a:pt x="292985" y="184011"/>
                  </a:lnTo>
                  <a:lnTo>
                    <a:pt x="292716" y="185847"/>
                  </a:lnTo>
                  <a:lnTo>
                    <a:pt x="292709" y="186599"/>
                  </a:lnTo>
                  <a:lnTo>
                    <a:pt x="292846" y="187780"/>
                  </a:lnTo>
                  <a:lnTo>
                    <a:pt x="293132" y="188727"/>
                  </a:lnTo>
                  <a:lnTo>
                    <a:pt x="293200" y="189481"/>
                  </a:lnTo>
                  <a:lnTo>
                    <a:pt x="293022" y="190656"/>
                  </a:lnTo>
                  <a:lnTo>
                    <a:pt x="292572" y="192724"/>
                  </a:lnTo>
                  <a:lnTo>
                    <a:pt x="292405" y="193171"/>
                  </a:lnTo>
                  <a:lnTo>
                    <a:pt x="292237" y="194403"/>
                  </a:lnTo>
                  <a:lnTo>
                    <a:pt x="292477" y="195726"/>
                  </a:lnTo>
                  <a:lnTo>
                    <a:pt x="292405" y="197842"/>
                  </a:lnTo>
                  <a:lnTo>
                    <a:pt x="292278" y="198351"/>
                  </a:lnTo>
                  <a:lnTo>
                    <a:pt x="291761" y="199031"/>
                  </a:lnTo>
                  <a:lnTo>
                    <a:pt x="292342" y="201459"/>
                  </a:lnTo>
                  <a:lnTo>
                    <a:pt x="292762" y="202568"/>
                  </a:lnTo>
                  <a:lnTo>
                    <a:pt x="292898" y="202735"/>
                  </a:lnTo>
                  <a:lnTo>
                    <a:pt x="292341" y="202752"/>
                  </a:lnTo>
                  <a:lnTo>
                    <a:pt x="292327" y="202297"/>
                  </a:lnTo>
                  <a:lnTo>
                    <a:pt x="292114" y="200962"/>
                  </a:lnTo>
                  <a:lnTo>
                    <a:pt x="291457" y="198758"/>
                  </a:lnTo>
                  <a:lnTo>
                    <a:pt x="291351" y="197732"/>
                  </a:lnTo>
                  <a:lnTo>
                    <a:pt x="291364" y="197160"/>
                  </a:lnTo>
                  <a:lnTo>
                    <a:pt x="292033" y="193930"/>
                  </a:lnTo>
                  <a:lnTo>
                    <a:pt x="292060" y="193224"/>
                  </a:lnTo>
                  <a:lnTo>
                    <a:pt x="292047" y="192150"/>
                  </a:lnTo>
                  <a:lnTo>
                    <a:pt x="291855" y="191990"/>
                  </a:lnTo>
                  <a:lnTo>
                    <a:pt x="291744" y="191038"/>
                  </a:lnTo>
                  <a:lnTo>
                    <a:pt x="291732" y="188998"/>
                  </a:lnTo>
                  <a:lnTo>
                    <a:pt x="291866" y="186808"/>
                  </a:lnTo>
                  <a:lnTo>
                    <a:pt x="292038" y="186433"/>
                  </a:lnTo>
                  <a:lnTo>
                    <a:pt x="291935" y="186745"/>
                  </a:lnTo>
                  <a:lnTo>
                    <a:pt x="291978" y="187017"/>
                  </a:lnTo>
                  <a:lnTo>
                    <a:pt x="292312" y="186043"/>
                  </a:lnTo>
                  <a:lnTo>
                    <a:pt x="292449" y="185422"/>
                  </a:lnTo>
                  <a:lnTo>
                    <a:pt x="292588" y="183668"/>
                  </a:lnTo>
                  <a:lnTo>
                    <a:pt x="292302" y="181988"/>
                  </a:lnTo>
                  <a:lnTo>
                    <a:pt x="292045" y="180939"/>
                  </a:lnTo>
                  <a:lnTo>
                    <a:pt x="292055" y="180070"/>
                  </a:lnTo>
                  <a:lnTo>
                    <a:pt x="291961" y="178580"/>
                  </a:lnTo>
                  <a:lnTo>
                    <a:pt x="291864" y="177987"/>
                  </a:lnTo>
                  <a:lnTo>
                    <a:pt x="291710" y="177210"/>
                  </a:lnTo>
                  <a:lnTo>
                    <a:pt x="291252" y="175879"/>
                  </a:lnTo>
                  <a:lnTo>
                    <a:pt x="290109" y="174046"/>
                  </a:lnTo>
                  <a:lnTo>
                    <a:pt x="287263" y="172399"/>
                  </a:lnTo>
                  <a:lnTo>
                    <a:pt x="286855" y="172083"/>
                  </a:lnTo>
                  <a:lnTo>
                    <a:pt x="286560" y="171741"/>
                  </a:lnTo>
                  <a:lnTo>
                    <a:pt x="286371" y="171161"/>
                  </a:lnTo>
                  <a:lnTo>
                    <a:pt x="286139" y="170764"/>
                  </a:lnTo>
                  <a:lnTo>
                    <a:pt x="285492" y="169905"/>
                  </a:lnTo>
                  <a:lnTo>
                    <a:pt x="284437" y="168712"/>
                  </a:lnTo>
                  <a:lnTo>
                    <a:pt x="283604" y="168214"/>
                  </a:lnTo>
                  <a:lnTo>
                    <a:pt x="281425" y="167104"/>
                  </a:lnTo>
                  <a:lnTo>
                    <a:pt x="280408" y="166357"/>
                  </a:lnTo>
                  <a:lnTo>
                    <a:pt x="279506" y="165878"/>
                  </a:lnTo>
                  <a:lnTo>
                    <a:pt x="278274" y="164909"/>
                  </a:lnTo>
                  <a:lnTo>
                    <a:pt x="276121" y="162938"/>
                  </a:lnTo>
                  <a:lnTo>
                    <a:pt x="276696" y="163243"/>
                  </a:lnTo>
                  <a:lnTo>
                    <a:pt x="277395" y="163819"/>
                  </a:lnTo>
                  <a:lnTo>
                    <a:pt x="277571" y="163804"/>
                  </a:lnTo>
                  <a:lnTo>
                    <a:pt x="277623" y="163615"/>
                  </a:lnTo>
                  <a:lnTo>
                    <a:pt x="276920" y="162760"/>
                  </a:lnTo>
                  <a:lnTo>
                    <a:pt x="274457" y="160629"/>
                  </a:lnTo>
                  <a:lnTo>
                    <a:pt x="274148" y="160228"/>
                  </a:lnTo>
                  <a:lnTo>
                    <a:pt x="272639" y="156560"/>
                  </a:lnTo>
                  <a:lnTo>
                    <a:pt x="272626" y="156348"/>
                  </a:lnTo>
                  <a:lnTo>
                    <a:pt x="272909" y="156527"/>
                  </a:lnTo>
                  <a:lnTo>
                    <a:pt x="272781" y="155464"/>
                  </a:lnTo>
                  <a:lnTo>
                    <a:pt x="271849" y="153791"/>
                  </a:lnTo>
                  <a:lnTo>
                    <a:pt x="271849" y="153512"/>
                  </a:lnTo>
                  <a:lnTo>
                    <a:pt x="271978" y="153315"/>
                  </a:lnTo>
                  <a:lnTo>
                    <a:pt x="272197" y="153170"/>
                  </a:lnTo>
                  <a:lnTo>
                    <a:pt x="270333" y="152765"/>
                  </a:lnTo>
                  <a:lnTo>
                    <a:pt x="267741" y="151089"/>
                  </a:lnTo>
                  <a:lnTo>
                    <a:pt x="267453" y="150785"/>
                  </a:lnTo>
                  <a:lnTo>
                    <a:pt x="267278" y="150360"/>
                  </a:lnTo>
                  <a:lnTo>
                    <a:pt x="267057" y="149183"/>
                  </a:lnTo>
                  <a:lnTo>
                    <a:pt x="267083" y="149487"/>
                  </a:lnTo>
                  <a:lnTo>
                    <a:pt x="267238" y="149848"/>
                  </a:lnTo>
                  <a:lnTo>
                    <a:pt x="267479" y="149904"/>
                  </a:lnTo>
                  <a:lnTo>
                    <a:pt x="268050" y="148941"/>
                  </a:lnTo>
                  <a:lnTo>
                    <a:pt x="268106" y="148536"/>
                  </a:lnTo>
                  <a:lnTo>
                    <a:pt x="267981" y="148224"/>
                  </a:lnTo>
                  <a:lnTo>
                    <a:pt x="267702" y="147770"/>
                  </a:lnTo>
                  <a:lnTo>
                    <a:pt x="267396" y="147480"/>
                  </a:lnTo>
                  <a:lnTo>
                    <a:pt x="266996" y="147165"/>
                  </a:lnTo>
                  <a:lnTo>
                    <a:pt x="266687" y="147042"/>
                  </a:lnTo>
                  <a:lnTo>
                    <a:pt x="265538" y="146061"/>
                  </a:lnTo>
                  <a:lnTo>
                    <a:pt x="265267" y="145515"/>
                  </a:lnTo>
                  <a:lnTo>
                    <a:pt x="264703" y="144865"/>
                  </a:lnTo>
                  <a:lnTo>
                    <a:pt x="263950" y="144364"/>
                  </a:lnTo>
                  <a:lnTo>
                    <a:pt x="263284" y="144085"/>
                  </a:lnTo>
                  <a:lnTo>
                    <a:pt x="261900" y="143278"/>
                  </a:lnTo>
                  <a:lnTo>
                    <a:pt x="261103" y="143112"/>
                  </a:lnTo>
                  <a:lnTo>
                    <a:pt x="260612" y="143108"/>
                  </a:lnTo>
                  <a:lnTo>
                    <a:pt x="259756" y="142814"/>
                  </a:lnTo>
                  <a:lnTo>
                    <a:pt x="259305" y="142776"/>
                  </a:lnTo>
                  <a:lnTo>
                    <a:pt x="258797" y="142996"/>
                  </a:lnTo>
                  <a:lnTo>
                    <a:pt x="258152" y="143865"/>
                  </a:lnTo>
                  <a:lnTo>
                    <a:pt x="257786" y="145117"/>
                  </a:lnTo>
                  <a:lnTo>
                    <a:pt x="257583" y="145478"/>
                  </a:lnTo>
                  <a:lnTo>
                    <a:pt x="257235" y="145816"/>
                  </a:lnTo>
                  <a:lnTo>
                    <a:pt x="255833" y="146771"/>
                  </a:lnTo>
                  <a:lnTo>
                    <a:pt x="254629" y="147815"/>
                  </a:lnTo>
                  <a:lnTo>
                    <a:pt x="253284" y="149509"/>
                  </a:lnTo>
                  <a:lnTo>
                    <a:pt x="251801" y="151219"/>
                  </a:lnTo>
                  <a:lnTo>
                    <a:pt x="249817" y="152758"/>
                  </a:lnTo>
                  <a:lnTo>
                    <a:pt x="249031" y="153565"/>
                  </a:lnTo>
                  <a:lnTo>
                    <a:pt x="248095" y="154149"/>
                  </a:lnTo>
                  <a:lnTo>
                    <a:pt x="247786" y="154220"/>
                  </a:lnTo>
                  <a:lnTo>
                    <a:pt x="246858" y="154897"/>
                  </a:lnTo>
                  <a:lnTo>
                    <a:pt x="245487" y="155373"/>
                  </a:lnTo>
                  <a:lnTo>
                    <a:pt x="242597" y="156055"/>
                  </a:lnTo>
                  <a:lnTo>
                    <a:pt x="242128" y="156252"/>
                  </a:lnTo>
                  <a:lnTo>
                    <a:pt x="241789" y="156099"/>
                  </a:lnTo>
                  <a:lnTo>
                    <a:pt x="241664" y="155965"/>
                  </a:lnTo>
                  <a:lnTo>
                    <a:pt x="240818" y="155980"/>
                  </a:lnTo>
                  <a:lnTo>
                    <a:pt x="238340" y="154868"/>
                  </a:lnTo>
                  <a:lnTo>
                    <a:pt x="237460" y="154824"/>
                  </a:lnTo>
                  <a:lnTo>
                    <a:pt x="235231" y="154493"/>
                  </a:lnTo>
                  <a:lnTo>
                    <a:pt x="233491" y="155007"/>
                  </a:lnTo>
                  <a:lnTo>
                    <a:pt x="232559" y="155412"/>
                  </a:lnTo>
                  <a:lnTo>
                    <a:pt x="230860" y="156398"/>
                  </a:lnTo>
                  <a:lnTo>
                    <a:pt x="229653" y="156837"/>
                  </a:lnTo>
                  <a:lnTo>
                    <a:pt x="229575" y="156700"/>
                  </a:lnTo>
                  <a:lnTo>
                    <a:pt x="228021" y="156710"/>
                  </a:lnTo>
                  <a:lnTo>
                    <a:pt x="226050" y="157203"/>
                  </a:lnTo>
                  <a:lnTo>
                    <a:pt x="225198" y="157233"/>
                  </a:lnTo>
                  <a:lnTo>
                    <a:pt x="225272" y="157716"/>
                  </a:lnTo>
                  <a:lnTo>
                    <a:pt x="224495" y="157845"/>
                  </a:lnTo>
                  <a:lnTo>
                    <a:pt x="224464" y="158783"/>
                  </a:lnTo>
                  <a:lnTo>
                    <a:pt x="225357" y="158786"/>
                  </a:lnTo>
                  <a:lnTo>
                    <a:pt x="225238" y="160094"/>
                  </a:lnTo>
                  <a:lnTo>
                    <a:pt x="224015" y="162736"/>
                  </a:lnTo>
                  <a:lnTo>
                    <a:pt x="224755" y="163410"/>
                  </a:lnTo>
                  <a:lnTo>
                    <a:pt x="225677" y="163611"/>
                  </a:lnTo>
                  <a:lnTo>
                    <a:pt x="225663" y="166008"/>
                  </a:lnTo>
                  <a:lnTo>
                    <a:pt x="224307" y="166081"/>
                  </a:lnTo>
                  <a:lnTo>
                    <a:pt x="224436" y="173750"/>
                  </a:lnTo>
                  <a:lnTo>
                    <a:pt x="224654" y="181067"/>
                  </a:lnTo>
                  <a:lnTo>
                    <a:pt x="224273" y="180792"/>
                  </a:lnTo>
                  <a:lnTo>
                    <a:pt x="222607" y="179922"/>
                  </a:lnTo>
                  <a:lnTo>
                    <a:pt x="221416" y="179461"/>
                  </a:lnTo>
                  <a:lnTo>
                    <a:pt x="220384" y="179450"/>
                  </a:lnTo>
                  <a:lnTo>
                    <a:pt x="219643" y="179614"/>
                  </a:lnTo>
                  <a:lnTo>
                    <a:pt x="219236" y="179332"/>
                  </a:lnTo>
                  <a:lnTo>
                    <a:pt x="217343" y="178994"/>
                  </a:lnTo>
                  <a:lnTo>
                    <a:pt x="217181" y="180447"/>
                  </a:lnTo>
                  <a:lnTo>
                    <a:pt x="217297" y="181123"/>
                  </a:lnTo>
                  <a:lnTo>
                    <a:pt x="216912" y="181741"/>
                  </a:lnTo>
                  <a:lnTo>
                    <a:pt x="216407" y="181577"/>
                  </a:lnTo>
                  <a:lnTo>
                    <a:pt x="215996" y="181849"/>
                  </a:lnTo>
                  <a:lnTo>
                    <a:pt x="215089" y="183354"/>
                  </a:lnTo>
                  <a:lnTo>
                    <a:pt x="215025" y="183510"/>
                  </a:lnTo>
                  <a:lnTo>
                    <a:pt x="214979" y="184291"/>
                  </a:lnTo>
                  <a:lnTo>
                    <a:pt x="214595" y="185833"/>
                  </a:lnTo>
                  <a:lnTo>
                    <a:pt x="214261" y="185844"/>
                  </a:lnTo>
                  <a:lnTo>
                    <a:pt x="213649" y="185593"/>
                  </a:lnTo>
                  <a:lnTo>
                    <a:pt x="213730" y="191156"/>
                  </a:lnTo>
                  <a:lnTo>
                    <a:pt x="213727" y="200424"/>
                  </a:lnTo>
                  <a:lnTo>
                    <a:pt x="213658" y="205650"/>
                  </a:lnTo>
                  <a:lnTo>
                    <a:pt x="213645" y="205995"/>
                  </a:lnTo>
                  <a:lnTo>
                    <a:pt x="221806" y="206037"/>
                  </a:lnTo>
                  <a:lnTo>
                    <a:pt x="221789" y="213116"/>
                  </a:lnTo>
                  <a:lnTo>
                    <a:pt x="220637" y="213120"/>
                  </a:lnTo>
                  <a:lnTo>
                    <a:pt x="220449" y="212931"/>
                  </a:lnTo>
                  <a:lnTo>
                    <a:pt x="220444" y="212540"/>
                  </a:lnTo>
                  <a:lnTo>
                    <a:pt x="219779" y="212529"/>
                  </a:lnTo>
                  <a:lnTo>
                    <a:pt x="219096" y="212741"/>
                  </a:lnTo>
                  <a:lnTo>
                    <a:pt x="219098" y="219055"/>
                  </a:lnTo>
                  <a:lnTo>
                    <a:pt x="216399" y="219041"/>
                  </a:lnTo>
                  <a:lnTo>
                    <a:pt x="216362" y="222491"/>
                  </a:lnTo>
                  <a:lnTo>
                    <a:pt x="216434" y="222636"/>
                  </a:lnTo>
                  <a:lnTo>
                    <a:pt x="214998" y="222637"/>
                  </a:lnTo>
                  <a:lnTo>
                    <a:pt x="215004" y="225019"/>
                  </a:lnTo>
                  <a:lnTo>
                    <a:pt x="214544" y="225026"/>
                  </a:lnTo>
                  <a:lnTo>
                    <a:pt x="214545" y="226739"/>
                  </a:lnTo>
                  <a:lnTo>
                    <a:pt x="214546" y="226996"/>
                  </a:lnTo>
                  <a:lnTo>
                    <a:pt x="214539" y="228190"/>
                  </a:lnTo>
                  <a:lnTo>
                    <a:pt x="214587" y="231089"/>
                  </a:lnTo>
                  <a:lnTo>
                    <a:pt x="214622" y="233923"/>
                  </a:lnTo>
                  <a:lnTo>
                    <a:pt x="214732" y="239205"/>
                  </a:lnTo>
                  <a:lnTo>
                    <a:pt x="214648" y="243928"/>
                  </a:lnTo>
                  <a:lnTo>
                    <a:pt x="214626" y="253273"/>
                  </a:lnTo>
                  <a:lnTo>
                    <a:pt x="206482" y="253350"/>
                  </a:lnTo>
                  <a:lnTo>
                    <a:pt x="198437" y="253220"/>
                  </a:lnTo>
                  <a:lnTo>
                    <a:pt x="190396" y="253246"/>
                  </a:lnTo>
                  <a:lnTo>
                    <a:pt x="166151" y="253212"/>
                  </a:lnTo>
                  <a:lnTo>
                    <a:pt x="161533" y="253124"/>
                  </a:lnTo>
                  <a:lnTo>
                    <a:pt x="154445" y="253158"/>
                  </a:lnTo>
                  <a:lnTo>
                    <a:pt x="153192" y="253164"/>
                  </a:lnTo>
                  <a:lnTo>
                    <a:pt x="147265" y="253127"/>
                  </a:lnTo>
                  <a:lnTo>
                    <a:pt x="141826" y="253365"/>
                  </a:lnTo>
                  <a:lnTo>
                    <a:pt x="138752" y="253137"/>
                  </a:lnTo>
                  <a:lnTo>
                    <a:pt x="123558" y="253124"/>
                  </a:lnTo>
                  <a:lnTo>
                    <a:pt x="120546" y="253269"/>
                  </a:lnTo>
                  <a:lnTo>
                    <a:pt x="113011" y="253169"/>
                  </a:lnTo>
                  <a:lnTo>
                    <a:pt x="88344" y="253089"/>
                  </a:lnTo>
                  <a:lnTo>
                    <a:pt x="80098" y="252980"/>
                  </a:lnTo>
                  <a:lnTo>
                    <a:pt x="58713" y="252962"/>
                  </a:lnTo>
                  <a:lnTo>
                    <a:pt x="56132" y="252894"/>
                  </a:lnTo>
                  <a:lnTo>
                    <a:pt x="53312" y="252690"/>
                  </a:lnTo>
                  <a:lnTo>
                    <a:pt x="50606" y="252631"/>
                  </a:lnTo>
                  <a:lnTo>
                    <a:pt x="33964" y="252580"/>
                  </a:lnTo>
                  <a:lnTo>
                    <a:pt x="28027" y="252580"/>
                  </a:lnTo>
                  <a:lnTo>
                    <a:pt x="1093" y="252728"/>
                  </a:lnTo>
                  <a:lnTo>
                    <a:pt x="0" y="252722"/>
                  </a:lnTo>
                  <a:lnTo>
                    <a:pt x="38" y="196737"/>
                  </a:lnTo>
                  <a:lnTo>
                    <a:pt x="16380" y="196743"/>
                  </a:lnTo>
                  <a:lnTo>
                    <a:pt x="16832" y="196484"/>
                  </a:lnTo>
                  <a:lnTo>
                    <a:pt x="17349" y="194589"/>
                  </a:lnTo>
                  <a:lnTo>
                    <a:pt x="17529" y="194507"/>
                  </a:lnTo>
                  <a:lnTo>
                    <a:pt x="17360" y="194120"/>
                  </a:lnTo>
                  <a:lnTo>
                    <a:pt x="17225" y="193962"/>
                  </a:lnTo>
                  <a:lnTo>
                    <a:pt x="17684" y="193436"/>
                  </a:lnTo>
                  <a:lnTo>
                    <a:pt x="17787" y="193099"/>
                  </a:lnTo>
                  <a:lnTo>
                    <a:pt x="16463" y="191157"/>
                  </a:lnTo>
                  <a:lnTo>
                    <a:pt x="15783" y="190794"/>
                  </a:lnTo>
                  <a:lnTo>
                    <a:pt x="15101" y="189959"/>
                  </a:lnTo>
                  <a:lnTo>
                    <a:pt x="15042" y="189792"/>
                  </a:lnTo>
                  <a:lnTo>
                    <a:pt x="14983" y="189404"/>
                  </a:lnTo>
                  <a:lnTo>
                    <a:pt x="15004" y="188515"/>
                  </a:lnTo>
                  <a:lnTo>
                    <a:pt x="14150" y="186458"/>
                  </a:lnTo>
                  <a:lnTo>
                    <a:pt x="14128" y="185864"/>
                  </a:lnTo>
                  <a:lnTo>
                    <a:pt x="14264" y="185701"/>
                  </a:lnTo>
                  <a:lnTo>
                    <a:pt x="14495" y="185140"/>
                  </a:lnTo>
                  <a:lnTo>
                    <a:pt x="12761" y="184399"/>
                  </a:lnTo>
                  <a:lnTo>
                    <a:pt x="12661" y="183950"/>
                  </a:lnTo>
                  <a:lnTo>
                    <a:pt x="12195" y="183277"/>
                  </a:lnTo>
                  <a:lnTo>
                    <a:pt x="11701" y="182863"/>
                  </a:lnTo>
                  <a:lnTo>
                    <a:pt x="11404" y="182476"/>
                  </a:lnTo>
                  <a:lnTo>
                    <a:pt x="11311" y="182101"/>
                  </a:lnTo>
                  <a:lnTo>
                    <a:pt x="11505" y="181449"/>
                  </a:lnTo>
                  <a:lnTo>
                    <a:pt x="12355" y="180255"/>
                  </a:lnTo>
                  <a:lnTo>
                    <a:pt x="13018" y="179952"/>
                  </a:lnTo>
                  <a:lnTo>
                    <a:pt x="13042" y="179747"/>
                  </a:lnTo>
                  <a:lnTo>
                    <a:pt x="12162" y="178820"/>
                  </a:lnTo>
                  <a:lnTo>
                    <a:pt x="11473" y="178741"/>
                  </a:lnTo>
                  <a:lnTo>
                    <a:pt x="10454" y="178486"/>
                  </a:lnTo>
                  <a:lnTo>
                    <a:pt x="9742" y="178128"/>
                  </a:lnTo>
                  <a:lnTo>
                    <a:pt x="9340" y="177510"/>
                  </a:lnTo>
                  <a:lnTo>
                    <a:pt x="8822" y="176160"/>
                  </a:lnTo>
                  <a:lnTo>
                    <a:pt x="8978" y="175021"/>
                  </a:lnTo>
                  <a:lnTo>
                    <a:pt x="9547" y="173606"/>
                  </a:lnTo>
                  <a:lnTo>
                    <a:pt x="9457" y="173037"/>
                  </a:lnTo>
                  <a:lnTo>
                    <a:pt x="10234" y="172744"/>
                  </a:lnTo>
                  <a:lnTo>
                    <a:pt x="10713" y="172760"/>
                  </a:lnTo>
                  <a:lnTo>
                    <a:pt x="11360" y="172370"/>
                  </a:lnTo>
                  <a:lnTo>
                    <a:pt x="12642" y="171996"/>
                  </a:lnTo>
                  <a:lnTo>
                    <a:pt x="13924" y="170825"/>
                  </a:lnTo>
                  <a:lnTo>
                    <a:pt x="13859" y="170630"/>
                  </a:lnTo>
                  <a:lnTo>
                    <a:pt x="13665" y="170402"/>
                  </a:lnTo>
                  <a:lnTo>
                    <a:pt x="13781" y="169589"/>
                  </a:lnTo>
                  <a:lnTo>
                    <a:pt x="14377" y="169035"/>
                  </a:lnTo>
                  <a:lnTo>
                    <a:pt x="13820" y="168450"/>
                  </a:lnTo>
                  <a:lnTo>
                    <a:pt x="13302" y="168043"/>
                  </a:lnTo>
                  <a:lnTo>
                    <a:pt x="12901" y="167132"/>
                  </a:lnTo>
                  <a:lnTo>
                    <a:pt x="13509" y="166238"/>
                  </a:lnTo>
                  <a:lnTo>
                    <a:pt x="13652" y="166140"/>
                  </a:lnTo>
                  <a:lnTo>
                    <a:pt x="14027" y="166156"/>
                  </a:lnTo>
                  <a:lnTo>
                    <a:pt x="15180" y="165311"/>
                  </a:lnTo>
                  <a:lnTo>
                    <a:pt x="15633" y="164367"/>
                  </a:lnTo>
                  <a:lnTo>
                    <a:pt x="15827" y="163391"/>
                  </a:lnTo>
                  <a:lnTo>
                    <a:pt x="15477" y="162675"/>
                  </a:lnTo>
                  <a:lnTo>
                    <a:pt x="15037" y="161927"/>
                  </a:lnTo>
                  <a:lnTo>
                    <a:pt x="16151" y="160382"/>
                  </a:lnTo>
                  <a:lnTo>
                    <a:pt x="16630" y="159975"/>
                  </a:lnTo>
                  <a:lnTo>
                    <a:pt x="17523" y="159585"/>
                  </a:lnTo>
                  <a:lnTo>
                    <a:pt x="17640" y="159390"/>
                  </a:lnTo>
                  <a:lnTo>
                    <a:pt x="17743" y="158788"/>
                  </a:lnTo>
                  <a:lnTo>
                    <a:pt x="17394" y="157893"/>
                  </a:lnTo>
                  <a:lnTo>
                    <a:pt x="17471" y="157454"/>
                  </a:lnTo>
                  <a:lnTo>
                    <a:pt x="17666" y="157096"/>
                  </a:lnTo>
                  <a:lnTo>
                    <a:pt x="17795" y="156527"/>
                  </a:lnTo>
                  <a:lnTo>
                    <a:pt x="17717" y="156332"/>
                  </a:lnTo>
                  <a:lnTo>
                    <a:pt x="17322" y="156000"/>
                  </a:lnTo>
                  <a:lnTo>
                    <a:pt x="16215" y="155584"/>
                  </a:lnTo>
                  <a:lnTo>
                    <a:pt x="16655" y="154803"/>
                  </a:lnTo>
                  <a:lnTo>
                    <a:pt x="14480" y="154478"/>
                  </a:lnTo>
                  <a:lnTo>
                    <a:pt x="14105" y="154169"/>
                  </a:lnTo>
                  <a:lnTo>
                    <a:pt x="13962" y="153876"/>
                  </a:lnTo>
                  <a:lnTo>
                    <a:pt x="13820" y="153225"/>
                  </a:lnTo>
                  <a:lnTo>
                    <a:pt x="13975" y="152461"/>
                  </a:lnTo>
                  <a:lnTo>
                    <a:pt x="14416" y="151712"/>
                  </a:lnTo>
                  <a:lnTo>
                    <a:pt x="14467" y="151436"/>
                  </a:lnTo>
                  <a:lnTo>
                    <a:pt x="14286" y="150037"/>
                  </a:lnTo>
                  <a:lnTo>
                    <a:pt x="14972" y="148882"/>
                  </a:lnTo>
                  <a:lnTo>
                    <a:pt x="15930" y="148280"/>
                  </a:lnTo>
                  <a:lnTo>
                    <a:pt x="16474" y="148101"/>
                  </a:lnTo>
                  <a:lnTo>
                    <a:pt x="18274" y="148329"/>
                  </a:lnTo>
                  <a:lnTo>
                    <a:pt x="19128" y="148326"/>
                  </a:lnTo>
                  <a:lnTo>
                    <a:pt x="19279" y="148081"/>
                  </a:lnTo>
                  <a:lnTo>
                    <a:pt x="19471" y="147536"/>
                  </a:lnTo>
                  <a:lnTo>
                    <a:pt x="19449" y="147312"/>
                  </a:lnTo>
                  <a:lnTo>
                    <a:pt x="19291" y="146961"/>
                  </a:lnTo>
                  <a:lnTo>
                    <a:pt x="18848" y="146620"/>
                  </a:lnTo>
                  <a:lnTo>
                    <a:pt x="18716" y="146403"/>
                  </a:lnTo>
                  <a:lnTo>
                    <a:pt x="18628" y="146110"/>
                  </a:lnTo>
                  <a:lnTo>
                    <a:pt x="18701" y="145622"/>
                  </a:lnTo>
                  <a:lnTo>
                    <a:pt x="20153" y="144614"/>
                  </a:lnTo>
                  <a:lnTo>
                    <a:pt x="21294" y="144072"/>
                  </a:lnTo>
                  <a:lnTo>
                    <a:pt x="21572" y="143992"/>
                  </a:lnTo>
                  <a:lnTo>
                    <a:pt x="21897" y="144115"/>
                  </a:lnTo>
                  <a:lnTo>
                    <a:pt x="22220" y="144014"/>
                  </a:lnTo>
                  <a:lnTo>
                    <a:pt x="21871" y="143404"/>
                  </a:lnTo>
                  <a:lnTo>
                    <a:pt x="21640" y="143299"/>
                  </a:lnTo>
                  <a:lnTo>
                    <a:pt x="21436" y="143095"/>
                  </a:lnTo>
                  <a:lnTo>
                    <a:pt x="20870" y="142310"/>
                  </a:lnTo>
                  <a:lnTo>
                    <a:pt x="20174" y="141785"/>
                  </a:lnTo>
                  <a:lnTo>
                    <a:pt x="18657" y="141533"/>
                  </a:lnTo>
                  <a:lnTo>
                    <a:pt x="17788" y="141521"/>
                  </a:lnTo>
                  <a:lnTo>
                    <a:pt x="16195" y="141647"/>
                  </a:lnTo>
                  <a:lnTo>
                    <a:pt x="15211" y="141590"/>
                  </a:lnTo>
                  <a:lnTo>
                    <a:pt x="14834" y="141297"/>
                  </a:lnTo>
                  <a:lnTo>
                    <a:pt x="14742" y="140655"/>
                  </a:lnTo>
                  <a:lnTo>
                    <a:pt x="14485" y="140238"/>
                  </a:lnTo>
                  <a:lnTo>
                    <a:pt x="13663" y="140071"/>
                  </a:lnTo>
                  <a:lnTo>
                    <a:pt x="12214" y="139604"/>
                  </a:lnTo>
                  <a:lnTo>
                    <a:pt x="12039" y="139272"/>
                  </a:lnTo>
                  <a:lnTo>
                    <a:pt x="12025" y="139042"/>
                  </a:lnTo>
                  <a:lnTo>
                    <a:pt x="12183" y="138585"/>
                  </a:lnTo>
                  <a:lnTo>
                    <a:pt x="12256" y="138416"/>
                  </a:lnTo>
                  <a:lnTo>
                    <a:pt x="12561" y="138215"/>
                  </a:lnTo>
                  <a:lnTo>
                    <a:pt x="12991" y="137366"/>
                  </a:lnTo>
                  <a:lnTo>
                    <a:pt x="12797" y="136618"/>
                  </a:lnTo>
                  <a:lnTo>
                    <a:pt x="11761" y="136341"/>
                  </a:lnTo>
                  <a:lnTo>
                    <a:pt x="11010" y="135805"/>
                  </a:lnTo>
                  <a:lnTo>
                    <a:pt x="10220" y="134910"/>
                  </a:lnTo>
                  <a:lnTo>
                    <a:pt x="8861" y="132893"/>
                  </a:lnTo>
                  <a:lnTo>
                    <a:pt x="8861" y="131982"/>
                  </a:lnTo>
                  <a:lnTo>
                    <a:pt x="8977" y="131738"/>
                  </a:lnTo>
                  <a:lnTo>
                    <a:pt x="9780" y="130990"/>
                  </a:lnTo>
                  <a:lnTo>
                    <a:pt x="10168" y="131071"/>
                  </a:lnTo>
                  <a:lnTo>
                    <a:pt x="10492" y="130876"/>
                  </a:lnTo>
                  <a:lnTo>
                    <a:pt x="10389" y="130648"/>
                  </a:lnTo>
                  <a:lnTo>
                    <a:pt x="9508" y="130128"/>
                  </a:lnTo>
                  <a:lnTo>
                    <a:pt x="8654" y="129038"/>
                  </a:lnTo>
                  <a:lnTo>
                    <a:pt x="8446" y="128225"/>
                  </a:lnTo>
                  <a:lnTo>
                    <a:pt x="7449" y="127249"/>
                  </a:lnTo>
                  <a:lnTo>
                    <a:pt x="6867" y="126826"/>
                  </a:lnTo>
                  <a:lnTo>
                    <a:pt x="6737" y="126240"/>
                  </a:lnTo>
                  <a:lnTo>
                    <a:pt x="6918" y="125557"/>
                  </a:lnTo>
                  <a:lnTo>
                    <a:pt x="6776" y="125004"/>
                  </a:lnTo>
                  <a:lnTo>
                    <a:pt x="6142" y="124223"/>
                  </a:lnTo>
                  <a:lnTo>
                    <a:pt x="5986" y="124109"/>
                  </a:lnTo>
                  <a:lnTo>
                    <a:pt x="5714" y="124256"/>
                  </a:lnTo>
                  <a:lnTo>
                    <a:pt x="5171" y="123784"/>
                  </a:lnTo>
                  <a:lnTo>
                    <a:pt x="5352" y="123475"/>
                  </a:lnTo>
                  <a:lnTo>
                    <a:pt x="5274" y="123280"/>
                  </a:lnTo>
                  <a:lnTo>
                    <a:pt x="4562" y="122727"/>
                  </a:lnTo>
                  <a:lnTo>
                    <a:pt x="4342" y="122304"/>
                  </a:lnTo>
                  <a:lnTo>
                    <a:pt x="4238" y="121881"/>
                  </a:lnTo>
                  <a:lnTo>
                    <a:pt x="4355" y="121735"/>
                  </a:lnTo>
                  <a:lnTo>
                    <a:pt x="3591" y="120628"/>
                  </a:lnTo>
                  <a:lnTo>
                    <a:pt x="3759" y="119831"/>
                  </a:lnTo>
                  <a:lnTo>
                    <a:pt x="3694" y="119522"/>
                  </a:lnTo>
                  <a:lnTo>
                    <a:pt x="3112" y="119311"/>
                  </a:lnTo>
                  <a:lnTo>
                    <a:pt x="2572" y="119249"/>
                  </a:lnTo>
                  <a:lnTo>
                    <a:pt x="2052" y="118805"/>
                  </a:lnTo>
                  <a:lnTo>
                    <a:pt x="1841" y="118451"/>
                  </a:lnTo>
                  <a:lnTo>
                    <a:pt x="1105" y="118100"/>
                  </a:lnTo>
                  <a:lnTo>
                    <a:pt x="159" y="117717"/>
                  </a:lnTo>
                  <a:lnTo>
                    <a:pt x="383" y="117587"/>
                  </a:lnTo>
                  <a:lnTo>
                    <a:pt x="626" y="116546"/>
                  </a:lnTo>
                  <a:lnTo>
                    <a:pt x="1170" y="116107"/>
                  </a:lnTo>
                  <a:lnTo>
                    <a:pt x="1532" y="115228"/>
                  </a:lnTo>
                  <a:lnTo>
                    <a:pt x="1338" y="114822"/>
                  </a:lnTo>
                  <a:lnTo>
                    <a:pt x="1364" y="114691"/>
                  </a:lnTo>
                  <a:lnTo>
                    <a:pt x="2309" y="113471"/>
                  </a:lnTo>
                  <a:lnTo>
                    <a:pt x="2490" y="113488"/>
                  </a:lnTo>
                  <a:lnTo>
                    <a:pt x="2749" y="113341"/>
                  </a:lnTo>
                  <a:lnTo>
                    <a:pt x="2981" y="112928"/>
                  </a:lnTo>
                  <a:lnTo>
                    <a:pt x="3112" y="112870"/>
                  </a:lnTo>
                  <a:lnTo>
                    <a:pt x="3539" y="112056"/>
                  </a:lnTo>
                  <a:lnTo>
                    <a:pt x="3851" y="112021"/>
                  </a:lnTo>
                  <a:lnTo>
                    <a:pt x="4277" y="111975"/>
                  </a:lnTo>
                  <a:lnTo>
                    <a:pt x="4640" y="111552"/>
                  </a:lnTo>
                  <a:lnTo>
                    <a:pt x="5093" y="111324"/>
                  </a:lnTo>
                  <a:lnTo>
                    <a:pt x="5559" y="111389"/>
                  </a:lnTo>
                  <a:lnTo>
                    <a:pt x="6336" y="111243"/>
                  </a:lnTo>
                  <a:lnTo>
                    <a:pt x="7488" y="110332"/>
                  </a:lnTo>
                  <a:lnTo>
                    <a:pt x="8731" y="109795"/>
                  </a:lnTo>
                  <a:lnTo>
                    <a:pt x="9223" y="108592"/>
                  </a:lnTo>
                  <a:lnTo>
                    <a:pt x="9663" y="107892"/>
                  </a:lnTo>
                  <a:lnTo>
                    <a:pt x="9547" y="107144"/>
                  </a:lnTo>
                  <a:lnTo>
                    <a:pt x="9391" y="106933"/>
                  </a:lnTo>
                  <a:lnTo>
                    <a:pt x="9314" y="106656"/>
                  </a:lnTo>
                  <a:lnTo>
                    <a:pt x="9288" y="106217"/>
                  </a:lnTo>
                  <a:lnTo>
                    <a:pt x="9456" y="105469"/>
                  </a:lnTo>
                  <a:lnTo>
                    <a:pt x="9132" y="104672"/>
                  </a:lnTo>
                  <a:lnTo>
                    <a:pt x="8550" y="103696"/>
                  </a:lnTo>
                  <a:lnTo>
                    <a:pt x="8588" y="103419"/>
                  </a:lnTo>
                  <a:lnTo>
                    <a:pt x="8718" y="102996"/>
                  </a:lnTo>
                  <a:lnTo>
                    <a:pt x="9909" y="102069"/>
                  </a:lnTo>
                  <a:lnTo>
                    <a:pt x="10621" y="101614"/>
                  </a:lnTo>
                  <a:lnTo>
                    <a:pt x="10660" y="101418"/>
                  </a:lnTo>
                  <a:lnTo>
                    <a:pt x="10388" y="101370"/>
                  </a:lnTo>
                  <a:lnTo>
                    <a:pt x="10103" y="100784"/>
                  </a:lnTo>
                  <a:lnTo>
                    <a:pt x="10168" y="100475"/>
                  </a:lnTo>
                  <a:lnTo>
                    <a:pt x="12512" y="99239"/>
                  </a:lnTo>
                  <a:lnTo>
                    <a:pt x="13392" y="99043"/>
                  </a:lnTo>
                  <a:lnTo>
                    <a:pt x="13496" y="98637"/>
                  </a:lnTo>
                  <a:lnTo>
                    <a:pt x="13910" y="98279"/>
                  </a:lnTo>
                  <a:lnTo>
                    <a:pt x="14700" y="97872"/>
                  </a:lnTo>
                  <a:lnTo>
                    <a:pt x="15114" y="97498"/>
                  </a:lnTo>
                  <a:lnTo>
                    <a:pt x="15134" y="97254"/>
                  </a:lnTo>
                  <a:lnTo>
                    <a:pt x="14900" y="96473"/>
                  </a:lnTo>
                  <a:lnTo>
                    <a:pt x="15279" y="95073"/>
                  </a:lnTo>
                  <a:lnTo>
                    <a:pt x="15621" y="94717"/>
                  </a:lnTo>
                  <a:lnTo>
                    <a:pt x="16514" y="94216"/>
                  </a:lnTo>
                  <a:lnTo>
                    <a:pt x="16741" y="93425"/>
                  </a:lnTo>
                  <a:lnTo>
                    <a:pt x="16491" y="92619"/>
                  </a:lnTo>
                  <a:lnTo>
                    <a:pt x="16239" y="92121"/>
                  </a:lnTo>
                  <a:lnTo>
                    <a:pt x="16418" y="91392"/>
                  </a:lnTo>
                  <a:lnTo>
                    <a:pt x="16604" y="91079"/>
                  </a:lnTo>
                  <a:lnTo>
                    <a:pt x="16873" y="90749"/>
                  </a:lnTo>
                  <a:lnTo>
                    <a:pt x="16850" y="90591"/>
                  </a:lnTo>
                  <a:lnTo>
                    <a:pt x="17411" y="90144"/>
                  </a:lnTo>
                  <a:lnTo>
                    <a:pt x="17741" y="89747"/>
                  </a:lnTo>
                  <a:lnTo>
                    <a:pt x="17849" y="89178"/>
                  </a:lnTo>
                  <a:lnTo>
                    <a:pt x="18224" y="89111"/>
                  </a:lnTo>
                  <a:lnTo>
                    <a:pt x="18785" y="88415"/>
                  </a:lnTo>
                  <a:lnTo>
                    <a:pt x="19128" y="88302"/>
                  </a:lnTo>
                  <a:lnTo>
                    <a:pt x="19478" y="87976"/>
                  </a:lnTo>
                  <a:lnTo>
                    <a:pt x="19421" y="87789"/>
                  </a:lnTo>
                  <a:lnTo>
                    <a:pt x="19022" y="87286"/>
                  </a:lnTo>
                  <a:lnTo>
                    <a:pt x="18957" y="87021"/>
                  </a:lnTo>
                  <a:lnTo>
                    <a:pt x="19014" y="86466"/>
                  </a:lnTo>
                  <a:lnTo>
                    <a:pt x="19211" y="86232"/>
                  </a:lnTo>
                  <a:lnTo>
                    <a:pt x="19254" y="85331"/>
                  </a:lnTo>
                  <a:lnTo>
                    <a:pt x="18722" y="84939"/>
                  </a:lnTo>
                  <a:lnTo>
                    <a:pt x="18174" y="83725"/>
                  </a:lnTo>
                  <a:lnTo>
                    <a:pt x="18186" y="83557"/>
                  </a:lnTo>
                  <a:lnTo>
                    <a:pt x="18311" y="83364"/>
                  </a:lnTo>
                  <a:lnTo>
                    <a:pt x="18678" y="83114"/>
                  </a:lnTo>
                  <a:lnTo>
                    <a:pt x="19005" y="82892"/>
                  </a:lnTo>
                  <a:lnTo>
                    <a:pt x="19033" y="82557"/>
                  </a:lnTo>
                  <a:lnTo>
                    <a:pt x="18665" y="82541"/>
                  </a:lnTo>
                  <a:lnTo>
                    <a:pt x="18494" y="82366"/>
                  </a:lnTo>
                  <a:lnTo>
                    <a:pt x="18207" y="81759"/>
                  </a:lnTo>
                  <a:lnTo>
                    <a:pt x="17173" y="82280"/>
                  </a:lnTo>
                  <a:lnTo>
                    <a:pt x="16910" y="82236"/>
                  </a:lnTo>
                  <a:lnTo>
                    <a:pt x="16577" y="81806"/>
                  </a:lnTo>
                  <a:lnTo>
                    <a:pt x="16067" y="81576"/>
                  </a:lnTo>
                  <a:lnTo>
                    <a:pt x="15654" y="81237"/>
                  </a:lnTo>
                  <a:lnTo>
                    <a:pt x="15609" y="81071"/>
                  </a:lnTo>
                  <a:lnTo>
                    <a:pt x="16070" y="80706"/>
                  </a:lnTo>
                  <a:lnTo>
                    <a:pt x="16202" y="80166"/>
                  </a:lnTo>
                  <a:lnTo>
                    <a:pt x="15657" y="79936"/>
                  </a:lnTo>
                  <a:lnTo>
                    <a:pt x="15400" y="79387"/>
                  </a:lnTo>
                  <a:lnTo>
                    <a:pt x="15179" y="78406"/>
                  </a:lnTo>
                  <a:lnTo>
                    <a:pt x="15056" y="77851"/>
                  </a:lnTo>
                  <a:lnTo>
                    <a:pt x="15293" y="77552"/>
                  </a:lnTo>
                  <a:lnTo>
                    <a:pt x="15935" y="77241"/>
                  </a:lnTo>
                  <a:lnTo>
                    <a:pt x="16049" y="77096"/>
                  </a:lnTo>
                  <a:lnTo>
                    <a:pt x="15997" y="76922"/>
                  </a:lnTo>
                  <a:lnTo>
                    <a:pt x="16057" y="76693"/>
                  </a:lnTo>
                  <a:lnTo>
                    <a:pt x="16324" y="76457"/>
                  </a:lnTo>
                  <a:lnTo>
                    <a:pt x="16712" y="76263"/>
                  </a:lnTo>
                  <a:lnTo>
                    <a:pt x="16767" y="75912"/>
                  </a:lnTo>
                  <a:lnTo>
                    <a:pt x="16842" y="75586"/>
                  </a:lnTo>
                  <a:lnTo>
                    <a:pt x="17187" y="75542"/>
                  </a:lnTo>
                  <a:lnTo>
                    <a:pt x="20005" y="74541"/>
                  </a:lnTo>
                  <a:lnTo>
                    <a:pt x="20620" y="74169"/>
                  </a:lnTo>
                  <a:lnTo>
                    <a:pt x="21918" y="74302"/>
                  </a:lnTo>
                  <a:lnTo>
                    <a:pt x="23102" y="74817"/>
                  </a:lnTo>
                  <a:lnTo>
                    <a:pt x="23370" y="75085"/>
                  </a:lnTo>
                  <a:lnTo>
                    <a:pt x="23765" y="75116"/>
                  </a:lnTo>
                  <a:lnTo>
                    <a:pt x="24525" y="75537"/>
                  </a:lnTo>
                  <a:lnTo>
                    <a:pt x="25602" y="75415"/>
                  </a:lnTo>
                  <a:lnTo>
                    <a:pt x="26190" y="75138"/>
                  </a:lnTo>
                  <a:lnTo>
                    <a:pt x="26716" y="75374"/>
                  </a:lnTo>
                  <a:lnTo>
                    <a:pt x="27056" y="75351"/>
                  </a:lnTo>
                  <a:lnTo>
                    <a:pt x="28161" y="74873"/>
                  </a:lnTo>
                  <a:lnTo>
                    <a:pt x="28571" y="74539"/>
                  </a:lnTo>
                  <a:lnTo>
                    <a:pt x="28661" y="74364"/>
                  </a:lnTo>
                  <a:lnTo>
                    <a:pt x="28957" y="73379"/>
                  </a:lnTo>
                  <a:lnTo>
                    <a:pt x="29247" y="73116"/>
                  </a:lnTo>
                  <a:lnTo>
                    <a:pt x="29082" y="72673"/>
                  </a:lnTo>
                  <a:lnTo>
                    <a:pt x="28928" y="72459"/>
                  </a:lnTo>
                  <a:lnTo>
                    <a:pt x="28815" y="71990"/>
                  </a:lnTo>
                  <a:lnTo>
                    <a:pt x="28091" y="70850"/>
                  </a:lnTo>
                  <a:lnTo>
                    <a:pt x="27489" y="70712"/>
                  </a:lnTo>
                  <a:lnTo>
                    <a:pt x="26776" y="69348"/>
                  </a:lnTo>
                  <a:lnTo>
                    <a:pt x="26658" y="68999"/>
                  </a:lnTo>
                  <a:lnTo>
                    <a:pt x="26762" y="68726"/>
                  </a:lnTo>
                  <a:lnTo>
                    <a:pt x="27248" y="68324"/>
                  </a:lnTo>
                  <a:lnTo>
                    <a:pt x="27678" y="67713"/>
                  </a:lnTo>
                  <a:lnTo>
                    <a:pt x="27664" y="67146"/>
                  </a:lnTo>
                  <a:lnTo>
                    <a:pt x="27957" y="67018"/>
                  </a:lnTo>
                  <a:lnTo>
                    <a:pt x="28218" y="66702"/>
                  </a:lnTo>
                  <a:lnTo>
                    <a:pt x="28181" y="65979"/>
                  </a:lnTo>
                  <a:lnTo>
                    <a:pt x="28014" y="65483"/>
                  </a:lnTo>
                  <a:lnTo>
                    <a:pt x="27524" y="64733"/>
                  </a:lnTo>
                  <a:lnTo>
                    <a:pt x="27871" y="64362"/>
                  </a:lnTo>
                  <a:lnTo>
                    <a:pt x="27884" y="64231"/>
                  </a:lnTo>
                  <a:lnTo>
                    <a:pt x="27792" y="63987"/>
                  </a:lnTo>
                  <a:lnTo>
                    <a:pt x="27642" y="63913"/>
                  </a:lnTo>
                  <a:lnTo>
                    <a:pt x="26861" y="62807"/>
                  </a:lnTo>
                  <a:lnTo>
                    <a:pt x="24979" y="61806"/>
                  </a:lnTo>
                  <a:lnTo>
                    <a:pt x="24541" y="61654"/>
                  </a:lnTo>
                  <a:lnTo>
                    <a:pt x="24166" y="61803"/>
                  </a:lnTo>
                  <a:lnTo>
                    <a:pt x="23847" y="61827"/>
                  </a:lnTo>
                  <a:lnTo>
                    <a:pt x="23000" y="61689"/>
                  </a:lnTo>
                  <a:lnTo>
                    <a:pt x="20670" y="60868"/>
                  </a:lnTo>
                  <a:lnTo>
                    <a:pt x="20584" y="60612"/>
                  </a:lnTo>
                  <a:lnTo>
                    <a:pt x="20560" y="60394"/>
                  </a:lnTo>
                  <a:lnTo>
                    <a:pt x="21049" y="59712"/>
                  </a:lnTo>
                  <a:lnTo>
                    <a:pt x="21445" y="58694"/>
                  </a:lnTo>
                  <a:lnTo>
                    <a:pt x="21429" y="58423"/>
                  </a:lnTo>
                  <a:lnTo>
                    <a:pt x="21348" y="58159"/>
                  </a:lnTo>
                  <a:lnTo>
                    <a:pt x="22323" y="57868"/>
                  </a:lnTo>
                  <a:lnTo>
                    <a:pt x="22682" y="57463"/>
                  </a:lnTo>
                  <a:lnTo>
                    <a:pt x="23155" y="57159"/>
                  </a:lnTo>
                  <a:lnTo>
                    <a:pt x="23937" y="57088"/>
                  </a:lnTo>
                  <a:lnTo>
                    <a:pt x="24818" y="55648"/>
                  </a:lnTo>
                  <a:lnTo>
                    <a:pt x="24906" y="55168"/>
                  </a:lnTo>
                  <a:lnTo>
                    <a:pt x="24489" y="54794"/>
                  </a:lnTo>
                  <a:lnTo>
                    <a:pt x="24064" y="53567"/>
                  </a:lnTo>
                  <a:lnTo>
                    <a:pt x="23972" y="52943"/>
                  </a:lnTo>
                  <a:lnTo>
                    <a:pt x="24071" y="52360"/>
                  </a:lnTo>
                  <a:lnTo>
                    <a:pt x="23675" y="51419"/>
                  </a:lnTo>
                  <a:lnTo>
                    <a:pt x="23098" y="51208"/>
                  </a:lnTo>
                  <a:lnTo>
                    <a:pt x="22600" y="51233"/>
                  </a:lnTo>
                  <a:lnTo>
                    <a:pt x="21265" y="50815"/>
                  </a:lnTo>
                  <a:lnTo>
                    <a:pt x="21181" y="50603"/>
                  </a:lnTo>
                  <a:lnTo>
                    <a:pt x="21248" y="50276"/>
                  </a:lnTo>
                  <a:lnTo>
                    <a:pt x="21204" y="50034"/>
                  </a:lnTo>
                  <a:lnTo>
                    <a:pt x="21122" y="49853"/>
                  </a:lnTo>
                  <a:lnTo>
                    <a:pt x="20970" y="49783"/>
                  </a:lnTo>
                  <a:lnTo>
                    <a:pt x="20300" y="49973"/>
                  </a:lnTo>
                  <a:lnTo>
                    <a:pt x="19873" y="50450"/>
                  </a:lnTo>
                  <a:lnTo>
                    <a:pt x="19560" y="50832"/>
                  </a:lnTo>
                  <a:lnTo>
                    <a:pt x="17574" y="50691"/>
                  </a:lnTo>
                  <a:lnTo>
                    <a:pt x="17291" y="50620"/>
                  </a:lnTo>
                  <a:lnTo>
                    <a:pt x="16985" y="50422"/>
                  </a:lnTo>
                  <a:lnTo>
                    <a:pt x="14779" y="50180"/>
                  </a:lnTo>
                  <a:lnTo>
                    <a:pt x="14500" y="50003"/>
                  </a:lnTo>
                  <a:lnTo>
                    <a:pt x="14010" y="49500"/>
                  </a:lnTo>
                  <a:lnTo>
                    <a:pt x="13708" y="49780"/>
                  </a:lnTo>
                  <a:lnTo>
                    <a:pt x="13435" y="50570"/>
                  </a:lnTo>
                  <a:lnTo>
                    <a:pt x="12727" y="50378"/>
                  </a:lnTo>
                  <a:lnTo>
                    <a:pt x="12562" y="50293"/>
                  </a:lnTo>
                  <a:lnTo>
                    <a:pt x="11819" y="49472"/>
                  </a:lnTo>
                  <a:lnTo>
                    <a:pt x="11860" y="48763"/>
                  </a:lnTo>
                  <a:lnTo>
                    <a:pt x="11702" y="47622"/>
                  </a:lnTo>
                  <a:lnTo>
                    <a:pt x="11257" y="47280"/>
                  </a:lnTo>
                  <a:lnTo>
                    <a:pt x="10674" y="47308"/>
                  </a:lnTo>
                  <a:lnTo>
                    <a:pt x="10221" y="47076"/>
                  </a:lnTo>
                  <a:lnTo>
                    <a:pt x="10155" y="46869"/>
                  </a:lnTo>
                  <a:lnTo>
                    <a:pt x="10258" y="46442"/>
                  </a:lnTo>
                  <a:lnTo>
                    <a:pt x="10779" y="45815"/>
                  </a:lnTo>
                  <a:lnTo>
                    <a:pt x="11594" y="44646"/>
                  </a:lnTo>
                  <a:lnTo>
                    <a:pt x="11825" y="43947"/>
                  </a:lnTo>
                  <a:lnTo>
                    <a:pt x="12050" y="42830"/>
                  </a:lnTo>
                  <a:lnTo>
                    <a:pt x="10591" y="41430"/>
                  </a:lnTo>
                  <a:lnTo>
                    <a:pt x="7784" y="39704"/>
                  </a:lnTo>
                  <a:lnTo>
                    <a:pt x="7714" y="39359"/>
                  </a:lnTo>
                  <a:lnTo>
                    <a:pt x="8045" y="38689"/>
                  </a:lnTo>
                  <a:lnTo>
                    <a:pt x="8045" y="38348"/>
                  </a:lnTo>
                  <a:lnTo>
                    <a:pt x="7732" y="38090"/>
                  </a:lnTo>
                  <a:lnTo>
                    <a:pt x="7478" y="37365"/>
                  </a:lnTo>
                  <a:lnTo>
                    <a:pt x="7586" y="37142"/>
                  </a:lnTo>
                  <a:lnTo>
                    <a:pt x="8289" y="36461"/>
                  </a:lnTo>
                  <a:lnTo>
                    <a:pt x="8487" y="36442"/>
                  </a:lnTo>
                  <a:lnTo>
                    <a:pt x="9045" y="36679"/>
                  </a:lnTo>
                  <a:lnTo>
                    <a:pt x="10264" y="36370"/>
                  </a:lnTo>
                  <a:lnTo>
                    <a:pt x="10430" y="36386"/>
                  </a:lnTo>
                  <a:lnTo>
                    <a:pt x="10594" y="36539"/>
                  </a:lnTo>
                  <a:lnTo>
                    <a:pt x="10940" y="36257"/>
                  </a:lnTo>
                  <a:lnTo>
                    <a:pt x="10687" y="35370"/>
                  </a:lnTo>
                  <a:lnTo>
                    <a:pt x="10687" y="34810"/>
                  </a:lnTo>
                  <a:lnTo>
                    <a:pt x="10840" y="34504"/>
                  </a:lnTo>
                  <a:lnTo>
                    <a:pt x="11264" y="34410"/>
                  </a:lnTo>
                  <a:lnTo>
                    <a:pt x="12152" y="34339"/>
                  </a:lnTo>
                  <a:lnTo>
                    <a:pt x="12640" y="33807"/>
                  </a:lnTo>
                  <a:lnTo>
                    <a:pt x="12661" y="33363"/>
                  </a:lnTo>
                  <a:lnTo>
                    <a:pt x="12947" y="33611"/>
                  </a:lnTo>
                  <a:lnTo>
                    <a:pt x="14211" y="33853"/>
                  </a:lnTo>
                  <a:lnTo>
                    <a:pt x="14664" y="33909"/>
                  </a:lnTo>
                  <a:lnTo>
                    <a:pt x="15204" y="33756"/>
                  </a:lnTo>
                  <a:lnTo>
                    <a:pt x="16133" y="33850"/>
                  </a:lnTo>
                  <a:lnTo>
                    <a:pt x="16502" y="34255"/>
                  </a:lnTo>
                  <a:lnTo>
                    <a:pt x="17151" y="35196"/>
                  </a:lnTo>
                  <a:lnTo>
                    <a:pt x="16780" y="36114"/>
                  </a:lnTo>
                  <a:lnTo>
                    <a:pt x="16148" y="36657"/>
                  </a:lnTo>
                  <a:lnTo>
                    <a:pt x="16392" y="36731"/>
                  </a:lnTo>
                  <a:lnTo>
                    <a:pt x="16889" y="36635"/>
                  </a:lnTo>
                  <a:lnTo>
                    <a:pt x="17324" y="35776"/>
                  </a:lnTo>
                  <a:lnTo>
                    <a:pt x="17586" y="34928"/>
                  </a:lnTo>
                  <a:lnTo>
                    <a:pt x="17661" y="34263"/>
                  </a:lnTo>
                  <a:lnTo>
                    <a:pt x="17539" y="33899"/>
                  </a:lnTo>
                  <a:lnTo>
                    <a:pt x="17740" y="33550"/>
                  </a:lnTo>
                  <a:lnTo>
                    <a:pt x="18193" y="33832"/>
                  </a:lnTo>
                  <a:lnTo>
                    <a:pt x="18563" y="34290"/>
                  </a:lnTo>
                  <a:lnTo>
                    <a:pt x="18849" y="35093"/>
                  </a:lnTo>
                  <a:lnTo>
                    <a:pt x="18983" y="36848"/>
                  </a:lnTo>
                  <a:lnTo>
                    <a:pt x="19268" y="37164"/>
                  </a:lnTo>
                  <a:lnTo>
                    <a:pt x="19433" y="37528"/>
                  </a:lnTo>
                  <a:lnTo>
                    <a:pt x="19728" y="37389"/>
                  </a:lnTo>
                  <a:lnTo>
                    <a:pt x="19337" y="36885"/>
                  </a:lnTo>
                  <a:lnTo>
                    <a:pt x="19152" y="36522"/>
                  </a:lnTo>
                  <a:lnTo>
                    <a:pt x="19011" y="34933"/>
                  </a:lnTo>
                  <a:lnTo>
                    <a:pt x="18546" y="33873"/>
                  </a:lnTo>
                  <a:lnTo>
                    <a:pt x="19424" y="32067"/>
                  </a:lnTo>
                  <a:lnTo>
                    <a:pt x="20969" y="29315"/>
                  </a:lnTo>
                  <a:lnTo>
                    <a:pt x="20929" y="28814"/>
                  </a:lnTo>
                  <a:lnTo>
                    <a:pt x="21377" y="27947"/>
                  </a:lnTo>
                  <a:lnTo>
                    <a:pt x="21839" y="27724"/>
                  </a:lnTo>
                  <a:lnTo>
                    <a:pt x="22253" y="27412"/>
                  </a:lnTo>
                  <a:lnTo>
                    <a:pt x="22497" y="26460"/>
                  </a:lnTo>
                  <a:lnTo>
                    <a:pt x="22684" y="25204"/>
                  </a:lnTo>
                  <a:lnTo>
                    <a:pt x="22601" y="24936"/>
                  </a:lnTo>
                  <a:lnTo>
                    <a:pt x="22675" y="24691"/>
                  </a:lnTo>
                  <a:lnTo>
                    <a:pt x="23952" y="23490"/>
                  </a:lnTo>
                  <a:lnTo>
                    <a:pt x="24388" y="23397"/>
                  </a:lnTo>
                  <a:lnTo>
                    <a:pt x="25274" y="22787"/>
                  </a:lnTo>
                  <a:lnTo>
                    <a:pt x="25876" y="21876"/>
                  </a:lnTo>
                  <a:lnTo>
                    <a:pt x="26709" y="20040"/>
                  </a:lnTo>
                  <a:lnTo>
                    <a:pt x="26957" y="19274"/>
                  </a:lnTo>
                  <a:lnTo>
                    <a:pt x="27380" y="19423"/>
                  </a:lnTo>
                  <a:lnTo>
                    <a:pt x="28275" y="18424"/>
                  </a:lnTo>
                  <a:lnTo>
                    <a:pt x="28707" y="18110"/>
                  </a:lnTo>
                  <a:lnTo>
                    <a:pt x="28883" y="17533"/>
                  </a:lnTo>
                  <a:lnTo>
                    <a:pt x="28929" y="17001"/>
                  </a:lnTo>
                  <a:lnTo>
                    <a:pt x="29420" y="15908"/>
                  </a:lnTo>
                  <a:lnTo>
                    <a:pt x="29809" y="15664"/>
                  </a:lnTo>
                  <a:lnTo>
                    <a:pt x="30145" y="15143"/>
                  </a:lnTo>
                  <a:lnTo>
                    <a:pt x="31026" y="13354"/>
                  </a:lnTo>
                  <a:lnTo>
                    <a:pt x="31168" y="12801"/>
                  </a:lnTo>
                  <a:lnTo>
                    <a:pt x="31660" y="12297"/>
                  </a:lnTo>
                  <a:lnTo>
                    <a:pt x="31984" y="12150"/>
                  </a:lnTo>
                  <a:lnTo>
                    <a:pt x="33926" y="12036"/>
                  </a:lnTo>
                  <a:lnTo>
                    <a:pt x="34586" y="11158"/>
                  </a:lnTo>
                  <a:lnTo>
                    <a:pt x="34560" y="11028"/>
                  </a:lnTo>
                  <a:lnTo>
                    <a:pt x="35104" y="10475"/>
                  </a:lnTo>
                  <a:lnTo>
                    <a:pt x="35609" y="10410"/>
                  </a:lnTo>
                  <a:lnTo>
                    <a:pt x="36438" y="10052"/>
                  </a:lnTo>
                  <a:lnTo>
                    <a:pt x="36528" y="966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0" name="pg1351">
              <a:extLst>
                <a:ext uri="{FF2B5EF4-FFF2-40B4-BE49-F238E27FC236}">
                  <a16:creationId xmlns:a16="http://schemas.microsoft.com/office/drawing/2014/main" id="{4E36398A-D6C6-A34D-A5A9-2D4DA2D877F6}"/>
                </a:ext>
              </a:extLst>
            </p:cNvPr>
            <p:cNvSpPr/>
            <p:nvPr/>
          </p:nvSpPr>
          <p:spPr>
            <a:xfrm>
              <a:off x="1538725" y="1932769"/>
              <a:ext cx="932" cy="4508"/>
            </a:xfrm>
            <a:custGeom>
              <a:avLst/>
              <a:gdLst/>
              <a:ahLst/>
              <a:cxnLst/>
              <a:rect l="0" t="0" r="0" b="0"/>
              <a:pathLst>
                <a:path w="932" h="4508">
                  <a:moveTo>
                    <a:pt x="280" y="4508"/>
                  </a:moveTo>
                  <a:lnTo>
                    <a:pt x="507" y="4449"/>
                  </a:lnTo>
                  <a:lnTo>
                    <a:pt x="897" y="3560"/>
                  </a:lnTo>
                  <a:lnTo>
                    <a:pt x="932" y="2646"/>
                  </a:lnTo>
                  <a:lnTo>
                    <a:pt x="864" y="2159"/>
                  </a:lnTo>
                  <a:lnTo>
                    <a:pt x="697" y="1899"/>
                  </a:lnTo>
                  <a:lnTo>
                    <a:pt x="523" y="167"/>
                  </a:lnTo>
                  <a:lnTo>
                    <a:pt x="300" y="0"/>
                  </a:lnTo>
                  <a:lnTo>
                    <a:pt x="180" y="267"/>
                  </a:lnTo>
                  <a:lnTo>
                    <a:pt x="0" y="1661"/>
                  </a:lnTo>
                  <a:lnTo>
                    <a:pt x="144" y="3534"/>
                  </a:lnTo>
                  <a:lnTo>
                    <a:pt x="118" y="4315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1" name="pg1352">
              <a:extLst>
                <a:ext uri="{FF2B5EF4-FFF2-40B4-BE49-F238E27FC236}">
                  <a16:creationId xmlns:a16="http://schemas.microsoft.com/office/drawing/2014/main" id="{4DB905ED-8759-DA4E-B686-50F5A89BAAE4}"/>
                </a:ext>
              </a:extLst>
            </p:cNvPr>
            <p:cNvSpPr/>
            <p:nvPr/>
          </p:nvSpPr>
          <p:spPr>
            <a:xfrm>
              <a:off x="1506062" y="1887793"/>
              <a:ext cx="3259" cy="1402"/>
            </a:xfrm>
            <a:custGeom>
              <a:avLst/>
              <a:gdLst/>
              <a:ahLst/>
              <a:cxnLst/>
              <a:rect l="0" t="0" r="0" b="0"/>
              <a:pathLst>
                <a:path w="3259" h="1402">
                  <a:moveTo>
                    <a:pt x="3259" y="1402"/>
                  </a:moveTo>
                  <a:lnTo>
                    <a:pt x="3177" y="1201"/>
                  </a:lnTo>
                  <a:lnTo>
                    <a:pt x="2923" y="900"/>
                  </a:lnTo>
                  <a:lnTo>
                    <a:pt x="2043" y="387"/>
                  </a:lnTo>
                  <a:lnTo>
                    <a:pt x="1200" y="41"/>
                  </a:lnTo>
                  <a:lnTo>
                    <a:pt x="826" y="0"/>
                  </a:lnTo>
                  <a:lnTo>
                    <a:pt x="619" y="59"/>
                  </a:lnTo>
                  <a:lnTo>
                    <a:pt x="107" y="337"/>
                  </a:lnTo>
                  <a:lnTo>
                    <a:pt x="0" y="564"/>
                  </a:lnTo>
                  <a:lnTo>
                    <a:pt x="12" y="705"/>
                  </a:lnTo>
                  <a:lnTo>
                    <a:pt x="756" y="1114"/>
                  </a:lnTo>
                  <a:lnTo>
                    <a:pt x="2300" y="119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2" name="pg1353">
              <a:extLst>
                <a:ext uri="{FF2B5EF4-FFF2-40B4-BE49-F238E27FC236}">
                  <a16:creationId xmlns:a16="http://schemas.microsoft.com/office/drawing/2014/main" id="{11512EA8-D8AB-484E-A4BF-C05906AA1C63}"/>
                </a:ext>
              </a:extLst>
            </p:cNvPr>
            <p:cNvSpPr/>
            <p:nvPr/>
          </p:nvSpPr>
          <p:spPr>
            <a:xfrm>
              <a:off x="1539074" y="1923743"/>
              <a:ext cx="781" cy="3863"/>
            </a:xfrm>
            <a:custGeom>
              <a:avLst/>
              <a:gdLst/>
              <a:ahLst/>
              <a:cxnLst/>
              <a:rect l="0" t="0" r="0" b="0"/>
              <a:pathLst>
                <a:path w="781" h="3863">
                  <a:moveTo>
                    <a:pt x="245" y="3863"/>
                  </a:moveTo>
                  <a:lnTo>
                    <a:pt x="691" y="3131"/>
                  </a:lnTo>
                  <a:lnTo>
                    <a:pt x="781" y="2804"/>
                  </a:lnTo>
                  <a:lnTo>
                    <a:pt x="713" y="2194"/>
                  </a:lnTo>
                  <a:lnTo>
                    <a:pt x="334" y="394"/>
                  </a:lnTo>
                  <a:lnTo>
                    <a:pt x="167" y="0"/>
                  </a:lnTo>
                  <a:lnTo>
                    <a:pt x="13" y="96"/>
                  </a:lnTo>
                  <a:lnTo>
                    <a:pt x="0" y="583"/>
                  </a:lnTo>
                  <a:lnTo>
                    <a:pt x="169" y="1495"/>
                  </a:lnTo>
                  <a:lnTo>
                    <a:pt x="142" y="361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3" name="pg1354">
              <a:extLst>
                <a:ext uri="{FF2B5EF4-FFF2-40B4-BE49-F238E27FC236}">
                  <a16:creationId xmlns:a16="http://schemas.microsoft.com/office/drawing/2014/main" id="{2DF65177-9544-034A-B6DA-C87A139E8FCA}"/>
                </a:ext>
              </a:extLst>
            </p:cNvPr>
            <p:cNvSpPr/>
            <p:nvPr/>
          </p:nvSpPr>
          <p:spPr>
            <a:xfrm>
              <a:off x="1518743" y="1899417"/>
              <a:ext cx="1116" cy="1746"/>
            </a:xfrm>
            <a:custGeom>
              <a:avLst/>
              <a:gdLst/>
              <a:ahLst/>
              <a:cxnLst/>
              <a:rect l="0" t="0" r="0" b="0"/>
              <a:pathLst>
                <a:path w="1116" h="1746">
                  <a:moveTo>
                    <a:pt x="1000" y="1746"/>
                  </a:moveTo>
                  <a:lnTo>
                    <a:pt x="1108" y="1516"/>
                  </a:lnTo>
                  <a:lnTo>
                    <a:pt x="1116" y="1304"/>
                  </a:lnTo>
                  <a:lnTo>
                    <a:pt x="855" y="487"/>
                  </a:lnTo>
                  <a:lnTo>
                    <a:pt x="584" y="111"/>
                  </a:lnTo>
                  <a:lnTo>
                    <a:pt x="223" y="0"/>
                  </a:lnTo>
                  <a:lnTo>
                    <a:pt x="21" y="208"/>
                  </a:lnTo>
                  <a:lnTo>
                    <a:pt x="0" y="345"/>
                  </a:lnTo>
                  <a:lnTo>
                    <a:pt x="652" y="149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4" name="pg1355">
              <a:extLst>
                <a:ext uri="{FF2B5EF4-FFF2-40B4-BE49-F238E27FC236}">
                  <a16:creationId xmlns:a16="http://schemas.microsoft.com/office/drawing/2014/main" id="{599DEA33-0BD6-BD43-AC27-83AF1A9F1E92}"/>
                </a:ext>
              </a:extLst>
            </p:cNvPr>
            <p:cNvSpPr/>
            <p:nvPr/>
          </p:nvSpPr>
          <p:spPr>
            <a:xfrm>
              <a:off x="1538445" y="1941871"/>
              <a:ext cx="548" cy="2523"/>
            </a:xfrm>
            <a:custGeom>
              <a:avLst/>
              <a:gdLst/>
              <a:ahLst/>
              <a:cxnLst/>
              <a:rect l="0" t="0" r="0" b="0"/>
              <a:pathLst>
                <a:path w="548" h="2523">
                  <a:moveTo>
                    <a:pt x="243" y="2523"/>
                  </a:moveTo>
                  <a:lnTo>
                    <a:pt x="384" y="2256"/>
                  </a:lnTo>
                  <a:lnTo>
                    <a:pt x="453" y="1817"/>
                  </a:lnTo>
                  <a:lnTo>
                    <a:pt x="548" y="334"/>
                  </a:lnTo>
                  <a:lnTo>
                    <a:pt x="364" y="0"/>
                  </a:lnTo>
                  <a:lnTo>
                    <a:pt x="261" y="364"/>
                  </a:lnTo>
                  <a:lnTo>
                    <a:pt x="0" y="1765"/>
                  </a:lnTo>
                  <a:lnTo>
                    <a:pt x="16" y="219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5" name="pg1356">
              <a:extLst>
                <a:ext uri="{FF2B5EF4-FFF2-40B4-BE49-F238E27FC236}">
                  <a16:creationId xmlns:a16="http://schemas.microsoft.com/office/drawing/2014/main" id="{6DFADE44-6D22-904A-98C5-7A127804822F}"/>
                </a:ext>
              </a:extLst>
            </p:cNvPr>
            <p:cNvSpPr/>
            <p:nvPr/>
          </p:nvSpPr>
          <p:spPr>
            <a:xfrm>
              <a:off x="1537461" y="1920464"/>
              <a:ext cx="1336" cy="2033"/>
            </a:xfrm>
            <a:custGeom>
              <a:avLst/>
              <a:gdLst/>
              <a:ahLst/>
              <a:cxnLst/>
              <a:rect l="0" t="0" r="0" b="0"/>
              <a:pathLst>
                <a:path w="1336" h="2033">
                  <a:moveTo>
                    <a:pt x="1194" y="2033"/>
                  </a:moveTo>
                  <a:lnTo>
                    <a:pt x="1336" y="1721"/>
                  </a:lnTo>
                  <a:lnTo>
                    <a:pt x="1156" y="1178"/>
                  </a:lnTo>
                  <a:lnTo>
                    <a:pt x="454" y="234"/>
                  </a:lnTo>
                  <a:lnTo>
                    <a:pt x="132" y="0"/>
                  </a:lnTo>
                  <a:lnTo>
                    <a:pt x="0" y="29"/>
                  </a:lnTo>
                  <a:lnTo>
                    <a:pt x="136" y="44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6" name="pg1357">
              <a:extLst>
                <a:ext uri="{FF2B5EF4-FFF2-40B4-BE49-F238E27FC236}">
                  <a16:creationId xmlns:a16="http://schemas.microsoft.com/office/drawing/2014/main" id="{561C0B56-056A-074E-978B-0BD617CCEC69}"/>
                </a:ext>
              </a:extLst>
            </p:cNvPr>
            <p:cNvSpPr/>
            <p:nvPr/>
          </p:nvSpPr>
          <p:spPr>
            <a:xfrm>
              <a:off x="1519837" y="1902725"/>
              <a:ext cx="721" cy="1449"/>
            </a:xfrm>
            <a:custGeom>
              <a:avLst/>
              <a:gdLst/>
              <a:ahLst/>
              <a:cxnLst/>
              <a:rect l="0" t="0" r="0" b="0"/>
              <a:pathLst>
                <a:path w="721" h="1449">
                  <a:moveTo>
                    <a:pt x="579" y="1449"/>
                  </a:moveTo>
                  <a:lnTo>
                    <a:pt x="708" y="1312"/>
                  </a:lnTo>
                  <a:lnTo>
                    <a:pt x="721" y="936"/>
                  </a:lnTo>
                  <a:lnTo>
                    <a:pt x="519" y="156"/>
                  </a:lnTo>
                  <a:lnTo>
                    <a:pt x="305" y="0"/>
                  </a:lnTo>
                  <a:lnTo>
                    <a:pt x="68" y="152"/>
                  </a:lnTo>
                  <a:lnTo>
                    <a:pt x="0" y="538"/>
                  </a:lnTo>
                  <a:lnTo>
                    <a:pt x="38" y="780"/>
                  </a:lnTo>
                  <a:lnTo>
                    <a:pt x="317" y="1077"/>
                  </a:lnTo>
                  <a:lnTo>
                    <a:pt x="510" y="117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7" name="pg1358">
              <a:extLst>
                <a:ext uri="{FF2B5EF4-FFF2-40B4-BE49-F238E27FC236}">
                  <a16:creationId xmlns:a16="http://schemas.microsoft.com/office/drawing/2014/main" id="{A14B1AE3-FB0D-EA41-9356-356DEB052510}"/>
                </a:ext>
              </a:extLst>
            </p:cNvPr>
            <p:cNvSpPr/>
            <p:nvPr/>
          </p:nvSpPr>
          <p:spPr>
            <a:xfrm>
              <a:off x="1519954" y="1900851"/>
              <a:ext cx="429" cy="1810"/>
            </a:xfrm>
            <a:custGeom>
              <a:avLst/>
              <a:gdLst/>
              <a:ahLst/>
              <a:cxnLst/>
              <a:rect l="0" t="0" r="0" b="0"/>
              <a:pathLst>
                <a:path w="429" h="1810">
                  <a:moveTo>
                    <a:pt x="154" y="1810"/>
                  </a:moveTo>
                  <a:lnTo>
                    <a:pt x="429" y="1594"/>
                  </a:lnTo>
                  <a:lnTo>
                    <a:pt x="420" y="1100"/>
                  </a:lnTo>
                  <a:lnTo>
                    <a:pt x="279" y="52"/>
                  </a:lnTo>
                  <a:lnTo>
                    <a:pt x="43" y="0"/>
                  </a:lnTo>
                  <a:lnTo>
                    <a:pt x="0" y="101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8" name="pg1359">
              <a:extLst>
                <a:ext uri="{FF2B5EF4-FFF2-40B4-BE49-F238E27FC236}">
                  <a16:creationId xmlns:a16="http://schemas.microsoft.com/office/drawing/2014/main" id="{0F0E4B5A-9356-064D-9CD6-30878DE2E105}"/>
                </a:ext>
              </a:extLst>
            </p:cNvPr>
            <p:cNvSpPr/>
            <p:nvPr/>
          </p:nvSpPr>
          <p:spPr>
            <a:xfrm>
              <a:off x="7410548" y="2818257"/>
              <a:ext cx="15644" cy="17212"/>
            </a:xfrm>
            <a:custGeom>
              <a:avLst/>
              <a:gdLst/>
              <a:ahLst/>
              <a:cxnLst/>
              <a:rect l="0" t="0" r="0" b="0"/>
              <a:pathLst>
                <a:path w="15644" h="17212">
                  <a:moveTo>
                    <a:pt x="15644" y="6880"/>
                  </a:moveTo>
                  <a:lnTo>
                    <a:pt x="15501" y="7091"/>
                  </a:lnTo>
                  <a:lnTo>
                    <a:pt x="14906" y="7596"/>
                  </a:lnTo>
                  <a:lnTo>
                    <a:pt x="14582" y="7205"/>
                  </a:lnTo>
                  <a:lnTo>
                    <a:pt x="14297" y="6831"/>
                  </a:lnTo>
                  <a:lnTo>
                    <a:pt x="14880" y="8018"/>
                  </a:lnTo>
                  <a:lnTo>
                    <a:pt x="15087" y="8100"/>
                  </a:lnTo>
                  <a:lnTo>
                    <a:pt x="15320" y="8100"/>
                  </a:lnTo>
                  <a:lnTo>
                    <a:pt x="15320" y="8685"/>
                  </a:lnTo>
                  <a:lnTo>
                    <a:pt x="15449" y="8913"/>
                  </a:lnTo>
                  <a:lnTo>
                    <a:pt x="15449" y="9222"/>
                  </a:lnTo>
                  <a:lnTo>
                    <a:pt x="14841" y="9840"/>
                  </a:lnTo>
                  <a:lnTo>
                    <a:pt x="14634" y="9726"/>
                  </a:lnTo>
                  <a:lnTo>
                    <a:pt x="14970" y="9954"/>
                  </a:lnTo>
                  <a:lnTo>
                    <a:pt x="14983" y="10166"/>
                  </a:lnTo>
                  <a:lnTo>
                    <a:pt x="14543" y="10979"/>
                  </a:lnTo>
                  <a:lnTo>
                    <a:pt x="14349" y="11499"/>
                  </a:lnTo>
                  <a:lnTo>
                    <a:pt x="14491" y="11776"/>
                  </a:lnTo>
                  <a:lnTo>
                    <a:pt x="14686" y="11890"/>
                  </a:lnTo>
                  <a:lnTo>
                    <a:pt x="15009" y="11906"/>
                  </a:lnTo>
                  <a:lnTo>
                    <a:pt x="15152" y="12020"/>
                  </a:lnTo>
                  <a:lnTo>
                    <a:pt x="15165" y="12329"/>
                  </a:lnTo>
                  <a:lnTo>
                    <a:pt x="15048" y="12573"/>
                  </a:lnTo>
                  <a:lnTo>
                    <a:pt x="14621" y="12947"/>
                  </a:lnTo>
                  <a:lnTo>
                    <a:pt x="11293" y="11727"/>
                  </a:lnTo>
                  <a:lnTo>
                    <a:pt x="10762" y="11727"/>
                  </a:lnTo>
                  <a:lnTo>
                    <a:pt x="10568" y="11922"/>
                  </a:lnTo>
                  <a:lnTo>
                    <a:pt x="10050" y="12866"/>
                  </a:lnTo>
                  <a:lnTo>
                    <a:pt x="9752" y="13403"/>
                  </a:lnTo>
                  <a:lnTo>
                    <a:pt x="9571" y="13695"/>
                  </a:lnTo>
                  <a:lnTo>
                    <a:pt x="9286" y="13858"/>
                  </a:lnTo>
                  <a:lnTo>
                    <a:pt x="8717" y="15029"/>
                  </a:lnTo>
                  <a:lnTo>
                    <a:pt x="8623" y="15683"/>
                  </a:lnTo>
                  <a:lnTo>
                    <a:pt x="8403" y="15667"/>
                  </a:lnTo>
                  <a:lnTo>
                    <a:pt x="8247" y="15829"/>
                  </a:lnTo>
                  <a:lnTo>
                    <a:pt x="7587" y="17212"/>
                  </a:lnTo>
                  <a:lnTo>
                    <a:pt x="5045" y="16325"/>
                  </a:lnTo>
                  <a:lnTo>
                    <a:pt x="958" y="14805"/>
                  </a:lnTo>
                  <a:lnTo>
                    <a:pt x="0" y="14431"/>
                  </a:lnTo>
                  <a:lnTo>
                    <a:pt x="29" y="14118"/>
                  </a:lnTo>
                  <a:lnTo>
                    <a:pt x="301" y="13240"/>
                  </a:lnTo>
                  <a:lnTo>
                    <a:pt x="1375" y="8913"/>
                  </a:lnTo>
                  <a:lnTo>
                    <a:pt x="2774" y="4001"/>
                  </a:lnTo>
                  <a:lnTo>
                    <a:pt x="3097" y="1480"/>
                  </a:lnTo>
                  <a:lnTo>
                    <a:pt x="3149" y="162"/>
                  </a:lnTo>
                  <a:lnTo>
                    <a:pt x="4379" y="374"/>
                  </a:lnTo>
                  <a:lnTo>
                    <a:pt x="7668" y="1350"/>
                  </a:lnTo>
                  <a:lnTo>
                    <a:pt x="7810" y="1415"/>
                  </a:lnTo>
                  <a:lnTo>
                    <a:pt x="8252" y="683"/>
                  </a:lnTo>
                  <a:lnTo>
                    <a:pt x="8613" y="439"/>
                  </a:lnTo>
                  <a:lnTo>
                    <a:pt x="9714" y="0"/>
                  </a:lnTo>
                  <a:lnTo>
                    <a:pt x="9985" y="65"/>
                  </a:lnTo>
                  <a:lnTo>
                    <a:pt x="10231" y="374"/>
                  </a:lnTo>
                  <a:lnTo>
                    <a:pt x="10115" y="618"/>
                  </a:lnTo>
                  <a:lnTo>
                    <a:pt x="10257" y="862"/>
                  </a:lnTo>
                  <a:lnTo>
                    <a:pt x="9807" y="1479"/>
                  </a:lnTo>
                  <a:lnTo>
                    <a:pt x="9702" y="2734"/>
                  </a:lnTo>
                  <a:lnTo>
                    <a:pt x="9574" y="3280"/>
                  </a:lnTo>
                  <a:lnTo>
                    <a:pt x="9312" y="3724"/>
                  </a:lnTo>
                  <a:lnTo>
                    <a:pt x="10193" y="3578"/>
                  </a:lnTo>
                  <a:lnTo>
                    <a:pt x="10714" y="3267"/>
                  </a:lnTo>
                  <a:lnTo>
                    <a:pt x="10931" y="3432"/>
                  </a:lnTo>
                  <a:lnTo>
                    <a:pt x="11254" y="4017"/>
                  </a:lnTo>
                  <a:lnTo>
                    <a:pt x="11487" y="3936"/>
                  </a:lnTo>
                  <a:lnTo>
                    <a:pt x="11992" y="3269"/>
                  </a:lnTo>
                  <a:lnTo>
                    <a:pt x="12446" y="3188"/>
                  </a:lnTo>
                  <a:lnTo>
                    <a:pt x="12381" y="3724"/>
                  </a:lnTo>
                  <a:lnTo>
                    <a:pt x="12083" y="5042"/>
                  </a:lnTo>
                  <a:lnTo>
                    <a:pt x="12329" y="5351"/>
                  </a:lnTo>
                  <a:lnTo>
                    <a:pt x="12355" y="5156"/>
                  </a:lnTo>
                  <a:lnTo>
                    <a:pt x="12743" y="4651"/>
                  </a:lnTo>
                  <a:lnTo>
                    <a:pt x="13261" y="4342"/>
                  </a:lnTo>
                  <a:lnTo>
                    <a:pt x="13468" y="4375"/>
                  </a:lnTo>
                  <a:lnTo>
                    <a:pt x="13520" y="4538"/>
                  </a:lnTo>
                  <a:lnTo>
                    <a:pt x="13494" y="4847"/>
                  </a:lnTo>
                  <a:lnTo>
                    <a:pt x="13222" y="5497"/>
                  </a:lnTo>
                  <a:lnTo>
                    <a:pt x="13184" y="6132"/>
                  </a:lnTo>
                  <a:lnTo>
                    <a:pt x="13456" y="6343"/>
                  </a:lnTo>
                  <a:lnTo>
                    <a:pt x="13624" y="6538"/>
                  </a:lnTo>
                  <a:lnTo>
                    <a:pt x="13598" y="6782"/>
                  </a:lnTo>
                  <a:lnTo>
                    <a:pt x="13870" y="6880"/>
                  </a:lnTo>
                  <a:lnTo>
                    <a:pt x="13973" y="6213"/>
                  </a:lnTo>
                  <a:lnTo>
                    <a:pt x="14129" y="5741"/>
                  </a:lnTo>
                  <a:lnTo>
                    <a:pt x="14362" y="5936"/>
                  </a:lnTo>
                  <a:lnTo>
                    <a:pt x="14206" y="6262"/>
                  </a:lnTo>
                  <a:lnTo>
                    <a:pt x="14090" y="6603"/>
                  </a:lnTo>
                  <a:lnTo>
                    <a:pt x="14219" y="6782"/>
                  </a:lnTo>
                  <a:lnTo>
                    <a:pt x="14556" y="6831"/>
                  </a:lnTo>
                  <a:lnTo>
                    <a:pt x="14711" y="6994"/>
                  </a:lnTo>
                  <a:lnTo>
                    <a:pt x="14776" y="7140"/>
                  </a:lnTo>
                  <a:lnTo>
                    <a:pt x="14970" y="7091"/>
                  </a:lnTo>
                  <a:lnTo>
                    <a:pt x="14944" y="6831"/>
                  </a:lnTo>
                  <a:lnTo>
                    <a:pt x="15566" y="6750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79" name="pg1360">
              <a:extLst>
                <a:ext uri="{FF2B5EF4-FFF2-40B4-BE49-F238E27FC236}">
                  <a16:creationId xmlns:a16="http://schemas.microsoft.com/office/drawing/2014/main" id="{4EEBF2BF-A798-054D-922D-448B97A2EEE2}"/>
                </a:ext>
              </a:extLst>
            </p:cNvPr>
            <p:cNvSpPr/>
            <p:nvPr/>
          </p:nvSpPr>
          <p:spPr>
            <a:xfrm>
              <a:off x="1669688" y="1650811"/>
              <a:ext cx="157673" cy="181631"/>
            </a:xfrm>
            <a:custGeom>
              <a:avLst/>
              <a:gdLst/>
              <a:ahLst/>
              <a:cxnLst/>
              <a:rect l="0" t="0" r="0" b="0"/>
              <a:pathLst>
                <a:path w="157673" h="181631">
                  <a:moveTo>
                    <a:pt x="157340" y="44956"/>
                  </a:moveTo>
                  <a:lnTo>
                    <a:pt x="157338" y="48057"/>
                  </a:lnTo>
                  <a:lnTo>
                    <a:pt x="157336" y="50516"/>
                  </a:lnTo>
                  <a:lnTo>
                    <a:pt x="157335" y="52128"/>
                  </a:lnTo>
                  <a:lnTo>
                    <a:pt x="157333" y="56037"/>
                  </a:lnTo>
                  <a:lnTo>
                    <a:pt x="157350" y="56809"/>
                  </a:lnTo>
                  <a:lnTo>
                    <a:pt x="157394" y="58738"/>
                  </a:lnTo>
                  <a:lnTo>
                    <a:pt x="157385" y="65858"/>
                  </a:lnTo>
                  <a:lnTo>
                    <a:pt x="157331" y="67827"/>
                  </a:lnTo>
                  <a:lnTo>
                    <a:pt x="157326" y="68092"/>
                  </a:lnTo>
                  <a:lnTo>
                    <a:pt x="157308" y="68749"/>
                  </a:lnTo>
                  <a:lnTo>
                    <a:pt x="157386" y="71312"/>
                  </a:lnTo>
                  <a:lnTo>
                    <a:pt x="157376" y="71475"/>
                  </a:lnTo>
                  <a:lnTo>
                    <a:pt x="157441" y="72906"/>
                  </a:lnTo>
                  <a:lnTo>
                    <a:pt x="157435" y="74954"/>
                  </a:lnTo>
                  <a:lnTo>
                    <a:pt x="157436" y="75293"/>
                  </a:lnTo>
                  <a:lnTo>
                    <a:pt x="157441" y="77628"/>
                  </a:lnTo>
                  <a:lnTo>
                    <a:pt x="157446" y="78925"/>
                  </a:lnTo>
                  <a:lnTo>
                    <a:pt x="156612" y="78762"/>
                  </a:lnTo>
                  <a:lnTo>
                    <a:pt x="155447" y="79152"/>
                  </a:lnTo>
                  <a:lnTo>
                    <a:pt x="154554" y="79754"/>
                  </a:lnTo>
                  <a:lnTo>
                    <a:pt x="154308" y="80014"/>
                  </a:lnTo>
                  <a:lnTo>
                    <a:pt x="153388" y="80291"/>
                  </a:lnTo>
                  <a:lnTo>
                    <a:pt x="152564" y="80849"/>
                  </a:lnTo>
                  <a:lnTo>
                    <a:pt x="151692" y="81478"/>
                  </a:lnTo>
                  <a:lnTo>
                    <a:pt x="151308" y="81548"/>
                  </a:lnTo>
                  <a:lnTo>
                    <a:pt x="149193" y="81039"/>
                  </a:lnTo>
                  <a:lnTo>
                    <a:pt x="148766" y="81104"/>
                  </a:lnTo>
                  <a:lnTo>
                    <a:pt x="148119" y="81527"/>
                  </a:lnTo>
                  <a:lnTo>
                    <a:pt x="147763" y="81993"/>
                  </a:lnTo>
                  <a:lnTo>
                    <a:pt x="147368" y="82210"/>
                  </a:lnTo>
                  <a:lnTo>
                    <a:pt x="146720" y="82227"/>
                  </a:lnTo>
                  <a:lnTo>
                    <a:pt x="146345" y="82129"/>
                  </a:lnTo>
                  <a:lnTo>
                    <a:pt x="145076" y="81560"/>
                  </a:lnTo>
                  <a:lnTo>
                    <a:pt x="144312" y="81690"/>
                  </a:lnTo>
                  <a:lnTo>
                    <a:pt x="143820" y="81967"/>
                  </a:lnTo>
                  <a:lnTo>
                    <a:pt x="143341" y="82113"/>
                  </a:lnTo>
                  <a:lnTo>
                    <a:pt x="142862" y="82113"/>
                  </a:lnTo>
                  <a:lnTo>
                    <a:pt x="142149" y="81251"/>
                  </a:lnTo>
                  <a:lnTo>
                    <a:pt x="141890" y="81137"/>
                  </a:lnTo>
                  <a:lnTo>
                    <a:pt x="141528" y="81186"/>
                  </a:lnTo>
                  <a:lnTo>
                    <a:pt x="141321" y="81560"/>
                  </a:lnTo>
                  <a:lnTo>
                    <a:pt x="141062" y="81788"/>
                  </a:lnTo>
                  <a:lnTo>
                    <a:pt x="140117" y="82032"/>
                  </a:lnTo>
                  <a:lnTo>
                    <a:pt x="139521" y="82292"/>
                  </a:lnTo>
                  <a:lnTo>
                    <a:pt x="139133" y="83236"/>
                  </a:lnTo>
                  <a:lnTo>
                    <a:pt x="138783" y="83382"/>
                  </a:lnTo>
                  <a:lnTo>
                    <a:pt x="137346" y="83089"/>
                  </a:lnTo>
                  <a:lnTo>
                    <a:pt x="137593" y="82964"/>
                  </a:lnTo>
                  <a:lnTo>
                    <a:pt x="138772" y="83274"/>
                  </a:lnTo>
                  <a:lnTo>
                    <a:pt x="139068" y="83107"/>
                  </a:lnTo>
                  <a:lnTo>
                    <a:pt x="139180" y="82949"/>
                  </a:lnTo>
                  <a:lnTo>
                    <a:pt x="139414" y="82069"/>
                  </a:lnTo>
                  <a:lnTo>
                    <a:pt x="140084" y="81436"/>
                  </a:lnTo>
                  <a:lnTo>
                    <a:pt x="142814" y="80833"/>
                  </a:lnTo>
                  <a:lnTo>
                    <a:pt x="142784" y="78713"/>
                  </a:lnTo>
                  <a:lnTo>
                    <a:pt x="140078" y="79137"/>
                  </a:lnTo>
                  <a:lnTo>
                    <a:pt x="139711" y="78522"/>
                  </a:lnTo>
                  <a:lnTo>
                    <a:pt x="139256" y="77979"/>
                  </a:lnTo>
                  <a:lnTo>
                    <a:pt x="138868" y="77902"/>
                  </a:lnTo>
                  <a:lnTo>
                    <a:pt x="138859" y="78315"/>
                  </a:lnTo>
                  <a:lnTo>
                    <a:pt x="138362" y="78371"/>
                  </a:lnTo>
                  <a:lnTo>
                    <a:pt x="137316" y="78321"/>
                  </a:lnTo>
                  <a:lnTo>
                    <a:pt x="137281" y="78535"/>
                  </a:lnTo>
                  <a:lnTo>
                    <a:pt x="136582" y="78535"/>
                  </a:lnTo>
                  <a:lnTo>
                    <a:pt x="136582" y="77461"/>
                  </a:lnTo>
                  <a:lnTo>
                    <a:pt x="136109" y="76874"/>
                  </a:lnTo>
                  <a:lnTo>
                    <a:pt x="135820" y="76742"/>
                  </a:lnTo>
                  <a:lnTo>
                    <a:pt x="135727" y="76062"/>
                  </a:lnTo>
                  <a:lnTo>
                    <a:pt x="136245" y="76193"/>
                  </a:lnTo>
                  <a:lnTo>
                    <a:pt x="137294" y="76193"/>
                  </a:lnTo>
                  <a:lnTo>
                    <a:pt x="137307" y="75038"/>
                  </a:lnTo>
                  <a:lnTo>
                    <a:pt x="135921" y="75021"/>
                  </a:lnTo>
                  <a:lnTo>
                    <a:pt x="135915" y="74425"/>
                  </a:lnTo>
                  <a:lnTo>
                    <a:pt x="135921" y="71378"/>
                  </a:lnTo>
                  <a:lnTo>
                    <a:pt x="137320" y="71378"/>
                  </a:lnTo>
                  <a:lnTo>
                    <a:pt x="137345" y="68958"/>
                  </a:lnTo>
                  <a:lnTo>
                    <a:pt x="137253" y="68504"/>
                  </a:lnTo>
                  <a:lnTo>
                    <a:pt x="137283" y="67534"/>
                  </a:lnTo>
                  <a:lnTo>
                    <a:pt x="140329" y="68050"/>
                  </a:lnTo>
                  <a:lnTo>
                    <a:pt x="140702" y="67690"/>
                  </a:lnTo>
                  <a:lnTo>
                    <a:pt x="140527" y="67500"/>
                  </a:lnTo>
                  <a:lnTo>
                    <a:pt x="140518" y="67177"/>
                  </a:lnTo>
                  <a:lnTo>
                    <a:pt x="141133" y="67188"/>
                  </a:lnTo>
                  <a:lnTo>
                    <a:pt x="141332" y="67287"/>
                  </a:lnTo>
                  <a:lnTo>
                    <a:pt x="141470" y="66382"/>
                  </a:lnTo>
                  <a:lnTo>
                    <a:pt x="141536" y="65125"/>
                  </a:lnTo>
                  <a:lnTo>
                    <a:pt x="141667" y="64682"/>
                  </a:lnTo>
                  <a:lnTo>
                    <a:pt x="141963" y="64447"/>
                  </a:lnTo>
                  <a:lnTo>
                    <a:pt x="142140" y="63929"/>
                  </a:lnTo>
                  <a:lnTo>
                    <a:pt x="141889" y="63683"/>
                  </a:lnTo>
                  <a:lnTo>
                    <a:pt x="141718" y="62828"/>
                  </a:lnTo>
                  <a:lnTo>
                    <a:pt x="141529" y="62382"/>
                  </a:lnTo>
                  <a:lnTo>
                    <a:pt x="141046" y="62419"/>
                  </a:lnTo>
                  <a:lnTo>
                    <a:pt x="140783" y="62865"/>
                  </a:lnTo>
                  <a:lnTo>
                    <a:pt x="139852" y="63404"/>
                  </a:lnTo>
                  <a:lnTo>
                    <a:pt x="139795" y="63169"/>
                  </a:lnTo>
                  <a:lnTo>
                    <a:pt x="139979" y="62905"/>
                  </a:lnTo>
                  <a:lnTo>
                    <a:pt x="140124" y="62326"/>
                  </a:lnTo>
                  <a:lnTo>
                    <a:pt x="140058" y="61337"/>
                  </a:lnTo>
                  <a:lnTo>
                    <a:pt x="138702" y="60687"/>
                  </a:lnTo>
                  <a:lnTo>
                    <a:pt x="137713" y="60415"/>
                  </a:lnTo>
                  <a:lnTo>
                    <a:pt x="135881" y="60170"/>
                  </a:lnTo>
                  <a:lnTo>
                    <a:pt x="135494" y="60222"/>
                  </a:lnTo>
                  <a:lnTo>
                    <a:pt x="135222" y="60389"/>
                  </a:lnTo>
                  <a:lnTo>
                    <a:pt x="135203" y="61774"/>
                  </a:lnTo>
                  <a:lnTo>
                    <a:pt x="134673" y="62002"/>
                  </a:lnTo>
                  <a:lnTo>
                    <a:pt x="133923" y="62144"/>
                  </a:lnTo>
                  <a:lnTo>
                    <a:pt x="133348" y="62349"/>
                  </a:lnTo>
                  <a:lnTo>
                    <a:pt x="131683" y="63626"/>
                  </a:lnTo>
                  <a:lnTo>
                    <a:pt x="131686" y="65172"/>
                  </a:lnTo>
                  <a:lnTo>
                    <a:pt x="131962" y="65413"/>
                  </a:lnTo>
                  <a:lnTo>
                    <a:pt x="132138" y="65863"/>
                  </a:lnTo>
                  <a:lnTo>
                    <a:pt x="132003" y="66733"/>
                  </a:lnTo>
                  <a:lnTo>
                    <a:pt x="131689" y="66736"/>
                  </a:lnTo>
                  <a:lnTo>
                    <a:pt x="131692" y="68929"/>
                  </a:lnTo>
                  <a:lnTo>
                    <a:pt x="132070" y="69086"/>
                  </a:lnTo>
                  <a:lnTo>
                    <a:pt x="129473" y="69166"/>
                  </a:lnTo>
                  <a:lnTo>
                    <a:pt x="128955" y="68580"/>
                  </a:lnTo>
                  <a:lnTo>
                    <a:pt x="128282" y="68532"/>
                  </a:lnTo>
                  <a:lnTo>
                    <a:pt x="128256" y="67962"/>
                  </a:lnTo>
                  <a:lnTo>
                    <a:pt x="123452" y="67946"/>
                  </a:lnTo>
                  <a:lnTo>
                    <a:pt x="123478" y="69719"/>
                  </a:lnTo>
                  <a:lnTo>
                    <a:pt x="120034" y="69719"/>
                  </a:lnTo>
                  <a:lnTo>
                    <a:pt x="119982" y="69166"/>
                  </a:lnTo>
                  <a:lnTo>
                    <a:pt x="117614" y="69187"/>
                  </a:lnTo>
                  <a:lnTo>
                    <a:pt x="117351" y="69031"/>
                  </a:lnTo>
                  <a:lnTo>
                    <a:pt x="116771" y="69134"/>
                  </a:lnTo>
                  <a:lnTo>
                    <a:pt x="115981" y="70972"/>
                  </a:lnTo>
                  <a:lnTo>
                    <a:pt x="116085" y="70386"/>
                  </a:lnTo>
                  <a:lnTo>
                    <a:pt x="116256" y="70131"/>
                  </a:lnTo>
                  <a:lnTo>
                    <a:pt x="115195" y="70128"/>
                  </a:lnTo>
                  <a:lnTo>
                    <a:pt x="115242" y="69187"/>
                  </a:lnTo>
                  <a:lnTo>
                    <a:pt x="115178" y="66808"/>
                  </a:lnTo>
                  <a:lnTo>
                    <a:pt x="114596" y="66824"/>
                  </a:lnTo>
                  <a:lnTo>
                    <a:pt x="114570" y="66352"/>
                  </a:lnTo>
                  <a:lnTo>
                    <a:pt x="114536" y="65661"/>
                  </a:lnTo>
                  <a:lnTo>
                    <a:pt x="114609" y="65067"/>
                  </a:lnTo>
                  <a:lnTo>
                    <a:pt x="114816" y="64189"/>
                  </a:lnTo>
                  <a:lnTo>
                    <a:pt x="114324" y="63733"/>
                  </a:lnTo>
                  <a:lnTo>
                    <a:pt x="114039" y="63310"/>
                  </a:lnTo>
                  <a:lnTo>
                    <a:pt x="113832" y="62790"/>
                  </a:lnTo>
                  <a:lnTo>
                    <a:pt x="113819" y="60919"/>
                  </a:lnTo>
                  <a:lnTo>
                    <a:pt x="111035" y="60903"/>
                  </a:lnTo>
                  <a:lnTo>
                    <a:pt x="111009" y="61261"/>
                  </a:lnTo>
                  <a:lnTo>
                    <a:pt x="110352" y="61616"/>
                  </a:lnTo>
                  <a:lnTo>
                    <a:pt x="110274" y="60959"/>
                  </a:lnTo>
                  <a:lnTo>
                    <a:pt x="110136" y="60484"/>
                  </a:lnTo>
                  <a:lnTo>
                    <a:pt x="109683" y="59561"/>
                  </a:lnTo>
                  <a:lnTo>
                    <a:pt x="109424" y="59673"/>
                  </a:lnTo>
                  <a:lnTo>
                    <a:pt x="106564" y="59717"/>
                  </a:lnTo>
                  <a:lnTo>
                    <a:pt x="106384" y="60163"/>
                  </a:lnTo>
                  <a:lnTo>
                    <a:pt x="105466" y="59717"/>
                  </a:lnTo>
                  <a:lnTo>
                    <a:pt x="105452" y="57360"/>
                  </a:lnTo>
                  <a:lnTo>
                    <a:pt x="102670" y="56160"/>
                  </a:lnTo>
                  <a:lnTo>
                    <a:pt x="101346" y="54725"/>
                  </a:lnTo>
                  <a:lnTo>
                    <a:pt x="100823" y="54395"/>
                  </a:lnTo>
                  <a:lnTo>
                    <a:pt x="100439" y="53871"/>
                  </a:lnTo>
                  <a:lnTo>
                    <a:pt x="100752" y="53209"/>
                  </a:lnTo>
                  <a:lnTo>
                    <a:pt x="101429" y="52175"/>
                  </a:lnTo>
                  <a:lnTo>
                    <a:pt x="102101" y="51402"/>
                  </a:lnTo>
                  <a:lnTo>
                    <a:pt x="103213" y="50416"/>
                  </a:lnTo>
                  <a:lnTo>
                    <a:pt x="103492" y="50255"/>
                  </a:lnTo>
                  <a:lnTo>
                    <a:pt x="98415" y="50280"/>
                  </a:lnTo>
                  <a:lnTo>
                    <a:pt x="98399" y="52575"/>
                  </a:lnTo>
                  <a:lnTo>
                    <a:pt x="95594" y="52592"/>
                  </a:lnTo>
                  <a:lnTo>
                    <a:pt x="95592" y="54934"/>
                  </a:lnTo>
                  <a:lnTo>
                    <a:pt x="93522" y="54970"/>
                  </a:lnTo>
                  <a:lnTo>
                    <a:pt x="93508" y="56822"/>
                  </a:lnTo>
                  <a:lnTo>
                    <a:pt x="93523" y="57372"/>
                  </a:lnTo>
                  <a:lnTo>
                    <a:pt x="93481" y="62710"/>
                  </a:lnTo>
                  <a:lnTo>
                    <a:pt x="94362" y="63733"/>
                  </a:lnTo>
                  <a:lnTo>
                    <a:pt x="94523" y="64113"/>
                  </a:lnTo>
                  <a:lnTo>
                    <a:pt x="94517" y="64578"/>
                  </a:lnTo>
                  <a:lnTo>
                    <a:pt x="94190" y="65149"/>
                  </a:lnTo>
                  <a:lnTo>
                    <a:pt x="93784" y="65414"/>
                  </a:lnTo>
                  <a:lnTo>
                    <a:pt x="92549" y="65743"/>
                  </a:lnTo>
                  <a:lnTo>
                    <a:pt x="92479" y="65951"/>
                  </a:lnTo>
                  <a:lnTo>
                    <a:pt x="92575" y="66859"/>
                  </a:lnTo>
                  <a:lnTo>
                    <a:pt x="92009" y="67541"/>
                  </a:lnTo>
                  <a:lnTo>
                    <a:pt x="91955" y="67789"/>
                  </a:lnTo>
                  <a:lnTo>
                    <a:pt x="92126" y="68015"/>
                  </a:lnTo>
                  <a:lnTo>
                    <a:pt x="93383" y="68643"/>
                  </a:lnTo>
                  <a:lnTo>
                    <a:pt x="94140" y="69161"/>
                  </a:lnTo>
                  <a:lnTo>
                    <a:pt x="95074" y="69022"/>
                  </a:lnTo>
                  <a:lnTo>
                    <a:pt x="95446" y="69134"/>
                  </a:lnTo>
                  <a:lnTo>
                    <a:pt x="96741" y="70387"/>
                  </a:lnTo>
                  <a:lnTo>
                    <a:pt x="97103" y="70940"/>
                  </a:lnTo>
                  <a:lnTo>
                    <a:pt x="97103" y="72631"/>
                  </a:lnTo>
                  <a:lnTo>
                    <a:pt x="97220" y="73103"/>
                  </a:lnTo>
                  <a:lnTo>
                    <a:pt x="97673" y="73119"/>
                  </a:lnTo>
                  <a:lnTo>
                    <a:pt x="98178" y="73510"/>
                  </a:lnTo>
                  <a:lnTo>
                    <a:pt x="97937" y="73768"/>
                  </a:lnTo>
                  <a:lnTo>
                    <a:pt x="96873" y="73807"/>
                  </a:lnTo>
                  <a:lnTo>
                    <a:pt x="96948" y="73477"/>
                  </a:lnTo>
                  <a:lnTo>
                    <a:pt x="96728" y="72924"/>
                  </a:lnTo>
                  <a:lnTo>
                    <a:pt x="96469" y="72615"/>
                  </a:lnTo>
                  <a:lnTo>
                    <a:pt x="95614" y="71997"/>
                  </a:lnTo>
                  <a:lnTo>
                    <a:pt x="96197" y="72599"/>
                  </a:lnTo>
                  <a:lnTo>
                    <a:pt x="96378" y="72648"/>
                  </a:lnTo>
                  <a:lnTo>
                    <a:pt x="96792" y="73184"/>
                  </a:lnTo>
                  <a:lnTo>
                    <a:pt x="96831" y="73623"/>
                  </a:lnTo>
                  <a:lnTo>
                    <a:pt x="96326" y="74567"/>
                  </a:lnTo>
                  <a:lnTo>
                    <a:pt x="96495" y="75185"/>
                  </a:lnTo>
                  <a:lnTo>
                    <a:pt x="97103" y="75299"/>
                  </a:lnTo>
                  <a:lnTo>
                    <a:pt x="97919" y="75201"/>
                  </a:lnTo>
                  <a:lnTo>
                    <a:pt x="98320" y="75527"/>
                  </a:lnTo>
                  <a:lnTo>
                    <a:pt x="98049" y="76372"/>
                  </a:lnTo>
                  <a:lnTo>
                    <a:pt x="98036" y="76681"/>
                  </a:lnTo>
                  <a:lnTo>
                    <a:pt x="98178" y="77479"/>
                  </a:lnTo>
                  <a:lnTo>
                    <a:pt x="98877" y="77950"/>
                  </a:lnTo>
                  <a:lnTo>
                    <a:pt x="99110" y="78520"/>
                  </a:lnTo>
                  <a:lnTo>
                    <a:pt x="98411" y="79138"/>
                  </a:lnTo>
                  <a:lnTo>
                    <a:pt x="98528" y="79577"/>
                  </a:lnTo>
                  <a:lnTo>
                    <a:pt x="98929" y="79740"/>
                  </a:lnTo>
                  <a:lnTo>
                    <a:pt x="100146" y="79268"/>
                  </a:lnTo>
                  <a:lnTo>
                    <a:pt x="100561" y="79186"/>
                  </a:lnTo>
                  <a:lnTo>
                    <a:pt x="100897" y="79268"/>
                  </a:lnTo>
                  <a:lnTo>
                    <a:pt x="101338" y="79528"/>
                  </a:lnTo>
                  <a:lnTo>
                    <a:pt x="102335" y="80244"/>
                  </a:lnTo>
                  <a:lnTo>
                    <a:pt x="102101" y="80520"/>
                  </a:lnTo>
                  <a:lnTo>
                    <a:pt x="101104" y="80748"/>
                  </a:lnTo>
                  <a:lnTo>
                    <a:pt x="101066" y="81122"/>
                  </a:lnTo>
                  <a:lnTo>
                    <a:pt x="101377" y="81642"/>
                  </a:lnTo>
                  <a:lnTo>
                    <a:pt x="101743" y="81828"/>
                  </a:lnTo>
                  <a:lnTo>
                    <a:pt x="103596" y="81740"/>
                  </a:lnTo>
                  <a:lnTo>
                    <a:pt x="104207" y="81885"/>
                  </a:lnTo>
                  <a:lnTo>
                    <a:pt x="104415" y="81982"/>
                  </a:lnTo>
                  <a:lnTo>
                    <a:pt x="104688" y="82259"/>
                  </a:lnTo>
                  <a:lnTo>
                    <a:pt x="104747" y="82490"/>
                  </a:lnTo>
                  <a:lnTo>
                    <a:pt x="104733" y="82753"/>
                  </a:lnTo>
                  <a:lnTo>
                    <a:pt x="104491" y="83041"/>
                  </a:lnTo>
                  <a:lnTo>
                    <a:pt x="104163" y="83059"/>
                  </a:lnTo>
                  <a:lnTo>
                    <a:pt x="104486" y="82978"/>
                  </a:lnTo>
                  <a:lnTo>
                    <a:pt x="104735" y="82700"/>
                  </a:lnTo>
                  <a:lnTo>
                    <a:pt x="104670" y="82419"/>
                  </a:lnTo>
                  <a:lnTo>
                    <a:pt x="104200" y="82096"/>
                  </a:lnTo>
                  <a:lnTo>
                    <a:pt x="103734" y="82234"/>
                  </a:lnTo>
                  <a:lnTo>
                    <a:pt x="103208" y="82564"/>
                  </a:lnTo>
                  <a:lnTo>
                    <a:pt x="102296" y="82944"/>
                  </a:lnTo>
                  <a:lnTo>
                    <a:pt x="102322" y="82683"/>
                  </a:lnTo>
                  <a:lnTo>
                    <a:pt x="102011" y="82391"/>
                  </a:lnTo>
                  <a:lnTo>
                    <a:pt x="100768" y="81886"/>
                  </a:lnTo>
                  <a:lnTo>
                    <a:pt x="100558" y="81789"/>
                  </a:lnTo>
                  <a:lnTo>
                    <a:pt x="100419" y="81628"/>
                  </a:lnTo>
                  <a:lnTo>
                    <a:pt x="99344" y="81154"/>
                  </a:lnTo>
                  <a:lnTo>
                    <a:pt x="98437" y="80862"/>
                  </a:lnTo>
                  <a:lnTo>
                    <a:pt x="98036" y="80244"/>
                  </a:lnTo>
                  <a:lnTo>
                    <a:pt x="97932" y="79821"/>
                  </a:lnTo>
                  <a:lnTo>
                    <a:pt x="98152" y="79382"/>
                  </a:lnTo>
                  <a:lnTo>
                    <a:pt x="98036" y="79024"/>
                  </a:lnTo>
                  <a:lnTo>
                    <a:pt x="97634" y="78894"/>
                  </a:lnTo>
                  <a:lnTo>
                    <a:pt x="97414" y="78552"/>
                  </a:lnTo>
                  <a:lnTo>
                    <a:pt x="97738" y="77853"/>
                  </a:lnTo>
                  <a:lnTo>
                    <a:pt x="97751" y="76535"/>
                  </a:lnTo>
                  <a:lnTo>
                    <a:pt x="97129" y="75738"/>
                  </a:lnTo>
                  <a:lnTo>
                    <a:pt x="96294" y="75228"/>
                  </a:lnTo>
                  <a:lnTo>
                    <a:pt x="96145" y="74806"/>
                  </a:lnTo>
                  <a:lnTo>
                    <a:pt x="96226" y="74283"/>
                  </a:lnTo>
                  <a:lnTo>
                    <a:pt x="95944" y="73823"/>
                  </a:lnTo>
                  <a:lnTo>
                    <a:pt x="94928" y="72680"/>
                  </a:lnTo>
                  <a:lnTo>
                    <a:pt x="93025" y="72648"/>
                  </a:lnTo>
                  <a:lnTo>
                    <a:pt x="92928" y="74262"/>
                  </a:lnTo>
                  <a:lnTo>
                    <a:pt x="92619" y="74406"/>
                  </a:lnTo>
                  <a:lnTo>
                    <a:pt x="92261" y="74398"/>
                  </a:lnTo>
                  <a:lnTo>
                    <a:pt x="92262" y="73766"/>
                  </a:lnTo>
                  <a:lnTo>
                    <a:pt x="90928" y="73796"/>
                  </a:lnTo>
                  <a:lnTo>
                    <a:pt x="90914" y="74370"/>
                  </a:lnTo>
                  <a:lnTo>
                    <a:pt x="90209" y="74384"/>
                  </a:lnTo>
                  <a:lnTo>
                    <a:pt x="90202" y="74974"/>
                  </a:lnTo>
                  <a:lnTo>
                    <a:pt x="88804" y="74974"/>
                  </a:lnTo>
                  <a:lnTo>
                    <a:pt x="88869" y="74681"/>
                  </a:lnTo>
                  <a:lnTo>
                    <a:pt x="89011" y="74486"/>
                  </a:lnTo>
                  <a:lnTo>
                    <a:pt x="91005" y="72631"/>
                  </a:lnTo>
                  <a:lnTo>
                    <a:pt x="91147" y="72908"/>
                  </a:lnTo>
                  <a:lnTo>
                    <a:pt x="91212" y="73282"/>
                  </a:lnTo>
                  <a:lnTo>
                    <a:pt x="91655" y="73642"/>
                  </a:lnTo>
                  <a:lnTo>
                    <a:pt x="91651" y="71482"/>
                  </a:lnTo>
                  <a:lnTo>
                    <a:pt x="92310" y="71473"/>
                  </a:lnTo>
                  <a:lnTo>
                    <a:pt x="92287" y="70387"/>
                  </a:lnTo>
                  <a:lnTo>
                    <a:pt x="91295" y="70960"/>
                  </a:lnTo>
                  <a:lnTo>
                    <a:pt x="90746" y="70907"/>
                  </a:lnTo>
                  <a:lnTo>
                    <a:pt x="90202" y="70370"/>
                  </a:lnTo>
                  <a:lnTo>
                    <a:pt x="90215" y="71397"/>
                  </a:lnTo>
                  <a:lnTo>
                    <a:pt x="85877" y="71460"/>
                  </a:lnTo>
                  <a:lnTo>
                    <a:pt x="83094" y="71623"/>
                  </a:lnTo>
                  <a:lnTo>
                    <a:pt x="81195" y="71889"/>
                  </a:lnTo>
                  <a:lnTo>
                    <a:pt x="80717" y="72156"/>
                  </a:lnTo>
                  <a:lnTo>
                    <a:pt x="80497" y="72721"/>
                  </a:lnTo>
                  <a:lnTo>
                    <a:pt x="79427" y="72791"/>
                  </a:lnTo>
                  <a:lnTo>
                    <a:pt x="78176" y="73151"/>
                  </a:lnTo>
                  <a:lnTo>
                    <a:pt x="78102" y="72512"/>
                  </a:lnTo>
                  <a:lnTo>
                    <a:pt x="77887" y="71958"/>
                  </a:lnTo>
                  <a:lnTo>
                    <a:pt x="77651" y="71753"/>
                  </a:lnTo>
                  <a:lnTo>
                    <a:pt x="77520" y="69208"/>
                  </a:lnTo>
                  <a:lnTo>
                    <a:pt x="77726" y="69033"/>
                  </a:lnTo>
                  <a:lnTo>
                    <a:pt x="79034" y="69049"/>
                  </a:lnTo>
                  <a:lnTo>
                    <a:pt x="79023" y="65510"/>
                  </a:lnTo>
                  <a:lnTo>
                    <a:pt x="77105" y="65450"/>
                  </a:lnTo>
                  <a:lnTo>
                    <a:pt x="76495" y="65535"/>
                  </a:lnTo>
                  <a:lnTo>
                    <a:pt x="73645" y="65442"/>
                  </a:lnTo>
                  <a:lnTo>
                    <a:pt x="71635" y="64654"/>
                  </a:lnTo>
                  <a:lnTo>
                    <a:pt x="71165" y="64312"/>
                  </a:lnTo>
                  <a:lnTo>
                    <a:pt x="70976" y="64271"/>
                  </a:lnTo>
                  <a:lnTo>
                    <a:pt x="67802" y="64246"/>
                  </a:lnTo>
                  <a:lnTo>
                    <a:pt x="67829" y="65429"/>
                  </a:lnTo>
                  <a:lnTo>
                    <a:pt x="67892" y="67451"/>
                  </a:lnTo>
                  <a:lnTo>
                    <a:pt x="67887" y="72922"/>
                  </a:lnTo>
                  <a:lnTo>
                    <a:pt x="68834" y="73215"/>
                  </a:lnTo>
                  <a:lnTo>
                    <a:pt x="69439" y="73174"/>
                  </a:lnTo>
                  <a:lnTo>
                    <a:pt x="70611" y="73437"/>
                  </a:lnTo>
                  <a:lnTo>
                    <a:pt x="71032" y="74099"/>
                  </a:lnTo>
                  <a:lnTo>
                    <a:pt x="71107" y="74441"/>
                  </a:lnTo>
                  <a:lnTo>
                    <a:pt x="71835" y="74444"/>
                  </a:lnTo>
                  <a:lnTo>
                    <a:pt x="72896" y="74281"/>
                  </a:lnTo>
                  <a:lnTo>
                    <a:pt x="73825" y="73797"/>
                  </a:lnTo>
                  <a:lnTo>
                    <a:pt x="74198" y="73864"/>
                  </a:lnTo>
                  <a:lnTo>
                    <a:pt x="74216" y="74128"/>
                  </a:lnTo>
                  <a:lnTo>
                    <a:pt x="74444" y="74667"/>
                  </a:lnTo>
                  <a:lnTo>
                    <a:pt x="75137" y="75388"/>
                  </a:lnTo>
                  <a:lnTo>
                    <a:pt x="75202" y="76058"/>
                  </a:lnTo>
                  <a:lnTo>
                    <a:pt x="67902" y="76014"/>
                  </a:lnTo>
                  <a:lnTo>
                    <a:pt x="67895" y="78390"/>
                  </a:lnTo>
                  <a:lnTo>
                    <a:pt x="70709" y="78415"/>
                  </a:lnTo>
                  <a:lnTo>
                    <a:pt x="76276" y="78411"/>
                  </a:lnTo>
                  <a:lnTo>
                    <a:pt x="76297" y="80801"/>
                  </a:lnTo>
                  <a:lnTo>
                    <a:pt x="75828" y="80764"/>
                  </a:lnTo>
                  <a:lnTo>
                    <a:pt x="75456" y="80931"/>
                  </a:lnTo>
                  <a:lnTo>
                    <a:pt x="75175" y="81486"/>
                  </a:lnTo>
                  <a:lnTo>
                    <a:pt x="76503" y="82600"/>
                  </a:lnTo>
                  <a:lnTo>
                    <a:pt x="77234" y="82184"/>
                  </a:lnTo>
                  <a:lnTo>
                    <a:pt x="78962" y="80887"/>
                  </a:lnTo>
                  <a:lnTo>
                    <a:pt x="79597" y="80252"/>
                  </a:lnTo>
                  <a:lnTo>
                    <a:pt x="79580" y="79969"/>
                  </a:lnTo>
                  <a:lnTo>
                    <a:pt x="79953" y="79672"/>
                  </a:lnTo>
                  <a:lnTo>
                    <a:pt x="80400" y="79498"/>
                  </a:lnTo>
                  <a:lnTo>
                    <a:pt x="81053" y="79394"/>
                  </a:lnTo>
                  <a:lnTo>
                    <a:pt x="82537" y="79333"/>
                  </a:lnTo>
                  <a:lnTo>
                    <a:pt x="82574" y="79462"/>
                  </a:lnTo>
                  <a:lnTo>
                    <a:pt x="82511" y="79740"/>
                  </a:lnTo>
                  <a:lnTo>
                    <a:pt x="81955" y="80146"/>
                  </a:lnTo>
                  <a:lnTo>
                    <a:pt x="81773" y="80764"/>
                  </a:lnTo>
                  <a:lnTo>
                    <a:pt x="81774" y="86673"/>
                  </a:lnTo>
                  <a:lnTo>
                    <a:pt x="84661" y="85465"/>
                  </a:lnTo>
                  <a:lnTo>
                    <a:pt x="84635" y="87645"/>
                  </a:lnTo>
                  <a:lnTo>
                    <a:pt x="85684" y="87645"/>
                  </a:lnTo>
                  <a:lnTo>
                    <a:pt x="85671" y="86799"/>
                  </a:lnTo>
                  <a:lnTo>
                    <a:pt x="86034" y="86799"/>
                  </a:lnTo>
                  <a:lnTo>
                    <a:pt x="86743" y="87075"/>
                  </a:lnTo>
                  <a:lnTo>
                    <a:pt x="87380" y="87645"/>
                  </a:lnTo>
                  <a:lnTo>
                    <a:pt x="87431" y="87924"/>
                  </a:lnTo>
                  <a:lnTo>
                    <a:pt x="87419" y="88591"/>
                  </a:lnTo>
                  <a:lnTo>
                    <a:pt x="86909" y="89118"/>
                  </a:lnTo>
                  <a:lnTo>
                    <a:pt x="86728" y="89121"/>
                  </a:lnTo>
                  <a:lnTo>
                    <a:pt x="86703" y="90323"/>
                  </a:lnTo>
                  <a:lnTo>
                    <a:pt x="88452" y="90355"/>
                  </a:lnTo>
                  <a:lnTo>
                    <a:pt x="87425" y="90621"/>
                  </a:lnTo>
                  <a:lnTo>
                    <a:pt x="85996" y="90615"/>
                  </a:lnTo>
                  <a:lnTo>
                    <a:pt x="85998" y="90314"/>
                  </a:lnTo>
                  <a:lnTo>
                    <a:pt x="84597" y="90296"/>
                  </a:lnTo>
                  <a:lnTo>
                    <a:pt x="84623" y="92639"/>
                  </a:lnTo>
                  <a:lnTo>
                    <a:pt x="84195" y="92655"/>
                  </a:lnTo>
                  <a:lnTo>
                    <a:pt x="84183" y="95778"/>
                  </a:lnTo>
                  <a:lnTo>
                    <a:pt x="88675" y="95778"/>
                  </a:lnTo>
                  <a:lnTo>
                    <a:pt x="87810" y="97579"/>
                  </a:lnTo>
                  <a:lnTo>
                    <a:pt x="87228" y="98151"/>
                  </a:lnTo>
                  <a:lnTo>
                    <a:pt x="87963" y="98153"/>
                  </a:lnTo>
                  <a:lnTo>
                    <a:pt x="89232" y="96640"/>
                  </a:lnTo>
                  <a:lnTo>
                    <a:pt x="89859" y="96022"/>
                  </a:lnTo>
                  <a:lnTo>
                    <a:pt x="92870" y="94444"/>
                  </a:lnTo>
                  <a:lnTo>
                    <a:pt x="92819" y="95892"/>
                  </a:lnTo>
                  <a:lnTo>
                    <a:pt x="95590" y="95810"/>
                  </a:lnTo>
                  <a:lnTo>
                    <a:pt x="95618" y="98534"/>
                  </a:lnTo>
                  <a:lnTo>
                    <a:pt x="97282" y="98521"/>
                  </a:lnTo>
                  <a:lnTo>
                    <a:pt x="97288" y="99007"/>
                  </a:lnTo>
                  <a:lnTo>
                    <a:pt x="98129" y="99007"/>
                  </a:lnTo>
                  <a:lnTo>
                    <a:pt x="97778" y="100202"/>
                  </a:lnTo>
                  <a:lnTo>
                    <a:pt x="97765" y="100462"/>
                  </a:lnTo>
                  <a:lnTo>
                    <a:pt x="98244" y="100722"/>
                  </a:lnTo>
                  <a:lnTo>
                    <a:pt x="98348" y="100478"/>
                  </a:lnTo>
                  <a:lnTo>
                    <a:pt x="102258" y="99242"/>
                  </a:lnTo>
                  <a:lnTo>
                    <a:pt x="102867" y="98722"/>
                  </a:lnTo>
                  <a:lnTo>
                    <a:pt x="103242" y="98835"/>
                  </a:lnTo>
                  <a:lnTo>
                    <a:pt x="103592" y="100364"/>
                  </a:lnTo>
                  <a:lnTo>
                    <a:pt x="103902" y="100527"/>
                  </a:lnTo>
                  <a:lnTo>
                    <a:pt x="103968" y="105178"/>
                  </a:lnTo>
                  <a:lnTo>
                    <a:pt x="102604" y="105196"/>
                  </a:lnTo>
                  <a:lnTo>
                    <a:pt x="102562" y="108676"/>
                  </a:lnTo>
                  <a:lnTo>
                    <a:pt x="103733" y="108735"/>
                  </a:lnTo>
                  <a:lnTo>
                    <a:pt x="104493" y="108601"/>
                  </a:lnTo>
                  <a:lnTo>
                    <a:pt x="105078" y="108590"/>
                  </a:lnTo>
                  <a:lnTo>
                    <a:pt x="105401" y="108701"/>
                  </a:lnTo>
                  <a:lnTo>
                    <a:pt x="105844" y="109435"/>
                  </a:lnTo>
                  <a:lnTo>
                    <a:pt x="105845" y="112614"/>
                  </a:lnTo>
                  <a:lnTo>
                    <a:pt x="106348" y="112915"/>
                  </a:lnTo>
                  <a:lnTo>
                    <a:pt x="106934" y="113729"/>
                  </a:lnTo>
                  <a:lnTo>
                    <a:pt x="107004" y="113283"/>
                  </a:lnTo>
                  <a:lnTo>
                    <a:pt x="107013" y="112547"/>
                  </a:lnTo>
                  <a:lnTo>
                    <a:pt x="106952" y="112364"/>
                  </a:lnTo>
                  <a:lnTo>
                    <a:pt x="106812" y="112257"/>
                  </a:lnTo>
                  <a:lnTo>
                    <a:pt x="106738" y="111985"/>
                  </a:lnTo>
                  <a:lnTo>
                    <a:pt x="106768" y="111706"/>
                  </a:lnTo>
                  <a:lnTo>
                    <a:pt x="107236" y="111139"/>
                  </a:lnTo>
                  <a:lnTo>
                    <a:pt x="108144" y="110244"/>
                  </a:lnTo>
                  <a:lnTo>
                    <a:pt x="108153" y="109984"/>
                  </a:lnTo>
                  <a:lnTo>
                    <a:pt x="109528" y="109985"/>
                  </a:lnTo>
                  <a:lnTo>
                    <a:pt x="109705" y="111221"/>
                  </a:lnTo>
                  <a:lnTo>
                    <a:pt x="110956" y="111261"/>
                  </a:lnTo>
                  <a:lnTo>
                    <a:pt x="110966" y="109186"/>
                  </a:lnTo>
                  <a:lnTo>
                    <a:pt x="111049" y="108769"/>
                  </a:lnTo>
                  <a:lnTo>
                    <a:pt x="111316" y="108292"/>
                  </a:lnTo>
                  <a:lnTo>
                    <a:pt x="111793" y="107687"/>
                  </a:lnTo>
                  <a:lnTo>
                    <a:pt x="111976" y="107636"/>
                  </a:lnTo>
                  <a:lnTo>
                    <a:pt x="112434" y="108394"/>
                  </a:lnTo>
                  <a:lnTo>
                    <a:pt x="113831" y="109061"/>
                  </a:lnTo>
                  <a:lnTo>
                    <a:pt x="114694" y="109626"/>
                  </a:lnTo>
                  <a:lnTo>
                    <a:pt x="114848" y="110239"/>
                  </a:lnTo>
                  <a:lnTo>
                    <a:pt x="115077" y="112318"/>
                  </a:lnTo>
                  <a:lnTo>
                    <a:pt x="114710" y="112820"/>
                  </a:lnTo>
                  <a:lnTo>
                    <a:pt x="114738" y="114322"/>
                  </a:lnTo>
                  <a:lnTo>
                    <a:pt x="114769" y="114720"/>
                  </a:lnTo>
                  <a:lnTo>
                    <a:pt x="115070" y="115036"/>
                  </a:lnTo>
                  <a:lnTo>
                    <a:pt x="116458" y="114630"/>
                  </a:lnTo>
                  <a:lnTo>
                    <a:pt x="116636" y="113637"/>
                  </a:lnTo>
                  <a:lnTo>
                    <a:pt x="116964" y="113611"/>
                  </a:lnTo>
                  <a:lnTo>
                    <a:pt x="117321" y="112577"/>
                  </a:lnTo>
                  <a:lnTo>
                    <a:pt x="117316" y="112064"/>
                  </a:lnTo>
                  <a:lnTo>
                    <a:pt x="117430" y="111692"/>
                  </a:lnTo>
                  <a:lnTo>
                    <a:pt x="117674" y="111488"/>
                  </a:lnTo>
                  <a:lnTo>
                    <a:pt x="118281" y="111409"/>
                  </a:lnTo>
                  <a:lnTo>
                    <a:pt x="118372" y="110892"/>
                  </a:lnTo>
                  <a:lnTo>
                    <a:pt x="118298" y="110650"/>
                  </a:lnTo>
                  <a:lnTo>
                    <a:pt x="117625" y="109263"/>
                  </a:lnTo>
                  <a:lnTo>
                    <a:pt x="116991" y="108409"/>
                  </a:lnTo>
                  <a:lnTo>
                    <a:pt x="116999" y="107806"/>
                  </a:lnTo>
                  <a:lnTo>
                    <a:pt x="116558" y="107126"/>
                  </a:lnTo>
                  <a:lnTo>
                    <a:pt x="116396" y="107052"/>
                  </a:lnTo>
                  <a:lnTo>
                    <a:pt x="115815" y="107145"/>
                  </a:lnTo>
                  <a:lnTo>
                    <a:pt x="115540" y="107090"/>
                  </a:lnTo>
                  <a:lnTo>
                    <a:pt x="115172" y="106904"/>
                  </a:lnTo>
                  <a:lnTo>
                    <a:pt x="114582" y="106362"/>
                  </a:lnTo>
                  <a:lnTo>
                    <a:pt x="114931" y="105785"/>
                  </a:lnTo>
                  <a:lnTo>
                    <a:pt x="115538" y="105131"/>
                  </a:lnTo>
                  <a:lnTo>
                    <a:pt x="115481" y="104989"/>
                  </a:lnTo>
                  <a:lnTo>
                    <a:pt x="114931" y="104432"/>
                  </a:lnTo>
                  <a:lnTo>
                    <a:pt x="115424" y="104198"/>
                  </a:lnTo>
                  <a:lnTo>
                    <a:pt x="115651" y="104175"/>
                  </a:lnTo>
                  <a:lnTo>
                    <a:pt x="116407" y="104513"/>
                  </a:lnTo>
                  <a:lnTo>
                    <a:pt x="117183" y="104100"/>
                  </a:lnTo>
                  <a:lnTo>
                    <a:pt x="117919" y="103500"/>
                  </a:lnTo>
                  <a:lnTo>
                    <a:pt x="118845" y="102590"/>
                  </a:lnTo>
                  <a:lnTo>
                    <a:pt x="119273" y="102847"/>
                  </a:lnTo>
                  <a:lnTo>
                    <a:pt x="120318" y="102932"/>
                  </a:lnTo>
                  <a:lnTo>
                    <a:pt x="120663" y="103664"/>
                  </a:lnTo>
                  <a:lnTo>
                    <a:pt x="122569" y="103809"/>
                  </a:lnTo>
                  <a:lnTo>
                    <a:pt x="124199" y="104136"/>
                  </a:lnTo>
                  <a:lnTo>
                    <a:pt x="124631" y="104363"/>
                  </a:lnTo>
                  <a:lnTo>
                    <a:pt x="125282" y="104913"/>
                  </a:lnTo>
                  <a:lnTo>
                    <a:pt x="125929" y="105207"/>
                  </a:lnTo>
                  <a:lnTo>
                    <a:pt x="126305" y="105230"/>
                  </a:lnTo>
                  <a:lnTo>
                    <a:pt x="126340" y="104070"/>
                  </a:lnTo>
                  <a:lnTo>
                    <a:pt x="127699" y="104078"/>
                  </a:lnTo>
                  <a:lnTo>
                    <a:pt x="127739" y="100559"/>
                  </a:lnTo>
                  <a:lnTo>
                    <a:pt x="128762" y="100445"/>
                  </a:lnTo>
                  <a:lnTo>
                    <a:pt x="129891" y="101216"/>
                  </a:lnTo>
                  <a:lnTo>
                    <a:pt x="130066" y="101168"/>
                  </a:lnTo>
                  <a:lnTo>
                    <a:pt x="130924" y="100266"/>
                  </a:lnTo>
                  <a:lnTo>
                    <a:pt x="131494" y="99355"/>
                  </a:lnTo>
                  <a:lnTo>
                    <a:pt x="132115" y="99225"/>
                  </a:lnTo>
                  <a:lnTo>
                    <a:pt x="132892" y="99290"/>
                  </a:lnTo>
                  <a:lnTo>
                    <a:pt x="133928" y="99258"/>
                  </a:lnTo>
                  <a:lnTo>
                    <a:pt x="133695" y="98688"/>
                  </a:lnTo>
                  <a:lnTo>
                    <a:pt x="133732" y="97929"/>
                  </a:lnTo>
                  <a:lnTo>
                    <a:pt x="133962" y="97986"/>
                  </a:lnTo>
                  <a:lnTo>
                    <a:pt x="134240" y="97432"/>
                  </a:lnTo>
                  <a:lnTo>
                    <a:pt x="133695" y="96984"/>
                  </a:lnTo>
                  <a:lnTo>
                    <a:pt x="133710" y="96787"/>
                  </a:lnTo>
                  <a:lnTo>
                    <a:pt x="134148" y="95386"/>
                  </a:lnTo>
                  <a:lnTo>
                    <a:pt x="133863" y="92995"/>
                  </a:lnTo>
                  <a:lnTo>
                    <a:pt x="134246" y="92865"/>
                  </a:lnTo>
                  <a:lnTo>
                    <a:pt x="134553" y="92490"/>
                  </a:lnTo>
                  <a:lnTo>
                    <a:pt x="134588" y="91645"/>
                  </a:lnTo>
                  <a:lnTo>
                    <a:pt x="133850" y="91645"/>
                  </a:lnTo>
                  <a:lnTo>
                    <a:pt x="133863" y="90409"/>
                  </a:lnTo>
                  <a:lnTo>
                    <a:pt x="134562" y="90409"/>
                  </a:lnTo>
                  <a:lnTo>
                    <a:pt x="134562" y="86831"/>
                  </a:lnTo>
                  <a:lnTo>
                    <a:pt x="135339" y="86684"/>
                  </a:lnTo>
                  <a:lnTo>
                    <a:pt x="135961" y="86814"/>
                  </a:lnTo>
                  <a:lnTo>
                    <a:pt x="136647" y="86814"/>
                  </a:lnTo>
                  <a:lnTo>
                    <a:pt x="136621" y="83838"/>
                  </a:lnTo>
                  <a:lnTo>
                    <a:pt x="137359" y="84049"/>
                  </a:lnTo>
                  <a:lnTo>
                    <a:pt x="137346" y="83707"/>
                  </a:lnTo>
                  <a:lnTo>
                    <a:pt x="137346" y="83138"/>
                  </a:lnTo>
                  <a:lnTo>
                    <a:pt x="138848" y="83414"/>
                  </a:lnTo>
                  <a:lnTo>
                    <a:pt x="139184" y="83252"/>
                  </a:lnTo>
                  <a:lnTo>
                    <a:pt x="139288" y="83122"/>
                  </a:lnTo>
                  <a:lnTo>
                    <a:pt x="139599" y="82341"/>
                  </a:lnTo>
                  <a:lnTo>
                    <a:pt x="141334" y="81804"/>
                  </a:lnTo>
                  <a:lnTo>
                    <a:pt x="141657" y="81300"/>
                  </a:lnTo>
                  <a:lnTo>
                    <a:pt x="141929" y="81316"/>
                  </a:lnTo>
                  <a:lnTo>
                    <a:pt x="142357" y="81625"/>
                  </a:lnTo>
                  <a:lnTo>
                    <a:pt x="142486" y="82048"/>
                  </a:lnTo>
                  <a:lnTo>
                    <a:pt x="142862" y="82259"/>
                  </a:lnTo>
                  <a:lnTo>
                    <a:pt x="143587" y="82194"/>
                  </a:lnTo>
                  <a:lnTo>
                    <a:pt x="144195" y="81885"/>
                  </a:lnTo>
                  <a:lnTo>
                    <a:pt x="144856" y="81690"/>
                  </a:lnTo>
                  <a:lnTo>
                    <a:pt x="145166" y="81690"/>
                  </a:lnTo>
                  <a:lnTo>
                    <a:pt x="146319" y="82227"/>
                  </a:lnTo>
                  <a:lnTo>
                    <a:pt x="146850" y="82341"/>
                  </a:lnTo>
                  <a:lnTo>
                    <a:pt x="147381" y="82308"/>
                  </a:lnTo>
                  <a:lnTo>
                    <a:pt x="147834" y="82113"/>
                  </a:lnTo>
                  <a:lnTo>
                    <a:pt x="148119" y="81706"/>
                  </a:lnTo>
                  <a:lnTo>
                    <a:pt x="148429" y="81479"/>
                  </a:lnTo>
                  <a:lnTo>
                    <a:pt x="149193" y="81186"/>
                  </a:lnTo>
                  <a:lnTo>
                    <a:pt x="149776" y="81251"/>
                  </a:lnTo>
                  <a:lnTo>
                    <a:pt x="151237" y="81642"/>
                  </a:lnTo>
                  <a:lnTo>
                    <a:pt x="151627" y="81608"/>
                  </a:lnTo>
                  <a:lnTo>
                    <a:pt x="151951" y="81462"/>
                  </a:lnTo>
                  <a:lnTo>
                    <a:pt x="152391" y="81055"/>
                  </a:lnTo>
                  <a:lnTo>
                    <a:pt x="153544" y="80372"/>
                  </a:lnTo>
                  <a:lnTo>
                    <a:pt x="154256" y="80210"/>
                  </a:lnTo>
                  <a:lnTo>
                    <a:pt x="155460" y="79266"/>
                  </a:lnTo>
                  <a:lnTo>
                    <a:pt x="156690" y="78876"/>
                  </a:lnTo>
                  <a:lnTo>
                    <a:pt x="157446" y="79142"/>
                  </a:lnTo>
                  <a:lnTo>
                    <a:pt x="157451" y="80542"/>
                  </a:lnTo>
                  <a:lnTo>
                    <a:pt x="157454" y="81382"/>
                  </a:lnTo>
                  <a:lnTo>
                    <a:pt x="157467" y="81901"/>
                  </a:lnTo>
                  <a:lnTo>
                    <a:pt x="157467" y="82204"/>
                  </a:lnTo>
                  <a:lnTo>
                    <a:pt x="157528" y="95858"/>
                  </a:lnTo>
                  <a:lnTo>
                    <a:pt x="157529" y="96037"/>
                  </a:lnTo>
                  <a:lnTo>
                    <a:pt x="157538" y="98239"/>
                  </a:lnTo>
                  <a:lnTo>
                    <a:pt x="157539" y="98379"/>
                  </a:lnTo>
                  <a:lnTo>
                    <a:pt x="157542" y="99123"/>
                  </a:lnTo>
                  <a:lnTo>
                    <a:pt x="157535" y="99547"/>
                  </a:lnTo>
                  <a:lnTo>
                    <a:pt x="157487" y="101711"/>
                  </a:lnTo>
                  <a:lnTo>
                    <a:pt x="157556" y="105827"/>
                  </a:lnTo>
                  <a:lnTo>
                    <a:pt x="157582" y="106697"/>
                  </a:lnTo>
                  <a:lnTo>
                    <a:pt x="157586" y="107544"/>
                  </a:lnTo>
                  <a:lnTo>
                    <a:pt x="157591" y="108052"/>
                  </a:lnTo>
                  <a:lnTo>
                    <a:pt x="157660" y="114787"/>
                  </a:lnTo>
                  <a:lnTo>
                    <a:pt x="157656" y="117148"/>
                  </a:lnTo>
                  <a:lnTo>
                    <a:pt x="157659" y="121772"/>
                  </a:lnTo>
                  <a:lnTo>
                    <a:pt x="157659" y="125427"/>
                  </a:lnTo>
                  <a:lnTo>
                    <a:pt x="157665" y="126960"/>
                  </a:lnTo>
                  <a:lnTo>
                    <a:pt x="157668" y="127595"/>
                  </a:lnTo>
                  <a:lnTo>
                    <a:pt x="157665" y="127845"/>
                  </a:lnTo>
                  <a:lnTo>
                    <a:pt x="157658" y="128578"/>
                  </a:lnTo>
                  <a:lnTo>
                    <a:pt x="157630" y="131529"/>
                  </a:lnTo>
                  <a:lnTo>
                    <a:pt x="157643" y="132975"/>
                  </a:lnTo>
                  <a:lnTo>
                    <a:pt x="157664" y="135134"/>
                  </a:lnTo>
                  <a:lnTo>
                    <a:pt x="157668" y="135495"/>
                  </a:lnTo>
                  <a:lnTo>
                    <a:pt x="157673" y="136034"/>
                  </a:lnTo>
                  <a:lnTo>
                    <a:pt x="157669" y="138395"/>
                  </a:lnTo>
                  <a:lnTo>
                    <a:pt x="157650" y="150337"/>
                  </a:lnTo>
                  <a:lnTo>
                    <a:pt x="157666" y="155828"/>
                  </a:lnTo>
                  <a:lnTo>
                    <a:pt x="157667" y="159444"/>
                  </a:lnTo>
                  <a:lnTo>
                    <a:pt x="157669" y="162929"/>
                  </a:lnTo>
                  <a:lnTo>
                    <a:pt x="154787" y="162921"/>
                  </a:lnTo>
                  <a:lnTo>
                    <a:pt x="154201" y="162981"/>
                  </a:lnTo>
                  <a:lnTo>
                    <a:pt x="153901" y="162464"/>
                  </a:lnTo>
                  <a:lnTo>
                    <a:pt x="153671" y="160679"/>
                  </a:lnTo>
                  <a:lnTo>
                    <a:pt x="153671" y="160467"/>
                  </a:lnTo>
                  <a:lnTo>
                    <a:pt x="153923" y="159345"/>
                  </a:lnTo>
                  <a:lnTo>
                    <a:pt x="151695" y="159338"/>
                  </a:lnTo>
                  <a:lnTo>
                    <a:pt x="151727" y="162918"/>
                  </a:lnTo>
                  <a:lnTo>
                    <a:pt x="146516" y="162920"/>
                  </a:lnTo>
                  <a:lnTo>
                    <a:pt x="146171" y="163556"/>
                  </a:lnTo>
                  <a:lnTo>
                    <a:pt x="144404" y="163689"/>
                  </a:lnTo>
                  <a:lnTo>
                    <a:pt x="141461" y="164673"/>
                  </a:lnTo>
                  <a:lnTo>
                    <a:pt x="140620" y="164740"/>
                  </a:lnTo>
                  <a:lnTo>
                    <a:pt x="140620" y="163888"/>
                  </a:lnTo>
                  <a:lnTo>
                    <a:pt x="141037" y="163312"/>
                  </a:lnTo>
                  <a:lnTo>
                    <a:pt x="140893" y="163096"/>
                  </a:lnTo>
                  <a:lnTo>
                    <a:pt x="140572" y="162929"/>
                  </a:lnTo>
                  <a:lnTo>
                    <a:pt x="141992" y="162357"/>
                  </a:lnTo>
                  <a:lnTo>
                    <a:pt x="142812" y="161862"/>
                  </a:lnTo>
                  <a:lnTo>
                    <a:pt x="144532" y="160599"/>
                  </a:lnTo>
                  <a:lnTo>
                    <a:pt x="144750" y="160544"/>
                  </a:lnTo>
                  <a:lnTo>
                    <a:pt x="144738" y="158157"/>
                  </a:lnTo>
                  <a:lnTo>
                    <a:pt x="143609" y="158134"/>
                  </a:lnTo>
                  <a:lnTo>
                    <a:pt x="143175" y="157736"/>
                  </a:lnTo>
                  <a:lnTo>
                    <a:pt x="143336" y="157517"/>
                  </a:lnTo>
                  <a:lnTo>
                    <a:pt x="143336" y="156654"/>
                  </a:lnTo>
                  <a:lnTo>
                    <a:pt x="143089" y="156461"/>
                  </a:lnTo>
                  <a:lnTo>
                    <a:pt x="142580" y="156594"/>
                  </a:lnTo>
                  <a:lnTo>
                    <a:pt x="141908" y="157021"/>
                  </a:lnTo>
                  <a:lnTo>
                    <a:pt x="141772" y="157010"/>
                  </a:lnTo>
                  <a:lnTo>
                    <a:pt x="141651" y="156683"/>
                  </a:lnTo>
                  <a:lnTo>
                    <a:pt x="140604" y="156226"/>
                  </a:lnTo>
                  <a:lnTo>
                    <a:pt x="139803" y="155762"/>
                  </a:lnTo>
                  <a:lnTo>
                    <a:pt x="139164" y="155767"/>
                  </a:lnTo>
                  <a:lnTo>
                    <a:pt x="139178" y="155101"/>
                  </a:lnTo>
                  <a:lnTo>
                    <a:pt x="139405" y="154932"/>
                  </a:lnTo>
                  <a:lnTo>
                    <a:pt x="139879" y="154296"/>
                  </a:lnTo>
                  <a:lnTo>
                    <a:pt x="140062" y="154144"/>
                  </a:lnTo>
                  <a:lnTo>
                    <a:pt x="140535" y="153951"/>
                  </a:lnTo>
                  <a:lnTo>
                    <a:pt x="140566" y="152653"/>
                  </a:lnTo>
                  <a:lnTo>
                    <a:pt x="140522" y="152214"/>
                  </a:lnTo>
                  <a:lnTo>
                    <a:pt x="138202" y="152136"/>
                  </a:lnTo>
                  <a:lnTo>
                    <a:pt x="138775" y="150779"/>
                  </a:lnTo>
                  <a:lnTo>
                    <a:pt x="139358" y="150297"/>
                  </a:lnTo>
                  <a:lnTo>
                    <a:pt x="131820" y="150268"/>
                  </a:lnTo>
                  <a:lnTo>
                    <a:pt x="131875" y="148037"/>
                  </a:lnTo>
                  <a:lnTo>
                    <a:pt x="131362" y="147900"/>
                  </a:lnTo>
                  <a:lnTo>
                    <a:pt x="126112" y="147876"/>
                  </a:lnTo>
                  <a:lnTo>
                    <a:pt x="126026" y="147541"/>
                  </a:lnTo>
                  <a:lnTo>
                    <a:pt x="126187" y="147121"/>
                  </a:lnTo>
                  <a:lnTo>
                    <a:pt x="127244" y="146564"/>
                  </a:lnTo>
                  <a:lnTo>
                    <a:pt x="128014" y="145501"/>
                  </a:lnTo>
                  <a:lnTo>
                    <a:pt x="129424" y="144086"/>
                  </a:lnTo>
                  <a:lnTo>
                    <a:pt x="130108" y="143131"/>
                  </a:lnTo>
                  <a:lnTo>
                    <a:pt x="127563" y="143159"/>
                  </a:lnTo>
                  <a:lnTo>
                    <a:pt x="126388" y="143095"/>
                  </a:lnTo>
                  <a:lnTo>
                    <a:pt x="126237" y="142169"/>
                  </a:lnTo>
                  <a:lnTo>
                    <a:pt x="126350" y="141839"/>
                  </a:lnTo>
                  <a:lnTo>
                    <a:pt x="126429" y="141173"/>
                  </a:lnTo>
                  <a:lnTo>
                    <a:pt x="124975" y="141351"/>
                  </a:lnTo>
                  <a:lnTo>
                    <a:pt x="123683" y="141295"/>
                  </a:lnTo>
                  <a:lnTo>
                    <a:pt x="123535" y="141217"/>
                  </a:lnTo>
                  <a:lnTo>
                    <a:pt x="123226" y="140767"/>
                  </a:lnTo>
                  <a:lnTo>
                    <a:pt x="123470" y="139786"/>
                  </a:lnTo>
                  <a:lnTo>
                    <a:pt x="123861" y="139641"/>
                  </a:lnTo>
                  <a:lnTo>
                    <a:pt x="124784" y="138381"/>
                  </a:lnTo>
                  <a:lnTo>
                    <a:pt x="124980" y="138384"/>
                  </a:lnTo>
                  <a:lnTo>
                    <a:pt x="124989" y="136957"/>
                  </a:lnTo>
                  <a:lnTo>
                    <a:pt x="125381" y="135864"/>
                  </a:lnTo>
                  <a:lnTo>
                    <a:pt x="125007" y="134314"/>
                  </a:lnTo>
                  <a:lnTo>
                    <a:pt x="124986" y="132719"/>
                  </a:lnTo>
                  <a:lnTo>
                    <a:pt x="124381" y="132403"/>
                  </a:lnTo>
                  <a:lnTo>
                    <a:pt x="123937" y="131808"/>
                  </a:lnTo>
                  <a:lnTo>
                    <a:pt x="122643" y="130893"/>
                  </a:lnTo>
                  <a:lnTo>
                    <a:pt x="121950" y="130179"/>
                  </a:lnTo>
                  <a:lnTo>
                    <a:pt x="119393" y="132332"/>
                  </a:lnTo>
                  <a:lnTo>
                    <a:pt x="119163" y="133046"/>
                  </a:lnTo>
                  <a:lnTo>
                    <a:pt x="119146" y="133671"/>
                  </a:lnTo>
                  <a:lnTo>
                    <a:pt x="115404" y="133669"/>
                  </a:lnTo>
                  <a:lnTo>
                    <a:pt x="115134" y="133342"/>
                  </a:lnTo>
                  <a:lnTo>
                    <a:pt x="114319" y="132997"/>
                  </a:lnTo>
                  <a:lnTo>
                    <a:pt x="114059" y="132814"/>
                  </a:lnTo>
                  <a:lnTo>
                    <a:pt x="113369" y="131704"/>
                  </a:lnTo>
                  <a:lnTo>
                    <a:pt x="113019" y="131467"/>
                  </a:lnTo>
                  <a:lnTo>
                    <a:pt x="112439" y="131322"/>
                  </a:lnTo>
                  <a:lnTo>
                    <a:pt x="106506" y="131317"/>
                  </a:lnTo>
                  <a:lnTo>
                    <a:pt x="106070" y="131868"/>
                  </a:lnTo>
                  <a:lnTo>
                    <a:pt x="105543" y="132206"/>
                  </a:lnTo>
                  <a:lnTo>
                    <a:pt x="105221" y="132838"/>
                  </a:lnTo>
                  <a:lnTo>
                    <a:pt x="104072" y="136831"/>
                  </a:lnTo>
                  <a:lnTo>
                    <a:pt x="103650" y="136809"/>
                  </a:lnTo>
                  <a:lnTo>
                    <a:pt x="103472" y="136667"/>
                  </a:lnTo>
                  <a:lnTo>
                    <a:pt x="100946" y="136702"/>
                  </a:lnTo>
                  <a:lnTo>
                    <a:pt x="100795" y="137246"/>
                  </a:lnTo>
                  <a:lnTo>
                    <a:pt x="100742" y="142193"/>
                  </a:lnTo>
                  <a:lnTo>
                    <a:pt x="99408" y="142195"/>
                  </a:lnTo>
                  <a:lnTo>
                    <a:pt x="99410" y="143264"/>
                  </a:lnTo>
                  <a:lnTo>
                    <a:pt x="98401" y="142715"/>
                  </a:lnTo>
                  <a:lnTo>
                    <a:pt x="97961" y="142614"/>
                  </a:lnTo>
                  <a:lnTo>
                    <a:pt x="96912" y="142573"/>
                  </a:lnTo>
                  <a:lnTo>
                    <a:pt x="96756" y="142368"/>
                  </a:lnTo>
                  <a:lnTo>
                    <a:pt x="95534" y="141539"/>
                  </a:lnTo>
                  <a:lnTo>
                    <a:pt x="94920" y="141282"/>
                  </a:lnTo>
                  <a:lnTo>
                    <a:pt x="94568" y="141274"/>
                  </a:lnTo>
                  <a:lnTo>
                    <a:pt x="93915" y="141650"/>
                  </a:lnTo>
                  <a:lnTo>
                    <a:pt x="93784" y="142122"/>
                  </a:lnTo>
                  <a:lnTo>
                    <a:pt x="93397" y="142705"/>
                  </a:lnTo>
                  <a:lnTo>
                    <a:pt x="92879" y="142906"/>
                  </a:lnTo>
                  <a:lnTo>
                    <a:pt x="92983" y="143211"/>
                  </a:lnTo>
                  <a:lnTo>
                    <a:pt x="93270" y="143631"/>
                  </a:lnTo>
                  <a:lnTo>
                    <a:pt x="93636" y="143966"/>
                  </a:lnTo>
                  <a:lnTo>
                    <a:pt x="93975" y="144601"/>
                  </a:lnTo>
                  <a:lnTo>
                    <a:pt x="93883" y="144873"/>
                  </a:lnTo>
                  <a:lnTo>
                    <a:pt x="93418" y="145479"/>
                  </a:lnTo>
                  <a:lnTo>
                    <a:pt x="92821" y="145846"/>
                  </a:lnTo>
                  <a:lnTo>
                    <a:pt x="91908" y="145950"/>
                  </a:lnTo>
                  <a:lnTo>
                    <a:pt x="91047" y="146348"/>
                  </a:lnTo>
                  <a:lnTo>
                    <a:pt x="90734" y="146638"/>
                  </a:lnTo>
                  <a:lnTo>
                    <a:pt x="90282" y="147404"/>
                  </a:lnTo>
                  <a:lnTo>
                    <a:pt x="89812" y="147883"/>
                  </a:lnTo>
                  <a:lnTo>
                    <a:pt x="89086" y="148200"/>
                  </a:lnTo>
                  <a:lnTo>
                    <a:pt x="88995" y="148367"/>
                  </a:lnTo>
                  <a:lnTo>
                    <a:pt x="88790" y="149270"/>
                  </a:lnTo>
                  <a:lnTo>
                    <a:pt x="88720" y="150256"/>
                  </a:lnTo>
                  <a:lnTo>
                    <a:pt x="88569" y="150252"/>
                  </a:lnTo>
                  <a:lnTo>
                    <a:pt x="67390" y="150219"/>
                  </a:lnTo>
                  <a:lnTo>
                    <a:pt x="66707" y="150403"/>
                  </a:lnTo>
                  <a:lnTo>
                    <a:pt x="66303" y="150280"/>
                  </a:lnTo>
                  <a:lnTo>
                    <a:pt x="65790" y="150627"/>
                  </a:lnTo>
                  <a:lnTo>
                    <a:pt x="65591" y="150868"/>
                  </a:lnTo>
                  <a:lnTo>
                    <a:pt x="65178" y="151623"/>
                  </a:lnTo>
                  <a:lnTo>
                    <a:pt x="64960" y="152207"/>
                  </a:lnTo>
                  <a:lnTo>
                    <a:pt x="64937" y="152843"/>
                  </a:lnTo>
                  <a:lnTo>
                    <a:pt x="65119" y="153278"/>
                  </a:lnTo>
                  <a:lnTo>
                    <a:pt x="65132" y="153479"/>
                  </a:lnTo>
                  <a:lnTo>
                    <a:pt x="64436" y="154627"/>
                  </a:lnTo>
                  <a:lnTo>
                    <a:pt x="64271" y="155199"/>
                  </a:lnTo>
                  <a:lnTo>
                    <a:pt x="65300" y="155163"/>
                  </a:lnTo>
                  <a:lnTo>
                    <a:pt x="66103" y="155282"/>
                  </a:lnTo>
                  <a:lnTo>
                    <a:pt x="66507" y="155493"/>
                  </a:lnTo>
                  <a:lnTo>
                    <a:pt x="66477" y="156906"/>
                  </a:lnTo>
                  <a:lnTo>
                    <a:pt x="66068" y="157444"/>
                  </a:lnTo>
                  <a:lnTo>
                    <a:pt x="64894" y="157702"/>
                  </a:lnTo>
                  <a:lnTo>
                    <a:pt x="64069" y="158214"/>
                  </a:lnTo>
                  <a:lnTo>
                    <a:pt x="63347" y="158782"/>
                  </a:lnTo>
                  <a:lnTo>
                    <a:pt x="61775" y="159362"/>
                  </a:lnTo>
                  <a:lnTo>
                    <a:pt x="61254" y="159905"/>
                  </a:lnTo>
                  <a:lnTo>
                    <a:pt x="61084" y="160224"/>
                  </a:lnTo>
                  <a:lnTo>
                    <a:pt x="60950" y="160302"/>
                  </a:lnTo>
                  <a:lnTo>
                    <a:pt x="58397" y="160718"/>
                  </a:lnTo>
                  <a:lnTo>
                    <a:pt x="57967" y="160863"/>
                  </a:lnTo>
                  <a:lnTo>
                    <a:pt x="57450" y="161254"/>
                  </a:lnTo>
                  <a:lnTo>
                    <a:pt x="56704" y="161157"/>
                  </a:lnTo>
                  <a:lnTo>
                    <a:pt x="55566" y="161440"/>
                  </a:lnTo>
                  <a:lnTo>
                    <a:pt x="55180" y="161700"/>
                  </a:lnTo>
                  <a:lnTo>
                    <a:pt x="54890" y="163176"/>
                  </a:lnTo>
                  <a:lnTo>
                    <a:pt x="54994" y="163816"/>
                  </a:lnTo>
                  <a:lnTo>
                    <a:pt x="55402" y="164745"/>
                  </a:lnTo>
                  <a:lnTo>
                    <a:pt x="57225" y="166265"/>
                  </a:lnTo>
                  <a:lnTo>
                    <a:pt x="57647" y="166393"/>
                  </a:lnTo>
                  <a:lnTo>
                    <a:pt x="57641" y="166823"/>
                  </a:lnTo>
                  <a:lnTo>
                    <a:pt x="57333" y="168340"/>
                  </a:lnTo>
                  <a:lnTo>
                    <a:pt x="56982" y="168492"/>
                  </a:lnTo>
                  <a:lnTo>
                    <a:pt x="56670" y="168734"/>
                  </a:lnTo>
                  <a:lnTo>
                    <a:pt x="56240" y="169228"/>
                  </a:lnTo>
                  <a:lnTo>
                    <a:pt x="55698" y="170199"/>
                  </a:lnTo>
                  <a:lnTo>
                    <a:pt x="55607" y="170875"/>
                  </a:lnTo>
                  <a:lnTo>
                    <a:pt x="55607" y="171466"/>
                  </a:lnTo>
                  <a:lnTo>
                    <a:pt x="55727" y="172295"/>
                  </a:lnTo>
                  <a:lnTo>
                    <a:pt x="56327" y="173954"/>
                  </a:lnTo>
                  <a:lnTo>
                    <a:pt x="56627" y="174300"/>
                  </a:lnTo>
                  <a:lnTo>
                    <a:pt x="56960" y="174445"/>
                  </a:lnTo>
                  <a:lnTo>
                    <a:pt x="57320" y="174486"/>
                  </a:lnTo>
                  <a:lnTo>
                    <a:pt x="57836" y="174359"/>
                  </a:lnTo>
                  <a:lnTo>
                    <a:pt x="58018" y="175437"/>
                  </a:lnTo>
                  <a:lnTo>
                    <a:pt x="56804" y="175448"/>
                  </a:lnTo>
                  <a:lnTo>
                    <a:pt x="52354" y="177649"/>
                  </a:lnTo>
                  <a:lnTo>
                    <a:pt x="52162" y="177821"/>
                  </a:lnTo>
                  <a:lnTo>
                    <a:pt x="52169" y="178495"/>
                  </a:lnTo>
                  <a:lnTo>
                    <a:pt x="52166" y="179370"/>
                  </a:lnTo>
                  <a:lnTo>
                    <a:pt x="50558" y="179667"/>
                  </a:lnTo>
                  <a:lnTo>
                    <a:pt x="50233" y="179600"/>
                  </a:lnTo>
                  <a:lnTo>
                    <a:pt x="50064" y="179411"/>
                  </a:lnTo>
                  <a:lnTo>
                    <a:pt x="49826" y="179284"/>
                  </a:lnTo>
                  <a:lnTo>
                    <a:pt x="49084" y="179459"/>
                  </a:lnTo>
                  <a:lnTo>
                    <a:pt x="48630" y="179370"/>
                  </a:lnTo>
                  <a:lnTo>
                    <a:pt x="48231" y="179105"/>
                  </a:lnTo>
                  <a:lnTo>
                    <a:pt x="48015" y="178704"/>
                  </a:lnTo>
                  <a:lnTo>
                    <a:pt x="47313" y="178057"/>
                  </a:lnTo>
                  <a:lnTo>
                    <a:pt x="45199" y="178368"/>
                  </a:lnTo>
                  <a:lnTo>
                    <a:pt x="44718" y="178316"/>
                  </a:lnTo>
                  <a:lnTo>
                    <a:pt x="44007" y="178531"/>
                  </a:lnTo>
                  <a:lnTo>
                    <a:pt x="41655" y="180624"/>
                  </a:lnTo>
                  <a:lnTo>
                    <a:pt x="40212" y="180866"/>
                  </a:lnTo>
                  <a:lnTo>
                    <a:pt x="38891" y="181543"/>
                  </a:lnTo>
                  <a:lnTo>
                    <a:pt x="38580" y="181631"/>
                  </a:lnTo>
                  <a:lnTo>
                    <a:pt x="38548" y="177848"/>
                  </a:lnTo>
                  <a:lnTo>
                    <a:pt x="31304" y="177871"/>
                  </a:lnTo>
                  <a:lnTo>
                    <a:pt x="31288" y="179095"/>
                  </a:lnTo>
                  <a:lnTo>
                    <a:pt x="29321" y="178551"/>
                  </a:lnTo>
                  <a:lnTo>
                    <a:pt x="28610" y="178476"/>
                  </a:lnTo>
                  <a:lnTo>
                    <a:pt x="26912" y="177231"/>
                  </a:lnTo>
                  <a:lnTo>
                    <a:pt x="26522" y="175967"/>
                  </a:lnTo>
                  <a:lnTo>
                    <a:pt x="26427" y="175271"/>
                  </a:lnTo>
                  <a:lnTo>
                    <a:pt x="26185" y="174308"/>
                  </a:lnTo>
                  <a:lnTo>
                    <a:pt x="25781" y="173658"/>
                  </a:lnTo>
                  <a:lnTo>
                    <a:pt x="25630" y="173286"/>
                  </a:lnTo>
                  <a:lnTo>
                    <a:pt x="25508" y="172959"/>
                  </a:lnTo>
                  <a:lnTo>
                    <a:pt x="25543" y="172513"/>
                  </a:lnTo>
                  <a:lnTo>
                    <a:pt x="25461" y="172197"/>
                  </a:lnTo>
                  <a:lnTo>
                    <a:pt x="24329" y="169396"/>
                  </a:lnTo>
                  <a:lnTo>
                    <a:pt x="23726" y="168723"/>
                  </a:lnTo>
                  <a:lnTo>
                    <a:pt x="23314" y="168463"/>
                  </a:lnTo>
                  <a:lnTo>
                    <a:pt x="22507" y="168151"/>
                  </a:lnTo>
                  <a:lnTo>
                    <a:pt x="22164" y="168107"/>
                  </a:lnTo>
                  <a:lnTo>
                    <a:pt x="21813" y="167862"/>
                  </a:lnTo>
                  <a:lnTo>
                    <a:pt x="21210" y="167237"/>
                  </a:lnTo>
                  <a:lnTo>
                    <a:pt x="20875" y="166702"/>
                  </a:lnTo>
                  <a:lnTo>
                    <a:pt x="20216" y="165970"/>
                  </a:lnTo>
                  <a:lnTo>
                    <a:pt x="18992" y="165930"/>
                  </a:lnTo>
                  <a:lnTo>
                    <a:pt x="18268" y="166547"/>
                  </a:lnTo>
                  <a:lnTo>
                    <a:pt x="17686" y="166131"/>
                  </a:lnTo>
                  <a:lnTo>
                    <a:pt x="17570" y="165927"/>
                  </a:lnTo>
                  <a:lnTo>
                    <a:pt x="17220" y="164079"/>
                  </a:lnTo>
                  <a:lnTo>
                    <a:pt x="17141" y="163306"/>
                  </a:lnTo>
                  <a:lnTo>
                    <a:pt x="17331" y="162258"/>
                  </a:lnTo>
                  <a:lnTo>
                    <a:pt x="17440" y="162113"/>
                  </a:lnTo>
                  <a:lnTo>
                    <a:pt x="17570" y="162068"/>
                  </a:lnTo>
                  <a:lnTo>
                    <a:pt x="17716" y="161042"/>
                  </a:lnTo>
                  <a:lnTo>
                    <a:pt x="17547" y="160689"/>
                  </a:lnTo>
                  <a:lnTo>
                    <a:pt x="17564" y="160369"/>
                  </a:lnTo>
                  <a:lnTo>
                    <a:pt x="17711" y="159930"/>
                  </a:lnTo>
                  <a:lnTo>
                    <a:pt x="17898" y="159938"/>
                  </a:lnTo>
                  <a:lnTo>
                    <a:pt x="18076" y="159796"/>
                  </a:lnTo>
                  <a:lnTo>
                    <a:pt x="18262" y="159547"/>
                  </a:lnTo>
                  <a:lnTo>
                    <a:pt x="18409" y="159135"/>
                  </a:lnTo>
                  <a:lnTo>
                    <a:pt x="18261" y="158514"/>
                  </a:lnTo>
                  <a:lnTo>
                    <a:pt x="18373" y="157558"/>
                  </a:lnTo>
                  <a:lnTo>
                    <a:pt x="18406" y="156149"/>
                  </a:lnTo>
                  <a:lnTo>
                    <a:pt x="17426" y="156592"/>
                  </a:lnTo>
                  <a:lnTo>
                    <a:pt x="16555" y="156800"/>
                  </a:lnTo>
                  <a:lnTo>
                    <a:pt x="9045" y="156679"/>
                  </a:lnTo>
                  <a:lnTo>
                    <a:pt x="8094" y="156802"/>
                  </a:lnTo>
                  <a:lnTo>
                    <a:pt x="7990" y="157542"/>
                  </a:lnTo>
                  <a:lnTo>
                    <a:pt x="8299" y="158278"/>
                  </a:lnTo>
                  <a:lnTo>
                    <a:pt x="8290" y="159036"/>
                  </a:lnTo>
                  <a:lnTo>
                    <a:pt x="4421" y="158989"/>
                  </a:lnTo>
                  <a:lnTo>
                    <a:pt x="4026" y="158134"/>
                  </a:lnTo>
                  <a:lnTo>
                    <a:pt x="3865" y="157885"/>
                  </a:lnTo>
                  <a:lnTo>
                    <a:pt x="3704" y="157826"/>
                  </a:lnTo>
                  <a:lnTo>
                    <a:pt x="849" y="157803"/>
                  </a:lnTo>
                  <a:lnTo>
                    <a:pt x="0" y="157867"/>
                  </a:lnTo>
                  <a:lnTo>
                    <a:pt x="2" y="157686"/>
                  </a:lnTo>
                  <a:lnTo>
                    <a:pt x="1936" y="156943"/>
                  </a:lnTo>
                  <a:lnTo>
                    <a:pt x="13729" y="153271"/>
                  </a:lnTo>
                  <a:lnTo>
                    <a:pt x="13860" y="152606"/>
                  </a:lnTo>
                  <a:lnTo>
                    <a:pt x="13874" y="151187"/>
                  </a:lnTo>
                  <a:lnTo>
                    <a:pt x="14883" y="150143"/>
                  </a:lnTo>
                  <a:lnTo>
                    <a:pt x="16092" y="150015"/>
                  </a:lnTo>
                  <a:lnTo>
                    <a:pt x="12071" y="150028"/>
                  </a:lnTo>
                  <a:lnTo>
                    <a:pt x="5926" y="150027"/>
                  </a:lnTo>
                  <a:lnTo>
                    <a:pt x="2718" y="150022"/>
                  </a:lnTo>
                  <a:lnTo>
                    <a:pt x="722" y="150019"/>
                  </a:lnTo>
                  <a:lnTo>
                    <a:pt x="747" y="147970"/>
                  </a:lnTo>
                  <a:lnTo>
                    <a:pt x="789" y="147695"/>
                  </a:lnTo>
                  <a:lnTo>
                    <a:pt x="1145" y="146821"/>
                  </a:lnTo>
                  <a:lnTo>
                    <a:pt x="1218" y="146033"/>
                  </a:lnTo>
                  <a:lnTo>
                    <a:pt x="811" y="143700"/>
                  </a:lnTo>
                  <a:lnTo>
                    <a:pt x="1364" y="144178"/>
                  </a:lnTo>
                  <a:lnTo>
                    <a:pt x="1677" y="144282"/>
                  </a:lnTo>
                  <a:lnTo>
                    <a:pt x="2791" y="144211"/>
                  </a:lnTo>
                  <a:lnTo>
                    <a:pt x="3140" y="144059"/>
                  </a:lnTo>
                  <a:lnTo>
                    <a:pt x="3134" y="142955"/>
                  </a:lnTo>
                  <a:lnTo>
                    <a:pt x="5786" y="142944"/>
                  </a:lnTo>
                  <a:lnTo>
                    <a:pt x="5788" y="142328"/>
                  </a:lnTo>
                  <a:lnTo>
                    <a:pt x="5086" y="141886"/>
                  </a:lnTo>
                  <a:lnTo>
                    <a:pt x="3968" y="141600"/>
                  </a:lnTo>
                  <a:lnTo>
                    <a:pt x="3039" y="140614"/>
                  </a:lnTo>
                  <a:lnTo>
                    <a:pt x="3025" y="138224"/>
                  </a:lnTo>
                  <a:lnTo>
                    <a:pt x="7862" y="138146"/>
                  </a:lnTo>
                  <a:lnTo>
                    <a:pt x="9233" y="138168"/>
                  </a:lnTo>
                  <a:lnTo>
                    <a:pt x="9516" y="138027"/>
                  </a:lnTo>
                  <a:lnTo>
                    <a:pt x="10034" y="137414"/>
                  </a:lnTo>
                  <a:lnTo>
                    <a:pt x="10913" y="137076"/>
                  </a:lnTo>
                  <a:lnTo>
                    <a:pt x="11357" y="137046"/>
                  </a:lnTo>
                  <a:lnTo>
                    <a:pt x="12010" y="137295"/>
                  </a:lnTo>
                  <a:lnTo>
                    <a:pt x="12497" y="137381"/>
                  </a:lnTo>
                  <a:lnTo>
                    <a:pt x="13660" y="137031"/>
                  </a:lnTo>
                  <a:lnTo>
                    <a:pt x="14178" y="137043"/>
                  </a:lnTo>
                  <a:lnTo>
                    <a:pt x="14561" y="137221"/>
                  </a:lnTo>
                  <a:lnTo>
                    <a:pt x="14766" y="136976"/>
                  </a:lnTo>
                  <a:lnTo>
                    <a:pt x="14758" y="129402"/>
                  </a:lnTo>
                  <a:lnTo>
                    <a:pt x="15511" y="129922"/>
                  </a:lnTo>
                  <a:lnTo>
                    <a:pt x="17644" y="129839"/>
                  </a:lnTo>
                  <a:lnTo>
                    <a:pt x="17622" y="126571"/>
                  </a:lnTo>
                  <a:lnTo>
                    <a:pt x="21786" y="126571"/>
                  </a:lnTo>
                  <a:lnTo>
                    <a:pt x="21793" y="123165"/>
                  </a:lnTo>
                  <a:lnTo>
                    <a:pt x="23313" y="123167"/>
                  </a:lnTo>
                  <a:lnTo>
                    <a:pt x="23313" y="122931"/>
                  </a:lnTo>
                  <a:lnTo>
                    <a:pt x="23068" y="122843"/>
                  </a:lnTo>
                  <a:lnTo>
                    <a:pt x="22985" y="122393"/>
                  </a:lnTo>
                  <a:lnTo>
                    <a:pt x="23478" y="121995"/>
                  </a:lnTo>
                  <a:lnTo>
                    <a:pt x="23752" y="121393"/>
                  </a:lnTo>
                  <a:lnTo>
                    <a:pt x="23652" y="120590"/>
                  </a:lnTo>
                  <a:lnTo>
                    <a:pt x="23263" y="119642"/>
                  </a:lnTo>
                  <a:lnTo>
                    <a:pt x="23019" y="119378"/>
                  </a:lnTo>
                  <a:lnTo>
                    <a:pt x="22587" y="119092"/>
                  </a:lnTo>
                  <a:lnTo>
                    <a:pt x="22042" y="118498"/>
                  </a:lnTo>
                  <a:lnTo>
                    <a:pt x="21863" y="118171"/>
                  </a:lnTo>
                  <a:lnTo>
                    <a:pt x="20213" y="117119"/>
                  </a:lnTo>
                  <a:lnTo>
                    <a:pt x="20426" y="116788"/>
                  </a:lnTo>
                  <a:lnTo>
                    <a:pt x="20740" y="116565"/>
                  </a:lnTo>
                  <a:lnTo>
                    <a:pt x="21081" y="116632"/>
                  </a:lnTo>
                  <a:lnTo>
                    <a:pt x="21334" y="116807"/>
                  </a:lnTo>
                  <a:lnTo>
                    <a:pt x="21823" y="116870"/>
                  </a:lnTo>
                  <a:lnTo>
                    <a:pt x="25881" y="116821"/>
                  </a:lnTo>
                  <a:lnTo>
                    <a:pt x="25968" y="116512"/>
                  </a:lnTo>
                  <a:lnTo>
                    <a:pt x="25960" y="114661"/>
                  </a:lnTo>
                  <a:lnTo>
                    <a:pt x="27212" y="113144"/>
                  </a:lnTo>
                  <a:lnTo>
                    <a:pt x="27645" y="112810"/>
                  </a:lnTo>
                  <a:lnTo>
                    <a:pt x="28968" y="112561"/>
                  </a:lnTo>
                  <a:lnTo>
                    <a:pt x="29068" y="112323"/>
                  </a:lnTo>
                  <a:lnTo>
                    <a:pt x="29321" y="112093"/>
                  </a:lnTo>
                  <a:lnTo>
                    <a:pt x="30439" y="112108"/>
                  </a:lnTo>
                  <a:lnTo>
                    <a:pt x="30618" y="111993"/>
                  </a:lnTo>
                  <a:lnTo>
                    <a:pt x="30701" y="111848"/>
                  </a:lnTo>
                  <a:lnTo>
                    <a:pt x="30780" y="111387"/>
                  </a:lnTo>
                  <a:lnTo>
                    <a:pt x="30077" y="111457"/>
                  </a:lnTo>
                  <a:lnTo>
                    <a:pt x="29907" y="111409"/>
                  </a:lnTo>
                  <a:lnTo>
                    <a:pt x="28571" y="110741"/>
                  </a:lnTo>
                  <a:lnTo>
                    <a:pt x="28515" y="110217"/>
                  </a:lnTo>
                  <a:lnTo>
                    <a:pt x="28567" y="110083"/>
                  </a:lnTo>
                  <a:lnTo>
                    <a:pt x="29620" y="108990"/>
                  </a:lnTo>
                  <a:lnTo>
                    <a:pt x="30201" y="108530"/>
                  </a:lnTo>
                  <a:lnTo>
                    <a:pt x="30616" y="108355"/>
                  </a:lnTo>
                  <a:lnTo>
                    <a:pt x="31495" y="107567"/>
                  </a:lnTo>
                  <a:lnTo>
                    <a:pt x="32237" y="107512"/>
                  </a:lnTo>
                  <a:lnTo>
                    <a:pt x="33422" y="107275"/>
                  </a:lnTo>
                  <a:lnTo>
                    <a:pt x="34164" y="106743"/>
                  </a:lnTo>
                  <a:lnTo>
                    <a:pt x="34190" y="106360"/>
                  </a:lnTo>
                  <a:lnTo>
                    <a:pt x="36933" y="106395"/>
                  </a:lnTo>
                  <a:lnTo>
                    <a:pt x="36882" y="100799"/>
                  </a:lnTo>
                  <a:lnTo>
                    <a:pt x="37153" y="100351"/>
                  </a:lnTo>
                  <a:lnTo>
                    <a:pt x="37122" y="99682"/>
                  </a:lnTo>
                  <a:lnTo>
                    <a:pt x="36295" y="98322"/>
                  </a:lnTo>
                  <a:lnTo>
                    <a:pt x="34412" y="95724"/>
                  </a:lnTo>
                  <a:lnTo>
                    <a:pt x="34207" y="92602"/>
                  </a:lnTo>
                  <a:lnTo>
                    <a:pt x="37320" y="92570"/>
                  </a:lnTo>
                  <a:lnTo>
                    <a:pt x="38063" y="92243"/>
                  </a:lnTo>
                  <a:lnTo>
                    <a:pt x="38208" y="92113"/>
                  </a:lnTo>
                  <a:lnTo>
                    <a:pt x="39179" y="91819"/>
                  </a:lnTo>
                  <a:lnTo>
                    <a:pt x="39955" y="91844"/>
                  </a:lnTo>
                  <a:lnTo>
                    <a:pt x="40084" y="90304"/>
                  </a:lnTo>
                  <a:lnTo>
                    <a:pt x="40567" y="88970"/>
                  </a:lnTo>
                  <a:lnTo>
                    <a:pt x="36591" y="88947"/>
                  </a:lnTo>
                  <a:lnTo>
                    <a:pt x="31797" y="89063"/>
                  </a:lnTo>
                  <a:lnTo>
                    <a:pt x="31813" y="85491"/>
                  </a:lnTo>
                  <a:lnTo>
                    <a:pt x="39265" y="85493"/>
                  </a:lnTo>
                  <a:lnTo>
                    <a:pt x="40067" y="85393"/>
                  </a:lnTo>
                  <a:lnTo>
                    <a:pt x="41403" y="85036"/>
                  </a:lnTo>
                  <a:lnTo>
                    <a:pt x="41382" y="84474"/>
                  </a:lnTo>
                  <a:lnTo>
                    <a:pt x="40671" y="83289"/>
                  </a:lnTo>
                  <a:lnTo>
                    <a:pt x="39895" y="82709"/>
                  </a:lnTo>
                  <a:lnTo>
                    <a:pt x="39877" y="79564"/>
                  </a:lnTo>
                  <a:lnTo>
                    <a:pt x="42682" y="79516"/>
                  </a:lnTo>
                  <a:lnTo>
                    <a:pt x="42696" y="73646"/>
                  </a:lnTo>
                  <a:lnTo>
                    <a:pt x="45455" y="73661"/>
                  </a:lnTo>
                  <a:lnTo>
                    <a:pt x="45530" y="71479"/>
                  </a:lnTo>
                  <a:lnTo>
                    <a:pt x="45346" y="71334"/>
                  </a:lnTo>
                  <a:lnTo>
                    <a:pt x="44030" y="71275"/>
                  </a:lnTo>
                  <a:lnTo>
                    <a:pt x="44053" y="69004"/>
                  </a:lnTo>
                  <a:lnTo>
                    <a:pt x="45413" y="68926"/>
                  </a:lnTo>
                  <a:lnTo>
                    <a:pt x="45397" y="66644"/>
                  </a:lnTo>
                  <a:lnTo>
                    <a:pt x="45028" y="66146"/>
                  </a:lnTo>
                  <a:lnTo>
                    <a:pt x="44796" y="65948"/>
                  </a:lnTo>
                  <a:lnTo>
                    <a:pt x="44326" y="65881"/>
                  </a:lnTo>
                  <a:lnTo>
                    <a:pt x="43679" y="65270"/>
                  </a:lnTo>
                  <a:lnTo>
                    <a:pt x="44048" y="63920"/>
                  </a:lnTo>
                  <a:lnTo>
                    <a:pt x="44876" y="63276"/>
                  </a:lnTo>
                  <a:lnTo>
                    <a:pt x="44845" y="61737"/>
                  </a:lnTo>
                  <a:lnTo>
                    <a:pt x="44762" y="61581"/>
                  </a:lnTo>
                  <a:lnTo>
                    <a:pt x="43976" y="60911"/>
                  </a:lnTo>
                  <a:lnTo>
                    <a:pt x="41595" y="60584"/>
                  </a:lnTo>
                  <a:lnTo>
                    <a:pt x="40686" y="60335"/>
                  </a:lnTo>
                  <a:lnTo>
                    <a:pt x="40278" y="59971"/>
                  </a:lnTo>
                  <a:lnTo>
                    <a:pt x="40247" y="59819"/>
                  </a:lnTo>
                  <a:lnTo>
                    <a:pt x="40370" y="59146"/>
                  </a:lnTo>
                  <a:lnTo>
                    <a:pt x="41165" y="58640"/>
                  </a:lnTo>
                  <a:lnTo>
                    <a:pt x="41213" y="58365"/>
                  </a:lnTo>
                  <a:lnTo>
                    <a:pt x="40123" y="58053"/>
                  </a:lnTo>
                  <a:lnTo>
                    <a:pt x="38722" y="57793"/>
                  </a:lnTo>
                  <a:lnTo>
                    <a:pt x="38164" y="57533"/>
                  </a:lnTo>
                  <a:lnTo>
                    <a:pt x="37685" y="57184"/>
                  </a:lnTo>
                  <a:lnTo>
                    <a:pt x="36850" y="57065"/>
                  </a:lnTo>
                  <a:lnTo>
                    <a:pt x="36045" y="56835"/>
                  </a:lnTo>
                  <a:lnTo>
                    <a:pt x="34678" y="56795"/>
                  </a:lnTo>
                  <a:lnTo>
                    <a:pt x="34243" y="56976"/>
                  </a:lnTo>
                  <a:lnTo>
                    <a:pt x="33747" y="57388"/>
                  </a:lnTo>
                  <a:lnTo>
                    <a:pt x="32867" y="58504"/>
                  </a:lnTo>
                  <a:lnTo>
                    <a:pt x="32192" y="59818"/>
                  </a:lnTo>
                  <a:lnTo>
                    <a:pt x="31987" y="60507"/>
                  </a:lnTo>
                  <a:lnTo>
                    <a:pt x="31912" y="61223"/>
                  </a:lnTo>
                  <a:lnTo>
                    <a:pt x="31563" y="61592"/>
                  </a:lnTo>
                  <a:lnTo>
                    <a:pt x="30162" y="62082"/>
                  </a:lnTo>
                  <a:lnTo>
                    <a:pt x="29903" y="62082"/>
                  </a:lnTo>
                  <a:lnTo>
                    <a:pt x="29410" y="61846"/>
                  </a:lnTo>
                  <a:lnTo>
                    <a:pt x="28972" y="61858"/>
                  </a:lnTo>
                  <a:lnTo>
                    <a:pt x="28396" y="62244"/>
                  </a:lnTo>
                  <a:lnTo>
                    <a:pt x="27684" y="62984"/>
                  </a:lnTo>
                  <a:lnTo>
                    <a:pt x="27379" y="63533"/>
                  </a:lnTo>
                  <a:lnTo>
                    <a:pt x="26908" y="63101"/>
                  </a:lnTo>
                  <a:lnTo>
                    <a:pt x="26806" y="62826"/>
                  </a:lnTo>
                  <a:lnTo>
                    <a:pt x="26642" y="62648"/>
                  </a:lnTo>
                  <a:lnTo>
                    <a:pt x="26135" y="62602"/>
                  </a:lnTo>
                  <a:lnTo>
                    <a:pt x="25261" y="62822"/>
                  </a:lnTo>
                  <a:lnTo>
                    <a:pt x="25012" y="62750"/>
                  </a:lnTo>
                  <a:lnTo>
                    <a:pt x="24603" y="62413"/>
                  </a:lnTo>
                  <a:lnTo>
                    <a:pt x="23534" y="62448"/>
                  </a:lnTo>
                  <a:lnTo>
                    <a:pt x="23231" y="62356"/>
                  </a:lnTo>
                  <a:lnTo>
                    <a:pt x="22683" y="61156"/>
                  </a:lnTo>
                  <a:lnTo>
                    <a:pt x="22463" y="60832"/>
                  </a:lnTo>
                  <a:lnTo>
                    <a:pt x="20601" y="58669"/>
                  </a:lnTo>
                  <a:lnTo>
                    <a:pt x="20514" y="58487"/>
                  </a:lnTo>
                  <a:lnTo>
                    <a:pt x="20791" y="57766"/>
                  </a:lnTo>
                  <a:lnTo>
                    <a:pt x="20263" y="57610"/>
                  </a:lnTo>
                  <a:lnTo>
                    <a:pt x="19164" y="57048"/>
                  </a:lnTo>
                  <a:lnTo>
                    <a:pt x="17918" y="57110"/>
                  </a:lnTo>
                  <a:lnTo>
                    <a:pt x="17649" y="56900"/>
                  </a:lnTo>
                  <a:lnTo>
                    <a:pt x="17571" y="56667"/>
                  </a:lnTo>
                  <a:lnTo>
                    <a:pt x="17842" y="56232"/>
                  </a:lnTo>
                  <a:lnTo>
                    <a:pt x="18004" y="54938"/>
                  </a:lnTo>
                  <a:lnTo>
                    <a:pt x="17361" y="52890"/>
                  </a:lnTo>
                  <a:lnTo>
                    <a:pt x="17032" y="52256"/>
                  </a:lnTo>
                  <a:lnTo>
                    <a:pt x="16577" y="51796"/>
                  </a:lnTo>
                  <a:lnTo>
                    <a:pt x="15511" y="50095"/>
                  </a:lnTo>
                  <a:lnTo>
                    <a:pt x="14970" y="48715"/>
                  </a:lnTo>
                  <a:lnTo>
                    <a:pt x="14407" y="48406"/>
                  </a:lnTo>
                  <a:lnTo>
                    <a:pt x="13812" y="48188"/>
                  </a:lnTo>
                  <a:lnTo>
                    <a:pt x="14499" y="48111"/>
                  </a:lnTo>
                  <a:lnTo>
                    <a:pt x="15010" y="47929"/>
                  </a:lnTo>
                  <a:lnTo>
                    <a:pt x="15204" y="47643"/>
                  </a:lnTo>
                  <a:lnTo>
                    <a:pt x="15274" y="47353"/>
                  </a:lnTo>
                  <a:lnTo>
                    <a:pt x="15402" y="46963"/>
                  </a:lnTo>
                  <a:lnTo>
                    <a:pt x="16133" y="46402"/>
                  </a:lnTo>
                  <a:lnTo>
                    <a:pt x="17719" y="46001"/>
                  </a:lnTo>
                  <a:lnTo>
                    <a:pt x="18533" y="46060"/>
                  </a:lnTo>
                  <a:lnTo>
                    <a:pt x="18973" y="46067"/>
                  </a:lnTo>
                  <a:lnTo>
                    <a:pt x="19312" y="45936"/>
                  </a:lnTo>
                  <a:lnTo>
                    <a:pt x="20267" y="45360"/>
                  </a:lnTo>
                  <a:lnTo>
                    <a:pt x="21283" y="44980"/>
                  </a:lnTo>
                  <a:lnTo>
                    <a:pt x="22387" y="45166"/>
                  </a:lnTo>
                  <a:lnTo>
                    <a:pt x="23468" y="45177"/>
                  </a:lnTo>
                  <a:lnTo>
                    <a:pt x="23571" y="45311"/>
                  </a:lnTo>
                  <a:lnTo>
                    <a:pt x="23554" y="45478"/>
                  </a:lnTo>
                  <a:lnTo>
                    <a:pt x="23351" y="45768"/>
                  </a:lnTo>
                  <a:lnTo>
                    <a:pt x="23127" y="45701"/>
                  </a:lnTo>
                  <a:lnTo>
                    <a:pt x="22916" y="46032"/>
                  </a:lnTo>
                  <a:lnTo>
                    <a:pt x="22920" y="46314"/>
                  </a:lnTo>
                  <a:lnTo>
                    <a:pt x="23686" y="46928"/>
                  </a:lnTo>
                  <a:lnTo>
                    <a:pt x="23752" y="47195"/>
                  </a:lnTo>
                  <a:lnTo>
                    <a:pt x="23695" y="47496"/>
                  </a:lnTo>
                  <a:lnTo>
                    <a:pt x="23229" y="48351"/>
                  </a:lnTo>
                  <a:lnTo>
                    <a:pt x="23220" y="49028"/>
                  </a:lnTo>
                  <a:lnTo>
                    <a:pt x="23497" y="49860"/>
                  </a:lnTo>
                  <a:lnTo>
                    <a:pt x="24025" y="49853"/>
                  </a:lnTo>
                  <a:lnTo>
                    <a:pt x="24430" y="50133"/>
                  </a:lnTo>
                  <a:lnTo>
                    <a:pt x="24742" y="51028"/>
                  </a:lnTo>
                  <a:lnTo>
                    <a:pt x="25094" y="51002"/>
                  </a:lnTo>
                  <a:lnTo>
                    <a:pt x="25502" y="50548"/>
                  </a:lnTo>
                  <a:lnTo>
                    <a:pt x="26048" y="50321"/>
                  </a:lnTo>
                  <a:lnTo>
                    <a:pt x="27600" y="50278"/>
                  </a:lnTo>
                  <a:lnTo>
                    <a:pt x="27988" y="50137"/>
                  </a:lnTo>
                  <a:lnTo>
                    <a:pt x="28814" y="50612"/>
                  </a:lnTo>
                  <a:lnTo>
                    <a:pt x="28585" y="50842"/>
                  </a:lnTo>
                  <a:lnTo>
                    <a:pt x="28880" y="50965"/>
                  </a:lnTo>
                  <a:lnTo>
                    <a:pt x="29614" y="50984"/>
                  </a:lnTo>
                  <a:lnTo>
                    <a:pt x="30203" y="51330"/>
                  </a:lnTo>
                  <a:lnTo>
                    <a:pt x="30383" y="51549"/>
                  </a:lnTo>
                  <a:lnTo>
                    <a:pt x="30898" y="51717"/>
                  </a:lnTo>
                  <a:lnTo>
                    <a:pt x="30946" y="50873"/>
                  </a:lnTo>
                  <a:lnTo>
                    <a:pt x="30688" y="50084"/>
                  </a:lnTo>
                  <a:lnTo>
                    <a:pt x="30692" y="49802"/>
                  </a:lnTo>
                  <a:lnTo>
                    <a:pt x="31454" y="49052"/>
                  </a:lnTo>
                  <a:lnTo>
                    <a:pt x="31455" y="48230"/>
                  </a:lnTo>
                  <a:lnTo>
                    <a:pt x="31816" y="47446"/>
                  </a:lnTo>
                  <a:lnTo>
                    <a:pt x="30862" y="46141"/>
                  </a:lnTo>
                  <a:lnTo>
                    <a:pt x="30259" y="45646"/>
                  </a:lnTo>
                  <a:lnTo>
                    <a:pt x="30159" y="45111"/>
                  </a:lnTo>
                  <a:lnTo>
                    <a:pt x="31207" y="43970"/>
                  </a:lnTo>
                  <a:lnTo>
                    <a:pt x="31431" y="43606"/>
                  </a:lnTo>
                  <a:lnTo>
                    <a:pt x="31432" y="43468"/>
                  </a:lnTo>
                  <a:lnTo>
                    <a:pt x="31749" y="43138"/>
                  </a:lnTo>
                  <a:lnTo>
                    <a:pt x="33416" y="41830"/>
                  </a:lnTo>
                  <a:lnTo>
                    <a:pt x="33217" y="41529"/>
                  </a:lnTo>
                  <a:lnTo>
                    <a:pt x="32499" y="40796"/>
                  </a:lnTo>
                  <a:lnTo>
                    <a:pt x="32557" y="39841"/>
                  </a:lnTo>
                  <a:lnTo>
                    <a:pt x="33217" y="38853"/>
                  </a:lnTo>
                  <a:lnTo>
                    <a:pt x="34201" y="37934"/>
                  </a:lnTo>
                  <a:lnTo>
                    <a:pt x="35936" y="37580"/>
                  </a:lnTo>
                  <a:lnTo>
                    <a:pt x="36108" y="37714"/>
                  </a:lnTo>
                  <a:lnTo>
                    <a:pt x="36386" y="38308"/>
                  </a:lnTo>
                  <a:lnTo>
                    <a:pt x="40869" y="38344"/>
                  </a:lnTo>
                  <a:lnTo>
                    <a:pt x="42331" y="38054"/>
                  </a:lnTo>
                  <a:lnTo>
                    <a:pt x="42794" y="38270"/>
                  </a:lnTo>
                  <a:lnTo>
                    <a:pt x="43864" y="38527"/>
                  </a:lnTo>
                  <a:lnTo>
                    <a:pt x="44432" y="38623"/>
                  </a:lnTo>
                  <a:lnTo>
                    <a:pt x="45163" y="38612"/>
                  </a:lnTo>
                  <a:lnTo>
                    <a:pt x="45267" y="41965"/>
                  </a:lnTo>
                  <a:lnTo>
                    <a:pt x="46706" y="42825"/>
                  </a:lnTo>
                  <a:lnTo>
                    <a:pt x="48132" y="43833"/>
                  </a:lnTo>
                  <a:lnTo>
                    <a:pt x="48378" y="44097"/>
                  </a:lnTo>
                  <a:lnTo>
                    <a:pt x="49192" y="44235"/>
                  </a:lnTo>
                  <a:lnTo>
                    <a:pt x="50070" y="44142"/>
                  </a:lnTo>
                  <a:lnTo>
                    <a:pt x="50083" y="43101"/>
                  </a:lnTo>
                  <a:lnTo>
                    <a:pt x="50007" y="41885"/>
                  </a:lnTo>
                  <a:lnTo>
                    <a:pt x="50244" y="41904"/>
                  </a:lnTo>
                  <a:lnTo>
                    <a:pt x="50854" y="42518"/>
                  </a:lnTo>
                  <a:lnTo>
                    <a:pt x="50873" y="33627"/>
                  </a:lnTo>
                  <a:lnTo>
                    <a:pt x="54291" y="33624"/>
                  </a:lnTo>
                  <a:lnTo>
                    <a:pt x="57574" y="32571"/>
                  </a:lnTo>
                  <a:lnTo>
                    <a:pt x="57922" y="32344"/>
                  </a:lnTo>
                  <a:lnTo>
                    <a:pt x="59421" y="30843"/>
                  </a:lnTo>
                  <a:lnTo>
                    <a:pt x="59795" y="30772"/>
                  </a:lnTo>
                  <a:lnTo>
                    <a:pt x="59976" y="30620"/>
                  </a:lnTo>
                  <a:lnTo>
                    <a:pt x="60012" y="30352"/>
                  </a:lnTo>
                  <a:lnTo>
                    <a:pt x="59948" y="29836"/>
                  </a:lnTo>
                  <a:lnTo>
                    <a:pt x="59762" y="29635"/>
                  </a:lnTo>
                  <a:lnTo>
                    <a:pt x="59497" y="29558"/>
                  </a:lnTo>
                  <a:lnTo>
                    <a:pt x="58325" y="29534"/>
                  </a:lnTo>
                  <a:lnTo>
                    <a:pt x="64891" y="29540"/>
                  </a:lnTo>
                  <a:lnTo>
                    <a:pt x="65302" y="30105"/>
                  </a:lnTo>
                  <a:lnTo>
                    <a:pt x="65385" y="30514"/>
                  </a:lnTo>
                  <a:lnTo>
                    <a:pt x="65024" y="30752"/>
                  </a:lnTo>
                  <a:lnTo>
                    <a:pt x="64551" y="32079"/>
                  </a:lnTo>
                  <a:lnTo>
                    <a:pt x="63867" y="32836"/>
                  </a:lnTo>
                  <a:lnTo>
                    <a:pt x="62707" y="34386"/>
                  </a:lnTo>
                  <a:lnTo>
                    <a:pt x="62363" y="35155"/>
                  </a:lnTo>
                  <a:lnTo>
                    <a:pt x="60891" y="37144"/>
                  </a:lnTo>
                  <a:lnTo>
                    <a:pt x="60485" y="38311"/>
                  </a:lnTo>
                  <a:lnTo>
                    <a:pt x="60582" y="39530"/>
                  </a:lnTo>
                  <a:lnTo>
                    <a:pt x="61696" y="39300"/>
                  </a:lnTo>
                  <a:lnTo>
                    <a:pt x="62422" y="39434"/>
                  </a:lnTo>
                  <a:lnTo>
                    <a:pt x="63338" y="39438"/>
                  </a:lnTo>
                  <a:lnTo>
                    <a:pt x="62774" y="40917"/>
                  </a:lnTo>
                  <a:lnTo>
                    <a:pt x="61990" y="41798"/>
                  </a:lnTo>
                  <a:lnTo>
                    <a:pt x="62117" y="42534"/>
                  </a:lnTo>
                  <a:lnTo>
                    <a:pt x="62196" y="42668"/>
                  </a:lnTo>
                  <a:lnTo>
                    <a:pt x="62359" y="42850"/>
                  </a:lnTo>
                  <a:lnTo>
                    <a:pt x="62729" y="43010"/>
                  </a:lnTo>
                  <a:lnTo>
                    <a:pt x="63455" y="42501"/>
                  </a:lnTo>
                  <a:lnTo>
                    <a:pt x="64247" y="42698"/>
                  </a:lnTo>
                  <a:lnTo>
                    <a:pt x="64534" y="42212"/>
                  </a:lnTo>
                  <a:lnTo>
                    <a:pt x="65040" y="42034"/>
                  </a:lnTo>
                  <a:lnTo>
                    <a:pt x="65690" y="41956"/>
                  </a:lnTo>
                  <a:lnTo>
                    <a:pt x="66407" y="41747"/>
                  </a:lnTo>
                  <a:lnTo>
                    <a:pt x="66882" y="41267"/>
                  </a:lnTo>
                  <a:lnTo>
                    <a:pt x="66667" y="41089"/>
                  </a:lnTo>
                  <a:lnTo>
                    <a:pt x="66705" y="40219"/>
                  </a:lnTo>
                  <a:lnTo>
                    <a:pt x="66885" y="39691"/>
                  </a:lnTo>
                  <a:lnTo>
                    <a:pt x="67075" y="39762"/>
                  </a:lnTo>
                  <a:lnTo>
                    <a:pt x="67167" y="39988"/>
                  </a:lnTo>
                  <a:lnTo>
                    <a:pt x="67177" y="40245"/>
                  </a:lnTo>
                  <a:lnTo>
                    <a:pt x="67340" y="40334"/>
                  </a:lnTo>
                  <a:lnTo>
                    <a:pt x="67480" y="40126"/>
                  </a:lnTo>
                  <a:lnTo>
                    <a:pt x="67695" y="39073"/>
                  </a:lnTo>
                  <a:lnTo>
                    <a:pt x="67616" y="38609"/>
                  </a:lnTo>
                  <a:lnTo>
                    <a:pt x="68074" y="38523"/>
                  </a:lnTo>
                  <a:lnTo>
                    <a:pt x="68902" y="38750"/>
                  </a:lnTo>
                  <a:lnTo>
                    <a:pt x="69540" y="39058"/>
                  </a:lnTo>
                  <a:lnTo>
                    <a:pt x="69836" y="39300"/>
                  </a:lnTo>
                  <a:lnTo>
                    <a:pt x="70628" y="39448"/>
                  </a:lnTo>
                  <a:lnTo>
                    <a:pt x="70809" y="39329"/>
                  </a:lnTo>
                  <a:lnTo>
                    <a:pt x="70579" y="38606"/>
                  </a:lnTo>
                  <a:lnTo>
                    <a:pt x="70584" y="38436"/>
                  </a:lnTo>
                  <a:lnTo>
                    <a:pt x="73799" y="38435"/>
                  </a:lnTo>
                  <a:lnTo>
                    <a:pt x="74358" y="38373"/>
                  </a:lnTo>
                  <a:lnTo>
                    <a:pt x="74662" y="37630"/>
                  </a:lnTo>
                  <a:lnTo>
                    <a:pt x="75428" y="37362"/>
                  </a:lnTo>
                  <a:lnTo>
                    <a:pt x="75860" y="36994"/>
                  </a:lnTo>
                  <a:lnTo>
                    <a:pt x="76168" y="37340"/>
                  </a:lnTo>
                  <a:lnTo>
                    <a:pt x="76204" y="37701"/>
                  </a:lnTo>
                  <a:lnTo>
                    <a:pt x="76640" y="37816"/>
                  </a:lnTo>
                  <a:lnTo>
                    <a:pt x="78089" y="37917"/>
                  </a:lnTo>
                  <a:lnTo>
                    <a:pt x="78727" y="38148"/>
                  </a:lnTo>
                  <a:lnTo>
                    <a:pt x="79211" y="38590"/>
                  </a:lnTo>
                  <a:lnTo>
                    <a:pt x="79603" y="38787"/>
                  </a:lnTo>
                  <a:lnTo>
                    <a:pt x="80039" y="38416"/>
                  </a:lnTo>
                  <a:lnTo>
                    <a:pt x="79559" y="38062"/>
                  </a:lnTo>
                  <a:lnTo>
                    <a:pt x="79251" y="38088"/>
                  </a:lnTo>
                  <a:lnTo>
                    <a:pt x="78564" y="37835"/>
                  </a:lnTo>
                  <a:lnTo>
                    <a:pt x="78054" y="36973"/>
                  </a:lnTo>
                  <a:lnTo>
                    <a:pt x="77786" y="36266"/>
                  </a:lnTo>
                  <a:lnTo>
                    <a:pt x="78244" y="35353"/>
                  </a:lnTo>
                  <a:lnTo>
                    <a:pt x="78407" y="35493"/>
                  </a:lnTo>
                  <a:lnTo>
                    <a:pt x="79640" y="35631"/>
                  </a:lnTo>
                  <a:lnTo>
                    <a:pt x="80539" y="35405"/>
                  </a:lnTo>
                  <a:lnTo>
                    <a:pt x="81342" y="35004"/>
                  </a:lnTo>
                  <a:lnTo>
                    <a:pt x="83890" y="34985"/>
                  </a:lnTo>
                  <a:lnTo>
                    <a:pt x="84047" y="35002"/>
                  </a:lnTo>
                  <a:lnTo>
                    <a:pt x="84195" y="36159"/>
                  </a:lnTo>
                  <a:lnTo>
                    <a:pt x="93581" y="36232"/>
                  </a:lnTo>
                  <a:lnTo>
                    <a:pt x="93618" y="32356"/>
                  </a:lnTo>
                  <a:lnTo>
                    <a:pt x="93617" y="32188"/>
                  </a:lnTo>
                  <a:lnTo>
                    <a:pt x="95007" y="33345"/>
                  </a:lnTo>
                  <a:lnTo>
                    <a:pt x="95073" y="33129"/>
                  </a:lnTo>
                  <a:lnTo>
                    <a:pt x="95072" y="29204"/>
                  </a:lnTo>
                  <a:lnTo>
                    <a:pt x="96538" y="29213"/>
                  </a:lnTo>
                  <a:lnTo>
                    <a:pt x="95892" y="28279"/>
                  </a:lnTo>
                  <a:lnTo>
                    <a:pt x="95862" y="28052"/>
                  </a:lnTo>
                  <a:lnTo>
                    <a:pt x="96087" y="27183"/>
                  </a:lnTo>
                  <a:lnTo>
                    <a:pt x="96044" y="26891"/>
                  </a:lnTo>
                  <a:lnTo>
                    <a:pt x="95567" y="26796"/>
                  </a:lnTo>
                  <a:lnTo>
                    <a:pt x="95104" y="26810"/>
                  </a:lnTo>
                  <a:lnTo>
                    <a:pt x="95055" y="22079"/>
                  </a:lnTo>
                  <a:lnTo>
                    <a:pt x="99956" y="22116"/>
                  </a:lnTo>
                  <a:lnTo>
                    <a:pt x="100007" y="19729"/>
                  </a:lnTo>
                  <a:lnTo>
                    <a:pt x="100170" y="19502"/>
                  </a:lnTo>
                  <a:lnTo>
                    <a:pt x="100320" y="19026"/>
                  </a:lnTo>
                  <a:lnTo>
                    <a:pt x="100876" y="18599"/>
                  </a:lnTo>
                  <a:lnTo>
                    <a:pt x="101714" y="17729"/>
                  </a:lnTo>
                  <a:lnTo>
                    <a:pt x="101899" y="17420"/>
                  </a:lnTo>
                  <a:lnTo>
                    <a:pt x="102089" y="16543"/>
                  </a:lnTo>
                  <a:lnTo>
                    <a:pt x="103016" y="15290"/>
                  </a:lnTo>
                  <a:lnTo>
                    <a:pt x="103192" y="14773"/>
                  </a:lnTo>
                  <a:lnTo>
                    <a:pt x="103240" y="14290"/>
                  </a:lnTo>
                  <a:lnTo>
                    <a:pt x="103329" y="14093"/>
                  </a:lnTo>
                  <a:lnTo>
                    <a:pt x="103814" y="13762"/>
                  </a:lnTo>
                  <a:lnTo>
                    <a:pt x="104923" y="13475"/>
                  </a:lnTo>
                  <a:lnTo>
                    <a:pt x="106232" y="13311"/>
                  </a:lnTo>
                  <a:lnTo>
                    <a:pt x="106184" y="7951"/>
                  </a:lnTo>
                  <a:lnTo>
                    <a:pt x="97795" y="7913"/>
                  </a:lnTo>
                  <a:lnTo>
                    <a:pt x="97846" y="0"/>
                  </a:lnTo>
                  <a:lnTo>
                    <a:pt x="98546" y="401"/>
                  </a:lnTo>
                  <a:lnTo>
                    <a:pt x="98820" y="664"/>
                  </a:lnTo>
                  <a:lnTo>
                    <a:pt x="99140" y="1712"/>
                  </a:lnTo>
                  <a:lnTo>
                    <a:pt x="99874" y="2028"/>
                  </a:lnTo>
                  <a:lnTo>
                    <a:pt x="100587" y="2570"/>
                  </a:lnTo>
                  <a:lnTo>
                    <a:pt x="100698" y="2786"/>
                  </a:lnTo>
                  <a:lnTo>
                    <a:pt x="102219" y="3432"/>
                  </a:lnTo>
                  <a:lnTo>
                    <a:pt x="102998" y="3640"/>
                  </a:lnTo>
                  <a:lnTo>
                    <a:pt x="103471" y="3220"/>
                  </a:lnTo>
                  <a:lnTo>
                    <a:pt x="104524" y="3208"/>
                  </a:lnTo>
                  <a:lnTo>
                    <a:pt x="104793" y="3379"/>
                  </a:lnTo>
                  <a:lnTo>
                    <a:pt x="104148" y="3424"/>
                  </a:lnTo>
                  <a:lnTo>
                    <a:pt x="103922" y="3740"/>
                  </a:lnTo>
                  <a:lnTo>
                    <a:pt x="104245" y="4896"/>
                  </a:lnTo>
                  <a:lnTo>
                    <a:pt x="104886" y="4941"/>
                  </a:lnTo>
                  <a:lnTo>
                    <a:pt x="105899" y="4212"/>
                  </a:lnTo>
                  <a:lnTo>
                    <a:pt x="105846" y="3933"/>
                  </a:lnTo>
                  <a:lnTo>
                    <a:pt x="105939" y="3547"/>
                  </a:lnTo>
                  <a:lnTo>
                    <a:pt x="106226" y="3450"/>
                  </a:lnTo>
                  <a:lnTo>
                    <a:pt x="106253" y="4171"/>
                  </a:lnTo>
                  <a:lnTo>
                    <a:pt x="106797" y="5015"/>
                  </a:lnTo>
                  <a:lnTo>
                    <a:pt x="107394" y="5231"/>
                  </a:lnTo>
                  <a:lnTo>
                    <a:pt x="107632" y="5193"/>
                  </a:lnTo>
                  <a:lnTo>
                    <a:pt x="108349" y="4837"/>
                  </a:lnTo>
                  <a:lnTo>
                    <a:pt x="108844" y="3937"/>
                  </a:lnTo>
                  <a:lnTo>
                    <a:pt x="109565" y="4268"/>
                  </a:lnTo>
                  <a:lnTo>
                    <a:pt x="109928" y="4670"/>
                  </a:lnTo>
                  <a:lnTo>
                    <a:pt x="110511" y="4875"/>
                  </a:lnTo>
                  <a:lnTo>
                    <a:pt x="111051" y="4774"/>
                  </a:lnTo>
                  <a:lnTo>
                    <a:pt x="111528" y="4815"/>
                  </a:lnTo>
                  <a:lnTo>
                    <a:pt x="111709" y="5142"/>
                  </a:lnTo>
                  <a:lnTo>
                    <a:pt x="112209" y="5388"/>
                  </a:lnTo>
                  <a:lnTo>
                    <a:pt x="112651" y="5823"/>
                  </a:lnTo>
                  <a:lnTo>
                    <a:pt x="113219" y="7965"/>
                  </a:lnTo>
                  <a:lnTo>
                    <a:pt x="113219" y="8329"/>
                  </a:lnTo>
                  <a:lnTo>
                    <a:pt x="113112" y="8533"/>
                  </a:lnTo>
                  <a:lnTo>
                    <a:pt x="112829" y="8819"/>
                  </a:lnTo>
                  <a:lnTo>
                    <a:pt x="112149" y="9072"/>
                  </a:lnTo>
                  <a:lnTo>
                    <a:pt x="111883" y="9046"/>
                  </a:lnTo>
                  <a:lnTo>
                    <a:pt x="110588" y="9681"/>
                  </a:lnTo>
                  <a:lnTo>
                    <a:pt x="109788" y="10446"/>
                  </a:lnTo>
                  <a:lnTo>
                    <a:pt x="109713" y="10688"/>
                  </a:lnTo>
                  <a:lnTo>
                    <a:pt x="109783" y="11617"/>
                  </a:lnTo>
                  <a:lnTo>
                    <a:pt x="109937" y="11926"/>
                  </a:lnTo>
                  <a:lnTo>
                    <a:pt x="109950" y="12468"/>
                  </a:lnTo>
                  <a:lnTo>
                    <a:pt x="109809" y="13349"/>
                  </a:lnTo>
                  <a:lnTo>
                    <a:pt x="109623" y="13617"/>
                  </a:lnTo>
                  <a:lnTo>
                    <a:pt x="109437" y="14115"/>
                  </a:lnTo>
                  <a:lnTo>
                    <a:pt x="109542" y="15013"/>
                  </a:lnTo>
                  <a:lnTo>
                    <a:pt x="110413" y="15216"/>
                  </a:lnTo>
                  <a:lnTo>
                    <a:pt x="111513" y="15049"/>
                  </a:lnTo>
                  <a:lnTo>
                    <a:pt x="112638" y="15618"/>
                  </a:lnTo>
                  <a:lnTo>
                    <a:pt x="113548" y="15369"/>
                  </a:lnTo>
                  <a:lnTo>
                    <a:pt x="114080" y="14972"/>
                  </a:lnTo>
                  <a:lnTo>
                    <a:pt x="114837" y="15143"/>
                  </a:lnTo>
                  <a:lnTo>
                    <a:pt x="114851" y="15280"/>
                  </a:lnTo>
                  <a:lnTo>
                    <a:pt x="115142" y="15559"/>
                  </a:lnTo>
                  <a:lnTo>
                    <a:pt x="116105" y="16194"/>
                  </a:lnTo>
                  <a:lnTo>
                    <a:pt x="117598" y="16498"/>
                  </a:lnTo>
                  <a:lnTo>
                    <a:pt x="118384" y="16903"/>
                  </a:lnTo>
                  <a:lnTo>
                    <a:pt x="118596" y="17133"/>
                  </a:lnTo>
                  <a:lnTo>
                    <a:pt x="118688" y="17624"/>
                  </a:lnTo>
                  <a:lnTo>
                    <a:pt x="119021" y="17624"/>
                  </a:lnTo>
                  <a:lnTo>
                    <a:pt x="119971" y="17558"/>
                  </a:lnTo>
                  <a:lnTo>
                    <a:pt x="120514" y="17177"/>
                  </a:lnTo>
                  <a:lnTo>
                    <a:pt x="120888" y="16741"/>
                  </a:lnTo>
                  <a:lnTo>
                    <a:pt x="120909" y="16506"/>
                  </a:lnTo>
                  <a:lnTo>
                    <a:pt x="120636" y="15564"/>
                  </a:lnTo>
                  <a:lnTo>
                    <a:pt x="121594" y="15694"/>
                  </a:lnTo>
                  <a:lnTo>
                    <a:pt x="121656" y="16233"/>
                  </a:lnTo>
                  <a:lnTo>
                    <a:pt x="122416" y="16475"/>
                  </a:lnTo>
                  <a:lnTo>
                    <a:pt x="122928" y="16203"/>
                  </a:lnTo>
                  <a:lnTo>
                    <a:pt x="123228" y="15928"/>
                  </a:lnTo>
                  <a:lnTo>
                    <a:pt x="123432" y="15906"/>
                  </a:lnTo>
                  <a:lnTo>
                    <a:pt x="124001" y="16070"/>
                  </a:lnTo>
                  <a:lnTo>
                    <a:pt x="124332" y="16274"/>
                  </a:lnTo>
                  <a:lnTo>
                    <a:pt x="124699" y="16750"/>
                  </a:lnTo>
                  <a:lnTo>
                    <a:pt x="125074" y="16884"/>
                  </a:lnTo>
                  <a:lnTo>
                    <a:pt x="125699" y="16547"/>
                  </a:lnTo>
                  <a:lnTo>
                    <a:pt x="125810" y="15582"/>
                  </a:lnTo>
                  <a:lnTo>
                    <a:pt x="126190" y="14081"/>
                  </a:lnTo>
                  <a:lnTo>
                    <a:pt x="129598" y="13968"/>
                  </a:lnTo>
                  <a:lnTo>
                    <a:pt x="130136" y="13749"/>
                  </a:lnTo>
                  <a:lnTo>
                    <a:pt x="131749" y="12629"/>
                  </a:lnTo>
                  <a:lnTo>
                    <a:pt x="131855" y="12949"/>
                  </a:lnTo>
                  <a:lnTo>
                    <a:pt x="132938" y="13576"/>
                  </a:lnTo>
                  <a:lnTo>
                    <a:pt x="134864" y="14508"/>
                  </a:lnTo>
                  <a:lnTo>
                    <a:pt x="135545" y="14939"/>
                  </a:lnTo>
                  <a:lnTo>
                    <a:pt x="136971" y="15408"/>
                  </a:lnTo>
                  <a:lnTo>
                    <a:pt x="138243" y="15348"/>
                  </a:lnTo>
                  <a:lnTo>
                    <a:pt x="139164" y="15194"/>
                  </a:lnTo>
                  <a:lnTo>
                    <a:pt x="139762" y="14802"/>
                  </a:lnTo>
                  <a:lnTo>
                    <a:pt x="140235" y="14716"/>
                  </a:lnTo>
                  <a:lnTo>
                    <a:pt x="140637" y="14895"/>
                  </a:lnTo>
                  <a:lnTo>
                    <a:pt x="141189" y="16345"/>
                  </a:lnTo>
                  <a:lnTo>
                    <a:pt x="141184" y="16516"/>
                  </a:lnTo>
                  <a:lnTo>
                    <a:pt x="140756" y="17928"/>
                  </a:lnTo>
                  <a:lnTo>
                    <a:pt x="140504" y="18300"/>
                  </a:lnTo>
                  <a:lnTo>
                    <a:pt x="140234" y="18505"/>
                  </a:lnTo>
                  <a:lnTo>
                    <a:pt x="140155" y="19902"/>
                  </a:lnTo>
                  <a:lnTo>
                    <a:pt x="139007" y="21400"/>
                  </a:lnTo>
                  <a:lnTo>
                    <a:pt x="138861" y="22396"/>
                  </a:lnTo>
                  <a:lnTo>
                    <a:pt x="140110" y="22415"/>
                  </a:lnTo>
                  <a:lnTo>
                    <a:pt x="140370" y="22415"/>
                  </a:lnTo>
                  <a:lnTo>
                    <a:pt x="141620" y="22414"/>
                  </a:lnTo>
                  <a:lnTo>
                    <a:pt x="142392" y="21939"/>
                  </a:lnTo>
                  <a:lnTo>
                    <a:pt x="143217" y="21560"/>
                  </a:lnTo>
                  <a:lnTo>
                    <a:pt x="143597" y="21479"/>
                  </a:lnTo>
                  <a:lnTo>
                    <a:pt x="144197" y="21710"/>
                  </a:lnTo>
                  <a:lnTo>
                    <a:pt x="144461" y="21981"/>
                  </a:lnTo>
                  <a:lnTo>
                    <a:pt x="144532" y="22282"/>
                  </a:lnTo>
                  <a:lnTo>
                    <a:pt x="144922" y="22412"/>
                  </a:lnTo>
                  <a:lnTo>
                    <a:pt x="146316" y="22409"/>
                  </a:lnTo>
                  <a:lnTo>
                    <a:pt x="147885" y="22427"/>
                  </a:lnTo>
                  <a:lnTo>
                    <a:pt x="147951" y="22740"/>
                  </a:lnTo>
                  <a:lnTo>
                    <a:pt x="147555" y="23376"/>
                  </a:lnTo>
                  <a:lnTo>
                    <a:pt x="147490" y="24781"/>
                  </a:lnTo>
                  <a:lnTo>
                    <a:pt x="147494" y="24981"/>
                  </a:lnTo>
                  <a:lnTo>
                    <a:pt x="147596" y="25141"/>
                  </a:lnTo>
                  <a:lnTo>
                    <a:pt x="147755" y="25167"/>
                  </a:lnTo>
                  <a:lnTo>
                    <a:pt x="147803" y="25353"/>
                  </a:lnTo>
                  <a:lnTo>
                    <a:pt x="147627" y="25855"/>
                  </a:lnTo>
                  <a:lnTo>
                    <a:pt x="147235" y="26023"/>
                  </a:lnTo>
                  <a:lnTo>
                    <a:pt x="146847" y="26004"/>
                  </a:lnTo>
                  <a:lnTo>
                    <a:pt x="146838" y="26231"/>
                  </a:lnTo>
                  <a:lnTo>
                    <a:pt x="146909" y="26458"/>
                  </a:lnTo>
                  <a:lnTo>
                    <a:pt x="147152" y="26647"/>
                  </a:lnTo>
                  <a:lnTo>
                    <a:pt x="148581" y="27349"/>
                  </a:lnTo>
                  <a:lnTo>
                    <a:pt x="149530" y="28255"/>
                  </a:lnTo>
                  <a:lnTo>
                    <a:pt x="149188" y="28286"/>
                  </a:lnTo>
                  <a:lnTo>
                    <a:pt x="148934" y="28219"/>
                  </a:lnTo>
                  <a:lnTo>
                    <a:pt x="148336" y="27775"/>
                  </a:lnTo>
                  <a:lnTo>
                    <a:pt x="147425" y="28037"/>
                  </a:lnTo>
                  <a:lnTo>
                    <a:pt x="147477" y="28238"/>
                  </a:lnTo>
                  <a:lnTo>
                    <a:pt x="147352" y="28956"/>
                  </a:lnTo>
                  <a:lnTo>
                    <a:pt x="147029" y="29512"/>
                  </a:lnTo>
                  <a:lnTo>
                    <a:pt x="146202" y="29399"/>
                  </a:lnTo>
                  <a:lnTo>
                    <a:pt x="145996" y="29825"/>
                  </a:lnTo>
                  <a:lnTo>
                    <a:pt x="145747" y="29965"/>
                  </a:lnTo>
                  <a:lnTo>
                    <a:pt x="145315" y="29691"/>
                  </a:lnTo>
                  <a:lnTo>
                    <a:pt x="145234" y="29820"/>
                  </a:lnTo>
                  <a:lnTo>
                    <a:pt x="145214" y="30058"/>
                  </a:lnTo>
                  <a:lnTo>
                    <a:pt x="145288" y="30348"/>
                  </a:lnTo>
                  <a:lnTo>
                    <a:pt x="145910" y="30746"/>
                  </a:lnTo>
                  <a:lnTo>
                    <a:pt x="146631" y="30903"/>
                  </a:lnTo>
                  <a:lnTo>
                    <a:pt x="147231" y="31371"/>
                  </a:lnTo>
                  <a:lnTo>
                    <a:pt x="147398" y="31549"/>
                  </a:lnTo>
                  <a:lnTo>
                    <a:pt x="148412" y="31675"/>
                  </a:lnTo>
                  <a:lnTo>
                    <a:pt x="149889" y="31645"/>
                  </a:lnTo>
                  <a:lnTo>
                    <a:pt x="150458" y="31938"/>
                  </a:lnTo>
                  <a:lnTo>
                    <a:pt x="151150" y="32057"/>
                  </a:lnTo>
                  <a:lnTo>
                    <a:pt x="151507" y="32042"/>
                  </a:lnTo>
                  <a:lnTo>
                    <a:pt x="152137" y="31993"/>
                  </a:lnTo>
                  <a:lnTo>
                    <a:pt x="152710" y="31788"/>
                  </a:lnTo>
                  <a:lnTo>
                    <a:pt x="153226" y="31301"/>
                  </a:lnTo>
                  <a:lnTo>
                    <a:pt x="153353" y="31506"/>
                  </a:lnTo>
                  <a:lnTo>
                    <a:pt x="153345" y="31989"/>
                  </a:lnTo>
                  <a:lnTo>
                    <a:pt x="152776" y="33346"/>
                  </a:lnTo>
                  <a:lnTo>
                    <a:pt x="152142" y="34012"/>
                  </a:lnTo>
                  <a:lnTo>
                    <a:pt x="151221" y="34510"/>
                  </a:lnTo>
                  <a:lnTo>
                    <a:pt x="150604" y="34670"/>
                  </a:lnTo>
                  <a:lnTo>
                    <a:pt x="149468" y="35644"/>
                  </a:lnTo>
                  <a:lnTo>
                    <a:pt x="149231" y="36139"/>
                  </a:lnTo>
                  <a:lnTo>
                    <a:pt x="149160" y="36485"/>
                  </a:lnTo>
                  <a:lnTo>
                    <a:pt x="148280" y="37415"/>
                  </a:lnTo>
                  <a:lnTo>
                    <a:pt x="148121" y="37482"/>
                  </a:lnTo>
                  <a:lnTo>
                    <a:pt x="147610" y="37415"/>
                  </a:lnTo>
                  <a:lnTo>
                    <a:pt x="146783" y="37716"/>
                  </a:lnTo>
                  <a:lnTo>
                    <a:pt x="145475" y="38891"/>
                  </a:lnTo>
                  <a:lnTo>
                    <a:pt x="144687" y="39362"/>
                  </a:lnTo>
                  <a:lnTo>
                    <a:pt x="144634" y="39556"/>
                  </a:lnTo>
                  <a:lnTo>
                    <a:pt x="144730" y="39972"/>
                  </a:lnTo>
                  <a:lnTo>
                    <a:pt x="144633" y="40232"/>
                  </a:lnTo>
                  <a:lnTo>
                    <a:pt x="144703" y="40429"/>
                  </a:lnTo>
                  <a:lnTo>
                    <a:pt x="144469" y="41018"/>
                  </a:lnTo>
                  <a:lnTo>
                    <a:pt x="143100" y="41018"/>
                  </a:lnTo>
                  <a:lnTo>
                    <a:pt x="143092" y="40882"/>
                  </a:lnTo>
                  <a:lnTo>
                    <a:pt x="143034" y="41321"/>
                  </a:lnTo>
                  <a:lnTo>
                    <a:pt x="143465" y="41886"/>
                  </a:lnTo>
                  <a:lnTo>
                    <a:pt x="143544" y="42154"/>
                  </a:lnTo>
                  <a:lnTo>
                    <a:pt x="143549" y="42503"/>
                  </a:lnTo>
                  <a:lnTo>
                    <a:pt x="142562" y="43057"/>
                  </a:lnTo>
                  <a:lnTo>
                    <a:pt x="142665" y="43354"/>
                  </a:lnTo>
                  <a:lnTo>
                    <a:pt x="150644" y="43400"/>
                  </a:lnTo>
                  <a:lnTo>
                    <a:pt x="150696" y="42406"/>
                  </a:lnTo>
                  <a:lnTo>
                    <a:pt x="150890" y="42305"/>
                  </a:lnTo>
                  <a:lnTo>
                    <a:pt x="151306" y="42303"/>
                  </a:lnTo>
                  <a:lnTo>
                    <a:pt x="151308" y="42596"/>
                  </a:lnTo>
                  <a:lnTo>
                    <a:pt x="151555" y="42945"/>
                  </a:lnTo>
                  <a:lnTo>
                    <a:pt x="151916" y="43231"/>
                  </a:lnTo>
                  <a:lnTo>
                    <a:pt x="152105" y="43246"/>
                  </a:lnTo>
                  <a:lnTo>
                    <a:pt x="152528" y="43056"/>
                  </a:lnTo>
                  <a:lnTo>
                    <a:pt x="154033" y="42728"/>
                  </a:lnTo>
                  <a:lnTo>
                    <a:pt x="154359" y="43074"/>
                  </a:lnTo>
                  <a:lnTo>
                    <a:pt x="155116" y="45037"/>
                  </a:lnTo>
                  <a:lnTo>
                    <a:pt x="155120" y="45197"/>
                  </a:lnTo>
                  <a:lnTo>
                    <a:pt x="155327" y="45431"/>
                  </a:lnTo>
                  <a:lnTo>
                    <a:pt x="155661" y="45409"/>
                  </a:lnTo>
                  <a:lnTo>
                    <a:pt x="156022" y="45089"/>
                  </a:lnTo>
                  <a:lnTo>
                    <a:pt x="156427" y="44937"/>
                  </a:lnTo>
                  <a:lnTo>
                    <a:pt x="156647" y="45189"/>
                  </a:lnTo>
                  <a:lnTo>
                    <a:pt x="156717" y="45535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0" name="pg1361">
              <a:extLst>
                <a:ext uri="{FF2B5EF4-FFF2-40B4-BE49-F238E27FC236}">
                  <a16:creationId xmlns:a16="http://schemas.microsoft.com/office/drawing/2014/main" id="{479EB26F-9D89-9242-BD6A-FCFBC03C9B9F}"/>
                </a:ext>
              </a:extLst>
            </p:cNvPr>
            <p:cNvSpPr/>
            <p:nvPr/>
          </p:nvSpPr>
          <p:spPr>
            <a:xfrm>
              <a:off x="1480935" y="1517864"/>
              <a:ext cx="347428" cy="420257"/>
            </a:xfrm>
            <a:custGeom>
              <a:avLst/>
              <a:gdLst/>
              <a:ahLst/>
              <a:cxnLst/>
              <a:rect l="0" t="0" r="0" b="0"/>
              <a:pathLst>
                <a:path w="347428" h="420257">
                  <a:moveTo>
                    <a:pt x="113753" y="87"/>
                  </a:moveTo>
                  <a:lnTo>
                    <a:pt x="114607" y="86"/>
                  </a:lnTo>
                  <a:lnTo>
                    <a:pt x="152724" y="79"/>
                  </a:lnTo>
                  <a:lnTo>
                    <a:pt x="174883" y="75"/>
                  </a:lnTo>
                  <a:lnTo>
                    <a:pt x="178596" y="74"/>
                  </a:lnTo>
                  <a:lnTo>
                    <a:pt x="196650" y="70"/>
                  </a:lnTo>
                  <a:lnTo>
                    <a:pt x="203395" y="69"/>
                  </a:lnTo>
                  <a:lnTo>
                    <a:pt x="221967" y="151"/>
                  </a:lnTo>
                  <a:lnTo>
                    <a:pt x="237078" y="151"/>
                  </a:lnTo>
                  <a:lnTo>
                    <a:pt x="238152" y="48"/>
                  </a:lnTo>
                  <a:lnTo>
                    <a:pt x="269257" y="5"/>
                  </a:lnTo>
                  <a:lnTo>
                    <a:pt x="269438" y="4"/>
                  </a:lnTo>
                  <a:lnTo>
                    <a:pt x="269623" y="4"/>
                  </a:lnTo>
                  <a:lnTo>
                    <a:pt x="270129" y="3"/>
                  </a:lnTo>
                  <a:lnTo>
                    <a:pt x="272952" y="0"/>
                  </a:lnTo>
                  <a:lnTo>
                    <a:pt x="287801" y="50"/>
                  </a:lnTo>
                  <a:lnTo>
                    <a:pt x="295975" y="78"/>
                  </a:lnTo>
                  <a:lnTo>
                    <a:pt x="305683" y="110"/>
                  </a:lnTo>
                  <a:lnTo>
                    <a:pt x="305957" y="111"/>
                  </a:lnTo>
                  <a:lnTo>
                    <a:pt x="307508" y="117"/>
                  </a:lnTo>
                  <a:lnTo>
                    <a:pt x="316854" y="166"/>
                  </a:lnTo>
                  <a:lnTo>
                    <a:pt x="335261" y="318"/>
                  </a:lnTo>
                  <a:lnTo>
                    <a:pt x="347396" y="269"/>
                  </a:lnTo>
                  <a:lnTo>
                    <a:pt x="347428" y="20481"/>
                  </a:lnTo>
                  <a:lnTo>
                    <a:pt x="347376" y="27115"/>
                  </a:lnTo>
                  <a:lnTo>
                    <a:pt x="347358" y="29373"/>
                  </a:lnTo>
                  <a:lnTo>
                    <a:pt x="347269" y="40814"/>
                  </a:lnTo>
                  <a:lnTo>
                    <a:pt x="347225" y="55945"/>
                  </a:lnTo>
                  <a:lnTo>
                    <a:pt x="347136" y="60561"/>
                  </a:lnTo>
                  <a:lnTo>
                    <a:pt x="347118" y="61822"/>
                  </a:lnTo>
                  <a:lnTo>
                    <a:pt x="347080" y="68045"/>
                  </a:lnTo>
                  <a:lnTo>
                    <a:pt x="346998" y="81481"/>
                  </a:lnTo>
                  <a:lnTo>
                    <a:pt x="347016" y="92883"/>
                  </a:lnTo>
                  <a:lnTo>
                    <a:pt x="347016" y="94035"/>
                  </a:lnTo>
                  <a:lnTo>
                    <a:pt x="347028" y="101052"/>
                  </a:lnTo>
                  <a:lnTo>
                    <a:pt x="347030" y="102470"/>
                  </a:lnTo>
                  <a:lnTo>
                    <a:pt x="346716" y="121235"/>
                  </a:lnTo>
                  <a:lnTo>
                    <a:pt x="346652" y="125078"/>
                  </a:lnTo>
                  <a:lnTo>
                    <a:pt x="346615" y="127312"/>
                  </a:lnTo>
                  <a:lnTo>
                    <a:pt x="346606" y="127804"/>
                  </a:lnTo>
                  <a:lnTo>
                    <a:pt x="346587" y="128973"/>
                  </a:lnTo>
                  <a:lnTo>
                    <a:pt x="346570" y="129458"/>
                  </a:lnTo>
                  <a:lnTo>
                    <a:pt x="346565" y="129612"/>
                  </a:lnTo>
                  <a:lnTo>
                    <a:pt x="346550" y="130059"/>
                  </a:lnTo>
                  <a:lnTo>
                    <a:pt x="346534" y="130528"/>
                  </a:lnTo>
                  <a:lnTo>
                    <a:pt x="346526" y="130772"/>
                  </a:lnTo>
                  <a:lnTo>
                    <a:pt x="346520" y="130965"/>
                  </a:lnTo>
                  <a:lnTo>
                    <a:pt x="346499" y="131579"/>
                  </a:lnTo>
                  <a:lnTo>
                    <a:pt x="346481" y="132098"/>
                  </a:lnTo>
                  <a:lnTo>
                    <a:pt x="346456" y="132865"/>
                  </a:lnTo>
                  <a:lnTo>
                    <a:pt x="346460" y="133467"/>
                  </a:lnTo>
                  <a:lnTo>
                    <a:pt x="346455" y="133820"/>
                  </a:lnTo>
                  <a:lnTo>
                    <a:pt x="346482" y="133965"/>
                  </a:lnTo>
                  <a:lnTo>
                    <a:pt x="346464" y="134500"/>
                  </a:lnTo>
                  <a:lnTo>
                    <a:pt x="346262" y="142480"/>
                  </a:lnTo>
                  <a:lnTo>
                    <a:pt x="346224" y="148889"/>
                  </a:lnTo>
                  <a:lnTo>
                    <a:pt x="346189" y="155386"/>
                  </a:lnTo>
                  <a:lnTo>
                    <a:pt x="346134" y="163309"/>
                  </a:lnTo>
                  <a:lnTo>
                    <a:pt x="346113" y="166475"/>
                  </a:lnTo>
                  <a:lnTo>
                    <a:pt x="346100" y="168271"/>
                  </a:lnTo>
                  <a:lnTo>
                    <a:pt x="346098" y="172024"/>
                  </a:lnTo>
                  <a:lnTo>
                    <a:pt x="346094" y="177902"/>
                  </a:lnTo>
                  <a:lnTo>
                    <a:pt x="345471" y="178482"/>
                  </a:lnTo>
                  <a:lnTo>
                    <a:pt x="345401" y="178136"/>
                  </a:lnTo>
                  <a:lnTo>
                    <a:pt x="345181" y="177883"/>
                  </a:lnTo>
                  <a:lnTo>
                    <a:pt x="344776" y="178036"/>
                  </a:lnTo>
                  <a:lnTo>
                    <a:pt x="344415" y="178355"/>
                  </a:lnTo>
                  <a:lnTo>
                    <a:pt x="344080" y="178378"/>
                  </a:lnTo>
                  <a:lnTo>
                    <a:pt x="343873" y="178143"/>
                  </a:lnTo>
                  <a:lnTo>
                    <a:pt x="343869" y="177984"/>
                  </a:lnTo>
                  <a:lnTo>
                    <a:pt x="343112" y="176021"/>
                  </a:lnTo>
                  <a:lnTo>
                    <a:pt x="342786" y="175675"/>
                  </a:lnTo>
                  <a:lnTo>
                    <a:pt x="341281" y="176003"/>
                  </a:lnTo>
                  <a:lnTo>
                    <a:pt x="340858" y="176192"/>
                  </a:lnTo>
                  <a:lnTo>
                    <a:pt x="340669" y="176177"/>
                  </a:lnTo>
                  <a:lnTo>
                    <a:pt x="340308" y="175891"/>
                  </a:lnTo>
                  <a:lnTo>
                    <a:pt x="340062" y="175543"/>
                  </a:lnTo>
                  <a:lnTo>
                    <a:pt x="340060" y="175250"/>
                  </a:lnTo>
                  <a:lnTo>
                    <a:pt x="339643" y="175252"/>
                  </a:lnTo>
                  <a:lnTo>
                    <a:pt x="339449" y="175353"/>
                  </a:lnTo>
                  <a:lnTo>
                    <a:pt x="339398" y="176347"/>
                  </a:lnTo>
                  <a:lnTo>
                    <a:pt x="331418" y="176301"/>
                  </a:lnTo>
                  <a:lnTo>
                    <a:pt x="331355" y="175895"/>
                  </a:lnTo>
                  <a:lnTo>
                    <a:pt x="332302" y="175450"/>
                  </a:lnTo>
                  <a:lnTo>
                    <a:pt x="332298" y="175100"/>
                  </a:lnTo>
                  <a:lnTo>
                    <a:pt x="332219" y="174833"/>
                  </a:lnTo>
                  <a:lnTo>
                    <a:pt x="331787" y="174267"/>
                  </a:lnTo>
                  <a:lnTo>
                    <a:pt x="331845" y="173829"/>
                  </a:lnTo>
                  <a:lnTo>
                    <a:pt x="331853" y="173965"/>
                  </a:lnTo>
                  <a:lnTo>
                    <a:pt x="333222" y="173964"/>
                  </a:lnTo>
                  <a:lnTo>
                    <a:pt x="333457" y="173376"/>
                  </a:lnTo>
                  <a:lnTo>
                    <a:pt x="333453" y="173134"/>
                  </a:lnTo>
                  <a:lnTo>
                    <a:pt x="333484" y="172919"/>
                  </a:lnTo>
                  <a:lnTo>
                    <a:pt x="333387" y="172503"/>
                  </a:lnTo>
                  <a:lnTo>
                    <a:pt x="333440" y="172309"/>
                  </a:lnTo>
                  <a:lnTo>
                    <a:pt x="334229" y="171838"/>
                  </a:lnTo>
                  <a:lnTo>
                    <a:pt x="335536" y="170663"/>
                  </a:lnTo>
                  <a:lnTo>
                    <a:pt x="336364" y="170362"/>
                  </a:lnTo>
                  <a:lnTo>
                    <a:pt x="336875" y="170428"/>
                  </a:lnTo>
                  <a:lnTo>
                    <a:pt x="337033" y="170361"/>
                  </a:lnTo>
                  <a:lnTo>
                    <a:pt x="337914" y="169432"/>
                  </a:lnTo>
                  <a:lnTo>
                    <a:pt x="337984" y="169086"/>
                  </a:lnTo>
                  <a:lnTo>
                    <a:pt x="338222" y="168591"/>
                  </a:lnTo>
                  <a:lnTo>
                    <a:pt x="339358" y="167617"/>
                  </a:lnTo>
                  <a:lnTo>
                    <a:pt x="339975" y="167457"/>
                  </a:lnTo>
                  <a:lnTo>
                    <a:pt x="340895" y="166958"/>
                  </a:lnTo>
                  <a:lnTo>
                    <a:pt x="341530" y="166293"/>
                  </a:lnTo>
                  <a:lnTo>
                    <a:pt x="342098" y="164936"/>
                  </a:lnTo>
                  <a:lnTo>
                    <a:pt x="342107" y="164453"/>
                  </a:lnTo>
                  <a:lnTo>
                    <a:pt x="341979" y="164248"/>
                  </a:lnTo>
                  <a:lnTo>
                    <a:pt x="341463" y="164735"/>
                  </a:lnTo>
                  <a:lnTo>
                    <a:pt x="340890" y="164940"/>
                  </a:lnTo>
                  <a:lnTo>
                    <a:pt x="340260" y="164988"/>
                  </a:lnTo>
                  <a:lnTo>
                    <a:pt x="339903" y="165003"/>
                  </a:lnTo>
                  <a:lnTo>
                    <a:pt x="339211" y="164885"/>
                  </a:lnTo>
                  <a:lnTo>
                    <a:pt x="338642" y="164591"/>
                  </a:lnTo>
                  <a:lnTo>
                    <a:pt x="337166" y="164622"/>
                  </a:lnTo>
                  <a:lnTo>
                    <a:pt x="336152" y="164496"/>
                  </a:lnTo>
                  <a:lnTo>
                    <a:pt x="335935" y="164135"/>
                  </a:lnTo>
                  <a:lnTo>
                    <a:pt x="335384" y="163850"/>
                  </a:lnTo>
                  <a:lnTo>
                    <a:pt x="334663" y="163693"/>
                  </a:lnTo>
                  <a:lnTo>
                    <a:pt x="334042" y="163295"/>
                  </a:lnTo>
                  <a:lnTo>
                    <a:pt x="333967" y="163005"/>
                  </a:lnTo>
                  <a:lnTo>
                    <a:pt x="333987" y="162767"/>
                  </a:lnTo>
                  <a:lnTo>
                    <a:pt x="334107" y="162844"/>
                  </a:lnTo>
                  <a:lnTo>
                    <a:pt x="334500" y="162912"/>
                  </a:lnTo>
                  <a:lnTo>
                    <a:pt x="334749" y="162771"/>
                  </a:lnTo>
                  <a:lnTo>
                    <a:pt x="334956" y="162345"/>
                  </a:lnTo>
                  <a:lnTo>
                    <a:pt x="335782" y="162458"/>
                  </a:lnTo>
                  <a:lnTo>
                    <a:pt x="336105" y="161902"/>
                  </a:lnTo>
                  <a:lnTo>
                    <a:pt x="336231" y="161184"/>
                  </a:lnTo>
                  <a:lnTo>
                    <a:pt x="336270" y="160905"/>
                  </a:lnTo>
                  <a:lnTo>
                    <a:pt x="337089" y="160722"/>
                  </a:lnTo>
                  <a:lnTo>
                    <a:pt x="337687" y="161166"/>
                  </a:lnTo>
                  <a:lnTo>
                    <a:pt x="337942" y="161233"/>
                  </a:lnTo>
                  <a:lnTo>
                    <a:pt x="338283" y="161109"/>
                  </a:lnTo>
                  <a:lnTo>
                    <a:pt x="337334" y="160295"/>
                  </a:lnTo>
                  <a:lnTo>
                    <a:pt x="335905" y="159594"/>
                  </a:lnTo>
                  <a:lnTo>
                    <a:pt x="335662" y="159404"/>
                  </a:lnTo>
                  <a:lnTo>
                    <a:pt x="335591" y="159178"/>
                  </a:lnTo>
                  <a:lnTo>
                    <a:pt x="335600" y="158951"/>
                  </a:lnTo>
                  <a:lnTo>
                    <a:pt x="336041" y="159058"/>
                  </a:lnTo>
                  <a:lnTo>
                    <a:pt x="336381" y="158802"/>
                  </a:lnTo>
                  <a:lnTo>
                    <a:pt x="336557" y="158300"/>
                  </a:lnTo>
                  <a:lnTo>
                    <a:pt x="336508" y="158114"/>
                  </a:lnTo>
                  <a:lnTo>
                    <a:pt x="336349" y="158088"/>
                  </a:lnTo>
                  <a:lnTo>
                    <a:pt x="336248" y="157928"/>
                  </a:lnTo>
                  <a:lnTo>
                    <a:pt x="336243" y="157728"/>
                  </a:lnTo>
                  <a:lnTo>
                    <a:pt x="336308" y="156322"/>
                  </a:lnTo>
                  <a:lnTo>
                    <a:pt x="336705" y="155686"/>
                  </a:lnTo>
                  <a:lnTo>
                    <a:pt x="336638" y="155374"/>
                  </a:lnTo>
                  <a:lnTo>
                    <a:pt x="335069" y="155356"/>
                  </a:lnTo>
                  <a:lnTo>
                    <a:pt x="333675" y="155359"/>
                  </a:lnTo>
                  <a:lnTo>
                    <a:pt x="333285" y="155229"/>
                  </a:lnTo>
                  <a:lnTo>
                    <a:pt x="333215" y="154928"/>
                  </a:lnTo>
                  <a:lnTo>
                    <a:pt x="332950" y="154656"/>
                  </a:lnTo>
                  <a:lnTo>
                    <a:pt x="332350" y="154426"/>
                  </a:lnTo>
                  <a:lnTo>
                    <a:pt x="331970" y="154507"/>
                  </a:lnTo>
                  <a:lnTo>
                    <a:pt x="331145" y="154886"/>
                  </a:lnTo>
                  <a:lnTo>
                    <a:pt x="330373" y="155360"/>
                  </a:lnTo>
                  <a:lnTo>
                    <a:pt x="329124" y="155361"/>
                  </a:lnTo>
                  <a:lnTo>
                    <a:pt x="328682" y="155358"/>
                  </a:lnTo>
                  <a:lnTo>
                    <a:pt x="327575" y="155265"/>
                  </a:lnTo>
                  <a:lnTo>
                    <a:pt x="327760" y="154346"/>
                  </a:lnTo>
                  <a:lnTo>
                    <a:pt x="328908" y="152849"/>
                  </a:lnTo>
                  <a:lnTo>
                    <a:pt x="328987" y="151451"/>
                  </a:lnTo>
                  <a:lnTo>
                    <a:pt x="329257" y="151246"/>
                  </a:lnTo>
                  <a:lnTo>
                    <a:pt x="329509" y="150875"/>
                  </a:lnTo>
                  <a:lnTo>
                    <a:pt x="329938" y="149462"/>
                  </a:lnTo>
                  <a:lnTo>
                    <a:pt x="329942" y="149291"/>
                  </a:lnTo>
                  <a:lnTo>
                    <a:pt x="329390" y="147842"/>
                  </a:lnTo>
                  <a:lnTo>
                    <a:pt x="328988" y="147663"/>
                  </a:lnTo>
                  <a:lnTo>
                    <a:pt x="328515" y="147749"/>
                  </a:lnTo>
                  <a:lnTo>
                    <a:pt x="327917" y="148141"/>
                  </a:lnTo>
                  <a:lnTo>
                    <a:pt x="326997" y="148295"/>
                  </a:lnTo>
                  <a:lnTo>
                    <a:pt x="325725" y="148354"/>
                  </a:lnTo>
                  <a:lnTo>
                    <a:pt x="324298" y="147886"/>
                  </a:lnTo>
                  <a:lnTo>
                    <a:pt x="323618" y="147455"/>
                  </a:lnTo>
                  <a:lnTo>
                    <a:pt x="321691" y="146523"/>
                  </a:lnTo>
                  <a:lnTo>
                    <a:pt x="320520" y="145773"/>
                  </a:lnTo>
                  <a:lnTo>
                    <a:pt x="320502" y="145576"/>
                  </a:lnTo>
                  <a:lnTo>
                    <a:pt x="318889" y="146696"/>
                  </a:lnTo>
                  <a:lnTo>
                    <a:pt x="318351" y="146914"/>
                  </a:lnTo>
                  <a:lnTo>
                    <a:pt x="314943" y="147028"/>
                  </a:lnTo>
                  <a:lnTo>
                    <a:pt x="314563" y="148529"/>
                  </a:lnTo>
                  <a:lnTo>
                    <a:pt x="314453" y="149493"/>
                  </a:lnTo>
                  <a:lnTo>
                    <a:pt x="313827" y="149831"/>
                  </a:lnTo>
                  <a:lnTo>
                    <a:pt x="313452" y="149697"/>
                  </a:lnTo>
                  <a:lnTo>
                    <a:pt x="313086" y="149221"/>
                  </a:lnTo>
                  <a:lnTo>
                    <a:pt x="312754" y="149016"/>
                  </a:lnTo>
                  <a:lnTo>
                    <a:pt x="312185" y="148853"/>
                  </a:lnTo>
                  <a:lnTo>
                    <a:pt x="311982" y="148875"/>
                  </a:lnTo>
                  <a:lnTo>
                    <a:pt x="311681" y="149150"/>
                  </a:lnTo>
                  <a:lnTo>
                    <a:pt x="311169" y="149421"/>
                  </a:lnTo>
                  <a:lnTo>
                    <a:pt x="310410" y="149180"/>
                  </a:lnTo>
                  <a:lnTo>
                    <a:pt x="310348" y="148641"/>
                  </a:lnTo>
                  <a:lnTo>
                    <a:pt x="309389" y="148511"/>
                  </a:lnTo>
                  <a:lnTo>
                    <a:pt x="309663" y="149452"/>
                  </a:lnTo>
                  <a:lnTo>
                    <a:pt x="309565" y="149812"/>
                  </a:lnTo>
                  <a:lnTo>
                    <a:pt x="309267" y="150123"/>
                  </a:lnTo>
                  <a:lnTo>
                    <a:pt x="308724" y="150504"/>
                  </a:lnTo>
                  <a:lnTo>
                    <a:pt x="307774" y="150571"/>
                  </a:lnTo>
                  <a:lnTo>
                    <a:pt x="307442" y="150571"/>
                  </a:lnTo>
                  <a:lnTo>
                    <a:pt x="307350" y="150080"/>
                  </a:lnTo>
                  <a:lnTo>
                    <a:pt x="307138" y="149850"/>
                  </a:lnTo>
                  <a:lnTo>
                    <a:pt x="306352" y="149445"/>
                  </a:lnTo>
                  <a:lnTo>
                    <a:pt x="304859" y="149141"/>
                  </a:lnTo>
                  <a:lnTo>
                    <a:pt x="303896" y="148505"/>
                  </a:lnTo>
                  <a:lnTo>
                    <a:pt x="303604" y="148227"/>
                  </a:lnTo>
                  <a:lnTo>
                    <a:pt x="303506" y="148030"/>
                  </a:lnTo>
                  <a:lnTo>
                    <a:pt x="302833" y="147919"/>
                  </a:lnTo>
                  <a:lnTo>
                    <a:pt x="302302" y="148316"/>
                  </a:lnTo>
                  <a:lnTo>
                    <a:pt x="301392" y="148565"/>
                  </a:lnTo>
                  <a:lnTo>
                    <a:pt x="300266" y="147995"/>
                  </a:lnTo>
                  <a:lnTo>
                    <a:pt x="299166" y="148162"/>
                  </a:lnTo>
                  <a:lnTo>
                    <a:pt x="298295" y="147959"/>
                  </a:lnTo>
                  <a:lnTo>
                    <a:pt x="298191" y="147062"/>
                  </a:lnTo>
                  <a:lnTo>
                    <a:pt x="298376" y="146564"/>
                  </a:lnTo>
                  <a:lnTo>
                    <a:pt x="298562" y="146296"/>
                  </a:lnTo>
                  <a:lnTo>
                    <a:pt x="298704" y="145415"/>
                  </a:lnTo>
                  <a:lnTo>
                    <a:pt x="298691" y="144872"/>
                  </a:lnTo>
                  <a:lnTo>
                    <a:pt x="298536" y="144564"/>
                  </a:lnTo>
                  <a:lnTo>
                    <a:pt x="298466" y="143634"/>
                  </a:lnTo>
                  <a:lnTo>
                    <a:pt x="298541" y="143393"/>
                  </a:lnTo>
                  <a:lnTo>
                    <a:pt x="299341" y="142627"/>
                  </a:lnTo>
                  <a:lnTo>
                    <a:pt x="300637" y="141992"/>
                  </a:lnTo>
                  <a:lnTo>
                    <a:pt x="300902" y="142019"/>
                  </a:lnTo>
                  <a:lnTo>
                    <a:pt x="301583" y="141766"/>
                  </a:lnTo>
                  <a:lnTo>
                    <a:pt x="301866" y="141480"/>
                  </a:lnTo>
                  <a:lnTo>
                    <a:pt x="301972" y="141276"/>
                  </a:lnTo>
                  <a:lnTo>
                    <a:pt x="301972" y="140912"/>
                  </a:lnTo>
                  <a:lnTo>
                    <a:pt x="301404" y="138770"/>
                  </a:lnTo>
                  <a:lnTo>
                    <a:pt x="300962" y="138335"/>
                  </a:lnTo>
                  <a:lnTo>
                    <a:pt x="300463" y="138089"/>
                  </a:lnTo>
                  <a:lnTo>
                    <a:pt x="300281" y="137762"/>
                  </a:lnTo>
                  <a:lnTo>
                    <a:pt x="299804" y="137721"/>
                  </a:lnTo>
                  <a:lnTo>
                    <a:pt x="299264" y="137821"/>
                  </a:lnTo>
                  <a:lnTo>
                    <a:pt x="298681" y="137617"/>
                  </a:lnTo>
                  <a:lnTo>
                    <a:pt x="298318" y="137215"/>
                  </a:lnTo>
                  <a:lnTo>
                    <a:pt x="297598" y="136884"/>
                  </a:lnTo>
                  <a:lnTo>
                    <a:pt x="297102" y="137783"/>
                  </a:lnTo>
                  <a:lnTo>
                    <a:pt x="296386" y="138140"/>
                  </a:lnTo>
                  <a:lnTo>
                    <a:pt x="296147" y="138177"/>
                  </a:lnTo>
                  <a:lnTo>
                    <a:pt x="295550" y="137962"/>
                  </a:lnTo>
                  <a:lnTo>
                    <a:pt x="295006" y="137118"/>
                  </a:lnTo>
                  <a:lnTo>
                    <a:pt x="294980" y="136397"/>
                  </a:lnTo>
                  <a:lnTo>
                    <a:pt x="294692" y="136493"/>
                  </a:lnTo>
                  <a:lnTo>
                    <a:pt x="294599" y="136880"/>
                  </a:lnTo>
                  <a:lnTo>
                    <a:pt x="294551" y="137259"/>
                  </a:lnTo>
                  <a:lnTo>
                    <a:pt x="293640" y="137887"/>
                  </a:lnTo>
                  <a:lnTo>
                    <a:pt x="292999" y="137843"/>
                  </a:lnTo>
                  <a:lnTo>
                    <a:pt x="292676" y="136687"/>
                  </a:lnTo>
                  <a:lnTo>
                    <a:pt x="292901" y="136371"/>
                  </a:lnTo>
                  <a:lnTo>
                    <a:pt x="293586" y="136245"/>
                  </a:lnTo>
                  <a:lnTo>
                    <a:pt x="293277" y="136155"/>
                  </a:lnTo>
                  <a:lnTo>
                    <a:pt x="292224" y="136167"/>
                  </a:lnTo>
                  <a:lnTo>
                    <a:pt x="291751" y="136587"/>
                  </a:lnTo>
                  <a:lnTo>
                    <a:pt x="290973" y="136379"/>
                  </a:lnTo>
                  <a:lnTo>
                    <a:pt x="289376" y="135696"/>
                  </a:lnTo>
                  <a:lnTo>
                    <a:pt x="289340" y="135517"/>
                  </a:lnTo>
                  <a:lnTo>
                    <a:pt x="288628" y="134975"/>
                  </a:lnTo>
                  <a:lnTo>
                    <a:pt x="287893" y="134659"/>
                  </a:lnTo>
                  <a:lnTo>
                    <a:pt x="287574" y="133611"/>
                  </a:lnTo>
                  <a:lnTo>
                    <a:pt x="287299" y="133347"/>
                  </a:lnTo>
                  <a:lnTo>
                    <a:pt x="286565" y="132844"/>
                  </a:lnTo>
                  <a:lnTo>
                    <a:pt x="286548" y="140860"/>
                  </a:lnTo>
                  <a:lnTo>
                    <a:pt x="294937" y="140898"/>
                  </a:lnTo>
                  <a:lnTo>
                    <a:pt x="294986" y="146258"/>
                  </a:lnTo>
                  <a:lnTo>
                    <a:pt x="293676" y="146422"/>
                  </a:lnTo>
                  <a:lnTo>
                    <a:pt x="292568" y="146708"/>
                  </a:lnTo>
                  <a:lnTo>
                    <a:pt x="292082" y="147039"/>
                  </a:lnTo>
                  <a:lnTo>
                    <a:pt x="291994" y="147236"/>
                  </a:lnTo>
                  <a:lnTo>
                    <a:pt x="291945" y="147720"/>
                  </a:lnTo>
                  <a:lnTo>
                    <a:pt x="291769" y="148236"/>
                  </a:lnTo>
                  <a:lnTo>
                    <a:pt x="290842" y="149489"/>
                  </a:lnTo>
                  <a:lnTo>
                    <a:pt x="290653" y="150367"/>
                  </a:lnTo>
                  <a:lnTo>
                    <a:pt x="290467" y="150675"/>
                  </a:lnTo>
                  <a:lnTo>
                    <a:pt x="289629" y="151546"/>
                  </a:lnTo>
                  <a:lnTo>
                    <a:pt x="289073" y="151973"/>
                  </a:lnTo>
                  <a:lnTo>
                    <a:pt x="288923" y="152449"/>
                  </a:lnTo>
                  <a:lnTo>
                    <a:pt x="288760" y="152676"/>
                  </a:lnTo>
                  <a:lnTo>
                    <a:pt x="288709" y="155063"/>
                  </a:lnTo>
                  <a:lnTo>
                    <a:pt x="283808" y="155026"/>
                  </a:lnTo>
                  <a:lnTo>
                    <a:pt x="283857" y="159757"/>
                  </a:lnTo>
                  <a:lnTo>
                    <a:pt x="284320" y="159742"/>
                  </a:lnTo>
                  <a:lnTo>
                    <a:pt x="284797" y="159838"/>
                  </a:lnTo>
                  <a:lnTo>
                    <a:pt x="284840" y="160129"/>
                  </a:lnTo>
                  <a:lnTo>
                    <a:pt x="284615" y="160999"/>
                  </a:lnTo>
                  <a:lnTo>
                    <a:pt x="284646" y="161226"/>
                  </a:lnTo>
                  <a:lnTo>
                    <a:pt x="285291" y="162159"/>
                  </a:lnTo>
                  <a:lnTo>
                    <a:pt x="283825" y="162151"/>
                  </a:lnTo>
                  <a:lnTo>
                    <a:pt x="283827" y="166076"/>
                  </a:lnTo>
                  <a:lnTo>
                    <a:pt x="283761" y="166292"/>
                  </a:lnTo>
                  <a:lnTo>
                    <a:pt x="282370" y="165134"/>
                  </a:lnTo>
                  <a:lnTo>
                    <a:pt x="282371" y="165302"/>
                  </a:lnTo>
                  <a:lnTo>
                    <a:pt x="282335" y="169179"/>
                  </a:lnTo>
                  <a:lnTo>
                    <a:pt x="272843" y="169087"/>
                  </a:lnTo>
                  <a:lnTo>
                    <a:pt x="272801" y="167949"/>
                  </a:lnTo>
                  <a:lnTo>
                    <a:pt x="272644" y="167931"/>
                  </a:lnTo>
                  <a:lnTo>
                    <a:pt x="270095" y="167951"/>
                  </a:lnTo>
                  <a:lnTo>
                    <a:pt x="269293" y="168352"/>
                  </a:lnTo>
                  <a:lnTo>
                    <a:pt x="268394" y="168578"/>
                  </a:lnTo>
                  <a:lnTo>
                    <a:pt x="267160" y="168440"/>
                  </a:lnTo>
                  <a:lnTo>
                    <a:pt x="266998" y="168300"/>
                  </a:lnTo>
                  <a:lnTo>
                    <a:pt x="266539" y="169213"/>
                  </a:lnTo>
                  <a:lnTo>
                    <a:pt x="266807" y="169919"/>
                  </a:lnTo>
                  <a:lnTo>
                    <a:pt x="267318" y="170782"/>
                  </a:lnTo>
                  <a:lnTo>
                    <a:pt x="268004" y="171035"/>
                  </a:lnTo>
                  <a:lnTo>
                    <a:pt x="268313" y="171009"/>
                  </a:lnTo>
                  <a:lnTo>
                    <a:pt x="268793" y="171441"/>
                  </a:lnTo>
                  <a:lnTo>
                    <a:pt x="268357" y="171734"/>
                  </a:lnTo>
                  <a:lnTo>
                    <a:pt x="267964" y="171537"/>
                  </a:lnTo>
                  <a:lnTo>
                    <a:pt x="267480" y="171094"/>
                  </a:lnTo>
                  <a:lnTo>
                    <a:pt x="266842" y="170864"/>
                  </a:lnTo>
                  <a:lnTo>
                    <a:pt x="265393" y="170763"/>
                  </a:lnTo>
                  <a:lnTo>
                    <a:pt x="264904" y="170566"/>
                  </a:lnTo>
                  <a:lnTo>
                    <a:pt x="264922" y="170287"/>
                  </a:lnTo>
                  <a:lnTo>
                    <a:pt x="264614" y="169941"/>
                  </a:lnTo>
                  <a:lnTo>
                    <a:pt x="264182" y="170309"/>
                  </a:lnTo>
                  <a:lnTo>
                    <a:pt x="263415" y="170577"/>
                  </a:lnTo>
                  <a:lnTo>
                    <a:pt x="263111" y="171320"/>
                  </a:lnTo>
                  <a:lnTo>
                    <a:pt x="262552" y="171381"/>
                  </a:lnTo>
                  <a:lnTo>
                    <a:pt x="259337" y="171383"/>
                  </a:lnTo>
                  <a:lnTo>
                    <a:pt x="259332" y="171553"/>
                  </a:lnTo>
                  <a:lnTo>
                    <a:pt x="259562" y="172276"/>
                  </a:lnTo>
                  <a:lnTo>
                    <a:pt x="259382" y="172395"/>
                  </a:lnTo>
                  <a:lnTo>
                    <a:pt x="258589" y="172246"/>
                  </a:lnTo>
                  <a:lnTo>
                    <a:pt x="258294" y="172005"/>
                  </a:lnTo>
                  <a:lnTo>
                    <a:pt x="257655" y="171697"/>
                  </a:lnTo>
                  <a:lnTo>
                    <a:pt x="256827" y="171470"/>
                  </a:lnTo>
                  <a:lnTo>
                    <a:pt x="256334" y="171667"/>
                  </a:lnTo>
                  <a:lnTo>
                    <a:pt x="256449" y="172020"/>
                  </a:lnTo>
                  <a:lnTo>
                    <a:pt x="256234" y="173073"/>
                  </a:lnTo>
                  <a:lnTo>
                    <a:pt x="256093" y="173281"/>
                  </a:lnTo>
                  <a:lnTo>
                    <a:pt x="255877" y="173143"/>
                  </a:lnTo>
                  <a:lnTo>
                    <a:pt x="255921" y="172935"/>
                  </a:lnTo>
                  <a:lnTo>
                    <a:pt x="255828" y="172708"/>
                  </a:lnTo>
                  <a:lnTo>
                    <a:pt x="255639" y="172638"/>
                  </a:lnTo>
                  <a:lnTo>
                    <a:pt x="255459" y="173166"/>
                  </a:lnTo>
                  <a:lnTo>
                    <a:pt x="255420" y="174036"/>
                  </a:lnTo>
                  <a:lnTo>
                    <a:pt x="255689" y="174340"/>
                  </a:lnTo>
                  <a:lnTo>
                    <a:pt x="255161" y="174694"/>
                  </a:lnTo>
                  <a:lnTo>
                    <a:pt x="254443" y="174903"/>
                  </a:lnTo>
                  <a:lnTo>
                    <a:pt x="253794" y="174980"/>
                  </a:lnTo>
                  <a:lnTo>
                    <a:pt x="253287" y="175158"/>
                  </a:lnTo>
                  <a:lnTo>
                    <a:pt x="253001" y="175645"/>
                  </a:lnTo>
                  <a:lnTo>
                    <a:pt x="252209" y="175448"/>
                  </a:lnTo>
                  <a:lnTo>
                    <a:pt x="251482" y="175957"/>
                  </a:lnTo>
                  <a:lnTo>
                    <a:pt x="251112" y="175797"/>
                  </a:lnTo>
                  <a:lnTo>
                    <a:pt x="250949" y="175615"/>
                  </a:lnTo>
                  <a:lnTo>
                    <a:pt x="250870" y="175481"/>
                  </a:lnTo>
                  <a:lnTo>
                    <a:pt x="250743" y="174745"/>
                  </a:lnTo>
                  <a:lnTo>
                    <a:pt x="251527" y="173864"/>
                  </a:lnTo>
                  <a:lnTo>
                    <a:pt x="252092" y="172385"/>
                  </a:lnTo>
                  <a:lnTo>
                    <a:pt x="251176" y="172381"/>
                  </a:lnTo>
                  <a:lnTo>
                    <a:pt x="250449" y="172247"/>
                  </a:lnTo>
                  <a:lnTo>
                    <a:pt x="249335" y="172477"/>
                  </a:lnTo>
                  <a:lnTo>
                    <a:pt x="249238" y="171257"/>
                  </a:lnTo>
                  <a:lnTo>
                    <a:pt x="249644" y="170090"/>
                  </a:lnTo>
                  <a:lnTo>
                    <a:pt x="251116" y="168102"/>
                  </a:lnTo>
                  <a:lnTo>
                    <a:pt x="251461" y="167333"/>
                  </a:lnTo>
                  <a:lnTo>
                    <a:pt x="252620" y="165783"/>
                  </a:lnTo>
                  <a:lnTo>
                    <a:pt x="253304" y="165025"/>
                  </a:lnTo>
                  <a:lnTo>
                    <a:pt x="253777" y="163699"/>
                  </a:lnTo>
                  <a:lnTo>
                    <a:pt x="254139" y="163461"/>
                  </a:lnTo>
                  <a:lnTo>
                    <a:pt x="254055" y="163052"/>
                  </a:lnTo>
                  <a:lnTo>
                    <a:pt x="253644" y="162487"/>
                  </a:lnTo>
                  <a:lnTo>
                    <a:pt x="247078" y="162481"/>
                  </a:lnTo>
                  <a:lnTo>
                    <a:pt x="248250" y="162505"/>
                  </a:lnTo>
                  <a:lnTo>
                    <a:pt x="248516" y="162582"/>
                  </a:lnTo>
                  <a:lnTo>
                    <a:pt x="248701" y="162782"/>
                  </a:lnTo>
                  <a:lnTo>
                    <a:pt x="248765" y="163299"/>
                  </a:lnTo>
                  <a:lnTo>
                    <a:pt x="248730" y="163567"/>
                  </a:lnTo>
                  <a:lnTo>
                    <a:pt x="248549" y="163719"/>
                  </a:lnTo>
                  <a:lnTo>
                    <a:pt x="248174" y="163790"/>
                  </a:lnTo>
                  <a:lnTo>
                    <a:pt x="246675" y="165291"/>
                  </a:lnTo>
                  <a:lnTo>
                    <a:pt x="246327" y="165518"/>
                  </a:lnTo>
                  <a:lnTo>
                    <a:pt x="243044" y="166571"/>
                  </a:lnTo>
                  <a:lnTo>
                    <a:pt x="239627" y="166574"/>
                  </a:lnTo>
                  <a:lnTo>
                    <a:pt x="239607" y="175465"/>
                  </a:lnTo>
                  <a:lnTo>
                    <a:pt x="238998" y="174850"/>
                  </a:lnTo>
                  <a:lnTo>
                    <a:pt x="238760" y="174832"/>
                  </a:lnTo>
                  <a:lnTo>
                    <a:pt x="238836" y="176047"/>
                  </a:lnTo>
                  <a:lnTo>
                    <a:pt x="238824" y="177088"/>
                  </a:lnTo>
                  <a:lnTo>
                    <a:pt x="237945" y="177181"/>
                  </a:lnTo>
                  <a:lnTo>
                    <a:pt x="237131" y="177043"/>
                  </a:lnTo>
                  <a:lnTo>
                    <a:pt x="236885" y="176779"/>
                  </a:lnTo>
                  <a:lnTo>
                    <a:pt x="235460" y="175771"/>
                  </a:lnTo>
                  <a:lnTo>
                    <a:pt x="234021" y="174912"/>
                  </a:lnTo>
                  <a:lnTo>
                    <a:pt x="233916" y="171559"/>
                  </a:lnTo>
                  <a:lnTo>
                    <a:pt x="233185" y="171570"/>
                  </a:lnTo>
                  <a:lnTo>
                    <a:pt x="232617" y="171473"/>
                  </a:lnTo>
                  <a:lnTo>
                    <a:pt x="231547" y="171217"/>
                  </a:lnTo>
                  <a:lnTo>
                    <a:pt x="231085" y="171001"/>
                  </a:lnTo>
                  <a:lnTo>
                    <a:pt x="229622" y="171291"/>
                  </a:lnTo>
                  <a:lnTo>
                    <a:pt x="225139" y="171255"/>
                  </a:lnTo>
                  <a:lnTo>
                    <a:pt x="224861" y="170661"/>
                  </a:lnTo>
                  <a:lnTo>
                    <a:pt x="224689" y="170527"/>
                  </a:lnTo>
                  <a:lnTo>
                    <a:pt x="222954" y="170881"/>
                  </a:lnTo>
                  <a:lnTo>
                    <a:pt x="221970" y="171800"/>
                  </a:lnTo>
                  <a:lnTo>
                    <a:pt x="221310" y="172788"/>
                  </a:lnTo>
                  <a:lnTo>
                    <a:pt x="221252" y="173743"/>
                  </a:lnTo>
                  <a:lnTo>
                    <a:pt x="221970" y="174476"/>
                  </a:lnTo>
                  <a:lnTo>
                    <a:pt x="222170" y="174777"/>
                  </a:lnTo>
                  <a:lnTo>
                    <a:pt x="220502" y="176084"/>
                  </a:lnTo>
                  <a:lnTo>
                    <a:pt x="220185" y="176415"/>
                  </a:lnTo>
                  <a:lnTo>
                    <a:pt x="220185" y="176553"/>
                  </a:lnTo>
                  <a:lnTo>
                    <a:pt x="219960" y="176917"/>
                  </a:lnTo>
                  <a:lnTo>
                    <a:pt x="218912" y="178057"/>
                  </a:lnTo>
                  <a:lnTo>
                    <a:pt x="219013" y="178593"/>
                  </a:lnTo>
                  <a:lnTo>
                    <a:pt x="219615" y="179087"/>
                  </a:lnTo>
                  <a:lnTo>
                    <a:pt x="220569" y="180393"/>
                  </a:lnTo>
                  <a:lnTo>
                    <a:pt x="220208" y="181177"/>
                  </a:lnTo>
                  <a:lnTo>
                    <a:pt x="220207" y="181998"/>
                  </a:lnTo>
                  <a:lnTo>
                    <a:pt x="219446" y="182749"/>
                  </a:lnTo>
                  <a:lnTo>
                    <a:pt x="219441" y="183031"/>
                  </a:lnTo>
                  <a:lnTo>
                    <a:pt x="219700" y="183819"/>
                  </a:lnTo>
                  <a:lnTo>
                    <a:pt x="219651" y="184663"/>
                  </a:lnTo>
                  <a:lnTo>
                    <a:pt x="219137" y="184496"/>
                  </a:lnTo>
                  <a:lnTo>
                    <a:pt x="218956" y="184276"/>
                  </a:lnTo>
                  <a:lnTo>
                    <a:pt x="218367" y="183930"/>
                  </a:lnTo>
                  <a:lnTo>
                    <a:pt x="217633" y="183912"/>
                  </a:lnTo>
                  <a:lnTo>
                    <a:pt x="217321" y="183726"/>
                  </a:lnTo>
                  <a:lnTo>
                    <a:pt x="217594" y="183458"/>
                  </a:lnTo>
                  <a:lnTo>
                    <a:pt x="216741" y="183084"/>
                  </a:lnTo>
                  <a:lnTo>
                    <a:pt x="216354" y="183225"/>
                  </a:lnTo>
                  <a:lnTo>
                    <a:pt x="214801" y="183268"/>
                  </a:lnTo>
                  <a:lnTo>
                    <a:pt x="214256" y="183495"/>
                  </a:lnTo>
                  <a:lnTo>
                    <a:pt x="213847" y="183948"/>
                  </a:lnTo>
                  <a:lnTo>
                    <a:pt x="213495" y="183974"/>
                  </a:lnTo>
                  <a:lnTo>
                    <a:pt x="213183" y="183080"/>
                  </a:lnTo>
                  <a:lnTo>
                    <a:pt x="212778" y="182800"/>
                  </a:lnTo>
                  <a:lnTo>
                    <a:pt x="212251" y="182807"/>
                  </a:lnTo>
                  <a:lnTo>
                    <a:pt x="211973" y="181975"/>
                  </a:lnTo>
                  <a:lnTo>
                    <a:pt x="211982" y="181298"/>
                  </a:lnTo>
                  <a:lnTo>
                    <a:pt x="212448" y="180443"/>
                  </a:lnTo>
                  <a:lnTo>
                    <a:pt x="212505" y="180142"/>
                  </a:lnTo>
                  <a:lnTo>
                    <a:pt x="212439" y="179874"/>
                  </a:lnTo>
                  <a:lnTo>
                    <a:pt x="211674" y="179261"/>
                  </a:lnTo>
                  <a:lnTo>
                    <a:pt x="211669" y="178979"/>
                  </a:lnTo>
                  <a:lnTo>
                    <a:pt x="211880" y="178648"/>
                  </a:lnTo>
                  <a:lnTo>
                    <a:pt x="212105" y="178715"/>
                  </a:lnTo>
                  <a:lnTo>
                    <a:pt x="212307" y="178425"/>
                  </a:lnTo>
                  <a:lnTo>
                    <a:pt x="212325" y="178257"/>
                  </a:lnTo>
                  <a:lnTo>
                    <a:pt x="212221" y="178124"/>
                  </a:lnTo>
                  <a:lnTo>
                    <a:pt x="211141" y="178113"/>
                  </a:lnTo>
                  <a:lnTo>
                    <a:pt x="210036" y="177927"/>
                  </a:lnTo>
                  <a:lnTo>
                    <a:pt x="209020" y="178307"/>
                  </a:lnTo>
                  <a:lnTo>
                    <a:pt x="208065" y="178883"/>
                  </a:lnTo>
                  <a:lnTo>
                    <a:pt x="207727" y="179014"/>
                  </a:lnTo>
                  <a:lnTo>
                    <a:pt x="207287" y="179006"/>
                  </a:lnTo>
                  <a:lnTo>
                    <a:pt x="206473" y="178947"/>
                  </a:lnTo>
                  <a:lnTo>
                    <a:pt x="204886" y="179349"/>
                  </a:lnTo>
                  <a:lnTo>
                    <a:pt x="204067" y="180021"/>
                  </a:lnTo>
                  <a:lnTo>
                    <a:pt x="204028" y="180300"/>
                  </a:lnTo>
                  <a:lnTo>
                    <a:pt x="203957" y="180590"/>
                  </a:lnTo>
                  <a:lnTo>
                    <a:pt x="203763" y="180876"/>
                  </a:lnTo>
                  <a:lnTo>
                    <a:pt x="203280" y="181151"/>
                  </a:lnTo>
                  <a:lnTo>
                    <a:pt x="202566" y="181135"/>
                  </a:lnTo>
                  <a:lnTo>
                    <a:pt x="203160" y="181353"/>
                  </a:lnTo>
                  <a:lnTo>
                    <a:pt x="203723" y="181662"/>
                  </a:lnTo>
                  <a:lnTo>
                    <a:pt x="204264" y="183042"/>
                  </a:lnTo>
                  <a:lnTo>
                    <a:pt x="205330" y="184743"/>
                  </a:lnTo>
                  <a:lnTo>
                    <a:pt x="205785" y="185203"/>
                  </a:lnTo>
                  <a:lnTo>
                    <a:pt x="206114" y="185837"/>
                  </a:lnTo>
                  <a:lnTo>
                    <a:pt x="206757" y="187884"/>
                  </a:lnTo>
                  <a:lnTo>
                    <a:pt x="206595" y="189179"/>
                  </a:lnTo>
                  <a:lnTo>
                    <a:pt x="206324" y="189614"/>
                  </a:lnTo>
                  <a:lnTo>
                    <a:pt x="206402" y="189847"/>
                  </a:lnTo>
                  <a:lnTo>
                    <a:pt x="206671" y="190057"/>
                  </a:lnTo>
                  <a:lnTo>
                    <a:pt x="207917" y="189995"/>
                  </a:lnTo>
                  <a:lnTo>
                    <a:pt x="209017" y="190557"/>
                  </a:lnTo>
                  <a:lnTo>
                    <a:pt x="209578" y="190821"/>
                  </a:lnTo>
                  <a:lnTo>
                    <a:pt x="209268" y="191434"/>
                  </a:lnTo>
                  <a:lnTo>
                    <a:pt x="209355" y="191615"/>
                  </a:lnTo>
                  <a:lnTo>
                    <a:pt x="211217" y="193778"/>
                  </a:lnTo>
                  <a:lnTo>
                    <a:pt x="211436" y="194103"/>
                  </a:lnTo>
                  <a:lnTo>
                    <a:pt x="211984" y="195302"/>
                  </a:lnTo>
                  <a:lnTo>
                    <a:pt x="212288" y="195395"/>
                  </a:lnTo>
                  <a:lnTo>
                    <a:pt x="213356" y="195360"/>
                  </a:lnTo>
                  <a:lnTo>
                    <a:pt x="213765" y="195697"/>
                  </a:lnTo>
                  <a:lnTo>
                    <a:pt x="214015" y="195769"/>
                  </a:lnTo>
                  <a:lnTo>
                    <a:pt x="214888" y="195548"/>
                  </a:lnTo>
                  <a:lnTo>
                    <a:pt x="215395" y="195595"/>
                  </a:lnTo>
                  <a:lnTo>
                    <a:pt x="215559" y="195773"/>
                  </a:lnTo>
                  <a:lnTo>
                    <a:pt x="215661" y="196047"/>
                  </a:lnTo>
                  <a:lnTo>
                    <a:pt x="216132" y="196480"/>
                  </a:lnTo>
                  <a:lnTo>
                    <a:pt x="216437" y="195931"/>
                  </a:lnTo>
                  <a:lnTo>
                    <a:pt x="217149" y="195191"/>
                  </a:lnTo>
                  <a:lnTo>
                    <a:pt x="217726" y="194805"/>
                  </a:lnTo>
                  <a:lnTo>
                    <a:pt x="218163" y="194793"/>
                  </a:lnTo>
                  <a:lnTo>
                    <a:pt x="218656" y="195029"/>
                  </a:lnTo>
                  <a:lnTo>
                    <a:pt x="218915" y="195029"/>
                  </a:lnTo>
                  <a:lnTo>
                    <a:pt x="220316" y="194538"/>
                  </a:lnTo>
                  <a:lnTo>
                    <a:pt x="220665" y="194170"/>
                  </a:lnTo>
                  <a:lnTo>
                    <a:pt x="220741" y="193454"/>
                  </a:lnTo>
                  <a:lnTo>
                    <a:pt x="220945" y="192765"/>
                  </a:lnTo>
                  <a:lnTo>
                    <a:pt x="221620" y="191451"/>
                  </a:lnTo>
                  <a:lnTo>
                    <a:pt x="222500" y="190334"/>
                  </a:lnTo>
                  <a:lnTo>
                    <a:pt x="222996" y="190022"/>
                  </a:lnTo>
                  <a:lnTo>
                    <a:pt x="223432" y="189741"/>
                  </a:lnTo>
                  <a:lnTo>
                    <a:pt x="224798" y="189782"/>
                  </a:lnTo>
                  <a:lnTo>
                    <a:pt x="225603" y="190012"/>
                  </a:lnTo>
                  <a:lnTo>
                    <a:pt x="226438" y="190130"/>
                  </a:lnTo>
                  <a:lnTo>
                    <a:pt x="226917" y="190480"/>
                  </a:lnTo>
                  <a:lnTo>
                    <a:pt x="227475" y="190740"/>
                  </a:lnTo>
                  <a:lnTo>
                    <a:pt x="228877" y="190999"/>
                  </a:lnTo>
                  <a:lnTo>
                    <a:pt x="230032" y="191412"/>
                  </a:lnTo>
                  <a:lnTo>
                    <a:pt x="229918" y="191587"/>
                  </a:lnTo>
                  <a:lnTo>
                    <a:pt x="229123" y="192092"/>
                  </a:lnTo>
                  <a:lnTo>
                    <a:pt x="229000" y="192765"/>
                  </a:lnTo>
                  <a:lnTo>
                    <a:pt x="229031" y="192918"/>
                  </a:lnTo>
                  <a:lnTo>
                    <a:pt x="229440" y="193282"/>
                  </a:lnTo>
                  <a:lnTo>
                    <a:pt x="230349" y="193531"/>
                  </a:lnTo>
                  <a:lnTo>
                    <a:pt x="232729" y="193858"/>
                  </a:lnTo>
                  <a:lnTo>
                    <a:pt x="233515" y="194527"/>
                  </a:lnTo>
                  <a:lnTo>
                    <a:pt x="233599" y="194684"/>
                  </a:lnTo>
                  <a:lnTo>
                    <a:pt x="233629" y="196222"/>
                  </a:lnTo>
                  <a:lnTo>
                    <a:pt x="232801" y="196866"/>
                  </a:lnTo>
                  <a:lnTo>
                    <a:pt x="232433" y="198217"/>
                  </a:lnTo>
                  <a:lnTo>
                    <a:pt x="233079" y="198828"/>
                  </a:lnTo>
                  <a:lnTo>
                    <a:pt x="233549" y="198895"/>
                  </a:lnTo>
                  <a:lnTo>
                    <a:pt x="233781" y="199092"/>
                  </a:lnTo>
                  <a:lnTo>
                    <a:pt x="234150" y="199590"/>
                  </a:lnTo>
                  <a:lnTo>
                    <a:pt x="234166" y="201873"/>
                  </a:lnTo>
                  <a:lnTo>
                    <a:pt x="232806" y="201951"/>
                  </a:lnTo>
                  <a:lnTo>
                    <a:pt x="232783" y="204221"/>
                  </a:lnTo>
                  <a:lnTo>
                    <a:pt x="234099" y="204281"/>
                  </a:lnTo>
                  <a:lnTo>
                    <a:pt x="234284" y="204426"/>
                  </a:lnTo>
                  <a:lnTo>
                    <a:pt x="234208" y="206607"/>
                  </a:lnTo>
                  <a:lnTo>
                    <a:pt x="231449" y="206593"/>
                  </a:lnTo>
                  <a:lnTo>
                    <a:pt x="231436" y="212462"/>
                  </a:lnTo>
                  <a:lnTo>
                    <a:pt x="228631" y="212511"/>
                  </a:lnTo>
                  <a:lnTo>
                    <a:pt x="228649" y="215656"/>
                  </a:lnTo>
                  <a:lnTo>
                    <a:pt x="229424" y="216235"/>
                  </a:lnTo>
                  <a:lnTo>
                    <a:pt x="230135" y="217420"/>
                  </a:lnTo>
                  <a:lnTo>
                    <a:pt x="230156" y="217982"/>
                  </a:lnTo>
                  <a:lnTo>
                    <a:pt x="228820" y="218339"/>
                  </a:lnTo>
                  <a:lnTo>
                    <a:pt x="228019" y="218440"/>
                  </a:lnTo>
                  <a:lnTo>
                    <a:pt x="220566" y="218438"/>
                  </a:lnTo>
                  <a:lnTo>
                    <a:pt x="220597" y="222054"/>
                  </a:lnTo>
                  <a:lnTo>
                    <a:pt x="225345" y="221894"/>
                  </a:lnTo>
                  <a:lnTo>
                    <a:pt x="229320" y="221917"/>
                  </a:lnTo>
                  <a:lnTo>
                    <a:pt x="228837" y="223251"/>
                  </a:lnTo>
                  <a:lnTo>
                    <a:pt x="228708" y="224791"/>
                  </a:lnTo>
                  <a:lnTo>
                    <a:pt x="227933" y="224766"/>
                  </a:lnTo>
                  <a:lnTo>
                    <a:pt x="226961" y="225060"/>
                  </a:lnTo>
                  <a:lnTo>
                    <a:pt x="226817" y="225190"/>
                  </a:lnTo>
                  <a:lnTo>
                    <a:pt x="226073" y="225517"/>
                  </a:lnTo>
                  <a:lnTo>
                    <a:pt x="222960" y="225549"/>
                  </a:lnTo>
                  <a:lnTo>
                    <a:pt x="223166" y="228671"/>
                  </a:lnTo>
                  <a:lnTo>
                    <a:pt x="225048" y="231269"/>
                  </a:lnTo>
                  <a:lnTo>
                    <a:pt x="225875" y="232629"/>
                  </a:lnTo>
                  <a:lnTo>
                    <a:pt x="225906" y="233298"/>
                  </a:lnTo>
                  <a:lnTo>
                    <a:pt x="225635" y="233745"/>
                  </a:lnTo>
                  <a:lnTo>
                    <a:pt x="225687" y="239342"/>
                  </a:lnTo>
                  <a:lnTo>
                    <a:pt x="222943" y="239306"/>
                  </a:lnTo>
                  <a:lnTo>
                    <a:pt x="222917" y="239689"/>
                  </a:lnTo>
                  <a:lnTo>
                    <a:pt x="222175" y="240222"/>
                  </a:lnTo>
                  <a:lnTo>
                    <a:pt x="220991" y="240459"/>
                  </a:lnTo>
                  <a:lnTo>
                    <a:pt x="220248" y="240514"/>
                  </a:lnTo>
                  <a:lnTo>
                    <a:pt x="219370" y="241302"/>
                  </a:lnTo>
                  <a:lnTo>
                    <a:pt x="218955" y="241476"/>
                  </a:lnTo>
                  <a:lnTo>
                    <a:pt x="218373" y="241937"/>
                  </a:lnTo>
                  <a:lnTo>
                    <a:pt x="217320" y="243030"/>
                  </a:lnTo>
                  <a:lnTo>
                    <a:pt x="217268" y="243163"/>
                  </a:lnTo>
                  <a:lnTo>
                    <a:pt x="217325" y="243687"/>
                  </a:lnTo>
                  <a:lnTo>
                    <a:pt x="218660" y="244356"/>
                  </a:lnTo>
                  <a:lnTo>
                    <a:pt x="218830" y="244404"/>
                  </a:lnTo>
                  <a:lnTo>
                    <a:pt x="219533" y="244334"/>
                  </a:lnTo>
                  <a:lnTo>
                    <a:pt x="219455" y="244795"/>
                  </a:lnTo>
                  <a:lnTo>
                    <a:pt x="219371" y="244940"/>
                  </a:lnTo>
                  <a:lnTo>
                    <a:pt x="219192" y="245055"/>
                  </a:lnTo>
                  <a:lnTo>
                    <a:pt x="218075" y="245040"/>
                  </a:lnTo>
                  <a:lnTo>
                    <a:pt x="217821" y="245270"/>
                  </a:lnTo>
                  <a:lnTo>
                    <a:pt x="217721" y="245508"/>
                  </a:lnTo>
                  <a:lnTo>
                    <a:pt x="216398" y="245757"/>
                  </a:lnTo>
                  <a:lnTo>
                    <a:pt x="215966" y="246091"/>
                  </a:lnTo>
                  <a:lnTo>
                    <a:pt x="214713" y="247608"/>
                  </a:lnTo>
                  <a:lnTo>
                    <a:pt x="214722" y="249459"/>
                  </a:lnTo>
                  <a:lnTo>
                    <a:pt x="214634" y="249767"/>
                  </a:lnTo>
                  <a:lnTo>
                    <a:pt x="210576" y="249816"/>
                  </a:lnTo>
                  <a:lnTo>
                    <a:pt x="210087" y="249753"/>
                  </a:lnTo>
                  <a:lnTo>
                    <a:pt x="209834" y="249579"/>
                  </a:lnTo>
                  <a:lnTo>
                    <a:pt x="209494" y="249512"/>
                  </a:lnTo>
                  <a:lnTo>
                    <a:pt x="209180" y="249735"/>
                  </a:lnTo>
                  <a:lnTo>
                    <a:pt x="208962" y="250181"/>
                  </a:lnTo>
                  <a:lnTo>
                    <a:pt x="210616" y="251117"/>
                  </a:lnTo>
                  <a:lnTo>
                    <a:pt x="210795" y="251445"/>
                  </a:lnTo>
                  <a:lnTo>
                    <a:pt x="211340" y="252039"/>
                  </a:lnTo>
                  <a:lnTo>
                    <a:pt x="211772" y="252325"/>
                  </a:lnTo>
                  <a:lnTo>
                    <a:pt x="212017" y="252589"/>
                  </a:lnTo>
                  <a:lnTo>
                    <a:pt x="212405" y="253537"/>
                  </a:lnTo>
                  <a:lnTo>
                    <a:pt x="212506" y="254340"/>
                  </a:lnTo>
                  <a:lnTo>
                    <a:pt x="212231" y="254942"/>
                  </a:lnTo>
                  <a:lnTo>
                    <a:pt x="211717" y="255444"/>
                  </a:lnTo>
                  <a:lnTo>
                    <a:pt x="211821" y="255790"/>
                  </a:lnTo>
                  <a:lnTo>
                    <a:pt x="212066" y="255878"/>
                  </a:lnTo>
                  <a:lnTo>
                    <a:pt x="212066" y="256114"/>
                  </a:lnTo>
                  <a:lnTo>
                    <a:pt x="210546" y="256112"/>
                  </a:lnTo>
                  <a:lnTo>
                    <a:pt x="210539" y="259518"/>
                  </a:lnTo>
                  <a:lnTo>
                    <a:pt x="206375" y="259518"/>
                  </a:lnTo>
                  <a:lnTo>
                    <a:pt x="206397" y="262786"/>
                  </a:lnTo>
                  <a:lnTo>
                    <a:pt x="204265" y="262869"/>
                  </a:lnTo>
                  <a:lnTo>
                    <a:pt x="203511" y="262348"/>
                  </a:lnTo>
                  <a:lnTo>
                    <a:pt x="203519" y="269923"/>
                  </a:lnTo>
                  <a:lnTo>
                    <a:pt x="203314" y="270168"/>
                  </a:lnTo>
                  <a:lnTo>
                    <a:pt x="202931" y="269990"/>
                  </a:lnTo>
                  <a:lnTo>
                    <a:pt x="202413" y="269978"/>
                  </a:lnTo>
                  <a:lnTo>
                    <a:pt x="201251" y="270327"/>
                  </a:lnTo>
                  <a:lnTo>
                    <a:pt x="200763" y="270242"/>
                  </a:lnTo>
                  <a:lnTo>
                    <a:pt x="200110" y="269992"/>
                  </a:lnTo>
                  <a:lnTo>
                    <a:pt x="199666" y="270022"/>
                  </a:lnTo>
                  <a:lnTo>
                    <a:pt x="198787" y="270360"/>
                  </a:lnTo>
                  <a:lnTo>
                    <a:pt x="198269" y="270974"/>
                  </a:lnTo>
                  <a:lnTo>
                    <a:pt x="197986" y="271115"/>
                  </a:lnTo>
                  <a:lnTo>
                    <a:pt x="196615" y="271093"/>
                  </a:lnTo>
                  <a:lnTo>
                    <a:pt x="191778" y="271171"/>
                  </a:lnTo>
                  <a:lnTo>
                    <a:pt x="191792" y="273561"/>
                  </a:lnTo>
                  <a:lnTo>
                    <a:pt x="192721" y="274547"/>
                  </a:lnTo>
                  <a:lnTo>
                    <a:pt x="193840" y="274833"/>
                  </a:lnTo>
                  <a:lnTo>
                    <a:pt x="194541" y="275275"/>
                  </a:lnTo>
                  <a:lnTo>
                    <a:pt x="194539" y="275891"/>
                  </a:lnTo>
                  <a:lnTo>
                    <a:pt x="191887" y="275902"/>
                  </a:lnTo>
                  <a:lnTo>
                    <a:pt x="191893" y="277006"/>
                  </a:lnTo>
                  <a:lnTo>
                    <a:pt x="191544" y="277158"/>
                  </a:lnTo>
                  <a:lnTo>
                    <a:pt x="190431" y="277229"/>
                  </a:lnTo>
                  <a:lnTo>
                    <a:pt x="190117" y="277125"/>
                  </a:lnTo>
                  <a:lnTo>
                    <a:pt x="189564" y="276647"/>
                  </a:lnTo>
                  <a:lnTo>
                    <a:pt x="189971" y="278980"/>
                  </a:lnTo>
                  <a:lnTo>
                    <a:pt x="189898" y="279768"/>
                  </a:lnTo>
                  <a:lnTo>
                    <a:pt x="189543" y="280642"/>
                  </a:lnTo>
                  <a:lnTo>
                    <a:pt x="189500" y="280917"/>
                  </a:lnTo>
                  <a:lnTo>
                    <a:pt x="189476" y="282966"/>
                  </a:lnTo>
                  <a:lnTo>
                    <a:pt x="191471" y="282969"/>
                  </a:lnTo>
                  <a:lnTo>
                    <a:pt x="194680" y="282973"/>
                  </a:lnTo>
                  <a:lnTo>
                    <a:pt x="200824" y="282975"/>
                  </a:lnTo>
                  <a:lnTo>
                    <a:pt x="204846" y="282962"/>
                  </a:lnTo>
                  <a:lnTo>
                    <a:pt x="203637" y="283090"/>
                  </a:lnTo>
                  <a:lnTo>
                    <a:pt x="202628" y="284134"/>
                  </a:lnTo>
                  <a:lnTo>
                    <a:pt x="202613" y="285552"/>
                  </a:lnTo>
                  <a:lnTo>
                    <a:pt x="202483" y="286218"/>
                  </a:lnTo>
                  <a:lnTo>
                    <a:pt x="190689" y="289889"/>
                  </a:lnTo>
                  <a:lnTo>
                    <a:pt x="188755" y="290633"/>
                  </a:lnTo>
                  <a:lnTo>
                    <a:pt x="188753" y="290814"/>
                  </a:lnTo>
                  <a:lnTo>
                    <a:pt x="189602" y="290750"/>
                  </a:lnTo>
                  <a:lnTo>
                    <a:pt x="192457" y="290772"/>
                  </a:lnTo>
                  <a:lnTo>
                    <a:pt x="192618" y="290832"/>
                  </a:lnTo>
                  <a:lnTo>
                    <a:pt x="192779" y="291081"/>
                  </a:lnTo>
                  <a:lnTo>
                    <a:pt x="193174" y="291936"/>
                  </a:lnTo>
                  <a:lnTo>
                    <a:pt x="197043" y="291983"/>
                  </a:lnTo>
                  <a:lnTo>
                    <a:pt x="197052" y="291224"/>
                  </a:lnTo>
                  <a:lnTo>
                    <a:pt x="196743" y="290488"/>
                  </a:lnTo>
                  <a:lnTo>
                    <a:pt x="196848" y="289749"/>
                  </a:lnTo>
                  <a:lnTo>
                    <a:pt x="197799" y="289626"/>
                  </a:lnTo>
                  <a:lnTo>
                    <a:pt x="205308" y="289747"/>
                  </a:lnTo>
                  <a:lnTo>
                    <a:pt x="206179" y="289539"/>
                  </a:lnTo>
                  <a:lnTo>
                    <a:pt x="207160" y="289096"/>
                  </a:lnTo>
                  <a:lnTo>
                    <a:pt x="207127" y="290505"/>
                  </a:lnTo>
                  <a:lnTo>
                    <a:pt x="207015" y="291461"/>
                  </a:lnTo>
                  <a:lnTo>
                    <a:pt x="207163" y="292081"/>
                  </a:lnTo>
                  <a:lnTo>
                    <a:pt x="207015" y="292494"/>
                  </a:lnTo>
                  <a:lnTo>
                    <a:pt x="206829" y="292743"/>
                  </a:lnTo>
                  <a:lnTo>
                    <a:pt x="206651" y="292884"/>
                  </a:lnTo>
                  <a:lnTo>
                    <a:pt x="206421" y="292959"/>
                  </a:lnTo>
                  <a:lnTo>
                    <a:pt x="206317" y="293316"/>
                  </a:lnTo>
                  <a:lnTo>
                    <a:pt x="206300" y="293636"/>
                  </a:lnTo>
                  <a:lnTo>
                    <a:pt x="206470" y="293989"/>
                  </a:lnTo>
                  <a:lnTo>
                    <a:pt x="206323" y="295015"/>
                  </a:lnTo>
                  <a:lnTo>
                    <a:pt x="206193" y="295060"/>
                  </a:lnTo>
                  <a:lnTo>
                    <a:pt x="206085" y="295204"/>
                  </a:lnTo>
                  <a:lnTo>
                    <a:pt x="205894" y="296253"/>
                  </a:lnTo>
                  <a:lnTo>
                    <a:pt x="205973" y="297026"/>
                  </a:lnTo>
                  <a:lnTo>
                    <a:pt x="206323" y="298874"/>
                  </a:lnTo>
                  <a:lnTo>
                    <a:pt x="206440" y="299078"/>
                  </a:lnTo>
                  <a:lnTo>
                    <a:pt x="207021" y="299494"/>
                  </a:lnTo>
                  <a:lnTo>
                    <a:pt x="207745" y="298876"/>
                  </a:lnTo>
                  <a:lnTo>
                    <a:pt x="208969" y="298917"/>
                  </a:lnTo>
                  <a:lnTo>
                    <a:pt x="209629" y="299649"/>
                  </a:lnTo>
                  <a:lnTo>
                    <a:pt x="209963" y="300184"/>
                  </a:lnTo>
                  <a:lnTo>
                    <a:pt x="210566" y="300808"/>
                  </a:lnTo>
                  <a:lnTo>
                    <a:pt x="210918" y="301053"/>
                  </a:lnTo>
                  <a:lnTo>
                    <a:pt x="211260" y="301098"/>
                  </a:lnTo>
                  <a:lnTo>
                    <a:pt x="212067" y="301410"/>
                  </a:lnTo>
                  <a:lnTo>
                    <a:pt x="212479" y="301670"/>
                  </a:lnTo>
                  <a:lnTo>
                    <a:pt x="213082" y="302343"/>
                  </a:lnTo>
                  <a:lnTo>
                    <a:pt x="214214" y="305144"/>
                  </a:lnTo>
                  <a:lnTo>
                    <a:pt x="214296" y="305460"/>
                  </a:lnTo>
                  <a:lnTo>
                    <a:pt x="214262" y="305906"/>
                  </a:lnTo>
                  <a:lnTo>
                    <a:pt x="214383" y="306233"/>
                  </a:lnTo>
                  <a:lnTo>
                    <a:pt x="214535" y="306605"/>
                  </a:lnTo>
                  <a:lnTo>
                    <a:pt x="214938" y="307255"/>
                  </a:lnTo>
                  <a:lnTo>
                    <a:pt x="215180" y="308218"/>
                  </a:lnTo>
                  <a:lnTo>
                    <a:pt x="215276" y="308913"/>
                  </a:lnTo>
                  <a:lnTo>
                    <a:pt x="215666" y="310177"/>
                  </a:lnTo>
                  <a:lnTo>
                    <a:pt x="217364" y="311423"/>
                  </a:lnTo>
                  <a:lnTo>
                    <a:pt x="218074" y="311498"/>
                  </a:lnTo>
                  <a:lnTo>
                    <a:pt x="220108" y="312041"/>
                  </a:lnTo>
                  <a:lnTo>
                    <a:pt x="220058" y="310818"/>
                  </a:lnTo>
                  <a:lnTo>
                    <a:pt x="227302" y="310795"/>
                  </a:lnTo>
                  <a:lnTo>
                    <a:pt x="227333" y="314578"/>
                  </a:lnTo>
                  <a:lnTo>
                    <a:pt x="227645" y="314489"/>
                  </a:lnTo>
                  <a:lnTo>
                    <a:pt x="228966" y="313813"/>
                  </a:lnTo>
                  <a:lnTo>
                    <a:pt x="230408" y="313571"/>
                  </a:lnTo>
                  <a:lnTo>
                    <a:pt x="232761" y="311478"/>
                  </a:lnTo>
                  <a:lnTo>
                    <a:pt x="233471" y="311263"/>
                  </a:lnTo>
                  <a:lnTo>
                    <a:pt x="233952" y="311315"/>
                  </a:lnTo>
                  <a:lnTo>
                    <a:pt x="236067" y="311003"/>
                  </a:lnTo>
                  <a:lnTo>
                    <a:pt x="236768" y="311650"/>
                  </a:lnTo>
                  <a:lnTo>
                    <a:pt x="236984" y="312052"/>
                  </a:lnTo>
                  <a:lnTo>
                    <a:pt x="237383" y="312316"/>
                  </a:lnTo>
                  <a:lnTo>
                    <a:pt x="237838" y="312406"/>
                  </a:lnTo>
                  <a:lnTo>
                    <a:pt x="238579" y="312231"/>
                  </a:lnTo>
                  <a:lnTo>
                    <a:pt x="238817" y="312357"/>
                  </a:lnTo>
                  <a:lnTo>
                    <a:pt x="238986" y="312547"/>
                  </a:lnTo>
                  <a:lnTo>
                    <a:pt x="239311" y="312614"/>
                  </a:lnTo>
                  <a:lnTo>
                    <a:pt x="240919" y="312316"/>
                  </a:lnTo>
                  <a:lnTo>
                    <a:pt x="240922" y="311442"/>
                  </a:lnTo>
                  <a:lnTo>
                    <a:pt x="240916" y="310768"/>
                  </a:lnTo>
                  <a:lnTo>
                    <a:pt x="241107" y="310596"/>
                  </a:lnTo>
                  <a:lnTo>
                    <a:pt x="245558" y="308395"/>
                  </a:lnTo>
                  <a:lnTo>
                    <a:pt x="246771" y="308384"/>
                  </a:lnTo>
                  <a:lnTo>
                    <a:pt x="246589" y="307306"/>
                  </a:lnTo>
                  <a:lnTo>
                    <a:pt x="246073" y="307432"/>
                  </a:lnTo>
                  <a:lnTo>
                    <a:pt x="245714" y="307391"/>
                  </a:lnTo>
                  <a:lnTo>
                    <a:pt x="245380" y="307247"/>
                  </a:lnTo>
                  <a:lnTo>
                    <a:pt x="245081" y="306901"/>
                  </a:lnTo>
                  <a:lnTo>
                    <a:pt x="244481" y="305242"/>
                  </a:lnTo>
                  <a:lnTo>
                    <a:pt x="244361" y="304413"/>
                  </a:lnTo>
                  <a:lnTo>
                    <a:pt x="244361" y="303822"/>
                  </a:lnTo>
                  <a:lnTo>
                    <a:pt x="244452" y="303146"/>
                  </a:lnTo>
                  <a:lnTo>
                    <a:pt x="244994" y="302175"/>
                  </a:lnTo>
                  <a:lnTo>
                    <a:pt x="245423" y="301681"/>
                  </a:lnTo>
                  <a:lnTo>
                    <a:pt x="245735" y="301439"/>
                  </a:lnTo>
                  <a:lnTo>
                    <a:pt x="246087" y="301287"/>
                  </a:lnTo>
                  <a:lnTo>
                    <a:pt x="246394" y="299770"/>
                  </a:lnTo>
                  <a:lnTo>
                    <a:pt x="246400" y="299339"/>
                  </a:lnTo>
                  <a:lnTo>
                    <a:pt x="245978" y="299212"/>
                  </a:lnTo>
                  <a:lnTo>
                    <a:pt x="244155" y="297692"/>
                  </a:lnTo>
                  <a:lnTo>
                    <a:pt x="243747" y="296762"/>
                  </a:lnTo>
                  <a:lnTo>
                    <a:pt x="243643" y="296123"/>
                  </a:lnTo>
                  <a:lnTo>
                    <a:pt x="243933" y="294647"/>
                  </a:lnTo>
                  <a:lnTo>
                    <a:pt x="244319" y="294387"/>
                  </a:lnTo>
                  <a:lnTo>
                    <a:pt x="245457" y="294104"/>
                  </a:lnTo>
                  <a:lnTo>
                    <a:pt x="246203" y="294201"/>
                  </a:lnTo>
                  <a:lnTo>
                    <a:pt x="246720" y="293810"/>
                  </a:lnTo>
                  <a:lnTo>
                    <a:pt x="247150" y="293665"/>
                  </a:lnTo>
                  <a:lnTo>
                    <a:pt x="249703" y="293249"/>
                  </a:lnTo>
                  <a:lnTo>
                    <a:pt x="249838" y="293171"/>
                  </a:lnTo>
                  <a:lnTo>
                    <a:pt x="250007" y="292851"/>
                  </a:lnTo>
                  <a:lnTo>
                    <a:pt x="250528" y="292309"/>
                  </a:lnTo>
                  <a:lnTo>
                    <a:pt x="252100" y="291729"/>
                  </a:lnTo>
                  <a:lnTo>
                    <a:pt x="252822" y="291161"/>
                  </a:lnTo>
                  <a:lnTo>
                    <a:pt x="253647" y="290648"/>
                  </a:lnTo>
                  <a:lnTo>
                    <a:pt x="254821" y="290391"/>
                  </a:lnTo>
                  <a:lnTo>
                    <a:pt x="255231" y="289853"/>
                  </a:lnTo>
                  <a:lnTo>
                    <a:pt x="255203" y="288366"/>
                  </a:lnTo>
                  <a:lnTo>
                    <a:pt x="254856" y="288228"/>
                  </a:lnTo>
                  <a:lnTo>
                    <a:pt x="254054" y="288110"/>
                  </a:lnTo>
                  <a:lnTo>
                    <a:pt x="253024" y="288146"/>
                  </a:lnTo>
                  <a:lnTo>
                    <a:pt x="253190" y="287574"/>
                  </a:lnTo>
                  <a:lnTo>
                    <a:pt x="253886" y="286425"/>
                  </a:lnTo>
                  <a:lnTo>
                    <a:pt x="253873" y="286225"/>
                  </a:lnTo>
                  <a:lnTo>
                    <a:pt x="253691" y="285790"/>
                  </a:lnTo>
                  <a:lnTo>
                    <a:pt x="253713" y="285154"/>
                  </a:lnTo>
                  <a:lnTo>
                    <a:pt x="253931" y="284569"/>
                  </a:lnTo>
                  <a:lnTo>
                    <a:pt x="254344" y="283815"/>
                  </a:lnTo>
                  <a:lnTo>
                    <a:pt x="254543" y="283573"/>
                  </a:lnTo>
                  <a:lnTo>
                    <a:pt x="255056" y="283227"/>
                  </a:lnTo>
                  <a:lnTo>
                    <a:pt x="255460" y="283350"/>
                  </a:lnTo>
                  <a:lnTo>
                    <a:pt x="256143" y="283166"/>
                  </a:lnTo>
                  <a:lnTo>
                    <a:pt x="277322" y="283199"/>
                  </a:lnTo>
                  <a:lnTo>
                    <a:pt x="277474" y="283203"/>
                  </a:lnTo>
                  <a:lnTo>
                    <a:pt x="277544" y="282217"/>
                  </a:lnTo>
                  <a:lnTo>
                    <a:pt x="277748" y="281314"/>
                  </a:lnTo>
                  <a:lnTo>
                    <a:pt x="277839" y="281146"/>
                  </a:lnTo>
                  <a:lnTo>
                    <a:pt x="278565" y="280830"/>
                  </a:lnTo>
                  <a:lnTo>
                    <a:pt x="279035" y="280351"/>
                  </a:lnTo>
                  <a:lnTo>
                    <a:pt x="279487" y="279585"/>
                  </a:lnTo>
                  <a:lnTo>
                    <a:pt x="279800" y="279295"/>
                  </a:lnTo>
                  <a:lnTo>
                    <a:pt x="280662" y="278897"/>
                  </a:lnTo>
                  <a:lnTo>
                    <a:pt x="281575" y="278793"/>
                  </a:lnTo>
                  <a:lnTo>
                    <a:pt x="282171" y="278425"/>
                  </a:lnTo>
                  <a:lnTo>
                    <a:pt x="282637" y="277820"/>
                  </a:lnTo>
                  <a:lnTo>
                    <a:pt x="282702" y="277437"/>
                  </a:lnTo>
                  <a:lnTo>
                    <a:pt x="282389" y="276912"/>
                  </a:lnTo>
                  <a:lnTo>
                    <a:pt x="282024" y="276578"/>
                  </a:lnTo>
                  <a:lnTo>
                    <a:pt x="281737" y="276157"/>
                  </a:lnTo>
                  <a:lnTo>
                    <a:pt x="281632" y="275853"/>
                  </a:lnTo>
                  <a:lnTo>
                    <a:pt x="282150" y="275652"/>
                  </a:lnTo>
                  <a:lnTo>
                    <a:pt x="282538" y="275068"/>
                  </a:lnTo>
                  <a:lnTo>
                    <a:pt x="282668" y="274596"/>
                  </a:lnTo>
                  <a:lnTo>
                    <a:pt x="283321" y="274221"/>
                  </a:lnTo>
                  <a:lnTo>
                    <a:pt x="283674" y="274229"/>
                  </a:lnTo>
                  <a:lnTo>
                    <a:pt x="284287" y="274486"/>
                  </a:lnTo>
                  <a:lnTo>
                    <a:pt x="285509" y="275315"/>
                  </a:lnTo>
                  <a:lnTo>
                    <a:pt x="285666" y="275520"/>
                  </a:lnTo>
                  <a:lnTo>
                    <a:pt x="286714" y="275561"/>
                  </a:lnTo>
                  <a:lnTo>
                    <a:pt x="287154" y="275661"/>
                  </a:lnTo>
                  <a:lnTo>
                    <a:pt x="288164" y="276211"/>
                  </a:lnTo>
                  <a:lnTo>
                    <a:pt x="288161" y="275142"/>
                  </a:lnTo>
                  <a:lnTo>
                    <a:pt x="289495" y="275140"/>
                  </a:lnTo>
                  <a:lnTo>
                    <a:pt x="289548" y="270193"/>
                  </a:lnTo>
                  <a:lnTo>
                    <a:pt x="289700" y="269648"/>
                  </a:lnTo>
                  <a:lnTo>
                    <a:pt x="292225" y="269614"/>
                  </a:lnTo>
                  <a:lnTo>
                    <a:pt x="292403" y="269755"/>
                  </a:lnTo>
                  <a:lnTo>
                    <a:pt x="292826" y="269778"/>
                  </a:lnTo>
                  <a:lnTo>
                    <a:pt x="293974" y="265785"/>
                  </a:lnTo>
                  <a:lnTo>
                    <a:pt x="294297" y="265153"/>
                  </a:lnTo>
                  <a:lnTo>
                    <a:pt x="294824" y="264814"/>
                  </a:lnTo>
                  <a:lnTo>
                    <a:pt x="295259" y="264263"/>
                  </a:lnTo>
                  <a:lnTo>
                    <a:pt x="301193" y="264269"/>
                  </a:lnTo>
                  <a:lnTo>
                    <a:pt x="301772" y="264414"/>
                  </a:lnTo>
                  <a:lnTo>
                    <a:pt x="302122" y="264650"/>
                  </a:lnTo>
                  <a:lnTo>
                    <a:pt x="302812" y="265761"/>
                  </a:lnTo>
                  <a:lnTo>
                    <a:pt x="303073" y="265943"/>
                  </a:lnTo>
                  <a:lnTo>
                    <a:pt x="303888" y="266289"/>
                  </a:lnTo>
                  <a:lnTo>
                    <a:pt x="304158" y="266616"/>
                  </a:lnTo>
                  <a:lnTo>
                    <a:pt x="307899" y="266617"/>
                  </a:lnTo>
                  <a:lnTo>
                    <a:pt x="307916" y="265993"/>
                  </a:lnTo>
                  <a:lnTo>
                    <a:pt x="308147" y="265279"/>
                  </a:lnTo>
                  <a:lnTo>
                    <a:pt x="310703" y="263125"/>
                  </a:lnTo>
                  <a:lnTo>
                    <a:pt x="311396" y="263839"/>
                  </a:lnTo>
                  <a:lnTo>
                    <a:pt x="312690" y="264755"/>
                  </a:lnTo>
                  <a:lnTo>
                    <a:pt x="313134" y="265350"/>
                  </a:lnTo>
                  <a:lnTo>
                    <a:pt x="313740" y="265666"/>
                  </a:lnTo>
                  <a:lnTo>
                    <a:pt x="313761" y="267260"/>
                  </a:lnTo>
                  <a:lnTo>
                    <a:pt x="314135" y="268811"/>
                  </a:lnTo>
                  <a:lnTo>
                    <a:pt x="313743" y="269904"/>
                  </a:lnTo>
                  <a:lnTo>
                    <a:pt x="313733" y="271331"/>
                  </a:lnTo>
                  <a:lnTo>
                    <a:pt x="313442" y="271409"/>
                  </a:lnTo>
                  <a:lnTo>
                    <a:pt x="312615" y="272588"/>
                  </a:lnTo>
                  <a:lnTo>
                    <a:pt x="312223" y="272733"/>
                  </a:lnTo>
                  <a:lnTo>
                    <a:pt x="311979" y="273714"/>
                  </a:lnTo>
                  <a:lnTo>
                    <a:pt x="312288" y="274164"/>
                  </a:lnTo>
                  <a:lnTo>
                    <a:pt x="312436" y="274242"/>
                  </a:lnTo>
                  <a:lnTo>
                    <a:pt x="313728" y="274298"/>
                  </a:lnTo>
                  <a:lnTo>
                    <a:pt x="315182" y="274120"/>
                  </a:lnTo>
                  <a:lnTo>
                    <a:pt x="315103" y="274785"/>
                  </a:lnTo>
                  <a:lnTo>
                    <a:pt x="314990" y="275116"/>
                  </a:lnTo>
                  <a:lnTo>
                    <a:pt x="315142" y="276042"/>
                  </a:lnTo>
                  <a:lnTo>
                    <a:pt x="316316" y="276106"/>
                  </a:lnTo>
                  <a:lnTo>
                    <a:pt x="318861" y="276077"/>
                  </a:lnTo>
                  <a:lnTo>
                    <a:pt x="318177" y="277032"/>
                  </a:lnTo>
                  <a:lnTo>
                    <a:pt x="316767" y="278448"/>
                  </a:lnTo>
                  <a:lnTo>
                    <a:pt x="315997" y="279511"/>
                  </a:lnTo>
                  <a:lnTo>
                    <a:pt x="314940" y="280068"/>
                  </a:lnTo>
                  <a:lnTo>
                    <a:pt x="314779" y="280488"/>
                  </a:lnTo>
                  <a:lnTo>
                    <a:pt x="314866" y="280823"/>
                  </a:lnTo>
                  <a:lnTo>
                    <a:pt x="320115" y="280846"/>
                  </a:lnTo>
                  <a:lnTo>
                    <a:pt x="320628" y="280984"/>
                  </a:lnTo>
                  <a:lnTo>
                    <a:pt x="320574" y="283214"/>
                  </a:lnTo>
                  <a:lnTo>
                    <a:pt x="328111" y="283244"/>
                  </a:lnTo>
                  <a:lnTo>
                    <a:pt x="327529" y="283726"/>
                  </a:lnTo>
                  <a:lnTo>
                    <a:pt x="326955" y="285083"/>
                  </a:lnTo>
                  <a:lnTo>
                    <a:pt x="329276" y="285161"/>
                  </a:lnTo>
                  <a:lnTo>
                    <a:pt x="329319" y="285600"/>
                  </a:lnTo>
                  <a:lnTo>
                    <a:pt x="329288" y="286897"/>
                  </a:lnTo>
                  <a:lnTo>
                    <a:pt x="328815" y="287091"/>
                  </a:lnTo>
                  <a:lnTo>
                    <a:pt x="328632" y="287243"/>
                  </a:lnTo>
                  <a:lnTo>
                    <a:pt x="328159" y="287879"/>
                  </a:lnTo>
                  <a:lnTo>
                    <a:pt x="327932" y="288048"/>
                  </a:lnTo>
                  <a:lnTo>
                    <a:pt x="327918" y="288713"/>
                  </a:lnTo>
                  <a:lnTo>
                    <a:pt x="328556" y="288709"/>
                  </a:lnTo>
                  <a:lnTo>
                    <a:pt x="329357" y="289172"/>
                  </a:lnTo>
                  <a:lnTo>
                    <a:pt x="330495" y="289727"/>
                  </a:lnTo>
                  <a:lnTo>
                    <a:pt x="330526" y="289957"/>
                  </a:lnTo>
                  <a:lnTo>
                    <a:pt x="330661" y="289968"/>
                  </a:lnTo>
                  <a:lnTo>
                    <a:pt x="331334" y="289541"/>
                  </a:lnTo>
                  <a:lnTo>
                    <a:pt x="331842" y="289407"/>
                  </a:lnTo>
                  <a:lnTo>
                    <a:pt x="332090" y="289601"/>
                  </a:lnTo>
                  <a:lnTo>
                    <a:pt x="332089" y="290463"/>
                  </a:lnTo>
                  <a:lnTo>
                    <a:pt x="331941" y="290779"/>
                  </a:lnTo>
                  <a:lnTo>
                    <a:pt x="332362" y="291081"/>
                  </a:lnTo>
                  <a:lnTo>
                    <a:pt x="333491" y="291104"/>
                  </a:lnTo>
                  <a:lnTo>
                    <a:pt x="333503" y="293490"/>
                  </a:lnTo>
                  <a:lnTo>
                    <a:pt x="333286" y="293546"/>
                  </a:lnTo>
                  <a:lnTo>
                    <a:pt x="331566" y="294809"/>
                  </a:lnTo>
                  <a:lnTo>
                    <a:pt x="330745" y="295303"/>
                  </a:lnTo>
                  <a:lnTo>
                    <a:pt x="329326" y="295876"/>
                  </a:lnTo>
                  <a:lnTo>
                    <a:pt x="329647" y="296043"/>
                  </a:lnTo>
                  <a:lnTo>
                    <a:pt x="329790" y="296259"/>
                  </a:lnTo>
                  <a:lnTo>
                    <a:pt x="329373" y="296835"/>
                  </a:lnTo>
                  <a:lnTo>
                    <a:pt x="329373" y="297686"/>
                  </a:lnTo>
                  <a:lnTo>
                    <a:pt x="330215" y="297620"/>
                  </a:lnTo>
                  <a:lnTo>
                    <a:pt x="333158" y="296635"/>
                  </a:lnTo>
                  <a:lnTo>
                    <a:pt x="334924" y="296503"/>
                  </a:lnTo>
                  <a:lnTo>
                    <a:pt x="335270" y="295867"/>
                  </a:lnTo>
                  <a:lnTo>
                    <a:pt x="340480" y="295864"/>
                  </a:lnTo>
                  <a:lnTo>
                    <a:pt x="340448" y="292284"/>
                  </a:lnTo>
                  <a:lnTo>
                    <a:pt x="342676" y="292291"/>
                  </a:lnTo>
                  <a:lnTo>
                    <a:pt x="342424" y="293414"/>
                  </a:lnTo>
                  <a:lnTo>
                    <a:pt x="342424" y="293626"/>
                  </a:lnTo>
                  <a:lnTo>
                    <a:pt x="342655" y="295411"/>
                  </a:lnTo>
                  <a:lnTo>
                    <a:pt x="342954" y="295927"/>
                  </a:lnTo>
                  <a:lnTo>
                    <a:pt x="343540" y="295868"/>
                  </a:lnTo>
                  <a:lnTo>
                    <a:pt x="346422" y="295876"/>
                  </a:lnTo>
                  <a:lnTo>
                    <a:pt x="346427" y="300288"/>
                  </a:lnTo>
                  <a:lnTo>
                    <a:pt x="346429" y="304754"/>
                  </a:lnTo>
                  <a:lnTo>
                    <a:pt x="346437" y="322283"/>
                  </a:lnTo>
                  <a:lnTo>
                    <a:pt x="346441" y="333676"/>
                  </a:lnTo>
                  <a:lnTo>
                    <a:pt x="346444" y="339684"/>
                  </a:lnTo>
                  <a:lnTo>
                    <a:pt x="346450" y="353792"/>
                  </a:lnTo>
                  <a:lnTo>
                    <a:pt x="346428" y="355477"/>
                  </a:lnTo>
                  <a:lnTo>
                    <a:pt x="346449" y="362579"/>
                  </a:lnTo>
                  <a:lnTo>
                    <a:pt x="346463" y="367184"/>
                  </a:lnTo>
                  <a:lnTo>
                    <a:pt x="346484" y="374224"/>
                  </a:lnTo>
                  <a:lnTo>
                    <a:pt x="346479" y="377688"/>
                  </a:lnTo>
                  <a:lnTo>
                    <a:pt x="346459" y="393610"/>
                  </a:lnTo>
                  <a:lnTo>
                    <a:pt x="346457" y="394957"/>
                  </a:lnTo>
                  <a:lnTo>
                    <a:pt x="346440" y="407994"/>
                  </a:lnTo>
                  <a:lnTo>
                    <a:pt x="346438" y="409353"/>
                  </a:lnTo>
                  <a:lnTo>
                    <a:pt x="346436" y="410728"/>
                  </a:lnTo>
                  <a:lnTo>
                    <a:pt x="346435" y="411377"/>
                  </a:lnTo>
                  <a:lnTo>
                    <a:pt x="346436" y="411736"/>
                  </a:lnTo>
                  <a:lnTo>
                    <a:pt x="346437" y="411969"/>
                  </a:lnTo>
                  <a:lnTo>
                    <a:pt x="346439" y="412853"/>
                  </a:lnTo>
                  <a:lnTo>
                    <a:pt x="346434" y="416264"/>
                  </a:lnTo>
                  <a:lnTo>
                    <a:pt x="346431" y="418469"/>
                  </a:lnTo>
                  <a:lnTo>
                    <a:pt x="346430" y="418676"/>
                  </a:lnTo>
                  <a:lnTo>
                    <a:pt x="346430" y="418917"/>
                  </a:lnTo>
                  <a:lnTo>
                    <a:pt x="345870" y="418590"/>
                  </a:lnTo>
                  <a:lnTo>
                    <a:pt x="344882" y="418170"/>
                  </a:lnTo>
                  <a:lnTo>
                    <a:pt x="344125" y="418178"/>
                  </a:lnTo>
                  <a:lnTo>
                    <a:pt x="343714" y="418280"/>
                  </a:lnTo>
                  <a:lnTo>
                    <a:pt x="342538" y="418775"/>
                  </a:lnTo>
                  <a:lnTo>
                    <a:pt x="340088" y="420257"/>
                  </a:lnTo>
                  <a:lnTo>
                    <a:pt x="339420" y="420228"/>
                  </a:lnTo>
                  <a:lnTo>
                    <a:pt x="338183" y="419764"/>
                  </a:lnTo>
                  <a:lnTo>
                    <a:pt x="337825" y="419749"/>
                  </a:lnTo>
                  <a:lnTo>
                    <a:pt x="336997" y="419661"/>
                  </a:lnTo>
                  <a:lnTo>
                    <a:pt x="336521" y="419585"/>
                  </a:lnTo>
                  <a:lnTo>
                    <a:pt x="334364" y="418569"/>
                  </a:lnTo>
                  <a:lnTo>
                    <a:pt x="332707" y="418115"/>
                  </a:lnTo>
                  <a:lnTo>
                    <a:pt x="331841" y="418100"/>
                  </a:lnTo>
                  <a:lnTo>
                    <a:pt x="331327" y="418213"/>
                  </a:lnTo>
                  <a:lnTo>
                    <a:pt x="329445" y="418884"/>
                  </a:lnTo>
                  <a:lnTo>
                    <a:pt x="328228" y="419470"/>
                  </a:lnTo>
                  <a:lnTo>
                    <a:pt x="327431" y="419643"/>
                  </a:lnTo>
                  <a:lnTo>
                    <a:pt x="325822" y="419796"/>
                  </a:lnTo>
                  <a:lnTo>
                    <a:pt x="324592" y="419214"/>
                  </a:lnTo>
                  <a:lnTo>
                    <a:pt x="324166" y="418871"/>
                  </a:lnTo>
                  <a:lnTo>
                    <a:pt x="323790" y="418223"/>
                  </a:lnTo>
                  <a:lnTo>
                    <a:pt x="323760" y="417989"/>
                  </a:lnTo>
                  <a:lnTo>
                    <a:pt x="323817" y="417576"/>
                  </a:lnTo>
                  <a:lnTo>
                    <a:pt x="324437" y="416239"/>
                  </a:lnTo>
                  <a:lnTo>
                    <a:pt x="324935" y="415474"/>
                  </a:lnTo>
                  <a:lnTo>
                    <a:pt x="324925" y="415257"/>
                  </a:lnTo>
                  <a:lnTo>
                    <a:pt x="324058" y="414109"/>
                  </a:lnTo>
                  <a:lnTo>
                    <a:pt x="323484" y="413596"/>
                  </a:lnTo>
                  <a:lnTo>
                    <a:pt x="322698" y="413143"/>
                  </a:lnTo>
                  <a:lnTo>
                    <a:pt x="322221" y="413053"/>
                  </a:lnTo>
                  <a:lnTo>
                    <a:pt x="321949" y="412917"/>
                  </a:lnTo>
                  <a:lnTo>
                    <a:pt x="321395" y="412627"/>
                  </a:lnTo>
                  <a:lnTo>
                    <a:pt x="320918" y="412020"/>
                  </a:lnTo>
                  <a:lnTo>
                    <a:pt x="320717" y="411580"/>
                  </a:lnTo>
                  <a:lnTo>
                    <a:pt x="320551" y="410638"/>
                  </a:lnTo>
                  <a:lnTo>
                    <a:pt x="320691" y="409691"/>
                  </a:lnTo>
                  <a:lnTo>
                    <a:pt x="321371" y="408102"/>
                  </a:lnTo>
                  <a:lnTo>
                    <a:pt x="321643" y="406684"/>
                  </a:lnTo>
                  <a:lnTo>
                    <a:pt x="321478" y="405881"/>
                  </a:lnTo>
                  <a:lnTo>
                    <a:pt x="319936" y="403178"/>
                  </a:lnTo>
                  <a:lnTo>
                    <a:pt x="319482" y="401418"/>
                  </a:lnTo>
                  <a:lnTo>
                    <a:pt x="319168" y="400471"/>
                  </a:lnTo>
                  <a:lnTo>
                    <a:pt x="318711" y="399454"/>
                  </a:lnTo>
                  <a:lnTo>
                    <a:pt x="317610" y="398461"/>
                  </a:lnTo>
                  <a:lnTo>
                    <a:pt x="316872" y="397908"/>
                  </a:lnTo>
                  <a:lnTo>
                    <a:pt x="315111" y="396916"/>
                  </a:lnTo>
                  <a:lnTo>
                    <a:pt x="314723" y="396558"/>
                  </a:lnTo>
                  <a:lnTo>
                    <a:pt x="314049" y="395664"/>
                  </a:lnTo>
                  <a:lnTo>
                    <a:pt x="313752" y="395160"/>
                  </a:lnTo>
                  <a:lnTo>
                    <a:pt x="313376" y="394753"/>
                  </a:lnTo>
                  <a:lnTo>
                    <a:pt x="312004" y="393907"/>
                  </a:lnTo>
                  <a:lnTo>
                    <a:pt x="311188" y="393647"/>
                  </a:lnTo>
                  <a:lnTo>
                    <a:pt x="310152" y="393565"/>
                  </a:lnTo>
                  <a:lnTo>
                    <a:pt x="309272" y="393647"/>
                  </a:lnTo>
                  <a:lnTo>
                    <a:pt x="307936" y="393442"/>
                  </a:lnTo>
                  <a:lnTo>
                    <a:pt x="306801" y="392879"/>
                  </a:lnTo>
                  <a:lnTo>
                    <a:pt x="306433" y="392531"/>
                  </a:lnTo>
                  <a:lnTo>
                    <a:pt x="305963" y="391905"/>
                  </a:lnTo>
                  <a:lnTo>
                    <a:pt x="305869" y="391527"/>
                  </a:lnTo>
                  <a:lnTo>
                    <a:pt x="305472" y="390614"/>
                  </a:lnTo>
                  <a:lnTo>
                    <a:pt x="305058" y="390130"/>
                  </a:lnTo>
                  <a:lnTo>
                    <a:pt x="303529" y="389039"/>
                  </a:lnTo>
                  <a:lnTo>
                    <a:pt x="302901" y="388775"/>
                  </a:lnTo>
                  <a:lnTo>
                    <a:pt x="301930" y="388051"/>
                  </a:lnTo>
                  <a:lnTo>
                    <a:pt x="301619" y="387498"/>
                  </a:lnTo>
                  <a:lnTo>
                    <a:pt x="301269" y="386490"/>
                  </a:lnTo>
                  <a:lnTo>
                    <a:pt x="301244" y="385416"/>
                  </a:lnTo>
                  <a:lnTo>
                    <a:pt x="301295" y="385091"/>
                  </a:lnTo>
                  <a:lnTo>
                    <a:pt x="301632" y="384570"/>
                  </a:lnTo>
                  <a:lnTo>
                    <a:pt x="301732" y="382866"/>
                  </a:lnTo>
                  <a:lnTo>
                    <a:pt x="301615" y="382454"/>
                  </a:lnTo>
                  <a:lnTo>
                    <a:pt x="301214" y="382040"/>
                  </a:lnTo>
                  <a:lnTo>
                    <a:pt x="300830" y="381784"/>
                  </a:lnTo>
                  <a:lnTo>
                    <a:pt x="300107" y="381564"/>
                  </a:lnTo>
                  <a:lnTo>
                    <a:pt x="298466" y="381318"/>
                  </a:lnTo>
                  <a:lnTo>
                    <a:pt x="297049" y="381559"/>
                  </a:lnTo>
                  <a:lnTo>
                    <a:pt x="296539" y="381406"/>
                  </a:lnTo>
                  <a:lnTo>
                    <a:pt x="295792" y="381001"/>
                  </a:lnTo>
                  <a:lnTo>
                    <a:pt x="294485" y="379838"/>
                  </a:lnTo>
                  <a:lnTo>
                    <a:pt x="294018" y="379212"/>
                  </a:lnTo>
                  <a:lnTo>
                    <a:pt x="293607" y="378528"/>
                  </a:lnTo>
                  <a:lnTo>
                    <a:pt x="292967" y="376511"/>
                  </a:lnTo>
                  <a:lnTo>
                    <a:pt x="292944" y="376132"/>
                  </a:lnTo>
                  <a:lnTo>
                    <a:pt x="292792" y="375648"/>
                  </a:lnTo>
                  <a:lnTo>
                    <a:pt x="292091" y="374787"/>
                  </a:lnTo>
                  <a:lnTo>
                    <a:pt x="291356" y="374291"/>
                  </a:lnTo>
                  <a:lnTo>
                    <a:pt x="289850" y="374230"/>
                  </a:lnTo>
                  <a:lnTo>
                    <a:pt x="289569" y="374299"/>
                  </a:lnTo>
                  <a:lnTo>
                    <a:pt x="288441" y="374851"/>
                  </a:lnTo>
                  <a:lnTo>
                    <a:pt x="287751" y="375334"/>
                  </a:lnTo>
                  <a:lnTo>
                    <a:pt x="287289" y="375872"/>
                  </a:lnTo>
                  <a:lnTo>
                    <a:pt x="287121" y="376704"/>
                  </a:lnTo>
                  <a:lnTo>
                    <a:pt x="286863" y="377113"/>
                  </a:lnTo>
                  <a:lnTo>
                    <a:pt x="286715" y="377251"/>
                  </a:lnTo>
                  <a:lnTo>
                    <a:pt x="285291" y="377804"/>
                  </a:lnTo>
                  <a:lnTo>
                    <a:pt x="283841" y="377967"/>
                  </a:lnTo>
                  <a:lnTo>
                    <a:pt x="283323" y="377934"/>
                  </a:lnTo>
                  <a:lnTo>
                    <a:pt x="282443" y="377820"/>
                  </a:lnTo>
                  <a:lnTo>
                    <a:pt x="281381" y="377462"/>
                  </a:lnTo>
                  <a:lnTo>
                    <a:pt x="280630" y="377397"/>
                  </a:lnTo>
                  <a:lnTo>
                    <a:pt x="279011" y="377674"/>
                  </a:lnTo>
                  <a:lnTo>
                    <a:pt x="276888" y="378341"/>
                  </a:lnTo>
                  <a:lnTo>
                    <a:pt x="275942" y="378260"/>
                  </a:lnTo>
                  <a:lnTo>
                    <a:pt x="273741" y="378699"/>
                  </a:lnTo>
                  <a:lnTo>
                    <a:pt x="272796" y="378585"/>
                  </a:lnTo>
                  <a:lnTo>
                    <a:pt x="271903" y="378374"/>
                  </a:lnTo>
                  <a:lnTo>
                    <a:pt x="270504" y="377544"/>
                  </a:lnTo>
                  <a:lnTo>
                    <a:pt x="269960" y="376910"/>
                  </a:lnTo>
                  <a:lnTo>
                    <a:pt x="269585" y="376259"/>
                  </a:lnTo>
                  <a:lnTo>
                    <a:pt x="268303" y="374648"/>
                  </a:lnTo>
                  <a:lnTo>
                    <a:pt x="267720" y="374356"/>
                  </a:lnTo>
                  <a:lnTo>
                    <a:pt x="266904" y="374063"/>
                  </a:lnTo>
                  <a:lnTo>
                    <a:pt x="266115" y="373933"/>
                  </a:lnTo>
                  <a:lnTo>
                    <a:pt x="264548" y="373949"/>
                  </a:lnTo>
                  <a:lnTo>
                    <a:pt x="263395" y="373656"/>
                  </a:lnTo>
                  <a:lnTo>
                    <a:pt x="262593" y="373738"/>
                  </a:lnTo>
                  <a:lnTo>
                    <a:pt x="261958" y="374161"/>
                  </a:lnTo>
                  <a:lnTo>
                    <a:pt x="261130" y="374470"/>
                  </a:lnTo>
                  <a:lnTo>
                    <a:pt x="258190" y="374828"/>
                  </a:lnTo>
                  <a:lnTo>
                    <a:pt x="256857" y="375251"/>
                  </a:lnTo>
                  <a:lnTo>
                    <a:pt x="255821" y="375055"/>
                  </a:lnTo>
                  <a:lnTo>
                    <a:pt x="254345" y="375877"/>
                  </a:lnTo>
                  <a:lnTo>
                    <a:pt x="253708" y="376741"/>
                  </a:lnTo>
                  <a:lnTo>
                    <a:pt x="253356" y="377526"/>
                  </a:lnTo>
                  <a:lnTo>
                    <a:pt x="253134" y="378415"/>
                  </a:lnTo>
                  <a:lnTo>
                    <a:pt x="253024" y="379854"/>
                  </a:lnTo>
                  <a:lnTo>
                    <a:pt x="252506" y="381578"/>
                  </a:lnTo>
                  <a:lnTo>
                    <a:pt x="251833" y="382766"/>
                  </a:lnTo>
                  <a:lnTo>
                    <a:pt x="251328" y="383482"/>
                  </a:lnTo>
                  <a:lnTo>
                    <a:pt x="250473" y="384392"/>
                  </a:lnTo>
                  <a:lnTo>
                    <a:pt x="248738" y="385905"/>
                  </a:lnTo>
                  <a:lnTo>
                    <a:pt x="247417" y="386556"/>
                  </a:lnTo>
                  <a:lnTo>
                    <a:pt x="246174" y="386784"/>
                  </a:lnTo>
                  <a:lnTo>
                    <a:pt x="244362" y="386930"/>
                  </a:lnTo>
                  <a:lnTo>
                    <a:pt x="242614" y="386589"/>
                  </a:lnTo>
                  <a:lnTo>
                    <a:pt x="241267" y="386491"/>
                  </a:lnTo>
                  <a:lnTo>
                    <a:pt x="240283" y="386686"/>
                  </a:lnTo>
                  <a:lnTo>
                    <a:pt x="239402" y="387077"/>
                  </a:lnTo>
                  <a:lnTo>
                    <a:pt x="239001" y="387353"/>
                  </a:lnTo>
                  <a:lnTo>
                    <a:pt x="238509" y="387858"/>
                  </a:lnTo>
                  <a:lnTo>
                    <a:pt x="237926" y="388964"/>
                  </a:lnTo>
                  <a:lnTo>
                    <a:pt x="237667" y="389907"/>
                  </a:lnTo>
                  <a:lnTo>
                    <a:pt x="237590" y="390851"/>
                  </a:lnTo>
                  <a:lnTo>
                    <a:pt x="237407" y="391791"/>
                  </a:lnTo>
                  <a:lnTo>
                    <a:pt x="237245" y="392173"/>
                  </a:lnTo>
                  <a:lnTo>
                    <a:pt x="236996" y="392497"/>
                  </a:lnTo>
                  <a:lnTo>
                    <a:pt x="236660" y="392746"/>
                  </a:lnTo>
                  <a:lnTo>
                    <a:pt x="236111" y="392898"/>
                  </a:lnTo>
                  <a:lnTo>
                    <a:pt x="233886" y="392998"/>
                  </a:lnTo>
                  <a:lnTo>
                    <a:pt x="232850" y="392851"/>
                  </a:lnTo>
                  <a:lnTo>
                    <a:pt x="228137" y="391811"/>
                  </a:lnTo>
                  <a:lnTo>
                    <a:pt x="227541" y="391859"/>
                  </a:lnTo>
                  <a:lnTo>
                    <a:pt x="224019" y="392657"/>
                  </a:lnTo>
                  <a:lnTo>
                    <a:pt x="223540" y="392673"/>
                  </a:lnTo>
                  <a:lnTo>
                    <a:pt x="222569" y="392429"/>
                  </a:lnTo>
                  <a:lnTo>
                    <a:pt x="220996" y="392434"/>
                  </a:lnTo>
                  <a:lnTo>
                    <a:pt x="219150" y="392767"/>
                  </a:lnTo>
                  <a:lnTo>
                    <a:pt x="218640" y="392786"/>
                  </a:lnTo>
                  <a:lnTo>
                    <a:pt x="218362" y="392807"/>
                  </a:lnTo>
                  <a:lnTo>
                    <a:pt x="217559" y="392935"/>
                  </a:lnTo>
                  <a:lnTo>
                    <a:pt x="217045" y="393158"/>
                  </a:lnTo>
                  <a:lnTo>
                    <a:pt x="215861" y="393886"/>
                  </a:lnTo>
                  <a:lnTo>
                    <a:pt x="214861" y="394251"/>
                  </a:lnTo>
                  <a:lnTo>
                    <a:pt x="213985" y="394463"/>
                  </a:lnTo>
                  <a:lnTo>
                    <a:pt x="213164" y="394640"/>
                  </a:lnTo>
                  <a:lnTo>
                    <a:pt x="212646" y="394668"/>
                  </a:lnTo>
                  <a:lnTo>
                    <a:pt x="211319" y="394576"/>
                  </a:lnTo>
                  <a:lnTo>
                    <a:pt x="210083" y="394664"/>
                  </a:lnTo>
                  <a:lnTo>
                    <a:pt x="209598" y="394893"/>
                  </a:lnTo>
                  <a:lnTo>
                    <a:pt x="209156" y="395360"/>
                  </a:lnTo>
                  <a:lnTo>
                    <a:pt x="208944" y="395823"/>
                  </a:lnTo>
                  <a:lnTo>
                    <a:pt x="208844" y="396356"/>
                  </a:lnTo>
                  <a:lnTo>
                    <a:pt x="208594" y="396772"/>
                  </a:lnTo>
                  <a:lnTo>
                    <a:pt x="207822" y="397286"/>
                  </a:lnTo>
                  <a:lnTo>
                    <a:pt x="207367" y="397457"/>
                  </a:lnTo>
                  <a:lnTo>
                    <a:pt x="206774" y="397550"/>
                  </a:lnTo>
                  <a:lnTo>
                    <a:pt x="205788" y="397557"/>
                  </a:lnTo>
                  <a:lnTo>
                    <a:pt x="203578" y="397389"/>
                  </a:lnTo>
                  <a:lnTo>
                    <a:pt x="202676" y="397530"/>
                  </a:lnTo>
                  <a:lnTo>
                    <a:pt x="201609" y="397863"/>
                  </a:lnTo>
                  <a:lnTo>
                    <a:pt x="201161" y="397886"/>
                  </a:lnTo>
                  <a:lnTo>
                    <a:pt x="200709" y="397818"/>
                  </a:lnTo>
                  <a:lnTo>
                    <a:pt x="199769" y="397524"/>
                  </a:lnTo>
                  <a:lnTo>
                    <a:pt x="198955" y="396940"/>
                  </a:lnTo>
                  <a:lnTo>
                    <a:pt x="198370" y="396035"/>
                  </a:lnTo>
                  <a:lnTo>
                    <a:pt x="197126" y="395102"/>
                  </a:lnTo>
                  <a:lnTo>
                    <a:pt x="194778" y="392539"/>
                  </a:lnTo>
                  <a:lnTo>
                    <a:pt x="194188" y="392322"/>
                  </a:lnTo>
                  <a:lnTo>
                    <a:pt x="194739" y="390851"/>
                  </a:lnTo>
                  <a:lnTo>
                    <a:pt x="195144" y="388940"/>
                  </a:lnTo>
                  <a:lnTo>
                    <a:pt x="195385" y="388838"/>
                  </a:lnTo>
                  <a:lnTo>
                    <a:pt x="195694" y="388898"/>
                  </a:lnTo>
                  <a:lnTo>
                    <a:pt x="196250" y="389261"/>
                  </a:lnTo>
                  <a:lnTo>
                    <a:pt x="196338" y="389098"/>
                  </a:lnTo>
                  <a:lnTo>
                    <a:pt x="196423" y="388806"/>
                  </a:lnTo>
                  <a:lnTo>
                    <a:pt x="196445" y="387018"/>
                  </a:lnTo>
                  <a:lnTo>
                    <a:pt x="196242" y="386587"/>
                  </a:lnTo>
                  <a:lnTo>
                    <a:pt x="194847" y="385632"/>
                  </a:lnTo>
                  <a:lnTo>
                    <a:pt x="194220" y="385300"/>
                  </a:lnTo>
                  <a:lnTo>
                    <a:pt x="194083" y="385104"/>
                  </a:lnTo>
                  <a:lnTo>
                    <a:pt x="194057" y="384928"/>
                  </a:lnTo>
                  <a:lnTo>
                    <a:pt x="194075" y="384753"/>
                  </a:lnTo>
                  <a:lnTo>
                    <a:pt x="194320" y="384228"/>
                  </a:lnTo>
                  <a:lnTo>
                    <a:pt x="194236" y="384089"/>
                  </a:lnTo>
                  <a:lnTo>
                    <a:pt x="193587" y="383810"/>
                  </a:lnTo>
                  <a:lnTo>
                    <a:pt x="192839" y="382840"/>
                  </a:lnTo>
                  <a:lnTo>
                    <a:pt x="192219" y="381305"/>
                  </a:lnTo>
                  <a:lnTo>
                    <a:pt x="192756" y="380263"/>
                  </a:lnTo>
                  <a:lnTo>
                    <a:pt x="193143" y="380167"/>
                  </a:lnTo>
                  <a:lnTo>
                    <a:pt x="193151" y="379512"/>
                  </a:lnTo>
                  <a:lnTo>
                    <a:pt x="193061" y="379278"/>
                  </a:lnTo>
                  <a:lnTo>
                    <a:pt x="193060" y="379122"/>
                  </a:lnTo>
                  <a:lnTo>
                    <a:pt x="193180" y="378460"/>
                  </a:lnTo>
                  <a:lnTo>
                    <a:pt x="193327" y="378322"/>
                  </a:lnTo>
                  <a:lnTo>
                    <a:pt x="193898" y="377954"/>
                  </a:lnTo>
                  <a:lnTo>
                    <a:pt x="193950" y="377765"/>
                  </a:lnTo>
                  <a:lnTo>
                    <a:pt x="193941" y="377634"/>
                  </a:lnTo>
                  <a:lnTo>
                    <a:pt x="193812" y="377437"/>
                  </a:lnTo>
                  <a:lnTo>
                    <a:pt x="193524" y="376824"/>
                  </a:lnTo>
                  <a:lnTo>
                    <a:pt x="193261" y="375921"/>
                  </a:lnTo>
                  <a:lnTo>
                    <a:pt x="192835" y="375293"/>
                  </a:lnTo>
                  <a:lnTo>
                    <a:pt x="192671" y="374943"/>
                  </a:lnTo>
                  <a:lnTo>
                    <a:pt x="192451" y="374326"/>
                  </a:lnTo>
                  <a:lnTo>
                    <a:pt x="192279" y="374018"/>
                  </a:lnTo>
                  <a:lnTo>
                    <a:pt x="191939" y="373598"/>
                  </a:lnTo>
                  <a:lnTo>
                    <a:pt x="191848" y="373185"/>
                  </a:lnTo>
                  <a:lnTo>
                    <a:pt x="191516" y="372304"/>
                  </a:lnTo>
                  <a:lnTo>
                    <a:pt x="191150" y="371568"/>
                  </a:lnTo>
                  <a:lnTo>
                    <a:pt x="190999" y="371353"/>
                  </a:lnTo>
                  <a:lnTo>
                    <a:pt x="190853" y="371052"/>
                  </a:lnTo>
                  <a:lnTo>
                    <a:pt x="190495" y="370227"/>
                  </a:lnTo>
                  <a:lnTo>
                    <a:pt x="190266" y="369595"/>
                  </a:lnTo>
                  <a:lnTo>
                    <a:pt x="190086" y="369372"/>
                  </a:lnTo>
                  <a:lnTo>
                    <a:pt x="189900" y="369045"/>
                  </a:lnTo>
                  <a:lnTo>
                    <a:pt x="189947" y="368662"/>
                  </a:lnTo>
                  <a:lnTo>
                    <a:pt x="190438" y="368535"/>
                  </a:lnTo>
                  <a:lnTo>
                    <a:pt x="190846" y="368148"/>
                  </a:lnTo>
                  <a:lnTo>
                    <a:pt x="191044" y="368063"/>
                  </a:lnTo>
                  <a:lnTo>
                    <a:pt x="191204" y="368126"/>
                  </a:lnTo>
                  <a:lnTo>
                    <a:pt x="191328" y="368256"/>
                  </a:lnTo>
                  <a:lnTo>
                    <a:pt x="191462" y="368508"/>
                  </a:lnTo>
                  <a:lnTo>
                    <a:pt x="191639" y="368698"/>
                  </a:lnTo>
                  <a:lnTo>
                    <a:pt x="191828" y="368735"/>
                  </a:lnTo>
                  <a:lnTo>
                    <a:pt x="192241" y="368649"/>
                  </a:lnTo>
                  <a:lnTo>
                    <a:pt x="192504" y="368389"/>
                  </a:lnTo>
                  <a:lnTo>
                    <a:pt x="192710" y="368281"/>
                  </a:lnTo>
                  <a:lnTo>
                    <a:pt x="193618" y="368269"/>
                  </a:lnTo>
                  <a:lnTo>
                    <a:pt x="194148" y="368076"/>
                  </a:lnTo>
                  <a:lnTo>
                    <a:pt x="194768" y="367979"/>
                  </a:lnTo>
                  <a:lnTo>
                    <a:pt x="194936" y="367920"/>
                  </a:lnTo>
                  <a:lnTo>
                    <a:pt x="195486" y="367778"/>
                  </a:lnTo>
                  <a:lnTo>
                    <a:pt x="195857" y="367190"/>
                  </a:lnTo>
                  <a:lnTo>
                    <a:pt x="196192" y="366767"/>
                  </a:lnTo>
                  <a:lnTo>
                    <a:pt x="197032" y="366090"/>
                  </a:lnTo>
                  <a:lnTo>
                    <a:pt x="197557" y="365911"/>
                  </a:lnTo>
                  <a:lnTo>
                    <a:pt x="197968" y="366143"/>
                  </a:lnTo>
                  <a:lnTo>
                    <a:pt x="198254" y="366454"/>
                  </a:lnTo>
                  <a:lnTo>
                    <a:pt x="198624" y="366554"/>
                  </a:lnTo>
                  <a:lnTo>
                    <a:pt x="200588" y="366674"/>
                  </a:lnTo>
                  <a:lnTo>
                    <a:pt x="201122" y="366626"/>
                  </a:lnTo>
                  <a:lnTo>
                    <a:pt x="201798" y="365908"/>
                  </a:lnTo>
                  <a:lnTo>
                    <a:pt x="202039" y="365533"/>
                  </a:lnTo>
                  <a:lnTo>
                    <a:pt x="201824" y="365146"/>
                  </a:lnTo>
                  <a:lnTo>
                    <a:pt x="201945" y="364573"/>
                  </a:lnTo>
                  <a:lnTo>
                    <a:pt x="202965" y="364658"/>
                  </a:lnTo>
                  <a:lnTo>
                    <a:pt x="203055" y="363624"/>
                  </a:lnTo>
                  <a:lnTo>
                    <a:pt x="203561" y="363496"/>
                  </a:lnTo>
                  <a:lnTo>
                    <a:pt x="203884" y="363329"/>
                  </a:lnTo>
                  <a:lnTo>
                    <a:pt x="203884" y="363184"/>
                  </a:lnTo>
                  <a:lnTo>
                    <a:pt x="203716" y="362853"/>
                  </a:lnTo>
                  <a:lnTo>
                    <a:pt x="203729" y="362689"/>
                  </a:lnTo>
                  <a:lnTo>
                    <a:pt x="204433" y="360656"/>
                  </a:lnTo>
                  <a:lnTo>
                    <a:pt x="205007" y="359697"/>
                  </a:lnTo>
                  <a:lnTo>
                    <a:pt x="205969" y="358857"/>
                  </a:lnTo>
                  <a:lnTo>
                    <a:pt x="206064" y="358556"/>
                  </a:lnTo>
                  <a:lnTo>
                    <a:pt x="206085" y="358285"/>
                  </a:lnTo>
                  <a:lnTo>
                    <a:pt x="205830" y="357679"/>
                  </a:lnTo>
                  <a:lnTo>
                    <a:pt x="205569" y="357266"/>
                  </a:lnTo>
                  <a:lnTo>
                    <a:pt x="205191" y="356280"/>
                  </a:lnTo>
                  <a:lnTo>
                    <a:pt x="205092" y="355953"/>
                  </a:lnTo>
                  <a:lnTo>
                    <a:pt x="205066" y="355533"/>
                  </a:lnTo>
                  <a:lnTo>
                    <a:pt x="205615" y="354515"/>
                  </a:lnTo>
                  <a:lnTo>
                    <a:pt x="205848" y="354340"/>
                  </a:lnTo>
                  <a:lnTo>
                    <a:pt x="206008" y="353928"/>
                  </a:lnTo>
                  <a:lnTo>
                    <a:pt x="206115" y="352901"/>
                  </a:lnTo>
                  <a:lnTo>
                    <a:pt x="205852" y="352296"/>
                  </a:lnTo>
                  <a:lnTo>
                    <a:pt x="204940" y="351421"/>
                  </a:lnTo>
                  <a:lnTo>
                    <a:pt x="204522" y="351198"/>
                  </a:lnTo>
                  <a:lnTo>
                    <a:pt x="203499" y="351041"/>
                  </a:lnTo>
                  <a:lnTo>
                    <a:pt x="201806" y="349498"/>
                  </a:lnTo>
                  <a:lnTo>
                    <a:pt x="201215" y="349092"/>
                  </a:lnTo>
                  <a:lnTo>
                    <a:pt x="200801" y="349204"/>
                  </a:lnTo>
                  <a:lnTo>
                    <a:pt x="200339" y="349100"/>
                  </a:lnTo>
                  <a:lnTo>
                    <a:pt x="199490" y="347274"/>
                  </a:lnTo>
                  <a:lnTo>
                    <a:pt x="199464" y="347058"/>
                  </a:lnTo>
                  <a:lnTo>
                    <a:pt x="199603" y="344634"/>
                  </a:lnTo>
                  <a:lnTo>
                    <a:pt x="199758" y="344121"/>
                  </a:lnTo>
                  <a:lnTo>
                    <a:pt x="199137" y="343734"/>
                  </a:lnTo>
                  <a:lnTo>
                    <a:pt x="198459" y="343444"/>
                  </a:lnTo>
                  <a:lnTo>
                    <a:pt x="198443" y="343698"/>
                  </a:lnTo>
                  <a:lnTo>
                    <a:pt x="198265" y="343634"/>
                  </a:lnTo>
                  <a:lnTo>
                    <a:pt x="198167" y="343297"/>
                  </a:lnTo>
                  <a:lnTo>
                    <a:pt x="195778" y="341221"/>
                  </a:lnTo>
                  <a:lnTo>
                    <a:pt x="193824" y="339832"/>
                  </a:lnTo>
                  <a:lnTo>
                    <a:pt x="189883" y="339450"/>
                  </a:lnTo>
                  <a:lnTo>
                    <a:pt x="170748" y="339561"/>
                  </a:lnTo>
                  <a:lnTo>
                    <a:pt x="170736" y="337257"/>
                  </a:lnTo>
                  <a:lnTo>
                    <a:pt x="170823" y="337044"/>
                  </a:lnTo>
                  <a:lnTo>
                    <a:pt x="171264" y="336695"/>
                  </a:lnTo>
                  <a:lnTo>
                    <a:pt x="171904" y="336342"/>
                  </a:lnTo>
                  <a:lnTo>
                    <a:pt x="173135" y="336071"/>
                  </a:lnTo>
                  <a:lnTo>
                    <a:pt x="174657" y="335294"/>
                  </a:lnTo>
                  <a:lnTo>
                    <a:pt x="174929" y="334803"/>
                  </a:lnTo>
                  <a:lnTo>
                    <a:pt x="175789" y="334724"/>
                  </a:lnTo>
                  <a:lnTo>
                    <a:pt x="177115" y="334311"/>
                  </a:lnTo>
                  <a:lnTo>
                    <a:pt x="177667" y="334067"/>
                  </a:lnTo>
                  <a:lnTo>
                    <a:pt x="177694" y="332396"/>
                  </a:lnTo>
                  <a:lnTo>
                    <a:pt x="171124" y="332442"/>
                  </a:lnTo>
                  <a:lnTo>
                    <a:pt x="170883" y="330598"/>
                  </a:lnTo>
                  <a:lnTo>
                    <a:pt x="170408" y="330772"/>
                  </a:lnTo>
                  <a:lnTo>
                    <a:pt x="169495" y="331274"/>
                  </a:lnTo>
                  <a:lnTo>
                    <a:pt x="166573" y="333266"/>
                  </a:lnTo>
                  <a:lnTo>
                    <a:pt x="165476" y="333597"/>
                  </a:lnTo>
                  <a:lnTo>
                    <a:pt x="163842" y="333716"/>
                  </a:lnTo>
                  <a:lnTo>
                    <a:pt x="163773" y="334824"/>
                  </a:lnTo>
                  <a:lnTo>
                    <a:pt x="161505" y="334798"/>
                  </a:lnTo>
                  <a:lnTo>
                    <a:pt x="162425" y="334140"/>
                  </a:lnTo>
                  <a:lnTo>
                    <a:pt x="162424" y="330073"/>
                  </a:lnTo>
                  <a:lnTo>
                    <a:pt x="155463" y="330387"/>
                  </a:lnTo>
                  <a:lnTo>
                    <a:pt x="155506" y="330733"/>
                  </a:lnTo>
                  <a:lnTo>
                    <a:pt x="154996" y="331056"/>
                  </a:lnTo>
                  <a:lnTo>
                    <a:pt x="154222" y="330650"/>
                  </a:lnTo>
                  <a:lnTo>
                    <a:pt x="152554" y="330304"/>
                  </a:lnTo>
                  <a:lnTo>
                    <a:pt x="150254" y="330308"/>
                  </a:lnTo>
                  <a:lnTo>
                    <a:pt x="149221" y="330553"/>
                  </a:lnTo>
                  <a:lnTo>
                    <a:pt x="148824" y="330423"/>
                  </a:lnTo>
                  <a:lnTo>
                    <a:pt x="148616" y="330036"/>
                  </a:lnTo>
                  <a:lnTo>
                    <a:pt x="149174" y="328798"/>
                  </a:lnTo>
                  <a:lnTo>
                    <a:pt x="149515" y="328151"/>
                  </a:lnTo>
                  <a:lnTo>
                    <a:pt x="150536" y="326870"/>
                  </a:lnTo>
                  <a:lnTo>
                    <a:pt x="151500" y="325995"/>
                  </a:lnTo>
                  <a:lnTo>
                    <a:pt x="154226" y="324395"/>
                  </a:lnTo>
                  <a:lnTo>
                    <a:pt x="153997" y="324284"/>
                  </a:lnTo>
                  <a:lnTo>
                    <a:pt x="153482" y="324231"/>
                  </a:lnTo>
                  <a:lnTo>
                    <a:pt x="153085" y="322703"/>
                  </a:lnTo>
                  <a:lnTo>
                    <a:pt x="152965" y="321372"/>
                  </a:lnTo>
                  <a:lnTo>
                    <a:pt x="153294" y="320514"/>
                  </a:lnTo>
                  <a:lnTo>
                    <a:pt x="153944" y="319611"/>
                  </a:lnTo>
                  <a:lnTo>
                    <a:pt x="154035" y="319351"/>
                  </a:lnTo>
                  <a:lnTo>
                    <a:pt x="154013" y="319165"/>
                  </a:lnTo>
                  <a:lnTo>
                    <a:pt x="153840" y="318893"/>
                  </a:lnTo>
                  <a:lnTo>
                    <a:pt x="153243" y="318131"/>
                  </a:lnTo>
                  <a:lnTo>
                    <a:pt x="152962" y="316956"/>
                  </a:lnTo>
                  <a:lnTo>
                    <a:pt x="152802" y="315964"/>
                  </a:lnTo>
                  <a:lnTo>
                    <a:pt x="152932" y="315577"/>
                  </a:lnTo>
                  <a:lnTo>
                    <a:pt x="152955" y="313652"/>
                  </a:lnTo>
                  <a:lnTo>
                    <a:pt x="150296" y="313209"/>
                  </a:lnTo>
                  <a:lnTo>
                    <a:pt x="147480" y="313425"/>
                  </a:lnTo>
                  <a:lnTo>
                    <a:pt x="144310" y="313414"/>
                  </a:lnTo>
                  <a:lnTo>
                    <a:pt x="144406" y="322931"/>
                  </a:lnTo>
                  <a:lnTo>
                    <a:pt x="144255" y="323027"/>
                  </a:lnTo>
                  <a:lnTo>
                    <a:pt x="141681" y="323014"/>
                  </a:lnTo>
                  <a:lnTo>
                    <a:pt x="141785" y="313646"/>
                  </a:lnTo>
                  <a:lnTo>
                    <a:pt x="136267" y="313652"/>
                  </a:lnTo>
                  <a:lnTo>
                    <a:pt x="136245" y="316016"/>
                  </a:lnTo>
                  <a:lnTo>
                    <a:pt x="128079" y="316065"/>
                  </a:lnTo>
                  <a:lnTo>
                    <a:pt x="123930" y="316062"/>
                  </a:lnTo>
                  <a:lnTo>
                    <a:pt x="123963" y="313000"/>
                  </a:lnTo>
                  <a:lnTo>
                    <a:pt x="117921" y="313693"/>
                  </a:lnTo>
                  <a:lnTo>
                    <a:pt x="117648" y="313793"/>
                  </a:lnTo>
                  <a:lnTo>
                    <a:pt x="116249" y="314637"/>
                  </a:lnTo>
                  <a:lnTo>
                    <a:pt x="115634" y="314648"/>
                  </a:lnTo>
                  <a:lnTo>
                    <a:pt x="115557" y="316153"/>
                  </a:lnTo>
                  <a:lnTo>
                    <a:pt x="111526" y="316169"/>
                  </a:lnTo>
                  <a:lnTo>
                    <a:pt x="111473" y="320909"/>
                  </a:lnTo>
                  <a:lnTo>
                    <a:pt x="100424" y="320907"/>
                  </a:lnTo>
                  <a:lnTo>
                    <a:pt x="100355" y="328022"/>
                  </a:lnTo>
                  <a:lnTo>
                    <a:pt x="94950" y="328072"/>
                  </a:lnTo>
                  <a:lnTo>
                    <a:pt x="95073" y="316144"/>
                  </a:lnTo>
                  <a:lnTo>
                    <a:pt x="95076" y="308716"/>
                  </a:lnTo>
                  <a:lnTo>
                    <a:pt x="95086" y="306666"/>
                  </a:lnTo>
                  <a:lnTo>
                    <a:pt x="95083" y="304267"/>
                  </a:lnTo>
                  <a:lnTo>
                    <a:pt x="95287" y="282926"/>
                  </a:lnTo>
                  <a:lnTo>
                    <a:pt x="95353" y="264546"/>
                  </a:lnTo>
                  <a:lnTo>
                    <a:pt x="95422" y="259663"/>
                  </a:lnTo>
                  <a:lnTo>
                    <a:pt x="95353" y="256807"/>
                  </a:lnTo>
                  <a:lnTo>
                    <a:pt x="95534" y="248130"/>
                  </a:lnTo>
                  <a:lnTo>
                    <a:pt x="95501" y="243153"/>
                  </a:lnTo>
                  <a:lnTo>
                    <a:pt x="95486" y="240216"/>
                  </a:lnTo>
                  <a:lnTo>
                    <a:pt x="95484" y="236366"/>
                  </a:lnTo>
                  <a:lnTo>
                    <a:pt x="94982" y="236693"/>
                  </a:lnTo>
                  <a:lnTo>
                    <a:pt x="94838" y="237110"/>
                  </a:lnTo>
                  <a:lnTo>
                    <a:pt x="94637" y="237303"/>
                  </a:lnTo>
                  <a:lnTo>
                    <a:pt x="94170" y="237385"/>
                  </a:lnTo>
                  <a:lnTo>
                    <a:pt x="93934" y="237326"/>
                  </a:lnTo>
                  <a:lnTo>
                    <a:pt x="93885" y="237174"/>
                  </a:lnTo>
                  <a:lnTo>
                    <a:pt x="93405" y="237166"/>
                  </a:lnTo>
                  <a:lnTo>
                    <a:pt x="92789" y="237272"/>
                  </a:lnTo>
                  <a:lnTo>
                    <a:pt x="92775" y="236516"/>
                  </a:lnTo>
                  <a:lnTo>
                    <a:pt x="92158" y="236263"/>
                  </a:lnTo>
                  <a:lnTo>
                    <a:pt x="91272" y="236617"/>
                  </a:lnTo>
                  <a:lnTo>
                    <a:pt x="90027" y="236954"/>
                  </a:lnTo>
                  <a:lnTo>
                    <a:pt x="89248" y="236796"/>
                  </a:lnTo>
                  <a:lnTo>
                    <a:pt x="88766" y="236487"/>
                  </a:lnTo>
                  <a:lnTo>
                    <a:pt x="88195" y="235877"/>
                  </a:lnTo>
                  <a:lnTo>
                    <a:pt x="88181" y="235453"/>
                  </a:lnTo>
                  <a:lnTo>
                    <a:pt x="84346" y="235495"/>
                  </a:lnTo>
                  <a:lnTo>
                    <a:pt x="84355" y="240234"/>
                  </a:lnTo>
                  <a:lnTo>
                    <a:pt x="81525" y="240242"/>
                  </a:lnTo>
                  <a:lnTo>
                    <a:pt x="81528" y="237871"/>
                  </a:lnTo>
                  <a:lnTo>
                    <a:pt x="78828" y="237883"/>
                  </a:lnTo>
                  <a:lnTo>
                    <a:pt x="78812" y="240243"/>
                  </a:lnTo>
                  <a:lnTo>
                    <a:pt x="70497" y="240171"/>
                  </a:lnTo>
                  <a:lnTo>
                    <a:pt x="67707" y="240119"/>
                  </a:lnTo>
                  <a:lnTo>
                    <a:pt x="67724" y="237774"/>
                  </a:lnTo>
                  <a:lnTo>
                    <a:pt x="65085" y="237618"/>
                  </a:lnTo>
                  <a:lnTo>
                    <a:pt x="62316" y="237705"/>
                  </a:lnTo>
                  <a:lnTo>
                    <a:pt x="59494" y="237642"/>
                  </a:lnTo>
                  <a:lnTo>
                    <a:pt x="58083" y="237515"/>
                  </a:lnTo>
                  <a:lnTo>
                    <a:pt x="58066" y="236928"/>
                  </a:lnTo>
                  <a:lnTo>
                    <a:pt x="57830" y="236526"/>
                  </a:lnTo>
                  <a:lnTo>
                    <a:pt x="57554" y="236961"/>
                  </a:lnTo>
                  <a:lnTo>
                    <a:pt x="56947" y="237340"/>
                  </a:lnTo>
                  <a:lnTo>
                    <a:pt x="56182" y="238068"/>
                  </a:lnTo>
                  <a:lnTo>
                    <a:pt x="55553" y="238187"/>
                  </a:lnTo>
                  <a:lnTo>
                    <a:pt x="55160" y="238387"/>
                  </a:lnTo>
                  <a:lnTo>
                    <a:pt x="54785" y="237005"/>
                  </a:lnTo>
                  <a:lnTo>
                    <a:pt x="54977" y="236615"/>
                  </a:lnTo>
                  <a:lnTo>
                    <a:pt x="55069" y="235671"/>
                  </a:lnTo>
                  <a:lnTo>
                    <a:pt x="54724" y="235254"/>
                  </a:lnTo>
                  <a:lnTo>
                    <a:pt x="54340" y="234310"/>
                  </a:lnTo>
                  <a:lnTo>
                    <a:pt x="54475" y="234147"/>
                  </a:lnTo>
                  <a:lnTo>
                    <a:pt x="54510" y="233943"/>
                  </a:lnTo>
                  <a:lnTo>
                    <a:pt x="53955" y="233485"/>
                  </a:lnTo>
                  <a:lnTo>
                    <a:pt x="51062" y="233719"/>
                  </a:lnTo>
                  <a:lnTo>
                    <a:pt x="49996" y="233976"/>
                  </a:lnTo>
                  <a:lnTo>
                    <a:pt x="49742" y="234080"/>
                  </a:lnTo>
                  <a:lnTo>
                    <a:pt x="49240" y="234708"/>
                  </a:lnTo>
                  <a:lnTo>
                    <a:pt x="49021" y="234782"/>
                  </a:lnTo>
                  <a:lnTo>
                    <a:pt x="48606" y="234779"/>
                  </a:lnTo>
                  <a:lnTo>
                    <a:pt x="47828" y="234582"/>
                  </a:lnTo>
                  <a:lnTo>
                    <a:pt x="47156" y="234761"/>
                  </a:lnTo>
                  <a:lnTo>
                    <a:pt x="45676" y="235264"/>
                  </a:lnTo>
                  <a:lnTo>
                    <a:pt x="45341" y="235597"/>
                  </a:lnTo>
                  <a:lnTo>
                    <a:pt x="45363" y="236076"/>
                  </a:lnTo>
                  <a:lnTo>
                    <a:pt x="45195" y="236293"/>
                  </a:lnTo>
                  <a:lnTo>
                    <a:pt x="44809" y="236409"/>
                  </a:lnTo>
                  <a:lnTo>
                    <a:pt x="37416" y="236826"/>
                  </a:lnTo>
                  <a:lnTo>
                    <a:pt x="36188" y="238234"/>
                  </a:lnTo>
                  <a:lnTo>
                    <a:pt x="34751" y="238238"/>
                  </a:lnTo>
                  <a:lnTo>
                    <a:pt x="34567" y="238131"/>
                  </a:lnTo>
                  <a:lnTo>
                    <a:pt x="34065" y="238056"/>
                  </a:lnTo>
                  <a:lnTo>
                    <a:pt x="33331" y="238053"/>
                  </a:lnTo>
                  <a:lnTo>
                    <a:pt x="32567" y="238540"/>
                  </a:lnTo>
                  <a:lnTo>
                    <a:pt x="32541" y="238335"/>
                  </a:lnTo>
                  <a:lnTo>
                    <a:pt x="32606" y="238120"/>
                  </a:lnTo>
                  <a:lnTo>
                    <a:pt x="32886" y="237692"/>
                  </a:lnTo>
                  <a:lnTo>
                    <a:pt x="32824" y="237484"/>
                  </a:lnTo>
                  <a:lnTo>
                    <a:pt x="32737" y="237343"/>
                  </a:lnTo>
                  <a:lnTo>
                    <a:pt x="31820" y="237184"/>
                  </a:lnTo>
                  <a:lnTo>
                    <a:pt x="31112" y="237466"/>
                  </a:lnTo>
                  <a:lnTo>
                    <a:pt x="29632" y="238429"/>
                  </a:lnTo>
                  <a:lnTo>
                    <a:pt x="29123" y="238876"/>
                  </a:lnTo>
                  <a:lnTo>
                    <a:pt x="29183" y="239147"/>
                  </a:lnTo>
                  <a:lnTo>
                    <a:pt x="28655" y="239645"/>
                  </a:lnTo>
                  <a:lnTo>
                    <a:pt x="28472" y="239639"/>
                  </a:lnTo>
                  <a:lnTo>
                    <a:pt x="28159" y="239639"/>
                  </a:lnTo>
                  <a:lnTo>
                    <a:pt x="26363" y="239600"/>
                  </a:lnTo>
                  <a:lnTo>
                    <a:pt x="23636" y="239632"/>
                  </a:lnTo>
                  <a:lnTo>
                    <a:pt x="23609" y="241119"/>
                  </a:lnTo>
                  <a:lnTo>
                    <a:pt x="23528" y="253672"/>
                  </a:lnTo>
                  <a:lnTo>
                    <a:pt x="4140" y="253852"/>
                  </a:lnTo>
                  <a:lnTo>
                    <a:pt x="4137" y="251488"/>
                  </a:lnTo>
                  <a:lnTo>
                    <a:pt x="3028" y="250441"/>
                  </a:lnTo>
                  <a:lnTo>
                    <a:pt x="3089" y="250248"/>
                  </a:lnTo>
                  <a:lnTo>
                    <a:pt x="2953" y="249122"/>
                  </a:lnTo>
                  <a:lnTo>
                    <a:pt x="2788" y="248817"/>
                  </a:lnTo>
                  <a:lnTo>
                    <a:pt x="2818" y="248242"/>
                  </a:lnTo>
                  <a:lnTo>
                    <a:pt x="3163" y="247591"/>
                  </a:lnTo>
                  <a:lnTo>
                    <a:pt x="3891" y="246711"/>
                  </a:lnTo>
                  <a:lnTo>
                    <a:pt x="5039" y="246046"/>
                  </a:lnTo>
                  <a:lnTo>
                    <a:pt x="5659" y="245265"/>
                  </a:lnTo>
                  <a:lnTo>
                    <a:pt x="5833" y="245135"/>
                  </a:lnTo>
                  <a:lnTo>
                    <a:pt x="6571" y="244857"/>
                  </a:lnTo>
                  <a:lnTo>
                    <a:pt x="6878" y="244386"/>
                  </a:lnTo>
                  <a:lnTo>
                    <a:pt x="2704" y="244563"/>
                  </a:lnTo>
                  <a:lnTo>
                    <a:pt x="1373" y="244548"/>
                  </a:lnTo>
                  <a:lnTo>
                    <a:pt x="1181" y="244653"/>
                  </a:lnTo>
                  <a:lnTo>
                    <a:pt x="308" y="244467"/>
                  </a:lnTo>
                  <a:lnTo>
                    <a:pt x="658" y="243664"/>
                  </a:lnTo>
                  <a:lnTo>
                    <a:pt x="1203" y="243300"/>
                  </a:lnTo>
                  <a:lnTo>
                    <a:pt x="1347" y="243095"/>
                  </a:lnTo>
                  <a:lnTo>
                    <a:pt x="1356" y="242427"/>
                  </a:lnTo>
                  <a:lnTo>
                    <a:pt x="1757" y="241851"/>
                  </a:lnTo>
                  <a:lnTo>
                    <a:pt x="2189" y="241668"/>
                  </a:lnTo>
                  <a:lnTo>
                    <a:pt x="4067" y="241479"/>
                  </a:lnTo>
                  <a:lnTo>
                    <a:pt x="4084" y="240591"/>
                  </a:lnTo>
                  <a:lnTo>
                    <a:pt x="4071" y="240304"/>
                  </a:lnTo>
                  <a:lnTo>
                    <a:pt x="3840" y="239833"/>
                  </a:lnTo>
                  <a:lnTo>
                    <a:pt x="3665" y="238926"/>
                  </a:lnTo>
                  <a:lnTo>
                    <a:pt x="3809" y="237837"/>
                  </a:lnTo>
                  <a:lnTo>
                    <a:pt x="3619" y="237783"/>
                  </a:lnTo>
                  <a:lnTo>
                    <a:pt x="3181" y="237874"/>
                  </a:lnTo>
                  <a:lnTo>
                    <a:pt x="1877" y="237418"/>
                  </a:lnTo>
                  <a:lnTo>
                    <a:pt x="1923" y="237253"/>
                  </a:lnTo>
                  <a:lnTo>
                    <a:pt x="2128" y="237041"/>
                  </a:lnTo>
                  <a:lnTo>
                    <a:pt x="2352" y="236380"/>
                  </a:lnTo>
                  <a:lnTo>
                    <a:pt x="2250" y="236080"/>
                  </a:lnTo>
                  <a:lnTo>
                    <a:pt x="1961" y="235916"/>
                  </a:lnTo>
                  <a:lnTo>
                    <a:pt x="1363" y="236463"/>
                  </a:lnTo>
                  <a:lnTo>
                    <a:pt x="856" y="236455"/>
                  </a:lnTo>
                  <a:lnTo>
                    <a:pt x="161" y="235976"/>
                  </a:lnTo>
                  <a:lnTo>
                    <a:pt x="0" y="235634"/>
                  </a:lnTo>
                  <a:lnTo>
                    <a:pt x="353" y="234917"/>
                  </a:lnTo>
                  <a:lnTo>
                    <a:pt x="1969" y="232483"/>
                  </a:lnTo>
                  <a:lnTo>
                    <a:pt x="2030" y="232063"/>
                  </a:lnTo>
                  <a:lnTo>
                    <a:pt x="2179" y="231695"/>
                  </a:lnTo>
                  <a:lnTo>
                    <a:pt x="3588" y="230328"/>
                  </a:lnTo>
                  <a:lnTo>
                    <a:pt x="3645" y="230088"/>
                  </a:lnTo>
                  <a:lnTo>
                    <a:pt x="5829" y="228009"/>
                  </a:lnTo>
                  <a:lnTo>
                    <a:pt x="6127" y="227621"/>
                  </a:lnTo>
                  <a:lnTo>
                    <a:pt x="6276" y="227032"/>
                  </a:lnTo>
                  <a:lnTo>
                    <a:pt x="5607" y="225980"/>
                  </a:lnTo>
                  <a:lnTo>
                    <a:pt x="5147" y="224914"/>
                  </a:lnTo>
                  <a:lnTo>
                    <a:pt x="4711" y="223483"/>
                  </a:lnTo>
                  <a:lnTo>
                    <a:pt x="4650" y="221402"/>
                  </a:lnTo>
                  <a:lnTo>
                    <a:pt x="4781" y="220648"/>
                  </a:lnTo>
                  <a:lnTo>
                    <a:pt x="4886" y="220417"/>
                  </a:lnTo>
                  <a:lnTo>
                    <a:pt x="5372" y="219667"/>
                  </a:lnTo>
                  <a:lnTo>
                    <a:pt x="5587" y="219485"/>
                  </a:lnTo>
                  <a:lnTo>
                    <a:pt x="8477" y="218181"/>
                  </a:lnTo>
                  <a:lnTo>
                    <a:pt x="8805" y="218115"/>
                  </a:lnTo>
                  <a:lnTo>
                    <a:pt x="9584" y="218427"/>
                  </a:lnTo>
                  <a:lnTo>
                    <a:pt x="10223" y="218379"/>
                  </a:lnTo>
                  <a:lnTo>
                    <a:pt x="10560" y="218175"/>
                  </a:lnTo>
                  <a:lnTo>
                    <a:pt x="10727" y="218012"/>
                  </a:lnTo>
                  <a:lnTo>
                    <a:pt x="11152" y="217128"/>
                  </a:lnTo>
                  <a:lnTo>
                    <a:pt x="11103" y="216131"/>
                  </a:lnTo>
                  <a:lnTo>
                    <a:pt x="11603" y="215378"/>
                  </a:lnTo>
                  <a:lnTo>
                    <a:pt x="11770" y="215330"/>
                  </a:lnTo>
                  <a:lnTo>
                    <a:pt x="12356" y="214315"/>
                  </a:lnTo>
                  <a:lnTo>
                    <a:pt x="12535" y="213947"/>
                  </a:lnTo>
                  <a:lnTo>
                    <a:pt x="12889" y="212865"/>
                  </a:lnTo>
                  <a:lnTo>
                    <a:pt x="12928" y="212405"/>
                  </a:lnTo>
                  <a:lnTo>
                    <a:pt x="12652" y="212256"/>
                  </a:lnTo>
                  <a:lnTo>
                    <a:pt x="12595" y="212108"/>
                  </a:lnTo>
                  <a:lnTo>
                    <a:pt x="12617" y="211918"/>
                  </a:lnTo>
                  <a:lnTo>
                    <a:pt x="12507" y="211220"/>
                  </a:lnTo>
                  <a:lnTo>
                    <a:pt x="12765" y="210588"/>
                  </a:lnTo>
                  <a:lnTo>
                    <a:pt x="13574" y="209160"/>
                  </a:lnTo>
                  <a:lnTo>
                    <a:pt x="14472" y="208372"/>
                  </a:lnTo>
                  <a:lnTo>
                    <a:pt x="15103" y="208565"/>
                  </a:lnTo>
                  <a:lnTo>
                    <a:pt x="15734" y="208297"/>
                  </a:lnTo>
                  <a:lnTo>
                    <a:pt x="16006" y="208278"/>
                  </a:lnTo>
                  <a:lnTo>
                    <a:pt x="16177" y="208412"/>
                  </a:lnTo>
                  <a:lnTo>
                    <a:pt x="16190" y="208620"/>
                  </a:lnTo>
                  <a:lnTo>
                    <a:pt x="17343" y="208928"/>
                  </a:lnTo>
                  <a:lnTo>
                    <a:pt x="18396" y="208682"/>
                  </a:lnTo>
                  <a:lnTo>
                    <a:pt x="19024" y="208364"/>
                  </a:lnTo>
                  <a:lnTo>
                    <a:pt x="19503" y="208270"/>
                  </a:lnTo>
                  <a:lnTo>
                    <a:pt x="20596" y="208260"/>
                  </a:lnTo>
                  <a:lnTo>
                    <a:pt x="20591" y="208482"/>
                  </a:lnTo>
                  <a:lnTo>
                    <a:pt x="21191" y="208226"/>
                  </a:lnTo>
                  <a:lnTo>
                    <a:pt x="21283" y="208048"/>
                  </a:lnTo>
                  <a:lnTo>
                    <a:pt x="21989" y="207858"/>
                  </a:lnTo>
                  <a:lnTo>
                    <a:pt x="22629" y="207895"/>
                  </a:lnTo>
                  <a:lnTo>
                    <a:pt x="22997" y="207654"/>
                  </a:lnTo>
                  <a:lnTo>
                    <a:pt x="23274" y="207085"/>
                  </a:lnTo>
                  <a:lnTo>
                    <a:pt x="23405" y="206985"/>
                  </a:lnTo>
                  <a:lnTo>
                    <a:pt x="28838" y="206941"/>
                  </a:lnTo>
                  <a:lnTo>
                    <a:pt x="29039" y="206759"/>
                  </a:lnTo>
                  <a:lnTo>
                    <a:pt x="29053" y="197523"/>
                  </a:lnTo>
                  <a:lnTo>
                    <a:pt x="31757" y="197525"/>
                  </a:lnTo>
                  <a:lnTo>
                    <a:pt x="31800" y="188681"/>
                  </a:lnTo>
                  <a:lnTo>
                    <a:pt x="29234" y="188686"/>
                  </a:lnTo>
                  <a:lnTo>
                    <a:pt x="28698" y="188441"/>
                  </a:lnTo>
                  <a:lnTo>
                    <a:pt x="28729" y="188111"/>
                  </a:lnTo>
                  <a:lnTo>
                    <a:pt x="26287" y="188118"/>
                  </a:lnTo>
                  <a:lnTo>
                    <a:pt x="26334" y="183399"/>
                  </a:lnTo>
                  <a:lnTo>
                    <a:pt x="34637" y="183378"/>
                  </a:lnTo>
                  <a:lnTo>
                    <a:pt x="34651" y="181015"/>
                  </a:lnTo>
                  <a:lnTo>
                    <a:pt x="43767" y="181014"/>
                  </a:lnTo>
                  <a:lnTo>
                    <a:pt x="43819" y="181204"/>
                  </a:lnTo>
                  <a:lnTo>
                    <a:pt x="44358" y="181174"/>
                  </a:lnTo>
                  <a:lnTo>
                    <a:pt x="44670" y="180999"/>
                  </a:lnTo>
                  <a:lnTo>
                    <a:pt x="44504" y="178852"/>
                  </a:lnTo>
                  <a:lnTo>
                    <a:pt x="44342" y="178004"/>
                  </a:lnTo>
                  <a:lnTo>
                    <a:pt x="44372" y="177473"/>
                  </a:lnTo>
                  <a:lnTo>
                    <a:pt x="45291" y="177011"/>
                  </a:lnTo>
                  <a:lnTo>
                    <a:pt x="46880" y="177234"/>
                  </a:lnTo>
                  <a:lnTo>
                    <a:pt x="47443" y="177527"/>
                  </a:lnTo>
                  <a:lnTo>
                    <a:pt x="47927" y="178032"/>
                  </a:lnTo>
                  <a:lnTo>
                    <a:pt x="50171" y="178039"/>
                  </a:lnTo>
                  <a:lnTo>
                    <a:pt x="52177" y="179863"/>
                  </a:lnTo>
                  <a:lnTo>
                    <a:pt x="54037" y="180577"/>
                  </a:lnTo>
                  <a:lnTo>
                    <a:pt x="54055" y="181001"/>
                  </a:lnTo>
                  <a:lnTo>
                    <a:pt x="54406" y="181025"/>
                  </a:lnTo>
                  <a:lnTo>
                    <a:pt x="54670" y="181028"/>
                  </a:lnTo>
                  <a:lnTo>
                    <a:pt x="54917" y="181595"/>
                  </a:lnTo>
                  <a:lnTo>
                    <a:pt x="54353" y="181844"/>
                  </a:lnTo>
                  <a:lnTo>
                    <a:pt x="54046" y="182190"/>
                  </a:lnTo>
                  <a:lnTo>
                    <a:pt x="54036" y="183381"/>
                  </a:lnTo>
                  <a:lnTo>
                    <a:pt x="48514" y="183341"/>
                  </a:lnTo>
                  <a:lnTo>
                    <a:pt x="48457" y="183560"/>
                  </a:lnTo>
                  <a:lnTo>
                    <a:pt x="48441" y="185764"/>
                  </a:lnTo>
                  <a:lnTo>
                    <a:pt x="65146" y="185776"/>
                  </a:lnTo>
                  <a:lnTo>
                    <a:pt x="65168" y="181077"/>
                  </a:lnTo>
                  <a:lnTo>
                    <a:pt x="67623" y="181012"/>
                  </a:lnTo>
                  <a:lnTo>
                    <a:pt x="67952" y="180423"/>
                  </a:lnTo>
                  <a:lnTo>
                    <a:pt x="67956" y="178648"/>
                  </a:lnTo>
                  <a:lnTo>
                    <a:pt x="71286" y="178639"/>
                  </a:lnTo>
                  <a:lnTo>
                    <a:pt x="73564" y="178632"/>
                  </a:lnTo>
                  <a:lnTo>
                    <a:pt x="73562" y="177536"/>
                  </a:lnTo>
                  <a:lnTo>
                    <a:pt x="73558" y="176234"/>
                  </a:lnTo>
                  <a:lnTo>
                    <a:pt x="76366" y="176256"/>
                  </a:lnTo>
                  <a:lnTo>
                    <a:pt x="76430" y="171467"/>
                  </a:lnTo>
                  <a:lnTo>
                    <a:pt x="79196" y="171470"/>
                  </a:lnTo>
                  <a:lnTo>
                    <a:pt x="79165" y="169062"/>
                  </a:lnTo>
                  <a:lnTo>
                    <a:pt x="78918" y="169233"/>
                  </a:lnTo>
                  <a:lnTo>
                    <a:pt x="77329" y="169635"/>
                  </a:lnTo>
                  <a:lnTo>
                    <a:pt x="76567" y="170033"/>
                  </a:lnTo>
                  <a:lnTo>
                    <a:pt x="76112" y="170103"/>
                  </a:lnTo>
                  <a:lnTo>
                    <a:pt x="75266" y="170043"/>
                  </a:lnTo>
                  <a:lnTo>
                    <a:pt x="74897" y="169924"/>
                  </a:lnTo>
                  <a:lnTo>
                    <a:pt x="74351" y="169694"/>
                  </a:lnTo>
                  <a:lnTo>
                    <a:pt x="73378" y="169080"/>
                  </a:lnTo>
                  <a:lnTo>
                    <a:pt x="73061" y="169102"/>
                  </a:lnTo>
                  <a:lnTo>
                    <a:pt x="72819" y="168545"/>
                  </a:lnTo>
                  <a:lnTo>
                    <a:pt x="72277" y="167690"/>
                  </a:lnTo>
                  <a:lnTo>
                    <a:pt x="71476" y="165701"/>
                  </a:lnTo>
                  <a:lnTo>
                    <a:pt x="71353" y="164338"/>
                  </a:lnTo>
                  <a:lnTo>
                    <a:pt x="71447" y="162626"/>
                  </a:lnTo>
                  <a:lnTo>
                    <a:pt x="72505" y="161820"/>
                  </a:lnTo>
                  <a:lnTo>
                    <a:pt x="72726" y="161553"/>
                  </a:lnTo>
                  <a:lnTo>
                    <a:pt x="72855" y="159412"/>
                  </a:lnTo>
                  <a:lnTo>
                    <a:pt x="72105" y="159393"/>
                  </a:lnTo>
                  <a:lnTo>
                    <a:pt x="71488" y="159542"/>
                  </a:lnTo>
                  <a:lnTo>
                    <a:pt x="70919" y="159460"/>
                  </a:lnTo>
                  <a:lnTo>
                    <a:pt x="70624" y="158275"/>
                  </a:lnTo>
                  <a:lnTo>
                    <a:pt x="70585" y="157881"/>
                  </a:lnTo>
                  <a:lnTo>
                    <a:pt x="70893" y="157539"/>
                  </a:lnTo>
                  <a:lnTo>
                    <a:pt x="70924" y="157379"/>
                  </a:lnTo>
                  <a:lnTo>
                    <a:pt x="70603" y="156420"/>
                  </a:lnTo>
                  <a:lnTo>
                    <a:pt x="69862" y="156153"/>
                  </a:lnTo>
                  <a:lnTo>
                    <a:pt x="68627" y="154826"/>
                  </a:lnTo>
                  <a:lnTo>
                    <a:pt x="67987" y="153444"/>
                  </a:lnTo>
                  <a:lnTo>
                    <a:pt x="67435" y="152463"/>
                  </a:lnTo>
                  <a:lnTo>
                    <a:pt x="66636" y="151638"/>
                  </a:lnTo>
                  <a:lnTo>
                    <a:pt x="66424" y="151069"/>
                  </a:lnTo>
                  <a:lnTo>
                    <a:pt x="65334" y="149568"/>
                  </a:lnTo>
                  <a:lnTo>
                    <a:pt x="65113" y="149475"/>
                  </a:lnTo>
                  <a:lnTo>
                    <a:pt x="64852" y="149550"/>
                  </a:lnTo>
                  <a:lnTo>
                    <a:pt x="64583" y="149516"/>
                  </a:lnTo>
                  <a:lnTo>
                    <a:pt x="64159" y="149189"/>
                  </a:lnTo>
                  <a:lnTo>
                    <a:pt x="63978" y="148933"/>
                  </a:lnTo>
                  <a:lnTo>
                    <a:pt x="64022" y="148454"/>
                  </a:lnTo>
                  <a:lnTo>
                    <a:pt x="63549" y="148160"/>
                  </a:lnTo>
                  <a:lnTo>
                    <a:pt x="62746" y="148161"/>
                  </a:lnTo>
                  <a:lnTo>
                    <a:pt x="62001" y="147977"/>
                  </a:lnTo>
                  <a:lnTo>
                    <a:pt x="61328" y="147500"/>
                  </a:lnTo>
                  <a:lnTo>
                    <a:pt x="61213" y="146991"/>
                  </a:lnTo>
                  <a:lnTo>
                    <a:pt x="61054" y="146698"/>
                  </a:lnTo>
                  <a:lnTo>
                    <a:pt x="60470" y="146126"/>
                  </a:lnTo>
                  <a:lnTo>
                    <a:pt x="59564" y="146430"/>
                  </a:lnTo>
                  <a:lnTo>
                    <a:pt x="58557" y="146374"/>
                  </a:lnTo>
                  <a:lnTo>
                    <a:pt x="57396" y="145898"/>
                  </a:lnTo>
                  <a:lnTo>
                    <a:pt x="55520" y="144727"/>
                  </a:lnTo>
                  <a:lnTo>
                    <a:pt x="54504" y="144295"/>
                  </a:lnTo>
                  <a:lnTo>
                    <a:pt x="54018" y="144299"/>
                  </a:lnTo>
                  <a:lnTo>
                    <a:pt x="53215" y="144670"/>
                  </a:lnTo>
                  <a:lnTo>
                    <a:pt x="51925" y="145573"/>
                  </a:lnTo>
                  <a:lnTo>
                    <a:pt x="50852" y="146551"/>
                  </a:lnTo>
                  <a:lnTo>
                    <a:pt x="50755" y="146737"/>
                  </a:lnTo>
                  <a:lnTo>
                    <a:pt x="50857" y="147625"/>
                  </a:lnTo>
                  <a:lnTo>
                    <a:pt x="50420" y="148427"/>
                  </a:lnTo>
                  <a:lnTo>
                    <a:pt x="50252" y="149509"/>
                  </a:lnTo>
                  <a:lnTo>
                    <a:pt x="50252" y="149683"/>
                  </a:lnTo>
                  <a:lnTo>
                    <a:pt x="50442" y="150170"/>
                  </a:lnTo>
                  <a:lnTo>
                    <a:pt x="50504" y="150910"/>
                  </a:lnTo>
                  <a:lnTo>
                    <a:pt x="50319" y="152467"/>
                  </a:lnTo>
                  <a:lnTo>
                    <a:pt x="50253" y="152649"/>
                  </a:lnTo>
                  <a:lnTo>
                    <a:pt x="49437" y="154366"/>
                  </a:lnTo>
                  <a:lnTo>
                    <a:pt x="48860" y="154897"/>
                  </a:lnTo>
                  <a:lnTo>
                    <a:pt x="48253" y="155162"/>
                  </a:lnTo>
                  <a:lnTo>
                    <a:pt x="48259" y="154742"/>
                  </a:lnTo>
                  <a:lnTo>
                    <a:pt x="48487" y="154743"/>
                  </a:lnTo>
                  <a:lnTo>
                    <a:pt x="49121" y="154295"/>
                  </a:lnTo>
                  <a:lnTo>
                    <a:pt x="49662" y="153253"/>
                  </a:lnTo>
                  <a:lnTo>
                    <a:pt x="49908" y="152275"/>
                  </a:lnTo>
                  <a:lnTo>
                    <a:pt x="50047" y="149982"/>
                  </a:lnTo>
                  <a:lnTo>
                    <a:pt x="49907" y="149265"/>
                  </a:lnTo>
                  <a:lnTo>
                    <a:pt x="49971" y="148146"/>
                  </a:lnTo>
                  <a:lnTo>
                    <a:pt x="50183" y="147237"/>
                  </a:lnTo>
                  <a:lnTo>
                    <a:pt x="50499" y="146588"/>
                  </a:lnTo>
                  <a:lnTo>
                    <a:pt x="51732" y="145447"/>
                  </a:lnTo>
                  <a:lnTo>
                    <a:pt x="53649" y="144162"/>
                  </a:lnTo>
                  <a:lnTo>
                    <a:pt x="54163" y="144012"/>
                  </a:lnTo>
                  <a:lnTo>
                    <a:pt x="54707" y="144045"/>
                  </a:lnTo>
                  <a:lnTo>
                    <a:pt x="55832" y="144598"/>
                  </a:lnTo>
                  <a:lnTo>
                    <a:pt x="57249" y="145497"/>
                  </a:lnTo>
                  <a:lnTo>
                    <a:pt x="58117" y="145917"/>
                  </a:lnTo>
                  <a:lnTo>
                    <a:pt x="58705" y="146116"/>
                  </a:lnTo>
                  <a:lnTo>
                    <a:pt x="59516" y="146222"/>
                  </a:lnTo>
                  <a:lnTo>
                    <a:pt x="60119" y="146043"/>
                  </a:lnTo>
                  <a:lnTo>
                    <a:pt x="61304" y="145308"/>
                  </a:lnTo>
                  <a:lnTo>
                    <a:pt x="61766" y="144995"/>
                  </a:lnTo>
                  <a:lnTo>
                    <a:pt x="62308" y="144445"/>
                  </a:lnTo>
                  <a:lnTo>
                    <a:pt x="62310" y="144140"/>
                  </a:lnTo>
                  <a:lnTo>
                    <a:pt x="62580" y="144014"/>
                  </a:lnTo>
                  <a:lnTo>
                    <a:pt x="64267" y="143637"/>
                  </a:lnTo>
                  <a:lnTo>
                    <a:pt x="64288" y="143303"/>
                  </a:lnTo>
                  <a:lnTo>
                    <a:pt x="65039" y="143128"/>
                  </a:lnTo>
                  <a:lnTo>
                    <a:pt x="65592" y="143136"/>
                  </a:lnTo>
                  <a:lnTo>
                    <a:pt x="66007" y="142589"/>
                  </a:lnTo>
                  <a:lnTo>
                    <a:pt x="65376" y="142226"/>
                  </a:lnTo>
                  <a:lnTo>
                    <a:pt x="64479" y="142126"/>
                  </a:lnTo>
                  <a:lnTo>
                    <a:pt x="63944" y="141926"/>
                  </a:lnTo>
                  <a:lnTo>
                    <a:pt x="63833" y="141781"/>
                  </a:lnTo>
                  <a:lnTo>
                    <a:pt x="63851" y="141461"/>
                  </a:lnTo>
                  <a:lnTo>
                    <a:pt x="64072" y="141253"/>
                  </a:lnTo>
                  <a:lnTo>
                    <a:pt x="64098" y="141012"/>
                  </a:lnTo>
                  <a:lnTo>
                    <a:pt x="63673" y="140343"/>
                  </a:lnTo>
                  <a:lnTo>
                    <a:pt x="63364" y="140194"/>
                  </a:lnTo>
                  <a:lnTo>
                    <a:pt x="62268" y="140284"/>
                  </a:lnTo>
                  <a:lnTo>
                    <a:pt x="61985" y="140481"/>
                  </a:lnTo>
                  <a:lnTo>
                    <a:pt x="61385" y="141251"/>
                  </a:lnTo>
                  <a:lnTo>
                    <a:pt x="61085" y="141333"/>
                  </a:lnTo>
                  <a:lnTo>
                    <a:pt x="61296" y="140716"/>
                  </a:lnTo>
                  <a:lnTo>
                    <a:pt x="61327" y="140366"/>
                  </a:lnTo>
                  <a:lnTo>
                    <a:pt x="61234" y="139661"/>
                  </a:lnTo>
                  <a:lnTo>
                    <a:pt x="61052" y="139337"/>
                  </a:lnTo>
                  <a:lnTo>
                    <a:pt x="61017" y="139140"/>
                  </a:lnTo>
                  <a:lnTo>
                    <a:pt x="61467" y="138527"/>
                  </a:lnTo>
                  <a:lnTo>
                    <a:pt x="61772" y="138586"/>
                  </a:lnTo>
                  <a:lnTo>
                    <a:pt x="62068" y="138527"/>
                  </a:lnTo>
                  <a:lnTo>
                    <a:pt x="62372" y="138144"/>
                  </a:lnTo>
                  <a:lnTo>
                    <a:pt x="62374" y="137978"/>
                  </a:lnTo>
                  <a:lnTo>
                    <a:pt x="62019" y="137687"/>
                  </a:lnTo>
                  <a:lnTo>
                    <a:pt x="61882" y="137468"/>
                  </a:lnTo>
                  <a:lnTo>
                    <a:pt x="61961" y="136999"/>
                  </a:lnTo>
                  <a:lnTo>
                    <a:pt x="62739" y="137616"/>
                  </a:lnTo>
                  <a:lnTo>
                    <a:pt x="63482" y="137523"/>
                  </a:lnTo>
                  <a:lnTo>
                    <a:pt x="63694" y="137214"/>
                  </a:lnTo>
                  <a:lnTo>
                    <a:pt x="63640" y="136857"/>
                  </a:lnTo>
                  <a:lnTo>
                    <a:pt x="63468" y="136582"/>
                  </a:lnTo>
                  <a:lnTo>
                    <a:pt x="63323" y="136586"/>
                  </a:lnTo>
                  <a:lnTo>
                    <a:pt x="63123" y="136218"/>
                  </a:lnTo>
                  <a:lnTo>
                    <a:pt x="62653" y="134717"/>
                  </a:lnTo>
                  <a:lnTo>
                    <a:pt x="64015" y="134152"/>
                  </a:lnTo>
                  <a:lnTo>
                    <a:pt x="64258" y="134275"/>
                  </a:lnTo>
                  <a:lnTo>
                    <a:pt x="64748" y="133156"/>
                  </a:lnTo>
                  <a:lnTo>
                    <a:pt x="64625" y="132948"/>
                  </a:lnTo>
                  <a:lnTo>
                    <a:pt x="64169" y="132706"/>
                  </a:lnTo>
                  <a:lnTo>
                    <a:pt x="63735" y="132800"/>
                  </a:lnTo>
                  <a:lnTo>
                    <a:pt x="63187" y="132588"/>
                  </a:lnTo>
                  <a:lnTo>
                    <a:pt x="63036" y="132454"/>
                  </a:lnTo>
                  <a:lnTo>
                    <a:pt x="62664" y="131529"/>
                  </a:lnTo>
                  <a:lnTo>
                    <a:pt x="63049" y="131458"/>
                  </a:lnTo>
                  <a:lnTo>
                    <a:pt x="63717" y="131740"/>
                  </a:lnTo>
                  <a:lnTo>
                    <a:pt x="63482" y="131284"/>
                  </a:lnTo>
                  <a:lnTo>
                    <a:pt x="62911" y="130760"/>
                  </a:lnTo>
                  <a:lnTo>
                    <a:pt x="62441" y="130116"/>
                  </a:lnTo>
                  <a:lnTo>
                    <a:pt x="63137" y="129976"/>
                  </a:lnTo>
                  <a:lnTo>
                    <a:pt x="63437" y="129652"/>
                  </a:lnTo>
                  <a:lnTo>
                    <a:pt x="63574" y="129284"/>
                  </a:lnTo>
                  <a:lnTo>
                    <a:pt x="63397" y="128850"/>
                  </a:lnTo>
                  <a:lnTo>
                    <a:pt x="62821" y="128724"/>
                  </a:lnTo>
                  <a:lnTo>
                    <a:pt x="61976" y="128282"/>
                  </a:lnTo>
                  <a:lnTo>
                    <a:pt x="60391" y="127718"/>
                  </a:lnTo>
                  <a:lnTo>
                    <a:pt x="59399" y="127769"/>
                  </a:lnTo>
                  <a:lnTo>
                    <a:pt x="57842" y="127055"/>
                  </a:lnTo>
                  <a:lnTo>
                    <a:pt x="57618" y="126829"/>
                  </a:lnTo>
                  <a:lnTo>
                    <a:pt x="57745" y="126661"/>
                  </a:lnTo>
                  <a:lnTo>
                    <a:pt x="58746" y="125643"/>
                  </a:lnTo>
                  <a:lnTo>
                    <a:pt x="59707" y="125213"/>
                  </a:lnTo>
                  <a:lnTo>
                    <a:pt x="60160" y="124381"/>
                  </a:lnTo>
                  <a:lnTo>
                    <a:pt x="60259" y="123928"/>
                  </a:lnTo>
                  <a:lnTo>
                    <a:pt x="60892" y="123418"/>
                  </a:lnTo>
                  <a:lnTo>
                    <a:pt x="61259" y="123478"/>
                  </a:lnTo>
                  <a:lnTo>
                    <a:pt x="61670" y="123110"/>
                  </a:lnTo>
                  <a:lnTo>
                    <a:pt x="61816" y="122816"/>
                  </a:lnTo>
                  <a:lnTo>
                    <a:pt x="61604" y="122392"/>
                  </a:lnTo>
                  <a:lnTo>
                    <a:pt x="61878" y="122211"/>
                  </a:lnTo>
                  <a:lnTo>
                    <a:pt x="62259" y="122083"/>
                  </a:lnTo>
                  <a:lnTo>
                    <a:pt x="64177" y="122039"/>
                  </a:lnTo>
                  <a:lnTo>
                    <a:pt x="65350" y="121737"/>
                  </a:lnTo>
                  <a:lnTo>
                    <a:pt x="65585" y="121236"/>
                  </a:lnTo>
                  <a:lnTo>
                    <a:pt x="65607" y="121065"/>
                  </a:lnTo>
                  <a:lnTo>
                    <a:pt x="64819" y="120864"/>
                  </a:lnTo>
                  <a:lnTo>
                    <a:pt x="64548" y="120496"/>
                  </a:lnTo>
                  <a:lnTo>
                    <a:pt x="65203" y="118984"/>
                  </a:lnTo>
                  <a:lnTo>
                    <a:pt x="65974" y="118590"/>
                  </a:lnTo>
                  <a:lnTo>
                    <a:pt x="66683" y="117646"/>
                  </a:lnTo>
                  <a:lnTo>
                    <a:pt x="66758" y="117441"/>
                  </a:lnTo>
                  <a:lnTo>
                    <a:pt x="66736" y="117040"/>
                  </a:lnTo>
                  <a:lnTo>
                    <a:pt x="67524" y="116252"/>
                  </a:lnTo>
                  <a:lnTo>
                    <a:pt x="67750" y="116230"/>
                  </a:lnTo>
                  <a:lnTo>
                    <a:pt x="67888" y="116133"/>
                  </a:lnTo>
                  <a:lnTo>
                    <a:pt x="68313" y="115650"/>
                  </a:lnTo>
                  <a:lnTo>
                    <a:pt x="68761" y="115019"/>
                  </a:lnTo>
                  <a:lnTo>
                    <a:pt x="68349" y="114729"/>
                  </a:lnTo>
                  <a:lnTo>
                    <a:pt x="68211" y="114379"/>
                  </a:lnTo>
                  <a:lnTo>
                    <a:pt x="68424" y="114130"/>
                  </a:lnTo>
                  <a:lnTo>
                    <a:pt x="68752" y="114008"/>
                  </a:lnTo>
                  <a:lnTo>
                    <a:pt x="69306" y="113952"/>
                  </a:lnTo>
                  <a:lnTo>
                    <a:pt x="69843" y="113529"/>
                  </a:lnTo>
                  <a:lnTo>
                    <a:pt x="70166" y="113057"/>
                  </a:lnTo>
                  <a:lnTo>
                    <a:pt x="70388" y="112299"/>
                  </a:lnTo>
                  <a:lnTo>
                    <a:pt x="70805" y="111492"/>
                  </a:lnTo>
                  <a:lnTo>
                    <a:pt x="71111" y="111255"/>
                  </a:lnTo>
                  <a:lnTo>
                    <a:pt x="70420" y="110727"/>
                  </a:lnTo>
                  <a:lnTo>
                    <a:pt x="70012" y="110712"/>
                  </a:lnTo>
                  <a:lnTo>
                    <a:pt x="69679" y="110812"/>
                  </a:lnTo>
                  <a:lnTo>
                    <a:pt x="69391" y="110478"/>
                  </a:lnTo>
                  <a:lnTo>
                    <a:pt x="69080" y="109853"/>
                  </a:lnTo>
                  <a:lnTo>
                    <a:pt x="69599" y="109861"/>
                  </a:lnTo>
                  <a:lnTo>
                    <a:pt x="69755" y="109798"/>
                  </a:lnTo>
                  <a:lnTo>
                    <a:pt x="70234" y="109530"/>
                  </a:lnTo>
                  <a:lnTo>
                    <a:pt x="70256" y="109259"/>
                  </a:lnTo>
                  <a:lnTo>
                    <a:pt x="71369" y="109430"/>
                  </a:lnTo>
                  <a:lnTo>
                    <a:pt x="71449" y="109111"/>
                  </a:lnTo>
                  <a:lnTo>
                    <a:pt x="71316" y="108802"/>
                  </a:lnTo>
                  <a:lnTo>
                    <a:pt x="70531" y="108438"/>
                  </a:lnTo>
                  <a:lnTo>
                    <a:pt x="70237" y="108033"/>
                  </a:lnTo>
                  <a:lnTo>
                    <a:pt x="71037" y="108148"/>
                  </a:lnTo>
                  <a:lnTo>
                    <a:pt x="72106" y="108669"/>
                  </a:lnTo>
                  <a:lnTo>
                    <a:pt x="72181" y="109066"/>
                  </a:lnTo>
                  <a:lnTo>
                    <a:pt x="72292" y="109271"/>
                  </a:lnTo>
                  <a:lnTo>
                    <a:pt x="72771" y="109724"/>
                  </a:lnTo>
                  <a:lnTo>
                    <a:pt x="73507" y="110401"/>
                  </a:lnTo>
                  <a:lnTo>
                    <a:pt x="74221" y="110167"/>
                  </a:lnTo>
                  <a:lnTo>
                    <a:pt x="74629" y="109888"/>
                  </a:lnTo>
                  <a:lnTo>
                    <a:pt x="74762" y="109718"/>
                  </a:lnTo>
                  <a:lnTo>
                    <a:pt x="74807" y="109227"/>
                  </a:lnTo>
                  <a:lnTo>
                    <a:pt x="75038" y="108514"/>
                  </a:lnTo>
                  <a:lnTo>
                    <a:pt x="75939" y="108057"/>
                  </a:lnTo>
                  <a:lnTo>
                    <a:pt x="76108" y="107894"/>
                  </a:lnTo>
                  <a:lnTo>
                    <a:pt x="76303" y="107513"/>
                  </a:lnTo>
                  <a:lnTo>
                    <a:pt x="76902" y="107210"/>
                  </a:lnTo>
                  <a:lnTo>
                    <a:pt x="77865" y="107016"/>
                  </a:lnTo>
                  <a:lnTo>
                    <a:pt x="78814" y="107146"/>
                  </a:lnTo>
                  <a:lnTo>
                    <a:pt x="79240" y="106882"/>
                  </a:lnTo>
                  <a:lnTo>
                    <a:pt x="79763" y="106710"/>
                  </a:lnTo>
                  <a:lnTo>
                    <a:pt x="80305" y="106863"/>
                  </a:lnTo>
                  <a:lnTo>
                    <a:pt x="80509" y="106833"/>
                  </a:lnTo>
                  <a:lnTo>
                    <a:pt x="81201" y="106413"/>
                  </a:lnTo>
                  <a:lnTo>
                    <a:pt x="81552" y="106283"/>
                  </a:lnTo>
                  <a:lnTo>
                    <a:pt x="81747" y="106450"/>
                  </a:lnTo>
                  <a:lnTo>
                    <a:pt x="82896" y="106175"/>
                  </a:lnTo>
                  <a:lnTo>
                    <a:pt x="85399" y="106304"/>
                  </a:lnTo>
                  <a:lnTo>
                    <a:pt x="86100" y="105788"/>
                  </a:lnTo>
                  <a:lnTo>
                    <a:pt x="86251" y="105561"/>
                  </a:lnTo>
                  <a:lnTo>
                    <a:pt x="86264" y="105227"/>
                  </a:lnTo>
                  <a:lnTo>
                    <a:pt x="85936" y="104669"/>
                  </a:lnTo>
                  <a:lnTo>
                    <a:pt x="86051" y="104394"/>
                  </a:lnTo>
                  <a:lnTo>
                    <a:pt x="86628" y="104536"/>
                  </a:lnTo>
                  <a:lnTo>
                    <a:pt x="87595" y="104930"/>
                  </a:lnTo>
                  <a:lnTo>
                    <a:pt x="87901" y="105331"/>
                  </a:lnTo>
                  <a:lnTo>
                    <a:pt x="88292" y="105536"/>
                  </a:lnTo>
                  <a:lnTo>
                    <a:pt x="88403" y="105216"/>
                  </a:lnTo>
                  <a:lnTo>
                    <a:pt x="88381" y="104700"/>
                  </a:lnTo>
                  <a:lnTo>
                    <a:pt x="89091" y="104640"/>
                  </a:lnTo>
                  <a:lnTo>
                    <a:pt x="89522" y="104726"/>
                  </a:lnTo>
                  <a:lnTo>
                    <a:pt x="89624" y="104990"/>
                  </a:lnTo>
                  <a:lnTo>
                    <a:pt x="89428" y="105915"/>
                  </a:lnTo>
                  <a:lnTo>
                    <a:pt x="89614" y="106424"/>
                  </a:lnTo>
                  <a:lnTo>
                    <a:pt x="89885" y="106606"/>
                  </a:lnTo>
                  <a:lnTo>
                    <a:pt x="90088" y="106870"/>
                  </a:lnTo>
                  <a:lnTo>
                    <a:pt x="89977" y="107093"/>
                  </a:lnTo>
                  <a:lnTo>
                    <a:pt x="89746" y="107275"/>
                  </a:lnTo>
                  <a:lnTo>
                    <a:pt x="90003" y="107874"/>
                  </a:lnTo>
                  <a:lnTo>
                    <a:pt x="90749" y="107621"/>
                  </a:lnTo>
                  <a:lnTo>
                    <a:pt x="90900" y="107387"/>
                  </a:lnTo>
                  <a:lnTo>
                    <a:pt x="91038" y="107324"/>
                  </a:lnTo>
                  <a:lnTo>
                    <a:pt x="91370" y="107395"/>
                  </a:lnTo>
                  <a:lnTo>
                    <a:pt x="92848" y="108090"/>
                  </a:lnTo>
                  <a:lnTo>
                    <a:pt x="93779" y="107718"/>
                  </a:lnTo>
                  <a:lnTo>
                    <a:pt x="93614" y="106711"/>
                  </a:lnTo>
                  <a:lnTo>
                    <a:pt x="93263" y="106340"/>
                  </a:lnTo>
                  <a:lnTo>
                    <a:pt x="92646" y="105393"/>
                  </a:lnTo>
                  <a:lnTo>
                    <a:pt x="92488" y="104527"/>
                  </a:lnTo>
                  <a:lnTo>
                    <a:pt x="93466" y="104326"/>
                  </a:lnTo>
                  <a:lnTo>
                    <a:pt x="93679" y="104140"/>
                  </a:lnTo>
                  <a:lnTo>
                    <a:pt x="93701" y="103876"/>
                  </a:lnTo>
                  <a:lnTo>
                    <a:pt x="93909" y="103906"/>
                  </a:lnTo>
                  <a:lnTo>
                    <a:pt x="94384" y="104299"/>
                  </a:lnTo>
                  <a:lnTo>
                    <a:pt x="94367" y="105035"/>
                  </a:lnTo>
                  <a:lnTo>
                    <a:pt x="94261" y="105474"/>
                  </a:lnTo>
                  <a:lnTo>
                    <a:pt x="94763" y="105942"/>
                  </a:lnTo>
                  <a:lnTo>
                    <a:pt x="95331" y="105763"/>
                  </a:lnTo>
                  <a:lnTo>
                    <a:pt x="95694" y="105034"/>
                  </a:lnTo>
                  <a:lnTo>
                    <a:pt x="95873" y="104373"/>
                  </a:lnTo>
                  <a:lnTo>
                    <a:pt x="96572" y="103313"/>
                  </a:lnTo>
                  <a:lnTo>
                    <a:pt x="97792" y="102087"/>
                  </a:lnTo>
                  <a:lnTo>
                    <a:pt x="98542" y="102049"/>
                  </a:lnTo>
                  <a:lnTo>
                    <a:pt x="98498" y="102443"/>
                  </a:lnTo>
                  <a:lnTo>
                    <a:pt x="98649" y="102856"/>
                  </a:lnTo>
                  <a:lnTo>
                    <a:pt x="99497" y="103268"/>
                  </a:lnTo>
                  <a:lnTo>
                    <a:pt x="100057" y="103394"/>
                  </a:lnTo>
                  <a:lnTo>
                    <a:pt x="100736" y="103246"/>
                  </a:lnTo>
                  <a:lnTo>
                    <a:pt x="102742" y="102298"/>
                  </a:lnTo>
                  <a:lnTo>
                    <a:pt x="103053" y="102309"/>
                  </a:lnTo>
                  <a:lnTo>
                    <a:pt x="103581" y="101819"/>
                  </a:lnTo>
                  <a:lnTo>
                    <a:pt x="103613" y="101616"/>
                  </a:lnTo>
                  <a:lnTo>
                    <a:pt x="103325" y="101572"/>
                  </a:lnTo>
                  <a:lnTo>
                    <a:pt x="103138" y="101445"/>
                  </a:lnTo>
                  <a:lnTo>
                    <a:pt x="102259" y="100449"/>
                  </a:lnTo>
                  <a:lnTo>
                    <a:pt x="102730" y="99654"/>
                  </a:lnTo>
                  <a:lnTo>
                    <a:pt x="103259" y="99041"/>
                  </a:lnTo>
                  <a:lnTo>
                    <a:pt x="103441" y="98621"/>
                  </a:lnTo>
                  <a:lnTo>
                    <a:pt x="103526" y="97822"/>
                  </a:lnTo>
                  <a:lnTo>
                    <a:pt x="103290" y="97525"/>
                  </a:lnTo>
                  <a:lnTo>
                    <a:pt x="102846" y="97350"/>
                  </a:lnTo>
                  <a:lnTo>
                    <a:pt x="102211" y="95752"/>
                  </a:lnTo>
                  <a:lnTo>
                    <a:pt x="103070" y="94835"/>
                  </a:lnTo>
                  <a:lnTo>
                    <a:pt x="103220" y="95161"/>
                  </a:lnTo>
                  <a:lnTo>
                    <a:pt x="104264" y="95975"/>
                  </a:lnTo>
                  <a:lnTo>
                    <a:pt x="105877" y="96273"/>
                  </a:lnTo>
                  <a:lnTo>
                    <a:pt x="104594" y="95794"/>
                  </a:lnTo>
                  <a:lnTo>
                    <a:pt x="103399" y="95043"/>
                  </a:lnTo>
                  <a:lnTo>
                    <a:pt x="103195" y="94777"/>
                  </a:lnTo>
                  <a:lnTo>
                    <a:pt x="104398" y="94742"/>
                  </a:lnTo>
                  <a:lnTo>
                    <a:pt x="105388" y="95645"/>
                  </a:lnTo>
                  <a:lnTo>
                    <a:pt x="105863" y="95761"/>
                  </a:lnTo>
                  <a:lnTo>
                    <a:pt x="106330" y="96407"/>
                  </a:lnTo>
                  <a:lnTo>
                    <a:pt x="106494" y="96924"/>
                  </a:lnTo>
                  <a:lnTo>
                    <a:pt x="106716" y="97180"/>
                  </a:lnTo>
                  <a:lnTo>
                    <a:pt x="107124" y="97314"/>
                  </a:lnTo>
                  <a:lnTo>
                    <a:pt x="107480" y="97218"/>
                  </a:lnTo>
                  <a:lnTo>
                    <a:pt x="107795" y="97255"/>
                  </a:lnTo>
                  <a:lnTo>
                    <a:pt x="108456" y="97861"/>
                  </a:lnTo>
                  <a:lnTo>
                    <a:pt x="109108" y="97966"/>
                  </a:lnTo>
                  <a:lnTo>
                    <a:pt x="109436" y="97572"/>
                  </a:lnTo>
                  <a:lnTo>
                    <a:pt x="110146" y="96995"/>
                  </a:lnTo>
                  <a:lnTo>
                    <a:pt x="110910" y="96750"/>
                  </a:lnTo>
                  <a:lnTo>
                    <a:pt x="111061" y="96582"/>
                  </a:lnTo>
                  <a:lnTo>
                    <a:pt x="112237" y="94791"/>
                  </a:lnTo>
                  <a:lnTo>
                    <a:pt x="112610" y="93233"/>
                  </a:lnTo>
                  <a:lnTo>
                    <a:pt x="112828" y="92802"/>
                  </a:lnTo>
                  <a:lnTo>
                    <a:pt x="112907" y="84446"/>
                  </a:lnTo>
                  <a:lnTo>
                    <a:pt x="109527" y="84414"/>
                  </a:lnTo>
                  <a:lnTo>
                    <a:pt x="109561" y="77937"/>
                  </a:lnTo>
                  <a:lnTo>
                    <a:pt x="109479" y="66321"/>
                  </a:lnTo>
                  <a:lnTo>
                    <a:pt x="109573" y="61153"/>
                  </a:lnTo>
                  <a:lnTo>
                    <a:pt x="109510" y="56482"/>
                  </a:lnTo>
                  <a:lnTo>
                    <a:pt x="109305" y="57032"/>
                  </a:lnTo>
                  <a:lnTo>
                    <a:pt x="109283" y="57471"/>
                  </a:lnTo>
                  <a:lnTo>
                    <a:pt x="108847" y="58040"/>
                  </a:lnTo>
                  <a:lnTo>
                    <a:pt x="108516" y="58311"/>
                  </a:lnTo>
                  <a:lnTo>
                    <a:pt x="107721" y="58570"/>
                  </a:lnTo>
                  <a:lnTo>
                    <a:pt x="107167" y="59008"/>
                  </a:lnTo>
                  <a:lnTo>
                    <a:pt x="106339" y="61868"/>
                  </a:lnTo>
                  <a:lnTo>
                    <a:pt x="105759" y="62697"/>
                  </a:lnTo>
                  <a:lnTo>
                    <a:pt x="105256" y="62840"/>
                  </a:lnTo>
                  <a:lnTo>
                    <a:pt x="104492" y="62748"/>
                  </a:lnTo>
                  <a:lnTo>
                    <a:pt x="104188" y="62811"/>
                  </a:lnTo>
                  <a:lnTo>
                    <a:pt x="103881" y="63027"/>
                  </a:lnTo>
                  <a:lnTo>
                    <a:pt x="102373" y="63465"/>
                  </a:lnTo>
                  <a:lnTo>
                    <a:pt x="102190" y="63394"/>
                  </a:lnTo>
                  <a:lnTo>
                    <a:pt x="101967" y="63142"/>
                  </a:lnTo>
                  <a:lnTo>
                    <a:pt x="101753" y="62350"/>
                  </a:lnTo>
                  <a:lnTo>
                    <a:pt x="101614" y="62257"/>
                  </a:lnTo>
                  <a:lnTo>
                    <a:pt x="101940" y="61536"/>
                  </a:lnTo>
                  <a:lnTo>
                    <a:pt x="102270" y="61343"/>
                  </a:lnTo>
                  <a:lnTo>
                    <a:pt x="102909" y="59576"/>
                  </a:lnTo>
                  <a:lnTo>
                    <a:pt x="103816" y="58260"/>
                  </a:lnTo>
                  <a:lnTo>
                    <a:pt x="104584" y="56741"/>
                  </a:lnTo>
                  <a:lnTo>
                    <a:pt x="105660" y="56369"/>
                  </a:lnTo>
                  <a:lnTo>
                    <a:pt x="106474" y="55121"/>
                  </a:lnTo>
                  <a:lnTo>
                    <a:pt x="106925" y="54650"/>
                  </a:lnTo>
                  <a:lnTo>
                    <a:pt x="107055" y="54319"/>
                  </a:lnTo>
                  <a:lnTo>
                    <a:pt x="107028" y="54096"/>
                  </a:lnTo>
                  <a:lnTo>
                    <a:pt x="105828" y="52843"/>
                  </a:lnTo>
                  <a:lnTo>
                    <a:pt x="104738" y="52412"/>
                  </a:lnTo>
                  <a:lnTo>
                    <a:pt x="104631" y="52137"/>
                  </a:lnTo>
                  <a:lnTo>
                    <a:pt x="104814" y="52040"/>
                  </a:lnTo>
                  <a:lnTo>
                    <a:pt x="104542" y="51847"/>
                  </a:lnTo>
                  <a:lnTo>
                    <a:pt x="103139" y="51352"/>
                  </a:lnTo>
                  <a:lnTo>
                    <a:pt x="102912" y="51523"/>
                  </a:lnTo>
                  <a:lnTo>
                    <a:pt x="100656" y="50880"/>
                  </a:lnTo>
                  <a:lnTo>
                    <a:pt x="100070" y="50575"/>
                  </a:lnTo>
                  <a:lnTo>
                    <a:pt x="100107" y="50225"/>
                  </a:lnTo>
                  <a:lnTo>
                    <a:pt x="98757" y="49413"/>
                  </a:lnTo>
                  <a:lnTo>
                    <a:pt x="98198" y="48963"/>
                  </a:lnTo>
                  <a:lnTo>
                    <a:pt x="98104" y="48748"/>
                  </a:lnTo>
                  <a:lnTo>
                    <a:pt x="98715" y="45897"/>
                  </a:lnTo>
                  <a:lnTo>
                    <a:pt x="98523" y="45433"/>
                  </a:lnTo>
                  <a:lnTo>
                    <a:pt x="97825" y="44608"/>
                  </a:lnTo>
                  <a:lnTo>
                    <a:pt x="97450" y="44419"/>
                  </a:lnTo>
                  <a:lnTo>
                    <a:pt x="97101" y="44400"/>
                  </a:lnTo>
                  <a:lnTo>
                    <a:pt x="96413" y="44809"/>
                  </a:lnTo>
                  <a:lnTo>
                    <a:pt x="96163" y="45196"/>
                  </a:lnTo>
                  <a:lnTo>
                    <a:pt x="95689" y="45345"/>
                  </a:lnTo>
                  <a:lnTo>
                    <a:pt x="95090" y="44910"/>
                  </a:lnTo>
                  <a:lnTo>
                    <a:pt x="94674" y="44724"/>
                  </a:lnTo>
                  <a:lnTo>
                    <a:pt x="94387" y="44754"/>
                  </a:lnTo>
                  <a:lnTo>
                    <a:pt x="94159" y="44528"/>
                  </a:lnTo>
                  <a:lnTo>
                    <a:pt x="94090" y="42127"/>
                  </a:lnTo>
                  <a:lnTo>
                    <a:pt x="94233" y="40511"/>
                  </a:lnTo>
                  <a:lnTo>
                    <a:pt x="94308" y="39939"/>
                  </a:lnTo>
                  <a:lnTo>
                    <a:pt x="94703" y="38995"/>
                  </a:lnTo>
                  <a:lnTo>
                    <a:pt x="95756" y="37679"/>
                  </a:lnTo>
                  <a:lnTo>
                    <a:pt x="96986" y="36761"/>
                  </a:lnTo>
                  <a:lnTo>
                    <a:pt x="97608" y="36634"/>
                  </a:lnTo>
                  <a:lnTo>
                    <a:pt x="98221" y="36905"/>
                  </a:lnTo>
                  <a:lnTo>
                    <a:pt x="98619" y="36924"/>
                  </a:lnTo>
                  <a:lnTo>
                    <a:pt x="99215" y="36808"/>
                  </a:lnTo>
                  <a:lnTo>
                    <a:pt x="101058" y="36756"/>
                  </a:lnTo>
                  <a:lnTo>
                    <a:pt x="103502" y="36499"/>
                  </a:lnTo>
                  <a:lnTo>
                    <a:pt x="103940" y="36746"/>
                  </a:lnTo>
                  <a:lnTo>
                    <a:pt x="104630" y="38858"/>
                  </a:lnTo>
                  <a:lnTo>
                    <a:pt x="106757" y="39753"/>
                  </a:lnTo>
                  <a:lnTo>
                    <a:pt x="109966" y="41685"/>
                  </a:lnTo>
                  <a:lnTo>
                    <a:pt x="111195" y="41008"/>
                  </a:lnTo>
                  <a:lnTo>
                    <a:pt x="111781" y="39905"/>
                  </a:lnTo>
                  <a:lnTo>
                    <a:pt x="111942" y="39734"/>
                  </a:lnTo>
                  <a:lnTo>
                    <a:pt x="113042" y="39213"/>
                  </a:lnTo>
                  <a:lnTo>
                    <a:pt x="113820" y="39176"/>
                  </a:lnTo>
                  <a:lnTo>
                    <a:pt x="113804" y="32045"/>
                  </a:lnTo>
                  <a:lnTo>
                    <a:pt x="113802" y="31645"/>
                  </a:lnTo>
                  <a:lnTo>
                    <a:pt x="113941" y="14659"/>
                  </a:lnTo>
                  <a:lnTo>
                    <a:pt x="113890" y="9886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1" name="pg1362">
              <a:extLst>
                <a:ext uri="{FF2B5EF4-FFF2-40B4-BE49-F238E27FC236}">
                  <a16:creationId xmlns:a16="http://schemas.microsoft.com/office/drawing/2014/main" id="{89835BB5-057A-9A40-82CF-3A78230C6214}"/>
                </a:ext>
              </a:extLst>
            </p:cNvPr>
            <p:cNvSpPr/>
            <p:nvPr/>
          </p:nvSpPr>
          <p:spPr>
            <a:xfrm>
              <a:off x="1712690" y="1886074"/>
              <a:ext cx="25666" cy="23998"/>
            </a:xfrm>
            <a:custGeom>
              <a:avLst/>
              <a:gdLst/>
              <a:ahLst/>
              <a:cxnLst/>
              <a:rect l="0" t="0" r="0" b="0"/>
              <a:pathLst>
                <a:path w="25666" h="23998">
                  <a:moveTo>
                    <a:pt x="25666" y="6010"/>
                  </a:moveTo>
                  <a:lnTo>
                    <a:pt x="25408" y="5877"/>
                  </a:lnTo>
                  <a:lnTo>
                    <a:pt x="24840" y="5300"/>
                  </a:lnTo>
                  <a:lnTo>
                    <a:pt x="24314" y="5033"/>
                  </a:lnTo>
                  <a:lnTo>
                    <a:pt x="23781" y="4900"/>
                  </a:lnTo>
                  <a:lnTo>
                    <a:pt x="23114" y="4606"/>
                  </a:lnTo>
                  <a:lnTo>
                    <a:pt x="22341" y="3528"/>
                  </a:lnTo>
                  <a:lnTo>
                    <a:pt x="22768" y="3082"/>
                  </a:lnTo>
                  <a:lnTo>
                    <a:pt x="23434" y="1762"/>
                  </a:lnTo>
                  <a:lnTo>
                    <a:pt x="24092" y="1312"/>
                  </a:lnTo>
                  <a:lnTo>
                    <a:pt x="24299" y="1077"/>
                  </a:lnTo>
                  <a:lnTo>
                    <a:pt x="24754" y="95"/>
                  </a:lnTo>
                  <a:lnTo>
                    <a:pt x="23351" y="0"/>
                  </a:lnTo>
                  <a:lnTo>
                    <a:pt x="22589" y="30"/>
                  </a:lnTo>
                  <a:lnTo>
                    <a:pt x="22305" y="145"/>
                  </a:lnTo>
                  <a:lnTo>
                    <a:pt x="21938" y="743"/>
                  </a:lnTo>
                  <a:lnTo>
                    <a:pt x="20452" y="2137"/>
                  </a:lnTo>
                  <a:lnTo>
                    <a:pt x="20258" y="2776"/>
                  </a:lnTo>
                  <a:lnTo>
                    <a:pt x="19582" y="3594"/>
                  </a:lnTo>
                  <a:lnTo>
                    <a:pt x="19165" y="3794"/>
                  </a:lnTo>
                  <a:lnTo>
                    <a:pt x="18364" y="4538"/>
                  </a:lnTo>
                  <a:lnTo>
                    <a:pt x="17598" y="6274"/>
                  </a:lnTo>
                  <a:lnTo>
                    <a:pt x="17292" y="7170"/>
                  </a:lnTo>
                  <a:lnTo>
                    <a:pt x="16939" y="7798"/>
                  </a:lnTo>
                  <a:lnTo>
                    <a:pt x="16759" y="7950"/>
                  </a:lnTo>
                  <a:lnTo>
                    <a:pt x="15993" y="8196"/>
                  </a:lnTo>
                  <a:lnTo>
                    <a:pt x="15709" y="8415"/>
                  </a:lnTo>
                  <a:lnTo>
                    <a:pt x="15021" y="9296"/>
                  </a:lnTo>
                  <a:lnTo>
                    <a:pt x="14866" y="9776"/>
                  </a:lnTo>
                  <a:lnTo>
                    <a:pt x="14217" y="10222"/>
                  </a:lnTo>
                  <a:lnTo>
                    <a:pt x="14234" y="10386"/>
                  </a:lnTo>
                  <a:lnTo>
                    <a:pt x="14509" y="10590"/>
                  </a:lnTo>
                  <a:lnTo>
                    <a:pt x="15485" y="10836"/>
                  </a:lnTo>
                  <a:lnTo>
                    <a:pt x="16113" y="11140"/>
                  </a:lnTo>
                  <a:lnTo>
                    <a:pt x="16461" y="11490"/>
                  </a:lnTo>
                  <a:lnTo>
                    <a:pt x="16530" y="11769"/>
                  </a:lnTo>
                  <a:lnTo>
                    <a:pt x="16500" y="12077"/>
                  </a:lnTo>
                  <a:lnTo>
                    <a:pt x="16388" y="12323"/>
                  </a:lnTo>
                  <a:lnTo>
                    <a:pt x="15915" y="12721"/>
                  </a:lnTo>
                  <a:lnTo>
                    <a:pt x="15481" y="13271"/>
                  </a:lnTo>
                  <a:lnTo>
                    <a:pt x="15094" y="14542"/>
                  </a:lnTo>
                  <a:lnTo>
                    <a:pt x="14978" y="15176"/>
                  </a:lnTo>
                  <a:lnTo>
                    <a:pt x="14526" y="15441"/>
                  </a:lnTo>
                  <a:lnTo>
                    <a:pt x="14134" y="15491"/>
                  </a:lnTo>
                  <a:lnTo>
                    <a:pt x="14183" y="15970"/>
                  </a:lnTo>
                  <a:lnTo>
                    <a:pt x="14471" y="16108"/>
                  </a:lnTo>
                  <a:lnTo>
                    <a:pt x="14696" y="15941"/>
                  </a:lnTo>
                  <a:lnTo>
                    <a:pt x="14630" y="16606"/>
                  </a:lnTo>
                  <a:lnTo>
                    <a:pt x="14469" y="17052"/>
                  </a:lnTo>
                  <a:lnTo>
                    <a:pt x="12602" y="17399"/>
                  </a:lnTo>
                  <a:lnTo>
                    <a:pt x="10987" y="17513"/>
                  </a:lnTo>
                  <a:lnTo>
                    <a:pt x="9432" y="17763"/>
                  </a:lnTo>
                  <a:lnTo>
                    <a:pt x="8212" y="18133"/>
                  </a:lnTo>
                  <a:lnTo>
                    <a:pt x="7152" y="18714"/>
                  </a:lnTo>
                  <a:lnTo>
                    <a:pt x="6638" y="19198"/>
                  </a:lnTo>
                  <a:lnTo>
                    <a:pt x="6046" y="20014"/>
                  </a:lnTo>
                  <a:lnTo>
                    <a:pt x="5670" y="20843"/>
                  </a:lnTo>
                  <a:lnTo>
                    <a:pt x="5500" y="21936"/>
                  </a:lnTo>
                  <a:lnTo>
                    <a:pt x="5368" y="22405"/>
                  </a:lnTo>
                  <a:lnTo>
                    <a:pt x="5103" y="22882"/>
                  </a:lnTo>
                  <a:lnTo>
                    <a:pt x="4524" y="23360"/>
                  </a:lnTo>
                  <a:lnTo>
                    <a:pt x="3950" y="23564"/>
                  </a:lnTo>
                  <a:lnTo>
                    <a:pt x="3228" y="23613"/>
                  </a:lnTo>
                  <a:lnTo>
                    <a:pt x="0" y="23455"/>
                  </a:lnTo>
                  <a:lnTo>
                    <a:pt x="346" y="23554"/>
                  </a:lnTo>
                  <a:lnTo>
                    <a:pt x="2016" y="23607"/>
                  </a:lnTo>
                  <a:lnTo>
                    <a:pt x="2355" y="23968"/>
                  </a:lnTo>
                  <a:lnTo>
                    <a:pt x="2891" y="23998"/>
                  </a:lnTo>
                  <a:lnTo>
                    <a:pt x="4089" y="23701"/>
                  </a:lnTo>
                  <a:lnTo>
                    <a:pt x="4785" y="23426"/>
                  </a:lnTo>
                  <a:lnTo>
                    <a:pt x="5301" y="22757"/>
                  </a:lnTo>
                  <a:lnTo>
                    <a:pt x="5507" y="22154"/>
                  </a:lnTo>
                  <a:lnTo>
                    <a:pt x="5658" y="21132"/>
                  </a:lnTo>
                  <a:lnTo>
                    <a:pt x="5848" y="20563"/>
                  </a:lnTo>
                  <a:lnTo>
                    <a:pt x="6404" y="19599"/>
                  </a:lnTo>
                  <a:lnTo>
                    <a:pt x="7095" y="18875"/>
                  </a:lnTo>
                  <a:lnTo>
                    <a:pt x="7400" y="18648"/>
                  </a:lnTo>
                  <a:lnTo>
                    <a:pt x="8027" y="18265"/>
                  </a:lnTo>
                  <a:lnTo>
                    <a:pt x="8607" y="18039"/>
                  </a:lnTo>
                  <a:lnTo>
                    <a:pt x="9900" y="17707"/>
                  </a:lnTo>
                  <a:lnTo>
                    <a:pt x="12512" y="17457"/>
                  </a:lnTo>
                  <a:lnTo>
                    <a:pt x="13405" y="17305"/>
                  </a:lnTo>
                  <a:lnTo>
                    <a:pt x="14260" y="17424"/>
                  </a:lnTo>
                  <a:lnTo>
                    <a:pt x="14557" y="17918"/>
                  </a:lnTo>
                  <a:lnTo>
                    <a:pt x="15270" y="18086"/>
                  </a:lnTo>
                  <a:lnTo>
                    <a:pt x="16258" y="17740"/>
                  </a:lnTo>
                  <a:lnTo>
                    <a:pt x="17590" y="16714"/>
                  </a:lnTo>
                  <a:lnTo>
                    <a:pt x="18540" y="15859"/>
                  </a:lnTo>
                  <a:lnTo>
                    <a:pt x="19047" y="15309"/>
                  </a:lnTo>
                  <a:lnTo>
                    <a:pt x="19434" y="14685"/>
                  </a:lnTo>
                  <a:lnTo>
                    <a:pt x="19947" y="13172"/>
                  </a:lnTo>
                  <a:lnTo>
                    <a:pt x="20171" y="12038"/>
                  </a:lnTo>
                  <a:lnTo>
                    <a:pt x="21338" y="9175"/>
                  </a:lnTo>
                  <a:lnTo>
                    <a:pt x="21558" y="8729"/>
                  </a:lnTo>
                  <a:lnTo>
                    <a:pt x="22014" y="8086"/>
                  </a:lnTo>
                  <a:lnTo>
                    <a:pt x="22359" y="7678"/>
                  </a:lnTo>
                  <a:lnTo>
                    <a:pt x="23980" y="6703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2" name="pg1363">
              <a:extLst>
                <a:ext uri="{FF2B5EF4-FFF2-40B4-BE49-F238E27FC236}">
                  <a16:creationId xmlns:a16="http://schemas.microsoft.com/office/drawing/2014/main" id="{F027F9E0-4AC4-3044-ABFC-792E69531A6B}"/>
                </a:ext>
              </a:extLst>
            </p:cNvPr>
            <p:cNvSpPr/>
            <p:nvPr/>
          </p:nvSpPr>
          <p:spPr>
            <a:xfrm>
              <a:off x="1737490" y="1701066"/>
              <a:ext cx="89644" cy="64780"/>
            </a:xfrm>
            <a:custGeom>
              <a:avLst/>
              <a:gdLst/>
              <a:ahLst/>
              <a:cxnLst/>
              <a:rect l="0" t="0" r="0" b="0"/>
              <a:pathLst>
                <a:path w="89644" h="64780">
                  <a:moveTo>
                    <a:pt x="89644" y="28879"/>
                  </a:moveTo>
                  <a:lnTo>
                    <a:pt x="88888" y="28620"/>
                  </a:lnTo>
                  <a:lnTo>
                    <a:pt x="87658" y="29011"/>
                  </a:lnTo>
                  <a:lnTo>
                    <a:pt x="86454" y="29954"/>
                  </a:lnTo>
                  <a:lnTo>
                    <a:pt x="85742" y="30117"/>
                  </a:lnTo>
                  <a:lnTo>
                    <a:pt x="84589" y="30800"/>
                  </a:lnTo>
                  <a:lnTo>
                    <a:pt x="84149" y="31207"/>
                  </a:lnTo>
                  <a:lnTo>
                    <a:pt x="83825" y="31353"/>
                  </a:lnTo>
                  <a:lnTo>
                    <a:pt x="83435" y="31386"/>
                  </a:lnTo>
                  <a:lnTo>
                    <a:pt x="81974" y="30995"/>
                  </a:lnTo>
                  <a:lnTo>
                    <a:pt x="81391" y="30930"/>
                  </a:lnTo>
                  <a:lnTo>
                    <a:pt x="80627" y="31223"/>
                  </a:lnTo>
                  <a:lnTo>
                    <a:pt x="80316" y="31451"/>
                  </a:lnTo>
                  <a:lnTo>
                    <a:pt x="80032" y="31857"/>
                  </a:lnTo>
                  <a:lnTo>
                    <a:pt x="79578" y="32053"/>
                  </a:lnTo>
                  <a:lnTo>
                    <a:pt x="79048" y="32085"/>
                  </a:lnTo>
                  <a:lnTo>
                    <a:pt x="78517" y="31971"/>
                  </a:lnTo>
                  <a:lnTo>
                    <a:pt x="77364" y="31435"/>
                  </a:lnTo>
                  <a:lnTo>
                    <a:pt x="77054" y="31435"/>
                  </a:lnTo>
                  <a:lnTo>
                    <a:pt x="76393" y="31630"/>
                  </a:lnTo>
                  <a:lnTo>
                    <a:pt x="75785" y="31939"/>
                  </a:lnTo>
                  <a:lnTo>
                    <a:pt x="75060" y="32004"/>
                  </a:lnTo>
                  <a:lnTo>
                    <a:pt x="74684" y="31793"/>
                  </a:lnTo>
                  <a:lnTo>
                    <a:pt x="74555" y="31370"/>
                  </a:lnTo>
                  <a:lnTo>
                    <a:pt x="74127" y="31061"/>
                  </a:lnTo>
                  <a:lnTo>
                    <a:pt x="73855" y="31044"/>
                  </a:lnTo>
                  <a:lnTo>
                    <a:pt x="73532" y="31549"/>
                  </a:lnTo>
                  <a:lnTo>
                    <a:pt x="71797" y="32085"/>
                  </a:lnTo>
                  <a:lnTo>
                    <a:pt x="71486" y="32866"/>
                  </a:lnTo>
                  <a:lnTo>
                    <a:pt x="71382" y="32996"/>
                  </a:lnTo>
                  <a:lnTo>
                    <a:pt x="71046" y="33159"/>
                  </a:lnTo>
                  <a:lnTo>
                    <a:pt x="69544" y="32883"/>
                  </a:lnTo>
                  <a:lnTo>
                    <a:pt x="69544" y="33452"/>
                  </a:lnTo>
                  <a:lnTo>
                    <a:pt x="69557" y="33793"/>
                  </a:lnTo>
                  <a:lnTo>
                    <a:pt x="68819" y="33582"/>
                  </a:lnTo>
                  <a:lnTo>
                    <a:pt x="68845" y="36559"/>
                  </a:lnTo>
                  <a:lnTo>
                    <a:pt x="68038" y="36472"/>
                  </a:lnTo>
                  <a:lnTo>
                    <a:pt x="67537" y="36429"/>
                  </a:lnTo>
                  <a:lnTo>
                    <a:pt x="66760" y="36575"/>
                  </a:lnTo>
                  <a:lnTo>
                    <a:pt x="66760" y="40154"/>
                  </a:lnTo>
                  <a:lnTo>
                    <a:pt x="66061" y="40154"/>
                  </a:lnTo>
                  <a:lnTo>
                    <a:pt x="66048" y="41390"/>
                  </a:lnTo>
                  <a:lnTo>
                    <a:pt x="66786" y="41390"/>
                  </a:lnTo>
                  <a:lnTo>
                    <a:pt x="66750" y="42234"/>
                  </a:lnTo>
                  <a:lnTo>
                    <a:pt x="66444" y="42609"/>
                  </a:lnTo>
                  <a:lnTo>
                    <a:pt x="66061" y="42740"/>
                  </a:lnTo>
                  <a:lnTo>
                    <a:pt x="66346" y="45131"/>
                  </a:lnTo>
                  <a:lnTo>
                    <a:pt x="65908" y="46532"/>
                  </a:lnTo>
                  <a:lnTo>
                    <a:pt x="65893" y="46729"/>
                  </a:lnTo>
                  <a:lnTo>
                    <a:pt x="66438" y="47177"/>
                  </a:lnTo>
                  <a:lnTo>
                    <a:pt x="66160" y="47731"/>
                  </a:lnTo>
                  <a:lnTo>
                    <a:pt x="65930" y="47674"/>
                  </a:lnTo>
                  <a:lnTo>
                    <a:pt x="65893" y="48433"/>
                  </a:lnTo>
                  <a:lnTo>
                    <a:pt x="66126" y="49002"/>
                  </a:lnTo>
                  <a:lnTo>
                    <a:pt x="65090" y="49035"/>
                  </a:lnTo>
                  <a:lnTo>
                    <a:pt x="64313" y="48970"/>
                  </a:lnTo>
                  <a:lnTo>
                    <a:pt x="63640" y="49197"/>
                  </a:lnTo>
                  <a:lnTo>
                    <a:pt x="63122" y="50011"/>
                  </a:lnTo>
                  <a:lnTo>
                    <a:pt x="62264" y="50913"/>
                  </a:lnTo>
                  <a:lnTo>
                    <a:pt x="62089" y="50961"/>
                  </a:lnTo>
                  <a:lnTo>
                    <a:pt x="60960" y="50190"/>
                  </a:lnTo>
                  <a:lnTo>
                    <a:pt x="59937" y="50304"/>
                  </a:lnTo>
                  <a:lnTo>
                    <a:pt x="59897" y="53822"/>
                  </a:lnTo>
                  <a:lnTo>
                    <a:pt x="58538" y="53814"/>
                  </a:lnTo>
                  <a:lnTo>
                    <a:pt x="58503" y="54974"/>
                  </a:lnTo>
                  <a:lnTo>
                    <a:pt x="58127" y="54952"/>
                  </a:lnTo>
                  <a:lnTo>
                    <a:pt x="57480" y="54658"/>
                  </a:lnTo>
                  <a:lnTo>
                    <a:pt x="56829" y="54108"/>
                  </a:lnTo>
                  <a:lnTo>
                    <a:pt x="56397" y="53881"/>
                  </a:lnTo>
                  <a:lnTo>
                    <a:pt x="54767" y="53553"/>
                  </a:lnTo>
                  <a:lnTo>
                    <a:pt x="52861" y="53409"/>
                  </a:lnTo>
                  <a:lnTo>
                    <a:pt x="52516" y="52676"/>
                  </a:lnTo>
                  <a:lnTo>
                    <a:pt x="51471" y="52591"/>
                  </a:lnTo>
                  <a:lnTo>
                    <a:pt x="51043" y="52335"/>
                  </a:lnTo>
                  <a:lnTo>
                    <a:pt x="50117" y="53244"/>
                  </a:lnTo>
                  <a:lnTo>
                    <a:pt x="49381" y="53845"/>
                  </a:lnTo>
                  <a:lnTo>
                    <a:pt x="48605" y="54258"/>
                  </a:lnTo>
                  <a:lnTo>
                    <a:pt x="47849" y="53920"/>
                  </a:lnTo>
                  <a:lnTo>
                    <a:pt x="47621" y="53942"/>
                  </a:lnTo>
                  <a:lnTo>
                    <a:pt x="47129" y="54177"/>
                  </a:lnTo>
                  <a:lnTo>
                    <a:pt x="47679" y="54734"/>
                  </a:lnTo>
                  <a:lnTo>
                    <a:pt x="47736" y="54875"/>
                  </a:lnTo>
                  <a:lnTo>
                    <a:pt x="47129" y="55530"/>
                  </a:lnTo>
                  <a:lnTo>
                    <a:pt x="46780" y="56106"/>
                  </a:lnTo>
                  <a:lnTo>
                    <a:pt x="47370" y="56649"/>
                  </a:lnTo>
                  <a:lnTo>
                    <a:pt x="47737" y="56834"/>
                  </a:lnTo>
                  <a:lnTo>
                    <a:pt x="48013" y="56890"/>
                  </a:lnTo>
                  <a:lnTo>
                    <a:pt x="48594" y="56797"/>
                  </a:lnTo>
                  <a:lnTo>
                    <a:pt x="48755" y="56871"/>
                  </a:lnTo>
                  <a:lnTo>
                    <a:pt x="49197" y="57551"/>
                  </a:lnTo>
                  <a:lnTo>
                    <a:pt x="49189" y="58153"/>
                  </a:lnTo>
                  <a:lnTo>
                    <a:pt x="49823" y="59008"/>
                  </a:lnTo>
                  <a:lnTo>
                    <a:pt x="50496" y="60395"/>
                  </a:lnTo>
                  <a:lnTo>
                    <a:pt x="50570" y="60636"/>
                  </a:lnTo>
                  <a:lnTo>
                    <a:pt x="50479" y="61154"/>
                  </a:lnTo>
                  <a:lnTo>
                    <a:pt x="49872" y="61232"/>
                  </a:lnTo>
                  <a:lnTo>
                    <a:pt x="49627" y="61437"/>
                  </a:lnTo>
                  <a:lnTo>
                    <a:pt x="49514" y="61809"/>
                  </a:lnTo>
                  <a:lnTo>
                    <a:pt x="49519" y="62322"/>
                  </a:lnTo>
                  <a:lnTo>
                    <a:pt x="49161" y="63355"/>
                  </a:lnTo>
                  <a:lnTo>
                    <a:pt x="48721" y="63471"/>
                  </a:lnTo>
                  <a:lnTo>
                    <a:pt x="48656" y="64374"/>
                  </a:lnTo>
                  <a:lnTo>
                    <a:pt x="47268" y="64780"/>
                  </a:lnTo>
                  <a:lnTo>
                    <a:pt x="46967" y="64464"/>
                  </a:lnTo>
                  <a:lnTo>
                    <a:pt x="46936" y="64067"/>
                  </a:lnTo>
                  <a:lnTo>
                    <a:pt x="46908" y="62565"/>
                  </a:lnTo>
                  <a:lnTo>
                    <a:pt x="47275" y="62063"/>
                  </a:lnTo>
                  <a:lnTo>
                    <a:pt x="47046" y="59983"/>
                  </a:lnTo>
                  <a:lnTo>
                    <a:pt x="46892" y="59370"/>
                  </a:lnTo>
                  <a:lnTo>
                    <a:pt x="46029" y="58805"/>
                  </a:lnTo>
                  <a:lnTo>
                    <a:pt x="44632" y="58139"/>
                  </a:lnTo>
                  <a:lnTo>
                    <a:pt x="44174" y="57380"/>
                  </a:lnTo>
                  <a:lnTo>
                    <a:pt x="43991" y="57432"/>
                  </a:lnTo>
                  <a:lnTo>
                    <a:pt x="43514" y="58036"/>
                  </a:lnTo>
                  <a:lnTo>
                    <a:pt x="43247" y="58514"/>
                  </a:lnTo>
                  <a:lnTo>
                    <a:pt x="43164" y="58930"/>
                  </a:lnTo>
                  <a:lnTo>
                    <a:pt x="43154" y="61005"/>
                  </a:lnTo>
                  <a:lnTo>
                    <a:pt x="41780" y="60888"/>
                  </a:lnTo>
                  <a:lnTo>
                    <a:pt x="41726" y="59729"/>
                  </a:lnTo>
                  <a:lnTo>
                    <a:pt x="40351" y="59729"/>
                  </a:lnTo>
                  <a:lnTo>
                    <a:pt x="40342" y="59989"/>
                  </a:lnTo>
                  <a:lnTo>
                    <a:pt x="39434" y="60884"/>
                  </a:lnTo>
                  <a:lnTo>
                    <a:pt x="38966" y="61451"/>
                  </a:lnTo>
                  <a:lnTo>
                    <a:pt x="38936" y="61730"/>
                  </a:lnTo>
                  <a:lnTo>
                    <a:pt x="39010" y="62001"/>
                  </a:lnTo>
                  <a:lnTo>
                    <a:pt x="39150" y="62109"/>
                  </a:lnTo>
                  <a:lnTo>
                    <a:pt x="39211" y="62291"/>
                  </a:lnTo>
                  <a:lnTo>
                    <a:pt x="39202" y="63027"/>
                  </a:lnTo>
                  <a:lnTo>
                    <a:pt x="39132" y="63473"/>
                  </a:lnTo>
                  <a:lnTo>
                    <a:pt x="38546" y="62659"/>
                  </a:lnTo>
                  <a:lnTo>
                    <a:pt x="38043" y="62358"/>
                  </a:lnTo>
                  <a:lnTo>
                    <a:pt x="38042" y="59180"/>
                  </a:lnTo>
                  <a:lnTo>
                    <a:pt x="37599" y="58446"/>
                  </a:lnTo>
                  <a:lnTo>
                    <a:pt x="37276" y="58334"/>
                  </a:lnTo>
                  <a:lnTo>
                    <a:pt x="36691" y="58346"/>
                  </a:lnTo>
                  <a:lnTo>
                    <a:pt x="35931" y="58480"/>
                  </a:lnTo>
                  <a:lnTo>
                    <a:pt x="34760" y="58421"/>
                  </a:lnTo>
                  <a:lnTo>
                    <a:pt x="34802" y="54941"/>
                  </a:lnTo>
                  <a:lnTo>
                    <a:pt x="36179" y="54848"/>
                  </a:lnTo>
                  <a:lnTo>
                    <a:pt x="36100" y="50272"/>
                  </a:lnTo>
                  <a:lnTo>
                    <a:pt x="35789" y="50109"/>
                  </a:lnTo>
                  <a:lnTo>
                    <a:pt x="35440" y="48580"/>
                  </a:lnTo>
                  <a:lnTo>
                    <a:pt x="35064" y="48466"/>
                  </a:lnTo>
                  <a:lnTo>
                    <a:pt x="34456" y="48987"/>
                  </a:lnTo>
                  <a:lnTo>
                    <a:pt x="30546" y="50223"/>
                  </a:lnTo>
                  <a:lnTo>
                    <a:pt x="30442" y="50467"/>
                  </a:lnTo>
                  <a:lnTo>
                    <a:pt x="29963" y="50207"/>
                  </a:lnTo>
                  <a:lnTo>
                    <a:pt x="29976" y="49947"/>
                  </a:lnTo>
                  <a:lnTo>
                    <a:pt x="30327" y="48752"/>
                  </a:lnTo>
                  <a:lnTo>
                    <a:pt x="29486" y="48752"/>
                  </a:lnTo>
                  <a:lnTo>
                    <a:pt x="29480" y="48265"/>
                  </a:lnTo>
                  <a:lnTo>
                    <a:pt x="27816" y="48278"/>
                  </a:lnTo>
                  <a:lnTo>
                    <a:pt x="27788" y="45555"/>
                  </a:lnTo>
                  <a:lnTo>
                    <a:pt x="25017" y="45636"/>
                  </a:lnTo>
                  <a:lnTo>
                    <a:pt x="25068" y="44189"/>
                  </a:lnTo>
                  <a:lnTo>
                    <a:pt x="22057" y="45767"/>
                  </a:lnTo>
                  <a:lnTo>
                    <a:pt x="21430" y="46384"/>
                  </a:lnTo>
                  <a:lnTo>
                    <a:pt x="20161" y="47897"/>
                  </a:lnTo>
                  <a:lnTo>
                    <a:pt x="19426" y="47896"/>
                  </a:lnTo>
                  <a:lnTo>
                    <a:pt x="20008" y="47323"/>
                  </a:lnTo>
                  <a:lnTo>
                    <a:pt x="20873" y="45522"/>
                  </a:lnTo>
                  <a:lnTo>
                    <a:pt x="16380" y="45523"/>
                  </a:lnTo>
                  <a:lnTo>
                    <a:pt x="16393" y="42399"/>
                  </a:lnTo>
                  <a:lnTo>
                    <a:pt x="16820" y="42383"/>
                  </a:lnTo>
                  <a:lnTo>
                    <a:pt x="16795" y="40041"/>
                  </a:lnTo>
                  <a:lnTo>
                    <a:pt x="18196" y="40059"/>
                  </a:lnTo>
                  <a:lnTo>
                    <a:pt x="18194" y="40360"/>
                  </a:lnTo>
                  <a:lnTo>
                    <a:pt x="19623" y="40366"/>
                  </a:lnTo>
                  <a:lnTo>
                    <a:pt x="20651" y="40046"/>
                  </a:lnTo>
                  <a:lnTo>
                    <a:pt x="18901" y="40068"/>
                  </a:lnTo>
                  <a:lnTo>
                    <a:pt x="18926" y="38865"/>
                  </a:lnTo>
                  <a:lnTo>
                    <a:pt x="19106" y="38863"/>
                  </a:lnTo>
                  <a:lnTo>
                    <a:pt x="19617" y="38336"/>
                  </a:lnTo>
                  <a:lnTo>
                    <a:pt x="19629" y="37669"/>
                  </a:lnTo>
                  <a:lnTo>
                    <a:pt x="19578" y="37390"/>
                  </a:lnTo>
                  <a:lnTo>
                    <a:pt x="18941" y="36820"/>
                  </a:lnTo>
                  <a:lnTo>
                    <a:pt x="18232" y="36544"/>
                  </a:lnTo>
                  <a:lnTo>
                    <a:pt x="17869" y="36544"/>
                  </a:lnTo>
                  <a:lnTo>
                    <a:pt x="17882" y="37390"/>
                  </a:lnTo>
                  <a:lnTo>
                    <a:pt x="16833" y="37390"/>
                  </a:lnTo>
                  <a:lnTo>
                    <a:pt x="16859" y="35210"/>
                  </a:lnTo>
                  <a:lnTo>
                    <a:pt x="13972" y="36417"/>
                  </a:lnTo>
                  <a:lnTo>
                    <a:pt x="13971" y="30509"/>
                  </a:lnTo>
                  <a:lnTo>
                    <a:pt x="14153" y="29891"/>
                  </a:lnTo>
                  <a:lnTo>
                    <a:pt x="14709" y="29484"/>
                  </a:lnTo>
                  <a:lnTo>
                    <a:pt x="14772" y="29207"/>
                  </a:lnTo>
                  <a:lnTo>
                    <a:pt x="14735" y="29078"/>
                  </a:lnTo>
                  <a:lnTo>
                    <a:pt x="13251" y="29139"/>
                  </a:lnTo>
                  <a:lnTo>
                    <a:pt x="12598" y="29242"/>
                  </a:lnTo>
                  <a:lnTo>
                    <a:pt x="12150" y="29417"/>
                  </a:lnTo>
                  <a:lnTo>
                    <a:pt x="11778" y="29714"/>
                  </a:lnTo>
                  <a:lnTo>
                    <a:pt x="11716" y="30112"/>
                  </a:lnTo>
                  <a:lnTo>
                    <a:pt x="11159" y="30632"/>
                  </a:lnTo>
                  <a:lnTo>
                    <a:pt x="9432" y="31929"/>
                  </a:lnTo>
                  <a:lnTo>
                    <a:pt x="8701" y="32345"/>
                  </a:lnTo>
                  <a:lnTo>
                    <a:pt x="7373" y="31231"/>
                  </a:lnTo>
                  <a:lnTo>
                    <a:pt x="7654" y="30676"/>
                  </a:lnTo>
                  <a:lnTo>
                    <a:pt x="8026" y="30508"/>
                  </a:lnTo>
                  <a:lnTo>
                    <a:pt x="8495" y="30546"/>
                  </a:lnTo>
                  <a:lnTo>
                    <a:pt x="8474" y="28155"/>
                  </a:lnTo>
                  <a:lnTo>
                    <a:pt x="2907" y="28159"/>
                  </a:lnTo>
                  <a:lnTo>
                    <a:pt x="93" y="28134"/>
                  </a:lnTo>
                  <a:lnTo>
                    <a:pt x="100" y="25759"/>
                  </a:lnTo>
                  <a:lnTo>
                    <a:pt x="7400" y="25802"/>
                  </a:lnTo>
                  <a:lnTo>
                    <a:pt x="7334" y="25133"/>
                  </a:lnTo>
                  <a:lnTo>
                    <a:pt x="6642" y="24412"/>
                  </a:lnTo>
                  <a:lnTo>
                    <a:pt x="6414" y="23873"/>
                  </a:lnTo>
                  <a:lnTo>
                    <a:pt x="6396" y="23609"/>
                  </a:lnTo>
                  <a:lnTo>
                    <a:pt x="6023" y="23542"/>
                  </a:lnTo>
                  <a:lnTo>
                    <a:pt x="5094" y="24025"/>
                  </a:lnTo>
                  <a:lnTo>
                    <a:pt x="4032" y="24189"/>
                  </a:lnTo>
                  <a:lnTo>
                    <a:pt x="3304" y="24185"/>
                  </a:lnTo>
                  <a:lnTo>
                    <a:pt x="3230" y="23843"/>
                  </a:lnTo>
                  <a:lnTo>
                    <a:pt x="2809" y="23182"/>
                  </a:lnTo>
                  <a:lnTo>
                    <a:pt x="1637" y="22918"/>
                  </a:lnTo>
                  <a:lnTo>
                    <a:pt x="1032" y="22959"/>
                  </a:lnTo>
                  <a:lnTo>
                    <a:pt x="85" y="22667"/>
                  </a:lnTo>
                  <a:lnTo>
                    <a:pt x="90" y="17195"/>
                  </a:lnTo>
                  <a:lnTo>
                    <a:pt x="27" y="15173"/>
                  </a:lnTo>
                  <a:lnTo>
                    <a:pt x="0" y="13991"/>
                  </a:lnTo>
                  <a:lnTo>
                    <a:pt x="3174" y="14016"/>
                  </a:lnTo>
                  <a:lnTo>
                    <a:pt x="3363" y="14057"/>
                  </a:lnTo>
                  <a:lnTo>
                    <a:pt x="3833" y="14398"/>
                  </a:lnTo>
                  <a:lnTo>
                    <a:pt x="5843" y="15186"/>
                  </a:lnTo>
                  <a:lnTo>
                    <a:pt x="8693" y="15280"/>
                  </a:lnTo>
                  <a:lnTo>
                    <a:pt x="9303" y="15194"/>
                  </a:lnTo>
                  <a:lnTo>
                    <a:pt x="11221" y="15255"/>
                  </a:lnTo>
                  <a:lnTo>
                    <a:pt x="11232" y="18793"/>
                  </a:lnTo>
                  <a:lnTo>
                    <a:pt x="9924" y="18778"/>
                  </a:lnTo>
                  <a:lnTo>
                    <a:pt x="9815" y="19075"/>
                  </a:lnTo>
                  <a:lnTo>
                    <a:pt x="9914" y="21621"/>
                  </a:lnTo>
                  <a:lnTo>
                    <a:pt x="10085" y="21702"/>
                  </a:lnTo>
                  <a:lnTo>
                    <a:pt x="10300" y="22256"/>
                  </a:lnTo>
                  <a:lnTo>
                    <a:pt x="10374" y="22896"/>
                  </a:lnTo>
                  <a:lnTo>
                    <a:pt x="11624" y="22536"/>
                  </a:lnTo>
                  <a:lnTo>
                    <a:pt x="12769" y="22403"/>
                  </a:lnTo>
                  <a:lnTo>
                    <a:pt x="12914" y="21901"/>
                  </a:lnTo>
                  <a:lnTo>
                    <a:pt x="13393" y="21633"/>
                  </a:lnTo>
                  <a:lnTo>
                    <a:pt x="15292" y="21367"/>
                  </a:lnTo>
                  <a:lnTo>
                    <a:pt x="18075" y="21205"/>
                  </a:lnTo>
                  <a:lnTo>
                    <a:pt x="22413" y="21142"/>
                  </a:lnTo>
                  <a:lnTo>
                    <a:pt x="22400" y="20115"/>
                  </a:lnTo>
                  <a:lnTo>
                    <a:pt x="22944" y="20652"/>
                  </a:lnTo>
                  <a:lnTo>
                    <a:pt x="23493" y="20704"/>
                  </a:lnTo>
                  <a:lnTo>
                    <a:pt x="24484" y="20131"/>
                  </a:lnTo>
                  <a:lnTo>
                    <a:pt x="24508" y="21218"/>
                  </a:lnTo>
                  <a:lnTo>
                    <a:pt x="23849" y="21227"/>
                  </a:lnTo>
                  <a:lnTo>
                    <a:pt x="23852" y="23386"/>
                  </a:lnTo>
                  <a:lnTo>
                    <a:pt x="23410" y="23026"/>
                  </a:lnTo>
                  <a:lnTo>
                    <a:pt x="23345" y="22652"/>
                  </a:lnTo>
                  <a:lnTo>
                    <a:pt x="23203" y="22376"/>
                  </a:lnTo>
                  <a:lnTo>
                    <a:pt x="21209" y="24230"/>
                  </a:lnTo>
                  <a:lnTo>
                    <a:pt x="21066" y="24426"/>
                  </a:lnTo>
                  <a:lnTo>
                    <a:pt x="21002" y="24718"/>
                  </a:lnTo>
                  <a:lnTo>
                    <a:pt x="22400" y="24718"/>
                  </a:lnTo>
                  <a:lnTo>
                    <a:pt x="22407" y="24129"/>
                  </a:lnTo>
                  <a:lnTo>
                    <a:pt x="23112" y="24114"/>
                  </a:lnTo>
                  <a:lnTo>
                    <a:pt x="23126" y="23541"/>
                  </a:lnTo>
                  <a:lnTo>
                    <a:pt x="24460" y="23511"/>
                  </a:lnTo>
                  <a:lnTo>
                    <a:pt x="24459" y="24142"/>
                  </a:lnTo>
                  <a:lnTo>
                    <a:pt x="24817" y="24150"/>
                  </a:lnTo>
                  <a:lnTo>
                    <a:pt x="25126" y="24007"/>
                  </a:lnTo>
                  <a:lnTo>
                    <a:pt x="25223" y="22392"/>
                  </a:lnTo>
                  <a:lnTo>
                    <a:pt x="27126" y="22425"/>
                  </a:lnTo>
                  <a:lnTo>
                    <a:pt x="28142" y="23567"/>
                  </a:lnTo>
                  <a:lnTo>
                    <a:pt x="28424" y="24028"/>
                  </a:lnTo>
                  <a:lnTo>
                    <a:pt x="28343" y="24551"/>
                  </a:lnTo>
                  <a:lnTo>
                    <a:pt x="28492" y="24973"/>
                  </a:lnTo>
                  <a:lnTo>
                    <a:pt x="29327" y="25483"/>
                  </a:lnTo>
                  <a:lnTo>
                    <a:pt x="29949" y="26280"/>
                  </a:lnTo>
                  <a:lnTo>
                    <a:pt x="29936" y="27597"/>
                  </a:lnTo>
                  <a:lnTo>
                    <a:pt x="29612" y="28297"/>
                  </a:lnTo>
                  <a:lnTo>
                    <a:pt x="29832" y="28638"/>
                  </a:lnTo>
                  <a:lnTo>
                    <a:pt x="30234" y="28768"/>
                  </a:lnTo>
                  <a:lnTo>
                    <a:pt x="30350" y="29126"/>
                  </a:lnTo>
                  <a:lnTo>
                    <a:pt x="30130" y="29565"/>
                  </a:lnTo>
                  <a:lnTo>
                    <a:pt x="30234" y="29988"/>
                  </a:lnTo>
                  <a:lnTo>
                    <a:pt x="30635" y="30606"/>
                  </a:lnTo>
                  <a:lnTo>
                    <a:pt x="31542" y="30899"/>
                  </a:lnTo>
                  <a:lnTo>
                    <a:pt x="32617" y="31372"/>
                  </a:lnTo>
                  <a:lnTo>
                    <a:pt x="32756" y="31533"/>
                  </a:lnTo>
                  <a:lnTo>
                    <a:pt x="32966" y="31631"/>
                  </a:lnTo>
                  <a:lnTo>
                    <a:pt x="34209" y="32135"/>
                  </a:lnTo>
                  <a:lnTo>
                    <a:pt x="34520" y="32428"/>
                  </a:lnTo>
                  <a:lnTo>
                    <a:pt x="34494" y="32688"/>
                  </a:lnTo>
                  <a:lnTo>
                    <a:pt x="35406" y="32309"/>
                  </a:lnTo>
                  <a:lnTo>
                    <a:pt x="35932" y="31978"/>
                  </a:lnTo>
                  <a:lnTo>
                    <a:pt x="36398" y="31841"/>
                  </a:lnTo>
                  <a:lnTo>
                    <a:pt x="36868" y="32163"/>
                  </a:lnTo>
                  <a:lnTo>
                    <a:pt x="36933" y="32444"/>
                  </a:lnTo>
                  <a:lnTo>
                    <a:pt x="36684" y="32723"/>
                  </a:lnTo>
                  <a:lnTo>
                    <a:pt x="36361" y="32804"/>
                  </a:lnTo>
                  <a:lnTo>
                    <a:pt x="36808" y="32691"/>
                  </a:lnTo>
                  <a:lnTo>
                    <a:pt x="36931" y="32498"/>
                  </a:lnTo>
                  <a:lnTo>
                    <a:pt x="36945" y="32235"/>
                  </a:lnTo>
                  <a:lnTo>
                    <a:pt x="36886" y="32004"/>
                  </a:lnTo>
                  <a:lnTo>
                    <a:pt x="36613" y="31727"/>
                  </a:lnTo>
                  <a:lnTo>
                    <a:pt x="36405" y="31629"/>
                  </a:lnTo>
                  <a:lnTo>
                    <a:pt x="35794" y="31484"/>
                  </a:lnTo>
                  <a:lnTo>
                    <a:pt x="33941" y="31572"/>
                  </a:lnTo>
                  <a:lnTo>
                    <a:pt x="33574" y="31387"/>
                  </a:lnTo>
                  <a:lnTo>
                    <a:pt x="33264" y="30867"/>
                  </a:lnTo>
                  <a:lnTo>
                    <a:pt x="33302" y="30492"/>
                  </a:lnTo>
                  <a:lnTo>
                    <a:pt x="34299" y="30265"/>
                  </a:lnTo>
                  <a:lnTo>
                    <a:pt x="34532" y="29988"/>
                  </a:lnTo>
                  <a:lnTo>
                    <a:pt x="33535" y="29272"/>
                  </a:lnTo>
                  <a:lnTo>
                    <a:pt x="33095" y="29012"/>
                  </a:lnTo>
                  <a:lnTo>
                    <a:pt x="32758" y="28931"/>
                  </a:lnTo>
                  <a:lnTo>
                    <a:pt x="32344" y="29012"/>
                  </a:lnTo>
                  <a:lnTo>
                    <a:pt x="31127" y="29484"/>
                  </a:lnTo>
                  <a:lnTo>
                    <a:pt x="30726" y="29321"/>
                  </a:lnTo>
                  <a:lnTo>
                    <a:pt x="30609" y="28882"/>
                  </a:lnTo>
                  <a:lnTo>
                    <a:pt x="31386" y="28264"/>
                  </a:lnTo>
                  <a:lnTo>
                    <a:pt x="31075" y="27695"/>
                  </a:lnTo>
                  <a:lnTo>
                    <a:pt x="30376" y="27223"/>
                  </a:lnTo>
                  <a:lnTo>
                    <a:pt x="30234" y="26426"/>
                  </a:lnTo>
                  <a:lnTo>
                    <a:pt x="30246" y="26117"/>
                  </a:lnTo>
                  <a:lnTo>
                    <a:pt x="30518" y="25271"/>
                  </a:lnTo>
                  <a:lnTo>
                    <a:pt x="30117" y="24946"/>
                  </a:lnTo>
                  <a:lnTo>
                    <a:pt x="29301" y="25043"/>
                  </a:lnTo>
                  <a:lnTo>
                    <a:pt x="28693" y="24930"/>
                  </a:lnTo>
                  <a:lnTo>
                    <a:pt x="28524" y="24311"/>
                  </a:lnTo>
                  <a:lnTo>
                    <a:pt x="29029" y="23368"/>
                  </a:lnTo>
                  <a:lnTo>
                    <a:pt x="28990" y="22929"/>
                  </a:lnTo>
                  <a:lnTo>
                    <a:pt x="28576" y="22392"/>
                  </a:lnTo>
                  <a:lnTo>
                    <a:pt x="28395" y="22343"/>
                  </a:lnTo>
                  <a:lnTo>
                    <a:pt x="27812" y="21741"/>
                  </a:lnTo>
                  <a:lnTo>
                    <a:pt x="28667" y="22360"/>
                  </a:lnTo>
                  <a:lnTo>
                    <a:pt x="28926" y="22669"/>
                  </a:lnTo>
                  <a:lnTo>
                    <a:pt x="29146" y="23222"/>
                  </a:lnTo>
                  <a:lnTo>
                    <a:pt x="29071" y="23551"/>
                  </a:lnTo>
                  <a:lnTo>
                    <a:pt x="30135" y="23512"/>
                  </a:lnTo>
                  <a:lnTo>
                    <a:pt x="30376" y="23254"/>
                  </a:lnTo>
                  <a:lnTo>
                    <a:pt x="29871" y="22864"/>
                  </a:lnTo>
                  <a:lnTo>
                    <a:pt x="29362" y="22742"/>
                  </a:lnTo>
                  <a:lnTo>
                    <a:pt x="29301" y="22376"/>
                  </a:lnTo>
                  <a:lnTo>
                    <a:pt x="29301" y="20684"/>
                  </a:lnTo>
                  <a:lnTo>
                    <a:pt x="28938" y="20131"/>
                  </a:lnTo>
                  <a:lnTo>
                    <a:pt x="27644" y="18879"/>
                  </a:lnTo>
                  <a:lnTo>
                    <a:pt x="27272" y="18767"/>
                  </a:lnTo>
                  <a:lnTo>
                    <a:pt x="26338" y="18905"/>
                  </a:lnTo>
                  <a:lnTo>
                    <a:pt x="25581" y="18387"/>
                  </a:lnTo>
                  <a:lnTo>
                    <a:pt x="24324" y="17760"/>
                  </a:lnTo>
                  <a:lnTo>
                    <a:pt x="24153" y="17534"/>
                  </a:lnTo>
                  <a:lnTo>
                    <a:pt x="24206" y="17285"/>
                  </a:lnTo>
                  <a:lnTo>
                    <a:pt x="24773" y="16604"/>
                  </a:lnTo>
                  <a:lnTo>
                    <a:pt x="24677" y="15696"/>
                  </a:lnTo>
                  <a:lnTo>
                    <a:pt x="24747" y="15488"/>
                  </a:lnTo>
                  <a:lnTo>
                    <a:pt x="25982" y="15158"/>
                  </a:lnTo>
                  <a:lnTo>
                    <a:pt x="26388" y="14893"/>
                  </a:lnTo>
                  <a:lnTo>
                    <a:pt x="26715" y="14323"/>
                  </a:lnTo>
                  <a:lnTo>
                    <a:pt x="26720" y="13857"/>
                  </a:lnTo>
                  <a:lnTo>
                    <a:pt x="26560" y="13478"/>
                  </a:lnTo>
                  <a:lnTo>
                    <a:pt x="25679" y="12455"/>
                  </a:lnTo>
                  <a:lnTo>
                    <a:pt x="25721" y="7117"/>
                  </a:lnTo>
                  <a:lnTo>
                    <a:pt x="25706" y="6566"/>
                  </a:lnTo>
                  <a:lnTo>
                    <a:pt x="25720" y="4715"/>
                  </a:lnTo>
                  <a:lnTo>
                    <a:pt x="27790" y="4679"/>
                  </a:lnTo>
                  <a:lnTo>
                    <a:pt x="27792" y="2337"/>
                  </a:lnTo>
                  <a:lnTo>
                    <a:pt x="30597" y="2319"/>
                  </a:lnTo>
                  <a:lnTo>
                    <a:pt x="30613" y="24"/>
                  </a:lnTo>
                  <a:lnTo>
                    <a:pt x="35690" y="0"/>
                  </a:lnTo>
                  <a:lnTo>
                    <a:pt x="35411" y="161"/>
                  </a:lnTo>
                  <a:lnTo>
                    <a:pt x="34299" y="1146"/>
                  </a:lnTo>
                  <a:lnTo>
                    <a:pt x="33626" y="1920"/>
                  </a:lnTo>
                  <a:lnTo>
                    <a:pt x="32950" y="2954"/>
                  </a:lnTo>
                  <a:lnTo>
                    <a:pt x="32637" y="3615"/>
                  </a:lnTo>
                  <a:lnTo>
                    <a:pt x="33021" y="4139"/>
                  </a:lnTo>
                  <a:lnTo>
                    <a:pt x="33544" y="4470"/>
                  </a:lnTo>
                  <a:lnTo>
                    <a:pt x="34868" y="5904"/>
                  </a:lnTo>
                  <a:lnTo>
                    <a:pt x="37650" y="7104"/>
                  </a:lnTo>
                  <a:lnTo>
                    <a:pt x="37664" y="9461"/>
                  </a:lnTo>
                  <a:lnTo>
                    <a:pt x="38696" y="9848"/>
                  </a:lnTo>
                  <a:lnTo>
                    <a:pt x="38762" y="9461"/>
                  </a:lnTo>
                  <a:lnTo>
                    <a:pt x="41622" y="9417"/>
                  </a:lnTo>
                  <a:lnTo>
                    <a:pt x="41881" y="9306"/>
                  </a:lnTo>
                  <a:lnTo>
                    <a:pt x="42334" y="10229"/>
                  </a:lnTo>
                  <a:lnTo>
                    <a:pt x="42472" y="10703"/>
                  </a:lnTo>
                  <a:lnTo>
                    <a:pt x="42550" y="11361"/>
                  </a:lnTo>
                  <a:lnTo>
                    <a:pt x="43207" y="11005"/>
                  </a:lnTo>
                  <a:lnTo>
                    <a:pt x="43233" y="10648"/>
                  </a:lnTo>
                  <a:lnTo>
                    <a:pt x="46017" y="10664"/>
                  </a:lnTo>
                  <a:lnTo>
                    <a:pt x="46030" y="12534"/>
                  </a:lnTo>
                  <a:lnTo>
                    <a:pt x="46237" y="13055"/>
                  </a:lnTo>
                  <a:lnTo>
                    <a:pt x="46522" y="13478"/>
                  </a:lnTo>
                  <a:lnTo>
                    <a:pt x="47014" y="13933"/>
                  </a:lnTo>
                  <a:lnTo>
                    <a:pt x="46807" y="14812"/>
                  </a:lnTo>
                  <a:lnTo>
                    <a:pt x="46734" y="15406"/>
                  </a:lnTo>
                  <a:lnTo>
                    <a:pt x="46768" y="16097"/>
                  </a:lnTo>
                  <a:lnTo>
                    <a:pt x="46794" y="16568"/>
                  </a:lnTo>
                  <a:lnTo>
                    <a:pt x="47376" y="16552"/>
                  </a:lnTo>
                  <a:lnTo>
                    <a:pt x="47439" y="18932"/>
                  </a:lnTo>
                  <a:lnTo>
                    <a:pt x="47393" y="19873"/>
                  </a:lnTo>
                  <a:lnTo>
                    <a:pt x="48453" y="19875"/>
                  </a:lnTo>
                  <a:lnTo>
                    <a:pt x="48283" y="20131"/>
                  </a:lnTo>
                  <a:lnTo>
                    <a:pt x="48283" y="20700"/>
                  </a:lnTo>
                  <a:lnTo>
                    <a:pt x="48969" y="18878"/>
                  </a:lnTo>
                  <a:lnTo>
                    <a:pt x="49548" y="18775"/>
                  </a:lnTo>
                  <a:lnTo>
                    <a:pt x="49812" y="18931"/>
                  </a:lnTo>
                  <a:lnTo>
                    <a:pt x="52180" y="18911"/>
                  </a:lnTo>
                  <a:lnTo>
                    <a:pt x="52232" y="19464"/>
                  </a:lnTo>
                  <a:lnTo>
                    <a:pt x="55676" y="19464"/>
                  </a:lnTo>
                  <a:lnTo>
                    <a:pt x="55650" y="17691"/>
                  </a:lnTo>
                  <a:lnTo>
                    <a:pt x="60454" y="17707"/>
                  </a:lnTo>
                  <a:lnTo>
                    <a:pt x="60480" y="18276"/>
                  </a:lnTo>
                  <a:lnTo>
                    <a:pt x="61153" y="18325"/>
                  </a:lnTo>
                  <a:lnTo>
                    <a:pt x="61671" y="18910"/>
                  </a:lnTo>
                  <a:lnTo>
                    <a:pt x="64268" y="18830"/>
                  </a:lnTo>
                  <a:lnTo>
                    <a:pt x="63890" y="18674"/>
                  </a:lnTo>
                  <a:lnTo>
                    <a:pt x="63887" y="16480"/>
                  </a:lnTo>
                  <a:lnTo>
                    <a:pt x="64200" y="16477"/>
                  </a:lnTo>
                  <a:lnTo>
                    <a:pt x="64336" y="15607"/>
                  </a:lnTo>
                  <a:lnTo>
                    <a:pt x="64160" y="15158"/>
                  </a:lnTo>
                  <a:lnTo>
                    <a:pt x="63884" y="14917"/>
                  </a:lnTo>
                  <a:lnTo>
                    <a:pt x="63881" y="13370"/>
                  </a:lnTo>
                  <a:lnTo>
                    <a:pt x="65545" y="12094"/>
                  </a:lnTo>
                  <a:lnTo>
                    <a:pt x="66121" y="11889"/>
                  </a:lnTo>
                  <a:lnTo>
                    <a:pt x="66871" y="11747"/>
                  </a:lnTo>
                  <a:lnTo>
                    <a:pt x="67459" y="11440"/>
                  </a:lnTo>
                  <a:lnTo>
                    <a:pt x="67420" y="10134"/>
                  </a:lnTo>
                  <a:lnTo>
                    <a:pt x="67692" y="9967"/>
                  </a:lnTo>
                  <a:lnTo>
                    <a:pt x="68079" y="9914"/>
                  </a:lnTo>
                  <a:lnTo>
                    <a:pt x="69911" y="10159"/>
                  </a:lnTo>
                  <a:lnTo>
                    <a:pt x="70900" y="10431"/>
                  </a:lnTo>
                  <a:lnTo>
                    <a:pt x="72256" y="11081"/>
                  </a:lnTo>
                  <a:lnTo>
                    <a:pt x="72322" y="12070"/>
                  </a:lnTo>
                  <a:lnTo>
                    <a:pt x="72177" y="12650"/>
                  </a:lnTo>
                  <a:lnTo>
                    <a:pt x="71992" y="12914"/>
                  </a:lnTo>
                  <a:lnTo>
                    <a:pt x="72049" y="13148"/>
                  </a:lnTo>
                  <a:lnTo>
                    <a:pt x="72981" y="12609"/>
                  </a:lnTo>
                  <a:lnTo>
                    <a:pt x="73244" y="12163"/>
                  </a:lnTo>
                  <a:lnTo>
                    <a:pt x="73727" y="12126"/>
                  </a:lnTo>
                  <a:lnTo>
                    <a:pt x="73916" y="12572"/>
                  </a:lnTo>
                  <a:lnTo>
                    <a:pt x="74087" y="13427"/>
                  </a:lnTo>
                  <a:lnTo>
                    <a:pt x="74338" y="13674"/>
                  </a:lnTo>
                  <a:lnTo>
                    <a:pt x="74161" y="14192"/>
                  </a:lnTo>
                  <a:lnTo>
                    <a:pt x="73865" y="14427"/>
                  </a:lnTo>
                  <a:lnTo>
                    <a:pt x="73734" y="14870"/>
                  </a:lnTo>
                  <a:lnTo>
                    <a:pt x="73668" y="16127"/>
                  </a:lnTo>
                  <a:lnTo>
                    <a:pt x="73530" y="17031"/>
                  </a:lnTo>
                  <a:lnTo>
                    <a:pt x="73331" y="16933"/>
                  </a:lnTo>
                  <a:lnTo>
                    <a:pt x="72716" y="16922"/>
                  </a:lnTo>
                  <a:lnTo>
                    <a:pt x="72725" y="17245"/>
                  </a:lnTo>
                  <a:lnTo>
                    <a:pt x="72900" y="17435"/>
                  </a:lnTo>
                  <a:lnTo>
                    <a:pt x="72527" y="17795"/>
                  </a:lnTo>
                  <a:lnTo>
                    <a:pt x="69481" y="17278"/>
                  </a:lnTo>
                  <a:lnTo>
                    <a:pt x="69450" y="18249"/>
                  </a:lnTo>
                  <a:lnTo>
                    <a:pt x="69543" y="18702"/>
                  </a:lnTo>
                  <a:lnTo>
                    <a:pt x="69517" y="21122"/>
                  </a:lnTo>
                  <a:lnTo>
                    <a:pt x="68119" y="21122"/>
                  </a:lnTo>
                  <a:lnTo>
                    <a:pt x="68113" y="24170"/>
                  </a:lnTo>
                  <a:lnTo>
                    <a:pt x="68119" y="24766"/>
                  </a:lnTo>
                  <a:lnTo>
                    <a:pt x="69505" y="24782"/>
                  </a:lnTo>
                  <a:lnTo>
                    <a:pt x="69492" y="25937"/>
                  </a:lnTo>
                  <a:lnTo>
                    <a:pt x="68443" y="25937"/>
                  </a:lnTo>
                  <a:lnTo>
                    <a:pt x="67925" y="25807"/>
                  </a:lnTo>
                  <a:lnTo>
                    <a:pt x="68018" y="26486"/>
                  </a:lnTo>
                  <a:lnTo>
                    <a:pt x="68307" y="26619"/>
                  </a:lnTo>
                  <a:lnTo>
                    <a:pt x="68780" y="27206"/>
                  </a:lnTo>
                  <a:lnTo>
                    <a:pt x="68780" y="28279"/>
                  </a:lnTo>
                  <a:lnTo>
                    <a:pt x="69479" y="28279"/>
                  </a:lnTo>
                  <a:lnTo>
                    <a:pt x="69514" y="28066"/>
                  </a:lnTo>
                  <a:lnTo>
                    <a:pt x="70560" y="28115"/>
                  </a:lnTo>
                  <a:lnTo>
                    <a:pt x="71057" y="28060"/>
                  </a:lnTo>
                  <a:lnTo>
                    <a:pt x="71066" y="27646"/>
                  </a:lnTo>
                  <a:lnTo>
                    <a:pt x="71454" y="27724"/>
                  </a:lnTo>
                  <a:lnTo>
                    <a:pt x="71908" y="28266"/>
                  </a:lnTo>
                  <a:lnTo>
                    <a:pt x="72276" y="28881"/>
                  </a:lnTo>
                  <a:lnTo>
                    <a:pt x="74982" y="28458"/>
                  </a:lnTo>
                  <a:lnTo>
                    <a:pt x="75012" y="30577"/>
                  </a:lnTo>
                  <a:lnTo>
                    <a:pt x="72282" y="31180"/>
                  </a:lnTo>
                  <a:lnTo>
                    <a:pt x="71612" y="31814"/>
                  </a:lnTo>
                  <a:lnTo>
                    <a:pt x="71378" y="32693"/>
                  </a:lnTo>
                  <a:lnTo>
                    <a:pt x="71266" y="32852"/>
                  </a:lnTo>
                  <a:lnTo>
                    <a:pt x="70970" y="33019"/>
                  </a:lnTo>
                  <a:lnTo>
                    <a:pt x="69791" y="32709"/>
                  </a:lnTo>
                  <a:lnTo>
                    <a:pt x="69544" y="32834"/>
                  </a:lnTo>
                  <a:lnTo>
                    <a:pt x="70981" y="33127"/>
                  </a:lnTo>
                  <a:lnTo>
                    <a:pt x="71331" y="32980"/>
                  </a:lnTo>
                  <a:lnTo>
                    <a:pt x="71719" y="32037"/>
                  </a:lnTo>
                  <a:lnTo>
                    <a:pt x="72315" y="31776"/>
                  </a:lnTo>
                  <a:lnTo>
                    <a:pt x="73260" y="31532"/>
                  </a:lnTo>
                  <a:lnTo>
                    <a:pt x="73519" y="31305"/>
                  </a:lnTo>
                  <a:lnTo>
                    <a:pt x="73726" y="30931"/>
                  </a:lnTo>
                  <a:lnTo>
                    <a:pt x="74088" y="30882"/>
                  </a:lnTo>
                  <a:lnTo>
                    <a:pt x="74347" y="30996"/>
                  </a:lnTo>
                  <a:lnTo>
                    <a:pt x="75060" y="31858"/>
                  </a:lnTo>
                  <a:lnTo>
                    <a:pt x="75539" y="31858"/>
                  </a:lnTo>
                  <a:lnTo>
                    <a:pt x="76018" y="31711"/>
                  </a:lnTo>
                  <a:lnTo>
                    <a:pt x="76510" y="31435"/>
                  </a:lnTo>
                  <a:lnTo>
                    <a:pt x="77274" y="31305"/>
                  </a:lnTo>
                  <a:lnTo>
                    <a:pt x="78543" y="31874"/>
                  </a:lnTo>
                  <a:lnTo>
                    <a:pt x="78918" y="31971"/>
                  </a:lnTo>
                  <a:lnTo>
                    <a:pt x="79566" y="31955"/>
                  </a:lnTo>
                  <a:lnTo>
                    <a:pt x="79961" y="31738"/>
                  </a:lnTo>
                  <a:lnTo>
                    <a:pt x="80316" y="31272"/>
                  </a:lnTo>
                  <a:lnTo>
                    <a:pt x="80964" y="30849"/>
                  </a:lnTo>
                  <a:lnTo>
                    <a:pt x="81391" y="30784"/>
                  </a:lnTo>
                  <a:lnTo>
                    <a:pt x="83506" y="31293"/>
                  </a:lnTo>
                  <a:lnTo>
                    <a:pt x="83890" y="31223"/>
                  </a:lnTo>
                  <a:lnTo>
                    <a:pt x="84762" y="30594"/>
                  </a:lnTo>
                  <a:lnTo>
                    <a:pt x="85586" y="30035"/>
                  </a:lnTo>
                  <a:lnTo>
                    <a:pt x="86506" y="29759"/>
                  </a:lnTo>
                  <a:lnTo>
                    <a:pt x="86752" y="29499"/>
                  </a:lnTo>
                  <a:lnTo>
                    <a:pt x="87645" y="28897"/>
                  </a:lnTo>
                  <a:lnTo>
                    <a:pt x="88810" y="28506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3" name="pg1364">
              <a:extLst>
                <a:ext uri="{FF2B5EF4-FFF2-40B4-BE49-F238E27FC236}">
                  <a16:creationId xmlns:a16="http://schemas.microsoft.com/office/drawing/2014/main" id="{FAE8DF30-8A9F-0649-ADFA-2F6343042E1E}"/>
                </a:ext>
              </a:extLst>
            </p:cNvPr>
            <p:cNvSpPr/>
            <p:nvPr/>
          </p:nvSpPr>
          <p:spPr>
            <a:xfrm>
              <a:off x="1376276" y="1830864"/>
              <a:ext cx="426625" cy="224603"/>
            </a:xfrm>
            <a:custGeom>
              <a:avLst/>
              <a:gdLst/>
              <a:ahLst/>
              <a:cxnLst/>
              <a:rect l="0" t="0" r="0" b="0"/>
              <a:pathLst>
                <a:path w="426625" h="224603">
                  <a:moveTo>
                    <a:pt x="199609" y="15072"/>
                  </a:moveTo>
                  <a:lnTo>
                    <a:pt x="205014" y="15022"/>
                  </a:lnTo>
                  <a:lnTo>
                    <a:pt x="205083" y="7907"/>
                  </a:lnTo>
                  <a:lnTo>
                    <a:pt x="216132" y="7909"/>
                  </a:lnTo>
                  <a:lnTo>
                    <a:pt x="216185" y="3169"/>
                  </a:lnTo>
                  <a:lnTo>
                    <a:pt x="220215" y="3153"/>
                  </a:lnTo>
                  <a:lnTo>
                    <a:pt x="220293" y="1648"/>
                  </a:lnTo>
                  <a:lnTo>
                    <a:pt x="220908" y="1637"/>
                  </a:lnTo>
                  <a:lnTo>
                    <a:pt x="222307" y="793"/>
                  </a:lnTo>
                  <a:lnTo>
                    <a:pt x="222580" y="693"/>
                  </a:lnTo>
                  <a:lnTo>
                    <a:pt x="228621" y="0"/>
                  </a:lnTo>
                  <a:lnTo>
                    <a:pt x="228589" y="3062"/>
                  </a:lnTo>
                  <a:lnTo>
                    <a:pt x="232738" y="3065"/>
                  </a:lnTo>
                  <a:lnTo>
                    <a:pt x="240904" y="3016"/>
                  </a:lnTo>
                  <a:lnTo>
                    <a:pt x="240926" y="652"/>
                  </a:lnTo>
                  <a:lnTo>
                    <a:pt x="246444" y="646"/>
                  </a:lnTo>
                  <a:lnTo>
                    <a:pt x="246340" y="10014"/>
                  </a:lnTo>
                  <a:lnTo>
                    <a:pt x="248914" y="10027"/>
                  </a:lnTo>
                  <a:lnTo>
                    <a:pt x="249065" y="9930"/>
                  </a:lnTo>
                  <a:lnTo>
                    <a:pt x="248969" y="414"/>
                  </a:lnTo>
                  <a:lnTo>
                    <a:pt x="252139" y="424"/>
                  </a:lnTo>
                  <a:lnTo>
                    <a:pt x="254955" y="209"/>
                  </a:lnTo>
                  <a:lnTo>
                    <a:pt x="257614" y="652"/>
                  </a:lnTo>
                  <a:lnTo>
                    <a:pt x="257591" y="2577"/>
                  </a:lnTo>
                  <a:lnTo>
                    <a:pt x="257461" y="2964"/>
                  </a:lnTo>
                  <a:lnTo>
                    <a:pt x="257621" y="3956"/>
                  </a:lnTo>
                  <a:lnTo>
                    <a:pt x="257902" y="5131"/>
                  </a:lnTo>
                  <a:lnTo>
                    <a:pt x="258499" y="5893"/>
                  </a:lnTo>
                  <a:lnTo>
                    <a:pt x="258672" y="6165"/>
                  </a:lnTo>
                  <a:lnTo>
                    <a:pt x="258693" y="6351"/>
                  </a:lnTo>
                  <a:lnTo>
                    <a:pt x="258602" y="6611"/>
                  </a:lnTo>
                  <a:lnTo>
                    <a:pt x="257953" y="7514"/>
                  </a:lnTo>
                  <a:lnTo>
                    <a:pt x="257624" y="8372"/>
                  </a:lnTo>
                  <a:lnTo>
                    <a:pt x="257744" y="9703"/>
                  </a:lnTo>
                  <a:lnTo>
                    <a:pt x="258249" y="11306"/>
                  </a:lnTo>
                  <a:lnTo>
                    <a:pt x="258656" y="11283"/>
                  </a:lnTo>
                  <a:lnTo>
                    <a:pt x="258885" y="11395"/>
                  </a:lnTo>
                  <a:lnTo>
                    <a:pt x="256159" y="12995"/>
                  </a:lnTo>
                  <a:lnTo>
                    <a:pt x="255195" y="13870"/>
                  </a:lnTo>
                  <a:lnTo>
                    <a:pt x="254174" y="15151"/>
                  </a:lnTo>
                  <a:lnTo>
                    <a:pt x="253833" y="15798"/>
                  </a:lnTo>
                  <a:lnTo>
                    <a:pt x="253275" y="17036"/>
                  </a:lnTo>
                  <a:lnTo>
                    <a:pt x="253483" y="17423"/>
                  </a:lnTo>
                  <a:lnTo>
                    <a:pt x="253880" y="17553"/>
                  </a:lnTo>
                  <a:lnTo>
                    <a:pt x="254913" y="17307"/>
                  </a:lnTo>
                  <a:lnTo>
                    <a:pt x="257213" y="17304"/>
                  </a:lnTo>
                  <a:lnTo>
                    <a:pt x="258881" y="17650"/>
                  </a:lnTo>
                  <a:lnTo>
                    <a:pt x="259655" y="18056"/>
                  </a:lnTo>
                  <a:lnTo>
                    <a:pt x="260165" y="17732"/>
                  </a:lnTo>
                  <a:lnTo>
                    <a:pt x="260217" y="17275"/>
                  </a:lnTo>
                  <a:lnTo>
                    <a:pt x="267083" y="17073"/>
                  </a:lnTo>
                  <a:lnTo>
                    <a:pt x="267084" y="21140"/>
                  </a:lnTo>
                  <a:lnTo>
                    <a:pt x="266173" y="21850"/>
                  </a:lnTo>
                  <a:lnTo>
                    <a:pt x="268476" y="21786"/>
                  </a:lnTo>
                  <a:lnTo>
                    <a:pt x="268501" y="20716"/>
                  </a:lnTo>
                  <a:lnTo>
                    <a:pt x="270135" y="20597"/>
                  </a:lnTo>
                  <a:lnTo>
                    <a:pt x="271232" y="20266"/>
                  </a:lnTo>
                  <a:lnTo>
                    <a:pt x="274154" y="18274"/>
                  </a:lnTo>
                  <a:lnTo>
                    <a:pt x="275067" y="17772"/>
                  </a:lnTo>
                  <a:lnTo>
                    <a:pt x="275542" y="17598"/>
                  </a:lnTo>
                  <a:lnTo>
                    <a:pt x="275848" y="19479"/>
                  </a:lnTo>
                  <a:lnTo>
                    <a:pt x="282352" y="19396"/>
                  </a:lnTo>
                  <a:lnTo>
                    <a:pt x="282326" y="21067"/>
                  </a:lnTo>
                  <a:lnTo>
                    <a:pt x="281774" y="21311"/>
                  </a:lnTo>
                  <a:lnTo>
                    <a:pt x="280448" y="21724"/>
                  </a:lnTo>
                  <a:lnTo>
                    <a:pt x="279588" y="21803"/>
                  </a:lnTo>
                  <a:lnTo>
                    <a:pt x="279316" y="22294"/>
                  </a:lnTo>
                  <a:lnTo>
                    <a:pt x="277794" y="23071"/>
                  </a:lnTo>
                  <a:lnTo>
                    <a:pt x="276563" y="23342"/>
                  </a:lnTo>
                  <a:lnTo>
                    <a:pt x="275923" y="23695"/>
                  </a:lnTo>
                  <a:lnTo>
                    <a:pt x="275482" y="24044"/>
                  </a:lnTo>
                  <a:lnTo>
                    <a:pt x="275395" y="24257"/>
                  </a:lnTo>
                  <a:lnTo>
                    <a:pt x="275407" y="26561"/>
                  </a:lnTo>
                  <a:lnTo>
                    <a:pt x="294542" y="26450"/>
                  </a:lnTo>
                  <a:lnTo>
                    <a:pt x="298482" y="26831"/>
                  </a:lnTo>
                  <a:lnTo>
                    <a:pt x="300437" y="28221"/>
                  </a:lnTo>
                  <a:lnTo>
                    <a:pt x="302826" y="30297"/>
                  </a:lnTo>
                  <a:lnTo>
                    <a:pt x="302924" y="30633"/>
                  </a:lnTo>
                  <a:lnTo>
                    <a:pt x="303102" y="30698"/>
                  </a:lnTo>
                  <a:lnTo>
                    <a:pt x="303118" y="30444"/>
                  </a:lnTo>
                  <a:lnTo>
                    <a:pt x="303796" y="30734"/>
                  </a:lnTo>
                  <a:lnTo>
                    <a:pt x="304503" y="31243"/>
                  </a:lnTo>
                  <a:lnTo>
                    <a:pt x="304262" y="31634"/>
                  </a:lnTo>
                  <a:lnTo>
                    <a:pt x="304123" y="34058"/>
                  </a:lnTo>
                  <a:lnTo>
                    <a:pt x="304149" y="34274"/>
                  </a:lnTo>
                  <a:lnTo>
                    <a:pt x="304998" y="36099"/>
                  </a:lnTo>
                  <a:lnTo>
                    <a:pt x="305460" y="36204"/>
                  </a:lnTo>
                  <a:lnTo>
                    <a:pt x="305874" y="36092"/>
                  </a:lnTo>
                  <a:lnTo>
                    <a:pt x="306465" y="36498"/>
                  </a:lnTo>
                  <a:lnTo>
                    <a:pt x="308157" y="38041"/>
                  </a:lnTo>
                  <a:lnTo>
                    <a:pt x="309181" y="38198"/>
                  </a:lnTo>
                  <a:lnTo>
                    <a:pt x="309599" y="38421"/>
                  </a:lnTo>
                  <a:lnTo>
                    <a:pt x="310511" y="39295"/>
                  </a:lnTo>
                  <a:lnTo>
                    <a:pt x="310774" y="39901"/>
                  </a:lnTo>
                  <a:lnTo>
                    <a:pt x="310667" y="40927"/>
                  </a:lnTo>
                  <a:lnTo>
                    <a:pt x="310507" y="41340"/>
                  </a:lnTo>
                  <a:lnTo>
                    <a:pt x="310273" y="41515"/>
                  </a:lnTo>
                  <a:lnTo>
                    <a:pt x="309725" y="42533"/>
                  </a:lnTo>
                  <a:lnTo>
                    <a:pt x="309751" y="42953"/>
                  </a:lnTo>
                  <a:lnTo>
                    <a:pt x="309850" y="43280"/>
                  </a:lnTo>
                  <a:lnTo>
                    <a:pt x="310228" y="44266"/>
                  </a:lnTo>
                  <a:lnTo>
                    <a:pt x="310489" y="44679"/>
                  </a:lnTo>
                  <a:lnTo>
                    <a:pt x="310744" y="45285"/>
                  </a:lnTo>
                  <a:lnTo>
                    <a:pt x="310722" y="45556"/>
                  </a:lnTo>
                  <a:lnTo>
                    <a:pt x="310628" y="45857"/>
                  </a:lnTo>
                  <a:lnTo>
                    <a:pt x="309666" y="46697"/>
                  </a:lnTo>
                  <a:lnTo>
                    <a:pt x="309092" y="47656"/>
                  </a:lnTo>
                  <a:lnTo>
                    <a:pt x="308388" y="49689"/>
                  </a:lnTo>
                  <a:lnTo>
                    <a:pt x="308375" y="49853"/>
                  </a:lnTo>
                  <a:lnTo>
                    <a:pt x="308543" y="50184"/>
                  </a:lnTo>
                  <a:lnTo>
                    <a:pt x="308543" y="50328"/>
                  </a:lnTo>
                  <a:lnTo>
                    <a:pt x="308220" y="50496"/>
                  </a:lnTo>
                  <a:lnTo>
                    <a:pt x="307660" y="50748"/>
                  </a:lnTo>
                  <a:lnTo>
                    <a:pt x="307624" y="51658"/>
                  </a:lnTo>
                  <a:lnTo>
                    <a:pt x="306604" y="51573"/>
                  </a:lnTo>
                  <a:lnTo>
                    <a:pt x="306483" y="52146"/>
                  </a:lnTo>
                  <a:lnTo>
                    <a:pt x="306698" y="52532"/>
                  </a:lnTo>
                  <a:lnTo>
                    <a:pt x="306457" y="52908"/>
                  </a:lnTo>
                  <a:lnTo>
                    <a:pt x="305781" y="53625"/>
                  </a:lnTo>
                  <a:lnTo>
                    <a:pt x="305247" y="53674"/>
                  </a:lnTo>
                  <a:lnTo>
                    <a:pt x="303283" y="53554"/>
                  </a:lnTo>
                  <a:lnTo>
                    <a:pt x="302913" y="53454"/>
                  </a:lnTo>
                  <a:lnTo>
                    <a:pt x="302627" y="53143"/>
                  </a:lnTo>
                  <a:lnTo>
                    <a:pt x="302216" y="52911"/>
                  </a:lnTo>
                  <a:lnTo>
                    <a:pt x="301691" y="53090"/>
                  </a:lnTo>
                  <a:lnTo>
                    <a:pt x="300851" y="53767"/>
                  </a:lnTo>
                  <a:lnTo>
                    <a:pt x="300516" y="54190"/>
                  </a:lnTo>
                  <a:lnTo>
                    <a:pt x="300145" y="54778"/>
                  </a:lnTo>
                  <a:lnTo>
                    <a:pt x="299595" y="54920"/>
                  </a:lnTo>
                  <a:lnTo>
                    <a:pt x="299426" y="54979"/>
                  </a:lnTo>
                  <a:lnTo>
                    <a:pt x="298807" y="55076"/>
                  </a:lnTo>
                  <a:lnTo>
                    <a:pt x="298277" y="55269"/>
                  </a:lnTo>
                  <a:lnTo>
                    <a:pt x="297369" y="55281"/>
                  </a:lnTo>
                  <a:lnTo>
                    <a:pt x="297163" y="55389"/>
                  </a:lnTo>
                  <a:lnTo>
                    <a:pt x="296900" y="55649"/>
                  </a:lnTo>
                  <a:lnTo>
                    <a:pt x="296487" y="55735"/>
                  </a:lnTo>
                  <a:lnTo>
                    <a:pt x="296298" y="55698"/>
                  </a:lnTo>
                  <a:lnTo>
                    <a:pt x="296121" y="55508"/>
                  </a:lnTo>
                  <a:lnTo>
                    <a:pt x="295987" y="55256"/>
                  </a:lnTo>
                  <a:lnTo>
                    <a:pt x="295862" y="55125"/>
                  </a:lnTo>
                  <a:lnTo>
                    <a:pt x="295703" y="55062"/>
                  </a:lnTo>
                  <a:lnTo>
                    <a:pt x="295505" y="55148"/>
                  </a:lnTo>
                  <a:lnTo>
                    <a:pt x="295097" y="55535"/>
                  </a:lnTo>
                  <a:lnTo>
                    <a:pt x="294494" y="55799"/>
                  </a:lnTo>
                  <a:lnTo>
                    <a:pt x="294559" y="56044"/>
                  </a:lnTo>
                  <a:lnTo>
                    <a:pt x="294744" y="56372"/>
                  </a:lnTo>
                  <a:lnTo>
                    <a:pt x="294925" y="56594"/>
                  </a:lnTo>
                  <a:lnTo>
                    <a:pt x="295154" y="57226"/>
                  </a:lnTo>
                  <a:lnTo>
                    <a:pt x="295512" y="58052"/>
                  </a:lnTo>
                  <a:lnTo>
                    <a:pt x="295658" y="58352"/>
                  </a:lnTo>
                  <a:lnTo>
                    <a:pt x="295809" y="58568"/>
                  </a:lnTo>
                  <a:lnTo>
                    <a:pt x="296175" y="59304"/>
                  </a:lnTo>
                  <a:lnTo>
                    <a:pt x="296507" y="60185"/>
                  </a:lnTo>
                  <a:lnTo>
                    <a:pt x="296598" y="60598"/>
                  </a:lnTo>
                  <a:lnTo>
                    <a:pt x="296938" y="61018"/>
                  </a:lnTo>
                  <a:lnTo>
                    <a:pt x="297110" y="61326"/>
                  </a:lnTo>
                  <a:lnTo>
                    <a:pt x="297330" y="61943"/>
                  </a:lnTo>
                  <a:lnTo>
                    <a:pt x="297494" y="62293"/>
                  </a:lnTo>
                  <a:lnTo>
                    <a:pt x="297920" y="62921"/>
                  </a:lnTo>
                  <a:lnTo>
                    <a:pt x="298183" y="63824"/>
                  </a:lnTo>
                  <a:lnTo>
                    <a:pt x="298471" y="64437"/>
                  </a:lnTo>
                  <a:lnTo>
                    <a:pt x="298600" y="64634"/>
                  </a:lnTo>
                  <a:lnTo>
                    <a:pt x="298609" y="64764"/>
                  </a:lnTo>
                  <a:lnTo>
                    <a:pt x="298497" y="65021"/>
                  </a:lnTo>
                  <a:lnTo>
                    <a:pt x="297986" y="65322"/>
                  </a:lnTo>
                  <a:lnTo>
                    <a:pt x="297839" y="65460"/>
                  </a:lnTo>
                  <a:lnTo>
                    <a:pt x="297719" y="66122"/>
                  </a:lnTo>
                  <a:lnTo>
                    <a:pt x="297720" y="66278"/>
                  </a:lnTo>
                  <a:lnTo>
                    <a:pt x="297810" y="66512"/>
                  </a:lnTo>
                  <a:lnTo>
                    <a:pt x="297733" y="67218"/>
                  </a:lnTo>
                  <a:lnTo>
                    <a:pt x="297312" y="67364"/>
                  </a:lnTo>
                  <a:lnTo>
                    <a:pt x="296878" y="68305"/>
                  </a:lnTo>
                  <a:lnTo>
                    <a:pt x="297498" y="69840"/>
                  </a:lnTo>
                  <a:lnTo>
                    <a:pt x="298246" y="70810"/>
                  </a:lnTo>
                  <a:lnTo>
                    <a:pt x="298895" y="71089"/>
                  </a:lnTo>
                  <a:lnTo>
                    <a:pt x="298979" y="71227"/>
                  </a:lnTo>
                  <a:lnTo>
                    <a:pt x="298734" y="71753"/>
                  </a:lnTo>
                  <a:lnTo>
                    <a:pt x="298716" y="71928"/>
                  </a:lnTo>
                  <a:lnTo>
                    <a:pt x="298741" y="72103"/>
                  </a:lnTo>
                  <a:lnTo>
                    <a:pt x="298879" y="72299"/>
                  </a:lnTo>
                  <a:lnTo>
                    <a:pt x="299506" y="72632"/>
                  </a:lnTo>
                  <a:lnTo>
                    <a:pt x="300901" y="73586"/>
                  </a:lnTo>
                  <a:lnTo>
                    <a:pt x="301104" y="74018"/>
                  </a:lnTo>
                  <a:lnTo>
                    <a:pt x="301082" y="75805"/>
                  </a:lnTo>
                  <a:lnTo>
                    <a:pt x="300997" y="76098"/>
                  </a:lnTo>
                  <a:lnTo>
                    <a:pt x="300791" y="76280"/>
                  </a:lnTo>
                  <a:lnTo>
                    <a:pt x="300353" y="75898"/>
                  </a:lnTo>
                  <a:lnTo>
                    <a:pt x="300044" y="75838"/>
                  </a:lnTo>
                  <a:lnTo>
                    <a:pt x="299803" y="75940"/>
                  </a:lnTo>
                  <a:lnTo>
                    <a:pt x="299398" y="77851"/>
                  </a:lnTo>
                  <a:lnTo>
                    <a:pt x="298847" y="79322"/>
                  </a:lnTo>
                  <a:lnTo>
                    <a:pt x="299437" y="79539"/>
                  </a:lnTo>
                  <a:lnTo>
                    <a:pt x="301785" y="82102"/>
                  </a:lnTo>
                  <a:lnTo>
                    <a:pt x="303028" y="83034"/>
                  </a:lnTo>
                  <a:lnTo>
                    <a:pt x="303614" y="83940"/>
                  </a:lnTo>
                  <a:lnTo>
                    <a:pt x="304428" y="84524"/>
                  </a:lnTo>
                  <a:lnTo>
                    <a:pt x="305368" y="84818"/>
                  </a:lnTo>
                  <a:lnTo>
                    <a:pt x="305820" y="84886"/>
                  </a:lnTo>
                  <a:lnTo>
                    <a:pt x="306268" y="84863"/>
                  </a:lnTo>
                  <a:lnTo>
                    <a:pt x="307335" y="84530"/>
                  </a:lnTo>
                  <a:lnTo>
                    <a:pt x="308237" y="84388"/>
                  </a:lnTo>
                  <a:lnTo>
                    <a:pt x="310447" y="84557"/>
                  </a:lnTo>
                  <a:lnTo>
                    <a:pt x="311433" y="84550"/>
                  </a:lnTo>
                  <a:lnTo>
                    <a:pt x="312026" y="84457"/>
                  </a:lnTo>
                  <a:lnTo>
                    <a:pt x="312481" y="84285"/>
                  </a:lnTo>
                  <a:lnTo>
                    <a:pt x="313253" y="83772"/>
                  </a:lnTo>
                  <a:lnTo>
                    <a:pt x="313503" y="83356"/>
                  </a:lnTo>
                  <a:lnTo>
                    <a:pt x="313603" y="82822"/>
                  </a:lnTo>
                  <a:lnTo>
                    <a:pt x="313815" y="82360"/>
                  </a:lnTo>
                  <a:lnTo>
                    <a:pt x="314257" y="81893"/>
                  </a:lnTo>
                  <a:lnTo>
                    <a:pt x="314742" y="81664"/>
                  </a:lnTo>
                  <a:lnTo>
                    <a:pt x="315978" y="81576"/>
                  </a:lnTo>
                  <a:lnTo>
                    <a:pt x="317305" y="81668"/>
                  </a:lnTo>
                  <a:lnTo>
                    <a:pt x="317823" y="81640"/>
                  </a:lnTo>
                  <a:lnTo>
                    <a:pt x="318644" y="81463"/>
                  </a:lnTo>
                  <a:lnTo>
                    <a:pt x="319520" y="81251"/>
                  </a:lnTo>
                  <a:lnTo>
                    <a:pt x="320520" y="80886"/>
                  </a:lnTo>
                  <a:lnTo>
                    <a:pt x="321704" y="80158"/>
                  </a:lnTo>
                  <a:lnTo>
                    <a:pt x="322217" y="79934"/>
                  </a:lnTo>
                  <a:lnTo>
                    <a:pt x="323021" y="79806"/>
                  </a:lnTo>
                  <a:lnTo>
                    <a:pt x="323298" y="79786"/>
                  </a:lnTo>
                  <a:lnTo>
                    <a:pt x="323809" y="79767"/>
                  </a:lnTo>
                  <a:lnTo>
                    <a:pt x="325655" y="79434"/>
                  </a:lnTo>
                  <a:lnTo>
                    <a:pt x="327228" y="79429"/>
                  </a:lnTo>
                  <a:lnTo>
                    <a:pt x="328199" y="79673"/>
                  </a:lnTo>
                  <a:lnTo>
                    <a:pt x="328678" y="79656"/>
                  </a:lnTo>
                  <a:lnTo>
                    <a:pt x="332200" y="78859"/>
                  </a:lnTo>
                  <a:lnTo>
                    <a:pt x="332796" y="78810"/>
                  </a:lnTo>
                  <a:lnTo>
                    <a:pt x="337509" y="79851"/>
                  </a:lnTo>
                  <a:lnTo>
                    <a:pt x="338545" y="79998"/>
                  </a:lnTo>
                  <a:lnTo>
                    <a:pt x="340770" y="79898"/>
                  </a:lnTo>
                  <a:lnTo>
                    <a:pt x="341319" y="79746"/>
                  </a:lnTo>
                  <a:lnTo>
                    <a:pt x="341655" y="79497"/>
                  </a:lnTo>
                  <a:lnTo>
                    <a:pt x="341904" y="79173"/>
                  </a:lnTo>
                  <a:lnTo>
                    <a:pt x="342066" y="78790"/>
                  </a:lnTo>
                  <a:lnTo>
                    <a:pt x="342248" y="77850"/>
                  </a:lnTo>
                  <a:lnTo>
                    <a:pt x="342326" y="76907"/>
                  </a:lnTo>
                  <a:lnTo>
                    <a:pt x="342585" y="75964"/>
                  </a:lnTo>
                  <a:lnTo>
                    <a:pt x="343168" y="74857"/>
                  </a:lnTo>
                  <a:lnTo>
                    <a:pt x="343660" y="74353"/>
                  </a:lnTo>
                  <a:lnTo>
                    <a:pt x="344061" y="74076"/>
                  </a:lnTo>
                  <a:lnTo>
                    <a:pt x="344942" y="73686"/>
                  </a:lnTo>
                  <a:lnTo>
                    <a:pt x="345926" y="73491"/>
                  </a:lnTo>
                  <a:lnTo>
                    <a:pt x="347272" y="73589"/>
                  </a:lnTo>
                  <a:lnTo>
                    <a:pt x="349020" y="73930"/>
                  </a:lnTo>
                  <a:lnTo>
                    <a:pt x="350833" y="73784"/>
                  </a:lnTo>
                  <a:lnTo>
                    <a:pt x="352076" y="73556"/>
                  </a:lnTo>
                  <a:lnTo>
                    <a:pt x="353397" y="72905"/>
                  </a:lnTo>
                  <a:lnTo>
                    <a:pt x="355132" y="71392"/>
                  </a:lnTo>
                  <a:lnTo>
                    <a:pt x="355987" y="70481"/>
                  </a:lnTo>
                  <a:lnTo>
                    <a:pt x="356492" y="69766"/>
                  </a:lnTo>
                  <a:lnTo>
                    <a:pt x="357165" y="68578"/>
                  </a:lnTo>
                  <a:lnTo>
                    <a:pt x="357683" y="66854"/>
                  </a:lnTo>
                  <a:lnTo>
                    <a:pt x="357793" y="65414"/>
                  </a:lnTo>
                  <a:lnTo>
                    <a:pt x="358015" y="64526"/>
                  </a:lnTo>
                  <a:lnTo>
                    <a:pt x="358366" y="63741"/>
                  </a:lnTo>
                  <a:lnTo>
                    <a:pt x="359004" y="62877"/>
                  </a:lnTo>
                  <a:lnTo>
                    <a:pt x="360480" y="62055"/>
                  </a:lnTo>
                  <a:lnTo>
                    <a:pt x="361516" y="62250"/>
                  </a:lnTo>
                  <a:lnTo>
                    <a:pt x="362849" y="61828"/>
                  </a:lnTo>
                  <a:lnTo>
                    <a:pt x="365788" y="61470"/>
                  </a:lnTo>
                  <a:lnTo>
                    <a:pt x="366617" y="61160"/>
                  </a:lnTo>
                  <a:lnTo>
                    <a:pt x="367252" y="60738"/>
                  </a:lnTo>
                  <a:lnTo>
                    <a:pt x="368054" y="60656"/>
                  </a:lnTo>
                  <a:lnTo>
                    <a:pt x="369207" y="60949"/>
                  </a:lnTo>
                  <a:lnTo>
                    <a:pt x="370774" y="60933"/>
                  </a:lnTo>
                  <a:lnTo>
                    <a:pt x="371563" y="61063"/>
                  </a:lnTo>
                  <a:lnTo>
                    <a:pt x="372379" y="61356"/>
                  </a:lnTo>
                  <a:lnTo>
                    <a:pt x="372962" y="61648"/>
                  </a:lnTo>
                  <a:lnTo>
                    <a:pt x="374244" y="63259"/>
                  </a:lnTo>
                  <a:lnTo>
                    <a:pt x="374619" y="63909"/>
                  </a:lnTo>
                  <a:lnTo>
                    <a:pt x="375163" y="64544"/>
                  </a:lnTo>
                  <a:lnTo>
                    <a:pt x="376562" y="65373"/>
                  </a:lnTo>
                  <a:lnTo>
                    <a:pt x="377455" y="65585"/>
                  </a:lnTo>
                  <a:lnTo>
                    <a:pt x="378400" y="65699"/>
                  </a:lnTo>
                  <a:lnTo>
                    <a:pt x="380601" y="65259"/>
                  </a:lnTo>
                  <a:lnTo>
                    <a:pt x="381547" y="65341"/>
                  </a:lnTo>
                  <a:lnTo>
                    <a:pt x="383670" y="64674"/>
                  </a:lnTo>
                  <a:lnTo>
                    <a:pt x="385289" y="64397"/>
                  </a:lnTo>
                  <a:lnTo>
                    <a:pt x="386040" y="64462"/>
                  </a:lnTo>
                  <a:lnTo>
                    <a:pt x="387102" y="64820"/>
                  </a:lnTo>
                  <a:lnTo>
                    <a:pt x="387982" y="64934"/>
                  </a:lnTo>
                  <a:lnTo>
                    <a:pt x="388500" y="64966"/>
                  </a:lnTo>
                  <a:lnTo>
                    <a:pt x="389950" y="64804"/>
                  </a:lnTo>
                  <a:lnTo>
                    <a:pt x="391374" y="64251"/>
                  </a:lnTo>
                  <a:lnTo>
                    <a:pt x="391522" y="64112"/>
                  </a:lnTo>
                  <a:lnTo>
                    <a:pt x="391780" y="63704"/>
                  </a:lnTo>
                  <a:lnTo>
                    <a:pt x="391948" y="62871"/>
                  </a:lnTo>
                  <a:lnTo>
                    <a:pt x="392410" y="62334"/>
                  </a:lnTo>
                  <a:lnTo>
                    <a:pt x="393100" y="61851"/>
                  </a:lnTo>
                  <a:lnTo>
                    <a:pt x="394228" y="61299"/>
                  </a:lnTo>
                  <a:lnTo>
                    <a:pt x="394509" y="61230"/>
                  </a:lnTo>
                  <a:lnTo>
                    <a:pt x="396015" y="61291"/>
                  </a:lnTo>
                  <a:lnTo>
                    <a:pt x="396750" y="61787"/>
                  </a:lnTo>
                  <a:lnTo>
                    <a:pt x="397451" y="62648"/>
                  </a:lnTo>
                  <a:lnTo>
                    <a:pt x="397603" y="63132"/>
                  </a:lnTo>
                  <a:lnTo>
                    <a:pt x="397626" y="63510"/>
                  </a:lnTo>
                  <a:lnTo>
                    <a:pt x="398266" y="65528"/>
                  </a:lnTo>
                  <a:lnTo>
                    <a:pt x="398677" y="66211"/>
                  </a:lnTo>
                  <a:lnTo>
                    <a:pt x="399144" y="66838"/>
                  </a:lnTo>
                  <a:lnTo>
                    <a:pt x="400475" y="68019"/>
                  </a:lnTo>
                  <a:lnTo>
                    <a:pt x="401198" y="68405"/>
                  </a:lnTo>
                  <a:lnTo>
                    <a:pt x="401708" y="68558"/>
                  </a:lnTo>
                  <a:lnTo>
                    <a:pt x="403125" y="68318"/>
                  </a:lnTo>
                  <a:lnTo>
                    <a:pt x="404766" y="68563"/>
                  </a:lnTo>
                  <a:lnTo>
                    <a:pt x="405489" y="68783"/>
                  </a:lnTo>
                  <a:lnTo>
                    <a:pt x="405872" y="69040"/>
                  </a:lnTo>
                  <a:lnTo>
                    <a:pt x="406274" y="69454"/>
                  </a:lnTo>
                  <a:lnTo>
                    <a:pt x="406391" y="69866"/>
                  </a:lnTo>
                  <a:lnTo>
                    <a:pt x="406291" y="71570"/>
                  </a:lnTo>
                  <a:lnTo>
                    <a:pt x="405954" y="72091"/>
                  </a:lnTo>
                  <a:lnTo>
                    <a:pt x="405902" y="72416"/>
                  </a:lnTo>
                  <a:lnTo>
                    <a:pt x="405928" y="73490"/>
                  </a:lnTo>
                  <a:lnTo>
                    <a:pt x="406278" y="74498"/>
                  </a:lnTo>
                  <a:lnTo>
                    <a:pt x="406589" y="75051"/>
                  </a:lnTo>
                  <a:lnTo>
                    <a:pt x="407560" y="75775"/>
                  </a:lnTo>
                  <a:lnTo>
                    <a:pt x="408188" y="76039"/>
                  </a:lnTo>
                  <a:lnTo>
                    <a:pt x="409717" y="77129"/>
                  </a:lnTo>
                  <a:lnTo>
                    <a:pt x="410130" y="77614"/>
                  </a:lnTo>
                  <a:lnTo>
                    <a:pt x="410528" y="78527"/>
                  </a:lnTo>
                  <a:lnTo>
                    <a:pt x="410622" y="78905"/>
                  </a:lnTo>
                  <a:lnTo>
                    <a:pt x="411092" y="79531"/>
                  </a:lnTo>
                  <a:lnTo>
                    <a:pt x="411460" y="79879"/>
                  </a:lnTo>
                  <a:lnTo>
                    <a:pt x="412595" y="80441"/>
                  </a:lnTo>
                  <a:lnTo>
                    <a:pt x="413931" y="80647"/>
                  </a:lnTo>
                  <a:lnTo>
                    <a:pt x="414811" y="80565"/>
                  </a:lnTo>
                  <a:lnTo>
                    <a:pt x="415847" y="80647"/>
                  </a:lnTo>
                  <a:lnTo>
                    <a:pt x="416663" y="80907"/>
                  </a:lnTo>
                  <a:lnTo>
                    <a:pt x="418035" y="81753"/>
                  </a:lnTo>
                  <a:lnTo>
                    <a:pt x="418411" y="82159"/>
                  </a:lnTo>
                  <a:lnTo>
                    <a:pt x="418708" y="82664"/>
                  </a:lnTo>
                  <a:lnTo>
                    <a:pt x="419382" y="83558"/>
                  </a:lnTo>
                  <a:lnTo>
                    <a:pt x="419770" y="83916"/>
                  </a:lnTo>
                  <a:lnTo>
                    <a:pt x="421531" y="84908"/>
                  </a:lnTo>
                  <a:lnTo>
                    <a:pt x="422269" y="85461"/>
                  </a:lnTo>
                  <a:lnTo>
                    <a:pt x="423370" y="86453"/>
                  </a:lnTo>
                  <a:lnTo>
                    <a:pt x="423827" y="87471"/>
                  </a:lnTo>
                  <a:lnTo>
                    <a:pt x="424141" y="88418"/>
                  </a:lnTo>
                  <a:lnTo>
                    <a:pt x="424595" y="90178"/>
                  </a:lnTo>
                  <a:lnTo>
                    <a:pt x="426137" y="92881"/>
                  </a:lnTo>
                  <a:lnTo>
                    <a:pt x="426229" y="93806"/>
                  </a:lnTo>
                  <a:lnTo>
                    <a:pt x="426030" y="95102"/>
                  </a:lnTo>
                  <a:lnTo>
                    <a:pt x="425350" y="96691"/>
                  </a:lnTo>
                  <a:lnTo>
                    <a:pt x="425210" y="97638"/>
                  </a:lnTo>
                  <a:lnTo>
                    <a:pt x="425376" y="98579"/>
                  </a:lnTo>
                  <a:lnTo>
                    <a:pt x="425577" y="99020"/>
                  </a:lnTo>
                  <a:lnTo>
                    <a:pt x="426054" y="99627"/>
                  </a:lnTo>
                  <a:lnTo>
                    <a:pt x="426608" y="99917"/>
                  </a:lnTo>
                  <a:lnTo>
                    <a:pt x="426613" y="100219"/>
                  </a:lnTo>
                  <a:lnTo>
                    <a:pt x="426625" y="108216"/>
                  </a:lnTo>
                  <a:lnTo>
                    <a:pt x="410134" y="108071"/>
                  </a:lnTo>
                  <a:lnTo>
                    <a:pt x="410169" y="110429"/>
                  </a:lnTo>
                  <a:lnTo>
                    <a:pt x="404647" y="110387"/>
                  </a:lnTo>
                  <a:lnTo>
                    <a:pt x="404537" y="112681"/>
                  </a:lnTo>
                  <a:lnTo>
                    <a:pt x="401905" y="112817"/>
                  </a:lnTo>
                  <a:lnTo>
                    <a:pt x="401779" y="119057"/>
                  </a:lnTo>
                  <a:lnTo>
                    <a:pt x="401773" y="119577"/>
                  </a:lnTo>
                  <a:lnTo>
                    <a:pt x="401766" y="120248"/>
                  </a:lnTo>
                  <a:lnTo>
                    <a:pt x="401755" y="126811"/>
                  </a:lnTo>
                  <a:lnTo>
                    <a:pt x="401755" y="127135"/>
                  </a:lnTo>
                  <a:lnTo>
                    <a:pt x="401927" y="127275"/>
                  </a:lnTo>
                  <a:lnTo>
                    <a:pt x="401908" y="129971"/>
                  </a:lnTo>
                  <a:lnTo>
                    <a:pt x="401914" y="138046"/>
                  </a:lnTo>
                  <a:lnTo>
                    <a:pt x="401908" y="142396"/>
                  </a:lnTo>
                  <a:lnTo>
                    <a:pt x="401935" y="153076"/>
                  </a:lnTo>
                  <a:lnTo>
                    <a:pt x="401917" y="155285"/>
                  </a:lnTo>
                  <a:lnTo>
                    <a:pt x="394090" y="155273"/>
                  </a:lnTo>
                  <a:lnTo>
                    <a:pt x="394083" y="175463"/>
                  </a:lnTo>
                  <a:lnTo>
                    <a:pt x="390881" y="175390"/>
                  </a:lnTo>
                  <a:lnTo>
                    <a:pt x="385460" y="175351"/>
                  </a:lnTo>
                  <a:lnTo>
                    <a:pt x="378954" y="175303"/>
                  </a:lnTo>
                  <a:lnTo>
                    <a:pt x="378150" y="175298"/>
                  </a:lnTo>
                  <a:lnTo>
                    <a:pt x="363300" y="175138"/>
                  </a:lnTo>
                  <a:lnTo>
                    <a:pt x="338347" y="175035"/>
                  </a:lnTo>
                  <a:lnTo>
                    <a:pt x="334013" y="175017"/>
                  </a:lnTo>
                  <a:lnTo>
                    <a:pt x="329648" y="174999"/>
                  </a:lnTo>
                  <a:lnTo>
                    <a:pt x="327169" y="174988"/>
                  </a:lnTo>
                  <a:lnTo>
                    <a:pt x="316646" y="175040"/>
                  </a:lnTo>
                  <a:lnTo>
                    <a:pt x="315985" y="175043"/>
                  </a:lnTo>
                  <a:lnTo>
                    <a:pt x="313076" y="175058"/>
                  </a:lnTo>
                  <a:lnTo>
                    <a:pt x="310430" y="175071"/>
                  </a:lnTo>
                  <a:lnTo>
                    <a:pt x="309806" y="175071"/>
                  </a:lnTo>
                  <a:lnTo>
                    <a:pt x="307862" y="175002"/>
                  </a:lnTo>
                  <a:lnTo>
                    <a:pt x="304657" y="175016"/>
                  </a:lnTo>
                  <a:lnTo>
                    <a:pt x="303917" y="175019"/>
                  </a:lnTo>
                  <a:lnTo>
                    <a:pt x="297127" y="175048"/>
                  </a:lnTo>
                  <a:lnTo>
                    <a:pt x="296442" y="175048"/>
                  </a:lnTo>
                  <a:lnTo>
                    <a:pt x="296138" y="175049"/>
                  </a:lnTo>
                  <a:lnTo>
                    <a:pt x="294073" y="175042"/>
                  </a:lnTo>
                  <a:lnTo>
                    <a:pt x="293576" y="175045"/>
                  </a:lnTo>
                  <a:lnTo>
                    <a:pt x="291260" y="175008"/>
                  </a:lnTo>
                  <a:lnTo>
                    <a:pt x="290060" y="174988"/>
                  </a:lnTo>
                  <a:lnTo>
                    <a:pt x="288780" y="175006"/>
                  </a:lnTo>
                  <a:lnTo>
                    <a:pt x="285987" y="175043"/>
                  </a:lnTo>
                  <a:lnTo>
                    <a:pt x="279150" y="175015"/>
                  </a:lnTo>
                  <a:lnTo>
                    <a:pt x="277781" y="175023"/>
                  </a:lnTo>
                  <a:lnTo>
                    <a:pt x="269844" y="175017"/>
                  </a:lnTo>
                  <a:lnTo>
                    <a:pt x="265818" y="175014"/>
                  </a:lnTo>
                  <a:lnTo>
                    <a:pt x="262417" y="175016"/>
                  </a:lnTo>
                  <a:lnTo>
                    <a:pt x="259371" y="174995"/>
                  </a:lnTo>
                  <a:lnTo>
                    <a:pt x="257226" y="174980"/>
                  </a:lnTo>
                  <a:lnTo>
                    <a:pt x="255054" y="174986"/>
                  </a:lnTo>
                  <a:lnTo>
                    <a:pt x="253048" y="174991"/>
                  </a:lnTo>
                  <a:lnTo>
                    <a:pt x="252230" y="175000"/>
                  </a:lnTo>
                  <a:lnTo>
                    <a:pt x="251686" y="174983"/>
                  </a:lnTo>
                  <a:lnTo>
                    <a:pt x="247455" y="174969"/>
                  </a:lnTo>
                  <a:lnTo>
                    <a:pt x="246966" y="174968"/>
                  </a:lnTo>
                  <a:lnTo>
                    <a:pt x="244200" y="174959"/>
                  </a:lnTo>
                  <a:lnTo>
                    <a:pt x="243992" y="174955"/>
                  </a:lnTo>
                  <a:lnTo>
                    <a:pt x="242412" y="174959"/>
                  </a:lnTo>
                  <a:lnTo>
                    <a:pt x="241482" y="174961"/>
                  </a:lnTo>
                  <a:lnTo>
                    <a:pt x="240692" y="174962"/>
                  </a:lnTo>
                  <a:lnTo>
                    <a:pt x="239002" y="174964"/>
                  </a:lnTo>
                  <a:lnTo>
                    <a:pt x="232869" y="174975"/>
                  </a:lnTo>
                  <a:lnTo>
                    <a:pt x="224159" y="174990"/>
                  </a:lnTo>
                  <a:lnTo>
                    <a:pt x="223640" y="174991"/>
                  </a:lnTo>
                  <a:lnTo>
                    <a:pt x="216361" y="175003"/>
                  </a:lnTo>
                  <a:lnTo>
                    <a:pt x="211098" y="175012"/>
                  </a:lnTo>
                  <a:lnTo>
                    <a:pt x="210621" y="175013"/>
                  </a:lnTo>
                  <a:lnTo>
                    <a:pt x="207634" y="175018"/>
                  </a:lnTo>
                  <a:lnTo>
                    <a:pt x="204903" y="175023"/>
                  </a:lnTo>
                  <a:lnTo>
                    <a:pt x="200118" y="175117"/>
                  </a:lnTo>
                  <a:lnTo>
                    <a:pt x="198961" y="175140"/>
                  </a:lnTo>
                  <a:lnTo>
                    <a:pt x="196187" y="178488"/>
                  </a:lnTo>
                  <a:lnTo>
                    <a:pt x="193792" y="180137"/>
                  </a:lnTo>
                  <a:lnTo>
                    <a:pt x="189337" y="181863"/>
                  </a:lnTo>
                  <a:lnTo>
                    <a:pt x="185225" y="184430"/>
                  </a:lnTo>
                  <a:lnTo>
                    <a:pt x="180966" y="186038"/>
                  </a:lnTo>
                  <a:lnTo>
                    <a:pt x="175350" y="186893"/>
                  </a:lnTo>
                  <a:lnTo>
                    <a:pt x="171979" y="186849"/>
                  </a:lnTo>
                  <a:lnTo>
                    <a:pt x="168067" y="186059"/>
                  </a:lnTo>
                  <a:lnTo>
                    <a:pt x="164001" y="184888"/>
                  </a:lnTo>
                  <a:lnTo>
                    <a:pt x="158751" y="185569"/>
                  </a:lnTo>
                  <a:lnTo>
                    <a:pt x="158609" y="185587"/>
                  </a:lnTo>
                  <a:lnTo>
                    <a:pt x="155538" y="185985"/>
                  </a:lnTo>
                  <a:lnTo>
                    <a:pt x="150115" y="187868"/>
                  </a:lnTo>
                  <a:lnTo>
                    <a:pt x="141376" y="188412"/>
                  </a:lnTo>
                  <a:lnTo>
                    <a:pt x="138998" y="188560"/>
                  </a:lnTo>
                  <a:lnTo>
                    <a:pt x="134134" y="190357"/>
                  </a:lnTo>
                  <a:lnTo>
                    <a:pt x="129368" y="189983"/>
                  </a:lnTo>
                  <a:lnTo>
                    <a:pt x="123289" y="187242"/>
                  </a:lnTo>
                  <a:lnTo>
                    <a:pt x="119539" y="188197"/>
                  </a:lnTo>
                  <a:lnTo>
                    <a:pt x="116581" y="190465"/>
                  </a:lnTo>
                  <a:lnTo>
                    <a:pt x="110563" y="198399"/>
                  </a:lnTo>
                  <a:lnTo>
                    <a:pt x="97221" y="200235"/>
                  </a:lnTo>
                  <a:lnTo>
                    <a:pt x="93372" y="199917"/>
                  </a:lnTo>
                  <a:lnTo>
                    <a:pt x="84894" y="201799"/>
                  </a:lnTo>
                  <a:lnTo>
                    <a:pt x="83857" y="202001"/>
                  </a:lnTo>
                  <a:lnTo>
                    <a:pt x="79802" y="203072"/>
                  </a:lnTo>
                  <a:lnTo>
                    <a:pt x="72256" y="203685"/>
                  </a:lnTo>
                  <a:lnTo>
                    <a:pt x="67885" y="205618"/>
                  </a:lnTo>
                  <a:lnTo>
                    <a:pt x="67672" y="205713"/>
                  </a:lnTo>
                  <a:lnTo>
                    <a:pt x="60902" y="209010"/>
                  </a:lnTo>
                  <a:lnTo>
                    <a:pt x="58738" y="210064"/>
                  </a:lnTo>
                  <a:lnTo>
                    <a:pt x="49519" y="212016"/>
                  </a:lnTo>
                  <a:lnTo>
                    <a:pt x="45751" y="213838"/>
                  </a:lnTo>
                  <a:lnTo>
                    <a:pt x="40533" y="219693"/>
                  </a:lnTo>
                  <a:lnTo>
                    <a:pt x="31492" y="220441"/>
                  </a:lnTo>
                  <a:lnTo>
                    <a:pt x="31289" y="220458"/>
                  </a:lnTo>
                  <a:lnTo>
                    <a:pt x="30447" y="220637"/>
                  </a:lnTo>
                  <a:lnTo>
                    <a:pt x="25216" y="222117"/>
                  </a:lnTo>
                  <a:lnTo>
                    <a:pt x="15518" y="224037"/>
                  </a:lnTo>
                  <a:lnTo>
                    <a:pt x="8160" y="224603"/>
                  </a:lnTo>
                  <a:lnTo>
                    <a:pt x="8162" y="223529"/>
                  </a:lnTo>
                  <a:lnTo>
                    <a:pt x="15256" y="223030"/>
                  </a:lnTo>
                  <a:lnTo>
                    <a:pt x="18048" y="222616"/>
                  </a:lnTo>
                  <a:lnTo>
                    <a:pt x="19415" y="222307"/>
                  </a:lnTo>
                  <a:lnTo>
                    <a:pt x="20462" y="222299"/>
                  </a:lnTo>
                  <a:lnTo>
                    <a:pt x="23025" y="221803"/>
                  </a:lnTo>
                  <a:lnTo>
                    <a:pt x="23646" y="221878"/>
                  </a:lnTo>
                  <a:lnTo>
                    <a:pt x="24571" y="221729"/>
                  </a:lnTo>
                  <a:lnTo>
                    <a:pt x="27810" y="220892"/>
                  </a:lnTo>
                  <a:lnTo>
                    <a:pt x="30256" y="219993"/>
                  </a:lnTo>
                  <a:lnTo>
                    <a:pt x="31498" y="219693"/>
                  </a:lnTo>
                  <a:lnTo>
                    <a:pt x="33740" y="219816"/>
                  </a:lnTo>
                  <a:lnTo>
                    <a:pt x="37300" y="219426"/>
                  </a:lnTo>
                  <a:lnTo>
                    <a:pt x="38977" y="219050"/>
                  </a:lnTo>
                  <a:lnTo>
                    <a:pt x="40159" y="218042"/>
                  </a:lnTo>
                  <a:lnTo>
                    <a:pt x="40518" y="217603"/>
                  </a:lnTo>
                  <a:lnTo>
                    <a:pt x="40652" y="217318"/>
                  </a:lnTo>
                  <a:lnTo>
                    <a:pt x="40201" y="217109"/>
                  </a:lnTo>
                  <a:lnTo>
                    <a:pt x="39880" y="217336"/>
                  </a:lnTo>
                  <a:lnTo>
                    <a:pt x="39605" y="217708"/>
                  </a:lnTo>
                  <a:lnTo>
                    <a:pt x="38896" y="218213"/>
                  </a:lnTo>
                  <a:lnTo>
                    <a:pt x="34709" y="218178"/>
                  </a:lnTo>
                  <a:lnTo>
                    <a:pt x="33745" y="218422"/>
                  </a:lnTo>
                  <a:lnTo>
                    <a:pt x="32030" y="219381"/>
                  </a:lnTo>
                  <a:lnTo>
                    <a:pt x="29778" y="219841"/>
                  </a:lnTo>
                  <a:lnTo>
                    <a:pt x="27421" y="220101"/>
                  </a:lnTo>
                  <a:lnTo>
                    <a:pt x="27189" y="220201"/>
                  </a:lnTo>
                  <a:lnTo>
                    <a:pt x="26699" y="220595"/>
                  </a:lnTo>
                  <a:lnTo>
                    <a:pt x="26294" y="220364"/>
                  </a:lnTo>
                  <a:lnTo>
                    <a:pt x="26344" y="219677"/>
                  </a:lnTo>
                  <a:lnTo>
                    <a:pt x="26289" y="219491"/>
                  </a:lnTo>
                  <a:lnTo>
                    <a:pt x="25411" y="219376"/>
                  </a:lnTo>
                  <a:lnTo>
                    <a:pt x="23611" y="220023"/>
                  </a:lnTo>
                  <a:lnTo>
                    <a:pt x="22771" y="219964"/>
                  </a:lnTo>
                  <a:lnTo>
                    <a:pt x="21867" y="220053"/>
                  </a:lnTo>
                  <a:lnTo>
                    <a:pt x="21255" y="220362"/>
                  </a:lnTo>
                  <a:lnTo>
                    <a:pt x="20507" y="220901"/>
                  </a:lnTo>
                  <a:lnTo>
                    <a:pt x="18889" y="221620"/>
                  </a:lnTo>
                  <a:lnTo>
                    <a:pt x="18395" y="221701"/>
                  </a:lnTo>
                  <a:lnTo>
                    <a:pt x="17356" y="221608"/>
                  </a:lnTo>
                  <a:lnTo>
                    <a:pt x="16174" y="221202"/>
                  </a:lnTo>
                  <a:lnTo>
                    <a:pt x="15338" y="221164"/>
                  </a:lnTo>
                  <a:lnTo>
                    <a:pt x="14995" y="221220"/>
                  </a:lnTo>
                  <a:lnTo>
                    <a:pt x="14966" y="219830"/>
                  </a:lnTo>
                  <a:lnTo>
                    <a:pt x="14722" y="219313"/>
                  </a:lnTo>
                  <a:lnTo>
                    <a:pt x="14747" y="218968"/>
                  </a:lnTo>
                  <a:lnTo>
                    <a:pt x="14976" y="218633"/>
                  </a:lnTo>
                  <a:lnTo>
                    <a:pt x="14876" y="215885"/>
                  </a:lnTo>
                  <a:lnTo>
                    <a:pt x="15283" y="215806"/>
                  </a:lnTo>
                  <a:lnTo>
                    <a:pt x="15158" y="215279"/>
                  </a:lnTo>
                  <a:lnTo>
                    <a:pt x="14888" y="215123"/>
                  </a:lnTo>
                  <a:lnTo>
                    <a:pt x="14878" y="213490"/>
                  </a:lnTo>
                  <a:lnTo>
                    <a:pt x="14201" y="213494"/>
                  </a:lnTo>
                  <a:lnTo>
                    <a:pt x="14205" y="212695"/>
                  </a:lnTo>
                  <a:lnTo>
                    <a:pt x="14056" y="212346"/>
                  </a:lnTo>
                  <a:lnTo>
                    <a:pt x="12169" y="212334"/>
                  </a:lnTo>
                  <a:lnTo>
                    <a:pt x="12184" y="211142"/>
                  </a:lnTo>
                  <a:lnTo>
                    <a:pt x="10284" y="211144"/>
                  </a:lnTo>
                  <a:lnTo>
                    <a:pt x="10128" y="210867"/>
                  </a:lnTo>
                  <a:lnTo>
                    <a:pt x="10069" y="210183"/>
                  </a:lnTo>
                  <a:lnTo>
                    <a:pt x="9811" y="209867"/>
                  </a:lnTo>
                  <a:lnTo>
                    <a:pt x="8889" y="209046"/>
                  </a:lnTo>
                  <a:lnTo>
                    <a:pt x="7734" y="208213"/>
                  </a:lnTo>
                  <a:lnTo>
                    <a:pt x="7370" y="208165"/>
                  </a:lnTo>
                  <a:lnTo>
                    <a:pt x="7227" y="207968"/>
                  </a:lnTo>
                  <a:lnTo>
                    <a:pt x="5026" y="207237"/>
                  </a:lnTo>
                  <a:lnTo>
                    <a:pt x="4328" y="207185"/>
                  </a:lnTo>
                  <a:lnTo>
                    <a:pt x="3610" y="207304"/>
                  </a:lnTo>
                  <a:lnTo>
                    <a:pt x="2108" y="206822"/>
                  </a:lnTo>
                  <a:lnTo>
                    <a:pt x="1981" y="206677"/>
                  </a:lnTo>
                  <a:lnTo>
                    <a:pt x="1791" y="206145"/>
                  </a:lnTo>
                  <a:lnTo>
                    <a:pt x="1483" y="205721"/>
                  </a:lnTo>
                  <a:lnTo>
                    <a:pt x="1233" y="205550"/>
                  </a:lnTo>
                  <a:lnTo>
                    <a:pt x="694" y="205441"/>
                  </a:lnTo>
                  <a:lnTo>
                    <a:pt x="2321" y="201447"/>
                  </a:lnTo>
                  <a:lnTo>
                    <a:pt x="1056" y="200386"/>
                  </a:lnTo>
                  <a:lnTo>
                    <a:pt x="580" y="200224"/>
                  </a:lnTo>
                  <a:lnTo>
                    <a:pt x="768" y="198558"/>
                  </a:lnTo>
                  <a:lnTo>
                    <a:pt x="1222" y="197897"/>
                  </a:lnTo>
                  <a:lnTo>
                    <a:pt x="1319" y="197636"/>
                  </a:lnTo>
                  <a:lnTo>
                    <a:pt x="1286" y="197421"/>
                  </a:lnTo>
                  <a:lnTo>
                    <a:pt x="173" y="195474"/>
                  </a:lnTo>
                  <a:lnTo>
                    <a:pt x="0" y="194216"/>
                  </a:lnTo>
                  <a:lnTo>
                    <a:pt x="381" y="193837"/>
                  </a:lnTo>
                  <a:lnTo>
                    <a:pt x="695" y="193327"/>
                  </a:lnTo>
                  <a:lnTo>
                    <a:pt x="716" y="192948"/>
                  </a:lnTo>
                  <a:lnTo>
                    <a:pt x="1488" y="191722"/>
                  </a:lnTo>
                  <a:lnTo>
                    <a:pt x="3168" y="191232"/>
                  </a:lnTo>
                  <a:lnTo>
                    <a:pt x="3592" y="190934"/>
                  </a:lnTo>
                  <a:lnTo>
                    <a:pt x="3587" y="190733"/>
                  </a:lnTo>
                  <a:lnTo>
                    <a:pt x="3256" y="190388"/>
                  </a:lnTo>
                  <a:lnTo>
                    <a:pt x="3481" y="189968"/>
                  </a:lnTo>
                  <a:lnTo>
                    <a:pt x="3984" y="189473"/>
                  </a:lnTo>
                  <a:lnTo>
                    <a:pt x="3946" y="188956"/>
                  </a:lnTo>
                  <a:lnTo>
                    <a:pt x="4031" y="188704"/>
                  </a:lnTo>
                  <a:lnTo>
                    <a:pt x="4353" y="188570"/>
                  </a:lnTo>
                  <a:lnTo>
                    <a:pt x="4637" y="188651"/>
                  </a:lnTo>
                  <a:lnTo>
                    <a:pt x="6920" y="187302"/>
                  </a:lnTo>
                  <a:lnTo>
                    <a:pt x="7256" y="187368"/>
                  </a:lnTo>
                  <a:lnTo>
                    <a:pt x="9562" y="185513"/>
                  </a:lnTo>
                  <a:lnTo>
                    <a:pt x="10562" y="184308"/>
                  </a:lnTo>
                  <a:lnTo>
                    <a:pt x="10486" y="184052"/>
                  </a:lnTo>
                  <a:lnTo>
                    <a:pt x="9858" y="184126"/>
                  </a:lnTo>
                  <a:lnTo>
                    <a:pt x="9884" y="183833"/>
                  </a:lnTo>
                  <a:lnTo>
                    <a:pt x="10151" y="183316"/>
                  </a:lnTo>
                  <a:lnTo>
                    <a:pt x="10461" y="182476"/>
                  </a:lnTo>
                  <a:lnTo>
                    <a:pt x="10486" y="181625"/>
                  </a:lnTo>
                  <a:lnTo>
                    <a:pt x="11148" y="180833"/>
                  </a:lnTo>
                  <a:lnTo>
                    <a:pt x="11381" y="180904"/>
                  </a:lnTo>
                  <a:lnTo>
                    <a:pt x="11792" y="181751"/>
                  </a:lnTo>
                  <a:lnTo>
                    <a:pt x="12149" y="181911"/>
                  </a:lnTo>
                  <a:lnTo>
                    <a:pt x="13107" y="181447"/>
                  </a:lnTo>
                  <a:lnTo>
                    <a:pt x="13621" y="181432"/>
                  </a:lnTo>
                  <a:lnTo>
                    <a:pt x="14049" y="181109"/>
                  </a:lnTo>
                  <a:lnTo>
                    <a:pt x="14270" y="180815"/>
                  </a:lnTo>
                  <a:lnTo>
                    <a:pt x="14478" y="180362"/>
                  </a:lnTo>
                  <a:lnTo>
                    <a:pt x="13812" y="179440"/>
                  </a:lnTo>
                  <a:lnTo>
                    <a:pt x="13278" y="179150"/>
                  </a:lnTo>
                  <a:lnTo>
                    <a:pt x="12264" y="179127"/>
                  </a:lnTo>
                  <a:lnTo>
                    <a:pt x="11852" y="178596"/>
                  </a:lnTo>
                  <a:lnTo>
                    <a:pt x="11674" y="178265"/>
                  </a:lnTo>
                  <a:lnTo>
                    <a:pt x="11746" y="177849"/>
                  </a:lnTo>
                  <a:lnTo>
                    <a:pt x="11763" y="177142"/>
                  </a:lnTo>
                  <a:lnTo>
                    <a:pt x="10957" y="176488"/>
                  </a:lnTo>
                  <a:lnTo>
                    <a:pt x="11330" y="176347"/>
                  </a:lnTo>
                  <a:lnTo>
                    <a:pt x="11683" y="175935"/>
                  </a:lnTo>
                  <a:lnTo>
                    <a:pt x="12162" y="174383"/>
                  </a:lnTo>
                  <a:lnTo>
                    <a:pt x="12340" y="174149"/>
                  </a:lnTo>
                  <a:lnTo>
                    <a:pt x="12846" y="174015"/>
                  </a:lnTo>
                  <a:lnTo>
                    <a:pt x="13047" y="173849"/>
                  </a:lnTo>
                  <a:lnTo>
                    <a:pt x="12741" y="173821"/>
                  </a:lnTo>
                  <a:lnTo>
                    <a:pt x="12659" y="173675"/>
                  </a:lnTo>
                  <a:lnTo>
                    <a:pt x="12834" y="173425"/>
                  </a:lnTo>
                  <a:lnTo>
                    <a:pt x="11292" y="172238"/>
                  </a:lnTo>
                  <a:lnTo>
                    <a:pt x="9963" y="171677"/>
                  </a:lnTo>
                  <a:lnTo>
                    <a:pt x="9105" y="171462"/>
                  </a:lnTo>
                  <a:lnTo>
                    <a:pt x="8557" y="171410"/>
                  </a:lnTo>
                  <a:lnTo>
                    <a:pt x="8455" y="171075"/>
                  </a:lnTo>
                  <a:lnTo>
                    <a:pt x="8786" y="169536"/>
                  </a:lnTo>
                  <a:lnTo>
                    <a:pt x="9262" y="168366"/>
                  </a:lnTo>
                  <a:lnTo>
                    <a:pt x="12336" y="168594"/>
                  </a:lnTo>
                  <a:lnTo>
                    <a:pt x="17775" y="168357"/>
                  </a:lnTo>
                  <a:lnTo>
                    <a:pt x="23702" y="168393"/>
                  </a:lnTo>
                  <a:lnTo>
                    <a:pt x="24955" y="168388"/>
                  </a:lnTo>
                  <a:lnTo>
                    <a:pt x="32043" y="168353"/>
                  </a:lnTo>
                  <a:lnTo>
                    <a:pt x="36661" y="168441"/>
                  </a:lnTo>
                  <a:lnTo>
                    <a:pt x="60906" y="168476"/>
                  </a:lnTo>
                  <a:lnTo>
                    <a:pt x="68947" y="168449"/>
                  </a:lnTo>
                  <a:lnTo>
                    <a:pt x="76992" y="168580"/>
                  </a:lnTo>
                  <a:lnTo>
                    <a:pt x="85136" y="168502"/>
                  </a:lnTo>
                  <a:lnTo>
                    <a:pt x="85158" y="159157"/>
                  </a:lnTo>
                  <a:lnTo>
                    <a:pt x="85242" y="154434"/>
                  </a:lnTo>
                  <a:lnTo>
                    <a:pt x="85132" y="149152"/>
                  </a:lnTo>
                  <a:lnTo>
                    <a:pt x="85097" y="146318"/>
                  </a:lnTo>
                  <a:lnTo>
                    <a:pt x="85044" y="143211"/>
                  </a:lnTo>
                  <a:lnTo>
                    <a:pt x="85056" y="142226"/>
                  </a:lnTo>
                  <a:lnTo>
                    <a:pt x="85055" y="141969"/>
                  </a:lnTo>
                  <a:lnTo>
                    <a:pt x="85054" y="140256"/>
                  </a:lnTo>
                  <a:lnTo>
                    <a:pt x="85514" y="140248"/>
                  </a:lnTo>
                  <a:lnTo>
                    <a:pt x="85508" y="137866"/>
                  </a:lnTo>
                  <a:lnTo>
                    <a:pt x="86944" y="137865"/>
                  </a:lnTo>
                  <a:lnTo>
                    <a:pt x="86872" y="137720"/>
                  </a:lnTo>
                  <a:lnTo>
                    <a:pt x="86909" y="134271"/>
                  </a:lnTo>
                  <a:lnTo>
                    <a:pt x="89608" y="134285"/>
                  </a:lnTo>
                  <a:lnTo>
                    <a:pt x="89606" y="127971"/>
                  </a:lnTo>
                  <a:lnTo>
                    <a:pt x="90289" y="127759"/>
                  </a:lnTo>
                  <a:lnTo>
                    <a:pt x="90954" y="127770"/>
                  </a:lnTo>
                  <a:lnTo>
                    <a:pt x="90959" y="128160"/>
                  </a:lnTo>
                  <a:lnTo>
                    <a:pt x="91147" y="128349"/>
                  </a:lnTo>
                  <a:lnTo>
                    <a:pt x="92299" y="128346"/>
                  </a:lnTo>
                  <a:lnTo>
                    <a:pt x="92316" y="121266"/>
                  </a:lnTo>
                  <a:lnTo>
                    <a:pt x="84155" y="121225"/>
                  </a:lnTo>
                  <a:lnTo>
                    <a:pt x="84168" y="120879"/>
                  </a:lnTo>
                  <a:lnTo>
                    <a:pt x="84240" y="115628"/>
                  </a:lnTo>
                  <a:lnTo>
                    <a:pt x="84240" y="106386"/>
                  </a:lnTo>
                  <a:lnTo>
                    <a:pt x="84159" y="100823"/>
                  </a:lnTo>
                  <a:lnTo>
                    <a:pt x="84771" y="101074"/>
                  </a:lnTo>
                  <a:lnTo>
                    <a:pt x="85105" y="101062"/>
                  </a:lnTo>
                  <a:lnTo>
                    <a:pt x="85489" y="99520"/>
                  </a:lnTo>
                  <a:lnTo>
                    <a:pt x="85535" y="98740"/>
                  </a:lnTo>
                  <a:lnTo>
                    <a:pt x="85599" y="98584"/>
                  </a:lnTo>
                  <a:lnTo>
                    <a:pt x="86506" y="97078"/>
                  </a:lnTo>
                  <a:lnTo>
                    <a:pt x="86917" y="96807"/>
                  </a:lnTo>
                  <a:lnTo>
                    <a:pt x="87422" y="96970"/>
                  </a:lnTo>
                  <a:lnTo>
                    <a:pt x="87807" y="96353"/>
                  </a:lnTo>
                  <a:lnTo>
                    <a:pt x="87691" y="95677"/>
                  </a:lnTo>
                  <a:lnTo>
                    <a:pt x="87853" y="94224"/>
                  </a:lnTo>
                  <a:lnTo>
                    <a:pt x="89832" y="94769"/>
                  </a:lnTo>
                  <a:lnTo>
                    <a:pt x="90153" y="94843"/>
                  </a:lnTo>
                  <a:lnTo>
                    <a:pt x="90894" y="94680"/>
                  </a:lnTo>
                  <a:lnTo>
                    <a:pt x="91926" y="94691"/>
                  </a:lnTo>
                  <a:lnTo>
                    <a:pt x="93117" y="95151"/>
                  </a:lnTo>
                  <a:lnTo>
                    <a:pt x="94783" y="96021"/>
                  </a:lnTo>
                  <a:lnTo>
                    <a:pt x="95164" y="96296"/>
                  </a:lnTo>
                  <a:lnTo>
                    <a:pt x="94946" y="88979"/>
                  </a:lnTo>
                  <a:lnTo>
                    <a:pt x="94866" y="81244"/>
                  </a:lnTo>
                  <a:lnTo>
                    <a:pt x="96173" y="81237"/>
                  </a:lnTo>
                  <a:lnTo>
                    <a:pt x="96187" y="78840"/>
                  </a:lnTo>
                  <a:lnTo>
                    <a:pt x="95265" y="78639"/>
                  </a:lnTo>
                  <a:lnTo>
                    <a:pt x="94525" y="77965"/>
                  </a:lnTo>
                  <a:lnTo>
                    <a:pt x="95748" y="75323"/>
                  </a:lnTo>
                  <a:lnTo>
                    <a:pt x="95867" y="74016"/>
                  </a:lnTo>
                  <a:lnTo>
                    <a:pt x="94974" y="74013"/>
                  </a:lnTo>
                  <a:lnTo>
                    <a:pt x="95005" y="73075"/>
                  </a:lnTo>
                  <a:lnTo>
                    <a:pt x="95782" y="72946"/>
                  </a:lnTo>
                  <a:lnTo>
                    <a:pt x="95709" y="72462"/>
                  </a:lnTo>
                  <a:lnTo>
                    <a:pt x="96560" y="72432"/>
                  </a:lnTo>
                  <a:lnTo>
                    <a:pt x="98531" y="71939"/>
                  </a:lnTo>
                  <a:lnTo>
                    <a:pt x="100085" y="71929"/>
                  </a:lnTo>
                  <a:lnTo>
                    <a:pt x="100163" y="72067"/>
                  </a:lnTo>
                  <a:lnTo>
                    <a:pt x="101370" y="71627"/>
                  </a:lnTo>
                  <a:lnTo>
                    <a:pt x="103070" y="70642"/>
                  </a:lnTo>
                  <a:lnTo>
                    <a:pt x="104001" y="70236"/>
                  </a:lnTo>
                  <a:lnTo>
                    <a:pt x="105741" y="69723"/>
                  </a:lnTo>
                  <a:lnTo>
                    <a:pt x="107970" y="70053"/>
                  </a:lnTo>
                  <a:lnTo>
                    <a:pt x="108851" y="70098"/>
                  </a:lnTo>
                  <a:lnTo>
                    <a:pt x="111329" y="71209"/>
                  </a:lnTo>
                  <a:lnTo>
                    <a:pt x="112175" y="71195"/>
                  </a:lnTo>
                  <a:lnTo>
                    <a:pt x="112299" y="71329"/>
                  </a:lnTo>
                  <a:lnTo>
                    <a:pt x="112638" y="71481"/>
                  </a:lnTo>
                  <a:lnTo>
                    <a:pt x="113107" y="71284"/>
                  </a:lnTo>
                  <a:lnTo>
                    <a:pt x="115998" y="70602"/>
                  </a:lnTo>
                  <a:lnTo>
                    <a:pt x="117411" y="69859"/>
                  </a:lnTo>
                  <a:lnTo>
                    <a:pt x="118296" y="69449"/>
                  </a:lnTo>
                  <a:lnTo>
                    <a:pt x="118592" y="69293"/>
                  </a:lnTo>
                  <a:lnTo>
                    <a:pt x="119541" y="68795"/>
                  </a:lnTo>
                  <a:lnTo>
                    <a:pt x="120327" y="67988"/>
                  </a:lnTo>
                  <a:lnTo>
                    <a:pt x="122311" y="66449"/>
                  </a:lnTo>
                  <a:lnTo>
                    <a:pt x="123794" y="64739"/>
                  </a:lnTo>
                  <a:lnTo>
                    <a:pt x="125139" y="63044"/>
                  </a:lnTo>
                  <a:lnTo>
                    <a:pt x="126343" y="62000"/>
                  </a:lnTo>
                  <a:lnTo>
                    <a:pt x="127745" y="61045"/>
                  </a:lnTo>
                  <a:lnTo>
                    <a:pt x="128093" y="60707"/>
                  </a:lnTo>
                  <a:lnTo>
                    <a:pt x="128296" y="60347"/>
                  </a:lnTo>
                  <a:lnTo>
                    <a:pt x="128662" y="59094"/>
                  </a:lnTo>
                  <a:lnTo>
                    <a:pt x="129307" y="58225"/>
                  </a:lnTo>
                  <a:lnTo>
                    <a:pt x="129815" y="58006"/>
                  </a:lnTo>
                  <a:lnTo>
                    <a:pt x="130267" y="58043"/>
                  </a:lnTo>
                  <a:lnTo>
                    <a:pt x="131122" y="58337"/>
                  </a:lnTo>
                  <a:lnTo>
                    <a:pt x="131613" y="58341"/>
                  </a:lnTo>
                  <a:lnTo>
                    <a:pt x="132410" y="58507"/>
                  </a:lnTo>
                  <a:lnTo>
                    <a:pt x="133794" y="59315"/>
                  </a:lnTo>
                  <a:lnTo>
                    <a:pt x="134460" y="59593"/>
                  </a:lnTo>
                  <a:lnTo>
                    <a:pt x="135213" y="60094"/>
                  </a:lnTo>
                  <a:lnTo>
                    <a:pt x="135739" y="60867"/>
                  </a:lnTo>
                  <a:lnTo>
                    <a:pt x="136048" y="61291"/>
                  </a:lnTo>
                  <a:lnTo>
                    <a:pt x="137197" y="62272"/>
                  </a:lnTo>
                  <a:lnTo>
                    <a:pt x="137506" y="62394"/>
                  </a:lnTo>
                  <a:lnTo>
                    <a:pt x="137906" y="62710"/>
                  </a:lnTo>
                  <a:lnTo>
                    <a:pt x="138212" y="63000"/>
                  </a:lnTo>
                  <a:lnTo>
                    <a:pt x="138491" y="63453"/>
                  </a:lnTo>
                  <a:lnTo>
                    <a:pt x="138616" y="63765"/>
                  </a:lnTo>
                  <a:lnTo>
                    <a:pt x="138560" y="64170"/>
                  </a:lnTo>
                  <a:lnTo>
                    <a:pt x="137989" y="65133"/>
                  </a:lnTo>
                  <a:lnTo>
                    <a:pt x="137748" y="65077"/>
                  </a:lnTo>
                  <a:lnTo>
                    <a:pt x="137593" y="64717"/>
                  </a:lnTo>
                  <a:lnTo>
                    <a:pt x="137447" y="64490"/>
                  </a:lnTo>
                  <a:lnTo>
                    <a:pt x="137788" y="65589"/>
                  </a:lnTo>
                  <a:lnTo>
                    <a:pt x="137963" y="66014"/>
                  </a:lnTo>
                  <a:lnTo>
                    <a:pt x="138251" y="66319"/>
                  </a:lnTo>
                  <a:lnTo>
                    <a:pt x="140843" y="67994"/>
                  </a:lnTo>
                  <a:lnTo>
                    <a:pt x="142694" y="68467"/>
                  </a:lnTo>
                  <a:lnTo>
                    <a:pt x="142488" y="68545"/>
                  </a:lnTo>
                  <a:lnTo>
                    <a:pt x="142359" y="68742"/>
                  </a:lnTo>
                  <a:lnTo>
                    <a:pt x="142359" y="69020"/>
                  </a:lnTo>
                  <a:lnTo>
                    <a:pt x="143291" y="70693"/>
                  </a:lnTo>
                  <a:lnTo>
                    <a:pt x="143325" y="71786"/>
                  </a:lnTo>
                  <a:lnTo>
                    <a:pt x="143136" y="71578"/>
                  </a:lnTo>
                  <a:lnTo>
                    <a:pt x="143149" y="71789"/>
                  </a:lnTo>
                  <a:lnTo>
                    <a:pt x="144658" y="75457"/>
                  </a:lnTo>
                  <a:lnTo>
                    <a:pt x="144967" y="75858"/>
                  </a:lnTo>
                  <a:lnTo>
                    <a:pt x="147430" y="77989"/>
                  </a:lnTo>
                  <a:lnTo>
                    <a:pt x="148133" y="78844"/>
                  </a:lnTo>
                  <a:lnTo>
                    <a:pt x="148081" y="79034"/>
                  </a:lnTo>
                  <a:lnTo>
                    <a:pt x="147905" y="79049"/>
                  </a:lnTo>
                  <a:lnTo>
                    <a:pt x="147206" y="78472"/>
                  </a:lnTo>
                  <a:lnTo>
                    <a:pt x="146554" y="78219"/>
                  </a:lnTo>
                  <a:lnTo>
                    <a:pt x="148784" y="80138"/>
                  </a:lnTo>
                  <a:lnTo>
                    <a:pt x="150016" y="81108"/>
                  </a:lnTo>
                  <a:lnTo>
                    <a:pt x="150918" y="81587"/>
                  </a:lnTo>
                  <a:lnTo>
                    <a:pt x="151935" y="82333"/>
                  </a:lnTo>
                  <a:lnTo>
                    <a:pt x="154114" y="83444"/>
                  </a:lnTo>
                  <a:lnTo>
                    <a:pt x="154947" y="83942"/>
                  </a:lnTo>
                  <a:lnTo>
                    <a:pt x="156002" y="85135"/>
                  </a:lnTo>
                  <a:lnTo>
                    <a:pt x="156650" y="85993"/>
                  </a:lnTo>
                  <a:lnTo>
                    <a:pt x="156881" y="86391"/>
                  </a:lnTo>
                  <a:lnTo>
                    <a:pt x="157070" y="86971"/>
                  </a:lnTo>
                  <a:lnTo>
                    <a:pt x="157366" y="87313"/>
                  </a:lnTo>
                  <a:lnTo>
                    <a:pt x="157773" y="87629"/>
                  </a:lnTo>
                  <a:lnTo>
                    <a:pt x="160619" y="89276"/>
                  </a:lnTo>
                  <a:lnTo>
                    <a:pt x="161762" y="91108"/>
                  </a:lnTo>
                  <a:lnTo>
                    <a:pt x="162220" y="92439"/>
                  </a:lnTo>
                  <a:lnTo>
                    <a:pt x="162374" y="93216"/>
                  </a:lnTo>
                  <a:lnTo>
                    <a:pt x="162471" y="93809"/>
                  </a:lnTo>
                  <a:lnTo>
                    <a:pt x="162565" y="95299"/>
                  </a:lnTo>
                  <a:lnTo>
                    <a:pt x="162555" y="96169"/>
                  </a:lnTo>
                  <a:lnTo>
                    <a:pt x="162812" y="97217"/>
                  </a:lnTo>
                  <a:lnTo>
                    <a:pt x="163098" y="98897"/>
                  </a:lnTo>
                  <a:lnTo>
                    <a:pt x="162959" y="100652"/>
                  </a:lnTo>
                  <a:lnTo>
                    <a:pt x="162822" y="101272"/>
                  </a:lnTo>
                  <a:lnTo>
                    <a:pt x="162488" y="102246"/>
                  </a:lnTo>
                  <a:lnTo>
                    <a:pt x="162445" y="101975"/>
                  </a:lnTo>
                  <a:lnTo>
                    <a:pt x="162548" y="101662"/>
                  </a:lnTo>
                  <a:lnTo>
                    <a:pt x="162376" y="102038"/>
                  </a:lnTo>
                  <a:lnTo>
                    <a:pt x="162243" y="104227"/>
                  </a:lnTo>
                  <a:lnTo>
                    <a:pt x="162254" y="106268"/>
                  </a:lnTo>
                  <a:lnTo>
                    <a:pt x="162365" y="107219"/>
                  </a:lnTo>
                  <a:lnTo>
                    <a:pt x="162557" y="107379"/>
                  </a:lnTo>
                  <a:lnTo>
                    <a:pt x="162570" y="108454"/>
                  </a:lnTo>
                  <a:lnTo>
                    <a:pt x="162543" y="109159"/>
                  </a:lnTo>
                  <a:lnTo>
                    <a:pt x="161874" y="112389"/>
                  </a:lnTo>
                  <a:lnTo>
                    <a:pt x="161861" y="112962"/>
                  </a:lnTo>
                  <a:lnTo>
                    <a:pt x="161967" y="113987"/>
                  </a:lnTo>
                  <a:lnTo>
                    <a:pt x="162624" y="116192"/>
                  </a:lnTo>
                  <a:lnTo>
                    <a:pt x="162837" y="117527"/>
                  </a:lnTo>
                  <a:lnTo>
                    <a:pt x="162851" y="117981"/>
                  </a:lnTo>
                  <a:lnTo>
                    <a:pt x="163408" y="117965"/>
                  </a:lnTo>
                  <a:lnTo>
                    <a:pt x="163272" y="117798"/>
                  </a:lnTo>
                  <a:lnTo>
                    <a:pt x="162852" y="116689"/>
                  </a:lnTo>
                  <a:lnTo>
                    <a:pt x="162272" y="114261"/>
                  </a:lnTo>
                  <a:lnTo>
                    <a:pt x="162788" y="113581"/>
                  </a:lnTo>
                  <a:lnTo>
                    <a:pt x="162915" y="113071"/>
                  </a:lnTo>
                  <a:lnTo>
                    <a:pt x="162987" y="110955"/>
                  </a:lnTo>
                  <a:lnTo>
                    <a:pt x="162747" y="109633"/>
                  </a:lnTo>
                  <a:lnTo>
                    <a:pt x="162915" y="108400"/>
                  </a:lnTo>
                  <a:lnTo>
                    <a:pt x="163082" y="107954"/>
                  </a:lnTo>
                  <a:lnTo>
                    <a:pt x="163532" y="105885"/>
                  </a:lnTo>
                  <a:lnTo>
                    <a:pt x="163710" y="104710"/>
                  </a:lnTo>
                  <a:lnTo>
                    <a:pt x="163642" y="103956"/>
                  </a:lnTo>
                  <a:lnTo>
                    <a:pt x="163356" y="103010"/>
                  </a:lnTo>
                  <a:lnTo>
                    <a:pt x="163219" y="101828"/>
                  </a:lnTo>
                  <a:lnTo>
                    <a:pt x="163226" y="101076"/>
                  </a:lnTo>
                  <a:lnTo>
                    <a:pt x="163495" y="99241"/>
                  </a:lnTo>
                  <a:lnTo>
                    <a:pt x="163463" y="98753"/>
                  </a:lnTo>
                  <a:lnTo>
                    <a:pt x="163129" y="97390"/>
                  </a:lnTo>
                  <a:lnTo>
                    <a:pt x="163119" y="97135"/>
                  </a:lnTo>
                  <a:lnTo>
                    <a:pt x="163201" y="96736"/>
                  </a:lnTo>
                  <a:lnTo>
                    <a:pt x="163362" y="96408"/>
                  </a:lnTo>
                  <a:lnTo>
                    <a:pt x="163665" y="96148"/>
                  </a:lnTo>
                  <a:lnTo>
                    <a:pt x="163846" y="95800"/>
                  </a:lnTo>
                  <a:lnTo>
                    <a:pt x="163853" y="95501"/>
                  </a:lnTo>
                  <a:lnTo>
                    <a:pt x="163447" y="93809"/>
                  </a:lnTo>
                  <a:lnTo>
                    <a:pt x="162742" y="91795"/>
                  </a:lnTo>
                  <a:lnTo>
                    <a:pt x="162402" y="90450"/>
                  </a:lnTo>
                  <a:lnTo>
                    <a:pt x="162100" y="90001"/>
                  </a:lnTo>
                  <a:lnTo>
                    <a:pt x="160350" y="88850"/>
                  </a:lnTo>
                  <a:lnTo>
                    <a:pt x="157856" y="87437"/>
                  </a:lnTo>
                  <a:lnTo>
                    <a:pt x="156671" y="85596"/>
                  </a:lnTo>
                  <a:lnTo>
                    <a:pt x="155101" y="83673"/>
                  </a:lnTo>
                  <a:lnTo>
                    <a:pt x="154364" y="83078"/>
                  </a:lnTo>
                  <a:lnTo>
                    <a:pt x="151458" y="81652"/>
                  </a:lnTo>
                  <a:lnTo>
                    <a:pt x="149282" y="80087"/>
                  </a:lnTo>
                  <a:lnTo>
                    <a:pt x="148595" y="78969"/>
                  </a:lnTo>
                  <a:lnTo>
                    <a:pt x="145311" y="75746"/>
                  </a:lnTo>
                  <a:lnTo>
                    <a:pt x="144806" y="75092"/>
                  </a:lnTo>
                  <a:lnTo>
                    <a:pt x="144496" y="73940"/>
                  </a:lnTo>
                  <a:lnTo>
                    <a:pt x="144445" y="73628"/>
                  </a:lnTo>
                  <a:lnTo>
                    <a:pt x="144545" y="73477"/>
                  </a:lnTo>
                  <a:lnTo>
                    <a:pt x="144497" y="70944"/>
                  </a:lnTo>
                  <a:lnTo>
                    <a:pt x="144144" y="69500"/>
                  </a:lnTo>
                  <a:lnTo>
                    <a:pt x="143540" y="68663"/>
                  </a:lnTo>
                  <a:lnTo>
                    <a:pt x="142959" y="68240"/>
                  </a:lnTo>
                  <a:lnTo>
                    <a:pt x="141574" y="67883"/>
                  </a:lnTo>
                  <a:lnTo>
                    <a:pt x="139023" y="66567"/>
                  </a:lnTo>
                  <a:lnTo>
                    <a:pt x="138094" y="65788"/>
                  </a:lnTo>
                  <a:lnTo>
                    <a:pt x="138006" y="65415"/>
                  </a:lnTo>
                  <a:lnTo>
                    <a:pt x="138125" y="65096"/>
                  </a:lnTo>
                  <a:lnTo>
                    <a:pt x="138841" y="64368"/>
                  </a:lnTo>
                  <a:lnTo>
                    <a:pt x="139095" y="63915"/>
                  </a:lnTo>
                  <a:lnTo>
                    <a:pt x="139015" y="63432"/>
                  </a:lnTo>
                  <a:lnTo>
                    <a:pt x="138714" y="62918"/>
                  </a:lnTo>
                  <a:lnTo>
                    <a:pt x="137004" y="61915"/>
                  </a:lnTo>
                  <a:lnTo>
                    <a:pt x="135952" y="60550"/>
                  </a:lnTo>
                  <a:lnTo>
                    <a:pt x="135049" y="59690"/>
                  </a:lnTo>
                  <a:lnTo>
                    <a:pt x="134495" y="58788"/>
                  </a:lnTo>
                  <a:lnTo>
                    <a:pt x="134178" y="58416"/>
                  </a:lnTo>
                  <a:lnTo>
                    <a:pt x="133582" y="58114"/>
                  </a:lnTo>
                  <a:lnTo>
                    <a:pt x="132410" y="57239"/>
                  </a:lnTo>
                  <a:lnTo>
                    <a:pt x="130531" y="56798"/>
                  </a:lnTo>
                  <a:lnTo>
                    <a:pt x="129902" y="57150"/>
                  </a:lnTo>
                  <a:lnTo>
                    <a:pt x="128918" y="58264"/>
                  </a:lnTo>
                  <a:lnTo>
                    <a:pt x="128299" y="59225"/>
                  </a:lnTo>
                  <a:lnTo>
                    <a:pt x="127157" y="60456"/>
                  </a:lnTo>
                  <a:lnTo>
                    <a:pt x="125533" y="61927"/>
                  </a:lnTo>
                  <a:lnTo>
                    <a:pt x="123679" y="64098"/>
                  </a:lnTo>
                  <a:lnTo>
                    <a:pt x="122600" y="65600"/>
                  </a:lnTo>
                  <a:lnTo>
                    <a:pt x="121959" y="66174"/>
                  </a:lnTo>
                  <a:lnTo>
                    <a:pt x="120942" y="66896"/>
                  </a:lnTo>
                  <a:lnTo>
                    <a:pt x="119195" y="68453"/>
                  </a:lnTo>
                  <a:lnTo>
                    <a:pt x="116226" y="70204"/>
                  </a:lnTo>
                  <a:lnTo>
                    <a:pt x="113753" y="70827"/>
                  </a:lnTo>
                  <a:lnTo>
                    <a:pt x="112112" y="70984"/>
                  </a:lnTo>
                  <a:lnTo>
                    <a:pt x="111467" y="70915"/>
                  </a:lnTo>
                  <a:lnTo>
                    <a:pt x="108833" y="69816"/>
                  </a:lnTo>
                  <a:lnTo>
                    <a:pt x="106619" y="69527"/>
                  </a:lnTo>
                  <a:lnTo>
                    <a:pt x="105337" y="69591"/>
                  </a:lnTo>
                  <a:lnTo>
                    <a:pt x="104297" y="69780"/>
                  </a:lnTo>
                  <a:lnTo>
                    <a:pt x="103700" y="70017"/>
                  </a:lnTo>
                  <a:lnTo>
                    <a:pt x="102204" y="70694"/>
                  </a:lnTo>
                  <a:lnTo>
                    <a:pt x="100385" y="71701"/>
                  </a:lnTo>
                  <a:lnTo>
                    <a:pt x="98407" y="71796"/>
                  </a:lnTo>
                  <a:lnTo>
                    <a:pt x="96297" y="72021"/>
                  </a:lnTo>
                  <a:lnTo>
                    <a:pt x="92269" y="72866"/>
                  </a:lnTo>
                  <a:lnTo>
                    <a:pt x="91115" y="73189"/>
                  </a:lnTo>
                  <a:lnTo>
                    <a:pt x="89923" y="73414"/>
                  </a:lnTo>
                  <a:lnTo>
                    <a:pt x="89673" y="73383"/>
                  </a:lnTo>
                  <a:lnTo>
                    <a:pt x="88840" y="73353"/>
                  </a:lnTo>
                  <a:lnTo>
                    <a:pt x="85325" y="73153"/>
                  </a:lnTo>
                  <a:lnTo>
                    <a:pt x="84127" y="72871"/>
                  </a:lnTo>
                  <a:lnTo>
                    <a:pt x="83157" y="72538"/>
                  </a:lnTo>
                  <a:lnTo>
                    <a:pt x="81445" y="72262"/>
                  </a:lnTo>
                  <a:lnTo>
                    <a:pt x="81081" y="72109"/>
                  </a:lnTo>
                  <a:lnTo>
                    <a:pt x="80576" y="71729"/>
                  </a:lnTo>
                  <a:lnTo>
                    <a:pt x="79160" y="69891"/>
                  </a:lnTo>
                  <a:lnTo>
                    <a:pt x="78892" y="69432"/>
                  </a:lnTo>
                  <a:lnTo>
                    <a:pt x="78721" y="68818"/>
                  </a:lnTo>
                  <a:lnTo>
                    <a:pt x="78528" y="68505"/>
                  </a:lnTo>
                  <a:lnTo>
                    <a:pt x="77979" y="67971"/>
                  </a:lnTo>
                  <a:lnTo>
                    <a:pt x="76824" y="67346"/>
                  </a:lnTo>
                  <a:lnTo>
                    <a:pt x="75043" y="65607"/>
                  </a:lnTo>
                  <a:lnTo>
                    <a:pt x="74755" y="65169"/>
                  </a:lnTo>
                  <a:lnTo>
                    <a:pt x="74009" y="63397"/>
                  </a:lnTo>
                  <a:lnTo>
                    <a:pt x="73421" y="62309"/>
                  </a:lnTo>
                  <a:lnTo>
                    <a:pt x="71891" y="59057"/>
                  </a:lnTo>
                  <a:lnTo>
                    <a:pt x="71345" y="57713"/>
                  </a:lnTo>
                  <a:lnTo>
                    <a:pt x="71268" y="57394"/>
                  </a:lnTo>
                  <a:lnTo>
                    <a:pt x="71314" y="55208"/>
                  </a:lnTo>
                  <a:lnTo>
                    <a:pt x="71585" y="53861"/>
                  </a:lnTo>
                  <a:lnTo>
                    <a:pt x="71601" y="52676"/>
                  </a:lnTo>
                  <a:lnTo>
                    <a:pt x="71708" y="52313"/>
                  </a:lnTo>
                  <a:lnTo>
                    <a:pt x="72175" y="51719"/>
                  </a:lnTo>
                  <a:lnTo>
                    <a:pt x="72764" y="51187"/>
                  </a:lnTo>
                  <a:lnTo>
                    <a:pt x="74344" y="50055"/>
                  </a:lnTo>
                  <a:lnTo>
                    <a:pt x="75318" y="48918"/>
                  </a:lnTo>
                  <a:lnTo>
                    <a:pt x="77161" y="45396"/>
                  </a:lnTo>
                  <a:lnTo>
                    <a:pt x="77453" y="43129"/>
                  </a:lnTo>
                  <a:lnTo>
                    <a:pt x="77326" y="42498"/>
                  </a:lnTo>
                  <a:lnTo>
                    <a:pt x="77203" y="42208"/>
                  </a:lnTo>
                  <a:lnTo>
                    <a:pt x="76413" y="40969"/>
                  </a:lnTo>
                  <a:lnTo>
                    <a:pt x="75068" y="39211"/>
                  </a:lnTo>
                  <a:lnTo>
                    <a:pt x="73573" y="37438"/>
                  </a:lnTo>
                  <a:lnTo>
                    <a:pt x="72498" y="35942"/>
                  </a:lnTo>
                  <a:lnTo>
                    <a:pt x="72406" y="35684"/>
                  </a:lnTo>
                  <a:lnTo>
                    <a:pt x="72340" y="35155"/>
                  </a:lnTo>
                  <a:lnTo>
                    <a:pt x="72265" y="32430"/>
                  </a:lnTo>
                  <a:lnTo>
                    <a:pt x="72269" y="32267"/>
                  </a:lnTo>
                  <a:lnTo>
                    <a:pt x="72333" y="29289"/>
                  </a:lnTo>
                  <a:lnTo>
                    <a:pt x="72461" y="26821"/>
                  </a:lnTo>
                  <a:lnTo>
                    <a:pt x="72586" y="25662"/>
                  </a:lnTo>
                  <a:lnTo>
                    <a:pt x="72485" y="24768"/>
                  </a:lnTo>
                  <a:lnTo>
                    <a:pt x="72299" y="24137"/>
                  </a:lnTo>
                  <a:lnTo>
                    <a:pt x="72466" y="23033"/>
                  </a:lnTo>
                  <a:lnTo>
                    <a:pt x="72270" y="21797"/>
                  </a:lnTo>
                  <a:lnTo>
                    <a:pt x="72202" y="21598"/>
                  </a:lnTo>
                  <a:lnTo>
                    <a:pt x="71614" y="20691"/>
                  </a:lnTo>
                  <a:lnTo>
                    <a:pt x="70618" y="18791"/>
                  </a:lnTo>
                  <a:lnTo>
                    <a:pt x="70045" y="17962"/>
                  </a:lnTo>
                  <a:lnTo>
                    <a:pt x="69553" y="17043"/>
                  </a:lnTo>
                  <a:lnTo>
                    <a:pt x="71091" y="17042"/>
                  </a:lnTo>
                  <a:lnTo>
                    <a:pt x="74753" y="17039"/>
                  </a:lnTo>
                  <a:lnTo>
                    <a:pt x="74902" y="16710"/>
                  </a:lnTo>
                  <a:lnTo>
                    <a:pt x="75563" y="15892"/>
                  </a:lnTo>
                  <a:lnTo>
                    <a:pt x="78214" y="15927"/>
                  </a:lnTo>
                  <a:lnTo>
                    <a:pt x="78167" y="14758"/>
                  </a:lnTo>
                  <a:lnTo>
                    <a:pt x="80935" y="14725"/>
                  </a:lnTo>
                  <a:lnTo>
                    <a:pt x="80982" y="10992"/>
                  </a:lnTo>
                  <a:lnTo>
                    <a:pt x="81129" y="10899"/>
                  </a:lnTo>
                  <a:lnTo>
                    <a:pt x="82512" y="11212"/>
                  </a:lnTo>
                  <a:lnTo>
                    <a:pt x="83726" y="11696"/>
                  </a:lnTo>
                  <a:lnTo>
                    <a:pt x="83760" y="12398"/>
                  </a:lnTo>
                  <a:lnTo>
                    <a:pt x="84300" y="13446"/>
                  </a:lnTo>
                  <a:lnTo>
                    <a:pt x="86385" y="15139"/>
                  </a:lnTo>
                  <a:lnTo>
                    <a:pt x="86493" y="15310"/>
                  </a:lnTo>
                  <a:lnTo>
                    <a:pt x="86523" y="15841"/>
                  </a:lnTo>
                  <a:lnTo>
                    <a:pt x="86995" y="16094"/>
                  </a:lnTo>
                  <a:lnTo>
                    <a:pt x="87154" y="15897"/>
                  </a:lnTo>
                  <a:lnTo>
                    <a:pt x="87859" y="15885"/>
                  </a:lnTo>
                  <a:lnTo>
                    <a:pt x="88771" y="16275"/>
                  </a:lnTo>
                  <a:lnTo>
                    <a:pt x="88771" y="16509"/>
                  </a:lnTo>
                  <a:lnTo>
                    <a:pt x="88620" y="16829"/>
                  </a:lnTo>
                  <a:lnTo>
                    <a:pt x="88992" y="17386"/>
                  </a:lnTo>
                  <a:lnTo>
                    <a:pt x="89545" y="17215"/>
                  </a:lnTo>
                  <a:lnTo>
                    <a:pt x="90154" y="17438"/>
                  </a:lnTo>
                  <a:lnTo>
                    <a:pt x="91840" y="17522"/>
                  </a:lnTo>
                  <a:lnTo>
                    <a:pt x="92065" y="17037"/>
                  </a:lnTo>
                  <a:lnTo>
                    <a:pt x="100356" y="17037"/>
                  </a:lnTo>
                  <a:lnTo>
                    <a:pt x="100354" y="14616"/>
                  </a:lnTo>
                  <a:lnTo>
                    <a:pt x="102677" y="14655"/>
                  </a:lnTo>
                  <a:lnTo>
                    <a:pt x="104466" y="14510"/>
                  </a:lnTo>
                  <a:lnTo>
                    <a:pt x="106446" y="14721"/>
                  </a:lnTo>
                  <a:lnTo>
                    <a:pt x="106948" y="15010"/>
                  </a:lnTo>
                  <a:lnTo>
                    <a:pt x="109468" y="15694"/>
                  </a:lnTo>
                  <a:lnTo>
                    <a:pt x="110518" y="16107"/>
                  </a:lnTo>
                  <a:lnTo>
                    <a:pt x="111706" y="16099"/>
                  </a:lnTo>
                  <a:lnTo>
                    <a:pt x="112527" y="16768"/>
                  </a:lnTo>
                  <a:lnTo>
                    <a:pt x="112617" y="18058"/>
                  </a:lnTo>
                  <a:lnTo>
                    <a:pt x="112711" y="18275"/>
                  </a:lnTo>
                  <a:lnTo>
                    <a:pt x="113000" y="18329"/>
                  </a:lnTo>
                  <a:lnTo>
                    <a:pt x="114364" y="15817"/>
                  </a:lnTo>
                  <a:lnTo>
                    <a:pt x="114269" y="15632"/>
                  </a:lnTo>
                  <a:lnTo>
                    <a:pt x="113820" y="15375"/>
                  </a:lnTo>
                  <a:lnTo>
                    <a:pt x="112999" y="15516"/>
                  </a:lnTo>
                  <a:lnTo>
                    <a:pt x="111996" y="15341"/>
                  </a:lnTo>
                  <a:lnTo>
                    <a:pt x="111728" y="14784"/>
                  </a:lnTo>
                  <a:lnTo>
                    <a:pt x="111646" y="14472"/>
                  </a:lnTo>
                  <a:lnTo>
                    <a:pt x="111184" y="13840"/>
                  </a:lnTo>
                  <a:lnTo>
                    <a:pt x="110134" y="13119"/>
                  </a:lnTo>
                  <a:lnTo>
                    <a:pt x="109097" y="12255"/>
                  </a:lnTo>
                  <a:lnTo>
                    <a:pt x="108668" y="12031"/>
                  </a:lnTo>
                  <a:lnTo>
                    <a:pt x="108669" y="11080"/>
                  </a:lnTo>
                  <a:lnTo>
                    <a:pt x="114156" y="11078"/>
                  </a:lnTo>
                  <a:lnTo>
                    <a:pt x="114154" y="7551"/>
                  </a:lnTo>
                  <a:lnTo>
                    <a:pt x="117228" y="7467"/>
                  </a:lnTo>
                  <a:lnTo>
                    <a:pt x="125187" y="7487"/>
                  </a:lnTo>
                  <a:lnTo>
                    <a:pt x="125096" y="12479"/>
                  </a:lnTo>
                  <a:lnTo>
                    <a:pt x="125061" y="16521"/>
                  </a:lnTo>
                  <a:lnTo>
                    <a:pt x="125104" y="16834"/>
                  </a:lnTo>
                  <a:lnTo>
                    <a:pt x="125946" y="17035"/>
                  </a:lnTo>
                  <a:lnTo>
                    <a:pt x="126400" y="17596"/>
                  </a:lnTo>
                  <a:lnTo>
                    <a:pt x="126672" y="17730"/>
                  </a:lnTo>
                  <a:lnTo>
                    <a:pt x="127938" y="18065"/>
                  </a:lnTo>
                  <a:lnTo>
                    <a:pt x="130181" y="18121"/>
                  </a:lnTo>
                  <a:lnTo>
                    <a:pt x="130440" y="18456"/>
                  </a:lnTo>
                  <a:lnTo>
                    <a:pt x="130146" y="18430"/>
                  </a:lnTo>
                  <a:lnTo>
                    <a:pt x="129774" y="18712"/>
                  </a:lnTo>
                  <a:lnTo>
                    <a:pt x="130855" y="18504"/>
                  </a:lnTo>
                  <a:lnTo>
                    <a:pt x="132810" y="17825"/>
                  </a:lnTo>
                  <a:lnTo>
                    <a:pt x="133239" y="17902"/>
                  </a:lnTo>
                  <a:lnTo>
                    <a:pt x="133472" y="17872"/>
                  </a:lnTo>
                  <a:lnTo>
                    <a:pt x="133974" y="17990"/>
                  </a:lnTo>
                  <a:lnTo>
                    <a:pt x="134255" y="18197"/>
                  </a:lnTo>
                  <a:lnTo>
                    <a:pt x="135003" y="18122"/>
                  </a:lnTo>
                  <a:lnTo>
                    <a:pt x="136520" y="18197"/>
                  </a:lnTo>
                  <a:lnTo>
                    <a:pt x="137391" y="17504"/>
                  </a:lnTo>
                  <a:lnTo>
                    <a:pt x="138679" y="17427"/>
                  </a:lnTo>
                  <a:lnTo>
                    <a:pt x="139314" y="17495"/>
                  </a:lnTo>
                  <a:lnTo>
                    <a:pt x="139569" y="17280"/>
                  </a:lnTo>
                  <a:lnTo>
                    <a:pt x="140131" y="17053"/>
                  </a:lnTo>
                  <a:lnTo>
                    <a:pt x="142771" y="16347"/>
                  </a:lnTo>
                  <a:lnTo>
                    <a:pt x="142992" y="16124"/>
                  </a:lnTo>
                  <a:lnTo>
                    <a:pt x="143506" y="15920"/>
                  </a:lnTo>
                  <a:lnTo>
                    <a:pt x="145404" y="15437"/>
                  </a:lnTo>
                  <a:lnTo>
                    <a:pt x="146960" y="15538"/>
                  </a:lnTo>
                  <a:lnTo>
                    <a:pt x="147094" y="15702"/>
                  </a:lnTo>
                  <a:lnTo>
                    <a:pt x="147461" y="15817"/>
                  </a:lnTo>
                  <a:lnTo>
                    <a:pt x="149304" y="15587"/>
                  </a:lnTo>
                  <a:lnTo>
                    <a:pt x="150454" y="15326"/>
                  </a:lnTo>
                  <a:lnTo>
                    <a:pt x="151781" y="15158"/>
                  </a:lnTo>
                  <a:lnTo>
                    <a:pt x="152745" y="15244"/>
                  </a:lnTo>
                  <a:lnTo>
                    <a:pt x="159489" y="15111"/>
                  </a:lnTo>
                  <a:lnTo>
                    <a:pt x="161601" y="14835"/>
                  </a:lnTo>
                  <a:lnTo>
                    <a:pt x="165153" y="14717"/>
                  </a:lnTo>
                  <a:lnTo>
                    <a:pt x="166577" y="14479"/>
                  </a:lnTo>
                  <a:lnTo>
                    <a:pt x="166258" y="14542"/>
                  </a:lnTo>
                  <a:lnTo>
                    <a:pt x="166241" y="14839"/>
                  </a:lnTo>
                  <a:lnTo>
                    <a:pt x="165428" y="15059"/>
                  </a:lnTo>
                  <a:lnTo>
                    <a:pt x="165126" y="15044"/>
                  </a:lnTo>
                  <a:lnTo>
                    <a:pt x="164871" y="15420"/>
                  </a:lnTo>
                  <a:lnTo>
                    <a:pt x="164235" y="15423"/>
                  </a:lnTo>
                  <a:lnTo>
                    <a:pt x="163980" y="15505"/>
                  </a:lnTo>
                  <a:lnTo>
                    <a:pt x="163729" y="16036"/>
                  </a:lnTo>
                  <a:lnTo>
                    <a:pt x="163957" y="16943"/>
                  </a:lnTo>
                  <a:lnTo>
                    <a:pt x="164657" y="17646"/>
                  </a:lnTo>
                  <a:lnTo>
                    <a:pt x="165072" y="17932"/>
                  </a:lnTo>
                  <a:lnTo>
                    <a:pt x="165371" y="18954"/>
                  </a:lnTo>
                  <a:lnTo>
                    <a:pt x="165713" y="19734"/>
                  </a:lnTo>
                  <a:lnTo>
                    <a:pt x="166996" y="19678"/>
                  </a:lnTo>
                  <a:lnTo>
                    <a:pt x="167049" y="19505"/>
                  </a:lnTo>
                  <a:lnTo>
                    <a:pt x="167584" y="19449"/>
                  </a:lnTo>
                  <a:lnTo>
                    <a:pt x="168518" y="20172"/>
                  </a:lnTo>
                  <a:lnTo>
                    <a:pt x="168886" y="23137"/>
                  </a:lnTo>
                  <a:lnTo>
                    <a:pt x="169997" y="24341"/>
                  </a:lnTo>
                  <a:lnTo>
                    <a:pt x="170273" y="24909"/>
                  </a:lnTo>
                  <a:lnTo>
                    <a:pt x="170843" y="25162"/>
                  </a:lnTo>
                  <a:lnTo>
                    <a:pt x="170901" y="26720"/>
                  </a:lnTo>
                  <a:lnTo>
                    <a:pt x="199555" y="26881"/>
                  </a:lnTo>
                  <a:lnTo>
                    <a:pt x="199617" y="1946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4" name="pg1365">
              <a:extLst>
                <a:ext uri="{FF2B5EF4-FFF2-40B4-BE49-F238E27FC236}">
                  <a16:creationId xmlns:a16="http://schemas.microsoft.com/office/drawing/2014/main" id="{C3B38A31-C09B-2B42-AE6C-88A28C76C355}"/>
                </a:ext>
              </a:extLst>
            </p:cNvPr>
            <p:cNvSpPr/>
            <p:nvPr/>
          </p:nvSpPr>
          <p:spPr>
            <a:xfrm>
              <a:off x="1770359" y="1930781"/>
              <a:ext cx="73038" cy="75946"/>
            </a:xfrm>
            <a:custGeom>
              <a:avLst/>
              <a:gdLst/>
              <a:ahLst/>
              <a:cxnLst/>
              <a:rect l="0" t="0" r="0" b="0"/>
              <a:pathLst>
                <a:path w="73038" h="75946">
                  <a:moveTo>
                    <a:pt x="0" y="75546"/>
                  </a:moveTo>
                  <a:lnTo>
                    <a:pt x="7" y="55356"/>
                  </a:lnTo>
                  <a:lnTo>
                    <a:pt x="7834" y="55368"/>
                  </a:lnTo>
                  <a:lnTo>
                    <a:pt x="7851" y="53159"/>
                  </a:lnTo>
                  <a:lnTo>
                    <a:pt x="7825" y="42479"/>
                  </a:lnTo>
                  <a:lnTo>
                    <a:pt x="7831" y="38129"/>
                  </a:lnTo>
                  <a:lnTo>
                    <a:pt x="7825" y="30054"/>
                  </a:lnTo>
                  <a:lnTo>
                    <a:pt x="7844" y="27358"/>
                  </a:lnTo>
                  <a:lnTo>
                    <a:pt x="7672" y="27218"/>
                  </a:lnTo>
                  <a:lnTo>
                    <a:pt x="7672" y="26894"/>
                  </a:lnTo>
                  <a:lnTo>
                    <a:pt x="7683" y="20331"/>
                  </a:lnTo>
                  <a:lnTo>
                    <a:pt x="7690" y="19660"/>
                  </a:lnTo>
                  <a:lnTo>
                    <a:pt x="7696" y="19140"/>
                  </a:lnTo>
                  <a:lnTo>
                    <a:pt x="7853" y="12852"/>
                  </a:lnTo>
                  <a:lnTo>
                    <a:pt x="10454" y="12764"/>
                  </a:lnTo>
                  <a:lnTo>
                    <a:pt x="10564" y="10470"/>
                  </a:lnTo>
                  <a:lnTo>
                    <a:pt x="16086" y="10512"/>
                  </a:lnTo>
                  <a:lnTo>
                    <a:pt x="16051" y="8154"/>
                  </a:lnTo>
                  <a:lnTo>
                    <a:pt x="32542" y="8299"/>
                  </a:lnTo>
                  <a:lnTo>
                    <a:pt x="32529" y="302"/>
                  </a:lnTo>
                  <a:lnTo>
                    <a:pt x="32524" y="0"/>
                  </a:lnTo>
                  <a:lnTo>
                    <a:pt x="32797" y="136"/>
                  </a:lnTo>
                  <a:lnTo>
                    <a:pt x="33274" y="226"/>
                  </a:lnTo>
                  <a:lnTo>
                    <a:pt x="34060" y="678"/>
                  </a:lnTo>
                  <a:lnTo>
                    <a:pt x="34633" y="1192"/>
                  </a:lnTo>
                  <a:lnTo>
                    <a:pt x="35501" y="2339"/>
                  </a:lnTo>
                  <a:lnTo>
                    <a:pt x="35510" y="2557"/>
                  </a:lnTo>
                  <a:lnTo>
                    <a:pt x="35013" y="3322"/>
                  </a:lnTo>
                  <a:lnTo>
                    <a:pt x="34393" y="4658"/>
                  </a:lnTo>
                  <a:lnTo>
                    <a:pt x="34336" y="5072"/>
                  </a:lnTo>
                  <a:lnTo>
                    <a:pt x="34366" y="5306"/>
                  </a:lnTo>
                  <a:lnTo>
                    <a:pt x="34741" y="5954"/>
                  </a:lnTo>
                  <a:lnTo>
                    <a:pt x="35168" y="6297"/>
                  </a:lnTo>
                  <a:lnTo>
                    <a:pt x="36398" y="6879"/>
                  </a:lnTo>
                  <a:lnTo>
                    <a:pt x="38006" y="6726"/>
                  </a:lnTo>
                  <a:lnTo>
                    <a:pt x="38804" y="6553"/>
                  </a:lnTo>
                  <a:lnTo>
                    <a:pt x="40021" y="5966"/>
                  </a:lnTo>
                  <a:lnTo>
                    <a:pt x="41903" y="5296"/>
                  </a:lnTo>
                  <a:lnTo>
                    <a:pt x="42417" y="5183"/>
                  </a:lnTo>
                  <a:lnTo>
                    <a:pt x="43283" y="5198"/>
                  </a:lnTo>
                  <a:lnTo>
                    <a:pt x="44940" y="5651"/>
                  </a:lnTo>
                  <a:lnTo>
                    <a:pt x="47097" y="6668"/>
                  </a:lnTo>
                  <a:lnTo>
                    <a:pt x="47573" y="6743"/>
                  </a:lnTo>
                  <a:lnTo>
                    <a:pt x="48401" y="6832"/>
                  </a:lnTo>
                  <a:lnTo>
                    <a:pt x="48759" y="6847"/>
                  </a:lnTo>
                  <a:lnTo>
                    <a:pt x="49996" y="7311"/>
                  </a:lnTo>
                  <a:lnTo>
                    <a:pt x="50664" y="7340"/>
                  </a:lnTo>
                  <a:lnTo>
                    <a:pt x="53114" y="5857"/>
                  </a:lnTo>
                  <a:lnTo>
                    <a:pt x="54289" y="5363"/>
                  </a:lnTo>
                  <a:lnTo>
                    <a:pt x="54700" y="5261"/>
                  </a:lnTo>
                  <a:lnTo>
                    <a:pt x="55458" y="5253"/>
                  </a:lnTo>
                  <a:lnTo>
                    <a:pt x="56446" y="5672"/>
                  </a:lnTo>
                  <a:lnTo>
                    <a:pt x="57006" y="6000"/>
                  </a:lnTo>
                  <a:lnTo>
                    <a:pt x="57427" y="6460"/>
                  </a:lnTo>
                  <a:lnTo>
                    <a:pt x="57668" y="7156"/>
                  </a:lnTo>
                  <a:lnTo>
                    <a:pt x="57558" y="8507"/>
                  </a:lnTo>
                  <a:lnTo>
                    <a:pt x="57441" y="8868"/>
                  </a:lnTo>
                  <a:lnTo>
                    <a:pt x="57204" y="9153"/>
                  </a:lnTo>
                  <a:lnTo>
                    <a:pt x="56757" y="10917"/>
                  </a:lnTo>
                  <a:lnTo>
                    <a:pt x="56729" y="11411"/>
                  </a:lnTo>
                  <a:lnTo>
                    <a:pt x="56086" y="13458"/>
                  </a:lnTo>
                  <a:lnTo>
                    <a:pt x="55755" y="13906"/>
                  </a:lnTo>
                  <a:lnTo>
                    <a:pt x="55457" y="14098"/>
                  </a:lnTo>
                  <a:lnTo>
                    <a:pt x="54637" y="14888"/>
                  </a:lnTo>
                  <a:lnTo>
                    <a:pt x="54257" y="15382"/>
                  </a:lnTo>
                  <a:lnTo>
                    <a:pt x="54031" y="15782"/>
                  </a:lnTo>
                  <a:lnTo>
                    <a:pt x="54036" y="17679"/>
                  </a:lnTo>
                  <a:lnTo>
                    <a:pt x="54052" y="17858"/>
                  </a:lnTo>
                  <a:lnTo>
                    <a:pt x="54301" y="18429"/>
                  </a:lnTo>
                  <a:lnTo>
                    <a:pt x="55019" y="19049"/>
                  </a:lnTo>
                  <a:lnTo>
                    <a:pt x="55303" y="19192"/>
                  </a:lnTo>
                  <a:lnTo>
                    <a:pt x="55462" y="19272"/>
                  </a:lnTo>
                  <a:lnTo>
                    <a:pt x="56273" y="19490"/>
                  </a:lnTo>
                  <a:lnTo>
                    <a:pt x="57380" y="19638"/>
                  </a:lnTo>
                  <a:lnTo>
                    <a:pt x="57700" y="19680"/>
                  </a:lnTo>
                  <a:lnTo>
                    <a:pt x="58053" y="19798"/>
                  </a:lnTo>
                  <a:lnTo>
                    <a:pt x="58189" y="19844"/>
                  </a:lnTo>
                  <a:lnTo>
                    <a:pt x="58568" y="20098"/>
                  </a:lnTo>
                  <a:lnTo>
                    <a:pt x="59073" y="20550"/>
                  </a:lnTo>
                  <a:lnTo>
                    <a:pt x="59169" y="20838"/>
                  </a:lnTo>
                  <a:lnTo>
                    <a:pt x="59221" y="21686"/>
                  </a:lnTo>
                  <a:lnTo>
                    <a:pt x="59128" y="22103"/>
                  </a:lnTo>
                  <a:lnTo>
                    <a:pt x="59191" y="23120"/>
                  </a:lnTo>
                  <a:lnTo>
                    <a:pt x="59274" y="23560"/>
                  </a:lnTo>
                  <a:lnTo>
                    <a:pt x="59485" y="23995"/>
                  </a:lnTo>
                  <a:lnTo>
                    <a:pt x="60035" y="24574"/>
                  </a:lnTo>
                  <a:lnTo>
                    <a:pt x="60884" y="25282"/>
                  </a:lnTo>
                  <a:lnTo>
                    <a:pt x="61191" y="25539"/>
                  </a:lnTo>
                  <a:lnTo>
                    <a:pt x="62515" y="25889"/>
                  </a:lnTo>
                  <a:lnTo>
                    <a:pt x="63482" y="26500"/>
                  </a:lnTo>
                  <a:lnTo>
                    <a:pt x="63884" y="26944"/>
                  </a:lnTo>
                  <a:lnTo>
                    <a:pt x="64151" y="27588"/>
                  </a:lnTo>
                  <a:lnTo>
                    <a:pt x="64114" y="28071"/>
                  </a:lnTo>
                  <a:lnTo>
                    <a:pt x="63340" y="29594"/>
                  </a:lnTo>
                  <a:lnTo>
                    <a:pt x="63271" y="29904"/>
                  </a:lnTo>
                  <a:lnTo>
                    <a:pt x="63308" y="30250"/>
                  </a:lnTo>
                  <a:lnTo>
                    <a:pt x="63793" y="30815"/>
                  </a:lnTo>
                  <a:lnTo>
                    <a:pt x="65261" y="31930"/>
                  </a:lnTo>
                  <a:lnTo>
                    <a:pt x="65709" y="32376"/>
                  </a:lnTo>
                  <a:lnTo>
                    <a:pt x="66006" y="32707"/>
                  </a:lnTo>
                  <a:lnTo>
                    <a:pt x="66467" y="33408"/>
                  </a:lnTo>
                  <a:lnTo>
                    <a:pt x="66773" y="34001"/>
                  </a:lnTo>
                  <a:lnTo>
                    <a:pt x="67495" y="35784"/>
                  </a:lnTo>
                  <a:lnTo>
                    <a:pt x="67953" y="37645"/>
                  </a:lnTo>
                  <a:lnTo>
                    <a:pt x="67853" y="38442"/>
                  </a:lnTo>
                  <a:lnTo>
                    <a:pt x="67414" y="39445"/>
                  </a:lnTo>
                  <a:lnTo>
                    <a:pt x="66546" y="41130"/>
                  </a:lnTo>
                  <a:lnTo>
                    <a:pt x="66489" y="41447"/>
                  </a:lnTo>
                  <a:lnTo>
                    <a:pt x="66583" y="42112"/>
                  </a:lnTo>
                  <a:lnTo>
                    <a:pt x="66955" y="42720"/>
                  </a:lnTo>
                  <a:lnTo>
                    <a:pt x="68321" y="43723"/>
                  </a:lnTo>
                  <a:lnTo>
                    <a:pt x="68867" y="44266"/>
                  </a:lnTo>
                  <a:lnTo>
                    <a:pt x="69706" y="45102"/>
                  </a:lnTo>
                  <a:lnTo>
                    <a:pt x="72006" y="47398"/>
                  </a:lnTo>
                  <a:lnTo>
                    <a:pt x="72276" y="47904"/>
                  </a:lnTo>
                  <a:lnTo>
                    <a:pt x="72356" y="48394"/>
                  </a:lnTo>
                  <a:lnTo>
                    <a:pt x="72176" y="49053"/>
                  </a:lnTo>
                  <a:lnTo>
                    <a:pt x="70515" y="52029"/>
                  </a:lnTo>
                  <a:lnTo>
                    <a:pt x="70419" y="52184"/>
                  </a:lnTo>
                  <a:lnTo>
                    <a:pt x="68990" y="54496"/>
                  </a:lnTo>
                  <a:lnTo>
                    <a:pt x="68850" y="54723"/>
                  </a:lnTo>
                  <a:lnTo>
                    <a:pt x="68599" y="55117"/>
                  </a:lnTo>
                  <a:lnTo>
                    <a:pt x="68507" y="55867"/>
                  </a:lnTo>
                  <a:lnTo>
                    <a:pt x="68470" y="57118"/>
                  </a:lnTo>
                  <a:lnTo>
                    <a:pt x="67953" y="58570"/>
                  </a:lnTo>
                  <a:lnTo>
                    <a:pt x="67398" y="59087"/>
                  </a:lnTo>
                  <a:lnTo>
                    <a:pt x="65519" y="59306"/>
                  </a:lnTo>
                  <a:lnTo>
                    <a:pt x="65144" y="59475"/>
                  </a:lnTo>
                  <a:lnTo>
                    <a:pt x="64902" y="59628"/>
                  </a:lnTo>
                  <a:lnTo>
                    <a:pt x="64524" y="60091"/>
                  </a:lnTo>
                  <a:lnTo>
                    <a:pt x="64427" y="60341"/>
                  </a:lnTo>
                  <a:lnTo>
                    <a:pt x="64429" y="60659"/>
                  </a:lnTo>
                  <a:lnTo>
                    <a:pt x="64496" y="61387"/>
                  </a:lnTo>
                  <a:lnTo>
                    <a:pt x="64888" y="62186"/>
                  </a:lnTo>
                  <a:lnTo>
                    <a:pt x="66044" y="62712"/>
                  </a:lnTo>
                  <a:lnTo>
                    <a:pt x="66926" y="62853"/>
                  </a:lnTo>
                  <a:lnTo>
                    <a:pt x="67286" y="62781"/>
                  </a:lnTo>
                  <a:lnTo>
                    <a:pt x="67680" y="62927"/>
                  </a:lnTo>
                  <a:lnTo>
                    <a:pt x="68820" y="64150"/>
                  </a:lnTo>
                  <a:lnTo>
                    <a:pt x="69585" y="65277"/>
                  </a:lnTo>
                  <a:lnTo>
                    <a:pt x="71003" y="68750"/>
                  </a:lnTo>
                  <a:lnTo>
                    <a:pt x="72129" y="72224"/>
                  </a:lnTo>
                  <a:lnTo>
                    <a:pt x="72689" y="75220"/>
                  </a:lnTo>
                  <a:lnTo>
                    <a:pt x="72884" y="75757"/>
                  </a:lnTo>
                  <a:lnTo>
                    <a:pt x="73038" y="75946"/>
                  </a:lnTo>
                  <a:lnTo>
                    <a:pt x="72814" y="75936"/>
                  </a:lnTo>
                  <a:lnTo>
                    <a:pt x="72519" y="75923"/>
                  </a:lnTo>
                  <a:lnTo>
                    <a:pt x="69841" y="75806"/>
                  </a:lnTo>
                  <a:lnTo>
                    <a:pt x="63988" y="75692"/>
                  </a:lnTo>
                  <a:lnTo>
                    <a:pt x="55518" y="75712"/>
                  </a:lnTo>
                  <a:lnTo>
                    <a:pt x="53091" y="75605"/>
                  </a:lnTo>
                  <a:lnTo>
                    <a:pt x="50485" y="75586"/>
                  </a:lnTo>
                  <a:lnTo>
                    <a:pt x="43223" y="75534"/>
                  </a:lnTo>
                  <a:lnTo>
                    <a:pt x="34632" y="75473"/>
                  </a:lnTo>
                  <a:lnTo>
                    <a:pt x="34384" y="75473"/>
                  </a:lnTo>
                  <a:lnTo>
                    <a:pt x="34099" y="75467"/>
                  </a:lnTo>
                  <a:lnTo>
                    <a:pt x="18441" y="75417"/>
                  </a:lnTo>
                  <a:lnTo>
                    <a:pt x="16336" y="75793"/>
                  </a:lnTo>
                  <a:lnTo>
                    <a:pt x="11570" y="75428"/>
                  </a:lnTo>
                  <a:lnTo>
                    <a:pt x="5199" y="75422"/>
                  </a:lnTo>
                  <a:lnTo>
                    <a:pt x="3376" y="75470"/>
                  </a:lnTo>
                  <a:lnTo>
                    <a:pt x="614" y="75548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5" name="pg1366">
              <a:extLst>
                <a:ext uri="{FF2B5EF4-FFF2-40B4-BE49-F238E27FC236}">
                  <a16:creationId xmlns:a16="http://schemas.microsoft.com/office/drawing/2014/main" id="{36A70535-2BA4-C543-81EE-B1CC10406E8C}"/>
                </a:ext>
              </a:extLst>
            </p:cNvPr>
            <p:cNvSpPr/>
            <p:nvPr/>
          </p:nvSpPr>
          <p:spPr>
            <a:xfrm>
              <a:off x="7422835" y="2823120"/>
              <a:ext cx="8212" cy="15524"/>
            </a:xfrm>
            <a:custGeom>
              <a:avLst/>
              <a:gdLst/>
              <a:ahLst/>
              <a:cxnLst/>
              <a:rect l="0" t="0" r="0" b="0"/>
              <a:pathLst>
                <a:path w="8212" h="15524">
                  <a:moveTo>
                    <a:pt x="7922" y="11283"/>
                  </a:moveTo>
                  <a:lnTo>
                    <a:pt x="7455" y="11932"/>
                  </a:lnTo>
                  <a:lnTo>
                    <a:pt x="5902" y="14088"/>
                  </a:lnTo>
                  <a:lnTo>
                    <a:pt x="5634" y="14460"/>
                  </a:lnTo>
                  <a:lnTo>
                    <a:pt x="5394" y="14794"/>
                  </a:lnTo>
                  <a:lnTo>
                    <a:pt x="5103" y="15524"/>
                  </a:lnTo>
                  <a:lnTo>
                    <a:pt x="3897" y="15130"/>
                  </a:lnTo>
                  <a:lnTo>
                    <a:pt x="1009" y="14219"/>
                  </a:lnTo>
                  <a:lnTo>
                    <a:pt x="440" y="14024"/>
                  </a:lnTo>
                  <a:lnTo>
                    <a:pt x="0" y="13878"/>
                  </a:lnTo>
                  <a:lnTo>
                    <a:pt x="301" y="13224"/>
                  </a:lnTo>
                  <a:lnTo>
                    <a:pt x="624" y="12931"/>
                  </a:lnTo>
                  <a:lnTo>
                    <a:pt x="741" y="12394"/>
                  </a:lnTo>
                  <a:lnTo>
                    <a:pt x="1026" y="12020"/>
                  </a:lnTo>
                  <a:lnTo>
                    <a:pt x="1129" y="11577"/>
                  </a:lnTo>
                  <a:lnTo>
                    <a:pt x="1207" y="10535"/>
                  </a:lnTo>
                  <a:lnTo>
                    <a:pt x="1492" y="9466"/>
                  </a:lnTo>
                  <a:lnTo>
                    <a:pt x="1880" y="8539"/>
                  </a:lnTo>
                  <a:lnTo>
                    <a:pt x="2139" y="8262"/>
                  </a:lnTo>
                  <a:lnTo>
                    <a:pt x="2333" y="8084"/>
                  </a:lnTo>
                  <a:lnTo>
                    <a:pt x="2761" y="7710"/>
                  </a:lnTo>
                  <a:lnTo>
                    <a:pt x="2877" y="7466"/>
                  </a:lnTo>
                  <a:lnTo>
                    <a:pt x="2864" y="7157"/>
                  </a:lnTo>
                  <a:lnTo>
                    <a:pt x="2722" y="7043"/>
                  </a:lnTo>
                  <a:lnTo>
                    <a:pt x="2398" y="7026"/>
                  </a:lnTo>
                  <a:lnTo>
                    <a:pt x="2087" y="6799"/>
                  </a:lnTo>
                  <a:lnTo>
                    <a:pt x="2062" y="6636"/>
                  </a:lnTo>
                  <a:lnTo>
                    <a:pt x="2256" y="6116"/>
                  </a:lnTo>
                  <a:lnTo>
                    <a:pt x="2696" y="5302"/>
                  </a:lnTo>
                  <a:lnTo>
                    <a:pt x="2683" y="5091"/>
                  </a:lnTo>
                  <a:lnTo>
                    <a:pt x="2411" y="4798"/>
                  </a:lnTo>
                  <a:lnTo>
                    <a:pt x="2657" y="4928"/>
                  </a:lnTo>
                  <a:lnTo>
                    <a:pt x="3162" y="4359"/>
                  </a:lnTo>
                  <a:lnTo>
                    <a:pt x="3162" y="4050"/>
                  </a:lnTo>
                  <a:lnTo>
                    <a:pt x="3033" y="3822"/>
                  </a:lnTo>
                  <a:lnTo>
                    <a:pt x="3033" y="3236"/>
                  </a:lnTo>
                  <a:lnTo>
                    <a:pt x="2800" y="3236"/>
                  </a:lnTo>
                  <a:lnTo>
                    <a:pt x="2592" y="3155"/>
                  </a:lnTo>
                  <a:lnTo>
                    <a:pt x="2062" y="1935"/>
                  </a:lnTo>
                  <a:lnTo>
                    <a:pt x="2295" y="2342"/>
                  </a:lnTo>
                  <a:lnTo>
                    <a:pt x="2709" y="2797"/>
                  </a:lnTo>
                  <a:lnTo>
                    <a:pt x="3214" y="2228"/>
                  </a:lnTo>
                  <a:lnTo>
                    <a:pt x="3356" y="2016"/>
                  </a:lnTo>
                  <a:lnTo>
                    <a:pt x="3434" y="1756"/>
                  </a:lnTo>
                  <a:lnTo>
                    <a:pt x="3966" y="776"/>
                  </a:lnTo>
                  <a:lnTo>
                    <a:pt x="4250" y="520"/>
                  </a:lnTo>
                  <a:lnTo>
                    <a:pt x="4651" y="471"/>
                  </a:lnTo>
                  <a:lnTo>
                    <a:pt x="5052" y="520"/>
                  </a:lnTo>
                  <a:lnTo>
                    <a:pt x="5778" y="243"/>
                  </a:lnTo>
                  <a:lnTo>
                    <a:pt x="6153" y="0"/>
                  </a:lnTo>
                  <a:lnTo>
                    <a:pt x="6658" y="3367"/>
                  </a:lnTo>
                  <a:lnTo>
                    <a:pt x="6218" y="3659"/>
                  </a:lnTo>
                  <a:lnTo>
                    <a:pt x="6205" y="4440"/>
                  </a:lnTo>
                  <a:lnTo>
                    <a:pt x="6231" y="4603"/>
                  </a:lnTo>
                  <a:lnTo>
                    <a:pt x="6412" y="4326"/>
                  </a:lnTo>
                  <a:lnTo>
                    <a:pt x="6477" y="4147"/>
                  </a:lnTo>
                  <a:lnTo>
                    <a:pt x="6425" y="4001"/>
                  </a:lnTo>
                  <a:lnTo>
                    <a:pt x="6632" y="4033"/>
                  </a:lnTo>
                  <a:lnTo>
                    <a:pt x="7021" y="5628"/>
                  </a:lnTo>
                  <a:lnTo>
                    <a:pt x="7163" y="6750"/>
                  </a:lnTo>
                  <a:lnTo>
                    <a:pt x="7564" y="9060"/>
                  </a:lnTo>
                  <a:lnTo>
                    <a:pt x="8212" y="10458"/>
                  </a:lnTo>
                  <a:lnTo>
                    <a:pt x="7992" y="1084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6" name="pg1367">
              <a:extLst>
                <a:ext uri="{FF2B5EF4-FFF2-40B4-BE49-F238E27FC236}">
                  <a16:creationId xmlns:a16="http://schemas.microsoft.com/office/drawing/2014/main" id="{16836F0F-D308-754B-9E2E-F301383691D2}"/>
                </a:ext>
              </a:extLst>
            </p:cNvPr>
            <p:cNvSpPr/>
            <p:nvPr/>
          </p:nvSpPr>
          <p:spPr>
            <a:xfrm>
              <a:off x="7351025" y="2723572"/>
              <a:ext cx="1230" cy="1481"/>
            </a:xfrm>
            <a:custGeom>
              <a:avLst/>
              <a:gdLst/>
              <a:ahLst/>
              <a:cxnLst/>
              <a:rect l="0" t="0" r="0" b="0"/>
              <a:pathLst>
                <a:path w="1230" h="1481">
                  <a:moveTo>
                    <a:pt x="1076" y="1481"/>
                  </a:moveTo>
                  <a:lnTo>
                    <a:pt x="200" y="1469"/>
                  </a:lnTo>
                  <a:lnTo>
                    <a:pt x="47" y="1160"/>
                  </a:lnTo>
                  <a:lnTo>
                    <a:pt x="0" y="304"/>
                  </a:lnTo>
                  <a:lnTo>
                    <a:pt x="945" y="0"/>
                  </a:lnTo>
                  <a:lnTo>
                    <a:pt x="1230" y="90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7" name="pg1368">
              <a:extLst>
                <a:ext uri="{FF2B5EF4-FFF2-40B4-BE49-F238E27FC236}">
                  <a16:creationId xmlns:a16="http://schemas.microsoft.com/office/drawing/2014/main" id="{F1D36287-70B9-B740-B416-5C5DC3F4800B}"/>
                </a:ext>
              </a:extLst>
            </p:cNvPr>
            <p:cNvSpPr/>
            <p:nvPr/>
          </p:nvSpPr>
          <p:spPr>
            <a:xfrm>
              <a:off x="7429925" y="2840411"/>
              <a:ext cx="15352" cy="30498"/>
            </a:xfrm>
            <a:custGeom>
              <a:avLst/>
              <a:gdLst/>
              <a:ahLst/>
              <a:cxnLst/>
              <a:rect l="0" t="0" r="0" b="0"/>
              <a:pathLst>
                <a:path w="15352" h="30498">
                  <a:moveTo>
                    <a:pt x="4285" y="3912"/>
                  </a:moveTo>
                  <a:lnTo>
                    <a:pt x="5175" y="2797"/>
                  </a:lnTo>
                  <a:lnTo>
                    <a:pt x="5382" y="2163"/>
                  </a:lnTo>
                  <a:lnTo>
                    <a:pt x="4864" y="764"/>
                  </a:lnTo>
                  <a:lnTo>
                    <a:pt x="5006" y="585"/>
                  </a:lnTo>
                  <a:lnTo>
                    <a:pt x="7065" y="0"/>
                  </a:lnTo>
                  <a:lnTo>
                    <a:pt x="11998" y="2130"/>
                  </a:lnTo>
                  <a:lnTo>
                    <a:pt x="12630" y="1852"/>
                  </a:lnTo>
                  <a:lnTo>
                    <a:pt x="13733" y="4001"/>
                  </a:lnTo>
                  <a:lnTo>
                    <a:pt x="14976" y="6717"/>
                  </a:lnTo>
                  <a:lnTo>
                    <a:pt x="15041" y="6896"/>
                  </a:lnTo>
                  <a:lnTo>
                    <a:pt x="15235" y="7303"/>
                  </a:lnTo>
                  <a:lnTo>
                    <a:pt x="15352" y="7921"/>
                  </a:lnTo>
                  <a:lnTo>
                    <a:pt x="15274" y="9547"/>
                  </a:lnTo>
                  <a:lnTo>
                    <a:pt x="14937" y="10377"/>
                  </a:lnTo>
                  <a:lnTo>
                    <a:pt x="14729" y="10170"/>
                  </a:lnTo>
                  <a:lnTo>
                    <a:pt x="13900" y="10287"/>
                  </a:lnTo>
                  <a:lnTo>
                    <a:pt x="13670" y="9533"/>
                  </a:lnTo>
                  <a:lnTo>
                    <a:pt x="13796" y="9395"/>
                  </a:lnTo>
                  <a:lnTo>
                    <a:pt x="14250" y="9306"/>
                  </a:lnTo>
                  <a:lnTo>
                    <a:pt x="13225" y="9395"/>
                  </a:lnTo>
                  <a:lnTo>
                    <a:pt x="13397" y="10101"/>
                  </a:lnTo>
                  <a:lnTo>
                    <a:pt x="13526" y="10361"/>
                  </a:lnTo>
                  <a:lnTo>
                    <a:pt x="13487" y="10572"/>
                  </a:lnTo>
                  <a:lnTo>
                    <a:pt x="12943" y="10589"/>
                  </a:lnTo>
                  <a:lnTo>
                    <a:pt x="12827" y="11548"/>
                  </a:lnTo>
                  <a:lnTo>
                    <a:pt x="12866" y="11890"/>
                  </a:lnTo>
                  <a:lnTo>
                    <a:pt x="13021" y="12573"/>
                  </a:lnTo>
                  <a:lnTo>
                    <a:pt x="13241" y="13110"/>
                  </a:lnTo>
                  <a:lnTo>
                    <a:pt x="13608" y="13848"/>
                  </a:lnTo>
                  <a:lnTo>
                    <a:pt x="13691" y="14308"/>
                  </a:lnTo>
                  <a:lnTo>
                    <a:pt x="13863" y="14671"/>
                  </a:lnTo>
                  <a:lnTo>
                    <a:pt x="13429" y="14848"/>
                  </a:lnTo>
                  <a:lnTo>
                    <a:pt x="12972" y="15305"/>
                  </a:lnTo>
                  <a:lnTo>
                    <a:pt x="12335" y="15696"/>
                  </a:lnTo>
                  <a:lnTo>
                    <a:pt x="9978" y="16656"/>
                  </a:lnTo>
                  <a:lnTo>
                    <a:pt x="10173" y="17257"/>
                  </a:lnTo>
                  <a:lnTo>
                    <a:pt x="10768" y="17371"/>
                  </a:lnTo>
                  <a:lnTo>
                    <a:pt x="12904" y="17534"/>
                  </a:lnTo>
                  <a:lnTo>
                    <a:pt x="13345" y="17924"/>
                  </a:lnTo>
                  <a:lnTo>
                    <a:pt x="13643" y="17957"/>
                  </a:lnTo>
                  <a:lnTo>
                    <a:pt x="14070" y="17892"/>
                  </a:lnTo>
                  <a:lnTo>
                    <a:pt x="14381" y="19242"/>
                  </a:lnTo>
                  <a:lnTo>
                    <a:pt x="14342" y="20023"/>
                  </a:lnTo>
                  <a:lnTo>
                    <a:pt x="14394" y="20413"/>
                  </a:lnTo>
                  <a:lnTo>
                    <a:pt x="15080" y="21649"/>
                  </a:lnTo>
                  <a:lnTo>
                    <a:pt x="14497" y="21747"/>
                  </a:lnTo>
                  <a:lnTo>
                    <a:pt x="11597" y="22625"/>
                  </a:lnTo>
                  <a:lnTo>
                    <a:pt x="11501" y="23172"/>
                  </a:lnTo>
                  <a:lnTo>
                    <a:pt x="11286" y="23585"/>
                  </a:lnTo>
                  <a:lnTo>
                    <a:pt x="10535" y="23536"/>
                  </a:lnTo>
                  <a:lnTo>
                    <a:pt x="10457" y="23861"/>
                  </a:lnTo>
                  <a:lnTo>
                    <a:pt x="10315" y="24756"/>
                  </a:lnTo>
                  <a:lnTo>
                    <a:pt x="10872" y="25228"/>
                  </a:lnTo>
                  <a:lnTo>
                    <a:pt x="10924" y="24886"/>
                  </a:lnTo>
                  <a:lnTo>
                    <a:pt x="13371" y="24870"/>
                  </a:lnTo>
                  <a:lnTo>
                    <a:pt x="13241" y="24854"/>
                  </a:lnTo>
                  <a:lnTo>
                    <a:pt x="13228" y="25179"/>
                  </a:lnTo>
                  <a:lnTo>
                    <a:pt x="13319" y="25927"/>
                  </a:lnTo>
                  <a:lnTo>
                    <a:pt x="13552" y="25911"/>
                  </a:lnTo>
                  <a:lnTo>
                    <a:pt x="13901" y="26659"/>
                  </a:lnTo>
                  <a:lnTo>
                    <a:pt x="13927" y="27212"/>
                  </a:lnTo>
                  <a:lnTo>
                    <a:pt x="13552" y="27586"/>
                  </a:lnTo>
                  <a:lnTo>
                    <a:pt x="13150" y="28188"/>
                  </a:lnTo>
                  <a:lnTo>
                    <a:pt x="12943" y="30270"/>
                  </a:lnTo>
                  <a:lnTo>
                    <a:pt x="13112" y="30498"/>
                  </a:lnTo>
                  <a:lnTo>
                    <a:pt x="11519" y="30351"/>
                  </a:lnTo>
                  <a:lnTo>
                    <a:pt x="10665" y="30416"/>
                  </a:lnTo>
                  <a:lnTo>
                    <a:pt x="10328" y="30107"/>
                  </a:lnTo>
                  <a:lnTo>
                    <a:pt x="10496" y="29489"/>
                  </a:lnTo>
                  <a:lnTo>
                    <a:pt x="10794" y="28741"/>
                  </a:lnTo>
                  <a:lnTo>
                    <a:pt x="10600" y="28481"/>
                  </a:lnTo>
                  <a:lnTo>
                    <a:pt x="10263" y="28334"/>
                  </a:lnTo>
                  <a:lnTo>
                    <a:pt x="10004" y="28822"/>
                  </a:lnTo>
                  <a:lnTo>
                    <a:pt x="10211" y="28839"/>
                  </a:lnTo>
                  <a:lnTo>
                    <a:pt x="10237" y="29050"/>
                  </a:lnTo>
                  <a:lnTo>
                    <a:pt x="9991" y="29863"/>
                  </a:lnTo>
                  <a:lnTo>
                    <a:pt x="8153" y="29880"/>
                  </a:lnTo>
                  <a:lnTo>
                    <a:pt x="7971" y="30303"/>
                  </a:lnTo>
                  <a:lnTo>
                    <a:pt x="7000" y="29896"/>
                  </a:lnTo>
                  <a:lnTo>
                    <a:pt x="6223" y="29668"/>
                  </a:lnTo>
                  <a:lnTo>
                    <a:pt x="5887" y="29668"/>
                  </a:lnTo>
                  <a:lnTo>
                    <a:pt x="5641" y="29766"/>
                  </a:lnTo>
                  <a:lnTo>
                    <a:pt x="5499" y="30109"/>
                  </a:lnTo>
                  <a:lnTo>
                    <a:pt x="5490" y="28295"/>
                  </a:lnTo>
                  <a:lnTo>
                    <a:pt x="5532" y="27560"/>
                  </a:lnTo>
                  <a:lnTo>
                    <a:pt x="5495" y="26206"/>
                  </a:lnTo>
                  <a:lnTo>
                    <a:pt x="5436" y="26074"/>
                  </a:lnTo>
                  <a:lnTo>
                    <a:pt x="5066" y="24496"/>
                  </a:lnTo>
                  <a:lnTo>
                    <a:pt x="5508" y="23945"/>
                  </a:lnTo>
                  <a:lnTo>
                    <a:pt x="6547" y="23606"/>
                  </a:lnTo>
                  <a:lnTo>
                    <a:pt x="7529" y="23433"/>
                  </a:lnTo>
                  <a:lnTo>
                    <a:pt x="7508" y="22796"/>
                  </a:lnTo>
                  <a:lnTo>
                    <a:pt x="7186" y="22065"/>
                  </a:lnTo>
                  <a:lnTo>
                    <a:pt x="5969" y="19019"/>
                  </a:lnTo>
                  <a:lnTo>
                    <a:pt x="6206" y="18544"/>
                  </a:lnTo>
                  <a:lnTo>
                    <a:pt x="6530" y="18224"/>
                  </a:lnTo>
                  <a:lnTo>
                    <a:pt x="6867" y="18127"/>
                  </a:lnTo>
                  <a:lnTo>
                    <a:pt x="7243" y="18127"/>
                  </a:lnTo>
                  <a:lnTo>
                    <a:pt x="4533" y="16004"/>
                  </a:lnTo>
                  <a:lnTo>
                    <a:pt x="4131" y="15693"/>
                  </a:lnTo>
                  <a:lnTo>
                    <a:pt x="2815" y="14658"/>
                  </a:lnTo>
                  <a:lnTo>
                    <a:pt x="2388" y="14300"/>
                  </a:lnTo>
                  <a:lnTo>
                    <a:pt x="0" y="11260"/>
                  </a:lnTo>
                  <a:lnTo>
                    <a:pt x="731" y="9962"/>
                  </a:lnTo>
                  <a:lnTo>
                    <a:pt x="1560" y="8492"/>
                  </a:lnTo>
                  <a:lnTo>
                    <a:pt x="1840" y="7996"/>
                  </a:lnTo>
                  <a:lnTo>
                    <a:pt x="1869" y="6940"/>
                  </a:lnTo>
                  <a:lnTo>
                    <a:pt x="2610" y="6012"/>
                  </a:lnTo>
                  <a:lnTo>
                    <a:pt x="3162" y="5320"/>
                  </a:lnTo>
                  <a:lnTo>
                    <a:pt x="3453" y="5530"/>
                  </a:lnTo>
                  <a:lnTo>
                    <a:pt x="6211" y="6766"/>
                  </a:lnTo>
                  <a:lnTo>
                    <a:pt x="5990" y="5351"/>
                  </a:lnTo>
                  <a:lnTo>
                    <a:pt x="5524" y="5009"/>
                  </a:lnTo>
                  <a:lnTo>
                    <a:pt x="5227" y="5204"/>
                  </a:lnTo>
                  <a:lnTo>
                    <a:pt x="5278" y="6050"/>
                  </a:lnTo>
                  <a:lnTo>
                    <a:pt x="5037" y="5491"/>
                  </a:lnTo>
                  <a:lnTo>
                    <a:pt x="5032" y="4668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8" name="pg1369">
              <a:extLst>
                <a:ext uri="{FF2B5EF4-FFF2-40B4-BE49-F238E27FC236}">
                  <a16:creationId xmlns:a16="http://schemas.microsoft.com/office/drawing/2014/main" id="{8A4671E1-FE5E-F440-A718-56490DD2D4F1}"/>
                </a:ext>
              </a:extLst>
            </p:cNvPr>
            <p:cNvSpPr/>
            <p:nvPr/>
          </p:nvSpPr>
          <p:spPr>
            <a:xfrm>
              <a:off x="7774258" y="2512413"/>
              <a:ext cx="66977" cy="76509"/>
            </a:xfrm>
            <a:custGeom>
              <a:avLst/>
              <a:gdLst/>
              <a:ahLst/>
              <a:cxnLst/>
              <a:rect l="0" t="0" r="0" b="0"/>
              <a:pathLst>
                <a:path w="66977" h="76509">
                  <a:moveTo>
                    <a:pt x="14412" y="3629"/>
                  </a:moveTo>
                  <a:lnTo>
                    <a:pt x="15112" y="3494"/>
                  </a:lnTo>
                  <a:lnTo>
                    <a:pt x="15468" y="3426"/>
                  </a:lnTo>
                  <a:lnTo>
                    <a:pt x="18420" y="2858"/>
                  </a:lnTo>
                  <a:lnTo>
                    <a:pt x="20661" y="1703"/>
                  </a:lnTo>
                  <a:lnTo>
                    <a:pt x="23043" y="321"/>
                  </a:lnTo>
                  <a:lnTo>
                    <a:pt x="23453" y="201"/>
                  </a:lnTo>
                  <a:lnTo>
                    <a:pt x="25103" y="0"/>
                  </a:lnTo>
                  <a:lnTo>
                    <a:pt x="26672" y="5"/>
                  </a:lnTo>
                  <a:lnTo>
                    <a:pt x="28826" y="643"/>
                  </a:lnTo>
                  <a:lnTo>
                    <a:pt x="33682" y="4168"/>
                  </a:lnTo>
                  <a:lnTo>
                    <a:pt x="35139" y="3508"/>
                  </a:lnTo>
                  <a:lnTo>
                    <a:pt x="35991" y="2870"/>
                  </a:lnTo>
                  <a:lnTo>
                    <a:pt x="36691" y="2581"/>
                  </a:lnTo>
                  <a:lnTo>
                    <a:pt x="36874" y="2506"/>
                  </a:lnTo>
                  <a:lnTo>
                    <a:pt x="37159" y="2388"/>
                  </a:lnTo>
                  <a:lnTo>
                    <a:pt x="37739" y="2321"/>
                  </a:lnTo>
                  <a:lnTo>
                    <a:pt x="37682" y="5847"/>
                  </a:lnTo>
                  <a:lnTo>
                    <a:pt x="38363" y="10550"/>
                  </a:lnTo>
                  <a:lnTo>
                    <a:pt x="38507" y="11550"/>
                  </a:lnTo>
                  <a:lnTo>
                    <a:pt x="38593" y="12144"/>
                  </a:lnTo>
                  <a:lnTo>
                    <a:pt x="39302" y="17041"/>
                  </a:lnTo>
                  <a:lnTo>
                    <a:pt x="40746" y="22133"/>
                  </a:lnTo>
                  <a:lnTo>
                    <a:pt x="40852" y="22506"/>
                  </a:lnTo>
                  <a:lnTo>
                    <a:pt x="40901" y="22682"/>
                  </a:lnTo>
                  <a:lnTo>
                    <a:pt x="41056" y="23023"/>
                  </a:lnTo>
                  <a:lnTo>
                    <a:pt x="43569" y="28546"/>
                  </a:lnTo>
                  <a:lnTo>
                    <a:pt x="43793" y="29571"/>
                  </a:lnTo>
                  <a:lnTo>
                    <a:pt x="42979" y="30368"/>
                  </a:lnTo>
                  <a:lnTo>
                    <a:pt x="42755" y="30587"/>
                  </a:lnTo>
                  <a:lnTo>
                    <a:pt x="42739" y="31383"/>
                  </a:lnTo>
                  <a:lnTo>
                    <a:pt x="43335" y="31802"/>
                  </a:lnTo>
                  <a:lnTo>
                    <a:pt x="44585" y="32680"/>
                  </a:lnTo>
                  <a:lnTo>
                    <a:pt x="46645" y="32985"/>
                  </a:lnTo>
                  <a:lnTo>
                    <a:pt x="46789" y="33059"/>
                  </a:lnTo>
                  <a:lnTo>
                    <a:pt x="47280" y="33374"/>
                  </a:lnTo>
                  <a:lnTo>
                    <a:pt x="48018" y="34166"/>
                  </a:lnTo>
                  <a:lnTo>
                    <a:pt x="49064" y="35291"/>
                  </a:lnTo>
                  <a:lnTo>
                    <a:pt x="49191" y="36222"/>
                  </a:lnTo>
                  <a:lnTo>
                    <a:pt x="50349" y="36611"/>
                  </a:lnTo>
                  <a:lnTo>
                    <a:pt x="54298" y="37939"/>
                  </a:lnTo>
                  <a:lnTo>
                    <a:pt x="55180" y="37733"/>
                  </a:lnTo>
                  <a:lnTo>
                    <a:pt x="55308" y="36471"/>
                  </a:lnTo>
                  <a:lnTo>
                    <a:pt x="55613" y="36148"/>
                  </a:lnTo>
                  <a:lnTo>
                    <a:pt x="56322" y="35395"/>
                  </a:lnTo>
                  <a:lnTo>
                    <a:pt x="57645" y="33989"/>
                  </a:lnTo>
                  <a:lnTo>
                    <a:pt x="60082" y="32053"/>
                  </a:lnTo>
                  <a:lnTo>
                    <a:pt x="60680" y="31889"/>
                  </a:lnTo>
                  <a:lnTo>
                    <a:pt x="62055" y="31578"/>
                  </a:lnTo>
                  <a:lnTo>
                    <a:pt x="62424" y="31795"/>
                  </a:lnTo>
                  <a:lnTo>
                    <a:pt x="63279" y="32297"/>
                  </a:lnTo>
                  <a:lnTo>
                    <a:pt x="63135" y="33068"/>
                  </a:lnTo>
                  <a:lnTo>
                    <a:pt x="62994" y="33819"/>
                  </a:lnTo>
                  <a:lnTo>
                    <a:pt x="62967" y="33964"/>
                  </a:lnTo>
                  <a:lnTo>
                    <a:pt x="62913" y="34251"/>
                  </a:lnTo>
                  <a:lnTo>
                    <a:pt x="62789" y="35961"/>
                  </a:lnTo>
                  <a:lnTo>
                    <a:pt x="62934" y="36716"/>
                  </a:lnTo>
                  <a:lnTo>
                    <a:pt x="63495" y="37001"/>
                  </a:lnTo>
                  <a:lnTo>
                    <a:pt x="63954" y="37235"/>
                  </a:lnTo>
                  <a:lnTo>
                    <a:pt x="64884" y="37072"/>
                  </a:lnTo>
                  <a:lnTo>
                    <a:pt x="65848" y="36904"/>
                  </a:lnTo>
                  <a:lnTo>
                    <a:pt x="66459" y="36798"/>
                  </a:lnTo>
                  <a:lnTo>
                    <a:pt x="66942" y="38722"/>
                  </a:lnTo>
                  <a:lnTo>
                    <a:pt x="66977" y="40135"/>
                  </a:lnTo>
                  <a:lnTo>
                    <a:pt x="66648" y="40914"/>
                  </a:lnTo>
                  <a:lnTo>
                    <a:pt x="66155" y="40921"/>
                  </a:lnTo>
                  <a:lnTo>
                    <a:pt x="65146" y="40935"/>
                  </a:lnTo>
                  <a:lnTo>
                    <a:pt x="63480" y="41971"/>
                  </a:lnTo>
                  <a:lnTo>
                    <a:pt x="63390" y="42156"/>
                  </a:lnTo>
                  <a:lnTo>
                    <a:pt x="63319" y="42303"/>
                  </a:lnTo>
                  <a:lnTo>
                    <a:pt x="63028" y="42906"/>
                  </a:lnTo>
                  <a:lnTo>
                    <a:pt x="62856" y="43263"/>
                  </a:lnTo>
                  <a:lnTo>
                    <a:pt x="62766" y="43449"/>
                  </a:lnTo>
                  <a:lnTo>
                    <a:pt x="61259" y="46572"/>
                  </a:lnTo>
                  <a:lnTo>
                    <a:pt x="60553" y="47409"/>
                  </a:lnTo>
                  <a:lnTo>
                    <a:pt x="59496" y="48662"/>
                  </a:lnTo>
                  <a:lnTo>
                    <a:pt x="58787" y="49502"/>
                  </a:lnTo>
                  <a:lnTo>
                    <a:pt x="57472" y="49794"/>
                  </a:lnTo>
                  <a:lnTo>
                    <a:pt x="57065" y="49572"/>
                  </a:lnTo>
                  <a:lnTo>
                    <a:pt x="57054" y="48993"/>
                  </a:lnTo>
                  <a:lnTo>
                    <a:pt x="57005" y="48297"/>
                  </a:lnTo>
                  <a:lnTo>
                    <a:pt x="56752" y="47873"/>
                  </a:lnTo>
                  <a:lnTo>
                    <a:pt x="56475" y="47540"/>
                  </a:lnTo>
                  <a:lnTo>
                    <a:pt x="56065" y="47479"/>
                  </a:lnTo>
                  <a:lnTo>
                    <a:pt x="55668" y="47525"/>
                  </a:lnTo>
                  <a:lnTo>
                    <a:pt x="55330" y="47722"/>
                  </a:lnTo>
                  <a:lnTo>
                    <a:pt x="54923" y="48434"/>
                  </a:lnTo>
                  <a:lnTo>
                    <a:pt x="54540" y="48825"/>
                  </a:lnTo>
                  <a:lnTo>
                    <a:pt x="53063" y="50300"/>
                  </a:lnTo>
                  <a:lnTo>
                    <a:pt x="52728" y="50380"/>
                  </a:lnTo>
                  <a:lnTo>
                    <a:pt x="52455" y="50445"/>
                  </a:lnTo>
                  <a:lnTo>
                    <a:pt x="50828" y="50831"/>
                  </a:lnTo>
                  <a:lnTo>
                    <a:pt x="49948" y="51040"/>
                  </a:lnTo>
                  <a:lnTo>
                    <a:pt x="49082" y="51246"/>
                  </a:lnTo>
                  <a:lnTo>
                    <a:pt x="48496" y="50711"/>
                  </a:lnTo>
                  <a:lnTo>
                    <a:pt x="48323" y="50552"/>
                  </a:lnTo>
                  <a:lnTo>
                    <a:pt x="48129" y="50375"/>
                  </a:lnTo>
                  <a:lnTo>
                    <a:pt x="47384" y="50672"/>
                  </a:lnTo>
                  <a:lnTo>
                    <a:pt x="47148" y="50766"/>
                  </a:lnTo>
                  <a:lnTo>
                    <a:pt x="46754" y="50922"/>
                  </a:lnTo>
                  <a:lnTo>
                    <a:pt x="46232" y="51130"/>
                  </a:lnTo>
                  <a:lnTo>
                    <a:pt x="45509" y="51418"/>
                  </a:lnTo>
                  <a:lnTo>
                    <a:pt x="40719" y="52557"/>
                  </a:lnTo>
                  <a:lnTo>
                    <a:pt x="40061" y="52713"/>
                  </a:lnTo>
                  <a:lnTo>
                    <a:pt x="39448" y="52859"/>
                  </a:lnTo>
                  <a:lnTo>
                    <a:pt x="37985" y="54063"/>
                  </a:lnTo>
                  <a:lnTo>
                    <a:pt x="36962" y="54502"/>
                  </a:lnTo>
                  <a:lnTo>
                    <a:pt x="35850" y="54574"/>
                  </a:lnTo>
                  <a:lnTo>
                    <a:pt x="35425" y="54601"/>
                  </a:lnTo>
                  <a:lnTo>
                    <a:pt x="35182" y="54617"/>
                  </a:lnTo>
                  <a:lnTo>
                    <a:pt x="33699" y="54713"/>
                  </a:lnTo>
                  <a:lnTo>
                    <a:pt x="33059" y="54847"/>
                  </a:lnTo>
                  <a:lnTo>
                    <a:pt x="31394" y="55193"/>
                  </a:lnTo>
                  <a:lnTo>
                    <a:pt x="30736" y="55330"/>
                  </a:lnTo>
                  <a:lnTo>
                    <a:pt x="30610" y="55891"/>
                  </a:lnTo>
                  <a:lnTo>
                    <a:pt x="30875" y="57005"/>
                  </a:lnTo>
                  <a:lnTo>
                    <a:pt x="30985" y="57471"/>
                  </a:lnTo>
                  <a:lnTo>
                    <a:pt x="31045" y="57720"/>
                  </a:lnTo>
                  <a:lnTo>
                    <a:pt x="31090" y="57911"/>
                  </a:lnTo>
                  <a:lnTo>
                    <a:pt x="31258" y="58617"/>
                  </a:lnTo>
                  <a:lnTo>
                    <a:pt x="31505" y="59245"/>
                  </a:lnTo>
                  <a:lnTo>
                    <a:pt x="31949" y="59430"/>
                  </a:lnTo>
                  <a:lnTo>
                    <a:pt x="32254" y="59547"/>
                  </a:lnTo>
                  <a:lnTo>
                    <a:pt x="32582" y="59382"/>
                  </a:lnTo>
                  <a:lnTo>
                    <a:pt x="32919" y="59438"/>
                  </a:lnTo>
                  <a:lnTo>
                    <a:pt x="33191" y="59484"/>
                  </a:lnTo>
                  <a:lnTo>
                    <a:pt x="34528" y="59707"/>
                  </a:lnTo>
                  <a:lnTo>
                    <a:pt x="34638" y="59907"/>
                  </a:lnTo>
                  <a:lnTo>
                    <a:pt x="35751" y="61928"/>
                  </a:lnTo>
                  <a:lnTo>
                    <a:pt x="35952" y="62293"/>
                  </a:lnTo>
                  <a:lnTo>
                    <a:pt x="35318" y="64424"/>
                  </a:lnTo>
                  <a:lnTo>
                    <a:pt x="34593" y="64896"/>
                  </a:lnTo>
                  <a:lnTo>
                    <a:pt x="33842" y="64261"/>
                  </a:lnTo>
                  <a:lnTo>
                    <a:pt x="32495" y="64456"/>
                  </a:lnTo>
                  <a:lnTo>
                    <a:pt x="30726" y="65624"/>
                  </a:lnTo>
                  <a:lnTo>
                    <a:pt x="30578" y="65721"/>
                  </a:lnTo>
                  <a:lnTo>
                    <a:pt x="29969" y="66123"/>
                  </a:lnTo>
                  <a:lnTo>
                    <a:pt x="29660" y="66327"/>
                  </a:lnTo>
                  <a:lnTo>
                    <a:pt x="28779" y="67726"/>
                  </a:lnTo>
                  <a:lnTo>
                    <a:pt x="28585" y="68230"/>
                  </a:lnTo>
                  <a:lnTo>
                    <a:pt x="28614" y="68632"/>
                  </a:lnTo>
                  <a:lnTo>
                    <a:pt x="27770" y="69239"/>
                  </a:lnTo>
                  <a:lnTo>
                    <a:pt x="26899" y="68763"/>
                  </a:lnTo>
                  <a:lnTo>
                    <a:pt x="25983" y="68263"/>
                  </a:lnTo>
                  <a:lnTo>
                    <a:pt x="25511" y="68195"/>
                  </a:lnTo>
                  <a:lnTo>
                    <a:pt x="24740" y="68084"/>
                  </a:lnTo>
                  <a:lnTo>
                    <a:pt x="24183" y="68295"/>
                  </a:lnTo>
                  <a:lnTo>
                    <a:pt x="22916" y="69372"/>
                  </a:lnTo>
                  <a:lnTo>
                    <a:pt x="22500" y="69727"/>
                  </a:lnTo>
                  <a:lnTo>
                    <a:pt x="22507" y="69897"/>
                  </a:lnTo>
                  <a:lnTo>
                    <a:pt x="22594" y="71882"/>
                  </a:lnTo>
                  <a:lnTo>
                    <a:pt x="22762" y="73033"/>
                  </a:lnTo>
                  <a:lnTo>
                    <a:pt x="22963" y="73383"/>
                  </a:lnTo>
                  <a:lnTo>
                    <a:pt x="23376" y="74104"/>
                  </a:lnTo>
                  <a:lnTo>
                    <a:pt x="24156" y="74318"/>
                  </a:lnTo>
                  <a:lnTo>
                    <a:pt x="24761" y="74485"/>
                  </a:lnTo>
                  <a:lnTo>
                    <a:pt x="25176" y="74598"/>
                  </a:lnTo>
                  <a:lnTo>
                    <a:pt x="25322" y="74639"/>
                  </a:lnTo>
                  <a:lnTo>
                    <a:pt x="25944" y="75045"/>
                  </a:lnTo>
                  <a:lnTo>
                    <a:pt x="26773" y="75842"/>
                  </a:lnTo>
                  <a:lnTo>
                    <a:pt x="26294" y="76509"/>
                  </a:lnTo>
                  <a:lnTo>
                    <a:pt x="25823" y="76473"/>
                  </a:lnTo>
                  <a:lnTo>
                    <a:pt x="25560" y="76452"/>
                  </a:lnTo>
                  <a:lnTo>
                    <a:pt x="23219" y="76270"/>
                  </a:lnTo>
                  <a:lnTo>
                    <a:pt x="22449" y="76210"/>
                  </a:lnTo>
                  <a:lnTo>
                    <a:pt x="22319" y="76200"/>
                  </a:lnTo>
                  <a:lnTo>
                    <a:pt x="21425" y="73248"/>
                  </a:lnTo>
                  <a:lnTo>
                    <a:pt x="21384" y="70671"/>
                  </a:lnTo>
                  <a:lnTo>
                    <a:pt x="20943" y="69997"/>
                  </a:lnTo>
                  <a:lnTo>
                    <a:pt x="20692" y="70233"/>
                  </a:lnTo>
                  <a:lnTo>
                    <a:pt x="20389" y="70517"/>
                  </a:lnTo>
                  <a:lnTo>
                    <a:pt x="19552" y="71305"/>
                  </a:lnTo>
                  <a:lnTo>
                    <a:pt x="19194" y="71756"/>
                  </a:lnTo>
                  <a:lnTo>
                    <a:pt x="19178" y="72022"/>
                  </a:lnTo>
                  <a:lnTo>
                    <a:pt x="19156" y="72391"/>
                  </a:lnTo>
                  <a:lnTo>
                    <a:pt x="18162" y="72199"/>
                  </a:lnTo>
                  <a:lnTo>
                    <a:pt x="17865" y="72313"/>
                  </a:lnTo>
                  <a:lnTo>
                    <a:pt x="17619" y="73061"/>
                  </a:lnTo>
                  <a:lnTo>
                    <a:pt x="17230" y="73614"/>
                  </a:lnTo>
                  <a:lnTo>
                    <a:pt x="16285" y="74444"/>
                  </a:lnTo>
                  <a:lnTo>
                    <a:pt x="16026" y="74493"/>
                  </a:lnTo>
                  <a:lnTo>
                    <a:pt x="15327" y="73517"/>
                  </a:lnTo>
                  <a:lnTo>
                    <a:pt x="14735" y="74001"/>
                  </a:lnTo>
                  <a:lnTo>
                    <a:pt x="14472" y="74118"/>
                  </a:lnTo>
                  <a:lnTo>
                    <a:pt x="13022" y="73517"/>
                  </a:lnTo>
                  <a:lnTo>
                    <a:pt x="12854" y="73777"/>
                  </a:lnTo>
                  <a:lnTo>
                    <a:pt x="12621" y="73191"/>
                  </a:lnTo>
                  <a:lnTo>
                    <a:pt x="12517" y="72183"/>
                  </a:lnTo>
                  <a:lnTo>
                    <a:pt x="11688" y="70995"/>
                  </a:lnTo>
                  <a:lnTo>
                    <a:pt x="10808" y="71841"/>
                  </a:lnTo>
                  <a:lnTo>
                    <a:pt x="9021" y="69467"/>
                  </a:lnTo>
                  <a:lnTo>
                    <a:pt x="7649" y="67450"/>
                  </a:lnTo>
                  <a:lnTo>
                    <a:pt x="7286" y="66978"/>
                  </a:lnTo>
                  <a:lnTo>
                    <a:pt x="7157" y="66799"/>
                  </a:lnTo>
                  <a:lnTo>
                    <a:pt x="7066" y="66620"/>
                  </a:lnTo>
                  <a:lnTo>
                    <a:pt x="7273" y="65189"/>
                  </a:lnTo>
                  <a:lnTo>
                    <a:pt x="8011" y="64880"/>
                  </a:lnTo>
                  <a:lnTo>
                    <a:pt x="8193" y="64733"/>
                  </a:lnTo>
                  <a:lnTo>
                    <a:pt x="8596" y="64076"/>
                  </a:lnTo>
                  <a:lnTo>
                    <a:pt x="8892" y="63594"/>
                  </a:lnTo>
                  <a:lnTo>
                    <a:pt x="8633" y="63204"/>
                  </a:lnTo>
                  <a:lnTo>
                    <a:pt x="8387" y="62765"/>
                  </a:lnTo>
                  <a:lnTo>
                    <a:pt x="8682" y="62462"/>
                  </a:lnTo>
                  <a:lnTo>
                    <a:pt x="9189" y="62342"/>
                  </a:lnTo>
                  <a:lnTo>
                    <a:pt x="9410" y="62033"/>
                  </a:lnTo>
                  <a:lnTo>
                    <a:pt x="9493" y="61824"/>
                  </a:lnTo>
                  <a:lnTo>
                    <a:pt x="9366" y="61354"/>
                  </a:lnTo>
                  <a:lnTo>
                    <a:pt x="9319" y="60992"/>
                  </a:lnTo>
                  <a:lnTo>
                    <a:pt x="9086" y="60244"/>
                  </a:lnTo>
                  <a:lnTo>
                    <a:pt x="8814" y="59918"/>
                  </a:lnTo>
                  <a:lnTo>
                    <a:pt x="8685" y="59642"/>
                  </a:lnTo>
                  <a:lnTo>
                    <a:pt x="9021" y="58991"/>
                  </a:lnTo>
                  <a:lnTo>
                    <a:pt x="8749" y="58666"/>
                  </a:lnTo>
                  <a:lnTo>
                    <a:pt x="6898" y="58926"/>
                  </a:lnTo>
                  <a:lnTo>
                    <a:pt x="5551" y="58910"/>
                  </a:lnTo>
                  <a:lnTo>
                    <a:pt x="5211" y="58747"/>
                  </a:lnTo>
                  <a:lnTo>
                    <a:pt x="4334" y="57853"/>
                  </a:lnTo>
                  <a:lnTo>
                    <a:pt x="4886" y="53816"/>
                  </a:lnTo>
                  <a:lnTo>
                    <a:pt x="5648" y="52831"/>
                  </a:lnTo>
                  <a:lnTo>
                    <a:pt x="6701" y="50793"/>
                  </a:lnTo>
                  <a:lnTo>
                    <a:pt x="6995" y="50898"/>
                  </a:lnTo>
                  <a:lnTo>
                    <a:pt x="7392" y="51260"/>
                  </a:lnTo>
                  <a:lnTo>
                    <a:pt x="7753" y="51301"/>
                  </a:lnTo>
                  <a:lnTo>
                    <a:pt x="8385" y="50923"/>
                  </a:lnTo>
                  <a:lnTo>
                    <a:pt x="8714" y="50973"/>
                  </a:lnTo>
                  <a:lnTo>
                    <a:pt x="9196" y="51188"/>
                  </a:lnTo>
                  <a:lnTo>
                    <a:pt x="9670" y="51389"/>
                  </a:lnTo>
                  <a:lnTo>
                    <a:pt x="10432" y="50851"/>
                  </a:lnTo>
                  <a:lnTo>
                    <a:pt x="9703" y="48979"/>
                  </a:lnTo>
                  <a:lnTo>
                    <a:pt x="6411" y="45583"/>
                  </a:lnTo>
                  <a:lnTo>
                    <a:pt x="6491" y="45142"/>
                  </a:lnTo>
                  <a:lnTo>
                    <a:pt x="6992" y="42211"/>
                  </a:lnTo>
                  <a:lnTo>
                    <a:pt x="11150" y="39852"/>
                  </a:lnTo>
                  <a:lnTo>
                    <a:pt x="11316" y="39953"/>
                  </a:lnTo>
                  <a:lnTo>
                    <a:pt x="9192" y="35579"/>
                  </a:lnTo>
                  <a:lnTo>
                    <a:pt x="8959" y="34769"/>
                  </a:lnTo>
                  <a:lnTo>
                    <a:pt x="8037" y="33864"/>
                  </a:lnTo>
                  <a:lnTo>
                    <a:pt x="0" y="24545"/>
                  </a:lnTo>
                  <a:lnTo>
                    <a:pt x="758" y="24564"/>
                  </a:lnTo>
                  <a:lnTo>
                    <a:pt x="1727" y="24466"/>
                  </a:lnTo>
                  <a:lnTo>
                    <a:pt x="2217" y="24319"/>
                  </a:lnTo>
                  <a:lnTo>
                    <a:pt x="2489" y="24319"/>
                  </a:lnTo>
                  <a:lnTo>
                    <a:pt x="2725" y="24426"/>
                  </a:lnTo>
                  <a:lnTo>
                    <a:pt x="3477" y="24346"/>
                  </a:lnTo>
                  <a:lnTo>
                    <a:pt x="3943" y="24527"/>
                  </a:lnTo>
                  <a:lnTo>
                    <a:pt x="4151" y="24786"/>
                  </a:lnTo>
                  <a:lnTo>
                    <a:pt x="4479" y="24708"/>
                  </a:lnTo>
                  <a:lnTo>
                    <a:pt x="4739" y="25023"/>
                  </a:lnTo>
                  <a:lnTo>
                    <a:pt x="6586" y="25119"/>
                  </a:lnTo>
                  <a:lnTo>
                    <a:pt x="6442" y="25811"/>
                  </a:lnTo>
                  <a:lnTo>
                    <a:pt x="6711" y="26023"/>
                  </a:lnTo>
                  <a:lnTo>
                    <a:pt x="7210" y="26037"/>
                  </a:lnTo>
                  <a:lnTo>
                    <a:pt x="7574" y="25786"/>
                  </a:lnTo>
                  <a:lnTo>
                    <a:pt x="8063" y="26053"/>
                  </a:lnTo>
                  <a:lnTo>
                    <a:pt x="9943" y="27386"/>
                  </a:lnTo>
                  <a:lnTo>
                    <a:pt x="10917" y="29964"/>
                  </a:lnTo>
                  <a:lnTo>
                    <a:pt x="14873" y="30233"/>
                  </a:lnTo>
                  <a:lnTo>
                    <a:pt x="17178" y="31193"/>
                  </a:lnTo>
                  <a:lnTo>
                    <a:pt x="19431" y="29176"/>
                  </a:lnTo>
                  <a:lnTo>
                    <a:pt x="21623" y="26513"/>
                  </a:lnTo>
                  <a:lnTo>
                    <a:pt x="22085" y="26037"/>
                  </a:lnTo>
                  <a:lnTo>
                    <a:pt x="23988" y="24524"/>
                  </a:lnTo>
                  <a:lnTo>
                    <a:pt x="21088" y="22784"/>
                  </a:lnTo>
                  <a:lnTo>
                    <a:pt x="19262" y="21499"/>
                  </a:lnTo>
                  <a:lnTo>
                    <a:pt x="18304" y="20832"/>
                  </a:lnTo>
                  <a:lnTo>
                    <a:pt x="15028" y="18929"/>
                  </a:lnTo>
                  <a:lnTo>
                    <a:pt x="11830" y="16879"/>
                  </a:lnTo>
                  <a:lnTo>
                    <a:pt x="11377" y="16603"/>
                  </a:lnTo>
                  <a:lnTo>
                    <a:pt x="11882" y="15285"/>
                  </a:lnTo>
                  <a:lnTo>
                    <a:pt x="12076" y="15041"/>
                  </a:lnTo>
                  <a:lnTo>
                    <a:pt x="12659" y="14553"/>
                  </a:lnTo>
                  <a:lnTo>
                    <a:pt x="13733" y="13854"/>
                  </a:lnTo>
                  <a:lnTo>
                    <a:pt x="14303" y="12780"/>
                  </a:lnTo>
                  <a:lnTo>
                    <a:pt x="14009" y="11978"/>
                  </a:lnTo>
                  <a:lnTo>
                    <a:pt x="13956" y="11527"/>
                  </a:lnTo>
                  <a:lnTo>
                    <a:pt x="14005" y="11203"/>
                  </a:lnTo>
                  <a:lnTo>
                    <a:pt x="14234" y="10837"/>
                  </a:lnTo>
                  <a:lnTo>
                    <a:pt x="14666" y="10561"/>
                  </a:lnTo>
                  <a:lnTo>
                    <a:pt x="15287" y="10475"/>
                  </a:lnTo>
                  <a:lnTo>
                    <a:pt x="16584" y="10086"/>
                  </a:lnTo>
                  <a:lnTo>
                    <a:pt x="17339" y="10183"/>
                  </a:lnTo>
                  <a:lnTo>
                    <a:pt x="18006" y="10389"/>
                  </a:lnTo>
                  <a:lnTo>
                    <a:pt x="17890" y="10080"/>
                  </a:lnTo>
                  <a:lnTo>
                    <a:pt x="16606" y="6828"/>
                  </a:lnTo>
                  <a:lnTo>
                    <a:pt x="15365" y="5526"/>
                  </a:lnTo>
                  <a:lnTo>
                    <a:pt x="13542" y="3796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89" name="pg1370">
              <a:extLst>
                <a:ext uri="{FF2B5EF4-FFF2-40B4-BE49-F238E27FC236}">
                  <a16:creationId xmlns:a16="http://schemas.microsoft.com/office/drawing/2014/main" id="{7426E321-5BE2-3D49-9633-E612D3E67F73}"/>
                </a:ext>
              </a:extLst>
            </p:cNvPr>
            <p:cNvSpPr/>
            <p:nvPr/>
          </p:nvSpPr>
          <p:spPr>
            <a:xfrm>
              <a:off x="7404781" y="2852434"/>
              <a:ext cx="9967" cy="12929"/>
            </a:xfrm>
            <a:custGeom>
              <a:avLst/>
              <a:gdLst/>
              <a:ahLst/>
              <a:cxnLst/>
              <a:rect l="0" t="0" r="0" b="0"/>
              <a:pathLst>
                <a:path w="9967" h="12929">
                  <a:moveTo>
                    <a:pt x="6465" y="0"/>
                  </a:moveTo>
                  <a:lnTo>
                    <a:pt x="9094" y="943"/>
                  </a:lnTo>
                  <a:lnTo>
                    <a:pt x="9340" y="943"/>
                  </a:lnTo>
                  <a:lnTo>
                    <a:pt x="9495" y="1431"/>
                  </a:lnTo>
                  <a:lnTo>
                    <a:pt x="9967" y="1533"/>
                  </a:lnTo>
                  <a:lnTo>
                    <a:pt x="9600" y="2492"/>
                  </a:lnTo>
                  <a:lnTo>
                    <a:pt x="9174" y="3312"/>
                  </a:lnTo>
                  <a:lnTo>
                    <a:pt x="9162" y="3599"/>
                  </a:lnTo>
                  <a:lnTo>
                    <a:pt x="8973" y="3662"/>
                  </a:lnTo>
                  <a:lnTo>
                    <a:pt x="8675" y="3953"/>
                  </a:lnTo>
                  <a:lnTo>
                    <a:pt x="8142" y="4521"/>
                  </a:lnTo>
                  <a:lnTo>
                    <a:pt x="8090" y="4760"/>
                  </a:lnTo>
                  <a:lnTo>
                    <a:pt x="7944" y="4731"/>
                  </a:lnTo>
                  <a:lnTo>
                    <a:pt x="7451" y="5720"/>
                  </a:lnTo>
                  <a:lnTo>
                    <a:pt x="6994" y="6353"/>
                  </a:lnTo>
                  <a:lnTo>
                    <a:pt x="6787" y="6239"/>
                  </a:lnTo>
                  <a:lnTo>
                    <a:pt x="6566" y="6579"/>
                  </a:lnTo>
                  <a:lnTo>
                    <a:pt x="6655" y="6858"/>
                  </a:lnTo>
                  <a:lnTo>
                    <a:pt x="6531" y="7525"/>
                  </a:lnTo>
                  <a:lnTo>
                    <a:pt x="6923" y="7510"/>
                  </a:lnTo>
                  <a:lnTo>
                    <a:pt x="6846" y="7834"/>
                  </a:lnTo>
                  <a:lnTo>
                    <a:pt x="6252" y="7751"/>
                  </a:lnTo>
                  <a:lnTo>
                    <a:pt x="6131" y="8465"/>
                  </a:lnTo>
                  <a:lnTo>
                    <a:pt x="5947" y="8756"/>
                  </a:lnTo>
                  <a:lnTo>
                    <a:pt x="5169" y="9109"/>
                  </a:lnTo>
                  <a:lnTo>
                    <a:pt x="4968" y="9944"/>
                  </a:lnTo>
                  <a:lnTo>
                    <a:pt x="4028" y="9712"/>
                  </a:lnTo>
                  <a:lnTo>
                    <a:pt x="3634" y="9909"/>
                  </a:lnTo>
                  <a:lnTo>
                    <a:pt x="3308" y="10199"/>
                  </a:lnTo>
                  <a:lnTo>
                    <a:pt x="3503" y="10476"/>
                  </a:lnTo>
                  <a:lnTo>
                    <a:pt x="4413" y="11105"/>
                  </a:lnTo>
                  <a:lnTo>
                    <a:pt x="5014" y="12007"/>
                  </a:lnTo>
                  <a:lnTo>
                    <a:pt x="5164" y="12929"/>
                  </a:lnTo>
                  <a:lnTo>
                    <a:pt x="5018" y="12438"/>
                  </a:lnTo>
                  <a:lnTo>
                    <a:pt x="4505" y="11391"/>
                  </a:lnTo>
                  <a:lnTo>
                    <a:pt x="4324" y="11163"/>
                  </a:lnTo>
                  <a:lnTo>
                    <a:pt x="3273" y="10816"/>
                  </a:lnTo>
                  <a:lnTo>
                    <a:pt x="2945" y="10452"/>
                  </a:lnTo>
                  <a:lnTo>
                    <a:pt x="2642" y="9893"/>
                  </a:lnTo>
                  <a:lnTo>
                    <a:pt x="2028" y="9595"/>
                  </a:lnTo>
                  <a:lnTo>
                    <a:pt x="1319" y="9320"/>
                  </a:lnTo>
                  <a:lnTo>
                    <a:pt x="1119" y="9245"/>
                  </a:lnTo>
                  <a:lnTo>
                    <a:pt x="0" y="9764"/>
                  </a:lnTo>
                  <a:lnTo>
                    <a:pt x="190" y="9249"/>
                  </a:lnTo>
                  <a:lnTo>
                    <a:pt x="147" y="9041"/>
                  </a:lnTo>
                  <a:lnTo>
                    <a:pt x="141" y="8662"/>
                  </a:lnTo>
                  <a:lnTo>
                    <a:pt x="548" y="8213"/>
                  </a:lnTo>
                  <a:lnTo>
                    <a:pt x="724" y="7800"/>
                  </a:lnTo>
                  <a:lnTo>
                    <a:pt x="1282" y="6917"/>
                  </a:lnTo>
                  <a:lnTo>
                    <a:pt x="2379" y="5491"/>
                  </a:lnTo>
                  <a:lnTo>
                    <a:pt x="2420" y="5216"/>
                  </a:lnTo>
                  <a:lnTo>
                    <a:pt x="3080" y="4471"/>
                  </a:lnTo>
                  <a:lnTo>
                    <a:pt x="3474" y="4456"/>
                  </a:lnTo>
                  <a:lnTo>
                    <a:pt x="3615" y="4094"/>
                  </a:lnTo>
                  <a:lnTo>
                    <a:pt x="3319" y="4000"/>
                  </a:lnTo>
                  <a:lnTo>
                    <a:pt x="3254" y="3838"/>
                  </a:lnTo>
                  <a:lnTo>
                    <a:pt x="3273" y="3694"/>
                  </a:lnTo>
                  <a:lnTo>
                    <a:pt x="3371" y="3464"/>
                  </a:lnTo>
                  <a:lnTo>
                    <a:pt x="3609" y="2930"/>
                  </a:lnTo>
                  <a:lnTo>
                    <a:pt x="3774" y="2891"/>
                  </a:lnTo>
                  <a:lnTo>
                    <a:pt x="4102" y="3115"/>
                  </a:lnTo>
                  <a:lnTo>
                    <a:pt x="4252" y="3228"/>
                  </a:lnTo>
                  <a:lnTo>
                    <a:pt x="4559" y="3211"/>
                  </a:lnTo>
                  <a:lnTo>
                    <a:pt x="5471" y="2408"/>
                  </a:lnTo>
                  <a:lnTo>
                    <a:pt x="5528" y="2224"/>
                  </a:lnTo>
                  <a:lnTo>
                    <a:pt x="6244" y="1409"/>
                  </a:lnTo>
                  <a:lnTo>
                    <a:pt x="6495" y="1313"/>
                  </a:lnTo>
                  <a:lnTo>
                    <a:pt x="6854" y="1007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0" name="pg1371">
              <a:extLst>
                <a:ext uri="{FF2B5EF4-FFF2-40B4-BE49-F238E27FC236}">
                  <a16:creationId xmlns:a16="http://schemas.microsoft.com/office/drawing/2014/main" id="{A6487C14-49A0-F249-BCCB-68E7B2D3D492}"/>
                </a:ext>
              </a:extLst>
            </p:cNvPr>
            <p:cNvSpPr/>
            <p:nvPr/>
          </p:nvSpPr>
          <p:spPr>
            <a:xfrm>
              <a:off x="7394427" y="2861680"/>
              <a:ext cx="27082" cy="28120"/>
            </a:xfrm>
            <a:custGeom>
              <a:avLst/>
              <a:gdLst/>
              <a:ahLst/>
              <a:cxnLst/>
              <a:rect l="0" t="0" r="0" b="0"/>
              <a:pathLst>
                <a:path w="27082" h="28120">
                  <a:moveTo>
                    <a:pt x="2834" y="9843"/>
                  </a:moveTo>
                  <a:lnTo>
                    <a:pt x="4405" y="8622"/>
                  </a:lnTo>
                  <a:lnTo>
                    <a:pt x="4563" y="8496"/>
                  </a:lnTo>
                  <a:lnTo>
                    <a:pt x="4850" y="8278"/>
                  </a:lnTo>
                  <a:lnTo>
                    <a:pt x="5187" y="7773"/>
                  </a:lnTo>
                  <a:lnTo>
                    <a:pt x="5239" y="7643"/>
                  </a:lnTo>
                  <a:lnTo>
                    <a:pt x="5402" y="7432"/>
                  </a:lnTo>
                  <a:lnTo>
                    <a:pt x="5433" y="7220"/>
                  </a:lnTo>
                  <a:lnTo>
                    <a:pt x="5588" y="6862"/>
                  </a:lnTo>
                  <a:lnTo>
                    <a:pt x="5640" y="6716"/>
                  </a:lnTo>
                  <a:lnTo>
                    <a:pt x="5796" y="6374"/>
                  </a:lnTo>
                  <a:lnTo>
                    <a:pt x="6057" y="5928"/>
                  </a:lnTo>
                  <a:lnTo>
                    <a:pt x="6312" y="5634"/>
                  </a:lnTo>
                  <a:lnTo>
                    <a:pt x="6513" y="5676"/>
                  </a:lnTo>
                  <a:lnTo>
                    <a:pt x="6848" y="5566"/>
                  </a:lnTo>
                  <a:lnTo>
                    <a:pt x="7164" y="5622"/>
                  </a:lnTo>
                  <a:lnTo>
                    <a:pt x="7817" y="5548"/>
                  </a:lnTo>
                  <a:lnTo>
                    <a:pt x="8016" y="5541"/>
                  </a:lnTo>
                  <a:lnTo>
                    <a:pt x="8192" y="5451"/>
                  </a:lnTo>
                  <a:lnTo>
                    <a:pt x="8786" y="5171"/>
                  </a:lnTo>
                  <a:lnTo>
                    <a:pt x="9097" y="4943"/>
                  </a:lnTo>
                  <a:lnTo>
                    <a:pt x="9447" y="5285"/>
                  </a:lnTo>
                  <a:lnTo>
                    <a:pt x="9573" y="4284"/>
                  </a:lnTo>
                  <a:lnTo>
                    <a:pt x="9586" y="4100"/>
                  </a:lnTo>
                  <a:lnTo>
                    <a:pt x="9689" y="3715"/>
                  </a:lnTo>
                  <a:lnTo>
                    <a:pt x="10409" y="2597"/>
                  </a:lnTo>
                  <a:lnTo>
                    <a:pt x="10460" y="2354"/>
                  </a:lnTo>
                  <a:lnTo>
                    <a:pt x="10459" y="1972"/>
                  </a:lnTo>
                  <a:lnTo>
                    <a:pt x="10438" y="1540"/>
                  </a:lnTo>
                  <a:lnTo>
                    <a:pt x="10340" y="942"/>
                  </a:lnTo>
                  <a:lnTo>
                    <a:pt x="10353" y="519"/>
                  </a:lnTo>
                  <a:lnTo>
                    <a:pt x="11473" y="0"/>
                  </a:lnTo>
                  <a:lnTo>
                    <a:pt x="11672" y="75"/>
                  </a:lnTo>
                  <a:lnTo>
                    <a:pt x="12399" y="356"/>
                  </a:lnTo>
                  <a:lnTo>
                    <a:pt x="12996" y="647"/>
                  </a:lnTo>
                  <a:lnTo>
                    <a:pt x="13317" y="1262"/>
                  </a:lnTo>
                  <a:lnTo>
                    <a:pt x="13627" y="1570"/>
                  </a:lnTo>
                  <a:lnTo>
                    <a:pt x="14678" y="1918"/>
                  </a:lnTo>
                  <a:lnTo>
                    <a:pt x="14859" y="2145"/>
                  </a:lnTo>
                  <a:lnTo>
                    <a:pt x="15372" y="3193"/>
                  </a:lnTo>
                  <a:lnTo>
                    <a:pt x="15518" y="3683"/>
                  </a:lnTo>
                  <a:lnTo>
                    <a:pt x="15406" y="4162"/>
                  </a:lnTo>
                  <a:lnTo>
                    <a:pt x="15635" y="4354"/>
                  </a:lnTo>
                  <a:lnTo>
                    <a:pt x="15730" y="4731"/>
                  </a:lnTo>
                  <a:lnTo>
                    <a:pt x="15721" y="4997"/>
                  </a:lnTo>
                  <a:lnTo>
                    <a:pt x="16933" y="5924"/>
                  </a:lnTo>
                  <a:lnTo>
                    <a:pt x="17127" y="6327"/>
                  </a:lnTo>
                  <a:lnTo>
                    <a:pt x="17241" y="6694"/>
                  </a:lnTo>
                  <a:lnTo>
                    <a:pt x="17842" y="7133"/>
                  </a:lnTo>
                  <a:lnTo>
                    <a:pt x="18201" y="7789"/>
                  </a:lnTo>
                  <a:lnTo>
                    <a:pt x="18279" y="8467"/>
                  </a:lnTo>
                  <a:lnTo>
                    <a:pt x="18890" y="9437"/>
                  </a:lnTo>
                  <a:lnTo>
                    <a:pt x="19229" y="8900"/>
                  </a:lnTo>
                  <a:lnTo>
                    <a:pt x="19802" y="9069"/>
                  </a:lnTo>
                  <a:lnTo>
                    <a:pt x="20685" y="8173"/>
                  </a:lnTo>
                  <a:lnTo>
                    <a:pt x="20847" y="8050"/>
                  </a:lnTo>
                  <a:lnTo>
                    <a:pt x="21111" y="7926"/>
                  </a:lnTo>
                  <a:lnTo>
                    <a:pt x="21777" y="7412"/>
                  </a:lnTo>
                  <a:lnTo>
                    <a:pt x="22420" y="7220"/>
                  </a:lnTo>
                  <a:lnTo>
                    <a:pt x="22660" y="8392"/>
                  </a:lnTo>
                  <a:lnTo>
                    <a:pt x="22783" y="9057"/>
                  </a:lnTo>
                  <a:lnTo>
                    <a:pt x="22810" y="9245"/>
                  </a:lnTo>
                  <a:lnTo>
                    <a:pt x="23344" y="9912"/>
                  </a:lnTo>
                  <a:lnTo>
                    <a:pt x="23496" y="10687"/>
                  </a:lnTo>
                  <a:lnTo>
                    <a:pt x="23586" y="11175"/>
                  </a:lnTo>
                  <a:lnTo>
                    <a:pt x="23715" y="11157"/>
                  </a:lnTo>
                  <a:lnTo>
                    <a:pt x="24031" y="11624"/>
                  </a:lnTo>
                  <a:lnTo>
                    <a:pt x="24107" y="11991"/>
                  </a:lnTo>
                  <a:lnTo>
                    <a:pt x="24156" y="12225"/>
                  </a:lnTo>
                  <a:lnTo>
                    <a:pt x="24198" y="12416"/>
                  </a:lnTo>
                  <a:lnTo>
                    <a:pt x="23922" y="12930"/>
                  </a:lnTo>
                  <a:lnTo>
                    <a:pt x="23392" y="13076"/>
                  </a:lnTo>
                  <a:lnTo>
                    <a:pt x="23288" y="13434"/>
                  </a:lnTo>
                  <a:lnTo>
                    <a:pt x="23492" y="13781"/>
                  </a:lnTo>
                  <a:lnTo>
                    <a:pt x="23582" y="14002"/>
                  </a:lnTo>
                  <a:lnTo>
                    <a:pt x="23715" y="14133"/>
                  </a:lnTo>
                  <a:lnTo>
                    <a:pt x="23948" y="14540"/>
                  </a:lnTo>
                  <a:lnTo>
                    <a:pt x="24039" y="14686"/>
                  </a:lnTo>
                  <a:lnTo>
                    <a:pt x="24246" y="15711"/>
                  </a:lnTo>
                  <a:lnTo>
                    <a:pt x="25140" y="15548"/>
                  </a:lnTo>
                  <a:lnTo>
                    <a:pt x="26537" y="17257"/>
                  </a:lnTo>
                  <a:lnTo>
                    <a:pt x="26730" y="17513"/>
                  </a:lnTo>
                  <a:lnTo>
                    <a:pt x="27082" y="17939"/>
                  </a:lnTo>
                  <a:lnTo>
                    <a:pt x="27082" y="18200"/>
                  </a:lnTo>
                  <a:lnTo>
                    <a:pt x="26991" y="20477"/>
                  </a:lnTo>
                  <a:lnTo>
                    <a:pt x="26952" y="21209"/>
                  </a:lnTo>
                  <a:lnTo>
                    <a:pt x="26939" y="21567"/>
                  </a:lnTo>
                  <a:lnTo>
                    <a:pt x="26758" y="21843"/>
                  </a:lnTo>
                  <a:lnTo>
                    <a:pt x="25722" y="23405"/>
                  </a:lnTo>
                  <a:lnTo>
                    <a:pt x="25424" y="23844"/>
                  </a:lnTo>
                  <a:lnTo>
                    <a:pt x="24945" y="24560"/>
                  </a:lnTo>
                  <a:lnTo>
                    <a:pt x="22641" y="25926"/>
                  </a:lnTo>
                  <a:lnTo>
                    <a:pt x="22433" y="26040"/>
                  </a:lnTo>
                  <a:lnTo>
                    <a:pt x="21125" y="26874"/>
                  </a:lnTo>
                  <a:lnTo>
                    <a:pt x="20370" y="27050"/>
                  </a:lnTo>
                  <a:lnTo>
                    <a:pt x="17806" y="27310"/>
                  </a:lnTo>
                  <a:lnTo>
                    <a:pt x="14691" y="27829"/>
                  </a:lnTo>
                  <a:lnTo>
                    <a:pt x="14103" y="27957"/>
                  </a:lnTo>
                  <a:lnTo>
                    <a:pt x="13350" y="28120"/>
                  </a:lnTo>
                  <a:lnTo>
                    <a:pt x="12669" y="27753"/>
                  </a:lnTo>
                  <a:lnTo>
                    <a:pt x="11958" y="26997"/>
                  </a:lnTo>
                  <a:lnTo>
                    <a:pt x="6611" y="27487"/>
                  </a:lnTo>
                  <a:lnTo>
                    <a:pt x="5225" y="27443"/>
                  </a:lnTo>
                  <a:lnTo>
                    <a:pt x="4322" y="27081"/>
                  </a:lnTo>
                  <a:lnTo>
                    <a:pt x="3934" y="26808"/>
                  </a:lnTo>
                  <a:lnTo>
                    <a:pt x="3808" y="26215"/>
                  </a:lnTo>
                  <a:lnTo>
                    <a:pt x="3961" y="26033"/>
                  </a:lnTo>
                  <a:lnTo>
                    <a:pt x="4549" y="25329"/>
                  </a:lnTo>
                  <a:lnTo>
                    <a:pt x="5285" y="24180"/>
                  </a:lnTo>
                  <a:lnTo>
                    <a:pt x="5126" y="23580"/>
                  </a:lnTo>
                  <a:lnTo>
                    <a:pt x="5066" y="23355"/>
                  </a:lnTo>
                  <a:lnTo>
                    <a:pt x="4496" y="22883"/>
                  </a:lnTo>
                  <a:lnTo>
                    <a:pt x="3983" y="22517"/>
                  </a:lnTo>
                  <a:lnTo>
                    <a:pt x="3473" y="22411"/>
                  </a:lnTo>
                  <a:lnTo>
                    <a:pt x="2900" y="22291"/>
                  </a:lnTo>
                  <a:lnTo>
                    <a:pt x="2147" y="22135"/>
                  </a:lnTo>
                  <a:lnTo>
                    <a:pt x="1237" y="21945"/>
                  </a:lnTo>
                  <a:lnTo>
                    <a:pt x="365" y="20560"/>
                  </a:lnTo>
                  <a:lnTo>
                    <a:pt x="319" y="20320"/>
                  </a:lnTo>
                  <a:lnTo>
                    <a:pt x="51" y="18898"/>
                  </a:lnTo>
                  <a:lnTo>
                    <a:pt x="0" y="18623"/>
                  </a:lnTo>
                  <a:lnTo>
                    <a:pt x="75" y="18340"/>
                  </a:lnTo>
                  <a:lnTo>
                    <a:pt x="326" y="17394"/>
                  </a:lnTo>
                  <a:lnTo>
                    <a:pt x="527" y="16634"/>
                  </a:lnTo>
                  <a:lnTo>
                    <a:pt x="840" y="16045"/>
                  </a:lnTo>
                  <a:lnTo>
                    <a:pt x="1135" y="15489"/>
                  </a:lnTo>
                  <a:lnTo>
                    <a:pt x="1339" y="15104"/>
                  </a:lnTo>
                  <a:lnTo>
                    <a:pt x="2126" y="14205"/>
                  </a:lnTo>
                  <a:lnTo>
                    <a:pt x="2309" y="13996"/>
                  </a:lnTo>
                  <a:lnTo>
                    <a:pt x="3125" y="13064"/>
                  </a:lnTo>
                  <a:lnTo>
                    <a:pt x="3034" y="12038"/>
                  </a:lnTo>
                  <a:lnTo>
                    <a:pt x="2961" y="11211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1" name="pg1372">
              <a:extLst>
                <a:ext uri="{FF2B5EF4-FFF2-40B4-BE49-F238E27FC236}">
                  <a16:creationId xmlns:a16="http://schemas.microsoft.com/office/drawing/2014/main" id="{88D69496-1DFE-7341-8C1D-0C16F8BB4DB1}"/>
                </a:ext>
              </a:extLst>
            </p:cNvPr>
            <p:cNvSpPr/>
            <p:nvPr/>
          </p:nvSpPr>
          <p:spPr>
            <a:xfrm>
              <a:off x="7408089" y="2850933"/>
              <a:ext cx="29079" cy="20184"/>
            </a:xfrm>
            <a:custGeom>
              <a:avLst/>
              <a:gdLst/>
              <a:ahLst/>
              <a:cxnLst/>
              <a:rect l="0" t="0" r="0" b="0"/>
              <a:pathLst>
                <a:path w="29079" h="20184">
                  <a:moveTo>
                    <a:pt x="19549" y="752"/>
                  </a:moveTo>
                  <a:lnTo>
                    <a:pt x="20157" y="1706"/>
                  </a:lnTo>
                  <a:lnTo>
                    <a:pt x="20834" y="1641"/>
                  </a:lnTo>
                  <a:lnTo>
                    <a:pt x="21835" y="737"/>
                  </a:lnTo>
                  <a:lnTo>
                    <a:pt x="24223" y="3777"/>
                  </a:lnTo>
                  <a:lnTo>
                    <a:pt x="24650" y="4135"/>
                  </a:lnTo>
                  <a:lnTo>
                    <a:pt x="25967" y="5170"/>
                  </a:lnTo>
                  <a:lnTo>
                    <a:pt x="26368" y="5481"/>
                  </a:lnTo>
                  <a:lnTo>
                    <a:pt x="29079" y="7605"/>
                  </a:lnTo>
                  <a:lnTo>
                    <a:pt x="28703" y="7605"/>
                  </a:lnTo>
                  <a:lnTo>
                    <a:pt x="28366" y="7702"/>
                  </a:lnTo>
                  <a:lnTo>
                    <a:pt x="28042" y="8021"/>
                  </a:lnTo>
                  <a:lnTo>
                    <a:pt x="27777" y="8429"/>
                  </a:lnTo>
                  <a:lnTo>
                    <a:pt x="27648" y="8479"/>
                  </a:lnTo>
                  <a:lnTo>
                    <a:pt x="27155" y="9159"/>
                  </a:lnTo>
                  <a:lnTo>
                    <a:pt x="27023" y="9581"/>
                  </a:lnTo>
                  <a:lnTo>
                    <a:pt x="26760" y="9906"/>
                  </a:lnTo>
                  <a:lnTo>
                    <a:pt x="26360" y="10198"/>
                  </a:lnTo>
                  <a:lnTo>
                    <a:pt x="26219" y="10329"/>
                  </a:lnTo>
                  <a:lnTo>
                    <a:pt x="25722" y="10826"/>
                  </a:lnTo>
                  <a:lnTo>
                    <a:pt x="25009" y="11711"/>
                  </a:lnTo>
                  <a:lnTo>
                    <a:pt x="24801" y="11788"/>
                  </a:lnTo>
                  <a:lnTo>
                    <a:pt x="24736" y="11476"/>
                  </a:lnTo>
                  <a:lnTo>
                    <a:pt x="22263" y="11989"/>
                  </a:lnTo>
                  <a:lnTo>
                    <a:pt x="21665" y="12100"/>
                  </a:lnTo>
                  <a:lnTo>
                    <a:pt x="21483" y="12147"/>
                  </a:lnTo>
                  <a:lnTo>
                    <a:pt x="21031" y="12227"/>
                  </a:lnTo>
                  <a:lnTo>
                    <a:pt x="20280" y="12649"/>
                  </a:lnTo>
                  <a:lnTo>
                    <a:pt x="19168" y="12934"/>
                  </a:lnTo>
                  <a:lnTo>
                    <a:pt x="16608" y="14034"/>
                  </a:lnTo>
                  <a:lnTo>
                    <a:pt x="16167" y="14195"/>
                  </a:lnTo>
                  <a:lnTo>
                    <a:pt x="15557" y="14387"/>
                  </a:lnTo>
                  <a:lnTo>
                    <a:pt x="14307" y="14506"/>
                  </a:lnTo>
                  <a:lnTo>
                    <a:pt x="14356" y="14744"/>
                  </a:lnTo>
                  <a:lnTo>
                    <a:pt x="13763" y="14913"/>
                  </a:lnTo>
                  <a:lnTo>
                    <a:pt x="13094" y="15372"/>
                  </a:lnTo>
                  <a:lnTo>
                    <a:pt x="12317" y="15874"/>
                  </a:lnTo>
                  <a:lnTo>
                    <a:pt x="11986" y="15977"/>
                  </a:lnTo>
                  <a:lnTo>
                    <a:pt x="11266" y="16035"/>
                  </a:lnTo>
                  <a:lnTo>
                    <a:pt x="10812" y="16550"/>
                  </a:lnTo>
                  <a:lnTo>
                    <a:pt x="10993" y="16876"/>
                  </a:lnTo>
                  <a:lnTo>
                    <a:pt x="10630" y="16928"/>
                  </a:lnTo>
                  <a:lnTo>
                    <a:pt x="10149" y="17082"/>
                  </a:lnTo>
                  <a:lnTo>
                    <a:pt x="9997" y="16854"/>
                  </a:lnTo>
                  <a:lnTo>
                    <a:pt x="9866" y="16805"/>
                  </a:lnTo>
                  <a:lnTo>
                    <a:pt x="9126" y="16860"/>
                  </a:lnTo>
                  <a:lnTo>
                    <a:pt x="8957" y="16996"/>
                  </a:lnTo>
                  <a:lnTo>
                    <a:pt x="8592" y="17631"/>
                  </a:lnTo>
                  <a:lnTo>
                    <a:pt x="8759" y="17967"/>
                  </a:lnTo>
                  <a:lnTo>
                    <a:pt x="8116" y="18159"/>
                  </a:lnTo>
                  <a:lnTo>
                    <a:pt x="7449" y="18673"/>
                  </a:lnTo>
                  <a:lnTo>
                    <a:pt x="7185" y="18797"/>
                  </a:lnTo>
                  <a:lnTo>
                    <a:pt x="6910" y="19046"/>
                  </a:lnTo>
                  <a:lnTo>
                    <a:pt x="6074" y="19727"/>
                  </a:lnTo>
                  <a:lnTo>
                    <a:pt x="5567" y="19647"/>
                  </a:lnTo>
                  <a:lnTo>
                    <a:pt x="5228" y="20184"/>
                  </a:lnTo>
                  <a:lnTo>
                    <a:pt x="4618" y="19214"/>
                  </a:lnTo>
                  <a:lnTo>
                    <a:pt x="4539" y="18536"/>
                  </a:lnTo>
                  <a:lnTo>
                    <a:pt x="4150" y="17860"/>
                  </a:lnTo>
                  <a:lnTo>
                    <a:pt x="3514" y="17390"/>
                  </a:lnTo>
                  <a:lnTo>
                    <a:pt x="3465" y="17073"/>
                  </a:lnTo>
                  <a:lnTo>
                    <a:pt x="3271" y="16671"/>
                  </a:lnTo>
                  <a:lnTo>
                    <a:pt x="2060" y="15744"/>
                  </a:lnTo>
                  <a:lnTo>
                    <a:pt x="2069" y="15478"/>
                  </a:lnTo>
                  <a:lnTo>
                    <a:pt x="1973" y="15101"/>
                  </a:lnTo>
                  <a:lnTo>
                    <a:pt x="1744" y="14909"/>
                  </a:lnTo>
                  <a:lnTo>
                    <a:pt x="1856" y="14430"/>
                  </a:lnTo>
                  <a:lnTo>
                    <a:pt x="1705" y="13508"/>
                  </a:lnTo>
                  <a:lnTo>
                    <a:pt x="1105" y="12606"/>
                  </a:lnTo>
                  <a:lnTo>
                    <a:pt x="194" y="11977"/>
                  </a:lnTo>
                  <a:lnTo>
                    <a:pt x="0" y="11700"/>
                  </a:lnTo>
                  <a:lnTo>
                    <a:pt x="326" y="11410"/>
                  </a:lnTo>
                  <a:lnTo>
                    <a:pt x="720" y="11213"/>
                  </a:lnTo>
                  <a:lnTo>
                    <a:pt x="1739" y="11362"/>
                  </a:lnTo>
                  <a:lnTo>
                    <a:pt x="1861" y="10610"/>
                  </a:lnTo>
                  <a:lnTo>
                    <a:pt x="2639" y="10257"/>
                  </a:lnTo>
                  <a:lnTo>
                    <a:pt x="2823" y="9966"/>
                  </a:lnTo>
                  <a:lnTo>
                    <a:pt x="2944" y="9252"/>
                  </a:lnTo>
                  <a:lnTo>
                    <a:pt x="3538" y="9335"/>
                  </a:lnTo>
                  <a:lnTo>
                    <a:pt x="3615" y="9011"/>
                  </a:lnTo>
                  <a:lnTo>
                    <a:pt x="3223" y="9026"/>
                  </a:lnTo>
                  <a:lnTo>
                    <a:pt x="3346" y="8359"/>
                  </a:lnTo>
                  <a:lnTo>
                    <a:pt x="3258" y="8080"/>
                  </a:lnTo>
                  <a:lnTo>
                    <a:pt x="3479" y="7740"/>
                  </a:lnTo>
                  <a:lnTo>
                    <a:pt x="3686" y="7854"/>
                  </a:lnTo>
                  <a:lnTo>
                    <a:pt x="4143" y="7221"/>
                  </a:lnTo>
                  <a:lnTo>
                    <a:pt x="4636" y="6232"/>
                  </a:lnTo>
                  <a:lnTo>
                    <a:pt x="4782" y="6261"/>
                  </a:lnTo>
                  <a:lnTo>
                    <a:pt x="4833" y="6022"/>
                  </a:lnTo>
                  <a:lnTo>
                    <a:pt x="5366" y="5454"/>
                  </a:lnTo>
                  <a:lnTo>
                    <a:pt x="5766" y="5244"/>
                  </a:lnTo>
                  <a:lnTo>
                    <a:pt x="5854" y="5100"/>
                  </a:lnTo>
                  <a:lnTo>
                    <a:pt x="5866" y="4813"/>
                  </a:lnTo>
                  <a:lnTo>
                    <a:pt x="6292" y="3993"/>
                  </a:lnTo>
                  <a:lnTo>
                    <a:pt x="6659" y="3034"/>
                  </a:lnTo>
                  <a:lnTo>
                    <a:pt x="6187" y="2932"/>
                  </a:lnTo>
                  <a:lnTo>
                    <a:pt x="6032" y="2444"/>
                  </a:lnTo>
                  <a:lnTo>
                    <a:pt x="5786" y="2444"/>
                  </a:lnTo>
                  <a:lnTo>
                    <a:pt x="5636" y="1953"/>
                  </a:lnTo>
                  <a:lnTo>
                    <a:pt x="5745" y="1467"/>
                  </a:lnTo>
                  <a:lnTo>
                    <a:pt x="5922" y="1234"/>
                  </a:lnTo>
                  <a:lnTo>
                    <a:pt x="6368" y="1126"/>
                  </a:lnTo>
                  <a:lnTo>
                    <a:pt x="6912" y="1598"/>
                  </a:lnTo>
                  <a:lnTo>
                    <a:pt x="7546" y="1761"/>
                  </a:lnTo>
                  <a:lnTo>
                    <a:pt x="8053" y="2091"/>
                  </a:lnTo>
                  <a:lnTo>
                    <a:pt x="8556" y="2720"/>
                  </a:lnTo>
                  <a:lnTo>
                    <a:pt x="8660" y="2395"/>
                  </a:lnTo>
                  <a:lnTo>
                    <a:pt x="9029" y="1976"/>
                  </a:lnTo>
                  <a:lnTo>
                    <a:pt x="9594" y="1335"/>
                  </a:lnTo>
                  <a:lnTo>
                    <a:pt x="10913" y="915"/>
                  </a:lnTo>
                  <a:lnTo>
                    <a:pt x="13826" y="492"/>
                  </a:lnTo>
                  <a:lnTo>
                    <a:pt x="14758" y="167"/>
                  </a:lnTo>
                  <a:lnTo>
                    <a:pt x="15651" y="0"/>
                  </a:lnTo>
                  <a:lnTo>
                    <a:pt x="16299" y="53"/>
                  </a:lnTo>
                  <a:lnTo>
                    <a:pt x="17068" y="334"/>
                  </a:lnTo>
                  <a:lnTo>
                    <a:pt x="17814" y="606"/>
                  </a:lnTo>
                  <a:lnTo>
                    <a:pt x="18578" y="899"/>
                  </a:lnTo>
                  <a:lnTo>
                    <a:pt x="19368" y="882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2" name="pg1373">
              <a:extLst>
                <a:ext uri="{FF2B5EF4-FFF2-40B4-BE49-F238E27FC236}">
                  <a16:creationId xmlns:a16="http://schemas.microsoft.com/office/drawing/2014/main" id="{9972163E-407E-9B40-8D54-0626F3B17F13}"/>
                </a:ext>
              </a:extLst>
            </p:cNvPr>
            <p:cNvSpPr/>
            <p:nvPr/>
          </p:nvSpPr>
          <p:spPr>
            <a:xfrm>
              <a:off x="7416682" y="2859413"/>
              <a:ext cx="20772" cy="25729"/>
            </a:xfrm>
            <a:custGeom>
              <a:avLst/>
              <a:gdLst/>
              <a:ahLst/>
              <a:cxnLst/>
              <a:rect l="0" t="0" r="0" b="0"/>
              <a:pathLst>
                <a:path w="20772" h="25729">
                  <a:moveTo>
                    <a:pt x="166" y="9488"/>
                  </a:moveTo>
                  <a:lnTo>
                    <a:pt x="0" y="9152"/>
                  </a:lnTo>
                  <a:lnTo>
                    <a:pt x="364" y="8516"/>
                  </a:lnTo>
                  <a:lnTo>
                    <a:pt x="533" y="8380"/>
                  </a:lnTo>
                  <a:lnTo>
                    <a:pt x="1273" y="8325"/>
                  </a:lnTo>
                  <a:lnTo>
                    <a:pt x="1405" y="8374"/>
                  </a:lnTo>
                  <a:lnTo>
                    <a:pt x="1556" y="8603"/>
                  </a:lnTo>
                  <a:lnTo>
                    <a:pt x="2038" y="8361"/>
                  </a:lnTo>
                  <a:lnTo>
                    <a:pt x="2400" y="8397"/>
                  </a:lnTo>
                  <a:lnTo>
                    <a:pt x="2219" y="8070"/>
                  </a:lnTo>
                  <a:lnTo>
                    <a:pt x="2673" y="7556"/>
                  </a:lnTo>
                  <a:lnTo>
                    <a:pt x="3393" y="7498"/>
                  </a:lnTo>
                  <a:lnTo>
                    <a:pt x="3661" y="7301"/>
                  </a:lnTo>
                  <a:lnTo>
                    <a:pt x="4501" y="6893"/>
                  </a:lnTo>
                  <a:lnTo>
                    <a:pt x="5171" y="6433"/>
                  </a:lnTo>
                  <a:lnTo>
                    <a:pt x="5786" y="6161"/>
                  </a:lnTo>
                  <a:lnTo>
                    <a:pt x="5714" y="6026"/>
                  </a:lnTo>
                  <a:lnTo>
                    <a:pt x="6965" y="5907"/>
                  </a:lnTo>
                  <a:lnTo>
                    <a:pt x="7626" y="5831"/>
                  </a:lnTo>
                  <a:lnTo>
                    <a:pt x="8015" y="5554"/>
                  </a:lnTo>
                  <a:lnTo>
                    <a:pt x="10575" y="4455"/>
                  </a:lnTo>
                  <a:lnTo>
                    <a:pt x="11648" y="4054"/>
                  </a:lnTo>
                  <a:lnTo>
                    <a:pt x="12438" y="3748"/>
                  </a:lnTo>
                  <a:lnTo>
                    <a:pt x="12890" y="3668"/>
                  </a:lnTo>
                  <a:lnTo>
                    <a:pt x="13072" y="3621"/>
                  </a:lnTo>
                  <a:lnTo>
                    <a:pt x="13670" y="3509"/>
                  </a:lnTo>
                  <a:lnTo>
                    <a:pt x="16143" y="2997"/>
                  </a:lnTo>
                  <a:lnTo>
                    <a:pt x="16208" y="3308"/>
                  </a:lnTo>
                  <a:lnTo>
                    <a:pt x="16416" y="3232"/>
                  </a:lnTo>
                  <a:lnTo>
                    <a:pt x="17129" y="2347"/>
                  </a:lnTo>
                  <a:lnTo>
                    <a:pt x="17626" y="1849"/>
                  </a:lnTo>
                  <a:lnTo>
                    <a:pt x="17767" y="1719"/>
                  </a:lnTo>
                  <a:lnTo>
                    <a:pt x="18167" y="1427"/>
                  </a:lnTo>
                  <a:lnTo>
                    <a:pt x="18430" y="1102"/>
                  </a:lnTo>
                  <a:lnTo>
                    <a:pt x="18562" y="679"/>
                  </a:lnTo>
                  <a:lnTo>
                    <a:pt x="19055" y="0"/>
                  </a:lnTo>
                  <a:lnTo>
                    <a:pt x="19212" y="17"/>
                  </a:lnTo>
                  <a:lnTo>
                    <a:pt x="20429" y="3063"/>
                  </a:lnTo>
                  <a:lnTo>
                    <a:pt x="20751" y="3794"/>
                  </a:lnTo>
                  <a:lnTo>
                    <a:pt x="20772" y="4431"/>
                  </a:lnTo>
                  <a:lnTo>
                    <a:pt x="19790" y="4604"/>
                  </a:lnTo>
                  <a:lnTo>
                    <a:pt x="18520" y="5056"/>
                  </a:lnTo>
                  <a:lnTo>
                    <a:pt x="18309" y="5494"/>
                  </a:lnTo>
                  <a:lnTo>
                    <a:pt x="18679" y="7072"/>
                  </a:lnTo>
                  <a:lnTo>
                    <a:pt x="18738" y="7269"/>
                  </a:lnTo>
                  <a:lnTo>
                    <a:pt x="18775" y="8558"/>
                  </a:lnTo>
                  <a:lnTo>
                    <a:pt x="18710" y="9384"/>
                  </a:lnTo>
                  <a:lnTo>
                    <a:pt x="18742" y="11107"/>
                  </a:lnTo>
                  <a:lnTo>
                    <a:pt x="18778" y="11562"/>
                  </a:lnTo>
                  <a:lnTo>
                    <a:pt x="18773" y="11856"/>
                  </a:lnTo>
                  <a:lnTo>
                    <a:pt x="18761" y="12361"/>
                  </a:lnTo>
                  <a:lnTo>
                    <a:pt x="18538" y="12962"/>
                  </a:lnTo>
                  <a:lnTo>
                    <a:pt x="18444" y="14424"/>
                  </a:lnTo>
                  <a:lnTo>
                    <a:pt x="18867" y="16606"/>
                  </a:lnTo>
                  <a:lnTo>
                    <a:pt x="18437" y="16794"/>
                  </a:lnTo>
                  <a:lnTo>
                    <a:pt x="18081" y="16889"/>
                  </a:lnTo>
                  <a:lnTo>
                    <a:pt x="17662" y="16955"/>
                  </a:lnTo>
                  <a:lnTo>
                    <a:pt x="16809" y="17370"/>
                  </a:lnTo>
                  <a:lnTo>
                    <a:pt x="16835" y="17549"/>
                  </a:lnTo>
                  <a:lnTo>
                    <a:pt x="16743" y="17969"/>
                  </a:lnTo>
                  <a:lnTo>
                    <a:pt x="16851" y="19006"/>
                  </a:lnTo>
                  <a:lnTo>
                    <a:pt x="16895" y="19276"/>
                  </a:lnTo>
                  <a:lnTo>
                    <a:pt x="16596" y="19319"/>
                  </a:lnTo>
                  <a:lnTo>
                    <a:pt x="16656" y="18869"/>
                  </a:lnTo>
                  <a:lnTo>
                    <a:pt x="16368" y="18946"/>
                  </a:lnTo>
                  <a:lnTo>
                    <a:pt x="16330" y="19595"/>
                  </a:lnTo>
                  <a:lnTo>
                    <a:pt x="16087" y="19905"/>
                  </a:lnTo>
                  <a:lnTo>
                    <a:pt x="16284" y="20207"/>
                  </a:lnTo>
                  <a:lnTo>
                    <a:pt x="15828" y="20165"/>
                  </a:lnTo>
                  <a:lnTo>
                    <a:pt x="14209" y="21353"/>
                  </a:lnTo>
                  <a:lnTo>
                    <a:pt x="13455" y="21713"/>
                  </a:lnTo>
                  <a:lnTo>
                    <a:pt x="13559" y="22592"/>
                  </a:lnTo>
                  <a:lnTo>
                    <a:pt x="13823" y="22666"/>
                  </a:lnTo>
                  <a:lnTo>
                    <a:pt x="12801" y="22634"/>
                  </a:lnTo>
                  <a:lnTo>
                    <a:pt x="12122" y="22868"/>
                  </a:lnTo>
                  <a:lnTo>
                    <a:pt x="10024" y="24657"/>
                  </a:lnTo>
                  <a:lnTo>
                    <a:pt x="8677" y="24966"/>
                  </a:lnTo>
                  <a:lnTo>
                    <a:pt x="7789" y="25729"/>
                  </a:lnTo>
                  <a:lnTo>
                    <a:pt x="7745" y="25357"/>
                  </a:lnTo>
                  <a:lnTo>
                    <a:pt x="7797" y="25227"/>
                  </a:lnTo>
                  <a:lnTo>
                    <a:pt x="7888" y="24787"/>
                  </a:lnTo>
                  <a:lnTo>
                    <a:pt x="7719" y="24153"/>
                  </a:lnTo>
                  <a:lnTo>
                    <a:pt x="7317" y="24330"/>
                  </a:lnTo>
                  <a:lnTo>
                    <a:pt x="7270" y="24162"/>
                  </a:lnTo>
                  <a:lnTo>
                    <a:pt x="7564" y="23714"/>
                  </a:lnTo>
                  <a:lnTo>
                    <a:pt x="7409" y="22510"/>
                  </a:lnTo>
                  <a:lnTo>
                    <a:pt x="6994" y="22559"/>
                  </a:lnTo>
                  <a:lnTo>
                    <a:pt x="6878" y="22087"/>
                  </a:lnTo>
                  <a:lnTo>
                    <a:pt x="7124" y="21502"/>
                  </a:lnTo>
                  <a:lnTo>
                    <a:pt x="6968" y="20477"/>
                  </a:lnTo>
                  <a:lnTo>
                    <a:pt x="6489" y="19241"/>
                  </a:lnTo>
                  <a:lnTo>
                    <a:pt x="6191" y="18655"/>
                  </a:lnTo>
                  <a:lnTo>
                    <a:pt x="6062" y="18558"/>
                  </a:lnTo>
                  <a:lnTo>
                    <a:pt x="5881" y="17728"/>
                  </a:lnTo>
                  <a:lnTo>
                    <a:pt x="4016" y="17875"/>
                  </a:lnTo>
                  <a:lnTo>
                    <a:pt x="2885" y="17816"/>
                  </a:lnTo>
                  <a:lnTo>
                    <a:pt x="1992" y="17978"/>
                  </a:lnTo>
                  <a:lnTo>
                    <a:pt x="1784" y="16954"/>
                  </a:lnTo>
                  <a:lnTo>
                    <a:pt x="1694" y="16807"/>
                  </a:lnTo>
                  <a:lnTo>
                    <a:pt x="1461" y="16401"/>
                  </a:lnTo>
                  <a:lnTo>
                    <a:pt x="1328" y="16269"/>
                  </a:lnTo>
                  <a:lnTo>
                    <a:pt x="1237" y="16048"/>
                  </a:lnTo>
                  <a:lnTo>
                    <a:pt x="1033" y="15701"/>
                  </a:lnTo>
                  <a:lnTo>
                    <a:pt x="1154" y="15335"/>
                  </a:lnTo>
                  <a:lnTo>
                    <a:pt x="1668" y="15197"/>
                  </a:lnTo>
                  <a:lnTo>
                    <a:pt x="1943" y="14683"/>
                  </a:lnTo>
                  <a:lnTo>
                    <a:pt x="1901" y="14492"/>
                  </a:lnTo>
                  <a:lnTo>
                    <a:pt x="1852" y="14258"/>
                  </a:lnTo>
                  <a:lnTo>
                    <a:pt x="1777" y="13892"/>
                  </a:lnTo>
                  <a:lnTo>
                    <a:pt x="1460" y="13424"/>
                  </a:lnTo>
                  <a:lnTo>
                    <a:pt x="1331" y="13442"/>
                  </a:lnTo>
                  <a:lnTo>
                    <a:pt x="1242" y="12954"/>
                  </a:lnTo>
                  <a:lnTo>
                    <a:pt x="1089" y="12179"/>
                  </a:lnTo>
                  <a:lnTo>
                    <a:pt x="555" y="11512"/>
                  </a:lnTo>
                  <a:lnTo>
                    <a:pt x="529" y="11324"/>
                  </a:lnTo>
                  <a:lnTo>
                    <a:pt x="343" y="10343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3" name="pg1374">
              <a:extLst>
                <a:ext uri="{FF2B5EF4-FFF2-40B4-BE49-F238E27FC236}">
                  <a16:creationId xmlns:a16="http://schemas.microsoft.com/office/drawing/2014/main" id="{EAFCBB5E-72B0-EF43-A643-3A34358B6D35}"/>
                </a:ext>
              </a:extLst>
            </p:cNvPr>
            <p:cNvSpPr/>
            <p:nvPr/>
          </p:nvSpPr>
          <p:spPr>
            <a:xfrm>
              <a:off x="7425735" y="2880411"/>
              <a:ext cx="2706" cy="2960"/>
            </a:xfrm>
            <a:custGeom>
              <a:avLst/>
              <a:gdLst/>
              <a:ahLst/>
              <a:cxnLst/>
              <a:rect l="0" t="0" r="0" b="0"/>
              <a:pathLst>
                <a:path w="2706" h="2960">
                  <a:moveTo>
                    <a:pt x="2032" y="731"/>
                  </a:moveTo>
                  <a:lnTo>
                    <a:pt x="1942" y="439"/>
                  </a:lnTo>
                  <a:lnTo>
                    <a:pt x="1385" y="0"/>
                  </a:lnTo>
                  <a:lnTo>
                    <a:pt x="776" y="113"/>
                  </a:lnTo>
                  <a:lnTo>
                    <a:pt x="647" y="618"/>
                  </a:lnTo>
                  <a:lnTo>
                    <a:pt x="64" y="1626"/>
                  </a:lnTo>
                  <a:lnTo>
                    <a:pt x="0" y="1968"/>
                  </a:lnTo>
                  <a:lnTo>
                    <a:pt x="129" y="2147"/>
                  </a:lnTo>
                  <a:lnTo>
                    <a:pt x="634" y="2293"/>
                  </a:lnTo>
                  <a:lnTo>
                    <a:pt x="997" y="2635"/>
                  </a:lnTo>
                  <a:lnTo>
                    <a:pt x="1165" y="2960"/>
                  </a:lnTo>
                  <a:lnTo>
                    <a:pt x="2706" y="1756"/>
                  </a:lnTo>
                  <a:lnTo>
                    <a:pt x="2654" y="1561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4" name="pg1375">
              <a:extLst>
                <a:ext uri="{FF2B5EF4-FFF2-40B4-BE49-F238E27FC236}">
                  <a16:creationId xmlns:a16="http://schemas.microsoft.com/office/drawing/2014/main" id="{9C5AFE5B-EF0A-154E-AA56-B4125148A9BA}"/>
                </a:ext>
              </a:extLst>
            </p:cNvPr>
            <p:cNvSpPr/>
            <p:nvPr/>
          </p:nvSpPr>
          <p:spPr>
            <a:xfrm>
              <a:off x="7424868" y="2879825"/>
              <a:ext cx="1605" cy="2374"/>
            </a:xfrm>
            <a:custGeom>
              <a:avLst/>
              <a:gdLst/>
              <a:ahLst/>
              <a:cxnLst/>
              <a:rect l="0" t="0" r="0" b="0"/>
              <a:pathLst>
                <a:path w="1605" h="2374">
                  <a:moveTo>
                    <a:pt x="1605" y="562"/>
                  </a:moveTo>
                  <a:lnTo>
                    <a:pt x="1566" y="276"/>
                  </a:lnTo>
                  <a:lnTo>
                    <a:pt x="1281" y="65"/>
                  </a:lnTo>
                  <a:lnTo>
                    <a:pt x="841" y="0"/>
                  </a:lnTo>
                  <a:lnTo>
                    <a:pt x="90" y="634"/>
                  </a:lnTo>
                  <a:lnTo>
                    <a:pt x="0" y="894"/>
                  </a:lnTo>
                  <a:lnTo>
                    <a:pt x="12" y="1089"/>
                  </a:lnTo>
                  <a:lnTo>
                    <a:pt x="349" y="2374"/>
                  </a:lnTo>
                  <a:lnTo>
                    <a:pt x="660" y="2342"/>
                  </a:lnTo>
                  <a:lnTo>
                    <a:pt x="1009" y="1496"/>
                  </a:lnTo>
                  <a:lnTo>
                    <a:pt x="1061" y="1073"/>
                  </a:lnTo>
                  <a:lnTo>
                    <a:pt x="1242" y="764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5" name="pg1376">
              <a:extLst>
                <a:ext uri="{FF2B5EF4-FFF2-40B4-BE49-F238E27FC236}">
                  <a16:creationId xmlns:a16="http://schemas.microsoft.com/office/drawing/2014/main" id="{FEF65F78-6C23-B54D-AFC0-DBDA70927440}"/>
                </a:ext>
              </a:extLst>
            </p:cNvPr>
            <p:cNvSpPr/>
            <p:nvPr/>
          </p:nvSpPr>
          <p:spPr>
            <a:xfrm>
              <a:off x="7425205" y="2882753"/>
              <a:ext cx="1468" cy="1122"/>
            </a:xfrm>
            <a:custGeom>
              <a:avLst/>
              <a:gdLst/>
              <a:ahLst/>
              <a:cxnLst/>
              <a:rect l="0" t="0" r="0" b="0"/>
              <a:pathLst>
                <a:path w="1468" h="1122">
                  <a:moveTo>
                    <a:pt x="1468" y="550"/>
                  </a:moveTo>
                  <a:lnTo>
                    <a:pt x="1152" y="178"/>
                  </a:lnTo>
                  <a:lnTo>
                    <a:pt x="828" y="0"/>
                  </a:lnTo>
                  <a:lnTo>
                    <a:pt x="466" y="16"/>
                  </a:lnTo>
                  <a:lnTo>
                    <a:pt x="129" y="260"/>
                  </a:lnTo>
                  <a:lnTo>
                    <a:pt x="0" y="585"/>
                  </a:lnTo>
                  <a:lnTo>
                    <a:pt x="90" y="1024"/>
                  </a:lnTo>
                  <a:lnTo>
                    <a:pt x="492" y="1122"/>
                  </a:lnTo>
                  <a:lnTo>
                    <a:pt x="1048" y="1089"/>
                  </a:lnTo>
                  <a:lnTo>
                    <a:pt x="1398" y="797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6" name="pg1377">
              <a:extLst>
                <a:ext uri="{FF2B5EF4-FFF2-40B4-BE49-F238E27FC236}">
                  <a16:creationId xmlns:a16="http://schemas.microsoft.com/office/drawing/2014/main" id="{3A14DB28-C0D7-3D48-9762-37860DBC9D31}"/>
                </a:ext>
              </a:extLst>
            </p:cNvPr>
            <p:cNvSpPr/>
            <p:nvPr/>
          </p:nvSpPr>
          <p:spPr>
            <a:xfrm>
              <a:off x="7423625" y="2879191"/>
              <a:ext cx="832" cy="2327"/>
            </a:xfrm>
            <a:custGeom>
              <a:avLst/>
              <a:gdLst/>
              <a:ahLst/>
              <a:cxnLst/>
              <a:rect l="0" t="0" r="0" b="0"/>
              <a:pathLst>
                <a:path w="832" h="2327">
                  <a:moveTo>
                    <a:pt x="832" y="2327"/>
                  </a:moveTo>
                  <a:lnTo>
                    <a:pt x="712" y="1594"/>
                  </a:lnTo>
                  <a:lnTo>
                    <a:pt x="789" y="1154"/>
                  </a:lnTo>
                  <a:lnTo>
                    <a:pt x="608" y="536"/>
                  </a:lnTo>
                  <a:lnTo>
                    <a:pt x="362" y="146"/>
                  </a:lnTo>
                  <a:lnTo>
                    <a:pt x="116" y="0"/>
                  </a:lnTo>
                  <a:lnTo>
                    <a:pt x="0" y="178"/>
                  </a:lnTo>
                  <a:lnTo>
                    <a:pt x="77" y="878"/>
                  </a:lnTo>
                  <a:lnTo>
                    <a:pt x="686" y="226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7" name="pg1378">
              <a:extLst>
                <a:ext uri="{FF2B5EF4-FFF2-40B4-BE49-F238E27FC236}">
                  <a16:creationId xmlns:a16="http://schemas.microsoft.com/office/drawing/2014/main" id="{B1BAACB9-05E0-1C4C-B1BF-EB2B109E10FF}"/>
                </a:ext>
              </a:extLst>
            </p:cNvPr>
            <p:cNvSpPr/>
            <p:nvPr/>
          </p:nvSpPr>
          <p:spPr>
            <a:xfrm>
              <a:off x="7431669" y="2833785"/>
              <a:ext cx="34958" cy="53356"/>
            </a:xfrm>
            <a:custGeom>
              <a:avLst/>
              <a:gdLst/>
              <a:ahLst/>
              <a:cxnLst/>
              <a:rect l="0" t="0" r="0" b="0"/>
              <a:pathLst>
                <a:path w="34958" h="53356">
                  <a:moveTo>
                    <a:pt x="26413" y="22305"/>
                  </a:moveTo>
                  <a:lnTo>
                    <a:pt x="26426" y="23753"/>
                  </a:lnTo>
                  <a:lnTo>
                    <a:pt x="26491" y="24273"/>
                  </a:lnTo>
                  <a:lnTo>
                    <a:pt x="26063" y="24387"/>
                  </a:lnTo>
                  <a:lnTo>
                    <a:pt x="26607" y="25184"/>
                  </a:lnTo>
                  <a:lnTo>
                    <a:pt x="26814" y="27136"/>
                  </a:lnTo>
                  <a:lnTo>
                    <a:pt x="27099" y="27201"/>
                  </a:lnTo>
                  <a:lnTo>
                    <a:pt x="27397" y="28828"/>
                  </a:lnTo>
                  <a:lnTo>
                    <a:pt x="27695" y="29576"/>
                  </a:lnTo>
                  <a:lnTo>
                    <a:pt x="28265" y="30682"/>
                  </a:lnTo>
                  <a:lnTo>
                    <a:pt x="29637" y="33025"/>
                  </a:lnTo>
                  <a:lnTo>
                    <a:pt x="28886" y="33252"/>
                  </a:lnTo>
                  <a:lnTo>
                    <a:pt x="27293" y="33382"/>
                  </a:lnTo>
                  <a:lnTo>
                    <a:pt x="26180" y="34196"/>
                  </a:lnTo>
                  <a:lnTo>
                    <a:pt x="25495" y="34430"/>
                  </a:lnTo>
                  <a:lnTo>
                    <a:pt x="25359" y="34529"/>
                  </a:lnTo>
                  <a:lnTo>
                    <a:pt x="25740" y="35139"/>
                  </a:lnTo>
                  <a:lnTo>
                    <a:pt x="25960" y="34960"/>
                  </a:lnTo>
                  <a:lnTo>
                    <a:pt x="26646" y="35725"/>
                  </a:lnTo>
                  <a:lnTo>
                    <a:pt x="27021" y="37335"/>
                  </a:lnTo>
                  <a:lnTo>
                    <a:pt x="27319" y="39254"/>
                  </a:lnTo>
                  <a:lnTo>
                    <a:pt x="27229" y="39693"/>
                  </a:lnTo>
                  <a:lnTo>
                    <a:pt x="27850" y="40572"/>
                  </a:lnTo>
                  <a:lnTo>
                    <a:pt x="28151" y="42022"/>
                  </a:lnTo>
                  <a:lnTo>
                    <a:pt x="28497" y="42660"/>
                  </a:lnTo>
                  <a:lnTo>
                    <a:pt x="28756" y="42605"/>
                  </a:lnTo>
                  <a:lnTo>
                    <a:pt x="28731" y="42914"/>
                  </a:lnTo>
                  <a:lnTo>
                    <a:pt x="29378" y="43516"/>
                  </a:lnTo>
                  <a:lnTo>
                    <a:pt x="29611" y="43565"/>
                  </a:lnTo>
                  <a:lnTo>
                    <a:pt x="29676" y="43028"/>
                  </a:lnTo>
                  <a:lnTo>
                    <a:pt x="30103" y="44020"/>
                  </a:lnTo>
                  <a:lnTo>
                    <a:pt x="30349" y="44248"/>
                  </a:lnTo>
                  <a:lnTo>
                    <a:pt x="30854" y="43630"/>
                  </a:lnTo>
                  <a:lnTo>
                    <a:pt x="30491" y="43386"/>
                  </a:lnTo>
                  <a:lnTo>
                    <a:pt x="30699" y="43060"/>
                  </a:lnTo>
                  <a:lnTo>
                    <a:pt x="30582" y="43418"/>
                  </a:lnTo>
                  <a:lnTo>
                    <a:pt x="30921" y="43387"/>
                  </a:lnTo>
                  <a:lnTo>
                    <a:pt x="31314" y="42977"/>
                  </a:lnTo>
                  <a:lnTo>
                    <a:pt x="31310" y="43175"/>
                  </a:lnTo>
                  <a:lnTo>
                    <a:pt x="31271" y="43303"/>
                  </a:lnTo>
                  <a:lnTo>
                    <a:pt x="31082" y="43407"/>
                  </a:lnTo>
                  <a:lnTo>
                    <a:pt x="31076" y="43591"/>
                  </a:lnTo>
                  <a:lnTo>
                    <a:pt x="31217" y="43776"/>
                  </a:lnTo>
                  <a:lnTo>
                    <a:pt x="32110" y="44053"/>
                  </a:lnTo>
                  <a:lnTo>
                    <a:pt x="31903" y="44459"/>
                  </a:lnTo>
                  <a:lnTo>
                    <a:pt x="31898" y="45472"/>
                  </a:lnTo>
                  <a:lnTo>
                    <a:pt x="31976" y="45831"/>
                  </a:lnTo>
                  <a:lnTo>
                    <a:pt x="32143" y="45956"/>
                  </a:lnTo>
                  <a:lnTo>
                    <a:pt x="32477" y="45885"/>
                  </a:lnTo>
                  <a:lnTo>
                    <a:pt x="32846" y="46649"/>
                  </a:lnTo>
                  <a:lnTo>
                    <a:pt x="33314" y="46341"/>
                  </a:lnTo>
                  <a:lnTo>
                    <a:pt x="32942" y="46164"/>
                  </a:lnTo>
                  <a:lnTo>
                    <a:pt x="32867" y="45722"/>
                  </a:lnTo>
                  <a:lnTo>
                    <a:pt x="33342" y="45274"/>
                  </a:lnTo>
                  <a:lnTo>
                    <a:pt x="33451" y="44832"/>
                  </a:lnTo>
                  <a:lnTo>
                    <a:pt x="33359" y="44568"/>
                  </a:lnTo>
                  <a:lnTo>
                    <a:pt x="32716" y="44676"/>
                  </a:lnTo>
                  <a:lnTo>
                    <a:pt x="32641" y="44541"/>
                  </a:lnTo>
                  <a:lnTo>
                    <a:pt x="33308" y="44174"/>
                  </a:lnTo>
                  <a:lnTo>
                    <a:pt x="34007" y="43504"/>
                  </a:lnTo>
                  <a:lnTo>
                    <a:pt x="34483" y="43313"/>
                  </a:lnTo>
                  <a:lnTo>
                    <a:pt x="34685" y="42909"/>
                  </a:lnTo>
                  <a:lnTo>
                    <a:pt x="34751" y="42605"/>
                  </a:lnTo>
                  <a:lnTo>
                    <a:pt x="34933" y="42621"/>
                  </a:lnTo>
                  <a:lnTo>
                    <a:pt x="34933" y="43223"/>
                  </a:lnTo>
                  <a:lnTo>
                    <a:pt x="34933" y="43858"/>
                  </a:lnTo>
                  <a:lnTo>
                    <a:pt x="34945" y="44346"/>
                  </a:lnTo>
                  <a:lnTo>
                    <a:pt x="34656" y="44405"/>
                  </a:lnTo>
                  <a:lnTo>
                    <a:pt x="34490" y="44547"/>
                  </a:lnTo>
                  <a:lnTo>
                    <a:pt x="34379" y="44762"/>
                  </a:lnTo>
                  <a:lnTo>
                    <a:pt x="34303" y="45476"/>
                  </a:lnTo>
                  <a:lnTo>
                    <a:pt x="34375" y="45831"/>
                  </a:lnTo>
                  <a:lnTo>
                    <a:pt x="34932" y="45956"/>
                  </a:lnTo>
                  <a:lnTo>
                    <a:pt x="34932" y="46167"/>
                  </a:lnTo>
                  <a:lnTo>
                    <a:pt x="34932" y="46720"/>
                  </a:lnTo>
                  <a:lnTo>
                    <a:pt x="34932" y="46932"/>
                  </a:lnTo>
                  <a:lnTo>
                    <a:pt x="34932" y="47127"/>
                  </a:lnTo>
                  <a:lnTo>
                    <a:pt x="34311" y="46802"/>
                  </a:lnTo>
                  <a:lnTo>
                    <a:pt x="33495" y="46948"/>
                  </a:lnTo>
                  <a:lnTo>
                    <a:pt x="33275" y="48005"/>
                  </a:lnTo>
                  <a:lnTo>
                    <a:pt x="33910" y="48119"/>
                  </a:lnTo>
                  <a:lnTo>
                    <a:pt x="34699" y="48005"/>
                  </a:lnTo>
                  <a:lnTo>
                    <a:pt x="34945" y="47745"/>
                  </a:lnTo>
                  <a:lnTo>
                    <a:pt x="34945" y="48282"/>
                  </a:lnTo>
                  <a:lnTo>
                    <a:pt x="34945" y="49355"/>
                  </a:lnTo>
                  <a:lnTo>
                    <a:pt x="34945" y="49502"/>
                  </a:lnTo>
                  <a:lnTo>
                    <a:pt x="34945" y="49811"/>
                  </a:lnTo>
                  <a:lnTo>
                    <a:pt x="34958" y="50445"/>
                  </a:lnTo>
                  <a:lnTo>
                    <a:pt x="33262" y="50835"/>
                  </a:lnTo>
                  <a:lnTo>
                    <a:pt x="32744" y="50751"/>
                  </a:lnTo>
                  <a:lnTo>
                    <a:pt x="32670" y="50575"/>
                  </a:lnTo>
                  <a:lnTo>
                    <a:pt x="32725" y="50399"/>
                  </a:lnTo>
                  <a:lnTo>
                    <a:pt x="33978" y="50015"/>
                  </a:lnTo>
                  <a:lnTo>
                    <a:pt x="33924" y="49779"/>
                  </a:lnTo>
                  <a:lnTo>
                    <a:pt x="33653" y="49984"/>
                  </a:lnTo>
                  <a:lnTo>
                    <a:pt x="33226" y="49991"/>
                  </a:lnTo>
                  <a:lnTo>
                    <a:pt x="33317" y="49744"/>
                  </a:lnTo>
                  <a:lnTo>
                    <a:pt x="34132" y="49519"/>
                  </a:lnTo>
                  <a:lnTo>
                    <a:pt x="34494" y="49285"/>
                  </a:lnTo>
                  <a:lnTo>
                    <a:pt x="34309" y="49180"/>
                  </a:lnTo>
                  <a:lnTo>
                    <a:pt x="33396" y="49038"/>
                  </a:lnTo>
                  <a:lnTo>
                    <a:pt x="33246" y="48489"/>
                  </a:lnTo>
                  <a:lnTo>
                    <a:pt x="32977" y="48379"/>
                  </a:lnTo>
                  <a:lnTo>
                    <a:pt x="32822" y="49030"/>
                  </a:lnTo>
                  <a:lnTo>
                    <a:pt x="31838" y="49339"/>
                  </a:lnTo>
                  <a:lnTo>
                    <a:pt x="31268" y="50136"/>
                  </a:lnTo>
                  <a:lnTo>
                    <a:pt x="30673" y="50608"/>
                  </a:lnTo>
                  <a:lnTo>
                    <a:pt x="29313" y="50624"/>
                  </a:lnTo>
                  <a:lnTo>
                    <a:pt x="28070" y="51177"/>
                  </a:lnTo>
                  <a:lnTo>
                    <a:pt x="27552" y="51079"/>
                  </a:lnTo>
                  <a:lnTo>
                    <a:pt x="27125" y="51551"/>
                  </a:lnTo>
                  <a:lnTo>
                    <a:pt x="26206" y="51649"/>
                  </a:lnTo>
                  <a:lnTo>
                    <a:pt x="24665" y="52332"/>
                  </a:lnTo>
                  <a:lnTo>
                    <a:pt x="24069" y="52397"/>
                  </a:lnTo>
                  <a:lnTo>
                    <a:pt x="23577" y="52283"/>
                  </a:lnTo>
                  <a:lnTo>
                    <a:pt x="23778" y="53011"/>
                  </a:lnTo>
                  <a:lnTo>
                    <a:pt x="22659" y="52814"/>
                  </a:lnTo>
                  <a:lnTo>
                    <a:pt x="22140" y="52722"/>
                  </a:lnTo>
                  <a:lnTo>
                    <a:pt x="20156" y="52630"/>
                  </a:lnTo>
                  <a:lnTo>
                    <a:pt x="18631" y="52560"/>
                  </a:lnTo>
                  <a:lnTo>
                    <a:pt x="13996" y="53356"/>
                  </a:lnTo>
                  <a:lnTo>
                    <a:pt x="8682" y="53258"/>
                  </a:lnTo>
                  <a:lnTo>
                    <a:pt x="8372" y="53252"/>
                  </a:lnTo>
                  <a:lnTo>
                    <a:pt x="6293" y="53213"/>
                  </a:lnTo>
                  <a:lnTo>
                    <a:pt x="0" y="53096"/>
                  </a:lnTo>
                  <a:lnTo>
                    <a:pt x="57" y="52786"/>
                  </a:lnTo>
                  <a:lnTo>
                    <a:pt x="909" y="51941"/>
                  </a:lnTo>
                  <a:lnTo>
                    <a:pt x="1334" y="51714"/>
                  </a:lnTo>
                  <a:lnTo>
                    <a:pt x="1475" y="51723"/>
                  </a:lnTo>
                  <a:lnTo>
                    <a:pt x="2327" y="51733"/>
                  </a:lnTo>
                  <a:lnTo>
                    <a:pt x="2288" y="51602"/>
                  </a:lnTo>
                  <a:lnTo>
                    <a:pt x="2078" y="51318"/>
                  </a:lnTo>
                  <a:lnTo>
                    <a:pt x="2080" y="50961"/>
                  </a:lnTo>
                  <a:lnTo>
                    <a:pt x="2191" y="50369"/>
                  </a:lnTo>
                  <a:lnTo>
                    <a:pt x="2133" y="50077"/>
                  </a:lnTo>
                  <a:lnTo>
                    <a:pt x="1866" y="49784"/>
                  </a:lnTo>
                  <a:lnTo>
                    <a:pt x="1722" y="49756"/>
                  </a:lnTo>
                  <a:lnTo>
                    <a:pt x="1467" y="49331"/>
                  </a:lnTo>
                  <a:lnTo>
                    <a:pt x="1206" y="48826"/>
                  </a:lnTo>
                  <a:lnTo>
                    <a:pt x="1527" y="48477"/>
                  </a:lnTo>
                  <a:lnTo>
                    <a:pt x="2304" y="48086"/>
                  </a:lnTo>
                  <a:lnTo>
                    <a:pt x="2304" y="47403"/>
                  </a:lnTo>
                  <a:lnTo>
                    <a:pt x="2214" y="46736"/>
                  </a:lnTo>
                  <a:lnTo>
                    <a:pt x="1943" y="46004"/>
                  </a:lnTo>
                  <a:lnTo>
                    <a:pt x="1472" y="45655"/>
                  </a:lnTo>
                  <a:lnTo>
                    <a:pt x="1178" y="45760"/>
                  </a:lnTo>
                  <a:lnTo>
                    <a:pt x="1100" y="45532"/>
                  </a:lnTo>
                  <a:lnTo>
                    <a:pt x="1343" y="45223"/>
                  </a:lnTo>
                  <a:lnTo>
                    <a:pt x="1382" y="44574"/>
                  </a:lnTo>
                  <a:lnTo>
                    <a:pt x="1780" y="44596"/>
                  </a:lnTo>
                  <a:lnTo>
                    <a:pt x="1609" y="44946"/>
                  </a:lnTo>
                  <a:lnTo>
                    <a:pt x="1908" y="44903"/>
                  </a:lnTo>
                  <a:lnTo>
                    <a:pt x="1864" y="44633"/>
                  </a:lnTo>
                  <a:lnTo>
                    <a:pt x="1756" y="43596"/>
                  </a:lnTo>
                  <a:lnTo>
                    <a:pt x="1848" y="43177"/>
                  </a:lnTo>
                  <a:lnTo>
                    <a:pt x="1822" y="42998"/>
                  </a:lnTo>
                  <a:lnTo>
                    <a:pt x="2675" y="42583"/>
                  </a:lnTo>
                  <a:lnTo>
                    <a:pt x="3188" y="42458"/>
                  </a:lnTo>
                  <a:lnTo>
                    <a:pt x="3450" y="42421"/>
                  </a:lnTo>
                  <a:lnTo>
                    <a:pt x="3946" y="42120"/>
                  </a:lnTo>
                  <a:lnTo>
                    <a:pt x="3457" y="40051"/>
                  </a:lnTo>
                  <a:lnTo>
                    <a:pt x="3551" y="38589"/>
                  </a:lnTo>
                  <a:lnTo>
                    <a:pt x="3774" y="37988"/>
                  </a:lnTo>
                  <a:lnTo>
                    <a:pt x="3784" y="37423"/>
                  </a:lnTo>
                  <a:lnTo>
                    <a:pt x="3791" y="37190"/>
                  </a:lnTo>
                  <a:lnTo>
                    <a:pt x="3755" y="36734"/>
                  </a:lnTo>
                  <a:lnTo>
                    <a:pt x="3897" y="36391"/>
                  </a:lnTo>
                  <a:lnTo>
                    <a:pt x="4143" y="36294"/>
                  </a:lnTo>
                  <a:lnTo>
                    <a:pt x="4479" y="36294"/>
                  </a:lnTo>
                  <a:lnTo>
                    <a:pt x="5256" y="36521"/>
                  </a:lnTo>
                  <a:lnTo>
                    <a:pt x="6227" y="36928"/>
                  </a:lnTo>
                  <a:lnTo>
                    <a:pt x="6409" y="36505"/>
                  </a:lnTo>
                  <a:lnTo>
                    <a:pt x="8247" y="36489"/>
                  </a:lnTo>
                  <a:lnTo>
                    <a:pt x="8493" y="35676"/>
                  </a:lnTo>
                  <a:lnTo>
                    <a:pt x="8467" y="35464"/>
                  </a:lnTo>
                  <a:lnTo>
                    <a:pt x="8273" y="35350"/>
                  </a:lnTo>
                  <a:lnTo>
                    <a:pt x="8519" y="34960"/>
                  </a:lnTo>
                  <a:lnTo>
                    <a:pt x="8856" y="35106"/>
                  </a:lnTo>
                  <a:lnTo>
                    <a:pt x="9050" y="35367"/>
                  </a:lnTo>
                  <a:lnTo>
                    <a:pt x="8752" y="36115"/>
                  </a:lnTo>
                  <a:lnTo>
                    <a:pt x="8584" y="36733"/>
                  </a:lnTo>
                  <a:lnTo>
                    <a:pt x="8921" y="37042"/>
                  </a:lnTo>
                  <a:lnTo>
                    <a:pt x="9775" y="36977"/>
                  </a:lnTo>
                  <a:lnTo>
                    <a:pt x="11368" y="37123"/>
                  </a:lnTo>
                  <a:lnTo>
                    <a:pt x="11199" y="36896"/>
                  </a:lnTo>
                  <a:lnTo>
                    <a:pt x="11406" y="34813"/>
                  </a:lnTo>
                  <a:lnTo>
                    <a:pt x="11808" y="34212"/>
                  </a:lnTo>
                  <a:lnTo>
                    <a:pt x="12183" y="33838"/>
                  </a:lnTo>
                  <a:lnTo>
                    <a:pt x="12157" y="33284"/>
                  </a:lnTo>
                  <a:lnTo>
                    <a:pt x="11808" y="32536"/>
                  </a:lnTo>
                  <a:lnTo>
                    <a:pt x="11575" y="32552"/>
                  </a:lnTo>
                  <a:lnTo>
                    <a:pt x="11484" y="31804"/>
                  </a:lnTo>
                  <a:lnTo>
                    <a:pt x="11497" y="31479"/>
                  </a:lnTo>
                  <a:lnTo>
                    <a:pt x="11614" y="31447"/>
                  </a:lnTo>
                  <a:lnTo>
                    <a:pt x="9179" y="31511"/>
                  </a:lnTo>
                  <a:lnTo>
                    <a:pt x="9128" y="31853"/>
                  </a:lnTo>
                  <a:lnTo>
                    <a:pt x="8571" y="31381"/>
                  </a:lnTo>
                  <a:lnTo>
                    <a:pt x="8713" y="30487"/>
                  </a:lnTo>
                  <a:lnTo>
                    <a:pt x="8791" y="30161"/>
                  </a:lnTo>
                  <a:lnTo>
                    <a:pt x="9542" y="30210"/>
                  </a:lnTo>
                  <a:lnTo>
                    <a:pt x="9757" y="29797"/>
                  </a:lnTo>
                  <a:lnTo>
                    <a:pt x="9969" y="29169"/>
                  </a:lnTo>
                  <a:lnTo>
                    <a:pt x="12753" y="28372"/>
                  </a:lnTo>
                  <a:lnTo>
                    <a:pt x="13349" y="28161"/>
                  </a:lnTo>
                  <a:lnTo>
                    <a:pt x="12650" y="27038"/>
                  </a:lnTo>
                  <a:lnTo>
                    <a:pt x="12598" y="26648"/>
                  </a:lnTo>
                  <a:lnTo>
                    <a:pt x="12637" y="25867"/>
                  </a:lnTo>
                  <a:lnTo>
                    <a:pt x="12235" y="24403"/>
                  </a:lnTo>
                  <a:lnTo>
                    <a:pt x="11899" y="24582"/>
                  </a:lnTo>
                  <a:lnTo>
                    <a:pt x="11601" y="24550"/>
                  </a:lnTo>
                  <a:lnTo>
                    <a:pt x="11160" y="24159"/>
                  </a:lnTo>
                  <a:lnTo>
                    <a:pt x="9024" y="23997"/>
                  </a:lnTo>
                  <a:lnTo>
                    <a:pt x="8429" y="23883"/>
                  </a:lnTo>
                  <a:lnTo>
                    <a:pt x="8234" y="23281"/>
                  </a:lnTo>
                  <a:lnTo>
                    <a:pt x="10591" y="22321"/>
                  </a:lnTo>
                  <a:lnTo>
                    <a:pt x="11228" y="21930"/>
                  </a:lnTo>
                  <a:lnTo>
                    <a:pt x="11685" y="21474"/>
                  </a:lnTo>
                  <a:lnTo>
                    <a:pt x="12119" y="21297"/>
                  </a:lnTo>
                  <a:lnTo>
                    <a:pt x="11947" y="20934"/>
                  </a:lnTo>
                  <a:lnTo>
                    <a:pt x="11864" y="20473"/>
                  </a:lnTo>
                  <a:lnTo>
                    <a:pt x="11497" y="19735"/>
                  </a:lnTo>
                  <a:lnTo>
                    <a:pt x="11277" y="19198"/>
                  </a:lnTo>
                  <a:lnTo>
                    <a:pt x="11122" y="18515"/>
                  </a:lnTo>
                  <a:lnTo>
                    <a:pt x="11083" y="18174"/>
                  </a:lnTo>
                  <a:lnTo>
                    <a:pt x="11251" y="17279"/>
                  </a:lnTo>
                  <a:lnTo>
                    <a:pt x="11743" y="17198"/>
                  </a:lnTo>
                  <a:lnTo>
                    <a:pt x="11782" y="16986"/>
                  </a:lnTo>
                  <a:lnTo>
                    <a:pt x="11653" y="16726"/>
                  </a:lnTo>
                  <a:lnTo>
                    <a:pt x="11481" y="16020"/>
                  </a:lnTo>
                  <a:lnTo>
                    <a:pt x="12506" y="15932"/>
                  </a:lnTo>
                  <a:lnTo>
                    <a:pt x="12052" y="16020"/>
                  </a:lnTo>
                  <a:lnTo>
                    <a:pt x="11926" y="16158"/>
                  </a:lnTo>
                  <a:lnTo>
                    <a:pt x="12212" y="16975"/>
                  </a:lnTo>
                  <a:lnTo>
                    <a:pt x="12985" y="16796"/>
                  </a:lnTo>
                  <a:lnTo>
                    <a:pt x="13193" y="17003"/>
                  </a:lnTo>
                  <a:lnTo>
                    <a:pt x="13530" y="16173"/>
                  </a:lnTo>
                  <a:lnTo>
                    <a:pt x="13608" y="14546"/>
                  </a:lnTo>
                  <a:lnTo>
                    <a:pt x="13491" y="13928"/>
                  </a:lnTo>
                  <a:lnTo>
                    <a:pt x="13297" y="13522"/>
                  </a:lnTo>
                  <a:lnTo>
                    <a:pt x="13232" y="13343"/>
                  </a:lnTo>
                  <a:lnTo>
                    <a:pt x="11989" y="10626"/>
                  </a:lnTo>
                  <a:lnTo>
                    <a:pt x="10886" y="8478"/>
                  </a:lnTo>
                  <a:lnTo>
                    <a:pt x="12805" y="7633"/>
                  </a:lnTo>
                  <a:lnTo>
                    <a:pt x="12999" y="5307"/>
                  </a:lnTo>
                  <a:lnTo>
                    <a:pt x="14721" y="2965"/>
                  </a:lnTo>
                  <a:lnTo>
                    <a:pt x="15667" y="2054"/>
                  </a:lnTo>
                  <a:lnTo>
                    <a:pt x="16547" y="1859"/>
                  </a:lnTo>
                  <a:lnTo>
                    <a:pt x="16924" y="1935"/>
                  </a:lnTo>
                  <a:lnTo>
                    <a:pt x="17311" y="2054"/>
                  </a:lnTo>
                  <a:lnTo>
                    <a:pt x="17764" y="2103"/>
                  </a:lnTo>
                  <a:lnTo>
                    <a:pt x="19802" y="1302"/>
                  </a:lnTo>
                  <a:lnTo>
                    <a:pt x="20377" y="817"/>
                  </a:lnTo>
                  <a:lnTo>
                    <a:pt x="20664" y="574"/>
                  </a:lnTo>
                  <a:lnTo>
                    <a:pt x="21256" y="335"/>
                  </a:lnTo>
                  <a:lnTo>
                    <a:pt x="22088" y="0"/>
                  </a:lnTo>
                  <a:lnTo>
                    <a:pt x="22749" y="1322"/>
                  </a:lnTo>
                  <a:lnTo>
                    <a:pt x="22801" y="1469"/>
                  </a:lnTo>
                  <a:lnTo>
                    <a:pt x="23137" y="1697"/>
                  </a:lnTo>
                  <a:lnTo>
                    <a:pt x="23461" y="1810"/>
                  </a:lnTo>
                  <a:lnTo>
                    <a:pt x="23668" y="2022"/>
                  </a:lnTo>
                  <a:lnTo>
                    <a:pt x="23668" y="2542"/>
                  </a:lnTo>
                  <a:lnTo>
                    <a:pt x="24303" y="3844"/>
                  </a:lnTo>
                  <a:lnTo>
                    <a:pt x="24523" y="4559"/>
                  </a:lnTo>
                  <a:lnTo>
                    <a:pt x="24497" y="4706"/>
                  </a:lnTo>
                  <a:lnTo>
                    <a:pt x="24445" y="5015"/>
                  </a:lnTo>
                  <a:lnTo>
                    <a:pt x="24129" y="5643"/>
                  </a:lnTo>
                  <a:lnTo>
                    <a:pt x="23798" y="5812"/>
                  </a:lnTo>
                  <a:lnTo>
                    <a:pt x="23539" y="5763"/>
                  </a:lnTo>
                  <a:lnTo>
                    <a:pt x="23293" y="5926"/>
                  </a:lnTo>
                  <a:lnTo>
                    <a:pt x="23565" y="6414"/>
                  </a:lnTo>
                  <a:lnTo>
                    <a:pt x="24458" y="6202"/>
                  </a:lnTo>
                  <a:lnTo>
                    <a:pt x="24588" y="6869"/>
                  </a:lnTo>
                  <a:lnTo>
                    <a:pt x="24173" y="7113"/>
                  </a:lnTo>
                  <a:lnTo>
                    <a:pt x="24342" y="7780"/>
                  </a:lnTo>
                  <a:lnTo>
                    <a:pt x="24018" y="8984"/>
                  </a:lnTo>
                  <a:lnTo>
                    <a:pt x="23720" y="9504"/>
                  </a:lnTo>
                  <a:lnTo>
                    <a:pt x="23254" y="9829"/>
                  </a:lnTo>
                  <a:lnTo>
                    <a:pt x="23124" y="10204"/>
                  </a:lnTo>
                  <a:lnTo>
                    <a:pt x="23383" y="10301"/>
                  </a:lnTo>
                  <a:lnTo>
                    <a:pt x="23694" y="11228"/>
                  </a:lnTo>
                  <a:lnTo>
                    <a:pt x="23603" y="11749"/>
                  </a:lnTo>
                  <a:lnTo>
                    <a:pt x="23772" y="13148"/>
                  </a:lnTo>
                  <a:lnTo>
                    <a:pt x="24821" y="12334"/>
                  </a:lnTo>
                  <a:lnTo>
                    <a:pt x="27889" y="11196"/>
                  </a:lnTo>
                  <a:lnTo>
                    <a:pt x="28148" y="11619"/>
                  </a:lnTo>
                  <a:lnTo>
                    <a:pt x="28459" y="11684"/>
                  </a:lnTo>
                  <a:lnTo>
                    <a:pt x="28964" y="11586"/>
                  </a:lnTo>
                  <a:lnTo>
                    <a:pt x="29326" y="12448"/>
                  </a:lnTo>
                  <a:lnTo>
                    <a:pt x="29187" y="13124"/>
                  </a:lnTo>
                  <a:lnTo>
                    <a:pt x="29236" y="13587"/>
                  </a:lnTo>
                  <a:lnTo>
                    <a:pt x="28938" y="14758"/>
                  </a:lnTo>
                  <a:lnTo>
                    <a:pt x="28291" y="16385"/>
                  </a:lnTo>
                  <a:lnTo>
                    <a:pt x="28213" y="17426"/>
                  </a:lnTo>
                  <a:lnTo>
                    <a:pt x="27954" y="19312"/>
                  </a:lnTo>
                  <a:lnTo>
                    <a:pt x="27397" y="18450"/>
                  </a:lnTo>
                  <a:lnTo>
                    <a:pt x="26705" y="18157"/>
                  </a:lnTo>
                  <a:lnTo>
                    <a:pt x="26154" y="18415"/>
                  </a:lnTo>
                  <a:lnTo>
                    <a:pt x="23487" y="18987"/>
                  </a:lnTo>
                  <a:lnTo>
                    <a:pt x="23502" y="19253"/>
                  </a:lnTo>
                  <a:lnTo>
                    <a:pt x="23938" y="19461"/>
                  </a:lnTo>
                  <a:lnTo>
                    <a:pt x="24201" y="21184"/>
                  </a:lnTo>
                  <a:lnTo>
                    <a:pt x="23616" y="21346"/>
                  </a:lnTo>
                  <a:lnTo>
                    <a:pt x="24044" y="21703"/>
                  </a:lnTo>
                  <a:lnTo>
                    <a:pt x="24251" y="21866"/>
                  </a:lnTo>
                  <a:lnTo>
                    <a:pt x="25442" y="21216"/>
                  </a:lnTo>
                  <a:lnTo>
                    <a:pt x="26051" y="2137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8" name="pg1379">
              <a:extLst>
                <a:ext uri="{FF2B5EF4-FFF2-40B4-BE49-F238E27FC236}">
                  <a16:creationId xmlns:a16="http://schemas.microsoft.com/office/drawing/2014/main" id="{57B6A0A6-5C21-AC4B-8239-B2341BE6F20D}"/>
                </a:ext>
              </a:extLst>
            </p:cNvPr>
            <p:cNvSpPr/>
            <p:nvPr/>
          </p:nvSpPr>
          <p:spPr>
            <a:xfrm>
              <a:off x="7461436" y="2881921"/>
              <a:ext cx="1734" cy="1870"/>
            </a:xfrm>
            <a:custGeom>
              <a:avLst/>
              <a:gdLst/>
              <a:ahLst/>
              <a:cxnLst/>
              <a:rect l="0" t="0" r="0" b="0"/>
              <a:pathLst>
                <a:path w="1734" h="1870">
                  <a:moveTo>
                    <a:pt x="1734" y="553"/>
                  </a:moveTo>
                  <a:lnTo>
                    <a:pt x="1074" y="48"/>
                  </a:lnTo>
                  <a:lnTo>
                    <a:pt x="828" y="0"/>
                  </a:lnTo>
                  <a:lnTo>
                    <a:pt x="0" y="1870"/>
                  </a:lnTo>
                  <a:lnTo>
                    <a:pt x="1061" y="1821"/>
                  </a:lnTo>
                  <a:lnTo>
                    <a:pt x="1553" y="992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399" name="pg1380">
              <a:extLst>
                <a:ext uri="{FF2B5EF4-FFF2-40B4-BE49-F238E27FC236}">
                  <a16:creationId xmlns:a16="http://schemas.microsoft.com/office/drawing/2014/main" id="{E9794D50-C2DE-F843-A228-DCCACB156CD3}"/>
                </a:ext>
              </a:extLst>
            </p:cNvPr>
            <p:cNvSpPr/>
            <p:nvPr/>
          </p:nvSpPr>
          <p:spPr>
            <a:xfrm>
              <a:off x="7461803" y="2880099"/>
              <a:ext cx="1031" cy="1236"/>
            </a:xfrm>
            <a:custGeom>
              <a:avLst/>
              <a:gdLst/>
              <a:ahLst/>
              <a:cxnLst/>
              <a:rect l="0" t="0" r="0" b="0"/>
              <a:pathLst>
                <a:path w="1031" h="1236">
                  <a:moveTo>
                    <a:pt x="461" y="1236"/>
                  </a:moveTo>
                  <a:lnTo>
                    <a:pt x="1031" y="422"/>
                  </a:lnTo>
                  <a:lnTo>
                    <a:pt x="823" y="113"/>
                  </a:lnTo>
                  <a:lnTo>
                    <a:pt x="293" y="0"/>
                  </a:lnTo>
                  <a:lnTo>
                    <a:pt x="124" y="227"/>
                  </a:lnTo>
                  <a:lnTo>
                    <a:pt x="0" y="70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0" name="pg1381">
              <a:extLst>
                <a:ext uri="{FF2B5EF4-FFF2-40B4-BE49-F238E27FC236}">
                  <a16:creationId xmlns:a16="http://schemas.microsoft.com/office/drawing/2014/main" id="{B8788962-7CB0-3C4E-AA8F-2310B62697E7}"/>
                </a:ext>
              </a:extLst>
            </p:cNvPr>
            <p:cNvSpPr/>
            <p:nvPr/>
          </p:nvSpPr>
          <p:spPr>
            <a:xfrm>
              <a:off x="7464155" y="2880539"/>
              <a:ext cx="919" cy="1398"/>
            </a:xfrm>
            <a:custGeom>
              <a:avLst/>
              <a:gdLst/>
              <a:ahLst/>
              <a:cxnLst/>
              <a:rect l="0" t="0" r="0" b="0"/>
              <a:pathLst>
                <a:path w="919" h="1398">
                  <a:moveTo>
                    <a:pt x="530" y="1236"/>
                  </a:moveTo>
                  <a:lnTo>
                    <a:pt x="919" y="0"/>
                  </a:lnTo>
                  <a:lnTo>
                    <a:pt x="401" y="130"/>
                  </a:lnTo>
                  <a:lnTo>
                    <a:pt x="0" y="796"/>
                  </a:lnTo>
                  <a:lnTo>
                    <a:pt x="25" y="1284"/>
                  </a:lnTo>
                  <a:lnTo>
                    <a:pt x="375" y="1398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1" name="pg1382">
              <a:extLst>
                <a:ext uri="{FF2B5EF4-FFF2-40B4-BE49-F238E27FC236}">
                  <a16:creationId xmlns:a16="http://schemas.microsoft.com/office/drawing/2014/main" id="{0DC3F11B-4918-3249-A328-E699D39B57A1}"/>
                </a:ext>
              </a:extLst>
            </p:cNvPr>
            <p:cNvSpPr/>
            <p:nvPr/>
          </p:nvSpPr>
          <p:spPr>
            <a:xfrm>
              <a:off x="7463015" y="2881726"/>
              <a:ext cx="1061" cy="894"/>
            </a:xfrm>
            <a:custGeom>
              <a:avLst/>
              <a:gdLst/>
              <a:ahLst/>
              <a:cxnLst/>
              <a:rect l="0" t="0" r="0" b="0"/>
              <a:pathLst>
                <a:path w="1061" h="894">
                  <a:moveTo>
                    <a:pt x="157" y="327"/>
                  </a:moveTo>
                  <a:lnTo>
                    <a:pt x="0" y="406"/>
                  </a:lnTo>
                  <a:lnTo>
                    <a:pt x="258" y="894"/>
                  </a:lnTo>
                  <a:lnTo>
                    <a:pt x="1061" y="585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rgbClr val="448DC6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2" name="pg1383">
              <a:extLst>
                <a:ext uri="{FF2B5EF4-FFF2-40B4-BE49-F238E27FC236}">
                  <a16:creationId xmlns:a16="http://schemas.microsoft.com/office/drawing/2014/main" id="{288E3CC3-24A3-4C4D-AA80-DF93968ABBCE}"/>
                </a:ext>
              </a:extLst>
            </p:cNvPr>
            <p:cNvSpPr/>
            <p:nvPr/>
          </p:nvSpPr>
          <p:spPr>
            <a:xfrm>
              <a:off x="7407778" y="2877141"/>
              <a:ext cx="26218" cy="16099"/>
            </a:xfrm>
            <a:custGeom>
              <a:avLst/>
              <a:gdLst/>
              <a:ahLst/>
              <a:cxnLst/>
              <a:rect l="0" t="0" r="0" b="0"/>
              <a:pathLst>
                <a:path w="26218" h="16099">
                  <a:moveTo>
                    <a:pt x="11789" y="87"/>
                  </a:moveTo>
                  <a:lnTo>
                    <a:pt x="12920" y="146"/>
                  </a:lnTo>
                  <a:lnTo>
                    <a:pt x="14785" y="0"/>
                  </a:lnTo>
                  <a:lnTo>
                    <a:pt x="14966" y="829"/>
                  </a:lnTo>
                  <a:lnTo>
                    <a:pt x="15096" y="926"/>
                  </a:lnTo>
                  <a:lnTo>
                    <a:pt x="15393" y="1512"/>
                  </a:lnTo>
                  <a:lnTo>
                    <a:pt x="15873" y="2748"/>
                  </a:lnTo>
                  <a:lnTo>
                    <a:pt x="16028" y="3773"/>
                  </a:lnTo>
                  <a:lnTo>
                    <a:pt x="15782" y="4359"/>
                  </a:lnTo>
                  <a:lnTo>
                    <a:pt x="15898" y="4830"/>
                  </a:lnTo>
                  <a:lnTo>
                    <a:pt x="16313" y="4782"/>
                  </a:lnTo>
                  <a:lnTo>
                    <a:pt x="16468" y="5985"/>
                  </a:lnTo>
                  <a:lnTo>
                    <a:pt x="16174" y="6434"/>
                  </a:lnTo>
                  <a:lnTo>
                    <a:pt x="16221" y="6601"/>
                  </a:lnTo>
                  <a:lnTo>
                    <a:pt x="16623" y="6424"/>
                  </a:lnTo>
                  <a:lnTo>
                    <a:pt x="16792" y="7059"/>
                  </a:lnTo>
                  <a:lnTo>
                    <a:pt x="16701" y="7498"/>
                  </a:lnTo>
                  <a:lnTo>
                    <a:pt x="16565" y="7645"/>
                  </a:lnTo>
                  <a:lnTo>
                    <a:pt x="16694" y="8000"/>
                  </a:lnTo>
                  <a:lnTo>
                    <a:pt x="17582" y="7238"/>
                  </a:lnTo>
                  <a:lnTo>
                    <a:pt x="18928" y="6929"/>
                  </a:lnTo>
                  <a:lnTo>
                    <a:pt x="21026" y="5139"/>
                  </a:lnTo>
                  <a:lnTo>
                    <a:pt x="21705" y="4905"/>
                  </a:lnTo>
                  <a:lnTo>
                    <a:pt x="22728" y="4937"/>
                  </a:lnTo>
                  <a:lnTo>
                    <a:pt x="23575" y="5445"/>
                  </a:lnTo>
                  <a:lnTo>
                    <a:pt x="23880" y="5727"/>
                  </a:lnTo>
                  <a:lnTo>
                    <a:pt x="24890" y="5372"/>
                  </a:lnTo>
                  <a:lnTo>
                    <a:pt x="25097" y="5470"/>
                  </a:lnTo>
                  <a:lnTo>
                    <a:pt x="25342" y="6074"/>
                  </a:lnTo>
                  <a:lnTo>
                    <a:pt x="25614" y="6400"/>
                  </a:lnTo>
                  <a:lnTo>
                    <a:pt x="25757" y="6427"/>
                  </a:lnTo>
                  <a:lnTo>
                    <a:pt x="26024" y="6720"/>
                  </a:lnTo>
                  <a:lnTo>
                    <a:pt x="26082" y="7013"/>
                  </a:lnTo>
                  <a:lnTo>
                    <a:pt x="26012" y="7731"/>
                  </a:lnTo>
                  <a:lnTo>
                    <a:pt x="25969" y="7962"/>
                  </a:lnTo>
                  <a:lnTo>
                    <a:pt x="26179" y="8246"/>
                  </a:lnTo>
                  <a:lnTo>
                    <a:pt x="26218" y="8376"/>
                  </a:lnTo>
                  <a:lnTo>
                    <a:pt x="25366" y="8367"/>
                  </a:lnTo>
                  <a:lnTo>
                    <a:pt x="25225" y="8357"/>
                  </a:lnTo>
                  <a:lnTo>
                    <a:pt x="24800" y="8585"/>
                  </a:lnTo>
                  <a:lnTo>
                    <a:pt x="23948" y="9430"/>
                  </a:lnTo>
                  <a:lnTo>
                    <a:pt x="24075" y="8739"/>
                  </a:lnTo>
                  <a:lnTo>
                    <a:pt x="22210" y="8717"/>
                  </a:lnTo>
                  <a:lnTo>
                    <a:pt x="21281" y="8706"/>
                  </a:lnTo>
                  <a:lnTo>
                    <a:pt x="17464" y="9629"/>
                  </a:lnTo>
                  <a:lnTo>
                    <a:pt x="17150" y="9705"/>
                  </a:lnTo>
                  <a:lnTo>
                    <a:pt x="16761" y="9837"/>
                  </a:lnTo>
                  <a:lnTo>
                    <a:pt x="13580" y="10912"/>
                  </a:lnTo>
                  <a:lnTo>
                    <a:pt x="7819" y="13565"/>
                  </a:lnTo>
                  <a:lnTo>
                    <a:pt x="620" y="16099"/>
                  </a:lnTo>
                  <a:lnTo>
                    <a:pt x="625" y="14477"/>
                  </a:lnTo>
                  <a:lnTo>
                    <a:pt x="662" y="14347"/>
                  </a:lnTo>
                  <a:lnTo>
                    <a:pt x="850" y="13666"/>
                  </a:lnTo>
                  <a:lnTo>
                    <a:pt x="467" y="12910"/>
                  </a:lnTo>
                  <a:lnTo>
                    <a:pt x="0" y="12658"/>
                  </a:lnTo>
                  <a:lnTo>
                    <a:pt x="753" y="12496"/>
                  </a:lnTo>
                  <a:lnTo>
                    <a:pt x="1340" y="12368"/>
                  </a:lnTo>
                  <a:lnTo>
                    <a:pt x="4455" y="11848"/>
                  </a:lnTo>
                  <a:lnTo>
                    <a:pt x="7020" y="11589"/>
                  </a:lnTo>
                  <a:lnTo>
                    <a:pt x="7774" y="11413"/>
                  </a:lnTo>
                  <a:lnTo>
                    <a:pt x="9083" y="10578"/>
                  </a:lnTo>
                  <a:lnTo>
                    <a:pt x="9290" y="10464"/>
                  </a:lnTo>
                  <a:lnTo>
                    <a:pt x="11595" y="9098"/>
                  </a:lnTo>
                  <a:lnTo>
                    <a:pt x="12074" y="8383"/>
                  </a:lnTo>
                  <a:lnTo>
                    <a:pt x="12372" y="7943"/>
                  </a:lnTo>
                  <a:lnTo>
                    <a:pt x="13408" y="6382"/>
                  </a:lnTo>
                  <a:lnTo>
                    <a:pt x="13589" y="6105"/>
                  </a:lnTo>
                  <a:lnTo>
                    <a:pt x="13602" y="5747"/>
                  </a:lnTo>
                  <a:lnTo>
                    <a:pt x="13641" y="5015"/>
                  </a:lnTo>
                  <a:lnTo>
                    <a:pt x="13731" y="2738"/>
                  </a:lnTo>
                  <a:lnTo>
                    <a:pt x="13731" y="2478"/>
                  </a:lnTo>
                  <a:lnTo>
                    <a:pt x="13369" y="2039"/>
                  </a:lnTo>
                  <a:lnTo>
                    <a:pt x="13175" y="1779"/>
                  </a:lnTo>
                  <a:close/>
                </a:path>
              </a:pathLst>
            </a:custGeom>
            <a:solidFill>
              <a:srgbClr val="22496C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3" name="pg1384">
              <a:extLst>
                <a:ext uri="{FF2B5EF4-FFF2-40B4-BE49-F238E27FC236}">
                  <a16:creationId xmlns:a16="http://schemas.microsoft.com/office/drawing/2014/main" id="{5A91757E-3EEB-4C49-A213-CA5C39918FCF}"/>
                </a:ext>
              </a:extLst>
            </p:cNvPr>
            <p:cNvSpPr/>
            <p:nvPr/>
          </p:nvSpPr>
          <p:spPr>
            <a:xfrm>
              <a:off x="7453757" y="2823670"/>
              <a:ext cx="107415" cy="63325"/>
            </a:xfrm>
            <a:custGeom>
              <a:avLst/>
              <a:gdLst/>
              <a:ahLst/>
              <a:cxnLst/>
              <a:rect l="0" t="0" r="0" b="0"/>
              <a:pathLst>
                <a:path w="107415" h="63325">
                  <a:moveTo>
                    <a:pt x="0" y="10114"/>
                  </a:moveTo>
                  <a:lnTo>
                    <a:pt x="1839" y="9372"/>
                  </a:lnTo>
                  <a:lnTo>
                    <a:pt x="2331" y="9307"/>
                  </a:lnTo>
                  <a:lnTo>
                    <a:pt x="4675" y="10461"/>
                  </a:lnTo>
                  <a:lnTo>
                    <a:pt x="5188" y="10336"/>
                  </a:lnTo>
                  <a:lnTo>
                    <a:pt x="7075" y="9875"/>
                  </a:lnTo>
                  <a:lnTo>
                    <a:pt x="7541" y="9761"/>
                  </a:lnTo>
                  <a:lnTo>
                    <a:pt x="8404" y="9551"/>
                  </a:lnTo>
                  <a:lnTo>
                    <a:pt x="8956" y="9791"/>
                  </a:lnTo>
                  <a:lnTo>
                    <a:pt x="10906" y="8921"/>
                  </a:lnTo>
                  <a:lnTo>
                    <a:pt x="11340" y="8025"/>
                  </a:lnTo>
                  <a:lnTo>
                    <a:pt x="11965" y="5029"/>
                  </a:lnTo>
                  <a:lnTo>
                    <a:pt x="12793" y="4329"/>
                  </a:lnTo>
                  <a:lnTo>
                    <a:pt x="13700" y="4996"/>
                  </a:lnTo>
                  <a:lnTo>
                    <a:pt x="15633" y="5749"/>
                  </a:lnTo>
                  <a:lnTo>
                    <a:pt x="18032" y="6061"/>
                  </a:lnTo>
                  <a:lnTo>
                    <a:pt x="19099" y="6200"/>
                  </a:lnTo>
                  <a:lnTo>
                    <a:pt x="19979" y="7029"/>
                  </a:lnTo>
                  <a:lnTo>
                    <a:pt x="20122" y="8379"/>
                  </a:lnTo>
                  <a:lnTo>
                    <a:pt x="23059" y="8585"/>
                  </a:lnTo>
                  <a:lnTo>
                    <a:pt x="23462" y="7794"/>
                  </a:lnTo>
                  <a:lnTo>
                    <a:pt x="23444" y="7029"/>
                  </a:lnTo>
                  <a:lnTo>
                    <a:pt x="23423" y="6091"/>
                  </a:lnTo>
                  <a:lnTo>
                    <a:pt x="23398" y="5012"/>
                  </a:lnTo>
                  <a:lnTo>
                    <a:pt x="23599" y="3864"/>
                  </a:lnTo>
                  <a:lnTo>
                    <a:pt x="23734" y="3093"/>
                  </a:lnTo>
                  <a:lnTo>
                    <a:pt x="23877" y="2898"/>
                  </a:lnTo>
                  <a:lnTo>
                    <a:pt x="24770" y="2882"/>
                  </a:lnTo>
                  <a:lnTo>
                    <a:pt x="27152" y="5761"/>
                  </a:lnTo>
                  <a:lnTo>
                    <a:pt x="28253" y="6720"/>
                  </a:lnTo>
                  <a:lnTo>
                    <a:pt x="29962" y="7534"/>
                  </a:lnTo>
                  <a:lnTo>
                    <a:pt x="30894" y="7761"/>
                  </a:lnTo>
                  <a:lnTo>
                    <a:pt x="31076" y="7436"/>
                  </a:lnTo>
                  <a:lnTo>
                    <a:pt x="32733" y="7062"/>
                  </a:lnTo>
                  <a:lnTo>
                    <a:pt x="34178" y="7317"/>
                  </a:lnTo>
                  <a:lnTo>
                    <a:pt x="35341" y="7522"/>
                  </a:lnTo>
                  <a:lnTo>
                    <a:pt x="36661" y="7755"/>
                  </a:lnTo>
                  <a:lnTo>
                    <a:pt x="37433" y="7892"/>
                  </a:lnTo>
                  <a:lnTo>
                    <a:pt x="43603" y="10175"/>
                  </a:lnTo>
                  <a:lnTo>
                    <a:pt x="44551" y="10526"/>
                  </a:lnTo>
                  <a:lnTo>
                    <a:pt x="45949" y="11043"/>
                  </a:lnTo>
                  <a:lnTo>
                    <a:pt x="48045" y="10263"/>
                  </a:lnTo>
                  <a:lnTo>
                    <a:pt x="52453" y="8624"/>
                  </a:lnTo>
                  <a:lnTo>
                    <a:pt x="54453" y="7879"/>
                  </a:lnTo>
                  <a:lnTo>
                    <a:pt x="56345" y="7176"/>
                  </a:lnTo>
                  <a:lnTo>
                    <a:pt x="56701" y="6171"/>
                  </a:lnTo>
                  <a:lnTo>
                    <a:pt x="56718" y="5886"/>
                  </a:lnTo>
                  <a:lnTo>
                    <a:pt x="56904" y="2793"/>
                  </a:lnTo>
                  <a:lnTo>
                    <a:pt x="57194" y="1825"/>
                  </a:lnTo>
                  <a:lnTo>
                    <a:pt x="57298" y="1479"/>
                  </a:lnTo>
                  <a:lnTo>
                    <a:pt x="57408" y="1112"/>
                  </a:lnTo>
                  <a:lnTo>
                    <a:pt x="58599" y="828"/>
                  </a:lnTo>
                  <a:lnTo>
                    <a:pt x="60804" y="304"/>
                  </a:lnTo>
                  <a:lnTo>
                    <a:pt x="61148" y="222"/>
                  </a:lnTo>
                  <a:lnTo>
                    <a:pt x="61372" y="174"/>
                  </a:lnTo>
                  <a:lnTo>
                    <a:pt x="65092" y="0"/>
                  </a:lnTo>
                  <a:lnTo>
                    <a:pt x="65766" y="243"/>
                  </a:lnTo>
                  <a:lnTo>
                    <a:pt x="65917" y="297"/>
                  </a:lnTo>
                  <a:lnTo>
                    <a:pt x="67118" y="730"/>
                  </a:lnTo>
                  <a:lnTo>
                    <a:pt x="69153" y="1464"/>
                  </a:lnTo>
                  <a:lnTo>
                    <a:pt x="69977" y="1761"/>
                  </a:lnTo>
                  <a:lnTo>
                    <a:pt x="70156" y="1602"/>
                  </a:lnTo>
                  <a:lnTo>
                    <a:pt x="70399" y="1385"/>
                  </a:lnTo>
                  <a:lnTo>
                    <a:pt x="72934" y="1242"/>
                  </a:lnTo>
                  <a:lnTo>
                    <a:pt x="76162" y="1060"/>
                  </a:lnTo>
                  <a:lnTo>
                    <a:pt x="77621" y="1075"/>
                  </a:lnTo>
                  <a:lnTo>
                    <a:pt x="78839" y="1089"/>
                  </a:lnTo>
                  <a:lnTo>
                    <a:pt x="81441" y="1117"/>
                  </a:lnTo>
                  <a:lnTo>
                    <a:pt x="82797" y="1269"/>
                  </a:lnTo>
                  <a:lnTo>
                    <a:pt x="86567" y="1690"/>
                  </a:lnTo>
                  <a:lnTo>
                    <a:pt x="86792" y="1716"/>
                  </a:lnTo>
                  <a:lnTo>
                    <a:pt x="87226" y="1705"/>
                  </a:lnTo>
                  <a:lnTo>
                    <a:pt x="89685" y="1645"/>
                  </a:lnTo>
                  <a:lnTo>
                    <a:pt x="90104" y="1635"/>
                  </a:lnTo>
                  <a:lnTo>
                    <a:pt x="90813" y="1537"/>
                  </a:lnTo>
                  <a:lnTo>
                    <a:pt x="92303" y="1331"/>
                  </a:lnTo>
                  <a:lnTo>
                    <a:pt x="92573" y="1294"/>
                  </a:lnTo>
                  <a:lnTo>
                    <a:pt x="98157" y="524"/>
                  </a:lnTo>
                  <a:lnTo>
                    <a:pt x="99620" y="682"/>
                  </a:lnTo>
                  <a:lnTo>
                    <a:pt x="99605" y="976"/>
                  </a:lnTo>
                  <a:lnTo>
                    <a:pt x="100081" y="1643"/>
                  </a:lnTo>
                  <a:lnTo>
                    <a:pt x="101165" y="3813"/>
                  </a:lnTo>
                  <a:lnTo>
                    <a:pt x="100011" y="4209"/>
                  </a:lnTo>
                  <a:lnTo>
                    <a:pt x="99251" y="4355"/>
                  </a:lnTo>
                  <a:lnTo>
                    <a:pt x="99226" y="4073"/>
                  </a:lnTo>
                  <a:lnTo>
                    <a:pt x="98975" y="4006"/>
                  </a:lnTo>
                  <a:lnTo>
                    <a:pt x="98530" y="4469"/>
                  </a:lnTo>
                  <a:lnTo>
                    <a:pt x="100574" y="5437"/>
                  </a:lnTo>
                  <a:lnTo>
                    <a:pt x="101772" y="6174"/>
                  </a:lnTo>
                  <a:lnTo>
                    <a:pt x="102857" y="7345"/>
                  </a:lnTo>
                  <a:lnTo>
                    <a:pt x="101830" y="7491"/>
                  </a:lnTo>
                  <a:lnTo>
                    <a:pt x="100280" y="7884"/>
                  </a:lnTo>
                  <a:lnTo>
                    <a:pt x="98880" y="8433"/>
                  </a:lnTo>
                  <a:lnTo>
                    <a:pt x="97757" y="9021"/>
                  </a:lnTo>
                  <a:lnTo>
                    <a:pt x="97117" y="9492"/>
                  </a:lnTo>
                  <a:lnTo>
                    <a:pt x="96025" y="10101"/>
                  </a:lnTo>
                  <a:lnTo>
                    <a:pt x="95370" y="4716"/>
                  </a:lnTo>
                  <a:lnTo>
                    <a:pt x="93429" y="4807"/>
                  </a:lnTo>
                  <a:lnTo>
                    <a:pt x="93423" y="5122"/>
                  </a:lnTo>
                  <a:lnTo>
                    <a:pt x="92945" y="6514"/>
                  </a:lnTo>
                  <a:lnTo>
                    <a:pt x="91466" y="6678"/>
                  </a:lnTo>
                  <a:lnTo>
                    <a:pt x="91243" y="6815"/>
                  </a:lnTo>
                  <a:lnTo>
                    <a:pt x="91070" y="8560"/>
                  </a:lnTo>
                  <a:lnTo>
                    <a:pt x="91264" y="9789"/>
                  </a:lnTo>
                  <a:lnTo>
                    <a:pt x="90643" y="9755"/>
                  </a:lnTo>
                  <a:lnTo>
                    <a:pt x="90324" y="9625"/>
                  </a:lnTo>
                  <a:lnTo>
                    <a:pt x="89862" y="8951"/>
                  </a:lnTo>
                  <a:lnTo>
                    <a:pt x="89687" y="8156"/>
                  </a:lnTo>
                  <a:lnTo>
                    <a:pt x="90040" y="8012"/>
                  </a:lnTo>
                  <a:lnTo>
                    <a:pt x="90206" y="8036"/>
                  </a:lnTo>
                  <a:lnTo>
                    <a:pt x="90590" y="8774"/>
                  </a:lnTo>
                  <a:lnTo>
                    <a:pt x="90662" y="8609"/>
                  </a:lnTo>
                  <a:lnTo>
                    <a:pt x="90350" y="7951"/>
                  </a:lnTo>
                  <a:lnTo>
                    <a:pt x="89572" y="7621"/>
                  </a:lnTo>
                  <a:lnTo>
                    <a:pt x="88722" y="7502"/>
                  </a:lnTo>
                  <a:lnTo>
                    <a:pt x="88491" y="6774"/>
                  </a:lnTo>
                  <a:lnTo>
                    <a:pt x="88206" y="6393"/>
                  </a:lnTo>
                  <a:lnTo>
                    <a:pt x="87995" y="6385"/>
                  </a:lnTo>
                  <a:lnTo>
                    <a:pt x="88140" y="6905"/>
                  </a:lnTo>
                  <a:lnTo>
                    <a:pt x="88095" y="7238"/>
                  </a:lnTo>
                  <a:lnTo>
                    <a:pt x="87719" y="8026"/>
                  </a:lnTo>
                  <a:lnTo>
                    <a:pt x="87290" y="8661"/>
                  </a:lnTo>
                  <a:lnTo>
                    <a:pt x="86889" y="9471"/>
                  </a:lnTo>
                  <a:lnTo>
                    <a:pt x="86766" y="9842"/>
                  </a:lnTo>
                  <a:lnTo>
                    <a:pt x="86609" y="10741"/>
                  </a:lnTo>
                  <a:lnTo>
                    <a:pt x="86121" y="10822"/>
                  </a:lnTo>
                  <a:lnTo>
                    <a:pt x="85642" y="10549"/>
                  </a:lnTo>
                  <a:lnTo>
                    <a:pt x="84780" y="10494"/>
                  </a:lnTo>
                  <a:lnTo>
                    <a:pt x="84509" y="10705"/>
                  </a:lnTo>
                  <a:lnTo>
                    <a:pt x="83960" y="10804"/>
                  </a:lnTo>
                  <a:lnTo>
                    <a:pt x="83415" y="10765"/>
                  </a:lnTo>
                  <a:lnTo>
                    <a:pt x="83096" y="10621"/>
                  </a:lnTo>
                  <a:lnTo>
                    <a:pt x="81681" y="10533"/>
                  </a:lnTo>
                  <a:lnTo>
                    <a:pt x="80426" y="10973"/>
                  </a:lnTo>
                  <a:lnTo>
                    <a:pt x="79854" y="10986"/>
                  </a:lnTo>
                  <a:lnTo>
                    <a:pt x="78903" y="11191"/>
                  </a:lnTo>
                  <a:lnTo>
                    <a:pt x="79118" y="11806"/>
                  </a:lnTo>
                  <a:lnTo>
                    <a:pt x="79149" y="12183"/>
                  </a:lnTo>
                  <a:lnTo>
                    <a:pt x="79000" y="12347"/>
                  </a:lnTo>
                  <a:lnTo>
                    <a:pt x="78669" y="12425"/>
                  </a:lnTo>
                  <a:lnTo>
                    <a:pt x="77768" y="12592"/>
                  </a:lnTo>
                  <a:lnTo>
                    <a:pt x="77384" y="12560"/>
                  </a:lnTo>
                  <a:lnTo>
                    <a:pt x="76753" y="13997"/>
                  </a:lnTo>
                  <a:lnTo>
                    <a:pt x="77140" y="14080"/>
                  </a:lnTo>
                  <a:lnTo>
                    <a:pt x="77809" y="13948"/>
                  </a:lnTo>
                  <a:lnTo>
                    <a:pt x="78105" y="14018"/>
                  </a:lnTo>
                  <a:lnTo>
                    <a:pt x="78244" y="15041"/>
                  </a:lnTo>
                  <a:lnTo>
                    <a:pt x="78551" y="14994"/>
                  </a:lnTo>
                  <a:lnTo>
                    <a:pt x="78689" y="15902"/>
                  </a:lnTo>
                  <a:lnTo>
                    <a:pt x="78460" y="15998"/>
                  </a:lnTo>
                  <a:lnTo>
                    <a:pt x="78383" y="16558"/>
                  </a:lnTo>
                  <a:lnTo>
                    <a:pt x="78588" y="16933"/>
                  </a:lnTo>
                  <a:lnTo>
                    <a:pt x="78789" y="16914"/>
                  </a:lnTo>
                  <a:lnTo>
                    <a:pt x="79243" y="16873"/>
                  </a:lnTo>
                  <a:lnTo>
                    <a:pt x="79431" y="18557"/>
                  </a:lnTo>
                  <a:lnTo>
                    <a:pt x="79868" y="18627"/>
                  </a:lnTo>
                  <a:lnTo>
                    <a:pt x="80278" y="18577"/>
                  </a:lnTo>
                  <a:lnTo>
                    <a:pt x="80523" y="18905"/>
                  </a:lnTo>
                  <a:lnTo>
                    <a:pt x="80606" y="19686"/>
                  </a:lnTo>
                  <a:lnTo>
                    <a:pt x="82126" y="20019"/>
                  </a:lnTo>
                  <a:lnTo>
                    <a:pt x="82313" y="19957"/>
                  </a:lnTo>
                  <a:lnTo>
                    <a:pt x="82580" y="19678"/>
                  </a:lnTo>
                  <a:lnTo>
                    <a:pt x="83431" y="20345"/>
                  </a:lnTo>
                  <a:lnTo>
                    <a:pt x="83054" y="21435"/>
                  </a:lnTo>
                  <a:lnTo>
                    <a:pt x="82186" y="21500"/>
                  </a:lnTo>
                  <a:lnTo>
                    <a:pt x="81606" y="21430"/>
                  </a:lnTo>
                  <a:lnTo>
                    <a:pt x="81341" y="21498"/>
                  </a:lnTo>
                  <a:lnTo>
                    <a:pt x="81542" y="23785"/>
                  </a:lnTo>
                  <a:lnTo>
                    <a:pt x="83620" y="23317"/>
                  </a:lnTo>
                  <a:lnTo>
                    <a:pt x="83081" y="24399"/>
                  </a:lnTo>
                  <a:lnTo>
                    <a:pt x="82520" y="24956"/>
                  </a:lnTo>
                  <a:lnTo>
                    <a:pt x="81739" y="26169"/>
                  </a:lnTo>
                  <a:lnTo>
                    <a:pt x="82841" y="27020"/>
                  </a:lnTo>
                  <a:lnTo>
                    <a:pt x="84200" y="27418"/>
                  </a:lnTo>
                  <a:lnTo>
                    <a:pt x="84705" y="27676"/>
                  </a:lnTo>
                  <a:lnTo>
                    <a:pt x="85153" y="27879"/>
                  </a:lnTo>
                  <a:lnTo>
                    <a:pt x="87316" y="28413"/>
                  </a:lnTo>
                  <a:lnTo>
                    <a:pt x="89021" y="27882"/>
                  </a:lnTo>
                  <a:lnTo>
                    <a:pt x="90373" y="27731"/>
                  </a:lnTo>
                  <a:lnTo>
                    <a:pt x="90690" y="27991"/>
                  </a:lnTo>
                  <a:lnTo>
                    <a:pt x="90763" y="28381"/>
                  </a:lnTo>
                  <a:lnTo>
                    <a:pt x="90920" y="28694"/>
                  </a:lnTo>
                  <a:lnTo>
                    <a:pt x="90661" y="29021"/>
                  </a:lnTo>
                  <a:lnTo>
                    <a:pt x="90489" y="29131"/>
                  </a:lnTo>
                  <a:lnTo>
                    <a:pt x="90496" y="29339"/>
                  </a:lnTo>
                  <a:lnTo>
                    <a:pt x="90257" y="29532"/>
                  </a:lnTo>
                  <a:lnTo>
                    <a:pt x="90247" y="29709"/>
                  </a:lnTo>
                  <a:lnTo>
                    <a:pt x="90326" y="29610"/>
                  </a:lnTo>
                  <a:lnTo>
                    <a:pt x="90361" y="29860"/>
                  </a:lnTo>
                  <a:lnTo>
                    <a:pt x="90005" y="30070"/>
                  </a:lnTo>
                  <a:lnTo>
                    <a:pt x="90052" y="30307"/>
                  </a:lnTo>
                  <a:lnTo>
                    <a:pt x="89814" y="30463"/>
                  </a:lnTo>
                  <a:lnTo>
                    <a:pt x="89882" y="30747"/>
                  </a:lnTo>
                  <a:lnTo>
                    <a:pt x="89853" y="30968"/>
                  </a:lnTo>
                  <a:lnTo>
                    <a:pt x="89675" y="31109"/>
                  </a:lnTo>
                  <a:lnTo>
                    <a:pt x="89263" y="31106"/>
                  </a:lnTo>
                  <a:lnTo>
                    <a:pt x="89346" y="31374"/>
                  </a:lnTo>
                  <a:lnTo>
                    <a:pt x="89481" y="31635"/>
                  </a:lnTo>
                  <a:lnTo>
                    <a:pt x="89259" y="31822"/>
                  </a:lnTo>
                  <a:lnTo>
                    <a:pt x="89232" y="32059"/>
                  </a:lnTo>
                  <a:lnTo>
                    <a:pt x="89255" y="32191"/>
                  </a:lnTo>
                  <a:lnTo>
                    <a:pt x="89087" y="32345"/>
                  </a:lnTo>
                  <a:lnTo>
                    <a:pt x="89242" y="33131"/>
                  </a:lnTo>
                  <a:lnTo>
                    <a:pt x="89449" y="33303"/>
                  </a:lnTo>
                  <a:lnTo>
                    <a:pt x="90061" y="34955"/>
                  </a:lnTo>
                  <a:lnTo>
                    <a:pt x="90311" y="36814"/>
                  </a:lnTo>
                  <a:lnTo>
                    <a:pt x="90452" y="37404"/>
                  </a:lnTo>
                  <a:lnTo>
                    <a:pt x="90630" y="37758"/>
                  </a:lnTo>
                  <a:lnTo>
                    <a:pt x="90875" y="38032"/>
                  </a:lnTo>
                  <a:lnTo>
                    <a:pt x="91368" y="38440"/>
                  </a:lnTo>
                  <a:lnTo>
                    <a:pt x="91712" y="38594"/>
                  </a:lnTo>
                  <a:lnTo>
                    <a:pt x="91971" y="38542"/>
                  </a:lnTo>
                  <a:lnTo>
                    <a:pt x="92745" y="38032"/>
                  </a:lnTo>
                  <a:lnTo>
                    <a:pt x="95418" y="37076"/>
                  </a:lnTo>
                  <a:lnTo>
                    <a:pt x="95741" y="36871"/>
                  </a:lnTo>
                  <a:lnTo>
                    <a:pt x="96425" y="36168"/>
                  </a:lnTo>
                  <a:lnTo>
                    <a:pt x="96953" y="35827"/>
                  </a:lnTo>
                  <a:lnTo>
                    <a:pt x="97444" y="35622"/>
                  </a:lnTo>
                  <a:lnTo>
                    <a:pt x="98753" y="35299"/>
                  </a:lnTo>
                  <a:lnTo>
                    <a:pt x="99638" y="35221"/>
                  </a:lnTo>
                  <a:lnTo>
                    <a:pt x="100033" y="35007"/>
                  </a:lnTo>
                  <a:lnTo>
                    <a:pt x="100508" y="34032"/>
                  </a:lnTo>
                  <a:lnTo>
                    <a:pt x="100599" y="33394"/>
                  </a:lnTo>
                  <a:lnTo>
                    <a:pt x="100471" y="32923"/>
                  </a:lnTo>
                  <a:lnTo>
                    <a:pt x="99951" y="31905"/>
                  </a:lnTo>
                  <a:lnTo>
                    <a:pt x="100582" y="31845"/>
                  </a:lnTo>
                  <a:lnTo>
                    <a:pt x="100814" y="30976"/>
                  </a:lnTo>
                  <a:lnTo>
                    <a:pt x="100914" y="30830"/>
                  </a:lnTo>
                  <a:lnTo>
                    <a:pt x="101233" y="30630"/>
                  </a:lnTo>
                  <a:lnTo>
                    <a:pt x="101960" y="30445"/>
                  </a:lnTo>
                  <a:lnTo>
                    <a:pt x="102807" y="30778"/>
                  </a:lnTo>
                  <a:lnTo>
                    <a:pt x="103516" y="30846"/>
                  </a:lnTo>
                  <a:lnTo>
                    <a:pt x="103579" y="33928"/>
                  </a:lnTo>
                  <a:lnTo>
                    <a:pt x="103899" y="33880"/>
                  </a:lnTo>
                  <a:lnTo>
                    <a:pt x="104324" y="34112"/>
                  </a:lnTo>
                  <a:lnTo>
                    <a:pt x="104347" y="34388"/>
                  </a:lnTo>
                  <a:lnTo>
                    <a:pt x="103835" y="34685"/>
                  </a:lnTo>
                  <a:lnTo>
                    <a:pt x="103602" y="34848"/>
                  </a:lnTo>
                  <a:lnTo>
                    <a:pt x="104042" y="34703"/>
                  </a:lnTo>
                  <a:lnTo>
                    <a:pt x="104394" y="34456"/>
                  </a:lnTo>
                  <a:lnTo>
                    <a:pt x="106698" y="33308"/>
                  </a:lnTo>
                  <a:lnTo>
                    <a:pt x="107054" y="32980"/>
                  </a:lnTo>
                  <a:lnTo>
                    <a:pt x="107218" y="32996"/>
                  </a:lnTo>
                  <a:lnTo>
                    <a:pt x="107415" y="33193"/>
                  </a:lnTo>
                  <a:lnTo>
                    <a:pt x="107028" y="33953"/>
                  </a:lnTo>
                  <a:lnTo>
                    <a:pt x="106899" y="33994"/>
                  </a:lnTo>
                  <a:lnTo>
                    <a:pt x="105654" y="34390"/>
                  </a:lnTo>
                  <a:lnTo>
                    <a:pt x="104806" y="34711"/>
                  </a:lnTo>
                  <a:lnTo>
                    <a:pt x="93352" y="39047"/>
                  </a:lnTo>
                  <a:lnTo>
                    <a:pt x="85577" y="42248"/>
                  </a:lnTo>
                  <a:lnTo>
                    <a:pt x="79206" y="45261"/>
                  </a:lnTo>
                  <a:lnTo>
                    <a:pt x="76455" y="46563"/>
                  </a:lnTo>
                  <a:lnTo>
                    <a:pt x="74011" y="47718"/>
                  </a:lnTo>
                  <a:lnTo>
                    <a:pt x="68519" y="49878"/>
                  </a:lnTo>
                  <a:lnTo>
                    <a:pt x="57981" y="52940"/>
                  </a:lnTo>
                  <a:lnTo>
                    <a:pt x="56827" y="53275"/>
                  </a:lnTo>
                  <a:lnTo>
                    <a:pt x="53027" y="54379"/>
                  </a:lnTo>
                  <a:lnTo>
                    <a:pt x="48648" y="55651"/>
                  </a:lnTo>
                  <a:lnTo>
                    <a:pt x="48091" y="55782"/>
                  </a:lnTo>
                  <a:lnTo>
                    <a:pt x="44673" y="56591"/>
                  </a:lnTo>
                  <a:lnTo>
                    <a:pt x="41700" y="57181"/>
                  </a:lnTo>
                  <a:lnTo>
                    <a:pt x="37687" y="57263"/>
                  </a:lnTo>
                  <a:lnTo>
                    <a:pt x="35965" y="57298"/>
                  </a:lnTo>
                  <a:lnTo>
                    <a:pt x="35532" y="57009"/>
                  </a:lnTo>
                  <a:lnTo>
                    <a:pt x="35028" y="56126"/>
                  </a:lnTo>
                  <a:lnTo>
                    <a:pt x="34300" y="54852"/>
                  </a:lnTo>
                  <a:lnTo>
                    <a:pt x="32217" y="55282"/>
                  </a:lnTo>
                  <a:lnTo>
                    <a:pt x="30130" y="55713"/>
                  </a:lnTo>
                  <a:lnTo>
                    <a:pt x="24886" y="57828"/>
                  </a:lnTo>
                  <a:lnTo>
                    <a:pt x="20765" y="59068"/>
                  </a:lnTo>
                  <a:lnTo>
                    <a:pt x="18155" y="59855"/>
                  </a:lnTo>
                  <a:lnTo>
                    <a:pt x="17324" y="60105"/>
                  </a:lnTo>
                  <a:lnTo>
                    <a:pt x="16379" y="60315"/>
                  </a:lnTo>
                  <a:lnTo>
                    <a:pt x="12860" y="61096"/>
                  </a:lnTo>
                  <a:lnTo>
                    <a:pt x="2823" y="63325"/>
                  </a:lnTo>
                  <a:lnTo>
                    <a:pt x="1690" y="63126"/>
                  </a:lnTo>
                  <a:lnTo>
                    <a:pt x="1489" y="62398"/>
                  </a:lnTo>
                  <a:lnTo>
                    <a:pt x="1981" y="62512"/>
                  </a:lnTo>
                  <a:lnTo>
                    <a:pt x="2577" y="62447"/>
                  </a:lnTo>
                  <a:lnTo>
                    <a:pt x="4118" y="61764"/>
                  </a:lnTo>
                  <a:lnTo>
                    <a:pt x="5037" y="61666"/>
                  </a:lnTo>
                  <a:lnTo>
                    <a:pt x="5464" y="61194"/>
                  </a:lnTo>
                  <a:lnTo>
                    <a:pt x="5982" y="61292"/>
                  </a:lnTo>
                  <a:lnTo>
                    <a:pt x="7225" y="60739"/>
                  </a:lnTo>
                  <a:lnTo>
                    <a:pt x="8585" y="60723"/>
                  </a:lnTo>
                  <a:lnTo>
                    <a:pt x="9180" y="60251"/>
                  </a:lnTo>
                  <a:lnTo>
                    <a:pt x="9750" y="59454"/>
                  </a:lnTo>
                  <a:lnTo>
                    <a:pt x="10734" y="59145"/>
                  </a:lnTo>
                  <a:lnTo>
                    <a:pt x="10889" y="58494"/>
                  </a:lnTo>
                  <a:lnTo>
                    <a:pt x="11233" y="58727"/>
                  </a:lnTo>
                  <a:lnTo>
                    <a:pt x="11308" y="59153"/>
                  </a:lnTo>
                  <a:lnTo>
                    <a:pt x="12220" y="59295"/>
                  </a:lnTo>
                  <a:lnTo>
                    <a:pt x="12388" y="59470"/>
                  </a:lnTo>
                  <a:lnTo>
                    <a:pt x="12044" y="59634"/>
                  </a:lnTo>
                  <a:lnTo>
                    <a:pt x="11229" y="59859"/>
                  </a:lnTo>
                  <a:lnTo>
                    <a:pt x="11230" y="60211"/>
                  </a:lnTo>
                  <a:lnTo>
                    <a:pt x="11555" y="59959"/>
                  </a:lnTo>
                  <a:lnTo>
                    <a:pt x="11937" y="59946"/>
                  </a:lnTo>
                  <a:lnTo>
                    <a:pt x="11890" y="60130"/>
                  </a:lnTo>
                  <a:lnTo>
                    <a:pt x="10637" y="60514"/>
                  </a:lnTo>
                  <a:lnTo>
                    <a:pt x="10582" y="60690"/>
                  </a:lnTo>
                  <a:lnTo>
                    <a:pt x="10656" y="60866"/>
                  </a:lnTo>
                  <a:lnTo>
                    <a:pt x="11174" y="60950"/>
                  </a:lnTo>
                  <a:lnTo>
                    <a:pt x="12870" y="60560"/>
                  </a:lnTo>
                  <a:lnTo>
                    <a:pt x="12857" y="59926"/>
                  </a:lnTo>
                  <a:lnTo>
                    <a:pt x="12857" y="59617"/>
                  </a:lnTo>
                  <a:lnTo>
                    <a:pt x="12857" y="59470"/>
                  </a:lnTo>
                  <a:lnTo>
                    <a:pt x="12857" y="58397"/>
                  </a:lnTo>
                  <a:lnTo>
                    <a:pt x="12857" y="57860"/>
                  </a:lnTo>
                  <a:lnTo>
                    <a:pt x="12611" y="58120"/>
                  </a:lnTo>
                  <a:lnTo>
                    <a:pt x="11822" y="58234"/>
                  </a:lnTo>
                  <a:lnTo>
                    <a:pt x="11187" y="58120"/>
                  </a:lnTo>
                  <a:lnTo>
                    <a:pt x="11407" y="57063"/>
                  </a:lnTo>
                  <a:lnTo>
                    <a:pt x="12223" y="56917"/>
                  </a:lnTo>
                  <a:lnTo>
                    <a:pt x="12844" y="57242"/>
                  </a:lnTo>
                  <a:lnTo>
                    <a:pt x="12844" y="57047"/>
                  </a:lnTo>
                  <a:lnTo>
                    <a:pt x="12844" y="56835"/>
                  </a:lnTo>
                  <a:lnTo>
                    <a:pt x="12844" y="56282"/>
                  </a:lnTo>
                  <a:lnTo>
                    <a:pt x="12844" y="56071"/>
                  </a:lnTo>
                  <a:lnTo>
                    <a:pt x="12215" y="55839"/>
                  </a:lnTo>
                  <a:lnTo>
                    <a:pt x="12215" y="55591"/>
                  </a:lnTo>
                  <a:lnTo>
                    <a:pt x="12291" y="54877"/>
                  </a:lnTo>
                  <a:lnTo>
                    <a:pt x="12402" y="54662"/>
                  </a:lnTo>
                  <a:lnTo>
                    <a:pt x="12568" y="54520"/>
                  </a:lnTo>
                  <a:lnTo>
                    <a:pt x="12857" y="54460"/>
                  </a:lnTo>
                  <a:lnTo>
                    <a:pt x="12844" y="53972"/>
                  </a:lnTo>
                  <a:lnTo>
                    <a:pt x="12844" y="53224"/>
                  </a:lnTo>
                  <a:lnTo>
                    <a:pt x="12844" y="52736"/>
                  </a:lnTo>
                  <a:lnTo>
                    <a:pt x="12663" y="52720"/>
                  </a:lnTo>
                  <a:lnTo>
                    <a:pt x="12597" y="53024"/>
                  </a:lnTo>
                  <a:lnTo>
                    <a:pt x="12395" y="53428"/>
                  </a:lnTo>
                  <a:lnTo>
                    <a:pt x="11919" y="53619"/>
                  </a:lnTo>
                  <a:lnTo>
                    <a:pt x="11220" y="54289"/>
                  </a:lnTo>
                  <a:lnTo>
                    <a:pt x="10553" y="54656"/>
                  </a:lnTo>
                  <a:lnTo>
                    <a:pt x="10628" y="54791"/>
                  </a:lnTo>
                  <a:lnTo>
                    <a:pt x="11270" y="54683"/>
                  </a:lnTo>
                  <a:lnTo>
                    <a:pt x="11363" y="54947"/>
                  </a:lnTo>
                  <a:lnTo>
                    <a:pt x="11254" y="55389"/>
                  </a:lnTo>
                  <a:lnTo>
                    <a:pt x="10762" y="55925"/>
                  </a:lnTo>
                  <a:lnTo>
                    <a:pt x="10854" y="56279"/>
                  </a:lnTo>
                  <a:lnTo>
                    <a:pt x="11225" y="56526"/>
                  </a:lnTo>
                  <a:lnTo>
                    <a:pt x="10645" y="56773"/>
                  </a:lnTo>
                  <a:lnTo>
                    <a:pt x="10389" y="56000"/>
                  </a:lnTo>
                  <a:lnTo>
                    <a:pt x="10055" y="56071"/>
                  </a:lnTo>
                  <a:lnTo>
                    <a:pt x="9888" y="55946"/>
                  </a:lnTo>
                  <a:lnTo>
                    <a:pt x="9810" y="55587"/>
                  </a:lnTo>
                  <a:lnTo>
                    <a:pt x="9815" y="54574"/>
                  </a:lnTo>
                  <a:lnTo>
                    <a:pt x="10022" y="54168"/>
                  </a:lnTo>
                  <a:lnTo>
                    <a:pt x="9128" y="53891"/>
                  </a:lnTo>
                  <a:lnTo>
                    <a:pt x="8988" y="53706"/>
                  </a:lnTo>
                  <a:lnTo>
                    <a:pt x="8994" y="53522"/>
                  </a:lnTo>
                  <a:lnTo>
                    <a:pt x="9183" y="53417"/>
                  </a:lnTo>
                  <a:lnTo>
                    <a:pt x="9222" y="53290"/>
                  </a:lnTo>
                  <a:lnTo>
                    <a:pt x="9036" y="52959"/>
                  </a:lnTo>
                  <a:lnTo>
                    <a:pt x="8833" y="53502"/>
                  </a:lnTo>
                  <a:lnTo>
                    <a:pt x="8494" y="53533"/>
                  </a:lnTo>
                  <a:lnTo>
                    <a:pt x="8611" y="53175"/>
                  </a:lnTo>
                  <a:lnTo>
                    <a:pt x="8403" y="53501"/>
                  </a:lnTo>
                  <a:lnTo>
                    <a:pt x="8766" y="53745"/>
                  </a:lnTo>
                  <a:lnTo>
                    <a:pt x="8261" y="54363"/>
                  </a:lnTo>
                  <a:lnTo>
                    <a:pt x="8015" y="54135"/>
                  </a:lnTo>
                  <a:lnTo>
                    <a:pt x="7588" y="53143"/>
                  </a:lnTo>
                  <a:lnTo>
                    <a:pt x="7523" y="53680"/>
                  </a:lnTo>
                  <a:lnTo>
                    <a:pt x="7290" y="53631"/>
                  </a:lnTo>
                  <a:lnTo>
                    <a:pt x="6642" y="53029"/>
                  </a:lnTo>
                  <a:lnTo>
                    <a:pt x="6668" y="52720"/>
                  </a:lnTo>
                  <a:lnTo>
                    <a:pt x="6319" y="52769"/>
                  </a:lnTo>
                  <a:lnTo>
                    <a:pt x="6063" y="52137"/>
                  </a:lnTo>
                  <a:lnTo>
                    <a:pt x="5762" y="50687"/>
                  </a:lnTo>
                  <a:lnTo>
                    <a:pt x="5141" y="49808"/>
                  </a:lnTo>
                  <a:lnTo>
                    <a:pt x="5231" y="49369"/>
                  </a:lnTo>
                  <a:lnTo>
                    <a:pt x="4933" y="47450"/>
                  </a:lnTo>
                  <a:lnTo>
                    <a:pt x="4558" y="45839"/>
                  </a:lnTo>
                  <a:lnTo>
                    <a:pt x="3872" y="45075"/>
                  </a:lnTo>
                  <a:lnTo>
                    <a:pt x="3652" y="45254"/>
                  </a:lnTo>
                  <a:lnTo>
                    <a:pt x="3271" y="44644"/>
                  </a:lnTo>
                  <a:lnTo>
                    <a:pt x="3407" y="44545"/>
                  </a:lnTo>
                  <a:lnTo>
                    <a:pt x="4092" y="44310"/>
                  </a:lnTo>
                  <a:lnTo>
                    <a:pt x="5205" y="43497"/>
                  </a:lnTo>
                  <a:lnTo>
                    <a:pt x="6798" y="43367"/>
                  </a:lnTo>
                  <a:lnTo>
                    <a:pt x="7549" y="43139"/>
                  </a:lnTo>
                  <a:lnTo>
                    <a:pt x="6176" y="40797"/>
                  </a:lnTo>
                  <a:lnTo>
                    <a:pt x="5607" y="39691"/>
                  </a:lnTo>
                  <a:lnTo>
                    <a:pt x="5309" y="38943"/>
                  </a:lnTo>
                  <a:lnTo>
                    <a:pt x="5011" y="37316"/>
                  </a:lnTo>
                  <a:lnTo>
                    <a:pt x="10255" y="37414"/>
                  </a:lnTo>
                  <a:lnTo>
                    <a:pt x="11252" y="37430"/>
                  </a:lnTo>
                  <a:lnTo>
                    <a:pt x="10656" y="36666"/>
                  </a:lnTo>
                  <a:lnTo>
                    <a:pt x="10662" y="35713"/>
                  </a:lnTo>
                  <a:lnTo>
                    <a:pt x="10944" y="34888"/>
                  </a:lnTo>
                  <a:lnTo>
                    <a:pt x="10799" y="33478"/>
                  </a:lnTo>
                  <a:lnTo>
                    <a:pt x="11317" y="33413"/>
                  </a:lnTo>
                  <a:lnTo>
                    <a:pt x="11731" y="33543"/>
                  </a:lnTo>
                  <a:lnTo>
                    <a:pt x="11951" y="33982"/>
                  </a:lnTo>
                  <a:lnTo>
                    <a:pt x="13026" y="34795"/>
                  </a:lnTo>
                  <a:lnTo>
                    <a:pt x="13181" y="34746"/>
                  </a:lnTo>
                  <a:lnTo>
                    <a:pt x="13518" y="34193"/>
                  </a:lnTo>
                  <a:lnTo>
                    <a:pt x="14165" y="34421"/>
                  </a:lnTo>
                  <a:lnTo>
                    <a:pt x="14942" y="34437"/>
                  </a:lnTo>
                  <a:lnTo>
                    <a:pt x="14929" y="34698"/>
                  </a:lnTo>
                  <a:lnTo>
                    <a:pt x="15266" y="34860"/>
                  </a:lnTo>
                  <a:lnTo>
                    <a:pt x="15797" y="34763"/>
                  </a:lnTo>
                  <a:lnTo>
                    <a:pt x="16095" y="34795"/>
                  </a:lnTo>
                  <a:lnTo>
                    <a:pt x="16206" y="35091"/>
                  </a:lnTo>
                  <a:lnTo>
                    <a:pt x="16237" y="35527"/>
                  </a:lnTo>
                  <a:lnTo>
                    <a:pt x="16690" y="35641"/>
                  </a:lnTo>
                  <a:lnTo>
                    <a:pt x="16820" y="35560"/>
                  </a:lnTo>
                  <a:lnTo>
                    <a:pt x="16820" y="35218"/>
                  </a:lnTo>
                  <a:lnTo>
                    <a:pt x="17415" y="36406"/>
                  </a:lnTo>
                  <a:lnTo>
                    <a:pt x="17389" y="36747"/>
                  </a:lnTo>
                  <a:lnTo>
                    <a:pt x="17596" y="36454"/>
                  </a:lnTo>
                  <a:lnTo>
                    <a:pt x="18076" y="35478"/>
                  </a:lnTo>
                  <a:lnTo>
                    <a:pt x="18037" y="34454"/>
                  </a:lnTo>
                  <a:lnTo>
                    <a:pt x="18594" y="34356"/>
                  </a:lnTo>
                  <a:lnTo>
                    <a:pt x="18127" y="31070"/>
                  </a:lnTo>
                  <a:lnTo>
                    <a:pt x="17532" y="27346"/>
                  </a:lnTo>
                  <a:lnTo>
                    <a:pt x="16985" y="27324"/>
                  </a:lnTo>
                  <a:lnTo>
                    <a:pt x="16446" y="27406"/>
                  </a:lnTo>
                  <a:lnTo>
                    <a:pt x="16020" y="27682"/>
                  </a:lnTo>
                  <a:lnTo>
                    <a:pt x="15654" y="28142"/>
                  </a:lnTo>
                  <a:lnTo>
                    <a:pt x="15335" y="28304"/>
                  </a:lnTo>
                  <a:lnTo>
                    <a:pt x="14877" y="28321"/>
                  </a:lnTo>
                  <a:lnTo>
                    <a:pt x="13233" y="28972"/>
                  </a:lnTo>
                  <a:lnTo>
                    <a:pt x="12599" y="28972"/>
                  </a:lnTo>
                  <a:lnTo>
                    <a:pt x="12196" y="28971"/>
                  </a:lnTo>
                  <a:lnTo>
                    <a:pt x="11149" y="30387"/>
                  </a:lnTo>
                  <a:lnTo>
                    <a:pt x="10903" y="30224"/>
                  </a:lnTo>
                  <a:lnTo>
                    <a:pt x="10436" y="30143"/>
                  </a:lnTo>
                  <a:lnTo>
                    <a:pt x="10423" y="29964"/>
                  </a:lnTo>
                  <a:lnTo>
                    <a:pt x="10294" y="29997"/>
                  </a:lnTo>
                  <a:lnTo>
                    <a:pt x="9634" y="30533"/>
                  </a:lnTo>
                  <a:lnTo>
                    <a:pt x="8971" y="30687"/>
                  </a:lnTo>
                  <a:lnTo>
                    <a:pt x="8870" y="29769"/>
                  </a:lnTo>
                  <a:lnTo>
                    <a:pt x="8818" y="29581"/>
                  </a:lnTo>
                  <a:lnTo>
                    <a:pt x="8621" y="30801"/>
                  </a:lnTo>
                  <a:lnTo>
                    <a:pt x="7821" y="31005"/>
                  </a:lnTo>
                  <a:lnTo>
                    <a:pt x="6915" y="31526"/>
                  </a:lnTo>
                  <a:lnTo>
                    <a:pt x="5005" y="32271"/>
                  </a:lnTo>
                  <a:lnTo>
                    <a:pt x="4325" y="32420"/>
                  </a:lnTo>
                  <a:lnTo>
                    <a:pt x="3962" y="31493"/>
                  </a:lnTo>
                  <a:lnTo>
                    <a:pt x="3354" y="31331"/>
                  </a:lnTo>
                  <a:lnTo>
                    <a:pt x="2163" y="31981"/>
                  </a:lnTo>
                  <a:lnTo>
                    <a:pt x="1956" y="31818"/>
                  </a:lnTo>
                  <a:lnTo>
                    <a:pt x="1528" y="31460"/>
                  </a:lnTo>
                  <a:lnTo>
                    <a:pt x="2112" y="31298"/>
                  </a:lnTo>
                  <a:lnTo>
                    <a:pt x="1849" y="29576"/>
                  </a:lnTo>
                  <a:lnTo>
                    <a:pt x="1350" y="29336"/>
                  </a:lnTo>
                  <a:lnTo>
                    <a:pt x="1399" y="29102"/>
                  </a:lnTo>
                  <a:lnTo>
                    <a:pt x="4066" y="28530"/>
                  </a:lnTo>
                  <a:lnTo>
                    <a:pt x="4617" y="28272"/>
                  </a:lnTo>
                  <a:lnTo>
                    <a:pt x="5309" y="28565"/>
                  </a:lnTo>
                  <a:lnTo>
                    <a:pt x="5866" y="29427"/>
                  </a:lnTo>
                  <a:lnTo>
                    <a:pt x="6125" y="27541"/>
                  </a:lnTo>
                  <a:lnTo>
                    <a:pt x="6202" y="26500"/>
                  </a:lnTo>
                  <a:lnTo>
                    <a:pt x="6850" y="24873"/>
                  </a:lnTo>
                  <a:lnTo>
                    <a:pt x="7148" y="23702"/>
                  </a:lnTo>
                  <a:lnTo>
                    <a:pt x="7099" y="23239"/>
                  </a:lnTo>
                  <a:lnTo>
                    <a:pt x="7238" y="22563"/>
                  </a:lnTo>
                  <a:lnTo>
                    <a:pt x="6876" y="21701"/>
                  </a:lnTo>
                  <a:lnTo>
                    <a:pt x="6371" y="21799"/>
                  </a:lnTo>
                  <a:lnTo>
                    <a:pt x="6060" y="21734"/>
                  </a:lnTo>
                  <a:lnTo>
                    <a:pt x="5801" y="21311"/>
                  </a:lnTo>
                  <a:lnTo>
                    <a:pt x="2733" y="22449"/>
                  </a:lnTo>
                  <a:lnTo>
                    <a:pt x="1684" y="23263"/>
                  </a:lnTo>
                  <a:lnTo>
                    <a:pt x="1515" y="21864"/>
                  </a:lnTo>
                  <a:lnTo>
                    <a:pt x="1606" y="21343"/>
                  </a:lnTo>
                  <a:lnTo>
                    <a:pt x="1295" y="20416"/>
                  </a:lnTo>
                  <a:lnTo>
                    <a:pt x="1036" y="20318"/>
                  </a:lnTo>
                  <a:lnTo>
                    <a:pt x="1166" y="19944"/>
                  </a:lnTo>
                  <a:lnTo>
                    <a:pt x="1632" y="19619"/>
                  </a:lnTo>
                  <a:lnTo>
                    <a:pt x="1930" y="19098"/>
                  </a:lnTo>
                  <a:lnTo>
                    <a:pt x="2253" y="17895"/>
                  </a:lnTo>
                  <a:lnTo>
                    <a:pt x="2085" y="17228"/>
                  </a:lnTo>
                  <a:lnTo>
                    <a:pt x="2499" y="16984"/>
                  </a:lnTo>
                  <a:lnTo>
                    <a:pt x="2253" y="16252"/>
                  </a:lnTo>
                  <a:lnTo>
                    <a:pt x="1477" y="16529"/>
                  </a:lnTo>
                  <a:lnTo>
                    <a:pt x="1205" y="16041"/>
                  </a:lnTo>
                  <a:lnTo>
                    <a:pt x="1451" y="15878"/>
                  </a:lnTo>
                  <a:lnTo>
                    <a:pt x="1710" y="15927"/>
                  </a:lnTo>
                  <a:lnTo>
                    <a:pt x="2041" y="15758"/>
                  </a:lnTo>
                  <a:lnTo>
                    <a:pt x="2357" y="15130"/>
                  </a:lnTo>
                  <a:lnTo>
                    <a:pt x="2409" y="14821"/>
                  </a:lnTo>
                  <a:lnTo>
                    <a:pt x="2435" y="14674"/>
                  </a:lnTo>
                  <a:lnTo>
                    <a:pt x="2215" y="13959"/>
                  </a:lnTo>
                  <a:lnTo>
                    <a:pt x="1580" y="12657"/>
                  </a:lnTo>
                  <a:lnTo>
                    <a:pt x="1580" y="12137"/>
                  </a:lnTo>
                  <a:lnTo>
                    <a:pt x="1373" y="11925"/>
                  </a:lnTo>
                  <a:lnTo>
                    <a:pt x="1049" y="11811"/>
                  </a:lnTo>
                  <a:lnTo>
                    <a:pt x="713" y="11584"/>
                  </a:lnTo>
                  <a:lnTo>
                    <a:pt x="661" y="11437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4" name="pg1385">
              <a:extLst>
                <a:ext uri="{FF2B5EF4-FFF2-40B4-BE49-F238E27FC236}">
                  <a16:creationId xmlns:a16="http://schemas.microsoft.com/office/drawing/2014/main" id="{0B9940EE-6FE3-E748-90A1-72B4036518A8}"/>
                </a:ext>
              </a:extLst>
            </p:cNvPr>
            <p:cNvSpPr/>
            <p:nvPr/>
          </p:nvSpPr>
          <p:spPr>
            <a:xfrm>
              <a:off x="7542238" y="2830002"/>
              <a:ext cx="803" cy="1121"/>
            </a:xfrm>
            <a:custGeom>
              <a:avLst/>
              <a:gdLst/>
              <a:ahLst/>
              <a:cxnLst/>
              <a:rect l="0" t="0" r="0" b="0"/>
              <a:pathLst>
                <a:path w="803" h="1121">
                  <a:moveTo>
                    <a:pt x="216" y="0"/>
                  </a:moveTo>
                  <a:lnTo>
                    <a:pt x="0" y="53"/>
                  </a:lnTo>
                  <a:lnTo>
                    <a:pt x="314" y="966"/>
                  </a:lnTo>
                  <a:lnTo>
                    <a:pt x="398" y="1121"/>
                  </a:lnTo>
                  <a:lnTo>
                    <a:pt x="770" y="1053"/>
                  </a:lnTo>
                  <a:lnTo>
                    <a:pt x="803" y="784"/>
                  </a:lnTo>
                  <a:lnTo>
                    <a:pt x="661" y="162"/>
                  </a:lnTo>
                  <a:lnTo>
                    <a:pt x="529" y="3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5" name="pg1386">
              <a:extLst>
                <a:ext uri="{FF2B5EF4-FFF2-40B4-BE49-F238E27FC236}">
                  <a16:creationId xmlns:a16="http://schemas.microsoft.com/office/drawing/2014/main" id="{6AB75EFF-6488-7645-B5C1-62CF6B282FDA}"/>
                </a:ext>
              </a:extLst>
            </p:cNvPr>
            <p:cNvSpPr/>
            <p:nvPr/>
          </p:nvSpPr>
          <p:spPr>
            <a:xfrm>
              <a:off x="7457733" y="2850995"/>
              <a:ext cx="14630" cy="10106"/>
            </a:xfrm>
            <a:custGeom>
              <a:avLst/>
              <a:gdLst/>
              <a:ahLst/>
              <a:cxnLst/>
              <a:rect l="0" t="0" r="0" b="0"/>
              <a:pathLst>
                <a:path w="14630" h="10106">
                  <a:moveTo>
                    <a:pt x="1035" y="9992"/>
                  </a:moveTo>
                  <a:lnTo>
                    <a:pt x="750" y="9927"/>
                  </a:lnTo>
                  <a:lnTo>
                    <a:pt x="543" y="7975"/>
                  </a:lnTo>
                  <a:lnTo>
                    <a:pt x="0" y="7178"/>
                  </a:lnTo>
                  <a:lnTo>
                    <a:pt x="427" y="7064"/>
                  </a:lnTo>
                  <a:lnTo>
                    <a:pt x="362" y="6543"/>
                  </a:lnTo>
                  <a:lnTo>
                    <a:pt x="349" y="5096"/>
                  </a:lnTo>
                  <a:lnTo>
                    <a:pt x="1029" y="4946"/>
                  </a:lnTo>
                  <a:lnTo>
                    <a:pt x="2939" y="4201"/>
                  </a:lnTo>
                  <a:lnTo>
                    <a:pt x="3845" y="3681"/>
                  </a:lnTo>
                  <a:lnTo>
                    <a:pt x="4645" y="3477"/>
                  </a:lnTo>
                  <a:lnTo>
                    <a:pt x="4946" y="2249"/>
                  </a:lnTo>
                  <a:lnTo>
                    <a:pt x="4894" y="2444"/>
                  </a:lnTo>
                  <a:lnTo>
                    <a:pt x="4995" y="3362"/>
                  </a:lnTo>
                  <a:lnTo>
                    <a:pt x="5658" y="3209"/>
                  </a:lnTo>
                  <a:lnTo>
                    <a:pt x="6318" y="2672"/>
                  </a:lnTo>
                  <a:lnTo>
                    <a:pt x="6448" y="2640"/>
                  </a:lnTo>
                  <a:lnTo>
                    <a:pt x="6461" y="2819"/>
                  </a:lnTo>
                  <a:lnTo>
                    <a:pt x="6927" y="2900"/>
                  </a:lnTo>
                  <a:lnTo>
                    <a:pt x="7173" y="3063"/>
                  </a:lnTo>
                  <a:lnTo>
                    <a:pt x="8220" y="1647"/>
                  </a:lnTo>
                  <a:lnTo>
                    <a:pt x="8623" y="1647"/>
                  </a:lnTo>
                  <a:lnTo>
                    <a:pt x="9257" y="1647"/>
                  </a:lnTo>
                  <a:lnTo>
                    <a:pt x="10902" y="997"/>
                  </a:lnTo>
                  <a:lnTo>
                    <a:pt x="11359" y="979"/>
                  </a:lnTo>
                  <a:lnTo>
                    <a:pt x="11678" y="818"/>
                  </a:lnTo>
                  <a:lnTo>
                    <a:pt x="12044" y="357"/>
                  </a:lnTo>
                  <a:lnTo>
                    <a:pt x="12470" y="81"/>
                  </a:lnTo>
                  <a:lnTo>
                    <a:pt x="13009" y="0"/>
                  </a:lnTo>
                  <a:lnTo>
                    <a:pt x="13556" y="21"/>
                  </a:lnTo>
                  <a:lnTo>
                    <a:pt x="14152" y="3746"/>
                  </a:lnTo>
                  <a:lnTo>
                    <a:pt x="14630" y="7129"/>
                  </a:lnTo>
                  <a:lnTo>
                    <a:pt x="14061" y="7129"/>
                  </a:lnTo>
                  <a:lnTo>
                    <a:pt x="14100" y="8154"/>
                  </a:lnTo>
                  <a:lnTo>
                    <a:pt x="13621" y="9130"/>
                  </a:lnTo>
                  <a:lnTo>
                    <a:pt x="13413" y="9423"/>
                  </a:lnTo>
                  <a:lnTo>
                    <a:pt x="13439" y="9081"/>
                  </a:lnTo>
                  <a:lnTo>
                    <a:pt x="12740" y="7959"/>
                  </a:lnTo>
                  <a:lnTo>
                    <a:pt x="12844" y="8235"/>
                  </a:lnTo>
                  <a:lnTo>
                    <a:pt x="12714" y="8316"/>
                  </a:lnTo>
                  <a:lnTo>
                    <a:pt x="12261" y="8203"/>
                  </a:lnTo>
                  <a:lnTo>
                    <a:pt x="12230" y="7767"/>
                  </a:lnTo>
                  <a:lnTo>
                    <a:pt x="12119" y="7471"/>
                  </a:lnTo>
                  <a:lnTo>
                    <a:pt x="11821" y="7438"/>
                  </a:lnTo>
                  <a:lnTo>
                    <a:pt x="11290" y="7536"/>
                  </a:lnTo>
                  <a:lnTo>
                    <a:pt x="10953" y="7373"/>
                  </a:lnTo>
                  <a:lnTo>
                    <a:pt x="10966" y="7113"/>
                  </a:lnTo>
                  <a:lnTo>
                    <a:pt x="10189" y="7097"/>
                  </a:lnTo>
                  <a:lnTo>
                    <a:pt x="9542" y="6869"/>
                  </a:lnTo>
                  <a:lnTo>
                    <a:pt x="9205" y="7422"/>
                  </a:lnTo>
                  <a:lnTo>
                    <a:pt x="9050" y="7471"/>
                  </a:lnTo>
                  <a:lnTo>
                    <a:pt x="7975" y="6657"/>
                  </a:lnTo>
                  <a:lnTo>
                    <a:pt x="7755" y="6218"/>
                  </a:lnTo>
                  <a:lnTo>
                    <a:pt x="7341" y="6088"/>
                  </a:lnTo>
                  <a:lnTo>
                    <a:pt x="6823" y="6153"/>
                  </a:lnTo>
                  <a:lnTo>
                    <a:pt x="6968" y="7563"/>
                  </a:lnTo>
                  <a:lnTo>
                    <a:pt x="6686" y="8388"/>
                  </a:lnTo>
                  <a:lnTo>
                    <a:pt x="6681" y="9341"/>
                  </a:lnTo>
                  <a:lnTo>
                    <a:pt x="7276" y="10106"/>
                  </a:lnTo>
                  <a:lnTo>
                    <a:pt x="6279" y="10089"/>
                  </a:lnTo>
                  <a:close/>
                </a:path>
              </a:pathLst>
            </a:custGeom>
            <a:solidFill>
              <a:srgbClr val="132B43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6" name="pg1387">
              <a:extLst>
                <a:ext uri="{FF2B5EF4-FFF2-40B4-BE49-F238E27FC236}">
                  <a16:creationId xmlns:a16="http://schemas.microsoft.com/office/drawing/2014/main" id="{898AF071-8A49-8246-932A-1FA16B1CBABF}"/>
                </a:ext>
              </a:extLst>
            </p:cNvPr>
            <p:cNvSpPr/>
            <p:nvPr/>
          </p:nvSpPr>
          <p:spPr>
            <a:xfrm>
              <a:off x="7530510" y="2793057"/>
              <a:ext cx="146929" cy="69207"/>
            </a:xfrm>
            <a:custGeom>
              <a:avLst/>
              <a:gdLst/>
              <a:ahLst/>
              <a:cxnLst/>
              <a:rect l="0" t="0" r="0" b="0"/>
              <a:pathLst>
                <a:path w="146929" h="69207">
                  <a:moveTo>
                    <a:pt x="22867" y="31295"/>
                  </a:moveTo>
                  <a:lnTo>
                    <a:pt x="26267" y="31663"/>
                  </a:lnTo>
                  <a:lnTo>
                    <a:pt x="27002" y="31743"/>
                  </a:lnTo>
                  <a:lnTo>
                    <a:pt x="28130" y="31865"/>
                  </a:lnTo>
                  <a:lnTo>
                    <a:pt x="29952" y="30235"/>
                  </a:lnTo>
                  <a:lnTo>
                    <a:pt x="35857" y="28566"/>
                  </a:lnTo>
                  <a:lnTo>
                    <a:pt x="39105" y="27886"/>
                  </a:lnTo>
                  <a:lnTo>
                    <a:pt x="42254" y="28257"/>
                  </a:lnTo>
                  <a:lnTo>
                    <a:pt x="46092" y="27762"/>
                  </a:lnTo>
                  <a:lnTo>
                    <a:pt x="51633" y="26782"/>
                  </a:lnTo>
                  <a:lnTo>
                    <a:pt x="52585" y="26606"/>
                  </a:lnTo>
                  <a:lnTo>
                    <a:pt x="55151" y="24676"/>
                  </a:lnTo>
                  <a:lnTo>
                    <a:pt x="55725" y="23711"/>
                  </a:lnTo>
                  <a:lnTo>
                    <a:pt x="57165" y="22995"/>
                  </a:lnTo>
                  <a:lnTo>
                    <a:pt x="60899" y="20070"/>
                  </a:lnTo>
                  <a:lnTo>
                    <a:pt x="61952" y="19635"/>
                  </a:lnTo>
                  <a:lnTo>
                    <a:pt x="62657" y="19343"/>
                  </a:lnTo>
                  <a:lnTo>
                    <a:pt x="64322" y="18655"/>
                  </a:lnTo>
                  <a:lnTo>
                    <a:pt x="66049" y="17941"/>
                  </a:lnTo>
                  <a:lnTo>
                    <a:pt x="66558" y="17730"/>
                  </a:lnTo>
                  <a:lnTo>
                    <a:pt x="66895" y="17352"/>
                  </a:lnTo>
                  <a:lnTo>
                    <a:pt x="68394" y="15665"/>
                  </a:lnTo>
                  <a:lnTo>
                    <a:pt x="68698" y="15323"/>
                  </a:lnTo>
                  <a:lnTo>
                    <a:pt x="68821" y="15133"/>
                  </a:lnTo>
                  <a:lnTo>
                    <a:pt x="69971" y="13356"/>
                  </a:lnTo>
                  <a:lnTo>
                    <a:pt x="70807" y="12207"/>
                  </a:lnTo>
                  <a:lnTo>
                    <a:pt x="72018" y="12105"/>
                  </a:lnTo>
                  <a:lnTo>
                    <a:pt x="74244" y="11916"/>
                  </a:lnTo>
                  <a:lnTo>
                    <a:pt x="74553" y="11761"/>
                  </a:lnTo>
                  <a:lnTo>
                    <a:pt x="76956" y="10558"/>
                  </a:lnTo>
                  <a:lnTo>
                    <a:pt x="77210" y="10266"/>
                  </a:lnTo>
                  <a:lnTo>
                    <a:pt x="78160" y="9177"/>
                  </a:lnTo>
                  <a:lnTo>
                    <a:pt x="80281" y="6746"/>
                  </a:lnTo>
                  <a:lnTo>
                    <a:pt x="82287" y="4478"/>
                  </a:lnTo>
                  <a:lnTo>
                    <a:pt x="85204" y="3771"/>
                  </a:lnTo>
                  <a:lnTo>
                    <a:pt x="86617" y="3343"/>
                  </a:lnTo>
                  <a:lnTo>
                    <a:pt x="87382" y="2875"/>
                  </a:lnTo>
                  <a:lnTo>
                    <a:pt x="88347" y="2286"/>
                  </a:lnTo>
                  <a:lnTo>
                    <a:pt x="88742" y="2044"/>
                  </a:lnTo>
                  <a:lnTo>
                    <a:pt x="89132" y="1806"/>
                  </a:lnTo>
                  <a:lnTo>
                    <a:pt x="90495" y="973"/>
                  </a:lnTo>
                  <a:lnTo>
                    <a:pt x="90666" y="869"/>
                  </a:lnTo>
                  <a:lnTo>
                    <a:pt x="90912" y="797"/>
                  </a:lnTo>
                  <a:lnTo>
                    <a:pt x="91925" y="503"/>
                  </a:lnTo>
                  <a:lnTo>
                    <a:pt x="92292" y="431"/>
                  </a:lnTo>
                  <a:lnTo>
                    <a:pt x="92533" y="624"/>
                  </a:lnTo>
                  <a:lnTo>
                    <a:pt x="92725" y="779"/>
                  </a:lnTo>
                  <a:lnTo>
                    <a:pt x="93044" y="1017"/>
                  </a:lnTo>
                  <a:lnTo>
                    <a:pt x="93674" y="1138"/>
                  </a:lnTo>
                  <a:lnTo>
                    <a:pt x="94645" y="759"/>
                  </a:lnTo>
                  <a:lnTo>
                    <a:pt x="96591" y="0"/>
                  </a:lnTo>
                  <a:lnTo>
                    <a:pt x="97515" y="280"/>
                  </a:lnTo>
                  <a:lnTo>
                    <a:pt x="97577" y="778"/>
                  </a:lnTo>
                  <a:lnTo>
                    <a:pt x="95526" y="3916"/>
                  </a:lnTo>
                  <a:lnTo>
                    <a:pt x="94030" y="5324"/>
                  </a:lnTo>
                  <a:lnTo>
                    <a:pt x="92034" y="6477"/>
                  </a:lnTo>
                  <a:lnTo>
                    <a:pt x="89466" y="7961"/>
                  </a:lnTo>
                  <a:lnTo>
                    <a:pt x="89509" y="4742"/>
                  </a:lnTo>
                  <a:lnTo>
                    <a:pt x="88916" y="4063"/>
                  </a:lnTo>
                  <a:lnTo>
                    <a:pt x="88688" y="3802"/>
                  </a:lnTo>
                  <a:lnTo>
                    <a:pt x="87866" y="3687"/>
                  </a:lnTo>
                  <a:lnTo>
                    <a:pt x="87165" y="3917"/>
                  </a:lnTo>
                  <a:lnTo>
                    <a:pt x="86067" y="4726"/>
                  </a:lnTo>
                  <a:lnTo>
                    <a:pt x="85990" y="4859"/>
                  </a:lnTo>
                  <a:lnTo>
                    <a:pt x="84948" y="6659"/>
                  </a:lnTo>
                  <a:lnTo>
                    <a:pt x="84949" y="6804"/>
                  </a:lnTo>
                  <a:lnTo>
                    <a:pt x="84969" y="8843"/>
                  </a:lnTo>
                  <a:lnTo>
                    <a:pt x="86892" y="11302"/>
                  </a:lnTo>
                  <a:lnTo>
                    <a:pt x="87283" y="11802"/>
                  </a:lnTo>
                  <a:lnTo>
                    <a:pt x="88069" y="12187"/>
                  </a:lnTo>
                  <a:lnTo>
                    <a:pt x="89196" y="12740"/>
                  </a:lnTo>
                  <a:lnTo>
                    <a:pt x="89901" y="13045"/>
                  </a:lnTo>
                  <a:lnTo>
                    <a:pt x="92085" y="13182"/>
                  </a:lnTo>
                  <a:lnTo>
                    <a:pt x="92516" y="13768"/>
                  </a:lnTo>
                  <a:lnTo>
                    <a:pt x="92106" y="14483"/>
                  </a:lnTo>
                  <a:lnTo>
                    <a:pt x="91704" y="15183"/>
                  </a:lnTo>
                  <a:lnTo>
                    <a:pt x="91873" y="15552"/>
                  </a:lnTo>
                  <a:lnTo>
                    <a:pt x="92840" y="17654"/>
                  </a:lnTo>
                  <a:lnTo>
                    <a:pt x="92925" y="17841"/>
                  </a:lnTo>
                  <a:lnTo>
                    <a:pt x="94629" y="19380"/>
                  </a:lnTo>
                  <a:lnTo>
                    <a:pt x="97121" y="18941"/>
                  </a:lnTo>
                  <a:lnTo>
                    <a:pt x="98660" y="19008"/>
                  </a:lnTo>
                  <a:lnTo>
                    <a:pt x="100199" y="19617"/>
                  </a:lnTo>
                  <a:lnTo>
                    <a:pt x="102290" y="20971"/>
                  </a:lnTo>
                  <a:lnTo>
                    <a:pt x="103432" y="20932"/>
                  </a:lnTo>
                  <a:lnTo>
                    <a:pt x="103684" y="20924"/>
                  </a:lnTo>
                  <a:lnTo>
                    <a:pt x="103838" y="20843"/>
                  </a:lnTo>
                  <a:lnTo>
                    <a:pt x="104629" y="20429"/>
                  </a:lnTo>
                  <a:lnTo>
                    <a:pt x="105118" y="19971"/>
                  </a:lnTo>
                  <a:lnTo>
                    <a:pt x="105714" y="18717"/>
                  </a:lnTo>
                  <a:lnTo>
                    <a:pt x="106747" y="17954"/>
                  </a:lnTo>
                  <a:lnTo>
                    <a:pt x="107106" y="17689"/>
                  </a:lnTo>
                  <a:lnTo>
                    <a:pt x="107341" y="17548"/>
                  </a:lnTo>
                  <a:lnTo>
                    <a:pt x="107635" y="17483"/>
                  </a:lnTo>
                  <a:lnTo>
                    <a:pt x="108436" y="17788"/>
                  </a:lnTo>
                  <a:lnTo>
                    <a:pt x="109988" y="19221"/>
                  </a:lnTo>
                  <a:lnTo>
                    <a:pt x="110580" y="19768"/>
                  </a:lnTo>
                  <a:lnTo>
                    <a:pt x="110608" y="19903"/>
                  </a:lnTo>
                  <a:lnTo>
                    <a:pt x="110786" y="20772"/>
                  </a:lnTo>
                  <a:lnTo>
                    <a:pt x="110839" y="21219"/>
                  </a:lnTo>
                  <a:lnTo>
                    <a:pt x="110566" y="22334"/>
                  </a:lnTo>
                  <a:lnTo>
                    <a:pt x="110873" y="22777"/>
                  </a:lnTo>
                  <a:lnTo>
                    <a:pt x="111191" y="23235"/>
                  </a:lnTo>
                  <a:lnTo>
                    <a:pt x="113054" y="25916"/>
                  </a:lnTo>
                  <a:lnTo>
                    <a:pt x="113290" y="26256"/>
                  </a:lnTo>
                  <a:lnTo>
                    <a:pt x="113731" y="26686"/>
                  </a:lnTo>
                  <a:lnTo>
                    <a:pt x="114243" y="27185"/>
                  </a:lnTo>
                  <a:lnTo>
                    <a:pt x="115182" y="27606"/>
                  </a:lnTo>
                  <a:lnTo>
                    <a:pt x="116074" y="27591"/>
                  </a:lnTo>
                  <a:lnTo>
                    <a:pt x="117605" y="26800"/>
                  </a:lnTo>
                  <a:lnTo>
                    <a:pt x="118005" y="25665"/>
                  </a:lnTo>
                  <a:lnTo>
                    <a:pt x="118102" y="25176"/>
                  </a:lnTo>
                  <a:lnTo>
                    <a:pt x="118572" y="24742"/>
                  </a:lnTo>
                  <a:lnTo>
                    <a:pt x="120401" y="24687"/>
                  </a:lnTo>
                  <a:lnTo>
                    <a:pt x="120967" y="25427"/>
                  </a:lnTo>
                  <a:lnTo>
                    <a:pt x="121211" y="25371"/>
                  </a:lnTo>
                  <a:lnTo>
                    <a:pt x="121678" y="25176"/>
                  </a:lnTo>
                  <a:lnTo>
                    <a:pt x="121945" y="24646"/>
                  </a:lnTo>
                  <a:lnTo>
                    <a:pt x="121683" y="23663"/>
                  </a:lnTo>
                  <a:lnTo>
                    <a:pt x="121757" y="22816"/>
                  </a:lnTo>
                  <a:lnTo>
                    <a:pt x="122304" y="22571"/>
                  </a:lnTo>
                  <a:lnTo>
                    <a:pt x="123723" y="22846"/>
                  </a:lnTo>
                  <a:lnTo>
                    <a:pt x="126413" y="21612"/>
                  </a:lnTo>
                  <a:lnTo>
                    <a:pt x="127333" y="20781"/>
                  </a:lnTo>
                  <a:lnTo>
                    <a:pt x="128453" y="19770"/>
                  </a:lnTo>
                  <a:lnTo>
                    <a:pt x="130961" y="18978"/>
                  </a:lnTo>
                  <a:lnTo>
                    <a:pt x="132624" y="18452"/>
                  </a:lnTo>
                  <a:lnTo>
                    <a:pt x="133396" y="17394"/>
                  </a:lnTo>
                  <a:lnTo>
                    <a:pt x="133490" y="16483"/>
                  </a:lnTo>
                  <a:lnTo>
                    <a:pt x="133334" y="15809"/>
                  </a:lnTo>
                  <a:lnTo>
                    <a:pt x="133588" y="14636"/>
                  </a:lnTo>
                  <a:lnTo>
                    <a:pt x="134522" y="14296"/>
                  </a:lnTo>
                  <a:lnTo>
                    <a:pt x="135592" y="13907"/>
                  </a:lnTo>
                  <a:lnTo>
                    <a:pt x="136352" y="13631"/>
                  </a:lnTo>
                  <a:lnTo>
                    <a:pt x="136506" y="13599"/>
                  </a:lnTo>
                  <a:lnTo>
                    <a:pt x="136947" y="13508"/>
                  </a:lnTo>
                  <a:lnTo>
                    <a:pt x="137688" y="13355"/>
                  </a:lnTo>
                  <a:lnTo>
                    <a:pt x="138794" y="13126"/>
                  </a:lnTo>
                  <a:lnTo>
                    <a:pt x="141401" y="13074"/>
                  </a:lnTo>
                  <a:lnTo>
                    <a:pt x="141539" y="13234"/>
                  </a:lnTo>
                  <a:lnTo>
                    <a:pt x="141888" y="13636"/>
                  </a:lnTo>
                  <a:lnTo>
                    <a:pt x="142506" y="13856"/>
                  </a:lnTo>
                  <a:lnTo>
                    <a:pt x="142658" y="13910"/>
                  </a:lnTo>
                  <a:lnTo>
                    <a:pt x="143027" y="13925"/>
                  </a:lnTo>
                  <a:lnTo>
                    <a:pt x="145246" y="14016"/>
                  </a:lnTo>
                  <a:lnTo>
                    <a:pt x="145905" y="13712"/>
                  </a:lnTo>
                  <a:lnTo>
                    <a:pt x="146645" y="14160"/>
                  </a:lnTo>
                  <a:lnTo>
                    <a:pt x="146820" y="14295"/>
                  </a:lnTo>
                  <a:lnTo>
                    <a:pt x="146929" y="14798"/>
                  </a:lnTo>
                  <a:lnTo>
                    <a:pt x="145999" y="16007"/>
                  </a:lnTo>
                  <a:lnTo>
                    <a:pt x="144634" y="17744"/>
                  </a:lnTo>
                  <a:lnTo>
                    <a:pt x="143530" y="18308"/>
                  </a:lnTo>
                  <a:lnTo>
                    <a:pt x="140821" y="19690"/>
                  </a:lnTo>
                  <a:lnTo>
                    <a:pt x="136684" y="20663"/>
                  </a:lnTo>
                  <a:lnTo>
                    <a:pt x="124556" y="26238"/>
                  </a:lnTo>
                  <a:lnTo>
                    <a:pt x="124223" y="26374"/>
                  </a:lnTo>
                  <a:lnTo>
                    <a:pt x="120827" y="27770"/>
                  </a:lnTo>
                  <a:lnTo>
                    <a:pt x="113539" y="30764"/>
                  </a:lnTo>
                  <a:lnTo>
                    <a:pt x="110542" y="32174"/>
                  </a:lnTo>
                  <a:lnTo>
                    <a:pt x="98409" y="37885"/>
                  </a:lnTo>
                  <a:lnTo>
                    <a:pt x="96637" y="38719"/>
                  </a:lnTo>
                  <a:lnTo>
                    <a:pt x="94130" y="39899"/>
                  </a:lnTo>
                  <a:lnTo>
                    <a:pt x="91650" y="41066"/>
                  </a:lnTo>
                  <a:lnTo>
                    <a:pt x="90763" y="41484"/>
                  </a:lnTo>
                  <a:lnTo>
                    <a:pt x="85745" y="43845"/>
                  </a:lnTo>
                  <a:lnTo>
                    <a:pt x="82776" y="45243"/>
                  </a:lnTo>
                  <a:lnTo>
                    <a:pt x="77104" y="47912"/>
                  </a:lnTo>
                  <a:lnTo>
                    <a:pt x="67504" y="51803"/>
                  </a:lnTo>
                  <a:lnTo>
                    <a:pt x="66897" y="52021"/>
                  </a:lnTo>
                  <a:lnTo>
                    <a:pt x="66563" y="52140"/>
                  </a:lnTo>
                  <a:lnTo>
                    <a:pt x="66171" y="52281"/>
                  </a:lnTo>
                  <a:lnTo>
                    <a:pt x="60707" y="54237"/>
                  </a:lnTo>
                  <a:lnTo>
                    <a:pt x="57623" y="55342"/>
                  </a:lnTo>
                  <a:lnTo>
                    <a:pt x="54111" y="56600"/>
                  </a:lnTo>
                  <a:lnTo>
                    <a:pt x="52651" y="57092"/>
                  </a:lnTo>
                  <a:lnTo>
                    <a:pt x="34560" y="63200"/>
                  </a:lnTo>
                  <a:lnTo>
                    <a:pt x="34090" y="63359"/>
                  </a:lnTo>
                  <a:lnTo>
                    <a:pt x="31872" y="64108"/>
                  </a:lnTo>
                  <a:lnTo>
                    <a:pt x="30848" y="64681"/>
                  </a:lnTo>
                  <a:lnTo>
                    <a:pt x="30513" y="64598"/>
                  </a:lnTo>
                  <a:lnTo>
                    <a:pt x="30662" y="63806"/>
                  </a:lnTo>
                  <a:lnTo>
                    <a:pt x="30465" y="63608"/>
                  </a:lnTo>
                  <a:lnTo>
                    <a:pt x="30301" y="63593"/>
                  </a:lnTo>
                  <a:lnTo>
                    <a:pt x="29945" y="63921"/>
                  </a:lnTo>
                  <a:lnTo>
                    <a:pt x="27641" y="65068"/>
                  </a:lnTo>
                  <a:lnTo>
                    <a:pt x="27289" y="65316"/>
                  </a:lnTo>
                  <a:lnTo>
                    <a:pt x="26846" y="65336"/>
                  </a:lnTo>
                  <a:lnTo>
                    <a:pt x="27082" y="65297"/>
                  </a:lnTo>
                  <a:lnTo>
                    <a:pt x="27616" y="64920"/>
                  </a:lnTo>
                  <a:lnTo>
                    <a:pt x="27471" y="64636"/>
                  </a:lnTo>
                  <a:lnTo>
                    <a:pt x="27146" y="64493"/>
                  </a:lnTo>
                  <a:lnTo>
                    <a:pt x="26826" y="64541"/>
                  </a:lnTo>
                  <a:lnTo>
                    <a:pt x="26763" y="61459"/>
                  </a:lnTo>
                  <a:lnTo>
                    <a:pt x="25984" y="61368"/>
                  </a:lnTo>
                  <a:lnTo>
                    <a:pt x="25139" y="61063"/>
                  </a:lnTo>
                  <a:lnTo>
                    <a:pt x="24430" y="61269"/>
                  </a:lnTo>
                  <a:lnTo>
                    <a:pt x="24161" y="61443"/>
                  </a:lnTo>
                  <a:lnTo>
                    <a:pt x="24061" y="61589"/>
                  </a:lnTo>
                  <a:lnTo>
                    <a:pt x="23742" y="62544"/>
                  </a:lnTo>
                  <a:lnTo>
                    <a:pt x="23198" y="62518"/>
                  </a:lnTo>
                  <a:lnTo>
                    <a:pt x="23718" y="63536"/>
                  </a:lnTo>
                  <a:lnTo>
                    <a:pt x="23846" y="64007"/>
                  </a:lnTo>
                  <a:lnTo>
                    <a:pt x="23755" y="64644"/>
                  </a:lnTo>
                  <a:lnTo>
                    <a:pt x="23280" y="65620"/>
                  </a:lnTo>
                  <a:lnTo>
                    <a:pt x="22885" y="65834"/>
                  </a:lnTo>
                  <a:lnTo>
                    <a:pt x="22000" y="65912"/>
                  </a:lnTo>
                  <a:lnTo>
                    <a:pt x="20691" y="66234"/>
                  </a:lnTo>
                  <a:lnTo>
                    <a:pt x="20200" y="66440"/>
                  </a:lnTo>
                  <a:lnTo>
                    <a:pt x="19672" y="66781"/>
                  </a:lnTo>
                  <a:lnTo>
                    <a:pt x="18988" y="67484"/>
                  </a:lnTo>
                  <a:lnTo>
                    <a:pt x="18665" y="67689"/>
                  </a:lnTo>
                  <a:lnTo>
                    <a:pt x="15992" y="68644"/>
                  </a:lnTo>
                  <a:lnTo>
                    <a:pt x="15218" y="69155"/>
                  </a:lnTo>
                  <a:lnTo>
                    <a:pt x="14959" y="69207"/>
                  </a:lnTo>
                  <a:lnTo>
                    <a:pt x="14615" y="69053"/>
                  </a:lnTo>
                  <a:lnTo>
                    <a:pt x="14122" y="68644"/>
                  </a:lnTo>
                  <a:lnTo>
                    <a:pt x="13877" y="68371"/>
                  </a:lnTo>
                  <a:lnTo>
                    <a:pt x="13699" y="68017"/>
                  </a:lnTo>
                  <a:lnTo>
                    <a:pt x="13558" y="67426"/>
                  </a:lnTo>
                  <a:lnTo>
                    <a:pt x="13308" y="65568"/>
                  </a:lnTo>
                  <a:lnTo>
                    <a:pt x="12696" y="63916"/>
                  </a:lnTo>
                  <a:lnTo>
                    <a:pt x="12489" y="63744"/>
                  </a:lnTo>
                  <a:lnTo>
                    <a:pt x="12334" y="62958"/>
                  </a:lnTo>
                  <a:lnTo>
                    <a:pt x="12502" y="62804"/>
                  </a:lnTo>
                  <a:lnTo>
                    <a:pt x="12479" y="62672"/>
                  </a:lnTo>
                  <a:lnTo>
                    <a:pt x="12570" y="62336"/>
                  </a:lnTo>
                  <a:lnTo>
                    <a:pt x="12713" y="62138"/>
                  </a:lnTo>
                  <a:lnTo>
                    <a:pt x="12593" y="61987"/>
                  </a:lnTo>
                  <a:lnTo>
                    <a:pt x="12628" y="61654"/>
                  </a:lnTo>
                  <a:lnTo>
                    <a:pt x="12922" y="61722"/>
                  </a:lnTo>
                  <a:lnTo>
                    <a:pt x="13127" y="61529"/>
                  </a:lnTo>
                  <a:lnTo>
                    <a:pt x="13129" y="61360"/>
                  </a:lnTo>
                  <a:lnTo>
                    <a:pt x="13136" y="60977"/>
                  </a:lnTo>
                  <a:lnTo>
                    <a:pt x="13316" y="60865"/>
                  </a:lnTo>
                  <a:lnTo>
                    <a:pt x="13386" y="60501"/>
                  </a:lnTo>
                  <a:lnTo>
                    <a:pt x="13624" y="60428"/>
                  </a:lnTo>
                  <a:lnTo>
                    <a:pt x="13513" y="60189"/>
                  </a:lnTo>
                  <a:lnTo>
                    <a:pt x="13432" y="60282"/>
                  </a:lnTo>
                  <a:lnTo>
                    <a:pt x="13504" y="60145"/>
                  </a:lnTo>
                  <a:lnTo>
                    <a:pt x="13672" y="59957"/>
                  </a:lnTo>
                  <a:lnTo>
                    <a:pt x="13736" y="59744"/>
                  </a:lnTo>
                  <a:lnTo>
                    <a:pt x="13908" y="59633"/>
                  </a:lnTo>
                  <a:lnTo>
                    <a:pt x="14167" y="59306"/>
                  </a:lnTo>
                  <a:lnTo>
                    <a:pt x="14010" y="58994"/>
                  </a:lnTo>
                  <a:lnTo>
                    <a:pt x="13937" y="58604"/>
                  </a:lnTo>
                  <a:lnTo>
                    <a:pt x="13620" y="58344"/>
                  </a:lnTo>
                  <a:lnTo>
                    <a:pt x="12268" y="58494"/>
                  </a:lnTo>
                  <a:lnTo>
                    <a:pt x="10563" y="59025"/>
                  </a:lnTo>
                  <a:lnTo>
                    <a:pt x="8400" y="58492"/>
                  </a:lnTo>
                  <a:lnTo>
                    <a:pt x="7952" y="58289"/>
                  </a:lnTo>
                  <a:lnTo>
                    <a:pt x="7447" y="58031"/>
                  </a:lnTo>
                  <a:lnTo>
                    <a:pt x="6088" y="57633"/>
                  </a:lnTo>
                  <a:lnTo>
                    <a:pt x="4986" y="56782"/>
                  </a:lnTo>
                  <a:lnTo>
                    <a:pt x="5767" y="55569"/>
                  </a:lnTo>
                  <a:lnTo>
                    <a:pt x="6328" y="55012"/>
                  </a:lnTo>
                  <a:lnTo>
                    <a:pt x="6867" y="53930"/>
                  </a:lnTo>
                  <a:lnTo>
                    <a:pt x="4789" y="54398"/>
                  </a:lnTo>
                  <a:lnTo>
                    <a:pt x="4588" y="52110"/>
                  </a:lnTo>
                  <a:lnTo>
                    <a:pt x="4853" y="52043"/>
                  </a:lnTo>
                  <a:lnTo>
                    <a:pt x="5433" y="52113"/>
                  </a:lnTo>
                  <a:lnTo>
                    <a:pt x="6301" y="52048"/>
                  </a:lnTo>
                  <a:lnTo>
                    <a:pt x="6612" y="50843"/>
                  </a:lnTo>
                  <a:lnTo>
                    <a:pt x="5827" y="50291"/>
                  </a:lnTo>
                  <a:lnTo>
                    <a:pt x="5560" y="50570"/>
                  </a:lnTo>
                  <a:lnTo>
                    <a:pt x="5373" y="50632"/>
                  </a:lnTo>
                  <a:lnTo>
                    <a:pt x="3853" y="50299"/>
                  </a:lnTo>
                  <a:lnTo>
                    <a:pt x="3770" y="49518"/>
                  </a:lnTo>
                  <a:lnTo>
                    <a:pt x="3525" y="49190"/>
                  </a:lnTo>
                  <a:lnTo>
                    <a:pt x="3115" y="49240"/>
                  </a:lnTo>
                  <a:lnTo>
                    <a:pt x="2678" y="49170"/>
                  </a:lnTo>
                  <a:lnTo>
                    <a:pt x="2490" y="47486"/>
                  </a:lnTo>
                  <a:lnTo>
                    <a:pt x="2036" y="47527"/>
                  </a:lnTo>
                  <a:lnTo>
                    <a:pt x="1835" y="47546"/>
                  </a:lnTo>
                  <a:lnTo>
                    <a:pt x="1630" y="47171"/>
                  </a:lnTo>
                  <a:lnTo>
                    <a:pt x="1706" y="46611"/>
                  </a:lnTo>
                  <a:lnTo>
                    <a:pt x="1936" y="46515"/>
                  </a:lnTo>
                  <a:lnTo>
                    <a:pt x="1798" y="45607"/>
                  </a:lnTo>
                  <a:lnTo>
                    <a:pt x="1491" y="45653"/>
                  </a:lnTo>
                  <a:lnTo>
                    <a:pt x="1352" y="44631"/>
                  </a:lnTo>
                  <a:lnTo>
                    <a:pt x="1056" y="44560"/>
                  </a:lnTo>
                  <a:lnTo>
                    <a:pt x="387" y="44693"/>
                  </a:lnTo>
                  <a:lnTo>
                    <a:pt x="0" y="44610"/>
                  </a:lnTo>
                  <a:lnTo>
                    <a:pt x="631" y="43173"/>
                  </a:lnTo>
                  <a:lnTo>
                    <a:pt x="1015" y="43204"/>
                  </a:lnTo>
                  <a:lnTo>
                    <a:pt x="1916" y="43038"/>
                  </a:lnTo>
                  <a:lnTo>
                    <a:pt x="2247" y="42960"/>
                  </a:lnTo>
                  <a:lnTo>
                    <a:pt x="2430" y="42723"/>
                  </a:lnTo>
                  <a:lnTo>
                    <a:pt x="2365" y="42418"/>
                  </a:lnTo>
                  <a:lnTo>
                    <a:pt x="2150" y="41804"/>
                  </a:lnTo>
                  <a:lnTo>
                    <a:pt x="3101" y="41599"/>
                  </a:lnTo>
                  <a:lnTo>
                    <a:pt x="3673" y="41586"/>
                  </a:lnTo>
                  <a:lnTo>
                    <a:pt x="4928" y="41146"/>
                  </a:lnTo>
                  <a:lnTo>
                    <a:pt x="6343" y="41234"/>
                  </a:lnTo>
                  <a:lnTo>
                    <a:pt x="6662" y="41377"/>
                  </a:lnTo>
                  <a:lnTo>
                    <a:pt x="7207" y="41416"/>
                  </a:lnTo>
                  <a:lnTo>
                    <a:pt x="7756" y="41318"/>
                  </a:lnTo>
                  <a:lnTo>
                    <a:pt x="8027" y="41107"/>
                  </a:lnTo>
                  <a:lnTo>
                    <a:pt x="8889" y="41161"/>
                  </a:lnTo>
                  <a:lnTo>
                    <a:pt x="9367" y="41435"/>
                  </a:lnTo>
                  <a:lnTo>
                    <a:pt x="9856" y="41354"/>
                  </a:lnTo>
                  <a:lnTo>
                    <a:pt x="10013" y="40455"/>
                  </a:lnTo>
                  <a:lnTo>
                    <a:pt x="10136" y="40084"/>
                  </a:lnTo>
                  <a:lnTo>
                    <a:pt x="10537" y="39273"/>
                  </a:lnTo>
                  <a:lnTo>
                    <a:pt x="10966" y="38639"/>
                  </a:lnTo>
                  <a:lnTo>
                    <a:pt x="11342" y="37851"/>
                  </a:lnTo>
                  <a:lnTo>
                    <a:pt x="11387" y="37518"/>
                  </a:lnTo>
                  <a:lnTo>
                    <a:pt x="11242" y="36998"/>
                  </a:lnTo>
                  <a:lnTo>
                    <a:pt x="11453" y="37006"/>
                  </a:lnTo>
                  <a:lnTo>
                    <a:pt x="11738" y="37387"/>
                  </a:lnTo>
                  <a:lnTo>
                    <a:pt x="11969" y="38115"/>
                  </a:lnTo>
                  <a:lnTo>
                    <a:pt x="12819" y="38234"/>
                  </a:lnTo>
                  <a:lnTo>
                    <a:pt x="13597" y="38564"/>
                  </a:lnTo>
                  <a:lnTo>
                    <a:pt x="13909" y="39222"/>
                  </a:lnTo>
                  <a:lnTo>
                    <a:pt x="13837" y="39386"/>
                  </a:lnTo>
                  <a:lnTo>
                    <a:pt x="13453" y="38648"/>
                  </a:lnTo>
                  <a:lnTo>
                    <a:pt x="13287" y="38625"/>
                  </a:lnTo>
                  <a:lnTo>
                    <a:pt x="12934" y="38769"/>
                  </a:lnTo>
                  <a:lnTo>
                    <a:pt x="13109" y="39563"/>
                  </a:lnTo>
                  <a:lnTo>
                    <a:pt x="13571" y="40238"/>
                  </a:lnTo>
                  <a:lnTo>
                    <a:pt x="13890" y="40368"/>
                  </a:lnTo>
                  <a:lnTo>
                    <a:pt x="14511" y="40401"/>
                  </a:lnTo>
                  <a:lnTo>
                    <a:pt x="14317" y="39173"/>
                  </a:lnTo>
                  <a:lnTo>
                    <a:pt x="14490" y="37428"/>
                  </a:lnTo>
                  <a:lnTo>
                    <a:pt x="14713" y="37291"/>
                  </a:lnTo>
                  <a:lnTo>
                    <a:pt x="16192" y="37127"/>
                  </a:lnTo>
                  <a:lnTo>
                    <a:pt x="16670" y="35735"/>
                  </a:lnTo>
                  <a:lnTo>
                    <a:pt x="16676" y="35420"/>
                  </a:lnTo>
                  <a:lnTo>
                    <a:pt x="18617" y="35329"/>
                  </a:lnTo>
                  <a:lnTo>
                    <a:pt x="19272" y="40714"/>
                  </a:lnTo>
                  <a:lnTo>
                    <a:pt x="20364" y="40105"/>
                  </a:lnTo>
                  <a:lnTo>
                    <a:pt x="21004" y="39634"/>
                  </a:lnTo>
                  <a:lnTo>
                    <a:pt x="22127" y="39046"/>
                  </a:lnTo>
                  <a:lnTo>
                    <a:pt x="23527" y="38496"/>
                  </a:lnTo>
                  <a:lnTo>
                    <a:pt x="25077" y="38103"/>
                  </a:lnTo>
                  <a:lnTo>
                    <a:pt x="26104" y="37958"/>
                  </a:lnTo>
                  <a:lnTo>
                    <a:pt x="25019" y="36787"/>
                  </a:lnTo>
                  <a:lnTo>
                    <a:pt x="23821" y="36050"/>
                  </a:lnTo>
                  <a:lnTo>
                    <a:pt x="21777" y="35082"/>
                  </a:lnTo>
                  <a:lnTo>
                    <a:pt x="22222" y="34619"/>
                  </a:lnTo>
                  <a:lnTo>
                    <a:pt x="22473" y="34686"/>
                  </a:lnTo>
                  <a:lnTo>
                    <a:pt x="22497" y="34967"/>
                  </a:lnTo>
                  <a:lnTo>
                    <a:pt x="23258" y="34822"/>
                  </a:lnTo>
                  <a:lnTo>
                    <a:pt x="24412" y="34426"/>
                  </a:lnTo>
                  <a:lnTo>
                    <a:pt x="23328" y="32255"/>
                  </a:lnTo>
                  <a:lnTo>
                    <a:pt x="22852" y="31589"/>
                  </a:lnTo>
                  <a:close/>
                </a:path>
              </a:pathLst>
            </a:custGeom>
            <a:solidFill>
              <a:srgbClr val="336A98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7" name="pg1388">
              <a:extLst>
                <a:ext uri="{FF2B5EF4-FFF2-40B4-BE49-F238E27FC236}">
                  <a16:creationId xmlns:a16="http://schemas.microsoft.com/office/drawing/2014/main" id="{FCA32450-D0A7-FD4A-BCDD-02C4874D0EBF}"/>
                </a:ext>
              </a:extLst>
            </p:cNvPr>
            <p:cNvSpPr/>
            <p:nvPr/>
          </p:nvSpPr>
          <p:spPr>
            <a:xfrm>
              <a:off x="7324152" y="2454657"/>
              <a:ext cx="117617" cy="116143"/>
            </a:xfrm>
            <a:custGeom>
              <a:avLst/>
              <a:gdLst/>
              <a:ahLst/>
              <a:cxnLst/>
              <a:rect l="0" t="0" r="0" b="0"/>
              <a:pathLst>
                <a:path w="117617" h="116143">
                  <a:moveTo>
                    <a:pt x="72235" y="78460"/>
                  </a:moveTo>
                  <a:lnTo>
                    <a:pt x="72430" y="78753"/>
                  </a:lnTo>
                  <a:lnTo>
                    <a:pt x="72715" y="78997"/>
                  </a:lnTo>
                  <a:lnTo>
                    <a:pt x="72961" y="79094"/>
                  </a:lnTo>
                  <a:lnTo>
                    <a:pt x="73116" y="79306"/>
                  </a:lnTo>
                  <a:lnTo>
                    <a:pt x="73207" y="79696"/>
                  </a:lnTo>
                  <a:lnTo>
                    <a:pt x="72922" y="79794"/>
                  </a:lnTo>
                  <a:lnTo>
                    <a:pt x="72145" y="79696"/>
                  </a:lnTo>
                  <a:lnTo>
                    <a:pt x="71200" y="79810"/>
                  </a:lnTo>
                  <a:lnTo>
                    <a:pt x="69515" y="79888"/>
                  </a:lnTo>
                  <a:lnTo>
                    <a:pt x="70798" y="80396"/>
                  </a:lnTo>
                  <a:lnTo>
                    <a:pt x="77635" y="79338"/>
                  </a:lnTo>
                  <a:lnTo>
                    <a:pt x="77816" y="79891"/>
                  </a:lnTo>
                  <a:lnTo>
                    <a:pt x="78114" y="81372"/>
                  </a:lnTo>
                  <a:lnTo>
                    <a:pt x="77661" y="82429"/>
                  </a:lnTo>
                  <a:lnTo>
                    <a:pt x="81389" y="84153"/>
                  </a:lnTo>
                  <a:lnTo>
                    <a:pt x="81402" y="83811"/>
                  </a:lnTo>
                  <a:lnTo>
                    <a:pt x="81571" y="83307"/>
                  </a:lnTo>
                  <a:lnTo>
                    <a:pt x="83021" y="83893"/>
                  </a:lnTo>
                  <a:lnTo>
                    <a:pt x="82982" y="84267"/>
                  </a:lnTo>
                  <a:lnTo>
                    <a:pt x="82878" y="84462"/>
                  </a:lnTo>
                  <a:lnTo>
                    <a:pt x="83724" y="85064"/>
                  </a:lnTo>
                  <a:lnTo>
                    <a:pt x="83798" y="85259"/>
                  </a:lnTo>
                  <a:lnTo>
                    <a:pt x="84911" y="85958"/>
                  </a:lnTo>
                  <a:lnTo>
                    <a:pt x="85843" y="86837"/>
                  </a:lnTo>
                  <a:lnTo>
                    <a:pt x="86905" y="87211"/>
                  </a:lnTo>
                  <a:lnTo>
                    <a:pt x="87164" y="86707"/>
                  </a:lnTo>
                  <a:lnTo>
                    <a:pt x="87306" y="86251"/>
                  </a:lnTo>
                  <a:lnTo>
                    <a:pt x="87358" y="85780"/>
                  </a:lnTo>
                  <a:lnTo>
                    <a:pt x="88278" y="84495"/>
                  </a:lnTo>
                  <a:lnTo>
                    <a:pt x="88187" y="83990"/>
                  </a:lnTo>
                  <a:lnTo>
                    <a:pt x="87915" y="83795"/>
                  </a:lnTo>
                  <a:lnTo>
                    <a:pt x="88161" y="82966"/>
                  </a:lnTo>
                  <a:lnTo>
                    <a:pt x="89909" y="84234"/>
                  </a:lnTo>
                  <a:lnTo>
                    <a:pt x="90181" y="83990"/>
                  </a:lnTo>
                  <a:lnTo>
                    <a:pt x="90751" y="84495"/>
                  </a:lnTo>
                  <a:lnTo>
                    <a:pt x="91540" y="84950"/>
                  </a:lnTo>
                  <a:lnTo>
                    <a:pt x="91113" y="85129"/>
                  </a:lnTo>
                  <a:lnTo>
                    <a:pt x="90414" y="85910"/>
                  </a:lnTo>
                  <a:lnTo>
                    <a:pt x="89263" y="86129"/>
                  </a:lnTo>
                  <a:lnTo>
                    <a:pt x="89076" y="86306"/>
                  </a:lnTo>
                  <a:lnTo>
                    <a:pt x="88960" y="86894"/>
                  </a:lnTo>
                  <a:lnTo>
                    <a:pt x="90362" y="87471"/>
                  </a:lnTo>
                  <a:lnTo>
                    <a:pt x="90492" y="87406"/>
                  </a:lnTo>
                  <a:lnTo>
                    <a:pt x="90866" y="87542"/>
                  </a:lnTo>
                  <a:lnTo>
                    <a:pt x="90014" y="88793"/>
                  </a:lnTo>
                  <a:lnTo>
                    <a:pt x="90388" y="89000"/>
                  </a:lnTo>
                  <a:lnTo>
                    <a:pt x="90647" y="88626"/>
                  </a:lnTo>
                  <a:lnTo>
                    <a:pt x="91186" y="88887"/>
                  </a:lnTo>
                  <a:lnTo>
                    <a:pt x="90284" y="90220"/>
                  </a:lnTo>
                  <a:lnTo>
                    <a:pt x="88938" y="90464"/>
                  </a:lnTo>
                  <a:lnTo>
                    <a:pt x="88731" y="90367"/>
                  </a:lnTo>
                  <a:lnTo>
                    <a:pt x="88524" y="90415"/>
                  </a:lnTo>
                  <a:lnTo>
                    <a:pt x="88270" y="90762"/>
                  </a:lnTo>
                  <a:lnTo>
                    <a:pt x="88323" y="90937"/>
                  </a:lnTo>
                  <a:lnTo>
                    <a:pt x="87937" y="91578"/>
                  </a:lnTo>
                  <a:lnTo>
                    <a:pt x="87669" y="91163"/>
                  </a:lnTo>
                  <a:lnTo>
                    <a:pt x="86957" y="90757"/>
                  </a:lnTo>
                  <a:lnTo>
                    <a:pt x="86038" y="89537"/>
                  </a:lnTo>
                  <a:lnTo>
                    <a:pt x="85209" y="89781"/>
                  </a:lnTo>
                  <a:lnTo>
                    <a:pt x="84380" y="90383"/>
                  </a:lnTo>
                  <a:lnTo>
                    <a:pt x="84336" y="91248"/>
                  </a:lnTo>
                  <a:lnTo>
                    <a:pt x="84210" y="92095"/>
                  </a:lnTo>
                  <a:lnTo>
                    <a:pt x="82054" y="91871"/>
                  </a:lnTo>
                  <a:lnTo>
                    <a:pt x="82359" y="91657"/>
                  </a:lnTo>
                  <a:lnTo>
                    <a:pt x="82437" y="91467"/>
                  </a:lnTo>
                  <a:lnTo>
                    <a:pt x="82294" y="91240"/>
                  </a:lnTo>
                  <a:lnTo>
                    <a:pt x="82097" y="91127"/>
                  </a:lnTo>
                  <a:lnTo>
                    <a:pt x="81117" y="91117"/>
                  </a:lnTo>
                  <a:lnTo>
                    <a:pt x="80558" y="91278"/>
                  </a:lnTo>
                  <a:lnTo>
                    <a:pt x="80259" y="92436"/>
                  </a:lnTo>
                  <a:lnTo>
                    <a:pt x="79672" y="92930"/>
                  </a:lnTo>
                  <a:lnTo>
                    <a:pt x="79714" y="93487"/>
                  </a:lnTo>
                  <a:lnTo>
                    <a:pt x="79629" y="93734"/>
                  </a:lnTo>
                  <a:lnTo>
                    <a:pt x="78573" y="93937"/>
                  </a:lnTo>
                  <a:lnTo>
                    <a:pt x="77751" y="94203"/>
                  </a:lnTo>
                  <a:lnTo>
                    <a:pt x="77837" y="94359"/>
                  </a:lnTo>
                  <a:lnTo>
                    <a:pt x="80094" y="94185"/>
                  </a:lnTo>
                  <a:lnTo>
                    <a:pt x="80402" y="94705"/>
                  </a:lnTo>
                  <a:lnTo>
                    <a:pt x="80159" y="95545"/>
                  </a:lnTo>
                  <a:lnTo>
                    <a:pt x="79897" y="95969"/>
                  </a:lnTo>
                  <a:lnTo>
                    <a:pt x="78756" y="96593"/>
                  </a:lnTo>
                  <a:lnTo>
                    <a:pt x="77396" y="95829"/>
                  </a:lnTo>
                  <a:lnTo>
                    <a:pt x="77281" y="95108"/>
                  </a:lnTo>
                  <a:lnTo>
                    <a:pt x="77018" y="94942"/>
                  </a:lnTo>
                  <a:lnTo>
                    <a:pt x="76153" y="94674"/>
                  </a:lnTo>
                  <a:lnTo>
                    <a:pt x="75627" y="95052"/>
                  </a:lnTo>
                  <a:lnTo>
                    <a:pt x="74672" y="95132"/>
                  </a:lnTo>
                  <a:lnTo>
                    <a:pt x="74154" y="95345"/>
                  </a:lnTo>
                  <a:lnTo>
                    <a:pt x="74087" y="95590"/>
                  </a:lnTo>
                  <a:lnTo>
                    <a:pt x="73885" y="95910"/>
                  </a:lnTo>
                  <a:lnTo>
                    <a:pt x="73237" y="95370"/>
                  </a:lnTo>
                  <a:lnTo>
                    <a:pt x="73126" y="95062"/>
                  </a:lnTo>
                  <a:lnTo>
                    <a:pt x="72889" y="94745"/>
                  </a:lnTo>
                  <a:lnTo>
                    <a:pt x="72995" y="95325"/>
                  </a:lnTo>
                  <a:lnTo>
                    <a:pt x="72315" y="95376"/>
                  </a:lnTo>
                  <a:lnTo>
                    <a:pt x="71376" y="95282"/>
                  </a:lnTo>
                  <a:lnTo>
                    <a:pt x="71246" y="95122"/>
                  </a:lnTo>
                  <a:lnTo>
                    <a:pt x="70411" y="94586"/>
                  </a:lnTo>
                  <a:lnTo>
                    <a:pt x="70409" y="94930"/>
                  </a:lnTo>
                  <a:lnTo>
                    <a:pt x="70644" y="96297"/>
                  </a:lnTo>
                  <a:lnTo>
                    <a:pt x="72069" y="96037"/>
                  </a:lnTo>
                  <a:lnTo>
                    <a:pt x="72320" y="96261"/>
                  </a:lnTo>
                  <a:lnTo>
                    <a:pt x="72731" y="96833"/>
                  </a:lnTo>
                  <a:lnTo>
                    <a:pt x="73299" y="97050"/>
                  </a:lnTo>
                  <a:lnTo>
                    <a:pt x="74223" y="102054"/>
                  </a:lnTo>
                  <a:lnTo>
                    <a:pt x="74520" y="103303"/>
                  </a:lnTo>
                  <a:lnTo>
                    <a:pt x="74742" y="104991"/>
                  </a:lnTo>
                  <a:lnTo>
                    <a:pt x="73970" y="104855"/>
                  </a:lnTo>
                  <a:lnTo>
                    <a:pt x="73610" y="104579"/>
                  </a:lnTo>
                  <a:lnTo>
                    <a:pt x="73578" y="104348"/>
                  </a:lnTo>
                  <a:lnTo>
                    <a:pt x="73269" y="104304"/>
                  </a:lnTo>
                  <a:lnTo>
                    <a:pt x="72937" y="104363"/>
                  </a:lnTo>
                  <a:lnTo>
                    <a:pt x="72628" y="104564"/>
                  </a:lnTo>
                  <a:lnTo>
                    <a:pt x="72872" y="104828"/>
                  </a:lnTo>
                  <a:lnTo>
                    <a:pt x="73217" y="105051"/>
                  </a:lnTo>
                  <a:lnTo>
                    <a:pt x="72659" y="105736"/>
                  </a:lnTo>
                  <a:lnTo>
                    <a:pt x="72406" y="106364"/>
                  </a:lnTo>
                  <a:lnTo>
                    <a:pt x="72301" y="107860"/>
                  </a:lnTo>
                  <a:lnTo>
                    <a:pt x="71824" y="108481"/>
                  </a:lnTo>
                  <a:lnTo>
                    <a:pt x="71688" y="109653"/>
                  </a:lnTo>
                  <a:lnTo>
                    <a:pt x="71675" y="110412"/>
                  </a:lnTo>
                  <a:lnTo>
                    <a:pt x="71615" y="110587"/>
                  </a:lnTo>
                  <a:lnTo>
                    <a:pt x="67787" y="111165"/>
                  </a:lnTo>
                  <a:lnTo>
                    <a:pt x="67917" y="110698"/>
                  </a:lnTo>
                  <a:lnTo>
                    <a:pt x="67889" y="110333"/>
                  </a:lnTo>
                  <a:lnTo>
                    <a:pt x="67777" y="109730"/>
                  </a:lnTo>
                  <a:lnTo>
                    <a:pt x="67601" y="109730"/>
                  </a:lnTo>
                  <a:lnTo>
                    <a:pt x="67308" y="109812"/>
                  </a:lnTo>
                  <a:lnTo>
                    <a:pt x="67130" y="109999"/>
                  </a:lnTo>
                  <a:lnTo>
                    <a:pt x="67136" y="110240"/>
                  </a:lnTo>
                  <a:lnTo>
                    <a:pt x="66784" y="111144"/>
                  </a:lnTo>
                  <a:lnTo>
                    <a:pt x="66622" y="111347"/>
                  </a:lnTo>
                  <a:lnTo>
                    <a:pt x="65350" y="111539"/>
                  </a:lnTo>
                  <a:lnTo>
                    <a:pt x="65837" y="114290"/>
                  </a:lnTo>
                  <a:lnTo>
                    <a:pt x="65803" y="114784"/>
                  </a:lnTo>
                  <a:lnTo>
                    <a:pt x="65002" y="114858"/>
                  </a:lnTo>
                  <a:lnTo>
                    <a:pt x="64481" y="114664"/>
                  </a:lnTo>
                  <a:lnTo>
                    <a:pt x="63671" y="114757"/>
                  </a:lnTo>
                  <a:lnTo>
                    <a:pt x="63767" y="114037"/>
                  </a:lnTo>
                  <a:lnTo>
                    <a:pt x="63608" y="113984"/>
                  </a:lnTo>
                  <a:lnTo>
                    <a:pt x="63256" y="113980"/>
                  </a:lnTo>
                  <a:lnTo>
                    <a:pt x="63392" y="114825"/>
                  </a:lnTo>
                  <a:lnTo>
                    <a:pt x="63028" y="114847"/>
                  </a:lnTo>
                  <a:lnTo>
                    <a:pt x="62415" y="114773"/>
                  </a:lnTo>
                  <a:lnTo>
                    <a:pt x="61734" y="114331"/>
                  </a:lnTo>
                  <a:lnTo>
                    <a:pt x="61093" y="114164"/>
                  </a:lnTo>
                  <a:lnTo>
                    <a:pt x="60684" y="114163"/>
                  </a:lnTo>
                  <a:lnTo>
                    <a:pt x="60296" y="114197"/>
                  </a:lnTo>
                  <a:lnTo>
                    <a:pt x="60096" y="114313"/>
                  </a:lnTo>
                  <a:lnTo>
                    <a:pt x="58755" y="115946"/>
                  </a:lnTo>
                  <a:lnTo>
                    <a:pt x="58379" y="116143"/>
                  </a:lnTo>
                  <a:lnTo>
                    <a:pt x="57610" y="115957"/>
                  </a:lnTo>
                  <a:lnTo>
                    <a:pt x="57010" y="115369"/>
                  </a:lnTo>
                  <a:lnTo>
                    <a:pt x="56993" y="114923"/>
                  </a:lnTo>
                  <a:lnTo>
                    <a:pt x="56747" y="114397"/>
                  </a:lnTo>
                  <a:lnTo>
                    <a:pt x="55489" y="113017"/>
                  </a:lnTo>
                  <a:lnTo>
                    <a:pt x="54244" y="113211"/>
                  </a:lnTo>
                  <a:lnTo>
                    <a:pt x="54340" y="112893"/>
                  </a:lnTo>
                  <a:lnTo>
                    <a:pt x="54112" y="112681"/>
                  </a:lnTo>
                  <a:lnTo>
                    <a:pt x="53062" y="112454"/>
                  </a:lnTo>
                  <a:lnTo>
                    <a:pt x="52417" y="112436"/>
                  </a:lnTo>
                  <a:lnTo>
                    <a:pt x="49810" y="112808"/>
                  </a:lnTo>
                  <a:lnTo>
                    <a:pt x="49754" y="112451"/>
                  </a:lnTo>
                  <a:lnTo>
                    <a:pt x="49918" y="112164"/>
                  </a:lnTo>
                  <a:lnTo>
                    <a:pt x="48739" y="105549"/>
                  </a:lnTo>
                  <a:lnTo>
                    <a:pt x="47430" y="105577"/>
                  </a:lnTo>
                  <a:lnTo>
                    <a:pt x="47328" y="105776"/>
                  </a:lnTo>
                  <a:lnTo>
                    <a:pt x="47255" y="106599"/>
                  </a:lnTo>
                  <a:lnTo>
                    <a:pt x="46722" y="107218"/>
                  </a:lnTo>
                  <a:lnTo>
                    <a:pt x="45454" y="108393"/>
                  </a:lnTo>
                  <a:lnTo>
                    <a:pt x="45077" y="108713"/>
                  </a:lnTo>
                  <a:lnTo>
                    <a:pt x="44964" y="107269"/>
                  </a:lnTo>
                  <a:lnTo>
                    <a:pt x="45016" y="107035"/>
                  </a:lnTo>
                  <a:lnTo>
                    <a:pt x="45124" y="106905"/>
                  </a:lnTo>
                  <a:lnTo>
                    <a:pt x="45268" y="106317"/>
                  </a:lnTo>
                  <a:lnTo>
                    <a:pt x="45252" y="105286"/>
                  </a:lnTo>
                  <a:lnTo>
                    <a:pt x="44883" y="105018"/>
                  </a:lnTo>
                  <a:lnTo>
                    <a:pt x="45099" y="104471"/>
                  </a:lnTo>
                  <a:lnTo>
                    <a:pt x="45664" y="104200"/>
                  </a:lnTo>
                  <a:lnTo>
                    <a:pt x="45652" y="103984"/>
                  </a:lnTo>
                  <a:lnTo>
                    <a:pt x="45283" y="103441"/>
                  </a:lnTo>
                  <a:lnTo>
                    <a:pt x="45659" y="102853"/>
                  </a:lnTo>
                  <a:lnTo>
                    <a:pt x="46112" y="102648"/>
                  </a:lnTo>
                  <a:lnTo>
                    <a:pt x="46445" y="102681"/>
                  </a:lnTo>
                  <a:lnTo>
                    <a:pt x="47796" y="102476"/>
                  </a:lnTo>
                  <a:lnTo>
                    <a:pt x="48631" y="102185"/>
                  </a:lnTo>
                  <a:lnTo>
                    <a:pt x="45174" y="101053"/>
                  </a:lnTo>
                  <a:lnTo>
                    <a:pt x="44243" y="100908"/>
                  </a:lnTo>
                  <a:lnTo>
                    <a:pt x="42674" y="100904"/>
                  </a:lnTo>
                  <a:lnTo>
                    <a:pt x="41210" y="101443"/>
                  </a:lnTo>
                  <a:lnTo>
                    <a:pt x="39971" y="101569"/>
                  </a:lnTo>
                  <a:lnTo>
                    <a:pt x="39338" y="101241"/>
                  </a:lnTo>
                  <a:lnTo>
                    <a:pt x="39230" y="100947"/>
                  </a:lnTo>
                  <a:lnTo>
                    <a:pt x="39186" y="100374"/>
                  </a:lnTo>
                  <a:lnTo>
                    <a:pt x="39699" y="100404"/>
                  </a:lnTo>
                  <a:lnTo>
                    <a:pt x="40191" y="100568"/>
                  </a:lnTo>
                  <a:lnTo>
                    <a:pt x="40449" y="100208"/>
                  </a:lnTo>
                  <a:lnTo>
                    <a:pt x="40549" y="99925"/>
                  </a:lnTo>
                  <a:lnTo>
                    <a:pt x="40813" y="99595"/>
                  </a:lnTo>
                  <a:lnTo>
                    <a:pt x="41436" y="99085"/>
                  </a:lnTo>
                  <a:lnTo>
                    <a:pt x="41673" y="98664"/>
                  </a:lnTo>
                  <a:lnTo>
                    <a:pt x="41822" y="98393"/>
                  </a:lnTo>
                  <a:lnTo>
                    <a:pt x="41778" y="97835"/>
                  </a:lnTo>
                  <a:lnTo>
                    <a:pt x="42741" y="97091"/>
                  </a:lnTo>
                  <a:lnTo>
                    <a:pt x="43562" y="96980"/>
                  </a:lnTo>
                  <a:lnTo>
                    <a:pt x="43883" y="97114"/>
                  </a:lnTo>
                  <a:lnTo>
                    <a:pt x="44336" y="96511"/>
                  </a:lnTo>
                  <a:lnTo>
                    <a:pt x="44175" y="96101"/>
                  </a:lnTo>
                  <a:lnTo>
                    <a:pt x="44335" y="95807"/>
                  </a:lnTo>
                  <a:lnTo>
                    <a:pt x="45427" y="96209"/>
                  </a:lnTo>
                  <a:lnTo>
                    <a:pt x="46951" y="96971"/>
                  </a:lnTo>
                  <a:lnTo>
                    <a:pt x="47156" y="96699"/>
                  </a:lnTo>
                  <a:lnTo>
                    <a:pt x="47200" y="96539"/>
                  </a:lnTo>
                  <a:lnTo>
                    <a:pt x="47348" y="96412"/>
                  </a:lnTo>
                  <a:lnTo>
                    <a:pt x="48235" y="96219"/>
                  </a:lnTo>
                  <a:lnTo>
                    <a:pt x="48724" y="96300"/>
                  </a:lnTo>
                  <a:lnTo>
                    <a:pt x="49207" y="96644"/>
                  </a:lnTo>
                  <a:lnTo>
                    <a:pt x="49206" y="96486"/>
                  </a:lnTo>
                  <a:lnTo>
                    <a:pt x="48764" y="95850"/>
                  </a:lnTo>
                  <a:lnTo>
                    <a:pt x="48488" y="95571"/>
                  </a:lnTo>
                  <a:lnTo>
                    <a:pt x="48347" y="95143"/>
                  </a:lnTo>
                  <a:lnTo>
                    <a:pt x="48668" y="95061"/>
                  </a:lnTo>
                  <a:lnTo>
                    <a:pt x="49390" y="94648"/>
                  </a:lnTo>
                  <a:lnTo>
                    <a:pt x="49567" y="94369"/>
                  </a:lnTo>
                  <a:lnTo>
                    <a:pt x="49635" y="93670"/>
                  </a:lnTo>
                  <a:lnTo>
                    <a:pt x="50517" y="93673"/>
                  </a:lnTo>
                  <a:lnTo>
                    <a:pt x="50465" y="94272"/>
                  </a:lnTo>
                  <a:lnTo>
                    <a:pt x="51041" y="94717"/>
                  </a:lnTo>
                  <a:lnTo>
                    <a:pt x="53066" y="93662"/>
                  </a:lnTo>
                  <a:lnTo>
                    <a:pt x="53776" y="93405"/>
                  </a:lnTo>
                  <a:lnTo>
                    <a:pt x="53947" y="92281"/>
                  </a:lnTo>
                  <a:lnTo>
                    <a:pt x="53902" y="91157"/>
                  </a:lnTo>
                  <a:lnTo>
                    <a:pt x="53463" y="91352"/>
                  </a:lnTo>
                  <a:lnTo>
                    <a:pt x="52717" y="91515"/>
                  </a:lnTo>
                  <a:lnTo>
                    <a:pt x="51862" y="91928"/>
                  </a:lnTo>
                  <a:lnTo>
                    <a:pt x="51408" y="92233"/>
                  </a:lnTo>
                  <a:lnTo>
                    <a:pt x="51268" y="92088"/>
                  </a:lnTo>
                  <a:lnTo>
                    <a:pt x="51184" y="91567"/>
                  </a:lnTo>
                  <a:lnTo>
                    <a:pt x="51180" y="90072"/>
                  </a:lnTo>
                  <a:lnTo>
                    <a:pt x="48960" y="90325"/>
                  </a:lnTo>
                  <a:lnTo>
                    <a:pt x="48229" y="90567"/>
                  </a:lnTo>
                  <a:lnTo>
                    <a:pt x="47623" y="90906"/>
                  </a:lnTo>
                  <a:lnTo>
                    <a:pt x="47507" y="90709"/>
                  </a:lnTo>
                  <a:lnTo>
                    <a:pt x="47370" y="89831"/>
                  </a:lnTo>
                  <a:lnTo>
                    <a:pt x="47655" y="89440"/>
                  </a:lnTo>
                  <a:lnTo>
                    <a:pt x="48494" y="88889"/>
                  </a:lnTo>
                  <a:lnTo>
                    <a:pt x="49553" y="87810"/>
                  </a:lnTo>
                  <a:lnTo>
                    <a:pt x="47610" y="88078"/>
                  </a:lnTo>
                  <a:lnTo>
                    <a:pt x="46831" y="88019"/>
                  </a:lnTo>
                  <a:lnTo>
                    <a:pt x="44708" y="88321"/>
                  </a:lnTo>
                  <a:lnTo>
                    <a:pt x="44386" y="87838"/>
                  </a:lnTo>
                  <a:lnTo>
                    <a:pt x="43968" y="87466"/>
                  </a:lnTo>
                  <a:lnTo>
                    <a:pt x="43234" y="87425"/>
                  </a:lnTo>
                  <a:lnTo>
                    <a:pt x="42832" y="88478"/>
                  </a:lnTo>
                  <a:lnTo>
                    <a:pt x="41748" y="88619"/>
                  </a:lnTo>
                  <a:lnTo>
                    <a:pt x="41118" y="88451"/>
                  </a:lnTo>
                  <a:lnTo>
                    <a:pt x="40367" y="88599"/>
                  </a:lnTo>
                  <a:lnTo>
                    <a:pt x="40174" y="88692"/>
                  </a:lnTo>
                  <a:lnTo>
                    <a:pt x="40045" y="88956"/>
                  </a:lnTo>
                  <a:lnTo>
                    <a:pt x="39889" y="89064"/>
                  </a:lnTo>
                  <a:lnTo>
                    <a:pt x="39032" y="89358"/>
                  </a:lnTo>
                  <a:lnTo>
                    <a:pt x="38957" y="89080"/>
                  </a:lnTo>
                  <a:lnTo>
                    <a:pt x="38375" y="89298"/>
                  </a:lnTo>
                  <a:lnTo>
                    <a:pt x="37620" y="89864"/>
                  </a:lnTo>
                  <a:lnTo>
                    <a:pt x="37267" y="89752"/>
                  </a:lnTo>
                  <a:lnTo>
                    <a:pt x="37283" y="89127"/>
                  </a:lnTo>
                  <a:lnTo>
                    <a:pt x="36786" y="87970"/>
                  </a:lnTo>
                  <a:lnTo>
                    <a:pt x="36878" y="87739"/>
                  </a:lnTo>
                  <a:lnTo>
                    <a:pt x="37320" y="87226"/>
                  </a:lnTo>
                  <a:lnTo>
                    <a:pt x="38296" y="86612"/>
                  </a:lnTo>
                  <a:lnTo>
                    <a:pt x="39633" y="86270"/>
                  </a:lnTo>
                  <a:lnTo>
                    <a:pt x="39802" y="86136"/>
                  </a:lnTo>
                  <a:lnTo>
                    <a:pt x="39955" y="85865"/>
                  </a:lnTo>
                  <a:lnTo>
                    <a:pt x="40531" y="85693"/>
                  </a:lnTo>
                  <a:lnTo>
                    <a:pt x="40708" y="84923"/>
                  </a:lnTo>
                  <a:lnTo>
                    <a:pt x="39811" y="84935"/>
                  </a:lnTo>
                  <a:lnTo>
                    <a:pt x="39245" y="84183"/>
                  </a:lnTo>
                  <a:lnTo>
                    <a:pt x="38562" y="83312"/>
                  </a:lnTo>
                  <a:lnTo>
                    <a:pt x="37891" y="82471"/>
                  </a:lnTo>
                  <a:lnTo>
                    <a:pt x="36281" y="80451"/>
                  </a:lnTo>
                  <a:lnTo>
                    <a:pt x="36061" y="79957"/>
                  </a:lnTo>
                  <a:lnTo>
                    <a:pt x="36155" y="79726"/>
                  </a:lnTo>
                  <a:lnTo>
                    <a:pt x="37143" y="79245"/>
                  </a:lnTo>
                  <a:lnTo>
                    <a:pt x="38609" y="78882"/>
                  </a:lnTo>
                  <a:lnTo>
                    <a:pt x="39736" y="78882"/>
                  </a:lnTo>
                  <a:lnTo>
                    <a:pt x="40844" y="78771"/>
                  </a:lnTo>
                  <a:lnTo>
                    <a:pt x="41650" y="79056"/>
                  </a:lnTo>
                  <a:lnTo>
                    <a:pt x="42258" y="78808"/>
                  </a:lnTo>
                  <a:lnTo>
                    <a:pt x="42945" y="77913"/>
                  </a:lnTo>
                  <a:lnTo>
                    <a:pt x="43205" y="77351"/>
                  </a:lnTo>
                  <a:lnTo>
                    <a:pt x="42826" y="76351"/>
                  </a:lnTo>
                  <a:lnTo>
                    <a:pt x="42804" y="75858"/>
                  </a:lnTo>
                  <a:lnTo>
                    <a:pt x="43186" y="74945"/>
                  </a:lnTo>
                  <a:lnTo>
                    <a:pt x="43648" y="74346"/>
                  </a:lnTo>
                  <a:lnTo>
                    <a:pt x="43665" y="74056"/>
                  </a:lnTo>
                  <a:lnTo>
                    <a:pt x="43453" y="73745"/>
                  </a:lnTo>
                  <a:lnTo>
                    <a:pt x="42975" y="73434"/>
                  </a:lnTo>
                  <a:lnTo>
                    <a:pt x="42895" y="72730"/>
                  </a:lnTo>
                  <a:lnTo>
                    <a:pt x="42821" y="72598"/>
                  </a:lnTo>
                  <a:lnTo>
                    <a:pt x="42538" y="72501"/>
                  </a:lnTo>
                  <a:lnTo>
                    <a:pt x="41916" y="72616"/>
                  </a:lnTo>
                  <a:lnTo>
                    <a:pt x="41577" y="72412"/>
                  </a:lnTo>
                  <a:lnTo>
                    <a:pt x="41879" y="72677"/>
                  </a:lnTo>
                  <a:lnTo>
                    <a:pt x="42611" y="72610"/>
                  </a:lnTo>
                  <a:lnTo>
                    <a:pt x="42844" y="72793"/>
                  </a:lnTo>
                  <a:lnTo>
                    <a:pt x="42868" y="73373"/>
                  </a:lnTo>
                  <a:lnTo>
                    <a:pt x="42956" y="73544"/>
                  </a:lnTo>
                  <a:lnTo>
                    <a:pt x="43453" y="73835"/>
                  </a:lnTo>
                  <a:lnTo>
                    <a:pt x="43604" y="74028"/>
                  </a:lnTo>
                  <a:lnTo>
                    <a:pt x="43592" y="74225"/>
                  </a:lnTo>
                  <a:lnTo>
                    <a:pt x="43493" y="74437"/>
                  </a:lnTo>
                  <a:lnTo>
                    <a:pt x="43128" y="74869"/>
                  </a:lnTo>
                  <a:lnTo>
                    <a:pt x="42713" y="75851"/>
                  </a:lnTo>
                  <a:lnTo>
                    <a:pt x="42745" y="76335"/>
                  </a:lnTo>
                  <a:lnTo>
                    <a:pt x="42917" y="76893"/>
                  </a:lnTo>
                  <a:lnTo>
                    <a:pt x="43138" y="77257"/>
                  </a:lnTo>
                  <a:lnTo>
                    <a:pt x="42965" y="77808"/>
                  </a:lnTo>
                  <a:lnTo>
                    <a:pt x="42192" y="78786"/>
                  </a:lnTo>
                  <a:lnTo>
                    <a:pt x="41549" y="78998"/>
                  </a:lnTo>
                  <a:lnTo>
                    <a:pt x="41031" y="78692"/>
                  </a:lnTo>
                  <a:lnTo>
                    <a:pt x="40850" y="78659"/>
                  </a:lnTo>
                  <a:lnTo>
                    <a:pt x="39894" y="78792"/>
                  </a:lnTo>
                  <a:lnTo>
                    <a:pt x="38841" y="78788"/>
                  </a:lnTo>
                  <a:lnTo>
                    <a:pt x="38021" y="78900"/>
                  </a:lnTo>
                  <a:lnTo>
                    <a:pt x="38077" y="78580"/>
                  </a:lnTo>
                  <a:lnTo>
                    <a:pt x="37917" y="78293"/>
                  </a:lnTo>
                  <a:lnTo>
                    <a:pt x="37165" y="77642"/>
                  </a:lnTo>
                  <a:lnTo>
                    <a:pt x="36068" y="77523"/>
                  </a:lnTo>
                  <a:lnTo>
                    <a:pt x="35654" y="76273"/>
                  </a:lnTo>
                  <a:lnTo>
                    <a:pt x="35481" y="74524"/>
                  </a:lnTo>
                  <a:lnTo>
                    <a:pt x="33722" y="74546"/>
                  </a:lnTo>
                  <a:lnTo>
                    <a:pt x="31901" y="74725"/>
                  </a:lnTo>
                  <a:lnTo>
                    <a:pt x="30489" y="74865"/>
                  </a:lnTo>
                  <a:lnTo>
                    <a:pt x="25273" y="75379"/>
                  </a:lnTo>
                  <a:lnTo>
                    <a:pt x="24982" y="75408"/>
                  </a:lnTo>
                  <a:lnTo>
                    <a:pt x="22503" y="75660"/>
                  </a:lnTo>
                  <a:lnTo>
                    <a:pt x="22371" y="73725"/>
                  </a:lnTo>
                  <a:lnTo>
                    <a:pt x="21769" y="73650"/>
                  </a:lnTo>
                  <a:lnTo>
                    <a:pt x="21540" y="73899"/>
                  </a:lnTo>
                  <a:lnTo>
                    <a:pt x="20824" y="73895"/>
                  </a:lnTo>
                  <a:lnTo>
                    <a:pt x="18850" y="73497"/>
                  </a:lnTo>
                  <a:lnTo>
                    <a:pt x="18749" y="73356"/>
                  </a:lnTo>
                  <a:lnTo>
                    <a:pt x="18762" y="73218"/>
                  </a:lnTo>
                  <a:lnTo>
                    <a:pt x="19284" y="72961"/>
                  </a:lnTo>
                  <a:lnTo>
                    <a:pt x="19903" y="73099"/>
                  </a:lnTo>
                  <a:lnTo>
                    <a:pt x="20728" y="73092"/>
                  </a:lnTo>
                  <a:lnTo>
                    <a:pt x="21074" y="73170"/>
                  </a:lnTo>
                  <a:lnTo>
                    <a:pt x="21291" y="73311"/>
                  </a:lnTo>
                  <a:lnTo>
                    <a:pt x="22044" y="73389"/>
                  </a:lnTo>
                  <a:lnTo>
                    <a:pt x="24364" y="71112"/>
                  </a:lnTo>
                  <a:lnTo>
                    <a:pt x="24577" y="71054"/>
                  </a:lnTo>
                  <a:lnTo>
                    <a:pt x="24907" y="71147"/>
                  </a:lnTo>
                  <a:lnTo>
                    <a:pt x="25409" y="71118"/>
                  </a:lnTo>
                  <a:lnTo>
                    <a:pt x="26085" y="70921"/>
                  </a:lnTo>
                  <a:lnTo>
                    <a:pt x="25137" y="70351"/>
                  </a:lnTo>
                  <a:lnTo>
                    <a:pt x="27069" y="68470"/>
                  </a:lnTo>
                  <a:lnTo>
                    <a:pt x="29780" y="65875"/>
                  </a:lnTo>
                  <a:lnTo>
                    <a:pt x="29606" y="65488"/>
                  </a:lnTo>
                  <a:lnTo>
                    <a:pt x="28854" y="64839"/>
                  </a:lnTo>
                  <a:lnTo>
                    <a:pt x="26134" y="64220"/>
                  </a:lnTo>
                  <a:lnTo>
                    <a:pt x="24693" y="65592"/>
                  </a:lnTo>
                  <a:lnTo>
                    <a:pt x="23446" y="64476"/>
                  </a:lnTo>
                  <a:lnTo>
                    <a:pt x="22818" y="64289"/>
                  </a:lnTo>
                  <a:lnTo>
                    <a:pt x="22504" y="64509"/>
                  </a:lnTo>
                  <a:lnTo>
                    <a:pt x="22359" y="64289"/>
                  </a:lnTo>
                  <a:lnTo>
                    <a:pt x="22255" y="63932"/>
                  </a:lnTo>
                  <a:lnTo>
                    <a:pt x="22347" y="63712"/>
                  </a:lnTo>
                  <a:lnTo>
                    <a:pt x="22573" y="63560"/>
                  </a:lnTo>
                  <a:lnTo>
                    <a:pt x="23156" y="63393"/>
                  </a:lnTo>
                  <a:lnTo>
                    <a:pt x="24802" y="62323"/>
                  </a:lnTo>
                  <a:lnTo>
                    <a:pt x="23873" y="61578"/>
                  </a:lnTo>
                  <a:lnTo>
                    <a:pt x="23489" y="61578"/>
                  </a:lnTo>
                  <a:lnTo>
                    <a:pt x="23350" y="61737"/>
                  </a:lnTo>
                  <a:lnTo>
                    <a:pt x="21885" y="62552"/>
                  </a:lnTo>
                  <a:lnTo>
                    <a:pt x="21619" y="63147"/>
                  </a:lnTo>
                  <a:lnTo>
                    <a:pt x="21279" y="57984"/>
                  </a:lnTo>
                  <a:lnTo>
                    <a:pt x="21119" y="57694"/>
                  </a:lnTo>
                  <a:lnTo>
                    <a:pt x="20529" y="57663"/>
                  </a:lnTo>
                  <a:lnTo>
                    <a:pt x="20287" y="57536"/>
                  </a:lnTo>
                  <a:lnTo>
                    <a:pt x="19933" y="57042"/>
                  </a:lnTo>
                  <a:lnTo>
                    <a:pt x="19844" y="56789"/>
                  </a:lnTo>
                  <a:lnTo>
                    <a:pt x="19852" y="55632"/>
                  </a:lnTo>
                  <a:lnTo>
                    <a:pt x="19167" y="55029"/>
                  </a:lnTo>
                  <a:lnTo>
                    <a:pt x="18785" y="54824"/>
                  </a:lnTo>
                  <a:lnTo>
                    <a:pt x="18708" y="54463"/>
                  </a:lnTo>
                  <a:lnTo>
                    <a:pt x="19067" y="54067"/>
                  </a:lnTo>
                  <a:lnTo>
                    <a:pt x="18215" y="53700"/>
                  </a:lnTo>
                  <a:lnTo>
                    <a:pt x="17266" y="53898"/>
                  </a:lnTo>
                  <a:lnTo>
                    <a:pt x="16807" y="54307"/>
                  </a:lnTo>
                  <a:lnTo>
                    <a:pt x="16513" y="54397"/>
                  </a:lnTo>
                  <a:lnTo>
                    <a:pt x="16025" y="55338"/>
                  </a:lnTo>
                  <a:lnTo>
                    <a:pt x="15244" y="55941"/>
                  </a:lnTo>
                  <a:lnTo>
                    <a:pt x="14906" y="56038"/>
                  </a:lnTo>
                  <a:lnTo>
                    <a:pt x="13109" y="56117"/>
                  </a:lnTo>
                  <a:lnTo>
                    <a:pt x="12138" y="56265"/>
                  </a:lnTo>
                  <a:lnTo>
                    <a:pt x="10400" y="56265"/>
                  </a:lnTo>
                  <a:lnTo>
                    <a:pt x="8926" y="56417"/>
                  </a:lnTo>
                  <a:lnTo>
                    <a:pt x="8381" y="56375"/>
                  </a:lnTo>
                  <a:lnTo>
                    <a:pt x="7235" y="56312"/>
                  </a:lnTo>
                  <a:lnTo>
                    <a:pt x="6220" y="55997"/>
                  </a:lnTo>
                  <a:lnTo>
                    <a:pt x="5773" y="55723"/>
                  </a:lnTo>
                  <a:lnTo>
                    <a:pt x="5668" y="55589"/>
                  </a:lnTo>
                  <a:lnTo>
                    <a:pt x="5470" y="55160"/>
                  </a:lnTo>
                  <a:lnTo>
                    <a:pt x="4978" y="54783"/>
                  </a:lnTo>
                  <a:lnTo>
                    <a:pt x="4126" y="54446"/>
                  </a:lnTo>
                  <a:lnTo>
                    <a:pt x="3535" y="54286"/>
                  </a:lnTo>
                  <a:lnTo>
                    <a:pt x="3104" y="54016"/>
                  </a:lnTo>
                  <a:lnTo>
                    <a:pt x="4368" y="54349"/>
                  </a:lnTo>
                  <a:lnTo>
                    <a:pt x="5362" y="54722"/>
                  </a:lnTo>
                  <a:lnTo>
                    <a:pt x="7228" y="55673"/>
                  </a:lnTo>
                  <a:lnTo>
                    <a:pt x="8771" y="56139"/>
                  </a:lnTo>
                  <a:lnTo>
                    <a:pt x="9214" y="56191"/>
                  </a:lnTo>
                  <a:lnTo>
                    <a:pt x="10028" y="56114"/>
                  </a:lnTo>
                  <a:lnTo>
                    <a:pt x="11361" y="55757"/>
                  </a:lnTo>
                  <a:lnTo>
                    <a:pt x="13093" y="55507"/>
                  </a:lnTo>
                  <a:lnTo>
                    <a:pt x="13697" y="55521"/>
                  </a:lnTo>
                  <a:lnTo>
                    <a:pt x="14442" y="55750"/>
                  </a:lnTo>
                  <a:lnTo>
                    <a:pt x="13848" y="51795"/>
                  </a:lnTo>
                  <a:lnTo>
                    <a:pt x="13411" y="48938"/>
                  </a:lnTo>
                  <a:lnTo>
                    <a:pt x="12220" y="39719"/>
                  </a:lnTo>
                  <a:lnTo>
                    <a:pt x="13426" y="39475"/>
                  </a:lnTo>
                  <a:lnTo>
                    <a:pt x="14394" y="38816"/>
                  </a:lnTo>
                  <a:lnTo>
                    <a:pt x="14813" y="38394"/>
                  </a:lnTo>
                  <a:lnTo>
                    <a:pt x="14535" y="38057"/>
                  </a:lnTo>
                  <a:lnTo>
                    <a:pt x="13695" y="37473"/>
                  </a:lnTo>
                  <a:lnTo>
                    <a:pt x="13267" y="37235"/>
                  </a:lnTo>
                  <a:lnTo>
                    <a:pt x="11854" y="36740"/>
                  </a:lnTo>
                  <a:lnTo>
                    <a:pt x="11431" y="33300"/>
                  </a:lnTo>
                  <a:lnTo>
                    <a:pt x="11565" y="33136"/>
                  </a:lnTo>
                  <a:lnTo>
                    <a:pt x="11637" y="32694"/>
                  </a:lnTo>
                  <a:lnTo>
                    <a:pt x="10892" y="32344"/>
                  </a:lnTo>
                  <a:lnTo>
                    <a:pt x="10157" y="32135"/>
                  </a:lnTo>
                  <a:lnTo>
                    <a:pt x="8929" y="32134"/>
                  </a:lnTo>
                  <a:lnTo>
                    <a:pt x="8772" y="32547"/>
                  </a:lnTo>
                  <a:lnTo>
                    <a:pt x="8194" y="33366"/>
                  </a:lnTo>
                  <a:lnTo>
                    <a:pt x="8061" y="33492"/>
                  </a:lnTo>
                  <a:lnTo>
                    <a:pt x="7540" y="33648"/>
                  </a:lnTo>
                  <a:lnTo>
                    <a:pt x="7254" y="33458"/>
                  </a:lnTo>
                  <a:lnTo>
                    <a:pt x="7117" y="33257"/>
                  </a:lnTo>
                  <a:lnTo>
                    <a:pt x="5441" y="32825"/>
                  </a:lnTo>
                  <a:lnTo>
                    <a:pt x="2570" y="31501"/>
                  </a:lnTo>
                  <a:lnTo>
                    <a:pt x="2344" y="31054"/>
                  </a:lnTo>
                  <a:lnTo>
                    <a:pt x="3132" y="30336"/>
                  </a:lnTo>
                  <a:lnTo>
                    <a:pt x="3411" y="29838"/>
                  </a:lnTo>
                  <a:lnTo>
                    <a:pt x="3406" y="29588"/>
                  </a:lnTo>
                  <a:lnTo>
                    <a:pt x="3180" y="29726"/>
                  </a:lnTo>
                  <a:lnTo>
                    <a:pt x="2914" y="29767"/>
                  </a:lnTo>
                  <a:lnTo>
                    <a:pt x="2962" y="29402"/>
                  </a:lnTo>
                  <a:lnTo>
                    <a:pt x="3798" y="28718"/>
                  </a:lnTo>
                  <a:lnTo>
                    <a:pt x="3689" y="28368"/>
                  </a:lnTo>
                  <a:lnTo>
                    <a:pt x="3443" y="28119"/>
                  </a:lnTo>
                  <a:lnTo>
                    <a:pt x="3285" y="27460"/>
                  </a:lnTo>
                  <a:lnTo>
                    <a:pt x="3273" y="27062"/>
                  </a:lnTo>
                  <a:lnTo>
                    <a:pt x="3390" y="26761"/>
                  </a:lnTo>
                  <a:lnTo>
                    <a:pt x="3750" y="26772"/>
                  </a:lnTo>
                  <a:lnTo>
                    <a:pt x="3988" y="26686"/>
                  </a:lnTo>
                  <a:lnTo>
                    <a:pt x="5075" y="25965"/>
                  </a:lnTo>
                  <a:lnTo>
                    <a:pt x="5633" y="25332"/>
                  </a:lnTo>
                  <a:lnTo>
                    <a:pt x="5911" y="25182"/>
                  </a:lnTo>
                  <a:lnTo>
                    <a:pt x="1854" y="23466"/>
                  </a:lnTo>
                  <a:lnTo>
                    <a:pt x="2674" y="21949"/>
                  </a:lnTo>
                  <a:lnTo>
                    <a:pt x="4853" y="22844"/>
                  </a:lnTo>
                  <a:lnTo>
                    <a:pt x="4620" y="20265"/>
                  </a:lnTo>
                  <a:lnTo>
                    <a:pt x="3969" y="20596"/>
                  </a:lnTo>
                  <a:lnTo>
                    <a:pt x="3334" y="20447"/>
                  </a:lnTo>
                  <a:lnTo>
                    <a:pt x="4147" y="20038"/>
                  </a:lnTo>
                  <a:lnTo>
                    <a:pt x="4625" y="19896"/>
                  </a:lnTo>
                  <a:lnTo>
                    <a:pt x="4100" y="14014"/>
                  </a:lnTo>
                  <a:lnTo>
                    <a:pt x="3731" y="11101"/>
                  </a:lnTo>
                  <a:lnTo>
                    <a:pt x="2525" y="11276"/>
                  </a:lnTo>
                  <a:lnTo>
                    <a:pt x="1538" y="10975"/>
                  </a:lnTo>
                  <a:lnTo>
                    <a:pt x="862" y="10525"/>
                  </a:lnTo>
                  <a:lnTo>
                    <a:pt x="271" y="8903"/>
                  </a:lnTo>
                  <a:lnTo>
                    <a:pt x="0" y="8427"/>
                  </a:lnTo>
                  <a:lnTo>
                    <a:pt x="465" y="8218"/>
                  </a:lnTo>
                  <a:lnTo>
                    <a:pt x="1136" y="7269"/>
                  </a:lnTo>
                  <a:lnTo>
                    <a:pt x="1250" y="6842"/>
                  </a:lnTo>
                  <a:lnTo>
                    <a:pt x="1051" y="6544"/>
                  </a:lnTo>
                  <a:lnTo>
                    <a:pt x="1254" y="6191"/>
                  </a:lnTo>
                  <a:lnTo>
                    <a:pt x="2015" y="6127"/>
                  </a:lnTo>
                  <a:lnTo>
                    <a:pt x="3333" y="5511"/>
                  </a:lnTo>
                  <a:lnTo>
                    <a:pt x="3153" y="3517"/>
                  </a:lnTo>
                  <a:lnTo>
                    <a:pt x="6542" y="2199"/>
                  </a:lnTo>
                  <a:lnTo>
                    <a:pt x="6758" y="2101"/>
                  </a:lnTo>
                  <a:lnTo>
                    <a:pt x="9298" y="1935"/>
                  </a:lnTo>
                  <a:lnTo>
                    <a:pt x="13060" y="1670"/>
                  </a:lnTo>
                  <a:lnTo>
                    <a:pt x="16503" y="1423"/>
                  </a:lnTo>
                  <a:lnTo>
                    <a:pt x="29541" y="330"/>
                  </a:lnTo>
                  <a:lnTo>
                    <a:pt x="32452" y="4"/>
                  </a:lnTo>
                  <a:lnTo>
                    <a:pt x="33509" y="0"/>
                  </a:lnTo>
                  <a:lnTo>
                    <a:pt x="34027" y="4383"/>
                  </a:lnTo>
                  <a:lnTo>
                    <a:pt x="34460" y="8087"/>
                  </a:lnTo>
                  <a:lnTo>
                    <a:pt x="33680" y="8806"/>
                  </a:lnTo>
                  <a:lnTo>
                    <a:pt x="33778" y="9319"/>
                  </a:lnTo>
                  <a:lnTo>
                    <a:pt x="34385" y="9680"/>
                  </a:lnTo>
                  <a:lnTo>
                    <a:pt x="34643" y="9689"/>
                  </a:lnTo>
                  <a:lnTo>
                    <a:pt x="36003" y="21244"/>
                  </a:lnTo>
                  <a:lnTo>
                    <a:pt x="36920" y="21329"/>
                  </a:lnTo>
                  <a:lnTo>
                    <a:pt x="37480" y="20932"/>
                  </a:lnTo>
                  <a:lnTo>
                    <a:pt x="38262" y="21437"/>
                  </a:lnTo>
                  <a:lnTo>
                    <a:pt x="38246" y="21891"/>
                  </a:lnTo>
                  <a:lnTo>
                    <a:pt x="37829" y="22416"/>
                  </a:lnTo>
                  <a:lnTo>
                    <a:pt x="38212" y="22472"/>
                  </a:lnTo>
                  <a:lnTo>
                    <a:pt x="39507" y="22381"/>
                  </a:lnTo>
                  <a:lnTo>
                    <a:pt x="40161" y="22695"/>
                  </a:lnTo>
                  <a:lnTo>
                    <a:pt x="39643" y="23882"/>
                  </a:lnTo>
                  <a:lnTo>
                    <a:pt x="40701" y="25102"/>
                  </a:lnTo>
                  <a:lnTo>
                    <a:pt x="40734" y="24760"/>
                  </a:lnTo>
                  <a:lnTo>
                    <a:pt x="40728" y="24469"/>
                  </a:lnTo>
                  <a:lnTo>
                    <a:pt x="40952" y="24322"/>
                  </a:lnTo>
                  <a:lnTo>
                    <a:pt x="41571" y="23935"/>
                  </a:lnTo>
                  <a:lnTo>
                    <a:pt x="42634" y="23348"/>
                  </a:lnTo>
                  <a:lnTo>
                    <a:pt x="42796" y="23173"/>
                  </a:lnTo>
                  <a:lnTo>
                    <a:pt x="43407" y="22530"/>
                  </a:lnTo>
                  <a:lnTo>
                    <a:pt x="43680" y="22419"/>
                  </a:lnTo>
                  <a:lnTo>
                    <a:pt x="44250" y="22413"/>
                  </a:lnTo>
                  <a:lnTo>
                    <a:pt x="45966" y="22623"/>
                  </a:lnTo>
                  <a:lnTo>
                    <a:pt x="46376" y="22806"/>
                  </a:lnTo>
                  <a:lnTo>
                    <a:pt x="46888" y="23279"/>
                  </a:lnTo>
                  <a:lnTo>
                    <a:pt x="47215" y="23924"/>
                  </a:lnTo>
                  <a:lnTo>
                    <a:pt x="47440" y="25240"/>
                  </a:lnTo>
                  <a:lnTo>
                    <a:pt x="47607" y="25450"/>
                  </a:lnTo>
                  <a:lnTo>
                    <a:pt x="47974" y="25670"/>
                  </a:lnTo>
                  <a:lnTo>
                    <a:pt x="48702" y="25730"/>
                  </a:lnTo>
                  <a:lnTo>
                    <a:pt x="48540" y="24465"/>
                  </a:lnTo>
                  <a:lnTo>
                    <a:pt x="48300" y="24663"/>
                  </a:lnTo>
                  <a:lnTo>
                    <a:pt x="48268" y="24815"/>
                  </a:lnTo>
                  <a:lnTo>
                    <a:pt x="48066" y="25050"/>
                  </a:lnTo>
                  <a:lnTo>
                    <a:pt x="47702" y="24946"/>
                  </a:lnTo>
                  <a:lnTo>
                    <a:pt x="47836" y="24644"/>
                  </a:lnTo>
                  <a:lnTo>
                    <a:pt x="48159" y="24194"/>
                  </a:lnTo>
                  <a:lnTo>
                    <a:pt x="48481" y="24009"/>
                  </a:lnTo>
                  <a:lnTo>
                    <a:pt x="48247" y="22193"/>
                  </a:lnTo>
                  <a:lnTo>
                    <a:pt x="48240" y="18229"/>
                  </a:lnTo>
                  <a:lnTo>
                    <a:pt x="57068" y="16471"/>
                  </a:lnTo>
                  <a:lnTo>
                    <a:pt x="57263" y="16340"/>
                  </a:lnTo>
                  <a:lnTo>
                    <a:pt x="57546" y="15730"/>
                  </a:lnTo>
                  <a:lnTo>
                    <a:pt x="58100" y="15370"/>
                  </a:lnTo>
                  <a:lnTo>
                    <a:pt x="58553" y="15694"/>
                  </a:lnTo>
                  <a:lnTo>
                    <a:pt x="59568" y="15348"/>
                  </a:lnTo>
                  <a:lnTo>
                    <a:pt x="59782" y="15173"/>
                  </a:lnTo>
                  <a:lnTo>
                    <a:pt x="59705" y="14574"/>
                  </a:lnTo>
                  <a:lnTo>
                    <a:pt x="59668" y="14270"/>
                  </a:lnTo>
                  <a:lnTo>
                    <a:pt x="59849" y="14249"/>
                  </a:lnTo>
                  <a:lnTo>
                    <a:pt x="60183" y="13496"/>
                  </a:lnTo>
                  <a:lnTo>
                    <a:pt x="59892" y="12957"/>
                  </a:lnTo>
                  <a:lnTo>
                    <a:pt x="60259" y="12137"/>
                  </a:lnTo>
                  <a:lnTo>
                    <a:pt x="60888" y="11916"/>
                  </a:lnTo>
                  <a:lnTo>
                    <a:pt x="61031" y="12047"/>
                  </a:lnTo>
                  <a:lnTo>
                    <a:pt x="61520" y="12232"/>
                  </a:lnTo>
                  <a:lnTo>
                    <a:pt x="61743" y="12149"/>
                  </a:lnTo>
                  <a:lnTo>
                    <a:pt x="62560" y="10825"/>
                  </a:lnTo>
                  <a:lnTo>
                    <a:pt x="63860" y="7947"/>
                  </a:lnTo>
                  <a:lnTo>
                    <a:pt x="63856" y="7813"/>
                  </a:lnTo>
                  <a:lnTo>
                    <a:pt x="64200" y="7031"/>
                  </a:lnTo>
                  <a:lnTo>
                    <a:pt x="65033" y="5621"/>
                  </a:lnTo>
                  <a:lnTo>
                    <a:pt x="65823" y="4985"/>
                  </a:lnTo>
                  <a:lnTo>
                    <a:pt x="66644" y="5781"/>
                  </a:lnTo>
                  <a:lnTo>
                    <a:pt x="66867" y="6265"/>
                  </a:lnTo>
                  <a:lnTo>
                    <a:pt x="66835" y="6506"/>
                  </a:lnTo>
                  <a:lnTo>
                    <a:pt x="67013" y="7291"/>
                  </a:lnTo>
                  <a:lnTo>
                    <a:pt x="68397" y="8620"/>
                  </a:lnTo>
                  <a:lnTo>
                    <a:pt x="68668" y="8705"/>
                  </a:lnTo>
                  <a:lnTo>
                    <a:pt x="69162" y="8631"/>
                  </a:lnTo>
                  <a:lnTo>
                    <a:pt x="69852" y="7823"/>
                  </a:lnTo>
                  <a:lnTo>
                    <a:pt x="70583" y="8047"/>
                  </a:lnTo>
                  <a:lnTo>
                    <a:pt x="71457" y="8148"/>
                  </a:lnTo>
                  <a:lnTo>
                    <a:pt x="72145" y="8085"/>
                  </a:lnTo>
                  <a:lnTo>
                    <a:pt x="72391" y="8155"/>
                  </a:lnTo>
                  <a:lnTo>
                    <a:pt x="72909" y="8468"/>
                  </a:lnTo>
                  <a:lnTo>
                    <a:pt x="73047" y="8743"/>
                  </a:lnTo>
                  <a:lnTo>
                    <a:pt x="73269" y="8941"/>
                  </a:lnTo>
                  <a:lnTo>
                    <a:pt x="74095" y="8986"/>
                  </a:lnTo>
                  <a:lnTo>
                    <a:pt x="74795" y="8901"/>
                  </a:lnTo>
                  <a:lnTo>
                    <a:pt x="75527" y="9013"/>
                  </a:lnTo>
                  <a:lnTo>
                    <a:pt x="75641" y="9184"/>
                  </a:lnTo>
                  <a:lnTo>
                    <a:pt x="75491" y="9467"/>
                  </a:lnTo>
                  <a:lnTo>
                    <a:pt x="76550" y="10191"/>
                  </a:lnTo>
                  <a:lnTo>
                    <a:pt x="76878" y="10496"/>
                  </a:lnTo>
                  <a:lnTo>
                    <a:pt x="76983" y="10682"/>
                  </a:lnTo>
                  <a:lnTo>
                    <a:pt x="77073" y="11155"/>
                  </a:lnTo>
                  <a:lnTo>
                    <a:pt x="77312" y="11445"/>
                  </a:lnTo>
                  <a:lnTo>
                    <a:pt x="78675" y="12143"/>
                  </a:lnTo>
                  <a:lnTo>
                    <a:pt x="77899" y="12250"/>
                  </a:lnTo>
                  <a:lnTo>
                    <a:pt x="77514" y="12393"/>
                  </a:lnTo>
                  <a:lnTo>
                    <a:pt x="76694" y="13000"/>
                  </a:lnTo>
                  <a:lnTo>
                    <a:pt x="76346" y="13011"/>
                  </a:lnTo>
                  <a:lnTo>
                    <a:pt x="76200" y="12918"/>
                  </a:lnTo>
                  <a:lnTo>
                    <a:pt x="76155" y="12699"/>
                  </a:lnTo>
                  <a:lnTo>
                    <a:pt x="75774" y="12726"/>
                  </a:lnTo>
                  <a:lnTo>
                    <a:pt x="74990" y="13298"/>
                  </a:lnTo>
                  <a:lnTo>
                    <a:pt x="74565" y="13803"/>
                  </a:lnTo>
                  <a:lnTo>
                    <a:pt x="74387" y="13919"/>
                  </a:lnTo>
                  <a:lnTo>
                    <a:pt x="73695" y="14971"/>
                  </a:lnTo>
                  <a:lnTo>
                    <a:pt x="73638" y="15161"/>
                  </a:lnTo>
                  <a:lnTo>
                    <a:pt x="73266" y="15458"/>
                  </a:lnTo>
                  <a:lnTo>
                    <a:pt x="72113" y="15941"/>
                  </a:lnTo>
                  <a:lnTo>
                    <a:pt x="71761" y="16232"/>
                  </a:lnTo>
                  <a:lnTo>
                    <a:pt x="71231" y="16213"/>
                  </a:lnTo>
                  <a:lnTo>
                    <a:pt x="70904" y="16112"/>
                  </a:lnTo>
                  <a:lnTo>
                    <a:pt x="70067" y="16299"/>
                  </a:lnTo>
                  <a:lnTo>
                    <a:pt x="69679" y="16680"/>
                  </a:lnTo>
                  <a:lnTo>
                    <a:pt x="69456" y="16776"/>
                  </a:lnTo>
                  <a:lnTo>
                    <a:pt x="68041" y="17027"/>
                  </a:lnTo>
                  <a:lnTo>
                    <a:pt x="66288" y="18032"/>
                  </a:lnTo>
                  <a:lnTo>
                    <a:pt x="66374" y="18612"/>
                  </a:lnTo>
                  <a:lnTo>
                    <a:pt x="66941" y="18235"/>
                  </a:lnTo>
                  <a:lnTo>
                    <a:pt x="67002" y="18020"/>
                  </a:lnTo>
                  <a:lnTo>
                    <a:pt x="67640" y="18325"/>
                  </a:lnTo>
                  <a:lnTo>
                    <a:pt x="67826" y="18742"/>
                  </a:lnTo>
                  <a:lnTo>
                    <a:pt x="67936" y="19220"/>
                  </a:lnTo>
                  <a:lnTo>
                    <a:pt x="68385" y="19953"/>
                  </a:lnTo>
                  <a:lnTo>
                    <a:pt x="69257" y="20552"/>
                  </a:lnTo>
                  <a:lnTo>
                    <a:pt x="69750" y="21578"/>
                  </a:lnTo>
                  <a:lnTo>
                    <a:pt x="68655" y="21861"/>
                  </a:lnTo>
                  <a:lnTo>
                    <a:pt x="67924" y="22408"/>
                  </a:lnTo>
                  <a:lnTo>
                    <a:pt x="68231" y="23182"/>
                  </a:lnTo>
                  <a:lnTo>
                    <a:pt x="67600" y="23721"/>
                  </a:lnTo>
                  <a:lnTo>
                    <a:pt x="66792" y="24015"/>
                  </a:lnTo>
                  <a:lnTo>
                    <a:pt x="66974" y="24101"/>
                  </a:lnTo>
                  <a:lnTo>
                    <a:pt x="67354" y="24063"/>
                  </a:lnTo>
                  <a:lnTo>
                    <a:pt x="68961" y="23325"/>
                  </a:lnTo>
                  <a:lnTo>
                    <a:pt x="70085" y="22718"/>
                  </a:lnTo>
                  <a:lnTo>
                    <a:pt x="69920" y="23070"/>
                  </a:lnTo>
                  <a:lnTo>
                    <a:pt x="69553" y="23593"/>
                  </a:lnTo>
                  <a:lnTo>
                    <a:pt x="69237" y="23660"/>
                  </a:lnTo>
                  <a:lnTo>
                    <a:pt x="68954" y="23880"/>
                  </a:lnTo>
                  <a:lnTo>
                    <a:pt x="69208" y="24741"/>
                  </a:lnTo>
                  <a:lnTo>
                    <a:pt x="69467" y="25001"/>
                  </a:lnTo>
                  <a:lnTo>
                    <a:pt x="69899" y="25094"/>
                  </a:lnTo>
                  <a:lnTo>
                    <a:pt x="70655" y="24892"/>
                  </a:lnTo>
                  <a:lnTo>
                    <a:pt x="70784" y="24782"/>
                  </a:lnTo>
                  <a:lnTo>
                    <a:pt x="71131" y="24760"/>
                  </a:lnTo>
                  <a:lnTo>
                    <a:pt x="72633" y="28197"/>
                  </a:lnTo>
                  <a:lnTo>
                    <a:pt x="73287" y="28949"/>
                  </a:lnTo>
                  <a:lnTo>
                    <a:pt x="73504" y="29857"/>
                  </a:lnTo>
                  <a:lnTo>
                    <a:pt x="73722" y="30038"/>
                  </a:lnTo>
                  <a:lnTo>
                    <a:pt x="74073" y="30170"/>
                  </a:lnTo>
                  <a:lnTo>
                    <a:pt x="74275" y="30077"/>
                  </a:lnTo>
                  <a:lnTo>
                    <a:pt x="74457" y="29649"/>
                  </a:lnTo>
                  <a:lnTo>
                    <a:pt x="74445" y="29296"/>
                  </a:lnTo>
                  <a:lnTo>
                    <a:pt x="74858" y="28614"/>
                  </a:lnTo>
                  <a:lnTo>
                    <a:pt x="77238" y="27759"/>
                  </a:lnTo>
                  <a:lnTo>
                    <a:pt x="77549" y="28998"/>
                  </a:lnTo>
                  <a:lnTo>
                    <a:pt x="77522" y="29429"/>
                  </a:lnTo>
                  <a:lnTo>
                    <a:pt x="77328" y="29898"/>
                  </a:lnTo>
                  <a:lnTo>
                    <a:pt x="76723" y="30323"/>
                  </a:lnTo>
                  <a:lnTo>
                    <a:pt x="77047" y="32893"/>
                  </a:lnTo>
                  <a:lnTo>
                    <a:pt x="77097" y="34716"/>
                  </a:lnTo>
                  <a:lnTo>
                    <a:pt x="77276" y="36133"/>
                  </a:lnTo>
                  <a:lnTo>
                    <a:pt x="79317" y="35969"/>
                  </a:lnTo>
                  <a:lnTo>
                    <a:pt x="80004" y="36065"/>
                  </a:lnTo>
                  <a:lnTo>
                    <a:pt x="81528" y="35908"/>
                  </a:lnTo>
                  <a:lnTo>
                    <a:pt x="80692" y="29489"/>
                  </a:lnTo>
                  <a:lnTo>
                    <a:pt x="82179" y="29341"/>
                  </a:lnTo>
                  <a:lnTo>
                    <a:pt x="82961" y="30016"/>
                  </a:lnTo>
                  <a:lnTo>
                    <a:pt x="83597" y="30858"/>
                  </a:lnTo>
                  <a:lnTo>
                    <a:pt x="83992" y="30890"/>
                  </a:lnTo>
                  <a:lnTo>
                    <a:pt x="84504" y="31831"/>
                  </a:lnTo>
                  <a:lnTo>
                    <a:pt x="85129" y="31887"/>
                  </a:lnTo>
                  <a:lnTo>
                    <a:pt x="85868" y="32527"/>
                  </a:lnTo>
                  <a:lnTo>
                    <a:pt x="85965" y="32680"/>
                  </a:lnTo>
                  <a:lnTo>
                    <a:pt x="85957" y="32812"/>
                  </a:lnTo>
                  <a:lnTo>
                    <a:pt x="86397" y="32523"/>
                  </a:lnTo>
                  <a:lnTo>
                    <a:pt x="86264" y="31061"/>
                  </a:lnTo>
                  <a:lnTo>
                    <a:pt x="86431" y="30717"/>
                  </a:lnTo>
                  <a:lnTo>
                    <a:pt x="87056" y="30258"/>
                  </a:lnTo>
                  <a:lnTo>
                    <a:pt x="87742" y="29923"/>
                  </a:lnTo>
                  <a:lnTo>
                    <a:pt x="87932" y="29741"/>
                  </a:lnTo>
                  <a:lnTo>
                    <a:pt x="87956" y="29544"/>
                  </a:lnTo>
                  <a:lnTo>
                    <a:pt x="87662" y="29209"/>
                  </a:lnTo>
                  <a:lnTo>
                    <a:pt x="87642" y="28997"/>
                  </a:lnTo>
                  <a:lnTo>
                    <a:pt x="87702" y="28852"/>
                  </a:lnTo>
                  <a:lnTo>
                    <a:pt x="88462" y="28287"/>
                  </a:lnTo>
                  <a:lnTo>
                    <a:pt x="88599" y="28071"/>
                  </a:lnTo>
                  <a:lnTo>
                    <a:pt x="88648" y="27818"/>
                  </a:lnTo>
                  <a:lnTo>
                    <a:pt x="89189" y="27945"/>
                  </a:lnTo>
                  <a:lnTo>
                    <a:pt x="89603" y="28177"/>
                  </a:lnTo>
                  <a:lnTo>
                    <a:pt x="91217" y="27894"/>
                  </a:lnTo>
                  <a:lnTo>
                    <a:pt x="91572" y="27708"/>
                  </a:lnTo>
                  <a:lnTo>
                    <a:pt x="91606" y="27500"/>
                  </a:lnTo>
                  <a:lnTo>
                    <a:pt x="92294" y="27438"/>
                  </a:lnTo>
                  <a:lnTo>
                    <a:pt x="92522" y="27202"/>
                  </a:lnTo>
                  <a:lnTo>
                    <a:pt x="95430" y="27074"/>
                  </a:lnTo>
                  <a:lnTo>
                    <a:pt x="95474" y="27900"/>
                  </a:lnTo>
                  <a:lnTo>
                    <a:pt x="94461" y="27870"/>
                  </a:lnTo>
                  <a:lnTo>
                    <a:pt x="94283" y="27956"/>
                  </a:lnTo>
                  <a:lnTo>
                    <a:pt x="94400" y="28097"/>
                  </a:lnTo>
                  <a:lnTo>
                    <a:pt x="94667" y="28034"/>
                  </a:lnTo>
                  <a:lnTo>
                    <a:pt x="94925" y="28082"/>
                  </a:lnTo>
                  <a:lnTo>
                    <a:pt x="95759" y="28770"/>
                  </a:lnTo>
                  <a:lnTo>
                    <a:pt x="96690" y="35283"/>
                  </a:lnTo>
                  <a:lnTo>
                    <a:pt x="96901" y="35575"/>
                  </a:lnTo>
                  <a:lnTo>
                    <a:pt x="99074" y="32939"/>
                  </a:lnTo>
                  <a:lnTo>
                    <a:pt x="100176" y="30912"/>
                  </a:lnTo>
                  <a:lnTo>
                    <a:pt x="100414" y="30358"/>
                  </a:lnTo>
                  <a:lnTo>
                    <a:pt x="100721" y="29885"/>
                  </a:lnTo>
                  <a:lnTo>
                    <a:pt x="101096" y="29964"/>
                  </a:lnTo>
                  <a:lnTo>
                    <a:pt x="102413" y="28967"/>
                  </a:lnTo>
                  <a:lnTo>
                    <a:pt x="103132" y="29049"/>
                  </a:lnTo>
                  <a:lnTo>
                    <a:pt x="103236" y="30444"/>
                  </a:lnTo>
                  <a:lnTo>
                    <a:pt x="103212" y="30946"/>
                  </a:lnTo>
                  <a:lnTo>
                    <a:pt x="102872" y="32534"/>
                  </a:lnTo>
                  <a:lnTo>
                    <a:pt x="103033" y="33818"/>
                  </a:lnTo>
                  <a:lnTo>
                    <a:pt x="103292" y="33877"/>
                  </a:lnTo>
                  <a:lnTo>
                    <a:pt x="104099" y="33279"/>
                  </a:lnTo>
                  <a:lnTo>
                    <a:pt x="104604" y="32475"/>
                  </a:lnTo>
                  <a:lnTo>
                    <a:pt x="105351" y="32245"/>
                  </a:lnTo>
                  <a:lnTo>
                    <a:pt x="107123" y="32756"/>
                  </a:lnTo>
                  <a:lnTo>
                    <a:pt x="108258" y="32655"/>
                  </a:lnTo>
                  <a:lnTo>
                    <a:pt x="109344" y="32841"/>
                  </a:lnTo>
                  <a:lnTo>
                    <a:pt x="109748" y="32696"/>
                  </a:lnTo>
                  <a:lnTo>
                    <a:pt x="111469" y="32151"/>
                  </a:lnTo>
                  <a:lnTo>
                    <a:pt x="111513" y="32327"/>
                  </a:lnTo>
                  <a:lnTo>
                    <a:pt x="111418" y="32746"/>
                  </a:lnTo>
                  <a:lnTo>
                    <a:pt x="110943" y="33920"/>
                  </a:lnTo>
                  <a:lnTo>
                    <a:pt x="109597" y="35030"/>
                  </a:lnTo>
                  <a:lnTo>
                    <a:pt x="109425" y="35724"/>
                  </a:lnTo>
                  <a:lnTo>
                    <a:pt x="108905" y="36694"/>
                  </a:lnTo>
                  <a:lnTo>
                    <a:pt x="108566" y="37005"/>
                  </a:lnTo>
                  <a:lnTo>
                    <a:pt x="108084" y="37932"/>
                  </a:lnTo>
                  <a:lnTo>
                    <a:pt x="107805" y="38668"/>
                  </a:lnTo>
                  <a:lnTo>
                    <a:pt x="107801" y="38838"/>
                  </a:lnTo>
                  <a:lnTo>
                    <a:pt x="108191" y="40127"/>
                  </a:lnTo>
                  <a:lnTo>
                    <a:pt x="108589" y="41150"/>
                  </a:lnTo>
                  <a:lnTo>
                    <a:pt x="108625" y="41533"/>
                  </a:lnTo>
                  <a:lnTo>
                    <a:pt x="108289" y="41520"/>
                  </a:lnTo>
                  <a:lnTo>
                    <a:pt x="108600" y="41847"/>
                  </a:lnTo>
                  <a:lnTo>
                    <a:pt x="107434" y="47130"/>
                  </a:lnTo>
                  <a:lnTo>
                    <a:pt x="107320" y="47423"/>
                  </a:lnTo>
                  <a:lnTo>
                    <a:pt x="106899" y="47494"/>
                  </a:lnTo>
                  <a:lnTo>
                    <a:pt x="106496" y="47317"/>
                  </a:lnTo>
                  <a:lnTo>
                    <a:pt x="105835" y="47329"/>
                  </a:lnTo>
                  <a:lnTo>
                    <a:pt x="104687" y="47683"/>
                  </a:lnTo>
                  <a:lnTo>
                    <a:pt x="104083" y="47929"/>
                  </a:lnTo>
                  <a:lnTo>
                    <a:pt x="103947" y="48092"/>
                  </a:lnTo>
                  <a:lnTo>
                    <a:pt x="102973" y="47587"/>
                  </a:lnTo>
                  <a:lnTo>
                    <a:pt x="103009" y="46761"/>
                  </a:lnTo>
                  <a:lnTo>
                    <a:pt x="102657" y="44759"/>
                  </a:lnTo>
                  <a:lnTo>
                    <a:pt x="102192" y="44684"/>
                  </a:lnTo>
                  <a:lnTo>
                    <a:pt x="101764" y="44283"/>
                  </a:lnTo>
                  <a:lnTo>
                    <a:pt x="101800" y="44079"/>
                  </a:lnTo>
                  <a:lnTo>
                    <a:pt x="101410" y="44139"/>
                  </a:lnTo>
                  <a:lnTo>
                    <a:pt x="101483" y="45369"/>
                  </a:lnTo>
                  <a:lnTo>
                    <a:pt x="101251" y="46302"/>
                  </a:lnTo>
                  <a:lnTo>
                    <a:pt x="101070" y="46709"/>
                  </a:lnTo>
                  <a:lnTo>
                    <a:pt x="100992" y="47197"/>
                  </a:lnTo>
                  <a:lnTo>
                    <a:pt x="101627" y="47717"/>
                  </a:lnTo>
                  <a:lnTo>
                    <a:pt x="101005" y="47848"/>
                  </a:lnTo>
                  <a:lnTo>
                    <a:pt x="101458" y="51312"/>
                  </a:lnTo>
                  <a:lnTo>
                    <a:pt x="102080" y="51182"/>
                  </a:lnTo>
                  <a:lnTo>
                    <a:pt x="101692" y="51605"/>
                  </a:lnTo>
                  <a:lnTo>
                    <a:pt x="101666" y="51849"/>
                  </a:lnTo>
                  <a:lnTo>
                    <a:pt x="102417" y="53280"/>
                  </a:lnTo>
                  <a:lnTo>
                    <a:pt x="102727" y="53654"/>
                  </a:lnTo>
                  <a:lnTo>
                    <a:pt x="104398" y="54582"/>
                  </a:lnTo>
                  <a:lnTo>
                    <a:pt x="105015" y="55123"/>
                  </a:lnTo>
                  <a:lnTo>
                    <a:pt x="105223" y="55090"/>
                  </a:lnTo>
                  <a:lnTo>
                    <a:pt x="105445" y="54834"/>
                  </a:lnTo>
                  <a:lnTo>
                    <a:pt x="105368" y="54438"/>
                  </a:lnTo>
                  <a:lnTo>
                    <a:pt x="105602" y="54185"/>
                  </a:lnTo>
                  <a:lnTo>
                    <a:pt x="105678" y="54324"/>
                  </a:lnTo>
                  <a:lnTo>
                    <a:pt x="106552" y="54661"/>
                  </a:lnTo>
                  <a:lnTo>
                    <a:pt x="107197" y="54573"/>
                  </a:lnTo>
                  <a:lnTo>
                    <a:pt x="107546" y="54669"/>
                  </a:lnTo>
                  <a:lnTo>
                    <a:pt x="108191" y="55076"/>
                  </a:lnTo>
                  <a:lnTo>
                    <a:pt x="108723" y="55008"/>
                  </a:lnTo>
                  <a:lnTo>
                    <a:pt x="108784" y="55677"/>
                  </a:lnTo>
                  <a:lnTo>
                    <a:pt x="108696" y="55919"/>
                  </a:lnTo>
                  <a:lnTo>
                    <a:pt x="107217" y="57333"/>
                  </a:lnTo>
                  <a:lnTo>
                    <a:pt x="106719" y="58039"/>
                  </a:lnTo>
                  <a:lnTo>
                    <a:pt x="106707" y="58176"/>
                  </a:lnTo>
                  <a:lnTo>
                    <a:pt x="107260" y="58638"/>
                  </a:lnTo>
                  <a:lnTo>
                    <a:pt x="107553" y="58768"/>
                  </a:lnTo>
                  <a:lnTo>
                    <a:pt x="107586" y="58595"/>
                  </a:lnTo>
                  <a:lnTo>
                    <a:pt x="107249" y="58470"/>
                  </a:lnTo>
                  <a:lnTo>
                    <a:pt x="107030" y="58132"/>
                  </a:lnTo>
                  <a:lnTo>
                    <a:pt x="107345" y="58103"/>
                  </a:lnTo>
                  <a:lnTo>
                    <a:pt x="107770" y="58310"/>
                  </a:lnTo>
                  <a:lnTo>
                    <a:pt x="108421" y="59498"/>
                  </a:lnTo>
                  <a:lnTo>
                    <a:pt x="109229" y="60334"/>
                  </a:lnTo>
                  <a:lnTo>
                    <a:pt x="109390" y="60856"/>
                  </a:lnTo>
                  <a:lnTo>
                    <a:pt x="109665" y="61190"/>
                  </a:lnTo>
                  <a:lnTo>
                    <a:pt x="110128" y="61128"/>
                  </a:lnTo>
                  <a:lnTo>
                    <a:pt x="111227" y="60621"/>
                  </a:lnTo>
                  <a:lnTo>
                    <a:pt x="111297" y="60174"/>
                  </a:lnTo>
                  <a:lnTo>
                    <a:pt x="111484" y="60201"/>
                  </a:lnTo>
                  <a:lnTo>
                    <a:pt x="111416" y="60954"/>
                  </a:lnTo>
                  <a:lnTo>
                    <a:pt x="111206" y="61251"/>
                  </a:lnTo>
                  <a:lnTo>
                    <a:pt x="111140" y="63142"/>
                  </a:lnTo>
                  <a:lnTo>
                    <a:pt x="111443" y="64042"/>
                  </a:lnTo>
                  <a:lnTo>
                    <a:pt x="111574" y="64843"/>
                  </a:lnTo>
                  <a:lnTo>
                    <a:pt x="110478" y="65563"/>
                  </a:lnTo>
                  <a:lnTo>
                    <a:pt x="109956" y="66056"/>
                  </a:lnTo>
                  <a:lnTo>
                    <a:pt x="109798" y="66627"/>
                  </a:lnTo>
                  <a:lnTo>
                    <a:pt x="110366" y="68001"/>
                  </a:lnTo>
                  <a:lnTo>
                    <a:pt x="110584" y="68082"/>
                  </a:lnTo>
                  <a:lnTo>
                    <a:pt x="111180" y="67858"/>
                  </a:lnTo>
                  <a:lnTo>
                    <a:pt x="111448" y="67880"/>
                  </a:lnTo>
                  <a:lnTo>
                    <a:pt x="111836" y="68152"/>
                  </a:lnTo>
                  <a:lnTo>
                    <a:pt x="111674" y="68473"/>
                  </a:lnTo>
                  <a:lnTo>
                    <a:pt x="111739" y="68635"/>
                  </a:lnTo>
                  <a:lnTo>
                    <a:pt x="111843" y="69709"/>
                  </a:lnTo>
                  <a:lnTo>
                    <a:pt x="112166" y="70164"/>
                  </a:lnTo>
                  <a:lnTo>
                    <a:pt x="112386" y="70327"/>
                  </a:lnTo>
                  <a:lnTo>
                    <a:pt x="112451" y="70506"/>
                  </a:lnTo>
                  <a:lnTo>
                    <a:pt x="112309" y="70815"/>
                  </a:lnTo>
                  <a:lnTo>
                    <a:pt x="111972" y="71156"/>
                  </a:lnTo>
                  <a:lnTo>
                    <a:pt x="111972" y="71465"/>
                  </a:lnTo>
                  <a:lnTo>
                    <a:pt x="112037" y="71628"/>
                  </a:lnTo>
                  <a:lnTo>
                    <a:pt x="113008" y="72490"/>
                  </a:lnTo>
                  <a:lnTo>
                    <a:pt x="113319" y="72913"/>
                  </a:lnTo>
                  <a:lnTo>
                    <a:pt x="113448" y="73840"/>
                  </a:lnTo>
                  <a:lnTo>
                    <a:pt x="114199" y="74686"/>
                  </a:lnTo>
                  <a:lnTo>
                    <a:pt x="114885" y="75288"/>
                  </a:lnTo>
                  <a:lnTo>
                    <a:pt x="115895" y="75828"/>
                  </a:lnTo>
                  <a:lnTo>
                    <a:pt x="116115" y="75825"/>
                  </a:lnTo>
                  <a:lnTo>
                    <a:pt x="116258" y="75565"/>
                  </a:lnTo>
                  <a:lnTo>
                    <a:pt x="116931" y="75125"/>
                  </a:lnTo>
                  <a:lnTo>
                    <a:pt x="117164" y="74540"/>
                  </a:lnTo>
                  <a:lnTo>
                    <a:pt x="117617" y="74556"/>
                  </a:lnTo>
                  <a:lnTo>
                    <a:pt x="117521" y="74870"/>
                  </a:lnTo>
                  <a:lnTo>
                    <a:pt x="117397" y="75272"/>
                  </a:lnTo>
                  <a:lnTo>
                    <a:pt x="117028" y="76267"/>
                  </a:lnTo>
                  <a:lnTo>
                    <a:pt x="116957" y="76459"/>
                  </a:lnTo>
                  <a:lnTo>
                    <a:pt x="116890" y="76675"/>
                  </a:lnTo>
                  <a:lnTo>
                    <a:pt x="116694" y="77358"/>
                  </a:lnTo>
                  <a:lnTo>
                    <a:pt x="116633" y="78216"/>
                  </a:lnTo>
                  <a:lnTo>
                    <a:pt x="116219" y="78232"/>
                  </a:lnTo>
                  <a:lnTo>
                    <a:pt x="115597" y="78622"/>
                  </a:lnTo>
                  <a:lnTo>
                    <a:pt x="115209" y="78541"/>
                  </a:lnTo>
                  <a:lnTo>
                    <a:pt x="115054" y="78541"/>
                  </a:lnTo>
                  <a:lnTo>
                    <a:pt x="114820" y="78883"/>
                  </a:lnTo>
                  <a:lnTo>
                    <a:pt x="114717" y="79777"/>
                  </a:lnTo>
                  <a:lnTo>
                    <a:pt x="114878" y="80765"/>
                  </a:lnTo>
                  <a:lnTo>
                    <a:pt x="114600" y="79761"/>
                  </a:lnTo>
                  <a:lnTo>
                    <a:pt x="113927" y="79615"/>
                  </a:lnTo>
                  <a:lnTo>
                    <a:pt x="114225" y="78687"/>
                  </a:lnTo>
                  <a:lnTo>
                    <a:pt x="113241" y="78118"/>
                  </a:lnTo>
                  <a:lnTo>
                    <a:pt x="111143" y="77565"/>
                  </a:lnTo>
                  <a:lnTo>
                    <a:pt x="110418" y="77451"/>
                  </a:lnTo>
                  <a:lnTo>
                    <a:pt x="110211" y="77435"/>
                  </a:lnTo>
                  <a:lnTo>
                    <a:pt x="110043" y="77646"/>
                  </a:lnTo>
                  <a:lnTo>
                    <a:pt x="109396" y="77711"/>
                  </a:lnTo>
                  <a:lnTo>
                    <a:pt x="109201" y="77305"/>
                  </a:lnTo>
                  <a:lnTo>
                    <a:pt x="108010" y="77939"/>
                  </a:lnTo>
                  <a:lnTo>
                    <a:pt x="107583" y="77955"/>
                  </a:lnTo>
                  <a:lnTo>
                    <a:pt x="107634" y="77484"/>
                  </a:lnTo>
                  <a:lnTo>
                    <a:pt x="107570" y="77126"/>
                  </a:lnTo>
                  <a:lnTo>
                    <a:pt x="107686" y="76394"/>
                  </a:lnTo>
                  <a:lnTo>
                    <a:pt x="107414" y="75613"/>
                  </a:lnTo>
                  <a:lnTo>
                    <a:pt x="106780" y="75662"/>
                  </a:lnTo>
                  <a:lnTo>
                    <a:pt x="106094" y="75939"/>
                  </a:lnTo>
                  <a:lnTo>
                    <a:pt x="105537" y="75890"/>
                  </a:lnTo>
                  <a:lnTo>
                    <a:pt x="105446" y="75646"/>
                  </a:lnTo>
                  <a:lnTo>
                    <a:pt x="105848" y="75678"/>
                  </a:lnTo>
                  <a:lnTo>
                    <a:pt x="105835" y="75402"/>
                  </a:lnTo>
                  <a:lnTo>
                    <a:pt x="105705" y="75272"/>
                  </a:lnTo>
                  <a:lnTo>
                    <a:pt x="105835" y="74540"/>
                  </a:lnTo>
                  <a:lnTo>
                    <a:pt x="105887" y="74377"/>
                  </a:lnTo>
                  <a:lnTo>
                    <a:pt x="106366" y="74068"/>
                  </a:lnTo>
                  <a:lnTo>
                    <a:pt x="106663" y="73173"/>
                  </a:lnTo>
                  <a:lnTo>
                    <a:pt x="106392" y="73694"/>
                  </a:lnTo>
                  <a:lnTo>
                    <a:pt x="106210" y="73905"/>
                  </a:lnTo>
                  <a:lnTo>
                    <a:pt x="105977" y="74101"/>
                  </a:lnTo>
                  <a:lnTo>
                    <a:pt x="105705" y="74133"/>
                  </a:lnTo>
                  <a:lnTo>
                    <a:pt x="105692" y="73873"/>
                  </a:lnTo>
                  <a:lnTo>
                    <a:pt x="105692" y="73060"/>
                  </a:lnTo>
                  <a:lnTo>
                    <a:pt x="105692" y="72572"/>
                  </a:lnTo>
                  <a:lnTo>
                    <a:pt x="105679" y="72165"/>
                  </a:lnTo>
                  <a:lnTo>
                    <a:pt x="105369" y="72620"/>
                  </a:lnTo>
                  <a:lnTo>
                    <a:pt x="105136" y="72750"/>
                  </a:lnTo>
                  <a:lnTo>
                    <a:pt x="103414" y="72311"/>
                  </a:lnTo>
                  <a:lnTo>
                    <a:pt x="102973" y="72425"/>
                  </a:lnTo>
                  <a:lnTo>
                    <a:pt x="102184" y="72929"/>
                  </a:lnTo>
                  <a:lnTo>
                    <a:pt x="101912" y="71498"/>
                  </a:lnTo>
                  <a:lnTo>
                    <a:pt x="100811" y="70831"/>
                  </a:lnTo>
                  <a:lnTo>
                    <a:pt x="100203" y="70912"/>
                  </a:lnTo>
                  <a:lnTo>
                    <a:pt x="99283" y="71189"/>
                  </a:lnTo>
                  <a:lnTo>
                    <a:pt x="98765" y="71189"/>
                  </a:lnTo>
                  <a:lnTo>
                    <a:pt x="99257" y="70977"/>
                  </a:lnTo>
                  <a:lnTo>
                    <a:pt x="99529" y="70847"/>
                  </a:lnTo>
                  <a:lnTo>
                    <a:pt x="99698" y="70815"/>
                  </a:lnTo>
                  <a:lnTo>
                    <a:pt x="99659" y="70473"/>
                  </a:lnTo>
                  <a:lnTo>
                    <a:pt x="99788" y="70099"/>
                  </a:lnTo>
                  <a:lnTo>
                    <a:pt x="101148" y="70099"/>
                  </a:lnTo>
                  <a:lnTo>
                    <a:pt x="100941" y="69985"/>
                  </a:lnTo>
                  <a:lnTo>
                    <a:pt x="100449" y="70099"/>
                  </a:lnTo>
                  <a:lnTo>
                    <a:pt x="100171" y="69962"/>
                  </a:lnTo>
                  <a:lnTo>
                    <a:pt x="100047" y="69595"/>
                  </a:lnTo>
                  <a:lnTo>
                    <a:pt x="100358" y="69367"/>
                  </a:lnTo>
                  <a:lnTo>
                    <a:pt x="100151" y="69400"/>
                  </a:lnTo>
                  <a:lnTo>
                    <a:pt x="99957" y="69546"/>
                  </a:lnTo>
                  <a:lnTo>
                    <a:pt x="99931" y="69676"/>
                  </a:lnTo>
                  <a:lnTo>
                    <a:pt x="100008" y="69888"/>
                  </a:lnTo>
                  <a:lnTo>
                    <a:pt x="99845" y="70014"/>
                  </a:lnTo>
                  <a:lnTo>
                    <a:pt x="99581" y="70083"/>
                  </a:lnTo>
                  <a:lnTo>
                    <a:pt x="98986" y="69660"/>
                  </a:lnTo>
                  <a:lnTo>
                    <a:pt x="99167" y="69448"/>
                  </a:lnTo>
                  <a:lnTo>
                    <a:pt x="99672" y="69221"/>
                  </a:lnTo>
                  <a:lnTo>
                    <a:pt x="100099" y="68830"/>
                  </a:lnTo>
                  <a:lnTo>
                    <a:pt x="99736" y="68847"/>
                  </a:lnTo>
                  <a:lnTo>
                    <a:pt x="99257" y="68554"/>
                  </a:lnTo>
                  <a:lnTo>
                    <a:pt x="99788" y="68326"/>
                  </a:lnTo>
                  <a:lnTo>
                    <a:pt x="99775" y="68180"/>
                  </a:lnTo>
                  <a:lnTo>
                    <a:pt x="99970" y="67806"/>
                  </a:lnTo>
                  <a:lnTo>
                    <a:pt x="100371" y="67529"/>
                  </a:lnTo>
                  <a:lnTo>
                    <a:pt x="100746" y="66944"/>
                  </a:lnTo>
                  <a:lnTo>
                    <a:pt x="100306" y="66927"/>
                  </a:lnTo>
                  <a:lnTo>
                    <a:pt x="100280" y="66602"/>
                  </a:lnTo>
                  <a:lnTo>
                    <a:pt x="98636" y="66618"/>
                  </a:lnTo>
                  <a:lnTo>
                    <a:pt x="98869" y="65951"/>
                  </a:lnTo>
                  <a:lnTo>
                    <a:pt x="98724" y="65607"/>
                  </a:lnTo>
                  <a:lnTo>
                    <a:pt x="98564" y="65682"/>
                  </a:lnTo>
                  <a:lnTo>
                    <a:pt x="98536" y="65836"/>
                  </a:lnTo>
                  <a:lnTo>
                    <a:pt x="98031" y="65991"/>
                  </a:lnTo>
                  <a:lnTo>
                    <a:pt x="95987" y="66155"/>
                  </a:lnTo>
                  <a:lnTo>
                    <a:pt x="96836" y="64000"/>
                  </a:lnTo>
                  <a:lnTo>
                    <a:pt x="97056" y="63007"/>
                  </a:lnTo>
                  <a:lnTo>
                    <a:pt x="96875" y="62178"/>
                  </a:lnTo>
                  <a:lnTo>
                    <a:pt x="96409" y="62194"/>
                  </a:lnTo>
                  <a:lnTo>
                    <a:pt x="96228" y="62129"/>
                  </a:lnTo>
                  <a:lnTo>
                    <a:pt x="95218" y="60681"/>
                  </a:lnTo>
                  <a:lnTo>
                    <a:pt x="94182" y="60779"/>
                  </a:lnTo>
                  <a:lnTo>
                    <a:pt x="93509" y="60649"/>
                  </a:lnTo>
                  <a:lnTo>
                    <a:pt x="92783" y="60714"/>
                  </a:lnTo>
                  <a:lnTo>
                    <a:pt x="92175" y="61039"/>
                  </a:lnTo>
                  <a:lnTo>
                    <a:pt x="91605" y="61202"/>
                  </a:lnTo>
                  <a:lnTo>
                    <a:pt x="91346" y="60437"/>
                  </a:lnTo>
                  <a:lnTo>
                    <a:pt x="91657" y="59494"/>
                  </a:lnTo>
                  <a:lnTo>
                    <a:pt x="90362" y="59347"/>
                  </a:lnTo>
                  <a:lnTo>
                    <a:pt x="90233" y="57737"/>
                  </a:lnTo>
                  <a:lnTo>
                    <a:pt x="90479" y="57526"/>
                  </a:lnTo>
                  <a:lnTo>
                    <a:pt x="91269" y="57298"/>
                  </a:lnTo>
                  <a:lnTo>
                    <a:pt x="91670" y="56159"/>
                  </a:lnTo>
                  <a:lnTo>
                    <a:pt x="91385" y="55688"/>
                  </a:lnTo>
                  <a:lnTo>
                    <a:pt x="90427" y="56371"/>
                  </a:lnTo>
                  <a:lnTo>
                    <a:pt x="90103" y="56777"/>
                  </a:lnTo>
                  <a:lnTo>
                    <a:pt x="89863" y="57035"/>
                  </a:lnTo>
                  <a:lnTo>
                    <a:pt x="89754" y="56468"/>
                  </a:lnTo>
                  <a:lnTo>
                    <a:pt x="88627" y="57542"/>
                  </a:lnTo>
                  <a:lnTo>
                    <a:pt x="88446" y="56062"/>
                  </a:lnTo>
                  <a:lnTo>
                    <a:pt x="88304" y="55704"/>
                  </a:lnTo>
                  <a:lnTo>
                    <a:pt x="87850" y="56029"/>
                  </a:lnTo>
                  <a:lnTo>
                    <a:pt x="86711" y="55590"/>
                  </a:lnTo>
                  <a:lnTo>
                    <a:pt x="86698" y="55135"/>
                  </a:lnTo>
                  <a:lnTo>
                    <a:pt x="87319" y="55070"/>
                  </a:lnTo>
                  <a:lnTo>
                    <a:pt x="87229" y="54256"/>
                  </a:lnTo>
                  <a:lnTo>
                    <a:pt x="86789" y="54387"/>
                  </a:lnTo>
                  <a:lnTo>
                    <a:pt x="85740" y="55070"/>
                  </a:lnTo>
                  <a:lnTo>
                    <a:pt x="85313" y="54826"/>
                  </a:lnTo>
                  <a:lnTo>
                    <a:pt x="85183" y="54874"/>
                  </a:lnTo>
                  <a:lnTo>
                    <a:pt x="84872" y="55200"/>
                  </a:lnTo>
                  <a:lnTo>
                    <a:pt x="84924" y="55834"/>
                  </a:lnTo>
                  <a:lnTo>
                    <a:pt x="84147" y="55785"/>
                  </a:lnTo>
                  <a:lnTo>
                    <a:pt x="83578" y="55021"/>
                  </a:lnTo>
                  <a:lnTo>
                    <a:pt x="81532" y="55997"/>
                  </a:lnTo>
                  <a:lnTo>
                    <a:pt x="81027" y="55672"/>
                  </a:lnTo>
                  <a:lnTo>
                    <a:pt x="80833" y="53947"/>
                  </a:lnTo>
                  <a:lnTo>
                    <a:pt x="80664" y="53573"/>
                  </a:lnTo>
                  <a:lnTo>
                    <a:pt x="81637" y="53464"/>
                  </a:lnTo>
                  <a:lnTo>
                    <a:pt x="81894" y="53556"/>
                  </a:lnTo>
                  <a:lnTo>
                    <a:pt x="82574" y="53370"/>
                  </a:lnTo>
                  <a:lnTo>
                    <a:pt x="82660" y="53242"/>
                  </a:lnTo>
                  <a:lnTo>
                    <a:pt x="82632" y="53085"/>
                  </a:lnTo>
                  <a:lnTo>
                    <a:pt x="82386" y="53280"/>
                  </a:lnTo>
                  <a:lnTo>
                    <a:pt x="82089" y="53248"/>
                  </a:lnTo>
                  <a:lnTo>
                    <a:pt x="81778" y="53085"/>
                  </a:lnTo>
                  <a:lnTo>
                    <a:pt x="81778" y="52776"/>
                  </a:lnTo>
                  <a:lnTo>
                    <a:pt x="81376" y="52256"/>
                  </a:lnTo>
                  <a:lnTo>
                    <a:pt x="80535" y="52093"/>
                  </a:lnTo>
                  <a:lnTo>
                    <a:pt x="79525" y="51572"/>
                  </a:lnTo>
                  <a:lnTo>
                    <a:pt x="79111" y="51117"/>
                  </a:lnTo>
                  <a:lnTo>
                    <a:pt x="79072" y="50938"/>
                  </a:lnTo>
                  <a:lnTo>
                    <a:pt x="78748" y="50564"/>
                  </a:lnTo>
                  <a:lnTo>
                    <a:pt x="78075" y="50287"/>
                  </a:lnTo>
                  <a:lnTo>
                    <a:pt x="77635" y="50336"/>
                  </a:lnTo>
                  <a:lnTo>
                    <a:pt x="76806" y="50174"/>
                  </a:lnTo>
                  <a:lnTo>
                    <a:pt x="75679" y="49393"/>
                  </a:lnTo>
                  <a:lnTo>
                    <a:pt x="75163" y="49433"/>
                  </a:lnTo>
                  <a:lnTo>
                    <a:pt x="74941" y="49344"/>
                  </a:lnTo>
                  <a:lnTo>
                    <a:pt x="74775" y="48886"/>
                  </a:lnTo>
                  <a:lnTo>
                    <a:pt x="74666" y="47897"/>
                  </a:lnTo>
                  <a:lnTo>
                    <a:pt x="74148" y="47931"/>
                  </a:lnTo>
                  <a:lnTo>
                    <a:pt x="72579" y="48255"/>
                  </a:lnTo>
                  <a:lnTo>
                    <a:pt x="72650" y="48825"/>
                  </a:lnTo>
                  <a:lnTo>
                    <a:pt x="71535" y="48587"/>
                  </a:lnTo>
                  <a:lnTo>
                    <a:pt x="70751" y="48968"/>
                  </a:lnTo>
                  <a:lnTo>
                    <a:pt x="70415" y="49194"/>
                  </a:lnTo>
                  <a:lnTo>
                    <a:pt x="70404" y="49501"/>
                  </a:lnTo>
                  <a:lnTo>
                    <a:pt x="70790" y="49936"/>
                  </a:lnTo>
                  <a:lnTo>
                    <a:pt x="71382" y="50264"/>
                  </a:lnTo>
                  <a:lnTo>
                    <a:pt x="71792" y="50250"/>
                  </a:lnTo>
                  <a:lnTo>
                    <a:pt x="72258" y="50373"/>
                  </a:lnTo>
                  <a:lnTo>
                    <a:pt x="72182" y="51291"/>
                  </a:lnTo>
                  <a:lnTo>
                    <a:pt x="70804" y="51427"/>
                  </a:lnTo>
                  <a:lnTo>
                    <a:pt x="69752" y="51179"/>
                  </a:lnTo>
                  <a:lnTo>
                    <a:pt x="69372" y="50897"/>
                  </a:lnTo>
                  <a:lnTo>
                    <a:pt x="69006" y="50789"/>
                  </a:lnTo>
                  <a:lnTo>
                    <a:pt x="68285" y="50991"/>
                  </a:lnTo>
                  <a:lnTo>
                    <a:pt x="66581" y="51873"/>
                  </a:lnTo>
                  <a:lnTo>
                    <a:pt x="66724" y="52801"/>
                  </a:lnTo>
                  <a:lnTo>
                    <a:pt x="66224" y="53111"/>
                  </a:lnTo>
                  <a:lnTo>
                    <a:pt x="65758" y="54659"/>
                  </a:lnTo>
                  <a:lnTo>
                    <a:pt x="66068" y="54907"/>
                  </a:lnTo>
                  <a:lnTo>
                    <a:pt x="66018" y="55260"/>
                  </a:lnTo>
                  <a:lnTo>
                    <a:pt x="65222" y="56017"/>
                  </a:lnTo>
                  <a:lnTo>
                    <a:pt x="64889" y="55793"/>
                  </a:lnTo>
                  <a:lnTo>
                    <a:pt x="64902" y="55978"/>
                  </a:lnTo>
                  <a:lnTo>
                    <a:pt x="64601" y="56171"/>
                  </a:lnTo>
                  <a:lnTo>
                    <a:pt x="63677" y="55578"/>
                  </a:lnTo>
                  <a:lnTo>
                    <a:pt x="63044" y="55054"/>
                  </a:lnTo>
                  <a:lnTo>
                    <a:pt x="62403" y="54867"/>
                  </a:lnTo>
                  <a:lnTo>
                    <a:pt x="61133" y="54654"/>
                  </a:lnTo>
                  <a:lnTo>
                    <a:pt x="59670" y="53989"/>
                  </a:lnTo>
                  <a:lnTo>
                    <a:pt x="60793" y="54589"/>
                  </a:lnTo>
                  <a:lnTo>
                    <a:pt x="62403" y="55018"/>
                  </a:lnTo>
                  <a:lnTo>
                    <a:pt x="61448" y="55593"/>
                  </a:lnTo>
                  <a:lnTo>
                    <a:pt x="60409" y="55391"/>
                  </a:lnTo>
                  <a:lnTo>
                    <a:pt x="60152" y="55871"/>
                  </a:lnTo>
                  <a:lnTo>
                    <a:pt x="60120" y="56343"/>
                  </a:lnTo>
                  <a:lnTo>
                    <a:pt x="60692" y="56488"/>
                  </a:lnTo>
                  <a:lnTo>
                    <a:pt x="61263" y="57327"/>
                  </a:lnTo>
                  <a:lnTo>
                    <a:pt x="60794" y="57957"/>
                  </a:lnTo>
                  <a:lnTo>
                    <a:pt x="60537" y="58141"/>
                  </a:lnTo>
                  <a:lnTo>
                    <a:pt x="59637" y="58419"/>
                  </a:lnTo>
                  <a:lnTo>
                    <a:pt x="58813" y="58818"/>
                  </a:lnTo>
                  <a:lnTo>
                    <a:pt x="58450" y="59539"/>
                  </a:lnTo>
                  <a:lnTo>
                    <a:pt x="58434" y="59771"/>
                  </a:lnTo>
                  <a:lnTo>
                    <a:pt x="58502" y="60026"/>
                  </a:lnTo>
                  <a:lnTo>
                    <a:pt x="56878" y="61019"/>
                  </a:lnTo>
                  <a:lnTo>
                    <a:pt x="56641" y="61163"/>
                  </a:lnTo>
                  <a:lnTo>
                    <a:pt x="49533" y="65506"/>
                  </a:lnTo>
                  <a:lnTo>
                    <a:pt x="49698" y="66250"/>
                  </a:lnTo>
                  <a:lnTo>
                    <a:pt x="50105" y="66923"/>
                  </a:lnTo>
                  <a:lnTo>
                    <a:pt x="50439" y="67797"/>
                  </a:lnTo>
                  <a:lnTo>
                    <a:pt x="50443" y="68013"/>
                  </a:lnTo>
                  <a:lnTo>
                    <a:pt x="50555" y="68326"/>
                  </a:lnTo>
                  <a:lnTo>
                    <a:pt x="50881" y="68478"/>
                  </a:lnTo>
                  <a:lnTo>
                    <a:pt x="52157" y="68697"/>
                  </a:lnTo>
                  <a:lnTo>
                    <a:pt x="52985" y="68497"/>
                  </a:lnTo>
                  <a:lnTo>
                    <a:pt x="53532" y="68661"/>
                  </a:lnTo>
                  <a:lnTo>
                    <a:pt x="54614" y="68720"/>
                  </a:lnTo>
                  <a:lnTo>
                    <a:pt x="56751" y="68223"/>
                  </a:lnTo>
                  <a:lnTo>
                    <a:pt x="57398" y="68160"/>
                  </a:lnTo>
                  <a:lnTo>
                    <a:pt x="57704" y="67721"/>
                  </a:lnTo>
                  <a:lnTo>
                    <a:pt x="57801" y="67393"/>
                  </a:lnTo>
                  <a:lnTo>
                    <a:pt x="58256" y="67185"/>
                  </a:lnTo>
                  <a:lnTo>
                    <a:pt x="59734" y="67059"/>
                  </a:lnTo>
                  <a:lnTo>
                    <a:pt x="60906" y="66671"/>
                  </a:lnTo>
                  <a:lnTo>
                    <a:pt x="61189" y="66710"/>
                  </a:lnTo>
                  <a:lnTo>
                    <a:pt x="61152" y="66886"/>
                  </a:lnTo>
                  <a:lnTo>
                    <a:pt x="60968" y="66987"/>
                  </a:lnTo>
                  <a:lnTo>
                    <a:pt x="61539" y="71057"/>
                  </a:lnTo>
                  <a:lnTo>
                    <a:pt x="59972" y="71402"/>
                  </a:lnTo>
                  <a:lnTo>
                    <a:pt x="59637" y="71110"/>
                  </a:lnTo>
                  <a:lnTo>
                    <a:pt x="58801" y="69920"/>
                  </a:lnTo>
                  <a:lnTo>
                    <a:pt x="57309" y="70347"/>
                  </a:lnTo>
                  <a:lnTo>
                    <a:pt x="57176" y="70812"/>
                  </a:lnTo>
                  <a:lnTo>
                    <a:pt x="57143" y="71203"/>
                  </a:lnTo>
                  <a:lnTo>
                    <a:pt x="56958" y="71463"/>
                  </a:lnTo>
                  <a:lnTo>
                    <a:pt x="53986" y="71809"/>
                  </a:lnTo>
                  <a:lnTo>
                    <a:pt x="54046" y="72545"/>
                  </a:lnTo>
                  <a:lnTo>
                    <a:pt x="54139" y="72835"/>
                  </a:lnTo>
                  <a:lnTo>
                    <a:pt x="55103" y="73483"/>
                  </a:lnTo>
                  <a:lnTo>
                    <a:pt x="55340" y="73903"/>
                  </a:lnTo>
                  <a:lnTo>
                    <a:pt x="55405" y="74527"/>
                  </a:lnTo>
                  <a:lnTo>
                    <a:pt x="55485" y="74740"/>
                  </a:lnTo>
                  <a:lnTo>
                    <a:pt x="55859" y="75551"/>
                  </a:lnTo>
                  <a:lnTo>
                    <a:pt x="56066" y="75796"/>
                  </a:lnTo>
                  <a:lnTo>
                    <a:pt x="56679" y="75645"/>
                  </a:lnTo>
                  <a:lnTo>
                    <a:pt x="57025" y="75191"/>
                  </a:lnTo>
                  <a:lnTo>
                    <a:pt x="57109" y="74611"/>
                  </a:lnTo>
                  <a:lnTo>
                    <a:pt x="57013" y="74317"/>
                  </a:lnTo>
                  <a:lnTo>
                    <a:pt x="56921" y="73309"/>
                  </a:lnTo>
                  <a:lnTo>
                    <a:pt x="56925" y="73171"/>
                  </a:lnTo>
                  <a:lnTo>
                    <a:pt x="57042" y="72977"/>
                  </a:lnTo>
                  <a:lnTo>
                    <a:pt x="58361" y="72372"/>
                  </a:lnTo>
                  <a:lnTo>
                    <a:pt x="59811" y="72023"/>
                  </a:lnTo>
                  <a:lnTo>
                    <a:pt x="60170" y="71756"/>
                  </a:lnTo>
                  <a:lnTo>
                    <a:pt x="60762" y="71676"/>
                  </a:lnTo>
                  <a:lnTo>
                    <a:pt x="61628" y="71721"/>
                  </a:lnTo>
                  <a:lnTo>
                    <a:pt x="62018" y="74587"/>
                  </a:lnTo>
                  <a:lnTo>
                    <a:pt x="62257" y="74561"/>
                  </a:lnTo>
                  <a:lnTo>
                    <a:pt x="62204" y="74079"/>
                  </a:lnTo>
                  <a:lnTo>
                    <a:pt x="62466" y="73833"/>
                  </a:lnTo>
                  <a:lnTo>
                    <a:pt x="63537" y="73375"/>
                  </a:lnTo>
                  <a:lnTo>
                    <a:pt x="64004" y="73048"/>
                  </a:lnTo>
                  <a:lnTo>
                    <a:pt x="64038" y="72919"/>
                  </a:lnTo>
                  <a:lnTo>
                    <a:pt x="65132" y="72675"/>
                  </a:lnTo>
                  <a:lnTo>
                    <a:pt x="65264" y="72741"/>
                  </a:lnTo>
                  <a:lnTo>
                    <a:pt x="65370" y="72918"/>
                  </a:lnTo>
                  <a:lnTo>
                    <a:pt x="66028" y="73291"/>
                  </a:lnTo>
                  <a:lnTo>
                    <a:pt x="67058" y="73041"/>
                  </a:lnTo>
                  <a:lnTo>
                    <a:pt x="67726" y="73059"/>
                  </a:lnTo>
                  <a:lnTo>
                    <a:pt x="68160" y="73674"/>
                  </a:lnTo>
                  <a:lnTo>
                    <a:pt x="68195" y="73901"/>
                  </a:lnTo>
                  <a:lnTo>
                    <a:pt x="68117" y="74047"/>
                  </a:lnTo>
                  <a:lnTo>
                    <a:pt x="67252" y="74346"/>
                  </a:lnTo>
                  <a:lnTo>
                    <a:pt x="67041" y="74507"/>
                  </a:lnTo>
                  <a:lnTo>
                    <a:pt x="66666" y="75026"/>
                  </a:lnTo>
                  <a:lnTo>
                    <a:pt x="66918" y="75259"/>
                  </a:lnTo>
                  <a:lnTo>
                    <a:pt x="67591" y="75161"/>
                  </a:lnTo>
                  <a:lnTo>
                    <a:pt x="70578" y="74995"/>
                  </a:lnTo>
                  <a:lnTo>
                    <a:pt x="70863" y="75386"/>
                  </a:lnTo>
                  <a:lnTo>
                    <a:pt x="71640" y="75158"/>
                  </a:lnTo>
                  <a:lnTo>
                    <a:pt x="71834" y="75174"/>
                  </a:lnTo>
                  <a:lnTo>
                    <a:pt x="74035" y="77256"/>
                  </a:lnTo>
                  <a:lnTo>
                    <a:pt x="75032" y="78102"/>
                  </a:lnTo>
                  <a:lnTo>
                    <a:pt x="73996" y="77565"/>
                  </a:lnTo>
                  <a:lnTo>
                    <a:pt x="73245" y="78005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8" name="pg1389">
              <a:extLst>
                <a:ext uri="{FF2B5EF4-FFF2-40B4-BE49-F238E27FC236}">
                  <a16:creationId xmlns:a16="http://schemas.microsoft.com/office/drawing/2014/main" id="{7DE01D77-2729-FB4C-8FB3-37FAB97B82DA}"/>
                </a:ext>
              </a:extLst>
            </p:cNvPr>
            <p:cNvSpPr/>
            <p:nvPr/>
          </p:nvSpPr>
          <p:spPr>
            <a:xfrm>
              <a:off x="7378078" y="2544964"/>
              <a:ext cx="2894" cy="3247"/>
            </a:xfrm>
            <a:custGeom>
              <a:avLst/>
              <a:gdLst/>
              <a:ahLst/>
              <a:cxnLst/>
              <a:rect l="0" t="0" r="0" b="0"/>
              <a:pathLst>
                <a:path w="2894" h="3247">
                  <a:moveTo>
                    <a:pt x="2697" y="0"/>
                  </a:moveTo>
                  <a:lnTo>
                    <a:pt x="822" y="427"/>
                  </a:lnTo>
                  <a:lnTo>
                    <a:pt x="0" y="839"/>
                  </a:lnTo>
                  <a:lnTo>
                    <a:pt x="573" y="1446"/>
                  </a:lnTo>
                  <a:lnTo>
                    <a:pt x="633" y="1632"/>
                  </a:lnTo>
                  <a:lnTo>
                    <a:pt x="561" y="3187"/>
                  </a:lnTo>
                  <a:lnTo>
                    <a:pt x="1090" y="3247"/>
                  </a:lnTo>
                  <a:lnTo>
                    <a:pt x="1259" y="3199"/>
                  </a:lnTo>
                  <a:lnTo>
                    <a:pt x="1984" y="2729"/>
                  </a:lnTo>
                  <a:lnTo>
                    <a:pt x="1789" y="2563"/>
                  </a:lnTo>
                  <a:lnTo>
                    <a:pt x="1665" y="2053"/>
                  </a:lnTo>
                  <a:lnTo>
                    <a:pt x="2359" y="1621"/>
                  </a:lnTo>
                  <a:lnTo>
                    <a:pt x="2894" y="1179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09" name="pg1390">
              <a:extLst>
                <a:ext uri="{FF2B5EF4-FFF2-40B4-BE49-F238E27FC236}">
                  <a16:creationId xmlns:a16="http://schemas.microsoft.com/office/drawing/2014/main" id="{AEA49BF3-8DFF-B449-9973-62249A364AC4}"/>
                </a:ext>
              </a:extLst>
            </p:cNvPr>
            <p:cNvSpPr/>
            <p:nvPr/>
          </p:nvSpPr>
          <p:spPr>
            <a:xfrm>
              <a:off x="7395842" y="2532520"/>
              <a:ext cx="1024" cy="678"/>
            </a:xfrm>
            <a:custGeom>
              <a:avLst/>
              <a:gdLst/>
              <a:ahLst/>
              <a:cxnLst/>
              <a:rect l="0" t="0" r="0" b="0"/>
              <a:pathLst>
                <a:path w="1024" h="678">
                  <a:moveTo>
                    <a:pt x="545" y="596"/>
                  </a:moveTo>
                  <a:lnTo>
                    <a:pt x="947" y="352"/>
                  </a:lnTo>
                  <a:lnTo>
                    <a:pt x="1024" y="206"/>
                  </a:lnTo>
                  <a:lnTo>
                    <a:pt x="901" y="0"/>
                  </a:lnTo>
                  <a:lnTo>
                    <a:pt x="197" y="36"/>
                  </a:lnTo>
                  <a:lnTo>
                    <a:pt x="0" y="132"/>
                  </a:lnTo>
                  <a:lnTo>
                    <a:pt x="338" y="678"/>
                  </a:lnTo>
                  <a:close/>
                </a:path>
              </a:pathLst>
            </a:custGeom>
            <a:solidFill>
              <a:srgbClr val="56B1F7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410" name="pl1391">
              <a:extLst>
                <a:ext uri="{FF2B5EF4-FFF2-40B4-BE49-F238E27FC236}">
                  <a16:creationId xmlns:a16="http://schemas.microsoft.com/office/drawing/2014/main" id="{F8C57583-9CBA-384F-B5B4-AC0AD449DB4F}"/>
                </a:ext>
              </a:extLst>
            </p:cNvPr>
            <p:cNvSpPr/>
            <p:nvPr/>
          </p:nvSpPr>
          <p:spPr>
            <a:xfrm>
              <a:off x="5525629" y="3793053"/>
              <a:ext cx="462904" cy="776333"/>
            </a:xfrm>
            <a:custGeom>
              <a:avLst/>
              <a:gdLst/>
              <a:ahLst/>
              <a:cxnLst/>
              <a:rect l="0" t="0" r="0" b="0"/>
              <a:pathLst>
                <a:path w="462904" h="776333">
                  <a:moveTo>
                    <a:pt x="131304" y="752102"/>
                  </a:moveTo>
                  <a:lnTo>
                    <a:pt x="128336" y="754898"/>
                  </a:lnTo>
                  <a:lnTo>
                    <a:pt x="123144" y="754898"/>
                  </a:lnTo>
                  <a:lnTo>
                    <a:pt x="122402" y="761422"/>
                  </a:lnTo>
                  <a:lnTo>
                    <a:pt x="117209" y="762354"/>
                  </a:lnTo>
                  <a:lnTo>
                    <a:pt x="114984" y="762354"/>
                  </a:lnTo>
                  <a:lnTo>
                    <a:pt x="114242" y="765150"/>
                  </a:lnTo>
                  <a:lnTo>
                    <a:pt x="114242" y="768877"/>
                  </a:lnTo>
                  <a:lnTo>
                    <a:pt x="103856" y="770741"/>
                  </a:lnTo>
                  <a:lnTo>
                    <a:pt x="86052" y="773537"/>
                  </a:lnTo>
                  <a:lnTo>
                    <a:pt x="77151" y="775401"/>
                  </a:lnTo>
                  <a:lnTo>
                    <a:pt x="71958" y="775401"/>
                  </a:lnTo>
                  <a:lnTo>
                    <a:pt x="67507" y="775401"/>
                  </a:lnTo>
                  <a:lnTo>
                    <a:pt x="60830" y="776333"/>
                  </a:lnTo>
                  <a:lnTo>
                    <a:pt x="59346" y="774469"/>
                  </a:lnTo>
                  <a:lnTo>
                    <a:pt x="60088" y="771673"/>
                  </a:lnTo>
                  <a:lnTo>
                    <a:pt x="62314" y="770741"/>
                  </a:lnTo>
                  <a:lnTo>
                    <a:pt x="67507" y="770741"/>
                  </a:lnTo>
                  <a:lnTo>
                    <a:pt x="74183" y="769809"/>
                  </a:lnTo>
                  <a:lnTo>
                    <a:pt x="83827" y="768877"/>
                  </a:lnTo>
                  <a:lnTo>
                    <a:pt x="87535" y="768877"/>
                  </a:lnTo>
                  <a:lnTo>
                    <a:pt x="87535" y="762354"/>
                  </a:lnTo>
                  <a:lnTo>
                    <a:pt x="85311" y="759558"/>
                  </a:lnTo>
                  <a:lnTo>
                    <a:pt x="82343" y="753034"/>
                  </a:lnTo>
                  <a:lnTo>
                    <a:pt x="80859" y="750238"/>
                  </a:lnTo>
                  <a:lnTo>
                    <a:pt x="77892" y="748374"/>
                  </a:lnTo>
                  <a:lnTo>
                    <a:pt x="74183" y="746510"/>
                  </a:lnTo>
                  <a:lnTo>
                    <a:pt x="71216" y="742782"/>
                  </a:lnTo>
                  <a:lnTo>
                    <a:pt x="70474" y="735326"/>
                  </a:lnTo>
                  <a:lnTo>
                    <a:pt x="68990" y="729734"/>
                  </a:lnTo>
                  <a:lnTo>
                    <a:pt x="71958" y="724143"/>
                  </a:lnTo>
                  <a:lnTo>
                    <a:pt x="72699" y="720415"/>
                  </a:lnTo>
                  <a:lnTo>
                    <a:pt x="71216" y="714823"/>
                  </a:lnTo>
                  <a:lnTo>
                    <a:pt x="71958" y="706435"/>
                  </a:lnTo>
                  <a:lnTo>
                    <a:pt x="68248" y="701775"/>
                  </a:lnTo>
                  <a:lnTo>
                    <a:pt x="63055" y="686864"/>
                  </a:lnTo>
                  <a:lnTo>
                    <a:pt x="60830" y="685932"/>
                  </a:lnTo>
                  <a:lnTo>
                    <a:pt x="59346" y="685000"/>
                  </a:lnTo>
                  <a:lnTo>
                    <a:pt x="57121" y="686864"/>
                  </a:lnTo>
                  <a:lnTo>
                    <a:pt x="55637" y="692455"/>
                  </a:lnTo>
                  <a:lnTo>
                    <a:pt x="54895" y="697116"/>
                  </a:lnTo>
                  <a:lnTo>
                    <a:pt x="54895" y="699911"/>
                  </a:lnTo>
                  <a:lnTo>
                    <a:pt x="53412" y="703639"/>
                  </a:lnTo>
                  <a:lnTo>
                    <a:pt x="52670" y="704571"/>
                  </a:lnTo>
                  <a:lnTo>
                    <a:pt x="51186" y="712959"/>
                  </a:lnTo>
                  <a:lnTo>
                    <a:pt x="51186" y="715755"/>
                  </a:lnTo>
                  <a:lnTo>
                    <a:pt x="48960" y="716687"/>
                  </a:lnTo>
                  <a:lnTo>
                    <a:pt x="47478" y="718551"/>
                  </a:lnTo>
                  <a:lnTo>
                    <a:pt x="46735" y="720415"/>
                  </a:lnTo>
                  <a:lnTo>
                    <a:pt x="47478" y="725075"/>
                  </a:lnTo>
                  <a:lnTo>
                    <a:pt x="45993" y="737190"/>
                  </a:lnTo>
                  <a:lnTo>
                    <a:pt x="45993" y="743714"/>
                  </a:lnTo>
                  <a:lnTo>
                    <a:pt x="45251" y="752102"/>
                  </a:lnTo>
                  <a:lnTo>
                    <a:pt x="44509" y="756762"/>
                  </a:lnTo>
                  <a:lnTo>
                    <a:pt x="43026" y="759558"/>
                  </a:lnTo>
                  <a:lnTo>
                    <a:pt x="40800" y="760490"/>
                  </a:lnTo>
                  <a:lnTo>
                    <a:pt x="39316" y="760490"/>
                  </a:lnTo>
                  <a:lnTo>
                    <a:pt x="37092" y="757694"/>
                  </a:lnTo>
                  <a:lnTo>
                    <a:pt x="32640" y="753966"/>
                  </a:lnTo>
                  <a:lnTo>
                    <a:pt x="31157" y="751170"/>
                  </a:lnTo>
                  <a:lnTo>
                    <a:pt x="24480" y="750238"/>
                  </a:lnTo>
                  <a:lnTo>
                    <a:pt x="20771" y="750238"/>
                  </a:lnTo>
                  <a:lnTo>
                    <a:pt x="18546" y="750238"/>
                  </a:lnTo>
                  <a:lnTo>
                    <a:pt x="16319" y="746510"/>
                  </a:lnTo>
                  <a:lnTo>
                    <a:pt x="11126" y="748374"/>
                  </a:lnTo>
                  <a:lnTo>
                    <a:pt x="8902" y="696183"/>
                  </a:lnTo>
                  <a:lnTo>
                    <a:pt x="7418" y="653313"/>
                  </a:lnTo>
                  <a:lnTo>
                    <a:pt x="5934" y="632809"/>
                  </a:lnTo>
                  <a:lnTo>
                    <a:pt x="2967" y="582482"/>
                  </a:lnTo>
                  <a:lnTo>
                    <a:pt x="1483" y="539612"/>
                  </a:lnTo>
                  <a:lnTo>
                    <a:pt x="0" y="507925"/>
                  </a:lnTo>
                  <a:lnTo>
                    <a:pt x="5934" y="453871"/>
                  </a:lnTo>
                  <a:lnTo>
                    <a:pt x="5934" y="439891"/>
                  </a:lnTo>
                  <a:lnTo>
                    <a:pt x="11126" y="396088"/>
                  </a:lnTo>
                  <a:lnTo>
                    <a:pt x="16319" y="340170"/>
                  </a:lnTo>
                  <a:lnTo>
                    <a:pt x="17804" y="329918"/>
                  </a:lnTo>
                  <a:lnTo>
                    <a:pt x="22996" y="281455"/>
                  </a:lnTo>
                  <a:lnTo>
                    <a:pt x="25964" y="241380"/>
                  </a:lnTo>
                  <a:lnTo>
                    <a:pt x="28931" y="207829"/>
                  </a:lnTo>
                  <a:lnTo>
                    <a:pt x="34865" y="154707"/>
                  </a:lnTo>
                  <a:lnTo>
                    <a:pt x="34865" y="151911"/>
                  </a:lnTo>
                  <a:lnTo>
                    <a:pt x="37833" y="113700"/>
                  </a:lnTo>
                  <a:lnTo>
                    <a:pt x="40058" y="89469"/>
                  </a:lnTo>
                  <a:lnTo>
                    <a:pt x="42285" y="69897"/>
                  </a:lnTo>
                  <a:lnTo>
                    <a:pt x="47478" y="18639"/>
                  </a:lnTo>
                  <a:lnTo>
                    <a:pt x="44509" y="17707"/>
                  </a:lnTo>
                  <a:lnTo>
                    <a:pt x="40058" y="10251"/>
                  </a:lnTo>
                  <a:lnTo>
                    <a:pt x="37092" y="2795"/>
                  </a:lnTo>
                  <a:lnTo>
                    <a:pt x="37833" y="0"/>
                  </a:lnTo>
                  <a:lnTo>
                    <a:pt x="63055" y="0"/>
                  </a:lnTo>
                  <a:lnTo>
                    <a:pt x="112758" y="931"/>
                  </a:lnTo>
                  <a:lnTo>
                    <a:pt x="161719" y="1863"/>
                  </a:lnTo>
                  <a:lnTo>
                    <a:pt x="164687" y="1863"/>
                  </a:lnTo>
                  <a:lnTo>
                    <a:pt x="213647" y="2795"/>
                  </a:lnTo>
                  <a:lnTo>
                    <a:pt x="219582" y="3727"/>
                  </a:lnTo>
                  <a:lnTo>
                    <a:pt x="280412" y="3727"/>
                  </a:lnTo>
                  <a:lnTo>
                    <a:pt x="339759" y="4659"/>
                  </a:lnTo>
                  <a:lnTo>
                    <a:pt x="370917" y="5591"/>
                  </a:lnTo>
                  <a:lnTo>
                    <a:pt x="373883" y="27959"/>
                  </a:lnTo>
                  <a:lnTo>
                    <a:pt x="379818" y="64306"/>
                  </a:lnTo>
                  <a:lnTo>
                    <a:pt x="382044" y="69897"/>
                  </a:lnTo>
                  <a:lnTo>
                    <a:pt x="389462" y="122088"/>
                  </a:lnTo>
                  <a:lnTo>
                    <a:pt x="394655" y="151911"/>
                  </a:lnTo>
                  <a:lnTo>
                    <a:pt x="397622" y="171482"/>
                  </a:lnTo>
                  <a:lnTo>
                    <a:pt x="399106" y="179870"/>
                  </a:lnTo>
                  <a:lnTo>
                    <a:pt x="405041" y="219945"/>
                  </a:lnTo>
                  <a:lnTo>
                    <a:pt x="409492" y="246973"/>
                  </a:lnTo>
                  <a:lnTo>
                    <a:pt x="411717" y="257224"/>
                  </a:lnTo>
                  <a:lnTo>
                    <a:pt x="418394" y="308482"/>
                  </a:lnTo>
                  <a:lnTo>
                    <a:pt x="419136" y="310347"/>
                  </a:lnTo>
                  <a:lnTo>
                    <a:pt x="425070" y="348557"/>
                  </a:lnTo>
                  <a:lnTo>
                    <a:pt x="425070" y="350422"/>
                  </a:lnTo>
                  <a:lnTo>
                    <a:pt x="428037" y="353217"/>
                  </a:lnTo>
                  <a:lnTo>
                    <a:pt x="431005" y="361605"/>
                  </a:lnTo>
                  <a:lnTo>
                    <a:pt x="433230" y="365333"/>
                  </a:lnTo>
                  <a:lnTo>
                    <a:pt x="433230" y="368129"/>
                  </a:lnTo>
                  <a:lnTo>
                    <a:pt x="433972" y="370924"/>
                  </a:lnTo>
                  <a:lnTo>
                    <a:pt x="436940" y="380245"/>
                  </a:lnTo>
                  <a:lnTo>
                    <a:pt x="436940" y="386769"/>
                  </a:lnTo>
                  <a:lnTo>
                    <a:pt x="441391" y="391428"/>
                  </a:lnTo>
                  <a:lnTo>
                    <a:pt x="443616" y="399816"/>
                  </a:lnTo>
                  <a:lnTo>
                    <a:pt x="448809" y="404475"/>
                  </a:lnTo>
                  <a:lnTo>
                    <a:pt x="451776" y="409136"/>
                  </a:lnTo>
                  <a:lnTo>
                    <a:pt x="451034" y="413796"/>
                  </a:lnTo>
                  <a:lnTo>
                    <a:pt x="453260" y="421251"/>
                  </a:lnTo>
                  <a:lnTo>
                    <a:pt x="452519" y="428707"/>
                  </a:lnTo>
                  <a:lnTo>
                    <a:pt x="449550" y="435231"/>
                  </a:lnTo>
                  <a:lnTo>
                    <a:pt x="453260" y="439891"/>
                  </a:lnTo>
                  <a:lnTo>
                    <a:pt x="459936" y="444551"/>
                  </a:lnTo>
                  <a:lnTo>
                    <a:pt x="462904" y="449211"/>
                  </a:lnTo>
                  <a:lnTo>
                    <a:pt x="459194" y="452006"/>
                  </a:lnTo>
                  <a:lnTo>
                    <a:pt x="456227" y="452939"/>
                  </a:lnTo>
                  <a:lnTo>
                    <a:pt x="454001" y="457599"/>
                  </a:lnTo>
                  <a:lnTo>
                    <a:pt x="451034" y="460395"/>
                  </a:lnTo>
                  <a:lnTo>
                    <a:pt x="443616" y="464123"/>
                  </a:lnTo>
                  <a:lnTo>
                    <a:pt x="442133" y="470646"/>
                  </a:lnTo>
                  <a:lnTo>
                    <a:pt x="442133" y="473442"/>
                  </a:lnTo>
                  <a:lnTo>
                    <a:pt x="442133" y="476238"/>
                  </a:lnTo>
                  <a:lnTo>
                    <a:pt x="442133" y="479966"/>
                  </a:lnTo>
                  <a:lnTo>
                    <a:pt x="442133" y="485557"/>
                  </a:lnTo>
                  <a:lnTo>
                    <a:pt x="442133" y="491150"/>
                  </a:lnTo>
                  <a:lnTo>
                    <a:pt x="439906" y="496741"/>
                  </a:lnTo>
                  <a:lnTo>
                    <a:pt x="436198" y="500469"/>
                  </a:lnTo>
                  <a:lnTo>
                    <a:pt x="431747" y="511653"/>
                  </a:lnTo>
                  <a:lnTo>
                    <a:pt x="432488" y="524701"/>
                  </a:lnTo>
                  <a:lnTo>
                    <a:pt x="432488" y="526564"/>
                  </a:lnTo>
                  <a:lnTo>
                    <a:pt x="433230" y="534020"/>
                  </a:lnTo>
                  <a:lnTo>
                    <a:pt x="434714" y="541476"/>
                  </a:lnTo>
                  <a:lnTo>
                    <a:pt x="439906" y="552659"/>
                  </a:lnTo>
                  <a:lnTo>
                    <a:pt x="442133" y="561979"/>
                  </a:lnTo>
                  <a:lnTo>
                    <a:pt x="442133" y="567571"/>
                  </a:lnTo>
                  <a:lnTo>
                    <a:pt x="439165" y="575027"/>
                  </a:lnTo>
                  <a:lnTo>
                    <a:pt x="439165" y="580619"/>
                  </a:lnTo>
                  <a:lnTo>
                    <a:pt x="437681" y="586210"/>
                  </a:lnTo>
                  <a:lnTo>
                    <a:pt x="437681" y="597394"/>
                  </a:lnTo>
                  <a:lnTo>
                    <a:pt x="436940" y="603918"/>
                  </a:lnTo>
                  <a:lnTo>
                    <a:pt x="433972" y="606714"/>
                  </a:lnTo>
                  <a:lnTo>
                    <a:pt x="433972" y="611374"/>
                  </a:lnTo>
                  <a:lnTo>
                    <a:pt x="435456" y="621626"/>
                  </a:lnTo>
                  <a:lnTo>
                    <a:pt x="435456" y="624422"/>
                  </a:lnTo>
                  <a:lnTo>
                    <a:pt x="438423" y="630013"/>
                  </a:lnTo>
                  <a:lnTo>
                    <a:pt x="444357" y="634674"/>
                  </a:lnTo>
                  <a:lnTo>
                    <a:pt x="445099" y="637469"/>
                  </a:lnTo>
                  <a:lnTo>
                    <a:pt x="445841" y="640265"/>
                  </a:lnTo>
                  <a:lnTo>
                    <a:pt x="445841" y="646789"/>
                  </a:lnTo>
                  <a:lnTo>
                    <a:pt x="448067" y="652380"/>
                  </a:lnTo>
                  <a:lnTo>
                    <a:pt x="448067" y="653313"/>
                  </a:lnTo>
                  <a:lnTo>
                    <a:pt x="385753" y="651449"/>
                  </a:lnTo>
                  <a:lnTo>
                    <a:pt x="382786" y="651449"/>
                  </a:lnTo>
                  <a:lnTo>
                    <a:pt x="314537" y="651449"/>
                  </a:lnTo>
                  <a:lnTo>
                    <a:pt x="294507" y="651449"/>
                  </a:lnTo>
                  <a:lnTo>
                    <a:pt x="270028" y="651449"/>
                  </a:lnTo>
                  <a:lnTo>
                    <a:pt x="229227" y="651449"/>
                  </a:lnTo>
                  <a:lnTo>
                    <a:pt x="217357" y="651449"/>
                  </a:lnTo>
                  <a:lnTo>
                    <a:pt x="167654" y="651449"/>
                  </a:lnTo>
                  <a:lnTo>
                    <a:pt x="112758" y="651449"/>
                  </a:lnTo>
                  <a:lnTo>
                    <a:pt x="112758" y="659836"/>
                  </a:lnTo>
                  <a:lnTo>
                    <a:pt x="112017" y="663564"/>
                  </a:lnTo>
                  <a:lnTo>
                    <a:pt x="109049" y="669156"/>
                  </a:lnTo>
                  <a:lnTo>
                    <a:pt x="108307" y="672884"/>
                  </a:lnTo>
                  <a:lnTo>
                    <a:pt x="109049" y="675680"/>
                  </a:lnTo>
                  <a:lnTo>
                    <a:pt x="112017" y="678476"/>
                  </a:lnTo>
                  <a:lnTo>
                    <a:pt x="120177" y="689660"/>
                  </a:lnTo>
                  <a:lnTo>
                    <a:pt x="127595" y="698048"/>
                  </a:lnTo>
                  <a:lnTo>
                    <a:pt x="131304" y="699911"/>
                  </a:lnTo>
                  <a:lnTo>
                    <a:pt x="132788" y="701775"/>
                  </a:lnTo>
                  <a:lnTo>
                    <a:pt x="136497" y="705503"/>
                  </a:lnTo>
                  <a:lnTo>
                    <a:pt x="137981" y="710163"/>
                  </a:lnTo>
                  <a:lnTo>
                    <a:pt x="137981" y="714823"/>
                  </a:lnTo>
                  <a:lnTo>
                    <a:pt x="135014" y="720415"/>
                  </a:lnTo>
                  <a:lnTo>
                    <a:pt x="131304" y="726939"/>
                  </a:lnTo>
                  <a:lnTo>
                    <a:pt x="130562" y="729734"/>
                  </a:lnTo>
                  <a:lnTo>
                    <a:pt x="131304" y="732530"/>
                  </a:lnTo>
                  <a:lnTo>
                    <a:pt x="133529" y="735326"/>
                  </a:lnTo>
                  <a:lnTo>
                    <a:pt x="139464" y="740918"/>
                  </a:lnTo>
                  <a:lnTo>
                    <a:pt x="140205" y="742782"/>
                  </a:lnTo>
                  <a:lnTo>
                    <a:pt x="138722" y="745578"/>
                  </a:lnTo>
                  <a:lnTo>
                    <a:pt x="136497" y="745578"/>
                  </a:lnTo>
                  <a:lnTo>
                    <a:pt x="134271" y="746510"/>
                  </a:lnTo>
                  <a:lnTo>
                    <a:pt x="134271" y="747442"/>
                  </a:lnTo>
                  <a:lnTo>
                    <a:pt x="132788" y="750238"/>
                  </a:lnTo>
                  <a:lnTo>
                    <a:pt x="131304" y="752102"/>
                  </a:lnTo>
                  <a:lnTo>
                    <a:pt x="131304" y="752102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1" name="pl1392">
              <a:extLst>
                <a:ext uri="{FF2B5EF4-FFF2-40B4-BE49-F238E27FC236}">
                  <a16:creationId xmlns:a16="http://schemas.microsoft.com/office/drawing/2014/main" id="{24005081-34AC-414E-8258-131AECBD08D5}"/>
                </a:ext>
              </a:extLst>
            </p:cNvPr>
            <p:cNvSpPr/>
            <p:nvPr/>
          </p:nvSpPr>
          <p:spPr>
            <a:xfrm>
              <a:off x="2116162" y="3469659"/>
              <a:ext cx="747026" cy="919857"/>
            </a:xfrm>
            <a:custGeom>
              <a:avLst/>
              <a:gdLst/>
              <a:ahLst/>
              <a:cxnLst/>
              <a:rect l="0" t="0" r="0" b="0"/>
              <a:pathLst>
                <a:path w="747026" h="919857">
                  <a:moveTo>
                    <a:pt x="22255" y="322462"/>
                  </a:moveTo>
                  <a:lnTo>
                    <a:pt x="21512" y="308483"/>
                  </a:lnTo>
                  <a:lnTo>
                    <a:pt x="26705" y="305687"/>
                  </a:lnTo>
                  <a:lnTo>
                    <a:pt x="30415" y="296366"/>
                  </a:lnTo>
                  <a:lnTo>
                    <a:pt x="28931" y="287047"/>
                  </a:lnTo>
                  <a:lnTo>
                    <a:pt x="27448" y="279591"/>
                  </a:lnTo>
                  <a:lnTo>
                    <a:pt x="25964" y="267475"/>
                  </a:lnTo>
                  <a:lnTo>
                    <a:pt x="23738" y="259088"/>
                  </a:lnTo>
                  <a:lnTo>
                    <a:pt x="18545" y="251632"/>
                  </a:lnTo>
                  <a:lnTo>
                    <a:pt x="19288" y="244176"/>
                  </a:lnTo>
                  <a:lnTo>
                    <a:pt x="18545" y="237652"/>
                  </a:lnTo>
                  <a:lnTo>
                    <a:pt x="17803" y="226469"/>
                  </a:lnTo>
                  <a:lnTo>
                    <a:pt x="16319" y="217149"/>
                  </a:lnTo>
                  <a:lnTo>
                    <a:pt x="14095" y="209693"/>
                  </a:lnTo>
                  <a:lnTo>
                    <a:pt x="14095" y="196645"/>
                  </a:lnTo>
                  <a:lnTo>
                    <a:pt x="15578" y="181734"/>
                  </a:lnTo>
                  <a:lnTo>
                    <a:pt x="12611" y="177074"/>
                  </a:lnTo>
                  <a:lnTo>
                    <a:pt x="9643" y="169618"/>
                  </a:lnTo>
                  <a:lnTo>
                    <a:pt x="9643" y="160299"/>
                  </a:lnTo>
                  <a:lnTo>
                    <a:pt x="6676" y="152843"/>
                  </a:lnTo>
                  <a:lnTo>
                    <a:pt x="9643" y="145387"/>
                  </a:lnTo>
                  <a:lnTo>
                    <a:pt x="14095" y="143523"/>
                  </a:lnTo>
                  <a:lnTo>
                    <a:pt x="21512" y="139795"/>
                  </a:lnTo>
                  <a:lnTo>
                    <a:pt x="32640" y="137931"/>
                  </a:lnTo>
                  <a:lnTo>
                    <a:pt x="41542" y="140727"/>
                  </a:lnTo>
                  <a:lnTo>
                    <a:pt x="53411" y="140727"/>
                  </a:lnTo>
                  <a:lnTo>
                    <a:pt x="62314" y="144455"/>
                  </a:lnTo>
                  <a:lnTo>
                    <a:pt x="64538" y="155639"/>
                  </a:lnTo>
                  <a:lnTo>
                    <a:pt x="70473" y="158435"/>
                  </a:lnTo>
                  <a:lnTo>
                    <a:pt x="78634" y="159367"/>
                  </a:lnTo>
                  <a:lnTo>
                    <a:pt x="86794" y="156571"/>
                  </a:lnTo>
                  <a:lnTo>
                    <a:pt x="89761" y="147251"/>
                  </a:lnTo>
                  <a:lnTo>
                    <a:pt x="94212" y="140727"/>
                  </a:lnTo>
                  <a:lnTo>
                    <a:pt x="97921" y="128612"/>
                  </a:lnTo>
                  <a:lnTo>
                    <a:pt x="98663" y="26095"/>
                  </a:lnTo>
                  <a:lnTo>
                    <a:pt x="99405" y="931"/>
                  </a:lnTo>
                  <a:lnTo>
                    <a:pt x="127594" y="931"/>
                  </a:lnTo>
                  <a:lnTo>
                    <a:pt x="164685" y="0"/>
                  </a:lnTo>
                  <a:lnTo>
                    <a:pt x="198068" y="0"/>
                  </a:lnTo>
                  <a:lnTo>
                    <a:pt x="233676" y="0"/>
                  </a:lnTo>
                  <a:lnTo>
                    <a:pt x="246287" y="931"/>
                  </a:lnTo>
                  <a:lnTo>
                    <a:pt x="269285" y="0"/>
                  </a:lnTo>
                  <a:lnTo>
                    <a:pt x="293765" y="931"/>
                  </a:lnTo>
                  <a:lnTo>
                    <a:pt x="310085" y="931"/>
                  </a:lnTo>
                  <a:lnTo>
                    <a:pt x="336792" y="931"/>
                  </a:lnTo>
                  <a:lnTo>
                    <a:pt x="370174" y="0"/>
                  </a:lnTo>
                  <a:lnTo>
                    <a:pt x="404298" y="0"/>
                  </a:lnTo>
                  <a:lnTo>
                    <a:pt x="439906" y="0"/>
                  </a:lnTo>
                  <a:lnTo>
                    <a:pt x="451776" y="0"/>
                  </a:lnTo>
                  <a:lnTo>
                    <a:pt x="460678" y="931"/>
                  </a:lnTo>
                  <a:lnTo>
                    <a:pt x="476999" y="931"/>
                  </a:lnTo>
                  <a:lnTo>
                    <a:pt x="513348" y="0"/>
                  </a:lnTo>
                  <a:lnTo>
                    <a:pt x="524476" y="931"/>
                  </a:lnTo>
                  <a:lnTo>
                    <a:pt x="534119" y="931"/>
                  </a:lnTo>
                  <a:lnTo>
                    <a:pt x="551923" y="931"/>
                  </a:lnTo>
                  <a:lnTo>
                    <a:pt x="583081" y="0"/>
                  </a:lnTo>
                  <a:lnTo>
                    <a:pt x="611271" y="0"/>
                  </a:lnTo>
                  <a:lnTo>
                    <a:pt x="621656" y="0"/>
                  </a:lnTo>
                  <a:lnTo>
                    <a:pt x="631300" y="931"/>
                  </a:lnTo>
                  <a:lnTo>
                    <a:pt x="659490" y="931"/>
                  </a:lnTo>
                  <a:lnTo>
                    <a:pt x="698806" y="931"/>
                  </a:lnTo>
                  <a:lnTo>
                    <a:pt x="732931" y="931"/>
                  </a:lnTo>
                  <a:lnTo>
                    <a:pt x="747026" y="931"/>
                  </a:lnTo>
                  <a:lnTo>
                    <a:pt x="746284" y="163094"/>
                  </a:lnTo>
                  <a:lnTo>
                    <a:pt x="745541" y="333645"/>
                  </a:lnTo>
                  <a:lnTo>
                    <a:pt x="745541" y="395156"/>
                  </a:lnTo>
                  <a:lnTo>
                    <a:pt x="744800" y="524700"/>
                  </a:lnTo>
                  <a:lnTo>
                    <a:pt x="745541" y="617898"/>
                  </a:lnTo>
                  <a:lnTo>
                    <a:pt x="744800" y="686864"/>
                  </a:lnTo>
                  <a:lnTo>
                    <a:pt x="744800" y="744646"/>
                  </a:lnTo>
                  <a:lnTo>
                    <a:pt x="744800" y="918925"/>
                  </a:lnTo>
                  <a:lnTo>
                    <a:pt x="721803" y="918925"/>
                  </a:lnTo>
                  <a:lnTo>
                    <a:pt x="671358" y="919857"/>
                  </a:lnTo>
                  <a:lnTo>
                    <a:pt x="623139" y="918925"/>
                  </a:lnTo>
                  <a:lnTo>
                    <a:pt x="577146" y="918925"/>
                  </a:lnTo>
                  <a:lnTo>
                    <a:pt x="560825" y="918925"/>
                  </a:lnTo>
                  <a:lnTo>
                    <a:pt x="540796" y="918925"/>
                  </a:lnTo>
                  <a:lnTo>
                    <a:pt x="494802" y="919857"/>
                  </a:lnTo>
                  <a:lnTo>
                    <a:pt x="477741" y="917993"/>
                  </a:lnTo>
                  <a:lnTo>
                    <a:pt x="454743" y="908673"/>
                  </a:lnTo>
                  <a:lnTo>
                    <a:pt x="442874" y="904013"/>
                  </a:lnTo>
                  <a:lnTo>
                    <a:pt x="411717" y="891898"/>
                  </a:lnTo>
                  <a:lnTo>
                    <a:pt x="359047" y="870462"/>
                  </a:lnTo>
                  <a:lnTo>
                    <a:pt x="321213" y="855551"/>
                  </a:lnTo>
                  <a:lnTo>
                    <a:pt x="277445" y="839707"/>
                  </a:lnTo>
                  <a:lnTo>
                    <a:pt x="243321" y="825728"/>
                  </a:lnTo>
                  <a:lnTo>
                    <a:pt x="209938" y="812680"/>
                  </a:lnTo>
                  <a:lnTo>
                    <a:pt x="189167" y="804292"/>
                  </a:lnTo>
                  <a:lnTo>
                    <a:pt x="173589" y="797768"/>
                  </a:lnTo>
                  <a:lnTo>
                    <a:pt x="137980" y="782857"/>
                  </a:lnTo>
                  <a:lnTo>
                    <a:pt x="100146" y="768877"/>
                  </a:lnTo>
                  <a:lnTo>
                    <a:pt x="63796" y="754898"/>
                  </a:lnTo>
                  <a:lnTo>
                    <a:pt x="14095" y="735326"/>
                  </a:lnTo>
                  <a:lnTo>
                    <a:pt x="0" y="729735"/>
                  </a:lnTo>
                  <a:lnTo>
                    <a:pt x="1484" y="719483"/>
                  </a:lnTo>
                  <a:lnTo>
                    <a:pt x="5192" y="704571"/>
                  </a:lnTo>
                  <a:lnTo>
                    <a:pt x="9643" y="694319"/>
                  </a:lnTo>
                  <a:lnTo>
                    <a:pt x="15578" y="692456"/>
                  </a:lnTo>
                  <a:lnTo>
                    <a:pt x="20028" y="693388"/>
                  </a:lnTo>
                  <a:lnTo>
                    <a:pt x="28189" y="693388"/>
                  </a:lnTo>
                  <a:lnTo>
                    <a:pt x="33382" y="689660"/>
                  </a:lnTo>
                  <a:lnTo>
                    <a:pt x="37091" y="679408"/>
                  </a:lnTo>
                  <a:lnTo>
                    <a:pt x="43026" y="671020"/>
                  </a:lnTo>
                  <a:lnTo>
                    <a:pt x="43026" y="661700"/>
                  </a:lnTo>
                  <a:lnTo>
                    <a:pt x="42284" y="651449"/>
                  </a:lnTo>
                  <a:lnTo>
                    <a:pt x="34865" y="643993"/>
                  </a:lnTo>
                  <a:lnTo>
                    <a:pt x="19288" y="642129"/>
                  </a:lnTo>
                  <a:lnTo>
                    <a:pt x="14095" y="637469"/>
                  </a:lnTo>
                  <a:lnTo>
                    <a:pt x="12611" y="629082"/>
                  </a:lnTo>
                  <a:lnTo>
                    <a:pt x="15578" y="607646"/>
                  </a:lnTo>
                  <a:lnTo>
                    <a:pt x="8902" y="600191"/>
                  </a:lnTo>
                  <a:lnTo>
                    <a:pt x="11869" y="592735"/>
                  </a:lnTo>
                  <a:lnTo>
                    <a:pt x="10385" y="585279"/>
                  </a:lnTo>
                  <a:lnTo>
                    <a:pt x="15578" y="580618"/>
                  </a:lnTo>
                  <a:lnTo>
                    <a:pt x="20771" y="576891"/>
                  </a:lnTo>
                  <a:lnTo>
                    <a:pt x="22255" y="572231"/>
                  </a:lnTo>
                  <a:lnTo>
                    <a:pt x="25964" y="569435"/>
                  </a:lnTo>
                  <a:lnTo>
                    <a:pt x="24480" y="564775"/>
                  </a:lnTo>
                  <a:lnTo>
                    <a:pt x="31156" y="561979"/>
                  </a:lnTo>
                  <a:lnTo>
                    <a:pt x="32640" y="557319"/>
                  </a:lnTo>
                  <a:lnTo>
                    <a:pt x="36349" y="548000"/>
                  </a:lnTo>
                  <a:lnTo>
                    <a:pt x="34865" y="537748"/>
                  </a:lnTo>
                  <a:lnTo>
                    <a:pt x="37091" y="532156"/>
                  </a:lnTo>
                  <a:lnTo>
                    <a:pt x="34865" y="523768"/>
                  </a:lnTo>
                  <a:lnTo>
                    <a:pt x="34865" y="500469"/>
                  </a:lnTo>
                  <a:lnTo>
                    <a:pt x="37833" y="493945"/>
                  </a:lnTo>
                  <a:lnTo>
                    <a:pt x="45993" y="488353"/>
                  </a:lnTo>
                  <a:lnTo>
                    <a:pt x="43767" y="485558"/>
                  </a:lnTo>
                  <a:lnTo>
                    <a:pt x="46735" y="481830"/>
                  </a:lnTo>
                  <a:lnTo>
                    <a:pt x="50444" y="475306"/>
                  </a:lnTo>
                  <a:lnTo>
                    <a:pt x="53411" y="469714"/>
                  </a:lnTo>
                  <a:lnTo>
                    <a:pt x="66023" y="463191"/>
                  </a:lnTo>
                  <a:lnTo>
                    <a:pt x="74924" y="455735"/>
                  </a:lnTo>
                  <a:lnTo>
                    <a:pt x="80117" y="448279"/>
                  </a:lnTo>
                  <a:lnTo>
                    <a:pt x="87535" y="445483"/>
                  </a:lnTo>
                  <a:lnTo>
                    <a:pt x="86794" y="439891"/>
                  </a:lnTo>
                  <a:lnTo>
                    <a:pt x="83085" y="433367"/>
                  </a:lnTo>
                  <a:lnTo>
                    <a:pt x="67507" y="419388"/>
                  </a:lnTo>
                  <a:lnTo>
                    <a:pt x="56379" y="411932"/>
                  </a:lnTo>
                  <a:lnTo>
                    <a:pt x="52669" y="392360"/>
                  </a:lnTo>
                  <a:lnTo>
                    <a:pt x="50444" y="388632"/>
                  </a:lnTo>
                  <a:lnTo>
                    <a:pt x="46735" y="372789"/>
                  </a:lnTo>
                  <a:lnTo>
                    <a:pt x="30415" y="356945"/>
                  </a:lnTo>
                  <a:lnTo>
                    <a:pt x="33382" y="352285"/>
                  </a:lnTo>
                  <a:lnTo>
                    <a:pt x="34123" y="350421"/>
                  </a:lnTo>
                  <a:lnTo>
                    <a:pt x="31156" y="347625"/>
                  </a:lnTo>
                  <a:lnTo>
                    <a:pt x="25964" y="343897"/>
                  </a:lnTo>
                  <a:lnTo>
                    <a:pt x="22996" y="331782"/>
                  </a:lnTo>
                  <a:lnTo>
                    <a:pt x="22255" y="322462"/>
                  </a:lnTo>
                  <a:lnTo>
                    <a:pt x="22255" y="322462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2" name="pl1393">
              <a:extLst>
                <a:ext uri="{FF2B5EF4-FFF2-40B4-BE49-F238E27FC236}">
                  <a16:creationId xmlns:a16="http://schemas.microsoft.com/office/drawing/2014/main" id="{E6F8C0E4-99C6-914D-B023-0972434FDC02}"/>
                </a:ext>
              </a:extLst>
            </p:cNvPr>
            <p:cNvSpPr/>
            <p:nvPr/>
          </p:nvSpPr>
          <p:spPr>
            <a:xfrm>
              <a:off x="4729642" y="3549808"/>
              <a:ext cx="643911" cy="571299"/>
            </a:xfrm>
            <a:custGeom>
              <a:avLst/>
              <a:gdLst/>
              <a:ahLst/>
              <a:cxnLst/>
              <a:rect l="0" t="0" r="0" b="0"/>
              <a:pathLst>
                <a:path w="643911" h="571299">
                  <a:moveTo>
                    <a:pt x="74182" y="564775"/>
                  </a:moveTo>
                  <a:lnTo>
                    <a:pt x="74182" y="521904"/>
                  </a:lnTo>
                  <a:lnTo>
                    <a:pt x="73440" y="477169"/>
                  </a:lnTo>
                  <a:lnTo>
                    <a:pt x="70474" y="475306"/>
                  </a:lnTo>
                  <a:lnTo>
                    <a:pt x="68990" y="473442"/>
                  </a:lnTo>
                  <a:lnTo>
                    <a:pt x="65281" y="474373"/>
                  </a:lnTo>
                  <a:lnTo>
                    <a:pt x="61571" y="475306"/>
                  </a:lnTo>
                  <a:lnTo>
                    <a:pt x="60829" y="475306"/>
                  </a:lnTo>
                  <a:lnTo>
                    <a:pt x="56378" y="471578"/>
                  </a:lnTo>
                  <a:lnTo>
                    <a:pt x="54153" y="470645"/>
                  </a:lnTo>
                  <a:lnTo>
                    <a:pt x="51928" y="471578"/>
                  </a:lnTo>
                  <a:lnTo>
                    <a:pt x="51186" y="473442"/>
                  </a:lnTo>
                  <a:lnTo>
                    <a:pt x="49702" y="477169"/>
                  </a:lnTo>
                  <a:lnTo>
                    <a:pt x="46735" y="475306"/>
                  </a:lnTo>
                  <a:lnTo>
                    <a:pt x="44509" y="475306"/>
                  </a:lnTo>
                  <a:lnTo>
                    <a:pt x="42284" y="477169"/>
                  </a:lnTo>
                  <a:lnTo>
                    <a:pt x="40800" y="478101"/>
                  </a:lnTo>
                  <a:lnTo>
                    <a:pt x="33382" y="477169"/>
                  </a:lnTo>
                  <a:lnTo>
                    <a:pt x="28931" y="478101"/>
                  </a:lnTo>
                  <a:lnTo>
                    <a:pt x="28190" y="477169"/>
                  </a:lnTo>
                  <a:lnTo>
                    <a:pt x="25963" y="473442"/>
                  </a:lnTo>
                  <a:lnTo>
                    <a:pt x="22255" y="473442"/>
                  </a:lnTo>
                  <a:lnTo>
                    <a:pt x="20770" y="470645"/>
                  </a:lnTo>
                  <a:lnTo>
                    <a:pt x="19287" y="467850"/>
                  </a:lnTo>
                  <a:lnTo>
                    <a:pt x="18545" y="464122"/>
                  </a:lnTo>
                  <a:lnTo>
                    <a:pt x="16320" y="462258"/>
                  </a:lnTo>
                  <a:lnTo>
                    <a:pt x="17062" y="460394"/>
                  </a:lnTo>
                  <a:lnTo>
                    <a:pt x="17062" y="413795"/>
                  </a:lnTo>
                  <a:lnTo>
                    <a:pt x="17804" y="373720"/>
                  </a:lnTo>
                  <a:lnTo>
                    <a:pt x="18545" y="321530"/>
                  </a:lnTo>
                  <a:lnTo>
                    <a:pt x="20028" y="286115"/>
                  </a:lnTo>
                  <a:lnTo>
                    <a:pt x="21512" y="247904"/>
                  </a:lnTo>
                  <a:lnTo>
                    <a:pt x="23738" y="180802"/>
                  </a:lnTo>
                  <a:lnTo>
                    <a:pt x="22997" y="173346"/>
                  </a:lnTo>
                  <a:lnTo>
                    <a:pt x="18545" y="138863"/>
                  </a:lnTo>
                  <a:lnTo>
                    <a:pt x="15577" y="121156"/>
                  </a:lnTo>
                  <a:lnTo>
                    <a:pt x="8159" y="64306"/>
                  </a:lnTo>
                  <a:lnTo>
                    <a:pt x="6676" y="54054"/>
                  </a:lnTo>
                  <a:lnTo>
                    <a:pt x="0" y="0"/>
                  </a:lnTo>
                  <a:lnTo>
                    <a:pt x="69732" y="931"/>
                  </a:lnTo>
                  <a:lnTo>
                    <a:pt x="70474" y="1863"/>
                  </a:lnTo>
                  <a:lnTo>
                    <a:pt x="94954" y="931"/>
                  </a:lnTo>
                  <a:lnTo>
                    <a:pt x="97179" y="1863"/>
                  </a:lnTo>
                  <a:lnTo>
                    <a:pt x="132787" y="931"/>
                  </a:lnTo>
                  <a:lnTo>
                    <a:pt x="133530" y="1863"/>
                  </a:lnTo>
                  <a:lnTo>
                    <a:pt x="166912" y="931"/>
                  </a:lnTo>
                  <a:lnTo>
                    <a:pt x="168396" y="1863"/>
                  </a:lnTo>
                  <a:lnTo>
                    <a:pt x="170621" y="931"/>
                  </a:lnTo>
                  <a:lnTo>
                    <a:pt x="171363" y="1863"/>
                  </a:lnTo>
                  <a:lnTo>
                    <a:pt x="229968" y="931"/>
                  </a:lnTo>
                  <a:lnTo>
                    <a:pt x="230710" y="931"/>
                  </a:lnTo>
                  <a:lnTo>
                    <a:pt x="239612" y="931"/>
                  </a:lnTo>
                  <a:lnTo>
                    <a:pt x="240354" y="931"/>
                  </a:lnTo>
                  <a:lnTo>
                    <a:pt x="268543" y="931"/>
                  </a:lnTo>
                  <a:lnTo>
                    <a:pt x="318987" y="1863"/>
                  </a:lnTo>
                  <a:lnTo>
                    <a:pt x="322697" y="1863"/>
                  </a:lnTo>
                  <a:lnTo>
                    <a:pt x="382043" y="931"/>
                  </a:lnTo>
                  <a:lnTo>
                    <a:pt x="408750" y="1863"/>
                  </a:lnTo>
                  <a:lnTo>
                    <a:pt x="409492" y="1863"/>
                  </a:lnTo>
                  <a:lnTo>
                    <a:pt x="414685" y="1863"/>
                  </a:lnTo>
                  <a:lnTo>
                    <a:pt x="415426" y="931"/>
                  </a:lnTo>
                  <a:lnTo>
                    <a:pt x="450292" y="931"/>
                  </a:lnTo>
                  <a:lnTo>
                    <a:pt x="496286" y="931"/>
                  </a:lnTo>
                  <a:lnTo>
                    <a:pt x="524475" y="0"/>
                  </a:lnTo>
                  <a:lnTo>
                    <a:pt x="569727" y="0"/>
                  </a:lnTo>
                  <a:lnTo>
                    <a:pt x="576404" y="931"/>
                  </a:lnTo>
                  <a:lnTo>
                    <a:pt x="580855" y="5591"/>
                  </a:lnTo>
                  <a:lnTo>
                    <a:pt x="582339" y="16775"/>
                  </a:lnTo>
                  <a:lnTo>
                    <a:pt x="585306" y="17707"/>
                  </a:lnTo>
                  <a:lnTo>
                    <a:pt x="589756" y="19571"/>
                  </a:lnTo>
                  <a:lnTo>
                    <a:pt x="589756" y="26095"/>
                  </a:lnTo>
                  <a:lnTo>
                    <a:pt x="586790" y="36346"/>
                  </a:lnTo>
                  <a:lnTo>
                    <a:pt x="583080" y="38210"/>
                  </a:lnTo>
                  <a:lnTo>
                    <a:pt x="580855" y="47530"/>
                  </a:lnTo>
                  <a:lnTo>
                    <a:pt x="574179" y="50326"/>
                  </a:lnTo>
                  <a:lnTo>
                    <a:pt x="574179" y="54054"/>
                  </a:lnTo>
                  <a:lnTo>
                    <a:pt x="564535" y="61510"/>
                  </a:lnTo>
                  <a:lnTo>
                    <a:pt x="549698" y="82013"/>
                  </a:lnTo>
                  <a:lnTo>
                    <a:pt x="548956" y="82013"/>
                  </a:lnTo>
                  <a:lnTo>
                    <a:pt x="560083" y="82945"/>
                  </a:lnTo>
                  <a:lnTo>
                    <a:pt x="602368" y="82945"/>
                  </a:lnTo>
                  <a:lnTo>
                    <a:pt x="603111" y="82013"/>
                  </a:lnTo>
                  <a:lnTo>
                    <a:pt x="625365" y="82013"/>
                  </a:lnTo>
                  <a:lnTo>
                    <a:pt x="630558" y="82013"/>
                  </a:lnTo>
                  <a:lnTo>
                    <a:pt x="635009" y="82013"/>
                  </a:lnTo>
                  <a:lnTo>
                    <a:pt x="635751" y="84809"/>
                  </a:lnTo>
                  <a:lnTo>
                    <a:pt x="639460" y="87605"/>
                  </a:lnTo>
                  <a:lnTo>
                    <a:pt x="643168" y="91333"/>
                  </a:lnTo>
                  <a:lnTo>
                    <a:pt x="643911" y="95061"/>
                  </a:lnTo>
                  <a:lnTo>
                    <a:pt x="642426" y="96925"/>
                  </a:lnTo>
                  <a:lnTo>
                    <a:pt x="636492" y="97856"/>
                  </a:lnTo>
                  <a:lnTo>
                    <a:pt x="632783" y="98788"/>
                  </a:lnTo>
                  <a:lnTo>
                    <a:pt x="632783" y="102516"/>
                  </a:lnTo>
                  <a:lnTo>
                    <a:pt x="633525" y="106244"/>
                  </a:lnTo>
                  <a:lnTo>
                    <a:pt x="633525" y="109972"/>
                  </a:lnTo>
                  <a:lnTo>
                    <a:pt x="632042" y="111836"/>
                  </a:lnTo>
                  <a:lnTo>
                    <a:pt x="626849" y="114632"/>
                  </a:lnTo>
                  <a:lnTo>
                    <a:pt x="624623" y="116496"/>
                  </a:lnTo>
                  <a:lnTo>
                    <a:pt x="624623" y="119292"/>
                  </a:lnTo>
                  <a:lnTo>
                    <a:pt x="620914" y="121156"/>
                  </a:lnTo>
                  <a:lnTo>
                    <a:pt x="610528" y="123952"/>
                  </a:lnTo>
                  <a:lnTo>
                    <a:pt x="606819" y="125816"/>
                  </a:lnTo>
                  <a:lnTo>
                    <a:pt x="606077" y="130475"/>
                  </a:lnTo>
                  <a:lnTo>
                    <a:pt x="606819" y="133271"/>
                  </a:lnTo>
                  <a:lnTo>
                    <a:pt x="609786" y="136999"/>
                  </a:lnTo>
                  <a:lnTo>
                    <a:pt x="614979" y="136999"/>
                  </a:lnTo>
                  <a:lnTo>
                    <a:pt x="616463" y="138863"/>
                  </a:lnTo>
                  <a:lnTo>
                    <a:pt x="615721" y="140727"/>
                  </a:lnTo>
                  <a:lnTo>
                    <a:pt x="612012" y="148183"/>
                  </a:lnTo>
                  <a:lnTo>
                    <a:pt x="611270" y="151911"/>
                  </a:lnTo>
                  <a:lnTo>
                    <a:pt x="610528" y="155639"/>
                  </a:lnTo>
                  <a:lnTo>
                    <a:pt x="610528" y="158435"/>
                  </a:lnTo>
                  <a:lnTo>
                    <a:pt x="609786" y="160299"/>
                  </a:lnTo>
                  <a:lnTo>
                    <a:pt x="603852" y="161231"/>
                  </a:lnTo>
                  <a:lnTo>
                    <a:pt x="600884" y="161231"/>
                  </a:lnTo>
                  <a:lnTo>
                    <a:pt x="599400" y="164958"/>
                  </a:lnTo>
                  <a:lnTo>
                    <a:pt x="597176" y="174278"/>
                  </a:lnTo>
                  <a:lnTo>
                    <a:pt x="594949" y="177074"/>
                  </a:lnTo>
                  <a:lnTo>
                    <a:pt x="592725" y="178938"/>
                  </a:lnTo>
                  <a:lnTo>
                    <a:pt x="589756" y="178006"/>
                  </a:lnTo>
                  <a:lnTo>
                    <a:pt x="588274" y="176142"/>
                  </a:lnTo>
                  <a:lnTo>
                    <a:pt x="587532" y="168686"/>
                  </a:lnTo>
                  <a:lnTo>
                    <a:pt x="586048" y="167754"/>
                  </a:lnTo>
                  <a:lnTo>
                    <a:pt x="583080" y="168686"/>
                  </a:lnTo>
                  <a:lnTo>
                    <a:pt x="582339" y="172414"/>
                  </a:lnTo>
                  <a:lnTo>
                    <a:pt x="580855" y="174278"/>
                  </a:lnTo>
                  <a:lnTo>
                    <a:pt x="577887" y="176142"/>
                  </a:lnTo>
                  <a:lnTo>
                    <a:pt x="574920" y="178006"/>
                  </a:lnTo>
                  <a:lnTo>
                    <a:pt x="574179" y="180802"/>
                  </a:lnTo>
                  <a:lnTo>
                    <a:pt x="574179" y="182666"/>
                  </a:lnTo>
                  <a:lnTo>
                    <a:pt x="577146" y="185462"/>
                  </a:lnTo>
                  <a:lnTo>
                    <a:pt x="579371" y="185462"/>
                  </a:lnTo>
                  <a:lnTo>
                    <a:pt x="584563" y="180802"/>
                  </a:lnTo>
                  <a:lnTo>
                    <a:pt x="585306" y="185462"/>
                  </a:lnTo>
                  <a:lnTo>
                    <a:pt x="586790" y="186394"/>
                  </a:lnTo>
                  <a:lnTo>
                    <a:pt x="586048" y="189190"/>
                  </a:lnTo>
                  <a:lnTo>
                    <a:pt x="586048" y="195714"/>
                  </a:lnTo>
                  <a:lnTo>
                    <a:pt x="587532" y="204101"/>
                  </a:lnTo>
                  <a:lnTo>
                    <a:pt x="589756" y="209693"/>
                  </a:lnTo>
                  <a:lnTo>
                    <a:pt x="591241" y="213421"/>
                  </a:lnTo>
                  <a:lnTo>
                    <a:pt x="589756" y="216217"/>
                  </a:lnTo>
                  <a:lnTo>
                    <a:pt x="589015" y="219013"/>
                  </a:lnTo>
                  <a:lnTo>
                    <a:pt x="590498" y="222741"/>
                  </a:lnTo>
                  <a:lnTo>
                    <a:pt x="587532" y="227400"/>
                  </a:lnTo>
                  <a:lnTo>
                    <a:pt x="585306" y="231128"/>
                  </a:lnTo>
                  <a:lnTo>
                    <a:pt x="583080" y="232061"/>
                  </a:lnTo>
                  <a:lnTo>
                    <a:pt x="579371" y="232061"/>
                  </a:lnTo>
                  <a:lnTo>
                    <a:pt x="575662" y="231128"/>
                  </a:lnTo>
                  <a:lnTo>
                    <a:pt x="573437" y="232061"/>
                  </a:lnTo>
                  <a:lnTo>
                    <a:pt x="571953" y="235789"/>
                  </a:lnTo>
                  <a:lnTo>
                    <a:pt x="570469" y="238584"/>
                  </a:lnTo>
                  <a:lnTo>
                    <a:pt x="565276" y="239516"/>
                  </a:lnTo>
                  <a:lnTo>
                    <a:pt x="563793" y="239516"/>
                  </a:lnTo>
                  <a:lnTo>
                    <a:pt x="561567" y="241380"/>
                  </a:lnTo>
                  <a:lnTo>
                    <a:pt x="562309" y="246040"/>
                  </a:lnTo>
                  <a:lnTo>
                    <a:pt x="564535" y="251632"/>
                  </a:lnTo>
                  <a:lnTo>
                    <a:pt x="566018" y="254428"/>
                  </a:lnTo>
                  <a:lnTo>
                    <a:pt x="566760" y="256292"/>
                  </a:lnTo>
                  <a:lnTo>
                    <a:pt x="565276" y="258156"/>
                  </a:lnTo>
                  <a:lnTo>
                    <a:pt x="561567" y="262815"/>
                  </a:lnTo>
                  <a:lnTo>
                    <a:pt x="557858" y="265612"/>
                  </a:lnTo>
                  <a:lnTo>
                    <a:pt x="553407" y="268407"/>
                  </a:lnTo>
                  <a:lnTo>
                    <a:pt x="545248" y="271203"/>
                  </a:lnTo>
                  <a:lnTo>
                    <a:pt x="543763" y="273067"/>
                  </a:lnTo>
                  <a:lnTo>
                    <a:pt x="543021" y="275863"/>
                  </a:lnTo>
                  <a:lnTo>
                    <a:pt x="543021" y="279591"/>
                  </a:lnTo>
                  <a:lnTo>
                    <a:pt x="540795" y="282387"/>
                  </a:lnTo>
                  <a:lnTo>
                    <a:pt x="539313" y="285183"/>
                  </a:lnTo>
                  <a:lnTo>
                    <a:pt x="537086" y="285183"/>
                  </a:lnTo>
                  <a:lnTo>
                    <a:pt x="531151" y="284251"/>
                  </a:lnTo>
                  <a:lnTo>
                    <a:pt x="529668" y="284251"/>
                  </a:lnTo>
                  <a:lnTo>
                    <a:pt x="528185" y="288911"/>
                  </a:lnTo>
                  <a:lnTo>
                    <a:pt x="529668" y="288911"/>
                  </a:lnTo>
                  <a:lnTo>
                    <a:pt x="536344" y="291707"/>
                  </a:lnTo>
                  <a:lnTo>
                    <a:pt x="537828" y="294503"/>
                  </a:lnTo>
                  <a:lnTo>
                    <a:pt x="538571" y="298231"/>
                  </a:lnTo>
                  <a:lnTo>
                    <a:pt x="538571" y="301026"/>
                  </a:lnTo>
                  <a:lnTo>
                    <a:pt x="536344" y="301026"/>
                  </a:lnTo>
                  <a:lnTo>
                    <a:pt x="534862" y="299163"/>
                  </a:lnTo>
                  <a:lnTo>
                    <a:pt x="529668" y="296366"/>
                  </a:lnTo>
                  <a:lnTo>
                    <a:pt x="526701" y="298231"/>
                  </a:lnTo>
                  <a:lnTo>
                    <a:pt x="524475" y="303822"/>
                  </a:lnTo>
                  <a:lnTo>
                    <a:pt x="525217" y="307550"/>
                  </a:lnTo>
                  <a:lnTo>
                    <a:pt x="529668" y="313142"/>
                  </a:lnTo>
                  <a:lnTo>
                    <a:pt x="529668" y="316870"/>
                  </a:lnTo>
                  <a:lnTo>
                    <a:pt x="528927" y="317802"/>
                  </a:lnTo>
                  <a:lnTo>
                    <a:pt x="525959" y="322462"/>
                  </a:lnTo>
                  <a:lnTo>
                    <a:pt x="524475" y="324326"/>
                  </a:lnTo>
                  <a:lnTo>
                    <a:pt x="525217" y="335510"/>
                  </a:lnTo>
                  <a:lnTo>
                    <a:pt x="523734" y="339238"/>
                  </a:lnTo>
                  <a:lnTo>
                    <a:pt x="520024" y="342966"/>
                  </a:lnTo>
                  <a:lnTo>
                    <a:pt x="514089" y="344829"/>
                  </a:lnTo>
                  <a:lnTo>
                    <a:pt x="511123" y="345761"/>
                  </a:lnTo>
                  <a:lnTo>
                    <a:pt x="505930" y="344829"/>
                  </a:lnTo>
                  <a:lnTo>
                    <a:pt x="502962" y="345761"/>
                  </a:lnTo>
                  <a:lnTo>
                    <a:pt x="501479" y="349489"/>
                  </a:lnTo>
                  <a:lnTo>
                    <a:pt x="502220" y="354149"/>
                  </a:lnTo>
                  <a:lnTo>
                    <a:pt x="505188" y="357877"/>
                  </a:lnTo>
                  <a:lnTo>
                    <a:pt x="502962" y="359741"/>
                  </a:lnTo>
                  <a:lnTo>
                    <a:pt x="499253" y="359741"/>
                  </a:lnTo>
                  <a:lnTo>
                    <a:pt x="495544" y="360673"/>
                  </a:lnTo>
                  <a:lnTo>
                    <a:pt x="492576" y="365333"/>
                  </a:lnTo>
                  <a:lnTo>
                    <a:pt x="490351" y="368129"/>
                  </a:lnTo>
                  <a:lnTo>
                    <a:pt x="487384" y="369061"/>
                  </a:lnTo>
                  <a:lnTo>
                    <a:pt x="482191" y="368129"/>
                  </a:lnTo>
                  <a:lnTo>
                    <a:pt x="480708" y="369992"/>
                  </a:lnTo>
                  <a:lnTo>
                    <a:pt x="480708" y="373720"/>
                  </a:lnTo>
                  <a:lnTo>
                    <a:pt x="482932" y="374652"/>
                  </a:lnTo>
                  <a:lnTo>
                    <a:pt x="491093" y="376516"/>
                  </a:lnTo>
                  <a:lnTo>
                    <a:pt x="492576" y="378380"/>
                  </a:lnTo>
                  <a:lnTo>
                    <a:pt x="491093" y="383041"/>
                  </a:lnTo>
                  <a:lnTo>
                    <a:pt x="486643" y="383041"/>
                  </a:lnTo>
                  <a:lnTo>
                    <a:pt x="479224" y="380244"/>
                  </a:lnTo>
                  <a:lnTo>
                    <a:pt x="474031" y="380244"/>
                  </a:lnTo>
                  <a:lnTo>
                    <a:pt x="471805" y="383041"/>
                  </a:lnTo>
                  <a:lnTo>
                    <a:pt x="476257" y="387700"/>
                  </a:lnTo>
                  <a:lnTo>
                    <a:pt x="478481" y="390496"/>
                  </a:lnTo>
                  <a:lnTo>
                    <a:pt x="478481" y="396088"/>
                  </a:lnTo>
                  <a:lnTo>
                    <a:pt x="476257" y="401680"/>
                  </a:lnTo>
                  <a:lnTo>
                    <a:pt x="474031" y="404475"/>
                  </a:lnTo>
                  <a:lnTo>
                    <a:pt x="471805" y="408203"/>
                  </a:lnTo>
                  <a:lnTo>
                    <a:pt x="471063" y="410999"/>
                  </a:lnTo>
                  <a:lnTo>
                    <a:pt x="468097" y="410999"/>
                  </a:lnTo>
                  <a:lnTo>
                    <a:pt x="463645" y="405408"/>
                  </a:lnTo>
                  <a:lnTo>
                    <a:pt x="461420" y="405408"/>
                  </a:lnTo>
                  <a:lnTo>
                    <a:pt x="459936" y="406340"/>
                  </a:lnTo>
                  <a:lnTo>
                    <a:pt x="459936" y="410999"/>
                  </a:lnTo>
                  <a:lnTo>
                    <a:pt x="462162" y="414727"/>
                  </a:lnTo>
                  <a:lnTo>
                    <a:pt x="462904" y="420319"/>
                  </a:lnTo>
                  <a:lnTo>
                    <a:pt x="461420" y="423115"/>
                  </a:lnTo>
                  <a:lnTo>
                    <a:pt x="460677" y="426843"/>
                  </a:lnTo>
                  <a:lnTo>
                    <a:pt x="462162" y="434299"/>
                  </a:lnTo>
                  <a:lnTo>
                    <a:pt x="460677" y="438959"/>
                  </a:lnTo>
                  <a:lnTo>
                    <a:pt x="456969" y="441754"/>
                  </a:lnTo>
                  <a:lnTo>
                    <a:pt x="451776" y="445482"/>
                  </a:lnTo>
                  <a:lnTo>
                    <a:pt x="451034" y="450142"/>
                  </a:lnTo>
                  <a:lnTo>
                    <a:pt x="451776" y="451074"/>
                  </a:lnTo>
                  <a:lnTo>
                    <a:pt x="459194" y="452938"/>
                  </a:lnTo>
                  <a:lnTo>
                    <a:pt x="460677" y="457598"/>
                  </a:lnTo>
                  <a:lnTo>
                    <a:pt x="459194" y="458530"/>
                  </a:lnTo>
                  <a:lnTo>
                    <a:pt x="454743" y="459462"/>
                  </a:lnTo>
                  <a:lnTo>
                    <a:pt x="451034" y="458530"/>
                  </a:lnTo>
                  <a:lnTo>
                    <a:pt x="445099" y="452938"/>
                  </a:lnTo>
                  <a:lnTo>
                    <a:pt x="442874" y="452006"/>
                  </a:lnTo>
                  <a:lnTo>
                    <a:pt x="440648" y="454802"/>
                  </a:lnTo>
                  <a:lnTo>
                    <a:pt x="442132" y="458530"/>
                  </a:lnTo>
                  <a:lnTo>
                    <a:pt x="442874" y="461326"/>
                  </a:lnTo>
                  <a:lnTo>
                    <a:pt x="446583" y="466917"/>
                  </a:lnTo>
                  <a:lnTo>
                    <a:pt x="448067" y="469714"/>
                  </a:lnTo>
                  <a:lnTo>
                    <a:pt x="447325" y="472510"/>
                  </a:lnTo>
                  <a:lnTo>
                    <a:pt x="441390" y="474373"/>
                  </a:lnTo>
                  <a:lnTo>
                    <a:pt x="438424" y="477169"/>
                  </a:lnTo>
                  <a:lnTo>
                    <a:pt x="439165" y="481829"/>
                  </a:lnTo>
                  <a:lnTo>
                    <a:pt x="441390" y="484625"/>
                  </a:lnTo>
                  <a:lnTo>
                    <a:pt x="442132" y="486490"/>
                  </a:lnTo>
                  <a:lnTo>
                    <a:pt x="439906" y="490218"/>
                  </a:lnTo>
                  <a:lnTo>
                    <a:pt x="439165" y="493945"/>
                  </a:lnTo>
                  <a:lnTo>
                    <a:pt x="439906" y="496741"/>
                  </a:lnTo>
                  <a:lnTo>
                    <a:pt x="442132" y="496741"/>
                  </a:lnTo>
                  <a:lnTo>
                    <a:pt x="445099" y="493013"/>
                  </a:lnTo>
                  <a:lnTo>
                    <a:pt x="447325" y="490218"/>
                  </a:lnTo>
                  <a:lnTo>
                    <a:pt x="450292" y="489285"/>
                  </a:lnTo>
                  <a:lnTo>
                    <a:pt x="451776" y="491149"/>
                  </a:lnTo>
                  <a:lnTo>
                    <a:pt x="451776" y="493945"/>
                  </a:lnTo>
                  <a:lnTo>
                    <a:pt x="448067" y="496741"/>
                  </a:lnTo>
                  <a:lnTo>
                    <a:pt x="445099" y="501401"/>
                  </a:lnTo>
                  <a:lnTo>
                    <a:pt x="445099" y="505129"/>
                  </a:lnTo>
                  <a:lnTo>
                    <a:pt x="445841" y="506993"/>
                  </a:lnTo>
                  <a:lnTo>
                    <a:pt x="448067" y="506993"/>
                  </a:lnTo>
                  <a:lnTo>
                    <a:pt x="451034" y="505129"/>
                  </a:lnTo>
                  <a:lnTo>
                    <a:pt x="454743" y="499537"/>
                  </a:lnTo>
                  <a:lnTo>
                    <a:pt x="456969" y="498605"/>
                  </a:lnTo>
                  <a:lnTo>
                    <a:pt x="459194" y="498605"/>
                  </a:lnTo>
                  <a:lnTo>
                    <a:pt x="459936" y="501401"/>
                  </a:lnTo>
                  <a:lnTo>
                    <a:pt x="456969" y="506061"/>
                  </a:lnTo>
                  <a:lnTo>
                    <a:pt x="452518" y="509789"/>
                  </a:lnTo>
                  <a:lnTo>
                    <a:pt x="448067" y="512585"/>
                  </a:lnTo>
                  <a:lnTo>
                    <a:pt x="447325" y="515380"/>
                  </a:lnTo>
                  <a:lnTo>
                    <a:pt x="448809" y="518176"/>
                  </a:lnTo>
                  <a:lnTo>
                    <a:pt x="453260" y="529360"/>
                  </a:lnTo>
                  <a:lnTo>
                    <a:pt x="454743" y="530292"/>
                  </a:lnTo>
                  <a:lnTo>
                    <a:pt x="456227" y="529360"/>
                  </a:lnTo>
                  <a:lnTo>
                    <a:pt x="457711" y="525632"/>
                  </a:lnTo>
                  <a:lnTo>
                    <a:pt x="459936" y="524700"/>
                  </a:lnTo>
                  <a:lnTo>
                    <a:pt x="462162" y="523769"/>
                  </a:lnTo>
                  <a:lnTo>
                    <a:pt x="462904" y="525632"/>
                  </a:lnTo>
                  <a:lnTo>
                    <a:pt x="463645" y="529360"/>
                  </a:lnTo>
                  <a:lnTo>
                    <a:pt x="461420" y="533088"/>
                  </a:lnTo>
                  <a:lnTo>
                    <a:pt x="459936" y="535884"/>
                  </a:lnTo>
                  <a:lnTo>
                    <a:pt x="459194" y="539612"/>
                  </a:lnTo>
                  <a:lnTo>
                    <a:pt x="457711" y="543340"/>
                  </a:lnTo>
                  <a:lnTo>
                    <a:pt x="452518" y="547068"/>
                  </a:lnTo>
                  <a:lnTo>
                    <a:pt x="447325" y="547068"/>
                  </a:lnTo>
                  <a:lnTo>
                    <a:pt x="445841" y="548932"/>
                  </a:lnTo>
                  <a:lnTo>
                    <a:pt x="445099" y="551727"/>
                  </a:lnTo>
                  <a:lnTo>
                    <a:pt x="451034" y="558251"/>
                  </a:lnTo>
                  <a:lnTo>
                    <a:pt x="451776" y="561047"/>
                  </a:lnTo>
                  <a:lnTo>
                    <a:pt x="450292" y="563844"/>
                  </a:lnTo>
                  <a:lnTo>
                    <a:pt x="445099" y="570367"/>
                  </a:lnTo>
                  <a:lnTo>
                    <a:pt x="444358" y="571299"/>
                  </a:lnTo>
                  <a:lnTo>
                    <a:pt x="431746" y="570367"/>
                  </a:lnTo>
                  <a:lnTo>
                    <a:pt x="411717" y="570367"/>
                  </a:lnTo>
                  <a:lnTo>
                    <a:pt x="408750" y="570367"/>
                  </a:lnTo>
                  <a:lnTo>
                    <a:pt x="331599" y="570367"/>
                  </a:lnTo>
                  <a:lnTo>
                    <a:pt x="328631" y="570367"/>
                  </a:lnTo>
                  <a:lnTo>
                    <a:pt x="245547" y="568503"/>
                  </a:lnTo>
                  <a:lnTo>
                    <a:pt x="211422" y="567571"/>
                  </a:lnTo>
                  <a:lnTo>
                    <a:pt x="179522" y="567571"/>
                  </a:lnTo>
                  <a:lnTo>
                    <a:pt x="146882" y="567571"/>
                  </a:lnTo>
                  <a:lnTo>
                    <a:pt x="142431" y="567571"/>
                  </a:lnTo>
                  <a:lnTo>
                    <a:pt x="102372" y="566639"/>
                  </a:lnTo>
                  <a:lnTo>
                    <a:pt x="74182" y="564775"/>
                  </a:lnTo>
                  <a:lnTo>
                    <a:pt x="74182" y="564775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3" name="pl1394">
              <a:extLst>
                <a:ext uri="{FF2B5EF4-FFF2-40B4-BE49-F238E27FC236}">
                  <a16:creationId xmlns:a16="http://schemas.microsoft.com/office/drawing/2014/main" id="{200F6885-CCAE-314E-9E4F-F219CCC8B5DA}"/>
                </a:ext>
              </a:extLst>
            </p:cNvPr>
            <p:cNvSpPr/>
            <p:nvPr/>
          </p:nvSpPr>
          <p:spPr>
            <a:xfrm>
              <a:off x="876557" y="2653250"/>
              <a:ext cx="1327141" cy="1542415"/>
            </a:xfrm>
            <a:custGeom>
              <a:avLst/>
              <a:gdLst/>
              <a:ahLst/>
              <a:cxnLst/>
              <a:rect l="0" t="0" r="0" b="0"/>
              <a:pathLst>
                <a:path w="1327141" h="1542415">
                  <a:moveTo>
                    <a:pt x="566761" y="1863"/>
                  </a:moveTo>
                  <a:lnTo>
                    <a:pt x="566761" y="133272"/>
                  </a:lnTo>
                  <a:lnTo>
                    <a:pt x="566761" y="377449"/>
                  </a:lnTo>
                  <a:lnTo>
                    <a:pt x="568245" y="419388"/>
                  </a:lnTo>
                  <a:lnTo>
                    <a:pt x="566761" y="439891"/>
                  </a:lnTo>
                  <a:lnTo>
                    <a:pt x="566761" y="465055"/>
                  </a:lnTo>
                  <a:lnTo>
                    <a:pt x="566761" y="472511"/>
                  </a:lnTo>
                  <a:lnTo>
                    <a:pt x="566761" y="480898"/>
                  </a:lnTo>
                  <a:lnTo>
                    <a:pt x="568245" y="493014"/>
                  </a:lnTo>
                  <a:lnTo>
                    <a:pt x="584566" y="506062"/>
                  </a:lnTo>
                  <a:lnTo>
                    <a:pt x="623140" y="540544"/>
                  </a:lnTo>
                  <a:lnTo>
                    <a:pt x="654298" y="567571"/>
                  </a:lnTo>
                  <a:lnTo>
                    <a:pt x="678778" y="589007"/>
                  </a:lnTo>
                  <a:lnTo>
                    <a:pt x="772249" y="672884"/>
                  </a:lnTo>
                  <a:lnTo>
                    <a:pt x="846433" y="739054"/>
                  </a:lnTo>
                  <a:lnTo>
                    <a:pt x="932484" y="819204"/>
                  </a:lnTo>
                  <a:lnTo>
                    <a:pt x="1098656" y="978571"/>
                  </a:lnTo>
                  <a:lnTo>
                    <a:pt x="1127588" y="1006530"/>
                  </a:lnTo>
                  <a:lnTo>
                    <a:pt x="1261860" y="1138871"/>
                  </a:lnTo>
                  <a:lnTo>
                    <a:pt x="1262601" y="1148191"/>
                  </a:lnTo>
                  <a:lnTo>
                    <a:pt x="1265569" y="1160306"/>
                  </a:lnTo>
                  <a:lnTo>
                    <a:pt x="1270761" y="1164034"/>
                  </a:lnTo>
                  <a:lnTo>
                    <a:pt x="1273729" y="1166830"/>
                  </a:lnTo>
                  <a:lnTo>
                    <a:pt x="1272987" y="1168694"/>
                  </a:lnTo>
                  <a:lnTo>
                    <a:pt x="1270020" y="1173354"/>
                  </a:lnTo>
                  <a:lnTo>
                    <a:pt x="1286340" y="1189198"/>
                  </a:lnTo>
                  <a:lnTo>
                    <a:pt x="1290049" y="1205041"/>
                  </a:lnTo>
                  <a:lnTo>
                    <a:pt x="1292274" y="1208769"/>
                  </a:lnTo>
                  <a:lnTo>
                    <a:pt x="1295984" y="1228341"/>
                  </a:lnTo>
                  <a:lnTo>
                    <a:pt x="1307112" y="1235797"/>
                  </a:lnTo>
                  <a:lnTo>
                    <a:pt x="1322691" y="1249776"/>
                  </a:lnTo>
                  <a:lnTo>
                    <a:pt x="1326399" y="1256300"/>
                  </a:lnTo>
                  <a:lnTo>
                    <a:pt x="1327141" y="1261892"/>
                  </a:lnTo>
                  <a:lnTo>
                    <a:pt x="1319722" y="1264688"/>
                  </a:lnTo>
                  <a:lnTo>
                    <a:pt x="1314529" y="1272143"/>
                  </a:lnTo>
                  <a:lnTo>
                    <a:pt x="1305628" y="1279599"/>
                  </a:lnTo>
                  <a:lnTo>
                    <a:pt x="1293017" y="1286123"/>
                  </a:lnTo>
                  <a:lnTo>
                    <a:pt x="1290049" y="1291715"/>
                  </a:lnTo>
                  <a:lnTo>
                    <a:pt x="1286340" y="1298239"/>
                  </a:lnTo>
                  <a:lnTo>
                    <a:pt x="1283373" y="1301967"/>
                  </a:lnTo>
                  <a:lnTo>
                    <a:pt x="1285598" y="1304762"/>
                  </a:lnTo>
                  <a:lnTo>
                    <a:pt x="1277438" y="1310354"/>
                  </a:lnTo>
                  <a:lnTo>
                    <a:pt x="1274471" y="1316878"/>
                  </a:lnTo>
                  <a:lnTo>
                    <a:pt x="1274471" y="1340177"/>
                  </a:lnTo>
                  <a:lnTo>
                    <a:pt x="1276696" y="1348565"/>
                  </a:lnTo>
                  <a:lnTo>
                    <a:pt x="1274471" y="1354157"/>
                  </a:lnTo>
                  <a:lnTo>
                    <a:pt x="1275954" y="1364409"/>
                  </a:lnTo>
                  <a:lnTo>
                    <a:pt x="1272245" y="1373728"/>
                  </a:lnTo>
                  <a:lnTo>
                    <a:pt x="1270761" y="1378388"/>
                  </a:lnTo>
                  <a:lnTo>
                    <a:pt x="1264086" y="1381184"/>
                  </a:lnTo>
                  <a:lnTo>
                    <a:pt x="1265569" y="1385844"/>
                  </a:lnTo>
                  <a:lnTo>
                    <a:pt x="1261860" y="1388640"/>
                  </a:lnTo>
                  <a:lnTo>
                    <a:pt x="1260376" y="1393300"/>
                  </a:lnTo>
                  <a:lnTo>
                    <a:pt x="1255183" y="1397027"/>
                  </a:lnTo>
                  <a:lnTo>
                    <a:pt x="1249991" y="1401687"/>
                  </a:lnTo>
                  <a:lnTo>
                    <a:pt x="1251474" y="1409143"/>
                  </a:lnTo>
                  <a:lnTo>
                    <a:pt x="1248507" y="1416599"/>
                  </a:lnTo>
                  <a:lnTo>
                    <a:pt x="1255183" y="1424055"/>
                  </a:lnTo>
                  <a:lnTo>
                    <a:pt x="1252216" y="1445490"/>
                  </a:lnTo>
                  <a:lnTo>
                    <a:pt x="1253700" y="1453878"/>
                  </a:lnTo>
                  <a:lnTo>
                    <a:pt x="1258893" y="1458538"/>
                  </a:lnTo>
                  <a:lnTo>
                    <a:pt x="1274471" y="1460402"/>
                  </a:lnTo>
                  <a:lnTo>
                    <a:pt x="1281889" y="1467857"/>
                  </a:lnTo>
                  <a:lnTo>
                    <a:pt x="1282631" y="1478109"/>
                  </a:lnTo>
                  <a:lnTo>
                    <a:pt x="1282631" y="1487429"/>
                  </a:lnTo>
                  <a:lnTo>
                    <a:pt x="1276696" y="1495817"/>
                  </a:lnTo>
                  <a:lnTo>
                    <a:pt x="1272987" y="1506068"/>
                  </a:lnTo>
                  <a:lnTo>
                    <a:pt x="1267794" y="1509796"/>
                  </a:lnTo>
                  <a:lnTo>
                    <a:pt x="1259634" y="1509796"/>
                  </a:lnTo>
                  <a:lnTo>
                    <a:pt x="1255183" y="1508864"/>
                  </a:lnTo>
                  <a:lnTo>
                    <a:pt x="1249248" y="1510728"/>
                  </a:lnTo>
                  <a:lnTo>
                    <a:pt x="1071949" y="1528436"/>
                  </a:lnTo>
                  <a:lnTo>
                    <a:pt x="941387" y="1542415"/>
                  </a:lnTo>
                  <a:lnTo>
                    <a:pt x="941387" y="1533095"/>
                  </a:lnTo>
                  <a:lnTo>
                    <a:pt x="941387" y="1529368"/>
                  </a:lnTo>
                  <a:lnTo>
                    <a:pt x="939904" y="1525640"/>
                  </a:lnTo>
                  <a:lnTo>
                    <a:pt x="935453" y="1521912"/>
                  </a:lnTo>
                  <a:lnTo>
                    <a:pt x="934711" y="1519116"/>
                  </a:lnTo>
                  <a:lnTo>
                    <a:pt x="936196" y="1518184"/>
                  </a:lnTo>
                  <a:lnTo>
                    <a:pt x="942870" y="1525640"/>
                  </a:lnTo>
                  <a:lnTo>
                    <a:pt x="945097" y="1527504"/>
                  </a:lnTo>
                  <a:lnTo>
                    <a:pt x="945097" y="1523776"/>
                  </a:lnTo>
                  <a:lnTo>
                    <a:pt x="943613" y="1518184"/>
                  </a:lnTo>
                  <a:lnTo>
                    <a:pt x="939904" y="1515388"/>
                  </a:lnTo>
                  <a:lnTo>
                    <a:pt x="936936" y="1512592"/>
                  </a:lnTo>
                  <a:lnTo>
                    <a:pt x="935453" y="1510728"/>
                  </a:lnTo>
                  <a:lnTo>
                    <a:pt x="932484" y="1510728"/>
                  </a:lnTo>
                  <a:lnTo>
                    <a:pt x="930260" y="1515388"/>
                  </a:lnTo>
                  <a:lnTo>
                    <a:pt x="928775" y="1516320"/>
                  </a:lnTo>
                  <a:lnTo>
                    <a:pt x="926551" y="1514456"/>
                  </a:lnTo>
                  <a:lnTo>
                    <a:pt x="925810" y="1507932"/>
                  </a:lnTo>
                  <a:lnTo>
                    <a:pt x="928775" y="1505136"/>
                  </a:lnTo>
                  <a:lnTo>
                    <a:pt x="929518" y="1502340"/>
                  </a:lnTo>
                  <a:lnTo>
                    <a:pt x="928775" y="1500476"/>
                  </a:lnTo>
                  <a:lnTo>
                    <a:pt x="926551" y="1498612"/>
                  </a:lnTo>
                  <a:lnTo>
                    <a:pt x="923583" y="1495817"/>
                  </a:lnTo>
                  <a:lnTo>
                    <a:pt x="922841" y="1491157"/>
                  </a:lnTo>
                  <a:lnTo>
                    <a:pt x="925810" y="1487429"/>
                  </a:lnTo>
                  <a:lnTo>
                    <a:pt x="926551" y="1480905"/>
                  </a:lnTo>
                  <a:lnTo>
                    <a:pt x="924326" y="1468789"/>
                  </a:lnTo>
                  <a:lnTo>
                    <a:pt x="923583" y="1462266"/>
                  </a:lnTo>
                  <a:lnTo>
                    <a:pt x="919133" y="1450150"/>
                  </a:lnTo>
                  <a:lnTo>
                    <a:pt x="914681" y="1442694"/>
                  </a:lnTo>
                  <a:lnTo>
                    <a:pt x="910231" y="1432443"/>
                  </a:lnTo>
                  <a:lnTo>
                    <a:pt x="903554" y="1424055"/>
                  </a:lnTo>
                  <a:lnTo>
                    <a:pt x="899845" y="1416599"/>
                  </a:lnTo>
                  <a:lnTo>
                    <a:pt x="894652" y="1411939"/>
                  </a:lnTo>
                  <a:lnTo>
                    <a:pt x="887976" y="1406347"/>
                  </a:lnTo>
                  <a:lnTo>
                    <a:pt x="882783" y="1401687"/>
                  </a:lnTo>
                  <a:lnTo>
                    <a:pt x="880556" y="1397027"/>
                  </a:lnTo>
                  <a:lnTo>
                    <a:pt x="872398" y="1392368"/>
                  </a:lnTo>
                  <a:lnTo>
                    <a:pt x="867946" y="1388640"/>
                  </a:lnTo>
                  <a:lnTo>
                    <a:pt x="863494" y="1384912"/>
                  </a:lnTo>
                  <a:lnTo>
                    <a:pt x="859785" y="1379320"/>
                  </a:lnTo>
                  <a:lnTo>
                    <a:pt x="853852" y="1371864"/>
                  </a:lnTo>
                  <a:lnTo>
                    <a:pt x="847916" y="1366273"/>
                  </a:lnTo>
                  <a:lnTo>
                    <a:pt x="843466" y="1364409"/>
                  </a:lnTo>
                  <a:lnTo>
                    <a:pt x="840497" y="1364409"/>
                  </a:lnTo>
                  <a:lnTo>
                    <a:pt x="835304" y="1359749"/>
                  </a:lnTo>
                  <a:lnTo>
                    <a:pt x="825660" y="1349497"/>
                  </a:lnTo>
                  <a:lnTo>
                    <a:pt x="818986" y="1344837"/>
                  </a:lnTo>
                  <a:lnTo>
                    <a:pt x="816017" y="1342973"/>
                  </a:lnTo>
                  <a:lnTo>
                    <a:pt x="814534" y="1341109"/>
                  </a:lnTo>
                  <a:lnTo>
                    <a:pt x="808600" y="1339245"/>
                  </a:lnTo>
                  <a:lnTo>
                    <a:pt x="804148" y="1338313"/>
                  </a:lnTo>
                  <a:lnTo>
                    <a:pt x="799696" y="1341109"/>
                  </a:lnTo>
                  <a:lnTo>
                    <a:pt x="795988" y="1341109"/>
                  </a:lnTo>
                  <a:lnTo>
                    <a:pt x="795988" y="1344837"/>
                  </a:lnTo>
                  <a:lnTo>
                    <a:pt x="794504" y="1347633"/>
                  </a:lnTo>
                  <a:lnTo>
                    <a:pt x="790054" y="1347633"/>
                  </a:lnTo>
                  <a:lnTo>
                    <a:pt x="787085" y="1345769"/>
                  </a:lnTo>
                  <a:lnTo>
                    <a:pt x="784118" y="1344837"/>
                  </a:lnTo>
                  <a:lnTo>
                    <a:pt x="778925" y="1342973"/>
                  </a:lnTo>
                  <a:lnTo>
                    <a:pt x="775959" y="1340177"/>
                  </a:lnTo>
                  <a:lnTo>
                    <a:pt x="775959" y="1336449"/>
                  </a:lnTo>
                  <a:lnTo>
                    <a:pt x="778184" y="1332722"/>
                  </a:lnTo>
                  <a:lnTo>
                    <a:pt x="778925" y="1328062"/>
                  </a:lnTo>
                  <a:lnTo>
                    <a:pt x="775959" y="1318742"/>
                  </a:lnTo>
                  <a:lnTo>
                    <a:pt x="769282" y="1307558"/>
                  </a:lnTo>
                  <a:lnTo>
                    <a:pt x="767798" y="1302899"/>
                  </a:lnTo>
                  <a:lnTo>
                    <a:pt x="764089" y="1300102"/>
                  </a:lnTo>
                  <a:lnTo>
                    <a:pt x="757413" y="1298239"/>
                  </a:lnTo>
                  <a:lnTo>
                    <a:pt x="741091" y="1296375"/>
                  </a:lnTo>
                  <a:lnTo>
                    <a:pt x="732190" y="1298239"/>
                  </a:lnTo>
                  <a:lnTo>
                    <a:pt x="726256" y="1299171"/>
                  </a:lnTo>
                  <a:lnTo>
                    <a:pt x="721804" y="1298239"/>
                  </a:lnTo>
                  <a:lnTo>
                    <a:pt x="706225" y="1293578"/>
                  </a:lnTo>
                  <a:lnTo>
                    <a:pt x="704001" y="1291715"/>
                  </a:lnTo>
                  <a:lnTo>
                    <a:pt x="698065" y="1289850"/>
                  </a:lnTo>
                  <a:lnTo>
                    <a:pt x="693615" y="1285191"/>
                  </a:lnTo>
                  <a:lnTo>
                    <a:pt x="689907" y="1285191"/>
                  </a:lnTo>
                  <a:lnTo>
                    <a:pt x="683971" y="1286123"/>
                  </a:lnTo>
                  <a:lnTo>
                    <a:pt x="676552" y="1279599"/>
                  </a:lnTo>
                  <a:lnTo>
                    <a:pt x="671360" y="1267483"/>
                  </a:lnTo>
                  <a:lnTo>
                    <a:pt x="667651" y="1260960"/>
                  </a:lnTo>
                  <a:lnTo>
                    <a:pt x="666167" y="1257232"/>
                  </a:lnTo>
                  <a:lnTo>
                    <a:pt x="654298" y="1252572"/>
                  </a:lnTo>
                  <a:lnTo>
                    <a:pt x="646137" y="1245116"/>
                  </a:lnTo>
                  <a:lnTo>
                    <a:pt x="640203" y="1238592"/>
                  </a:lnTo>
                  <a:lnTo>
                    <a:pt x="633526" y="1236728"/>
                  </a:lnTo>
                  <a:lnTo>
                    <a:pt x="627592" y="1233932"/>
                  </a:lnTo>
                  <a:lnTo>
                    <a:pt x="621657" y="1233000"/>
                  </a:lnTo>
                  <a:lnTo>
                    <a:pt x="610530" y="1236728"/>
                  </a:lnTo>
                  <a:lnTo>
                    <a:pt x="603111" y="1234864"/>
                  </a:lnTo>
                  <a:lnTo>
                    <a:pt x="596434" y="1233932"/>
                  </a:lnTo>
                  <a:lnTo>
                    <a:pt x="588275" y="1234864"/>
                  </a:lnTo>
                  <a:lnTo>
                    <a:pt x="582339" y="1233000"/>
                  </a:lnTo>
                  <a:lnTo>
                    <a:pt x="574181" y="1229273"/>
                  </a:lnTo>
                  <a:lnTo>
                    <a:pt x="568245" y="1228341"/>
                  </a:lnTo>
                  <a:lnTo>
                    <a:pt x="559343" y="1228341"/>
                  </a:lnTo>
                  <a:lnTo>
                    <a:pt x="551182" y="1227408"/>
                  </a:lnTo>
                  <a:lnTo>
                    <a:pt x="531895" y="1228341"/>
                  </a:lnTo>
                  <a:lnTo>
                    <a:pt x="515576" y="1229273"/>
                  </a:lnTo>
                  <a:lnTo>
                    <a:pt x="511864" y="1227408"/>
                  </a:lnTo>
                  <a:lnTo>
                    <a:pt x="507415" y="1220885"/>
                  </a:lnTo>
                  <a:lnTo>
                    <a:pt x="502963" y="1214361"/>
                  </a:lnTo>
                  <a:lnTo>
                    <a:pt x="494061" y="1211565"/>
                  </a:lnTo>
                  <a:lnTo>
                    <a:pt x="488868" y="1209701"/>
                  </a:lnTo>
                  <a:lnTo>
                    <a:pt x="487385" y="1202246"/>
                  </a:lnTo>
                  <a:lnTo>
                    <a:pt x="491837" y="1192925"/>
                  </a:lnTo>
                  <a:lnTo>
                    <a:pt x="491837" y="1183606"/>
                  </a:lnTo>
                  <a:lnTo>
                    <a:pt x="488127" y="1177082"/>
                  </a:lnTo>
                  <a:lnTo>
                    <a:pt x="488868" y="1170558"/>
                  </a:lnTo>
                  <a:lnTo>
                    <a:pt x="493320" y="1164034"/>
                  </a:lnTo>
                  <a:lnTo>
                    <a:pt x="489611" y="1158443"/>
                  </a:lnTo>
                  <a:lnTo>
                    <a:pt x="488127" y="1155647"/>
                  </a:lnTo>
                  <a:lnTo>
                    <a:pt x="485901" y="1151919"/>
                  </a:lnTo>
                  <a:lnTo>
                    <a:pt x="487385" y="1148191"/>
                  </a:lnTo>
                  <a:lnTo>
                    <a:pt x="487385" y="1139803"/>
                  </a:lnTo>
                  <a:lnTo>
                    <a:pt x="489611" y="1133279"/>
                  </a:lnTo>
                  <a:lnTo>
                    <a:pt x="490353" y="1121164"/>
                  </a:lnTo>
                  <a:lnTo>
                    <a:pt x="487385" y="1114640"/>
                  </a:lnTo>
                  <a:lnTo>
                    <a:pt x="482934" y="1111844"/>
                  </a:lnTo>
                  <a:lnTo>
                    <a:pt x="478483" y="1110912"/>
                  </a:lnTo>
                  <a:lnTo>
                    <a:pt x="477742" y="1113708"/>
                  </a:lnTo>
                  <a:lnTo>
                    <a:pt x="474774" y="1113708"/>
                  </a:lnTo>
                  <a:lnTo>
                    <a:pt x="468838" y="1108116"/>
                  </a:lnTo>
                  <a:lnTo>
                    <a:pt x="462164" y="1104388"/>
                  </a:lnTo>
                  <a:lnTo>
                    <a:pt x="456971" y="1096000"/>
                  </a:lnTo>
                  <a:lnTo>
                    <a:pt x="456971" y="1091340"/>
                  </a:lnTo>
                  <a:lnTo>
                    <a:pt x="460680" y="1085748"/>
                  </a:lnTo>
                  <a:lnTo>
                    <a:pt x="462164" y="1085748"/>
                  </a:lnTo>
                  <a:lnTo>
                    <a:pt x="464388" y="1087612"/>
                  </a:lnTo>
                  <a:lnTo>
                    <a:pt x="465872" y="1086680"/>
                  </a:lnTo>
                  <a:lnTo>
                    <a:pt x="462164" y="1076428"/>
                  </a:lnTo>
                  <a:lnTo>
                    <a:pt x="458453" y="1069905"/>
                  </a:lnTo>
                  <a:lnTo>
                    <a:pt x="457712" y="1066177"/>
                  </a:lnTo>
                  <a:lnTo>
                    <a:pt x="452519" y="1066177"/>
                  </a:lnTo>
                  <a:lnTo>
                    <a:pt x="442133" y="1065245"/>
                  </a:lnTo>
                  <a:lnTo>
                    <a:pt x="437682" y="1059653"/>
                  </a:lnTo>
                  <a:lnTo>
                    <a:pt x="428780" y="1048470"/>
                  </a:lnTo>
                  <a:lnTo>
                    <a:pt x="422103" y="1039149"/>
                  </a:lnTo>
                  <a:lnTo>
                    <a:pt x="416910" y="1036354"/>
                  </a:lnTo>
                  <a:lnTo>
                    <a:pt x="410234" y="1030762"/>
                  </a:lnTo>
                  <a:lnTo>
                    <a:pt x="405783" y="1027034"/>
                  </a:lnTo>
                  <a:lnTo>
                    <a:pt x="402816" y="1020510"/>
                  </a:lnTo>
                  <a:lnTo>
                    <a:pt x="402816" y="1013986"/>
                  </a:lnTo>
                  <a:lnTo>
                    <a:pt x="398366" y="1012122"/>
                  </a:lnTo>
                  <a:lnTo>
                    <a:pt x="394655" y="1006530"/>
                  </a:lnTo>
                  <a:lnTo>
                    <a:pt x="389463" y="1001871"/>
                  </a:lnTo>
                  <a:lnTo>
                    <a:pt x="385013" y="998143"/>
                  </a:lnTo>
                  <a:lnTo>
                    <a:pt x="380561" y="992551"/>
                  </a:lnTo>
                  <a:lnTo>
                    <a:pt x="377594" y="982299"/>
                  </a:lnTo>
                  <a:lnTo>
                    <a:pt x="373884" y="975775"/>
                  </a:lnTo>
                  <a:lnTo>
                    <a:pt x="368691" y="972047"/>
                  </a:lnTo>
                  <a:lnTo>
                    <a:pt x="364241" y="963660"/>
                  </a:lnTo>
                  <a:lnTo>
                    <a:pt x="357564" y="952476"/>
                  </a:lnTo>
                  <a:lnTo>
                    <a:pt x="351629" y="947817"/>
                  </a:lnTo>
                  <a:lnTo>
                    <a:pt x="347919" y="943156"/>
                  </a:lnTo>
                  <a:lnTo>
                    <a:pt x="343470" y="942224"/>
                  </a:lnTo>
                  <a:lnTo>
                    <a:pt x="336793" y="938496"/>
                  </a:lnTo>
                  <a:lnTo>
                    <a:pt x="330858" y="931972"/>
                  </a:lnTo>
                  <a:lnTo>
                    <a:pt x="326408" y="927313"/>
                  </a:lnTo>
                  <a:lnTo>
                    <a:pt x="326408" y="922653"/>
                  </a:lnTo>
                  <a:lnTo>
                    <a:pt x="326408" y="917061"/>
                  </a:lnTo>
                  <a:lnTo>
                    <a:pt x="322699" y="904014"/>
                  </a:lnTo>
                  <a:lnTo>
                    <a:pt x="321956" y="898421"/>
                  </a:lnTo>
                  <a:lnTo>
                    <a:pt x="317506" y="893762"/>
                  </a:lnTo>
                  <a:lnTo>
                    <a:pt x="317506" y="891898"/>
                  </a:lnTo>
                  <a:lnTo>
                    <a:pt x="320472" y="890966"/>
                  </a:lnTo>
                  <a:lnTo>
                    <a:pt x="318989" y="885374"/>
                  </a:lnTo>
                  <a:lnTo>
                    <a:pt x="317506" y="884442"/>
                  </a:lnTo>
                  <a:lnTo>
                    <a:pt x="319731" y="877919"/>
                  </a:lnTo>
                  <a:lnTo>
                    <a:pt x="322699" y="875122"/>
                  </a:lnTo>
                  <a:lnTo>
                    <a:pt x="327892" y="876054"/>
                  </a:lnTo>
                  <a:lnTo>
                    <a:pt x="330116" y="876986"/>
                  </a:lnTo>
                  <a:lnTo>
                    <a:pt x="335309" y="872326"/>
                  </a:lnTo>
                  <a:lnTo>
                    <a:pt x="338277" y="862075"/>
                  </a:lnTo>
                  <a:lnTo>
                    <a:pt x="339761" y="852755"/>
                  </a:lnTo>
                  <a:lnTo>
                    <a:pt x="339018" y="842503"/>
                  </a:lnTo>
                  <a:lnTo>
                    <a:pt x="338277" y="840639"/>
                  </a:lnTo>
                  <a:lnTo>
                    <a:pt x="339018" y="835979"/>
                  </a:lnTo>
                  <a:lnTo>
                    <a:pt x="334568" y="831319"/>
                  </a:lnTo>
                  <a:lnTo>
                    <a:pt x="330116" y="824796"/>
                  </a:lnTo>
                  <a:lnTo>
                    <a:pt x="323439" y="821068"/>
                  </a:lnTo>
                  <a:lnTo>
                    <a:pt x="320472" y="819204"/>
                  </a:lnTo>
                  <a:lnTo>
                    <a:pt x="318247" y="822000"/>
                  </a:lnTo>
                  <a:lnTo>
                    <a:pt x="314538" y="822000"/>
                  </a:lnTo>
                  <a:lnTo>
                    <a:pt x="312313" y="820136"/>
                  </a:lnTo>
                  <a:lnTo>
                    <a:pt x="307120" y="822000"/>
                  </a:lnTo>
                  <a:lnTo>
                    <a:pt x="304152" y="822000"/>
                  </a:lnTo>
                  <a:lnTo>
                    <a:pt x="295250" y="819204"/>
                  </a:lnTo>
                  <a:lnTo>
                    <a:pt x="287831" y="813612"/>
                  </a:lnTo>
                  <a:lnTo>
                    <a:pt x="281156" y="808020"/>
                  </a:lnTo>
                  <a:lnTo>
                    <a:pt x="278188" y="801496"/>
                  </a:lnTo>
                  <a:lnTo>
                    <a:pt x="275220" y="798700"/>
                  </a:lnTo>
                  <a:lnTo>
                    <a:pt x="270770" y="796837"/>
                  </a:lnTo>
                  <a:lnTo>
                    <a:pt x="269287" y="793109"/>
                  </a:lnTo>
                  <a:lnTo>
                    <a:pt x="267060" y="791245"/>
                  </a:lnTo>
                  <a:lnTo>
                    <a:pt x="264835" y="785653"/>
                  </a:lnTo>
                  <a:lnTo>
                    <a:pt x="260385" y="780993"/>
                  </a:lnTo>
                  <a:lnTo>
                    <a:pt x="258158" y="774469"/>
                  </a:lnTo>
                  <a:lnTo>
                    <a:pt x="258901" y="766081"/>
                  </a:lnTo>
                  <a:lnTo>
                    <a:pt x="260385" y="758626"/>
                  </a:lnTo>
                  <a:lnTo>
                    <a:pt x="259642" y="750238"/>
                  </a:lnTo>
                  <a:lnTo>
                    <a:pt x="256674" y="748374"/>
                  </a:lnTo>
                  <a:lnTo>
                    <a:pt x="254449" y="743714"/>
                  </a:lnTo>
                  <a:lnTo>
                    <a:pt x="254449" y="737190"/>
                  </a:lnTo>
                  <a:lnTo>
                    <a:pt x="252965" y="734394"/>
                  </a:lnTo>
                  <a:lnTo>
                    <a:pt x="247772" y="732531"/>
                  </a:lnTo>
                  <a:lnTo>
                    <a:pt x="245548" y="726939"/>
                  </a:lnTo>
                  <a:lnTo>
                    <a:pt x="245548" y="723211"/>
                  </a:lnTo>
                  <a:lnTo>
                    <a:pt x="245548" y="716687"/>
                  </a:lnTo>
                  <a:lnTo>
                    <a:pt x="249257" y="713891"/>
                  </a:lnTo>
                  <a:lnTo>
                    <a:pt x="249257" y="711095"/>
                  </a:lnTo>
                  <a:lnTo>
                    <a:pt x="247772" y="707367"/>
                  </a:lnTo>
                  <a:lnTo>
                    <a:pt x="249257" y="702707"/>
                  </a:lnTo>
                  <a:lnTo>
                    <a:pt x="247772" y="699912"/>
                  </a:lnTo>
                  <a:lnTo>
                    <a:pt x="246288" y="692456"/>
                  </a:lnTo>
                  <a:lnTo>
                    <a:pt x="246288" y="688728"/>
                  </a:lnTo>
                  <a:lnTo>
                    <a:pt x="249257" y="687796"/>
                  </a:lnTo>
                  <a:lnTo>
                    <a:pt x="250741" y="687796"/>
                  </a:lnTo>
                  <a:lnTo>
                    <a:pt x="255192" y="684068"/>
                  </a:lnTo>
                  <a:lnTo>
                    <a:pt x="256674" y="685932"/>
                  </a:lnTo>
                  <a:lnTo>
                    <a:pt x="258901" y="685932"/>
                  </a:lnTo>
                  <a:lnTo>
                    <a:pt x="264094" y="685932"/>
                  </a:lnTo>
                  <a:lnTo>
                    <a:pt x="264094" y="688728"/>
                  </a:lnTo>
                  <a:lnTo>
                    <a:pt x="264835" y="692456"/>
                  </a:lnTo>
                  <a:lnTo>
                    <a:pt x="267060" y="697116"/>
                  </a:lnTo>
                  <a:lnTo>
                    <a:pt x="264094" y="698048"/>
                  </a:lnTo>
                  <a:lnTo>
                    <a:pt x="261867" y="699912"/>
                  </a:lnTo>
                  <a:lnTo>
                    <a:pt x="261867" y="702707"/>
                  </a:lnTo>
                  <a:lnTo>
                    <a:pt x="263351" y="706435"/>
                  </a:lnTo>
                  <a:lnTo>
                    <a:pt x="265577" y="709231"/>
                  </a:lnTo>
                  <a:lnTo>
                    <a:pt x="264835" y="712959"/>
                  </a:lnTo>
                  <a:lnTo>
                    <a:pt x="264094" y="716687"/>
                  </a:lnTo>
                  <a:lnTo>
                    <a:pt x="268544" y="718551"/>
                  </a:lnTo>
                  <a:lnTo>
                    <a:pt x="275963" y="720415"/>
                  </a:lnTo>
                  <a:lnTo>
                    <a:pt x="280413" y="723211"/>
                  </a:lnTo>
                  <a:lnTo>
                    <a:pt x="283381" y="726939"/>
                  </a:lnTo>
                  <a:lnTo>
                    <a:pt x="288574" y="729735"/>
                  </a:lnTo>
                  <a:lnTo>
                    <a:pt x="293767" y="731599"/>
                  </a:lnTo>
                  <a:lnTo>
                    <a:pt x="296735" y="734394"/>
                  </a:lnTo>
                  <a:lnTo>
                    <a:pt x="298217" y="735326"/>
                  </a:lnTo>
                  <a:lnTo>
                    <a:pt x="300443" y="738122"/>
                  </a:lnTo>
                  <a:lnTo>
                    <a:pt x="302669" y="739986"/>
                  </a:lnTo>
                  <a:lnTo>
                    <a:pt x="307862" y="741850"/>
                  </a:lnTo>
                  <a:lnTo>
                    <a:pt x="312313" y="741850"/>
                  </a:lnTo>
                  <a:lnTo>
                    <a:pt x="315279" y="739054"/>
                  </a:lnTo>
                  <a:lnTo>
                    <a:pt x="314538" y="739054"/>
                  </a:lnTo>
                  <a:lnTo>
                    <a:pt x="314538" y="736258"/>
                  </a:lnTo>
                  <a:lnTo>
                    <a:pt x="308603" y="734394"/>
                  </a:lnTo>
                  <a:lnTo>
                    <a:pt x="302669" y="730667"/>
                  </a:lnTo>
                  <a:lnTo>
                    <a:pt x="298960" y="727871"/>
                  </a:lnTo>
                  <a:lnTo>
                    <a:pt x="296735" y="720415"/>
                  </a:lnTo>
                  <a:lnTo>
                    <a:pt x="293767" y="711095"/>
                  </a:lnTo>
                  <a:lnTo>
                    <a:pt x="290057" y="702707"/>
                  </a:lnTo>
                  <a:lnTo>
                    <a:pt x="284123" y="697116"/>
                  </a:lnTo>
                  <a:lnTo>
                    <a:pt x="277445" y="692456"/>
                  </a:lnTo>
                  <a:lnTo>
                    <a:pt x="272996" y="687796"/>
                  </a:lnTo>
                  <a:lnTo>
                    <a:pt x="273737" y="681272"/>
                  </a:lnTo>
                  <a:lnTo>
                    <a:pt x="272996" y="678476"/>
                  </a:lnTo>
                  <a:lnTo>
                    <a:pt x="272996" y="674748"/>
                  </a:lnTo>
                  <a:lnTo>
                    <a:pt x="272996" y="670088"/>
                  </a:lnTo>
                  <a:lnTo>
                    <a:pt x="269287" y="667292"/>
                  </a:lnTo>
                  <a:lnTo>
                    <a:pt x="265577" y="665429"/>
                  </a:lnTo>
                  <a:lnTo>
                    <a:pt x="261867" y="664497"/>
                  </a:lnTo>
                  <a:lnTo>
                    <a:pt x="259642" y="659837"/>
                  </a:lnTo>
                  <a:lnTo>
                    <a:pt x="261126" y="658905"/>
                  </a:lnTo>
                  <a:lnTo>
                    <a:pt x="263351" y="655177"/>
                  </a:lnTo>
                  <a:lnTo>
                    <a:pt x="264835" y="651449"/>
                  </a:lnTo>
                  <a:lnTo>
                    <a:pt x="264835" y="649585"/>
                  </a:lnTo>
                  <a:lnTo>
                    <a:pt x="270770" y="649585"/>
                  </a:lnTo>
                  <a:lnTo>
                    <a:pt x="274480" y="649585"/>
                  </a:lnTo>
                  <a:lnTo>
                    <a:pt x="276704" y="645857"/>
                  </a:lnTo>
                  <a:lnTo>
                    <a:pt x="280413" y="643993"/>
                  </a:lnTo>
                  <a:lnTo>
                    <a:pt x="278188" y="643993"/>
                  </a:lnTo>
                  <a:lnTo>
                    <a:pt x="288574" y="644925"/>
                  </a:lnTo>
                  <a:lnTo>
                    <a:pt x="292283" y="645857"/>
                  </a:lnTo>
                  <a:lnTo>
                    <a:pt x="290799" y="643061"/>
                  </a:lnTo>
                  <a:lnTo>
                    <a:pt x="285606" y="641197"/>
                  </a:lnTo>
                  <a:lnTo>
                    <a:pt x="280413" y="638401"/>
                  </a:lnTo>
                  <a:lnTo>
                    <a:pt x="275963" y="635606"/>
                  </a:lnTo>
                  <a:lnTo>
                    <a:pt x="275963" y="630946"/>
                  </a:lnTo>
                  <a:lnTo>
                    <a:pt x="271511" y="629082"/>
                  </a:lnTo>
                  <a:lnTo>
                    <a:pt x="268544" y="630946"/>
                  </a:lnTo>
                  <a:lnTo>
                    <a:pt x="263351" y="628150"/>
                  </a:lnTo>
                  <a:lnTo>
                    <a:pt x="260385" y="625354"/>
                  </a:lnTo>
                  <a:lnTo>
                    <a:pt x="257417" y="624422"/>
                  </a:lnTo>
                  <a:lnTo>
                    <a:pt x="254449" y="627218"/>
                  </a:lnTo>
                  <a:lnTo>
                    <a:pt x="253708" y="630946"/>
                  </a:lnTo>
                  <a:lnTo>
                    <a:pt x="251481" y="631878"/>
                  </a:lnTo>
                  <a:lnTo>
                    <a:pt x="247772" y="630946"/>
                  </a:lnTo>
                  <a:lnTo>
                    <a:pt x="244064" y="630946"/>
                  </a:lnTo>
                  <a:lnTo>
                    <a:pt x="246288" y="633741"/>
                  </a:lnTo>
                  <a:lnTo>
                    <a:pt x="248515" y="633741"/>
                  </a:lnTo>
                  <a:lnTo>
                    <a:pt x="247772" y="641197"/>
                  </a:lnTo>
                  <a:lnTo>
                    <a:pt x="246288" y="644925"/>
                  </a:lnTo>
                  <a:lnTo>
                    <a:pt x="246288" y="649585"/>
                  </a:lnTo>
                  <a:lnTo>
                    <a:pt x="247772" y="650517"/>
                  </a:lnTo>
                  <a:lnTo>
                    <a:pt x="251481" y="652381"/>
                  </a:lnTo>
                  <a:lnTo>
                    <a:pt x="252965" y="653313"/>
                  </a:lnTo>
                  <a:lnTo>
                    <a:pt x="252965" y="656109"/>
                  </a:lnTo>
                  <a:lnTo>
                    <a:pt x="249257" y="657041"/>
                  </a:lnTo>
                  <a:lnTo>
                    <a:pt x="248515" y="659837"/>
                  </a:lnTo>
                  <a:lnTo>
                    <a:pt x="249257" y="662633"/>
                  </a:lnTo>
                  <a:lnTo>
                    <a:pt x="250741" y="665429"/>
                  </a:lnTo>
                  <a:lnTo>
                    <a:pt x="253708" y="668224"/>
                  </a:lnTo>
                  <a:lnTo>
                    <a:pt x="255933" y="670088"/>
                  </a:lnTo>
                  <a:lnTo>
                    <a:pt x="255933" y="672884"/>
                  </a:lnTo>
                  <a:lnTo>
                    <a:pt x="254449" y="673816"/>
                  </a:lnTo>
                  <a:lnTo>
                    <a:pt x="251481" y="671020"/>
                  </a:lnTo>
                  <a:lnTo>
                    <a:pt x="249257" y="670088"/>
                  </a:lnTo>
                  <a:lnTo>
                    <a:pt x="247772" y="671020"/>
                  </a:lnTo>
                  <a:lnTo>
                    <a:pt x="249257" y="674748"/>
                  </a:lnTo>
                  <a:lnTo>
                    <a:pt x="249998" y="678476"/>
                  </a:lnTo>
                  <a:lnTo>
                    <a:pt x="249257" y="680340"/>
                  </a:lnTo>
                  <a:lnTo>
                    <a:pt x="245548" y="679408"/>
                  </a:lnTo>
                  <a:lnTo>
                    <a:pt x="243322" y="678476"/>
                  </a:lnTo>
                  <a:lnTo>
                    <a:pt x="239612" y="675680"/>
                  </a:lnTo>
                  <a:lnTo>
                    <a:pt x="237387" y="672884"/>
                  </a:lnTo>
                  <a:lnTo>
                    <a:pt x="231453" y="671020"/>
                  </a:lnTo>
                  <a:lnTo>
                    <a:pt x="228485" y="667292"/>
                  </a:lnTo>
                  <a:lnTo>
                    <a:pt x="226261" y="665429"/>
                  </a:lnTo>
                  <a:lnTo>
                    <a:pt x="224776" y="665429"/>
                  </a:lnTo>
                  <a:lnTo>
                    <a:pt x="223292" y="667292"/>
                  </a:lnTo>
                  <a:lnTo>
                    <a:pt x="221809" y="665429"/>
                  </a:lnTo>
                  <a:lnTo>
                    <a:pt x="215875" y="661701"/>
                  </a:lnTo>
                  <a:lnTo>
                    <a:pt x="210682" y="658905"/>
                  </a:lnTo>
                  <a:lnTo>
                    <a:pt x="207713" y="654245"/>
                  </a:lnTo>
                  <a:lnTo>
                    <a:pt x="201037" y="649585"/>
                  </a:lnTo>
                  <a:lnTo>
                    <a:pt x="195103" y="647721"/>
                  </a:lnTo>
                  <a:lnTo>
                    <a:pt x="194360" y="645857"/>
                  </a:lnTo>
                  <a:lnTo>
                    <a:pt x="193619" y="642129"/>
                  </a:lnTo>
                  <a:lnTo>
                    <a:pt x="189167" y="644925"/>
                  </a:lnTo>
                  <a:lnTo>
                    <a:pt x="187684" y="650517"/>
                  </a:lnTo>
                  <a:lnTo>
                    <a:pt x="186200" y="652381"/>
                  </a:lnTo>
                  <a:lnTo>
                    <a:pt x="183234" y="653313"/>
                  </a:lnTo>
                  <a:lnTo>
                    <a:pt x="181007" y="650517"/>
                  </a:lnTo>
                  <a:lnTo>
                    <a:pt x="181750" y="644925"/>
                  </a:lnTo>
                  <a:lnTo>
                    <a:pt x="185459" y="635606"/>
                  </a:lnTo>
                  <a:lnTo>
                    <a:pt x="186943" y="630946"/>
                  </a:lnTo>
                  <a:lnTo>
                    <a:pt x="186200" y="623490"/>
                  </a:lnTo>
                  <a:lnTo>
                    <a:pt x="183974" y="617898"/>
                  </a:lnTo>
                  <a:lnTo>
                    <a:pt x="186943" y="616966"/>
                  </a:lnTo>
                  <a:lnTo>
                    <a:pt x="189910" y="621626"/>
                  </a:lnTo>
                  <a:lnTo>
                    <a:pt x="193619" y="623490"/>
                  </a:lnTo>
                  <a:lnTo>
                    <a:pt x="195103" y="621626"/>
                  </a:lnTo>
                  <a:lnTo>
                    <a:pt x="193619" y="615102"/>
                  </a:lnTo>
                  <a:lnTo>
                    <a:pt x="188426" y="609510"/>
                  </a:lnTo>
                  <a:lnTo>
                    <a:pt x="186200" y="604850"/>
                  </a:lnTo>
                  <a:lnTo>
                    <a:pt x="183234" y="602987"/>
                  </a:lnTo>
                  <a:lnTo>
                    <a:pt x="179525" y="600190"/>
                  </a:lnTo>
                  <a:lnTo>
                    <a:pt x="175073" y="600190"/>
                  </a:lnTo>
                  <a:lnTo>
                    <a:pt x="172105" y="591803"/>
                  </a:lnTo>
                  <a:lnTo>
                    <a:pt x="167656" y="581551"/>
                  </a:lnTo>
                  <a:lnTo>
                    <a:pt x="160978" y="573163"/>
                  </a:lnTo>
                  <a:lnTo>
                    <a:pt x="152077" y="569436"/>
                  </a:lnTo>
                  <a:lnTo>
                    <a:pt x="143917" y="565708"/>
                  </a:lnTo>
                  <a:lnTo>
                    <a:pt x="137239" y="557320"/>
                  </a:lnTo>
                  <a:lnTo>
                    <a:pt x="132788" y="547068"/>
                  </a:lnTo>
                  <a:lnTo>
                    <a:pt x="126113" y="537748"/>
                  </a:lnTo>
                  <a:lnTo>
                    <a:pt x="120178" y="534953"/>
                  </a:lnTo>
                  <a:lnTo>
                    <a:pt x="117209" y="531225"/>
                  </a:lnTo>
                  <a:lnTo>
                    <a:pt x="114985" y="527497"/>
                  </a:lnTo>
                  <a:lnTo>
                    <a:pt x="109792" y="522837"/>
                  </a:lnTo>
                  <a:lnTo>
                    <a:pt x="105342" y="519109"/>
                  </a:lnTo>
                  <a:lnTo>
                    <a:pt x="103115" y="513517"/>
                  </a:lnTo>
                  <a:lnTo>
                    <a:pt x="95697" y="509789"/>
                  </a:lnTo>
                  <a:lnTo>
                    <a:pt x="89763" y="502334"/>
                  </a:lnTo>
                  <a:lnTo>
                    <a:pt x="86053" y="497673"/>
                  </a:lnTo>
                  <a:lnTo>
                    <a:pt x="87536" y="492082"/>
                  </a:lnTo>
                  <a:lnTo>
                    <a:pt x="90505" y="484626"/>
                  </a:lnTo>
                  <a:lnTo>
                    <a:pt x="91988" y="479034"/>
                  </a:lnTo>
                  <a:lnTo>
                    <a:pt x="84570" y="465055"/>
                  </a:lnTo>
                  <a:lnTo>
                    <a:pt x="77151" y="446415"/>
                  </a:lnTo>
                  <a:lnTo>
                    <a:pt x="74926" y="435231"/>
                  </a:lnTo>
                  <a:lnTo>
                    <a:pt x="74183" y="420319"/>
                  </a:lnTo>
                  <a:lnTo>
                    <a:pt x="77151" y="410068"/>
                  </a:lnTo>
                  <a:lnTo>
                    <a:pt x="80860" y="399816"/>
                  </a:lnTo>
                  <a:lnTo>
                    <a:pt x="80119" y="390496"/>
                  </a:lnTo>
                  <a:lnTo>
                    <a:pt x="80860" y="383040"/>
                  </a:lnTo>
                  <a:lnTo>
                    <a:pt x="78635" y="377449"/>
                  </a:lnTo>
                  <a:lnTo>
                    <a:pt x="74926" y="369061"/>
                  </a:lnTo>
                  <a:lnTo>
                    <a:pt x="74926" y="359741"/>
                  </a:lnTo>
                  <a:lnTo>
                    <a:pt x="68249" y="351354"/>
                  </a:lnTo>
                  <a:lnTo>
                    <a:pt x="62316" y="349489"/>
                  </a:lnTo>
                  <a:lnTo>
                    <a:pt x="60831" y="342034"/>
                  </a:lnTo>
                  <a:lnTo>
                    <a:pt x="56380" y="336442"/>
                  </a:lnTo>
                  <a:lnTo>
                    <a:pt x="52671" y="332714"/>
                  </a:lnTo>
                  <a:lnTo>
                    <a:pt x="49703" y="327122"/>
                  </a:lnTo>
                  <a:lnTo>
                    <a:pt x="45994" y="323394"/>
                  </a:lnTo>
                  <a:lnTo>
                    <a:pt x="43769" y="320598"/>
                  </a:lnTo>
                  <a:lnTo>
                    <a:pt x="40060" y="314075"/>
                  </a:lnTo>
                  <a:lnTo>
                    <a:pt x="39317" y="308483"/>
                  </a:lnTo>
                  <a:lnTo>
                    <a:pt x="33384" y="304755"/>
                  </a:lnTo>
                  <a:lnTo>
                    <a:pt x="29674" y="301959"/>
                  </a:lnTo>
                  <a:lnTo>
                    <a:pt x="23739" y="296367"/>
                  </a:lnTo>
                  <a:lnTo>
                    <a:pt x="17062" y="289843"/>
                  </a:lnTo>
                  <a:lnTo>
                    <a:pt x="10385" y="286115"/>
                  </a:lnTo>
                  <a:lnTo>
                    <a:pt x="4452" y="280523"/>
                  </a:lnTo>
                  <a:lnTo>
                    <a:pt x="3711" y="276795"/>
                  </a:lnTo>
                  <a:lnTo>
                    <a:pt x="6676" y="268408"/>
                  </a:lnTo>
                  <a:lnTo>
                    <a:pt x="5192" y="260952"/>
                  </a:lnTo>
                  <a:lnTo>
                    <a:pt x="0" y="255361"/>
                  </a:lnTo>
                  <a:lnTo>
                    <a:pt x="742" y="244177"/>
                  </a:lnTo>
                  <a:lnTo>
                    <a:pt x="6676" y="227401"/>
                  </a:lnTo>
                  <a:lnTo>
                    <a:pt x="12612" y="214353"/>
                  </a:lnTo>
                  <a:lnTo>
                    <a:pt x="22255" y="196646"/>
                  </a:lnTo>
                  <a:lnTo>
                    <a:pt x="29674" y="180802"/>
                  </a:lnTo>
                  <a:lnTo>
                    <a:pt x="34867" y="168686"/>
                  </a:lnTo>
                  <a:lnTo>
                    <a:pt x="37834" y="159367"/>
                  </a:lnTo>
                  <a:lnTo>
                    <a:pt x="33384" y="150047"/>
                  </a:lnTo>
                  <a:lnTo>
                    <a:pt x="29674" y="140728"/>
                  </a:lnTo>
                  <a:lnTo>
                    <a:pt x="31158" y="136067"/>
                  </a:lnTo>
                  <a:lnTo>
                    <a:pt x="32641" y="131408"/>
                  </a:lnTo>
                  <a:lnTo>
                    <a:pt x="37834" y="135135"/>
                  </a:lnTo>
                  <a:lnTo>
                    <a:pt x="39317" y="131408"/>
                  </a:lnTo>
                  <a:lnTo>
                    <a:pt x="37834" y="120224"/>
                  </a:lnTo>
                  <a:lnTo>
                    <a:pt x="42285" y="109972"/>
                  </a:lnTo>
                  <a:lnTo>
                    <a:pt x="43769" y="99720"/>
                  </a:lnTo>
                  <a:lnTo>
                    <a:pt x="44510" y="92265"/>
                  </a:lnTo>
                  <a:lnTo>
                    <a:pt x="44510" y="90401"/>
                  </a:lnTo>
                  <a:lnTo>
                    <a:pt x="42285" y="82945"/>
                  </a:lnTo>
                  <a:lnTo>
                    <a:pt x="40801" y="80149"/>
                  </a:lnTo>
                  <a:lnTo>
                    <a:pt x="40060" y="76421"/>
                  </a:lnTo>
                  <a:lnTo>
                    <a:pt x="44510" y="76421"/>
                  </a:lnTo>
                  <a:lnTo>
                    <a:pt x="42285" y="70830"/>
                  </a:lnTo>
                  <a:lnTo>
                    <a:pt x="37092" y="64306"/>
                  </a:lnTo>
                  <a:lnTo>
                    <a:pt x="35608" y="54986"/>
                  </a:lnTo>
                  <a:lnTo>
                    <a:pt x="32641" y="48462"/>
                  </a:lnTo>
                  <a:lnTo>
                    <a:pt x="29674" y="41938"/>
                  </a:lnTo>
                  <a:lnTo>
                    <a:pt x="25222" y="39142"/>
                  </a:lnTo>
                  <a:lnTo>
                    <a:pt x="20771" y="34482"/>
                  </a:lnTo>
                  <a:lnTo>
                    <a:pt x="19288" y="27959"/>
                  </a:lnTo>
                  <a:lnTo>
                    <a:pt x="20771" y="20503"/>
                  </a:lnTo>
                  <a:lnTo>
                    <a:pt x="23739" y="13047"/>
                  </a:lnTo>
                  <a:lnTo>
                    <a:pt x="25222" y="7455"/>
                  </a:lnTo>
                  <a:lnTo>
                    <a:pt x="25965" y="2795"/>
                  </a:lnTo>
                  <a:lnTo>
                    <a:pt x="69733" y="1863"/>
                  </a:lnTo>
                  <a:lnTo>
                    <a:pt x="108308" y="1863"/>
                  </a:lnTo>
                  <a:lnTo>
                    <a:pt x="148368" y="1863"/>
                  </a:lnTo>
                  <a:lnTo>
                    <a:pt x="269287" y="1863"/>
                  </a:lnTo>
                  <a:lnTo>
                    <a:pt x="376851" y="1863"/>
                  </a:lnTo>
                  <a:lnTo>
                    <a:pt x="452519" y="0"/>
                  </a:lnTo>
                  <a:lnTo>
                    <a:pt x="566761" y="1863"/>
                  </a:lnTo>
                  <a:lnTo>
                    <a:pt x="566761" y="186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4" name="pl1395">
              <a:extLst>
                <a:ext uri="{FF2B5EF4-FFF2-40B4-BE49-F238E27FC236}">
                  <a16:creationId xmlns:a16="http://schemas.microsoft.com/office/drawing/2014/main" id="{F1E28166-C306-3444-9043-7B11DF210EA7}"/>
                </a:ext>
              </a:extLst>
            </p:cNvPr>
            <p:cNvSpPr/>
            <p:nvPr/>
          </p:nvSpPr>
          <p:spPr>
            <a:xfrm>
              <a:off x="2860221" y="2816345"/>
              <a:ext cx="908745" cy="656109"/>
            </a:xfrm>
            <a:custGeom>
              <a:avLst/>
              <a:gdLst/>
              <a:ahLst/>
              <a:cxnLst/>
              <a:rect l="0" t="0" r="0" b="0"/>
              <a:pathLst>
                <a:path w="908745" h="656109">
                  <a:moveTo>
                    <a:pt x="907262" y="164026"/>
                  </a:moveTo>
                  <a:lnTo>
                    <a:pt x="906521" y="164958"/>
                  </a:lnTo>
                  <a:lnTo>
                    <a:pt x="907262" y="233924"/>
                  </a:lnTo>
                  <a:lnTo>
                    <a:pt x="907262" y="235789"/>
                  </a:lnTo>
                  <a:lnTo>
                    <a:pt x="907262" y="306618"/>
                  </a:lnTo>
                  <a:lnTo>
                    <a:pt x="907262" y="319666"/>
                  </a:lnTo>
                  <a:lnTo>
                    <a:pt x="908003" y="378380"/>
                  </a:lnTo>
                  <a:lnTo>
                    <a:pt x="908003" y="391428"/>
                  </a:lnTo>
                  <a:lnTo>
                    <a:pt x="908003" y="449210"/>
                  </a:lnTo>
                  <a:lnTo>
                    <a:pt x="908745" y="534020"/>
                  </a:lnTo>
                  <a:lnTo>
                    <a:pt x="908745" y="547999"/>
                  </a:lnTo>
                  <a:lnTo>
                    <a:pt x="908003" y="590871"/>
                  </a:lnTo>
                  <a:lnTo>
                    <a:pt x="908003" y="653313"/>
                  </a:lnTo>
                  <a:lnTo>
                    <a:pt x="898359" y="656109"/>
                  </a:lnTo>
                  <a:lnTo>
                    <a:pt x="878331" y="656109"/>
                  </a:lnTo>
                  <a:lnTo>
                    <a:pt x="851624" y="656109"/>
                  </a:lnTo>
                  <a:lnTo>
                    <a:pt x="817500" y="656109"/>
                  </a:lnTo>
                  <a:lnTo>
                    <a:pt x="799696" y="656109"/>
                  </a:lnTo>
                  <a:lnTo>
                    <a:pt x="784118" y="653313"/>
                  </a:lnTo>
                  <a:lnTo>
                    <a:pt x="773731" y="654245"/>
                  </a:lnTo>
                  <a:lnTo>
                    <a:pt x="763345" y="656109"/>
                  </a:lnTo>
                  <a:lnTo>
                    <a:pt x="734414" y="656109"/>
                  </a:lnTo>
                  <a:lnTo>
                    <a:pt x="702516" y="656109"/>
                  </a:lnTo>
                  <a:lnTo>
                    <a:pt x="671359" y="656109"/>
                  </a:lnTo>
                  <a:lnTo>
                    <a:pt x="653555" y="656109"/>
                  </a:lnTo>
                  <a:lnTo>
                    <a:pt x="640943" y="656109"/>
                  </a:lnTo>
                  <a:lnTo>
                    <a:pt x="603851" y="656109"/>
                  </a:lnTo>
                  <a:lnTo>
                    <a:pt x="551923" y="656109"/>
                  </a:lnTo>
                  <a:lnTo>
                    <a:pt x="512606" y="656109"/>
                  </a:lnTo>
                  <a:lnTo>
                    <a:pt x="494803" y="656109"/>
                  </a:lnTo>
                  <a:lnTo>
                    <a:pt x="475514" y="656109"/>
                  </a:lnTo>
                  <a:lnTo>
                    <a:pt x="448068" y="656109"/>
                  </a:lnTo>
                  <a:lnTo>
                    <a:pt x="432489" y="656109"/>
                  </a:lnTo>
                  <a:lnTo>
                    <a:pt x="395397" y="656109"/>
                  </a:lnTo>
                  <a:lnTo>
                    <a:pt x="335308" y="656109"/>
                  </a:lnTo>
                  <a:lnTo>
                    <a:pt x="318988" y="656109"/>
                  </a:lnTo>
                  <a:lnTo>
                    <a:pt x="278929" y="656109"/>
                  </a:lnTo>
                  <a:lnTo>
                    <a:pt x="231452" y="654245"/>
                  </a:lnTo>
                  <a:lnTo>
                    <a:pt x="209938" y="656109"/>
                  </a:lnTo>
                  <a:lnTo>
                    <a:pt x="207713" y="654245"/>
                  </a:lnTo>
                  <a:lnTo>
                    <a:pt x="195844" y="654245"/>
                  </a:lnTo>
                  <a:lnTo>
                    <a:pt x="148366" y="654245"/>
                  </a:lnTo>
                  <a:lnTo>
                    <a:pt x="102372" y="654245"/>
                  </a:lnTo>
                  <a:lnTo>
                    <a:pt x="86794" y="654245"/>
                  </a:lnTo>
                  <a:lnTo>
                    <a:pt x="74183" y="653313"/>
                  </a:lnTo>
                  <a:lnTo>
                    <a:pt x="48219" y="654245"/>
                  </a:lnTo>
                  <a:lnTo>
                    <a:pt x="18545" y="654245"/>
                  </a:lnTo>
                  <a:lnTo>
                    <a:pt x="2967" y="654245"/>
                  </a:lnTo>
                  <a:lnTo>
                    <a:pt x="1482" y="550796"/>
                  </a:lnTo>
                  <a:lnTo>
                    <a:pt x="2225" y="512585"/>
                  </a:lnTo>
                  <a:lnTo>
                    <a:pt x="1482" y="465986"/>
                  </a:lnTo>
                  <a:lnTo>
                    <a:pt x="741" y="408203"/>
                  </a:lnTo>
                  <a:lnTo>
                    <a:pt x="741" y="269340"/>
                  </a:lnTo>
                  <a:lnTo>
                    <a:pt x="0" y="246972"/>
                  </a:lnTo>
                  <a:lnTo>
                    <a:pt x="741" y="221809"/>
                  </a:lnTo>
                  <a:lnTo>
                    <a:pt x="741" y="129543"/>
                  </a:lnTo>
                  <a:lnTo>
                    <a:pt x="741" y="58714"/>
                  </a:lnTo>
                  <a:lnTo>
                    <a:pt x="1482" y="3727"/>
                  </a:lnTo>
                  <a:lnTo>
                    <a:pt x="741" y="4659"/>
                  </a:lnTo>
                  <a:lnTo>
                    <a:pt x="147624" y="0"/>
                  </a:lnTo>
                  <a:lnTo>
                    <a:pt x="227000" y="0"/>
                  </a:lnTo>
                  <a:lnTo>
                    <a:pt x="285605" y="931"/>
                  </a:lnTo>
                  <a:lnTo>
                    <a:pt x="353854" y="1863"/>
                  </a:lnTo>
                  <a:lnTo>
                    <a:pt x="370174" y="1863"/>
                  </a:lnTo>
                  <a:lnTo>
                    <a:pt x="369432" y="931"/>
                  </a:lnTo>
                  <a:lnTo>
                    <a:pt x="488868" y="1863"/>
                  </a:lnTo>
                  <a:lnTo>
                    <a:pt x="533378" y="931"/>
                  </a:lnTo>
                  <a:lnTo>
                    <a:pt x="647620" y="1863"/>
                  </a:lnTo>
                  <a:lnTo>
                    <a:pt x="710675" y="1863"/>
                  </a:lnTo>
                  <a:lnTo>
                    <a:pt x="736640" y="1863"/>
                  </a:lnTo>
                  <a:lnTo>
                    <a:pt x="829370" y="1863"/>
                  </a:lnTo>
                  <a:lnTo>
                    <a:pt x="834562" y="1863"/>
                  </a:lnTo>
                  <a:lnTo>
                    <a:pt x="906521" y="2795"/>
                  </a:lnTo>
                  <a:lnTo>
                    <a:pt x="906521" y="43802"/>
                  </a:lnTo>
                  <a:lnTo>
                    <a:pt x="905779" y="51258"/>
                  </a:lnTo>
                  <a:lnTo>
                    <a:pt x="906521" y="53122"/>
                  </a:lnTo>
                  <a:lnTo>
                    <a:pt x="905779" y="94129"/>
                  </a:lnTo>
                  <a:lnTo>
                    <a:pt x="905779" y="109040"/>
                  </a:lnTo>
                  <a:lnTo>
                    <a:pt x="907262" y="164026"/>
                  </a:lnTo>
                  <a:lnTo>
                    <a:pt x="907262" y="164026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5" name="pl1396">
              <a:extLst>
                <a:ext uri="{FF2B5EF4-FFF2-40B4-BE49-F238E27FC236}">
                  <a16:creationId xmlns:a16="http://schemas.microsoft.com/office/drawing/2014/main" id="{59539143-FD33-BF49-8329-27DDCDE74564}"/>
                </a:ext>
              </a:extLst>
            </p:cNvPr>
            <p:cNvSpPr/>
            <p:nvPr/>
          </p:nvSpPr>
          <p:spPr>
            <a:xfrm>
              <a:off x="7435850" y="2648590"/>
              <a:ext cx="251481" cy="168687"/>
            </a:xfrm>
            <a:custGeom>
              <a:avLst/>
              <a:gdLst/>
              <a:ahLst/>
              <a:cxnLst/>
              <a:rect l="0" t="0" r="0" b="0"/>
              <a:pathLst>
                <a:path w="251481" h="168687">
                  <a:moveTo>
                    <a:pt x="28932" y="0"/>
                  </a:moveTo>
                  <a:lnTo>
                    <a:pt x="88278" y="931"/>
                  </a:lnTo>
                  <a:lnTo>
                    <a:pt x="91987" y="931"/>
                  </a:lnTo>
                  <a:lnTo>
                    <a:pt x="117209" y="1864"/>
                  </a:lnTo>
                  <a:lnTo>
                    <a:pt x="117209" y="6523"/>
                  </a:lnTo>
                  <a:lnTo>
                    <a:pt x="124628" y="7455"/>
                  </a:lnTo>
                  <a:lnTo>
                    <a:pt x="126111" y="1864"/>
                  </a:lnTo>
                  <a:lnTo>
                    <a:pt x="151334" y="2795"/>
                  </a:lnTo>
                  <a:lnTo>
                    <a:pt x="158010" y="1864"/>
                  </a:lnTo>
                  <a:lnTo>
                    <a:pt x="206229" y="1864"/>
                  </a:lnTo>
                  <a:lnTo>
                    <a:pt x="209939" y="2795"/>
                  </a:lnTo>
                  <a:lnTo>
                    <a:pt x="248513" y="1864"/>
                  </a:lnTo>
                  <a:lnTo>
                    <a:pt x="250740" y="6523"/>
                  </a:lnTo>
                  <a:lnTo>
                    <a:pt x="251481" y="53122"/>
                  </a:lnTo>
                  <a:lnTo>
                    <a:pt x="251481" y="66169"/>
                  </a:lnTo>
                  <a:lnTo>
                    <a:pt x="251481" y="72693"/>
                  </a:lnTo>
                  <a:lnTo>
                    <a:pt x="251481" y="95993"/>
                  </a:lnTo>
                  <a:lnTo>
                    <a:pt x="250740" y="100652"/>
                  </a:lnTo>
                  <a:lnTo>
                    <a:pt x="247772" y="100652"/>
                  </a:lnTo>
                  <a:lnTo>
                    <a:pt x="244063" y="102517"/>
                  </a:lnTo>
                  <a:lnTo>
                    <a:pt x="243321" y="105313"/>
                  </a:lnTo>
                  <a:lnTo>
                    <a:pt x="242579" y="107176"/>
                  </a:lnTo>
                  <a:lnTo>
                    <a:pt x="243321" y="114632"/>
                  </a:lnTo>
                  <a:lnTo>
                    <a:pt x="225517" y="116496"/>
                  </a:lnTo>
                  <a:lnTo>
                    <a:pt x="222549" y="119292"/>
                  </a:lnTo>
                  <a:lnTo>
                    <a:pt x="216615" y="120224"/>
                  </a:lnTo>
                  <a:lnTo>
                    <a:pt x="212164" y="119292"/>
                  </a:lnTo>
                  <a:lnTo>
                    <a:pt x="209197" y="119292"/>
                  </a:lnTo>
                  <a:lnTo>
                    <a:pt x="206971" y="121156"/>
                  </a:lnTo>
                  <a:lnTo>
                    <a:pt x="204004" y="121156"/>
                  </a:lnTo>
                  <a:lnTo>
                    <a:pt x="201036" y="119292"/>
                  </a:lnTo>
                  <a:lnTo>
                    <a:pt x="197328" y="119292"/>
                  </a:lnTo>
                  <a:lnTo>
                    <a:pt x="195843" y="122088"/>
                  </a:lnTo>
                  <a:lnTo>
                    <a:pt x="192135" y="122088"/>
                  </a:lnTo>
                  <a:lnTo>
                    <a:pt x="186942" y="124884"/>
                  </a:lnTo>
                  <a:lnTo>
                    <a:pt x="183974" y="125816"/>
                  </a:lnTo>
                  <a:lnTo>
                    <a:pt x="181007" y="124884"/>
                  </a:lnTo>
                  <a:lnTo>
                    <a:pt x="176556" y="117428"/>
                  </a:lnTo>
                  <a:lnTo>
                    <a:pt x="173590" y="120224"/>
                  </a:lnTo>
                  <a:lnTo>
                    <a:pt x="173590" y="122088"/>
                  </a:lnTo>
                  <a:lnTo>
                    <a:pt x="174330" y="124884"/>
                  </a:lnTo>
                  <a:lnTo>
                    <a:pt x="172848" y="126748"/>
                  </a:lnTo>
                  <a:lnTo>
                    <a:pt x="170621" y="128612"/>
                  </a:lnTo>
                  <a:lnTo>
                    <a:pt x="164686" y="125816"/>
                  </a:lnTo>
                  <a:lnTo>
                    <a:pt x="160978" y="126748"/>
                  </a:lnTo>
                  <a:lnTo>
                    <a:pt x="154301" y="128612"/>
                  </a:lnTo>
                  <a:lnTo>
                    <a:pt x="147624" y="128612"/>
                  </a:lnTo>
                  <a:lnTo>
                    <a:pt x="141689" y="126748"/>
                  </a:lnTo>
                  <a:lnTo>
                    <a:pt x="138723" y="126748"/>
                  </a:lnTo>
                  <a:lnTo>
                    <a:pt x="135014" y="126748"/>
                  </a:lnTo>
                  <a:lnTo>
                    <a:pt x="132046" y="128612"/>
                  </a:lnTo>
                  <a:lnTo>
                    <a:pt x="128337" y="128612"/>
                  </a:lnTo>
                  <a:lnTo>
                    <a:pt x="121660" y="128612"/>
                  </a:lnTo>
                  <a:lnTo>
                    <a:pt x="116467" y="128612"/>
                  </a:lnTo>
                  <a:lnTo>
                    <a:pt x="110533" y="129543"/>
                  </a:lnTo>
                  <a:lnTo>
                    <a:pt x="106823" y="130476"/>
                  </a:lnTo>
                  <a:lnTo>
                    <a:pt x="104598" y="122088"/>
                  </a:lnTo>
                  <a:lnTo>
                    <a:pt x="100147" y="122088"/>
                  </a:lnTo>
                  <a:lnTo>
                    <a:pt x="97180" y="128612"/>
                  </a:lnTo>
                  <a:lnTo>
                    <a:pt x="94954" y="133271"/>
                  </a:lnTo>
                  <a:lnTo>
                    <a:pt x="90504" y="137932"/>
                  </a:lnTo>
                  <a:lnTo>
                    <a:pt x="84569" y="138864"/>
                  </a:lnTo>
                  <a:lnTo>
                    <a:pt x="80860" y="140727"/>
                  </a:lnTo>
                  <a:lnTo>
                    <a:pt x="79376" y="142592"/>
                  </a:lnTo>
                  <a:lnTo>
                    <a:pt x="78634" y="145388"/>
                  </a:lnTo>
                  <a:lnTo>
                    <a:pt x="77151" y="147251"/>
                  </a:lnTo>
                  <a:lnTo>
                    <a:pt x="74183" y="147251"/>
                  </a:lnTo>
                  <a:lnTo>
                    <a:pt x="69732" y="144455"/>
                  </a:lnTo>
                  <a:lnTo>
                    <a:pt x="66023" y="144455"/>
                  </a:lnTo>
                  <a:lnTo>
                    <a:pt x="62314" y="147251"/>
                  </a:lnTo>
                  <a:lnTo>
                    <a:pt x="59346" y="150979"/>
                  </a:lnTo>
                  <a:lnTo>
                    <a:pt x="57121" y="151911"/>
                  </a:lnTo>
                  <a:lnTo>
                    <a:pt x="46735" y="150979"/>
                  </a:lnTo>
                  <a:lnTo>
                    <a:pt x="43026" y="150979"/>
                  </a:lnTo>
                  <a:lnTo>
                    <a:pt x="41542" y="151911"/>
                  </a:lnTo>
                  <a:lnTo>
                    <a:pt x="38576" y="156571"/>
                  </a:lnTo>
                  <a:lnTo>
                    <a:pt x="35607" y="159367"/>
                  </a:lnTo>
                  <a:lnTo>
                    <a:pt x="31156" y="163094"/>
                  </a:lnTo>
                  <a:lnTo>
                    <a:pt x="27448" y="163094"/>
                  </a:lnTo>
                  <a:lnTo>
                    <a:pt x="26706" y="165891"/>
                  </a:lnTo>
                  <a:lnTo>
                    <a:pt x="20771" y="167755"/>
                  </a:lnTo>
                  <a:lnTo>
                    <a:pt x="11869" y="168687"/>
                  </a:lnTo>
                  <a:lnTo>
                    <a:pt x="6676" y="166822"/>
                  </a:lnTo>
                  <a:lnTo>
                    <a:pt x="0" y="152844"/>
                  </a:lnTo>
                  <a:lnTo>
                    <a:pt x="23739" y="138864"/>
                  </a:lnTo>
                  <a:lnTo>
                    <a:pt x="28932" y="135136"/>
                  </a:lnTo>
                  <a:lnTo>
                    <a:pt x="20771" y="121156"/>
                  </a:lnTo>
                  <a:lnTo>
                    <a:pt x="21513" y="110904"/>
                  </a:lnTo>
                  <a:lnTo>
                    <a:pt x="22997" y="83877"/>
                  </a:lnTo>
                  <a:lnTo>
                    <a:pt x="24479" y="60578"/>
                  </a:lnTo>
                  <a:lnTo>
                    <a:pt x="28932" y="0"/>
                  </a:lnTo>
                  <a:lnTo>
                    <a:pt x="28932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6" name="pl1397">
              <a:extLst>
                <a:ext uri="{FF2B5EF4-FFF2-40B4-BE49-F238E27FC236}">
                  <a16:creationId xmlns:a16="http://schemas.microsoft.com/office/drawing/2014/main" id="{E0AFD8F6-F8FC-2344-9A40-F12E152D1A04}"/>
                </a:ext>
              </a:extLst>
            </p:cNvPr>
            <p:cNvSpPr/>
            <p:nvPr/>
          </p:nvSpPr>
          <p:spPr>
            <a:xfrm>
              <a:off x="7166565" y="3006468"/>
              <a:ext cx="97179" cy="226470"/>
            </a:xfrm>
            <a:custGeom>
              <a:avLst/>
              <a:gdLst/>
              <a:ahLst/>
              <a:cxnLst/>
              <a:rect l="0" t="0" r="0" b="0"/>
              <a:pathLst>
                <a:path w="97179" h="226470">
                  <a:moveTo>
                    <a:pt x="0" y="19571"/>
                  </a:moveTo>
                  <a:lnTo>
                    <a:pt x="5192" y="19571"/>
                  </a:lnTo>
                  <a:lnTo>
                    <a:pt x="7417" y="14911"/>
                  </a:lnTo>
                  <a:lnTo>
                    <a:pt x="8902" y="11183"/>
                  </a:lnTo>
                  <a:lnTo>
                    <a:pt x="12610" y="8387"/>
                  </a:lnTo>
                  <a:lnTo>
                    <a:pt x="15578" y="5592"/>
                  </a:lnTo>
                  <a:lnTo>
                    <a:pt x="20771" y="2795"/>
                  </a:lnTo>
                  <a:lnTo>
                    <a:pt x="23738" y="1864"/>
                  </a:lnTo>
                  <a:lnTo>
                    <a:pt x="31156" y="931"/>
                  </a:lnTo>
                  <a:lnTo>
                    <a:pt x="35607" y="0"/>
                  </a:lnTo>
                  <a:lnTo>
                    <a:pt x="42284" y="1864"/>
                  </a:lnTo>
                  <a:lnTo>
                    <a:pt x="46735" y="3727"/>
                  </a:lnTo>
                  <a:lnTo>
                    <a:pt x="50444" y="7455"/>
                  </a:lnTo>
                  <a:lnTo>
                    <a:pt x="48960" y="6523"/>
                  </a:lnTo>
                  <a:lnTo>
                    <a:pt x="46735" y="10251"/>
                  </a:lnTo>
                  <a:lnTo>
                    <a:pt x="35607" y="27959"/>
                  </a:lnTo>
                  <a:lnTo>
                    <a:pt x="36349" y="27959"/>
                  </a:lnTo>
                  <a:lnTo>
                    <a:pt x="31899" y="28891"/>
                  </a:lnTo>
                  <a:lnTo>
                    <a:pt x="28931" y="31687"/>
                  </a:lnTo>
                  <a:lnTo>
                    <a:pt x="27447" y="34483"/>
                  </a:lnTo>
                  <a:lnTo>
                    <a:pt x="26706" y="40074"/>
                  </a:lnTo>
                  <a:lnTo>
                    <a:pt x="27447" y="44734"/>
                  </a:lnTo>
                  <a:lnTo>
                    <a:pt x="28189" y="48462"/>
                  </a:lnTo>
                  <a:lnTo>
                    <a:pt x="28931" y="52190"/>
                  </a:lnTo>
                  <a:lnTo>
                    <a:pt x="28189" y="54054"/>
                  </a:lnTo>
                  <a:lnTo>
                    <a:pt x="27447" y="59646"/>
                  </a:lnTo>
                  <a:lnTo>
                    <a:pt x="27447" y="63374"/>
                  </a:lnTo>
                  <a:lnTo>
                    <a:pt x="28189" y="67101"/>
                  </a:lnTo>
                  <a:lnTo>
                    <a:pt x="31899" y="70829"/>
                  </a:lnTo>
                  <a:lnTo>
                    <a:pt x="34123" y="75490"/>
                  </a:lnTo>
                  <a:lnTo>
                    <a:pt x="36349" y="78285"/>
                  </a:lnTo>
                  <a:lnTo>
                    <a:pt x="40058" y="82013"/>
                  </a:lnTo>
                  <a:lnTo>
                    <a:pt x="44509" y="85741"/>
                  </a:lnTo>
                  <a:lnTo>
                    <a:pt x="47477" y="90401"/>
                  </a:lnTo>
                  <a:lnTo>
                    <a:pt x="49702" y="95061"/>
                  </a:lnTo>
                  <a:lnTo>
                    <a:pt x="51928" y="100653"/>
                  </a:lnTo>
                  <a:lnTo>
                    <a:pt x="52670" y="106245"/>
                  </a:lnTo>
                  <a:lnTo>
                    <a:pt x="52670" y="112769"/>
                  </a:lnTo>
                  <a:lnTo>
                    <a:pt x="51928" y="121156"/>
                  </a:lnTo>
                  <a:lnTo>
                    <a:pt x="52670" y="127680"/>
                  </a:lnTo>
                  <a:lnTo>
                    <a:pt x="56379" y="131408"/>
                  </a:lnTo>
                  <a:lnTo>
                    <a:pt x="60830" y="137932"/>
                  </a:lnTo>
                  <a:lnTo>
                    <a:pt x="62314" y="142592"/>
                  </a:lnTo>
                  <a:lnTo>
                    <a:pt x="63055" y="147251"/>
                  </a:lnTo>
                  <a:lnTo>
                    <a:pt x="63055" y="152844"/>
                  </a:lnTo>
                  <a:lnTo>
                    <a:pt x="65280" y="155639"/>
                  </a:lnTo>
                  <a:lnTo>
                    <a:pt x="66765" y="157503"/>
                  </a:lnTo>
                  <a:lnTo>
                    <a:pt x="72699" y="162163"/>
                  </a:lnTo>
                  <a:lnTo>
                    <a:pt x="77150" y="167755"/>
                  </a:lnTo>
                  <a:lnTo>
                    <a:pt x="80118" y="171483"/>
                  </a:lnTo>
                  <a:lnTo>
                    <a:pt x="83826" y="172415"/>
                  </a:lnTo>
                  <a:lnTo>
                    <a:pt x="86794" y="174279"/>
                  </a:lnTo>
                  <a:lnTo>
                    <a:pt x="91986" y="174279"/>
                  </a:lnTo>
                  <a:lnTo>
                    <a:pt x="93470" y="176143"/>
                  </a:lnTo>
                  <a:lnTo>
                    <a:pt x="95696" y="189191"/>
                  </a:lnTo>
                  <a:lnTo>
                    <a:pt x="96439" y="193850"/>
                  </a:lnTo>
                  <a:lnTo>
                    <a:pt x="97179" y="195714"/>
                  </a:lnTo>
                  <a:lnTo>
                    <a:pt x="95696" y="196647"/>
                  </a:lnTo>
                  <a:lnTo>
                    <a:pt x="92728" y="196647"/>
                  </a:lnTo>
                  <a:lnTo>
                    <a:pt x="91986" y="191986"/>
                  </a:lnTo>
                  <a:lnTo>
                    <a:pt x="89019" y="189191"/>
                  </a:lnTo>
                  <a:lnTo>
                    <a:pt x="87535" y="188258"/>
                  </a:lnTo>
                  <a:lnTo>
                    <a:pt x="86794" y="191054"/>
                  </a:lnTo>
                  <a:lnTo>
                    <a:pt x="86794" y="192919"/>
                  </a:lnTo>
                  <a:lnTo>
                    <a:pt x="83084" y="193850"/>
                  </a:lnTo>
                  <a:lnTo>
                    <a:pt x="86794" y="196647"/>
                  </a:lnTo>
                  <a:lnTo>
                    <a:pt x="88277" y="198510"/>
                  </a:lnTo>
                  <a:lnTo>
                    <a:pt x="87535" y="201306"/>
                  </a:lnTo>
                  <a:lnTo>
                    <a:pt x="86794" y="203170"/>
                  </a:lnTo>
                  <a:lnTo>
                    <a:pt x="83826" y="204102"/>
                  </a:lnTo>
                  <a:lnTo>
                    <a:pt x="79376" y="203170"/>
                  </a:lnTo>
                  <a:lnTo>
                    <a:pt x="74925" y="203170"/>
                  </a:lnTo>
                  <a:lnTo>
                    <a:pt x="75666" y="207830"/>
                  </a:lnTo>
                  <a:lnTo>
                    <a:pt x="76408" y="208762"/>
                  </a:lnTo>
                  <a:lnTo>
                    <a:pt x="79376" y="209694"/>
                  </a:lnTo>
                  <a:lnTo>
                    <a:pt x="82342" y="208762"/>
                  </a:lnTo>
                  <a:lnTo>
                    <a:pt x="85311" y="206897"/>
                  </a:lnTo>
                  <a:lnTo>
                    <a:pt x="86794" y="207830"/>
                  </a:lnTo>
                  <a:lnTo>
                    <a:pt x="89019" y="208762"/>
                  </a:lnTo>
                  <a:lnTo>
                    <a:pt x="90504" y="209694"/>
                  </a:lnTo>
                  <a:lnTo>
                    <a:pt x="91986" y="208762"/>
                  </a:lnTo>
                  <a:lnTo>
                    <a:pt x="94954" y="208762"/>
                  </a:lnTo>
                  <a:lnTo>
                    <a:pt x="97179" y="218081"/>
                  </a:lnTo>
                  <a:lnTo>
                    <a:pt x="96439" y="226470"/>
                  </a:lnTo>
                  <a:lnTo>
                    <a:pt x="58604" y="226470"/>
                  </a:lnTo>
                  <a:lnTo>
                    <a:pt x="14095" y="225537"/>
                  </a:lnTo>
                  <a:lnTo>
                    <a:pt x="12610" y="209694"/>
                  </a:lnTo>
                  <a:lnTo>
                    <a:pt x="10385" y="194782"/>
                  </a:lnTo>
                  <a:lnTo>
                    <a:pt x="8902" y="165891"/>
                  </a:lnTo>
                  <a:lnTo>
                    <a:pt x="5934" y="116496"/>
                  </a:lnTo>
                  <a:lnTo>
                    <a:pt x="4451" y="99720"/>
                  </a:lnTo>
                  <a:lnTo>
                    <a:pt x="3709" y="90401"/>
                  </a:lnTo>
                  <a:lnTo>
                    <a:pt x="2967" y="78285"/>
                  </a:lnTo>
                  <a:lnTo>
                    <a:pt x="0" y="19571"/>
                  </a:lnTo>
                  <a:lnTo>
                    <a:pt x="0" y="1957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7" name="pl1398">
              <a:extLst>
                <a:ext uri="{FF2B5EF4-FFF2-40B4-BE49-F238E27FC236}">
                  <a16:creationId xmlns:a16="http://schemas.microsoft.com/office/drawing/2014/main" id="{7115D748-CB66-9F41-8A39-A25CB6B02C33}"/>
                </a:ext>
              </a:extLst>
            </p:cNvPr>
            <p:cNvSpPr/>
            <p:nvPr/>
          </p:nvSpPr>
          <p:spPr>
            <a:xfrm>
              <a:off x="6993718" y="3145332"/>
              <a:ext cx="26705" cy="30755"/>
            </a:xfrm>
            <a:custGeom>
              <a:avLst/>
              <a:gdLst/>
              <a:ahLst/>
              <a:cxnLst/>
              <a:rect l="0" t="0" r="0" b="0"/>
              <a:pathLst>
                <a:path w="26705" h="30755">
                  <a:moveTo>
                    <a:pt x="0" y="8387"/>
                  </a:moveTo>
                  <a:lnTo>
                    <a:pt x="9643" y="0"/>
                  </a:lnTo>
                  <a:lnTo>
                    <a:pt x="15577" y="3727"/>
                  </a:lnTo>
                  <a:lnTo>
                    <a:pt x="26705" y="16775"/>
                  </a:lnTo>
                  <a:lnTo>
                    <a:pt x="11127" y="30755"/>
                  </a:lnTo>
                  <a:lnTo>
                    <a:pt x="11127" y="27027"/>
                  </a:lnTo>
                  <a:lnTo>
                    <a:pt x="9643" y="21435"/>
                  </a:lnTo>
                  <a:lnTo>
                    <a:pt x="8160" y="17707"/>
                  </a:lnTo>
                  <a:lnTo>
                    <a:pt x="5192" y="13979"/>
                  </a:lnTo>
                  <a:lnTo>
                    <a:pt x="0" y="8387"/>
                  </a:lnTo>
                  <a:lnTo>
                    <a:pt x="0" y="838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8" name="pl1399">
              <a:extLst>
                <a:ext uri="{FF2B5EF4-FFF2-40B4-BE49-F238E27FC236}">
                  <a16:creationId xmlns:a16="http://schemas.microsoft.com/office/drawing/2014/main" id="{565A6887-D728-D149-B3A8-7FA209B4EC7E}"/>
                </a:ext>
              </a:extLst>
            </p:cNvPr>
            <p:cNvSpPr/>
            <p:nvPr/>
          </p:nvSpPr>
          <p:spPr>
            <a:xfrm>
              <a:off x="5633937" y="4444503"/>
              <a:ext cx="983672" cy="956204"/>
            </a:xfrm>
            <a:custGeom>
              <a:avLst/>
              <a:gdLst/>
              <a:ahLst/>
              <a:cxnLst/>
              <a:rect l="0" t="0" r="0" b="0"/>
              <a:pathLst>
                <a:path w="983672" h="956204">
                  <a:moveTo>
                    <a:pt x="339759" y="1863"/>
                  </a:moveTo>
                  <a:lnTo>
                    <a:pt x="341985" y="7455"/>
                  </a:lnTo>
                  <a:lnTo>
                    <a:pt x="344952" y="13979"/>
                  </a:lnTo>
                  <a:lnTo>
                    <a:pt x="348661" y="17706"/>
                  </a:lnTo>
                  <a:lnTo>
                    <a:pt x="349403" y="19571"/>
                  </a:lnTo>
                  <a:lnTo>
                    <a:pt x="348661" y="24230"/>
                  </a:lnTo>
                  <a:lnTo>
                    <a:pt x="349403" y="36346"/>
                  </a:lnTo>
                  <a:lnTo>
                    <a:pt x="353854" y="42870"/>
                  </a:lnTo>
                  <a:lnTo>
                    <a:pt x="357563" y="45666"/>
                  </a:lnTo>
                  <a:lnTo>
                    <a:pt x="359047" y="47530"/>
                  </a:lnTo>
                  <a:lnTo>
                    <a:pt x="422845" y="52190"/>
                  </a:lnTo>
                  <a:lnTo>
                    <a:pt x="431004" y="52190"/>
                  </a:lnTo>
                  <a:lnTo>
                    <a:pt x="459936" y="54054"/>
                  </a:lnTo>
                  <a:lnTo>
                    <a:pt x="469580" y="54986"/>
                  </a:lnTo>
                  <a:lnTo>
                    <a:pt x="502221" y="56850"/>
                  </a:lnTo>
                  <a:lnTo>
                    <a:pt x="523734" y="58714"/>
                  </a:lnTo>
                  <a:lnTo>
                    <a:pt x="551182" y="61509"/>
                  </a:lnTo>
                  <a:lnTo>
                    <a:pt x="563793" y="61509"/>
                  </a:lnTo>
                  <a:lnTo>
                    <a:pt x="584565" y="63374"/>
                  </a:lnTo>
                  <a:lnTo>
                    <a:pt x="638718" y="68033"/>
                  </a:lnTo>
                  <a:lnTo>
                    <a:pt x="652071" y="68965"/>
                  </a:lnTo>
                  <a:lnTo>
                    <a:pt x="670617" y="70829"/>
                  </a:lnTo>
                  <a:lnTo>
                    <a:pt x="702516" y="72693"/>
                  </a:lnTo>
                  <a:lnTo>
                    <a:pt x="701032" y="76421"/>
                  </a:lnTo>
                  <a:lnTo>
                    <a:pt x="698807" y="78285"/>
                  </a:lnTo>
                  <a:lnTo>
                    <a:pt x="700290" y="81081"/>
                  </a:lnTo>
                  <a:lnTo>
                    <a:pt x="702516" y="83877"/>
                  </a:lnTo>
                  <a:lnTo>
                    <a:pt x="703258" y="87605"/>
                  </a:lnTo>
                  <a:lnTo>
                    <a:pt x="703258" y="99720"/>
                  </a:lnTo>
                  <a:lnTo>
                    <a:pt x="706967" y="103448"/>
                  </a:lnTo>
                  <a:lnTo>
                    <a:pt x="709193" y="105312"/>
                  </a:lnTo>
                  <a:lnTo>
                    <a:pt x="714386" y="105312"/>
                  </a:lnTo>
                  <a:lnTo>
                    <a:pt x="718837" y="106244"/>
                  </a:lnTo>
                  <a:lnTo>
                    <a:pt x="724029" y="105312"/>
                  </a:lnTo>
                  <a:lnTo>
                    <a:pt x="724029" y="101584"/>
                  </a:lnTo>
                  <a:lnTo>
                    <a:pt x="725513" y="92265"/>
                  </a:lnTo>
                  <a:lnTo>
                    <a:pt x="726255" y="80149"/>
                  </a:lnTo>
                  <a:lnTo>
                    <a:pt x="726997" y="73625"/>
                  </a:lnTo>
                  <a:lnTo>
                    <a:pt x="726255" y="68965"/>
                  </a:lnTo>
                  <a:lnTo>
                    <a:pt x="724029" y="63374"/>
                  </a:lnTo>
                  <a:lnTo>
                    <a:pt x="723287" y="49394"/>
                  </a:lnTo>
                  <a:lnTo>
                    <a:pt x="723287" y="44734"/>
                  </a:lnTo>
                  <a:lnTo>
                    <a:pt x="724029" y="41938"/>
                  </a:lnTo>
                  <a:lnTo>
                    <a:pt x="726997" y="39142"/>
                  </a:lnTo>
                  <a:lnTo>
                    <a:pt x="726997" y="35414"/>
                  </a:lnTo>
                  <a:lnTo>
                    <a:pt x="728481" y="34482"/>
                  </a:lnTo>
                  <a:lnTo>
                    <a:pt x="732190" y="35414"/>
                  </a:lnTo>
                  <a:lnTo>
                    <a:pt x="733674" y="34482"/>
                  </a:lnTo>
                  <a:lnTo>
                    <a:pt x="735156" y="32618"/>
                  </a:lnTo>
                  <a:lnTo>
                    <a:pt x="737383" y="29823"/>
                  </a:lnTo>
                  <a:lnTo>
                    <a:pt x="739607" y="29823"/>
                  </a:lnTo>
                  <a:lnTo>
                    <a:pt x="744059" y="28890"/>
                  </a:lnTo>
                  <a:lnTo>
                    <a:pt x="746284" y="32618"/>
                  </a:lnTo>
                  <a:lnTo>
                    <a:pt x="751477" y="35414"/>
                  </a:lnTo>
                  <a:lnTo>
                    <a:pt x="755928" y="35414"/>
                  </a:lnTo>
                  <a:lnTo>
                    <a:pt x="759637" y="39142"/>
                  </a:lnTo>
                  <a:lnTo>
                    <a:pt x="762605" y="38210"/>
                  </a:lnTo>
                  <a:lnTo>
                    <a:pt x="764830" y="40074"/>
                  </a:lnTo>
                  <a:lnTo>
                    <a:pt x="770023" y="44734"/>
                  </a:lnTo>
                  <a:lnTo>
                    <a:pt x="772990" y="42870"/>
                  </a:lnTo>
                  <a:lnTo>
                    <a:pt x="775216" y="42870"/>
                  </a:lnTo>
                  <a:lnTo>
                    <a:pt x="777440" y="45666"/>
                  </a:lnTo>
                  <a:lnTo>
                    <a:pt x="781892" y="46598"/>
                  </a:lnTo>
                  <a:lnTo>
                    <a:pt x="787826" y="47530"/>
                  </a:lnTo>
                  <a:lnTo>
                    <a:pt x="790053" y="52190"/>
                  </a:lnTo>
                  <a:lnTo>
                    <a:pt x="791537" y="52190"/>
                  </a:lnTo>
                  <a:lnTo>
                    <a:pt x="793761" y="54054"/>
                  </a:lnTo>
                  <a:lnTo>
                    <a:pt x="794503" y="54986"/>
                  </a:lnTo>
                  <a:lnTo>
                    <a:pt x="797471" y="54054"/>
                  </a:lnTo>
                  <a:lnTo>
                    <a:pt x="799696" y="53122"/>
                  </a:lnTo>
                  <a:lnTo>
                    <a:pt x="801180" y="53122"/>
                  </a:lnTo>
                  <a:lnTo>
                    <a:pt x="801180" y="54986"/>
                  </a:lnTo>
                  <a:lnTo>
                    <a:pt x="799696" y="59646"/>
                  </a:lnTo>
                  <a:lnTo>
                    <a:pt x="798954" y="63374"/>
                  </a:lnTo>
                  <a:lnTo>
                    <a:pt x="798212" y="67101"/>
                  </a:lnTo>
                  <a:lnTo>
                    <a:pt x="800438" y="71761"/>
                  </a:lnTo>
                  <a:lnTo>
                    <a:pt x="800438" y="73625"/>
                  </a:lnTo>
                  <a:lnTo>
                    <a:pt x="801180" y="77353"/>
                  </a:lnTo>
                  <a:lnTo>
                    <a:pt x="801180" y="80149"/>
                  </a:lnTo>
                  <a:lnTo>
                    <a:pt x="802664" y="84809"/>
                  </a:lnTo>
                  <a:lnTo>
                    <a:pt x="803405" y="89469"/>
                  </a:lnTo>
                  <a:lnTo>
                    <a:pt x="802664" y="96925"/>
                  </a:lnTo>
                  <a:lnTo>
                    <a:pt x="800438" y="100652"/>
                  </a:lnTo>
                  <a:lnTo>
                    <a:pt x="801180" y="103448"/>
                  </a:lnTo>
                  <a:lnTo>
                    <a:pt x="802664" y="104380"/>
                  </a:lnTo>
                  <a:lnTo>
                    <a:pt x="804889" y="103448"/>
                  </a:lnTo>
                  <a:lnTo>
                    <a:pt x="807857" y="100652"/>
                  </a:lnTo>
                  <a:lnTo>
                    <a:pt x="809340" y="101584"/>
                  </a:lnTo>
                  <a:lnTo>
                    <a:pt x="811565" y="111836"/>
                  </a:lnTo>
                  <a:lnTo>
                    <a:pt x="812307" y="123952"/>
                  </a:lnTo>
                  <a:lnTo>
                    <a:pt x="813792" y="133271"/>
                  </a:lnTo>
                  <a:lnTo>
                    <a:pt x="816758" y="148183"/>
                  </a:lnTo>
                  <a:lnTo>
                    <a:pt x="821951" y="169618"/>
                  </a:lnTo>
                  <a:lnTo>
                    <a:pt x="823435" y="177074"/>
                  </a:lnTo>
                  <a:lnTo>
                    <a:pt x="821951" y="183598"/>
                  </a:lnTo>
                  <a:lnTo>
                    <a:pt x="824919" y="186394"/>
                  </a:lnTo>
                  <a:lnTo>
                    <a:pt x="827144" y="191054"/>
                  </a:lnTo>
                  <a:lnTo>
                    <a:pt x="827144" y="198509"/>
                  </a:lnTo>
                  <a:lnTo>
                    <a:pt x="827886" y="208761"/>
                  </a:lnTo>
                  <a:lnTo>
                    <a:pt x="829370" y="212489"/>
                  </a:lnTo>
                  <a:lnTo>
                    <a:pt x="832337" y="214353"/>
                  </a:lnTo>
                  <a:lnTo>
                    <a:pt x="833821" y="217149"/>
                  </a:lnTo>
                  <a:lnTo>
                    <a:pt x="833821" y="221809"/>
                  </a:lnTo>
                  <a:lnTo>
                    <a:pt x="839014" y="236720"/>
                  </a:lnTo>
                  <a:lnTo>
                    <a:pt x="845690" y="256292"/>
                  </a:lnTo>
                  <a:lnTo>
                    <a:pt x="848658" y="264680"/>
                  </a:lnTo>
                  <a:lnTo>
                    <a:pt x="848658" y="268408"/>
                  </a:lnTo>
                  <a:lnTo>
                    <a:pt x="860527" y="293571"/>
                  </a:lnTo>
                  <a:lnTo>
                    <a:pt x="863494" y="300095"/>
                  </a:lnTo>
                  <a:lnTo>
                    <a:pt x="864977" y="307551"/>
                  </a:lnTo>
                  <a:lnTo>
                    <a:pt x="864977" y="316870"/>
                  </a:lnTo>
                  <a:lnTo>
                    <a:pt x="866462" y="317802"/>
                  </a:lnTo>
                  <a:lnTo>
                    <a:pt x="868687" y="317802"/>
                  </a:lnTo>
                  <a:lnTo>
                    <a:pt x="871654" y="319666"/>
                  </a:lnTo>
                  <a:lnTo>
                    <a:pt x="872397" y="324326"/>
                  </a:lnTo>
                  <a:lnTo>
                    <a:pt x="872397" y="331782"/>
                  </a:lnTo>
                  <a:lnTo>
                    <a:pt x="878331" y="343897"/>
                  </a:lnTo>
                  <a:lnTo>
                    <a:pt x="887233" y="357877"/>
                  </a:lnTo>
                  <a:lnTo>
                    <a:pt x="890942" y="365333"/>
                  </a:lnTo>
                  <a:lnTo>
                    <a:pt x="890200" y="368129"/>
                  </a:lnTo>
                  <a:lnTo>
                    <a:pt x="887975" y="368129"/>
                  </a:lnTo>
                  <a:lnTo>
                    <a:pt x="882040" y="361605"/>
                  </a:lnTo>
                  <a:lnTo>
                    <a:pt x="879814" y="361605"/>
                  </a:lnTo>
                  <a:lnTo>
                    <a:pt x="879072" y="363469"/>
                  </a:lnTo>
                  <a:lnTo>
                    <a:pt x="883523" y="383040"/>
                  </a:lnTo>
                  <a:lnTo>
                    <a:pt x="887975" y="402612"/>
                  </a:lnTo>
                  <a:lnTo>
                    <a:pt x="896135" y="434299"/>
                  </a:lnTo>
                  <a:lnTo>
                    <a:pt x="905778" y="462258"/>
                  </a:lnTo>
                  <a:lnTo>
                    <a:pt x="912455" y="478102"/>
                  </a:lnTo>
                  <a:lnTo>
                    <a:pt x="921357" y="501401"/>
                  </a:lnTo>
                  <a:lnTo>
                    <a:pt x="927291" y="513516"/>
                  </a:lnTo>
                  <a:lnTo>
                    <a:pt x="931743" y="522836"/>
                  </a:lnTo>
                  <a:lnTo>
                    <a:pt x="935452" y="534952"/>
                  </a:lnTo>
                  <a:lnTo>
                    <a:pt x="939903" y="546135"/>
                  </a:lnTo>
                  <a:lnTo>
                    <a:pt x="942870" y="552659"/>
                  </a:lnTo>
                  <a:lnTo>
                    <a:pt x="945838" y="562911"/>
                  </a:lnTo>
                  <a:lnTo>
                    <a:pt x="946579" y="569435"/>
                  </a:lnTo>
                  <a:lnTo>
                    <a:pt x="946579" y="575959"/>
                  </a:lnTo>
                  <a:lnTo>
                    <a:pt x="948805" y="581550"/>
                  </a:lnTo>
                  <a:lnTo>
                    <a:pt x="953998" y="594598"/>
                  </a:lnTo>
                  <a:lnTo>
                    <a:pt x="957706" y="603918"/>
                  </a:lnTo>
                  <a:lnTo>
                    <a:pt x="961416" y="610442"/>
                  </a:lnTo>
                  <a:lnTo>
                    <a:pt x="963641" y="619761"/>
                  </a:lnTo>
                  <a:lnTo>
                    <a:pt x="962158" y="624421"/>
                  </a:lnTo>
                  <a:lnTo>
                    <a:pt x="962158" y="627217"/>
                  </a:lnTo>
                  <a:lnTo>
                    <a:pt x="965867" y="629081"/>
                  </a:lnTo>
                  <a:lnTo>
                    <a:pt x="969576" y="630013"/>
                  </a:lnTo>
                  <a:lnTo>
                    <a:pt x="971802" y="632809"/>
                  </a:lnTo>
                  <a:lnTo>
                    <a:pt x="974027" y="639333"/>
                  </a:lnTo>
                  <a:lnTo>
                    <a:pt x="976994" y="649584"/>
                  </a:lnTo>
                  <a:lnTo>
                    <a:pt x="978479" y="658904"/>
                  </a:lnTo>
                  <a:lnTo>
                    <a:pt x="979962" y="666360"/>
                  </a:lnTo>
                  <a:lnTo>
                    <a:pt x="982187" y="679408"/>
                  </a:lnTo>
                  <a:lnTo>
                    <a:pt x="982929" y="690592"/>
                  </a:lnTo>
                  <a:lnTo>
                    <a:pt x="983672" y="703639"/>
                  </a:lnTo>
                  <a:lnTo>
                    <a:pt x="982929" y="715755"/>
                  </a:lnTo>
                  <a:lnTo>
                    <a:pt x="981445" y="730666"/>
                  </a:lnTo>
                  <a:lnTo>
                    <a:pt x="979220" y="749306"/>
                  </a:lnTo>
                  <a:lnTo>
                    <a:pt x="977737" y="763285"/>
                  </a:lnTo>
                  <a:lnTo>
                    <a:pt x="977737" y="768877"/>
                  </a:lnTo>
                  <a:lnTo>
                    <a:pt x="976252" y="787517"/>
                  </a:lnTo>
                  <a:lnTo>
                    <a:pt x="974769" y="794972"/>
                  </a:lnTo>
                  <a:lnTo>
                    <a:pt x="973286" y="799632"/>
                  </a:lnTo>
                  <a:lnTo>
                    <a:pt x="972544" y="806156"/>
                  </a:lnTo>
                  <a:lnTo>
                    <a:pt x="972544" y="813612"/>
                  </a:lnTo>
                  <a:lnTo>
                    <a:pt x="971802" y="821068"/>
                  </a:lnTo>
                  <a:lnTo>
                    <a:pt x="971059" y="830387"/>
                  </a:lnTo>
                  <a:lnTo>
                    <a:pt x="972544" y="838775"/>
                  </a:lnTo>
                  <a:lnTo>
                    <a:pt x="972544" y="844367"/>
                  </a:lnTo>
                  <a:lnTo>
                    <a:pt x="972544" y="848095"/>
                  </a:lnTo>
                  <a:lnTo>
                    <a:pt x="971802" y="849959"/>
                  </a:lnTo>
                  <a:lnTo>
                    <a:pt x="970318" y="850891"/>
                  </a:lnTo>
                  <a:lnTo>
                    <a:pt x="968093" y="849959"/>
                  </a:lnTo>
                  <a:lnTo>
                    <a:pt x="967351" y="847163"/>
                  </a:lnTo>
                  <a:lnTo>
                    <a:pt x="967351" y="843435"/>
                  </a:lnTo>
                  <a:lnTo>
                    <a:pt x="968093" y="837843"/>
                  </a:lnTo>
                  <a:lnTo>
                    <a:pt x="966609" y="837843"/>
                  </a:lnTo>
                  <a:lnTo>
                    <a:pt x="965125" y="838775"/>
                  </a:lnTo>
                  <a:lnTo>
                    <a:pt x="963641" y="841571"/>
                  </a:lnTo>
                  <a:lnTo>
                    <a:pt x="962900" y="849027"/>
                  </a:lnTo>
                  <a:lnTo>
                    <a:pt x="962158" y="854619"/>
                  </a:lnTo>
                  <a:lnTo>
                    <a:pt x="960675" y="857415"/>
                  </a:lnTo>
                  <a:lnTo>
                    <a:pt x="956223" y="860211"/>
                  </a:lnTo>
                  <a:lnTo>
                    <a:pt x="954740" y="863938"/>
                  </a:lnTo>
                  <a:lnTo>
                    <a:pt x="953255" y="873258"/>
                  </a:lnTo>
                  <a:lnTo>
                    <a:pt x="950289" y="875122"/>
                  </a:lnTo>
                  <a:lnTo>
                    <a:pt x="948805" y="876986"/>
                  </a:lnTo>
                  <a:lnTo>
                    <a:pt x="947320" y="879782"/>
                  </a:lnTo>
                  <a:lnTo>
                    <a:pt x="947320" y="885374"/>
                  </a:lnTo>
                  <a:lnTo>
                    <a:pt x="947320" y="888170"/>
                  </a:lnTo>
                  <a:lnTo>
                    <a:pt x="945838" y="891898"/>
                  </a:lnTo>
                  <a:lnTo>
                    <a:pt x="943612" y="896557"/>
                  </a:lnTo>
                  <a:lnTo>
                    <a:pt x="942870" y="902149"/>
                  </a:lnTo>
                  <a:lnTo>
                    <a:pt x="944354" y="908673"/>
                  </a:lnTo>
                  <a:lnTo>
                    <a:pt x="946579" y="913333"/>
                  </a:lnTo>
                  <a:lnTo>
                    <a:pt x="946579" y="917061"/>
                  </a:lnTo>
                  <a:lnTo>
                    <a:pt x="945838" y="919857"/>
                  </a:lnTo>
                  <a:lnTo>
                    <a:pt x="939161" y="923585"/>
                  </a:lnTo>
                  <a:lnTo>
                    <a:pt x="938419" y="928245"/>
                  </a:lnTo>
                  <a:lnTo>
                    <a:pt x="936935" y="930109"/>
                  </a:lnTo>
                  <a:lnTo>
                    <a:pt x="933968" y="932904"/>
                  </a:lnTo>
                  <a:lnTo>
                    <a:pt x="932484" y="938496"/>
                  </a:lnTo>
                  <a:lnTo>
                    <a:pt x="931743" y="941292"/>
                  </a:lnTo>
                  <a:lnTo>
                    <a:pt x="928033" y="939428"/>
                  </a:lnTo>
                  <a:lnTo>
                    <a:pt x="925808" y="940360"/>
                  </a:lnTo>
                  <a:lnTo>
                    <a:pt x="924324" y="944088"/>
                  </a:lnTo>
                  <a:lnTo>
                    <a:pt x="922099" y="944088"/>
                  </a:lnTo>
                  <a:lnTo>
                    <a:pt x="916906" y="939428"/>
                  </a:lnTo>
                  <a:lnTo>
                    <a:pt x="913197" y="938496"/>
                  </a:lnTo>
                  <a:lnTo>
                    <a:pt x="911713" y="939428"/>
                  </a:lnTo>
                  <a:lnTo>
                    <a:pt x="912455" y="944088"/>
                  </a:lnTo>
                  <a:lnTo>
                    <a:pt x="910229" y="945952"/>
                  </a:lnTo>
                  <a:lnTo>
                    <a:pt x="907263" y="945952"/>
                  </a:lnTo>
                  <a:lnTo>
                    <a:pt x="901328" y="947816"/>
                  </a:lnTo>
                  <a:lnTo>
                    <a:pt x="896877" y="951544"/>
                  </a:lnTo>
                  <a:lnTo>
                    <a:pt x="886491" y="951544"/>
                  </a:lnTo>
                  <a:lnTo>
                    <a:pt x="882040" y="948748"/>
                  </a:lnTo>
                  <a:lnTo>
                    <a:pt x="879072" y="947816"/>
                  </a:lnTo>
                  <a:lnTo>
                    <a:pt x="873138" y="947816"/>
                  </a:lnTo>
                  <a:lnTo>
                    <a:pt x="866462" y="953408"/>
                  </a:lnTo>
                  <a:lnTo>
                    <a:pt x="864235" y="954340"/>
                  </a:lnTo>
                  <a:lnTo>
                    <a:pt x="860527" y="955272"/>
                  </a:lnTo>
                  <a:lnTo>
                    <a:pt x="853850" y="954340"/>
                  </a:lnTo>
                  <a:lnTo>
                    <a:pt x="848658" y="956204"/>
                  </a:lnTo>
                  <a:lnTo>
                    <a:pt x="845690" y="955272"/>
                  </a:lnTo>
                  <a:lnTo>
                    <a:pt x="842723" y="951544"/>
                  </a:lnTo>
                  <a:lnTo>
                    <a:pt x="838272" y="944088"/>
                  </a:lnTo>
                  <a:lnTo>
                    <a:pt x="836788" y="938496"/>
                  </a:lnTo>
                  <a:lnTo>
                    <a:pt x="836045" y="933836"/>
                  </a:lnTo>
                  <a:lnTo>
                    <a:pt x="836788" y="928245"/>
                  </a:lnTo>
                  <a:lnTo>
                    <a:pt x="838272" y="925449"/>
                  </a:lnTo>
                  <a:lnTo>
                    <a:pt x="841238" y="924517"/>
                  </a:lnTo>
                  <a:lnTo>
                    <a:pt x="844207" y="925449"/>
                  </a:lnTo>
                  <a:lnTo>
                    <a:pt x="846431" y="928245"/>
                  </a:lnTo>
                  <a:lnTo>
                    <a:pt x="849400" y="932904"/>
                  </a:lnTo>
                  <a:lnTo>
                    <a:pt x="853108" y="937564"/>
                  </a:lnTo>
                  <a:lnTo>
                    <a:pt x="856817" y="939428"/>
                  </a:lnTo>
                  <a:lnTo>
                    <a:pt x="860527" y="941292"/>
                  </a:lnTo>
                  <a:lnTo>
                    <a:pt x="864977" y="939428"/>
                  </a:lnTo>
                  <a:lnTo>
                    <a:pt x="867945" y="937564"/>
                  </a:lnTo>
                  <a:lnTo>
                    <a:pt x="869428" y="935700"/>
                  </a:lnTo>
                  <a:lnTo>
                    <a:pt x="868687" y="931973"/>
                  </a:lnTo>
                  <a:lnTo>
                    <a:pt x="869428" y="929176"/>
                  </a:lnTo>
                  <a:lnTo>
                    <a:pt x="870170" y="926381"/>
                  </a:lnTo>
                  <a:lnTo>
                    <a:pt x="870170" y="924517"/>
                  </a:lnTo>
                  <a:lnTo>
                    <a:pt x="868687" y="923585"/>
                  </a:lnTo>
                  <a:lnTo>
                    <a:pt x="864235" y="924517"/>
                  </a:lnTo>
                  <a:lnTo>
                    <a:pt x="862010" y="924517"/>
                  </a:lnTo>
                  <a:lnTo>
                    <a:pt x="861269" y="923585"/>
                  </a:lnTo>
                  <a:lnTo>
                    <a:pt x="859784" y="919857"/>
                  </a:lnTo>
                  <a:lnTo>
                    <a:pt x="857559" y="918925"/>
                  </a:lnTo>
                  <a:lnTo>
                    <a:pt x="856817" y="918925"/>
                  </a:lnTo>
                  <a:lnTo>
                    <a:pt x="851624" y="915197"/>
                  </a:lnTo>
                  <a:lnTo>
                    <a:pt x="850141" y="915197"/>
                  </a:lnTo>
                  <a:lnTo>
                    <a:pt x="846431" y="916129"/>
                  </a:lnTo>
                  <a:lnTo>
                    <a:pt x="844948" y="915197"/>
                  </a:lnTo>
                  <a:lnTo>
                    <a:pt x="839756" y="912401"/>
                  </a:lnTo>
                  <a:lnTo>
                    <a:pt x="837530" y="908673"/>
                  </a:lnTo>
                  <a:lnTo>
                    <a:pt x="836788" y="900285"/>
                  </a:lnTo>
                  <a:lnTo>
                    <a:pt x="834563" y="897489"/>
                  </a:lnTo>
                  <a:lnTo>
                    <a:pt x="831595" y="893762"/>
                  </a:lnTo>
                  <a:lnTo>
                    <a:pt x="830853" y="891898"/>
                  </a:lnTo>
                  <a:lnTo>
                    <a:pt x="832337" y="888170"/>
                  </a:lnTo>
                  <a:lnTo>
                    <a:pt x="831595" y="886306"/>
                  </a:lnTo>
                  <a:lnTo>
                    <a:pt x="827886" y="884442"/>
                  </a:lnTo>
                  <a:lnTo>
                    <a:pt x="827144" y="881646"/>
                  </a:lnTo>
                  <a:lnTo>
                    <a:pt x="822693" y="870462"/>
                  </a:lnTo>
                  <a:lnTo>
                    <a:pt x="818984" y="865802"/>
                  </a:lnTo>
                  <a:lnTo>
                    <a:pt x="816758" y="863006"/>
                  </a:lnTo>
                  <a:lnTo>
                    <a:pt x="813049" y="852755"/>
                  </a:lnTo>
                  <a:lnTo>
                    <a:pt x="810082" y="847163"/>
                  </a:lnTo>
                  <a:lnTo>
                    <a:pt x="806372" y="842503"/>
                  </a:lnTo>
                  <a:lnTo>
                    <a:pt x="799696" y="836911"/>
                  </a:lnTo>
                  <a:lnTo>
                    <a:pt x="794503" y="834115"/>
                  </a:lnTo>
                  <a:lnTo>
                    <a:pt x="791537" y="833183"/>
                  </a:lnTo>
                  <a:lnTo>
                    <a:pt x="789310" y="829456"/>
                  </a:lnTo>
                  <a:lnTo>
                    <a:pt x="786344" y="829456"/>
                  </a:lnTo>
                  <a:lnTo>
                    <a:pt x="784860" y="831319"/>
                  </a:lnTo>
                  <a:lnTo>
                    <a:pt x="780409" y="828523"/>
                  </a:lnTo>
                  <a:lnTo>
                    <a:pt x="777440" y="829456"/>
                  </a:lnTo>
                  <a:lnTo>
                    <a:pt x="775216" y="828523"/>
                  </a:lnTo>
                  <a:lnTo>
                    <a:pt x="772249" y="827592"/>
                  </a:lnTo>
                  <a:lnTo>
                    <a:pt x="770023" y="828523"/>
                  </a:lnTo>
                  <a:lnTo>
                    <a:pt x="767797" y="828523"/>
                  </a:lnTo>
                  <a:lnTo>
                    <a:pt x="766314" y="827592"/>
                  </a:lnTo>
                  <a:lnTo>
                    <a:pt x="762605" y="824796"/>
                  </a:lnTo>
                  <a:lnTo>
                    <a:pt x="758153" y="814544"/>
                  </a:lnTo>
                  <a:lnTo>
                    <a:pt x="752961" y="793109"/>
                  </a:lnTo>
                  <a:lnTo>
                    <a:pt x="749993" y="776333"/>
                  </a:lnTo>
                  <a:lnTo>
                    <a:pt x="749252" y="767013"/>
                  </a:lnTo>
                  <a:lnTo>
                    <a:pt x="749252" y="761421"/>
                  </a:lnTo>
                  <a:lnTo>
                    <a:pt x="749252" y="753966"/>
                  </a:lnTo>
                  <a:lnTo>
                    <a:pt x="749252" y="750238"/>
                  </a:lnTo>
                  <a:lnTo>
                    <a:pt x="746284" y="747442"/>
                  </a:lnTo>
                  <a:lnTo>
                    <a:pt x="746284" y="744646"/>
                  </a:lnTo>
                  <a:lnTo>
                    <a:pt x="746284" y="740918"/>
                  </a:lnTo>
                  <a:lnTo>
                    <a:pt x="744800" y="740918"/>
                  </a:lnTo>
                  <a:lnTo>
                    <a:pt x="741091" y="742782"/>
                  </a:lnTo>
                  <a:lnTo>
                    <a:pt x="738866" y="741850"/>
                  </a:lnTo>
                  <a:lnTo>
                    <a:pt x="734414" y="735326"/>
                  </a:lnTo>
                  <a:lnTo>
                    <a:pt x="731448" y="735326"/>
                  </a:lnTo>
                  <a:lnTo>
                    <a:pt x="729221" y="731598"/>
                  </a:lnTo>
                  <a:lnTo>
                    <a:pt x="729221" y="729734"/>
                  </a:lnTo>
                  <a:lnTo>
                    <a:pt x="732190" y="726938"/>
                  </a:lnTo>
                  <a:lnTo>
                    <a:pt x="731448" y="725074"/>
                  </a:lnTo>
                  <a:lnTo>
                    <a:pt x="727739" y="725074"/>
                  </a:lnTo>
                  <a:lnTo>
                    <a:pt x="724029" y="725074"/>
                  </a:lnTo>
                  <a:lnTo>
                    <a:pt x="722546" y="723210"/>
                  </a:lnTo>
                  <a:lnTo>
                    <a:pt x="721804" y="719483"/>
                  </a:lnTo>
                  <a:lnTo>
                    <a:pt x="721804" y="712959"/>
                  </a:lnTo>
                  <a:lnTo>
                    <a:pt x="720320" y="709231"/>
                  </a:lnTo>
                  <a:lnTo>
                    <a:pt x="718094" y="706435"/>
                  </a:lnTo>
                  <a:lnTo>
                    <a:pt x="717353" y="702707"/>
                  </a:lnTo>
                  <a:lnTo>
                    <a:pt x="718094" y="695251"/>
                  </a:lnTo>
                  <a:lnTo>
                    <a:pt x="719578" y="690592"/>
                  </a:lnTo>
                  <a:lnTo>
                    <a:pt x="721804" y="685000"/>
                  </a:lnTo>
                  <a:lnTo>
                    <a:pt x="720320" y="674748"/>
                  </a:lnTo>
                  <a:lnTo>
                    <a:pt x="718094" y="670088"/>
                  </a:lnTo>
                  <a:lnTo>
                    <a:pt x="715869" y="666360"/>
                  </a:lnTo>
                  <a:lnTo>
                    <a:pt x="716611" y="664496"/>
                  </a:lnTo>
                  <a:lnTo>
                    <a:pt x="718094" y="662632"/>
                  </a:lnTo>
                  <a:lnTo>
                    <a:pt x="724029" y="660768"/>
                  </a:lnTo>
                  <a:lnTo>
                    <a:pt x="725513" y="658904"/>
                  </a:lnTo>
                  <a:lnTo>
                    <a:pt x="725513" y="656108"/>
                  </a:lnTo>
                  <a:lnTo>
                    <a:pt x="724029" y="655176"/>
                  </a:lnTo>
                  <a:lnTo>
                    <a:pt x="720320" y="657040"/>
                  </a:lnTo>
                  <a:lnTo>
                    <a:pt x="717353" y="657972"/>
                  </a:lnTo>
                  <a:lnTo>
                    <a:pt x="715127" y="657972"/>
                  </a:lnTo>
                  <a:lnTo>
                    <a:pt x="713644" y="657972"/>
                  </a:lnTo>
                  <a:lnTo>
                    <a:pt x="710676" y="657972"/>
                  </a:lnTo>
                  <a:lnTo>
                    <a:pt x="708451" y="658904"/>
                  </a:lnTo>
                  <a:lnTo>
                    <a:pt x="699549" y="652381"/>
                  </a:lnTo>
                  <a:lnTo>
                    <a:pt x="697323" y="651448"/>
                  </a:lnTo>
                  <a:lnTo>
                    <a:pt x="696581" y="652381"/>
                  </a:lnTo>
                  <a:lnTo>
                    <a:pt x="696581" y="656108"/>
                  </a:lnTo>
                  <a:lnTo>
                    <a:pt x="698807" y="658904"/>
                  </a:lnTo>
                  <a:lnTo>
                    <a:pt x="707709" y="671020"/>
                  </a:lnTo>
                  <a:lnTo>
                    <a:pt x="709193" y="675680"/>
                  </a:lnTo>
                  <a:lnTo>
                    <a:pt x="709193" y="681272"/>
                  </a:lnTo>
                  <a:lnTo>
                    <a:pt x="707709" y="682204"/>
                  </a:lnTo>
                  <a:lnTo>
                    <a:pt x="704000" y="681272"/>
                  </a:lnTo>
                  <a:lnTo>
                    <a:pt x="702516" y="680340"/>
                  </a:lnTo>
                  <a:lnTo>
                    <a:pt x="699549" y="680340"/>
                  </a:lnTo>
                  <a:lnTo>
                    <a:pt x="698065" y="681272"/>
                  </a:lnTo>
                  <a:lnTo>
                    <a:pt x="695840" y="677544"/>
                  </a:lnTo>
                  <a:lnTo>
                    <a:pt x="693614" y="678476"/>
                  </a:lnTo>
                  <a:lnTo>
                    <a:pt x="692130" y="675680"/>
                  </a:lnTo>
                  <a:lnTo>
                    <a:pt x="686937" y="669156"/>
                  </a:lnTo>
                  <a:lnTo>
                    <a:pt x="685455" y="661700"/>
                  </a:lnTo>
                  <a:lnTo>
                    <a:pt x="683228" y="659836"/>
                  </a:lnTo>
                  <a:lnTo>
                    <a:pt x="680262" y="657040"/>
                  </a:lnTo>
                  <a:lnTo>
                    <a:pt x="677293" y="652381"/>
                  </a:lnTo>
                  <a:lnTo>
                    <a:pt x="675069" y="646789"/>
                  </a:lnTo>
                  <a:lnTo>
                    <a:pt x="669876" y="639333"/>
                  </a:lnTo>
                  <a:lnTo>
                    <a:pt x="668392" y="635605"/>
                  </a:lnTo>
                  <a:lnTo>
                    <a:pt x="668392" y="632809"/>
                  </a:lnTo>
                  <a:lnTo>
                    <a:pt x="669134" y="627217"/>
                  </a:lnTo>
                  <a:lnTo>
                    <a:pt x="667650" y="622557"/>
                  </a:lnTo>
                  <a:lnTo>
                    <a:pt x="663199" y="615102"/>
                  </a:lnTo>
                  <a:lnTo>
                    <a:pt x="659489" y="602986"/>
                  </a:lnTo>
                  <a:lnTo>
                    <a:pt x="657264" y="595530"/>
                  </a:lnTo>
                  <a:lnTo>
                    <a:pt x="657264" y="589006"/>
                  </a:lnTo>
                  <a:lnTo>
                    <a:pt x="656523" y="585278"/>
                  </a:lnTo>
                  <a:lnTo>
                    <a:pt x="652071" y="581550"/>
                  </a:lnTo>
                  <a:lnTo>
                    <a:pt x="649104" y="578755"/>
                  </a:lnTo>
                  <a:lnTo>
                    <a:pt x="643170" y="576891"/>
                  </a:lnTo>
                  <a:lnTo>
                    <a:pt x="642427" y="575027"/>
                  </a:lnTo>
                  <a:lnTo>
                    <a:pt x="643911" y="568503"/>
                  </a:lnTo>
                  <a:lnTo>
                    <a:pt x="644653" y="565707"/>
                  </a:lnTo>
                  <a:lnTo>
                    <a:pt x="645395" y="565707"/>
                  </a:lnTo>
                  <a:lnTo>
                    <a:pt x="648362" y="565707"/>
                  </a:lnTo>
                  <a:lnTo>
                    <a:pt x="654297" y="566639"/>
                  </a:lnTo>
                  <a:lnTo>
                    <a:pt x="655039" y="564775"/>
                  </a:lnTo>
                  <a:lnTo>
                    <a:pt x="654297" y="558251"/>
                  </a:lnTo>
                  <a:lnTo>
                    <a:pt x="653555" y="557319"/>
                  </a:lnTo>
                  <a:lnTo>
                    <a:pt x="652813" y="555455"/>
                  </a:lnTo>
                  <a:lnTo>
                    <a:pt x="653555" y="553591"/>
                  </a:lnTo>
                  <a:lnTo>
                    <a:pt x="656523" y="550795"/>
                  </a:lnTo>
                  <a:lnTo>
                    <a:pt x="657264" y="547068"/>
                  </a:lnTo>
                  <a:lnTo>
                    <a:pt x="657264" y="545204"/>
                  </a:lnTo>
                  <a:lnTo>
                    <a:pt x="658006" y="543340"/>
                  </a:lnTo>
                  <a:lnTo>
                    <a:pt x="660232" y="542408"/>
                  </a:lnTo>
                  <a:lnTo>
                    <a:pt x="663199" y="540544"/>
                  </a:lnTo>
                  <a:lnTo>
                    <a:pt x="665424" y="537748"/>
                  </a:lnTo>
                  <a:lnTo>
                    <a:pt x="668392" y="535884"/>
                  </a:lnTo>
                  <a:lnTo>
                    <a:pt x="669134" y="534020"/>
                  </a:lnTo>
                  <a:lnTo>
                    <a:pt x="668392" y="530292"/>
                  </a:lnTo>
                  <a:lnTo>
                    <a:pt x="668392" y="528428"/>
                  </a:lnTo>
                  <a:lnTo>
                    <a:pt x="669876" y="526564"/>
                  </a:lnTo>
                  <a:lnTo>
                    <a:pt x="674327" y="524700"/>
                  </a:lnTo>
                  <a:lnTo>
                    <a:pt x="680262" y="514448"/>
                  </a:lnTo>
                  <a:lnTo>
                    <a:pt x="679520" y="511653"/>
                  </a:lnTo>
                  <a:lnTo>
                    <a:pt x="678778" y="509789"/>
                  </a:lnTo>
                  <a:lnTo>
                    <a:pt x="677293" y="507925"/>
                  </a:lnTo>
                  <a:lnTo>
                    <a:pt x="676551" y="503265"/>
                  </a:lnTo>
                  <a:lnTo>
                    <a:pt x="677293" y="498605"/>
                  </a:lnTo>
                  <a:lnTo>
                    <a:pt x="674327" y="497673"/>
                  </a:lnTo>
                  <a:lnTo>
                    <a:pt x="673585" y="495809"/>
                  </a:lnTo>
                  <a:lnTo>
                    <a:pt x="672101" y="495809"/>
                  </a:lnTo>
                  <a:lnTo>
                    <a:pt x="670617" y="496741"/>
                  </a:lnTo>
                  <a:lnTo>
                    <a:pt x="669876" y="500469"/>
                  </a:lnTo>
                  <a:lnTo>
                    <a:pt x="667650" y="504197"/>
                  </a:lnTo>
                  <a:lnTo>
                    <a:pt x="668392" y="510721"/>
                  </a:lnTo>
                  <a:lnTo>
                    <a:pt x="667650" y="513516"/>
                  </a:lnTo>
                  <a:lnTo>
                    <a:pt x="666167" y="515380"/>
                  </a:lnTo>
                  <a:lnTo>
                    <a:pt x="663941" y="514448"/>
                  </a:lnTo>
                  <a:lnTo>
                    <a:pt x="662457" y="513516"/>
                  </a:lnTo>
                  <a:lnTo>
                    <a:pt x="660232" y="509789"/>
                  </a:lnTo>
                  <a:lnTo>
                    <a:pt x="660232" y="506061"/>
                  </a:lnTo>
                  <a:lnTo>
                    <a:pt x="660232" y="500469"/>
                  </a:lnTo>
                  <a:lnTo>
                    <a:pt x="660232" y="495809"/>
                  </a:lnTo>
                  <a:lnTo>
                    <a:pt x="657264" y="493013"/>
                  </a:lnTo>
                  <a:lnTo>
                    <a:pt x="652071" y="491149"/>
                  </a:lnTo>
                  <a:lnTo>
                    <a:pt x="649846" y="488353"/>
                  </a:lnTo>
                  <a:lnTo>
                    <a:pt x="647620" y="486489"/>
                  </a:lnTo>
                  <a:lnTo>
                    <a:pt x="645395" y="487421"/>
                  </a:lnTo>
                  <a:lnTo>
                    <a:pt x="644653" y="487421"/>
                  </a:lnTo>
                  <a:lnTo>
                    <a:pt x="642427" y="485557"/>
                  </a:lnTo>
                  <a:lnTo>
                    <a:pt x="641686" y="482761"/>
                  </a:lnTo>
                  <a:lnTo>
                    <a:pt x="640202" y="481829"/>
                  </a:lnTo>
                  <a:lnTo>
                    <a:pt x="639460" y="482761"/>
                  </a:lnTo>
                  <a:lnTo>
                    <a:pt x="638718" y="489285"/>
                  </a:lnTo>
                  <a:lnTo>
                    <a:pt x="638718" y="493013"/>
                  </a:lnTo>
                  <a:lnTo>
                    <a:pt x="637235" y="494877"/>
                  </a:lnTo>
                  <a:lnTo>
                    <a:pt x="635751" y="495809"/>
                  </a:lnTo>
                  <a:lnTo>
                    <a:pt x="635751" y="499537"/>
                  </a:lnTo>
                  <a:lnTo>
                    <a:pt x="637235" y="500469"/>
                  </a:lnTo>
                  <a:lnTo>
                    <a:pt x="643170" y="502333"/>
                  </a:lnTo>
                  <a:lnTo>
                    <a:pt x="645395" y="506993"/>
                  </a:lnTo>
                  <a:lnTo>
                    <a:pt x="648362" y="507925"/>
                  </a:lnTo>
                  <a:lnTo>
                    <a:pt x="649104" y="509789"/>
                  </a:lnTo>
                  <a:lnTo>
                    <a:pt x="647620" y="511653"/>
                  </a:lnTo>
                  <a:lnTo>
                    <a:pt x="647620" y="512584"/>
                  </a:lnTo>
                  <a:lnTo>
                    <a:pt x="648362" y="516312"/>
                  </a:lnTo>
                  <a:lnTo>
                    <a:pt x="648362" y="520972"/>
                  </a:lnTo>
                  <a:lnTo>
                    <a:pt x="647620" y="523768"/>
                  </a:lnTo>
                  <a:lnTo>
                    <a:pt x="647620" y="525632"/>
                  </a:lnTo>
                  <a:lnTo>
                    <a:pt x="647620" y="530292"/>
                  </a:lnTo>
                  <a:lnTo>
                    <a:pt x="646879" y="534020"/>
                  </a:lnTo>
                  <a:lnTo>
                    <a:pt x="644653" y="534952"/>
                  </a:lnTo>
                  <a:lnTo>
                    <a:pt x="641686" y="534952"/>
                  </a:lnTo>
                  <a:lnTo>
                    <a:pt x="640202" y="533088"/>
                  </a:lnTo>
                  <a:lnTo>
                    <a:pt x="639460" y="531224"/>
                  </a:lnTo>
                  <a:lnTo>
                    <a:pt x="637235" y="530292"/>
                  </a:lnTo>
                  <a:lnTo>
                    <a:pt x="635009" y="529360"/>
                  </a:lnTo>
                  <a:lnTo>
                    <a:pt x="632783" y="527496"/>
                  </a:lnTo>
                  <a:lnTo>
                    <a:pt x="632043" y="525632"/>
                  </a:lnTo>
                  <a:lnTo>
                    <a:pt x="630558" y="516312"/>
                  </a:lnTo>
                  <a:lnTo>
                    <a:pt x="629816" y="514448"/>
                  </a:lnTo>
                  <a:lnTo>
                    <a:pt x="628332" y="513516"/>
                  </a:lnTo>
                  <a:lnTo>
                    <a:pt x="626108" y="513516"/>
                  </a:lnTo>
                  <a:lnTo>
                    <a:pt x="625366" y="516312"/>
                  </a:lnTo>
                  <a:lnTo>
                    <a:pt x="623881" y="516312"/>
                  </a:lnTo>
                  <a:lnTo>
                    <a:pt x="623139" y="515380"/>
                  </a:lnTo>
                  <a:lnTo>
                    <a:pt x="620915" y="510721"/>
                  </a:lnTo>
                  <a:lnTo>
                    <a:pt x="620173" y="505129"/>
                  </a:lnTo>
                  <a:lnTo>
                    <a:pt x="620173" y="501401"/>
                  </a:lnTo>
                  <a:lnTo>
                    <a:pt x="622398" y="495809"/>
                  </a:lnTo>
                  <a:lnTo>
                    <a:pt x="626108" y="487421"/>
                  </a:lnTo>
                  <a:lnTo>
                    <a:pt x="628332" y="480897"/>
                  </a:lnTo>
                  <a:lnTo>
                    <a:pt x="628332" y="474374"/>
                  </a:lnTo>
                  <a:lnTo>
                    <a:pt x="628332" y="468782"/>
                  </a:lnTo>
                  <a:lnTo>
                    <a:pt x="626850" y="461326"/>
                  </a:lnTo>
                  <a:lnTo>
                    <a:pt x="626850" y="458530"/>
                  </a:lnTo>
                  <a:lnTo>
                    <a:pt x="629816" y="454802"/>
                  </a:lnTo>
                  <a:lnTo>
                    <a:pt x="634267" y="445483"/>
                  </a:lnTo>
                  <a:lnTo>
                    <a:pt x="635009" y="444551"/>
                  </a:lnTo>
                  <a:lnTo>
                    <a:pt x="635751" y="439891"/>
                  </a:lnTo>
                  <a:lnTo>
                    <a:pt x="635751" y="433367"/>
                  </a:lnTo>
                  <a:lnTo>
                    <a:pt x="637235" y="428707"/>
                  </a:lnTo>
                  <a:lnTo>
                    <a:pt x="638718" y="424979"/>
                  </a:lnTo>
                  <a:lnTo>
                    <a:pt x="639460" y="421251"/>
                  </a:lnTo>
                  <a:lnTo>
                    <a:pt x="641686" y="417523"/>
                  </a:lnTo>
                  <a:lnTo>
                    <a:pt x="642427" y="414728"/>
                  </a:lnTo>
                  <a:lnTo>
                    <a:pt x="640944" y="411931"/>
                  </a:lnTo>
                  <a:lnTo>
                    <a:pt x="642427" y="405408"/>
                  </a:lnTo>
                  <a:lnTo>
                    <a:pt x="643911" y="403544"/>
                  </a:lnTo>
                  <a:lnTo>
                    <a:pt x="644653" y="399816"/>
                  </a:lnTo>
                  <a:lnTo>
                    <a:pt x="644653" y="394224"/>
                  </a:lnTo>
                  <a:lnTo>
                    <a:pt x="643170" y="388632"/>
                  </a:lnTo>
                  <a:lnTo>
                    <a:pt x="643170" y="384904"/>
                  </a:lnTo>
                  <a:lnTo>
                    <a:pt x="643911" y="382109"/>
                  </a:lnTo>
                  <a:lnTo>
                    <a:pt x="645395" y="380244"/>
                  </a:lnTo>
                  <a:lnTo>
                    <a:pt x="647620" y="375585"/>
                  </a:lnTo>
                  <a:lnTo>
                    <a:pt x="647620" y="372788"/>
                  </a:lnTo>
                  <a:lnTo>
                    <a:pt x="645395" y="369060"/>
                  </a:lnTo>
                  <a:lnTo>
                    <a:pt x="645395" y="366265"/>
                  </a:lnTo>
                  <a:lnTo>
                    <a:pt x="646879" y="363469"/>
                  </a:lnTo>
                  <a:lnTo>
                    <a:pt x="646879" y="361605"/>
                  </a:lnTo>
                  <a:lnTo>
                    <a:pt x="646879" y="358809"/>
                  </a:lnTo>
                  <a:lnTo>
                    <a:pt x="643911" y="357877"/>
                  </a:lnTo>
                  <a:lnTo>
                    <a:pt x="641686" y="356945"/>
                  </a:lnTo>
                  <a:lnTo>
                    <a:pt x="640202" y="355081"/>
                  </a:lnTo>
                  <a:lnTo>
                    <a:pt x="640202" y="353217"/>
                  </a:lnTo>
                  <a:lnTo>
                    <a:pt x="640202" y="352285"/>
                  </a:lnTo>
                  <a:lnTo>
                    <a:pt x="640944" y="349489"/>
                  </a:lnTo>
                  <a:lnTo>
                    <a:pt x="642427" y="348558"/>
                  </a:lnTo>
                  <a:lnTo>
                    <a:pt x="645395" y="348558"/>
                  </a:lnTo>
                  <a:lnTo>
                    <a:pt x="647620" y="348558"/>
                  </a:lnTo>
                  <a:lnTo>
                    <a:pt x="649104" y="346693"/>
                  </a:lnTo>
                  <a:lnTo>
                    <a:pt x="649846" y="344830"/>
                  </a:lnTo>
                  <a:lnTo>
                    <a:pt x="648362" y="342965"/>
                  </a:lnTo>
                  <a:lnTo>
                    <a:pt x="645395" y="339237"/>
                  </a:lnTo>
                  <a:lnTo>
                    <a:pt x="640202" y="336441"/>
                  </a:lnTo>
                  <a:lnTo>
                    <a:pt x="637976" y="333646"/>
                  </a:lnTo>
                  <a:lnTo>
                    <a:pt x="636493" y="331782"/>
                  </a:lnTo>
                  <a:lnTo>
                    <a:pt x="636493" y="327122"/>
                  </a:lnTo>
                  <a:lnTo>
                    <a:pt x="635009" y="325258"/>
                  </a:lnTo>
                  <a:lnTo>
                    <a:pt x="633525" y="321530"/>
                  </a:lnTo>
                  <a:lnTo>
                    <a:pt x="634267" y="317802"/>
                  </a:lnTo>
                  <a:lnTo>
                    <a:pt x="634267" y="315938"/>
                  </a:lnTo>
                  <a:lnTo>
                    <a:pt x="633525" y="315007"/>
                  </a:lnTo>
                  <a:lnTo>
                    <a:pt x="632043" y="313142"/>
                  </a:lnTo>
                  <a:lnTo>
                    <a:pt x="627591" y="312210"/>
                  </a:lnTo>
                  <a:lnTo>
                    <a:pt x="626108" y="311279"/>
                  </a:lnTo>
                  <a:lnTo>
                    <a:pt x="625366" y="307551"/>
                  </a:lnTo>
                  <a:lnTo>
                    <a:pt x="626108" y="303823"/>
                  </a:lnTo>
                  <a:lnTo>
                    <a:pt x="626850" y="301958"/>
                  </a:lnTo>
                  <a:lnTo>
                    <a:pt x="625366" y="299162"/>
                  </a:lnTo>
                  <a:lnTo>
                    <a:pt x="620173" y="298231"/>
                  </a:lnTo>
                  <a:lnTo>
                    <a:pt x="615722" y="298231"/>
                  </a:lnTo>
                  <a:lnTo>
                    <a:pt x="603852" y="296367"/>
                  </a:lnTo>
                  <a:lnTo>
                    <a:pt x="599401" y="296367"/>
                  </a:lnTo>
                  <a:lnTo>
                    <a:pt x="594950" y="294503"/>
                  </a:lnTo>
                  <a:lnTo>
                    <a:pt x="591983" y="292639"/>
                  </a:lnTo>
                  <a:lnTo>
                    <a:pt x="591241" y="289843"/>
                  </a:lnTo>
                  <a:lnTo>
                    <a:pt x="591241" y="287047"/>
                  </a:lnTo>
                  <a:lnTo>
                    <a:pt x="591983" y="284251"/>
                  </a:lnTo>
                  <a:lnTo>
                    <a:pt x="589015" y="279591"/>
                  </a:lnTo>
                  <a:lnTo>
                    <a:pt x="585306" y="278659"/>
                  </a:lnTo>
                  <a:lnTo>
                    <a:pt x="582339" y="278659"/>
                  </a:lnTo>
                  <a:lnTo>
                    <a:pt x="580855" y="276795"/>
                  </a:lnTo>
                  <a:lnTo>
                    <a:pt x="579371" y="272135"/>
                  </a:lnTo>
                  <a:lnTo>
                    <a:pt x="579371" y="267476"/>
                  </a:lnTo>
                  <a:lnTo>
                    <a:pt x="576404" y="261883"/>
                  </a:lnTo>
                  <a:lnTo>
                    <a:pt x="573438" y="258156"/>
                  </a:lnTo>
                  <a:lnTo>
                    <a:pt x="570469" y="255360"/>
                  </a:lnTo>
                  <a:lnTo>
                    <a:pt x="568245" y="254428"/>
                  </a:lnTo>
                  <a:lnTo>
                    <a:pt x="566018" y="254428"/>
                  </a:lnTo>
                  <a:lnTo>
                    <a:pt x="564535" y="254428"/>
                  </a:lnTo>
                  <a:lnTo>
                    <a:pt x="562310" y="255360"/>
                  </a:lnTo>
                  <a:lnTo>
                    <a:pt x="560826" y="252564"/>
                  </a:lnTo>
                  <a:lnTo>
                    <a:pt x="560083" y="249768"/>
                  </a:lnTo>
                  <a:lnTo>
                    <a:pt x="557859" y="246040"/>
                  </a:lnTo>
                  <a:lnTo>
                    <a:pt x="555633" y="245108"/>
                  </a:lnTo>
                  <a:lnTo>
                    <a:pt x="552665" y="243244"/>
                  </a:lnTo>
                  <a:lnTo>
                    <a:pt x="550440" y="241381"/>
                  </a:lnTo>
                  <a:lnTo>
                    <a:pt x="548957" y="239516"/>
                  </a:lnTo>
                  <a:lnTo>
                    <a:pt x="549699" y="232992"/>
                  </a:lnTo>
                  <a:lnTo>
                    <a:pt x="548957" y="230197"/>
                  </a:lnTo>
                  <a:lnTo>
                    <a:pt x="547472" y="224605"/>
                  </a:lnTo>
                  <a:lnTo>
                    <a:pt x="547472" y="217149"/>
                  </a:lnTo>
                  <a:lnTo>
                    <a:pt x="542279" y="215285"/>
                  </a:lnTo>
                  <a:lnTo>
                    <a:pt x="537829" y="213421"/>
                  </a:lnTo>
                  <a:lnTo>
                    <a:pt x="537087" y="208761"/>
                  </a:lnTo>
                  <a:lnTo>
                    <a:pt x="534862" y="207830"/>
                  </a:lnTo>
                  <a:lnTo>
                    <a:pt x="532636" y="208761"/>
                  </a:lnTo>
                  <a:lnTo>
                    <a:pt x="529669" y="207830"/>
                  </a:lnTo>
                  <a:lnTo>
                    <a:pt x="527443" y="202237"/>
                  </a:lnTo>
                  <a:lnTo>
                    <a:pt x="523734" y="200374"/>
                  </a:lnTo>
                  <a:lnTo>
                    <a:pt x="522992" y="197578"/>
                  </a:lnTo>
                  <a:lnTo>
                    <a:pt x="522992" y="194782"/>
                  </a:lnTo>
                  <a:lnTo>
                    <a:pt x="525218" y="192918"/>
                  </a:lnTo>
                  <a:lnTo>
                    <a:pt x="525961" y="191054"/>
                  </a:lnTo>
                  <a:lnTo>
                    <a:pt x="523734" y="188258"/>
                  </a:lnTo>
                  <a:lnTo>
                    <a:pt x="520026" y="186394"/>
                  </a:lnTo>
                  <a:lnTo>
                    <a:pt x="515574" y="180802"/>
                  </a:lnTo>
                  <a:lnTo>
                    <a:pt x="510381" y="174278"/>
                  </a:lnTo>
                  <a:lnTo>
                    <a:pt x="504447" y="170550"/>
                  </a:lnTo>
                  <a:lnTo>
                    <a:pt x="499995" y="165890"/>
                  </a:lnTo>
                  <a:lnTo>
                    <a:pt x="495544" y="165890"/>
                  </a:lnTo>
                  <a:lnTo>
                    <a:pt x="493319" y="164958"/>
                  </a:lnTo>
                  <a:lnTo>
                    <a:pt x="478482" y="150979"/>
                  </a:lnTo>
                  <a:lnTo>
                    <a:pt x="473289" y="147251"/>
                  </a:lnTo>
                  <a:lnTo>
                    <a:pt x="467356" y="145387"/>
                  </a:lnTo>
                  <a:lnTo>
                    <a:pt x="461421" y="146319"/>
                  </a:lnTo>
                  <a:lnTo>
                    <a:pt x="457711" y="147251"/>
                  </a:lnTo>
                  <a:lnTo>
                    <a:pt x="454001" y="149115"/>
                  </a:lnTo>
                  <a:lnTo>
                    <a:pt x="451035" y="149115"/>
                  </a:lnTo>
                  <a:lnTo>
                    <a:pt x="448067" y="148183"/>
                  </a:lnTo>
                  <a:lnTo>
                    <a:pt x="443617" y="145387"/>
                  </a:lnTo>
                  <a:lnTo>
                    <a:pt x="441390" y="145387"/>
                  </a:lnTo>
                  <a:lnTo>
                    <a:pt x="439166" y="145387"/>
                  </a:lnTo>
                  <a:lnTo>
                    <a:pt x="435455" y="145387"/>
                  </a:lnTo>
                  <a:lnTo>
                    <a:pt x="435455" y="150047"/>
                  </a:lnTo>
                  <a:lnTo>
                    <a:pt x="434714" y="151911"/>
                  </a:lnTo>
                  <a:lnTo>
                    <a:pt x="431747" y="151911"/>
                  </a:lnTo>
                  <a:lnTo>
                    <a:pt x="427296" y="151911"/>
                  </a:lnTo>
                  <a:lnTo>
                    <a:pt x="425069" y="152843"/>
                  </a:lnTo>
                  <a:lnTo>
                    <a:pt x="420619" y="157503"/>
                  </a:lnTo>
                  <a:lnTo>
                    <a:pt x="420619" y="160299"/>
                  </a:lnTo>
                  <a:lnTo>
                    <a:pt x="423587" y="164958"/>
                  </a:lnTo>
                  <a:lnTo>
                    <a:pt x="423587" y="165890"/>
                  </a:lnTo>
                  <a:lnTo>
                    <a:pt x="419136" y="165890"/>
                  </a:lnTo>
                  <a:lnTo>
                    <a:pt x="416910" y="165890"/>
                  </a:lnTo>
                  <a:lnTo>
                    <a:pt x="415426" y="166822"/>
                  </a:lnTo>
                  <a:lnTo>
                    <a:pt x="418394" y="168686"/>
                  </a:lnTo>
                  <a:lnTo>
                    <a:pt x="422845" y="170550"/>
                  </a:lnTo>
                  <a:lnTo>
                    <a:pt x="425812" y="172414"/>
                  </a:lnTo>
                  <a:lnTo>
                    <a:pt x="426554" y="175210"/>
                  </a:lnTo>
                  <a:lnTo>
                    <a:pt x="425069" y="177074"/>
                  </a:lnTo>
                  <a:lnTo>
                    <a:pt x="423587" y="178938"/>
                  </a:lnTo>
                  <a:lnTo>
                    <a:pt x="422845" y="178938"/>
                  </a:lnTo>
                  <a:lnTo>
                    <a:pt x="417652" y="178006"/>
                  </a:lnTo>
                  <a:lnTo>
                    <a:pt x="414685" y="175210"/>
                  </a:lnTo>
                  <a:lnTo>
                    <a:pt x="412459" y="174278"/>
                  </a:lnTo>
                  <a:lnTo>
                    <a:pt x="410975" y="174278"/>
                  </a:lnTo>
                  <a:lnTo>
                    <a:pt x="408751" y="175210"/>
                  </a:lnTo>
                  <a:lnTo>
                    <a:pt x="406524" y="177074"/>
                  </a:lnTo>
                  <a:lnTo>
                    <a:pt x="403557" y="176142"/>
                  </a:lnTo>
                  <a:lnTo>
                    <a:pt x="402073" y="176142"/>
                  </a:lnTo>
                  <a:lnTo>
                    <a:pt x="398364" y="177074"/>
                  </a:lnTo>
                  <a:lnTo>
                    <a:pt x="390204" y="183598"/>
                  </a:lnTo>
                  <a:lnTo>
                    <a:pt x="378334" y="189190"/>
                  </a:lnTo>
                  <a:lnTo>
                    <a:pt x="366465" y="196646"/>
                  </a:lnTo>
                  <a:lnTo>
                    <a:pt x="360531" y="200374"/>
                  </a:lnTo>
                  <a:lnTo>
                    <a:pt x="356822" y="203169"/>
                  </a:lnTo>
                  <a:lnTo>
                    <a:pt x="355338" y="203169"/>
                  </a:lnTo>
                  <a:lnTo>
                    <a:pt x="354596" y="202237"/>
                  </a:lnTo>
                  <a:lnTo>
                    <a:pt x="355338" y="197578"/>
                  </a:lnTo>
                  <a:lnTo>
                    <a:pt x="356822" y="195713"/>
                  </a:lnTo>
                  <a:lnTo>
                    <a:pt x="354596" y="193850"/>
                  </a:lnTo>
                  <a:lnTo>
                    <a:pt x="352371" y="193850"/>
                  </a:lnTo>
                  <a:lnTo>
                    <a:pt x="348661" y="194782"/>
                  </a:lnTo>
                  <a:lnTo>
                    <a:pt x="348661" y="198509"/>
                  </a:lnTo>
                  <a:lnTo>
                    <a:pt x="346436" y="200374"/>
                  </a:lnTo>
                  <a:lnTo>
                    <a:pt x="343468" y="200374"/>
                  </a:lnTo>
                  <a:lnTo>
                    <a:pt x="341985" y="202237"/>
                  </a:lnTo>
                  <a:lnTo>
                    <a:pt x="340501" y="205965"/>
                  </a:lnTo>
                  <a:lnTo>
                    <a:pt x="339018" y="206897"/>
                  </a:lnTo>
                  <a:lnTo>
                    <a:pt x="333825" y="206897"/>
                  </a:lnTo>
                  <a:lnTo>
                    <a:pt x="325664" y="205965"/>
                  </a:lnTo>
                  <a:lnTo>
                    <a:pt x="319729" y="205965"/>
                  </a:lnTo>
                  <a:lnTo>
                    <a:pt x="316763" y="205965"/>
                  </a:lnTo>
                  <a:lnTo>
                    <a:pt x="313795" y="208761"/>
                  </a:lnTo>
                  <a:lnTo>
                    <a:pt x="310828" y="211558"/>
                  </a:lnTo>
                  <a:lnTo>
                    <a:pt x="307860" y="211558"/>
                  </a:lnTo>
                  <a:lnTo>
                    <a:pt x="303410" y="211558"/>
                  </a:lnTo>
                  <a:lnTo>
                    <a:pt x="300442" y="211558"/>
                  </a:lnTo>
                  <a:lnTo>
                    <a:pt x="297475" y="213421"/>
                  </a:lnTo>
                  <a:lnTo>
                    <a:pt x="294507" y="215285"/>
                  </a:lnTo>
                  <a:lnTo>
                    <a:pt x="292282" y="215285"/>
                  </a:lnTo>
                  <a:lnTo>
                    <a:pt x="290056" y="214353"/>
                  </a:lnTo>
                  <a:lnTo>
                    <a:pt x="285606" y="206897"/>
                  </a:lnTo>
                  <a:lnTo>
                    <a:pt x="284122" y="199441"/>
                  </a:lnTo>
                  <a:lnTo>
                    <a:pt x="282638" y="193850"/>
                  </a:lnTo>
                  <a:lnTo>
                    <a:pt x="283380" y="189190"/>
                  </a:lnTo>
                  <a:lnTo>
                    <a:pt x="283380" y="185462"/>
                  </a:lnTo>
                  <a:lnTo>
                    <a:pt x="284863" y="183598"/>
                  </a:lnTo>
                  <a:lnTo>
                    <a:pt x="286347" y="180802"/>
                  </a:lnTo>
                  <a:lnTo>
                    <a:pt x="288573" y="179870"/>
                  </a:lnTo>
                  <a:lnTo>
                    <a:pt x="289315" y="179870"/>
                  </a:lnTo>
                  <a:lnTo>
                    <a:pt x="289315" y="192918"/>
                  </a:lnTo>
                  <a:lnTo>
                    <a:pt x="288573" y="198509"/>
                  </a:lnTo>
                  <a:lnTo>
                    <a:pt x="289315" y="205033"/>
                  </a:lnTo>
                  <a:lnTo>
                    <a:pt x="292282" y="209693"/>
                  </a:lnTo>
                  <a:lnTo>
                    <a:pt x="294507" y="211558"/>
                  </a:lnTo>
                  <a:lnTo>
                    <a:pt x="296733" y="208761"/>
                  </a:lnTo>
                  <a:lnTo>
                    <a:pt x="298959" y="203169"/>
                  </a:lnTo>
                  <a:lnTo>
                    <a:pt x="299700" y="196646"/>
                  </a:lnTo>
                  <a:lnTo>
                    <a:pt x="298959" y="189190"/>
                  </a:lnTo>
                  <a:lnTo>
                    <a:pt x="295991" y="183598"/>
                  </a:lnTo>
                  <a:lnTo>
                    <a:pt x="293024" y="179870"/>
                  </a:lnTo>
                  <a:lnTo>
                    <a:pt x="290798" y="174278"/>
                  </a:lnTo>
                  <a:lnTo>
                    <a:pt x="290798" y="171482"/>
                  </a:lnTo>
                  <a:lnTo>
                    <a:pt x="288573" y="169618"/>
                  </a:lnTo>
                  <a:lnTo>
                    <a:pt x="283380" y="168686"/>
                  </a:lnTo>
                  <a:lnTo>
                    <a:pt x="278929" y="166822"/>
                  </a:lnTo>
                  <a:lnTo>
                    <a:pt x="275961" y="164958"/>
                  </a:lnTo>
                  <a:lnTo>
                    <a:pt x="273737" y="163094"/>
                  </a:lnTo>
                  <a:lnTo>
                    <a:pt x="273737" y="158435"/>
                  </a:lnTo>
                  <a:lnTo>
                    <a:pt x="252965" y="145387"/>
                  </a:lnTo>
                  <a:lnTo>
                    <a:pt x="252223" y="142591"/>
                  </a:lnTo>
                  <a:lnTo>
                    <a:pt x="252223" y="140727"/>
                  </a:lnTo>
                  <a:lnTo>
                    <a:pt x="254448" y="140727"/>
                  </a:lnTo>
                  <a:lnTo>
                    <a:pt x="259641" y="142591"/>
                  </a:lnTo>
                  <a:lnTo>
                    <a:pt x="274479" y="151911"/>
                  </a:lnTo>
                  <a:lnTo>
                    <a:pt x="276703" y="151911"/>
                  </a:lnTo>
                  <a:lnTo>
                    <a:pt x="277445" y="150047"/>
                  </a:lnTo>
                  <a:lnTo>
                    <a:pt x="275220" y="147251"/>
                  </a:lnTo>
                  <a:lnTo>
                    <a:pt x="273737" y="139795"/>
                  </a:lnTo>
                  <a:lnTo>
                    <a:pt x="270768" y="138863"/>
                  </a:lnTo>
                  <a:lnTo>
                    <a:pt x="268544" y="138863"/>
                  </a:lnTo>
                  <a:lnTo>
                    <a:pt x="264835" y="140727"/>
                  </a:lnTo>
                  <a:lnTo>
                    <a:pt x="261867" y="139795"/>
                  </a:lnTo>
                  <a:lnTo>
                    <a:pt x="256674" y="136067"/>
                  </a:lnTo>
                  <a:lnTo>
                    <a:pt x="253707" y="136067"/>
                  </a:lnTo>
                  <a:lnTo>
                    <a:pt x="250740" y="134204"/>
                  </a:lnTo>
                  <a:lnTo>
                    <a:pt x="247030" y="129543"/>
                  </a:lnTo>
                  <a:lnTo>
                    <a:pt x="250740" y="126748"/>
                  </a:lnTo>
                  <a:lnTo>
                    <a:pt x="250740" y="123020"/>
                  </a:lnTo>
                  <a:lnTo>
                    <a:pt x="252965" y="121156"/>
                  </a:lnTo>
                  <a:lnTo>
                    <a:pt x="252965" y="119292"/>
                  </a:lnTo>
                  <a:lnTo>
                    <a:pt x="251481" y="119292"/>
                  </a:lnTo>
                  <a:lnTo>
                    <a:pt x="248514" y="120224"/>
                  </a:lnTo>
                  <a:lnTo>
                    <a:pt x="247030" y="120224"/>
                  </a:lnTo>
                  <a:lnTo>
                    <a:pt x="245547" y="118360"/>
                  </a:lnTo>
                  <a:lnTo>
                    <a:pt x="244063" y="112768"/>
                  </a:lnTo>
                  <a:lnTo>
                    <a:pt x="241096" y="110904"/>
                  </a:lnTo>
                  <a:lnTo>
                    <a:pt x="237386" y="110904"/>
                  </a:lnTo>
                  <a:lnTo>
                    <a:pt x="235161" y="114632"/>
                  </a:lnTo>
                  <a:lnTo>
                    <a:pt x="232193" y="115564"/>
                  </a:lnTo>
                  <a:lnTo>
                    <a:pt x="229226" y="119292"/>
                  </a:lnTo>
                  <a:lnTo>
                    <a:pt x="229226" y="122088"/>
                  </a:lnTo>
                  <a:lnTo>
                    <a:pt x="231452" y="123952"/>
                  </a:lnTo>
                  <a:lnTo>
                    <a:pt x="234419" y="123952"/>
                  </a:lnTo>
                  <a:lnTo>
                    <a:pt x="238128" y="120224"/>
                  </a:lnTo>
                  <a:lnTo>
                    <a:pt x="240354" y="120224"/>
                  </a:lnTo>
                  <a:lnTo>
                    <a:pt x="240354" y="123020"/>
                  </a:lnTo>
                  <a:lnTo>
                    <a:pt x="241096" y="124884"/>
                  </a:lnTo>
                  <a:lnTo>
                    <a:pt x="244063" y="124884"/>
                  </a:lnTo>
                  <a:lnTo>
                    <a:pt x="244063" y="126748"/>
                  </a:lnTo>
                  <a:lnTo>
                    <a:pt x="244063" y="130476"/>
                  </a:lnTo>
                  <a:lnTo>
                    <a:pt x="244805" y="138863"/>
                  </a:lnTo>
                  <a:lnTo>
                    <a:pt x="244063" y="139795"/>
                  </a:lnTo>
                  <a:lnTo>
                    <a:pt x="241096" y="138863"/>
                  </a:lnTo>
                  <a:lnTo>
                    <a:pt x="228484" y="127680"/>
                  </a:lnTo>
                  <a:lnTo>
                    <a:pt x="218840" y="121156"/>
                  </a:lnTo>
                  <a:lnTo>
                    <a:pt x="213647" y="117428"/>
                  </a:lnTo>
                  <a:lnTo>
                    <a:pt x="207712" y="113700"/>
                  </a:lnTo>
                  <a:lnTo>
                    <a:pt x="192135" y="108108"/>
                  </a:lnTo>
                  <a:lnTo>
                    <a:pt x="178040" y="102516"/>
                  </a:lnTo>
                  <a:lnTo>
                    <a:pt x="168397" y="99720"/>
                  </a:lnTo>
                  <a:lnTo>
                    <a:pt x="160235" y="98788"/>
                  </a:lnTo>
                  <a:lnTo>
                    <a:pt x="155785" y="96925"/>
                  </a:lnTo>
                  <a:lnTo>
                    <a:pt x="150592" y="95993"/>
                  </a:lnTo>
                  <a:lnTo>
                    <a:pt x="148366" y="95993"/>
                  </a:lnTo>
                  <a:lnTo>
                    <a:pt x="146141" y="94129"/>
                  </a:lnTo>
                  <a:lnTo>
                    <a:pt x="146141" y="91332"/>
                  </a:lnTo>
                  <a:lnTo>
                    <a:pt x="146883" y="91332"/>
                  </a:lnTo>
                  <a:lnTo>
                    <a:pt x="150592" y="91332"/>
                  </a:lnTo>
                  <a:lnTo>
                    <a:pt x="156527" y="92265"/>
                  </a:lnTo>
                  <a:lnTo>
                    <a:pt x="160235" y="91332"/>
                  </a:lnTo>
                  <a:lnTo>
                    <a:pt x="163945" y="93197"/>
                  </a:lnTo>
                  <a:lnTo>
                    <a:pt x="166912" y="92265"/>
                  </a:lnTo>
                  <a:lnTo>
                    <a:pt x="169137" y="90401"/>
                  </a:lnTo>
                  <a:lnTo>
                    <a:pt x="170621" y="90401"/>
                  </a:lnTo>
                  <a:lnTo>
                    <a:pt x="172847" y="91332"/>
                  </a:lnTo>
                  <a:lnTo>
                    <a:pt x="175072" y="91332"/>
                  </a:lnTo>
                  <a:lnTo>
                    <a:pt x="180265" y="91332"/>
                  </a:lnTo>
                  <a:lnTo>
                    <a:pt x="185458" y="93197"/>
                  </a:lnTo>
                  <a:lnTo>
                    <a:pt x="190650" y="95060"/>
                  </a:lnTo>
                  <a:lnTo>
                    <a:pt x="193618" y="94129"/>
                  </a:lnTo>
                  <a:lnTo>
                    <a:pt x="194360" y="93197"/>
                  </a:lnTo>
                  <a:lnTo>
                    <a:pt x="194360" y="90401"/>
                  </a:lnTo>
                  <a:lnTo>
                    <a:pt x="191393" y="86673"/>
                  </a:lnTo>
                  <a:lnTo>
                    <a:pt x="186942" y="82945"/>
                  </a:lnTo>
                  <a:lnTo>
                    <a:pt x="181749" y="80149"/>
                  </a:lnTo>
                  <a:lnTo>
                    <a:pt x="180265" y="80149"/>
                  </a:lnTo>
                  <a:lnTo>
                    <a:pt x="178781" y="80149"/>
                  </a:lnTo>
                  <a:lnTo>
                    <a:pt x="175072" y="82013"/>
                  </a:lnTo>
                  <a:lnTo>
                    <a:pt x="173590" y="82945"/>
                  </a:lnTo>
                  <a:lnTo>
                    <a:pt x="169137" y="82013"/>
                  </a:lnTo>
                  <a:lnTo>
                    <a:pt x="165428" y="81081"/>
                  </a:lnTo>
                  <a:lnTo>
                    <a:pt x="160235" y="83877"/>
                  </a:lnTo>
                  <a:lnTo>
                    <a:pt x="157269" y="83877"/>
                  </a:lnTo>
                  <a:lnTo>
                    <a:pt x="155042" y="83877"/>
                  </a:lnTo>
                  <a:lnTo>
                    <a:pt x="153559" y="82013"/>
                  </a:lnTo>
                  <a:lnTo>
                    <a:pt x="152076" y="80149"/>
                  </a:lnTo>
                  <a:lnTo>
                    <a:pt x="151334" y="77353"/>
                  </a:lnTo>
                  <a:lnTo>
                    <a:pt x="149850" y="77353"/>
                  </a:lnTo>
                  <a:lnTo>
                    <a:pt x="146883" y="77353"/>
                  </a:lnTo>
                  <a:lnTo>
                    <a:pt x="146141" y="80149"/>
                  </a:lnTo>
                  <a:lnTo>
                    <a:pt x="146883" y="82013"/>
                  </a:lnTo>
                  <a:lnTo>
                    <a:pt x="146141" y="84809"/>
                  </a:lnTo>
                  <a:lnTo>
                    <a:pt x="143916" y="85741"/>
                  </a:lnTo>
                  <a:lnTo>
                    <a:pt x="140206" y="84809"/>
                  </a:lnTo>
                  <a:lnTo>
                    <a:pt x="138723" y="85741"/>
                  </a:lnTo>
                  <a:lnTo>
                    <a:pt x="136497" y="89469"/>
                  </a:lnTo>
                  <a:lnTo>
                    <a:pt x="133530" y="89469"/>
                  </a:lnTo>
                  <a:lnTo>
                    <a:pt x="131304" y="91332"/>
                  </a:lnTo>
                  <a:lnTo>
                    <a:pt x="124628" y="91332"/>
                  </a:lnTo>
                  <a:lnTo>
                    <a:pt x="114242" y="91332"/>
                  </a:lnTo>
                  <a:lnTo>
                    <a:pt x="108307" y="91332"/>
                  </a:lnTo>
                  <a:lnTo>
                    <a:pt x="98664" y="93197"/>
                  </a:lnTo>
                  <a:lnTo>
                    <a:pt x="89019" y="94129"/>
                  </a:lnTo>
                  <a:lnTo>
                    <a:pt x="79376" y="96925"/>
                  </a:lnTo>
                  <a:lnTo>
                    <a:pt x="72699" y="98788"/>
                  </a:lnTo>
                  <a:lnTo>
                    <a:pt x="67507" y="99720"/>
                  </a:lnTo>
                  <a:lnTo>
                    <a:pt x="64539" y="101584"/>
                  </a:lnTo>
                  <a:lnTo>
                    <a:pt x="61572" y="101584"/>
                  </a:lnTo>
                  <a:lnTo>
                    <a:pt x="59346" y="101584"/>
                  </a:lnTo>
                  <a:lnTo>
                    <a:pt x="58604" y="100652"/>
                  </a:lnTo>
                  <a:lnTo>
                    <a:pt x="58604" y="99720"/>
                  </a:lnTo>
                  <a:lnTo>
                    <a:pt x="60088" y="98788"/>
                  </a:lnTo>
                  <a:lnTo>
                    <a:pt x="62315" y="95993"/>
                  </a:lnTo>
                  <a:lnTo>
                    <a:pt x="66765" y="95060"/>
                  </a:lnTo>
                  <a:lnTo>
                    <a:pt x="72699" y="93197"/>
                  </a:lnTo>
                  <a:lnTo>
                    <a:pt x="75667" y="93197"/>
                  </a:lnTo>
                  <a:lnTo>
                    <a:pt x="80118" y="91332"/>
                  </a:lnTo>
                  <a:lnTo>
                    <a:pt x="84568" y="86673"/>
                  </a:lnTo>
                  <a:lnTo>
                    <a:pt x="86053" y="85741"/>
                  </a:lnTo>
                  <a:lnTo>
                    <a:pt x="86053" y="82945"/>
                  </a:lnTo>
                  <a:lnTo>
                    <a:pt x="85311" y="81081"/>
                  </a:lnTo>
                  <a:lnTo>
                    <a:pt x="82343" y="80149"/>
                  </a:lnTo>
                  <a:lnTo>
                    <a:pt x="80860" y="77353"/>
                  </a:lnTo>
                  <a:lnTo>
                    <a:pt x="80860" y="74557"/>
                  </a:lnTo>
                  <a:lnTo>
                    <a:pt x="80860" y="70829"/>
                  </a:lnTo>
                  <a:lnTo>
                    <a:pt x="80118" y="68965"/>
                  </a:lnTo>
                  <a:lnTo>
                    <a:pt x="78633" y="68965"/>
                  </a:lnTo>
                  <a:lnTo>
                    <a:pt x="76409" y="72693"/>
                  </a:lnTo>
                  <a:lnTo>
                    <a:pt x="73441" y="80149"/>
                  </a:lnTo>
                  <a:lnTo>
                    <a:pt x="72699" y="83877"/>
                  </a:lnTo>
                  <a:lnTo>
                    <a:pt x="71216" y="84809"/>
                  </a:lnTo>
                  <a:lnTo>
                    <a:pt x="68990" y="84809"/>
                  </a:lnTo>
                  <a:lnTo>
                    <a:pt x="66765" y="83877"/>
                  </a:lnTo>
                  <a:lnTo>
                    <a:pt x="66765" y="81081"/>
                  </a:lnTo>
                  <a:lnTo>
                    <a:pt x="67507" y="76421"/>
                  </a:lnTo>
                  <a:lnTo>
                    <a:pt x="66023" y="74557"/>
                  </a:lnTo>
                  <a:lnTo>
                    <a:pt x="63797" y="72693"/>
                  </a:lnTo>
                  <a:lnTo>
                    <a:pt x="60830" y="68965"/>
                  </a:lnTo>
                  <a:lnTo>
                    <a:pt x="58604" y="68033"/>
                  </a:lnTo>
                  <a:lnTo>
                    <a:pt x="56380" y="68033"/>
                  </a:lnTo>
                  <a:lnTo>
                    <a:pt x="57121" y="71761"/>
                  </a:lnTo>
                  <a:lnTo>
                    <a:pt x="58604" y="74557"/>
                  </a:lnTo>
                  <a:lnTo>
                    <a:pt x="60088" y="80149"/>
                  </a:lnTo>
                  <a:lnTo>
                    <a:pt x="59346" y="84809"/>
                  </a:lnTo>
                  <a:lnTo>
                    <a:pt x="57121" y="89469"/>
                  </a:lnTo>
                  <a:lnTo>
                    <a:pt x="54153" y="92265"/>
                  </a:lnTo>
                  <a:lnTo>
                    <a:pt x="48960" y="95060"/>
                  </a:lnTo>
                  <a:lnTo>
                    <a:pt x="44510" y="98788"/>
                  </a:lnTo>
                  <a:lnTo>
                    <a:pt x="43026" y="98788"/>
                  </a:lnTo>
                  <a:lnTo>
                    <a:pt x="42284" y="101584"/>
                  </a:lnTo>
                  <a:lnTo>
                    <a:pt x="41542" y="103448"/>
                  </a:lnTo>
                  <a:lnTo>
                    <a:pt x="39317" y="103448"/>
                  </a:lnTo>
                  <a:lnTo>
                    <a:pt x="33383" y="104380"/>
                  </a:lnTo>
                  <a:lnTo>
                    <a:pt x="31898" y="105312"/>
                  </a:lnTo>
                  <a:lnTo>
                    <a:pt x="30414" y="108108"/>
                  </a:lnTo>
                  <a:lnTo>
                    <a:pt x="29673" y="109040"/>
                  </a:lnTo>
                  <a:lnTo>
                    <a:pt x="25963" y="109972"/>
                  </a:lnTo>
                  <a:lnTo>
                    <a:pt x="19288" y="112768"/>
                  </a:lnTo>
                  <a:lnTo>
                    <a:pt x="17062" y="112768"/>
                  </a:lnTo>
                  <a:lnTo>
                    <a:pt x="16320" y="110904"/>
                  </a:lnTo>
                  <a:lnTo>
                    <a:pt x="16320" y="109972"/>
                  </a:lnTo>
                  <a:lnTo>
                    <a:pt x="22255" y="106244"/>
                  </a:lnTo>
                  <a:lnTo>
                    <a:pt x="22997" y="105312"/>
                  </a:lnTo>
                  <a:lnTo>
                    <a:pt x="22997" y="100652"/>
                  </a:lnTo>
                  <a:lnTo>
                    <a:pt x="24480" y="98788"/>
                  </a:lnTo>
                  <a:lnTo>
                    <a:pt x="25963" y="95993"/>
                  </a:lnTo>
                  <a:lnTo>
                    <a:pt x="25963" y="95060"/>
                  </a:lnTo>
                  <a:lnTo>
                    <a:pt x="28190" y="94129"/>
                  </a:lnTo>
                  <a:lnTo>
                    <a:pt x="30414" y="94129"/>
                  </a:lnTo>
                  <a:lnTo>
                    <a:pt x="31898" y="91332"/>
                  </a:lnTo>
                  <a:lnTo>
                    <a:pt x="31156" y="89469"/>
                  </a:lnTo>
                  <a:lnTo>
                    <a:pt x="25221" y="83877"/>
                  </a:lnTo>
                  <a:lnTo>
                    <a:pt x="22997" y="81081"/>
                  </a:lnTo>
                  <a:lnTo>
                    <a:pt x="22255" y="78285"/>
                  </a:lnTo>
                  <a:lnTo>
                    <a:pt x="22997" y="75489"/>
                  </a:lnTo>
                  <a:lnTo>
                    <a:pt x="26706" y="68965"/>
                  </a:lnTo>
                  <a:lnTo>
                    <a:pt x="29673" y="63374"/>
                  </a:lnTo>
                  <a:lnTo>
                    <a:pt x="29673" y="58714"/>
                  </a:lnTo>
                  <a:lnTo>
                    <a:pt x="28190" y="54054"/>
                  </a:lnTo>
                  <a:lnTo>
                    <a:pt x="24480" y="50326"/>
                  </a:lnTo>
                  <a:lnTo>
                    <a:pt x="22997" y="48462"/>
                  </a:lnTo>
                  <a:lnTo>
                    <a:pt x="19288" y="46598"/>
                  </a:lnTo>
                  <a:lnTo>
                    <a:pt x="11869" y="38210"/>
                  </a:lnTo>
                  <a:lnTo>
                    <a:pt x="3710" y="27027"/>
                  </a:lnTo>
                  <a:lnTo>
                    <a:pt x="741" y="24230"/>
                  </a:lnTo>
                  <a:lnTo>
                    <a:pt x="0" y="21434"/>
                  </a:lnTo>
                  <a:lnTo>
                    <a:pt x="741" y="17706"/>
                  </a:lnTo>
                  <a:lnTo>
                    <a:pt x="3710" y="12115"/>
                  </a:lnTo>
                  <a:lnTo>
                    <a:pt x="4451" y="8387"/>
                  </a:lnTo>
                  <a:lnTo>
                    <a:pt x="4451" y="0"/>
                  </a:lnTo>
                  <a:lnTo>
                    <a:pt x="59346" y="0"/>
                  </a:lnTo>
                  <a:lnTo>
                    <a:pt x="109050" y="0"/>
                  </a:lnTo>
                  <a:lnTo>
                    <a:pt x="120919" y="0"/>
                  </a:lnTo>
                  <a:lnTo>
                    <a:pt x="161720" y="0"/>
                  </a:lnTo>
                  <a:lnTo>
                    <a:pt x="186200" y="0"/>
                  </a:lnTo>
                  <a:lnTo>
                    <a:pt x="206230" y="0"/>
                  </a:lnTo>
                  <a:lnTo>
                    <a:pt x="274479" y="0"/>
                  </a:lnTo>
                  <a:lnTo>
                    <a:pt x="277445" y="0"/>
                  </a:lnTo>
                  <a:lnTo>
                    <a:pt x="339759" y="1863"/>
                  </a:lnTo>
                  <a:lnTo>
                    <a:pt x="339759" y="186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19" name="pl1400">
              <a:extLst>
                <a:ext uri="{FF2B5EF4-FFF2-40B4-BE49-F238E27FC236}">
                  <a16:creationId xmlns:a16="http://schemas.microsoft.com/office/drawing/2014/main" id="{71F8E995-D2BF-3243-8E22-020CFBAA8D20}"/>
                </a:ext>
              </a:extLst>
            </p:cNvPr>
            <p:cNvSpPr/>
            <p:nvPr/>
          </p:nvSpPr>
          <p:spPr>
            <a:xfrm>
              <a:off x="5896546" y="3795849"/>
              <a:ext cx="617205" cy="754898"/>
            </a:xfrm>
            <a:custGeom>
              <a:avLst/>
              <a:gdLst/>
              <a:ahLst/>
              <a:cxnLst/>
              <a:rect l="0" t="0" r="0" b="0"/>
              <a:pathLst>
                <a:path w="617205" h="754898">
                  <a:moveTo>
                    <a:pt x="611270" y="480898"/>
                  </a:moveTo>
                  <a:lnTo>
                    <a:pt x="616463" y="482762"/>
                  </a:lnTo>
                  <a:lnTo>
                    <a:pt x="617205" y="484626"/>
                  </a:lnTo>
                  <a:lnTo>
                    <a:pt x="616463" y="488354"/>
                  </a:lnTo>
                  <a:lnTo>
                    <a:pt x="612012" y="492082"/>
                  </a:lnTo>
                  <a:lnTo>
                    <a:pt x="606077" y="493946"/>
                  </a:lnTo>
                  <a:lnTo>
                    <a:pt x="603110" y="494878"/>
                  </a:lnTo>
                  <a:lnTo>
                    <a:pt x="601626" y="496742"/>
                  </a:lnTo>
                  <a:lnTo>
                    <a:pt x="602368" y="499538"/>
                  </a:lnTo>
                  <a:lnTo>
                    <a:pt x="603852" y="503266"/>
                  </a:lnTo>
                  <a:lnTo>
                    <a:pt x="598659" y="506993"/>
                  </a:lnTo>
                  <a:lnTo>
                    <a:pt x="595691" y="507925"/>
                  </a:lnTo>
                  <a:lnTo>
                    <a:pt x="591983" y="506061"/>
                  </a:lnTo>
                  <a:lnTo>
                    <a:pt x="584563" y="505130"/>
                  </a:lnTo>
                  <a:lnTo>
                    <a:pt x="583081" y="506993"/>
                  </a:lnTo>
                  <a:lnTo>
                    <a:pt x="582339" y="509789"/>
                  </a:lnTo>
                  <a:lnTo>
                    <a:pt x="585305" y="510721"/>
                  </a:lnTo>
                  <a:lnTo>
                    <a:pt x="586048" y="514449"/>
                  </a:lnTo>
                  <a:lnTo>
                    <a:pt x="587532" y="514449"/>
                  </a:lnTo>
                  <a:lnTo>
                    <a:pt x="591983" y="515381"/>
                  </a:lnTo>
                  <a:lnTo>
                    <a:pt x="591983" y="517245"/>
                  </a:lnTo>
                  <a:lnTo>
                    <a:pt x="591240" y="519109"/>
                  </a:lnTo>
                  <a:lnTo>
                    <a:pt x="587532" y="521905"/>
                  </a:lnTo>
                  <a:lnTo>
                    <a:pt x="586048" y="523769"/>
                  </a:lnTo>
                  <a:lnTo>
                    <a:pt x="583081" y="529361"/>
                  </a:lnTo>
                  <a:lnTo>
                    <a:pt x="580855" y="531225"/>
                  </a:lnTo>
                  <a:lnTo>
                    <a:pt x="578629" y="528429"/>
                  </a:lnTo>
                  <a:lnTo>
                    <a:pt x="574179" y="527497"/>
                  </a:lnTo>
                  <a:lnTo>
                    <a:pt x="571211" y="531225"/>
                  </a:lnTo>
                  <a:lnTo>
                    <a:pt x="573436" y="532157"/>
                  </a:lnTo>
                  <a:lnTo>
                    <a:pt x="573436" y="538681"/>
                  </a:lnTo>
                  <a:lnTo>
                    <a:pt x="574920" y="540544"/>
                  </a:lnTo>
                  <a:lnTo>
                    <a:pt x="579371" y="537749"/>
                  </a:lnTo>
                  <a:lnTo>
                    <a:pt x="580113" y="538681"/>
                  </a:lnTo>
                  <a:lnTo>
                    <a:pt x="580113" y="543340"/>
                  </a:lnTo>
                  <a:lnTo>
                    <a:pt x="579371" y="549864"/>
                  </a:lnTo>
                  <a:lnTo>
                    <a:pt x="577146" y="555456"/>
                  </a:lnTo>
                  <a:lnTo>
                    <a:pt x="575662" y="559184"/>
                  </a:lnTo>
                  <a:lnTo>
                    <a:pt x="571953" y="556388"/>
                  </a:lnTo>
                  <a:lnTo>
                    <a:pt x="570469" y="555456"/>
                  </a:lnTo>
                  <a:lnTo>
                    <a:pt x="567501" y="557320"/>
                  </a:lnTo>
                  <a:lnTo>
                    <a:pt x="564535" y="559184"/>
                  </a:lnTo>
                  <a:lnTo>
                    <a:pt x="561567" y="559184"/>
                  </a:lnTo>
                  <a:lnTo>
                    <a:pt x="560083" y="561980"/>
                  </a:lnTo>
                  <a:lnTo>
                    <a:pt x="560083" y="564776"/>
                  </a:lnTo>
                  <a:lnTo>
                    <a:pt x="561567" y="565708"/>
                  </a:lnTo>
                  <a:lnTo>
                    <a:pt x="563793" y="565708"/>
                  </a:lnTo>
                  <a:lnTo>
                    <a:pt x="565276" y="563844"/>
                  </a:lnTo>
                  <a:lnTo>
                    <a:pt x="569727" y="562912"/>
                  </a:lnTo>
                  <a:lnTo>
                    <a:pt x="571211" y="562912"/>
                  </a:lnTo>
                  <a:lnTo>
                    <a:pt x="571953" y="564776"/>
                  </a:lnTo>
                  <a:lnTo>
                    <a:pt x="571953" y="566640"/>
                  </a:lnTo>
                  <a:lnTo>
                    <a:pt x="570469" y="570368"/>
                  </a:lnTo>
                  <a:lnTo>
                    <a:pt x="567501" y="574095"/>
                  </a:lnTo>
                  <a:lnTo>
                    <a:pt x="565276" y="583415"/>
                  </a:lnTo>
                  <a:lnTo>
                    <a:pt x="564535" y="585279"/>
                  </a:lnTo>
                  <a:lnTo>
                    <a:pt x="559342" y="582483"/>
                  </a:lnTo>
                  <a:lnTo>
                    <a:pt x="557858" y="583415"/>
                  </a:lnTo>
                  <a:lnTo>
                    <a:pt x="555632" y="584347"/>
                  </a:lnTo>
                  <a:lnTo>
                    <a:pt x="554891" y="588075"/>
                  </a:lnTo>
                  <a:lnTo>
                    <a:pt x="554891" y="592735"/>
                  </a:lnTo>
                  <a:lnTo>
                    <a:pt x="554891" y="595531"/>
                  </a:lnTo>
                  <a:lnTo>
                    <a:pt x="552665" y="597395"/>
                  </a:lnTo>
                  <a:lnTo>
                    <a:pt x="544505" y="594599"/>
                  </a:lnTo>
                  <a:lnTo>
                    <a:pt x="541537" y="594599"/>
                  </a:lnTo>
                  <a:lnTo>
                    <a:pt x="540055" y="597395"/>
                  </a:lnTo>
                  <a:lnTo>
                    <a:pt x="539313" y="597395"/>
                  </a:lnTo>
                  <a:lnTo>
                    <a:pt x="542279" y="600191"/>
                  </a:lnTo>
                  <a:lnTo>
                    <a:pt x="545248" y="606714"/>
                  </a:lnTo>
                  <a:lnTo>
                    <a:pt x="545248" y="607647"/>
                  </a:lnTo>
                  <a:lnTo>
                    <a:pt x="543763" y="609510"/>
                  </a:lnTo>
                  <a:lnTo>
                    <a:pt x="541537" y="612307"/>
                  </a:lnTo>
                  <a:lnTo>
                    <a:pt x="540055" y="616034"/>
                  </a:lnTo>
                  <a:lnTo>
                    <a:pt x="539313" y="616966"/>
                  </a:lnTo>
                  <a:lnTo>
                    <a:pt x="540055" y="626286"/>
                  </a:lnTo>
                  <a:lnTo>
                    <a:pt x="540055" y="628150"/>
                  </a:lnTo>
                  <a:lnTo>
                    <a:pt x="538570" y="629082"/>
                  </a:lnTo>
                  <a:lnTo>
                    <a:pt x="535603" y="629082"/>
                  </a:lnTo>
                  <a:lnTo>
                    <a:pt x="531151" y="623490"/>
                  </a:lnTo>
                  <a:lnTo>
                    <a:pt x="529669" y="620694"/>
                  </a:lnTo>
                  <a:lnTo>
                    <a:pt x="528185" y="619762"/>
                  </a:lnTo>
                  <a:lnTo>
                    <a:pt x="526700" y="620694"/>
                  </a:lnTo>
                  <a:lnTo>
                    <a:pt x="528185" y="623490"/>
                  </a:lnTo>
                  <a:lnTo>
                    <a:pt x="528927" y="625354"/>
                  </a:lnTo>
                  <a:lnTo>
                    <a:pt x="527443" y="629082"/>
                  </a:lnTo>
                  <a:lnTo>
                    <a:pt x="528927" y="630946"/>
                  </a:lnTo>
                  <a:lnTo>
                    <a:pt x="531893" y="632810"/>
                  </a:lnTo>
                  <a:lnTo>
                    <a:pt x="534120" y="634674"/>
                  </a:lnTo>
                  <a:lnTo>
                    <a:pt x="534862" y="640265"/>
                  </a:lnTo>
                  <a:lnTo>
                    <a:pt x="536344" y="644926"/>
                  </a:lnTo>
                  <a:lnTo>
                    <a:pt x="540055" y="642130"/>
                  </a:lnTo>
                  <a:lnTo>
                    <a:pt x="540795" y="639333"/>
                  </a:lnTo>
                  <a:lnTo>
                    <a:pt x="542279" y="632810"/>
                  </a:lnTo>
                  <a:lnTo>
                    <a:pt x="543763" y="631878"/>
                  </a:lnTo>
                  <a:lnTo>
                    <a:pt x="544505" y="632810"/>
                  </a:lnTo>
                  <a:lnTo>
                    <a:pt x="545248" y="635606"/>
                  </a:lnTo>
                  <a:lnTo>
                    <a:pt x="545248" y="639333"/>
                  </a:lnTo>
                  <a:lnTo>
                    <a:pt x="544505" y="643993"/>
                  </a:lnTo>
                  <a:lnTo>
                    <a:pt x="542279" y="646789"/>
                  </a:lnTo>
                  <a:lnTo>
                    <a:pt x="540055" y="646789"/>
                  </a:lnTo>
                  <a:lnTo>
                    <a:pt x="537828" y="648654"/>
                  </a:lnTo>
                  <a:lnTo>
                    <a:pt x="535603" y="650517"/>
                  </a:lnTo>
                  <a:lnTo>
                    <a:pt x="532635" y="650517"/>
                  </a:lnTo>
                  <a:lnTo>
                    <a:pt x="531151" y="651449"/>
                  </a:lnTo>
                  <a:lnTo>
                    <a:pt x="531151" y="654245"/>
                  </a:lnTo>
                  <a:lnTo>
                    <a:pt x="532635" y="656109"/>
                  </a:lnTo>
                  <a:lnTo>
                    <a:pt x="535603" y="655177"/>
                  </a:lnTo>
                  <a:lnTo>
                    <a:pt x="537828" y="655177"/>
                  </a:lnTo>
                  <a:lnTo>
                    <a:pt x="539313" y="656109"/>
                  </a:lnTo>
                  <a:lnTo>
                    <a:pt x="538570" y="658905"/>
                  </a:lnTo>
                  <a:lnTo>
                    <a:pt x="534862" y="662633"/>
                  </a:lnTo>
                  <a:lnTo>
                    <a:pt x="532635" y="666361"/>
                  </a:lnTo>
                  <a:lnTo>
                    <a:pt x="531893" y="669157"/>
                  </a:lnTo>
                  <a:lnTo>
                    <a:pt x="531893" y="672884"/>
                  </a:lnTo>
                  <a:lnTo>
                    <a:pt x="530410" y="675681"/>
                  </a:lnTo>
                  <a:lnTo>
                    <a:pt x="529669" y="678477"/>
                  </a:lnTo>
                  <a:lnTo>
                    <a:pt x="529669" y="681272"/>
                  </a:lnTo>
                  <a:lnTo>
                    <a:pt x="534120" y="685933"/>
                  </a:lnTo>
                  <a:lnTo>
                    <a:pt x="534120" y="688728"/>
                  </a:lnTo>
                  <a:lnTo>
                    <a:pt x="531151" y="694320"/>
                  </a:lnTo>
                  <a:lnTo>
                    <a:pt x="525217" y="696184"/>
                  </a:lnTo>
                  <a:lnTo>
                    <a:pt x="519282" y="695252"/>
                  </a:lnTo>
                  <a:lnTo>
                    <a:pt x="514831" y="694320"/>
                  </a:lnTo>
                  <a:lnTo>
                    <a:pt x="512606" y="691524"/>
                  </a:lnTo>
                  <a:lnTo>
                    <a:pt x="510381" y="691524"/>
                  </a:lnTo>
                  <a:lnTo>
                    <a:pt x="507413" y="693388"/>
                  </a:lnTo>
                  <a:lnTo>
                    <a:pt x="502220" y="688728"/>
                  </a:lnTo>
                  <a:lnTo>
                    <a:pt x="499995" y="686864"/>
                  </a:lnTo>
                  <a:lnTo>
                    <a:pt x="497028" y="687796"/>
                  </a:lnTo>
                  <a:lnTo>
                    <a:pt x="493318" y="684068"/>
                  </a:lnTo>
                  <a:lnTo>
                    <a:pt x="488867" y="684068"/>
                  </a:lnTo>
                  <a:lnTo>
                    <a:pt x="483674" y="681272"/>
                  </a:lnTo>
                  <a:lnTo>
                    <a:pt x="481450" y="677544"/>
                  </a:lnTo>
                  <a:lnTo>
                    <a:pt x="476998" y="678477"/>
                  </a:lnTo>
                  <a:lnTo>
                    <a:pt x="474773" y="678477"/>
                  </a:lnTo>
                  <a:lnTo>
                    <a:pt x="472547" y="681272"/>
                  </a:lnTo>
                  <a:lnTo>
                    <a:pt x="471064" y="683136"/>
                  </a:lnTo>
                  <a:lnTo>
                    <a:pt x="469580" y="684068"/>
                  </a:lnTo>
                  <a:lnTo>
                    <a:pt x="465871" y="683136"/>
                  </a:lnTo>
                  <a:lnTo>
                    <a:pt x="464387" y="684068"/>
                  </a:lnTo>
                  <a:lnTo>
                    <a:pt x="464387" y="687796"/>
                  </a:lnTo>
                  <a:lnTo>
                    <a:pt x="461419" y="690592"/>
                  </a:lnTo>
                  <a:lnTo>
                    <a:pt x="460677" y="693388"/>
                  </a:lnTo>
                  <a:lnTo>
                    <a:pt x="460677" y="698048"/>
                  </a:lnTo>
                  <a:lnTo>
                    <a:pt x="461419" y="712028"/>
                  </a:lnTo>
                  <a:lnTo>
                    <a:pt x="463645" y="717619"/>
                  </a:lnTo>
                  <a:lnTo>
                    <a:pt x="464387" y="722280"/>
                  </a:lnTo>
                  <a:lnTo>
                    <a:pt x="463645" y="728803"/>
                  </a:lnTo>
                  <a:lnTo>
                    <a:pt x="462904" y="740919"/>
                  </a:lnTo>
                  <a:lnTo>
                    <a:pt x="461419" y="750238"/>
                  </a:lnTo>
                  <a:lnTo>
                    <a:pt x="461419" y="753966"/>
                  </a:lnTo>
                  <a:lnTo>
                    <a:pt x="456227" y="754898"/>
                  </a:lnTo>
                  <a:lnTo>
                    <a:pt x="451776" y="753966"/>
                  </a:lnTo>
                  <a:lnTo>
                    <a:pt x="446583" y="753966"/>
                  </a:lnTo>
                  <a:lnTo>
                    <a:pt x="444357" y="752103"/>
                  </a:lnTo>
                  <a:lnTo>
                    <a:pt x="440648" y="748375"/>
                  </a:lnTo>
                  <a:lnTo>
                    <a:pt x="440648" y="736259"/>
                  </a:lnTo>
                  <a:lnTo>
                    <a:pt x="439906" y="732531"/>
                  </a:lnTo>
                  <a:lnTo>
                    <a:pt x="437681" y="729735"/>
                  </a:lnTo>
                  <a:lnTo>
                    <a:pt x="436197" y="726939"/>
                  </a:lnTo>
                  <a:lnTo>
                    <a:pt x="438423" y="725075"/>
                  </a:lnTo>
                  <a:lnTo>
                    <a:pt x="439906" y="721347"/>
                  </a:lnTo>
                  <a:lnTo>
                    <a:pt x="408007" y="719484"/>
                  </a:lnTo>
                  <a:lnTo>
                    <a:pt x="389462" y="717619"/>
                  </a:lnTo>
                  <a:lnTo>
                    <a:pt x="376109" y="716687"/>
                  </a:lnTo>
                  <a:lnTo>
                    <a:pt x="321956" y="712028"/>
                  </a:lnTo>
                  <a:lnTo>
                    <a:pt x="301183" y="710163"/>
                  </a:lnTo>
                  <a:lnTo>
                    <a:pt x="288573" y="710163"/>
                  </a:lnTo>
                  <a:lnTo>
                    <a:pt x="261124" y="707368"/>
                  </a:lnTo>
                  <a:lnTo>
                    <a:pt x="239612" y="705504"/>
                  </a:lnTo>
                  <a:lnTo>
                    <a:pt x="206971" y="703640"/>
                  </a:lnTo>
                  <a:lnTo>
                    <a:pt x="197327" y="702708"/>
                  </a:lnTo>
                  <a:lnTo>
                    <a:pt x="168395" y="700844"/>
                  </a:lnTo>
                  <a:lnTo>
                    <a:pt x="160235" y="700844"/>
                  </a:lnTo>
                  <a:lnTo>
                    <a:pt x="96438" y="696184"/>
                  </a:lnTo>
                  <a:lnTo>
                    <a:pt x="94954" y="694320"/>
                  </a:lnTo>
                  <a:lnTo>
                    <a:pt x="91245" y="691524"/>
                  </a:lnTo>
                  <a:lnTo>
                    <a:pt x="86794" y="685000"/>
                  </a:lnTo>
                  <a:lnTo>
                    <a:pt x="86052" y="672884"/>
                  </a:lnTo>
                  <a:lnTo>
                    <a:pt x="86794" y="668225"/>
                  </a:lnTo>
                  <a:lnTo>
                    <a:pt x="86052" y="666361"/>
                  </a:lnTo>
                  <a:lnTo>
                    <a:pt x="82342" y="662633"/>
                  </a:lnTo>
                  <a:lnTo>
                    <a:pt x="79375" y="656109"/>
                  </a:lnTo>
                  <a:lnTo>
                    <a:pt x="77150" y="650517"/>
                  </a:lnTo>
                  <a:lnTo>
                    <a:pt x="77150" y="649585"/>
                  </a:lnTo>
                  <a:lnTo>
                    <a:pt x="74924" y="643993"/>
                  </a:lnTo>
                  <a:lnTo>
                    <a:pt x="74924" y="637470"/>
                  </a:lnTo>
                  <a:lnTo>
                    <a:pt x="74182" y="634674"/>
                  </a:lnTo>
                  <a:lnTo>
                    <a:pt x="73440" y="631878"/>
                  </a:lnTo>
                  <a:lnTo>
                    <a:pt x="67506" y="627218"/>
                  </a:lnTo>
                  <a:lnTo>
                    <a:pt x="64539" y="621626"/>
                  </a:lnTo>
                  <a:lnTo>
                    <a:pt x="64539" y="618831"/>
                  </a:lnTo>
                  <a:lnTo>
                    <a:pt x="63054" y="608579"/>
                  </a:lnTo>
                  <a:lnTo>
                    <a:pt x="63054" y="603919"/>
                  </a:lnTo>
                  <a:lnTo>
                    <a:pt x="66023" y="601123"/>
                  </a:lnTo>
                  <a:lnTo>
                    <a:pt x="66764" y="594599"/>
                  </a:lnTo>
                  <a:lnTo>
                    <a:pt x="66764" y="583415"/>
                  </a:lnTo>
                  <a:lnTo>
                    <a:pt x="68247" y="577823"/>
                  </a:lnTo>
                  <a:lnTo>
                    <a:pt x="68247" y="572232"/>
                  </a:lnTo>
                  <a:lnTo>
                    <a:pt x="71216" y="564776"/>
                  </a:lnTo>
                  <a:lnTo>
                    <a:pt x="71216" y="559184"/>
                  </a:lnTo>
                  <a:lnTo>
                    <a:pt x="68989" y="549864"/>
                  </a:lnTo>
                  <a:lnTo>
                    <a:pt x="63797" y="538681"/>
                  </a:lnTo>
                  <a:lnTo>
                    <a:pt x="62313" y="531225"/>
                  </a:lnTo>
                  <a:lnTo>
                    <a:pt x="61571" y="523769"/>
                  </a:lnTo>
                  <a:lnTo>
                    <a:pt x="61571" y="521905"/>
                  </a:lnTo>
                  <a:lnTo>
                    <a:pt x="60830" y="508857"/>
                  </a:lnTo>
                  <a:lnTo>
                    <a:pt x="65281" y="497674"/>
                  </a:lnTo>
                  <a:lnTo>
                    <a:pt x="68989" y="493946"/>
                  </a:lnTo>
                  <a:lnTo>
                    <a:pt x="71216" y="488354"/>
                  </a:lnTo>
                  <a:lnTo>
                    <a:pt x="71216" y="482762"/>
                  </a:lnTo>
                  <a:lnTo>
                    <a:pt x="71216" y="477170"/>
                  </a:lnTo>
                  <a:lnTo>
                    <a:pt x="71216" y="473443"/>
                  </a:lnTo>
                  <a:lnTo>
                    <a:pt x="71216" y="470647"/>
                  </a:lnTo>
                  <a:lnTo>
                    <a:pt x="71216" y="467851"/>
                  </a:lnTo>
                  <a:lnTo>
                    <a:pt x="72698" y="461327"/>
                  </a:lnTo>
                  <a:lnTo>
                    <a:pt x="80117" y="457599"/>
                  </a:lnTo>
                  <a:lnTo>
                    <a:pt x="83084" y="454803"/>
                  </a:lnTo>
                  <a:lnTo>
                    <a:pt x="85310" y="450143"/>
                  </a:lnTo>
                  <a:lnTo>
                    <a:pt x="88277" y="449211"/>
                  </a:lnTo>
                  <a:lnTo>
                    <a:pt x="91986" y="446415"/>
                  </a:lnTo>
                  <a:lnTo>
                    <a:pt x="89019" y="441755"/>
                  </a:lnTo>
                  <a:lnTo>
                    <a:pt x="82342" y="437096"/>
                  </a:lnTo>
                  <a:lnTo>
                    <a:pt x="78633" y="432436"/>
                  </a:lnTo>
                  <a:lnTo>
                    <a:pt x="81602" y="425912"/>
                  </a:lnTo>
                  <a:lnTo>
                    <a:pt x="82342" y="418456"/>
                  </a:lnTo>
                  <a:lnTo>
                    <a:pt x="80117" y="411000"/>
                  </a:lnTo>
                  <a:lnTo>
                    <a:pt x="80859" y="406341"/>
                  </a:lnTo>
                  <a:lnTo>
                    <a:pt x="77891" y="401680"/>
                  </a:lnTo>
                  <a:lnTo>
                    <a:pt x="72698" y="397021"/>
                  </a:lnTo>
                  <a:lnTo>
                    <a:pt x="70474" y="388633"/>
                  </a:lnTo>
                  <a:lnTo>
                    <a:pt x="66023" y="383973"/>
                  </a:lnTo>
                  <a:lnTo>
                    <a:pt x="66023" y="377449"/>
                  </a:lnTo>
                  <a:lnTo>
                    <a:pt x="63054" y="368129"/>
                  </a:lnTo>
                  <a:lnTo>
                    <a:pt x="62313" y="365334"/>
                  </a:lnTo>
                  <a:lnTo>
                    <a:pt x="62313" y="362538"/>
                  </a:lnTo>
                  <a:lnTo>
                    <a:pt x="60088" y="358810"/>
                  </a:lnTo>
                  <a:lnTo>
                    <a:pt x="57120" y="350422"/>
                  </a:lnTo>
                  <a:lnTo>
                    <a:pt x="54153" y="347626"/>
                  </a:lnTo>
                  <a:lnTo>
                    <a:pt x="54153" y="345762"/>
                  </a:lnTo>
                  <a:lnTo>
                    <a:pt x="48219" y="307552"/>
                  </a:lnTo>
                  <a:lnTo>
                    <a:pt x="47477" y="305687"/>
                  </a:lnTo>
                  <a:lnTo>
                    <a:pt x="40800" y="254428"/>
                  </a:lnTo>
                  <a:lnTo>
                    <a:pt x="38575" y="244178"/>
                  </a:lnTo>
                  <a:lnTo>
                    <a:pt x="34123" y="217150"/>
                  </a:lnTo>
                  <a:lnTo>
                    <a:pt x="28189" y="177075"/>
                  </a:lnTo>
                  <a:lnTo>
                    <a:pt x="26705" y="168687"/>
                  </a:lnTo>
                  <a:lnTo>
                    <a:pt x="23738" y="149116"/>
                  </a:lnTo>
                  <a:lnTo>
                    <a:pt x="18545" y="119293"/>
                  </a:lnTo>
                  <a:lnTo>
                    <a:pt x="11127" y="67102"/>
                  </a:lnTo>
                  <a:lnTo>
                    <a:pt x="8901" y="61510"/>
                  </a:lnTo>
                  <a:lnTo>
                    <a:pt x="2966" y="25163"/>
                  </a:lnTo>
                  <a:lnTo>
                    <a:pt x="0" y="2796"/>
                  </a:lnTo>
                  <a:lnTo>
                    <a:pt x="20028" y="2796"/>
                  </a:lnTo>
                  <a:lnTo>
                    <a:pt x="31898" y="2796"/>
                  </a:lnTo>
                  <a:lnTo>
                    <a:pt x="43767" y="2796"/>
                  </a:lnTo>
                  <a:lnTo>
                    <a:pt x="80117" y="2796"/>
                  </a:lnTo>
                  <a:lnTo>
                    <a:pt x="101630" y="1864"/>
                  </a:lnTo>
                  <a:lnTo>
                    <a:pt x="108307" y="1864"/>
                  </a:lnTo>
                  <a:lnTo>
                    <a:pt x="126852" y="1864"/>
                  </a:lnTo>
                  <a:lnTo>
                    <a:pt x="166170" y="1864"/>
                  </a:lnTo>
                  <a:lnTo>
                    <a:pt x="166912" y="0"/>
                  </a:lnTo>
                  <a:lnTo>
                    <a:pt x="166912" y="932"/>
                  </a:lnTo>
                  <a:lnTo>
                    <a:pt x="189908" y="2796"/>
                  </a:lnTo>
                  <a:lnTo>
                    <a:pt x="206229" y="2796"/>
                  </a:lnTo>
                  <a:lnTo>
                    <a:pt x="215131" y="2796"/>
                  </a:lnTo>
                  <a:lnTo>
                    <a:pt x="262608" y="932"/>
                  </a:lnTo>
                  <a:lnTo>
                    <a:pt x="271510" y="932"/>
                  </a:lnTo>
                  <a:lnTo>
                    <a:pt x="320471" y="0"/>
                  </a:lnTo>
                  <a:lnTo>
                    <a:pt x="324180" y="932"/>
                  </a:lnTo>
                  <a:lnTo>
                    <a:pt x="321213" y="5592"/>
                  </a:lnTo>
                  <a:lnTo>
                    <a:pt x="319729" y="9320"/>
                  </a:lnTo>
                  <a:lnTo>
                    <a:pt x="314536" y="13048"/>
                  </a:lnTo>
                  <a:lnTo>
                    <a:pt x="298217" y="29823"/>
                  </a:lnTo>
                  <a:lnTo>
                    <a:pt x="295990" y="33551"/>
                  </a:lnTo>
                  <a:lnTo>
                    <a:pt x="292282" y="41007"/>
                  </a:lnTo>
                  <a:lnTo>
                    <a:pt x="290797" y="43802"/>
                  </a:lnTo>
                  <a:lnTo>
                    <a:pt x="290797" y="47530"/>
                  </a:lnTo>
                  <a:lnTo>
                    <a:pt x="293024" y="52191"/>
                  </a:lnTo>
                  <a:lnTo>
                    <a:pt x="297474" y="54054"/>
                  </a:lnTo>
                  <a:lnTo>
                    <a:pt x="302667" y="61510"/>
                  </a:lnTo>
                  <a:lnTo>
                    <a:pt x="306376" y="61510"/>
                  </a:lnTo>
                  <a:lnTo>
                    <a:pt x="311569" y="62442"/>
                  </a:lnTo>
                  <a:lnTo>
                    <a:pt x="314536" y="64306"/>
                  </a:lnTo>
                  <a:lnTo>
                    <a:pt x="317504" y="67102"/>
                  </a:lnTo>
                  <a:lnTo>
                    <a:pt x="324180" y="76422"/>
                  </a:lnTo>
                  <a:lnTo>
                    <a:pt x="330115" y="81081"/>
                  </a:lnTo>
                  <a:lnTo>
                    <a:pt x="337534" y="82946"/>
                  </a:lnTo>
                  <a:lnTo>
                    <a:pt x="343467" y="83877"/>
                  </a:lnTo>
                  <a:lnTo>
                    <a:pt x="350887" y="84809"/>
                  </a:lnTo>
                  <a:lnTo>
                    <a:pt x="354595" y="86674"/>
                  </a:lnTo>
                  <a:lnTo>
                    <a:pt x="356822" y="91333"/>
                  </a:lnTo>
                  <a:lnTo>
                    <a:pt x="359047" y="101585"/>
                  </a:lnTo>
                  <a:lnTo>
                    <a:pt x="361272" y="105313"/>
                  </a:lnTo>
                  <a:lnTo>
                    <a:pt x="365723" y="112769"/>
                  </a:lnTo>
                  <a:lnTo>
                    <a:pt x="370174" y="120225"/>
                  </a:lnTo>
                  <a:lnTo>
                    <a:pt x="371658" y="127680"/>
                  </a:lnTo>
                  <a:lnTo>
                    <a:pt x="372399" y="131408"/>
                  </a:lnTo>
                  <a:lnTo>
                    <a:pt x="373883" y="135136"/>
                  </a:lnTo>
                  <a:lnTo>
                    <a:pt x="378334" y="139796"/>
                  </a:lnTo>
                  <a:lnTo>
                    <a:pt x="381302" y="142592"/>
                  </a:lnTo>
                  <a:lnTo>
                    <a:pt x="385011" y="149116"/>
                  </a:lnTo>
                  <a:lnTo>
                    <a:pt x="387236" y="151912"/>
                  </a:lnTo>
                  <a:lnTo>
                    <a:pt x="389462" y="153776"/>
                  </a:lnTo>
                  <a:lnTo>
                    <a:pt x="390946" y="158435"/>
                  </a:lnTo>
                  <a:lnTo>
                    <a:pt x="394655" y="168687"/>
                  </a:lnTo>
                  <a:lnTo>
                    <a:pt x="396138" y="170552"/>
                  </a:lnTo>
                  <a:lnTo>
                    <a:pt x="402072" y="176143"/>
                  </a:lnTo>
                  <a:lnTo>
                    <a:pt x="404299" y="179871"/>
                  </a:lnTo>
                  <a:lnTo>
                    <a:pt x="407266" y="181735"/>
                  </a:lnTo>
                  <a:lnTo>
                    <a:pt x="413942" y="184531"/>
                  </a:lnTo>
                  <a:lnTo>
                    <a:pt x="419877" y="189191"/>
                  </a:lnTo>
                  <a:lnTo>
                    <a:pt x="428038" y="196647"/>
                  </a:lnTo>
                  <a:lnTo>
                    <a:pt x="430262" y="198510"/>
                  </a:lnTo>
                  <a:lnTo>
                    <a:pt x="433231" y="202238"/>
                  </a:lnTo>
                  <a:lnTo>
                    <a:pt x="435455" y="205966"/>
                  </a:lnTo>
                  <a:lnTo>
                    <a:pt x="439166" y="212490"/>
                  </a:lnTo>
                  <a:lnTo>
                    <a:pt x="441390" y="219014"/>
                  </a:lnTo>
                  <a:lnTo>
                    <a:pt x="445099" y="224605"/>
                  </a:lnTo>
                  <a:lnTo>
                    <a:pt x="447325" y="227402"/>
                  </a:lnTo>
                  <a:lnTo>
                    <a:pt x="452518" y="228333"/>
                  </a:lnTo>
                  <a:lnTo>
                    <a:pt x="455484" y="229266"/>
                  </a:lnTo>
                  <a:lnTo>
                    <a:pt x="462162" y="235789"/>
                  </a:lnTo>
                  <a:lnTo>
                    <a:pt x="467354" y="240450"/>
                  </a:lnTo>
                  <a:lnTo>
                    <a:pt x="469580" y="244178"/>
                  </a:lnTo>
                  <a:lnTo>
                    <a:pt x="476998" y="249769"/>
                  </a:lnTo>
                  <a:lnTo>
                    <a:pt x="476998" y="251633"/>
                  </a:lnTo>
                  <a:lnTo>
                    <a:pt x="476257" y="254428"/>
                  </a:lnTo>
                  <a:lnTo>
                    <a:pt x="474773" y="259089"/>
                  </a:lnTo>
                  <a:lnTo>
                    <a:pt x="475515" y="261884"/>
                  </a:lnTo>
                  <a:lnTo>
                    <a:pt x="474773" y="265612"/>
                  </a:lnTo>
                  <a:lnTo>
                    <a:pt x="476257" y="269340"/>
                  </a:lnTo>
                  <a:lnTo>
                    <a:pt x="484416" y="273068"/>
                  </a:lnTo>
                  <a:lnTo>
                    <a:pt x="487384" y="280524"/>
                  </a:lnTo>
                  <a:lnTo>
                    <a:pt x="486643" y="284252"/>
                  </a:lnTo>
                  <a:lnTo>
                    <a:pt x="487384" y="287048"/>
                  </a:lnTo>
                  <a:lnTo>
                    <a:pt x="491836" y="289844"/>
                  </a:lnTo>
                  <a:lnTo>
                    <a:pt x="495544" y="288912"/>
                  </a:lnTo>
                  <a:lnTo>
                    <a:pt x="498511" y="291708"/>
                  </a:lnTo>
                  <a:lnTo>
                    <a:pt x="497028" y="296368"/>
                  </a:lnTo>
                  <a:lnTo>
                    <a:pt x="498511" y="299164"/>
                  </a:lnTo>
                  <a:lnTo>
                    <a:pt x="501479" y="303824"/>
                  </a:lnTo>
                  <a:lnTo>
                    <a:pt x="508896" y="307552"/>
                  </a:lnTo>
                  <a:lnTo>
                    <a:pt x="515574" y="310348"/>
                  </a:lnTo>
                  <a:lnTo>
                    <a:pt x="525217" y="317803"/>
                  </a:lnTo>
                  <a:lnTo>
                    <a:pt x="531151" y="321531"/>
                  </a:lnTo>
                  <a:lnTo>
                    <a:pt x="534120" y="325259"/>
                  </a:lnTo>
                  <a:lnTo>
                    <a:pt x="532635" y="335510"/>
                  </a:lnTo>
                  <a:lnTo>
                    <a:pt x="535603" y="338306"/>
                  </a:lnTo>
                  <a:lnTo>
                    <a:pt x="537828" y="342966"/>
                  </a:lnTo>
                  <a:lnTo>
                    <a:pt x="538570" y="348558"/>
                  </a:lnTo>
                  <a:lnTo>
                    <a:pt x="542279" y="350422"/>
                  </a:lnTo>
                  <a:lnTo>
                    <a:pt x="543021" y="360674"/>
                  </a:lnTo>
                  <a:lnTo>
                    <a:pt x="543763" y="367198"/>
                  </a:lnTo>
                  <a:lnTo>
                    <a:pt x="542279" y="369994"/>
                  </a:lnTo>
                  <a:lnTo>
                    <a:pt x="542279" y="372790"/>
                  </a:lnTo>
                  <a:lnTo>
                    <a:pt x="544505" y="377449"/>
                  </a:lnTo>
                  <a:lnTo>
                    <a:pt x="544505" y="381177"/>
                  </a:lnTo>
                  <a:lnTo>
                    <a:pt x="543763" y="383973"/>
                  </a:lnTo>
                  <a:lnTo>
                    <a:pt x="545988" y="388633"/>
                  </a:lnTo>
                  <a:lnTo>
                    <a:pt x="550439" y="393293"/>
                  </a:lnTo>
                  <a:lnTo>
                    <a:pt x="553407" y="394225"/>
                  </a:lnTo>
                  <a:lnTo>
                    <a:pt x="559342" y="397021"/>
                  </a:lnTo>
                  <a:lnTo>
                    <a:pt x="571211" y="409136"/>
                  </a:lnTo>
                  <a:lnTo>
                    <a:pt x="571953" y="411932"/>
                  </a:lnTo>
                  <a:lnTo>
                    <a:pt x="573436" y="418456"/>
                  </a:lnTo>
                  <a:lnTo>
                    <a:pt x="576404" y="425912"/>
                  </a:lnTo>
                  <a:lnTo>
                    <a:pt x="579371" y="431504"/>
                  </a:lnTo>
                  <a:lnTo>
                    <a:pt x="580855" y="435232"/>
                  </a:lnTo>
                  <a:lnTo>
                    <a:pt x="580113" y="438960"/>
                  </a:lnTo>
                  <a:lnTo>
                    <a:pt x="578629" y="450143"/>
                  </a:lnTo>
                  <a:lnTo>
                    <a:pt x="576404" y="457599"/>
                  </a:lnTo>
                  <a:lnTo>
                    <a:pt x="577146" y="461327"/>
                  </a:lnTo>
                  <a:lnTo>
                    <a:pt x="579371" y="465987"/>
                  </a:lnTo>
                  <a:lnTo>
                    <a:pt x="580855" y="468783"/>
                  </a:lnTo>
                  <a:lnTo>
                    <a:pt x="585305" y="471579"/>
                  </a:lnTo>
                  <a:lnTo>
                    <a:pt x="590498" y="472511"/>
                  </a:lnTo>
                  <a:lnTo>
                    <a:pt x="597175" y="473443"/>
                  </a:lnTo>
                  <a:lnTo>
                    <a:pt x="601626" y="476238"/>
                  </a:lnTo>
                  <a:lnTo>
                    <a:pt x="606819" y="479034"/>
                  </a:lnTo>
                  <a:lnTo>
                    <a:pt x="611270" y="480898"/>
                  </a:lnTo>
                  <a:lnTo>
                    <a:pt x="611270" y="480898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0" name="pl1401">
              <a:extLst>
                <a:ext uri="{FF2B5EF4-FFF2-40B4-BE49-F238E27FC236}">
                  <a16:creationId xmlns:a16="http://schemas.microsoft.com/office/drawing/2014/main" id="{2924B00B-584A-AB4D-8DCC-E99E2B001276}"/>
                </a:ext>
              </a:extLst>
            </p:cNvPr>
            <p:cNvSpPr/>
            <p:nvPr/>
          </p:nvSpPr>
          <p:spPr>
            <a:xfrm>
              <a:off x="1802367" y="1519039"/>
              <a:ext cx="800437" cy="1137938"/>
            </a:xfrm>
            <a:custGeom>
              <a:avLst/>
              <a:gdLst/>
              <a:ahLst/>
              <a:cxnLst/>
              <a:rect l="0" t="0" r="0" b="0"/>
              <a:pathLst>
                <a:path w="800437" h="1137938">
                  <a:moveTo>
                    <a:pt x="26704" y="1136074"/>
                  </a:moveTo>
                  <a:lnTo>
                    <a:pt x="26704" y="863938"/>
                  </a:lnTo>
                  <a:lnTo>
                    <a:pt x="26704" y="846231"/>
                  </a:lnTo>
                  <a:lnTo>
                    <a:pt x="32640" y="831319"/>
                  </a:lnTo>
                  <a:lnTo>
                    <a:pt x="36349" y="819204"/>
                  </a:lnTo>
                  <a:lnTo>
                    <a:pt x="38574" y="810816"/>
                  </a:lnTo>
                  <a:lnTo>
                    <a:pt x="35606" y="803360"/>
                  </a:lnTo>
                  <a:lnTo>
                    <a:pt x="35606" y="797768"/>
                  </a:lnTo>
                  <a:lnTo>
                    <a:pt x="40058" y="792177"/>
                  </a:lnTo>
                  <a:lnTo>
                    <a:pt x="42283" y="788449"/>
                  </a:lnTo>
                  <a:lnTo>
                    <a:pt x="40799" y="780061"/>
                  </a:lnTo>
                  <a:lnTo>
                    <a:pt x="36349" y="776333"/>
                  </a:lnTo>
                  <a:lnTo>
                    <a:pt x="29672" y="770741"/>
                  </a:lnTo>
                  <a:lnTo>
                    <a:pt x="23737" y="774469"/>
                  </a:lnTo>
                  <a:lnTo>
                    <a:pt x="17803" y="767945"/>
                  </a:lnTo>
                  <a:lnTo>
                    <a:pt x="9643" y="769809"/>
                  </a:lnTo>
                  <a:lnTo>
                    <a:pt x="3708" y="766081"/>
                  </a:lnTo>
                  <a:lnTo>
                    <a:pt x="3708" y="762353"/>
                  </a:lnTo>
                  <a:lnTo>
                    <a:pt x="3708" y="757693"/>
                  </a:lnTo>
                  <a:lnTo>
                    <a:pt x="1481" y="753965"/>
                  </a:lnTo>
                  <a:lnTo>
                    <a:pt x="0" y="748374"/>
                  </a:lnTo>
                  <a:lnTo>
                    <a:pt x="2965" y="740918"/>
                  </a:lnTo>
                  <a:lnTo>
                    <a:pt x="3708" y="731598"/>
                  </a:lnTo>
                  <a:lnTo>
                    <a:pt x="11867" y="722279"/>
                  </a:lnTo>
                  <a:lnTo>
                    <a:pt x="20027" y="701775"/>
                  </a:lnTo>
                  <a:lnTo>
                    <a:pt x="25220" y="690591"/>
                  </a:lnTo>
                  <a:lnTo>
                    <a:pt x="31156" y="686863"/>
                  </a:lnTo>
                  <a:lnTo>
                    <a:pt x="37833" y="684999"/>
                  </a:lnTo>
                  <a:lnTo>
                    <a:pt x="40799" y="679408"/>
                  </a:lnTo>
                  <a:lnTo>
                    <a:pt x="45251" y="675680"/>
                  </a:lnTo>
                  <a:lnTo>
                    <a:pt x="48959" y="668224"/>
                  </a:lnTo>
                  <a:lnTo>
                    <a:pt x="51928" y="657972"/>
                  </a:lnTo>
                  <a:lnTo>
                    <a:pt x="53411" y="651448"/>
                  </a:lnTo>
                  <a:lnTo>
                    <a:pt x="49700" y="650516"/>
                  </a:lnTo>
                  <a:lnTo>
                    <a:pt x="50443" y="645857"/>
                  </a:lnTo>
                  <a:lnTo>
                    <a:pt x="57121" y="638401"/>
                  </a:lnTo>
                  <a:lnTo>
                    <a:pt x="59345" y="635605"/>
                  </a:lnTo>
                  <a:lnTo>
                    <a:pt x="63054" y="630945"/>
                  </a:lnTo>
                  <a:lnTo>
                    <a:pt x="66763" y="621625"/>
                  </a:lnTo>
                  <a:lnTo>
                    <a:pt x="71215" y="611373"/>
                  </a:lnTo>
                  <a:lnTo>
                    <a:pt x="72698" y="605782"/>
                  </a:lnTo>
                  <a:lnTo>
                    <a:pt x="73439" y="598326"/>
                  </a:lnTo>
                  <a:lnTo>
                    <a:pt x="87534" y="574094"/>
                  </a:lnTo>
                  <a:lnTo>
                    <a:pt x="89018" y="567571"/>
                  </a:lnTo>
                  <a:lnTo>
                    <a:pt x="99404" y="549863"/>
                  </a:lnTo>
                  <a:lnTo>
                    <a:pt x="98663" y="544271"/>
                  </a:lnTo>
                  <a:lnTo>
                    <a:pt x="91986" y="535884"/>
                  </a:lnTo>
                  <a:lnTo>
                    <a:pt x="89018" y="525632"/>
                  </a:lnTo>
                  <a:lnTo>
                    <a:pt x="84568" y="521904"/>
                  </a:lnTo>
                  <a:lnTo>
                    <a:pt x="74924" y="520040"/>
                  </a:lnTo>
                  <a:lnTo>
                    <a:pt x="68990" y="513516"/>
                  </a:lnTo>
                  <a:lnTo>
                    <a:pt x="63054" y="518176"/>
                  </a:lnTo>
                  <a:lnTo>
                    <a:pt x="59345" y="510720"/>
                  </a:lnTo>
                  <a:lnTo>
                    <a:pt x="54893" y="506060"/>
                  </a:lnTo>
                  <a:lnTo>
                    <a:pt x="50443" y="500468"/>
                  </a:lnTo>
                  <a:lnTo>
                    <a:pt x="43766" y="492081"/>
                  </a:lnTo>
                  <a:lnTo>
                    <a:pt x="39315" y="487421"/>
                  </a:lnTo>
                  <a:lnTo>
                    <a:pt x="36349" y="476237"/>
                  </a:lnTo>
                  <a:lnTo>
                    <a:pt x="40058" y="459461"/>
                  </a:lnTo>
                  <a:lnTo>
                    <a:pt x="35606" y="452938"/>
                  </a:lnTo>
                  <a:lnTo>
                    <a:pt x="34865" y="441754"/>
                  </a:lnTo>
                  <a:lnTo>
                    <a:pt x="25963" y="431503"/>
                  </a:lnTo>
                  <a:lnTo>
                    <a:pt x="25963" y="424047"/>
                  </a:lnTo>
                  <a:lnTo>
                    <a:pt x="26704" y="417523"/>
                  </a:lnTo>
                  <a:lnTo>
                    <a:pt x="26704" y="399815"/>
                  </a:lnTo>
                  <a:lnTo>
                    <a:pt x="25963" y="302890"/>
                  </a:lnTo>
                  <a:lnTo>
                    <a:pt x="25963" y="283319"/>
                  </a:lnTo>
                  <a:lnTo>
                    <a:pt x="25963" y="265611"/>
                  </a:lnTo>
                  <a:lnTo>
                    <a:pt x="25963" y="166822"/>
                  </a:lnTo>
                  <a:lnTo>
                    <a:pt x="25963" y="153775"/>
                  </a:lnTo>
                  <a:lnTo>
                    <a:pt x="26704" y="25162"/>
                  </a:lnTo>
                  <a:lnTo>
                    <a:pt x="27447" y="0"/>
                  </a:lnTo>
                  <a:lnTo>
                    <a:pt x="45992" y="0"/>
                  </a:lnTo>
                  <a:lnTo>
                    <a:pt x="86052" y="931"/>
                  </a:lnTo>
                  <a:lnTo>
                    <a:pt x="132044" y="0"/>
                  </a:lnTo>
                  <a:lnTo>
                    <a:pt x="154300" y="0"/>
                  </a:lnTo>
                  <a:lnTo>
                    <a:pt x="154300" y="82013"/>
                  </a:lnTo>
                  <a:lnTo>
                    <a:pt x="153559" y="125816"/>
                  </a:lnTo>
                  <a:lnTo>
                    <a:pt x="154300" y="162162"/>
                  </a:lnTo>
                  <a:lnTo>
                    <a:pt x="155783" y="168686"/>
                  </a:lnTo>
                  <a:lnTo>
                    <a:pt x="170621" y="187326"/>
                  </a:lnTo>
                  <a:lnTo>
                    <a:pt x="176555" y="191986"/>
                  </a:lnTo>
                  <a:lnTo>
                    <a:pt x="180264" y="201305"/>
                  </a:lnTo>
                  <a:lnTo>
                    <a:pt x="187682" y="203169"/>
                  </a:lnTo>
                  <a:lnTo>
                    <a:pt x="193617" y="212489"/>
                  </a:lnTo>
                  <a:lnTo>
                    <a:pt x="193617" y="220877"/>
                  </a:lnTo>
                  <a:lnTo>
                    <a:pt x="199551" y="225537"/>
                  </a:lnTo>
                  <a:lnTo>
                    <a:pt x="197327" y="232060"/>
                  </a:lnTo>
                  <a:lnTo>
                    <a:pt x="193617" y="235788"/>
                  </a:lnTo>
                  <a:lnTo>
                    <a:pt x="204744" y="246972"/>
                  </a:lnTo>
                  <a:lnTo>
                    <a:pt x="204003" y="249768"/>
                  </a:lnTo>
                  <a:lnTo>
                    <a:pt x="193617" y="255360"/>
                  </a:lnTo>
                  <a:lnTo>
                    <a:pt x="215130" y="265611"/>
                  </a:lnTo>
                  <a:lnTo>
                    <a:pt x="218840" y="269339"/>
                  </a:lnTo>
                  <a:lnTo>
                    <a:pt x="224774" y="277727"/>
                  </a:lnTo>
                  <a:lnTo>
                    <a:pt x="247029" y="284251"/>
                  </a:lnTo>
                  <a:lnTo>
                    <a:pt x="250739" y="291706"/>
                  </a:lnTo>
                  <a:lnTo>
                    <a:pt x="268542" y="306618"/>
                  </a:lnTo>
                  <a:lnTo>
                    <a:pt x="280411" y="322462"/>
                  </a:lnTo>
                  <a:lnTo>
                    <a:pt x="285604" y="329917"/>
                  </a:lnTo>
                  <a:lnTo>
                    <a:pt x="295248" y="335509"/>
                  </a:lnTo>
                  <a:lnTo>
                    <a:pt x="298217" y="339237"/>
                  </a:lnTo>
                  <a:lnTo>
                    <a:pt x="298217" y="348557"/>
                  </a:lnTo>
                  <a:lnTo>
                    <a:pt x="303410" y="356013"/>
                  </a:lnTo>
                  <a:lnTo>
                    <a:pt x="309343" y="357877"/>
                  </a:lnTo>
                  <a:lnTo>
                    <a:pt x="318987" y="366264"/>
                  </a:lnTo>
                  <a:lnTo>
                    <a:pt x="316761" y="374652"/>
                  </a:lnTo>
                  <a:lnTo>
                    <a:pt x="321213" y="374652"/>
                  </a:lnTo>
                  <a:lnTo>
                    <a:pt x="332340" y="367196"/>
                  </a:lnTo>
                  <a:lnTo>
                    <a:pt x="336050" y="370924"/>
                  </a:lnTo>
                  <a:lnTo>
                    <a:pt x="336791" y="377448"/>
                  </a:lnTo>
                  <a:lnTo>
                    <a:pt x="336791" y="382108"/>
                  </a:lnTo>
                  <a:lnTo>
                    <a:pt x="342726" y="384904"/>
                  </a:lnTo>
                  <a:lnTo>
                    <a:pt x="350144" y="383972"/>
                  </a:lnTo>
                  <a:lnTo>
                    <a:pt x="359788" y="383972"/>
                  </a:lnTo>
                  <a:lnTo>
                    <a:pt x="367206" y="379312"/>
                  </a:lnTo>
                  <a:lnTo>
                    <a:pt x="374625" y="379312"/>
                  </a:lnTo>
                  <a:lnTo>
                    <a:pt x="376849" y="383972"/>
                  </a:lnTo>
                  <a:lnTo>
                    <a:pt x="373883" y="395156"/>
                  </a:lnTo>
                  <a:lnTo>
                    <a:pt x="373883" y="403543"/>
                  </a:lnTo>
                  <a:lnTo>
                    <a:pt x="367206" y="406339"/>
                  </a:lnTo>
                  <a:lnTo>
                    <a:pt x="370174" y="417523"/>
                  </a:lnTo>
                  <a:lnTo>
                    <a:pt x="362014" y="442686"/>
                  </a:lnTo>
                  <a:lnTo>
                    <a:pt x="359046" y="445482"/>
                  </a:lnTo>
                  <a:lnTo>
                    <a:pt x="362014" y="452938"/>
                  </a:lnTo>
                  <a:lnTo>
                    <a:pt x="361272" y="459461"/>
                  </a:lnTo>
                  <a:lnTo>
                    <a:pt x="353111" y="461326"/>
                  </a:lnTo>
                  <a:lnTo>
                    <a:pt x="353111" y="465985"/>
                  </a:lnTo>
                  <a:lnTo>
                    <a:pt x="359788" y="471578"/>
                  </a:lnTo>
                  <a:lnTo>
                    <a:pt x="359046" y="475306"/>
                  </a:lnTo>
                  <a:lnTo>
                    <a:pt x="353853" y="480897"/>
                  </a:lnTo>
                  <a:lnTo>
                    <a:pt x="359046" y="488353"/>
                  </a:lnTo>
                  <a:lnTo>
                    <a:pt x="365723" y="491149"/>
                  </a:lnTo>
                  <a:lnTo>
                    <a:pt x="365723" y="499536"/>
                  </a:lnTo>
                  <a:lnTo>
                    <a:pt x="370174" y="506992"/>
                  </a:lnTo>
                  <a:lnTo>
                    <a:pt x="358304" y="511652"/>
                  </a:lnTo>
                  <a:lnTo>
                    <a:pt x="350144" y="517244"/>
                  </a:lnTo>
                  <a:lnTo>
                    <a:pt x="348660" y="524700"/>
                  </a:lnTo>
                  <a:lnTo>
                    <a:pt x="351628" y="530292"/>
                  </a:lnTo>
                  <a:lnTo>
                    <a:pt x="353853" y="536815"/>
                  </a:lnTo>
                  <a:lnTo>
                    <a:pt x="354595" y="542408"/>
                  </a:lnTo>
                  <a:lnTo>
                    <a:pt x="345693" y="547999"/>
                  </a:lnTo>
                  <a:lnTo>
                    <a:pt x="348660" y="558251"/>
                  </a:lnTo>
                  <a:lnTo>
                    <a:pt x="358304" y="559183"/>
                  </a:lnTo>
                  <a:lnTo>
                    <a:pt x="360530" y="563843"/>
                  </a:lnTo>
                  <a:lnTo>
                    <a:pt x="375367" y="575027"/>
                  </a:lnTo>
                  <a:lnTo>
                    <a:pt x="384268" y="572231"/>
                  </a:lnTo>
                  <a:lnTo>
                    <a:pt x="388719" y="562910"/>
                  </a:lnTo>
                  <a:lnTo>
                    <a:pt x="397622" y="562910"/>
                  </a:lnTo>
                  <a:lnTo>
                    <a:pt x="409491" y="549863"/>
                  </a:lnTo>
                  <a:lnTo>
                    <a:pt x="419876" y="534952"/>
                  </a:lnTo>
                  <a:lnTo>
                    <a:pt x="427295" y="535884"/>
                  </a:lnTo>
                  <a:lnTo>
                    <a:pt x="433972" y="545204"/>
                  </a:lnTo>
                  <a:lnTo>
                    <a:pt x="436196" y="547067"/>
                  </a:lnTo>
                  <a:lnTo>
                    <a:pt x="443615" y="549863"/>
                  </a:lnTo>
                  <a:lnTo>
                    <a:pt x="445841" y="554523"/>
                  </a:lnTo>
                  <a:lnTo>
                    <a:pt x="442131" y="561047"/>
                  </a:lnTo>
                  <a:lnTo>
                    <a:pt x="449549" y="564775"/>
                  </a:lnTo>
                  <a:lnTo>
                    <a:pt x="451034" y="569434"/>
                  </a:lnTo>
                  <a:lnTo>
                    <a:pt x="449549" y="575027"/>
                  </a:lnTo>
                  <a:lnTo>
                    <a:pt x="454742" y="591802"/>
                  </a:lnTo>
                  <a:lnTo>
                    <a:pt x="457710" y="601122"/>
                  </a:lnTo>
                  <a:lnTo>
                    <a:pt x="474030" y="628149"/>
                  </a:lnTo>
                  <a:lnTo>
                    <a:pt x="481449" y="630013"/>
                  </a:lnTo>
                  <a:lnTo>
                    <a:pt x="490350" y="640264"/>
                  </a:lnTo>
                  <a:lnTo>
                    <a:pt x="491093" y="655176"/>
                  </a:lnTo>
                  <a:lnTo>
                    <a:pt x="484415" y="659836"/>
                  </a:lnTo>
                  <a:lnTo>
                    <a:pt x="490350" y="671020"/>
                  </a:lnTo>
                  <a:lnTo>
                    <a:pt x="497769" y="677543"/>
                  </a:lnTo>
                  <a:lnTo>
                    <a:pt x="501478" y="680339"/>
                  </a:lnTo>
                  <a:lnTo>
                    <a:pt x="502219" y="684999"/>
                  </a:lnTo>
                  <a:lnTo>
                    <a:pt x="507412" y="683136"/>
                  </a:lnTo>
                  <a:lnTo>
                    <a:pt x="518540" y="678476"/>
                  </a:lnTo>
                  <a:lnTo>
                    <a:pt x="530410" y="687795"/>
                  </a:lnTo>
                  <a:lnTo>
                    <a:pt x="540795" y="708299"/>
                  </a:lnTo>
                  <a:lnTo>
                    <a:pt x="537828" y="713890"/>
                  </a:lnTo>
                  <a:lnTo>
                    <a:pt x="545988" y="727870"/>
                  </a:lnTo>
                  <a:lnTo>
                    <a:pt x="545247" y="734394"/>
                  </a:lnTo>
                  <a:lnTo>
                    <a:pt x="552664" y="743713"/>
                  </a:lnTo>
                  <a:lnTo>
                    <a:pt x="561567" y="745578"/>
                  </a:lnTo>
                  <a:lnTo>
                    <a:pt x="568244" y="752102"/>
                  </a:lnTo>
                  <a:lnTo>
                    <a:pt x="571952" y="750237"/>
                  </a:lnTo>
                  <a:lnTo>
                    <a:pt x="571210" y="743713"/>
                  </a:lnTo>
                  <a:lnTo>
                    <a:pt x="574919" y="735326"/>
                  </a:lnTo>
                  <a:lnTo>
                    <a:pt x="584563" y="729735"/>
                  </a:lnTo>
                  <a:lnTo>
                    <a:pt x="619429" y="734394"/>
                  </a:lnTo>
                  <a:lnTo>
                    <a:pt x="625364" y="739054"/>
                  </a:lnTo>
                  <a:lnTo>
                    <a:pt x="632782" y="737190"/>
                  </a:lnTo>
                  <a:lnTo>
                    <a:pt x="633524" y="725074"/>
                  </a:lnTo>
                  <a:lnTo>
                    <a:pt x="646136" y="718551"/>
                  </a:lnTo>
                  <a:lnTo>
                    <a:pt x="655038" y="726007"/>
                  </a:lnTo>
                  <a:lnTo>
                    <a:pt x="663198" y="724142"/>
                  </a:lnTo>
                  <a:lnTo>
                    <a:pt x="669874" y="725074"/>
                  </a:lnTo>
                  <a:lnTo>
                    <a:pt x="695097" y="720414"/>
                  </a:lnTo>
                  <a:lnTo>
                    <a:pt x="702515" y="726938"/>
                  </a:lnTo>
                  <a:lnTo>
                    <a:pt x="721803" y="722279"/>
                  </a:lnTo>
                  <a:lnTo>
                    <a:pt x="726254" y="720414"/>
                  </a:lnTo>
                  <a:lnTo>
                    <a:pt x="731447" y="720414"/>
                  </a:lnTo>
                  <a:lnTo>
                    <a:pt x="744799" y="723211"/>
                  </a:lnTo>
                  <a:lnTo>
                    <a:pt x="746283" y="722279"/>
                  </a:lnTo>
                  <a:lnTo>
                    <a:pt x="740348" y="711095"/>
                  </a:lnTo>
                  <a:lnTo>
                    <a:pt x="742574" y="704571"/>
                  </a:lnTo>
                  <a:lnTo>
                    <a:pt x="744799" y="700843"/>
                  </a:lnTo>
                  <a:lnTo>
                    <a:pt x="744799" y="695251"/>
                  </a:lnTo>
                  <a:lnTo>
                    <a:pt x="745541" y="694319"/>
                  </a:lnTo>
                  <a:lnTo>
                    <a:pt x="750734" y="694319"/>
                  </a:lnTo>
                  <a:lnTo>
                    <a:pt x="754443" y="690591"/>
                  </a:lnTo>
                  <a:lnTo>
                    <a:pt x="757411" y="687795"/>
                  </a:lnTo>
                  <a:lnTo>
                    <a:pt x="763345" y="691523"/>
                  </a:lnTo>
                  <a:lnTo>
                    <a:pt x="772248" y="704571"/>
                  </a:lnTo>
                  <a:lnTo>
                    <a:pt x="777439" y="708299"/>
                  </a:lnTo>
                  <a:lnTo>
                    <a:pt x="775957" y="712959"/>
                  </a:lnTo>
                  <a:lnTo>
                    <a:pt x="778182" y="716687"/>
                  </a:lnTo>
                  <a:lnTo>
                    <a:pt x="788567" y="724142"/>
                  </a:lnTo>
                  <a:lnTo>
                    <a:pt x="790794" y="729735"/>
                  </a:lnTo>
                  <a:lnTo>
                    <a:pt x="795244" y="732530"/>
                  </a:lnTo>
                  <a:lnTo>
                    <a:pt x="799695" y="732530"/>
                  </a:lnTo>
                  <a:lnTo>
                    <a:pt x="798953" y="789381"/>
                  </a:lnTo>
                  <a:lnTo>
                    <a:pt x="799695" y="814544"/>
                  </a:lnTo>
                  <a:lnTo>
                    <a:pt x="798953" y="892830"/>
                  </a:lnTo>
                  <a:lnTo>
                    <a:pt x="800437" y="927312"/>
                  </a:lnTo>
                  <a:lnTo>
                    <a:pt x="799695" y="971115"/>
                  </a:lnTo>
                  <a:lnTo>
                    <a:pt x="799695" y="1053129"/>
                  </a:lnTo>
                  <a:lnTo>
                    <a:pt x="800437" y="1137938"/>
                  </a:lnTo>
                  <a:lnTo>
                    <a:pt x="743317" y="1137938"/>
                  </a:lnTo>
                  <a:lnTo>
                    <a:pt x="739606" y="1137006"/>
                  </a:lnTo>
                  <a:lnTo>
                    <a:pt x="663198" y="1137006"/>
                  </a:lnTo>
                  <a:lnTo>
                    <a:pt x="655038" y="1137938"/>
                  </a:lnTo>
                  <a:lnTo>
                    <a:pt x="545988" y="1137938"/>
                  </a:lnTo>
                  <a:lnTo>
                    <a:pt x="412458" y="1137006"/>
                  </a:lnTo>
                  <a:lnTo>
                    <a:pt x="379076" y="1136074"/>
                  </a:lnTo>
                  <a:lnTo>
                    <a:pt x="281154" y="1136074"/>
                  </a:lnTo>
                  <a:lnTo>
                    <a:pt x="26704" y="1136074"/>
                  </a:lnTo>
                  <a:lnTo>
                    <a:pt x="26704" y="1136074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1" name="pl1402">
              <a:extLst>
                <a:ext uri="{FF2B5EF4-FFF2-40B4-BE49-F238E27FC236}">
                  <a16:creationId xmlns:a16="http://schemas.microsoft.com/office/drawing/2014/main" id="{0C8B48A2-FC6E-9F44-AE18-66331C1CFB71}"/>
                </a:ext>
              </a:extLst>
            </p:cNvPr>
            <p:cNvSpPr/>
            <p:nvPr/>
          </p:nvSpPr>
          <p:spPr>
            <a:xfrm>
              <a:off x="5133941" y="2574032"/>
              <a:ext cx="518541" cy="895626"/>
            </a:xfrm>
            <a:custGeom>
              <a:avLst/>
              <a:gdLst/>
              <a:ahLst/>
              <a:cxnLst/>
              <a:rect l="0" t="0" r="0" b="0"/>
              <a:pathLst>
                <a:path w="518541" h="895626">
                  <a:moveTo>
                    <a:pt x="111274" y="0"/>
                  </a:moveTo>
                  <a:lnTo>
                    <a:pt x="140206" y="0"/>
                  </a:lnTo>
                  <a:lnTo>
                    <a:pt x="205487" y="931"/>
                  </a:lnTo>
                  <a:lnTo>
                    <a:pt x="214389" y="0"/>
                  </a:lnTo>
                  <a:lnTo>
                    <a:pt x="272994" y="931"/>
                  </a:lnTo>
                  <a:lnTo>
                    <a:pt x="275219" y="931"/>
                  </a:lnTo>
                  <a:lnTo>
                    <a:pt x="331599" y="1863"/>
                  </a:lnTo>
                  <a:lnTo>
                    <a:pt x="353112" y="931"/>
                  </a:lnTo>
                  <a:lnTo>
                    <a:pt x="362756" y="931"/>
                  </a:lnTo>
                  <a:lnTo>
                    <a:pt x="413942" y="931"/>
                  </a:lnTo>
                  <a:lnTo>
                    <a:pt x="427296" y="0"/>
                  </a:lnTo>
                  <a:lnTo>
                    <a:pt x="479223" y="931"/>
                  </a:lnTo>
                  <a:lnTo>
                    <a:pt x="479223" y="5591"/>
                  </a:lnTo>
                  <a:lnTo>
                    <a:pt x="479223" y="12115"/>
                  </a:lnTo>
                  <a:lnTo>
                    <a:pt x="477740" y="22367"/>
                  </a:lnTo>
                  <a:lnTo>
                    <a:pt x="475515" y="29823"/>
                  </a:lnTo>
                  <a:lnTo>
                    <a:pt x="475515" y="37278"/>
                  </a:lnTo>
                  <a:lnTo>
                    <a:pt x="476999" y="44734"/>
                  </a:lnTo>
                  <a:lnTo>
                    <a:pt x="480708" y="51258"/>
                  </a:lnTo>
                  <a:lnTo>
                    <a:pt x="482932" y="56850"/>
                  </a:lnTo>
                  <a:lnTo>
                    <a:pt x="486643" y="62442"/>
                  </a:lnTo>
                  <a:lnTo>
                    <a:pt x="495544" y="71761"/>
                  </a:lnTo>
                  <a:lnTo>
                    <a:pt x="497028" y="75489"/>
                  </a:lnTo>
                  <a:lnTo>
                    <a:pt x="499995" y="82945"/>
                  </a:lnTo>
                  <a:lnTo>
                    <a:pt x="501479" y="92265"/>
                  </a:lnTo>
                  <a:lnTo>
                    <a:pt x="504446" y="106245"/>
                  </a:lnTo>
                  <a:lnTo>
                    <a:pt x="507413" y="118360"/>
                  </a:lnTo>
                  <a:lnTo>
                    <a:pt x="511123" y="123020"/>
                  </a:lnTo>
                  <a:lnTo>
                    <a:pt x="514090" y="124884"/>
                  </a:lnTo>
                  <a:lnTo>
                    <a:pt x="514832" y="169619"/>
                  </a:lnTo>
                  <a:lnTo>
                    <a:pt x="514832" y="197578"/>
                  </a:lnTo>
                  <a:lnTo>
                    <a:pt x="514832" y="218081"/>
                  </a:lnTo>
                  <a:lnTo>
                    <a:pt x="514090" y="242313"/>
                  </a:lnTo>
                  <a:lnTo>
                    <a:pt x="514832" y="288911"/>
                  </a:lnTo>
                  <a:lnTo>
                    <a:pt x="514090" y="329918"/>
                  </a:lnTo>
                  <a:lnTo>
                    <a:pt x="514090" y="330851"/>
                  </a:lnTo>
                  <a:lnTo>
                    <a:pt x="514090" y="383973"/>
                  </a:lnTo>
                  <a:lnTo>
                    <a:pt x="513348" y="429639"/>
                  </a:lnTo>
                  <a:lnTo>
                    <a:pt x="514090" y="471579"/>
                  </a:lnTo>
                  <a:lnTo>
                    <a:pt x="513348" y="493946"/>
                  </a:lnTo>
                  <a:lnTo>
                    <a:pt x="513348" y="512585"/>
                  </a:lnTo>
                  <a:lnTo>
                    <a:pt x="507413" y="516313"/>
                  </a:lnTo>
                  <a:lnTo>
                    <a:pt x="503705" y="520973"/>
                  </a:lnTo>
                  <a:lnTo>
                    <a:pt x="504446" y="524701"/>
                  </a:lnTo>
                  <a:lnTo>
                    <a:pt x="504446" y="527497"/>
                  </a:lnTo>
                  <a:lnTo>
                    <a:pt x="505930" y="530293"/>
                  </a:lnTo>
                  <a:lnTo>
                    <a:pt x="505930" y="534021"/>
                  </a:lnTo>
                  <a:lnTo>
                    <a:pt x="503705" y="539612"/>
                  </a:lnTo>
                  <a:lnTo>
                    <a:pt x="500737" y="542408"/>
                  </a:lnTo>
                  <a:lnTo>
                    <a:pt x="495544" y="547068"/>
                  </a:lnTo>
                  <a:lnTo>
                    <a:pt x="497770" y="550796"/>
                  </a:lnTo>
                  <a:lnTo>
                    <a:pt x="505930" y="557320"/>
                  </a:lnTo>
                  <a:lnTo>
                    <a:pt x="508155" y="560116"/>
                  </a:lnTo>
                  <a:lnTo>
                    <a:pt x="508897" y="570368"/>
                  </a:lnTo>
                  <a:lnTo>
                    <a:pt x="514090" y="575027"/>
                  </a:lnTo>
                  <a:lnTo>
                    <a:pt x="514832" y="578755"/>
                  </a:lnTo>
                  <a:lnTo>
                    <a:pt x="513348" y="585279"/>
                  </a:lnTo>
                  <a:lnTo>
                    <a:pt x="511864" y="594599"/>
                  </a:lnTo>
                  <a:lnTo>
                    <a:pt x="515574" y="602987"/>
                  </a:lnTo>
                  <a:lnTo>
                    <a:pt x="518541" y="613238"/>
                  </a:lnTo>
                  <a:lnTo>
                    <a:pt x="515574" y="618830"/>
                  </a:lnTo>
                  <a:lnTo>
                    <a:pt x="511864" y="621626"/>
                  </a:lnTo>
                  <a:lnTo>
                    <a:pt x="505930" y="624422"/>
                  </a:lnTo>
                  <a:lnTo>
                    <a:pt x="501479" y="630014"/>
                  </a:lnTo>
                  <a:lnTo>
                    <a:pt x="500737" y="636537"/>
                  </a:lnTo>
                  <a:lnTo>
                    <a:pt x="497028" y="641197"/>
                  </a:lnTo>
                  <a:lnTo>
                    <a:pt x="495544" y="644925"/>
                  </a:lnTo>
                  <a:lnTo>
                    <a:pt x="494802" y="650517"/>
                  </a:lnTo>
                  <a:lnTo>
                    <a:pt x="488867" y="655177"/>
                  </a:lnTo>
                  <a:lnTo>
                    <a:pt x="485901" y="657041"/>
                  </a:lnTo>
                  <a:lnTo>
                    <a:pt x="486643" y="661701"/>
                  </a:lnTo>
                  <a:lnTo>
                    <a:pt x="485158" y="666361"/>
                  </a:lnTo>
                  <a:lnTo>
                    <a:pt x="479966" y="672884"/>
                  </a:lnTo>
                  <a:lnTo>
                    <a:pt x="476999" y="677544"/>
                  </a:lnTo>
                  <a:lnTo>
                    <a:pt x="475515" y="684068"/>
                  </a:lnTo>
                  <a:lnTo>
                    <a:pt x="474773" y="685932"/>
                  </a:lnTo>
                  <a:lnTo>
                    <a:pt x="469580" y="685000"/>
                  </a:lnTo>
                  <a:lnTo>
                    <a:pt x="466612" y="688728"/>
                  </a:lnTo>
                  <a:lnTo>
                    <a:pt x="463645" y="685932"/>
                  </a:lnTo>
                  <a:lnTo>
                    <a:pt x="460678" y="685000"/>
                  </a:lnTo>
                  <a:lnTo>
                    <a:pt x="460678" y="691524"/>
                  </a:lnTo>
                  <a:lnTo>
                    <a:pt x="456969" y="694320"/>
                  </a:lnTo>
                  <a:lnTo>
                    <a:pt x="454001" y="695252"/>
                  </a:lnTo>
                  <a:lnTo>
                    <a:pt x="454743" y="700843"/>
                  </a:lnTo>
                  <a:lnTo>
                    <a:pt x="457711" y="704571"/>
                  </a:lnTo>
                  <a:lnTo>
                    <a:pt x="462162" y="705503"/>
                  </a:lnTo>
                  <a:lnTo>
                    <a:pt x="463645" y="707367"/>
                  </a:lnTo>
                  <a:lnTo>
                    <a:pt x="460678" y="712027"/>
                  </a:lnTo>
                  <a:lnTo>
                    <a:pt x="457711" y="719483"/>
                  </a:lnTo>
                  <a:lnTo>
                    <a:pt x="448809" y="726007"/>
                  </a:lnTo>
                  <a:lnTo>
                    <a:pt x="450292" y="730667"/>
                  </a:lnTo>
                  <a:lnTo>
                    <a:pt x="448809" y="741850"/>
                  </a:lnTo>
                  <a:lnTo>
                    <a:pt x="448809" y="747442"/>
                  </a:lnTo>
                  <a:lnTo>
                    <a:pt x="442874" y="748374"/>
                  </a:lnTo>
                  <a:lnTo>
                    <a:pt x="439906" y="749306"/>
                  </a:lnTo>
                  <a:lnTo>
                    <a:pt x="441390" y="752102"/>
                  </a:lnTo>
                  <a:lnTo>
                    <a:pt x="446583" y="755830"/>
                  </a:lnTo>
                  <a:lnTo>
                    <a:pt x="442874" y="760490"/>
                  </a:lnTo>
                  <a:lnTo>
                    <a:pt x="447325" y="762354"/>
                  </a:lnTo>
                  <a:lnTo>
                    <a:pt x="450292" y="767013"/>
                  </a:lnTo>
                  <a:lnTo>
                    <a:pt x="447325" y="771673"/>
                  </a:lnTo>
                  <a:lnTo>
                    <a:pt x="440648" y="777265"/>
                  </a:lnTo>
                  <a:lnTo>
                    <a:pt x="434713" y="781925"/>
                  </a:lnTo>
                  <a:lnTo>
                    <a:pt x="432488" y="786585"/>
                  </a:lnTo>
                  <a:lnTo>
                    <a:pt x="432488" y="793109"/>
                  </a:lnTo>
                  <a:lnTo>
                    <a:pt x="436939" y="800564"/>
                  </a:lnTo>
                  <a:lnTo>
                    <a:pt x="439906" y="807088"/>
                  </a:lnTo>
                  <a:lnTo>
                    <a:pt x="442874" y="813612"/>
                  </a:lnTo>
                  <a:lnTo>
                    <a:pt x="442132" y="815476"/>
                  </a:lnTo>
                  <a:lnTo>
                    <a:pt x="438423" y="817340"/>
                  </a:lnTo>
                  <a:lnTo>
                    <a:pt x="429521" y="818272"/>
                  </a:lnTo>
                  <a:lnTo>
                    <a:pt x="419135" y="821068"/>
                  </a:lnTo>
                  <a:lnTo>
                    <a:pt x="408749" y="824796"/>
                  </a:lnTo>
                  <a:lnTo>
                    <a:pt x="405041" y="825728"/>
                  </a:lnTo>
                  <a:lnTo>
                    <a:pt x="401331" y="825728"/>
                  </a:lnTo>
                  <a:lnTo>
                    <a:pt x="395397" y="826660"/>
                  </a:lnTo>
                  <a:lnTo>
                    <a:pt x="392429" y="829456"/>
                  </a:lnTo>
                  <a:lnTo>
                    <a:pt x="390946" y="833184"/>
                  </a:lnTo>
                  <a:lnTo>
                    <a:pt x="390204" y="841571"/>
                  </a:lnTo>
                  <a:lnTo>
                    <a:pt x="387236" y="846231"/>
                  </a:lnTo>
                  <a:lnTo>
                    <a:pt x="386495" y="850891"/>
                  </a:lnTo>
                  <a:lnTo>
                    <a:pt x="387978" y="854619"/>
                  </a:lnTo>
                  <a:lnTo>
                    <a:pt x="394655" y="863007"/>
                  </a:lnTo>
                  <a:lnTo>
                    <a:pt x="395397" y="868599"/>
                  </a:lnTo>
                  <a:lnTo>
                    <a:pt x="394655" y="874190"/>
                  </a:lnTo>
                  <a:lnTo>
                    <a:pt x="392429" y="881646"/>
                  </a:lnTo>
                  <a:lnTo>
                    <a:pt x="388720" y="882578"/>
                  </a:lnTo>
                  <a:lnTo>
                    <a:pt x="382043" y="881646"/>
                  </a:lnTo>
                  <a:lnTo>
                    <a:pt x="377592" y="879783"/>
                  </a:lnTo>
                  <a:lnTo>
                    <a:pt x="370175" y="874190"/>
                  </a:lnTo>
                  <a:lnTo>
                    <a:pt x="358305" y="870462"/>
                  </a:lnTo>
                  <a:lnTo>
                    <a:pt x="356079" y="868599"/>
                  </a:lnTo>
                  <a:lnTo>
                    <a:pt x="347919" y="863938"/>
                  </a:lnTo>
                  <a:lnTo>
                    <a:pt x="342727" y="860211"/>
                  </a:lnTo>
                  <a:lnTo>
                    <a:pt x="332341" y="857415"/>
                  </a:lnTo>
                  <a:lnTo>
                    <a:pt x="327148" y="856483"/>
                  </a:lnTo>
                  <a:lnTo>
                    <a:pt x="321956" y="857415"/>
                  </a:lnTo>
                  <a:lnTo>
                    <a:pt x="316021" y="860211"/>
                  </a:lnTo>
                  <a:lnTo>
                    <a:pt x="311570" y="864871"/>
                  </a:lnTo>
                  <a:lnTo>
                    <a:pt x="309343" y="872327"/>
                  </a:lnTo>
                  <a:lnTo>
                    <a:pt x="304893" y="876055"/>
                  </a:lnTo>
                  <a:lnTo>
                    <a:pt x="300442" y="884442"/>
                  </a:lnTo>
                  <a:lnTo>
                    <a:pt x="298959" y="889102"/>
                  </a:lnTo>
                  <a:lnTo>
                    <a:pt x="301184" y="895626"/>
                  </a:lnTo>
                  <a:lnTo>
                    <a:pt x="298217" y="890966"/>
                  </a:lnTo>
                  <a:lnTo>
                    <a:pt x="292282" y="884442"/>
                  </a:lnTo>
                  <a:lnTo>
                    <a:pt x="289315" y="880714"/>
                  </a:lnTo>
                  <a:lnTo>
                    <a:pt x="286347" y="881646"/>
                  </a:lnTo>
                  <a:lnTo>
                    <a:pt x="287089" y="886306"/>
                  </a:lnTo>
                  <a:lnTo>
                    <a:pt x="290056" y="891898"/>
                  </a:lnTo>
                  <a:lnTo>
                    <a:pt x="287831" y="894694"/>
                  </a:lnTo>
                  <a:lnTo>
                    <a:pt x="284863" y="894694"/>
                  </a:lnTo>
                  <a:lnTo>
                    <a:pt x="281154" y="892830"/>
                  </a:lnTo>
                  <a:lnTo>
                    <a:pt x="278187" y="889102"/>
                  </a:lnTo>
                  <a:lnTo>
                    <a:pt x="273736" y="882578"/>
                  </a:lnTo>
                  <a:lnTo>
                    <a:pt x="272994" y="876986"/>
                  </a:lnTo>
                  <a:lnTo>
                    <a:pt x="271510" y="872327"/>
                  </a:lnTo>
                  <a:lnTo>
                    <a:pt x="266317" y="866735"/>
                  </a:lnTo>
                  <a:lnTo>
                    <a:pt x="264834" y="860211"/>
                  </a:lnTo>
                  <a:lnTo>
                    <a:pt x="263351" y="853687"/>
                  </a:lnTo>
                  <a:lnTo>
                    <a:pt x="258899" y="851823"/>
                  </a:lnTo>
                  <a:lnTo>
                    <a:pt x="257416" y="849027"/>
                  </a:lnTo>
                  <a:lnTo>
                    <a:pt x="258158" y="844367"/>
                  </a:lnTo>
                  <a:lnTo>
                    <a:pt x="262608" y="841571"/>
                  </a:lnTo>
                  <a:lnTo>
                    <a:pt x="267801" y="836911"/>
                  </a:lnTo>
                  <a:lnTo>
                    <a:pt x="269285" y="834115"/>
                  </a:lnTo>
                  <a:lnTo>
                    <a:pt x="266317" y="824796"/>
                  </a:lnTo>
                  <a:lnTo>
                    <a:pt x="258158" y="808952"/>
                  </a:lnTo>
                  <a:lnTo>
                    <a:pt x="256673" y="804292"/>
                  </a:lnTo>
                  <a:lnTo>
                    <a:pt x="256673" y="801496"/>
                  </a:lnTo>
                  <a:lnTo>
                    <a:pt x="258899" y="790313"/>
                  </a:lnTo>
                  <a:lnTo>
                    <a:pt x="257416" y="786585"/>
                  </a:lnTo>
                  <a:lnTo>
                    <a:pt x="252965" y="783789"/>
                  </a:lnTo>
                  <a:lnTo>
                    <a:pt x="240354" y="774469"/>
                  </a:lnTo>
                  <a:lnTo>
                    <a:pt x="238869" y="769809"/>
                  </a:lnTo>
                  <a:lnTo>
                    <a:pt x="236644" y="765150"/>
                  </a:lnTo>
                  <a:lnTo>
                    <a:pt x="230710" y="762354"/>
                  </a:lnTo>
                  <a:lnTo>
                    <a:pt x="215131" y="751170"/>
                  </a:lnTo>
                  <a:lnTo>
                    <a:pt x="206971" y="753034"/>
                  </a:lnTo>
                  <a:lnTo>
                    <a:pt x="203261" y="750238"/>
                  </a:lnTo>
                  <a:lnTo>
                    <a:pt x="196585" y="746510"/>
                  </a:lnTo>
                  <a:lnTo>
                    <a:pt x="196585" y="743714"/>
                  </a:lnTo>
                  <a:lnTo>
                    <a:pt x="201778" y="740918"/>
                  </a:lnTo>
                  <a:lnTo>
                    <a:pt x="202520" y="738122"/>
                  </a:lnTo>
                  <a:lnTo>
                    <a:pt x="200294" y="738122"/>
                  </a:lnTo>
                  <a:lnTo>
                    <a:pt x="194360" y="738122"/>
                  </a:lnTo>
                  <a:lnTo>
                    <a:pt x="178780" y="728803"/>
                  </a:lnTo>
                  <a:lnTo>
                    <a:pt x="173588" y="721347"/>
                  </a:lnTo>
                  <a:lnTo>
                    <a:pt x="169137" y="720415"/>
                  </a:lnTo>
                  <a:lnTo>
                    <a:pt x="167654" y="719483"/>
                  </a:lnTo>
                  <a:lnTo>
                    <a:pt x="161719" y="713891"/>
                  </a:lnTo>
                  <a:lnTo>
                    <a:pt x="155042" y="705503"/>
                  </a:lnTo>
                  <a:lnTo>
                    <a:pt x="146141" y="698048"/>
                  </a:lnTo>
                  <a:lnTo>
                    <a:pt x="145398" y="693388"/>
                  </a:lnTo>
                  <a:lnTo>
                    <a:pt x="143173" y="679408"/>
                  </a:lnTo>
                  <a:lnTo>
                    <a:pt x="146882" y="671020"/>
                  </a:lnTo>
                  <a:lnTo>
                    <a:pt x="149849" y="667293"/>
                  </a:lnTo>
                  <a:lnTo>
                    <a:pt x="155042" y="663565"/>
                  </a:lnTo>
                  <a:lnTo>
                    <a:pt x="160235" y="651449"/>
                  </a:lnTo>
                  <a:lnTo>
                    <a:pt x="162461" y="644925"/>
                  </a:lnTo>
                  <a:lnTo>
                    <a:pt x="168395" y="638401"/>
                  </a:lnTo>
                  <a:lnTo>
                    <a:pt x="170621" y="632810"/>
                  </a:lnTo>
                  <a:lnTo>
                    <a:pt x="170621" y="627218"/>
                  </a:lnTo>
                  <a:lnTo>
                    <a:pt x="169137" y="621626"/>
                  </a:lnTo>
                  <a:lnTo>
                    <a:pt x="169879" y="613238"/>
                  </a:lnTo>
                  <a:lnTo>
                    <a:pt x="171363" y="607646"/>
                  </a:lnTo>
                  <a:lnTo>
                    <a:pt x="175814" y="606714"/>
                  </a:lnTo>
                  <a:lnTo>
                    <a:pt x="178780" y="602987"/>
                  </a:lnTo>
                  <a:lnTo>
                    <a:pt x="178780" y="598327"/>
                  </a:lnTo>
                  <a:lnTo>
                    <a:pt x="175814" y="593667"/>
                  </a:lnTo>
                  <a:lnTo>
                    <a:pt x="169879" y="589007"/>
                  </a:lnTo>
                  <a:lnTo>
                    <a:pt x="163203" y="583415"/>
                  </a:lnTo>
                  <a:lnTo>
                    <a:pt x="159493" y="582483"/>
                  </a:lnTo>
                  <a:lnTo>
                    <a:pt x="153559" y="582483"/>
                  </a:lnTo>
                  <a:lnTo>
                    <a:pt x="146141" y="579687"/>
                  </a:lnTo>
                  <a:lnTo>
                    <a:pt x="141689" y="578755"/>
                  </a:lnTo>
                  <a:lnTo>
                    <a:pt x="135755" y="576891"/>
                  </a:lnTo>
                  <a:lnTo>
                    <a:pt x="130562" y="582483"/>
                  </a:lnTo>
                  <a:lnTo>
                    <a:pt x="123886" y="589007"/>
                  </a:lnTo>
                  <a:lnTo>
                    <a:pt x="120917" y="591803"/>
                  </a:lnTo>
                  <a:lnTo>
                    <a:pt x="116467" y="593667"/>
                  </a:lnTo>
                  <a:lnTo>
                    <a:pt x="112016" y="589939"/>
                  </a:lnTo>
                  <a:lnTo>
                    <a:pt x="107565" y="584347"/>
                  </a:lnTo>
                  <a:lnTo>
                    <a:pt x="106823" y="580619"/>
                  </a:lnTo>
                  <a:lnTo>
                    <a:pt x="103856" y="571299"/>
                  </a:lnTo>
                  <a:lnTo>
                    <a:pt x="101630" y="561980"/>
                  </a:lnTo>
                  <a:lnTo>
                    <a:pt x="103856" y="552660"/>
                  </a:lnTo>
                  <a:lnTo>
                    <a:pt x="100889" y="547068"/>
                  </a:lnTo>
                  <a:lnTo>
                    <a:pt x="100147" y="541476"/>
                  </a:lnTo>
                  <a:lnTo>
                    <a:pt x="100889" y="534953"/>
                  </a:lnTo>
                  <a:lnTo>
                    <a:pt x="97921" y="532156"/>
                  </a:lnTo>
                  <a:lnTo>
                    <a:pt x="95696" y="527497"/>
                  </a:lnTo>
                  <a:lnTo>
                    <a:pt x="89019" y="520041"/>
                  </a:lnTo>
                  <a:lnTo>
                    <a:pt x="78633" y="510721"/>
                  </a:lnTo>
                  <a:lnTo>
                    <a:pt x="73440" y="505130"/>
                  </a:lnTo>
                  <a:lnTo>
                    <a:pt x="67506" y="503265"/>
                  </a:lnTo>
                  <a:lnTo>
                    <a:pt x="60088" y="498606"/>
                  </a:lnTo>
                  <a:lnTo>
                    <a:pt x="56378" y="496742"/>
                  </a:lnTo>
                  <a:lnTo>
                    <a:pt x="51186" y="487422"/>
                  </a:lnTo>
                  <a:lnTo>
                    <a:pt x="43767" y="478102"/>
                  </a:lnTo>
                  <a:lnTo>
                    <a:pt x="40800" y="473442"/>
                  </a:lnTo>
                  <a:lnTo>
                    <a:pt x="28190" y="459463"/>
                  </a:lnTo>
                  <a:lnTo>
                    <a:pt x="21512" y="454803"/>
                  </a:lnTo>
                  <a:lnTo>
                    <a:pt x="19287" y="451075"/>
                  </a:lnTo>
                  <a:lnTo>
                    <a:pt x="17804" y="447347"/>
                  </a:lnTo>
                  <a:lnTo>
                    <a:pt x="15577" y="440823"/>
                  </a:lnTo>
                  <a:lnTo>
                    <a:pt x="6676" y="431504"/>
                  </a:lnTo>
                  <a:lnTo>
                    <a:pt x="5934" y="426844"/>
                  </a:lnTo>
                  <a:lnTo>
                    <a:pt x="7418" y="421252"/>
                  </a:lnTo>
                  <a:lnTo>
                    <a:pt x="10385" y="417524"/>
                  </a:lnTo>
                  <a:lnTo>
                    <a:pt x="4451" y="406340"/>
                  </a:lnTo>
                  <a:lnTo>
                    <a:pt x="2225" y="401680"/>
                  </a:lnTo>
                  <a:lnTo>
                    <a:pt x="0" y="382109"/>
                  </a:lnTo>
                  <a:lnTo>
                    <a:pt x="741" y="373721"/>
                  </a:lnTo>
                  <a:lnTo>
                    <a:pt x="1483" y="367197"/>
                  </a:lnTo>
                  <a:lnTo>
                    <a:pt x="4451" y="362537"/>
                  </a:lnTo>
                  <a:lnTo>
                    <a:pt x="8159" y="351353"/>
                  </a:lnTo>
                  <a:lnTo>
                    <a:pt x="11127" y="346694"/>
                  </a:lnTo>
                  <a:lnTo>
                    <a:pt x="11869" y="345762"/>
                  </a:lnTo>
                  <a:lnTo>
                    <a:pt x="14835" y="343898"/>
                  </a:lnTo>
                  <a:lnTo>
                    <a:pt x="14094" y="339238"/>
                  </a:lnTo>
                  <a:lnTo>
                    <a:pt x="14094" y="335510"/>
                  </a:lnTo>
                  <a:lnTo>
                    <a:pt x="16320" y="327123"/>
                  </a:lnTo>
                  <a:lnTo>
                    <a:pt x="11127" y="317803"/>
                  </a:lnTo>
                  <a:lnTo>
                    <a:pt x="11127" y="315939"/>
                  </a:lnTo>
                  <a:lnTo>
                    <a:pt x="16320" y="312211"/>
                  </a:lnTo>
                  <a:lnTo>
                    <a:pt x="19287" y="308483"/>
                  </a:lnTo>
                  <a:lnTo>
                    <a:pt x="25221" y="306619"/>
                  </a:lnTo>
                  <a:lnTo>
                    <a:pt x="30414" y="306619"/>
                  </a:lnTo>
                  <a:lnTo>
                    <a:pt x="40800" y="304755"/>
                  </a:lnTo>
                  <a:lnTo>
                    <a:pt x="45993" y="301027"/>
                  </a:lnTo>
                  <a:lnTo>
                    <a:pt x="50444" y="297299"/>
                  </a:lnTo>
                  <a:lnTo>
                    <a:pt x="50444" y="292639"/>
                  </a:lnTo>
                  <a:lnTo>
                    <a:pt x="51928" y="285183"/>
                  </a:lnTo>
                  <a:lnTo>
                    <a:pt x="53411" y="274000"/>
                  </a:lnTo>
                  <a:lnTo>
                    <a:pt x="59346" y="265612"/>
                  </a:lnTo>
                  <a:lnTo>
                    <a:pt x="68247" y="256292"/>
                  </a:lnTo>
                  <a:lnTo>
                    <a:pt x="71216" y="250701"/>
                  </a:lnTo>
                  <a:lnTo>
                    <a:pt x="71958" y="233925"/>
                  </a:lnTo>
                  <a:lnTo>
                    <a:pt x="71216" y="232061"/>
                  </a:lnTo>
                  <a:lnTo>
                    <a:pt x="70474" y="226469"/>
                  </a:lnTo>
                  <a:lnTo>
                    <a:pt x="66764" y="219946"/>
                  </a:lnTo>
                  <a:lnTo>
                    <a:pt x="62313" y="216218"/>
                  </a:lnTo>
                  <a:lnTo>
                    <a:pt x="57863" y="212490"/>
                  </a:lnTo>
                  <a:lnTo>
                    <a:pt x="53411" y="207829"/>
                  </a:lnTo>
                  <a:lnTo>
                    <a:pt x="53411" y="201306"/>
                  </a:lnTo>
                  <a:lnTo>
                    <a:pt x="56378" y="194782"/>
                  </a:lnTo>
                  <a:lnTo>
                    <a:pt x="57121" y="191986"/>
                  </a:lnTo>
                  <a:lnTo>
                    <a:pt x="56378" y="189190"/>
                  </a:lnTo>
                  <a:lnTo>
                    <a:pt x="60088" y="178938"/>
                  </a:lnTo>
                  <a:lnTo>
                    <a:pt x="63055" y="175210"/>
                  </a:lnTo>
                  <a:lnTo>
                    <a:pt x="66764" y="175210"/>
                  </a:lnTo>
                  <a:lnTo>
                    <a:pt x="74182" y="175210"/>
                  </a:lnTo>
                  <a:lnTo>
                    <a:pt x="80860" y="172415"/>
                  </a:lnTo>
                  <a:lnTo>
                    <a:pt x="86052" y="171482"/>
                  </a:lnTo>
                  <a:lnTo>
                    <a:pt x="94212" y="170551"/>
                  </a:lnTo>
                  <a:lnTo>
                    <a:pt x="101630" y="170551"/>
                  </a:lnTo>
                  <a:lnTo>
                    <a:pt x="109790" y="169619"/>
                  </a:lnTo>
                  <a:lnTo>
                    <a:pt x="115725" y="164026"/>
                  </a:lnTo>
                  <a:lnTo>
                    <a:pt x="123886" y="160299"/>
                  </a:lnTo>
                  <a:lnTo>
                    <a:pt x="135014" y="157503"/>
                  </a:lnTo>
                  <a:lnTo>
                    <a:pt x="140948" y="153776"/>
                  </a:lnTo>
                  <a:lnTo>
                    <a:pt x="148366" y="148183"/>
                  </a:lnTo>
                  <a:lnTo>
                    <a:pt x="149849" y="144455"/>
                  </a:lnTo>
                  <a:lnTo>
                    <a:pt x="152075" y="132340"/>
                  </a:lnTo>
                  <a:lnTo>
                    <a:pt x="152817" y="127680"/>
                  </a:lnTo>
                  <a:lnTo>
                    <a:pt x="155042" y="122088"/>
                  </a:lnTo>
                  <a:lnTo>
                    <a:pt x="159493" y="118360"/>
                  </a:lnTo>
                  <a:lnTo>
                    <a:pt x="163203" y="116496"/>
                  </a:lnTo>
                  <a:lnTo>
                    <a:pt x="169879" y="111836"/>
                  </a:lnTo>
                  <a:lnTo>
                    <a:pt x="171363" y="109040"/>
                  </a:lnTo>
                  <a:lnTo>
                    <a:pt x="173588" y="99721"/>
                  </a:lnTo>
                  <a:lnTo>
                    <a:pt x="173588" y="93197"/>
                  </a:lnTo>
                  <a:lnTo>
                    <a:pt x="175072" y="88537"/>
                  </a:lnTo>
                  <a:lnTo>
                    <a:pt x="176556" y="81081"/>
                  </a:lnTo>
                  <a:lnTo>
                    <a:pt x="175072" y="76422"/>
                  </a:lnTo>
                  <a:lnTo>
                    <a:pt x="173588" y="66170"/>
                  </a:lnTo>
                  <a:lnTo>
                    <a:pt x="171363" y="60578"/>
                  </a:lnTo>
                  <a:lnTo>
                    <a:pt x="162461" y="54054"/>
                  </a:lnTo>
                  <a:lnTo>
                    <a:pt x="152075" y="49394"/>
                  </a:lnTo>
                  <a:lnTo>
                    <a:pt x="146141" y="45666"/>
                  </a:lnTo>
                  <a:lnTo>
                    <a:pt x="141689" y="41938"/>
                  </a:lnTo>
                  <a:lnTo>
                    <a:pt x="140206" y="34482"/>
                  </a:lnTo>
                  <a:lnTo>
                    <a:pt x="140206" y="27959"/>
                  </a:lnTo>
                  <a:lnTo>
                    <a:pt x="135755" y="22367"/>
                  </a:lnTo>
                  <a:lnTo>
                    <a:pt x="132045" y="19571"/>
                  </a:lnTo>
                  <a:lnTo>
                    <a:pt x="111274" y="5591"/>
                  </a:lnTo>
                  <a:lnTo>
                    <a:pt x="110533" y="0"/>
                  </a:lnTo>
                  <a:lnTo>
                    <a:pt x="111274" y="0"/>
                  </a:lnTo>
                  <a:lnTo>
                    <a:pt x="111274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2" name="pl1403">
              <a:extLst>
                <a:ext uri="{FF2B5EF4-FFF2-40B4-BE49-F238E27FC236}">
                  <a16:creationId xmlns:a16="http://schemas.microsoft.com/office/drawing/2014/main" id="{85CAA607-B4B8-0B4D-B86D-91B09B7F016C}"/>
                </a:ext>
              </a:extLst>
            </p:cNvPr>
            <p:cNvSpPr/>
            <p:nvPr/>
          </p:nvSpPr>
          <p:spPr>
            <a:xfrm>
              <a:off x="5573848" y="2692393"/>
              <a:ext cx="428038" cy="649585"/>
            </a:xfrm>
            <a:custGeom>
              <a:avLst/>
              <a:gdLst/>
              <a:ahLst/>
              <a:cxnLst/>
              <a:rect l="0" t="0" r="0" b="0"/>
              <a:pathLst>
                <a:path w="428038" h="649585">
                  <a:moveTo>
                    <a:pt x="10385" y="648653"/>
                  </a:moveTo>
                  <a:lnTo>
                    <a:pt x="7418" y="643993"/>
                  </a:lnTo>
                  <a:lnTo>
                    <a:pt x="2967" y="642129"/>
                  </a:lnTo>
                  <a:lnTo>
                    <a:pt x="6676" y="637469"/>
                  </a:lnTo>
                  <a:lnTo>
                    <a:pt x="1483" y="633742"/>
                  </a:lnTo>
                  <a:lnTo>
                    <a:pt x="0" y="630946"/>
                  </a:lnTo>
                  <a:lnTo>
                    <a:pt x="2967" y="630014"/>
                  </a:lnTo>
                  <a:lnTo>
                    <a:pt x="8902" y="629082"/>
                  </a:lnTo>
                  <a:lnTo>
                    <a:pt x="8902" y="623490"/>
                  </a:lnTo>
                  <a:lnTo>
                    <a:pt x="10385" y="612306"/>
                  </a:lnTo>
                  <a:lnTo>
                    <a:pt x="8902" y="607646"/>
                  </a:lnTo>
                  <a:lnTo>
                    <a:pt x="17804" y="601123"/>
                  </a:lnTo>
                  <a:lnTo>
                    <a:pt x="20771" y="593667"/>
                  </a:lnTo>
                  <a:lnTo>
                    <a:pt x="23739" y="589007"/>
                  </a:lnTo>
                  <a:lnTo>
                    <a:pt x="22255" y="587143"/>
                  </a:lnTo>
                  <a:lnTo>
                    <a:pt x="17804" y="586211"/>
                  </a:lnTo>
                  <a:lnTo>
                    <a:pt x="14836" y="582483"/>
                  </a:lnTo>
                  <a:lnTo>
                    <a:pt x="14095" y="576891"/>
                  </a:lnTo>
                  <a:lnTo>
                    <a:pt x="17062" y="575959"/>
                  </a:lnTo>
                  <a:lnTo>
                    <a:pt x="20771" y="573163"/>
                  </a:lnTo>
                  <a:lnTo>
                    <a:pt x="20771" y="566640"/>
                  </a:lnTo>
                  <a:lnTo>
                    <a:pt x="23739" y="567572"/>
                  </a:lnTo>
                  <a:lnTo>
                    <a:pt x="26705" y="570368"/>
                  </a:lnTo>
                  <a:lnTo>
                    <a:pt x="29673" y="566640"/>
                  </a:lnTo>
                  <a:lnTo>
                    <a:pt x="34866" y="567572"/>
                  </a:lnTo>
                  <a:lnTo>
                    <a:pt x="35608" y="565707"/>
                  </a:lnTo>
                  <a:lnTo>
                    <a:pt x="37092" y="559184"/>
                  </a:lnTo>
                  <a:lnTo>
                    <a:pt x="40059" y="554523"/>
                  </a:lnTo>
                  <a:lnTo>
                    <a:pt x="45251" y="548000"/>
                  </a:lnTo>
                  <a:lnTo>
                    <a:pt x="46736" y="543340"/>
                  </a:lnTo>
                  <a:lnTo>
                    <a:pt x="45994" y="538680"/>
                  </a:lnTo>
                  <a:lnTo>
                    <a:pt x="48960" y="536817"/>
                  </a:lnTo>
                  <a:lnTo>
                    <a:pt x="54895" y="532156"/>
                  </a:lnTo>
                  <a:lnTo>
                    <a:pt x="55637" y="526565"/>
                  </a:lnTo>
                  <a:lnTo>
                    <a:pt x="57121" y="522837"/>
                  </a:lnTo>
                  <a:lnTo>
                    <a:pt x="60830" y="518177"/>
                  </a:lnTo>
                  <a:lnTo>
                    <a:pt x="61572" y="511653"/>
                  </a:lnTo>
                  <a:lnTo>
                    <a:pt x="66023" y="506061"/>
                  </a:lnTo>
                  <a:lnTo>
                    <a:pt x="71958" y="503266"/>
                  </a:lnTo>
                  <a:lnTo>
                    <a:pt x="75667" y="500470"/>
                  </a:lnTo>
                  <a:lnTo>
                    <a:pt x="78634" y="494877"/>
                  </a:lnTo>
                  <a:lnTo>
                    <a:pt x="75667" y="484626"/>
                  </a:lnTo>
                  <a:lnTo>
                    <a:pt x="71958" y="476238"/>
                  </a:lnTo>
                  <a:lnTo>
                    <a:pt x="73441" y="466919"/>
                  </a:lnTo>
                  <a:lnTo>
                    <a:pt x="74925" y="460395"/>
                  </a:lnTo>
                  <a:lnTo>
                    <a:pt x="74183" y="456667"/>
                  </a:lnTo>
                  <a:lnTo>
                    <a:pt x="68990" y="452007"/>
                  </a:lnTo>
                  <a:lnTo>
                    <a:pt x="68248" y="441755"/>
                  </a:lnTo>
                  <a:lnTo>
                    <a:pt x="66023" y="438959"/>
                  </a:lnTo>
                  <a:lnTo>
                    <a:pt x="57864" y="432435"/>
                  </a:lnTo>
                  <a:lnTo>
                    <a:pt x="55637" y="428707"/>
                  </a:lnTo>
                  <a:lnTo>
                    <a:pt x="60830" y="424047"/>
                  </a:lnTo>
                  <a:lnTo>
                    <a:pt x="63798" y="421251"/>
                  </a:lnTo>
                  <a:lnTo>
                    <a:pt x="66023" y="415660"/>
                  </a:lnTo>
                  <a:lnTo>
                    <a:pt x="66023" y="411932"/>
                  </a:lnTo>
                  <a:lnTo>
                    <a:pt x="64539" y="409136"/>
                  </a:lnTo>
                  <a:lnTo>
                    <a:pt x="64539" y="406340"/>
                  </a:lnTo>
                  <a:lnTo>
                    <a:pt x="63798" y="402612"/>
                  </a:lnTo>
                  <a:lnTo>
                    <a:pt x="67507" y="397952"/>
                  </a:lnTo>
                  <a:lnTo>
                    <a:pt x="73441" y="394224"/>
                  </a:lnTo>
                  <a:lnTo>
                    <a:pt x="73441" y="375585"/>
                  </a:lnTo>
                  <a:lnTo>
                    <a:pt x="74183" y="353218"/>
                  </a:lnTo>
                  <a:lnTo>
                    <a:pt x="73441" y="311278"/>
                  </a:lnTo>
                  <a:lnTo>
                    <a:pt x="74183" y="265612"/>
                  </a:lnTo>
                  <a:lnTo>
                    <a:pt x="74183" y="212490"/>
                  </a:lnTo>
                  <a:lnTo>
                    <a:pt x="74183" y="211557"/>
                  </a:lnTo>
                  <a:lnTo>
                    <a:pt x="74925" y="170550"/>
                  </a:lnTo>
                  <a:lnTo>
                    <a:pt x="74183" y="123952"/>
                  </a:lnTo>
                  <a:lnTo>
                    <a:pt x="74925" y="99720"/>
                  </a:lnTo>
                  <a:lnTo>
                    <a:pt x="74925" y="79217"/>
                  </a:lnTo>
                  <a:lnTo>
                    <a:pt x="74925" y="51258"/>
                  </a:lnTo>
                  <a:lnTo>
                    <a:pt x="74183" y="6523"/>
                  </a:lnTo>
                  <a:lnTo>
                    <a:pt x="79376" y="10251"/>
                  </a:lnTo>
                  <a:lnTo>
                    <a:pt x="82343" y="14911"/>
                  </a:lnTo>
                  <a:lnTo>
                    <a:pt x="86795" y="19571"/>
                  </a:lnTo>
                  <a:lnTo>
                    <a:pt x="91245" y="22367"/>
                  </a:lnTo>
                  <a:lnTo>
                    <a:pt x="97921" y="24231"/>
                  </a:lnTo>
                  <a:lnTo>
                    <a:pt x="103114" y="24231"/>
                  </a:lnTo>
                  <a:lnTo>
                    <a:pt x="114242" y="24231"/>
                  </a:lnTo>
                  <a:lnTo>
                    <a:pt x="119435" y="22367"/>
                  </a:lnTo>
                  <a:lnTo>
                    <a:pt x="132788" y="18639"/>
                  </a:lnTo>
                  <a:lnTo>
                    <a:pt x="142432" y="14911"/>
                  </a:lnTo>
                  <a:lnTo>
                    <a:pt x="152076" y="10251"/>
                  </a:lnTo>
                  <a:lnTo>
                    <a:pt x="159494" y="5591"/>
                  </a:lnTo>
                  <a:lnTo>
                    <a:pt x="166170" y="1863"/>
                  </a:lnTo>
                  <a:lnTo>
                    <a:pt x="204746" y="1863"/>
                  </a:lnTo>
                  <a:lnTo>
                    <a:pt x="241837" y="1863"/>
                  </a:lnTo>
                  <a:lnTo>
                    <a:pt x="264835" y="1863"/>
                  </a:lnTo>
                  <a:lnTo>
                    <a:pt x="304151" y="1863"/>
                  </a:lnTo>
                  <a:lnTo>
                    <a:pt x="316021" y="931"/>
                  </a:lnTo>
                  <a:lnTo>
                    <a:pt x="363498" y="0"/>
                  </a:lnTo>
                  <a:lnTo>
                    <a:pt x="374626" y="0"/>
                  </a:lnTo>
                  <a:lnTo>
                    <a:pt x="423587" y="0"/>
                  </a:lnTo>
                  <a:lnTo>
                    <a:pt x="427296" y="0"/>
                  </a:lnTo>
                  <a:lnTo>
                    <a:pt x="428038" y="11183"/>
                  </a:lnTo>
                  <a:lnTo>
                    <a:pt x="428038" y="39142"/>
                  </a:lnTo>
                  <a:lnTo>
                    <a:pt x="428038" y="56850"/>
                  </a:lnTo>
                  <a:lnTo>
                    <a:pt x="427296" y="81081"/>
                  </a:lnTo>
                  <a:lnTo>
                    <a:pt x="427296" y="84809"/>
                  </a:lnTo>
                  <a:lnTo>
                    <a:pt x="427296" y="127680"/>
                  </a:lnTo>
                  <a:lnTo>
                    <a:pt x="426553" y="137931"/>
                  </a:lnTo>
                  <a:lnTo>
                    <a:pt x="425812" y="169618"/>
                  </a:lnTo>
                  <a:lnTo>
                    <a:pt x="426553" y="197578"/>
                  </a:lnTo>
                  <a:lnTo>
                    <a:pt x="425812" y="232061"/>
                  </a:lnTo>
                  <a:lnTo>
                    <a:pt x="425812" y="238585"/>
                  </a:lnTo>
                  <a:lnTo>
                    <a:pt x="425070" y="287047"/>
                  </a:lnTo>
                  <a:lnTo>
                    <a:pt x="425070" y="301027"/>
                  </a:lnTo>
                  <a:lnTo>
                    <a:pt x="425070" y="332714"/>
                  </a:lnTo>
                  <a:lnTo>
                    <a:pt x="425070" y="358809"/>
                  </a:lnTo>
                  <a:lnTo>
                    <a:pt x="425070" y="366265"/>
                  </a:lnTo>
                  <a:lnTo>
                    <a:pt x="425070" y="401680"/>
                  </a:lnTo>
                  <a:lnTo>
                    <a:pt x="425070" y="433368"/>
                  </a:lnTo>
                  <a:lnTo>
                    <a:pt x="418394" y="438959"/>
                  </a:lnTo>
                  <a:lnTo>
                    <a:pt x="415426" y="444551"/>
                  </a:lnTo>
                  <a:lnTo>
                    <a:pt x="416168" y="447346"/>
                  </a:lnTo>
                  <a:lnTo>
                    <a:pt x="419878" y="451074"/>
                  </a:lnTo>
                  <a:lnTo>
                    <a:pt x="420619" y="454802"/>
                  </a:lnTo>
                  <a:lnTo>
                    <a:pt x="420619" y="458530"/>
                  </a:lnTo>
                  <a:lnTo>
                    <a:pt x="416910" y="463191"/>
                  </a:lnTo>
                  <a:lnTo>
                    <a:pt x="418394" y="466919"/>
                  </a:lnTo>
                  <a:lnTo>
                    <a:pt x="425070" y="469714"/>
                  </a:lnTo>
                  <a:lnTo>
                    <a:pt x="428038" y="472510"/>
                  </a:lnTo>
                  <a:lnTo>
                    <a:pt x="426553" y="474374"/>
                  </a:lnTo>
                  <a:lnTo>
                    <a:pt x="423587" y="475306"/>
                  </a:lnTo>
                  <a:lnTo>
                    <a:pt x="423587" y="479034"/>
                  </a:lnTo>
                  <a:lnTo>
                    <a:pt x="426553" y="484626"/>
                  </a:lnTo>
                  <a:lnTo>
                    <a:pt x="425812" y="486490"/>
                  </a:lnTo>
                  <a:lnTo>
                    <a:pt x="424329" y="488354"/>
                  </a:lnTo>
                  <a:lnTo>
                    <a:pt x="413943" y="488354"/>
                  </a:lnTo>
                  <a:lnTo>
                    <a:pt x="402073" y="488354"/>
                  </a:lnTo>
                  <a:lnTo>
                    <a:pt x="396880" y="491149"/>
                  </a:lnTo>
                  <a:lnTo>
                    <a:pt x="393914" y="493014"/>
                  </a:lnTo>
                  <a:lnTo>
                    <a:pt x="382044" y="501401"/>
                  </a:lnTo>
                  <a:lnTo>
                    <a:pt x="378334" y="503266"/>
                  </a:lnTo>
                  <a:lnTo>
                    <a:pt x="376110" y="501401"/>
                  </a:lnTo>
                  <a:lnTo>
                    <a:pt x="371659" y="500470"/>
                  </a:lnTo>
                  <a:lnTo>
                    <a:pt x="367207" y="494877"/>
                  </a:lnTo>
                  <a:lnTo>
                    <a:pt x="364240" y="493946"/>
                  </a:lnTo>
                  <a:lnTo>
                    <a:pt x="358305" y="493946"/>
                  </a:lnTo>
                  <a:lnTo>
                    <a:pt x="356080" y="494877"/>
                  </a:lnTo>
                  <a:lnTo>
                    <a:pt x="351629" y="495810"/>
                  </a:lnTo>
                  <a:lnTo>
                    <a:pt x="346436" y="497673"/>
                  </a:lnTo>
                  <a:lnTo>
                    <a:pt x="342727" y="504197"/>
                  </a:lnTo>
                  <a:lnTo>
                    <a:pt x="342727" y="509789"/>
                  </a:lnTo>
                  <a:lnTo>
                    <a:pt x="344952" y="520041"/>
                  </a:lnTo>
                  <a:lnTo>
                    <a:pt x="346436" y="526565"/>
                  </a:lnTo>
                  <a:lnTo>
                    <a:pt x="343468" y="529361"/>
                  </a:lnTo>
                  <a:lnTo>
                    <a:pt x="340502" y="532156"/>
                  </a:lnTo>
                  <a:lnTo>
                    <a:pt x="335309" y="539612"/>
                  </a:lnTo>
                  <a:lnTo>
                    <a:pt x="325664" y="541476"/>
                  </a:lnTo>
                  <a:lnTo>
                    <a:pt x="321956" y="545204"/>
                  </a:lnTo>
                  <a:lnTo>
                    <a:pt x="320471" y="549864"/>
                  </a:lnTo>
                  <a:lnTo>
                    <a:pt x="318988" y="554523"/>
                  </a:lnTo>
                  <a:lnTo>
                    <a:pt x="316763" y="561979"/>
                  </a:lnTo>
                  <a:lnTo>
                    <a:pt x="306377" y="570368"/>
                  </a:lnTo>
                  <a:lnTo>
                    <a:pt x="301184" y="567572"/>
                  </a:lnTo>
                  <a:lnTo>
                    <a:pt x="297475" y="568503"/>
                  </a:lnTo>
                  <a:lnTo>
                    <a:pt x="293024" y="573163"/>
                  </a:lnTo>
                  <a:lnTo>
                    <a:pt x="290798" y="579687"/>
                  </a:lnTo>
                  <a:lnTo>
                    <a:pt x="286347" y="585279"/>
                  </a:lnTo>
                  <a:lnTo>
                    <a:pt x="283380" y="591803"/>
                  </a:lnTo>
                  <a:lnTo>
                    <a:pt x="283380" y="598326"/>
                  </a:lnTo>
                  <a:lnTo>
                    <a:pt x="283380" y="602054"/>
                  </a:lnTo>
                  <a:lnTo>
                    <a:pt x="281155" y="608578"/>
                  </a:lnTo>
                  <a:lnTo>
                    <a:pt x="277445" y="613238"/>
                  </a:lnTo>
                  <a:lnTo>
                    <a:pt x="273736" y="612306"/>
                  </a:lnTo>
                  <a:lnTo>
                    <a:pt x="269286" y="613238"/>
                  </a:lnTo>
                  <a:lnTo>
                    <a:pt x="266318" y="616034"/>
                  </a:lnTo>
                  <a:lnTo>
                    <a:pt x="264093" y="616966"/>
                  </a:lnTo>
                  <a:lnTo>
                    <a:pt x="258900" y="612306"/>
                  </a:lnTo>
                  <a:lnTo>
                    <a:pt x="253707" y="612306"/>
                  </a:lnTo>
                  <a:lnTo>
                    <a:pt x="247030" y="610442"/>
                  </a:lnTo>
                  <a:lnTo>
                    <a:pt x="241837" y="607646"/>
                  </a:lnTo>
                  <a:lnTo>
                    <a:pt x="238128" y="604850"/>
                  </a:lnTo>
                  <a:lnTo>
                    <a:pt x="236644" y="599259"/>
                  </a:lnTo>
                  <a:lnTo>
                    <a:pt x="236644" y="591803"/>
                  </a:lnTo>
                  <a:lnTo>
                    <a:pt x="234419" y="587143"/>
                  </a:lnTo>
                  <a:lnTo>
                    <a:pt x="233678" y="583415"/>
                  </a:lnTo>
                  <a:lnTo>
                    <a:pt x="230710" y="582483"/>
                  </a:lnTo>
                  <a:lnTo>
                    <a:pt x="229226" y="582483"/>
                  </a:lnTo>
                  <a:lnTo>
                    <a:pt x="224033" y="583415"/>
                  </a:lnTo>
                  <a:lnTo>
                    <a:pt x="222550" y="587143"/>
                  </a:lnTo>
                  <a:lnTo>
                    <a:pt x="224775" y="589939"/>
                  </a:lnTo>
                  <a:lnTo>
                    <a:pt x="229968" y="592735"/>
                  </a:lnTo>
                  <a:lnTo>
                    <a:pt x="222550" y="595531"/>
                  </a:lnTo>
                  <a:lnTo>
                    <a:pt x="213647" y="592735"/>
                  </a:lnTo>
                  <a:lnTo>
                    <a:pt x="211423" y="593667"/>
                  </a:lnTo>
                  <a:lnTo>
                    <a:pt x="210681" y="596463"/>
                  </a:lnTo>
                  <a:lnTo>
                    <a:pt x="214389" y="602987"/>
                  </a:lnTo>
                  <a:lnTo>
                    <a:pt x="213647" y="606714"/>
                  </a:lnTo>
                  <a:lnTo>
                    <a:pt x="209196" y="606714"/>
                  </a:lnTo>
                  <a:lnTo>
                    <a:pt x="206230" y="607646"/>
                  </a:lnTo>
                  <a:lnTo>
                    <a:pt x="203261" y="614170"/>
                  </a:lnTo>
                  <a:lnTo>
                    <a:pt x="205488" y="621626"/>
                  </a:lnTo>
                  <a:lnTo>
                    <a:pt x="203261" y="625354"/>
                  </a:lnTo>
                  <a:lnTo>
                    <a:pt x="195844" y="625354"/>
                  </a:lnTo>
                  <a:lnTo>
                    <a:pt x="194360" y="635605"/>
                  </a:lnTo>
                  <a:lnTo>
                    <a:pt x="190651" y="639333"/>
                  </a:lnTo>
                  <a:lnTo>
                    <a:pt x="187684" y="636537"/>
                  </a:lnTo>
                  <a:lnTo>
                    <a:pt x="187684" y="632810"/>
                  </a:lnTo>
                  <a:lnTo>
                    <a:pt x="187684" y="628149"/>
                  </a:lnTo>
                  <a:lnTo>
                    <a:pt x="183974" y="628149"/>
                  </a:lnTo>
                  <a:lnTo>
                    <a:pt x="180265" y="630014"/>
                  </a:lnTo>
                  <a:lnTo>
                    <a:pt x="177298" y="629082"/>
                  </a:lnTo>
                  <a:lnTo>
                    <a:pt x="169880" y="617898"/>
                  </a:lnTo>
                  <a:lnTo>
                    <a:pt x="168396" y="616034"/>
                  </a:lnTo>
                  <a:lnTo>
                    <a:pt x="162461" y="616966"/>
                  </a:lnTo>
                  <a:lnTo>
                    <a:pt x="157269" y="621626"/>
                  </a:lnTo>
                  <a:lnTo>
                    <a:pt x="152076" y="622558"/>
                  </a:lnTo>
                  <a:lnTo>
                    <a:pt x="145399" y="625354"/>
                  </a:lnTo>
                  <a:lnTo>
                    <a:pt x="141690" y="628149"/>
                  </a:lnTo>
                  <a:lnTo>
                    <a:pt x="139465" y="630014"/>
                  </a:lnTo>
                  <a:lnTo>
                    <a:pt x="135014" y="639333"/>
                  </a:lnTo>
                  <a:lnTo>
                    <a:pt x="132046" y="648653"/>
                  </a:lnTo>
                  <a:lnTo>
                    <a:pt x="129821" y="648653"/>
                  </a:lnTo>
                  <a:lnTo>
                    <a:pt x="126853" y="648653"/>
                  </a:lnTo>
                  <a:lnTo>
                    <a:pt x="124628" y="643061"/>
                  </a:lnTo>
                  <a:lnTo>
                    <a:pt x="121660" y="641197"/>
                  </a:lnTo>
                  <a:lnTo>
                    <a:pt x="112758" y="639333"/>
                  </a:lnTo>
                  <a:lnTo>
                    <a:pt x="103856" y="631877"/>
                  </a:lnTo>
                  <a:lnTo>
                    <a:pt x="102372" y="630014"/>
                  </a:lnTo>
                  <a:lnTo>
                    <a:pt x="98664" y="629082"/>
                  </a:lnTo>
                  <a:lnTo>
                    <a:pt x="93471" y="626286"/>
                  </a:lnTo>
                  <a:lnTo>
                    <a:pt x="86052" y="625354"/>
                  </a:lnTo>
                  <a:lnTo>
                    <a:pt x="83827" y="624422"/>
                  </a:lnTo>
                  <a:lnTo>
                    <a:pt x="81602" y="626286"/>
                  </a:lnTo>
                  <a:lnTo>
                    <a:pt x="79376" y="627218"/>
                  </a:lnTo>
                  <a:lnTo>
                    <a:pt x="74183" y="627218"/>
                  </a:lnTo>
                  <a:lnTo>
                    <a:pt x="71216" y="625354"/>
                  </a:lnTo>
                  <a:lnTo>
                    <a:pt x="68248" y="620694"/>
                  </a:lnTo>
                  <a:lnTo>
                    <a:pt x="64539" y="620694"/>
                  </a:lnTo>
                  <a:lnTo>
                    <a:pt x="63798" y="626286"/>
                  </a:lnTo>
                  <a:lnTo>
                    <a:pt x="65281" y="630946"/>
                  </a:lnTo>
                  <a:lnTo>
                    <a:pt x="65281" y="634674"/>
                  </a:lnTo>
                  <a:lnTo>
                    <a:pt x="63798" y="639333"/>
                  </a:lnTo>
                  <a:lnTo>
                    <a:pt x="60088" y="642129"/>
                  </a:lnTo>
                  <a:lnTo>
                    <a:pt x="57121" y="642129"/>
                  </a:lnTo>
                  <a:lnTo>
                    <a:pt x="54153" y="640265"/>
                  </a:lnTo>
                  <a:lnTo>
                    <a:pt x="54895" y="633742"/>
                  </a:lnTo>
                  <a:lnTo>
                    <a:pt x="51929" y="630014"/>
                  </a:lnTo>
                  <a:lnTo>
                    <a:pt x="48960" y="630014"/>
                  </a:lnTo>
                  <a:lnTo>
                    <a:pt x="40059" y="632810"/>
                  </a:lnTo>
                  <a:lnTo>
                    <a:pt x="37092" y="632810"/>
                  </a:lnTo>
                  <a:lnTo>
                    <a:pt x="34124" y="630946"/>
                  </a:lnTo>
                  <a:lnTo>
                    <a:pt x="29673" y="627218"/>
                  </a:lnTo>
                  <a:lnTo>
                    <a:pt x="26705" y="627218"/>
                  </a:lnTo>
                  <a:lnTo>
                    <a:pt x="24480" y="630014"/>
                  </a:lnTo>
                  <a:lnTo>
                    <a:pt x="23739" y="632810"/>
                  </a:lnTo>
                  <a:lnTo>
                    <a:pt x="23739" y="636537"/>
                  </a:lnTo>
                  <a:lnTo>
                    <a:pt x="25222" y="639333"/>
                  </a:lnTo>
                  <a:lnTo>
                    <a:pt x="25964" y="642129"/>
                  </a:lnTo>
                  <a:lnTo>
                    <a:pt x="25222" y="646789"/>
                  </a:lnTo>
                  <a:lnTo>
                    <a:pt x="23739" y="648653"/>
                  </a:lnTo>
                  <a:lnTo>
                    <a:pt x="20771" y="648653"/>
                  </a:lnTo>
                  <a:lnTo>
                    <a:pt x="19288" y="649585"/>
                  </a:lnTo>
                  <a:lnTo>
                    <a:pt x="13353" y="648653"/>
                  </a:lnTo>
                  <a:lnTo>
                    <a:pt x="10385" y="648653"/>
                  </a:lnTo>
                  <a:lnTo>
                    <a:pt x="10385" y="64865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3" name="pl1404">
              <a:extLst>
                <a:ext uri="{FF2B5EF4-FFF2-40B4-BE49-F238E27FC236}">
                  <a16:creationId xmlns:a16="http://schemas.microsoft.com/office/drawing/2014/main" id="{E3898525-5238-5B4F-B25A-A9FFA35C165A}"/>
                </a:ext>
              </a:extLst>
            </p:cNvPr>
            <p:cNvSpPr/>
            <p:nvPr/>
          </p:nvSpPr>
          <p:spPr>
            <a:xfrm>
              <a:off x="4472967" y="2410937"/>
              <a:ext cx="837530" cy="509789"/>
            </a:xfrm>
            <a:custGeom>
              <a:avLst/>
              <a:gdLst/>
              <a:ahLst/>
              <a:cxnLst/>
              <a:rect l="0" t="0" r="0" b="0"/>
              <a:pathLst>
                <a:path w="837530" h="509789">
                  <a:moveTo>
                    <a:pt x="696581" y="1863"/>
                  </a:moveTo>
                  <a:lnTo>
                    <a:pt x="696581" y="9319"/>
                  </a:lnTo>
                  <a:lnTo>
                    <a:pt x="699549" y="13047"/>
                  </a:lnTo>
                  <a:lnTo>
                    <a:pt x="704000" y="15843"/>
                  </a:lnTo>
                  <a:lnTo>
                    <a:pt x="706225" y="24231"/>
                  </a:lnTo>
                  <a:lnTo>
                    <a:pt x="716611" y="34482"/>
                  </a:lnTo>
                  <a:lnTo>
                    <a:pt x="718095" y="40074"/>
                  </a:lnTo>
                  <a:lnTo>
                    <a:pt x="716611" y="43802"/>
                  </a:lnTo>
                  <a:lnTo>
                    <a:pt x="707709" y="55918"/>
                  </a:lnTo>
                  <a:lnTo>
                    <a:pt x="703258" y="62442"/>
                  </a:lnTo>
                  <a:lnTo>
                    <a:pt x="702516" y="69897"/>
                  </a:lnTo>
                  <a:lnTo>
                    <a:pt x="703258" y="68965"/>
                  </a:lnTo>
                  <a:lnTo>
                    <a:pt x="706225" y="83877"/>
                  </a:lnTo>
                  <a:lnTo>
                    <a:pt x="709193" y="95993"/>
                  </a:lnTo>
                  <a:lnTo>
                    <a:pt x="714386" y="103448"/>
                  </a:lnTo>
                  <a:lnTo>
                    <a:pt x="716611" y="117428"/>
                  </a:lnTo>
                  <a:lnTo>
                    <a:pt x="718095" y="123020"/>
                  </a:lnTo>
                  <a:lnTo>
                    <a:pt x="724771" y="126748"/>
                  </a:lnTo>
                  <a:lnTo>
                    <a:pt x="731448" y="131407"/>
                  </a:lnTo>
                  <a:lnTo>
                    <a:pt x="738865" y="133271"/>
                  </a:lnTo>
                  <a:lnTo>
                    <a:pt x="741834" y="135135"/>
                  </a:lnTo>
                  <a:lnTo>
                    <a:pt x="749251" y="136999"/>
                  </a:lnTo>
                  <a:lnTo>
                    <a:pt x="758153" y="140727"/>
                  </a:lnTo>
                  <a:lnTo>
                    <a:pt x="764830" y="146319"/>
                  </a:lnTo>
                  <a:lnTo>
                    <a:pt x="769281" y="152843"/>
                  </a:lnTo>
                  <a:lnTo>
                    <a:pt x="770023" y="157503"/>
                  </a:lnTo>
                  <a:lnTo>
                    <a:pt x="772249" y="163094"/>
                  </a:lnTo>
                  <a:lnTo>
                    <a:pt x="771507" y="163094"/>
                  </a:lnTo>
                  <a:lnTo>
                    <a:pt x="772249" y="168686"/>
                  </a:lnTo>
                  <a:lnTo>
                    <a:pt x="793019" y="182666"/>
                  </a:lnTo>
                  <a:lnTo>
                    <a:pt x="796729" y="185462"/>
                  </a:lnTo>
                  <a:lnTo>
                    <a:pt x="801181" y="191054"/>
                  </a:lnTo>
                  <a:lnTo>
                    <a:pt x="801181" y="197577"/>
                  </a:lnTo>
                  <a:lnTo>
                    <a:pt x="802663" y="205033"/>
                  </a:lnTo>
                  <a:lnTo>
                    <a:pt x="807115" y="208761"/>
                  </a:lnTo>
                  <a:lnTo>
                    <a:pt x="813049" y="212489"/>
                  </a:lnTo>
                  <a:lnTo>
                    <a:pt x="823435" y="217149"/>
                  </a:lnTo>
                  <a:lnTo>
                    <a:pt x="832337" y="223673"/>
                  </a:lnTo>
                  <a:lnTo>
                    <a:pt x="834562" y="229265"/>
                  </a:lnTo>
                  <a:lnTo>
                    <a:pt x="836046" y="239517"/>
                  </a:lnTo>
                  <a:lnTo>
                    <a:pt x="837530" y="244176"/>
                  </a:lnTo>
                  <a:lnTo>
                    <a:pt x="836046" y="251632"/>
                  </a:lnTo>
                  <a:lnTo>
                    <a:pt x="834562" y="256292"/>
                  </a:lnTo>
                  <a:lnTo>
                    <a:pt x="834562" y="262816"/>
                  </a:lnTo>
                  <a:lnTo>
                    <a:pt x="832337" y="272135"/>
                  </a:lnTo>
                  <a:lnTo>
                    <a:pt x="830853" y="274931"/>
                  </a:lnTo>
                  <a:lnTo>
                    <a:pt x="824177" y="279591"/>
                  </a:lnTo>
                  <a:lnTo>
                    <a:pt x="820468" y="281455"/>
                  </a:lnTo>
                  <a:lnTo>
                    <a:pt x="816016" y="285183"/>
                  </a:lnTo>
                  <a:lnTo>
                    <a:pt x="813791" y="290775"/>
                  </a:lnTo>
                  <a:lnTo>
                    <a:pt x="813049" y="295435"/>
                  </a:lnTo>
                  <a:lnTo>
                    <a:pt x="810824" y="307550"/>
                  </a:lnTo>
                  <a:lnTo>
                    <a:pt x="809340" y="311278"/>
                  </a:lnTo>
                  <a:lnTo>
                    <a:pt x="801922" y="316871"/>
                  </a:lnTo>
                  <a:lnTo>
                    <a:pt x="795988" y="320598"/>
                  </a:lnTo>
                  <a:lnTo>
                    <a:pt x="784860" y="323394"/>
                  </a:lnTo>
                  <a:lnTo>
                    <a:pt x="776699" y="327121"/>
                  </a:lnTo>
                  <a:lnTo>
                    <a:pt x="770764" y="332714"/>
                  </a:lnTo>
                  <a:lnTo>
                    <a:pt x="762605" y="333646"/>
                  </a:lnTo>
                  <a:lnTo>
                    <a:pt x="755186" y="333646"/>
                  </a:lnTo>
                  <a:lnTo>
                    <a:pt x="747026" y="334577"/>
                  </a:lnTo>
                  <a:lnTo>
                    <a:pt x="741834" y="335510"/>
                  </a:lnTo>
                  <a:lnTo>
                    <a:pt x="735156" y="338305"/>
                  </a:lnTo>
                  <a:lnTo>
                    <a:pt x="727738" y="338305"/>
                  </a:lnTo>
                  <a:lnTo>
                    <a:pt x="724030" y="338305"/>
                  </a:lnTo>
                  <a:lnTo>
                    <a:pt x="721062" y="342033"/>
                  </a:lnTo>
                  <a:lnTo>
                    <a:pt x="717352" y="352285"/>
                  </a:lnTo>
                  <a:lnTo>
                    <a:pt x="718095" y="355081"/>
                  </a:lnTo>
                  <a:lnTo>
                    <a:pt x="717352" y="357877"/>
                  </a:lnTo>
                  <a:lnTo>
                    <a:pt x="714386" y="364401"/>
                  </a:lnTo>
                  <a:lnTo>
                    <a:pt x="714386" y="370924"/>
                  </a:lnTo>
                  <a:lnTo>
                    <a:pt x="718837" y="375585"/>
                  </a:lnTo>
                  <a:lnTo>
                    <a:pt x="723287" y="379313"/>
                  </a:lnTo>
                  <a:lnTo>
                    <a:pt x="727738" y="383041"/>
                  </a:lnTo>
                  <a:lnTo>
                    <a:pt x="731448" y="389564"/>
                  </a:lnTo>
                  <a:lnTo>
                    <a:pt x="732190" y="395156"/>
                  </a:lnTo>
                  <a:lnTo>
                    <a:pt x="732932" y="397020"/>
                  </a:lnTo>
                  <a:lnTo>
                    <a:pt x="732190" y="413796"/>
                  </a:lnTo>
                  <a:lnTo>
                    <a:pt x="729221" y="419387"/>
                  </a:lnTo>
                  <a:lnTo>
                    <a:pt x="720320" y="428707"/>
                  </a:lnTo>
                  <a:lnTo>
                    <a:pt x="714386" y="437095"/>
                  </a:lnTo>
                  <a:lnTo>
                    <a:pt x="712902" y="448278"/>
                  </a:lnTo>
                  <a:lnTo>
                    <a:pt x="711418" y="455734"/>
                  </a:lnTo>
                  <a:lnTo>
                    <a:pt x="711418" y="460394"/>
                  </a:lnTo>
                  <a:lnTo>
                    <a:pt x="706967" y="464122"/>
                  </a:lnTo>
                  <a:lnTo>
                    <a:pt x="701774" y="467850"/>
                  </a:lnTo>
                  <a:lnTo>
                    <a:pt x="691388" y="469714"/>
                  </a:lnTo>
                  <a:lnTo>
                    <a:pt x="686195" y="469714"/>
                  </a:lnTo>
                  <a:lnTo>
                    <a:pt x="680261" y="471578"/>
                  </a:lnTo>
                  <a:lnTo>
                    <a:pt x="677294" y="475306"/>
                  </a:lnTo>
                  <a:lnTo>
                    <a:pt x="672101" y="479034"/>
                  </a:lnTo>
                  <a:lnTo>
                    <a:pt x="672101" y="480898"/>
                  </a:lnTo>
                  <a:lnTo>
                    <a:pt x="677294" y="490218"/>
                  </a:lnTo>
                  <a:lnTo>
                    <a:pt x="675068" y="498605"/>
                  </a:lnTo>
                  <a:lnTo>
                    <a:pt x="675068" y="502333"/>
                  </a:lnTo>
                  <a:lnTo>
                    <a:pt x="675810" y="506993"/>
                  </a:lnTo>
                  <a:lnTo>
                    <a:pt x="672843" y="508857"/>
                  </a:lnTo>
                  <a:lnTo>
                    <a:pt x="672101" y="509789"/>
                  </a:lnTo>
                  <a:lnTo>
                    <a:pt x="662457" y="503265"/>
                  </a:lnTo>
                  <a:lnTo>
                    <a:pt x="658006" y="493946"/>
                  </a:lnTo>
                  <a:lnTo>
                    <a:pt x="649846" y="488353"/>
                  </a:lnTo>
                  <a:lnTo>
                    <a:pt x="646137" y="479034"/>
                  </a:lnTo>
                  <a:lnTo>
                    <a:pt x="639460" y="479034"/>
                  </a:lnTo>
                  <a:lnTo>
                    <a:pt x="635009" y="470646"/>
                  </a:lnTo>
                  <a:lnTo>
                    <a:pt x="604594" y="470646"/>
                  </a:lnTo>
                  <a:lnTo>
                    <a:pt x="574179" y="470646"/>
                  </a:lnTo>
                  <a:lnTo>
                    <a:pt x="551923" y="471578"/>
                  </a:lnTo>
                  <a:lnTo>
                    <a:pt x="514832" y="472510"/>
                  </a:lnTo>
                  <a:lnTo>
                    <a:pt x="507414" y="472510"/>
                  </a:lnTo>
                  <a:lnTo>
                    <a:pt x="454001" y="472510"/>
                  </a:lnTo>
                  <a:lnTo>
                    <a:pt x="418394" y="473442"/>
                  </a:lnTo>
                  <a:lnTo>
                    <a:pt x="393171" y="473442"/>
                  </a:lnTo>
                  <a:lnTo>
                    <a:pt x="366466" y="473442"/>
                  </a:lnTo>
                  <a:lnTo>
                    <a:pt x="335308" y="473442"/>
                  </a:lnTo>
                  <a:lnTo>
                    <a:pt x="306377" y="474373"/>
                  </a:lnTo>
                  <a:lnTo>
                    <a:pt x="275219" y="474373"/>
                  </a:lnTo>
                  <a:lnTo>
                    <a:pt x="255191" y="474373"/>
                  </a:lnTo>
                  <a:lnTo>
                    <a:pt x="218840" y="473442"/>
                  </a:lnTo>
                  <a:lnTo>
                    <a:pt x="181749" y="472510"/>
                  </a:lnTo>
                  <a:lnTo>
                    <a:pt x="159493" y="472510"/>
                  </a:lnTo>
                  <a:lnTo>
                    <a:pt x="110533" y="471578"/>
                  </a:lnTo>
                  <a:lnTo>
                    <a:pt x="109050" y="472510"/>
                  </a:lnTo>
                  <a:lnTo>
                    <a:pt x="108308" y="466918"/>
                  </a:lnTo>
                  <a:lnTo>
                    <a:pt x="105340" y="463190"/>
                  </a:lnTo>
                  <a:lnTo>
                    <a:pt x="100147" y="458530"/>
                  </a:lnTo>
                  <a:lnTo>
                    <a:pt x="96439" y="453871"/>
                  </a:lnTo>
                  <a:lnTo>
                    <a:pt x="94954" y="449210"/>
                  </a:lnTo>
                  <a:lnTo>
                    <a:pt x="95696" y="446415"/>
                  </a:lnTo>
                  <a:lnTo>
                    <a:pt x="98664" y="438959"/>
                  </a:lnTo>
                  <a:lnTo>
                    <a:pt x="97180" y="432435"/>
                  </a:lnTo>
                  <a:lnTo>
                    <a:pt x="100889" y="423115"/>
                  </a:lnTo>
                  <a:lnTo>
                    <a:pt x="100889" y="419387"/>
                  </a:lnTo>
                  <a:lnTo>
                    <a:pt x="101630" y="416592"/>
                  </a:lnTo>
                  <a:lnTo>
                    <a:pt x="99405" y="412864"/>
                  </a:lnTo>
                  <a:lnTo>
                    <a:pt x="94954" y="403544"/>
                  </a:lnTo>
                  <a:lnTo>
                    <a:pt x="94954" y="400747"/>
                  </a:lnTo>
                  <a:lnTo>
                    <a:pt x="94954" y="396088"/>
                  </a:lnTo>
                  <a:lnTo>
                    <a:pt x="97180" y="392360"/>
                  </a:lnTo>
                  <a:lnTo>
                    <a:pt x="94954" y="386769"/>
                  </a:lnTo>
                  <a:lnTo>
                    <a:pt x="93471" y="382108"/>
                  </a:lnTo>
                  <a:lnTo>
                    <a:pt x="92729" y="379313"/>
                  </a:lnTo>
                  <a:lnTo>
                    <a:pt x="91246" y="372789"/>
                  </a:lnTo>
                  <a:lnTo>
                    <a:pt x="91246" y="366265"/>
                  </a:lnTo>
                  <a:lnTo>
                    <a:pt x="94212" y="360673"/>
                  </a:lnTo>
                  <a:lnTo>
                    <a:pt x="94954" y="357877"/>
                  </a:lnTo>
                  <a:lnTo>
                    <a:pt x="94212" y="356945"/>
                  </a:lnTo>
                  <a:lnTo>
                    <a:pt x="91246" y="355081"/>
                  </a:lnTo>
                  <a:lnTo>
                    <a:pt x="88277" y="353217"/>
                  </a:lnTo>
                  <a:lnTo>
                    <a:pt x="87536" y="351353"/>
                  </a:lnTo>
                  <a:lnTo>
                    <a:pt x="88277" y="349489"/>
                  </a:lnTo>
                  <a:lnTo>
                    <a:pt x="88277" y="345761"/>
                  </a:lnTo>
                  <a:lnTo>
                    <a:pt x="87536" y="340170"/>
                  </a:lnTo>
                  <a:lnTo>
                    <a:pt x="86795" y="336442"/>
                  </a:lnTo>
                  <a:lnTo>
                    <a:pt x="85311" y="333646"/>
                  </a:lnTo>
                  <a:lnTo>
                    <a:pt x="78634" y="328986"/>
                  </a:lnTo>
                  <a:lnTo>
                    <a:pt x="77891" y="326190"/>
                  </a:lnTo>
                  <a:lnTo>
                    <a:pt x="76409" y="321530"/>
                  </a:lnTo>
                  <a:lnTo>
                    <a:pt x="72699" y="321530"/>
                  </a:lnTo>
                  <a:lnTo>
                    <a:pt x="67507" y="318734"/>
                  </a:lnTo>
                  <a:lnTo>
                    <a:pt x="68248" y="315938"/>
                  </a:lnTo>
                  <a:lnTo>
                    <a:pt x="71958" y="310346"/>
                  </a:lnTo>
                  <a:lnTo>
                    <a:pt x="71958" y="307550"/>
                  </a:lnTo>
                  <a:lnTo>
                    <a:pt x="69732" y="307550"/>
                  </a:lnTo>
                  <a:lnTo>
                    <a:pt x="66023" y="307550"/>
                  </a:lnTo>
                  <a:lnTo>
                    <a:pt x="62314" y="304754"/>
                  </a:lnTo>
                  <a:lnTo>
                    <a:pt x="62314" y="300095"/>
                  </a:lnTo>
                  <a:lnTo>
                    <a:pt x="63055" y="291707"/>
                  </a:lnTo>
                  <a:lnTo>
                    <a:pt x="66765" y="286115"/>
                  </a:lnTo>
                  <a:lnTo>
                    <a:pt x="65281" y="281455"/>
                  </a:lnTo>
                  <a:lnTo>
                    <a:pt x="66023" y="273999"/>
                  </a:lnTo>
                  <a:lnTo>
                    <a:pt x="61572" y="268407"/>
                  </a:lnTo>
                  <a:lnTo>
                    <a:pt x="57121" y="259088"/>
                  </a:lnTo>
                  <a:lnTo>
                    <a:pt x="58604" y="254428"/>
                  </a:lnTo>
                  <a:lnTo>
                    <a:pt x="58604" y="250700"/>
                  </a:lnTo>
                  <a:lnTo>
                    <a:pt x="57121" y="247904"/>
                  </a:lnTo>
                  <a:lnTo>
                    <a:pt x="54895" y="245108"/>
                  </a:lnTo>
                  <a:lnTo>
                    <a:pt x="49703" y="245108"/>
                  </a:lnTo>
                  <a:lnTo>
                    <a:pt x="48960" y="240448"/>
                  </a:lnTo>
                  <a:lnTo>
                    <a:pt x="44510" y="236720"/>
                  </a:lnTo>
                  <a:lnTo>
                    <a:pt x="42284" y="234856"/>
                  </a:lnTo>
                  <a:lnTo>
                    <a:pt x="40059" y="226469"/>
                  </a:lnTo>
                  <a:lnTo>
                    <a:pt x="34866" y="221809"/>
                  </a:lnTo>
                  <a:lnTo>
                    <a:pt x="34124" y="219945"/>
                  </a:lnTo>
                  <a:lnTo>
                    <a:pt x="34124" y="217149"/>
                  </a:lnTo>
                  <a:lnTo>
                    <a:pt x="37091" y="213421"/>
                  </a:lnTo>
                  <a:lnTo>
                    <a:pt x="37091" y="211557"/>
                  </a:lnTo>
                  <a:lnTo>
                    <a:pt x="33383" y="205965"/>
                  </a:lnTo>
                  <a:lnTo>
                    <a:pt x="34124" y="205033"/>
                  </a:lnTo>
                  <a:lnTo>
                    <a:pt x="33383" y="202237"/>
                  </a:lnTo>
                  <a:lnTo>
                    <a:pt x="25964" y="191986"/>
                  </a:lnTo>
                  <a:lnTo>
                    <a:pt x="25221" y="188258"/>
                  </a:lnTo>
                  <a:lnTo>
                    <a:pt x="25964" y="183598"/>
                  </a:lnTo>
                  <a:lnTo>
                    <a:pt x="27448" y="180802"/>
                  </a:lnTo>
                  <a:lnTo>
                    <a:pt x="28190" y="178006"/>
                  </a:lnTo>
                  <a:lnTo>
                    <a:pt x="28190" y="174278"/>
                  </a:lnTo>
                  <a:lnTo>
                    <a:pt x="27448" y="170550"/>
                  </a:lnTo>
                  <a:lnTo>
                    <a:pt x="22255" y="168686"/>
                  </a:lnTo>
                  <a:lnTo>
                    <a:pt x="21513" y="168686"/>
                  </a:lnTo>
                  <a:lnTo>
                    <a:pt x="17804" y="163094"/>
                  </a:lnTo>
                  <a:lnTo>
                    <a:pt x="17804" y="159367"/>
                  </a:lnTo>
                  <a:lnTo>
                    <a:pt x="17804" y="156571"/>
                  </a:lnTo>
                  <a:lnTo>
                    <a:pt x="17062" y="152843"/>
                  </a:lnTo>
                  <a:lnTo>
                    <a:pt x="5934" y="136999"/>
                  </a:lnTo>
                  <a:lnTo>
                    <a:pt x="2967" y="134203"/>
                  </a:lnTo>
                  <a:lnTo>
                    <a:pt x="0" y="131407"/>
                  </a:lnTo>
                  <a:lnTo>
                    <a:pt x="0" y="125816"/>
                  </a:lnTo>
                  <a:lnTo>
                    <a:pt x="1483" y="119292"/>
                  </a:lnTo>
                  <a:lnTo>
                    <a:pt x="5934" y="112768"/>
                  </a:lnTo>
                  <a:lnTo>
                    <a:pt x="11127" y="103448"/>
                  </a:lnTo>
                  <a:lnTo>
                    <a:pt x="11127" y="98788"/>
                  </a:lnTo>
                  <a:lnTo>
                    <a:pt x="11127" y="95061"/>
                  </a:lnTo>
                  <a:lnTo>
                    <a:pt x="14095" y="92265"/>
                  </a:lnTo>
                  <a:lnTo>
                    <a:pt x="14095" y="85741"/>
                  </a:lnTo>
                  <a:lnTo>
                    <a:pt x="14095" y="81081"/>
                  </a:lnTo>
                  <a:lnTo>
                    <a:pt x="11869" y="78285"/>
                  </a:lnTo>
                  <a:lnTo>
                    <a:pt x="20771" y="74557"/>
                  </a:lnTo>
                  <a:lnTo>
                    <a:pt x="21513" y="69897"/>
                  </a:lnTo>
                  <a:lnTo>
                    <a:pt x="22255" y="66169"/>
                  </a:lnTo>
                  <a:lnTo>
                    <a:pt x="22255" y="63374"/>
                  </a:lnTo>
                  <a:lnTo>
                    <a:pt x="21513" y="58714"/>
                  </a:lnTo>
                  <a:lnTo>
                    <a:pt x="20029" y="54054"/>
                  </a:lnTo>
                  <a:lnTo>
                    <a:pt x="19287" y="50326"/>
                  </a:lnTo>
                  <a:lnTo>
                    <a:pt x="17804" y="47530"/>
                  </a:lnTo>
                  <a:lnTo>
                    <a:pt x="14095" y="46598"/>
                  </a:lnTo>
                  <a:lnTo>
                    <a:pt x="9644" y="46598"/>
                  </a:lnTo>
                  <a:lnTo>
                    <a:pt x="6676" y="44734"/>
                  </a:lnTo>
                  <a:lnTo>
                    <a:pt x="5934" y="41006"/>
                  </a:lnTo>
                  <a:lnTo>
                    <a:pt x="4451" y="37278"/>
                  </a:lnTo>
                  <a:lnTo>
                    <a:pt x="6676" y="34482"/>
                  </a:lnTo>
                  <a:lnTo>
                    <a:pt x="9644" y="32618"/>
                  </a:lnTo>
                  <a:lnTo>
                    <a:pt x="11869" y="27959"/>
                  </a:lnTo>
                  <a:lnTo>
                    <a:pt x="12611" y="21435"/>
                  </a:lnTo>
                  <a:lnTo>
                    <a:pt x="8902" y="18639"/>
                  </a:lnTo>
                  <a:lnTo>
                    <a:pt x="4451" y="13979"/>
                  </a:lnTo>
                  <a:lnTo>
                    <a:pt x="1483" y="9319"/>
                  </a:lnTo>
                  <a:lnTo>
                    <a:pt x="2967" y="1863"/>
                  </a:lnTo>
                  <a:lnTo>
                    <a:pt x="22997" y="2795"/>
                  </a:lnTo>
                  <a:lnTo>
                    <a:pt x="72699" y="1863"/>
                  </a:lnTo>
                  <a:lnTo>
                    <a:pt x="96439" y="931"/>
                  </a:lnTo>
                  <a:lnTo>
                    <a:pt x="147624" y="931"/>
                  </a:lnTo>
                  <a:lnTo>
                    <a:pt x="157269" y="931"/>
                  </a:lnTo>
                  <a:lnTo>
                    <a:pt x="218840" y="931"/>
                  </a:lnTo>
                  <a:lnTo>
                    <a:pt x="225517" y="931"/>
                  </a:lnTo>
                  <a:lnTo>
                    <a:pt x="278930" y="931"/>
                  </a:lnTo>
                  <a:lnTo>
                    <a:pt x="303410" y="931"/>
                  </a:lnTo>
                  <a:lnTo>
                    <a:pt x="340501" y="0"/>
                  </a:lnTo>
                  <a:lnTo>
                    <a:pt x="383527" y="0"/>
                  </a:lnTo>
                  <a:lnTo>
                    <a:pt x="402815" y="0"/>
                  </a:lnTo>
                  <a:lnTo>
                    <a:pt x="459194" y="0"/>
                  </a:lnTo>
                  <a:lnTo>
                    <a:pt x="463645" y="0"/>
                  </a:lnTo>
                  <a:lnTo>
                    <a:pt x="525218" y="0"/>
                  </a:lnTo>
                  <a:lnTo>
                    <a:pt x="537087" y="931"/>
                  </a:lnTo>
                  <a:lnTo>
                    <a:pt x="586048" y="931"/>
                  </a:lnTo>
                  <a:lnTo>
                    <a:pt x="632042" y="0"/>
                  </a:lnTo>
                  <a:lnTo>
                    <a:pt x="647620" y="0"/>
                  </a:lnTo>
                  <a:lnTo>
                    <a:pt x="696581" y="1863"/>
                  </a:lnTo>
                  <a:lnTo>
                    <a:pt x="696581" y="186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4" name="pl1405">
              <a:extLst>
                <a:ext uri="{FF2B5EF4-FFF2-40B4-BE49-F238E27FC236}">
                  <a16:creationId xmlns:a16="http://schemas.microsoft.com/office/drawing/2014/main" id="{FD7A115D-C388-0642-B2FA-2732F0B9E3F1}"/>
                </a:ext>
              </a:extLst>
            </p:cNvPr>
            <p:cNvSpPr/>
            <p:nvPr/>
          </p:nvSpPr>
          <p:spPr>
            <a:xfrm>
              <a:off x="3766742" y="2978509"/>
              <a:ext cx="968092" cy="492081"/>
            </a:xfrm>
            <a:custGeom>
              <a:avLst/>
              <a:gdLst/>
              <a:ahLst/>
              <a:cxnLst/>
              <a:rect l="0" t="0" r="0" b="0"/>
              <a:pathLst>
                <a:path w="968092" h="492081">
                  <a:moveTo>
                    <a:pt x="961415" y="487421"/>
                  </a:moveTo>
                  <a:lnTo>
                    <a:pt x="913195" y="489284"/>
                  </a:lnTo>
                  <a:lnTo>
                    <a:pt x="902811" y="489284"/>
                  </a:lnTo>
                  <a:lnTo>
                    <a:pt x="859783" y="489284"/>
                  </a:lnTo>
                  <a:lnTo>
                    <a:pt x="845689" y="488353"/>
                  </a:lnTo>
                  <a:lnTo>
                    <a:pt x="810082" y="489284"/>
                  </a:lnTo>
                  <a:lnTo>
                    <a:pt x="787826" y="489284"/>
                  </a:lnTo>
                  <a:lnTo>
                    <a:pt x="783375" y="490217"/>
                  </a:lnTo>
                  <a:lnTo>
                    <a:pt x="715868" y="491149"/>
                  </a:lnTo>
                  <a:lnTo>
                    <a:pt x="688420" y="492081"/>
                  </a:lnTo>
                  <a:lnTo>
                    <a:pt x="632783" y="492081"/>
                  </a:lnTo>
                  <a:lnTo>
                    <a:pt x="594949" y="491149"/>
                  </a:lnTo>
                  <a:lnTo>
                    <a:pt x="550439" y="492081"/>
                  </a:lnTo>
                  <a:lnTo>
                    <a:pt x="511123" y="492081"/>
                  </a:lnTo>
                  <a:lnTo>
                    <a:pt x="479965" y="492081"/>
                  </a:lnTo>
                  <a:lnTo>
                    <a:pt x="455484" y="491149"/>
                  </a:lnTo>
                  <a:lnTo>
                    <a:pt x="394655" y="491149"/>
                  </a:lnTo>
                  <a:lnTo>
                    <a:pt x="334566" y="492081"/>
                  </a:lnTo>
                  <a:lnTo>
                    <a:pt x="324922" y="492081"/>
                  </a:lnTo>
                  <a:lnTo>
                    <a:pt x="265575" y="492081"/>
                  </a:lnTo>
                  <a:lnTo>
                    <a:pt x="255931" y="491149"/>
                  </a:lnTo>
                  <a:lnTo>
                    <a:pt x="186199" y="491149"/>
                  </a:lnTo>
                  <a:lnTo>
                    <a:pt x="145398" y="491149"/>
                  </a:lnTo>
                  <a:lnTo>
                    <a:pt x="128336" y="491149"/>
                  </a:lnTo>
                  <a:lnTo>
                    <a:pt x="65280" y="491149"/>
                  </a:lnTo>
                  <a:lnTo>
                    <a:pt x="5933" y="492081"/>
                  </a:lnTo>
                  <a:lnTo>
                    <a:pt x="1482" y="491149"/>
                  </a:lnTo>
                  <a:lnTo>
                    <a:pt x="1482" y="428707"/>
                  </a:lnTo>
                  <a:lnTo>
                    <a:pt x="2224" y="385836"/>
                  </a:lnTo>
                  <a:lnTo>
                    <a:pt x="2224" y="371856"/>
                  </a:lnTo>
                  <a:lnTo>
                    <a:pt x="1482" y="287047"/>
                  </a:lnTo>
                  <a:lnTo>
                    <a:pt x="1482" y="229264"/>
                  </a:lnTo>
                  <a:lnTo>
                    <a:pt x="1482" y="216217"/>
                  </a:lnTo>
                  <a:lnTo>
                    <a:pt x="740" y="157503"/>
                  </a:lnTo>
                  <a:lnTo>
                    <a:pt x="740" y="144455"/>
                  </a:lnTo>
                  <a:lnTo>
                    <a:pt x="740" y="73625"/>
                  </a:lnTo>
                  <a:lnTo>
                    <a:pt x="740" y="71761"/>
                  </a:lnTo>
                  <a:lnTo>
                    <a:pt x="0" y="2795"/>
                  </a:lnTo>
                  <a:lnTo>
                    <a:pt x="740" y="1863"/>
                  </a:lnTo>
                  <a:lnTo>
                    <a:pt x="84568" y="2795"/>
                  </a:lnTo>
                  <a:lnTo>
                    <a:pt x="96437" y="1863"/>
                  </a:lnTo>
                  <a:lnTo>
                    <a:pt x="168395" y="1863"/>
                  </a:lnTo>
                  <a:lnTo>
                    <a:pt x="172104" y="2795"/>
                  </a:lnTo>
                  <a:lnTo>
                    <a:pt x="243320" y="2795"/>
                  </a:lnTo>
                  <a:lnTo>
                    <a:pt x="314536" y="2795"/>
                  </a:lnTo>
                  <a:lnTo>
                    <a:pt x="314536" y="3727"/>
                  </a:lnTo>
                  <a:lnTo>
                    <a:pt x="374625" y="3727"/>
                  </a:lnTo>
                  <a:lnTo>
                    <a:pt x="387236" y="2795"/>
                  </a:lnTo>
                  <a:lnTo>
                    <a:pt x="433230" y="2795"/>
                  </a:lnTo>
                  <a:lnTo>
                    <a:pt x="459193" y="2795"/>
                  </a:lnTo>
                  <a:lnTo>
                    <a:pt x="489609" y="2795"/>
                  </a:lnTo>
                  <a:lnTo>
                    <a:pt x="532635" y="1863"/>
                  </a:lnTo>
                  <a:lnTo>
                    <a:pt x="549697" y="2795"/>
                  </a:lnTo>
                  <a:lnTo>
                    <a:pt x="606819" y="2795"/>
                  </a:lnTo>
                  <a:lnTo>
                    <a:pt x="667649" y="2795"/>
                  </a:lnTo>
                  <a:lnTo>
                    <a:pt x="679519" y="2795"/>
                  </a:lnTo>
                  <a:lnTo>
                    <a:pt x="725511" y="2795"/>
                  </a:lnTo>
                  <a:lnTo>
                    <a:pt x="753701" y="3727"/>
                  </a:lnTo>
                  <a:lnTo>
                    <a:pt x="781892" y="2795"/>
                  </a:lnTo>
                  <a:lnTo>
                    <a:pt x="810823" y="2795"/>
                  </a:lnTo>
                  <a:lnTo>
                    <a:pt x="868687" y="931"/>
                  </a:lnTo>
                  <a:lnTo>
                    <a:pt x="870911" y="0"/>
                  </a:lnTo>
                  <a:lnTo>
                    <a:pt x="875362" y="1863"/>
                  </a:lnTo>
                  <a:lnTo>
                    <a:pt x="882039" y="8387"/>
                  </a:lnTo>
                  <a:lnTo>
                    <a:pt x="885006" y="13047"/>
                  </a:lnTo>
                  <a:lnTo>
                    <a:pt x="890941" y="17706"/>
                  </a:lnTo>
                  <a:lnTo>
                    <a:pt x="897618" y="24230"/>
                  </a:lnTo>
                  <a:lnTo>
                    <a:pt x="908002" y="22367"/>
                  </a:lnTo>
                  <a:lnTo>
                    <a:pt x="910971" y="18639"/>
                  </a:lnTo>
                  <a:lnTo>
                    <a:pt x="913937" y="17706"/>
                  </a:lnTo>
                  <a:lnTo>
                    <a:pt x="916906" y="14911"/>
                  </a:lnTo>
                  <a:lnTo>
                    <a:pt x="920615" y="24230"/>
                  </a:lnTo>
                  <a:lnTo>
                    <a:pt x="928032" y="25162"/>
                  </a:lnTo>
                  <a:lnTo>
                    <a:pt x="928774" y="30754"/>
                  </a:lnTo>
                  <a:lnTo>
                    <a:pt x="928032" y="36346"/>
                  </a:lnTo>
                  <a:lnTo>
                    <a:pt x="923581" y="38210"/>
                  </a:lnTo>
                  <a:lnTo>
                    <a:pt x="931000" y="42870"/>
                  </a:lnTo>
                  <a:lnTo>
                    <a:pt x="925807" y="43802"/>
                  </a:lnTo>
                  <a:lnTo>
                    <a:pt x="916906" y="43802"/>
                  </a:lnTo>
                  <a:lnTo>
                    <a:pt x="916906" y="50326"/>
                  </a:lnTo>
                  <a:lnTo>
                    <a:pt x="909487" y="56850"/>
                  </a:lnTo>
                  <a:lnTo>
                    <a:pt x="906519" y="62442"/>
                  </a:lnTo>
                  <a:lnTo>
                    <a:pt x="904294" y="68033"/>
                  </a:lnTo>
                  <a:lnTo>
                    <a:pt x="899843" y="75489"/>
                  </a:lnTo>
                  <a:lnTo>
                    <a:pt x="899843" y="78285"/>
                  </a:lnTo>
                  <a:lnTo>
                    <a:pt x="905778" y="83877"/>
                  </a:lnTo>
                  <a:lnTo>
                    <a:pt x="916164" y="90401"/>
                  </a:lnTo>
                  <a:lnTo>
                    <a:pt x="919872" y="96925"/>
                  </a:lnTo>
                  <a:lnTo>
                    <a:pt x="922099" y="100652"/>
                  </a:lnTo>
                  <a:lnTo>
                    <a:pt x="928032" y="103448"/>
                  </a:lnTo>
                  <a:lnTo>
                    <a:pt x="928032" y="111836"/>
                  </a:lnTo>
                  <a:lnTo>
                    <a:pt x="932484" y="121156"/>
                  </a:lnTo>
                  <a:lnTo>
                    <a:pt x="938418" y="131407"/>
                  </a:lnTo>
                  <a:lnTo>
                    <a:pt x="944353" y="134203"/>
                  </a:lnTo>
                  <a:lnTo>
                    <a:pt x="948804" y="136999"/>
                  </a:lnTo>
                  <a:lnTo>
                    <a:pt x="955481" y="134203"/>
                  </a:lnTo>
                  <a:lnTo>
                    <a:pt x="960673" y="138863"/>
                  </a:lnTo>
                  <a:lnTo>
                    <a:pt x="965124" y="140727"/>
                  </a:lnTo>
                  <a:lnTo>
                    <a:pt x="968092" y="140727"/>
                  </a:lnTo>
                  <a:lnTo>
                    <a:pt x="966607" y="143523"/>
                  </a:lnTo>
                  <a:lnTo>
                    <a:pt x="964383" y="157503"/>
                  </a:lnTo>
                  <a:lnTo>
                    <a:pt x="963641" y="191054"/>
                  </a:lnTo>
                  <a:lnTo>
                    <a:pt x="964383" y="208761"/>
                  </a:lnTo>
                  <a:lnTo>
                    <a:pt x="963641" y="250700"/>
                  </a:lnTo>
                  <a:lnTo>
                    <a:pt x="964383" y="264679"/>
                  </a:lnTo>
                  <a:lnTo>
                    <a:pt x="962899" y="318734"/>
                  </a:lnTo>
                  <a:lnTo>
                    <a:pt x="962899" y="321530"/>
                  </a:lnTo>
                  <a:lnTo>
                    <a:pt x="962157" y="381176"/>
                  </a:lnTo>
                  <a:lnTo>
                    <a:pt x="962157" y="384904"/>
                  </a:lnTo>
                  <a:lnTo>
                    <a:pt x="962157" y="430570"/>
                  </a:lnTo>
                  <a:lnTo>
                    <a:pt x="961415" y="435231"/>
                  </a:lnTo>
                  <a:lnTo>
                    <a:pt x="961415" y="480897"/>
                  </a:lnTo>
                  <a:lnTo>
                    <a:pt x="961415" y="487421"/>
                  </a:lnTo>
                  <a:lnTo>
                    <a:pt x="961415" y="48742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5" name="pl1406">
              <a:extLst>
                <a:ext uri="{FF2B5EF4-FFF2-40B4-BE49-F238E27FC236}">
                  <a16:creationId xmlns:a16="http://schemas.microsoft.com/office/drawing/2014/main" id="{9E161EEF-4C35-4D4D-AA53-D970DE2CBEF2}"/>
                </a:ext>
              </a:extLst>
            </p:cNvPr>
            <p:cNvSpPr/>
            <p:nvPr/>
          </p:nvSpPr>
          <p:spPr>
            <a:xfrm>
              <a:off x="5405452" y="3122964"/>
              <a:ext cx="962899" cy="428707"/>
            </a:xfrm>
            <a:custGeom>
              <a:avLst/>
              <a:gdLst/>
              <a:ahLst/>
              <a:cxnLst/>
              <a:rect l="0" t="0" r="0" b="0"/>
              <a:pathLst>
                <a:path w="962899" h="428707">
                  <a:moveTo>
                    <a:pt x="885007" y="114632"/>
                  </a:moveTo>
                  <a:lnTo>
                    <a:pt x="884265" y="112768"/>
                  </a:lnTo>
                  <a:lnTo>
                    <a:pt x="883523" y="114632"/>
                  </a:lnTo>
                  <a:lnTo>
                    <a:pt x="882782" y="125816"/>
                  </a:lnTo>
                  <a:lnTo>
                    <a:pt x="883523" y="129544"/>
                  </a:lnTo>
                  <a:lnTo>
                    <a:pt x="885007" y="135135"/>
                  </a:lnTo>
                  <a:lnTo>
                    <a:pt x="885749" y="138863"/>
                  </a:lnTo>
                  <a:lnTo>
                    <a:pt x="884265" y="142591"/>
                  </a:lnTo>
                  <a:lnTo>
                    <a:pt x="882782" y="145387"/>
                  </a:lnTo>
                  <a:lnTo>
                    <a:pt x="882782" y="149115"/>
                  </a:lnTo>
                  <a:lnTo>
                    <a:pt x="883523" y="153775"/>
                  </a:lnTo>
                  <a:lnTo>
                    <a:pt x="881298" y="155639"/>
                  </a:lnTo>
                  <a:lnTo>
                    <a:pt x="879072" y="157503"/>
                  </a:lnTo>
                  <a:lnTo>
                    <a:pt x="878331" y="159367"/>
                  </a:lnTo>
                  <a:lnTo>
                    <a:pt x="879072" y="163095"/>
                  </a:lnTo>
                  <a:lnTo>
                    <a:pt x="887233" y="172415"/>
                  </a:lnTo>
                  <a:lnTo>
                    <a:pt x="896877" y="185462"/>
                  </a:lnTo>
                  <a:lnTo>
                    <a:pt x="898360" y="189190"/>
                  </a:lnTo>
                  <a:lnTo>
                    <a:pt x="897619" y="191054"/>
                  </a:lnTo>
                  <a:lnTo>
                    <a:pt x="896135" y="194782"/>
                  </a:lnTo>
                  <a:lnTo>
                    <a:pt x="896135" y="196646"/>
                  </a:lnTo>
                  <a:lnTo>
                    <a:pt x="898360" y="199442"/>
                  </a:lnTo>
                  <a:lnTo>
                    <a:pt x="900586" y="200374"/>
                  </a:lnTo>
                  <a:lnTo>
                    <a:pt x="903553" y="201305"/>
                  </a:lnTo>
                  <a:lnTo>
                    <a:pt x="905778" y="208761"/>
                  </a:lnTo>
                  <a:lnTo>
                    <a:pt x="907263" y="214353"/>
                  </a:lnTo>
                  <a:lnTo>
                    <a:pt x="912455" y="219013"/>
                  </a:lnTo>
                  <a:lnTo>
                    <a:pt x="917647" y="222741"/>
                  </a:lnTo>
                  <a:lnTo>
                    <a:pt x="918390" y="225537"/>
                  </a:lnTo>
                  <a:lnTo>
                    <a:pt x="918390" y="230197"/>
                  </a:lnTo>
                  <a:lnTo>
                    <a:pt x="920615" y="234857"/>
                  </a:lnTo>
                  <a:lnTo>
                    <a:pt x="925808" y="240449"/>
                  </a:lnTo>
                  <a:lnTo>
                    <a:pt x="931001" y="246041"/>
                  </a:lnTo>
                  <a:lnTo>
                    <a:pt x="933968" y="242313"/>
                  </a:lnTo>
                  <a:lnTo>
                    <a:pt x="936194" y="242313"/>
                  </a:lnTo>
                  <a:lnTo>
                    <a:pt x="936935" y="246973"/>
                  </a:lnTo>
                  <a:lnTo>
                    <a:pt x="938419" y="249769"/>
                  </a:lnTo>
                  <a:lnTo>
                    <a:pt x="941387" y="250701"/>
                  </a:lnTo>
                  <a:lnTo>
                    <a:pt x="941387" y="252564"/>
                  </a:lnTo>
                  <a:lnTo>
                    <a:pt x="940645" y="255360"/>
                  </a:lnTo>
                  <a:lnTo>
                    <a:pt x="942870" y="257225"/>
                  </a:lnTo>
                  <a:lnTo>
                    <a:pt x="947321" y="258156"/>
                  </a:lnTo>
                  <a:lnTo>
                    <a:pt x="950289" y="259088"/>
                  </a:lnTo>
                  <a:lnTo>
                    <a:pt x="956223" y="258156"/>
                  </a:lnTo>
                  <a:lnTo>
                    <a:pt x="962899" y="259088"/>
                  </a:lnTo>
                  <a:lnTo>
                    <a:pt x="937677" y="283320"/>
                  </a:lnTo>
                  <a:lnTo>
                    <a:pt x="927291" y="289843"/>
                  </a:lnTo>
                  <a:lnTo>
                    <a:pt x="920615" y="297299"/>
                  </a:lnTo>
                  <a:lnTo>
                    <a:pt x="916906" y="301959"/>
                  </a:lnTo>
                  <a:lnTo>
                    <a:pt x="912455" y="303823"/>
                  </a:lnTo>
                  <a:lnTo>
                    <a:pt x="905778" y="305687"/>
                  </a:lnTo>
                  <a:lnTo>
                    <a:pt x="896135" y="309415"/>
                  </a:lnTo>
                  <a:lnTo>
                    <a:pt x="888716" y="312211"/>
                  </a:lnTo>
                  <a:lnTo>
                    <a:pt x="887233" y="315006"/>
                  </a:lnTo>
                  <a:lnTo>
                    <a:pt x="869428" y="325258"/>
                  </a:lnTo>
                  <a:lnTo>
                    <a:pt x="866461" y="327123"/>
                  </a:lnTo>
                  <a:lnTo>
                    <a:pt x="866461" y="330851"/>
                  </a:lnTo>
                  <a:lnTo>
                    <a:pt x="866461" y="340170"/>
                  </a:lnTo>
                  <a:lnTo>
                    <a:pt x="862752" y="340170"/>
                  </a:lnTo>
                  <a:lnTo>
                    <a:pt x="861268" y="342966"/>
                  </a:lnTo>
                  <a:lnTo>
                    <a:pt x="860527" y="343898"/>
                  </a:lnTo>
                  <a:lnTo>
                    <a:pt x="854592" y="345762"/>
                  </a:lnTo>
                  <a:lnTo>
                    <a:pt x="850882" y="346694"/>
                  </a:lnTo>
                  <a:lnTo>
                    <a:pt x="847916" y="350422"/>
                  </a:lnTo>
                  <a:lnTo>
                    <a:pt x="847916" y="353218"/>
                  </a:lnTo>
                  <a:lnTo>
                    <a:pt x="848658" y="356946"/>
                  </a:lnTo>
                  <a:lnTo>
                    <a:pt x="847173" y="360674"/>
                  </a:lnTo>
                  <a:lnTo>
                    <a:pt x="846431" y="363469"/>
                  </a:lnTo>
                  <a:lnTo>
                    <a:pt x="844207" y="364402"/>
                  </a:lnTo>
                  <a:lnTo>
                    <a:pt x="834562" y="369061"/>
                  </a:lnTo>
                  <a:lnTo>
                    <a:pt x="829369" y="369993"/>
                  </a:lnTo>
                  <a:lnTo>
                    <a:pt x="824177" y="370925"/>
                  </a:lnTo>
                  <a:lnTo>
                    <a:pt x="818984" y="373721"/>
                  </a:lnTo>
                  <a:lnTo>
                    <a:pt x="815275" y="386769"/>
                  </a:lnTo>
                  <a:lnTo>
                    <a:pt x="813791" y="387701"/>
                  </a:lnTo>
                  <a:lnTo>
                    <a:pt x="810824" y="388632"/>
                  </a:lnTo>
                  <a:lnTo>
                    <a:pt x="804147" y="389565"/>
                  </a:lnTo>
                  <a:lnTo>
                    <a:pt x="778925" y="399816"/>
                  </a:lnTo>
                  <a:lnTo>
                    <a:pt x="771507" y="401680"/>
                  </a:lnTo>
                  <a:lnTo>
                    <a:pt x="765572" y="402612"/>
                  </a:lnTo>
                  <a:lnTo>
                    <a:pt x="756670" y="406340"/>
                  </a:lnTo>
                  <a:lnTo>
                    <a:pt x="749251" y="409136"/>
                  </a:lnTo>
                  <a:lnTo>
                    <a:pt x="745542" y="411932"/>
                  </a:lnTo>
                  <a:lnTo>
                    <a:pt x="743318" y="412864"/>
                  </a:lnTo>
                  <a:lnTo>
                    <a:pt x="741091" y="414728"/>
                  </a:lnTo>
                  <a:lnTo>
                    <a:pt x="731448" y="414728"/>
                  </a:lnTo>
                  <a:lnTo>
                    <a:pt x="696581" y="414728"/>
                  </a:lnTo>
                  <a:lnTo>
                    <a:pt x="672101" y="414728"/>
                  </a:lnTo>
                  <a:lnTo>
                    <a:pt x="606077" y="410068"/>
                  </a:lnTo>
                  <a:lnTo>
                    <a:pt x="597918" y="410068"/>
                  </a:lnTo>
                  <a:lnTo>
                    <a:pt x="574920" y="408205"/>
                  </a:lnTo>
                  <a:lnTo>
                    <a:pt x="533378" y="407272"/>
                  </a:lnTo>
                  <a:lnTo>
                    <a:pt x="531894" y="407272"/>
                  </a:lnTo>
                  <a:lnTo>
                    <a:pt x="511864" y="408205"/>
                  </a:lnTo>
                  <a:lnTo>
                    <a:pt x="472548" y="408205"/>
                  </a:lnTo>
                  <a:lnTo>
                    <a:pt x="445100" y="406340"/>
                  </a:lnTo>
                  <a:lnTo>
                    <a:pt x="416168" y="405408"/>
                  </a:lnTo>
                  <a:lnTo>
                    <a:pt x="390947" y="403544"/>
                  </a:lnTo>
                  <a:lnTo>
                    <a:pt x="382043" y="402612"/>
                  </a:lnTo>
                  <a:lnTo>
                    <a:pt x="376110" y="403544"/>
                  </a:lnTo>
                  <a:lnTo>
                    <a:pt x="371658" y="406340"/>
                  </a:lnTo>
                  <a:lnTo>
                    <a:pt x="367949" y="406340"/>
                  </a:lnTo>
                  <a:lnTo>
                    <a:pt x="363498" y="403544"/>
                  </a:lnTo>
                  <a:lnTo>
                    <a:pt x="353854" y="403544"/>
                  </a:lnTo>
                  <a:lnTo>
                    <a:pt x="341985" y="405408"/>
                  </a:lnTo>
                  <a:lnTo>
                    <a:pt x="302668" y="405408"/>
                  </a:lnTo>
                  <a:lnTo>
                    <a:pt x="295991" y="405408"/>
                  </a:lnTo>
                  <a:lnTo>
                    <a:pt x="269286" y="405408"/>
                  </a:lnTo>
                  <a:lnTo>
                    <a:pt x="227742" y="406340"/>
                  </a:lnTo>
                  <a:lnTo>
                    <a:pt x="223291" y="405408"/>
                  </a:lnTo>
                  <a:lnTo>
                    <a:pt x="203262" y="405408"/>
                  </a:lnTo>
                  <a:lnTo>
                    <a:pt x="203262" y="402612"/>
                  </a:lnTo>
                  <a:lnTo>
                    <a:pt x="201036" y="401680"/>
                  </a:lnTo>
                  <a:lnTo>
                    <a:pt x="189167" y="400749"/>
                  </a:lnTo>
                  <a:lnTo>
                    <a:pt x="173590" y="399816"/>
                  </a:lnTo>
                  <a:lnTo>
                    <a:pt x="175072" y="406340"/>
                  </a:lnTo>
                  <a:lnTo>
                    <a:pt x="176556" y="412864"/>
                  </a:lnTo>
                  <a:lnTo>
                    <a:pt x="176556" y="418455"/>
                  </a:lnTo>
                  <a:lnTo>
                    <a:pt x="175814" y="426844"/>
                  </a:lnTo>
                  <a:lnTo>
                    <a:pt x="173590" y="427776"/>
                  </a:lnTo>
                  <a:lnTo>
                    <a:pt x="119435" y="426844"/>
                  </a:lnTo>
                  <a:lnTo>
                    <a:pt x="114242" y="427776"/>
                  </a:lnTo>
                  <a:lnTo>
                    <a:pt x="76409" y="426844"/>
                  </a:lnTo>
                  <a:lnTo>
                    <a:pt x="71958" y="427776"/>
                  </a:lnTo>
                  <a:lnTo>
                    <a:pt x="8902" y="427776"/>
                  </a:lnTo>
                  <a:lnTo>
                    <a:pt x="0" y="427776"/>
                  </a:lnTo>
                  <a:lnTo>
                    <a:pt x="741" y="428707"/>
                  </a:lnTo>
                  <a:lnTo>
                    <a:pt x="0" y="427776"/>
                  </a:lnTo>
                  <a:lnTo>
                    <a:pt x="9644" y="405408"/>
                  </a:lnTo>
                  <a:lnTo>
                    <a:pt x="14094" y="409136"/>
                  </a:lnTo>
                  <a:lnTo>
                    <a:pt x="20028" y="415660"/>
                  </a:lnTo>
                  <a:lnTo>
                    <a:pt x="23739" y="417524"/>
                  </a:lnTo>
                  <a:lnTo>
                    <a:pt x="27448" y="416592"/>
                  </a:lnTo>
                  <a:lnTo>
                    <a:pt x="30414" y="414728"/>
                  </a:lnTo>
                  <a:lnTo>
                    <a:pt x="30414" y="407272"/>
                  </a:lnTo>
                  <a:lnTo>
                    <a:pt x="31156" y="403544"/>
                  </a:lnTo>
                  <a:lnTo>
                    <a:pt x="32641" y="399816"/>
                  </a:lnTo>
                  <a:lnTo>
                    <a:pt x="33383" y="399816"/>
                  </a:lnTo>
                  <a:lnTo>
                    <a:pt x="35607" y="394225"/>
                  </a:lnTo>
                  <a:lnTo>
                    <a:pt x="37833" y="388632"/>
                  </a:lnTo>
                  <a:lnTo>
                    <a:pt x="38576" y="388632"/>
                  </a:lnTo>
                  <a:lnTo>
                    <a:pt x="37833" y="383973"/>
                  </a:lnTo>
                  <a:lnTo>
                    <a:pt x="37833" y="381177"/>
                  </a:lnTo>
                  <a:lnTo>
                    <a:pt x="34866" y="378381"/>
                  </a:lnTo>
                  <a:lnTo>
                    <a:pt x="33383" y="377449"/>
                  </a:lnTo>
                  <a:lnTo>
                    <a:pt x="34124" y="372789"/>
                  </a:lnTo>
                  <a:lnTo>
                    <a:pt x="40800" y="364402"/>
                  </a:lnTo>
                  <a:lnTo>
                    <a:pt x="40800" y="358809"/>
                  </a:lnTo>
                  <a:lnTo>
                    <a:pt x="40800" y="352285"/>
                  </a:lnTo>
                  <a:lnTo>
                    <a:pt x="41542" y="352285"/>
                  </a:lnTo>
                  <a:lnTo>
                    <a:pt x="38576" y="349490"/>
                  </a:lnTo>
                  <a:lnTo>
                    <a:pt x="34866" y="347626"/>
                  </a:lnTo>
                  <a:lnTo>
                    <a:pt x="29673" y="346694"/>
                  </a:lnTo>
                  <a:lnTo>
                    <a:pt x="27448" y="340170"/>
                  </a:lnTo>
                  <a:lnTo>
                    <a:pt x="28932" y="335510"/>
                  </a:lnTo>
                  <a:lnTo>
                    <a:pt x="33383" y="327123"/>
                  </a:lnTo>
                  <a:lnTo>
                    <a:pt x="37833" y="323395"/>
                  </a:lnTo>
                  <a:lnTo>
                    <a:pt x="40059" y="315939"/>
                  </a:lnTo>
                  <a:lnTo>
                    <a:pt x="44510" y="311278"/>
                  </a:lnTo>
                  <a:lnTo>
                    <a:pt x="50445" y="308483"/>
                  </a:lnTo>
                  <a:lnTo>
                    <a:pt x="55637" y="307551"/>
                  </a:lnTo>
                  <a:lnTo>
                    <a:pt x="60830" y="308483"/>
                  </a:lnTo>
                  <a:lnTo>
                    <a:pt x="71216" y="311278"/>
                  </a:lnTo>
                  <a:lnTo>
                    <a:pt x="76409" y="315006"/>
                  </a:lnTo>
                  <a:lnTo>
                    <a:pt x="84568" y="319667"/>
                  </a:lnTo>
                  <a:lnTo>
                    <a:pt x="86795" y="321530"/>
                  </a:lnTo>
                  <a:lnTo>
                    <a:pt x="98664" y="325258"/>
                  </a:lnTo>
                  <a:lnTo>
                    <a:pt x="106082" y="330851"/>
                  </a:lnTo>
                  <a:lnTo>
                    <a:pt x="110533" y="332714"/>
                  </a:lnTo>
                  <a:lnTo>
                    <a:pt x="117209" y="333646"/>
                  </a:lnTo>
                  <a:lnTo>
                    <a:pt x="120918" y="332714"/>
                  </a:lnTo>
                  <a:lnTo>
                    <a:pt x="123144" y="325258"/>
                  </a:lnTo>
                  <a:lnTo>
                    <a:pt x="123886" y="319667"/>
                  </a:lnTo>
                  <a:lnTo>
                    <a:pt x="123144" y="314075"/>
                  </a:lnTo>
                  <a:lnTo>
                    <a:pt x="116467" y="305687"/>
                  </a:lnTo>
                  <a:lnTo>
                    <a:pt x="114985" y="301959"/>
                  </a:lnTo>
                  <a:lnTo>
                    <a:pt x="115726" y="297299"/>
                  </a:lnTo>
                  <a:lnTo>
                    <a:pt x="118693" y="292639"/>
                  </a:lnTo>
                  <a:lnTo>
                    <a:pt x="119435" y="284252"/>
                  </a:lnTo>
                  <a:lnTo>
                    <a:pt x="120918" y="280524"/>
                  </a:lnTo>
                  <a:lnTo>
                    <a:pt x="123886" y="277728"/>
                  </a:lnTo>
                  <a:lnTo>
                    <a:pt x="129821" y="276796"/>
                  </a:lnTo>
                  <a:lnTo>
                    <a:pt x="133530" y="276796"/>
                  </a:lnTo>
                  <a:lnTo>
                    <a:pt x="137238" y="275864"/>
                  </a:lnTo>
                  <a:lnTo>
                    <a:pt x="147624" y="272136"/>
                  </a:lnTo>
                  <a:lnTo>
                    <a:pt x="158010" y="269340"/>
                  </a:lnTo>
                  <a:lnTo>
                    <a:pt x="166912" y="268408"/>
                  </a:lnTo>
                  <a:lnTo>
                    <a:pt x="170621" y="266544"/>
                  </a:lnTo>
                  <a:lnTo>
                    <a:pt x="171363" y="264680"/>
                  </a:lnTo>
                  <a:lnTo>
                    <a:pt x="168396" y="258156"/>
                  </a:lnTo>
                  <a:lnTo>
                    <a:pt x="165428" y="251632"/>
                  </a:lnTo>
                  <a:lnTo>
                    <a:pt x="160977" y="244177"/>
                  </a:lnTo>
                  <a:lnTo>
                    <a:pt x="160977" y="237652"/>
                  </a:lnTo>
                  <a:lnTo>
                    <a:pt x="163203" y="232993"/>
                  </a:lnTo>
                  <a:lnTo>
                    <a:pt x="169137" y="228333"/>
                  </a:lnTo>
                  <a:lnTo>
                    <a:pt x="175814" y="222741"/>
                  </a:lnTo>
                  <a:lnTo>
                    <a:pt x="178781" y="218081"/>
                  </a:lnTo>
                  <a:lnTo>
                    <a:pt x="181749" y="218081"/>
                  </a:lnTo>
                  <a:lnTo>
                    <a:pt x="187684" y="219013"/>
                  </a:lnTo>
                  <a:lnTo>
                    <a:pt x="189167" y="218081"/>
                  </a:lnTo>
                  <a:lnTo>
                    <a:pt x="192135" y="218081"/>
                  </a:lnTo>
                  <a:lnTo>
                    <a:pt x="193618" y="216217"/>
                  </a:lnTo>
                  <a:lnTo>
                    <a:pt x="194360" y="211557"/>
                  </a:lnTo>
                  <a:lnTo>
                    <a:pt x="193618" y="208761"/>
                  </a:lnTo>
                  <a:lnTo>
                    <a:pt x="192135" y="205966"/>
                  </a:lnTo>
                  <a:lnTo>
                    <a:pt x="192135" y="202238"/>
                  </a:lnTo>
                  <a:lnTo>
                    <a:pt x="192877" y="199442"/>
                  </a:lnTo>
                  <a:lnTo>
                    <a:pt x="195101" y="196646"/>
                  </a:lnTo>
                  <a:lnTo>
                    <a:pt x="198069" y="196646"/>
                  </a:lnTo>
                  <a:lnTo>
                    <a:pt x="202521" y="200374"/>
                  </a:lnTo>
                  <a:lnTo>
                    <a:pt x="205488" y="202238"/>
                  </a:lnTo>
                  <a:lnTo>
                    <a:pt x="208455" y="202238"/>
                  </a:lnTo>
                  <a:lnTo>
                    <a:pt x="217356" y="199442"/>
                  </a:lnTo>
                  <a:lnTo>
                    <a:pt x="220325" y="199442"/>
                  </a:lnTo>
                  <a:lnTo>
                    <a:pt x="223291" y="203170"/>
                  </a:lnTo>
                  <a:lnTo>
                    <a:pt x="222549" y="209694"/>
                  </a:lnTo>
                  <a:lnTo>
                    <a:pt x="225517" y="211557"/>
                  </a:lnTo>
                  <a:lnTo>
                    <a:pt x="228484" y="211557"/>
                  </a:lnTo>
                  <a:lnTo>
                    <a:pt x="232194" y="208761"/>
                  </a:lnTo>
                  <a:lnTo>
                    <a:pt x="233677" y="204102"/>
                  </a:lnTo>
                  <a:lnTo>
                    <a:pt x="233677" y="200374"/>
                  </a:lnTo>
                  <a:lnTo>
                    <a:pt x="232194" y="195714"/>
                  </a:lnTo>
                  <a:lnTo>
                    <a:pt x="232935" y="190122"/>
                  </a:lnTo>
                  <a:lnTo>
                    <a:pt x="236644" y="190122"/>
                  </a:lnTo>
                  <a:lnTo>
                    <a:pt x="239612" y="194782"/>
                  </a:lnTo>
                  <a:lnTo>
                    <a:pt x="242579" y="196646"/>
                  </a:lnTo>
                  <a:lnTo>
                    <a:pt x="247772" y="196646"/>
                  </a:lnTo>
                  <a:lnTo>
                    <a:pt x="249998" y="195714"/>
                  </a:lnTo>
                  <a:lnTo>
                    <a:pt x="252223" y="193850"/>
                  </a:lnTo>
                  <a:lnTo>
                    <a:pt x="254448" y="194782"/>
                  </a:lnTo>
                  <a:lnTo>
                    <a:pt x="261867" y="195714"/>
                  </a:lnTo>
                  <a:lnTo>
                    <a:pt x="267060" y="198510"/>
                  </a:lnTo>
                  <a:lnTo>
                    <a:pt x="270768" y="199442"/>
                  </a:lnTo>
                  <a:lnTo>
                    <a:pt x="272252" y="201305"/>
                  </a:lnTo>
                  <a:lnTo>
                    <a:pt x="281154" y="208761"/>
                  </a:lnTo>
                  <a:lnTo>
                    <a:pt x="290056" y="210626"/>
                  </a:lnTo>
                  <a:lnTo>
                    <a:pt x="293024" y="212489"/>
                  </a:lnTo>
                  <a:lnTo>
                    <a:pt x="295249" y="218081"/>
                  </a:lnTo>
                  <a:lnTo>
                    <a:pt x="298217" y="218081"/>
                  </a:lnTo>
                  <a:lnTo>
                    <a:pt x="300442" y="218081"/>
                  </a:lnTo>
                  <a:lnTo>
                    <a:pt x="303410" y="208761"/>
                  </a:lnTo>
                  <a:lnTo>
                    <a:pt x="307861" y="199442"/>
                  </a:lnTo>
                  <a:lnTo>
                    <a:pt x="310086" y="197577"/>
                  </a:lnTo>
                  <a:lnTo>
                    <a:pt x="313795" y="194782"/>
                  </a:lnTo>
                  <a:lnTo>
                    <a:pt x="320472" y="191986"/>
                  </a:lnTo>
                  <a:lnTo>
                    <a:pt x="325665" y="191054"/>
                  </a:lnTo>
                  <a:lnTo>
                    <a:pt x="330857" y="186394"/>
                  </a:lnTo>
                  <a:lnTo>
                    <a:pt x="336792" y="185462"/>
                  </a:lnTo>
                  <a:lnTo>
                    <a:pt x="338276" y="187327"/>
                  </a:lnTo>
                  <a:lnTo>
                    <a:pt x="345694" y="198510"/>
                  </a:lnTo>
                  <a:lnTo>
                    <a:pt x="348661" y="199442"/>
                  </a:lnTo>
                  <a:lnTo>
                    <a:pt x="352371" y="197577"/>
                  </a:lnTo>
                  <a:lnTo>
                    <a:pt x="356080" y="197577"/>
                  </a:lnTo>
                  <a:lnTo>
                    <a:pt x="356080" y="202238"/>
                  </a:lnTo>
                  <a:lnTo>
                    <a:pt x="356080" y="205966"/>
                  </a:lnTo>
                  <a:lnTo>
                    <a:pt x="359047" y="208761"/>
                  </a:lnTo>
                  <a:lnTo>
                    <a:pt x="362756" y="205033"/>
                  </a:lnTo>
                  <a:lnTo>
                    <a:pt x="364240" y="194782"/>
                  </a:lnTo>
                  <a:lnTo>
                    <a:pt x="371658" y="194782"/>
                  </a:lnTo>
                  <a:lnTo>
                    <a:pt x="373884" y="191054"/>
                  </a:lnTo>
                  <a:lnTo>
                    <a:pt x="371658" y="183599"/>
                  </a:lnTo>
                  <a:lnTo>
                    <a:pt x="374626" y="177075"/>
                  </a:lnTo>
                  <a:lnTo>
                    <a:pt x="377592" y="176143"/>
                  </a:lnTo>
                  <a:lnTo>
                    <a:pt x="382043" y="176143"/>
                  </a:lnTo>
                  <a:lnTo>
                    <a:pt x="382785" y="172415"/>
                  </a:lnTo>
                  <a:lnTo>
                    <a:pt x="379077" y="165891"/>
                  </a:lnTo>
                  <a:lnTo>
                    <a:pt x="379819" y="163095"/>
                  </a:lnTo>
                  <a:lnTo>
                    <a:pt x="382043" y="162163"/>
                  </a:lnTo>
                  <a:lnTo>
                    <a:pt x="390947" y="164959"/>
                  </a:lnTo>
                  <a:lnTo>
                    <a:pt x="398364" y="162163"/>
                  </a:lnTo>
                  <a:lnTo>
                    <a:pt x="393171" y="159367"/>
                  </a:lnTo>
                  <a:lnTo>
                    <a:pt x="390947" y="156571"/>
                  </a:lnTo>
                  <a:lnTo>
                    <a:pt x="392429" y="152843"/>
                  </a:lnTo>
                  <a:lnTo>
                    <a:pt x="397622" y="151911"/>
                  </a:lnTo>
                  <a:lnTo>
                    <a:pt x="399106" y="151911"/>
                  </a:lnTo>
                  <a:lnTo>
                    <a:pt x="402074" y="152843"/>
                  </a:lnTo>
                  <a:lnTo>
                    <a:pt x="402815" y="156571"/>
                  </a:lnTo>
                  <a:lnTo>
                    <a:pt x="405041" y="161231"/>
                  </a:lnTo>
                  <a:lnTo>
                    <a:pt x="405041" y="168687"/>
                  </a:lnTo>
                  <a:lnTo>
                    <a:pt x="406524" y="174278"/>
                  </a:lnTo>
                  <a:lnTo>
                    <a:pt x="410234" y="177075"/>
                  </a:lnTo>
                  <a:lnTo>
                    <a:pt x="415426" y="179871"/>
                  </a:lnTo>
                  <a:lnTo>
                    <a:pt x="422103" y="181734"/>
                  </a:lnTo>
                  <a:lnTo>
                    <a:pt x="427296" y="181734"/>
                  </a:lnTo>
                  <a:lnTo>
                    <a:pt x="432489" y="186394"/>
                  </a:lnTo>
                  <a:lnTo>
                    <a:pt x="434714" y="185462"/>
                  </a:lnTo>
                  <a:lnTo>
                    <a:pt x="437682" y="182666"/>
                  </a:lnTo>
                  <a:lnTo>
                    <a:pt x="442132" y="181734"/>
                  </a:lnTo>
                  <a:lnTo>
                    <a:pt x="445841" y="182666"/>
                  </a:lnTo>
                  <a:lnTo>
                    <a:pt x="449551" y="178006"/>
                  </a:lnTo>
                  <a:lnTo>
                    <a:pt x="451776" y="171482"/>
                  </a:lnTo>
                  <a:lnTo>
                    <a:pt x="451776" y="167754"/>
                  </a:lnTo>
                  <a:lnTo>
                    <a:pt x="451776" y="161231"/>
                  </a:lnTo>
                  <a:lnTo>
                    <a:pt x="454743" y="154707"/>
                  </a:lnTo>
                  <a:lnTo>
                    <a:pt x="459194" y="149115"/>
                  </a:lnTo>
                  <a:lnTo>
                    <a:pt x="461420" y="142591"/>
                  </a:lnTo>
                  <a:lnTo>
                    <a:pt x="465871" y="137931"/>
                  </a:lnTo>
                  <a:lnTo>
                    <a:pt x="469580" y="137000"/>
                  </a:lnTo>
                  <a:lnTo>
                    <a:pt x="474773" y="139796"/>
                  </a:lnTo>
                  <a:lnTo>
                    <a:pt x="485159" y="131407"/>
                  </a:lnTo>
                  <a:lnTo>
                    <a:pt x="487385" y="123952"/>
                  </a:lnTo>
                  <a:lnTo>
                    <a:pt x="488867" y="119292"/>
                  </a:lnTo>
                  <a:lnTo>
                    <a:pt x="490352" y="114632"/>
                  </a:lnTo>
                  <a:lnTo>
                    <a:pt x="494060" y="110904"/>
                  </a:lnTo>
                  <a:lnTo>
                    <a:pt x="503705" y="109040"/>
                  </a:lnTo>
                  <a:lnTo>
                    <a:pt x="508898" y="101584"/>
                  </a:lnTo>
                  <a:lnTo>
                    <a:pt x="511864" y="98789"/>
                  </a:lnTo>
                  <a:lnTo>
                    <a:pt x="514832" y="95993"/>
                  </a:lnTo>
                  <a:lnTo>
                    <a:pt x="513348" y="89469"/>
                  </a:lnTo>
                  <a:lnTo>
                    <a:pt x="511123" y="79217"/>
                  </a:lnTo>
                  <a:lnTo>
                    <a:pt x="511123" y="73625"/>
                  </a:lnTo>
                  <a:lnTo>
                    <a:pt x="514832" y="67101"/>
                  </a:lnTo>
                  <a:lnTo>
                    <a:pt x="520025" y="65238"/>
                  </a:lnTo>
                  <a:lnTo>
                    <a:pt x="524476" y="64306"/>
                  </a:lnTo>
                  <a:lnTo>
                    <a:pt x="526701" y="63374"/>
                  </a:lnTo>
                  <a:lnTo>
                    <a:pt x="532636" y="63374"/>
                  </a:lnTo>
                  <a:lnTo>
                    <a:pt x="535604" y="64306"/>
                  </a:lnTo>
                  <a:lnTo>
                    <a:pt x="540055" y="69898"/>
                  </a:lnTo>
                  <a:lnTo>
                    <a:pt x="544506" y="70829"/>
                  </a:lnTo>
                  <a:lnTo>
                    <a:pt x="546730" y="72694"/>
                  </a:lnTo>
                  <a:lnTo>
                    <a:pt x="550440" y="70829"/>
                  </a:lnTo>
                  <a:lnTo>
                    <a:pt x="562310" y="62442"/>
                  </a:lnTo>
                  <a:lnTo>
                    <a:pt x="565276" y="60578"/>
                  </a:lnTo>
                  <a:lnTo>
                    <a:pt x="570469" y="57782"/>
                  </a:lnTo>
                  <a:lnTo>
                    <a:pt x="582339" y="57782"/>
                  </a:lnTo>
                  <a:lnTo>
                    <a:pt x="592725" y="57782"/>
                  </a:lnTo>
                  <a:lnTo>
                    <a:pt x="594208" y="55918"/>
                  </a:lnTo>
                  <a:lnTo>
                    <a:pt x="594949" y="54054"/>
                  </a:lnTo>
                  <a:lnTo>
                    <a:pt x="591983" y="48462"/>
                  </a:lnTo>
                  <a:lnTo>
                    <a:pt x="591983" y="44734"/>
                  </a:lnTo>
                  <a:lnTo>
                    <a:pt x="594949" y="43802"/>
                  </a:lnTo>
                  <a:lnTo>
                    <a:pt x="596434" y="41938"/>
                  </a:lnTo>
                  <a:lnTo>
                    <a:pt x="593467" y="39142"/>
                  </a:lnTo>
                  <a:lnTo>
                    <a:pt x="586790" y="36347"/>
                  </a:lnTo>
                  <a:lnTo>
                    <a:pt x="585306" y="32619"/>
                  </a:lnTo>
                  <a:lnTo>
                    <a:pt x="589015" y="27959"/>
                  </a:lnTo>
                  <a:lnTo>
                    <a:pt x="589015" y="24231"/>
                  </a:lnTo>
                  <a:lnTo>
                    <a:pt x="588274" y="20503"/>
                  </a:lnTo>
                  <a:lnTo>
                    <a:pt x="584564" y="16775"/>
                  </a:lnTo>
                  <a:lnTo>
                    <a:pt x="583823" y="13979"/>
                  </a:lnTo>
                  <a:lnTo>
                    <a:pt x="586790" y="8387"/>
                  </a:lnTo>
                  <a:lnTo>
                    <a:pt x="593467" y="2796"/>
                  </a:lnTo>
                  <a:lnTo>
                    <a:pt x="598659" y="0"/>
                  </a:lnTo>
                  <a:lnTo>
                    <a:pt x="603111" y="0"/>
                  </a:lnTo>
                  <a:lnTo>
                    <a:pt x="607562" y="3727"/>
                  </a:lnTo>
                  <a:lnTo>
                    <a:pt x="613496" y="6524"/>
                  </a:lnTo>
                  <a:lnTo>
                    <a:pt x="618688" y="8387"/>
                  </a:lnTo>
                  <a:lnTo>
                    <a:pt x="626108" y="7455"/>
                  </a:lnTo>
                  <a:lnTo>
                    <a:pt x="633525" y="4659"/>
                  </a:lnTo>
                  <a:lnTo>
                    <a:pt x="637976" y="1863"/>
                  </a:lnTo>
                  <a:lnTo>
                    <a:pt x="640944" y="1863"/>
                  </a:lnTo>
                  <a:lnTo>
                    <a:pt x="643911" y="3727"/>
                  </a:lnTo>
                  <a:lnTo>
                    <a:pt x="645395" y="8387"/>
                  </a:lnTo>
                  <a:lnTo>
                    <a:pt x="649104" y="11183"/>
                  </a:lnTo>
                  <a:lnTo>
                    <a:pt x="655039" y="14911"/>
                  </a:lnTo>
                  <a:lnTo>
                    <a:pt x="659489" y="17707"/>
                  </a:lnTo>
                  <a:lnTo>
                    <a:pt x="660974" y="21435"/>
                  </a:lnTo>
                  <a:lnTo>
                    <a:pt x="663199" y="26095"/>
                  </a:lnTo>
                  <a:lnTo>
                    <a:pt x="666908" y="32619"/>
                  </a:lnTo>
                  <a:lnTo>
                    <a:pt x="669875" y="39142"/>
                  </a:lnTo>
                  <a:lnTo>
                    <a:pt x="669875" y="42870"/>
                  </a:lnTo>
                  <a:lnTo>
                    <a:pt x="669875" y="48462"/>
                  </a:lnTo>
                  <a:lnTo>
                    <a:pt x="679520" y="52190"/>
                  </a:lnTo>
                  <a:lnTo>
                    <a:pt x="688421" y="54986"/>
                  </a:lnTo>
                  <a:lnTo>
                    <a:pt x="692872" y="54986"/>
                  </a:lnTo>
                  <a:lnTo>
                    <a:pt x="704000" y="54054"/>
                  </a:lnTo>
                  <a:lnTo>
                    <a:pt x="709193" y="57782"/>
                  </a:lnTo>
                  <a:lnTo>
                    <a:pt x="712159" y="58714"/>
                  </a:lnTo>
                  <a:lnTo>
                    <a:pt x="716611" y="60578"/>
                  </a:lnTo>
                  <a:lnTo>
                    <a:pt x="721062" y="67101"/>
                  </a:lnTo>
                  <a:lnTo>
                    <a:pt x="729963" y="74557"/>
                  </a:lnTo>
                  <a:lnTo>
                    <a:pt x="737383" y="76422"/>
                  </a:lnTo>
                  <a:lnTo>
                    <a:pt x="742576" y="78285"/>
                  </a:lnTo>
                  <a:lnTo>
                    <a:pt x="745542" y="76422"/>
                  </a:lnTo>
                  <a:lnTo>
                    <a:pt x="749251" y="70829"/>
                  </a:lnTo>
                  <a:lnTo>
                    <a:pt x="761121" y="68033"/>
                  </a:lnTo>
                  <a:lnTo>
                    <a:pt x="771507" y="71761"/>
                  </a:lnTo>
                  <a:lnTo>
                    <a:pt x="781150" y="74557"/>
                  </a:lnTo>
                  <a:lnTo>
                    <a:pt x="787826" y="80150"/>
                  </a:lnTo>
                  <a:lnTo>
                    <a:pt x="791537" y="82945"/>
                  </a:lnTo>
                  <a:lnTo>
                    <a:pt x="796729" y="80150"/>
                  </a:lnTo>
                  <a:lnTo>
                    <a:pt x="803405" y="79217"/>
                  </a:lnTo>
                  <a:lnTo>
                    <a:pt x="811565" y="80150"/>
                  </a:lnTo>
                  <a:lnTo>
                    <a:pt x="816016" y="72694"/>
                  </a:lnTo>
                  <a:lnTo>
                    <a:pt x="827144" y="67101"/>
                  </a:lnTo>
                  <a:lnTo>
                    <a:pt x="839014" y="60578"/>
                  </a:lnTo>
                  <a:lnTo>
                    <a:pt x="843465" y="61510"/>
                  </a:lnTo>
                  <a:lnTo>
                    <a:pt x="846431" y="70829"/>
                  </a:lnTo>
                  <a:lnTo>
                    <a:pt x="848658" y="75489"/>
                  </a:lnTo>
                  <a:lnTo>
                    <a:pt x="849400" y="83877"/>
                  </a:lnTo>
                  <a:lnTo>
                    <a:pt x="855334" y="87605"/>
                  </a:lnTo>
                  <a:lnTo>
                    <a:pt x="867945" y="92265"/>
                  </a:lnTo>
                  <a:lnTo>
                    <a:pt x="876105" y="99721"/>
                  </a:lnTo>
                  <a:lnTo>
                    <a:pt x="879072" y="105312"/>
                  </a:lnTo>
                  <a:lnTo>
                    <a:pt x="882782" y="110904"/>
                  </a:lnTo>
                  <a:lnTo>
                    <a:pt x="884265" y="112768"/>
                  </a:lnTo>
                  <a:lnTo>
                    <a:pt x="885007" y="114632"/>
                  </a:lnTo>
                  <a:lnTo>
                    <a:pt x="885007" y="114632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6" name="pl1407">
              <a:extLst>
                <a:ext uri="{FF2B5EF4-FFF2-40B4-BE49-F238E27FC236}">
                  <a16:creationId xmlns:a16="http://schemas.microsoft.com/office/drawing/2014/main" id="{7C0443FA-209E-8E47-A56B-52AB46662040}"/>
                </a:ext>
              </a:extLst>
            </p:cNvPr>
            <p:cNvSpPr/>
            <p:nvPr/>
          </p:nvSpPr>
          <p:spPr>
            <a:xfrm>
              <a:off x="4803083" y="4114584"/>
              <a:ext cx="651330" cy="659837"/>
            </a:xfrm>
            <a:custGeom>
              <a:avLst/>
              <a:gdLst/>
              <a:ahLst/>
              <a:cxnLst/>
              <a:rect l="0" t="0" r="0" b="0"/>
              <a:pathLst>
                <a:path w="651330" h="659837">
                  <a:moveTo>
                    <a:pt x="741" y="0"/>
                  </a:moveTo>
                  <a:lnTo>
                    <a:pt x="28932" y="1863"/>
                  </a:lnTo>
                  <a:lnTo>
                    <a:pt x="68990" y="2795"/>
                  </a:lnTo>
                  <a:lnTo>
                    <a:pt x="73441" y="2795"/>
                  </a:lnTo>
                  <a:lnTo>
                    <a:pt x="106082" y="2795"/>
                  </a:lnTo>
                  <a:lnTo>
                    <a:pt x="137981" y="2795"/>
                  </a:lnTo>
                  <a:lnTo>
                    <a:pt x="172106" y="3727"/>
                  </a:lnTo>
                  <a:lnTo>
                    <a:pt x="255191" y="5591"/>
                  </a:lnTo>
                  <a:lnTo>
                    <a:pt x="258158" y="5591"/>
                  </a:lnTo>
                  <a:lnTo>
                    <a:pt x="335309" y="5591"/>
                  </a:lnTo>
                  <a:lnTo>
                    <a:pt x="338276" y="5591"/>
                  </a:lnTo>
                  <a:lnTo>
                    <a:pt x="358305" y="5591"/>
                  </a:lnTo>
                  <a:lnTo>
                    <a:pt x="370918" y="6523"/>
                  </a:lnTo>
                  <a:lnTo>
                    <a:pt x="368691" y="9319"/>
                  </a:lnTo>
                  <a:lnTo>
                    <a:pt x="367949" y="17707"/>
                  </a:lnTo>
                  <a:lnTo>
                    <a:pt x="369433" y="20503"/>
                  </a:lnTo>
                  <a:lnTo>
                    <a:pt x="372400" y="22367"/>
                  </a:lnTo>
                  <a:lnTo>
                    <a:pt x="376851" y="19571"/>
                  </a:lnTo>
                  <a:lnTo>
                    <a:pt x="379077" y="14911"/>
                  </a:lnTo>
                  <a:lnTo>
                    <a:pt x="381303" y="13047"/>
                  </a:lnTo>
                  <a:lnTo>
                    <a:pt x="385754" y="15843"/>
                  </a:lnTo>
                  <a:lnTo>
                    <a:pt x="384270" y="18639"/>
                  </a:lnTo>
                  <a:lnTo>
                    <a:pt x="382044" y="24231"/>
                  </a:lnTo>
                  <a:lnTo>
                    <a:pt x="376110" y="34482"/>
                  </a:lnTo>
                  <a:lnTo>
                    <a:pt x="375368" y="39142"/>
                  </a:lnTo>
                  <a:lnTo>
                    <a:pt x="376851" y="43802"/>
                  </a:lnTo>
                  <a:lnTo>
                    <a:pt x="380561" y="46598"/>
                  </a:lnTo>
                  <a:lnTo>
                    <a:pt x="386495" y="46598"/>
                  </a:lnTo>
                  <a:lnTo>
                    <a:pt x="386495" y="48462"/>
                  </a:lnTo>
                  <a:lnTo>
                    <a:pt x="386495" y="53122"/>
                  </a:lnTo>
                  <a:lnTo>
                    <a:pt x="383528" y="54054"/>
                  </a:lnTo>
                  <a:lnTo>
                    <a:pt x="378335" y="56850"/>
                  </a:lnTo>
                  <a:lnTo>
                    <a:pt x="376851" y="59646"/>
                  </a:lnTo>
                  <a:lnTo>
                    <a:pt x="376851" y="68966"/>
                  </a:lnTo>
                  <a:lnTo>
                    <a:pt x="379077" y="69897"/>
                  </a:lnTo>
                  <a:lnTo>
                    <a:pt x="382786" y="67101"/>
                  </a:lnTo>
                  <a:lnTo>
                    <a:pt x="388721" y="65238"/>
                  </a:lnTo>
                  <a:lnTo>
                    <a:pt x="392429" y="66169"/>
                  </a:lnTo>
                  <a:lnTo>
                    <a:pt x="393171" y="68033"/>
                  </a:lnTo>
                  <a:lnTo>
                    <a:pt x="392429" y="71761"/>
                  </a:lnTo>
                  <a:lnTo>
                    <a:pt x="387979" y="75489"/>
                  </a:lnTo>
                  <a:lnTo>
                    <a:pt x="387236" y="77353"/>
                  </a:lnTo>
                  <a:lnTo>
                    <a:pt x="390947" y="81081"/>
                  </a:lnTo>
                  <a:lnTo>
                    <a:pt x="395398" y="85741"/>
                  </a:lnTo>
                  <a:lnTo>
                    <a:pt x="394656" y="88537"/>
                  </a:lnTo>
                  <a:lnTo>
                    <a:pt x="392429" y="90401"/>
                  </a:lnTo>
                  <a:lnTo>
                    <a:pt x="383528" y="82013"/>
                  </a:lnTo>
                  <a:lnTo>
                    <a:pt x="380561" y="82945"/>
                  </a:lnTo>
                  <a:lnTo>
                    <a:pt x="380561" y="86673"/>
                  </a:lnTo>
                  <a:lnTo>
                    <a:pt x="382786" y="91333"/>
                  </a:lnTo>
                  <a:lnTo>
                    <a:pt x="386495" y="93197"/>
                  </a:lnTo>
                  <a:lnTo>
                    <a:pt x="390947" y="94129"/>
                  </a:lnTo>
                  <a:lnTo>
                    <a:pt x="392429" y="95993"/>
                  </a:lnTo>
                  <a:lnTo>
                    <a:pt x="393171" y="106245"/>
                  </a:lnTo>
                  <a:lnTo>
                    <a:pt x="399106" y="110904"/>
                  </a:lnTo>
                  <a:lnTo>
                    <a:pt x="405783" y="112768"/>
                  </a:lnTo>
                  <a:lnTo>
                    <a:pt x="407267" y="114632"/>
                  </a:lnTo>
                  <a:lnTo>
                    <a:pt x="405041" y="119292"/>
                  </a:lnTo>
                  <a:lnTo>
                    <a:pt x="402074" y="123952"/>
                  </a:lnTo>
                  <a:lnTo>
                    <a:pt x="400591" y="131408"/>
                  </a:lnTo>
                  <a:lnTo>
                    <a:pt x="397622" y="132340"/>
                  </a:lnTo>
                  <a:lnTo>
                    <a:pt x="382786" y="133271"/>
                  </a:lnTo>
                  <a:lnTo>
                    <a:pt x="380561" y="133271"/>
                  </a:lnTo>
                  <a:lnTo>
                    <a:pt x="377593" y="133271"/>
                  </a:lnTo>
                  <a:lnTo>
                    <a:pt x="373884" y="134203"/>
                  </a:lnTo>
                  <a:lnTo>
                    <a:pt x="373142" y="141659"/>
                  </a:lnTo>
                  <a:lnTo>
                    <a:pt x="373884" y="144455"/>
                  </a:lnTo>
                  <a:lnTo>
                    <a:pt x="379819" y="147251"/>
                  </a:lnTo>
                  <a:lnTo>
                    <a:pt x="382786" y="148183"/>
                  </a:lnTo>
                  <a:lnTo>
                    <a:pt x="392429" y="141659"/>
                  </a:lnTo>
                  <a:lnTo>
                    <a:pt x="393914" y="136999"/>
                  </a:lnTo>
                  <a:lnTo>
                    <a:pt x="397622" y="137931"/>
                  </a:lnTo>
                  <a:lnTo>
                    <a:pt x="401332" y="140727"/>
                  </a:lnTo>
                  <a:lnTo>
                    <a:pt x="399106" y="144455"/>
                  </a:lnTo>
                  <a:lnTo>
                    <a:pt x="395398" y="147251"/>
                  </a:lnTo>
                  <a:lnTo>
                    <a:pt x="393171" y="150979"/>
                  </a:lnTo>
                  <a:lnTo>
                    <a:pt x="390205" y="154707"/>
                  </a:lnTo>
                  <a:lnTo>
                    <a:pt x="387236" y="156571"/>
                  </a:lnTo>
                  <a:lnTo>
                    <a:pt x="381303" y="156571"/>
                  </a:lnTo>
                  <a:lnTo>
                    <a:pt x="379077" y="156571"/>
                  </a:lnTo>
                  <a:lnTo>
                    <a:pt x="379077" y="158435"/>
                  </a:lnTo>
                  <a:lnTo>
                    <a:pt x="381303" y="161231"/>
                  </a:lnTo>
                  <a:lnTo>
                    <a:pt x="383528" y="165891"/>
                  </a:lnTo>
                  <a:lnTo>
                    <a:pt x="381303" y="167754"/>
                  </a:lnTo>
                  <a:lnTo>
                    <a:pt x="375368" y="170550"/>
                  </a:lnTo>
                  <a:lnTo>
                    <a:pt x="371659" y="178006"/>
                  </a:lnTo>
                  <a:lnTo>
                    <a:pt x="368691" y="181734"/>
                  </a:lnTo>
                  <a:lnTo>
                    <a:pt x="365724" y="185462"/>
                  </a:lnTo>
                  <a:lnTo>
                    <a:pt x="364983" y="188258"/>
                  </a:lnTo>
                  <a:lnTo>
                    <a:pt x="365724" y="191054"/>
                  </a:lnTo>
                  <a:lnTo>
                    <a:pt x="366466" y="193850"/>
                  </a:lnTo>
                  <a:lnTo>
                    <a:pt x="360531" y="193850"/>
                  </a:lnTo>
                  <a:lnTo>
                    <a:pt x="356080" y="191986"/>
                  </a:lnTo>
                  <a:lnTo>
                    <a:pt x="353113" y="193850"/>
                  </a:lnTo>
                  <a:lnTo>
                    <a:pt x="350887" y="194782"/>
                  </a:lnTo>
                  <a:lnTo>
                    <a:pt x="350145" y="201306"/>
                  </a:lnTo>
                  <a:lnTo>
                    <a:pt x="353113" y="203170"/>
                  </a:lnTo>
                  <a:lnTo>
                    <a:pt x="359048" y="205034"/>
                  </a:lnTo>
                  <a:lnTo>
                    <a:pt x="361273" y="207830"/>
                  </a:lnTo>
                  <a:lnTo>
                    <a:pt x="354597" y="209694"/>
                  </a:lnTo>
                  <a:lnTo>
                    <a:pt x="348662" y="209694"/>
                  </a:lnTo>
                  <a:lnTo>
                    <a:pt x="345694" y="213422"/>
                  </a:lnTo>
                  <a:lnTo>
                    <a:pt x="343469" y="218081"/>
                  </a:lnTo>
                  <a:lnTo>
                    <a:pt x="344211" y="223673"/>
                  </a:lnTo>
                  <a:lnTo>
                    <a:pt x="342727" y="228333"/>
                  </a:lnTo>
                  <a:lnTo>
                    <a:pt x="334566" y="226469"/>
                  </a:lnTo>
                  <a:lnTo>
                    <a:pt x="332342" y="228333"/>
                  </a:lnTo>
                  <a:lnTo>
                    <a:pt x="330858" y="231129"/>
                  </a:lnTo>
                  <a:lnTo>
                    <a:pt x="332342" y="232993"/>
                  </a:lnTo>
                  <a:lnTo>
                    <a:pt x="339759" y="232993"/>
                  </a:lnTo>
                  <a:lnTo>
                    <a:pt x="341986" y="235789"/>
                  </a:lnTo>
                  <a:lnTo>
                    <a:pt x="341986" y="238585"/>
                  </a:lnTo>
                  <a:lnTo>
                    <a:pt x="339759" y="240448"/>
                  </a:lnTo>
                  <a:lnTo>
                    <a:pt x="330858" y="244176"/>
                  </a:lnTo>
                  <a:lnTo>
                    <a:pt x="329374" y="252565"/>
                  </a:lnTo>
                  <a:lnTo>
                    <a:pt x="332342" y="258156"/>
                  </a:lnTo>
                  <a:lnTo>
                    <a:pt x="335309" y="261884"/>
                  </a:lnTo>
                  <a:lnTo>
                    <a:pt x="334566" y="266544"/>
                  </a:lnTo>
                  <a:lnTo>
                    <a:pt x="330116" y="265612"/>
                  </a:lnTo>
                  <a:lnTo>
                    <a:pt x="324923" y="262816"/>
                  </a:lnTo>
                  <a:lnTo>
                    <a:pt x="323439" y="266544"/>
                  </a:lnTo>
                  <a:lnTo>
                    <a:pt x="323439" y="271204"/>
                  </a:lnTo>
                  <a:lnTo>
                    <a:pt x="327891" y="276796"/>
                  </a:lnTo>
                  <a:lnTo>
                    <a:pt x="327149" y="285184"/>
                  </a:lnTo>
                  <a:lnTo>
                    <a:pt x="322698" y="287979"/>
                  </a:lnTo>
                  <a:lnTo>
                    <a:pt x="316763" y="287979"/>
                  </a:lnTo>
                  <a:lnTo>
                    <a:pt x="313795" y="287979"/>
                  </a:lnTo>
                  <a:lnTo>
                    <a:pt x="314537" y="291707"/>
                  </a:lnTo>
                  <a:lnTo>
                    <a:pt x="317505" y="298231"/>
                  </a:lnTo>
                  <a:lnTo>
                    <a:pt x="316763" y="302891"/>
                  </a:lnTo>
                  <a:lnTo>
                    <a:pt x="316021" y="307551"/>
                  </a:lnTo>
                  <a:lnTo>
                    <a:pt x="316763" y="310347"/>
                  </a:lnTo>
                  <a:lnTo>
                    <a:pt x="319730" y="315939"/>
                  </a:lnTo>
                  <a:lnTo>
                    <a:pt x="321956" y="320598"/>
                  </a:lnTo>
                  <a:lnTo>
                    <a:pt x="315279" y="328054"/>
                  </a:lnTo>
                  <a:lnTo>
                    <a:pt x="314537" y="329918"/>
                  </a:lnTo>
                  <a:lnTo>
                    <a:pt x="316763" y="331782"/>
                  </a:lnTo>
                  <a:lnTo>
                    <a:pt x="371659" y="331782"/>
                  </a:lnTo>
                  <a:lnTo>
                    <a:pt x="387979" y="331782"/>
                  </a:lnTo>
                  <a:lnTo>
                    <a:pt x="414685" y="331782"/>
                  </a:lnTo>
                  <a:lnTo>
                    <a:pt x="451776" y="331782"/>
                  </a:lnTo>
                  <a:lnTo>
                    <a:pt x="452518" y="331782"/>
                  </a:lnTo>
                  <a:lnTo>
                    <a:pt x="479966" y="331782"/>
                  </a:lnTo>
                  <a:lnTo>
                    <a:pt x="490352" y="330850"/>
                  </a:lnTo>
                  <a:lnTo>
                    <a:pt x="545989" y="330850"/>
                  </a:lnTo>
                  <a:lnTo>
                    <a:pt x="557117" y="330850"/>
                  </a:lnTo>
                  <a:lnTo>
                    <a:pt x="560084" y="334578"/>
                  </a:lnTo>
                  <a:lnTo>
                    <a:pt x="560826" y="337374"/>
                  </a:lnTo>
                  <a:lnTo>
                    <a:pt x="555633" y="350422"/>
                  </a:lnTo>
                  <a:lnTo>
                    <a:pt x="553408" y="360673"/>
                  </a:lnTo>
                  <a:lnTo>
                    <a:pt x="550440" y="367197"/>
                  </a:lnTo>
                  <a:lnTo>
                    <a:pt x="548215" y="373721"/>
                  </a:lnTo>
                  <a:lnTo>
                    <a:pt x="546731" y="379313"/>
                  </a:lnTo>
                  <a:lnTo>
                    <a:pt x="546731" y="384904"/>
                  </a:lnTo>
                  <a:lnTo>
                    <a:pt x="550440" y="387700"/>
                  </a:lnTo>
                  <a:lnTo>
                    <a:pt x="552666" y="403544"/>
                  </a:lnTo>
                  <a:lnTo>
                    <a:pt x="554892" y="406340"/>
                  </a:lnTo>
                  <a:lnTo>
                    <a:pt x="563793" y="415659"/>
                  </a:lnTo>
                  <a:lnTo>
                    <a:pt x="566019" y="420320"/>
                  </a:lnTo>
                  <a:lnTo>
                    <a:pt x="566761" y="424048"/>
                  </a:lnTo>
                  <a:lnTo>
                    <a:pt x="568244" y="426843"/>
                  </a:lnTo>
                  <a:lnTo>
                    <a:pt x="568986" y="433367"/>
                  </a:lnTo>
                  <a:lnTo>
                    <a:pt x="572696" y="438027"/>
                  </a:lnTo>
                  <a:lnTo>
                    <a:pt x="571954" y="445483"/>
                  </a:lnTo>
                  <a:lnTo>
                    <a:pt x="572696" y="447347"/>
                  </a:lnTo>
                  <a:lnTo>
                    <a:pt x="575662" y="454802"/>
                  </a:lnTo>
                  <a:lnTo>
                    <a:pt x="576405" y="457599"/>
                  </a:lnTo>
                  <a:lnTo>
                    <a:pt x="580113" y="461326"/>
                  </a:lnTo>
                  <a:lnTo>
                    <a:pt x="583824" y="464123"/>
                  </a:lnTo>
                  <a:lnTo>
                    <a:pt x="577147" y="464123"/>
                  </a:lnTo>
                  <a:lnTo>
                    <a:pt x="570470" y="462258"/>
                  </a:lnTo>
                  <a:lnTo>
                    <a:pt x="563051" y="460395"/>
                  </a:lnTo>
                  <a:lnTo>
                    <a:pt x="554150" y="457599"/>
                  </a:lnTo>
                  <a:lnTo>
                    <a:pt x="548957" y="453871"/>
                  </a:lnTo>
                  <a:lnTo>
                    <a:pt x="544506" y="453871"/>
                  </a:lnTo>
                  <a:lnTo>
                    <a:pt x="539313" y="449211"/>
                  </a:lnTo>
                  <a:lnTo>
                    <a:pt x="537087" y="448278"/>
                  </a:lnTo>
                  <a:lnTo>
                    <a:pt x="533378" y="448278"/>
                  </a:lnTo>
                  <a:lnTo>
                    <a:pt x="528185" y="449211"/>
                  </a:lnTo>
                  <a:lnTo>
                    <a:pt x="525960" y="448278"/>
                  </a:lnTo>
                  <a:lnTo>
                    <a:pt x="525219" y="443619"/>
                  </a:lnTo>
                  <a:lnTo>
                    <a:pt x="524477" y="440823"/>
                  </a:lnTo>
                  <a:lnTo>
                    <a:pt x="521508" y="438959"/>
                  </a:lnTo>
                  <a:lnTo>
                    <a:pt x="519284" y="438027"/>
                  </a:lnTo>
                  <a:lnTo>
                    <a:pt x="515574" y="432435"/>
                  </a:lnTo>
                  <a:lnTo>
                    <a:pt x="514091" y="432435"/>
                  </a:lnTo>
                  <a:lnTo>
                    <a:pt x="509639" y="431503"/>
                  </a:lnTo>
                  <a:lnTo>
                    <a:pt x="503705" y="428707"/>
                  </a:lnTo>
                  <a:lnTo>
                    <a:pt x="498512" y="428707"/>
                  </a:lnTo>
                  <a:lnTo>
                    <a:pt x="493319" y="429639"/>
                  </a:lnTo>
                  <a:lnTo>
                    <a:pt x="490352" y="433367"/>
                  </a:lnTo>
                  <a:lnTo>
                    <a:pt x="486643" y="438959"/>
                  </a:lnTo>
                  <a:lnTo>
                    <a:pt x="484417" y="440823"/>
                  </a:lnTo>
                  <a:lnTo>
                    <a:pt x="481450" y="441755"/>
                  </a:lnTo>
                  <a:lnTo>
                    <a:pt x="480708" y="442687"/>
                  </a:lnTo>
                  <a:lnTo>
                    <a:pt x="479966" y="445483"/>
                  </a:lnTo>
                  <a:lnTo>
                    <a:pt x="479966" y="449211"/>
                  </a:lnTo>
                  <a:lnTo>
                    <a:pt x="477000" y="452006"/>
                  </a:lnTo>
                  <a:lnTo>
                    <a:pt x="473289" y="456667"/>
                  </a:lnTo>
                  <a:lnTo>
                    <a:pt x="470322" y="459462"/>
                  </a:lnTo>
                  <a:lnTo>
                    <a:pt x="468838" y="464123"/>
                  </a:lnTo>
                  <a:lnTo>
                    <a:pt x="468838" y="467850"/>
                  </a:lnTo>
                  <a:lnTo>
                    <a:pt x="470322" y="470646"/>
                  </a:lnTo>
                  <a:lnTo>
                    <a:pt x="471065" y="475306"/>
                  </a:lnTo>
                  <a:lnTo>
                    <a:pt x="474031" y="477170"/>
                  </a:lnTo>
                  <a:lnTo>
                    <a:pt x="478482" y="479966"/>
                  </a:lnTo>
                  <a:lnTo>
                    <a:pt x="486643" y="480898"/>
                  </a:lnTo>
                  <a:lnTo>
                    <a:pt x="491094" y="482762"/>
                  </a:lnTo>
                  <a:lnTo>
                    <a:pt x="506673" y="485557"/>
                  </a:lnTo>
                  <a:lnTo>
                    <a:pt x="509639" y="485557"/>
                  </a:lnTo>
                  <a:lnTo>
                    <a:pt x="513349" y="485557"/>
                  </a:lnTo>
                  <a:lnTo>
                    <a:pt x="517800" y="485557"/>
                  </a:lnTo>
                  <a:lnTo>
                    <a:pt x="522250" y="484625"/>
                  </a:lnTo>
                  <a:lnTo>
                    <a:pt x="527443" y="482762"/>
                  </a:lnTo>
                  <a:lnTo>
                    <a:pt x="531152" y="479034"/>
                  </a:lnTo>
                  <a:lnTo>
                    <a:pt x="535605" y="475306"/>
                  </a:lnTo>
                  <a:lnTo>
                    <a:pt x="536345" y="472510"/>
                  </a:lnTo>
                  <a:lnTo>
                    <a:pt x="537829" y="467850"/>
                  </a:lnTo>
                  <a:lnTo>
                    <a:pt x="540055" y="465986"/>
                  </a:lnTo>
                  <a:lnTo>
                    <a:pt x="542280" y="465986"/>
                  </a:lnTo>
                  <a:lnTo>
                    <a:pt x="544506" y="467850"/>
                  </a:lnTo>
                  <a:lnTo>
                    <a:pt x="545248" y="472510"/>
                  </a:lnTo>
                  <a:lnTo>
                    <a:pt x="548215" y="473442"/>
                  </a:lnTo>
                  <a:lnTo>
                    <a:pt x="551182" y="473442"/>
                  </a:lnTo>
                  <a:lnTo>
                    <a:pt x="552666" y="473442"/>
                  </a:lnTo>
                  <a:lnTo>
                    <a:pt x="554892" y="468782"/>
                  </a:lnTo>
                  <a:lnTo>
                    <a:pt x="555633" y="465986"/>
                  </a:lnTo>
                  <a:lnTo>
                    <a:pt x="558601" y="465986"/>
                  </a:lnTo>
                  <a:lnTo>
                    <a:pt x="559343" y="465986"/>
                  </a:lnTo>
                  <a:lnTo>
                    <a:pt x="558601" y="470646"/>
                  </a:lnTo>
                  <a:lnTo>
                    <a:pt x="558601" y="472510"/>
                  </a:lnTo>
                  <a:lnTo>
                    <a:pt x="560084" y="473442"/>
                  </a:lnTo>
                  <a:lnTo>
                    <a:pt x="562310" y="468782"/>
                  </a:lnTo>
                  <a:lnTo>
                    <a:pt x="566019" y="466918"/>
                  </a:lnTo>
                  <a:lnTo>
                    <a:pt x="568244" y="465986"/>
                  </a:lnTo>
                  <a:lnTo>
                    <a:pt x="570470" y="466918"/>
                  </a:lnTo>
                  <a:lnTo>
                    <a:pt x="570470" y="468782"/>
                  </a:lnTo>
                  <a:lnTo>
                    <a:pt x="566761" y="472510"/>
                  </a:lnTo>
                  <a:lnTo>
                    <a:pt x="566019" y="476238"/>
                  </a:lnTo>
                  <a:lnTo>
                    <a:pt x="566019" y="477170"/>
                  </a:lnTo>
                  <a:lnTo>
                    <a:pt x="563793" y="478102"/>
                  </a:lnTo>
                  <a:lnTo>
                    <a:pt x="561568" y="479966"/>
                  </a:lnTo>
                  <a:lnTo>
                    <a:pt x="561568" y="482762"/>
                  </a:lnTo>
                  <a:lnTo>
                    <a:pt x="562310" y="485557"/>
                  </a:lnTo>
                  <a:lnTo>
                    <a:pt x="559343" y="485557"/>
                  </a:lnTo>
                  <a:lnTo>
                    <a:pt x="554150" y="482762"/>
                  </a:lnTo>
                  <a:lnTo>
                    <a:pt x="550440" y="483694"/>
                  </a:lnTo>
                  <a:lnTo>
                    <a:pt x="547473" y="485557"/>
                  </a:lnTo>
                  <a:lnTo>
                    <a:pt x="545248" y="492081"/>
                  </a:lnTo>
                  <a:lnTo>
                    <a:pt x="544506" y="495809"/>
                  </a:lnTo>
                  <a:lnTo>
                    <a:pt x="545989" y="498605"/>
                  </a:lnTo>
                  <a:lnTo>
                    <a:pt x="548215" y="500469"/>
                  </a:lnTo>
                  <a:lnTo>
                    <a:pt x="554150" y="502333"/>
                  </a:lnTo>
                  <a:lnTo>
                    <a:pt x="558601" y="504197"/>
                  </a:lnTo>
                  <a:lnTo>
                    <a:pt x="561568" y="506993"/>
                  </a:lnTo>
                  <a:lnTo>
                    <a:pt x="565277" y="513517"/>
                  </a:lnTo>
                  <a:lnTo>
                    <a:pt x="570470" y="513517"/>
                  </a:lnTo>
                  <a:lnTo>
                    <a:pt x="573438" y="511653"/>
                  </a:lnTo>
                  <a:lnTo>
                    <a:pt x="577147" y="507925"/>
                  </a:lnTo>
                  <a:lnTo>
                    <a:pt x="578631" y="501401"/>
                  </a:lnTo>
                  <a:lnTo>
                    <a:pt x="578631" y="495809"/>
                  </a:lnTo>
                  <a:lnTo>
                    <a:pt x="580855" y="490218"/>
                  </a:lnTo>
                  <a:lnTo>
                    <a:pt x="584564" y="486490"/>
                  </a:lnTo>
                  <a:lnTo>
                    <a:pt x="589016" y="484625"/>
                  </a:lnTo>
                  <a:lnTo>
                    <a:pt x="589757" y="479966"/>
                  </a:lnTo>
                  <a:lnTo>
                    <a:pt x="591983" y="479966"/>
                  </a:lnTo>
                  <a:lnTo>
                    <a:pt x="595692" y="481829"/>
                  </a:lnTo>
                  <a:lnTo>
                    <a:pt x="603111" y="482762"/>
                  </a:lnTo>
                  <a:lnTo>
                    <a:pt x="608303" y="482762"/>
                  </a:lnTo>
                  <a:lnTo>
                    <a:pt x="612013" y="480898"/>
                  </a:lnTo>
                  <a:lnTo>
                    <a:pt x="623882" y="467850"/>
                  </a:lnTo>
                  <a:lnTo>
                    <a:pt x="626849" y="465986"/>
                  </a:lnTo>
                  <a:lnTo>
                    <a:pt x="629075" y="466918"/>
                  </a:lnTo>
                  <a:lnTo>
                    <a:pt x="629817" y="467850"/>
                  </a:lnTo>
                  <a:lnTo>
                    <a:pt x="626108" y="473442"/>
                  </a:lnTo>
                  <a:lnTo>
                    <a:pt x="625366" y="476238"/>
                  </a:lnTo>
                  <a:lnTo>
                    <a:pt x="626108" y="478102"/>
                  </a:lnTo>
                  <a:lnTo>
                    <a:pt x="631301" y="479034"/>
                  </a:lnTo>
                  <a:lnTo>
                    <a:pt x="632043" y="480898"/>
                  </a:lnTo>
                  <a:lnTo>
                    <a:pt x="629075" y="484625"/>
                  </a:lnTo>
                  <a:lnTo>
                    <a:pt x="626108" y="489285"/>
                  </a:lnTo>
                  <a:lnTo>
                    <a:pt x="626108" y="493013"/>
                  </a:lnTo>
                  <a:lnTo>
                    <a:pt x="627591" y="496741"/>
                  </a:lnTo>
                  <a:lnTo>
                    <a:pt x="626849" y="501401"/>
                  </a:lnTo>
                  <a:lnTo>
                    <a:pt x="632043" y="502333"/>
                  </a:lnTo>
                  <a:lnTo>
                    <a:pt x="633525" y="504197"/>
                  </a:lnTo>
                  <a:lnTo>
                    <a:pt x="632043" y="507925"/>
                  </a:lnTo>
                  <a:lnTo>
                    <a:pt x="627591" y="509789"/>
                  </a:lnTo>
                  <a:lnTo>
                    <a:pt x="621656" y="511653"/>
                  </a:lnTo>
                  <a:lnTo>
                    <a:pt x="617947" y="513517"/>
                  </a:lnTo>
                  <a:lnTo>
                    <a:pt x="615722" y="517245"/>
                  </a:lnTo>
                  <a:lnTo>
                    <a:pt x="615722" y="522837"/>
                  </a:lnTo>
                  <a:lnTo>
                    <a:pt x="613496" y="524701"/>
                  </a:lnTo>
                  <a:lnTo>
                    <a:pt x="604594" y="524701"/>
                  </a:lnTo>
                  <a:lnTo>
                    <a:pt x="602369" y="525632"/>
                  </a:lnTo>
                  <a:lnTo>
                    <a:pt x="597918" y="533088"/>
                  </a:lnTo>
                  <a:lnTo>
                    <a:pt x="597176" y="536816"/>
                  </a:lnTo>
                  <a:lnTo>
                    <a:pt x="597918" y="542408"/>
                  </a:lnTo>
                  <a:lnTo>
                    <a:pt x="595692" y="544272"/>
                  </a:lnTo>
                  <a:lnTo>
                    <a:pt x="593467" y="545204"/>
                  </a:lnTo>
                  <a:lnTo>
                    <a:pt x="587532" y="544272"/>
                  </a:lnTo>
                  <a:lnTo>
                    <a:pt x="584564" y="546136"/>
                  </a:lnTo>
                  <a:lnTo>
                    <a:pt x="583824" y="550796"/>
                  </a:lnTo>
                  <a:lnTo>
                    <a:pt x="581597" y="551727"/>
                  </a:lnTo>
                  <a:lnTo>
                    <a:pt x="577147" y="552660"/>
                  </a:lnTo>
                  <a:lnTo>
                    <a:pt x="574920" y="554524"/>
                  </a:lnTo>
                  <a:lnTo>
                    <a:pt x="574179" y="557320"/>
                  </a:lnTo>
                  <a:lnTo>
                    <a:pt x="576405" y="562911"/>
                  </a:lnTo>
                  <a:lnTo>
                    <a:pt x="576405" y="567572"/>
                  </a:lnTo>
                  <a:lnTo>
                    <a:pt x="577889" y="571299"/>
                  </a:lnTo>
                  <a:lnTo>
                    <a:pt x="580855" y="574095"/>
                  </a:lnTo>
                  <a:lnTo>
                    <a:pt x="583082" y="579687"/>
                  </a:lnTo>
                  <a:lnTo>
                    <a:pt x="586790" y="582483"/>
                  </a:lnTo>
                  <a:lnTo>
                    <a:pt x="585306" y="588075"/>
                  </a:lnTo>
                  <a:lnTo>
                    <a:pt x="587532" y="590871"/>
                  </a:lnTo>
                  <a:lnTo>
                    <a:pt x="592725" y="589939"/>
                  </a:lnTo>
                  <a:lnTo>
                    <a:pt x="596434" y="589939"/>
                  </a:lnTo>
                  <a:lnTo>
                    <a:pt x="598659" y="591802"/>
                  </a:lnTo>
                  <a:lnTo>
                    <a:pt x="600885" y="591802"/>
                  </a:lnTo>
                  <a:lnTo>
                    <a:pt x="604594" y="592734"/>
                  </a:lnTo>
                  <a:lnTo>
                    <a:pt x="611271" y="598327"/>
                  </a:lnTo>
                  <a:lnTo>
                    <a:pt x="611271" y="602054"/>
                  </a:lnTo>
                  <a:lnTo>
                    <a:pt x="610529" y="605782"/>
                  </a:lnTo>
                  <a:lnTo>
                    <a:pt x="611271" y="607646"/>
                  </a:lnTo>
                  <a:lnTo>
                    <a:pt x="612755" y="607646"/>
                  </a:lnTo>
                  <a:lnTo>
                    <a:pt x="620173" y="605782"/>
                  </a:lnTo>
                  <a:lnTo>
                    <a:pt x="622398" y="609510"/>
                  </a:lnTo>
                  <a:lnTo>
                    <a:pt x="625366" y="607646"/>
                  </a:lnTo>
                  <a:lnTo>
                    <a:pt x="626108" y="606714"/>
                  </a:lnTo>
                  <a:lnTo>
                    <a:pt x="627591" y="607646"/>
                  </a:lnTo>
                  <a:lnTo>
                    <a:pt x="628332" y="613238"/>
                  </a:lnTo>
                  <a:lnTo>
                    <a:pt x="632043" y="613238"/>
                  </a:lnTo>
                  <a:lnTo>
                    <a:pt x="634267" y="619762"/>
                  </a:lnTo>
                  <a:lnTo>
                    <a:pt x="640202" y="620694"/>
                  </a:lnTo>
                  <a:lnTo>
                    <a:pt x="645395" y="620694"/>
                  </a:lnTo>
                  <a:lnTo>
                    <a:pt x="649846" y="620694"/>
                  </a:lnTo>
                  <a:lnTo>
                    <a:pt x="651330" y="623490"/>
                  </a:lnTo>
                  <a:lnTo>
                    <a:pt x="650588" y="626286"/>
                  </a:lnTo>
                  <a:lnTo>
                    <a:pt x="645395" y="628150"/>
                  </a:lnTo>
                  <a:lnTo>
                    <a:pt x="649104" y="632809"/>
                  </a:lnTo>
                  <a:lnTo>
                    <a:pt x="649846" y="635605"/>
                  </a:lnTo>
                  <a:lnTo>
                    <a:pt x="646137" y="640265"/>
                  </a:lnTo>
                  <a:lnTo>
                    <a:pt x="643911" y="640265"/>
                  </a:lnTo>
                  <a:lnTo>
                    <a:pt x="640202" y="637469"/>
                  </a:lnTo>
                  <a:lnTo>
                    <a:pt x="636494" y="637469"/>
                  </a:lnTo>
                  <a:lnTo>
                    <a:pt x="634267" y="638401"/>
                  </a:lnTo>
                  <a:lnTo>
                    <a:pt x="632783" y="644925"/>
                  </a:lnTo>
                  <a:lnTo>
                    <a:pt x="633525" y="647721"/>
                  </a:lnTo>
                  <a:lnTo>
                    <a:pt x="635010" y="652381"/>
                  </a:lnTo>
                  <a:lnTo>
                    <a:pt x="633525" y="654245"/>
                  </a:lnTo>
                  <a:lnTo>
                    <a:pt x="631301" y="654245"/>
                  </a:lnTo>
                  <a:lnTo>
                    <a:pt x="627591" y="650517"/>
                  </a:lnTo>
                  <a:lnTo>
                    <a:pt x="623882" y="640265"/>
                  </a:lnTo>
                  <a:lnTo>
                    <a:pt x="621656" y="640265"/>
                  </a:lnTo>
                  <a:lnTo>
                    <a:pt x="618689" y="641197"/>
                  </a:lnTo>
                  <a:lnTo>
                    <a:pt x="612013" y="654245"/>
                  </a:lnTo>
                  <a:lnTo>
                    <a:pt x="609045" y="657041"/>
                  </a:lnTo>
                  <a:lnTo>
                    <a:pt x="606078" y="659837"/>
                  </a:lnTo>
                  <a:lnTo>
                    <a:pt x="603111" y="659837"/>
                  </a:lnTo>
                  <a:lnTo>
                    <a:pt x="601627" y="657041"/>
                  </a:lnTo>
                  <a:lnTo>
                    <a:pt x="602369" y="654245"/>
                  </a:lnTo>
                  <a:lnTo>
                    <a:pt x="606078" y="650517"/>
                  </a:lnTo>
                  <a:lnTo>
                    <a:pt x="609045" y="647721"/>
                  </a:lnTo>
                  <a:lnTo>
                    <a:pt x="610529" y="644925"/>
                  </a:lnTo>
                  <a:lnTo>
                    <a:pt x="611271" y="638401"/>
                  </a:lnTo>
                  <a:lnTo>
                    <a:pt x="608303" y="635605"/>
                  </a:lnTo>
                  <a:lnTo>
                    <a:pt x="604594" y="633742"/>
                  </a:lnTo>
                  <a:lnTo>
                    <a:pt x="601627" y="630014"/>
                  </a:lnTo>
                  <a:lnTo>
                    <a:pt x="597176" y="628150"/>
                  </a:lnTo>
                  <a:lnTo>
                    <a:pt x="596434" y="623490"/>
                  </a:lnTo>
                  <a:lnTo>
                    <a:pt x="592725" y="616966"/>
                  </a:lnTo>
                  <a:lnTo>
                    <a:pt x="590499" y="613238"/>
                  </a:lnTo>
                  <a:lnTo>
                    <a:pt x="588275" y="613238"/>
                  </a:lnTo>
                  <a:lnTo>
                    <a:pt x="586048" y="616966"/>
                  </a:lnTo>
                  <a:lnTo>
                    <a:pt x="582340" y="615102"/>
                  </a:lnTo>
                  <a:lnTo>
                    <a:pt x="578631" y="612306"/>
                  </a:lnTo>
                  <a:lnTo>
                    <a:pt x="573438" y="611374"/>
                  </a:lnTo>
                  <a:lnTo>
                    <a:pt x="571212" y="609510"/>
                  </a:lnTo>
                  <a:lnTo>
                    <a:pt x="568986" y="601123"/>
                  </a:lnTo>
                  <a:lnTo>
                    <a:pt x="566761" y="602986"/>
                  </a:lnTo>
                  <a:lnTo>
                    <a:pt x="565277" y="603918"/>
                  </a:lnTo>
                  <a:lnTo>
                    <a:pt x="555633" y="602986"/>
                  </a:lnTo>
                  <a:lnTo>
                    <a:pt x="548215" y="601123"/>
                  </a:lnTo>
                  <a:lnTo>
                    <a:pt x="545989" y="595530"/>
                  </a:lnTo>
                  <a:lnTo>
                    <a:pt x="545248" y="583415"/>
                  </a:lnTo>
                  <a:lnTo>
                    <a:pt x="544506" y="581551"/>
                  </a:lnTo>
                  <a:lnTo>
                    <a:pt x="543022" y="580619"/>
                  </a:lnTo>
                  <a:lnTo>
                    <a:pt x="538571" y="581551"/>
                  </a:lnTo>
                  <a:lnTo>
                    <a:pt x="534120" y="578755"/>
                  </a:lnTo>
                  <a:lnTo>
                    <a:pt x="529670" y="578755"/>
                  </a:lnTo>
                  <a:lnTo>
                    <a:pt x="525960" y="578755"/>
                  </a:lnTo>
                  <a:lnTo>
                    <a:pt x="520767" y="574095"/>
                  </a:lnTo>
                  <a:lnTo>
                    <a:pt x="518542" y="578755"/>
                  </a:lnTo>
                  <a:lnTo>
                    <a:pt x="520767" y="580619"/>
                  </a:lnTo>
                  <a:lnTo>
                    <a:pt x="521508" y="585278"/>
                  </a:lnTo>
                  <a:lnTo>
                    <a:pt x="518542" y="588075"/>
                  </a:lnTo>
                  <a:lnTo>
                    <a:pt x="518542" y="590871"/>
                  </a:lnTo>
                  <a:lnTo>
                    <a:pt x="520767" y="594599"/>
                  </a:lnTo>
                  <a:lnTo>
                    <a:pt x="521508" y="598327"/>
                  </a:lnTo>
                  <a:lnTo>
                    <a:pt x="517057" y="600190"/>
                  </a:lnTo>
                  <a:lnTo>
                    <a:pt x="515574" y="602986"/>
                  </a:lnTo>
                  <a:lnTo>
                    <a:pt x="515574" y="606714"/>
                  </a:lnTo>
                  <a:lnTo>
                    <a:pt x="516316" y="609510"/>
                  </a:lnTo>
                  <a:lnTo>
                    <a:pt x="522250" y="615102"/>
                  </a:lnTo>
                  <a:lnTo>
                    <a:pt x="522992" y="616966"/>
                  </a:lnTo>
                  <a:lnTo>
                    <a:pt x="522250" y="617898"/>
                  </a:lnTo>
                  <a:lnTo>
                    <a:pt x="514833" y="626286"/>
                  </a:lnTo>
                  <a:lnTo>
                    <a:pt x="511123" y="628150"/>
                  </a:lnTo>
                  <a:lnTo>
                    <a:pt x="502221" y="637469"/>
                  </a:lnTo>
                  <a:lnTo>
                    <a:pt x="495545" y="640265"/>
                  </a:lnTo>
                  <a:lnTo>
                    <a:pt x="493319" y="640265"/>
                  </a:lnTo>
                  <a:lnTo>
                    <a:pt x="491094" y="626286"/>
                  </a:lnTo>
                  <a:lnTo>
                    <a:pt x="488868" y="622558"/>
                  </a:lnTo>
                  <a:lnTo>
                    <a:pt x="485159" y="619762"/>
                  </a:lnTo>
                  <a:lnTo>
                    <a:pt x="482933" y="609510"/>
                  </a:lnTo>
                  <a:lnTo>
                    <a:pt x="480708" y="606714"/>
                  </a:lnTo>
                  <a:lnTo>
                    <a:pt x="477741" y="608578"/>
                  </a:lnTo>
                  <a:lnTo>
                    <a:pt x="473289" y="616966"/>
                  </a:lnTo>
                  <a:lnTo>
                    <a:pt x="471065" y="621626"/>
                  </a:lnTo>
                  <a:lnTo>
                    <a:pt x="469580" y="622558"/>
                  </a:lnTo>
                  <a:lnTo>
                    <a:pt x="464387" y="620694"/>
                  </a:lnTo>
                  <a:lnTo>
                    <a:pt x="463645" y="611374"/>
                  </a:lnTo>
                  <a:lnTo>
                    <a:pt x="460679" y="606714"/>
                  </a:lnTo>
                  <a:lnTo>
                    <a:pt x="454744" y="605782"/>
                  </a:lnTo>
                  <a:lnTo>
                    <a:pt x="453261" y="605782"/>
                  </a:lnTo>
                  <a:lnTo>
                    <a:pt x="450293" y="602986"/>
                  </a:lnTo>
                  <a:lnTo>
                    <a:pt x="448810" y="604850"/>
                  </a:lnTo>
                  <a:lnTo>
                    <a:pt x="450293" y="607646"/>
                  </a:lnTo>
                  <a:lnTo>
                    <a:pt x="449551" y="611374"/>
                  </a:lnTo>
                  <a:lnTo>
                    <a:pt x="451034" y="613238"/>
                  </a:lnTo>
                  <a:lnTo>
                    <a:pt x="451776" y="616966"/>
                  </a:lnTo>
                  <a:lnTo>
                    <a:pt x="451034" y="616966"/>
                  </a:lnTo>
                  <a:lnTo>
                    <a:pt x="444358" y="619762"/>
                  </a:lnTo>
                  <a:lnTo>
                    <a:pt x="439166" y="624422"/>
                  </a:lnTo>
                  <a:lnTo>
                    <a:pt x="437682" y="627218"/>
                  </a:lnTo>
                  <a:lnTo>
                    <a:pt x="436940" y="633742"/>
                  </a:lnTo>
                  <a:lnTo>
                    <a:pt x="431747" y="633742"/>
                  </a:lnTo>
                  <a:lnTo>
                    <a:pt x="427296" y="635605"/>
                  </a:lnTo>
                  <a:lnTo>
                    <a:pt x="419878" y="639333"/>
                  </a:lnTo>
                  <a:lnTo>
                    <a:pt x="414685" y="636537"/>
                  </a:lnTo>
                  <a:lnTo>
                    <a:pt x="405783" y="628150"/>
                  </a:lnTo>
                  <a:lnTo>
                    <a:pt x="401332" y="623490"/>
                  </a:lnTo>
                  <a:lnTo>
                    <a:pt x="397622" y="622558"/>
                  </a:lnTo>
                  <a:lnTo>
                    <a:pt x="390947" y="622558"/>
                  </a:lnTo>
                  <a:lnTo>
                    <a:pt x="388721" y="620694"/>
                  </a:lnTo>
                  <a:lnTo>
                    <a:pt x="386495" y="620694"/>
                  </a:lnTo>
                  <a:lnTo>
                    <a:pt x="381303" y="619762"/>
                  </a:lnTo>
                  <a:lnTo>
                    <a:pt x="379077" y="614170"/>
                  </a:lnTo>
                  <a:lnTo>
                    <a:pt x="379077" y="607646"/>
                  </a:lnTo>
                  <a:lnTo>
                    <a:pt x="377593" y="599258"/>
                  </a:lnTo>
                  <a:lnTo>
                    <a:pt x="375368" y="595530"/>
                  </a:lnTo>
                  <a:lnTo>
                    <a:pt x="373884" y="592734"/>
                  </a:lnTo>
                  <a:lnTo>
                    <a:pt x="369433" y="591802"/>
                  </a:lnTo>
                  <a:lnTo>
                    <a:pt x="367207" y="589939"/>
                  </a:lnTo>
                  <a:lnTo>
                    <a:pt x="366466" y="585278"/>
                  </a:lnTo>
                  <a:lnTo>
                    <a:pt x="364983" y="583415"/>
                  </a:lnTo>
                  <a:lnTo>
                    <a:pt x="359790" y="582483"/>
                  </a:lnTo>
                  <a:lnTo>
                    <a:pt x="358305" y="579687"/>
                  </a:lnTo>
                  <a:lnTo>
                    <a:pt x="358305" y="575027"/>
                  </a:lnTo>
                  <a:lnTo>
                    <a:pt x="353855" y="575027"/>
                  </a:lnTo>
                  <a:lnTo>
                    <a:pt x="350887" y="574095"/>
                  </a:lnTo>
                  <a:lnTo>
                    <a:pt x="346436" y="570367"/>
                  </a:lnTo>
                  <a:lnTo>
                    <a:pt x="344211" y="570367"/>
                  </a:lnTo>
                  <a:lnTo>
                    <a:pt x="341244" y="569435"/>
                  </a:lnTo>
                  <a:lnTo>
                    <a:pt x="339017" y="567572"/>
                  </a:lnTo>
                  <a:lnTo>
                    <a:pt x="338276" y="564776"/>
                  </a:lnTo>
                  <a:lnTo>
                    <a:pt x="336051" y="564776"/>
                  </a:lnTo>
                  <a:lnTo>
                    <a:pt x="326407" y="569435"/>
                  </a:lnTo>
                  <a:lnTo>
                    <a:pt x="324181" y="567572"/>
                  </a:lnTo>
                  <a:lnTo>
                    <a:pt x="324923" y="565707"/>
                  </a:lnTo>
                  <a:lnTo>
                    <a:pt x="326407" y="561979"/>
                  </a:lnTo>
                  <a:lnTo>
                    <a:pt x="326407" y="558251"/>
                  </a:lnTo>
                  <a:lnTo>
                    <a:pt x="323439" y="552660"/>
                  </a:lnTo>
                  <a:lnTo>
                    <a:pt x="321956" y="550796"/>
                  </a:lnTo>
                  <a:lnTo>
                    <a:pt x="317505" y="550796"/>
                  </a:lnTo>
                  <a:lnTo>
                    <a:pt x="313795" y="551727"/>
                  </a:lnTo>
                  <a:lnTo>
                    <a:pt x="311570" y="551727"/>
                  </a:lnTo>
                  <a:lnTo>
                    <a:pt x="310086" y="550796"/>
                  </a:lnTo>
                  <a:lnTo>
                    <a:pt x="311570" y="546136"/>
                  </a:lnTo>
                  <a:lnTo>
                    <a:pt x="313054" y="542408"/>
                  </a:lnTo>
                  <a:lnTo>
                    <a:pt x="313054" y="539612"/>
                  </a:lnTo>
                  <a:lnTo>
                    <a:pt x="313795" y="536816"/>
                  </a:lnTo>
                  <a:lnTo>
                    <a:pt x="316021" y="534021"/>
                  </a:lnTo>
                  <a:lnTo>
                    <a:pt x="318247" y="533088"/>
                  </a:lnTo>
                  <a:lnTo>
                    <a:pt x="318247" y="532156"/>
                  </a:lnTo>
                  <a:lnTo>
                    <a:pt x="316021" y="530293"/>
                  </a:lnTo>
                  <a:lnTo>
                    <a:pt x="311570" y="530293"/>
                  </a:lnTo>
                  <a:lnTo>
                    <a:pt x="303410" y="532156"/>
                  </a:lnTo>
                  <a:lnTo>
                    <a:pt x="296733" y="532156"/>
                  </a:lnTo>
                  <a:lnTo>
                    <a:pt x="289316" y="534021"/>
                  </a:lnTo>
                  <a:lnTo>
                    <a:pt x="284864" y="535884"/>
                  </a:lnTo>
                  <a:lnTo>
                    <a:pt x="282639" y="535884"/>
                  </a:lnTo>
                  <a:lnTo>
                    <a:pt x="281896" y="534021"/>
                  </a:lnTo>
                  <a:lnTo>
                    <a:pt x="281896" y="532156"/>
                  </a:lnTo>
                  <a:lnTo>
                    <a:pt x="281896" y="526565"/>
                  </a:lnTo>
                  <a:lnTo>
                    <a:pt x="285606" y="523769"/>
                  </a:lnTo>
                  <a:lnTo>
                    <a:pt x="285606" y="520973"/>
                  </a:lnTo>
                  <a:lnTo>
                    <a:pt x="284864" y="518176"/>
                  </a:lnTo>
                  <a:lnTo>
                    <a:pt x="281896" y="518176"/>
                  </a:lnTo>
                  <a:lnTo>
                    <a:pt x="278930" y="519109"/>
                  </a:lnTo>
                  <a:lnTo>
                    <a:pt x="274479" y="520041"/>
                  </a:lnTo>
                  <a:lnTo>
                    <a:pt x="270769" y="518176"/>
                  </a:lnTo>
                  <a:lnTo>
                    <a:pt x="268544" y="518176"/>
                  </a:lnTo>
                  <a:lnTo>
                    <a:pt x="267060" y="520041"/>
                  </a:lnTo>
                  <a:lnTo>
                    <a:pt x="267060" y="523769"/>
                  </a:lnTo>
                  <a:lnTo>
                    <a:pt x="264093" y="526565"/>
                  </a:lnTo>
                  <a:lnTo>
                    <a:pt x="252965" y="532156"/>
                  </a:lnTo>
                  <a:lnTo>
                    <a:pt x="248514" y="535884"/>
                  </a:lnTo>
                  <a:lnTo>
                    <a:pt x="247030" y="534952"/>
                  </a:lnTo>
                  <a:lnTo>
                    <a:pt x="247773" y="532156"/>
                  </a:lnTo>
                  <a:lnTo>
                    <a:pt x="247030" y="530293"/>
                  </a:lnTo>
                  <a:lnTo>
                    <a:pt x="240354" y="532156"/>
                  </a:lnTo>
                  <a:lnTo>
                    <a:pt x="238870" y="534021"/>
                  </a:lnTo>
                  <a:lnTo>
                    <a:pt x="241096" y="538680"/>
                  </a:lnTo>
                  <a:lnTo>
                    <a:pt x="244063" y="541476"/>
                  </a:lnTo>
                  <a:lnTo>
                    <a:pt x="248514" y="541476"/>
                  </a:lnTo>
                  <a:lnTo>
                    <a:pt x="249998" y="541476"/>
                  </a:lnTo>
                  <a:lnTo>
                    <a:pt x="249256" y="543340"/>
                  </a:lnTo>
                  <a:lnTo>
                    <a:pt x="249256" y="547068"/>
                  </a:lnTo>
                  <a:lnTo>
                    <a:pt x="249998" y="550796"/>
                  </a:lnTo>
                  <a:lnTo>
                    <a:pt x="253708" y="551727"/>
                  </a:lnTo>
                  <a:lnTo>
                    <a:pt x="257416" y="551727"/>
                  </a:lnTo>
                  <a:lnTo>
                    <a:pt x="260384" y="552660"/>
                  </a:lnTo>
                  <a:lnTo>
                    <a:pt x="260384" y="553592"/>
                  </a:lnTo>
                  <a:lnTo>
                    <a:pt x="257416" y="555455"/>
                  </a:lnTo>
                  <a:lnTo>
                    <a:pt x="256674" y="558251"/>
                  </a:lnTo>
                  <a:lnTo>
                    <a:pt x="238870" y="560116"/>
                  </a:lnTo>
                  <a:lnTo>
                    <a:pt x="234419" y="561979"/>
                  </a:lnTo>
                  <a:lnTo>
                    <a:pt x="228484" y="565707"/>
                  </a:lnTo>
                  <a:lnTo>
                    <a:pt x="223291" y="564776"/>
                  </a:lnTo>
                  <a:lnTo>
                    <a:pt x="216615" y="563844"/>
                  </a:lnTo>
                  <a:lnTo>
                    <a:pt x="204746" y="561979"/>
                  </a:lnTo>
                  <a:lnTo>
                    <a:pt x="186942" y="560116"/>
                  </a:lnTo>
                  <a:lnTo>
                    <a:pt x="180265" y="557320"/>
                  </a:lnTo>
                  <a:lnTo>
                    <a:pt x="162462" y="548932"/>
                  </a:lnTo>
                  <a:lnTo>
                    <a:pt x="149109" y="542408"/>
                  </a:lnTo>
                  <a:lnTo>
                    <a:pt x="139465" y="534952"/>
                  </a:lnTo>
                  <a:lnTo>
                    <a:pt x="133530" y="533088"/>
                  </a:lnTo>
                  <a:lnTo>
                    <a:pt x="127595" y="532156"/>
                  </a:lnTo>
                  <a:lnTo>
                    <a:pt x="124629" y="528428"/>
                  </a:lnTo>
                  <a:lnTo>
                    <a:pt x="122402" y="527497"/>
                  </a:lnTo>
                  <a:lnTo>
                    <a:pt x="117209" y="525632"/>
                  </a:lnTo>
                  <a:lnTo>
                    <a:pt x="110533" y="524701"/>
                  </a:lnTo>
                  <a:lnTo>
                    <a:pt x="105340" y="525632"/>
                  </a:lnTo>
                  <a:lnTo>
                    <a:pt x="97922" y="526565"/>
                  </a:lnTo>
                  <a:lnTo>
                    <a:pt x="91987" y="524701"/>
                  </a:lnTo>
                  <a:lnTo>
                    <a:pt x="89020" y="526565"/>
                  </a:lnTo>
                  <a:lnTo>
                    <a:pt x="72699" y="526565"/>
                  </a:lnTo>
                  <a:lnTo>
                    <a:pt x="63797" y="527497"/>
                  </a:lnTo>
                  <a:lnTo>
                    <a:pt x="57863" y="527497"/>
                  </a:lnTo>
                  <a:lnTo>
                    <a:pt x="51187" y="528428"/>
                  </a:lnTo>
                  <a:lnTo>
                    <a:pt x="45252" y="530293"/>
                  </a:lnTo>
                  <a:lnTo>
                    <a:pt x="38576" y="532156"/>
                  </a:lnTo>
                  <a:lnTo>
                    <a:pt x="32641" y="534952"/>
                  </a:lnTo>
                  <a:lnTo>
                    <a:pt x="27448" y="536816"/>
                  </a:lnTo>
                  <a:lnTo>
                    <a:pt x="22255" y="530293"/>
                  </a:lnTo>
                  <a:lnTo>
                    <a:pt x="19288" y="530293"/>
                  </a:lnTo>
                  <a:lnTo>
                    <a:pt x="16320" y="526565"/>
                  </a:lnTo>
                  <a:lnTo>
                    <a:pt x="16320" y="522837"/>
                  </a:lnTo>
                  <a:lnTo>
                    <a:pt x="19288" y="518176"/>
                  </a:lnTo>
                  <a:lnTo>
                    <a:pt x="25222" y="513517"/>
                  </a:lnTo>
                  <a:lnTo>
                    <a:pt x="28932" y="506061"/>
                  </a:lnTo>
                  <a:lnTo>
                    <a:pt x="32641" y="500469"/>
                  </a:lnTo>
                  <a:lnTo>
                    <a:pt x="33383" y="497674"/>
                  </a:lnTo>
                  <a:lnTo>
                    <a:pt x="37834" y="491150"/>
                  </a:lnTo>
                  <a:lnTo>
                    <a:pt x="40800" y="487422"/>
                  </a:lnTo>
                  <a:lnTo>
                    <a:pt x="44510" y="482762"/>
                  </a:lnTo>
                  <a:lnTo>
                    <a:pt x="43027" y="479034"/>
                  </a:lnTo>
                  <a:lnTo>
                    <a:pt x="45993" y="471578"/>
                  </a:lnTo>
                  <a:lnTo>
                    <a:pt x="48220" y="461326"/>
                  </a:lnTo>
                  <a:lnTo>
                    <a:pt x="47477" y="457599"/>
                  </a:lnTo>
                  <a:lnTo>
                    <a:pt x="48961" y="453871"/>
                  </a:lnTo>
                  <a:lnTo>
                    <a:pt x="44510" y="448278"/>
                  </a:lnTo>
                  <a:lnTo>
                    <a:pt x="40059" y="441755"/>
                  </a:lnTo>
                  <a:lnTo>
                    <a:pt x="38576" y="439891"/>
                  </a:lnTo>
                  <a:lnTo>
                    <a:pt x="39317" y="428707"/>
                  </a:lnTo>
                  <a:lnTo>
                    <a:pt x="42285" y="425911"/>
                  </a:lnTo>
                  <a:lnTo>
                    <a:pt x="42285" y="422183"/>
                  </a:lnTo>
                  <a:lnTo>
                    <a:pt x="43768" y="419387"/>
                  </a:lnTo>
                  <a:lnTo>
                    <a:pt x="42285" y="411932"/>
                  </a:lnTo>
                  <a:lnTo>
                    <a:pt x="40800" y="405408"/>
                  </a:lnTo>
                  <a:lnTo>
                    <a:pt x="42285" y="398884"/>
                  </a:lnTo>
                  <a:lnTo>
                    <a:pt x="43768" y="396088"/>
                  </a:lnTo>
                  <a:lnTo>
                    <a:pt x="45993" y="394224"/>
                  </a:lnTo>
                  <a:lnTo>
                    <a:pt x="45993" y="391428"/>
                  </a:lnTo>
                  <a:lnTo>
                    <a:pt x="45993" y="387700"/>
                  </a:lnTo>
                  <a:lnTo>
                    <a:pt x="50445" y="382109"/>
                  </a:lnTo>
                  <a:lnTo>
                    <a:pt x="52670" y="375585"/>
                  </a:lnTo>
                  <a:lnTo>
                    <a:pt x="59346" y="362537"/>
                  </a:lnTo>
                  <a:lnTo>
                    <a:pt x="61573" y="357877"/>
                  </a:lnTo>
                  <a:lnTo>
                    <a:pt x="62314" y="355081"/>
                  </a:lnTo>
                  <a:lnTo>
                    <a:pt x="63797" y="350422"/>
                  </a:lnTo>
                  <a:lnTo>
                    <a:pt x="62314" y="347625"/>
                  </a:lnTo>
                  <a:lnTo>
                    <a:pt x="63797" y="344830"/>
                  </a:lnTo>
                  <a:lnTo>
                    <a:pt x="66024" y="342034"/>
                  </a:lnTo>
                  <a:lnTo>
                    <a:pt x="66024" y="339238"/>
                  </a:lnTo>
                  <a:lnTo>
                    <a:pt x="64539" y="336442"/>
                  </a:lnTo>
                  <a:lnTo>
                    <a:pt x="63055" y="334578"/>
                  </a:lnTo>
                  <a:lnTo>
                    <a:pt x="61573" y="331782"/>
                  </a:lnTo>
                  <a:lnTo>
                    <a:pt x="63797" y="328986"/>
                  </a:lnTo>
                  <a:lnTo>
                    <a:pt x="66024" y="327122"/>
                  </a:lnTo>
                  <a:lnTo>
                    <a:pt x="67507" y="323394"/>
                  </a:lnTo>
                  <a:lnTo>
                    <a:pt x="66024" y="320598"/>
                  </a:lnTo>
                  <a:lnTo>
                    <a:pt x="63797" y="314074"/>
                  </a:lnTo>
                  <a:lnTo>
                    <a:pt x="65281" y="307551"/>
                  </a:lnTo>
                  <a:lnTo>
                    <a:pt x="66024" y="298231"/>
                  </a:lnTo>
                  <a:lnTo>
                    <a:pt x="62314" y="299163"/>
                  </a:lnTo>
                  <a:lnTo>
                    <a:pt x="57863" y="295435"/>
                  </a:lnTo>
                  <a:lnTo>
                    <a:pt x="57863" y="291707"/>
                  </a:lnTo>
                  <a:lnTo>
                    <a:pt x="55638" y="287979"/>
                  </a:lnTo>
                  <a:lnTo>
                    <a:pt x="52670" y="284251"/>
                  </a:lnTo>
                  <a:lnTo>
                    <a:pt x="48961" y="282388"/>
                  </a:lnTo>
                  <a:lnTo>
                    <a:pt x="46735" y="280523"/>
                  </a:lnTo>
                  <a:lnTo>
                    <a:pt x="45993" y="278660"/>
                  </a:lnTo>
                  <a:lnTo>
                    <a:pt x="48220" y="275864"/>
                  </a:lnTo>
                  <a:lnTo>
                    <a:pt x="50445" y="271204"/>
                  </a:lnTo>
                  <a:lnTo>
                    <a:pt x="51187" y="269340"/>
                  </a:lnTo>
                  <a:lnTo>
                    <a:pt x="45993" y="262816"/>
                  </a:lnTo>
                  <a:lnTo>
                    <a:pt x="43768" y="256292"/>
                  </a:lnTo>
                  <a:lnTo>
                    <a:pt x="39317" y="253496"/>
                  </a:lnTo>
                  <a:lnTo>
                    <a:pt x="40800" y="248837"/>
                  </a:lnTo>
                  <a:lnTo>
                    <a:pt x="42285" y="246972"/>
                  </a:lnTo>
                  <a:lnTo>
                    <a:pt x="40059" y="245109"/>
                  </a:lnTo>
                  <a:lnTo>
                    <a:pt x="36350" y="245109"/>
                  </a:lnTo>
                  <a:lnTo>
                    <a:pt x="33383" y="243245"/>
                  </a:lnTo>
                  <a:lnTo>
                    <a:pt x="30415" y="236721"/>
                  </a:lnTo>
                  <a:lnTo>
                    <a:pt x="27448" y="233925"/>
                  </a:lnTo>
                  <a:lnTo>
                    <a:pt x="28190" y="231129"/>
                  </a:lnTo>
                  <a:lnTo>
                    <a:pt x="29673" y="229265"/>
                  </a:lnTo>
                  <a:lnTo>
                    <a:pt x="30415" y="227401"/>
                  </a:lnTo>
                  <a:lnTo>
                    <a:pt x="28190" y="225537"/>
                  </a:lnTo>
                  <a:lnTo>
                    <a:pt x="28190" y="221809"/>
                  </a:lnTo>
                  <a:lnTo>
                    <a:pt x="29673" y="219946"/>
                  </a:lnTo>
                  <a:lnTo>
                    <a:pt x="31899" y="218081"/>
                  </a:lnTo>
                  <a:lnTo>
                    <a:pt x="33383" y="215286"/>
                  </a:lnTo>
                  <a:lnTo>
                    <a:pt x="31157" y="212490"/>
                  </a:lnTo>
                  <a:lnTo>
                    <a:pt x="28932" y="207830"/>
                  </a:lnTo>
                  <a:lnTo>
                    <a:pt x="28932" y="203170"/>
                  </a:lnTo>
                  <a:lnTo>
                    <a:pt x="27448" y="200374"/>
                  </a:lnTo>
                  <a:lnTo>
                    <a:pt x="23739" y="196646"/>
                  </a:lnTo>
                  <a:lnTo>
                    <a:pt x="23739" y="191986"/>
                  </a:lnTo>
                  <a:lnTo>
                    <a:pt x="19288" y="186395"/>
                  </a:lnTo>
                  <a:lnTo>
                    <a:pt x="12611" y="178939"/>
                  </a:lnTo>
                  <a:lnTo>
                    <a:pt x="5934" y="170550"/>
                  </a:lnTo>
                  <a:lnTo>
                    <a:pt x="0" y="165891"/>
                  </a:lnTo>
                  <a:lnTo>
                    <a:pt x="741" y="134203"/>
                  </a:lnTo>
                  <a:lnTo>
                    <a:pt x="741" y="102517"/>
                  </a:lnTo>
                  <a:lnTo>
                    <a:pt x="741" y="53122"/>
                  </a:lnTo>
                  <a:lnTo>
                    <a:pt x="741" y="22367"/>
                  </a:lnTo>
                  <a:lnTo>
                    <a:pt x="741" y="0"/>
                  </a:lnTo>
                  <a:lnTo>
                    <a:pt x="741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7" name="pl1408">
              <a:extLst>
                <a:ext uri="{FF2B5EF4-FFF2-40B4-BE49-F238E27FC236}">
                  <a16:creationId xmlns:a16="http://schemas.microsoft.com/office/drawing/2014/main" id="{AE339F4E-3A6A-6E40-B7E8-E6C0D4DDA7EC}"/>
                </a:ext>
              </a:extLst>
            </p:cNvPr>
            <p:cNvSpPr/>
            <p:nvPr/>
          </p:nvSpPr>
          <p:spPr>
            <a:xfrm>
              <a:off x="7778577" y="1766944"/>
              <a:ext cx="526701" cy="716686"/>
            </a:xfrm>
            <a:custGeom>
              <a:avLst/>
              <a:gdLst/>
              <a:ahLst/>
              <a:cxnLst/>
              <a:rect l="0" t="0" r="0" b="0"/>
              <a:pathLst>
                <a:path w="526701" h="716686">
                  <a:moveTo>
                    <a:pt x="43768" y="712959"/>
                  </a:moveTo>
                  <a:lnTo>
                    <a:pt x="39316" y="710163"/>
                  </a:lnTo>
                  <a:lnTo>
                    <a:pt x="35608" y="707367"/>
                  </a:lnTo>
                  <a:lnTo>
                    <a:pt x="34123" y="705503"/>
                  </a:lnTo>
                  <a:lnTo>
                    <a:pt x="32641" y="700843"/>
                  </a:lnTo>
                  <a:lnTo>
                    <a:pt x="33383" y="694319"/>
                  </a:lnTo>
                  <a:lnTo>
                    <a:pt x="33383" y="687796"/>
                  </a:lnTo>
                  <a:lnTo>
                    <a:pt x="31899" y="685932"/>
                  </a:lnTo>
                  <a:lnTo>
                    <a:pt x="28189" y="682204"/>
                  </a:lnTo>
                  <a:lnTo>
                    <a:pt x="18546" y="671952"/>
                  </a:lnTo>
                  <a:lnTo>
                    <a:pt x="14095" y="663564"/>
                  </a:lnTo>
                  <a:lnTo>
                    <a:pt x="13353" y="657040"/>
                  </a:lnTo>
                  <a:lnTo>
                    <a:pt x="14095" y="647721"/>
                  </a:lnTo>
                  <a:lnTo>
                    <a:pt x="14836" y="643993"/>
                  </a:lnTo>
                  <a:lnTo>
                    <a:pt x="14836" y="635605"/>
                  </a:lnTo>
                  <a:lnTo>
                    <a:pt x="13353" y="630945"/>
                  </a:lnTo>
                  <a:lnTo>
                    <a:pt x="13353" y="598326"/>
                  </a:lnTo>
                  <a:lnTo>
                    <a:pt x="7418" y="516312"/>
                  </a:lnTo>
                  <a:lnTo>
                    <a:pt x="0" y="350421"/>
                  </a:lnTo>
                  <a:lnTo>
                    <a:pt x="4451" y="349489"/>
                  </a:lnTo>
                  <a:lnTo>
                    <a:pt x="8160" y="344829"/>
                  </a:lnTo>
                  <a:lnTo>
                    <a:pt x="13353" y="343897"/>
                  </a:lnTo>
                  <a:lnTo>
                    <a:pt x="17804" y="344829"/>
                  </a:lnTo>
                  <a:lnTo>
                    <a:pt x="20029" y="349489"/>
                  </a:lnTo>
                  <a:lnTo>
                    <a:pt x="22255" y="357877"/>
                  </a:lnTo>
                  <a:lnTo>
                    <a:pt x="25964" y="359740"/>
                  </a:lnTo>
                  <a:lnTo>
                    <a:pt x="30415" y="358808"/>
                  </a:lnTo>
                  <a:lnTo>
                    <a:pt x="31899" y="356945"/>
                  </a:lnTo>
                  <a:lnTo>
                    <a:pt x="32641" y="347625"/>
                  </a:lnTo>
                  <a:lnTo>
                    <a:pt x="33383" y="336441"/>
                  </a:lnTo>
                  <a:lnTo>
                    <a:pt x="34123" y="333645"/>
                  </a:lnTo>
                  <a:lnTo>
                    <a:pt x="36350" y="331781"/>
                  </a:lnTo>
                  <a:lnTo>
                    <a:pt x="40800" y="333645"/>
                  </a:lnTo>
                  <a:lnTo>
                    <a:pt x="53412" y="337373"/>
                  </a:lnTo>
                  <a:lnTo>
                    <a:pt x="56379" y="336441"/>
                  </a:lnTo>
                  <a:lnTo>
                    <a:pt x="57863" y="334578"/>
                  </a:lnTo>
                  <a:lnTo>
                    <a:pt x="56379" y="333645"/>
                  </a:lnTo>
                  <a:lnTo>
                    <a:pt x="48961" y="324326"/>
                  </a:lnTo>
                  <a:lnTo>
                    <a:pt x="45993" y="316870"/>
                  </a:lnTo>
                  <a:lnTo>
                    <a:pt x="46735" y="313142"/>
                  </a:lnTo>
                  <a:lnTo>
                    <a:pt x="49702" y="309414"/>
                  </a:lnTo>
                  <a:lnTo>
                    <a:pt x="63055" y="294503"/>
                  </a:lnTo>
                  <a:lnTo>
                    <a:pt x="66765" y="293571"/>
                  </a:lnTo>
                  <a:lnTo>
                    <a:pt x="68990" y="291706"/>
                  </a:lnTo>
                  <a:lnTo>
                    <a:pt x="74925" y="290775"/>
                  </a:lnTo>
                  <a:lnTo>
                    <a:pt x="77892" y="287047"/>
                  </a:lnTo>
                  <a:lnTo>
                    <a:pt x="83085" y="284251"/>
                  </a:lnTo>
                  <a:lnTo>
                    <a:pt x="87535" y="280523"/>
                  </a:lnTo>
                  <a:lnTo>
                    <a:pt x="88278" y="277727"/>
                  </a:lnTo>
                  <a:lnTo>
                    <a:pt x="86053" y="273999"/>
                  </a:lnTo>
                  <a:lnTo>
                    <a:pt x="87535" y="269339"/>
                  </a:lnTo>
                  <a:lnTo>
                    <a:pt x="89020" y="264679"/>
                  </a:lnTo>
                  <a:lnTo>
                    <a:pt x="92728" y="261883"/>
                  </a:lnTo>
                  <a:lnTo>
                    <a:pt x="99405" y="260019"/>
                  </a:lnTo>
                  <a:lnTo>
                    <a:pt x="103114" y="256292"/>
                  </a:lnTo>
                  <a:lnTo>
                    <a:pt x="105340" y="246972"/>
                  </a:lnTo>
                  <a:lnTo>
                    <a:pt x="104598" y="245108"/>
                  </a:lnTo>
                  <a:lnTo>
                    <a:pt x="100148" y="242312"/>
                  </a:lnTo>
                  <a:lnTo>
                    <a:pt x="99405" y="232992"/>
                  </a:lnTo>
                  <a:lnTo>
                    <a:pt x="103856" y="227401"/>
                  </a:lnTo>
                  <a:lnTo>
                    <a:pt x="107566" y="214353"/>
                  </a:lnTo>
                  <a:lnTo>
                    <a:pt x="106083" y="212489"/>
                  </a:lnTo>
                  <a:lnTo>
                    <a:pt x="100890" y="205965"/>
                  </a:lnTo>
                  <a:lnTo>
                    <a:pt x="104598" y="197577"/>
                  </a:lnTo>
                  <a:lnTo>
                    <a:pt x="108307" y="192918"/>
                  </a:lnTo>
                  <a:lnTo>
                    <a:pt x="111274" y="187326"/>
                  </a:lnTo>
                  <a:lnTo>
                    <a:pt x="112759" y="183598"/>
                  </a:lnTo>
                  <a:lnTo>
                    <a:pt x="114984" y="181734"/>
                  </a:lnTo>
                  <a:lnTo>
                    <a:pt x="120918" y="178006"/>
                  </a:lnTo>
                  <a:lnTo>
                    <a:pt x="126853" y="174278"/>
                  </a:lnTo>
                  <a:lnTo>
                    <a:pt x="129821" y="169618"/>
                  </a:lnTo>
                  <a:lnTo>
                    <a:pt x="132788" y="162162"/>
                  </a:lnTo>
                  <a:lnTo>
                    <a:pt x="134272" y="150979"/>
                  </a:lnTo>
                  <a:lnTo>
                    <a:pt x="135014" y="147251"/>
                  </a:lnTo>
                  <a:lnTo>
                    <a:pt x="135755" y="138863"/>
                  </a:lnTo>
                  <a:lnTo>
                    <a:pt x="140205" y="123020"/>
                  </a:lnTo>
                  <a:lnTo>
                    <a:pt x="178040" y="74557"/>
                  </a:lnTo>
                  <a:lnTo>
                    <a:pt x="208455" y="36346"/>
                  </a:lnTo>
                  <a:lnTo>
                    <a:pt x="233677" y="5591"/>
                  </a:lnTo>
                  <a:lnTo>
                    <a:pt x="237386" y="1863"/>
                  </a:lnTo>
                  <a:lnTo>
                    <a:pt x="241097" y="0"/>
                  </a:lnTo>
                  <a:lnTo>
                    <a:pt x="245547" y="0"/>
                  </a:lnTo>
                  <a:lnTo>
                    <a:pt x="249998" y="1863"/>
                  </a:lnTo>
                  <a:lnTo>
                    <a:pt x="258158" y="3727"/>
                  </a:lnTo>
                  <a:lnTo>
                    <a:pt x="261867" y="3727"/>
                  </a:lnTo>
                  <a:lnTo>
                    <a:pt x="262608" y="6523"/>
                  </a:lnTo>
                  <a:lnTo>
                    <a:pt x="260384" y="22367"/>
                  </a:lnTo>
                  <a:lnTo>
                    <a:pt x="261867" y="33550"/>
                  </a:lnTo>
                  <a:lnTo>
                    <a:pt x="267802" y="38210"/>
                  </a:lnTo>
                  <a:lnTo>
                    <a:pt x="278929" y="43802"/>
                  </a:lnTo>
                  <a:lnTo>
                    <a:pt x="285605" y="42870"/>
                  </a:lnTo>
                  <a:lnTo>
                    <a:pt x="298959" y="36346"/>
                  </a:lnTo>
                  <a:lnTo>
                    <a:pt x="310086" y="33550"/>
                  </a:lnTo>
                  <a:lnTo>
                    <a:pt x="316763" y="33550"/>
                  </a:lnTo>
                  <a:lnTo>
                    <a:pt x="323439" y="27958"/>
                  </a:lnTo>
                  <a:lnTo>
                    <a:pt x="330116" y="26095"/>
                  </a:lnTo>
                  <a:lnTo>
                    <a:pt x="344952" y="27958"/>
                  </a:lnTo>
                  <a:lnTo>
                    <a:pt x="347179" y="27026"/>
                  </a:lnTo>
                  <a:lnTo>
                    <a:pt x="347919" y="18639"/>
                  </a:lnTo>
                  <a:lnTo>
                    <a:pt x="349403" y="17707"/>
                  </a:lnTo>
                  <a:lnTo>
                    <a:pt x="362756" y="15843"/>
                  </a:lnTo>
                  <a:lnTo>
                    <a:pt x="372400" y="17707"/>
                  </a:lnTo>
                  <a:lnTo>
                    <a:pt x="377593" y="21435"/>
                  </a:lnTo>
                  <a:lnTo>
                    <a:pt x="398364" y="38210"/>
                  </a:lnTo>
                  <a:lnTo>
                    <a:pt x="405783" y="44734"/>
                  </a:lnTo>
                  <a:lnTo>
                    <a:pt x="411718" y="54054"/>
                  </a:lnTo>
                  <a:lnTo>
                    <a:pt x="414685" y="56850"/>
                  </a:lnTo>
                  <a:lnTo>
                    <a:pt x="420619" y="61510"/>
                  </a:lnTo>
                  <a:lnTo>
                    <a:pt x="425070" y="66169"/>
                  </a:lnTo>
                  <a:lnTo>
                    <a:pt x="427296" y="74557"/>
                  </a:lnTo>
                  <a:lnTo>
                    <a:pt x="428038" y="132339"/>
                  </a:lnTo>
                  <a:lnTo>
                    <a:pt x="427296" y="209693"/>
                  </a:lnTo>
                  <a:lnTo>
                    <a:pt x="428780" y="245108"/>
                  </a:lnTo>
                  <a:lnTo>
                    <a:pt x="428780" y="249768"/>
                  </a:lnTo>
                  <a:lnTo>
                    <a:pt x="427296" y="254428"/>
                  </a:lnTo>
                  <a:lnTo>
                    <a:pt x="425070" y="259087"/>
                  </a:lnTo>
                  <a:lnTo>
                    <a:pt x="425070" y="262815"/>
                  </a:lnTo>
                  <a:lnTo>
                    <a:pt x="428038" y="265611"/>
                  </a:lnTo>
                  <a:lnTo>
                    <a:pt x="428780" y="267475"/>
                  </a:lnTo>
                  <a:lnTo>
                    <a:pt x="425070" y="271203"/>
                  </a:lnTo>
                  <a:lnTo>
                    <a:pt x="422845" y="281455"/>
                  </a:lnTo>
                  <a:lnTo>
                    <a:pt x="423587" y="287047"/>
                  </a:lnTo>
                  <a:lnTo>
                    <a:pt x="426554" y="290775"/>
                  </a:lnTo>
                  <a:lnTo>
                    <a:pt x="429522" y="291706"/>
                  </a:lnTo>
                  <a:lnTo>
                    <a:pt x="433230" y="291706"/>
                  </a:lnTo>
                  <a:lnTo>
                    <a:pt x="437682" y="289843"/>
                  </a:lnTo>
                  <a:lnTo>
                    <a:pt x="440649" y="296366"/>
                  </a:lnTo>
                  <a:lnTo>
                    <a:pt x="443617" y="299162"/>
                  </a:lnTo>
                  <a:lnTo>
                    <a:pt x="453261" y="302890"/>
                  </a:lnTo>
                  <a:lnTo>
                    <a:pt x="459936" y="305686"/>
                  </a:lnTo>
                  <a:lnTo>
                    <a:pt x="468097" y="302890"/>
                  </a:lnTo>
                  <a:lnTo>
                    <a:pt x="471064" y="303822"/>
                  </a:lnTo>
                  <a:lnTo>
                    <a:pt x="473289" y="307550"/>
                  </a:lnTo>
                  <a:lnTo>
                    <a:pt x="474031" y="316870"/>
                  </a:lnTo>
                  <a:lnTo>
                    <a:pt x="471806" y="320598"/>
                  </a:lnTo>
                  <a:lnTo>
                    <a:pt x="465871" y="321530"/>
                  </a:lnTo>
                  <a:lnTo>
                    <a:pt x="465129" y="324326"/>
                  </a:lnTo>
                  <a:lnTo>
                    <a:pt x="465129" y="326189"/>
                  </a:lnTo>
                  <a:lnTo>
                    <a:pt x="468838" y="335509"/>
                  </a:lnTo>
                  <a:lnTo>
                    <a:pt x="472548" y="339237"/>
                  </a:lnTo>
                  <a:lnTo>
                    <a:pt x="473289" y="342965"/>
                  </a:lnTo>
                  <a:lnTo>
                    <a:pt x="469580" y="355081"/>
                  </a:lnTo>
                  <a:lnTo>
                    <a:pt x="468097" y="356945"/>
                  </a:lnTo>
                  <a:lnTo>
                    <a:pt x="471806" y="362536"/>
                  </a:lnTo>
                  <a:lnTo>
                    <a:pt x="478482" y="374652"/>
                  </a:lnTo>
                  <a:lnTo>
                    <a:pt x="482933" y="377448"/>
                  </a:lnTo>
                  <a:lnTo>
                    <a:pt x="487385" y="375584"/>
                  </a:lnTo>
                  <a:lnTo>
                    <a:pt x="494061" y="369060"/>
                  </a:lnTo>
                  <a:lnTo>
                    <a:pt x="496287" y="370924"/>
                  </a:lnTo>
                  <a:lnTo>
                    <a:pt x="500738" y="372788"/>
                  </a:lnTo>
                  <a:lnTo>
                    <a:pt x="505189" y="373720"/>
                  </a:lnTo>
                  <a:lnTo>
                    <a:pt x="512607" y="381176"/>
                  </a:lnTo>
                  <a:lnTo>
                    <a:pt x="517058" y="386768"/>
                  </a:lnTo>
                  <a:lnTo>
                    <a:pt x="513348" y="391428"/>
                  </a:lnTo>
                  <a:lnTo>
                    <a:pt x="512607" y="394224"/>
                  </a:lnTo>
                  <a:lnTo>
                    <a:pt x="519283" y="403543"/>
                  </a:lnTo>
                  <a:lnTo>
                    <a:pt x="519283" y="409135"/>
                  </a:lnTo>
                  <a:lnTo>
                    <a:pt x="517058" y="412863"/>
                  </a:lnTo>
                  <a:lnTo>
                    <a:pt x="511865" y="412863"/>
                  </a:lnTo>
                  <a:lnTo>
                    <a:pt x="503704" y="412863"/>
                  </a:lnTo>
                  <a:lnTo>
                    <a:pt x="502962" y="422182"/>
                  </a:lnTo>
                  <a:lnTo>
                    <a:pt x="507414" y="423115"/>
                  </a:lnTo>
                  <a:lnTo>
                    <a:pt x="509639" y="424979"/>
                  </a:lnTo>
                  <a:lnTo>
                    <a:pt x="513348" y="422182"/>
                  </a:lnTo>
                  <a:lnTo>
                    <a:pt x="515574" y="422182"/>
                  </a:lnTo>
                  <a:lnTo>
                    <a:pt x="517058" y="424979"/>
                  </a:lnTo>
                  <a:lnTo>
                    <a:pt x="518541" y="428706"/>
                  </a:lnTo>
                  <a:lnTo>
                    <a:pt x="524476" y="427775"/>
                  </a:lnTo>
                  <a:lnTo>
                    <a:pt x="526701" y="427775"/>
                  </a:lnTo>
                  <a:lnTo>
                    <a:pt x="525218" y="431503"/>
                  </a:lnTo>
                  <a:lnTo>
                    <a:pt x="525218" y="437094"/>
                  </a:lnTo>
                  <a:lnTo>
                    <a:pt x="522250" y="438958"/>
                  </a:lnTo>
                  <a:lnTo>
                    <a:pt x="517058" y="439890"/>
                  </a:lnTo>
                  <a:lnTo>
                    <a:pt x="514090" y="442686"/>
                  </a:lnTo>
                  <a:lnTo>
                    <a:pt x="507414" y="452938"/>
                  </a:lnTo>
                  <a:lnTo>
                    <a:pt x="503704" y="456666"/>
                  </a:lnTo>
                  <a:lnTo>
                    <a:pt x="499996" y="457598"/>
                  </a:lnTo>
                  <a:lnTo>
                    <a:pt x="497029" y="461326"/>
                  </a:lnTo>
                  <a:lnTo>
                    <a:pt x="492576" y="458530"/>
                  </a:lnTo>
                  <a:lnTo>
                    <a:pt x="488868" y="459462"/>
                  </a:lnTo>
                  <a:lnTo>
                    <a:pt x="488868" y="455734"/>
                  </a:lnTo>
                  <a:lnTo>
                    <a:pt x="488126" y="452006"/>
                  </a:lnTo>
                  <a:lnTo>
                    <a:pt x="484417" y="450142"/>
                  </a:lnTo>
                  <a:lnTo>
                    <a:pt x="480708" y="450142"/>
                  </a:lnTo>
                  <a:lnTo>
                    <a:pt x="477741" y="451074"/>
                  </a:lnTo>
                  <a:lnTo>
                    <a:pt x="478482" y="456666"/>
                  </a:lnTo>
                  <a:lnTo>
                    <a:pt x="476999" y="462257"/>
                  </a:lnTo>
                  <a:lnTo>
                    <a:pt x="474773" y="465985"/>
                  </a:lnTo>
                  <a:lnTo>
                    <a:pt x="471806" y="465054"/>
                  </a:lnTo>
                  <a:lnTo>
                    <a:pt x="470323" y="465054"/>
                  </a:lnTo>
                  <a:lnTo>
                    <a:pt x="471806" y="459462"/>
                  </a:lnTo>
                  <a:lnTo>
                    <a:pt x="468838" y="458530"/>
                  </a:lnTo>
                  <a:lnTo>
                    <a:pt x="466613" y="459462"/>
                  </a:lnTo>
                  <a:lnTo>
                    <a:pt x="463645" y="465054"/>
                  </a:lnTo>
                  <a:lnTo>
                    <a:pt x="462162" y="463190"/>
                  </a:lnTo>
                  <a:lnTo>
                    <a:pt x="456969" y="461326"/>
                  </a:lnTo>
                  <a:lnTo>
                    <a:pt x="454002" y="460394"/>
                  </a:lnTo>
                  <a:lnTo>
                    <a:pt x="452519" y="465054"/>
                  </a:lnTo>
                  <a:lnTo>
                    <a:pt x="453261" y="471578"/>
                  </a:lnTo>
                  <a:lnTo>
                    <a:pt x="451034" y="476237"/>
                  </a:lnTo>
                  <a:lnTo>
                    <a:pt x="447326" y="477169"/>
                  </a:lnTo>
                  <a:lnTo>
                    <a:pt x="442133" y="474374"/>
                  </a:lnTo>
                  <a:lnTo>
                    <a:pt x="439165" y="474374"/>
                  </a:lnTo>
                  <a:lnTo>
                    <a:pt x="433230" y="480897"/>
                  </a:lnTo>
                  <a:lnTo>
                    <a:pt x="431747" y="479965"/>
                  </a:lnTo>
                  <a:lnTo>
                    <a:pt x="428780" y="478102"/>
                  </a:lnTo>
                  <a:lnTo>
                    <a:pt x="428780" y="471578"/>
                  </a:lnTo>
                  <a:lnTo>
                    <a:pt x="427296" y="470646"/>
                  </a:lnTo>
                  <a:lnTo>
                    <a:pt x="423587" y="472509"/>
                  </a:lnTo>
                  <a:lnTo>
                    <a:pt x="419878" y="472509"/>
                  </a:lnTo>
                  <a:lnTo>
                    <a:pt x="417652" y="471578"/>
                  </a:lnTo>
                  <a:lnTo>
                    <a:pt x="416911" y="475306"/>
                  </a:lnTo>
                  <a:lnTo>
                    <a:pt x="413943" y="478102"/>
                  </a:lnTo>
                  <a:lnTo>
                    <a:pt x="414685" y="483693"/>
                  </a:lnTo>
                  <a:lnTo>
                    <a:pt x="413201" y="487421"/>
                  </a:lnTo>
                  <a:lnTo>
                    <a:pt x="410234" y="491149"/>
                  </a:lnTo>
                  <a:lnTo>
                    <a:pt x="410234" y="494877"/>
                  </a:lnTo>
                  <a:lnTo>
                    <a:pt x="408008" y="495808"/>
                  </a:lnTo>
                  <a:lnTo>
                    <a:pt x="404299" y="491149"/>
                  </a:lnTo>
                  <a:lnTo>
                    <a:pt x="400591" y="490217"/>
                  </a:lnTo>
                  <a:lnTo>
                    <a:pt x="399107" y="487421"/>
                  </a:lnTo>
                  <a:lnTo>
                    <a:pt x="399849" y="484625"/>
                  </a:lnTo>
                  <a:lnTo>
                    <a:pt x="397622" y="484625"/>
                  </a:lnTo>
                  <a:lnTo>
                    <a:pt x="396138" y="488353"/>
                  </a:lnTo>
                  <a:lnTo>
                    <a:pt x="398364" y="498605"/>
                  </a:lnTo>
                  <a:lnTo>
                    <a:pt x="391687" y="500469"/>
                  </a:lnTo>
                  <a:lnTo>
                    <a:pt x="391687" y="506060"/>
                  </a:lnTo>
                  <a:lnTo>
                    <a:pt x="387237" y="509788"/>
                  </a:lnTo>
                  <a:lnTo>
                    <a:pt x="386494" y="505129"/>
                  </a:lnTo>
                  <a:lnTo>
                    <a:pt x="387237" y="499536"/>
                  </a:lnTo>
                  <a:lnTo>
                    <a:pt x="381303" y="494877"/>
                  </a:lnTo>
                  <a:lnTo>
                    <a:pt x="384270" y="491149"/>
                  </a:lnTo>
                  <a:lnTo>
                    <a:pt x="381303" y="487421"/>
                  </a:lnTo>
                  <a:lnTo>
                    <a:pt x="376110" y="489285"/>
                  </a:lnTo>
                  <a:lnTo>
                    <a:pt x="373142" y="484625"/>
                  </a:lnTo>
                  <a:lnTo>
                    <a:pt x="371659" y="480897"/>
                  </a:lnTo>
                  <a:lnTo>
                    <a:pt x="367949" y="480897"/>
                  </a:lnTo>
                  <a:lnTo>
                    <a:pt x="366466" y="483693"/>
                  </a:lnTo>
                  <a:lnTo>
                    <a:pt x="366466" y="487421"/>
                  </a:lnTo>
                  <a:lnTo>
                    <a:pt x="364240" y="489285"/>
                  </a:lnTo>
                  <a:lnTo>
                    <a:pt x="362015" y="487421"/>
                  </a:lnTo>
                  <a:lnTo>
                    <a:pt x="359789" y="483693"/>
                  </a:lnTo>
                  <a:lnTo>
                    <a:pt x="357563" y="481830"/>
                  </a:lnTo>
                  <a:lnTo>
                    <a:pt x="356822" y="483693"/>
                  </a:lnTo>
                  <a:lnTo>
                    <a:pt x="357563" y="488353"/>
                  </a:lnTo>
                  <a:lnTo>
                    <a:pt x="352372" y="493013"/>
                  </a:lnTo>
                  <a:lnTo>
                    <a:pt x="349403" y="493013"/>
                  </a:lnTo>
                  <a:lnTo>
                    <a:pt x="344952" y="497673"/>
                  </a:lnTo>
                  <a:lnTo>
                    <a:pt x="342727" y="497673"/>
                  </a:lnTo>
                  <a:lnTo>
                    <a:pt x="339759" y="495808"/>
                  </a:lnTo>
                  <a:lnTo>
                    <a:pt x="339017" y="493945"/>
                  </a:lnTo>
                  <a:lnTo>
                    <a:pt x="341986" y="489285"/>
                  </a:lnTo>
                  <a:lnTo>
                    <a:pt x="339017" y="484625"/>
                  </a:lnTo>
                  <a:lnTo>
                    <a:pt x="336051" y="486489"/>
                  </a:lnTo>
                  <a:lnTo>
                    <a:pt x="335309" y="493013"/>
                  </a:lnTo>
                  <a:lnTo>
                    <a:pt x="330858" y="496741"/>
                  </a:lnTo>
                  <a:lnTo>
                    <a:pt x="327890" y="498605"/>
                  </a:lnTo>
                  <a:lnTo>
                    <a:pt x="325665" y="499536"/>
                  </a:lnTo>
                  <a:lnTo>
                    <a:pt x="321214" y="500469"/>
                  </a:lnTo>
                  <a:lnTo>
                    <a:pt x="323439" y="505129"/>
                  </a:lnTo>
                  <a:lnTo>
                    <a:pt x="321214" y="509788"/>
                  </a:lnTo>
                  <a:lnTo>
                    <a:pt x="321955" y="513516"/>
                  </a:lnTo>
                  <a:lnTo>
                    <a:pt x="324923" y="516312"/>
                  </a:lnTo>
                  <a:lnTo>
                    <a:pt x="327890" y="518176"/>
                  </a:lnTo>
                  <a:lnTo>
                    <a:pt x="325665" y="522836"/>
                  </a:lnTo>
                  <a:lnTo>
                    <a:pt x="321955" y="522836"/>
                  </a:lnTo>
                  <a:lnTo>
                    <a:pt x="313795" y="519108"/>
                  </a:lnTo>
                  <a:lnTo>
                    <a:pt x="312312" y="521904"/>
                  </a:lnTo>
                  <a:lnTo>
                    <a:pt x="309344" y="521904"/>
                  </a:lnTo>
                  <a:lnTo>
                    <a:pt x="307119" y="514448"/>
                  </a:lnTo>
                  <a:lnTo>
                    <a:pt x="303410" y="513516"/>
                  </a:lnTo>
                  <a:lnTo>
                    <a:pt x="298959" y="512584"/>
                  </a:lnTo>
                  <a:lnTo>
                    <a:pt x="291540" y="512584"/>
                  </a:lnTo>
                  <a:lnTo>
                    <a:pt x="289315" y="510720"/>
                  </a:lnTo>
                  <a:lnTo>
                    <a:pt x="289315" y="507925"/>
                  </a:lnTo>
                  <a:lnTo>
                    <a:pt x="291540" y="506992"/>
                  </a:lnTo>
                  <a:lnTo>
                    <a:pt x="295249" y="506992"/>
                  </a:lnTo>
                  <a:lnTo>
                    <a:pt x="294508" y="502332"/>
                  </a:lnTo>
                  <a:lnTo>
                    <a:pt x="296733" y="499536"/>
                  </a:lnTo>
                  <a:lnTo>
                    <a:pt x="300442" y="500469"/>
                  </a:lnTo>
                  <a:lnTo>
                    <a:pt x="307119" y="502332"/>
                  </a:lnTo>
                  <a:lnTo>
                    <a:pt x="307119" y="500469"/>
                  </a:lnTo>
                  <a:lnTo>
                    <a:pt x="304151" y="497673"/>
                  </a:lnTo>
                  <a:lnTo>
                    <a:pt x="304893" y="493945"/>
                  </a:lnTo>
                  <a:lnTo>
                    <a:pt x="301926" y="493013"/>
                  </a:lnTo>
                  <a:lnTo>
                    <a:pt x="298217" y="493013"/>
                  </a:lnTo>
                  <a:lnTo>
                    <a:pt x="294508" y="497673"/>
                  </a:lnTo>
                  <a:lnTo>
                    <a:pt x="291540" y="496741"/>
                  </a:lnTo>
                  <a:lnTo>
                    <a:pt x="293024" y="493013"/>
                  </a:lnTo>
                  <a:lnTo>
                    <a:pt x="297475" y="484625"/>
                  </a:lnTo>
                  <a:lnTo>
                    <a:pt x="297475" y="479033"/>
                  </a:lnTo>
                  <a:lnTo>
                    <a:pt x="295249" y="474374"/>
                  </a:lnTo>
                  <a:lnTo>
                    <a:pt x="293767" y="472509"/>
                  </a:lnTo>
                  <a:lnTo>
                    <a:pt x="291540" y="472509"/>
                  </a:lnTo>
                  <a:lnTo>
                    <a:pt x="287832" y="488353"/>
                  </a:lnTo>
                  <a:lnTo>
                    <a:pt x="284122" y="491149"/>
                  </a:lnTo>
                  <a:lnTo>
                    <a:pt x="275962" y="491149"/>
                  </a:lnTo>
                  <a:lnTo>
                    <a:pt x="271511" y="493945"/>
                  </a:lnTo>
                  <a:lnTo>
                    <a:pt x="268543" y="496741"/>
                  </a:lnTo>
                  <a:lnTo>
                    <a:pt x="268543" y="500469"/>
                  </a:lnTo>
                  <a:lnTo>
                    <a:pt x="271511" y="505129"/>
                  </a:lnTo>
                  <a:lnTo>
                    <a:pt x="270028" y="512584"/>
                  </a:lnTo>
                  <a:lnTo>
                    <a:pt x="269285" y="516312"/>
                  </a:lnTo>
                  <a:lnTo>
                    <a:pt x="264093" y="521904"/>
                  </a:lnTo>
                  <a:lnTo>
                    <a:pt x="261125" y="529360"/>
                  </a:lnTo>
                  <a:lnTo>
                    <a:pt x="258900" y="532156"/>
                  </a:lnTo>
                  <a:lnTo>
                    <a:pt x="256674" y="538680"/>
                  </a:lnTo>
                  <a:lnTo>
                    <a:pt x="254449" y="541476"/>
                  </a:lnTo>
                  <a:lnTo>
                    <a:pt x="252965" y="544272"/>
                  </a:lnTo>
                  <a:lnTo>
                    <a:pt x="252965" y="547067"/>
                  </a:lnTo>
                  <a:lnTo>
                    <a:pt x="256674" y="549863"/>
                  </a:lnTo>
                  <a:lnTo>
                    <a:pt x="255932" y="555456"/>
                  </a:lnTo>
                  <a:lnTo>
                    <a:pt x="252965" y="557319"/>
                  </a:lnTo>
                  <a:lnTo>
                    <a:pt x="248514" y="559184"/>
                  </a:lnTo>
                  <a:lnTo>
                    <a:pt x="247772" y="561047"/>
                  </a:lnTo>
                  <a:lnTo>
                    <a:pt x="247772" y="562911"/>
                  </a:lnTo>
                  <a:lnTo>
                    <a:pt x="244805" y="564775"/>
                  </a:lnTo>
                  <a:lnTo>
                    <a:pt x="241097" y="566639"/>
                  </a:lnTo>
                  <a:lnTo>
                    <a:pt x="238128" y="574095"/>
                  </a:lnTo>
                  <a:lnTo>
                    <a:pt x="235162" y="575958"/>
                  </a:lnTo>
                  <a:lnTo>
                    <a:pt x="232193" y="575027"/>
                  </a:lnTo>
                  <a:lnTo>
                    <a:pt x="230710" y="570367"/>
                  </a:lnTo>
                  <a:lnTo>
                    <a:pt x="235162" y="566639"/>
                  </a:lnTo>
                  <a:lnTo>
                    <a:pt x="235904" y="564775"/>
                  </a:lnTo>
                  <a:lnTo>
                    <a:pt x="230710" y="564775"/>
                  </a:lnTo>
                  <a:lnTo>
                    <a:pt x="226259" y="564775"/>
                  </a:lnTo>
                  <a:lnTo>
                    <a:pt x="222549" y="568503"/>
                  </a:lnTo>
                  <a:lnTo>
                    <a:pt x="221066" y="568503"/>
                  </a:lnTo>
                  <a:lnTo>
                    <a:pt x="218099" y="566639"/>
                  </a:lnTo>
                  <a:lnTo>
                    <a:pt x="220324" y="560115"/>
                  </a:lnTo>
                  <a:lnTo>
                    <a:pt x="219583" y="557319"/>
                  </a:lnTo>
                  <a:lnTo>
                    <a:pt x="217357" y="557319"/>
                  </a:lnTo>
                  <a:lnTo>
                    <a:pt x="215131" y="559184"/>
                  </a:lnTo>
                  <a:lnTo>
                    <a:pt x="213648" y="565707"/>
                  </a:lnTo>
                  <a:lnTo>
                    <a:pt x="209938" y="566639"/>
                  </a:lnTo>
                  <a:lnTo>
                    <a:pt x="208455" y="577823"/>
                  </a:lnTo>
                  <a:lnTo>
                    <a:pt x="207713" y="578755"/>
                  </a:lnTo>
                  <a:lnTo>
                    <a:pt x="204003" y="581551"/>
                  </a:lnTo>
                  <a:lnTo>
                    <a:pt x="202521" y="588074"/>
                  </a:lnTo>
                  <a:lnTo>
                    <a:pt x="201037" y="589007"/>
                  </a:lnTo>
                  <a:lnTo>
                    <a:pt x="198810" y="588074"/>
                  </a:lnTo>
                  <a:lnTo>
                    <a:pt x="198069" y="581551"/>
                  </a:lnTo>
                  <a:lnTo>
                    <a:pt x="189167" y="575958"/>
                  </a:lnTo>
                  <a:lnTo>
                    <a:pt x="189909" y="587142"/>
                  </a:lnTo>
                  <a:lnTo>
                    <a:pt x="187684" y="589938"/>
                  </a:lnTo>
                  <a:lnTo>
                    <a:pt x="183974" y="589938"/>
                  </a:lnTo>
                  <a:lnTo>
                    <a:pt x="180265" y="587142"/>
                  </a:lnTo>
                  <a:lnTo>
                    <a:pt x="178040" y="583414"/>
                  </a:lnTo>
                  <a:lnTo>
                    <a:pt x="173589" y="582483"/>
                  </a:lnTo>
                  <a:lnTo>
                    <a:pt x="171364" y="582483"/>
                  </a:lnTo>
                  <a:lnTo>
                    <a:pt x="166912" y="583414"/>
                  </a:lnTo>
                  <a:lnTo>
                    <a:pt x="163203" y="592734"/>
                  </a:lnTo>
                  <a:lnTo>
                    <a:pt x="160978" y="596462"/>
                  </a:lnTo>
                  <a:lnTo>
                    <a:pt x="163203" y="605782"/>
                  </a:lnTo>
                  <a:lnTo>
                    <a:pt x="160236" y="612306"/>
                  </a:lnTo>
                  <a:lnTo>
                    <a:pt x="158010" y="612306"/>
                  </a:lnTo>
                  <a:lnTo>
                    <a:pt x="155785" y="610442"/>
                  </a:lnTo>
                  <a:lnTo>
                    <a:pt x="155785" y="606714"/>
                  </a:lnTo>
                  <a:lnTo>
                    <a:pt x="153560" y="602986"/>
                  </a:lnTo>
                  <a:lnTo>
                    <a:pt x="153560" y="596462"/>
                  </a:lnTo>
                  <a:lnTo>
                    <a:pt x="154302" y="589938"/>
                  </a:lnTo>
                  <a:lnTo>
                    <a:pt x="152075" y="587142"/>
                  </a:lnTo>
                  <a:lnTo>
                    <a:pt x="148367" y="588074"/>
                  </a:lnTo>
                  <a:lnTo>
                    <a:pt x="142432" y="593666"/>
                  </a:lnTo>
                  <a:lnTo>
                    <a:pt x="141690" y="589007"/>
                  </a:lnTo>
                  <a:lnTo>
                    <a:pt x="140205" y="588074"/>
                  </a:lnTo>
                  <a:lnTo>
                    <a:pt x="136497" y="589007"/>
                  </a:lnTo>
                  <a:lnTo>
                    <a:pt x="129821" y="594598"/>
                  </a:lnTo>
                  <a:lnTo>
                    <a:pt x="123144" y="596462"/>
                  </a:lnTo>
                  <a:lnTo>
                    <a:pt x="117952" y="601122"/>
                  </a:lnTo>
                  <a:lnTo>
                    <a:pt x="112759" y="602986"/>
                  </a:lnTo>
                  <a:lnTo>
                    <a:pt x="111274" y="605782"/>
                  </a:lnTo>
                  <a:lnTo>
                    <a:pt x="110533" y="608578"/>
                  </a:lnTo>
                  <a:lnTo>
                    <a:pt x="106083" y="611374"/>
                  </a:lnTo>
                  <a:lnTo>
                    <a:pt x="104598" y="616034"/>
                  </a:lnTo>
                  <a:lnTo>
                    <a:pt x="102373" y="619761"/>
                  </a:lnTo>
                  <a:lnTo>
                    <a:pt x="106824" y="624421"/>
                  </a:lnTo>
                  <a:lnTo>
                    <a:pt x="110533" y="630945"/>
                  </a:lnTo>
                  <a:lnTo>
                    <a:pt x="109049" y="634673"/>
                  </a:lnTo>
                  <a:lnTo>
                    <a:pt x="104598" y="636537"/>
                  </a:lnTo>
                  <a:lnTo>
                    <a:pt x="97180" y="637469"/>
                  </a:lnTo>
                  <a:lnTo>
                    <a:pt x="92728" y="638401"/>
                  </a:lnTo>
                  <a:lnTo>
                    <a:pt x="89020" y="646788"/>
                  </a:lnTo>
                  <a:lnTo>
                    <a:pt x="89020" y="649584"/>
                  </a:lnTo>
                  <a:lnTo>
                    <a:pt x="90504" y="657040"/>
                  </a:lnTo>
                  <a:lnTo>
                    <a:pt x="89020" y="659836"/>
                  </a:lnTo>
                  <a:lnTo>
                    <a:pt x="85311" y="662633"/>
                  </a:lnTo>
                  <a:lnTo>
                    <a:pt x="81601" y="668224"/>
                  </a:lnTo>
                  <a:lnTo>
                    <a:pt x="78634" y="671952"/>
                  </a:lnTo>
                  <a:lnTo>
                    <a:pt x="73441" y="671952"/>
                  </a:lnTo>
                  <a:lnTo>
                    <a:pt x="69732" y="671952"/>
                  </a:lnTo>
                  <a:lnTo>
                    <a:pt x="65282" y="679408"/>
                  </a:lnTo>
                  <a:lnTo>
                    <a:pt x="60830" y="690591"/>
                  </a:lnTo>
                  <a:lnTo>
                    <a:pt x="58604" y="699911"/>
                  </a:lnTo>
                  <a:lnTo>
                    <a:pt x="54895" y="705503"/>
                  </a:lnTo>
                  <a:lnTo>
                    <a:pt x="53412" y="711095"/>
                  </a:lnTo>
                  <a:lnTo>
                    <a:pt x="52670" y="714823"/>
                  </a:lnTo>
                  <a:lnTo>
                    <a:pt x="48961" y="716686"/>
                  </a:lnTo>
                  <a:lnTo>
                    <a:pt x="43768" y="712959"/>
                  </a:lnTo>
                  <a:lnTo>
                    <a:pt x="43768" y="712959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8" name="pl1409">
              <a:extLst>
                <a:ext uri="{FF2B5EF4-FFF2-40B4-BE49-F238E27FC236}">
                  <a16:creationId xmlns:a16="http://schemas.microsoft.com/office/drawing/2014/main" id="{3F4A4698-B0BF-E247-8E92-0055C9501E4A}"/>
                </a:ext>
              </a:extLst>
            </p:cNvPr>
            <p:cNvSpPr/>
            <p:nvPr/>
          </p:nvSpPr>
          <p:spPr>
            <a:xfrm>
              <a:off x="6688082" y="3025107"/>
              <a:ext cx="574921" cy="295434"/>
            </a:xfrm>
            <a:custGeom>
              <a:avLst/>
              <a:gdLst/>
              <a:ahLst/>
              <a:cxnLst/>
              <a:rect l="0" t="0" r="0" b="0"/>
              <a:pathLst>
                <a:path w="574921" h="295434">
                  <a:moveTo>
                    <a:pt x="230710" y="66169"/>
                  </a:moveTo>
                  <a:lnTo>
                    <a:pt x="225517" y="61510"/>
                  </a:lnTo>
                  <a:lnTo>
                    <a:pt x="226259" y="55918"/>
                  </a:lnTo>
                  <a:lnTo>
                    <a:pt x="226259" y="54054"/>
                  </a:lnTo>
                  <a:lnTo>
                    <a:pt x="224775" y="52190"/>
                  </a:lnTo>
                  <a:lnTo>
                    <a:pt x="221808" y="50326"/>
                  </a:lnTo>
                  <a:lnTo>
                    <a:pt x="221066" y="47530"/>
                  </a:lnTo>
                  <a:lnTo>
                    <a:pt x="221808" y="42870"/>
                  </a:lnTo>
                  <a:lnTo>
                    <a:pt x="223292" y="41006"/>
                  </a:lnTo>
                  <a:lnTo>
                    <a:pt x="222550" y="38210"/>
                  </a:lnTo>
                  <a:lnTo>
                    <a:pt x="221066" y="38210"/>
                  </a:lnTo>
                  <a:lnTo>
                    <a:pt x="217357" y="38210"/>
                  </a:lnTo>
                  <a:lnTo>
                    <a:pt x="215131" y="37278"/>
                  </a:lnTo>
                  <a:lnTo>
                    <a:pt x="212905" y="34482"/>
                  </a:lnTo>
                  <a:lnTo>
                    <a:pt x="211423" y="30755"/>
                  </a:lnTo>
                  <a:lnTo>
                    <a:pt x="212165" y="29823"/>
                  </a:lnTo>
                  <a:lnTo>
                    <a:pt x="215131" y="26095"/>
                  </a:lnTo>
                  <a:lnTo>
                    <a:pt x="215873" y="24231"/>
                  </a:lnTo>
                  <a:lnTo>
                    <a:pt x="212905" y="20503"/>
                  </a:lnTo>
                  <a:lnTo>
                    <a:pt x="210681" y="19571"/>
                  </a:lnTo>
                  <a:lnTo>
                    <a:pt x="207712" y="19571"/>
                  </a:lnTo>
                  <a:lnTo>
                    <a:pt x="206230" y="22367"/>
                  </a:lnTo>
                  <a:lnTo>
                    <a:pt x="203261" y="22367"/>
                  </a:lnTo>
                  <a:lnTo>
                    <a:pt x="200295" y="21435"/>
                  </a:lnTo>
                  <a:lnTo>
                    <a:pt x="192877" y="21435"/>
                  </a:lnTo>
                  <a:lnTo>
                    <a:pt x="188425" y="18639"/>
                  </a:lnTo>
                  <a:lnTo>
                    <a:pt x="179523" y="11183"/>
                  </a:lnTo>
                  <a:lnTo>
                    <a:pt x="176556" y="9319"/>
                  </a:lnTo>
                  <a:lnTo>
                    <a:pt x="169137" y="8387"/>
                  </a:lnTo>
                  <a:lnTo>
                    <a:pt x="164686" y="10251"/>
                  </a:lnTo>
                  <a:lnTo>
                    <a:pt x="162461" y="13047"/>
                  </a:lnTo>
                  <a:lnTo>
                    <a:pt x="160977" y="15843"/>
                  </a:lnTo>
                  <a:lnTo>
                    <a:pt x="158011" y="17707"/>
                  </a:lnTo>
                  <a:lnTo>
                    <a:pt x="155042" y="17707"/>
                  </a:lnTo>
                  <a:lnTo>
                    <a:pt x="152076" y="16775"/>
                  </a:lnTo>
                  <a:lnTo>
                    <a:pt x="148367" y="15843"/>
                  </a:lnTo>
                  <a:lnTo>
                    <a:pt x="142432" y="19571"/>
                  </a:lnTo>
                  <a:lnTo>
                    <a:pt x="138722" y="17707"/>
                  </a:lnTo>
                  <a:lnTo>
                    <a:pt x="137239" y="17707"/>
                  </a:lnTo>
                  <a:lnTo>
                    <a:pt x="135755" y="19571"/>
                  </a:lnTo>
                  <a:lnTo>
                    <a:pt x="136497" y="22367"/>
                  </a:lnTo>
                  <a:lnTo>
                    <a:pt x="137981" y="24231"/>
                  </a:lnTo>
                  <a:lnTo>
                    <a:pt x="136497" y="26095"/>
                  </a:lnTo>
                  <a:lnTo>
                    <a:pt x="134272" y="27027"/>
                  </a:lnTo>
                  <a:lnTo>
                    <a:pt x="134272" y="29823"/>
                  </a:lnTo>
                  <a:lnTo>
                    <a:pt x="132046" y="31687"/>
                  </a:lnTo>
                  <a:lnTo>
                    <a:pt x="132046" y="33550"/>
                  </a:lnTo>
                  <a:lnTo>
                    <a:pt x="131304" y="34482"/>
                  </a:lnTo>
                  <a:lnTo>
                    <a:pt x="129079" y="36346"/>
                  </a:lnTo>
                  <a:lnTo>
                    <a:pt x="123144" y="34482"/>
                  </a:lnTo>
                  <a:lnTo>
                    <a:pt x="114984" y="33550"/>
                  </a:lnTo>
                  <a:lnTo>
                    <a:pt x="109791" y="31687"/>
                  </a:lnTo>
                  <a:lnTo>
                    <a:pt x="103114" y="29823"/>
                  </a:lnTo>
                  <a:lnTo>
                    <a:pt x="97921" y="26095"/>
                  </a:lnTo>
                  <a:lnTo>
                    <a:pt x="95696" y="24231"/>
                  </a:lnTo>
                  <a:lnTo>
                    <a:pt x="97179" y="19571"/>
                  </a:lnTo>
                  <a:lnTo>
                    <a:pt x="97179" y="16775"/>
                  </a:lnTo>
                  <a:lnTo>
                    <a:pt x="94955" y="15843"/>
                  </a:lnTo>
                  <a:lnTo>
                    <a:pt x="93471" y="16775"/>
                  </a:lnTo>
                  <a:lnTo>
                    <a:pt x="89762" y="19571"/>
                  </a:lnTo>
                  <a:lnTo>
                    <a:pt x="88278" y="24231"/>
                  </a:lnTo>
                  <a:lnTo>
                    <a:pt x="87536" y="27959"/>
                  </a:lnTo>
                  <a:lnTo>
                    <a:pt x="84569" y="28891"/>
                  </a:lnTo>
                  <a:lnTo>
                    <a:pt x="81602" y="31687"/>
                  </a:lnTo>
                  <a:lnTo>
                    <a:pt x="75667" y="39142"/>
                  </a:lnTo>
                  <a:lnTo>
                    <a:pt x="69732" y="46598"/>
                  </a:lnTo>
                  <a:lnTo>
                    <a:pt x="66765" y="47530"/>
                  </a:lnTo>
                  <a:lnTo>
                    <a:pt x="62314" y="45666"/>
                  </a:lnTo>
                  <a:lnTo>
                    <a:pt x="57863" y="42870"/>
                  </a:lnTo>
                  <a:lnTo>
                    <a:pt x="56379" y="42870"/>
                  </a:lnTo>
                  <a:lnTo>
                    <a:pt x="52671" y="42870"/>
                  </a:lnTo>
                  <a:lnTo>
                    <a:pt x="51186" y="44734"/>
                  </a:lnTo>
                  <a:lnTo>
                    <a:pt x="48219" y="49394"/>
                  </a:lnTo>
                  <a:lnTo>
                    <a:pt x="45993" y="52190"/>
                  </a:lnTo>
                  <a:lnTo>
                    <a:pt x="36350" y="57782"/>
                  </a:lnTo>
                  <a:lnTo>
                    <a:pt x="31898" y="60578"/>
                  </a:lnTo>
                  <a:lnTo>
                    <a:pt x="29673" y="63374"/>
                  </a:lnTo>
                  <a:lnTo>
                    <a:pt x="27447" y="66169"/>
                  </a:lnTo>
                  <a:lnTo>
                    <a:pt x="25222" y="68033"/>
                  </a:lnTo>
                  <a:lnTo>
                    <a:pt x="21512" y="68965"/>
                  </a:lnTo>
                  <a:lnTo>
                    <a:pt x="17062" y="71761"/>
                  </a:lnTo>
                  <a:lnTo>
                    <a:pt x="12611" y="75489"/>
                  </a:lnTo>
                  <a:lnTo>
                    <a:pt x="5192" y="82013"/>
                  </a:lnTo>
                  <a:lnTo>
                    <a:pt x="741" y="85741"/>
                  </a:lnTo>
                  <a:lnTo>
                    <a:pt x="0" y="1863"/>
                  </a:lnTo>
                  <a:lnTo>
                    <a:pt x="12611" y="0"/>
                  </a:lnTo>
                  <a:lnTo>
                    <a:pt x="75667" y="931"/>
                  </a:lnTo>
                  <a:lnTo>
                    <a:pt x="90503" y="931"/>
                  </a:lnTo>
                  <a:lnTo>
                    <a:pt x="144657" y="931"/>
                  </a:lnTo>
                  <a:lnTo>
                    <a:pt x="151333" y="1863"/>
                  </a:lnTo>
                  <a:lnTo>
                    <a:pt x="181749" y="1863"/>
                  </a:lnTo>
                  <a:lnTo>
                    <a:pt x="262608" y="931"/>
                  </a:lnTo>
                  <a:lnTo>
                    <a:pt x="265576" y="931"/>
                  </a:lnTo>
                  <a:lnTo>
                    <a:pt x="293766" y="931"/>
                  </a:lnTo>
                  <a:lnTo>
                    <a:pt x="322698" y="931"/>
                  </a:lnTo>
                  <a:lnTo>
                    <a:pt x="350145" y="931"/>
                  </a:lnTo>
                  <a:lnTo>
                    <a:pt x="379076" y="931"/>
                  </a:lnTo>
                  <a:lnTo>
                    <a:pt x="422103" y="931"/>
                  </a:lnTo>
                  <a:lnTo>
                    <a:pt x="439165" y="931"/>
                  </a:lnTo>
                  <a:lnTo>
                    <a:pt x="478482" y="931"/>
                  </a:lnTo>
                  <a:lnTo>
                    <a:pt x="481450" y="59646"/>
                  </a:lnTo>
                  <a:lnTo>
                    <a:pt x="482192" y="71761"/>
                  </a:lnTo>
                  <a:lnTo>
                    <a:pt x="482933" y="81081"/>
                  </a:lnTo>
                  <a:lnTo>
                    <a:pt x="484417" y="97856"/>
                  </a:lnTo>
                  <a:lnTo>
                    <a:pt x="487385" y="147251"/>
                  </a:lnTo>
                  <a:lnTo>
                    <a:pt x="488868" y="176142"/>
                  </a:lnTo>
                  <a:lnTo>
                    <a:pt x="491093" y="191054"/>
                  </a:lnTo>
                  <a:lnTo>
                    <a:pt x="492577" y="206897"/>
                  </a:lnTo>
                  <a:lnTo>
                    <a:pt x="537087" y="207830"/>
                  </a:lnTo>
                  <a:lnTo>
                    <a:pt x="574921" y="207830"/>
                  </a:lnTo>
                  <a:lnTo>
                    <a:pt x="574921" y="212489"/>
                  </a:lnTo>
                  <a:lnTo>
                    <a:pt x="572695" y="216217"/>
                  </a:lnTo>
                  <a:lnTo>
                    <a:pt x="570469" y="219013"/>
                  </a:lnTo>
                  <a:lnTo>
                    <a:pt x="570469" y="222741"/>
                  </a:lnTo>
                  <a:lnTo>
                    <a:pt x="571211" y="228332"/>
                  </a:lnTo>
                  <a:lnTo>
                    <a:pt x="570469" y="231129"/>
                  </a:lnTo>
                  <a:lnTo>
                    <a:pt x="568987" y="235788"/>
                  </a:lnTo>
                  <a:lnTo>
                    <a:pt x="562309" y="249768"/>
                  </a:lnTo>
                  <a:lnTo>
                    <a:pt x="560083" y="261883"/>
                  </a:lnTo>
                  <a:lnTo>
                    <a:pt x="556374" y="270272"/>
                  </a:lnTo>
                  <a:lnTo>
                    <a:pt x="554149" y="277728"/>
                  </a:lnTo>
                  <a:lnTo>
                    <a:pt x="546731" y="275863"/>
                  </a:lnTo>
                  <a:lnTo>
                    <a:pt x="550439" y="271204"/>
                  </a:lnTo>
                  <a:lnTo>
                    <a:pt x="552666" y="265611"/>
                  </a:lnTo>
                  <a:lnTo>
                    <a:pt x="553408" y="262816"/>
                  </a:lnTo>
                  <a:lnTo>
                    <a:pt x="554891" y="257224"/>
                  </a:lnTo>
                  <a:lnTo>
                    <a:pt x="557859" y="249768"/>
                  </a:lnTo>
                  <a:lnTo>
                    <a:pt x="557859" y="246040"/>
                  </a:lnTo>
                  <a:lnTo>
                    <a:pt x="556374" y="244176"/>
                  </a:lnTo>
                  <a:lnTo>
                    <a:pt x="553408" y="243244"/>
                  </a:lnTo>
                  <a:lnTo>
                    <a:pt x="551182" y="244176"/>
                  </a:lnTo>
                  <a:lnTo>
                    <a:pt x="550439" y="246972"/>
                  </a:lnTo>
                  <a:lnTo>
                    <a:pt x="547473" y="251632"/>
                  </a:lnTo>
                  <a:lnTo>
                    <a:pt x="545989" y="257224"/>
                  </a:lnTo>
                  <a:lnTo>
                    <a:pt x="545248" y="263748"/>
                  </a:lnTo>
                  <a:lnTo>
                    <a:pt x="543763" y="264680"/>
                  </a:lnTo>
                  <a:lnTo>
                    <a:pt x="539313" y="266544"/>
                  </a:lnTo>
                  <a:lnTo>
                    <a:pt x="535604" y="277728"/>
                  </a:lnTo>
                  <a:lnTo>
                    <a:pt x="502220" y="282387"/>
                  </a:lnTo>
                  <a:lnTo>
                    <a:pt x="499254" y="287979"/>
                  </a:lnTo>
                  <a:lnTo>
                    <a:pt x="497028" y="287979"/>
                  </a:lnTo>
                  <a:lnTo>
                    <a:pt x="492577" y="287979"/>
                  </a:lnTo>
                  <a:lnTo>
                    <a:pt x="488126" y="287047"/>
                  </a:lnTo>
                  <a:lnTo>
                    <a:pt x="486643" y="290775"/>
                  </a:lnTo>
                  <a:lnTo>
                    <a:pt x="482192" y="288911"/>
                  </a:lnTo>
                  <a:lnTo>
                    <a:pt x="479965" y="288911"/>
                  </a:lnTo>
                  <a:lnTo>
                    <a:pt x="477741" y="289843"/>
                  </a:lnTo>
                  <a:lnTo>
                    <a:pt x="475515" y="294503"/>
                  </a:lnTo>
                  <a:lnTo>
                    <a:pt x="473289" y="295434"/>
                  </a:lnTo>
                  <a:lnTo>
                    <a:pt x="471064" y="294503"/>
                  </a:lnTo>
                  <a:lnTo>
                    <a:pt x="471064" y="289843"/>
                  </a:lnTo>
                  <a:lnTo>
                    <a:pt x="470322" y="288911"/>
                  </a:lnTo>
                  <a:lnTo>
                    <a:pt x="466613" y="287979"/>
                  </a:lnTo>
                  <a:lnTo>
                    <a:pt x="467355" y="283319"/>
                  </a:lnTo>
                  <a:lnTo>
                    <a:pt x="468838" y="280523"/>
                  </a:lnTo>
                  <a:lnTo>
                    <a:pt x="471806" y="279591"/>
                  </a:lnTo>
                  <a:lnTo>
                    <a:pt x="476999" y="277728"/>
                  </a:lnTo>
                  <a:lnTo>
                    <a:pt x="482192" y="273067"/>
                  </a:lnTo>
                  <a:lnTo>
                    <a:pt x="482192" y="271204"/>
                  </a:lnTo>
                  <a:lnTo>
                    <a:pt x="481450" y="270272"/>
                  </a:lnTo>
                  <a:lnTo>
                    <a:pt x="471806" y="272135"/>
                  </a:lnTo>
                  <a:lnTo>
                    <a:pt x="469580" y="271204"/>
                  </a:lnTo>
                  <a:lnTo>
                    <a:pt x="468097" y="270272"/>
                  </a:lnTo>
                  <a:lnTo>
                    <a:pt x="471806" y="263748"/>
                  </a:lnTo>
                  <a:lnTo>
                    <a:pt x="479223" y="261883"/>
                  </a:lnTo>
                  <a:lnTo>
                    <a:pt x="481450" y="260020"/>
                  </a:lnTo>
                  <a:lnTo>
                    <a:pt x="480708" y="259088"/>
                  </a:lnTo>
                  <a:lnTo>
                    <a:pt x="478482" y="257224"/>
                  </a:lnTo>
                  <a:lnTo>
                    <a:pt x="475515" y="257224"/>
                  </a:lnTo>
                  <a:lnTo>
                    <a:pt x="469580" y="260020"/>
                  </a:lnTo>
                  <a:lnTo>
                    <a:pt x="466613" y="259088"/>
                  </a:lnTo>
                  <a:lnTo>
                    <a:pt x="460678" y="260952"/>
                  </a:lnTo>
                  <a:lnTo>
                    <a:pt x="459936" y="260020"/>
                  </a:lnTo>
                  <a:lnTo>
                    <a:pt x="459936" y="259088"/>
                  </a:lnTo>
                  <a:lnTo>
                    <a:pt x="461420" y="253496"/>
                  </a:lnTo>
                  <a:lnTo>
                    <a:pt x="464387" y="249768"/>
                  </a:lnTo>
                  <a:lnTo>
                    <a:pt x="471064" y="247904"/>
                  </a:lnTo>
                  <a:lnTo>
                    <a:pt x="473289" y="245108"/>
                  </a:lnTo>
                  <a:lnTo>
                    <a:pt x="473289" y="243244"/>
                  </a:lnTo>
                  <a:lnTo>
                    <a:pt x="471064" y="242312"/>
                  </a:lnTo>
                  <a:lnTo>
                    <a:pt x="468097" y="244176"/>
                  </a:lnTo>
                  <a:lnTo>
                    <a:pt x="464387" y="243244"/>
                  </a:lnTo>
                  <a:lnTo>
                    <a:pt x="464387" y="240448"/>
                  </a:lnTo>
                  <a:lnTo>
                    <a:pt x="465871" y="234857"/>
                  </a:lnTo>
                  <a:lnTo>
                    <a:pt x="466613" y="231129"/>
                  </a:lnTo>
                  <a:lnTo>
                    <a:pt x="465871" y="228332"/>
                  </a:lnTo>
                  <a:lnTo>
                    <a:pt x="464387" y="229264"/>
                  </a:lnTo>
                  <a:lnTo>
                    <a:pt x="462162" y="231129"/>
                  </a:lnTo>
                  <a:lnTo>
                    <a:pt x="460678" y="234857"/>
                  </a:lnTo>
                  <a:lnTo>
                    <a:pt x="460678" y="241381"/>
                  </a:lnTo>
                  <a:lnTo>
                    <a:pt x="458453" y="243244"/>
                  </a:lnTo>
                  <a:lnTo>
                    <a:pt x="456969" y="242312"/>
                  </a:lnTo>
                  <a:lnTo>
                    <a:pt x="451777" y="234857"/>
                  </a:lnTo>
                  <a:lnTo>
                    <a:pt x="451777" y="232992"/>
                  </a:lnTo>
                  <a:lnTo>
                    <a:pt x="454743" y="229264"/>
                  </a:lnTo>
                  <a:lnTo>
                    <a:pt x="453260" y="227401"/>
                  </a:lnTo>
                  <a:lnTo>
                    <a:pt x="451777" y="227401"/>
                  </a:lnTo>
                  <a:lnTo>
                    <a:pt x="448067" y="231129"/>
                  </a:lnTo>
                  <a:lnTo>
                    <a:pt x="447325" y="232992"/>
                  </a:lnTo>
                  <a:lnTo>
                    <a:pt x="447325" y="235788"/>
                  </a:lnTo>
                  <a:lnTo>
                    <a:pt x="446584" y="238584"/>
                  </a:lnTo>
                  <a:lnTo>
                    <a:pt x="446584" y="242312"/>
                  </a:lnTo>
                  <a:lnTo>
                    <a:pt x="445842" y="244176"/>
                  </a:lnTo>
                  <a:lnTo>
                    <a:pt x="443616" y="243244"/>
                  </a:lnTo>
                  <a:lnTo>
                    <a:pt x="440649" y="240448"/>
                  </a:lnTo>
                  <a:lnTo>
                    <a:pt x="436198" y="236720"/>
                  </a:lnTo>
                  <a:lnTo>
                    <a:pt x="433230" y="233925"/>
                  </a:lnTo>
                  <a:lnTo>
                    <a:pt x="431746" y="229264"/>
                  </a:lnTo>
                  <a:lnTo>
                    <a:pt x="428038" y="225537"/>
                  </a:lnTo>
                  <a:lnTo>
                    <a:pt x="425811" y="223673"/>
                  </a:lnTo>
                  <a:lnTo>
                    <a:pt x="420618" y="223673"/>
                  </a:lnTo>
                  <a:lnTo>
                    <a:pt x="418394" y="222741"/>
                  </a:lnTo>
                  <a:lnTo>
                    <a:pt x="413201" y="210625"/>
                  </a:lnTo>
                  <a:lnTo>
                    <a:pt x="413201" y="207830"/>
                  </a:lnTo>
                  <a:lnTo>
                    <a:pt x="419136" y="203169"/>
                  </a:lnTo>
                  <a:lnTo>
                    <a:pt x="420618" y="196646"/>
                  </a:lnTo>
                  <a:lnTo>
                    <a:pt x="428038" y="196646"/>
                  </a:lnTo>
                  <a:lnTo>
                    <a:pt x="430263" y="195713"/>
                  </a:lnTo>
                  <a:lnTo>
                    <a:pt x="430263" y="194782"/>
                  </a:lnTo>
                  <a:lnTo>
                    <a:pt x="425070" y="191054"/>
                  </a:lnTo>
                  <a:lnTo>
                    <a:pt x="422103" y="191054"/>
                  </a:lnTo>
                  <a:lnTo>
                    <a:pt x="418394" y="193850"/>
                  </a:lnTo>
                  <a:lnTo>
                    <a:pt x="416168" y="189190"/>
                  </a:lnTo>
                  <a:lnTo>
                    <a:pt x="416168" y="185462"/>
                  </a:lnTo>
                  <a:lnTo>
                    <a:pt x="418394" y="181734"/>
                  </a:lnTo>
                  <a:lnTo>
                    <a:pt x="420618" y="180802"/>
                  </a:lnTo>
                  <a:lnTo>
                    <a:pt x="425070" y="181734"/>
                  </a:lnTo>
                  <a:lnTo>
                    <a:pt x="431005" y="181734"/>
                  </a:lnTo>
                  <a:lnTo>
                    <a:pt x="435456" y="184530"/>
                  </a:lnTo>
                  <a:lnTo>
                    <a:pt x="439165" y="188258"/>
                  </a:lnTo>
                  <a:lnTo>
                    <a:pt x="445099" y="189190"/>
                  </a:lnTo>
                  <a:lnTo>
                    <a:pt x="445842" y="188258"/>
                  </a:lnTo>
                  <a:lnTo>
                    <a:pt x="445099" y="184530"/>
                  </a:lnTo>
                  <a:lnTo>
                    <a:pt x="442132" y="181734"/>
                  </a:lnTo>
                  <a:lnTo>
                    <a:pt x="436939" y="179870"/>
                  </a:lnTo>
                  <a:lnTo>
                    <a:pt x="433230" y="176142"/>
                  </a:lnTo>
                  <a:lnTo>
                    <a:pt x="433230" y="173346"/>
                  </a:lnTo>
                  <a:lnTo>
                    <a:pt x="435456" y="171482"/>
                  </a:lnTo>
                  <a:lnTo>
                    <a:pt x="437681" y="164958"/>
                  </a:lnTo>
                  <a:lnTo>
                    <a:pt x="437681" y="163095"/>
                  </a:lnTo>
                  <a:lnTo>
                    <a:pt x="435456" y="163095"/>
                  </a:lnTo>
                  <a:lnTo>
                    <a:pt x="431005" y="165890"/>
                  </a:lnTo>
                  <a:lnTo>
                    <a:pt x="428780" y="169618"/>
                  </a:lnTo>
                  <a:lnTo>
                    <a:pt x="426553" y="170551"/>
                  </a:lnTo>
                  <a:lnTo>
                    <a:pt x="424329" y="170551"/>
                  </a:lnTo>
                  <a:lnTo>
                    <a:pt x="422845" y="164958"/>
                  </a:lnTo>
                  <a:lnTo>
                    <a:pt x="420618" y="163095"/>
                  </a:lnTo>
                  <a:lnTo>
                    <a:pt x="416910" y="163095"/>
                  </a:lnTo>
                  <a:lnTo>
                    <a:pt x="413943" y="162162"/>
                  </a:lnTo>
                  <a:lnTo>
                    <a:pt x="412459" y="162162"/>
                  </a:lnTo>
                  <a:lnTo>
                    <a:pt x="408750" y="163095"/>
                  </a:lnTo>
                  <a:lnTo>
                    <a:pt x="408750" y="160299"/>
                  </a:lnTo>
                  <a:lnTo>
                    <a:pt x="411717" y="155639"/>
                  </a:lnTo>
                  <a:lnTo>
                    <a:pt x="413201" y="149115"/>
                  </a:lnTo>
                  <a:lnTo>
                    <a:pt x="416168" y="146319"/>
                  </a:lnTo>
                  <a:lnTo>
                    <a:pt x="417652" y="146319"/>
                  </a:lnTo>
                  <a:lnTo>
                    <a:pt x="419878" y="146319"/>
                  </a:lnTo>
                  <a:lnTo>
                    <a:pt x="424329" y="152843"/>
                  </a:lnTo>
                  <a:lnTo>
                    <a:pt x="426553" y="155639"/>
                  </a:lnTo>
                  <a:lnTo>
                    <a:pt x="428780" y="155639"/>
                  </a:lnTo>
                  <a:lnTo>
                    <a:pt x="430263" y="150979"/>
                  </a:lnTo>
                  <a:lnTo>
                    <a:pt x="428780" y="147251"/>
                  </a:lnTo>
                  <a:lnTo>
                    <a:pt x="431005" y="143523"/>
                  </a:lnTo>
                  <a:lnTo>
                    <a:pt x="428038" y="140727"/>
                  </a:lnTo>
                  <a:lnTo>
                    <a:pt x="425811" y="139795"/>
                  </a:lnTo>
                  <a:lnTo>
                    <a:pt x="426553" y="132339"/>
                  </a:lnTo>
                  <a:lnTo>
                    <a:pt x="424329" y="129543"/>
                  </a:lnTo>
                  <a:lnTo>
                    <a:pt x="425070" y="127680"/>
                  </a:lnTo>
                  <a:lnTo>
                    <a:pt x="425811" y="124884"/>
                  </a:lnTo>
                  <a:lnTo>
                    <a:pt x="431005" y="123020"/>
                  </a:lnTo>
                  <a:lnTo>
                    <a:pt x="431746" y="121156"/>
                  </a:lnTo>
                  <a:lnTo>
                    <a:pt x="432488" y="119292"/>
                  </a:lnTo>
                  <a:lnTo>
                    <a:pt x="430263" y="115564"/>
                  </a:lnTo>
                  <a:lnTo>
                    <a:pt x="431005" y="112768"/>
                  </a:lnTo>
                  <a:lnTo>
                    <a:pt x="433973" y="107176"/>
                  </a:lnTo>
                  <a:lnTo>
                    <a:pt x="436198" y="106244"/>
                  </a:lnTo>
                  <a:lnTo>
                    <a:pt x="437681" y="104381"/>
                  </a:lnTo>
                  <a:lnTo>
                    <a:pt x="437681" y="101584"/>
                  </a:lnTo>
                  <a:lnTo>
                    <a:pt x="433973" y="99720"/>
                  </a:lnTo>
                  <a:lnTo>
                    <a:pt x="432488" y="99720"/>
                  </a:lnTo>
                  <a:lnTo>
                    <a:pt x="426553" y="102516"/>
                  </a:lnTo>
                  <a:lnTo>
                    <a:pt x="425811" y="107176"/>
                  </a:lnTo>
                  <a:lnTo>
                    <a:pt x="424329" y="109040"/>
                  </a:lnTo>
                  <a:lnTo>
                    <a:pt x="422845" y="109040"/>
                  </a:lnTo>
                  <a:lnTo>
                    <a:pt x="422103" y="100653"/>
                  </a:lnTo>
                  <a:lnTo>
                    <a:pt x="418394" y="95993"/>
                  </a:lnTo>
                  <a:lnTo>
                    <a:pt x="418394" y="93197"/>
                  </a:lnTo>
                  <a:lnTo>
                    <a:pt x="421360" y="84809"/>
                  </a:lnTo>
                  <a:lnTo>
                    <a:pt x="426553" y="76421"/>
                  </a:lnTo>
                  <a:lnTo>
                    <a:pt x="431005" y="72693"/>
                  </a:lnTo>
                  <a:lnTo>
                    <a:pt x="431005" y="69897"/>
                  </a:lnTo>
                  <a:lnTo>
                    <a:pt x="431005" y="67101"/>
                  </a:lnTo>
                  <a:lnTo>
                    <a:pt x="436198" y="68033"/>
                  </a:lnTo>
                  <a:lnTo>
                    <a:pt x="437681" y="66169"/>
                  </a:lnTo>
                  <a:lnTo>
                    <a:pt x="438423" y="65237"/>
                  </a:lnTo>
                  <a:lnTo>
                    <a:pt x="436939" y="62442"/>
                  </a:lnTo>
                  <a:lnTo>
                    <a:pt x="439165" y="60578"/>
                  </a:lnTo>
                  <a:lnTo>
                    <a:pt x="452518" y="62442"/>
                  </a:lnTo>
                  <a:lnTo>
                    <a:pt x="455485" y="61510"/>
                  </a:lnTo>
                  <a:lnTo>
                    <a:pt x="457712" y="60578"/>
                  </a:lnTo>
                  <a:lnTo>
                    <a:pt x="457712" y="57782"/>
                  </a:lnTo>
                  <a:lnTo>
                    <a:pt x="450292" y="55918"/>
                  </a:lnTo>
                  <a:lnTo>
                    <a:pt x="451777" y="50326"/>
                  </a:lnTo>
                  <a:lnTo>
                    <a:pt x="456969" y="48462"/>
                  </a:lnTo>
                  <a:lnTo>
                    <a:pt x="459936" y="44734"/>
                  </a:lnTo>
                  <a:lnTo>
                    <a:pt x="465129" y="45666"/>
                  </a:lnTo>
                  <a:lnTo>
                    <a:pt x="465871" y="45666"/>
                  </a:lnTo>
                  <a:lnTo>
                    <a:pt x="466613" y="44734"/>
                  </a:lnTo>
                  <a:lnTo>
                    <a:pt x="465129" y="42870"/>
                  </a:lnTo>
                  <a:lnTo>
                    <a:pt x="465871" y="39142"/>
                  </a:lnTo>
                  <a:lnTo>
                    <a:pt x="468838" y="36346"/>
                  </a:lnTo>
                  <a:lnTo>
                    <a:pt x="468097" y="35414"/>
                  </a:lnTo>
                  <a:lnTo>
                    <a:pt x="462904" y="34482"/>
                  </a:lnTo>
                  <a:lnTo>
                    <a:pt x="455485" y="41006"/>
                  </a:lnTo>
                  <a:lnTo>
                    <a:pt x="453260" y="42870"/>
                  </a:lnTo>
                  <a:lnTo>
                    <a:pt x="452518" y="40074"/>
                  </a:lnTo>
                  <a:lnTo>
                    <a:pt x="454743" y="35414"/>
                  </a:lnTo>
                  <a:lnTo>
                    <a:pt x="456969" y="28891"/>
                  </a:lnTo>
                  <a:lnTo>
                    <a:pt x="456969" y="25163"/>
                  </a:lnTo>
                  <a:lnTo>
                    <a:pt x="452518" y="27959"/>
                  </a:lnTo>
                  <a:lnTo>
                    <a:pt x="448809" y="29823"/>
                  </a:lnTo>
                  <a:lnTo>
                    <a:pt x="445842" y="27027"/>
                  </a:lnTo>
                  <a:lnTo>
                    <a:pt x="443616" y="27959"/>
                  </a:lnTo>
                  <a:lnTo>
                    <a:pt x="441391" y="29823"/>
                  </a:lnTo>
                  <a:lnTo>
                    <a:pt x="438423" y="35414"/>
                  </a:lnTo>
                  <a:lnTo>
                    <a:pt x="435456" y="37278"/>
                  </a:lnTo>
                  <a:lnTo>
                    <a:pt x="434714" y="39142"/>
                  </a:lnTo>
                  <a:lnTo>
                    <a:pt x="437681" y="43802"/>
                  </a:lnTo>
                  <a:lnTo>
                    <a:pt x="438423" y="46598"/>
                  </a:lnTo>
                  <a:lnTo>
                    <a:pt x="437681" y="50326"/>
                  </a:lnTo>
                  <a:lnTo>
                    <a:pt x="434714" y="54054"/>
                  </a:lnTo>
                  <a:lnTo>
                    <a:pt x="431746" y="54986"/>
                  </a:lnTo>
                  <a:lnTo>
                    <a:pt x="428038" y="54054"/>
                  </a:lnTo>
                  <a:lnTo>
                    <a:pt x="425811" y="54054"/>
                  </a:lnTo>
                  <a:lnTo>
                    <a:pt x="425811" y="58714"/>
                  </a:lnTo>
                  <a:lnTo>
                    <a:pt x="425070" y="60578"/>
                  </a:lnTo>
                  <a:lnTo>
                    <a:pt x="422103" y="61510"/>
                  </a:lnTo>
                  <a:lnTo>
                    <a:pt x="419878" y="58714"/>
                  </a:lnTo>
                  <a:lnTo>
                    <a:pt x="418394" y="57782"/>
                  </a:lnTo>
                  <a:lnTo>
                    <a:pt x="416910" y="58714"/>
                  </a:lnTo>
                  <a:lnTo>
                    <a:pt x="416910" y="60578"/>
                  </a:lnTo>
                  <a:lnTo>
                    <a:pt x="417652" y="65237"/>
                  </a:lnTo>
                  <a:lnTo>
                    <a:pt x="416910" y="66169"/>
                  </a:lnTo>
                  <a:lnTo>
                    <a:pt x="416168" y="67101"/>
                  </a:lnTo>
                  <a:lnTo>
                    <a:pt x="413201" y="66169"/>
                  </a:lnTo>
                  <a:lnTo>
                    <a:pt x="412459" y="65237"/>
                  </a:lnTo>
                  <a:lnTo>
                    <a:pt x="411717" y="59646"/>
                  </a:lnTo>
                  <a:lnTo>
                    <a:pt x="409492" y="58714"/>
                  </a:lnTo>
                  <a:lnTo>
                    <a:pt x="407266" y="59646"/>
                  </a:lnTo>
                  <a:lnTo>
                    <a:pt x="405782" y="60578"/>
                  </a:lnTo>
                  <a:lnTo>
                    <a:pt x="405041" y="63374"/>
                  </a:lnTo>
                  <a:lnTo>
                    <a:pt x="405782" y="66169"/>
                  </a:lnTo>
                  <a:lnTo>
                    <a:pt x="407266" y="68965"/>
                  </a:lnTo>
                  <a:lnTo>
                    <a:pt x="402815" y="68033"/>
                  </a:lnTo>
                  <a:lnTo>
                    <a:pt x="400590" y="68033"/>
                  </a:lnTo>
                  <a:lnTo>
                    <a:pt x="399107" y="68965"/>
                  </a:lnTo>
                  <a:lnTo>
                    <a:pt x="399107" y="71761"/>
                  </a:lnTo>
                  <a:lnTo>
                    <a:pt x="401331" y="74557"/>
                  </a:lnTo>
                  <a:lnTo>
                    <a:pt x="400590" y="77353"/>
                  </a:lnTo>
                  <a:lnTo>
                    <a:pt x="398364" y="77353"/>
                  </a:lnTo>
                  <a:lnTo>
                    <a:pt x="394655" y="76421"/>
                  </a:lnTo>
                  <a:lnTo>
                    <a:pt x="393172" y="77353"/>
                  </a:lnTo>
                  <a:lnTo>
                    <a:pt x="396138" y="82945"/>
                  </a:lnTo>
                  <a:lnTo>
                    <a:pt x="396138" y="84809"/>
                  </a:lnTo>
                  <a:lnTo>
                    <a:pt x="393913" y="85741"/>
                  </a:lnTo>
                  <a:lnTo>
                    <a:pt x="388720" y="82945"/>
                  </a:lnTo>
                  <a:lnTo>
                    <a:pt x="385753" y="82945"/>
                  </a:lnTo>
                  <a:lnTo>
                    <a:pt x="382786" y="78285"/>
                  </a:lnTo>
                  <a:lnTo>
                    <a:pt x="380560" y="76421"/>
                  </a:lnTo>
                  <a:lnTo>
                    <a:pt x="376851" y="75489"/>
                  </a:lnTo>
                  <a:lnTo>
                    <a:pt x="374625" y="75489"/>
                  </a:lnTo>
                  <a:lnTo>
                    <a:pt x="373141" y="76421"/>
                  </a:lnTo>
                  <a:lnTo>
                    <a:pt x="372400" y="78285"/>
                  </a:lnTo>
                  <a:lnTo>
                    <a:pt x="374625" y="79217"/>
                  </a:lnTo>
                  <a:lnTo>
                    <a:pt x="376851" y="81081"/>
                  </a:lnTo>
                  <a:lnTo>
                    <a:pt x="376851" y="84809"/>
                  </a:lnTo>
                  <a:lnTo>
                    <a:pt x="382786" y="86673"/>
                  </a:lnTo>
                  <a:lnTo>
                    <a:pt x="384269" y="94129"/>
                  </a:lnTo>
                  <a:lnTo>
                    <a:pt x="388720" y="95993"/>
                  </a:lnTo>
                  <a:lnTo>
                    <a:pt x="390204" y="99720"/>
                  </a:lnTo>
                  <a:lnTo>
                    <a:pt x="395397" y="100653"/>
                  </a:lnTo>
                  <a:lnTo>
                    <a:pt x="397622" y="103448"/>
                  </a:lnTo>
                  <a:lnTo>
                    <a:pt x="396880" y="107176"/>
                  </a:lnTo>
                  <a:lnTo>
                    <a:pt x="394655" y="109040"/>
                  </a:lnTo>
                  <a:lnTo>
                    <a:pt x="387979" y="104381"/>
                  </a:lnTo>
                  <a:lnTo>
                    <a:pt x="386494" y="106244"/>
                  </a:lnTo>
                  <a:lnTo>
                    <a:pt x="387979" y="109972"/>
                  </a:lnTo>
                  <a:lnTo>
                    <a:pt x="390946" y="113700"/>
                  </a:lnTo>
                  <a:lnTo>
                    <a:pt x="396138" y="114632"/>
                  </a:lnTo>
                  <a:lnTo>
                    <a:pt x="397622" y="115564"/>
                  </a:lnTo>
                  <a:lnTo>
                    <a:pt x="397622" y="121156"/>
                  </a:lnTo>
                  <a:lnTo>
                    <a:pt x="395397" y="123020"/>
                  </a:lnTo>
                  <a:lnTo>
                    <a:pt x="390204" y="121156"/>
                  </a:lnTo>
                  <a:lnTo>
                    <a:pt x="388720" y="120224"/>
                  </a:lnTo>
                  <a:lnTo>
                    <a:pt x="386494" y="121156"/>
                  </a:lnTo>
                  <a:lnTo>
                    <a:pt x="390946" y="127680"/>
                  </a:lnTo>
                  <a:lnTo>
                    <a:pt x="392429" y="132339"/>
                  </a:lnTo>
                  <a:lnTo>
                    <a:pt x="391687" y="135135"/>
                  </a:lnTo>
                  <a:lnTo>
                    <a:pt x="390204" y="135135"/>
                  </a:lnTo>
                  <a:lnTo>
                    <a:pt x="385753" y="130476"/>
                  </a:lnTo>
                  <a:lnTo>
                    <a:pt x="384269" y="130476"/>
                  </a:lnTo>
                  <a:lnTo>
                    <a:pt x="382044" y="132339"/>
                  </a:lnTo>
                  <a:lnTo>
                    <a:pt x="383527" y="135135"/>
                  </a:lnTo>
                  <a:lnTo>
                    <a:pt x="383527" y="137932"/>
                  </a:lnTo>
                  <a:lnTo>
                    <a:pt x="381303" y="141659"/>
                  </a:lnTo>
                  <a:lnTo>
                    <a:pt x="379076" y="143523"/>
                  </a:lnTo>
                  <a:lnTo>
                    <a:pt x="379076" y="146319"/>
                  </a:lnTo>
                  <a:lnTo>
                    <a:pt x="385753" y="146319"/>
                  </a:lnTo>
                  <a:lnTo>
                    <a:pt x="386494" y="147251"/>
                  </a:lnTo>
                  <a:lnTo>
                    <a:pt x="385753" y="151911"/>
                  </a:lnTo>
                  <a:lnTo>
                    <a:pt x="382786" y="152843"/>
                  </a:lnTo>
                  <a:lnTo>
                    <a:pt x="380560" y="155639"/>
                  </a:lnTo>
                  <a:lnTo>
                    <a:pt x="378334" y="158435"/>
                  </a:lnTo>
                  <a:lnTo>
                    <a:pt x="379076" y="160299"/>
                  </a:lnTo>
                  <a:lnTo>
                    <a:pt x="381303" y="163095"/>
                  </a:lnTo>
                  <a:lnTo>
                    <a:pt x="382044" y="165890"/>
                  </a:lnTo>
                  <a:lnTo>
                    <a:pt x="382786" y="168686"/>
                  </a:lnTo>
                  <a:lnTo>
                    <a:pt x="382786" y="173346"/>
                  </a:lnTo>
                  <a:lnTo>
                    <a:pt x="382044" y="180802"/>
                  </a:lnTo>
                  <a:lnTo>
                    <a:pt x="384269" y="183598"/>
                  </a:lnTo>
                  <a:lnTo>
                    <a:pt x="382786" y="189190"/>
                  </a:lnTo>
                  <a:lnTo>
                    <a:pt x="382786" y="193850"/>
                  </a:lnTo>
                  <a:lnTo>
                    <a:pt x="385753" y="198509"/>
                  </a:lnTo>
                  <a:lnTo>
                    <a:pt x="387979" y="204102"/>
                  </a:lnTo>
                  <a:lnTo>
                    <a:pt x="392429" y="210625"/>
                  </a:lnTo>
                  <a:lnTo>
                    <a:pt x="398364" y="217149"/>
                  </a:lnTo>
                  <a:lnTo>
                    <a:pt x="402073" y="221809"/>
                  </a:lnTo>
                  <a:lnTo>
                    <a:pt x="402073" y="223673"/>
                  </a:lnTo>
                  <a:lnTo>
                    <a:pt x="400590" y="229264"/>
                  </a:lnTo>
                  <a:lnTo>
                    <a:pt x="397622" y="229264"/>
                  </a:lnTo>
                  <a:lnTo>
                    <a:pt x="393913" y="228332"/>
                  </a:lnTo>
                  <a:lnTo>
                    <a:pt x="390946" y="226469"/>
                  </a:lnTo>
                  <a:lnTo>
                    <a:pt x="390204" y="221809"/>
                  </a:lnTo>
                  <a:lnTo>
                    <a:pt x="382786" y="215285"/>
                  </a:lnTo>
                  <a:lnTo>
                    <a:pt x="380560" y="212489"/>
                  </a:lnTo>
                  <a:lnTo>
                    <a:pt x="377593" y="212489"/>
                  </a:lnTo>
                  <a:lnTo>
                    <a:pt x="373883" y="210625"/>
                  </a:lnTo>
                  <a:lnTo>
                    <a:pt x="371659" y="207830"/>
                  </a:lnTo>
                  <a:lnTo>
                    <a:pt x="370175" y="204102"/>
                  </a:lnTo>
                  <a:lnTo>
                    <a:pt x="367206" y="203169"/>
                  </a:lnTo>
                  <a:lnTo>
                    <a:pt x="364982" y="203169"/>
                  </a:lnTo>
                  <a:lnTo>
                    <a:pt x="364982" y="205033"/>
                  </a:lnTo>
                  <a:lnTo>
                    <a:pt x="364240" y="207830"/>
                  </a:lnTo>
                  <a:lnTo>
                    <a:pt x="367206" y="212489"/>
                  </a:lnTo>
                  <a:lnTo>
                    <a:pt x="379818" y="222741"/>
                  </a:lnTo>
                  <a:lnTo>
                    <a:pt x="384269" y="226469"/>
                  </a:lnTo>
                  <a:lnTo>
                    <a:pt x="387237" y="232060"/>
                  </a:lnTo>
                  <a:lnTo>
                    <a:pt x="390204" y="233925"/>
                  </a:lnTo>
                  <a:lnTo>
                    <a:pt x="393913" y="233925"/>
                  </a:lnTo>
                  <a:lnTo>
                    <a:pt x="398364" y="232992"/>
                  </a:lnTo>
                  <a:lnTo>
                    <a:pt x="401331" y="233925"/>
                  </a:lnTo>
                  <a:lnTo>
                    <a:pt x="402815" y="235788"/>
                  </a:lnTo>
                  <a:lnTo>
                    <a:pt x="402815" y="237653"/>
                  </a:lnTo>
                  <a:lnTo>
                    <a:pt x="400590" y="240448"/>
                  </a:lnTo>
                  <a:lnTo>
                    <a:pt x="400590" y="244176"/>
                  </a:lnTo>
                  <a:lnTo>
                    <a:pt x="401331" y="249768"/>
                  </a:lnTo>
                  <a:lnTo>
                    <a:pt x="405041" y="254428"/>
                  </a:lnTo>
                  <a:lnTo>
                    <a:pt x="408750" y="259088"/>
                  </a:lnTo>
                  <a:lnTo>
                    <a:pt x="408750" y="260952"/>
                  </a:lnTo>
                  <a:lnTo>
                    <a:pt x="407266" y="263748"/>
                  </a:lnTo>
                  <a:lnTo>
                    <a:pt x="408750" y="268408"/>
                  </a:lnTo>
                  <a:lnTo>
                    <a:pt x="409492" y="271204"/>
                  </a:lnTo>
                  <a:lnTo>
                    <a:pt x="408750" y="274000"/>
                  </a:lnTo>
                  <a:lnTo>
                    <a:pt x="408008" y="274000"/>
                  </a:lnTo>
                  <a:lnTo>
                    <a:pt x="404299" y="273067"/>
                  </a:lnTo>
                  <a:lnTo>
                    <a:pt x="402815" y="269339"/>
                  </a:lnTo>
                  <a:lnTo>
                    <a:pt x="401331" y="264680"/>
                  </a:lnTo>
                  <a:lnTo>
                    <a:pt x="396880" y="263748"/>
                  </a:lnTo>
                  <a:lnTo>
                    <a:pt x="395397" y="259088"/>
                  </a:lnTo>
                  <a:lnTo>
                    <a:pt x="396138" y="253496"/>
                  </a:lnTo>
                  <a:lnTo>
                    <a:pt x="396138" y="251632"/>
                  </a:lnTo>
                  <a:lnTo>
                    <a:pt x="393172" y="249768"/>
                  </a:lnTo>
                  <a:lnTo>
                    <a:pt x="391687" y="249768"/>
                  </a:lnTo>
                  <a:lnTo>
                    <a:pt x="390204" y="256292"/>
                  </a:lnTo>
                  <a:lnTo>
                    <a:pt x="390204" y="259088"/>
                  </a:lnTo>
                  <a:lnTo>
                    <a:pt x="387979" y="259088"/>
                  </a:lnTo>
                  <a:lnTo>
                    <a:pt x="385753" y="256292"/>
                  </a:lnTo>
                  <a:lnTo>
                    <a:pt x="381303" y="259088"/>
                  </a:lnTo>
                  <a:lnTo>
                    <a:pt x="379076" y="256292"/>
                  </a:lnTo>
                  <a:lnTo>
                    <a:pt x="379076" y="252564"/>
                  </a:lnTo>
                  <a:lnTo>
                    <a:pt x="375368" y="249768"/>
                  </a:lnTo>
                  <a:lnTo>
                    <a:pt x="372400" y="247904"/>
                  </a:lnTo>
                  <a:lnTo>
                    <a:pt x="367948" y="246972"/>
                  </a:lnTo>
                  <a:lnTo>
                    <a:pt x="365724" y="246040"/>
                  </a:lnTo>
                  <a:lnTo>
                    <a:pt x="364982" y="243244"/>
                  </a:lnTo>
                  <a:lnTo>
                    <a:pt x="358305" y="238584"/>
                  </a:lnTo>
                  <a:lnTo>
                    <a:pt x="356821" y="238584"/>
                  </a:lnTo>
                  <a:lnTo>
                    <a:pt x="355338" y="244176"/>
                  </a:lnTo>
                  <a:lnTo>
                    <a:pt x="353112" y="246040"/>
                  </a:lnTo>
                  <a:lnTo>
                    <a:pt x="350145" y="246040"/>
                  </a:lnTo>
                  <a:lnTo>
                    <a:pt x="348661" y="241381"/>
                  </a:lnTo>
                  <a:lnTo>
                    <a:pt x="345695" y="236720"/>
                  </a:lnTo>
                  <a:lnTo>
                    <a:pt x="344952" y="232060"/>
                  </a:lnTo>
                  <a:lnTo>
                    <a:pt x="341985" y="226469"/>
                  </a:lnTo>
                  <a:lnTo>
                    <a:pt x="341243" y="225537"/>
                  </a:lnTo>
                  <a:lnTo>
                    <a:pt x="339017" y="226469"/>
                  </a:lnTo>
                  <a:lnTo>
                    <a:pt x="339017" y="227401"/>
                  </a:lnTo>
                  <a:lnTo>
                    <a:pt x="339017" y="231129"/>
                  </a:lnTo>
                  <a:lnTo>
                    <a:pt x="341243" y="235788"/>
                  </a:lnTo>
                  <a:lnTo>
                    <a:pt x="341243" y="238584"/>
                  </a:lnTo>
                  <a:lnTo>
                    <a:pt x="339017" y="240448"/>
                  </a:lnTo>
                  <a:lnTo>
                    <a:pt x="336050" y="237653"/>
                  </a:lnTo>
                  <a:lnTo>
                    <a:pt x="333083" y="236720"/>
                  </a:lnTo>
                  <a:lnTo>
                    <a:pt x="332341" y="231129"/>
                  </a:lnTo>
                  <a:lnTo>
                    <a:pt x="326406" y="227401"/>
                  </a:lnTo>
                  <a:lnTo>
                    <a:pt x="326406" y="219945"/>
                  </a:lnTo>
                  <a:lnTo>
                    <a:pt x="321956" y="209693"/>
                  </a:lnTo>
                  <a:lnTo>
                    <a:pt x="319729" y="208761"/>
                  </a:lnTo>
                  <a:lnTo>
                    <a:pt x="317505" y="208761"/>
                  </a:lnTo>
                  <a:lnTo>
                    <a:pt x="316021" y="212489"/>
                  </a:lnTo>
                  <a:lnTo>
                    <a:pt x="314536" y="214353"/>
                  </a:lnTo>
                  <a:lnTo>
                    <a:pt x="312312" y="216217"/>
                  </a:lnTo>
                  <a:lnTo>
                    <a:pt x="313795" y="219945"/>
                  </a:lnTo>
                  <a:lnTo>
                    <a:pt x="308602" y="223673"/>
                  </a:lnTo>
                  <a:lnTo>
                    <a:pt x="304151" y="223673"/>
                  </a:lnTo>
                  <a:lnTo>
                    <a:pt x="294507" y="228332"/>
                  </a:lnTo>
                  <a:lnTo>
                    <a:pt x="290798" y="229264"/>
                  </a:lnTo>
                  <a:lnTo>
                    <a:pt x="288573" y="229264"/>
                  </a:lnTo>
                  <a:lnTo>
                    <a:pt x="286347" y="226469"/>
                  </a:lnTo>
                  <a:lnTo>
                    <a:pt x="282638" y="221809"/>
                  </a:lnTo>
                  <a:lnTo>
                    <a:pt x="281155" y="216217"/>
                  </a:lnTo>
                  <a:lnTo>
                    <a:pt x="281155" y="212489"/>
                  </a:lnTo>
                  <a:lnTo>
                    <a:pt x="281155" y="205033"/>
                  </a:lnTo>
                  <a:lnTo>
                    <a:pt x="282638" y="200374"/>
                  </a:lnTo>
                  <a:lnTo>
                    <a:pt x="285605" y="195713"/>
                  </a:lnTo>
                  <a:lnTo>
                    <a:pt x="287090" y="193850"/>
                  </a:lnTo>
                  <a:lnTo>
                    <a:pt x="289315" y="187326"/>
                  </a:lnTo>
                  <a:lnTo>
                    <a:pt x="291540" y="184530"/>
                  </a:lnTo>
                  <a:lnTo>
                    <a:pt x="293766" y="183598"/>
                  </a:lnTo>
                  <a:lnTo>
                    <a:pt x="300442" y="180802"/>
                  </a:lnTo>
                  <a:lnTo>
                    <a:pt x="303409" y="178007"/>
                  </a:lnTo>
                  <a:lnTo>
                    <a:pt x="304151" y="173346"/>
                  </a:lnTo>
                  <a:lnTo>
                    <a:pt x="305635" y="171482"/>
                  </a:lnTo>
                  <a:lnTo>
                    <a:pt x="311570" y="168686"/>
                  </a:lnTo>
                  <a:lnTo>
                    <a:pt x="313054" y="167755"/>
                  </a:lnTo>
                  <a:lnTo>
                    <a:pt x="316021" y="164958"/>
                  </a:lnTo>
                  <a:lnTo>
                    <a:pt x="316021" y="162162"/>
                  </a:lnTo>
                  <a:lnTo>
                    <a:pt x="315278" y="155639"/>
                  </a:lnTo>
                  <a:lnTo>
                    <a:pt x="316763" y="150979"/>
                  </a:lnTo>
                  <a:lnTo>
                    <a:pt x="332341" y="136999"/>
                  </a:lnTo>
                  <a:lnTo>
                    <a:pt x="321213" y="123952"/>
                  </a:lnTo>
                  <a:lnTo>
                    <a:pt x="315278" y="120224"/>
                  </a:lnTo>
                  <a:lnTo>
                    <a:pt x="305635" y="128612"/>
                  </a:lnTo>
                  <a:lnTo>
                    <a:pt x="299700" y="124884"/>
                  </a:lnTo>
                  <a:lnTo>
                    <a:pt x="294507" y="123952"/>
                  </a:lnTo>
                  <a:lnTo>
                    <a:pt x="290798" y="122088"/>
                  </a:lnTo>
                  <a:lnTo>
                    <a:pt x="289315" y="119292"/>
                  </a:lnTo>
                  <a:lnTo>
                    <a:pt x="286347" y="113700"/>
                  </a:lnTo>
                  <a:lnTo>
                    <a:pt x="278187" y="109972"/>
                  </a:lnTo>
                  <a:lnTo>
                    <a:pt x="267801" y="109040"/>
                  </a:lnTo>
                  <a:lnTo>
                    <a:pt x="261124" y="104381"/>
                  </a:lnTo>
                  <a:lnTo>
                    <a:pt x="255931" y="100653"/>
                  </a:lnTo>
                  <a:lnTo>
                    <a:pt x="252965" y="96925"/>
                  </a:lnTo>
                  <a:lnTo>
                    <a:pt x="252965" y="94129"/>
                  </a:lnTo>
                  <a:lnTo>
                    <a:pt x="254449" y="91333"/>
                  </a:lnTo>
                  <a:lnTo>
                    <a:pt x="258158" y="87605"/>
                  </a:lnTo>
                  <a:lnTo>
                    <a:pt x="262608" y="83877"/>
                  </a:lnTo>
                  <a:lnTo>
                    <a:pt x="263351" y="82013"/>
                  </a:lnTo>
                  <a:lnTo>
                    <a:pt x="261866" y="79217"/>
                  </a:lnTo>
                  <a:lnTo>
                    <a:pt x="258900" y="78285"/>
                  </a:lnTo>
                  <a:lnTo>
                    <a:pt x="254449" y="75489"/>
                  </a:lnTo>
                  <a:lnTo>
                    <a:pt x="251481" y="74557"/>
                  </a:lnTo>
                  <a:lnTo>
                    <a:pt x="244063" y="68965"/>
                  </a:lnTo>
                  <a:lnTo>
                    <a:pt x="240354" y="68965"/>
                  </a:lnTo>
                  <a:lnTo>
                    <a:pt x="234419" y="67101"/>
                  </a:lnTo>
                  <a:lnTo>
                    <a:pt x="230710" y="66169"/>
                  </a:lnTo>
                  <a:lnTo>
                    <a:pt x="230710" y="66169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29" name="pl1410">
              <a:extLst>
                <a:ext uri="{FF2B5EF4-FFF2-40B4-BE49-F238E27FC236}">
                  <a16:creationId xmlns:a16="http://schemas.microsoft.com/office/drawing/2014/main" id="{1B5D56D4-19BA-B044-883D-19C6A2D18C7F}"/>
                </a:ext>
              </a:extLst>
            </p:cNvPr>
            <p:cNvSpPr/>
            <p:nvPr/>
          </p:nvSpPr>
          <p:spPr>
            <a:xfrm>
              <a:off x="7810477" y="2741787"/>
              <a:ext cx="48960" cy="27959"/>
            </a:xfrm>
            <a:custGeom>
              <a:avLst/>
              <a:gdLst/>
              <a:ahLst/>
              <a:cxnLst/>
              <a:rect l="0" t="0" r="0" b="0"/>
              <a:pathLst>
                <a:path w="48960" h="27959">
                  <a:moveTo>
                    <a:pt x="48960" y="12116"/>
                  </a:moveTo>
                  <a:lnTo>
                    <a:pt x="48219" y="13979"/>
                  </a:lnTo>
                  <a:lnTo>
                    <a:pt x="48219" y="16775"/>
                  </a:lnTo>
                  <a:lnTo>
                    <a:pt x="46735" y="19571"/>
                  </a:lnTo>
                  <a:lnTo>
                    <a:pt x="41542" y="19571"/>
                  </a:lnTo>
                  <a:lnTo>
                    <a:pt x="34123" y="21435"/>
                  </a:lnTo>
                  <a:lnTo>
                    <a:pt x="27448" y="21435"/>
                  </a:lnTo>
                  <a:lnTo>
                    <a:pt x="19287" y="21435"/>
                  </a:lnTo>
                  <a:lnTo>
                    <a:pt x="15578" y="22367"/>
                  </a:lnTo>
                  <a:lnTo>
                    <a:pt x="11869" y="22367"/>
                  </a:lnTo>
                  <a:lnTo>
                    <a:pt x="11127" y="24231"/>
                  </a:lnTo>
                  <a:lnTo>
                    <a:pt x="6676" y="27027"/>
                  </a:lnTo>
                  <a:lnTo>
                    <a:pt x="3709" y="27959"/>
                  </a:lnTo>
                  <a:lnTo>
                    <a:pt x="1483" y="27027"/>
                  </a:lnTo>
                  <a:lnTo>
                    <a:pt x="0" y="24231"/>
                  </a:lnTo>
                  <a:lnTo>
                    <a:pt x="0" y="21435"/>
                  </a:lnTo>
                  <a:lnTo>
                    <a:pt x="741" y="19571"/>
                  </a:lnTo>
                  <a:lnTo>
                    <a:pt x="2966" y="20503"/>
                  </a:lnTo>
                  <a:lnTo>
                    <a:pt x="6676" y="21435"/>
                  </a:lnTo>
                  <a:lnTo>
                    <a:pt x="11127" y="16775"/>
                  </a:lnTo>
                  <a:lnTo>
                    <a:pt x="17062" y="7455"/>
                  </a:lnTo>
                  <a:lnTo>
                    <a:pt x="24479" y="932"/>
                  </a:lnTo>
                  <a:lnTo>
                    <a:pt x="27448" y="0"/>
                  </a:lnTo>
                  <a:lnTo>
                    <a:pt x="28190" y="932"/>
                  </a:lnTo>
                  <a:lnTo>
                    <a:pt x="27448" y="4660"/>
                  </a:lnTo>
                  <a:lnTo>
                    <a:pt x="28190" y="4660"/>
                  </a:lnTo>
                  <a:lnTo>
                    <a:pt x="30414" y="4660"/>
                  </a:lnTo>
                  <a:lnTo>
                    <a:pt x="34123" y="3727"/>
                  </a:lnTo>
                  <a:lnTo>
                    <a:pt x="36349" y="5592"/>
                  </a:lnTo>
                  <a:lnTo>
                    <a:pt x="36349" y="12116"/>
                  </a:lnTo>
                  <a:lnTo>
                    <a:pt x="38575" y="13979"/>
                  </a:lnTo>
                  <a:lnTo>
                    <a:pt x="43026" y="13979"/>
                  </a:lnTo>
                  <a:lnTo>
                    <a:pt x="44509" y="12116"/>
                  </a:lnTo>
                  <a:lnTo>
                    <a:pt x="46735" y="9320"/>
                  </a:lnTo>
                  <a:lnTo>
                    <a:pt x="48219" y="9320"/>
                  </a:lnTo>
                  <a:lnTo>
                    <a:pt x="48960" y="12116"/>
                  </a:lnTo>
                  <a:lnTo>
                    <a:pt x="48960" y="12116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0" name="pl1411">
              <a:extLst>
                <a:ext uri="{FF2B5EF4-FFF2-40B4-BE49-F238E27FC236}">
                  <a16:creationId xmlns:a16="http://schemas.microsoft.com/office/drawing/2014/main" id="{D73176E1-EDC1-1440-8EFE-D83CED88C87A}"/>
                </a:ext>
              </a:extLst>
            </p:cNvPr>
            <p:cNvSpPr/>
            <p:nvPr/>
          </p:nvSpPr>
          <p:spPr>
            <a:xfrm>
              <a:off x="7464041" y="2514386"/>
              <a:ext cx="460677" cy="223673"/>
            </a:xfrm>
            <a:custGeom>
              <a:avLst/>
              <a:gdLst/>
              <a:ahLst/>
              <a:cxnLst/>
              <a:rect l="0" t="0" r="0" b="0"/>
              <a:pathLst>
                <a:path w="460677" h="223673">
                  <a:moveTo>
                    <a:pt x="741" y="134203"/>
                  </a:moveTo>
                  <a:lnTo>
                    <a:pt x="0" y="126748"/>
                  </a:lnTo>
                  <a:lnTo>
                    <a:pt x="3709" y="113700"/>
                  </a:lnTo>
                  <a:lnTo>
                    <a:pt x="11127" y="89469"/>
                  </a:lnTo>
                  <a:lnTo>
                    <a:pt x="16320" y="68033"/>
                  </a:lnTo>
                  <a:lnTo>
                    <a:pt x="20028" y="58714"/>
                  </a:lnTo>
                  <a:lnTo>
                    <a:pt x="24479" y="44734"/>
                  </a:lnTo>
                  <a:lnTo>
                    <a:pt x="29672" y="27959"/>
                  </a:lnTo>
                  <a:lnTo>
                    <a:pt x="28931" y="21435"/>
                  </a:lnTo>
                  <a:lnTo>
                    <a:pt x="61571" y="22367"/>
                  </a:lnTo>
                  <a:lnTo>
                    <a:pt x="74925" y="22367"/>
                  </a:lnTo>
                  <a:lnTo>
                    <a:pt x="133530" y="23299"/>
                  </a:lnTo>
                  <a:lnTo>
                    <a:pt x="158010" y="24231"/>
                  </a:lnTo>
                  <a:lnTo>
                    <a:pt x="203261" y="26095"/>
                  </a:lnTo>
                  <a:lnTo>
                    <a:pt x="207712" y="26095"/>
                  </a:lnTo>
                  <a:lnTo>
                    <a:pt x="227742" y="27959"/>
                  </a:lnTo>
                  <a:lnTo>
                    <a:pt x="279671" y="28891"/>
                  </a:lnTo>
                  <a:lnTo>
                    <a:pt x="284121" y="28891"/>
                  </a:lnTo>
                  <a:lnTo>
                    <a:pt x="287831" y="26095"/>
                  </a:lnTo>
                  <a:lnTo>
                    <a:pt x="290055" y="24231"/>
                  </a:lnTo>
                  <a:lnTo>
                    <a:pt x="293766" y="23299"/>
                  </a:lnTo>
                  <a:lnTo>
                    <a:pt x="295990" y="23299"/>
                  </a:lnTo>
                  <a:lnTo>
                    <a:pt x="298959" y="22367"/>
                  </a:lnTo>
                  <a:lnTo>
                    <a:pt x="298959" y="18639"/>
                  </a:lnTo>
                  <a:lnTo>
                    <a:pt x="298959" y="13979"/>
                  </a:lnTo>
                  <a:lnTo>
                    <a:pt x="301183" y="11183"/>
                  </a:lnTo>
                  <a:lnTo>
                    <a:pt x="305634" y="10251"/>
                  </a:lnTo>
                  <a:lnTo>
                    <a:pt x="313053" y="11183"/>
                  </a:lnTo>
                  <a:lnTo>
                    <a:pt x="315279" y="10251"/>
                  </a:lnTo>
                  <a:lnTo>
                    <a:pt x="318987" y="2795"/>
                  </a:lnTo>
                  <a:lnTo>
                    <a:pt x="322697" y="931"/>
                  </a:lnTo>
                  <a:lnTo>
                    <a:pt x="336050" y="0"/>
                  </a:lnTo>
                  <a:lnTo>
                    <a:pt x="339017" y="0"/>
                  </a:lnTo>
                  <a:lnTo>
                    <a:pt x="344952" y="2795"/>
                  </a:lnTo>
                  <a:lnTo>
                    <a:pt x="344210" y="9319"/>
                  </a:lnTo>
                  <a:lnTo>
                    <a:pt x="342726" y="10251"/>
                  </a:lnTo>
                  <a:lnTo>
                    <a:pt x="342726" y="13047"/>
                  </a:lnTo>
                  <a:lnTo>
                    <a:pt x="345694" y="18639"/>
                  </a:lnTo>
                  <a:lnTo>
                    <a:pt x="347919" y="25163"/>
                  </a:lnTo>
                  <a:lnTo>
                    <a:pt x="347178" y="28891"/>
                  </a:lnTo>
                  <a:lnTo>
                    <a:pt x="352371" y="30755"/>
                  </a:lnTo>
                  <a:lnTo>
                    <a:pt x="353853" y="31687"/>
                  </a:lnTo>
                  <a:lnTo>
                    <a:pt x="353853" y="37278"/>
                  </a:lnTo>
                  <a:lnTo>
                    <a:pt x="360530" y="38210"/>
                  </a:lnTo>
                  <a:lnTo>
                    <a:pt x="362756" y="41006"/>
                  </a:lnTo>
                  <a:lnTo>
                    <a:pt x="363498" y="46598"/>
                  </a:lnTo>
                  <a:lnTo>
                    <a:pt x="361272" y="49394"/>
                  </a:lnTo>
                  <a:lnTo>
                    <a:pt x="355337" y="51258"/>
                  </a:lnTo>
                  <a:lnTo>
                    <a:pt x="344210" y="52190"/>
                  </a:lnTo>
                  <a:lnTo>
                    <a:pt x="340501" y="54054"/>
                  </a:lnTo>
                  <a:lnTo>
                    <a:pt x="339017" y="56850"/>
                  </a:lnTo>
                  <a:lnTo>
                    <a:pt x="339759" y="58714"/>
                  </a:lnTo>
                  <a:lnTo>
                    <a:pt x="342726" y="60578"/>
                  </a:lnTo>
                  <a:lnTo>
                    <a:pt x="342726" y="61510"/>
                  </a:lnTo>
                  <a:lnTo>
                    <a:pt x="341243" y="65237"/>
                  </a:lnTo>
                  <a:lnTo>
                    <a:pt x="332341" y="68033"/>
                  </a:lnTo>
                  <a:lnTo>
                    <a:pt x="327890" y="68965"/>
                  </a:lnTo>
                  <a:lnTo>
                    <a:pt x="324922" y="71761"/>
                  </a:lnTo>
                  <a:lnTo>
                    <a:pt x="324180" y="74557"/>
                  </a:lnTo>
                  <a:lnTo>
                    <a:pt x="323439" y="77353"/>
                  </a:lnTo>
                  <a:lnTo>
                    <a:pt x="324180" y="81081"/>
                  </a:lnTo>
                  <a:lnTo>
                    <a:pt x="321214" y="80149"/>
                  </a:lnTo>
                  <a:lnTo>
                    <a:pt x="318246" y="81081"/>
                  </a:lnTo>
                  <a:lnTo>
                    <a:pt x="318246" y="83877"/>
                  </a:lnTo>
                  <a:lnTo>
                    <a:pt x="318246" y="85741"/>
                  </a:lnTo>
                  <a:lnTo>
                    <a:pt x="318987" y="87605"/>
                  </a:lnTo>
                  <a:lnTo>
                    <a:pt x="318246" y="91333"/>
                  </a:lnTo>
                  <a:lnTo>
                    <a:pt x="318987" y="93197"/>
                  </a:lnTo>
                  <a:lnTo>
                    <a:pt x="319729" y="96925"/>
                  </a:lnTo>
                  <a:lnTo>
                    <a:pt x="321214" y="99720"/>
                  </a:lnTo>
                  <a:lnTo>
                    <a:pt x="325664" y="103448"/>
                  </a:lnTo>
                  <a:lnTo>
                    <a:pt x="329373" y="105312"/>
                  </a:lnTo>
                  <a:lnTo>
                    <a:pt x="333824" y="104380"/>
                  </a:lnTo>
                  <a:lnTo>
                    <a:pt x="335308" y="102516"/>
                  </a:lnTo>
                  <a:lnTo>
                    <a:pt x="336050" y="100652"/>
                  </a:lnTo>
                  <a:lnTo>
                    <a:pt x="337533" y="95061"/>
                  </a:lnTo>
                  <a:lnTo>
                    <a:pt x="340501" y="98788"/>
                  </a:lnTo>
                  <a:lnTo>
                    <a:pt x="344210" y="101584"/>
                  </a:lnTo>
                  <a:lnTo>
                    <a:pt x="351629" y="103448"/>
                  </a:lnTo>
                  <a:lnTo>
                    <a:pt x="359046" y="109040"/>
                  </a:lnTo>
                  <a:lnTo>
                    <a:pt x="359788" y="112768"/>
                  </a:lnTo>
                  <a:lnTo>
                    <a:pt x="359046" y="117428"/>
                  </a:lnTo>
                  <a:lnTo>
                    <a:pt x="360530" y="120224"/>
                  </a:lnTo>
                  <a:lnTo>
                    <a:pt x="367949" y="123952"/>
                  </a:lnTo>
                  <a:lnTo>
                    <a:pt x="370174" y="126748"/>
                  </a:lnTo>
                  <a:lnTo>
                    <a:pt x="370916" y="136068"/>
                  </a:lnTo>
                  <a:lnTo>
                    <a:pt x="373884" y="137931"/>
                  </a:lnTo>
                  <a:lnTo>
                    <a:pt x="373884" y="140727"/>
                  </a:lnTo>
                  <a:lnTo>
                    <a:pt x="373141" y="140727"/>
                  </a:lnTo>
                  <a:lnTo>
                    <a:pt x="370174" y="140727"/>
                  </a:lnTo>
                  <a:lnTo>
                    <a:pt x="369432" y="137931"/>
                  </a:lnTo>
                  <a:lnTo>
                    <a:pt x="366465" y="136999"/>
                  </a:lnTo>
                  <a:lnTo>
                    <a:pt x="364981" y="136999"/>
                  </a:lnTo>
                  <a:lnTo>
                    <a:pt x="362756" y="142591"/>
                  </a:lnTo>
                  <a:lnTo>
                    <a:pt x="364239" y="146319"/>
                  </a:lnTo>
                  <a:lnTo>
                    <a:pt x="367949" y="150047"/>
                  </a:lnTo>
                  <a:lnTo>
                    <a:pt x="370174" y="150979"/>
                  </a:lnTo>
                  <a:lnTo>
                    <a:pt x="375367" y="150979"/>
                  </a:lnTo>
                  <a:lnTo>
                    <a:pt x="380560" y="152843"/>
                  </a:lnTo>
                  <a:lnTo>
                    <a:pt x="382043" y="157503"/>
                  </a:lnTo>
                  <a:lnTo>
                    <a:pt x="382785" y="170550"/>
                  </a:lnTo>
                  <a:lnTo>
                    <a:pt x="384269" y="175210"/>
                  </a:lnTo>
                  <a:lnTo>
                    <a:pt x="387236" y="178006"/>
                  </a:lnTo>
                  <a:lnTo>
                    <a:pt x="391687" y="181734"/>
                  </a:lnTo>
                  <a:lnTo>
                    <a:pt x="400590" y="185462"/>
                  </a:lnTo>
                  <a:lnTo>
                    <a:pt x="410234" y="187326"/>
                  </a:lnTo>
                  <a:lnTo>
                    <a:pt x="420619" y="184530"/>
                  </a:lnTo>
                  <a:lnTo>
                    <a:pt x="431004" y="180802"/>
                  </a:lnTo>
                  <a:lnTo>
                    <a:pt x="442132" y="178006"/>
                  </a:lnTo>
                  <a:lnTo>
                    <a:pt x="447325" y="175210"/>
                  </a:lnTo>
                  <a:lnTo>
                    <a:pt x="450292" y="170550"/>
                  </a:lnTo>
                  <a:lnTo>
                    <a:pt x="451034" y="166822"/>
                  </a:lnTo>
                  <a:lnTo>
                    <a:pt x="450292" y="156571"/>
                  </a:lnTo>
                  <a:lnTo>
                    <a:pt x="447325" y="154707"/>
                  </a:lnTo>
                  <a:lnTo>
                    <a:pt x="442874" y="155639"/>
                  </a:lnTo>
                  <a:lnTo>
                    <a:pt x="442132" y="153775"/>
                  </a:lnTo>
                  <a:lnTo>
                    <a:pt x="442132" y="148183"/>
                  </a:lnTo>
                  <a:lnTo>
                    <a:pt x="442874" y="142591"/>
                  </a:lnTo>
                  <a:lnTo>
                    <a:pt x="439906" y="138863"/>
                  </a:lnTo>
                  <a:lnTo>
                    <a:pt x="436197" y="136068"/>
                  </a:lnTo>
                  <a:lnTo>
                    <a:pt x="432489" y="134203"/>
                  </a:lnTo>
                  <a:lnTo>
                    <a:pt x="430262" y="134203"/>
                  </a:lnTo>
                  <a:lnTo>
                    <a:pt x="428037" y="136068"/>
                  </a:lnTo>
                  <a:lnTo>
                    <a:pt x="425811" y="137931"/>
                  </a:lnTo>
                  <a:lnTo>
                    <a:pt x="423586" y="136999"/>
                  </a:lnTo>
                  <a:lnTo>
                    <a:pt x="421361" y="134203"/>
                  </a:lnTo>
                  <a:lnTo>
                    <a:pt x="421361" y="131407"/>
                  </a:lnTo>
                  <a:lnTo>
                    <a:pt x="423586" y="128612"/>
                  </a:lnTo>
                  <a:lnTo>
                    <a:pt x="426554" y="127680"/>
                  </a:lnTo>
                  <a:lnTo>
                    <a:pt x="432489" y="128612"/>
                  </a:lnTo>
                  <a:lnTo>
                    <a:pt x="437681" y="131407"/>
                  </a:lnTo>
                  <a:lnTo>
                    <a:pt x="442874" y="133271"/>
                  </a:lnTo>
                  <a:lnTo>
                    <a:pt x="449550" y="140727"/>
                  </a:lnTo>
                  <a:lnTo>
                    <a:pt x="454001" y="148183"/>
                  </a:lnTo>
                  <a:lnTo>
                    <a:pt x="460677" y="165891"/>
                  </a:lnTo>
                  <a:lnTo>
                    <a:pt x="459935" y="169619"/>
                  </a:lnTo>
                  <a:lnTo>
                    <a:pt x="458453" y="170550"/>
                  </a:lnTo>
                  <a:lnTo>
                    <a:pt x="456969" y="173346"/>
                  </a:lnTo>
                  <a:lnTo>
                    <a:pt x="460677" y="175210"/>
                  </a:lnTo>
                  <a:lnTo>
                    <a:pt x="460677" y="179870"/>
                  </a:lnTo>
                  <a:lnTo>
                    <a:pt x="459194" y="183598"/>
                  </a:lnTo>
                  <a:lnTo>
                    <a:pt x="457711" y="187326"/>
                  </a:lnTo>
                  <a:lnTo>
                    <a:pt x="459194" y="194782"/>
                  </a:lnTo>
                  <a:lnTo>
                    <a:pt x="460677" y="200373"/>
                  </a:lnTo>
                  <a:lnTo>
                    <a:pt x="458453" y="207829"/>
                  </a:lnTo>
                  <a:lnTo>
                    <a:pt x="456227" y="209694"/>
                  </a:lnTo>
                  <a:lnTo>
                    <a:pt x="454742" y="208761"/>
                  </a:lnTo>
                  <a:lnTo>
                    <a:pt x="454001" y="200373"/>
                  </a:lnTo>
                  <a:lnTo>
                    <a:pt x="451776" y="198510"/>
                  </a:lnTo>
                  <a:lnTo>
                    <a:pt x="447325" y="196646"/>
                  </a:lnTo>
                  <a:lnTo>
                    <a:pt x="441390" y="197577"/>
                  </a:lnTo>
                  <a:lnTo>
                    <a:pt x="436939" y="198510"/>
                  </a:lnTo>
                  <a:lnTo>
                    <a:pt x="433231" y="197577"/>
                  </a:lnTo>
                  <a:lnTo>
                    <a:pt x="429521" y="196646"/>
                  </a:lnTo>
                  <a:lnTo>
                    <a:pt x="426554" y="198510"/>
                  </a:lnTo>
                  <a:lnTo>
                    <a:pt x="421361" y="202238"/>
                  </a:lnTo>
                  <a:lnTo>
                    <a:pt x="417651" y="200373"/>
                  </a:lnTo>
                  <a:lnTo>
                    <a:pt x="410234" y="202238"/>
                  </a:lnTo>
                  <a:lnTo>
                    <a:pt x="408007" y="203170"/>
                  </a:lnTo>
                  <a:lnTo>
                    <a:pt x="403557" y="202238"/>
                  </a:lnTo>
                  <a:lnTo>
                    <a:pt x="398364" y="203170"/>
                  </a:lnTo>
                  <a:lnTo>
                    <a:pt x="396880" y="204101"/>
                  </a:lnTo>
                  <a:lnTo>
                    <a:pt x="393913" y="210625"/>
                  </a:lnTo>
                  <a:lnTo>
                    <a:pt x="390204" y="215285"/>
                  </a:lnTo>
                  <a:lnTo>
                    <a:pt x="367949" y="216217"/>
                  </a:lnTo>
                  <a:lnTo>
                    <a:pt x="367949" y="208761"/>
                  </a:lnTo>
                  <a:lnTo>
                    <a:pt x="370174" y="202238"/>
                  </a:lnTo>
                  <a:lnTo>
                    <a:pt x="369432" y="192918"/>
                  </a:lnTo>
                  <a:lnTo>
                    <a:pt x="372399" y="189190"/>
                  </a:lnTo>
                  <a:lnTo>
                    <a:pt x="373141" y="187326"/>
                  </a:lnTo>
                  <a:lnTo>
                    <a:pt x="370174" y="185462"/>
                  </a:lnTo>
                  <a:lnTo>
                    <a:pt x="366465" y="184530"/>
                  </a:lnTo>
                  <a:lnTo>
                    <a:pt x="363498" y="183598"/>
                  </a:lnTo>
                  <a:lnTo>
                    <a:pt x="359788" y="184530"/>
                  </a:lnTo>
                  <a:lnTo>
                    <a:pt x="357563" y="188258"/>
                  </a:lnTo>
                  <a:lnTo>
                    <a:pt x="353853" y="196646"/>
                  </a:lnTo>
                  <a:lnTo>
                    <a:pt x="351629" y="199442"/>
                  </a:lnTo>
                  <a:lnTo>
                    <a:pt x="347919" y="202238"/>
                  </a:lnTo>
                  <a:lnTo>
                    <a:pt x="344952" y="204101"/>
                  </a:lnTo>
                  <a:lnTo>
                    <a:pt x="343467" y="207829"/>
                  </a:lnTo>
                  <a:lnTo>
                    <a:pt x="340501" y="207829"/>
                  </a:lnTo>
                  <a:lnTo>
                    <a:pt x="338275" y="205966"/>
                  </a:lnTo>
                  <a:lnTo>
                    <a:pt x="335308" y="205966"/>
                  </a:lnTo>
                  <a:lnTo>
                    <a:pt x="329373" y="210625"/>
                  </a:lnTo>
                  <a:lnTo>
                    <a:pt x="329373" y="213422"/>
                  </a:lnTo>
                  <a:lnTo>
                    <a:pt x="330115" y="218081"/>
                  </a:lnTo>
                  <a:lnTo>
                    <a:pt x="329373" y="219013"/>
                  </a:lnTo>
                  <a:lnTo>
                    <a:pt x="324922" y="218081"/>
                  </a:lnTo>
                  <a:lnTo>
                    <a:pt x="324922" y="220877"/>
                  </a:lnTo>
                  <a:lnTo>
                    <a:pt x="323439" y="222741"/>
                  </a:lnTo>
                  <a:lnTo>
                    <a:pt x="316020" y="223673"/>
                  </a:lnTo>
                  <a:lnTo>
                    <a:pt x="313795" y="216217"/>
                  </a:lnTo>
                  <a:lnTo>
                    <a:pt x="310086" y="217149"/>
                  </a:lnTo>
                  <a:lnTo>
                    <a:pt x="306376" y="198510"/>
                  </a:lnTo>
                  <a:lnTo>
                    <a:pt x="304151" y="192918"/>
                  </a:lnTo>
                  <a:lnTo>
                    <a:pt x="303410" y="188258"/>
                  </a:lnTo>
                  <a:lnTo>
                    <a:pt x="302667" y="183598"/>
                  </a:lnTo>
                  <a:lnTo>
                    <a:pt x="298217" y="182666"/>
                  </a:lnTo>
                  <a:lnTo>
                    <a:pt x="290055" y="181734"/>
                  </a:lnTo>
                  <a:lnTo>
                    <a:pt x="282638" y="178938"/>
                  </a:lnTo>
                  <a:lnTo>
                    <a:pt x="280412" y="175210"/>
                  </a:lnTo>
                  <a:lnTo>
                    <a:pt x="279671" y="172414"/>
                  </a:lnTo>
                  <a:lnTo>
                    <a:pt x="278928" y="156571"/>
                  </a:lnTo>
                  <a:lnTo>
                    <a:pt x="275219" y="156571"/>
                  </a:lnTo>
                  <a:lnTo>
                    <a:pt x="274478" y="144455"/>
                  </a:lnTo>
                  <a:lnTo>
                    <a:pt x="273736" y="137931"/>
                  </a:lnTo>
                  <a:lnTo>
                    <a:pt x="260383" y="137931"/>
                  </a:lnTo>
                  <a:lnTo>
                    <a:pt x="222549" y="140727"/>
                  </a:lnTo>
                  <a:lnTo>
                    <a:pt x="220323" y="136068"/>
                  </a:lnTo>
                  <a:lnTo>
                    <a:pt x="181749" y="136999"/>
                  </a:lnTo>
                  <a:lnTo>
                    <a:pt x="178039" y="136068"/>
                  </a:lnTo>
                  <a:lnTo>
                    <a:pt x="129820" y="136068"/>
                  </a:lnTo>
                  <a:lnTo>
                    <a:pt x="123144" y="136999"/>
                  </a:lnTo>
                  <a:lnTo>
                    <a:pt x="97921" y="136068"/>
                  </a:lnTo>
                  <a:lnTo>
                    <a:pt x="96438" y="141659"/>
                  </a:lnTo>
                  <a:lnTo>
                    <a:pt x="89019" y="140727"/>
                  </a:lnTo>
                  <a:lnTo>
                    <a:pt x="89019" y="136068"/>
                  </a:lnTo>
                  <a:lnTo>
                    <a:pt x="63797" y="135135"/>
                  </a:lnTo>
                  <a:lnTo>
                    <a:pt x="60088" y="135135"/>
                  </a:lnTo>
                  <a:lnTo>
                    <a:pt x="741" y="134203"/>
                  </a:lnTo>
                  <a:lnTo>
                    <a:pt x="741" y="13420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1" name="pl1412">
              <a:extLst>
                <a:ext uri="{FF2B5EF4-FFF2-40B4-BE49-F238E27FC236}">
                  <a16:creationId xmlns:a16="http://schemas.microsoft.com/office/drawing/2014/main" id="{FC3E4D33-6662-804E-A0D6-F493BAC53FC0}"/>
                </a:ext>
              </a:extLst>
            </p:cNvPr>
            <p:cNvSpPr/>
            <p:nvPr/>
          </p:nvSpPr>
          <p:spPr>
            <a:xfrm>
              <a:off x="7890595" y="2756699"/>
              <a:ext cx="33381" cy="23299"/>
            </a:xfrm>
            <a:custGeom>
              <a:avLst/>
              <a:gdLst/>
              <a:ahLst/>
              <a:cxnLst/>
              <a:rect l="0" t="0" r="0" b="0"/>
              <a:pathLst>
                <a:path w="33381" h="23299">
                  <a:moveTo>
                    <a:pt x="19287" y="17707"/>
                  </a:moveTo>
                  <a:lnTo>
                    <a:pt x="22254" y="16775"/>
                  </a:lnTo>
                  <a:lnTo>
                    <a:pt x="24479" y="13979"/>
                  </a:lnTo>
                  <a:lnTo>
                    <a:pt x="25221" y="11183"/>
                  </a:lnTo>
                  <a:lnTo>
                    <a:pt x="21512" y="11183"/>
                  </a:lnTo>
                  <a:lnTo>
                    <a:pt x="20770" y="9319"/>
                  </a:lnTo>
                  <a:lnTo>
                    <a:pt x="22996" y="5591"/>
                  </a:lnTo>
                  <a:lnTo>
                    <a:pt x="20770" y="1863"/>
                  </a:lnTo>
                  <a:lnTo>
                    <a:pt x="21512" y="0"/>
                  </a:lnTo>
                  <a:lnTo>
                    <a:pt x="23738" y="0"/>
                  </a:lnTo>
                  <a:lnTo>
                    <a:pt x="25221" y="1863"/>
                  </a:lnTo>
                  <a:lnTo>
                    <a:pt x="28188" y="6523"/>
                  </a:lnTo>
                  <a:lnTo>
                    <a:pt x="28931" y="11183"/>
                  </a:lnTo>
                  <a:lnTo>
                    <a:pt x="28931" y="12115"/>
                  </a:lnTo>
                  <a:lnTo>
                    <a:pt x="31156" y="15843"/>
                  </a:lnTo>
                  <a:lnTo>
                    <a:pt x="33381" y="17707"/>
                  </a:lnTo>
                  <a:lnTo>
                    <a:pt x="33381" y="20503"/>
                  </a:lnTo>
                  <a:lnTo>
                    <a:pt x="30414" y="21435"/>
                  </a:lnTo>
                  <a:lnTo>
                    <a:pt x="24479" y="23299"/>
                  </a:lnTo>
                  <a:lnTo>
                    <a:pt x="20770" y="23299"/>
                  </a:lnTo>
                  <a:lnTo>
                    <a:pt x="14835" y="21435"/>
                  </a:lnTo>
                  <a:lnTo>
                    <a:pt x="7417" y="20503"/>
                  </a:lnTo>
                  <a:lnTo>
                    <a:pt x="3708" y="20503"/>
                  </a:lnTo>
                  <a:lnTo>
                    <a:pt x="0" y="17707"/>
                  </a:lnTo>
                  <a:lnTo>
                    <a:pt x="0" y="16775"/>
                  </a:lnTo>
                  <a:lnTo>
                    <a:pt x="3708" y="15843"/>
                  </a:lnTo>
                  <a:lnTo>
                    <a:pt x="7417" y="14911"/>
                  </a:lnTo>
                  <a:lnTo>
                    <a:pt x="10384" y="14911"/>
                  </a:lnTo>
                  <a:lnTo>
                    <a:pt x="15577" y="17707"/>
                  </a:lnTo>
                  <a:lnTo>
                    <a:pt x="19287" y="17707"/>
                  </a:lnTo>
                  <a:lnTo>
                    <a:pt x="19287" y="1770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2" name="pl1413">
              <a:extLst>
                <a:ext uri="{FF2B5EF4-FFF2-40B4-BE49-F238E27FC236}">
                  <a16:creationId xmlns:a16="http://schemas.microsoft.com/office/drawing/2014/main" id="{3A5CFFBE-5F67-C14F-9A6C-4D32984E2581}"/>
                </a:ext>
              </a:extLst>
            </p:cNvPr>
            <p:cNvSpPr/>
            <p:nvPr/>
          </p:nvSpPr>
          <p:spPr>
            <a:xfrm>
              <a:off x="5274890" y="1765079"/>
              <a:ext cx="841980" cy="387701"/>
            </a:xfrm>
            <a:custGeom>
              <a:avLst/>
              <a:gdLst/>
              <a:ahLst/>
              <a:cxnLst/>
              <a:rect l="0" t="0" r="0" b="0"/>
              <a:pathLst>
                <a:path w="841980" h="387701">
                  <a:moveTo>
                    <a:pt x="0" y="150047"/>
                  </a:moveTo>
                  <a:lnTo>
                    <a:pt x="4450" y="149116"/>
                  </a:lnTo>
                  <a:lnTo>
                    <a:pt x="12610" y="144456"/>
                  </a:lnTo>
                  <a:lnTo>
                    <a:pt x="17061" y="140728"/>
                  </a:lnTo>
                  <a:lnTo>
                    <a:pt x="27446" y="137932"/>
                  </a:lnTo>
                  <a:lnTo>
                    <a:pt x="35607" y="136067"/>
                  </a:lnTo>
                  <a:lnTo>
                    <a:pt x="43766" y="134204"/>
                  </a:lnTo>
                  <a:lnTo>
                    <a:pt x="50443" y="130476"/>
                  </a:lnTo>
                  <a:lnTo>
                    <a:pt x="59345" y="124884"/>
                  </a:lnTo>
                  <a:lnTo>
                    <a:pt x="66022" y="120224"/>
                  </a:lnTo>
                  <a:lnTo>
                    <a:pt x="69731" y="116496"/>
                  </a:lnTo>
                  <a:lnTo>
                    <a:pt x="74182" y="111837"/>
                  </a:lnTo>
                  <a:lnTo>
                    <a:pt x="80859" y="107176"/>
                  </a:lnTo>
                  <a:lnTo>
                    <a:pt x="87535" y="106244"/>
                  </a:lnTo>
                  <a:lnTo>
                    <a:pt x="95696" y="105313"/>
                  </a:lnTo>
                  <a:lnTo>
                    <a:pt x="103855" y="106244"/>
                  </a:lnTo>
                  <a:lnTo>
                    <a:pt x="109048" y="106244"/>
                  </a:lnTo>
                  <a:lnTo>
                    <a:pt x="115725" y="102516"/>
                  </a:lnTo>
                  <a:lnTo>
                    <a:pt x="121659" y="102516"/>
                  </a:lnTo>
                  <a:lnTo>
                    <a:pt x="127594" y="103448"/>
                  </a:lnTo>
                  <a:lnTo>
                    <a:pt x="132787" y="102516"/>
                  </a:lnTo>
                  <a:lnTo>
                    <a:pt x="140205" y="100653"/>
                  </a:lnTo>
                  <a:lnTo>
                    <a:pt x="151333" y="95061"/>
                  </a:lnTo>
                  <a:lnTo>
                    <a:pt x="156525" y="91333"/>
                  </a:lnTo>
                  <a:lnTo>
                    <a:pt x="160235" y="84809"/>
                  </a:lnTo>
                  <a:lnTo>
                    <a:pt x="163203" y="82014"/>
                  </a:lnTo>
                  <a:lnTo>
                    <a:pt x="166911" y="81081"/>
                  </a:lnTo>
                  <a:lnTo>
                    <a:pt x="172104" y="81081"/>
                  </a:lnTo>
                  <a:lnTo>
                    <a:pt x="178780" y="78286"/>
                  </a:lnTo>
                  <a:lnTo>
                    <a:pt x="184715" y="78286"/>
                  </a:lnTo>
                  <a:lnTo>
                    <a:pt x="191392" y="76421"/>
                  </a:lnTo>
                  <a:lnTo>
                    <a:pt x="192134" y="75490"/>
                  </a:lnTo>
                  <a:lnTo>
                    <a:pt x="194359" y="70830"/>
                  </a:lnTo>
                  <a:lnTo>
                    <a:pt x="195843" y="64306"/>
                  </a:lnTo>
                  <a:lnTo>
                    <a:pt x="201036" y="62442"/>
                  </a:lnTo>
                  <a:lnTo>
                    <a:pt x="205487" y="60578"/>
                  </a:lnTo>
                  <a:lnTo>
                    <a:pt x="208453" y="54986"/>
                  </a:lnTo>
                  <a:lnTo>
                    <a:pt x="213646" y="53122"/>
                  </a:lnTo>
                  <a:lnTo>
                    <a:pt x="217356" y="53122"/>
                  </a:lnTo>
                  <a:lnTo>
                    <a:pt x="222549" y="46598"/>
                  </a:lnTo>
                  <a:lnTo>
                    <a:pt x="228484" y="41939"/>
                  </a:lnTo>
                  <a:lnTo>
                    <a:pt x="231451" y="42870"/>
                  </a:lnTo>
                  <a:lnTo>
                    <a:pt x="238127" y="41939"/>
                  </a:lnTo>
                  <a:lnTo>
                    <a:pt x="241836" y="40074"/>
                  </a:lnTo>
                  <a:lnTo>
                    <a:pt x="246287" y="36346"/>
                  </a:lnTo>
                  <a:lnTo>
                    <a:pt x="249997" y="30755"/>
                  </a:lnTo>
                  <a:lnTo>
                    <a:pt x="256673" y="21435"/>
                  </a:lnTo>
                  <a:lnTo>
                    <a:pt x="261865" y="16775"/>
                  </a:lnTo>
                  <a:lnTo>
                    <a:pt x="267800" y="13979"/>
                  </a:lnTo>
                  <a:lnTo>
                    <a:pt x="277445" y="11183"/>
                  </a:lnTo>
                  <a:lnTo>
                    <a:pt x="285604" y="6523"/>
                  </a:lnTo>
                  <a:lnTo>
                    <a:pt x="294507" y="3727"/>
                  </a:lnTo>
                  <a:lnTo>
                    <a:pt x="301925" y="2795"/>
                  </a:lnTo>
                  <a:lnTo>
                    <a:pt x="312311" y="2795"/>
                  </a:lnTo>
                  <a:lnTo>
                    <a:pt x="319729" y="1864"/>
                  </a:lnTo>
                  <a:lnTo>
                    <a:pt x="324922" y="932"/>
                  </a:lnTo>
                  <a:lnTo>
                    <a:pt x="331598" y="2795"/>
                  </a:lnTo>
                  <a:lnTo>
                    <a:pt x="333824" y="0"/>
                  </a:lnTo>
                  <a:lnTo>
                    <a:pt x="344952" y="3727"/>
                  </a:lnTo>
                  <a:lnTo>
                    <a:pt x="348660" y="10251"/>
                  </a:lnTo>
                  <a:lnTo>
                    <a:pt x="348660" y="12115"/>
                  </a:lnTo>
                  <a:lnTo>
                    <a:pt x="345694" y="13979"/>
                  </a:lnTo>
                  <a:lnTo>
                    <a:pt x="342726" y="13979"/>
                  </a:lnTo>
                  <a:lnTo>
                    <a:pt x="341984" y="13047"/>
                  </a:lnTo>
                  <a:lnTo>
                    <a:pt x="339759" y="14911"/>
                  </a:lnTo>
                  <a:lnTo>
                    <a:pt x="327148" y="15843"/>
                  </a:lnTo>
                  <a:lnTo>
                    <a:pt x="318987" y="16775"/>
                  </a:lnTo>
                  <a:lnTo>
                    <a:pt x="318246" y="19571"/>
                  </a:lnTo>
                  <a:lnTo>
                    <a:pt x="319729" y="22367"/>
                  </a:lnTo>
                  <a:lnTo>
                    <a:pt x="318246" y="25163"/>
                  </a:lnTo>
                  <a:lnTo>
                    <a:pt x="304151" y="34483"/>
                  </a:lnTo>
                  <a:lnTo>
                    <a:pt x="295248" y="41006"/>
                  </a:lnTo>
                  <a:lnTo>
                    <a:pt x="290055" y="42870"/>
                  </a:lnTo>
                  <a:lnTo>
                    <a:pt x="285604" y="45666"/>
                  </a:lnTo>
                  <a:lnTo>
                    <a:pt x="282638" y="49394"/>
                  </a:lnTo>
                  <a:lnTo>
                    <a:pt x="282638" y="53122"/>
                  </a:lnTo>
                  <a:lnTo>
                    <a:pt x="281154" y="54054"/>
                  </a:lnTo>
                  <a:lnTo>
                    <a:pt x="281154" y="57782"/>
                  </a:lnTo>
                  <a:lnTo>
                    <a:pt x="274478" y="63374"/>
                  </a:lnTo>
                  <a:lnTo>
                    <a:pt x="269285" y="64306"/>
                  </a:lnTo>
                  <a:lnTo>
                    <a:pt x="266317" y="66169"/>
                  </a:lnTo>
                  <a:lnTo>
                    <a:pt x="267058" y="70830"/>
                  </a:lnTo>
                  <a:lnTo>
                    <a:pt x="264092" y="79217"/>
                  </a:lnTo>
                  <a:lnTo>
                    <a:pt x="261865" y="81081"/>
                  </a:lnTo>
                  <a:lnTo>
                    <a:pt x="258899" y="81081"/>
                  </a:lnTo>
                  <a:lnTo>
                    <a:pt x="258157" y="79217"/>
                  </a:lnTo>
                  <a:lnTo>
                    <a:pt x="255190" y="79217"/>
                  </a:lnTo>
                  <a:lnTo>
                    <a:pt x="256673" y="84809"/>
                  </a:lnTo>
                  <a:lnTo>
                    <a:pt x="256673" y="86673"/>
                  </a:lnTo>
                  <a:lnTo>
                    <a:pt x="258157" y="87605"/>
                  </a:lnTo>
                  <a:lnTo>
                    <a:pt x="255190" y="93197"/>
                  </a:lnTo>
                  <a:lnTo>
                    <a:pt x="255190" y="100653"/>
                  </a:lnTo>
                  <a:lnTo>
                    <a:pt x="252964" y="105313"/>
                  </a:lnTo>
                  <a:lnTo>
                    <a:pt x="253706" y="109972"/>
                  </a:lnTo>
                  <a:lnTo>
                    <a:pt x="251480" y="116496"/>
                  </a:lnTo>
                  <a:lnTo>
                    <a:pt x="252964" y="119292"/>
                  </a:lnTo>
                  <a:lnTo>
                    <a:pt x="256673" y="114632"/>
                  </a:lnTo>
                  <a:lnTo>
                    <a:pt x="260383" y="109972"/>
                  </a:lnTo>
                  <a:lnTo>
                    <a:pt x="264834" y="106244"/>
                  </a:lnTo>
                  <a:lnTo>
                    <a:pt x="264834" y="100653"/>
                  </a:lnTo>
                  <a:lnTo>
                    <a:pt x="271510" y="97857"/>
                  </a:lnTo>
                  <a:lnTo>
                    <a:pt x="278928" y="93197"/>
                  </a:lnTo>
                  <a:lnTo>
                    <a:pt x="286347" y="87605"/>
                  </a:lnTo>
                  <a:lnTo>
                    <a:pt x="290797" y="84809"/>
                  </a:lnTo>
                  <a:lnTo>
                    <a:pt x="293765" y="84809"/>
                  </a:lnTo>
                  <a:lnTo>
                    <a:pt x="294507" y="87605"/>
                  </a:lnTo>
                  <a:lnTo>
                    <a:pt x="291539" y="91333"/>
                  </a:lnTo>
                  <a:lnTo>
                    <a:pt x="287831" y="93197"/>
                  </a:lnTo>
                  <a:lnTo>
                    <a:pt x="281896" y="100653"/>
                  </a:lnTo>
                  <a:lnTo>
                    <a:pt x="278186" y="104381"/>
                  </a:lnTo>
                  <a:lnTo>
                    <a:pt x="279670" y="106244"/>
                  </a:lnTo>
                  <a:lnTo>
                    <a:pt x="281896" y="106244"/>
                  </a:lnTo>
                  <a:lnTo>
                    <a:pt x="285604" y="100653"/>
                  </a:lnTo>
                  <a:lnTo>
                    <a:pt x="289314" y="96925"/>
                  </a:lnTo>
                  <a:lnTo>
                    <a:pt x="291539" y="95061"/>
                  </a:lnTo>
                  <a:lnTo>
                    <a:pt x="299699" y="94129"/>
                  </a:lnTo>
                  <a:lnTo>
                    <a:pt x="306376" y="93197"/>
                  </a:lnTo>
                  <a:lnTo>
                    <a:pt x="308602" y="94129"/>
                  </a:lnTo>
                  <a:lnTo>
                    <a:pt x="318987" y="94129"/>
                  </a:lnTo>
                  <a:lnTo>
                    <a:pt x="322697" y="94129"/>
                  </a:lnTo>
                  <a:lnTo>
                    <a:pt x="333083" y="97857"/>
                  </a:lnTo>
                  <a:lnTo>
                    <a:pt x="336791" y="96925"/>
                  </a:lnTo>
                  <a:lnTo>
                    <a:pt x="339759" y="100653"/>
                  </a:lnTo>
                  <a:lnTo>
                    <a:pt x="344952" y="100653"/>
                  </a:lnTo>
                  <a:lnTo>
                    <a:pt x="348660" y="103448"/>
                  </a:lnTo>
                  <a:lnTo>
                    <a:pt x="348660" y="106244"/>
                  </a:lnTo>
                  <a:lnTo>
                    <a:pt x="353111" y="105313"/>
                  </a:lnTo>
                  <a:lnTo>
                    <a:pt x="356079" y="105313"/>
                  </a:lnTo>
                  <a:lnTo>
                    <a:pt x="357562" y="109972"/>
                  </a:lnTo>
                  <a:lnTo>
                    <a:pt x="364981" y="111837"/>
                  </a:lnTo>
                  <a:lnTo>
                    <a:pt x="366465" y="114632"/>
                  </a:lnTo>
                  <a:lnTo>
                    <a:pt x="366465" y="120224"/>
                  </a:lnTo>
                  <a:lnTo>
                    <a:pt x="367206" y="123020"/>
                  </a:lnTo>
                  <a:lnTo>
                    <a:pt x="372399" y="126748"/>
                  </a:lnTo>
                  <a:lnTo>
                    <a:pt x="376109" y="133272"/>
                  </a:lnTo>
                  <a:lnTo>
                    <a:pt x="378334" y="137932"/>
                  </a:lnTo>
                  <a:lnTo>
                    <a:pt x="383527" y="137932"/>
                  </a:lnTo>
                  <a:lnTo>
                    <a:pt x="384268" y="139795"/>
                  </a:lnTo>
                  <a:lnTo>
                    <a:pt x="384268" y="143523"/>
                  </a:lnTo>
                  <a:lnTo>
                    <a:pt x="389461" y="145388"/>
                  </a:lnTo>
                  <a:lnTo>
                    <a:pt x="392429" y="148184"/>
                  </a:lnTo>
                  <a:lnTo>
                    <a:pt x="390945" y="150979"/>
                  </a:lnTo>
                  <a:lnTo>
                    <a:pt x="390945" y="153775"/>
                  </a:lnTo>
                  <a:lnTo>
                    <a:pt x="393171" y="157503"/>
                  </a:lnTo>
                  <a:lnTo>
                    <a:pt x="394655" y="159367"/>
                  </a:lnTo>
                  <a:lnTo>
                    <a:pt x="399848" y="159367"/>
                  </a:lnTo>
                  <a:lnTo>
                    <a:pt x="401330" y="159367"/>
                  </a:lnTo>
                  <a:lnTo>
                    <a:pt x="408749" y="160299"/>
                  </a:lnTo>
                  <a:lnTo>
                    <a:pt x="413942" y="160299"/>
                  </a:lnTo>
                  <a:lnTo>
                    <a:pt x="419135" y="159367"/>
                  </a:lnTo>
                  <a:lnTo>
                    <a:pt x="421361" y="157503"/>
                  </a:lnTo>
                  <a:lnTo>
                    <a:pt x="425069" y="157503"/>
                  </a:lnTo>
                  <a:lnTo>
                    <a:pt x="428037" y="157503"/>
                  </a:lnTo>
                  <a:lnTo>
                    <a:pt x="433972" y="155640"/>
                  </a:lnTo>
                  <a:lnTo>
                    <a:pt x="439165" y="153775"/>
                  </a:lnTo>
                  <a:lnTo>
                    <a:pt x="445099" y="157503"/>
                  </a:lnTo>
                  <a:lnTo>
                    <a:pt x="447325" y="161231"/>
                  </a:lnTo>
                  <a:lnTo>
                    <a:pt x="448066" y="162163"/>
                  </a:lnTo>
                  <a:lnTo>
                    <a:pt x="452518" y="166823"/>
                  </a:lnTo>
                  <a:lnTo>
                    <a:pt x="459193" y="168687"/>
                  </a:lnTo>
                  <a:lnTo>
                    <a:pt x="464386" y="166823"/>
                  </a:lnTo>
                  <a:lnTo>
                    <a:pt x="471063" y="164027"/>
                  </a:lnTo>
                  <a:lnTo>
                    <a:pt x="476998" y="164027"/>
                  </a:lnTo>
                  <a:lnTo>
                    <a:pt x="482932" y="167755"/>
                  </a:lnTo>
                  <a:lnTo>
                    <a:pt x="485158" y="172415"/>
                  </a:lnTo>
                  <a:lnTo>
                    <a:pt x="486642" y="174279"/>
                  </a:lnTo>
                  <a:lnTo>
                    <a:pt x="492576" y="170551"/>
                  </a:lnTo>
                  <a:lnTo>
                    <a:pt x="494060" y="166823"/>
                  </a:lnTo>
                  <a:lnTo>
                    <a:pt x="500737" y="161231"/>
                  </a:lnTo>
                  <a:lnTo>
                    <a:pt x="505930" y="159367"/>
                  </a:lnTo>
                  <a:lnTo>
                    <a:pt x="509639" y="152843"/>
                  </a:lnTo>
                  <a:lnTo>
                    <a:pt x="513347" y="151912"/>
                  </a:lnTo>
                  <a:lnTo>
                    <a:pt x="517798" y="151912"/>
                  </a:lnTo>
                  <a:lnTo>
                    <a:pt x="525217" y="147251"/>
                  </a:lnTo>
                  <a:lnTo>
                    <a:pt x="537828" y="139795"/>
                  </a:lnTo>
                  <a:lnTo>
                    <a:pt x="546730" y="134204"/>
                  </a:lnTo>
                  <a:lnTo>
                    <a:pt x="553407" y="132340"/>
                  </a:lnTo>
                  <a:lnTo>
                    <a:pt x="557858" y="134204"/>
                  </a:lnTo>
                  <a:lnTo>
                    <a:pt x="560824" y="134204"/>
                  </a:lnTo>
                  <a:lnTo>
                    <a:pt x="568244" y="131408"/>
                  </a:lnTo>
                  <a:lnTo>
                    <a:pt x="575662" y="131408"/>
                  </a:lnTo>
                  <a:lnTo>
                    <a:pt x="579371" y="131408"/>
                  </a:lnTo>
                  <a:lnTo>
                    <a:pt x="581596" y="128612"/>
                  </a:lnTo>
                  <a:lnTo>
                    <a:pt x="588273" y="129544"/>
                  </a:lnTo>
                  <a:lnTo>
                    <a:pt x="594207" y="130476"/>
                  </a:lnTo>
                  <a:lnTo>
                    <a:pt x="600884" y="131408"/>
                  </a:lnTo>
                  <a:lnTo>
                    <a:pt x="610528" y="129544"/>
                  </a:lnTo>
                  <a:lnTo>
                    <a:pt x="619429" y="128612"/>
                  </a:lnTo>
                  <a:lnTo>
                    <a:pt x="627591" y="130476"/>
                  </a:lnTo>
                  <a:lnTo>
                    <a:pt x="634267" y="131408"/>
                  </a:lnTo>
                  <a:lnTo>
                    <a:pt x="643910" y="129544"/>
                  </a:lnTo>
                  <a:lnTo>
                    <a:pt x="655038" y="124884"/>
                  </a:lnTo>
                  <a:lnTo>
                    <a:pt x="661714" y="122088"/>
                  </a:lnTo>
                  <a:lnTo>
                    <a:pt x="669875" y="119292"/>
                  </a:lnTo>
                  <a:lnTo>
                    <a:pt x="675810" y="119292"/>
                  </a:lnTo>
                  <a:lnTo>
                    <a:pt x="683227" y="117428"/>
                  </a:lnTo>
                  <a:lnTo>
                    <a:pt x="686195" y="119292"/>
                  </a:lnTo>
                  <a:lnTo>
                    <a:pt x="695097" y="119292"/>
                  </a:lnTo>
                  <a:lnTo>
                    <a:pt x="701773" y="116496"/>
                  </a:lnTo>
                  <a:lnTo>
                    <a:pt x="705482" y="115565"/>
                  </a:lnTo>
                  <a:lnTo>
                    <a:pt x="707708" y="116496"/>
                  </a:lnTo>
                  <a:lnTo>
                    <a:pt x="704741" y="121156"/>
                  </a:lnTo>
                  <a:lnTo>
                    <a:pt x="701031" y="125816"/>
                  </a:lnTo>
                  <a:lnTo>
                    <a:pt x="698806" y="130476"/>
                  </a:lnTo>
                  <a:lnTo>
                    <a:pt x="696580" y="137932"/>
                  </a:lnTo>
                  <a:lnTo>
                    <a:pt x="697323" y="142592"/>
                  </a:lnTo>
                  <a:lnTo>
                    <a:pt x="697323" y="152843"/>
                  </a:lnTo>
                  <a:lnTo>
                    <a:pt x="696580" y="156571"/>
                  </a:lnTo>
                  <a:lnTo>
                    <a:pt x="697323" y="161231"/>
                  </a:lnTo>
                  <a:lnTo>
                    <a:pt x="702515" y="164959"/>
                  </a:lnTo>
                  <a:lnTo>
                    <a:pt x="707708" y="164027"/>
                  </a:lnTo>
                  <a:lnTo>
                    <a:pt x="712901" y="167755"/>
                  </a:lnTo>
                  <a:lnTo>
                    <a:pt x="722545" y="168687"/>
                  </a:lnTo>
                  <a:lnTo>
                    <a:pt x="724770" y="169618"/>
                  </a:lnTo>
                  <a:lnTo>
                    <a:pt x="727738" y="170551"/>
                  </a:lnTo>
                  <a:lnTo>
                    <a:pt x="732931" y="169618"/>
                  </a:lnTo>
                  <a:lnTo>
                    <a:pt x="736639" y="168687"/>
                  </a:lnTo>
                  <a:lnTo>
                    <a:pt x="738865" y="166823"/>
                  </a:lnTo>
                  <a:lnTo>
                    <a:pt x="741832" y="164027"/>
                  </a:lnTo>
                  <a:lnTo>
                    <a:pt x="744800" y="164027"/>
                  </a:lnTo>
                  <a:lnTo>
                    <a:pt x="752960" y="166823"/>
                  </a:lnTo>
                  <a:lnTo>
                    <a:pt x="753701" y="171483"/>
                  </a:lnTo>
                  <a:lnTo>
                    <a:pt x="755928" y="173346"/>
                  </a:lnTo>
                  <a:lnTo>
                    <a:pt x="759636" y="173346"/>
                  </a:lnTo>
                  <a:lnTo>
                    <a:pt x="763345" y="172415"/>
                  </a:lnTo>
                  <a:lnTo>
                    <a:pt x="769280" y="170551"/>
                  </a:lnTo>
                  <a:lnTo>
                    <a:pt x="774473" y="168687"/>
                  </a:lnTo>
                  <a:lnTo>
                    <a:pt x="778924" y="166823"/>
                  </a:lnTo>
                  <a:lnTo>
                    <a:pt x="783375" y="166823"/>
                  </a:lnTo>
                  <a:lnTo>
                    <a:pt x="787826" y="166823"/>
                  </a:lnTo>
                  <a:lnTo>
                    <a:pt x="793761" y="168687"/>
                  </a:lnTo>
                  <a:lnTo>
                    <a:pt x="796728" y="174279"/>
                  </a:lnTo>
                  <a:lnTo>
                    <a:pt x="801179" y="181735"/>
                  </a:lnTo>
                  <a:lnTo>
                    <a:pt x="800437" y="191054"/>
                  </a:lnTo>
                  <a:lnTo>
                    <a:pt x="804147" y="202238"/>
                  </a:lnTo>
                  <a:lnTo>
                    <a:pt x="801920" y="205034"/>
                  </a:lnTo>
                  <a:lnTo>
                    <a:pt x="798954" y="208762"/>
                  </a:lnTo>
                  <a:lnTo>
                    <a:pt x="798212" y="210626"/>
                  </a:lnTo>
                  <a:lnTo>
                    <a:pt x="801179" y="213421"/>
                  </a:lnTo>
                  <a:lnTo>
                    <a:pt x="806371" y="214354"/>
                  </a:lnTo>
                  <a:lnTo>
                    <a:pt x="812306" y="214354"/>
                  </a:lnTo>
                  <a:lnTo>
                    <a:pt x="816015" y="217149"/>
                  </a:lnTo>
                  <a:lnTo>
                    <a:pt x="822692" y="222742"/>
                  </a:lnTo>
                  <a:lnTo>
                    <a:pt x="823434" y="224605"/>
                  </a:lnTo>
                  <a:lnTo>
                    <a:pt x="824176" y="229266"/>
                  </a:lnTo>
                  <a:lnTo>
                    <a:pt x="827143" y="232994"/>
                  </a:lnTo>
                  <a:lnTo>
                    <a:pt x="829369" y="234857"/>
                  </a:lnTo>
                  <a:lnTo>
                    <a:pt x="834562" y="237653"/>
                  </a:lnTo>
                  <a:lnTo>
                    <a:pt x="838271" y="238585"/>
                  </a:lnTo>
                  <a:lnTo>
                    <a:pt x="841980" y="241381"/>
                  </a:lnTo>
                  <a:lnTo>
                    <a:pt x="841980" y="245109"/>
                  </a:lnTo>
                  <a:lnTo>
                    <a:pt x="839013" y="246041"/>
                  </a:lnTo>
                  <a:lnTo>
                    <a:pt x="834562" y="246972"/>
                  </a:lnTo>
                  <a:lnTo>
                    <a:pt x="830852" y="246041"/>
                  </a:lnTo>
                  <a:lnTo>
                    <a:pt x="827143" y="246972"/>
                  </a:lnTo>
                  <a:lnTo>
                    <a:pt x="824918" y="247905"/>
                  </a:lnTo>
                  <a:lnTo>
                    <a:pt x="821950" y="246972"/>
                  </a:lnTo>
                  <a:lnTo>
                    <a:pt x="819725" y="245109"/>
                  </a:lnTo>
                  <a:lnTo>
                    <a:pt x="817499" y="243244"/>
                  </a:lnTo>
                  <a:lnTo>
                    <a:pt x="812306" y="244177"/>
                  </a:lnTo>
                  <a:lnTo>
                    <a:pt x="807855" y="245109"/>
                  </a:lnTo>
                  <a:lnTo>
                    <a:pt x="804147" y="245109"/>
                  </a:lnTo>
                  <a:lnTo>
                    <a:pt x="796728" y="243244"/>
                  </a:lnTo>
                  <a:lnTo>
                    <a:pt x="790794" y="241381"/>
                  </a:lnTo>
                  <a:lnTo>
                    <a:pt x="787826" y="242313"/>
                  </a:lnTo>
                  <a:lnTo>
                    <a:pt x="784859" y="243244"/>
                  </a:lnTo>
                  <a:lnTo>
                    <a:pt x="781892" y="242313"/>
                  </a:lnTo>
                  <a:lnTo>
                    <a:pt x="777440" y="241381"/>
                  </a:lnTo>
                  <a:lnTo>
                    <a:pt x="773731" y="241381"/>
                  </a:lnTo>
                  <a:lnTo>
                    <a:pt x="772248" y="242313"/>
                  </a:lnTo>
                  <a:lnTo>
                    <a:pt x="769280" y="242313"/>
                  </a:lnTo>
                  <a:lnTo>
                    <a:pt x="767055" y="244177"/>
                  </a:lnTo>
                  <a:lnTo>
                    <a:pt x="763345" y="243244"/>
                  </a:lnTo>
                  <a:lnTo>
                    <a:pt x="761120" y="237653"/>
                  </a:lnTo>
                  <a:lnTo>
                    <a:pt x="752218" y="237653"/>
                  </a:lnTo>
                  <a:lnTo>
                    <a:pt x="746284" y="234857"/>
                  </a:lnTo>
                  <a:lnTo>
                    <a:pt x="741832" y="236721"/>
                  </a:lnTo>
                  <a:lnTo>
                    <a:pt x="743316" y="242313"/>
                  </a:lnTo>
                  <a:lnTo>
                    <a:pt x="738124" y="246041"/>
                  </a:lnTo>
                  <a:lnTo>
                    <a:pt x="738124" y="248837"/>
                  </a:lnTo>
                  <a:lnTo>
                    <a:pt x="738865" y="252565"/>
                  </a:lnTo>
                  <a:lnTo>
                    <a:pt x="737381" y="255361"/>
                  </a:lnTo>
                  <a:lnTo>
                    <a:pt x="738865" y="261884"/>
                  </a:lnTo>
                  <a:lnTo>
                    <a:pt x="736639" y="264680"/>
                  </a:lnTo>
                  <a:lnTo>
                    <a:pt x="732931" y="263748"/>
                  </a:lnTo>
                  <a:lnTo>
                    <a:pt x="729221" y="261884"/>
                  </a:lnTo>
                  <a:lnTo>
                    <a:pt x="724770" y="260020"/>
                  </a:lnTo>
                  <a:lnTo>
                    <a:pt x="723287" y="257224"/>
                  </a:lnTo>
                  <a:lnTo>
                    <a:pt x="723287" y="253496"/>
                  </a:lnTo>
                  <a:lnTo>
                    <a:pt x="717352" y="251633"/>
                  </a:lnTo>
                  <a:lnTo>
                    <a:pt x="712901" y="250700"/>
                  </a:lnTo>
                  <a:lnTo>
                    <a:pt x="709933" y="245109"/>
                  </a:lnTo>
                  <a:lnTo>
                    <a:pt x="703258" y="238585"/>
                  </a:lnTo>
                  <a:lnTo>
                    <a:pt x="695838" y="236721"/>
                  </a:lnTo>
                  <a:lnTo>
                    <a:pt x="686937" y="233925"/>
                  </a:lnTo>
                  <a:lnTo>
                    <a:pt x="678034" y="232994"/>
                  </a:lnTo>
                  <a:lnTo>
                    <a:pt x="674326" y="232061"/>
                  </a:lnTo>
                  <a:lnTo>
                    <a:pt x="666906" y="230197"/>
                  </a:lnTo>
                  <a:lnTo>
                    <a:pt x="660231" y="227401"/>
                  </a:lnTo>
                  <a:lnTo>
                    <a:pt x="655038" y="227401"/>
                  </a:lnTo>
                  <a:lnTo>
                    <a:pt x="649845" y="226469"/>
                  </a:lnTo>
                  <a:lnTo>
                    <a:pt x="644653" y="228333"/>
                  </a:lnTo>
                  <a:lnTo>
                    <a:pt x="636492" y="226469"/>
                  </a:lnTo>
                  <a:lnTo>
                    <a:pt x="628332" y="232994"/>
                  </a:lnTo>
                  <a:lnTo>
                    <a:pt x="620914" y="241381"/>
                  </a:lnTo>
                  <a:lnTo>
                    <a:pt x="615721" y="244177"/>
                  </a:lnTo>
                  <a:lnTo>
                    <a:pt x="611270" y="246041"/>
                  </a:lnTo>
                  <a:lnTo>
                    <a:pt x="603110" y="245109"/>
                  </a:lnTo>
                  <a:lnTo>
                    <a:pt x="595691" y="244177"/>
                  </a:lnTo>
                  <a:lnTo>
                    <a:pt x="590498" y="246041"/>
                  </a:lnTo>
                  <a:lnTo>
                    <a:pt x="587531" y="246041"/>
                  </a:lnTo>
                  <a:lnTo>
                    <a:pt x="585305" y="246972"/>
                  </a:lnTo>
                  <a:lnTo>
                    <a:pt x="581596" y="250700"/>
                  </a:lnTo>
                  <a:lnTo>
                    <a:pt x="570469" y="246972"/>
                  </a:lnTo>
                  <a:lnTo>
                    <a:pt x="557858" y="246041"/>
                  </a:lnTo>
                  <a:lnTo>
                    <a:pt x="548956" y="246972"/>
                  </a:lnTo>
                  <a:lnTo>
                    <a:pt x="537828" y="250700"/>
                  </a:lnTo>
                  <a:lnTo>
                    <a:pt x="536344" y="253496"/>
                  </a:lnTo>
                  <a:lnTo>
                    <a:pt x="531893" y="255361"/>
                  </a:lnTo>
                  <a:lnTo>
                    <a:pt x="531151" y="260020"/>
                  </a:lnTo>
                  <a:lnTo>
                    <a:pt x="529668" y="261884"/>
                  </a:lnTo>
                  <a:lnTo>
                    <a:pt x="529668" y="266544"/>
                  </a:lnTo>
                  <a:lnTo>
                    <a:pt x="528184" y="271204"/>
                  </a:lnTo>
                  <a:lnTo>
                    <a:pt x="525217" y="274932"/>
                  </a:lnTo>
                  <a:lnTo>
                    <a:pt x="519282" y="275864"/>
                  </a:lnTo>
                  <a:lnTo>
                    <a:pt x="516316" y="276796"/>
                  </a:lnTo>
                  <a:lnTo>
                    <a:pt x="510381" y="280524"/>
                  </a:lnTo>
                  <a:lnTo>
                    <a:pt x="505930" y="282388"/>
                  </a:lnTo>
                  <a:lnTo>
                    <a:pt x="504446" y="287047"/>
                  </a:lnTo>
                  <a:lnTo>
                    <a:pt x="497769" y="288912"/>
                  </a:lnTo>
                  <a:lnTo>
                    <a:pt x="496285" y="293571"/>
                  </a:lnTo>
                  <a:lnTo>
                    <a:pt x="491835" y="295436"/>
                  </a:lnTo>
                  <a:lnTo>
                    <a:pt x="492576" y="300095"/>
                  </a:lnTo>
                  <a:lnTo>
                    <a:pt x="491093" y="302892"/>
                  </a:lnTo>
                  <a:lnTo>
                    <a:pt x="488125" y="302892"/>
                  </a:lnTo>
                  <a:lnTo>
                    <a:pt x="485900" y="301027"/>
                  </a:lnTo>
                  <a:lnTo>
                    <a:pt x="478481" y="296368"/>
                  </a:lnTo>
                  <a:lnTo>
                    <a:pt x="478481" y="294503"/>
                  </a:lnTo>
                  <a:lnTo>
                    <a:pt x="478481" y="290775"/>
                  </a:lnTo>
                  <a:lnTo>
                    <a:pt x="484416" y="288912"/>
                  </a:lnTo>
                  <a:lnTo>
                    <a:pt x="487384" y="278660"/>
                  </a:lnTo>
                  <a:lnTo>
                    <a:pt x="494802" y="275864"/>
                  </a:lnTo>
                  <a:lnTo>
                    <a:pt x="496285" y="269340"/>
                  </a:lnTo>
                  <a:lnTo>
                    <a:pt x="501478" y="262817"/>
                  </a:lnTo>
                  <a:lnTo>
                    <a:pt x="501478" y="260020"/>
                  </a:lnTo>
                  <a:lnTo>
                    <a:pt x="499995" y="257224"/>
                  </a:lnTo>
                  <a:lnTo>
                    <a:pt x="497769" y="256293"/>
                  </a:lnTo>
                  <a:lnTo>
                    <a:pt x="493318" y="257224"/>
                  </a:lnTo>
                  <a:lnTo>
                    <a:pt x="488125" y="266544"/>
                  </a:lnTo>
                  <a:lnTo>
                    <a:pt x="483674" y="265612"/>
                  </a:lnTo>
                  <a:lnTo>
                    <a:pt x="479966" y="265612"/>
                  </a:lnTo>
                  <a:lnTo>
                    <a:pt x="472547" y="261884"/>
                  </a:lnTo>
                  <a:lnTo>
                    <a:pt x="470321" y="262817"/>
                  </a:lnTo>
                  <a:lnTo>
                    <a:pt x="470321" y="272136"/>
                  </a:lnTo>
                  <a:lnTo>
                    <a:pt x="465128" y="278660"/>
                  </a:lnTo>
                  <a:lnTo>
                    <a:pt x="460677" y="285184"/>
                  </a:lnTo>
                  <a:lnTo>
                    <a:pt x="453260" y="287047"/>
                  </a:lnTo>
                  <a:lnTo>
                    <a:pt x="445099" y="289844"/>
                  </a:lnTo>
                  <a:lnTo>
                    <a:pt x="445841" y="285184"/>
                  </a:lnTo>
                  <a:lnTo>
                    <a:pt x="445841" y="281456"/>
                  </a:lnTo>
                  <a:lnTo>
                    <a:pt x="445099" y="275864"/>
                  </a:lnTo>
                  <a:lnTo>
                    <a:pt x="444357" y="268408"/>
                  </a:lnTo>
                  <a:lnTo>
                    <a:pt x="450292" y="256293"/>
                  </a:lnTo>
                  <a:lnTo>
                    <a:pt x="449549" y="254428"/>
                  </a:lnTo>
                  <a:lnTo>
                    <a:pt x="446583" y="254428"/>
                  </a:lnTo>
                  <a:lnTo>
                    <a:pt x="440648" y="260952"/>
                  </a:lnTo>
                  <a:lnTo>
                    <a:pt x="438423" y="266544"/>
                  </a:lnTo>
                  <a:lnTo>
                    <a:pt x="431746" y="274000"/>
                  </a:lnTo>
                  <a:lnTo>
                    <a:pt x="433230" y="280524"/>
                  </a:lnTo>
                  <a:lnTo>
                    <a:pt x="432488" y="284252"/>
                  </a:lnTo>
                  <a:lnTo>
                    <a:pt x="431004" y="287047"/>
                  </a:lnTo>
                  <a:lnTo>
                    <a:pt x="425811" y="288912"/>
                  </a:lnTo>
                  <a:lnTo>
                    <a:pt x="417651" y="298231"/>
                  </a:lnTo>
                  <a:lnTo>
                    <a:pt x="411716" y="307551"/>
                  </a:lnTo>
                  <a:lnTo>
                    <a:pt x="408749" y="314075"/>
                  </a:lnTo>
                  <a:lnTo>
                    <a:pt x="403557" y="323394"/>
                  </a:lnTo>
                  <a:lnTo>
                    <a:pt x="393913" y="342034"/>
                  </a:lnTo>
                  <a:lnTo>
                    <a:pt x="387236" y="354149"/>
                  </a:lnTo>
                  <a:lnTo>
                    <a:pt x="375367" y="368129"/>
                  </a:lnTo>
                  <a:lnTo>
                    <a:pt x="366465" y="376517"/>
                  </a:lnTo>
                  <a:lnTo>
                    <a:pt x="363497" y="383041"/>
                  </a:lnTo>
                  <a:lnTo>
                    <a:pt x="364981" y="387701"/>
                  </a:lnTo>
                  <a:lnTo>
                    <a:pt x="360530" y="385837"/>
                  </a:lnTo>
                  <a:lnTo>
                    <a:pt x="355337" y="383973"/>
                  </a:lnTo>
                  <a:lnTo>
                    <a:pt x="350887" y="378381"/>
                  </a:lnTo>
                  <a:lnTo>
                    <a:pt x="344952" y="373721"/>
                  </a:lnTo>
                  <a:lnTo>
                    <a:pt x="344952" y="369994"/>
                  </a:lnTo>
                  <a:lnTo>
                    <a:pt x="346436" y="364401"/>
                  </a:lnTo>
                  <a:lnTo>
                    <a:pt x="351629" y="355082"/>
                  </a:lnTo>
                  <a:lnTo>
                    <a:pt x="354595" y="346694"/>
                  </a:lnTo>
                  <a:lnTo>
                    <a:pt x="351629" y="342034"/>
                  </a:lnTo>
                  <a:lnTo>
                    <a:pt x="345694" y="344830"/>
                  </a:lnTo>
                  <a:lnTo>
                    <a:pt x="333824" y="346694"/>
                  </a:lnTo>
                  <a:lnTo>
                    <a:pt x="330115" y="346694"/>
                  </a:lnTo>
                  <a:lnTo>
                    <a:pt x="325663" y="342034"/>
                  </a:lnTo>
                  <a:lnTo>
                    <a:pt x="328631" y="337374"/>
                  </a:lnTo>
                  <a:lnTo>
                    <a:pt x="331598" y="329919"/>
                  </a:lnTo>
                  <a:lnTo>
                    <a:pt x="335308" y="323394"/>
                  </a:lnTo>
                  <a:lnTo>
                    <a:pt x="334566" y="316870"/>
                  </a:lnTo>
                  <a:lnTo>
                    <a:pt x="333824" y="312211"/>
                  </a:lnTo>
                  <a:lnTo>
                    <a:pt x="336791" y="308483"/>
                  </a:lnTo>
                  <a:lnTo>
                    <a:pt x="337533" y="303823"/>
                  </a:lnTo>
                  <a:lnTo>
                    <a:pt x="336050" y="300095"/>
                  </a:lnTo>
                  <a:lnTo>
                    <a:pt x="333824" y="296368"/>
                  </a:lnTo>
                  <a:lnTo>
                    <a:pt x="336791" y="293571"/>
                  </a:lnTo>
                  <a:lnTo>
                    <a:pt x="337533" y="291708"/>
                  </a:lnTo>
                  <a:lnTo>
                    <a:pt x="333824" y="286116"/>
                  </a:lnTo>
                  <a:lnTo>
                    <a:pt x="324922" y="280524"/>
                  </a:lnTo>
                  <a:lnTo>
                    <a:pt x="315278" y="277728"/>
                  </a:lnTo>
                  <a:lnTo>
                    <a:pt x="311569" y="274932"/>
                  </a:lnTo>
                  <a:lnTo>
                    <a:pt x="309343" y="274932"/>
                  </a:lnTo>
                  <a:lnTo>
                    <a:pt x="304892" y="275864"/>
                  </a:lnTo>
                  <a:lnTo>
                    <a:pt x="301183" y="274932"/>
                  </a:lnTo>
                  <a:lnTo>
                    <a:pt x="296732" y="273068"/>
                  </a:lnTo>
                  <a:lnTo>
                    <a:pt x="293765" y="269340"/>
                  </a:lnTo>
                  <a:lnTo>
                    <a:pt x="293765" y="265612"/>
                  </a:lnTo>
                  <a:lnTo>
                    <a:pt x="298217" y="262817"/>
                  </a:lnTo>
                  <a:lnTo>
                    <a:pt x="299699" y="260020"/>
                  </a:lnTo>
                  <a:lnTo>
                    <a:pt x="295990" y="256293"/>
                  </a:lnTo>
                  <a:lnTo>
                    <a:pt x="295990" y="253496"/>
                  </a:lnTo>
                  <a:lnTo>
                    <a:pt x="295248" y="252565"/>
                  </a:lnTo>
                  <a:lnTo>
                    <a:pt x="291539" y="250700"/>
                  </a:lnTo>
                  <a:lnTo>
                    <a:pt x="288572" y="247905"/>
                  </a:lnTo>
                  <a:lnTo>
                    <a:pt x="278928" y="246972"/>
                  </a:lnTo>
                  <a:lnTo>
                    <a:pt x="267800" y="246041"/>
                  </a:lnTo>
                  <a:lnTo>
                    <a:pt x="263350" y="243244"/>
                  </a:lnTo>
                  <a:lnTo>
                    <a:pt x="258899" y="242313"/>
                  </a:lnTo>
                  <a:lnTo>
                    <a:pt x="251480" y="241381"/>
                  </a:lnTo>
                  <a:lnTo>
                    <a:pt x="241836" y="237653"/>
                  </a:lnTo>
                  <a:lnTo>
                    <a:pt x="232934" y="238585"/>
                  </a:lnTo>
                  <a:lnTo>
                    <a:pt x="229226" y="241381"/>
                  </a:lnTo>
                  <a:lnTo>
                    <a:pt x="226258" y="241381"/>
                  </a:lnTo>
                  <a:lnTo>
                    <a:pt x="222549" y="239517"/>
                  </a:lnTo>
                  <a:lnTo>
                    <a:pt x="215873" y="236721"/>
                  </a:lnTo>
                  <a:lnTo>
                    <a:pt x="206971" y="235789"/>
                  </a:lnTo>
                  <a:lnTo>
                    <a:pt x="201036" y="234857"/>
                  </a:lnTo>
                  <a:lnTo>
                    <a:pt x="191392" y="228333"/>
                  </a:lnTo>
                  <a:lnTo>
                    <a:pt x="183973" y="224605"/>
                  </a:lnTo>
                  <a:lnTo>
                    <a:pt x="178039" y="220877"/>
                  </a:lnTo>
                  <a:lnTo>
                    <a:pt x="174329" y="219945"/>
                  </a:lnTo>
                  <a:lnTo>
                    <a:pt x="169137" y="218082"/>
                  </a:lnTo>
                  <a:lnTo>
                    <a:pt x="138722" y="213421"/>
                  </a:lnTo>
                  <a:lnTo>
                    <a:pt x="94212" y="200374"/>
                  </a:lnTo>
                  <a:lnTo>
                    <a:pt x="68247" y="194782"/>
                  </a:lnTo>
                  <a:lnTo>
                    <a:pt x="63797" y="194782"/>
                  </a:lnTo>
                  <a:lnTo>
                    <a:pt x="41542" y="188258"/>
                  </a:lnTo>
                  <a:lnTo>
                    <a:pt x="37832" y="186394"/>
                  </a:lnTo>
                  <a:lnTo>
                    <a:pt x="36349" y="185463"/>
                  </a:lnTo>
                  <a:lnTo>
                    <a:pt x="35607" y="177074"/>
                  </a:lnTo>
                  <a:lnTo>
                    <a:pt x="31156" y="167755"/>
                  </a:lnTo>
                  <a:lnTo>
                    <a:pt x="27446" y="162163"/>
                  </a:lnTo>
                  <a:lnTo>
                    <a:pt x="25221" y="159367"/>
                  </a:lnTo>
                  <a:lnTo>
                    <a:pt x="22254" y="158435"/>
                  </a:lnTo>
                  <a:lnTo>
                    <a:pt x="14835" y="157503"/>
                  </a:lnTo>
                  <a:lnTo>
                    <a:pt x="12610" y="157503"/>
                  </a:lnTo>
                  <a:lnTo>
                    <a:pt x="11126" y="154707"/>
                  </a:lnTo>
                  <a:lnTo>
                    <a:pt x="9643" y="152843"/>
                  </a:lnTo>
                  <a:lnTo>
                    <a:pt x="4450" y="153775"/>
                  </a:lnTo>
                  <a:lnTo>
                    <a:pt x="740" y="152843"/>
                  </a:lnTo>
                  <a:lnTo>
                    <a:pt x="0" y="150047"/>
                  </a:lnTo>
                  <a:lnTo>
                    <a:pt x="0" y="15004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3" name="pl1414">
              <a:extLst>
                <a:ext uri="{FF2B5EF4-FFF2-40B4-BE49-F238E27FC236}">
                  <a16:creationId xmlns:a16="http://schemas.microsoft.com/office/drawing/2014/main" id="{5D173D71-D24D-D44F-A3B9-EDD850A549BA}"/>
                </a:ext>
              </a:extLst>
            </p:cNvPr>
            <p:cNvSpPr/>
            <p:nvPr/>
          </p:nvSpPr>
          <p:spPr>
            <a:xfrm>
              <a:off x="5740019" y="2040012"/>
              <a:ext cx="566761" cy="663565"/>
            </a:xfrm>
            <a:custGeom>
              <a:avLst/>
              <a:gdLst/>
              <a:ahLst/>
              <a:cxnLst/>
              <a:rect l="0" t="0" r="0" b="0"/>
              <a:pathLst>
                <a:path w="566761" h="663565">
                  <a:moveTo>
                    <a:pt x="436940" y="657041"/>
                  </a:moveTo>
                  <a:lnTo>
                    <a:pt x="394655" y="658905"/>
                  </a:lnTo>
                  <a:lnTo>
                    <a:pt x="379819" y="658905"/>
                  </a:lnTo>
                  <a:lnTo>
                    <a:pt x="317505" y="661701"/>
                  </a:lnTo>
                  <a:lnTo>
                    <a:pt x="313054" y="661701"/>
                  </a:lnTo>
                  <a:lnTo>
                    <a:pt x="261867" y="663565"/>
                  </a:lnTo>
                  <a:lnTo>
                    <a:pt x="261125" y="652381"/>
                  </a:lnTo>
                  <a:lnTo>
                    <a:pt x="257416" y="652381"/>
                  </a:lnTo>
                  <a:lnTo>
                    <a:pt x="208455" y="652381"/>
                  </a:lnTo>
                  <a:lnTo>
                    <a:pt x="197328" y="652381"/>
                  </a:lnTo>
                  <a:lnTo>
                    <a:pt x="149850" y="653313"/>
                  </a:lnTo>
                  <a:lnTo>
                    <a:pt x="137981" y="654245"/>
                  </a:lnTo>
                  <a:lnTo>
                    <a:pt x="98664" y="654245"/>
                  </a:lnTo>
                  <a:lnTo>
                    <a:pt x="75667" y="654245"/>
                  </a:lnTo>
                  <a:lnTo>
                    <a:pt x="38576" y="654245"/>
                  </a:lnTo>
                  <a:lnTo>
                    <a:pt x="0" y="654245"/>
                  </a:lnTo>
                  <a:lnTo>
                    <a:pt x="6676" y="649585"/>
                  </a:lnTo>
                  <a:lnTo>
                    <a:pt x="11127" y="643061"/>
                  </a:lnTo>
                  <a:lnTo>
                    <a:pt x="17804" y="641197"/>
                  </a:lnTo>
                  <a:lnTo>
                    <a:pt x="23739" y="636537"/>
                  </a:lnTo>
                  <a:lnTo>
                    <a:pt x="27448" y="631877"/>
                  </a:lnTo>
                  <a:lnTo>
                    <a:pt x="29673" y="627218"/>
                  </a:lnTo>
                  <a:lnTo>
                    <a:pt x="31156" y="617898"/>
                  </a:lnTo>
                  <a:lnTo>
                    <a:pt x="37091" y="608578"/>
                  </a:lnTo>
                  <a:lnTo>
                    <a:pt x="48219" y="590870"/>
                  </a:lnTo>
                  <a:lnTo>
                    <a:pt x="55638" y="579687"/>
                  </a:lnTo>
                  <a:lnTo>
                    <a:pt x="59346" y="576891"/>
                  </a:lnTo>
                  <a:lnTo>
                    <a:pt x="65281" y="567571"/>
                  </a:lnTo>
                  <a:lnTo>
                    <a:pt x="69732" y="556388"/>
                  </a:lnTo>
                  <a:lnTo>
                    <a:pt x="71958" y="548932"/>
                  </a:lnTo>
                  <a:lnTo>
                    <a:pt x="74183" y="539612"/>
                  </a:lnTo>
                  <a:lnTo>
                    <a:pt x="77151" y="528428"/>
                  </a:lnTo>
                  <a:lnTo>
                    <a:pt x="77892" y="521905"/>
                  </a:lnTo>
                  <a:lnTo>
                    <a:pt x="77151" y="512585"/>
                  </a:lnTo>
                  <a:lnTo>
                    <a:pt x="77892" y="511653"/>
                  </a:lnTo>
                  <a:lnTo>
                    <a:pt x="82343" y="513517"/>
                  </a:lnTo>
                  <a:lnTo>
                    <a:pt x="84568" y="509789"/>
                  </a:lnTo>
                  <a:lnTo>
                    <a:pt x="83827" y="506993"/>
                  </a:lnTo>
                  <a:lnTo>
                    <a:pt x="79376" y="503265"/>
                  </a:lnTo>
                  <a:lnTo>
                    <a:pt x="80860" y="495809"/>
                  </a:lnTo>
                  <a:lnTo>
                    <a:pt x="81602" y="491149"/>
                  </a:lnTo>
                  <a:lnTo>
                    <a:pt x="81602" y="486490"/>
                  </a:lnTo>
                  <a:lnTo>
                    <a:pt x="79376" y="478102"/>
                  </a:lnTo>
                  <a:lnTo>
                    <a:pt x="79376" y="464122"/>
                  </a:lnTo>
                  <a:lnTo>
                    <a:pt x="78634" y="460394"/>
                  </a:lnTo>
                  <a:lnTo>
                    <a:pt x="77151" y="446415"/>
                  </a:lnTo>
                  <a:lnTo>
                    <a:pt x="74925" y="434299"/>
                  </a:lnTo>
                  <a:lnTo>
                    <a:pt x="73442" y="429640"/>
                  </a:lnTo>
                  <a:lnTo>
                    <a:pt x="66023" y="415660"/>
                  </a:lnTo>
                  <a:lnTo>
                    <a:pt x="59346" y="402612"/>
                  </a:lnTo>
                  <a:lnTo>
                    <a:pt x="48219" y="383041"/>
                  </a:lnTo>
                  <a:lnTo>
                    <a:pt x="49703" y="378381"/>
                  </a:lnTo>
                  <a:lnTo>
                    <a:pt x="49703" y="372789"/>
                  </a:lnTo>
                  <a:lnTo>
                    <a:pt x="48219" y="367197"/>
                  </a:lnTo>
                  <a:lnTo>
                    <a:pt x="43768" y="358809"/>
                  </a:lnTo>
                  <a:lnTo>
                    <a:pt x="40059" y="352286"/>
                  </a:lnTo>
                  <a:lnTo>
                    <a:pt x="39317" y="346693"/>
                  </a:lnTo>
                  <a:lnTo>
                    <a:pt x="41543" y="342966"/>
                  </a:lnTo>
                  <a:lnTo>
                    <a:pt x="48960" y="333646"/>
                  </a:lnTo>
                  <a:lnTo>
                    <a:pt x="50445" y="329918"/>
                  </a:lnTo>
                  <a:lnTo>
                    <a:pt x="51929" y="320598"/>
                  </a:lnTo>
                  <a:lnTo>
                    <a:pt x="50445" y="312211"/>
                  </a:lnTo>
                  <a:lnTo>
                    <a:pt x="49703" y="300094"/>
                  </a:lnTo>
                  <a:lnTo>
                    <a:pt x="40801" y="286116"/>
                  </a:lnTo>
                  <a:lnTo>
                    <a:pt x="41543" y="281455"/>
                  </a:lnTo>
                  <a:lnTo>
                    <a:pt x="43026" y="278660"/>
                  </a:lnTo>
                  <a:lnTo>
                    <a:pt x="48960" y="276795"/>
                  </a:lnTo>
                  <a:lnTo>
                    <a:pt x="51929" y="272136"/>
                  </a:lnTo>
                  <a:lnTo>
                    <a:pt x="53411" y="269340"/>
                  </a:lnTo>
                  <a:lnTo>
                    <a:pt x="58604" y="262815"/>
                  </a:lnTo>
                  <a:lnTo>
                    <a:pt x="62315" y="255360"/>
                  </a:lnTo>
                  <a:lnTo>
                    <a:pt x="65281" y="243244"/>
                  </a:lnTo>
                  <a:lnTo>
                    <a:pt x="73442" y="232061"/>
                  </a:lnTo>
                  <a:lnTo>
                    <a:pt x="75667" y="223673"/>
                  </a:lnTo>
                  <a:lnTo>
                    <a:pt x="75667" y="211557"/>
                  </a:lnTo>
                  <a:lnTo>
                    <a:pt x="77892" y="205965"/>
                  </a:lnTo>
                  <a:lnTo>
                    <a:pt x="78634" y="198510"/>
                  </a:lnTo>
                  <a:lnTo>
                    <a:pt x="78634" y="193850"/>
                  </a:lnTo>
                  <a:lnTo>
                    <a:pt x="75667" y="185462"/>
                  </a:lnTo>
                  <a:lnTo>
                    <a:pt x="75667" y="180802"/>
                  </a:lnTo>
                  <a:lnTo>
                    <a:pt x="77892" y="178006"/>
                  </a:lnTo>
                  <a:lnTo>
                    <a:pt x="80860" y="175210"/>
                  </a:lnTo>
                  <a:lnTo>
                    <a:pt x="87536" y="173346"/>
                  </a:lnTo>
                  <a:lnTo>
                    <a:pt x="93471" y="170550"/>
                  </a:lnTo>
                  <a:lnTo>
                    <a:pt x="97180" y="166822"/>
                  </a:lnTo>
                  <a:lnTo>
                    <a:pt x="100148" y="164026"/>
                  </a:lnTo>
                  <a:lnTo>
                    <a:pt x="99406" y="155639"/>
                  </a:lnTo>
                  <a:lnTo>
                    <a:pt x="98664" y="147251"/>
                  </a:lnTo>
                  <a:lnTo>
                    <a:pt x="99406" y="145387"/>
                  </a:lnTo>
                  <a:lnTo>
                    <a:pt x="101630" y="143523"/>
                  </a:lnTo>
                  <a:lnTo>
                    <a:pt x="106823" y="143523"/>
                  </a:lnTo>
                  <a:lnTo>
                    <a:pt x="109050" y="142591"/>
                  </a:lnTo>
                  <a:lnTo>
                    <a:pt x="113500" y="138863"/>
                  </a:lnTo>
                  <a:lnTo>
                    <a:pt x="114242" y="136067"/>
                  </a:lnTo>
                  <a:lnTo>
                    <a:pt x="117209" y="133271"/>
                  </a:lnTo>
                  <a:lnTo>
                    <a:pt x="124628" y="136067"/>
                  </a:lnTo>
                  <a:lnTo>
                    <a:pt x="128337" y="136067"/>
                  </a:lnTo>
                  <a:lnTo>
                    <a:pt x="135014" y="133271"/>
                  </a:lnTo>
                  <a:lnTo>
                    <a:pt x="138723" y="122088"/>
                  </a:lnTo>
                  <a:lnTo>
                    <a:pt x="148366" y="114632"/>
                  </a:lnTo>
                  <a:lnTo>
                    <a:pt x="153559" y="103448"/>
                  </a:lnTo>
                  <a:lnTo>
                    <a:pt x="158011" y="101584"/>
                  </a:lnTo>
                  <a:lnTo>
                    <a:pt x="163204" y="95061"/>
                  </a:lnTo>
                  <a:lnTo>
                    <a:pt x="167655" y="94129"/>
                  </a:lnTo>
                  <a:lnTo>
                    <a:pt x="167655" y="100652"/>
                  </a:lnTo>
                  <a:lnTo>
                    <a:pt x="167655" y="103448"/>
                  </a:lnTo>
                  <a:lnTo>
                    <a:pt x="160235" y="107176"/>
                  </a:lnTo>
                  <a:lnTo>
                    <a:pt x="160235" y="109972"/>
                  </a:lnTo>
                  <a:lnTo>
                    <a:pt x="163204" y="117428"/>
                  </a:lnTo>
                  <a:lnTo>
                    <a:pt x="163204" y="122088"/>
                  </a:lnTo>
                  <a:lnTo>
                    <a:pt x="158011" y="127680"/>
                  </a:lnTo>
                  <a:lnTo>
                    <a:pt x="157269" y="130475"/>
                  </a:lnTo>
                  <a:lnTo>
                    <a:pt x="159493" y="136067"/>
                  </a:lnTo>
                  <a:lnTo>
                    <a:pt x="156527" y="142591"/>
                  </a:lnTo>
                  <a:lnTo>
                    <a:pt x="155042" y="151911"/>
                  </a:lnTo>
                  <a:lnTo>
                    <a:pt x="154301" y="160299"/>
                  </a:lnTo>
                  <a:lnTo>
                    <a:pt x="155785" y="162163"/>
                  </a:lnTo>
                  <a:lnTo>
                    <a:pt x="158011" y="164026"/>
                  </a:lnTo>
                  <a:lnTo>
                    <a:pt x="159493" y="162163"/>
                  </a:lnTo>
                  <a:lnTo>
                    <a:pt x="162462" y="154707"/>
                  </a:lnTo>
                  <a:lnTo>
                    <a:pt x="165428" y="147251"/>
                  </a:lnTo>
                  <a:lnTo>
                    <a:pt x="167655" y="136067"/>
                  </a:lnTo>
                  <a:lnTo>
                    <a:pt x="169138" y="131408"/>
                  </a:lnTo>
                  <a:lnTo>
                    <a:pt x="172105" y="128612"/>
                  </a:lnTo>
                  <a:lnTo>
                    <a:pt x="175072" y="129543"/>
                  </a:lnTo>
                  <a:lnTo>
                    <a:pt x="174331" y="133271"/>
                  </a:lnTo>
                  <a:lnTo>
                    <a:pt x="173590" y="137931"/>
                  </a:lnTo>
                  <a:lnTo>
                    <a:pt x="173590" y="148183"/>
                  </a:lnTo>
                  <a:lnTo>
                    <a:pt x="170621" y="152843"/>
                  </a:lnTo>
                  <a:lnTo>
                    <a:pt x="167655" y="155639"/>
                  </a:lnTo>
                  <a:lnTo>
                    <a:pt x="164686" y="161231"/>
                  </a:lnTo>
                  <a:lnTo>
                    <a:pt x="164686" y="164026"/>
                  </a:lnTo>
                  <a:lnTo>
                    <a:pt x="165428" y="166822"/>
                  </a:lnTo>
                  <a:lnTo>
                    <a:pt x="169138" y="165890"/>
                  </a:lnTo>
                  <a:lnTo>
                    <a:pt x="173590" y="164026"/>
                  </a:lnTo>
                  <a:lnTo>
                    <a:pt x="177298" y="156571"/>
                  </a:lnTo>
                  <a:lnTo>
                    <a:pt x="181749" y="150047"/>
                  </a:lnTo>
                  <a:lnTo>
                    <a:pt x="184716" y="140727"/>
                  </a:lnTo>
                  <a:lnTo>
                    <a:pt x="187684" y="126748"/>
                  </a:lnTo>
                  <a:lnTo>
                    <a:pt x="189167" y="118360"/>
                  </a:lnTo>
                  <a:lnTo>
                    <a:pt x="187684" y="108108"/>
                  </a:lnTo>
                  <a:lnTo>
                    <a:pt x="186942" y="94129"/>
                  </a:lnTo>
                  <a:lnTo>
                    <a:pt x="186942" y="89469"/>
                  </a:lnTo>
                  <a:lnTo>
                    <a:pt x="190651" y="82013"/>
                  </a:lnTo>
                  <a:lnTo>
                    <a:pt x="197328" y="79217"/>
                  </a:lnTo>
                  <a:lnTo>
                    <a:pt x="201037" y="79217"/>
                  </a:lnTo>
                  <a:lnTo>
                    <a:pt x="204004" y="77353"/>
                  </a:lnTo>
                  <a:lnTo>
                    <a:pt x="205488" y="72693"/>
                  </a:lnTo>
                  <a:lnTo>
                    <a:pt x="212164" y="69897"/>
                  </a:lnTo>
                  <a:lnTo>
                    <a:pt x="216616" y="67101"/>
                  </a:lnTo>
                  <a:lnTo>
                    <a:pt x="222550" y="66169"/>
                  </a:lnTo>
                  <a:lnTo>
                    <a:pt x="230710" y="67101"/>
                  </a:lnTo>
                  <a:lnTo>
                    <a:pt x="238129" y="67101"/>
                  </a:lnTo>
                  <a:lnTo>
                    <a:pt x="242579" y="67101"/>
                  </a:lnTo>
                  <a:lnTo>
                    <a:pt x="244805" y="64306"/>
                  </a:lnTo>
                  <a:lnTo>
                    <a:pt x="244805" y="62442"/>
                  </a:lnTo>
                  <a:lnTo>
                    <a:pt x="238129" y="60578"/>
                  </a:lnTo>
                  <a:lnTo>
                    <a:pt x="232936" y="55918"/>
                  </a:lnTo>
                  <a:lnTo>
                    <a:pt x="227743" y="53122"/>
                  </a:lnTo>
                  <a:lnTo>
                    <a:pt x="225517" y="49394"/>
                  </a:lnTo>
                  <a:lnTo>
                    <a:pt x="223291" y="43802"/>
                  </a:lnTo>
                  <a:lnTo>
                    <a:pt x="223291" y="37278"/>
                  </a:lnTo>
                  <a:lnTo>
                    <a:pt x="223291" y="32618"/>
                  </a:lnTo>
                  <a:lnTo>
                    <a:pt x="227001" y="28891"/>
                  </a:lnTo>
                  <a:lnTo>
                    <a:pt x="231452" y="24231"/>
                  </a:lnTo>
                  <a:lnTo>
                    <a:pt x="237386" y="20503"/>
                  </a:lnTo>
                  <a:lnTo>
                    <a:pt x="242579" y="16775"/>
                  </a:lnTo>
                  <a:lnTo>
                    <a:pt x="243321" y="15843"/>
                  </a:lnTo>
                  <a:lnTo>
                    <a:pt x="243321" y="12115"/>
                  </a:lnTo>
                  <a:lnTo>
                    <a:pt x="239612" y="7455"/>
                  </a:lnTo>
                  <a:lnTo>
                    <a:pt x="239612" y="5591"/>
                  </a:lnTo>
                  <a:lnTo>
                    <a:pt x="244805" y="5591"/>
                  </a:lnTo>
                  <a:lnTo>
                    <a:pt x="251481" y="6523"/>
                  </a:lnTo>
                  <a:lnTo>
                    <a:pt x="258158" y="7455"/>
                  </a:lnTo>
                  <a:lnTo>
                    <a:pt x="261867" y="6523"/>
                  </a:lnTo>
                  <a:lnTo>
                    <a:pt x="265575" y="3727"/>
                  </a:lnTo>
                  <a:lnTo>
                    <a:pt x="266317" y="931"/>
                  </a:lnTo>
                  <a:lnTo>
                    <a:pt x="268544" y="0"/>
                  </a:lnTo>
                  <a:lnTo>
                    <a:pt x="269286" y="0"/>
                  </a:lnTo>
                  <a:lnTo>
                    <a:pt x="273737" y="931"/>
                  </a:lnTo>
                  <a:lnTo>
                    <a:pt x="280413" y="5591"/>
                  </a:lnTo>
                  <a:lnTo>
                    <a:pt x="292282" y="11183"/>
                  </a:lnTo>
                  <a:lnTo>
                    <a:pt x="304151" y="19571"/>
                  </a:lnTo>
                  <a:lnTo>
                    <a:pt x="310828" y="21435"/>
                  </a:lnTo>
                  <a:lnTo>
                    <a:pt x="317505" y="23299"/>
                  </a:lnTo>
                  <a:lnTo>
                    <a:pt x="325665" y="21435"/>
                  </a:lnTo>
                  <a:lnTo>
                    <a:pt x="329373" y="23299"/>
                  </a:lnTo>
                  <a:lnTo>
                    <a:pt x="333083" y="23299"/>
                  </a:lnTo>
                  <a:lnTo>
                    <a:pt x="337535" y="26095"/>
                  </a:lnTo>
                  <a:lnTo>
                    <a:pt x="342727" y="28891"/>
                  </a:lnTo>
                  <a:lnTo>
                    <a:pt x="347178" y="34482"/>
                  </a:lnTo>
                  <a:lnTo>
                    <a:pt x="350146" y="41938"/>
                  </a:lnTo>
                  <a:lnTo>
                    <a:pt x="351629" y="44734"/>
                  </a:lnTo>
                  <a:lnTo>
                    <a:pt x="354596" y="47530"/>
                  </a:lnTo>
                  <a:lnTo>
                    <a:pt x="359789" y="46598"/>
                  </a:lnTo>
                  <a:lnTo>
                    <a:pt x="367207" y="46598"/>
                  </a:lnTo>
                  <a:lnTo>
                    <a:pt x="373142" y="46598"/>
                  </a:lnTo>
                  <a:lnTo>
                    <a:pt x="378335" y="49394"/>
                  </a:lnTo>
                  <a:lnTo>
                    <a:pt x="393172" y="58714"/>
                  </a:lnTo>
                  <a:lnTo>
                    <a:pt x="402074" y="61510"/>
                  </a:lnTo>
                  <a:lnTo>
                    <a:pt x="407266" y="63374"/>
                  </a:lnTo>
                  <a:lnTo>
                    <a:pt x="413944" y="67101"/>
                  </a:lnTo>
                  <a:lnTo>
                    <a:pt x="427296" y="69897"/>
                  </a:lnTo>
                  <a:lnTo>
                    <a:pt x="430263" y="70829"/>
                  </a:lnTo>
                  <a:lnTo>
                    <a:pt x="433973" y="75489"/>
                  </a:lnTo>
                  <a:lnTo>
                    <a:pt x="441390" y="80149"/>
                  </a:lnTo>
                  <a:lnTo>
                    <a:pt x="442875" y="83877"/>
                  </a:lnTo>
                  <a:lnTo>
                    <a:pt x="442132" y="89469"/>
                  </a:lnTo>
                  <a:lnTo>
                    <a:pt x="442132" y="94129"/>
                  </a:lnTo>
                  <a:lnTo>
                    <a:pt x="444358" y="97856"/>
                  </a:lnTo>
                  <a:lnTo>
                    <a:pt x="449551" y="101584"/>
                  </a:lnTo>
                  <a:lnTo>
                    <a:pt x="454001" y="107176"/>
                  </a:lnTo>
                  <a:lnTo>
                    <a:pt x="454001" y="113700"/>
                  </a:lnTo>
                  <a:lnTo>
                    <a:pt x="459936" y="120224"/>
                  </a:lnTo>
                  <a:lnTo>
                    <a:pt x="459936" y="122088"/>
                  </a:lnTo>
                  <a:lnTo>
                    <a:pt x="456970" y="122088"/>
                  </a:lnTo>
                  <a:lnTo>
                    <a:pt x="445842" y="118360"/>
                  </a:lnTo>
                  <a:lnTo>
                    <a:pt x="439907" y="117428"/>
                  </a:lnTo>
                  <a:lnTo>
                    <a:pt x="438424" y="121156"/>
                  </a:lnTo>
                  <a:lnTo>
                    <a:pt x="436197" y="124884"/>
                  </a:lnTo>
                  <a:lnTo>
                    <a:pt x="436197" y="131408"/>
                  </a:lnTo>
                  <a:lnTo>
                    <a:pt x="438424" y="137931"/>
                  </a:lnTo>
                  <a:lnTo>
                    <a:pt x="442875" y="145387"/>
                  </a:lnTo>
                  <a:lnTo>
                    <a:pt x="447325" y="150047"/>
                  </a:lnTo>
                  <a:lnTo>
                    <a:pt x="451777" y="154707"/>
                  </a:lnTo>
                  <a:lnTo>
                    <a:pt x="454744" y="160299"/>
                  </a:lnTo>
                  <a:lnTo>
                    <a:pt x="455486" y="164959"/>
                  </a:lnTo>
                  <a:lnTo>
                    <a:pt x="457711" y="173346"/>
                  </a:lnTo>
                  <a:lnTo>
                    <a:pt x="458453" y="178006"/>
                  </a:lnTo>
                  <a:lnTo>
                    <a:pt x="455486" y="183598"/>
                  </a:lnTo>
                  <a:lnTo>
                    <a:pt x="455486" y="195714"/>
                  </a:lnTo>
                  <a:lnTo>
                    <a:pt x="454001" y="204101"/>
                  </a:lnTo>
                  <a:lnTo>
                    <a:pt x="453260" y="206897"/>
                  </a:lnTo>
                  <a:lnTo>
                    <a:pt x="452518" y="213421"/>
                  </a:lnTo>
                  <a:lnTo>
                    <a:pt x="451777" y="226469"/>
                  </a:lnTo>
                  <a:lnTo>
                    <a:pt x="451035" y="232061"/>
                  </a:lnTo>
                  <a:lnTo>
                    <a:pt x="449551" y="234857"/>
                  </a:lnTo>
                  <a:lnTo>
                    <a:pt x="446583" y="239516"/>
                  </a:lnTo>
                  <a:lnTo>
                    <a:pt x="442132" y="240448"/>
                  </a:lnTo>
                  <a:lnTo>
                    <a:pt x="439907" y="246040"/>
                  </a:lnTo>
                  <a:lnTo>
                    <a:pt x="436940" y="248836"/>
                  </a:lnTo>
                  <a:lnTo>
                    <a:pt x="431005" y="246972"/>
                  </a:lnTo>
                  <a:lnTo>
                    <a:pt x="427296" y="248836"/>
                  </a:lnTo>
                  <a:lnTo>
                    <a:pt x="423587" y="255360"/>
                  </a:lnTo>
                  <a:lnTo>
                    <a:pt x="422103" y="260020"/>
                  </a:lnTo>
                  <a:lnTo>
                    <a:pt x="422103" y="264680"/>
                  </a:lnTo>
                  <a:lnTo>
                    <a:pt x="419879" y="273999"/>
                  </a:lnTo>
                  <a:lnTo>
                    <a:pt x="418394" y="279591"/>
                  </a:lnTo>
                  <a:lnTo>
                    <a:pt x="416910" y="281455"/>
                  </a:lnTo>
                  <a:lnTo>
                    <a:pt x="409492" y="282388"/>
                  </a:lnTo>
                  <a:lnTo>
                    <a:pt x="407266" y="286116"/>
                  </a:lnTo>
                  <a:lnTo>
                    <a:pt x="406524" y="289843"/>
                  </a:lnTo>
                  <a:lnTo>
                    <a:pt x="402816" y="290775"/>
                  </a:lnTo>
                  <a:lnTo>
                    <a:pt x="397623" y="289843"/>
                  </a:lnTo>
                  <a:lnTo>
                    <a:pt x="392430" y="291707"/>
                  </a:lnTo>
                  <a:lnTo>
                    <a:pt x="385012" y="291707"/>
                  </a:lnTo>
                  <a:lnTo>
                    <a:pt x="379819" y="297299"/>
                  </a:lnTo>
                  <a:lnTo>
                    <a:pt x="377592" y="301959"/>
                  </a:lnTo>
                  <a:lnTo>
                    <a:pt x="376851" y="305687"/>
                  </a:lnTo>
                  <a:lnTo>
                    <a:pt x="376110" y="312211"/>
                  </a:lnTo>
                  <a:lnTo>
                    <a:pt x="373142" y="320598"/>
                  </a:lnTo>
                  <a:lnTo>
                    <a:pt x="370175" y="328054"/>
                  </a:lnTo>
                  <a:lnTo>
                    <a:pt x="376110" y="336441"/>
                  </a:lnTo>
                  <a:lnTo>
                    <a:pt x="376110" y="340169"/>
                  </a:lnTo>
                  <a:lnTo>
                    <a:pt x="379819" y="344830"/>
                  </a:lnTo>
                  <a:lnTo>
                    <a:pt x="383527" y="349490"/>
                  </a:lnTo>
                  <a:lnTo>
                    <a:pt x="391688" y="350421"/>
                  </a:lnTo>
                  <a:lnTo>
                    <a:pt x="398365" y="351353"/>
                  </a:lnTo>
                  <a:lnTo>
                    <a:pt x="401331" y="354149"/>
                  </a:lnTo>
                  <a:lnTo>
                    <a:pt x="401331" y="358809"/>
                  </a:lnTo>
                  <a:lnTo>
                    <a:pt x="405041" y="358809"/>
                  </a:lnTo>
                  <a:lnTo>
                    <a:pt x="408751" y="356945"/>
                  </a:lnTo>
                  <a:lnTo>
                    <a:pt x="413201" y="350421"/>
                  </a:lnTo>
                  <a:lnTo>
                    <a:pt x="419136" y="344830"/>
                  </a:lnTo>
                  <a:lnTo>
                    <a:pt x="422845" y="339238"/>
                  </a:lnTo>
                  <a:lnTo>
                    <a:pt x="425812" y="337374"/>
                  </a:lnTo>
                  <a:lnTo>
                    <a:pt x="429522" y="338306"/>
                  </a:lnTo>
                  <a:lnTo>
                    <a:pt x="431747" y="337374"/>
                  </a:lnTo>
                  <a:lnTo>
                    <a:pt x="434714" y="333646"/>
                  </a:lnTo>
                  <a:lnTo>
                    <a:pt x="436197" y="330850"/>
                  </a:lnTo>
                  <a:lnTo>
                    <a:pt x="441390" y="319666"/>
                  </a:lnTo>
                  <a:lnTo>
                    <a:pt x="447325" y="314074"/>
                  </a:lnTo>
                  <a:lnTo>
                    <a:pt x="451035" y="305687"/>
                  </a:lnTo>
                  <a:lnTo>
                    <a:pt x="457711" y="298231"/>
                  </a:lnTo>
                  <a:lnTo>
                    <a:pt x="464387" y="293571"/>
                  </a:lnTo>
                  <a:lnTo>
                    <a:pt x="472549" y="291707"/>
                  </a:lnTo>
                  <a:lnTo>
                    <a:pt x="485159" y="287979"/>
                  </a:lnTo>
                  <a:lnTo>
                    <a:pt x="488126" y="284251"/>
                  </a:lnTo>
                  <a:lnTo>
                    <a:pt x="494061" y="281455"/>
                  </a:lnTo>
                  <a:lnTo>
                    <a:pt x="497029" y="280523"/>
                  </a:lnTo>
                  <a:lnTo>
                    <a:pt x="502221" y="280523"/>
                  </a:lnTo>
                  <a:lnTo>
                    <a:pt x="505930" y="280523"/>
                  </a:lnTo>
                  <a:lnTo>
                    <a:pt x="511864" y="284251"/>
                  </a:lnTo>
                  <a:lnTo>
                    <a:pt x="520026" y="287047"/>
                  </a:lnTo>
                  <a:lnTo>
                    <a:pt x="526701" y="289843"/>
                  </a:lnTo>
                  <a:lnTo>
                    <a:pt x="531153" y="295435"/>
                  </a:lnTo>
                  <a:lnTo>
                    <a:pt x="533378" y="298231"/>
                  </a:lnTo>
                  <a:lnTo>
                    <a:pt x="534862" y="305687"/>
                  </a:lnTo>
                  <a:lnTo>
                    <a:pt x="539313" y="310346"/>
                  </a:lnTo>
                  <a:lnTo>
                    <a:pt x="544506" y="321530"/>
                  </a:lnTo>
                  <a:lnTo>
                    <a:pt x="545989" y="332714"/>
                  </a:lnTo>
                  <a:lnTo>
                    <a:pt x="546731" y="342034"/>
                  </a:lnTo>
                  <a:lnTo>
                    <a:pt x="545989" y="350421"/>
                  </a:lnTo>
                  <a:lnTo>
                    <a:pt x="546731" y="361605"/>
                  </a:lnTo>
                  <a:lnTo>
                    <a:pt x="549699" y="370925"/>
                  </a:lnTo>
                  <a:lnTo>
                    <a:pt x="552666" y="377448"/>
                  </a:lnTo>
                  <a:lnTo>
                    <a:pt x="555633" y="387700"/>
                  </a:lnTo>
                  <a:lnTo>
                    <a:pt x="555633" y="397020"/>
                  </a:lnTo>
                  <a:lnTo>
                    <a:pt x="556375" y="408204"/>
                  </a:lnTo>
                  <a:lnTo>
                    <a:pt x="557117" y="420319"/>
                  </a:lnTo>
                  <a:lnTo>
                    <a:pt x="559342" y="423116"/>
                  </a:lnTo>
                  <a:lnTo>
                    <a:pt x="560084" y="424979"/>
                  </a:lnTo>
                  <a:lnTo>
                    <a:pt x="560826" y="436163"/>
                  </a:lnTo>
                  <a:lnTo>
                    <a:pt x="565276" y="447346"/>
                  </a:lnTo>
                  <a:lnTo>
                    <a:pt x="566761" y="452939"/>
                  </a:lnTo>
                  <a:lnTo>
                    <a:pt x="563052" y="460394"/>
                  </a:lnTo>
                  <a:lnTo>
                    <a:pt x="559342" y="465986"/>
                  </a:lnTo>
                  <a:lnTo>
                    <a:pt x="557117" y="472510"/>
                  </a:lnTo>
                  <a:lnTo>
                    <a:pt x="556375" y="484625"/>
                  </a:lnTo>
                  <a:lnTo>
                    <a:pt x="556375" y="494877"/>
                  </a:lnTo>
                  <a:lnTo>
                    <a:pt x="555633" y="506993"/>
                  </a:lnTo>
                  <a:lnTo>
                    <a:pt x="551182" y="516313"/>
                  </a:lnTo>
                  <a:lnTo>
                    <a:pt x="545248" y="522837"/>
                  </a:lnTo>
                  <a:lnTo>
                    <a:pt x="543022" y="524700"/>
                  </a:lnTo>
                  <a:lnTo>
                    <a:pt x="542280" y="522837"/>
                  </a:lnTo>
                  <a:lnTo>
                    <a:pt x="538571" y="520972"/>
                  </a:lnTo>
                  <a:lnTo>
                    <a:pt x="535604" y="518177"/>
                  </a:lnTo>
                  <a:lnTo>
                    <a:pt x="537088" y="515381"/>
                  </a:lnTo>
                  <a:lnTo>
                    <a:pt x="540796" y="512585"/>
                  </a:lnTo>
                  <a:lnTo>
                    <a:pt x="540796" y="508857"/>
                  </a:lnTo>
                  <a:lnTo>
                    <a:pt x="536345" y="505129"/>
                  </a:lnTo>
                  <a:lnTo>
                    <a:pt x="533378" y="504197"/>
                  </a:lnTo>
                  <a:lnTo>
                    <a:pt x="530411" y="506061"/>
                  </a:lnTo>
                  <a:lnTo>
                    <a:pt x="523734" y="507925"/>
                  </a:lnTo>
                  <a:lnTo>
                    <a:pt x="518541" y="511653"/>
                  </a:lnTo>
                  <a:lnTo>
                    <a:pt x="518541" y="514449"/>
                  </a:lnTo>
                  <a:lnTo>
                    <a:pt x="520768" y="517244"/>
                  </a:lnTo>
                  <a:lnTo>
                    <a:pt x="520768" y="520972"/>
                  </a:lnTo>
                  <a:lnTo>
                    <a:pt x="519284" y="522837"/>
                  </a:lnTo>
                  <a:lnTo>
                    <a:pt x="512606" y="528428"/>
                  </a:lnTo>
                  <a:lnTo>
                    <a:pt x="511864" y="533089"/>
                  </a:lnTo>
                  <a:lnTo>
                    <a:pt x="511864" y="537748"/>
                  </a:lnTo>
                  <a:lnTo>
                    <a:pt x="511864" y="541476"/>
                  </a:lnTo>
                  <a:lnTo>
                    <a:pt x="511864" y="544272"/>
                  </a:lnTo>
                  <a:lnTo>
                    <a:pt x="508898" y="550795"/>
                  </a:lnTo>
                  <a:lnTo>
                    <a:pt x="504447" y="555456"/>
                  </a:lnTo>
                  <a:lnTo>
                    <a:pt x="499254" y="558251"/>
                  </a:lnTo>
                  <a:lnTo>
                    <a:pt x="491094" y="561047"/>
                  </a:lnTo>
                  <a:lnTo>
                    <a:pt x="485159" y="563844"/>
                  </a:lnTo>
                  <a:lnTo>
                    <a:pt x="480708" y="567571"/>
                  </a:lnTo>
                  <a:lnTo>
                    <a:pt x="476257" y="575959"/>
                  </a:lnTo>
                  <a:lnTo>
                    <a:pt x="476257" y="581551"/>
                  </a:lnTo>
                  <a:lnTo>
                    <a:pt x="475515" y="586211"/>
                  </a:lnTo>
                  <a:lnTo>
                    <a:pt x="472549" y="591803"/>
                  </a:lnTo>
                  <a:lnTo>
                    <a:pt x="471806" y="596463"/>
                  </a:lnTo>
                  <a:lnTo>
                    <a:pt x="472549" y="605782"/>
                  </a:lnTo>
                  <a:lnTo>
                    <a:pt x="473289" y="608578"/>
                  </a:lnTo>
                  <a:lnTo>
                    <a:pt x="471806" y="611374"/>
                  </a:lnTo>
                  <a:lnTo>
                    <a:pt x="469580" y="613238"/>
                  </a:lnTo>
                  <a:lnTo>
                    <a:pt x="466614" y="615102"/>
                  </a:lnTo>
                  <a:lnTo>
                    <a:pt x="464387" y="619762"/>
                  </a:lnTo>
                  <a:lnTo>
                    <a:pt x="461421" y="621626"/>
                  </a:lnTo>
                  <a:lnTo>
                    <a:pt x="454744" y="624421"/>
                  </a:lnTo>
                  <a:lnTo>
                    <a:pt x="451035" y="630014"/>
                  </a:lnTo>
                  <a:lnTo>
                    <a:pt x="448067" y="633742"/>
                  </a:lnTo>
                  <a:lnTo>
                    <a:pt x="445100" y="636537"/>
                  </a:lnTo>
                  <a:lnTo>
                    <a:pt x="441390" y="641197"/>
                  </a:lnTo>
                  <a:lnTo>
                    <a:pt x="438424" y="647721"/>
                  </a:lnTo>
                  <a:lnTo>
                    <a:pt x="437682" y="652381"/>
                  </a:lnTo>
                  <a:lnTo>
                    <a:pt x="436940" y="657041"/>
                  </a:lnTo>
                  <a:lnTo>
                    <a:pt x="436940" y="65704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4" name="pl1415">
              <a:extLst>
                <a:ext uri="{FF2B5EF4-FFF2-40B4-BE49-F238E27FC236}">
                  <a16:creationId xmlns:a16="http://schemas.microsoft.com/office/drawing/2014/main" id="{1BC87123-CFE2-534E-83BE-9BA7CD87725D}"/>
                </a:ext>
              </a:extLst>
            </p:cNvPr>
            <p:cNvSpPr/>
            <p:nvPr/>
          </p:nvSpPr>
          <p:spPr>
            <a:xfrm>
              <a:off x="4392849" y="1455664"/>
              <a:ext cx="1003701" cy="958068"/>
            </a:xfrm>
            <a:custGeom>
              <a:avLst/>
              <a:gdLst/>
              <a:ahLst/>
              <a:cxnLst/>
              <a:rect l="0" t="0" r="0" b="0"/>
              <a:pathLst>
                <a:path w="1003701" h="958068">
                  <a:moveTo>
                    <a:pt x="103115" y="958068"/>
                  </a:moveTo>
                  <a:lnTo>
                    <a:pt x="103115" y="899353"/>
                  </a:lnTo>
                  <a:lnTo>
                    <a:pt x="103115" y="842503"/>
                  </a:lnTo>
                  <a:lnTo>
                    <a:pt x="102373" y="786585"/>
                  </a:lnTo>
                  <a:lnTo>
                    <a:pt x="102373" y="771673"/>
                  </a:lnTo>
                  <a:lnTo>
                    <a:pt x="102373" y="742782"/>
                  </a:lnTo>
                  <a:lnTo>
                    <a:pt x="102373" y="716687"/>
                  </a:lnTo>
                  <a:lnTo>
                    <a:pt x="102373" y="670088"/>
                  </a:lnTo>
                  <a:lnTo>
                    <a:pt x="102373" y="665429"/>
                  </a:lnTo>
                  <a:lnTo>
                    <a:pt x="101631" y="661701"/>
                  </a:lnTo>
                  <a:lnTo>
                    <a:pt x="101631" y="659836"/>
                  </a:lnTo>
                  <a:lnTo>
                    <a:pt x="99405" y="655177"/>
                  </a:lnTo>
                  <a:lnTo>
                    <a:pt x="91987" y="651449"/>
                  </a:lnTo>
                  <a:lnTo>
                    <a:pt x="83827" y="646789"/>
                  </a:lnTo>
                  <a:lnTo>
                    <a:pt x="69732" y="640265"/>
                  </a:lnTo>
                  <a:lnTo>
                    <a:pt x="65282" y="631878"/>
                  </a:lnTo>
                  <a:lnTo>
                    <a:pt x="57863" y="622558"/>
                  </a:lnTo>
                  <a:lnTo>
                    <a:pt x="53412" y="617898"/>
                  </a:lnTo>
                  <a:lnTo>
                    <a:pt x="50445" y="616966"/>
                  </a:lnTo>
                  <a:lnTo>
                    <a:pt x="49703" y="610442"/>
                  </a:lnTo>
                  <a:lnTo>
                    <a:pt x="50445" y="607646"/>
                  </a:lnTo>
                  <a:lnTo>
                    <a:pt x="51928" y="603918"/>
                  </a:lnTo>
                  <a:lnTo>
                    <a:pt x="57863" y="601123"/>
                  </a:lnTo>
                  <a:lnTo>
                    <a:pt x="74183" y="589007"/>
                  </a:lnTo>
                  <a:lnTo>
                    <a:pt x="81602" y="579687"/>
                  </a:lnTo>
                  <a:lnTo>
                    <a:pt x="84569" y="575027"/>
                  </a:lnTo>
                  <a:lnTo>
                    <a:pt x="86053" y="570367"/>
                  </a:lnTo>
                  <a:lnTo>
                    <a:pt x="86795" y="564776"/>
                  </a:lnTo>
                  <a:lnTo>
                    <a:pt x="86053" y="560115"/>
                  </a:lnTo>
                  <a:lnTo>
                    <a:pt x="85311" y="554524"/>
                  </a:lnTo>
                  <a:lnTo>
                    <a:pt x="85311" y="550796"/>
                  </a:lnTo>
                  <a:lnTo>
                    <a:pt x="87536" y="545204"/>
                  </a:lnTo>
                  <a:lnTo>
                    <a:pt x="87536" y="541476"/>
                  </a:lnTo>
                  <a:lnTo>
                    <a:pt x="89020" y="535884"/>
                  </a:lnTo>
                  <a:lnTo>
                    <a:pt x="86795" y="530292"/>
                  </a:lnTo>
                  <a:lnTo>
                    <a:pt x="83827" y="524701"/>
                  </a:lnTo>
                  <a:lnTo>
                    <a:pt x="83827" y="509789"/>
                  </a:lnTo>
                  <a:lnTo>
                    <a:pt x="82343" y="497673"/>
                  </a:lnTo>
                  <a:lnTo>
                    <a:pt x="77892" y="492082"/>
                  </a:lnTo>
                  <a:lnTo>
                    <a:pt x="71217" y="485557"/>
                  </a:lnTo>
                  <a:lnTo>
                    <a:pt x="66766" y="477170"/>
                  </a:lnTo>
                  <a:lnTo>
                    <a:pt x="65282" y="471578"/>
                  </a:lnTo>
                  <a:lnTo>
                    <a:pt x="63055" y="457599"/>
                  </a:lnTo>
                  <a:lnTo>
                    <a:pt x="57863" y="447347"/>
                  </a:lnTo>
                  <a:lnTo>
                    <a:pt x="57121" y="441755"/>
                  </a:lnTo>
                  <a:lnTo>
                    <a:pt x="57863" y="435231"/>
                  </a:lnTo>
                  <a:lnTo>
                    <a:pt x="58604" y="420319"/>
                  </a:lnTo>
                  <a:lnTo>
                    <a:pt x="59347" y="408204"/>
                  </a:lnTo>
                  <a:lnTo>
                    <a:pt x="60831" y="400748"/>
                  </a:lnTo>
                  <a:lnTo>
                    <a:pt x="51928" y="387701"/>
                  </a:lnTo>
                  <a:lnTo>
                    <a:pt x="52670" y="382108"/>
                  </a:lnTo>
                  <a:lnTo>
                    <a:pt x="53412" y="379312"/>
                  </a:lnTo>
                  <a:lnTo>
                    <a:pt x="53412" y="373721"/>
                  </a:lnTo>
                  <a:lnTo>
                    <a:pt x="52670" y="368129"/>
                  </a:lnTo>
                  <a:lnTo>
                    <a:pt x="52670" y="363469"/>
                  </a:lnTo>
                  <a:lnTo>
                    <a:pt x="51928" y="354149"/>
                  </a:lnTo>
                  <a:lnTo>
                    <a:pt x="51186" y="348557"/>
                  </a:lnTo>
                  <a:lnTo>
                    <a:pt x="50445" y="342965"/>
                  </a:lnTo>
                  <a:lnTo>
                    <a:pt x="51186" y="335509"/>
                  </a:lnTo>
                  <a:lnTo>
                    <a:pt x="51928" y="328986"/>
                  </a:lnTo>
                  <a:lnTo>
                    <a:pt x="51928" y="324326"/>
                  </a:lnTo>
                  <a:lnTo>
                    <a:pt x="50445" y="316870"/>
                  </a:lnTo>
                  <a:lnTo>
                    <a:pt x="50445" y="307551"/>
                  </a:lnTo>
                  <a:lnTo>
                    <a:pt x="50445" y="306619"/>
                  </a:lnTo>
                  <a:lnTo>
                    <a:pt x="49703" y="301027"/>
                  </a:lnTo>
                  <a:lnTo>
                    <a:pt x="48961" y="297299"/>
                  </a:lnTo>
                  <a:lnTo>
                    <a:pt x="48961" y="292639"/>
                  </a:lnTo>
                  <a:lnTo>
                    <a:pt x="47478" y="288911"/>
                  </a:lnTo>
                  <a:lnTo>
                    <a:pt x="45993" y="283319"/>
                  </a:lnTo>
                  <a:lnTo>
                    <a:pt x="44510" y="278659"/>
                  </a:lnTo>
                  <a:lnTo>
                    <a:pt x="40800" y="271204"/>
                  </a:lnTo>
                  <a:lnTo>
                    <a:pt x="37834" y="262816"/>
                  </a:lnTo>
                  <a:lnTo>
                    <a:pt x="34866" y="256292"/>
                  </a:lnTo>
                  <a:lnTo>
                    <a:pt x="30415" y="247904"/>
                  </a:lnTo>
                  <a:lnTo>
                    <a:pt x="26706" y="244177"/>
                  </a:lnTo>
                  <a:lnTo>
                    <a:pt x="24480" y="236721"/>
                  </a:lnTo>
                  <a:lnTo>
                    <a:pt x="22997" y="231128"/>
                  </a:lnTo>
                  <a:lnTo>
                    <a:pt x="21513" y="225537"/>
                  </a:lnTo>
                  <a:lnTo>
                    <a:pt x="20771" y="219013"/>
                  </a:lnTo>
                  <a:lnTo>
                    <a:pt x="19288" y="215285"/>
                  </a:lnTo>
                  <a:lnTo>
                    <a:pt x="11869" y="203170"/>
                  </a:lnTo>
                  <a:lnTo>
                    <a:pt x="10385" y="197578"/>
                  </a:lnTo>
                  <a:lnTo>
                    <a:pt x="11127" y="193850"/>
                  </a:lnTo>
                  <a:lnTo>
                    <a:pt x="11127" y="187326"/>
                  </a:lnTo>
                  <a:lnTo>
                    <a:pt x="11127" y="179870"/>
                  </a:lnTo>
                  <a:lnTo>
                    <a:pt x="11127" y="172414"/>
                  </a:lnTo>
                  <a:lnTo>
                    <a:pt x="9644" y="164958"/>
                  </a:lnTo>
                  <a:lnTo>
                    <a:pt x="11127" y="158435"/>
                  </a:lnTo>
                  <a:lnTo>
                    <a:pt x="11127" y="150979"/>
                  </a:lnTo>
                  <a:lnTo>
                    <a:pt x="11127" y="141659"/>
                  </a:lnTo>
                  <a:lnTo>
                    <a:pt x="10385" y="136067"/>
                  </a:lnTo>
                  <a:lnTo>
                    <a:pt x="8902" y="132339"/>
                  </a:lnTo>
                  <a:lnTo>
                    <a:pt x="8902" y="130476"/>
                  </a:lnTo>
                  <a:lnTo>
                    <a:pt x="11127" y="125816"/>
                  </a:lnTo>
                  <a:lnTo>
                    <a:pt x="14836" y="122088"/>
                  </a:lnTo>
                  <a:lnTo>
                    <a:pt x="17062" y="117428"/>
                  </a:lnTo>
                  <a:lnTo>
                    <a:pt x="14836" y="111836"/>
                  </a:lnTo>
                  <a:lnTo>
                    <a:pt x="12612" y="106244"/>
                  </a:lnTo>
                  <a:lnTo>
                    <a:pt x="10385" y="103448"/>
                  </a:lnTo>
                  <a:lnTo>
                    <a:pt x="5934" y="93197"/>
                  </a:lnTo>
                  <a:lnTo>
                    <a:pt x="5192" y="83877"/>
                  </a:lnTo>
                  <a:lnTo>
                    <a:pt x="4451" y="79217"/>
                  </a:lnTo>
                  <a:lnTo>
                    <a:pt x="0" y="72693"/>
                  </a:lnTo>
                  <a:lnTo>
                    <a:pt x="0" y="62442"/>
                  </a:lnTo>
                  <a:lnTo>
                    <a:pt x="110533" y="62442"/>
                  </a:lnTo>
                  <a:lnTo>
                    <a:pt x="249998" y="62442"/>
                  </a:lnTo>
                  <a:lnTo>
                    <a:pt x="267802" y="61510"/>
                  </a:lnTo>
                  <a:lnTo>
                    <a:pt x="268544" y="0"/>
                  </a:lnTo>
                  <a:lnTo>
                    <a:pt x="274479" y="1863"/>
                  </a:lnTo>
                  <a:lnTo>
                    <a:pt x="281154" y="2795"/>
                  </a:lnTo>
                  <a:lnTo>
                    <a:pt x="285605" y="3727"/>
                  </a:lnTo>
                  <a:lnTo>
                    <a:pt x="290057" y="1863"/>
                  </a:lnTo>
                  <a:lnTo>
                    <a:pt x="296733" y="931"/>
                  </a:lnTo>
                  <a:lnTo>
                    <a:pt x="300443" y="2795"/>
                  </a:lnTo>
                  <a:lnTo>
                    <a:pt x="303410" y="5591"/>
                  </a:lnTo>
                  <a:lnTo>
                    <a:pt x="308603" y="6523"/>
                  </a:lnTo>
                  <a:lnTo>
                    <a:pt x="313795" y="7455"/>
                  </a:lnTo>
                  <a:lnTo>
                    <a:pt x="314537" y="13979"/>
                  </a:lnTo>
                  <a:lnTo>
                    <a:pt x="315279" y="23299"/>
                  </a:lnTo>
                  <a:lnTo>
                    <a:pt x="318988" y="34482"/>
                  </a:lnTo>
                  <a:lnTo>
                    <a:pt x="322698" y="43802"/>
                  </a:lnTo>
                  <a:lnTo>
                    <a:pt x="324181" y="53122"/>
                  </a:lnTo>
                  <a:lnTo>
                    <a:pt x="327149" y="65237"/>
                  </a:lnTo>
                  <a:lnTo>
                    <a:pt x="330116" y="73625"/>
                  </a:lnTo>
                  <a:lnTo>
                    <a:pt x="330116" y="80149"/>
                  </a:lnTo>
                  <a:lnTo>
                    <a:pt x="330116" y="86673"/>
                  </a:lnTo>
                  <a:lnTo>
                    <a:pt x="328631" y="92265"/>
                  </a:lnTo>
                  <a:lnTo>
                    <a:pt x="329374" y="96925"/>
                  </a:lnTo>
                  <a:lnTo>
                    <a:pt x="330858" y="100652"/>
                  </a:lnTo>
                  <a:lnTo>
                    <a:pt x="339017" y="105312"/>
                  </a:lnTo>
                  <a:lnTo>
                    <a:pt x="350145" y="109040"/>
                  </a:lnTo>
                  <a:lnTo>
                    <a:pt x="360531" y="112768"/>
                  </a:lnTo>
                  <a:lnTo>
                    <a:pt x="365724" y="110904"/>
                  </a:lnTo>
                  <a:lnTo>
                    <a:pt x="369433" y="109972"/>
                  </a:lnTo>
                  <a:lnTo>
                    <a:pt x="374626" y="109972"/>
                  </a:lnTo>
                  <a:lnTo>
                    <a:pt x="379819" y="110904"/>
                  </a:lnTo>
                  <a:lnTo>
                    <a:pt x="385012" y="112768"/>
                  </a:lnTo>
                  <a:lnTo>
                    <a:pt x="387236" y="119292"/>
                  </a:lnTo>
                  <a:lnTo>
                    <a:pt x="397622" y="119292"/>
                  </a:lnTo>
                  <a:lnTo>
                    <a:pt x="437682" y="121156"/>
                  </a:lnTo>
                  <a:lnTo>
                    <a:pt x="442133" y="123952"/>
                  </a:lnTo>
                  <a:lnTo>
                    <a:pt x="445100" y="127680"/>
                  </a:lnTo>
                  <a:lnTo>
                    <a:pt x="444358" y="137931"/>
                  </a:lnTo>
                  <a:lnTo>
                    <a:pt x="447326" y="142591"/>
                  </a:lnTo>
                  <a:lnTo>
                    <a:pt x="488868" y="134203"/>
                  </a:lnTo>
                  <a:lnTo>
                    <a:pt x="490352" y="128612"/>
                  </a:lnTo>
                  <a:lnTo>
                    <a:pt x="494061" y="126748"/>
                  </a:lnTo>
                  <a:lnTo>
                    <a:pt x="512607" y="121156"/>
                  </a:lnTo>
                  <a:lnTo>
                    <a:pt x="516316" y="120224"/>
                  </a:lnTo>
                  <a:lnTo>
                    <a:pt x="522993" y="120224"/>
                  </a:lnTo>
                  <a:lnTo>
                    <a:pt x="537829" y="123020"/>
                  </a:lnTo>
                  <a:lnTo>
                    <a:pt x="545989" y="123020"/>
                  </a:lnTo>
                  <a:lnTo>
                    <a:pt x="552666" y="122088"/>
                  </a:lnTo>
                  <a:lnTo>
                    <a:pt x="557117" y="123952"/>
                  </a:lnTo>
                  <a:lnTo>
                    <a:pt x="562310" y="127680"/>
                  </a:lnTo>
                  <a:lnTo>
                    <a:pt x="572696" y="131407"/>
                  </a:lnTo>
                  <a:lnTo>
                    <a:pt x="580855" y="134203"/>
                  </a:lnTo>
                  <a:lnTo>
                    <a:pt x="587533" y="134203"/>
                  </a:lnTo>
                  <a:lnTo>
                    <a:pt x="591983" y="134203"/>
                  </a:lnTo>
                  <a:lnTo>
                    <a:pt x="596434" y="134203"/>
                  </a:lnTo>
                  <a:lnTo>
                    <a:pt x="597176" y="142591"/>
                  </a:lnTo>
                  <a:lnTo>
                    <a:pt x="589757" y="144455"/>
                  </a:lnTo>
                  <a:lnTo>
                    <a:pt x="587533" y="147251"/>
                  </a:lnTo>
                  <a:lnTo>
                    <a:pt x="587533" y="150979"/>
                  </a:lnTo>
                  <a:lnTo>
                    <a:pt x="594950" y="150979"/>
                  </a:lnTo>
                  <a:lnTo>
                    <a:pt x="602369" y="150979"/>
                  </a:lnTo>
                  <a:lnTo>
                    <a:pt x="607562" y="151911"/>
                  </a:lnTo>
                  <a:lnTo>
                    <a:pt x="611271" y="151911"/>
                  </a:lnTo>
                  <a:lnTo>
                    <a:pt x="618689" y="158435"/>
                  </a:lnTo>
                  <a:lnTo>
                    <a:pt x="617206" y="164958"/>
                  </a:lnTo>
                  <a:lnTo>
                    <a:pt x="617947" y="169618"/>
                  </a:lnTo>
                  <a:lnTo>
                    <a:pt x="622399" y="178006"/>
                  </a:lnTo>
                  <a:lnTo>
                    <a:pt x="629075" y="187326"/>
                  </a:lnTo>
                  <a:lnTo>
                    <a:pt x="640203" y="183598"/>
                  </a:lnTo>
                  <a:lnTo>
                    <a:pt x="639460" y="173346"/>
                  </a:lnTo>
                  <a:lnTo>
                    <a:pt x="640945" y="169618"/>
                  </a:lnTo>
                  <a:lnTo>
                    <a:pt x="643169" y="167754"/>
                  </a:lnTo>
                  <a:lnTo>
                    <a:pt x="649104" y="166823"/>
                  </a:lnTo>
                  <a:lnTo>
                    <a:pt x="656523" y="166823"/>
                  </a:lnTo>
                  <a:lnTo>
                    <a:pt x="665425" y="165890"/>
                  </a:lnTo>
                  <a:lnTo>
                    <a:pt x="667650" y="165890"/>
                  </a:lnTo>
                  <a:lnTo>
                    <a:pt x="670618" y="166823"/>
                  </a:lnTo>
                  <a:lnTo>
                    <a:pt x="674327" y="169618"/>
                  </a:lnTo>
                  <a:lnTo>
                    <a:pt x="675069" y="170551"/>
                  </a:lnTo>
                  <a:lnTo>
                    <a:pt x="678036" y="173346"/>
                  </a:lnTo>
                  <a:lnTo>
                    <a:pt x="677294" y="178938"/>
                  </a:lnTo>
                  <a:lnTo>
                    <a:pt x="679520" y="184530"/>
                  </a:lnTo>
                  <a:lnTo>
                    <a:pt x="683971" y="185462"/>
                  </a:lnTo>
                  <a:lnTo>
                    <a:pt x="688422" y="185462"/>
                  </a:lnTo>
                  <a:lnTo>
                    <a:pt x="692130" y="186394"/>
                  </a:lnTo>
                  <a:lnTo>
                    <a:pt x="696581" y="190122"/>
                  </a:lnTo>
                  <a:lnTo>
                    <a:pt x="706226" y="191986"/>
                  </a:lnTo>
                  <a:lnTo>
                    <a:pt x="708451" y="191054"/>
                  </a:lnTo>
                  <a:lnTo>
                    <a:pt x="712160" y="191986"/>
                  </a:lnTo>
                  <a:lnTo>
                    <a:pt x="715127" y="193850"/>
                  </a:lnTo>
                  <a:lnTo>
                    <a:pt x="715869" y="197578"/>
                  </a:lnTo>
                  <a:lnTo>
                    <a:pt x="716612" y="203170"/>
                  </a:lnTo>
                  <a:lnTo>
                    <a:pt x="718837" y="205965"/>
                  </a:lnTo>
                  <a:lnTo>
                    <a:pt x="725513" y="207829"/>
                  </a:lnTo>
                  <a:lnTo>
                    <a:pt x="732932" y="207829"/>
                  </a:lnTo>
                  <a:lnTo>
                    <a:pt x="734415" y="213421"/>
                  </a:lnTo>
                  <a:lnTo>
                    <a:pt x="738865" y="214353"/>
                  </a:lnTo>
                  <a:lnTo>
                    <a:pt x="742576" y="213421"/>
                  </a:lnTo>
                  <a:lnTo>
                    <a:pt x="747027" y="212489"/>
                  </a:lnTo>
                  <a:lnTo>
                    <a:pt x="752962" y="215285"/>
                  </a:lnTo>
                  <a:lnTo>
                    <a:pt x="767056" y="212489"/>
                  </a:lnTo>
                  <a:lnTo>
                    <a:pt x="776700" y="208761"/>
                  </a:lnTo>
                  <a:lnTo>
                    <a:pt x="784860" y="202237"/>
                  </a:lnTo>
                  <a:lnTo>
                    <a:pt x="796729" y="194781"/>
                  </a:lnTo>
                  <a:lnTo>
                    <a:pt x="804148" y="192918"/>
                  </a:lnTo>
                  <a:lnTo>
                    <a:pt x="807115" y="190122"/>
                  </a:lnTo>
                  <a:lnTo>
                    <a:pt x="812308" y="186394"/>
                  </a:lnTo>
                  <a:lnTo>
                    <a:pt x="818243" y="184530"/>
                  </a:lnTo>
                  <a:lnTo>
                    <a:pt x="821952" y="183598"/>
                  </a:lnTo>
                  <a:lnTo>
                    <a:pt x="827144" y="183598"/>
                  </a:lnTo>
                  <a:lnTo>
                    <a:pt x="827886" y="185462"/>
                  </a:lnTo>
                  <a:lnTo>
                    <a:pt x="830112" y="193850"/>
                  </a:lnTo>
                  <a:lnTo>
                    <a:pt x="836788" y="197578"/>
                  </a:lnTo>
                  <a:lnTo>
                    <a:pt x="837530" y="202237"/>
                  </a:lnTo>
                  <a:lnTo>
                    <a:pt x="838272" y="205965"/>
                  </a:lnTo>
                  <a:lnTo>
                    <a:pt x="841981" y="207829"/>
                  </a:lnTo>
                  <a:lnTo>
                    <a:pt x="847174" y="206898"/>
                  </a:lnTo>
                  <a:lnTo>
                    <a:pt x="854592" y="205033"/>
                  </a:lnTo>
                  <a:lnTo>
                    <a:pt x="859044" y="204102"/>
                  </a:lnTo>
                  <a:lnTo>
                    <a:pt x="862752" y="204102"/>
                  </a:lnTo>
                  <a:lnTo>
                    <a:pt x="871655" y="207829"/>
                  </a:lnTo>
                  <a:lnTo>
                    <a:pt x="880556" y="206898"/>
                  </a:lnTo>
                  <a:lnTo>
                    <a:pt x="895393" y="205965"/>
                  </a:lnTo>
                  <a:lnTo>
                    <a:pt x="905779" y="206898"/>
                  </a:lnTo>
                  <a:lnTo>
                    <a:pt x="913197" y="205033"/>
                  </a:lnTo>
                  <a:lnTo>
                    <a:pt x="920615" y="205965"/>
                  </a:lnTo>
                  <a:lnTo>
                    <a:pt x="927291" y="206898"/>
                  </a:lnTo>
                  <a:lnTo>
                    <a:pt x="931743" y="210626"/>
                  </a:lnTo>
                  <a:lnTo>
                    <a:pt x="936194" y="214353"/>
                  </a:lnTo>
                  <a:lnTo>
                    <a:pt x="940646" y="218081"/>
                  </a:lnTo>
                  <a:lnTo>
                    <a:pt x="946579" y="221809"/>
                  </a:lnTo>
                  <a:lnTo>
                    <a:pt x="955482" y="225537"/>
                  </a:lnTo>
                  <a:lnTo>
                    <a:pt x="962900" y="222741"/>
                  </a:lnTo>
                  <a:lnTo>
                    <a:pt x="967351" y="220877"/>
                  </a:lnTo>
                  <a:lnTo>
                    <a:pt x="976253" y="221809"/>
                  </a:lnTo>
                  <a:lnTo>
                    <a:pt x="992574" y="222741"/>
                  </a:lnTo>
                  <a:lnTo>
                    <a:pt x="1003701" y="223673"/>
                  </a:lnTo>
                  <a:lnTo>
                    <a:pt x="988865" y="228332"/>
                  </a:lnTo>
                  <a:lnTo>
                    <a:pt x="979220" y="235788"/>
                  </a:lnTo>
                  <a:lnTo>
                    <a:pt x="965126" y="243244"/>
                  </a:lnTo>
                  <a:lnTo>
                    <a:pt x="956223" y="246040"/>
                  </a:lnTo>
                  <a:lnTo>
                    <a:pt x="941387" y="251632"/>
                  </a:lnTo>
                  <a:lnTo>
                    <a:pt x="922099" y="259088"/>
                  </a:lnTo>
                  <a:lnTo>
                    <a:pt x="908004" y="262816"/>
                  </a:lnTo>
                  <a:lnTo>
                    <a:pt x="889458" y="267476"/>
                  </a:lnTo>
                  <a:lnTo>
                    <a:pt x="871655" y="274000"/>
                  </a:lnTo>
                  <a:lnTo>
                    <a:pt x="844207" y="288911"/>
                  </a:lnTo>
                  <a:lnTo>
                    <a:pt x="833821" y="292639"/>
                  </a:lnTo>
                  <a:lnTo>
                    <a:pt x="826402" y="300095"/>
                  </a:lnTo>
                  <a:lnTo>
                    <a:pt x="813050" y="308482"/>
                  </a:lnTo>
                  <a:lnTo>
                    <a:pt x="805632" y="314075"/>
                  </a:lnTo>
                  <a:lnTo>
                    <a:pt x="796729" y="322462"/>
                  </a:lnTo>
                  <a:lnTo>
                    <a:pt x="787827" y="330850"/>
                  </a:lnTo>
                  <a:lnTo>
                    <a:pt x="768539" y="350421"/>
                  </a:lnTo>
                  <a:lnTo>
                    <a:pt x="754445" y="363469"/>
                  </a:lnTo>
                  <a:lnTo>
                    <a:pt x="736641" y="373721"/>
                  </a:lnTo>
                  <a:lnTo>
                    <a:pt x="726255" y="381177"/>
                  </a:lnTo>
                  <a:lnTo>
                    <a:pt x="709934" y="392360"/>
                  </a:lnTo>
                  <a:lnTo>
                    <a:pt x="704000" y="396088"/>
                  </a:lnTo>
                  <a:lnTo>
                    <a:pt x="698065" y="401680"/>
                  </a:lnTo>
                  <a:lnTo>
                    <a:pt x="687680" y="408204"/>
                  </a:lnTo>
                  <a:lnTo>
                    <a:pt x="676552" y="414728"/>
                  </a:lnTo>
                  <a:lnTo>
                    <a:pt x="666908" y="419387"/>
                  </a:lnTo>
                  <a:lnTo>
                    <a:pt x="660232" y="425911"/>
                  </a:lnTo>
                  <a:lnTo>
                    <a:pt x="655781" y="429639"/>
                  </a:lnTo>
                  <a:lnTo>
                    <a:pt x="650588" y="434299"/>
                  </a:lnTo>
                  <a:lnTo>
                    <a:pt x="647621" y="441755"/>
                  </a:lnTo>
                  <a:lnTo>
                    <a:pt x="640945" y="442687"/>
                  </a:lnTo>
                  <a:lnTo>
                    <a:pt x="637235" y="443619"/>
                  </a:lnTo>
                  <a:lnTo>
                    <a:pt x="638718" y="481830"/>
                  </a:lnTo>
                  <a:lnTo>
                    <a:pt x="638718" y="525633"/>
                  </a:lnTo>
                  <a:lnTo>
                    <a:pt x="637235" y="538680"/>
                  </a:lnTo>
                  <a:lnTo>
                    <a:pt x="633525" y="541476"/>
                  </a:lnTo>
                  <a:lnTo>
                    <a:pt x="629817" y="546136"/>
                  </a:lnTo>
                  <a:lnTo>
                    <a:pt x="620173" y="546136"/>
                  </a:lnTo>
                  <a:lnTo>
                    <a:pt x="616464" y="551728"/>
                  </a:lnTo>
                  <a:lnTo>
                    <a:pt x="606820" y="553592"/>
                  </a:lnTo>
                  <a:lnTo>
                    <a:pt x="601627" y="558252"/>
                  </a:lnTo>
                  <a:lnTo>
                    <a:pt x="587533" y="564776"/>
                  </a:lnTo>
                  <a:lnTo>
                    <a:pt x="581598" y="567571"/>
                  </a:lnTo>
                  <a:lnTo>
                    <a:pt x="578631" y="572231"/>
                  </a:lnTo>
                  <a:lnTo>
                    <a:pt x="575663" y="575959"/>
                  </a:lnTo>
                  <a:lnTo>
                    <a:pt x="574920" y="585279"/>
                  </a:lnTo>
                  <a:lnTo>
                    <a:pt x="571954" y="589939"/>
                  </a:lnTo>
                  <a:lnTo>
                    <a:pt x="566761" y="593667"/>
                  </a:lnTo>
                  <a:lnTo>
                    <a:pt x="561568" y="598327"/>
                  </a:lnTo>
                  <a:lnTo>
                    <a:pt x="559343" y="608578"/>
                  </a:lnTo>
                  <a:lnTo>
                    <a:pt x="557117" y="612306"/>
                  </a:lnTo>
                  <a:lnTo>
                    <a:pt x="558601" y="617898"/>
                  </a:lnTo>
                  <a:lnTo>
                    <a:pt x="575663" y="620694"/>
                  </a:lnTo>
                  <a:lnTo>
                    <a:pt x="580855" y="628150"/>
                  </a:lnTo>
                  <a:lnTo>
                    <a:pt x="588275" y="638401"/>
                  </a:lnTo>
                  <a:lnTo>
                    <a:pt x="589757" y="643061"/>
                  </a:lnTo>
                  <a:lnTo>
                    <a:pt x="587533" y="646789"/>
                  </a:lnTo>
                  <a:lnTo>
                    <a:pt x="582340" y="652381"/>
                  </a:lnTo>
                  <a:lnTo>
                    <a:pt x="579371" y="658905"/>
                  </a:lnTo>
                  <a:lnTo>
                    <a:pt x="577889" y="664497"/>
                  </a:lnTo>
                  <a:lnTo>
                    <a:pt x="574920" y="666360"/>
                  </a:lnTo>
                  <a:lnTo>
                    <a:pt x="577147" y="677544"/>
                  </a:lnTo>
                  <a:lnTo>
                    <a:pt x="574179" y="680340"/>
                  </a:lnTo>
                  <a:lnTo>
                    <a:pt x="575663" y="691524"/>
                  </a:lnTo>
                  <a:lnTo>
                    <a:pt x="572696" y="700843"/>
                  </a:lnTo>
                  <a:lnTo>
                    <a:pt x="574179" y="705503"/>
                  </a:lnTo>
                  <a:lnTo>
                    <a:pt x="577889" y="720415"/>
                  </a:lnTo>
                  <a:lnTo>
                    <a:pt x="575663" y="726939"/>
                  </a:lnTo>
                  <a:lnTo>
                    <a:pt x="577889" y="734394"/>
                  </a:lnTo>
                  <a:lnTo>
                    <a:pt x="573437" y="740918"/>
                  </a:lnTo>
                  <a:lnTo>
                    <a:pt x="572696" y="753034"/>
                  </a:lnTo>
                  <a:lnTo>
                    <a:pt x="580855" y="759558"/>
                  </a:lnTo>
                  <a:lnTo>
                    <a:pt x="589016" y="763286"/>
                  </a:lnTo>
                  <a:lnTo>
                    <a:pt x="594950" y="769809"/>
                  </a:lnTo>
                  <a:lnTo>
                    <a:pt x="600143" y="777265"/>
                  </a:lnTo>
                  <a:lnTo>
                    <a:pt x="607562" y="780993"/>
                  </a:lnTo>
                  <a:lnTo>
                    <a:pt x="620173" y="781925"/>
                  </a:lnTo>
                  <a:lnTo>
                    <a:pt x="629817" y="785653"/>
                  </a:lnTo>
                  <a:lnTo>
                    <a:pt x="632783" y="787517"/>
                  </a:lnTo>
                  <a:lnTo>
                    <a:pt x="635010" y="790313"/>
                  </a:lnTo>
                  <a:lnTo>
                    <a:pt x="637976" y="796837"/>
                  </a:lnTo>
                  <a:lnTo>
                    <a:pt x="643911" y="801496"/>
                  </a:lnTo>
                  <a:lnTo>
                    <a:pt x="663942" y="806156"/>
                  </a:lnTo>
                  <a:lnTo>
                    <a:pt x="663199" y="807088"/>
                  </a:lnTo>
                  <a:lnTo>
                    <a:pt x="674327" y="810816"/>
                  </a:lnTo>
                  <a:lnTo>
                    <a:pt x="683971" y="816408"/>
                  </a:lnTo>
                  <a:lnTo>
                    <a:pt x="688422" y="822000"/>
                  </a:lnTo>
                  <a:lnTo>
                    <a:pt x="692130" y="830387"/>
                  </a:lnTo>
                  <a:lnTo>
                    <a:pt x="694357" y="837843"/>
                  </a:lnTo>
                  <a:lnTo>
                    <a:pt x="698065" y="844367"/>
                  </a:lnTo>
                  <a:lnTo>
                    <a:pt x="701033" y="847163"/>
                  </a:lnTo>
                  <a:lnTo>
                    <a:pt x="712160" y="852755"/>
                  </a:lnTo>
                  <a:lnTo>
                    <a:pt x="719578" y="859279"/>
                  </a:lnTo>
                  <a:lnTo>
                    <a:pt x="727739" y="864870"/>
                  </a:lnTo>
                  <a:lnTo>
                    <a:pt x="735157" y="870463"/>
                  </a:lnTo>
                  <a:lnTo>
                    <a:pt x="741834" y="873258"/>
                  </a:lnTo>
                  <a:lnTo>
                    <a:pt x="749251" y="876986"/>
                  </a:lnTo>
                  <a:lnTo>
                    <a:pt x="754445" y="879782"/>
                  </a:lnTo>
                  <a:lnTo>
                    <a:pt x="759638" y="887238"/>
                  </a:lnTo>
                  <a:lnTo>
                    <a:pt x="766314" y="892830"/>
                  </a:lnTo>
                  <a:lnTo>
                    <a:pt x="768539" y="899353"/>
                  </a:lnTo>
                  <a:lnTo>
                    <a:pt x="772249" y="901217"/>
                  </a:lnTo>
                  <a:lnTo>
                    <a:pt x="774474" y="907741"/>
                  </a:lnTo>
                  <a:lnTo>
                    <a:pt x="774474" y="910537"/>
                  </a:lnTo>
                  <a:lnTo>
                    <a:pt x="772990" y="919857"/>
                  </a:lnTo>
                  <a:lnTo>
                    <a:pt x="770765" y="926381"/>
                  </a:lnTo>
                  <a:lnTo>
                    <a:pt x="775217" y="935700"/>
                  </a:lnTo>
                  <a:lnTo>
                    <a:pt x="773732" y="941292"/>
                  </a:lnTo>
                  <a:lnTo>
                    <a:pt x="772249" y="947816"/>
                  </a:lnTo>
                  <a:lnTo>
                    <a:pt x="776700" y="955272"/>
                  </a:lnTo>
                  <a:lnTo>
                    <a:pt x="777441" y="955272"/>
                  </a:lnTo>
                  <a:lnTo>
                    <a:pt x="776700" y="957136"/>
                  </a:lnTo>
                  <a:lnTo>
                    <a:pt x="727739" y="955272"/>
                  </a:lnTo>
                  <a:lnTo>
                    <a:pt x="712160" y="955272"/>
                  </a:lnTo>
                  <a:lnTo>
                    <a:pt x="666167" y="956204"/>
                  </a:lnTo>
                  <a:lnTo>
                    <a:pt x="617206" y="956204"/>
                  </a:lnTo>
                  <a:lnTo>
                    <a:pt x="605336" y="955272"/>
                  </a:lnTo>
                  <a:lnTo>
                    <a:pt x="543764" y="955272"/>
                  </a:lnTo>
                  <a:lnTo>
                    <a:pt x="539313" y="955272"/>
                  </a:lnTo>
                  <a:lnTo>
                    <a:pt x="482933" y="955272"/>
                  </a:lnTo>
                  <a:lnTo>
                    <a:pt x="463645" y="955272"/>
                  </a:lnTo>
                  <a:lnTo>
                    <a:pt x="420619" y="955272"/>
                  </a:lnTo>
                  <a:lnTo>
                    <a:pt x="383528" y="956204"/>
                  </a:lnTo>
                  <a:lnTo>
                    <a:pt x="359048" y="956204"/>
                  </a:lnTo>
                  <a:lnTo>
                    <a:pt x="305635" y="956204"/>
                  </a:lnTo>
                  <a:lnTo>
                    <a:pt x="298959" y="956204"/>
                  </a:lnTo>
                  <a:lnTo>
                    <a:pt x="237387" y="956204"/>
                  </a:lnTo>
                  <a:lnTo>
                    <a:pt x="227742" y="956204"/>
                  </a:lnTo>
                  <a:lnTo>
                    <a:pt x="176557" y="956204"/>
                  </a:lnTo>
                  <a:lnTo>
                    <a:pt x="152818" y="957136"/>
                  </a:lnTo>
                  <a:lnTo>
                    <a:pt x="103115" y="958068"/>
                  </a:lnTo>
                  <a:lnTo>
                    <a:pt x="103115" y="958068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5" name="pl1416">
              <a:extLst>
                <a:ext uri="{FF2B5EF4-FFF2-40B4-BE49-F238E27FC236}">
                  <a16:creationId xmlns:a16="http://schemas.microsoft.com/office/drawing/2014/main" id="{7F4D0171-8922-B64A-9592-7D72B1898D69}"/>
                </a:ext>
              </a:extLst>
            </p:cNvPr>
            <p:cNvSpPr/>
            <p:nvPr/>
          </p:nvSpPr>
          <p:spPr>
            <a:xfrm>
              <a:off x="5116879" y="3795849"/>
              <a:ext cx="456228" cy="782858"/>
            </a:xfrm>
            <a:custGeom>
              <a:avLst/>
              <a:gdLst/>
              <a:ahLst/>
              <a:cxnLst/>
              <a:rect l="0" t="0" r="0" b="0"/>
              <a:pathLst>
                <a:path w="456228" h="782858">
                  <a:moveTo>
                    <a:pt x="445842" y="0"/>
                  </a:moveTo>
                  <a:lnTo>
                    <a:pt x="448809" y="7455"/>
                  </a:lnTo>
                  <a:lnTo>
                    <a:pt x="453260" y="14911"/>
                  </a:lnTo>
                  <a:lnTo>
                    <a:pt x="456228" y="15844"/>
                  </a:lnTo>
                  <a:lnTo>
                    <a:pt x="451035" y="67102"/>
                  </a:lnTo>
                  <a:lnTo>
                    <a:pt x="448809" y="86674"/>
                  </a:lnTo>
                  <a:lnTo>
                    <a:pt x="446583" y="110905"/>
                  </a:lnTo>
                  <a:lnTo>
                    <a:pt x="443616" y="149116"/>
                  </a:lnTo>
                  <a:lnTo>
                    <a:pt x="443616" y="151912"/>
                  </a:lnTo>
                  <a:lnTo>
                    <a:pt x="437681" y="205034"/>
                  </a:lnTo>
                  <a:lnTo>
                    <a:pt x="434714" y="238585"/>
                  </a:lnTo>
                  <a:lnTo>
                    <a:pt x="431746" y="278660"/>
                  </a:lnTo>
                  <a:lnTo>
                    <a:pt x="426554" y="327123"/>
                  </a:lnTo>
                  <a:lnTo>
                    <a:pt x="425069" y="337375"/>
                  </a:lnTo>
                  <a:lnTo>
                    <a:pt x="419877" y="393293"/>
                  </a:lnTo>
                  <a:lnTo>
                    <a:pt x="414685" y="437096"/>
                  </a:lnTo>
                  <a:lnTo>
                    <a:pt x="414685" y="451075"/>
                  </a:lnTo>
                  <a:lnTo>
                    <a:pt x="408750" y="505130"/>
                  </a:lnTo>
                  <a:lnTo>
                    <a:pt x="410234" y="536817"/>
                  </a:lnTo>
                  <a:lnTo>
                    <a:pt x="411717" y="579687"/>
                  </a:lnTo>
                  <a:lnTo>
                    <a:pt x="414685" y="630014"/>
                  </a:lnTo>
                  <a:lnTo>
                    <a:pt x="416168" y="650517"/>
                  </a:lnTo>
                  <a:lnTo>
                    <a:pt x="417652" y="693388"/>
                  </a:lnTo>
                  <a:lnTo>
                    <a:pt x="419877" y="745579"/>
                  </a:lnTo>
                  <a:lnTo>
                    <a:pt x="416910" y="747442"/>
                  </a:lnTo>
                  <a:lnTo>
                    <a:pt x="417652" y="750238"/>
                  </a:lnTo>
                  <a:lnTo>
                    <a:pt x="416910" y="752103"/>
                  </a:lnTo>
                  <a:lnTo>
                    <a:pt x="411717" y="752103"/>
                  </a:lnTo>
                  <a:lnTo>
                    <a:pt x="408008" y="754898"/>
                  </a:lnTo>
                  <a:lnTo>
                    <a:pt x="404299" y="754898"/>
                  </a:lnTo>
                  <a:lnTo>
                    <a:pt x="399848" y="753966"/>
                  </a:lnTo>
                  <a:lnTo>
                    <a:pt x="396880" y="748375"/>
                  </a:lnTo>
                  <a:lnTo>
                    <a:pt x="395397" y="744647"/>
                  </a:lnTo>
                  <a:lnTo>
                    <a:pt x="393171" y="743714"/>
                  </a:lnTo>
                  <a:lnTo>
                    <a:pt x="390204" y="745579"/>
                  </a:lnTo>
                  <a:lnTo>
                    <a:pt x="386495" y="749307"/>
                  </a:lnTo>
                  <a:lnTo>
                    <a:pt x="378334" y="752103"/>
                  </a:lnTo>
                  <a:lnTo>
                    <a:pt x="372399" y="752103"/>
                  </a:lnTo>
                  <a:lnTo>
                    <a:pt x="369433" y="751170"/>
                  </a:lnTo>
                  <a:lnTo>
                    <a:pt x="367206" y="748375"/>
                  </a:lnTo>
                  <a:lnTo>
                    <a:pt x="367206" y="744647"/>
                  </a:lnTo>
                  <a:lnTo>
                    <a:pt x="364982" y="742783"/>
                  </a:lnTo>
                  <a:lnTo>
                    <a:pt x="362015" y="741851"/>
                  </a:lnTo>
                  <a:lnTo>
                    <a:pt x="359047" y="739986"/>
                  </a:lnTo>
                  <a:lnTo>
                    <a:pt x="356822" y="738123"/>
                  </a:lnTo>
                  <a:lnTo>
                    <a:pt x="354596" y="738123"/>
                  </a:lnTo>
                  <a:lnTo>
                    <a:pt x="353112" y="739986"/>
                  </a:lnTo>
                  <a:lnTo>
                    <a:pt x="356080" y="743714"/>
                  </a:lnTo>
                  <a:lnTo>
                    <a:pt x="356080" y="745579"/>
                  </a:lnTo>
                  <a:lnTo>
                    <a:pt x="353854" y="747442"/>
                  </a:lnTo>
                  <a:lnTo>
                    <a:pt x="347178" y="745579"/>
                  </a:lnTo>
                  <a:lnTo>
                    <a:pt x="341243" y="747442"/>
                  </a:lnTo>
                  <a:lnTo>
                    <a:pt x="333825" y="747442"/>
                  </a:lnTo>
                  <a:lnTo>
                    <a:pt x="317505" y="754898"/>
                  </a:lnTo>
                  <a:lnTo>
                    <a:pt x="306377" y="759558"/>
                  </a:lnTo>
                  <a:lnTo>
                    <a:pt x="304151" y="759558"/>
                  </a:lnTo>
                  <a:lnTo>
                    <a:pt x="302667" y="757694"/>
                  </a:lnTo>
                  <a:lnTo>
                    <a:pt x="301926" y="752103"/>
                  </a:lnTo>
                  <a:lnTo>
                    <a:pt x="300442" y="751170"/>
                  </a:lnTo>
                  <a:lnTo>
                    <a:pt x="297475" y="751170"/>
                  </a:lnTo>
                  <a:lnTo>
                    <a:pt x="295249" y="752103"/>
                  </a:lnTo>
                  <a:lnTo>
                    <a:pt x="294507" y="753966"/>
                  </a:lnTo>
                  <a:lnTo>
                    <a:pt x="294507" y="756762"/>
                  </a:lnTo>
                  <a:lnTo>
                    <a:pt x="296733" y="759558"/>
                  </a:lnTo>
                  <a:lnTo>
                    <a:pt x="289315" y="764218"/>
                  </a:lnTo>
                  <a:lnTo>
                    <a:pt x="287089" y="767014"/>
                  </a:lnTo>
                  <a:lnTo>
                    <a:pt x="284122" y="772606"/>
                  </a:lnTo>
                  <a:lnTo>
                    <a:pt x="283380" y="776334"/>
                  </a:lnTo>
                  <a:lnTo>
                    <a:pt x="280413" y="778198"/>
                  </a:lnTo>
                  <a:lnTo>
                    <a:pt x="275961" y="780061"/>
                  </a:lnTo>
                  <a:lnTo>
                    <a:pt x="270028" y="782858"/>
                  </a:lnTo>
                  <a:lnTo>
                    <a:pt x="266317" y="780061"/>
                  </a:lnTo>
                  <a:lnTo>
                    <a:pt x="262609" y="776334"/>
                  </a:lnTo>
                  <a:lnTo>
                    <a:pt x="261866" y="773538"/>
                  </a:lnTo>
                  <a:lnTo>
                    <a:pt x="258900" y="766082"/>
                  </a:lnTo>
                  <a:lnTo>
                    <a:pt x="258158" y="764218"/>
                  </a:lnTo>
                  <a:lnTo>
                    <a:pt x="258900" y="756762"/>
                  </a:lnTo>
                  <a:lnTo>
                    <a:pt x="255190" y="752103"/>
                  </a:lnTo>
                  <a:lnTo>
                    <a:pt x="254448" y="745579"/>
                  </a:lnTo>
                  <a:lnTo>
                    <a:pt x="252965" y="742783"/>
                  </a:lnTo>
                  <a:lnTo>
                    <a:pt x="252223" y="739055"/>
                  </a:lnTo>
                  <a:lnTo>
                    <a:pt x="249997" y="734395"/>
                  </a:lnTo>
                  <a:lnTo>
                    <a:pt x="241096" y="725075"/>
                  </a:lnTo>
                  <a:lnTo>
                    <a:pt x="238870" y="722280"/>
                  </a:lnTo>
                  <a:lnTo>
                    <a:pt x="236644" y="706435"/>
                  </a:lnTo>
                  <a:lnTo>
                    <a:pt x="232935" y="703640"/>
                  </a:lnTo>
                  <a:lnTo>
                    <a:pt x="232935" y="698048"/>
                  </a:lnTo>
                  <a:lnTo>
                    <a:pt x="234419" y="692456"/>
                  </a:lnTo>
                  <a:lnTo>
                    <a:pt x="236644" y="685933"/>
                  </a:lnTo>
                  <a:lnTo>
                    <a:pt x="239612" y="679409"/>
                  </a:lnTo>
                  <a:lnTo>
                    <a:pt x="241837" y="669157"/>
                  </a:lnTo>
                  <a:lnTo>
                    <a:pt x="247030" y="656109"/>
                  </a:lnTo>
                  <a:lnTo>
                    <a:pt x="246288" y="653313"/>
                  </a:lnTo>
                  <a:lnTo>
                    <a:pt x="243321" y="649585"/>
                  </a:lnTo>
                  <a:lnTo>
                    <a:pt x="232193" y="649585"/>
                  </a:lnTo>
                  <a:lnTo>
                    <a:pt x="176556" y="649585"/>
                  </a:lnTo>
                  <a:lnTo>
                    <a:pt x="166170" y="650517"/>
                  </a:lnTo>
                  <a:lnTo>
                    <a:pt x="138722" y="650517"/>
                  </a:lnTo>
                  <a:lnTo>
                    <a:pt x="137980" y="650517"/>
                  </a:lnTo>
                  <a:lnTo>
                    <a:pt x="100889" y="650517"/>
                  </a:lnTo>
                  <a:lnTo>
                    <a:pt x="74183" y="650517"/>
                  </a:lnTo>
                  <a:lnTo>
                    <a:pt x="57863" y="650517"/>
                  </a:lnTo>
                  <a:lnTo>
                    <a:pt x="2967" y="650517"/>
                  </a:lnTo>
                  <a:lnTo>
                    <a:pt x="741" y="648654"/>
                  </a:lnTo>
                  <a:lnTo>
                    <a:pt x="1483" y="646789"/>
                  </a:lnTo>
                  <a:lnTo>
                    <a:pt x="8160" y="639333"/>
                  </a:lnTo>
                  <a:lnTo>
                    <a:pt x="5934" y="634674"/>
                  </a:lnTo>
                  <a:lnTo>
                    <a:pt x="2967" y="629082"/>
                  </a:lnTo>
                  <a:lnTo>
                    <a:pt x="2225" y="626286"/>
                  </a:lnTo>
                  <a:lnTo>
                    <a:pt x="2967" y="621626"/>
                  </a:lnTo>
                  <a:lnTo>
                    <a:pt x="3709" y="616966"/>
                  </a:lnTo>
                  <a:lnTo>
                    <a:pt x="741" y="610442"/>
                  </a:lnTo>
                  <a:lnTo>
                    <a:pt x="0" y="606714"/>
                  </a:lnTo>
                  <a:lnTo>
                    <a:pt x="2967" y="606714"/>
                  </a:lnTo>
                  <a:lnTo>
                    <a:pt x="8902" y="606714"/>
                  </a:lnTo>
                  <a:lnTo>
                    <a:pt x="13353" y="603919"/>
                  </a:lnTo>
                  <a:lnTo>
                    <a:pt x="14095" y="595531"/>
                  </a:lnTo>
                  <a:lnTo>
                    <a:pt x="9644" y="589939"/>
                  </a:lnTo>
                  <a:lnTo>
                    <a:pt x="9644" y="585279"/>
                  </a:lnTo>
                  <a:lnTo>
                    <a:pt x="11127" y="581551"/>
                  </a:lnTo>
                  <a:lnTo>
                    <a:pt x="16320" y="584347"/>
                  </a:lnTo>
                  <a:lnTo>
                    <a:pt x="20770" y="585279"/>
                  </a:lnTo>
                  <a:lnTo>
                    <a:pt x="21513" y="580619"/>
                  </a:lnTo>
                  <a:lnTo>
                    <a:pt x="18546" y="576891"/>
                  </a:lnTo>
                  <a:lnTo>
                    <a:pt x="15578" y="571300"/>
                  </a:lnTo>
                  <a:lnTo>
                    <a:pt x="17062" y="562912"/>
                  </a:lnTo>
                  <a:lnTo>
                    <a:pt x="25963" y="559184"/>
                  </a:lnTo>
                  <a:lnTo>
                    <a:pt x="28190" y="557320"/>
                  </a:lnTo>
                  <a:lnTo>
                    <a:pt x="28190" y="554524"/>
                  </a:lnTo>
                  <a:lnTo>
                    <a:pt x="25963" y="551728"/>
                  </a:lnTo>
                  <a:lnTo>
                    <a:pt x="18546" y="551728"/>
                  </a:lnTo>
                  <a:lnTo>
                    <a:pt x="17062" y="549864"/>
                  </a:lnTo>
                  <a:lnTo>
                    <a:pt x="18546" y="547068"/>
                  </a:lnTo>
                  <a:lnTo>
                    <a:pt x="20770" y="545205"/>
                  </a:lnTo>
                  <a:lnTo>
                    <a:pt x="28932" y="547068"/>
                  </a:lnTo>
                  <a:lnTo>
                    <a:pt x="30415" y="542408"/>
                  </a:lnTo>
                  <a:lnTo>
                    <a:pt x="29673" y="536817"/>
                  </a:lnTo>
                  <a:lnTo>
                    <a:pt x="31898" y="532157"/>
                  </a:lnTo>
                  <a:lnTo>
                    <a:pt x="34866" y="528429"/>
                  </a:lnTo>
                  <a:lnTo>
                    <a:pt x="40801" y="528429"/>
                  </a:lnTo>
                  <a:lnTo>
                    <a:pt x="47477" y="526565"/>
                  </a:lnTo>
                  <a:lnTo>
                    <a:pt x="45252" y="523769"/>
                  </a:lnTo>
                  <a:lnTo>
                    <a:pt x="39317" y="521905"/>
                  </a:lnTo>
                  <a:lnTo>
                    <a:pt x="36349" y="520041"/>
                  </a:lnTo>
                  <a:lnTo>
                    <a:pt x="37091" y="513517"/>
                  </a:lnTo>
                  <a:lnTo>
                    <a:pt x="39317" y="512585"/>
                  </a:lnTo>
                  <a:lnTo>
                    <a:pt x="42284" y="510721"/>
                  </a:lnTo>
                  <a:lnTo>
                    <a:pt x="46735" y="512585"/>
                  </a:lnTo>
                  <a:lnTo>
                    <a:pt x="52670" y="512585"/>
                  </a:lnTo>
                  <a:lnTo>
                    <a:pt x="51928" y="509789"/>
                  </a:lnTo>
                  <a:lnTo>
                    <a:pt x="51187" y="506993"/>
                  </a:lnTo>
                  <a:lnTo>
                    <a:pt x="51928" y="504198"/>
                  </a:lnTo>
                  <a:lnTo>
                    <a:pt x="54895" y="500470"/>
                  </a:lnTo>
                  <a:lnTo>
                    <a:pt x="57863" y="496742"/>
                  </a:lnTo>
                  <a:lnTo>
                    <a:pt x="61572" y="489286"/>
                  </a:lnTo>
                  <a:lnTo>
                    <a:pt x="67507" y="486490"/>
                  </a:lnTo>
                  <a:lnTo>
                    <a:pt x="69732" y="484626"/>
                  </a:lnTo>
                  <a:lnTo>
                    <a:pt x="67507" y="479966"/>
                  </a:lnTo>
                  <a:lnTo>
                    <a:pt x="65281" y="477170"/>
                  </a:lnTo>
                  <a:lnTo>
                    <a:pt x="65281" y="475306"/>
                  </a:lnTo>
                  <a:lnTo>
                    <a:pt x="67507" y="475306"/>
                  </a:lnTo>
                  <a:lnTo>
                    <a:pt x="73440" y="475306"/>
                  </a:lnTo>
                  <a:lnTo>
                    <a:pt x="76409" y="473443"/>
                  </a:lnTo>
                  <a:lnTo>
                    <a:pt x="79375" y="469715"/>
                  </a:lnTo>
                  <a:lnTo>
                    <a:pt x="81602" y="465987"/>
                  </a:lnTo>
                  <a:lnTo>
                    <a:pt x="85310" y="463191"/>
                  </a:lnTo>
                  <a:lnTo>
                    <a:pt x="87536" y="459463"/>
                  </a:lnTo>
                  <a:lnTo>
                    <a:pt x="83826" y="456667"/>
                  </a:lnTo>
                  <a:lnTo>
                    <a:pt x="80118" y="455735"/>
                  </a:lnTo>
                  <a:lnTo>
                    <a:pt x="78633" y="460395"/>
                  </a:lnTo>
                  <a:lnTo>
                    <a:pt x="68990" y="466919"/>
                  </a:lnTo>
                  <a:lnTo>
                    <a:pt x="66023" y="465987"/>
                  </a:lnTo>
                  <a:lnTo>
                    <a:pt x="60088" y="463191"/>
                  </a:lnTo>
                  <a:lnTo>
                    <a:pt x="59346" y="460395"/>
                  </a:lnTo>
                  <a:lnTo>
                    <a:pt x="60088" y="452939"/>
                  </a:lnTo>
                  <a:lnTo>
                    <a:pt x="63797" y="452007"/>
                  </a:lnTo>
                  <a:lnTo>
                    <a:pt x="66765" y="452007"/>
                  </a:lnTo>
                  <a:lnTo>
                    <a:pt x="68990" y="452007"/>
                  </a:lnTo>
                  <a:lnTo>
                    <a:pt x="83826" y="451075"/>
                  </a:lnTo>
                  <a:lnTo>
                    <a:pt x="86795" y="450143"/>
                  </a:lnTo>
                  <a:lnTo>
                    <a:pt x="88278" y="442687"/>
                  </a:lnTo>
                  <a:lnTo>
                    <a:pt x="91245" y="438028"/>
                  </a:lnTo>
                  <a:lnTo>
                    <a:pt x="93471" y="433368"/>
                  </a:lnTo>
                  <a:lnTo>
                    <a:pt x="91987" y="431504"/>
                  </a:lnTo>
                  <a:lnTo>
                    <a:pt x="85310" y="429640"/>
                  </a:lnTo>
                  <a:lnTo>
                    <a:pt x="79375" y="424980"/>
                  </a:lnTo>
                  <a:lnTo>
                    <a:pt x="78633" y="414728"/>
                  </a:lnTo>
                  <a:lnTo>
                    <a:pt x="77151" y="412864"/>
                  </a:lnTo>
                  <a:lnTo>
                    <a:pt x="72699" y="411932"/>
                  </a:lnTo>
                  <a:lnTo>
                    <a:pt x="68990" y="410068"/>
                  </a:lnTo>
                  <a:lnTo>
                    <a:pt x="66765" y="405408"/>
                  </a:lnTo>
                  <a:lnTo>
                    <a:pt x="66765" y="401680"/>
                  </a:lnTo>
                  <a:lnTo>
                    <a:pt x="69732" y="400749"/>
                  </a:lnTo>
                  <a:lnTo>
                    <a:pt x="78633" y="409136"/>
                  </a:lnTo>
                  <a:lnTo>
                    <a:pt x="80860" y="407273"/>
                  </a:lnTo>
                  <a:lnTo>
                    <a:pt x="81602" y="404477"/>
                  </a:lnTo>
                  <a:lnTo>
                    <a:pt x="77151" y="399817"/>
                  </a:lnTo>
                  <a:lnTo>
                    <a:pt x="73440" y="396089"/>
                  </a:lnTo>
                  <a:lnTo>
                    <a:pt x="74183" y="394225"/>
                  </a:lnTo>
                  <a:lnTo>
                    <a:pt x="78633" y="390497"/>
                  </a:lnTo>
                  <a:lnTo>
                    <a:pt x="79375" y="386769"/>
                  </a:lnTo>
                  <a:lnTo>
                    <a:pt x="78633" y="384905"/>
                  </a:lnTo>
                  <a:lnTo>
                    <a:pt x="74925" y="383973"/>
                  </a:lnTo>
                  <a:lnTo>
                    <a:pt x="68990" y="385837"/>
                  </a:lnTo>
                  <a:lnTo>
                    <a:pt x="65281" y="388633"/>
                  </a:lnTo>
                  <a:lnTo>
                    <a:pt x="63055" y="387701"/>
                  </a:lnTo>
                  <a:lnTo>
                    <a:pt x="63055" y="378381"/>
                  </a:lnTo>
                  <a:lnTo>
                    <a:pt x="64539" y="375585"/>
                  </a:lnTo>
                  <a:lnTo>
                    <a:pt x="69732" y="372790"/>
                  </a:lnTo>
                  <a:lnTo>
                    <a:pt x="72699" y="371857"/>
                  </a:lnTo>
                  <a:lnTo>
                    <a:pt x="72699" y="367198"/>
                  </a:lnTo>
                  <a:lnTo>
                    <a:pt x="72699" y="365334"/>
                  </a:lnTo>
                  <a:lnTo>
                    <a:pt x="66765" y="365334"/>
                  </a:lnTo>
                  <a:lnTo>
                    <a:pt x="63055" y="362538"/>
                  </a:lnTo>
                  <a:lnTo>
                    <a:pt x="61572" y="357878"/>
                  </a:lnTo>
                  <a:lnTo>
                    <a:pt x="62314" y="353218"/>
                  </a:lnTo>
                  <a:lnTo>
                    <a:pt x="68248" y="342966"/>
                  </a:lnTo>
                  <a:lnTo>
                    <a:pt x="70474" y="337375"/>
                  </a:lnTo>
                  <a:lnTo>
                    <a:pt x="71958" y="334579"/>
                  </a:lnTo>
                  <a:lnTo>
                    <a:pt x="67507" y="331782"/>
                  </a:lnTo>
                  <a:lnTo>
                    <a:pt x="65281" y="333647"/>
                  </a:lnTo>
                  <a:lnTo>
                    <a:pt x="63055" y="338306"/>
                  </a:lnTo>
                  <a:lnTo>
                    <a:pt x="58604" y="341103"/>
                  </a:lnTo>
                  <a:lnTo>
                    <a:pt x="55637" y="339238"/>
                  </a:lnTo>
                  <a:lnTo>
                    <a:pt x="54153" y="336443"/>
                  </a:lnTo>
                  <a:lnTo>
                    <a:pt x="54895" y="328054"/>
                  </a:lnTo>
                  <a:lnTo>
                    <a:pt x="57122" y="325259"/>
                  </a:lnTo>
                  <a:lnTo>
                    <a:pt x="57863" y="324327"/>
                  </a:lnTo>
                  <a:lnTo>
                    <a:pt x="63055" y="317803"/>
                  </a:lnTo>
                  <a:lnTo>
                    <a:pt x="64539" y="315007"/>
                  </a:lnTo>
                  <a:lnTo>
                    <a:pt x="63797" y="312211"/>
                  </a:lnTo>
                  <a:lnTo>
                    <a:pt x="57863" y="305687"/>
                  </a:lnTo>
                  <a:lnTo>
                    <a:pt x="58604" y="302892"/>
                  </a:lnTo>
                  <a:lnTo>
                    <a:pt x="60088" y="301028"/>
                  </a:lnTo>
                  <a:lnTo>
                    <a:pt x="65281" y="301028"/>
                  </a:lnTo>
                  <a:lnTo>
                    <a:pt x="70474" y="297300"/>
                  </a:lnTo>
                  <a:lnTo>
                    <a:pt x="71958" y="293572"/>
                  </a:lnTo>
                  <a:lnTo>
                    <a:pt x="72699" y="289844"/>
                  </a:lnTo>
                  <a:lnTo>
                    <a:pt x="74183" y="287048"/>
                  </a:lnTo>
                  <a:lnTo>
                    <a:pt x="76409" y="283320"/>
                  </a:lnTo>
                  <a:lnTo>
                    <a:pt x="75667" y="279592"/>
                  </a:lnTo>
                  <a:lnTo>
                    <a:pt x="74925" y="277729"/>
                  </a:lnTo>
                  <a:lnTo>
                    <a:pt x="72699" y="278660"/>
                  </a:lnTo>
                  <a:lnTo>
                    <a:pt x="70474" y="279592"/>
                  </a:lnTo>
                  <a:lnTo>
                    <a:pt x="68990" y="283320"/>
                  </a:lnTo>
                  <a:lnTo>
                    <a:pt x="67507" y="284252"/>
                  </a:lnTo>
                  <a:lnTo>
                    <a:pt x="66023" y="283320"/>
                  </a:lnTo>
                  <a:lnTo>
                    <a:pt x="61572" y="272136"/>
                  </a:lnTo>
                  <a:lnTo>
                    <a:pt x="60088" y="269340"/>
                  </a:lnTo>
                  <a:lnTo>
                    <a:pt x="60830" y="266545"/>
                  </a:lnTo>
                  <a:lnTo>
                    <a:pt x="65281" y="263749"/>
                  </a:lnTo>
                  <a:lnTo>
                    <a:pt x="69732" y="260021"/>
                  </a:lnTo>
                  <a:lnTo>
                    <a:pt x="72699" y="255361"/>
                  </a:lnTo>
                  <a:lnTo>
                    <a:pt x="71958" y="252565"/>
                  </a:lnTo>
                  <a:lnTo>
                    <a:pt x="69732" y="252565"/>
                  </a:lnTo>
                  <a:lnTo>
                    <a:pt x="67507" y="253497"/>
                  </a:lnTo>
                  <a:lnTo>
                    <a:pt x="63797" y="259089"/>
                  </a:lnTo>
                  <a:lnTo>
                    <a:pt x="60830" y="260953"/>
                  </a:lnTo>
                  <a:lnTo>
                    <a:pt x="58604" y="260953"/>
                  </a:lnTo>
                  <a:lnTo>
                    <a:pt x="57863" y="259089"/>
                  </a:lnTo>
                  <a:lnTo>
                    <a:pt x="57863" y="255361"/>
                  </a:lnTo>
                  <a:lnTo>
                    <a:pt x="60830" y="250701"/>
                  </a:lnTo>
                  <a:lnTo>
                    <a:pt x="64539" y="247905"/>
                  </a:lnTo>
                  <a:lnTo>
                    <a:pt x="64539" y="245109"/>
                  </a:lnTo>
                  <a:lnTo>
                    <a:pt x="63055" y="243245"/>
                  </a:lnTo>
                  <a:lnTo>
                    <a:pt x="60088" y="244178"/>
                  </a:lnTo>
                  <a:lnTo>
                    <a:pt x="57863" y="246973"/>
                  </a:lnTo>
                  <a:lnTo>
                    <a:pt x="54895" y="250701"/>
                  </a:lnTo>
                  <a:lnTo>
                    <a:pt x="52670" y="250701"/>
                  </a:lnTo>
                  <a:lnTo>
                    <a:pt x="51928" y="247905"/>
                  </a:lnTo>
                  <a:lnTo>
                    <a:pt x="52670" y="244178"/>
                  </a:lnTo>
                  <a:lnTo>
                    <a:pt x="54895" y="240450"/>
                  </a:lnTo>
                  <a:lnTo>
                    <a:pt x="54153" y="238585"/>
                  </a:lnTo>
                  <a:lnTo>
                    <a:pt x="51928" y="235789"/>
                  </a:lnTo>
                  <a:lnTo>
                    <a:pt x="51187" y="231129"/>
                  </a:lnTo>
                  <a:lnTo>
                    <a:pt x="54153" y="228333"/>
                  </a:lnTo>
                  <a:lnTo>
                    <a:pt x="60088" y="226470"/>
                  </a:lnTo>
                  <a:lnTo>
                    <a:pt x="60830" y="223674"/>
                  </a:lnTo>
                  <a:lnTo>
                    <a:pt x="59346" y="220877"/>
                  </a:lnTo>
                  <a:lnTo>
                    <a:pt x="55637" y="215286"/>
                  </a:lnTo>
                  <a:lnTo>
                    <a:pt x="54895" y="212490"/>
                  </a:lnTo>
                  <a:lnTo>
                    <a:pt x="53411" y="208762"/>
                  </a:lnTo>
                  <a:lnTo>
                    <a:pt x="55637" y="205966"/>
                  </a:lnTo>
                  <a:lnTo>
                    <a:pt x="57863" y="206898"/>
                  </a:lnTo>
                  <a:lnTo>
                    <a:pt x="63797" y="212490"/>
                  </a:lnTo>
                  <a:lnTo>
                    <a:pt x="67507" y="213422"/>
                  </a:lnTo>
                  <a:lnTo>
                    <a:pt x="71958" y="212490"/>
                  </a:lnTo>
                  <a:lnTo>
                    <a:pt x="73440" y="211558"/>
                  </a:lnTo>
                  <a:lnTo>
                    <a:pt x="71958" y="206898"/>
                  </a:lnTo>
                  <a:lnTo>
                    <a:pt x="64539" y="205034"/>
                  </a:lnTo>
                  <a:lnTo>
                    <a:pt x="63797" y="204102"/>
                  </a:lnTo>
                  <a:lnTo>
                    <a:pt x="64539" y="199442"/>
                  </a:lnTo>
                  <a:lnTo>
                    <a:pt x="69732" y="195714"/>
                  </a:lnTo>
                  <a:lnTo>
                    <a:pt x="73440" y="192919"/>
                  </a:lnTo>
                  <a:lnTo>
                    <a:pt x="74925" y="188259"/>
                  </a:lnTo>
                  <a:lnTo>
                    <a:pt x="73440" y="180803"/>
                  </a:lnTo>
                  <a:lnTo>
                    <a:pt x="74183" y="177075"/>
                  </a:lnTo>
                  <a:lnTo>
                    <a:pt x="75667" y="174279"/>
                  </a:lnTo>
                  <a:lnTo>
                    <a:pt x="74925" y="168687"/>
                  </a:lnTo>
                  <a:lnTo>
                    <a:pt x="72699" y="164959"/>
                  </a:lnTo>
                  <a:lnTo>
                    <a:pt x="72699" y="160300"/>
                  </a:lnTo>
                  <a:lnTo>
                    <a:pt x="74183" y="159368"/>
                  </a:lnTo>
                  <a:lnTo>
                    <a:pt x="76409" y="159368"/>
                  </a:lnTo>
                  <a:lnTo>
                    <a:pt x="80860" y="164959"/>
                  </a:lnTo>
                  <a:lnTo>
                    <a:pt x="83826" y="164959"/>
                  </a:lnTo>
                  <a:lnTo>
                    <a:pt x="84568" y="162163"/>
                  </a:lnTo>
                  <a:lnTo>
                    <a:pt x="86795" y="158435"/>
                  </a:lnTo>
                  <a:lnTo>
                    <a:pt x="89020" y="155640"/>
                  </a:lnTo>
                  <a:lnTo>
                    <a:pt x="91245" y="150048"/>
                  </a:lnTo>
                  <a:lnTo>
                    <a:pt x="91245" y="144456"/>
                  </a:lnTo>
                  <a:lnTo>
                    <a:pt x="89020" y="141660"/>
                  </a:lnTo>
                  <a:lnTo>
                    <a:pt x="84568" y="137001"/>
                  </a:lnTo>
                  <a:lnTo>
                    <a:pt x="86795" y="134204"/>
                  </a:lnTo>
                  <a:lnTo>
                    <a:pt x="91987" y="134204"/>
                  </a:lnTo>
                  <a:lnTo>
                    <a:pt x="99406" y="137001"/>
                  </a:lnTo>
                  <a:lnTo>
                    <a:pt x="103856" y="137001"/>
                  </a:lnTo>
                  <a:lnTo>
                    <a:pt x="105340" y="132340"/>
                  </a:lnTo>
                  <a:lnTo>
                    <a:pt x="103856" y="130476"/>
                  </a:lnTo>
                  <a:lnTo>
                    <a:pt x="95696" y="128612"/>
                  </a:lnTo>
                  <a:lnTo>
                    <a:pt x="93471" y="127680"/>
                  </a:lnTo>
                  <a:lnTo>
                    <a:pt x="93471" y="123952"/>
                  </a:lnTo>
                  <a:lnTo>
                    <a:pt x="94954" y="122089"/>
                  </a:lnTo>
                  <a:lnTo>
                    <a:pt x="100147" y="123021"/>
                  </a:lnTo>
                  <a:lnTo>
                    <a:pt x="103114" y="122089"/>
                  </a:lnTo>
                  <a:lnTo>
                    <a:pt x="105340" y="119293"/>
                  </a:lnTo>
                  <a:lnTo>
                    <a:pt x="108307" y="114633"/>
                  </a:lnTo>
                  <a:lnTo>
                    <a:pt x="112016" y="113701"/>
                  </a:lnTo>
                  <a:lnTo>
                    <a:pt x="115726" y="113701"/>
                  </a:lnTo>
                  <a:lnTo>
                    <a:pt x="117951" y="111837"/>
                  </a:lnTo>
                  <a:lnTo>
                    <a:pt x="114984" y="108109"/>
                  </a:lnTo>
                  <a:lnTo>
                    <a:pt x="114242" y="103449"/>
                  </a:lnTo>
                  <a:lnTo>
                    <a:pt x="115726" y="99721"/>
                  </a:lnTo>
                  <a:lnTo>
                    <a:pt x="118693" y="98789"/>
                  </a:lnTo>
                  <a:lnTo>
                    <a:pt x="123886" y="99721"/>
                  </a:lnTo>
                  <a:lnTo>
                    <a:pt x="126852" y="98789"/>
                  </a:lnTo>
                  <a:lnTo>
                    <a:pt x="132787" y="96926"/>
                  </a:lnTo>
                  <a:lnTo>
                    <a:pt x="136497" y="93198"/>
                  </a:lnTo>
                  <a:lnTo>
                    <a:pt x="137980" y="89470"/>
                  </a:lnTo>
                  <a:lnTo>
                    <a:pt x="137238" y="78286"/>
                  </a:lnTo>
                  <a:lnTo>
                    <a:pt x="138722" y="76422"/>
                  </a:lnTo>
                  <a:lnTo>
                    <a:pt x="141690" y="71762"/>
                  </a:lnTo>
                  <a:lnTo>
                    <a:pt x="142431" y="70830"/>
                  </a:lnTo>
                  <a:lnTo>
                    <a:pt x="142431" y="67102"/>
                  </a:lnTo>
                  <a:lnTo>
                    <a:pt x="137980" y="61510"/>
                  </a:lnTo>
                  <a:lnTo>
                    <a:pt x="137238" y="57782"/>
                  </a:lnTo>
                  <a:lnTo>
                    <a:pt x="139465" y="52191"/>
                  </a:lnTo>
                  <a:lnTo>
                    <a:pt x="142431" y="50326"/>
                  </a:lnTo>
                  <a:lnTo>
                    <a:pt x="147625" y="53123"/>
                  </a:lnTo>
                  <a:lnTo>
                    <a:pt x="149108" y="54986"/>
                  </a:lnTo>
                  <a:lnTo>
                    <a:pt x="151334" y="54986"/>
                  </a:lnTo>
                  <a:lnTo>
                    <a:pt x="151334" y="52191"/>
                  </a:lnTo>
                  <a:lnTo>
                    <a:pt x="150591" y="48463"/>
                  </a:lnTo>
                  <a:lnTo>
                    <a:pt x="149108" y="45667"/>
                  </a:lnTo>
                  <a:lnTo>
                    <a:pt x="142431" y="42871"/>
                  </a:lnTo>
                  <a:lnTo>
                    <a:pt x="140948" y="42871"/>
                  </a:lnTo>
                  <a:lnTo>
                    <a:pt x="142431" y="38211"/>
                  </a:lnTo>
                  <a:lnTo>
                    <a:pt x="143915" y="38211"/>
                  </a:lnTo>
                  <a:lnTo>
                    <a:pt x="149849" y="39143"/>
                  </a:lnTo>
                  <a:lnTo>
                    <a:pt x="152076" y="39143"/>
                  </a:lnTo>
                  <a:lnTo>
                    <a:pt x="153559" y="36347"/>
                  </a:lnTo>
                  <a:lnTo>
                    <a:pt x="155784" y="33551"/>
                  </a:lnTo>
                  <a:lnTo>
                    <a:pt x="155784" y="29823"/>
                  </a:lnTo>
                  <a:lnTo>
                    <a:pt x="156526" y="27027"/>
                  </a:lnTo>
                  <a:lnTo>
                    <a:pt x="158011" y="25163"/>
                  </a:lnTo>
                  <a:lnTo>
                    <a:pt x="166170" y="22367"/>
                  </a:lnTo>
                  <a:lnTo>
                    <a:pt x="170621" y="19572"/>
                  </a:lnTo>
                  <a:lnTo>
                    <a:pt x="174330" y="16775"/>
                  </a:lnTo>
                  <a:lnTo>
                    <a:pt x="178040" y="12116"/>
                  </a:lnTo>
                  <a:lnTo>
                    <a:pt x="179523" y="10251"/>
                  </a:lnTo>
                  <a:lnTo>
                    <a:pt x="178781" y="8388"/>
                  </a:lnTo>
                  <a:lnTo>
                    <a:pt x="177298" y="5592"/>
                  </a:lnTo>
                  <a:lnTo>
                    <a:pt x="175072" y="0"/>
                  </a:lnTo>
                  <a:lnTo>
                    <a:pt x="247030" y="932"/>
                  </a:lnTo>
                  <a:lnTo>
                    <a:pt x="257416" y="0"/>
                  </a:lnTo>
                  <a:lnTo>
                    <a:pt x="295249" y="932"/>
                  </a:lnTo>
                  <a:lnTo>
                    <a:pt x="315279" y="0"/>
                  </a:lnTo>
                  <a:lnTo>
                    <a:pt x="338275" y="932"/>
                  </a:lnTo>
                  <a:lnTo>
                    <a:pt x="363498" y="0"/>
                  </a:lnTo>
                  <a:lnTo>
                    <a:pt x="367949" y="0"/>
                  </a:lnTo>
                  <a:lnTo>
                    <a:pt x="419136" y="0"/>
                  </a:lnTo>
                  <a:lnTo>
                    <a:pt x="422845" y="0"/>
                  </a:lnTo>
                  <a:lnTo>
                    <a:pt x="445842" y="0"/>
                  </a:lnTo>
                  <a:lnTo>
                    <a:pt x="445842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6" name="pl1417">
              <a:extLst>
                <a:ext uri="{FF2B5EF4-FFF2-40B4-BE49-F238E27FC236}">
                  <a16:creationId xmlns:a16="http://schemas.microsoft.com/office/drawing/2014/main" id="{DF9FB6C2-F23A-0F46-983B-6054EE8C69F6}"/>
                </a:ext>
              </a:extLst>
            </p:cNvPr>
            <p:cNvSpPr/>
            <p:nvPr/>
          </p:nvSpPr>
          <p:spPr>
            <a:xfrm>
              <a:off x="4582017" y="2881583"/>
              <a:ext cx="864976" cy="751170"/>
            </a:xfrm>
            <a:custGeom>
              <a:avLst/>
              <a:gdLst/>
              <a:ahLst/>
              <a:cxnLst/>
              <a:rect l="0" t="0" r="0" b="0"/>
              <a:pathLst>
                <a:path w="864976" h="751170">
                  <a:moveTo>
                    <a:pt x="1482" y="931"/>
                  </a:moveTo>
                  <a:lnTo>
                    <a:pt x="50443" y="1863"/>
                  </a:lnTo>
                  <a:lnTo>
                    <a:pt x="72698" y="1863"/>
                  </a:lnTo>
                  <a:lnTo>
                    <a:pt x="109790" y="2795"/>
                  </a:lnTo>
                  <a:lnTo>
                    <a:pt x="146140" y="3727"/>
                  </a:lnTo>
                  <a:lnTo>
                    <a:pt x="166169" y="3727"/>
                  </a:lnTo>
                  <a:lnTo>
                    <a:pt x="197327" y="3727"/>
                  </a:lnTo>
                  <a:lnTo>
                    <a:pt x="226258" y="2795"/>
                  </a:lnTo>
                  <a:lnTo>
                    <a:pt x="257415" y="2795"/>
                  </a:lnTo>
                  <a:lnTo>
                    <a:pt x="284121" y="2795"/>
                  </a:lnTo>
                  <a:lnTo>
                    <a:pt x="309343" y="2795"/>
                  </a:lnTo>
                  <a:lnTo>
                    <a:pt x="344951" y="1863"/>
                  </a:lnTo>
                  <a:lnTo>
                    <a:pt x="398364" y="1863"/>
                  </a:lnTo>
                  <a:lnTo>
                    <a:pt x="405781" y="1863"/>
                  </a:lnTo>
                  <a:lnTo>
                    <a:pt x="442873" y="931"/>
                  </a:lnTo>
                  <a:lnTo>
                    <a:pt x="465128" y="0"/>
                  </a:lnTo>
                  <a:lnTo>
                    <a:pt x="495544" y="0"/>
                  </a:lnTo>
                  <a:lnTo>
                    <a:pt x="525959" y="0"/>
                  </a:lnTo>
                  <a:lnTo>
                    <a:pt x="530410" y="8387"/>
                  </a:lnTo>
                  <a:lnTo>
                    <a:pt x="537086" y="8387"/>
                  </a:lnTo>
                  <a:lnTo>
                    <a:pt x="540795" y="17707"/>
                  </a:lnTo>
                  <a:lnTo>
                    <a:pt x="548956" y="23299"/>
                  </a:lnTo>
                  <a:lnTo>
                    <a:pt x="553407" y="32618"/>
                  </a:lnTo>
                  <a:lnTo>
                    <a:pt x="563051" y="39142"/>
                  </a:lnTo>
                  <a:lnTo>
                    <a:pt x="560083" y="43802"/>
                  </a:lnTo>
                  <a:lnTo>
                    <a:pt x="556374" y="54986"/>
                  </a:lnTo>
                  <a:lnTo>
                    <a:pt x="553407" y="59646"/>
                  </a:lnTo>
                  <a:lnTo>
                    <a:pt x="552665" y="66169"/>
                  </a:lnTo>
                  <a:lnTo>
                    <a:pt x="551923" y="74557"/>
                  </a:lnTo>
                  <a:lnTo>
                    <a:pt x="554149" y="94129"/>
                  </a:lnTo>
                  <a:lnTo>
                    <a:pt x="556374" y="98788"/>
                  </a:lnTo>
                  <a:lnTo>
                    <a:pt x="562309" y="109972"/>
                  </a:lnTo>
                  <a:lnTo>
                    <a:pt x="559342" y="113700"/>
                  </a:lnTo>
                  <a:lnTo>
                    <a:pt x="557858" y="119292"/>
                  </a:lnTo>
                  <a:lnTo>
                    <a:pt x="558600" y="123952"/>
                  </a:lnTo>
                  <a:lnTo>
                    <a:pt x="567501" y="133271"/>
                  </a:lnTo>
                  <a:lnTo>
                    <a:pt x="569727" y="139795"/>
                  </a:lnTo>
                  <a:lnTo>
                    <a:pt x="571210" y="143523"/>
                  </a:lnTo>
                  <a:lnTo>
                    <a:pt x="573436" y="147251"/>
                  </a:lnTo>
                  <a:lnTo>
                    <a:pt x="580113" y="151911"/>
                  </a:lnTo>
                  <a:lnTo>
                    <a:pt x="592724" y="165890"/>
                  </a:lnTo>
                  <a:lnTo>
                    <a:pt x="595691" y="170551"/>
                  </a:lnTo>
                  <a:lnTo>
                    <a:pt x="603110" y="179870"/>
                  </a:lnTo>
                  <a:lnTo>
                    <a:pt x="608302" y="189190"/>
                  </a:lnTo>
                  <a:lnTo>
                    <a:pt x="612012" y="191054"/>
                  </a:lnTo>
                  <a:lnTo>
                    <a:pt x="619429" y="195713"/>
                  </a:lnTo>
                  <a:lnTo>
                    <a:pt x="625364" y="197578"/>
                  </a:lnTo>
                  <a:lnTo>
                    <a:pt x="630557" y="203169"/>
                  </a:lnTo>
                  <a:lnTo>
                    <a:pt x="640943" y="212489"/>
                  </a:lnTo>
                  <a:lnTo>
                    <a:pt x="647619" y="219945"/>
                  </a:lnTo>
                  <a:lnTo>
                    <a:pt x="649845" y="224605"/>
                  </a:lnTo>
                  <a:lnTo>
                    <a:pt x="652812" y="227401"/>
                  </a:lnTo>
                  <a:lnTo>
                    <a:pt x="652070" y="233925"/>
                  </a:lnTo>
                  <a:lnTo>
                    <a:pt x="652812" y="239516"/>
                  </a:lnTo>
                  <a:lnTo>
                    <a:pt x="655780" y="245108"/>
                  </a:lnTo>
                  <a:lnTo>
                    <a:pt x="653554" y="254428"/>
                  </a:lnTo>
                  <a:lnTo>
                    <a:pt x="655780" y="263748"/>
                  </a:lnTo>
                  <a:lnTo>
                    <a:pt x="658747" y="273067"/>
                  </a:lnTo>
                  <a:lnTo>
                    <a:pt x="659489" y="276795"/>
                  </a:lnTo>
                  <a:lnTo>
                    <a:pt x="663940" y="282387"/>
                  </a:lnTo>
                  <a:lnTo>
                    <a:pt x="668391" y="286115"/>
                  </a:lnTo>
                  <a:lnTo>
                    <a:pt x="672841" y="284251"/>
                  </a:lnTo>
                  <a:lnTo>
                    <a:pt x="675810" y="281456"/>
                  </a:lnTo>
                  <a:lnTo>
                    <a:pt x="682486" y="274931"/>
                  </a:lnTo>
                  <a:lnTo>
                    <a:pt x="687679" y="269339"/>
                  </a:lnTo>
                  <a:lnTo>
                    <a:pt x="693613" y="271204"/>
                  </a:lnTo>
                  <a:lnTo>
                    <a:pt x="698065" y="272135"/>
                  </a:lnTo>
                  <a:lnTo>
                    <a:pt x="705482" y="274931"/>
                  </a:lnTo>
                  <a:lnTo>
                    <a:pt x="711417" y="274931"/>
                  </a:lnTo>
                  <a:lnTo>
                    <a:pt x="715126" y="275863"/>
                  </a:lnTo>
                  <a:lnTo>
                    <a:pt x="721803" y="281456"/>
                  </a:lnTo>
                  <a:lnTo>
                    <a:pt x="727738" y="286115"/>
                  </a:lnTo>
                  <a:lnTo>
                    <a:pt x="730704" y="290775"/>
                  </a:lnTo>
                  <a:lnTo>
                    <a:pt x="730704" y="295435"/>
                  </a:lnTo>
                  <a:lnTo>
                    <a:pt x="727738" y="299163"/>
                  </a:lnTo>
                  <a:lnTo>
                    <a:pt x="723287" y="300095"/>
                  </a:lnTo>
                  <a:lnTo>
                    <a:pt x="721803" y="305686"/>
                  </a:lnTo>
                  <a:lnTo>
                    <a:pt x="721061" y="314075"/>
                  </a:lnTo>
                  <a:lnTo>
                    <a:pt x="722545" y="319666"/>
                  </a:lnTo>
                  <a:lnTo>
                    <a:pt x="722545" y="325258"/>
                  </a:lnTo>
                  <a:lnTo>
                    <a:pt x="720318" y="330850"/>
                  </a:lnTo>
                  <a:lnTo>
                    <a:pt x="714385" y="337374"/>
                  </a:lnTo>
                  <a:lnTo>
                    <a:pt x="712159" y="343898"/>
                  </a:lnTo>
                  <a:lnTo>
                    <a:pt x="706966" y="356013"/>
                  </a:lnTo>
                  <a:lnTo>
                    <a:pt x="701773" y="359741"/>
                  </a:lnTo>
                  <a:lnTo>
                    <a:pt x="698806" y="363469"/>
                  </a:lnTo>
                  <a:lnTo>
                    <a:pt x="695097" y="371856"/>
                  </a:lnTo>
                  <a:lnTo>
                    <a:pt x="697322" y="385836"/>
                  </a:lnTo>
                  <a:lnTo>
                    <a:pt x="698065" y="390496"/>
                  </a:lnTo>
                  <a:lnTo>
                    <a:pt x="706966" y="397952"/>
                  </a:lnTo>
                  <a:lnTo>
                    <a:pt x="713643" y="406340"/>
                  </a:lnTo>
                  <a:lnTo>
                    <a:pt x="719577" y="411932"/>
                  </a:lnTo>
                  <a:lnTo>
                    <a:pt x="721061" y="412863"/>
                  </a:lnTo>
                  <a:lnTo>
                    <a:pt x="725511" y="413796"/>
                  </a:lnTo>
                  <a:lnTo>
                    <a:pt x="730704" y="421252"/>
                  </a:lnTo>
                  <a:lnTo>
                    <a:pt x="746284" y="430571"/>
                  </a:lnTo>
                  <a:lnTo>
                    <a:pt x="752218" y="430571"/>
                  </a:lnTo>
                  <a:lnTo>
                    <a:pt x="754443" y="430571"/>
                  </a:lnTo>
                  <a:lnTo>
                    <a:pt x="753701" y="433367"/>
                  </a:lnTo>
                  <a:lnTo>
                    <a:pt x="748508" y="436163"/>
                  </a:lnTo>
                  <a:lnTo>
                    <a:pt x="748508" y="438958"/>
                  </a:lnTo>
                  <a:lnTo>
                    <a:pt x="755185" y="442686"/>
                  </a:lnTo>
                  <a:lnTo>
                    <a:pt x="758894" y="445483"/>
                  </a:lnTo>
                  <a:lnTo>
                    <a:pt x="767055" y="443619"/>
                  </a:lnTo>
                  <a:lnTo>
                    <a:pt x="782633" y="454803"/>
                  </a:lnTo>
                  <a:lnTo>
                    <a:pt x="788568" y="457598"/>
                  </a:lnTo>
                  <a:lnTo>
                    <a:pt x="790793" y="462258"/>
                  </a:lnTo>
                  <a:lnTo>
                    <a:pt x="792277" y="466918"/>
                  </a:lnTo>
                  <a:lnTo>
                    <a:pt x="804889" y="476238"/>
                  </a:lnTo>
                  <a:lnTo>
                    <a:pt x="809340" y="479033"/>
                  </a:lnTo>
                  <a:lnTo>
                    <a:pt x="810823" y="482761"/>
                  </a:lnTo>
                  <a:lnTo>
                    <a:pt x="808597" y="493945"/>
                  </a:lnTo>
                  <a:lnTo>
                    <a:pt x="808597" y="496741"/>
                  </a:lnTo>
                  <a:lnTo>
                    <a:pt x="810082" y="501401"/>
                  </a:lnTo>
                  <a:lnTo>
                    <a:pt x="818241" y="517245"/>
                  </a:lnTo>
                  <a:lnTo>
                    <a:pt x="821208" y="526564"/>
                  </a:lnTo>
                  <a:lnTo>
                    <a:pt x="819725" y="529360"/>
                  </a:lnTo>
                  <a:lnTo>
                    <a:pt x="814532" y="534020"/>
                  </a:lnTo>
                  <a:lnTo>
                    <a:pt x="810082" y="536816"/>
                  </a:lnTo>
                  <a:lnTo>
                    <a:pt x="809340" y="541476"/>
                  </a:lnTo>
                  <a:lnTo>
                    <a:pt x="810823" y="544272"/>
                  </a:lnTo>
                  <a:lnTo>
                    <a:pt x="815275" y="546136"/>
                  </a:lnTo>
                  <a:lnTo>
                    <a:pt x="816757" y="552659"/>
                  </a:lnTo>
                  <a:lnTo>
                    <a:pt x="818241" y="559184"/>
                  </a:lnTo>
                  <a:lnTo>
                    <a:pt x="823434" y="564776"/>
                  </a:lnTo>
                  <a:lnTo>
                    <a:pt x="824918" y="569435"/>
                  </a:lnTo>
                  <a:lnTo>
                    <a:pt x="825659" y="575027"/>
                  </a:lnTo>
                  <a:lnTo>
                    <a:pt x="830111" y="581551"/>
                  </a:lnTo>
                  <a:lnTo>
                    <a:pt x="833078" y="585279"/>
                  </a:lnTo>
                  <a:lnTo>
                    <a:pt x="836787" y="587143"/>
                  </a:lnTo>
                  <a:lnTo>
                    <a:pt x="839755" y="587143"/>
                  </a:lnTo>
                  <a:lnTo>
                    <a:pt x="841980" y="584347"/>
                  </a:lnTo>
                  <a:lnTo>
                    <a:pt x="839013" y="578755"/>
                  </a:lnTo>
                  <a:lnTo>
                    <a:pt x="838271" y="574095"/>
                  </a:lnTo>
                  <a:lnTo>
                    <a:pt x="841238" y="573163"/>
                  </a:lnTo>
                  <a:lnTo>
                    <a:pt x="844206" y="576891"/>
                  </a:lnTo>
                  <a:lnTo>
                    <a:pt x="850140" y="583415"/>
                  </a:lnTo>
                  <a:lnTo>
                    <a:pt x="853108" y="588075"/>
                  </a:lnTo>
                  <a:lnTo>
                    <a:pt x="858301" y="589007"/>
                  </a:lnTo>
                  <a:lnTo>
                    <a:pt x="862010" y="590871"/>
                  </a:lnTo>
                  <a:lnTo>
                    <a:pt x="864976" y="593666"/>
                  </a:lnTo>
                  <a:lnTo>
                    <a:pt x="864235" y="593666"/>
                  </a:lnTo>
                  <a:lnTo>
                    <a:pt x="864235" y="600190"/>
                  </a:lnTo>
                  <a:lnTo>
                    <a:pt x="864235" y="605782"/>
                  </a:lnTo>
                  <a:lnTo>
                    <a:pt x="857559" y="614170"/>
                  </a:lnTo>
                  <a:lnTo>
                    <a:pt x="856817" y="618830"/>
                  </a:lnTo>
                  <a:lnTo>
                    <a:pt x="858301" y="619762"/>
                  </a:lnTo>
                  <a:lnTo>
                    <a:pt x="861267" y="622558"/>
                  </a:lnTo>
                  <a:lnTo>
                    <a:pt x="861267" y="625354"/>
                  </a:lnTo>
                  <a:lnTo>
                    <a:pt x="862010" y="630013"/>
                  </a:lnTo>
                  <a:lnTo>
                    <a:pt x="861267" y="630013"/>
                  </a:lnTo>
                  <a:lnTo>
                    <a:pt x="859042" y="635606"/>
                  </a:lnTo>
                  <a:lnTo>
                    <a:pt x="856817" y="641197"/>
                  </a:lnTo>
                  <a:lnTo>
                    <a:pt x="856075" y="641197"/>
                  </a:lnTo>
                  <a:lnTo>
                    <a:pt x="854591" y="644925"/>
                  </a:lnTo>
                  <a:lnTo>
                    <a:pt x="853849" y="648653"/>
                  </a:lnTo>
                  <a:lnTo>
                    <a:pt x="853849" y="656109"/>
                  </a:lnTo>
                  <a:lnTo>
                    <a:pt x="850882" y="657973"/>
                  </a:lnTo>
                  <a:lnTo>
                    <a:pt x="847173" y="658905"/>
                  </a:lnTo>
                  <a:lnTo>
                    <a:pt x="843463" y="657041"/>
                  </a:lnTo>
                  <a:lnTo>
                    <a:pt x="837528" y="650517"/>
                  </a:lnTo>
                  <a:lnTo>
                    <a:pt x="833078" y="646789"/>
                  </a:lnTo>
                  <a:lnTo>
                    <a:pt x="823434" y="669156"/>
                  </a:lnTo>
                  <a:lnTo>
                    <a:pt x="819725" y="673816"/>
                  </a:lnTo>
                  <a:lnTo>
                    <a:pt x="817499" y="676612"/>
                  </a:lnTo>
                  <a:lnTo>
                    <a:pt x="813790" y="673816"/>
                  </a:lnTo>
                  <a:lnTo>
                    <a:pt x="815275" y="663564"/>
                  </a:lnTo>
                  <a:lnTo>
                    <a:pt x="813790" y="658905"/>
                  </a:lnTo>
                  <a:lnTo>
                    <a:pt x="808597" y="656109"/>
                  </a:lnTo>
                  <a:lnTo>
                    <a:pt x="804889" y="657041"/>
                  </a:lnTo>
                  <a:lnTo>
                    <a:pt x="803405" y="661701"/>
                  </a:lnTo>
                  <a:lnTo>
                    <a:pt x="806371" y="663564"/>
                  </a:lnTo>
                  <a:lnTo>
                    <a:pt x="809340" y="666361"/>
                  </a:lnTo>
                  <a:lnTo>
                    <a:pt x="809340" y="669156"/>
                  </a:lnTo>
                  <a:lnTo>
                    <a:pt x="805630" y="671952"/>
                  </a:lnTo>
                  <a:lnTo>
                    <a:pt x="804889" y="679408"/>
                  </a:lnTo>
                  <a:lnTo>
                    <a:pt x="810082" y="687796"/>
                  </a:lnTo>
                  <a:lnTo>
                    <a:pt x="808597" y="690592"/>
                  </a:lnTo>
                  <a:lnTo>
                    <a:pt x="806371" y="692456"/>
                  </a:lnTo>
                  <a:lnTo>
                    <a:pt x="802662" y="691524"/>
                  </a:lnTo>
                  <a:lnTo>
                    <a:pt x="799696" y="694320"/>
                  </a:lnTo>
                  <a:lnTo>
                    <a:pt x="797470" y="695252"/>
                  </a:lnTo>
                  <a:lnTo>
                    <a:pt x="796727" y="698048"/>
                  </a:lnTo>
                  <a:lnTo>
                    <a:pt x="804147" y="705503"/>
                  </a:lnTo>
                  <a:lnTo>
                    <a:pt x="804147" y="708299"/>
                  </a:lnTo>
                  <a:lnTo>
                    <a:pt x="801920" y="711095"/>
                  </a:lnTo>
                  <a:lnTo>
                    <a:pt x="796727" y="709231"/>
                  </a:lnTo>
                  <a:lnTo>
                    <a:pt x="790051" y="708299"/>
                  </a:lnTo>
                  <a:lnTo>
                    <a:pt x="787084" y="712959"/>
                  </a:lnTo>
                  <a:lnTo>
                    <a:pt x="788568" y="715755"/>
                  </a:lnTo>
                  <a:lnTo>
                    <a:pt x="796727" y="720415"/>
                  </a:lnTo>
                  <a:lnTo>
                    <a:pt x="798212" y="723211"/>
                  </a:lnTo>
                  <a:lnTo>
                    <a:pt x="797470" y="727871"/>
                  </a:lnTo>
                  <a:lnTo>
                    <a:pt x="794503" y="735326"/>
                  </a:lnTo>
                  <a:lnTo>
                    <a:pt x="791536" y="740918"/>
                  </a:lnTo>
                  <a:lnTo>
                    <a:pt x="787084" y="740918"/>
                  </a:lnTo>
                  <a:lnTo>
                    <a:pt x="784116" y="745578"/>
                  </a:lnTo>
                  <a:lnTo>
                    <a:pt x="782633" y="750238"/>
                  </a:lnTo>
                  <a:lnTo>
                    <a:pt x="778182" y="750238"/>
                  </a:lnTo>
                  <a:lnTo>
                    <a:pt x="772989" y="750238"/>
                  </a:lnTo>
                  <a:lnTo>
                    <a:pt x="750735" y="750238"/>
                  </a:lnTo>
                  <a:lnTo>
                    <a:pt x="749992" y="751170"/>
                  </a:lnTo>
                  <a:lnTo>
                    <a:pt x="707708" y="751170"/>
                  </a:lnTo>
                  <a:lnTo>
                    <a:pt x="696580" y="750238"/>
                  </a:lnTo>
                  <a:lnTo>
                    <a:pt x="697322" y="750238"/>
                  </a:lnTo>
                  <a:lnTo>
                    <a:pt x="712159" y="729735"/>
                  </a:lnTo>
                  <a:lnTo>
                    <a:pt x="721803" y="722279"/>
                  </a:lnTo>
                  <a:lnTo>
                    <a:pt x="721803" y="718551"/>
                  </a:lnTo>
                  <a:lnTo>
                    <a:pt x="728480" y="715755"/>
                  </a:lnTo>
                  <a:lnTo>
                    <a:pt x="730704" y="706435"/>
                  </a:lnTo>
                  <a:lnTo>
                    <a:pt x="734414" y="704571"/>
                  </a:lnTo>
                  <a:lnTo>
                    <a:pt x="737381" y="694320"/>
                  </a:lnTo>
                  <a:lnTo>
                    <a:pt x="737381" y="687796"/>
                  </a:lnTo>
                  <a:lnTo>
                    <a:pt x="732931" y="685932"/>
                  </a:lnTo>
                  <a:lnTo>
                    <a:pt x="729963" y="685000"/>
                  </a:lnTo>
                  <a:lnTo>
                    <a:pt x="728480" y="673816"/>
                  </a:lnTo>
                  <a:lnTo>
                    <a:pt x="724029" y="669156"/>
                  </a:lnTo>
                  <a:lnTo>
                    <a:pt x="717352" y="668224"/>
                  </a:lnTo>
                  <a:lnTo>
                    <a:pt x="672099" y="668224"/>
                  </a:lnTo>
                  <a:lnTo>
                    <a:pt x="643910" y="669156"/>
                  </a:lnTo>
                  <a:lnTo>
                    <a:pt x="597917" y="669156"/>
                  </a:lnTo>
                  <a:lnTo>
                    <a:pt x="563051" y="669156"/>
                  </a:lnTo>
                  <a:lnTo>
                    <a:pt x="562309" y="670088"/>
                  </a:lnTo>
                  <a:lnTo>
                    <a:pt x="557116" y="670088"/>
                  </a:lnTo>
                  <a:lnTo>
                    <a:pt x="556374" y="670088"/>
                  </a:lnTo>
                  <a:lnTo>
                    <a:pt x="529668" y="669156"/>
                  </a:lnTo>
                  <a:lnTo>
                    <a:pt x="470321" y="670088"/>
                  </a:lnTo>
                  <a:lnTo>
                    <a:pt x="466612" y="670088"/>
                  </a:lnTo>
                  <a:lnTo>
                    <a:pt x="416167" y="669156"/>
                  </a:lnTo>
                  <a:lnTo>
                    <a:pt x="387978" y="669156"/>
                  </a:lnTo>
                  <a:lnTo>
                    <a:pt x="387236" y="669156"/>
                  </a:lnTo>
                  <a:lnTo>
                    <a:pt x="378334" y="669156"/>
                  </a:lnTo>
                  <a:lnTo>
                    <a:pt x="377592" y="669156"/>
                  </a:lnTo>
                  <a:lnTo>
                    <a:pt x="318987" y="670088"/>
                  </a:lnTo>
                  <a:lnTo>
                    <a:pt x="318246" y="669156"/>
                  </a:lnTo>
                  <a:lnTo>
                    <a:pt x="316020" y="670088"/>
                  </a:lnTo>
                  <a:lnTo>
                    <a:pt x="314536" y="669156"/>
                  </a:lnTo>
                  <a:lnTo>
                    <a:pt x="281154" y="670088"/>
                  </a:lnTo>
                  <a:lnTo>
                    <a:pt x="280411" y="669156"/>
                  </a:lnTo>
                  <a:lnTo>
                    <a:pt x="244804" y="670088"/>
                  </a:lnTo>
                  <a:lnTo>
                    <a:pt x="242578" y="669156"/>
                  </a:lnTo>
                  <a:lnTo>
                    <a:pt x="218098" y="670088"/>
                  </a:lnTo>
                  <a:lnTo>
                    <a:pt x="217356" y="669156"/>
                  </a:lnTo>
                  <a:lnTo>
                    <a:pt x="147624" y="668224"/>
                  </a:lnTo>
                  <a:lnTo>
                    <a:pt x="146140" y="639333"/>
                  </a:lnTo>
                  <a:lnTo>
                    <a:pt x="146882" y="623490"/>
                  </a:lnTo>
                  <a:lnTo>
                    <a:pt x="146140" y="586210"/>
                  </a:lnTo>
                  <a:lnTo>
                    <a:pt x="146140" y="584347"/>
                  </a:lnTo>
                  <a:lnTo>
                    <a:pt x="146140" y="577823"/>
                  </a:lnTo>
                  <a:lnTo>
                    <a:pt x="146140" y="532157"/>
                  </a:lnTo>
                  <a:lnTo>
                    <a:pt x="146882" y="527496"/>
                  </a:lnTo>
                  <a:lnTo>
                    <a:pt x="146882" y="481830"/>
                  </a:lnTo>
                  <a:lnTo>
                    <a:pt x="146882" y="478102"/>
                  </a:lnTo>
                  <a:lnTo>
                    <a:pt x="147624" y="418456"/>
                  </a:lnTo>
                  <a:lnTo>
                    <a:pt x="147624" y="415659"/>
                  </a:lnTo>
                  <a:lnTo>
                    <a:pt x="149108" y="361605"/>
                  </a:lnTo>
                  <a:lnTo>
                    <a:pt x="148366" y="347626"/>
                  </a:lnTo>
                  <a:lnTo>
                    <a:pt x="149108" y="305686"/>
                  </a:lnTo>
                  <a:lnTo>
                    <a:pt x="148366" y="287979"/>
                  </a:lnTo>
                  <a:lnTo>
                    <a:pt x="149108" y="254428"/>
                  </a:lnTo>
                  <a:lnTo>
                    <a:pt x="151332" y="240449"/>
                  </a:lnTo>
                  <a:lnTo>
                    <a:pt x="152817" y="237653"/>
                  </a:lnTo>
                  <a:lnTo>
                    <a:pt x="149848" y="237653"/>
                  </a:lnTo>
                  <a:lnTo>
                    <a:pt x="145397" y="235788"/>
                  </a:lnTo>
                  <a:lnTo>
                    <a:pt x="140205" y="231129"/>
                  </a:lnTo>
                  <a:lnTo>
                    <a:pt x="133529" y="233925"/>
                  </a:lnTo>
                  <a:lnTo>
                    <a:pt x="129078" y="231129"/>
                  </a:lnTo>
                  <a:lnTo>
                    <a:pt x="123143" y="228332"/>
                  </a:lnTo>
                  <a:lnTo>
                    <a:pt x="117209" y="218081"/>
                  </a:lnTo>
                  <a:lnTo>
                    <a:pt x="112757" y="208761"/>
                  </a:lnTo>
                  <a:lnTo>
                    <a:pt x="112757" y="200374"/>
                  </a:lnTo>
                  <a:lnTo>
                    <a:pt x="106823" y="197578"/>
                  </a:lnTo>
                  <a:lnTo>
                    <a:pt x="104597" y="193850"/>
                  </a:lnTo>
                  <a:lnTo>
                    <a:pt x="100889" y="187326"/>
                  </a:lnTo>
                  <a:lnTo>
                    <a:pt x="90503" y="180802"/>
                  </a:lnTo>
                  <a:lnTo>
                    <a:pt x="84568" y="175210"/>
                  </a:lnTo>
                  <a:lnTo>
                    <a:pt x="84568" y="172414"/>
                  </a:lnTo>
                  <a:lnTo>
                    <a:pt x="89019" y="164958"/>
                  </a:lnTo>
                  <a:lnTo>
                    <a:pt x="91244" y="159367"/>
                  </a:lnTo>
                  <a:lnTo>
                    <a:pt x="94212" y="153775"/>
                  </a:lnTo>
                  <a:lnTo>
                    <a:pt x="101630" y="147251"/>
                  </a:lnTo>
                  <a:lnTo>
                    <a:pt x="101630" y="140727"/>
                  </a:lnTo>
                  <a:lnTo>
                    <a:pt x="110532" y="140727"/>
                  </a:lnTo>
                  <a:lnTo>
                    <a:pt x="115725" y="139795"/>
                  </a:lnTo>
                  <a:lnTo>
                    <a:pt x="108306" y="135135"/>
                  </a:lnTo>
                  <a:lnTo>
                    <a:pt x="112757" y="133271"/>
                  </a:lnTo>
                  <a:lnTo>
                    <a:pt x="113499" y="127680"/>
                  </a:lnTo>
                  <a:lnTo>
                    <a:pt x="112757" y="122088"/>
                  </a:lnTo>
                  <a:lnTo>
                    <a:pt x="105340" y="121156"/>
                  </a:lnTo>
                  <a:lnTo>
                    <a:pt x="101630" y="111836"/>
                  </a:lnTo>
                  <a:lnTo>
                    <a:pt x="98662" y="114632"/>
                  </a:lnTo>
                  <a:lnTo>
                    <a:pt x="95696" y="115564"/>
                  </a:lnTo>
                  <a:lnTo>
                    <a:pt x="92727" y="119292"/>
                  </a:lnTo>
                  <a:lnTo>
                    <a:pt x="82342" y="121156"/>
                  </a:lnTo>
                  <a:lnTo>
                    <a:pt x="75666" y="114632"/>
                  </a:lnTo>
                  <a:lnTo>
                    <a:pt x="69731" y="109972"/>
                  </a:lnTo>
                  <a:lnTo>
                    <a:pt x="66764" y="105312"/>
                  </a:lnTo>
                  <a:lnTo>
                    <a:pt x="60087" y="98788"/>
                  </a:lnTo>
                  <a:lnTo>
                    <a:pt x="55636" y="96925"/>
                  </a:lnTo>
                  <a:lnTo>
                    <a:pt x="54894" y="96925"/>
                  </a:lnTo>
                  <a:lnTo>
                    <a:pt x="46735" y="87605"/>
                  </a:lnTo>
                  <a:lnTo>
                    <a:pt x="48219" y="80149"/>
                  </a:lnTo>
                  <a:lnTo>
                    <a:pt x="45250" y="70829"/>
                  </a:lnTo>
                  <a:lnTo>
                    <a:pt x="38574" y="66169"/>
                  </a:lnTo>
                  <a:lnTo>
                    <a:pt x="36349" y="57782"/>
                  </a:lnTo>
                  <a:lnTo>
                    <a:pt x="29672" y="55918"/>
                  </a:lnTo>
                  <a:lnTo>
                    <a:pt x="25963" y="50326"/>
                  </a:lnTo>
                  <a:lnTo>
                    <a:pt x="17061" y="47530"/>
                  </a:lnTo>
                  <a:lnTo>
                    <a:pt x="18545" y="38210"/>
                  </a:lnTo>
                  <a:lnTo>
                    <a:pt x="15577" y="28891"/>
                  </a:lnTo>
                  <a:lnTo>
                    <a:pt x="9643" y="18639"/>
                  </a:lnTo>
                  <a:lnTo>
                    <a:pt x="5933" y="13979"/>
                  </a:lnTo>
                  <a:lnTo>
                    <a:pt x="1482" y="9319"/>
                  </a:lnTo>
                  <a:lnTo>
                    <a:pt x="0" y="3727"/>
                  </a:lnTo>
                  <a:lnTo>
                    <a:pt x="1482" y="931"/>
                  </a:lnTo>
                  <a:lnTo>
                    <a:pt x="1482" y="93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7" name="pl1418">
              <a:extLst>
                <a:ext uri="{FF2B5EF4-FFF2-40B4-BE49-F238E27FC236}">
                  <a16:creationId xmlns:a16="http://schemas.microsoft.com/office/drawing/2014/main" id="{10893F39-4E99-2140-98E0-F86F6A3BC1FD}"/>
                </a:ext>
              </a:extLst>
            </p:cNvPr>
            <p:cNvSpPr/>
            <p:nvPr/>
          </p:nvSpPr>
          <p:spPr>
            <a:xfrm>
              <a:off x="1955926" y="1517174"/>
              <a:ext cx="1554141" cy="753966"/>
            </a:xfrm>
            <a:custGeom>
              <a:avLst/>
              <a:gdLst/>
              <a:ahLst/>
              <a:cxnLst/>
              <a:rect l="0" t="0" r="0" b="0"/>
              <a:pathLst>
                <a:path w="1554141" h="753966">
                  <a:moveTo>
                    <a:pt x="1553399" y="931"/>
                  </a:moveTo>
                  <a:lnTo>
                    <a:pt x="1553399" y="60578"/>
                  </a:lnTo>
                  <a:lnTo>
                    <a:pt x="1553399" y="100652"/>
                  </a:lnTo>
                  <a:lnTo>
                    <a:pt x="1553399" y="165891"/>
                  </a:lnTo>
                  <a:lnTo>
                    <a:pt x="1553399" y="260952"/>
                  </a:lnTo>
                  <a:lnTo>
                    <a:pt x="1553399" y="272136"/>
                  </a:lnTo>
                  <a:lnTo>
                    <a:pt x="1554141" y="383972"/>
                  </a:lnTo>
                  <a:lnTo>
                    <a:pt x="1554141" y="401680"/>
                  </a:lnTo>
                  <a:lnTo>
                    <a:pt x="1554141" y="444551"/>
                  </a:lnTo>
                  <a:lnTo>
                    <a:pt x="1553399" y="498605"/>
                  </a:lnTo>
                  <a:lnTo>
                    <a:pt x="1554141" y="508857"/>
                  </a:lnTo>
                  <a:lnTo>
                    <a:pt x="1553399" y="616966"/>
                  </a:lnTo>
                  <a:lnTo>
                    <a:pt x="1552657" y="650517"/>
                  </a:lnTo>
                  <a:lnTo>
                    <a:pt x="1539304" y="650517"/>
                  </a:lnTo>
                  <a:lnTo>
                    <a:pt x="1515565" y="650517"/>
                  </a:lnTo>
                  <a:lnTo>
                    <a:pt x="1484408" y="650517"/>
                  </a:lnTo>
                  <a:lnTo>
                    <a:pt x="1458444" y="650517"/>
                  </a:lnTo>
                  <a:lnTo>
                    <a:pt x="1439897" y="650517"/>
                  </a:lnTo>
                  <a:lnTo>
                    <a:pt x="1426545" y="650517"/>
                  </a:lnTo>
                  <a:lnTo>
                    <a:pt x="1419127" y="651449"/>
                  </a:lnTo>
                  <a:lnTo>
                    <a:pt x="1405774" y="650517"/>
                  </a:lnTo>
                  <a:lnTo>
                    <a:pt x="1382777" y="650517"/>
                  </a:lnTo>
                  <a:lnTo>
                    <a:pt x="1340493" y="650517"/>
                  </a:lnTo>
                  <a:lnTo>
                    <a:pt x="1312303" y="650517"/>
                  </a:lnTo>
                  <a:lnTo>
                    <a:pt x="1298208" y="651449"/>
                  </a:lnTo>
                  <a:lnTo>
                    <a:pt x="1270018" y="650517"/>
                  </a:lnTo>
                  <a:lnTo>
                    <a:pt x="1255923" y="650517"/>
                  </a:lnTo>
                  <a:lnTo>
                    <a:pt x="1211414" y="650517"/>
                  </a:lnTo>
                  <a:lnTo>
                    <a:pt x="1167645" y="650517"/>
                  </a:lnTo>
                  <a:lnTo>
                    <a:pt x="1128328" y="650517"/>
                  </a:lnTo>
                  <a:lnTo>
                    <a:pt x="1095688" y="651449"/>
                  </a:lnTo>
                  <a:lnTo>
                    <a:pt x="1070465" y="651449"/>
                  </a:lnTo>
                  <a:lnTo>
                    <a:pt x="1054145" y="652381"/>
                  </a:lnTo>
                  <a:lnTo>
                    <a:pt x="1005183" y="651449"/>
                  </a:lnTo>
                  <a:lnTo>
                    <a:pt x="962157" y="652381"/>
                  </a:lnTo>
                  <a:lnTo>
                    <a:pt x="939902" y="651449"/>
                  </a:lnTo>
                  <a:lnTo>
                    <a:pt x="913196" y="652381"/>
                  </a:lnTo>
                  <a:lnTo>
                    <a:pt x="877589" y="651449"/>
                  </a:lnTo>
                  <a:lnTo>
                    <a:pt x="848657" y="651449"/>
                  </a:lnTo>
                  <a:lnTo>
                    <a:pt x="817499" y="651449"/>
                  </a:lnTo>
                  <a:lnTo>
                    <a:pt x="807114" y="652381"/>
                  </a:lnTo>
                  <a:lnTo>
                    <a:pt x="783375" y="652381"/>
                  </a:lnTo>
                  <a:lnTo>
                    <a:pt x="647619" y="652381"/>
                  </a:lnTo>
                  <a:lnTo>
                    <a:pt x="646136" y="734394"/>
                  </a:lnTo>
                  <a:lnTo>
                    <a:pt x="641685" y="734394"/>
                  </a:lnTo>
                  <a:lnTo>
                    <a:pt x="637235" y="731599"/>
                  </a:lnTo>
                  <a:lnTo>
                    <a:pt x="635008" y="726007"/>
                  </a:lnTo>
                  <a:lnTo>
                    <a:pt x="624623" y="718551"/>
                  </a:lnTo>
                  <a:lnTo>
                    <a:pt x="622398" y="714823"/>
                  </a:lnTo>
                  <a:lnTo>
                    <a:pt x="623880" y="710163"/>
                  </a:lnTo>
                  <a:lnTo>
                    <a:pt x="618688" y="706435"/>
                  </a:lnTo>
                  <a:lnTo>
                    <a:pt x="609786" y="693388"/>
                  </a:lnTo>
                  <a:lnTo>
                    <a:pt x="603851" y="689660"/>
                  </a:lnTo>
                  <a:lnTo>
                    <a:pt x="600884" y="692456"/>
                  </a:lnTo>
                  <a:lnTo>
                    <a:pt x="597175" y="696184"/>
                  </a:lnTo>
                  <a:lnTo>
                    <a:pt x="591982" y="696184"/>
                  </a:lnTo>
                  <a:lnTo>
                    <a:pt x="591240" y="697116"/>
                  </a:lnTo>
                  <a:lnTo>
                    <a:pt x="591240" y="702707"/>
                  </a:lnTo>
                  <a:lnTo>
                    <a:pt x="589015" y="706435"/>
                  </a:lnTo>
                  <a:lnTo>
                    <a:pt x="586789" y="712959"/>
                  </a:lnTo>
                  <a:lnTo>
                    <a:pt x="592724" y="724143"/>
                  </a:lnTo>
                  <a:lnTo>
                    <a:pt x="591240" y="725075"/>
                  </a:lnTo>
                  <a:lnTo>
                    <a:pt x="577888" y="722279"/>
                  </a:lnTo>
                  <a:lnTo>
                    <a:pt x="572695" y="722279"/>
                  </a:lnTo>
                  <a:lnTo>
                    <a:pt x="568244" y="724143"/>
                  </a:lnTo>
                  <a:lnTo>
                    <a:pt x="548956" y="728803"/>
                  </a:lnTo>
                  <a:lnTo>
                    <a:pt x="541537" y="722279"/>
                  </a:lnTo>
                  <a:lnTo>
                    <a:pt x="516315" y="726939"/>
                  </a:lnTo>
                  <a:lnTo>
                    <a:pt x="509639" y="726007"/>
                  </a:lnTo>
                  <a:lnTo>
                    <a:pt x="501479" y="727871"/>
                  </a:lnTo>
                  <a:lnTo>
                    <a:pt x="492576" y="720415"/>
                  </a:lnTo>
                  <a:lnTo>
                    <a:pt x="479965" y="726939"/>
                  </a:lnTo>
                  <a:lnTo>
                    <a:pt x="479223" y="739054"/>
                  </a:lnTo>
                  <a:lnTo>
                    <a:pt x="471805" y="740918"/>
                  </a:lnTo>
                  <a:lnTo>
                    <a:pt x="465870" y="736258"/>
                  </a:lnTo>
                  <a:lnTo>
                    <a:pt x="431004" y="731599"/>
                  </a:lnTo>
                  <a:lnTo>
                    <a:pt x="421360" y="737190"/>
                  </a:lnTo>
                  <a:lnTo>
                    <a:pt x="417651" y="745578"/>
                  </a:lnTo>
                  <a:lnTo>
                    <a:pt x="418393" y="752102"/>
                  </a:lnTo>
                  <a:lnTo>
                    <a:pt x="414685" y="753966"/>
                  </a:lnTo>
                  <a:lnTo>
                    <a:pt x="408008" y="747442"/>
                  </a:lnTo>
                  <a:lnTo>
                    <a:pt x="399105" y="745578"/>
                  </a:lnTo>
                  <a:lnTo>
                    <a:pt x="391687" y="736258"/>
                  </a:lnTo>
                  <a:lnTo>
                    <a:pt x="392429" y="729735"/>
                  </a:lnTo>
                  <a:lnTo>
                    <a:pt x="384269" y="715755"/>
                  </a:lnTo>
                  <a:lnTo>
                    <a:pt x="387236" y="710163"/>
                  </a:lnTo>
                  <a:lnTo>
                    <a:pt x="376850" y="689660"/>
                  </a:lnTo>
                  <a:lnTo>
                    <a:pt x="364981" y="680340"/>
                  </a:lnTo>
                  <a:lnTo>
                    <a:pt x="353853" y="685000"/>
                  </a:lnTo>
                  <a:lnTo>
                    <a:pt x="348660" y="686864"/>
                  </a:lnTo>
                  <a:lnTo>
                    <a:pt x="347918" y="682204"/>
                  </a:lnTo>
                  <a:lnTo>
                    <a:pt x="344210" y="679408"/>
                  </a:lnTo>
                  <a:lnTo>
                    <a:pt x="336791" y="672884"/>
                  </a:lnTo>
                  <a:lnTo>
                    <a:pt x="330856" y="661701"/>
                  </a:lnTo>
                  <a:lnTo>
                    <a:pt x="337534" y="657041"/>
                  </a:lnTo>
                  <a:lnTo>
                    <a:pt x="336791" y="642129"/>
                  </a:lnTo>
                  <a:lnTo>
                    <a:pt x="327890" y="631878"/>
                  </a:lnTo>
                  <a:lnTo>
                    <a:pt x="320471" y="630014"/>
                  </a:lnTo>
                  <a:lnTo>
                    <a:pt x="304151" y="602987"/>
                  </a:lnTo>
                  <a:lnTo>
                    <a:pt x="301183" y="593667"/>
                  </a:lnTo>
                  <a:lnTo>
                    <a:pt x="295990" y="576891"/>
                  </a:lnTo>
                  <a:lnTo>
                    <a:pt x="297475" y="571299"/>
                  </a:lnTo>
                  <a:lnTo>
                    <a:pt x="295990" y="566640"/>
                  </a:lnTo>
                  <a:lnTo>
                    <a:pt x="288572" y="562912"/>
                  </a:lnTo>
                  <a:lnTo>
                    <a:pt x="292282" y="556388"/>
                  </a:lnTo>
                  <a:lnTo>
                    <a:pt x="290055" y="551728"/>
                  </a:lnTo>
                  <a:lnTo>
                    <a:pt x="282637" y="548932"/>
                  </a:lnTo>
                  <a:lnTo>
                    <a:pt x="280412" y="547068"/>
                  </a:lnTo>
                  <a:lnTo>
                    <a:pt x="273736" y="537749"/>
                  </a:lnTo>
                  <a:lnTo>
                    <a:pt x="266316" y="536817"/>
                  </a:lnTo>
                  <a:lnTo>
                    <a:pt x="255931" y="551728"/>
                  </a:lnTo>
                  <a:lnTo>
                    <a:pt x="244063" y="564775"/>
                  </a:lnTo>
                  <a:lnTo>
                    <a:pt x="235160" y="564775"/>
                  </a:lnTo>
                  <a:lnTo>
                    <a:pt x="230709" y="574095"/>
                  </a:lnTo>
                  <a:lnTo>
                    <a:pt x="221808" y="576891"/>
                  </a:lnTo>
                  <a:lnTo>
                    <a:pt x="206971" y="565708"/>
                  </a:lnTo>
                  <a:lnTo>
                    <a:pt x="204745" y="561048"/>
                  </a:lnTo>
                  <a:lnTo>
                    <a:pt x="195101" y="560116"/>
                  </a:lnTo>
                  <a:lnTo>
                    <a:pt x="192134" y="549864"/>
                  </a:lnTo>
                  <a:lnTo>
                    <a:pt x="201036" y="544272"/>
                  </a:lnTo>
                  <a:lnTo>
                    <a:pt x="200294" y="538680"/>
                  </a:lnTo>
                  <a:lnTo>
                    <a:pt x="198068" y="532157"/>
                  </a:lnTo>
                  <a:lnTo>
                    <a:pt x="195101" y="526565"/>
                  </a:lnTo>
                  <a:lnTo>
                    <a:pt x="196585" y="519109"/>
                  </a:lnTo>
                  <a:lnTo>
                    <a:pt x="204745" y="513517"/>
                  </a:lnTo>
                  <a:lnTo>
                    <a:pt x="216615" y="508857"/>
                  </a:lnTo>
                  <a:lnTo>
                    <a:pt x="212164" y="501401"/>
                  </a:lnTo>
                  <a:lnTo>
                    <a:pt x="212164" y="493014"/>
                  </a:lnTo>
                  <a:lnTo>
                    <a:pt x="205487" y="490218"/>
                  </a:lnTo>
                  <a:lnTo>
                    <a:pt x="200294" y="482762"/>
                  </a:lnTo>
                  <a:lnTo>
                    <a:pt x="205487" y="477170"/>
                  </a:lnTo>
                  <a:lnTo>
                    <a:pt x="206229" y="473443"/>
                  </a:lnTo>
                  <a:lnTo>
                    <a:pt x="199552" y="467850"/>
                  </a:lnTo>
                  <a:lnTo>
                    <a:pt x="199552" y="463191"/>
                  </a:lnTo>
                  <a:lnTo>
                    <a:pt x="207712" y="461326"/>
                  </a:lnTo>
                  <a:lnTo>
                    <a:pt x="208454" y="454803"/>
                  </a:lnTo>
                  <a:lnTo>
                    <a:pt x="205487" y="447347"/>
                  </a:lnTo>
                  <a:lnTo>
                    <a:pt x="208454" y="444551"/>
                  </a:lnTo>
                  <a:lnTo>
                    <a:pt x="216615" y="419388"/>
                  </a:lnTo>
                  <a:lnTo>
                    <a:pt x="213647" y="408204"/>
                  </a:lnTo>
                  <a:lnTo>
                    <a:pt x="220324" y="405408"/>
                  </a:lnTo>
                  <a:lnTo>
                    <a:pt x="220324" y="397021"/>
                  </a:lnTo>
                  <a:lnTo>
                    <a:pt x="223290" y="385837"/>
                  </a:lnTo>
                  <a:lnTo>
                    <a:pt x="221066" y="381177"/>
                  </a:lnTo>
                  <a:lnTo>
                    <a:pt x="213647" y="381177"/>
                  </a:lnTo>
                  <a:lnTo>
                    <a:pt x="206229" y="385837"/>
                  </a:lnTo>
                  <a:lnTo>
                    <a:pt x="196585" y="385837"/>
                  </a:lnTo>
                  <a:lnTo>
                    <a:pt x="189166" y="386769"/>
                  </a:lnTo>
                  <a:lnTo>
                    <a:pt x="183232" y="383972"/>
                  </a:lnTo>
                  <a:lnTo>
                    <a:pt x="183232" y="379313"/>
                  </a:lnTo>
                  <a:lnTo>
                    <a:pt x="182491" y="372789"/>
                  </a:lnTo>
                  <a:lnTo>
                    <a:pt x="178780" y="369061"/>
                  </a:lnTo>
                  <a:lnTo>
                    <a:pt x="167654" y="376517"/>
                  </a:lnTo>
                  <a:lnTo>
                    <a:pt x="163202" y="376517"/>
                  </a:lnTo>
                  <a:lnTo>
                    <a:pt x="165428" y="368129"/>
                  </a:lnTo>
                  <a:lnTo>
                    <a:pt x="155784" y="359742"/>
                  </a:lnTo>
                  <a:lnTo>
                    <a:pt x="149850" y="357877"/>
                  </a:lnTo>
                  <a:lnTo>
                    <a:pt x="144658" y="350421"/>
                  </a:lnTo>
                  <a:lnTo>
                    <a:pt x="144658" y="341102"/>
                  </a:lnTo>
                  <a:lnTo>
                    <a:pt x="141689" y="337374"/>
                  </a:lnTo>
                  <a:lnTo>
                    <a:pt x="132045" y="331782"/>
                  </a:lnTo>
                  <a:lnTo>
                    <a:pt x="126852" y="324326"/>
                  </a:lnTo>
                  <a:lnTo>
                    <a:pt x="114983" y="308483"/>
                  </a:lnTo>
                  <a:lnTo>
                    <a:pt x="97179" y="293571"/>
                  </a:lnTo>
                  <a:lnTo>
                    <a:pt x="93470" y="286116"/>
                  </a:lnTo>
                  <a:lnTo>
                    <a:pt x="71215" y="279592"/>
                  </a:lnTo>
                  <a:lnTo>
                    <a:pt x="65281" y="271204"/>
                  </a:lnTo>
                  <a:lnTo>
                    <a:pt x="61571" y="267476"/>
                  </a:lnTo>
                  <a:lnTo>
                    <a:pt x="40058" y="257224"/>
                  </a:lnTo>
                  <a:lnTo>
                    <a:pt x="50444" y="251632"/>
                  </a:lnTo>
                  <a:lnTo>
                    <a:pt x="51185" y="248837"/>
                  </a:lnTo>
                  <a:lnTo>
                    <a:pt x="40058" y="237653"/>
                  </a:lnTo>
                  <a:lnTo>
                    <a:pt x="43767" y="233925"/>
                  </a:lnTo>
                  <a:lnTo>
                    <a:pt x="45992" y="227401"/>
                  </a:lnTo>
                  <a:lnTo>
                    <a:pt x="40058" y="222741"/>
                  </a:lnTo>
                  <a:lnTo>
                    <a:pt x="40058" y="214353"/>
                  </a:lnTo>
                  <a:lnTo>
                    <a:pt x="34122" y="205034"/>
                  </a:lnTo>
                  <a:lnTo>
                    <a:pt x="26705" y="203169"/>
                  </a:lnTo>
                  <a:lnTo>
                    <a:pt x="22996" y="193850"/>
                  </a:lnTo>
                  <a:lnTo>
                    <a:pt x="17062" y="189190"/>
                  </a:lnTo>
                  <a:lnTo>
                    <a:pt x="2224" y="170550"/>
                  </a:lnTo>
                  <a:lnTo>
                    <a:pt x="740" y="164027"/>
                  </a:lnTo>
                  <a:lnTo>
                    <a:pt x="0" y="127680"/>
                  </a:lnTo>
                  <a:lnTo>
                    <a:pt x="740" y="83877"/>
                  </a:lnTo>
                  <a:lnTo>
                    <a:pt x="740" y="1864"/>
                  </a:lnTo>
                  <a:lnTo>
                    <a:pt x="25963" y="1864"/>
                  </a:lnTo>
                  <a:lnTo>
                    <a:pt x="72698" y="1864"/>
                  </a:lnTo>
                  <a:lnTo>
                    <a:pt x="135013" y="1864"/>
                  </a:lnTo>
                  <a:lnTo>
                    <a:pt x="171362" y="1864"/>
                  </a:lnTo>
                  <a:lnTo>
                    <a:pt x="186941" y="2795"/>
                  </a:lnTo>
                  <a:lnTo>
                    <a:pt x="221808" y="2795"/>
                  </a:lnTo>
                  <a:lnTo>
                    <a:pt x="241836" y="1864"/>
                  </a:lnTo>
                  <a:lnTo>
                    <a:pt x="256673" y="1864"/>
                  </a:lnTo>
                  <a:lnTo>
                    <a:pt x="274478" y="1864"/>
                  </a:lnTo>
                  <a:lnTo>
                    <a:pt x="319729" y="1864"/>
                  </a:lnTo>
                  <a:lnTo>
                    <a:pt x="381302" y="1864"/>
                  </a:lnTo>
                  <a:lnTo>
                    <a:pt x="454743" y="1864"/>
                  </a:lnTo>
                  <a:lnTo>
                    <a:pt x="498511" y="1864"/>
                  </a:lnTo>
                  <a:lnTo>
                    <a:pt x="511863" y="1864"/>
                  </a:lnTo>
                  <a:lnTo>
                    <a:pt x="542279" y="1864"/>
                  </a:lnTo>
                  <a:lnTo>
                    <a:pt x="577888" y="1864"/>
                  </a:lnTo>
                  <a:lnTo>
                    <a:pt x="604593" y="1864"/>
                  </a:lnTo>
                  <a:lnTo>
                    <a:pt x="620914" y="931"/>
                  </a:lnTo>
                  <a:lnTo>
                    <a:pt x="637976" y="1864"/>
                  </a:lnTo>
                  <a:lnTo>
                    <a:pt x="667649" y="1864"/>
                  </a:lnTo>
                  <a:lnTo>
                    <a:pt x="687678" y="1864"/>
                  </a:lnTo>
                  <a:lnTo>
                    <a:pt x="715868" y="1864"/>
                  </a:lnTo>
                  <a:lnTo>
                    <a:pt x="764829" y="1864"/>
                  </a:lnTo>
                  <a:lnTo>
                    <a:pt x="816015" y="1864"/>
                  </a:lnTo>
                  <a:lnTo>
                    <a:pt x="850882" y="1864"/>
                  </a:lnTo>
                  <a:lnTo>
                    <a:pt x="871654" y="1864"/>
                  </a:lnTo>
                  <a:lnTo>
                    <a:pt x="902811" y="1864"/>
                  </a:lnTo>
                  <a:lnTo>
                    <a:pt x="939160" y="1864"/>
                  </a:lnTo>
                  <a:lnTo>
                    <a:pt x="976994" y="1864"/>
                  </a:lnTo>
                  <a:lnTo>
                    <a:pt x="1011860" y="1864"/>
                  </a:lnTo>
                  <a:lnTo>
                    <a:pt x="1029664" y="931"/>
                  </a:lnTo>
                  <a:lnTo>
                    <a:pt x="1057853" y="1864"/>
                  </a:lnTo>
                  <a:lnTo>
                    <a:pt x="1083076" y="1864"/>
                  </a:lnTo>
                  <a:lnTo>
                    <a:pt x="1114233" y="931"/>
                  </a:lnTo>
                  <a:lnTo>
                    <a:pt x="1135746" y="1864"/>
                  </a:lnTo>
                  <a:lnTo>
                    <a:pt x="1147616" y="931"/>
                  </a:lnTo>
                  <a:lnTo>
                    <a:pt x="1163935" y="1864"/>
                  </a:lnTo>
                  <a:lnTo>
                    <a:pt x="1188416" y="931"/>
                  </a:lnTo>
                  <a:lnTo>
                    <a:pt x="1218090" y="931"/>
                  </a:lnTo>
                  <a:lnTo>
                    <a:pt x="1244054" y="931"/>
                  </a:lnTo>
                  <a:lnTo>
                    <a:pt x="1270760" y="931"/>
                  </a:lnTo>
                  <a:lnTo>
                    <a:pt x="1287823" y="931"/>
                  </a:lnTo>
                  <a:lnTo>
                    <a:pt x="1299691" y="0"/>
                  </a:lnTo>
                  <a:lnTo>
                    <a:pt x="1320463" y="931"/>
                  </a:lnTo>
                  <a:lnTo>
                    <a:pt x="1350136" y="931"/>
                  </a:lnTo>
                  <a:lnTo>
                    <a:pt x="1379809" y="0"/>
                  </a:lnTo>
                  <a:lnTo>
                    <a:pt x="1409483" y="0"/>
                  </a:lnTo>
                  <a:lnTo>
                    <a:pt x="1422836" y="931"/>
                  </a:lnTo>
                  <a:lnTo>
                    <a:pt x="1436931" y="0"/>
                  </a:lnTo>
                  <a:lnTo>
                    <a:pt x="1462153" y="0"/>
                  </a:lnTo>
                  <a:lnTo>
                    <a:pt x="1494794" y="0"/>
                  </a:lnTo>
                  <a:lnTo>
                    <a:pt x="1527434" y="931"/>
                  </a:lnTo>
                  <a:lnTo>
                    <a:pt x="1553399" y="931"/>
                  </a:lnTo>
                  <a:lnTo>
                    <a:pt x="1553399" y="93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8" name="pl1419">
              <a:extLst>
                <a:ext uri="{FF2B5EF4-FFF2-40B4-BE49-F238E27FC236}">
                  <a16:creationId xmlns:a16="http://schemas.microsoft.com/office/drawing/2014/main" id="{7AED8A9B-495C-B845-A1EC-1B5B13930F78}"/>
                </a:ext>
              </a:extLst>
            </p:cNvPr>
            <p:cNvSpPr/>
            <p:nvPr/>
          </p:nvSpPr>
          <p:spPr>
            <a:xfrm>
              <a:off x="3507842" y="2492951"/>
              <a:ext cx="1129811" cy="489286"/>
            </a:xfrm>
            <a:custGeom>
              <a:avLst/>
              <a:gdLst/>
              <a:ahLst/>
              <a:cxnLst/>
              <a:rect l="0" t="0" r="0" b="0"/>
              <a:pathLst>
                <a:path w="1129811" h="489286">
                  <a:moveTo>
                    <a:pt x="0" y="0"/>
                  </a:moveTo>
                  <a:lnTo>
                    <a:pt x="71216" y="1863"/>
                  </a:lnTo>
                  <a:lnTo>
                    <a:pt x="136497" y="1863"/>
                  </a:lnTo>
                  <a:lnTo>
                    <a:pt x="163945" y="1863"/>
                  </a:lnTo>
                  <a:lnTo>
                    <a:pt x="256673" y="1863"/>
                  </a:lnTo>
                  <a:lnTo>
                    <a:pt x="366465" y="1863"/>
                  </a:lnTo>
                  <a:lnTo>
                    <a:pt x="499253" y="1863"/>
                  </a:lnTo>
                  <a:lnTo>
                    <a:pt x="585305" y="1863"/>
                  </a:lnTo>
                  <a:lnTo>
                    <a:pt x="620914" y="1863"/>
                  </a:lnTo>
                  <a:lnTo>
                    <a:pt x="718094" y="1863"/>
                  </a:lnTo>
                  <a:lnTo>
                    <a:pt x="719577" y="1863"/>
                  </a:lnTo>
                  <a:lnTo>
                    <a:pt x="722546" y="3727"/>
                  </a:lnTo>
                  <a:lnTo>
                    <a:pt x="724029" y="8387"/>
                  </a:lnTo>
                  <a:lnTo>
                    <a:pt x="725512" y="10251"/>
                  </a:lnTo>
                  <a:lnTo>
                    <a:pt x="730705" y="12115"/>
                  </a:lnTo>
                  <a:lnTo>
                    <a:pt x="733673" y="13979"/>
                  </a:lnTo>
                  <a:lnTo>
                    <a:pt x="741091" y="18639"/>
                  </a:lnTo>
                  <a:lnTo>
                    <a:pt x="744058" y="21435"/>
                  </a:lnTo>
                  <a:lnTo>
                    <a:pt x="747026" y="19571"/>
                  </a:lnTo>
                  <a:lnTo>
                    <a:pt x="754444" y="24230"/>
                  </a:lnTo>
                  <a:lnTo>
                    <a:pt x="761120" y="27027"/>
                  </a:lnTo>
                  <a:lnTo>
                    <a:pt x="767055" y="32618"/>
                  </a:lnTo>
                  <a:lnTo>
                    <a:pt x="774474" y="37278"/>
                  </a:lnTo>
                  <a:lnTo>
                    <a:pt x="781151" y="38210"/>
                  </a:lnTo>
                  <a:lnTo>
                    <a:pt x="788568" y="41006"/>
                  </a:lnTo>
                  <a:lnTo>
                    <a:pt x="793761" y="38210"/>
                  </a:lnTo>
                  <a:lnTo>
                    <a:pt x="798212" y="34482"/>
                  </a:lnTo>
                  <a:lnTo>
                    <a:pt x="801180" y="27958"/>
                  </a:lnTo>
                  <a:lnTo>
                    <a:pt x="804889" y="26095"/>
                  </a:lnTo>
                  <a:lnTo>
                    <a:pt x="810082" y="27027"/>
                  </a:lnTo>
                  <a:lnTo>
                    <a:pt x="814532" y="27958"/>
                  </a:lnTo>
                  <a:lnTo>
                    <a:pt x="818983" y="25163"/>
                  </a:lnTo>
                  <a:lnTo>
                    <a:pt x="824918" y="28891"/>
                  </a:lnTo>
                  <a:lnTo>
                    <a:pt x="828628" y="27958"/>
                  </a:lnTo>
                  <a:lnTo>
                    <a:pt x="832336" y="27958"/>
                  </a:lnTo>
                  <a:lnTo>
                    <a:pt x="837529" y="27027"/>
                  </a:lnTo>
                  <a:lnTo>
                    <a:pt x="846431" y="25163"/>
                  </a:lnTo>
                  <a:lnTo>
                    <a:pt x="852366" y="27027"/>
                  </a:lnTo>
                  <a:lnTo>
                    <a:pt x="857559" y="27027"/>
                  </a:lnTo>
                  <a:lnTo>
                    <a:pt x="862010" y="25163"/>
                  </a:lnTo>
                  <a:lnTo>
                    <a:pt x="867202" y="23299"/>
                  </a:lnTo>
                  <a:lnTo>
                    <a:pt x="870170" y="23299"/>
                  </a:lnTo>
                  <a:lnTo>
                    <a:pt x="875363" y="25163"/>
                  </a:lnTo>
                  <a:lnTo>
                    <a:pt x="883523" y="26095"/>
                  </a:lnTo>
                  <a:lnTo>
                    <a:pt x="885006" y="27958"/>
                  </a:lnTo>
                  <a:lnTo>
                    <a:pt x="883523" y="30754"/>
                  </a:lnTo>
                  <a:lnTo>
                    <a:pt x="885749" y="32618"/>
                  </a:lnTo>
                  <a:lnTo>
                    <a:pt x="889457" y="33550"/>
                  </a:lnTo>
                  <a:lnTo>
                    <a:pt x="893167" y="35414"/>
                  </a:lnTo>
                  <a:lnTo>
                    <a:pt x="896134" y="37278"/>
                  </a:lnTo>
                  <a:lnTo>
                    <a:pt x="901327" y="40074"/>
                  </a:lnTo>
                  <a:lnTo>
                    <a:pt x="905778" y="40074"/>
                  </a:lnTo>
                  <a:lnTo>
                    <a:pt x="912455" y="41938"/>
                  </a:lnTo>
                  <a:lnTo>
                    <a:pt x="915422" y="41938"/>
                  </a:lnTo>
                  <a:lnTo>
                    <a:pt x="916906" y="45666"/>
                  </a:lnTo>
                  <a:lnTo>
                    <a:pt x="919873" y="46598"/>
                  </a:lnTo>
                  <a:lnTo>
                    <a:pt x="924324" y="45666"/>
                  </a:lnTo>
                  <a:lnTo>
                    <a:pt x="930259" y="49394"/>
                  </a:lnTo>
                  <a:lnTo>
                    <a:pt x="934710" y="49394"/>
                  </a:lnTo>
                  <a:lnTo>
                    <a:pt x="938419" y="49394"/>
                  </a:lnTo>
                  <a:lnTo>
                    <a:pt x="940645" y="53122"/>
                  </a:lnTo>
                  <a:lnTo>
                    <a:pt x="941387" y="53122"/>
                  </a:lnTo>
                  <a:lnTo>
                    <a:pt x="948062" y="54986"/>
                  </a:lnTo>
                  <a:lnTo>
                    <a:pt x="949546" y="59646"/>
                  </a:lnTo>
                  <a:lnTo>
                    <a:pt x="951031" y="64305"/>
                  </a:lnTo>
                  <a:lnTo>
                    <a:pt x="954739" y="68965"/>
                  </a:lnTo>
                  <a:lnTo>
                    <a:pt x="959190" y="70829"/>
                  </a:lnTo>
                  <a:lnTo>
                    <a:pt x="961415" y="71761"/>
                  </a:lnTo>
                  <a:lnTo>
                    <a:pt x="965125" y="81081"/>
                  </a:lnTo>
                  <a:lnTo>
                    <a:pt x="968834" y="79217"/>
                  </a:lnTo>
                  <a:lnTo>
                    <a:pt x="973285" y="82945"/>
                  </a:lnTo>
                  <a:lnTo>
                    <a:pt x="976252" y="84809"/>
                  </a:lnTo>
                  <a:lnTo>
                    <a:pt x="977736" y="86673"/>
                  </a:lnTo>
                  <a:lnTo>
                    <a:pt x="981445" y="86673"/>
                  </a:lnTo>
                  <a:lnTo>
                    <a:pt x="986638" y="86673"/>
                  </a:lnTo>
                  <a:lnTo>
                    <a:pt x="987380" y="86673"/>
                  </a:lnTo>
                  <a:lnTo>
                    <a:pt x="992573" y="88537"/>
                  </a:lnTo>
                  <a:lnTo>
                    <a:pt x="993315" y="92265"/>
                  </a:lnTo>
                  <a:lnTo>
                    <a:pt x="993315" y="95993"/>
                  </a:lnTo>
                  <a:lnTo>
                    <a:pt x="992573" y="98788"/>
                  </a:lnTo>
                  <a:lnTo>
                    <a:pt x="991089" y="101584"/>
                  </a:lnTo>
                  <a:lnTo>
                    <a:pt x="990346" y="106244"/>
                  </a:lnTo>
                  <a:lnTo>
                    <a:pt x="991089" y="109972"/>
                  </a:lnTo>
                  <a:lnTo>
                    <a:pt x="998508" y="120224"/>
                  </a:lnTo>
                  <a:lnTo>
                    <a:pt x="999250" y="123020"/>
                  </a:lnTo>
                  <a:lnTo>
                    <a:pt x="998508" y="123952"/>
                  </a:lnTo>
                  <a:lnTo>
                    <a:pt x="1002216" y="129543"/>
                  </a:lnTo>
                  <a:lnTo>
                    <a:pt x="1002216" y="131407"/>
                  </a:lnTo>
                  <a:lnTo>
                    <a:pt x="999250" y="135135"/>
                  </a:lnTo>
                  <a:lnTo>
                    <a:pt x="999250" y="137931"/>
                  </a:lnTo>
                  <a:lnTo>
                    <a:pt x="999991" y="139795"/>
                  </a:lnTo>
                  <a:lnTo>
                    <a:pt x="1005184" y="144455"/>
                  </a:lnTo>
                  <a:lnTo>
                    <a:pt x="1007409" y="152843"/>
                  </a:lnTo>
                  <a:lnTo>
                    <a:pt x="1009635" y="154707"/>
                  </a:lnTo>
                  <a:lnTo>
                    <a:pt x="1014085" y="158435"/>
                  </a:lnTo>
                  <a:lnTo>
                    <a:pt x="1014828" y="163094"/>
                  </a:lnTo>
                  <a:lnTo>
                    <a:pt x="1020020" y="163094"/>
                  </a:lnTo>
                  <a:lnTo>
                    <a:pt x="1022246" y="165890"/>
                  </a:lnTo>
                  <a:lnTo>
                    <a:pt x="1023729" y="168686"/>
                  </a:lnTo>
                  <a:lnTo>
                    <a:pt x="1023729" y="172414"/>
                  </a:lnTo>
                  <a:lnTo>
                    <a:pt x="1022246" y="177074"/>
                  </a:lnTo>
                  <a:lnTo>
                    <a:pt x="1026697" y="186394"/>
                  </a:lnTo>
                  <a:lnTo>
                    <a:pt x="1031148" y="191986"/>
                  </a:lnTo>
                  <a:lnTo>
                    <a:pt x="1030406" y="199441"/>
                  </a:lnTo>
                  <a:lnTo>
                    <a:pt x="1031890" y="204101"/>
                  </a:lnTo>
                  <a:lnTo>
                    <a:pt x="1028181" y="209693"/>
                  </a:lnTo>
                  <a:lnTo>
                    <a:pt x="1027439" y="218081"/>
                  </a:lnTo>
                  <a:lnTo>
                    <a:pt x="1027439" y="222741"/>
                  </a:lnTo>
                  <a:lnTo>
                    <a:pt x="1031148" y="225537"/>
                  </a:lnTo>
                  <a:lnTo>
                    <a:pt x="1034857" y="225537"/>
                  </a:lnTo>
                  <a:lnTo>
                    <a:pt x="1037083" y="225537"/>
                  </a:lnTo>
                  <a:lnTo>
                    <a:pt x="1037083" y="228332"/>
                  </a:lnTo>
                  <a:lnTo>
                    <a:pt x="1033373" y="233924"/>
                  </a:lnTo>
                  <a:lnTo>
                    <a:pt x="1032632" y="236720"/>
                  </a:lnTo>
                  <a:lnTo>
                    <a:pt x="1037825" y="239516"/>
                  </a:lnTo>
                  <a:lnTo>
                    <a:pt x="1041534" y="239516"/>
                  </a:lnTo>
                  <a:lnTo>
                    <a:pt x="1043016" y="244176"/>
                  </a:lnTo>
                  <a:lnTo>
                    <a:pt x="1043759" y="246972"/>
                  </a:lnTo>
                  <a:lnTo>
                    <a:pt x="1050436" y="251632"/>
                  </a:lnTo>
                  <a:lnTo>
                    <a:pt x="1051920" y="254428"/>
                  </a:lnTo>
                  <a:lnTo>
                    <a:pt x="1052661" y="258156"/>
                  </a:lnTo>
                  <a:lnTo>
                    <a:pt x="1053402" y="263747"/>
                  </a:lnTo>
                  <a:lnTo>
                    <a:pt x="1053402" y="267475"/>
                  </a:lnTo>
                  <a:lnTo>
                    <a:pt x="1052661" y="269339"/>
                  </a:lnTo>
                  <a:lnTo>
                    <a:pt x="1053402" y="271203"/>
                  </a:lnTo>
                  <a:lnTo>
                    <a:pt x="1056371" y="273067"/>
                  </a:lnTo>
                  <a:lnTo>
                    <a:pt x="1059337" y="274931"/>
                  </a:lnTo>
                  <a:lnTo>
                    <a:pt x="1060079" y="275863"/>
                  </a:lnTo>
                  <a:lnTo>
                    <a:pt x="1059337" y="278659"/>
                  </a:lnTo>
                  <a:lnTo>
                    <a:pt x="1056371" y="284251"/>
                  </a:lnTo>
                  <a:lnTo>
                    <a:pt x="1056371" y="290775"/>
                  </a:lnTo>
                  <a:lnTo>
                    <a:pt x="1057854" y="297299"/>
                  </a:lnTo>
                  <a:lnTo>
                    <a:pt x="1058596" y="300094"/>
                  </a:lnTo>
                  <a:lnTo>
                    <a:pt x="1060079" y="304755"/>
                  </a:lnTo>
                  <a:lnTo>
                    <a:pt x="1062305" y="310346"/>
                  </a:lnTo>
                  <a:lnTo>
                    <a:pt x="1060079" y="314074"/>
                  </a:lnTo>
                  <a:lnTo>
                    <a:pt x="1060079" y="318734"/>
                  </a:lnTo>
                  <a:lnTo>
                    <a:pt x="1060079" y="321530"/>
                  </a:lnTo>
                  <a:lnTo>
                    <a:pt x="1064530" y="330850"/>
                  </a:lnTo>
                  <a:lnTo>
                    <a:pt x="1066756" y="334578"/>
                  </a:lnTo>
                  <a:lnTo>
                    <a:pt x="1066014" y="337373"/>
                  </a:lnTo>
                  <a:lnTo>
                    <a:pt x="1066014" y="341101"/>
                  </a:lnTo>
                  <a:lnTo>
                    <a:pt x="1062305" y="350421"/>
                  </a:lnTo>
                  <a:lnTo>
                    <a:pt x="1063789" y="356945"/>
                  </a:lnTo>
                  <a:lnTo>
                    <a:pt x="1060821" y="364401"/>
                  </a:lnTo>
                  <a:lnTo>
                    <a:pt x="1060079" y="367196"/>
                  </a:lnTo>
                  <a:lnTo>
                    <a:pt x="1061564" y="371857"/>
                  </a:lnTo>
                  <a:lnTo>
                    <a:pt x="1065272" y="376516"/>
                  </a:lnTo>
                  <a:lnTo>
                    <a:pt x="1070465" y="381176"/>
                  </a:lnTo>
                  <a:lnTo>
                    <a:pt x="1073433" y="384904"/>
                  </a:lnTo>
                  <a:lnTo>
                    <a:pt x="1074175" y="390496"/>
                  </a:lnTo>
                  <a:lnTo>
                    <a:pt x="1075658" y="389564"/>
                  </a:lnTo>
                  <a:lnTo>
                    <a:pt x="1074175" y="392359"/>
                  </a:lnTo>
                  <a:lnTo>
                    <a:pt x="1075658" y="397952"/>
                  </a:lnTo>
                  <a:lnTo>
                    <a:pt x="1080109" y="402611"/>
                  </a:lnTo>
                  <a:lnTo>
                    <a:pt x="1083818" y="407271"/>
                  </a:lnTo>
                  <a:lnTo>
                    <a:pt x="1089753" y="417523"/>
                  </a:lnTo>
                  <a:lnTo>
                    <a:pt x="1092720" y="426843"/>
                  </a:lnTo>
                  <a:lnTo>
                    <a:pt x="1091236" y="436162"/>
                  </a:lnTo>
                  <a:lnTo>
                    <a:pt x="1100139" y="438959"/>
                  </a:lnTo>
                  <a:lnTo>
                    <a:pt x="1103848" y="444550"/>
                  </a:lnTo>
                  <a:lnTo>
                    <a:pt x="1110524" y="446414"/>
                  </a:lnTo>
                  <a:lnTo>
                    <a:pt x="1112749" y="454802"/>
                  </a:lnTo>
                  <a:lnTo>
                    <a:pt x="1119426" y="459462"/>
                  </a:lnTo>
                  <a:lnTo>
                    <a:pt x="1122394" y="468782"/>
                  </a:lnTo>
                  <a:lnTo>
                    <a:pt x="1120910" y="476237"/>
                  </a:lnTo>
                  <a:lnTo>
                    <a:pt x="1129070" y="485558"/>
                  </a:lnTo>
                  <a:lnTo>
                    <a:pt x="1129811" y="485558"/>
                  </a:lnTo>
                  <a:lnTo>
                    <a:pt x="1127587" y="486489"/>
                  </a:lnTo>
                  <a:lnTo>
                    <a:pt x="1069723" y="488353"/>
                  </a:lnTo>
                  <a:lnTo>
                    <a:pt x="1040792" y="488353"/>
                  </a:lnTo>
                  <a:lnTo>
                    <a:pt x="1012602" y="489286"/>
                  </a:lnTo>
                  <a:lnTo>
                    <a:pt x="984412" y="488353"/>
                  </a:lnTo>
                  <a:lnTo>
                    <a:pt x="938419" y="488353"/>
                  </a:lnTo>
                  <a:lnTo>
                    <a:pt x="926550" y="488353"/>
                  </a:lnTo>
                  <a:lnTo>
                    <a:pt x="865719" y="488353"/>
                  </a:lnTo>
                  <a:lnTo>
                    <a:pt x="808597" y="488353"/>
                  </a:lnTo>
                  <a:lnTo>
                    <a:pt x="791536" y="487421"/>
                  </a:lnTo>
                  <a:lnTo>
                    <a:pt x="748509" y="488353"/>
                  </a:lnTo>
                  <a:lnTo>
                    <a:pt x="718094" y="488353"/>
                  </a:lnTo>
                  <a:lnTo>
                    <a:pt x="692130" y="488353"/>
                  </a:lnTo>
                  <a:lnTo>
                    <a:pt x="646137" y="488353"/>
                  </a:lnTo>
                  <a:lnTo>
                    <a:pt x="633525" y="489286"/>
                  </a:lnTo>
                  <a:lnTo>
                    <a:pt x="573437" y="489286"/>
                  </a:lnTo>
                  <a:lnTo>
                    <a:pt x="573437" y="488353"/>
                  </a:lnTo>
                  <a:lnTo>
                    <a:pt x="502220" y="488353"/>
                  </a:lnTo>
                  <a:lnTo>
                    <a:pt x="431004" y="488353"/>
                  </a:lnTo>
                  <a:lnTo>
                    <a:pt x="427295" y="487421"/>
                  </a:lnTo>
                  <a:lnTo>
                    <a:pt x="355337" y="487421"/>
                  </a:lnTo>
                  <a:lnTo>
                    <a:pt x="343468" y="488353"/>
                  </a:lnTo>
                  <a:lnTo>
                    <a:pt x="259641" y="487421"/>
                  </a:lnTo>
                  <a:lnTo>
                    <a:pt x="258158" y="432434"/>
                  </a:lnTo>
                  <a:lnTo>
                    <a:pt x="258158" y="417523"/>
                  </a:lnTo>
                  <a:lnTo>
                    <a:pt x="258900" y="376516"/>
                  </a:lnTo>
                  <a:lnTo>
                    <a:pt x="258158" y="374652"/>
                  </a:lnTo>
                  <a:lnTo>
                    <a:pt x="258900" y="367196"/>
                  </a:lnTo>
                  <a:lnTo>
                    <a:pt x="258900" y="326189"/>
                  </a:lnTo>
                  <a:lnTo>
                    <a:pt x="186941" y="325258"/>
                  </a:lnTo>
                  <a:lnTo>
                    <a:pt x="181749" y="325258"/>
                  </a:lnTo>
                  <a:lnTo>
                    <a:pt x="89019" y="325258"/>
                  </a:lnTo>
                  <a:lnTo>
                    <a:pt x="63054" y="325258"/>
                  </a:lnTo>
                  <a:lnTo>
                    <a:pt x="0" y="325258"/>
                  </a:lnTo>
                  <a:lnTo>
                    <a:pt x="0" y="261883"/>
                  </a:lnTo>
                  <a:lnTo>
                    <a:pt x="0" y="234857"/>
                  </a:lnTo>
                  <a:lnTo>
                    <a:pt x="0" y="212489"/>
                  </a:lnTo>
                  <a:lnTo>
                    <a:pt x="741" y="164026"/>
                  </a:lnTo>
                  <a:lnTo>
                    <a:pt x="0" y="6430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39" name="pl1420">
              <a:extLst>
                <a:ext uri="{FF2B5EF4-FFF2-40B4-BE49-F238E27FC236}">
                  <a16:creationId xmlns:a16="http://schemas.microsoft.com/office/drawing/2014/main" id="{7D343888-6350-7949-A2B1-A46BEFCEAF6F}"/>
                </a:ext>
              </a:extLst>
            </p:cNvPr>
            <p:cNvSpPr/>
            <p:nvPr/>
          </p:nvSpPr>
          <p:spPr>
            <a:xfrm>
              <a:off x="1443319" y="2655114"/>
              <a:ext cx="772989" cy="1137007"/>
            </a:xfrm>
            <a:custGeom>
              <a:avLst/>
              <a:gdLst/>
              <a:ahLst/>
              <a:cxnLst/>
              <a:rect l="0" t="0" r="0" b="0"/>
              <a:pathLst>
                <a:path w="772989" h="1137007">
                  <a:moveTo>
                    <a:pt x="772249" y="815476"/>
                  </a:moveTo>
                  <a:lnTo>
                    <a:pt x="771507" y="840639"/>
                  </a:lnTo>
                  <a:lnTo>
                    <a:pt x="770765" y="943156"/>
                  </a:lnTo>
                  <a:lnTo>
                    <a:pt x="767056" y="955272"/>
                  </a:lnTo>
                  <a:lnTo>
                    <a:pt x="762605" y="961796"/>
                  </a:lnTo>
                  <a:lnTo>
                    <a:pt x="759637" y="971115"/>
                  </a:lnTo>
                  <a:lnTo>
                    <a:pt x="751478" y="973911"/>
                  </a:lnTo>
                  <a:lnTo>
                    <a:pt x="743317" y="972980"/>
                  </a:lnTo>
                  <a:lnTo>
                    <a:pt x="737382" y="970183"/>
                  </a:lnTo>
                  <a:lnTo>
                    <a:pt x="735157" y="959000"/>
                  </a:lnTo>
                  <a:lnTo>
                    <a:pt x="726255" y="955272"/>
                  </a:lnTo>
                  <a:lnTo>
                    <a:pt x="714386" y="955272"/>
                  </a:lnTo>
                  <a:lnTo>
                    <a:pt x="705483" y="952476"/>
                  </a:lnTo>
                  <a:lnTo>
                    <a:pt x="694356" y="954340"/>
                  </a:lnTo>
                  <a:lnTo>
                    <a:pt x="686938" y="958068"/>
                  </a:lnTo>
                  <a:lnTo>
                    <a:pt x="682486" y="959931"/>
                  </a:lnTo>
                  <a:lnTo>
                    <a:pt x="679520" y="967387"/>
                  </a:lnTo>
                  <a:lnTo>
                    <a:pt x="682486" y="974843"/>
                  </a:lnTo>
                  <a:lnTo>
                    <a:pt x="682486" y="984163"/>
                  </a:lnTo>
                  <a:lnTo>
                    <a:pt x="685455" y="991619"/>
                  </a:lnTo>
                  <a:lnTo>
                    <a:pt x="688422" y="996279"/>
                  </a:lnTo>
                  <a:lnTo>
                    <a:pt x="686938" y="1011190"/>
                  </a:lnTo>
                  <a:lnTo>
                    <a:pt x="686938" y="1024238"/>
                  </a:lnTo>
                  <a:lnTo>
                    <a:pt x="689163" y="1031694"/>
                  </a:lnTo>
                  <a:lnTo>
                    <a:pt x="690646" y="1041013"/>
                  </a:lnTo>
                  <a:lnTo>
                    <a:pt x="691388" y="1052197"/>
                  </a:lnTo>
                  <a:lnTo>
                    <a:pt x="692131" y="1058721"/>
                  </a:lnTo>
                  <a:lnTo>
                    <a:pt x="691388" y="1066177"/>
                  </a:lnTo>
                  <a:lnTo>
                    <a:pt x="696581" y="1073633"/>
                  </a:lnTo>
                  <a:lnTo>
                    <a:pt x="698808" y="1082020"/>
                  </a:lnTo>
                  <a:lnTo>
                    <a:pt x="700291" y="1094136"/>
                  </a:lnTo>
                  <a:lnTo>
                    <a:pt x="701774" y="1101592"/>
                  </a:lnTo>
                  <a:lnTo>
                    <a:pt x="703259" y="1110911"/>
                  </a:lnTo>
                  <a:lnTo>
                    <a:pt x="699549" y="1120232"/>
                  </a:lnTo>
                  <a:lnTo>
                    <a:pt x="694356" y="1123028"/>
                  </a:lnTo>
                  <a:lnTo>
                    <a:pt x="695099" y="1137007"/>
                  </a:lnTo>
                  <a:lnTo>
                    <a:pt x="560826" y="1004666"/>
                  </a:lnTo>
                  <a:lnTo>
                    <a:pt x="531894" y="976707"/>
                  </a:lnTo>
                  <a:lnTo>
                    <a:pt x="365723" y="817340"/>
                  </a:lnTo>
                  <a:lnTo>
                    <a:pt x="279672" y="737190"/>
                  </a:lnTo>
                  <a:lnTo>
                    <a:pt x="205487" y="671020"/>
                  </a:lnTo>
                  <a:lnTo>
                    <a:pt x="112016" y="587143"/>
                  </a:lnTo>
                  <a:lnTo>
                    <a:pt x="87536" y="565707"/>
                  </a:lnTo>
                  <a:lnTo>
                    <a:pt x="56379" y="538680"/>
                  </a:lnTo>
                  <a:lnTo>
                    <a:pt x="17805" y="504198"/>
                  </a:lnTo>
                  <a:lnTo>
                    <a:pt x="1483" y="491150"/>
                  </a:lnTo>
                  <a:lnTo>
                    <a:pt x="0" y="479034"/>
                  </a:lnTo>
                  <a:lnTo>
                    <a:pt x="0" y="470647"/>
                  </a:lnTo>
                  <a:lnTo>
                    <a:pt x="0" y="463191"/>
                  </a:lnTo>
                  <a:lnTo>
                    <a:pt x="0" y="438027"/>
                  </a:lnTo>
                  <a:lnTo>
                    <a:pt x="1483" y="417524"/>
                  </a:lnTo>
                  <a:lnTo>
                    <a:pt x="0" y="375585"/>
                  </a:lnTo>
                  <a:lnTo>
                    <a:pt x="0" y="131408"/>
                  </a:lnTo>
                  <a:lnTo>
                    <a:pt x="0" y="0"/>
                  </a:lnTo>
                  <a:lnTo>
                    <a:pt x="82343" y="0"/>
                  </a:lnTo>
                  <a:lnTo>
                    <a:pt x="90504" y="0"/>
                  </a:lnTo>
                  <a:lnTo>
                    <a:pt x="233677" y="0"/>
                  </a:lnTo>
                  <a:lnTo>
                    <a:pt x="385753" y="0"/>
                  </a:lnTo>
                  <a:lnTo>
                    <a:pt x="640203" y="0"/>
                  </a:lnTo>
                  <a:lnTo>
                    <a:pt x="738125" y="0"/>
                  </a:lnTo>
                  <a:lnTo>
                    <a:pt x="771507" y="931"/>
                  </a:lnTo>
                  <a:lnTo>
                    <a:pt x="772249" y="163095"/>
                  </a:lnTo>
                  <a:lnTo>
                    <a:pt x="772249" y="305687"/>
                  </a:lnTo>
                  <a:lnTo>
                    <a:pt x="772989" y="342966"/>
                  </a:lnTo>
                  <a:lnTo>
                    <a:pt x="772249" y="401680"/>
                  </a:lnTo>
                  <a:lnTo>
                    <a:pt x="771507" y="543340"/>
                  </a:lnTo>
                  <a:lnTo>
                    <a:pt x="771507" y="556388"/>
                  </a:lnTo>
                  <a:lnTo>
                    <a:pt x="772249" y="629082"/>
                  </a:lnTo>
                  <a:lnTo>
                    <a:pt x="771507" y="715755"/>
                  </a:lnTo>
                  <a:lnTo>
                    <a:pt x="772249" y="815476"/>
                  </a:lnTo>
                  <a:lnTo>
                    <a:pt x="772249" y="815476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0" name="pl1421">
              <a:extLst>
                <a:ext uri="{FF2B5EF4-FFF2-40B4-BE49-F238E27FC236}">
                  <a16:creationId xmlns:a16="http://schemas.microsoft.com/office/drawing/2014/main" id="{246AA89D-176C-CC41-9908-76A192C44B28}"/>
                </a:ext>
              </a:extLst>
            </p:cNvPr>
            <p:cNvSpPr/>
            <p:nvPr/>
          </p:nvSpPr>
          <p:spPr>
            <a:xfrm>
              <a:off x="7587185" y="2117365"/>
              <a:ext cx="235902" cy="425911"/>
            </a:xfrm>
            <a:custGeom>
              <a:avLst/>
              <a:gdLst/>
              <a:ahLst/>
              <a:cxnLst/>
              <a:rect l="0" t="0" r="0" b="0"/>
              <a:pathLst>
                <a:path w="235902" h="425911">
                  <a:moveTo>
                    <a:pt x="10385" y="420319"/>
                  </a:moveTo>
                  <a:lnTo>
                    <a:pt x="6675" y="415660"/>
                  </a:lnTo>
                  <a:lnTo>
                    <a:pt x="2966" y="410067"/>
                  </a:lnTo>
                  <a:lnTo>
                    <a:pt x="0" y="397952"/>
                  </a:lnTo>
                  <a:lnTo>
                    <a:pt x="2966" y="391428"/>
                  </a:lnTo>
                  <a:lnTo>
                    <a:pt x="3709" y="385837"/>
                  </a:lnTo>
                  <a:lnTo>
                    <a:pt x="6675" y="382109"/>
                  </a:lnTo>
                  <a:lnTo>
                    <a:pt x="10385" y="378381"/>
                  </a:lnTo>
                  <a:lnTo>
                    <a:pt x="12610" y="372789"/>
                  </a:lnTo>
                  <a:lnTo>
                    <a:pt x="11127" y="368129"/>
                  </a:lnTo>
                  <a:lnTo>
                    <a:pt x="12610" y="364401"/>
                  </a:lnTo>
                  <a:lnTo>
                    <a:pt x="14835" y="358809"/>
                  </a:lnTo>
                  <a:lnTo>
                    <a:pt x="14094" y="354149"/>
                  </a:lnTo>
                  <a:lnTo>
                    <a:pt x="13352" y="340169"/>
                  </a:lnTo>
                  <a:lnTo>
                    <a:pt x="14835" y="332713"/>
                  </a:lnTo>
                  <a:lnTo>
                    <a:pt x="17803" y="324326"/>
                  </a:lnTo>
                  <a:lnTo>
                    <a:pt x="18545" y="307550"/>
                  </a:lnTo>
                  <a:lnTo>
                    <a:pt x="22255" y="287047"/>
                  </a:lnTo>
                  <a:lnTo>
                    <a:pt x="22996" y="284251"/>
                  </a:lnTo>
                  <a:lnTo>
                    <a:pt x="26705" y="279591"/>
                  </a:lnTo>
                  <a:lnTo>
                    <a:pt x="30414" y="274932"/>
                  </a:lnTo>
                  <a:lnTo>
                    <a:pt x="31898" y="273067"/>
                  </a:lnTo>
                  <a:lnTo>
                    <a:pt x="32640" y="265612"/>
                  </a:lnTo>
                  <a:lnTo>
                    <a:pt x="34865" y="261884"/>
                  </a:lnTo>
                  <a:lnTo>
                    <a:pt x="40800" y="255360"/>
                  </a:lnTo>
                  <a:lnTo>
                    <a:pt x="43766" y="250700"/>
                  </a:lnTo>
                  <a:lnTo>
                    <a:pt x="46735" y="246040"/>
                  </a:lnTo>
                  <a:lnTo>
                    <a:pt x="48219" y="242312"/>
                  </a:lnTo>
                  <a:lnTo>
                    <a:pt x="48219" y="236720"/>
                  </a:lnTo>
                  <a:lnTo>
                    <a:pt x="54894" y="225537"/>
                  </a:lnTo>
                  <a:lnTo>
                    <a:pt x="57121" y="220877"/>
                  </a:lnTo>
                  <a:lnTo>
                    <a:pt x="58604" y="216217"/>
                  </a:lnTo>
                  <a:lnTo>
                    <a:pt x="57863" y="213421"/>
                  </a:lnTo>
                  <a:lnTo>
                    <a:pt x="60087" y="208762"/>
                  </a:lnTo>
                  <a:lnTo>
                    <a:pt x="63797" y="203169"/>
                  </a:lnTo>
                  <a:lnTo>
                    <a:pt x="66022" y="200373"/>
                  </a:lnTo>
                  <a:lnTo>
                    <a:pt x="66764" y="191054"/>
                  </a:lnTo>
                  <a:lnTo>
                    <a:pt x="65280" y="187326"/>
                  </a:lnTo>
                  <a:lnTo>
                    <a:pt x="67506" y="180802"/>
                  </a:lnTo>
                  <a:lnTo>
                    <a:pt x="68247" y="171482"/>
                  </a:lnTo>
                  <a:lnTo>
                    <a:pt x="70473" y="166822"/>
                  </a:lnTo>
                  <a:lnTo>
                    <a:pt x="72698" y="163094"/>
                  </a:lnTo>
                  <a:lnTo>
                    <a:pt x="77150" y="160299"/>
                  </a:lnTo>
                  <a:lnTo>
                    <a:pt x="89019" y="159367"/>
                  </a:lnTo>
                  <a:lnTo>
                    <a:pt x="92728" y="158435"/>
                  </a:lnTo>
                  <a:lnTo>
                    <a:pt x="96438" y="155639"/>
                  </a:lnTo>
                  <a:lnTo>
                    <a:pt x="100889" y="150979"/>
                  </a:lnTo>
                  <a:lnTo>
                    <a:pt x="103856" y="149115"/>
                  </a:lnTo>
                  <a:lnTo>
                    <a:pt x="111274" y="145387"/>
                  </a:lnTo>
                  <a:lnTo>
                    <a:pt x="117209" y="140727"/>
                  </a:lnTo>
                  <a:lnTo>
                    <a:pt x="123144" y="133271"/>
                  </a:lnTo>
                  <a:lnTo>
                    <a:pt x="124627" y="130475"/>
                  </a:lnTo>
                  <a:lnTo>
                    <a:pt x="126110" y="123952"/>
                  </a:lnTo>
                  <a:lnTo>
                    <a:pt x="128337" y="119292"/>
                  </a:lnTo>
                  <a:lnTo>
                    <a:pt x="129820" y="116496"/>
                  </a:lnTo>
                  <a:lnTo>
                    <a:pt x="127595" y="109972"/>
                  </a:lnTo>
                  <a:lnTo>
                    <a:pt x="120176" y="92265"/>
                  </a:lnTo>
                  <a:lnTo>
                    <a:pt x="124627" y="83877"/>
                  </a:lnTo>
                  <a:lnTo>
                    <a:pt x="132787" y="68965"/>
                  </a:lnTo>
                  <a:lnTo>
                    <a:pt x="132787" y="63374"/>
                  </a:lnTo>
                  <a:lnTo>
                    <a:pt x="130561" y="54054"/>
                  </a:lnTo>
                  <a:lnTo>
                    <a:pt x="132045" y="51258"/>
                  </a:lnTo>
                  <a:lnTo>
                    <a:pt x="135754" y="49394"/>
                  </a:lnTo>
                  <a:lnTo>
                    <a:pt x="137980" y="42870"/>
                  </a:lnTo>
                  <a:lnTo>
                    <a:pt x="138722" y="40074"/>
                  </a:lnTo>
                  <a:lnTo>
                    <a:pt x="144657" y="29823"/>
                  </a:lnTo>
                  <a:lnTo>
                    <a:pt x="149108" y="18639"/>
                  </a:lnTo>
                  <a:lnTo>
                    <a:pt x="148366" y="15843"/>
                  </a:lnTo>
                  <a:lnTo>
                    <a:pt x="145398" y="11183"/>
                  </a:lnTo>
                  <a:lnTo>
                    <a:pt x="149108" y="9319"/>
                  </a:lnTo>
                  <a:lnTo>
                    <a:pt x="153559" y="8387"/>
                  </a:lnTo>
                  <a:lnTo>
                    <a:pt x="160235" y="2795"/>
                  </a:lnTo>
                  <a:lnTo>
                    <a:pt x="163945" y="1863"/>
                  </a:lnTo>
                  <a:lnTo>
                    <a:pt x="166911" y="1863"/>
                  </a:lnTo>
                  <a:lnTo>
                    <a:pt x="171363" y="6523"/>
                  </a:lnTo>
                  <a:lnTo>
                    <a:pt x="176556" y="7455"/>
                  </a:lnTo>
                  <a:lnTo>
                    <a:pt x="181749" y="5591"/>
                  </a:lnTo>
                  <a:lnTo>
                    <a:pt x="186200" y="1863"/>
                  </a:lnTo>
                  <a:lnTo>
                    <a:pt x="191392" y="0"/>
                  </a:lnTo>
                  <a:lnTo>
                    <a:pt x="198810" y="165890"/>
                  </a:lnTo>
                  <a:lnTo>
                    <a:pt x="204745" y="247904"/>
                  </a:lnTo>
                  <a:lnTo>
                    <a:pt x="204745" y="280523"/>
                  </a:lnTo>
                  <a:lnTo>
                    <a:pt x="206229" y="285183"/>
                  </a:lnTo>
                  <a:lnTo>
                    <a:pt x="206229" y="293571"/>
                  </a:lnTo>
                  <a:lnTo>
                    <a:pt x="205487" y="297299"/>
                  </a:lnTo>
                  <a:lnTo>
                    <a:pt x="204745" y="306618"/>
                  </a:lnTo>
                  <a:lnTo>
                    <a:pt x="205487" y="313142"/>
                  </a:lnTo>
                  <a:lnTo>
                    <a:pt x="209938" y="321530"/>
                  </a:lnTo>
                  <a:lnTo>
                    <a:pt x="219581" y="331782"/>
                  </a:lnTo>
                  <a:lnTo>
                    <a:pt x="223291" y="335510"/>
                  </a:lnTo>
                  <a:lnTo>
                    <a:pt x="224775" y="337374"/>
                  </a:lnTo>
                  <a:lnTo>
                    <a:pt x="224775" y="343897"/>
                  </a:lnTo>
                  <a:lnTo>
                    <a:pt x="224033" y="350421"/>
                  </a:lnTo>
                  <a:lnTo>
                    <a:pt x="225516" y="355081"/>
                  </a:lnTo>
                  <a:lnTo>
                    <a:pt x="227000" y="356945"/>
                  </a:lnTo>
                  <a:lnTo>
                    <a:pt x="230709" y="359741"/>
                  </a:lnTo>
                  <a:lnTo>
                    <a:pt x="235161" y="362537"/>
                  </a:lnTo>
                  <a:lnTo>
                    <a:pt x="232935" y="368129"/>
                  </a:lnTo>
                  <a:lnTo>
                    <a:pt x="234419" y="369992"/>
                  </a:lnTo>
                  <a:lnTo>
                    <a:pt x="235902" y="372789"/>
                  </a:lnTo>
                  <a:lnTo>
                    <a:pt x="235902" y="375585"/>
                  </a:lnTo>
                  <a:lnTo>
                    <a:pt x="230709" y="381176"/>
                  </a:lnTo>
                  <a:lnTo>
                    <a:pt x="221808" y="399815"/>
                  </a:lnTo>
                  <a:lnTo>
                    <a:pt x="215873" y="397020"/>
                  </a:lnTo>
                  <a:lnTo>
                    <a:pt x="212905" y="397020"/>
                  </a:lnTo>
                  <a:lnTo>
                    <a:pt x="199552" y="397952"/>
                  </a:lnTo>
                  <a:lnTo>
                    <a:pt x="195843" y="399815"/>
                  </a:lnTo>
                  <a:lnTo>
                    <a:pt x="192135" y="407271"/>
                  </a:lnTo>
                  <a:lnTo>
                    <a:pt x="189908" y="408204"/>
                  </a:lnTo>
                  <a:lnTo>
                    <a:pt x="182490" y="407271"/>
                  </a:lnTo>
                  <a:lnTo>
                    <a:pt x="178039" y="408204"/>
                  </a:lnTo>
                  <a:lnTo>
                    <a:pt x="175814" y="410999"/>
                  </a:lnTo>
                  <a:lnTo>
                    <a:pt x="175814" y="415660"/>
                  </a:lnTo>
                  <a:lnTo>
                    <a:pt x="175814" y="419388"/>
                  </a:lnTo>
                  <a:lnTo>
                    <a:pt x="172846" y="420319"/>
                  </a:lnTo>
                  <a:lnTo>
                    <a:pt x="170621" y="420319"/>
                  </a:lnTo>
                  <a:lnTo>
                    <a:pt x="166911" y="421251"/>
                  </a:lnTo>
                  <a:lnTo>
                    <a:pt x="164686" y="423115"/>
                  </a:lnTo>
                  <a:lnTo>
                    <a:pt x="160976" y="425911"/>
                  </a:lnTo>
                  <a:lnTo>
                    <a:pt x="156526" y="425911"/>
                  </a:lnTo>
                  <a:lnTo>
                    <a:pt x="104598" y="424979"/>
                  </a:lnTo>
                  <a:lnTo>
                    <a:pt x="84568" y="423115"/>
                  </a:lnTo>
                  <a:lnTo>
                    <a:pt x="80117" y="423115"/>
                  </a:lnTo>
                  <a:lnTo>
                    <a:pt x="34865" y="421251"/>
                  </a:lnTo>
                  <a:lnTo>
                    <a:pt x="10385" y="420319"/>
                  </a:lnTo>
                  <a:lnTo>
                    <a:pt x="10385" y="420319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1" name="pl1422">
              <a:extLst>
                <a:ext uri="{FF2B5EF4-FFF2-40B4-BE49-F238E27FC236}">
                  <a16:creationId xmlns:a16="http://schemas.microsoft.com/office/drawing/2014/main" id="{69DA4CF7-9A85-4843-86AF-D12E61282563}"/>
                </a:ext>
              </a:extLst>
            </p:cNvPr>
            <p:cNvSpPr/>
            <p:nvPr/>
          </p:nvSpPr>
          <p:spPr>
            <a:xfrm>
              <a:off x="7199205" y="2759495"/>
              <a:ext cx="213647" cy="397020"/>
            </a:xfrm>
            <a:custGeom>
              <a:avLst/>
              <a:gdLst/>
              <a:ahLst/>
              <a:cxnLst/>
              <a:rect l="0" t="0" r="0" b="0"/>
              <a:pathLst>
                <a:path w="213647" h="397020">
                  <a:moveTo>
                    <a:pt x="106823" y="0"/>
                  </a:moveTo>
                  <a:lnTo>
                    <a:pt x="152076" y="27027"/>
                  </a:lnTo>
                  <a:lnTo>
                    <a:pt x="169880" y="36346"/>
                  </a:lnTo>
                  <a:lnTo>
                    <a:pt x="175815" y="39142"/>
                  </a:lnTo>
                  <a:lnTo>
                    <a:pt x="213647" y="60578"/>
                  </a:lnTo>
                  <a:lnTo>
                    <a:pt x="212165" y="74557"/>
                  </a:lnTo>
                  <a:lnTo>
                    <a:pt x="211423" y="75489"/>
                  </a:lnTo>
                  <a:lnTo>
                    <a:pt x="208454" y="77353"/>
                  </a:lnTo>
                  <a:lnTo>
                    <a:pt x="204004" y="84809"/>
                  </a:lnTo>
                  <a:lnTo>
                    <a:pt x="200295" y="88537"/>
                  </a:lnTo>
                  <a:lnTo>
                    <a:pt x="198811" y="91333"/>
                  </a:lnTo>
                  <a:lnTo>
                    <a:pt x="196586" y="95993"/>
                  </a:lnTo>
                  <a:lnTo>
                    <a:pt x="193618" y="99720"/>
                  </a:lnTo>
                  <a:lnTo>
                    <a:pt x="190651" y="109972"/>
                  </a:lnTo>
                  <a:lnTo>
                    <a:pt x="188425" y="114632"/>
                  </a:lnTo>
                  <a:lnTo>
                    <a:pt x="181749" y="115564"/>
                  </a:lnTo>
                  <a:lnTo>
                    <a:pt x="178781" y="116496"/>
                  </a:lnTo>
                  <a:lnTo>
                    <a:pt x="177298" y="116496"/>
                  </a:lnTo>
                  <a:lnTo>
                    <a:pt x="174330" y="121156"/>
                  </a:lnTo>
                  <a:lnTo>
                    <a:pt x="172105" y="123020"/>
                  </a:lnTo>
                  <a:lnTo>
                    <a:pt x="170621" y="127680"/>
                  </a:lnTo>
                  <a:lnTo>
                    <a:pt x="169138" y="132340"/>
                  </a:lnTo>
                  <a:lnTo>
                    <a:pt x="166912" y="136067"/>
                  </a:lnTo>
                  <a:lnTo>
                    <a:pt x="163204" y="137932"/>
                  </a:lnTo>
                  <a:lnTo>
                    <a:pt x="162461" y="139795"/>
                  </a:lnTo>
                  <a:lnTo>
                    <a:pt x="164687" y="143523"/>
                  </a:lnTo>
                  <a:lnTo>
                    <a:pt x="166912" y="146319"/>
                  </a:lnTo>
                  <a:lnTo>
                    <a:pt x="173589" y="149116"/>
                  </a:lnTo>
                  <a:lnTo>
                    <a:pt x="174330" y="150047"/>
                  </a:lnTo>
                  <a:lnTo>
                    <a:pt x="175815" y="151911"/>
                  </a:lnTo>
                  <a:lnTo>
                    <a:pt x="182491" y="151911"/>
                  </a:lnTo>
                  <a:lnTo>
                    <a:pt x="189167" y="151911"/>
                  </a:lnTo>
                  <a:lnTo>
                    <a:pt x="192135" y="153775"/>
                  </a:lnTo>
                  <a:lnTo>
                    <a:pt x="199553" y="156571"/>
                  </a:lnTo>
                  <a:lnTo>
                    <a:pt x="198069" y="149116"/>
                  </a:lnTo>
                  <a:lnTo>
                    <a:pt x="199553" y="146319"/>
                  </a:lnTo>
                  <a:lnTo>
                    <a:pt x="201779" y="149116"/>
                  </a:lnTo>
                  <a:lnTo>
                    <a:pt x="204004" y="151911"/>
                  </a:lnTo>
                  <a:lnTo>
                    <a:pt x="206230" y="158435"/>
                  </a:lnTo>
                  <a:lnTo>
                    <a:pt x="206230" y="167755"/>
                  </a:lnTo>
                  <a:lnTo>
                    <a:pt x="206230" y="173346"/>
                  </a:lnTo>
                  <a:lnTo>
                    <a:pt x="206230" y="178939"/>
                  </a:lnTo>
                  <a:lnTo>
                    <a:pt x="204004" y="186394"/>
                  </a:lnTo>
                  <a:lnTo>
                    <a:pt x="200295" y="196646"/>
                  </a:lnTo>
                  <a:lnTo>
                    <a:pt x="199553" y="205034"/>
                  </a:lnTo>
                  <a:lnTo>
                    <a:pt x="198069" y="217149"/>
                  </a:lnTo>
                  <a:lnTo>
                    <a:pt x="196586" y="230197"/>
                  </a:lnTo>
                  <a:lnTo>
                    <a:pt x="194360" y="236720"/>
                  </a:lnTo>
                  <a:lnTo>
                    <a:pt x="193618" y="248837"/>
                  </a:lnTo>
                  <a:lnTo>
                    <a:pt x="191393" y="256292"/>
                  </a:lnTo>
                  <a:lnTo>
                    <a:pt x="189167" y="258156"/>
                  </a:lnTo>
                  <a:lnTo>
                    <a:pt x="188425" y="256292"/>
                  </a:lnTo>
                  <a:lnTo>
                    <a:pt x="189167" y="250700"/>
                  </a:lnTo>
                  <a:lnTo>
                    <a:pt x="191393" y="237653"/>
                  </a:lnTo>
                  <a:lnTo>
                    <a:pt x="191393" y="228333"/>
                  </a:lnTo>
                  <a:lnTo>
                    <a:pt x="191393" y="219014"/>
                  </a:lnTo>
                  <a:lnTo>
                    <a:pt x="189167" y="217149"/>
                  </a:lnTo>
                  <a:lnTo>
                    <a:pt x="184716" y="227401"/>
                  </a:lnTo>
                  <a:lnTo>
                    <a:pt x="185458" y="231129"/>
                  </a:lnTo>
                  <a:lnTo>
                    <a:pt x="186200" y="234857"/>
                  </a:lnTo>
                  <a:lnTo>
                    <a:pt x="183974" y="246972"/>
                  </a:lnTo>
                  <a:lnTo>
                    <a:pt x="181008" y="252565"/>
                  </a:lnTo>
                  <a:lnTo>
                    <a:pt x="178040" y="256292"/>
                  </a:lnTo>
                  <a:lnTo>
                    <a:pt x="178040" y="264680"/>
                  </a:lnTo>
                  <a:lnTo>
                    <a:pt x="178040" y="271204"/>
                  </a:lnTo>
                  <a:lnTo>
                    <a:pt x="174330" y="277728"/>
                  </a:lnTo>
                  <a:lnTo>
                    <a:pt x="171363" y="281456"/>
                  </a:lnTo>
                  <a:lnTo>
                    <a:pt x="169138" y="285184"/>
                  </a:lnTo>
                  <a:lnTo>
                    <a:pt x="160977" y="291707"/>
                  </a:lnTo>
                  <a:lnTo>
                    <a:pt x="160235" y="293571"/>
                  </a:lnTo>
                  <a:lnTo>
                    <a:pt x="159494" y="299163"/>
                  </a:lnTo>
                  <a:lnTo>
                    <a:pt x="156526" y="299163"/>
                  </a:lnTo>
                  <a:lnTo>
                    <a:pt x="153560" y="296368"/>
                  </a:lnTo>
                  <a:lnTo>
                    <a:pt x="150591" y="296368"/>
                  </a:lnTo>
                  <a:lnTo>
                    <a:pt x="149849" y="297299"/>
                  </a:lnTo>
                  <a:lnTo>
                    <a:pt x="149109" y="301027"/>
                  </a:lnTo>
                  <a:lnTo>
                    <a:pt x="149849" y="302891"/>
                  </a:lnTo>
                  <a:lnTo>
                    <a:pt x="152076" y="310346"/>
                  </a:lnTo>
                  <a:lnTo>
                    <a:pt x="149109" y="315939"/>
                  </a:lnTo>
                  <a:lnTo>
                    <a:pt x="146141" y="320598"/>
                  </a:lnTo>
                  <a:lnTo>
                    <a:pt x="140948" y="323394"/>
                  </a:lnTo>
                  <a:lnTo>
                    <a:pt x="135755" y="327122"/>
                  </a:lnTo>
                  <a:lnTo>
                    <a:pt x="129079" y="337374"/>
                  </a:lnTo>
                  <a:lnTo>
                    <a:pt x="125370" y="339238"/>
                  </a:lnTo>
                  <a:lnTo>
                    <a:pt x="121660" y="343898"/>
                  </a:lnTo>
                  <a:lnTo>
                    <a:pt x="114984" y="352286"/>
                  </a:lnTo>
                  <a:lnTo>
                    <a:pt x="109049" y="359742"/>
                  </a:lnTo>
                  <a:lnTo>
                    <a:pt x="104599" y="368129"/>
                  </a:lnTo>
                  <a:lnTo>
                    <a:pt x="100890" y="377449"/>
                  </a:lnTo>
                  <a:lnTo>
                    <a:pt x="99406" y="383972"/>
                  </a:lnTo>
                  <a:lnTo>
                    <a:pt x="96438" y="388633"/>
                  </a:lnTo>
                  <a:lnTo>
                    <a:pt x="91986" y="393293"/>
                  </a:lnTo>
                  <a:lnTo>
                    <a:pt x="87536" y="396089"/>
                  </a:lnTo>
                  <a:lnTo>
                    <a:pt x="81602" y="397020"/>
                  </a:lnTo>
                  <a:lnTo>
                    <a:pt x="77892" y="396089"/>
                  </a:lnTo>
                  <a:lnTo>
                    <a:pt x="76409" y="394224"/>
                  </a:lnTo>
                  <a:lnTo>
                    <a:pt x="77151" y="388633"/>
                  </a:lnTo>
                  <a:lnTo>
                    <a:pt x="79376" y="383972"/>
                  </a:lnTo>
                  <a:lnTo>
                    <a:pt x="83827" y="375585"/>
                  </a:lnTo>
                  <a:lnTo>
                    <a:pt x="85310" y="370925"/>
                  </a:lnTo>
                  <a:lnTo>
                    <a:pt x="86052" y="365333"/>
                  </a:lnTo>
                  <a:lnTo>
                    <a:pt x="86052" y="361605"/>
                  </a:lnTo>
                  <a:lnTo>
                    <a:pt x="81602" y="357877"/>
                  </a:lnTo>
                  <a:lnTo>
                    <a:pt x="76409" y="356945"/>
                  </a:lnTo>
                  <a:lnTo>
                    <a:pt x="73441" y="356945"/>
                  </a:lnTo>
                  <a:lnTo>
                    <a:pt x="71216" y="354149"/>
                  </a:lnTo>
                  <a:lnTo>
                    <a:pt x="69732" y="352286"/>
                  </a:lnTo>
                  <a:lnTo>
                    <a:pt x="65281" y="352286"/>
                  </a:lnTo>
                  <a:lnTo>
                    <a:pt x="62314" y="351354"/>
                  </a:lnTo>
                  <a:lnTo>
                    <a:pt x="60088" y="351354"/>
                  </a:lnTo>
                  <a:lnTo>
                    <a:pt x="57864" y="353218"/>
                  </a:lnTo>
                  <a:lnTo>
                    <a:pt x="55637" y="356014"/>
                  </a:lnTo>
                  <a:lnTo>
                    <a:pt x="51929" y="354149"/>
                  </a:lnTo>
                  <a:lnTo>
                    <a:pt x="50444" y="351354"/>
                  </a:lnTo>
                  <a:lnTo>
                    <a:pt x="48960" y="346693"/>
                  </a:lnTo>
                  <a:lnTo>
                    <a:pt x="43767" y="343898"/>
                  </a:lnTo>
                  <a:lnTo>
                    <a:pt x="41543" y="341102"/>
                  </a:lnTo>
                  <a:lnTo>
                    <a:pt x="40059" y="338306"/>
                  </a:lnTo>
                  <a:lnTo>
                    <a:pt x="36350" y="337374"/>
                  </a:lnTo>
                  <a:lnTo>
                    <a:pt x="32640" y="337374"/>
                  </a:lnTo>
                  <a:lnTo>
                    <a:pt x="28932" y="330850"/>
                  </a:lnTo>
                  <a:lnTo>
                    <a:pt x="24480" y="328986"/>
                  </a:lnTo>
                  <a:lnTo>
                    <a:pt x="20029" y="326191"/>
                  </a:lnTo>
                  <a:lnTo>
                    <a:pt x="16320" y="319667"/>
                  </a:lnTo>
                  <a:lnTo>
                    <a:pt x="11127" y="315939"/>
                  </a:lnTo>
                  <a:lnTo>
                    <a:pt x="4451" y="306618"/>
                  </a:lnTo>
                  <a:lnTo>
                    <a:pt x="4451" y="302891"/>
                  </a:lnTo>
                  <a:lnTo>
                    <a:pt x="5193" y="299163"/>
                  </a:lnTo>
                  <a:lnTo>
                    <a:pt x="5934" y="295435"/>
                  </a:lnTo>
                  <a:lnTo>
                    <a:pt x="5934" y="292640"/>
                  </a:lnTo>
                  <a:lnTo>
                    <a:pt x="2967" y="289843"/>
                  </a:lnTo>
                  <a:lnTo>
                    <a:pt x="0" y="286116"/>
                  </a:lnTo>
                  <a:lnTo>
                    <a:pt x="1483" y="281456"/>
                  </a:lnTo>
                  <a:lnTo>
                    <a:pt x="3709" y="274932"/>
                  </a:lnTo>
                  <a:lnTo>
                    <a:pt x="2967" y="274932"/>
                  </a:lnTo>
                  <a:lnTo>
                    <a:pt x="14095" y="257224"/>
                  </a:lnTo>
                  <a:lnTo>
                    <a:pt x="16320" y="253496"/>
                  </a:lnTo>
                  <a:lnTo>
                    <a:pt x="17804" y="254428"/>
                  </a:lnTo>
                  <a:lnTo>
                    <a:pt x="23739" y="250700"/>
                  </a:lnTo>
                  <a:lnTo>
                    <a:pt x="27447" y="247904"/>
                  </a:lnTo>
                  <a:lnTo>
                    <a:pt x="34866" y="246972"/>
                  </a:lnTo>
                  <a:lnTo>
                    <a:pt x="40059" y="246041"/>
                  </a:lnTo>
                  <a:lnTo>
                    <a:pt x="44509" y="245109"/>
                  </a:lnTo>
                  <a:lnTo>
                    <a:pt x="49702" y="243244"/>
                  </a:lnTo>
                  <a:lnTo>
                    <a:pt x="51929" y="241381"/>
                  </a:lnTo>
                  <a:lnTo>
                    <a:pt x="54153" y="237653"/>
                  </a:lnTo>
                  <a:lnTo>
                    <a:pt x="55637" y="233925"/>
                  </a:lnTo>
                  <a:lnTo>
                    <a:pt x="56379" y="229265"/>
                  </a:lnTo>
                  <a:lnTo>
                    <a:pt x="61572" y="224605"/>
                  </a:lnTo>
                  <a:lnTo>
                    <a:pt x="65281" y="222742"/>
                  </a:lnTo>
                  <a:lnTo>
                    <a:pt x="74925" y="213421"/>
                  </a:lnTo>
                  <a:lnTo>
                    <a:pt x="82343" y="208762"/>
                  </a:lnTo>
                  <a:lnTo>
                    <a:pt x="89020" y="206897"/>
                  </a:lnTo>
                  <a:lnTo>
                    <a:pt x="92729" y="205034"/>
                  </a:lnTo>
                  <a:lnTo>
                    <a:pt x="96438" y="201306"/>
                  </a:lnTo>
                  <a:lnTo>
                    <a:pt x="101630" y="200374"/>
                  </a:lnTo>
                  <a:lnTo>
                    <a:pt x="106083" y="198510"/>
                  </a:lnTo>
                  <a:lnTo>
                    <a:pt x="105341" y="195714"/>
                  </a:lnTo>
                  <a:lnTo>
                    <a:pt x="99406" y="184530"/>
                  </a:lnTo>
                  <a:lnTo>
                    <a:pt x="94955" y="182666"/>
                  </a:lnTo>
                  <a:lnTo>
                    <a:pt x="92729" y="178939"/>
                  </a:lnTo>
                  <a:lnTo>
                    <a:pt x="89762" y="175211"/>
                  </a:lnTo>
                  <a:lnTo>
                    <a:pt x="87536" y="172415"/>
                  </a:lnTo>
                  <a:lnTo>
                    <a:pt x="84569" y="169618"/>
                  </a:lnTo>
                  <a:lnTo>
                    <a:pt x="81602" y="167755"/>
                  </a:lnTo>
                  <a:lnTo>
                    <a:pt x="80117" y="164027"/>
                  </a:lnTo>
                  <a:lnTo>
                    <a:pt x="75667" y="156571"/>
                  </a:lnTo>
                  <a:lnTo>
                    <a:pt x="69732" y="154707"/>
                  </a:lnTo>
                  <a:lnTo>
                    <a:pt x="65281" y="152843"/>
                  </a:lnTo>
                  <a:lnTo>
                    <a:pt x="63055" y="150047"/>
                  </a:lnTo>
                  <a:lnTo>
                    <a:pt x="62314" y="144455"/>
                  </a:lnTo>
                  <a:lnTo>
                    <a:pt x="62314" y="132340"/>
                  </a:lnTo>
                  <a:lnTo>
                    <a:pt x="60088" y="130476"/>
                  </a:lnTo>
                  <a:lnTo>
                    <a:pt x="55637" y="128612"/>
                  </a:lnTo>
                  <a:lnTo>
                    <a:pt x="52671" y="128612"/>
                  </a:lnTo>
                  <a:lnTo>
                    <a:pt x="48960" y="128612"/>
                  </a:lnTo>
                  <a:lnTo>
                    <a:pt x="45251" y="125816"/>
                  </a:lnTo>
                  <a:lnTo>
                    <a:pt x="44509" y="122088"/>
                  </a:lnTo>
                  <a:lnTo>
                    <a:pt x="45251" y="117428"/>
                  </a:lnTo>
                  <a:lnTo>
                    <a:pt x="47478" y="111836"/>
                  </a:lnTo>
                  <a:lnTo>
                    <a:pt x="45994" y="108108"/>
                  </a:lnTo>
                  <a:lnTo>
                    <a:pt x="47478" y="99720"/>
                  </a:lnTo>
                  <a:lnTo>
                    <a:pt x="48960" y="95993"/>
                  </a:lnTo>
                  <a:lnTo>
                    <a:pt x="54153" y="95061"/>
                  </a:lnTo>
                  <a:lnTo>
                    <a:pt x="56379" y="93197"/>
                  </a:lnTo>
                  <a:lnTo>
                    <a:pt x="58604" y="84809"/>
                  </a:lnTo>
                  <a:lnTo>
                    <a:pt x="62314" y="81081"/>
                  </a:lnTo>
                  <a:lnTo>
                    <a:pt x="62314" y="76421"/>
                  </a:lnTo>
                  <a:lnTo>
                    <a:pt x="59346" y="71762"/>
                  </a:lnTo>
                  <a:lnTo>
                    <a:pt x="56379" y="68965"/>
                  </a:lnTo>
                  <a:lnTo>
                    <a:pt x="54895" y="66169"/>
                  </a:lnTo>
                  <a:lnTo>
                    <a:pt x="54153" y="62442"/>
                  </a:lnTo>
                  <a:lnTo>
                    <a:pt x="55637" y="59646"/>
                  </a:lnTo>
                  <a:lnTo>
                    <a:pt x="62314" y="54986"/>
                  </a:lnTo>
                  <a:lnTo>
                    <a:pt x="68990" y="51258"/>
                  </a:lnTo>
                  <a:lnTo>
                    <a:pt x="73441" y="46598"/>
                  </a:lnTo>
                  <a:lnTo>
                    <a:pt x="74183" y="42870"/>
                  </a:lnTo>
                  <a:lnTo>
                    <a:pt x="77151" y="40074"/>
                  </a:lnTo>
                  <a:lnTo>
                    <a:pt x="80860" y="37278"/>
                  </a:lnTo>
                  <a:lnTo>
                    <a:pt x="85310" y="27959"/>
                  </a:lnTo>
                  <a:lnTo>
                    <a:pt x="88278" y="22367"/>
                  </a:lnTo>
                  <a:lnTo>
                    <a:pt x="90504" y="15843"/>
                  </a:lnTo>
                  <a:lnTo>
                    <a:pt x="95697" y="9319"/>
                  </a:lnTo>
                  <a:lnTo>
                    <a:pt x="100890" y="4659"/>
                  </a:lnTo>
                  <a:lnTo>
                    <a:pt x="106823" y="0"/>
                  </a:lnTo>
                  <a:lnTo>
                    <a:pt x="106823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2" name="pl1423">
              <a:extLst>
                <a:ext uri="{FF2B5EF4-FFF2-40B4-BE49-F238E27FC236}">
                  <a16:creationId xmlns:a16="http://schemas.microsoft.com/office/drawing/2014/main" id="{74E489A3-A008-BD49-9516-2B81B17CC9C4}"/>
                </a:ext>
              </a:extLst>
            </p:cNvPr>
            <p:cNvSpPr/>
            <p:nvPr/>
          </p:nvSpPr>
          <p:spPr>
            <a:xfrm>
              <a:off x="2860963" y="3469659"/>
              <a:ext cx="784117" cy="919857"/>
            </a:xfrm>
            <a:custGeom>
              <a:avLst/>
              <a:gdLst/>
              <a:ahLst/>
              <a:cxnLst/>
              <a:rect l="0" t="0" r="0" b="0"/>
              <a:pathLst>
                <a:path w="784117" h="919857">
                  <a:moveTo>
                    <a:pt x="783376" y="0"/>
                  </a:moveTo>
                  <a:lnTo>
                    <a:pt x="784117" y="84809"/>
                  </a:lnTo>
                  <a:lnTo>
                    <a:pt x="778183" y="84809"/>
                  </a:lnTo>
                  <a:lnTo>
                    <a:pt x="778183" y="155639"/>
                  </a:lnTo>
                  <a:lnTo>
                    <a:pt x="778183" y="206897"/>
                  </a:lnTo>
                  <a:lnTo>
                    <a:pt x="778183" y="226469"/>
                  </a:lnTo>
                  <a:lnTo>
                    <a:pt x="778183" y="297299"/>
                  </a:lnTo>
                  <a:lnTo>
                    <a:pt x="778183" y="335510"/>
                  </a:lnTo>
                  <a:lnTo>
                    <a:pt x="778183" y="369061"/>
                  </a:lnTo>
                  <a:lnTo>
                    <a:pt x="777441" y="437095"/>
                  </a:lnTo>
                  <a:lnTo>
                    <a:pt x="777441" y="439891"/>
                  </a:lnTo>
                  <a:lnTo>
                    <a:pt x="776700" y="517244"/>
                  </a:lnTo>
                  <a:lnTo>
                    <a:pt x="775958" y="561047"/>
                  </a:lnTo>
                  <a:lnTo>
                    <a:pt x="775958" y="588074"/>
                  </a:lnTo>
                  <a:lnTo>
                    <a:pt x="775215" y="659837"/>
                  </a:lnTo>
                  <a:lnTo>
                    <a:pt x="774473" y="730667"/>
                  </a:lnTo>
                  <a:lnTo>
                    <a:pt x="774473" y="801496"/>
                  </a:lnTo>
                  <a:lnTo>
                    <a:pt x="774473" y="814544"/>
                  </a:lnTo>
                  <a:lnTo>
                    <a:pt x="737382" y="814544"/>
                  </a:lnTo>
                  <a:lnTo>
                    <a:pt x="691388" y="814544"/>
                  </a:lnTo>
                  <a:lnTo>
                    <a:pt x="659490" y="814544"/>
                  </a:lnTo>
                  <a:lnTo>
                    <a:pt x="652813" y="814544"/>
                  </a:lnTo>
                  <a:lnTo>
                    <a:pt x="545247" y="814544"/>
                  </a:lnTo>
                  <a:lnTo>
                    <a:pt x="536345" y="815476"/>
                  </a:lnTo>
                  <a:lnTo>
                    <a:pt x="396138" y="814544"/>
                  </a:lnTo>
                  <a:lnTo>
                    <a:pt x="345694" y="815476"/>
                  </a:lnTo>
                  <a:lnTo>
                    <a:pt x="336050" y="814544"/>
                  </a:lnTo>
                  <a:lnTo>
                    <a:pt x="314537" y="814544"/>
                  </a:lnTo>
                  <a:lnTo>
                    <a:pt x="311569" y="816408"/>
                  </a:lnTo>
                  <a:lnTo>
                    <a:pt x="313054" y="822000"/>
                  </a:lnTo>
                  <a:lnTo>
                    <a:pt x="312312" y="829456"/>
                  </a:lnTo>
                  <a:lnTo>
                    <a:pt x="313054" y="835047"/>
                  </a:lnTo>
                  <a:lnTo>
                    <a:pt x="318247" y="842503"/>
                  </a:lnTo>
                  <a:lnTo>
                    <a:pt x="324923" y="849027"/>
                  </a:lnTo>
                  <a:lnTo>
                    <a:pt x="225517" y="848095"/>
                  </a:lnTo>
                  <a:lnTo>
                    <a:pt x="108307" y="848095"/>
                  </a:lnTo>
                  <a:lnTo>
                    <a:pt x="107565" y="866734"/>
                  </a:lnTo>
                  <a:lnTo>
                    <a:pt x="106823" y="918925"/>
                  </a:lnTo>
                  <a:lnTo>
                    <a:pt x="71215" y="919857"/>
                  </a:lnTo>
                  <a:lnTo>
                    <a:pt x="20029" y="919857"/>
                  </a:lnTo>
                  <a:lnTo>
                    <a:pt x="0" y="918925"/>
                  </a:lnTo>
                  <a:lnTo>
                    <a:pt x="0" y="744646"/>
                  </a:lnTo>
                  <a:lnTo>
                    <a:pt x="0" y="686864"/>
                  </a:lnTo>
                  <a:lnTo>
                    <a:pt x="740" y="617898"/>
                  </a:lnTo>
                  <a:lnTo>
                    <a:pt x="0" y="524700"/>
                  </a:lnTo>
                  <a:lnTo>
                    <a:pt x="740" y="395156"/>
                  </a:lnTo>
                  <a:lnTo>
                    <a:pt x="740" y="333645"/>
                  </a:lnTo>
                  <a:lnTo>
                    <a:pt x="1483" y="163094"/>
                  </a:lnTo>
                  <a:lnTo>
                    <a:pt x="2225" y="931"/>
                  </a:lnTo>
                  <a:lnTo>
                    <a:pt x="17803" y="931"/>
                  </a:lnTo>
                  <a:lnTo>
                    <a:pt x="47477" y="931"/>
                  </a:lnTo>
                  <a:lnTo>
                    <a:pt x="73441" y="0"/>
                  </a:lnTo>
                  <a:lnTo>
                    <a:pt x="86052" y="931"/>
                  </a:lnTo>
                  <a:lnTo>
                    <a:pt x="101630" y="931"/>
                  </a:lnTo>
                  <a:lnTo>
                    <a:pt x="147624" y="931"/>
                  </a:lnTo>
                  <a:lnTo>
                    <a:pt x="195102" y="931"/>
                  </a:lnTo>
                  <a:lnTo>
                    <a:pt x="206972" y="931"/>
                  </a:lnTo>
                  <a:lnTo>
                    <a:pt x="209196" y="2795"/>
                  </a:lnTo>
                  <a:lnTo>
                    <a:pt x="230710" y="931"/>
                  </a:lnTo>
                  <a:lnTo>
                    <a:pt x="278187" y="2795"/>
                  </a:lnTo>
                  <a:lnTo>
                    <a:pt x="318247" y="2795"/>
                  </a:lnTo>
                  <a:lnTo>
                    <a:pt x="334566" y="2795"/>
                  </a:lnTo>
                  <a:lnTo>
                    <a:pt x="394655" y="2795"/>
                  </a:lnTo>
                  <a:lnTo>
                    <a:pt x="431747" y="2795"/>
                  </a:lnTo>
                  <a:lnTo>
                    <a:pt x="447326" y="2795"/>
                  </a:lnTo>
                  <a:lnTo>
                    <a:pt x="474772" y="2795"/>
                  </a:lnTo>
                  <a:lnTo>
                    <a:pt x="494061" y="2795"/>
                  </a:lnTo>
                  <a:lnTo>
                    <a:pt x="511864" y="2795"/>
                  </a:lnTo>
                  <a:lnTo>
                    <a:pt x="551181" y="2795"/>
                  </a:lnTo>
                  <a:lnTo>
                    <a:pt x="603110" y="2795"/>
                  </a:lnTo>
                  <a:lnTo>
                    <a:pt x="640201" y="2795"/>
                  </a:lnTo>
                  <a:lnTo>
                    <a:pt x="652813" y="2795"/>
                  </a:lnTo>
                  <a:lnTo>
                    <a:pt x="670618" y="2795"/>
                  </a:lnTo>
                  <a:lnTo>
                    <a:pt x="701774" y="2795"/>
                  </a:lnTo>
                  <a:lnTo>
                    <a:pt x="733673" y="2795"/>
                  </a:lnTo>
                  <a:lnTo>
                    <a:pt x="762604" y="2795"/>
                  </a:lnTo>
                  <a:lnTo>
                    <a:pt x="772989" y="931"/>
                  </a:lnTo>
                  <a:lnTo>
                    <a:pt x="783376" y="0"/>
                  </a:lnTo>
                  <a:lnTo>
                    <a:pt x="783376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3" name="pl1424">
              <a:extLst>
                <a:ext uri="{FF2B5EF4-FFF2-40B4-BE49-F238E27FC236}">
                  <a16:creationId xmlns:a16="http://schemas.microsoft.com/office/drawing/2014/main" id="{F1AD986E-1BB6-E344-A5E1-AA2150E4BFE2}"/>
                </a:ext>
              </a:extLst>
            </p:cNvPr>
            <p:cNvSpPr/>
            <p:nvPr/>
          </p:nvSpPr>
          <p:spPr>
            <a:xfrm>
              <a:off x="7396533" y="2845236"/>
              <a:ext cx="12612" cy="21435"/>
            </a:xfrm>
            <a:custGeom>
              <a:avLst/>
              <a:gdLst/>
              <a:ahLst/>
              <a:cxnLst/>
              <a:rect l="0" t="0" r="0" b="0"/>
              <a:pathLst>
                <a:path w="12612" h="21435">
                  <a:moveTo>
                    <a:pt x="12612" y="5592"/>
                  </a:moveTo>
                  <a:lnTo>
                    <a:pt x="11869" y="8388"/>
                  </a:lnTo>
                  <a:lnTo>
                    <a:pt x="9644" y="10251"/>
                  </a:lnTo>
                  <a:lnTo>
                    <a:pt x="8161" y="13979"/>
                  </a:lnTo>
                  <a:lnTo>
                    <a:pt x="7419" y="16775"/>
                  </a:lnTo>
                  <a:lnTo>
                    <a:pt x="6677" y="18639"/>
                  </a:lnTo>
                  <a:lnTo>
                    <a:pt x="2968" y="20503"/>
                  </a:lnTo>
                  <a:lnTo>
                    <a:pt x="742" y="21435"/>
                  </a:lnTo>
                  <a:lnTo>
                    <a:pt x="0" y="19572"/>
                  </a:lnTo>
                  <a:lnTo>
                    <a:pt x="2968" y="12116"/>
                  </a:lnTo>
                  <a:lnTo>
                    <a:pt x="6677" y="7455"/>
                  </a:lnTo>
                  <a:lnTo>
                    <a:pt x="9644" y="932"/>
                  </a:lnTo>
                  <a:lnTo>
                    <a:pt x="11869" y="0"/>
                  </a:lnTo>
                  <a:lnTo>
                    <a:pt x="12612" y="932"/>
                  </a:lnTo>
                  <a:lnTo>
                    <a:pt x="11869" y="2796"/>
                  </a:lnTo>
                  <a:lnTo>
                    <a:pt x="12612" y="5592"/>
                  </a:lnTo>
                  <a:lnTo>
                    <a:pt x="12612" y="5592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4" name="pl1425">
              <a:extLst>
                <a:ext uri="{FF2B5EF4-FFF2-40B4-BE49-F238E27FC236}">
                  <a16:creationId xmlns:a16="http://schemas.microsoft.com/office/drawing/2014/main" id="{18A81BDF-BF15-0B43-98C6-F3EE33C40A9D}"/>
                </a:ext>
              </a:extLst>
            </p:cNvPr>
            <p:cNvSpPr/>
            <p:nvPr/>
          </p:nvSpPr>
          <p:spPr>
            <a:xfrm>
              <a:off x="6653216" y="2166760"/>
              <a:ext cx="842722" cy="684068"/>
            </a:xfrm>
            <a:custGeom>
              <a:avLst/>
              <a:gdLst/>
              <a:ahLst/>
              <a:cxnLst/>
              <a:rect l="0" t="0" r="0" b="0"/>
              <a:pathLst>
                <a:path w="842722" h="684068">
                  <a:moveTo>
                    <a:pt x="0" y="447347"/>
                  </a:moveTo>
                  <a:lnTo>
                    <a:pt x="8901" y="441755"/>
                  </a:lnTo>
                  <a:lnTo>
                    <a:pt x="28189" y="431503"/>
                  </a:lnTo>
                  <a:lnTo>
                    <a:pt x="43026" y="420320"/>
                  </a:lnTo>
                  <a:lnTo>
                    <a:pt x="46735" y="416592"/>
                  </a:lnTo>
                  <a:lnTo>
                    <a:pt x="49702" y="412864"/>
                  </a:lnTo>
                  <a:lnTo>
                    <a:pt x="54153" y="410068"/>
                  </a:lnTo>
                  <a:lnTo>
                    <a:pt x="57863" y="409136"/>
                  </a:lnTo>
                  <a:lnTo>
                    <a:pt x="62313" y="406341"/>
                  </a:lnTo>
                  <a:lnTo>
                    <a:pt x="71957" y="401680"/>
                  </a:lnTo>
                  <a:lnTo>
                    <a:pt x="78633" y="398885"/>
                  </a:lnTo>
                  <a:lnTo>
                    <a:pt x="83084" y="396089"/>
                  </a:lnTo>
                  <a:lnTo>
                    <a:pt x="86052" y="391429"/>
                  </a:lnTo>
                  <a:lnTo>
                    <a:pt x="91986" y="383041"/>
                  </a:lnTo>
                  <a:lnTo>
                    <a:pt x="93470" y="377449"/>
                  </a:lnTo>
                  <a:lnTo>
                    <a:pt x="96438" y="373721"/>
                  </a:lnTo>
                  <a:lnTo>
                    <a:pt x="100147" y="372789"/>
                  </a:lnTo>
                  <a:lnTo>
                    <a:pt x="111274" y="369061"/>
                  </a:lnTo>
                  <a:lnTo>
                    <a:pt x="115725" y="366266"/>
                  </a:lnTo>
                  <a:lnTo>
                    <a:pt x="117951" y="357877"/>
                  </a:lnTo>
                  <a:lnTo>
                    <a:pt x="114242" y="350421"/>
                  </a:lnTo>
                  <a:lnTo>
                    <a:pt x="112016" y="342966"/>
                  </a:lnTo>
                  <a:lnTo>
                    <a:pt x="112016" y="336443"/>
                  </a:lnTo>
                  <a:lnTo>
                    <a:pt x="109790" y="333646"/>
                  </a:lnTo>
                  <a:lnTo>
                    <a:pt x="106082" y="332715"/>
                  </a:lnTo>
                  <a:lnTo>
                    <a:pt x="102372" y="335510"/>
                  </a:lnTo>
                  <a:lnTo>
                    <a:pt x="101630" y="331782"/>
                  </a:lnTo>
                  <a:lnTo>
                    <a:pt x="97179" y="328054"/>
                  </a:lnTo>
                  <a:lnTo>
                    <a:pt x="97179" y="323395"/>
                  </a:lnTo>
                  <a:lnTo>
                    <a:pt x="97921" y="318735"/>
                  </a:lnTo>
                  <a:lnTo>
                    <a:pt x="95696" y="314075"/>
                  </a:lnTo>
                  <a:lnTo>
                    <a:pt x="91986" y="312211"/>
                  </a:lnTo>
                  <a:lnTo>
                    <a:pt x="91986" y="309415"/>
                  </a:lnTo>
                  <a:lnTo>
                    <a:pt x="94212" y="305687"/>
                  </a:lnTo>
                  <a:lnTo>
                    <a:pt x="97179" y="302892"/>
                  </a:lnTo>
                  <a:lnTo>
                    <a:pt x="97179" y="295436"/>
                  </a:lnTo>
                  <a:lnTo>
                    <a:pt x="97179" y="287047"/>
                  </a:lnTo>
                  <a:lnTo>
                    <a:pt x="97921" y="281456"/>
                  </a:lnTo>
                  <a:lnTo>
                    <a:pt x="103114" y="279592"/>
                  </a:lnTo>
                  <a:lnTo>
                    <a:pt x="119435" y="276796"/>
                  </a:lnTo>
                  <a:lnTo>
                    <a:pt x="141689" y="272136"/>
                  </a:lnTo>
                  <a:lnTo>
                    <a:pt x="160977" y="268408"/>
                  </a:lnTo>
                  <a:lnTo>
                    <a:pt x="169137" y="268408"/>
                  </a:lnTo>
                  <a:lnTo>
                    <a:pt x="175072" y="268408"/>
                  </a:lnTo>
                  <a:lnTo>
                    <a:pt x="194359" y="268408"/>
                  </a:lnTo>
                  <a:lnTo>
                    <a:pt x="201778" y="267476"/>
                  </a:lnTo>
                  <a:lnTo>
                    <a:pt x="204746" y="268408"/>
                  </a:lnTo>
                  <a:lnTo>
                    <a:pt x="216615" y="267476"/>
                  </a:lnTo>
                  <a:lnTo>
                    <a:pt x="227742" y="268408"/>
                  </a:lnTo>
                  <a:lnTo>
                    <a:pt x="236644" y="269340"/>
                  </a:lnTo>
                  <a:lnTo>
                    <a:pt x="252964" y="272136"/>
                  </a:lnTo>
                  <a:lnTo>
                    <a:pt x="260383" y="273068"/>
                  </a:lnTo>
                  <a:lnTo>
                    <a:pt x="269285" y="279592"/>
                  </a:lnTo>
                  <a:lnTo>
                    <a:pt x="275961" y="285184"/>
                  </a:lnTo>
                  <a:lnTo>
                    <a:pt x="281154" y="287047"/>
                  </a:lnTo>
                  <a:lnTo>
                    <a:pt x="286347" y="287047"/>
                  </a:lnTo>
                  <a:lnTo>
                    <a:pt x="288573" y="290775"/>
                  </a:lnTo>
                  <a:lnTo>
                    <a:pt x="291539" y="287047"/>
                  </a:lnTo>
                  <a:lnTo>
                    <a:pt x="295249" y="284252"/>
                  </a:lnTo>
                  <a:lnTo>
                    <a:pt x="304151" y="281456"/>
                  </a:lnTo>
                  <a:lnTo>
                    <a:pt x="310086" y="281456"/>
                  </a:lnTo>
                  <a:lnTo>
                    <a:pt x="317504" y="279592"/>
                  </a:lnTo>
                  <a:lnTo>
                    <a:pt x="330857" y="279592"/>
                  </a:lnTo>
                  <a:lnTo>
                    <a:pt x="346436" y="281456"/>
                  </a:lnTo>
                  <a:lnTo>
                    <a:pt x="357563" y="281456"/>
                  </a:lnTo>
                  <a:lnTo>
                    <a:pt x="361272" y="286116"/>
                  </a:lnTo>
                  <a:lnTo>
                    <a:pt x="365723" y="282388"/>
                  </a:lnTo>
                  <a:lnTo>
                    <a:pt x="366465" y="279592"/>
                  </a:lnTo>
                  <a:lnTo>
                    <a:pt x="369433" y="278660"/>
                  </a:lnTo>
                  <a:lnTo>
                    <a:pt x="379076" y="278660"/>
                  </a:lnTo>
                  <a:lnTo>
                    <a:pt x="382043" y="276796"/>
                  </a:lnTo>
                  <a:lnTo>
                    <a:pt x="390946" y="272136"/>
                  </a:lnTo>
                  <a:lnTo>
                    <a:pt x="394655" y="274000"/>
                  </a:lnTo>
                  <a:lnTo>
                    <a:pt x="396138" y="274000"/>
                  </a:lnTo>
                  <a:lnTo>
                    <a:pt x="399106" y="267476"/>
                  </a:lnTo>
                  <a:lnTo>
                    <a:pt x="402072" y="263748"/>
                  </a:lnTo>
                  <a:lnTo>
                    <a:pt x="405041" y="260952"/>
                  </a:lnTo>
                  <a:lnTo>
                    <a:pt x="408007" y="259089"/>
                  </a:lnTo>
                  <a:lnTo>
                    <a:pt x="413200" y="254428"/>
                  </a:lnTo>
                  <a:lnTo>
                    <a:pt x="420618" y="254428"/>
                  </a:lnTo>
                  <a:lnTo>
                    <a:pt x="422103" y="253496"/>
                  </a:lnTo>
                  <a:lnTo>
                    <a:pt x="423586" y="249768"/>
                  </a:lnTo>
                  <a:lnTo>
                    <a:pt x="425069" y="246041"/>
                  </a:lnTo>
                  <a:lnTo>
                    <a:pt x="429521" y="242313"/>
                  </a:lnTo>
                  <a:lnTo>
                    <a:pt x="435455" y="242313"/>
                  </a:lnTo>
                  <a:lnTo>
                    <a:pt x="442874" y="244177"/>
                  </a:lnTo>
                  <a:lnTo>
                    <a:pt x="451034" y="244177"/>
                  </a:lnTo>
                  <a:lnTo>
                    <a:pt x="454001" y="240449"/>
                  </a:lnTo>
                  <a:lnTo>
                    <a:pt x="457711" y="235789"/>
                  </a:lnTo>
                  <a:lnTo>
                    <a:pt x="458453" y="231129"/>
                  </a:lnTo>
                  <a:lnTo>
                    <a:pt x="459194" y="222742"/>
                  </a:lnTo>
                  <a:lnTo>
                    <a:pt x="459936" y="216218"/>
                  </a:lnTo>
                  <a:lnTo>
                    <a:pt x="456969" y="208762"/>
                  </a:lnTo>
                  <a:lnTo>
                    <a:pt x="456226" y="202238"/>
                  </a:lnTo>
                  <a:lnTo>
                    <a:pt x="451034" y="194782"/>
                  </a:lnTo>
                  <a:lnTo>
                    <a:pt x="448067" y="191054"/>
                  </a:lnTo>
                  <a:lnTo>
                    <a:pt x="448809" y="187326"/>
                  </a:lnTo>
                  <a:lnTo>
                    <a:pt x="451776" y="184530"/>
                  </a:lnTo>
                  <a:lnTo>
                    <a:pt x="454001" y="184530"/>
                  </a:lnTo>
                  <a:lnTo>
                    <a:pt x="457711" y="187326"/>
                  </a:lnTo>
                  <a:lnTo>
                    <a:pt x="460677" y="187326"/>
                  </a:lnTo>
                  <a:lnTo>
                    <a:pt x="466612" y="179870"/>
                  </a:lnTo>
                  <a:lnTo>
                    <a:pt x="467354" y="173346"/>
                  </a:lnTo>
                  <a:lnTo>
                    <a:pt x="459936" y="168687"/>
                  </a:lnTo>
                  <a:lnTo>
                    <a:pt x="468096" y="162163"/>
                  </a:lnTo>
                  <a:lnTo>
                    <a:pt x="466612" y="161231"/>
                  </a:lnTo>
                  <a:lnTo>
                    <a:pt x="462904" y="160299"/>
                  </a:lnTo>
                  <a:lnTo>
                    <a:pt x="460677" y="157503"/>
                  </a:lnTo>
                  <a:lnTo>
                    <a:pt x="458453" y="155640"/>
                  </a:lnTo>
                  <a:lnTo>
                    <a:pt x="455484" y="156571"/>
                  </a:lnTo>
                  <a:lnTo>
                    <a:pt x="454001" y="159368"/>
                  </a:lnTo>
                  <a:lnTo>
                    <a:pt x="453260" y="160299"/>
                  </a:lnTo>
                  <a:lnTo>
                    <a:pt x="456969" y="163095"/>
                  </a:lnTo>
                  <a:lnTo>
                    <a:pt x="456226" y="168687"/>
                  </a:lnTo>
                  <a:lnTo>
                    <a:pt x="453260" y="171483"/>
                  </a:lnTo>
                  <a:lnTo>
                    <a:pt x="451034" y="170551"/>
                  </a:lnTo>
                  <a:lnTo>
                    <a:pt x="448809" y="169618"/>
                  </a:lnTo>
                  <a:lnTo>
                    <a:pt x="448067" y="164027"/>
                  </a:lnTo>
                  <a:lnTo>
                    <a:pt x="445841" y="155640"/>
                  </a:lnTo>
                  <a:lnTo>
                    <a:pt x="439165" y="150979"/>
                  </a:lnTo>
                  <a:lnTo>
                    <a:pt x="439906" y="146319"/>
                  </a:lnTo>
                  <a:lnTo>
                    <a:pt x="442874" y="143523"/>
                  </a:lnTo>
                  <a:lnTo>
                    <a:pt x="447325" y="140728"/>
                  </a:lnTo>
                  <a:lnTo>
                    <a:pt x="467354" y="131408"/>
                  </a:lnTo>
                  <a:lnTo>
                    <a:pt x="482191" y="123020"/>
                  </a:lnTo>
                  <a:lnTo>
                    <a:pt x="490351" y="116496"/>
                  </a:lnTo>
                  <a:lnTo>
                    <a:pt x="497028" y="109972"/>
                  </a:lnTo>
                  <a:lnTo>
                    <a:pt x="510381" y="100653"/>
                  </a:lnTo>
                  <a:lnTo>
                    <a:pt x="511864" y="96925"/>
                  </a:lnTo>
                  <a:lnTo>
                    <a:pt x="514831" y="91333"/>
                  </a:lnTo>
                  <a:lnTo>
                    <a:pt x="516316" y="86673"/>
                  </a:lnTo>
                  <a:lnTo>
                    <a:pt x="514831" y="83877"/>
                  </a:lnTo>
                  <a:lnTo>
                    <a:pt x="520024" y="76421"/>
                  </a:lnTo>
                  <a:lnTo>
                    <a:pt x="533378" y="66169"/>
                  </a:lnTo>
                  <a:lnTo>
                    <a:pt x="554891" y="47530"/>
                  </a:lnTo>
                  <a:lnTo>
                    <a:pt x="580113" y="25163"/>
                  </a:lnTo>
                  <a:lnTo>
                    <a:pt x="589015" y="21435"/>
                  </a:lnTo>
                  <a:lnTo>
                    <a:pt x="605335" y="13047"/>
                  </a:lnTo>
                  <a:lnTo>
                    <a:pt x="612754" y="10251"/>
                  </a:lnTo>
                  <a:lnTo>
                    <a:pt x="616463" y="6523"/>
                  </a:lnTo>
                  <a:lnTo>
                    <a:pt x="624623" y="3727"/>
                  </a:lnTo>
                  <a:lnTo>
                    <a:pt x="630558" y="2795"/>
                  </a:lnTo>
                  <a:lnTo>
                    <a:pt x="637975" y="0"/>
                  </a:lnTo>
                  <a:lnTo>
                    <a:pt x="641686" y="0"/>
                  </a:lnTo>
                  <a:lnTo>
                    <a:pt x="650588" y="2795"/>
                  </a:lnTo>
                  <a:lnTo>
                    <a:pt x="652812" y="2795"/>
                  </a:lnTo>
                  <a:lnTo>
                    <a:pt x="665424" y="1864"/>
                  </a:lnTo>
                  <a:lnTo>
                    <a:pt x="681002" y="2795"/>
                  </a:lnTo>
                  <a:lnTo>
                    <a:pt x="696580" y="2795"/>
                  </a:lnTo>
                  <a:lnTo>
                    <a:pt x="719577" y="1864"/>
                  </a:lnTo>
                  <a:lnTo>
                    <a:pt x="742575" y="1864"/>
                  </a:lnTo>
                  <a:lnTo>
                    <a:pt x="829369" y="0"/>
                  </a:lnTo>
                  <a:lnTo>
                    <a:pt x="830111" y="7455"/>
                  </a:lnTo>
                  <a:lnTo>
                    <a:pt x="831594" y="11183"/>
                  </a:lnTo>
                  <a:lnTo>
                    <a:pt x="825659" y="23299"/>
                  </a:lnTo>
                  <a:lnTo>
                    <a:pt x="825659" y="28891"/>
                  </a:lnTo>
                  <a:lnTo>
                    <a:pt x="828627" y="33550"/>
                  </a:lnTo>
                  <a:lnTo>
                    <a:pt x="829369" y="37278"/>
                  </a:lnTo>
                  <a:lnTo>
                    <a:pt x="827144" y="53122"/>
                  </a:lnTo>
                  <a:lnTo>
                    <a:pt x="826402" y="65238"/>
                  </a:lnTo>
                  <a:lnTo>
                    <a:pt x="827886" y="71762"/>
                  </a:lnTo>
                  <a:lnTo>
                    <a:pt x="827886" y="75490"/>
                  </a:lnTo>
                  <a:lnTo>
                    <a:pt x="830852" y="81081"/>
                  </a:lnTo>
                  <a:lnTo>
                    <a:pt x="833079" y="87605"/>
                  </a:lnTo>
                  <a:lnTo>
                    <a:pt x="834562" y="95993"/>
                  </a:lnTo>
                  <a:lnTo>
                    <a:pt x="833820" y="105313"/>
                  </a:lnTo>
                  <a:lnTo>
                    <a:pt x="833820" y="114632"/>
                  </a:lnTo>
                  <a:lnTo>
                    <a:pt x="833820" y="120224"/>
                  </a:lnTo>
                  <a:lnTo>
                    <a:pt x="831594" y="126748"/>
                  </a:lnTo>
                  <a:lnTo>
                    <a:pt x="824918" y="133272"/>
                  </a:lnTo>
                  <a:lnTo>
                    <a:pt x="822693" y="137000"/>
                  </a:lnTo>
                  <a:lnTo>
                    <a:pt x="821951" y="142592"/>
                  </a:lnTo>
                  <a:lnTo>
                    <a:pt x="817500" y="153775"/>
                  </a:lnTo>
                  <a:lnTo>
                    <a:pt x="821209" y="163095"/>
                  </a:lnTo>
                  <a:lnTo>
                    <a:pt x="821209" y="169618"/>
                  </a:lnTo>
                  <a:lnTo>
                    <a:pt x="822693" y="175211"/>
                  </a:lnTo>
                  <a:lnTo>
                    <a:pt x="824918" y="181735"/>
                  </a:lnTo>
                  <a:lnTo>
                    <a:pt x="825659" y="188258"/>
                  </a:lnTo>
                  <a:lnTo>
                    <a:pt x="825659" y="194782"/>
                  </a:lnTo>
                  <a:lnTo>
                    <a:pt x="827886" y="198510"/>
                  </a:lnTo>
                  <a:lnTo>
                    <a:pt x="828627" y="201306"/>
                  </a:lnTo>
                  <a:lnTo>
                    <a:pt x="827886" y="205966"/>
                  </a:lnTo>
                  <a:lnTo>
                    <a:pt x="826402" y="209693"/>
                  </a:lnTo>
                  <a:lnTo>
                    <a:pt x="824176" y="215286"/>
                  </a:lnTo>
                  <a:lnTo>
                    <a:pt x="820468" y="220877"/>
                  </a:lnTo>
                  <a:lnTo>
                    <a:pt x="821209" y="232994"/>
                  </a:lnTo>
                  <a:lnTo>
                    <a:pt x="824176" y="234857"/>
                  </a:lnTo>
                  <a:lnTo>
                    <a:pt x="826402" y="231129"/>
                  </a:lnTo>
                  <a:lnTo>
                    <a:pt x="828627" y="227401"/>
                  </a:lnTo>
                  <a:lnTo>
                    <a:pt x="831594" y="225538"/>
                  </a:lnTo>
                  <a:lnTo>
                    <a:pt x="834562" y="226469"/>
                  </a:lnTo>
                  <a:lnTo>
                    <a:pt x="836787" y="228333"/>
                  </a:lnTo>
                  <a:lnTo>
                    <a:pt x="839014" y="232061"/>
                  </a:lnTo>
                  <a:lnTo>
                    <a:pt x="840496" y="234857"/>
                  </a:lnTo>
                  <a:lnTo>
                    <a:pt x="841980" y="236721"/>
                  </a:lnTo>
                  <a:lnTo>
                    <a:pt x="842722" y="238585"/>
                  </a:lnTo>
                  <a:lnTo>
                    <a:pt x="841980" y="247905"/>
                  </a:lnTo>
                  <a:lnTo>
                    <a:pt x="842722" y="253496"/>
                  </a:lnTo>
                  <a:lnTo>
                    <a:pt x="842722" y="264680"/>
                  </a:lnTo>
                  <a:lnTo>
                    <a:pt x="841238" y="275864"/>
                  </a:lnTo>
                  <a:lnTo>
                    <a:pt x="839755" y="296368"/>
                  </a:lnTo>
                  <a:lnTo>
                    <a:pt x="840496" y="301027"/>
                  </a:lnTo>
                  <a:lnTo>
                    <a:pt x="841238" y="309415"/>
                  </a:lnTo>
                  <a:lnTo>
                    <a:pt x="840496" y="315007"/>
                  </a:lnTo>
                  <a:lnTo>
                    <a:pt x="839755" y="328054"/>
                  </a:lnTo>
                  <a:lnTo>
                    <a:pt x="839755" y="336443"/>
                  </a:lnTo>
                  <a:lnTo>
                    <a:pt x="839755" y="343898"/>
                  </a:lnTo>
                  <a:lnTo>
                    <a:pt x="840496" y="353218"/>
                  </a:lnTo>
                  <a:lnTo>
                    <a:pt x="839755" y="356945"/>
                  </a:lnTo>
                  <a:lnTo>
                    <a:pt x="839755" y="361605"/>
                  </a:lnTo>
                  <a:lnTo>
                    <a:pt x="839755" y="369061"/>
                  </a:lnTo>
                  <a:lnTo>
                    <a:pt x="840496" y="375585"/>
                  </a:lnTo>
                  <a:lnTo>
                    <a:pt x="835303" y="392361"/>
                  </a:lnTo>
                  <a:lnTo>
                    <a:pt x="830852" y="406341"/>
                  </a:lnTo>
                  <a:lnTo>
                    <a:pt x="827144" y="415660"/>
                  </a:lnTo>
                  <a:lnTo>
                    <a:pt x="821951" y="437096"/>
                  </a:lnTo>
                  <a:lnTo>
                    <a:pt x="814533" y="461327"/>
                  </a:lnTo>
                  <a:lnTo>
                    <a:pt x="810824" y="474374"/>
                  </a:lnTo>
                  <a:lnTo>
                    <a:pt x="811565" y="481830"/>
                  </a:lnTo>
                  <a:lnTo>
                    <a:pt x="807113" y="542408"/>
                  </a:lnTo>
                  <a:lnTo>
                    <a:pt x="805631" y="565708"/>
                  </a:lnTo>
                  <a:lnTo>
                    <a:pt x="804147" y="592735"/>
                  </a:lnTo>
                  <a:lnTo>
                    <a:pt x="803405" y="602987"/>
                  </a:lnTo>
                  <a:lnTo>
                    <a:pt x="811565" y="616966"/>
                  </a:lnTo>
                  <a:lnTo>
                    <a:pt x="806372" y="620694"/>
                  </a:lnTo>
                  <a:lnTo>
                    <a:pt x="782633" y="634674"/>
                  </a:lnTo>
                  <a:lnTo>
                    <a:pt x="789310" y="648653"/>
                  </a:lnTo>
                  <a:lnTo>
                    <a:pt x="787084" y="657041"/>
                  </a:lnTo>
                  <a:lnTo>
                    <a:pt x="785602" y="659837"/>
                  </a:lnTo>
                  <a:lnTo>
                    <a:pt x="782633" y="662633"/>
                  </a:lnTo>
                  <a:lnTo>
                    <a:pt x="779667" y="666361"/>
                  </a:lnTo>
                  <a:lnTo>
                    <a:pt x="777440" y="669156"/>
                  </a:lnTo>
                  <a:lnTo>
                    <a:pt x="771506" y="671020"/>
                  </a:lnTo>
                  <a:lnTo>
                    <a:pt x="769281" y="673816"/>
                  </a:lnTo>
                  <a:lnTo>
                    <a:pt x="770022" y="675680"/>
                  </a:lnTo>
                  <a:lnTo>
                    <a:pt x="770022" y="681272"/>
                  </a:lnTo>
                  <a:lnTo>
                    <a:pt x="770764" y="683136"/>
                  </a:lnTo>
                  <a:lnTo>
                    <a:pt x="758895" y="677544"/>
                  </a:lnTo>
                  <a:lnTo>
                    <a:pt x="758895" y="683136"/>
                  </a:lnTo>
                  <a:lnTo>
                    <a:pt x="760378" y="684068"/>
                  </a:lnTo>
                  <a:lnTo>
                    <a:pt x="757412" y="668224"/>
                  </a:lnTo>
                  <a:lnTo>
                    <a:pt x="758153" y="667293"/>
                  </a:lnTo>
                  <a:lnTo>
                    <a:pt x="759636" y="653313"/>
                  </a:lnTo>
                  <a:lnTo>
                    <a:pt x="721804" y="631878"/>
                  </a:lnTo>
                  <a:lnTo>
                    <a:pt x="715869" y="629082"/>
                  </a:lnTo>
                  <a:lnTo>
                    <a:pt x="698065" y="619762"/>
                  </a:lnTo>
                  <a:lnTo>
                    <a:pt x="652812" y="592735"/>
                  </a:lnTo>
                  <a:lnTo>
                    <a:pt x="651330" y="589007"/>
                  </a:lnTo>
                  <a:lnTo>
                    <a:pt x="649103" y="585279"/>
                  </a:lnTo>
                  <a:lnTo>
                    <a:pt x="647619" y="582483"/>
                  </a:lnTo>
                  <a:lnTo>
                    <a:pt x="639460" y="582483"/>
                  </a:lnTo>
                  <a:lnTo>
                    <a:pt x="635751" y="582483"/>
                  </a:lnTo>
                  <a:lnTo>
                    <a:pt x="630558" y="578755"/>
                  </a:lnTo>
                  <a:lnTo>
                    <a:pt x="625365" y="575959"/>
                  </a:lnTo>
                  <a:lnTo>
                    <a:pt x="620172" y="574095"/>
                  </a:lnTo>
                  <a:lnTo>
                    <a:pt x="617205" y="571299"/>
                  </a:lnTo>
                  <a:lnTo>
                    <a:pt x="615721" y="567572"/>
                  </a:lnTo>
                  <a:lnTo>
                    <a:pt x="612012" y="559184"/>
                  </a:lnTo>
                  <a:lnTo>
                    <a:pt x="609044" y="555456"/>
                  </a:lnTo>
                  <a:lnTo>
                    <a:pt x="608303" y="553592"/>
                  </a:lnTo>
                  <a:lnTo>
                    <a:pt x="609044" y="536817"/>
                  </a:lnTo>
                  <a:lnTo>
                    <a:pt x="610528" y="532157"/>
                  </a:lnTo>
                  <a:lnTo>
                    <a:pt x="607561" y="529361"/>
                  </a:lnTo>
                  <a:lnTo>
                    <a:pt x="602368" y="525633"/>
                  </a:lnTo>
                  <a:lnTo>
                    <a:pt x="602368" y="520041"/>
                  </a:lnTo>
                  <a:lnTo>
                    <a:pt x="600884" y="517245"/>
                  </a:lnTo>
                  <a:lnTo>
                    <a:pt x="597175" y="514449"/>
                  </a:lnTo>
                  <a:lnTo>
                    <a:pt x="594207" y="513517"/>
                  </a:lnTo>
                  <a:lnTo>
                    <a:pt x="587532" y="512585"/>
                  </a:lnTo>
                  <a:lnTo>
                    <a:pt x="585305" y="511653"/>
                  </a:lnTo>
                  <a:lnTo>
                    <a:pt x="582339" y="508857"/>
                  </a:lnTo>
                  <a:lnTo>
                    <a:pt x="580113" y="499538"/>
                  </a:lnTo>
                  <a:lnTo>
                    <a:pt x="576404" y="495810"/>
                  </a:lnTo>
                  <a:lnTo>
                    <a:pt x="571211" y="489286"/>
                  </a:lnTo>
                  <a:lnTo>
                    <a:pt x="565276" y="489286"/>
                  </a:lnTo>
                  <a:lnTo>
                    <a:pt x="555632" y="489286"/>
                  </a:lnTo>
                  <a:lnTo>
                    <a:pt x="474030" y="489286"/>
                  </a:lnTo>
                  <a:lnTo>
                    <a:pt x="468838" y="489286"/>
                  </a:lnTo>
                  <a:lnTo>
                    <a:pt x="414684" y="489286"/>
                  </a:lnTo>
                  <a:lnTo>
                    <a:pt x="366465" y="490218"/>
                  </a:lnTo>
                  <a:lnTo>
                    <a:pt x="362014" y="490218"/>
                  </a:lnTo>
                  <a:lnTo>
                    <a:pt x="278929" y="489286"/>
                  </a:lnTo>
                  <a:lnTo>
                    <a:pt x="259641" y="489286"/>
                  </a:lnTo>
                  <a:lnTo>
                    <a:pt x="201778" y="490218"/>
                  </a:lnTo>
                  <a:lnTo>
                    <a:pt x="188425" y="489286"/>
                  </a:lnTo>
                  <a:lnTo>
                    <a:pt x="109048" y="489286"/>
                  </a:lnTo>
                  <a:lnTo>
                    <a:pt x="91245" y="489286"/>
                  </a:lnTo>
                  <a:lnTo>
                    <a:pt x="19287" y="489286"/>
                  </a:lnTo>
                  <a:lnTo>
                    <a:pt x="1483" y="489286"/>
                  </a:lnTo>
                  <a:lnTo>
                    <a:pt x="0" y="447347"/>
                  </a:lnTo>
                  <a:lnTo>
                    <a:pt x="0" y="44734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5" name="pl1426">
              <a:extLst>
                <a:ext uri="{FF2B5EF4-FFF2-40B4-BE49-F238E27FC236}">
                  <a16:creationId xmlns:a16="http://schemas.microsoft.com/office/drawing/2014/main" id="{B69023E1-FBFB-C64C-A127-EDA16D8AF06D}"/>
                </a:ext>
              </a:extLst>
            </p:cNvPr>
            <p:cNvSpPr/>
            <p:nvPr/>
          </p:nvSpPr>
          <p:spPr>
            <a:xfrm>
              <a:off x="7361667" y="2874128"/>
              <a:ext cx="30415" cy="28891"/>
            </a:xfrm>
            <a:custGeom>
              <a:avLst/>
              <a:gdLst/>
              <a:ahLst/>
              <a:cxnLst/>
              <a:rect l="0" t="0" r="0" b="0"/>
              <a:pathLst>
                <a:path w="30415" h="28891">
                  <a:moveTo>
                    <a:pt x="2226" y="28891"/>
                  </a:moveTo>
                  <a:lnTo>
                    <a:pt x="11869" y="5591"/>
                  </a:lnTo>
                  <a:lnTo>
                    <a:pt x="25964" y="0"/>
                  </a:lnTo>
                  <a:lnTo>
                    <a:pt x="30415" y="8387"/>
                  </a:lnTo>
                  <a:lnTo>
                    <a:pt x="27448" y="12115"/>
                  </a:lnTo>
                  <a:lnTo>
                    <a:pt x="21513" y="17707"/>
                  </a:lnTo>
                  <a:lnTo>
                    <a:pt x="17062" y="21435"/>
                  </a:lnTo>
                  <a:lnTo>
                    <a:pt x="14095" y="25163"/>
                  </a:lnTo>
                  <a:lnTo>
                    <a:pt x="8160" y="27959"/>
                  </a:lnTo>
                  <a:lnTo>
                    <a:pt x="2226" y="28891"/>
                  </a:lnTo>
                  <a:lnTo>
                    <a:pt x="0" y="25163"/>
                  </a:lnTo>
                  <a:lnTo>
                    <a:pt x="742" y="23299"/>
                  </a:lnTo>
                  <a:lnTo>
                    <a:pt x="4451" y="21435"/>
                  </a:lnTo>
                  <a:lnTo>
                    <a:pt x="6677" y="17707"/>
                  </a:lnTo>
                  <a:lnTo>
                    <a:pt x="8160" y="13047"/>
                  </a:lnTo>
                  <a:lnTo>
                    <a:pt x="9644" y="8387"/>
                  </a:lnTo>
                  <a:lnTo>
                    <a:pt x="11869" y="6523"/>
                  </a:lnTo>
                  <a:lnTo>
                    <a:pt x="14836" y="1863"/>
                  </a:lnTo>
                  <a:lnTo>
                    <a:pt x="16320" y="1863"/>
                  </a:lnTo>
                  <a:lnTo>
                    <a:pt x="19288" y="931"/>
                  </a:lnTo>
                  <a:lnTo>
                    <a:pt x="2226" y="28891"/>
                  </a:lnTo>
                  <a:lnTo>
                    <a:pt x="2226" y="2889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6" name="pl1427">
              <a:extLst>
                <a:ext uri="{FF2B5EF4-FFF2-40B4-BE49-F238E27FC236}">
                  <a16:creationId xmlns:a16="http://schemas.microsoft.com/office/drawing/2014/main" id="{E153239A-43E5-764F-A2DE-4219C0D7F1F3}"/>
                </a:ext>
              </a:extLst>
            </p:cNvPr>
            <p:cNvSpPr/>
            <p:nvPr/>
          </p:nvSpPr>
          <p:spPr>
            <a:xfrm>
              <a:off x="7396533" y="2793978"/>
              <a:ext cx="278188" cy="98788"/>
            </a:xfrm>
            <a:custGeom>
              <a:avLst/>
              <a:gdLst/>
              <a:ahLst/>
              <a:cxnLst/>
              <a:rect l="0" t="0" r="0" b="0"/>
              <a:pathLst>
                <a:path w="278188" h="98788">
                  <a:moveTo>
                    <a:pt x="198069" y="41938"/>
                  </a:moveTo>
                  <a:lnTo>
                    <a:pt x="203262" y="40074"/>
                  </a:lnTo>
                  <a:lnTo>
                    <a:pt x="205488" y="35414"/>
                  </a:lnTo>
                  <a:lnTo>
                    <a:pt x="208455" y="34482"/>
                  </a:lnTo>
                  <a:lnTo>
                    <a:pt x="210681" y="31686"/>
                  </a:lnTo>
                  <a:lnTo>
                    <a:pt x="211423" y="27958"/>
                  </a:lnTo>
                  <a:lnTo>
                    <a:pt x="213648" y="25162"/>
                  </a:lnTo>
                  <a:lnTo>
                    <a:pt x="217357" y="25162"/>
                  </a:lnTo>
                  <a:lnTo>
                    <a:pt x="218841" y="21434"/>
                  </a:lnTo>
                  <a:lnTo>
                    <a:pt x="221809" y="25162"/>
                  </a:lnTo>
                  <a:lnTo>
                    <a:pt x="225518" y="25162"/>
                  </a:lnTo>
                  <a:lnTo>
                    <a:pt x="227743" y="23299"/>
                  </a:lnTo>
                  <a:lnTo>
                    <a:pt x="230711" y="20503"/>
                  </a:lnTo>
                  <a:lnTo>
                    <a:pt x="234419" y="22367"/>
                  </a:lnTo>
                  <a:lnTo>
                    <a:pt x="236645" y="21434"/>
                  </a:lnTo>
                  <a:lnTo>
                    <a:pt x="238871" y="18639"/>
                  </a:lnTo>
                  <a:lnTo>
                    <a:pt x="241096" y="18639"/>
                  </a:lnTo>
                  <a:lnTo>
                    <a:pt x="243322" y="23299"/>
                  </a:lnTo>
                  <a:lnTo>
                    <a:pt x="249257" y="24231"/>
                  </a:lnTo>
                  <a:lnTo>
                    <a:pt x="256674" y="22367"/>
                  </a:lnTo>
                  <a:lnTo>
                    <a:pt x="261125" y="18639"/>
                  </a:lnTo>
                  <a:lnTo>
                    <a:pt x="264835" y="15843"/>
                  </a:lnTo>
                  <a:lnTo>
                    <a:pt x="271512" y="13047"/>
                  </a:lnTo>
                  <a:lnTo>
                    <a:pt x="276704" y="13047"/>
                  </a:lnTo>
                  <a:lnTo>
                    <a:pt x="278188" y="13979"/>
                  </a:lnTo>
                  <a:lnTo>
                    <a:pt x="277446" y="17706"/>
                  </a:lnTo>
                  <a:lnTo>
                    <a:pt x="275220" y="20503"/>
                  </a:lnTo>
                  <a:lnTo>
                    <a:pt x="258900" y="27027"/>
                  </a:lnTo>
                  <a:lnTo>
                    <a:pt x="247030" y="32618"/>
                  </a:lnTo>
                  <a:lnTo>
                    <a:pt x="230711" y="39142"/>
                  </a:lnTo>
                  <a:lnTo>
                    <a:pt x="217357" y="48462"/>
                  </a:lnTo>
                  <a:lnTo>
                    <a:pt x="190652" y="56850"/>
                  </a:lnTo>
                  <a:lnTo>
                    <a:pt x="155785" y="72693"/>
                  </a:lnTo>
                  <a:lnTo>
                    <a:pt x="126112" y="82945"/>
                  </a:lnTo>
                  <a:lnTo>
                    <a:pt x="111275" y="87605"/>
                  </a:lnTo>
                  <a:lnTo>
                    <a:pt x="106083" y="87605"/>
                  </a:lnTo>
                  <a:lnTo>
                    <a:pt x="103857" y="86673"/>
                  </a:lnTo>
                  <a:lnTo>
                    <a:pt x="104599" y="83877"/>
                  </a:lnTo>
                  <a:lnTo>
                    <a:pt x="110534" y="82945"/>
                  </a:lnTo>
                  <a:lnTo>
                    <a:pt x="114985" y="82945"/>
                  </a:lnTo>
                  <a:lnTo>
                    <a:pt x="139465" y="72693"/>
                  </a:lnTo>
                  <a:lnTo>
                    <a:pt x="163204" y="63374"/>
                  </a:lnTo>
                  <a:lnTo>
                    <a:pt x="175073" y="59646"/>
                  </a:lnTo>
                  <a:lnTo>
                    <a:pt x="177299" y="57781"/>
                  </a:lnTo>
                  <a:lnTo>
                    <a:pt x="177299" y="55918"/>
                  </a:lnTo>
                  <a:lnTo>
                    <a:pt x="174331" y="54985"/>
                  </a:lnTo>
                  <a:lnTo>
                    <a:pt x="163204" y="58713"/>
                  </a:lnTo>
                  <a:lnTo>
                    <a:pt x="158011" y="59646"/>
                  </a:lnTo>
                  <a:lnTo>
                    <a:pt x="154303" y="61509"/>
                  </a:lnTo>
                  <a:lnTo>
                    <a:pt x="147626" y="65237"/>
                  </a:lnTo>
                  <a:lnTo>
                    <a:pt x="135756" y="68033"/>
                  </a:lnTo>
                  <a:lnTo>
                    <a:pt x="130563" y="68033"/>
                  </a:lnTo>
                  <a:lnTo>
                    <a:pt x="126854" y="68033"/>
                  </a:lnTo>
                  <a:lnTo>
                    <a:pt x="121661" y="70829"/>
                  </a:lnTo>
                  <a:lnTo>
                    <a:pt x="117209" y="70829"/>
                  </a:lnTo>
                  <a:lnTo>
                    <a:pt x="112759" y="69897"/>
                  </a:lnTo>
                  <a:lnTo>
                    <a:pt x="112017" y="72693"/>
                  </a:lnTo>
                  <a:lnTo>
                    <a:pt x="109050" y="74557"/>
                  </a:lnTo>
                  <a:lnTo>
                    <a:pt x="100148" y="73625"/>
                  </a:lnTo>
                  <a:lnTo>
                    <a:pt x="97922" y="77353"/>
                  </a:lnTo>
                  <a:lnTo>
                    <a:pt x="94213" y="77353"/>
                  </a:lnTo>
                  <a:lnTo>
                    <a:pt x="87536" y="77353"/>
                  </a:lnTo>
                  <a:lnTo>
                    <a:pt x="85311" y="80149"/>
                  </a:lnTo>
                  <a:lnTo>
                    <a:pt x="80860" y="82013"/>
                  </a:lnTo>
                  <a:lnTo>
                    <a:pt x="72700" y="83877"/>
                  </a:lnTo>
                  <a:lnTo>
                    <a:pt x="68249" y="82945"/>
                  </a:lnTo>
                  <a:lnTo>
                    <a:pt x="63056" y="84809"/>
                  </a:lnTo>
                  <a:lnTo>
                    <a:pt x="48220" y="88537"/>
                  </a:lnTo>
                  <a:lnTo>
                    <a:pt x="43768" y="88537"/>
                  </a:lnTo>
                  <a:lnTo>
                    <a:pt x="40059" y="94129"/>
                  </a:lnTo>
                  <a:lnTo>
                    <a:pt x="33383" y="95993"/>
                  </a:lnTo>
                  <a:lnTo>
                    <a:pt x="27448" y="95993"/>
                  </a:lnTo>
                  <a:lnTo>
                    <a:pt x="22255" y="97856"/>
                  </a:lnTo>
                  <a:lnTo>
                    <a:pt x="18547" y="98788"/>
                  </a:lnTo>
                  <a:lnTo>
                    <a:pt x="14837" y="97856"/>
                  </a:lnTo>
                  <a:lnTo>
                    <a:pt x="16320" y="95993"/>
                  </a:lnTo>
                  <a:lnTo>
                    <a:pt x="20772" y="94129"/>
                  </a:lnTo>
                  <a:lnTo>
                    <a:pt x="25965" y="92265"/>
                  </a:lnTo>
                  <a:lnTo>
                    <a:pt x="30416" y="91332"/>
                  </a:lnTo>
                  <a:lnTo>
                    <a:pt x="31899" y="88537"/>
                  </a:lnTo>
                  <a:lnTo>
                    <a:pt x="31899" y="86673"/>
                  </a:lnTo>
                  <a:lnTo>
                    <a:pt x="29673" y="83877"/>
                  </a:lnTo>
                  <a:lnTo>
                    <a:pt x="25223" y="84809"/>
                  </a:lnTo>
                  <a:lnTo>
                    <a:pt x="20772" y="84809"/>
                  </a:lnTo>
                  <a:lnTo>
                    <a:pt x="17062" y="86673"/>
                  </a:lnTo>
                  <a:lnTo>
                    <a:pt x="13354" y="88537"/>
                  </a:lnTo>
                  <a:lnTo>
                    <a:pt x="10386" y="93197"/>
                  </a:lnTo>
                  <a:lnTo>
                    <a:pt x="8903" y="95993"/>
                  </a:lnTo>
                  <a:lnTo>
                    <a:pt x="2968" y="93197"/>
                  </a:lnTo>
                  <a:lnTo>
                    <a:pt x="2968" y="89469"/>
                  </a:lnTo>
                  <a:lnTo>
                    <a:pt x="2226" y="86673"/>
                  </a:lnTo>
                  <a:lnTo>
                    <a:pt x="742" y="82945"/>
                  </a:lnTo>
                  <a:lnTo>
                    <a:pt x="0" y="80149"/>
                  </a:lnTo>
                  <a:lnTo>
                    <a:pt x="1484" y="78285"/>
                  </a:lnTo>
                  <a:lnTo>
                    <a:pt x="4452" y="77353"/>
                  </a:lnTo>
                  <a:lnTo>
                    <a:pt x="7419" y="74557"/>
                  </a:lnTo>
                  <a:lnTo>
                    <a:pt x="10386" y="70829"/>
                  </a:lnTo>
                  <a:lnTo>
                    <a:pt x="14837" y="62441"/>
                  </a:lnTo>
                  <a:lnTo>
                    <a:pt x="17804" y="63374"/>
                  </a:lnTo>
                  <a:lnTo>
                    <a:pt x="20772" y="65237"/>
                  </a:lnTo>
                  <a:lnTo>
                    <a:pt x="22997" y="64306"/>
                  </a:lnTo>
                  <a:lnTo>
                    <a:pt x="25223" y="61509"/>
                  </a:lnTo>
                  <a:lnTo>
                    <a:pt x="27448" y="57781"/>
                  </a:lnTo>
                  <a:lnTo>
                    <a:pt x="28190" y="60578"/>
                  </a:lnTo>
                  <a:lnTo>
                    <a:pt x="32641" y="62441"/>
                  </a:lnTo>
                  <a:lnTo>
                    <a:pt x="34124" y="61509"/>
                  </a:lnTo>
                  <a:lnTo>
                    <a:pt x="34866" y="57781"/>
                  </a:lnTo>
                  <a:lnTo>
                    <a:pt x="37834" y="57781"/>
                  </a:lnTo>
                  <a:lnTo>
                    <a:pt x="39317" y="56850"/>
                  </a:lnTo>
                  <a:lnTo>
                    <a:pt x="39317" y="52190"/>
                  </a:lnTo>
                  <a:lnTo>
                    <a:pt x="41543" y="50326"/>
                  </a:lnTo>
                  <a:lnTo>
                    <a:pt x="44510" y="51257"/>
                  </a:lnTo>
                  <a:lnTo>
                    <a:pt x="46736" y="54985"/>
                  </a:lnTo>
                  <a:lnTo>
                    <a:pt x="47478" y="54054"/>
                  </a:lnTo>
                  <a:lnTo>
                    <a:pt x="47478" y="52190"/>
                  </a:lnTo>
                  <a:lnTo>
                    <a:pt x="46736" y="49394"/>
                  </a:lnTo>
                  <a:lnTo>
                    <a:pt x="51187" y="44734"/>
                  </a:lnTo>
                  <a:lnTo>
                    <a:pt x="60089" y="40074"/>
                  </a:lnTo>
                  <a:lnTo>
                    <a:pt x="63797" y="41006"/>
                  </a:lnTo>
                  <a:lnTo>
                    <a:pt x="66766" y="45666"/>
                  </a:lnTo>
                  <a:lnTo>
                    <a:pt x="70474" y="42870"/>
                  </a:lnTo>
                  <a:lnTo>
                    <a:pt x="68991" y="39142"/>
                  </a:lnTo>
                  <a:lnTo>
                    <a:pt x="70474" y="36346"/>
                  </a:lnTo>
                  <a:lnTo>
                    <a:pt x="72700" y="35414"/>
                  </a:lnTo>
                  <a:lnTo>
                    <a:pt x="78635" y="40074"/>
                  </a:lnTo>
                  <a:lnTo>
                    <a:pt x="82343" y="40074"/>
                  </a:lnTo>
                  <a:lnTo>
                    <a:pt x="84570" y="36346"/>
                  </a:lnTo>
                  <a:lnTo>
                    <a:pt x="87536" y="36346"/>
                  </a:lnTo>
                  <a:lnTo>
                    <a:pt x="102373" y="40074"/>
                  </a:lnTo>
                  <a:lnTo>
                    <a:pt x="106824" y="39142"/>
                  </a:lnTo>
                  <a:lnTo>
                    <a:pt x="110534" y="37278"/>
                  </a:lnTo>
                  <a:lnTo>
                    <a:pt x="111275" y="31686"/>
                  </a:lnTo>
                  <a:lnTo>
                    <a:pt x="115727" y="29823"/>
                  </a:lnTo>
                  <a:lnTo>
                    <a:pt x="120919" y="32618"/>
                  </a:lnTo>
                  <a:lnTo>
                    <a:pt x="137240" y="32618"/>
                  </a:lnTo>
                  <a:lnTo>
                    <a:pt x="156527" y="30755"/>
                  </a:lnTo>
                  <a:lnTo>
                    <a:pt x="171364" y="29823"/>
                  </a:lnTo>
                  <a:lnTo>
                    <a:pt x="180266" y="27027"/>
                  </a:lnTo>
                  <a:lnTo>
                    <a:pt x="187684" y="23299"/>
                  </a:lnTo>
                  <a:lnTo>
                    <a:pt x="197328" y="15843"/>
                  </a:lnTo>
                  <a:lnTo>
                    <a:pt x="207713" y="7455"/>
                  </a:lnTo>
                  <a:lnTo>
                    <a:pt x="218100" y="1863"/>
                  </a:lnTo>
                  <a:lnTo>
                    <a:pt x="222550" y="0"/>
                  </a:lnTo>
                  <a:lnTo>
                    <a:pt x="228485" y="1863"/>
                  </a:lnTo>
                  <a:lnTo>
                    <a:pt x="227743" y="3727"/>
                  </a:lnTo>
                  <a:lnTo>
                    <a:pt x="224776" y="5591"/>
                  </a:lnTo>
                  <a:lnTo>
                    <a:pt x="218100" y="4659"/>
                  </a:lnTo>
                  <a:lnTo>
                    <a:pt x="215874" y="9319"/>
                  </a:lnTo>
                  <a:lnTo>
                    <a:pt x="211423" y="12115"/>
                  </a:lnTo>
                  <a:lnTo>
                    <a:pt x="207713" y="13979"/>
                  </a:lnTo>
                  <a:lnTo>
                    <a:pt x="208455" y="20503"/>
                  </a:lnTo>
                  <a:lnTo>
                    <a:pt x="204004" y="21434"/>
                  </a:lnTo>
                  <a:lnTo>
                    <a:pt x="201038" y="26095"/>
                  </a:lnTo>
                  <a:lnTo>
                    <a:pt x="197328" y="27958"/>
                  </a:lnTo>
                  <a:lnTo>
                    <a:pt x="193618" y="27958"/>
                  </a:lnTo>
                  <a:lnTo>
                    <a:pt x="191394" y="29823"/>
                  </a:lnTo>
                  <a:lnTo>
                    <a:pt x="189168" y="33550"/>
                  </a:lnTo>
                  <a:lnTo>
                    <a:pt x="186201" y="35414"/>
                  </a:lnTo>
                  <a:lnTo>
                    <a:pt x="180266" y="36346"/>
                  </a:lnTo>
                  <a:lnTo>
                    <a:pt x="180266" y="39142"/>
                  </a:lnTo>
                  <a:lnTo>
                    <a:pt x="182492" y="40074"/>
                  </a:lnTo>
                  <a:lnTo>
                    <a:pt x="188426" y="40074"/>
                  </a:lnTo>
                  <a:lnTo>
                    <a:pt x="192135" y="41938"/>
                  </a:lnTo>
                  <a:lnTo>
                    <a:pt x="192877" y="45666"/>
                  </a:lnTo>
                  <a:lnTo>
                    <a:pt x="190652" y="49394"/>
                  </a:lnTo>
                  <a:lnTo>
                    <a:pt x="196587" y="49394"/>
                  </a:lnTo>
                  <a:lnTo>
                    <a:pt x="201780" y="46598"/>
                  </a:lnTo>
                  <a:lnTo>
                    <a:pt x="198069" y="41938"/>
                  </a:lnTo>
                  <a:lnTo>
                    <a:pt x="198069" y="41938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7" name="pl1428">
              <a:extLst>
                <a:ext uri="{FF2B5EF4-FFF2-40B4-BE49-F238E27FC236}">
                  <a16:creationId xmlns:a16="http://schemas.microsoft.com/office/drawing/2014/main" id="{8A745ABE-C2FD-4648-AC54-F2C8E92E921C}"/>
                </a:ext>
              </a:extLst>
            </p:cNvPr>
            <p:cNvSpPr/>
            <p:nvPr/>
          </p:nvSpPr>
          <p:spPr>
            <a:xfrm>
              <a:off x="7154696" y="3542353"/>
              <a:ext cx="45993" cy="123952"/>
            </a:xfrm>
            <a:custGeom>
              <a:avLst/>
              <a:gdLst/>
              <a:ahLst/>
              <a:cxnLst/>
              <a:rect l="0" t="0" r="0" b="0"/>
              <a:pathLst>
                <a:path w="45993" h="123952">
                  <a:moveTo>
                    <a:pt x="0" y="0"/>
                  </a:moveTo>
                  <a:lnTo>
                    <a:pt x="4451" y="0"/>
                  </a:lnTo>
                  <a:lnTo>
                    <a:pt x="6676" y="7455"/>
                  </a:lnTo>
                  <a:lnTo>
                    <a:pt x="8902" y="16775"/>
                  </a:lnTo>
                  <a:lnTo>
                    <a:pt x="10385" y="27027"/>
                  </a:lnTo>
                  <a:lnTo>
                    <a:pt x="14836" y="42870"/>
                  </a:lnTo>
                  <a:lnTo>
                    <a:pt x="19287" y="56850"/>
                  </a:lnTo>
                  <a:lnTo>
                    <a:pt x="21513" y="65237"/>
                  </a:lnTo>
                  <a:lnTo>
                    <a:pt x="24479" y="70829"/>
                  </a:lnTo>
                  <a:lnTo>
                    <a:pt x="27448" y="80149"/>
                  </a:lnTo>
                  <a:lnTo>
                    <a:pt x="31156" y="86673"/>
                  </a:lnTo>
                  <a:lnTo>
                    <a:pt x="39316" y="98788"/>
                  </a:lnTo>
                  <a:lnTo>
                    <a:pt x="40800" y="105312"/>
                  </a:lnTo>
                  <a:lnTo>
                    <a:pt x="42284" y="109972"/>
                  </a:lnTo>
                  <a:lnTo>
                    <a:pt x="44509" y="114632"/>
                  </a:lnTo>
                  <a:lnTo>
                    <a:pt x="45993" y="119292"/>
                  </a:lnTo>
                  <a:lnTo>
                    <a:pt x="45993" y="122088"/>
                  </a:lnTo>
                  <a:lnTo>
                    <a:pt x="44509" y="123952"/>
                  </a:lnTo>
                  <a:lnTo>
                    <a:pt x="43026" y="123020"/>
                  </a:lnTo>
                  <a:lnTo>
                    <a:pt x="41542" y="122088"/>
                  </a:lnTo>
                  <a:lnTo>
                    <a:pt x="39316" y="115564"/>
                  </a:lnTo>
                  <a:lnTo>
                    <a:pt x="38576" y="111836"/>
                  </a:lnTo>
                  <a:lnTo>
                    <a:pt x="37091" y="108108"/>
                  </a:lnTo>
                  <a:lnTo>
                    <a:pt x="33383" y="100652"/>
                  </a:lnTo>
                  <a:lnTo>
                    <a:pt x="29672" y="95061"/>
                  </a:lnTo>
                  <a:lnTo>
                    <a:pt x="26706" y="91333"/>
                  </a:lnTo>
                  <a:lnTo>
                    <a:pt x="26706" y="86673"/>
                  </a:lnTo>
                  <a:lnTo>
                    <a:pt x="25221" y="85741"/>
                  </a:lnTo>
                  <a:lnTo>
                    <a:pt x="18545" y="82013"/>
                  </a:lnTo>
                  <a:lnTo>
                    <a:pt x="16320" y="72693"/>
                  </a:lnTo>
                  <a:lnTo>
                    <a:pt x="16320" y="63374"/>
                  </a:lnTo>
                  <a:lnTo>
                    <a:pt x="9644" y="44734"/>
                  </a:lnTo>
                  <a:lnTo>
                    <a:pt x="6676" y="28891"/>
                  </a:lnTo>
                  <a:lnTo>
                    <a:pt x="4451" y="22367"/>
                  </a:lnTo>
                  <a:lnTo>
                    <a:pt x="3709" y="14911"/>
                  </a:lnTo>
                  <a:lnTo>
                    <a:pt x="1483" y="9319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8" name="pl1429">
              <a:extLst>
                <a:ext uri="{FF2B5EF4-FFF2-40B4-BE49-F238E27FC236}">
                  <a16:creationId xmlns:a16="http://schemas.microsoft.com/office/drawing/2014/main" id="{BB59C470-BCE5-D74C-B2D5-EA6F424BB394}"/>
                </a:ext>
              </a:extLst>
            </p:cNvPr>
            <p:cNvSpPr/>
            <p:nvPr/>
          </p:nvSpPr>
          <p:spPr>
            <a:xfrm>
              <a:off x="6063459" y="3535829"/>
              <a:ext cx="1115716" cy="444551"/>
            </a:xfrm>
            <a:custGeom>
              <a:avLst/>
              <a:gdLst/>
              <a:ahLst/>
              <a:cxnLst/>
              <a:rect l="0" t="0" r="0" b="0"/>
              <a:pathLst>
                <a:path w="1115716" h="444551">
                  <a:moveTo>
                    <a:pt x="746284" y="443619"/>
                  </a:moveTo>
                  <a:lnTo>
                    <a:pt x="735899" y="430572"/>
                  </a:lnTo>
                  <a:lnTo>
                    <a:pt x="681744" y="372789"/>
                  </a:lnTo>
                  <a:lnTo>
                    <a:pt x="631300" y="322462"/>
                  </a:lnTo>
                  <a:lnTo>
                    <a:pt x="631300" y="321530"/>
                  </a:lnTo>
                  <a:lnTo>
                    <a:pt x="601627" y="291707"/>
                  </a:lnTo>
                  <a:lnTo>
                    <a:pt x="599400" y="290775"/>
                  </a:lnTo>
                  <a:lnTo>
                    <a:pt x="571211" y="290775"/>
                  </a:lnTo>
                  <a:lnTo>
                    <a:pt x="517798" y="289843"/>
                  </a:lnTo>
                  <a:lnTo>
                    <a:pt x="489610" y="289843"/>
                  </a:lnTo>
                  <a:lnTo>
                    <a:pt x="458453" y="288911"/>
                  </a:lnTo>
                  <a:lnTo>
                    <a:pt x="459193" y="271203"/>
                  </a:lnTo>
                  <a:lnTo>
                    <a:pt x="448067" y="255360"/>
                  </a:lnTo>
                  <a:lnTo>
                    <a:pt x="442132" y="246041"/>
                  </a:lnTo>
                  <a:lnTo>
                    <a:pt x="437681" y="240448"/>
                  </a:lnTo>
                  <a:lnTo>
                    <a:pt x="425070" y="249769"/>
                  </a:lnTo>
                  <a:lnTo>
                    <a:pt x="422844" y="246041"/>
                  </a:lnTo>
                  <a:lnTo>
                    <a:pt x="422844" y="243244"/>
                  </a:lnTo>
                  <a:lnTo>
                    <a:pt x="424328" y="241380"/>
                  </a:lnTo>
                  <a:lnTo>
                    <a:pt x="426554" y="237652"/>
                  </a:lnTo>
                  <a:lnTo>
                    <a:pt x="427295" y="232993"/>
                  </a:lnTo>
                  <a:lnTo>
                    <a:pt x="387978" y="231129"/>
                  </a:lnTo>
                  <a:lnTo>
                    <a:pt x="382785" y="231129"/>
                  </a:lnTo>
                  <a:lnTo>
                    <a:pt x="330115" y="228333"/>
                  </a:lnTo>
                  <a:lnTo>
                    <a:pt x="317504" y="228333"/>
                  </a:lnTo>
                  <a:lnTo>
                    <a:pt x="302668" y="227401"/>
                  </a:lnTo>
                  <a:lnTo>
                    <a:pt x="272253" y="227401"/>
                  </a:lnTo>
                  <a:lnTo>
                    <a:pt x="264834" y="227401"/>
                  </a:lnTo>
                  <a:lnTo>
                    <a:pt x="259641" y="228333"/>
                  </a:lnTo>
                  <a:lnTo>
                    <a:pt x="253706" y="227401"/>
                  </a:lnTo>
                  <a:lnTo>
                    <a:pt x="251480" y="227401"/>
                  </a:lnTo>
                  <a:lnTo>
                    <a:pt x="248514" y="225537"/>
                  </a:lnTo>
                  <a:lnTo>
                    <a:pt x="247771" y="225537"/>
                  </a:lnTo>
                  <a:lnTo>
                    <a:pt x="243321" y="231129"/>
                  </a:lnTo>
                  <a:lnTo>
                    <a:pt x="238870" y="229265"/>
                  </a:lnTo>
                  <a:lnTo>
                    <a:pt x="235902" y="231129"/>
                  </a:lnTo>
                  <a:lnTo>
                    <a:pt x="224033" y="236720"/>
                  </a:lnTo>
                  <a:lnTo>
                    <a:pt x="217356" y="238585"/>
                  </a:lnTo>
                  <a:lnTo>
                    <a:pt x="213648" y="238585"/>
                  </a:lnTo>
                  <a:lnTo>
                    <a:pt x="210680" y="237652"/>
                  </a:lnTo>
                  <a:lnTo>
                    <a:pt x="209938" y="240448"/>
                  </a:lnTo>
                  <a:lnTo>
                    <a:pt x="209938" y="243244"/>
                  </a:lnTo>
                  <a:lnTo>
                    <a:pt x="203261" y="246972"/>
                  </a:lnTo>
                  <a:lnTo>
                    <a:pt x="201036" y="247904"/>
                  </a:lnTo>
                  <a:lnTo>
                    <a:pt x="198810" y="246041"/>
                  </a:lnTo>
                  <a:lnTo>
                    <a:pt x="196586" y="246041"/>
                  </a:lnTo>
                  <a:lnTo>
                    <a:pt x="188424" y="248836"/>
                  </a:lnTo>
                  <a:lnTo>
                    <a:pt x="172847" y="255360"/>
                  </a:lnTo>
                  <a:lnTo>
                    <a:pt x="170621" y="256292"/>
                  </a:lnTo>
                  <a:lnTo>
                    <a:pt x="157268" y="260952"/>
                  </a:lnTo>
                  <a:lnTo>
                    <a:pt x="153559" y="260019"/>
                  </a:lnTo>
                  <a:lnTo>
                    <a:pt x="104598" y="260952"/>
                  </a:lnTo>
                  <a:lnTo>
                    <a:pt x="95696" y="260952"/>
                  </a:lnTo>
                  <a:lnTo>
                    <a:pt x="48219" y="262816"/>
                  </a:lnTo>
                  <a:lnTo>
                    <a:pt x="39316" y="262816"/>
                  </a:lnTo>
                  <a:lnTo>
                    <a:pt x="22996" y="262816"/>
                  </a:lnTo>
                  <a:lnTo>
                    <a:pt x="0" y="260952"/>
                  </a:lnTo>
                  <a:lnTo>
                    <a:pt x="0" y="260019"/>
                  </a:lnTo>
                  <a:lnTo>
                    <a:pt x="3709" y="223673"/>
                  </a:lnTo>
                  <a:lnTo>
                    <a:pt x="4451" y="220877"/>
                  </a:lnTo>
                  <a:lnTo>
                    <a:pt x="10385" y="216217"/>
                  </a:lnTo>
                  <a:lnTo>
                    <a:pt x="13352" y="218081"/>
                  </a:lnTo>
                  <a:lnTo>
                    <a:pt x="14836" y="219945"/>
                  </a:lnTo>
                  <a:lnTo>
                    <a:pt x="19287" y="220877"/>
                  </a:lnTo>
                  <a:lnTo>
                    <a:pt x="25221" y="219945"/>
                  </a:lnTo>
                  <a:lnTo>
                    <a:pt x="29672" y="218081"/>
                  </a:lnTo>
                  <a:lnTo>
                    <a:pt x="34865" y="213421"/>
                  </a:lnTo>
                  <a:lnTo>
                    <a:pt x="38575" y="211557"/>
                  </a:lnTo>
                  <a:lnTo>
                    <a:pt x="39316" y="208761"/>
                  </a:lnTo>
                  <a:lnTo>
                    <a:pt x="38575" y="205033"/>
                  </a:lnTo>
                  <a:lnTo>
                    <a:pt x="40058" y="202238"/>
                  </a:lnTo>
                  <a:lnTo>
                    <a:pt x="40058" y="199442"/>
                  </a:lnTo>
                  <a:lnTo>
                    <a:pt x="40058" y="192918"/>
                  </a:lnTo>
                  <a:lnTo>
                    <a:pt x="43767" y="190122"/>
                  </a:lnTo>
                  <a:lnTo>
                    <a:pt x="48219" y="184530"/>
                  </a:lnTo>
                  <a:lnTo>
                    <a:pt x="54895" y="178938"/>
                  </a:lnTo>
                  <a:lnTo>
                    <a:pt x="62314" y="173346"/>
                  </a:lnTo>
                  <a:lnTo>
                    <a:pt x="68990" y="171482"/>
                  </a:lnTo>
                  <a:lnTo>
                    <a:pt x="75666" y="167754"/>
                  </a:lnTo>
                  <a:lnTo>
                    <a:pt x="83084" y="165891"/>
                  </a:lnTo>
                  <a:lnTo>
                    <a:pt x="86052" y="165891"/>
                  </a:lnTo>
                  <a:lnTo>
                    <a:pt x="94212" y="166822"/>
                  </a:lnTo>
                  <a:lnTo>
                    <a:pt x="104598" y="168687"/>
                  </a:lnTo>
                  <a:lnTo>
                    <a:pt x="107565" y="166822"/>
                  </a:lnTo>
                  <a:lnTo>
                    <a:pt x="112757" y="162163"/>
                  </a:lnTo>
                  <a:lnTo>
                    <a:pt x="115726" y="158435"/>
                  </a:lnTo>
                  <a:lnTo>
                    <a:pt x="119435" y="157503"/>
                  </a:lnTo>
                  <a:lnTo>
                    <a:pt x="123143" y="154707"/>
                  </a:lnTo>
                  <a:lnTo>
                    <a:pt x="125370" y="152843"/>
                  </a:lnTo>
                  <a:lnTo>
                    <a:pt x="129078" y="150979"/>
                  </a:lnTo>
                  <a:lnTo>
                    <a:pt x="132788" y="150979"/>
                  </a:lnTo>
                  <a:lnTo>
                    <a:pt x="135013" y="149115"/>
                  </a:lnTo>
                  <a:lnTo>
                    <a:pt x="137981" y="145387"/>
                  </a:lnTo>
                  <a:lnTo>
                    <a:pt x="142431" y="141659"/>
                  </a:lnTo>
                  <a:lnTo>
                    <a:pt x="149849" y="137931"/>
                  </a:lnTo>
                  <a:lnTo>
                    <a:pt x="157268" y="134203"/>
                  </a:lnTo>
                  <a:lnTo>
                    <a:pt x="163945" y="131407"/>
                  </a:lnTo>
                  <a:lnTo>
                    <a:pt x="168396" y="131407"/>
                  </a:lnTo>
                  <a:lnTo>
                    <a:pt x="171362" y="131407"/>
                  </a:lnTo>
                  <a:lnTo>
                    <a:pt x="175814" y="128612"/>
                  </a:lnTo>
                  <a:lnTo>
                    <a:pt x="178781" y="126748"/>
                  </a:lnTo>
                  <a:lnTo>
                    <a:pt x="182490" y="120224"/>
                  </a:lnTo>
                  <a:lnTo>
                    <a:pt x="184716" y="117428"/>
                  </a:lnTo>
                  <a:lnTo>
                    <a:pt x="182490" y="114632"/>
                  </a:lnTo>
                  <a:lnTo>
                    <a:pt x="181749" y="109040"/>
                  </a:lnTo>
                  <a:lnTo>
                    <a:pt x="185458" y="107176"/>
                  </a:lnTo>
                  <a:lnTo>
                    <a:pt x="188424" y="105312"/>
                  </a:lnTo>
                  <a:lnTo>
                    <a:pt x="193617" y="108108"/>
                  </a:lnTo>
                  <a:lnTo>
                    <a:pt x="196586" y="106244"/>
                  </a:lnTo>
                  <a:lnTo>
                    <a:pt x="198810" y="103448"/>
                  </a:lnTo>
                  <a:lnTo>
                    <a:pt x="198810" y="99720"/>
                  </a:lnTo>
                  <a:lnTo>
                    <a:pt x="203261" y="95993"/>
                  </a:lnTo>
                  <a:lnTo>
                    <a:pt x="215131" y="86673"/>
                  </a:lnTo>
                  <a:lnTo>
                    <a:pt x="218098" y="86673"/>
                  </a:lnTo>
                  <a:lnTo>
                    <a:pt x="221808" y="91333"/>
                  </a:lnTo>
                  <a:lnTo>
                    <a:pt x="220324" y="95993"/>
                  </a:lnTo>
                  <a:lnTo>
                    <a:pt x="220324" y="99720"/>
                  </a:lnTo>
                  <a:lnTo>
                    <a:pt x="221808" y="101584"/>
                  </a:lnTo>
                  <a:lnTo>
                    <a:pt x="225517" y="102517"/>
                  </a:lnTo>
                  <a:lnTo>
                    <a:pt x="229967" y="102517"/>
                  </a:lnTo>
                  <a:lnTo>
                    <a:pt x="235160" y="100652"/>
                  </a:lnTo>
                  <a:lnTo>
                    <a:pt x="238128" y="97856"/>
                  </a:lnTo>
                  <a:lnTo>
                    <a:pt x="243321" y="94129"/>
                  </a:lnTo>
                  <a:lnTo>
                    <a:pt x="247771" y="89469"/>
                  </a:lnTo>
                  <a:lnTo>
                    <a:pt x="248514" y="86673"/>
                  </a:lnTo>
                  <a:lnTo>
                    <a:pt x="250740" y="82945"/>
                  </a:lnTo>
                  <a:lnTo>
                    <a:pt x="255932" y="78285"/>
                  </a:lnTo>
                  <a:lnTo>
                    <a:pt x="259641" y="77353"/>
                  </a:lnTo>
                  <a:lnTo>
                    <a:pt x="264834" y="77353"/>
                  </a:lnTo>
                  <a:lnTo>
                    <a:pt x="267801" y="77353"/>
                  </a:lnTo>
                  <a:lnTo>
                    <a:pt x="272253" y="74557"/>
                  </a:lnTo>
                  <a:lnTo>
                    <a:pt x="278187" y="73625"/>
                  </a:lnTo>
                  <a:lnTo>
                    <a:pt x="281154" y="75489"/>
                  </a:lnTo>
                  <a:lnTo>
                    <a:pt x="283380" y="78285"/>
                  </a:lnTo>
                  <a:lnTo>
                    <a:pt x="285605" y="79217"/>
                  </a:lnTo>
                  <a:lnTo>
                    <a:pt x="290056" y="80149"/>
                  </a:lnTo>
                  <a:lnTo>
                    <a:pt x="294507" y="77353"/>
                  </a:lnTo>
                  <a:lnTo>
                    <a:pt x="298959" y="74557"/>
                  </a:lnTo>
                  <a:lnTo>
                    <a:pt x="303410" y="62442"/>
                  </a:lnTo>
                  <a:lnTo>
                    <a:pt x="309344" y="54986"/>
                  </a:lnTo>
                  <a:lnTo>
                    <a:pt x="310085" y="54054"/>
                  </a:lnTo>
                  <a:lnTo>
                    <a:pt x="317504" y="43802"/>
                  </a:lnTo>
                  <a:lnTo>
                    <a:pt x="322697" y="40074"/>
                  </a:lnTo>
                  <a:lnTo>
                    <a:pt x="326406" y="40074"/>
                  </a:lnTo>
                  <a:lnTo>
                    <a:pt x="332341" y="41006"/>
                  </a:lnTo>
                  <a:lnTo>
                    <a:pt x="337534" y="41006"/>
                  </a:lnTo>
                  <a:lnTo>
                    <a:pt x="337534" y="37278"/>
                  </a:lnTo>
                  <a:lnTo>
                    <a:pt x="336792" y="34482"/>
                  </a:lnTo>
                  <a:lnTo>
                    <a:pt x="333824" y="30755"/>
                  </a:lnTo>
                  <a:lnTo>
                    <a:pt x="336792" y="25163"/>
                  </a:lnTo>
                  <a:lnTo>
                    <a:pt x="339759" y="19571"/>
                  </a:lnTo>
                  <a:lnTo>
                    <a:pt x="339017" y="14911"/>
                  </a:lnTo>
                  <a:lnTo>
                    <a:pt x="338275" y="11183"/>
                  </a:lnTo>
                  <a:lnTo>
                    <a:pt x="339017" y="6523"/>
                  </a:lnTo>
                  <a:lnTo>
                    <a:pt x="342727" y="1863"/>
                  </a:lnTo>
                  <a:lnTo>
                    <a:pt x="346436" y="0"/>
                  </a:lnTo>
                  <a:lnTo>
                    <a:pt x="382785" y="2795"/>
                  </a:lnTo>
                  <a:lnTo>
                    <a:pt x="445099" y="5591"/>
                  </a:lnTo>
                  <a:lnTo>
                    <a:pt x="451776" y="5591"/>
                  </a:lnTo>
                  <a:lnTo>
                    <a:pt x="482191" y="5591"/>
                  </a:lnTo>
                  <a:lnTo>
                    <a:pt x="502220" y="6523"/>
                  </a:lnTo>
                  <a:lnTo>
                    <a:pt x="547472" y="7455"/>
                  </a:lnTo>
                  <a:lnTo>
                    <a:pt x="555632" y="7455"/>
                  </a:lnTo>
                  <a:lnTo>
                    <a:pt x="597176" y="7455"/>
                  </a:lnTo>
                  <a:lnTo>
                    <a:pt x="626107" y="8387"/>
                  </a:lnTo>
                  <a:lnTo>
                    <a:pt x="660974" y="8387"/>
                  </a:lnTo>
                  <a:lnTo>
                    <a:pt x="672842" y="9319"/>
                  </a:lnTo>
                  <a:lnTo>
                    <a:pt x="715126" y="9319"/>
                  </a:lnTo>
                  <a:lnTo>
                    <a:pt x="726254" y="8387"/>
                  </a:lnTo>
                  <a:lnTo>
                    <a:pt x="761121" y="9319"/>
                  </a:lnTo>
                  <a:lnTo>
                    <a:pt x="777441" y="9319"/>
                  </a:lnTo>
                  <a:lnTo>
                    <a:pt x="813049" y="9319"/>
                  </a:lnTo>
                  <a:lnTo>
                    <a:pt x="832336" y="9319"/>
                  </a:lnTo>
                  <a:lnTo>
                    <a:pt x="849399" y="8387"/>
                  </a:lnTo>
                  <a:lnTo>
                    <a:pt x="904294" y="8387"/>
                  </a:lnTo>
                  <a:lnTo>
                    <a:pt x="928032" y="8387"/>
                  </a:lnTo>
                  <a:lnTo>
                    <a:pt x="958449" y="7455"/>
                  </a:lnTo>
                  <a:lnTo>
                    <a:pt x="1008893" y="7455"/>
                  </a:lnTo>
                  <a:lnTo>
                    <a:pt x="1014085" y="7455"/>
                  </a:lnTo>
                  <a:lnTo>
                    <a:pt x="1033373" y="7455"/>
                  </a:lnTo>
                  <a:lnTo>
                    <a:pt x="1063046" y="6523"/>
                  </a:lnTo>
                  <a:lnTo>
                    <a:pt x="1071208" y="6523"/>
                  </a:lnTo>
                  <a:lnTo>
                    <a:pt x="1071948" y="8387"/>
                  </a:lnTo>
                  <a:lnTo>
                    <a:pt x="1073432" y="11183"/>
                  </a:lnTo>
                  <a:lnTo>
                    <a:pt x="1071948" y="12115"/>
                  </a:lnTo>
                  <a:lnTo>
                    <a:pt x="1069723" y="11183"/>
                  </a:lnTo>
                  <a:lnTo>
                    <a:pt x="1067497" y="12115"/>
                  </a:lnTo>
                  <a:lnTo>
                    <a:pt x="1066756" y="13979"/>
                  </a:lnTo>
                  <a:lnTo>
                    <a:pt x="1067497" y="15843"/>
                  </a:lnTo>
                  <a:lnTo>
                    <a:pt x="1069723" y="16775"/>
                  </a:lnTo>
                  <a:lnTo>
                    <a:pt x="1071208" y="17707"/>
                  </a:lnTo>
                  <a:lnTo>
                    <a:pt x="1074174" y="17707"/>
                  </a:lnTo>
                  <a:lnTo>
                    <a:pt x="1074916" y="21435"/>
                  </a:lnTo>
                  <a:lnTo>
                    <a:pt x="1076401" y="23299"/>
                  </a:lnTo>
                  <a:lnTo>
                    <a:pt x="1079367" y="24231"/>
                  </a:lnTo>
                  <a:lnTo>
                    <a:pt x="1081592" y="26095"/>
                  </a:lnTo>
                  <a:lnTo>
                    <a:pt x="1079367" y="28891"/>
                  </a:lnTo>
                  <a:lnTo>
                    <a:pt x="1080109" y="32618"/>
                  </a:lnTo>
                  <a:lnTo>
                    <a:pt x="1082335" y="33550"/>
                  </a:lnTo>
                  <a:lnTo>
                    <a:pt x="1085302" y="30755"/>
                  </a:lnTo>
                  <a:lnTo>
                    <a:pt x="1086044" y="28891"/>
                  </a:lnTo>
                  <a:lnTo>
                    <a:pt x="1087527" y="28891"/>
                  </a:lnTo>
                  <a:lnTo>
                    <a:pt x="1089753" y="31687"/>
                  </a:lnTo>
                  <a:lnTo>
                    <a:pt x="1089753" y="35414"/>
                  </a:lnTo>
                  <a:lnTo>
                    <a:pt x="1091236" y="44734"/>
                  </a:lnTo>
                  <a:lnTo>
                    <a:pt x="1092720" y="53122"/>
                  </a:lnTo>
                  <a:lnTo>
                    <a:pt x="1097171" y="60578"/>
                  </a:lnTo>
                  <a:lnTo>
                    <a:pt x="1100139" y="63374"/>
                  </a:lnTo>
                  <a:lnTo>
                    <a:pt x="1098654" y="66169"/>
                  </a:lnTo>
                  <a:lnTo>
                    <a:pt x="1100139" y="71761"/>
                  </a:lnTo>
                  <a:lnTo>
                    <a:pt x="1100139" y="75489"/>
                  </a:lnTo>
                  <a:lnTo>
                    <a:pt x="1102364" y="79217"/>
                  </a:lnTo>
                  <a:lnTo>
                    <a:pt x="1103106" y="81081"/>
                  </a:lnTo>
                  <a:lnTo>
                    <a:pt x="1102364" y="82945"/>
                  </a:lnTo>
                  <a:lnTo>
                    <a:pt x="1097913" y="81081"/>
                  </a:lnTo>
                  <a:lnTo>
                    <a:pt x="1095688" y="75489"/>
                  </a:lnTo>
                  <a:lnTo>
                    <a:pt x="1093462" y="68966"/>
                  </a:lnTo>
                  <a:lnTo>
                    <a:pt x="1091236" y="66169"/>
                  </a:lnTo>
                  <a:lnTo>
                    <a:pt x="1089011" y="64306"/>
                  </a:lnTo>
                  <a:lnTo>
                    <a:pt x="1089753" y="59646"/>
                  </a:lnTo>
                  <a:lnTo>
                    <a:pt x="1085302" y="56850"/>
                  </a:lnTo>
                  <a:lnTo>
                    <a:pt x="1084560" y="50326"/>
                  </a:lnTo>
                  <a:lnTo>
                    <a:pt x="1082335" y="49394"/>
                  </a:lnTo>
                  <a:lnTo>
                    <a:pt x="1079367" y="49394"/>
                  </a:lnTo>
                  <a:lnTo>
                    <a:pt x="1079367" y="53122"/>
                  </a:lnTo>
                  <a:lnTo>
                    <a:pt x="1081592" y="55918"/>
                  </a:lnTo>
                  <a:lnTo>
                    <a:pt x="1081592" y="58714"/>
                  </a:lnTo>
                  <a:lnTo>
                    <a:pt x="1080109" y="62442"/>
                  </a:lnTo>
                  <a:lnTo>
                    <a:pt x="1082335" y="65238"/>
                  </a:lnTo>
                  <a:lnTo>
                    <a:pt x="1085302" y="68033"/>
                  </a:lnTo>
                  <a:lnTo>
                    <a:pt x="1086044" y="68966"/>
                  </a:lnTo>
                  <a:lnTo>
                    <a:pt x="1085302" y="69897"/>
                  </a:lnTo>
                  <a:lnTo>
                    <a:pt x="1079367" y="68033"/>
                  </a:lnTo>
                  <a:lnTo>
                    <a:pt x="1070466" y="58714"/>
                  </a:lnTo>
                  <a:lnTo>
                    <a:pt x="1066015" y="56850"/>
                  </a:lnTo>
                  <a:lnTo>
                    <a:pt x="1063788" y="53122"/>
                  </a:lnTo>
                  <a:lnTo>
                    <a:pt x="1060822" y="49394"/>
                  </a:lnTo>
                  <a:lnTo>
                    <a:pt x="1056370" y="49394"/>
                  </a:lnTo>
                  <a:lnTo>
                    <a:pt x="1055629" y="49394"/>
                  </a:lnTo>
                  <a:lnTo>
                    <a:pt x="1053403" y="51258"/>
                  </a:lnTo>
                  <a:lnTo>
                    <a:pt x="1055629" y="53122"/>
                  </a:lnTo>
                  <a:lnTo>
                    <a:pt x="1058596" y="55918"/>
                  </a:lnTo>
                  <a:lnTo>
                    <a:pt x="1060822" y="58714"/>
                  </a:lnTo>
                  <a:lnTo>
                    <a:pt x="1060080" y="62442"/>
                  </a:lnTo>
                  <a:lnTo>
                    <a:pt x="1066015" y="65238"/>
                  </a:lnTo>
                  <a:lnTo>
                    <a:pt x="1069723" y="68033"/>
                  </a:lnTo>
                  <a:lnTo>
                    <a:pt x="1070466" y="70829"/>
                  </a:lnTo>
                  <a:lnTo>
                    <a:pt x="1069723" y="73625"/>
                  </a:lnTo>
                  <a:lnTo>
                    <a:pt x="1065273" y="73625"/>
                  </a:lnTo>
                  <a:lnTo>
                    <a:pt x="1060080" y="73625"/>
                  </a:lnTo>
                  <a:lnTo>
                    <a:pt x="1058596" y="74557"/>
                  </a:lnTo>
                  <a:lnTo>
                    <a:pt x="1056370" y="77353"/>
                  </a:lnTo>
                  <a:lnTo>
                    <a:pt x="1054887" y="75489"/>
                  </a:lnTo>
                  <a:lnTo>
                    <a:pt x="1049694" y="69897"/>
                  </a:lnTo>
                  <a:lnTo>
                    <a:pt x="1045984" y="65238"/>
                  </a:lnTo>
                  <a:lnTo>
                    <a:pt x="1043017" y="64306"/>
                  </a:lnTo>
                  <a:lnTo>
                    <a:pt x="1041534" y="65238"/>
                  </a:lnTo>
                  <a:lnTo>
                    <a:pt x="1042276" y="68033"/>
                  </a:lnTo>
                  <a:lnTo>
                    <a:pt x="1045242" y="69897"/>
                  </a:lnTo>
                  <a:lnTo>
                    <a:pt x="1045242" y="71761"/>
                  </a:lnTo>
                  <a:lnTo>
                    <a:pt x="1045984" y="75489"/>
                  </a:lnTo>
                  <a:lnTo>
                    <a:pt x="1048210" y="77353"/>
                  </a:lnTo>
                  <a:lnTo>
                    <a:pt x="1048952" y="79217"/>
                  </a:lnTo>
                  <a:lnTo>
                    <a:pt x="1047469" y="80149"/>
                  </a:lnTo>
                  <a:lnTo>
                    <a:pt x="1043759" y="79217"/>
                  </a:lnTo>
                  <a:lnTo>
                    <a:pt x="1034857" y="73625"/>
                  </a:lnTo>
                  <a:lnTo>
                    <a:pt x="1030406" y="70829"/>
                  </a:lnTo>
                  <a:lnTo>
                    <a:pt x="1027439" y="69897"/>
                  </a:lnTo>
                  <a:lnTo>
                    <a:pt x="1025955" y="70829"/>
                  </a:lnTo>
                  <a:lnTo>
                    <a:pt x="1025955" y="74557"/>
                  </a:lnTo>
                  <a:lnTo>
                    <a:pt x="1031148" y="77353"/>
                  </a:lnTo>
                  <a:lnTo>
                    <a:pt x="1033373" y="79217"/>
                  </a:lnTo>
                  <a:lnTo>
                    <a:pt x="1033373" y="81081"/>
                  </a:lnTo>
                  <a:lnTo>
                    <a:pt x="1031890" y="82013"/>
                  </a:lnTo>
                  <a:lnTo>
                    <a:pt x="1028181" y="82945"/>
                  </a:lnTo>
                  <a:lnTo>
                    <a:pt x="1021504" y="82013"/>
                  </a:lnTo>
                  <a:lnTo>
                    <a:pt x="1018537" y="82945"/>
                  </a:lnTo>
                  <a:lnTo>
                    <a:pt x="1020020" y="86673"/>
                  </a:lnTo>
                  <a:lnTo>
                    <a:pt x="1020762" y="88537"/>
                  </a:lnTo>
                  <a:lnTo>
                    <a:pt x="1019278" y="92265"/>
                  </a:lnTo>
                  <a:lnTo>
                    <a:pt x="1015569" y="94129"/>
                  </a:lnTo>
                  <a:lnTo>
                    <a:pt x="1010376" y="95993"/>
                  </a:lnTo>
                  <a:lnTo>
                    <a:pt x="1002958" y="93197"/>
                  </a:lnTo>
                  <a:lnTo>
                    <a:pt x="997765" y="89469"/>
                  </a:lnTo>
                  <a:lnTo>
                    <a:pt x="995540" y="90401"/>
                  </a:lnTo>
                  <a:lnTo>
                    <a:pt x="991830" y="90401"/>
                  </a:lnTo>
                  <a:lnTo>
                    <a:pt x="989606" y="87605"/>
                  </a:lnTo>
                  <a:lnTo>
                    <a:pt x="988864" y="83877"/>
                  </a:lnTo>
                  <a:lnTo>
                    <a:pt x="989606" y="79217"/>
                  </a:lnTo>
                  <a:lnTo>
                    <a:pt x="986637" y="73625"/>
                  </a:lnTo>
                  <a:lnTo>
                    <a:pt x="985896" y="68033"/>
                  </a:lnTo>
                  <a:lnTo>
                    <a:pt x="986637" y="61510"/>
                  </a:lnTo>
                  <a:lnTo>
                    <a:pt x="990347" y="58714"/>
                  </a:lnTo>
                  <a:lnTo>
                    <a:pt x="991830" y="53122"/>
                  </a:lnTo>
                  <a:lnTo>
                    <a:pt x="991830" y="49394"/>
                  </a:lnTo>
                  <a:lnTo>
                    <a:pt x="989606" y="47530"/>
                  </a:lnTo>
                  <a:lnTo>
                    <a:pt x="987379" y="44734"/>
                  </a:lnTo>
                  <a:lnTo>
                    <a:pt x="985154" y="41938"/>
                  </a:lnTo>
                  <a:lnTo>
                    <a:pt x="982929" y="41006"/>
                  </a:lnTo>
                  <a:lnTo>
                    <a:pt x="980703" y="41938"/>
                  </a:lnTo>
                  <a:lnTo>
                    <a:pt x="980703" y="42870"/>
                  </a:lnTo>
                  <a:lnTo>
                    <a:pt x="980703" y="45666"/>
                  </a:lnTo>
                  <a:lnTo>
                    <a:pt x="983671" y="49394"/>
                  </a:lnTo>
                  <a:lnTo>
                    <a:pt x="985154" y="52190"/>
                  </a:lnTo>
                  <a:lnTo>
                    <a:pt x="985896" y="54986"/>
                  </a:lnTo>
                  <a:lnTo>
                    <a:pt x="984413" y="58714"/>
                  </a:lnTo>
                  <a:lnTo>
                    <a:pt x="982929" y="60578"/>
                  </a:lnTo>
                  <a:lnTo>
                    <a:pt x="980703" y="62442"/>
                  </a:lnTo>
                  <a:lnTo>
                    <a:pt x="980703" y="65238"/>
                  </a:lnTo>
                  <a:lnTo>
                    <a:pt x="980703" y="69897"/>
                  </a:lnTo>
                  <a:lnTo>
                    <a:pt x="982187" y="82945"/>
                  </a:lnTo>
                  <a:lnTo>
                    <a:pt x="985154" y="91333"/>
                  </a:lnTo>
                  <a:lnTo>
                    <a:pt x="988122" y="95993"/>
                  </a:lnTo>
                  <a:lnTo>
                    <a:pt x="988864" y="97856"/>
                  </a:lnTo>
                  <a:lnTo>
                    <a:pt x="988122" y="99720"/>
                  </a:lnTo>
                  <a:lnTo>
                    <a:pt x="984413" y="101584"/>
                  </a:lnTo>
                  <a:lnTo>
                    <a:pt x="982929" y="106244"/>
                  </a:lnTo>
                  <a:lnTo>
                    <a:pt x="982929" y="108108"/>
                  </a:lnTo>
                  <a:lnTo>
                    <a:pt x="983671" y="109972"/>
                  </a:lnTo>
                  <a:lnTo>
                    <a:pt x="989606" y="109972"/>
                  </a:lnTo>
                  <a:lnTo>
                    <a:pt x="1005926" y="106244"/>
                  </a:lnTo>
                  <a:lnTo>
                    <a:pt x="1011861" y="106244"/>
                  </a:lnTo>
                  <a:lnTo>
                    <a:pt x="1017053" y="105312"/>
                  </a:lnTo>
                  <a:lnTo>
                    <a:pt x="1020020" y="101584"/>
                  </a:lnTo>
                  <a:lnTo>
                    <a:pt x="1023730" y="100652"/>
                  </a:lnTo>
                  <a:lnTo>
                    <a:pt x="1025955" y="100652"/>
                  </a:lnTo>
                  <a:lnTo>
                    <a:pt x="1027439" y="102517"/>
                  </a:lnTo>
                  <a:lnTo>
                    <a:pt x="1027439" y="105312"/>
                  </a:lnTo>
                  <a:lnTo>
                    <a:pt x="1027439" y="108108"/>
                  </a:lnTo>
                  <a:lnTo>
                    <a:pt x="1028922" y="109040"/>
                  </a:lnTo>
                  <a:lnTo>
                    <a:pt x="1032632" y="109040"/>
                  </a:lnTo>
                  <a:lnTo>
                    <a:pt x="1037083" y="108108"/>
                  </a:lnTo>
                  <a:lnTo>
                    <a:pt x="1038566" y="107176"/>
                  </a:lnTo>
                  <a:lnTo>
                    <a:pt x="1040792" y="103448"/>
                  </a:lnTo>
                  <a:lnTo>
                    <a:pt x="1047469" y="100652"/>
                  </a:lnTo>
                  <a:lnTo>
                    <a:pt x="1058596" y="99720"/>
                  </a:lnTo>
                  <a:lnTo>
                    <a:pt x="1067497" y="99720"/>
                  </a:lnTo>
                  <a:lnTo>
                    <a:pt x="1072690" y="101584"/>
                  </a:lnTo>
                  <a:lnTo>
                    <a:pt x="1074174" y="103448"/>
                  </a:lnTo>
                  <a:lnTo>
                    <a:pt x="1070466" y="106244"/>
                  </a:lnTo>
                  <a:lnTo>
                    <a:pt x="1074916" y="108108"/>
                  </a:lnTo>
                  <a:lnTo>
                    <a:pt x="1073432" y="115564"/>
                  </a:lnTo>
                  <a:lnTo>
                    <a:pt x="1069723" y="116496"/>
                  </a:lnTo>
                  <a:lnTo>
                    <a:pt x="1067497" y="117428"/>
                  </a:lnTo>
                  <a:lnTo>
                    <a:pt x="1067497" y="119292"/>
                  </a:lnTo>
                  <a:lnTo>
                    <a:pt x="1070466" y="121156"/>
                  </a:lnTo>
                  <a:lnTo>
                    <a:pt x="1071208" y="128612"/>
                  </a:lnTo>
                  <a:lnTo>
                    <a:pt x="1071208" y="130475"/>
                  </a:lnTo>
                  <a:lnTo>
                    <a:pt x="1066756" y="131407"/>
                  </a:lnTo>
                  <a:lnTo>
                    <a:pt x="1065273" y="133271"/>
                  </a:lnTo>
                  <a:lnTo>
                    <a:pt x="1065273" y="135135"/>
                  </a:lnTo>
                  <a:lnTo>
                    <a:pt x="1069723" y="136999"/>
                  </a:lnTo>
                  <a:lnTo>
                    <a:pt x="1071208" y="137931"/>
                  </a:lnTo>
                  <a:lnTo>
                    <a:pt x="1070466" y="140727"/>
                  </a:lnTo>
                  <a:lnTo>
                    <a:pt x="1071948" y="146319"/>
                  </a:lnTo>
                  <a:lnTo>
                    <a:pt x="1070466" y="149115"/>
                  </a:lnTo>
                  <a:lnTo>
                    <a:pt x="1063788" y="146319"/>
                  </a:lnTo>
                  <a:lnTo>
                    <a:pt x="1058596" y="145387"/>
                  </a:lnTo>
                  <a:lnTo>
                    <a:pt x="1060080" y="147251"/>
                  </a:lnTo>
                  <a:lnTo>
                    <a:pt x="1063046" y="150047"/>
                  </a:lnTo>
                  <a:lnTo>
                    <a:pt x="1067497" y="152843"/>
                  </a:lnTo>
                  <a:lnTo>
                    <a:pt x="1073432" y="153775"/>
                  </a:lnTo>
                  <a:lnTo>
                    <a:pt x="1074916" y="152843"/>
                  </a:lnTo>
                  <a:lnTo>
                    <a:pt x="1074916" y="150979"/>
                  </a:lnTo>
                  <a:lnTo>
                    <a:pt x="1076401" y="143523"/>
                  </a:lnTo>
                  <a:lnTo>
                    <a:pt x="1079367" y="138863"/>
                  </a:lnTo>
                  <a:lnTo>
                    <a:pt x="1079367" y="132340"/>
                  </a:lnTo>
                  <a:lnTo>
                    <a:pt x="1080851" y="126748"/>
                  </a:lnTo>
                  <a:lnTo>
                    <a:pt x="1080109" y="118360"/>
                  </a:lnTo>
                  <a:lnTo>
                    <a:pt x="1080851" y="115564"/>
                  </a:lnTo>
                  <a:lnTo>
                    <a:pt x="1083076" y="112768"/>
                  </a:lnTo>
                  <a:lnTo>
                    <a:pt x="1086044" y="111836"/>
                  </a:lnTo>
                  <a:lnTo>
                    <a:pt x="1092720" y="112768"/>
                  </a:lnTo>
                  <a:lnTo>
                    <a:pt x="1091978" y="108108"/>
                  </a:lnTo>
                  <a:lnTo>
                    <a:pt x="1093462" y="107176"/>
                  </a:lnTo>
                  <a:lnTo>
                    <a:pt x="1096429" y="106244"/>
                  </a:lnTo>
                  <a:lnTo>
                    <a:pt x="1097171" y="102517"/>
                  </a:lnTo>
                  <a:lnTo>
                    <a:pt x="1107557" y="109972"/>
                  </a:lnTo>
                  <a:lnTo>
                    <a:pt x="1108299" y="115564"/>
                  </a:lnTo>
                  <a:lnTo>
                    <a:pt x="1112008" y="123952"/>
                  </a:lnTo>
                  <a:lnTo>
                    <a:pt x="1114975" y="125816"/>
                  </a:lnTo>
                  <a:lnTo>
                    <a:pt x="1115716" y="127680"/>
                  </a:lnTo>
                  <a:lnTo>
                    <a:pt x="1114975" y="133271"/>
                  </a:lnTo>
                  <a:lnTo>
                    <a:pt x="1112750" y="138863"/>
                  </a:lnTo>
                  <a:lnTo>
                    <a:pt x="1114975" y="145387"/>
                  </a:lnTo>
                  <a:lnTo>
                    <a:pt x="1114975" y="146319"/>
                  </a:lnTo>
                  <a:lnTo>
                    <a:pt x="1110523" y="145387"/>
                  </a:lnTo>
                  <a:lnTo>
                    <a:pt x="1109041" y="145387"/>
                  </a:lnTo>
                  <a:lnTo>
                    <a:pt x="1108299" y="148183"/>
                  </a:lnTo>
                  <a:lnTo>
                    <a:pt x="1111266" y="155639"/>
                  </a:lnTo>
                  <a:lnTo>
                    <a:pt x="1112008" y="158435"/>
                  </a:lnTo>
                  <a:lnTo>
                    <a:pt x="1111266" y="162163"/>
                  </a:lnTo>
                  <a:lnTo>
                    <a:pt x="1103847" y="166822"/>
                  </a:lnTo>
                  <a:lnTo>
                    <a:pt x="1100139" y="167754"/>
                  </a:lnTo>
                  <a:lnTo>
                    <a:pt x="1097913" y="164026"/>
                  </a:lnTo>
                  <a:lnTo>
                    <a:pt x="1094946" y="160299"/>
                  </a:lnTo>
                  <a:lnTo>
                    <a:pt x="1093462" y="162163"/>
                  </a:lnTo>
                  <a:lnTo>
                    <a:pt x="1090495" y="166822"/>
                  </a:lnTo>
                  <a:lnTo>
                    <a:pt x="1089753" y="172415"/>
                  </a:lnTo>
                  <a:lnTo>
                    <a:pt x="1084560" y="172415"/>
                  </a:lnTo>
                  <a:lnTo>
                    <a:pt x="1083076" y="174278"/>
                  </a:lnTo>
                  <a:lnTo>
                    <a:pt x="1081592" y="182666"/>
                  </a:lnTo>
                  <a:lnTo>
                    <a:pt x="1079367" y="184530"/>
                  </a:lnTo>
                  <a:lnTo>
                    <a:pt x="1077141" y="190122"/>
                  </a:lnTo>
                  <a:lnTo>
                    <a:pt x="1074916" y="190122"/>
                  </a:lnTo>
                  <a:lnTo>
                    <a:pt x="1073432" y="187326"/>
                  </a:lnTo>
                  <a:lnTo>
                    <a:pt x="1070466" y="185462"/>
                  </a:lnTo>
                  <a:lnTo>
                    <a:pt x="1069723" y="186394"/>
                  </a:lnTo>
                  <a:lnTo>
                    <a:pt x="1069723" y="191986"/>
                  </a:lnTo>
                  <a:lnTo>
                    <a:pt x="1069723" y="197577"/>
                  </a:lnTo>
                  <a:lnTo>
                    <a:pt x="1067497" y="199442"/>
                  </a:lnTo>
                  <a:lnTo>
                    <a:pt x="1064531" y="199442"/>
                  </a:lnTo>
                  <a:lnTo>
                    <a:pt x="1060822" y="202238"/>
                  </a:lnTo>
                  <a:lnTo>
                    <a:pt x="1058596" y="205033"/>
                  </a:lnTo>
                  <a:lnTo>
                    <a:pt x="1051177" y="203169"/>
                  </a:lnTo>
                  <a:lnTo>
                    <a:pt x="1047469" y="199442"/>
                  </a:lnTo>
                  <a:lnTo>
                    <a:pt x="1044501" y="199442"/>
                  </a:lnTo>
                  <a:lnTo>
                    <a:pt x="1043017" y="203169"/>
                  </a:lnTo>
                  <a:lnTo>
                    <a:pt x="1040049" y="201305"/>
                  </a:lnTo>
                  <a:lnTo>
                    <a:pt x="1036341" y="195714"/>
                  </a:lnTo>
                  <a:lnTo>
                    <a:pt x="1034115" y="193850"/>
                  </a:lnTo>
                  <a:lnTo>
                    <a:pt x="1032632" y="195714"/>
                  </a:lnTo>
                  <a:lnTo>
                    <a:pt x="1032632" y="201305"/>
                  </a:lnTo>
                  <a:lnTo>
                    <a:pt x="1030406" y="202238"/>
                  </a:lnTo>
                  <a:lnTo>
                    <a:pt x="1028922" y="201305"/>
                  </a:lnTo>
                  <a:lnTo>
                    <a:pt x="1026697" y="196645"/>
                  </a:lnTo>
                  <a:lnTo>
                    <a:pt x="1028922" y="190122"/>
                  </a:lnTo>
                  <a:lnTo>
                    <a:pt x="1025955" y="187326"/>
                  </a:lnTo>
                  <a:lnTo>
                    <a:pt x="1025213" y="187326"/>
                  </a:lnTo>
                  <a:lnTo>
                    <a:pt x="1023730" y="191986"/>
                  </a:lnTo>
                  <a:lnTo>
                    <a:pt x="1019278" y="192918"/>
                  </a:lnTo>
                  <a:lnTo>
                    <a:pt x="1016311" y="196645"/>
                  </a:lnTo>
                  <a:lnTo>
                    <a:pt x="1010376" y="196645"/>
                  </a:lnTo>
                  <a:lnTo>
                    <a:pt x="1007410" y="184530"/>
                  </a:lnTo>
                  <a:lnTo>
                    <a:pt x="1006668" y="180802"/>
                  </a:lnTo>
                  <a:lnTo>
                    <a:pt x="1008151" y="178938"/>
                  </a:lnTo>
                  <a:lnTo>
                    <a:pt x="1017053" y="177074"/>
                  </a:lnTo>
                  <a:lnTo>
                    <a:pt x="1017053" y="173346"/>
                  </a:lnTo>
                  <a:lnTo>
                    <a:pt x="1020020" y="169618"/>
                  </a:lnTo>
                  <a:lnTo>
                    <a:pt x="1015569" y="166822"/>
                  </a:lnTo>
                  <a:lnTo>
                    <a:pt x="1013344" y="166822"/>
                  </a:lnTo>
                  <a:lnTo>
                    <a:pt x="1013344" y="168687"/>
                  </a:lnTo>
                  <a:lnTo>
                    <a:pt x="1013344" y="172415"/>
                  </a:lnTo>
                  <a:lnTo>
                    <a:pt x="1011118" y="174278"/>
                  </a:lnTo>
                  <a:lnTo>
                    <a:pt x="1006668" y="172415"/>
                  </a:lnTo>
                  <a:lnTo>
                    <a:pt x="1001475" y="174278"/>
                  </a:lnTo>
                  <a:lnTo>
                    <a:pt x="995540" y="169618"/>
                  </a:lnTo>
                  <a:lnTo>
                    <a:pt x="991830" y="169618"/>
                  </a:lnTo>
                  <a:lnTo>
                    <a:pt x="990347" y="172415"/>
                  </a:lnTo>
                  <a:lnTo>
                    <a:pt x="991830" y="174278"/>
                  </a:lnTo>
                  <a:lnTo>
                    <a:pt x="995540" y="177074"/>
                  </a:lnTo>
                  <a:lnTo>
                    <a:pt x="999991" y="180802"/>
                  </a:lnTo>
                  <a:lnTo>
                    <a:pt x="997765" y="183598"/>
                  </a:lnTo>
                  <a:lnTo>
                    <a:pt x="1000733" y="190122"/>
                  </a:lnTo>
                  <a:lnTo>
                    <a:pt x="999991" y="192918"/>
                  </a:lnTo>
                  <a:lnTo>
                    <a:pt x="997765" y="195714"/>
                  </a:lnTo>
                  <a:lnTo>
                    <a:pt x="995540" y="195714"/>
                  </a:lnTo>
                  <a:lnTo>
                    <a:pt x="990347" y="191054"/>
                  </a:lnTo>
                  <a:lnTo>
                    <a:pt x="988122" y="190122"/>
                  </a:lnTo>
                  <a:lnTo>
                    <a:pt x="985896" y="190122"/>
                  </a:lnTo>
                  <a:lnTo>
                    <a:pt x="980703" y="190122"/>
                  </a:lnTo>
                  <a:lnTo>
                    <a:pt x="974769" y="187326"/>
                  </a:lnTo>
                  <a:lnTo>
                    <a:pt x="974027" y="185462"/>
                  </a:lnTo>
                  <a:lnTo>
                    <a:pt x="974769" y="181734"/>
                  </a:lnTo>
                  <a:lnTo>
                    <a:pt x="973285" y="180802"/>
                  </a:lnTo>
                  <a:lnTo>
                    <a:pt x="971801" y="180802"/>
                  </a:lnTo>
                  <a:lnTo>
                    <a:pt x="968834" y="184530"/>
                  </a:lnTo>
                  <a:lnTo>
                    <a:pt x="967350" y="185462"/>
                  </a:lnTo>
                  <a:lnTo>
                    <a:pt x="965866" y="184530"/>
                  </a:lnTo>
                  <a:lnTo>
                    <a:pt x="948063" y="177074"/>
                  </a:lnTo>
                  <a:lnTo>
                    <a:pt x="945837" y="178006"/>
                  </a:lnTo>
                  <a:lnTo>
                    <a:pt x="945095" y="180802"/>
                  </a:lnTo>
                  <a:lnTo>
                    <a:pt x="945095" y="181734"/>
                  </a:lnTo>
                  <a:lnTo>
                    <a:pt x="951030" y="184530"/>
                  </a:lnTo>
                  <a:lnTo>
                    <a:pt x="951030" y="187326"/>
                  </a:lnTo>
                  <a:lnTo>
                    <a:pt x="951771" y="188258"/>
                  </a:lnTo>
                  <a:lnTo>
                    <a:pt x="956964" y="187326"/>
                  </a:lnTo>
                  <a:lnTo>
                    <a:pt x="959932" y="190122"/>
                  </a:lnTo>
                  <a:lnTo>
                    <a:pt x="962157" y="191986"/>
                  </a:lnTo>
                  <a:lnTo>
                    <a:pt x="965126" y="191986"/>
                  </a:lnTo>
                  <a:lnTo>
                    <a:pt x="968092" y="191986"/>
                  </a:lnTo>
                  <a:lnTo>
                    <a:pt x="971059" y="193850"/>
                  </a:lnTo>
                  <a:lnTo>
                    <a:pt x="971059" y="197577"/>
                  </a:lnTo>
                  <a:lnTo>
                    <a:pt x="971801" y="199442"/>
                  </a:lnTo>
                  <a:lnTo>
                    <a:pt x="975510" y="197577"/>
                  </a:lnTo>
                  <a:lnTo>
                    <a:pt x="979962" y="197577"/>
                  </a:lnTo>
                  <a:lnTo>
                    <a:pt x="980703" y="199442"/>
                  </a:lnTo>
                  <a:lnTo>
                    <a:pt x="980703" y="200373"/>
                  </a:lnTo>
                  <a:lnTo>
                    <a:pt x="978478" y="203169"/>
                  </a:lnTo>
                  <a:lnTo>
                    <a:pt x="978478" y="205033"/>
                  </a:lnTo>
                  <a:lnTo>
                    <a:pt x="980703" y="205966"/>
                  </a:lnTo>
                  <a:lnTo>
                    <a:pt x="988122" y="203169"/>
                  </a:lnTo>
                  <a:lnTo>
                    <a:pt x="991830" y="204101"/>
                  </a:lnTo>
                  <a:lnTo>
                    <a:pt x="993314" y="205033"/>
                  </a:lnTo>
                  <a:lnTo>
                    <a:pt x="993314" y="209694"/>
                  </a:lnTo>
                  <a:lnTo>
                    <a:pt x="995540" y="211557"/>
                  </a:lnTo>
                  <a:lnTo>
                    <a:pt x="996282" y="211557"/>
                  </a:lnTo>
                  <a:lnTo>
                    <a:pt x="998507" y="205966"/>
                  </a:lnTo>
                  <a:lnTo>
                    <a:pt x="1001475" y="205966"/>
                  </a:lnTo>
                  <a:lnTo>
                    <a:pt x="1004441" y="206897"/>
                  </a:lnTo>
                  <a:lnTo>
                    <a:pt x="1007410" y="208761"/>
                  </a:lnTo>
                  <a:lnTo>
                    <a:pt x="1011861" y="208761"/>
                  </a:lnTo>
                  <a:lnTo>
                    <a:pt x="1013344" y="208761"/>
                  </a:lnTo>
                  <a:lnTo>
                    <a:pt x="1015569" y="210625"/>
                  </a:lnTo>
                  <a:lnTo>
                    <a:pt x="1014827" y="214353"/>
                  </a:lnTo>
                  <a:lnTo>
                    <a:pt x="1014085" y="219945"/>
                  </a:lnTo>
                  <a:lnTo>
                    <a:pt x="1012603" y="220877"/>
                  </a:lnTo>
                  <a:lnTo>
                    <a:pt x="1008151" y="219945"/>
                  </a:lnTo>
                  <a:lnTo>
                    <a:pt x="1005926" y="219945"/>
                  </a:lnTo>
                  <a:lnTo>
                    <a:pt x="1010376" y="224605"/>
                  </a:lnTo>
                  <a:lnTo>
                    <a:pt x="1010376" y="227401"/>
                  </a:lnTo>
                  <a:lnTo>
                    <a:pt x="1008893" y="228333"/>
                  </a:lnTo>
                  <a:lnTo>
                    <a:pt x="1002217" y="225537"/>
                  </a:lnTo>
                  <a:lnTo>
                    <a:pt x="999249" y="229265"/>
                  </a:lnTo>
                  <a:lnTo>
                    <a:pt x="995540" y="229265"/>
                  </a:lnTo>
                  <a:lnTo>
                    <a:pt x="994798" y="231129"/>
                  </a:lnTo>
                  <a:lnTo>
                    <a:pt x="995540" y="232993"/>
                  </a:lnTo>
                  <a:lnTo>
                    <a:pt x="999991" y="234857"/>
                  </a:lnTo>
                  <a:lnTo>
                    <a:pt x="1003700" y="233924"/>
                  </a:lnTo>
                  <a:lnTo>
                    <a:pt x="1005926" y="232993"/>
                  </a:lnTo>
                  <a:lnTo>
                    <a:pt x="1008151" y="233924"/>
                  </a:lnTo>
                  <a:lnTo>
                    <a:pt x="1008893" y="236720"/>
                  </a:lnTo>
                  <a:lnTo>
                    <a:pt x="1005183" y="239517"/>
                  </a:lnTo>
                  <a:lnTo>
                    <a:pt x="1004441" y="241380"/>
                  </a:lnTo>
                  <a:lnTo>
                    <a:pt x="1001475" y="243244"/>
                  </a:lnTo>
                  <a:lnTo>
                    <a:pt x="998507" y="245108"/>
                  </a:lnTo>
                  <a:lnTo>
                    <a:pt x="995540" y="251632"/>
                  </a:lnTo>
                  <a:lnTo>
                    <a:pt x="993314" y="252564"/>
                  </a:lnTo>
                  <a:lnTo>
                    <a:pt x="989606" y="252564"/>
                  </a:lnTo>
                  <a:lnTo>
                    <a:pt x="986637" y="255360"/>
                  </a:lnTo>
                  <a:lnTo>
                    <a:pt x="985154" y="259088"/>
                  </a:lnTo>
                  <a:lnTo>
                    <a:pt x="980703" y="259088"/>
                  </a:lnTo>
                  <a:lnTo>
                    <a:pt x="976252" y="262816"/>
                  </a:lnTo>
                  <a:lnTo>
                    <a:pt x="972543" y="262816"/>
                  </a:lnTo>
                  <a:lnTo>
                    <a:pt x="965866" y="256292"/>
                  </a:lnTo>
                  <a:lnTo>
                    <a:pt x="962899" y="255360"/>
                  </a:lnTo>
                  <a:lnTo>
                    <a:pt x="959191" y="253496"/>
                  </a:lnTo>
                  <a:lnTo>
                    <a:pt x="956964" y="247904"/>
                  </a:lnTo>
                  <a:lnTo>
                    <a:pt x="954739" y="246972"/>
                  </a:lnTo>
                  <a:lnTo>
                    <a:pt x="951030" y="246972"/>
                  </a:lnTo>
                  <a:lnTo>
                    <a:pt x="950288" y="244176"/>
                  </a:lnTo>
                  <a:lnTo>
                    <a:pt x="943612" y="237652"/>
                  </a:lnTo>
                  <a:lnTo>
                    <a:pt x="940645" y="233924"/>
                  </a:lnTo>
                  <a:lnTo>
                    <a:pt x="939160" y="233924"/>
                  </a:lnTo>
                  <a:lnTo>
                    <a:pt x="938419" y="236720"/>
                  </a:lnTo>
                  <a:lnTo>
                    <a:pt x="939160" y="240448"/>
                  </a:lnTo>
                  <a:lnTo>
                    <a:pt x="938419" y="242313"/>
                  </a:lnTo>
                  <a:lnTo>
                    <a:pt x="936935" y="244176"/>
                  </a:lnTo>
                  <a:lnTo>
                    <a:pt x="942870" y="247904"/>
                  </a:lnTo>
                  <a:lnTo>
                    <a:pt x="951771" y="257224"/>
                  </a:lnTo>
                  <a:lnTo>
                    <a:pt x="954739" y="261884"/>
                  </a:lnTo>
                  <a:lnTo>
                    <a:pt x="956964" y="265612"/>
                  </a:lnTo>
                  <a:lnTo>
                    <a:pt x="962157" y="266544"/>
                  </a:lnTo>
                  <a:lnTo>
                    <a:pt x="966608" y="270271"/>
                  </a:lnTo>
                  <a:lnTo>
                    <a:pt x="970319" y="270271"/>
                  </a:lnTo>
                  <a:lnTo>
                    <a:pt x="974027" y="271203"/>
                  </a:lnTo>
                  <a:lnTo>
                    <a:pt x="976252" y="273068"/>
                  </a:lnTo>
                  <a:lnTo>
                    <a:pt x="978478" y="274931"/>
                  </a:lnTo>
                  <a:lnTo>
                    <a:pt x="981444" y="273068"/>
                  </a:lnTo>
                  <a:lnTo>
                    <a:pt x="983671" y="270271"/>
                  </a:lnTo>
                  <a:lnTo>
                    <a:pt x="985896" y="267475"/>
                  </a:lnTo>
                  <a:lnTo>
                    <a:pt x="989606" y="266544"/>
                  </a:lnTo>
                  <a:lnTo>
                    <a:pt x="991089" y="266544"/>
                  </a:lnTo>
                  <a:lnTo>
                    <a:pt x="991830" y="270271"/>
                  </a:lnTo>
                  <a:lnTo>
                    <a:pt x="991089" y="274931"/>
                  </a:lnTo>
                  <a:lnTo>
                    <a:pt x="995540" y="274931"/>
                  </a:lnTo>
                  <a:lnTo>
                    <a:pt x="996282" y="271203"/>
                  </a:lnTo>
                  <a:lnTo>
                    <a:pt x="994798" y="266544"/>
                  </a:lnTo>
                  <a:lnTo>
                    <a:pt x="993314" y="265612"/>
                  </a:lnTo>
                  <a:lnTo>
                    <a:pt x="995540" y="262816"/>
                  </a:lnTo>
                  <a:lnTo>
                    <a:pt x="998507" y="262816"/>
                  </a:lnTo>
                  <a:lnTo>
                    <a:pt x="1001475" y="267475"/>
                  </a:lnTo>
                  <a:lnTo>
                    <a:pt x="1002958" y="271203"/>
                  </a:lnTo>
                  <a:lnTo>
                    <a:pt x="1005926" y="272136"/>
                  </a:lnTo>
                  <a:lnTo>
                    <a:pt x="1007410" y="271203"/>
                  </a:lnTo>
                  <a:lnTo>
                    <a:pt x="1006668" y="268408"/>
                  </a:lnTo>
                  <a:lnTo>
                    <a:pt x="1003700" y="263747"/>
                  </a:lnTo>
                  <a:lnTo>
                    <a:pt x="1004441" y="259088"/>
                  </a:lnTo>
                  <a:lnTo>
                    <a:pt x="1008151" y="259088"/>
                  </a:lnTo>
                  <a:lnTo>
                    <a:pt x="1011118" y="260952"/>
                  </a:lnTo>
                  <a:lnTo>
                    <a:pt x="1014827" y="261884"/>
                  </a:lnTo>
                  <a:lnTo>
                    <a:pt x="1014827" y="259088"/>
                  </a:lnTo>
                  <a:lnTo>
                    <a:pt x="1015569" y="255360"/>
                  </a:lnTo>
                  <a:lnTo>
                    <a:pt x="1017796" y="253496"/>
                  </a:lnTo>
                  <a:lnTo>
                    <a:pt x="1017053" y="249769"/>
                  </a:lnTo>
                  <a:lnTo>
                    <a:pt x="1019278" y="248836"/>
                  </a:lnTo>
                  <a:lnTo>
                    <a:pt x="1022246" y="250700"/>
                  </a:lnTo>
                  <a:lnTo>
                    <a:pt x="1022988" y="253496"/>
                  </a:lnTo>
                  <a:lnTo>
                    <a:pt x="1021504" y="257224"/>
                  </a:lnTo>
                  <a:lnTo>
                    <a:pt x="1025213" y="260019"/>
                  </a:lnTo>
                  <a:lnTo>
                    <a:pt x="1023730" y="262816"/>
                  </a:lnTo>
                  <a:lnTo>
                    <a:pt x="1020020" y="265612"/>
                  </a:lnTo>
                  <a:lnTo>
                    <a:pt x="1019278" y="267475"/>
                  </a:lnTo>
                  <a:lnTo>
                    <a:pt x="1020020" y="268408"/>
                  </a:lnTo>
                  <a:lnTo>
                    <a:pt x="1022988" y="267475"/>
                  </a:lnTo>
                  <a:lnTo>
                    <a:pt x="1025955" y="266544"/>
                  </a:lnTo>
                  <a:lnTo>
                    <a:pt x="1026697" y="268408"/>
                  </a:lnTo>
                  <a:lnTo>
                    <a:pt x="1028181" y="269340"/>
                  </a:lnTo>
                  <a:lnTo>
                    <a:pt x="1029664" y="269340"/>
                  </a:lnTo>
                  <a:lnTo>
                    <a:pt x="1029664" y="265612"/>
                  </a:lnTo>
                  <a:lnTo>
                    <a:pt x="1032632" y="262816"/>
                  </a:lnTo>
                  <a:lnTo>
                    <a:pt x="1032632" y="257224"/>
                  </a:lnTo>
                  <a:lnTo>
                    <a:pt x="1035599" y="256292"/>
                  </a:lnTo>
                  <a:lnTo>
                    <a:pt x="1037825" y="259088"/>
                  </a:lnTo>
                  <a:lnTo>
                    <a:pt x="1040792" y="262816"/>
                  </a:lnTo>
                  <a:lnTo>
                    <a:pt x="1040792" y="268408"/>
                  </a:lnTo>
                  <a:lnTo>
                    <a:pt x="1037825" y="269340"/>
                  </a:lnTo>
                  <a:lnTo>
                    <a:pt x="1034857" y="270271"/>
                  </a:lnTo>
                  <a:lnTo>
                    <a:pt x="1035599" y="273068"/>
                  </a:lnTo>
                  <a:lnTo>
                    <a:pt x="1037083" y="274931"/>
                  </a:lnTo>
                  <a:lnTo>
                    <a:pt x="1034115" y="275864"/>
                  </a:lnTo>
                  <a:lnTo>
                    <a:pt x="1030406" y="279592"/>
                  </a:lnTo>
                  <a:lnTo>
                    <a:pt x="1025955" y="279592"/>
                  </a:lnTo>
                  <a:lnTo>
                    <a:pt x="1025213" y="284251"/>
                  </a:lnTo>
                  <a:lnTo>
                    <a:pt x="1025213" y="285183"/>
                  </a:lnTo>
                  <a:lnTo>
                    <a:pt x="1019278" y="287047"/>
                  </a:lnTo>
                  <a:lnTo>
                    <a:pt x="1020020" y="289843"/>
                  </a:lnTo>
                  <a:lnTo>
                    <a:pt x="1020020" y="291707"/>
                  </a:lnTo>
                  <a:lnTo>
                    <a:pt x="1014085" y="295435"/>
                  </a:lnTo>
                  <a:lnTo>
                    <a:pt x="1013344" y="301027"/>
                  </a:lnTo>
                  <a:lnTo>
                    <a:pt x="1011118" y="303822"/>
                  </a:lnTo>
                  <a:lnTo>
                    <a:pt x="1006668" y="304755"/>
                  </a:lnTo>
                  <a:lnTo>
                    <a:pt x="1002217" y="302891"/>
                  </a:lnTo>
                  <a:lnTo>
                    <a:pt x="1002958" y="297299"/>
                  </a:lnTo>
                  <a:lnTo>
                    <a:pt x="1003700" y="294503"/>
                  </a:lnTo>
                  <a:lnTo>
                    <a:pt x="1001475" y="293571"/>
                  </a:lnTo>
                  <a:lnTo>
                    <a:pt x="998507" y="293571"/>
                  </a:lnTo>
                  <a:lnTo>
                    <a:pt x="997024" y="301027"/>
                  </a:lnTo>
                  <a:lnTo>
                    <a:pt x="997024" y="302891"/>
                  </a:lnTo>
                  <a:lnTo>
                    <a:pt x="995540" y="302891"/>
                  </a:lnTo>
                  <a:lnTo>
                    <a:pt x="991089" y="299163"/>
                  </a:lnTo>
                  <a:lnTo>
                    <a:pt x="991830" y="293571"/>
                  </a:lnTo>
                  <a:lnTo>
                    <a:pt x="990347" y="291707"/>
                  </a:lnTo>
                  <a:lnTo>
                    <a:pt x="983671" y="293571"/>
                  </a:lnTo>
                  <a:lnTo>
                    <a:pt x="980703" y="298231"/>
                  </a:lnTo>
                  <a:lnTo>
                    <a:pt x="986637" y="299163"/>
                  </a:lnTo>
                  <a:lnTo>
                    <a:pt x="988122" y="301027"/>
                  </a:lnTo>
                  <a:lnTo>
                    <a:pt x="986637" y="302891"/>
                  </a:lnTo>
                  <a:lnTo>
                    <a:pt x="985154" y="304755"/>
                  </a:lnTo>
                  <a:lnTo>
                    <a:pt x="970319" y="302891"/>
                  </a:lnTo>
                  <a:lnTo>
                    <a:pt x="962157" y="303822"/>
                  </a:lnTo>
                  <a:lnTo>
                    <a:pt x="943612" y="309415"/>
                  </a:lnTo>
                  <a:lnTo>
                    <a:pt x="939160" y="312211"/>
                  </a:lnTo>
                  <a:lnTo>
                    <a:pt x="937677" y="310346"/>
                  </a:lnTo>
                  <a:lnTo>
                    <a:pt x="937677" y="307550"/>
                  </a:lnTo>
                  <a:lnTo>
                    <a:pt x="935452" y="303822"/>
                  </a:lnTo>
                  <a:lnTo>
                    <a:pt x="933967" y="296367"/>
                  </a:lnTo>
                  <a:lnTo>
                    <a:pt x="931743" y="296367"/>
                  </a:lnTo>
                  <a:lnTo>
                    <a:pt x="928775" y="296367"/>
                  </a:lnTo>
                  <a:lnTo>
                    <a:pt x="928775" y="298231"/>
                  </a:lnTo>
                  <a:lnTo>
                    <a:pt x="930259" y="302891"/>
                  </a:lnTo>
                  <a:lnTo>
                    <a:pt x="932484" y="304755"/>
                  </a:lnTo>
                  <a:lnTo>
                    <a:pt x="931743" y="306619"/>
                  </a:lnTo>
                  <a:lnTo>
                    <a:pt x="929517" y="310346"/>
                  </a:lnTo>
                  <a:lnTo>
                    <a:pt x="930259" y="314074"/>
                  </a:lnTo>
                  <a:lnTo>
                    <a:pt x="929517" y="316870"/>
                  </a:lnTo>
                  <a:lnTo>
                    <a:pt x="929517" y="318734"/>
                  </a:lnTo>
                  <a:lnTo>
                    <a:pt x="926550" y="319667"/>
                  </a:lnTo>
                  <a:lnTo>
                    <a:pt x="923582" y="319667"/>
                  </a:lnTo>
                  <a:lnTo>
                    <a:pt x="921357" y="321530"/>
                  </a:lnTo>
                  <a:lnTo>
                    <a:pt x="921357" y="324326"/>
                  </a:lnTo>
                  <a:lnTo>
                    <a:pt x="916906" y="327122"/>
                  </a:lnTo>
                  <a:lnTo>
                    <a:pt x="911714" y="330850"/>
                  </a:lnTo>
                  <a:lnTo>
                    <a:pt x="909487" y="330850"/>
                  </a:lnTo>
                  <a:lnTo>
                    <a:pt x="906521" y="330850"/>
                  </a:lnTo>
                  <a:lnTo>
                    <a:pt x="901327" y="326190"/>
                  </a:lnTo>
                  <a:lnTo>
                    <a:pt x="899844" y="323395"/>
                  </a:lnTo>
                  <a:lnTo>
                    <a:pt x="901327" y="321530"/>
                  </a:lnTo>
                  <a:lnTo>
                    <a:pt x="905779" y="317802"/>
                  </a:lnTo>
                  <a:lnTo>
                    <a:pt x="901327" y="313143"/>
                  </a:lnTo>
                  <a:lnTo>
                    <a:pt x="902811" y="310346"/>
                  </a:lnTo>
                  <a:lnTo>
                    <a:pt x="902069" y="308483"/>
                  </a:lnTo>
                  <a:lnTo>
                    <a:pt x="898359" y="306619"/>
                  </a:lnTo>
                  <a:lnTo>
                    <a:pt x="896134" y="304755"/>
                  </a:lnTo>
                  <a:lnTo>
                    <a:pt x="895393" y="299163"/>
                  </a:lnTo>
                  <a:lnTo>
                    <a:pt x="893167" y="299163"/>
                  </a:lnTo>
                  <a:lnTo>
                    <a:pt x="891683" y="300094"/>
                  </a:lnTo>
                  <a:lnTo>
                    <a:pt x="893167" y="309415"/>
                  </a:lnTo>
                  <a:lnTo>
                    <a:pt x="894651" y="312211"/>
                  </a:lnTo>
                  <a:lnTo>
                    <a:pt x="896134" y="312211"/>
                  </a:lnTo>
                  <a:lnTo>
                    <a:pt x="899101" y="315006"/>
                  </a:lnTo>
                  <a:lnTo>
                    <a:pt x="899101" y="317802"/>
                  </a:lnTo>
                  <a:lnTo>
                    <a:pt x="898359" y="319667"/>
                  </a:lnTo>
                  <a:lnTo>
                    <a:pt x="893909" y="321530"/>
                  </a:lnTo>
                  <a:lnTo>
                    <a:pt x="893167" y="324326"/>
                  </a:lnTo>
                  <a:lnTo>
                    <a:pt x="893167" y="327122"/>
                  </a:lnTo>
                  <a:lnTo>
                    <a:pt x="894651" y="330850"/>
                  </a:lnTo>
                  <a:lnTo>
                    <a:pt x="899844" y="331782"/>
                  </a:lnTo>
                  <a:lnTo>
                    <a:pt x="902069" y="332714"/>
                  </a:lnTo>
                  <a:lnTo>
                    <a:pt x="902811" y="335510"/>
                  </a:lnTo>
                  <a:lnTo>
                    <a:pt x="902069" y="337373"/>
                  </a:lnTo>
                  <a:lnTo>
                    <a:pt x="895393" y="341101"/>
                  </a:lnTo>
                  <a:lnTo>
                    <a:pt x="884265" y="344829"/>
                  </a:lnTo>
                  <a:lnTo>
                    <a:pt x="879814" y="347625"/>
                  </a:lnTo>
                  <a:lnTo>
                    <a:pt x="877589" y="351353"/>
                  </a:lnTo>
                  <a:lnTo>
                    <a:pt x="870170" y="356946"/>
                  </a:lnTo>
                  <a:lnTo>
                    <a:pt x="857559" y="368129"/>
                  </a:lnTo>
                  <a:lnTo>
                    <a:pt x="852366" y="373721"/>
                  </a:lnTo>
                  <a:lnTo>
                    <a:pt x="850882" y="374653"/>
                  </a:lnTo>
                  <a:lnTo>
                    <a:pt x="847916" y="379313"/>
                  </a:lnTo>
                  <a:lnTo>
                    <a:pt x="842722" y="390496"/>
                  </a:lnTo>
                  <a:lnTo>
                    <a:pt x="838271" y="399816"/>
                  </a:lnTo>
                  <a:lnTo>
                    <a:pt x="835304" y="408204"/>
                  </a:lnTo>
                  <a:lnTo>
                    <a:pt x="834562" y="415660"/>
                  </a:lnTo>
                  <a:lnTo>
                    <a:pt x="833078" y="421251"/>
                  </a:lnTo>
                  <a:lnTo>
                    <a:pt x="832336" y="425911"/>
                  </a:lnTo>
                  <a:lnTo>
                    <a:pt x="831595" y="427775"/>
                  </a:lnTo>
                  <a:lnTo>
                    <a:pt x="830853" y="427775"/>
                  </a:lnTo>
                  <a:lnTo>
                    <a:pt x="828627" y="425911"/>
                  </a:lnTo>
                  <a:lnTo>
                    <a:pt x="828627" y="423116"/>
                  </a:lnTo>
                  <a:lnTo>
                    <a:pt x="830853" y="411932"/>
                  </a:lnTo>
                  <a:lnTo>
                    <a:pt x="829370" y="409136"/>
                  </a:lnTo>
                  <a:lnTo>
                    <a:pt x="826402" y="408204"/>
                  </a:lnTo>
                  <a:lnTo>
                    <a:pt x="824919" y="418455"/>
                  </a:lnTo>
                  <a:lnTo>
                    <a:pt x="823435" y="424979"/>
                  </a:lnTo>
                  <a:lnTo>
                    <a:pt x="819726" y="430572"/>
                  </a:lnTo>
                  <a:lnTo>
                    <a:pt x="816015" y="434299"/>
                  </a:lnTo>
                  <a:lnTo>
                    <a:pt x="814533" y="437095"/>
                  </a:lnTo>
                  <a:lnTo>
                    <a:pt x="812307" y="438959"/>
                  </a:lnTo>
                  <a:lnTo>
                    <a:pt x="807856" y="438027"/>
                  </a:lnTo>
                  <a:lnTo>
                    <a:pt x="801921" y="438027"/>
                  </a:lnTo>
                  <a:lnTo>
                    <a:pt x="795245" y="437095"/>
                  </a:lnTo>
                  <a:lnTo>
                    <a:pt x="791536" y="434299"/>
                  </a:lnTo>
                  <a:lnTo>
                    <a:pt x="785601" y="436163"/>
                  </a:lnTo>
                  <a:lnTo>
                    <a:pt x="777441" y="438027"/>
                  </a:lnTo>
                  <a:lnTo>
                    <a:pt x="773731" y="437095"/>
                  </a:lnTo>
                  <a:lnTo>
                    <a:pt x="772990" y="434299"/>
                  </a:lnTo>
                  <a:lnTo>
                    <a:pt x="771507" y="434299"/>
                  </a:lnTo>
                  <a:lnTo>
                    <a:pt x="767797" y="437095"/>
                  </a:lnTo>
                  <a:lnTo>
                    <a:pt x="763345" y="439891"/>
                  </a:lnTo>
                  <a:lnTo>
                    <a:pt x="758152" y="443619"/>
                  </a:lnTo>
                  <a:lnTo>
                    <a:pt x="752961" y="444551"/>
                  </a:lnTo>
                  <a:lnTo>
                    <a:pt x="746284" y="443619"/>
                  </a:lnTo>
                  <a:lnTo>
                    <a:pt x="746284" y="443619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49" name="pl1430">
              <a:extLst>
                <a:ext uri="{FF2B5EF4-FFF2-40B4-BE49-F238E27FC236}">
                  <a16:creationId xmlns:a16="http://schemas.microsoft.com/office/drawing/2014/main" id="{1156E2E4-9A3A-684B-9C7B-302A9DBD1064}"/>
                </a:ext>
              </a:extLst>
            </p:cNvPr>
            <p:cNvSpPr/>
            <p:nvPr/>
          </p:nvSpPr>
          <p:spPr>
            <a:xfrm>
              <a:off x="7140601" y="3542353"/>
              <a:ext cx="11869" cy="10251"/>
            </a:xfrm>
            <a:custGeom>
              <a:avLst/>
              <a:gdLst/>
              <a:ahLst/>
              <a:cxnLst/>
              <a:rect l="0" t="0" r="0" b="0"/>
              <a:pathLst>
                <a:path w="11869" h="10251">
                  <a:moveTo>
                    <a:pt x="0" y="0"/>
                  </a:moveTo>
                  <a:lnTo>
                    <a:pt x="8160" y="0"/>
                  </a:lnTo>
                  <a:lnTo>
                    <a:pt x="9644" y="931"/>
                  </a:lnTo>
                  <a:lnTo>
                    <a:pt x="11127" y="4659"/>
                  </a:lnTo>
                  <a:lnTo>
                    <a:pt x="11869" y="7455"/>
                  </a:lnTo>
                  <a:lnTo>
                    <a:pt x="11869" y="10251"/>
                  </a:lnTo>
                  <a:lnTo>
                    <a:pt x="8160" y="10251"/>
                  </a:lnTo>
                  <a:lnTo>
                    <a:pt x="4451" y="9319"/>
                  </a:lnTo>
                  <a:lnTo>
                    <a:pt x="3709" y="8387"/>
                  </a:lnTo>
                  <a:lnTo>
                    <a:pt x="3709" y="4659"/>
                  </a:lnTo>
                  <a:lnTo>
                    <a:pt x="2225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0" name="pl1431">
              <a:extLst>
                <a:ext uri="{FF2B5EF4-FFF2-40B4-BE49-F238E27FC236}">
                  <a16:creationId xmlns:a16="http://schemas.microsoft.com/office/drawing/2014/main" id="{74E1EDF1-FC5F-8F46-815A-278D5D8553B2}"/>
                </a:ext>
              </a:extLst>
            </p:cNvPr>
            <p:cNvSpPr/>
            <p:nvPr/>
          </p:nvSpPr>
          <p:spPr>
            <a:xfrm>
              <a:off x="3509326" y="1517174"/>
              <a:ext cx="972543" cy="499538"/>
            </a:xfrm>
            <a:custGeom>
              <a:avLst/>
              <a:gdLst/>
              <a:ahLst/>
              <a:cxnLst/>
              <a:rect l="0" t="0" r="0" b="0"/>
              <a:pathLst>
                <a:path w="972543" h="499538">
                  <a:moveTo>
                    <a:pt x="0" y="498605"/>
                  </a:moveTo>
                  <a:lnTo>
                    <a:pt x="741" y="444551"/>
                  </a:lnTo>
                  <a:lnTo>
                    <a:pt x="741" y="401680"/>
                  </a:lnTo>
                  <a:lnTo>
                    <a:pt x="741" y="383972"/>
                  </a:lnTo>
                  <a:lnTo>
                    <a:pt x="0" y="272136"/>
                  </a:lnTo>
                  <a:lnTo>
                    <a:pt x="0" y="260952"/>
                  </a:lnTo>
                  <a:lnTo>
                    <a:pt x="0" y="165891"/>
                  </a:lnTo>
                  <a:lnTo>
                    <a:pt x="0" y="100652"/>
                  </a:lnTo>
                  <a:lnTo>
                    <a:pt x="0" y="60578"/>
                  </a:lnTo>
                  <a:lnTo>
                    <a:pt x="0" y="931"/>
                  </a:lnTo>
                  <a:lnTo>
                    <a:pt x="144657" y="0"/>
                  </a:lnTo>
                  <a:lnTo>
                    <a:pt x="263350" y="0"/>
                  </a:lnTo>
                  <a:lnTo>
                    <a:pt x="330857" y="931"/>
                  </a:lnTo>
                  <a:lnTo>
                    <a:pt x="499995" y="931"/>
                  </a:lnTo>
                  <a:lnTo>
                    <a:pt x="585306" y="931"/>
                  </a:lnTo>
                  <a:lnTo>
                    <a:pt x="654296" y="931"/>
                  </a:lnTo>
                  <a:lnTo>
                    <a:pt x="792277" y="0"/>
                  </a:lnTo>
                  <a:lnTo>
                    <a:pt x="883523" y="931"/>
                  </a:lnTo>
                  <a:lnTo>
                    <a:pt x="883523" y="11183"/>
                  </a:lnTo>
                  <a:lnTo>
                    <a:pt x="887974" y="17707"/>
                  </a:lnTo>
                  <a:lnTo>
                    <a:pt x="888715" y="22367"/>
                  </a:lnTo>
                  <a:lnTo>
                    <a:pt x="889457" y="31687"/>
                  </a:lnTo>
                  <a:lnTo>
                    <a:pt x="893908" y="41938"/>
                  </a:lnTo>
                  <a:lnTo>
                    <a:pt x="896135" y="44734"/>
                  </a:lnTo>
                  <a:lnTo>
                    <a:pt x="898359" y="50326"/>
                  </a:lnTo>
                  <a:lnTo>
                    <a:pt x="900585" y="55918"/>
                  </a:lnTo>
                  <a:lnTo>
                    <a:pt x="898359" y="60578"/>
                  </a:lnTo>
                  <a:lnTo>
                    <a:pt x="894650" y="64306"/>
                  </a:lnTo>
                  <a:lnTo>
                    <a:pt x="892425" y="68966"/>
                  </a:lnTo>
                  <a:lnTo>
                    <a:pt x="892425" y="70829"/>
                  </a:lnTo>
                  <a:lnTo>
                    <a:pt x="893908" y="74557"/>
                  </a:lnTo>
                  <a:lnTo>
                    <a:pt x="894650" y="80149"/>
                  </a:lnTo>
                  <a:lnTo>
                    <a:pt x="894650" y="89469"/>
                  </a:lnTo>
                  <a:lnTo>
                    <a:pt x="894650" y="96925"/>
                  </a:lnTo>
                  <a:lnTo>
                    <a:pt x="893167" y="103448"/>
                  </a:lnTo>
                  <a:lnTo>
                    <a:pt x="894650" y="110904"/>
                  </a:lnTo>
                  <a:lnTo>
                    <a:pt x="894650" y="118360"/>
                  </a:lnTo>
                  <a:lnTo>
                    <a:pt x="894650" y="125816"/>
                  </a:lnTo>
                  <a:lnTo>
                    <a:pt x="894650" y="132340"/>
                  </a:lnTo>
                  <a:lnTo>
                    <a:pt x="893908" y="136068"/>
                  </a:lnTo>
                  <a:lnTo>
                    <a:pt x="895392" y="141660"/>
                  </a:lnTo>
                  <a:lnTo>
                    <a:pt x="902811" y="153775"/>
                  </a:lnTo>
                  <a:lnTo>
                    <a:pt x="904294" y="157503"/>
                  </a:lnTo>
                  <a:lnTo>
                    <a:pt x="905036" y="164027"/>
                  </a:lnTo>
                  <a:lnTo>
                    <a:pt x="906520" y="169618"/>
                  </a:lnTo>
                  <a:lnTo>
                    <a:pt x="908003" y="175211"/>
                  </a:lnTo>
                  <a:lnTo>
                    <a:pt x="910229" y="182667"/>
                  </a:lnTo>
                  <a:lnTo>
                    <a:pt x="913938" y="186394"/>
                  </a:lnTo>
                  <a:lnTo>
                    <a:pt x="918389" y="194782"/>
                  </a:lnTo>
                  <a:lnTo>
                    <a:pt x="921357" y="201306"/>
                  </a:lnTo>
                  <a:lnTo>
                    <a:pt x="924323" y="209694"/>
                  </a:lnTo>
                  <a:lnTo>
                    <a:pt x="928033" y="217149"/>
                  </a:lnTo>
                  <a:lnTo>
                    <a:pt x="929516" y="221809"/>
                  </a:lnTo>
                  <a:lnTo>
                    <a:pt x="931001" y="227401"/>
                  </a:lnTo>
                  <a:lnTo>
                    <a:pt x="932484" y="231129"/>
                  </a:lnTo>
                  <a:lnTo>
                    <a:pt x="932484" y="235789"/>
                  </a:lnTo>
                  <a:lnTo>
                    <a:pt x="933226" y="239517"/>
                  </a:lnTo>
                  <a:lnTo>
                    <a:pt x="933968" y="245109"/>
                  </a:lnTo>
                  <a:lnTo>
                    <a:pt x="933968" y="246041"/>
                  </a:lnTo>
                  <a:lnTo>
                    <a:pt x="933968" y="255360"/>
                  </a:lnTo>
                  <a:lnTo>
                    <a:pt x="935451" y="262816"/>
                  </a:lnTo>
                  <a:lnTo>
                    <a:pt x="935451" y="267476"/>
                  </a:lnTo>
                  <a:lnTo>
                    <a:pt x="934709" y="273999"/>
                  </a:lnTo>
                  <a:lnTo>
                    <a:pt x="933968" y="281455"/>
                  </a:lnTo>
                  <a:lnTo>
                    <a:pt x="934709" y="287047"/>
                  </a:lnTo>
                  <a:lnTo>
                    <a:pt x="935451" y="292639"/>
                  </a:lnTo>
                  <a:lnTo>
                    <a:pt x="936193" y="301959"/>
                  </a:lnTo>
                  <a:lnTo>
                    <a:pt x="936193" y="306619"/>
                  </a:lnTo>
                  <a:lnTo>
                    <a:pt x="936935" y="312211"/>
                  </a:lnTo>
                  <a:lnTo>
                    <a:pt x="936935" y="317802"/>
                  </a:lnTo>
                  <a:lnTo>
                    <a:pt x="936193" y="320598"/>
                  </a:lnTo>
                  <a:lnTo>
                    <a:pt x="935451" y="326191"/>
                  </a:lnTo>
                  <a:lnTo>
                    <a:pt x="944354" y="339238"/>
                  </a:lnTo>
                  <a:lnTo>
                    <a:pt x="942870" y="346694"/>
                  </a:lnTo>
                  <a:lnTo>
                    <a:pt x="942127" y="358809"/>
                  </a:lnTo>
                  <a:lnTo>
                    <a:pt x="941386" y="373721"/>
                  </a:lnTo>
                  <a:lnTo>
                    <a:pt x="940644" y="380245"/>
                  </a:lnTo>
                  <a:lnTo>
                    <a:pt x="941386" y="385837"/>
                  </a:lnTo>
                  <a:lnTo>
                    <a:pt x="946578" y="396089"/>
                  </a:lnTo>
                  <a:lnTo>
                    <a:pt x="948805" y="410068"/>
                  </a:lnTo>
                  <a:lnTo>
                    <a:pt x="950289" y="415660"/>
                  </a:lnTo>
                  <a:lnTo>
                    <a:pt x="954740" y="424047"/>
                  </a:lnTo>
                  <a:lnTo>
                    <a:pt x="961415" y="430572"/>
                  </a:lnTo>
                  <a:lnTo>
                    <a:pt x="965866" y="436163"/>
                  </a:lnTo>
                  <a:lnTo>
                    <a:pt x="967350" y="448279"/>
                  </a:lnTo>
                  <a:lnTo>
                    <a:pt x="967350" y="463191"/>
                  </a:lnTo>
                  <a:lnTo>
                    <a:pt x="970318" y="468782"/>
                  </a:lnTo>
                  <a:lnTo>
                    <a:pt x="972543" y="474374"/>
                  </a:lnTo>
                  <a:lnTo>
                    <a:pt x="971059" y="479966"/>
                  </a:lnTo>
                  <a:lnTo>
                    <a:pt x="971059" y="483694"/>
                  </a:lnTo>
                  <a:lnTo>
                    <a:pt x="968834" y="489286"/>
                  </a:lnTo>
                  <a:lnTo>
                    <a:pt x="968834" y="493014"/>
                  </a:lnTo>
                  <a:lnTo>
                    <a:pt x="969576" y="498605"/>
                  </a:lnTo>
                  <a:lnTo>
                    <a:pt x="883523" y="498605"/>
                  </a:lnTo>
                  <a:lnTo>
                    <a:pt x="786343" y="499538"/>
                  </a:lnTo>
                  <a:lnTo>
                    <a:pt x="784117" y="498605"/>
                  </a:lnTo>
                  <a:lnTo>
                    <a:pt x="689904" y="499538"/>
                  </a:lnTo>
                  <a:lnTo>
                    <a:pt x="653554" y="498605"/>
                  </a:lnTo>
                  <a:lnTo>
                    <a:pt x="561567" y="498605"/>
                  </a:lnTo>
                  <a:lnTo>
                    <a:pt x="541537" y="498605"/>
                  </a:lnTo>
                  <a:lnTo>
                    <a:pt x="459936" y="498605"/>
                  </a:lnTo>
                  <a:lnTo>
                    <a:pt x="265575" y="498605"/>
                  </a:lnTo>
                  <a:lnTo>
                    <a:pt x="144657" y="498605"/>
                  </a:lnTo>
                  <a:lnTo>
                    <a:pt x="137980" y="498605"/>
                  </a:lnTo>
                  <a:lnTo>
                    <a:pt x="0" y="498605"/>
                  </a:lnTo>
                  <a:lnTo>
                    <a:pt x="0" y="498605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1" name="pl1432">
              <a:extLst>
                <a:ext uri="{FF2B5EF4-FFF2-40B4-BE49-F238E27FC236}">
                  <a16:creationId xmlns:a16="http://schemas.microsoft.com/office/drawing/2014/main" id="{96A22F2D-156D-B646-BF6D-7F69B589A029}"/>
                </a:ext>
              </a:extLst>
            </p:cNvPr>
            <p:cNvSpPr/>
            <p:nvPr/>
          </p:nvSpPr>
          <p:spPr>
            <a:xfrm>
              <a:off x="5998919" y="2661638"/>
              <a:ext cx="557858" cy="575959"/>
            </a:xfrm>
            <a:custGeom>
              <a:avLst/>
              <a:gdLst/>
              <a:ahLst/>
              <a:cxnLst/>
              <a:rect l="0" t="0" r="0" b="0"/>
              <a:pathLst>
                <a:path w="557858" h="575959">
                  <a:moveTo>
                    <a:pt x="557116" y="215285"/>
                  </a:moveTo>
                  <a:lnTo>
                    <a:pt x="551923" y="216217"/>
                  </a:lnTo>
                  <a:lnTo>
                    <a:pt x="543764" y="217149"/>
                  </a:lnTo>
                  <a:lnTo>
                    <a:pt x="538571" y="219945"/>
                  </a:lnTo>
                  <a:lnTo>
                    <a:pt x="537829" y="221809"/>
                  </a:lnTo>
                  <a:lnTo>
                    <a:pt x="537087" y="224605"/>
                  </a:lnTo>
                  <a:lnTo>
                    <a:pt x="543764" y="238584"/>
                  </a:lnTo>
                  <a:lnTo>
                    <a:pt x="545247" y="244176"/>
                  </a:lnTo>
                  <a:lnTo>
                    <a:pt x="543022" y="249768"/>
                  </a:lnTo>
                  <a:lnTo>
                    <a:pt x="543022" y="253496"/>
                  </a:lnTo>
                  <a:lnTo>
                    <a:pt x="543022" y="258156"/>
                  </a:lnTo>
                  <a:lnTo>
                    <a:pt x="544506" y="265612"/>
                  </a:lnTo>
                  <a:lnTo>
                    <a:pt x="544506" y="269340"/>
                  </a:lnTo>
                  <a:lnTo>
                    <a:pt x="542280" y="274931"/>
                  </a:lnTo>
                  <a:lnTo>
                    <a:pt x="538571" y="280523"/>
                  </a:lnTo>
                  <a:lnTo>
                    <a:pt x="534861" y="287979"/>
                  </a:lnTo>
                  <a:lnTo>
                    <a:pt x="532636" y="293571"/>
                  </a:lnTo>
                  <a:lnTo>
                    <a:pt x="526701" y="308482"/>
                  </a:lnTo>
                  <a:lnTo>
                    <a:pt x="527443" y="313143"/>
                  </a:lnTo>
                  <a:lnTo>
                    <a:pt x="527443" y="314074"/>
                  </a:lnTo>
                  <a:lnTo>
                    <a:pt x="525218" y="324326"/>
                  </a:lnTo>
                  <a:lnTo>
                    <a:pt x="524476" y="329918"/>
                  </a:lnTo>
                  <a:lnTo>
                    <a:pt x="519283" y="331782"/>
                  </a:lnTo>
                  <a:lnTo>
                    <a:pt x="518541" y="334577"/>
                  </a:lnTo>
                  <a:lnTo>
                    <a:pt x="520025" y="338305"/>
                  </a:lnTo>
                  <a:lnTo>
                    <a:pt x="517057" y="342966"/>
                  </a:lnTo>
                  <a:lnTo>
                    <a:pt x="517057" y="348557"/>
                  </a:lnTo>
                  <a:lnTo>
                    <a:pt x="513348" y="356013"/>
                  </a:lnTo>
                  <a:lnTo>
                    <a:pt x="515574" y="363469"/>
                  </a:lnTo>
                  <a:lnTo>
                    <a:pt x="515574" y="365333"/>
                  </a:lnTo>
                  <a:lnTo>
                    <a:pt x="512606" y="369061"/>
                  </a:lnTo>
                  <a:lnTo>
                    <a:pt x="509639" y="379313"/>
                  </a:lnTo>
                  <a:lnTo>
                    <a:pt x="505188" y="382108"/>
                  </a:lnTo>
                  <a:lnTo>
                    <a:pt x="496287" y="385836"/>
                  </a:lnTo>
                  <a:lnTo>
                    <a:pt x="491094" y="392360"/>
                  </a:lnTo>
                  <a:lnTo>
                    <a:pt x="480708" y="404475"/>
                  </a:lnTo>
                  <a:lnTo>
                    <a:pt x="476998" y="407272"/>
                  </a:lnTo>
                  <a:lnTo>
                    <a:pt x="473289" y="410068"/>
                  </a:lnTo>
                  <a:lnTo>
                    <a:pt x="464387" y="417524"/>
                  </a:lnTo>
                  <a:lnTo>
                    <a:pt x="456227" y="420320"/>
                  </a:lnTo>
                  <a:lnTo>
                    <a:pt x="447325" y="424048"/>
                  </a:lnTo>
                  <a:lnTo>
                    <a:pt x="444357" y="423115"/>
                  </a:lnTo>
                  <a:lnTo>
                    <a:pt x="442132" y="418455"/>
                  </a:lnTo>
                  <a:lnTo>
                    <a:pt x="436197" y="415659"/>
                  </a:lnTo>
                  <a:lnTo>
                    <a:pt x="432489" y="416592"/>
                  </a:lnTo>
                  <a:lnTo>
                    <a:pt x="422844" y="424979"/>
                  </a:lnTo>
                  <a:lnTo>
                    <a:pt x="421361" y="430571"/>
                  </a:lnTo>
                  <a:lnTo>
                    <a:pt x="418393" y="437095"/>
                  </a:lnTo>
                  <a:lnTo>
                    <a:pt x="408750" y="436163"/>
                  </a:lnTo>
                  <a:lnTo>
                    <a:pt x="405041" y="438027"/>
                  </a:lnTo>
                  <a:lnTo>
                    <a:pt x="403557" y="444550"/>
                  </a:lnTo>
                  <a:lnTo>
                    <a:pt x="399848" y="446415"/>
                  </a:lnTo>
                  <a:lnTo>
                    <a:pt x="397622" y="452006"/>
                  </a:lnTo>
                  <a:lnTo>
                    <a:pt x="396880" y="464123"/>
                  </a:lnTo>
                  <a:lnTo>
                    <a:pt x="394655" y="467851"/>
                  </a:lnTo>
                  <a:lnTo>
                    <a:pt x="387978" y="468782"/>
                  </a:lnTo>
                  <a:lnTo>
                    <a:pt x="387978" y="473442"/>
                  </a:lnTo>
                  <a:lnTo>
                    <a:pt x="393913" y="479034"/>
                  </a:lnTo>
                  <a:lnTo>
                    <a:pt x="393171" y="485557"/>
                  </a:lnTo>
                  <a:lnTo>
                    <a:pt x="394655" y="492081"/>
                  </a:lnTo>
                  <a:lnTo>
                    <a:pt x="387978" y="491150"/>
                  </a:lnTo>
                  <a:lnTo>
                    <a:pt x="385011" y="491150"/>
                  </a:lnTo>
                  <a:lnTo>
                    <a:pt x="382043" y="498605"/>
                  </a:lnTo>
                  <a:lnTo>
                    <a:pt x="378335" y="500469"/>
                  </a:lnTo>
                  <a:lnTo>
                    <a:pt x="375367" y="500469"/>
                  </a:lnTo>
                  <a:lnTo>
                    <a:pt x="373884" y="500469"/>
                  </a:lnTo>
                  <a:lnTo>
                    <a:pt x="376109" y="494877"/>
                  </a:lnTo>
                  <a:lnTo>
                    <a:pt x="376850" y="489285"/>
                  </a:lnTo>
                  <a:lnTo>
                    <a:pt x="373884" y="484626"/>
                  </a:lnTo>
                  <a:lnTo>
                    <a:pt x="366466" y="481829"/>
                  </a:lnTo>
                  <a:lnTo>
                    <a:pt x="361273" y="478101"/>
                  </a:lnTo>
                  <a:lnTo>
                    <a:pt x="354596" y="482762"/>
                  </a:lnTo>
                  <a:lnTo>
                    <a:pt x="350145" y="487422"/>
                  </a:lnTo>
                  <a:lnTo>
                    <a:pt x="347178" y="496741"/>
                  </a:lnTo>
                  <a:lnTo>
                    <a:pt x="345694" y="506993"/>
                  </a:lnTo>
                  <a:lnTo>
                    <a:pt x="336793" y="513517"/>
                  </a:lnTo>
                  <a:lnTo>
                    <a:pt x="336793" y="519109"/>
                  </a:lnTo>
                  <a:lnTo>
                    <a:pt x="339017" y="526565"/>
                  </a:lnTo>
                  <a:lnTo>
                    <a:pt x="339017" y="534952"/>
                  </a:lnTo>
                  <a:lnTo>
                    <a:pt x="339759" y="545204"/>
                  </a:lnTo>
                  <a:lnTo>
                    <a:pt x="337534" y="547068"/>
                  </a:lnTo>
                  <a:lnTo>
                    <a:pt x="329373" y="548000"/>
                  </a:lnTo>
                  <a:lnTo>
                    <a:pt x="327890" y="549864"/>
                  </a:lnTo>
                  <a:lnTo>
                    <a:pt x="322697" y="569435"/>
                  </a:lnTo>
                  <a:lnTo>
                    <a:pt x="301184" y="575959"/>
                  </a:lnTo>
                  <a:lnTo>
                    <a:pt x="291540" y="575959"/>
                  </a:lnTo>
                  <a:lnTo>
                    <a:pt x="290798" y="574095"/>
                  </a:lnTo>
                  <a:lnTo>
                    <a:pt x="289315" y="572231"/>
                  </a:lnTo>
                  <a:lnTo>
                    <a:pt x="285605" y="566639"/>
                  </a:lnTo>
                  <a:lnTo>
                    <a:pt x="282638" y="561048"/>
                  </a:lnTo>
                  <a:lnTo>
                    <a:pt x="274478" y="553592"/>
                  </a:lnTo>
                  <a:lnTo>
                    <a:pt x="261867" y="548932"/>
                  </a:lnTo>
                  <a:lnTo>
                    <a:pt x="255932" y="545204"/>
                  </a:lnTo>
                  <a:lnTo>
                    <a:pt x="255191" y="536816"/>
                  </a:lnTo>
                  <a:lnTo>
                    <a:pt x="252964" y="532156"/>
                  </a:lnTo>
                  <a:lnTo>
                    <a:pt x="249998" y="522837"/>
                  </a:lnTo>
                  <a:lnTo>
                    <a:pt x="245547" y="521904"/>
                  </a:lnTo>
                  <a:lnTo>
                    <a:pt x="233677" y="528428"/>
                  </a:lnTo>
                  <a:lnTo>
                    <a:pt x="222549" y="534021"/>
                  </a:lnTo>
                  <a:lnTo>
                    <a:pt x="218098" y="541476"/>
                  </a:lnTo>
                  <a:lnTo>
                    <a:pt x="209938" y="540544"/>
                  </a:lnTo>
                  <a:lnTo>
                    <a:pt x="203262" y="541476"/>
                  </a:lnTo>
                  <a:lnTo>
                    <a:pt x="198069" y="544272"/>
                  </a:lnTo>
                  <a:lnTo>
                    <a:pt x="194359" y="541476"/>
                  </a:lnTo>
                  <a:lnTo>
                    <a:pt x="187683" y="535884"/>
                  </a:lnTo>
                  <a:lnTo>
                    <a:pt x="178040" y="533088"/>
                  </a:lnTo>
                  <a:lnTo>
                    <a:pt x="167654" y="529360"/>
                  </a:lnTo>
                  <a:lnTo>
                    <a:pt x="155784" y="532156"/>
                  </a:lnTo>
                  <a:lnTo>
                    <a:pt x="152075" y="537749"/>
                  </a:lnTo>
                  <a:lnTo>
                    <a:pt x="149109" y="539612"/>
                  </a:lnTo>
                  <a:lnTo>
                    <a:pt x="143916" y="537749"/>
                  </a:lnTo>
                  <a:lnTo>
                    <a:pt x="136496" y="535884"/>
                  </a:lnTo>
                  <a:lnTo>
                    <a:pt x="127595" y="528428"/>
                  </a:lnTo>
                  <a:lnTo>
                    <a:pt x="123144" y="521904"/>
                  </a:lnTo>
                  <a:lnTo>
                    <a:pt x="118692" y="520041"/>
                  </a:lnTo>
                  <a:lnTo>
                    <a:pt x="115726" y="519109"/>
                  </a:lnTo>
                  <a:lnTo>
                    <a:pt x="110533" y="515381"/>
                  </a:lnTo>
                  <a:lnTo>
                    <a:pt x="99405" y="516313"/>
                  </a:lnTo>
                  <a:lnTo>
                    <a:pt x="94954" y="516313"/>
                  </a:lnTo>
                  <a:lnTo>
                    <a:pt x="86053" y="513517"/>
                  </a:lnTo>
                  <a:lnTo>
                    <a:pt x="76408" y="509789"/>
                  </a:lnTo>
                  <a:lnTo>
                    <a:pt x="76408" y="504197"/>
                  </a:lnTo>
                  <a:lnTo>
                    <a:pt x="76408" y="500469"/>
                  </a:lnTo>
                  <a:lnTo>
                    <a:pt x="73441" y="493946"/>
                  </a:lnTo>
                  <a:lnTo>
                    <a:pt x="69732" y="487422"/>
                  </a:lnTo>
                  <a:lnTo>
                    <a:pt x="67507" y="482762"/>
                  </a:lnTo>
                  <a:lnTo>
                    <a:pt x="66022" y="479034"/>
                  </a:lnTo>
                  <a:lnTo>
                    <a:pt x="61572" y="476238"/>
                  </a:lnTo>
                  <a:lnTo>
                    <a:pt x="55637" y="472510"/>
                  </a:lnTo>
                  <a:lnTo>
                    <a:pt x="51928" y="469714"/>
                  </a:lnTo>
                  <a:lnTo>
                    <a:pt x="50444" y="465054"/>
                  </a:lnTo>
                  <a:lnTo>
                    <a:pt x="47477" y="463190"/>
                  </a:lnTo>
                  <a:lnTo>
                    <a:pt x="44509" y="463190"/>
                  </a:lnTo>
                  <a:lnTo>
                    <a:pt x="40058" y="465986"/>
                  </a:lnTo>
                  <a:lnTo>
                    <a:pt x="32641" y="468782"/>
                  </a:lnTo>
                  <a:lnTo>
                    <a:pt x="25221" y="469714"/>
                  </a:lnTo>
                  <a:lnTo>
                    <a:pt x="20029" y="467851"/>
                  </a:lnTo>
                  <a:lnTo>
                    <a:pt x="14095" y="465054"/>
                  </a:lnTo>
                  <a:lnTo>
                    <a:pt x="9644" y="461326"/>
                  </a:lnTo>
                  <a:lnTo>
                    <a:pt x="5192" y="461326"/>
                  </a:lnTo>
                  <a:lnTo>
                    <a:pt x="0" y="464123"/>
                  </a:lnTo>
                  <a:lnTo>
                    <a:pt x="0" y="432435"/>
                  </a:lnTo>
                  <a:lnTo>
                    <a:pt x="0" y="397020"/>
                  </a:lnTo>
                  <a:lnTo>
                    <a:pt x="0" y="389564"/>
                  </a:lnTo>
                  <a:lnTo>
                    <a:pt x="0" y="363469"/>
                  </a:lnTo>
                  <a:lnTo>
                    <a:pt x="0" y="331782"/>
                  </a:lnTo>
                  <a:lnTo>
                    <a:pt x="0" y="317802"/>
                  </a:lnTo>
                  <a:lnTo>
                    <a:pt x="741" y="269340"/>
                  </a:lnTo>
                  <a:lnTo>
                    <a:pt x="741" y="262816"/>
                  </a:lnTo>
                  <a:lnTo>
                    <a:pt x="1482" y="228333"/>
                  </a:lnTo>
                  <a:lnTo>
                    <a:pt x="741" y="200373"/>
                  </a:lnTo>
                  <a:lnTo>
                    <a:pt x="1482" y="168686"/>
                  </a:lnTo>
                  <a:lnTo>
                    <a:pt x="2225" y="158435"/>
                  </a:lnTo>
                  <a:lnTo>
                    <a:pt x="2225" y="115564"/>
                  </a:lnTo>
                  <a:lnTo>
                    <a:pt x="2225" y="111836"/>
                  </a:lnTo>
                  <a:lnTo>
                    <a:pt x="2967" y="87605"/>
                  </a:lnTo>
                  <a:lnTo>
                    <a:pt x="2967" y="69897"/>
                  </a:lnTo>
                  <a:lnTo>
                    <a:pt x="2967" y="41938"/>
                  </a:lnTo>
                  <a:lnTo>
                    <a:pt x="54153" y="40074"/>
                  </a:lnTo>
                  <a:lnTo>
                    <a:pt x="58604" y="40074"/>
                  </a:lnTo>
                  <a:lnTo>
                    <a:pt x="120918" y="37278"/>
                  </a:lnTo>
                  <a:lnTo>
                    <a:pt x="135754" y="37278"/>
                  </a:lnTo>
                  <a:lnTo>
                    <a:pt x="178040" y="35414"/>
                  </a:lnTo>
                  <a:lnTo>
                    <a:pt x="175072" y="40074"/>
                  </a:lnTo>
                  <a:lnTo>
                    <a:pt x="171363" y="49394"/>
                  </a:lnTo>
                  <a:lnTo>
                    <a:pt x="175072" y="46598"/>
                  </a:lnTo>
                  <a:lnTo>
                    <a:pt x="179523" y="44734"/>
                  </a:lnTo>
                  <a:lnTo>
                    <a:pt x="184716" y="43802"/>
                  </a:lnTo>
                  <a:lnTo>
                    <a:pt x="188424" y="43802"/>
                  </a:lnTo>
                  <a:lnTo>
                    <a:pt x="190651" y="41006"/>
                  </a:lnTo>
                  <a:lnTo>
                    <a:pt x="193617" y="41006"/>
                  </a:lnTo>
                  <a:lnTo>
                    <a:pt x="198810" y="45666"/>
                  </a:lnTo>
                  <a:lnTo>
                    <a:pt x="203262" y="50326"/>
                  </a:lnTo>
                  <a:lnTo>
                    <a:pt x="208455" y="52190"/>
                  </a:lnTo>
                  <a:lnTo>
                    <a:pt x="214389" y="54054"/>
                  </a:lnTo>
                  <a:lnTo>
                    <a:pt x="219583" y="54986"/>
                  </a:lnTo>
                  <a:lnTo>
                    <a:pt x="226259" y="58714"/>
                  </a:lnTo>
                  <a:lnTo>
                    <a:pt x="231452" y="63374"/>
                  </a:lnTo>
                  <a:lnTo>
                    <a:pt x="238128" y="68033"/>
                  </a:lnTo>
                  <a:lnTo>
                    <a:pt x="243321" y="69897"/>
                  </a:lnTo>
                  <a:lnTo>
                    <a:pt x="250740" y="69897"/>
                  </a:lnTo>
                  <a:lnTo>
                    <a:pt x="254449" y="68033"/>
                  </a:lnTo>
                  <a:lnTo>
                    <a:pt x="255191" y="60578"/>
                  </a:lnTo>
                  <a:lnTo>
                    <a:pt x="261125" y="60578"/>
                  </a:lnTo>
                  <a:lnTo>
                    <a:pt x="261867" y="63374"/>
                  </a:lnTo>
                  <a:lnTo>
                    <a:pt x="263350" y="68033"/>
                  </a:lnTo>
                  <a:lnTo>
                    <a:pt x="270768" y="68033"/>
                  </a:lnTo>
                  <a:lnTo>
                    <a:pt x="272253" y="68965"/>
                  </a:lnTo>
                  <a:lnTo>
                    <a:pt x="270768" y="71761"/>
                  </a:lnTo>
                  <a:lnTo>
                    <a:pt x="267060" y="73625"/>
                  </a:lnTo>
                  <a:lnTo>
                    <a:pt x="242579" y="77353"/>
                  </a:lnTo>
                  <a:lnTo>
                    <a:pt x="238870" y="81081"/>
                  </a:lnTo>
                  <a:lnTo>
                    <a:pt x="238128" y="82945"/>
                  </a:lnTo>
                  <a:lnTo>
                    <a:pt x="243321" y="87605"/>
                  </a:lnTo>
                  <a:lnTo>
                    <a:pt x="247771" y="85741"/>
                  </a:lnTo>
                  <a:lnTo>
                    <a:pt x="252964" y="87605"/>
                  </a:lnTo>
                  <a:lnTo>
                    <a:pt x="258157" y="81081"/>
                  </a:lnTo>
                  <a:lnTo>
                    <a:pt x="264092" y="80149"/>
                  </a:lnTo>
                  <a:lnTo>
                    <a:pt x="269285" y="80149"/>
                  </a:lnTo>
                  <a:lnTo>
                    <a:pt x="272253" y="80149"/>
                  </a:lnTo>
                  <a:lnTo>
                    <a:pt x="275219" y="78285"/>
                  </a:lnTo>
                  <a:lnTo>
                    <a:pt x="278188" y="78285"/>
                  </a:lnTo>
                  <a:lnTo>
                    <a:pt x="282638" y="84809"/>
                  </a:lnTo>
                  <a:lnTo>
                    <a:pt x="300441" y="93197"/>
                  </a:lnTo>
                  <a:lnTo>
                    <a:pt x="304893" y="93197"/>
                  </a:lnTo>
                  <a:lnTo>
                    <a:pt x="316762" y="87605"/>
                  </a:lnTo>
                  <a:lnTo>
                    <a:pt x="319730" y="87605"/>
                  </a:lnTo>
                  <a:lnTo>
                    <a:pt x="327890" y="85741"/>
                  </a:lnTo>
                  <a:lnTo>
                    <a:pt x="342727" y="81081"/>
                  </a:lnTo>
                  <a:lnTo>
                    <a:pt x="357563" y="74557"/>
                  </a:lnTo>
                  <a:lnTo>
                    <a:pt x="370174" y="75489"/>
                  </a:lnTo>
                  <a:lnTo>
                    <a:pt x="380560" y="77353"/>
                  </a:lnTo>
                  <a:lnTo>
                    <a:pt x="384270" y="77353"/>
                  </a:lnTo>
                  <a:lnTo>
                    <a:pt x="393913" y="76421"/>
                  </a:lnTo>
                  <a:lnTo>
                    <a:pt x="398364" y="74557"/>
                  </a:lnTo>
                  <a:lnTo>
                    <a:pt x="408008" y="71761"/>
                  </a:lnTo>
                  <a:lnTo>
                    <a:pt x="422103" y="59646"/>
                  </a:lnTo>
                  <a:lnTo>
                    <a:pt x="432489" y="53122"/>
                  </a:lnTo>
                  <a:lnTo>
                    <a:pt x="448067" y="40074"/>
                  </a:lnTo>
                  <a:lnTo>
                    <a:pt x="451034" y="33550"/>
                  </a:lnTo>
                  <a:lnTo>
                    <a:pt x="459194" y="31687"/>
                  </a:lnTo>
                  <a:lnTo>
                    <a:pt x="474031" y="27959"/>
                  </a:lnTo>
                  <a:lnTo>
                    <a:pt x="481449" y="21435"/>
                  </a:lnTo>
                  <a:lnTo>
                    <a:pt x="489610" y="17707"/>
                  </a:lnTo>
                  <a:lnTo>
                    <a:pt x="494060" y="17707"/>
                  </a:lnTo>
                  <a:lnTo>
                    <a:pt x="502962" y="15843"/>
                  </a:lnTo>
                  <a:lnTo>
                    <a:pt x="517057" y="12115"/>
                  </a:lnTo>
                  <a:lnTo>
                    <a:pt x="528926" y="6523"/>
                  </a:lnTo>
                  <a:lnTo>
                    <a:pt x="540795" y="2795"/>
                  </a:lnTo>
                  <a:lnTo>
                    <a:pt x="554892" y="0"/>
                  </a:lnTo>
                  <a:lnTo>
                    <a:pt x="555632" y="21435"/>
                  </a:lnTo>
                  <a:lnTo>
                    <a:pt x="555632" y="76421"/>
                  </a:lnTo>
                  <a:lnTo>
                    <a:pt x="556374" y="79217"/>
                  </a:lnTo>
                  <a:lnTo>
                    <a:pt x="556374" y="136068"/>
                  </a:lnTo>
                  <a:lnTo>
                    <a:pt x="557116" y="136999"/>
                  </a:lnTo>
                  <a:lnTo>
                    <a:pt x="557858" y="172414"/>
                  </a:lnTo>
                  <a:lnTo>
                    <a:pt x="557858" y="180802"/>
                  </a:lnTo>
                  <a:lnTo>
                    <a:pt x="557116" y="215285"/>
                  </a:lnTo>
                  <a:lnTo>
                    <a:pt x="557116" y="215285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2" name="pl1433">
              <a:extLst>
                <a:ext uri="{FF2B5EF4-FFF2-40B4-BE49-F238E27FC236}">
                  <a16:creationId xmlns:a16="http://schemas.microsoft.com/office/drawing/2014/main" id="{367352D1-CFD1-C24B-8482-0F6C15190F36}"/>
                </a:ext>
              </a:extLst>
            </p:cNvPr>
            <p:cNvSpPr/>
            <p:nvPr/>
          </p:nvSpPr>
          <p:spPr>
            <a:xfrm>
              <a:off x="3644340" y="3465931"/>
              <a:ext cx="1109040" cy="547068"/>
            </a:xfrm>
            <a:custGeom>
              <a:avLst/>
              <a:gdLst/>
              <a:ahLst/>
              <a:cxnLst/>
              <a:rect l="0" t="0" r="0" b="0"/>
              <a:pathLst>
                <a:path w="1109040" h="547068">
                  <a:moveTo>
                    <a:pt x="123885" y="3727"/>
                  </a:moveTo>
                  <a:lnTo>
                    <a:pt x="128336" y="4659"/>
                  </a:lnTo>
                  <a:lnTo>
                    <a:pt x="187683" y="3727"/>
                  </a:lnTo>
                  <a:lnTo>
                    <a:pt x="250739" y="3727"/>
                  </a:lnTo>
                  <a:lnTo>
                    <a:pt x="267801" y="3727"/>
                  </a:lnTo>
                  <a:lnTo>
                    <a:pt x="308602" y="3727"/>
                  </a:lnTo>
                  <a:lnTo>
                    <a:pt x="378334" y="3727"/>
                  </a:lnTo>
                  <a:lnTo>
                    <a:pt x="387978" y="4659"/>
                  </a:lnTo>
                  <a:lnTo>
                    <a:pt x="447325" y="4659"/>
                  </a:lnTo>
                  <a:lnTo>
                    <a:pt x="456969" y="4659"/>
                  </a:lnTo>
                  <a:lnTo>
                    <a:pt x="517057" y="3727"/>
                  </a:lnTo>
                  <a:lnTo>
                    <a:pt x="577887" y="3727"/>
                  </a:lnTo>
                  <a:lnTo>
                    <a:pt x="602368" y="4659"/>
                  </a:lnTo>
                  <a:lnTo>
                    <a:pt x="633525" y="4659"/>
                  </a:lnTo>
                  <a:lnTo>
                    <a:pt x="672842" y="4659"/>
                  </a:lnTo>
                  <a:lnTo>
                    <a:pt x="717352" y="3727"/>
                  </a:lnTo>
                  <a:lnTo>
                    <a:pt x="755186" y="4659"/>
                  </a:lnTo>
                  <a:lnTo>
                    <a:pt x="810823" y="4659"/>
                  </a:lnTo>
                  <a:lnTo>
                    <a:pt x="838271" y="3727"/>
                  </a:lnTo>
                  <a:lnTo>
                    <a:pt x="905778" y="2795"/>
                  </a:lnTo>
                  <a:lnTo>
                    <a:pt x="910229" y="1863"/>
                  </a:lnTo>
                  <a:lnTo>
                    <a:pt x="932484" y="1863"/>
                  </a:lnTo>
                  <a:lnTo>
                    <a:pt x="968092" y="931"/>
                  </a:lnTo>
                  <a:lnTo>
                    <a:pt x="982186" y="1863"/>
                  </a:lnTo>
                  <a:lnTo>
                    <a:pt x="1025213" y="1863"/>
                  </a:lnTo>
                  <a:lnTo>
                    <a:pt x="1035598" y="1863"/>
                  </a:lnTo>
                  <a:lnTo>
                    <a:pt x="1083818" y="0"/>
                  </a:lnTo>
                  <a:lnTo>
                    <a:pt x="1083818" y="1863"/>
                  </a:lnTo>
                  <a:lnTo>
                    <a:pt x="1084560" y="39142"/>
                  </a:lnTo>
                  <a:lnTo>
                    <a:pt x="1083818" y="54986"/>
                  </a:lnTo>
                  <a:lnTo>
                    <a:pt x="1085302" y="83877"/>
                  </a:lnTo>
                  <a:lnTo>
                    <a:pt x="1091978" y="137931"/>
                  </a:lnTo>
                  <a:lnTo>
                    <a:pt x="1093461" y="148183"/>
                  </a:lnTo>
                  <a:lnTo>
                    <a:pt x="1100879" y="205033"/>
                  </a:lnTo>
                  <a:lnTo>
                    <a:pt x="1103847" y="222741"/>
                  </a:lnTo>
                  <a:lnTo>
                    <a:pt x="1108299" y="257224"/>
                  </a:lnTo>
                  <a:lnTo>
                    <a:pt x="1109040" y="264680"/>
                  </a:lnTo>
                  <a:lnTo>
                    <a:pt x="1106814" y="331782"/>
                  </a:lnTo>
                  <a:lnTo>
                    <a:pt x="1105331" y="369992"/>
                  </a:lnTo>
                  <a:lnTo>
                    <a:pt x="1103847" y="405408"/>
                  </a:lnTo>
                  <a:lnTo>
                    <a:pt x="1103106" y="457598"/>
                  </a:lnTo>
                  <a:lnTo>
                    <a:pt x="1102364" y="497673"/>
                  </a:lnTo>
                  <a:lnTo>
                    <a:pt x="1102364" y="544272"/>
                  </a:lnTo>
                  <a:lnTo>
                    <a:pt x="1101622" y="546136"/>
                  </a:lnTo>
                  <a:lnTo>
                    <a:pt x="1094945" y="547068"/>
                  </a:lnTo>
                  <a:lnTo>
                    <a:pt x="1091236" y="542408"/>
                  </a:lnTo>
                  <a:lnTo>
                    <a:pt x="1085302" y="539612"/>
                  </a:lnTo>
                  <a:lnTo>
                    <a:pt x="1082333" y="541476"/>
                  </a:lnTo>
                  <a:lnTo>
                    <a:pt x="1080109" y="541476"/>
                  </a:lnTo>
                  <a:lnTo>
                    <a:pt x="1080109" y="536816"/>
                  </a:lnTo>
                  <a:lnTo>
                    <a:pt x="1077883" y="535884"/>
                  </a:lnTo>
                  <a:lnTo>
                    <a:pt x="1075658" y="537748"/>
                  </a:lnTo>
                  <a:lnTo>
                    <a:pt x="1073432" y="534952"/>
                  </a:lnTo>
                  <a:lnTo>
                    <a:pt x="1071207" y="535884"/>
                  </a:lnTo>
                  <a:lnTo>
                    <a:pt x="1068981" y="533088"/>
                  </a:lnTo>
                  <a:lnTo>
                    <a:pt x="1064530" y="532156"/>
                  </a:lnTo>
                  <a:lnTo>
                    <a:pt x="1063046" y="528428"/>
                  </a:lnTo>
                  <a:lnTo>
                    <a:pt x="1058595" y="528428"/>
                  </a:lnTo>
                  <a:lnTo>
                    <a:pt x="1054144" y="528428"/>
                  </a:lnTo>
                  <a:lnTo>
                    <a:pt x="1049694" y="525632"/>
                  </a:lnTo>
                  <a:lnTo>
                    <a:pt x="1042275" y="516313"/>
                  </a:lnTo>
                  <a:lnTo>
                    <a:pt x="1040791" y="511653"/>
                  </a:lnTo>
                  <a:lnTo>
                    <a:pt x="1037825" y="509789"/>
                  </a:lnTo>
                  <a:lnTo>
                    <a:pt x="1032632" y="510721"/>
                  </a:lnTo>
                  <a:lnTo>
                    <a:pt x="1027439" y="508857"/>
                  </a:lnTo>
                  <a:lnTo>
                    <a:pt x="1024470" y="505129"/>
                  </a:lnTo>
                  <a:lnTo>
                    <a:pt x="1022246" y="501401"/>
                  </a:lnTo>
                  <a:lnTo>
                    <a:pt x="1017795" y="497673"/>
                  </a:lnTo>
                  <a:lnTo>
                    <a:pt x="1015569" y="495809"/>
                  </a:lnTo>
                  <a:lnTo>
                    <a:pt x="1005183" y="494877"/>
                  </a:lnTo>
                  <a:lnTo>
                    <a:pt x="1002216" y="498605"/>
                  </a:lnTo>
                  <a:lnTo>
                    <a:pt x="999990" y="506061"/>
                  </a:lnTo>
                  <a:lnTo>
                    <a:pt x="997765" y="506993"/>
                  </a:lnTo>
                  <a:lnTo>
                    <a:pt x="994797" y="506061"/>
                  </a:lnTo>
                  <a:lnTo>
                    <a:pt x="988863" y="507925"/>
                  </a:lnTo>
                  <a:lnTo>
                    <a:pt x="984413" y="510721"/>
                  </a:lnTo>
                  <a:lnTo>
                    <a:pt x="979962" y="509789"/>
                  </a:lnTo>
                  <a:lnTo>
                    <a:pt x="974027" y="507925"/>
                  </a:lnTo>
                  <a:lnTo>
                    <a:pt x="968092" y="508857"/>
                  </a:lnTo>
                  <a:lnTo>
                    <a:pt x="965124" y="506061"/>
                  </a:lnTo>
                  <a:lnTo>
                    <a:pt x="963641" y="499537"/>
                  </a:lnTo>
                  <a:lnTo>
                    <a:pt x="960674" y="498605"/>
                  </a:lnTo>
                  <a:lnTo>
                    <a:pt x="956222" y="498605"/>
                  </a:lnTo>
                  <a:lnTo>
                    <a:pt x="951030" y="504197"/>
                  </a:lnTo>
                  <a:lnTo>
                    <a:pt x="945837" y="506993"/>
                  </a:lnTo>
                  <a:lnTo>
                    <a:pt x="942127" y="505129"/>
                  </a:lnTo>
                  <a:lnTo>
                    <a:pt x="939902" y="506993"/>
                  </a:lnTo>
                  <a:lnTo>
                    <a:pt x="935451" y="506061"/>
                  </a:lnTo>
                  <a:lnTo>
                    <a:pt x="933967" y="508857"/>
                  </a:lnTo>
                  <a:lnTo>
                    <a:pt x="934709" y="513517"/>
                  </a:lnTo>
                  <a:lnTo>
                    <a:pt x="929516" y="513517"/>
                  </a:lnTo>
                  <a:lnTo>
                    <a:pt x="925066" y="513517"/>
                  </a:lnTo>
                  <a:lnTo>
                    <a:pt x="917646" y="513517"/>
                  </a:lnTo>
                  <a:lnTo>
                    <a:pt x="911712" y="513517"/>
                  </a:lnTo>
                  <a:lnTo>
                    <a:pt x="909487" y="518177"/>
                  </a:lnTo>
                  <a:lnTo>
                    <a:pt x="907262" y="516313"/>
                  </a:lnTo>
                  <a:lnTo>
                    <a:pt x="898359" y="515381"/>
                  </a:lnTo>
                  <a:lnTo>
                    <a:pt x="892425" y="519109"/>
                  </a:lnTo>
                  <a:lnTo>
                    <a:pt x="887232" y="520972"/>
                  </a:lnTo>
                  <a:lnTo>
                    <a:pt x="882781" y="529360"/>
                  </a:lnTo>
                  <a:lnTo>
                    <a:pt x="879813" y="532156"/>
                  </a:lnTo>
                  <a:lnTo>
                    <a:pt x="876846" y="532156"/>
                  </a:lnTo>
                  <a:lnTo>
                    <a:pt x="873138" y="532156"/>
                  </a:lnTo>
                  <a:lnTo>
                    <a:pt x="869427" y="533088"/>
                  </a:lnTo>
                  <a:lnTo>
                    <a:pt x="866461" y="534020"/>
                  </a:lnTo>
                  <a:lnTo>
                    <a:pt x="863494" y="541476"/>
                  </a:lnTo>
                  <a:lnTo>
                    <a:pt x="859783" y="541476"/>
                  </a:lnTo>
                  <a:lnTo>
                    <a:pt x="856817" y="536816"/>
                  </a:lnTo>
                  <a:lnTo>
                    <a:pt x="852366" y="533088"/>
                  </a:lnTo>
                  <a:lnTo>
                    <a:pt x="847914" y="529360"/>
                  </a:lnTo>
                  <a:lnTo>
                    <a:pt x="844947" y="530293"/>
                  </a:lnTo>
                  <a:lnTo>
                    <a:pt x="840496" y="530293"/>
                  </a:lnTo>
                  <a:lnTo>
                    <a:pt x="839013" y="526565"/>
                  </a:lnTo>
                  <a:lnTo>
                    <a:pt x="836787" y="522837"/>
                  </a:lnTo>
                  <a:lnTo>
                    <a:pt x="826401" y="520972"/>
                  </a:lnTo>
                  <a:lnTo>
                    <a:pt x="824918" y="517245"/>
                  </a:lnTo>
                  <a:lnTo>
                    <a:pt x="827885" y="516313"/>
                  </a:lnTo>
                  <a:lnTo>
                    <a:pt x="830852" y="513517"/>
                  </a:lnTo>
                  <a:lnTo>
                    <a:pt x="830111" y="509789"/>
                  </a:lnTo>
                  <a:lnTo>
                    <a:pt x="827885" y="510721"/>
                  </a:lnTo>
                  <a:lnTo>
                    <a:pt x="824918" y="510721"/>
                  </a:lnTo>
                  <a:lnTo>
                    <a:pt x="824176" y="506993"/>
                  </a:lnTo>
                  <a:lnTo>
                    <a:pt x="820468" y="506061"/>
                  </a:lnTo>
                  <a:lnTo>
                    <a:pt x="817499" y="510721"/>
                  </a:lnTo>
                  <a:lnTo>
                    <a:pt x="814533" y="519109"/>
                  </a:lnTo>
                  <a:lnTo>
                    <a:pt x="811564" y="520972"/>
                  </a:lnTo>
                  <a:lnTo>
                    <a:pt x="807856" y="519109"/>
                  </a:lnTo>
                  <a:lnTo>
                    <a:pt x="803405" y="514449"/>
                  </a:lnTo>
                  <a:lnTo>
                    <a:pt x="798212" y="514449"/>
                  </a:lnTo>
                  <a:lnTo>
                    <a:pt x="795244" y="517245"/>
                  </a:lnTo>
                  <a:lnTo>
                    <a:pt x="793019" y="515381"/>
                  </a:lnTo>
                  <a:lnTo>
                    <a:pt x="791536" y="500470"/>
                  </a:lnTo>
                  <a:lnTo>
                    <a:pt x="788568" y="497673"/>
                  </a:lnTo>
                  <a:lnTo>
                    <a:pt x="784859" y="499537"/>
                  </a:lnTo>
                  <a:lnTo>
                    <a:pt x="778924" y="499537"/>
                  </a:lnTo>
                  <a:lnTo>
                    <a:pt x="780408" y="510721"/>
                  </a:lnTo>
                  <a:lnTo>
                    <a:pt x="772989" y="519109"/>
                  </a:lnTo>
                  <a:lnTo>
                    <a:pt x="770022" y="517245"/>
                  </a:lnTo>
                  <a:lnTo>
                    <a:pt x="766313" y="515381"/>
                  </a:lnTo>
                  <a:lnTo>
                    <a:pt x="763345" y="516313"/>
                  </a:lnTo>
                  <a:lnTo>
                    <a:pt x="763345" y="520041"/>
                  </a:lnTo>
                  <a:lnTo>
                    <a:pt x="767056" y="522837"/>
                  </a:lnTo>
                  <a:lnTo>
                    <a:pt x="764829" y="524700"/>
                  </a:lnTo>
                  <a:lnTo>
                    <a:pt x="764829" y="532156"/>
                  </a:lnTo>
                  <a:lnTo>
                    <a:pt x="763345" y="536816"/>
                  </a:lnTo>
                  <a:lnTo>
                    <a:pt x="759636" y="538680"/>
                  </a:lnTo>
                  <a:lnTo>
                    <a:pt x="755928" y="537748"/>
                  </a:lnTo>
                  <a:lnTo>
                    <a:pt x="752218" y="532156"/>
                  </a:lnTo>
                  <a:lnTo>
                    <a:pt x="749993" y="525632"/>
                  </a:lnTo>
                  <a:lnTo>
                    <a:pt x="752960" y="520972"/>
                  </a:lnTo>
                  <a:lnTo>
                    <a:pt x="755186" y="517245"/>
                  </a:lnTo>
                  <a:lnTo>
                    <a:pt x="753701" y="513517"/>
                  </a:lnTo>
                  <a:lnTo>
                    <a:pt x="750735" y="507925"/>
                  </a:lnTo>
                  <a:lnTo>
                    <a:pt x="747025" y="506061"/>
                  </a:lnTo>
                  <a:lnTo>
                    <a:pt x="744058" y="507925"/>
                  </a:lnTo>
                  <a:lnTo>
                    <a:pt x="741832" y="514449"/>
                  </a:lnTo>
                  <a:lnTo>
                    <a:pt x="738124" y="514449"/>
                  </a:lnTo>
                  <a:lnTo>
                    <a:pt x="735156" y="513517"/>
                  </a:lnTo>
                  <a:lnTo>
                    <a:pt x="726996" y="524700"/>
                  </a:lnTo>
                  <a:lnTo>
                    <a:pt x="722545" y="522837"/>
                  </a:lnTo>
                  <a:lnTo>
                    <a:pt x="718836" y="519109"/>
                  </a:lnTo>
                  <a:lnTo>
                    <a:pt x="717352" y="511653"/>
                  </a:lnTo>
                  <a:lnTo>
                    <a:pt x="714385" y="506061"/>
                  </a:lnTo>
                  <a:lnTo>
                    <a:pt x="710675" y="506061"/>
                  </a:lnTo>
                  <a:lnTo>
                    <a:pt x="706966" y="504197"/>
                  </a:lnTo>
                  <a:lnTo>
                    <a:pt x="704741" y="507925"/>
                  </a:lnTo>
                  <a:lnTo>
                    <a:pt x="701773" y="506993"/>
                  </a:lnTo>
                  <a:lnTo>
                    <a:pt x="700289" y="501401"/>
                  </a:lnTo>
                  <a:lnTo>
                    <a:pt x="697323" y="495809"/>
                  </a:lnTo>
                  <a:lnTo>
                    <a:pt x="692872" y="494877"/>
                  </a:lnTo>
                  <a:lnTo>
                    <a:pt x="687678" y="494877"/>
                  </a:lnTo>
                  <a:lnTo>
                    <a:pt x="684712" y="495809"/>
                  </a:lnTo>
                  <a:lnTo>
                    <a:pt x="682485" y="499537"/>
                  </a:lnTo>
                  <a:lnTo>
                    <a:pt x="678777" y="501401"/>
                  </a:lnTo>
                  <a:lnTo>
                    <a:pt x="676551" y="504197"/>
                  </a:lnTo>
                  <a:lnTo>
                    <a:pt x="673584" y="508857"/>
                  </a:lnTo>
                  <a:lnTo>
                    <a:pt x="669875" y="514449"/>
                  </a:lnTo>
                  <a:lnTo>
                    <a:pt x="666166" y="518177"/>
                  </a:lnTo>
                  <a:lnTo>
                    <a:pt x="663198" y="518177"/>
                  </a:lnTo>
                  <a:lnTo>
                    <a:pt x="660231" y="516313"/>
                  </a:lnTo>
                  <a:lnTo>
                    <a:pt x="654296" y="513517"/>
                  </a:lnTo>
                  <a:lnTo>
                    <a:pt x="651329" y="506061"/>
                  </a:lnTo>
                  <a:lnTo>
                    <a:pt x="651329" y="505129"/>
                  </a:lnTo>
                  <a:lnTo>
                    <a:pt x="652812" y="499537"/>
                  </a:lnTo>
                  <a:lnTo>
                    <a:pt x="655038" y="494877"/>
                  </a:lnTo>
                  <a:lnTo>
                    <a:pt x="652812" y="493014"/>
                  </a:lnTo>
                  <a:lnTo>
                    <a:pt x="648361" y="490218"/>
                  </a:lnTo>
                  <a:lnTo>
                    <a:pt x="642426" y="492081"/>
                  </a:lnTo>
                  <a:lnTo>
                    <a:pt x="638718" y="490218"/>
                  </a:lnTo>
                  <a:lnTo>
                    <a:pt x="635750" y="485558"/>
                  </a:lnTo>
                  <a:lnTo>
                    <a:pt x="635008" y="478102"/>
                  </a:lnTo>
                  <a:lnTo>
                    <a:pt x="637234" y="472510"/>
                  </a:lnTo>
                  <a:lnTo>
                    <a:pt x="636492" y="469714"/>
                  </a:lnTo>
                  <a:lnTo>
                    <a:pt x="633525" y="467850"/>
                  </a:lnTo>
                  <a:lnTo>
                    <a:pt x="631299" y="466919"/>
                  </a:lnTo>
                  <a:lnTo>
                    <a:pt x="627591" y="470646"/>
                  </a:lnTo>
                  <a:lnTo>
                    <a:pt x="624622" y="472510"/>
                  </a:lnTo>
                  <a:lnTo>
                    <a:pt x="620914" y="472510"/>
                  </a:lnTo>
                  <a:lnTo>
                    <a:pt x="612012" y="471578"/>
                  </a:lnTo>
                  <a:lnTo>
                    <a:pt x="606077" y="466919"/>
                  </a:lnTo>
                  <a:lnTo>
                    <a:pt x="602368" y="465054"/>
                  </a:lnTo>
                  <a:lnTo>
                    <a:pt x="598659" y="466919"/>
                  </a:lnTo>
                  <a:lnTo>
                    <a:pt x="597175" y="468782"/>
                  </a:lnTo>
                  <a:lnTo>
                    <a:pt x="594949" y="478102"/>
                  </a:lnTo>
                  <a:lnTo>
                    <a:pt x="593466" y="478102"/>
                  </a:lnTo>
                  <a:lnTo>
                    <a:pt x="590498" y="480897"/>
                  </a:lnTo>
                  <a:lnTo>
                    <a:pt x="585306" y="481830"/>
                  </a:lnTo>
                  <a:lnTo>
                    <a:pt x="582338" y="479966"/>
                  </a:lnTo>
                  <a:lnTo>
                    <a:pt x="578629" y="476238"/>
                  </a:lnTo>
                  <a:lnTo>
                    <a:pt x="576403" y="468782"/>
                  </a:lnTo>
                  <a:lnTo>
                    <a:pt x="573437" y="466919"/>
                  </a:lnTo>
                  <a:lnTo>
                    <a:pt x="569727" y="463191"/>
                  </a:lnTo>
                  <a:lnTo>
                    <a:pt x="566759" y="466919"/>
                  </a:lnTo>
                  <a:lnTo>
                    <a:pt x="563051" y="466919"/>
                  </a:lnTo>
                  <a:lnTo>
                    <a:pt x="558600" y="466919"/>
                  </a:lnTo>
                  <a:lnTo>
                    <a:pt x="554890" y="469714"/>
                  </a:lnTo>
                  <a:lnTo>
                    <a:pt x="551181" y="470646"/>
                  </a:lnTo>
                  <a:lnTo>
                    <a:pt x="548956" y="467850"/>
                  </a:lnTo>
                  <a:lnTo>
                    <a:pt x="544505" y="466919"/>
                  </a:lnTo>
                  <a:lnTo>
                    <a:pt x="540054" y="466919"/>
                  </a:lnTo>
                  <a:lnTo>
                    <a:pt x="534119" y="465054"/>
                  </a:lnTo>
                  <a:lnTo>
                    <a:pt x="528926" y="462258"/>
                  </a:lnTo>
                  <a:lnTo>
                    <a:pt x="525217" y="457598"/>
                  </a:lnTo>
                  <a:lnTo>
                    <a:pt x="520767" y="455735"/>
                  </a:lnTo>
                  <a:lnTo>
                    <a:pt x="517057" y="457598"/>
                  </a:lnTo>
                  <a:lnTo>
                    <a:pt x="513347" y="458530"/>
                  </a:lnTo>
                  <a:lnTo>
                    <a:pt x="506671" y="458530"/>
                  </a:lnTo>
                  <a:lnTo>
                    <a:pt x="497769" y="457598"/>
                  </a:lnTo>
                  <a:lnTo>
                    <a:pt x="494060" y="455735"/>
                  </a:lnTo>
                  <a:lnTo>
                    <a:pt x="492576" y="452007"/>
                  </a:lnTo>
                  <a:lnTo>
                    <a:pt x="494060" y="441755"/>
                  </a:lnTo>
                  <a:lnTo>
                    <a:pt x="494060" y="436163"/>
                  </a:lnTo>
                  <a:lnTo>
                    <a:pt x="491093" y="436163"/>
                  </a:lnTo>
                  <a:lnTo>
                    <a:pt x="488125" y="432435"/>
                  </a:lnTo>
                  <a:lnTo>
                    <a:pt x="484416" y="426844"/>
                  </a:lnTo>
                  <a:lnTo>
                    <a:pt x="480707" y="424979"/>
                  </a:lnTo>
                  <a:lnTo>
                    <a:pt x="477740" y="423116"/>
                  </a:lnTo>
                  <a:lnTo>
                    <a:pt x="475514" y="419388"/>
                  </a:lnTo>
                  <a:lnTo>
                    <a:pt x="472547" y="417523"/>
                  </a:lnTo>
                  <a:lnTo>
                    <a:pt x="470321" y="419388"/>
                  </a:lnTo>
                  <a:lnTo>
                    <a:pt x="468838" y="420319"/>
                  </a:lnTo>
                  <a:lnTo>
                    <a:pt x="468097" y="426844"/>
                  </a:lnTo>
                  <a:lnTo>
                    <a:pt x="465870" y="430571"/>
                  </a:lnTo>
                  <a:lnTo>
                    <a:pt x="462904" y="430571"/>
                  </a:lnTo>
                  <a:lnTo>
                    <a:pt x="457711" y="424979"/>
                  </a:lnTo>
                  <a:lnTo>
                    <a:pt x="454000" y="424047"/>
                  </a:lnTo>
                  <a:lnTo>
                    <a:pt x="445841" y="424047"/>
                  </a:lnTo>
                  <a:lnTo>
                    <a:pt x="444357" y="424979"/>
                  </a:lnTo>
                  <a:lnTo>
                    <a:pt x="442132" y="430571"/>
                  </a:lnTo>
                  <a:lnTo>
                    <a:pt x="439906" y="431503"/>
                  </a:lnTo>
                  <a:lnTo>
                    <a:pt x="433230" y="429639"/>
                  </a:lnTo>
                  <a:lnTo>
                    <a:pt x="429521" y="430571"/>
                  </a:lnTo>
                  <a:lnTo>
                    <a:pt x="425811" y="428707"/>
                  </a:lnTo>
                  <a:lnTo>
                    <a:pt x="420618" y="421251"/>
                  </a:lnTo>
                  <a:lnTo>
                    <a:pt x="413942" y="414727"/>
                  </a:lnTo>
                  <a:lnTo>
                    <a:pt x="412458" y="410068"/>
                  </a:lnTo>
                  <a:lnTo>
                    <a:pt x="408749" y="407271"/>
                  </a:lnTo>
                  <a:lnTo>
                    <a:pt x="403557" y="402612"/>
                  </a:lnTo>
                  <a:lnTo>
                    <a:pt x="399848" y="400748"/>
                  </a:lnTo>
                  <a:lnTo>
                    <a:pt x="396137" y="400748"/>
                  </a:lnTo>
                  <a:lnTo>
                    <a:pt x="390945" y="400748"/>
                  </a:lnTo>
                  <a:lnTo>
                    <a:pt x="389461" y="400748"/>
                  </a:lnTo>
                  <a:lnTo>
                    <a:pt x="388720" y="369992"/>
                  </a:lnTo>
                  <a:lnTo>
                    <a:pt x="388720" y="324326"/>
                  </a:lnTo>
                  <a:lnTo>
                    <a:pt x="387978" y="300094"/>
                  </a:lnTo>
                  <a:lnTo>
                    <a:pt x="388720" y="261884"/>
                  </a:lnTo>
                  <a:lnTo>
                    <a:pt x="387978" y="229265"/>
                  </a:lnTo>
                  <a:lnTo>
                    <a:pt x="388720" y="186394"/>
                  </a:lnTo>
                  <a:lnTo>
                    <a:pt x="388720" y="159367"/>
                  </a:lnTo>
                  <a:lnTo>
                    <a:pt x="388720" y="86673"/>
                  </a:lnTo>
                  <a:lnTo>
                    <a:pt x="318987" y="86673"/>
                  </a:lnTo>
                  <a:lnTo>
                    <a:pt x="267058" y="86673"/>
                  </a:lnTo>
                  <a:lnTo>
                    <a:pt x="249997" y="87605"/>
                  </a:lnTo>
                  <a:lnTo>
                    <a:pt x="178780" y="86673"/>
                  </a:lnTo>
                  <a:lnTo>
                    <a:pt x="128336" y="86673"/>
                  </a:lnTo>
                  <a:lnTo>
                    <a:pt x="109791" y="86673"/>
                  </a:lnTo>
                  <a:lnTo>
                    <a:pt x="740" y="88537"/>
                  </a:lnTo>
                  <a:lnTo>
                    <a:pt x="0" y="3727"/>
                  </a:lnTo>
                  <a:lnTo>
                    <a:pt x="15577" y="6523"/>
                  </a:lnTo>
                  <a:lnTo>
                    <a:pt x="33382" y="6523"/>
                  </a:lnTo>
                  <a:lnTo>
                    <a:pt x="67506" y="6523"/>
                  </a:lnTo>
                  <a:lnTo>
                    <a:pt x="94212" y="6523"/>
                  </a:lnTo>
                  <a:lnTo>
                    <a:pt x="114241" y="6523"/>
                  </a:lnTo>
                  <a:lnTo>
                    <a:pt x="123885" y="3727"/>
                  </a:lnTo>
                  <a:lnTo>
                    <a:pt x="123885" y="372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3" name="pl1434">
              <a:extLst>
                <a:ext uri="{FF2B5EF4-FFF2-40B4-BE49-F238E27FC236}">
                  <a16:creationId xmlns:a16="http://schemas.microsoft.com/office/drawing/2014/main" id="{CA36CDAA-5DEB-6D44-8C65-BD6C58FCE8F5}"/>
                </a:ext>
              </a:extLst>
            </p:cNvPr>
            <p:cNvSpPr/>
            <p:nvPr/>
          </p:nvSpPr>
          <p:spPr>
            <a:xfrm>
              <a:off x="857270" y="1969182"/>
              <a:ext cx="1044501" cy="686864"/>
            </a:xfrm>
            <a:custGeom>
              <a:avLst/>
              <a:gdLst/>
              <a:ahLst/>
              <a:cxnLst/>
              <a:rect l="0" t="0" r="0" b="0"/>
              <a:pathLst>
                <a:path w="1044501" h="686864">
                  <a:moveTo>
                    <a:pt x="984413" y="37278"/>
                  </a:moveTo>
                  <a:lnTo>
                    <a:pt x="988864" y="41938"/>
                  </a:lnTo>
                  <a:lnTo>
                    <a:pt x="995540" y="50326"/>
                  </a:lnTo>
                  <a:lnTo>
                    <a:pt x="999990" y="55918"/>
                  </a:lnTo>
                  <a:lnTo>
                    <a:pt x="1004442" y="60578"/>
                  </a:lnTo>
                  <a:lnTo>
                    <a:pt x="1008152" y="68033"/>
                  </a:lnTo>
                  <a:lnTo>
                    <a:pt x="1014087" y="63374"/>
                  </a:lnTo>
                  <a:lnTo>
                    <a:pt x="1020021" y="69897"/>
                  </a:lnTo>
                  <a:lnTo>
                    <a:pt x="1029665" y="71761"/>
                  </a:lnTo>
                  <a:lnTo>
                    <a:pt x="1034115" y="75489"/>
                  </a:lnTo>
                  <a:lnTo>
                    <a:pt x="1037084" y="85741"/>
                  </a:lnTo>
                  <a:lnTo>
                    <a:pt x="1043760" y="94129"/>
                  </a:lnTo>
                  <a:lnTo>
                    <a:pt x="1044501" y="99720"/>
                  </a:lnTo>
                  <a:lnTo>
                    <a:pt x="1034115" y="117428"/>
                  </a:lnTo>
                  <a:lnTo>
                    <a:pt x="1032632" y="123952"/>
                  </a:lnTo>
                  <a:lnTo>
                    <a:pt x="1018537" y="148183"/>
                  </a:lnTo>
                  <a:lnTo>
                    <a:pt x="1017796" y="155639"/>
                  </a:lnTo>
                  <a:lnTo>
                    <a:pt x="1016312" y="161231"/>
                  </a:lnTo>
                  <a:lnTo>
                    <a:pt x="1011860" y="171482"/>
                  </a:lnTo>
                  <a:lnTo>
                    <a:pt x="1008152" y="180802"/>
                  </a:lnTo>
                  <a:lnTo>
                    <a:pt x="1004442" y="185462"/>
                  </a:lnTo>
                  <a:lnTo>
                    <a:pt x="1002218" y="188258"/>
                  </a:lnTo>
                  <a:lnTo>
                    <a:pt x="995540" y="195714"/>
                  </a:lnTo>
                  <a:lnTo>
                    <a:pt x="994797" y="200373"/>
                  </a:lnTo>
                  <a:lnTo>
                    <a:pt x="998509" y="201305"/>
                  </a:lnTo>
                  <a:lnTo>
                    <a:pt x="997025" y="207829"/>
                  </a:lnTo>
                  <a:lnTo>
                    <a:pt x="994057" y="218081"/>
                  </a:lnTo>
                  <a:lnTo>
                    <a:pt x="990348" y="225537"/>
                  </a:lnTo>
                  <a:lnTo>
                    <a:pt x="985896" y="229265"/>
                  </a:lnTo>
                  <a:lnTo>
                    <a:pt x="982930" y="234856"/>
                  </a:lnTo>
                  <a:lnTo>
                    <a:pt x="976253" y="236720"/>
                  </a:lnTo>
                  <a:lnTo>
                    <a:pt x="970318" y="240448"/>
                  </a:lnTo>
                  <a:lnTo>
                    <a:pt x="965125" y="251632"/>
                  </a:lnTo>
                  <a:lnTo>
                    <a:pt x="956964" y="272136"/>
                  </a:lnTo>
                  <a:lnTo>
                    <a:pt x="948805" y="281455"/>
                  </a:lnTo>
                  <a:lnTo>
                    <a:pt x="948062" y="290775"/>
                  </a:lnTo>
                  <a:lnTo>
                    <a:pt x="945097" y="298231"/>
                  </a:lnTo>
                  <a:lnTo>
                    <a:pt x="946578" y="303822"/>
                  </a:lnTo>
                  <a:lnTo>
                    <a:pt x="948805" y="307550"/>
                  </a:lnTo>
                  <a:lnTo>
                    <a:pt x="948805" y="312210"/>
                  </a:lnTo>
                  <a:lnTo>
                    <a:pt x="948805" y="315938"/>
                  </a:lnTo>
                  <a:lnTo>
                    <a:pt x="954740" y="319666"/>
                  </a:lnTo>
                  <a:lnTo>
                    <a:pt x="962900" y="317802"/>
                  </a:lnTo>
                  <a:lnTo>
                    <a:pt x="968834" y="324326"/>
                  </a:lnTo>
                  <a:lnTo>
                    <a:pt x="974770" y="320598"/>
                  </a:lnTo>
                  <a:lnTo>
                    <a:pt x="981446" y="326190"/>
                  </a:lnTo>
                  <a:lnTo>
                    <a:pt x="985896" y="329918"/>
                  </a:lnTo>
                  <a:lnTo>
                    <a:pt x="987380" y="338306"/>
                  </a:lnTo>
                  <a:lnTo>
                    <a:pt x="985155" y="342034"/>
                  </a:lnTo>
                  <a:lnTo>
                    <a:pt x="980703" y="347625"/>
                  </a:lnTo>
                  <a:lnTo>
                    <a:pt x="980703" y="353218"/>
                  </a:lnTo>
                  <a:lnTo>
                    <a:pt x="983671" y="360673"/>
                  </a:lnTo>
                  <a:lnTo>
                    <a:pt x="981446" y="369061"/>
                  </a:lnTo>
                  <a:lnTo>
                    <a:pt x="977737" y="381176"/>
                  </a:lnTo>
                  <a:lnTo>
                    <a:pt x="971801" y="396088"/>
                  </a:lnTo>
                  <a:lnTo>
                    <a:pt x="971801" y="413796"/>
                  </a:lnTo>
                  <a:lnTo>
                    <a:pt x="971801" y="685932"/>
                  </a:lnTo>
                  <a:lnTo>
                    <a:pt x="819726" y="685932"/>
                  </a:lnTo>
                  <a:lnTo>
                    <a:pt x="676552" y="685932"/>
                  </a:lnTo>
                  <a:lnTo>
                    <a:pt x="668392" y="685932"/>
                  </a:lnTo>
                  <a:lnTo>
                    <a:pt x="586048" y="685932"/>
                  </a:lnTo>
                  <a:lnTo>
                    <a:pt x="471806" y="684068"/>
                  </a:lnTo>
                  <a:lnTo>
                    <a:pt x="396138" y="685932"/>
                  </a:lnTo>
                  <a:lnTo>
                    <a:pt x="288574" y="685932"/>
                  </a:lnTo>
                  <a:lnTo>
                    <a:pt x="167655" y="685932"/>
                  </a:lnTo>
                  <a:lnTo>
                    <a:pt x="127595" y="685932"/>
                  </a:lnTo>
                  <a:lnTo>
                    <a:pt x="89020" y="685932"/>
                  </a:lnTo>
                  <a:lnTo>
                    <a:pt x="45252" y="686864"/>
                  </a:lnTo>
                  <a:lnTo>
                    <a:pt x="44509" y="682204"/>
                  </a:lnTo>
                  <a:lnTo>
                    <a:pt x="36349" y="676612"/>
                  </a:lnTo>
                  <a:lnTo>
                    <a:pt x="30415" y="671020"/>
                  </a:lnTo>
                  <a:lnTo>
                    <a:pt x="25963" y="660769"/>
                  </a:lnTo>
                  <a:lnTo>
                    <a:pt x="22998" y="648653"/>
                  </a:lnTo>
                  <a:lnTo>
                    <a:pt x="20029" y="644925"/>
                  </a:lnTo>
                  <a:lnTo>
                    <a:pt x="20770" y="638401"/>
                  </a:lnTo>
                  <a:lnTo>
                    <a:pt x="17805" y="631877"/>
                  </a:lnTo>
                  <a:lnTo>
                    <a:pt x="19287" y="625353"/>
                  </a:lnTo>
                  <a:lnTo>
                    <a:pt x="17805" y="615102"/>
                  </a:lnTo>
                  <a:lnTo>
                    <a:pt x="19287" y="606714"/>
                  </a:lnTo>
                  <a:lnTo>
                    <a:pt x="24479" y="595530"/>
                  </a:lnTo>
                  <a:lnTo>
                    <a:pt x="20770" y="585279"/>
                  </a:lnTo>
                  <a:lnTo>
                    <a:pt x="20029" y="580619"/>
                  </a:lnTo>
                  <a:lnTo>
                    <a:pt x="14836" y="574095"/>
                  </a:lnTo>
                  <a:lnTo>
                    <a:pt x="13353" y="567572"/>
                  </a:lnTo>
                  <a:lnTo>
                    <a:pt x="7419" y="563844"/>
                  </a:lnTo>
                  <a:lnTo>
                    <a:pt x="5935" y="556388"/>
                  </a:lnTo>
                  <a:lnTo>
                    <a:pt x="0" y="549864"/>
                  </a:lnTo>
                  <a:lnTo>
                    <a:pt x="8160" y="536816"/>
                  </a:lnTo>
                  <a:lnTo>
                    <a:pt x="11128" y="532156"/>
                  </a:lnTo>
                  <a:lnTo>
                    <a:pt x="14094" y="525632"/>
                  </a:lnTo>
                  <a:lnTo>
                    <a:pt x="17805" y="506993"/>
                  </a:lnTo>
                  <a:lnTo>
                    <a:pt x="25222" y="480897"/>
                  </a:lnTo>
                  <a:lnTo>
                    <a:pt x="22998" y="473442"/>
                  </a:lnTo>
                  <a:lnTo>
                    <a:pt x="24479" y="469714"/>
                  </a:lnTo>
                  <a:lnTo>
                    <a:pt x="31899" y="463190"/>
                  </a:lnTo>
                  <a:lnTo>
                    <a:pt x="40801" y="443619"/>
                  </a:lnTo>
                  <a:lnTo>
                    <a:pt x="45994" y="426844"/>
                  </a:lnTo>
                  <a:lnTo>
                    <a:pt x="47478" y="421251"/>
                  </a:lnTo>
                  <a:lnTo>
                    <a:pt x="47478" y="416592"/>
                  </a:lnTo>
                  <a:lnTo>
                    <a:pt x="50445" y="413796"/>
                  </a:lnTo>
                  <a:lnTo>
                    <a:pt x="48961" y="409136"/>
                  </a:lnTo>
                  <a:lnTo>
                    <a:pt x="51187" y="391428"/>
                  </a:lnTo>
                  <a:lnTo>
                    <a:pt x="51928" y="386769"/>
                  </a:lnTo>
                  <a:lnTo>
                    <a:pt x="54154" y="373720"/>
                  </a:lnTo>
                  <a:lnTo>
                    <a:pt x="55638" y="347625"/>
                  </a:lnTo>
                  <a:lnTo>
                    <a:pt x="57864" y="335510"/>
                  </a:lnTo>
                  <a:lnTo>
                    <a:pt x="60088" y="324326"/>
                  </a:lnTo>
                  <a:lnTo>
                    <a:pt x="61572" y="319666"/>
                  </a:lnTo>
                  <a:lnTo>
                    <a:pt x="63056" y="311278"/>
                  </a:lnTo>
                  <a:lnTo>
                    <a:pt x="63056" y="298231"/>
                  </a:lnTo>
                  <a:lnTo>
                    <a:pt x="66024" y="291707"/>
                  </a:lnTo>
                  <a:lnTo>
                    <a:pt x="63797" y="278659"/>
                  </a:lnTo>
                  <a:lnTo>
                    <a:pt x="65281" y="267475"/>
                  </a:lnTo>
                  <a:lnTo>
                    <a:pt x="66765" y="256292"/>
                  </a:lnTo>
                  <a:lnTo>
                    <a:pt x="64540" y="249768"/>
                  </a:lnTo>
                  <a:lnTo>
                    <a:pt x="67506" y="244176"/>
                  </a:lnTo>
                  <a:lnTo>
                    <a:pt x="66024" y="234856"/>
                  </a:lnTo>
                  <a:lnTo>
                    <a:pt x="67506" y="227400"/>
                  </a:lnTo>
                  <a:lnTo>
                    <a:pt x="70474" y="212489"/>
                  </a:lnTo>
                  <a:lnTo>
                    <a:pt x="72698" y="204101"/>
                  </a:lnTo>
                  <a:lnTo>
                    <a:pt x="71958" y="198510"/>
                  </a:lnTo>
                  <a:lnTo>
                    <a:pt x="71958" y="193850"/>
                  </a:lnTo>
                  <a:lnTo>
                    <a:pt x="72698" y="188258"/>
                  </a:lnTo>
                  <a:lnTo>
                    <a:pt x="78634" y="169618"/>
                  </a:lnTo>
                  <a:lnTo>
                    <a:pt x="77151" y="164958"/>
                  </a:lnTo>
                  <a:lnTo>
                    <a:pt x="80118" y="150979"/>
                  </a:lnTo>
                  <a:lnTo>
                    <a:pt x="77151" y="140727"/>
                  </a:lnTo>
                  <a:lnTo>
                    <a:pt x="82343" y="131407"/>
                  </a:lnTo>
                  <a:lnTo>
                    <a:pt x="77151" y="120224"/>
                  </a:lnTo>
                  <a:lnTo>
                    <a:pt x="80118" y="117428"/>
                  </a:lnTo>
                  <a:lnTo>
                    <a:pt x="89020" y="122088"/>
                  </a:lnTo>
                  <a:lnTo>
                    <a:pt x="89020" y="115564"/>
                  </a:lnTo>
                  <a:lnTo>
                    <a:pt x="81603" y="103448"/>
                  </a:lnTo>
                  <a:lnTo>
                    <a:pt x="80860" y="97856"/>
                  </a:lnTo>
                  <a:lnTo>
                    <a:pt x="83827" y="89469"/>
                  </a:lnTo>
                  <a:lnTo>
                    <a:pt x="79375" y="79217"/>
                  </a:lnTo>
                  <a:lnTo>
                    <a:pt x="78634" y="75489"/>
                  </a:lnTo>
                  <a:lnTo>
                    <a:pt x="77151" y="67101"/>
                  </a:lnTo>
                  <a:lnTo>
                    <a:pt x="79375" y="55918"/>
                  </a:lnTo>
                  <a:lnTo>
                    <a:pt x="77151" y="49394"/>
                  </a:lnTo>
                  <a:lnTo>
                    <a:pt x="74926" y="42870"/>
                  </a:lnTo>
                  <a:lnTo>
                    <a:pt x="80860" y="37278"/>
                  </a:lnTo>
                  <a:lnTo>
                    <a:pt x="83827" y="30755"/>
                  </a:lnTo>
                  <a:lnTo>
                    <a:pt x="83827" y="22367"/>
                  </a:lnTo>
                  <a:lnTo>
                    <a:pt x="80860" y="14911"/>
                  </a:lnTo>
                  <a:lnTo>
                    <a:pt x="78634" y="7455"/>
                  </a:lnTo>
                  <a:lnTo>
                    <a:pt x="72698" y="1863"/>
                  </a:lnTo>
                  <a:lnTo>
                    <a:pt x="75667" y="0"/>
                  </a:lnTo>
                  <a:lnTo>
                    <a:pt x="81603" y="931"/>
                  </a:lnTo>
                  <a:lnTo>
                    <a:pt x="90504" y="9319"/>
                  </a:lnTo>
                  <a:lnTo>
                    <a:pt x="98663" y="13047"/>
                  </a:lnTo>
                  <a:lnTo>
                    <a:pt x="101630" y="12115"/>
                  </a:lnTo>
                  <a:lnTo>
                    <a:pt x="100147" y="9319"/>
                  </a:lnTo>
                  <a:lnTo>
                    <a:pt x="94954" y="4659"/>
                  </a:lnTo>
                  <a:lnTo>
                    <a:pt x="100147" y="3727"/>
                  </a:lnTo>
                  <a:lnTo>
                    <a:pt x="106823" y="2795"/>
                  </a:lnTo>
                  <a:lnTo>
                    <a:pt x="111275" y="9319"/>
                  </a:lnTo>
                  <a:lnTo>
                    <a:pt x="118693" y="9319"/>
                  </a:lnTo>
                  <a:lnTo>
                    <a:pt x="127595" y="4659"/>
                  </a:lnTo>
                  <a:lnTo>
                    <a:pt x="132046" y="0"/>
                  </a:lnTo>
                  <a:lnTo>
                    <a:pt x="137980" y="0"/>
                  </a:lnTo>
                  <a:lnTo>
                    <a:pt x="142432" y="0"/>
                  </a:lnTo>
                  <a:lnTo>
                    <a:pt x="143173" y="6523"/>
                  </a:lnTo>
                  <a:lnTo>
                    <a:pt x="146882" y="9319"/>
                  </a:lnTo>
                  <a:lnTo>
                    <a:pt x="150592" y="13979"/>
                  </a:lnTo>
                  <a:lnTo>
                    <a:pt x="155785" y="14911"/>
                  </a:lnTo>
                  <a:lnTo>
                    <a:pt x="162462" y="13979"/>
                  </a:lnTo>
                  <a:lnTo>
                    <a:pt x="167655" y="12115"/>
                  </a:lnTo>
                  <a:lnTo>
                    <a:pt x="169880" y="11183"/>
                  </a:lnTo>
                  <a:lnTo>
                    <a:pt x="175814" y="9319"/>
                  </a:lnTo>
                  <a:lnTo>
                    <a:pt x="183234" y="9319"/>
                  </a:lnTo>
                  <a:lnTo>
                    <a:pt x="198812" y="18639"/>
                  </a:lnTo>
                  <a:lnTo>
                    <a:pt x="209939" y="25163"/>
                  </a:lnTo>
                  <a:lnTo>
                    <a:pt x="218099" y="40074"/>
                  </a:lnTo>
                  <a:lnTo>
                    <a:pt x="223292" y="47530"/>
                  </a:lnTo>
                  <a:lnTo>
                    <a:pt x="225517" y="56850"/>
                  </a:lnTo>
                  <a:lnTo>
                    <a:pt x="225517" y="62442"/>
                  </a:lnTo>
                  <a:lnTo>
                    <a:pt x="225517" y="66169"/>
                  </a:lnTo>
                  <a:lnTo>
                    <a:pt x="227000" y="70829"/>
                  </a:lnTo>
                  <a:lnTo>
                    <a:pt x="228485" y="74557"/>
                  </a:lnTo>
                  <a:lnTo>
                    <a:pt x="227000" y="80149"/>
                  </a:lnTo>
                  <a:lnTo>
                    <a:pt x="227000" y="84809"/>
                  </a:lnTo>
                  <a:lnTo>
                    <a:pt x="227000" y="88537"/>
                  </a:lnTo>
                  <a:lnTo>
                    <a:pt x="229226" y="95061"/>
                  </a:lnTo>
                  <a:lnTo>
                    <a:pt x="233678" y="99720"/>
                  </a:lnTo>
                  <a:lnTo>
                    <a:pt x="246288" y="103448"/>
                  </a:lnTo>
                  <a:lnTo>
                    <a:pt x="265575" y="106244"/>
                  </a:lnTo>
                  <a:lnTo>
                    <a:pt x="278929" y="109040"/>
                  </a:lnTo>
                  <a:lnTo>
                    <a:pt x="286347" y="112768"/>
                  </a:lnTo>
                  <a:lnTo>
                    <a:pt x="294507" y="110904"/>
                  </a:lnTo>
                  <a:lnTo>
                    <a:pt x="336793" y="95061"/>
                  </a:lnTo>
                  <a:lnTo>
                    <a:pt x="341243" y="90401"/>
                  </a:lnTo>
                  <a:lnTo>
                    <a:pt x="348662" y="86673"/>
                  </a:lnTo>
                  <a:lnTo>
                    <a:pt x="356822" y="86673"/>
                  </a:lnTo>
                  <a:lnTo>
                    <a:pt x="370175" y="86673"/>
                  </a:lnTo>
                  <a:lnTo>
                    <a:pt x="383528" y="84809"/>
                  </a:lnTo>
                  <a:lnTo>
                    <a:pt x="389462" y="84809"/>
                  </a:lnTo>
                  <a:lnTo>
                    <a:pt x="402074" y="86673"/>
                  </a:lnTo>
                  <a:lnTo>
                    <a:pt x="409493" y="86673"/>
                  </a:lnTo>
                  <a:lnTo>
                    <a:pt x="415426" y="87605"/>
                  </a:lnTo>
                  <a:lnTo>
                    <a:pt x="422846" y="90401"/>
                  </a:lnTo>
                  <a:lnTo>
                    <a:pt x="430263" y="94129"/>
                  </a:lnTo>
                  <a:lnTo>
                    <a:pt x="436197" y="101584"/>
                  </a:lnTo>
                  <a:lnTo>
                    <a:pt x="440649" y="100652"/>
                  </a:lnTo>
                  <a:lnTo>
                    <a:pt x="450293" y="94129"/>
                  </a:lnTo>
                  <a:lnTo>
                    <a:pt x="462162" y="95061"/>
                  </a:lnTo>
                  <a:lnTo>
                    <a:pt x="469581" y="95061"/>
                  </a:lnTo>
                  <a:lnTo>
                    <a:pt x="502221" y="81081"/>
                  </a:lnTo>
                  <a:lnTo>
                    <a:pt x="508155" y="79217"/>
                  </a:lnTo>
                  <a:lnTo>
                    <a:pt x="514833" y="81081"/>
                  </a:lnTo>
                  <a:lnTo>
                    <a:pt x="520767" y="84809"/>
                  </a:lnTo>
                  <a:lnTo>
                    <a:pt x="528927" y="87605"/>
                  </a:lnTo>
                  <a:lnTo>
                    <a:pt x="559343" y="80149"/>
                  </a:lnTo>
                  <a:lnTo>
                    <a:pt x="568245" y="73625"/>
                  </a:lnTo>
                  <a:lnTo>
                    <a:pt x="578630" y="70829"/>
                  </a:lnTo>
                  <a:lnTo>
                    <a:pt x="586048" y="68965"/>
                  </a:lnTo>
                  <a:lnTo>
                    <a:pt x="603853" y="63374"/>
                  </a:lnTo>
                  <a:lnTo>
                    <a:pt x="608303" y="63374"/>
                  </a:lnTo>
                  <a:lnTo>
                    <a:pt x="626108" y="60578"/>
                  </a:lnTo>
                  <a:lnTo>
                    <a:pt x="632043" y="56850"/>
                  </a:lnTo>
                  <a:lnTo>
                    <a:pt x="639460" y="50326"/>
                  </a:lnTo>
                  <a:lnTo>
                    <a:pt x="645396" y="50326"/>
                  </a:lnTo>
                  <a:lnTo>
                    <a:pt x="652072" y="53122"/>
                  </a:lnTo>
                  <a:lnTo>
                    <a:pt x="660974" y="51258"/>
                  </a:lnTo>
                  <a:lnTo>
                    <a:pt x="666167" y="50326"/>
                  </a:lnTo>
                  <a:lnTo>
                    <a:pt x="675069" y="47530"/>
                  </a:lnTo>
                  <a:lnTo>
                    <a:pt x="683970" y="48462"/>
                  </a:lnTo>
                  <a:lnTo>
                    <a:pt x="693615" y="49394"/>
                  </a:lnTo>
                  <a:lnTo>
                    <a:pt x="707709" y="42870"/>
                  </a:lnTo>
                  <a:lnTo>
                    <a:pt x="715870" y="38210"/>
                  </a:lnTo>
                  <a:lnTo>
                    <a:pt x="721804" y="37278"/>
                  </a:lnTo>
                  <a:lnTo>
                    <a:pt x="846431" y="35414"/>
                  </a:lnTo>
                  <a:lnTo>
                    <a:pt x="847915" y="37278"/>
                  </a:lnTo>
                  <a:lnTo>
                    <a:pt x="895393" y="35414"/>
                  </a:lnTo>
                  <a:lnTo>
                    <a:pt x="913939" y="35414"/>
                  </a:lnTo>
                  <a:lnTo>
                    <a:pt x="984413" y="37278"/>
                  </a:lnTo>
                  <a:lnTo>
                    <a:pt x="984413" y="37278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4" name="pl1435">
              <a:extLst>
                <a:ext uri="{FF2B5EF4-FFF2-40B4-BE49-F238E27FC236}">
                  <a16:creationId xmlns:a16="http://schemas.microsoft.com/office/drawing/2014/main" id="{C60E7EFB-C547-0646-B3FA-345657D901A6}"/>
                </a:ext>
              </a:extLst>
            </p:cNvPr>
            <p:cNvSpPr/>
            <p:nvPr/>
          </p:nvSpPr>
          <p:spPr>
            <a:xfrm>
              <a:off x="6553811" y="2614107"/>
              <a:ext cx="752218" cy="412864"/>
            </a:xfrm>
            <a:custGeom>
              <a:avLst/>
              <a:gdLst/>
              <a:ahLst/>
              <a:cxnLst/>
              <a:rect l="0" t="0" r="0" b="0"/>
              <a:pathLst>
                <a:path w="752218" h="412864">
                  <a:moveTo>
                    <a:pt x="99405" y="0"/>
                  </a:moveTo>
                  <a:lnTo>
                    <a:pt x="100889" y="41938"/>
                  </a:lnTo>
                  <a:lnTo>
                    <a:pt x="118692" y="41938"/>
                  </a:lnTo>
                  <a:lnTo>
                    <a:pt x="190650" y="41938"/>
                  </a:lnTo>
                  <a:lnTo>
                    <a:pt x="208453" y="41938"/>
                  </a:lnTo>
                  <a:lnTo>
                    <a:pt x="287831" y="41938"/>
                  </a:lnTo>
                  <a:lnTo>
                    <a:pt x="301183" y="42870"/>
                  </a:lnTo>
                  <a:lnTo>
                    <a:pt x="359046" y="41938"/>
                  </a:lnTo>
                  <a:lnTo>
                    <a:pt x="378334" y="41938"/>
                  </a:lnTo>
                  <a:lnTo>
                    <a:pt x="461419" y="42870"/>
                  </a:lnTo>
                  <a:lnTo>
                    <a:pt x="465870" y="42870"/>
                  </a:lnTo>
                  <a:lnTo>
                    <a:pt x="514089" y="41938"/>
                  </a:lnTo>
                  <a:lnTo>
                    <a:pt x="568244" y="41938"/>
                  </a:lnTo>
                  <a:lnTo>
                    <a:pt x="573436" y="41938"/>
                  </a:lnTo>
                  <a:lnTo>
                    <a:pt x="655038" y="41938"/>
                  </a:lnTo>
                  <a:lnTo>
                    <a:pt x="664682" y="41938"/>
                  </a:lnTo>
                  <a:lnTo>
                    <a:pt x="670617" y="41938"/>
                  </a:lnTo>
                  <a:lnTo>
                    <a:pt x="675810" y="48462"/>
                  </a:lnTo>
                  <a:lnTo>
                    <a:pt x="679519" y="52190"/>
                  </a:lnTo>
                  <a:lnTo>
                    <a:pt x="681744" y="61510"/>
                  </a:lnTo>
                  <a:lnTo>
                    <a:pt x="684711" y="64306"/>
                  </a:lnTo>
                  <a:lnTo>
                    <a:pt x="686937" y="65237"/>
                  </a:lnTo>
                  <a:lnTo>
                    <a:pt x="693613" y="66170"/>
                  </a:lnTo>
                  <a:lnTo>
                    <a:pt x="696580" y="67101"/>
                  </a:lnTo>
                  <a:lnTo>
                    <a:pt x="700289" y="69898"/>
                  </a:lnTo>
                  <a:lnTo>
                    <a:pt x="701773" y="72693"/>
                  </a:lnTo>
                  <a:lnTo>
                    <a:pt x="701773" y="78285"/>
                  </a:lnTo>
                  <a:lnTo>
                    <a:pt x="706966" y="82013"/>
                  </a:lnTo>
                  <a:lnTo>
                    <a:pt x="709933" y="84809"/>
                  </a:lnTo>
                  <a:lnTo>
                    <a:pt x="708450" y="89469"/>
                  </a:lnTo>
                  <a:lnTo>
                    <a:pt x="707708" y="106245"/>
                  </a:lnTo>
                  <a:lnTo>
                    <a:pt x="708450" y="108108"/>
                  </a:lnTo>
                  <a:lnTo>
                    <a:pt x="711417" y="111836"/>
                  </a:lnTo>
                  <a:lnTo>
                    <a:pt x="715126" y="120224"/>
                  </a:lnTo>
                  <a:lnTo>
                    <a:pt x="716610" y="123952"/>
                  </a:lnTo>
                  <a:lnTo>
                    <a:pt x="719577" y="126748"/>
                  </a:lnTo>
                  <a:lnTo>
                    <a:pt x="724770" y="128612"/>
                  </a:lnTo>
                  <a:lnTo>
                    <a:pt x="729963" y="131407"/>
                  </a:lnTo>
                  <a:lnTo>
                    <a:pt x="735156" y="135135"/>
                  </a:lnTo>
                  <a:lnTo>
                    <a:pt x="738865" y="135135"/>
                  </a:lnTo>
                  <a:lnTo>
                    <a:pt x="747025" y="135135"/>
                  </a:lnTo>
                  <a:lnTo>
                    <a:pt x="748508" y="137931"/>
                  </a:lnTo>
                  <a:lnTo>
                    <a:pt x="750735" y="141659"/>
                  </a:lnTo>
                  <a:lnTo>
                    <a:pt x="752218" y="145387"/>
                  </a:lnTo>
                  <a:lnTo>
                    <a:pt x="746284" y="150047"/>
                  </a:lnTo>
                  <a:lnTo>
                    <a:pt x="741091" y="154707"/>
                  </a:lnTo>
                  <a:lnTo>
                    <a:pt x="735898" y="161231"/>
                  </a:lnTo>
                  <a:lnTo>
                    <a:pt x="733673" y="167754"/>
                  </a:lnTo>
                  <a:lnTo>
                    <a:pt x="730704" y="173347"/>
                  </a:lnTo>
                  <a:lnTo>
                    <a:pt x="726254" y="182666"/>
                  </a:lnTo>
                  <a:lnTo>
                    <a:pt x="722545" y="185462"/>
                  </a:lnTo>
                  <a:lnTo>
                    <a:pt x="719577" y="188258"/>
                  </a:lnTo>
                  <a:lnTo>
                    <a:pt x="718836" y="191986"/>
                  </a:lnTo>
                  <a:lnTo>
                    <a:pt x="714385" y="196646"/>
                  </a:lnTo>
                  <a:lnTo>
                    <a:pt x="707708" y="200374"/>
                  </a:lnTo>
                  <a:lnTo>
                    <a:pt x="701031" y="205033"/>
                  </a:lnTo>
                  <a:lnTo>
                    <a:pt x="699548" y="207829"/>
                  </a:lnTo>
                  <a:lnTo>
                    <a:pt x="700289" y="211557"/>
                  </a:lnTo>
                  <a:lnTo>
                    <a:pt x="701773" y="214353"/>
                  </a:lnTo>
                  <a:lnTo>
                    <a:pt x="704741" y="217150"/>
                  </a:lnTo>
                  <a:lnTo>
                    <a:pt x="707708" y="221809"/>
                  </a:lnTo>
                  <a:lnTo>
                    <a:pt x="707708" y="226469"/>
                  </a:lnTo>
                  <a:lnTo>
                    <a:pt x="703999" y="230197"/>
                  </a:lnTo>
                  <a:lnTo>
                    <a:pt x="701773" y="238584"/>
                  </a:lnTo>
                  <a:lnTo>
                    <a:pt x="699548" y="240449"/>
                  </a:lnTo>
                  <a:lnTo>
                    <a:pt x="694355" y="241380"/>
                  </a:lnTo>
                  <a:lnTo>
                    <a:pt x="692872" y="245108"/>
                  </a:lnTo>
                  <a:lnTo>
                    <a:pt x="691388" y="253496"/>
                  </a:lnTo>
                  <a:lnTo>
                    <a:pt x="692872" y="257224"/>
                  </a:lnTo>
                  <a:lnTo>
                    <a:pt x="690645" y="262816"/>
                  </a:lnTo>
                  <a:lnTo>
                    <a:pt x="689904" y="267476"/>
                  </a:lnTo>
                  <a:lnTo>
                    <a:pt x="690645" y="271203"/>
                  </a:lnTo>
                  <a:lnTo>
                    <a:pt x="694355" y="274000"/>
                  </a:lnTo>
                  <a:lnTo>
                    <a:pt x="698065" y="274000"/>
                  </a:lnTo>
                  <a:lnTo>
                    <a:pt x="701031" y="274000"/>
                  </a:lnTo>
                  <a:lnTo>
                    <a:pt x="705482" y="275864"/>
                  </a:lnTo>
                  <a:lnTo>
                    <a:pt x="707708" y="277728"/>
                  </a:lnTo>
                  <a:lnTo>
                    <a:pt x="707708" y="289843"/>
                  </a:lnTo>
                  <a:lnTo>
                    <a:pt x="708450" y="295435"/>
                  </a:lnTo>
                  <a:lnTo>
                    <a:pt x="710675" y="298231"/>
                  </a:lnTo>
                  <a:lnTo>
                    <a:pt x="715126" y="300095"/>
                  </a:lnTo>
                  <a:lnTo>
                    <a:pt x="721061" y="301959"/>
                  </a:lnTo>
                  <a:lnTo>
                    <a:pt x="725511" y="309415"/>
                  </a:lnTo>
                  <a:lnTo>
                    <a:pt x="726996" y="313143"/>
                  </a:lnTo>
                  <a:lnTo>
                    <a:pt x="729963" y="315006"/>
                  </a:lnTo>
                  <a:lnTo>
                    <a:pt x="732931" y="317803"/>
                  </a:lnTo>
                  <a:lnTo>
                    <a:pt x="735156" y="320599"/>
                  </a:lnTo>
                  <a:lnTo>
                    <a:pt x="738124" y="324327"/>
                  </a:lnTo>
                  <a:lnTo>
                    <a:pt x="740349" y="328054"/>
                  </a:lnTo>
                  <a:lnTo>
                    <a:pt x="744800" y="329918"/>
                  </a:lnTo>
                  <a:lnTo>
                    <a:pt x="750735" y="341102"/>
                  </a:lnTo>
                  <a:lnTo>
                    <a:pt x="751477" y="343898"/>
                  </a:lnTo>
                  <a:lnTo>
                    <a:pt x="747025" y="345762"/>
                  </a:lnTo>
                  <a:lnTo>
                    <a:pt x="741832" y="346694"/>
                  </a:lnTo>
                  <a:lnTo>
                    <a:pt x="738124" y="350422"/>
                  </a:lnTo>
                  <a:lnTo>
                    <a:pt x="734414" y="352285"/>
                  </a:lnTo>
                  <a:lnTo>
                    <a:pt x="727738" y="354150"/>
                  </a:lnTo>
                  <a:lnTo>
                    <a:pt x="720319" y="358809"/>
                  </a:lnTo>
                  <a:lnTo>
                    <a:pt x="710675" y="368130"/>
                  </a:lnTo>
                  <a:lnTo>
                    <a:pt x="706966" y="369993"/>
                  </a:lnTo>
                  <a:lnTo>
                    <a:pt x="701773" y="374653"/>
                  </a:lnTo>
                  <a:lnTo>
                    <a:pt x="701031" y="379313"/>
                  </a:lnTo>
                  <a:lnTo>
                    <a:pt x="699548" y="383041"/>
                  </a:lnTo>
                  <a:lnTo>
                    <a:pt x="697323" y="386769"/>
                  </a:lnTo>
                  <a:lnTo>
                    <a:pt x="695097" y="388632"/>
                  </a:lnTo>
                  <a:lnTo>
                    <a:pt x="689904" y="390497"/>
                  </a:lnTo>
                  <a:lnTo>
                    <a:pt x="685454" y="391429"/>
                  </a:lnTo>
                  <a:lnTo>
                    <a:pt x="680261" y="392360"/>
                  </a:lnTo>
                  <a:lnTo>
                    <a:pt x="672841" y="393292"/>
                  </a:lnTo>
                  <a:lnTo>
                    <a:pt x="669133" y="396088"/>
                  </a:lnTo>
                  <a:lnTo>
                    <a:pt x="663198" y="399816"/>
                  </a:lnTo>
                  <a:lnTo>
                    <a:pt x="659489" y="396088"/>
                  </a:lnTo>
                  <a:lnTo>
                    <a:pt x="655038" y="394225"/>
                  </a:lnTo>
                  <a:lnTo>
                    <a:pt x="648361" y="392360"/>
                  </a:lnTo>
                  <a:lnTo>
                    <a:pt x="643910" y="393292"/>
                  </a:lnTo>
                  <a:lnTo>
                    <a:pt x="636492" y="394225"/>
                  </a:lnTo>
                  <a:lnTo>
                    <a:pt x="633525" y="395156"/>
                  </a:lnTo>
                  <a:lnTo>
                    <a:pt x="628332" y="397953"/>
                  </a:lnTo>
                  <a:lnTo>
                    <a:pt x="625364" y="400748"/>
                  </a:lnTo>
                  <a:lnTo>
                    <a:pt x="621656" y="403544"/>
                  </a:lnTo>
                  <a:lnTo>
                    <a:pt x="620171" y="407272"/>
                  </a:lnTo>
                  <a:lnTo>
                    <a:pt x="617947" y="411932"/>
                  </a:lnTo>
                  <a:lnTo>
                    <a:pt x="612754" y="411932"/>
                  </a:lnTo>
                  <a:lnTo>
                    <a:pt x="573436" y="411932"/>
                  </a:lnTo>
                  <a:lnTo>
                    <a:pt x="556374" y="411932"/>
                  </a:lnTo>
                  <a:lnTo>
                    <a:pt x="513347" y="411932"/>
                  </a:lnTo>
                  <a:lnTo>
                    <a:pt x="484416" y="411932"/>
                  </a:lnTo>
                  <a:lnTo>
                    <a:pt x="456969" y="411932"/>
                  </a:lnTo>
                  <a:lnTo>
                    <a:pt x="428037" y="411932"/>
                  </a:lnTo>
                  <a:lnTo>
                    <a:pt x="399848" y="411932"/>
                  </a:lnTo>
                  <a:lnTo>
                    <a:pt x="396879" y="411932"/>
                  </a:lnTo>
                  <a:lnTo>
                    <a:pt x="316020" y="412864"/>
                  </a:lnTo>
                  <a:lnTo>
                    <a:pt x="285604" y="412864"/>
                  </a:lnTo>
                  <a:lnTo>
                    <a:pt x="278928" y="411932"/>
                  </a:lnTo>
                  <a:lnTo>
                    <a:pt x="224774" y="411932"/>
                  </a:lnTo>
                  <a:lnTo>
                    <a:pt x="209938" y="411932"/>
                  </a:lnTo>
                  <a:lnTo>
                    <a:pt x="146882" y="411000"/>
                  </a:lnTo>
                  <a:lnTo>
                    <a:pt x="134271" y="412864"/>
                  </a:lnTo>
                  <a:lnTo>
                    <a:pt x="100889" y="411932"/>
                  </a:lnTo>
                  <a:lnTo>
                    <a:pt x="83826" y="411932"/>
                  </a:lnTo>
                  <a:lnTo>
                    <a:pt x="16319" y="412864"/>
                  </a:lnTo>
                  <a:lnTo>
                    <a:pt x="2224" y="412864"/>
                  </a:lnTo>
                  <a:lnTo>
                    <a:pt x="2224" y="375585"/>
                  </a:lnTo>
                  <a:lnTo>
                    <a:pt x="1482" y="365333"/>
                  </a:lnTo>
                  <a:lnTo>
                    <a:pt x="2224" y="341102"/>
                  </a:lnTo>
                  <a:lnTo>
                    <a:pt x="1482" y="301959"/>
                  </a:lnTo>
                  <a:lnTo>
                    <a:pt x="2224" y="289843"/>
                  </a:lnTo>
                  <a:lnTo>
                    <a:pt x="2224" y="262816"/>
                  </a:lnTo>
                  <a:lnTo>
                    <a:pt x="2966" y="228333"/>
                  </a:lnTo>
                  <a:lnTo>
                    <a:pt x="2966" y="219945"/>
                  </a:lnTo>
                  <a:lnTo>
                    <a:pt x="2224" y="184530"/>
                  </a:lnTo>
                  <a:lnTo>
                    <a:pt x="1482" y="183599"/>
                  </a:lnTo>
                  <a:lnTo>
                    <a:pt x="1482" y="126748"/>
                  </a:lnTo>
                  <a:lnTo>
                    <a:pt x="740" y="123952"/>
                  </a:lnTo>
                  <a:lnTo>
                    <a:pt x="740" y="68965"/>
                  </a:lnTo>
                  <a:lnTo>
                    <a:pt x="0" y="47530"/>
                  </a:lnTo>
                  <a:lnTo>
                    <a:pt x="8901" y="44734"/>
                  </a:lnTo>
                  <a:lnTo>
                    <a:pt x="13352" y="42870"/>
                  </a:lnTo>
                  <a:lnTo>
                    <a:pt x="23738" y="39142"/>
                  </a:lnTo>
                  <a:lnTo>
                    <a:pt x="37832" y="31687"/>
                  </a:lnTo>
                  <a:lnTo>
                    <a:pt x="39315" y="27959"/>
                  </a:lnTo>
                  <a:lnTo>
                    <a:pt x="44508" y="26095"/>
                  </a:lnTo>
                  <a:lnTo>
                    <a:pt x="48219" y="22367"/>
                  </a:lnTo>
                  <a:lnTo>
                    <a:pt x="52670" y="16775"/>
                  </a:lnTo>
                  <a:lnTo>
                    <a:pt x="56378" y="15843"/>
                  </a:lnTo>
                  <a:lnTo>
                    <a:pt x="57863" y="15843"/>
                  </a:lnTo>
                  <a:lnTo>
                    <a:pt x="57863" y="17707"/>
                  </a:lnTo>
                  <a:lnTo>
                    <a:pt x="54152" y="22367"/>
                  </a:lnTo>
                  <a:lnTo>
                    <a:pt x="58604" y="22367"/>
                  </a:lnTo>
                  <a:lnTo>
                    <a:pt x="71957" y="13047"/>
                  </a:lnTo>
                  <a:lnTo>
                    <a:pt x="86794" y="5591"/>
                  </a:lnTo>
                  <a:lnTo>
                    <a:pt x="99405" y="0"/>
                  </a:lnTo>
                  <a:lnTo>
                    <a:pt x="99405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5" name="pl1436">
              <a:extLst>
                <a:ext uri="{FF2B5EF4-FFF2-40B4-BE49-F238E27FC236}">
                  <a16:creationId xmlns:a16="http://schemas.microsoft.com/office/drawing/2014/main" id="{E943B7DC-A3F6-8F4B-9ED0-8EF88FBBC4E7}"/>
                </a:ext>
              </a:extLst>
            </p:cNvPr>
            <p:cNvSpPr/>
            <p:nvPr/>
          </p:nvSpPr>
          <p:spPr>
            <a:xfrm>
              <a:off x="7676946" y="2652318"/>
              <a:ext cx="97180" cy="117428"/>
            </a:xfrm>
            <a:custGeom>
              <a:avLst/>
              <a:gdLst/>
              <a:ahLst/>
              <a:cxnLst/>
              <a:rect l="0" t="0" r="0" b="0"/>
              <a:pathLst>
                <a:path w="97180" h="117428">
                  <a:moveTo>
                    <a:pt x="2225" y="110904"/>
                  </a:moveTo>
                  <a:lnTo>
                    <a:pt x="1483" y="103448"/>
                  </a:lnTo>
                  <a:lnTo>
                    <a:pt x="2225" y="101585"/>
                  </a:lnTo>
                  <a:lnTo>
                    <a:pt x="2967" y="98789"/>
                  </a:lnTo>
                  <a:lnTo>
                    <a:pt x="6676" y="96925"/>
                  </a:lnTo>
                  <a:lnTo>
                    <a:pt x="9644" y="96925"/>
                  </a:lnTo>
                  <a:lnTo>
                    <a:pt x="10385" y="92265"/>
                  </a:lnTo>
                  <a:lnTo>
                    <a:pt x="10385" y="68965"/>
                  </a:lnTo>
                  <a:lnTo>
                    <a:pt x="10385" y="62442"/>
                  </a:lnTo>
                  <a:lnTo>
                    <a:pt x="10385" y="49394"/>
                  </a:lnTo>
                  <a:lnTo>
                    <a:pt x="9644" y="2795"/>
                  </a:lnTo>
                  <a:lnTo>
                    <a:pt x="47477" y="0"/>
                  </a:lnTo>
                  <a:lnTo>
                    <a:pt x="60830" y="0"/>
                  </a:lnTo>
                  <a:lnTo>
                    <a:pt x="61572" y="6523"/>
                  </a:lnTo>
                  <a:lnTo>
                    <a:pt x="62314" y="18639"/>
                  </a:lnTo>
                  <a:lnTo>
                    <a:pt x="66022" y="18639"/>
                  </a:lnTo>
                  <a:lnTo>
                    <a:pt x="66765" y="34482"/>
                  </a:lnTo>
                  <a:lnTo>
                    <a:pt x="67507" y="37278"/>
                  </a:lnTo>
                  <a:lnTo>
                    <a:pt x="69732" y="41006"/>
                  </a:lnTo>
                  <a:lnTo>
                    <a:pt x="77150" y="43802"/>
                  </a:lnTo>
                  <a:lnTo>
                    <a:pt x="85311" y="44734"/>
                  </a:lnTo>
                  <a:lnTo>
                    <a:pt x="89761" y="45666"/>
                  </a:lnTo>
                  <a:lnTo>
                    <a:pt x="90504" y="50326"/>
                  </a:lnTo>
                  <a:lnTo>
                    <a:pt x="91246" y="54986"/>
                  </a:lnTo>
                  <a:lnTo>
                    <a:pt x="93470" y="60578"/>
                  </a:lnTo>
                  <a:lnTo>
                    <a:pt x="97180" y="79217"/>
                  </a:lnTo>
                  <a:lnTo>
                    <a:pt x="96439" y="84809"/>
                  </a:lnTo>
                  <a:lnTo>
                    <a:pt x="90504" y="88537"/>
                  </a:lnTo>
                  <a:lnTo>
                    <a:pt x="86795" y="91333"/>
                  </a:lnTo>
                  <a:lnTo>
                    <a:pt x="85311" y="83877"/>
                  </a:lnTo>
                  <a:lnTo>
                    <a:pt x="83084" y="82945"/>
                  </a:lnTo>
                  <a:lnTo>
                    <a:pt x="80860" y="84809"/>
                  </a:lnTo>
                  <a:lnTo>
                    <a:pt x="81602" y="91333"/>
                  </a:lnTo>
                  <a:lnTo>
                    <a:pt x="80860" y="95061"/>
                  </a:lnTo>
                  <a:lnTo>
                    <a:pt x="77891" y="96925"/>
                  </a:lnTo>
                  <a:lnTo>
                    <a:pt x="73441" y="96925"/>
                  </a:lnTo>
                  <a:lnTo>
                    <a:pt x="69732" y="96925"/>
                  </a:lnTo>
                  <a:lnTo>
                    <a:pt x="66765" y="91333"/>
                  </a:lnTo>
                  <a:lnTo>
                    <a:pt x="70474" y="82013"/>
                  </a:lnTo>
                  <a:lnTo>
                    <a:pt x="71215" y="72693"/>
                  </a:lnTo>
                  <a:lnTo>
                    <a:pt x="70474" y="65238"/>
                  </a:lnTo>
                  <a:lnTo>
                    <a:pt x="66765" y="60578"/>
                  </a:lnTo>
                  <a:lnTo>
                    <a:pt x="63797" y="60578"/>
                  </a:lnTo>
                  <a:lnTo>
                    <a:pt x="60830" y="60578"/>
                  </a:lnTo>
                  <a:lnTo>
                    <a:pt x="58604" y="63374"/>
                  </a:lnTo>
                  <a:lnTo>
                    <a:pt x="57121" y="68965"/>
                  </a:lnTo>
                  <a:lnTo>
                    <a:pt x="52670" y="73625"/>
                  </a:lnTo>
                  <a:lnTo>
                    <a:pt x="53411" y="75490"/>
                  </a:lnTo>
                  <a:lnTo>
                    <a:pt x="56379" y="85741"/>
                  </a:lnTo>
                  <a:lnTo>
                    <a:pt x="55637" y="89469"/>
                  </a:lnTo>
                  <a:lnTo>
                    <a:pt x="51186" y="95061"/>
                  </a:lnTo>
                  <a:lnTo>
                    <a:pt x="50444" y="96925"/>
                  </a:lnTo>
                  <a:lnTo>
                    <a:pt x="50444" y="101585"/>
                  </a:lnTo>
                  <a:lnTo>
                    <a:pt x="49703" y="106244"/>
                  </a:lnTo>
                  <a:lnTo>
                    <a:pt x="47477" y="106244"/>
                  </a:lnTo>
                  <a:lnTo>
                    <a:pt x="45993" y="103448"/>
                  </a:lnTo>
                  <a:lnTo>
                    <a:pt x="46735" y="97857"/>
                  </a:lnTo>
                  <a:lnTo>
                    <a:pt x="41542" y="100652"/>
                  </a:lnTo>
                  <a:lnTo>
                    <a:pt x="40058" y="104380"/>
                  </a:lnTo>
                  <a:lnTo>
                    <a:pt x="27448" y="109040"/>
                  </a:lnTo>
                  <a:lnTo>
                    <a:pt x="14095" y="111836"/>
                  </a:lnTo>
                  <a:lnTo>
                    <a:pt x="10385" y="113700"/>
                  </a:lnTo>
                  <a:lnTo>
                    <a:pt x="8160" y="115564"/>
                  </a:lnTo>
                  <a:lnTo>
                    <a:pt x="5192" y="117428"/>
                  </a:lnTo>
                  <a:lnTo>
                    <a:pt x="0" y="116496"/>
                  </a:lnTo>
                  <a:lnTo>
                    <a:pt x="2225" y="110904"/>
                  </a:lnTo>
                  <a:lnTo>
                    <a:pt x="2225" y="110904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6" name="pl1437">
              <a:extLst>
                <a:ext uri="{FF2B5EF4-FFF2-40B4-BE49-F238E27FC236}">
                  <a16:creationId xmlns:a16="http://schemas.microsoft.com/office/drawing/2014/main" id="{4BAE11D5-19D6-3243-BEEA-9A601469849E}"/>
                </a:ext>
              </a:extLst>
            </p:cNvPr>
            <p:cNvSpPr/>
            <p:nvPr/>
          </p:nvSpPr>
          <p:spPr>
            <a:xfrm>
              <a:off x="6187344" y="3761366"/>
              <a:ext cx="622399" cy="515381"/>
            </a:xfrm>
            <a:custGeom>
              <a:avLst/>
              <a:gdLst/>
              <a:ahLst/>
              <a:cxnLst/>
              <a:rect l="0" t="0" r="0" b="0"/>
              <a:pathLst>
                <a:path w="622399" h="515381">
                  <a:moveTo>
                    <a:pt x="33383" y="35414"/>
                  </a:moveTo>
                  <a:lnTo>
                    <a:pt x="46736" y="30755"/>
                  </a:lnTo>
                  <a:lnTo>
                    <a:pt x="48961" y="29823"/>
                  </a:lnTo>
                  <a:lnTo>
                    <a:pt x="64539" y="23299"/>
                  </a:lnTo>
                  <a:lnTo>
                    <a:pt x="72700" y="20503"/>
                  </a:lnTo>
                  <a:lnTo>
                    <a:pt x="74925" y="20503"/>
                  </a:lnTo>
                  <a:lnTo>
                    <a:pt x="77151" y="22367"/>
                  </a:lnTo>
                  <a:lnTo>
                    <a:pt x="79376" y="21435"/>
                  </a:lnTo>
                  <a:lnTo>
                    <a:pt x="86053" y="17707"/>
                  </a:lnTo>
                  <a:lnTo>
                    <a:pt x="86053" y="14911"/>
                  </a:lnTo>
                  <a:lnTo>
                    <a:pt x="86795" y="12115"/>
                  </a:lnTo>
                  <a:lnTo>
                    <a:pt x="89763" y="13047"/>
                  </a:lnTo>
                  <a:lnTo>
                    <a:pt x="93471" y="13047"/>
                  </a:lnTo>
                  <a:lnTo>
                    <a:pt x="100148" y="11183"/>
                  </a:lnTo>
                  <a:lnTo>
                    <a:pt x="112016" y="5591"/>
                  </a:lnTo>
                  <a:lnTo>
                    <a:pt x="114985" y="3727"/>
                  </a:lnTo>
                  <a:lnTo>
                    <a:pt x="119436" y="5591"/>
                  </a:lnTo>
                  <a:lnTo>
                    <a:pt x="123886" y="0"/>
                  </a:lnTo>
                  <a:lnTo>
                    <a:pt x="124629" y="0"/>
                  </a:lnTo>
                  <a:lnTo>
                    <a:pt x="127595" y="1863"/>
                  </a:lnTo>
                  <a:lnTo>
                    <a:pt x="129821" y="1863"/>
                  </a:lnTo>
                  <a:lnTo>
                    <a:pt x="135755" y="2795"/>
                  </a:lnTo>
                  <a:lnTo>
                    <a:pt x="140948" y="1863"/>
                  </a:lnTo>
                  <a:lnTo>
                    <a:pt x="148368" y="1863"/>
                  </a:lnTo>
                  <a:lnTo>
                    <a:pt x="178782" y="1863"/>
                  </a:lnTo>
                  <a:lnTo>
                    <a:pt x="193618" y="2795"/>
                  </a:lnTo>
                  <a:lnTo>
                    <a:pt x="206230" y="2795"/>
                  </a:lnTo>
                  <a:lnTo>
                    <a:pt x="258900" y="5591"/>
                  </a:lnTo>
                  <a:lnTo>
                    <a:pt x="264093" y="5591"/>
                  </a:lnTo>
                  <a:lnTo>
                    <a:pt x="303410" y="7455"/>
                  </a:lnTo>
                  <a:lnTo>
                    <a:pt x="302669" y="12115"/>
                  </a:lnTo>
                  <a:lnTo>
                    <a:pt x="300442" y="15843"/>
                  </a:lnTo>
                  <a:lnTo>
                    <a:pt x="298959" y="17707"/>
                  </a:lnTo>
                  <a:lnTo>
                    <a:pt x="298959" y="20503"/>
                  </a:lnTo>
                  <a:lnTo>
                    <a:pt x="301185" y="24231"/>
                  </a:lnTo>
                  <a:lnTo>
                    <a:pt x="313795" y="14911"/>
                  </a:lnTo>
                  <a:lnTo>
                    <a:pt x="318247" y="20503"/>
                  </a:lnTo>
                  <a:lnTo>
                    <a:pt x="324181" y="29823"/>
                  </a:lnTo>
                  <a:lnTo>
                    <a:pt x="335308" y="45666"/>
                  </a:lnTo>
                  <a:lnTo>
                    <a:pt x="334567" y="63374"/>
                  </a:lnTo>
                  <a:lnTo>
                    <a:pt x="365725" y="64306"/>
                  </a:lnTo>
                  <a:lnTo>
                    <a:pt x="393913" y="64306"/>
                  </a:lnTo>
                  <a:lnTo>
                    <a:pt x="447326" y="65237"/>
                  </a:lnTo>
                  <a:lnTo>
                    <a:pt x="475515" y="65237"/>
                  </a:lnTo>
                  <a:lnTo>
                    <a:pt x="477742" y="66169"/>
                  </a:lnTo>
                  <a:lnTo>
                    <a:pt x="507414" y="95993"/>
                  </a:lnTo>
                  <a:lnTo>
                    <a:pt x="507414" y="96925"/>
                  </a:lnTo>
                  <a:lnTo>
                    <a:pt x="557859" y="147251"/>
                  </a:lnTo>
                  <a:lnTo>
                    <a:pt x="612014" y="205034"/>
                  </a:lnTo>
                  <a:lnTo>
                    <a:pt x="622399" y="218081"/>
                  </a:lnTo>
                  <a:lnTo>
                    <a:pt x="617947" y="220877"/>
                  </a:lnTo>
                  <a:lnTo>
                    <a:pt x="611271" y="224605"/>
                  </a:lnTo>
                  <a:lnTo>
                    <a:pt x="602369" y="229264"/>
                  </a:lnTo>
                  <a:lnTo>
                    <a:pt x="594209" y="236720"/>
                  </a:lnTo>
                  <a:lnTo>
                    <a:pt x="584565" y="243244"/>
                  </a:lnTo>
                  <a:lnTo>
                    <a:pt x="577147" y="250700"/>
                  </a:lnTo>
                  <a:lnTo>
                    <a:pt x="568987" y="260020"/>
                  </a:lnTo>
                  <a:lnTo>
                    <a:pt x="565277" y="265611"/>
                  </a:lnTo>
                  <a:lnTo>
                    <a:pt x="563052" y="269339"/>
                  </a:lnTo>
                  <a:lnTo>
                    <a:pt x="557859" y="276795"/>
                  </a:lnTo>
                  <a:lnTo>
                    <a:pt x="550440" y="287047"/>
                  </a:lnTo>
                  <a:lnTo>
                    <a:pt x="548215" y="293571"/>
                  </a:lnTo>
                  <a:lnTo>
                    <a:pt x="546731" y="298231"/>
                  </a:lnTo>
                  <a:lnTo>
                    <a:pt x="542281" y="304755"/>
                  </a:lnTo>
                  <a:lnTo>
                    <a:pt x="536346" y="307550"/>
                  </a:lnTo>
                  <a:lnTo>
                    <a:pt x="534120" y="308483"/>
                  </a:lnTo>
                  <a:lnTo>
                    <a:pt x="533378" y="306618"/>
                  </a:lnTo>
                  <a:lnTo>
                    <a:pt x="534120" y="299162"/>
                  </a:lnTo>
                  <a:lnTo>
                    <a:pt x="532636" y="297299"/>
                  </a:lnTo>
                  <a:lnTo>
                    <a:pt x="531895" y="297299"/>
                  </a:lnTo>
                  <a:lnTo>
                    <a:pt x="528927" y="299162"/>
                  </a:lnTo>
                  <a:lnTo>
                    <a:pt x="528185" y="304755"/>
                  </a:lnTo>
                  <a:lnTo>
                    <a:pt x="528927" y="308483"/>
                  </a:lnTo>
                  <a:lnTo>
                    <a:pt x="530412" y="314074"/>
                  </a:lnTo>
                  <a:lnTo>
                    <a:pt x="532636" y="315938"/>
                  </a:lnTo>
                  <a:lnTo>
                    <a:pt x="537088" y="318734"/>
                  </a:lnTo>
                  <a:lnTo>
                    <a:pt x="540055" y="321530"/>
                  </a:lnTo>
                  <a:lnTo>
                    <a:pt x="540796" y="324326"/>
                  </a:lnTo>
                  <a:lnTo>
                    <a:pt x="539313" y="330850"/>
                  </a:lnTo>
                  <a:lnTo>
                    <a:pt x="537829" y="332713"/>
                  </a:lnTo>
                  <a:lnTo>
                    <a:pt x="535605" y="331782"/>
                  </a:lnTo>
                  <a:lnTo>
                    <a:pt x="533378" y="331782"/>
                  </a:lnTo>
                  <a:lnTo>
                    <a:pt x="532636" y="332713"/>
                  </a:lnTo>
                  <a:lnTo>
                    <a:pt x="533378" y="335510"/>
                  </a:lnTo>
                  <a:lnTo>
                    <a:pt x="533378" y="337374"/>
                  </a:lnTo>
                  <a:lnTo>
                    <a:pt x="530412" y="338306"/>
                  </a:lnTo>
                  <a:lnTo>
                    <a:pt x="528927" y="340169"/>
                  </a:lnTo>
                  <a:lnTo>
                    <a:pt x="524477" y="342965"/>
                  </a:lnTo>
                  <a:lnTo>
                    <a:pt x="520768" y="342965"/>
                  </a:lnTo>
                  <a:lnTo>
                    <a:pt x="518542" y="343897"/>
                  </a:lnTo>
                  <a:lnTo>
                    <a:pt x="517057" y="347625"/>
                  </a:lnTo>
                  <a:lnTo>
                    <a:pt x="515575" y="349489"/>
                  </a:lnTo>
                  <a:lnTo>
                    <a:pt x="512607" y="349489"/>
                  </a:lnTo>
                  <a:lnTo>
                    <a:pt x="509640" y="350421"/>
                  </a:lnTo>
                  <a:lnTo>
                    <a:pt x="506673" y="355081"/>
                  </a:lnTo>
                  <a:lnTo>
                    <a:pt x="503705" y="356013"/>
                  </a:lnTo>
                  <a:lnTo>
                    <a:pt x="500738" y="355081"/>
                  </a:lnTo>
                  <a:lnTo>
                    <a:pt x="498512" y="354149"/>
                  </a:lnTo>
                  <a:lnTo>
                    <a:pt x="495545" y="355081"/>
                  </a:lnTo>
                  <a:lnTo>
                    <a:pt x="488869" y="362536"/>
                  </a:lnTo>
                  <a:lnTo>
                    <a:pt x="482192" y="368129"/>
                  </a:lnTo>
                  <a:lnTo>
                    <a:pt x="480708" y="369992"/>
                  </a:lnTo>
                  <a:lnTo>
                    <a:pt x="480708" y="372788"/>
                  </a:lnTo>
                  <a:lnTo>
                    <a:pt x="482934" y="375585"/>
                  </a:lnTo>
                  <a:lnTo>
                    <a:pt x="482934" y="376516"/>
                  </a:lnTo>
                  <a:lnTo>
                    <a:pt x="477742" y="379312"/>
                  </a:lnTo>
                  <a:lnTo>
                    <a:pt x="473290" y="382109"/>
                  </a:lnTo>
                  <a:lnTo>
                    <a:pt x="468838" y="385837"/>
                  </a:lnTo>
                  <a:lnTo>
                    <a:pt x="462163" y="394224"/>
                  </a:lnTo>
                  <a:lnTo>
                    <a:pt x="458453" y="397020"/>
                  </a:lnTo>
                  <a:lnTo>
                    <a:pt x="454744" y="397020"/>
                  </a:lnTo>
                  <a:lnTo>
                    <a:pt x="453261" y="397020"/>
                  </a:lnTo>
                  <a:lnTo>
                    <a:pt x="449551" y="387700"/>
                  </a:lnTo>
                  <a:lnTo>
                    <a:pt x="447326" y="387700"/>
                  </a:lnTo>
                  <a:lnTo>
                    <a:pt x="445842" y="388632"/>
                  </a:lnTo>
                  <a:lnTo>
                    <a:pt x="445842" y="393292"/>
                  </a:lnTo>
                  <a:lnTo>
                    <a:pt x="444358" y="395156"/>
                  </a:lnTo>
                  <a:lnTo>
                    <a:pt x="442875" y="397952"/>
                  </a:lnTo>
                  <a:lnTo>
                    <a:pt x="444358" y="399816"/>
                  </a:lnTo>
                  <a:lnTo>
                    <a:pt x="448068" y="400748"/>
                  </a:lnTo>
                  <a:lnTo>
                    <a:pt x="448810" y="402611"/>
                  </a:lnTo>
                  <a:lnTo>
                    <a:pt x="448068" y="404476"/>
                  </a:lnTo>
                  <a:lnTo>
                    <a:pt x="443617" y="407272"/>
                  </a:lnTo>
                  <a:lnTo>
                    <a:pt x="439907" y="416591"/>
                  </a:lnTo>
                  <a:lnTo>
                    <a:pt x="437682" y="417523"/>
                  </a:lnTo>
                  <a:lnTo>
                    <a:pt x="433231" y="417523"/>
                  </a:lnTo>
                  <a:lnTo>
                    <a:pt x="425812" y="420319"/>
                  </a:lnTo>
                  <a:lnTo>
                    <a:pt x="419879" y="420319"/>
                  </a:lnTo>
                  <a:lnTo>
                    <a:pt x="416910" y="424979"/>
                  </a:lnTo>
                  <a:lnTo>
                    <a:pt x="412460" y="424979"/>
                  </a:lnTo>
                  <a:lnTo>
                    <a:pt x="411717" y="424979"/>
                  </a:lnTo>
                  <a:lnTo>
                    <a:pt x="408009" y="423115"/>
                  </a:lnTo>
                  <a:lnTo>
                    <a:pt x="407267" y="424979"/>
                  </a:lnTo>
                  <a:lnTo>
                    <a:pt x="408009" y="427775"/>
                  </a:lnTo>
                  <a:lnTo>
                    <a:pt x="408009" y="429639"/>
                  </a:lnTo>
                  <a:lnTo>
                    <a:pt x="407267" y="431503"/>
                  </a:lnTo>
                  <a:lnTo>
                    <a:pt x="402074" y="435231"/>
                  </a:lnTo>
                  <a:lnTo>
                    <a:pt x="399106" y="437095"/>
                  </a:lnTo>
                  <a:lnTo>
                    <a:pt x="396139" y="439890"/>
                  </a:lnTo>
                  <a:lnTo>
                    <a:pt x="390947" y="441755"/>
                  </a:lnTo>
                  <a:lnTo>
                    <a:pt x="387979" y="438027"/>
                  </a:lnTo>
                  <a:lnTo>
                    <a:pt x="385012" y="437095"/>
                  </a:lnTo>
                  <a:lnTo>
                    <a:pt x="380561" y="438959"/>
                  </a:lnTo>
                  <a:lnTo>
                    <a:pt x="377594" y="440823"/>
                  </a:lnTo>
                  <a:lnTo>
                    <a:pt x="378335" y="439890"/>
                  </a:lnTo>
                  <a:lnTo>
                    <a:pt x="367949" y="438959"/>
                  </a:lnTo>
                  <a:lnTo>
                    <a:pt x="365725" y="439890"/>
                  </a:lnTo>
                  <a:lnTo>
                    <a:pt x="364982" y="441755"/>
                  </a:lnTo>
                  <a:lnTo>
                    <a:pt x="364982" y="444551"/>
                  </a:lnTo>
                  <a:lnTo>
                    <a:pt x="367207" y="445483"/>
                  </a:lnTo>
                  <a:lnTo>
                    <a:pt x="371660" y="447346"/>
                  </a:lnTo>
                  <a:lnTo>
                    <a:pt x="373884" y="449211"/>
                  </a:lnTo>
                  <a:lnTo>
                    <a:pt x="373884" y="451074"/>
                  </a:lnTo>
                  <a:lnTo>
                    <a:pt x="373142" y="453870"/>
                  </a:lnTo>
                  <a:lnTo>
                    <a:pt x="369433" y="455735"/>
                  </a:lnTo>
                  <a:lnTo>
                    <a:pt x="366467" y="458530"/>
                  </a:lnTo>
                  <a:lnTo>
                    <a:pt x="362756" y="465986"/>
                  </a:lnTo>
                  <a:lnTo>
                    <a:pt x="359047" y="468782"/>
                  </a:lnTo>
                  <a:lnTo>
                    <a:pt x="356081" y="471578"/>
                  </a:lnTo>
                  <a:lnTo>
                    <a:pt x="353855" y="472510"/>
                  </a:lnTo>
                  <a:lnTo>
                    <a:pt x="350888" y="471578"/>
                  </a:lnTo>
                  <a:lnTo>
                    <a:pt x="347920" y="471578"/>
                  </a:lnTo>
                  <a:lnTo>
                    <a:pt x="339760" y="462258"/>
                  </a:lnTo>
                  <a:lnTo>
                    <a:pt x="336793" y="457598"/>
                  </a:lnTo>
                  <a:lnTo>
                    <a:pt x="333083" y="449211"/>
                  </a:lnTo>
                  <a:lnTo>
                    <a:pt x="331600" y="448279"/>
                  </a:lnTo>
                  <a:lnTo>
                    <a:pt x="329374" y="449211"/>
                  </a:lnTo>
                  <a:lnTo>
                    <a:pt x="328632" y="452938"/>
                  </a:lnTo>
                  <a:lnTo>
                    <a:pt x="327891" y="458530"/>
                  </a:lnTo>
                  <a:lnTo>
                    <a:pt x="329374" y="462258"/>
                  </a:lnTo>
                  <a:lnTo>
                    <a:pt x="333825" y="467850"/>
                  </a:lnTo>
                  <a:lnTo>
                    <a:pt x="335308" y="472510"/>
                  </a:lnTo>
                  <a:lnTo>
                    <a:pt x="335308" y="476238"/>
                  </a:lnTo>
                  <a:lnTo>
                    <a:pt x="333825" y="480898"/>
                  </a:lnTo>
                  <a:lnTo>
                    <a:pt x="333083" y="482762"/>
                  </a:lnTo>
                  <a:lnTo>
                    <a:pt x="334567" y="484626"/>
                  </a:lnTo>
                  <a:lnTo>
                    <a:pt x="337535" y="482762"/>
                  </a:lnTo>
                  <a:lnTo>
                    <a:pt x="340501" y="479034"/>
                  </a:lnTo>
                  <a:lnTo>
                    <a:pt x="343469" y="478102"/>
                  </a:lnTo>
                  <a:lnTo>
                    <a:pt x="346436" y="480898"/>
                  </a:lnTo>
                  <a:lnTo>
                    <a:pt x="348662" y="481830"/>
                  </a:lnTo>
                  <a:lnTo>
                    <a:pt x="348662" y="485558"/>
                  </a:lnTo>
                  <a:lnTo>
                    <a:pt x="344953" y="491149"/>
                  </a:lnTo>
                  <a:lnTo>
                    <a:pt x="340501" y="496741"/>
                  </a:lnTo>
                  <a:lnTo>
                    <a:pt x="336051" y="500469"/>
                  </a:lnTo>
                  <a:lnTo>
                    <a:pt x="333083" y="501401"/>
                  </a:lnTo>
                  <a:lnTo>
                    <a:pt x="329374" y="498605"/>
                  </a:lnTo>
                  <a:lnTo>
                    <a:pt x="327891" y="498605"/>
                  </a:lnTo>
                  <a:lnTo>
                    <a:pt x="326407" y="500469"/>
                  </a:lnTo>
                  <a:lnTo>
                    <a:pt x="325665" y="504197"/>
                  </a:lnTo>
                  <a:lnTo>
                    <a:pt x="323439" y="506061"/>
                  </a:lnTo>
                  <a:lnTo>
                    <a:pt x="321214" y="509788"/>
                  </a:lnTo>
                  <a:lnTo>
                    <a:pt x="320472" y="515381"/>
                  </a:lnTo>
                  <a:lnTo>
                    <a:pt x="316021" y="513516"/>
                  </a:lnTo>
                  <a:lnTo>
                    <a:pt x="310828" y="510721"/>
                  </a:lnTo>
                  <a:lnTo>
                    <a:pt x="306377" y="507925"/>
                  </a:lnTo>
                  <a:lnTo>
                    <a:pt x="299700" y="506993"/>
                  </a:lnTo>
                  <a:lnTo>
                    <a:pt x="294507" y="506061"/>
                  </a:lnTo>
                  <a:lnTo>
                    <a:pt x="290057" y="503265"/>
                  </a:lnTo>
                  <a:lnTo>
                    <a:pt x="288573" y="500469"/>
                  </a:lnTo>
                  <a:lnTo>
                    <a:pt x="286348" y="495810"/>
                  </a:lnTo>
                  <a:lnTo>
                    <a:pt x="285606" y="492082"/>
                  </a:lnTo>
                  <a:lnTo>
                    <a:pt x="287831" y="484626"/>
                  </a:lnTo>
                  <a:lnTo>
                    <a:pt x="289316" y="473442"/>
                  </a:lnTo>
                  <a:lnTo>
                    <a:pt x="290057" y="469714"/>
                  </a:lnTo>
                  <a:lnTo>
                    <a:pt x="288573" y="465986"/>
                  </a:lnTo>
                  <a:lnTo>
                    <a:pt x="285606" y="460394"/>
                  </a:lnTo>
                  <a:lnTo>
                    <a:pt x="282638" y="452938"/>
                  </a:lnTo>
                  <a:lnTo>
                    <a:pt x="281155" y="446414"/>
                  </a:lnTo>
                  <a:lnTo>
                    <a:pt x="280413" y="443618"/>
                  </a:lnTo>
                  <a:lnTo>
                    <a:pt x="268544" y="431503"/>
                  </a:lnTo>
                  <a:lnTo>
                    <a:pt x="262609" y="428707"/>
                  </a:lnTo>
                  <a:lnTo>
                    <a:pt x="259642" y="427775"/>
                  </a:lnTo>
                  <a:lnTo>
                    <a:pt x="255191" y="423115"/>
                  </a:lnTo>
                  <a:lnTo>
                    <a:pt x="252965" y="418456"/>
                  </a:lnTo>
                  <a:lnTo>
                    <a:pt x="253707" y="415660"/>
                  </a:lnTo>
                  <a:lnTo>
                    <a:pt x="253707" y="411932"/>
                  </a:lnTo>
                  <a:lnTo>
                    <a:pt x="251481" y="407272"/>
                  </a:lnTo>
                  <a:lnTo>
                    <a:pt x="251481" y="404476"/>
                  </a:lnTo>
                  <a:lnTo>
                    <a:pt x="252965" y="401680"/>
                  </a:lnTo>
                  <a:lnTo>
                    <a:pt x="252223" y="395156"/>
                  </a:lnTo>
                  <a:lnTo>
                    <a:pt x="251481" y="384904"/>
                  </a:lnTo>
                  <a:lnTo>
                    <a:pt x="247772" y="383040"/>
                  </a:lnTo>
                  <a:lnTo>
                    <a:pt x="247030" y="377448"/>
                  </a:lnTo>
                  <a:lnTo>
                    <a:pt x="244805" y="372788"/>
                  </a:lnTo>
                  <a:lnTo>
                    <a:pt x="241837" y="369992"/>
                  </a:lnTo>
                  <a:lnTo>
                    <a:pt x="243322" y="359741"/>
                  </a:lnTo>
                  <a:lnTo>
                    <a:pt x="240354" y="356013"/>
                  </a:lnTo>
                  <a:lnTo>
                    <a:pt x="234419" y="352286"/>
                  </a:lnTo>
                  <a:lnTo>
                    <a:pt x="224776" y="344830"/>
                  </a:lnTo>
                  <a:lnTo>
                    <a:pt x="218098" y="342034"/>
                  </a:lnTo>
                  <a:lnTo>
                    <a:pt x="210681" y="338306"/>
                  </a:lnTo>
                  <a:lnTo>
                    <a:pt x="207713" y="333646"/>
                  </a:lnTo>
                  <a:lnTo>
                    <a:pt x="206230" y="330850"/>
                  </a:lnTo>
                  <a:lnTo>
                    <a:pt x="207713" y="326190"/>
                  </a:lnTo>
                  <a:lnTo>
                    <a:pt x="204746" y="323394"/>
                  </a:lnTo>
                  <a:lnTo>
                    <a:pt x="201038" y="324326"/>
                  </a:lnTo>
                  <a:lnTo>
                    <a:pt x="196586" y="321530"/>
                  </a:lnTo>
                  <a:lnTo>
                    <a:pt x="195845" y="318734"/>
                  </a:lnTo>
                  <a:lnTo>
                    <a:pt x="196586" y="315006"/>
                  </a:lnTo>
                  <a:lnTo>
                    <a:pt x="193618" y="307550"/>
                  </a:lnTo>
                  <a:lnTo>
                    <a:pt x="185459" y="303822"/>
                  </a:lnTo>
                  <a:lnTo>
                    <a:pt x="183975" y="300094"/>
                  </a:lnTo>
                  <a:lnTo>
                    <a:pt x="184717" y="296366"/>
                  </a:lnTo>
                  <a:lnTo>
                    <a:pt x="183975" y="293571"/>
                  </a:lnTo>
                  <a:lnTo>
                    <a:pt x="185459" y="288911"/>
                  </a:lnTo>
                  <a:lnTo>
                    <a:pt x="186200" y="286115"/>
                  </a:lnTo>
                  <a:lnTo>
                    <a:pt x="186200" y="284251"/>
                  </a:lnTo>
                  <a:lnTo>
                    <a:pt x="178782" y="278660"/>
                  </a:lnTo>
                  <a:lnTo>
                    <a:pt x="176556" y="274932"/>
                  </a:lnTo>
                  <a:lnTo>
                    <a:pt x="171364" y="270271"/>
                  </a:lnTo>
                  <a:lnTo>
                    <a:pt x="164686" y="263748"/>
                  </a:lnTo>
                  <a:lnTo>
                    <a:pt x="161720" y="262815"/>
                  </a:lnTo>
                  <a:lnTo>
                    <a:pt x="156527" y="261884"/>
                  </a:lnTo>
                  <a:lnTo>
                    <a:pt x="154302" y="259087"/>
                  </a:lnTo>
                  <a:lnTo>
                    <a:pt x="150592" y="253496"/>
                  </a:lnTo>
                  <a:lnTo>
                    <a:pt x="148368" y="246972"/>
                  </a:lnTo>
                  <a:lnTo>
                    <a:pt x="144658" y="240448"/>
                  </a:lnTo>
                  <a:lnTo>
                    <a:pt x="142433" y="236720"/>
                  </a:lnTo>
                  <a:lnTo>
                    <a:pt x="139465" y="232992"/>
                  </a:lnTo>
                  <a:lnTo>
                    <a:pt x="137240" y="231129"/>
                  </a:lnTo>
                  <a:lnTo>
                    <a:pt x="129079" y="223673"/>
                  </a:lnTo>
                  <a:lnTo>
                    <a:pt x="123144" y="219013"/>
                  </a:lnTo>
                  <a:lnTo>
                    <a:pt x="116468" y="216217"/>
                  </a:lnTo>
                  <a:lnTo>
                    <a:pt x="113501" y="214353"/>
                  </a:lnTo>
                  <a:lnTo>
                    <a:pt x="111274" y="210625"/>
                  </a:lnTo>
                  <a:lnTo>
                    <a:pt x="105341" y="205034"/>
                  </a:lnTo>
                  <a:lnTo>
                    <a:pt x="103857" y="203169"/>
                  </a:lnTo>
                  <a:lnTo>
                    <a:pt x="100148" y="192918"/>
                  </a:lnTo>
                  <a:lnTo>
                    <a:pt x="98664" y="188258"/>
                  </a:lnTo>
                  <a:lnTo>
                    <a:pt x="96439" y="186394"/>
                  </a:lnTo>
                  <a:lnTo>
                    <a:pt x="94213" y="183598"/>
                  </a:lnTo>
                  <a:lnTo>
                    <a:pt x="90504" y="177074"/>
                  </a:lnTo>
                  <a:lnTo>
                    <a:pt x="87536" y="174278"/>
                  </a:lnTo>
                  <a:lnTo>
                    <a:pt x="83085" y="169618"/>
                  </a:lnTo>
                  <a:lnTo>
                    <a:pt x="81602" y="165890"/>
                  </a:lnTo>
                  <a:lnTo>
                    <a:pt x="80860" y="162162"/>
                  </a:lnTo>
                  <a:lnTo>
                    <a:pt x="79376" y="154707"/>
                  </a:lnTo>
                  <a:lnTo>
                    <a:pt x="74925" y="147251"/>
                  </a:lnTo>
                  <a:lnTo>
                    <a:pt x="70474" y="139795"/>
                  </a:lnTo>
                  <a:lnTo>
                    <a:pt x="68249" y="136067"/>
                  </a:lnTo>
                  <a:lnTo>
                    <a:pt x="66024" y="125816"/>
                  </a:lnTo>
                  <a:lnTo>
                    <a:pt x="63797" y="121156"/>
                  </a:lnTo>
                  <a:lnTo>
                    <a:pt x="60089" y="119292"/>
                  </a:lnTo>
                  <a:lnTo>
                    <a:pt x="52670" y="118360"/>
                  </a:lnTo>
                  <a:lnTo>
                    <a:pt x="46736" y="117428"/>
                  </a:lnTo>
                  <a:lnTo>
                    <a:pt x="39317" y="115564"/>
                  </a:lnTo>
                  <a:lnTo>
                    <a:pt x="33383" y="110904"/>
                  </a:lnTo>
                  <a:lnTo>
                    <a:pt x="26706" y="101584"/>
                  </a:lnTo>
                  <a:lnTo>
                    <a:pt x="23739" y="98788"/>
                  </a:lnTo>
                  <a:lnTo>
                    <a:pt x="20771" y="96925"/>
                  </a:lnTo>
                  <a:lnTo>
                    <a:pt x="15578" y="95993"/>
                  </a:lnTo>
                  <a:lnTo>
                    <a:pt x="11869" y="95993"/>
                  </a:lnTo>
                  <a:lnTo>
                    <a:pt x="6676" y="88537"/>
                  </a:lnTo>
                  <a:lnTo>
                    <a:pt x="2226" y="86673"/>
                  </a:lnTo>
                  <a:lnTo>
                    <a:pt x="0" y="82013"/>
                  </a:lnTo>
                  <a:lnTo>
                    <a:pt x="0" y="78285"/>
                  </a:lnTo>
                  <a:lnTo>
                    <a:pt x="1484" y="75489"/>
                  </a:lnTo>
                  <a:lnTo>
                    <a:pt x="5192" y="68033"/>
                  </a:lnTo>
                  <a:lnTo>
                    <a:pt x="7419" y="64306"/>
                  </a:lnTo>
                  <a:lnTo>
                    <a:pt x="23739" y="47530"/>
                  </a:lnTo>
                  <a:lnTo>
                    <a:pt x="28932" y="43802"/>
                  </a:lnTo>
                  <a:lnTo>
                    <a:pt x="30415" y="40074"/>
                  </a:lnTo>
                  <a:lnTo>
                    <a:pt x="33383" y="35414"/>
                  </a:lnTo>
                  <a:lnTo>
                    <a:pt x="33383" y="35414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7" name="pl1438">
              <a:extLst>
                <a:ext uri="{FF2B5EF4-FFF2-40B4-BE49-F238E27FC236}">
                  <a16:creationId xmlns:a16="http://schemas.microsoft.com/office/drawing/2014/main" id="{93FF1F97-C5F2-1A4B-B5B8-1E76F0AFBF00}"/>
                </a:ext>
              </a:extLst>
            </p:cNvPr>
            <p:cNvSpPr/>
            <p:nvPr/>
          </p:nvSpPr>
          <p:spPr>
            <a:xfrm>
              <a:off x="3507099" y="2015780"/>
              <a:ext cx="988865" cy="563844"/>
            </a:xfrm>
            <a:custGeom>
              <a:avLst/>
              <a:gdLst/>
              <a:ahLst/>
              <a:cxnLst/>
              <a:rect l="0" t="0" r="0" b="0"/>
              <a:pathLst>
                <a:path w="988865" h="563844">
                  <a:moveTo>
                    <a:pt x="988123" y="563844"/>
                  </a:moveTo>
                  <a:lnTo>
                    <a:pt x="987381" y="563844"/>
                  </a:lnTo>
                  <a:lnTo>
                    <a:pt x="982188" y="563844"/>
                  </a:lnTo>
                  <a:lnTo>
                    <a:pt x="978479" y="563844"/>
                  </a:lnTo>
                  <a:lnTo>
                    <a:pt x="976995" y="561980"/>
                  </a:lnTo>
                  <a:lnTo>
                    <a:pt x="974028" y="560116"/>
                  </a:lnTo>
                  <a:lnTo>
                    <a:pt x="969577" y="556388"/>
                  </a:lnTo>
                  <a:lnTo>
                    <a:pt x="965867" y="558252"/>
                  </a:lnTo>
                  <a:lnTo>
                    <a:pt x="962158" y="548932"/>
                  </a:lnTo>
                  <a:lnTo>
                    <a:pt x="959933" y="548000"/>
                  </a:lnTo>
                  <a:lnTo>
                    <a:pt x="955482" y="546136"/>
                  </a:lnTo>
                  <a:lnTo>
                    <a:pt x="951773" y="541476"/>
                  </a:lnTo>
                  <a:lnTo>
                    <a:pt x="950289" y="536817"/>
                  </a:lnTo>
                  <a:lnTo>
                    <a:pt x="948805" y="532157"/>
                  </a:lnTo>
                  <a:lnTo>
                    <a:pt x="942129" y="530293"/>
                  </a:lnTo>
                  <a:lnTo>
                    <a:pt x="941387" y="530293"/>
                  </a:lnTo>
                  <a:lnTo>
                    <a:pt x="939162" y="526565"/>
                  </a:lnTo>
                  <a:lnTo>
                    <a:pt x="935453" y="526565"/>
                  </a:lnTo>
                  <a:lnTo>
                    <a:pt x="931002" y="526565"/>
                  </a:lnTo>
                  <a:lnTo>
                    <a:pt x="925067" y="522837"/>
                  </a:lnTo>
                  <a:lnTo>
                    <a:pt x="920616" y="523769"/>
                  </a:lnTo>
                  <a:lnTo>
                    <a:pt x="917648" y="522837"/>
                  </a:lnTo>
                  <a:lnTo>
                    <a:pt x="916165" y="519109"/>
                  </a:lnTo>
                  <a:lnTo>
                    <a:pt x="913197" y="519109"/>
                  </a:lnTo>
                  <a:lnTo>
                    <a:pt x="906521" y="517245"/>
                  </a:lnTo>
                  <a:lnTo>
                    <a:pt x="902070" y="517245"/>
                  </a:lnTo>
                  <a:lnTo>
                    <a:pt x="896877" y="514449"/>
                  </a:lnTo>
                  <a:lnTo>
                    <a:pt x="893910" y="512585"/>
                  </a:lnTo>
                  <a:lnTo>
                    <a:pt x="890200" y="510721"/>
                  </a:lnTo>
                  <a:lnTo>
                    <a:pt x="886492" y="509789"/>
                  </a:lnTo>
                  <a:lnTo>
                    <a:pt x="884265" y="507925"/>
                  </a:lnTo>
                  <a:lnTo>
                    <a:pt x="885749" y="505129"/>
                  </a:lnTo>
                  <a:lnTo>
                    <a:pt x="884265" y="503266"/>
                  </a:lnTo>
                  <a:lnTo>
                    <a:pt x="876106" y="502334"/>
                  </a:lnTo>
                  <a:lnTo>
                    <a:pt x="870913" y="500470"/>
                  </a:lnTo>
                  <a:lnTo>
                    <a:pt x="867945" y="500470"/>
                  </a:lnTo>
                  <a:lnTo>
                    <a:pt x="862753" y="502334"/>
                  </a:lnTo>
                  <a:lnTo>
                    <a:pt x="858302" y="504198"/>
                  </a:lnTo>
                  <a:lnTo>
                    <a:pt x="853109" y="504198"/>
                  </a:lnTo>
                  <a:lnTo>
                    <a:pt x="847174" y="502334"/>
                  </a:lnTo>
                  <a:lnTo>
                    <a:pt x="838272" y="504198"/>
                  </a:lnTo>
                  <a:lnTo>
                    <a:pt x="833079" y="505129"/>
                  </a:lnTo>
                  <a:lnTo>
                    <a:pt x="829371" y="505129"/>
                  </a:lnTo>
                  <a:lnTo>
                    <a:pt x="825660" y="506062"/>
                  </a:lnTo>
                  <a:lnTo>
                    <a:pt x="819726" y="502334"/>
                  </a:lnTo>
                  <a:lnTo>
                    <a:pt x="815275" y="505129"/>
                  </a:lnTo>
                  <a:lnTo>
                    <a:pt x="810825" y="504198"/>
                  </a:lnTo>
                  <a:lnTo>
                    <a:pt x="805632" y="503266"/>
                  </a:lnTo>
                  <a:lnTo>
                    <a:pt x="801922" y="505129"/>
                  </a:lnTo>
                  <a:lnTo>
                    <a:pt x="798955" y="511653"/>
                  </a:lnTo>
                  <a:lnTo>
                    <a:pt x="794504" y="515381"/>
                  </a:lnTo>
                  <a:lnTo>
                    <a:pt x="789311" y="518177"/>
                  </a:lnTo>
                  <a:lnTo>
                    <a:pt x="781894" y="515381"/>
                  </a:lnTo>
                  <a:lnTo>
                    <a:pt x="775217" y="514449"/>
                  </a:lnTo>
                  <a:lnTo>
                    <a:pt x="767797" y="509789"/>
                  </a:lnTo>
                  <a:lnTo>
                    <a:pt x="761863" y="504198"/>
                  </a:lnTo>
                  <a:lnTo>
                    <a:pt x="755187" y="501401"/>
                  </a:lnTo>
                  <a:lnTo>
                    <a:pt x="747769" y="496742"/>
                  </a:lnTo>
                  <a:lnTo>
                    <a:pt x="744801" y="498606"/>
                  </a:lnTo>
                  <a:lnTo>
                    <a:pt x="741834" y="495810"/>
                  </a:lnTo>
                  <a:lnTo>
                    <a:pt x="734415" y="491150"/>
                  </a:lnTo>
                  <a:lnTo>
                    <a:pt x="731448" y="489286"/>
                  </a:lnTo>
                  <a:lnTo>
                    <a:pt x="726255" y="487422"/>
                  </a:lnTo>
                  <a:lnTo>
                    <a:pt x="724771" y="485558"/>
                  </a:lnTo>
                  <a:lnTo>
                    <a:pt x="723289" y="480898"/>
                  </a:lnTo>
                  <a:lnTo>
                    <a:pt x="720320" y="479034"/>
                  </a:lnTo>
                  <a:lnTo>
                    <a:pt x="718837" y="479034"/>
                  </a:lnTo>
                  <a:lnTo>
                    <a:pt x="621657" y="479034"/>
                  </a:lnTo>
                  <a:lnTo>
                    <a:pt x="586048" y="479034"/>
                  </a:lnTo>
                  <a:lnTo>
                    <a:pt x="499996" y="479034"/>
                  </a:lnTo>
                  <a:lnTo>
                    <a:pt x="367207" y="479034"/>
                  </a:lnTo>
                  <a:lnTo>
                    <a:pt x="257416" y="479034"/>
                  </a:lnTo>
                  <a:lnTo>
                    <a:pt x="164687" y="479034"/>
                  </a:lnTo>
                  <a:lnTo>
                    <a:pt x="137240" y="479034"/>
                  </a:lnTo>
                  <a:lnTo>
                    <a:pt x="71959" y="479034"/>
                  </a:lnTo>
                  <a:lnTo>
                    <a:pt x="742" y="477170"/>
                  </a:lnTo>
                  <a:lnTo>
                    <a:pt x="0" y="400748"/>
                  </a:lnTo>
                  <a:lnTo>
                    <a:pt x="742" y="397021"/>
                  </a:lnTo>
                  <a:lnTo>
                    <a:pt x="1484" y="340171"/>
                  </a:lnTo>
                  <a:lnTo>
                    <a:pt x="742" y="293572"/>
                  </a:lnTo>
                  <a:lnTo>
                    <a:pt x="1484" y="286116"/>
                  </a:lnTo>
                  <a:lnTo>
                    <a:pt x="1484" y="220877"/>
                  </a:lnTo>
                  <a:lnTo>
                    <a:pt x="1484" y="151912"/>
                  </a:lnTo>
                  <a:lnTo>
                    <a:pt x="2226" y="118360"/>
                  </a:lnTo>
                  <a:lnTo>
                    <a:pt x="2968" y="10251"/>
                  </a:lnTo>
                  <a:lnTo>
                    <a:pt x="2226" y="0"/>
                  </a:lnTo>
                  <a:lnTo>
                    <a:pt x="140206" y="0"/>
                  </a:lnTo>
                  <a:lnTo>
                    <a:pt x="146883" y="0"/>
                  </a:lnTo>
                  <a:lnTo>
                    <a:pt x="267802" y="0"/>
                  </a:lnTo>
                  <a:lnTo>
                    <a:pt x="462163" y="0"/>
                  </a:lnTo>
                  <a:lnTo>
                    <a:pt x="543764" y="0"/>
                  </a:lnTo>
                  <a:lnTo>
                    <a:pt x="563794" y="0"/>
                  </a:lnTo>
                  <a:lnTo>
                    <a:pt x="655781" y="0"/>
                  </a:lnTo>
                  <a:lnTo>
                    <a:pt x="692130" y="932"/>
                  </a:lnTo>
                  <a:lnTo>
                    <a:pt x="786344" y="0"/>
                  </a:lnTo>
                  <a:lnTo>
                    <a:pt x="788569" y="932"/>
                  </a:lnTo>
                  <a:lnTo>
                    <a:pt x="885749" y="0"/>
                  </a:lnTo>
                  <a:lnTo>
                    <a:pt x="971802" y="0"/>
                  </a:lnTo>
                  <a:lnTo>
                    <a:pt x="972544" y="4660"/>
                  </a:lnTo>
                  <a:lnTo>
                    <a:pt x="971802" y="10251"/>
                  </a:lnTo>
                  <a:lnTo>
                    <a:pt x="970319" y="14911"/>
                  </a:lnTo>
                  <a:lnTo>
                    <a:pt x="967351" y="19571"/>
                  </a:lnTo>
                  <a:lnTo>
                    <a:pt x="959933" y="28891"/>
                  </a:lnTo>
                  <a:lnTo>
                    <a:pt x="943612" y="41007"/>
                  </a:lnTo>
                  <a:lnTo>
                    <a:pt x="937677" y="43802"/>
                  </a:lnTo>
                  <a:lnTo>
                    <a:pt x="936195" y="47530"/>
                  </a:lnTo>
                  <a:lnTo>
                    <a:pt x="935453" y="50326"/>
                  </a:lnTo>
                  <a:lnTo>
                    <a:pt x="936195" y="56850"/>
                  </a:lnTo>
                  <a:lnTo>
                    <a:pt x="939162" y="57782"/>
                  </a:lnTo>
                  <a:lnTo>
                    <a:pt x="943612" y="62442"/>
                  </a:lnTo>
                  <a:lnTo>
                    <a:pt x="951031" y="71762"/>
                  </a:lnTo>
                  <a:lnTo>
                    <a:pt x="955482" y="80149"/>
                  </a:lnTo>
                  <a:lnTo>
                    <a:pt x="969577" y="86673"/>
                  </a:lnTo>
                  <a:lnTo>
                    <a:pt x="977737" y="91333"/>
                  </a:lnTo>
                  <a:lnTo>
                    <a:pt x="985154" y="95061"/>
                  </a:lnTo>
                  <a:lnTo>
                    <a:pt x="987381" y="99720"/>
                  </a:lnTo>
                  <a:lnTo>
                    <a:pt x="987381" y="101585"/>
                  </a:lnTo>
                  <a:lnTo>
                    <a:pt x="988123" y="105313"/>
                  </a:lnTo>
                  <a:lnTo>
                    <a:pt x="988123" y="109972"/>
                  </a:lnTo>
                  <a:lnTo>
                    <a:pt x="988123" y="156571"/>
                  </a:lnTo>
                  <a:lnTo>
                    <a:pt x="988123" y="182667"/>
                  </a:lnTo>
                  <a:lnTo>
                    <a:pt x="988123" y="211558"/>
                  </a:lnTo>
                  <a:lnTo>
                    <a:pt x="988123" y="226470"/>
                  </a:lnTo>
                  <a:lnTo>
                    <a:pt x="988865" y="282388"/>
                  </a:lnTo>
                  <a:lnTo>
                    <a:pt x="988865" y="339238"/>
                  </a:lnTo>
                  <a:lnTo>
                    <a:pt x="988865" y="397952"/>
                  </a:lnTo>
                  <a:lnTo>
                    <a:pt x="968835" y="397021"/>
                  </a:lnTo>
                  <a:lnTo>
                    <a:pt x="967351" y="404476"/>
                  </a:lnTo>
                  <a:lnTo>
                    <a:pt x="970319" y="409136"/>
                  </a:lnTo>
                  <a:lnTo>
                    <a:pt x="974770" y="413796"/>
                  </a:lnTo>
                  <a:lnTo>
                    <a:pt x="978479" y="416592"/>
                  </a:lnTo>
                  <a:lnTo>
                    <a:pt x="977737" y="423116"/>
                  </a:lnTo>
                  <a:lnTo>
                    <a:pt x="975511" y="427776"/>
                  </a:lnTo>
                  <a:lnTo>
                    <a:pt x="972544" y="429640"/>
                  </a:lnTo>
                  <a:lnTo>
                    <a:pt x="970319" y="432436"/>
                  </a:lnTo>
                  <a:lnTo>
                    <a:pt x="971802" y="436164"/>
                  </a:lnTo>
                  <a:lnTo>
                    <a:pt x="972544" y="439892"/>
                  </a:lnTo>
                  <a:lnTo>
                    <a:pt x="975511" y="441755"/>
                  </a:lnTo>
                  <a:lnTo>
                    <a:pt x="979963" y="441755"/>
                  </a:lnTo>
                  <a:lnTo>
                    <a:pt x="983672" y="442687"/>
                  </a:lnTo>
                  <a:lnTo>
                    <a:pt x="985154" y="445483"/>
                  </a:lnTo>
                  <a:lnTo>
                    <a:pt x="985897" y="449211"/>
                  </a:lnTo>
                  <a:lnTo>
                    <a:pt x="987381" y="453871"/>
                  </a:lnTo>
                  <a:lnTo>
                    <a:pt x="988123" y="458531"/>
                  </a:lnTo>
                  <a:lnTo>
                    <a:pt x="988123" y="461327"/>
                  </a:lnTo>
                  <a:lnTo>
                    <a:pt x="987381" y="465055"/>
                  </a:lnTo>
                  <a:lnTo>
                    <a:pt x="986639" y="469715"/>
                  </a:lnTo>
                  <a:lnTo>
                    <a:pt x="977737" y="473443"/>
                  </a:lnTo>
                  <a:lnTo>
                    <a:pt x="979963" y="476238"/>
                  </a:lnTo>
                  <a:lnTo>
                    <a:pt x="979963" y="480898"/>
                  </a:lnTo>
                  <a:lnTo>
                    <a:pt x="979963" y="487422"/>
                  </a:lnTo>
                  <a:lnTo>
                    <a:pt x="976995" y="490218"/>
                  </a:lnTo>
                  <a:lnTo>
                    <a:pt x="976995" y="493946"/>
                  </a:lnTo>
                  <a:lnTo>
                    <a:pt x="976995" y="498606"/>
                  </a:lnTo>
                  <a:lnTo>
                    <a:pt x="971802" y="507925"/>
                  </a:lnTo>
                  <a:lnTo>
                    <a:pt x="967351" y="514449"/>
                  </a:lnTo>
                  <a:lnTo>
                    <a:pt x="965867" y="520973"/>
                  </a:lnTo>
                  <a:lnTo>
                    <a:pt x="965867" y="526565"/>
                  </a:lnTo>
                  <a:lnTo>
                    <a:pt x="968835" y="529361"/>
                  </a:lnTo>
                  <a:lnTo>
                    <a:pt x="971802" y="532157"/>
                  </a:lnTo>
                  <a:lnTo>
                    <a:pt x="982930" y="548000"/>
                  </a:lnTo>
                  <a:lnTo>
                    <a:pt x="983672" y="551728"/>
                  </a:lnTo>
                  <a:lnTo>
                    <a:pt x="983672" y="554524"/>
                  </a:lnTo>
                  <a:lnTo>
                    <a:pt x="983672" y="558252"/>
                  </a:lnTo>
                  <a:lnTo>
                    <a:pt x="987381" y="563844"/>
                  </a:lnTo>
                  <a:lnTo>
                    <a:pt x="988123" y="563844"/>
                  </a:lnTo>
                  <a:lnTo>
                    <a:pt x="988123" y="563844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8" name="pl1439">
              <a:extLst>
                <a:ext uri="{FF2B5EF4-FFF2-40B4-BE49-F238E27FC236}">
                  <a16:creationId xmlns:a16="http://schemas.microsoft.com/office/drawing/2014/main" id="{F61C13FC-37D7-6C46-A0A0-981D66DD5A46}"/>
                </a:ext>
              </a:extLst>
            </p:cNvPr>
            <p:cNvSpPr/>
            <p:nvPr/>
          </p:nvSpPr>
          <p:spPr>
            <a:xfrm>
              <a:off x="5291210" y="3522781"/>
              <a:ext cx="1118685" cy="275864"/>
            </a:xfrm>
            <a:custGeom>
              <a:avLst/>
              <a:gdLst/>
              <a:ahLst/>
              <a:cxnLst/>
              <a:rect l="0" t="0" r="0" b="0"/>
              <a:pathLst>
                <a:path w="1118685" h="275864">
                  <a:moveTo>
                    <a:pt x="73441" y="109040"/>
                  </a:moveTo>
                  <a:lnTo>
                    <a:pt x="74924" y="104381"/>
                  </a:lnTo>
                  <a:lnTo>
                    <a:pt x="77892" y="99720"/>
                  </a:lnTo>
                  <a:lnTo>
                    <a:pt x="82343" y="99720"/>
                  </a:lnTo>
                  <a:lnTo>
                    <a:pt x="85311" y="94129"/>
                  </a:lnTo>
                  <a:lnTo>
                    <a:pt x="88278" y="86673"/>
                  </a:lnTo>
                  <a:lnTo>
                    <a:pt x="89020" y="82014"/>
                  </a:lnTo>
                  <a:lnTo>
                    <a:pt x="87535" y="79217"/>
                  </a:lnTo>
                  <a:lnTo>
                    <a:pt x="79376" y="74558"/>
                  </a:lnTo>
                  <a:lnTo>
                    <a:pt x="77892" y="71762"/>
                  </a:lnTo>
                  <a:lnTo>
                    <a:pt x="80859" y="67102"/>
                  </a:lnTo>
                  <a:lnTo>
                    <a:pt x="87535" y="68034"/>
                  </a:lnTo>
                  <a:lnTo>
                    <a:pt x="92728" y="69897"/>
                  </a:lnTo>
                  <a:lnTo>
                    <a:pt x="94955" y="67102"/>
                  </a:lnTo>
                  <a:lnTo>
                    <a:pt x="94955" y="64306"/>
                  </a:lnTo>
                  <a:lnTo>
                    <a:pt x="87535" y="56850"/>
                  </a:lnTo>
                  <a:lnTo>
                    <a:pt x="88278" y="54054"/>
                  </a:lnTo>
                  <a:lnTo>
                    <a:pt x="90504" y="53122"/>
                  </a:lnTo>
                  <a:lnTo>
                    <a:pt x="93470" y="50326"/>
                  </a:lnTo>
                  <a:lnTo>
                    <a:pt x="97179" y="51258"/>
                  </a:lnTo>
                  <a:lnTo>
                    <a:pt x="99405" y="49394"/>
                  </a:lnTo>
                  <a:lnTo>
                    <a:pt x="100890" y="46598"/>
                  </a:lnTo>
                  <a:lnTo>
                    <a:pt x="95697" y="38211"/>
                  </a:lnTo>
                  <a:lnTo>
                    <a:pt x="96438" y="30755"/>
                  </a:lnTo>
                  <a:lnTo>
                    <a:pt x="100148" y="27959"/>
                  </a:lnTo>
                  <a:lnTo>
                    <a:pt x="100148" y="25163"/>
                  </a:lnTo>
                  <a:lnTo>
                    <a:pt x="97179" y="22367"/>
                  </a:lnTo>
                  <a:lnTo>
                    <a:pt x="94213" y="20503"/>
                  </a:lnTo>
                  <a:lnTo>
                    <a:pt x="95697" y="15843"/>
                  </a:lnTo>
                  <a:lnTo>
                    <a:pt x="99405" y="14911"/>
                  </a:lnTo>
                  <a:lnTo>
                    <a:pt x="104598" y="17707"/>
                  </a:lnTo>
                  <a:lnTo>
                    <a:pt x="106083" y="22367"/>
                  </a:lnTo>
                  <a:lnTo>
                    <a:pt x="104598" y="32618"/>
                  </a:lnTo>
                  <a:lnTo>
                    <a:pt x="108307" y="35414"/>
                  </a:lnTo>
                  <a:lnTo>
                    <a:pt x="110533" y="32618"/>
                  </a:lnTo>
                  <a:lnTo>
                    <a:pt x="114242" y="27959"/>
                  </a:lnTo>
                  <a:lnTo>
                    <a:pt x="114984" y="28891"/>
                  </a:lnTo>
                  <a:lnTo>
                    <a:pt x="114242" y="27959"/>
                  </a:lnTo>
                  <a:lnTo>
                    <a:pt x="123144" y="27959"/>
                  </a:lnTo>
                  <a:lnTo>
                    <a:pt x="186200" y="27959"/>
                  </a:lnTo>
                  <a:lnTo>
                    <a:pt x="190651" y="27027"/>
                  </a:lnTo>
                  <a:lnTo>
                    <a:pt x="228484" y="27959"/>
                  </a:lnTo>
                  <a:lnTo>
                    <a:pt x="233677" y="27027"/>
                  </a:lnTo>
                  <a:lnTo>
                    <a:pt x="287832" y="27959"/>
                  </a:lnTo>
                  <a:lnTo>
                    <a:pt x="290056" y="27027"/>
                  </a:lnTo>
                  <a:lnTo>
                    <a:pt x="290798" y="18639"/>
                  </a:lnTo>
                  <a:lnTo>
                    <a:pt x="290798" y="13047"/>
                  </a:lnTo>
                  <a:lnTo>
                    <a:pt x="289315" y="6523"/>
                  </a:lnTo>
                  <a:lnTo>
                    <a:pt x="287832" y="0"/>
                  </a:lnTo>
                  <a:lnTo>
                    <a:pt x="303410" y="932"/>
                  </a:lnTo>
                  <a:lnTo>
                    <a:pt x="315278" y="1863"/>
                  </a:lnTo>
                  <a:lnTo>
                    <a:pt x="317505" y="2795"/>
                  </a:lnTo>
                  <a:lnTo>
                    <a:pt x="317505" y="5591"/>
                  </a:lnTo>
                  <a:lnTo>
                    <a:pt x="337534" y="5591"/>
                  </a:lnTo>
                  <a:lnTo>
                    <a:pt x="341985" y="6523"/>
                  </a:lnTo>
                  <a:lnTo>
                    <a:pt x="383528" y="5591"/>
                  </a:lnTo>
                  <a:lnTo>
                    <a:pt x="410234" y="5591"/>
                  </a:lnTo>
                  <a:lnTo>
                    <a:pt x="416910" y="5591"/>
                  </a:lnTo>
                  <a:lnTo>
                    <a:pt x="456227" y="5591"/>
                  </a:lnTo>
                  <a:lnTo>
                    <a:pt x="468097" y="3727"/>
                  </a:lnTo>
                  <a:lnTo>
                    <a:pt x="477741" y="3727"/>
                  </a:lnTo>
                  <a:lnTo>
                    <a:pt x="482192" y="6523"/>
                  </a:lnTo>
                  <a:lnTo>
                    <a:pt x="485900" y="6523"/>
                  </a:lnTo>
                  <a:lnTo>
                    <a:pt x="490352" y="3727"/>
                  </a:lnTo>
                  <a:lnTo>
                    <a:pt x="496286" y="2795"/>
                  </a:lnTo>
                  <a:lnTo>
                    <a:pt x="505189" y="3727"/>
                  </a:lnTo>
                  <a:lnTo>
                    <a:pt x="530411" y="5591"/>
                  </a:lnTo>
                  <a:lnTo>
                    <a:pt x="559343" y="6523"/>
                  </a:lnTo>
                  <a:lnTo>
                    <a:pt x="586790" y="8388"/>
                  </a:lnTo>
                  <a:lnTo>
                    <a:pt x="626107" y="8388"/>
                  </a:lnTo>
                  <a:lnTo>
                    <a:pt x="646137" y="7455"/>
                  </a:lnTo>
                  <a:lnTo>
                    <a:pt x="647620" y="7455"/>
                  </a:lnTo>
                  <a:lnTo>
                    <a:pt x="689163" y="8388"/>
                  </a:lnTo>
                  <a:lnTo>
                    <a:pt x="712160" y="10251"/>
                  </a:lnTo>
                  <a:lnTo>
                    <a:pt x="720319" y="10251"/>
                  </a:lnTo>
                  <a:lnTo>
                    <a:pt x="786344" y="14911"/>
                  </a:lnTo>
                  <a:lnTo>
                    <a:pt x="810824" y="14911"/>
                  </a:lnTo>
                  <a:lnTo>
                    <a:pt x="845690" y="14911"/>
                  </a:lnTo>
                  <a:lnTo>
                    <a:pt x="855333" y="14911"/>
                  </a:lnTo>
                  <a:lnTo>
                    <a:pt x="857560" y="13047"/>
                  </a:lnTo>
                  <a:lnTo>
                    <a:pt x="859784" y="12115"/>
                  </a:lnTo>
                  <a:lnTo>
                    <a:pt x="861268" y="12115"/>
                  </a:lnTo>
                  <a:lnTo>
                    <a:pt x="882040" y="13047"/>
                  </a:lnTo>
                  <a:lnTo>
                    <a:pt x="945096" y="13047"/>
                  </a:lnTo>
                  <a:lnTo>
                    <a:pt x="964384" y="14911"/>
                  </a:lnTo>
                  <a:lnTo>
                    <a:pt x="995540" y="13047"/>
                  </a:lnTo>
                  <a:lnTo>
                    <a:pt x="1034857" y="13047"/>
                  </a:lnTo>
                  <a:lnTo>
                    <a:pt x="1082334" y="12115"/>
                  </a:lnTo>
                  <a:lnTo>
                    <a:pt x="1085303" y="9319"/>
                  </a:lnTo>
                  <a:lnTo>
                    <a:pt x="1095688" y="9319"/>
                  </a:lnTo>
                  <a:lnTo>
                    <a:pt x="1117943" y="9319"/>
                  </a:lnTo>
                  <a:lnTo>
                    <a:pt x="1118685" y="13047"/>
                  </a:lnTo>
                  <a:lnTo>
                    <a:pt x="1114976" y="14911"/>
                  </a:lnTo>
                  <a:lnTo>
                    <a:pt x="1111266" y="19571"/>
                  </a:lnTo>
                  <a:lnTo>
                    <a:pt x="1110524" y="24231"/>
                  </a:lnTo>
                  <a:lnTo>
                    <a:pt x="1111266" y="27959"/>
                  </a:lnTo>
                  <a:lnTo>
                    <a:pt x="1112008" y="32618"/>
                  </a:lnTo>
                  <a:lnTo>
                    <a:pt x="1109041" y="38211"/>
                  </a:lnTo>
                  <a:lnTo>
                    <a:pt x="1106073" y="43802"/>
                  </a:lnTo>
                  <a:lnTo>
                    <a:pt x="1109041" y="47530"/>
                  </a:lnTo>
                  <a:lnTo>
                    <a:pt x="1109783" y="50326"/>
                  </a:lnTo>
                  <a:lnTo>
                    <a:pt x="1109783" y="54054"/>
                  </a:lnTo>
                  <a:lnTo>
                    <a:pt x="1104590" y="54054"/>
                  </a:lnTo>
                  <a:lnTo>
                    <a:pt x="1098655" y="53122"/>
                  </a:lnTo>
                  <a:lnTo>
                    <a:pt x="1094946" y="53122"/>
                  </a:lnTo>
                  <a:lnTo>
                    <a:pt x="1089753" y="56850"/>
                  </a:lnTo>
                  <a:lnTo>
                    <a:pt x="1082334" y="67102"/>
                  </a:lnTo>
                  <a:lnTo>
                    <a:pt x="1081593" y="68034"/>
                  </a:lnTo>
                  <a:lnTo>
                    <a:pt x="1075659" y="75489"/>
                  </a:lnTo>
                  <a:lnTo>
                    <a:pt x="1071208" y="87605"/>
                  </a:lnTo>
                  <a:lnTo>
                    <a:pt x="1066756" y="90401"/>
                  </a:lnTo>
                  <a:lnTo>
                    <a:pt x="1062305" y="93197"/>
                  </a:lnTo>
                  <a:lnTo>
                    <a:pt x="1057854" y="92265"/>
                  </a:lnTo>
                  <a:lnTo>
                    <a:pt x="1055629" y="91333"/>
                  </a:lnTo>
                  <a:lnTo>
                    <a:pt x="1053403" y="88537"/>
                  </a:lnTo>
                  <a:lnTo>
                    <a:pt x="1050436" y="86673"/>
                  </a:lnTo>
                  <a:lnTo>
                    <a:pt x="1044502" y="87605"/>
                  </a:lnTo>
                  <a:lnTo>
                    <a:pt x="1040050" y="90401"/>
                  </a:lnTo>
                  <a:lnTo>
                    <a:pt x="1037083" y="90401"/>
                  </a:lnTo>
                  <a:lnTo>
                    <a:pt x="1031890" y="90401"/>
                  </a:lnTo>
                  <a:lnTo>
                    <a:pt x="1028182" y="91333"/>
                  </a:lnTo>
                  <a:lnTo>
                    <a:pt x="1022989" y="95993"/>
                  </a:lnTo>
                  <a:lnTo>
                    <a:pt x="1020763" y="99720"/>
                  </a:lnTo>
                  <a:lnTo>
                    <a:pt x="1020020" y="102516"/>
                  </a:lnTo>
                  <a:lnTo>
                    <a:pt x="1015570" y="107176"/>
                  </a:lnTo>
                  <a:lnTo>
                    <a:pt x="1010377" y="110904"/>
                  </a:lnTo>
                  <a:lnTo>
                    <a:pt x="1007409" y="113700"/>
                  </a:lnTo>
                  <a:lnTo>
                    <a:pt x="1002216" y="115565"/>
                  </a:lnTo>
                  <a:lnTo>
                    <a:pt x="997766" y="115565"/>
                  </a:lnTo>
                  <a:lnTo>
                    <a:pt x="994057" y="114632"/>
                  </a:lnTo>
                  <a:lnTo>
                    <a:pt x="992573" y="112768"/>
                  </a:lnTo>
                  <a:lnTo>
                    <a:pt x="992573" y="109040"/>
                  </a:lnTo>
                  <a:lnTo>
                    <a:pt x="994057" y="104381"/>
                  </a:lnTo>
                  <a:lnTo>
                    <a:pt x="990347" y="99720"/>
                  </a:lnTo>
                  <a:lnTo>
                    <a:pt x="987380" y="99720"/>
                  </a:lnTo>
                  <a:lnTo>
                    <a:pt x="975510" y="109040"/>
                  </a:lnTo>
                  <a:lnTo>
                    <a:pt x="971059" y="112768"/>
                  </a:lnTo>
                  <a:lnTo>
                    <a:pt x="971059" y="116496"/>
                  </a:lnTo>
                  <a:lnTo>
                    <a:pt x="968835" y="119292"/>
                  </a:lnTo>
                  <a:lnTo>
                    <a:pt x="965866" y="121156"/>
                  </a:lnTo>
                  <a:lnTo>
                    <a:pt x="960674" y="118360"/>
                  </a:lnTo>
                  <a:lnTo>
                    <a:pt x="957707" y="120224"/>
                  </a:lnTo>
                  <a:lnTo>
                    <a:pt x="953998" y="122088"/>
                  </a:lnTo>
                  <a:lnTo>
                    <a:pt x="954739" y="127680"/>
                  </a:lnTo>
                  <a:lnTo>
                    <a:pt x="956965" y="130476"/>
                  </a:lnTo>
                  <a:lnTo>
                    <a:pt x="954739" y="133271"/>
                  </a:lnTo>
                  <a:lnTo>
                    <a:pt x="951031" y="139795"/>
                  </a:lnTo>
                  <a:lnTo>
                    <a:pt x="948063" y="141660"/>
                  </a:lnTo>
                  <a:lnTo>
                    <a:pt x="943611" y="144455"/>
                  </a:lnTo>
                  <a:lnTo>
                    <a:pt x="940645" y="144455"/>
                  </a:lnTo>
                  <a:lnTo>
                    <a:pt x="936194" y="144455"/>
                  </a:lnTo>
                  <a:lnTo>
                    <a:pt x="929517" y="147251"/>
                  </a:lnTo>
                  <a:lnTo>
                    <a:pt x="922099" y="150979"/>
                  </a:lnTo>
                  <a:lnTo>
                    <a:pt x="914680" y="154707"/>
                  </a:lnTo>
                  <a:lnTo>
                    <a:pt x="910230" y="158435"/>
                  </a:lnTo>
                  <a:lnTo>
                    <a:pt x="907262" y="162163"/>
                  </a:lnTo>
                  <a:lnTo>
                    <a:pt x="905037" y="164027"/>
                  </a:lnTo>
                  <a:lnTo>
                    <a:pt x="901327" y="164027"/>
                  </a:lnTo>
                  <a:lnTo>
                    <a:pt x="897619" y="165890"/>
                  </a:lnTo>
                  <a:lnTo>
                    <a:pt x="895392" y="167755"/>
                  </a:lnTo>
                  <a:lnTo>
                    <a:pt x="891684" y="170551"/>
                  </a:lnTo>
                  <a:lnTo>
                    <a:pt x="887975" y="171483"/>
                  </a:lnTo>
                  <a:lnTo>
                    <a:pt x="885006" y="175211"/>
                  </a:lnTo>
                  <a:lnTo>
                    <a:pt x="879814" y="179870"/>
                  </a:lnTo>
                  <a:lnTo>
                    <a:pt x="876847" y="181735"/>
                  </a:lnTo>
                  <a:lnTo>
                    <a:pt x="866461" y="179870"/>
                  </a:lnTo>
                  <a:lnTo>
                    <a:pt x="858301" y="178939"/>
                  </a:lnTo>
                  <a:lnTo>
                    <a:pt x="855333" y="178939"/>
                  </a:lnTo>
                  <a:lnTo>
                    <a:pt x="847915" y="180802"/>
                  </a:lnTo>
                  <a:lnTo>
                    <a:pt x="841239" y="184530"/>
                  </a:lnTo>
                  <a:lnTo>
                    <a:pt x="834563" y="186394"/>
                  </a:lnTo>
                  <a:lnTo>
                    <a:pt x="827144" y="191986"/>
                  </a:lnTo>
                  <a:lnTo>
                    <a:pt x="820468" y="197578"/>
                  </a:lnTo>
                  <a:lnTo>
                    <a:pt x="816016" y="203169"/>
                  </a:lnTo>
                  <a:lnTo>
                    <a:pt x="812307" y="205966"/>
                  </a:lnTo>
                  <a:lnTo>
                    <a:pt x="812307" y="212490"/>
                  </a:lnTo>
                  <a:lnTo>
                    <a:pt x="812307" y="215286"/>
                  </a:lnTo>
                  <a:lnTo>
                    <a:pt x="810824" y="218081"/>
                  </a:lnTo>
                  <a:lnTo>
                    <a:pt x="811565" y="221809"/>
                  </a:lnTo>
                  <a:lnTo>
                    <a:pt x="810824" y="224605"/>
                  </a:lnTo>
                  <a:lnTo>
                    <a:pt x="807114" y="226469"/>
                  </a:lnTo>
                  <a:lnTo>
                    <a:pt x="801921" y="231129"/>
                  </a:lnTo>
                  <a:lnTo>
                    <a:pt x="797470" y="232993"/>
                  </a:lnTo>
                  <a:lnTo>
                    <a:pt x="791536" y="233925"/>
                  </a:lnTo>
                  <a:lnTo>
                    <a:pt x="787085" y="232993"/>
                  </a:lnTo>
                  <a:lnTo>
                    <a:pt x="785601" y="231129"/>
                  </a:lnTo>
                  <a:lnTo>
                    <a:pt x="782634" y="229265"/>
                  </a:lnTo>
                  <a:lnTo>
                    <a:pt x="776700" y="233925"/>
                  </a:lnTo>
                  <a:lnTo>
                    <a:pt x="775958" y="236721"/>
                  </a:lnTo>
                  <a:lnTo>
                    <a:pt x="772249" y="273067"/>
                  </a:lnTo>
                  <a:lnTo>
                    <a:pt x="771507" y="274932"/>
                  </a:lnTo>
                  <a:lnTo>
                    <a:pt x="732189" y="274932"/>
                  </a:lnTo>
                  <a:lnTo>
                    <a:pt x="713644" y="274932"/>
                  </a:lnTo>
                  <a:lnTo>
                    <a:pt x="706967" y="274932"/>
                  </a:lnTo>
                  <a:lnTo>
                    <a:pt x="685454" y="275864"/>
                  </a:lnTo>
                  <a:lnTo>
                    <a:pt x="649104" y="275864"/>
                  </a:lnTo>
                  <a:lnTo>
                    <a:pt x="637235" y="275864"/>
                  </a:lnTo>
                  <a:lnTo>
                    <a:pt x="625365" y="275864"/>
                  </a:lnTo>
                  <a:lnTo>
                    <a:pt x="605336" y="275864"/>
                  </a:lnTo>
                  <a:lnTo>
                    <a:pt x="574179" y="274932"/>
                  </a:lnTo>
                  <a:lnTo>
                    <a:pt x="514832" y="274000"/>
                  </a:lnTo>
                  <a:lnTo>
                    <a:pt x="454001" y="274000"/>
                  </a:lnTo>
                  <a:lnTo>
                    <a:pt x="448067" y="273067"/>
                  </a:lnTo>
                  <a:lnTo>
                    <a:pt x="399107" y="272136"/>
                  </a:lnTo>
                  <a:lnTo>
                    <a:pt x="396138" y="272136"/>
                  </a:lnTo>
                  <a:lnTo>
                    <a:pt x="347178" y="271204"/>
                  </a:lnTo>
                  <a:lnTo>
                    <a:pt x="297475" y="270272"/>
                  </a:lnTo>
                  <a:lnTo>
                    <a:pt x="272252" y="270272"/>
                  </a:lnTo>
                  <a:lnTo>
                    <a:pt x="271511" y="273067"/>
                  </a:lnTo>
                  <a:lnTo>
                    <a:pt x="248514" y="273067"/>
                  </a:lnTo>
                  <a:lnTo>
                    <a:pt x="244805" y="273067"/>
                  </a:lnTo>
                  <a:lnTo>
                    <a:pt x="193618" y="273067"/>
                  </a:lnTo>
                  <a:lnTo>
                    <a:pt x="189167" y="273067"/>
                  </a:lnTo>
                  <a:lnTo>
                    <a:pt x="163945" y="274000"/>
                  </a:lnTo>
                  <a:lnTo>
                    <a:pt x="140948" y="273067"/>
                  </a:lnTo>
                  <a:lnTo>
                    <a:pt x="120918" y="274000"/>
                  </a:lnTo>
                  <a:lnTo>
                    <a:pt x="83085" y="273067"/>
                  </a:lnTo>
                  <a:lnTo>
                    <a:pt x="72699" y="274000"/>
                  </a:lnTo>
                  <a:lnTo>
                    <a:pt x="741" y="273067"/>
                  </a:lnTo>
                  <a:lnTo>
                    <a:pt x="0" y="268408"/>
                  </a:lnTo>
                  <a:lnTo>
                    <a:pt x="2225" y="266544"/>
                  </a:lnTo>
                  <a:lnTo>
                    <a:pt x="3709" y="266544"/>
                  </a:lnTo>
                  <a:lnTo>
                    <a:pt x="8902" y="265612"/>
                  </a:lnTo>
                  <a:lnTo>
                    <a:pt x="10385" y="262817"/>
                  </a:lnTo>
                  <a:lnTo>
                    <a:pt x="11869" y="259089"/>
                  </a:lnTo>
                  <a:lnTo>
                    <a:pt x="14095" y="258156"/>
                  </a:lnTo>
                  <a:lnTo>
                    <a:pt x="17804" y="259089"/>
                  </a:lnTo>
                  <a:lnTo>
                    <a:pt x="21512" y="259089"/>
                  </a:lnTo>
                  <a:lnTo>
                    <a:pt x="23739" y="258156"/>
                  </a:lnTo>
                  <a:lnTo>
                    <a:pt x="25964" y="254428"/>
                  </a:lnTo>
                  <a:lnTo>
                    <a:pt x="28931" y="249768"/>
                  </a:lnTo>
                  <a:lnTo>
                    <a:pt x="27447" y="246041"/>
                  </a:lnTo>
                  <a:lnTo>
                    <a:pt x="28189" y="243244"/>
                  </a:lnTo>
                  <a:lnTo>
                    <a:pt x="29673" y="240449"/>
                  </a:lnTo>
                  <a:lnTo>
                    <a:pt x="28189" y="236721"/>
                  </a:lnTo>
                  <a:lnTo>
                    <a:pt x="25964" y="231129"/>
                  </a:lnTo>
                  <a:lnTo>
                    <a:pt x="24480" y="222742"/>
                  </a:lnTo>
                  <a:lnTo>
                    <a:pt x="24480" y="216217"/>
                  </a:lnTo>
                  <a:lnTo>
                    <a:pt x="25222" y="213421"/>
                  </a:lnTo>
                  <a:lnTo>
                    <a:pt x="23739" y="212490"/>
                  </a:lnTo>
                  <a:lnTo>
                    <a:pt x="22996" y="207830"/>
                  </a:lnTo>
                  <a:lnTo>
                    <a:pt x="17804" y="212490"/>
                  </a:lnTo>
                  <a:lnTo>
                    <a:pt x="15578" y="212490"/>
                  </a:lnTo>
                  <a:lnTo>
                    <a:pt x="12611" y="209693"/>
                  </a:lnTo>
                  <a:lnTo>
                    <a:pt x="12611" y="207830"/>
                  </a:lnTo>
                  <a:lnTo>
                    <a:pt x="13353" y="205034"/>
                  </a:lnTo>
                  <a:lnTo>
                    <a:pt x="16319" y="203169"/>
                  </a:lnTo>
                  <a:lnTo>
                    <a:pt x="19288" y="201306"/>
                  </a:lnTo>
                  <a:lnTo>
                    <a:pt x="20771" y="199441"/>
                  </a:lnTo>
                  <a:lnTo>
                    <a:pt x="21512" y="195714"/>
                  </a:lnTo>
                  <a:lnTo>
                    <a:pt x="24480" y="194782"/>
                  </a:lnTo>
                  <a:lnTo>
                    <a:pt x="25964" y="195714"/>
                  </a:lnTo>
                  <a:lnTo>
                    <a:pt x="26706" y="203169"/>
                  </a:lnTo>
                  <a:lnTo>
                    <a:pt x="28189" y="205034"/>
                  </a:lnTo>
                  <a:lnTo>
                    <a:pt x="31157" y="205966"/>
                  </a:lnTo>
                  <a:lnTo>
                    <a:pt x="33382" y="204102"/>
                  </a:lnTo>
                  <a:lnTo>
                    <a:pt x="35608" y="201306"/>
                  </a:lnTo>
                  <a:lnTo>
                    <a:pt x="37833" y="191986"/>
                  </a:lnTo>
                  <a:lnTo>
                    <a:pt x="39316" y="188258"/>
                  </a:lnTo>
                  <a:lnTo>
                    <a:pt x="42285" y="188258"/>
                  </a:lnTo>
                  <a:lnTo>
                    <a:pt x="48219" y="187326"/>
                  </a:lnTo>
                  <a:lnTo>
                    <a:pt x="48960" y="185463"/>
                  </a:lnTo>
                  <a:lnTo>
                    <a:pt x="48960" y="182666"/>
                  </a:lnTo>
                  <a:lnTo>
                    <a:pt x="49702" y="178939"/>
                  </a:lnTo>
                  <a:lnTo>
                    <a:pt x="50444" y="175211"/>
                  </a:lnTo>
                  <a:lnTo>
                    <a:pt x="54153" y="167755"/>
                  </a:lnTo>
                  <a:lnTo>
                    <a:pt x="54895" y="165890"/>
                  </a:lnTo>
                  <a:lnTo>
                    <a:pt x="53411" y="164027"/>
                  </a:lnTo>
                  <a:lnTo>
                    <a:pt x="48219" y="164027"/>
                  </a:lnTo>
                  <a:lnTo>
                    <a:pt x="45251" y="160299"/>
                  </a:lnTo>
                  <a:lnTo>
                    <a:pt x="44509" y="157503"/>
                  </a:lnTo>
                  <a:lnTo>
                    <a:pt x="45251" y="152843"/>
                  </a:lnTo>
                  <a:lnTo>
                    <a:pt x="48960" y="150979"/>
                  </a:lnTo>
                  <a:lnTo>
                    <a:pt x="59346" y="148183"/>
                  </a:lnTo>
                  <a:lnTo>
                    <a:pt x="63055" y="146319"/>
                  </a:lnTo>
                  <a:lnTo>
                    <a:pt x="63055" y="143523"/>
                  </a:lnTo>
                  <a:lnTo>
                    <a:pt x="65281" y="141660"/>
                  </a:lnTo>
                  <a:lnTo>
                    <a:pt x="70474" y="138864"/>
                  </a:lnTo>
                  <a:lnTo>
                    <a:pt x="71958" y="136999"/>
                  </a:lnTo>
                  <a:lnTo>
                    <a:pt x="71958" y="133271"/>
                  </a:lnTo>
                  <a:lnTo>
                    <a:pt x="71216" y="129543"/>
                  </a:lnTo>
                  <a:lnTo>
                    <a:pt x="71216" y="125816"/>
                  </a:lnTo>
                  <a:lnTo>
                    <a:pt x="74924" y="124884"/>
                  </a:lnTo>
                  <a:lnTo>
                    <a:pt x="80859" y="123952"/>
                  </a:lnTo>
                  <a:lnTo>
                    <a:pt x="82343" y="122088"/>
                  </a:lnTo>
                  <a:lnTo>
                    <a:pt x="81601" y="118360"/>
                  </a:lnTo>
                  <a:lnTo>
                    <a:pt x="77892" y="114632"/>
                  </a:lnTo>
                  <a:lnTo>
                    <a:pt x="74183" y="111837"/>
                  </a:lnTo>
                  <a:lnTo>
                    <a:pt x="73441" y="109040"/>
                  </a:lnTo>
                  <a:lnTo>
                    <a:pt x="73441" y="10904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59" name="pl1440">
              <a:extLst>
                <a:ext uri="{FF2B5EF4-FFF2-40B4-BE49-F238E27FC236}">
                  <a16:creationId xmlns:a16="http://schemas.microsoft.com/office/drawing/2014/main" id="{44DE019A-D0DF-1E4F-9FFD-2F5A62A27915}"/>
                </a:ext>
              </a:extLst>
            </p:cNvPr>
            <p:cNvSpPr/>
            <p:nvPr/>
          </p:nvSpPr>
          <p:spPr>
            <a:xfrm>
              <a:off x="3172532" y="3552604"/>
              <a:ext cx="1698057" cy="1716695"/>
            </a:xfrm>
            <a:custGeom>
              <a:avLst/>
              <a:gdLst/>
              <a:ahLst/>
              <a:cxnLst/>
              <a:rect l="0" t="0" r="0" b="0"/>
              <a:pathLst>
                <a:path w="1698057" h="1716695">
                  <a:moveTo>
                    <a:pt x="1573430" y="459463"/>
                  </a:moveTo>
                  <a:lnTo>
                    <a:pt x="1575654" y="461327"/>
                  </a:lnTo>
                  <a:lnTo>
                    <a:pt x="1576396" y="465055"/>
                  </a:lnTo>
                  <a:lnTo>
                    <a:pt x="1577880" y="467850"/>
                  </a:lnTo>
                  <a:lnTo>
                    <a:pt x="1579364" y="470647"/>
                  </a:lnTo>
                  <a:lnTo>
                    <a:pt x="1583073" y="470647"/>
                  </a:lnTo>
                  <a:lnTo>
                    <a:pt x="1585299" y="474374"/>
                  </a:lnTo>
                  <a:lnTo>
                    <a:pt x="1586040" y="475306"/>
                  </a:lnTo>
                  <a:lnTo>
                    <a:pt x="1590491" y="474374"/>
                  </a:lnTo>
                  <a:lnTo>
                    <a:pt x="1597910" y="475306"/>
                  </a:lnTo>
                  <a:lnTo>
                    <a:pt x="1599393" y="474374"/>
                  </a:lnTo>
                  <a:lnTo>
                    <a:pt x="1601619" y="472511"/>
                  </a:lnTo>
                  <a:lnTo>
                    <a:pt x="1603844" y="472511"/>
                  </a:lnTo>
                  <a:lnTo>
                    <a:pt x="1606812" y="474374"/>
                  </a:lnTo>
                  <a:lnTo>
                    <a:pt x="1608295" y="470647"/>
                  </a:lnTo>
                  <a:lnTo>
                    <a:pt x="1609037" y="468783"/>
                  </a:lnTo>
                  <a:lnTo>
                    <a:pt x="1611263" y="467850"/>
                  </a:lnTo>
                  <a:lnTo>
                    <a:pt x="1613487" y="468783"/>
                  </a:lnTo>
                  <a:lnTo>
                    <a:pt x="1617938" y="472511"/>
                  </a:lnTo>
                  <a:lnTo>
                    <a:pt x="1618680" y="472511"/>
                  </a:lnTo>
                  <a:lnTo>
                    <a:pt x="1622390" y="471578"/>
                  </a:lnTo>
                  <a:lnTo>
                    <a:pt x="1626100" y="470647"/>
                  </a:lnTo>
                  <a:lnTo>
                    <a:pt x="1627583" y="472511"/>
                  </a:lnTo>
                  <a:lnTo>
                    <a:pt x="1630550" y="474374"/>
                  </a:lnTo>
                  <a:lnTo>
                    <a:pt x="1631292" y="519109"/>
                  </a:lnTo>
                  <a:lnTo>
                    <a:pt x="1631292" y="561980"/>
                  </a:lnTo>
                  <a:lnTo>
                    <a:pt x="1631292" y="584347"/>
                  </a:lnTo>
                  <a:lnTo>
                    <a:pt x="1631292" y="615102"/>
                  </a:lnTo>
                  <a:lnTo>
                    <a:pt x="1631292" y="664497"/>
                  </a:lnTo>
                  <a:lnTo>
                    <a:pt x="1631292" y="696184"/>
                  </a:lnTo>
                  <a:lnTo>
                    <a:pt x="1630550" y="727871"/>
                  </a:lnTo>
                  <a:lnTo>
                    <a:pt x="1636485" y="732531"/>
                  </a:lnTo>
                  <a:lnTo>
                    <a:pt x="1643161" y="740919"/>
                  </a:lnTo>
                  <a:lnTo>
                    <a:pt x="1649838" y="748375"/>
                  </a:lnTo>
                  <a:lnTo>
                    <a:pt x="1654289" y="753966"/>
                  </a:lnTo>
                  <a:lnTo>
                    <a:pt x="1654289" y="758626"/>
                  </a:lnTo>
                  <a:lnTo>
                    <a:pt x="1657998" y="762354"/>
                  </a:lnTo>
                  <a:lnTo>
                    <a:pt x="1659482" y="765150"/>
                  </a:lnTo>
                  <a:lnTo>
                    <a:pt x="1659482" y="769810"/>
                  </a:lnTo>
                  <a:lnTo>
                    <a:pt x="1661707" y="774470"/>
                  </a:lnTo>
                  <a:lnTo>
                    <a:pt x="1663933" y="777266"/>
                  </a:lnTo>
                  <a:lnTo>
                    <a:pt x="1662449" y="780061"/>
                  </a:lnTo>
                  <a:lnTo>
                    <a:pt x="1660224" y="781926"/>
                  </a:lnTo>
                  <a:lnTo>
                    <a:pt x="1658740" y="783789"/>
                  </a:lnTo>
                  <a:lnTo>
                    <a:pt x="1658740" y="787517"/>
                  </a:lnTo>
                  <a:lnTo>
                    <a:pt x="1660965" y="789381"/>
                  </a:lnTo>
                  <a:lnTo>
                    <a:pt x="1660224" y="791245"/>
                  </a:lnTo>
                  <a:lnTo>
                    <a:pt x="1658740" y="793109"/>
                  </a:lnTo>
                  <a:lnTo>
                    <a:pt x="1657998" y="795905"/>
                  </a:lnTo>
                  <a:lnTo>
                    <a:pt x="1660965" y="798701"/>
                  </a:lnTo>
                  <a:lnTo>
                    <a:pt x="1663933" y="805225"/>
                  </a:lnTo>
                  <a:lnTo>
                    <a:pt x="1666900" y="807089"/>
                  </a:lnTo>
                  <a:lnTo>
                    <a:pt x="1670609" y="807089"/>
                  </a:lnTo>
                  <a:lnTo>
                    <a:pt x="1672835" y="808952"/>
                  </a:lnTo>
                  <a:lnTo>
                    <a:pt x="1671350" y="810817"/>
                  </a:lnTo>
                  <a:lnTo>
                    <a:pt x="1669868" y="815477"/>
                  </a:lnTo>
                  <a:lnTo>
                    <a:pt x="1674319" y="818273"/>
                  </a:lnTo>
                  <a:lnTo>
                    <a:pt x="1676543" y="824796"/>
                  </a:lnTo>
                  <a:lnTo>
                    <a:pt x="1681737" y="831320"/>
                  </a:lnTo>
                  <a:lnTo>
                    <a:pt x="1680995" y="833184"/>
                  </a:lnTo>
                  <a:lnTo>
                    <a:pt x="1678770" y="837844"/>
                  </a:lnTo>
                  <a:lnTo>
                    <a:pt x="1676543" y="840640"/>
                  </a:lnTo>
                  <a:lnTo>
                    <a:pt x="1677285" y="842503"/>
                  </a:lnTo>
                  <a:lnTo>
                    <a:pt x="1679512" y="844368"/>
                  </a:lnTo>
                  <a:lnTo>
                    <a:pt x="1683220" y="846231"/>
                  </a:lnTo>
                  <a:lnTo>
                    <a:pt x="1686188" y="849959"/>
                  </a:lnTo>
                  <a:lnTo>
                    <a:pt x="1688413" y="853687"/>
                  </a:lnTo>
                  <a:lnTo>
                    <a:pt x="1688413" y="857415"/>
                  </a:lnTo>
                  <a:lnTo>
                    <a:pt x="1692864" y="861143"/>
                  </a:lnTo>
                  <a:lnTo>
                    <a:pt x="1696574" y="860211"/>
                  </a:lnTo>
                  <a:lnTo>
                    <a:pt x="1695831" y="869531"/>
                  </a:lnTo>
                  <a:lnTo>
                    <a:pt x="1694348" y="876054"/>
                  </a:lnTo>
                  <a:lnTo>
                    <a:pt x="1696574" y="882578"/>
                  </a:lnTo>
                  <a:lnTo>
                    <a:pt x="1698057" y="885375"/>
                  </a:lnTo>
                  <a:lnTo>
                    <a:pt x="1696574" y="889102"/>
                  </a:lnTo>
                  <a:lnTo>
                    <a:pt x="1694348" y="890966"/>
                  </a:lnTo>
                  <a:lnTo>
                    <a:pt x="1692123" y="893762"/>
                  </a:lnTo>
                  <a:lnTo>
                    <a:pt x="1693606" y="896558"/>
                  </a:lnTo>
                  <a:lnTo>
                    <a:pt x="1695089" y="898422"/>
                  </a:lnTo>
                  <a:lnTo>
                    <a:pt x="1696574" y="901218"/>
                  </a:lnTo>
                  <a:lnTo>
                    <a:pt x="1696574" y="904014"/>
                  </a:lnTo>
                  <a:lnTo>
                    <a:pt x="1694348" y="906810"/>
                  </a:lnTo>
                  <a:lnTo>
                    <a:pt x="1692864" y="909605"/>
                  </a:lnTo>
                  <a:lnTo>
                    <a:pt x="1694348" y="912402"/>
                  </a:lnTo>
                  <a:lnTo>
                    <a:pt x="1692864" y="917061"/>
                  </a:lnTo>
                  <a:lnTo>
                    <a:pt x="1692123" y="919857"/>
                  </a:lnTo>
                  <a:lnTo>
                    <a:pt x="1689896" y="924517"/>
                  </a:lnTo>
                  <a:lnTo>
                    <a:pt x="1683220" y="937565"/>
                  </a:lnTo>
                  <a:lnTo>
                    <a:pt x="1680995" y="944089"/>
                  </a:lnTo>
                  <a:lnTo>
                    <a:pt x="1676543" y="949680"/>
                  </a:lnTo>
                  <a:lnTo>
                    <a:pt x="1676543" y="953408"/>
                  </a:lnTo>
                  <a:lnTo>
                    <a:pt x="1676543" y="956204"/>
                  </a:lnTo>
                  <a:lnTo>
                    <a:pt x="1674319" y="958068"/>
                  </a:lnTo>
                  <a:lnTo>
                    <a:pt x="1672835" y="960864"/>
                  </a:lnTo>
                  <a:lnTo>
                    <a:pt x="1671350" y="967388"/>
                  </a:lnTo>
                  <a:lnTo>
                    <a:pt x="1672835" y="973912"/>
                  </a:lnTo>
                  <a:lnTo>
                    <a:pt x="1674319" y="981368"/>
                  </a:lnTo>
                  <a:lnTo>
                    <a:pt x="1672835" y="984164"/>
                  </a:lnTo>
                  <a:lnTo>
                    <a:pt x="1672835" y="987891"/>
                  </a:lnTo>
                  <a:lnTo>
                    <a:pt x="1669868" y="990687"/>
                  </a:lnTo>
                  <a:lnTo>
                    <a:pt x="1669126" y="1001871"/>
                  </a:lnTo>
                  <a:lnTo>
                    <a:pt x="1670609" y="1003735"/>
                  </a:lnTo>
                  <a:lnTo>
                    <a:pt x="1675061" y="1010259"/>
                  </a:lnTo>
                  <a:lnTo>
                    <a:pt x="1679512" y="1015851"/>
                  </a:lnTo>
                  <a:lnTo>
                    <a:pt x="1678027" y="1019579"/>
                  </a:lnTo>
                  <a:lnTo>
                    <a:pt x="1678770" y="1023306"/>
                  </a:lnTo>
                  <a:lnTo>
                    <a:pt x="1676543" y="1033558"/>
                  </a:lnTo>
                  <a:lnTo>
                    <a:pt x="1673577" y="1041014"/>
                  </a:lnTo>
                  <a:lnTo>
                    <a:pt x="1675061" y="1044742"/>
                  </a:lnTo>
                  <a:lnTo>
                    <a:pt x="1671350" y="1049402"/>
                  </a:lnTo>
                  <a:lnTo>
                    <a:pt x="1668384" y="1053130"/>
                  </a:lnTo>
                  <a:lnTo>
                    <a:pt x="1663933" y="1059654"/>
                  </a:lnTo>
                  <a:lnTo>
                    <a:pt x="1663191" y="1062449"/>
                  </a:lnTo>
                  <a:lnTo>
                    <a:pt x="1659482" y="1068041"/>
                  </a:lnTo>
                  <a:lnTo>
                    <a:pt x="1655773" y="1075497"/>
                  </a:lnTo>
                  <a:lnTo>
                    <a:pt x="1649838" y="1080157"/>
                  </a:lnTo>
                  <a:lnTo>
                    <a:pt x="1646870" y="1084817"/>
                  </a:lnTo>
                  <a:lnTo>
                    <a:pt x="1646870" y="1088545"/>
                  </a:lnTo>
                  <a:lnTo>
                    <a:pt x="1649838" y="1092273"/>
                  </a:lnTo>
                  <a:lnTo>
                    <a:pt x="1652805" y="1092273"/>
                  </a:lnTo>
                  <a:lnTo>
                    <a:pt x="1657998" y="1098796"/>
                  </a:lnTo>
                  <a:lnTo>
                    <a:pt x="1654289" y="1098796"/>
                  </a:lnTo>
                  <a:lnTo>
                    <a:pt x="1632776" y="1103457"/>
                  </a:lnTo>
                  <a:lnTo>
                    <a:pt x="1629066" y="1103457"/>
                  </a:lnTo>
                  <a:lnTo>
                    <a:pt x="1596426" y="1119300"/>
                  </a:lnTo>
                  <a:lnTo>
                    <a:pt x="1591233" y="1122096"/>
                  </a:lnTo>
                  <a:lnTo>
                    <a:pt x="1588266" y="1123028"/>
                  </a:lnTo>
                  <a:lnTo>
                    <a:pt x="1582331" y="1124891"/>
                  </a:lnTo>
                  <a:lnTo>
                    <a:pt x="1576396" y="1127687"/>
                  </a:lnTo>
                  <a:lnTo>
                    <a:pt x="1568979" y="1131415"/>
                  </a:lnTo>
                  <a:lnTo>
                    <a:pt x="1558593" y="1137007"/>
                  </a:lnTo>
                  <a:lnTo>
                    <a:pt x="1549691" y="1143531"/>
                  </a:lnTo>
                  <a:lnTo>
                    <a:pt x="1544498" y="1150055"/>
                  </a:lnTo>
                  <a:lnTo>
                    <a:pt x="1540788" y="1151919"/>
                  </a:lnTo>
                  <a:lnTo>
                    <a:pt x="1538563" y="1153782"/>
                  </a:lnTo>
                  <a:lnTo>
                    <a:pt x="1536337" y="1151919"/>
                  </a:lnTo>
                  <a:lnTo>
                    <a:pt x="1536337" y="1150055"/>
                  </a:lnTo>
                  <a:lnTo>
                    <a:pt x="1538563" y="1146327"/>
                  </a:lnTo>
                  <a:lnTo>
                    <a:pt x="1545239" y="1141667"/>
                  </a:lnTo>
                  <a:lnTo>
                    <a:pt x="1549691" y="1135143"/>
                  </a:lnTo>
                  <a:lnTo>
                    <a:pt x="1553400" y="1135143"/>
                  </a:lnTo>
                  <a:lnTo>
                    <a:pt x="1555625" y="1133280"/>
                  </a:lnTo>
                  <a:lnTo>
                    <a:pt x="1558593" y="1129552"/>
                  </a:lnTo>
                  <a:lnTo>
                    <a:pt x="1560817" y="1127687"/>
                  </a:lnTo>
                  <a:lnTo>
                    <a:pt x="1566752" y="1127687"/>
                  </a:lnTo>
                  <a:lnTo>
                    <a:pt x="1569720" y="1126756"/>
                  </a:lnTo>
                  <a:lnTo>
                    <a:pt x="1568237" y="1122096"/>
                  </a:lnTo>
                  <a:lnTo>
                    <a:pt x="1564526" y="1120231"/>
                  </a:lnTo>
                  <a:lnTo>
                    <a:pt x="1558593" y="1123028"/>
                  </a:lnTo>
                  <a:lnTo>
                    <a:pt x="1548948" y="1124891"/>
                  </a:lnTo>
                  <a:lnTo>
                    <a:pt x="1540047" y="1127687"/>
                  </a:lnTo>
                  <a:lnTo>
                    <a:pt x="1537079" y="1127687"/>
                  </a:lnTo>
                  <a:lnTo>
                    <a:pt x="1535595" y="1125824"/>
                  </a:lnTo>
                  <a:lnTo>
                    <a:pt x="1536337" y="1123028"/>
                  </a:lnTo>
                  <a:lnTo>
                    <a:pt x="1538563" y="1117435"/>
                  </a:lnTo>
                  <a:lnTo>
                    <a:pt x="1543014" y="1108116"/>
                  </a:lnTo>
                  <a:lnTo>
                    <a:pt x="1545981" y="1091340"/>
                  </a:lnTo>
                  <a:lnTo>
                    <a:pt x="1548207" y="1084817"/>
                  </a:lnTo>
                  <a:lnTo>
                    <a:pt x="1547465" y="1082021"/>
                  </a:lnTo>
                  <a:lnTo>
                    <a:pt x="1545981" y="1081089"/>
                  </a:lnTo>
                  <a:lnTo>
                    <a:pt x="1542272" y="1085749"/>
                  </a:lnTo>
                  <a:lnTo>
                    <a:pt x="1535595" y="1088545"/>
                  </a:lnTo>
                  <a:lnTo>
                    <a:pt x="1528177" y="1094136"/>
                  </a:lnTo>
                  <a:lnTo>
                    <a:pt x="1523726" y="1100660"/>
                  </a:lnTo>
                  <a:lnTo>
                    <a:pt x="1520017" y="1106252"/>
                  </a:lnTo>
                  <a:lnTo>
                    <a:pt x="1517791" y="1106252"/>
                  </a:lnTo>
                  <a:lnTo>
                    <a:pt x="1512598" y="1101592"/>
                  </a:lnTo>
                  <a:lnTo>
                    <a:pt x="1508890" y="1097864"/>
                  </a:lnTo>
                  <a:lnTo>
                    <a:pt x="1505922" y="1096932"/>
                  </a:lnTo>
                  <a:lnTo>
                    <a:pt x="1508147" y="1096001"/>
                  </a:lnTo>
                  <a:lnTo>
                    <a:pt x="1504439" y="1097864"/>
                  </a:lnTo>
                  <a:lnTo>
                    <a:pt x="1503697" y="1099729"/>
                  </a:lnTo>
                  <a:lnTo>
                    <a:pt x="1506663" y="1103457"/>
                  </a:lnTo>
                  <a:lnTo>
                    <a:pt x="1506663" y="1105320"/>
                  </a:lnTo>
                  <a:lnTo>
                    <a:pt x="1505181" y="1109980"/>
                  </a:lnTo>
                  <a:lnTo>
                    <a:pt x="1508147" y="1112776"/>
                  </a:lnTo>
                  <a:lnTo>
                    <a:pt x="1509632" y="1116504"/>
                  </a:lnTo>
                  <a:lnTo>
                    <a:pt x="1507405" y="1122096"/>
                  </a:lnTo>
                  <a:lnTo>
                    <a:pt x="1505922" y="1123959"/>
                  </a:lnTo>
                  <a:lnTo>
                    <a:pt x="1505922" y="1127687"/>
                  </a:lnTo>
                  <a:lnTo>
                    <a:pt x="1508147" y="1129552"/>
                  </a:lnTo>
                  <a:lnTo>
                    <a:pt x="1512598" y="1131415"/>
                  </a:lnTo>
                  <a:lnTo>
                    <a:pt x="1517049" y="1133280"/>
                  </a:lnTo>
                  <a:lnTo>
                    <a:pt x="1517049" y="1136075"/>
                  </a:lnTo>
                  <a:lnTo>
                    <a:pt x="1513340" y="1138871"/>
                  </a:lnTo>
                  <a:lnTo>
                    <a:pt x="1513340" y="1141667"/>
                  </a:lnTo>
                  <a:lnTo>
                    <a:pt x="1518533" y="1142599"/>
                  </a:lnTo>
                  <a:lnTo>
                    <a:pt x="1520017" y="1148191"/>
                  </a:lnTo>
                  <a:lnTo>
                    <a:pt x="1520017" y="1154714"/>
                  </a:lnTo>
                  <a:lnTo>
                    <a:pt x="1519275" y="1161238"/>
                  </a:lnTo>
                  <a:lnTo>
                    <a:pt x="1517791" y="1164034"/>
                  </a:lnTo>
                  <a:lnTo>
                    <a:pt x="1514082" y="1163103"/>
                  </a:lnTo>
                  <a:lnTo>
                    <a:pt x="1511856" y="1162170"/>
                  </a:lnTo>
                  <a:lnTo>
                    <a:pt x="1502212" y="1176150"/>
                  </a:lnTo>
                  <a:lnTo>
                    <a:pt x="1498504" y="1181742"/>
                  </a:lnTo>
                  <a:lnTo>
                    <a:pt x="1492569" y="1183606"/>
                  </a:lnTo>
                  <a:lnTo>
                    <a:pt x="1490343" y="1182674"/>
                  </a:lnTo>
                  <a:lnTo>
                    <a:pt x="1488118" y="1179878"/>
                  </a:lnTo>
                  <a:lnTo>
                    <a:pt x="1485893" y="1180810"/>
                  </a:lnTo>
                  <a:lnTo>
                    <a:pt x="1485893" y="1186402"/>
                  </a:lnTo>
                  <a:lnTo>
                    <a:pt x="1485151" y="1191994"/>
                  </a:lnTo>
                  <a:lnTo>
                    <a:pt x="1481442" y="1193857"/>
                  </a:lnTo>
                  <a:lnTo>
                    <a:pt x="1478474" y="1197585"/>
                  </a:lnTo>
                  <a:lnTo>
                    <a:pt x="1478474" y="1201313"/>
                  </a:lnTo>
                  <a:lnTo>
                    <a:pt x="1480700" y="1203178"/>
                  </a:lnTo>
                  <a:lnTo>
                    <a:pt x="1486635" y="1200382"/>
                  </a:lnTo>
                  <a:lnTo>
                    <a:pt x="1487376" y="1202245"/>
                  </a:lnTo>
                  <a:lnTo>
                    <a:pt x="1482183" y="1211565"/>
                  </a:lnTo>
                  <a:lnTo>
                    <a:pt x="1470314" y="1220884"/>
                  </a:lnTo>
                  <a:lnTo>
                    <a:pt x="1462155" y="1227408"/>
                  </a:lnTo>
                  <a:lnTo>
                    <a:pt x="1456220" y="1231136"/>
                  </a:lnTo>
                  <a:lnTo>
                    <a:pt x="1436931" y="1244184"/>
                  </a:lnTo>
                  <a:lnTo>
                    <a:pt x="1425062" y="1253504"/>
                  </a:lnTo>
                  <a:lnTo>
                    <a:pt x="1411709" y="1262824"/>
                  </a:lnTo>
                  <a:lnTo>
                    <a:pt x="1394647" y="1273075"/>
                  </a:lnTo>
                  <a:lnTo>
                    <a:pt x="1378326" y="1280531"/>
                  </a:lnTo>
                  <a:lnTo>
                    <a:pt x="1362748" y="1290783"/>
                  </a:lnTo>
                  <a:lnTo>
                    <a:pt x="1342718" y="1303830"/>
                  </a:lnTo>
                  <a:lnTo>
                    <a:pt x="1335301" y="1311286"/>
                  </a:lnTo>
                  <a:lnTo>
                    <a:pt x="1331591" y="1314082"/>
                  </a:lnTo>
                  <a:lnTo>
                    <a:pt x="1329366" y="1311286"/>
                  </a:lnTo>
                  <a:lnTo>
                    <a:pt x="1330107" y="1310354"/>
                  </a:lnTo>
                  <a:lnTo>
                    <a:pt x="1333075" y="1303830"/>
                  </a:lnTo>
                  <a:lnTo>
                    <a:pt x="1339010" y="1302899"/>
                  </a:lnTo>
                  <a:lnTo>
                    <a:pt x="1347911" y="1295443"/>
                  </a:lnTo>
                  <a:lnTo>
                    <a:pt x="1364232" y="1286123"/>
                  </a:lnTo>
                  <a:lnTo>
                    <a:pt x="1371650" y="1281463"/>
                  </a:lnTo>
                  <a:lnTo>
                    <a:pt x="1376843" y="1276803"/>
                  </a:lnTo>
                  <a:lnTo>
                    <a:pt x="1379811" y="1273075"/>
                  </a:lnTo>
                  <a:lnTo>
                    <a:pt x="1391680" y="1270280"/>
                  </a:lnTo>
                  <a:lnTo>
                    <a:pt x="1407258" y="1260028"/>
                  </a:lnTo>
                  <a:lnTo>
                    <a:pt x="1410225" y="1257232"/>
                  </a:lnTo>
                  <a:lnTo>
                    <a:pt x="1410225" y="1253504"/>
                  </a:lnTo>
                  <a:lnTo>
                    <a:pt x="1407258" y="1253504"/>
                  </a:lnTo>
                  <a:lnTo>
                    <a:pt x="1402808" y="1253504"/>
                  </a:lnTo>
                  <a:lnTo>
                    <a:pt x="1396873" y="1258164"/>
                  </a:lnTo>
                  <a:lnTo>
                    <a:pt x="1389454" y="1260028"/>
                  </a:lnTo>
                  <a:lnTo>
                    <a:pt x="1379811" y="1265620"/>
                  </a:lnTo>
                  <a:lnTo>
                    <a:pt x="1362006" y="1277735"/>
                  </a:lnTo>
                  <a:lnTo>
                    <a:pt x="1355330" y="1280531"/>
                  </a:lnTo>
                  <a:lnTo>
                    <a:pt x="1348653" y="1285191"/>
                  </a:lnTo>
                  <a:lnTo>
                    <a:pt x="1345687" y="1281463"/>
                  </a:lnTo>
                  <a:lnTo>
                    <a:pt x="1345687" y="1278667"/>
                  </a:lnTo>
                  <a:lnTo>
                    <a:pt x="1353846" y="1278667"/>
                  </a:lnTo>
                  <a:lnTo>
                    <a:pt x="1354588" y="1276803"/>
                  </a:lnTo>
                  <a:lnTo>
                    <a:pt x="1353104" y="1274939"/>
                  </a:lnTo>
                  <a:lnTo>
                    <a:pt x="1347911" y="1275871"/>
                  </a:lnTo>
                  <a:lnTo>
                    <a:pt x="1347911" y="1273075"/>
                  </a:lnTo>
                  <a:lnTo>
                    <a:pt x="1351621" y="1260028"/>
                  </a:lnTo>
                  <a:lnTo>
                    <a:pt x="1351621" y="1256300"/>
                  </a:lnTo>
                  <a:lnTo>
                    <a:pt x="1350138" y="1256300"/>
                  </a:lnTo>
                  <a:lnTo>
                    <a:pt x="1347169" y="1263756"/>
                  </a:lnTo>
                  <a:lnTo>
                    <a:pt x="1343460" y="1267484"/>
                  </a:lnTo>
                  <a:lnTo>
                    <a:pt x="1342718" y="1262824"/>
                  </a:lnTo>
                  <a:lnTo>
                    <a:pt x="1341977" y="1260028"/>
                  </a:lnTo>
                  <a:lnTo>
                    <a:pt x="1340494" y="1264687"/>
                  </a:lnTo>
                  <a:lnTo>
                    <a:pt x="1337525" y="1272143"/>
                  </a:lnTo>
                  <a:lnTo>
                    <a:pt x="1332334" y="1274939"/>
                  </a:lnTo>
                  <a:lnTo>
                    <a:pt x="1329366" y="1272143"/>
                  </a:lnTo>
                  <a:lnTo>
                    <a:pt x="1326399" y="1265620"/>
                  </a:lnTo>
                  <a:lnTo>
                    <a:pt x="1325656" y="1260028"/>
                  </a:lnTo>
                  <a:lnTo>
                    <a:pt x="1321948" y="1262824"/>
                  </a:lnTo>
                  <a:lnTo>
                    <a:pt x="1321948" y="1267484"/>
                  </a:lnTo>
                  <a:lnTo>
                    <a:pt x="1327141" y="1278667"/>
                  </a:lnTo>
                  <a:lnTo>
                    <a:pt x="1320464" y="1282395"/>
                  </a:lnTo>
                  <a:lnTo>
                    <a:pt x="1316013" y="1286123"/>
                  </a:lnTo>
                  <a:lnTo>
                    <a:pt x="1313787" y="1284259"/>
                  </a:lnTo>
                  <a:lnTo>
                    <a:pt x="1316013" y="1282395"/>
                  </a:lnTo>
                  <a:lnTo>
                    <a:pt x="1318980" y="1279599"/>
                  </a:lnTo>
                  <a:lnTo>
                    <a:pt x="1317497" y="1272143"/>
                  </a:lnTo>
                  <a:lnTo>
                    <a:pt x="1315271" y="1278667"/>
                  </a:lnTo>
                  <a:lnTo>
                    <a:pt x="1312304" y="1278667"/>
                  </a:lnTo>
                  <a:lnTo>
                    <a:pt x="1310820" y="1274939"/>
                  </a:lnTo>
                  <a:lnTo>
                    <a:pt x="1308594" y="1269348"/>
                  </a:lnTo>
                  <a:lnTo>
                    <a:pt x="1303402" y="1272143"/>
                  </a:lnTo>
                  <a:lnTo>
                    <a:pt x="1301918" y="1265620"/>
                  </a:lnTo>
                  <a:lnTo>
                    <a:pt x="1299692" y="1262824"/>
                  </a:lnTo>
                  <a:lnTo>
                    <a:pt x="1294499" y="1263756"/>
                  </a:lnTo>
                  <a:lnTo>
                    <a:pt x="1292275" y="1262824"/>
                  </a:lnTo>
                  <a:lnTo>
                    <a:pt x="1293758" y="1269348"/>
                  </a:lnTo>
                  <a:lnTo>
                    <a:pt x="1295983" y="1277735"/>
                  </a:lnTo>
                  <a:lnTo>
                    <a:pt x="1293758" y="1282395"/>
                  </a:lnTo>
                  <a:lnTo>
                    <a:pt x="1293758" y="1285191"/>
                  </a:lnTo>
                  <a:lnTo>
                    <a:pt x="1295983" y="1285191"/>
                  </a:lnTo>
                  <a:lnTo>
                    <a:pt x="1301176" y="1284259"/>
                  </a:lnTo>
                  <a:lnTo>
                    <a:pt x="1304143" y="1283327"/>
                  </a:lnTo>
                  <a:lnTo>
                    <a:pt x="1310820" y="1288919"/>
                  </a:lnTo>
                  <a:lnTo>
                    <a:pt x="1312304" y="1291715"/>
                  </a:lnTo>
                  <a:lnTo>
                    <a:pt x="1307111" y="1294511"/>
                  </a:lnTo>
                  <a:lnTo>
                    <a:pt x="1303402" y="1298239"/>
                  </a:lnTo>
                  <a:lnTo>
                    <a:pt x="1302660" y="1301035"/>
                  </a:lnTo>
                  <a:lnTo>
                    <a:pt x="1307111" y="1301035"/>
                  </a:lnTo>
                  <a:lnTo>
                    <a:pt x="1312304" y="1298239"/>
                  </a:lnTo>
                  <a:lnTo>
                    <a:pt x="1318238" y="1297307"/>
                  </a:lnTo>
                  <a:lnTo>
                    <a:pt x="1322690" y="1305694"/>
                  </a:lnTo>
                  <a:lnTo>
                    <a:pt x="1317497" y="1309422"/>
                  </a:lnTo>
                  <a:lnTo>
                    <a:pt x="1314529" y="1312218"/>
                  </a:lnTo>
                  <a:lnTo>
                    <a:pt x="1312304" y="1311286"/>
                  </a:lnTo>
                  <a:lnTo>
                    <a:pt x="1309336" y="1315014"/>
                  </a:lnTo>
                  <a:lnTo>
                    <a:pt x="1298950" y="1321538"/>
                  </a:lnTo>
                  <a:lnTo>
                    <a:pt x="1294499" y="1324334"/>
                  </a:lnTo>
                  <a:lnTo>
                    <a:pt x="1290048" y="1326198"/>
                  </a:lnTo>
                  <a:lnTo>
                    <a:pt x="1288565" y="1325266"/>
                  </a:lnTo>
                  <a:lnTo>
                    <a:pt x="1286340" y="1322470"/>
                  </a:lnTo>
                  <a:lnTo>
                    <a:pt x="1284855" y="1312218"/>
                  </a:lnTo>
                  <a:lnTo>
                    <a:pt x="1283372" y="1310354"/>
                  </a:lnTo>
                  <a:lnTo>
                    <a:pt x="1278921" y="1308490"/>
                  </a:lnTo>
                  <a:lnTo>
                    <a:pt x="1275954" y="1303830"/>
                  </a:lnTo>
                  <a:lnTo>
                    <a:pt x="1275212" y="1300103"/>
                  </a:lnTo>
                  <a:lnTo>
                    <a:pt x="1272244" y="1299171"/>
                  </a:lnTo>
                  <a:lnTo>
                    <a:pt x="1270761" y="1301035"/>
                  </a:lnTo>
                  <a:lnTo>
                    <a:pt x="1271502" y="1304762"/>
                  </a:lnTo>
                  <a:lnTo>
                    <a:pt x="1275212" y="1308490"/>
                  </a:lnTo>
                  <a:lnTo>
                    <a:pt x="1275954" y="1312218"/>
                  </a:lnTo>
                  <a:lnTo>
                    <a:pt x="1275954" y="1315014"/>
                  </a:lnTo>
                  <a:lnTo>
                    <a:pt x="1273729" y="1315014"/>
                  </a:lnTo>
                  <a:lnTo>
                    <a:pt x="1270761" y="1311286"/>
                  </a:lnTo>
                  <a:lnTo>
                    <a:pt x="1267794" y="1310354"/>
                  </a:lnTo>
                  <a:lnTo>
                    <a:pt x="1266309" y="1313150"/>
                  </a:lnTo>
                  <a:lnTo>
                    <a:pt x="1268536" y="1315946"/>
                  </a:lnTo>
                  <a:lnTo>
                    <a:pt x="1271502" y="1320606"/>
                  </a:lnTo>
                  <a:lnTo>
                    <a:pt x="1274471" y="1325266"/>
                  </a:lnTo>
                  <a:lnTo>
                    <a:pt x="1275212" y="1329926"/>
                  </a:lnTo>
                  <a:lnTo>
                    <a:pt x="1273729" y="1334586"/>
                  </a:lnTo>
                  <a:lnTo>
                    <a:pt x="1274471" y="1339245"/>
                  </a:lnTo>
                  <a:lnTo>
                    <a:pt x="1272244" y="1345769"/>
                  </a:lnTo>
                  <a:lnTo>
                    <a:pt x="1265568" y="1349497"/>
                  </a:lnTo>
                  <a:lnTo>
                    <a:pt x="1261116" y="1354157"/>
                  </a:lnTo>
                  <a:lnTo>
                    <a:pt x="1256666" y="1356953"/>
                  </a:lnTo>
                  <a:lnTo>
                    <a:pt x="1256666" y="1351361"/>
                  </a:lnTo>
                  <a:lnTo>
                    <a:pt x="1258892" y="1342041"/>
                  </a:lnTo>
                  <a:lnTo>
                    <a:pt x="1259634" y="1337381"/>
                  </a:lnTo>
                  <a:lnTo>
                    <a:pt x="1256666" y="1336449"/>
                  </a:lnTo>
                  <a:lnTo>
                    <a:pt x="1250731" y="1340177"/>
                  </a:lnTo>
                  <a:lnTo>
                    <a:pt x="1251473" y="1342973"/>
                  </a:lnTo>
                  <a:lnTo>
                    <a:pt x="1252957" y="1345769"/>
                  </a:lnTo>
                  <a:lnTo>
                    <a:pt x="1254441" y="1349497"/>
                  </a:lnTo>
                  <a:lnTo>
                    <a:pt x="1252957" y="1353225"/>
                  </a:lnTo>
                  <a:lnTo>
                    <a:pt x="1249248" y="1356021"/>
                  </a:lnTo>
                  <a:lnTo>
                    <a:pt x="1244797" y="1356021"/>
                  </a:lnTo>
                  <a:lnTo>
                    <a:pt x="1244055" y="1353225"/>
                  </a:lnTo>
                  <a:lnTo>
                    <a:pt x="1244797" y="1348565"/>
                  </a:lnTo>
                  <a:lnTo>
                    <a:pt x="1241829" y="1345769"/>
                  </a:lnTo>
                  <a:lnTo>
                    <a:pt x="1239604" y="1347633"/>
                  </a:lnTo>
                  <a:lnTo>
                    <a:pt x="1235153" y="1350429"/>
                  </a:lnTo>
                  <a:lnTo>
                    <a:pt x="1233670" y="1353225"/>
                  </a:lnTo>
                  <a:lnTo>
                    <a:pt x="1230702" y="1354157"/>
                  </a:lnTo>
                  <a:lnTo>
                    <a:pt x="1228477" y="1351361"/>
                  </a:lnTo>
                  <a:lnTo>
                    <a:pt x="1224767" y="1350429"/>
                  </a:lnTo>
                  <a:lnTo>
                    <a:pt x="1221800" y="1351361"/>
                  </a:lnTo>
                  <a:lnTo>
                    <a:pt x="1224767" y="1355089"/>
                  </a:lnTo>
                  <a:lnTo>
                    <a:pt x="1224767" y="1356953"/>
                  </a:lnTo>
                  <a:lnTo>
                    <a:pt x="1223284" y="1360681"/>
                  </a:lnTo>
                  <a:lnTo>
                    <a:pt x="1217349" y="1365341"/>
                  </a:lnTo>
                  <a:lnTo>
                    <a:pt x="1215124" y="1365341"/>
                  </a:lnTo>
                  <a:lnTo>
                    <a:pt x="1216607" y="1369068"/>
                  </a:lnTo>
                  <a:lnTo>
                    <a:pt x="1231443" y="1398892"/>
                  </a:lnTo>
                  <a:lnTo>
                    <a:pt x="1224025" y="1404483"/>
                  </a:lnTo>
                  <a:lnTo>
                    <a:pt x="1219574" y="1407279"/>
                  </a:lnTo>
                  <a:lnTo>
                    <a:pt x="1217349" y="1407279"/>
                  </a:lnTo>
                  <a:lnTo>
                    <a:pt x="1214381" y="1402619"/>
                  </a:lnTo>
                  <a:lnTo>
                    <a:pt x="1211415" y="1400756"/>
                  </a:lnTo>
                  <a:lnTo>
                    <a:pt x="1208446" y="1400756"/>
                  </a:lnTo>
                  <a:lnTo>
                    <a:pt x="1203254" y="1401687"/>
                  </a:lnTo>
                  <a:lnTo>
                    <a:pt x="1198803" y="1398892"/>
                  </a:lnTo>
                  <a:lnTo>
                    <a:pt x="1196578" y="1397960"/>
                  </a:lnTo>
                  <a:lnTo>
                    <a:pt x="1186192" y="1400756"/>
                  </a:lnTo>
                  <a:lnTo>
                    <a:pt x="1183224" y="1397960"/>
                  </a:lnTo>
                  <a:lnTo>
                    <a:pt x="1179515" y="1397960"/>
                  </a:lnTo>
                  <a:lnTo>
                    <a:pt x="1175806" y="1398892"/>
                  </a:lnTo>
                  <a:lnTo>
                    <a:pt x="1178773" y="1403551"/>
                  </a:lnTo>
                  <a:lnTo>
                    <a:pt x="1182483" y="1406347"/>
                  </a:lnTo>
                  <a:lnTo>
                    <a:pt x="1188417" y="1408211"/>
                  </a:lnTo>
                  <a:lnTo>
                    <a:pt x="1192127" y="1408211"/>
                  </a:lnTo>
                  <a:lnTo>
                    <a:pt x="1195094" y="1405415"/>
                  </a:lnTo>
                  <a:lnTo>
                    <a:pt x="1197319" y="1409143"/>
                  </a:lnTo>
                  <a:lnTo>
                    <a:pt x="1196578" y="1411007"/>
                  </a:lnTo>
                  <a:lnTo>
                    <a:pt x="1195836" y="1415667"/>
                  </a:lnTo>
                  <a:lnTo>
                    <a:pt x="1195836" y="1420327"/>
                  </a:lnTo>
                  <a:lnTo>
                    <a:pt x="1199545" y="1424055"/>
                  </a:lnTo>
                  <a:lnTo>
                    <a:pt x="1202511" y="1427783"/>
                  </a:lnTo>
                  <a:lnTo>
                    <a:pt x="1202511" y="1429647"/>
                  </a:lnTo>
                  <a:lnTo>
                    <a:pt x="1199545" y="1433375"/>
                  </a:lnTo>
                  <a:lnTo>
                    <a:pt x="1198061" y="1437103"/>
                  </a:lnTo>
                  <a:lnTo>
                    <a:pt x="1199545" y="1438967"/>
                  </a:lnTo>
                  <a:lnTo>
                    <a:pt x="1201771" y="1437103"/>
                  </a:lnTo>
                  <a:lnTo>
                    <a:pt x="1206963" y="1430579"/>
                  </a:lnTo>
                  <a:lnTo>
                    <a:pt x="1209189" y="1428715"/>
                  </a:lnTo>
                  <a:lnTo>
                    <a:pt x="1210673" y="1431511"/>
                  </a:lnTo>
                  <a:lnTo>
                    <a:pt x="1211415" y="1435239"/>
                  </a:lnTo>
                  <a:lnTo>
                    <a:pt x="1207704" y="1440830"/>
                  </a:lnTo>
                  <a:lnTo>
                    <a:pt x="1204738" y="1452946"/>
                  </a:lnTo>
                  <a:lnTo>
                    <a:pt x="1201029" y="1466926"/>
                  </a:lnTo>
                  <a:lnTo>
                    <a:pt x="1197319" y="1472518"/>
                  </a:lnTo>
                  <a:lnTo>
                    <a:pt x="1194352" y="1482769"/>
                  </a:lnTo>
                  <a:lnTo>
                    <a:pt x="1189159" y="1491157"/>
                  </a:lnTo>
                  <a:lnTo>
                    <a:pt x="1186192" y="1493021"/>
                  </a:lnTo>
                  <a:lnTo>
                    <a:pt x="1182483" y="1496749"/>
                  </a:lnTo>
                  <a:lnTo>
                    <a:pt x="1178031" y="1495817"/>
                  </a:lnTo>
                  <a:lnTo>
                    <a:pt x="1175806" y="1493021"/>
                  </a:lnTo>
                  <a:lnTo>
                    <a:pt x="1179515" y="1492089"/>
                  </a:lnTo>
                  <a:lnTo>
                    <a:pt x="1182483" y="1488361"/>
                  </a:lnTo>
                  <a:lnTo>
                    <a:pt x="1183224" y="1482769"/>
                  </a:lnTo>
                  <a:lnTo>
                    <a:pt x="1183224" y="1475313"/>
                  </a:lnTo>
                  <a:lnTo>
                    <a:pt x="1180999" y="1474381"/>
                  </a:lnTo>
                  <a:lnTo>
                    <a:pt x="1179515" y="1475313"/>
                  </a:lnTo>
                  <a:lnTo>
                    <a:pt x="1180258" y="1479973"/>
                  </a:lnTo>
                  <a:lnTo>
                    <a:pt x="1177290" y="1484633"/>
                  </a:lnTo>
                  <a:lnTo>
                    <a:pt x="1175065" y="1488361"/>
                  </a:lnTo>
                  <a:lnTo>
                    <a:pt x="1169130" y="1488361"/>
                  </a:lnTo>
                  <a:lnTo>
                    <a:pt x="1167646" y="1489293"/>
                  </a:lnTo>
                  <a:lnTo>
                    <a:pt x="1169872" y="1493953"/>
                  </a:lnTo>
                  <a:lnTo>
                    <a:pt x="1167646" y="1494885"/>
                  </a:lnTo>
                  <a:lnTo>
                    <a:pt x="1164679" y="1493953"/>
                  </a:lnTo>
                  <a:lnTo>
                    <a:pt x="1163196" y="1488361"/>
                  </a:lnTo>
                  <a:lnTo>
                    <a:pt x="1158744" y="1485565"/>
                  </a:lnTo>
                  <a:lnTo>
                    <a:pt x="1155776" y="1479973"/>
                  </a:lnTo>
                  <a:lnTo>
                    <a:pt x="1148359" y="1468790"/>
                  </a:lnTo>
                  <a:lnTo>
                    <a:pt x="1146133" y="1467857"/>
                  </a:lnTo>
                  <a:lnTo>
                    <a:pt x="1145391" y="1469721"/>
                  </a:lnTo>
                  <a:lnTo>
                    <a:pt x="1150584" y="1476245"/>
                  </a:lnTo>
                  <a:lnTo>
                    <a:pt x="1150584" y="1479973"/>
                  </a:lnTo>
                  <a:lnTo>
                    <a:pt x="1154292" y="1484633"/>
                  </a:lnTo>
                  <a:lnTo>
                    <a:pt x="1154292" y="1488361"/>
                  </a:lnTo>
                  <a:lnTo>
                    <a:pt x="1158003" y="1492089"/>
                  </a:lnTo>
                  <a:lnTo>
                    <a:pt x="1159485" y="1494885"/>
                  </a:lnTo>
                  <a:lnTo>
                    <a:pt x="1158003" y="1496749"/>
                  </a:lnTo>
                  <a:lnTo>
                    <a:pt x="1151326" y="1498613"/>
                  </a:lnTo>
                  <a:lnTo>
                    <a:pt x="1151326" y="1500477"/>
                  </a:lnTo>
                  <a:lnTo>
                    <a:pt x="1155776" y="1503273"/>
                  </a:lnTo>
                  <a:lnTo>
                    <a:pt x="1160227" y="1504205"/>
                  </a:lnTo>
                  <a:lnTo>
                    <a:pt x="1165420" y="1503273"/>
                  </a:lnTo>
                  <a:lnTo>
                    <a:pt x="1169872" y="1502341"/>
                  </a:lnTo>
                  <a:lnTo>
                    <a:pt x="1172839" y="1503273"/>
                  </a:lnTo>
                  <a:lnTo>
                    <a:pt x="1176548" y="1506068"/>
                  </a:lnTo>
                  <a:lnTo>
                    <a:pt x="1180258" y="1504205"/>
                  </a:lnTo>
                  <a:lnTo>
                    <a:pt x="1183966" y="1502341"/>
                  </a:lnTo>
                  <a:lnTo>
                    <a:pt x="1187675" y="1500477"/>
                  </a:lnTo>
                  <a:lnTo>
                    <a:pt x="1190643" y="1502341"/>
                  </a:lnTo>
                  <a:lnTo>
                    <a:pt x="1190643" y="1511660"/>
                  </a:lnTo>
                  <a:lnTo>
                    <a:pt x="1190643" y="1519116"/>
                  </a:lnTo>
                  <a:lnTo>
                    <a:pt x="1188417" y="1522844"/>
                  </a:lnTo>
                  <a:lnTo>
                    <a:pt x="1185450" y="1524708"/>
                  </a:lnTo>
                  <a:lnTo>
                    <a:pt x="1183966" y="1528436"/>
                  </a:lnTo>
                  <a:lnTo>
                    <a:pt x="1185450" y="1533096"/>
                  </a:lnTo>
                  <a:lnTo>
                    <a:pt x="1186192" y="1535892"/>
                  </a:lnTo>
                  <a:lnTo>
                    <a:pt x="1184708" y="1539619"/>
                  </a:lnTo>
                  <a:lnTo>
                    <a:pt x="1178773" y="1542416"/>
                  </a:lnTo>
                  <a:lnTo>
                    <a:pt x="1177290" y="1545211"/>
                  </a:lnTo>
                  <a:lnTo>
                    <a:pt x="1175806" y="1548939"/>
                  </a:lnTo>
                  <a:lnTo>
                    <a:pt x="1177290" y="1555463"/>
                  </a:lnTo>
                  <a:lnTo>
                    <a:pt x="1175806" y="1560123"/>
                  </a:lnTo>
                  <a:lnTo>
                    <a:pt x="1175806" y="1567579"/>
                  </a:lnTo>
                  <a:lnTo>
                    <a:pt x="1179515" y="1570375"/>
                  </a:lnTo>
                  <a:lnTo>
                    <a:pt x="1183224" y="1575035"/>
                  </a:lnTo>
                  <a:lnTo>
                    <a:pt x="1185450" y="1582491"/>
                  </a:lnTo>
                  <a:lnTo>
                    <a:pt x="1189159" y="1600198"/>
                  </a:lnTo>
                  <a:lnTo>
                    <a:pt x="1190643" y="1607654"/>
                  </a:lnTo>
                  <a:lnTo>
                    <a:pt x="1192127" y="1616973"/>
                  </a:lnTo>
                  <a:lnTo>
                    <a:pt x="1190643" y="1620701"/>
                  </a:lnTo>
                  <a:lnTo>
                    <a:pt x="1188417" y="1627225"/>
                  </a:lnTo>
                  <a:lnTo>
                    <a:pt x="1190643" y="1638409"/>
                  </a:lnTo>
                  <a:lnTo>
                    <a:pt x="1195094" y="1639341"/>
                  </a:lnTo>
                  <a:lnTo>
                    <a:pt x="1198803" y="1643069"/>
                  </a:lnTo>
                  <a:lnTo>
                    <a:pt x="1201029" y="1647729"/>
                  </a:lnTo>
                  <a:lnTo>
                    <a:pt x="1201029" y="1657048"/>
                  </a:lnTo>
                  <a:lnTo>
                    <a:pt x="1202511" y="1659844"/>
                  </a:lnTo>
                  <a:lnTo>
                    <a:pt x="1205480" y="1657980"/>
                  </a:lnTo>
                  <a:lnTo>
                    <a:pt x="1207704" y="1659844"/>
                  </a:lnTo>
                  <a:lnTo>
                    <a:pt x="1206222" y="1662640"/>
                  </a:lnTo>
                  <a:lnTo>
                    <a:pt x="1204738" y="1669164"/>
                  </a:lnTo>
                  <a:lnTo>
                    <a:pt x="1209931" y="1671960"/>
                  </a:lnTo>
                  <a:lnTo>
                    <a:pt x="1208446" y="1679416"/>
                  </a:lnTo>
                  <a:lnTo>
                    <a:pt x="1208446" y="1683144"/>
                  </a:lnTo>
                  <a:lnTo>
                    <a:pt x="1209189" y="1686871"/>
                  </a:lnTo>
                  <a:lnTo>
                    <a:pt x="1212897" y="1689667"/>
                  </a:lnTo>
                  <a:lnTo>
                    <a:pt x="1216607" y="1687803"/>
                  </a:lnTo>
                  <a:lnTo>
                    <a:pt x="1219574" y="1686871"/>
                  </a:lnTo>
                  <a:lnTo>
                    <a:pt x="1221800" y="1689667"/>
                  </a:lnTo>
                  <a:lnTo>
                    <a:pt x="1220316" y="1692463"/>
                  </a:lnTo>
                  <a:lnTo>
                    <a:pt x="1216607" y="1695259"/>
                  </a:lnTo>
                  <a:lnTo>
                    <a:pt x="1215124" y="1699919"/>
                  </a:lnTo>
                  <a:lnTo>
                    <a:pt x="1216607" y="1706443"/>
                  </a:lnTo>
                  <a:lnTo>
                    <a:pt x="1221059" y="1704579"/>
                  </a:lnTo>
                  <a:lnTo>
                    <a:pt x="1220316" y="1701783"/>
                  </a:lnTo>
                  <a:lnTo>
                    <a:pt x="1222542" y="1699919"/>
                  </a:lnTo>
                  <a:lnTo>
                    <a:pt x="1226251" y="1704579"/>
                  </a:lnTo>
                  <a:lnTo>
                    <a:pt x="1225509" y="1696191"/>
                  </a:lnTo>
                  <a:lnTo>
                    <a:pt x="1226251" y="1693395"/>
                  </a:lnTo>
                  <a:lnTo>
                    <a:pt x="1229218" y="1693395"/>
                  </a:lnTo>
                  <a:lnTo>
                    <a:pt x="1229960" y="1697123"/>
                  </a:lnTo>
                  <a:lnTo>
                    <a:pt x="1227735" y="1712035"/>
                  </a:lnTo>
                  <a:lnTo>
                    <a:pt x="1214381" y="1712035"/>
                  </a:lnTo>
                  <a:lnTo>
                    <a:pt x="1211415" y="1712967"/>
                  </a:lnTo>
                  <a:lnTo>
                    <a:pt x="1211415" y="1715763"/>
                  </a:lnTo>
                  <a:lnTo>
                    <a:pt x="1210673" y="1716695"/>
                  </a:lnTo>
                  <a:lnTo>
                    <a:pt x="1206222" y="1716695"/>
                  </a:lnTo>
                  <a:lnTo>
                    <a:pt x="1202511" y="1716695"/>
                  </a:lnTo>
                  <a:lnTo>
                    <a:pt x="1201029" y="1716695"/>
                  </a:lnTo>
                  <a:lnTo>
                    <a:pt x="1201771" y="1716695"/>
                  </a:lnTo>
                  <a:lnTo>
                    <a:pt x="1201029" y="1716695"/>
                  </a:lnTo>
                  <a:lnTo>
                    <a:pt x="1198061" y="1716695"/>
                  </a:lnTo>
                  <a:lnTo>
                    <a:pt x="1195836" y="1716695"/>
                  </a:lnTo>
                  <a:lnTo>
                    <a:pt x="1194352" y="1716695"/>
                  </a:lnTo>
                  <a:lnTo>
                    <a:pt x="1191385" y="1716695"/>
                  </a:lnTo>
                  <a:lnTo>
                    <a:pt x="1187675" y="1716695"/>
                  </a:lnTo>
                  <a:lnTo>
                    <a:pt x="1185450" y="1716695"/>
                  </a:lnTo>
                  <a:lnTo>
                    <a:pt x="1181741" y="1716695"/>
                  </a:lnTo>
                  <a:lnTo>
                    <a:pt x="1169872" y="1710171"/>
                  </a:lnTo>
                  <a:lnTo>
                    <a:pt x="1165420" y="1700851"/>
                  </a:lnTo>
                  <a:lnTo>
                    <a:pt x="1161711" y="1699919"/>
                  </a:lnTo>
                  <a:lnTo>
                    <a:pt x="1158003" y="1700851"/>
                  </a:lnTo>
                  <a:lnTo>
                    <a:pt x="1154292" y="1700851"/>
                  </a:lnTo>
                  <a:lnTo>
                    <a:pt x="1149841" y="1698987"/>
                  </a:lnTo>
                  <a:lnTo>
                    <a:pt x="1146875" y="1699919"/>
                  </a:lnTo>
                  <a:lnTo>
                    <a:pt x="1144649" y="1696191"/>
                  </a:lnTo>
                  <a:lnTo>
                    <a:pt x="1142424" y="1698055"/>
                  </a:lnTo>
                  <a:lnTo>
                    <a:pt x="1140198" y="1695259"/>
                  </a:lnTo>
                  <a:lnTo>
                    <a:pt x="1137231" y="1695259"/>
                  </a:lnTo>
                  <a:lnTo>
                    <a:pt x="1125361" y="1695259"/>
                  </a:lnTo>
                  <a:lnTo>
                    <a:pt x="1122394" y="1697123"/>
                  </a:lnTo>
                  <a:lnTo>
                    <a:pt x="1120910" y="1695259"/>
                  </a:lnTo>
                  <a:lnTo>
                    <a:pt x="1117943" y="1695259"/>
                  </a:lnTo>
                  <a:lnTo>
                    <a:pt x="1112750" y="1698055"/>
                  </a:lnTo>
                  <a:lnTo>
                    <a:pt x="1109784" y="1698055"/>
                  </a:lnTo>
                  <a:lnTo>
                    <a:pt x="1106074" y="1695259"/>
                  </a:lnTo>
                  <a:lnTo>
                    <a:pt x="1103849" y="1696191"/>
                  </a:lnTo>
                  <a:lnTo>
                    <a:pt x="1099398" y="1697123"/>
                  </a:lnTo>
                  <a:lnTo>
                    <a:pt x="1097171" y="1695259"/>
                  </a:lnTo>
                  <a:lnTo>
                    <a:pt x="1094947" y="1694327"/>
                  </a:lnTo>
                  <a:lnTo>
                    <a:pt x="1091236" y="1694327"/>
                  </a:lnTo>
                  <a:lnTo>
                    <a:pt x="1083077" y="1690599"/>
                  </a:lnTo>
                  <a:lnTo>
                    <a:pt x="1083077" y="1686871"/>
                  </a:lnTo>
                  <a:lnTo>
                    <a:pt x="1081593" y="1685008"/>
                  </a:lnTo>
                  <a:lnTo>
                    <a:pt x="1080110" y="1685008"/>
                  </a:lnTo>
                  <a:lnTo>
                    <a:pt x="1078626" y="1686871"/>
                  </a:lnTo>
                  <a:lnTo>
                    <a:pt x="1077142" y="1686871"/>
                  </a:lnTo>
                  <a:lnTo>
                    <a:pt x="1074917" y="1679416"/>
                  </a:lnTo>
                  <a:lnTo>
                    <a:pt x="1072691" y="1679416"/>
                  </a:lnTo>
                  <a:lnTo>
                    <a:pt x="1069724" y="1679416"/>
                  </a:lnTo>
                  <a:lnTo>
                    <a:pt x="1067498" y="1678484"/>
                  </a:lnTo>
                  <a:lnTo>
                    <a:pt x="1066757" y="1674756"/>
                  </a:lnTo>
                  <a:lnTo>
                    <a:pt x="1063789" y="1674756"/>
                  </a:lnTo>
                  <a:lnTo>
                    <a:pt x="1061564" y="1673824"/>
                  </a:lnTo>
                  <a:lnTo>
                    <a:pt x="1060822" y="1670096"/>
                  </a:lnTo>
                  <a:lnTo>
                    <a:pt x="1059338" y="1668232"/>
                  </a:lnTo>
                  <a:lnTo>
                    <a:pt x="1056371" y="1670096"/>
                  </a:lnTo>
                  <a:lnTo>
                    <a:pt x="1054145" y="1670096"/>
                  </a:lnTo>
                  <a:lnTo>
                    <a:pt x="1050436" y="1666368"/>
                  </a:lnTo>
                  <a:lnTo>
                    <a:pt x="1047470" y="1665436"/>
                  </a:lnTo>
                  <a:lnTo>
                    <a:pt x="1045986" y="1667300"/>
                  </a:lnTo>
                  <a:lnTo>
                    <a:pt x="1044501" y="1666368"/>
                  </a:lnTo>
                  <a:lnTo>
                    <a:pt x="1043017" y="1664504"/>
                  </a:lnTo>
                  <a:lnTo>
                    <a:pt x="1038566" y="1664504"/>
                  </a:lnTo>
                  <a:lnTo>
                    <a:pt x="1037083" y="1667300"/>
                  </a:lnTo>
                  <a:lnTo>
                    <a:pt x="1033374" y="1666368"/>
                  </a:lnTo>
                  <a:lnTo>
                    <a:pt x="1023730" y="1656116"/>
                  </a:lnTo>
                  <a:lnTo>
                    <a:pt x="1022989" y="1653320"/>
                  </a:lnTo>
                  <a:lnTo>
                    <a:pt x="1020021" y="1651457"/>
                  </a:lnTo>
                  <a:lnTo>
                    <a:pt x="1015570" y="1649593"/>
                  </a:lnTo>
                  <a:lnTo>
                    <a:pt x="1012603" y="1646797"/>
                  </a:lnTo>
                  <a:lnTo>
                    <a:pt x="1008152" y="1645865"/>
                  </a:lnTo>
                  <a:lnTo>
                    <a:pt x="1002217" y="1646797"/>
                  </a:lnTo>
                  <a:lnTo>
                    <a:pt x="999251" y="1644933"/>
                  </a:lnTo>
                  <a:lnTo>
                    <a:pt x="994798" y="1644001"/>
                  </a:lnTo>
                  <a:lnTo>
                    <a:pt x="991831" y="1641205"/>
                  </a:lnTo>
                  <a:lnTo>
                    <a:pt x="984413" y="1639341"/>
                  </a:lnTo>
                  <a:lnTo>
                    <a:pt x="981446" y="1642137"/>
                  </a:lnTo>
                  <a:lnTo>
                    <a:pt x="977737" y="1640273"/>
                  </a:lnTo>
                  <a:lnTo>
                    <a:pt x="976995" y="1636545"/>
                  </a:lnTo>
                  <a:lnTo>
                    <a:pt x="977737" y="1628157"/>
                  </a:lnTo>
                  <a:lnTo>
                    <a:pt x="970319" y="1616973"/>
                  </a:lnTo>
                  <a:lnTo>
                    <a:pt x="970319" y="1611382"/>
                  </a:lnTo>
                  <a:lnTo>
                    <a:pt x="967351" y="1603926"/>
                  </a:lnTo>
                  <a:lnTo>
                    <a:pt x="964384" y="1599266"/>
                  </a:lnTo>
                  <a:lnTo>
                    <a:pt x="963642" y="1591810"/>
                  </a:lnTo>
                  <a:lnTo>
                    <a:pt x="954740" y="1568511"/>
                  </a:lnTo>
                  <a:lnTo>
                    <a:pt x="949547" y="1565715"/>
                  </a:lnTo>
                  <a:lnTo>
                    <a:pt x="945839" y="1558259"/>
                  </a:lnTo>
                  <a:lnTo>
                    <a:pt x="941387" y="1556395"/>
                  </a:lnTo>
                  <a:lnTo>
                    <a:pt x="939904" y="1553599"/>
                  </a:lnTo>
                  <a:lnTo>
                    <a:pt x="938419" y="1547075"/>
                  </a:lnTo>
                  <a:lnTo>
                    <a:pt x="935453" y="1543347"/>
                  </a:lnTo>
                  <a:lnTo>
                    <a:pt x="931743" y="1538688"/>
                  </a:lnTo>
                  <a:lnTo>
                    <a:pt x="930260" y="1534028"/>
                  </a:lnTo>
                  <a:lnTo>
                    <a:pt x="932484" y="1528436"/>
                  </a:lnTo>
                  <a:lnTo>
                    <a:pt x="933969" y="1523776"/>
                  </a:lnTo>
                  <a:lnTo>
                    <a:pt x="933226" y="1508865"/>
                  </a:lnTo>
                  <a:lnTo>
                    <a:pt x="933226" y="1505137"/>
                  </a:lnTo>
                  <a:lnTo>
                    <a:pt x="926550" y="1499545"/>
                  </a:lnTo>
                  <a:lnTo>
                    <a:pt x="925066" y="1495817"/>
                  </a:lnTo>
                  <a:lnTo>
                    <a:pt x="920615" y="1493953"/>
                  </a:lnTo>
                  <a:lnTo>
                    <a:pt x="922841" y="1488361"/>
                  </a:lnTo>
                  <a:lnTo>
                    <a:pt x="925066" y="1483701"/>
                  </a:lnTo>
                  <a:lnTo>
                    <a:pt x="924325" y="1477177"/>
                  </a:lnTo>
                  <a:lnTo>
                    <a:pt x="925066" y="1470654"/>
                  </a:lnTo>
                  <a:lnTo>
                    <a:pt x="925808" y="1462266"/>
                  </a:lnTo>
                  <a:lnTo>
                    <a:pt x="921357" y="1461334"/>
                  </a:lnTo>
                  <a:lnTo>
                    <a:pt x="921357" y="1454810"/>
                  </a:lnTo>
                  <a:lnTo>
                    <a:pt x="919873" y="1448286"/>
                  </a:lnTo>
                  <a:lnTo>
                    <a:pt x="908746" y="1439898"/>
                  </a:lnTo>
                  <a:lnTo>
                    <a:pt x="905779" y="1441762"/>
                  </a:lnTo>
                  <a:lnTo>
                    <a:pt x="902811" y="1437103"/>
                  </a:lnTo>
                  <a:lnTo>
                    <a:pt x="897619" y="1436170"/>
                  </a:lnTo>
                  <a:lnTo>
                    <a:pt x="893167" y="1430579"/>
                  </a:lnTo>
                  <a:lnTo>
                    <a:pt x="888716" y="1424987"/>
                  </a:lnTo>
                  <a:lnTo>
                    <a:pt x="887234" y="1420327"/>
                  </a:lnTo>
                  <a:lnTo>
                    <a:pt x="883523" y="1419395"/>
                  </a:lnTo>
                  <a:lnTo>
                    <a:pt x="879814" y="1416599"/>
                  </a:lnTo>
                  <a:lnTo>
                    <a:pt x="877589" y="1411007"/>
                  </a:lnTo>
                  <a:lnTo>
                    <a:pt x="875364" y="1402619"/>
                  </a:lnTo>
                  <a:lnTo>
                    <a:pt x="870171" y="1395164"/>
                  </a:lnTo>
                  <a:lnTo>
                    <a:pt x="869429" y="1389572"/>
                  </a:lnTo>
                  <a:lnTo>
                    <a:pt x="867203" y="1386776"/>
                  </a:lnTo>
                  <a:lnTo>
                    <a:pt x="864236" y="1386776"/>
                  </a:lnTo>
                  <a:lnTo>
                    <a:pt x="861268" y="1383980"/>
                  </a:lnTo>
                  <a:lnTo>
                    <a:pt x="858302" y="1375592"/>
                  </a:lnTo>
                  <a:lnTo>
                    <a:pt x="853851" y="1367205"/>
                  </a:lnTo>
                  <a:lnTo>
                    <a:pt x="850141" y="1360681"/>
                  </a:lnTo>
                  <a:lnTo>
                    <a:pt x="843465" y="1356953"/>
                  </a:lnTo>
                  <a:lnTo>
                    <a:pt x="837530" y="1353225"/>
                  </a:lnTo>
                  <a:lnTo>
                    <a:pt x="835304" y="1349497"/>
                  </a:lnTo>
                  <a:lnTo>
                    <a:pt x="831595" y="1344837"/>
                  </a:lnTo>
                  <a:lnTo>
                    <a:pt x="825660" y="1339245"/>
                  </a:lnTo>
                  <a:lnTo>
                    <a:pt x="823436" y="1334586"/>
                  </a:lnTo>
                  <a:lnTo>
                    <a:pt x="821952" y="1329926"/>
                  </a:lnTo>
                  <a:lnTo>
                    <a:pt x="819726" y="1327130"/>
                  </a:lnTo>
                  <a:lnTo>
                    <a:pt x="818984" y="1321538"/>
                  </a:lnTo>
                  <a:lnTo>
                    <a:pt x="818243" y="1315946"/>
                  </a:lnTo>
                  <a:lnTo>
                    <a:pt x="816759" y="1311286"/>
                  </a:lnTo>
                  <a:lnTo>
                    <a:pt x="813050" y="1307558"/>
                  </a:lnTo>
                  <a:lnTo>
                    <a:pt x="812308" y="1304762"/>
                  </a:lnTo>
                  <a:lnTo>
                    <a:pt x="813791" y="1301035"/>
                  </a:lnTo>
                  <a:lnTo>
                    <a:pt x="813050" y="1298239"/>
                  </a:lnTo>
                  <a:lnTo>
                    <a:pt x="809340" y="1296375"/>
                  </a:lnTo>
                  <a:lnTo>
                    <a:pt x="806373" y="1293579"/>
                  </a:lnTo>
                  <a:lnTo>
                    <a:pt x="805632" y="1288919"/>
                  </a:lnTo>
                  <a:lnTo>
                    <a:pt x="806373" y="1286123"/>
                  </a:lnTo>
                  <a:lnTo>
                    <a:pt x="804148" y="1285191"/>
                  </a:lnTo>
                  <a:lnTo>
                    <a:pt x="801922" y="1282395"/>
                  </a:lnTo>
                  <a:lnTo>
                    <a:pt x="800439" y="1276803"/>
                  </a:lnTo>
                  <a:lnTo>
                    <a:pt x="795246" y="1274939"/>
                  </a:lnTo>
                  <a:lnTo>
                    <a:pt x="793020" y="1270280"/>
                  </a:lnTo>
                  <a:lnTo>
                    <a:pt x="793020" y="1263756"/>
                  </a:lnTo>
                  <a:lnTo>
                    <a:pt x="788569" y="1250708"/>
                  </a:lnTo>
                  <a:lnTo>
                    <a:pt x="785602" y="1248844"/>
                  </a:lnTo>
                  <a:lnTo>
                    <a:pt x="784118" y="1242320"/>
                  </a:lnTo>
                  <a:lnTo>
                    <a:pt x="784860" y="1237660"/>
                  </a:lnTo>
                  <a:lnTo>
                    <a:pt x="780409" y="1236729"/>
                  </a:lnTo>
                  <a:lnTo>
                    <a:pt x="777441" y="1233001"/>
                  </a:lnTo>
                  <a:lnTo>
                    <a:pt x="775217" y="1225545"/>
                  </a:lnTo>
                  <a:lnTo>
                    <a:pt x="772249" y="1209701"/>
                  </a:lnTo>
                  <a:lnTo>
                    <a:pt x="771507" y="1206905"/>
                  </a:lnTo>
                  <a:lnTo>
                    <a:pt x="768539" y="1199450"/>
                  </a:lnTo>
                  <a:lnTo>
                    <a:pt x="762605" y="1193857"/>
                  </a:lnTo>
                  <a:lnTo>
                    <a:pt x="758896" y="1190130"/>
                  </a:lnTo>
                  <a:lnTo>
                    <a:pt x="756670" y="1182674"/>
                  </a:lnTo>
                  <a:lnTo>
                    <a:pt x="756670" y="1178946"/>
                  </a:lnTo>
                  <a:lnTo>
                    <a:pt x="752962" y="1177082"/>
                  </a:lnTo>
                  <a:lnTo>
                    <a:pt x="748510" y="1173354"/>
                  </a:lnTo>
                  <a:lnTo>
                    <a:pt x="744058" y="1168694"/>
                  </a:lnTo>
                  <a:lnTo>
                    <a:pt x="736641" y="1164034"/>
                  </a:lnTo>
                  <a:lnTo>
                    <a:pt x="728481" y="1159375"/>
                  </a:lnTo>
                  <a:lnTo>
                    <a:pt x="724771" y="1146327"/>
                  </a:lnTo>
                  <a:lnTo>
                    <a:pt x="721804" y="1145395"/>
                  </a:lnTo>
                  <a:lnTo>
                    <a:pt x="718095" y="1141667"/>
                  </a:lnTo>
                  <a:lnTo>
                    <a:pt x="711419" y="1140735"/>
                  </a:lnTo>
                  <a:lnTo>
                    <a:pt x="705484" y="1136075"/>
                  </a:lnTo>
                  <a:lnTo>
                    <a:pt x="700291" y="1136075"/>
                  </a:lnTo>
                  <a:lnTo>
                    <a:pt x="698808" y="1131415"/>
                  </a:lnTo>
                  <a:lnTo>
                    <a:pt x="701033" y="1128619"/>
                  </a:lnTo>
                  <a:lnTo>
                    <a:pt x="701774" y="1122096"/>
                  </a:lnTo>
                  <a:lnTo>
                    <a:pt x="699550" y="1119300"/>
                  </a:lnTo>
                  <a:lnTo>
                    <a:pt x="697323" y="1118368"/>
                  </a:lnTo>
                  <a:lnTo>
                    <a:pt x="696581" y="1122096"/>
                  </a:lnTo>
                  <a:lnTo>
                    <a:pt x="695099" y="1125824"/>
                  </a:lnTo>
                  <a:lnTo>
                    <a:pt x="692130" y="1126756"/>
                  </a:lnTo>
                  <a:lnTo>
                    <a:pt x="690646" y="1123959"/>
                  </a:lnTo>
                  <a:lnTo>
                    <a:pt x="692130" y="1117435"/>
                  </a:lnTo>
                  <a:lnTo>
                    <a:pt x="692130" y="1113708"/>
                  </a:lnTo>
                  <a:lnTo>
                    <a:pt x="689906" y="1115572"/>
                  </a:lnTo>
                  <a:lnTo>
                    <a:pt x="686195" y="1114640"/>
                  </a:lnTo>
                  <a:lnTo>
                    <a:pt x="684713" y="1112776"/>
                  </a:lnTo>
                  <a:lnTo>
                    <a:pt x="681003" y="1097864"/>
                  </a:lnTo>
                  <a:lnTo>
                    <a:pt x="678778" y="1097864"/>
                  </a:lnTo>
                  <a:lnTo>
                    <a:pt x="675069" y="1099729"/>
                  </a:lnTo>
                  <a:lnTo>
                    <a:pt x="672101" y="1098796"/>
                  </a:lnTo>
                  <a:lnTo>
                    <a:pt x="671359" y="1094136"/>
                  </a:lnTo>
                  <a:lnTo>
                    <a:pt x="664683" y="1095068"/>
                  </a:lnTo>
                  <a:lnTo>
                    <a:pt x="661715" y="1095068"/>
                  </a:lnTo>
                  <a:lnTo>
                    <a:pt x="662457" y="1091340"/>
                  </a:lnTo>
                  <a:lnTo>
                    <a:pt x="660232" y="1089477"/>
                  </a:lnTo>
                  <a:lnTo>
                    <a:pt x="656523" y="1092273"/>
                  </a:lnTo>
                  <a:lnTo>
                    <a:pt x="652072" y="1096001"/>
                  </a:lnTo>
                  <a:lnTo>
                    <a:pt x="646138" y="1096001"/>
                  </a:lnTo>
                  <a:lnTo>
                    <a:pt x="637235" y="1095068"/>
                  </a:lnTo>
                  <a:lnTo>
                    <a:pt x="634268" y="1094136"/>
                  </a:lnTo>
                  <a:lnTo>
                    <a:pt x="628333" y="1091340"/>
                  </a:lnTo>
                  <a:lnTo>
                    <a:pt x="625366" y="1091340"/>
                  </a:lnTo>
                  <a:lnTo>
                    <a:pt x="610529" y="1094136"/>
                  </a:lnTo>
                  <a:lnTo>
                    <a:pt x="606820" y="1087612"/>
                  </a:lnTo>
                  <a:lnTo>
                    <a:pt x="595692" y="1092273"/>
                  </a:lnTo>
                  <a:lnTo>
                    <a:pt x="573437" y="1082021"/>
                  </a:lnTo>
                  <a:lnTo>
                    <a:pt x="566761" y="1078293"/>
                  </a:lnTo>
                  <a:lnTo>
                    <a:pt x="560084" y="1077361"/>
                  </a:lnTo>
                  <a:lnTo>
                    <a:pt x="554892" y="1080157"/>
                  </a:lnTo>
                  <a:lnTo>
                    <a:pt x="552666" y="1094136"/>
                  </a:lnTo>
                  <a:lnTo>
                    <a:pt x="550440" y="1096001"/>
                  </a:lnTo>
                  <a:lnTo>
                    <a:pt x="542280" y="1095068"/>
                  </a:lnTo>
                  <a:lnTo>
                    <a:pt x="537087" y="1091340"/>
                  </a:lnTo>
                  <a:lnTo>
                    <a:pt x="534120" y="1096001"/>
                  </a:lnTo>
                  <a:lnTo>
                    <a:pt x="531152" y="1097864"/>
                  </a:lnTo>
                  <a:lnTo>
                    <a:pt x="527443" y="1095068"/>
                  </a:lnTo>
                  <a:lnTo>
                    <a:pt x="521508" y="1098796"/>
                  </a:lnTo>
                  <a:lnTo>
                    <a:pt x="517800" y="1098796"/>
                  </a:lnTo>
                  <a:lnTo>
                    <a:pt x="514832" y="1098796"/>
                  </a:lnTo>
                  <a:lnTo>
                    <a:pt x="510381" y="1110912"/>
                  </a:lnTo>
                  <a:lnTo>
                    <a:pt x="505931" y="1115572"/>
                  </a:lnTo>
                  <a:lnTo>
                    <a:pt x="505931" y="1122096"/>
                  </a:lnTo>
                  <a:lnTo>
                    <a:pt x="502963" y="1120231"/>
                  </a:lnTo>
                  <a:lnTo>
                    <a:pt x="502221" y="1124891"/>
                  </a:lnTo>
                  <a:lnTo>
                    <a:pt x="500738" y="1131415"/>
                  </a:lnTo>
                  <a:lnTo>
                    <a:pt x="497029" y="1133280"/>
                  </a:lnTo>
                  <a:lnTo>
                    <a:pt x="497029" y="1140735"/>
                  </a:lnTo>
                  <a:lnTo>
                    <a:pt x="494803" y="1145395"/>
                  </a:lnTo>
                  <a:lnTo>
                    <a:pt x="494803" y="1150986"/>
                  </a:lnTo>
                  <a:lnTo>
                    <a:pt x="494061" y="1159375"/>
                  </a:lnTo>
                  <a:lnTo>
                    <a:pt x="488126" y="1162170"/>
                  </a:lnTo>
                  <a:lnTo>
                    <a:pt x="485901" y="1170558"/>
                  </a:lnTo>
                  <a:lnTo>
                    <a:pt x="485159" y="1175218"/>
                  </a:lnTo>
                  <a:lnTo>
                    <a:pt x="488126" y="1183606"/>
                  </a:lnTo>
                  <a:lnTo>
                    <a:pt x="484417" y="1183606"/>
                  </a:lnTo>
                  <a:lnTo>
                    <a:pt x="480708" y="1188266"/>
                  </a:lnTo>
                  <a:lnTo>
                    <a:pt x="474031" y="1191061"/>
                  </a:lnTo>
                  <a:lnTo>
                    <a:pt x="471065" y="1191994"/>
                  </a:lnTo>
                  <a:lnTo>
                    <a:pt x="468097" y="1200382"/>
                  </a:lnTo>
                  <a:lnTo>
                    <a:pt x="462904" y="1204109"/>
                  </a:lnTo>
                  <a:lnTo>
                    <a:pt x="459195" y="1210633"/>
                  </a:lnTo>
                  <a:lnTo>
                    <a:pt x="457711" y="1219953"/>
                  </a:lnTo>
                  <a:lnTo>
                    <a:pt x="455486" y="1222749"/>
                  </a:lnTo>
                  <a:lnTo>
                    <a:pt x="451776" y="1220884"/>
                  </a:lnTo>
                  <a:lnTo>
                    <a:pt x="447326" y="1220884"/>
                  </a:lnTo>
                  <a:lnTo>
                    <a:pt x="439166" y="1222749"/>
                  </a:lnTo>
                  <a:lnTo>
                    <a:pt x="435456" y="1222749"/>
                  </a:lnTo>
                  <a:lnTo>
                    <a:pt x="428780" y="1212497"/>
                  </a:lnTo>
                  <a:lnTo>
                    <a:pt x="427296" y="1212497"/>
                  </a:lnTo>
                  <a:lnTo>
                    <a:pt x="424329" y="1216225"/>
                  </a:lnTo>
                  <a:lnTo>
                    <a:pt x="422103" y="1216225"/>
                  </a:lnTo>
                  <a:lnTo>
                    <a:pt x="415426" y="1209701"/>
                  </a:lnTo>
                  <a:lnTo>
                    <a:pt x="411718" y="1208769"/>
                  </a:lnTo>
                  <a:lnTo>
                    <a:pt x="408750" y="1198517"/>
                  </a:lnTo>
                  <a:lnTo>
                    <a:pt x="402074" y="1195722"/>
                  </a:lnTo>
                  <a:lnTo>
                    <a:pt x="398364" y="1193857"/>
                  </a:lnTo>
                  <a:lnTo>
                    <a:pt x="389463" y="1193857"/>
                  </a:lnTo>
                  <a:lnTo>
                    <a:pt x="382044" y="1191994"/>
                  </a:lnTo>
                  <a:lnTo>
                    <a:pt x="376851" y="1186402"/>
                  </a:lnTo>
                  <a:lnTo>
                    <a:pt x="374626" y="1183606"/>
                  </a:lnTo>
                  <a:lnTo>
                    <a:pt x="370175" y="1183606"/>
                  </a:lnTo>
                  <a:lnTo>
                    <a:pt x="372400" y="1178946"/>
                  </a:lnTo>
                  <a:lnTo>
                    <a:pt x="369433" y="1176150"/>
                  </a:lnTo>
                  <a:lnTo>
                    <a:pt x="362756" y="1174286"/>
                  </a:lnTo>
                  <a:lnTo>
                    <a:pt x="353855" y="1173354"/>
                  </a:lnTo>
                  <a:lnTo>
                    <a:pt x="341986" y="1170558"/>
                  </a:lnTo>
                  <a:lnTo>
                    <a:pt x="333083" y="1163103"/>
                  </a:lnTo>
                  <a:lnTo>
                    <a:pt x="324181" y="1156579"/>
                  </a:lnTo>
                  <a:lnTo>
                    <a:pt x="318988" y="1153782"/>
                  </a:lnTo>
                  <a:lnTo>
                    <a:pt x="314537" y="1145395"/>
                  </a:lnTo>
                  <a:lnTo>
                    <a:pt x="312312" y="1140735"/>
                  </a:lnTo>
                  <a:lnTo>
                    <a:pt x="306378" y="1136075"/>
                  </a:lnTo>
                  <a:lnTo>
                    <a:pt x="298217" y="1134211"/>
                  </a:lnTo>
                  <a:lnTo>
                    <a:pt x="293766" y="1132347"/>
                  </a:lnTo>
                  <a:lnTo>
                    <a:pt x="287089" y="1123028"/>
                  </a:lnTo>
                  <a:lnTo>
                    <a:pt x="281896" y="1122096"/>
                  </a:lnTo>
                  <a:lnTo>
                    <a:pt x="276704" y="1116504"/>
                  </a:lnTo>
                  <a:lnTo>
                    <a:pt x="273737" y="1112776"/>
                  </a:lnTo>
                  <a:lnTo>
                    <a:pt x="268544" y="1091340"/>
                  </a:lnTo>
                  <a:lnTo>
                    <a:pt x="264093" y="1089477"/>
                  </a:lnTo>
                  <a:lnTo>
                    <a:pt x="260384" y="1078293"/>
                  </a:lnTo>
                  <a:lnTo>
                    <a:pt x="255932" y="1070837"/>
                  </a:lnTo>
                  <a:lnTo>
                    <a:pt x="252965" y="1056857"/>
                  </a:lnTo>
                  <a:lnTo>
                    <a:pt x="252965" y="1042878"/>
                  </a:lnTo>
                  <a:lnTo>
                    <a:pt x="254449" y="1032626"/>
                  </a:lnTo>
                  <a:lnTo>
                    <a:pt x="252223" y="1021442"/>
                  </a:lnTo>
                  <a:lnTo>
                    <a:pt x="247773" y="1014919"/>
                  </a:lnTo>
                  <a:lnTo>
                    <a:pt x="237387" y="997211"/>
                  </a:lnTo>
                  <a:lnTo>
                    <a:pt x="232935" y="995347"/>
                  </a:lnTo>
                  <a:lnTo>
                    <a:pt x="232935" y="990687"/>
                  </a:lnTo>
                  <a:lnTo>
                    <a:pt x="230711" y="976708"/>
                  </a:lnTo>
                  <a:lnTo>
                    <a:pt x="228484" y="966456"/>
                  </a:lnTo>
                  <a:lnTo>
                    <a:pt x="221067" y="960864"/>
                  </a:lnTo>
                  <a:lnTo>
                    <a:pt x="217356" y="956204"/>
                  </a:lnTo>
                  <a:lnTo>
                    <a:pt x="214390" y="949680"/>
                  </a:lnTo>
                  <a:lnTo>
                    <a:pt x="211423" y="947817"/>
                  </a:lnTo>
                  <a:lnTo>
                    <a:pt x="204746" y="945953"/>
                  </a:lnTo>
                  <a:lnTo>
                    <a:pt x="198811" y="939429"/>
                  </a:lnTo>
                  <a:lnTo>
                    <a:pt x="192135" y="933837"/>
                  </a:lnTo>
                  <a:lnTo>
                    <a:pt x="184716" y="929177"/>
                  </a:lnTo>
                  <a:lnTo>
                    <a:pt x="176557" y="926381"/>
                  </a:lnTo>
                  <a:lnTo>
                    <a:pt x="163203" y="917994"/>
                  </a:lnTo>
                  <a:lnTo>
                    <a:pt x="152076" y="906810"/>
                  </a:lnTo>
                  <a:lnTo>
                    <a:pt x="143174" y="898422"/>
                  </a:lnTo>
                  <a:lnTo>
                    <a:pt x="138723" y="890034"/>
                  </a:lnTo>
                  <a:lnTo>
                    <a:pt x="136497" y="882578"/>
                  </a:lnTo>
                  <a:lnTo>
                    <a:pt x="124629" y="872327"/>
                  </a:lnTo>
                  <a:lnTo>
                    <a:pt x="114984" y="868599"/>
                  </a:lnTo>
                  <a:lnTo>
                    <a:pt x="109791" y="862075"/>
                  </a:lnTo>
                  <a:lnTo>
                    <a:pt x="100890" y="849959"/>
                  </a:lnTo>
                  <a:lnTo>
                    <a:pt x="94213" y="844368"/>
                  </a:lnTo>
                  <a:lnTo>
                    <a:pt x="89762" y="836912"/>
                  </a:lnTo>
                  <a:lnTo>
                    <a:pt x="84569" y="831320"/>
                  </a:lnTo>
                  <a:lnTo>
                    <a:pt x="80860" y="831320"/>
                  </a:lnTo>
                  <a:lnTo>
                    <a:pt x="73441" y="831320"/>
                  </a:lnTo>
                  <a:lnTo>
                    <a:pt x="68990" y="826660"/>
                  </a:lnTo>
                  <a:lnTo>
                    <a:pt x="63055" y="822001"/>
                  </a:lnTo>
                  <a:lnTo>
                    <a:pt x="56379" y="818273"/>
                  </a:lnTo>
                  <a:lnTo>
                    <a:pt x="53412" y="809884"/>
                  </a:lnTo>
                  <a:lnTo>
                    <a:pt x="47478" y="802428"/>
                  </a:lnTo>
                  <a:lnTo>
                    <a:pt x="43768" y="794041"/>
                  </a:lnTo>
                  <a:lnTo>
                    <a:pt x="40059" y="783789"/>
                  </a:lnTo>
                  <a:lnTo>
                    <a:pt x="33383" y="771674"/>
                  </a:lnTo>
                  <a:lnTo>
                    <a:pt x="22997" y="772605"/>
                  </a:lnTo>
                  <a:lnTo>
                    <a:pt x="17804" y="770742"/>
                  </a:lnTo>
                  <a:lnTo>
                    <a:pt x="13354" y="766082"/>
                  </a:lnTo>
                  <a:lnTo>
                    <a:pt x="6677" y="759558"/>
                  </a:lnTo>
                  <a:lnTo>
                    <a:pt x="1484" y="752102"/>
                  </a:lnTo>
                  <a:lnTo>
                    <a:pt x="742" y="746510"/>
                  </a:lnTo>
                  <a:lnTo>
                    <a:pt x="1484" y="739054"/>
                  </a:lnTo>
                  <a:lnTo>
                    <a:pt x="0" y="733463"/>
                  </a:lnTo>
                  <a:lnTo>
                    <a:pt x="2968" y="731599"/>
                  </a:lnTo>
                  <a:lnTo>
                    <a:pt x="24480" y="731599"/>
                  </a:lnTo>
                  <a:lnTo>
                    <a:pt x="34124" y="732531"/>
                  </a:lnTo>
                  <a:lnTo>
                    <a:pt x="84569" y="731599"/>
                  </a:lnTo>
                  <a:lnTo>
                    <a:pt x="224776" y="732531"/>
                  </a:lnTo>
                  <a:lnTo>
                    <a:pt x="233677" y="731599"/>
                  </a:lnTo>
                  <a:lnTo>
                    <a:pt x="341244" y="731599"/>
                  </a:lnTo>
                  <a:lnTo>
                    <a:pt x="347920" y="731599"/>
                  </a:lnTo>
                  <a:lnTo>
                    <a:pt x="379819" y="731599"/>
                  </a:lnTo>
                  <a:lnTo>
                    <a:pt x="425812" y="731599"/>
                  </a:lnTo>
                  <a:lnTo>
                    <a:pt x="462904" y="731599"/>
                  </a:lnTo>
                  <a:lnTo>
                    <a:pt x="462904" y="718551"/>
                  </a:lnTo>
                  <a:lnTo>
                    <a:pt x="462904" y="647721"/>
                  </a:lnTo>
                  <a:lnTo>
                    <a:pt x="463645" y="576891"/>
                  </a:lnTo>
                  <a:lnTo>
                    <a:pt x="464388" y="505129"/>
                  </a:lnTo>
                  <a:lnTo>
                    <a:pt x="464388" y="478102"/>
                  </a:lnTo>
                  <a:lnTo>
                    <a:pt x="465130" y="434299"/>
                  </a:lnTo>
                  <a:lnTo>
                    <a:pt x="465872" y="356946"/>
                  </a:lnTo>
                  <a:lnTo>
                    <a:pt x="465872" y="354150"/>
                  </a:lnTo>
                  <a:lnTo>
                    <a:pt x="466614" y="286116"/>
                  </a:lnTo>
                  <a:lnTo>
                    <a:pt x="466614" y="252565"/>
                  </a:lnTo>
                  <a:lnTo>
                    <a:pt x="466614" y="214354"/>
                  </a:lnTo>
                  <a:lnTo>
                    <a:pt x="466614" y="143523"/>
                  </a:lnTo>
                  <a:lnTo>
                    <a:pt x="466614" y="123952"/>
                  </a:lnTo>
                  <a:lnTo>
                    <a:pt x="466614" y="72693"/>
                  </a:lnTo>
                  <a:lnTo>
                    <a:pt x="466614" y="1864"/>
                  </a:lnTo>
                  <a:lnTo>
                    <a:pt x="472548" y="1864"/>
                  </a:lnTo>
                  <a:lnTo>
                    <a:pt x="581598" y="0"/>
                  </a:lnTo>
                  <a:lnTo>
                    <a:pt x="600143" y="0"/>
                  </a:lnTo>
                  <a:lnTo>
                    <a:pt x="650588" y="0"/>
                  </a:lnTo>
                  <a:lnTo>
                    <a:pt x="721804" y="932"/>
                  </a:lnTo>
                  <a:lnTo>
                    <a:pt x="738865" y="0"/>
                  </a:lnTo>
                  <a:lnTo>
                    <a:pt x="790795" y="0"/>
                  </a:lnTo>
                  <a:lnTo>
                    <a:pt x="860527" y="0"/>
                  </a:lnTo>
                  <a:lnTo>
                    <a:pt x="860527" y="72693"/>
                  </a:lnTo>
                  <a:lnTo>
                    <a:pt x="860527" y="99720"/>
                  </a:lnTo>
                  <a:lnTo>
                    <a:pt x="859785" y="142592"/>
                  </a:lnTo>
                  <a:lnTo>
                    <a:pt x="860527" y="175211"/>
                  </a:lnTo>
                  <a:lnTo>
                    <a:pt x="859785" y="213421"/>
                  </a:lnTo>
                  <a:lnTo>
                    <a:pt x="860527" y="237653"/>
                  </a:lnTo>
                  <a:lnTo>
                    <a:pt x="860527" y="283319"/>
                  </a:lnTo>
                  <a:lnTo>
                    <a:pt x="861268" y="314075"/>
                  </a:lnTo>
                  <a:lnTo>
                    <a:pt x="862752" y="314075"/>
                  </a:lnTo>
                  <a:lnTo>
                    <a:pt x="867945" y="314075"/>
                  </a:lnTo>
                  <a:lnTo>
                    <a:pt x="871655" y="314075"/>
                  </a:lnTo>
                  <a:lnTo>
                    <a:pt x="875364" y="315939"/>
                  </a:lnTo>
                  <a:lnTo>
                    <a:pt x="880556" y="320598"/>
                  </a:lnTo>
                  <a:lnTo>
                    <a:pt x="884265" y="323395"/>
                  </a:lnTo>
                  <a:lnTo>
                    <a:pt x="885749" y="328054"/>
                  </a:lnTo>
                  <a:lnTo>
                    <a:pt x="892426" y="334578"/>
                  </a:lnTo>
                  <a:lnTo>
                    <a:pt x="897619" y="342034"/>
                  </a:lnTo>
                  <a:lnTo>
                    <a:pt x="901328" y="343898"/>
                  </a:lnTo>
                  <a:lnTo>
                    <a:pt x="905037" y="342966"/>
                  </a:lnTo>
                  <a:lnTo>
                    <a:pt x="911714" y="344830"/>
                  </a:lnTo>
                  <a:lnTo>
                    <a:pt x="913939" y="343898"/>
                  </a:lnTo>
                  <a:lnTo>
                    <a:pt x="916165" y="338306"/>
                  </a:lnTo>
                  <a:lnTo>
                    <a:pt x="917648" y="337374"/>
                  </a:lnTo>
                  <a:lnTo>
                    <a:pt x="925808" y="337374"/>
                  </a:lnTo>
                  <a:lnTo>
                    <a:pt x="929518" y="338306"/>
                  </a:lnTo>
                  <a:lnTo>
                    <a:pt x="934711" y="343898"/>
                  </a:lnTo>
                  <a:lnTo>
                    <a:pt x="937677" y="343898"/>
                  </a:lnTo>
                  <a:lnTo>
                    <a:pt x="939904" y="340171"/>
                  </a:lnTo>
                  <a:lnTo>
                    <a:pt x="940646" y="333646"/>
                  </a:lnTo>
                  <a:lnTo>
                    <a:pt x="942128" y="332715"/>
                  </a:lnTo>
                  <a:lnTo>
                    <a:pt x="944354" y="330850"/>
                  </a:lnTo>
                  <a:lnTo>
                    <a:pt x="947321" y="332715"/>
                  </a:lnTo>
                  <a:lnTo>
                    <a:pt x="949547" y="336443"/>
                  </a:lnTo>
                  <a:lnTo>
                    <a:pt x="952514" y="338306"/>
                  </a:lnTo>
                  <a:lnTo>
                    <a:pt x="956223" y="340171"/>
                  </a:lnTo>
                  <a:lnTo>
                    <a:pt x="959933" y="345762"/>
                  </a:lnTo>
                  <a:lnTo>
                    <a:pt x="962900" y="349490"/>
                  </a:lnTo>
                  <a:lnTo>
                    <a:pt x="965867" y="349490"/>
                  </a:lnTo>
                  <a:lnTo>
                    <a:pt x="965867" y="355082"/>
                  </a:lnTo>
                  <a:lnTo>
                    <a:pt x="964384" y="365334"/>
                  </a:lnTo>
                  <a:lnTo>
                    <a:pt x="965867" y="369062"/>
                  </a:lnTo>
                  <a:lnTo>
                    <a:pt x="969577" y="370925"/>
                  </a:lnTo>
                  <a:lnTo>
                    <a:pt x="978478" y="371857"/>
                  </a:lnTo>
                  <a:lnTo>
                    <a:pt x="985154" y="371857"/>
                  </a:lnTo>
                  <a:lnTo>
                    <a:pt x="988865" y="370925"/>
                  </a:lnTo>
                  <a:lnTo>
                    <a:pt x="992574" y="369062"/>
                  </a:lnTo>
                  <a:lnTo>
                    <a:pt x="997024" y="370925"/>
                  </a:lnTo>
                  <a:lnTo>
                    <a:pt x="1000733" y="375585"/>
                  </a:lnTo>
                  <a:lnTo>
                    <a:pt x="1005926" y="378381"/>
                  </a:lnTo>
                  <a:lnTo>
                    <a:pt x="1011861" y="380245"/>
                  </a:lnTo>
                  <a:lnTo>
                    <a:pt x="1016312" y="380245"/>
                  </a:lnTo>
                  <a:lnTo>
                    <a:pt x="1020763" y="381177"/>
                  </a:lnTo>
                  <a:lnTo>
                    <a:pt x="1022989" y="383973"/>
                  </a:lnTo>
                  <a:lnTo>
                    <a:pt x="1026697" y="383041"/>
                  </a:lnTo>
                  <a:lnTo>
                    <a:pt x="1030407" y="380245"/>
                  </a:lnTo>
                  <a:lnTo>
                    <a:pt x="1034858" y="380245"/>
                  </a:lnTo>
                  <a:lnTo>
                    <a:pt x="1038566" y="380245"/>
                  </a:lnTo>
                  <a:lnTo>
                    <a:pt x="1041535" y="376518"/>
                  </a:lnTo>
                  <a:lnTo>
                    <a:pt x="1045244" y="380245"/>
                  </a:lnTo>
                  <a:lnTo>
                    <a:pt x="1048210" y="382109"/>
                  </a:lnTo>
                  <a:lnTo>
                    <a:pt x="1050436" y="389565"/>
                  </a:lnTo>
                  <a:lnTo>
                    <a:pt x="1054145" y="393293"/>
                  </a:lnTo>
                  <a:lnTo>
                    <a:pt x="1057114" y="395157"/>
                  </a:lnTo>
                  <a:lnTo>
                    <a:pt x="1062305" y="394224"/>
                  </a:lnTo>
                  <a:lnTo>
                    <a:pt x="1065273" y="391429"/>
                  </a:lnTo>
                  <a:lnTo>
                    <a:pt x="1066757" y="391429"/>
                  </a:lnTo>
                  <a:lnTo>
                    <a:pt x="1068982" y="382109"/>
                  </a:lnTo>
                  <a:lnTo>
                    <a:pt x="1070466" y="380245"/>
                  </a:lnTo>
                  <a:lnTo>
                    <a:pt x="1074175" y="378381"/>
                  </a:lnTo>
                  <a:lnTo>
                    <a:pt x="1077884" y="380245"/>
                  </a:lnTo>
                  <a:lnTo>
                    <a:pt x="1083819" y="384905"/>
                  </a:lnTo>
                  <a:lnTo>
                    <a:pt x="1092721" y="385837"/>
                  </a:lnTo>
                  <a:lnTo>
                    <a:pt x="1096429" y="385837"/>
                  </a:lnTo>
                  <a:lnTo>
                    <a:pt x="1099398" y="383973"/>
                  </a:lnTo>
                  <a:lnTo>
                    <a:pt x="1103106" y="380245"/>
                  </a:lnTo>
                  <a:lnTo>
                    <a:pt x="1105333" y="381177"/>
                  </a:lnTo>
                  <a:lnTo>
                    <a:pt x="1108299" y="383041"/>
                  </a:lnTo>
                  <a:lnTo>
                    <a:pt x="1109041" y="385837"/>
                  </a:lnTo>
                  <a:lnTo>
                    <a:pt x="1106815" y="391429"/>
                  </a:lnTo>
                  <a:lnTo>
                    <a:pt x="1107557" y="398885"/>
                  </a:lnTo>
                  <a:lnTo>
                    <a:pt x="1110525" y="403545"/>
                  </a:lnTo>
                  <a:lnTo>
                    <a:pt x="1114234" y="405408"/>
                  </a:lnTo>
                  <a:lnTo>
                    <a:pt x="1120168" y="403545"/>
                  </a:lnTo>
                  <a:lnTo>
                    <a:pt x="1124620" y="406341"/>
                  </a:lnTo>
                  <a:lnTo>
                    <a:pt x="1126845" y="408204"/>
                  </a:lnTo>
                  <a:lnTo>
                    <a:pt x="1124620" y="412864"/>
                  </a:lnTo>
                  <a:lnTo>
                    <a:pt x="1123136" y="418456"/>
                  </a:lnTo>
                  <a:lnTo>
                    <a:pt x="1123136" y="419388"/>
                  </a:lnTo>
                  <a:lnTo>
                    <a:pt x="1126103" y="426844"/>
                  </a:lnTo>
                  <a:lnTo>
                    <a:pt x="1132038" y="429640"/>
                  </a:lnTo>
                  <a:lnTo>
                    <a:pt x="1135005" y="431504"/>
                  </a:lnTo>
                  <a:lnTo>
                    <a:pt x="1137973" y="431504"/>
                  </a:lnTo>
                  <a:lnTo>
                    <a:pt x="1141682" y="427776"/>
                  </a:lnTo>
                  <a:lnTo>
                    <a:pt x="1145391" y="422184"/>
                  </a:lnTo>
                  <a:lnTo>
                    <a:pt x="1148359" y="417524"/>
                  </a:lnTo>
                  <a:lnTo>
                    <a:pt x="1150584" y="414728"/>
                  </a:lnTo>
                  <a:lnTo>
                    <a:pt x="1154292" y="412864"/>
                  </a:lnTo>
                  <a:lnTo>
                    <a:pt x="1156519" y="409136"/>
                  </a:lnTo>
                  <a:lnTo>
                    <a:pt x="1159485" y="408204"/>
                  </a:lnTo>
                  <a:lnTo>
                    <a:pt x="1164679" y="408204"/>
                  </a:lnTo>
                  <a:lnTo>
                    <a:pt x="1169130" y="409136"/>
                  </a:lnTo>
                  <a:lnTo>
                    <a:pt x="1172097" y="414728"/>
                  </a:lnTo>
                  <a:lnTo>
                    <a:pt x="1173580" y="420320"/>
                  </a:lnTo>
                  <a:lnTo>
                    <a:pt x="1176548" y="421252"/>
                  </a:lnTo>
                  <a:lnTo>
                    <a:pt x="1178773" y="417524"/>
                  </a:lnTo>
                  <a:lnTo>
                    <a:pt x="1182483" y="419388"/>
                  </a:lnTo>
                  <a:lnTo>
                    <a:pt x="1186192" y="419388"/>
                  </a:lnTo>
                  <a:lnTo>
                    <a:pt x="1189159" y="424980"/>
                  </a:lnTo>
                  <a:lnTo>
                    <a:pt x="1190643" y="432436"/>
                  </a:lnTo>
                  <a:lnTo>
                    <a:pt x="1194352" y="436164"/>
                  </a:lnTo>
                  <a:lnTo>
                    <a:pt x="1198803" y="438027"/>
                  </a:lnTo>
                  <a:lnTo>
                    <a:pt x="1206963" y="426844"/>
                  </a:lnTo>
                  <a:lnTo>
                    <a:pt x="1209931" y="427776"/>
                  </a:lnTo>
                  <a:lnTo>
                    <a:pt x="1213639" y="427776"/>
                  </a:lnTo>
                  <a:lnTo>
                    <a:pt x="1215866" y="421252"/>
                  </a:lnTo>
                  <a:lnTo>
                    <a:pt x="1218832" y="419388"/>
                  </a:lnTo>
                  <a:lnTo>
                    <a:pt x="1222542" y="421252"/>
                  </a:lnTo>
                  <a:lnTo>
                    <a:pt x="1225509" y="426844"/>
                  </a:lnTo>
                  <a:lnTo>
                    <a:pt x="1226993" y="430572"/>
                  </a:lnTo>
                  <a:lnTo>
                    <a:pt x="1224767" y="434299"/>
                  </a:lnTo>
                  <a:lnTo>
                    <a:pt x="1221800" y="438959"/>
                  </a:lnTo>
                  <a:lnTo>
                    <a:pt x="1224025" y="445483"/>
                  </a:lnTo>
                  <a:lnTo>
                    <a:pt x="1227735" y="451075"/>
                  </a:lnTo>
                  <a:lnTo>
                    <a:pt x="1231443" y="452007"/>
                  </a:lnTo>
                  <a:lnTo>
                    <a:pt x="1235153" y="450143"/>
                  </a:lnTo>
                  <a:lnTo>
                    <a:pt x="1236636" y="445483"/>
                  </a:lnTo>
                  <a:lnTo>
                    <a:pt x="1236636" y="438027"/>
                  </a:lnTo>
                  <a:lnTo>
                    <a:pt x="1238863" y="436164"/>
                  </a:lnTo>
                  <a:lnTo>
                    <a:pt x="1235153" y="433368"/>
                  </a:lnTo>
                  <a:lnTo>
                    <a:pt x="1235153" y="429640"/>
                  </a:lnTo>
                  <a:lnTo>
                    <a:pt x="1238120" y="428708"/>
                  </a:lnTo>
                  <a:lnTo>
                    <a:pt x="1241829" y="430572"/>
                  </a:lnTo>
                  <a:lnTo>
                    <a:pt x="1244797" y="432436"/>
                  </a:lnTo>
                  <a:lnTo>
                    <a:pt x="1252215" y="424048"/>
                  </a:lnTo>
                  <a:lnTo>
                    <a:pt x="1250731" y="412864"/>
                  </a:lnTo>
                  <a:lnTo>
                    <a:pt x="1256666" y="412864"/>
                  </a:lnTo>
                  <a:lnTo>
                    <a:pt x="1260375" y="411000"/>
                  </a:lnTo>
                  <a:lnTo>
                    <a:pt x="1263343" y="413796"/>
                  </a:lnTo>
                  <a:lnTo>
                    <a:pt x="1264827" y="428708"/>
                  </a:lnTo>
                  <a:lnTo>
                    <a:pt x="1267051" y="430572"/>
                  </a:lnTo>
                  <a:lnTo>
                    <a:pt x="1270019" y="427776"/>
                  </a:lnTo>
                  <a:lnTo>
                    <a:pt x="1275212" y="427776"/>
                  </a:lnTo>
                  <a:lnTo>
                    <a:pt x="1279663" y="432436"/>
                  </a:lnTo>
                  <a:lnTo>
                    <a:pt x="1283372" y="434299"/>
                  </a:lnTo>
                  <a:lnTo>
                    <a:pt x="1286340" y="432436"/>
                  </a:lnTo>
                  <a:lnTo>
                    <a:pt x="1289306" y="424048"/>
                  </a:lnTo>
                  <a:lnTo>
                    <a:pt x="1292275" y="419388"/>
                  </a:lnTo>
                  <a:lnTo>
                    <a:pt x="1295983" y="420320"/>
                  </a:lnTo>
                  <a:lnTo>
                    <a:pt x="1296725" y="424048"/>
                  </a:lnTo>
                  <a:lnTo>
                    <a:pt x="1299692" y="424048"/>
                  </a:lnTo>
                  <a:lnTo>
                    <a:pt x="1301918" y="423116"/>
                  </a:lnTo>
                  <a:lnTo>
                    <a:pt x="1302660" y="426844"/>
                  </a:lnTo>
                  <a:lnTo>
                    <a:pt x="1299692" y="429640"/>
                  </a:lnTo>
                  <a:lnTo>
                    <a:pt x="1296725" y="430572"/>
                  </a:lnTo>
                  <a:lnTo>
                    <a:pt x="1298209" y="434299"/>
                  </a:lnTo>
                  <a:lnTo>
                    <a:pt x="1308594" y="436164"/>
                  </a:lnTo>
                  <a:lnTo>
                    <a:pt x="1310820" y="439892"/>
                  </a:lnTo>
                  <a:lnTo>
                    <a:pt x="1312304" y="443619"/>
                  </a:lnTo>
                  <a:lnTo>
                    <a:pt x="1316755" y="443619"/>
                  </a:lnTo>
                  <a:lnTo>
                    <a:pt x="1319721" y="442687"/>
                  </a:lnTo>
                  <a:lnTo>
                    <a:pt x="1324173" y="446415"/>
                  </a:lnTo>
                  <a:lnTo>
                    <a:pt x="1328624" y="450143"/>
                  </a:lnTo>
                  <a:lnTo>
                    <a:pt x="1331591" y="454803"/>
                  </a:lnTo>
                  <a:lnTo>
                    <a:pt x="1335301" y="454803"/>
                  </a:lnTo>
                  <a:lnTo>
                    <a:pt x="1338268" y="447347"/>
                  </a:lnTo>
                  <a:lnTo>
                    <a:pt x="1341235" y="446415"/>
                  </a:lnTo>
                  <a:lnTo>
                    <a:pt x="1344945" y="445483"/>
                  </a:lnTo>
                  <a:lnTo>
                    <a:pt x="1348653" y="445483"/>
                  </a:lnTo>
                  <a:lnTo>
                    <a:pt x="1351621" y="445483"/>
                  </a:lnTo>
                  <a:lnTo>
                    <a:pt x="1354588" y="442687"/>
                  </a:lnTo>
                  <a:lnTo>
                    <a:pt x="1359039" y="434299"/>
                  </a:lnTo>
                  <a:lnTo>
                    <a:pt x="1364232" y="432436"/>
                  </a:lnTo>
                  <a:lnTo>
                    <a:pt x="1370167" y="428708"/>
                  </a:lnTo>
                  <a:lnTo>
                    <a:pt x="1379069" y="429640"/>
                  </a:lnTo>
                  <a:lnTo>
                    <a:pt x="1381294" y="431504"/>
                  </a:lnTo>
                  <a:lnTo>
                    <a:pt x="1383519" y="426844"/>
                  </a:lnTo>
                  <a:lnTo>
                    <a:pt x="1389454" y="426844"/>
                  </a:lnTo>
                  <a:lnTo>
                    <a:pt x="1396873" y="426844"/>
                  </a:lnTo>
                  <a:lnTo>
                    <a:pt x="1401323" y="426844"/>
                  </a:lnTo>
                  <a:lnTo>
                    <a:pt x="1406516" y="426844"/>
                  </a:lnTo>
                  <a:lnTo>
                    <a:pt x="1405774" y="422184"/>
                  </a:lnTo>
                  <a:lnTo>
                    <a:pt x="1407258" y="419388"/>
                  </a:lnTo>
                  <a:lnTo>
                    <a:pt x="1411709" y="420320"/>
                  </a:lnTo>
                  <a:lnTo>
                    <a:pt x="1413935" y="418456"/>
                  </a:lnTo>
                  <a:lnTo>
                    <a:pt x="1417644" y="420320"/>
                  </a:lnTo>
                  <a:lnTo>
                    <a:pt x="1422837" y="417524"/>
                  </a:lnTo>
                  <a:lnTo>
                    <a:pt x="1428030" y="411932"/>
                  </a:lnTo>
                  <a:lnTo>
                    <a:pt x="1432481" y="411932"/>
                  </a:lnTo>
                  <a:lnTo>
                    <a:pt x="1435448" y="412864"/>
                  </a:lnTo>
                  <a:lnTo>
                    <a:pt x="1436931" y="419388"/>
                  </a:lnTo>
                  <a:lnTo>
                    <a:pt x="1439899" y="422184"/>
                  </a:lnTo>
                  <a:lnTo>
                    <a:pt x="1445834" y="421252"/>
                  </a:lnTo>
                  <a:lnTo>
                    <a:pt x="1451769" y="423116"/>
                  </a:lnTo>
                  <a:lnTo>
                    <a:pt x="1456220" y="424048"/>
                  </a:lnTo>
                  <a:lnTo>
                    <a:pt x="1460670" y="421252"/>
                  </a:lnTo>
                  <a:lnTo>
                    <a:pt x="1466605" y="419388"/>
                  </a:lnTo>
                  <a:lnTo>
                    <a:pt x="1469572" y="420320"/>
                  </a:lnTo>
                  <a:lnTo>
                    <a:pt x="1471798" y="419388"/>
                  </a:lnTo>
                  <a:lnTo>
                    <a:pt x="1474023" y="411932"/>
                  </a:lnTo>
                  <a:lnTo>
                    <a:pt x="1476991" y="408204"/>
                  </a:lnTo>
                  <a:lnTo>
                    <a:pt x="1487376" y="409136"/>
                  </a:lnTo>
                  <a:lnTo>
                    <a:pt x="1489602" y="411000"/>
                  </a:lnTo>
                  <a:lnTo>
                    <a:pt x="1494053" y="414728"/>
                  </a:lnTo>
                  <a:lnTo>
                    <a:pt x="1496278" y="418456"/>
                  </a:lnTo>
                  <a:lnTo>
                    <a:pt x="1499246" y="422184"/>
                  </a:lnTo>
                  <a:lnTo>
                    <a:pt x="1504439" y="424048"/>
                  </a:lnTo>
                  <a:lnTo>
                    <a:pt x="1509632" y="423116"/>
                  </a:lnTo>
                  <a:lnTo>
                    <a:pt x="1512598" y="424980"/>
                  </a:lnTo>
                  <a:lnTo>
                    <a:pt x="1514082" y="429640"/>
                  </a:lnTo>
                  <a:lnTo>
                    <a:pt x="1521501" y="438959"/>
                  </a:lnTo>
                  <a:lnTo>
                    <a:pt x="1525951" y="441755"/>
                  </a:lnTo>
                  <a:lnTo>
                    <a:pt x="1530403" y="441755"/>
                  </a:lnTo>
                  <a:lnTo>
                    <a:pt x="1534854" y="441755"/>
                  </a:lnTo>
                  <a:lnTo>
                    <a:pt x="1536337" y="445483"/>
                  </a:lnTo>
                  <a:lnTo>
                    <a:pt x="1540788" y="446415"/>
                  </a:lnTo>
                  <a:lnTo>
                    <a:pt x="1543014" y="449211"/>
                  </a:lnTo>
                  <a:lnTo>
                    <a:pt x="1545239" y="448279"/>
                  </a:lnTo>
                  <a:lnTo>
                    <a:pt x="1547465" y="451075"/>
                  </a:lnTo>
                  <a:lnTo>
                    <a:pt x="1549691" y="449211"/>
                  </a:lnTo>
                  <a:lnTo>
                    <a:pt x="1551916" y="450143"/>
                  </a:lnTo>
                  <a:lnTo>
                    <a:pt x="1551916" y="454803"/>
                  </a:lnTo>
                  <a:lnTo>
                    <a:pt x="1554141" y="454803"/>
                  </a:lnTo>
                  <a:lnTo>
                    <a:pt x="1557109" y="452939"/>
                  </a:lnTo>
                  <a:lnTo>
                    <a:pt x="1563044" y="455735"/>
                  </a:lnTo>
                  <a:lnTo>
                    <a:pt x="1566752" y="460395"/>
                  </a:lnTo>
                  <a:lnTo>
                    <a:pt x="1573430" y="459463"/>
                  </a:lnTo>
                  <a:lnTo>
                    <a:pt x="1573430" y="45946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0" name="pl1441">
              <a:extLst>
                <a:ext uri="{FF2B5EF4-FFF2-40B4-BE49-F238E27FC236}">
                  <a16:creationId xmlns:a16="http://schemas.microsoft.com/office/drawing/2014/main" id="{7959D57F-01F7-CE48-BFC2-48F97CACFC06}"/>
                </a:ext>
              </a:extLst>
            </p:cNvPr>
            <p:cNvSpPr/>
            <p:nvPr/>
          </p:nvSpPr>
          <p:spPr>
            <a:xfrm>
              <a:off x="2214826" y="2656046"/>
              <a:ext cx="648362" cy="814544"/>
            </a:xfrm>
            <a:custGeom>
              <a:avLst/>
              <a:gdLst/>
              <a:ahLst/>
              <a:cxnLst/>
              <a:rect l="0" t="0" r="0" b="0"/>
              <a:pathLst>
                <a:path w="648362" h="814544">
                  <a:moveTo>
                    <a:pt x="0" y="0"/>
                  </a:moveTo>
                  <a:lnTo>
                    <a:pt x="133530" y="931"/>
                  </a:lnTo>
                  <a:lnTo>
                    <a:pt x="242579" y="931"/>
                  </a:lnTo>
                  <a:lnTo>
                    <a:pt x="250740" y="0"/>
                  </a:lnTo>
                  <a:lnTo>
                    <a:pt x="327148" y="0"/>
                  </a:lnTo>
                  <a:lnTo>
                    <a:pt x="330858" y="931"/>
                  </a:lnTo>
                  <a:lnTo>
                    <a:pt x="387978" y="931"/>
                  </a:lnTo>
                  <a:lnTo>
                    <a:pt x="387236" y="68965"/>
                  </a:lnTo>
                  <a:lnTo>
                    <a:pt x="387236" y="125816"/>
                  </a:lnTo>
                  <a:lnTo>
                    <a:pt x="387236" y="164027"/>
                  </a:lnTo>
                  <a:lnTo>
                    <a:pt x="517057" y="163094"/>
                  </a:lnTo>
                  <a:lnTo>
                    <a:pt x="522992" y="163094"/>
                  </a:lnTo>
                  <a:lnTo>
                    <a:pt x="646878" y="164027"/>
                  </a:lnTo>
                  <a:lnTo>
                    <a:pt x="646137" y="219013"/>
                  </a:lnTo>
                  <a:lnTo>
                    <a:pt x="646137" y="289843"/>
                  </a:lnTo>
                  <a:lnTo>
                    <a:pt x="646137" y="382109"/>
                  </a:lnTo>
                  <a:lnTo>
                    <a:pt x="645395" y="407272"/>
                  </a:lnTo>
                  <a:lnTo>
                    <a:pt x="646137" y="429640"/>
                  </a:lnTo>
                  <a:lnTo>
                    <a:pt x="646137" y="568503"/>
                  </a:lnTo>
                  <a:lnTo>
                    <a:pt x="646878" y="626286"/>
                  </a:lnTo>
                  <a:lnTo>
                    <a:pt x="647620" y="672884"/>
                  </a:lnTo>
                  <a:lnTo>
                    <a:pt x="646878" y="711095"/>
                  </a:lnTo>
                  <a:lnTo>
                    <a:pt x="648362" y="814544"/>
                  </a:lnTo>
                  <a:lnTo>
                    <a:pt x="634267" y="814544"/>
                  </a:lnTo>
                  <a:lnTo>
                    <a:pt x="600142" y="814544"/>
                  </a:lnTo>
                  <a:lnTo>
                    <a:pt x="560826" y="814544"/>
                  </a:lnTo>
                  <a:lnTo>
                    <a:pt x="532636" y="814544"/>
                  </a:lnTo>
                  <a:lnTo>
                    <a:pt x="522992" y="813612"/>
                  </a:lnTo>
                  <a:lnTo>
                    <a:pt x="512607" y="813612"/>
                  </a:lnTo>
                  <a:lnTo>
                    <a:pt x="484417" y="813612"/>
                  </a:lnTo>
                  <a:lnTo>
                    <a:pt x="453260" y="814544"/>
                  </a:lnTo>
                  <a:lnTo>
                    <a:pt x="435455" y="814544"/>
                  </a:lnTo>
                  <a:lnTo>
                    <a:pt x="425812" y="814544"/>
                  </a:lnTo>
                  <a:lnTo>
                    <a:pt x="414685" y="813612"/>
                  </a:lnTo>
                  <a:lnTo>
                    <a:pt x="378335" y="814544"/>
                  </a:lnTo>
                  <a:lnTo>
                    <a:pt x="362015" y="814544"/>
                  </a:lnTo>
                  <a:lnTo>
                    <a:pt x="353112" y="813612"/>
                  </a:lnTo>
                  <a:lnTo>
                    <a:pt x="341243" y="813612"/>
                  </a:lnTo>
                  <a:lnTo>
                    <a:pt x="305634" y="813612"/>
                  </a:lnTo>
                  <a:lnTo>
                    <a:pt x="271510" y="813612"/>
                  </a:lnTo>
                  <a:lnTo>
                    <a:pt x="238128" y="814544"/>
                  </a:lnTo>
                  <a:lnTo>
                    <a:pt x="211422" y="814544"/>
                  </a:lnTo>
                  <a:lnTo>
                    <a:pt x="195101" y="814544"/>
                  </a:lnTo>
                  <a:lnTo>
                    <a:pt x="170621" y="813612"/>
                  </a:lnTo>
                  <a:lnTo>
                    <a:pt x="147624" y="814544"/>
                  </a:lnTo>
                  <a:lnTo>
                    <a:pt x="135013" y="813612"/>
                  </a:lnTo>
                  <a:lnTo>
                    <a:pt x="99405" y="813612"/>
                  </a:lnTo>
                  <a:lnTo>
                    <a:pt x="66022" y="813612"/>
                  </a:lnTo>
                  <a:lnTo>
                    <a:pt x="28931" y="814544"/>
                  </a:lnTo>
                  <a:lnTo>
                    <a:pt x="741" y="814544"/>
                  </a:lnTo>
                  <a:lnTo>
                    <a:pt x="0" y="714823"/>
                  </a:lnTo>
                  <a:lnTo>
                    <a:pt x="741" y="628150"/>
                  </a:lnTo>
                  <a:lnTo>
                    <a:pt x="0" y="555456"/>
                  </a:lnTo>
                  <a:lnTo>
                    <a:pt x="0" y="542408"/>
                  </a:lnTo>
                  <a:lnTo>
                    <a:pt x="741" y="400748"/>
                  </a:lnTo>
                  <a:lnTo>
                    <a:pt x="1482" y="342034"/>
                  </a:lnTo>
                  <a:lnTo>
                    <a:pt x="741" y="304755"/>
                  </a:lnTo>
                  <a:lnTo>
                    <a:pt x="741" y="16216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1" name="pl1442">
              <a:extLst>
                <a:ext uri="{FF2B5EF4-FFF2-40B4-BE49-F238E27FC236}">
                  <a16:creationId xmlns:a16="http://schemas.microsoft.com/office/drawing/2014/main" id="{EF5C0BF1-2FD6-2E45-9560-6D80BB1F87A8}"/>
                </a:ext>
              </a:extLst>
            </p:cNvPr>
            <p:cNvSpPr/>
            <p:nvPr/>
          </p:nvSpPr>
          <p:spPr>
            <a:xfrm>
              <a:off x="7470717" y="2164896"/>
              <a:ext cx="252222" cy="372788"/>
            </a:xfrm>
            <a:custGeom>
              <a:avLst/>
              <a:gdLst/>
              <a:ahLst/>
              <a:cxnLst/>
              <a:rect l="0" t="0" r="0" b="0"/>
              <a:pathLst>
                <a:path w="252222" h="372788">
                  <a:moveTo>
                    <a:pt x="11868" y="1863"/>
                  </a:moveTo>
                  <a:lnTo>
                    <a:pt x="33382" y="1863"/>
                  </a:lnTo>
                  <a:lnTo>
                    <a:pt x="114984" y="1863"/>
                  </a:lnTo>
                  <a:lnTo>
                    <a:pt x="202520" y="0"/>
                  </a:lnTo>
                  <a:lnTo>
                    <a:pt x="252222" y="1863"/>
                  </a:lnTo>
                  <a:lnTo>
                    <a:pt x="248513" y="3727"/>
                  </a:lnTo>
                  <a:lnTo>
                    <a:pt x="247029" y="6523"/>
                  </a:lnTo>
                  <a:lnTo>
                    <a:pt x="249255" y="15843"/>
                  </a:lnTo>
                  <a:lnTo>
                    <a:pt x="249255" y="21435"/>
                  </a:lnTo>
                  <a:lnTo>
                    <a:pt x="241095" y="36346"/>
                  </a:lnTo>
                  <a:lnTo>
                    <a:pt x="236643" y="44734"/>
                  </a:lnTo>
                  <a:lnTo>
                    <a:pt x="244063" y="62442"/>
                  </a:lnTo>
                  <a:lnTo>
                    <a:pt x="246287" y="68965"/>
                  </a:lnTo>
                  <a:lnTo>
                    <a:pt x="244805" y="71761"/>
                  </a:lnTo>
                  <a:lnTo>
                    <a:pt x="242578" y="76421"/>
                  </a:lnTo>
                  <a:lnTo>
                    <a:pt x="241095" y="82945"/>
                  </a:lnTo>
                  <a:lnTo>
                    <a:pt x="239612" y="85741"/>
                  </a:lnTo>
                  <a:lnTo>
                    <a:pt x="233677" y="93197"/>
                  </a:lnTo>
                  <a:lnTo>
                    <a:pt x="227742" y="97856"/>
                  </a:lnTo>
                  <a:lnTo>
                    <a:pt x="220324" y="101584"/>
                  </a:lnTo>
                  <a:lnTo>
                    <a:pt x="217356" y="103448"/>
                  </a:lnTo>
                  <a:lnTo>
                    <a:pt x="212905" y="108108"/>
                  </a:lnTo>
                  <a:lnTo>
                    <a:pt x="209196" y="110904"/>
                  </a:lnTo>
                  <a:lnTo>
                    <a:pt x="205487" y="111836"/>
                  </a:lnTo>
                  <a:lnTo>
                    <a:pt x="193617" y="112768"/>
                  </a:lnTo>
                  <a:lnTo>
                    <a:pt x="189166" y="115564"/>
                  </a:lnTo>
                  <a:lnTo>
                    <a:pt x="186941" y="119292"/>
                  </a:lnTo>
                  <a:lnTo>
                    <a:pt x="184715" y="123952"/>
                  </a:lnTo>
                  <a:lnTo>
                    <a:pt x="183973" y="133271"/>
                  </a:lnTo>
                  <a:lnTo>
                    <a:pt x="181748" y="139795"/>
                  </a:lnTo>
                  <a:lnTo>
                    <a:pt x="183232" y="143523"/>
                  </a:lnTo>
                  <a:lnTo>
                    <a:pt x="182490" y="152843"/>
                  </a:lnTo>
                  <a:lnTo>
                    <a:pt x="180265" y="155639"/>
                  </a:lnTo>
                  <a:lnTo>
                    <a:pt x="176555" y="161231"/>
                  </a:lnTo>
                  <a:lnTo>
                    <a:pt x="174330" y="165890"/>
                  </a:lnTo>
                  <a:lnTo>
                    <a:pt x="175072" y="168686"/>
                  </a:lnTo>
                  <a:lnTo>
                    <a:pt x="173589" y="173346"/>
                  </a:lnTo>
                  <a:lnTo>
                    <a:pt x="171362" y="178006"/>
                  </a:lnTo>
                  <a:lnTo>
                    <a:pt x="164686" y="189190"/>
                  </a:lnTo>
                  <a:lnTo>
                    <a:pt x="164686" y="194781"/>
                  </a:lnTo>
                  <a:lnTo>
                    <a:pt x="163203" y="198509"/>
                  </a:lnTo>
                  <a:lnTo>
                    <a:pt x="160234" y="203169"/>
                  </a:lnTo>
                  <a:lnTo>
                    <a:pt x="157268" y="207829"/>
                  </a:lnTo>
                  <a:lnTo>
                    <a:pt x="151333" y="214353"/>
                  </a:lnTo>
                  <a:lnTo>
                    <a:pt x="149108" y="218081"/>
                  </a:lnTo>
                  <a:lnTo>
                    <a:pt x="148366" y="225537"/>
                  </a:lnTo>
                  <a:lnTo>
                    <a:pt x="146882" y="227401"/>
                  </a:lnTo>
                  <a:lnTo>
                    <a:pt x="143173" y="232060"/>
                  </a:lnTo>
                  <a:lnTo>
                    <a:pt x="139464" y="236720"/>
                  </a:lnTo>
                  <a:lnTo>
                    <a:pt x="138723" y="239516"/>
                  </a:lnTo>
                  <a:lnTo>
                    <a:pt x="135013" y="260019"/>
                  </a:lnTo>
                  <a:lnTo>
                    <a:pt x="134271" y="276795"/>
                  </a:lnTo>
                  <a:lnTo>
                    <a:pt x="131303" y="285183"/>
                  </a:lnTo>
                  <a:lnTo>
                    <a:pt x="129820" y="292638"/>
                  </a:lnTo>
                  <a:lnTo>
                    <a:pt x="130561" y="306618"/>
                  </a:lnTo>
                  <a:lnTo>
                    <a:pt x="131303" y="311278"/>
                  </a:lnTo>
                  <a:lnTo>
                    <a:pt x="129078" y="316870"/>
                  </a:lnTo>
                  <a:lnTo>
                    <a:pt x="127595" y="320598"/>
                  </a:lnTo>
                  <a:lnTo>
                    <a:pt x="129078" y="325258"/>
                  </a:lnTo>
                  <a:lnTo>
                    <a:pt x="126853" y="330850"/>
                  </a:lnTo>
                  <a:lnTo>
                    <a:pt x="123143" y="334578"/>
                  </a:lnTo>
                  <a:lnTo>
                    <a:pt x="120177" y="338306"/>
                  </a:lnTo>
                  <a:lnTo>
                    <a:pt x="119434" y="343897"/>
                  </a:lnTo>
                  <a:lnTo>
                    <a:pt x="116467" y="350421"/>
                  </a:lnTo>
                  <a:lnTo>
                    <a:pt x="119434" y="362536"/>
                  </a:lnTo>
                  <a:lnTo>
                    <a:pt x="123143" y="368129"/>
                  </a:lnTo>
                  <a:lnTo>
                    <a:pt x="126853" y="372788"/>
                  </a:lnTo>
                  <a:lnTo>
                    <a:pt x="68248" y="371857"/>
                  </a:lnTo>
                  <a:lnTo>
                    <a:pt x="54894" y="371857"/>
                  </a:lnTo>
                  <a:lnTo>
                    <a:pt x="22254" y="370924"/>
                  </a:lnTo>
                  <a:lnTo>
                    <a:pt x="22254" y="363468"/>
                  </a:lnTo>
                  <a:lnTo>
                    <a:pt x="22254" y="358808"/>
                  </a:lnTo>
                  <a:lnTo>
                    <a:pt x="22996" y="355081"/>
                  </a:lnTo>
                  <a:lnTo>
                    <a:pt x="22254" y="345761"/>
                  </a:lnTo>
                  <a:lnTo>
                    <a:pt x="22254" y="338306"/>
                  </a:lnTo>
                  <a:lnTo>
                    <a:pt x="22254" y="329917"/>
                  </a:lnTo>
                  <a:lnTo>
                    <a:pt x="22996" y="316870"/>
                  </a:lnTo>
                  <a:lnTo>
                    <a:pt x="23738" y="311278"/>
                  </a:lnTo>
                  <a:lnTo>
                    <a:pt x="22996" y="302890"/>
                  </a:lnTo>
                  <a:lnTo>
                    <a:pt x="22254" y="298231"/>
                  </a:lnTo>
                  <a:lnTo>
                    <a:pt x="23738" y="277727"/>
                  </a:lnTo>
                  <a:lnTo>
                    <a:pt x="25221" y="266543"/>
                  </a:lnTo>
                  <a:lnTo>
                    <a:pt x="25221" y="255360"/>
                  </a:lnTo>
                  <a:lnTo>
                    <a:pt x="24479" y="249768"/>
                  </a:lnTo>
                  <a:lnTo>
                    <a:pt x="25221" y="240448"/>
                  </a:lnTo>
                  <a:lnTo>
                    <a:pt x="24479" y="238584"/>
                  </a:lnTo>
                  <a:lnTo>
                    <a:pt x="22996" y="236720"/>
                  </a:lnTo>
                  <a:lnTo>
                    <a:pt x="21513" y="233924"/>
                  </a:lnTo>
                  <a:lnTo>
                    <a:pt x="19287" y="230196"/>
                  </a:lnTo>
                  <a:lnTo>
                    <a:pt x="17061" y="228332"/>
                  </a:lnTo>
                  <a:lnTo>
                    <a:pt x="14094" y="227401"/>
                  </a:lnTo>
                  <a:lnTo>
                    <a:pt x="11126" y="229264"/>
                  </a:lnTo>
                  <a:lnTo>
                    <a:pt x="8902" y="232992"/>
                  </a:lnTo>
                  <a:lnTo>
                    <a:pt x="6675" y="236720"/>
                  </a:lnTo>
                  <a:lnTo>
                    <a:pt x="3709" y="234857"/>
                  </a:lnTo>
                  <a:lnTo>
                    <a:pt x="2967" y="222741"/>
                  </a:lnTo>
                  <a:lnTo>
                    <a:pt x="6675" y="217149"/>
                  </a:lnTo>
                  <a:lnTo>
                    <a:pt x="8902" y="211557"/>
                  </a:lnTo>
                  <a:lnTo>
                    <a:pt x="10385" y="207829"/>
                  </a:lnTo>
                  <a:lnTo>
                    <a:pt x="11126" y="203169"/>
                  </a:lnTo>
                  <a:lnTo>
                    <a:pt x="10385" y="200373"/>
                  </a:lnTo>
                  <a:lnTo>
                    <a:pt x="8159" y="196645"/>
                  </a:lnTo>
                  <a:lnTo>
                    <a:pt x="8159" y="190122"/>
                  </a:lnTo>
                  <a:lnTo>
                    <a:pt x="7417" y="183598"/>
                  </a:lnTo>
                  <a:lnTo>
                    <a:pt x="5192" y="177074"/>
                  </a:lnTo>
                  <a:lnTo>
                    <a:pt x="3709" y="171482"/>
                  </a:lnTo>
                  <a:lnTo>
                    <a:pt x="3709" y="164958"/>
                  </a:lnTo>
                  <a:lnTo>
                    <a:pt x="0" y="155639"/>
                  </a:lnTo>
                  <a:lnTo>
                    <a:pt x="4451" y="144455"/>
                  </a:lnTo>
                  <a:lnTo>
                    <a:pt x="5192" y="138863"/>
                  </a:lnTo>
                  <a:lnTo>
                    <a:pt x="7417" y="135135"/>
                  </a:lnTo>
                  <a:lnTo>
                    <a:pt x="14094" y="128612"/>
                  </a:lnTo>
                  <a:lnTo>
                    <a:pt x="16319" y="122088"/>
                  </a:lnTo>
                  <a:lnTo>
                    <a:pt x="16319" y="116496"/>
                  </a:lnTo>
                  <a:lnTo>
                    <a:pt x="16319" y="107176"/>
                  </a:lnTo>
                  <a:lnTo>
                    <a:pt x="17061" y="97856"/>
                  </a:lnTo>
                  <a:lnTo>
                    <a:pt x="15578" y="89469"/>
                  </a:lnTo>
                  <a:lnTo>
                    <a:pt x="13352" y="82945"/>
                  </a:lnTo>
                  <a:lnTo>
                    <a:pt x="10385" y="77353"/>
                  </a:lnTo>
                  <a:lnTo>
                    <a:pt x="10385" y="73625"/>
                  </a:lnTo>
                  <a:lnTo>
                    <a:pt x="8902" y="67101"/>
                  </a:lnTo>
                  <a:lnTo>
                    <a:pt x="9644" y="54986"/>
                  </a:lnTo>
                  <a:lnTo>
                    <a:pt x="11868" y="39142"/>
                  </a:lnTo>
                  <a:lnTo>
                    <a:pt x="11126" y="35414"/>
                  </a:lnTo>
                  <a:lnTo>
                    <a:pt x="8159" y="30754"/>
                  </a:lnTo>
                  <a:lnTo>
                    <a:pt x="8159" y="25163"/>
                  </a:lnTo>
                  <a:lnTo>
                    <a:pt x="14094" y="13047"/>
                  </a:lnTo>
                  <a:lnTo>
                    <a:pt x="12610" y="9319"/>
                  </a:lnTo>
                  <a:lnTo>
                    <a:pt x="11868" y="1863"/>
                  </a:lnTo>
                  <a:lnTo>
                    <a:pt x="11868" y="1863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2" name="pl1443">
              <a:extLst>
                <a:ext uri="{FF2B5EF4-FFF2-40B4-BE49-F238E27FC236}">
                  <a16:creationId xmlns:a16="http://schemas.microsoft.com/office/drawing/2014/main" id="{6388EA49-8E93-F84F-9C0E-E19243FE62AA}"/>
                </a:ext>
              </a:extLst>
            </p:cNvPr>
            <p:cNvSpPr/>
            <p:nvPr/>
          </p:nvSpPr>
          <p:spPr>
            <a:xfrm>
              <a:off x="7139117" y="3302836"/>
              <a:ext cx="84569" cy="147251"/>
            </a:xfrm>
            <a:custGeom>
              <a:avLst/>
              <a:gdLst/>
              <a:ahLst/>
              <a:cxnLst/>
              <a:rect l="0" t="0" r="0" b="0"/>
              <a:pathLst>
                <a:path w="84569" h="147251">
                  <a:moveTo>
                    <a:pt x="48220" y="10251"/>
                  </a:moveTo>
                  <a:lnTo>
                    <a:pt x="51186" y="4659"/>
                  </a:lnTo>
                  <a:lnTo>
                    <a:pt x="84569" y="0"/>
                  </a:lnTo>
                  <a:lnTo>
                    <a:pt x="80118" y="5591"/>
                  </a:lnTo>
                  <a:lnTo>
                    <a:pt x="77151" y="9319"/>
                  </a:lnTo>
                  <a:lnTo>
                    <a:pt x="75667" y="13979"/>
                  </a:lnTo>
                  <a:lnTo>
                    <a:pt x="76409" y="15843"/>
                  </a:lnTo>
                  <a:lnTo>
                    <a:pt x="74925" y="19571"/>
                  </a:lnTo>
                  <a:lnTo>
                    <a:pt x="72699" y="22367"/>
                  </a:lnTo>
                  <a:lnTo>
                    <a:pt x="73441" y="25162"/>
                  </a:lnTo>
                  <a:lnTo>
                    <a:pt x="73441" y="27027"/>
                  </a:lnTo>
                  <a:lnTo>
                    <a:pt x="68990" y="33550"/>
                  </a:lnTo>
                  <a:lnTo>
                    <a:pt x="66765" y="38210"/>
                  </a:lnTo>
                  <a:lnTo>
                    <a:pt x="63797" y="42870"/>
                  </a:lnTo>
                  <a:lnTo>
                    <a:pt x="58604" y="47530"/>
                  </a:lnTo>
                  <a:lnTo>
                    <a:pt x="56379" y="53122"/>
                  </a:lnTo>
                  <a:lnTo>
                    <a:pt x="55637" y="56850"/>
                  </a:lnTo>
                  <a:lnTo>
                    <a:pt x="54154" y="62442"/>
                  </a:lnTo>
                  <a:lnTo>
                    <a:pt x="54895" y="66169"/>
                  </a:lnTo>
                  <a:lnTo>
                    <a:pt x="52670" y="70829"/>
                  </a:lnTo>
                  <a:lnTo>
                    <a:pt x="51928" y="71761"/>
                  </a:lnTo>
                  <a:lnTo>
                    <a:pt x="49702" y="70829"/>
                  </a:lnTo>
                  <a:lnTo>
                    <a:pt x="47478" y="73625"/>
                  </a:lnTo>
                  <a:lnTo>
                    <a:pt x="44509" y="77353"/>
                  </a:lnTo>
                  <a:lnTo>
                    <a:pt x="43768" y="82013"/>
                  </a:lnTo>
                  <a:lnTo>
                    <a:pt x="41543" y="82945"/>
                  </a:lnTo>
                  <a:lnTo>
                    <a:pt x="40058" y="86673"/>
                  </a:lnTo>
                  <a:lnTo>
                    <a:pt x="39316" y="88537"/>
                  </a:lnTo>
                  <a:lnTo>
                    <a:pt x="35608" y="87605"/>
                  </a:lnTo>
                  <a:lnTo>
                    <a:pt x="31899" y="89469"/>
                  </a:lnTo>
                  <a:lnTo>
                    <a:pt x="28931" y="91332"/>
                  </a:lnTo>
                  <a:lnTo>
                    <a:pt x="27448" y="95060"/>
                  </a:lnTo>
                  <a:lnTo>
                    <a:pt x="28189" y="103448"/>
                  </a:lnTo>
                  <a:lnTo>
                    <a:pt x="27448" y="106244"/>
                  </a:lnTo>
                  <a:lnTo>
                    <a:pt x="25964" y="108108"/>
                  </a:lnTo>
                  <a:lnTo>
                    <a:pt x="22996" y="109972"/>
                  </a:lnTo>
                  <a:lnTo>
                    <a:pt x="20771" y="112768"/>
                  </a:lnTo>
                  <a:lnTo>
                    <a:pt x="19288" y="115564"/>
                  </a:lnTo>
                  <a:lnTo>
                    <a:pt x="17062" y="122088"/>
                  </a:lnTo>
                  <a:lnTo>
                    <a:pt x="17062" y="124884"/>
                  </a:lnTo>
                  <a:lnTo>
                    <a:pt x="14836" y="127680"/>
                  </a:lnTo>
                  <a:lnTo>
                    <a:pt x="13353" y="129543"/>
                  </a:lnTo>
                  <a:lnTo>
                    <a:pt x="10385" y="137931"/>
                  </a:lnTo>
                  <a:lnTo>
                    <a:pt x="10385" y="141659"/>
                  </a:lnTo>
                  <a:lnTo>
                    <a:pt x="11127" y="143523"/>
                  </a:lnTo>
                  <a:lnTo>
                    <a:pt x="9644" y="146319"/>
                  </a:lnTo>
                  <a:lnTo>
                    <a:pt x="7418" y="147251"/>
                  </a:lnTo>
                  <a:lnTo>
                    <a:pt x="5192" y="145387"/>
                  </a:lnTo>
                  <a:lnTo>
                    <a:pt x="742" y="132339"/>
                  </a:lnTo>
                  <a:lnTo>
                    <a:pt x="1483" y="131407"/>
                  </a:lnTo>
                  <a:lnTo>
                    <a:pt x="2225" y="127680"/>
                  </a:lnTo>
                  <a:lnTo>
                    <a:pt x="0" y="124884"/>
                  </a:lnTo>
                  <a:lnTo>
                    <a:pt x="742" y="120224"/>
                  </a:lnTo>
                  <a:lnTo>
                    <a:pt x="2967" y="116496"/>
                  </a:lnTo>
                  <a:lnTo>
                    <a:pt x="2967" y="113700"/>
                  </a:lnTo>
                  <a:lnTo>
                    <a:pt x="2967" y="109972"/>
                  </a:lnTo>
                  <a:lnTo>
                    <a:pt x="6677" y="106244"/>
                  </a:lnTo>
                  <a:lnTo>
                    <a:pt x="7418" y="103448"/>
                  </a:lnTo>
                  <a:lnTo>
                    <a:pt x="7418" y="100652"/>
                  </a:lnTo>
                  <a:lnTo>
                    <a:pt x="4451" y="98788"/>
                  </a:lnTo>
                  <a:lnTo>
                    <a:pt x="4451" y="95993"/>
                  </a:lnTo>
                  <a:lnTo>
                    <a:pt x="9644" y="91332"/>
                  </a:lnTo>
                  <a:lnTo>
                    <a:pt x="8902" y="87605"/>
                  </a:lnTo>
                  <a:lnTo>
                    <a:pt x="10385" y="81081"/>
                  </a:lnTo>
                  <a:lnTo>
                    <a:pt x="11127" y="77353"/>
                  </a:lnTo>
                  <a:lnTo>
                    <a:pt x="11127" y="75489"/>
                  </a:lnTo>
                  <a:lnTo>
                    <a:pt x="12611" y="73625"/>
                  </a:lnTo>
                  <a:lnTo>
                    <a:pt x="13353" y="69897"/>
                  </a:lnTo>
                  <a:lnTo>
                    <a:pt x="17062" y="68965"/>
                  </a:lnTo>
                  <a:lnTo>
                    <a:pt x="18546" y="68033"/>
                  </a:lnTo>
                  <a:lnTo>
                    <a:pt x="17062" y="66169"/>
                  </a:lnTo>
                  <a:lnTo>
                    <a:pt x="17804" y="62442"/>
                  </a:lnTo>
                  <a:lnTo>
                    <a:pt x="20029" y="60578"/>
                  </a:lnTo>
                  <a:lnTo>
                    <a:pt x="20771" y="57781"/>
                  </a:lnTo>
                  <a:lnTo>
                    <a:pt x="22996" y="56850"/>
                  </a:lnTo>
                  <a:lnTo>
                    <a:pt x="24480" y="54054"/>
                  </a:lnTo>
                  <a:lnTo>
                    <a:pt x="24480" y="50326"/>
                  </a:lnTo>
                  <a:lnTo>
                    <a:pt x="25222" y="49394"/>
                  </a:lnTo>
                  <a:lnTo>
                    <a:pt x="27448" y="45666"/>
                  </a:lnTo>
                  <a:lnTo>
                    <a:pt x="26706" y="41006"/>
                  </a:lnTo>
                  <a:lnTo>
                    <a:pt x="29673" y="40074"/>
                  </a:lnTo>
                  <a:lnTo>
                    <a:pt x="31157" y="41006"/>
                  </a:lnTo>
                  <a:lnTo>
                    <a:pt x="36350" y="41938"/>
                  </a:lnTo>
                  <a:lnTo>
                    <a:pt x="39316" y="41006"/>
                  </a:lnTo>
                  <a:lnTo>
                    <a:pt x="37834" y="36346"/>
                  </a:lnTo>
                  <a:lnTo>
                    <a:pt x="40058" y="31686"/>
                  </a:lnTo>
                  <a:lnTo>
                    <a:pt x="42285" y="31686"/>
                  </a:lnTo>
                  <a:lnTo>
                    <a:pt x="43027" y="29823"/>
                  </a:lnTo>
                  <a:lnTo>
                    <a:pt x="40800" y="25162"/>
                  </a:lnTo>
                  <a:lnTo>
                    <a:pt x="40800" y="22367"/>
                  </a:lnTo>
                  <a:lnTo>
                    <a:pt x="37092" y="21434"/>
                  </a:lnTo>
                  <a:lnTo>
                    <a:pt x="37092" y="18639"/>
                  </a:lnTo>
                  <a:lnTo>
                    <a:pt x="40058" y="16775"/>
                  </a:lnTo>
                  <a:lnTo>
                    <a:pt x="46735" y="15843"/>
                  </a:lnTo>
                  <a:lnTo>
                    <a:pt x="48220" y="13979"/>
                  </a:lnTo>
                  <a:lnTo>
                    <a:pt x="48220" y="10251"/>
                  </a:lnTo>
                  <a:lnTo>
                    <a:pt x="48220" y="1025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3" name="pl1444">
              <a:extLst>
                <a:ext uri="{FF2B5EF4-FFF2-40B4-BE49-F238E27FC236}">
                  <a16:creationId xmlns:a16="http://schemas.microsoft.com/office/drawing/2014/main" id="{7DC11897-7540-7A4B-B614-1840C2DD4403}"/>
                </a:ext>
              </a:extLst>
            </p:cNvPr>
            <p:cNvSpPr/>
            <p:nvPr/>
          </p:nvSpPr>
          <p:spPr>
            <a:xfrm>
              <a:off x="7222944" y="3300971"/>
              <a:ext cx="19287" cy="30755"/>
            </a:xfrm>
            <a:custGeom>
              <a:avLst/>
              <a:gdLst/>
              <a:ahLst/>
              <a:cxnLst/>
              <a:rect l="0" t="0" r="0" b="0"/>
              <a:pathLst>
                <a:path w="19287" h="30755">
                  <a:moveTo>
                    <a:pt x="11869" y="0"/>
                  </a:moveTo>
                  <a:lnTo>
                    <a:pt x="19287" y="1864"/>
                  </a:lnTo>
                  <a:lnTo>
                    <a:pt x="15577" y="7455"/>
                  </a:lnTo>
                  <a:lnTo>
                    <a:pt x="8160" y="15843"/>
                  </a:lnTo>
                  <a:lnTo>
                    <a:pt x="6676" y="17707"/>
                  </a:lnTo>
                  <a:lnTo>
                    <a:pt x="4451" y="27027"/>
                  </a:lnTo>
                  <a:lnTo>
                    <a:pt x="3708" y="30755"/>
                  </a:lnTo>
                  <a:lnTo>
                    <a:pt x="741" y="30755"/>
                  </a:lnTo>
                  <a:lnTo>
                    <a:pt x="0" y="27959"/>
                  </a:lnTo>
                  <a:lnTo>
                    <a:pt x="0" y="22367"/>
                  </a:lnTo>
                  <a:lnTo>
                    <a:pt x="741" y="17707"/>
                  </a:lnTo>
                  <a:lnTo>
                    <a:pt x="2225" y="14911"/>
                  </a:lnTo>
                  <a:lnTo>
                    <a:pt x="6676" y="8387"/>
                  </a:lnTo>
                  <a:lnTo>
                    <a:pt x="9643" y="5592"/>
                  </a:lnTo>
                  <a:lnTo>
                    <a:pt x="11869" y="0"/>
                  </a:lnTo>
                  <a:lnTo>
                    <a:pt x="11869" y="0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4" name="pl1445">
              <a:extLst>
                <a:ext uri="{FF2B5EF4-FFF2-40B4-BE49-F238E27FC236}">
                  <a16:creationId xmlns:a16="http://schemas.microsoft.com/office/drawing/2014/main" id="{F827D84F-65C3-3D4D-B1A7-85F9C4A0A7D2}"/>
                </a:ext>
              </a:extLst>
            </p:cNvPr>
            <p:cNvSpPr/>
            <p:nvPr/>
          </p:nvSpPr>
          <p:spPr>
            <a:xfrm>
              <a:off x="6150995" y="3069842"/>
              <a:ext cx="1008152" cy="475306"/>
            </a:xfrm>
            <a:custGeom>
              <a:avLst/>
              <a:gdLst/>
              <a:ahLst/>
              <a:cxnLst/>
              <a:rect l="0" t="0" r="0" b="0"/>
              <a:pathLst>
                <a:path w="1008152" h="475306">
                  <a:moveTo>
                    <a:pt x="767797" y="21435"/>
                  </a:moveTo>
                  <a:lnTo>
                    <a:pt x="771507" y="22367"/>
                  </a:lnTo>
                  <a:lnTo>
                    <a:pt x="777441" y="24231"/>
                  </a:lnTo>
                  <a:lnTo>
                    <a:pt x="781151" y="24231"/>
                  </a:lnTo>
                  <a:lnTo>
                    <a:pt x="788569" y="29823"/>
                  </a:lnTo>
                  <a:lnTo>
                    <a:pt x="791537" y="30755"/>
                  </a:lnTo>
                  <a:lnTo>
                    <a:pt x="795988" y="33551"/>
                  </a:lnTo>
                  <a:lnTo>
                    <a:pt x="798954" y="34483"/>
                  </a:lnTo>
                  <a:lnTo>
                    <a:pt x="800439" y="37279"/>
                  </a:lnTo>
                  <a:lnTo>
                    <a:pt x="799696" y="39143"/>
                  </a:lnTo>
                  <a:lnTo>
                    <a:pt x="795246" y="42871"/>
                  </a:lnTo>
                  <a:lnTo>
                    <a:pt x="791537" y="46598"/>
                  </a:lnTo>
                  <a:lnTo>
                    <a:pt x="790053" y="49395"/>
                  </a:lnTo>
                  <a:lnTo>
                    <a:pt x="790053" y="52191"/>
                  </a:lnTo>
                  <a:lnTo>
                    <a:pt x="793019" y="55919"/>
                  </a:lnTo>
                  <a:lnTo>
                    <a:pt x="798212" y="59647"/>
                  </a:lnTo>
                  <a:lnTo>
                    <a:pt x="804889" y="64306"/>
                  </a:lnTo>
                  <a:lnTo>
                    <a:pt x="815275" y="65238"/>
                  </a:lnTo>
                  <a:lnTo>
                    <a:pt x="823435" y="68966"/>
                  </a:lnTo>
                  <a:lnTo>
                    <a:pt x="826402" y="74558"/>
                  </a:lnTo>
                  <a:lnTo>
                    <a:pt x="827886" y="77353"/>
                  </a:lnTo>
                  <a:lnTo>
                    <a:pt x="831595" y="79218"/>
                  </a:lnTo>
                  <a:lnTo>
                    <a:pt x="836788" y="80149"/>
                  </a:lnTo>
                  <a:lnTo>
                    <a:pt x="842723" y="83877"/>
                  </a:lnTo>
                  <a:lnTo>
                    <a:pt x="847916" y="89470"/>
                  </a:lnTo>
                  <a:lnTo>
                    <a:pt x="850883" y="93198"/>
                  </a:lnTo>
                  <a:lnTo>
                    <a:pt x="852366" y="96925"/>
                  </a:lnTo>
                  <a:lnTo>
                    <a:pt x="853851" y="102517"/>
                  </a:lnTo>
                  <a:lnTo>
                    <a:pt x="853851" y="106245"/>
                  </a:lnTo>
                  <a:lnTo>
                    <a:pt x="852366" y="110905"/>
                  </a:lnTo>
                  <a:lnTo>
                    <a:pt x="853109" y="117428"/>
                  </a:lnTo>
                  <a:lnTo>
                    <a:pt x="853109" y="120224"/>
                  </a:lnTo>
                  <a:lnTo>
                    <a:pt x="850141" y="123021"/>
                  </a:lnTo>
                  <a:lnTo>
                    <a:pt x="848658" y="123952"/>
                  </a:lnTo>
                  <a:lnTo>
                    <a:pt x="842723" y="126748"/>
                  </a:lnTo>
                  <a:lnTo>
                    <a:pt x="841239" y="128612"/>
                  </a:lnTo>
                  <a:lnTo>
                    <a:pt x="840496" y="133273"/>
                  </a:lnTo>
                  <a:lnTo>
                    <a:pt x="837530" y="136068"/>
                  </a:lnTo>
                  <a:lnTo>
                    <a:pt x="830853" y="138864"/>
                  </a:lnTo>
                  <a:lnTo>
                    <a:pt x="828628" y="139796"/>
                  </a:lnTo>
                  <a:lnTo>
                    <a:pt x="826402" y="142592"/>
                  </a:lnTo>
                  <a:lnTo>
                    <a:pt x="824178" y="149116"/>
                  </a:lnTo>
                  <a:lnTo>
                    <a:pt x="822693" y="150979"/>
                  </a:lnTo>
                  <a:lnTo>
                    <a:pt x="819726" y="155640"/>
                  </a:lnTo>
                  <a:lnTo>
                    <a:pt x="818243" y="160299"/>
                  </a:lnTo>
                  <a:lnTo>
                    <a:pt x="818243" y="167755"/>
                  </a:lnTo>
                  <a:lnTo>
                    <a:pt x="818243" y="171483"/>
                  </a:lnTo>
                  <a:lnTo>
                    <a:pt x="819726" y="177074"/>
                  </a:lnTo>
                  <a:lnTo>
                    <a:pt x="823435" y="181735"/>
                  </a:lnTo>
                  <a:lnTo>
                    <a:pt x="825660" y="184530"/>
                  </a:lnTo>
                  <a:lnTo>
                    <a:pt x="827886" y="184530"/>
                  </a:lnTo>
                  <a:lnTo>
                    <a:pt x="831595" y="183598"/>
                  </a:lnTo>
                  <a:lnTo>
                    <a:pt x="841239" y="178939"/>
                  </a:lnTo>
                  <a:lnTo>
                    <a:pt x="845689" y="178939"/>
                  </a:lnTo>
                  <a:lnTo>
                    <a:pt x="850883" y="175211"/>
                  </a:lnTo>
                  <a:lnTo>
                    <a:pt x="853109" y="174279"/>
                  </a:lnTo>
                  <a:lnTo>
                    <a:pt x="856076" y="177074"/>
                  </a:lnTo>
                  <a:lnTo>
                    <a:pt x="856817" y="181735"/>
                  </a:lnTo>
                  <a:lnTo>
                    <a:pt x="853851" y="186395"/>
                  </a:lnTo>
                  <a:lnTo>
                    <a:pt x="855334" y="187326"/>
                  </a:lnTo>
                  <a:lnTo>
                    <a:pt x="856076" y="189191"/>
                  </a:lnTo>
                  <a:lnTo>
                    <a:pt x="858301" y="192919"/>
                  </a:lnTo>
                  <a:lnTo>
                    <a:pt x="862752" y="195714"/>
                  </a:lnTo>
                  <a:lnTo>
                    <a:pt x="865720" y="198510"/>
                  </a:lnTo>
                  <a:lnTo>
                    <a:pt x="864978" y="203170"/>
                  </a:lnTo>
                  <a:lnTo>
                    <a:pt x="866462" y="205034"/>
                  </a:lnTo>
                  <a:lnTo>
                    <a:pt x="868687" y="205966"/>
                  </a:lnTo>
                  <a:lnTo>
                    <a:pt x="873879" y="208762"/>
                  </a:lnTo>
                  <a:lnTo>
                    <a:pt x="879072" y="211558"/>
                  </a:lnTo>
                  <a:lnTo>
                    <a:pt x="884265" y="212490"/>
                  </a:lnTo>
                  <a:lnTo>
                    <a:pt x="887975" y="214354"/>
                  </a:lnTo>
                  <a:lnTo>
                    <a:pt x="892426" y="216218"/>
                  </a:lnTo>
                  <a:lnTo>
                    <a:pt x="893908" y="218082"/>
                  </a:lnTo>
                  <a:lnTo>
                    <a:pt x="896877" y="218082"/>
                  </a:lnTo>
                  <a:lnTo>
                    <a:pt x="897619" y="214354"/>
                  </a:lnTo>
                  <a:lnTo>
                    <a:pt x="900586" y="214354"/>
                  </a:lnTo>
                  <a:lnTo>
                    <a:pt x="900586" y="216218"/>
                  </a:lnTo>
                  <a:lnTo>
                    <a:pt x="902070" y="218082"/>
                  </a:lnTo>
                  <a:lnTo>
                    <a:pt x="904294" y="219946"/>
                  </a:lnTo>
                  <a:lnTo>
                    <a:pt x="905778" y="220877"/>
                  </a:lnTo>
                  <a:lnTo>
                    <a:pt x="907263" y="217149"/>
                  </a:lnTo>
                  <a:lnTo>
                    <a:pt x="908746" y="217149"/>
                  </a:lnTo>
                  <a:lnTo>
                    <a:pt x="910229" y="219014"/>
                  </a:lnTo>
                  <a:lnTo>
                    <a:pt x="912455" y="223674"/>
                  </a:lnTo>
                  <a:lnTo>
                    <a:pt x="916906" y="226470"/>
                  </a:lnTo>
                  <a:lnTo>
                    <a:pt x="918390" y="230198"/>
                  </a:lnTo>
                  <a:lnTo>
                    <a:pt x="918390" y="233925"/>
                  </a:lnTo>
                  <a:lnTo>
                    <a:pt x="919874" y="234857"/>
                  </a:lnTo>
                  <a:lnTo>
                    <a:pt x="924325" y="235789"/>
                  </a:lnTo>
                  <a:lnTo>
                    <a:pt x="925067" y="240450"/>
                  </a:lnTo>
                  <a:lnTo>
                    <a:pt x="926550" y="242313"/>
                  </a:lnTo>
                  <a:lnTo>
                    <a:pt x="932484" y="238585"/>
                  </a:lnTo>
                  <a:lnTo>
                    <a:pt x="939903" y="244177"/>
                  </a:lnTo>
                  <a:lnTo>
                    <a:pt x="943612" y="246973"/>
                  </a:lnTo>
                  <a:lnTo>
                    <a:pt x="949547" y="249769"/>
                  </a:lnTo>
                  <a:lnTo>
                    <a:pt x="956223" y="251633"/>
                  </a:lnTo>
                  <a:lnTo>
                    <a:pt x="958448" y="253497"/>
                  </a:lnTo>
                  <a:lnTo>
                    <a:pt x="959191" y="257225"/>
                  </a:lnTo>
                  <a:lnTo>
                    <a:pt x="959191" y="261884"/>
                  </a:lnTo>
                  <a:lnTo>
                    <a:pt x="957706" y="264680"/>
                  </a:lnTo>
                  <a:lnTo>
                    <a:pt x="956223" y="265612"/>
                  </a:lnTo>
                  <a:lnTo>
                    <a:pt x="954740" y="264680"/>
                  </a:lnTo>
                  <a:lnTo>
                    <a:pt x="950289" y="264680"/>
                  </a:lnTo>
                  <a:lnTo>
                    <a:pt x="947321" y="261884"/>
                  </a:lnTo>
                  <a:lnTo>
                    <a:pt x="945838" y="261884"/>
                  </a:lnTo>
                  <a:lnTo>
                    <a:pt x="945096" y="263749"/>
                  </a:lnTo>
                  <a:lnTo>
                    <a:pt x="947321" y="267476"/>
                  </a:lnTo>
                  <a:lnTo>
                    <a:pt x="946579" y="271204"/>
                  </a:lnTo>
                  <a:lnTo>
                    <a:pt x="947321" y="272136"/>
                  </a:lnTo>
                  <a:lnTo>
                    <a:pt x="948805" y="274000"/>
                  </a:lnTo>
                  <a:lnTo>
                    <a:pt x="949547" y="276796"/>
                  </a:lnTo>
                  <a:lnTo>
                    <a:pt x="948805" y="277728"/>
                  </a:lnTo>
                  <a:lnTo>
                    <a:pt x="947321" y="280524"/>
                  </a:lnTo>
                  <a:lnTo>
                    <a:pt x="947321" y="284252"/>
                  </a:lnTo>
                  <a:lnTo>
                    <a:pt x="944354" y="287048"/>
                  </a:lnTo>
                  <a:lnTo>
                    <a:pt x="944354" y="287980"/>
                  </a:lnTo>
                  <a:lnTo>
                    <a:pt x="945096" y="290775"/>
                  </a:lnTo>
                  <a:lnTo>
                    <a:pt x="946579" y="294503"/>
                  </a:lnTo>
                  <a:lnTo>
                    <a:pt x="946579" y="297300"/>
                  </a:lnTo>
                  <a:lnTo>
                    <a:pt x="945096" y="299164"/>
                  </a:lnTo>
                  <a:lnTo>
                    <a:pt x="942870" y="299164"/>
                  </a:lnTo>
                  <a:lnTo>
                    <a:pt x="938419" y="297300"/>
                  </a:lnTo>
                  <a:lnTo>
                    <a:pt x="933226" y="295436"/>
                  </a:lnTo>
                  <a:lnTo>
                    <a:pt x="930260" y="290775"/>
                  </a:lnTo>
                  <a:lnTo>
                    <a:pt x="928033" y="290775"/>
                  </a:lnTo>
                  <a:lnTo>
                    <a:pt x="926550" y="292640"/>
                  </a:lnTo>
                  <a:lnTo>
                    <a:pt x="924325" y="293572"/>
                  </a:lnTo>
                  <a:lnTo>
                    <a:pt x="922840" y="292640"/>
                  </a:lnTo>
                  <a:lnTo>
                    <a:pt x="921357" y="287048"/>
                  </a:lnTo>
                  <a:lnTo>
                    <a:pt x="919132" y="281456"/>
                  </a:lnTo>
                  <a:lnTo>
                    <a:pt x="916906" y="280524"/>
                  </a:lnTo>
                  <a:lnTo>
                    <a:pt x="912455" y="276796"/>
                  </a:lnTo>
                  <a:lnTo>
                    <a:pt x="910229" y="274000"/>
                  </a:lnTo>
                  <a:lnTo>
                    <a:pt x="907263" y="271204"/>
                  </a:lnTo>
                  <a:lnTo>
                    <a:pt x="901328" y="268408"/>
                  </a:lnTo>
                  <a:lnTo>
                    <a:pt x="898360" y="265612"/>
                  </a:lnTo>
                  <a:lnTo>
                    <a:pt x="896135" y="261884"/>
                  </a:lnTo>
                  <a:lnTo>
                    <a:pt x="893908" y="256293"/>
                  </a:lnTo>
                  <a:lnTo>
                    <a:pt x="887975" y="253497"/>
                  </a:lnTo>
                  <a:lnTo>
                    <a:pt x="884265" y="249769"/>
                  </a:lnTo>
                  <a:lnTo>
                    <a:pt x="882040" y="246973"/>
                  </a:lnTo>
                  <a:lnTo>
                    <a:pt x="879072" y="243245"/>
                  </a:lnTo>
                  <a:lnTo>
                    <a:pt x="872396" y="232994"/>
                  </a:lnTo>
                  <a:lnTo>
                    <a:pt x="868687" y="232994"/>
                  </a:lnTo>
                  <a:lnTo>
                    <a:pt x="867945" y="232994"/>
                  </a:lnTo>
                  <a:lnTo>
                    <a:pt x="867945" y="234857"/>
                  </a:lnTo>
                  <a:lnTo>
                    <a:pt x="869428" y="238585"/>
                  </a:lnTo>
                  <a:lnTo>
                    <a:pt x="876105" y="247905"/>
                  </a:lnTo>
                  <a:lnTo>
                    <a:pt x="879072" y="252565"/>
                  </a:lnTo>
                  <a:lnTo>
                    <a:pt x="882783" y="254428"/>
                  </a:lnTo>
                  <a:lnTo>
                    <a:pt x="885007" y="256293"/>
                  </a:lnTo>
                  <a:lnTo>
                    <a:pt x="887975" y="261884"/>
                  </a:lnTo>
                  <a:lnTo>
                    <a:pt x="890200" y="266545"/>
                  </a:lnTo>
                  <a:lnTo>
                    <a:pt x="893167" y="268408"/>
                  </a:lnTo>
                  <a:lnTo>
                    <a:pt x="896135" y="269340"/>
                  </a:lnTo>
                  <a:lnTo>
                    <a:pt x="897619" y="272136"/>
                  </a:lnTo>
                  <a:lnTo>
                    <a:pt x="899843" y="276796"/>
                  </a:lnTo>
                  <a:lnTo>
                    <a:pt x="904294" y="280524"/>
                  </a:lnTo>
                  <a:lnTo>
                    <a:pt x="910229" y="283320"/>
                  </a:lnTo>
                  <a:lnTo>
                    <a:pt x="912455" y="286116"/>
                  </a:lnTo>
                  <a:lnTo>
                    <a:pt x="913939" y="290775"/>
                  </a:lnTo>
                  <a:lnTo>
                    <a:pt x="913939" y="295436"/>
                  </a:lnTo>
                  <a:lnTo>
                    <a:pt x="915422" y="299164"/>
                  </a:lnTo>
                  <a:lnTo>
                    <a:pt x="917647" y="301027"/>
                  </a:lnTo>
                  <a:lnTo>
                    <a:pt x="920615" y="302892"/>
                  </a:lnTo>
                  <a:lnTo>
                    <a:pt x="926550" y="301959"/>
                  </a:lnTo>
                  <a:lnTo>
                    <a:pt x="930260" y="301959"/>
                  </a:lnTo>
                  <a:lnTo>
                    <a:pt x="933226" y="302892"/>
                  </a:lnTo>
                  <a:lnTo>
                    <a:pt x="937677" y="306620"/>
                  </a:lnTo>
                  <a:lnTo>
                    <a:pt x="939903" y="308483"/>
                  </a:lnTo>
                  <a:lnTo>
                    <a:pt x="945838" y="308483"/>
                  </a:lnTo>
                  <a:lnTo>
                    <a:pt x="948063" y="308483"/>
                  </a:lnTo>
                  <a:lnTo>
                    <a:pt x="950289" y="309415"/>
                  </a:lnTo>
                  <a:lnTo>
                    <a:pt x="949547" y="312211"/>
                  </a:lnTo>
                  <a:lnTo>
                    <a:pt x="948805" y="314075"/>
                  </a:lnTo>
                  <a:lnTo>
                    <a:pt x="946579" y="314075"/>
                  </a:lnTo>
                  <a:lnTo>
                    <a:pt x="941387" y="314075"/>
                  </a:lnTo>
                  <a:lnTo>
                    <a:pt x="934710" y="313143"/>
                  </a:lnTo>
                  <a:lnTo>
                    <a:pt x="931743" y="313143"/>
                  </a:lnTo>
                  <a:lnTo>
                    <a:pt x="929517" y="315007"/>
                  </a:lnTo>
                  <a:lnTo>
                    <a:pt x="930260" y="317803"/>
                  </a:lnTo>
                  <a:lnTo>
                    <a:pt x="932484" y="318735"/>
                  </a:lnTo>
                  <a:lnTo>
                    <a:pt x="936195" y="317803"/>
                  </a:lnTo>
                  <a:lnTo>
                    <a:pt x="939903" y="318735"/>
                  </a:lnTo>
                  <a:lnTo>
                    <a:pt x="944354" y="320599"/>
                  </a:lnTo>
                  <a:lnTo>
                    <a:pt x="948063" y="323395"/>
                  </a:lnTo>
                  <a:lnTo>
                    <a:pt x="949547" y="325259"/>
                  </a:lnTo>
                  <a:lnTo>
                    <a:pt x="950289" y="328054"/>
                  </a:lnTo>
                  <a:lnTo>
                    <a:pt x="954740" y="328054"/>
                  </a:lnTo>
                  <a:lnTo>
                    <a:pt x="956223" y="328987"/>
                  </a:lnTo>
                  <a:lnTo>
                    <a:pt x="956965" y="333647"/>
                  </a:lnTo>
                  <a:lnTo>
                    <a:pt x="957706" y="336443"/>
                  </a:lnTo>
                  <a:lnTo>
                    <a:pt x="956965" y="338306"/>
                  </a:lnTo>
                  <a:lnTo>
                    <a:pt x="954740" y="340171"/>
                  </a:lnTo>
                  <a:lnTo>
                    <a:pt x="953998" y="342966"/>
                  </a:lnTo>
                  <a:lnTo>
                    <a:pt x="953998" y="345762"/>
                  </a:lnTo>
                  <a:lnTo>
                    <a:pt x="954740" y="348558"/>
                  </a:lnTo>
                  <a:lnTo>
                    <a:pt x="952513" y="348558"/>
                  </a:lnTo>
                  <a:lnTo>
                    <a:pt x="951031" y="345762"/>
                  </a:lnTo>
                  <a:lnTo>
                    <a:pt x="948063" y="342966"/>
                  </a:lnTo>
                  <a:lnTo>
                    <a:pt x="948063" y="339238"/>
                  </a:lnTo>
                  <a:lnTo>
                    <a:pt x="946579" y="337375"/>
                  </a:lnTo>
                  <a:lnTo>
                    <a:pt x="945096" y="337375"/>
                  </a:lnTo>
                  <a:lnTo>
                    <a:pt x="942870" y="339238"/>
                  </a:lnTo>
                  <a:lnTo>
                    <a:pt x="939903" y="336443"/>
                  </a:lnTo>
                  <a:lnTo>
                    <a:pt x="938419" y="332715"/>
                  </a:lnTo>
                  <a:lnTo>
                    <a:pt x="934710" y="332715"/>
                  </a:lnTo>
                  <a:lnTo>
                    <a:pt x="933226" y="333647"/>
                  </a:lnTo>
                  <a:lnTo>
                    <a:pt x="933968" y="337375"/>
                  </a:lnTo>
                  <a:lnTo>
                    <a:pt x="930260" y="338306"/>
                  </a:lnTo>
                  <a:lnTo>
                    <a:pt x="929517" y="339238"/>
                  </a:lnTo>
                  <a:lnTo>
                    <a:pt x="929517" y="341102"/>
                  </a:lnTo>
                  <a:lnTo>
                    <a:pt x="931001" y="342034"/>
                  </a:lnTo>
                  <a:lnTo>
                    <a:pt x="933226" y="342966"/>
                  </a:lnTo>
                  <a:lnTo>
                    <a:pt x="933968" y="345762"/>
                  </a:lnTo>
                  <a:lnTo>
                    <a:pt x="933226" y="346694"/>
                  </a:lnTo>
                  <a:lnTo>
                    <a:pt x="929517" y="348558"/>
                  </a:lnTo>
                  <a:lnTo>
                    <a:pt x="928775" y="349490"/>
                  </a:lnTo>
                  <a:lnTo>
                    <a:pt x="929517" y="352286"/>
                  </a:lnTo>
                  <a:lnTo>
                    <a:pt x="931743" y="353218"/>
                  </a:lnTo>
                  <a:lnTo>
                    <a:pt x="938419" y="351354"/>
                  </a:lnTo>
                  <a:lnTo>
                    <a:pt x="939161" y="352286"/>
                  </a:lnTo>
                  <a:lnTo>
                    <a:pt x="940645" y="352286"/>
                  </a:lnTo>
                  <a:lnTo>
                    <a:pt x="941387" y="355082"/>
                  </a:lnTo>
                  <a:lnTo>
                    <a:pt x="940645" y="357878"/>
                  </a:lnTo>
                  <a:lnTo>
                    <a:pt x="938419" y="359742"/>
                  </a:lnTo>
                  <a:lnTo>
                    <a:pt x="933968" y="358810"/>
                  </a:lnTo>
                  <a:lnTo>
                    <a:pt x="930260" y="358810"/>
                  </a:lnTo>
                  <a:lnTo>
                    <a:pt x="927291" y="358810"/>
                  </a:lnTo>
                  <a:lnTo>
                    <a:pt x="922840" y="356014"/>
                  </a:lnTo>
                  <a:lnTo>
                    <a:pt x="919132" y="353218"/>
                  </a:lnTo>
                  <a:lnTo>
                    <a:pt x="916164" y="348558"/>
                  </a:lnTo>
                  <a:lnTo>
                    <a:pt x="905778" y="337375"/>
                  </a:lnTo>
                  <a:lnTo>
                    <a:pt x="900586" y="331782"/>
                  </a:lnTo>
                  <a:lnTo>
                    <a:pt x="898360" y="328054"/>
                  </a:lnTo>
                  <a:lnTo>
                    <a:pt x="896135" y="324326"/>
                  </a:lnTo>
                  <a:lnTo>
                    <a:pt x="889458" y="315939"/>
                  </a:lnTo>
                  <a:lnTo>
                    <a:pt x="887233" y="315007"/>
                  </a:lnTo>
                  <a:lnTo>
                    <a:pt x="885007" y="315007"/>
                  </a:lnTo>
                  <a:lnTo>
                    <a:pt x="884265" y="317803"/>
                  </a:lnTo>
                  <a:lnTo>
                    <a:pt x="884265" y="319667"/>
                  </a:lnTo>
                  <a:lnTo>
                    <a:pt x="886491" y="322463"/>
                  </a:lnTo>
                  <a:lnTo>
                    <a:pt x="888716" y="324326"/>
                  </a:lnTo>
                  <a:lnTo>
                    <a:pt x="890200" y="328987"/>
                  </a:lnTo>
                  <a:lnTo>
                    <a:pt x="893167" y="331782"/>
                  </a:lnTo>
                  <a:lnTo>
                    <a:pt x="896135" y="334578"/>
                  </a:lnTo>
                  <a:lnTo>
                    <a:pt x="900586" y="342034"/>
                  </a:lnTo>
                  <a:lnTo>
                    <a:pt x="903553" y="345762"/>
                  </a:lnTo>
                  <a:lnTo>
                    <a:pt x="911713" y="355082"/>
                  </a:lnTo>
                  <a:lnTo>
                    <a:pt x="915422" y="357878"/>
                  </a:lnTo>
                  <a:lnTo>
                    <a:pt x="920615" y="362538"/>
                  </a:lnTo>
                  <a:lnTo>
                    <a:pt x="925808" y="365334"/>
                  </a:lnTo>
                  <a:lnTo>
                    <a:pt x="930260" y="366266"/>
                  </a:lnTo>
                  <a:lnTo>
                    <a:pt x="933226" y="366266"/>
                  </a:lnTo>
                  <a:lnTo>
                    <a:pt x="934710" y="367198"/>
                  </a:lnTo>
                  <a:lnTo>
                    <a:pt x="935452" y="368129"/>
                  </a:lnTo>
                  <a:lnTo>
                    <a:pt x="936195" y="371857"/>
                  </a:lnTo>
                  <a:lnTo>
                    <a:pt x="938419" y="374653"/>
                  </a:lnTo>
                  <a:lnTo>
                    <a:pt x="939161" y="375585"/>
                  </a:lnTo>
                  <a:lnTo>
                    <a:pt x="940645" y="374653"/>
                  </a:lnTo>
                  <a:lnTo>
                    <a:pt x="942870" y="374653"/>
                  </a:lnTo>
                  <a:lnTo>
                    <a:pt x="945096" y="374653"/>
                  </a:lnTo>
                  <a:lnTo>
                    <a:pt x="948063" y="375585"/>
                  </a:lnTo>
                  <a:lnTo>
                    <a:pt x="948063" y="378381"/>
                  </a:lnTo>
                  <a:lnTo>
                    <a:pt x="948063" y="380245"/>
                  </a:lnTo>
                  <a:lnTo>
                    <a:pt x="945096" y="383973"/>
                  </a:lnTo>
                  <a:lnTo>
                    <a:pt x="945838" y="383973"/>
                  </a:lnTo>
                  <a:lnTo>
                    <a:pt x="945838" y="385837"/>
                  </a:lnTo>
                  <a:lnTo>
                    <a:pt x="948063" y="385837"/>
                  </a:lnTo>
                  <a:lnTo>
                    <a:pt x="950289" y="384905"/>
                  </a:lnTo>
                  <a:lnTo>
                    <a:pt x="952513" y="384905"/>
                  </a:lnTo>
                  <a:lnTo>
                    <a:pt x="953256" y="385837"/>
                  </a:lnTo>
                  <a:lnTo>
                    <a:pt x="954740" y="387701"/>
                  </a:lnTo>
                  <a:lnTo>
                    <a:pt x="955482" y="390497"/>
                  </a:lnTo>
                  <a:lnTo>
                    <a:pt x="954740" y="393293"/>
                  </a:lnTo>
                  <a:lnTo>
                    <a:pt x="953256" y="396089"/>
                  </a:lnTo>
                  <a:lnTo>
                    <a:pt x="953256" y="397952"/>
                  </a:lnTo>
                  <a:lnTo>
                    <a:pt x="951031" y="397952"/>
                  </a:lnTo>
                  <a:lnTo>
                    <a:pt x="945838" y="397952"/>
                  </a:lnTo>
                  <a:lnTo>
                    <a:pt x="943612" y="399817"/>
                  </a:lnTo>
                  <a:lnTo>
                    <a:pt x="938419" y="402613"/>
                  </a:lnTo>
                  <a:lnTo>
                    <a:pt x="936195" y="403545"/>
                  </a:lnTo>
                  <a:lnTo>
                    <a:pt x="934710" y="404477"/>
                  </a:lnTo>
                  <a:lnTo>
                    <a:pt x="929517" y="396089"/>
                  </a:lnTo>
                  <a:lnTo>
                    <a:pt x="927291" y="393293"/>
                  </a:lnTo>
                  <a:lnTo>
                    <a:pt x="925067" y="393293"/>
                  </a:lnTo>
                  <a:lnTo>
                    <a:pt x="922840" y="391429"/>
                  </a:lnTo>
                  <a:lnTo>
                    <a:pt x="919132" y="384905"/>
                  </a:lnTo>
                  <a:lnTo>
                    <a:pt x="914681" y="385837"/>
                  </a:lnTo>
                  <a:lnTo>
                    <a:pt x="909488" y="381177"/>
                  </a:lnTo>
                  <a:lnTo>
                    <a:pt x="911713" y="376518"/>
                  </a:lnTo>
                  <a:lnTo>
                    <a:pt x="911713" y="374653"/>
                  </a:lnTo>
                  <a:lnTo>
                    <a:pt x="910971" y="371857"/>
                  </a:lnTo>
                  <a:lnTo>
                    <a:pt x="910229" y="369062"/>
                  </a:lnTo>
                  <a:lnTo>
                    <a:pt x="908004" y="366266"/>
                  </a:lnTo>
                  <a:lnTo>
                    <a:pt x="903553" y="365334"/>
                  </a:lnTo>
                  <a:lnTo>
                    <a:pt x="899843" y="364401"/>
                  </a:lnTo>
                  <a:lnTo>
                    <a:pt x="897619" y="365334"/>
                  </a:lnTo>
                  <a:lnTo>
                    <a:pt x="893908" y="366266"/>
                  </a:lnTo>
                  <a:lnTo>
                    <a:pt x="888716" y="364401"/>
                  </a:lnTo>
                  <a:lnTo>
                    <a:pt x="886491" y="362538"/>
                  </a:lnTo>
                  <a:lnTo>
                    <a:pt x="883523" y="361606"/>
                  </a:lnTo>
                  <a:lnTo>
                    <a:pt x="881298" y="361606"/>
                  </a:lnTo>
                  <a:lnTo>
                    <a:pt x="879072" y="361606"/>
                  </a:lnTo>
                  <a:lnTo>
                    <a:pt x="878331" y="359742"/>
                  </a:lnTo>
                  <a:lnTo>
                    <a:pt x="878331" y="353218"/>
                  </a:lnTo>
                  <a:lnTo>
                    <a:pt x="878331" y="350422"/>
                  </a:lnTo>
                  <a:lnTo>
                    <a:pt x="875363" y="350422"/>
                  </a:lnTo>
                  <a:lnTo>
                    <a:pt x="873879" y="351354"/>
                  </a:lnTo>
                  <a:lnTo>
                    <a:pt x="873879" y="355082"/>
                  </a:lnTo>
                  <a:lnTo>
                    <a:pt x="872396" y="358810"/>
                  </a:lnTo>
                  <a:lnTo>
                    <a:pt x="871655" y="359742"/>
                  </a:lnTo>
                  <a:lnTo>
                    <a:pt x="867203" y="359742"/>
                  </a:lnTo>
                  <a:lnTo>
                    <a:pt x="863494" y="358810"/>
                  </a:lnTo>
                  <a:lnTo>
                    <a:pt x="862752" y="361606"/>
                  </a:lnTo>
                  <a:lnTo>
                    <a:pt x="863494" y="363470"/>
                  </a:lnTo>
                  <a:lnTo>
                    <a:pt x="864978" y="364401"/>
                  </a:lnTo>
                  <a:lnTo>
                    <a:pt x="869428" y="365334"/>
                  </a:lnTo>
                  <a:lnTo>
                    <a:pt x="872396" y="368129"/>
                  </a:lnTo>
                  <a:lnTo>
                    <a:pt x="875363" y="369062"/>
                  </a:lnTo>
                  <a:lnTo>
                    <a:pt x="878331" y="369062"/>
                  </a:lnTo>
                  <a:lnTo>
                    <a:pt x="882783" y="368129"/>
                  </a:lnTo>
                  <a:lnTo>
                    <a:pt x="886491" y="368129"/>
                  </a:lnTo>
                  <a:lnTo>
                    <a:pt x="889458" y="372790"/>
                  </a:lnTo>
                  <a:lnTo>
                    <a:pt x="890942" y="374653"/>
                  </a:lnTo>
                  <a:lnTo>
                    <a:pt x="893167" y="375585"/>
                  </a:lnTo>
                  <a:lnTo>
                    <a:pt x="896877" y="375585"/>
                  </a:lnTo>
                  <a:lnTo>
                    <a:pt x="899101" y="372790"/>
                  </a:lnTo>
                  <a:lnTo>
                    <a:pt x="901328" y="374653"/>
                  </a:lnTo>
                  <a:lnTo>
                    <a:pt x="902070" y="375585"/>
                  </a:lnTo>
                  <a:lnTo>
                    <a:pt x="902811" y="380245"/>
                  </a:lnTo>
                  <a:lnTo>
                    <a:pt x="903553" y="383973"/>
                  </a:lnTo>
                  <a:lnTo>
                    <a:pt x="902811" y="389565"/>
                  </a:lnTo>
                  <a:lnTo>
                    <a:pt x="902811" y="393293"/>
                  </a:lnTo>
                  <a:lnTo>
                    <a:pt x="905778" y="395157"/>
                  </a:lnTo>
                  <a:lnTo>
                    <a:pt x="908004" y="397021"/>
                  </a:lnTo>
                  <a:lnTo>
                    <a:pt x="912455" y="397021"/>
                  </a:lnTo>
                  <a:lnTo>
                    <a:pt x="913197" y="400749"/>
                  </a:lnTo>
                  <a:lnTo>
                    <a:pt x="913197" y="402613"/>
                  </a:lnTo>
                  <a:lnTo>
                    <a:pt x="914681" y="402613"/>
                  </a:lnTo>
                  <a:lnTo>
                    <a:pt x="919874" y="402613"/>
                  </a:lnTo>
                  <a:lnTo>
                    <a:pt x="922840" y="406341"/>
                  </a:lnTo>
                  <a:lnTo>
                    <a:pt x="925808" y="407273"/>
                  </a:lnTo>
                  <a:lnTo>
                    <a:pt x="927291" y="408204"/>
                  </a:lnTo>
                  <a:lnTo>
                    <a:pt x="927291" y="410068"/>
                  </a:lnTo>
                  <a:lnTo>
                    <a:pt x="927291" y="414728"/>
                  </a:lnTo>
                  <a:lnTo>
                    <a:pt x="927291" y="418456"/>
                  </a:lnTo>
                  <a:lnTo>
                    <a:pt x="928033" y="421252"/>
                  </a:lnTo>
                  <a:lnTo>
                    <a:pt x="931001" y="417524"/>
                  </a:lnTo>
                  <a:lnTo>
                    <a:pt x="934710" y="416592"/>
                  </a:lnTo>
                  <a:lnTo>
                    <a:pt x="936195" y="416592"/>
                  </a:lnTo>
                  <a:lnTo>
                    <a:pt x="948063" y="418456"/>
                  </a:lnTo>
                  <a:lnTo>
                    <a:pt x="950289" y="415660"/>
                  </a:lnTo>
                  <a:lnTo>
                    <a:pt x="948805" y="411932"/>
                  </a:lnTo>
                  <a:lnTo>
                    <a:pt x="948805" y="410068"/>
                  </a:lnTo>
                  <a:lnTo>
                    <a:pt x="951031" y="407273"/>
                  </a:lnTo>
                  <a:lnTo>
                    <a:pt x="953256" y="406341"/>
                  </a:lnTo>
                  <a:lnTo>
                    <a:pt x="956223" y="408204"/>
                  </a:lnTo>
                  <a:lnTo>
                    <a:pt x="959933" y="409136"/>
                  </a:lnTo>
                  <a:lnTo>
                    <a:pt x="963641" y="411932"/>
                  </a:lnTo>
                  <a:lnTo>
                    <a:pt x="967351" y="412864"/>
                  </a:lnTo>
                  <a:lnTo>
                    <a:pt x="969576" y="412864"/>
                  </a:lnTo>
                  <a:lnTo>
                    <a:pt x="972544" y="413796"/>
                  </a:lnTo>
                  <a:lnTo>
                    <a:pt x="976252" y="416592"/>
                  </a:lnTo>
                  <a:lnTo>
                    <a:pt x="978479" y="417524"/>
                  </a:lnTo>
                  <a:lnTo>
                    <a:pt x="980703" y="415660"/>
                  </a:lnTo>
                  <a:lnTo>
                    <a:pt x="984413" y="413796"/>
                  </a:lnTo>
                  <a:lnTo>
                    <a:pt x="986638" y="412864"/>
                  </a:lnTo>
                  <a:lnTo>
                    <a:pt x="988865" y="413796"/>
                  </a:lnTo>
                  <a:lnTo>
                    <a:pt x="991089" y="415660"/>
                  </a:lnTo>
                  <a:lnTo>
                    <a:pt x="991831" y="417524"/>
                  </a:lnTo>
                  <a:lnTo>
                    <a:pt x="993315" y="421252"/>
                  </a:lnTo>
                  <a:lnTo>
                    <a:pt x="995540" y="427776"/>
                  </a:lnTo>
                  <a:lnTo>
                    <a:pt x="998508" y="439892"/>
                  </a:lnTo>
                  <a:lnTo>
                    <a:pt x="999250" y="444551"/>
                  </a:lnTo>
                  <a:lnTo>
                    <a:pt x="1003701" y="453871"/>
                  </a:lnTo>
                  <a:lnTo>
                    <a:pt x="1007410" y="465987"/>
                  </a:lnTo>
                  <a:lnTo>
                    <a:pt x="1008152" y="472511"/>
                  </a:lnTo>
                  <a:lnTo>
                    <a:pt x="1003701" y="472511"/>
                  </a:lnTo>
                  <a:lnTo>
                    <a:pt x="1004442" y="468783"/>
                  </a:lnTo>
                  <a:lnTo>
                    <a:pt x="1003701" y="464123"/>
                  </a:lnTo>
                  <a:lnTo>
                    <a:pt x="1002217" y="461327"/>
                  </a:lnTo>
                  <a:lnTo>
                    <a:pt x="999250" y="458531"/>
                  </a:lnTo>
                  <a:lnTo>
                    <a:pt x="995540" y="456667"/>
                  </a:lnTo>
                  <a:lnTo>
                    <a:pt x="993315" y="458531"/>
                  </a:lnTo>
                  <a:lnTo>
                    <a:pt x="991831" y="460395"/>
                  </a:lnTo>
                  <a:lnTo>
                    <a:pt x="992573" y="467851"/>
                  </a:lnTo>
                  <a:lnTo>
                    <a:pt x="994057" y="470647"/>
                  </a:lnTo>
                  <a:lnTo>
                    <a:pt x="994799" y="472511"/>
                  </a:lnTo>
                  <a:lnTo>
                    <a:pt x="999250" y="473443"/>
                  </a:lnTo>
                  <a:lnTo>
                    <a:pt x="997766" y="472511"/>
                  </a:lnTo>
                  <a:lnTo>
                    <a:pt x="989606" y="472511"/>
                  </a:lnTo>
                  <a:lnTo>
                    <a:pt x="987380" y="470647"/>
                  </a:lnTo>
                  <a:lnTo>
                    <a:pt x="985896" y="467851"/>
                  </a:lnTo>
                  <a:lnTo>
                    <a:pt x="984413" y="467851"/>
                  </a:lnTo>
                  <a:lnTo>
                    <a:pt x="983672" y="467851"/>
                  </a:lnTo>
                  <a:lnTo>
                    <a:pt x="982930" y="469715"/>
                  </a:lnTo>
                  <a:lnTo>
                    <a:pt x="984413" y="474374"/>
                  </a:lnTo>
                  <a:lnTo>
                    <a:pt x="983672" y="472511"/>
                  </a:lnTo>
                  <a:lnTo>
                    <a:pt x="975510" y="472511"/>
                  </a:lnTo>
                  <a:lnTo>
                    <a:pt x="945838" y="473443"/>
                  </a:lnTo>
                  <a:lnTo>
                    <a:pt x="926550" y="473443"/>
                  </a:lnTo>
                  <a:lnTo>
                    <a:pt x="921357" y="473443"/>
                  </a:lnTo>
                  <a:lnTo>
                    <a:pt x="870913" y="473443"/>
                  </a:lnTo>
                  <a:lnTo>
                    <a:pt x="840496" y="474374"/>
                  </a:lnTo>
                  <a:lnTo>
                    <a:pt x="816758" y="474374"/>
                  </a:lnTo>
                  <a:lnTo>
                    <a:pt x="761863" y="474374"/>
                  </a:lnTo>
                  <a:lnTo>
                    <a:pt x="744800" y="475306"/>
                  </a:lnTo>
                  <a:lnTo>
                    <a:pt x="725513" y="475306"/>
                  </a:lnTo>
                  <a:lnTo>
                    <a:pt x="689906" y="475306"/>
                  </a:lnTo>
                  <a:lnTo>
                    <a:pt x="673585" y="475306"/>
                  </a:lnTo>
                  <a:lnTo>
                    <a:pt x="638718" y="474374"/>
                  </a:lnTo>
                  <a:lnTo>
                    <a:pt x="627591" y="475306"/>
                  </a:lnTo>
                  <a:lnTo>
                    <a:pt x="585306" y="475306"/>
                  </a:lnTo>
                  <a:lnTo>
                    <a:pt x="573438" y="474374"/>
                  </a:lnTo>
                  <a:lnTo>
                    <a:pt x="538571" y="474374"/>
                  </a:lnTo>
                  <a:lnTo>
                    <a:pt x="509640" y="473443"/>
                  </a:lnTo>
                  <a:lnTo>
                    <a:pt x="468097" y="473443"/>
                  </a:lnTo>
                  <a:lnTo>
                    <a:pt x="459936" y="473443"/>
                  </a:lnTo>
                  <a:lnTo>
                    <a:pt x="414685" y="472511"/>
                  </a:lnTo>
                  <a:lnTo>
                    <a:pt x="394655" y="471578"/>
                  </a:lnTo>
                  <a:lnTo>
                    <a:pt x="364240" y="471578"/>
                  </a:lnTo>
                  <a:lnTo>
                    <a:pt x="357563" y="471578"/>
                  </a:lnTo>
                  <a:lnTo>
                    <a:pt x="295249" y="468783"/>
                  </a:lnTo>
                  <a:lnTo>
                    <a:pt x="258900" y="465987"/>
                  </a:lnTo>
                  <a:lnTo>
                    <a:pt x="258158" y="462259"/>
                  </a:lnTo>
                  <a:lnTo>
                    <a:pt x="235903" y="462259"/>
                  </a:lnTo>
                  <a:lnTo>
                    <a:pt x="225518" y="462259"/>
                  </a:lnTo>
                  <a:lnTo>
                    <a:pt x="222549" y="465055"/>
                  </a:lnTo>
                  <a:lnTo>
                    <a:pt x="175072" y="465987"/>
                  </a:lnTo>
                  <a:lnTo>
                    <a:pt x="135755" y="465987"/>
                  </a:lnTo>
                  <a:lnTo>
                    <a:pt x="104599" y="467851"/>
                  </a:lnTo>
                  <a:lnTo>
                    <a:pt x="85311" y="465987"/>
                  </a:lnTo>
                  <a:lnTo>
                    <a:pt x="22255" y="465987"/>
                  </a:lnTo>
                  <a:lnTo>
                    <a:pt x="1483" y="465055"/>
                  </a:lnTo>
                  <a:lnTo>
                    <a:pt x="0" y="465055"/>
                  </a:lnTo>
                  <a:lnTo>
                    <a:pt x="3709" y="462259"/>
                  </a:lnTo>
                  <a:lnTo>
                    <a:pt x="11127" y="459463"/>
                  </a:lnTo>
                  <a:lnTo>
                    <a:pt x="20029" y="455735"/>
                  </a:lnTo>
                  <a:lnTo>
                    <a:pt x="25964" y="454803"/>
                  </a:lnTo>
                  <a:lnTo>
                    <a:pt x="33383" y="452939"/>
                  </a:lnTo>
                  <a:lnTo>
                    <a:pt x="58604" y="442687"/>
                  </a:lnTo>
                  <a:lnTo>
                    <a:pt x="65281" y="441755"/>
                  </a:lnTo>
                  <a:lnTo>
                    <a:pt x="68248" y="440824"/>
                  </a:lnTo>
                  <a:lnTo>
                    <a:pt x="69732" y="439892"/>
                  </a:lnTo>
                  <a:lnTo>
                    <a:pt x="73441" y="426844"/>
                  </a:lnTo>
                  <a:lnTo>
                    <a:pt x="78634" y="424048"/>
                  </a:lnTo>
                  <a:lnTo>
                    <a:pt x="83826" y="423116"/>
                  </a:lnTo>
                  <a:lnTo>
                    <a:pt x="89019" y="422184"/>
                  </a:lnTo>
                  <a:lnTo>
                    <a:pt x="98664" y="417524"/>
                  </a:lnTo>
                  <a:lnTo>
                    <a:pt x="100889" y="416592"/>
                  </a:lnTo>
                  <a:lnTo>
                    <a:pt x="101630" y="413796"/>
                  </a:lnTo>
                  <a:lnTo>
                    <a:pt x="103115" y="410068"/>
                  </a:lnTo>
                  <a:lnTo>
                    <a:pt x="102373" y="406341"/>
                  </a:lnTo>
                  <a:lnTo>
                    <a:pt x="102373" y="403545"/>
                  </a:lnTo>
                  <a:lnTo>
                    <a:pt x="105340" y="399817"/>
                  </a:lnTo>
                  <a:lnTo>
                    <a:pt x="109050" y="398885"/>
                  </a:lnTo>
                  <a:lnTo>
                    <a:pt x="114985" y="397021"/>
                  </a:lnTo>
                  <a:lnTo>
                    <a:pt x="115726" y="396089"/>
                  </a:lnTo>
                  <a:lnTo>
                    <a:pt x="117209" y="393293"/>
                  </a:lnTo>
                  <a:lnTo>
                    <a:pt x="120918" y="393293"/>
                  </a:lnTo>
                  <a:lnTo>
                    <a:pt x="120918" y="383973"/>
                  </a:lnTo>
                  <a:lnTo>
                    <a:pt x="120918" y="380245"/>
                  </a:lnTo>
                  <a:lnTo>
                    <a:pt x="123886" y="378381"/>
                  </a:lnTo>
                  <a:lnTo>
                    <a:pt x="141690" y="368129"/>
                  </a:lnTo>
                  <a:lnTo>
                    <a:pt x="143174" y="365334"/>
                  </a:lnTo>
                  <a:lnTo>
                    <a:pt x="150592" y="362538"/>
                  </a:lnTo>
                  <a:lnTo>
                    <a:pt x="160235" y="358810"/>
                  </a:lnTo>
                  <a:lnTo>
                    <a:pt x="166913" y="356946"/>
                  </a:lnTo>
                  <a:lnTo>
                    <a:pt x="171363" y="355082"/>
                  </a:lnTo>
                  <a:lnTo>
                    <a:pt x="175072" y="350422"/>
                  </a:lnTo>
                  <a:lnTo>
                    <a:pt x="181749" y="342966"/>
                  </a:lnTo>
                  <a:lnTo>
                    <a:pt x="192135" y="336443"/>
                  </a:lnTo>
                  <a:lnTo>
                    <a:pt x="217356" y="312211"/>
                  </a:lnTo>
                  <a:lnTo>
                    <a:pt x="221067" y="317803"/>
                  </a:lnTo>
                  <a:lnTo>
                    <a:pt x="220325" y="319667"/>
                  </a:lnTo>
                  <a:lnTo>
                    <a:pt x="217356" y="321531"/>
                  </a:lnTo>
                  <a:lnTo>
                    <a:pt x="215132" y="323395"/>
                  </a:lnTo>
                  <a:lnTo>
                    <a:pt x="215132" y="327123"/>
                  </a:lnTo>
                  <a:lnTo>
                    <a:pt x="218098" y="328054"/>
                  </a:lnTo>
                  <a:lnTo>
                    <a:pt x="220325" y="331782"/>
                  </a:lnTo>
                  <a:lnTo>
                    <a:pt x="220325" y="337375"/>
                  </a:lnTo>
                  <a:lnTo>
                    <a:pt x="222549" y="342034"/>
                  </a:lnTo>
                  <a:lnTo>
                    <a:pt x="224775" y="345762"/>
                  </a:lnTo>
                  <a:lnTo>
                    <a:pt x="229226" y="348558"/>
                  </a:lnTo>
                  <a:lnTo>
                    <a:pt x="232194" y="353218"/>
                  </a:lnTo>
                  <a:lnTo>
                    <a:pt x="238870" y="353218"/>
                  </a:lnTo>
                  <a:lnTo>
                    <a:pt x="243322" y="356014"/>
                  </a:lnTo>
                  <a:lnTo>
                    <a:pt x="244805" y="358810"/>
                  </a:lnTo>
                  <a:lnTo>
                    <a:pt x="247030" y="360674"/>
                  </a:lnTo>
                  <a:lnTo>
                    <a:pt x="250740" y="364401"/>
                  </a:lnTo>
                  <a:lnTo>
                    <a:pt x="255932" y="366266"/>
                  </a:lnTo>
                  <a:lnTo>
                    <a:pt x="264834" y="367198"/>
                  </a:lnTo>
                  <a:lnTo>
                    <a:pt x="269286" y="367198"/>
                  </a:lnTo>
                  <a:lnTo>
                    <a:pt x="273737" y="362538"/>
                  </a:lnTo>
                  <a:lnTo>
                    <a:pt x="275961" y="359742"/>
                  </a:lnTo>
                  <a:lnTo>
                    <a:pt x="279672" y="359742"/>
                  </a:lnTo>
                  <a:lnTo>
                    <a:pt x="282638" y="357878"/>
                  </a:lnTo>
                  <a:lnTo>
                    <a:pt x="287089" y="355082"/>
                  </a:lnTo>
                  <a:lnTo>
                    <a:pt x="290799" y="350422"/>
                  </a:lnTo>
                  <a:lnTo>
                    <a:pt x="293024" y="345762"/>
                  </a:lnTo>
                  <a:lnTo>
                    <a:pt x="295991" y="345762"/>
                  </a:lnTo>
                  <a:lnTo>
                    <a:pt x="297475" y="348558"/>
                  </a:lnTo>
                  <a:lnTo>
                    <a:pt x="302668" y="353218"/>
                  </a:lnTo>
                  <a:lnTo>
                    <a:pt x="307119" y="359742"/>
                  </a:lnTo>
                  <a:lnTo>
                    <a:pt x="312312" y="361606"/>
                  </a:lnTo>
                  <a:lnTo>
                    <a:pt x="314537" y="361606"/>
                  </a:lnTo>
                  <a:lnTo>
                    <a:pt x="321214" y="357878"/>
                  </a:lnTo>
                  <a:lnTo>
                    <a:pt x="327149" y="356014"/>
                  </a:lnTo>
                  <a:lnTo>
                    <a:pt x="332342" y="355082"/>
                  </a:lnTo>
                  <a:lnTo>
                    <a:pt x="341985" y="352286"/>
                  </a:lnTo>
                  <a:lnTo>
                    <a:pt x="344211" y="350422"/>
                  </a:lnTo>
                  <a:lnTo>
                    <a:pt x="346436" y="350422"/>
                  </a:lnTo>
                  <a:lnTo>
                    <a:pt x="348661" y="353218"/>
                  </a:lnTo>
                  <a:lnTo>
                    <a:pt x="359047" y="347626"/>
                  </a:lnTo>
                  <a:lnTo>
                    <a:pt x="362756" y="343899"/>
                  </a:lnTo>
                  <a:lnTo>
                    <a:pt x="357563" y="340171"/>
                  </a:lnTo>
                  <a:lnTo>
                    <a:pt x="356822" y="337375"/>
                  </a:lnTo>
                  <a:lnTo>
                    <a:pt x="362756" y="331782"/>
                  </a:lnTo>
                  <a:lnTo>
                    <a:pt x="369433" y="333647"/>
                  </a:lnTo>
                  <a:lnTo>
                    <a:pt x="372400" y="339238"/>
                  </a:lnTo>
                  <a:lnTo>
                    <a:pt x="399848" y="325259"/>
                  </a:lnTo>
                  <a:lnTo>
                    <a:pt x="404299" y="323395"/>
                  </a:lnTo>
                  <a:lnTo>
                    <a:pt x="407266" y="324326"/>
                  </a:lnTo>
                  <a:lnTo>
                    <a:pt x="410234" y="329919"/>
                  </a:lnTo>
                  <a:lnTo>
                    <a:pt x="414685" y="330851"/>
                  </a:lnTo>
                  <a:lnTo>
                    <a:pt x="416910" y="328987"/>
                  </a:lnTo>
                  <a:lnTo>
                    <a:pt x="426554" y="320599"/>
                  </a:lnTo>
                  <a:lnTo>
                    <a:pt x="432489" y="317803"/>
                  </a:lnTo>
                  <a:lnTo>
                    <a:pt x="434714" y="314075"/>
                  </a:lnTo>
                  <a:lnTo>
                    <a:pt x="428780" y="312211"/>
                  </a:lnTo>
                  <a:lnTo>
                    <a:pt x="430262" y="310348"/>
                  </a:lnTo>
                  <a:lnTo>
                    <a:pt x="429522" y="308483"/>
                  </a:lnTo>
                  <a:lnTo>
                    <a:pt x="445100" y="301027"/>
                  </a:lnTo>
                  <a:lnTo>
                    <a:pt x="436197" y="296368"/>
                  </a:lnTo>
                  <a:lnTo>
                    <a:pt x="433973" y="289844"/>
                  </a:lnTo>
                  <a:lnTo>
                    <a:pt x="433973" y="287048"/>
                  </a:lnTo>
                  <a:lnTo>
                    <a:pt x="436197" y="286116"/>
                  </a:lnTo>
                  <a:lnTo>
                    <a:pt x="437682" y="283320"/>
                  </a:lnTo>
                  <a:lnTo>
                    <a:pt x="439166" y="277728"/>
                  </a:lnTo>
                  <a:lnTo>
                    <a:pt x="441390" y="274000"/>
                  </a:lnTo>
                  <a:lnTo>
                    <a:pt x="445100" y="266545"/>
                  </a:lnTo>
                  <a:lnTo>
                    <a:pt x="451776" y="259089"/>
                  </a:lnTo>
                  <a:lnTo>
                    <a:pt x="459194" y="250700"/>
                  </a:lnTo>
                  <a:lnTo>
                    <a:pt x="463645" y="247905"/>
                  </a:lnTo>
                  <a:lnTo>
                    <a:pt x="465129" y="245109"/>
                  </a:lnTo>
                  <a:lnTo>
                    <a:pt x="468838" y="240450"/>
                  </a:lnTo>
                  <a:lnTo>
                    <a:pt x="474773" y="232994"/>
                  </a:lnTo>
                  <a:lnTo>
                    <a:pt x="476257" y="228333"/>
                  </a:lnTo>
                  <a:lnTo>
                    <a:pt x="479224" y="220877"/>
                  </a:lnTo>
                  <a:lnTo>
                    <a:pt x="480708" y="215286"/>
                  </a:lnTo>
                  <a:lnTo>
                    <a:pt x="482192" y="208762"/>
                  </a:lnTo>
                  <a:lnTo>
                    <a:pt x="485901" y="203170"/>
                  </a:lnTo>
                  <a:lnTo>
                    <a:pt x="495545" y="195714"/>
                  </a:lnTo>
                  <a:lnTo>
                    <a:pt x="498512" y="192919"/>
                  </a:lnTo>
                  <a:lnTo>
                    <a:pt x="496287" y="190123"/>
                  </a:lnTo>
                  <a:lnTo>
                    <a:pt x="496287" y="187326"/>
                  </a:lnTo>
                  <a:lnTo>
                    <a:pt x="498512" y="183598"/>
                  </a:lnTo>
                  <a:lnTo>
                    <a:pt x="502221" y="180802"/>
                  </a:lnTo>
                  <a:lnTo>
                    <a:pt x="506672" y="178939"/>
                  </a:lnTo>
                  <a:lnTo>
                    <a:pt x="506672" y="178007"/>
                  </a:lnTo>
                  <a:lnTo>
                    <a:pt x="506672" y="175211"/>
                  </a:lnTo>
                  <a:lnTo>
                    <a:pt x="510381" y="165891"/>
                  </a:lnTo>
                  <a:lnTo>
                    <a:pt x="510381" y="152844"/>
                  </a:lnTo>
                  <a:lnTo>
                    <a:pt x="514833" y="143523"/>
                  </a:lnTo>
                  <a:lnTo>
                    <a:pt x="519284" y="140728"/>
                  </a:lnTo>
                  <a:lnTo>
                    <a:pt x="531894" y="149116"/>
                  </a:lnTo>
                  <a:lnTo>
                    <a:pt x="536345" y="161231"/>
                  </a:lnTo>
                  <a:lnTo>
                    <a:pt x="537087" y="164027"/>
                  </a:lnTo>
                  <a:lnTo>
                    <a:pt x="540055" y="164959"/>
                  </a:lnTo>
                  <a:lnTo>
                    <a:pt x="551924" y="168687"/>
                  </a:lnTo>
                  <a:lnTo>
                    <a:pt x="560826" y="169619"/>
                  </a:lnTo>
                  <a:lnTo>
                    <a:pt x="562310" y="168687"/>
                  </a:lnTo>
                  <a:lnTo>
                    <a:pt x="566019" y="165891"/>
                  </a:lnTo>
                  <a:lnTo>
                    <a:pt x="568986" y="162163"/>
                  </a:lnTo>
                  <a:lnTo>
                    <a:pt x="571211" y="160299"/>
                  </a:lnTo>
                  <a:lnTo>
                    <a:pt x="574179" y="154707"/>
                  </a:lnTo>
                  <a:lnTo>
                    <a:pt x="576404" y="147251"/>
                  </a:lnTo>
                  <a:lnTo>
                    <a:pt x="580113" y="137932"/>
                  </a:lnTo>
                  <a:lnTo>
                    <a:pt x="583824" y="130476"/>
                  </a:lnTo>
                  <a:lnTo>
                    <a:pt x="587532" y="126748"/>
                  </a:lnTo>
                  <a:lnTo>
                    <a:pt x="589015" y="124884"/>
                  </a:lnTo>
                  <a:lnTo>
                    <a:pt x="589758" y="118361"/>
                  </a:lnTo>
                  <a:lnTo>
                    <a:pt x="591241" y="115565"/>
                  </a:lnTo>
                  <a:lnTo>
                    <a:pt x="594208" y="112769"/>
                  </a:lnTo>
                  <a:lnTo>
                    <a:pt x="594208" y="107177"/>
                  </a:lnTo>
                  <a:lnTo>
                    <a:pt x="594950" y="106245"/>
                  </a:lnTo>
                  <a:lnTo>
                    <a:pt x="597918" y="105313"/>
                  </a:lnTo>
                  <a:lnTo>
                    <a:pt x="600885" y="102517"/>
                  </a:lnTo>
                  <a:lnTo>
                    <a:pt x="603111" y="99721"/>
                  </a:lnTo>
                  <a:lnTo>
                    <a:pt x="618689" y="112769"/>
                  </a:lnTo>
                  <a:lnTo>
                    <a:pt x="623881" y="101585"/>
                  </a:lnTo>
                  <a:lnTo>
                    <a:pt x="632783" y="86673"/>
                  </a:lnTo>
                  <a:lnTo>
                    <a:pt x="635009" y="84809"/>
                  </a:lnTo>
                  <a:lnTo>
                    <a:pt x="636494" y="83877"/>
                  </a:lnTo>
                  <a:lnTo>
                    <a:pt x="640202" y="86673"/>
                  </a:lnTo>
                  <a:lnTo>
                    <a:pt x="646879" y="77353"/>
                  </a:lnTo>
                  <a:lnTo>
                    <a:pt x="649846" y="75490"/>
                  </a:lnTo>
                  <a:lnTo>
                    <a:pt x="653555" y="76422"/>
                  </a:lnTo>
                  <a:lnTo>
                    <a:pt x="658748" y="69897"/>
                  </a:lnTo>
                  <a:lnTo>
                    <a:pt x="657264" y="68034"/>
                  </a:lnTo>
                  <a:lnTo>
                    <a:pt x="656523" y="67102"/>
                  </a:lnTo>
                  <a:lnTo>
                    <a:pt x="658006" y="65238"/>
                  </a:lnTo>
                  <a:lnTo>
                    <a:pt x="663941" y="60578"/>
                  </a:lnTo>
                  <a:lnTo>
                    <a:pt x="673585" y="51258"/>
                  </a:lnTo>
                  <a:lnTo>
                    <a:pt x="676551" y="47530"/>
                  </a:lnTo>
                  <a:lnTo>
                    <a:pt x="676551" y="45667"/>
                  </a:lnTo>
                  <a:lnTo>
                    <a:pt x="672101" y="41939"/>
                  </a:lnTo>
                  <a:lnTo>
                    <a:pt x="677294" y="32619"/>
                  </a:lnTo>
                  <a:lnTo>
                    <a:pt x="674327" y="30755"/>
                  </a:lnTo>
                  <a:lnTo>
                    <a:pt x="683971" y="15844"/>
                  </a:lnTo>
                  <a:lnTo>
                    <a:pt x="680262" y="14911"/>
                  </a:lnTo>
                  <a:lnTo>
                    <a:pt x="684713" y="8388"/>
                  </a:lnTo>
                  <a:lnTo>
                    <a:pt x="681744" y="7455"/>
                  </a:lnTo>
                  <a:lnTo>
                    <a:pt x="686195" y="0"/>
                  </a:lnTo>
                  <a:lnTo>
                    <a:pt x="700290" y="10251"/>
                  </a:lnTo>
                  <a:lnTo>
                    <a:pt x="725513" y="30755"/>
                  </a:lnTo>
                  <a:lnTo>
                    <a:pt x="750735" y="51258"/>
                  </a:lnTo>
                  <a:lnTo>
                    <a:pt x="752961" y="50326"/>
                  </a:lnTo>
                  <a:lnTo>
                    <a:pt x="755186" y="45667"/>
                  </a:lnTo>
                  <a:lnTo>
                    <a:pt x="758895" y="36346"/>
                  </a:lnTo>
                  <a:lnTo>
                    <a:pt x="762605" y="29823"/>
                  </a:lnTo>
                  <a:lnTo>
                    <a:pt x="767797" y="21435"/>
                  </a:lnTo>
                  <a:lnTo>
                    <a:pt x="767797" y="21435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5" name="pl1446">
              <a:extLst>
                <a:ext uri="{FF2B5EF4-FFF2-40B4-BE49-F238E27FC236}">
                  <a16:creationId xmlns:a16="http://schemas.microsoft.com/office/drawing/2014/main" id="{DEB25D48-136E-B24B-A36F-B9CE3F9B753E}"/>
                </a:ext>
              </a:extLst>
            </p:cNvPr>
            <p:cNvSpPr/>
            <p:nvPr/>
          </p:nvSpPr>
          <p:spPr>
            <a:xfrm>
              <a:off x="1040504" y="1580548"/>
              <a:ext cx="22996" cy="28891"/>
            </a:xfrm>
            <a:custGeom>
              <a:avLst/>
              <a:gdLst/>
              <a:ahLst/>
              <a:cxnLst/>
              <a:rect l="0" t="0" r="0" b="0"/>
              <a:pathLst>
                <a:path w="22996" h="28891">
                  <a:moveTo>
                    <a:pt x="12610" y="7455"/>
                  </a:moveTo>
                  <a:lnTo>
                    <a:pt x="8158" y="0"/>
                  </a:lnTo>
                  <a:lnTo>
                    <a:pt x="2966" y="932"/>
                  </a:lnTo>
                  <a:lnTo>
                    <a:pt x="2966" y="5592"/>
                  </a:lnTo>
                  <a:lnTo>
                    <a:pt x="0" y="8388"/>
                  </a:lnTo>
                  <a:lnTo>
                    <a:pt x="740" y="13047"/>
                  </a:lnTo>
                  <a:lnTo>
                    <a:pt x="3709" y="18639"/>
                  </a:lnTo>
                  <a:lnTo>
                    <a:pt x="6674" y="21435"/>
                  </a:lnTo>
                  <a:lnTo>
                    <a:pt x="9643" y="22367"/>
                  </a:lnTo>
                  <a:lnTo>
                    <a:pt x="14094" y="22367"/>
                  </a:lnTo>
                  <a:lnTo>
                    <a:pt x="20027" y="28891"/>
                  </a:lnTo>
                  <a:lnTo>
                    <a:pt x="22996" y="26095"/>
                  </a:lnTo>
                  <a:lnTo>
                    <a:pt x="19287" y="19571"/>
                  </a:lnTo>
                  <a:lnTo>
                    <a:pt x="22996" y="15843"/>
                  </a:lnTo>
                  <a:lnTo>
                    <a:pt x="19287" y="13047"/>
                  </a:lnTo>
                  <a:lnTo>
                    <a:pt x="17060" y="11183"/>
                  </a:lnTo>
                  <a:lnTo>
                    <a:pt x="12610" y="7455"/>
                  </a:lnTo>
                  <a:lnTo>
                    <a:pt x="12610" y="7455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6" name="pl1447">
              <a:extLst>
                <a:ext uri="{FF2B5EF4-FFF2-40B4-BE49-F238E27FC236}">
                  <a16:creationId xmlns:a16="http://schemas.microsoft.com/office/drawing/2014/main" id="{201A8BD0-CE0A-AD40-9AA2-000A619A9132}"/>
                </a:ext>
              </a:extLst>
            </p:cNvPr>
            <p:cNvSpPr/>
            <p:nvPr/>
          </p:nvSpPr>
          <p:spPr>
            <a:xfrm>
              <a:off x="1070177" y="1592665"/>
              <a:ext cx="17062" cy="22367"/>
            </a:xfrm>
            <a:custGeom>
              <a:avLst/>
              <a:gdLst/>
              <a:ahLst/>
              <a:cxnLst/>
              <a:rect l="0" t="0" r="0" b="0"/>
              <a:pathLst>
                <a:path w="17062" h="22367">
                  <a:moveTo>
                    <a:pt x="8160" y="22367"/>
                  </a:moveTo>
                  <a:lnTo>
                    <a:pt x="11869" y="21434"/>
                  </a:lnTo>
                  <a:lnTo>
                    <a:pt x="15578" y="21434"/>
                  </a:lnTo>
                  <a:lnTo>
                    <a:pt x="17062" y="16775"/>
                  </a:lnTo>
                  <a:lnTo>
                    <a:pt x="14094" y="13978"/>
                  </a:lnTo>
                  <a:lnTo>
                    <a:pt x="11126" y="13978"/>
                  </a:lnTo>
                  <a:lnTo>
                    <a:pt x="8902" y="10251"/>
                  </a:lnTo>
                  <a:lnTo>
                    <a:pt x="8902" y="2795"/>
                  </a:lnTo>
                  <a:lnTo>
                    <a:pt x="6676" y="0"/>
                  </a:lnTo>
                  <a:lnTo>
                    <a:pt x="3709" y="3727"/>
                  </a:lnTo>
                  <a:lnTo>
                    <a:pt x="3709" y="6523"/>
                  </a:lnTo>
                  <a:lnTo>
                    <a:pt x="0" y="7455"/>
                  </a:lnTo>
                  <a:lnTo>
                    <a:pt x="0" y="13047"/>
                  </a:lnTo>
                  <a:lnTo>
                    <a:pt x="2224" y="15843"/>
                  </a:lnTo>
                  <a:lnTo>
                    <a:pt x="6676" y="17706"/>
                  </a:lnTo>
                  <a:lnTo>
                    <a:pt x="5933" y="20502"/>
                  </a:lnTo>
                  <a:lnTo>
                    <a:pt x="8160" y="22367"/>
                  </a:lnTo>
                  <a:lnTo>
                    <a:pt x="8160" y="2236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7" name="pl1448">
              <a:extLst>
                <a:ext uri="{FF2B5EF4-FFF2-40B4-BE49-F238E27FC236}">
                  <a16:creationId xmlns:a16="http://schemas.microsoft.com/office/drawing/2014/main" id="{806A98F0-177D-1640-AF5B-C19404F404BC}"/>
                </a:ext>
              </a:extLst>
            </p:cNvPr>
            <p:cNvSpPr/>
            <p:nvPr/>
          </p:nvSpPr>
          <p:spPr>
            <a:xfrm>
              <a:off x="1062017" y="1563773"/>
              <a:ext cx="30415" cy="20503"/>
            </a:xfrm>
            <a:custGeom>
              <a:avLst/>
              <a:gdLst/>
              <a:ahLst/>
              <a:cxnLst/>
              <a:rect l="0" t="0" r="0" b="0"/>
              <a:pathLst>
                <a:path w="30415" h="20503">
                  <a:moveTo>
                    <a:pt x="23739" y="17707"/>
                  </a:moveTo>
                  <a:lnTo>
                    <a:pt x="25963" y="13047"/>
                  </a:lnTo>
                  <a:lnTo>
                    <a:pt x="30415" y="10251"/>
                  </a:lnTo>
                  <a:lnTo>
                    <a:pt x="28932" y="6523"/>
                  </a:lnTo>
                  <a:lnTo>
                    <a:pt x="23739" y="5591"/>
                  </a:lnTo>
                  <a:lnTo>
                    <a:pt x="14836" y="931"/>
                  </a:lnTo>
                  <a:lnTo>
                    <a:pt x="8901" y="0"/>
                  </a:lnTo>
                  <a:lnTo>
                    <a:pt x="8160" y="6523"/>
                  </a:lnTo>
                  <a:lnTo>
                    <a:pt x="2967" y="8387"/>
                  </a:lnTo>
                  <a:lnTo>
                    <a:pt x="0" y="12115"/>
                  </a:lnTo>
                  <a:lnTo>
                    <a:pt x="740" y="19571"/>
                  </a:lnTo>
                  <a:lnTo>
                    <a:pt x="6676" y="15843"/>
                  </a:lnTo>
                  <a:lnTo>
                    <a:pt x="11127" y="20503"/>
                  </a:lnTo>
                  <a:lnTo>
                    <a:pt x="16320" y="20503"/>
                  </a:lnTo>
                  <a:lnTo>
                    <a:pt x="12610" y="13047"/>
                  </a:lnTo>
                  <a:lnTo>
                    <a:pt x="11127" y="7455"/>
                  </a:lnTo>
                  <a:lnTo>
                    <a:pt x="16320" y="8387"/>
                  </a:lnTo>
                  <a:lnTo>
                    <a:pt x="19287" y="16775"/>
                  </a:lnTo>
                  <a:lnTo>
                    <a:pt x="23739" y="17707"/>
                  </a:lnTo>
                  <a:lnTo>
                    <a:pt x="23739" y="1770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8" name="pl1449">
              <a:extLst>
                <a:ext uri="{FF2B5EF4-FFF2-40B4-BE49-F238E27FC236}">
                  <a16:creationId xmlns:a16="http://schemas.microsoft.com/office/drawing/2014/main" id="{9FDE0155-D8C5-BE47-8E9D-AD7F5D8300EF}"/>
                </a:ext>
              </a:extLst>
            </p:cNvPr>
            <p:cNvSpPr/>
            <p:nvPr/>
          </p:nvSpPr>
          <p:spPr>
            <a:xfrm>
              <a:off x="1091689" y="1619692"/>
              <a:ext cx="53411" cy="77353"/>
            </a:xfrm>
            <a:custGeom>
              <a:avLst/>
              <a:gdLst/>
              <a:ahLst/>
              <a:cxnLst/>
              <a:rect l="0" t="0" r="0" b="0"/>
              <a:pathLst>
                <a:path w="53411" h="77353">
                  <a:moveTo>
                    <a:pt x="6676" y="32618"/>
                  </a:moveTo>
                  <a:lnTo>
                    <a:pt x="1483" y="26095"/>
                  </a:lnTo>
                  <a:lnTo>
                    <a:pt x="0" y="22367"/>
                  </a:lnTo>
                  <a:lnTo>
                    <a:pt x="6676" y="10251"/>
                  </a:lnTo>
                  <a:lnTo>
                    <a:pt x="11128" y="2795"/>
                  </a:lnTo>
                  <a:lnTo>
                    <a:pt x="13353" y="0"/>
                  </a:lnTo>
                  <a:lnTo>
                    <a:pt x="22255" y="0"/>
                  </a:lnTo>
                  <a:lnTo>
                    <a:pt x="22255" y="4659"/>
                  </a:lnTo>
                  <a:lnTo>
                    <a:pt x="25963" y="5591"/>
                  </a:lnTo>
                  <a:lnTo>
                    <a:pt x="29672" y="7455"/>
                  </a:lnTo>
                  <a:lnTo>
                    <a:pt x="33383" y="13979"/>
                  </a:lnTo>
                  <a:lnTo>
                    <a:pt x="27447" y="15843"/>
                  </a:lnTo>
                  <a:lnTo>
                    <a:pt x="22255" y="14911"/>
                  </a:lnTo>
                  <a:lnTo>
                    <a:pt x="19287" y="17707"/>
                  </a:lnTo>
                  <a:lnTo>
                    <a:pt x="14836" y="16775"/>
                  </a:lnTo>
                  <a:lnTo>
                    <a:pt x="14836" y="21435"/>
                  </a:lnTo>
                  <a:lnTo>
                    <a:pt x="8160" y="23299"/>
                  </a:lnTo>
                  <a:lnTo>
                    <a:pt x="6676" y="26095"/>
                  </a:lnTo>
                  <a:lnTo>
                    <a:pt x="14836" y="26095"/>
                  </a:lnTo>
                  <a:lnTo>
                    <a:pt x="23739" y="31687"/>
                  </a:lnTo>
                  <a:lnTo>
                    <a:pt x="26706" y="45666"/>
                  </a:lnTo>
                  <a:lnTo>
                    <a:pt x="29672" y="55918"/>
                  </a:lnTo>
                  <a:lnTo>
                    <a:pt x="32640" y="55918"/>
                  </a:lnTo>
                  <a:lnTo>
                    <a:pt x="32640" y="47530"/>
                  </a:lnTo>
                  <a:lnTo>
                    <a:pt x="36349" y="47530"/>
                  </a:lnTo>
                  <a:lnTo>
                    <a:pt x="41542" y="52190"/>
                  </a:lnTo>
                  <a:lnTo>
                    <a:pt x="49702" y="58714"/>
                  </a:lnTo>
                  <a:lnTo>
                    <a:pt x="53411" y="63374"/>
                  </a:lnTo>
                  <a:lnTo>
                    <a:pt x="51928" y="69897"/>
                  </a:lnTo>
                  <a:lnTo>
                    <a:pt x="51928" y="72693"/>
                  </a:lnTo>
                  <a:lnTo>
                    <a:pt x="48219" y="77353"/>
                  </a:lnTo>
                  <a:lnTo>
                    <a:pt x="42285" y="74557"/>
                  </a:lnTo>
                  <a:lnTo>
                    <a:pt x="41542" y="68033"/>
                  </a:lnTo>
                  <a:lnTo>
                    <a:pt x="40059" y="64305"/>
                  </a:lnTo>
                  <a:lnTo>
                    <a:pt x="34865" y="64305"/>
                  </a:lnTo>
                  <a:lnTo>
                    <a:pt x="31156" y="67101"/>
                  </a:lnTo>
                  <a:lnTo>
                    <a:pt x="28190" y="64305"/>
                  </a:lnTo>
                  <a:lnTo>
                    <a:pt x="28932" y="61510"/>
                  </a:lnTo>
                  <a:lnTo>
                    <a:pt x="23739" y="58714"/>
                  </a:lnTo>
                  <a:lnTo>
                    <a:pt x="20770" y="53122"/>
                  </a:lnTo>
                  <a:lnTo>
                    <a:pt x="20029" y="42870"/>
                  </a:lnTo>
                  <a:lnTo>
                    <a:pt x="19287" y="36346"/>
                  </a:lnTo>
                  <a:lnTo>
                    <a:pt x="11869" y="37278"/>
                  </a:lnTo>
                  <a:lnTo>
                    <a:pt x="6676" y="32618"/>
                  </a:lnTo>
                  <a:lnTo>
                    <a:pt x="6676" y="32618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69" name="pl1450">
              <a:extLst>
                <a:ext uri="{FF2B5EF4-FFF2-40B4-BE49-F238E27FC236}">
                  <a16:creationId xmlns:a16="http://schemas.microsoft.com/office/drawing/2014/main" id="{A02180B7-8626-1B48-9628-32D8B2A2F494}"/>
                </a:ext>
              </a:extLst>
            </p:cNvPr>
            <p:cNvSpPr/>
            <p:nvPr/>
          </p:nvSpPr>
          <p:spPr>
            <a:xfrm>
              <a:off x="837983" y="1517174"/>
              <a:ext cx="1004442" cy="564775"/>
            </a:xfrm>
            <a:custGeom>
              <a:avLst/>
              <a:gdLst/>
              <a:ahLst/>
              <a:cxnLst/>
              <a:rect l="0" t="0" r="0" b="0"/>
              <a:pathLst>
                <a:path w="1004442" h="564775">
                  <a:moveTo>
                    <a:pt x="1003700" y="489286"/>
                  </a:moveTo>
                  <a:lnTo>
                    <a:pt x="933226" y="487422"/>
                  </a:lnTo>
                  <a:lnTo>
                    <a:pt x="914680" y="487422"/>
                  </a:lnTo>
                  <a:lnTo>
                    <a:pt x="867202" y="489286"/>
                  </a:lnTo>
                  <a:lnTo>
                    <a:pt x="865718" y="487422"/>
                  </a:lnTo>
                  <a:lnTo>
                    <a:pt x="741091" y="489286"/>
                  </a:lnTo>
                  <a:lnTo>
                    <a:pt x="735157" y="490218"/>
                  </a:lnTo>
                  <a:lnTo>
                    <a:pt x="726996" y="494877"/>
                  </a:lnTo>
                  <a:lnTo>
                    <a:pt x="712902" y="501401"/>
                  </a:lnTo>
                  <a:lnTo>
                    <a:pt x="703257" y="500470"/>
                  </a:lnTo>
                  <a:lnTo>
                    <a:pt x="694356" y="499538"/>
                  </a:lnTo>
                  <a:lnTo>
                    <a:pt x="685454" y="502333"/>
                  </a:lnTo>
                  <a:lnTo>
                    <a:pt x="680261" y="503266"/>
                  </a:lnTo>
                  <a:lnTo>
                    <a:pt x="671359" y="505129"/>
                  </a:lnTo>
                  <a:lnTo>
                    <a:pt x="664683" y="502333"/>
                  </a:lnTo>
                  <a:lnTo>
                    <a:pt x="658747" y="502333"/>
                  </a:lnTo>
                  <a:lnTo>
                    <a:pt x="651330" y="508857"/>
                  </a:lnTo>
                  <a:lnTo>
                    <a:pt x="645395" y="512585"/>
                  </a:lnTo>
                  <a:lnTo>
                    <a:pt x="627591" y="515381"/>
                  </a:lnTo>
                  <a:lnTo>
                    <a:pt x="623140" y="515381"/>
                  </a:lnTo>
                  <a:lnTo>
                    <a:pt x="605335" y="520973"/>
                  </a:lnTo>
                  <a:lnTo>
                    <a:pt x="597917" y="522837"/>
                  </a:lnTo>
                  <a:lnTo>
                    <a:pt x="587532" y="525633"/>
                  </a:lnTo>
                  <a:lnTo>
                    <a:pt x="578630" y="532157"/>
                  </a:lnTo>
                  <a:lnTo>
                    <a:pt x="548214" y="539612"/>
                  </a:lnTo>
                  <a:lnTo>
                    <a:pt x="540054" y="536817"/>
                  </a:lnTo>
                  <a:lnTo>
                    <a:pt x="534120" y="533089"/>
                  </a:lnTo>
                  <a:lnTo>
                    <a:pt x="527442" y="531224"/>
                  </a:lnTo>
                  <a:lnTo>
                    <a:pt x="521508" y="533089"/>
                  </a:lnTo>
                  <a:lnTo>
                    <a:pt x="488868" y="547068"/>
                  </a:lnTo>
                  <a:lnTo>
                    <a:pt x="481449" y="547068"/>
                  </a:lnTo>
                  <a:lnTo>
                    <a:pt x="469580" y="546136"/>
                  </a:lnTo>
                  <a:lnTo>
                    <a:pt x="459936" y="552660"/>
                  </a:lnTo>
                  <a:lnTo>
                    <a:pt x="455484" y="553592"/>
                  </a:lnTo>
                  <a:lnTo>
                    <a:pt x="449550" y="546136"/>
                  </a:lnTo>
                  <a:lnTo>
                    <a:pt x="442133" y="542408"/>
                  </a:lnTo>
                  <a:lnTo>
                    <a:pt x="434713" y="539612"/>
                  </a:lnTo>
                  <a:lnTo>
                    <a:pt x="428780" y="538680"/>
                  </a:lnTo>
                  <a:lnTo>
                    <a:pt x="421361" y="538680"/>
                  </a:lnTo>
                  <a:lnTo>
                    <a:pt x="408749" y="536817"/>
                  </a:lnTo>
                  <a:lnTo>
                    <a:pt x="402815" y="536817"/>
                  </a:lnTo>
                  <a:lnTo>
                    <a:pt x="389462" y="538680"/>
                  </a:lnTo>
                  <a:lnTo>
                    <a:pt x="376109" y="538680"/>
                  </a:lnTo>
                  <a:lnTo>
                    <a:pt x="367949" y="538680"/>
                  </a:lnTo>
                  <a:lnTo>
                    <a:pt x="360530" y="542408"/>
                  </a:lnTo>
                  <a:lnTo>
                    <a:pt x="356080" y="547068"/>
                  </a:lnTo>
                  <a:lnTo>
                    <a:pt x="313795" y="562912"/>
                  </a:lnTo>
                  <a:lnTo>
                    <a:pt x="305634" y="564775"/>
                  </a:lnTo>
                  <a:lnTo>
                    <a:pt x="298216" y="561048"/>
                  </a:lnTo>
                  <a:lnTo>
                    <a:pt x="284863" y="558252"/>
                  </a:lnTo>
                  <a:lnTo>
                    <a:pt x="265575" y="555456"/>
                  </a:lnTo>
                  <a:lnTo>
                    <a:pt x="252965" y="551728"/>
                  </a:lnTo>
                  <a:lnTo>
                    <a:pt x="248513" y="547068"/>
                  </a:lnTo>
                  <a:lnTo>
                    <a:pt x="246287" y="540544"/>
                  </a:lnTo>
                  <a:lnTo>
                    <a:pt x="246287" y="536817"/>
                  </a:lnTo>
                  <a:lnTo>
                    <a:pt x="246287" y="532157"/>
                  </a:lnTo>
                  <a:lnTo>
                    <a:pt x="247772" y="526565"/>
                  </a:lnTo>
                  <a:lnTo>
                    <a:pt x="246287" y="522837"/>
                  </a:lnTo>
                  <a:lnTo>
                    <a:pt x="244804" y="518177"/>
                  </a:lnTo>
                  <a:lnTo>
                    <a:pt x="244804" y="514449"/>
                  </a:lnTo>
                  <a:lnTo>
                    <a:pt x="244804" y="508857"/>
                  </a:lnTo>
                  <a:lnTo>
                    <a:pt x="242579" y="499538"/>
                  </a:lnTo>
                  <a:lnTo>
                    <a:pt x="237386" y="492082"/>
                  </a:lnTo>
                  <a:lnTo>
                    <a:pt x="229226" y="477170"/>
                  </a:lnTo>
                  <a:lnTo>
                    <a:pt x="218099" y="470647"/>
                  </a:lnTo>
                  <a:lnTo>
                    <a:pt x="202521" y="461326"/>
                  </a:lnTo>
                  <a:lnTo>
                    <a:pt x="195101" y="461326"/>
                  </a:lnTo>
                  <a:lnTo>
                    <a:pt x="189167" y="463191"/>
                  </a:lnTo>
                  <a:lnTo>
                    <a:pt x="186942" y="464123"/>
                  </a:lnTo>
                  <a:lnTo>
                    <a:pt x="181749" y="465987"/>
                  </a:lnTo>
                  <a:lnTo>
                    <a:pt x="175072" y="466919"/>
                  </a:lnTo>
                  <a:lnTo>
                    <a:pt x="169879" y="465987"/>
                  </a:lnTo>
                  <a:lnTo>
                    <a:pt x="166169" y="461326"/>
                  </a:lnTo>
                  <a:lnTo>
                    <a:pt x="162460" y="458531"/>
                  </a:lnTo>
                  <a:lnTo>
                    <a:pt x="161719" y="452007"/>
                  </a:lnTo>
                  <a:lnTo>
                    <a:pt x="166169" y="455735"/>
                  </a:lnTo>
                  <a:lnTo>
                    <a:pt x="171362" y="457598"/>
                  </a:lnTo>
                  <a:lnTo>
                    <a:pt x="172846" y="452007"/>
                  </a:lnTo>
                  <a:lnTo>
                    <a:pt x="167653" y="447347"/>
                  </a:lnTo>
                  <a:lnTo>
                    <a:pt x="159494" y="445483"/>
                  </a:lnTo>
                  <a:lnTo>
                    <a:pt x="150590" y="445483"/>
                  </a:lnTo>
                  <a:lnTo>
                    <a:pt x="141689" y="444551"/>
                  </a:lnTo>
                  <a:lnTo>
                    <a:pt x="136496" y="442687"/>
                  </a:lnTo>
                  <a:lnTo>
                    <a:pt x="132046" y="438959"/>
                  </a:lnTo>
                  <a:lnTo>
                    <a:pt x="126110" y="442687"/>
                  </a:lnTo>
                  <a:lnTo>
                    <a:pt x="119434" y="442687"/>
                  </a:lnTo>
                  <a:lnTo>
                    <a:pt x="114241" y="445483"/>
                  </a:lnTo>
                  <a:lnTo>
                    <a:pt x="107564" y="446415"/>
                  </a:lnTo>
                  <a:lnTo>
                    <a:pt x="102371" y="444551"/>
                  </a:lnTo>
                  <a:lnTo>
                    <a:pt x="98662" y="438959"/>
                  </a:lnTo>
                  <a:lnTo>
                    <a:pt x="91245" y="437096"/>
                  </a:lnTo>
                  <a:lnTo>
                    <a:pt x="87535" y="440823"/>
                  </a:lnTo>
                  <a:lnTo>
                    <a:pt x="84568" y="438027"/>
                  </a:lnTo>
                  <a:lnTo>
                    <a:pt x="86052" y="428707"/>
                  </a:lnTo>
                  <a:lnTo>
                    <a:pt x="86793" y="414728"/>
                  </a:lnTo>
                  <a:lnTo>
                    <a:pt x="85311" y="402612"/>
                  </a:lnTo>
                  <a:lnTo>
                    <a:pt x="83827" y="388633"/>
                  </a:lnTo>
                  <a:lnTo>
                    <a:pt x="86052" y="385837"/>
                  </a:lnTo>
                  <a:lnTo>
                    <a:pt x="89761" y="388633"/>
                  </a:lnTo>
                  <a:lnTo>
                    <a:pt x="91985" y="396089"/>
                  </a:lnTo>
                  <a:lnTo>
                    <a:pt x="93470" y="428707"/>
                  </a:lnTo>
                  <a:lnTo>
                    <a:pt x="101630" y="426844"/>
                  </a:lnTo>
                  <a:lnTo>
                    <a:pt x="104598" y="417523"/>
                  </a:lnTo>
                  <a:lnTo>
                    <a:pt x="103855" y="408204"/>
                  </a:lnTo>
                  <a:lnTo>
                    <a:pt x="107564" y="403545"/>
                  </a:lnTo>
                  <a:lnTo>
                    <a:pt x="97921" y="386769"/>
                  </a:lnTo>
                  <a:lnTo>
                    <a:pt x="103855" y="385837"/>
                  </a:lnTo>
                  <a:lnTo>
                    <a:pt x="106083" y="378381"/>
                  </a:lnTo>
                  <a:lnTo>
                    <a:pt x="114241" y="373721"/>
                  </a:lnTo>
                  <a:lnTo>
                    <a:pt x="107564" y="367197"/>
                  </a:lnTo>
                  <a:lnTo>
                    <a:pt x="103855" y="369993"/>
                  </a:lnTo>
                  <a:lnTo>
                    <a:pt x="100890" y="370925"/>
                  </a:lnTo>
                  <a:lnTo>
                    <a:pt x="97921" y="369061"/>
                  </a:lnTo>
                  <a:lnTo>
                    <a:pt x="94213" y="373721"/>
                  </a:lnTo>
                  <a:lnTo>
                    <a:pt x="89761" y="371857"/>
                  </a:lnTo>
                  <a:lnTo>
                    <a:pt x="84568" y="372789"/>
                  </a:lnTo>
                  <a:lnTo>
                    <a:pt x="82343" y="369061"/>
                  </a:lnTo>
                  <a:lnTo>
                    <a:pt x="82343" y="360673"/>
                  </a:lnTo>
                  <a:lnTo>
                    <a:pt x="80859" y="354149"/>
                  </a:lnTo>
                  <a:lnTo>
                    <a:pt x="77151" y="344830"/>
                  </a:lnTo>
                  <a:lnTo>
                    <a:pt x="77891" y="341102"/>
                  </a:lnTo>
                  <a:lnTo>
                    <a:pt x="82343" y="342034"/>
                  </a:lnTo>
                  <a:lnTo>
                    <a:pt x="84568" y="348558"/>
                  </a:lnTo>
                  <a:lnTo>
                    <a:pt x="89761" y="351353"/>
                  </a:lnTo>
                  <a:lnTo>
                    <a:pt x="89761" y="348558"/>
                  </a:lnTo>
                  <a:lnTo>
                    <a:pt x="89020" y="342966"/>
                  </a:lnTo>
                  <a:lnTo>
                    <a:pt x="93470" y="339238"/>
                  </a:lnTo>
                  <a:lnTo>
                    <a:pt x="105340" y="336442"/>
                  </a:lnTo>
                  <a:lnTo>
                    <a:pt x="117950" y="329919"/>
                  </a:lnTo>
                  <a:lnTo>
                    <a:pt x="106823" y="326191"/>
                  </a:lnTo>
                  <a:lnTo>
                    <a:pt x="94954" y="326191"/>
                  </a:lnTo>
                  <a:lnTo>
                    <a:pt x="92728" y="322463"/>
                  </a:lnTo>
                  <a:lnTo>
                    <a:pt x="89761" y="317802"/>
                  </a:lnTo>
                  <a:lnTo>
                    <a:pt x="82343" y="318735"/>
                  </a:lnTo>
                  <a:lnTo>
                    <a:pt x="78634" y="329919"/>
                  </a:lnTo>
                  <a:lnTo>
                    <a:pt x="76408" y="331782"/>
                  </a:lnTo>
                  <a:lnTo>
                    <a:pt x="74182" y="328054"/>
                  </a:lnTo>
                  <a:lnTo>
                    <a:pt x="74182" y="314074"/>
                  </a:lnTo>
                  <a:lnTo>
                    <a:pt x="70474" y="295435"/>
                  </a:lnTo>
                  <a:lnTo>
                    <a:pt x="68248" y="284251"/>
                  </a:lnTo>
                  <a:lnTo>
                    <a:pt x="63055" y="277727"/>
                  </a:lnTo>
                  <a:lnTo>
                    <a:pt x="56379" y="272136"/>
                  </a:lnTo>
                  <a:lnTo>
                    <a:pt x="52670" y="260020"/>
                  </a:lnTo>
                  <a:lnTo>
                    <a:pt x="48959" y="246972"/>
                  </a:lnTo>
                  <a:lnTo>
                    <a:pt x="47478" y="242313"/>
                  </a:lnTo>
                  <a:lnTo>
                    <a:pt x="48959" y="238585"/>
                  </a:lnTo>
                  <a:lnTo>
                    <a:pt x="46735" y="229265"/>
                  </a:lnTo>
                  <a:lnTo>
                    <a:pt x="40057" y="210625"/>
                  </a:lnTo>
                  <a:lnTo>
                    <a:pt x="38574" y="203169"/>
                  </a:lnTo>
                  <a:lnTo>
                    <a:pt x="32640" y="198510"/>
                  </a:lnTo>
                  <a:lnTo>
                    <a:pt x="31156" y="191054"/>
                  </a:lnTo>
                  <a:lnTo>
                    <a:pt x="26706" y="189190"/>
                  </a:lnTo>
                  <a:lnTo>
                    <a:pt x="22996" y="186394"/>
                  </a:lnTo>
                  <a:lnTo>
                    <a:pt x="14836" y="179870"/>
                  </a:lnTo>
                  <a:lnTo>
                    <a:pt x="11127" y="172415"/>
                  </a:lnTo>
                  <a:lnTo>
                    <a:pt x="5934" y="165891"/>
                  </a:lnTo>
                  <a:lnTo>
                    <a:pt x="4451" y="150979"/>
                  </a:lnTo>
                  <a:lnTo>
                    <a:pt x="0" y="137932"/>
                  </a:lnTo>
                  <a:lnTo>
                    <a:pt x="2967" y="125816"/>
                  </a:lnTo>
                  <a:lnTo>
                    <a:pt x="5934" y="116496"/>
                  </a:lnTo>
                  <a:lnTo>
                    <a:pt x="7417" y="108108"/>
                  </a:lnTo>
                  <a:lnTo>
                    <a:pt x="2224" y="106244"/>
                  </a:lnTo>
                  <a:lnTo>
                    <a:pt x="0" y="101585"/>
                  </a:lnTo>
                  <a:lnTo>
                    <a:pt x="5934" y="99720"/>
                  </a:lnTo>
                  <a:lnTo>
                    <a:pt x="11869" y="99720"/>
                  </a:lnTo>
                  <a:lnTo>
                    <a:pt x="23739" y="103448"/>
                  </a:lnTo>
                  <a:lnTo>
                    <a:pt x="34123" y="109972"/>
                  </a:lnTo>
                  <a:lnTo>
                    <a:pt x="45250" y="114632"/>
                  </a:lnTo>
                  <a:lnTo>
                    <a:pt x="52670" y="116496"/>
                  </a:lnTo>
                  <a:lnTo>
                    <a:pt x="59345" y="120224"/>
                  </a:lnTo>
                  <a:lnTo>
                    <a:pt x="68248" y="122088"/>
                  </a:lnTo>
                  <a:lnTo>
                    <a:pt x="77891" y="125816"/>
                  </a:lnTo>
                  <a:lnTo>
                    <a:pt x="82343" y="130476"/>
                  </a:lnTo>
                  <a:lnTo>
                    <a:pt x="99405" y="135136"/>
                  </a:lnTo>
                  <a:lnTo>
                    <a:pt x="117950" y="137932"/>
                  </a:lnTo>
                  <a:lnTo>
                    <a:pt x="135755" y="135136"/>
                  </a:lnTo>
                  <a:lnTo>
                    <a:pt x="143173" y="139795"/>
                  </a:lnTo>
                  <a:lnTo>
                    <a:pt x="152074" y="141660"/>
                  </a:lnTo>
                  <a:lnTo>
                    <a:pt x="158010" y="140727"/>
                  </a:lnTo>
                  <a:lnTo>
                    <a:pt x="169136" y="142592"/>
                  </a:lnTo>
                  <a:lnTo>
                    <a:pt x="181006" y="144455"/>
                  </a:lnTo>
                  <a:lnTo>
                    <a:pt x="187683" y="143523"/>
                  </a:lnTo>
                  <a:lnTo>
                    <a:pt x="198809" y="144455"/>
                  </a:lnTo>
                  <a:lnTo>
                    <a:pt x="204002" y="139795"/>
                  </a:lnTo>
                  <a:lnTo>
                    <a:pt x="211422" y="142592"/>
                  </a:lnTo>
                  <a:lnTo>
                    <a:pt x="217356" y="148183"/>
                  </a:lnTo>
                  <a:lnTo>
                    <a:pt x="218840" y="152843"/>
                  </a:lnTo>
                  <a:lnTo>
                    <a:pt x="222548" y="157503"/>
                  </a:lnTo>
                  <a:lnTo>
                    <a:pt x="224774" y="153775"/>
                  </a:lnTo>
                  <a:lnTo>
                    <a:pt x="225517" y="149116"/>
                  </a:lnTo>
                  <a:lnTo>
                    <a:pt x="233677" y="150979"/>
                  </a:lnTo>
                  <a:lnTo>
                    <a:pt x="233677" y="156571"/>
                  </a:lnTo>
                  <a:lnTo>
                    <a:pt x="240354" y="159367"/>
                  </a:lnTo>
                  <a:lnTo>
                    <a:pt x="237386" y="164959"/>
                  </a:lnTo>
                  <a:lnTo>
                    <a:pt x="240354" y="165891"/>
                  </a:lnTo>
                  <a:lnTo>
                    <a:pt x="247772" y="159367"/>
                  </a:lnTo>
                  <a:lnTo>
                    <a:pt x="241096" y="150979"/>
                  </a:lnTo>
                  <a:lnTo>
                    <a:pt x="243320" y="144455"/>
                  </a:lnTo>
                  <a:lnTo>
                    <a:pt x="252222" y="142592"/>
                  </a:lnTo>
                  <a:lnTo>
                    <a:pt x="254449" y="147251"/>
                  </a:lnTo>
                  <a:lnTo>
                    <a:pt x="249256" y="151911"/>
                  </a:lnTo>
                  <a:lnTo>
                    <a:pt x="251480" y="160299"/>
                  </a:lnTo>
                  <a:lnTo>
                    <a:pt x="256673" y="155639"/>
                  </a:lnTo>
                  <a:lnTo>
                    <a:pt x="260383" y="160299"/>
                  </a:lnTo>
                  <a:lnTo>
                    <a:pt x="260383" y="147251"/>
                  </a:lnTo>
                  <a:lnTo>
                    <a:pt x="265575" y="150979"/>
                  </a:lnTo>
                  <a:lnTo>
                    <a:pt x="267800" y="162163"/>
                  </a:lnTo>
                  <a:lnTo>
                    <a:pt x="263350" y="172415"/>
                  </a:lnTo>
                  <a:lnTo>
                    <a:pt x="267800" y="180802"/>
                  </a:lnTo>
                  <a:lnTo>
                    <a:pt x="269284" y="184530"/>
                  </a:lnTo>
                  <a:lnTo>
                    <a:pt x="263350" y="187326"/>
                  </a:lnTo>
                  <a:lnTo>
                    <a:pt x="262607" y="192918"/>
                  </a:lnTo>
                  <a:lnTo>
                    <a:pt x="255932" y="194782"/>
                  </a:lnTo>
                  <a:lnTo>
                    <a:pt x="255190" y="200373"/>
                  </a:lnTo>
                  <a:lnTo>
                    <a:pt x="249997" y="203169"/>
                  </a:lnTo>
                  <a:lnTo>
                    <a:pt x="251480" y="194782"/>
                  </a:lnTo>
                  <a:lnTo>
                    <a:pt x="247772" y="190122"/>
                  </a:lnTo>
                  <a:lnTo>
                    <a:pt x="247772" y="195714"/>
                  </a:lnTo>
                  <a:lnTo>
                    <a:pt x="246287" y="199442"/>
                  </a:lnTo>
                  <a:lnTo>
                    <a:pt x="240354" y="193850"/>
                  </a:lnTo>
                  <a:lnTo>
                    <a:pt x="240354" y="201306"/>
                  </a:lnTo>
                  <a:lnTo>
                    <a:pt x="241836" y="206897"/>
                  </a:lnTo>
                  <a:lnTo>
                    <a:pt x="237386" y="207829"/>
                  </a:lnTo>
                  <a:lnTo>
                    <a:pt x="234418" y="216218"/>
                  </a:lnTo>
                  <a:lnTo>
                    <a:pt x="224033" y="223673"/>
                  </a:lnTo>
                  <a:lnTo>
                    <a:pt x="220324" y="225537"/>
                  </a:lnTo>
                  <a:lnTo>
                    <a:pt x="217356" y="229265"/>
                  </a:lnTo>
                  <a:lnTo>
                    <a:pt x="215131" y="234857"/>
                  </a:lnTo>
                  <a:lnTo>
                    <a:pt x="208454" y="247904"/>
                  </a:lnTo>
                  <a:lnTo>
                    <a:pt x="205487" y="259088"/>
                  </a:lnTo>
                  <a:lnTo>
                    <a:pt x="202521" y="269340"/>
                  </a:lnTo>
                  <a:lnTo>
                    <a:pt x="207713" y="271204"/>
                  </a:lnTo>
                  <a:lnTo>
                    <a:pt x="212164" y="269340"/>
                  </a:lnTo>
                  <a:lnTo>
                    <a:pt x="217356" y="270271"/>
                  </a:lnTo>
                  <a:lnTo>
                    <a:pt x="230710" y="265612"/>
                  </a:lnTo>
                  <a:lnTo>
                    <a:pt x="235161" y="262816"/>
                  </a:lnTo>
                  <a:lnTo>
                    <a:pt x="242579" y="257224"/>
                  </a:lnTo>
                  <a:lnTo>
                    <a:pt x="236643" y="256293"/>
                  </a:lnTo>
                  <a:lnTo>
                    <a:pt x="224774" y="263748"/>
                  </a:lnTo>
                  <a:lnTo>
                    <a:pt x="218099" y="264680"/>
                  </a:lnTo>
                  <a:lnTo>
                    <a:pt x="211422" y="264680"/>
                  </a:lnTo>
                  <a:lnTo>
                    <a:pt x="209938" y="260952"/>
                  </a:lnTo>
                  <a:lnTo>
                    <a:pt x="216615" y="249769"/>
                  </a:lnTo>
                  <a:lnTo>
                    <a:pt x="218099" y="246972"/>
                  </a:lnTo>
                  <a:lnTo>
                    <a:pt x="221808" y="242313"/>
                  </a:lnTo>
                  <a:lnTo>
                    <a:pt x="225517" y="236720"/>
                  </a:lnTo>
                  <a:lnTo>
                    <a:pt x="234418" y="229265"/>
                  </a:lnTo>
                  <a:lnTo>
                    <a:pt x="241096" y="222741"/>
                  </a:lnTo>
                  <a:lnTo>
                    <a:pt x="253706" y="219013"/>
                  </a:lnTo>
                  <a:lnTo>
                    <a:pt x="260383" y="204101"/>
                  </a:lnTo>
                  <a:lnTo>
                    <a:pt x="267059" y="196645"/>
                  </a:lnTo>
                  <a:lnTo>
                    <a:pt x="271511" y="190122"/>
                  </a:lnTo>
                  <a:lnTo>
                    <a:pt x="278186" y="192918"/>
                  </a:lnTo>
                  <a:lnTo>
                    <a:pt x="278186" y="186394"/>
                  </a:lnTo>
                  <a:lnTo>
                    <a:pt x="272993" y="178939"/>
                  </a:lnTo>
                  <a:lnTo>
                    <a:pt x="272993" y="173346"/>
                  </a:lnTo>
                  <a:lnTo>
                    <a:pt x="278929" y="178006"/>
                  </a:lnTo>
                  <a:lnTo>
                    <a:pt x="284863" y="181734"/>
                  </a:lnTo>
                  <a:lnTo>
                    <a:pt x="288572" y="191054"/>
                  </a:lnTo>
                  <a:lnTo>
                    <a:pt x="287089" y="195714"/>
                  </a:lnTo>
                  <a:lnTo>
                    <a:pt x="291539" y="204101"/>
                  </a:lnTo>
                  <a:lnTo>
                    <a:pt x="286346" y="206897"/>
                  </a:lnTo>
                  <a:lnTo>
                    <a:pt x="281896" y="203169"/>
                  </a:lnTo>
                  <a:lnTo>
                    <a:pt x="278929" y="209694"/>
                  </a:lnTo>
                  <a:lnTo>
                    <a:pt x="275961" y="211557"/>
                  </a:lnTo>
                  <a:lnTo>
                    <a:pt x="270027" y="205966"/>
                  </a:lnTo>
                  <a:lnTo>
                    <a:pt x="267059" y="208762"/>
                  </a:lnTo>
                  <a:lnTo>
                    <a:pt x="270027" y="212490"/>
                  </a:lnTo>
                  <a:lnTo>
                    <a:pt x="272252" y="220877"/>
                  </a:lnTo>
                  <a:lnTo>
                    <a:pt x="274477" y="225537"/>
                  </a:lnTo>
                  <a:lnTo>
                    <a:pt x="274477" y="231129"/>
                  </a:lnTo>
                  <a:lnTo>
                    <a:pt x="270768" y="232061"/>
                  </a:lnTo>
                  <a:lnTo>
                    <a:pt x="267059" y="226469"/>
                  </a:lnTo>
                  <a:lnTo>
                    <a:pt x="262607" y="225537"/>
                  </a:lnTo>
                  <a:lnTo>
                    <a:pt x="263350" y="232061"/>
                  </a:lnTo>
                  <a:lnTo>
                    <a:pt x="266318" y="234857"/>
                  </a:lnTo>
                  <a:lnTo>
                    <a:pt x="262607" y="237653"/>
                  </a:lnTo>
                  <a:lnTo>
                    <a:pt x="263350" y="240448"/>
                  </a:lnTo>
                  <a:lnTo>
                    <a:pt x="270027" y="240448"/>
                  </a:lnTo>
                  <a:lnTo>
                    <a:pt x="275961" y="237653"/>
                  </a:lnTo>
                  <a:lnTo>
                    <a:pt x="280412" y="234857"/>
                  </a:lnTo>
                  <a:lnTo>
                    <a:pt x="284863" y="240448"/>
                  </a:lnTo>
                  <a:lnTo>
                    <a:pt x="287089" y="245109"/>
                  </a:lnTo>
                  <a:lnTo>
                    <a:pt x="284863" y="253496"/>
                  </a:lnTo>
                  <a:lnTo>
                    <a:pt x="282638" y="258156"/>
                  </a:lnTo>
                  <a:lnTo>
                    <a:pt x="281896" y="261884"/>
                  </a:lnTo>
                  <a:lnTo>
                    <a:pt x="280412" y="262816"/>
                  </a:lnTo>
                  <a:lnTo>
                    <a:pt x="278929" y="270271"/>
                  </a:lnTo>
                  <a:lnTo>
                    <a:pt x="275961" y="273068"/>
                  </a:lnTo>
                  <a:lnTo>
                    <a:pt x="278186" y="279592"/>
                  </a:lnTo>
                  <a:lnTo>
                    <a:pt x="278929" y="284251"/>
                  </a:lnTo>
                  <a:lnTo>
                    <a:pt x="277445" y="284251"/>
                  </a:lnTo>
                  <a:lnTo>
                    <a:pt x="272252" y="281455"/>
                  </a:lnTo>
                  <a:lnTo>
                    <a:pt x="265575" y="279592"/>
                  </a:lnTo>
                  <a:lnTo>
                    <a:pt x="266318" y="273068"/>
                  </a:lnTo>
                  <a:lnTo>
                    <a:pt x="270768" y="267476"/>
                  </a:lnTo>
                  <a:lnTo>
                    <a:pt x="270768" y="263748"/>
                  </a:lnTo>
                  <a:lnTo>
                    <a:pt x="261866" y="269340"/>
                  </a:lnTo>
                  <a:lnTo>
                    <a:pt x="255190" y="276795"/>
                  </a:lnTo>
                  <a:lnTo>
                    <a:pt x="254449" y="281455"/>
                  </a:lnTo>
                  <a:lnTo>
                    <a:pt x="258157" y="287979"/>
                  </a:lnTo>
                  <a:lnTo>
                    <a:pt x="255932" y="291707"/>
                  </a:lnTo>
                  <a:lnTo>
                    <a:pt x="254449" y="298231"/>
                  </a:lnTo>
                  <a:lnTo>
                    <a:pt x="249997" y="297299"/>
                  </a:lnTo>
                  <a:lnTo>
                    <a:pt x="247772" y="288911"/>
                  </a:lnTo>
                  <a:lnTo>
                    <a:pt x="248513" y="280523"/>
                  </a:lnTo>
                  <a:lnTo>
                    <a:pt x="249997" y="273999"/>
                  </a:lnTo>
                  <a:lnTo>
                    <a:pt x="249997" y="271204"/>
                  </a:lnTo>
                  <a:lnTo>
                    <a:pt x="249256" y="265612"/>
                  </a:lnTo>
                  <a:lnTo>
                    <a:pt x="246287" y="264680"/>
                  </a:lnTo>
                  <a:lnTo>
                    <a:pt x="244804" y="270271"/>
                  </a:lnTo>
                  <a:lnTo>
                    <a:pt x="243320" y="275864"/>
                  </a:lnTo>
                  <a:lnTo>
                    <a:pt x="241096" y="275864"/>
                  </a:lnTo>
                  <a:lnTo>
                    <a:pt x="232934" y="280523"/>
                  </a:lnTo>
                  <a:lnTo>
                    <a:pt x="230710" y="288911"/>
                  </a:lnTo>
                  <a:lnTo>
                    <a:pt x="229226" y="291707"/>
                  </a:lnTo>
                  <a:lnTo>
                    <a:pt x="218099" y="292639"/>
                  </a:lnTo>
                  <a:lnTo>
                    <a:pt x="220324" y="287979"/>
                  </a:lnTo>
                  <a:lnTo>
                    <a:pt x="215131" y="287979"/>
                  </a:lnTo>
                  <a:lnTo>
                    <a:pt x="212164" y="296367"/>
                  </a:lnTo>
                  <a:lnTo>
                    <a:pt x="225517" y="296367"/>
                  </a:lnTo>
                  <a:lnTo>
                    <a:pt x="223291" y="299163"/>
                  </a:lnTo>
                  <a:lnTo>
                    <a:pt x="216615" y="304755"/>
                  </a:lnTo>
                  <a:lnTo>
                    <a:pt x="216615" y="310346"/>
                  </a:lnTo>
                  <a:lnTo>
                    <a:pt x="222548" y="304755"/>
                  </a:lnTo>
                  <a:lnTo>
                    <a:pt x="227741" y="301027"/>
                  </a:lnTo>
                  <a:lnTo>
                    <a:pt x="232193" y="301959"/>
                  </a:lnTo>
                  <a:lnTo>
                    <a:pt x="227000" y="308483"/>
                  </a:lnTo>
                  <a:lnTo>
                    <a:pt x="223291" y="314074"/>
                  </a:lnTo>
                  <a:lnTo>
                    <a:pt x="227741" y="314074"/>
                  </a:lnTo>
                  <a:lnTo>
                    <a:pt x="230710" y="310346"/>
                  </a:lnTo>
                  <a:lnTo>
                    <a:pt x="232193" y="310346"/>
                  </a:lnTo>
                  <a:lnTo>
                    <a:pt x="233677" y="321530"/>
                  </a:lnTo>
                  <a:lnTo>
                    <a:pt x="238127" y="321530"/>
                  </a:lnTo>
                  <a:lnTo>
                    <a:pt x="237386" y="310346"/>
                  </a:lnTo>
                  <a:lnTo>
                    <a:pt x="237386" y="305687"/>
                  </a:lnTo>
                  <a:lnTo>
                    <a:pt x="242579" y="305687"/>
                  </a:lnTo>
                  <a:lnTo>
                    <a:pt x="246287" y="309415"/>
                  </a:lnTo>
                  <a:lnTo>
                    <a:pt x="246287" y="301959"/>
                  </a:lnTo>
                  <a:lnTo>
                    <a:pt x="250740" y="302891"/>
                  </a:lnTo>
                  <a:lnTo>
                    <a:pt x="252965" y="306619"/>
                  </a:lnTo>
                  <a:lnTo>
                    <a:pt x="254449" y="310346"/>
                  </a:lnTo>
                  <a:lnTo>
                    <a:pt x="260383" y="311279"/>
                  </a:lnTo>
                  <a:lnTo>
                    <a:pt x="264835" y="311279"/>
                  </a:lnTo>
                  <a:lnTo>
                    <a:pt x="270768" y="301959"/>
                  </a:lnTo>
                  <a:lnTo>
                    <a:pt x="275961" y="296367"/>
                  </a:lnTo>
                  <a:lnTo>
                    <a:pt x="279670" y="287979"/>
                  </a:lnTo>
                  <a:lnTo>
                    <a:pt x="284122" y="283320"/>
                  </a:lnTo>
                  <a:lnTo>
                    <a:pt x="284122" y="276795"/>
                  </a:lnTo>
                  <a:lnTo>
                    <a:pt x="287089" y="278660"/>
                  </a:lnTo>
                  <a:lnTo>
                    <a:pt x="293023" y="284251"/>
                  </a:lnTo>
                  <a:lnTo>
                    <a:pt x="299700" y="286116"/>
                  </a:lnTo>
                  <a:lnTo>
                    <a:pt x="298216" y="280523"/>
                  </a:lnTo>
                  <a:lnTo>
                    <a:pt x="296732" y="275864"/>
                  </a:lnTo>
                  <a:lnTo>
                    <a:pt x="305634" y="270271"/>
                  </a:lnTo>
                  <a:lnTo>
                    <a:pt x="310827" y="267476"/>
                  </a:lnTo>
                  <a:lnTo>
                    <a:pt x="307861" y="260952"/>
                  </a:lnTo>
                  <a:lnTo>
                    <a:pt x="307861" y="255360"/>
                  </a:lnTo>
                  <a:lnTo>
                    <a:pt x="304151" y="248837"/>
                  </a:lnTo>
                  <a:lnTo>
                    <a:pt x="300441" y="238585"/>
                  </a:lnTo>
                  <a:lnTo>
                    <a:pt x="299700" y="232061"/>
                  </a:lnTo>
                  <a:lnTo>
                    <a:pt x="307118" y="231129"/>
                  </a:lnTo>
                  <a:lnTo>
                    <a:pt x="307861" y="227401"/>
                  </a:lnTo>
                  <a:lnTo>
                    <a:pt x="302668" y="223673"/>
                  </a:lnTo>
                  <a:lnTo>
                    <a:pt x="298216" y="219013"/>
                  </a:lnTo>
                  <a:lnTo>
                    <a:pt x="302668" y="216218"/>
                  </a:lnTo>
                  <a:lnTo>
                    <a:pt x="302668" y="208762"/>
                  </a:lnTo>
                  <a:lnTo>
                    <a:pt x="303409" y="202238"/>
                  </a:lnTo>
                  <a:lnTo>
                    <a:pt x="301184" y="195714"/>
                  </a:lnTo>
                  <a:lnTo>
                    <a:pt x="307118" y="188258"/>
                  </a:lnTo>
                  <a:lnTo>
                    <a:pt x="311570" y="178939"/>
                  </a:lnTo>
                  <a:lnTo>
                    <a:pt x="313795" y="170550"/>
                  </a:lnTo>
                  <a:lnTo>
                    <a:pt x="322697" y="165891"/>
                  </a:lnTo>
                  <a:lnTo>
                    <a:pt x="322697" y="162163"/>
                  </a:lnTo>
                  <a:lnTo>
                    <a:pt x="325664" y="158435"/>
                  </a:lnTo>
                  <a:lnTo>
                    <a:pt x="316762" y="158435"/>
                  </a:lnTo>
                  <a:lnTo>
                    <a:pt x="307118" y="149116"/>
                  </a:lnTo>
                  <a:lnTo>
                    <a:pt x="305634" y="136068"/>
                  </a:lnTo>
                  <a:lnTo>
                    <a:pt x="302668" y="127680"/>
                  </a:lnTo>
                  <a:lnTo>
                    <a:pt x="303409" y="121156"/>
                  </a:lnTo>
                  <a:lnTo>
                    <a:pt x="303409" y="116496"/>
                  </a:lnTo>
                  <a:lnTo>
                    <a:pt x="300441" y="113700"/>
                  </a:lnTo>
                  <a:lnTo>
                    <a:pt x="293023" y="109972"/>
                  </a:lnTo>
                  <a:lnTo>
                    <a:pt x="289315" y="105313"/>
                  </a:lnTo>
                  <a:lnTo>
                    <a:pt x="281896" y="102517"/>
                  </a:lnTo>
                  <a:lnTo>
                    <a:pt x="280412" y="95061"/>
                  </a:lnTo>
                  <a:lnTo>
                    <a:pt x="273736" y="97857"/>
                  </a:lnTo>
                  <a:lnTo>
                    <a:pt x="267800" y="95993"/>
                  </a:lnTo>
                  <a:lnTo>
                    <a:pt x="269284" y="92265"/>
                  </a:lnTo>
                  <a:lnTo>
                    <a:pt x="264092" y="85741"/>
                  </a:lnTo>
                  <a:lnTo>
                    <a:pt x="269284" y="82013"/>
                  </a:lnTo>
                  <a:lnTo>
                    <a:pt x="275961" y="83877"/>
                  </a:lnTo>
                  <a:lnTo>
                    <a:pt x="277445" y="89469"/>
                  </a:lnTo>
                  <a:lnTo>
                    <a:pt x="281896" y="87605"/>
                  </a:lnTo>
                  <a:lnTo>
                    <a:pt x="287831" y="91333"/>
                  </a:lnTo>
                  <a:lnTo>
                    <a:pt x="290055" y="91333"/>
                  </a:lnTo>
                  <a:lnTo>
                    <a:pt x="290055" y="81081"/>
                  </a:lnTo>
                  <a:lnTo>
                    <a:pt x="289315" y="74557"/>
                  </a:lnTo>
                  <a:lnTo>
                    <a:pt x="294507" y="71762"/>
                  </a:lnTo>
                  <a:lnTo>
                    <a:pt x="295248" y="67101"/>
                  </a:lnTo>
                  <a:lnTo>
                    <a:pt x="292282" y="62442"/>
                  </a:lnTo>
                  <a:lnTo>
                    <a:pt x="289315" y="59646"/>
                  </a:lnTo>
                  <a:lnTo>
                    <a:pt x="289315" y="54986"/>
                  </a:lnTo>
                  <a:lnTo>
                    <a:pt x="290055" y="51258"/>
                  </a:lnTo>
                  <a:lnTo>
                    <a:pt x="284863" y="48462"/>
                  </a:lnTo>
                  <a:lnTo>
                    <a:pt x="290055" y="45666"/>
                  </a:lnTo>
                  <a:lnTo>
                    <a:pt x="288572" y="41938"/>
                  </a:lnTo>
                  <a:lnTo>
                    <a:pt x="281896" y="38210"/>
                  </a:lnTo>
                  <a:lnTo>
                    <a:pt x="275961" y="39142"/>
                  </a:lnTo>
                  <a:lnTo>
                    <a:pt x="270768" y="46598"/>
                  </a:lnTo>
                  <a:lnTo>
                    <a:pt x="267059" y="45666"/>
                  </a:lnTo>
                  <a:lnTo>
                    <a:pt x="267800" y="39142"/>
                  </a:lnTo>
                  <a:lnTo>
                    <a:pt x="260383" y="36346"/>
                  </a:lnTo>
                  <a:lnTo>
                    <a:pt x="260383" y="27027"/>
                  </a:lnTo>
                  <a:lnTo>
                    <a:pt x="255932" y="23299"/>
                  </a:lnTo>
                  <a:lnTo>
                    <a:pt x="250740" y="20503"/>
                  </a:lnTo>
                  <a:lnTo>
                    <a:pt x="250740" y="16775"/>
                  </a:lnTo>
                  <a:lnTo>
                    <a:pt x="255932" y="14911"/>
                  </a:lnTo>
                  <a:lnTo>
                    <a:pt x="255190" y="11183"/>
                  </a:lnTo>
                  <a:lnTo>
                    <a:pt x="248513" y="10251"/>
                  </a:lnTo>
                  <a:lnTo>
                    <a:pt x="248513" y="7455"/>
                  </a:lnTo>
                  <a:lnTo>
                    <a:pt x="250740" y="5591"/>
                  </a:lnTo>
                  <a:lnTo>
                    <a:pt x="255932" y="7455"/>
                  </a:lnTo>
                  <a:lnTo>
                    <a:pt x="255190" y="2795"/>
                  </a:lnTo>
                  <a:lnTo>
                    <a:pt x="335309" y="1864"/>
                  </a:lnTo>
                  <a:lnTo>
                    <a:pt x="422102" y="931"/>
                  </a:lnTo>
                  <a:lnTo>
                    <a:pt x="495545" y="931"/>
                  </a:lnTo>
                  <a:lnTo>
                    <a:pt x="588273" y="931"/>
                  </a:lnTo>
                  <a:lnTo>
                    <a:pt x="692130" y="931"/>
                  </a:lnTo>
                  <a:lnTo>
                    <a:pt x="755928" y="0"/>
                  </a:lnTo>
                  <a:lnTo>
                    <a:pt x="838270" y="1864"/>
                  </a:lnTo>
                  <a:lnTo>
                    <a:pt x="939161" y="0"/>
                  </a:lnTo>
                  <a:lnTo>
                    <a:pt x="991831" y="1864"/>
                  </a:lnTo>
                  <a:lnTo>
                    <a:pt x="991088" y="27027"/>
                  </a:lnTo>
                  <a:lnTo>
                    <a:pt x="990347" y="155639"/>
                  </a:lnTo>
                  <a:lnTo>
                    <a:pt x="990347" y="168687"/>
                  </a:lnTo>
                  <a:lnTo>
                    <a:pt x="990347" y="267476"/>
                  </a:lnTo>
                  <a:lnTo>
                    <a:pt x="990347" y="285183"/>
                  </a:lnTo>
                  <a:lnTo>
                    <a:pt x="990347" y="304755"/>
                  </a:lnTo>
                  <a:lnTo>
                    <a:pt x="991088" y="401680"/>
                  </a:lnTo>
                  <a:lnTo>
                    <a:pt x="991088" y="419388"/>
                  </a:lnTo>
                  <a:lnTo>
                    <a:pt x="990347" y="425912"/>
                  </a:lnTo>
                  <a:lnTo>
                    <a:pt x="990347" y="433368"/>
                  </a:lnTo>
                  <a:lnTo>
                    <a:pt x="999250" y="443619"/>
                  </a:lnTo>
                  <a:lnTo>
                    <a:pt x="999990" y="454803"/>
                  </a:lnTo>
                  <a:lnTo>
                    <a:pt x="1004442" y="461326"/>
                  </a:lnTo>
                  <a:lnTo>
                    <a:pt x="1000733" y="478102"/>
                  </a:lnTo>
                  <a:lnTo>
                    <a:pt x="1003700" y="489286"/>
                  </a:lnTo>
                  <a:lnTo>
                    <a:pt x="1003700" y="489286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0" name="pl1451">
              <a:extLst>
                <a:ext uri="{FF2B5EF4-FFF2-40B4-BE49-F238E27FC236}">
                  <a16:creationId xmlns:a16="http://schemas.microsoft.com/office/drawing/2014/main" id="{ADEE95EB-4FD5-4C4D-9479-7F3520177E71}"/>
                </a:ext>
              </a:extLst>
            </p:cNvPr>
            <p:cNvSpPr/>
            <p:nvPr/>
          </p:nvSpPr>
          <p:spPr>
            <a:xfrm>
              <a:off x="6283783" y="2876924"/>
              <a:ext cx="635009" cy="560116"/>
            </a:xfrm>
            <a:custGeom>
              <a:avLst/>
              <a:gdLst/>
              <a:ahLst/>
              <a:cxnLst/>
              <a:rect l="0" t="0" r="0" b="0"/>
              <a:pathLst>
                <a:path w="635009" h="560116">
                  <a:moveTo>
                    <a:pt x="404299" y="150047"/>
                  </a:moveTo>
                  <a:lnTo>
                    <a:pt x="405041" y="233925"/>
                  </a:lnTo>
                  <a:lnTo>
                    <a:pt x="409492" y="230197"/>
                  </a:lnTo>
                  <a:lnTo>
                    <a:pt x="416910" y="223673"/>
                  </a:lnTo>
                  <a:lnTo>
                    <a:pt x="421361" y="219945"/>
                  </a:lnTo>
                  <a:lnTo>
                    <a:pt x="425811" y="217149"/>
                  </a:lnTo>
                  <a:lnTo>
                    <a:pt x="429522" y="216217"/>
                  </a:lnTo>
                  <a:lnTo>
                    <a:pt x="431746" y="214353"/>
                  </a:lnTo>
                  <a:lnTo>
                    <a:pt x="433973" y="211557"/>
                  </a:lnTo>
                  <a:lnTo>
                    <a:pt x="436197" y="208762"/>
                  </a:lnTo>
                  <a:lnTo>
                    <a:pt x="440649" y="205965"/>
                  </a:lnTo>
                  <a:lnTo>
                    <a:pt x="450292" y="200373"/>
                  </a:lnTo>
                  <a:lnTo>
                    <a:pt x="452518" y="197578"/>
                  </a:lnTo>
                  <a:lnTo>
                    <a:pt x="455485" y="192918"/>
                  </a:lnTo>
                  <a:lnTo>
                    <a:pt x="456970" y="191054"/>
                  </a:lnTo>
                  <a:lnTo>
                    <a:pt x="460678" y="191054"/>
                  </a:lnTo>
                  <a:lnTo>
                    <a:pt x="462162" y="191054"/>
                  </a:lnTo>
                  <a:lnTo>
                    <a:pt x="466613" y="193850"/>
                  </a:lnTo>
                  <a:lnTo>
                    <a:pt x="471064" y="195714"/>
                  </a:lnTo>
                  <a:lnTo>
                    <a:pt x="474031" y="194782"/>
                  </a:lnTo>
                  <a:lnTo>
                    <a:pt x="479966" y="187326"/>
                  </a:lnTo>
                  <a:lnTo>
                    <a:pt x="485901" y="179870"/>
                  </a:lnTo>
                  <a:lnTo>
                    <a:pt x="488868" y="177074"/>
                  </a:lnTo>
                  <a:lnTo>
                    <a:pt x="491836" y="176142"/>
                  </a:lnTo>
                  <a:lnTo>
                    <a:pt x="492577" y="172414"/>
                  </a:lnTo>
                  <a:lnTo>
                    <a:pt x="494061" y="167755"/>
                  </a:lnTo>
                  <a:lnTo>
                    <a:pt x="497770" y="164959"/>
                  </a:lnTo>
                  <a:lnTo>
                    <a:pt x="499254" y="164027"/>
                  </a:lnTo>
                  <a:lnTo>
                    <a:pt x="501479" y="164959"/>
                  </a:lnTo>
                  <a:lnTo>
                    <a:pt x="501479" y="167755"/>
                  </a:lnTo>
                  <a:lnTo>
                    <a:pt x="499995" y="172414"/>
                  </a:lnTo>
                  <a:lnTo>
                    <a:pt x="502220" y="174278"/>
                  </a:lnTo>
                  <a:lnTo>
                    <a:pt x="507413" y="178006"/>
                  </a:lnTo>
                  <a:lnTo>
                    <a:pt x="514090" y="179870"/>
                  </a:lnTo>
                  <a:lnTo>
                    <a:pt x="519283" y="181734"/>
                  </a:lnTo>
                  <a:lnTo>
                    <a:pt x="527443" y="182666"/>
                  </a:lnTo>
                  <a:lnTo>
                    <a:pt x="533378" y="184530"/>
                  </a:lnTo>
                  <a:lnTo>
                    <a:pt x="535604" y="182666"/>
                  </a:lnTo>
                  <a:lnTo>
                    <a:pt x="536345" y="181734"/>
                  </a:lnTo>
                  <a:lnTo>
                    <a:pt x="536345" y="179870"/>
                  </a:lnTo>
                  <a:lnTo>
                    <a:pt x="538571" y="178006"/>
                  </a:lnTo>
                  <a:lnTo>
                    <a:pt x="538571" y="175211"/>
                  </a:lnTo>
                  <a:lnTo>
                    <a:pt x="540796" y="174278"/>
                  </a:lnTo>
                  <a:lnTo>
                    <a:pt x="542280" y="172414"/>
                  </a:lnTo>
                  <a:lnTo>
                    <a:pt x="540796" y="170550"/>
                  </a:lnTo>
                  <a:lnTo>
                    <a:pt x="540055" y="167755"/>
                  </a:lnTo>
                  <a:lnTo>
                    <a:pt x="541538" y="165890"/>
                  </a:lnTo>
                  <a:lnTo>
                    <a:pt x="543021" y="165890"/>
                  </a:lnTo>
                  <a:lnTo>
                    <a:pt x="546731" y="167755"/>
                  </a:lnTo>
                  <a:lnTo>
                    <a:pt x="552666" y="164027"/>
                  </a:lnTo>
                  <a:lnTo>
                    <a:pt x="556375" y="164959"/>
                  </a:lnTo>
                  <a:lnTo>
                    <a:pt x="559342" y="165890"/>
                  </a:lnTo>
                  <a:lnTo>
                    <a:pt x="562310" y="165890"/>
                  </a:lnTo>
                  <a:lnTo>
                    <a:pt x="565276" y="164027"/>
                  </a:lnTo>
                  <a:lnTo>
                    <a:pt x="566760" y="161231"/>
                  </a:lnTo>
                  <a:lnTo>
                    <a:pt x="568986" y="158435"/>
                  </a:lnTo>
                  <a:lnTo>
                    <a:pt x="573437" y="156571"/>
                  </a:lnTo>
                  <a:lnTo>
                    <a:pt x="580855" y="157503"/>
                  </a:lnTo>
                  <a:lnTo>
                    <a:pt x="583823" y="159367"/>
                  </a:lnTo>
                  <a:lnTo>
                    <a:pt x="592725" y="166822"/>
                  </a:lnTo>
                  <a:lnTo>
                    <a:pt x="597176" y="169618"/>
                  </a:lnTo>
                  <a:lnTo>
                    <a:pt x="604594" y="169618"/>
                  </a:lnTo>
                  <a:lnTo>
                    <a:pt x="607561" y="170550"/>
                  </a:lnTo>
                  <a:lnTo>
                    <a:pt x="610529" y="170550"/>
                  </a:lnTo>
                  <a:lnTo>
                    <a:pt x="612012" y="167755"/>
                  </a:lnTo>
                  <a:lnTo>
                    <a:pt x="614980" y="167755"/>
                  </a:lnTo>
                  <a:lnTo>
                    <a:pt x="617205" y="168687"/>
                  </a:lnTo>
                  <a:lnTo>
                    <a:pt x="620172" y="172414"/>
                  </a:lnTo>
                  <a:lnTo>
                    <a:pt x="619430" y="174278"/>
                  </a:lnTo>
                  <a:lnTo>
                    <a:pt x="616464" y="178006"/>
                  </a:lnTo>
                  <a:lnTo>
                    <a:pt x="615722" y="178939"/>
                  </a:lnTo>
                  <a:lnTo>
                    <a:pt x="617205" y="182666"/>
                  </a:lnTo>
                  <a:lnTo>
                    <a:pt x="619430" y="185462"/>
                  </a:lnTo>
                  <a:lnTo>
                    <a:pt x="621657" y="186394"/>
                  </a:lnTo>
                  <a:lnTo>
                    <a:pt x="625365" y="186394"/>
                  </a:lnTo>
                  <a:lnTo>
                    <a:pt x="626850" y="186394"/>
                  </a:lnTo>
                  <a:lnTo>
                    <a:pt x="627591" y="189190"/>
                  </a:lnTo>
                  <a:lnTo>
                    <a:pt x="626107" y="191054"/>
                  </a:lnTo>
                  <a:lnTo>
                    <a:pt x="625365" y="195714"/>
                  </a:lnTo>
                  <a:lnTo>
                    <a:pt x="626107" y="198510"/>
                  </a:lnTo>
                  <a:lnTo>
                    <a:pt x="629074" y="200373"/>
                  </a:lnTo>
                  <a:lnTo>
                    <a:pt x="630558" y="202238"/>
                  </a:lnTo>
                  <a:lnTo>
                    <a:pt x="630558" y="204101"/>
                  </a:lnTo>
                  <a:lnTo>
                    <a:pt x="629816" y="209693"/>
                  </a:lnTo>
                  <a:lnTo>
                    <a:pt x="635009" y="214353"/>
                  </a:lnTo>
                  <a:lnTo>
                    <a:pt x="629816" y="222741"/>
                  </a:lnTo>
                  <a:lnTo>
                    <a:pt x="626107" y="229264"/>
                  </a:lnTo>
                  <a:lnTo>
                    <a:pt x="622398" y="238585"/>
                  </a:lnTo>
                  <a:lnTo>
                    <a:pt x="620172" y="243244"/>
                  </a:lnTo>
                  <a:lnTo>
                    <a:pt x="617947" y="244176"/>
                  </a:lnTo>
                  <a:lnTo>
                    <a:pt x="592725" y="223673"/>
                  </a:lnTo>
                  <a:lnTo>
                    <a:pt x="567502" y="203169"/>
                  </a:lnTo>
                  <a:lnTo>
                    <a:pt x="553407" y="192918"/>
                  </a:lnTo>
                  <a:lnTo>
                    <a:pt x="548956" y="200373"/>
                  </a:lnTo>
                  <a:lnTo>
                    <a:pt x="551924" y="201306"/>
                  </a:lnTo>
                  <a:lnTo>
                    <a:pt x="547473" y="207829"/>
                  </a:lnTo>
                  <a:lnTo>
                    <a:pt x="551182" y="208762"/>
                  </a:lnTo>
                  <a:lnTo>
                    <a:pt x="541538" y="223673"/>
                  </a:lnTo>
                  <a:lnTo>
                    <a:pt x="544506" y="225537"/>
                  </a:lnTo>
                  <a:lnTo>
                    <a:pt x="539313" y="234857"/>
                  </a:lnTo>
                  <a:lnTo>
                    <a:pt x="543763" y="238585"/>
                  </a:lnTo>
                  <a:lnTo>
                    <a:pt x="543763" y="240448"/>
                  </a:lnTo>
                  <a:lnTo>
                    <a:pt x="540796" y="244176"/>
                  </a:lnTo>
                  <a:lnTo>
                    <a:pt x="531152" y="253496"/>
                  </a:lnTo>
                  <a:lnTo>
                    <a:pt x="525218" y="258156"/>
                  </a:lnTo>
                  <a:lnTo>
                    <a:pt x="523734" y="260020"/>
                  </a:lnTo>
                  <a:lnTo>
                    <a:pt x="524476" y="260952"/>
                  </a:lnTo>
                  <a:lnTo>
                    <a:pt x="525960" y="262815"/>
                  </a:lnTo>
                  <a:lnTo>
                    <a:pt x="520767" y="269340"/>
                  </a:lnTo>
                  <a:lnTo>
                    <a:pt x="517057" y="268408"/>
                  </a:lnTo>
                  <a:lnTo>
                    <a:pt x="514090" y="270271"/>
                  </a:lnTo>
                  <a:lnTo>
                    <a:pt x="507413" y="279591"/>
                  </a:lnTo>
                  <a:lnTo>
                    <a:pt x="503705" y="276795"/>
                  </a:lnTo>
                  <a:lnTo>
                    <a:pt x="502220" y="277727"/>
                  </a:lnTo>
                  <a:lnTo>
                    <a:pt x="499995" y="279591"/>
                  </a:lnTo>
                  <a:lnTo>
                    <a:pt x="491093" y="294503"/>
                  </a:lnTo>
                  <a:lnTo>
                    <a:pt x="485901" y="305687"/>
                  </a:lnTo>
                  <a:lnTo>
                    <a:pt x="470322" y="292639"/>
                  </a:lnTo>
                  <a:lnTo>
                    <a:pt x="468097" y="295435"/>
                  </a:lnTo>
                  <a:lnTo>
                    <a:pt x="465129" y="298231"/>
                  </a:lnTo>
                  <a:lnTo>
                    <a:pt x="462162" y="299163"/>
                  </a:lnTo>
                  <a:lnTo>
                    <a:pt x="461420" y="300095"/>
                  </a:lnTo>
                  <a:lnTo>
                    <a:pt x="461420" y="305687"/>
                  </a:lnTo>
                  <a:lnTo>
                    <a:pt x="458453" y="308483"/>
                  </a:lnTo>
                  <a:lnTo>
                    <a:pt x="456970" y="311279"/>
                  </a:lnTo>
                  <a:lnTo>
                    <a:pt x="456227" y="317802"/>
                  </a:lnTo>
                  <a:lnTo>
                    <a:pt x="454743" y="319666"/>
                  </a:lnTo>
                  <a:lnTo>
                    <a:pt x="451035" y="323394"/>
                  </a:lnTo>
                  <a:lnTo>
                    <a:pt x="447325" y="330850"/>
                  </a:lnTo>
                  <a:lnTo>
                    <a:pt x="443616" y="340169"/>
                  </a:lnTo>
                  <a:lnTo>
                    <a:pt x="441390" y="347625"/>
                  </a:lnTo>
                  <a:lnTo>
                    <a:pt x="438423" y="353217"/>
                  </a:lnTo>
                  <a:lnTo>
                    <a:pt x="436197" y="355081"/>
                  </a:lnTo>
                  <a:lnTo>
                    <a:pt x="433231" y="358809"/>
                  </a:lnTo>
                  <a:lnTo>
                    <a:pt x="429522" y="361605"/>
                  </a:lnTo>
                  <a:lnTo>
                    <a:pt x="428038" y="362537"/>
                  </a:lnTo>
                  <a:lnTo>
                    <a:pt x="419136" y="361605"/>
                  </a:lnTo>
                  <a:lnTo>
                    <a:pt x="407266" y="357877"/>
                  </a:lnTo>
                  <a:lnTo>
                    <a:pt x="404299" y="356945"/>
                  </a:lnTo>
                  <a:lnTo>
                    <a:pt x="403557" y="354149"/>
                  </a:lnTo>
                  <a:lnTo>
                    <a:pt x="399106" y="342034"/>
                  </a:lnTo>
                  <a:lnTo>
                    <a:pt x="386495" y="333646"/>
                  </a:lnTo>
                  <a:lnTo>
                    <a:pt x="382044" y="336441"/>
                  </a:lnTo>
                  <a:lnTo>
                    <a:pt x="377592" y="345762"/>
                  </a:lnTo>
                  <a:lnTo>
                    <a:pt x="377592" y="358809"/>
                  </a:lnTo>
                  <a:lnTo>
                    <a:pt x="373883" y="368129"/>
                  </a:lnTo>
                  <a:lnTo>
                    <a:pt x="373883" y="370925"/>
                  </a:lnTo>
                  <a:lnTo>
                    <a:pt x="373883" y="371857"/>
                  </a:lnTo>
                  <a:lnTo>
                    <a:pt x="369433" y="373720"/>
                  </a:lnTo>
                  <a:lnTo>
                    <a:pt x="365724" y="376516"/>
                  </a:lnTo>
                  <a:lnTo>
                    <a:pt x="363498" y="380244"/>
                  </a:lnTo>
                  <a:lnTo>
                    <a:pt x="363498" y="383041"/>
                  </a:lnTo>
                  <a:lnTo>
                    <a:pt x="365724" y="385837"/>
                  </a:lnTo>
                  <a:lnTo>
                    <a:pt x="362756" y="388632"/>
                  </a:lnTo>
                  <a:lnTo>
                    <a:pt x="353112" y="396088"/>
                  </a:lnTo>
                  <a:lnTo>
                    <a:pt x="349403" y="401680"/>
                  </a:lnTo>
                  <a:lnTo>
                    <a:pt x="347919" y="408204"/>
                  </a:lnTo>
                  <a:lnTo>
                    <a:pt x="346436" y="413795"/>
                  </a:lnTo>
                  <a:lnTo>
                    <a:pt x="343468" y="421251"/>
                  </a:lnTo>
                  <a:lnTo>
                    <a:pt x="341985" y="425912"/>
                  </a:lnTo>
                  <a:lnTo>
                    <a:pt x="336050" y="433368"/>
                  </a:lnTo>
                  <a:lnTo>
                    <a:pt x="332341" y="438027"/>
                  </a:lnTo>
                  <a:lnTo>
                    <a:pt x="330857" y="440823"/>
                  </a:lnTo>
                  <a:lnTo>
                    <a:pt x="326406" y="443618"/>
                  </a:lnTo>
                  <a:lnTo>
                    <a:pt x="318987" y="452007"/>
                  </a:lnTo>
                  <a:lnTo>
                    <a:pt x="312312" y="459463"/>
                  </a:lnTo>
                  <a:lnTo>
                    <a:pt x="308602" y="466918"/>
                  </a:lnTo>
                  <a:lnTo>
                    <a:pt x="306377" y="470646"/>
                  </a:lnTo>
                  <a:lnTo>
                    <a:pt x="304893" y="476238"/>
                  </a:lnTo>
                  <a:lnTo>
                    <a:pt x="303409" y="479034"/>
                  </a:lnTo>
                  <a:lnTo>
                    <a:pt x="301184" y="479966"/>
                  </a:lnTo>
                  <a:lnTo>
                    <a:pt x="301184" y="482762"/>
                  </a:lnTo>
                  <a:lnTo>
                    <a:pt x="303409" y="489286"/>
                  </a:lnTo>
                  <a:lnTo>
                    <a:pt x="312312" y="493945"/>
                  </a:lnTo>
                  <a:lnTo>
                    <a:pt x="296733" y="501401"/>
                  </a:lnTo>
                  <a:lnTo>
                    <a:pt x="297474" y="503266"/>
                  </a:lnTo>
                  <a:lnTo>
                    <a:pt x="295991" y="505129"/>
                  </a:lnTo>
                  <a:lnTo>
                    <a:pt x="301926" y="506993"/>
                  </a:lnTo>
                  <a:lnTo>
                    <a:pt x="299700" y="510721"/>
                  </a:lnTo>
                  <a:lnTo>
                    <a:pt x="293766" y="513517"/>
                  </a:lnTo>
                  <a:lnTo>
                    <a:pt x="284122" y="521905"/>
                  </a:lnTo>
                  <a:lnTo>
                    <a:pt x="281896" y="523769"/>
                  </a:lnTo>
                  <a:lnTo>
                    <a:pt x="277445" y="522837"/>
                  </a:lnTo>
                  <a:lnTo>
                    <a:pt x="274478" y="517244"/>
                  </a:lnTo>
                  <a:lnTo>
                    <a:pt x="271510" y="516313"/>
                  </a:lnTo>
                  <a:lnTo>
                    <a:pt x="267059" y="518177"/>
                  </a:lnTo>
                  <a:lnTo>
                    <a:pt x="239612" y="532156"/>
                  </a:lnTo>
                  <a:lnTo>
                    <a:pt x="236644" y="526565"/>
                  </a:lnTo>
                  <a:lnTo>
                    <a:pt x="229968" y="524700"/>
                  </a:lnTo>
                  <a:lnTo>
                    <a:pt x="224033" y="530293"/>
                  </a:lnTo>
                  <a:lnTo>
                    <a:pt x="224775" y="533089"/>
                  </a:lnTo>
                  <a:lnTo>
                    <a:pt x="229968" y="536817"/>
                  </a:lnTo>
                  <a:lnTo>
                    <a:pt x="226259" y="540544"/>
                  </a:lnTo>
                  <a:lnTo>
                    <a:pt x="215873" y="546136"/>
                  </a:lnTo>
                  <a:lnTo>
                    <a:pt x="213647" y="543340"/>
                  </a:lnTo>
                  <a:lnTo>
                    <a:pt x="211423" y="543340"/>
                  </a:lnTo>
                  <a:lnTo>
                    <a:pt x="209196" y="545204"/>
                  </a:lnTo>
                  <a:lnTo>
                    <a:pt x="199553" y="548000"/>
                  </a:lnTo>
                  <a:lnTo>
                    <a:pt x="194360" y="548932"/>
                  </a:lnTo>
                  <a:lnTo>
                    <a:pt x="188425" y="550796"/>
                  </a:lnTo>
                  <a:lnTo>
                    <a:pt x="181749" y="554524"/>
                  </a:lnTo>
                  <a:lnTo>
                    <a:pt x="179523" y="554524"/>
                  </a:lnTo>
                  <a:lnTo>
                    <a:pt x="174330" y="552660"/>
                  </a:lnTo>
                  <a:lnTo>
                    <a:pt x="169879" y="546136"/>
                  </a:lnTo>
                  <a:lnTo>
                    <a:pt x="164686" y="541476"/>
                  </a:lnTo>
                  <a:lnTo>
                    <a:pt x="163203" y="538680"/>
                  </a:lnTo>
                  <a:lnTo>
                    <a:pt x="160235" y="538680"/>
                  </a:lnTo>
                  <a:lnTo>
                    <a:pt x="158011" y="543340"/>
                  </a:lnTo>
                  <a:lnTo>
                    <a:pt x="154301" y="548000"/>
                  </a:lnTo>
                  <a:lnTo>
                    <a:pt x="149849" y="550796"/>
                  </a:lnTo>
                  <a:lnTo>
                    <a:pt x="146883" y="552660"/>
                  </a:lnTo>
                  <a:lnTo>
                    <a:pt x="143173" y="552660"/>
                  </a:lnTo>
                  <a:lnTo>
                    <a:pt x="140948" y="555456"/>
                  </a:lnTo>
                  <a:lnTo>
                    <a:pt x="136497" y="560116"/>
                  </a:lnTo>
                  <a:lnTo>
                    <a:pt x="132045" y="560116"/>
                  </a:lnTo>
                  <a:lnTo>
                    <a:pt x="123144" y="559184"/>
                  </a:lnTo>
                  <a:lnTo>
                    <a:pt x="117951" y="557319"/>
                  </a:lnTo>
                  <a:lnTo>
                    <a:pt x="114242" y="553592"/>
                  </a:lnTo>
                  <a:lnTo>
                    <a:pt x="112016" y="551728"/>
                  </a:lnTo>
                  <a:lnTo>
                    <a:pt x="110534" y="548932"/>
                  </a:lnTo>
                  <a:lnTo>
                    <a:pt x="106082" y="546136"/>
                  </a:lnTo>
                  <a:lnTo>
                    <a:pt x="99406" y="546136"/>
                  </a:lnTo>
                  <a:lnTo>
                    <a:pt x="96438" y="541476"/>
                  </a:lnTo>
                  <a:lnTo>
                    <a:pt x="91986" y="538680"/>
                  </a:lnTo>
                  <a:lnTo>
                    <a:pt x="89761" y="534952"/>
                  </a:lnTo>
                  <a:lnTo>
                    <a:pt x="87536" y="530293"/>
                  </a:lnTo>
                  <a:lnTo>
                    <a:pt x="87536" y="524700"/>
                  </a:lnTo>
                  <a:lnTo>
                    <a:pt x="85310" y="520972"/>
                  </a:lnTo>
                  <a:lnTo>
                    <a:pt x="82343" y="520041"/>
                  </a:lnTo>
                  <a:lnTo>
                    <a:pt x="82343" y="516313"/>
                  </a:lnTo>
                  <a:lnTo>
                    <a:pt x="84568" y="514449"/>
                  </a:lnTo>
                  <a:lnTo>
                    <a:pt x="87536" y="512585"/>
                  </a:lnTo>
                  <a:lnTo>
                    <a:pt x="88278" y="510721"/>
                  </a:lnTo>
                  <a:lnTo>
                    <a:pt x="84568" y="505129"/>
                  </a:lnTo>
                  <a:lnTo>
                    <a:pt x="77892" y="504197"/>
                  </a:lnTo>
                  <a:lnTo>
                    <a:pt x="71958" y="505129"/>
                  </a:lnTo>
                  <a:lnTo>
                    <a:pt x="68990" y="504197"/>
                  </a:lnTo>
                  <a:lnTo>
                    <a:pt x="64539" y="503266"/>
                  </a:lnTo>
                  <a:lnTo>
                    <a:pt x="62314" y="501401"/>
                  </a:lnTo>
                  <a:lnTo>
                    <a:pt x="63055" y="498605"/>
                  </a:lnTo>
                  <a:lnTo>
                    <a:pt x="63055" y="496742"/>
                  </a:lnTo>
                  <a:lnTo>
                    <a:pt x="60088" y="495810"/>
                  </a:lnTo>
                  <a:lnTo>
                    <a:pt x="58604" y="493014"/>
                  </a:lnTo>
                  <a:lnTo>
                    <a:pt x="57863" y="488354"/>
                  </a:lnTo>
                  <a:lnTo>
                    <a:pt x="55637" y="488354"/>
                  </a:lnTo>
                  <a:lnTo>
                    <a:pt x="52670" y="492082"/>
                  </a:lnTo>
                  <a:lnTo>
                    <a:pt x="47477" y="486490"/>
                  </a:lnTo>
                  <a:lnTo>
                    <a:pt x="42284" y="480898"/>
                  </a:lnTo>
                  <a:lnTo>
                    <a:pt x="40059" y="476238"/>
                  </a:lnTo>
                  <a:lnTo>
                    <a:pt x="40059" y="471578"/>
                  </a:lnTo>
                  <a:lnTo>
                    <a:pt x="39316" y="468782"/>
                  </a:lnTo>
                  <a:lnTo>
                    <a:pt x="34124" y="465054"/>
                  </a:lnTo>
                  <a:lnTo>
                    <a:pt x="28932" y="460394"/>
                  </a:lnTo>
                  <a:lnTo>
                    <a:pt x="27447" y="454802"/>
                  </a:lnTo>
                  <a:lnTo>
                    <a:pt x="25222" y="447346"/>
                  </a:lnTo>
                  <a:lnTo>
                    <a:pt x="22255" y="446415"/>
                  </a:lnTo>
                  <a:lnTo>
                    <a:pt x="20029" y="445483"/>
                  </a:lnTo>
                  <a:lnTo>
                    <a:pt x="17804" y="442687"/>
                  </a:lnTo>
                  <a:lnTo>
                    <a:pt x="17804" y="440823"/>
                  </a:lnTo>
                  <a:lnTo>
                    <a:pt x="19288" y="437095"/>
                  </a:lnTo>
                  <a:lnTo>
                    <a:pt x="20029" y="435231"/>
                  </a:lnTo>
                  <a:lnTo>
                    <a:pt x="18546" y="431503"/>
                  </a:lnTo>
                  <a:lnTo>
                    <a:pt x="8902" y="418456"/>
                  </a:lnTo>
                  <a:lnTo>
                    <a:pt x="741" y="409136"/>
                  </a:lnTo>
                  <a:lnTo>
                    <a:pt x="0" y="405408"/>
                  </a:lnTo>
                  <a:lnTo>
                    <a:pt x="741" y="403544"/>
                  </a:lnTo>
                  <a:lnTo>
                    <a:pt x="2967" y="401680"/>
                  </a:lnTo>
                  <a:lnTo>
                    <a:pt x="5192" y="399816"/>
                  </a:lnTo>
                  <a:lnTo>
                    <a:pt x="4451" y="395156"/>
                  </a:lnTo>
                  <a:lnTo>
                    <a:pt x="4451" y="391428"/>
                  </a:lnTo>
                  <a:lnTo>
                    <a:pt x="5934" y="388632"/>
                  </a:lnTo>
                  <a:lnTo>
                    <a:pt x="7418" y="384904"/>
                  </a:lnTo>
                  <a:lnTo>
                    <a:pt x="6676" y="381176"/>
                  </a:lnTo>
                  <a:lnTo>
                    <a:pt x="5192" y="375585"/>
                  </a:lnTo>
                  <a:lnTo>
                    <a:pt x="4451" y="371857"/>
                  </a:lnTo>
                  <a:lnTo>
                    <a:pt x="5192" y="360673"/>
                  </a:lnTo>
                  <a:lnTo>
                    <a:pt x="5934" y="358809"/>
                  </a:lnTo>
                  <a:lnTo>
                    <a:pt x="6676" y="360673"/>
                  </a:lnTo>
                  <a:lnTo>
                    <a:pt x="16320" y="360673"/>
                  </a:lnTo>
                  <a:lnTo>
                    <a:pt x="37833" y="354149"/>
                  </a:lnTo>
                  <a:lnTo>
                    <a:pt x="43026" y="334578"/>
                  </a:lnTo>
                  <a:lnTo>
                    <a:pt x="44509" y="332714"/>
                  </a:lnTo>
                  <a:lnTo>
                    <a:pt x="52670" y="331782"/>
                  </a:lnTo>
                  <a:lnTo>
                    <a:pt x="54895" y="329918"/>
                  </a:lnTo>
                  <a:lnTo>
                    <a:pt x="54153" y="319666"/>
                  </a:lnTo>
                  <a:lnTo>
                    <a:pt x="54153" y="311279"/>
                  </a:lnTo>
                  <a:lnTo>
                    <a:pt x="51929" y="303823"/>
                  </a:lnTo>
                  <a:lnTo>
                    <a:pt x="51929" y="298231"/>
                  </a:lnTo>
                  <a:lnTo>
                    <a:pt x="60830" y="291707"/>
                  </a:lnTo>
                  <a:lnTo>
                    <a:pt x="62314" y="281455"/>
                  </a:lnTo>
                  <a:lnTo>
                    <a:pt x="65281" y="272136"/>
                  </a:lnTo>
                  <a:lnTo>
                    <a:pt x="69732" y="267476"/>
                  </a:lnTo>
                  <a:lnTo>
                    <a:pt x="76409" y="262815"/>
                  </a:lnTo>
                  <a:lnTo>
                    <a:pt x="81602" y="266543"/>
                  </a:lnTo>
                  <a:lnTo>
                    <a:pt x="89020" y="269340"/>
                  </a:lnTo>
                  <a:lnTo>
                    <a:pt x="91986" y="273999"/>
                  </a:lnTo>
                  <a:lnTo>
                    <a:pt x="91245" y="279591"/>
                  </a:lnTo>
                  <a:lnTo>
                    <a:pt x="89020" y="285183"/>
                  </a:lnTo>
                  <a:lnTo>
                    <a:pt x="90503" y="285183"/>
                  </a:lnTo>
                  <a:lnTo>
                    <a:pt x="93471" y="285183"/>
                  </a:lnTo>
                  <a:lnTo>
                    <a:pt x="97179" y="283319"/>
                  </a:lnTo>
                  <a:lnTo>
                    <a:pt x="100147" y="275864"/>
                  </a:lnTo>
                  <a:lnTo>
                    <a:pt x="103114" y="275864"/>
                  </a:lnTo>
                  <a:lnTo>
                    <a:pt x="109791" y="276795"/>
                  </a:lnTo>
                  <a:lnTo>
                    <a:pt x="108307" y="270271"/>
                  </a:lnTo>
                  <a:lnTo>
                    <a:pt x="109049" y="263748"/>
                  </a:lnTo>
                  <a:lnTo>
                    <a:pt x="103114" y="258156"/>
                  </a:lnTo>
                  <a:lnTo>
                    <a:pt x="103114" y="253496"/>
                  </a:lnTo>
                  <a:lnTo>
                    <a:pt x="109791" y="252565"/>
                  </a:lnTo>
                  <a:lnTo>
                    <a:pt x="112016" y="248837"/>
                  </a:lnTo>
                  <a:lnTo>
                    <a:pt x="112758" y="236720"/>
                  </a:lnTo>
                  <a:lnTo>
                    <a:pt x="114984" y="231129"/>
                  </a:lnTo>
                  <a:lnTo>
                    <a:pt x="118693" y="229264"/>
                  </a:lnTo>
                  <a:lnTo>
                    <a:pt x="120177" y="222741"/>
                  </a:lnTo>
                  <a:lnTo>
                    <a:pt x="123886" y="220877"/>
                  </a:lnTo>
                  <a:lnTo>
                    <a:pt x="133529" y="221809"/>
                  </a:lnTo>
                  <a:lnTo>
                    <a:pt x="136497" y="215285"/>
                  </a:lnTo>
                  <a:lnTo>
                    <a:pt x="137980" y="209693"/>
                  </a:lnTo>
                  <a:lnTo>
                    <a:pt x="147625" y="201306"/>
                  </a:lnTo>
                  <a:lnTo>
                    <a:pt x="151333" y="200373"/>
                  </a:lnTo>
                  <a:lnTo>
                    <a:pt x="157268" y="203169"/>
                  </a:lnTo>
                  <a:lnTo>
                    <a:pt x="159493" y="207829"/>
                  </a:lnTo>
                  <a:lnTo>
                    <a:pt x="162461" y="208762"/>
                  </a:lnTo>
                  <a:lnTo>
                    <a:pt x="171363" y="205034"/>
                  </a:lnTo>
                  <a:lnTo>
                    <a:pt x="179523" y="202238"/>
                  </a:lnTo>
                  <a:lnTo>
                    <a:pt x="188425" y="194782"/>
                  </a:lnTo>
                  <a:lnTo>
                    <a:pt x="192134" y="191986"/>
                  </a:lnTo>
                  <a:lnTo>
                    <a:pt x="195844" y="189190"/>
                  </a:lnTo>
                  <a:lnTo>
                    <a:pt x="206230" y="177074"/>
                  </a:lnTo>
                  <a:lnTo>
                    <a:pt x="211423" y="170550"/>
                  </a:lnTo>
                  <a:lnTo>
                    <a:pt x="220324" y="166822"/>
                  </a:lnTo>
                  <a:lnTo>
                    <a:pt x="224775" y="164027"/>
                  </a:lnTo>
                  <a:lnTo>
                    <a:pt x="227742" y="153775"/>
                  </a:lnTo>
                  <a:lnTo>
                    <a:pt x="230710" y="150047"/>
                  </a:lnTo>
                  <a:lnTo>
                    <a:pt x="230710" y="148183"/>
                  </a:lnTo>
                  <a:lnTo>
                    <a:pt x="228484" y="140727"/>
                  </a:lnTo>
                  <a:lnTo>
                    <a:pt x="232193" y="133271"/>
                  </a:lnTo>
                  <a:lnTo>
                    <a:pt x="232193" y="127680"/>
                  </a:lnTo>
                  <a:lnTo>
                    <a:pt x="235161" y="123020"/>
                  </a:lnTo>
                  <a:lnTo>
                    <a:pt x="233677" y="119292"/>
                  </a:lnTo>
                  <a:lnTo>
                    <a:pt x="234419" y="116496"/>
                  </a:lnTo>
                  <a:lnTo>
                    <a:pt x="239612" y="114632"/>
                  </a:lnTo>
                  <a:lnTo>
                    <a:pt x="240354" y="109040"/>
                  </a:lnTo>
                  <a:lnTo>
                    <a:pt x="242579" y="98788"/>
                  </a:lnTo>
                  <a:lnTo>
                    <a:pt x="242579" y="97857"/>
                  </a:lnTo>
                  <a:lnTo>
                    <a:pt x="241837" y="93197"/>
                  </a:lnTo>
                  <a:lnTo>
                    <a:pt x="247772" y="78285"/>
                  </a:lnTo>
                  <a:lnTo>
                    <a:pt x="249997" y="72693"/>
                  </a:lnTo>
                  <a:lnTo>
                    <a:pt x="253707" y="65237"/>
                  </a:lnTo>
                  <a:lnTo>
                    <a:pt x="257416" y="59646"/>
                  </a:lnTo>
                  <a:lnTo>
                    <a:pt x="259642" y="54054"/>
                  </a:lnTo>
                  <a:lnTo>
                    <a:pt x="259642" y="50326"/>
                  </a:lnTo>
                  <a:lnTo>
                    <a:pt x="258158" y="42870"/>
                  </a:lnTo>
                  <a:lnTo>
                    <a:pt x="258158" y="38210"/>
                  </a:lnTo>
                  <a:lnTo>
                    <a:pt x="258158" y="34482"/>
                  </a:lnTo>
                  <a:lnTo>
                    <a:pt x="260383" y="28891"/>
                  </a:lnTo>
                  <a:lnTo>
                    <a:pt x="258900" y="23299"/>
                  </a:lnTo>
                  <a:lnTo>
                    <a:pt x="252223" y="9319"/>
                  </a:lnTo>
                  <a:lnTo>
                    <a:pt x="252965" y="6523"/>
                  </a:lnTo>
                  <a:lnTo>
                    <a:pt x="253707" y="4659"/>
                  </a:lnTo>
                  <a:lnTo>
                    <a:pt x="258900" y="1863"/>
                  </a:lnTo>
                  <a:lnTo>
                    <a:pt x="267059" y="931"/>
                  </a:lnTo>
                  <a:lnTo>
                    <a:pt x="272252" y="0"/>
                  </a:lnTo>
                  <a:lnTo>
                    <a:pt x="272252" y="27027"/>
                  </a:lnTo>
                  <a:lnTo>
                    <a:pt x="271510" y="39142"/>
                  </a:lnTo>
                  <a:lnTo>
                    <a:pt x="272252" y="78285"/>
                  </a:lnTo>
                  <a:lnTo>
                    <a:pt x="271510" y="102516"/>
                  </a:lnTo>
                  <a:lnTo>
                    <a:pt x="272252" y="112768"/>
                  </a:lnTo>
                  <a:lnTo>
                    <a:pt x="272252" y="150047"/>
                  </a:lnTo>
                  <a:lnTo>
                    <a:pt x="286347" y="150047"/>
                  </a:lnTo>
                  <a:lnTo>
                    <a:pt x="353854" y="149115"/>
                  </a:lnTo>
                  <a:lnTo>
                    <a:pt x="370917" y="149115"/>
                  </a:lnTo>
                  <a:lnTo>
                    <a:pt x="404299" y="150047"/>
                  </a:lnTo>
                  <a:lnTo>
                    <a:pt x="404299" y="15004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1" name="pl1452">
              <a:extLst>
                <a:ext uri="{FF2B5EF4-FFF2-40B4-BE49-F238E27FC236}">
                  <a16:creationId xmlns:a16="http://schemas.microsoft.com/office/drawing/2014/main" id="{D74E2C19-7597-0C43-B1C9-B389763F6648}"/>
                </a:ext>
              </a:extLst>
            </p:cNvPr>
            <p:cNvSpPr/>
            <p:nvPr/>
          </p:nvSpPr>
          <p:spPr>
            <a:xfrm>
              <a:off x="5486400" y="1676400"/>
              <a:ext cx="772249" cy="722279"/>
            </a:xfrm>
            <a:custGeom>
              <a:avLst/>
              <a:gdLst/>
              <a:ahLst/>
              <a:cxnLst/>
              <a:rect l="0" t="0" r="0" b="0"/>
              <a:pathLst>
                <a:path w="772249" h="722279">
                  <a:moveTo>
                    <a:pt x="663198" y="721347"/>
                  </a:moveTo>
                  <a:lnTo>
                    <a:pt x="611271" y="720415"/>
                  </a:lnTo>
                  <a:lnTo>
                    <a:pt x="597917" y="721347"/>
                  </a:lnTo>
                  <a:lnTo>
                    <a:pt x="546731" y="721347"/>
                  </a:lnTo>
                  <a:lnTo>
                    <a:pt x="537087" y="721347"/>
                  </a:lnTo>
                  <a:lnTo>
                    <a:pt x="515574" y="722279"/>
                  </a:lnTo>
                  <a:lnTo>
                    <a:pt x="459194" y="721347"/>
                  </a:lnTo>
                  <a:lnTo>
                    <a:pt x="456969" y="721347"/>
                  </a:lnTo>
                  <a:lnTo>
                    <a:pt x="398364" y="720415"/>
                  </a:lnTo>
                  <a:lnTo>
                    <a:pt x="389462" y="721347"/>
                  </a:lnTo>
                  <a:lnTo>
                    <a:pt x="324181" y="720415"/>
                  </a:lnTo>
                  <a:lnTo>
                    <a:pt x="295249" y="720415"/>
                  </a:lnTo>
                  <a:lnTo>
                    <a:pt x="293024" y="714823"/>
                  </a:lnTo>
                  <a:lnTo>
                    <a:pt x="292282" y="710163"/>
                  </a:lnTo>
                  <a:lnTo>
                    <a:pt x="287831" y="703639"/>
                  </a:lnTo>
                  <a:lnTo>
                    <a:pt x="281154" y="698048"/>
                  </a:lnTo>
                  <a:lnTo>
                    <a:pt x="272252" y="694320"/>
                  </a:lnTo>
                  <a:lnTo>
                    <a:pt x="264835" y="692456"/>
                  </a:lnTo>
                  <a:lnTo>
                    <a:pt x="261866" y="690592"/>
                  </a:lnTo>
                  <a:lnTo>
                    <a:pt x="254449" y="688728"/>
                  </a:lnTo>
                  <a:lnTo>
                    <a:pt x="247772" y="684068"/>
                  </a:lnTo>
                  <a:lnTo>
                    <a:pt x="241096" y="680340"/>
                  </a:lnTo>
                  <a:lnTo>
                    <a:pt x="239612" y="674748"/>
                  </a:lnTo>
                  <a:lnTo>
                    <a:pt x="237386" y="660769"/>
                  </a:lnTo>
                  <a:lnTo>
                    <a:pt x="232193" y="653313"/>
                  </a:lnTo>
                  <a:lnTo>
                    <a:pt x="229226" y="641197"/>
                  </a:lnTo>
                  <a:lnTo>
                    <a:pt x="226259" y="626286"/>
                  </a:lnTo>
                  <a:lnTo>
                    <a:pt x="225517" y="627218"/>
                  </a:lnTo>
                  <a:lnTo>
                    <a:pt x="226259" y="619762"/>
                  </a:lnTo>
                  <a:lnTo>
                    <a:pt x="230710" y="613238"/>
                  </a:lnTo>
                  <a:lnTo>
                    <a:pt x="239612" y="601123"/>
                  </a:lnTo>
                  <a:lnTo>
                    <a:pt x="241096" y="597395"/>
                  </a:lnTo>
                  <a:lnTo>
                    <a:pt x="239612" y="591803"/>
                  </a:lnTo>
                  <a:lnTo>
                    <a:pt x="229226" y="581551"/>
                  </a:lnTo>
                  <a:lnTo>
                    <a:pt x="227000" y="573163"/>
                  </a:lnTo>
                  <a:lnTo>
                    <a:pt x="222549" y="570367"/>
                  </a:lnTo>
                  <a:lnTo>
                    <a:pt x="219582" y="566639"/>
                  </a:lnTo>
                  <a:lnTo>
                    <a:pt x="219582" y="559184"/>
                  </a:lnTo>
                  <a:lnTo>
                    <a:pt x="220324" y="557320"/>
                  </a:lnTo>
                  <a:lnTo>
                    <a:pt x="219582" y="557320"/>
                  </a:lnTo>
                  <a:lnTo>
                    <a:pt x="215131" y="549864"/>
                  </a:lnTo>
                  <a:lnTo>
                    <a:pt x="216615" y="543340"/>
                  </a:lnTo>
                  <a:lnTo>
                    <a:pt x="218099" y="537748"/>
                  </a:lnTo>
                  <a:lnTo>
                    <a:pt x="213647" y="528429"/>
                  </a:lnTo>
                  <a:lnTo>
                    <a:pt x="215873" y="521905"/>
                  </a:lnTo>
                  <a:lnTo>
                    <a:pt x="217356" y="512585"/>
                  </a:lnTo>
                  <a:lnTo>
                    <a:pt x="217356" y="509789"/>
                  </a:lnTo>
                  <a:lnTo>
                    <a:pt x="215131" y="503265"/>
                  </a:lnTo>
                  <a:lnTo>
                    <a:pt x="211422" y="501401"/>
                  </a:lnTo>
                  <a:lnTo>
                    <a:pt x="209196" y="494878"/>
                  </a:lnTo>
                  <a:lnTo>
                    <a:pt x="202521" y="489285"/>
                  </a:lnTo>
                  <a:lnTo>
                    <a:pt x="197328" y="481830"/>
                  </a:lnTo>
                  <a:lnTo>
                    <a:pt x="192134" y="479034"/>
                  </a:lnTo>
                  <a:lnTo>
                    <a:pt x="184716" y="475306"/>
                  </a:lnTo>
                  <a:lnTo>
                    <a:pt x="178040" y="472511"/>
                  </a:lnTo>
                  <a:lnTo>
                    <a:pt x="170621" y="466918"/>
                  </a:lnTo>
                  <a:lnTo>
                    <a:pt x="162461" y="461327"/>
                  </a:lnTo>
                  <a:lnTo>
                    <a:pt x="155042" y="454803"/>
                  </a:lnTo>
                  <a:lnTo>
                    <a:pt x="143916" y="449210"/>
                  </a:lnTo>
                  <a:lnTo>
                    <a:pt x="140947" y="446415"/>
                  </a:lnTo>
                  <a:lnTo>
                    <a:pt x="137239" y="439891"/>
                  </a:lnTo>
                  <a:lnTo>
                    <a:pt x="135013" y="432435"/>
                  </a:lnTo>
                  <a:lnTo>
                    <a:pt x="131304" y="424047"/>
                  </a:lnTo>
                  <a:lnTo>
                    <a:pt x="126853" y="418456"/>
                  </a:lnTo>
                  <a:lnTo>
                    <a:pt x="117209" y="412863"/>
                  </a:lnTo>
                  <a:lnTo>
                    <a:pt x="106082" y="409135"/>
                  </a:lnTo>
                  <a:lnTo>
                    <a:pt x="106824" y="408204"/>
                  </a:lnTo>
                  <a:lnTo>
                    <a:pt x="86794" y="403544"/>
                  </a:lnTo>
                  <a:lnTo>
                    <a:pt x="80859" y="398884"/>
                  </a:lnTo>
                  <a:lnTo>
                    <a:pt x="77892" y="392360"/>
                  </a:lnTo>
                  <a:lnTo>
                    <a:pt x="75666" y="389564"/>
                  </a:lnTo>
                  <a:lnTo>
                    <a:pt x="72699" y="387701"/>
                  </a:lnTo>
                  <a:lnTo>
                    <a:pt x="63055" y="383973"/>
                  </a:lnTo>
                  <a:lnTo>
                    <a:pt x="50444" y="383040"/>
                  </a:lnTo>
                  <a:lnTo>
                    <a:pt x="43026" y="379312"/>
                  </a:lnTo>
                  <a:lnTo>
                    <a:pt x="37833" y="371857"/>
                  </a:lnTo>
                  <a:lnTo>
                    <a:pt x="31899" y="365333"/>
                  </a:lnTo>
                  <a:lnTo>
                    <a:pt x="23738" y="361605"/>
                  </a:lnTo>
                  <a:lnTo>
                    <a:pt x="15578" y="355082"/>
                  </a:lnTo>
                  <a:lnTo>
                    <a:pt x="16319" y="342965"/>
                  </a:lnTo>
                  <a:lnTo>
                    <a:pt x="20771" y="336442"/>
                  </a:lnTo>
                  <a:lnTo>
                    <a:pt x="18546" y="328986"/>
                  </a:lnTo>
                  <a:lnTo>
                    <a:pt x="20771" y="322462"/>
                  </a:lnTo>
                  <a:lnTo>
                    <a:pt x="17061" y="307551"/>
                  </a:lnTo>
                  <a:lnTo>
                    <a:pt x="15578" y="302891"/>
                  </a:lnTo>
                  <a:lnTo>
                    <a:pt x="18546" y="293571"/>
                  </a:lnTo>
                  <a:lnTo>
                    <a:pt x="17061" y="282387"/>
                  </a:lnTo>
                  <a:lnTo>
                    <a:pt x="20029" y="279591"/>
                  </a:lnTo>
                  <a:lnTo>
                    <a:pt x="17803" y="268407"/>
                  </a:lnTo>
                  <a:lnTo>
                    <a:pt x="20771" y="266544"/>
                  </a:lnTo>
                  <a:lnTo>
                    <a:pt x="22254" y="260952"/>
                  </a:lnTo>
                  <a:lnTo>
                    <a:pt x="25222" y="254428"/>
                  </a:lnTo>
                  <a:lnTo>
                    <a:pt x="30415" y="248836"/>
                  </a:lnTo>
                  <a:lnTo>
                    <a:pt x="32640" y="245108"/>
                  </a:lnTo>
                  <a:lnTo>
                    <a:pt x="31157" y="240449"/>
                  </a:lnTo>
                  <a:lnTo>
                    <a:pt x="23738" y="230197"/>
                  </a:lnTo>
                  <a:lnTo>
                    <a:pt x="18546" y="222741"/>
                  </a:lnTo>
                  <a:lnTo>
                    <a:pt x="1483" y="219945"/>
                  </a:lnTo>
                  <a:lnTo>
                    <a:pt x="0" y="214354"/>
                  </a:lnTo>
                  <a:lnTo>
                    <a:pt x="2225" y="210626"/>
                  </a:lnTo>
                  <a:lnTo>
                    <a:pt x="4451" y="200374"/>
                  </a:lnTo>
                  <a:lnTo>
                    <a:pt x="9644" y="195714"/>
                  </a:lnTo>
                  <a:lnTo>
                    <a:pt x="14836" y="191986"/>
                  </a:lnTo>
                  <a:lnTo>
                    <a:pt x="17803" y="187326"/>
                  </a:lnTo>
                  <a:lnTo>
                    <a:pt x="18546" y="178006"/>
                  </a:lnTo>
                  <a:lnTo>
                    <a:pt x="21513" y="174279"/>
                  </a:lnTo>
                  <a:lnTo>
                    <a:pt x="24480" y="169618"/>
                  </a:lnTo>
                  <a:lnTo>
                    <a:pt x="30415" y="166823"/>
                  </a:lnTo>
                  <a:lnTo>
                    <a:pt x="44509" y="160299"/>
                  </a:lnTo>
                  <a:lnTo>
                    <a:pt x="49702" y="155639"/>
                  </a:lnTo>
                  <a:lnTo>
                    <a:pt x="59346" y="153775"/>
                  </a:lnTo>
                  <a:lnTo>
                    <a:pt x="63055" y="148183"/>
                  </a:lnTo>
                  <a:lnTo>
                    <a:pt x="72699" y="148183"/>
                  </a:lnTo>
                  <a:lnTo>
                    <a:pt x="76408" y="143523"/>
                  </a:lnTo>
                  <a:lnTo>
                    <a:pt x="80118" y="140728"/>
                  </a:lnTo>
                  <a:lnTo>
                    <a:pt x="81601" y="127680"/>
                  </a:lnTo>
                  <a:lnTo>
                    <a:pt x="81601" y="83877"/>
                  </a:lnTo>
                  <a:lnTo>
                    <a:pt x="80118" y="45666"/>
                  </a:lnTo>
                  <a:lnTo>
                    <a:pt x="83827" y="44734"/>
                  </a:lnTo>
                  <a:lnTo>
                    <a:pt x="90504" y="43802"/>
                  </a:lnTo>
                  <a:lnTo>
                    <a:pt x="93470" y="36346"/>
                  </a:lnTo>
                  <a:lnTo>
                    <a:pt x="98663" y="31687"/>
                  </a:lnTo>
                  <a:lnTo>
                    <a:pt x="97921" y="40074"/>
                  </a:lnTo>
                  <a:lnTo>
                    <a:pt x="100890" y="41006"/>
                  </a:lnTo>
                  <a:lnTo>
                    <a:pt x="104598" y="34482"/>
                  </a:lnTo>
                  <a:lnTo>
                    <a:pt x="106082" y="32618"/>
                  </a:lnTo>
                  <a:lnTo>
                    <a:pt x="108307" y="34482"/>
                  </a:lnTo>
                  <a:lnTo>
                    <a:pt x="113500" y="38210"/>
                  </a:lnTo>
                  <a:lnTo>
                    <a:pt x="120177" y="41006"/>
                  </a:lnTo>
                  <a:lnTo>
                    <a:pt x="123143" y="41938"/>
                  </a:lnTo>
                  <a:lnTo>
                    <a:pt x="128336" y="43802"/>
                  </a:lnTo>
                  <a:lnTo>
                    <a:pt x="135013" y="42870"/>
                  </a:lnTo>
                  <a:lnTo>
                    <a:pt x="142432" y="42870"/>
                  </a:lnTo>
                  <a:lnTo>
                    <a:pt x="149849" y="41006"/>
                  </a:lnTo>
                  <a:lnTo>
                    <a:pt x="160977" y="36346"/>
                  </a:lnTo>
                  <a:lnTo>
                    <a:pt x="168396" y="32618"/>
                  </a:lnTo>
                  <a:lnTo>
                    <a:pt x="176556" y="32618"/>
                  </a:lnTo>
                  <a:lnTo>
                    <a:pt x="186200" y="31687"/>
                  </a:lnTo>
                  <a:lnTo>
                    <a:pt x="194360" y="28891"/>
                  </a:lnTo>
                  <a:lnTo>
                    <a:pt x="200295" y="26095"/>
                  </a:lnTo>
                  <a:lnTo>
                    <a:pt x="207713" y="23299"/>
                  </a:lnTo>
                  <a:lnTo>
                    <a:pt x="217356" y="15843"/>
                  </a:lnTo>
                  <a:lnTo>
                    <a:pt x="221066" y="15843"/>
                  </a:lnTo>
                  <a:lnTo>
                    <a:pt x="227000" y="16775"/>
                  </a:lnTo>
                  <a:lnTo>
                    <a:pt x="245546" y="9319"/>
                  </a:lnTo>
                  <a:lnTo>
                    <a:pt x="253707" y="3727"/>
                  </a:lnTo>
                  <a:lnTo>
                    <a:pt x="261125" y="2795"/>
                  </a:lnTo>
                  <a:lnTo>
                    <a:pt x="264835" y="931"/>
                  </a:lnTo>
                  <a:lnTo>
                    <a:pt x="270027" y="0"/>
                  </a:lnTo>
                  <a:lnTo>
                    <a:pt x="272252" y="2795"/>
                  </a:lnTo>
                  <a:lnTo>
                    <a:pt x="275219" y="4659"/>
                  </a:lnTo>
                  <a:lnTo>
                    <a:pt x="280412" y="5591"/>
                  </a:lnTo>
                  <a:lnTo>
                    <a:pt x="281154" y="8387"/>
                  </a:lnTo>
                  <a:lnTo>
                    <a:pt x="279671" y="14911"/>
                  </a:lnTo>
                  <a:lnTo>
                    <a:pt x="278929" y="19571"/>
                  </a:lnTo>
                  <a:lnTo>
                    <a:pt x="271511" y="25163"/>
                  </a:lnTo>
                  <a:lnTo>
                    <a:pt x="269285" y="33550"/>
                  </a:lnTo>
                  <a:lnTo>
                    <a:pt x="270027" y="41938"/>
                  </a:lnTo>
                  <a:lnTo>
                    <a:pt x="269285" y="43802"/>
                  </a:lnTo>
                  <a:lnTo>
                    <a:pt x="262608" y="49394"/>
                  </a:lnTo>
                  <a:lnTo>
                    <a:pt x="258157" y="54986"/>
                  </a:lnTo>
                  <a:lnTo>
                    <a:pt x="265576" y="58714"/>
                  </a:lnTo>
                  <a:lnTo>
                    <a:pt x="269285" y="54986"/>
                  </a:lnTo>
                  <a:lnTo>
                    <a:pt x="273736" y="51258"/>
                  </a:lnTo>
                  <a:lnTo>
                    <a:pt x="278187" y="50326"/>
                  </a:lnTo>
                  <a:lnTo>
                    <a:pt x="282638" y="49394"/>
                  </a:lnTo>
                  <a:lnTo>
                    <a:pt x="284863" y="45666"/>
                  </a:lnTo>
                  <a:lnTo>
                    <a:pt x="288573" y="44734"/>
                  </a:lnTo>
                  <a:lnTo>
                    <a:pt x="295991" y="49394"/>
                  </a:lnTo>
                  <a:lnTo>
                    <a:pt x="306377" y="55918"/>
                  </a:lnTo>
                  <a:lnTo>
                    <a:pt x="314537" y="58714"/>
                  </a:lnTo>
                  <a:lnTo>
                    <a:pt x="320471" y="60578"/>
                  </a:lnTo>
                  <a:lnTo>
                    <a:pt x="324923" y="61510"/>
                  </a:lnTo>
                  <a:lnTo>
                    <a:pt x="325664" y="64306"/>
                  </a:lnTo>
                  <a:lnTo>
                    <a:pt x="329373" y="65237"/>
                  </a:lnTo>
                  <a:lnTo>
                    <a:pt x="334566" y="64306"/>
                  </a:lnTo>
                  <a:lnTo>
                    <a:pt x="336050" y="66169"/>
                  </a:lnTo>
                  <a:lnTo>
                    <a:pt x="337534" y="68965"/>
                  </a:lnTo>
                  <a:lnTo>
                    <a:pt x="339759" y="68965"/>
                  </a:lnTo>
                  <a:lnTo>
                    <a:pt x="347178" y="69897"/>
                  </a:lnTo>
                  <a:lnTo>
                    <a:pt x="350145" y="70829"/>
                  </a:lnTo>
                  <a:lnTo>
                    <a:pt x="352370" y="73625"/>
                  </a:lnTo>
                  <a:lnTo>
                    <a:pt x="356080" y="79217"/>
                  </a:lnTo>
                  <a:lnTo>
                    <a:pt x="360531" y="88537"/>
                  </a:lnTo>
                  <a:lnTo>
                    <a:pt x="361273" y="96925"/>
                  </a:lnTo>
                  <a:lnTo>
                    <a:pt x="362755" y="97856"/>
                  </a:lnTo>
                  <a:lnTo>
                    <a:pt x="366466" y="99720"/>
                  </a:lnTo>
                  <a:lnTo>
                    <a:pt x="388721" y="106244"/>
                  </a:lnTo>
                  <a:lnTo>
                    <a:pt x="393171" y="106244"/>
                  </a:lnTo>
                  <a:lnTo>
                    <a:pt x="419136" y="111836"/>
                  </a:lnTo>
                  <a:lnTo>
                    <a:pt x="463645" y="124884"/>
                  </a:lnTo>
                  <a:lnTo>
                    <a:pt x="494061" y="129544"/>
                  </a:lnTo>
                  <a:lnTo>
                    <a:pt x="499253" y="131407"/>
                  </a:lnTo>
                  <a:lnTo>
                    <a:pt x="502962" y="132339"/>
                  </a:lnTo>
                  <a:lnTo>
                    <a:pt x="508897" y="136067"/>
                  </a:lnTo>
                  <a:lnTo>
                    <a:pt x="516316" y="139795"/>
                  </a:lnTo>
                  <a:lnTo>
                    <a:pt x="525960" y="146319"/>
                  </a:lnTo>
                  <a:lnTo>
                    <a:pt x="531894" y="147251"/>
                  </a:lnTo>
                  <a:lnTo>
                    <a:pt x="540796" y="148183"/>
                  </a:lnTo>
                  <a:lnTo>
                    <a:pt x="547473" y="150979"/>
                  </a:lnTo>
                  <a:lnTo>
                    <a:pt x="551181" y="152843"/>
                  </a:lnTo>
                  <a:lnTo>
                    <a:pt x="554150" y="152843"/>
                  </a:lnTo>
                  <a:lnTo>
                    <a:pt x="557858" y="150047"/>
                  </a:lnTo>
                  <a:lnTo>
                    <a:pt x="566760" y="149115"/>
                  </a:lnTo>
                  <a:lnTo>
                    <a:pt x="576404" y="152843"/>
                  </a:lnTo>
                  <a:lnTo>
                    <a:pt x="583823" y="153775"/>
                  </a:lnTo>
                  <a:lnTo>
                    <a:pt x="588274" y="154707"/>
                  </a:lnTo>
                  <a:lnTo>
                    <a:pt x="592724" y="157503"/>
                  </a:lnTo>
                  <a:lnTo>
                    <a:pt x="603851" y="158435"/>
                  </a:lnTo>
                  <a:lnTo>
                    <a:pt x="613495" y="159367"/>
                  </a:lnTo>
                  <a:lnTo>
                    <a:pt x="616463" y="162162"/>
                  </a:lnTo>
                  <a:lnTo>
                    <a:pt x="620172" y="164027"/>
                  </a:lnTo>
                  <a:lnTo>
                    <a:pt x="620914" y="164958"/>
                  </a:lnTo>
                  <a:lnTo>
                    <a:pt x="620914" y="167755"/>
                  </a:lnTo>
                  <a:lnTo>
                    <a:pt x="624623" y="171482"/>
                  </a:lnTo>
                  <a:lnTo>
                    <a:pt x="623140" y="174279"/>
                  </a:lnTo>
                  <a:lnTo>
                    <a:pt x="618688" y="177074"/>
                  </a:lnTo>
                  <a:lnTo>
                    <a:pt x="618688" y="180802"/>
                  </a:lnTo>
                  <a:lnTo>
                    <a:pt x="621656" y="184530"/>
                  </a:lnTo>
                  <a:lnTo>
                    <a:pt x="626107" y="186394"/>
                  </a:lnTo>
                  <a:lnTo>
                    <a:pt x="629816" y="187326"/>
                  </a:lnTo>
                  <a:lnTo>
                    <a:pt x="634267" y="186394"/>
                  </a:lnTo>
                  <a:lnTo>
                    <a:pt x="636493" y="186394"/>
                  </a:lnTo>
                  <a:lnTo>
                    <a:pt x="640202" y="189190"/>
                  </a:lnTo>
                  <a:lnTo>
                    <a:pt x="649846" y="191986"/>
                  </a:lnTo>
                  <a:lnTo>
                    <a:pt x="658748" y="197578"/>
                  </a:lnTo>
                  <a:lnTo>
                    <a:pt x="662456" y="203170"/>
                  </a:lnTo>
                  <a:lnTo>
                    <a:pt x="661714" y="205033"/>
                  </a:lnTo>
                  <a:lnTo>
                    <a:pt x="658748" y="207830"/>
                  </a:lnTo>
                  <a:lnTo>
                    <a:pt x="660974" y="211557"/>
                  </a:lnTo>
                  <a:lnTo>
                    <a:pt x="662456" y="215285"/>
                  </a:lnTo>
                  <a:lnTo>
                    <a:pt x="661714" y="219945"/>
                  </a:lnTo>
                  <a:lnTo>
                    <a:pt x="658748" y="223673"/>
                  </a:lnTo>
                  <a:lnTo>
                    <a:pt x="659490" y="228332"/>
                  </a:lnTo>
                  <a:lnTo>
                    <a:pt x="660232" y="234856"/>
                  </a:lnTo>
                  <a:lnTo>
                    <a:pt x="656522" y="241381"/>
                  </a:lnTo>
                  <a:lnTo>
                    <a:pt x="653555" y="248836"/>
                  </a:lnTo>
                  <a:lnTo>
                    <a:pt x="650587" y="253496"/>
                  </a:lnTo>
                  <a:lnTo>
                    <a:pt x="655039" y="258156"/>
                  </a:lnTo>
                  <a:lnTo>
                    <a:pt x="658748" y="258156"/>
                  </a:lnTo>
                  <a:lnTo>
                    <a:pt x="670618" y="256292"/>
                  </a:lnTo>
                  <a:lnTo>
                    <a:pt x="676552" y="253496"/>
                  </a:lnTo>
                  <a:lnTo>
                    <a:pt x="679519" y="258156"/>
                  </a:lnTo>
                  <a:lnTo>
                    <a:pt x="676552" y="266544"/>
                  </a:lnTo>
                  <a:lnTo>
                    <a:pt x="671359" y="275863"/>
                  </a:lnTo>
                  <a:lnTo>
                    <a:pt x="669876" y="281456"/>
                  </a:lnTo>
                  <a:lnTo>
                    <a:pt x="669876" y="285183"/>
                  </a:lnTo>
                  <a:lnTo>
                    <a:pt x="675811" y="289843"/>
                  </a:lnTo>
                  <a:lnTo>
                    <a:pt x="680261" y="295435"/>
                  </a:lnTo>
                  <a:lnTo>
                    <a:pt x="685454" y="297299"/>
                  </a:lnTo>
                  <a:lnTo>
                    <a:pt x="689905" y="299163"/>
                  </a:lnTo>
                  <a:lnTo>
                    <a:pt x="688421" y="303823"/>
                  </a:lnTo>
                  <a:lnTo>
                    <a:pt x="687680" y="314075"/>
                  </a:lnTo>
                  <a:lnTo>
                    <a:pt x="684712" y="315938"/>
                  </a:lnTo>
                  <a:lnTo>
                    <a:pt x="673584" y="318734"/>
                  </a:lnTo>
                  <a:lnTo>
                    <a:pt x="668391" y="322462"/>
                  </a:lnTo>
                  <a:lnTo>
                    <a:pt x="663941" y="323394"/>
                  </a:lnTo>
                  <a:lnTo>
                    <a:pt x="660974" y="328054"/>
                  </a:lnTo>
                  <a:lnTo>
                    <a:pt x="660232" y="333646"/>
                  </a:lnTo>
                  <a:lnTo>
                    <a:pt x="656522" y="339237"/>
                  </a:lnTo>
                  <a:lnTo>
                    <a:pt x="652071" y="342965"/>
                  </a:lnTo>
                  <a:lnTo>
                    <a:pt x="648362" y="345761"/>
                  </a:lnTo>
                  <a:lnTo>
                    <a:pt x="647620" y="352285"/>
                  </a:lnTo>
                  <a:lnTo>
                    <a:pt x="640202" y="359741"/>
                  </a:lnTo>
                  <a:lnTo>
                    <a:pt x="640202" y="363469"/>
                  </a:lnTo>
                  <a:lnTo>
                    <a:pt x="639460" y="369061"/>
                  </a:lnTo>
                  <a:lnTo>
                    <a:pt x="635751" y="373721"/>
                  </a:lnTo>
                  <a:lnTo>
                    <a:pt x="635751" y="380245"/>
                  </a:lnTo>
                  <a:lnTo>
                    <a:pt x="634267" y="383040"/>
                  </a:lnTo>
                  <a:lnTo>
                    <a:pt x="631300" y="385836"/>
                  </a:lnTo>
                  <a:lnTo>
                    <a:pt x="631300" y="388633"/>
                  </a:lnTo>
                  <a:lnTo>
                    <a:pt x="634267" y="392360"/>
                  </a:lnTo>
                  <a:lnTo>
                    <a:pt x="637976" y="389564"/>
                  </a:lnTo>
                  <a:lnTo>
                    <a:pt x="646137" y="389564"/>
                  </a:lnTo>
                  <a:lnTo>
                    <a:pt x="650587" y="379312"/>
                  </a:lnTo>
                  <a:lnTo>
                    <a:pt x="659490" y="373721"/>
                  </a:lnTo>
                  <a:lnTo>
                    <a:pt x="667649" y="372789"/>
                  </a:lnTo>
                  <a:lnTo>
                    <a:pt x="669876" y="369993"/>
                  </a:lnTo>
                  <a:lnTo>
                    <a:pt x="677293" y="355082"/>
                  </a:lnTo>
                  <a:lnTo>
                    <a:pt x="684712" y="342033"/>
                  </a:lnTo>
                  <a:lnTo>
                    <a:pt x="689905" y="339237"/>
                  </a:lnTo>
                  <a:lnTo>
                    <a:pt x="692872" y="341102"/>
                  </a:lnTo>
                  <a:lnTo>
                    <a:pt x="693614" y="341102"/>
                  </a:lnTo>
                  <a:lnTo>
                    <a:pt x="695839" y="341102"/>
                  </a:lnTo>
                  <a:lnTo>
                    <a:pt x="697323" y="339237"/>
                  </a:lnTo>
                  <a:lnTo>
                    <a:pt x="705483" y="337374"/>
                  </a:lnTo>
                  <a:lnTo>
                    <a:pt x="706967" y="334578"/>
                  </a:lnTo>
                  <a:lnTo>
                    <a:pt x="709192" y="333646"/>
                  </a:lnTo>
                  <a:lnTo>
                    <a:pt x="711418" y="332714"/>
                  </a:lnTo>
                  <a:lnTo>
                    <a:pt x="713644" y="335509"/>
                  </a:lnTo>
                  <a:lnTo>
                    <a:pt x="715126" y="338306"/>
                  </a:lnTo>
                  <a:lnTo>
                    <a:pt x="717353" y="341102"/>
                  </a:lnTo>
                  <a:lnTo>
                    <a:pt x="719578" y="338306"/>
                  </a:lnTo>
                  <a:lnTo>
                    <a:pt x="720319" y="335509"/>
                  </a:lnTo>
                  <a:lnTo>
                    <a:pt x="718095" y="328986"/>
                  </a:lnTo>
                  <a:lnTo>
                    <a:pt x="719578" y="325258"/>
                  </a:lnTo>
                  <a:lnTo>
                    <a:pt x="723288" y="314075"/>
                  </a:lnTo>
                  <a:lnTo>
                    <a:pt x="725512" y="310347"/>
                  </a:lnTo>
                  <a:lnTo>
                    <a:pt x="730705" y="306619"/>
                  </a:lnTo>
                  <a:lnTo>
                    <a:pt x="732931" y="301027"/>
                  </a:lnTo>
                  <a:lnTo>
                    <a:pt x="736640" y="295435"/>
                  </a:lnTo>
                  <a:lnTo>
                    <a:pt x="736640" y="287047"/>
                  </a:lnTo>
                  <a:lnTo>
                    <a:pt x="739607" y="287047"/>
                  </a:lnTo>
                  <a:lnTo>
                    <a:pt x="743317" y="287979"/>
                  </a:lnTo>
                  <a:lnTo>
                    <a:pt x="748509" y="287979"/>
                  </a:lnTo>
                  <a:lnTo>
                    <a:pt x="747768" y="284251"/>
                  </a:lnTo>
                  <a:lnTo>
                    <a:pt x="752961" y="282387"/>
                  </a:lnTo>
                  <a:lnTo>
                    <a:pt x="751477" y="274932"/>
                  </a:lnTo>
                  <a:lnTo>
                    <a:pt x="757412" y="272135"/>
                  </a:lnTo>
                  <a:lnTo>
                    <a:pt x="756670" y="269339"/>
                  </a:lnTo>
                  <a:lnTo>
                    <a:pt x="758153" y="267476"/>
                  </a:lnTo>
                  <a:lnTo>
                    <a:pt x="761121" y="268407"/>
                  </a:lnTo>
                  <a:lnTo>
                    <a:pt x="764088" y="267476"/>
                  </a:lnTo>
                  <a:lnTo>
                    <a:pt x="769281" y="268407"/>
                  </a:lnTo>
                  <a:lnTo>
                    <a:pt x="771507" y="269339"/>
                  </a:lnTo>
                  <a:lnTo>
                    <a:pt x="772249" y="273067"/>
                  </a:lnTo>
                  <a:lnTo>
                    <a:pt x="770765" y="275863"/>
                  </a:lnTo>
                  <a:lnTo>
                    <a:pt x="765572" y="280523"/>
                  </a:lnTo>
                  <a:lnTo>
                    <a:pt x="762604" y="285183"/>
                  </a:lnTo>
                  <a:lnTo>
                    <a:pt x="761121" y="288911"/>
                  </a:lnTo>
                  <a:lnTo>
                    <a:pt x="762604" y="293571"/>
                  </a:lnTo>
                  <a:lnTo>
                    <a:pt x="761121" y="299163"/>
                  </a:lnTo>
                  <a:lnTo>
                    <a:pt x="756670" y="301958"/>
                  </a:lnTo>
                  <a:lnTo>
                    <a:pt x="752219" y="304755"/>
                  </a:lnTo>
                  <a:lnTo>
                    <a:pt x="750735" y="310347"/>
                  </a:lnTo>
                  <a:lnTo>
                    <a:pt x="748509" y="314075"/>
                  </a:lnTo>
                  <a:lnTo>
                    <a:pt x="744800" y="316870"/>
                  </a:lnTo>
                  <a:lnTo>
                    <a:pt x="741833" y="322462"/>
                  </a:lnTo>
                  <a:lnTo>
                    <a:pt x="741091" y="331782"/>
                  </a:lnTo>
                  <a:lnTo>
                    <a:pt x="733673" y="339237"/>
                  </a:lnTo>
                  <a:lnTo>
                    <a:pt x="726254" y="347626"/>
                  </a:lnTo>
                  <a:lnTo>
                    <a:pt x="722546" y="356945"/>
                  </a:lnTo>
                  <a:lnTo>
                    <a:pt x="720319" y="362537"/>
                  </a:lnTo>
                  <a:lnTo>
                    <a:pt x="718837" y="369993"/>
                  </a:lnTo>
                  <a:lnTo>
                    <a:pt x="718095" y="373721"/>
                  </a:lnTo>
                  <a:lnTo>
                    <a:pt x="712160" y="380245"/>
                  </a:lnTo>
                  <a:lnTo>
                    <a:pt x="706967" y="388633"/>
                  </a:lnTo>
                  <a:lnTo>
                    <a:pt x="703258" y="398884"/>
                  </a:lnTo>
                  <a:lnTo>
                    <a:pt x="700290" y="408204"/>
                  </a:lnTo>
                  <a:lnTo>
                    <a:pt x="698807" y="416591"/>
                  </a:lnTo>
                  <a:lnTo>
                    <a:pt x="699549" y="425911"/>
                  </a:lnTo>
                  <a:lnTo>
                    <a:pt x="699549" y="431503"/>
                  </a:lnTo>
                  <a:lnTo>
                    <a:pt x="702516" y="439891"/>
                  </a:lnTo>
                  <a:lnTo>
                    <a:pt x="701032" y="446415"/>
                  </a:lnTo>
                  <a:lnTo>
                    <a:pt x="692872" y="453871"/>
                  </a:lnTo>
                  <a:lnTo>
                    <a:pt x="684712" y="457599"/>
                  </a:lnTo>
                  <a:lnTo>
                    <a:pt x="682486" y="461327"/>
                  </a:lnTo>
                  <a:lnTo>
                    <a:pt x="682486" y="468783"/>
                  </a:lnTo>
                  <a:lnTo>
                    <a:pt x="678035" y="474374"/>
                  </a:lnTo>
                  <a:lnTo>
                    <a:pt x="678777" y="482761"/>
                  </a:lnTo>
                  <a:lnTo>
                    <a:pt x="675811" y="487422"/>
                  </a:lnTo>
                  <a:lnTo>
                    <a:pt x="674326" y="493013"/>
                  </a:lnTo>
                  <a:lnTo>
                    <a:pt x="675068" y="495810"/>
                  </a:lnTo>
                  <a:lnTo>
                    <a:pt x="673584" y="500469"/>
                  </a:lnTo>
                  <a:lnTo>
                    <a:pt x="675811" y="506061"/>
                  </a:lnTo>
                  <a:lnTo>
                    <a:pt x="678035" y="522836"/>
                  </a:lnTo>
                  <a:lnTo>
                    <a:pt x="677293" y="526564"/>
                  </a:lnTo>
                  <a:lnTo>
                    <a:pt x="674326" y="533088"/>
                  </a:lnTo>
                  <a:lnTo>
                    <a:pt x="670618" y="537748"/>
                  </a:lnTo>
                  <a:lnTo>
                    <a:pt x="668391" y="546136"/>
                  </a:lnTo>
                  <a:lnTo>
                    <a:pt x="667649" y="552660"/>
                  </a:lnTo>
                  <a:lnTo>
                    <a:pt x="665425" y="562911"/>
                  </a:lnTo>
                  <a:lnTo>
                    <a:pt x="660974" y="571299"/>
                  </a:lnTo>
                  <a:lnTo>
                    <a:pt x="656522" y="577823"/>
                  </a:lnTo>
                  <a:lnTo>
                    <a:pt x="652813" y="587143"/>
                  </a:lnTo>
                  <a:lnTo>
                    <a:pt x="651329" y="596462"/>
                  </a:lnTo>
                  <a:lnTo>
                    <a:pt x="650587" y="603918"/>
                  </a:lnTo>
                  <a:lnTo>
                    <a:pt x="651329" y="608578"/>
                  </a:lnTo>
                  <a:lnTo>
                    <a:pt x="650587" y="614170"/>
                  </a:lnTo>
                  <a:lnTo>
                    <a:pt x="652813" y="620694"/>
                  </a:lnTo>
                  <a:lnTo>
                    <a:pt x="654297" y="626286"/>
                  </a:lnTo>
                  <a:lnTo>
                    <a:pt x="654297" y="630013"/>
                  </a:lnTo>
                  <a:lnTo>
                    <a:pt x="652071" y="632810"/>
                  </a:lnTo>
                  <a:lnTo>
                    <a:pt x="652813" y="637469"/>
                  </a:lnTo>
                  <a:lnTo>
                    <a:pt x="658748" y="646789"/>
                  </a:lnTo>
                  <a:lnTo>
                    <a:pt x="659490" y="653313"/>
                  </a:lnTo>
                  <a:lnTo>
                    <a:pt x="658748" y="660769"/>
                  </a:lnTo>
                  <a:lnTo>
                    <a:pt x="660232" y="665429"/>
                  </a:lnTo>
                  <a:lnTo>
                    <a:pt x="662456" y="670088"/>
                  </a:lnTo>
                  <a:lnTo>
                    <a:pt x="666907" y="673816"/>
                  </a:lnTo>
                  <a:lnTo>
                    <a:pt x="667649" y="679408"/>
                  </a:lnTo>
                  <a:lnTo>
                    <a:pt x="666907" y="685932"/>
                  </a:lnTo>
                  <a:lnTo>
                    <a:pt x="665425" y="691524"/>
                  </a:lnTo>
                  <a:lnTo>
                    <a:pt x="664683" y="694320"/>
                  </a:lnTo>
                  <a:lnTo>
                    <a:pt x="661714" y="702707"/>
                  </a:lnTo>
                  <a:lnTo>
                    <a:pt x="660974" y="709231"/>
                  </a:lnTo>
                  <a:lnTo>
                    <a:pt x="661714" y="716687"/>
                  </a:lnTo>
                  <a:lnTo>
                    <a:pt x="663198" y="721347"/>
                  </a:lnTo>
                  <a:lnTo>
                    <a:pt x="663198" y="721347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2" name="pl1453">
              <a:extLst>
                <a:ext uri="{FF2B5EF4-FFF2-40B4-BE49-F238E27FC236}">
                  <a16:creationId xmlns:a16="http://schemas.microsoft.com/office/drawing/2014/main" id="{3C341394-C069-5A4D-B5A6-DA35A28F61F4}"/>
                </a:ext>
              </a:extLst>
            </p:cNvPr>
            <p:cNvSpPr/>
            <p:nvPr/>
          </p:nvSpPr>
          <p:spPr>
            <a:xfrm>
              <a:off x="2601321" y="2167692"/>
              <a:ext cx="907263" cy="653313"/>
            </a:xfrm>
            <a:custGeom>
              <a:avLst/>
              <a:gdLst/>
              <a:ahLst/>
              <a:cxnLst/>
              <a:rect l="0" t="0" r="0" b="0"/>
              <a:pathLst>
                <a:path w="907263" h="653313">
                  <a:moveTo>
                    <a:pt x="260383" y="652381"/>
                  </a:moveTo>
                  <a:lnTo>
                    <a:pt x="136497" y="651448"/>
                  </a:lnTo>
                  <a:lnTo>
                    <a:pt x="130562" y="651448"/>
                  </a:lnTo>
                  <a:lnTo>
                    <a:pt x="741" y="652381"/>
                  </a:lnTo>
                  <a:lnTo>
                    <a:pt x="741" y="614169"/>
                  </a:lnTo>
                  <a:lnTo>
                    <a:pt x="741" y="557319"/>
                  </a:lnTo>
                  <a:lnTo>
                    <a:pt x="1483" y="489285"/>
                  </a:lnTo>
                  <a:lnTo>
                    <a:pt x="741" y="404475"/>
                  </a:lnTo>
                  <a:lnTo>
                    <a:pt x="741" y="322462"/>
                  </a:lnTo>
                  <a:lnTo>
                    <a:pt x="1483" y="278659"/>
                  </a:lnTo>
                  <a:lnTo>
                    <a:pt x="0" y="244176"/>
                  </a:lnTo>
                  <a:lnTo>
                    <a:pt x="741" y="165890"/>
                  </a:lnTo>
                  <a:lnTo>
                    <a:pt x="0" y="140727"/>
                  </a:lnTo>
                  <a:lnTo>
                    <a:pt x="741" y="83877"/>
                  </a:lnTo>
                  <a:lnTo>
                    <a:pt x="2225" y="1863"/>
                  </a:lnTo>
                  <a:lnTo>
                    <a:pt x="137981" y="1863"/>
                  </a:lnTo>
                  <a:lnTo>
                    <a:pt x="161720" y="1863"/>
                  </a:lnTo>
                  <a:lnTo>
                    <a:pt x="172105" y="931"/>
                  </a:lnTo>
                  <a:lnTo>
                    <a:pt x="203262" y="931"/>
                  </a:lnTo>
                  <a:lnTo>
                    <a:pt x="232194" y="931"/>
                  </a:lnTo>
                  <a:lnTo>
                    <a:pt x="267802" y="1863"/>
                  </a:lnTo>
                  <a:lnTo>
                    <a:pt x="294507" y="931"/>
                  </a:lnTo>
                  <a:lnTo>
                    <a:pt x="316763" y="1863"/>
                  </a:lnTo>
                  <a:lnTo>
                    <a:pt x="359789" y="931"/>
                  </a:lnTo>
                  <a:lnTo>
                    <a:pt x="408751" y="1863"/>
                  </a:lnTo>
                  <a:lnTo>
                    <a:pt x="425070" y="931"/>
                  </a:lnTo>
                  <a:lnTo>
                    <a:pt x="450293" y="931"/>
                  </a:lnTo>
                  <a:lnTo>
                    <a:pt x="482933" y="0"/>
                  </a:lnTo>
                  <a:lnTo>
                    <a:pt x="522250" y="0"/>
                  </a:lnTo>
                  <a:lnTo>
                    <a:pt x="566019" y="0"/>
                  </a:lnTo>
                  <a:lnTo>
                    <a:pt x="610529" y="0"/>
                  </a:lnTo>
                  <a:lnTo>
                    <a:pt x="624624" y="0"/>
                  </a:lnTo>
                  <a:lnTo>
                    <a:pt x="652813" y="931"/>
                  </a:lnTo>
                  <a:lnTo>
                    <a:pt x="666908" y="0"/>
                  </a:lnTo>
                  <a:lnTo>
                    <a:pt x="695099" y="0"/>
                  </a:lnTo>
                  <a:lnTo>
                    <a:pt x="737383" y="0"/>
                  </a:lnTo>
                  <a:lnTo>
                    <a:pt x="760380" y="0"/>
                  </a:lnTo>
                  <a:lnTo>
                    <a:pt x="773732" y="931"/>
                  </a:lnTo>
                  <a:lnTo>
                    <a:pt x="781151" y="0"/>
                  </a:lnTo>
                  <a:lnTo>
                    <a:pt x="794503" y="0"/>
                  </a:lnTo>
                  <a:lnTo>
                    <a:pt x="813050" y="0"/>
                  </a:lnTo>
                  <a:lnTo>
                    <a:pt x="839014" y="0"/>
                  </a:lnTo>
                  <a:lnTo>
                    <a:pt x="870170" y="0"/>
                  </a:lnTo>
                  <a:lnTo>
                    <a:pt x="893909" y="0"/>
                  </a:lnTo>
                  <a:lnTo>
                    <a:pt x="907263" y="0"/>
                  </a:lnTo>
                  <a:lnTo>
                    <a:pt x="907263" y="68965"/>
                  </a:lnTo>
                  <a:lnTo>
                    <a:pt x="907263" y="134203"/>
                  </a:lnTo>
                  <a:lnTo>
                    <a:pt x="906521" y="141659"/>
                  </a:lnTo>
                  <a:lnTo>
                    <a:pt x="907263" y="188258"/>
                  </a:lnTo>
                  <a:lnTo>
                    <a:pt x="906521" y="245108"/>
                  </a:lnTo>
                  <a:lnTo>
                    <a:pt x="905778" y="248836"/>
                  </a:lnTo>
                  <a:lnTo>
                    <a:pt x="906521" y="325258"/>
                  </a:lnTo>
                  <a:lnTo>
                    <a:pt x="906521" y="389563"/>
                  </a:lnTo>
                  <a:lnTo>
                    <a:pt x="907263" y="489285"/>
                  </a:lnTo>
                  <a:lnTo>
                    <a:pt x="906521" y="537748"/>
                  </a:lnTo>
                  <a:lnTo>
                    <a:pt x="906521" y="560116"/>
                  </a:lnTo>
                  <a:lnTo>
                    <a:pt x="906521" y="587142"/>
                  </a:lnTo>
                  <a:lnTo>
                    <a:pt x="906521" y="650517"/>
                  </a:lnTo>
                  <a:lnTo>
                    <a:pt x="792278" y="649585"/>
                  </a:lnTo>
                  <a:lnTo>
                    <a:pt x="747769" y="650517"/>
                  </a:lnTo>
                  <a:lnTo>
                    <a:pt x="628332" y="649585"/>
                  </a:lnTo>
                  <a:lnTo>
                    <a:pt x="629074" y="650517"/>
                  </a:lnTo>
                  <a:lnTo>
                    <a:pt x="612755" y="650517"/>
                  </a:lnTo>
                  <a:lnTo>
                    <a:pt x="544506" y="649585"/>
                  </a:lnTo>
                  <a:lnTo>
                    <a:pt x="485901" y="648653"/>
                  </a:lnTo>
                  <a:lnTo>
                    <a:pt x="406524" y="648653"/>
                  </a:lnTo>
                  <a:lnTo>
                    <a:pt x="259642" y="653313"/>
                  </a:lnTo>
                  <a:lnTo>
                    <a:pt x="260383" y="652381"/>
                  </a:lnTo>
                  <a:lnTo>
                    <a:pt x="260383" y="652381"/>
                  </a:lnTo>
                </a:path>
              </a:pathLst>
            </a:custGeom>
            <a:ln w="6775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3" name="pl1454">
              <a:extLst>
                <a:ext uri="{FF2B5EF4-FFF2-40B4-BE49-F238E27FC236}">
                  <a16:creationId xmlns:a16="http://schemas.microsoft.com/office/drawing/2014/main" id="{052707D6-4988-0542-BC79-D64E3EC7BCB9}"/>
                </a:ext>
              </a:extLst>
            </p:cNvPr>
            <p:cNvSpPr/>
            <p:nvPr/>
          </p:nvSpPr>
          <p:spPr>
            <a:xfrm>
              <a:off x="837983" y="1455664"/>
              <a:ext cx="7467296" cy="3945042"/>
            </a:xfrm>
            <a:custGeom>
              <a:avLst/>
              <a:gdLst/>
              <a:ahLst/>
              <a:cxnLst/>
              <a:rect l="0" t="0" r="0" b="0"/>
              <a:pathLst>
                <a:path w="7467296" h="3945042">
                  <a:moveTo>
                    <a:pt x="3013327" y="3194804"/>
                  </a:moveTo>
                  <a:lnTo>
                    <a:pt x="3015553" y="3194804"/>
                  </a:lnTo>
                  <a:lnTo>
                    <a:pt x="3019262" y="3209716"/>
                  </a:lnTo>
                  <a:lnTo>
                    <a:pt x="3020745" y="3211579"/>
                  </a:lnTo>
                  <a:lnTo>
                    <a:pt x="3024455" y="3212511"/>
                  </a:lnTo>
                  <a:lnTo>
                    <a:pt x="3026680" y="3210647"/>
                  </a:lnTo>
                  <a:lnTo>
                    <a:pt x="3026680" y="3214375"/>
                  </a:lnTo>
                  <a:lnTo>
                    <a:pt x="3025196" y="3220899"/>
                  </a:lnTo>
                  <a:lnTo>
                    <a:pt x="3026680" y="3223695"/>
                  </a:lnTo>
                  <a:lnTo>
                    <a:pt x="3029648" y="3222763"/>
                  </a:lnTo>
                  <a:lnTo>
                    <a:pt x="3031131" y="3219035"/>
                  </a:lnTo>
                  <a:lnTo>
                    <a:pt x="3031873" y="3215307"/>
                  </a:lnTo>
                  <a:lnTo>
                    <a:pt x="3034099" y="3216239"/>
                  </a:lnTo>
                  <a:lnTo>
                    <a:pt x="3036324" y="3219035"/>
                  </a:lnTo>
                  <a:lnTo>
                    <a:pt x="3035583" y="3225559"/>
                  </a:lnTo>
                  <a:lnTo>
                    <a:pt x="3033357" y="3228355"/>
                  </a:lnTo>
                  <a:lnTo>
                    <a:pt x="3034841" y="3233015"/>
                  </a:lnTo>
                  <a:lnTo>
                    <a:pt x="3040034" y="3233015"/>
                  </a:lnTo>
                  <a:lnTo>
                    <a:pt x="3045969" y="3237674"/>
                  </a:lnTo>
                  <a:lnTo>
                    <a:pt x="3052644" y="3238606"/>
                  </a:lnTo>
                  <a:lnTo>
                    <a:pt x="3056353" y="3242334"/>
                  </a:lnTo>
                  <a:lnTo>
                    <a:pt x="3059321" y="3243267"/>
                  </a:lnTo>
                  <a:lnTo>
                    <a:pt x="3063030" y="3256314"/>
                  </a:lnTo>
                  <a:lnTo>
                    <a:pt x="3071190" y="3260974"/>
                  </a:lnTo>
                  <a:lnTo>
                    <a:pt x="3078608" y="3265634"/>
                  </a:lnTo>
                  <a:lnTo>
                    <a:pt x="3083060" y="3270294"/>
                  </a:lnTo>
                  <a:lnTo>
                    <a:pt x="3087511" y="3274022"/>
                  </a:lnTo>
                  <a:lnTo>
                    <a:pt x="3091219" y="3275886"/>
                  </a:lnTo>
                  <a:lnTo>
                    <a:pt x="3091219" y="3279614"/>
                  </a:lnTo>
                  <a:lnTo>
                    <a:pt x="3093446" y="3287069"/>
                  </a:lnTo>
                  <a:lnTo>
                    <a:pt x="3097154" y="3290797"/>
                  </a:lnTo>
                  <a:lnTo>
                    <a:pt x="3103089" y="3296389"/>
                  </a:lnTo>
                  <a:lnTo>
                    <a:pt x="3106056" y="3303845"/>
                  </a:lnTo>
                  <a:lnTo>
                    <a:pt x="3106798" y="3306641"/>
                  </a:lnTo>
                  <a:lnTo>
                    <a:pt x="3109766" y="3322484"/>
                  </a:lnTo>
                  <a:lnTo>
                    <a:pt x="3111991" y="3329940"/>
                  </a:lnTo>
                  <a:lnTo>
                    <a:pt x="3114958" y="3333668"/>
                  </a:lnTo>
                  <a:lnTo>
                    <a:pt x="3119409" y="3334600"/>
                  </a:lnTo>
                  <a:lnTo>
                    <a:pt x="3118668" y="3339260"/>
                  </a:lnTo>
                  <a:lnTo>
                    <a:pt x="3120151" y="3345784"/>
                  </a:lnTo>
                  <a:lnTo>
                    <a:pt x="3123119" y="3347647"/>
                  </a:lnTo>
                  <a:lnTo>
                    <a:pt x="3127570" y="3360695"/>
                  </a:lnTo>
                  <a:lnTo>
                    <a:pt x="3127570" y="3367219"/>
                  </a:lnTo>
                  <a:lnTo>
                    <a:pt x="3129795" y="3371879"/>
                  </a:lnTo>
                  <a:lnTo>
                    <a:pt x="3134988" y="3373743"/>
                  </a:lnTo>
                  <a:lnTo>
                    <a:pt x="3136472" y="3379334"/>
                  </a:lnTo>
                  <a:lnTo>
                    <a:pt x="3138697" y="3382130"/>
                  </a:lnTo>
                  <a:lnTo>
                    <a:pt x="3140923" y="3383062"/>
                  </a:lnTo>
                  <a:lnTo>
                    <a:pt x="3140181" y="3385858"/>
                  </a:lnTo>
                  <a:lnTo>
                    <a:pt x="3140923" y="3390518"/>
                  </a:lnTo>
                  <a:lnTo>
                    <a:pt x="3143889" y="3393314"/>
                  </a:lnTo>
                  <a:lnTo>
                    <a:pt x="3147600" y="3395178"/>
                  </a:lnTo>
                  <a:lnTo>
                    <a:pt x="3148340" y="3397974"/>
                  </a:lnTo>
                  <a:lnTo>
                    <a:pt x="3146858" y="3401702"/>
                  </a:lnTo>
                  <a:lnTo>
                    <a:pt x="3147600" y="3404498"/>
                  </a:lnTo>
                  <a:lnTo>
                    <a:pt x="3151309" y="3408226"/>
                  </a:lnTo>
                  <a:lnTo>
                    <a:pt x="3152792" y="3412885"/>
                  </a:lnTo>
                  <a:lnTo>
                    <a:pt x="3153533" y="3418477"/>
                  </a:lnTo>
                  <a:lnTo>
                    <a:pt x="3154275" y="3424069"/>
                  </a:lnTo>
                  <a:lnTo>
                    <a:pt x="3156502" y="3426865"/>
                  </a:lnTo>
                  <a:lnTo>
                    <a:pt x="3157985" y="3431525"/>
                  </a:lnTo>
                  <a:lnTo>
                    <a:pt x="3160210" y="3436185"/>
                  </a:lnTo>
                  <a:lnTo>
                    <a:pt x="3166145" y="3441777"/>
                  </a:lnTo>
                  <a:lnTo>
                    <a:pt x="3169854" y="3446436"/>
                  </a:lnTo>
                  <a:lnTo>
                    <a:pt x="3172079" y="3450164"/>
                  </a:lnTo>
                  <a:lnTo>
                    <a:pt x="3178014" y="3453892"/>
                  </a:lnTo>
                  <a:lnTo>
                    <a:pt x="3184691" y="3457620"/>
                  </a:lnTo>
                  <a:lnTo>
                    <a:pt x="3188400" y="3464144"/>
                  </a:lnTo>
                  <a:lnTo>
                    <a:pt x="3192851" y="3472532"/>
                  </a:lnTo>
                  <a:lnTo>
                    <a:pt x="3195818" y="3480919"/>
                  </a:lnTo>
                  <a:lnTo>
                    <a:pt x="3198786" y="3483715"/>
                  </a:lnTo>
                  <a:lnTo>
                    <a:pt x="3201752" y="3483715"/>
                  </a:lnTo>
                  <a:lnTo>
                    <a:pt x="3203979" y="3486511"/>
                  </a:lnTo>
                  <a:lnTo>
                    <a:pt x="3204721" y="3492103"/>
                  </a:lnTo>
                  <a:lnTo>
                    <a:pt x="3209914" y="3499559"/>
                  </a:lnTo>
                  <a:lnTo>
                    <a:pt x="3212138" y="3507947"/>
                  </a:lnTo>
                  <a:lnTo>
                    <a:pt x="3214364" y="3513539"/>
                  </a:lnTo>
                  <a:lnTo>
                    <a:pt x="3218073" y="3516334"/>
                  </a:lnTo>
                  <a:lnTo>
                    <a:pt x="3221783" y="3517267"/>
                  </a:lnTo>
                  <a:lnTo>
                    <a:pt x="3223266" y="3521926"/>
                  </a:lnTo>
                  <a:lnTo>
                    <a:pt x="3227717" y="3527518"/>
                  </a:lnTo>
                  <a:lnTo>
                    <a:pt x="3232168" y="3533110"/>
                  </a:lnTo>
                  <a:lnTo>
                    <a:pt x="3237361" y="3534042"/>
                  </a:lnTo>
                  <a:lnTo>
                    <a:pt x="3240328" y="3538702"/>
                  </a:lnTo>
                  <a:lnTo>
                    <a:pt x="3243296" y="3536838"/>
                  </a:lnTo>
                  <a:lnTo>
                    <a:pt x="3254422" y="3545226"/>
                  </a:lnTo>
                  <a:lnTo>
                    <a:pt x="3255906" y="3551749"/>
                  </a:lnTo>
                  <a:lnTo>
                    <a:pt x="3255906" y="3558273"/>
                  </a:lnTo>
                  <a:lnTo>
                    <a:pt x="3260357" y="3559205"/>
                  </a:lnTo>
                  <a:lnTo>
                    <a:pt x="3259615" y="3567593"/>
                  </a:lnTo>
                  <a:lnTo>
                    <a:pt x="3258874" y="3574117"/>
                  </a:lnTo>
                  <a:lnTo>
                    <a:pt x="3259615" y="3580641"/>
                  </a:lnTo>
                  <a:lnTo>
                    <a:pt x="3257391" y="3585300"/>
                  </a:lnTo>
                  <a:lnTo>
                    <a:pt x="3255164" y="3590892"/>
                  </a:lnTo>
                  <a:lnTo>
                    <a:pt x="3259615" y="3592756"/>
                  </a:lnTo>
                  <a:lnTo>
                    <a:pt x="3261099" y="3596484"/>
                  </a:lnTo>
                  <a:lnTo>
                    <a:pt x="3267776" y="3602076"/>
                  </a:lnTo>
                  <a:lnTo>
                    <a:pt x="3267776" y="3605804"/>
                  </a:lnTo>
                  <a:lnTo>
                    <a:pt x="3268518" y="3620716"/>
                  </a:lnTo>
                  <a:lnTo>
                    <a:pt x="3267034" y="3625375"/>
                  </a:lnTo>
                  <a:lnTo>
                    <a:pt x="3264809" y="3630967"/>
                  </a:lnTo>
                  <a:lnTo>
                    <a:pt x="3266292" y="3635627"/>
                  </a:lnTo>
                  <a:lnTo>
                    <a:pt x="3270002" y="3640287"/>
                  </a:lnTo>
                  <a:lnTo>
                    <a:pt x="3272969" y="3644015"/>
                  </a:lnTo>
                  <a:lnTo>
                    <a:pt x="3274453" y="3650539"/>
                  </a:lnTo>
                  <a:lnTo>
                    <a:pt x="3275936" y="3653334"/>
                  </a:lnTo>
                  <a:lnTo>
                    <a:pt x="3280388" y="3655198"/>
                  </a:lnTo>
                  <a:lnTo>
                    <a:pt x="3284096" y="3662654"/>
                  </a:lnTo>
                  <a:lnTo>
                    <a:pt x="3289289" y="3665450"/>
                  </a:lnTo>
                  <a:lnTo>
                    <a:pt x="3298191" y="3688750"/>
                  </a:lnTo>
                  <a:lnTo>
                    <a:pt x="3298933" y="3696206"/>
                  </a:lnTo>
                  <a:lnTo>
                    <a:pt x="3301901" y="3700865"/>
                  </a:lnTo>
                  <a:lnTo>
                    <a:pt x="3304868" y="3708321"/>
                  </a:lnTo>
                  <a:lnTo>
                    <a:pt x="3304868" y="3713913"/>
                  </a:lnTo>
                  <a:lnTo>
                    <a:pt x="3312286" y="3725097"/>
                  </a:lnTo>
                  <a:lnTo>
                    <a:pt x="3311545" y="3733484"/>
                  </a:lnTo>
                  <a:lnTo>
                    <a:pt x="3312286" y="3737212"/>
                  </a:lnTo>
                  <a:lnTo>
                    <a:pt x="3315996" y="3739076"/>
                  </a:lnTo>
                  <a:lnTo>
                    <a:pt x="3318962" y="3736280"/>
                  </a:lnTo>
                  <a:lnTo>
                    <a:pt x="3326381" y="3738144"/>
                  </a:lnTo>
                  <a:lnTo>
                    <a:pt x="3329348" y="3740940"/>
                  </a:lnTo>
                  <a:lnTo>
                    <a:pt x="3333800" y="3741872"/>
                  </a:lnTo>
                  <a:lnTo>
                    <a:pt x="3336766" y="3743736"/>
                  </a:lnTo>
                  <a:lnTo>
                    <a:pt x="3342701" y="3742804"/>
                  </a:lnTo>
                  <a:lnTo>
                    <a:pt x="3347152" y="3743736"/>
                  </a:lnTo>
                  <a:lnTo>
                    <a:pt x="3350120" y="3746532"/>
                  </a:lnTo>
                  <a:lnTo>
                    <a:pt x="3354571" y="3748396"/>
                  </a:lnTo>
                  <a:lnTo>
                    <a:pt x="3357538" y="3750260"/>
                  </a:lnTo>
                  <a:lnTo>
                    <a:pt x="3358280" y="3753056"/>
                  </a:lnTo>
                  <a:lnTo>
                    <a:pt x="3367924" y="3763307"/>
                  </a:lnTo>
                  <a:lnTo>
                    <a:pt x="3371632" y="3764239"/>
                  </a:lnTo>
                  <a:lnTo>
                    <a:pt x="3373116" y="3761443"/>
                  </a:lnTo>
                  <a:lnTo>
                    <a:pt x="3377567" y="3761443"/>
                  </a:lnTo>
                  <a:lnTo>
                    <a:pt x="3379051" y="3763307"/>
                  </a:lnTo>
                  <a:lnTo>
                    <a:pt x="3380535" y="3764239"/>
                  </a:lnTo>
                  <a:lnTo>
                    <a:pt x="3382019" y="3762375"/>
                  </a:lnTo>
                  <a:lnTo>
                    <a:pt x="3384985" y="3763307"/>
                  </a:lnTo>
                  <a:lnTo>
                    <a:pt x="3388695" y="3767035"/>
                  </a:lnTo>
                  <a:lnTo>
                    <a:pt x="3390920" y="3767035"/>
                  </a:lnTo>
                  <a:lnTo>
                    <a:pt x="3393888" y="3765171"/>
                  </a:lnTo>
                  <a:lnTo>
                    <a:pt x="3395371" y="3767035"/>
                  </a:lnTo>
                  <a:lnTo>
                    <a:pt x="3396113" y="3770763"/>
                  </a:lnTo>
                  <a:lnTo>
                    <a:pt x="3398339" y="3771695"/>
                  </a:lnTo>
                  <a:lnTo>
                    <a:pt x="3401306" y="3771695"/>
                  </a:lnTo>
                  <a:lnTo>
                    <a:pt x="3402048" y="3775423"/>
                  </a:lnTo>
                  <a:lnTo>
                    <a:pt x="3404273" y="3776355"/>
                  </a:lnTo>
                  <a:lnTo>
                    <a:pt x="3407241" y="3776355"/>
                  </a:lnTo>
                  <a:lnTo>
                    <a:pt x="3409466" y="3776355"/>
                  </a:lnTo>
                  <a:lnTo>
                    <a:pt x="3411692" y="3783811"/>
                  </a:lnTo>
                  <a:lnTo>
                    <a:pt x="3413176" y="3783811"/>
                  </a:lnTo>
                  <a:lnTo>
                    <a:pt x="3414659" y="3781947"/>
                  </a:lnTo>
                  <a:lnTo>
                    <a:pt x="3416143" y="3781947"/>
                  </a:lnTo>
                  <a:lnTo>
                    <a:pt x="3417627" y="3783811"/>
                  </a:lnTo>
                  <a:lnTo>
                    <a:pt x="3417627" y="3787539"/>
                  </a:lnTo>
                  <a:lnTo>
                    <a:pt x="3425786" y="3791267"/>
                  </a:lnTo>
                  <a:lnTo>
                    <a:pt x="3429496" y="3791267"/>
                  </a:lnTo>
                  <a:lnTo>
                    <a:pt x="3431721" y="3792199"/>
                  </a:lnTo>
                  <a:lnTo>
                    <a:pt x="3433947" y="3794062"/>
                  </a:lnTo>
                  <a:lnTo>
                    <a:pt x="3438398" y="3793131"/>
                  </a:lnTo>
                  <a:lnTo>
                    <a:pt x="3440624" y="3792199"/>
                  </a:lnTo>
                  <a:lnTo>
                    <a:pt x="3444333" y="3794994"/>
                  </a:lnTo>
                  <a:lnTo>
                    <a:pt x="3447299" y="3794994"/>
                  </a:lnTo>
                  <a:lnTo>
                    <a:pt x="3452492" y="3792199"/>
                  </a:lnTo>
                  <a:lnTo>
                    <a:pt x="3455460" y="3792199"/>
                  </a:lnTo>
                  <a:lnTo>
                    <a:pt x="3456943" y="3794062"/>
                  </a:lnTo>
                  <a:lnTo>
                    <a:pt x="3459911" y="3792199"/>
                  </a:lnTo>
                  <a:lnTo>
                    <a:pt x="3471780" y="3792199"/>
                  </a:lnTo>
                  <a:lnTo>
                    <a:pt x="3474748" y="3792199"/>
                  </a:lnTo>
                  <a:lnTo>
                    <a:pt x="3476973" y="3794994"/>
                  </a:lnTo>
                  <a:lnTo>
                    <a:pt x="3479199" y="3793131"/>
                  </a:lnTo>
                  <a:lnTo>
                    <a:pt x="3481424" y="3796858"/>
                  </a:lnTo>
                  <a:lnTo>
                    <a:pt x="3484391" y="3795926"/>
                  </a:lnTo>
                  <a:lnTo>
                    <a:pt x="3488842" y="3797790"/>
                  </a:lnTo>
                  <a:lnTo>
                    <a:pt x="3492552" y="3797790"/>
                  </a:lnTo>
                  <a:lnTo>
                    <a:pt x="3496260" y="3796858"/>
                  </a:lnTo>
                  <a:lnTo>
                    <a:pt x="3499970" y="3797790"/>
                  </a:lnTo>
                  <a:lnTo>
                    <a:pt x="3504422" y="3807110"/>
                  </a:lnTo>
                  <a:lnTo>
                    <a:pt x="3516290" y="3813634"/>
                  </a:lnTo>
                  <a:lnTo>
                    <a:pt x="3519999" y="3813634"/>
                  </a:lnTo>
                  <a:lnTo>
                    <a:pt x="3522225" y="3813634"/>
                  </a:lnTo>
                  <a:lnTo>
                    <a:pt x="3525934" y="3813634"/>
                  </a:lnTo>
                  <a:lnTo>
                    <a:pt x="3528902" y="3813634"/>
                  </a:lnTo>
                  <a:lnTo>
                    <a:pt x="3530385" y="3813634"/>
                  </a:lnTo>
                  <a:lnTo>
                    <a:pt x="3532611" y="3813634"/>
                  </a:lnTo>
                  <a:lnTo>
                    <a:pt x="3535578" y="3813634"/>
                  </a:lnTo>
                  <a:lnTo>
                    <a:pt x="3536320" y="3813634"/>
                  </a:lnTo>
                  <a:lnTo>
                    <a:pt x="3535578" y="3813634"/>
                  </a:lnTo>
                  <a:lnTo>
                    <a:pt x="3537061" y="3813634"/>
                  </a:lnTo>
                  <a:lnTo>
                    <a:pt x="3540771" y="3813634"/>
                  </a:lnTo>
                  <a:lnTo>
                    <a:pt x="3545222" y="3813634"/>
                  </a:lnTo>
                  <a:lnTo>
                    <a:pt x="3545964" y="3812702"/>
                  </a:lnTo>
                  <a:lnTo>
                    <a:pt x="3545964" y="3809906"/>
                  </a:lnTo>
                  <a:lnTo>
                    <a:pt x="3548930" y="3808974"/>
                  </a:lnTo>
                  <a:lnTo>
                    <a:pt x="3562285" y="3808974"/>
                  </a:lnTo>
                  <a:lnTo>
                    <a:pt x="3564509" y="3794062"/>
                  </a:lnTo>
                  <a:lnTo>
                    <a:pt x="3563767" y="3790335"/>
                  </a:lnTo>
                  <a:lnTo>
                    <a:pt x="3560800" y="3790335"/>
                  </a:lnTo>
                  <a:lnTo>
                    <a:pt x="3560058" y="3793131"/>
                  </a:lnTo>
                  <a:lnTo>
                    <a:pt x="3560800" y="3801518"/>
                  </a:lnTo>
                  <a:lnTo>
                    <a:pt x="3557092" y="3796858"/>
                  </a:lnTo>
                  <a:lnTo>
                    <a:pt x="3554865" y="3798722"/>
                  </a:lnTo>
                  <a:lnTo>
                    <a:pt x="3555608" y="3801518"/>
                  </a:lnTo>
                  <a:lnTo>
                    <a:pt x="3551157" y="3803382"/>
                  </a:lnTo>
                  <a:lnTo>
                    <a:pt x="3549673" y="3796858"/>
                  </a:lnTo>
                  <a:lnTo>
                    <a:pt x="3551157" y="3792199"/>
                  </a:lnTo>
                  <a:lnTo>
                    <a:pt x="3554865" y="3789403"/>
                  </a:lnTo>
                  <a:lnTo>
                    <a:pt x="3556350" y="3786607"/>
                  </a:lnTo>
                  <a:lnTo>
                    <a:pt x="3554123" y="3783811"/>
                  </a:lnTo>
                  <a:lnTo>
                    <a:pt x="3551157" y="3784743"/>
                  </a:lnTo>
                  <a:lnTo>
                    <a:pt x="3547447" y="3786607"/>
                  </a:lnTo>
                  <a:lnTo>
                    <a:pt x="3543738" y="3783811"/>
                  </a:lnTo>
                  <a:lnTo>
                    <a:pt x="3542996" y="3780083"/>
                  </a:lnTo>
                  <a:lnTo>
                    <a:pt x="3542996" y="3776355"/>
                  </a:lnTo>
                  <a:lnTo>
                    <a:pt x="3544480" y="3768899"/>
                  </a:lnTo>
                  <a:lnTo>
                    <a:pt x="3539287" y="3766103"/>
                  </a:lnTo>
                  <a:lnTo>
                    <a:pt x="3540771" y="3759580"/>
                  </a:lnTo>
                  <a:lnTo>
                    <a:pt x="3542254" y="3756784"/>
                  </a:lnTo>
                  <a:lnTo>
                    <a:pt x="3540029" y="3754920"/>
                  </a:lnTo>
                  <a:lnTo>
                    <a:pt x="3537061" y="3756784"/>
                  </a:lnTo>
                  <a:lnTo>
                    <a:pt x="3535578" y="3753988"/>
                  </a:lnTo>
                  <a:lnTo>
                    <a:pt x="3535578" y="3744668"/>
                  </a:lnTo>
                  <a:lnTo>
                    <a:pt x="3533353" y="3740008"/>
                  </a:lnTo>
                  <a:lnTo>
                    <a:pt x="3529643" y="3736280"/>
                  </a:lnTo>
                  <a:lnTo>
                    <a:pt x="3525192" y="3735348"/>
                  </a:lnTo>
                  <a:lnTo>
                    <a:pt x="3522967" y="3724165"/>
                  </a:lnTo>
                  <a:lnTo>
                    <a:pt x="3525192" y="3717641"/>
                  </a:lnTo>
                  <a:lnTo>
                    <a:pt x="3526676" y="3713913"/>
                  </a:lnTo>
                  <a:lnTo>
                    <a:pt x="3525192" y="3704593"/>
                  </a:lnTo>
                  <a:lnTo>
                    <a:pt x="3523709" y="3697137"/>
                  </a:lnTo>
                  <a:lnTo>
                    <a:pt x="3519999" y="3679430"/>
                  </a:lnTo>
                  <a:lnTo>
                    <a:pt x="3517774" y="3671974"/>
                  </a:lnTo>
                  <a:lnTo>
                    <a:pt x="3514065" y="3667314"/>
                  </a:lnTo>
                  <a:lnTo>
                    <a:pt x="3510355" y="3664518"/>
                  </a:lnTo>
                  <a:lnTo>
                    <a:pt x="3510355" y="3657062"/>
                  </a:lnTo>
                  <a:lnTo>
                    <a:pt x="3511839" y="3652403"/>
                  </a:lnTo>
                  <a:lnTo>
                    <a:pt x="3510355" y="3645879"/>
                  </a:lnTo>
                  <a:lnTo>
                    <a:pt x="3511839" y="3642151"/>
                  </a:lnTo>
                  <a:lnTo>
                    <a:pt x="3513323" y="3639355"/>
                  </a:lnTo>
                  <a:lnTo>
                    <a:pt x="3519258" y="3636559"/>
                  </a:lnTo>
                  <a:lnTo>
                    <a:pt x="3520741" y="3632831"/>
                  </a:lnTo>
                  <a:lnTo>
                    <a:pt x="3519999" y="3630035"/>
                  </a:lnTo>
                  <a:lnTo>
                    <a:pt x="3518516" y="3625375"/>
                  </a:lnTo>
                  <a:lnTo>
                    <a:pt x="3519999" y="3621647"/>
                  </a:lnTo>
                  <a:lnTo>
                    <a:pt x="3522967" y="3619783"/>
                  </a:lnTo>
                  <a:lnTo>
                    <a:pt x="3525192" y="3616056"/>
                  </a:lnTo>
                  <a:lnTo>
                    <a:pt x="3525192" y="3608600"/>
                  </a:lnTo>
                  <a:lnTo>
                    <a:pt x="3525192" y="3599280"/>
                  </a:lnTo>
                  <a:lnTo>
                    <a:pt x="3522225" y="3597416"/>
                  </a:lnTo>
                  <a:lnTo>
                    <a:pt x="3518516" y="3599280"/>
                  </a:lnTo>
                  <a:lnTo>
                    <a:pt x="3514807" y="3601144"/>
                  </a:lnTo>
                  <a:lnTo>
                    <a:pt x="3511097" y="3603008"/>
                  </a:lnTo>
                  <a:lnTo>
                    <a:pt x="3507388" y="3600212"/>
                  </a:lnTo>
                  <a:lnTo>
                    <a:pt x="3504422" y="3599280"/>
                  </a:lnTo>
                  <a:lnTo>
                    <a:pt x="3499970" y="3600212"/>
                  </a:lnTo>
                  <a:lnTo>
                    <a:pt x="3494777" y="3601144"/>
                  </a:lnTo>
                  <a:lnTo>
                    <a:pt x="3490326" y="3600212"/>
                  </a:lnTo>
                  <a:lnTo>
                    <a:pt x="3485875" y="3597416"/>
                  </a:lnTo>
                  <a:lnTo>
                    <a:pt x="3485875" y="3595552"/>
                  </a:lnTo>
                  <a:lnTo>
                    <a:pt x="3492552" y="3593688"/>
                  </a:lnTo>
                  <a:lnTo>
                    <a:pt x="3494035" y="3591824"/>
                  </a:lnTo>
                  <a:lnTo>
                    <a:pt x="3492552" y="3589028"/>
                  </a:lnTo>
                  <a:lnTo>
                    <a:pt x="3488842" y="3585300"/>
                  </a:lnTo>
                  <a:lnTo>
                    <a:pt x="3488842" y="3581572"/>
                  </a:lnTo>
                  <a:lnTo>
                    <a:pt x="3485134" y="3576913"/>
                  </a:lnTo>
                  <a:lnTo>
                    <a:pt x="3485134" y="3573185"/>
                  </a:lnTo>
                  <a:lnTo>
                    <a:pt x="3479941" y="3566661"/>
                  </a:lnTo>
                  <a:lnTo>
                    <a:pt x="3480683" y="3564797"/>
                  </a:lnTo>
                  <a:lnTo>
                    <a:pt x="3482908" y="3565729"/>
                  </a:lnTo>
                  <a:lnTo>
                    <a:pt x="3490326" y="3576913"/>
                  </a:lnTo>
                  <a:lnTo>
                    <a:pt x="3493294" y="3582505"/>
                  </a:lnTo>
                  <a:lnTo>
                    <a:pt x="3497745" y="3585300"/>
                  </a:lnTo>
                  <a:lnTo>
                    <a:pt x="3499229" y="3590892"/>
                  </a:lnTo>
                  <a:lnTo>
                    <a:pt x="3502195" y="3591824"/>
                  </a:lnTo>
                  <a:lnTo>
                    <a:pt x="3504422" y="3590892"/>
                  </a:lnTo>
                  <a:lnTo>
                    <a:pt x="3502195" y="3586232"/>
                  </a:lnTo>
                  <a:lnTo>
                    <a:pt x="3503680" y="3585300"/>
                  </a:lnTo>
                  <a:lnTo>
                    <a:pt x="3509615" y="3585300"/>
                  </a:lnTo>
                  <a:lnTo>
                    <a:pt x="3511839" y="3581572"/>
                  </a:lnTo>
                  <a:lnTo>
                    <a:pt x="3514807" y="3576913"/>
                  </a:lnTo>
                  <a:lnTo>
                    <a:pt x="3514065" y="3572253"/>
                  </a:lnTo>
                  <a:lnTo>
                    <a:pt x="3515548" y="3571321"/>
                  </a:lnTo>
                  <a:lnTo>
                    <a:pt x="3517774" y="3572253"/>
                  </a:lnTo>
                  <a:lnTo>
                    <a:pt x="3517774" y="3579708"/>
                  </a:lnTo>
                  <a:lnTo>
                    <a:pt x="3517032" y="3585300"/>
                  </a:lnTo>
                  <a:lnTo>
                    <a:pt x="3514065" y="3589028"/>
                  </a:lnTo>
                  <a:lnTo>
                    <a:pt x="3510355" y="3589960"/>
                  </a:lnTo>
                  <a:lnTo>
                    <a:pt x="3512581" y="3592756"/>
                  </a:lnTo>
                  <a:lnTo>
                    <a:pt x="3517032" y="3593688"/>
                  </a:lnTo>
                  <a:lnTo>
                    <a:pt x="3520741" y="3589960"/>
                  </a:lnTo>
                  <a:lnTo>
                    <a:pt x="3523709" y="3588096"/>
                  </a:lnTo>
                  <a:lnTo>
                    <a:pt x="3528902" y="3579708"/>
                  </a:lnTo>
                  <a:lnTo>
                    <a:pt x="3531869" y="3569457"/>
                  </a:lnTo>
                  <a:lnTo>
                    <a:pt x="3535578" y="3563865"/>
                  </a:lnTo>
                  <a:lnTo>
                    <a:pt x="3539287" y="3549885"/>
                  </a:lnTo>
                  <a:lnTo>
                    <a:pt x="3542254" y="3537770"/>
                  </a:lnTo>
                  <a:lnTo>
                    <a:pt x="3545964" y="3532178"/>
                  </a:lnTo>
                  <a:lnTo>
                    <a:pt x="3545222" y="3528450"/>
                  </a:lnTo>
                  <a:lnTo>
                    <a:pt x="3543738" y="3525654"/>
                  </a:lnTo>
                  <a:lnTo>
                    <a:pt x="3541513" y="3527518"/>
                  </a:lnTo>
                  <a:lnTo>
                    <a:pt x="3536320" y="3534042"/>
                  </a:lnTo>
                  <a:lnTo>
                    <a:pt x="3534094" y="3535906"/>
                  </a:lnTo>
                  <a:lnTo>
                    <a:pt x="3532611" y="3534042"/>
                  </a:lnTo>
                  <a:lnTo>
                    <a:pt x="3534094" y="3530314"/>
                  </a:lnTo>
                  <a:lnTo>
                    <a:pt x="3537061" y="3526586"/>
                  </a:lnTo>
                  <a:lnTo>
                    <a:pt x="3537061" y="3524722"/>
                  </a:lnTo>
                  <a:lnTo>
                    <a:pt x="3534094" y="3520994"/>
                  </a:lnTo>
                  <a:lnTo>
                    <a:pt x="3530385" y="3517267"/>
                  </a:lnTo>
                  <a:lnTo>
                    <a:pt x="3530385" y="3512606"/>
                  </a:lnTo>
                  <a:lnTo>
                    <a:pt x="3531127" y="3507947"/>
                  </a:lnTo>
                  <a:lnTo>
                    <a:pt x="3531869" y="3506083"/>
                  </a:lnTo>
                  <a:lnTo>
                    <a:pt x="3529643" y="3502355"/>
                  </a:lnTo>
                  <a:lnTo>
                    <a:pt x="3526676" y="3505151"/>
                  </a:lnTo>
                  <a:lnTo>
                    <a:pt x="3522967" y="3505151"/>
                  </a:lnTo>
                  <a:lnTo>
                    <a:pt x="3517032" y="3503287"/>
                  </a:lnTo>
                  <a:lnTo>
                    <a:pt x="3513323" y="3500491"/>
                  </a:lnTo>
                  <a:lnTo>
                    <a:pt x="3510355" y="3495831"/>
                  </a:lnTo>
                  <a:lnTo>
                    <a:pt x="3514065" y="3494899"/>
                  </a:lnTo>
                  <a:lnTo>
                    <a:pt x="3517774" y="3494899"/>
                  </a:lnTo>
                  <a:lnTo>
                    <a:pt x="3520741" y="3497695"/>
                  </a:lnTo>
                  <a:lnTo>
                    <a:pt x="3531127" y="3494899"/>
                  </a:lnTo>
                  <a:lnTo>
                    <a:pt x="3533353" y="3495831"/>
                  </a:lnTo>
                  <a:lnTo>
                    <a:pt x="3537804" y="3498627"/>
                  </a:lnTo>
                  <a:lnTo>
                    <a:pt x="3542996" y="3497695"/>
                  </a:lnTo>
                  <a:lnTo>
                    <a:pt x="3545964" y="3497695"/>
                  </a:lnTo>
                  <a:lnTo>
                    <a:pt x="3548930" y="3499559"/>
                  </a:lnTo>
                  <a:lnTo>
                    <a:pt x="3551899" y="3504219"/>
                  </a:lnTo>
                  <a:lnTo>
                    <a:pt x="3554123" y="3504219"/>
                  </a:lnTo>
                  <a:lnTo>
                    <a:pt x="3558574" y="3501423"/>
                  </a:lnTo>
                  <a:lnTo>
                    <a:pt x="3565993" y="3495831"/>
                  </a:lnTo>
                  <a:lnTo>
                    <a:pt x="3551157" y="3466008"/>
                  </a:lnTo>
                  <a:lnTo>
                    <a:pt x="3549673" y="3462280"/>
                  </a:lnTo>
                  <a:lnTo>
                    <a:pt x="3551899" y="3462280"/>
                  </a:lnTo>
                  <a:lnTo>
                    <a:pt x="3557834" y="3457620"/>
                  </a:lnTo>
                  <a:lnTo>
                    <a:pt x="3559316" y="3453892"/>
                  </a:lnTo>
                  <a:lnTo>
                    <a:pt x="3559316" y="3452028"/>
                  </a:lnTo>
                  <a:lnTo>
                    <a:pt x="3556350" y="3448300"/>
                  </a:lnTo>
                  <a:lnTo>
                    <a:pt x="3559316" y="3447368"/>
                  </a:lnTo>
                  <a:lnTo>
                    <a:pt x="3563026" y="3448300"/>
                  </a:lnTo>
                  <a:lnTo>
                    <a:pt x="3565251" y="3451096"/>
                  </a:lnTo>
                  <a:lnTo>
                    <a:pt x="3568219" y="3450164"/>
                  </a:lnTo>
                  <a:lnTo>
                    <a:pt x="3569702" y="3447368"/>
                  </a:lnTo>
                  <a:lnTo>
                    <a:pt x="3574153" y="3444572"/>
                  </a:lnTo>
                  <a:lnTo>
                    <a:pt x="3576379" y="3442709"/>
                  </a:lnTo>
                  <a:lnTo>
                    <a:pt x="3579346" y="3445505"/>
                  </a:lnTo>
                  <a:lnTo>
                    <a:pt x="3578604" y="3450164"/>
                  </a:lnTo>
                  <a:lnTo>
                    <a:pt x="3579346" y="3452960"/>
                  </a:lnTo>
                  <a:lnTo>
                    <a:pt x="3583797" y="3452960"/>
                  </a:lnTo>
                  <a:lnTo>
                    <a:pt x="3587506" y="3450164"/>
                  </a:lnTo>
                  <a:lnTo>
                    <a:pt x="3588990" y="3446436"/>
                  </a:lnTo>
                  <a:lnTo>
                    <a:pt x="3587506" y="3442709"/>
                  </a:lnTo>
                  <a:lnTo>
                    <a:pt x="3586023" y="3439913"/>
                  </a:lnTo>
                  <a:lnTo>
                    <a:pt x="3585281" y="3437117"/>
                  </a:lnTo>
                  <a:lnTo>
                    <a:pt x="3591216" y="3433389"/>
                  </a:lnTo>
                  <a:lnTo>
                    <a:pt x="3594183" y="3434321"/>
                  </a:lnTo>
                  <a:lnTo>
                    <a:pt x="3593441" y="3438981"/>
                  </a:lnTo>
                  <a:lnTo>
                    <a:pt x="3591216" y="3448300"/>
                  </a:lnTo>
                  <a:lnTo>
                    <a:pt x="3591216" y="3453892"/>
                  </a:lnTo>
                  <a:lnTo>
                    <a:pt x="3595666" y="3451096"/>
                  </a:lnTo>
                  <a:lnTo>
                    <a:pt x="3600118" y="3446436"/>
                  </a:lnTo>
                  <a:lnTo>
                    <a:pt x="3606793" y="3442709"/>
                  </a:lnTo>
                  <a:lnTo>
                    <a:pt x="3609020" y="3436185"/>
                  </a:lnTo>
                  <a:lnTo>
                    <a:pt x="3608278" y="3431525"/>
                  </a:lnTo>
                  <a:lnTo>
                    <a:pt x="3609762" y="3426865"/>
                  </a:lnTo>
                  <a:lnTo>
                    <a:pt x="3609020" y="3422205"/>
                  </a:lnTo>
                  <a:lnTo>
                    <a:pt x="3606052" y="3417545"/>
                  </a:lnTo>
                  <a:lnTo>
                    <a:pt x="3603085" y="3412885"/>
                  </a:lnTo>
                  <a:lnTo>
                    <a:pt x="3600859" y="3410090"/>
                  </a:lnTo>
                  <a:lnTo>
                    <a:pt x="3602343" y="3407294"/>
                  </a:lnTo>
                  <a:lnTo>
                    <a:pt x="3605311" y="3408226"/>
                  </a:lnTo>
                  <a:lnTo>
                    <a:pt x="3608278" y="3411953"/>
                  </a:lnTo>
                  <a:lnTo>
                    <a:pt x="3610504" y="3411953"/>
                  </a:lnTo>
                  <a:lnTo>
                    <a:pt x="3610504" y="3409158"/>
                  </a:lnTo>
                  <a:lnTo>
                    <a:pt x="3609762" y="3405430"/>
                  </a:lnTo>
                  <a:lnTo>
                    <a:pt x="3606052" y="3401702"/>
                  </a:lnTo>
                  <a:lnTo>
                    <a:pt x="3605311" y="3397974"/>
                  </a:lnTo>
                  <a:lnTo>
                    <a:pt x="3606793" y="3396110"/>
                  </a:lnTo>
                  <a:lnTo>
                    <a:pt x="3609762" y="3397042"/>
                  </a:lnTo>
                  <a:lnTo>
                    <a:pt x="3610504" y="3400770"/>
                  </a:lnTo>
                  <a:lnTo>
                    <a:pt x="3613470" y="3405430"/>
                  </a:lnTo>
                  <a:lnTo>
                    <a:pt x="3617921" y="3407294"/>
                  </a:lnTo>
                  <a:lnTo>
                    <a:pt x="3619405" y="3409158"/>
                  </a:lnTo>
                  <a:lnTo>
                    <a:pt x="3620890" y="3419409"/>
                  </a:lnTo>
                  <a:lnTo>
                    <a:pt x="3623114" y="3422205"/>
                  </a:lnTo>
                  <a:lnTo>
                    <a:pt x="3624598" y="3423137"/>
                  </a:lnTo>
                  <a:lnTo>
                    <a:pt x="3629049" y="3421273"/>
                  </a:lnTo>
                  <a:lnTo>
                    <a:pt x="3633500" y="3418477"/>
                  </a:lnTo>
                  <a:lnTo>
                    <a:pt x="3643886" y="3411953"/>
                  </a:lnTo>
                  <a:lnTo>
                    <a:pt x="3646853" y="3408226"/>
                  </a:lnTo>
                  <a:lnTo>
                    <a:pt x="3649079" y="3409158"/>
                  </a:lnTo>
                  <a:lnTo>
                    <a:pt x="3652046" y="3406362"/>
                  </a:lnTo>
                  <a:lnTo>
                    <a:pt x="3657239" y="3402634"/>
                  </a:lnTo>
                  <a:lnTo>
                    <a:pt x="3652788" y="3394246"/>
                  </a:lnTo>
                  <a:lnTo>
                    <a:pt x="3646853" y="3395178"/>
                  </a:lnTo>
                  <a:lnTo>
                    <a:pt x="3641660" y="3397974"/>
                  </a:lnTo>
                  <a:lnTo>
                    <a:pt x="3637209" y="3397974"/>
                  </a:lnTo>
                  <a:lnTo>
                    <a:pt x="3637951" y="3395178"/>
                  </a:lnTo>
                  <a:lnTo>
                    <a:pt x="3641660" y="3391450"/>
                  </a:lnTo>
                  <a:lnTo>
                    <a:pt x="3646853" y="3388654"/>
                  </a:lnTo>
                  <a:lnTo>
                    <a:pt x="3645369" y="3385858"/>
                  </a:lnTo>
                  <a:lnTo>
                    <a:pt x="3638693" y="3380266"/>
                  </a:lnTo>
                  <a:lnTo>
                    <a:pt x="3635725" y="3381198"/>
                  </a:lnTo>
                  <a:lnTo>
                    <a:pt x="3630533" y="3382130"/>
                  </a:lnTo>
                  <a:lnTo>
                    <a:pt x="3628307" y="3382130"/>
                  </a:lnTo>
                  <a:lnTo>
                    <a:pt x="3628307" y="3379334"/>
                  </a:lnTo>
                  <a:lnTo>
                    <a:pt x="3630533" y="3374675"/>
                  </a:lnTo>
                  <a:lnTo>
                    <a:pt x="3628307" y="3366287"/>
                  </a:lnTo>
                  <a:lnTo>
                    <a:pt x="3626824" y="3359763"/>
                  </a:lnTo>
                  <a:lnTo>
                    <a:pt x="3629049" y="3360695"/>
                  </a:lnTo>
                  <a:lnTo>
                    <a:pt x="3634242" y="3359763"/>
                  </a:lnTo>
                  <a:lnTo>
                    <a:pt x="3636467" y="3362559"/>
                  </a:lnTo>
                  <a:lnTo>
                    <a:pt x="3637951" y="3369083"/>
                  </a:lnTo>
                  <a:lnTo>
                    <a:pt x="3643144" y="3366287"/>
                  </a:lnTo>
                  <a:lnTo>
                    <a:pt x="3645369" y="3371879"/>
                  </a:lnTo>
                  <a:lnTo>
                    <a:pt x="3646853" y="3375607"/>
                  </a:lnTo>
                  <a:lnTo>
                    <a:pt x="3649821" y="3375607"/>
                  </a:lnTo>
                  <a:lnTo>
                    <a:pt x="3652046" y="3369083"/>
                  </a:lnTo>
                  <a:lnTo>
                    <a:pt x="3653530" y="3376539"/>
                  </a:lnTo>
                  <a:lnTo>
                    <a:pt x="3650562" y="3379334"/>
                  </a:lnTo>
                  <a:lnTo>
                    <a:pt x="3648337" y="3381198"/>
                  </a:lnTo>
                  <a:lnTo>
                    <a:pt x="3650562" y="3383062"/>
                  </a:lnTo>
                  <a:lnTo>
                    <a:pt x="3655013" y="3379334"/>
                  </a:lnTo>
                  <a:lnTo>
                    <a:pt x="3661690" y="3375607"/>
                  </a:lnTo>
                  <a:lnTo>
                    <a:pt x="3656497" y="3364423"/>
                  </a:lnTo>
                  <a:lnTo>
                    <a:pt x="3656497" y="3359763"/>
                  </a:lnTo>
                  <a:lnTo>
                    <a:pt x="3660205" y="3356967"/>
                  </a:lnTo>
                  <a:lnTo>
                    <a:pt x="3660948" y="3362559"/>
                  </a:lnTo>
                  <a:lnTo>
                    <a:pt x="3663916" y="3369083"/>
                  </a:lnTo>
                  <a:lnTo>
                    <a:pt x="3666883" y="3371879"/>
                  </a:lnTo>
                  <a:lnTo>
                    <a:pt x="3672075" y="3369083"/>
                  </a:lnTo>
                  <a:lnTo>
                    <a:pt x="3675043" y="3361627"/>
                  </a:lnTo>
                  <a:lnTo>
                    <a:pt x="3676526" y="3356967"/>
                  </a:lnTo>
                  <a:lnTo>
                    <a:pt x="3677268" y="3359763"/>
                  </a:lnTo>
                  <a:lnTo>
                    <a:pt x="3678010" y="3364423"/>
                  </a:lnTo>
                  <a:lnTo>
                    <a:pt x="3681719" y="3360695"/>
                  </a:lnTo>
                  <a:lnTo>
                    <a:pt x="3684687" y="3353239"/>
                  </a:lnTo>
                  <a:lnTo>
                    <a:pt x="3686170" y="3353239"/>
                  </a:lnTo>
                  <a:lnTo>
                    <a:pt x="3686170" y="3356967"/>
                  </a:lnTo>
                  <a:lnTo>
                    <a:pt x="3682461" y="3370015"/>
                  </a:lnTo>
                  <a:lnTo>
                    <a:pt x="3682461" y="3372811"/>
                  </a:lnTo>
                  <a:lnTo>
                    <a:pt x="3687654" y="3371879"/>
                  </a:lnTo>
                  <a:lnTo>
                    <a:pt x="3689137" y="3373743"/>
                  </a:lnTo>
                  <a:lnTo>
                    <a:pt x="3688396" y="3375607"/>
                  </a:lnTo>
                  <a:lnTo>
                    <a:pt x="3680236" y="3375607"/>
                  </a:lnTo>
                  <a:lnTo>
                    <a:pt x="3680236" y="3378403"/>
                  </a:lnTo>
                  <a:lnTo>
                    <a:pt x="3683203" y="3382130"/>
                  </a:lnTo>
                  <a:lnTo>
                    <a:pt x="3689879" y="3377471"/>
                  </a:lnTo>
                  <a:lnTo>
                    <a:pt x="3696556" y="3374675"/>
                  </a:lnTo>
                  <a:lnTo>
                    <a:pt x="3714360" y="3362559"/>
                  </a:lnTo>
                  <a:lnTo>
                    <a:pt x="3724003" y="3356967"/>
                  </a:lnTo>
                  <a:lnTo>
                    <a:pt x="3731423" y="3355103"/>
                  </a:lnTo>
                  <a:lnTo>
                    <a:pt x="3737357" y="3350443"/>
                  </a:lnTo>
                  <a:lnTo>
                    <a:pt x="3741807" y="3350443"/>
                  </a:lnTo>
                  <a:lnTo>
                    <a:pt x="3744775" y="3350443"/>
                  </a:lnTo>
                  <a:lnTo>
                    <a:pt x="3744775" y="3354171"/>
                  </a:lnTo>
                  <a:lnTo>
                    <a:pt x="3741807" y="3356967"/>
                  </a:lnTo>
                  <a:lnTo>
                    <a:pt x="3726230" y="3367219"/>
                  </a:lnTo>
                  <a:lnTo>
                    <a:pt x="3714360" y="3370015"/>
                  </a:lnTo>
                  <a:lnTo>
                    <a:pt x="3711393" y="3373743"/>
                  </a:lnTo>
                  <a:lnTo>
                    <a:pt x="3706200" y="3378403"/>
                  </a:lnTo>
                  <a:lnTo>
                    <a:pt x="3698781" y="3383062"/>
                  </a:lnTo>
                  <a:lnTo>
                    <a:pt x="3682461" y="3392382"/>
                  </a:lnTo>
                  <a:lnTo>
                    <a:pt x="3673560" y="3399838"/>
                  </a:lnTo>
                  <a:lnTo>
                    <a:pt x="3667625" y="3400770"/>
                  </a:lnTo>
                  <a:lnTo>
                    <a:pt x="3664656" y="3407294"/>
                  </a:lnTo>
                  <a:lnTo>
                    <a:pt x="3663916" y="3408226"/>
                  </a:lnTo>
                  <a:lnTo>
                    <a:pt x="3666140" y="3411021"/>
                  </a:lnTo>
                  <a:lnTo>
                    <a:pt x="3669850" y="3408226"/>
                  </a:lnTo>
                  <a:lnTo>
                    <a:pt x="3677268" y="3400770"/>
                  </a:lnTo>
                  <a:lnTo>
                    <a:pt x="3697298" y="3387722"/>
                  </a:lnTo>
                  <a:lnTo>
                    <a:pt x="3712875" y="3377471"/>
                  </a:lnTo>
                  <a:lnTo>
                    <a:pt x="3729196" y="3370015"/>
                  </a:lnTo>
                  <a:lnTo>
                    <a:pt x="3746259" y="3359763"/>
                  </a:lnTo>
                  <a:lnTo>
                    <a:pt x="3759612" y="3350443"/>
                  </a:lnTo>
                  <a:lnTo>
                    <a:pt x="3771480" y="3341123"/>
                  </a:lnTo>
                  <a:lnTo>
                    <a:pt x="3790769" y="3328076"/>
                  </a:lnTo>
                  <a:lnTo>
                    <a:pt x="3796704" y="3324348"/>
                  </a:lnTo>
                  <a:lnTo>
                    <a:pt x="3804863" y="3317824"/>
                  </a:lnTo>
                  <a:lnTo>
                    <a:pt x="3816733" y="3308504"/>
                  </a:lnTo>
                  <a:lnTo>
                    <a:pt x="3821926" y="3299185"/>
                  </a:lnTo>
                  <a:lnTo>
                    <a:pt x="3821184" y="3297321"/>
                  </a:lnTo>
                  <a:lnTo>
                    <a:pt x="3815249" y="3300117"/>
                  </a:lnTo>
                  <a:lnTo>
                    <a:pt x="3813024" y="3298253"/>
                  </a:lnTo>
                  <a:lnTo>
                    <a:pt x="3813024" y="3294525"/>
                  </a:lnTo>
                  <a:lnTo>
                    <a:pt x="3815991" y="3290797"/>
                  </a:lnTo>
                  <a:lnTo>
                    <a:pt x="3819700" y="3288933"/>
                  </a:lnTo>
                  <a:lnTo>
                    <a:pt x="3820442" y="3283341"/>
                  </a:lnTo>
                  <a:lnTo>
                    <a:pt x="3820442" y="3277749"/>
                  </a:lnTo>
                  <a:lnTo>
                    <a:pt x="3822668" y="3276818"/>
                  </a:lnTo>
                  <a:lnTo>
                    <a:pt x="3824892" y="3279614"/>
                  </a:lnTo>
                  <a:lnTo>
                    <a:pt x="3827119" y="3280546"/>
                  </a:lnTo>
                  <a:lnTo>
                    <a:pt x="3833054" y="3278681"/>
                  </a:lnTo>
                  <a:lnTo>
                    <a:pt x="3836762" y="3273090"/>
                  </a:lnTo>
                  <a:lnTo>
                    <a:pt x="3846406" y="3259110"/>
                  </a:lnTo>
                  <a:lnTo>
                    <a:pt x="3848631" y="3260042"/>
                  </a:lnTo>
                  <a:lnTo>
                    <a:pt x="3852341" y="3260974"/>
                  </a:lnTo>
                  <a:lnTo>
                    <a:pt x="3853824" y="3258178"/>
                  </a:lnTo>
                  <a:lnTo>
                    <a:pt x="3854566" y="3251654"/>
                  </a:lnTo>
                  <a:lnTo>
                    <a:pt x="3854566" y="3245130"/>
                  </a:lnTo>
                  <a:lnTo>
                    <a:pt x="3853082" y="3239539"/>
                  </a:lnTo>
                  <a:lnTo>
                    <a:pt x="3847889" y="3238606"/>
                  </a:lnTo>
                  <a:lnTo>
                    <a:pt x="3847889" y="3235811"/>
                  </a:lnTo>
                  <a:lnTo>
                    <a:pt x="3851599" y="3233015"/>
                  </a:lnTo>
                  <a:lnTo>
                    <a:pt x="3851599" y="3230219"/>
                  </a:lnTo>
                  <a:lnTo>
                    <a:pt x="3847148" y="3228355"/>
                  </a:lnTo>
                  <a:lnTo>
                    <a:pt x="3842697" y="3226491"/>
                  </a:lnTo>
                  <a:lnTo>
                    <a:pt x="3840471" y="3224627"/>
                  </a:lnTo>
                  <a:lnTo>
                    <a:pt x="3840471" y="3220899"/>
                  </a:lnTo>
                  <a:lnTo>
                    <a:pt x="3841955" y="3219035"/>
                  </a:lnTo>
                  <a:lnTo>
                    <a:pt x="3844181" y="3213444"/>
                  </a:lnTo>
                  <a:lnTo>
                    <a:pt x="3842697" y="3209716"/>
                  </a:lnTo>
                  <a:lnTo>
                    <a:pt x="3839730" y="3206920"/>
                  </a:lnTo>
                  <a:lnTo>
                    <a:pt x="3841213" y="3202260"/>
                  </a:lnTo>
                  <a:lnTo>
                    <a:pt x="3841213" y="3200396"/>
                  </a:lnTo>
                  <a:lnTo>
                    <a:pt x="3838246" y="3196668"/>
                  </a:lnTo>
                  <a:lnTo>
                    <a:pt x="3838988" y="3194804"/>
                  </a:lnTo>
                  <a:lnTo>
                    <a:pt x="3842697" y="3192940"/>
                  </a:lnTo>
                  <a:lnTo>
                    <a:pt x="3840471" y="3193871"/>
                  </a:lnTo>
                  <a:lnTo>
                    <a:pt x="3843439" y="3194804"/>
                  </a:lnTo>
                  <a:lnTo>
                    <a:pt x="3847148" y="3198532"/>
                  </a:lnTo>
                  <a:lnTo>
                    <a:pt x="3852341" y="3203192"/>
                  </a:lnTo>
                  <a:lnTo>
                    <a:pt x="3854566" y="3203192"/>
                  </a:lnTo>
                  <a:lnTo>
                    <a:pt x="3858275" y="3197599"/>
                  </a:lnTo>
                  <a:lnTo>
                    <a:pt x="3862726" y="3191076"/>
                  </a:lnTo>
                  <a:lnTo>
                    <a:pt x="3870145" y="3185484"/>
                  </a:lnTo>
                  <a:lnTo>
                    <a:pt x="3876821" y="3182688"/>
                  </a:lnTo>
                  <a:lnTo>
                    <a:pt x="3880531" y="3178028"/>
                  </a:lnTo>
                  <a:lnTo>
                    <a:pt x="3882014" y="3178960"/>
                  </a:lnTo>
                  <a:lnTo>
                    <a:pt x="3882756" y="3181756"/>
                  </a:lnTo>
                  <a:lnTo>
                    <a:pt x="3880531" y="3188280"/>
                  </a:lnTo>
                  <a:lnTo>
                    <a:pt x="3877563" y="3205055"/>
                  </a:lnTo>
                  <a:lnTo>
                    <a:pt x="3873112" y="3214375"/>
                  </a:lnTo>
                  <a:lnTo>
                    <a:pt x="3870887" y="3219967"/>
                  </a:lnTo>
                  <a:lnTo>
                    <a:pt x="3870145" y="3222763"/>
                  </a:lnTo>
                  <a:lnTo>
                    <a:pt x="3871629" y="3224627"/>
                  </a:lnTo>
                  <a:lnTo>
                    <a:pt x="3874596" y="3224627"/>
                  </a:lnTo>
                  <a:lnTo>
                    <a:pt x="3883497" y="3221831"/>
                  </a:lnTo>
                  <a:lnTo>
                    <a:pt x="3893142" y="3219967"/>
                  </a:lnTo>
                  <a:lnTo>
                    <a:pt x="3899076" y="3217171"/>
                  </a:lnTo>
                  <a:lnTo>
                    <a:pt x="3902786" y="3219035"/>
                  </a:lnTo>
                  <a:lnTo>
                    <a:pt x="3904270" y="3223695"/>
                  </a:lnTo>
                  <a:lnTo>
                    <a:pt x="3901301" y="3224627"/>
                  </a:lnTo>
                  <a:lnTo>
                    <a:pt x="3895367" y="3224627"/>
                  </a:lnTo>
                  <a:lnTo>
                    <a:pt x="3893142" y="3226491"/>
                  </a:lnTo>
                  <a:lnTo>
                    <a:pt x="3890175" y="3230219"/>
                  </a:lnTo>
                  <a:lnTo>
                    <a:pt x="3887949" y="3232083"/>
                  </a:lnTo>
                  <a:lnTo>
                    <a:pt x="3884240" y="3232083"/>
                  </a:lnTo>
                  <a:lnTo>
                    <a:pt x="3879789" y="3238606"/>
                  </a:lnTo>
                  <a:lnTo>
                    <a:pt x="3873112" y="3243267"/>
                  </a:lnTo>
                  <a:lnTo>
                    <a:pt x="3870887" y="3246995"/>
                  </a:lnTo>
                  <a:lnTo>
                    <a:pt x="3870887" y="3248858"/>
                  </a:lnTo>
                  <a:lnTo>
                    <a:pt x="3873112" y="3250722"/>
                  </a:lnTo>
                  <a:lnTo>
                    <a:pt x="3875338" y="3248858"/>
                  </a:lnTo>
                  <a:lnTo>
                    <a:pt x="3879047" y="3246995"/>
                  </a:lnTo>
                  <a:lnTo>
                    <a:pt x="3884240" y="3240471"/>
                  </a:lnTo>
                  <a:lnTo>
                    <a:pt x="3893142" y="3233946"/>
                  </a:lnTo>
                  <a:lnTo>
                    <a:pt x="3903528" y="3228355"/>
                  </a:lnTo>
                  <a:lnTo>
                    <a:pt x="3910945" y="3224627"/>
                  </a:lnTo>
                  <a:lnTo>
                    <a:pt x="3916880" y="3221831"/>
                  </a:lnTo>
                  <a:lnTo>
                    <a:pt x="3922815" y="3219967"/>
                  </a:lnTo>
                  <a:lnTo>
                    <a:pt x="3925782" y="3219035"/>
                  </a:lnTo>
                  <a:lnTo>
                    <a:pt x="3930975" y="3216239"/>
                  </a:lnTo>
                  <a:lnTo>
                    <a:pt x="3963616" y="3200396"/>
                  </a:lnTo>
                  <a:lnTo>
                    <a:pt x="3967326" y="3200396"/>
                  </a:lnTo>
                  <a:lnTo>
                    <a:pt x="3988838" y="3195736"/>
                  </a:lnTo>
                  <a:lnTo>
                    <a:pt x="3992548" y="3195736"/>
                  </a:lnTo>
                  <a:lnTo>
                    <a:pt x="3997740" y="3193871"/>
                  </a:lnTo>
                  <a:lnTo>
                    <a:pt x="4003675" y="3191076"/>
                  </a:lnTo>
                  <a:lnTo>
                    <a:pt x="4010352" y="3189212"/>
                  </a:lnTo>
                  <a:lnTo>
                    <a:pt x="4016287" y="3187348"/>
                  </a:lnTo>
                  <a:lnTo>
                    <a:pt x="4022962" y="3186416"/>
                  </a:lnTo>
                  <a:lnTo>
                    <a:pt x="4028897" y="3186416"/>
                  </a:lnTo>
                  <a:lnTo>
                    <a:pt x="4037799" y="3185484"/>
                  </a:lnTo>
                  <a:lnTo>
                    <a:pt x="4054120" y="3185484"/>
                  </a:lnTo>
                  <a:lnTo>
                    <a:pt x="4057087" y="3183620"/>
                  </a:lnTo>
                  <a:lnTo>
                    <a:pt x="4063022" y="3185484"/>
                  </a:lnTo>
                  <a:lnTo>
                    <a:pt x="4070439" y="3184552"/>
                  </a:lnTo>
                  <a:lnTo>
                    <a:pt x="4075632" y="3183620"/>
                  </a:lnTo>
                  <a:lnTo>
                    <a:pt x="4082309" y="3184552"/>
                  </a:lnTo>
                  <a:lnTo>
                    <a:pt x="4087502" y="3186416"/>
                  </a:lnTo>
                  <a:lnTo>
                    <a:pt x="4089728" y="3187348"/>
                  </a:lnTo>
                  <a:lnTo>
                    <a:pt x="4092695" y="3191076"/>
                  </a:lnTo>
                  <a:lnTo>
                    <a:pt x="4098630" y="3192008"/>
                  </a:lnTo>
                  <a:lnTo>
                    <a:pt x="4104564" y="3193871"/>
                  </a:lnTo>
                  <a:lnTo>
                    <a:pt x="4114208" y="3201327"/>
                  </a:lnTo>
                  <a:lnTo>
                    <a:pt x="4127562" y="3207851"/>
                  </a:lnTo>
                  <a:lnTo>
                    <a:pt x="4145365" y="3216239"/>
                  </a:lnTo>
                  <a:lnTo>
                    <a:pt x="4152041" y="3219035"/>
                  </a:lnTo>
                  <a:lnTo>
                    <a:pt x="4169846" y="3220899"/>
                  </a:lnTo>
                  <a:lnTo>
                    <a:pt x="4181714" y="3222763"/>
                  </a:lnTo>
                  <a:lnTo>
                    <a:pt x="4188391" y="3223695"/>
                  </a:lnTo>
                  <a:lnTo>
                    <a:pt x="4193584" y="3224627"/>
                  </a:lnTo>
                  <a:lnTo>
                    <a:pt x="4199519" y="3220899"/>
                  </a:lnTo>
                  <a:lnTo>
                    <a:pt x="4203970" y="3219035"/>
                  </a:lnTo>
                  <a:lnTo>
                    <a:pt x="4221774" y="3217171"/>
                  </a:lnTo>
                  <a:lnTo>
                    <a:pt x="4222516" y="3214375"/>
                  </a:lnTo>
                  <a:lnTo>
                    <a:pt x="4225483" y="3212511"/>
                  </a:lnTo>
                  <a:lnTo>
                    <a:pt x="4225483" y="3211579"/>
                  </a:lnTo>
                  <a:lnTo>
                    <a:pt x="4222516" y="3210647"/>
                  </a:lnTo>
                  <a:lnTo>
                    <a:pt x="4218808" y="3210647"/>
                  </a:lnTo>
                  <a:lnTo>
                    <a:pt x="4215097" y="3209716"/>
                  </a:lnTo>
                  <a:lnTo>
                    <a:pt x="4214356" y="3205988"/>
                  </a:lnTo>
                  <a:lnTo>
                    <a:pt x="4214356" y="3202260"/>
                  </a:lnTo>
                  <a:lnTo>
                    <a:pt x="4215097" y="3200396"/>
                  </a:lnTo>
                  <a:lnTo>
                    <a:pt x="4213614" y="3200396"/>
                  </a:lnTo>
                  <a:lnTo>
                    <a:pt x="4209163" y="3200396"/>
                  </a:lnTo>
                  <a:lnTo>
                    <a:pt x="4206195" y="3197599"/>
                  </a:lnTo>
                  <a:lnTo>
                    <a:pt x="4203970" y="3192940"/>
                  </a:lnTo>
                  <a:lnTo>
                    <a:pt x="4205453" y="3191076"/>
                  </a:lnTo>
                  <a:lnTo>
                    <a:pt x="4212130" y="3189212"/>
                  </a:lnTo>
                  <a:lnTo>
                    <a:pt x="4212873" y="3191076"/>
                  </a:lnTo>
                  <a:lnTo>
                    <a:pt x="4212130" y="3193871"/>
                  </a:lnTo>
                  <a:lnTo>
                    <a:pt x="4213614" y="3194804"/>
                  </a:lnTo>
                  <a:lnTo>
                    <a:pt x="4218065" y="3191076"/>
                  </a:lnTo>
                  <a:lnTo>
                    <a:pt x="4229193" y="3185484"/>
                  </a:lnTo>
                  <a:lnTo>
                    <a:pt x="4232160" y="3182688"/>
                  </a:lnTo>
                  <a:lnTo>
                    <a:pt x="4232160" y="3178960"/>
                  </a:lnTo>
                  <a:lnTo>
                    <a:pt x="4233644" y="3177096"/>
                  </a:lnTo>
                  <a:lnTo>
                    <a:pt x="4235869" y="3177096"/>
                  </a:lnTo>
                  <a:lnTo>
                    <a:pt x="4239578" y="3178960"/>
                  </a:lnTo>
                  <a:lnTo>
                    <a:pt x="4244029" y="3178028"/>
                  </a:lnTo>
                  <a:lnTo>
                    <a:pt x="4246996" y="3177096"/>
                  </a:lnTo>
                  <a:lnTo>
                    <a:pt x="4249964" y="3177096"/>
                  </a:lnTo>
                  <a:lnTo>
                    <a:pt x="4250706" y="3179892"/>
                  </a:lnTo>
                  <a:lnTo>
                    <a:pt x="4250706" y="3182688"/>
                  </a:lnTo>
                  <a:lnTo>
                    <a:pt x="4246996" y="3185484"/>
                  </a:lnTo>
                  <a:lnTo>
                    <a:pt x="4246996" y="3191076"/>
                  </a:lnTo>
                  <a:lnTo>
                    <a:pt x="4246996" y="3192940"/>
                  </a:lnTo>
                  <a:lnTo>
                    <a:pt x="4247739" y="3194804"/>
                  </a:lnTo>
                  <a:lnTo>
                    <a:pt x="4249964" y="3194804"/>
                  </a:lnTo>
                  <a:lnTo>
                    <a:pt x="4254415" y="3192940"/>
                  </a:lnTo>
                  <a:lnTo>
                    <a:pt x="4261833" y="3191076"/>
                  </a:lnTo>
                  <a:lnTo>
                    <a:pt x="4268509" y="3191076"/>
                  </a:lnTo>
                  <a:lnTo>
                    <a:pt x="4276670" y="3189212"/>
                  </a:lnTo>
                  <a:lnTo>
                    <a:pt x="4281121" y="3189212"/>
                  </a:lnTo>
                  <a:lnTo>
                    <a:pt x="4283346" y="3191076"/>
                  </a:lnTo>
                  <a:lnTo>
                    <a:pt x="4283346" y="3192008"/>
                  </a:lnTo>
                  <a:lnTo>
                    <a:pt x="4281121" y="3192940"/>
                  </a:lnTo>
                  <a:lnTo>
                    <a:pt x="4278895" y="3195736"/>
                  </a:lnTo>
                  <a:lnTo>
                    <a:pt x="4278153" y="3198532"/>
                  </a:lnTo>
                  <a:lnTo>
                    <a:pt x="4278153" y="3201327"/>
                  </a:lnTo>
                  <a:lnTo>
                    <a:pt x="4276670" y="3205055"/>
                  </a:lnTo>
                  <a:lnTo>
                    <a:pt x="4275186" y="3209716"/>
                  </a:lnTo>
                  <a:lnTo>
                    <a:pt x="4276670" y="3210647"/>
                  </a:lnTo>
                  <a:lnTo>
                    <a:pt x="4278895" y="3210647"/>
                  </a:lnTo>
                  <a:lnTo>
                    <a:pt x="4282604" y="3209716"/>
                  </a:lnTo>
                  <a:lnTo>
                    <a:pt x="4287056" y="3209716"/>
                  </a:lnTo>
                  <a:lnTo>
                    <a:pt x="4288539" y="3211579"/>
                  </a:lnTo>
                  <a:lnTo>
                    <a:pt x="4291507" y="3217171"/>
                  </a:lnTo>
                  <a:lnTo>
                    <a:pt x="4291507" y="3220899"/>
                  </a:lnTo>
                  <a:lnTo>
                    <a:pt x="4290023" y="3224627"/>
                  </a:lnTo>
                  <a:lnTo>
                    <a:pt x="4289281" y="3226491"/>
                  </a:lnTo>
                  <a:lnTo>
                    <a:pt x="4291507" y="3228355"/>
                  </a:lnTo>
                  <a:lnTo>
                    <a:pt x="4301151" y="3223695"/>
                  </a:lnTo>
                  <a:lnTo>
                    <a:pt x="4303376" y="3223695"/>
                  </a:lnTo>
                  <a:lnTo>
                    <a:pt x="4304117" y="3226491"/>
                  </a:lnTo>
                  <a:lnTo>
                    <a:pt x="4306344" y="3228355"/>
                  </a:lnTo>
                  <a:lnTo>
                    <a:pt x="4309311" y="3229287"/>
                  </a:lnTo>
                  <a:lnTo>
                    <a:pt x="4311535" y="3229287"/>
                  </a:lnTo>
                  <a:lnTo>
                    <a:pt x="4315987" y="3233015"/>
                  </a:lnTo>
                  <a:lnTo>
                    <a:pt x="4318955" y="3233946"/>
                  </a:lnTo>
                  <a:lnTo>
                    <a:pt x="4323405" y="3233946"/>
                  </a:lnTo>
                  <a:lnTo>
                    <a:pt x="4323405" y="3238606"/>
                  </a:lnTo>
                  <a:lnTo>
                    <a:pt x="4324890" y="3241402"/>
                  </a:lnTo>
                  <a:lnTo>
                    <a:pt x="4330083" y="3242334"/>
                  </a:lnTo>
                  <a:lnTo>
                    <a:pt x="4331565" y="3244198"/>
                  </a:lnTo>
                  <a:lnTo>
                    <a:pt x="4332307" y="3248858"/>
                  </a:lnTo>
                  <a:lnTo>
                    <a:pt x="4334533" y="3250722"/>
                  </a:lnTo>
                  <a:lnTo>
                    <a:pt x="4338984" y="3251654"/>
                  </a:lnTo>
                  <a:lnTo>
                    <a:pt x="4340467" y="3254450"/>
                  </a:lnTo>
                  <a:lnTo>
                    <a:pt x="4342693" y="3258178"/>
                  </a:lnTo>
                  <a:lnTo>
                    <a:pt x="4344177" y="3266566"/>
                  </a:lnTo>
                  <a:lnTo>
                    <a:pt x="4344177" y="3273090"/>
                  </a:lnTo>
                  <a:lnTo>
                    <a:pt x="4346402" y="3278681"/>
                  </a:lnTo>
                  <a:lnTo>
                    <a:pt x="4351595" y="3279614"/>
                  </a:lnTo>
                  <a:lnTo>
                    <a:pt x="4353821" y="3279614"/>
                  </a:lnTo>
                  <a:lnTo>
                    <a:pt x="4356046" y="3281477"/>
                  </a:lnTo>
                  <a:lnTo>
                    <a:pt x="4362722" y="3281477"/>
                  </a:lnTo>
                  <a:lnTo>
                    <a:pt x="4366432" y="3282409"/>
                  </a:lnTo>
                  <a:lnTo>
                    <a:pt x="4370883" y="3287069"/>
                  </a:lnTo>
                  <a:lnTo>
                    <a:pt x="4379784" y="3295457"/>
                  </a:lnTo>
                  <a:lnTo>
                    <a:pt x="4384977" y="3298253"/>
                  </a:lnTo>
                  <a:lnTo>
                    <a:pt x="4392396" y="3294525"/>
                  </a:lnTo>
                  <a:lnTo>
                    <a:pt x="4396847" y="3292661"/>
                  </a:lnTo>
                  <a:lnTo>
                    <a:pt x="4402040" y="3292661"/>
                  </a:lnTo>
                  <a:lnTo>
                    <a:pt x="4402782" y="3286137"/>
                  </a:lnTo>
                  <a:lnTo>
                    <a:pt x="4404265" y="3283341"/>
                  </a:lnTo>
                  <a:lnTo>
                    <a:pt x="4409458" y="3278681"/>
                  </a:lnTo>
                  <a:lnTo>
                    <a:pt x="4416134" y="3275886"/>
                  </a:lnTo>
                  <a:lnTo>
                    <a:pt x="4416876" y="3275886"/>
                  </a:lnTo>
                  <a:lnTo>
                    <a:pt x="4416134" y="3272158"/>
                  </a:lnTo>
                  <a:lnTo>
                    <a:pt x="4414651" y="3270294"/>
                  </a:lnTo>
                  <a:lnTo>
                    <a:pt x="4415393" y="3266566"/>
                  </a:lnTo>
                  <a:lnTo>
                    <a:pt x="4413909" y="3263770"/>
                  </a:lnTo>
                  <a:lnTo>
                    <a:pt x="4415393" y="3261906"/>
                  </a:lnTo>
                  <a:lnTo>
                    <a:pt x="4418360" y="3264702"/>
                  </a:lnTo>
                  <a:lnTo>
                    <a:pt x="4419844" y="3264702"/>
                  </a:lnTo>
                  <a:lnTo>
                    <a:pt x="4425779" y="3265634"/>
                  </a:lnTo>
                  <a:lnTo>
                    <a:pt x="4428745" y="3270294"/>
                  </a:lnTo>
                  <a:lnTo>
                    <a:pt x="4429487" y="3279614"/>
                  </a:lnTo>
                  <a:lnTo>
                    <a:pt x="4434680" y="3281477"/>
                  </a:lnTo>
                  <a:lnTo>
                    <a:pt x="4436165" y="3280546"/>
                  </a:lnTo>
                  <a:lnTo>
                    <a:pt x="4438389" y="3275886"/>
                  </a:lnTo>
                  <a:lnTo>
                    <a:pt x="4442840" y="3267497"/>
                  </a:lnTo>
                  <a:lnTo>
                    <a:pt x="4445808" y="3265634"/>
                  </a:lnTo>
                  <a:lnTo>
                    <a:pt x="4448033" y="3268430"/>
                  </a:lnTo>
                  <a:lnTo>
                    <a:pt x="4450259" y="3278681"/>
                  </a:lnTo>
                  <a:lnTo>
                    <a:pt x="4453968" y="3281477"/>
                  </a:lnTo>
                  <a:lnTo>
                    <a:pt x="4456193" y="3285205"/>
                  </a:lnTo>
                  <a:lnTo>
                    <a:pt x="4458419" y="3299185"/>
                  </a:lnTo>
                  <a:lnTo>
                    <a:pt x="4460645" y="3299185"/>
                  </a:lnTo>
                  <a:lnTo>
                    <a:pt x="4467321" y="3296389"/>
                  </a:lnTo>
                  <a:lnTo>
                    <a:pt x="4476222" y="3287069"/>
                  </a:lnTo>
                  <a:lnTo>
                    <a:pt x="4479933" y="3285205"/>
                  </a:lnTo>
                  <a:lnTo>
                    <a:pt x="4487350" y="3276818"/>
                  </a:lnTo>
                  <a:lnTo>
                    <a:pt x="4488092" y="3275886"/>
                  </a:lnTo>
                  <a:lnTo>
                    <a:pt x="4487350" y="3274022"/>
                  </a:lnTo>
                  <a:lnTo>
                    <a:pt x="4481415" y="3268430"/>
                  </a:lnTo>
                  <a:lnTo>
                    <a:pt x="4480673" y="3265634"/>
                  </a:lnTo>
                  <a:lnTo>
                    <a:pt x="4480673" y="3261906"/>
                  </a:lnTo>
                  <a:lnTo>
                    <a:pt x="4482157" y="3259110"/>
                  </a:lnTo>
                  <a:lnTo>
                    <a:pt x="4486608" y="3257246"/>
                  </a:lnTo>
                  <a:lnTo>
                    <a:pt x="4485866" y="3253518"/>
                  </a:lnTo>
                  <a:lnTo>
                    <a:pt x="4483642" y="3249790"/>
                  </a:lnTo>
                  <a:lnTo>
                    <a:pt x="4483642" y="3246995"/>
                  </a:lnTo>
                  <a:lnTo>
                    <a:pt x="4486608" y="3244198"/>
                  </a:lnTo>
                  <a:lnTo>
                    <a:pt x="4485866" y="3239539"/>
                  </a:lnTo>
                  <a:lnTo>
                    <a:pt x="4483642" y="3237674"/>
                  </a:lnTo>
                  <a:lnTo>
                    <a:pt x="4485866" y="3233015"/>
                  </a:lnTo>
                  <a:lnTo>
                    <a:pt x="4491059" y="3237674"/>
                  </a:lnTo>
                  <a:lnTo>
                    <a:pt x="4494769" y="3237674"/>
                  </a:lnTo>
                  <a:lnTo>
                    <a:pt x="4499220" y="3237674"/>
                  </a:lnTo>
                  <a:lnTo>
                    <a:pt x="4503671" y="3240471"/>
                  </a:lnTo>
                  <a:lnTo>
                    <a:pt x="4508122" y="3239539"/>
                  </a:lnTo>
                  <a:lnTo>
                    <a:pt x="4509605" y="3240471"/>
                  </a:lnTo>
                  <a:lnTo>
                    <a:pt x="4510347" y="3242334"/>
                  </a:lnTo>
                  <a:lnTo>
                    <a:pt x="4511089" y="3254450"/>
                  </a:lnTo>
                  <a:lnTo>
                    <a:pt x="4513315" y="3260042"/>
                  </a:lnTo>
                  <a:lnTo>
                    <a:pt x="4520733" y="3261906"/>
                  </a:lnTo>
                  <a:lnTo>
                    <a:pt x="4530377" y="3262838"/>
                  </a:lnTo>
                  <a:lnTo>
                    <a:pt x="4531861" y="3261906"/>
                  </a:lnTo>
                  <a:lnTo>
                    <a:pt x="4534085" y="3260042"/>
                  </a:lnTo>
                  <a:lnTo>
                    <a:pt x="4536312" y="3268430"/>
                  </a:lnTo>
                  <a:lnTo>
                    <a:pt x="4538537" y="3270294"/>
                  </a:lnTo>
                  <a:lnTo>
                    <a:pt x="4543730" y="3271225"/>
                  </a:lnTo>
                  <a:lnTo>
                    <a:pt x="4547440" y="3274022"/>
                  </a:lnTo>
                  <a:lnTo>
                    <a:pt x="4551148" y="3275886"/>
                  </a:lnTo>
                  <a:lnTo>
                    <a:pt x="4553374" y="3272158"/>
                  </a:lnTo>
                  <a:lnTo>
                    <a:pt x="4555599" y="3272158"/>
                  </a:lnTo>
                  <a:lnTo>
                    <a:pt x="4557824" y="3275886"/>
                  </a:lnTo>
                  <a:lnTo>
                    <a:pt x="4561534" y="3282409"/>
                  </a:lnTo>
                  <a:lnTo>
                    <a:pt x="4562276" y="3287069"/>
                  </a:lnTo>
                  <a:lnTo>
                    <a:pt x="4566727" y="3288933"/>
                  </a:lnTo>
                  <a:lnTo>
                    <a:pt x="4569694" y="3292661"/>
                  </a:lnTo>
                  <a:lnTo>
                    <a:pt x="4573403" y="3294525"/>
                  </a:lnTo>
                  <a:lnTo>
                    <a:pt x="4576371" y="3297321"/>
                  </a:lnTo>
                  <a:lnTo>
                    <a:pt x="4575629" y="3303845"/>
                  </a:lnTo>
                  <a:lnTo>
                    <a:pt x="4574145" y="3306641"/>
                  </a:lnTo>
                  <a:lnTo>
                    <a:pt x="4571178" y="3309437"/>
                  </a:lnTo>
                  <a:lnTo>
                    <a:pt x="4567468" y="3313165"/>
                  </a:lnTo>
                  <a:lnTo>
                    <a:pt x="4566727" y="3315960"/>
                  </a:lnTo>
                  <a:lnTo>
                    <a:pt x="4568210" y="3318756"/>
                  </a:lnTo>
                  <a:lnTo>
                    <a:pt x="4571178" y="3318756"/>
                  </a:lnTo>
                  <a:lnTo>
                    <a:pt x="4574145" y="3315960"/>
                  </a:lnTo>
                  <a:lnTo>
                    <a:pt x="4577112" y="3313165"/>
                  </a:lnTo>
                  <a:lnTo>
                    <a:pt x="4583789" y="3300117"/>
                  </a:lnTo>
                  <a:lnTo>
                    <a:pt x="4586755" y="3299185"/>
                  </a:lnTo>
                  <a:lnTo>
                    <a:pt x="4588982" y="3299185"/>
                  </a:lnTo>
                  <a:lnTo>
                    <a:pt x="4592690" y="3309437"/>
                  </a:lnTo>
                  <a:lnTo>
                    <a:pt x="4596400" y="3313165"/>
                  </a:lnTo>
                  <a:lnTo>
                    <a:pt x="4598625" y="3313165"/>
                  </a:lnTo>
                  <a:lnTo>
                    <a:pt x="4600110" y="3311300"/>
                  </a:lnTo>
                  <a:lnTo>
                    <a:pt x="4598625" y="3306641"/>
                  </a:lnTo>
                  <a:lnTo>
                    <a:pt x="4597883" y="3303845"/>
                  </a:lnTo>
                  <a:lnTo>
                    <a:pt x="4599367" y="3297321"/>
                  </a:lnTo>
                  <a:lnTo>
                    <a:pt x="4601593" y="3296389"/>
                  </a:lnTo>
                  <a:lnTo>
                    <a:pt x="4605302" y="3296389"/>
                  </a:lnTo>
                  <a:lnTo>
                    <a:pt x="4609011" y="3299185"/>
                  </a:lnTo>
                  <a:lnTo>
                    <a:pt x="4611236" y="3299185"/>
                  </a:lnTo>
                  <a:lnTo>
                    <a:pt x="4614946" y="3294525"/>
                  </a:lnTo>
                  <a:lnTo>
                    <a:pt x="4614204" y="3291729"/>
                  </a:lnTo>
                  <a:lnTo>
                    <a:pt x="4610495" y="3287069"/>
                  </a:lnTo>
                  <a:lnTo>
                    <a:pt x="4615687" y="3285205"/>
                  </a:lnTo>
                  <a:lnTo>
                    <a:pt x="4616429" y="3282409"/>
                  </a:lnTo>
                  <a:lnTo>
                    <a:pt x="4614946" y="3279614"/>
                  </a:lnTo>
                  <a:lnTo>
                    <a:pt x="4610495" y="3279614"/>
                  </a:lnTo>
                  <a:lnTo>
                    <a:pt x="4605302" y="3279614"/>
                  </a:lnTo>
                  <a:lnTo>
                    <a:pt x="4599367" y="3278681"/>
                  </a:lnTo>
                  <a:lnTo>
                    <a:pt x="4597142" y="3272158"/>
                  </a:lnTo>
                  <a:lnTo>
                    <a:pt x="4593432" y="3272158"/>
                  </a:lnTo>
                  <a:lnTo>
                    <a:pt x="4592690" y="3266566"/>
                  </a:lnTo>
                  <a:lnTo>
                    <a:pt x="4591208" y="3265634"/>
                  </a:lnTo>
                  <a:lnTo>
                    <a:pt x="4590466" y="3266566"/>
                  </a:lnTo>
                  <a:lnTo>
                    <a:pt x="4587497" y="3268430"/>
                  </a:lnTo>
                  <a:lnTo>
                    <a:pt x="4585273" y="3264702"/>
                  </a:lnTo>
                  <a:lnTo>
                    <a:pt x="4577854" y="3266566"/>
                  </a:lnTo>
                  <a:lnTo>
                    <a:pt x="4576371" y="3266566"/>
                  </a:lnTo>
                  <a:lnTo>
                    <a:pt x="4575629" y="3264702"/>
                  </a:lnTo>
                  <a:lnTo>
                    <a:pt x="4576371" y="3260974"/>
                  </a:lnTo>
                  <a:lnTo>
                    <a:pt x="4576371" y="3257246"/>
                  </a:lnTo>
                  <a:lnTo>
                    <a:pt x="4569694" y="3251654"/>
                  </a:lnTo>
                  <a:lnTo>
                    <a:pt x="4565985" y="3250722"/>
                  </a:lnTo>
                  <a:lnTo>
                    <a:pt x="4563759" y="3250722"/>
                  </a:lnTo>
                  <a:lnTo>
                    <a:pt x="4561534" y="3248858"/>
                  </a:lnTo>
                  <a:lnTo>
                    <a:pt x="4557824" y="3248858"/>
                  </a:lnTo>
                  <a:lnTo>
                    <a:pt x="4552632" y="3249790"/>
                  </a:lnTo>
                  <a:lnTo>
                    <a:pt x="4550406" y="3246995"/>
                  </a:lnTo>
                  <a:lnTo>
                    <a:pt x="4551890" y="3241402"/>
                  </a:lnTo>
                  <a:lnTo>
                    <a:pt x="4548181" y="3238606"/>
                  </a:lnTo>
                  <a:lnTo>
                    <a:pt x="4545955" y="3233015"/>
                  </a:lnTo>
                  <a:lnTo>
                    <a:pt x="4542989" y="3230219"/>
                  </a:lnTo>
                  <a:lnTo>
                    <a:pt x="4541505" y="3226491"/>
                  </a:lnTo>
                  <a:lnTo>
                    <a:pt x="4541505" y="3221831"/>
                  </a:lnTo>
                  <a:lnTo>
                    <a:pt x="4539278" y="3216239"/>
                  </a:lnTo>
                  <a:lnTo>
                    <a:pt x="4540020" y="3213444"/>
                  </a:lnTo>
                  <a:lnTo>
                    <a:pt x="4542247" y="3211579"/>
                  </a:lnTo>
                  <a:lnTo>
                    <a:pt x="4546697" y="3210647"/>
                  </a:lnTo>
                  <a:lnTo>
                    <a:pt x="4548923" y="3209716"/>
                  </a:lnTo>
                  <a:lnTo>
                    <a:pt x="4549664" y="3205055"/>
                  </a:lnTo>
                  <a:lnTo>
                    <a:pt x="4552632" y="3203192"/>
                  </a:lnTo>
                  <a:lnTo>
                    <a:pt x="4558566" y="3204123"/>
                  </a:lnTo>
                  <a:lnTo>
                    <a:pt x="4560792" y="3203192"/>
                  </a:lnTo>
                  <a:lnTo>
                    <a:pt x="4563017" y="3201327"/>
                  </a:lnTo>
                  <a:lnTo>
                    <a:pt x="4562276" y="3195736"/>
                  </a:lnTo>
                  <a:lnTo>
                    <a:pt x="4563017" y="3192008"/>
                  </a:lnTo>
                  <a:lnTo>
                    <a:pt x="4567468" y="3184552"/>
                  </a:lnTo>
                  <a:lnTo>
                    <a:pt x="4569694" y="3183620"/>
                  </a:lnTo>
                  <a:lnTo>
                    <a:pt x="4578596" y="3183620"/>
                  </a:lnTo>
                  <a:lnTo>
                    <a:pt x="4580822" y="3181756"/>
                  </a:lnTo>
                  <a:lnTo>
                    <a:pt x="4580822" y="3176164"/>
                  </a:lnTo>
                  <a:lnTo>
                    <a:pt x="4583047" y="3172436"/>
                  </a:lnTo>
                  <a:lnTo>
                    <a:pt x="4586755" y="3170572"/>
                  </a:lnTo>
                  <a:lnTo>
                    <a:pt x="4592690" y="3168708"/>
                  </a:lnTo>
                  <a:lnTo>
                    <a:pt x="4597142" y="3166845"/>
                  </a:lnTo>
                  <a:lnTo>
                    <a:pt x="4598625" y="3163117"/>
                  </a:lnTo>
                  <a:lnTo>
                    <a:pt x="4597142" y="3161252"/>
                  </a:lnTo>
                  <a:lnTo>
                    <a:pt x="4591948" y="3160320"/>
                  </a:lnTo>
                  <a:lnTo>
                    <a:pt x="4592690" y="3155661"/>
                  </a:lnTo>
                  <a:lnTo>
                    <a:pt x="4591208" y="3151933"/>
                  </a:lnTo>
                  <a:lnTo>
                    <a:pt x="4591208" y="3148205"/>
                  </a:lnTo>
                  <a:lnTo>
                    <a:pt x="4594175" y="3143545"/>
                  </a:lnTo>
                  <a:lnTo>
                    <a:pt x="4597142" y="3139818"/>
                  </a:lnTo>
                  <a:lnTo>
                    <a:pt x="4596400" y="3137953"/>
                  </a:lnTo>
                  <a:lnTo>
                    <a:pt x="4591208" y="3137021"/>
                  </a:lnTo>
                  <a:lnTo>
                    <a:pt x="4590466" y="3135157"/>
                  </a:lnTo>
                  <a:lnTo>
                    <a:pt x="4591208" y="3132362"/>
                  </a:lnTo>
                  <a:lnTo>
                    <a:pt x="4594917" y="3126769"/>
                  </a:lnTo>
                  <a:lnTo>
                    <a:pt x="4594175" y="3125838"/>
                  </a:lnTo>
                  <a:lnTo>
                    <a:pt x="4591948" y="3124906"/>
                  </a:lnTo>
                  <a:lnTo>
                    <a:pt x="4588982" y="3126769"/>
                  </a:lnTo>
                  <a:lnTo>
                    <a:pt x="4577112" y="3139818"/>
                  </a:lnTo>
                  <a:lnTo>
                    <a:pt x="4573403" y="3141681"/>
                  </a:lnTo>
                  <a:lnTo>
                    <a:pt x="4568210" y="3141681"/>
                  </a:lnTo>
                  <a:lnTo>
                    <a:pt x="4560792" y="3140749"/>
                  </a:lnTo>
                  <a:lnTo>
                    <a:pt x="4557083" y="3138885"/>
                  </a:lnTo>
                  <a:lnTo>
                    <a:pt x="4554857" y="3138885"/>
                  </a:lnTo>
                  <a:lnTo>
                    <a:pt x="4554116" y="3143545"/>
                  </a:lnTo>
                  <a:lnTo>
                    <a:pt x="4549664" y="3145409"/>
                  </a:lnTo>
                  <a:lnTo>
                    <a:pt x="4545955" y="3149137"/>
                  </a:lnTo>
                  <a:lnTo>
                    <a:pt x="4543730" y="3154729"/>
                  </a:lnTo>
                  <a:lnTo>
                    <a:pt x="4543730" y="3160320"/>
                  </a:lnTo>
                  <a:lnTo>
                    <a:pt x="4542247" y="3166845"/>
                  </a:lnTo>
                  <a:lnTo>
                    <a:pt x="4538537" y="3170572"/>
                  </a:lnTo>
                  <a:lnTo>
                    <a:pt x="4535570" y="3172436"/>
                  </a:lnTo>
                  <a:lnTo>
                    <a:pt x="4530377" y="3172436"/>
                  </a:lnTo>
                  <a:lnTo>
                    <a:pt x="4526668" y="3165913"/>
                  </a:lnTo>
                  <a:lnTo>
                    <a:pt x="4523701" y="3163117"/>
                  </a:lnTo>
                  <a:lnTo>
                    <a:pt x="4519249" y="3161252"/>
                  </a:lnTo>
                  <a:lnTo>
                    <a:pt x="4513315" y="3159389"/>
                  </a:lnTo>
                  <a:lnTo>
                    <a:pt x="4511089" y="3157525"/>
                  </a:lnTo>
                  <a:lnTo>
                    <a:pt x="4509605" y="3154729"/>
                  </a:lnTo>
                  <a:lnTo>
                    <a:pt x="4510347" y="3151001"/>
                  </a:lnTo>
                  <a:lnTo>
                    <a:pt x="4512573" y="3144477"/>
                  </a:lnTo>
                  <a:lnTo>
                    <a:pt x="4515540" y="3142613"/>
                  </a:lnTo>
                  <a:lnTo>
                    <a:pt x="4519249" y="3141681"/>
                  </a:lnTo>
                  <a:lnTo>
                    <a:pt x="4524442" y="3144477"/>
                  </a:lnTo>
                  <a:lnTo>
                    <a:pt x="4527410" y="3144477"/>
                  </a:lnTo>
                  <a:lnTo>
                    <a:pt x="4526668" y="3141681"/>
                  </a:lnTo>
                  <a:lnTo>
                    <a:pt x="4526668" y="3138885"/>
                  </a:lnTo>
                  <a:lnTo>
                    <a:pt x="4528892" y="3137021"/>
                  </a:lnTo>
                  <a:lnTo>
                    <a:pt x="4531119" y="3136090"/>
                  </a:lnTo>
                  <a:lnTo>
                    <a:pt x="4531119" y="3135157"/>
                  </a:lnTo>
                  <a:lnTo>
                    <a:pt x="4531861" y="3131429"/>
                  </a:lnTo>
                  <a:lnTo>
                    <a:pt x="4535570" y="3127701"/>
                  </a:lnTo>
                  <a:lnTo>
                    <a:pt x="4535570" y="3125838"/>
                  </a:lnTo>
                  <a:lnTo>
                    <a:pt x="4533344" y="3124906"/>
                  </a:lnTo>
                  <a:lnTo>
                    <a:pt x="4531119" y="3125838"/>
                  </a:lnTo>
                  <a:lnTo>
                    <a:pt x="4527410" y="3127701"/>
                  </a:lnTo>
                  <a:lnTo>
                    <a:pt x="4525184" y="3132362"/>
                  </a:lnTo>
                  <a:lnTo>
                    <a:pt x="4523701" y="3131429"/>
                  </a:lnTo>
                  <a:lnTo>
                    <a:pt x="4523701" y="3129566"/>
                  </a:lnTo>
                  <a:lnTo>
                    <a:pt x="4524442" y="3124906"/>
                  </a:lnTo>
                  <a:lnTo>
                    <a:pt x="4523701" y="3124906"/>
                  </a:lnTo>
                  <a:lnTo>
                    <a:pt x="4520733" y="3124906"/>
                  </a:lnTo>
                  <a:lnTo>
                    <a:pt x="4519991" y="3127701"/>
                  </a:lnTo>
                  <a:lnTo>
                    <a:pt x="4517766" y="3132362"/>
                  </a:lnTo>
                  <a:lnTo>
                    <a:pt x="4516282" y="3132362"/>
                  </a:lnTo>
                  <a:lnTo>
                    <a:pt x="4513315" y="3132362"/>
                  </a:lnTo>
                  <a:lnTo>
                    <a:pt x="4510347" y="3131429"/>
                  </a:lnTo>
                  <a:lnTo>
                    <a:pt x="4509605" y="3126769"/>
                  </a:lnTo>
                  <a:lnTo>
                    <a:pt x="4507380" y="3124906"/>
                  </a:lnTo>
                  <a:lnTo>
                    <a:pt x="4505154" y="3124906"/>
                  </a:lnTo>
                  <a:lnTo>
                    <a:pt x="4502929" y="3126769"/>
                  </a:lnTo>
                  <a:lnTo>
                    <a:pt x="4501445" y="3131429"/>
                  </a:lnTo>
                  <a:lnTo>
                    <a:pt x="4500704" y="3134225"/>
                  </a:lnTo>
                  <a:lnTo>
                    <a:pt x="4496252" y="3137953"/>
                  </a:lnTo>
                  <a:lnTo>
                    <a:pt x="4492543" y="3141681"/>
                  </a:lnTo>
                  <a:lnTo>
                    <a:pt x="4487350" y="3143545"/>
                  </a:lnTo>
                  <a:lnTo>
                    <a:pt x="4482900" y="3144477"/>
                  </a:lnTo>
                  <a:lnTo>
                    <a:pt x="4478449" y="3144477"/>
                  </a:lnTo>
                  <a:lnTo>
                    <a:pt x="4474739" y="3144477"/>
                  </a:lnTo>
                  <a:lnTo>
                    <a:pt x="4471772" y="3144477"/>
                  </a:lnTo>
                  <a:lnTo>
                    <a:pt x="4456193" y="3141681"/>
                  </a:lnTo>
                  <a:lnTo>
                    <a:pt x="4451742" y="3139818"/>
                  </a:lnTo>
                  <a:lnTo>
                    <a:pt x="4443582" y="3138885"/>
                  </a:lnTo>
                  <a:lnTo>
                    <a:pt x="4439131" y="3136090"/>
                  </a:lnTo>
                  <a:lnTo>
                    <a:pt x="4436165" y="3134225"/>
                  </a:lnTo>
                  <a:lnTo>
                    <a:pt x="4435422" y="3129566"/>
                  </a:lnTo>
                  <a:lnTo>
                    <a:pt x="4433938" y="3126769"/>
                  </a:lnTo>
                  <a:lnTo>
                    <a:pt x="4433938" y="3123042"/>
                  </a:lnTo>
                  <a:lnTo>
                    <a:pt x="4435422" y="3118382"/>
                  </a:lnTo>
                  <a:lnTo>
                    <a:pt x="4438389" y="3115586"/>
                  </a:lnTo>
                  <a:lnTo>
                    <a:pt x="4442099" y="3110926"/>
                  </a:lnTo>
                  <a:lnTo>
                    <a:pt x="4445066" y="3108130"/>
                  </a:lnTo>
                  <a:lnTo>
                    <a:pt x="4445066" y="3104402"/>
                  </a:lnTo>
                  <a:lnTo>
                    <a:pt x="4445808" y="3101606"/>
                  </a:lnTo>
                  <a:lnTo>
                    <a:pt x="4446549" y="3100674"/>
                  </a:lnTo>
                  <a:lnTo>
                    <a:pt x="4449517" y="3099743"/>
                  </a:lnTo>
                  <a:lnTo>
                    <a:pt x="4451742" y="3097878"/>
                  </a:lnTo>
                  <a:lnTo>
                    <a:pt x="4455452" y="3092287"/>
                  </a:lnTo>
                  <a:lnTo>
                    <a:pt x="4458419" y="3088559"/>
                  </a:lnTo>
                  <a:lnTo>
                    <a:pt x="4463612" y="3087627"/>
                  </a:lnTo>
                  <a:lnTo>
                    <a:pt x="4468805" y="3087627"/>
                  </a:lnTo>
                  <a:lnTo>
                    <a:pt x="4474739" y="3090423"/>
                  </a:lnTo>
                  <a:lnTo>
                    <a:pt x="4479191" y="3091355"/>
                  </a:lnTo>
                  <a:lnTo>
                    <a:pt x="4480673" y="3091355"/>
                  </a:lnTo>
                  <a:lnTo>
                    <a:pt x="4484384" y="3096946"/>
                  </a:lnTo>
                  <a:lnTo>
                    <a:pt x="4486608" y="3097878"/>
                  </a:lnTo>
                  <a:lnTo>
                    <a:pt x="4489577" y="3099743"/>
                  </a:lnTo>
                  <a:lnTo>
                    <a:pt x="4490318" y="3102538"/>
                  </a:lnTo>
                  <a:lnTo>
                    <a:pt x="4491059" y="3107198"/>
                  </a:lnTo>
                  <a:lnTo>
                    <a:pt x="4493285" y="3108130"/>
                  </a:lnTo>
                  <a:lnTo>
                    <a:pt x="4498478" y="3107198"/>
                  </a:lnTo>
                  <a:lnTo>
                    <a:pt x="4502187" y="3107198"/>
                  </a:lnTo>
                  <a:lnTo>
                    <a:pt x="4504413" y="3108130"/>
                  </a:lnTo>
                  <a:lnTo>
                    <a:pt x="4509605" y="3112790"/>
                  </a:lnTo>
                  <a:lnTo>
                    <a:pt x="4514057" y="3112790"/>
                  </a:lnTo>
                  <a:lnTo>
                    <a:pt x="4519249" y="3116518"/>
                  </a:lnTo>
                  <a:lnTo>
                    <a:pt x="4528151" y="3119314"/>
                  </a:lnTo>
                  <a:lnTo>
                    <a:pt x="4535570" y="3121178"/>
                  </a:lnTo>
                  <a:lnTo>
                    <a:pt x="4542247" y="3123042"/>
                  </a:lnTo>
                  <a:lnTo>
                    <a:pt x="4548923" y="3123042"/>
                  </a:lnTo>
                  <a:lnTo>
                    <a:pt x="4554857" y="3120246"/>
                  </a:lnTo>
                  <a:lnTo>
                    <a:pt x="4559309" y="3118382"/>
                  </a:lnTo>
                  <a:lnTo>
                    <a:pt x="4562276" y="3116518"/>
                  </a:lnTo>
                  <a:lnTo>
                    <a:pt x="4563017" y="3112790"/>
                  </a:lnTo>
                  <a:lnTo>
                    <a:pt x="4565985" y="3107198"/>
                  </a:lnTo>
                  <a:lnTo>
                    <a:pt x="4568210" y="3104402"/>
                  </a:lnTo>
                  <a:lnTo>
                    <a:pt x="4575629" y="3099743"/>
                  </a:lnTo>
                  <a:lnTo>
                    <a:pt x="4573403" y="3096946"/>
                  </a:lnTo>
                  <a:lnTo>
                    <a:pt x="4573403" y="3094150"/>
                  </a:lnTo>
                  <a:lnTo>
                    <a:pt x="4574145" y="3092287"/>
                  </a:lnTo>
                  <a:lnTo>
                    <a:pt x="4576371" y="3091355"/>
                  </a:lnTo>
                  <a:lnTo>
                    <a:pt x="4579338" y="3091355"/>
                  </a:lnTo>
                  <a:lnTo>
                    <a:pt x="4580822" y="3092287"/>
                  </a:lnTo>
                  <a:lnTo>
                    <a:pt x="4581563" y="3097878"/>
                  </a:lnTo>
                  <a:lnTo>
                    <a:pt x="4583047" y="3099743"/>
                  </a:lnTo>
                  <a:lnTo>
                    <a:pt x="4585273" y="3099743"/>
                  </a:lnTo>
                  <a:lnTo>
                    <a:pt x="4596400" y="3095082"/>
                  </a:lnTo>
                  <a:lnTo>
                    <a:pt x="4612721" y="3087627"/>
                  </a:lnTo>
                  <a:lnTo>
                    <a:pt x="4620139" y="3087627"/>
                  </a:lnTo>
                  <a:lnTo>
                    <a:pt x="4626073" y="3085763"/>
                  </a:lnTo>
                  <a:lnTo>
                    <a:pt x="4632750" y="3087627"/>
                  </a:lnTo>
                  <a:lnTo>
                    <a:pt x="4634975" y="3085763"/>
                  </a:lnTo>
                  <a:lnTo>
                    <a:pt x="4634975" y="3083899"/>
                  </a:lnTo>
                  <a:lnTo>
                    <a:pt x="4632008" y="3080171"/>
                  </a:lnTo>
                  <a:lnTo>
                    <a:pt x="4633492" y="3078307"/>
                  </a:lnTo>
                  <a:lnTo>
                    <a:pt x="4635717" y="3078307"/>
                  </a:lnTo>
                  <a:lnTo>
                    <a:pt x="4637943" y="3080171"/>
                  </a:lnTo>
                  <a:lnTo>
                    <a:pt x="4640910" y="3082035"/>
                  </a:lnTo>
                  <a:lnTo>
                    <a:pt x="4643878" y="3082967"/>
                  </a:lnTo>
                  <a:lnTo>
                    <a:pt x="4646102" y="3084831"/>
                  </a:lnTo>
                  <a:lnTo>
                    <a:pt x="4646102" y="3088559"/>
                  </a:lnTo>
                  <a:lnTo>
                    <a:pt x="4648329" y="3091355"/>
                  </a:lnTo>
                  <a:lnTo>
                    <a:pt x="4651295" y="3092287"/>
                  </a:lnTo>
                  <a:lnTo>
                    <a:pt x="4657230" y="3092287"/>
                  </a:lnTo>
                  <a:lnTo>
                    <a:pt x="4665391" y="3089491"/>
                  </a:lnTo>
                  <a:lnTo>
                    <a:pt x="4669099" y="3085763"/>
                  </a:lnTo>
                  <a:lnTo>
                    <a:pt x="4672067" y="3083899"/>
                  </a:lnTo>
                  <a:lnTo>
                    <a:pt x="4674292" y="3084831"/>
                  </a:lnTo>
                  <a:lnTo>
                    <a:pt x="4675776" y="3088559"/>
                  </a:lnTo>
                  <a:lnTo>
                    <a:pt x="4678743" y="3094150"/>
                  </a:lnTo>
                  <a:lnTo>
                    <a:pt x="4683194" y="3095082"/>
                  </a:lnTo>
                  <a:lnTo>
                    <a:pt x="4686904" y="3095082"/>
                  </a:lnTo>
                  <a:lnTo>
                    <a:pt x="4690613" y="3092287"/>
                  </a:lnTo>
                  <a:lnTo>
                    <a:pt x="4695806" y="3092287"/>
                  </a:lnTo>
                  <a:lnTo>
                    <a:pt x="4696548" y="3090423"/>
                  </a:lnTo>
                  <a:lnTo>
                    <a:pt x="4695806" y="3087627"/>
                  </a:lnTo>
                  <a:lnTo>
                    <a:pt x="4698772" y="3085763"/>
                  </a:lnTo>
                  <a:lnTo>
                    <a:pt x="4703965" y="3083899"/>
                  </a:lnTo>
                  <a:lnTo>
                    <a:pt x="4706192" y="3087627"/>
                  </a:lnTo>
                  <a:lnTo>
                    <a:pt x="4708417" y="3087627"/>
                  </a:lnTo>
                  <a:lnTo>
                    <a:pt x="4712126" y="3087627"/>
                  </a:lnTo>
                  <a:lnTo>
                    <a:pt x="4718803" y="3088559"/>
                  </a:lnTo>
                  <a:lnTo>
                    <a:pt x="4720286" y="3091355"/>
                  </a:lnTo>
                  <a:lnTo>
                    <a:pt x="4724738" y="3095082"/>
                  </a:lnTo>
                  <a:lnTo>
                    <a:pt x="4726962" y="3097878"/>
                  </a:lnTo>
                  <a:lnTo>
                    <a:pt x="4728446" y="3097878"/>
                  </a:lnTo>
                  <a:lnTo>
                    <a:pt x="4730672" y="3096946"/>
                  </a:lnTo>
                  <a:lnTo>
                    <a:pt x="4732155" y="3094150"/>
                  </a:lnTo>
                  <a:lnTo>
                    <a:pt x="4732897" y="3089491"/>
                  </a:lnTo>
                  <a:lnTo>
                    <a:pt x="4733639" y="3081103"/>
                  </a:lnTo>
                  <a:lnTo>
                    <a:pt x="4733639" y="3074579"/>
                  </a:lnTo>
                  <a:lnTo>
                    <a:pt x="4735124" y="3062464"/>
                  </a:lnTo>
                  <a:lnTo>
                    <a:pt x="4734381" y="3057804"/>
                  </a:lnTo>
                  <a:lnTo>
                    <a:pt x="4735124" y="3055940"/>
                  </a:lnTo>
                  <a:lnTo>
                    <a:pt x="4736606" y="3054076"/>
                  </a:lnTo>
                  <a:lnTo>
                    <a:pt x="4738832" y="3053144"/>
                  </a:lnTo>
                  <a:lnTo>
                    <a:pt x="4738832" y="3050348"/>
                  </a:lnTo>
                  <a:lnTo>
                    <a:pt x="4740316" y="3041960"/>
                  </a:lnTo>
                  <a:lnTo>
                    <a:pt x="4741058" y="3041028"/>
                  </a:lnTo>
                  <a:lnTo>
                    <a:pt x="4742541" y="3037300"/>
                  </a:lnTo>
                  <a:lnTo>
                    <a:pt x="4742541" y="3034504"/>
                  </a:lnTo>
                  <a:lnTo>
                    <a:pt x="4743283" y="3029844"/>
                  </a:lnTo>
                  <a:lnTo>
                    <a:pt x="4744767" y="3024253"/>
                  </a:lnTo>
                  <a:lnTo>
                    <a:pt x="4746992" y="3022389"/>
                  </a:lnTo>
                  <a:lnTo>
                    <a:pt x="4748476" y="3023321"/>
                  </a:lnTo>
                  <a:lnTo>
                    <a:pt x="4750701" y="3024253"/>
                  </a:lnTo>
                  <a:lnTo>
                    <a:pt x="4755894" y="3039164"/>
                  </a:lnTo>
                  <a:lnTo>
                    <a:pt x="4759604" y="3043824"/>
                  </a:lnTo>
                  <a:lnTo>
                    <a:pt x="4758862" y="3052212"/>
                  </a:lnTo>
                  <a:lnTo>
                    <a:pt x="4760345" y="3057804"/>
                  </a:lnTo>
                  <a:lnTo>
                    <a:pt x="4759604" y="3061531"/>
                  </a:lnTo>
                  <a:lnTo>
                    <a:pt x="4756636" y="3067123"/>
                  </a:lnTo>
                  <a:lnTo>
                    <a:pt x="4758120" y="3072715"/>
                  </a:lnTo>
                  <a:lnTo>
                    <a:pt x="4758862" y="3080171"/>
                  </a:lnTo>
                  <a:lnTo>
                    <a:pt x="4761829" y="3083899"/>
                  </a:lnTo>
                  <a:lnTo>
                    <a:pt x="4765538" y="3085763"/>
                  </a:lnTo>
                  <a:lnTo>
                    <a:pt x="4768505" y="3087627"/>
                  </a:lnTo>
                  <a:lnTo>
                    <a:pt x="4769989" y="3090423"/>
                  </a:lnTo>
                  <a:lnTo>
                    <a:pt x="4772957" y="3096946"/>
                  </a:lnTo>
                  <a:lnTo>
                    <a:pt x="4775181" y="3099743"/>
                  </a:lnTo>
                  <a:lnTo>
                    <a:pt x="4775181" y="3106266"/>
                  </a:lnTo>
                  <a:lnTo>
                    <a:pt x="4771473" y="3106266"/>
                  </a:lnTo>
                  <a:lnTo>
                    <a:pt x="4761829" y="3107198"/>
                  </a:lnTo>
                  <a:lnTo>
                    <a:pt x="4755153" y="3108130"/>
                  </a:lnTo>
                  <a:lnTo>
                    <a:pt x="4749960" y="3108130"/>
                  </a:lnTo>
                  <a:lnTo>
                    <a:pt x="4747734" y="3109062"/>
                  </a:lnTo>
                  <a:lnTo>
                    <a:pt x="4746992" y="3111858"/>
                  </a:lnTo>
                  <a:lnTo>
                    <a:pt x="4748476" y="3113722"/>
                  </a:lnTo>
                  <a:lnTo>
                    <a:pt x="4755153" y="3112790"/>
                  </a:lnTo>
                  <a:lnTo>
                    <a:pt x="4759604" y="3112790"/>
                  </a:lnTo>
                  <a:lnTo>
                    <a:pt x="4764797" y="3112790"/>
                  </a:lnTo>
                  <a:lnTo>
                    <a:pt x="4773698" y="3110926"/>
                  </a:lnTo>
                  <a:lnTo>
                    <a:pt x="4791502" y="3108130"/>
                  </a:lnTo>
                  <a:lnTo>
                    <a:pt x="4801888" y="3106266"/>
                  </a:lnTo>
                  <a:lnTo>
                    <a:pt x="4801888" y="3102538"/>
                  </a:lnTo>
                  <a:lnTo>
                    <a:pt x="4802630" y="3099743"/>
                  </a:lnTo>
                  <a:lnTo>
                    <a:pt x="4804855" y="3099743"/>
                  </a:lnTo>
                  <a:lnTo>
                    <a:pt x="4810048" y="3098810"/>
                  </a:lnTo>
                  <a:lnTo>
                    <a:pt x="4810790" y="3092287"/>
                  </a:lnTo>
                  <a:lnTo>
                    <a:pt x="4815982" y="3092287"/>
                  </a:lnTo>
                  <a:lnTo>
                    <a:pt x="4818950" y="3089491"/>
                  </a:lnTo>
                  <a:lnTo>
                    <a:pt x="4818950" y="3094150"/>
                  </a:lnTo>
                  <a:lnTo>
                    <a:pt x="4818209" y="3095082"/>
                  </a:lnTo>
                  <a:lnTo>
                    <a:pt x="4812274" y="3098810"/>
                  </a:lnTo>
                  <a:lnTo>
                    <a:pt x="4812274" y="3099743"/>
                  </a:lnTo>
                  <a:lnTo>
                    <a:pt x="4813016" y="3101606"/>
                  </a:lnTo>
                  <a:lnTo>
                    <a:pt x="4815241" y="3101606"/>
                  </a:lnTo>
                  <a:lnTo>
                    <a:pt x="4821917" y="3098810"/>
                  </a:lnTo>
                  <a:lnTo>
                    <a:pt x="4825627" y="3097878"/>
                  </a:lnTo>
                  <a:lnTo>
                    <a:pt x="4826368" y="3096946"/>
                  </a:lnTo>
                  <a:lnTo>
                    <a:pt x="4827852" y="3094150"/>
                  </a:lnTo>
                  <a:lnTo>
                    <a:pt x="4829336" y="3093219"/>
                  </a:lnTo>
                  <a:lnTo>
                    <a:pt x="4835271" y="3092287"/>
                  </a:lnTo>
                  <a:lnTo>
                    <a:pt x="4837496" y="3092287"/>
                  </a:lnTo>
                  <a:lnTo>
                    <a:pt x="4838237" y="3090423"/>
                  </a:lnTo>
                  <a:lnTo>
                    <a:pt x="4838979" y="3087627"/>
                  </a:lnTo>
                  <a:lnTo>
                    <a:pt x="4840464" y="3087627"/>
                  </a:lnTo>
                  <a:lnTo>
                    <a:pt x="4844914" y="3083899"/>
                  </a:lnTo>
                  <a:lnTo>
                    <a:pt x="4850107" y="3081103"/>
                  </a:lnTo>
                  <a:lnTo>
                    <a:pt x="4853074" y="3078307"/>
                  </a:lnTo>
                  <a:lnTo>
                    <a:pt x="4855300" y="3073647"/>
                  </a:lnTo>
                  <a:lnTo>
                    <a:pt x="4856042" y="3068987"/>
                  </a:lnTo>
                  <a:lnTo>
                    <a:pt x="4854558" y="3063395"/>
                  </a:lnTo>
                  <a:lnTo>
                    <a:pt x="4853074" y="3060600"/>
                  </a:lnTo>
                  <a:lnTo>
                    <a:pt x="4852333" y="3056872"/>
                  </a:lnTo>
                  <a:lnTo>
                    <a:pt x="4854558" y="3056872"/>
                  </a:lnTo>
                  <a:lnTo>
                    <a:pt x="4856784" y="3057804"/>
                  </a:lnTo>
                  <a:lnTo>
                    <a:pt x="4859751" y="3061531"/>
                  </a:lnTo>
                  <a:lnTo>
                    <a:pt x="4861976" y="3063395"/>
                  </a:lnTo>
                  <a:lnTo>
                    <a:pt x="4863460" y="3065259"/>
                  </a:lnTo>
                  <a:lnTo>
                    <a:pt x="4862718" y="3069919"/>
                  </a:lnTo>
                  <a:lnTo>
                    <a:pt x="4862718" y="3072715"/>
                  </a:lnTo>
                  <a:lnTo>
                    <a:pt x="4864944" y="3073647"/>
                  </a:lnTo>
                  <a:lnTo>
                    <a:pt x="4867169" y="3073647"/>
                  </a:lnTo>
                  <a:lnTo>
                    <a:pt x="4868653" y="3072715"/>
                  </a:lnTo>
                  <a:lnTo>
                    <a:pt x="4869395" y="3068987"/>
                  </a:lnTo>
                  <a:lnTo>
                    <a:pt x="4872362" y="3061531"/>
                  </a:lnTo>
                  <a:lnTo>
                    <a:pt x="4874587" y="3057804"/>
                  </a:lnTo>
                  <a:lnTo>
                    <a:pt x="4876072" y="3057804"/>
                  </a:lnTo>
                  <a:lnTo>
                    <a:pt x="4876813" y="3059668"/>
                  </a:lnTo>
                  <a:lnTo>
                    <a:pt x="4876813" y="3063395"/>
                  </a:lnTo>
                  <a:lnTo>
                    <a:pt x="4876813" y="3066192"/>
                  </a:lnTo>
                  <a:lnTo>
                    <a:pt x="4878297" y="3068987"/>
                  </a:lnTo>
                  <a:lnTo>
                    <a:pt x="4881264" y="3069919"/>
                  </a:lnTo>
                  <a:lnTo>
                    <a:pt x="4882006" y="3071783"/>
                  </a:lnTo>
                  <a:lnTo>
                    <a:pt x="4882006" y="3074579"/>
                  </a:lnTo>
                  <a:lnTo>
                    <a:pt x="4880522" y="3075511"/>
                  </a:lnTo>
                  <a:lnTo>
                    <a:pt x="4876072" y="3080171"/>
                  </a:lnTo>
                  <a:lnTo>
                    <a:pt x="4871620" y="3082035"/>
                  </a:lnTo>
                  <a:lnTo>
                    <a:pt x="4868653" y="3082035"/>
                  </a:lnTo>
                  <a:lnTo>
                    <a:pt x="4862718" y="3083899"/>
                  </a:lnTo>
                  <a:lnTo>
                    <a:pt x="4858268" y="3084831"/>
                  </a:lnTo>
                  <a:lnTo>
                    <a:pt x="4856042" y="3087627"/>
                  </a:lnTo>
                  <a:lnTo>
                    <a:pt x="4854558" y="3088559"/>
                  </a:lnTo>
                  <a:lnTo>
                    <a:pt x="4854558" y="3089491"/>
                  </a:lnTo>
                  <a:lnTo>
                    <a:pt x="4855300" y="3090423"/>
                  </a:lnTo>
                  <a:lnTo>
                    <a:pt x="4857525" y="3090423"/>
                  </a:lnTo>
                  <a:lnTo>
                    <a:pt x="4860493" y="3090423"/>
                  </a:lnTo>
                  <a:lnTo>
                    <a:pt x="4863460" y="3088559"/>
                  </a:lnTo>
                  <a:lnTo>
                    <a:pt x="4868653" y="3087627"/>
                  </a:lnTo>
                  <a:lnTo>
                    <a:pt x="4875330" y="3085763"/>
                  </a:lnTo>
                  <a:lnTo>
                    <a:pt x="4884973" y="3082967"/>
                  </a:lnTo>
                  <a:lnTo>
                    <a:pt x="4894618" y="3082035"/>
                  </a:lnTo>
                  <a:lnTo>
                    <a:pt x="4904261" y="3080171"/>
                  </a:lnTo>
                  <a:lnTo>
                    <a:pt x="4910195" y="3080171"/>
                  </a:lnTo>
                  <a:lnTo>
                    <a:pt x="4920581" y="3080171"/>
                  </a:lnTo>
                  <a:lnTo>
                    <a:pt x="4927258" y="3080171"/>
                  </a:lnTo>
                  <a:lnTo>
                    <a:pt x="4929483" y="3078307"/>
                  </a:lnTo>
                  <a:lnTo>
                    <a:pt x="4932451" y="3078307"/>
                  </a:lnTo>
                  <a:lnTo>
                    <a:pt x="4934676" y="3074579"/>
                  </a:lnTo>
                  <a:lnTo>
                    <a:pt x="4936160" y="3073647"/>
                  </a:lnTo>
                  <a:lnTo>
                    <a:pt x="4939869" y="3074579"/>
                  </a:lnTo>
                  <a:lnTo>
                    <a:pt x="4942095" y="3073647"/>
                  </a:lnTo>
                  <a:lnTo>
                    <a:pt x="4942837" y="3070851"/>
                  </a:lnTo>
                  <a:lnTo>
                    <a:pt x="4942095" y="3068987"/>
                  </a:lnTo>
                  <a:lnTo>
                    <a:pt x="4942837" y="3066192"/>
                  </a:lnTo>
                  <a:lnTo>
                    <a:pt x="4945804" y="3066192"/>
                  </a:lnTo>
                  <a:lnTo>
                    <a:pt x="4947288" y="3066192"/>
                  </a:lnTo>
                  <a:lnTo>
                    <a:pt x="4948030" y="3068987"/>
                  </a:lnTo>
                  <a:lnTo>
                    <a:pt x="4949512" y="3070851"/>
                  </a:lnTo>
                  <a:lnTo>
                    <a:pt x="4950996" y="3072715"/>
                  </a:lnTo>
                  <a:lnTo>
                    <a:pt x="4953223" y="3072715"/>
                  </a:lnTo>
                  <a:lnTo>
                    <a:pt x="4956189" y="3072715"/>
                  </a:lnTo>
                  <a:lnTo>
                    <a:pt x="4961382" y="3069919"/>
                  </a:lnTo>
                  <a:lnTo>
                    <a:pt x="4965091" y="3070851"/>
                  </a:lnTo>
                  <a:lnTo>
                    <a:pt x="4969543" y="3071783"/>
                  </a:lnTo>
                  <a:lnTo>
                    <a:pt x="4971026" y="3070851"/>
                  </a:lnTo>
                  <a:lnTo>
                    <a:pt x="4974735" y="3068987"/>
                  </a:lnTo>
                  <a:lnTo>
                    <a:pt x="4976219" y="3068987"/>
                  </a:lnTo>
                  <a:lnTo>
                    <a:pt x="4977702" y="3068987"/>
                  </a:lnTo>
                  <a:lnTo>
                    <a:pt x="4982895" y="3071783"/>
                  </a:lnTo>
                  <a:lnTo>
                    <a:pt x="4987346" y="3075511"/>
                  </a:lnTo>
                  <a:lnTo>
                    <a:pt x="4990314" y="3079239"/>
                  </a:lnTo>
                  <a:lnTo>
                    <a:pt x="4990314" y="3082035"/>
                  </a:lnTo>
                  <a:lnTo>
                    <a:pt x="4989572" y="3082967"/>
                  </a:lnTo>
                  <a:lnTo>
                    <a:pt x="4986604" y="3083899"/>
                  </a:lnTo>
                  <a:lnTo>
                    <a:pt x="4981412" y="3082035"/>
                  </a:lnTo>
                  <a:lnTo>
                    <a:pt x="4976219" y="3080171"/>
                  </a:lnTo>
                  <a:lnTo>
                    <a:pt x="4971026" y="3080171"/>
                  </a:lnTo>
                  <a:lnTo>
                    <a:pt x="4968800" y="3080171"/>
                  </a:lnTo>
                  <a:lnTo>
                    <a:pt x="4966575" y="3079239"/>
                  </a:lnTo>
                  <a:lnTo>
                    <a:pt x="4965091" y="3079239"/>
                  </a:lnTo>
                  <a:lnTo>
                    <a:pt x="4962866" y="3081103"/>
                  </a:lnTo>
                  <a:lnTo>
                    <a:pt x="4959898" y="3082035"/>
                  </a:lnTo>
                  <a:lnTo>
                    <a:pt x="4956189" y="3080171"/>
                  </a:lnTo>
                  <a:lnTo>
                    <a:pt x="4952481" y="3081103"/>
                  </a:lnTo>
                  <a:lnTo>
                    <a:pt x="4946546" y="3080171"/>
                  </a:lnTo>
                  <a:lnTo>
                    <a:pt x="4942837" y="3080171"/>
                  </a:lnTo>
                  <a:lnTo>
                    <a:pt x="4942095" y="3080171"/>
                  </a:lnTo>
                  <a:lnTo>
                    <a:pt x="4942095" y="3082967"/>
                  </a:lnTo>
                  <a:lnTo>
                    <a:pt x="4944319" y="3084831"/>
                  </a:lnTo>
                  <a:lnTo>
                    <a:pt x="4946546" y="3084831"/>
                  </a:lnTo>
                  <a:lnTo>
                    <a:pt x="4951739" y="3085763"/>
                  </a:lnTo>
                  <a:lnTo>
                    <a:pt x="4956189" y="3087627"/>
                  </a:lnTo>
                  <a:lnTo>
                    <a:pt x="4964350" y="3088559"/>
                  </a:lnTo>
                  <a:lnTo>
                    <a:pt x="4973993" y="3091355"/>
                  </a:lnTo>
                  <a:lnTo>
                    <a:pt x="4988088" y="3096946"/>
                  </a:lnTo>
                  <a:lnTo>
                    <a:pt x="5003666" y="3102538"/>
                  </a:lnTo>
                  <a:lnTo>
                    <a:pt x="5009601" y="3106266"/>
                  </a:lnTo>
                  <a:lnTo>
                    <a:pt x="5014794" y="3109994"/>
                  </a:lnTo>
                  <a:lnTo>
                    <a:pt x="5024438" y="3116518"/>
                  </a:lnTo>
                  <a:lnTo>
                    <a:pt x="5037049" y="3127701"/>
                  </a:lnTo>
                  <a:lnTo>
                    <a:pt x="5040017" y="3128634"/>
                  </a:lnTo>
                  <a:lnTo>
                    <a:pt x="5040758" y="3127701"/>
                  </a:lnTo>
                  <a:lnTo>
                    <a:pt x="5040017" y="3119314"/>
                  </a:lnTo>
                  <a:lnTo>
                    <a:pt x="5040017" y="3115586"/>
                  </a:lnTo>
                  <a:lnTo>
                    <a:pt x="5040017" y="3113722"/>
                  </a:lnTo>
                  <a:lnTo>
                    <a:pt x="5037049" y="3113722"/>
                  </a:lnTo>
                  <a:lnTo>
                    <a:pt x="5036307" y="3111858"/>
                  </a:lnTo>
                  <a:lnTo>
                    <a:pt x="5036307" y="3109062"/>
                  </a:lnTo>
                  <a:lnTo>
                    <a:pt x="5034082" y="3109062"/>
                  </a:lnTo>
                  <a:lnTo>
                    <a:pt x="5030373" y="3112790"/>
                  </a:lnTo>
                  <a:lnTo>
                    <a:pt x="5027405" y="3112790"/>
                  </a:lnTo>
                  <a:lnTo>
                    <a:pt x="5025180" y="3110926"/>
                  </a:lnTo>
                  <a:lnTo>
                    <a:pt x="5025180" y="3108130"/>
                  </a:lnTo>
                  <a:lnTo>
                    <a:pt x="5028147" y="3104402"/>
                  </a:lnTo>
                  <a:lnTo>
                    <a:pt x="5031114" y="3103470"/>
                  </a:lnTo>
                  <a:lnTo>
                    <a:pt x="5033340" y="3099743"/>
                  </a:lnTo>
                  <a:lnTo>
                    <a:pt x="5037049" y="3099743"/>
                  </a:lnTo>
                  <a:lnTo>
                    <a:pt x="5040017" y="3101606"/>
                  </a:lnTo>
                  <a:lnTo>
                    <a:pt x="5041500" y="3107198"/>
                  </a:lnTo>
                  <a:lnTo>
                    <a:pt x="5042984" y="3109062"/>
                  </a:lnTo>
                  <a:lnTo>
                    <a:pt x="5044468" y="3109062"/>
                  </a:lnTo>
                  <a:lnTo>
                    <a:pt x="5047435" y="3108130"/>
                  </a:lnTo>
                  <a:lnTo>
                    <a:pt x="5048919" y="3108130"/>
                  </a:lnTo>
                  <a:lnTo>
                    <a:pt x="5048919" y="3109994"/>
                  </a:lnTo>
                  <a:lnTo>
                    <a:pt x="5046693" y="3111858"/>
                  </a:lnTo>
                  <a:lnTo>
                    <a:pt x="5046693" y="3115586"/>
                  </a:lnTo>
                  <a:lnTo>
                    <a:pt x="5042984" y="3118382"/>
                  </a:lnTo>
                  <a:lnTo>
                    <a:pt x="5046693" y="3123042"/>
                  </a:lnTo>
                  <a:lnTo>
                    <a:pt x="5049661" y="3124906"/>
                  </a:lnTo>
                  <a:lnTo>
                    <a:pt x="5052628" y="3124906"/>
                  </a:lnTo>
                  <a:lnTo>
                    <a:pt x="5057821" y="3128634"/>
                  </a:lnTo>
                  <a:lnTo>
                    <a:pt x="5060788" y="3129566"/>
                  </a:lnTo>
                  <a:lnTo>
                    <a:pt x="5064497" y="3127701"/>
                  </a:lnTo>
                  <a:lnTo>
                    <a:pt x="5066722" y="3127701"/>
                  </a:lnTo>
                  <a:lnTo>
                    <a:pt x="5069690" y="3128634"/>
                  </a:lnTo>
                  <a:lnTo>
                    <a:pt x="5071174" y="3136090"/>
                  </a:lnTo>
                  <a:lnTo>
                    <a:pt x="5073399" y="3138885"/>
                  </a:lnTo>
                  <a:lnTo>
                    <a:pt x="5072657" y="3140749"/>
                  </a:lnTo>
                  <a:lnTo>
                    <a:pt x="5070432" y="3140749"/>
                  </a:lnTo>
                  <a:lnTo>
                    <a:pt x="5055594" y="3131429"/>
                  </a:lnTo>
                  <a:lnTo>
                    <a:pt x="5050401" y="3129566"/>
                  </a:lnTo>
                  <a:lnTo>
                    <a:pt x="5048177" y="3129566"/>
                  </a:lnTo>
                  <a:lnTo>
                    <a:pt x="5048177" y="3131429"/>
                  </a:lnTo>
                  <a:lnTo>
                    <a:pt x="5048919" y="3134225"/>
                  </a:lnTo>
                  <a:lnTo>
                    <a:pt x="5069690" y="3147273"/>
                  </a:lnTo>
                  <a:lnTo>
                    <a:pt x="5069690" y="3151933"/>
                  </a:lnTo>
                  <a:lnTo>
                    <a:pt x="5071915" y="3153797"/>
                  </a:lnTo>
                  <a:lnTo>
                    <a:pt x="5074882" y="3155661"/>
                  </a:lnTo>
                  <a:lnTo>
                    <a:pt x="5079333" y="3157525"/>
                  </a:lnTo>
                  <a:lnTo>
                    <a:pt x="5084526" y="3158457"/>
                  </a:lnTo>
                  <a:lnTo>
                    <a:pt x="5086752" y="3160320"/>
                  </a:lnTo>
                  <a:lnTo>
                    <a:pt x="5086752" y="3163117"/>
                  </a:lnTo>
                  <a:lnTo>
                    <a:pt x="5088977" y="3168708"/>
                  </a:lnTo>
                  <a:lnTo>
                    <a:pt x="5091945" y="3172436"/>
                  </a:lnTo>
                  <a:lnTo>
                    <a:pt x="5094912" y="3178028"/>
                  </a:lnTo>
                  <a:lnTo>
                    <a:pt x="5095654" y="3185484"/>
                  </a:lnTo>
                  <a:lnTo>
                    <a:pt x="5094912" y="3192008"/>
                  </a:lnTo>
                  <a:lnTo>
                    <a:pt x="5092687" y="3197599"/>
                  </a:lnTo>
                  <a:lnTo>
                    <a:pt x="5090461" y="3200396"/>
                  </a:lnTo>
                  <a:lnTo>
                    <a:pt x="5088236" y="3198532"/>
                  </a:lnTo>
                  <a:lnTo>
                    <a:pt x="5085268" y="3193871"/>
                  </a:lnTo>
                  <a:lnTo>
                    <a:pt x="5084526" y="3187348"/>
                  </a:lnTo>
                  <a:lnTo>
                    <a:pt x="5085268" y="3181756"/>
                  </a:lnTo>
                  <a:lnTo>
                    <a:pt x="5085268" y="3168708"/>
                  </a:lnTo>
                  <a:lnTo>
                    <a:pt x="5084526" y="3168708"/>
                  </a:lnTo>
                  <a:lnTo>
                    <a:pt x="5082301" y="3169641"/>
                  </a:lnTo>
                  <a:lnTo>
                    <a:pt x="5080817" y="3172436"/>
                  </a:lnTo>
                  <a:lnTo>
                    <a:pt x="5079333" y="3174300"/>
                  </a:lnTo>
                  <a:lnTo>
                    <a:pt x="5079333" y="3178028"/>
                  </a:lnTo>
                  <a:lnTo>
                    <a:pt x="5078592" y="3182688"/>
                  </a:lnTo>
                  <a:lnTo>
                    <a:pt x="5080075" y="3188280"/>
                  </a:lnTo>
                  <a:lnTo>
                    <a:pt x="5081560" y="3195736"/>
                  </a:lnTo>
                  <a:lnTo>
                    <a:pt x="5086010" y="3203192"/>
                  </a:lnTo>
                  <a:lnTo>
                    <a:pt x="5088236" y="3204123"/>
                  </a:lnTo>
                  <a:lnTo>
                    <a:pt x="5090461" y="3204123"/>
                  </a:lnTo>
                  <a:lnTo>
                    <a:pt x="5093429" y="3202260"/>
                  </a:lnTo>
                  <a:lnTo>
                    <a:pt x="5096396" y="3200396"/>
                  </a:lnTo>
                  <a:lnTo>
                    <a:pt x="5099363" y="3200396"/>
                  </a:lnTo>
                  <a:lnTo>
                    <a:pt x="5103813" y="3200396"/>
                  </a:lnTo>
                  <a:lnTo>
                    <a:pt x="5106782" y="3200396"/>
                  </a:lnTo>
                  <a:lnTo>
                    <a:pt x="5109748" y="3197599"/>
                  </a:lnTo>
                  <a:lnTo>
                    <a:pt x="5112717" y="3194804"/>
                  </a:lnTo>
                  <a:lnTo>
                    <a:pt x="5115683" y="3194804"/>
                  </a:lnTo>
                  <a:lnTo>
                    <a:pt x="5121618" y="3194804"/>
                  </a:lnTo>
                  <a:lnTo>
                    <a:pt x="5129779" y="3195736"/>
                  </a:lnTo>
                  <a:lnTo>
                    <a:pt x="5134972" y="3195736"/>
                  </a:lnTo>
                  <a:lnTo>
                    <a:pt x="5136455" y="3194804"/>
                  </a:lnTo>
                  <a:lnTo>
                    <a:pt x="5137938" y="3191076"/>
                  </a:lnTo>
                  <a:lnTo>
                    <a:pt x="5139422" y="3189212"/>
                  </a:lnTo>
                  <a:lnTo>
                    <a:pt x="5142389" y="3189212"/>
                  </a:lnTo>
                  <a:lnTo>
                    <a:pt x="5144615" y="3187348"/>
                  </a:lnTo>
                  <a:lnTo>
                    <a:pt x="5144615" y="3183620"/>
                  </a:lnTo>
                  <a:lnTo>
                    <a:pt x="5148324" y="3182688"/>
                  </a:lnTo>
                  <a:lnTo>
                    <a:pt x="5150550" y="3182688"/>
                  </a:lnTo>
                  <a:lnTo>
                    <a:pt x="5152775" y="3184552"/>
                  </a:lnTo>
                  <a:lnTo>
                    <a:pt x="5151292" y="3186416"/>
                  </a:lnTo>
                  <a:lnTo>
                    <a:pt x="5150550" y="3191076"/>
                  </a:lnTo>
                  <a:lnTo>
                    <a:pt x="5151292" y="3192008"/>
                  </a:lnTo>
                  <a:lnTo>
                    <a:pt x="5152775" y="3192008"/>
                  </a:lnTo>
                  <a:lnTo>
                    <a:pt x="5156484" y="3189212"/>
                  </a:lnTo>
                  <a:lnTo>
                    <a:pt x="5162418" y="3185484"/>
                  </a:lnTo>
                  <a:lnTo>
                    <a:pt x="5174288" y="3178028"/>
                  </a:lnTo>
                  <a:lnTo>
                    <a:pt x="5186157" y="3172436"/>
                  </a:lnTo>
                  <a:lnTo>
                    <a:pt x="5194318" y="3165913"/>
                  </a:lnTo>
                  <a:lnTo>
                    <a:pt x="5198027" y="3164980"/>
                  </a:lnTo>
                  <a:lnTo>
                    <a:pt x="5199511" y="3164980"/>
                  </a:lnTo>
                  <a:lnTo>
                    <a:pt x="5202478" y="3165913"/>
                  </a:lnTo>
                  <a:lnTo>
                    <a:pt x="5204704" y="3164048"/>
                  </a:lnTo>
                  <a:lnTo>
                    <a:pt x="5206929" y="3163117"/>
                  </a:lnTo>
                  <a:lnTo>
                    <a:pt x="5208413" y="3163117"/>
                  </a:lnTo>
                  <a:lnTo>
                    <a:pt x="5210638" y="3164048"/>
                  </a:lnTo>
                  <a:lnTo>
                    <a:pt x="5213606" y="3166845"/>
                  </a:lnTo>
                  <a:lnTo>
                    <a:pt x="5218799" y="3167776"/>
                  </a:lnTo>
                  <a:lnTo>
                    <a:pt x="5219540" y="3167776"/>
                  </a:lnTo>
                  <a:lnTo>
                    <a:pt x="5221023" y="3165913"/>
                  </a:lnTo>
                  <a:lnTo>
                    <a:pt x="5222508" y="3164048"/>
                  </a:lnTo>
                  <a:lnTo>
                    <a:pt x="5221766" y="3161252"/>
                  </a:lnTo>
                  <a:lnTo>
                    <a:pt x="5218799" y="3159389"/>
                  </a:lnTo>
                  <a:lnTo>
                    <a:pt x="5214347" y="3157525"/>
                  </a:lnTo>
                  <a:lnTo>
                    <a:pt x="5211380" y="3155661"/>
                  </a:lnTo>
                  <a:lnTo>
                    <a:pt x="5212864" y="3154729"/>
                  </a:lnTo>
                  <a:lnTo>
                    <a:pt x="5215089" y="3154729"/>
                  </a:lnTo>
                  <a:lnTo>
                    <a:pt x="5219540" y="3154729"/>
                  </a:lnTo>
                  <a:lnTo>
                    <a:pt x="5219540" y="3153797"/>
                  </a:lnTo>
                  <a:lnTo>
                    <a:pt x="5216573" y="3149137"/>
                  </a:lnTo>
                  <a:lnTo>
                    <a:pt x="5216573" y="3146341"/>
                  </a:lnTo>
                  <a:lnTo>
                    <a:pt x="5221023" y="3141681"/>
                  </a:lnTo>
                  <a:lnTo>
                    <a:pt x="5223250" y="3140749"/>
                  </a:lnTo>
                  <a:lnTo>
                    <a:pt x="5227701" y="3140749"/>
                  </a:lnTo>
                  <a:lnTo>
                    <a:pt x="5230668" y="3140749"/>
                  </a:lnTo>
                  <a:lnTo>
                    <a:pt x="5231409" y="3138885"/>
                  </a:lnTo>
                  <a:lnTo>
                    <a:pt x="5231409" y="3134225"/>
                  </a:lnTo>
                  <a:lnTo>
                    <a:pt x="5235119" y="3134225"/>
                  </a:lnTo>
                  <a:lnTo>
                    <a:pt x="5237344" y="3134225"/>
                  </a:lnTo>
                  <a:lnTo>
                    <a:pt x="5239570" y="3134225"/>
                  </a:lnTo>
                  <a:lnTo>
                    <a:pt x="5244020" y="3137021"/>
                  </a:lnTo>
                  <a:lnTo>
                    <a:pt x="5246989" y="3137953"/>
                  </a:lnTo>
                  <a:lnTo>
                    <a:pt x="5249955" y="3137953"/>
                  </a:lnTo>
                  <a:lnTo>
                    <a:pt x="5253664" y="3136090"/>
                  </a:lnTo>
                  <a:lnTo>
                    <a:pt x="5257375" y="3135157"/>
                  </a:lnTo>
                  <a:lnTo>
                    <a:pt x="5263309" y="3134225"/>
                  </a:lnTo>
                  <a:lnTo>
                    <a:pt x="5269243" y="3136090"/>
                  </a:lnTo>
                  <a:lnTo>
                    <a:pt x="5274436" y="3139818"/>
                  </a:lnTo>
                  <a:lnTo>
                    <a:pt x="5289273" y="3153797"/>
                  </a:lnTo>
                  <a:lnTo>
                    <a:pt x="5291497" y="3154729"/>
                  </a:lnTo>
                  <a:lnTo>
                    <a:pt x="5295949" y="3154729"/>
                  </a:lnTo>
                  <a:lnTo>
                    <a:pt x="5300401" y="3159389"/>
                  </a:lnTo>
                  <a:lnTo>
                    <a:pt x="5306334" y="3163117"/>
                  </a:lnTo>
                  <a:lnTo>
                    <a:pt x="5311527" y="3169641"/>
                  </a:lnTo>
                  <a:lnTo>
                    <a:pt x="5315979" y="3175232"/>
                  </a:lnTo>
                  <a:lnTo>
                    <a:pt x="5319688" y="3177096"/>
                  </a:lnTo>
                  <a:lnTo>
                    <a:pt x="5321914" y="3179892"/>
                  </a:lnTo>
                  <a:lnTo>
                    <a:pt x="5321171" y="3181756"/>
                  </a:lnTo>
                  <a:lnTo>
                    <a:pt x="5318946" y="3183620"/>
                  </a:lnTo>
                  <a:lnTo>
                    <a:pt x="5318946" y="3186416"/>
                  </a:lnTo>
                  <a:lnTo>
                    <a:pt x="5319688" y="3189212"/>
                  </a:lnTo>
                  <a:lnTo>
                    <a:pt x="5323397" y="3191076"/>
                  </a:lnTo>
                  <a:lnTo>
                    <a:pt x="5325622" y="3196668"/>
                  </a:lnTo>
                  <a:lnTo>
                    <a:pt x="5328590" y="3197599"/>
                  </a:lnTo>
                  <a:lnTo>
                    <a:pt x="5330815" y="3196668"/>
                  </a:lnTo>
                  <a:lnTo>
                    <a:pt x="5333041" y="3197599"/>
                  </a:lnTo>
                  <a:lnTo>
                    <a:pt x="5333783" y="3202260"/>
                  </a:lnTo>
                  <a:lnTo>
                    <a:pt x="5338233" y="3204123"/>
                  </a:lnTo>
                  <a:lnTo>
                    <a:pt x="5343426" y="3205988"/>
                  </a:lnTo>
                  <a:lnTo>
                    <a:pt x="5343426" y="3213444"/>
                  </a:lnTo>
                  <a:lnTo>
                    <a:pt x="5344910" y="3219035"/>
                  </a:lnTo>
                  <a:lnTo>
                    <a:pt x="5345652" y="3221831"/>
                  </a:lnTo>
                  <a:lnTo>
                    <a:pt x="5344910" y="3228355"/>
                  </a:lnTo>
                  <a:lnTo>
                    <a:pt x="5346394" y="3230219"/>
                  </a:lnTo>
                  <a:lnTo>
                    <a:pt x="5348619" y="3232083"/>
                  </a:lnTo>
                  <a:lnTo>
                    <a:pt x="5351587" y="3233946"/>
                  </a:lnTo>
                  <a:lnTo>
                    <a:pt x="5353813" y="3234878"/>
                  </a:lnTo>
                  <a:lnTo>
                    <a:pt x="5356037" y="3238606"/>
                  </a:lnTo>
                  <a:lnTo>
                    <a:pt x="5356780" y="3241402"/>
                  </a:lnTo>
                  <a:lnTo>
                    <a:pt x="5358264" y="3244198"/>
                  </a:lnTo>
                  <a:lnTo>
                    <a:pt x="5360488" y="3243267"/>
                  </a:lnTo>
                  <a:lnTo>
                    <a:pt x="5361972" y="3243267"/>
                  </a:lnTo>
                  <a:lnTo>
                    <a:pt x="5364198" y="3243267"/>
                  </a:lnTo>
                  <a:lnTo>
                    <a:pt x="5366423" y="3244198"/>
                  </a:lnTo>
                  <a:lnTo>
                    <a:pt x="5369391" y="3246995"/>
                  </a:lnTo>
                  <a:lnTo>
                    <a:pt x="5372358" y="3250722"/>
                  </a:lnTo>
                  <a:lnTo>
                    <a:pt x="5375325" y="3256314"/>
                  </a:lnTo>
                  <a:lnTo>
                    <a:pt x="5375325" y="3260974"/>
                  </a:lnTo>
                  <a:lnTo>
                    <a:pt x="5376809" y="3265634"/>
                  </a:lnTo>
                  <a:lnTo>
                    <a:pt x="5378292" y="3267497"/>
                  </a:lnTo>
                  <a:lnTo>
                    <a:pt x="5381260" y="3267497"/>
                  </a:lnTo>
                  <a:lnTo>
                    <a:pt x="5384969" y="3268430"/>
                  </a:lnTo>
                  <a:lnTo>
                    <a:pt x="5387936" y="3273090"/>
                  </a:lnTo>
                  <a:lnTo>
                    <a:pt x="5387195" y="3275886"/>
                  </a:lnTo>
                  <a:lnTo>
                    <a:pt x="5387195" y="3278681"/>
                  </a:lnTo>
                  <a:lnTo>
                    <a:pt x="5387936" y="3281477"/>
                  </a:lnTo>
                  <a:lnTo>
                    <a:pt x="5390904" y="3283341"/>
                  </a:lnTo>
                  <a:lnTo>
                    <a:pt x="5395355" y="3285205"/>
                  </a:lnTo>
                  <a:lnTo>
                    <a:pt x="5399806" y="3285205"/>
                  </a:lnTo>
                  <a:lnTo>
                    <a:pt x="5411676" y="3287069"/>
                  </a:lnTo>
                  <a:lnTo>
                    <a:pt x="5416127" y="3287069"/>
                  </a:lnTo>
                  <a:lnTo>
                    <a:pt x="5421320" y="3288001"/>
                  </a:lnTo>
                  <a:lnTo>
                    <a:pt x="5422803" y="3290797"/>
                  </a:lnTo>
                  <a:lnTo>
                    <a:pt x="5422061" y="3292661"/>
                  </a:lnTo>
                  <a:lnTo>
                    <a:pt x="5421320" y="3296389"/>
                  </a:lnTo>
                  <a:lnTo>
                    <a:pt x="5422061" y="3300117"/>
                  </a:lnTo>
                  <a:lnTo>
                    <a:pt x="5423544" y="3301048"/>
                  </a:lnTo>
                  <a:lnTo>
                    <a:pt x="5427996" y="3301981"/>
                  </a:lnTo>
                  <a:lnTo>
                    <a:pt x="5429479" y="3303845"/>
                  </a:lnTo>
                  <a:lnTo>
                    <a:pt x="5430221" y="3304776"/>
                  </a:lnTo>
                  <a:lnTo>
                    <a:pt x="5430221" y="3306641"/>
                  </a:lnTo>
                  <a:lnTo>
                    <a:pt x="5429479" y="3310369"/>
                  </a:lnTo>
                  <a:lnTo>
                    <a:pt x="5430963" y="3314096"/>
                  </a:lnTo>
                  <a:lnTo>
                    <a:pt x="5432446" y="3315960"/>
                  </a:lnTo>
                  <a:lnTo>
                    <a:pt x="5432446" y="3320620"/>
                  </a:lnTo>
                  <a:lnTo>
                    <a:pt x="5433930" y="3322484"/>
                  </a:lnTo>
                  <a:lnTo>
                    <a:pt x="5436156" y="3325280"/>
                  </a:lnTo>
                  <a:lnTo>
                    <a:pt x="5441348" y="3328076"/>
                  </a:lnTo>
                  <a:lnTo>
                    <a:pt x="5444316" y="3331804"/>
                  </a:lnTo>
                  <a:lnTo>
                    <a:pt x="5445800" y="3333668"/>
                  </a:lnTo>
                  <a:lnTo>
                    <a:pt x="5445058" y="3335532"/>
                  </a:lnTo>
                  <a:lnTo>
                    <a:pt x="5443574" y="3337396"/>
                  </a:lnTo>
                  <a:lnTo>
                    <a:pt x="5441348" y="3337396"/>
                  </a:lnTo>
                  <a:lnTo>
                    <a:pt x="5438381" y="3337396"/>
                  </a:lnTo>
                  <a:lnTo>
                    <a:pt x="5436897" y="3338328"/>
                  </a:lnTo>
                  <a:lnTo>
                    <a:pt x="5436156" y="3341123"/>
                  </a:lnTo>
                  <a:lnTo>
                    <a:pt x="5436156" y="3342056"/>
                  </a:lnTo>
                  <a:lnTo>
                    <a:pt x="5436156" y="3343920"/>
                  </a:lnTo>
                  <a:lnTo>
                    <a:pt x="5437639" y="3345784"/>
                  </a:lnTo>
                  <a:lnTo>
                    <a:pt x="5439865" y="3346715"/>
                  </a:lnTo>
                  <a:lnTo>
                    <a:pt x="5442832" y="3347647"/>
                  </a:lnTo>
                  <a:lnTo>
                    <a:pt x="5442832" y="3350443"/>
                  </a:lnTo>
                  <a:lnTo>
                    <a:pt x="5442832" y="3352307"/>
                  </a:lnTo>
                  <a:lnTo>
                    <a:pt x="5441348" y="3355103"/>
                  </a:lnTo>
                  <a:lnTo>
                    <a:pt x="5441348" y="3357899"/>
                  </a:lnTo>
                  <a:lnTo>
                    <a:pt x="5443574" y="3361627"/>
                  </a:lnTo>
                  <a:lnTo>
                    <a:pt x="5443574" y="3364423"/>
                  </a:lnTo>
                  <a:lnTo>
                    <a:pt x="5441348" y="3369083"/>
                  </a:lnTo>
                  <a:lnTo>
                    <a:pt x="5439865" y="3370947"/>
                  </a:lnTo>
                  <a:lnTo>
                    <a:pt x="5439124" y="3373743"/>
                  </a:lnTo>
                  <a:lnTo>
                    <a:pt x="5439124" y="3377471"/>
                  </a:lnTo>
                  <a:lnTo>
                    <a:pt x="5440607" y="3383062"/>
                  </a:lnTo>
                  <a:lnTo>
                    <a:pt x="5440607" y="3388654"/>
                  </a:lnTo>
                  <a:lnTo>
                    <a:pt x="5439865" y="3392382"/>
                  </a:lnTo>
                  <a:lnTo>
                    <a:pt x="5438381" y="3394246"/>
                  </a:lnTo>
                  <a:lnTo>
                    <a:pt x="5436897" y="3400770"/>
                  </a:lnTo>
                  <a:lnTo>
                    <a:pt x="5438381" y="3403566"/>
                  </a:lnTo>
                  <a:lnTo>
                    <a:pt x="5437639" y="3406362"/>
                  </a:lnTo>
                  <a:lnTo>
                    <a:pt x="5435414" y="3410090"/>
                  </a:lnTo>
                  <a:lnTo>
                    <a:pt x="5434672" y="3413817"/>
                  </a:lnTo>
                  <a:lnTo>
                    <a:pt x="5433189" y="3417545"/>
                  </a:lnTo>
                  <a:lnTo>
                    <a:pt x="5431704" y="3422205"/>
                  </a:lnTo>
                  <a:lnTo>
                    <a:pt x="5431704" y="3428729"/>
                  </a:lnTo>
                  <a:lnTo>
                    <a:pt x="5430963" y="3433389"/>
                  </a:lnTo>
                  <a:lnTo>
                    <a:pt x="5430221" y="3434321"/>
                  </a:lnTo>
                  <a:lnTo>
                    <a:pt x="5425770" y="3443641"/>
                  </a:lnTo>
                  <a:lnTo>
                    <a:pt x="5422803" y="3447368"/>
                  </a:lnTo>
                  <a:lnTo>
                    <a:pt x="5422803" y="3450164"/>
                  </a:lnTo>
                  <a:lnTo>
                    <a:pt x="5424286" y="3457620"/>
                  </a:lnTo>
                  <a:lnTo>
                    <a:pt x="5424286" y="3463212"/>
                  </a:lnTo>
                  <a:lnTo>
                    <a:pt x="5424286" y="3469736"/>
                  </a:lnTo>
                  <a:lnTo>
                    <a:pt x="5422061" y="3476259"/>
                  </a:lnTo>
                  <a:lnTo>
                    <a:pt x="5418351" y="3484647"/>
                  </a:lnTo>
                  <a:lnTo>
                    <a:pt x="5416127" y="3490239"/>
                  </a:lnTo>
                  <a:lnTo>
                    <a:pt x="5416127" y="3493967"/>
                  </a:lnTo>
                  <a:lnTo>
                    <a:pt x="5416868" y="3499559"/>
                  </a:lnTo>
                  <a:lnTo>
                    <a:pt x="5419093" y="3504219"/>
                  </a:lnTo>
                  <a:lnTo>
                    <a:pt x="5419835" y="3505151"/>
                  </a:lnTo>
                  <a:lnTo>
                    <a:pt x="5421320" y="3505151"/>
                  </a:lnTo>
                  <a:lnTo>
                    <a:pt x="5422061" y="3502355"/>
                  </a:lnTo>
                  <a:lnTo>
                    <a:pt x="5424286" y="3502355"/>
                  </a:lnTo>
                  <a:lnTo>
                    <a:pt x="5425770" y="3503287"/>
                  </a:lnTo>
                  <a:lnTo>
                    <a:pt x="5426512" y="3505151"/>
                  </a:lnTo>
                  <a:lnTo>
                    <a:pt x="5427996" y="3514470"/>
                  </a:lnTo>
                  <a:lnTo>
                    <a:pt x="5428737" y="3516334"/>
                  </a:lnTo>
                  <a:lnTo>
                    <a:pt x="5430963" y="3518198"/>
                  </a:lnTo>
                  <a:lnTo>
                    <a:pt x="5433189" y="3519131"/>
                  </a:lnTo>
                  <a:lnTo>
                    <a:pt x="5435414" y="3520062"/>
                  </a:lnTo>
                  <a:lnTo>
                    <a:pt x="5436156" y="3521926"/>
                  </a:lnTo>
                  <a:lnTo>
                    <a:pt x="5437639" y="3523790"/>
                  </a:lnTo>
                  <a:lnTo>
                    <a:pt x="5440607" y="3523790"/>
                  </a:lnTo>
                  <a:lnTo>
                    <a:pt x="5442832" y="3522858"/>
                  </a:lnTo>
                  <a:lnTo>
                    <a:pt x="5443574" y="3519131"/>
                  </a:lnTo>
                  <a:lnTo>
                    <a:pt x="5443574" y="3514470"/>
                  </a:lnTo>
                  <a:lnTo>
                    <a:pt x="5443574" y="3512606"/>
                  </a:lnTo>
                  <a:lnTo>
                    <a:pt x="5444316" y="3509811"/>
                  </a:lnTo>
                  <a:lnTo>
                    <a:pt x="5444316" y="3505151"/>
                  </a:lnTo>
                  <a:lnTo>
                    <a:pt x="5443574" y="3501423"/>
                  </a:lnTo>
                  <a:lnTo>
                    <a:pt x="5443574" y="3500491"/>
                  </a:lnTo>
                  <a:lnTo>
                    <a:pt x="5445058" y="3498627"/>
                  </a:lnTo>
                  <a:lnTo>
                    <a:pt x="5444316" y="3496763"/>
                  </a:lnTo>
                  <a:lnTo>
                    <a:pt x="5441348" y="3495831"/>
                  </a:lnTo>
                  <a:lnTo>
                    <a:pt x="5439124" y="3491171"/>
                  </a:lnTo>
                  <a:lnTo>
                    <a:pt x="5433189" y="3489307"/>
                  </a:lnTo>
                  <a:lnTo>
                    <a:pt x="5431704" y="3488375"/>
                  </a:lnTo>
                  <a:lnTo>
                    <a:pt x="5431704" y="3484647"/>
                  </a:lnTo>
                  <a:lnTo>
                    <a:pt x="5433189" y="3483715"/>
                  </a:lnTo>
                  <a:lnTo>
                    <a:pt x="5434672" y="3481851"/>
                  </a:lnTo>
                  <a:lnTo>
                    <a:pt x="5434672" y="3478123"/>
                  </a:lnTo>
                  <a:lnTo>
                    <a:pt x="5435414" y="3471600"/>
                  </a:lnTo>
                  <a:lnTo>
                    <a:pt x="5436156" y="3470668"/>
                  </a:lnTo>
                  <a:lnTo>
                    <a:pt x="5437639" y="3471600"/>
                  </a:lnTo>
                  <a:lnTo>
                    <a:pt x="5438381" y="3474396"/>
                  </a:lnTo>
                  <a:lnTo>
                    <a:pt x="5440607" y="3476259"/>
                  </a:lnTo>
                  <a:lnTo>
                    <a:pt x="5441348" y="3476259"/>
                  </a:lnTo>
                  <a:lnTo>
                    <a:pt x="5443574" y="3475328"/>
                  </a:lnTo>
                  <a:lnTo>
                    <a:pt x="5445800" y="3477192"/>
                  </a:lnTo>
                  <a:lnTo>
                    <a:pt x="5448025" y="3479987"/>
                  </a:lnTo>
                  <a:lnTo>
                    <a:pt x="5453218" y="3481851"/>
                  </a:lnTo>
                  <a:lnTo>
                    <a:pt x="5456185" y="3484647"/>
                  </a:lnTo>
                  <a:lnTo>
                    <a:pt x="5456185" y="3489307"/>
                  </a:lnTo>
                  <a:lnTo>
                    <a:pt x="5456185" y="3494899"/>
                  </a:lnTo>
                  <a:lnTo>
                    <a:pt x="5456185" y="3498627"/>
                  </a:lnTo>
                  <a:lnTo>
                    <a:pt x="5458411" y="3502355"/>
                  </a:lnTo>
                  <a:lnTo>
                    <a:pt x="5459895" y="3503287"/>
                  </a:lnTo>
                  <a:lnTo>
                    <a:pt x="5462120" y="3504219"/>
                  </a:lnTo>
                  <a:lnTo>
                    <a:pt x="5463604" y="3502355"/>
                  </a:lnTo>
                  <a:lnTo>
                    <a:pt x="5464346" y="3499559"/>
                  </a:lnTo>
                  <a:lnTo>
                    <a:pt x="5463604" y="3493035"/>
                  </a:lnTo>
                  <a:lnTo>
                    <a:pt x="5465829" y="3489307"/>
                  </a:lnTo>
                  <a:lnTo>
                    <a:pt x="5466570" y="3485579"/>
                  </a:lnTo>
                  <a:lnTo>
                    <a:pt x="5468055" y="3484647"/>
                  </a:lnTo>
                  <a:lnTo>
                    <a:pt x="5469539" y="3484647"/>
                  </a:lnTo>
                  <a:lnTo>
                    <a:pt x="5470280" y="3486511"/>
                  </a:lnTo>
                  <a:lnTo>
                    <a:pt x="5473247" y="3487443"/>
                  </a:lnTo>
                  <a:lnTo>
                    <a:pt x="5472505" y="3492103"/>
                  </a:lnTo>
                  <a:lnTo>
                    <a:pt x="5473247" y="3496763"/>
                  </a:lnTo>
                  <a:lnTo>
                    <a:pt x="5474732" y="3498627"/>
                  </a:lnTo>
                  <a:lnTo>
                    <a:pt x="5475473" y="3500491"/>
                  </a:lnTo>
                  <a:lnTo>
                    <a:pt x="5476215" y="3503287"/>
                  </a:lnTo>
                  <a:lnTo>
                    <a:pt x="5470280" y="3513539"/>
                  </a:lnTo>
                  <a:lnTo>
                    <a:pt x="5465829" y="3515403"/>
                  </a:lnTo>
                  <a:lnTo>
                    <a:pt x="5464346" y="3517267"/>
                  </a:lnTo>
                  <a:lnTo>
                    <a:pt x="5464346" y="3519131"/>
                  </a:lnTo>
                  <a:lnTo>
                    <a:pt x="5465088" y="3522858"/>
                  </a:lnTo>
                  <a:lnTo>
                    <a:pt x="5464346" y="3524722"/>
                  </a:lnTo>
                  <a:lnTo>
                    <a:pt x="5461377" y="3526586"/>
                  </a:lnTo>
                  <a:lnTo>
                    <a:pt x="5459153" y="3529382"/>
                  </a:lnTo>
                  <a:lnTo>
                    <a:pt x="5456185" y="3531246"/>
                  </a:lnTo>
                  <a:lnTo>
                    <a:pt x="5453960" y="3532178"/>
                  </a:lnTo>
                  <a:lnTo>
                    <a:pt x="5453218" y="3534042"/>
                  </a:lnTo>
                  <a:lnTo>
                    <a:pt x="5453218" y="3535906"/>
                  </a:lnTo>
                  <a:lnTo>
                    <a:pt x="5452476" y="3539634"/>
                  </a:lnTo>
                  <a:lnTo>
                    <a:pt x="5449509" y="3542430"/>
                  </a:lnTo>
                  <a:lnTo>
                    <a:pt x="5448767" y="3544294"/>
                  </a:lnTo>
                  <a:lnTo>
                    <a:pt x="5449509" y="3546157"/>
                  </a:lnTo>
                  <a:lnTo>
                    <a:pt x="5450251" y="3547090"/>
                  </a:lnTo>
                  <a:lnTo>
                    <a:pt x="5450992" y="3553613"/>
                  </a:lnTo>
                  <a:lnTo>
                    <a:pt x="5450251" y="3555477"/>
                  </a:lnTo>
                  <a:lnTo>
                    <a:pt x="5444316" y="3554545"/>
                  </a:lnTo>
                  <a:lnTo>
                    <a:pt x="5441348" y="3554545"/>
                  </a:lnTo>
                  <a:lnTo>
                    <a:pt x="5440607" y="3554545"/>
                  </a:lnTo>
                  <a:lnTo>
                    <a:pt x="5439865" y="3557341"/>
                  </a:lnTo>
                  <a:lnTo>
                    <a:pt x="5438381" y="3563865"/>
                  </a:lnTo>
                  <a:lnTo>
                    <a:pt x="5439124" y="3565729"/>
                  </a:lnTo>
                  <a:lnTo>
                    <a:pt x="5445058" y="3567593"/>
                  </a:lnTo>
                  <a:lnTo>
                    <a:pt x="5448025" y="3570389"/>
                  </a:lnTo>
                  <a:lnTo>
                    <a:pt x="5452476" y="3574117"/>
                  </a:lnTo>
                  <a:lnTo>
                    <a:pt x="5453218" y="3577845"/>
                  </a:lnTo>
                  <a:lnTo>
                    <a:pt x="5453218" y="3584369"/>
                  </a:lnTo>
                  <a:lnTo>
                    <a:pt x="5455443" y="3591824"/>
                  </a:lnTo>
                  <a:lnTo>
                    <a:pt x="5459153" y="3603940"/>
                  </a:lnTo>
                  <a:lnTo>
                    <a:pt x="5463604" y="3611396"/>
                  </a:lnTo>
                  <a:lnTo>
                    <a:pt x="5465088" y="3616056"/>
                  </a:lnTo>
                  <a:lnTo>
                    <a:pt x="5464346" y="3621647"/>
                  </a:lnTo>
                  <a:lnTo>
                    <a:pt x="5464346" y="3624444"/>
                  </a:lnTo>
                  <a:lnTo>
                    <a:pt x="5465829" y="3628171"/>
                  </a:lnTo>
                  <a:lnTo>
                    <a:pt x="5471022" y="3635627"/>
                  </a:lnTo>
                  <a:lnTo>
                    <a:pt x="5473247" y="3641219"/>
                  </a:lnTo>
                  <a:lnTo>
                    <a:pt x="5476215" y="3645879"/>
                  </a:lnTo>
                  <a:lnTo>
                    <a:pt x="5479182" y="3648675"/>
                  </a:lnTo>
                  <a:lnTo>
                    <a:pt x="5481408" y="3650539"/>
                  </a:lnTo>
                  <a:lnTo>
                    <a:pt x="5482891" y="3657995"/>
                  </a:lnTo>
                  <a:lnTo>
                    <a:pt x="5488084" y="3664518"/>
                  </a:lnTo>
                  <a:lnTo>
                    <a:pt x="5489567" y="3667314"/>
                  </a:lnTo>
                  <a:lnTo>
                    <a:pt x="5491794" y="3666382"/>
                  </a:lnTo>
                  <a:lnTo>
                    <a:pt x="5494019" y="3670110"/>
                  </a:lnTo>
                  <a:lnTo>
                    <a:pt x="5495502" y="3669178"/>
                  </a:lnTo>
                  <a:lnTo>
                    <a:pt x="5498470" y="3669178"/>
                  </a:lnTo>
                  <a:lnTo>
                    <a:pt x="5499953" y="3670110"/>
                  </a:lnTo>
                  <a:lnTo>
                    <a:pt x="5503663" y="3671042"/>
                  </a:lnTo>
                  <a:lnTo>
                    <a:pt x="5505146" y="3670110"/>
                  </a:lnTo>
                  <a:lnTo>
                    <a:pt x="5505146" y="3664518"/>
                  </a:lnTo>
                  <a:lnTo>
                    <a:pt x="5503663" y="3659859"/>
                  </a:lnTo>
                  <a:lnTo>
                    <a:pt x="5494760" y="3647743"/>
                  </a:lnTo>
                  <a:lnTo>
                    <a:pt x="5492535" y="3644947"/>
                  </a:lnTo>
                  <a:lnTo>
                    <a:pt x="5492535" y="3641219"/>
                  </a:lnTo>
                  <a:lnTo>
                    <a:pt x="5493277" y="3640287"/>
                  </a:lnTo>
                  <a:lnTo>
                    <a:pt x="5495502" y="3641219"/>
                  </a:lnTo>
                  <a:lnTo>
                    <a:pt x="5504404" y="3647743"/>
                  </a:lnTo>
                  <a:lnTo>
                    <a:pt x="5506630" y="3646811"/>
                  </a:lnTo>
                  <a:lnTo>
                    <a:pt x="5509597" y="3646811"/>
                  </a:lnTo>
                  <a:lnTo>
                    <a:pt x="5511081" y="3646811"/>
                  </a:lnTo>
                  <a:lnTo>
                    <a:pt x="5513307" y="3646811"/>
                  </a:lnTo>
                  <a:lnTo>
                    <a:pt x="5516274" y="3645879"/>
                  </a:lnTo>
                  <a:lnTo>
                    <a:pt x="5519982" y="3644015"/>
                  </a:lnTo>
                  <a:lnTo>
                    <a:pt x="5521467" y="3644947"/>
                  </a:lnTo>
                  <a:lnTo>
                    <a:pt x="5521467" y="3647743"/>
                  </a:lnTo>
                  <a:lnTo>
                    <a:pt x="5519982" y="3649607"/>
                  </a:lnTo>
                  <a:lnTo>
                    <a:pt x="5514047" y="3651471"/>
                  </a:lnTo>
                  <a:lnTo>
                    <a:pt x="5512565" y="3653334"/>
                  </a:lnTo>
                  <a:lnTo>
                    <a:pt x="5511823" y="3655198"/>
                  </a:lnTo>
                  <a:lnTo>
                    <a:pt x="5514047" y="3658926"/>
                  </a:lnTo>
                  <a:lnTo>
                    <a:pt x="5516274" y="3663586"/>
                  </a:lnTo>
                  <a:lnTo>
                    <a:pt x="5517758" y="3673838"/>
                  </a:lnTo>
                  <a:lnTo>
                    <a:pt x="5515532" y="3679430"/>
                  </a:lnTo>
                  <a:lnTo>
                    <a:pt x="5514047" y="3684090"/>
                  </a:lnTo>
                  <a:lnTo>
                    <a:pt x="5513307" y="3691546"/>
                  </a:lnTo>
                  <a:lnTo>
                    <a:pt x="5514047" y="3695273"/>
                  </a:lnTo>
                  <a:lnTo>
                    <a:pt x="5516274" y="3698069"/>
                  </a:lnTo>
                  <a:lnTo>
                    <a:pt x="5517758" y="3701797"/>
                  </a:lnTo>
                  <a:lnTo>
                    <a:pt x="5517758" y="3708321"/>
                  </a:lnTo>
                  <a:lnTo>
                    <a:pt x="5518499" y="3712049"/>
                  </a:lnTo>
                  <a:lnTo>
                    <a:pt x="5519982" y="3713913"/>
                  </a:lnTo>
                  <a:lnTo>
                    <a:pt x="5523692" y="3713913"/>
                  </a:lnTo>
                  <a:lnTo>
                    <a:pt x="5527402" y="3713913"/>
                  </a:lnTo>
                  <a:lnTo>
                    <a:pt x="5528143" y="3715777"/>
                  </a:lnTo>
                  <a:lnTo>
                    <a:pt x="5525175" y="3718573"/>
                  </a:lnTo>
                  <a:lnTo>
                    <a:pt x="5525175" y="3720437"/>
                  </a:lnTo>
                  <a:lnTo>
                    <a:pt x="5527402" y="3724165"/>
                  </a:lnTo>
                  <a:lnTo>
                    <a:pt x="5530368" y="3724165"/>
                  </a:lnTo>
                  <a:lnTo>
                    <a:pt x="5534820" y="3730688"/>
                  </a:lnTo>
                  <a:lnTo>
                    <a:pt x="5537045" y="3731620"/>
                  </a:lnTo>
                  <a:lnTo>
                    <a:pt x="5540754" y="3729756"/>
                  </a:lnTo>
                  <a:lnTo>
                    <a:pt x="5542238" y="3729756"/>
                  </a:lnTo>
                  <a:lnTo>
                    <a:pt x="5542238" y="3733484"/>
                  </a:lnTo>
                  <a:lnTo>
                    <a:pt x="5542238" y="3736280"/>
                  </a:lnTo>
                  <a:lnTo>
                    <a:pt x="5545206" y="3739076"/>
                  </a:lnTo>
                  <a:lnTo>
                    <a:pt x="5545206" y="3742804"/>
                  </a:lnTo>
                  <a:lnTo>
                    <a:pt x="5545206" y="3750260"/>
                  </a:lnTo>
                  <a:lnTo>
                    <a:pt x="5545206" y="3755852"/>
                  </a:lnTo>
                  <a:lnTo>
                    <a:pt x="5545947" y="3765171"/>
                  </a:lnTo>
                  <a:lnTo>
                    <a:pt x="5548914" y="3781947"/>
                  </a:lnTo>
                  <a:lnTo>
                    <a:pt x="5554107" y="3803382"/>
                  </a:lnTo>
                  <a:lnTo>
                    <a:pt x="5558558" y="3813634"/>
                  </a:lnTo>
                  <a:lnTo>
                    <a:pt x="5562267" y="3816430"/>
                  </a:lnTo>
                  <a:lnTo>
                    <a:pt x="5563751" y="3817362"/>
                  </a:lnTo>
                  <a:lnTo>
                    <a:pt x="5565977" y="3817362"/>
                  </a:lnTo>
                  <a:lnTo>
                    <a:pt x="5568202" y="3816430"/>
                  </a:lnTo>
                  <a:lnTo>
                    <a:pt x="5571170" y="3817362"/>
                  </a:lnTo>
                  <a:lnTo>
                    <a:pt x="5573394" y="3818294"/>
                  </a:lnTo>
                  <a:lnTo>
                    <a:pt x="5576362" y="3817362"/>
                  </a:lnTo>
                  <a:lnTo>
                    <a:pt x="5580814" y="3820158"/>
                  </a:lnTo>
                  <a:lnTo>
                    <a:pt x="5582297" y="3818294"/>
                  </a:lnTo>
                  <a:lnTo>
                    <a:pt x="5585264" y="3818294"/>
                  </a:lnTo>
                  <a:lnTo>
                    <a:pt x="5587490" y="3822022"/>
                  </a:lnTo>
                  <a:lnTo>
                    <a:pt x="5590457" y="3822954"/>
                  </a:lnTo>
                  <a:lnTo>
                    <a:pt x="5595649" y="3825750"/>
                  </a:lnTo>
                  <a:lnTo>
                    <a:pt x="5602326" y="3831341"/>
                  </a:lnTo>
                  <a:lnTo>
                    <a:pt x="5606035" y="3836001"/>
                  </a:lnTo>
                  <a:lnTo>
                    <a:pt x="5609003" y="3841593"/>
                  </a:lnTo>
                  <a:lnTo>
                    <a:pt x="5612712" y="3851845"/>
                  </a:lnTo>
                  <a:lnTo>
                    <a:pt x="5614937" y="3854641"/>
                  </a:lnTo>
                  <a:lnTo>
                    <a:pt x="5618647" y="3859300"/>
                  </a:lnTo>
                  <a:lnTo>
                    <a:pt x="5623098" y="3870484"/>
                  </a:lnTo>
                  <a:lnTo>
                    <a:pt x="5623840" y="3873280"/>
                  </a:lnTo>
                  <a:lnTo>
                    <a:pt x="5627549" y="3875144"/>
                  </a:lnTo>
                  <a:lnTo>
                    <a:pt x="5628291" y="3877008"/>
                  </a:lnTo>
                  <a:lnTo>
                    <a:pt x="5626807" y="3880736"/>
                  </a:lnTo>
                  <a:lnTo>
                    <a:pt x="5627549" y="3882600"/>
                  </a:lnTo>
                  <a:lnTo>
                    <a:pt x="5630516" y="3886328"/>
                  </a:lnTo>
                  <a:lnTo>
                    <a:pt x="5632742" y="3889124"/>
                  </a:lnTo>
                  <a:lnTo>
                    <a:pt x="5633484" y="3897512"/>
                  </a:lnTo>
                  <a:lnTo>
                    <a:pt x="5635709" y="3901239"/>
                  </a:lnTo>
                  <a:lnTo>
                    <a:pt x="5640902" y="3904035"/>
                  </a:lnTo>
                  <a:lnTo>
                    <a:pt x="5642385" y="3904967"/>
                  </a:lnTo>
                  <a:lnTo>
                    <a:pt x="5646095" y="3904035"/>
                  </a:lnTo>
                  <a:lnTo>
                    <a:pt x="5647578" y="3904035"/>
                  </a:lnTo>
                  <a:lnTo>
                    <a:pt x="5652771" y="3907763"/>
                  </a:lnTo>
                  <a:lnTo>
                    <a:pt x="5653512" y="3907763"/>
                  </a:lnTo>
                  <a:lnTo>
                    <a:pt x="5655738" y="3908695"/>
                  </a:lnTo>
                  <a:lnTo>
                    <a:pt x="5657223" y="3912423"/>
                  </a:lnTo>
                  <a:lnTo>
                    <a:pt x="5657964" y="3913355"/>
                  </a:lnTo>
                  <a:lnTo>
                    <a:pt x="5660189" y="3913355"/>
                  </a:lnTo>
                  <a:lnTo>
                    <a:pt x="5664640" y="3912423"/>
                  </a:lnTo>
                  <a:lnTo>
                    <a:pt x="5666124" y="3913355"/>
                  </a:lnTo>
                  <a:lnTo>
                    <a:pt x="5666124" y="3915219"/>
                  </a:lnTo>
                  <a:lnTo>
                    <a:pt x="5665382" y="3918015"/>
                  </a:lnTo>
                  <a:lnTo>
                    <a:pt x="5664640" y="3920811"/>
                  </a:lnTo>
                  <a:lnTo>
                    <a:pt x="5665382" y="3924539"/>
                  </a:lnTo>
                  <a:lnTo>
                    <a:pt x="5663898" y="3926403"/>
                  </a:lnTo>
                  <a:lnTo>
                    <a:pt x="5660931" y="3928267"/>
                  </a:lnTo>
                  <a:lnTo>
                    <a:pt x="5656481" y="3930131"/>
                  </a:lnTo>
                  <a:lnTo>
                    <a:pt x="5652771" y="3928267"/>
                  </a:lnTo>
                  <a:lnTo>
                    <a:pt x="5649061" y="3926403"/>
                  </a:lnTo>
                  <a:lnTo>
                    <a:pt x="5645353" y="3921743"/>
                  </a:lnTo>
                  <a:lnTo>
                    <a:pt x="5642385" y="3917083"/>
                  </a:lnTo>
                  <a:lnTo>
                    <a:pt x="5640160" y="3914287"/>
                  </a:lnTo>
                  <a:lnTo>
                    <a:pt x="5637192" y="3913355"/>
                  </a:lnTo>
                  <a:lnTo>
                    <a:pt x="5634225" y="3914287"/>
                  </a:lnTo>
                  <a:lnTo>
                    <a:pt x="5632742" y="3917083"/>
                  </a:lnTo>
                  <a:lnTo>
                    <a:pt x="5631999" y="3922675"/>
                  </a:lnTo>
                  <a:lnTo>
                    <a:pt x="5632742" y="3927335"/>
                  </a:lnTo>
                  <a:lnTo>
                    <a:pt x="5634225" y="3932926"/>
                  </a:lnTo>
                  <a:lnTo>
                    <a:pt x="5638677" y="3940382"/>
                  </a:lnTo>
                  <a:lnTo>
                    <a:pt x="5641644" y="3944110"/>
                  </a:lnTo>
                  <a:lnTo>
                    <a:pt x="5644611" y="3945042"/>
                  </a:lnTo>
                  <a:lnTo>
                    <a:pt x="5649803" y="3943178"/>
                  </a:lnTo>
                  <a:lnTo>
                    <a:pt x="5656481" y="3944110"/>
                  </a:lnTo>
                  <a:lnTo>
                    <a:pt x="5660189" y="3943178"/>
                  </a:lnTo>
                  <a:lnTo>
                    <a:pt x="5662416" y="3942246"/>
                  </a:lnTo>
                  <a:lnTo>
                    <a:pt x="5669091" y="3936654"/>
                  </a:lnTo>
                  <a:lnTo>
                    <a:pt x="5675026" y="3936654"/>
                  </a:lnTo>
                  <a:lnTo>
                    <a:pt x="5677993" y="3937587"/>
                  </a:lnTo>
                  <a:lnTo>
                    <a:pt x="5682444" y="3940382"/>
                  </a:lnTo>
                  <a:lnTo>
                    <a:pt x="5692830" y="3940382"/>
                  </a:lnTo>
                  <a:lnTo>
                    <a:pt x="5697281" y="3936654"/>
                  </a:lnTo>
                  <a:lnTo>
                    <a:pt x="5703216" y="3934790"/>
                  </a:lnTo>
                  <a:lnTo>
                    <a:pt x="5706183" y="3934790"/>
                  </a:lnTo>
                  <a:lnTo>
                    <a:pt x="5708408" y="3932926"/>
                  </a:lnTo>
                  <a:lnTo>
                    <a:pt x="5707666" y="3928267"/>
                  </a:lnTo>
                  <a:lnTo>
                    <a:pt x="5709151" y="3927335"/>
                  </a:lnTo>
                  <a:lnTo>
                    <a:pt x="5712859" y="3928267"/>
                  </a:lnTo>
                  <a:lnTo>
                    <a:pt x="5718052" y="3932926"/>
                  </a:lnTo>
                  <a:lnTo>
                    <a:pt x="5720278" y="3932926"/>
                  </a:lnTo>
                  <a:lnTo>
                    <a:pt x="5721761" y="3929199"/>
                  </a:lnTo>
                  <a:lnTo>
                    <a:pt x="5723987" y="3928267"/>
                  </a:lnTo>
                  <a:lnTo>
                    <a:pt x="5727696" y="3930131"/>
                  </a:lnTo>
                  <a:lnTo>
                    <a:pt x="5728438" y="3927335"/>
                  </a:lnTo>
                  <a:lnTo>
                    <a:pt x="5729922" y="3921743"/>
                  </a:lnTo>
                  <a:lnTo>
                    <a:pt x="5732889" y="3918947"/>
                  </a:lnTo>
                  <a:lnTo>
                    <a:pt x="5734373" y="3917083"/>
                  </a:lnTo>
                  <a:lnTo>
                    <a:pt x="5735115" y="3912423"/>
                  </a:lnTo>
                  <a:lnTo>
                    <a:pt x="5741791" y="3908695"/>
                  </a:lnTo>
                  <a:lnTo>
                    <a:pt x="5742533" y="3905899"/>
                  </a:lnTo>
                  <a:lnTo>
                    <a:pt x="5742533" y="3902171"/>
                  </a:lnTo>
                  <a:lnTo>
                    <a:pt x="5740308" y="3897512"/>
                  </a:lnTo>
                  <a:lnTo>
                    <a:pt x="5738824" y="3890987"/>
                  </a:lnTo>
                  <a:lnTo>
                    <a:pt x="5739566" y="3885396"/>
                  </a:lnTo>
                  <a:lnTo>
                    <a:pt x="5741791" y="3880736"/>
                  </a:lnTo>
                  <a:lnTo>
                    <a:pt x="5743274" y="3877008"/>
                  </a:lnTo>
                  <a:lnTo>
                    <a:pt x="5743274" y="3874212"/>
                  </a:lnTo>
                  <a:lnTo>
                    <a:pt x="5743274" y="3868620"/>
                  </a:lnTo>
                  <a:lnTo>
                    <a:pt x="5744759" y="3865824"/>
                  </a:lnTo>
                  <a:lnTo>
                    <a:pt x="5746242" y="3863961"/>
                  </a:lnTo>
                  <a:lnTo>
                    <a:pt x="5749209" y="3862097"/>
                  </a:lnTo>
                  <a:lnTo>
                    <a:pt x="5750693" y="3852777"/>
                  </a:lnTo>
                  <a:lnTo>
                    <a:pt x="5752177" y="3849049"/>
                  </a:lnTo>
                  <a:lnTo>
                    <a:pt x="5756628" y="3846253"/>
                  </a:lnTo>
                  <a:lnTo>
                    <a:pt x="5758112" y="3843457"/>
                  </a:lnTo>
                  <a:lnTo>
                    <a:pt x="5758854" y="3837865"/>
                  </a:lnTo>
                  <a:lnTo>
                    <a:pt x="5759595" y="3830409"/>
                  </a:lnTo>
                  <a:lnTo>
                    <a:pt x="5761078" y="3827613"/>
                  </a:lnTo>
                  <a:lnTo>
                    <a:pt x="5762563" y="3826681"/>
                  </a:lnTo>
                  <a:lnTo>
                    <a:pt x="5764047" y="3826681"/>
                  </a:lnTo>
                  <a:lnTo>
                    <a:pt x="5763305" y="3832273"/>
                  </a:lnTo>
                  <a:lnTo>
                    <a:pt x="5763305" y="3836001"/>
                  </a:lnTo>
                  <a:lnTo>
                    <a:pt x="5764047" y="3838797"/>
                  </a:lnTo>
                  <a:lnTo>
                    <a:pt x="5766271" y="3839729"/>
                  </a:lnTo>
                  <a:lnTo>
                    <a:pt x="5767756" y="3838797"/>
                  </a:lnTo>
                  <a:lnTo>
                    <a:pt x="5768498" y="3836933"/>
                  </a:lnTo>
                  <a:lnTo>
                    <a:pt x="5768498" y="3833205"/>
                  </a:lnTo>
                  <a:lnTo>
                    <a:pt x="5768498" y="3827613"/>
                  </a:lnTo>
                  <a:lnTo>
                    <a:pt x="5767013" y="3819226"/>
                  </a:lnTo>
                  <a:lnTo>
                    <a:pt x="5767756" y="3809906"/>
                  </a:lnTo>
                  <a:lnTo>
                    <a:pt x="5768498" y="3802450"/>
                  </a:lnTo>
                  <a:lnTo>
                    <a:pt x="5768498" y="3794994"/>
                  </a:lnTo>
                  <a:lnTo>
                    <a:pt x="5769240" y="3788471"/>
                  </a:lnTo>
                  <a:lnTo>
                    <a:pt x="5770722" y="3783811"/>
                  </a:lnTo>
                  <a:lnTo>
                    <a:pt x="5772206" y="3776355"/>
                  </a:lnTo>
                  <a:lnTo>
                    <a:pt x="5773691" y="3757716"/>
                  </a:lnTo>
                  <a:lnTo>
                    <a:pt x="5773691" y="3752124"/>
                  </a:lnTo>
                  <a:lnTo>
                    <a:pt x="5775173" y="3738144"/>
                  </a:lnTo>
                  <a:lnTo>
                    <a:pt x="5777399" y="3719505"/>
                  </a:lnTo>
                  <a:lnTo>
                    <a:pt x="5778883" y="3704593"/>
                  </a:lnTo>
                  <a:lnTo>
                    <a:pt x="5779625" y="3692478"/>
                  </a:lnTo>
                  <a:lnTo>
                    <a:pt x="5778883" y="3679430"/>
                  </a:lnTo>
                  <a:lnTo>
                    <a:pt x="5778141" y="3668246"/>
                  </a:lnTo>
                  <a:lnTo>
                    <a:pt x="5775915" y="3655198"/>
                  </a:lnTo>
                  <a:lnTo>
                    <a:pt x="5774432" y="3647743"/>
                  </a:lnTo>
                  <a:lnTo>
                    <a:pt x="5772948" y="3638423"/>
                  </a:lnTo>
                  <a:lnTo>
                    <a:pt x="5769980" y="3628171"/>
                  </a:lnTo>
                  <a:lnTo>
                    <a:pt x="5767756" y="3621647"/>
                  </a:lnTo>
                  <a:lnTo>
                    <a:pt x="5765529" y="3618852"/>
                  </a:lnTo>
                  <a:lnTo>
                    <a:pt x="5761821" y="3617920"/>
                  </a:lnTo>
                  <a:lnTo>
                    <a:pt x="5758112" y="3616056"/>
                  </a:lnTo>
                  <a:lnTo>
                    <a:pt x="5758112" y="3613260"/>
                  </a:lnTo>
                  <a:lnTo>
                    <a:pt x="5759595" y="3608600"/>
                  </a:lnTo>
                  <a:lnTo>
                    <a:pt x="5757370" y="3599280"/>
                  </a:lnTo>
                  <a:lnTo>
                    <a:pt x="5753660" y="3592756"/>
                  </a:lnTo>
                  <a:lnTo>
                    <a:pt x="5749952" y="3583436"/>
                  </a:lnTo>
                  <a:lnTo>
                    <a:pt x="5744759" y="3570389"/>
                  </a:lnTo>
                  <a:lnTo>
                    <a:pt x="5742533" y="3564797"/>
                  </a:lnTo>
                  <a:lnTo>
                    <a:pt x="5742533" y="3558273"/>
                  </a:lnTo>
                  <a:lnTo>
                    <a:pt x="5741791" y="3551749"/>
                  </a:lnTo>
                  <a:lnTo>
                    <a:pt x="5738824" y="3541498"/>
                  </a:lnTo>
                  <a:lnTo>
                    <a:pt x="5735856" y="3534974"/>
                  </a:lnTo>
                  <a:lnTo>
                    <a:pt x="5731405" y="3523790"/>
                  </a:lnTo>
                  <a:lnTo>
                    <a:pt x="5727696" y="3511675"/>
                  </a:lnTo>
                  <a:lnTo>
                    <a:pt x="5723245" y="3502355"/>
                  </a:lnTo>
                  <a:lnTo>
                    <a:pt x="5717310" y="3490239"/>
                  </a:lnTo>
                  <a:lnTo>
                    <a:pt x="5708408" y="3466940"/>
                  </a:lnTo>
                  <a:lnTo>
                    <a:pt x="5701732" y="3451096"/>
                  </a:lnTo>
                  <a:lnTo>
                    <a:pt x="5692088" y="3423137"/>
                  </a:lnTo>
                  <a:lnTo>
                    <a:pt x="5683928" y="3391450"/>
                  </a:lnTo>
                  <a:lnTo>
                    <a:pt x="5679477" y="3371879"/>
                  </a:lnTo>
                  <a:lnTo>
                    <a:pt x="5675026" y="3352307"/>
                  </a:lnTo>
                  <a:lnTo>
                    <a:pt x="5675768" y="3350443"/>
                  </a:lnTo>
                  <a:lnTo>
                    <a:pt x="5677993" y="3350443"/>
                  </a:lnTo>
                  <a:lnTo>
                    <a:pt x="5683928" y="3356967"/>
                  </a:lnTo>
                  <a:lnTo>
                    <a:pt x="5686154" y="3356967"/>
                  </a:lnTo>
                  <a:lnTo>
                    <a:pt x="5686896" y="3354171"/>
                  </a:lnTo>
                  <a:lnTo>
                    <a:pt x="5683186" y="3346715"/>
                  </a:lnTo>
                  <a:lnTo>
                    <a:pt x="5674284" y="3332736"/>
                  </a:lnTo>
                  <a:lnTo>
                    <a:pt x="5668350" y="3320620"/>
                  </a:lnTo>
                  <a:lnTo>
                    <a:pt x="5668350" y="3313165"/>
                  </a:lnTo>
                  <a:lnTo>
                    <a:pt x="5667608" y="3308504"/>
                  </a:lnTo>
                  <a:lnTo>
                    <a:pt x="5664640" y="3306641"/>
                  </a:lnTo>
                  <a:lnTo>
                    <a:pt x="5662416" y="3306641"/>
                  </a:lnTo>
                  <a:lnTo>
                    <a:pt x="5660931" y="3305709"/>
                  </a:lnTo>
                  <a:lnTo>
                    <a:pt x="5660931" y="3296389"/>
                  </a:lnTo>
                  <a:lnTo>
                    <a:pt x="5659447" y="3288933"/>
                  </a:lnTo>
                  <a:lnTo>
                    <a:pt x="5656481" y="3282409"/>
                  </a:lnTo>
                  <a:lnTo>
                    <a:pt x="5644611" y="3257246"/>
                  </a:lnTo>
                  <a:lnTo>
                    <a:pt x="5644611" y="3253518"/>
                  </a:lnTo>
                  <a:lnTo>
                    <a:pt x="5641644" y="3245130"/>
                  </a:lnTo>
                  <a:lnTo>
                    <a:pt x="5634967" y="3225559"/>
                  </a:lnTo>
                  <a:lnTo>
                    <a:pt x="5629774" y="3210647"/>
                  </a:lnTo>
                  <a:lnTo>
                    <a:pt x="5629774" y="3205988"/>
                  </a:lnTo>
                  <a:lnTo>
                    <a:pt x="5628291" y="3203192"/>
                  </a:lnTo>
                  <a:lnTo>
                    <a:pt x="5625323" y="3201327"/>
                  </a:lnTo>
                  <a:lnTo>
                    <a:pt x="5623840" y="3197599"/>
                  </a:lnTo>
                  <a:lnTo>
                    <a:pt x="5623098" y="3187348"/>
                  </a:lnTo>
                  <a:lnTo>
                    <a:pt x="5623098" y="3179892"/>
                  </a:lnTo>
                  <a:lnTo>
                    <a:pt x="5620872" y="3175232"/>
                  </a:lnTo>
                  <a:lnTo>
                    <a:pt x="5617905" y="3172436"/>
                  </a:lnTo>
                  <a:lnTo>
                    <a:pt x="5619389" y="3165913"/>
                  </a:lnTo>
                  <a:lnTo>
                    <a:pt x="5617905" y="3158457"/>
                  </a:lnTo>
                  <a:lnTo>
                    <a:pt x="5612712" y="3137021"/>
                  </a:lnTo>
                  <a:lnTo>
                    <a:pt x="5609746" y="3122110"/>
                  </a:lnTo>
                  <a:lnTo>
                    <a:pt x="5608261" y="3112790"/>
                  </a:lnTo>
                  <a:lnTo>
                    <a:pt x="5607519" y="3100674"/>
                  </a:lnTo>
                  <a:lnTo>
                    <a:pt x="5605293" y="3090423"/>
                  </a:lnTo>
                  <a:lnTo>
                    <a:pt x="5603811" y="3089491"/>
                  </a:lnTo>
                  <a:lnTo>
                    <a:pt x="5600842" y="3092287"/>
                  </a:lnTo>
                  <a:lnTo>
                    <a:pt x="5598618" y="3093219"/>
                  </a:lnTo>
                  <a:lnTo>
                    <a:pt x="5597133" y="3092287"/>
                  </a:lnTo>
                  <a:lnTo>
                    <a:pt x="5596391" y="3089491"/>
                  </a:lnTo>
                  <a:lnTo>
                    <a:pt x="5598618" y="3085763"/>
                  </a:lnTo>
                  <a:lnTo>
                    <a:pt x="5599359" y="3078307"/>
                  </a:lnTo>
                  <a:lnTo>
                    <a:pt x="5598618" y="3073647"/>
                  </a:lnTo>
                  <a:lnTo>
                    <a:pt x="5597133" y="3068987"/>
                  </a:lnTo>
                  <a:lnTo>
                    <a:pt x="5597133" y="3066192"/>
                  </a:lnTo>
                  <a:lnTo>
                    <a:pt x="5596391" y="3062464"/>
                  </a:lnTo>
                  <a:lnTo>
                    <a:pt x="5596391" y="3060600"/>
                  </a:lnTo>
                  <a:lnTo>
                    <a:pt x="5594166" y="3055940"/>
                  </a:lnTo>
                  <a:lnTo>
                    <a:pt x="5594908" y="3052212"/>
                  </a:lnTo>
                  <a:lnTo>
                    <a:pt x="5595649" y="3048484"/>
                  </a:lnTo>
                  <a:lnTo>
                    <a:pt x="5597133" y="3043824"/>
                  </a:lnTo>
                  <a:lnTo>
                    <a:pt x="5597133" y="3041960"/>
                  </a:lnTo>
                  <a:lnTo>
                    <a:pt x="5595649" y="3041960"/>
                  </a:lnTo>
                  <a:lnTo>
                    <a:pt x="5593425" y="3042892"/>
                  </a:lnTo>
                  <a:lnTo>
                    <a:pt x="5590457" y="3043824"/>
                  </a:lnTo>
                  <a:lnTo>
                    <a:pt x="5589715" y="3042892"/>
                  </a:lnTo>
                  <a:lnTo>
                    <a:pt x="5587490" y="3041028"/>
                  </a:lnTo>
                  <a:lnTo>
                    <a:pt x="5586006" y="3041028"/>
                  </a:lnTo>
                  <a:lnTo>
                    <a:pt x="5583780" y="3036368"/>
                  </a:lnTo>
                  <a:lnTo>
                    <a:pt x="5589715" y="3034504"/>
                  </a:lnTo>
                  <a:lnTo>
                    <a:pt x="5592683" y="3028912"/>
                  </a:lnTo>
                  <a:lnTo>
                    <a:pt x="5592683" y="3026117"/>
                  </a:lnTo>
                  <a:lnTo>
                    <a:pt x="5588232" y="3021457"/>
                  </a:lnTo>
                  <a:lnTo>
                    <a:pt x="5588232" y="3018661"/>
                  </a:lnTo>
                  <a:lnTo>
                    <a:pt x="5588973" y="3015865"/>
                  </a:lnTo>
                  <a:lnTo>
                    <a:pt x="5590457" y="3013069"/>
                  </a:lnTo>
                  <a:lnTo>
                    <a:pt x="5590457" y="3009341"/>
                  </a:lnTo>
                  <a:lnTo>
                    <a:pt x="5591198" y="3006545"/>
                  </a:lnTo>
                  <a:lnTo>
                    <a:pt x="5593425" y="3002817"/>
                  </a:lnTo>
                  <a:lnTo>
                    <a:pt x="5597133" y="2999089"/>
                  </a:lnTo>
                  <a:lnTo>
                    <a:pt x="5597876" y="2996293"/>
                  </a:lnTo>
                  <a:lnTo>
                    <a:pt x="5596391" y="2995362"/>
                  </a:lnTo>
                  <a:lnTo>
                    <a:pt x="5594166" y="2995362"/>
                  </a:lnTo>
                  <a:lnTo>
                    <a:pt x="5591198" y="2996293"/>
                  </a:lnTo>
                  <a:lnTo>
                    <a:pt x="5589715" y="2994430"/>
                  </a:lnTo>
                  <a:lnTo>
                    <a:pt x="5589715" y="2991634"/>
                  </a:lnTo>
                  <a:lnTo>
                    <a:pt x="5591198" y="2990702"/>
                  </a:lnTo>
                  <a:lnTo>
                    <a:pt x="5594166" y="2990702"/>
                  </a:lnTo>
                  <a:lnTo>
                    <a:pt x="5596391" y="2988838"/>
                  </a:lnTo>
                  <a:lnTo>
                    <a:pt x="5598618" y="2986974"/>
                  </a:lnTo>
                  <a:lnTo>
                    <a:pt x="5600842" y="2986974"/>
                  </a:lnTo>
                  <a:lnTo>
                    <a:pt x="5603068" y="2984178"/>
                  </a:lnTo>
                  <a:lnTo>
                    <a:pt x="5603811" y="2979518"/>
                  </a:lnTo>
                  <a:lnTo>
                    <a:pt x="5603811" y="2975790"/>
                  </a:lnTo>
                  <a:lnTo>
                    <a:pt x="5603068" y="2972994"/>
                  </a:lnTo>
                  <a:lnTo>
                    <a:pt x="5602326" y="2972062"/>
                  </a:lnTo>
                  <a:lnTo>
                    <a:pt x="5600842" y="2972994"/>
                  </a:lnTo>
                  <a:lnTo>
                    <a:pt x="5599359" y="2979518"/>
                  </a:lnTo>
                  <a:lnTo>
                    <a:pt x="5598618" y="2982314"/>
                  </a:lnTo>
                  <a:lnTo>
                    <a:pt x="5594908" y="2985110"/>
                  </a:lnTo>
                  <a:lnTo>
                    <a:pt x="5593425" y="2980450"/>
                  </a:lnTo>
                  <a:lnTo>
                    <a:pt x="5592683" y="2974858"/>
                  </a:lnTo>
                  <a:lnTo>
                    <a:pt x="5590457" y="2972994"/>
                  </a:lnTo>
                  <a:lnTo>
                    <a:pt x="5587490" y="2971130"/>
                  </a:lnTo>
                  <a:lnTo>
                    <a:pt x="5586006" y="2969266"/>
                  </a:lnTo>
                  <a:lnTo>
                    <a:pt x="5587490" y="2965538"/>
                  </a:lnTo>
                  <a:lnTo>
                    <a:pt x="5586748" y="2963674"/>
                  </a:lnTo>
                  <a:lnTo>
                    <a:pt x="5585264" y="2960879"/>
                  </a:lnTo>
                  <a:lnTo>
                    <a:pt x="5586748" y="2959946"/>
                  </a:lnTo>
                  <a:lnTo>
                    <a:pt x="5588232" y="2960879"/>
                  </a:lnTo>
                  <a:lnTo>
                    <a:pt x="5589715" y="2963674"/>
                  </a:lnTo>
                  <a:lnTo>
                    <a:pt x="5594166" y="2969266"/>
                  </a:lnTo>
                  <a:lnTo>
                    <a:pt x="5597133" y="2969266"/>
                  </a:lnTo>
                  <a:lnTo>
                    <a:pt x="5598618" y="2968334"/>
                  </a:lnTo>
                  <a:lnTo>
                    <a:pt x="5598618" y="2966470"/>
                  </a:lnTo>
                  <a:lnTo>
                    <a:pt x="5597876" y="2957151"/>
                  </a:lnTo>
                  <a:lnTo>
                    <a:pt x="5598618" y="2956218"/>
                  </a:lnTo>
                  <a:lnTo>
                    <a:pt x="5600101" y="2952491"/>
                  </a:lnTo>
                  <a:lnTo>
                    <a:pt x="5602326" y="2949695"/>
                  </a:lnTo>
                  <a:lnTo>
                    <a:pt x="5603811" y="2947831"/>
                  </a:lnTo>
                  <a:lnTo>
                    <a:pt x="5603811" y="2946899"/>
                  </a:lnTo>
                  <a:lnTo>
                    <a:pt x="5600842" y="2940375"/>
                  </a:lnTo>
                  <a:lnTo>
                    <a:pt x="5597876" y="2937579"/>
                  </a:lnTo>
                  <a:lnTo>
                    <a:pt x="5598618" y="2937579"/>
                  </a:lnTo>
                  <a:lnTo>
                    <a:pt x="5600101" y="2934783"/>
                  </a:lnTo>
                  <a:lnTo>
                    <a:pt x="5603068" y="2934783"/>
                  </a:lnTo>
                  <a:lnTo>
                    <a:pt x="5611228" y="2937579"/>
                  </a:lnTo>
                  <a:lnTo>
                    <a:pt x="5613454" y="2935715"/>
                  </a:lnTo>
                  <a:lnTo>
                    <a:pt x="5613454" y="2932919"/>
                  </a:lnTo>
                  <a:lnTo>
                    <a:pt x="5613454" y="2928260"/>
                  </a:lnTo>
                  <a:lnTo>
                    <a:pt x="5614196" y="2924532"/>
                  </a:lnTo>
                  <a:lnTo>
                    <a:pt x="5616421" y="2923599"/>
                  </a:lnTo>
                  <a:lnTo>
                    <a:pt x="5617905" y="2922667"/>
                  </a:lnTo>
                  <a:lnTo>
                    <a:pt x="5623098" y="2925464"/>
                  </a:lnTo>
                  <a:lnTo>
                    <a:pt x="5623840" y="2923599"/>
                  </a:lnTo>
                  <a:lnTo>
                    <a:pt x="5626064" y="2914280"/>
                  </a:lnTo>
                  <a:lnTo>
                    <a:pt x="5629033" y="2910552"/>
                  </a:lnTo>
                  <a:lnTo>
                    <a:pt x="5630516" y="2906824"/>
                  </a:lnTo>
                  <a:lnTo>
                    <a:pt x="5630516" y="2904960"/>
                  </a:lnTo>
                  <a:lnTo>
                    <a:pt x="5629774" y="2903096"/>
                  </a:lnTo>
                  <a:lnTo>
                    <a:pt x="5628291" y="2903096"/>
                  </a:lnTo>
                  <a:lnTo>
                    <a:pt x="5623840" y="2904028"/>
                  </a:lnTo>
                  <a:lnTo>
                    <a:pt x="5622356" y="2905892"/>
                  </a:lnTo>
                  <a:lnTo>
                    <a:pt x="5620130" y="2905892"/>
                  </a:lnTo>
                  <a:lnTo>
                    <a:pt x="5618647" y="2904960"/>
                  </a:lnTo>
                  <a:lnTo>
                    <a:pt x="5618647" y="2902164"/>
                  </a:lnTo>
                  <a:lnTo>
                    <a:pt x="5620130" y="2899368"/>
                  </a:lnTo>
                  <a:lnTo>
                    <a:pt x="5623098" y="2899368"/>
                  </a:lnTo>
                  <a:lnTo>
                    <a:pt x="5626064" y="2897504"/>
                  </a:lnTo>
                  <a:lnTo>
                    <a:pt x="5629033" y="2895641"/>
                  </a:lnTo>
                  <a:lnTo>
                    <a:pt x="5630516" y="2896572"/>
                  </a:lnTo>
                  <a:lnTo>
                    <a:pt x="5634225" y="2899368"/>
                  </a:lnTo>
                  <a:lnTo>
                    <a:pt x="5635709" y="2895641"/>
                  </a:lnTo>
                  <a:lnTo>
                    <a:pt x="5637934" y="2890048"/>
                  </a:lnTo>
                  <a:lnTo>
                    <a:pt x="5638677" y="2883525"/>
                  </a:lnTo>
                  <a:lnTo>
                    <a:pt x="5638677" y="2878865"/>
                  </a:lnTo>
                  <a:lnTo>
                    <a:pt x="5637934" y="2877933"/>
                  </a:lnTo>
                  <a:lnTo>
                    <a:pt x="5633484" y="2880729"/>
                  </a:lnTo>
                  <a:lnTo>
                    <a:pt x="5631999" y="2878865"/>
                  </a:lnTo>
                  <a:lnTo>
                    <a:pt x="5631999" y="2872341"/>
                  </a:lnTo>
                  <a:lnTo>
                    <a:pt x="5629774" y="2871409"/>
                  </a:lnTo>
                  <a:lnTo>
                    <a:pt x="5632742" y="2867681"/>
                  </a:lnTo>
                  <a:lnTo>
                    <a:pt x="5637192" y="2868613"/>
                  </a:lnTo>
                  <a:lnTo>
                    <a:pt x="5639418" y="2871409"/>
                  </a:lnTo>
                  <a:lnTo>
                    <a:pt x="5641644" y="2869545"/>
                  </a:lnTo>
                  <a:lnTo>
                    <a:pt x="5644611" y="2863953"/>
                  </a:lnTo>
                  <a:lnTo>
                    <a:pt x="5646095" y="2862090"/>
                  </a:lnTo>
                  <a:lnTo>
                    <a:pt x="5649803" y="2859293"/>
                  </a:lnTo>
                  <a:lnTo>
                    <a:pt x="5650546" y="2857429"/>
                  </a:lnTo>
                  <a:lnTo>
                    <a:pt x="5650546" y="2855566"/>
                  </a:lnTo>
                  <a:lnTo>
                    <a:pt x="5646095" y="2854634"/>
                  </a:lnTo>
                  <a:lnTo>
                    <a:pt x="5644611" y="2854634"/>
                  </a:lnTo>
                  <a:lnTo>
                    <a:pt x="5643868" y="2850906"/>
                  </a:lnTo>
                  <a:lnTo>
                    <a:pt x="5640902" y="2849973"/>
                  </a:lnTo>
                  <a:lnTo>
                    <a:pt x="5641644" y="2847178"/>
                  </a:lnTo>
                  <a:lnTo>
                    <a:pt x="5643127" y="2845314"/>
                  </a:lnTo>
                  <a:lnTo>
                    <a:pt x="5650546" y="2846245"/>
                  </a:lnTo>
                  <a:lnTo>
                    <a:pt x="5654254" y="2848110"/>
                  </a:lnTo>
                  <a:lnTo>
                    <a:pt x="5657223" y="2847178"/>
                  </a:lnTo>
                  <a:lnTo>
                    <a:pt x="5662416" y="2843450"/>
                  </a:lnTo>
                  <a:lnTo>
                    <a:pt x="5660931" y="2839722"/>
                  </a:lnTo>
                  <a:lnTo>
                    <a:pt x="5660189" y="2836926"/>
                  </a:lnTo>
                  <a:lnTo>
                    <a:pt x="5661673" y="2835062"/>
                  </a:lnTo>
                  <a:lnTo>
                    <a:pt x="5664640" y="2834130"/>
                  </a:lnTo>
                  <a:lnTo>
                    <a:pt x="5670575" y="2832266"/>
                  </a:lnTo>
                  <a:lnTo>
                    <a:pt x="5675026" y="2828539"/>
                  </a:lnTo>
                  <a:lnTo>
                    <a:pt x="5675768" y="2824811"/>
                  </a:lnTo>
                  <a:lnTo>
                    <a:pt x="5675026" y="2822946"/>
                  </a:lnTo>
                  <a:lnTo>
                    <a:pt x="5669833" y="2821083"/>
                  </a:lnTo>
                  <a:lnTo>
                    <a:pt x="5670575" y="2815490"/>
                  </a:lnTo>
                  <a:lnTo>
                    <a:pt x="5672800" y="2811763"/>
                  </a:lnTo>
                  <a:lnTo>
                    <a:pt x="5675026" y="2809899"/>
                  </a:lnTo>
                  <a:lnTo>
                    <a:pt x="5675768" y="2806171"/>
                  </a:lnTo>
                  <a:lnTo>
                    <a:pt x="5677252" y="2804307"/>
                  </a:lnTo>
                  <a:lnTo>
                    <a:pt x="5678735" y="2804307"/>
                  </a:lnTo>
                  <a:lnTo>
                    <a:pt x="5682444" y="2807103"/>
                  </a:lnTo>
                  <a:lnTo>
                    <a:pt x="5685412" y="2806171"/>
                  </a:lnTo>
                  <a:lnTo>
                    <a:pt x="5689862" y="2802443"/>
                  </a:lnTo>
                  <a:lnTo>
                    <a:pt x="5694314" y="2796851"/>
                  </a:lnTo>
                  <a:lnTo>
                    <a:pt x="5698023" y="2791260"/>
                  </a:lnTo>
                  <a:lnTo>
                    <a:pt x="5698023" y="2787532"/>
                  </a:lnTo>
                  <a:lnTo>
                    <a:pt x="5695797" y="2786600"/>
                  </a:lnTo>
                  <a:lnTo>
                    <a:pt x="5692830" y="2783804"/>
                  </a:lnTo>
                  <a:lnTo>
                    <a:pt x="5689862" y="2784736"/>
                  </a:lnTo>
                  <a:lnTo>
                    <a:pt x="5686896" y="2788464"/>
                  </a:lnTo>
                  <a:lnTo>
                    <a:pt x="5683928" y="2790328"/>
                  </a:lnTo>
                  <a:lnTo>
                    <a:pt x="5682444" y="2788464"/>
                  </a:lnTo>
                  <a:lnTo>
                    <a:pt x="5683186" y="2786600"/>
                  </a:lnTo>
                  <a:lnTo>
                    <a:pt x="5684669" y="2781940"/>
                  </a:lnTo>
                  <a:lnTo>
                    <a:pt x="5684669" y="2778212"/>
                  </a:lnTo>
                  <a:lnTo>
                    <a:pt x="5683186" y="2773552"/>
                  </a:lnTo>
                  <a:lnTo>
                    <a:pt x="5678735" y="2767960"/>
                  </a:lnTo>
                  <a:lnTo>
                    <a:pt x="5677252" y="2764232"/>
                  </a:lnTo>
                  <a:lnTo>
                    <a:pt x="5677993" y="2758640"/>
                  </a:lnTo>
                  <a:lnTo>
                    <a:pt x="5678735" y="2754913"/>
                  </a:lnTo>
                  <a:lnTo>
                    <a:pt x="5680961" y="2753981"/>
                  </a:lnTo>
                  <a:lnTo>
                    <a:pt x="5682444" y="2754913"/>
                  </a:lnTo>
                  <a:lnTo>
                    <a:pt x="5686154" y="2763300"/>
                  </a:lnTo>
                  <a:lnTo>
                    <a:pt x="5689121" y="2767960"/>
                  </a:lnTo>
                  <a:lnTo>
                    <a:pt x="5697281" y="2777280"/>
                  </a:lnTo>
                  <a:lnTo>
                    <a:pt x="5700249" y="2777280"/>
                  </a:lnTo>
                  <a:lnTo>
                    <a:pt x="5703216" y="2778212"/>
                  </a:lnTo>
                  <a:lnTo>
                    <a:pt x="5705442" y="2777280"/>
                  </a:lnTo>
                  <a:lnTo>
                    <a:pt x="5708408" y="2774484"/>
                  </a:lnTo>
                  <a:lnTo>
                    <a:pt x="5712117" y="2771688"/>
                  </a:lnTo>
                  <a:lnTo>
                    <a:pt x="5715828" y="2764232"/>
                  </a:lnTo>
                  <a:lnTo>
                    <a:pt x="5718794" y="2761437"/>
                  </a:lnTo>
                  <a:lnTo>
                    <a:pt x="5722503" y="2759572"/>
                  </a:lnTo>
                  <a:lnTo>
                    <a:pt x="5723245" y="2756776"/>
                  </a:lnTo>
                  <a:lnTo>
                    <a:pt x="5723245" y="2754913"/>
                  </a:lnTo>
                  <a:lnTo>
                    <a:pt x="5721020" y="2753048"/>
                  </a:lnTo>
                  <a:lnTo>
                    <a:pt x="5716568" y="2751185"/>
                  </a:lnTo>
                  <a:lnTo>
                    <a:pt x="5714343" y="2750253"/>
                  </a:lnTo>
                  <a:lnTo>
                    <a:pt x="5714343" y="2747457"/>
                  </a:lnTo>
                  <a:lnTo>
                    <a:pt x="5715086" y="2745592"/>
                  </a:lnTo>
                  <a:lnTo>
                    <a:pt x="5717310" y="2744661"/>
                  </a:lnTo>
                  <a:lnTo>
                    <a:pt x="5727696" y="2745592"/>
                  </a:lnTo>
                  <a:lnTo>
                    <a:pt x="5726955" y="2746525"/>
                  </a:lnTo>
                  <a:lnTo>
                    <a:pt x="5729922" y="2744661"/>
                  </a:lnTo>
                  <a:lnTo>
                    <a:pt x="5734373" y="2742797"/>
                  </a:lnTo>
                  <a:lnTo>
                    <a:pt x="5737340" y="2743729"/>
                  </a:lnTo>
                  <a:lnTo>
                    <a:pt x="5740308" y="2747457"/>
                  </a:lnTo>
                  <a:lnTo>
                    <a:pt x="5745500" y="2745592"/>
                  </a:lnTo>
                  <a:lnTo>
                    <a:pt x="5748467" y="2742797"/>
                  </a:lnTo>
                  <a:lnTo>
                    <a:pt x="5751435" y="2740933"/>
                  </a:lnTo>
                  <a:lnTo>
                    <a:pt x="5756628" y="2737205"/>
                  </a:lnTo>
                  <a:lnTo>
                    <a:pt x="5757370" y="2735341"/>
                  </a:lnTo>
                  <a:lnTo>
                    <a:pt x="5757370" y="2733477"/>
                  </a:lnTo>
                  <a:lnTo>
                    <a:pt x="5756628" y="2730681"/>
                  </a:lnTo>
                  <a:lnTo>
                    <a:pt x="5757370" y="2728817"/>
                  </a:lnTo>
                  <a:lnTo>
                    <a:pt x="5761078" y="2730681"/>
                  </a:lnTo>
                  <a:lnTo>
                    <a:pt x="5761821" y="2730681"/>
                  </a:lnTo>
                  <a:lnTo>
                    <a:pt x="5766271" y="2730681"/>
                  </a:lnTo>
                  <a:lnTo>
                    <a:pt x="5769240" y="2726021"/>
                  </a:lnTo>
                  <a:lnTo>
                    <a:pt x="5775173" y="2726021"/>
                  </a:lnTo>
                  <a:lnTo>
                    <a:pt x="5782592" y="2723225"/>
                  </a:lnTo>
                  <a:lnTo>
                    <a:pt x="5787043" y="2723225"/>
                  </a:lnTo>
                  <a:lnTo>
                    <a:pt x="5789268" y="2722293"/>
                  </a:lnTo>
                  <a:lnTo>
                    <a:pt x="5792978" y="2712974"/>
                  </a:lnTo>
                  <a:lnTo>
                    <a:pt x="5797429" y="2710178"/>
                  </a:lnTo>
                  <a:lnTo>
                    <a:pt x="5798171" y="2708313"/>
                  </a:lnTo>
                  <a:lnTo>
                    <a:pt x="5797429" y="2706450"/>
                  </a:lnTo>
                  <a:lnTo>
                    <a:pt x="5793719" y="2705518"/>
                  </a:lnTo>
                  <a:lnTo>
                    <a:pt x="5792236" y="2703654"/>
                  </a:lnTo>
                  <a:lnTo>
                    <a:pt x="5793719" y="2700858"/>
                  </a:lnTo>
                  <a:lnTo>
                    <a:pt x="5795203" y="2698994"/>
                  </a:lnTo>
                  <a:lnTo>
                    <a:pt x="5795203" y="2694334"/>
                  </a:lnTo>
                  <a:lnTo>
                    <a:pt x="5796687" y="2693402"/>
                  </a:lnTo>
                  <a:lnTo>
                    <a:pt x="5798912" y="2693402"/>
                  </a:lnTo>
                  <a:lnTo>
                    <a:pt x="5802622" y="2702722"/>
                  </a:lnTo>
                  <a:lnTo>
                    <a:pt x="5804105" y="2702722"/>
                  </a:lnTo>
                  <a:lnTo>
                    <a:pt x="5807814" y="2702722"/>
                  </a:lnTo>
                  <a:lnTo>
                    <a:pt x="5811524" y="2699926"/>
                  </a:lnTo>
                  <a:lnTo>
                    <a:pt x="5818199" y="2691539"/>
                  </a:lnTo>
                  <a:lnTo>
                    <a:pt x="5822651" y="2687811"/>
                  </a:lnTo>
                  <a:lnTo>
                    <a:pt x="5827103" y="2685014"/>
                  </a:lnTo>
                  <a:lnTo>
                    <a:pt x="5832295" y="2682218"/>
                  </a:lnTo>
                  <a:lnTo>
                    <a:pt x="5832295" y="2681287"/>
                  </a:lnTo>
                  <a:lnTo>
                    <a:pt x="5830069" y="2678490"/>
                  </a:lnTo>
                  <a:lnTo>
                    <a:pt x="5830069" y="2675694"/>
                  </a:lnTo>
                  <a:lnTo>
                    <a:pt x="5831553" y="2673831"/>
                  </a:lnTo>
                  <a:lnTo>
                    <a:pt x="5838230" y="2668238"/>
                  </a:lnTo>
                  <a:lnTo>
                    <a:pt x="5844906" y="2660783"/>
                  </a:lnTo>
                  <a:lnTo>
                    <a:pt x="5847873" y="2659851"/>
                  </a:lnTo>
                  <a:lnTo>
                    <a:pt x="5850099" y="2660783"/>
                  </a:lnTo>
                  <a:lnTo>
                    <a:pt x="5853066" y="2661715"/>
                  </a:lnTo>
                  <a:lnTo>
                    <a:pt x="5856034" y="2660783"/>
                  </a:lnTo>
                  <a:lnTo>
                    <a:pt x="5859001" y="2656123"/>
                  </a:lnTo>
                  <a:lnTo>
                    <a:pt x="5861968" y="2655191"/>
                  </a:lnTo>
                  <a:lnTo>
                    <a:pt x="5864936" y="2655191"/>
                  </a:lnTo>
                  <a:lnTo>
                    <a:pt x="5866418" y="2653327"/>
                  </a:lnTo>
                  <a:lnTo>
                    <a:pt x="5867903" y="2649599"/>
                  </a:lnTo>
                  <a:lnTo>
                    <a:pt x="5870129" y="2648667"/>
                  </a:lnTo>
                  <a:lnTo>
                    <a:pt x="5873838" y="2648667"/>
                  </a:lnTo>
                  <a:lnTo>
                    <a:pt x="5878288" y="2645871"/>
                  </a:lnTo>
                  <a:lnTo>
                    <a:pt x="5879773" y="2644008"/>
                  </a:lnTo>
                  <a:lnTo>
                    <a:pt x="5882739" y="2643076"/>
                  </a:lnTo>
                  <a:lnTo>
                    <a:pt x="5882739" y="2641212"/>
                  </a:lnTo>
                  <a:lnTo>
                    <a:pt x="5881997" y="2638415"/>
                  </a:lnTo>
                  <a:lnTo>
                    <a:pt x="5882739" y="2637484"/>
                  </a:lnTo>
                  <a:lnTo>
                    <a:pt x="5884966" y="2637484"/>
                  </a:lnTo>
                  <a:lnTo>
                    <a:pt x="5887190" y="2638415"/>
                  </a:lnTo>
                  <a:lnTo>
                    <a:pt x="5888674" y="2636552"/>
                  </a:lnTo>
                  <a:lnTo>
                    <a:pt x="5890157" y="2630028"/>
                  </a:lnTo>
                  <a:lnTo>
                    <a:pt x="5889416" y="2627232"/>
                  </a:lnTo>
                  <a:lnTo>
                    <a:pt x="5886449" y="2624436"/>
                  </a:lnTo>
                  <a:lnTo>
                    <a:pt x="5881997" y="2621640"/>
                  </a:lnTo>
                  <a:lnTo>
                    <a:pt x="5879773" y="2619776"/>
                  </a:lnTo>
                  <a:lnTo>
                    <a:pt x="5878288" y="2614185"/>
                  </a:lnTo>
                  <a:lnTo>
                    <a:pt x="5877546" y="2610457"/>
                  </a:lnTo>
                  <a:lnTo>
                    <a:pt x="5878288" y="2604864"/>
                  </a:lnTo>
                  <a:lnTo>
                    <a:pt x="5881256" y="2603001"/>
                  </a:lnTo>
                  <a:lnTo>
                    <a:pt x="5881997" y="2603001"/>
                  </a:lnTo>
                  <a:lnTo>
                    <a:pt x="5883481" y="2604864"/>
                  </a:lnTo>
                  <a:lnTo>
                    <a:pt x="5882739" y="2612320"/>
                  </a:lnTo>
                  <a:lnTo>
                    <a:pt x="5883481" y="2614185"/>
                  </a:lnTo>
                  <a:lnTo>
                    <a:pt x="5885707" y="2613252"/>
                  </a:lnTo>
                  <a:lnTo>
                    <a:pt x="5891642" y="2610457"/>
                  </a:lnTo>
                  <a:lnTo>
                    <a:pt x="5896092" y="2603933"/>
                  </a:lnTo>
                  <a:lnTo>
                    <a:pt x="5897576" y="2599273"/>
                  </a:lnTo>
                  <a:lnTo>
                    <a:pt x="5899801" y="2592749"/>
                  </a:lnTo>
                  <a:lnTo>
                    <a:pt x="5907220" y="2582497"/>
                  </a:lnTo>
                  <a:lnTo>
                    <a:pt x="5912413" y="2575041"/>
                  </a:lnTo>
                  <a:lnTo>
                    <a:pt x="5914638" y="2571313"/>
                  </a:lnTo>
                  <a:lnTo>
                    <a:pt x="5918348" y="2565722"/>
                  </a:lnTo>
                  <a:lnTo>
                    <a:pt x="5926508" y="2556402"/>
                  </a:lnTo>
                  <a:lnTo>
                    <a:pt x="5933926" y="2548946"/>
                  </a:lnTo>
                  <a:lnTo>
                    <a:pt x="5943570" y="2542422"/>
                  </a:lnTo>
                  <a:lnTo>
                    <a:pt x="5951730" y="2534966"/>
                  </a:lnTo>
                  <a:lnTo>
                    <a:pt x="5960632" y="2530307"/>
                  </a:lnTo>
                  <a:lnTo>
                    <a:pt x="5967308" y="2526579"/>
                  </a:lnTo>
                  <a:lnTo>
                    <a:pt x="5971760" y="2523783"/>
                  </a:lnTo>
                  <a:lnTo>
                    <a:pt x="5978436" y="2524715"/>
                  </a:lnTo>
                  <a:lnTo>
                    <a:pt x="5983628" y="2523783"/>
                  </a:lnTo>
                  <a:lnTo>
                    <a:pt x="5988821" y="2520055"/>
                  </a:lnTo>
                  <a:lnTo>
                    <a:pt x="5993273" y="2517259"/>
                  </a:lnTo>
                  <a:lnTo>
                    <a:pt x="5996982" y="2514463"/>
                  </a:lnTo>
                  <a:lnTo>
                    <a:pt x="5998466" y="2514463"/>
                  </a:lnTo>
                  <a:lnTo>
                    <a:pt x="5999207" y="2517259"/>
                  </a:lnTo>
                  <a:lnTo>
                    <a:pt x="6002917" y="2518191"/>
                  </a:lnTo>
                  <a:lnTo>
                    <a:pt x="6011076" y="2516327"/>
                  </a:lnTo>
                  <a:lnTo>
                    <a:pt x="6017011" y="2514463"/>
                  </a:lnTo>
                  <a:lnTo>
                    <a:pt x="6020720" y="2517259"/>
                  </a:lnTo>
                  <a:lnTo>
                    <a:pt x="6027397" y="2518191"/>
                  </a:lnTo>
                  <a:lnTo>
                    <a:pt x="6033332" y="2518191"/>
                  </a:lnTo>
                  <a:lnTo>
                    <a:pt x="6037783" y="2519123"/>
                  </a:lnTo>
                  <a:lnTo>
                    <a:pt x="6040008" y="2517259"/>
                  </a:lnTo>
                  <a:lnTo>
                    <a:pt x="6041491" y="2514463"/>
                  </a:lnTo>
                  <a:lnTo>
                    <a:pt x="6045201" y="2510736"/>
                  </a:lnTo>
                  <a:lnTo>
                    <a:pt x="6048911" y="2505143"/>
                  </a:lnTo>
                  <a:lnTo>
                    <a:pt x="6050394" y="2498619"/>
                  </a:lnTo>
                  <a:lnTo>
                    <a:pt x="6051878" y="2488368"/>
                  </a:lnTo>
                  <a:lnTo>
                    <a:pt x="6054845" y="2489300"/>
                  </a:lnTo>
                  <a:lnTo>
                    <a:pt x="6056329" y="2492096"/>
                  </a:lnTo>
                  <a:lnTo>
                    <a:pt x="6054103" y="2503280"/>
                  </a:lnTo>
                  <a:lnTo>
                    <a:pt x="6054103" y="2506075"/>
                  </a:lnTo>
                  <a:lnTo>
                    <a:pt x="6056329" y="2507939"/>
                  </a:lnTo>
                  <a:lnTo>
                    <a:pt x="6057071" y="2507939"/>
                  </a:lnTo>
                  <a:lnTo>
                    <a:pt x="6057812" y="2506075"/>
                  </a:lnTo>
                  <a:lnTo>
                    <a:pt x="6058554" y="2501415"/>
                  </a:lnTo>
                  <a:lnTo>
                    <a:pt x="6060037" y="2495824"/>
                  </a:lnTo>
                  <a:lnTo>
                    <a:pt x="6060780" y="2488368"/>
                  </a:lnTo>
                  <a:lnTo>
                    <a:pt x="6063747" y="2479980"/>
                  </a:lnTo>
                  <a:lnTo>
                    <a:pt x="6068198" y="2470660"/>
                  </a:lnTo>
                  <a:lnTo>
                    <a:pt x="6073392" y="2459477"/>
                  </a:lnTo>
                  <a:lnTo>
                    <a:pt x="6076358" y="2454817"/>
                  </a:lnTo>
                  <a:lnTo>
                    <a:pt x="6077842" y="2453885"/>
                  </a:lnTo>
                  <a:lnTo>
                    <a:pt x="6083035" y="2448293"/>
                  </a:lnTo>
                  <a:lnTo>
                    <a:pt x="6095646" y="2437110"/>
                  </a:lnTo>
                  <a:lnTo>
                    <a:pt x="6103064" y="2431517"/>
                  </a:lnTo>
                  <a:lnTo>
                    <a:pt x="6105290" y="2427789"/>
                  </a:lnTo>
                  <a:lnTo>
                    <a:pt x="6109741" y="2424994"/>
                  </a:lnTo>
                  <a:lnTo>
                    <a:pt x="6120869" y="2421266"/>
                  </a:lnTo>
                  <a:lnTo>
                    <a:pt x="6127544" y="2417538"/>
                  </a:lnTo>
                  <a:lnTo>
                    <a:pt x="6128286" y="2415674"/>
                  </a:lnTo>
                  <a:lnTo>
                    <a:pt x="6127544" y="2412878"/>
                  </a:lnTo>
                  <a:lnTo>
                    <a:pt x="6125320" y="2411946"/>
                  </a:lnTo>
                  <a:lnTo>
                    <a:pt x="6120127" y="2411014"/>
                  </a:lnTo>
                  <a:lnTo>
                    <a:pt x="6118642" y="2407286"/>
                  </a:lnTo>
                  <a:lnTo>
                    <a:pt x="6118642" y="2404490"/>
                  </a:lnTo>
                  <a:lnTo>
                    <a:pt x="6119385" y="2401694"/>
                  </a:lnTo>
                  <a:lnTo>
                    <a:pt x="6123835" y="2399831"/>
                  </a:lnTo>
                  <a:lnTo>
                    <a:pt x="6124577" y="2397966"/>
                  </a:lnTo>
                  <a:lnTo>
                    <a:pt x="6124577" y="2395170"/>
                  </a:lnTo>
                  <a:lnTo>
                    <a:pt x="6121610" y="2392375"/>
                  </a:lnTo>
                  <a:lnTo>
                    <a:pt x="6120127" y="2392375"/>
                  </a:lnTo>
                  <a:lnTo>
                    <a:pt x="6118642" y="2389579"/>
                  </a:lnTo>
                  <a:lnTo>
                    <a:pt x="6117158" y="2380259"/>
                  </a:lnTo>
                  <a:lnTo>
                    <a:pt x="6118642" y="2379327"/>
                  </a:lnTo>
                  <a:lnTo>
                    <a:pt x="6120869" y="2379327"/>
                  </a:lnTo>
                  <a:lnTo>
                    <a:pt x="6121610" y="2384919"/>
                  </a:lnTo>
                  <a:lnTo>
                    <a:pt x="6123835" y="2386783"/>
                  </a:lnTo>
                  <a:lnTo>
                    <a:pt x="6127544" y="2388647"/>
                  </a:lnTo>
                  <a:lnTo>
                    <a:pt x="6128286" y="2390511"/>
                  </a:lnTo>
                  <a:lnTo>
                    <a:pt x="6126802" y="2393307"/>
                  </a:lnTo>
                  <a:lnTo>
                    <a:pt x="6131255" y="2397966"/>
                  </a:lnTo>
                  <a:lnTo>
                    <a:pt x="6126802" y="2401694"/>
                  </a:lnTo>
                  <a:lnTo>
                    <a:pt x="6125320" y="2403559"/>
                  </a:lnTo>
                  <a:lnTo>
                    <a:pt x="6126802" y="2406354"/>
                  </a:lnTo>
                  <a:lnTo>
                    <a:pt x="6131996" y="2411014"/>
                  </a:lnTo>
                  <a:lnTo>
                    <a:pt x="6134963" y="2411014"/>
                  </a:lnTo>
                  <a:lnTo>
                    <a:pt x="6137189" y="2411014"/>
                  </a:lnTo>
                  <a:lnTo>
                    <a:pt x="6142381" y="2407286"/>
                  </a:lnTo>
                  <a:lnTo>
                    <a:pt x="6146832" y="2404490"/>
                  </a:lnTo>
                  <a:lnTo>
                    <a:pt x="6146832" y="2401694"/>
                  </a:lnTo>
                  <a:lnTo>
                    <a:pt x="6149058" y="2399831"/>
                  </a:lnTo>
                  <a:lnTo>
                    <a:pt x="6152025" y="2399831"/>
                  </a:lnTo>
                  <a:lnTo>
                    <a:pt x="6154993" y="2398898"/>
                  </a:lnTo>
                  <a:lnTo>
                    <a:pt x="6154993" y="2397034"/>
                  </a:lnTo>
                  <a:lnTo>
                    <a:pt x="6155734" y="2394238"/>
                  </a:lnTo>
                  <a:lnTo>
                    <a:pt x="6154993" y="2390511"/>
                  </a:lnTo>
                  <a:lnTo>
                    <a:pt x="6157218" y="2386783"/>
                  </a:lnTo>
                  <a:lnTo>
                    <a:pt x="6157960" y="2384919"/>
                  </a:lnTo>
                  <a:lnTo>
                    <a:pt x="6155734" y="2383055"/>
                  </a:lnTo>
                  <a:lnTo>
                    <a:pt x="6154251" y="2378395"/>
                  </a:lnTo>
                  <a:lnTo>
                    <a:pt x="6154251" y="2376531"/>
                  </a:lnTo>
                  <a:lnTo>
                    <a:pt x="6157218" y="2376531"/>
                  </a:lnTo>
                  <a:lnTo>
                    <a:pt x="6159443" y="2376531"/>
                  </a:lnTo>
                  <a:lnTo>
                    <a:pt x="6160927" y="2383987"/>
                  </a:lnTo>
                  <a:lnTo>
                    <a:pt x="6163153" y="2387715"/>
                  </a:lnTo>
                  <a:lnTo>
                    <a:pt x="6163153" y="2390511"/>
                  </a:lnTo>
                  <a:lnTo>
                    <a:pt x="6164636" y="2392375"/>
                  </a:lnTo>
                  <a:lnTo>
                    <a:pt x="6169088" y="2389579"/>
                  </a:lnTo>
                  <a:lnTo>
                    <a:pt x="6187633" y="2383987"/>
                  </a:lnTo>
                  <a:lnTo>
                    <a:pt x="6195794" y="2383055"/>
                  </a:lnTo>
                  <a:lnTo>
                    <a:pt x="6210630" y="2384919"/>
                  </a:lnTo>
                  <a:lnTo>
                    <a:pt x="6212113" y="2383055"/>
                  </a:lnTo>
                  <a:lnTo>
                    <a:pt x="6213597" y="2381191"/>
                  </a:lnTo>
                  <a:lnTo>
                    <a:pt x="6212113" y="2379327"/>
                  </a:lnTo>
                  <a:lnTo>
                    <a:pt x="6206179" y="2378395"/>
                  </a:lnTo>
                  <a:lnTo>
                    <a:pt x="6209146" y="2373735"/>
                  </a:lnTo>
                  <a:lnTo>
                    <a:pt x="6215823" y="2371871"/>
                  </a:lnTo>
                  <a:lnTo>
                    <a:pt x="6217306" y="2373735"/>
                  </a:lnTo>
                  <a:lnTo>
                    <a:pt x="6216565" y="2379327"/>
                  </a:lnTo>
                  <a:lnTo>
                    <a:pt x="6221016" y="2383055"/>
                  </a:lnTo>
                  <a:lnTo>
                    <a:pt x="6222500" y="2383055"/>
                  </a:lnTo>
                  <a:lnTo>
                    <a:pt x="6222500" y="2381191"/>
                  </a:lnTo>
                  <a:lnTo>
                    <a:pt x="6223982" y="2373735"/>
                  </a:lnTo>
                  <a:lnTo>
                    <a:pt x="6226951" y="2373735"/>
                  </a:lnTo>
                  <a:lnTo>
                    <a:pt x="6229175" y="2374667"/>
                  </a:lnTo>
                  <a:lnTo>
                    <a:pt x="6228433" y="2377463"/>
                  </a:lnTo>
                  <a:lnTo>
                    <a:pt x="6227693" y="2383055"/>
                  </a:lnTo>
                  <a:lnTo>
                    <a:pt x="6232144" y="2384919"/>
                  </a:lnTo>
                  <a:lnTo>
                    <a:pt x="6236594" y="2383987"/>
                  </a:lnTo>
                  <a:lnTo>
                    <a:pt x="6238819" y="2381191"/>
                  </a:lnTo>
                  <a:lnTo>
                    <a:pt x="6239561" y="2375599"/>
                  </a:lnTo>
                  <a:lnTo>
                    <a:pt x="6245496" y="2371871"/>
                  </a:lnTo>
                  <a:lnTo>
                    <a:pt x="6245496" y="2370007"/>
                  </a:lnTo>
                  <a:lnTo>
                    <a:pt x="6244754" y="2367211"/>
                  </a:lnTo>
                  <a:lnTo>
                    <a:pt x="6250689" y="2365347"/>
                  </a:lnTo>
                  <a:lnTo>
                    <a:pt x="6250689" y="2364415"/>
                  </a:lnTo>
                  <a:lnTo>
                    <a:pt x="6251431" y="2359756"/>
                  </a:lnTo>
                  <a:lnTo>
                    <a:pt x="6255882" y="2359756"/>
                  </a:lnTo>
                  <a:lnTo>
                    <a:pt x="6259591" y="2356028"/>
                  </a:lnTo>
                  <a:lnTo>
                    <a:pt x="6262558" y="2355096"/>
                  </a:lnTo>
                  <a:lnTo>
                    <a:pt x="6261075" y="2353232"/>
                  </a:lnTo>
                  <a:lnTo>
                    <a:pt x="6260333" y="2350436"/>
                  </a:lnTo>
                  <a:lnTo>
                    <a:pt x="6263300" y="2349504"/>
                  </a:lnTo>
                  <a:lnTo>
                    <a:pt x="6266268" y="2348572"/>
                  </a:lnTo>
                  <a:lnTo>
                    <a:pt x="6266268" y="2342980"/>
                  </a:lnTo>
                  <a:lnTo>
                    <a:pt x="6263300" y="2339252"/>
                  </a:lnTo>
                  <a:lnTo>
                    <a:pt x="6261075" y="2336456"/>
                  </a:lnTo>
                  <a:lnTo>
                    <a:pt x="6258107" y="2337388"/>
                  </a:lnTo>
                  <a:lnTo>
                    <a:pt x="6258107" y="2342980"/>
                  </a:lnTo>
                  <a:lnTo>
                    <a:pt x="6255140" y="2345776"/>
                  </a:lnTo>
                  <a:lnTo>
                    <a:pt x="6255140" y="2349504"/>
                  </a:lnTo>
                  <a:lnTo>
                    <a:pt x="6253656" y="2349504"/>
                  </a:lnTo>
                  <a:lnTo>
                    <a:pt x="6252172" y="2348572"/>
                  </a:lnTo>
                  <a:lnTo>
                    <a:pt x="6251431" y="2346708"/>
                  </a:lnTo>
                  <a:lnTo>
                    <a:pt x="6248463" y="2347640"/>
                  </a:lnTo>
                  <a:lnTo>
                    <a:pt x="6245496" y="2348572"/>
                  </a:lnTo>
                  <a:lnTo>
                    <a:pt x="6244754" y="2347640"/>
                  </a:lnTo>
                  <a:lnTo>
                    <a:pt x="6245496" y="2345776"/>
                  </a:lnTo>
                  <a:lnTo>
                    <a:pt x="6249206" y="2342980"/>
                  </a:lnTo>
                  <a:lnTo>
                    <a:pt x="6250689" y="2340184"/>
                  </a:lnTo>
                  <a:lnTo>
                    <a:pt x="6246980" y="2337388"/>
                  </a:lnTo>
                  <a:lnTo>
                    <a:pt x="6248463" y="2333660"/>
                  </a:lnTo>
                  <a:lnTo>
                    <a:pt x="6247721" y="2330864"/>
                  </a:lnTo>
                  <a:lnTo>
                    <a:pt x="6244754" y="2329000"/>
                  </a:lnTo>
                  <a:lnTo>
                    <a:pt x="6242528" y="2329933"/>
                  </a:lnTo>
                  <a:lnTo>
                    <a:pt x="6243271" y="2333660"/>
                  </a:lnTo>
                  <a:lnTo>
                    <a:pt x="6241045" y="2335524"/>
                  </a:lnTo>
                  <a:lnTo>
                    <a:pt x="6240303" y="2339252"/>
                  </a:lnTo>
                  <a:lnTo>
                    <a:pt x="6240303" y="2342048"/>
                  </a:lnTo>
                  <a:lnTo>
                    <a:pt x="6236594" y="2341116"/>
                  </a:lnTo>
                  <a:lnTo>
                    <a:pt x="6233626" y="2339252"/>
                  </a:lnTo>
                  <a:lnTo>
                    <a:pt x="6229917" y="2339252"/>
                  </a:lnTo>
                  <a:lnTo>
                    <a:pt x="6229175" y="2343912"/>
                  </a:lnTo>
                  <a:lnTo>
                    <a:pt x="6232144" y="2348572"/>
                  </a:lnTo>
                  <a:lnTo>
                    <a:pt x="6232885" y="2351368"/>
                  </a:lnTo>
                  <a:lnTo>
                    <a:pt x="6231402" y="2352300"/>
                  </a:lnTo>
                  <a:lnTo>
                    <a:pt x="6228433" y="2351368"/>
                  </a:lnTo>
                  <a:lnTo>
                    <a:pt x="6226951" y="2347640"/>
                  </a:lnTo>
                  <a:lnTo>
                    <a:pt x="6223982" y="2342980"/>
                  </a:lnTo>
                  <a:lnTo>
                    <a:pt x="6221016" y="2342980"/>
                  </a:lnTo>
                  <a:lnTo>
                    <a:pt x="6218789" y="2345776"/>
                  </a:lnTo>
                  <a:lnTo>
                    <a:pt x="6220274" y="2346708"/>
                  </a:lnTo>
                  <a:lnTo>
                    <a:pt x="6221758" y="2351368"/>
                  </a:lnTo>
                  <a:lnTo>
                    <a:pt x="6221016" y="2355096"/>
                  </a:lnTo>
                  <a:lnTo>
                    <a:pt x="6216565" y="2355096"/>
                  </a:lnTo>
                  <a:lnTo>
                    <a:pt x="6217306" y="2350436"/>
                  </a:lnTo>
                  <a:lnTo>
                    <a:pt x="6216565" y="2346708"/>
                  </a:lnTo>
                  <a:lnTo>
                    <a:pt x="6215081" y="2346708"/>
                  </a:lnTo>
                  <a:lnTo>
                    <a:pt x="6211372" y="2347640"/>
                  </a:lnTo>
                  <a:lnTo>
                    <a:pt x="6209146" y="2350436"/>
                  </a:lnTo>
                  <a:lnTo>
                    <a:pt x="6206920" y="2353232"/>
                  </a:lnTo>
                  <a:lnTo>
                    <a:pt x="6203953" y="2355096"/>
                  </a:lnTo>
                  <a:lnTo>
                    <a:pt x="6201728" y="2353232"/>
                  </a:lnTo>
                  <a:lnTo>
                    <a:pt x="6199502" y="2351368"/>
                  </a:lnTo>
                  <a:lnTo>
                    <a:pt x="6195794" y="2350436"/>
                  </a:lnTo>
                  <a:lnTo>
                    <a:pt x="6192084" y="2350436"/>
                  </a:lnTo>
                  <a:lnTo>
                    <a:pt x="6187633" y="2346708"/>
                  </a:lnTo>
                  <a:lnTo>
                    <a:pt x="6182440" y="2345776"/>
                  </a:lnTo>
                  <a:lnTo>
                    <a:pt x="6180214" y="2342048"/>
                  </a:lnTo>
                  <a:lnTo>
                    <a:pt x="6177247" y="2337388"/>
                  </a:lnTo>
                  <a:lnTo>
                    <a:pt x="6168346" y="2328068"/>
                  </a:lnTo>
                  <a:lnTo>
                    <a:pt x="6162411" y="2324341"/>
                  </a:lnTo>
                  <a:lnTo>
                    <a:pt x="6163895" y="2322477"/>
                  </a:lnTo>
                  <a:lnTo>
                    <a:pt x="6164636" y="2320613"/>
                  </a:lnTo>
                  <a:lnTo>
                    <a:pt x="6163895" y="2316885"/>
                  </a:lnTo>
                  <a:lnTo>
                    <a:pt x="6164636" y="2314089"/>
                  </a:lnTo>
                  <a:lnTo>
                    <a:pt x="6166120" y="2314089"/>
                  </a:lnTo>
                  <a:lnTo>
                    <a:pt x="6169088" y="2317817"/>
                  </a:lnTo>
                  <a:lnTo>
                    <a:pt x="6175763" y="2324341"/>
                  </a:lnTo>
                  <a:lnTo>
                    <a:pt x="6176505" y="2327137"/>
                  </a:lnTo>
                  <a:lnTo>
                    <a:pt x="6180214" y="2327137"/>
                  </a:lnTo>
                  <a:lnTo>
                    <a:pt x="6182440" y="2328068"/>
                  </a:lnTo>
                  <a:lnTo>
                    <a:pt x="6184666" y="2333660"/>
                  </a:lnTo>
                  <a:lnTo>
                    <a:pt x="6188375" y="2335524"/>
                  </a:lnTo>
                  <a:lnTo>
                    <a:pt x="6191342" y="2336456"/>
                  </a:lnTo>
                  <a:lnTo>
                    <a:pt x="6198019" y="2342980"/>
                  </a:lnTo>
                  <a:lnTo>
                    <a:pt x="6201728" y="2342980"/>
                  </a:lnTo>
                  <a:lnTo>
                    <a:pt x="6206179" y="2339252"/>
                  </a:lnTo>
                  <a:lnTo>
                    <a:pt x="6210630" y="2339252"/>
                  </a:lnTo>
                  <a:lnTo>
                    <a:pt x="6212113" y="2335524"/>
                  </a:lnTo>
                  <a:lnTo>
                    <a:pt x="6215081" y="2332728"/>
                  </a:lnTo>
                  <a:lnTo>
                    <a:pt x="6218789" y="2332728"/>
                  </a:lnTo>
                  <a:lnTo>
                    <a:pt x="6221016" y="2331796"/>
                  </a:lnTo>
                  <a:lnTo>
                    <a:pt x="6223982" y="2325273"/>
                  </a:lnTo>
                  <a:lnTo>
                    <a:pt x="6226951" y="2323409"/>
                  </a:lnTo>
                  <a:lnTo>
                    <a:pt x="6229917" y="2321545"/>
                  </a:lnTo>
                  <a:lnTo>
                    <a:pt x="6230659" y="2319681"/>
                  </a:lnTo>
                  <a:lnTo>
                    <a:pt x="6234368" y="2316885"/>
                  </a:lnTo>
                  <a:lnTo>
                    <a:pt x="6233626" y="2314089"/>
                  </a:lnTo>
                  <a:lnTo>
                    <a:pt x="6231402" y="2313157"/>
                  </a:lnTo>
                  <a:lnTo>
                    <a:pt x="6229175" y="2314089"/>
                  </a:lnTo>
                  <a:lnTo>
                    <a:pt x="6225467" y="2315021"/>
                  </a:lnTo>
                  <a:lnTo>
                    <a:pt x="6221016" y="2313157"/>
                  </a:lnTo>
                  <a:lnTo>
                    <a:pt x="6220274" y="2311293"/>
                  </a:lnTo>
                  <a:lnTo>
                    <a:pt x="6221016" y="2309429"/>
                  </a:lnTo>
                  <a:lnTo>
                    <a:pt x="6224724" y="2309429"/>
                  </a:lnTo>
                  <a:lnTo>
                    <a:pt x="6227693" y="2305701"/>
                  </a:lnTo>
                  <a:lnTo>
                    <a:pt x="6234368" y="2308497"/>
                  </a:lnTo>
                  <a:lnTo>
                    <a:pt x="6235852" y="2307565"/>
                  </a:lnTo>
                  <a:lnTo>
                    <a:pt x="6235852" y="2304769"/>
                  </a:lnTo>
                  <a:lnTo>
                    <a:pt x="6231402" y="2300109"/>
                  </a:lnTo>
                  <a:lnTo>
                    <a:pt x="6233626" y="2300109"/>
                  </a:lnTo>
                  <a:lnTo>
                    <a:pt x="6238078" y="2301041"/>
                  </a:lnTo>
                  <a:lnTo>
                    <a:pt x="6239561" y="2300109"/>
                  </a:lnTo>
                  <a:lnTo>
                    <a:pt x="6240303" y="2294518"/>
                  </a:lnTo>
                  <a:lnTo>
                    <a:pt x="6241045" y="2290790"/>
                  </a:lnTo>
                  <a:lnTo>
                    <a:pt x="6238819" y="2288926"/>
                  </a:lnTo>
                  <a:lnTo>
                    <a:pt x="6237337" y="2288926"/>
                  </a:lnTo>
                  <a:lnTo>
                    <a:pt x="6232885" y="2288926"/>
                  </a:lnTo>
                  <a:lnTo>
                    <a:pt x="6229917" y="2287062"/>
                  </a:lnTo>
                  <a:lnTo>
                    <a:pt x="6226951" y="2286130"/>
                  </a:lnTo>
                  <a:lnTo>
                    <a:pt x="6223982" y="2286130"/>
                  </a:lnTo>
                  <a:lnTo>
                    <a:pt x="6221758" y="2291722"/>
                  </a:lnTo>
                  <a:lnTo>
                    <a:pt x="6221016" y="2291722"/>
                  </a:lnTo>
                  <a:lnTo>
                    <a:pt x="6218789" y="2289858"/>
                  </a:lnTo>
                  <a:lnTo>
                    <a:pt x="6218789" y="2285198"/>
                  </a:lnTo>
                  <a:lnTo>
                    <a:pt x="6217306" y="2284266"/>
                  </a:lnTo>
                  <a:lnTo>
                    <a:pt x="6213597" y="2283334"/>
                  </a:lnTo>
                  <a:lnTo>
                    <a:pt x="6206179" y="2286130"/>
                  </a:lnTo>
                  <a:lnTo>
                    <a:pt x="6203953" y="2285198"/>
                  </a:lnTo>
                  <a:lnTo>
                    <a:pt x="6203953" y="2283334"/>
                  </a:lnTo>
                  <a:lnTo>
                    <a:pt x="6206179" y="2280538"/>
                  </a:lnTo>
                  <a:lnTo>
                    <a:pt x="6206179" y="2279606"/>
                  </a:lnTo>
                  <a:lnTo>
                    <a:pt x="6205437" y="2277742"/>
                  </a:lnTo>
                  <a:lnTo>
                    <a:pt x="6200986" y="2277742"/>
                  </a:lnTo>
                  <a:lnTo>
                    <a:pt x="6197277" y="2279606"/>
                  </a:lnTo>
                  <a:lnTo>
                    <a:pt x="6196535" y="2277742"/>
                  </a:lnTo>
                  <a:lnTo>
                    <a:pt x="6196535" y="2274014"/>
                  </a:lnTo>
                  <a:lnTo>
                    <a:pt x="6193568" y="2272150"/>
                  </a:lnTo>
                  <a:lnTo>
                    <a:pt x="6190601" y="2272150"/>
                  </a:lnTo>
                  <a:lnTo>
                    <a:pt x="6187633" y="2272150"/>
                  </a:lnTo>
                  <a:lnTo>
                    <a:pt x="6185407" y="2270286"/>
                  </a:lnTo>
                  <a:lnTo>
                    <a:pt x="6182440" y="2267490"/>
                  </a:lnTo>
                  <a:lnTo>
                    <a:pt x="6177247" y="2268422"/>
                  </a:lnTo>
                  <a:lnTo>
                    <a:pt x="6176505" y="2267490"/>
                  </a:lnTo>
                  <a:lnTo>
                    <a:pt x="6176505" y="2264694"/>
                  </a:lnTo>
                  <a:lnTo>
                    <a:pt x="6170570" y="2261899"/>
                  </a:lnTo>
                  <a:lnTo>
                    <a:pt x="6170570" y="2260967"/>
                  </a:lnTo>
                  <a:lnTo>
                    <a:pt x="6171312" y="2258171"/>
                  </a:lnTo>
                  <a:lnTo>
                    <a:pt x="6173539" y="2257239"/>
                  </a:lnTo>
                  <a:lnTo>
                    <a:pt x="6191342" y="2264694"/>
                  </a:lnTo>
                  <a:lnTo>
                    <a:pt x="6192826" y="2265626"/>
                  </a:lnTo>
                  <a:lnTo>
                    <a:pt x="6194309" y="2264694"/>
                  </a:lnTo>
                  <a:lnTo>
                    <a:pt x="6197277" y="2260967"/>
                  </a:lnTo>
                  <a:lnTo>
                    <a:pt x="6198761" y="2260967"/>
                  </a:lnTo>
                  <a:lnTo>
                    <a:pt x="6200244" y="2261899"/>
                  </a:lnTo>
                  <a:lnTo>
                    <a:pt x="6199502" y="2265626"/>
                  </a:lnTo>
                  <a:lnTo>
                    <a:pt x="6200244" y="2267490"/>
                  </a:lnTo>
                  <a:lnTo>
                    <a:pt x="6206179" y="2270286"/>
                  </a:lnTo>
                  <a:lnTo>
                    <a:pt x="6211372" y="2270286"/>
                  </a:lnTo>
                  <a:lnTo>
                    <a:pt x="6213597" y="2270286"/>
                  </a:lnTo>
                  <a:lnTo>
                    <a:pt x="6215823" y="2271218"/>
                  </a:lnTo>
                  <a:lnTo>
                    <a:pt x="6221016" y="2275878"/>
                  </a:lnTo>
                  <a:lnTo>
                    <a:pt x="6223240" y="2275878"/>
                  </a:lnTo>
                  <a:lnTo>
                    <a:pt x="6225467" y="2273082"/>
                  </a:lnTo>
                  <a:lnTo>
                    <a:pt x="6226209" y="2270286"/>
                  </a:lnTo>
                  <a:lnTo>
                    <a:pt x="6223240" y="2263762"/>
                  </a:lnTo>
                  <a:lnTo>
                    <a:pt x="6225467" y="2260967"/>
                  </a:lnTo>
                  <a:lnTo>
                    <a:pt x="6221016" y="2257239"/>
                  </a:lnTo>
                  <a:lnTo>
                    <a:pt x="6217306" y="2254443"/>
                  </a:lnTo>
                  <a:lnTo>
                    <a:pt x="6215823" y="2252579"/>
                  </a:lnTo>
                  <a:lnTo>
                    <a:pt x="6217306" y="2249783"/>
                  </a:lnTo>
                  <a:lnTo>
                    <a:pt x="6221016" y="2249783"/>
                  </a:lnTo>
                  <a:lnTo>
                    <a:pt x="6226951" y="2254443"/>
                  </a:lnTo>
                  <a:lnTo>
                    <a:pt x="6232144" y="2252579"/>
                  </a:lnTo>
                  <a:lnTo>
                    <a:pt x="6236594" y="2254443"/>
                  </a:lnTo>
                  <a:lnTo>
                    <a:pt x="6238819" y="2252579"/>
                  </a:lnTo>
                  <a:lnTo>
                    <a:pt x="6238819" y="2248851"/>
                  </a:lnTo>
                  <a:lnTo>
                    <a:pt x="6238819" y="2246987"/>
                  </a:lnTo>
                  <a:lnTo>
                    <a:pt x="6241045" y="2246987"/>
                  </a:lnTo>
                  <a:lnTo>
                    <a:pt x="6245496" y="2249783"/>
                  </a:lnTo>
                  <a:lnTo>
                    <a:pt x="6242528" y="2253511"/>
                  </a:lnTo>
                  <a:lnTo>
                    <a:pt x="6242528" y="2257239"/>
                  </a:lnTo>
                  <a:lnTo>
                    <a:pt x="6233626" y="2259103"/>
                  </a:lnTo>
                  <a:lnTo>
                    <a:pt x="6232144" y="2260967"/>
                  </a:lnTo>
                  <a:lnTo>
                    <a:pt x="6232885" y="2264694"/>
                  </a:lnTo>
                  <a:lnTo>
                    <a:pt x="6235852" y="2276810"/>
                  </a:lnTo>
                  <a:lnTo>
                    <a:pt x="6241787" y="2276810"/>
                  </a:lnTo>
                  <a:lnTo>
                    <a:pt x="6244754" y="2273082"/>
                  </a:lnTo>
                  <a:lnTo>
                    <a:pt x="6249206" y="2272150"/>
                  </a:lnTo>
                  <a:lnTo>
                    <a:pt x="6250689" y="2267490"/>
                  </a:lnTo>
                  <a:lnTo>
                    <a:pt x="6251431" y="2267490"/>
                  </a:lnTo>
                  <a:lnTo>
                    <a:pt x="6254398" y="2270286"/>
                  </a:lnTo>
                  <a:lnTo>
                    <a:pt x="6252172" y="2276810"/>
                  </a:lnTo>
                  <a:lnTo>
                    <a:pt x="6254398" y="2281470"/>
                  </a:lnTo>
                  <a:lnTo>
                    <a:pt x="6255882" y="2282402"/>
                  </a:lnTo>
                  <a:lnTo>
                    <a:pt x="6258107" y="2281470"/>
                  </a:lnTo>
                  <a:lnTo>
                    <a:pt x="6258107" y="2275878"/>
                  </a:lnTo>
                  <a:lnTo>
                    <a:pt x="6259591" y="2274014"/>
                  </a:lnTo>
                  <a:lnTo>
                    <a:pt x="6261816" y="2275878"/>
                  </a:lnTo>
                  <a:lnTo>
                    <a:pt x="6265525" y="2281470"/>
                  </a:lnTo>
                  <a:lnTo>
                    <a:pt x="6268493" y="2283334"/>
                  </a:lnTo>
                  <a:lnTo>
                    <a:pt x="6269977" y="2279606"/>
                  </a:lnTo>
                  <a:lnTo>
                    <a:pt x="6272944" y="2279606"/>
                  </a:lnTo>
                  <a:lnTo>
                    <a:pt x="6276652" y="2283334"/>
                  </a:lnTo>
                  <a:lnTo>
                    <a:pt x="6284072" y="2285198"/>
                  </a:lnTo>
                  <a:lnTo>
                    <a:pt x="6286297" y="2282402"/>
                  </a:lnTo>
                  <a:lnTo>
                    <a:pt x="6290007" y="2279606"/>
                  </a:lnTo>
                  <a:lnTo>
                    <a:pt x="6292973" y="2279606"/>
                  </a:lnTo>
                  <a:lnTo>
                    <a:pt x="6295199" y="2277742"/>
                  </a:lnTo>
                  <a:lnTo>
                    <a:pt x="6295199" y="2272150"/>
                  </a:lnTo>
                  <a:lnTo>
                    <a:pt x="6295199" y="2266558"/>
                  </a:lnTo>
                  <a:lnTo>
                    <a:pt x="6295941" y="2265626"/>
                  </a:lnTo>
                  <a:lnTo>
                    <a:pt x="6298908" y="2267490"/>
                  </a:lnTo>
                  <a:lnTo>
                    <a:pt x="6300392" y="2270286"/>
                  </a:lnTo>
                  <a:lnTo>
                    <a:pt x="6302617" y="2270286"/>
                  </a:lnTo>
                  <a:lnTo>
                    <a:pt x="6304843" y="2264694"/>
                  </a:lnTo>
                  <a:lnTo>
                    <a:pt x="6307068" y="2262831"/>
                  </a:lnTo>
                  <a:lnTo>
                    <a:pt x="6308552" y="2254443"/>
                  </a:lnTo>
                  <a:lnTo>
                    <a:pt x="6310036" y="2252579"/>
                  </a:lnTo>
                  <a:lnTo>
                    <a:pt x="6315228" y="2252579"/>
                  </a:lnTo>
                  <a:lnTo>
                    <a:pt x="6315970" y="2246987"/>
                  </a:lnTo>
                  <a:lnTo>
                    <a:pt x="6318938" y="2242327"/>
                  </a:lnTo>
                  <a:lnTo>
                    <a:pt x="6320421" y="2240463"/>
                  </a:lnTo>
                  <a:lnTo>
                    <a:pt x="6323389" y="2244191"/>
                  </a:lnTo>
                  <a:lnTo>
                    <a:pt x="6325614" y="2247919"/>
                  </a:lnTo>
                  <a:lnTo>
                    <a:pt x="6329323" y="2246987"/>
                  </a:lnTo>
                  <a:lnTo>
                    <a:pt x="6336742" y="2242327"/>
                  </a:lnTo>
                  <a:lnTo>
                    <a:pt x="6337484" y="2238599"/>
                  </a:lnTo>
                  <a:lnTo>
                    <a:pt x="6336742" y="2235803"/>
                  </a:lnTo>
                  <a:lnTo>
                    <a:pt x="6333775" y="2228348"/>
                  </a:lnTo>
                  <a:lnTo>
                    <a:pt x="6334516" y="2225552"/>
                  </a:lnTo>
                  <a:lnTo>
                    <a:pt x="6335999" y="2225552"/>
                  </a:lnTo>
                  <a:lnTo>
                    <a:pt x="6340450" y="2226484"/>
                  </a:lnTo>
                  <a:lnTo>
                    <a:pt x="6340450" y="2225552"/>
                  </a:lnTo>
                  <a:lnTo>
                    <a:pt x="6338226" y="2219028"/>
                  </a:lnTo>
                  <a:lnTo>
                    <a:pt x="6340450" y="2213436"/>
                  </a:lnTo>
                  <a:lnTo>
                    <a:pt x="6341192" y="2207844"/>
                  </a:lnTo>
                  <a:lnTo>
                    <a:pt x="6340450" y="2205980"/>
                  </a:lnTo>
                  <a:lnTo>
                    <a:pt x="6337484" y="2204116"/>
                  </a:lnTo>
                  <a:lnTo>
                    <a:pt x="6333775" y="2195729"/>
                  </a:lnTo>
                  <a:lnTo>
                    <a:pt x="6333033" y="2190137"/>
                  </a:lnTo>
                  <a:lnTo>
                    <a:pt x="6322647" y="2182681"/>
                  </a:lnTo>
                  <a:lnTo>
                    <a:pt x="6321905" y="2186409"/>
                  </a:lnTo>
                  <a:lnTo>
                    <a:pt x="6318938" y="2187341"/>
                  </a:lnTo>
                  <a:lnTo>
                    <a:pt x="6317454" y="2188273"/>
                  </a:lnTo>
                  <a:lnTo>
                    <a:pt x="6318196" y="2192932"/>
                  </a:lnTo>
                  <a:lnTo>
                    <a:pt x="6311519" y="2192001"/>
                  </a:lnTo>
                  <a:lnTo>
                    <a:pt x="6308552" y="2192932"/>
                  </a:lnTo>
                  <a:lnTo>
                    <a:pt x="6306326" y="2195729"/>
                  </a:lnTo>
                  <a:lnTo>
                    <a:pt x="6305584" y="2198524"/>
                  </a:lnTo>
                  <a:lnTo>
                    <a:pt x="6306326" y="2206912"/>
                  </a:lnTo>
                  <a:lnTo>
                    <a:pt x="6304843" y="2212504"/>
                  </a:lnTo>
                  <a:lnTo>
                    <a:pt x="6304843" y="2219028"/>
                  </a:lnTo>
                  <a:lnTo>
                    <a:pt x="6301876" y="2223688"/>
                  </a:lnTo>
                  <a:lnTo>
                    <a:pt x="6300392" y="2231143"/>
                  </a:lnTo>
                  <a:lnTo>
                    <a:pt x="6300392" y="2233007"/>
                  </a:lnTo>
                  <a:lnTo>
                    <a:pt x="6298908" y="2233939"/>
                  </a:lnTo>
                  <a:lnTo>
                    <a:pt x="6292973" y="2233007"/>
                  </a:lnTo>
                  <a:lnTo>
                    <a:pt x="6288522" y="2230212"/>
                  </a:lnTo>
                  <a:lnTo>
                    <a:pt x="6285556" y="2227416"/>
                  </a:lnTo>
                  <a:lnTo>
                    <a:pt x="6284072" y="2225552"/>
                  </a:lnTo>
                  <a:lnTo>
                    <a:pt x="6289264" y="2226484"/>
                  </a:lnTo>
                  <a:lnTo>
                    <a:pt x="6295941" y="2229280"/>
                  </a:lnTo>
                  <a:lnTo>
                    <a:pt x="6297424" y="2226484"/>
                  </a:lnTo>
                  <a:lnTo>
                    <a:pt x="6295941" y="2220892"/>
                  </a:lnTo>
                  <a:lnTo>
                    <a:pt x="6296683" y="2218096"/>
                  </a:lnTo>
                  <a:lnTo>
                    <a:pt x="6295199" y="2217164"/>
                  </a:lnTo>
                  <a:lnTo>
                    <a:pt x="6290748" y="2215300"/>
                  </a:lnTo>
                  <a:lnTo>
                    <a:pt x="6290748" y="2213436"/>
                  </a:lnTo>
                  <a:lnTo>
                    <a:pt x="6292231" y="2211572"/>
                  </a:lnTo>
                  <a:lnTo>
                    <a:pt x="6296683" y="2210640"/>
                  </a:lnTo>
                  <a:lnTo>
                    <a:pt x="6296683" y="2208776"/>
                  </a:lnTo>
                  <a:lnTo>
                    <a:pt x="6295941" y="2201320"/>
                  </a:lnTo>
                  <a:lnTo>
                    <a:pt x="6292973" y="2199456"/>
                  </a:lnTo>
                  <a:lnTo>
                    <a:pt x="6292973" y="2197593"/>
                  </a:lnTo>
                  <a:lnTo>
                    <a:pt x="6295199" y="2196660"/>
                  </a:lnTo>
                  <a:lnTo>
                    <a:pt x="6298908" y="2195729"/>
                  </a:lnTo>
                  <a:lnTo>
                    <a:pt x="6300392" y="2188273"/>
                  </a:lnTo>
                  <a:lnTo>
                    <a:pt x="6295941" y="2186409"/>
                  </a:lnTo>
                  <a:lnTo>
                    <a:pt x="6299650" y="2183613"/>
                  </a:lnTo>
                  <a:lnTo>
                    <a:pt x="6298166" y="2181749"/>
                  </a:lnTo>
                  <a:lnTo>
                    <a:pt x="6292973" y="2179885"/>
                  </a:lnTo>
                  <a:lnTo>
                    <a:pt x="6284072" y="2179885"/>
                  </a:lnTo>
                  <a:lnTo>
                    <a:pt x="6272944" y="2180817"/>
                  </a:lnTo>
                  <a:lnTo>
                    <a:pt x="6266268" y="2183613"/>
                  </a:lnTo>
                  <a:lnTo>
                    <a:pt x="6264042" y="2187341"/>
                  </a:lnTo>
                  <a:lnTo>
                    <a:pt x="6262558" y="2188273"/>
                  </a:lnTo>
                  <a:lnTo>
                    <a:pt x="6258107" y="2189205"/>
                  </a:lnTo>
                  <a:lnTo>
                    <a:pt x="6254398" y="2189205"/>
                  </a:lnTo>
                  <a:lnTo>
                    <a:pt x="6252914" y="2188273"/>
                  </a:lnTo>
                  <a:lnTo>
                    <a:pt x="6252914" y="2185477"/>
                  </a:lnTo>
                  <a:lnTo>
                    <a:pt x="6252914" y="2182681"/>
                  </a:lnTo>
                  <a:lnTo>
                    <a:pt x="6251431" y="2180817"/>
                  </a:lnTo>
                  <a:lnTo>
                    <a:pt x="6249206" y="2180817"/>
                  </a:lnTo>
                  <a:lnTo>
                    <a:pt x="6245496" y="2181749"/>
                  </a:lnTo>
                  <a:lnTo>
                    <a:pt x="6242528" y="2185477"/>
                  </a:lnTo>
                  <a:lnTo>
                    <a:pt x="6237337" y="2186409"/>
                  </a:lnTo>
                  <a:lnTo>
                    <a:pt x="6231402" y="2186409"/>
                  </a:lnTo>
                  <a:lnTo>
                    <a:pt x="6215081" y="2190137"/>
                  </a:lnTo>
                  <a:lnTo>
                    <a:pt x="6209146" y="2190137"/>
                  </a:lnTo>
                  <a:lnTo>
                    <a:pt x="6208405" y="2188273"/>
                  </a:lnTo>
                  <a:lnTo>
                    <a:pt x="6208405" y="2186409"/>
                  </a:lnTo>
                  <a:lnTo>
                    <a:pt x="6209888" y="2181749"/>
                  </a:lnTo>
                  <a:lnTo>
                    <a:pt x="6213597" y="2179885"/>
                  </a:lnTo>
                  <a:lnTo>
                    <a:pt x="6214339" y="2178021"/>
                  </a:lnTo>
                  <a:lnTo>
                    <a:pt x="6213597" y="2176157"/>
                  </a:lnTo>
                  <a:lnTo>
                    <a:pt x="6210630" y="2171497"/>
                  </a:lnTo>
                  <a:lnTo>
                    <a:pt x="6207663" y="2163109"/>
                  </a:lnTo>
                  <a:lnTo>
                    <a:pt x="6206179" y="2150062"/>
                  </a:lnTo>
                  <a:lnTo>
                    <a:pt x="6206179" y="2145402"/>
                  </a:lnTo>
                  <a:lnTo>
                    <a:pt x="6206179" y="2142606"/>
                  </a:lnTo>
                  <a:lnTo>
                    <a:pt x="6208405" y="2140742"/>
                  </a:lnTo>
                  <a:lnTo>
                    <a:pt x="6209888" y="2138878"/>
                  </a:lnTo>
                  <a:lnTo>
                    <a:pt x="6211372" y="2135150"/>
                  </a:lnTo>
                  <a:lnTo>
                    <a:pt x="6210630" y="2132355"/>
                  </a:lnTo>
                  <a:lnTo>
                    <a:pt x="6209146" y="2129558"/>
                  </a:lnTo>
                  <a:lnTo>
                    <a:pt x="6206179" y="2125830"/>
                  </a:lnTo>
                  <a:lnTo>
                    <a:pt x="6206179" y="2123035"/>
                  </a:lnTo>
                  <a:lnTo>
                    <a:pt x="6206179" y="2122103"/>
                  </a:lnTo>
                  <a:lnTo>
                    <a:pt x="6208405" y="2121171"/>
                  </a:lnTo>
                  <a:lnTo>
                    <a:pt x="6210630" y="2122103"/>
                  </a:lnTo>
                  <a:lnTo>
                    <a:pt x="6212855" y="2124899"/>
                  </a:lnTo>
                  <a:lnTo>
                    <a:pt x="6215081" y="2127695"/>
                  </a:lnTo>
                  <a:lnTo>
                    <a:pt x="6217306" y="2129558"/>
                  </a:lnTo>
                  <a:lnTo>
                    <a:pt x="6217306" y="2133286"/>
                  </a:lnTo>
                  <a:lnTo>
                    <a:pt x="6215823" y="2138878"/>
                  </a:lnTo>
                  <a:lnTo>
                    <a:pt x="6212113" y="2141674"/>
                  </a:lnTo>
                  <a:lnTo>
                    <a:pt x="6211372" y="2148198"/>
                  </a:lnTo>
                  <a:lnTo>
                    <a:pt x="6212113" y="2153790"/>
                  </a:lnTo>
                  <a:lnTo>
                    <a:pt x="6215081" y="2159381"/>
                  </a:lnTo>
                  <a:lnTo>
                    <a:pt x="6214339" y="2164042"/>
                  </a:lnTo>
                  <a:lnTo>
                    <a:pt x="6215081" y="2167769"/>
                  </a:lnTo>
                  <a:lnTo>
                    <a:pt x="6217306" y="2170565"/>
                  </a:lnTo>
                  <a:lnTo>
                    <a:pt x="6221016" y="2170565"/>
                  </a:lnTo>
                  <a:lnTo>
                    <a:pt x="6223240" y="2169633"/>
                  </a:lnTo>
                  <a:lnTo>
                    <a:pt x="6228433" y="2173361"/>
                  </a:lnTo>
                  <a:lnTo>
                    <a:pt x="6235852" y="2176157"/>
                  </a:lnTo>
                  <a:lnTo>
                    <a:pt x="6241045" y="2174293"/>
                  </a:lnTo>
                  <a:lnTo>
                    <a:pt x="6244754" y="2172429"/>
                  </a:lnTo>
                  <a:lnTo>
                    <a:pt x="6246238" y="2168701"/>
                  </a:lnTo>
                  <a:lnTo>
                    <a:pt x="6245496" y="2166837"/>
                  </a:lnTo>
                  <a:lnTo>
                    <a:pt x="6244012" y="2163109"/>
                  </a:lnTo>
                  <a:lnTo>
                    <a:pt x="6246980" y="2162178"/>
                  </a:lnTo>
                  <a:lnTo>
                    <a:pt x="6253656" y="2163109"/>
                  </a:lnTo>
                  <a:lnTo>
                    <a:pt x="6257365" y="2162178"/>
                  </a:lnTo>
                  <a:lnTo>
                    <a:pt x="6258849" y="2161246"/>
                  </a:lnTo>
                  <a:lnTo>
                    <a:pt x="6258849" y="2159381"/>
                  </a:lnTo>
                  <a:lnTo>
                    <a:pt x="6256624" y="2157518"/>
                  </a:lnTo>
                  <a:lnTo>
                    <a:pt x="6251431" y="2154722"/>
                  </a:lnTo>
                  <a:lnTo>
                    <a:pt x="6251431" y="2150994"/>
                  </a:lnTo>
                  <a:lnTo>
                    <a:pt x="6252914" y="2150062"/>
                  </a:lnTo>
                  <a:lnTo>
                    <a:pt x="6255882" y="2150994"/>
                  </a:lnTo>
                  <a:lnTo>
                    <a:pt x="6260333" y="2153790"/>
                  </a:lnTo>
                  <a:lnTo>
                    <a:pt x="6269235" y="2159381"/>
                  </a:lnTo>
                  <a:lnTo>
                    <a:pt x="6272944" y="2160314"/>
                  </a:lnTo>
                  <a:lnTo>
                    <a:pt x="6274428" y="2159381"/>
                  </a:lnTo>
                  <a:lnTo>
                    <a:pt x="6273686" y="2157518"/>
                  </a:lnTo>
                  <a:lnTo>
                    <a:pt x="6271460" y="2155654"/>
                  </a:lnTo>
                  <a:lnTo>
                    <a:pt x="6270718" y="2151926"/>
                  </a:lnTo>
                  <a:lnTo>
                    <a:pt x="6270718" y="2150062"/>
                  </a:lnTo>
                  <a:lnTo>
                    <a:pt x="6267751" y="2148198"/>
                  </a:lnTo>
                  <a:lnTo>
                    <a:pt x="6267009" y="2145402"/>
                  </a:lnTo>
                  <a:lnTo>
                    <a:pt x="6268493" y="2144470"/>
                  </a:lnTo>
                  <a:lnTo>
                    <a:pt x="6271460" y="2145402"/>
                  </a:lnTo>
                  <a:lnTo>
                    <a:pt x="6275170" y="2150062"/>
                  </a:lnTo>
                  <a:lnTo>
                    <a:pt x="6280363" y="2155654"/>
                  </a:lnTo>
                  <a:lnTo>
                    <a:pt x="6281845" y="2157518"/>
                  </a:lnTo>
                  <a:lnTo>
                    <a:pt x="6284072" y="2154722"/>
                  </a:lnTo>
                  <a:lnTo>
                    <a:pt x="6285556" y="2153790"/>
                  </a:lnTo>
                  <a:lnTo>
                    <a:pt x="6290748" y="2153790"/>
                  </a:lnTo>
                  <a:lnTo>
                    <a:pt x="6295199" y="2153790"/>
                  </a:lnTo>
                  <a:lnTo>
                    <a:pt x="6295941" y="2150994"/>
                  </a:lnTo>
                  <a:lnTo>
                    <a:pt x="6295199" y="2148198"/>
                  </a:lnTo>
                  <a:lnTo>
                    <a:pt x="6291490" y="2145402"/>
                  </a:lnTo>
                  <a:lnTo>
                    <a:pt x="6285556" y="2142606"/>
                  </a:lnTo>
                  <a:lnTo>
                    <a:pt x="6286297" y="2138878"/>
                  </a:lnTo>
                  <a:lnTo>
                    <a:pt x="6284072" y="2136082"/>
                  </a:lnTo>
                  <a:lnTo>
                    <a:pt x="6281104" y="2133286"/>
                  </a:lnTo>
                  <a:lnTo>
                    <a:pt x="6278879" y="2131423"/>
                  </a:lnTo>
                  <a:lnTo>
                    <a:pt x="6281104" y="2129558"/>
                  </a:lnTo>
                  <a:lnTo>
                    <a:pt x="6281845" y="2129558"/>
                  </a:lnTo>
                  <a:lnTo>
                    <a:pt x="6286297" y="2129558"/>
                  </a:lnTo>
                  <a:lnTo>
                    <a:pt x="6289264" y="2133286"/>
                  </a:lnTo>
                  <a:lnTo>
                    <a:pt x="6291490" y="2137014"/>
                  </a:lnTo>
                  <a:lnTo>
                    <a:pt x="6295941" y="2138878"/>
                  </a:lnTo>
                  <a:lnTo>
                    <a:pt x="6304843" y="2148198"/>
                  </a:lnTo>
                  <a:lnTo>
                    <a:pt x="6310777" y="2150062"/>
                  </a:lnTo>
                  <a:lnTo>
                    <a:pt x="6311519" y="2149130"/>
                  </a:lnTo>
                  <a:lnTo>
                    <a:pt x="6310777" y="2148198"/>
                  </a:lnTo>
                  <a:lnTo>
                    <a:pt x="6307811" y="2145402"/>
                  </a:lnTo>
                  <a:lnTo>
                    <a:pt x="6305584" y="2142606"/>
                  </a:lnTo>
                  <a:lnTo>
                    <a:pt x="6307068" y="2138878"/>
                  </a:lnTo>
                  <a:lnTo>
                    <a:pt x="6307068" y="2136082"/>
                  </a:lnTo>
                  <a:lnTo>
                    <a:pt x="6304843" y="2133286"/>
                  </a:lnTo>
                  <a:lnTo>
                    <a:pt x="6304843" y="2129558"/>
                  </a:lnTo>
                  <a:lnTo>
                    <a:pt x="6307811" y="2129558"/>
                  </a:lnTo>
                  <a:lnTo>
                    <a:pt x="6310036" y="2130491"/>
                  </a:lnTo>
                  <a:lnTo>
                    <a:pt x="6310777" y="2137014"/>
                  </a:lnTo>
                  <a:lnTo>
                    <a:pt x="6315228" y="2139810"/>
                  </a:lnTo>
                  <a:lnTo>
                    <a:pt x="6314487" y="2144470"/>
                  </a:lnTo>
                  <a:lnTo>
                    <a:pt x="6316712" y="2146334"/>
                  </a:lnTo>
                  <a:lnTo>
                    <a:pt x="6318938" y="2149130"/>
                  </a:lnTo>
                  <a:lnTo>
                    <a:pt x="6321163" y="2155654"/>
                  </a:lnTo>
                  <a:lnTo>
                    <a:pt x="6323389" y="2161246"/>
                  </a:lnTo>
                  <a:lnTo>
                    <a:pt x="6327840" y="2163109"/>
                  </a:lnTo>
                  <a:lnTo>
                    <a:pt x="6328582" y="2161246"/>
                  </a:lnTo>
                  <a:lnTo>
                    <a:pt x="6327840" y="2159381"/>
                  </a:lnTo>
                  <a:lnTo>
                    <a:pt x="6325614" y="2155654"/>
                  </a:lnTo>
                  <a:lnTo>
                    <a:pt x="6325614" y="2151926"/>
                  </a:lnTo>
                  <a:lnTo>
                    <a:pt x="6324130" y="2146334"/>
                  </a:lnTo>
                  <a:lnTo>
                    <a:pt x="6325614" y="2143538"/>
                  </a:lnTo>
                  <a:lnTo>
                    <a:pt x="6322647" y="2140742"/>
                  </a:lnTo>
                  <a:lnTo>
                    <a:pt x="6318196" y="2133286"/>
                  </a:lnTo>
                  <a:lnTo>
                    <a:pt x="6316712" y="2124899"/>
                  </a:lnTo>
                  <a:lnTo>
                    <a:pt x="6315228" y="2115579"/>
                  </a:lnTo>
                  <a:lnTo>
                    <a:pt x="6315228" y="2111851"/>
                  </a:lnTo>
                  <a:lnTo>
                    <a:pt x="6313003" y="2109055"/>
                  </a:lnTo>
                  <a:lnTo>
                    <a:pt x="6311519" y="2109055"/>
                  </a:lnTo>
                  <a:lnTo>
                    <a:pt x="6310777" y="2110919"/>
                  </a:lnTo>
                  <a:lnTo>
                    <a:pt x="6307811" y="2113715"/>
                  </a:lnTo>
                  <a:lnTo>
                    <a:pt x="6305584" y="2112783"/>
                  </a:lnTo>
                  <a:lnTo>
                    <a:pt x="6304843" y="2109055"/>
                  </a:lnTo>
                  <a:lnTo>
                    <a:pt x="6307068" y="2106259"/>
                  </a:lnTo>
                  <a:lnTo>
                    <a:pt x="6304843" y="2104395"/>
                  </a:lnTo>
                  <a:lnTo>
                    <a:pt x="6301876" y="2103463"/>
                  </a:lnTo>
                  <a:lnTo>
                    <a:pt x="6300392" y="2101599"/>
                  </a:lnTo>
                  <a:lnTo>
                    <a:pt x="6299650" y="2097872"/>
                  </a:lnTo>
                  <a:lnTo>
                    <a:pt x="6296683" y="2097872"/>
                  </a:lnTo>
                  <a:lnTo>
                    <a:pt x="6295199" y="2096939"/>
                  </a:lnTo>
                  <a:lnTo>
                    <a:pt x="6292973" y="2096007"/>
                  </a:lnTo>
                  <a:lnTo>
                    <a:pt x="6292231" y="2094144"/>
                  </a:lnTo>
                  <a:lnTo>
                    <a:pt x="6292973" y="2092280"/>
                  </a:lnTo>
                  <a:lnTo>
                    <a:pt x="6295199" y="2091348"/>
                  </a:lnTo>
                  <a:lnTo>
                    <a:pt x="6297424" y="2092280"/>
                  </a:lnTo>
                  <a:lnTo>
                    <a:pt x="6298908" y="2091348"/>
                  </a:lnTo>
                  <a:lnTo>
                    <a:pt x="6297424" y="2088552"/>
                  </a:lnTo>
                  <a:lnTo>
                    <a:pt x="6295941" y="2083892"/>
                  </a:lnTo>
                  <a:lnTo>
                    <a:pt x="6296683" y="2082028"/>
                  </a:lnTo>
                  <a:lnTo>
                    <a:pt x="6297424" y="2082028"/>
                  </a:lnTo>
                  <a:lnTo>
                    <a:pt x="6298908" y="2082028"/>
                  </a:lnTo>
                  <a:lnTo>
                    <a:pt x="6300392" y="2084824"/>
                  </a:lnTo>
                  <a:lnTo>
                    <a:pt x="6302617" y="2086688"/>
                  </a:lnTo>
                  <a:lnTo>
                    <a:pt x="6304843" y="2086688"/>
                  </a:lnTo>
                  <a:lnTo>
                    <a:pt x="6306326" y="2091348"/>
                  </a:lnTo>
                  <a:lnTo>
                    <a:pt x="6306326" y="2095076"/>
                  </a:lnTo>
                  <a:lnTo>
                    <a:pt x="6307068" y="2096007"/>
                  </a:lnTo>
                  <a:lnTo>
                    <a:pt x="6310777" y="2096939"/>
                  </a:lnTo>
                  <a:lnTo>
                    <a:pt x="6314487" y="2096939"/>
                  </a:lnTo>
                  <a:lnTo>
                    <a:pt x="6314487" y="2094144"/>
                  </a:lnTo>
                  <a:lnTo>
                    <a:pt x="6313745" y="2091348"/>
                  </a:lnTo>
                  <a:lnTo>
                    <a:pt x="6312261" y="2087620"/>
                  </a:lnTo>
                  <a:lnTo>
                    <a:pt x="6307811" y="2086688"/>
                  </a:lnTo>
                  <a:lnTo>
                    <a:pt x="6307068" y="2084824"/>
                  </a:lnTo>
                  <a:lnTo>
                    <a:pt x="6305584" y="2082028"/>
                  </a:lnTo>
                  <a:lnTo>
                    <a:pt x="6304843" y="2074572"/>
                  </a:lnTo>
                  <a:lnTo>
                    <a:pt x="6306326" y="2072708"/>
                  </a:lnTo>
                  <a:lnTo>
                    <a:pt x="6308552" y="2070844"/>
                  </a:lnTo>
                  <a:lnTo>
                    <a:pt x="6312261" y="2072708"/>
                  </a:lnTo>
                  <a:lnTo>
                    <a:pt x="6315228" y="2075504"/>
                  </a:lnTo>
                  <a:lnTo>
                    <a:pt x="6316712" y="2078300"/>
                  </a:lnTo>
                  <a:lnTo>
                    <a:pt x="6317454" y="2082960"/>
                  </a:lnTo>
                  <a:lnTo>
                    <a:pt x="6316712" y="2086688"/>
                  </a:lnTo>
                  <a:lnTo>
                    <a:pt x="6318196" y="2096007"/>
                  </a:lnTo>
                  <a:lnTo>
                    <a:pt x="6320421" y="2101599"/>
                  </a:lnTo>
                  <a:lnTo>
                    <a:pt x="6321163" y="2109055"/>
                  </a:lnTo>
                  <a:lnTo>
                    <a:pt x="6323389" y="2115579"/>
                  </a:lnTo>
                  <a:lnTo>
                    <a:pt x="6326356" y="2131423"/>
                  </a:lnTo>
                  <a:lnTo>
                    <a:pt x="6333033" y="2150062"/>
                  </a:lnTo>
                  <a:lnTo>
                    <a:pt x="6333033" y="2159381"/>
                  </a:lnTo>
                  <a:lnTo>
                    <a:pt x="6335257" y="2168701"/>
                  </a:lnTo>
                  <a:lnTo>
                    <a:pt x="6341934" y="2172429"/>
                  </a:lnTo>
                  <a:lnTo>
                    <a:pt x="6343419" y="2173361"/>
                  </a:lnTo>
                  <a:lnTo>
                    <a:pt x="6343419" y="2178021"/>
                  </a:lnTo>
                  <a:lnTo>
                    <a:pt x="6346385" y="2181749"/>
                  </a:lnTo>
                  <a:lnTo>
                    <a:pt x="6350095" y="2187341"/>
                  </a:lnTo>
                  <a:lnTo>
                    <a:pt x="6353803" y="2194797"/>
                  </a:lnTo>
                  <a:lnTo>
                    <a:pt x="6355288" y="2198524"/>
                  </a:lnTo>
                  <a:lnTo>
                    <a:pt x="6356029" y="2202252"/>
                  </a:lnTo>
                  <a:lnTo>
                    <a:pt x="6358255" y="2208776"/>
                  </a:lnTo>
                  <a:lnTo>
                    <a:pt x="6359738" y="2209708"/>
                  </a:lnTo>
                  <a:lnTo>
                    <a:pt x="6361222" y="2210640"/>
                  </a:lnTo>
                  <a:lnTo>
                    <a:pt x="6362706" y="2208776"/>
                  </a:lnTo>
                  <a:lnTo>
                    <a:pt x="6362706" y="2205980"/>
                  </a:lnTo>
                  <a:lnTo>
                    <a:pt x="6361222" y="2201320"/>
                  </a:lnTo>
                  <a:lnTo>
                    <a:pt x="6358996" y="2196660"/>
                  </a:lnTo>
                  <a:lnTo>
                    <a:pt x="6357513" y="2192001"/>
                  </a:lnTo>
                  <a:lnTo>
                    <a:pt x="6356029" y="2185477"/>
                  </a:lnTo>
                  <a:lnTo>
                    <a:pt x="6347869" y="2173361"/>
                  </a:lnTo>
                  <a:lnTo>
                    <a:pt x="6344160" y="2166837"/>
                  </a:lnTo>
                  <a:lnTo>
                    <a:pt x="6341192" y="2157518"/>
                  </a:lnTo>
                  <a:lnTo>
                    <a:pt x="6338226" y="2151926"/>
                  </a:lnTo>
                  <a:lnTo>
                    <a:pt x="6335999" y="2143538"/>
                  </a:lnTo>
                  <a:lnTo>
                    <a:pt x="6331549" y="2129558"/>
                  </a:lnTo>
                  <a:lnTo>
                    <a:pt x="6327098" y="2113715"/>
                  </a:lnTo>
                  <a:lnTo>
                    <a:pt x="6325614" y="2103463"/>
                  </a:lnTo>
                  <a:lnTo>
                    <a:pt x="6323389" y="2094144"/>
                  </a:lnTo>
                  <a:lnTo>
                    <a:pt x="6321163" y="2086688"/>
                  </a:lnTo>
                  <a:lnTo>
                    <a:pt x="6320421" y="2080164"/>
                  </a:lnTo>
                  <a:lnTo>
                    <a:pt x="6316712" y="2068049"/>
                  </a:lnTo>
                  <a:lnTo>
                    <a:pt x="6312261" y="2058729"/>
                  </a:lnTo>
                  <a:lnTo>
                    <a:pt x="6311519" y="2054069"/>
                  </a:lnTo>
                  <a:lnTo>
                    <a:pt x="6308552" y="2041953"/>
                  </a:lnTo>
                  <a:lnTo>
                    <a:pt x="6306326" y="2035430"/>
                  </a:lnTo>
                  <a:lnTo>
                    <a:pt x="6304843" y="2031702"/>
                  </a:lnTo>
                  <a:lnTo>
                    <a:pt x="6304101" y="2029837"/>
                  </a:lnTo>
                  <a:lnTo>
                    <a:pt x="6301876" y="2027974"/>
                  </a:lnTo>
                  <a:lnTo>
                    <a:pt x="6299650" y="2027041"/>
                  </a:lnTo>
                  <a:lnTo>
                    <a:pt x="6297424" y="2027974"/>
                  </a:lnTo>
                  <a:lnTo>
                    <a:pt x="6293715" y="2029837"/>
                  </a:lnTo>
                  <a:lnTo>
                    <a:pt x="6291490" y="2031702"/>
                  </a:lnTo>
                  <a:lnTo>
                    <a:pt x="6289264" y="2030769"/>
                  </a:lnTo>
                  <a:lnTo>
                    <a:pt x="6285556" y="2027974"/>
                  </a:lnTo>
                  <a:lnTo>
                    <a:pt x="6282587" y="2027041"/>
                  </a:lnTo>
                  <a:lnTo>
                    <a:pt x="6280363" y="2027041"/>
                  </a:lnTo>
                  <a:lnTo>
                    <a:pt x="6276652" y="2026109"/>
                  </a:lnTo>
                  <a:lnTo>
                    <a:pt x="6272944" y="2023313"/>
                  </a:lnTo>
                  <a:lnTo>
                    <a:pt x="6269235" y="2022381"/>
                  </a:lnTo>
                  <a:lnTo>
                    <a:pt x="6266268" y="2020518"/>
                  </a:lnTo>
                  <a:lnTo>
                    <a:pt x="6264042" y="2021450"/>
                  </a:lnTo>
                  <a:lnTo>
                    <a:pt x="6261816" y="2024246"/>
                  </a:lnTo>
                  <a:lnTo>
                    <a:pt x="6261816" y="2026109"/>
                  </a:lnTo>
                  <a:lnTo>
                    <a:pt x="6263300" y="2029837"/>
                  </a:lnTo>
                  <a:lnTo>
                    <a:pt x="6261075" y="2032633"/>
                  </a:lnTo>
                  <a:lnTo>
                    <a:pt x="6249206" y="2030769"/>
                  </a:lnTo>
                  <a:lnTo>
                    <a:pt x="6247721" y="2030769"/>
                  </a:lnTo>
                  <a:lnTo>
                    <a:pt x="6244012" y="2031702"/>
                  </a:lnTo>
                  <a:lnTo>
                    <a:pt x="6241045" y="2035430"/>
                  </a:lnTo>
                  <a:lnTo>
                    <a:pt x="6240303" y="2032633"/>
                  </a:lnTo>
                  <a:lnTo>
                    <a:pt x="6240303" y="2028905"/>
                  </a:lnTo>
                  <a:lnTo>
                    <a:pt x="6240303" y="2024246"/>
                  </a:lnTo>
                  <a:lnTo>
                    <a:pt x="6240303" y="2022381"/>
                  </a:lnTo>
                  <a:lnTo>
                    <a:pt x="6238819" y="2021450"/>
                  </a:lnTo>
                  <a:lnTo>
                    <a:pt x="6235852" y="2020518"/>
                  </a:lnTo>
                  <a:lnTo>
                    <a:pt x="6232885" y="2016790"/>
                  </a:lnTo>
                  <a:lnTo>
                    <a:pt x="6227693" y="2016790"/>
                  </a:lnTo>
                  <a:lnTo>
                    <a:pt x="6226209" y="2016790"/>
                  </a:lnTo>
                  <a:lnTo>
                    <a:pt x="6226209" y="2014926"/>
                  </a:lnTo>
                  <a:lnTo>
                    <a:pt x="6225467" y="2011198"/>
                  </a:lnTo>
                  <a:lnTo>
                    <a:pt x="6221016" y="2011198"/>
                  </a:lnTo>
                  <a:lnTo>
                    <a:pt x="6218789" y="2009334"/>
                  </a:lnTo>
                  <a:lnTo>
                    <a:pt x="6215823" y="2007470"/>
                  </a:lnTo>
                  <a:lnTo>
                    <a:pt x="6215823" y="2003742"/>
                  </a:lnTo>
                  <a:lnTo>
                    <a:pt x="6216565" y="1998151"/>
                  </a:lnTo>
                  <a:lnTo>
                    <a:pt x="6215823" y="1994423"/>
                  </a:lnTo>
                  <a:lnTo>
                    <a:pt x="6215081" y="1989762"/>
                  </a:lnTo>
                  <a:lnTo>
                    <a:pt x="6214339" y="1988830"/>
                  </a:lnTo>
                  <a:lnTo>
                    <a:pt x="6212113" y="1986967"/>
                  </a:lnTo>
                  <a:lnTo>
                    <a:pt x="6209888" y="1989762"/>
                  </a:lnTo>
                  <a:lnTo>
                    <a:pt x="6206179" y="1989762"/>
                  </a:lnTo>
                  <a:lnTo>
                    <a:pt x="6203953" y="1988830"/>
                  </a:lnTo>
                  <a:lnTo>
                    <a:pt x="6202470" y="1986967"/>
                  </a:lnTo>
                  <a:lnTo>
                    <a:pt x="6199502" y="1982306"/>
                  </a:lnTo>
                  <a:lnTo>
                    <a:pt x="6195794" y="1982306"/>
                  </a:lnTo>
                  <a:lnTo>
                    <a:pt x="6191342" y="1983239"/>
                  </a:lnTo>
                  <a:lnTo>
                    <a:pt x="6188375" y="1983239"/>
                  </a:lnTo>
                  <a:lnTo>
                    <a:pt x="6185407" y="1982306"/>
                  </a:lnTo>
                  <a:lnTo>
                    <a:pt x="6182440" y="1979511"/>
                  </a:lnTo>
                  <a:lnTo>
                    <a:pt x="6177990" y="1978578"/>
                  </a:lnTo>
                  <a:lnTo>
                    <a:pt x="6176505" y="1977647"/>
                  </a:lnTo>
                  <a:lnTo>
                    <a:pt x="6175763" y="1975783"/>
                  </a:lnTo>
                  <a:lnTo>
                    <a:pt x="6176505" y="1972987"/>
                  </a:lnTo>
                  <a:lnTo>
                    <a:pt x="6180214" y="1973919"/>
                  </a:lnTo>
                  <a:lnTo>
                    <a:pt x="6184666" y="1973919"/>
                  </a:lnTo>
                  <a:lnTo>
                    <a:pt x="6185407" y="1972987"/>
                  </a:lnTo>
                  <a:lnTo>
                    <a:pt x="6186891" y="1969259"/>
                  </a:lnTo>
                  <a:lnTo>
                    <a:pt x="6186891" y="1965531"/>
                  </a:lnTo>
                  <a:lnTo>
                    <a:pt x="6188375" y="1964599"/>
                  </a:lnTo>
                  <a:lnTo>
                    <a:pt x="6191342" y="1964599"/>
                  </a:lnTo>
                  <a:lnTo>
                    <a:pt x="6191342" y="1967395"/>
                  </a:lnTo>
                  <a:lnTo>
                    <a:pt x="6191342" y="1973919"/>
                  </a:lnTo>
                  <a:lnTo>
                    <a:pt x="6192084" y="1975783"/>
                  </a:lnTo>
                  <a:lnTo>
                    <a:pt x="6194309" y="1975783"/>
                  </a:lnTo>
                  <a:lnTo>
                    <a:pt x="6196535" y="1975783"/>
                  </a:lnTo>
                  <a:lnTo>
                    <a:pt x="6199502" y="1976715"/>
                  </a:lnTo>
                  <a:lnTo>
                    <a:pt x="6201728" y="1978578"/>
                  </a:lnTo>
                  <a:lnTo>
                    <a:pt x="6206920" y="1980443"/>
                  </a:lnTo>
                  <a:lnTo>
                    <a:pt x="6210630" y="1979511"/>
                  </a:lnTo>
                  <a:lnTo>
                    <a:pt x="6212855" y="1978578"/>
                  </a:lnTo>
                  <a:lnTo>
                    <a:pt x="6216565" y="1979511"/>
                  </a:lnTo>
                  <a:lnTo>
                    <a:pt x="6221016" y="1980443"/>
                  </a:lnTo>
                  <a:lnTo>
                    <a:pt x="6223240" y="1983239"/>
                  </a:lnTo>
                  <a:lnTo>
                    <a:pt x="6223982" y="1986034"/>
                  </a:lnTo>
                  <a:lnTo>
                    <a:pt x="6224724" y="1988830"/>
                  </a:lnTo>
                  <a:lnTo>
                    <a:pt x="6224724" y="1990695"/>
                  </a:lnTo>
                  <a:lnTo>
                    <a:pt x="6222500" y="1995354"/>
                  </a:lnTo>
                  <a:lnTo>
                    <a:pt x="6227693" y="2000014"/>
                  </a:lnTo>
                  <a:lnTo>
                    <a:pt x="6232144" y="1999082"/>
                  </a:lnTo>
                  <a:lnTo>
                    <a:pt x="6235852" y="2005606"/>
                  </a:lnTo>
                  <a:lnTo>
                    <a:pt x="6238078" y="2007470"/>
                  </a:lnTo>
                  <a:lnTo>
                    <a:pt x="6240303" y="2007470"/>
                  </a:lnTo>
                  <a:lnTo>
                    <a:pt x="6242528" y="2010266"/>
                  </a:lnTo>
                  <a:lnTo>
                    <a:pt x="6247721" y="2018654"/>
                  </a:lnTo>
                  <a:lnTo>
                    <a:pt x="6249206" y="2017722"/>
                  </a:lnTo>
                  <a:lnTo>
                    <a:pt x="6251431" y="2016790"/>
                  </a:lnTo>
                  <a:lnTo>
                    <a:pt x="6256624" y="2013994"/>
                  </a:lnTo>
                  <a:lnTo>
                    <a:pt x="6258849" y="2012129"/>
                  </a:lnTo>
                  <a:lnTo>
                    <a:pt x="6264042" y="2012129"/>
                  </a:lnTo>
                  <a:lnTo>
                    <a:pt x="6266268" y="2012129"/>
                  </a:lnTo>
                  <a:lnTo>
                    <a:pt x="6266268" y="2010266"/>
                  </a:lnTo>
                  <a:lnTo>
                    <a:pt x="6267751" y="2007470"/>
                  </a:lnTo>
                  <a:lnTo>
                    <a:pt x="6268493" y="2004674"/>
                  </a:lnTo>
                  <a:lnTo>
                    <a:pt x="6267751" y="2001879"/>
                  </a:lnTo>
                  <a:lnTo>
                    <a:pt x="6266268" y="2000014"/>
                  </a:lnTo>
                  <a:lnTo>
                    <a:pt x="6265525" y="1999082"/>
                  </a:lnTo>
                  <a:lnTo>
                    <a:pt x="6263300" y="1999082"/>
                  </a:lnTo>
                  <a:lnTo>
                    <a:pt x="6261075" y="2000014"/>
                  </a:lnTo>
                  <a:lnTo>
                    <a:pt x="6258849" y="2000014"/>
                  </a:lnTo>
                  <a:lnTo>
                    <a:pt x="6258849" y="1998151"/>
                  </a:lnTo>
                  <a:lnTo>
                    <a:pt x="6258107" y="1998151"/>
                  </a:lnTo>
                  <a:lnTo>
                    <a:pt x="6261075" y="1994423"/>
                  </a:lnTo>
                  <a:lnTo>
                    <a:pt x="6261075" y="1992558"/>
                  </a:lnTo>
                  <a:lnTo>
                    <a:pt x="6261075" y="1989762"/>
                  </a:lnTo>
                  <a:lnTo>
                    <a:pt x="6258107" y="1988830"/>
                  </a:lnTo>
                  <a:lnTo>
                    <a:pt x="6255882" y="1988830"/>
                  </a:lnTo>
                  <a:lnTo>
                    <a:pt x="6253656" y="1988830"/>
                  </a:lnTo>
                  <a:lnTo>
                    <a:pt x="6252172" y="1989762"/>
                  </a:lnTo>
                  <a:lnTo>
                    <a:pt x="6251431" y="1988830"/>
                  </a:lnTo>
                  <a:lnTo>
                    <a:pt x="6249206" y="1986034"/>
                  </a:lnTo>
                  <a:lnTo>
                    <a:pt x="6248463" y="1982306"/>
                  </a:lnTo>
                  <a:lnTo>
                    <a:pt x="6247721" y="1981375"/>
                  </a:lnTo>
                  <a:lnTo>
                    <a:pt x="6246238" y="1980443"/>
                  </a:lnTo>
                  <a:lnTo>
                    <a:pt x="6243271" y="1980443"/>
                  </a:lnTo>
                  <a:lnTo>
                    <a:pt x="6238819" y="1979511"/>
                  </a:lnTo>
                  <a:lnTo>
                    <a:pt x="6233626" y="1976715"/>
                  </a:lnTo>
                  <a:lnTo>
                    <a:pt x="6228433" y="1972055"/>
                  </a:lnTo>
                  <a:lnTo>
                    <a:pt x="6224724" y="1969259"/>
                  </a:lnTo>
                  <a:lnTo>
                    <a:pt x="6216565" y="1959939"/>
                  </a:lnTo>
                  <a:lnTo>
                    <a:pt x="6213597" y="1956211"/>
                  </a:lnTo>
                  <a:lnTo>
                    <a:pt x="6209146" y="1948755"/>
                  </a:lnTo>
                  <a:lnTo>
                    <a:pt x="6206179" y="1945959"/>
                  </a:lnTo>
                  <a:lnTo>
                    <a:pt x="6203212" y="1943164"/>
                  </a:lnTo>
                  <a:lnTo>
                    <a:pt x="6201728" y="1938503"/>
                  </a:lnTo>
                  <a:lnTo>
                    <a:pt x="6199502" y="1936640"/>
                  </a:lnTo>
                  <a:lnTo>
                    <a:pt x="6197277" y="1933844"/>
                  </a:lnTo>
                  <a:lnTo>
                    <a:pt x="6197277" y="1931980"/>
                  </a:lnTo>
                  <a:lnTo>
                    <a:pt x="6198019" y="1929184"/>
                  </a:lnTo>
                  <a:lnTo>
                    <a:pt x="6200244" y="1929184"/>
                  </a:lnTo>
                  <a:lnTo>
                    <a:pt x="6202470" y="1930116"/>
                  </a:lnTo>
                  <a:lnTo>
                    <a:pt x="6209146" y="1938503"/>
                  </a:lnTo>
                  <a:lnTo>
                    <a:pt x="6211372" y="1942231"/>
                  </a:lnTo>
                  <a:lnTo>
                    <a:pt x="6213597" y="1945959"/>
                  </a:lnTo>
                  <a:lnTo>
                    <a:pt x="6218789" y="1951552"/>
                  </a:lnTo>
                  <a:lnTo>
                    <a:pt x="6229175" y="1962735"/>
                  </a:lnTo>
                  <a:lnTo>
                    <a:pt x="6232144" y="1967395"/>
                  </a:lnTo>
                  <a:lnTo>
                    <a:pt x="6235852" y="1970191"/>
                  </a:lnTo>
                  <a:lnTo>
                    <a:pt x="6240303" y="1972987"/>
                  </a:lnTo>
                  <a:lnTo>
                    <a:pt x="6243271" y="1972987"/>
                  </a:lnTo>
                  <a:lnTo>
                    <a:pt x="6246980" y="1972987"/>
                  </a:lnTo>
                  <a:lnTo>
                    <a:pt x="6251431" y="1973919"/>
                  </a:lnTo>
                  <a:lnTo>
                    <a:pt x="6253656" y="1972055"/>
                  </a:lnTo>
                  <a:lnTo>
                    <a:pt x="6254398" y="1969259"/>
                  </a:lnTo>
                  <a:lnTo>
                    <a:pt x="6253656" y="1966463"/>
                  </a:lnTo>
                  <a:lnTo>
                    <a:pt x="6252172" y="1966463"/>
                  </a:lnTo>
                  <a:lnTo>
                    <a:pt x="6251431" y="1965531"/>
                  </a:lnTo>
                  <a:lnTo>
                    <a:pt x="6244754" y="1967395"/>
                  </a:lnTo>
                  <a:lnTo>
                    <a:pt x="6242528" y="1966463"/>
                  </a:lnTo>
                  <a:lnTo>
                    <a:pt x="6241787" y="1963667"/>
                  </a:lnTo>
                  <a:lnTo>
                    <a:pt x="6242528" y="1962735"/>
                  </a:lnTo>
                  <a:lnTo>
                    <a:pt x="6246238" y="1960871"/>
                  </a:lnTo>
                  <a:lnTo>
                    <a:pt x="6246980" y="1959939"/>
                  </a:lnTo>
                  <a:lnTo>
                    <a:pt x="6246238" y="1957143"/>
                  </a:lnTo>
                  <a:lnTo>
                    <a:pt x="6244012" y="1956211"/>
                  </a:lnTo>
                  <a:lnTo>
                    <a:pt x="6242528" y="1955279"/>
                  </a:lnTo>
                  <a:lnTo>
                    <a:pt x="6242528" y="1953415"/>
                  </a:lnTo>
                  <a:lnTo>
                    <a:pt x="6243271" y="1952483"/>
                  </a:lnTo>
                  <a:lnTo>
                    <a:pt x="6246980" y="1951552"/>
                  </a:lnTo>
                  <a:lnTo>
                    <a:pt x="6246238" y="1947824"/>
                  </a:lnTo>
                  <a:lnTo>
                    <a:pt x="6247721" y="1946892"/>
                  </a:lnTo>
                  <a:lnTo>
                    <a:pt x="6251431" y="1946892"/>
                  </a:lnTo>
                  <a:lnTo>
                    <a:pt x="6252914" y="1950620"/>
                  </a:lnTo>
                  <a:lnTo>
                    <a:pt x="6255882" y="1953415"/>
                  </a:lnTo>
                  <a:lnTo>
                    <a:pt x="6258107" y="1951552"/>
                  </a:lnTo>
                  <a:lnTo>
                    <a:pt x="6259591" y="1951552"/>
                  </a:lnTo>
                  <a:lnTo>
                    <a:pt x="6261075" y="1953415"/>
                  </a:lnTo>
                  <a:lnTo>
                    <a:pt x="6261075" y="1957143"/>
                  </a:lnTo>
                  <a:lnTo>
                    <a:pt x="6264042" y="1959939"/>
                  </a:lnTo>
                  <a:lnTo>
                    <a:pt x="6265525" y="1962735"/>
                  </a:lnTo>
                  <a:lnTo>
                    <a:pt x="6267751" y="1962735"/>
                  </a:lnTo>
                  <a:lnTo>
                    <a:pt x="6267009" y="1959939"/>
                  </a:lnTo>
                  <a:lnTo>
                    <a:pt x="6267009" y="1957143"/>
                  </a:lnTo>
                  <a:lnTo>
                    <a:pt x="6267751" y="1954348"/>
                  </a:lnTo>
                  <a:lnTo>
                    <a:pt x="6269977" y="1952483"/>
                  </a:lnTo>
                  <a:lnTo>
                    <a:pt x="6270718" y="1950620"/>
                  </a:lnTo>
                  <a:lnTo>
                    <a:pt x="6269977" y="1947824"/>
                  </a:lnTo>
                  <a:lnTo>
                    <a:pt x="6269235" y="1943164"/>
                  </a:lnTo>
                  <a:lnTo>
                    <a:pt x="6267751" y="1942231"/>
                  </a:lnTo>
                  <a:lnTo>
                    <a:pt x="6263300" y="1942231"/>
                  </a:lnTo>
                  <a:lnTo>
                    <a:pt x="6262558" y="1939436"/>
                  </a:lnTo>
                  <a:lnTo>
                    <a:pt x="6261075" y="1937572"/>
                  </a:lnTo>
                  <a:lnTo>
                    <a:pt x="6257365" y="1934776"/>
                  </a:lnTo>
                  <a:lnTo>
                    <a:pt x="6252914" y="1932912"/>
                  </a:lnTo>
                  <a:lnTo>
                    <a:pt x="6249206" y="1931980"/>
                  </a:lnTo>
                  <a:lnTo>
                    <a:pt x="6245496" y="1932912"/>
                  </a:lnTo>
                  <a:lnTo>
                    <a:pt x="6243271" y="1931980"/>
                  </a:lnTo>
                  <a:lnTo>
                    <a:pt x="6242528" y="1929184"/>
                  </a:lnTo>
                  <a:lnTo>
                    <a:pt x="6244754" y="1927320"/>
                  </a:lnTo>
                  <a:lnTo>
                    <a:pt x="6247721" y="1927320"/>
                  </a:lnTo>
                  <a:lnTo>
                    <a:pt x="6254398" y="1928253"/>
                  </a:lnTo>
                  <a:lnTo>
                    <a:pt x="6259591" y="1928253"/>
                  </a:lnTo>
                  <a:lnTo>
                    <a:pt x="6261816" y="1928253"/>
                  </a:lnTo>
                  <a:lnTo>
                    <a:pt x="6262558" y="1926388"/>
                  </a:lnTo>
                  <a:lnTo>
                    <a:pt x="6263300" y="1923592"/>
                  </a:lnTo>
                  <a:lnTo>
                    <a:pt x="6261075" y="1922660"/>
                  </a:lnTo>
                  <a:lnTo>
                    <a:pt x="6258849" y="1922660"/>
                  </a:lnTo>
                  <a:lnTo>
                    <a:pt x="6252914" y="1922660"/>
                  </a:lnTo>
                  <a:lnTo>
                    <a:pt x="6250689" y="1920797"/>
                  </a:lnTo>
                  <a:lnTo>
                    <a:pt x="6246238" y="1917069"/>
                  </a:lnTo>
                  <a:lnTo>
                    <a:pt x="6243271" y="1916136"/>
                  </a:lnTo>
                  <a:lnTo>
                    <a:pt x="6239561" y="1916136"/>
                  </a:lnTo>
                  <a:lnTo>
                    <a:pt x="6233626" y="1917069"/>
                  </a:lnTo>
                  <a:lnTo>
                    <a:pt x="6230659" y="1915204"/>
                  </a:lnTo>
                  <a:lnTo>
                    <a:pt x="6228433" y="1913341"/>
                  </a:lnTo>
                  <a:lnTo>
                    <a:pt x="6226951" y="1909613"/>
                  </a:lnTo>
                  <a:lnTo>
                    <a:pt x="6226951" y="1904952"/>
                  </a:lnTo>
                  <a:lnTo>
                    <a:pt x="6225467" y="1900293"/>
                  </a:lnTo>
                  <a:lnTo>
                    <a:pt x="6223240" y="1897497"/>
                  </a:lnTo>
                  <a:lnTo>
                    <a:pt x="6217306" y="1894701"/>
                  </a:lnTo>
                  <a:lnTo>
                    <a:pt x="6212855" y="1890973"/>
                  </a:lnTo>
                  <a:lnTo>
                    <a:pt x="6210630" y="1886313"/>
                  </a:lnTo>
                  <a:lnTo>
                    <a:pt x="6209146" y="1883517"/>
                  </a:lnTo>
                  <a:lnTo>
                    <a:pt x="6206179" y="1882585"/>
                  </a:lnTo>
                  <a:lnTo>
                    <a:pt x="6203212" y="1880722"/>
                  </a:lnTo>
                  <a:lnTo>
                    <a:pt x="6200986" y="1876061"/>
                  </a:lnTo>
                  <a:lnTo>
                    <a:pt x="6198019" y="1870470"/>
                  </a:lnTo>
                  <a:lnTo>
                    <a:pt x="6195794" y="1868605"/>
                  </a:lnTo>
                  <a:lnTo>
                    <a:pt x="6192084" y="1866742"/>
                  </a:lnTo>
                  <a:lnTo>
                    <a:pt x="6189117" y="1862082"/>
                  </a:lnTo>
                  <a:lnTo>
                    <a:pt x="6182440" y="1852762"/>
                  </a:lnTo>
                  <a:lnTo>
                    <a:pt x="6180956" y="1849034"/>
                  </a:lnTo>
                  <a:lnTo>
                    <a:pt x="6180956" y="1847171"/>
                  </a:lnTo>
                  <a:lnTo>
                    <a:pt x="6181698" y="1847171"/>
                  </a:lnTo>
                  <a:lnTo>
                    <a:pt x="6185407" y="1847171"/>
                  </a:lnTo>
                  <a:lnTo>
                    <a:pt x="6192084" y="1857422"/>
                  </a:lnTo>
                  <a:lnTo>
                    <a:pt x="6195051" y="1861150"/>
                  </a:lnTo>
                  <a:lnTo>
                    <a:pt x="6197277" y="1863946"/>
                  </a:lnTo>
                  <a:lnTo>
                    <a:pt x="6200986" y="1867674"/>
                  </a:lnTo>
                  <a:lnTo>
                    <a:pt x="6206920" y="1870470"/>
                  </a:lnTo>
                  <a:lnTo>
                    <a:pt x="6209146" y="1876061"/>
                  </a:lnTo>
                  <a:lnTo>
                    <a:pt x="6211372" y="1879789"/>
                  </a:lnTo>
                  <a:lnTo>
                    <a:pt x="6214339" y="1882585"/>
                  </a:lnTo>
                  <a:lnTo>
                    <a:pt x="6220274" y="1885381"/>
                  </a:lnTo>
                  <a:lnTo>
                    <a:pt x="6223240" y="1888177"/>
                  </a:lnTo>
                  <a:lnTo>
                    <a:pt x="6225467" y="1890973"/>
                  </a:lnTo>
                  <a:lnTo>
                    <a:pt x="6229917" y="1894701"/>
                  </a:lnTo>
                  <a:lnTo>
                    <a:pt x="6232144" y="1895633"/>
                  </a:lnTo>
                  <a:lnTo>
                    <a:pt x="6234368" y="1901225"/>
                  </a:lnTo>
                  <a:lnTo>
                    <a:pt x="6235852" y="1906817"/>
                  </a:lnTo>
                  <a:lnTo>
                    <a:pt x="6237337" y="1907749"/>
                  </a:lnTo>
                  <a:lnTo>
                    <a:pt x="6239561" y="1906817"/>
                  </a:lnTo>
                  <a:lnTo>
                    <a:pt x="6241045" y="1904952"/>
                  </a:lnTo>
                  <a:lnTo>
                    <a:pt x="6243271" y="1904952"/>
                  </a:lnTo>
                  <a:lnTo>
                    <a:pt x="6246238" y="1909613"/>
                  </a:lnTo>
                  <a:lnTo>
                    <a:pt x="6251431" y="1911477"/>
                  </a:lnTo>
                  <a:lnTo>
                    <a:pt x="6255882" y="1913341"/>
                  </a:lnTo>
                  <a:lnTo>
                    <a:pt x="6258107" y="1913341"/>
                  </a:lnTo>
                  <a:lnTo>
                    <a:pt x="6259591" y="1911477"/>
                  </a:lnTo>
                  <a:lnTo>
                    <a:pt x="6259591" y="1908680"/>
                  </a:lnTo>
                  <a:lnTo>
                    <a:pt x="6258107" y="1904952"/>
                  </a:lnTo>
                  <a:lnTo>
                    <a:pt x="6257365" y="1902157"/>
                  </a:lnTo>
                  <a:lnTo>
                    <a:pt x="6257365" y="1901225"/>
                  </a:lnTo>
                  <a:lnTo>
                    <a:pt x="6260333" y="1898429"/>
                  </a:lnTo>
                  <a:lnTo>
                    <a:pt x="6260333" y="1894701"/>
                  </a:lnTo>
                  <a:lnTo>
                    <a:pt x="6261816" y="1891905"/>
                  </a:lnTo>
                  <a:lnTo>
                    <a:pt x="6262558" y="1890973"/>
                  </a:lnTo>
                  <a:lnTo>
                    <a:pt x="6261816" y="1888177"/>
                  </a:lnTo>
                  <a:lnTo>
                    <a:pt x="6260333" y="1886313"/>
                  </a:lnTo>
                  <a:lnTo>
                    <a:pt x="6259591" y="1885381"/>
                  </a:lnTo>
                  <a:lnTo>
                    <a:pt x="6260333" y="1881653"/>
                  </a:lnTo>
                  <a:lnTo>
                    <a:pt x="6258107" y="1877926"/>
                  </a:lnTo>
                  <a:lnTo>
                    <a:pt x="6258849" y="1876061"/>
                  </a:lnTo>
                  <a:lnTo>
                    <a:pt x="6260333" y="1876061"/>
                  </a:lnTo>
                  <a:lnTo>
                    <a:pt x="6263300" y="1878857"/>
                  </a:lnTo>
                  <a:lnTo>
                    <a:pt x="6267751" y="1878857"/>
                  </a:lnTo>
                  <a:lnTo>
                    <a:pt x="6269235" y="1879789"/>
                  </a:lnTo>
                  <a:lnTo>
                    <a:pt x="6270718" y="1878857"/>
                  </a:lnTo>
                  <a:lnTo>
                    <a:pt x="6272202" y="1876061"/>
                  </a:lnTo>
                  <a:lnTo>
                    <a:pt x="6272202" y="1871402"/>
                  </a:lnTo>
                  <a:lnTo>
                    <a:pt x="6271460" y="1867674"/>
                  </a:lnTo>
                  <a:lnTo>
                    <a:pt x="6269235" y="1865810"/>
                  </a:lnTo>
                  <a:lnTo>
                    <a:pt x="6262558" y="1863946"/>
                  </a:lnTo>
                  <a:lnTo>
                    <a:pt x="6256624" y="1861150"/>
                  </a:lnTo>
                  <a:lnTo>
                    <a:pt x="6252914" y="1858354"/>
                  </a:lnTo>
                  <a:lnTo>
                    <a:pt x="6245496" y="1852762"/>
                  </a:lnTo>
                  <a:lnTo>
                    <a:pt x="6239561" y="1856490"/>
                  </a:lnTo>
                  <a:lnTo>
                    <a:pt x="6238078" y="1854627"/>
                  </a:lnTo>
                  <a:lnTo>
                    <a:pt x="6237337" y="1849966"/>
                  </a:lnTo>
                  <a:lnTo>
                    <a:pt x="6232885" y="1849034"/>
                  </a:lnTo>
                  <a:lnTo>
                    <a:pt x="6231402" y="1848102"/>
                  </a:lnTo>
                  <a:lnTo>
                    <a:pt x="6231402" y="1844375"/>
                  </a:lnTo>
                  <a:lnTo>
                    <a:pt x="6229917" y="1840647"/>
                  </a:lnTo>
                  <a:lnTo>
                    <a:pt x="6225467" y="1837851"/>
                  </a:lnTo>
                  <a:lnTo>
                    <a:pt x="6223240" y="1833191"/>
                  </a:lnTo>
                  <a:lnTo>
                    <a:pt x="6221758" y="1831326"/>
                  </a:lnTo>
                  <a:lnTo>
                    <a:pt x="6220274" y="1831326"/>
                  </a:lnTo>
                  <a:lnTo>
                    <a:pt x="6218789" y="1835054"/>
                  </a:lnTo>
                  <a:lnTo>
                    <a:pt x="6217306" y="1834123"/>
                  </a:lnTo>
                  <a:lnTo>
                    <a:pt x="6215081" y="1832259"/>
                  </a:lnTo>
                  <a:lnTo>
                    <a:pt x="6213597" y="1830395"/>
                  </a:lnTo>
                  <a:lnTo>
                    <a:pt x="6213597" y="1828531"/>
                  </a:lnTo>
                  <a:lnTo>
                    <a:pt x="6210630" y="1828531"/>
                  </a:lnTo>
                  <a:lnTo>
                    <a:pt x="6209888" y="1832259"/>
                  </a:lnTo>
                  <a:lnTo>
                    <a:pt x="6206920" y="1832259"/>
                  </a:lnTo>
                  <a:lnTo>
                    <a:pt x="6205437" y="1830395"/>
                  </a:lnTo>
                  <a:lnTo>
                    <a:pt x="6200986" y="1828531"/>
                  </a:lnTo>
                  <a:lnTo>
                    <a:pt x="6197277" y="1826667"/>
                  </a:lnTo>
                  <a:lnTo>
                    <a:pt x="6192084" y="1825735"/>
                  </a:lnTo>
                  <a:lnTo>
                    <a:pt x="6186891" y="1822939"/>
                  </a:lnTo>
                  <a:lnTo>
                    <a:pt x="6181698" y="1820143"/>
                  </a:lnTo>
                  <a:lnTo>
                    <a:pt x="6179474" y="1819211"/>
                  </a:lnTo>
                  <a:lnTo>
                    <a:pt x="6177990" y="1817347"/>
                  </a:lnTo>
                  <a:lnTo>
                    <a:pt x="6178732" y="1812687"/>
                  </a:lnTo>
                  <a:lnTo>
                    <a:pt x="6175763" y="1809891"/>
                  </a:lnTo>
                  <a:lnTo>
                    <a:pt x="6171312" y="1807096"/>
                  </a:lnTo>
                  <a:lnTo>
                    <a:pt x="6169088" y="1803368"/>
                  </a:lnTo>
                  <a:lnTo>
                    <a:pt x="6168346" y="1801503"/>
                  </a:lnTo>
                  <a:lnTo>
                    <a:pt x="6166862" y="1800572"/>
                  </a:lnTo>
                  <a:lnTo>
                    <a:pt x="6169829" y="1795912"/>
                  </a:lnTo>
                  <a:lnTo>
                    <a:pt x="6169088" y="1791251"/>
                  </a:lnTo>
                  <a:lnTo>
                    <a:pt x="6166120" y="1788456"/>
                  </a:lnTo>
                  <a:lnTo>
                    <a:pt x="6163895" y="1789388"/>
                  </a:lnTo>
                  <a:lnTo>
                    <a:pt x="6162411" y="1785660"/>
                  </a:lnTo>
                  <a:lnTo>
                    <a:pt x="6164636" y="1783796"/>
                  </a:lnTo>
                  <a:lnTo>
                    <a:pt x="6166120" y="1781932"/>
                  </a:lnTo>
                  <a:lnTo>
                    <a:pt x="6167604" y="1778204"/>
                  </a:lnTo>
                  <a:lnTo>
                    <a:pt x="6169829" y="1778204"/>
                  </a:lnTo>
                  <a:lnTo>
                    <a:pt x="6172055" y="1779136"/>
                  </a:lnTo>
                  <a:lnTo>
                    <a:pt x="6176505" y="1789388"/>
                  </a:lnTo>
                  <a:lnTo>
                    <a:pt x="6176505" y="1796844"/>
                  </a:lnTo>
                  <a:lnTo>
                    <a:pt x="6182440" y="1800572"/>
                  </a:lnTo>
                  <a:lnTo>
                    <a:pt x="6183182" y="1806163"/>
                  </a:lnTo>
                  <a:lnTo>
                    <a:pt x="6186149" y="1807096"/>
                  </a:lnTo>
                  <a:lnTo>
                    <a:pt x="6189117" y="1809891"/>
                  </a:lnTo>
                  <a:lnTo>
                    <a:pt x="6191342" y="1808027"/>
                  </a:lnTo>
                  <a:lnTo>
                    <a:pt x="6191342" y="1805231"/>
                  </a:lnTo>
                  <a:lnTo>
                    <a:pt x="6189117" y="1800572"/>
                  </a:lnTo>
                  <a:lnTo>
                    <a:pt x="6189117" y="1796844"/>
                  </a:lnTo>
                  <a:lnTo>
                    <a:pt x="6189117" y="1795912"/>
                  </a:lnTo>
                  <a:lnTo>
                    <a:pt x="6191342" y="1794979"/>
                  </a:lnTo>
                  <a:lnTo>
                    <a:pt x="6192084" y="1795912"/>
                  </a:lnTo>
                  <a:lnTo>
                    <a:pt x="6195051" y="1801503"/>
                  </a:lnTo>
                  <a:lnTo>
                    <a:pt x="6195794" y="1806163"/>
                  </a:lnTo>
                  <a:lnTo>
                    <a:pt x="6198761" y="1810824"/>
                  </a:lnTo>
                  <a:lnTo>
                    <a:pt x="6200244" y="1815483"/>
                  </a:lnTo>
                  <a:lnTo>
                    <a:pt x="6203212" y="1815483"/>
                  </a:lnTo>
                  <a:lnTo>
                    <a:pt x="6205437" y="1813619"/>
                  </a:lnTo>
                  <a:lnTo>
                    <a:pt x="6206920" y="1808027"/>
                  </a:lnTo>
                  <a:lnTo>
                    <a:pt x="6208405" y="1808027"/>
                  </a:lnTo>
                  <a:lnTo>
                    <a:pt x="6215081" y="1812687"/>
                  </a:lnTo>
                  <a:lnTo>
                    <a:pt x="6215823" y="1815483"/>
                  </a:lnTo>
                  <a:lnTo>
                    <a:pt x="6218048" y="1816415"/>
                  </a:lnTo>
                  <a:lnTo>
                    <a:pt x="6222500" y="1817347"/>
                  </a:lnTo>
                  <a:lnTo>
                    <a:pt x="6225467" y="1819211"/>
                  </a:lnTo>
                  <a:lnTo>
                    <a:pt x="6229175" y="1822007"/>
                  </a:lnTo>
                  <a:lnTo>
                    <a:pt x="6229175" y="1825735"/>
                  </a:lnTo>
                  <a:lnTo>
                    <a:pt x="6231402" y="1828531"/>
                  </a:lnTo>
                  <a:lnTo>
                    <a:pt x="6235852" y="1825735"/>
                  </a:lnTo>
                  <a:lnTo>
                    <a:pt x="6238078" y="1828531"/>
                  </a:lnTo>
                  <a:lnTo>
                    <a:pt x="6240303" y="1828531"/>
                  </a:lnTo>
                  <a:lnTo>
                    <a:pt x="6240303" y="1825735"/>
                  </a:lnTo>
                  <a:lnTo>
                    <a:pt x="6241787" y="1819211"/>
                  </a:lnTo>
                  <a:lnTo>
                    <a:pt x="6243271" y="1819211"/>
                  </a:lnTo>
                  <a:lnTo>
                    <a:pt x="6246238" y="1821075"/>
                  </a:lnTo>
                  <a:lnTo>
                    <a:pt x="6246238" y="1822939"/>
                  </a:lnTo>
                  <a:lnTo>
                    <a:pt x="6245496" y="1828531"/>
                  </a:lnTo>
                  <a:lnTo>
                    <a:pt x="6246980" y="1833191"/>
                  </a:lnTo>
                  <a:lnTo>
                    <a:pt x="6251431" y="1834123"/>
                  </a:lnTo>
                  <a:lnTo>
                    <a:pt x="6252914" y="1838782"/>
                  </a:lnTo>
                  <a:lnTo>
                    <a:pt x="6254398" y="1842510"/>
                  </a:lnTo>
                  <a:lnTo>
                    <a:pt x="6258107" y="1843443"/>
                  </a:lnTo>
                  <a:lnTo>
                    <a:pt x="6258849" y="1843443"/>
                  </a:lnTo>
                  <a:lnTo>
                    <a:pt x="6259591" y="1840647"/>
                  </a:lnTo>
                  <a:lnTo>
                    <a:pt x="6258849" y="1837851"/>
                  </a:lnTo>
                  <a:lnTo>
                    <a:pt x="6257365" y="1833191"/>
                  </a:lnTo>
                  <a:lnTo>
                    <a:pt x="6258849" y="1830395"/>
                  </a:lnTo>
                  <a:lnTo>
                    <a:pt x="6258849" y="1828531"/>
                  </a:lnTo>
                  <a:lnTo>
                    <a:pt x="6255140" y="1823871"/>
                  </a:lnTo>
                  <a:lnTo>
                    <a:pt x="6251431" y="1819211"/>
                  </a:lnTo>
                  <a:lnTo>
                    <a:pt x="6250689" y="1813619"/>
                  </a:lnTo>
                  <a:lnTo>
                    <a:pt x="6250689" y="1809891"/>
                  </a:lnTo>
                  <a:lnTo>
                    <a:pt x="6252914" y="1807096"/>
                  </a:lnTo>
                  <a:lnTo>
                    <a:pt x="6252914" y="1805231"/>
                  </a:lnTo>
                  <a:lnTo>
                    <a:pt x="6251431" y="1803368"/>
                  </a:lnTo>
                  <a:lnTo>
                    <a:pt x="6248463" y="1802435"/>
                  </a:lnTo>
                  <a:lnTo>
                    <a:pt x="6244012" y="1803368"/>
                  </a:lnTo>
                  <a:lnTo>
                    <a:pt x="6240303" y="1803368"/>
                  </a:lnTo>
                  <a:lnTo>
                    <a:pt x="6237337" y="1801503"/>
                  </a:lnTo>
                  <a:lnTo>
                    <a:pt x="6234368" y="1795912"/>
                  </a:lnTo>
                  <a:lnTo>
                    <a:pt x="6229917" y="1792184"/>
                  </a:lnTo>
                  <a:lnTo>
                    <a:pt x="6217306" y="1781932"/>
                  </a:lnTo>
                  <a:lnTo>
                    <a:pt x="6214339" y="1777273"/>
                  </a:lnTo>
                  <a:lnTo>
                    <a:pt x="6215081" y="1774476"/>
                  </a:lnTo>
                  <a:lnTo>
                    <a:pt x="6215081" y="1772612"/>
                  </a:lnTo>
                  <a:lnTo>
                    <a:pt x="6217306" y="1772612"/>
                  </a:lnTo>
                  <a:lnTo>
                    <a:pt x="6220274" y="1773545"/>
                  </a:lnTo>
                  <a:lnTo>
                    <a:pt x="6221758" y="1777273"/>
                  </a:lnTo>
                  <a:lnTo>
                    <a:pt x="6223982" y="1780068"/>
                  </a:lnTo>
                  <a:lnTo>
                    <a:pt x="6227693" y="1781932"/>
                  </a:lnTo>
                  <a:lnTo>
                    <a:pt x="6230659" y="1781932"/>
                  </a:lnTo>
                  <a:lnTo>
                    <a:pt x="6232885" y="1784728"/>
                  </a:lnTo>
                  <a:lnTo>
                    <a:pt x="6240303" y="1791251"/>
                  </a:lnTo>
                  <a:lnTo>
                    <a:pt x="6241045" y="1795912"/>
                  </a:lnTo>
                  <a:lnTo>
                    <a:pt x="6244012" y="1797775"/>
                  </a:lnTo>
                  <a:lnTo>
                    <a:pt x="6247721" y="1798707"/>
                  </a:lnTo>
                  <a:lnTo>
                    <a:pt x="6250689" y="1798707"/>
                  </a:lnTo>
                  <a:lnTo>
                    <a:pt x="6252172" y="1793116"/>
                  </a:lnTo>
                  <a:lnTo>
                    <a:pt x="6252172" y="1791251"/>
                  </a:lnTo>
                  <a:lnTo>
                    <a:pt x="6248463" y="1786592"/>
                  </a:lnTo>
                  <a:lnTo>
                    <a:pt x="6242528" y="1780068"/>
                  </a:lnTo>
                  <a:lnTo>
                    <a:pt x="6238078" y="1773545"/>
                  </a:lnTo>
                  <a:lnTo>
                    <a:pt x="6235852" y="1767952"/>
                  </a:lnTo>
                  <a:lnTo>
                    <a:pt x="6232885" y="1763293"/>
                  </a:lnTo>
                  <a:lnTo>
                    <a:pt x="6232885" y="1758633"/>
                  </a:lnTo>
                  <a:lnTo>
                    <a:pt x="6234368" y="1753041"/>
                  </a:lnTo>
                  <a:lnTo>
                    <a:pt x="6232144" y="1750245"/>
                  </a:lnTo>
                  <a:lnTo>
                    <a:pt x="6232885" y="1742789"/>
                  </a:lnTo>
                  <a:lnTo>
                    <a:pt x="6232885" y="1738129"/>
                  </a:lnTo>
                  <a:lnTo>
                    <a:pt x="6232144" y="1735333"/>
                  </a:lnTo>
                  <a:lnTo>
                    <a:pt x="6231402" y="1732538"/>
                  </a:lnTo>
                  <a:lnTo>
                    <a:pt x="6229175" y="1729742"/>
                  </a:lnTo>
                  <a:lnTo>
                    <a:pt x="6228433" y="1727877"/>
                  </a:lnTo>
                  <a:lnTo>
                    <a:pt x="6230659" y="1725082"/>
                  </a:lnTo>
                  <a:lnTo>
                    <a:pt x="6232885" y="1722286"/>
                  </a:lnTo>
                  <a:lnTo>
                    <a:pt x="6235852" y="1721354"/>
                  </a:lnTo>
                  <a:lnTo>
                    <a:pt x="6236594" y="1716694"/>
                  </a:lnTo>
                  <a:lnTo>
                    <a:pt x="6235852" y="1715762"/>
                  </a:lnTo>
                  <a:lnTo>
                    <a:pt x="6229175" y="1715762"/>
                  </a:lnTo>
                  <a:lnTo>
                    <a:pt x="6229175" y="1712966"/>
                  </a:lnTo>
                  <a:lnTo>
                    <a:pt x="6231402" y="1711102"/>
                  </a:lnTo>
                  <a:lnTo>
                    <a:pt x="6233626" y="1707375"/>
                  </a:lnTo>
                  <a:lnTo>
                    <a:pt x="6233626" y="1704578"/>
                  </a:lnTo>
                  <a:lnTo>
                    <a:pt x="6232144" y="1701782"/>
                  </a:lnTo>
                  <a:lnTo>
                    <a:pt x="6234368" y="1699919"/>
                  </a:lnTo>
                  <a:lnTo>
                    <a:pt x="6235852" y="1699919"/>
                  </a:lnTo>
                  <a:lnTo>
                    <a:pt x="6240303" y="1704578"/>
                  </a:lnTo>
                  <a:lnTo>
                    <a:pt x="6241787" y="1704578"/>
                  </a:lnTo>
                  <a:lnTo>
                    <a:pt x="6242528" y="1701782"/>
                  </a:lnTo>
                  <a:lnTo>
                    <a:pt x="6241045" y="1697123"/>
                  </a:lnTo>
                  <a:lnTo>
                    <a:pt x="6236594" y="1690599"/>
                  </a:lnTo>
                  <a:lnTo>
                    <a:pt x="6238819" y="1689667"/>
                  </a:lnTo>
                  <a:lnTo>
                    <a:pt x="6240303" y="1690599"/>
                  </a:lnTo>
                  <a:lnTo>
                    <a:pt x="6245496" y="1692463"/>
                  </a:lnTo>
                  <a:lnTo>
                    <a:pt x="6247721" y="1690599"/>
                  </a:lnTo>
                  <a:lnTo>
                    <a:pt x="6247721" y="1685007"/>
                  </a:lnTo>
                  <a:lnTo>
                    <a:pt x="6246238" y="1684075"/>
                  </a:lnTo>
                  <a:lnTo>
                    <a:pt x="6241045" y="1683143"/>
                  </a:lnTo>
                  <a:lnTo>
                    <a:pt x="6238078" y="1679415"/>
                  </a:lnTo>
                  <a:lnTo>
                    <a:pt x="6236594" y="1675687"/>
                  </a:lnTo>
                  <a:lnTo>
                    <a:pt x="6238078" y="1673824"/>
                  </a:lnTo>
                  <a:lnTo>
                    <a:pt x="6244754" y="1678483"/>
                  </a:lnTo>
                  <a:lnTo>
                    <a:pt x="6246980" y="1676619"/>
                  </a:lnTo>
                  <a:lnTo>
                    <a:pt x="6247721" y="1672891"/>
                  </a:lnTo>
                  <a:lnTo>
                    <a:pt x="6245496" y="1670096"/>
                  </a:lnTo>
                  <a:lnTo>
                    <a:pt x="6240303" y="1669163"/>
                  </a:lnTo>
                  <a:lnTo>
                    <a:pt x="6238819" y="1665435"/>
                  </a:lnTo>
                  <a:lnTo>
                    <a:pt x="6234368" y="1663572"/>
                  </a:lnTo>
                  <a:lnTo>
                    <a:pt x="6232885" y="1656116"/>
                  </a:lnTo>
                  <a:lnTo>
                    <a:pt x="6226951" y="1654252"/>
                  </a:lnTo>
                  <a:lnTo>
                    <a:pt x="6226951" y="1650524"/>
                  </a:lnTo>
                  <a:lnTo>
                    <a:pt x="6224724" y="1648660"/>
                  </a:lnTo>
                  <a:lnTo>
                    <a:pt x="6222500" y="1647728"/>
                  </a:lnTo>
                  <a:lnTo>
                    <a:pt x="6223240" y="1645864"/>
                  </a:lnTo>
                  <a:lnTo>
                    <a:pt x="6224724" y="1644932"/>
                  </a:lnTo>
                  <a:lnTo>
                    <a:pt x="6226951" y="1644932"/>
                  </a:lnTo>
                  <a:lnTo>
                    <a:pt x="6230659" y="1645864"/>
                  </a:lnTo>
                  <a:lnTo>
                    <a:pt x="6232885" y="1647728"/>
                  </a:lnTo>
                  <a:lnTo>
                    <a:pt x="6235852" y="1652388"/>
                  </a:lnTo>
                  <a:lnTo>
                    <a:pt x="6238819" y="1652388"/>
                  </a:lnTo>
                  <a:lnTo>
                    <a:pt x="6244012" y="1655184"/>
                  </a:lnTo>
                  <a:lnTo>
                    <a:pt x="6246238" y="1654252"/>
                  </a:lnTo>
                  <a:lnTo>
                    <a:pt x="6246238" y="1652388"/>
                  </a:lnTo>
                  <a:lnTo>
                    <a:pt x="6243271" y="1646796"/>
                  </a:lnTo>
                  <a:lnTo>
                    <a:pt x="6244754" y="1645864"/>
                  </a:lnTo>
                  <a:lnTo>
                    <a:pt x="6248463" y="1646796"/>
                  </a:lnTo>
                  <a:lnTo>
                    <a:pt x="6250689" y="1646796"/>
                  </a:lnTo>
                  <a:lnTo>
                    <a:pt x="6251431" y="1644000"/>
                  </a:lnTo>
                  <a:lnTo>
                    <a:pt x="6249206" y="1641204"/>
                  </a:lnTo>
                  <a:lnTo>
                    <a:pt x="6249206" y="1638408"/>
                  </a:lnTo>
                  <a:lnTo>
                    <a:pt x="6250689" y="1637476"/>
                  </a:lnTo>
                  <a:lnTo>
                    <a:pt x="6252914" y="1637476"/>
                  </a:lnTo>
                  <a:lnTo>
                    <a:pt x="6257365" y="1638408"/>
                  </a:lnTo>
                  <a:lnTo>
                    <a:pt x="6255882" y="1635612"/>
                  </a:lnTo>
                  <a:lnTo>
                    <a:pt x="6255140" y="1632816"/>
                  </a:lnTo>
                  <a:lnTo>
                    <a:pt x="6255882" y="1630021"/>
                  </a:lnTo>
                  <a:lnTo>
                    <a:pt x="6257365" y="1629088"/>
                  </a:lnTo>
                  <a:lnTo>
                    <a:pt x="6259591" y="1628156"/>
                  </a:lnTo>
                  <a:lnTo>
                    <a:pt x="6261816" y="1629088"/>
                  </a:lnTo>
                  <a:lnTo>
                    <a:pt x="6262558" y="1634680"/>
                  </a:lnTo>
                  <a:lnTo>
                    <a:pt x="6263300" y="1635612"/>
                  </a:lnTo>
                  <a:lnTo>
                    <a:pt x="6266268" y="1636544"/>
                  </a:lnTo>
                  <a:lnTo>
                    <a:pt x="6267009" y="1635612"/>
                  </a:lnTo>
                  <a:lnTo>
                    <a:pt x="6267751" y="1634680"/>
                  </a:lnTo>
                  <a:lnTo>
                    <a:pt x="6267009" y="1630021"/>
                  </a:lnTo>
                  <a:lnTo>
                    <a:pt x="6267009" y="1628156"/>
                  </a:lnTo>
                  <a:lnTo>
                    <a:pt x="6268493" y="1627225"/>
                  </a:lnTo>
                  <a:lnTo>
                    <a:pt x="6269977" y="1628156"/>
                  </a:lnTo>
                  <a:lnTo>
                    <a:pt x="6272202" y="1630952"/>
                  </a:lnTo>
                  <a:lnTo>
                    <a:pt x="6275170" y="1630021"/>
                  </a:lnTo>
                  <a:lnTo>
                    <a:pt x="6275911" y="1628156"/>
                  </a:lnTo>
                  <a:lnTo>
                    <a:pt x="6275911" y="1623497"/>
                  </a:lnTo>
                  <a:lnTo>
                    <a:pt x="6278137" y="1623497"/>
                  </a:lnTo>
                  <a:lnTo>
                    <a:pt x="6281845" y="1624429"/>
                  </a:lnTo>
                  <a:lnTo>
                    <a:pt x="6284814" y="1623497"/>
                  </a:lnTo>
                  <a:lnTo>
                    <a:pt x="6287780" y="1619769"/>
                  </a:lnTo>
                  <a:lnTo>
                    <a:pt x="6288522" y="1616041"/>
                  </a:lnTo>
                  <a:lnTo>
                    <a:pt x="6287780" y="1613245"/>
                  </a:lnTo>
                  <a:lnTo>
                    <a:pt x="6284814" y="1608585"/>
                  </a:lnTo>
                  <a:lnTo>
                    <a:pt x="6285556" y="1606721"/>
                  </a:lnTo>
                  <a:lnTo>
                    <a:pt x="6288522" y="1604857"/>
                  </a:lnTo>
                  <a:lnTo>
                    <a:pt x="6291490" y="1599265"/>
                  </a:lnTo>
                  <a:lnTo>
                    <a:pt x="6293715" y="1597401"/>
                  </a:lnTo>
                  <a:lnTo>
                    <a:pt x="6295941" y="1596470"/>
                  </a:lnTo>
                  <a:lnTo>
                    <a:pt x="6298908" y="1599265"/>
                  </a:lnTo>
                  <a:lnTo>
                    <a:pt x="6302617" y="1597401"/>
                  </a:lnTo>
                  <a:lnTo>
                    <a:pt x="6307068" y="1594606"/>
                  </a:lnTo>
                  <a:lnTo>
                    <a:pt x="6307068" y="1598333"/>
                  </a:lnTo>
                  <a:lnTo>
                    <a:pt x="6304843" y="1604857"/>
                  </a:lnTo>
                  <a:lnTo>
                    <a:pt x="6302617" y="1609517"/>
                  </a:lnTo>
                  <a:lnTo>
                    <a:pt x="6303359" y="1612313"/>
                  </a:lnTo>
                  <a:lnTo>
                    <a:pt x="6305584" y="1610449"/>
                  </a:lnTo>
                  <a:lnTo>
                    <a:pt x="6313003" y="1603925"/>
                  </a:lnTo>
                  <a:lnTo>
                    <a:pt x="6318196" y="1604857"/>
                  </a:lnTo>
                  <a:lnTo>
                    <a:pt x="6318938" y="1605789"/>
                  </a:lnTo>
                  <a:lnTo>
                    <a:pt x="6315970" y="1608585"/>
                  </a:lnTo>
                  <a:lnTo>
                    <a:pt x="6315228" y="1612313"/>
                  </a:lnTo>
                  <a:lnTo>
                    <a:pt x="6316712" y="1614177"/>
                  </a:lnTo>
                  <a:lnTo>
                    <a:pt x="6315970" y="1615109"/>
                  </a:lnTo>
                  <a:lnTo>
                    <a:pt x="6315228" y="1615109"/>
                  </a:lnTo>
                  <a:lnTo>
                    <a:pt x="6310036" y="1614177"/>
                  </a:lnTo>
                  <a:lnTo>
                    <a:pt x="6307068" y="1617905"/>
                  </a:lnTo>
                  <a:lnTo>
                    <a:pt x="6301876" y="1619769"/>
                  </a:lnTo>
                  <a:lnTo>
                    <a:pt x="6300392" y="1625361"/>
                  </a:lnTo>
                  <a:lnTo>
                    <a:pt x="6307811" y="1627225"/>
                  </a:lnTo>
                  <a:lnTo>
                    <a:pt x="6307811" y="1630021"/>
                  </a:lnTo>
                  <a:lnTo>
                    <a:pt x="6305584" y="1630952"/>
                  </a:lnTo>
                  <a:lnTo>
                    <a:pt x="6302617" y="1631884"/>
                  </a:lnTo>
                  <a:lnTo>
                    <a:pt x="6289264" y="1630021"/>
                  </a:lnTo>
                  <a:lnTo>
                    <a:pt x="6287038" y="1631884"/>
                  </a:lnTo>
                  <a:lnTo>
                    <a:pt x="6288522" y="1634680"/>
                  </a:lnTo>
                  <a:lnTo>
                    <a:pt x="6287780" y="1635612"/>
                  </a:lnTo>
                  <a:lnTo>
                    <a:pt x="6286297" y="1637476"/>
                  </a:lnTo>
                  <a:lnTo>
                    <a:pt x="6281104" y="1636544"/>
                  </a:lnTo>
                  <a:lnTo>
                    <a:pt x="6281104" y="1639340"/>
                  </a:lnTo>
                  <a:lnTo>
                    <a:pt x="6281104" y="1642136"/>
                  </a:lnTo>
                  <a:lnTo>
                    <a:pt x="6276652" y="1645864"/>
                  </a:lnTo>
                  <a:lnTo>
                    <a:pt x="6271460" y="1654252"/>
                  </a:lnTo>
                  <a:lnTo>
                    <a:pt x="6268493" y="1662640"/>
                  </a:lnTo>
                  <a:lnTo>
                    <a:pt x="6268493" y="1665435"/>
                  </a:lnTo>
                  <a:lnTo>
                    <a:pt x="6272202" y="1670096"/>
                  </a:lnTo>
                  <a:lnTo>
                    <a:pt x="6272944" y="1678483"/>
                  </a:lnTo>
                  <a:lnTo>
                    <a:pt x="6274428" y="1678483"/>
                  </a:lnTo>
                  <a:lnTo>
                    <a:pt x="6275911" y="1676619"/>
                  </a:lnTo>
                  <a:lnTo>
                    <a:pt x="6276652" y="1671959"/>
                  </a:lnTo>
                  <a:lnTo>
                    <a:pt x="6282587" y="1669163"/>
                  </a:lnTo>
                  <a:lnTo>
                    <a:pt x="6284072" y="1669163"/>
                  </a:lnTo>
                  <a:lnTo>
                    <a:pt x="6287780" y="1671027"/>
                  </a:lnTo>
                  <a:lnTo>
                    <a:pt x="6287780" y="1673824"/>
                  </a:lnTo>
                  <a:lnTo>
                    <a:pt x="6286297" y="1675687"/>
                  </a:lnTo>
                  <a:lnTo>
                    <a:pt x="6284072" y="1676619"/>
                  </a:lnTo>
                  <a:lnTo>
                    <a:pt x="6281104" y="1682211"/>
                  </a:lnTo>
                  <a:lnTo>
                    <a:pt x="6280363" y="1685007"/>
                  </a:lnTo>
                  <a:lnTo>
                    <a:pt x="6282587" y="1688735"/>
                  </a:lnTo>
                  <a:lnTo>
                    <a:pt x="6281845" y="1690599"/>
                  </a:lnTo>
                  <a:lnTo>
                    <a:pt x="6281104" y="1692463"/>
                  </a:lnTo>
                  <a:lnTo>
                    <a:pt x="6275911" y="1694326"/>
                  </a:lnTo>
                  <a:lnTo>
                    <a:pt x="6275170" y="1697123"/>
                  </a:lnTo>
                  <a:lnTo>
                    <a:pt x="6274428" y="1698986"/>
                  </a:lnTo>
                  <a:lnTo>
                    <a:pt x="6276652" y="1701782"/>
                  </a:lnTo>
                  <a:lnTo>
                    <a:pt x="6275911" y="1709238"/>
                  </a:lnTo>
                  <a:lnTo>
                    <a:pt x="6278137" y="1710170"/>
                  </a:lnTo>
                  <a:lnTo>
                    <a:pt x="6281104" y="1712966"/>
                  </a:lnTo>
                  <a:lnTo>
                    <a:pt x="6278879" y="1716694"/>
                  </a:lnTo>
                  <a:lnTo>
                    <a:pt x="6280363" y="1720422"/>
                  </a:lnTo>
                  <a:lnTo>
                    <a:pt x="6278879" y="1725082"/>
                  </a:lnTo>
                  <a:lnTo>
                    <a:pt x="6276652" y="1725082"/>
                  </a:lnTo>
                  <a:lnTo>
                    <a:pt x="6274428" y="1722286"/>
                  </a:lnTo>
                  <a:lnTo>
                    <a:pt x="6269977" y="1715762"/>
                  </a:lnTo>
                  <a:lnTo>
                    <a:pt x="6267751" y="1715762"/>
                  </a:lnTo>
                  <a:lnTo>
                    <a:pt x="6266268" y="1715762"/>
                  </a:lnTo>
                  <a:lnTo>
                    <a:pt x="6263300" y="1718558"/>
                  </a:lnTo>
                  <a:lnTo>
                    <a:pt x="6261816" y="1725082"/>
                  </a:lnTo>
                  <a:lnTo>
                    <a:pt x="6258849" y="1729742"/>
                  </a:lnTo>
                  <a:lnTo>
                    <a:pt x="6258849" y="1732538"/>
                  </a:lnTo>
                  <a:lnTo>
                    <a:pt x="6262558" y="1731605"/>
                  </a:lnTo>
                  <a:lnTo>
                    <a:pt x="6264042" y="1731605"/>
                  </a:lnTo>
                  <a:lnTo>
                    <a:pt x="6267009" y="1732538"/>
                  </a:lnTo>
                  <a:lnTo>
                    <a:pt x="6270718" y="1732538"/>
                  </a:lnTo>
                  <a:lnTo>
                    <a:pt x="6272944" y="1734401"/>
                  </a:lnTo>
                  <a:lnTo>
                    <a:pt x="6274428" y="1739994"/>
                  </a:lnTo>
                  <a:lnTo>
                    <a:pt x="6276652" y="1739994"/>
                  </a:lnTo>
                  <a:lnTo>
                    <a:pt x="6278879" y="1739061"/>
                  </a:lnTo>
                  <a:lnTo>
                    <a:pt x="6281104" y="1735333"/>
                  </a:lnTo>
                  <a:lnTo>
                    <a:pt x="6285556" y="1732538"/>
                  </a:lnTo>
                  <a:lnTo>
                    <a:pt x="6287780" y="1732538"/>
                  </a:lnTo>
                  <a:lnTo>
                    <a:pt x="6287780" y="1734401"/>
                  </a:lnTo>
                  <a:lnTo>
                    <a:pt x="6285556" y="1740925"/>
                  </a:lnTo>
                  <a:lnTo>
                    <a:pt x="6283329" y="1742789"/>
                  </a:lnTo>
                  <a:lnTo>
                    <a:pt x="6283329" y="1745585"/>
                  </a:lnTo>
                  <a:lnTo>
                    <a:pt x="6287038" y="1749313"/>
                  </a:lnTo>
                  <a:lnTo>
                    <a:pt x="6292231" y="1751177"/>
                  </a:lnTo>
                  <a:lnTo>
                    <a:pt x="6295199" y="1753973"/>
                  </a:lnTo>
                  <a:lnTo>
                    <a:pt x="6295941" y="1757700"/>
                  </a:lnTo>
                  <a:lnTo>
                    <a:pt x="6295199" y="1758633"/>
                  </a:lnTo>
                  <a:lnTo>
                    <a:pt x="6289264" y="1757700"/>
                  </a:lnTo>
                  <a:lnTo>
                    <a:pt x="6285556" y="1753973"/>
                  </a:lnTo>
                  <a:lnTo>
                    <a:pt x="6281104" y="1751177"/>
                  </a:lnTo>
                  <a:lnTo>
                    <a:pt x="6275170" y="1751177"/>
                  </a:lnTo>
                  <a:lnTo>
                    <a:pt x="6270718" y="1750245"/>
                  </a:lnTo>
                  <a:lnTo>
                    <a:pt x="6268493" y="1751177"/>
                  </a:lnTo>
                  <a:lnTo>
                    <a:pt x="6266268" y="1754905"/>
                  </a:lnTo>
                  <a:lnTo>
                    <a:pt x="6266268" y="1758633"/>
                  </a:lnTo>
                  <a:lnTo>
                    <a:pt x="6268493" y="1763293"/>
                  </a:lnTo>
                  <a:lnTo>
                    <a:pt x="6272202" y="1760497"/>
                  </a:lnTo>
                  <a:lnTo>
                    <a:pt x="6275170" y="1760497"/>
                  </a:lnTo>
                  <a:lnTo>
                    <a:pt x="6280363" y="1764225"/>
                  </a:lnTo>
                  <a:lnTo>
                    <a:pt x="6280363" y="1765156"/>
                  </a:lnTo>
                  <a:lnTo>
                    <a:pt x="6278137" y="1766089"/>
                  </a:lnTo>
                  <a:lnTo>
                    <a:pt x="6270718" y="1766089"/>
                  </a:lnTo>
                  <a:lnTo>
                    <a:pt x="6269235" y="1772612"/>
                  </a:lnTo>
                  <a:lnTo>
                    <a:pt x="6263300" y="1777273"/>
                  </a:lnTo>
                  <a:lnTo>
                    <a:pt x="6263300" y="1780068"/>
                  </a:lnTo>
                  <a:lnTo>
                    <a:pt x="6268493" y="1792184"/>
                  </a:lnTo>
                  <a:lnTo>
                    <a:pt x="6270718" y="1793116"/>
                  </a:lnTo>
                  <a:lnTo>
                    <a:pt x="6275911" y="1793116"/>
                  </a:lnTo>
                  <a:lnTo>
                    <a:pt x="6278137" y="1794979"/>
                  </a:lnTo>
                  <a:lnTo>
                    <a:pt x="6281845" y="1798707"/>
                  </a:lnTo>
                  <a:lnTo>
                    <a:pt x="6283329" y="1803368"/>
                  </a:lnTo>
                  <a:lnTo>
                    <a:pt x="6286297" y="1806163"/>
                  </a:lnTo>
                  <a:lnTo>
                    <a:pt x="6290748" y="1809891"/>
                  </a:lnTo>
                  <a:lnTo>
                    <a:pt x="6293715" y="1812687"/>
                  </a:lnTo>
                  <a:lnTo>
                    <a:pt x="6295941" y="1813619"/>
                  </a:lnTo>
                  <a:lnTo>
                    <a:pt x="6296683" y="1811755"/>
                  </a:lnTo>
                  <a:lnTo>
                    <a:pt x="6296683" y="1808027"/>
                  </a:lnTo>
                  <a:lnTo>
                    <a:pt x="6297424" y="1805231"/>
                  </a:lnTo>
                  <a:lnTo>
                    <a:pt x="6297424" y="1802435"/>
                  </a:lnTo>
                  <a:lnTo>
                    <a:pt x="6298166" y="1800572"/>
                  </a:lnTo>
                  <a:lnTo>
                    <a:pt x="6301876" y="1796844"/>
                  </a:lnTo>
                  <a:lnTo>
                    <a:pt x="6303359" y="1796844"/>
                  </a:lnTo>
                  <a:lnTo>
                    <a:pt x="6304843" y="1798707"/>
                  </a:lnTo>
                  <a:lnTo>
                    <a:pt x="6301876" y="1802435"/>
                  </a:lnTo>
                  <a:lnTo>
                    <a:pt x="6301876" y="1804300"/>
                  </a:lnTo>
                  <a:lnTo>
                    <a:pt x="6307068" y="1811755"/>
                  </a:lnTo>
                  <a:lnTo>
                    <a:pt x="6308552" y="1812687"/>
                  </a:lnTo>
                  <a:lnTo>
                    <a:pt x="6310777" y="1810824"/>
                  </a:lnTo>
                  <a:lnTo>
                    <a:pt x="6310777" y="1804300"/>
                  </a:lnTo>
                  <a:lnTo>
                    <a:pt x="6312261" y="1800572"/>
                  </a:lnTo>
                  <a:lnTo>
                    <a:pt x="6314487" y="1798707"/>
                  </a:lnTo>
                  <a:lnTo>
                    <a:pt x="6315970" y="1797775"/>
                  </a:lnTo>
                  <a:lnTo>
                    <a:pt x="6316712" y="1800572"/>
                  </a:lnTo>
                  <a:lnTo>
                    <a:pt x="6315970" y="1804300"/>
                  </a:lnTo>
                  <a:lnTo>
                    <a:pt x="6314487" y="1809891"/>
                  </a:lnTo>
                  <a:lnTo>
                    <a:pt x="6314487" y="1812687"/>
                  </a:lnTo>
                  <a:lnTo>
                    <a:pt x="6318196" y="1813619"/>
                  </a:lnTo>
                  <a:lnTo>
                    <a:pt x="6321163" y="1811755"/>
                  </a:lnTo>
                  <a:lnTo>
                    <a:pt x="6323389" y="1812687"/>
                  </a:lnTo>
                  <a:lnTo>
                    <a:pt x="6323389" y="1814551"/>
                  </a:lnTo>
                  <a:lnTo>
                    <a:pt x="6321163" y="1817347"/>
                  </a:lnTo>
                  <a:lnTo>
                    <a:pt x="6314487" y="1819211"/>
                  </a:lnTo>
                  <a:lnTo>
                    <a:pt x="6311519" y="1822939"/>
                  </a:lnTo>
                  <a:lnTo>
                    <a:pt x="6310036" y="1828531"/>
                  </a:lnTo>
                  <a:lnTo>
                    <a:pt x="6310036" y="1829463"/>
                  </a:lnTo>
                  <a:lnTo>
                    <a:pt x="6310777" y="1830395"/>
                  </a:lnTo>
                  <a:lnTo>
                    <a:pt x="6316712" y="1828531"/>
                  </a:lnTo>
                  <a:lnTo>
                    <a:pt x="6319680" y="1829463"/>
                  </a:lnTo>
                  <a:lnTo>
                    <a:pt x="6325614" y="1826667"/>
                  </a:lnTo>
                  <a:lnTo>
                    <a:pt x="6328582" y="1826667"/>
                  </a:lnTo>
                  <a:lnTo>
                    <a:pt x="6330807" y="1828531"/>
                  </a:lnTo>
                  <a:lnTo>
                    <a:pt x="6331549" y="1829463"/>
                  </a:lnTo>
                  <a:lnTo>
                    <a:pt x="6329323" y="1831326"/>
                  </a:lnTo>
                  <a:lnTo>
                    <a:pt x="6321905" y="1833191"/>
                  </a:lnTo>
                  <a:lnTo>
                    <a:pt x="6318196" y="1839715"/>
                  </a:lnTo>
                  <a:lnTo>
                    <a:pt x="6319680" y="1840647"/>
                  </a:lnTo>
                  <a:lnTo>
                    <a:pt x="6321905" y="1841578"/>
                  </a:lnTo>
                  <a:lnTo>
                    <a:pt x="6331549" y="1839715"/>
                  </a:lnTo>
                  <a:lnTo>
                    <a:pt x="6332291" y="1840647"/>
                  </a:lnTo>
                  <a:lnTo>
                    <a:pt x="6332291" y="1842510"/>
                  </a:lnTo>
                  <a:lnTo>
                    <a:pt x="6327098" y="1847171"/>
                  </a:lnTo>
                  <a:lnTo>
                    <a:pt x="6321905" y="1849034"/>
                  </a:lnTo>
                  <a:lnTo>
                    <a:pt x="6318938" y="1849966"/>
                  </a:lnTo>
                  <a:lnTo>
                    <a:pt x="6317454" y="1852762"/>
                  </a:lnTo>
                  <a:lnTo>
                    <a:pt x="6316712" y="1857422"/>
                  </a:lnTo>
                  <a:lnTo>
                    <a:pt x="6320421" y="1858354"/>
                  </a:lnTo>
                  <a:lnTo>
                    <a:pt x="6321163" y="1859286"/>
                  </a:lnTo>
                  <a:lnTo>
                    <a:pt x="6321163" y="1863946"/>
                  </a:lnTo>
                  <a:lnTo>
                    <a:pt x="6323389" y="1864877"/>
                  </a:lnTo>
                  <a:lnTo>
                    <a:pt x="6325614" y="1863946"/>
                  </a:lnTo>
                  <a:lnTo>
                    <a:pt x="6327840" y="1859286"/>
                  </a:lnTo>
                  <a:lnTo>
                    <a:pt x="6330064" y="1858354"/>
                  </a:lnTo>
                  <a:lnTo>
                    <a:pt x="6332291" y="1858354"/>
                  </a:lnTo>
                  <a:lnTo>
                    <a:pt x="6336742" y="1860218"/>
                  </a:lnTo>
                  <a:lnTo>
                    <a:pt x="6338226" y="1856490"/>
                  </a:lnTo>
                  <a:lnTo>
                    <a:pt x="6342677" y="1857422"/>
                  </a:lnTo>
                  <a:lnTo>
                    <a:pt x="6347127" y="1857422"/>
                  </a:lnTo>
                  <a:lnTo>
                    <a:pt x="6349353" y="1857422"/>
                  </a:lnTo>
                  <a:lnTo>
                    <a:pt x="6349353" y="1861150"/>
                  </a:lnTo>
                  <a:lnTo>
                    <a:pt x="6347869" y="1863014"/>
                  </a:lnTo>
                  <a:lnTo>
                    <a:pt x="6341192" y="1863946"/>
                  </a:lnTo>
                  <a:lnTo>
                    <a:pt x="6338226" y="1865810"/>
                  </a:lnTo>
                  <a:lnTo>
                    <a:pt x="6338226" y="1868605"/>
                  </a:lnTo>
                  <a:lnTo>
                    <a:pt x="6341934" y="1869538"/>
                  </a:lnTo>
                  <a:lnTo>
                    <a:pt x="6341934" y="1872333"/>
                  </a:lnTo>
                  <a:lnTo>
                    <a:pt x="6344160" y="1876994"/>
                  </a:lnTo>
                  <a:lnTo>
                    <a:pt x="6343419" y="1878857"/>
                  </a:lnTo>
                  <a:lnTo>
                    <a:pt x="6341192" y="1878857"/>
                  </a:lnTo>
                  <a:lnTo>
                    <a:pt x="6338968" y="1883517"/>
                  </a:lnTo>
                  <a:lnTo>
                    <a:pt x="6340450" y="1888177"/>
                  </a:lnTo>
                  <a:lnTo>
                    <a:pt x="6337484" y="1889109"/>
                  </a:lnTo>
                  <a:lnTo>
                    <a:pt x="6332291" y="1888177"/>
                  </a:lnTo>
                  <a:lnTo>
                    <a:pt x="6330807" y="1887245"/>
                  </a:lnTo>
                  <a:lnTo>
                    <a:pt x="6327840" y="1888177"/>
                  </a:lnTo>
                  <a:lnTo>
                    <a:pt x="6328582" y="1892837"/>
                  </a:lnTo>
                  <a:lnTo>
                    <a:pt x="6326356" y="1896565"/>
                  </a:lnTo>
                  <a:lnTo>
                    <a:pt x="6325614" y="1897497"/>
                  </a:lnTo>
                  <a:lnTo>
                    <a:pt x="6325614" y="1901225"/>
                  </a:lnTo>
                  <a:lnTo>
                    <a:pt x="6324130" y="1904021"/>
                  </a:lnTo>
                  <a:lnTo>
                    <a:pt x="6321905" y="1904952"/>
                  </a:lnTo>
                  <a:lnTo>
                    <a:pt x="6321163" y="1907749"/>
                  </a:lnTo>
                  <a:lnTo>
                    <a:pt x="6318938" y="1909613"/>
                  </a:lnTo>
                  <a:lnTo>
                    <a:pt x="6318196" y="1913341"/>
                  </a:lnTo>
                  <a:lnTo>
                    <a:pt x="6319680" y="1915204"/>
                  </a:lnTo>
                  <a:lnTo>
                    <a:pt x="6318196" y="1916136"/>
                  </a:lnTo>
                  <a:lnTo>
                    <a:pt x="6314487" y="1917069"/>
                  </a:lnTo>
                  <a:lnTo>
                    <a:pt x="6313745" y="1920797"/>
                  </a:lnTo>
                  <a:lnTo>
                    <a:pt x="6312261" y="1922660"/>
                  </a:lnTo>
                  <a:lnTo>
                    <a:pt x="6312261" y="1924525"/>
                  </a:lnTo>
                  <a:lnTo>
                    <a:pt x="6311519" y="1928253"/>
                  </a:lnTo>
                  <a:lnTo>
                    <a:pt x="6310036" y="1934776"/>
                  </a:lnTo>
                  <a:lnTo>
                    <a:pt x="6310777" y="1938503"/>
                  </a:lnTo>
                  <a:lnTo>
                    <a:pt x="6305584" y="1943164"/>
                  </a:lnTo>
                  <a:lnTo>
                    <a:pt x="6305584" y="1945959"/>
                  </a:lnTo>
                  <a:lnTo>
                    <a:pt x="6308552" y="1947824"/>
                  </a:lnTo>
                  <a:lnTo>
                    <a:pt x="6308552" y="1950620"/>
                  </a:lnTo>
                  <a:lnTo>
                    <a:pt x="6307811" y="1953415"/>
                  </a:lnTo>
                  <a:lnTo>
                    <a:pt x="6304101" y="1957143"/>
                  </a:lnTo>
                  <a:lnTo>
                    <a:pt x="6304101" y="1960871"/>
                  </a:lnTo>
                  <a:lnTo>
                    <a:pt x="6304101" y="1963667"/>
                  </a:lnTo>
                  <a:lnTo>
                    <a:pt x="6301876" y="1967395"/>
                  </a:lnTo>
                  <a:lnTo>
                    <a:pt x="6301133" y="1972055"/>
                  </a:lnTo>
                  <a:lnTo>
                    <a:pt x="6303359" y="1974851"/>
                  </a:lnTo>
                  <a:lnTo>
                    <a:pt x="6302617" y="1978578"/>
                  </a:lnTo>
                  <a:lnTo>
                    <a:pt x="6301876" y="1979511"/>
                  </a:lnTo>
                  <a:lnTo>
                    <a:pt x="6306326" y="1992558"/>
                  </a:lnTo>
                  <a:lnTo>
                    <a:pt x="6308552" y="1994423"/>
                  </a:lnTo>
                  <a:lnTo>
                    <a:pt x="6310777" y="1993490"/>
                  </a:lnTo>
                  <a:lnTo>
                    <a:pt x="6312261" y="1990695"/>
                  </a:lnTo>
                  <a:lnTo>
                    <a:pt x="6311519" y="1988830"/>
                  </a:lnTo>
                  <a:lnTo>
                    <a:pt x="6311519" y="1985103"/>
                  </a:lnTo>
                  <a:lnTo>
                    <a:pt x="6314487" y="1976715"/>
                  </a:lnTo>
                  <a:lnTo>
                    <a:pt x="6315970" y="1974851"/>
                  </a:lnTo>
                  <a:lnTo>
                    <a:pt x="6318196" y="1972055"/>
                  </a:lnTo>
                  <a:lnTo>
                    <a:pt x="6318196" y="1969259"/>
                  </a:lnTo>
                  <a:lnTo>
                    <a:pt x="6320421" y="1962735"/>
                  </a:lnTo>
                  <a:lnTo>
                    <a:pt x="6321905" y="1959939"/>
                  </a:lnTo>
                  <a:lnTo>
                    <a:pt x="6324130" y="1957143"/>
                  </a:lnTo>
                  <a:lnTo>
                    <a:pt x="6327098" y="1955279"/>
                  </a:lnTo>
                  <a:lnTo>
                    <a:pt x="6328582" y="1953415"/>
                  </a:lnTo>
                  <a:lnTo>
                    <a:pt x="6329323" y="1950620"/>
                  </a:lnTo>
                  <a:lnTo>
                    <a:pt x="6328582" y="1942231"/>
                  </a:lnTo>
                  <a:lnTo>
                    <a:pt x="6330064" y="1938503"/>
                  </a:lnTo>
                  <a:lnTo>
                    <a:pt x="6333033" y="1936640"/>
                  </a:lnTo>
                  <a:lnTo>
                    <a:pt x="6336742" y="1934776"/>
                  </a:lnTo>
                  <a:lnTo>
                    <a:pt x="6340450" y="1935708"/>
                  </a:lnTo>
                  <a:lnTo>
                    <a:pt x="6341192" y="1933844"/>
                  </a:lnTo>
                  <a:lnTo>
                    <a:pt x="6342677" y="1930116"/>
                  </a:lnTo>
                  <a:lnTo>
                    <a:pt x="6344902" y="1929184"/>
                  </a:lnTo>
                  <a:lnTo>
                    <a:pt x="6345643" y="1924525"/>
                  </a:lnTo>
                  <a:lnTo>
                    <a:pt x="6348612" y="1920797"/>
                  </a:lnTo>
                  <a:lnTo>
                    <a:pt x="6350836" y="1918001"/>
                  </a:lnTo>
                  <a:lnTo>
                    <a:pt x="6353062" y="1918932"/>
                  </a:lnTo>
                  <a:lnTo>
                    <a:pt x="6353803" y="1918001"/>
                  </a:lnTo>
                  <a:lnTo>
                    <a:pt x="6356029" y="1913341"/>
                  </a:lnTo>
                  <a:lnTo>
                    <a:pt x="6355288" y="1909613"/>
                  </a:lnTo>
                  <a:lnTo>
                    <a:pt x="6356771" y="1904021"/>
                  </a:lnTo>
                  <a:lnTo>
                    <a:pt x="6357513" y="1900293"/>
                  </a:lnTo>
                  <a:lnTo>
                    <a:pt x="6359738" y="1894701"/>
                  </a:lnTo>
                  <a:lnTo>
                    <a:pt x="6364931" y="1890041"/>
                  </a:lnTo>
                  <a:lnTo>
                    <a:pt x="6367899" y="1885381"/>
                  </a:lnTo>
                  <a:lnTo>
                    <a:pt x="6370124" y="1880722"/>
                  </a:lnTo>
                  <a:lnTo>
                    <a:pt x="6374575" y="1874198"/>
                  </a:lnTo>
                  <a:lnTo>
                    <a:pt x="6374575" y="1872333"/>
                  </a:lnTo>
                  <a:lnTo>
                    <a:pt x="6373833" y="1869538"/>
                  </a:lnTo>
                  <a:lnTo>
                    <a:pt x="6376059" y="1866742"/>
                  </a:lnTo>
                  <a:lnTo>
                    <a:pt x="6377543" y="1863014"/>
                  </a:lnTo>
                  <a:lnTo>
                    <a:pt x="6376801" y="1861150"/>
                  </a:lnTo>
                  <a:lnTo>
                    <a:pt x="6378284" y="1856490"/>
                  </a:lnTo>
                  <a:lnTo>
                    <a:pt x="6381252" y="1852762"/>
                  </a:lnTo>
                  <a:lnTo>
                    <a:pt x="6385703" y="1847171"/>
                  </a:lnTo>
                  <a:lnTo>
                    <a:pt x="6389412" y="1835987"/>
                  </a:lnTo>
                  <a:lnTo>
                    <a:pt x="6393862" y="1834123"/>
                  </a:lnTo>
                  <a:lnTo>
                    <a:pt x="6395347" y="1833191"/>
                  </a:lnTo>
                  <a:lnTo>
                    <a:pt x="6396089" y="1826667"/>
                  </a:lnTo>
                  <a:lnTo>
                    <a:pt x="6397572" y="1821075"/>
                  </a:lnTo>
                  <a:lnTo>
                    <a:pt x="6400539" y="1816415"/>
                  </a:lnTo>
                  <a:lnTo>
                    <a:pt x="6401282" y="1813619"/>
                  </a:lnTo>
                  <a:lnTo>
                    <a:pt x="6403507" y="1812687"/>
                  </a:lnTo>
                  <a:lnTo>
                    <a:pt x="6406474" y="1813619"/>
                  </a:lnTo>
                  <a:lnTo>
                    <a:pt x="6407958" y="1815483"/>
                  </a:lnTo>
                  <a:lnTo>
                    <a:pt x="6407958" y="1819211"/>
                  </a:lnTo>
                  <a:lnTo>
                    <a:pt x="6404990" y="1826667"/>
                  </a:lnTo>
                  <a:lnTo>
                    <a:pt x="6403507" y="1832259"/>
                  </a:lnTo>
                  <a:lnTo>
                    <a:pt x="6402765" y="1835054"/>
                  </a:lnTo>
                  <a:lnTo>
                    <a:pt x="6400539" y="1840647"/>
                  </a:lnTo>
                  <a:lnTo>
                    <a:pt x="6396831" y="1845306"/>
                  </a:lnTo>
                  <a:lnTo>
                    <a:pt x="6394604" y="1850899"/>
                  </a:lnTo>
                  <a:lnTo>
                    <a:pt x="6391638" y="1853694"/>
                  </a:lnTo>
                  <a:lnTo>
                    <a:pt x="6387187" y="1860218"/>
                  </a:lnTo>
                  <a:lnTo>
                    <a:pt x="6385703" y="1863014"/>
                  </a:lnTo>
                  <a:lnTo>
                    <a:pt x="6384961" y="1867674"/>
                  </a:lnTo>
                  <a:lnTo>
                    <a:pt x="6384961" y="1873266"/>
                  </a:lnTo>
                  <a:lnTo>
                    <a:pt x="6385703" y="1876061"/>
                  </a:lnTo>
                  <a:lnTo>
                    <a:pt x="6388669" y="1876061"/>
                  </a:lnTo>
                  <a:lnTo>
                    <a:pt x="6389412" y="1872333"/>
                  </a:lnTo>
                  <a:lnTo>
                    <a:pt x="6391638" y="1863014"/>
                  </a:lnTo>
                  <a:lnTo>
                    <a:pt x="6393121" y="1861150"/>
                  </a:lnTo>
                  <a:lnTo>
                    <a:pt x="6400539" y="1852762"/>
                  </a:lnTo>
                  <a:lnTo>
                    <a:pt x="6404248" y="1847171"/>
                  </a:lnTo>
                  <a:lnTo>
                    <a:pt x="6406474" y="1839715"/>
                  </a:lnTo>
                  <a:lnTo>
                    <a:pt x="6410183" y="1831326"/>
                  </a:lnTo>
                  <a:lnTo>
                    <a:pt x="6412408" y="1819211"/>
                  </a:lnTo>
                  <a:lnTo>
                    <a:pt x="6419086" y="1805231"/>
                  </a:lnTo>
                  <a:lnTo>
                    <a:pt x="6420569" y="1800572"/>
                  </a:lnTo>
                  <a:lnTo>
                    <a:pt x="6421310" y="1797775"/>
                  </a:lnTo>
                  <a:lnTo>
                    <a:pt x="6420569" y="1792184"/>
                  </a:lnTo>
                  <a:lnTo>
                    <a:pt x="6420569" y="1788456"/>
                  </a:lnTo>
                  <a:lnTo>
                    <a:pt x="6422794" y="1785660"/>
                  </a:lnTo>
                  <a:lnTo>
                    <a:pt x="6425021" y="1781932"/>
                  </a:lnTo>
                  <a:lnTo>
                    <a:pt x="6425021" y="1777273"/>
                  </a:lnTo>
                  <a:lnTo>
                    <a:pt x="6425762" y="1768884"/>
                  </a:lnTo>
                  <a:lnTo>
                    <a:pt x="6423536" y="1759565"/>
                  </a:lnTo>
                  <a:lnTo>
                    <a:pt x="6420569" y="1759565"/>
                  </a:lnTo>
                  <a:lnTo>
                    <a:pt x="6419086" y="1760497"/>
                  </a:lnTo>
                  <a:lnTo>
                    <a:pt x="6417601" y="1759565"/>
                  </a:lnTo>
                  <a:lnTo>
                    <a:pt x="6415376" y="1758633"/>
                  </a:lnTo>
                  <a:lnTo>
                    <a:pt x="6413893" y="1757700"/>
                  </a:lnTo>
                  <a:lnTo>
                    <a:pt x="6410925" y="1759565"/>
                  </a:lnTo>
                  <a:lnTo>
                    <a:pt x="6407958" y="1760497"/>
                  </a:lnTo>
                  <a:lnTo>
                    <a:pt x="6404990" y="1759565"/>
                  </a:lnTo>
                  <a:lnTo>
                    <a:pt x="6404248" y="1758633"/>
                  </a:lnTo>
                  <a:lnTo>
                    <a:pt x="6403507" y="1753973"/>
                  </a:lnTo>
                  <a:lnTo>
                    <a:pt x="6407958" y="1753973"/>
                  </a:lnTo>
                  <a:lnTo>
                    <a:pt x="6412408" y="1754905"/>
                  </a:lnTo>
                  <a:lnTo>
                    <a:pt x="6415376" y="1753973"/>
                  </a:lnTo>
                  <a:lnTo>
                    <a:pt x="6416118" y="1752109"/>
                  </a:lnTo>
                  <a:lnTo>
                    <a:pt x="6416859" y="1749313"/>
                  </a:lnTo>
                  <a:lnTo>
                    <a:pt x="6415376" y="1747450"/>
                  </a:lnTo>
                  <a:lnTo>
                    <a:pt x="6411666" y="1744653"/>
                  </a:lnTo>
                  <a:lnTo>
                    <a:pt x="6415376" y="1743722"/>
                  </a:lnTo>
                  <a:lnTo>
                    <a:pt x="6415376" y="1741857"/>
                  </a:lnTo>
                  <a:lnTo>
                    <a:pt x="6416118" y="1739061"/>
                  </a:lnTo>
                  <a:lnTo>
                    <a:pt x="6417601" y="1739994"/>
                  </a:lnTo>
                  <a:lnTo>
                    <a:pt x="6420569" y="1742789"/>
                  </a:lnTo>
                  <a:lnTo>
                    <a:pt x="6421310" y="1747450"/>
                  </a:lnTo>
                  <a:lnTo>
                    <a:pt x="6424278" y="1747450"/>
                  </a:lnTo>
                  <a:lnTo>
                    <a:pt x="6425762" y="1746517"/>
                  </a:lnTo>
                  <a:lnTo>
                    <a:pt x="6425021" y="1744653"/>
                  </a:lnTo>
                  <a:lnTo>
                    <a:pt x="6424278" y="1739994"/>
                  </a:lnTo>
                  <a:lnTo>
                    <a:pt x="6422052" y="1726946"/>
                  </a:lnTo>
                  <a:lnTo>
                    <a:pt x="6420569" y="1725082"/>
                  </a:lnTo>
                  <a:lnTo>
                    <a:pt x="6415376" y="1725082"/>
                  </a:lnTo>
                  <a:lnTo>
                    <a:pt x="6412408" y="1723218"/>
                  </a:lnTo>
                  <a:lnTo>
                    <a:pt x="6408700" y="1722286"/>
                  </a:lnTo>
                  <a:lnTo>
                    <a:pt x="6405732" y="1718558"/>
                  </a:lnTo>
                  <a:lnTo>
                    <a:pt x="6401282" y="1712966"/>
                  </a:lnTo>
                  <a:lnTo>
                    <a:pt x="6395347" y="1708306"/>
                  </a:lnTo>
                  <a:lnTo>
                    <a:pt x="6393862" y="1706442"/>
                  </a:lnTo>
                  <a:lnTo>
                    <a:pt x="6391638" y="1703647"/>
                  </a:lnTo>
                  <a:lnTo>
                    <a:pt x="6391638" y="1698054"/>
                  </a:lnTo>
                  <a:lnTo>
                    <a:pt x="6390896" y="1693395"/>
                  </a:lnTo>
                  <a:lnTo>
                    <a:pt x="6389412" y="1688735"/>
                  </a:lnTo>
                  <a:lnTo>
                    <a:pt x="6384961" y="1682211"/>
                  </a:lnTo>
                  <a:lnTo>
                    <a:pt x="6381252" y="1678483"/>
                  </a:lnTo>
                  <a:lnTo>
                    <a:pt x="6380510" y="1671959"/>
                  </a:lnTo>
                  <a:lnTo>
                    <a:pt x="6381252" y="1663572"/>
                  </a:lnTo>
                  <a:lnTo>
                    <a:pt x="6381252" y="1657048"/>
                  </a:lnTo>
                  <a:lnTo>
                    <a:pt x="6380510" y="1651456"/>
                  </a:lnTo>
                  <a:lnTo>
                    <a:pt x="6378284" y="1645864"/>
                  </a:lnTo>
                  <a:lnTo>
                    <a:pt x="6376059" y="1641204"/>
                  </a:lnTo>
                  <a:lnTo>
                    <a:pt x="6373091" y="1636544"/>
                  </a:lnTo>
                  <a:lnTo>
                    <a:pt x="6368640" y="1632816"/>
                  </a:lnTo>
                  <a:lnTo>
                    <a:pt x="6364931" y="1629088"/>
                  </a:lnTo>
                  <a:lnTo>
                    <a:pt x="6362706" y="1626293"/>
                  </a:lnTo>
                  <a:lnTo>
                    <a:pt x="6360481" y="1621633"/>
                  </a:lnTo>
                  <a:lnTo>
                    <a:pt x="6356771" y="1617905"/>
                  </a:lnTo>
                  <a:lnTo>
                    <a:pt x="6356029" y="1614177"/>
                  </a:lnTo>
                  <a:lnTo>
                    <a:pt x="6356029" y="1610449"/>
                  </a:lnTo>
                  <a:lnTo>
                    <a:pt x="6356771" y="1604857"/>
                  </a:lnTo>
                  <a:lnTo>
                    <a:pt x="6357513" y="1602993"/>
                  </a:lnTo>
                  <a:lnTo>
                    <a:pt x="6356771" y="1599265"/>
                  </a:lnTo>
                  <a:lnTo>
                    <a:pt x="6356029" y="1595537"/>
                  </a:lnTo>
                  <a:lnTo>
                    <a:pt x="6355288" y="1590878"/>
                  </a:lnTo>
                  <a:lnTo>
                    <a:pt x="6356029" y="1585286"/>
                  </a:lnTo>
                  <a:lnTo>
                    <a:pt x="6357513" y="1582490"/>
                  </a:lnTo>
                  <a:lnTo>
                    <a:pt x="6360481" y="1579694"/>
                  </a:lnTo>
                  <a:lnTo>
                    <a:pt x="6364931" y="1578762"/>
                  </a:lnTo>
                  <a:lnTo>
                    <a:pt x="6362706" y="1585286"/>
                  </a:lnTo>
                  <a:lnTo>
                    <a:pt x="6361222" y="1589946"/>
                  </a:lnTo>
                  <a:lnTo>
                    <a:pt x="6364189" y="1593674"/>
                  </a:lnTo>
                  <a:lnTo>
                    <a:pt x="6367157" y="1596470"/>
                  </a:lnTo>
                  <a:lnTo>
                    <a:pt x="6367157" y="1599265"/>
                  </a:lnTo>
                  <a:lnTo>
                    <a:pt x="6366416" y="1602993"/>
                  </a:lnTo>
                  <a:lnTo>
                    <a:pt x="6365673" y="1606721"/>
                  </a:lnTo>
                  <a:lnTo>
                    <a:pt x="6365673" y="1610449"/>
                  </a:lnTo>
                  <a:lnTo>
                    <a:pt x="6372350" y="1619769"/>
                  </a:lnTo>
                  <a:lnTo>
                    <a:pt x="6377543" y="1623497"/>
                  </a:lnTo>
                  <a:lnTo>
                    <a:pt x="6381252" y="1630021"/>
                  </a:lnTo>
                  <a:lnTo>
                    <a:pt x="6385703" y="1632816"/>
                  </a:lnTo>
                  <a:lnTo>
                    <a:pt x="6390154" y="1634680"/>
                  </a:lnTo>
                  <a:lnTo>
                    <a:pt x="6393862" y="1641204"/>
                  </a:lnTo>
                  <a:lnTo>
                    <a:pt x="6397572" y="1641204"/>
                  </a:lnTo>
                  <a:lnTo>
                    <a:pt x="6401282" y="1642136"/>
                  </a:lnTo>
                  <a:lnTo>
                    <a:pt x="6402765" y="1644932"/>
                  </a:lnTo>
                  <a:lnTo>
                    <a:pt x="6404990" y="1647728"/>
                  </a:lnTo>
                  <a:lnTo>
                    <a:pt x="6410183" y="1650524"/>
                  </a:lnTo>
                  <a:lnTo>
                    <a:pt x="6411666" y="1655184"/>
                  </a:lnTo>
                  <a:lnTo>
                    <a:pt x="6413151" y="1657980"/>
                  </a:lnTo>
                  <a:lnTo>
                    <a:pt x="6416859" y="1659844"/>
                  </a:lnTo>
                  <a:lnTo>
                    <a:pt x="6419086" y="1657048"/>
                  </a:lnTo>
                  <a:lnTo>
                    <a:pt x="6421310" y="1655184"/>
                  </a:lnTo>
                  <a:lnTo>
                    <a:pt x="6423536" y="1655184"/>
                  </a:lnTo>
                  <a:lnTo>
                    <a:pt x="6426503" y="1656116"/>
                  </a:lnTo>
                  <a:lnTo>
                    <a:pt x="6430954" y="1656116"/>
                  </a:lnTo>
                  <a:lnTo>
                    <a:pt x="6432438" y="1657980"/>
                  </a:lnTo>
                  <a:lnTo>
                    <a:pt x="6434664" y="1660775"/>
                  </a:lnTo>
                  <a:lnTo>
                    <a:pt x="6437631" y="1660775"/>
                  </a:lnTo>
                  <a:lnTo>
                    <a:pt x="6442824" y="1661707"/>
                  </a:lnTo>
                  <a:lnTo>
                    <a:pt x="6447274" y="1665435"/>
                  </a:lnTo>
                  <a:lnTo>
                    <a:pt x="6447274" y="1669163"/>
                  </a:lnTo>
                  <a:lnTo>
                    <a:pt x="6446532" y="1674755"/>
                  </a:lnTo>
                  <a:lnTo>
                    <a:pt x="6445050" y="1679415"/>
                  </a:lnTo>
                  <a:lnTo>
                    <a:pt x="6440598" y="1687803"/>
                  </a:lnTo>
                  <a:lnTo>
                    <a:pt x="6438373" y="1692463"/>
                  </a:lnTo>
                  <a:lnTo>
                    <a:pt x="6437631" y="1698054"/>
                  </a:lnTo>
                  <a:lnTo>
                    <a:pt x="6439115" y="1699919"/>
                  </a:lnTo>
                  <a:lnTo>
                    <a:pt x="6442824" y="1700850"/>
                  </a:lnTo>
                  <a:lnTo>
                    <a:pt x="6448759" y="1699919"/>
                  </a:lnTo>
                  <a:lnTo>
                    <a:pt x="6453209" y="1697123"/>
                  </a:lnTo>
                  <a:lnTo>
                    <a:pt x="6457660" y="1692463"/>
                  </a:lnTo>
                  <a:lnTo>
                    <a:pt x="6460628" y="1687803"/>
                  </a:lnTo>
                  <a:lnTo>
                    <a:pt x="6462112" y="1681279"/>
                  </a:lnTo>
                  <a:lnTo>
                    <a:pt x="6465821" y="1671959"/>
                  </a:lnTo>
                  <a:lnTo>
                    <a:pt x="6470271" y="1663572"/>
                  </a:lnTo>
                  <a:lnTo>
                    <a:pt x="6476206" y="1656116"/>
                  </a:lnTo>
                  <a:lnTo>
                    <a:pt x="6482883" y="1647728"/>
                  </a:lnTo>
                  <a:lnTo>
                    <a:pt x="6486592" y="1643068"/>
                  </a:lnTo>
                  <a:lnTo>
                    <a:pt x="6490301" y="1641204"/>
                  </a:lnTo>
                  <a:lnTo>
                    <a:pt x="6496978" y="1630952"/>
                  </a:lnTo>
                  <a:lnTo>
                    <a:pt x="6502171" y="1627225"/>
                  </a:lnTo>
                  <a:lnTo>
                    <a:pt x="6507364" y="1624429"/>
                  </a:lnTo>
                  <a:lnTo>
                    <a:pt x="6510331" y="1619769"/>
                  </a:lnTo>
                  <a:lnTo>
                    <a:pt x="6513298" y="1614177"/>
                  </a:lnTo>
                  <a:lnTo>
                    <a:pt x="6511072" y="1606721"/>
                  </a:lnTo>
                  <a:lnTo>
                    <a:pt x="6510331" y="1604857"/>
                  </a:lnTo>
                  <a:lnTo>
                    <a:pt x="6511072" y="1601129"/>
                  </a:lnTo>
                  <a:lnTo>
                    <a:pt x="6511814" y="1600198"/>
                  </a:lnTo>
                  <a:lnTo>
                    <a:pt x="6514782" y="1600198"/>
                  </a:lnTo>
                  <a:lnTo>
                    <a:pt x="6517748" y="1602993"/>
                  </a:lnTo>
                  <a:lnTo>
                    <a:pt x="6520717" y="1602993"/>
                  </a:lnTo>
                  <a:lnTo>
                    <a:pt x="6521458" y="1597401"/>
                  </a:lnTo>
                  <a:lnTo>
                    <a:pt x="6522200" y="1595537"/>
                  </a:lnTo>
                  <a:lnTo>
                    <a:pt x="6530361" y="1589014"/>
                  </a:lnTo>
                  <a:lnTo>
                    <a:pt x="6532585" y="1585286"/>
                  </a:lnTo>
                  <a:lnTo>
                    <a:pt x="6535553" y="1581558"/>
                  </a:lnTo>
                  <a:lnTo>
                    <a:pt x="6539262" y="1575034"/>
                  </a:lnTo>
                  <a:lnTo>
                    <a:pt x="6539262" y="1568510"/>
                  </a:lnTo>
                  <a:lnTo>
                    <a:pt x="6539262" y="1560123"/>
                  </a:lnTo>
                  <a:lnTo>
                    <a:pt x="6542230" y="1556395"/>
                  </a:lnTo>
                  <a:lnTo>
                    <a:pt x="6545197" y="1550803"/>
                  </a:lnTo>
                  <a:lnTo>
                    <a:pt x="6547422" y="1538687"/>
                  </a:lnTo>
                  <a:lnTo>
                    <a:pt x="6546680" y="1534959"/>
                  </a:lnTo>
                  <a:lnTo>
                    <a:pt x="6545939" y="1531231"/>
                  </a:lnTo>
                  <a:lnTo>
                    <a:pt x="6550390" y="1520980"/>
                  </a:lnTo>
                  <a:lnTo>
                    <a:pt x="6552615" y="1522844"/>
                  </a:lnTo>
                  <a:lnTo>
                    <a:pt x="6552615" y="1532163"/>
                  </a:lnTo>
                  <a:lnTo>
                    <a:pt x="6552615" y="1541483"/>
                  </a:lnTo>
                  <a:lnTo>
                    <a:pt x="6550390" y="1554531"/>
                  </a:lnTo>
                  <a:lnTo>
                    <a:pt x="6549648" y="1560123"/>
                  </a:lnTo>
                  <a:lnTo>
                    <a:pt x="6550390" y="1561987"/>
                  </a:lnTo>
                  <a:lnTo>
                    <a:pt x="6552615" y="1560123"/>
                  </a:lnTo>
                  <a:lnTo>
                    <a:pt x="6554841" y="1552667"/>
                  </a:lnTo>
                  <a:lnTo>
                    <a:pt x="6555583" y="1540551"/>
                  </a:lnTo>
                  <a:lnTo>
                    <a:pt x="6557808" y="1534027"/>
                  </a:lnTo>
                  <a:lnTo>
                    <a:pt x="6559292" y="1520980"/>
                  </a:lnTo>
                  <a:lnTo>
                    <a:pt x="6560776" y="1508864"/>
                  </a:lnTo>
                  <a:lnTo>
                    <a:pt x="6561517" y="1500476"/>
                  </a:lnTo>
                  <a:lnTo>
                    <a:pt x="6565227" y="1490225"/>
                  </a:lnTo>
                  <a:lnTo>
                    <a:pt x="6567452" y="1482769"/>
                  </a:lnTo>
                  <a:lnTo>
                    <a:pt x="6567452" y="1477177"/>
                  </a:lnTo>
                  <a:lnTo>
                    <a:pt x="6567452" y="1471585"/>
                  </a:lnTo>
                  <a:lnTo>
                    <a:pt x="6567452" y="1462266"/>
                  </a:lnTo>
                  <a:lnTo>
                    <a:pt x="6565227" y="1455742"/>
                  </a:lnTo>
                  <a:lnTo>
                    <a:pt x="6563001" y="1452946"/>
                  </a:lnTo>
                  <a:lnTo>
                    <a:pt x="6560776" y="1450150"/>
                  </a:lnTo>
                  <a:lnTo>
                    <a:pt x="6559292" y="1452946"/>
                  </a:lnTo>
                  <a:lnTo>
                    <a:pt x="6560776" y="1460402"/>
                  </a:lnTo>
                  <a:lnTo>
                    <a:pt x="6553357" y="1457606"/>
                  </a:lnTo>
                  <a:lnTo>
                    <a:pt x="6550390" y="1455742"/>
                  </a:lnTo>
                  <a:lnTo>
                    <a:pt x="6543713" y="1455742"/>
                  </a:lnTo>
                  <a:lnTo>
                    <a:pt x="6537037" y="1455742"/>
                  </a:lnTo>
                  <a:lnTo>
                    <a:pt x="6535553" y="1453878"/>
                  </a:lnTo>
                  <a:lnTo>
                    <a:pt x="6534811" y="1452946"/>
                  </a:lnTo>
                  <a:lnTo>
                    <a:pt x="6528134" y="1450150"/>
                  </a:lnTo>
                  <a:lnTo>
                    <a:pt x="6525910" y="1447354"/>
                  </a:lnTo>
                  <a:lnTo>
                    <a:pt x="6531844" y="1446422"/>
                  </a:lnTo>
                  <a:lnTo>
                    <a:pt x="6537778" y="1443626"/>
                  </a:lnTo>
                  <a:lnTo>
                    <a:pt x="6540746" y="1439898"/>
                  </a:lnTo>
                  <a:lnTo>
                    <a:pt x="6545197" y="1436170"/>
                  </a:lnTo>
                  <a:lnTo>
                    <a:pt x="6551132" y="1430579"/>
                  </a:lnTo>
                  <a:lnTo>
                    <a:pt x="6554099" y="1426851"/>
                  </a:lnTo>
                  <a:lnTo>
                    <a:pt x="6549648" y="1418463"/>
                  </a:lnTo>
                  <a:lnTo>
                    <a:pt x="6551873" y="1413803"/>
                  </a:lnTo>
                  <a:lnTo>
                    <a:pt x="6554841" y="1403551"/>
                  </a:lnTo>
                  <a:lnTo>
                    <a:pt x="6557808" y="1399823"/>
                  </a:lnTo>
                  <a:lnTo>
                    <a:pt x="6560034" y="1395164"/>
                  </a:lnTo>
                  <a:lnTo>
                    <a:pt x="6561517" y="1392368"/>
                  </a:lnTo>
                  <a:lnTo>
                    <a:pt x="6565227" y="1388640"/>
                  </a:lnTo>
                  <a:lnTo>
                    <a:pt x="6569677" y="1381184"/>
                  </a:lnTo>
                  <a:lnTo>
                    <a:pt x="6572645" y="1379320"/>
                  </a:lnTo>
                  <a:lnTo>
                    <a:pt x="6575612" y="1395164"/>
                  </a:lnTo>
                  <a:lnTo>
                    <a:pt x="6574129" y="1394232"/>
                  </a:lnTo>
                  <a:lnTo>
                    <a:pt x="6574129" y="1388640"/>
                  </a:lnTo>
                  <a:lnTo>
                    <a:pt x="6585997" y="1394232"/>
                  </a:lnTo>
                  <a:lnTo>
                    <a:pt x="6585256" y="1392368"/>
                  </a:lnTo>
                  <a:lnTo>
                    <a:pt x="6585256" y="1386776"/>
                  </a:lnTo>
                  <a:lnTo>
                    <a:pt x="6584515" y="1384912"/>
                  </a:lnTo>
                  <a:lnTo>
                    <a:pt x="6586739" y="1382116"/>
                  </a:lnTo>
                  <a:lnTo>
                    <a:pt x="6592674" y="1380252"/>
                  </a:lnTo>
                  <a:lnTo>
                    <a:pt x="6594900" y="1377456"/>
                  </a:lnTo>
                  <a:lnTo>
                    <a:pt x="6597867" y="1373728"/>
                  </a:lnTo>
                  <a:lnTo>
                    <a:pt x="6600835" y="1370932"/>
                  </a:lnTo>
                  <a:lnTo>
                    <a:pt x="6602318" y="1368137"/>
                  </a:lnTo>
                  <a:lnTo>
                    <a:pt x="6604544" y="1359748"/>
                  </a:lnTo>
                  <a:lnTo>
                    <a:pt x="6609736" y="1361613"/>
                  </a:lnTo>
                  <a:lnTo>
                    <a:pt x="6618639" y="1360681"/>
                  </a:lnTo>
                  <a:lnTo>
                    <a:pt x="6624573" y="1358817"/>
                  </a:lnTo>
                  <a:lnTo>
                    <a:pt x="6625315" y="1356020"/>
                  </a:lnTo>
                  <a:lnTo>
                    <a:pt x="6629023" y="1356020"/>
                  </a:lnTo>
                  <a:lnTo>
                    <a:pt x="6633475" y="1352293"/>
                  </a:lnTo>
                  <a:lnTo>
                    <a:pt x="6636443" y="1349497"/>
                  </a:lnTo>
                  <a:lnTo>
                    <a:pt x="6639409" y="1344837"/>
                  </a:lnTo>
                  <a:lnTo>
                    <a:pt x="6640893" y="1343905"/>
                  </a:lnTo>
                  <a:lnTo>
                    <a:pt x="6644602" y="1343905"/>
                  </a:lnTo>
                  <a:lnTo>
                    <a:pt x="6654988" y="1344837"/>
                  </a:lnTo>
                  <a:lnTo>
                    <a:pt x="6657214" y="1343905"/>
                  </a:lnTo>
                  <a:lnTo>
                    <a:pt x="6660181" y="1340177"/>
                  </a:lnTo>
                  <a:lnTo>
                    <a:pt x="6663890" y="1337381"/>
                  </a:lnTo>
                  <a:lnTo>
                    <a:pt x="6667599" y="1337381"/>
                  </a:lnTo>
                  <a:lnTo>
                    <a:pt x="6672051" y="1340177"/>
                  </a:lnTo>
                  <a:lnTo>
                    <a:pt x="6675018" y="1340177"/>
                  </a:lnTo>
                  <a:lnTo>
                    <a:pt x="6676502" y="1338313"/>
                  </a:lnTo>
                  <a:lnTo>
                    <a:pt x="6677243" y="1335518"/>
                  </a:lnTo>
                  <a:lnTo>
                    <a:pt x="6678727" y="1333653"/>
                  </a:lnTo>
                  <a:lnTo>
                    <a:pt x="6682436" y="1331790"/>
                  </a:lnTo>
                  <a:lnTo>
                    <a:pt x="6688371" y="1330858"/>
                  </a:lnTo>
                  <a:lnTo>
                    <a:pt x="6692821" y="1326197"/>
                  </a:lnTo>
                  <a:lnTo>
                    <a:pt x="6695048" y="1321538"/>
                  </a:lnTo>
                  <a:lnTo>
                    <a:pt x="6698014" y="1315014"/>
                  </a:lnTo>
                  <a:lnTo>
                    <a:pt x="6702465" y="1315014"/>
                  </a:lnTo>
                  <a:lnTo>
                    <a:pt x="6704691" y="1323402"/>
                  </a:lnTo>
                  <a:lnTo>
                    <a:pt x="6708400" y="1322469"/>
                  </a:lnTo>
                  <a:lnTo>
                    <a:pt x="6714335" y="1321538"/>
                  </a:lnTo>
                  <a:lnTo>
                    <a:pt x="6719528" y="1321538"/>
                  </a:lnTo>
                  <a:lnTo>
                    <a:pt x="6726204" y="1321538"/>
                  </a:lnTo>
                  <a:lnTo>
                    <a:pt x="6729914" y="1321538"/>
                  </a:lnTo>
                  <a:lnTo>
                    <a:pt x="6732881" y="1319674"/>
                  </a:lnTo>
                  <a:lnTo>
                    <a:pt x="6736590" y="1319674"/>
                  </a:lnTo>
                  <a:lnTo>
                    <a:pt x="6739557" y="1319674"/>
                  </a:lnTo>
                  <a:lnTo>
                    <a:pt x="6745491" y="1321538"/>
                  </a:lnTo>
                  <a:lnTo>
                    <a:pt x="6752168" y="1321538"/>
                  </a:lnTo>
                  <a:lnTo>
                    <a:pt x="6758846" y="1319674"/>
                  </a:lnTo>
                  <a:lnTo>
                    <a:pt x="6762554" y="1318742"/>
                  </a:lnTo>
                  <a:lnTo>
                    <a:pt x="6768489" y="1321538"/>
                  </a:lnTo>
                  <a:lnTo>
                    <a:pt x="6770715" y="1319674"/>
                  </a:lnTo>
                  <a:lnTo>
                    <a:pt x="6772198" y="1317810"/>
                  </a:lnTo>
                  <a:lnTo>
                    <a:pt x="6771457" y="1315014"/>
                  </a:lnTo>
                  <a:lnTo>
                    <a:pt x="6771457" y="1313150"/>
                  </a:lnTo>
                  <a:lnTo>
                    <a:pt x="6774423" y="1310354"/>
                  </a:lnTo>
                  <a:lnTo>
                    <a:pt x="6778874" y="1317810"/>
                  </a:lnTo>
                  <a:lnTo>
                    <a:pt x="6781842" y="1318742"/>
                  </a:lnTo>
                  <a:lnTo>
                    <a:pt x="6784809" y="1317810"/>
                  </a:lnTo>
                  <a:lnTo>
                    <a:pt x="6790002" y="1315014"/>
                  </a:lnTo>
                  <a:lnTo>
                    <a:pt x="6793710" y="1315014"/>
                  </a:lnTo>
                  <a:lnTo>
                    <a:pt x="6795195" y="1312218"/>
                  </a:lnTo>
                  <a:lnTo>
                    <a:pt x="6798903" y="1312218"/>
                  </a:lnTo>
                  <a:lnTo>
                    <a:pt x="6801872" y="1314082"/>
                  </a:lnTo>
                  <a:lnTo>
                    <a:pt x="6804838" y="1314082"/>
                  </a:lnTo>
                  <a:lnTo>
                    <a:pt x="6807065" y="1312218"/>
                  </a:lnTo>
                  <a:lnTo>
                    <a:pt x="6810031" y="1312218"/>
                  </a:lnTo>
                  <a:lnTo>
                    <a:pt x="6814482" y="1313150"/>
                  </a:lnTo>
                  <a:lnTo>
                    <a:pt x="6820417" y="1312218"/>
                  </a:lnTo>
                  <a:lnTo>
                    <a:pt x="6823384" y="1309422"/>
                  </a:lnTo>
                  <a:lnTo>
                    <a:pt x="6841188" y="1307558"/>
                  </a:lnTo>
                  <a:lnTo>
                    <a:pt x="6838963" y="1313150"/>
                  </a:lnTo>
                  <a:lnTo>
                    <a:pt x="6844156" y="1314082"/>
                  </a:lnTo>
                  <a:lnTo>
                    <a:pt x="6847123" y="1312218"/>
                  </a:lnTo>
                  <a:lnTo>
                    <a:pt x="6849349" y="1310354"/>
                  </a:lnTo>
                  <a:lnTo>
                    <a:pt x="6853058" y="1308490"/>
                  </a:lnTo>
                  <a:lnTo>
                    <a:pt x="6866411" y="1305694"/>
                  </a:lnTo>
                  <a:lnTo>
                    <a:pt x="6879022" y="1301034"/>
                  </a:lnTo>
                  <a:lnTo>
                    <a:pt x="6880505" y="1297306"/>
                  </a:lnTo>
                  <a:lnTo>
                    <a:pt x="6885698" y="1294511"/>
                  </a:lnTo>
                  <a:lnTo>
                    <a:pt x="6884956" y="1300102"/>
                  </a:lnTo>
                  <a:lnTo>
                    <a:pt x="6886440" y="1302898"/>
                  </a:lnTo>
                  <a:lnTo>
                    <a:pt x="6888667" y="1302898"/>
                  </a:lnTo>
                  <a:lnTo>
                    <a:pt x="6889407" y="1298239"/>
                  </a:lnTo>
                  <a:lnTo>
                    <a:pt x="6889407" y="1293578"/>
                  </a:lnTo>
                  <a:lnTo>
                    <a:pt x="6890149" y="1291715"/>
                  </a:lnTo>
                  <a:lnTo>
                    <a:pt x="6894600" y="1286122"/>
                  </a:lnTo>
                  <a:lnTo>
                    <a:pt x="6895342" y="1282394"/>
                  </a:lnTo>
                  <a:lnTo>
                    <a:pt x="6892375" y="1272143"/>
                  </a:lnTo>
                  <a:lnTo>
                    <a:pt x="6891633" y="1270279"/>
                  </a:lnTo>
                  <a:lnTo>
                    <a:pt x="6896084" y="1265619"/>
                  </a:lnTo>
                  <a:lnTo>
                    <a:pt x="6897568" y="1260027"/>
                  </a:lnTo>
                  <a:lnTo>
                    <a:pt x="6899793" y="1257232"/>
                  </a:lnTo>
                  <a:lnTo>
                    <a:pt x="6902761" y="1257232"/>
                  </a:lnTo>
                  <a:lnTo>
                    <a:pt x="6905728" y="1257232"/>
                  </a:lnTo>
                  <a:lnTo>
                    <a:pt x="6909437" y="1261892"/>
                  </a:lnTo>
                  <a:lnTo>
                    <a:pt x="6910178" y="1269347"/>
                  </a:lnTo>
                  <a:lnTo>
                    <a:pt x="6909437" y="1278667"/>
                  </a:lnTo>
                  <a:lnTo>
                    <a:pt x="6905728" y="1287987"/>
                  </a:lnTo>
                  <a:lnTo>
                    <a:pt x="6908696" y="1293578"/>
                  </a:lnTo>
                  <a:lnTo>
                    <a:pt x="6912405" y="1293578"/>
                  </a:lnTo>
                  <a:lnTo>
                    <a:pt x="6916855" y="1293578"/>
                  </a:lnTo>
                  <a:lnTo>
                    <a:pt x="6919823" y="1291715"/>
                  </a:lnTo>
                  <a:lnTo>
                    <a:pt x="6920565" y="1287987"/>
                  </a:lnTo>
                  <a:lnTo>
                    <a:pt x="6919823" y="1281463"/>
                  </a:lnTo>
                  <a:lnTo>
                    <a:pt x="6922048" y="1279599"/>
                  </a:lnTo>
                  <a:lnTo>
                    <a:pt x="6924274" y="1280531"/>
                  </a:lnTo>
                  <a:lnTo>
                    <a:pt x="6925758" y="1287987"/>
                  </a:lnTo>
                  <a:lnTo>
                    <a:pt x="6929467" y="1285191"/>
                  </a:lnTo>
                  <a:lnTo>
                    <a:pt x="6935402" y="1281463"/>
                  </a:lnTo>
                  <a:lnTo>
                    <a:pt x="6936144" y="1275871"/>
                  </a:lnTo>
                  <a:lnTo>
                    <a:pt x="6939852" y="1274939"/>
                  </a:lnTo>
                  <a:lnTo>
                    <a:pt x="6942078" y="1282394"/>
                  </a:lnTo>
                  <a:lnTo>
                    <a:pt x="6949496" y="1281463"/>
                  </a:lnTo>
                  <a:lnTo>
                    <a:pt x="6950980" y="1279599"/>
                  </a:lnTo>
                  <a:lnTo>
                    <a:pt x="6950980" y="1276803"/>
                  </a:lnTo>
                  <a:lnTo>
                    <a:pt x="6955431" y="1277735"/>
                  </a:lnTo>
                  <a:lnTo>
                    <a:pt x="6956173" y="1276803"/>
                  </a:lnTo>
                  <a:lnTo>
                    <a:pt x="6955431" y="1272143"/>
                  </a:lnTo>
                  <a:lnTo>
                    <a:pt x="6955431" y="1269347"/>
                  </a:lnTo>
                  <a:lnTo>
                    <a:pt x="6961366" y="1264688"/>
                  </a:lnTo>
                  <a:lnTo>
                    <a:pt x="6964333" y="1264688"/>
                  </a:lnTo>
                  <a:lnTo>
                    <a:pt x="6966559" y="1266551"/>
                  </a:lnTo>
                  <a:lnTo>
                    <a:pt x="6969525" y="1266551"/>
                  </a:lnTo>
                  <a:lnTo>
                    <a:pt x="6971010" y="1262823"/>
                  </a:lnTo>
                  <a:lnTo>
                    <a:pt x="6973977" y="1260960"/>
                  </a:lnTo>
                  <a:lnTo>
                    <a:pt x="6977686" y="1258164"/>
                  </a:lnTo>
                  <a:lnTo>
                    <a:pt x="6979911" y="1255368"/>
                  </a:lnTo>
                  <a:lnTo>
                    <a:pt x="6983621" y="1246980"/>
                  </a:lnTo>
                  <a:lnTo>
                    <a:pt x="6985846" y="1243252"/>
                  </a:lnTo>
                  <a:lnTo>
                    <a:pt x="6989556" y="1242320"/>
                  </a:lnTo>
                  <a:lnTo>
                    <a:pt x="6992522" y="1243252"/>
                  </a:lnTo>
                  <a:lnTo>
                    <a:pt x="6996231" y="1244184"/>
                  </a:lnTo>
                  <a:lnTo>
                    <a:pt x="6999199" y="1246048"/>
                  </a:lnTo>
                  <a:lnTo>
                    <a:pt x="6998457" y="1247912"/>
                  </a:lnTo>
                  <a:lnTo>
                    <a:pt x="6995490" y="1251640"/>
                  </a:lnTo>
                  <a:lnTo>
                    <a:pt x="6996231" y="1260960"/>
                  </a:lnTo>
                  <a:lnTo>
                    <a:pt x="6994007" y="1267483"/>
                  </a:lnTo>
                  <a:lnTo>
                    <a:pt x="6994007" y="1274939"/>
                  </a:lnTo>
                  <a:lnTo>
                    <a:pt x="7016261" y="1274007"/>
                  </a:lnTo>
                  <a:lnTo>
                    <a:pt x="7019970" y="1269347"/>
                  </a:lnTo>
                  <a:lnTo>
                    <a:pt x="7022938" y="1262823"/>
                  </a:lnTo>
                  <a:lnTo>
                    <a:pt x="7024422" y="1261892"/>
                  </a:lnTo>
                  <a:lnTo>
                    <a:pt x="7029614" y="1260960"/>
                  </a:lnTo>
                  <a:lnTo>
                    <a:pt x="7034065" y="1261892"/>
                  </a:lnTo>
                  <a:lnTo>
                    <a:pt x="7036291" y="1260960"/>
                  </a:lnTo>
                  <a:lnTo>
                    <a:pt x="7043709" y="1259095"/>
                  </a:lnTo>
                  <a:lnTo>
                    <a:pt x="7047419" y="1260960"/>
                  </a:lnTo>
                  <a:lnTo>
                    <a:pt x="7052612" y="1257232"/>
                  </a:lnTo>
                  <a:lnTo>
                    <a:pt x="7055578" y="1255368"/>
                  </a:lnTo>
                  <a:lnTo>
                    <a:pt x="7059288" y="1256299"/>
                  </a:lnTo>
                  <a:lnTo>
                    <a:pt x="7062997" y="1257232"/>
                  </a:lnTo>
                  <a:lnTo>
                    <a:pt x="7067448" y="1256299"/>
                  </a:lnTo>
                  <a:lnTo>
                    <a:pt x="7073382" y="1255368"/>
                  </a:lnTo>
                  <a:lnTo>
                    <a:pt x="7077833" y="1257232"/>
                  </a:lnTo>
                  <a:lnTo>
                    <a:pt x="7080059" y="1259095"/>
                  </a:lnTo>
                  <a:lnTo>
                    <a:pt x="7080800" y="1267483"/>
                  </a:lnTo>
                  <a:lnTo>
                    <a:pt x="7082285" y="1268416"/>
                  </a:lnTo>
                  <a:lnTo>
                    <a:pt x="7084510" y="1266551"/>
                  </a:lnTo>
                  <a:lnTo>
                    <a:pt x="7086735" y="1259095"/>
                  </a:lnTo>
                  <a:lnTo>
                    <a:pt x="7085252" y="1253504"/>
                  </a:lnTo>
                  <a:lnTo>
                    <a:pt x="7083768" y="1246048"/>
                  </a:lnTo>
                  <a:lnTo>
                    <a:pt x="7085252" y="1242320"/>
                  </a:lnTo>
                  <a:lnTo>
                    <a:pt x="7086735" y="1238592"/>
                  </a:lnTo>
                  <a:lnTo>
                    <a:pt x="7086735" y="1233932"/>
                  </a:lnTo>
                  <a:lnTo>
                    <a:pt x="7083026" y="1232068"/>
                  </a:lnTo>
                  <a:lnTo>
                    <a:pt x="7084510" y="1229272"/>
                  </a:lnTo>
                  <a:lnTo>
                    <a:pt x="7085993" y="1228341"/>
                  </a:lnTo>
                  <a:lnTo>
                    <a:pt x="7086735" y="1224613"/>
                  </a:lnTo>
                  <a:lnTo>
                    <a:pt x="7080059" y="1206905"/>
                  </a:lnTo>
                  <a:lnTo>
                    <a:pt x="7075608" y="1199449"/>
                  </a:lnTo>
                  <a:lnTo>
                    <a:pt x="7068931" y="1191993"/>
                  </a:lnTo>
                  <a:lnTo>
                    <a:pt x="7063738" y="1190129"/>
                  </a:lnTo>
                  <a:lnTo>
                    <a:pt x="7058546" y="1187334"/>
                  </a:lnTo>
                  <a:lnTo>
                    <a:pt x="7052612" y="1186401"/>
                  </a:lnTo>
                  <a:lnTo>
                    <a:pt x="7049643" y="1187334"/>
                  </a:lnTo>
                  <a:lnTo>
                    <a:pt x="7047419" y="1190129"/>
                  </a:lnTo>
                  <a:lnTo>
                    <a:pt x="7047419" y="1192925"/>
                  </a:lnTo>
                  <a:lnTo>
                    <a:pt x="7049643" y="1195721"/>
                  </a:lnTo>
                  <a:lnTo>
                    <a:pt x="7051869" y="1196653"/>
                  </a:lnTo>
                  <a:lnTo>
                    <a:pt x="7054094" y="1194790"/>
                  </a:lnTo>
                  <a:lnTo>
                    <a:pt x="7056320" y="1192925"/>
                  </a:lnTo>
                  <a:lnTo>
                    <a:pt x="7058546" y="1192925"/>
                  </a:lnTo>
                  <a:lnTo>
                    <a:pt x="7062255" y="1194790"/>
                  </a:lnTo>
                  <a:lnTo>
                    <a:pt x="7065964" y="1197585"/>
                  </a:lnTo>
                  <a:lnTo>
                    <a:pt x="7068931" y="1201313"/>
                  </a:lnTo>
                  <a:lnTo>
                    <a:pt x="7068189" y="1206905"/>
                  </a:lnTo>
                  <a:lnTo>
                    <a:pt x="7068189" y="1212496"/>
                  </a:lnTo>
                  <a:lnTo>
                    <a:pt x="7068931" y="1214361"/>
                  </a:lnTo>
                  <a:lnTo>
                    <a:pt x="7073382" y="1213429"/>
                  </a:lnTo>
                  <a:lnTo>
                    <a:pt x="7076350" y="1215292"/>
                  </a:lnTo>
                  <a:lnTo>
                    <a:pt x="7077092" y="1225544"/>
                  </a:lnTo>
                  <a:lnTo>
                    <a:pt x="7076350" y="1229272"/>
                  </a:lnTo>
                  <a:lnTo>
                    <a:pt x="7073382" y="1233932"/>
                  </a:lnTo>
                  <a:lnTo>
                    <a:pt x="7068189" y="1236728"/>
                  </a:lnTo>
                  <a:lnTo>
                    <a:pt x="7057062" y="1239524"/>
                  </a:lnTo>
                  <a:lnTo>
                    <a:pt x="7046677" y="1243252"/>
                  </a:lnTo>
                  <a:lnTo>
                    <a:pt x="7036291" y="1246048"/>
                  </a:lnTo>
                  <a:lnTo>
                    <a:pt x="7026647" y="1244184"/>
                  </a:lnTo>
                  <a:lnTo>
                    <a:pt x="7017745" y="1240456"/>
                  </a:lnTo>
                  <a:lnTo>
                    <a:pt x="7013294" y="1236728"/>
                  </a:lnTo>
                  <a:lnTo>
                    <a:pt x="7010326" y="1233932"/>
                  </a:lnTo>
                  <a:lnTo>
                    <a:pt x="7008843" y="1229272"/>
                  </a:lnTo>
                  <a:lnTo>
                    <a:pt x="7008101" y="1216224"/>
                  </a:lnTo>
                  <a:lnTo>
                    <a:pt x="7006617" y="1211565"/>
                  </a:lnTo>
                  <a:lnTo>
                    <a:pt x="7001424" y="1209701"/>
                  </a:lnTo>
                  <a:lnTo>
                    <a:pt x="6996231" y="1209701"/>
                  </a:lnTo>
                  <a:lnTo>
                    <a:pt x="6994007" y="1208768"/>
                  </a:lnTo>
                  <a:lnTo>
                    <a:pt x="6990297" y="1205041"/>
                  </a:lnTo>
                  <a:lnTo>
                    <a:pt x="6988814" y="1201313"/>
                  </a:lnTo>
                  <a:lnTo>
                    <a:pt x="6991038" y="1195721"/>
                  </a:lnTo>
                  <a:lnTo>
                    <a:pt x="6992522" y="1195721"/>
                  </a:lnTo>
                  <a:lnTo>
                    <a:pt x="6995490" y="1196653"/>
                  </a:lnTo>
                  <a:lnTo>
                    <a:pt x="6996231" y="1199449"/>
                  </a:lnTo>
                  <a:lnTo>
                    <a:pt x="6999199" y="1199449"/>
                  </a:lnTo>
                  <a:lnTo>
                    <a:pt x="6999942" y="1199449"/>
                  </a:lnTo>
                  <a:lnTo>
                    <a:pt x="6999942" y="1196653"/>
                  </a:lnTo>
                  <a:lnTo>
                    <a:pt x="6996973" y="1194790"/>
                  </a:lnTo>
                  <a:lnTo>
                    <a:pt x="6996231" y="1185469"/>
                  </a:lnTo>
                  <a:lnTo>
                    <a:pt x="6994007" y="1182673"/>
                  </a:lnTo>
                  <a:lnTo>
                    <a:pt x="6986587" y="1178945"/>
                  </a:lnTo>
                  <a:lnTo>
                    <a:pt x="6985104" y="1176150"/>
                  </a:lnTo>
                  <a:lnTo>
                    <a:pt x="6985846" y="1171490"/>
                  </a:lnTo>
                  <a:lnTo>
                    <a:pt x="6985104" y="1167762"/>
                  </a:lnTo>
                  <a:lnTo>
                    <a:pt x="6977686" y="1162170"/>
                  </a:lnTo>
                  <a:lnTo>
                    <a:pt x="6970268" y="1160306"/>
                  </a:lnTo>
                  <a:lnTo>
                    <a:pt x="6966559" y="1157510"/>
                  </a:lnTo>
                  <a:lnTo>
                    <a:pt x="6963590" y="1153782"/>
                  </a:lnTo>
                  <a:lnTo>
                    <a:pt x="6962107" y="1159374"/>
                  </a:lnTo>
                  <a:lnTo>
                    <a:pt x="6961366" y="1161238"/>
                  </a:lnTo>
                  <a:lnTo>
                    <a:pt x="6959882" y="1163102"/>
                  </a:lnTo>
                  <a:lnTo>
                    <a:pt x="6955431" y="1164034"/>
                  </a:lnTo>
                  <a:lnTo>
                    <a:pt x="6951722" y="1162170"/>
                  </a:lnTo>
                  <a:lnTo>
                    <a:pt x="6947272" y="1158442"/>
                  </a:lnTo>
                  <a:lnTo>
                    <a:pt x="6945787" y="1155646"/>
                  </a:lnTo>
                  <a:lnTo>
                    <a:pt x="6945045" y="1151918"/>
                  </a:lnTo>
                  <a:lnTo>
                    <a:pt x="6944303" y="1150054"/>
                  </a:lnTo>
                  <a:lnTo>
                    <a:pt x="6945045" y="1146326"/>
                  </a:lnTo>
                  <a:lnTo>
                    <a:pt x="6944303" y="1144463"/>
                  </a:lnTo>
                  <a:lnTo>
                    <a:pt x="6944303" y="1142598"/>
                  </a:lnTo>
                  <a:lnTo>
                    <a:pt x="6944303" y="1139803"/>
                  </a:lnTo>
                  <a:lnTo>
                    <a:pt x="6947272" y="1138870"/>
                  </a:lnTo>
                  <a:lnTo>
                    <a:pt x="6950238" y="1139803"/>
                  </a:lnTo>
                  <a:lnTo>
                    <a:pt x="6949496" y="1136075"/>
                  </a:lnTo>
                  <a:lnTo>
                    <a:pt x="6950238" y="1133279"/>
                  </a:lnTo>
                  <a:lnTo>
                    <a:pt x="6950980" y="1130483"/>
                  </a:lnTo>
                  <a:lnTo>
                    <a:pt x="6953947" y="1127687"/>
                  </a:lnTo>
                  <a:lnTo>
                    <a:pt x="6958398" y="1126755"/>
                  </a:lnTo>
                  <a:lnTo>
                    <a:pt x="6967300" y="1123959"/>
                  </a:lnTo>
                  <a:lnTo>
                    <a:pt x="6968783" y="1120231"/>
                  </a:lnTo>
                  <a:lnTo>
                    <a:pt x="6968783" y="1119299"/>
                  </a:lnTo>
                  <a:lnTo>
                    <a:pt x="6965817" y="1117436"/>
                  </a:lnTo>
                  <a:lnTo>
                    <a:pt x="6965075" y="1115571"/>
                  </a:lnTo>
                  <a:lnTo>
                    <a:pt x="6966559" y="1112775"/>
                  </a:lnTo>
                  <a:lnTo>
                    <a:pt x="6970268" y="1110912"/>
                  </a:lnTo>
                  <a:lnTo>
                    <a:pt x="6981394" y="1109980"/>
                  </a:lnTo>
                  <a:lnTo>
                    <a:pt x="6987329" y="1108116"/>
                  </a:lnTo>
                  <a:lnTo>
                    <a:pt x="6989556" y="1105319"/>
                  </a:lnTo>
                  <a:lnTo>
                    <a:pt x="6988814" y="1099728"/>
                  </a:lnTo>
                  <a:lnTo>
                    <a:pt x="6986587" y="1096932"/>
                  </a:lnTo>
                  <a:lnTo>
                    <a:pt x="6979911" y="1096000"/>
                  </a:lnTo>
                  <a:lnTo>
                    <a:pt x="6979911" y="1090408"/>
                  </a:lnTo>
                  <a:lnTo>
                    <a:pt x="6978428" y="1089476"/>
                  </a:lnTo>
                  <a:lnTo>
                    <a:pt x="6973235" y="1087612"/>
                  </a:lnTo>
                  <a:lnTo>
                    <a:pt x="6973977" y="1083884"/>
                  </a:lnTo>
                  <a:lnTo>
                    <a:pt x="6971751" y="1077361"/>
                  </a:lnTo>
                  <a:lnTo>
                    <a:pt x="6968783" y="1071768"/>
                  </a:lnTo>
                  <a:lnTo>
                    <a:pt x="6968783" y="1068972"/>
                  </a:lnTo>
                  <a:lnTo>
                    <a:pt x="6970268" y="1068040"/>
                  </a:lnTo>
                  <a:lnTo>
                    <a:pt x="6971010" y="1061516"/>
                  </a:lnTo>
                  <a:lnTo>
                    <a:pt x="6979911" y="1042877"/>
                  </a:lnTo>
                  <a:lnTo>
                    <a:pt x="6985104" y="1037286"/>
                  </a:lnTo>
                  <a:lnTo>
                    <a:pt x="6985104" y="1034490"/>
                  </a:lnTo>
                  <a:lnTo>
                    <a:pt x="6983621" y="1031693"/>
                  </a:lnTo>
                  <a:lnTo>
                    <a:pt x="6982137" y="1029830"/>
                  </a:lnTo>
                  <a:lnTo>
                    <a:pt x="6984363" y="1024238"/>
                  </a:lnTo>
                  <a:lnTo>
                    <a:pt x="6989556" y="1027965"/>
                  </a:lnTo>
                  <a:lnTo>
                    <a:pt x="6993264" y="1026102"/>
                  </a:lnTo>
                  <a:lnTo>
                    <a:pt x="6994007" y="1022374"/>
                  </a:lnTo>
                  <a:lnTo>
                    <a:pt x="6995490" y="1016782"/>
                  </a:lnTo>
                  <a:lnTo>
                    <a:pt x="6999199" y="1011190"/>
                  </a:lnTo>
                  <a:lnTo>
                    <a:pt x="7001424" y="1001870"/>
                  </a:lnTo>
                  <a:lnTo>
                    <a:pt x="7005876" y="990687"/>
                  </a:lnTo>
                  <a:lnTo>
                    <a:pt x="7010326" y="983231"/>
                  </a:lnTo>
                  <a:lnTo>
                    <a:pt x="7014036" y="983231"/>
                  </a:lnTo>
                  <a:lnTo>
                    <a:pt x="7019229" y="983231"/>
                  </a:lnTo>
                  <a:lnTo>
                    <a:pt x="7022195" y="979503"/>
                  </a:lnTo>
                  <a:lnTo>
                    <a:pt x="7025905" y="973912"/>
                  </a:lnTo>
                  <a:lnTo>
                    <a:pt x="7029614" y="971115"/>
                  </a:lnTo>
                  <a:lnTo>
                    <a:pt x="7031098" y="968319"/>
                  </a:lnTo>
                  <a:lnTo>
                    <a:pt x="7029614" y="960863"/>
                  </a:lnTo>
                  <a:lnTo>
                    <a:pt x="7029614" y="958068"/>
                  </a:lnTo>
                  <a:lnTo>
                    <a:pt x="7033323" y="949680"/>
                  </a:lnTo>
                  <a:lnTo>
                    <a:pt x="7037775" y="948748"/>
                  </a:lnTo>
                  <a:lnTo>
                    <a:pt x="7045192" y="947816"/>
                  </a:lnTo>
                  <a:lnTo>
                    <a:pt x="7049643" y="945952"/>
                  </a:lnTo>
                  <a:lnTo>
                    <a:pt x="7051127" y="942224"/>
                  </a:lnTo>
                  <a:lnTo>
                    <a:pt x="7047419" y="935700"/>
                  </a:lnTo>
                  <a:lnTo>
                    <a:pt x="7042968" y="931040"/>
                  </a:lnTo>
                  <a:lnTo>
                    <a:pt x="7045192" y="927313"/>
                  </a:lnTo>
                  <a:lnTo>
                    <a:pt x="7046677" y="922653"/>
                  </a:lnTo>
                  <a:lnTo>
                    <a:pt x="7051127" y="919857"/>
                  </a:lnTo>
                  <a:lnTo>
                    <a:pt x="7051869" y="917061"/>
                  </a:lnTo>
                  <a:lnTo>
                    <a:pt x="7053354" y="914265"/>
                  </a:lnTo>
                  <a:lnTo>
                    <a:pt x="7058546" y="912401"/>
                  </a:lnTo>
                  <a:lnTo>
                    <a:pt x="7063738" y="907741"/>
                  </a:lnTo>
                  <a:lnTo>
                    <a:pt x="7070415" y="905877"/>
                  </a:lnTo>
                  <a:lnTo>
                    <a:pt x="7077092" y="900286"/>
                  </a:lnTo>
                  <a:lnTo>
                    <a:pt x="7080800" y="899353"/>
                  </a:lnTo>
                  <a:lnTo>
                    <a:pt x="7082285" y="900286"/>
                  </a:lnTo>
                  <a:lnTo>
                    <a:pt x="7083026" y="904945"/>
                  </a:lnTo>
                  <a:lnTo>
                    <a:pt x="7088961" y="899353"/>
                  </a:lnTo>
                  <a:lnTo>
                    <a:pt x="7092669" y="898421"/>
                  </a:lnTo>
                  <a:lnTo>
                    <a:pt x="7094896" y="901217"/>
                  </a:lnTo>
                  <a:lnTo>
                    <a:pt x="7094154" y="907741"/>
                  </a:lnTo>
                  <a:lnTo>
                    <a:pt x="7094154" y="914265"/>
                  </a:lnTo>
                  <a:lnTo>
                    <a:pt x="7096380" y="917993"/>
                  </a:lnTo>
                  <a:lnTo>
                    <a:pt x="7096380" y="921721"/>
                  </a:lnTo>
                  <a:lnTo>
                    <a:pt x="7098604" y="923585"/>
                  </a:lnTo>
                  <a:lnTo>
                    <a:pt x="7100831" y="923585"/>
                  </a:lnTo>
                  <a:lnTo>
                    <a:pt x="7103797" y="917061"/>
                  </a:lnTo>
                  <a:lnTo>
                    <a:pt x="7101573" y="907741"/>
                  </a:lnTo>
                  <a:lnTo>
                    <a:pt x="7103797" y="904013"/>
                  </a:lnTo>
                  <a:lnTo>
                    <a:pt x="7107506" y="894693"/>
                  </a:lnTo>
                  <a:lnTo>
                    <a:pt x="7111958" y="893762"/>
                  </a:lnTo>
                  <a:lnTo>
                    <a:pt x="7114183" y="893762"/>
                  </a:lnTo>
                  <a:lnTo>
                    <a:pt x="7118634" y="894693"/>
                  </a:lnTo>
                  <a:lnTo>
                    <a:pt x="7120860" y="898421"/>
                  </a:lnTo>
                  <a:lnTo>
                    <a:pt x="7124569" y="901217"/>
                  </a:lnTo>
                  <a:lnTo>
                    <a:pt x="7128278" y="901217"/>
                  </a:lnTo>
                  <a:lnTo>
                    <a:pt x="7130504" y="898421"/>
                  </a:lnTo>
                  <a:lnTo>
                    <a:pt x="7129762" y="887238"/>
                  </a:lnTo>
                  <a:lnTo>
                    <a:pt x="7138664" y="892830"/>
                  </a:lnTo>
                  <a:lnTo>
                    <a:pt x="7139405" y="899353"/>
                  </a:lnTo>
                  <a:lnTo>
                    <a:pt x="7141631" y="900286"/>
                  </a:lnTo>
                  <a:lnTo>
                    <a:pt x="7143115" y="899353"/>
                  </a:lnTo>
                  <a:lnTo>
                    <a:pt x="7144598" y="892830"/>
                  </a:lnTo>
                  <a:lnTo>
                    <a:pt x="7148308" y="890034"/>
                  </a:lnTo>
                  <a:lnTo>
                    <a:pt x="7149050" y="889102"/>
                  </a:lnTo>
                  <a:lnTo>
                    <a:pt x="7150532" y="877918"/>
                  </a:lnTo>
                  <a:lnTo>
                    <a:pt x="7154243" y="876986"/>
                  </a:lnTo>
                  <a:lnTo>
                    <a:pt x="7155725" y="870463"/>
                  </a:lnTo>
                  <a:lnTo>
                    <a:pt x="7157952" y="868598"/>
                  </a:lnTo>
                  <a:lnTo>
                    <a:pt x="7160177" y="868598"/>
                  </a:lnTo>
                  <a:lnTo>
                    <a:pt x="7160918" y="871394"/>
                  </a:lnTo>
                  <a:lnTo>
                    <a:pt x="7158694" y="877918"/>
                  </a:lnTo>
                  <a:lnTo>
                    <a:pt x="7161660" y="879782"/>
                  </a:lnTo>
                  <a:lnTo>
                    <a:pt x="7163144" y="879782"/>
                  </a:lnTo>
                  <a:lnTo>
                    <a:pt x="7166853" y="876054"/>
                  </a:lnTo>
                  <a:lnTo>
                    <a:pt x="7171304" y="876054"/>
                  </a:lnTo>
                  <a:lnTo>
                    <a:pt x="7176498" y="876054"/>
                  </a:lnTo>
                  <a:lnTo>
                    <a:pt x="7175756" y="877918"/>
                  </a:lnTo>
                  <a:lnTo>
                    <a:pt x="7171304" y="881646"/>
                  </a:lnTo>
                  <a:lnTo>
                    <a:pt x="7172788" y="886306"/>
                  </a:lnTo>
                  <a:lnTo>
                    <a:pt x="7175756" y="887238"/>
                  </a:lnTo>
                  <a:lnTo>
                    <a:pt x="7178723" y="885374"/>
                  </a:lnTo>
                  <a:lnTo>
                    <a:pt x="7181691" y="877918"/>
                  </a:lnTo>
                  <a:lnTo>
                    <a:pt x="7185399" y="876054"/>
                  </a:lnTo>
                  <a:lnTo>
                    <a:pt x="7188367" y="874190"/>
                  </a:lnTo>
                  <a:lnTo>
                    <a:pt x="7188367" y="872326"/>
                  </a:lnTo>
                  <a:lnTo>
                    <a:pt x="7189108" y="870463"/>
                  </a:lnTo>
                  <a:lnTo>
                    <a:pt x="7193559" y="868598"/>
                  </a:lnTo>
                  <a:lnTo>
                    <a:pt x="7196527" y="866735"/>
                  </a:lnTo>
                  <a:lnTo>
                    <a:pt x="7197269" y="861143"/>
                  </a:lnTo>
                  <a:lnTo>
                    <a:pt x="7193559" y="858347"/>
                  </a:lnTo>
                  <a:lnTo>
                    <a:pt x="7193559" y="855551"/>
                  </a:lnTo>
                  <a:lnTo>
                    <a:pt x="7195043" y="852755"/>
                  </a:lnTo>
                  <a:lnTo>
                    <a:pt x="7197269" y="849959"/>
                  </a:lnTo>
                  <a:lnTo>
                    <a:pt x="7199494" y="843435"/>
                  </a:lnTo>
                  <a:lnTo>
                    <a:pt x="7201720" y="840639"/>
                  </a:lnTo>
                  <a:lnTo>
                    <a:pt x="7204687" y="833183"/>
                  </a:lnTo>
                  <a:lnTo>
                    <a:pt x="7209879" y="827592"/>
                  </a:lnTo>
                  <a:lnTo>
                    <a:pt x="7210622" y="823864"/>
                  </a:lnTo>
                  <a:lnTo>
                    <a:pt x="7212106" y="816408"/>
                  </a:lnTo>
                  <a:lnTo>
                    <a:pt x="7209137" y="811748"/>
                  </a:lnTo>
                  <a:lnTo>
                    <a:pt x="7209137" y="808020"/>
                  </a:lnTo>
                  <a:lnTo>
                    <a:pt x="7212106" y="805224"/>
                  </a:lnTo>
                  <a:lnTo>
                    <a:pt x="7216557" y="802428"/>
                  </a:lnTo>
                  <a:lnTo>
                    <a:pt x="7224716" y="802428"/>
                  </a:lnTo>
                  <a:lnTo>
                    <a:pt x="7228426" y="799632"/>
                  </a:lnTo>
                  <a:lnTo>
                    <a:pt x="7232135" y="783789"/>
                  </a:lnTo>
                  <a:lnTo>
                    <a:pt x="7234361" y="783789"/>
                  </a:lnTo>
                  <a:lnTo>
                    <a:pt x="7235844" y="785653"/>
                  </a:lnTo>
                  <a:lnTo>
                    <a:pt x="7238069" y="790313"/>
                  </a:lnTo>
                  <a:lnTo>
                    <a:pt x="7238069" y="795905"/>
                  </a:lnTo>
                  <a:lnTo>
                    <a:pt x="7233618" y="804292"/>
                  </a:lnTo>
                  <a:lnTo>
                    <a:pt x="7232135" y="808020"/>
                  </a:lnTo>
                  <a:lnTo>
                    <a:pt x="7235103" y="808952"/>
                  </a:lnTo>
                  <a:lnTo>
                    <a:pt x="7238811" y="804292"/>
                  </a:lnTo>
                  <a:lnTo>
                    <a:pt x="7242520" y="804292"/>
                  </a:lnTo>
                  <a:lnTo>
                    <a:pt x="7245488" y="805224"/>
                  </a:lnTo>
                  <a:lnTo>
                    <a:pt x="7244746" y="808952"/>
                  </a:lnTo>
                  <a:lnTo>
                    <a:pt x="7247713" y="811748"/>
                  </a:lnTo>
                  <a:lnTo>
                    <a:pt x="7247713" y="813612"/>
                  </a:lnTo>
                  <a:lnTo>
                    <a:pt x="7241037" y="811748"/>
                  </a:lnTo>
                  <a:lnTo>
                    <a:pt x="7237327" y="810816"/>
                  </a:lnTo>
                  <a:lnTo>
                    <a:pt x="7235103" y="813612"/>
                  </a:lnTo>
                  <a:lnTo>
                    <a:pt x="7235844" y="818272"/>
                  </a:lnTo>
                  <a:lnTo>
                    <a:pt x="7232135" y="818272"/>
                  </a:lnTo>
                  <a:lnTo>
                    <a:pt x="7229909" y="819204"/>
                  </a:lnTo>
                  <a:lnTo>
                    <a:pt x="7229909" y="822000"/>
                  </a:lnTo>
                  <a:lnTo>
                    <a:pt x="7232135" y="823864"/>
                  </a:lnTo>
                  <a:lnTo>
                    <a:pt x="7239553" y="823864"/>
                  </a:lnTo>
                  <a:lnTo>
                    <a:pt x="7244004" y="824796"/>
                  </a:lnTo>
                  <a:lnTo>
                    <a:pt x="7247713" y="825728"/>
                  </a:lnTo>
                  <a:lnTo>
                    <a:pt x="7249939" y="833183"/>
                  </a:lnTo>
                  <a:lnTo>
                    <a:pt x="7252906" y="833183"/>
                  </a:lnTo>
                  <a:lnTo>
                    <a:pt x="7254390" y="830387"/>
                  </a:lnTo>
                  <a:lnTo>
                    <a:pt x="7262549" y="834115"/>
                  </a:lnTo>
                  <a:lnTo>
                    <a:pt x="7266259" y="834115"/>
                  </a:lnTo>
                  <a:lnTo>
                    <a:pt x="7268484" y="829456"/>
                  </a:lnTo>
                  <a:lnTo>
                    <a:pt x="7265518" y="827592"/>
                  </a:lnTo>
                  <a:lnTo>
                    <a:pt x="7262549" y="824796"/>
                  </a:lnTo>
                  <a:lnTo>
                    <a:pt x="7261808" y="821068"/>
                  </a:lnTo>
                  <a:lnTo>
                    <a:pt x="7264034" y="816408"/>
                  </a:lnTo>
                  <a:lnTo>
                    <a:pt x="7261808" y="811748"/>
                  </a:lnTo>
                  <a:lnTo>
                    <a:pt x="7266259" y="810816"/>
                  </a:lnTo>
                  <a:lnTo>
                    <a:pt x="7268484" y="809884"/>
                  </a:lnTo>
                  <a:lnTo>
                    <a:pt x="7271452" y="808020"/>
                  </a:lnTo>
                  <a:lnTo>
                    <a:pt x="7275903" y="804292"/>
                  </a:lnTo>
                  <a:lnTo>
                    <a:pt x="7276645" y="797768"/>
                  </a:lnTo>
                  <a:lnTo>
                    <a:pt x="7279612" y="795905"/>
                  </a:lnTo>
                  <a:lnTo>
                    <a:pt x="7282580" y="800564"/>
                  </a:lnTo>
                  <a:lnTo>
                    <a:pt x="7279612" y="805224"/>
                  </a:lnTo>
                  <a:lnTo>
                    <a:pt x="7280354" y="807088"/>
                  </a:lnTo>
                  <a:lnTo>
                    <a:pt x="7283321" y="808952"/>
                  </a:lnTo>
                  <a:lnTo>
                    <a:pt x="7285546" y="808952"/>
                  </a:lnTo>
                  <a:lnTo>
                    <a:pt x="7289998" y="804292"/>
                  </a:lnTo>
                  <a:lnTo>
                    <a:pt x="7292966" y="804292"/>
                  </a:lnTo>
                  <a:lnTo>
                    <a:pt x="7298158" y="799632"/>
                  </a:lnTo>
                  <a:lnTo>
                    <a:pt x="7297416" y="794973"/>
                  </a:lnTo>
                  <a:lnTo>
                    <a:pt x="7298158" y="793109"/>
                  </a:lnTo>
                  <a:lnTo>
                    <a:pt x="7300383" y="794973"/>
                  </a:lnTo>
                  <a:lnTo>
                    <a:pt x="7302609" y="798700"/>
                  </a:lnTo>
                  <a:lnTo>
                    <a:pt x="7304834" y="800564"/>
                  </a:lnTo>
                  <a:lnTo>
                    <a:pt x="7307060" y="798700"/>
                  </a:lnTo>
                  <a:lnTo>
                    <a:pt x="7307060" y="794973"/>
                  </a:lnTo>
                  <a:lnTo>
                    <a:pt x="7308544" y="792177"/>
                  </a:lnTo>
                  <a:lnTo>
                    <a:pt x="7312253" y="792177"/>
                  </a:lnTo>
                  <a:lnTo>
                    <a:pt x="7313737" y="795905"/>
                  </a:lnTo>
                  <a:lnTo>
                    <a:pt x="7316704" y="800564"/>
                  </a:lnTo>
                  <a:lnTo>
                    <a:pt x="7321897" y="798700"/>
                  </a:lnTo>
                  <a:lnTo>
                    <a:pt x="7324864" y="802428"/>
                  </a:lnTo>
                  <a:lnTo>
                    <a:pt x="7321897" y="806156"/>
                  </a:lnTo>
                  <a:lnTo>
                    <a:pt x="7327832" y="810816"/>
                  </a:lnTo>
                  <a:lnTo>
                    <a:pt x="7327089" y="816408"/>
                  </a:lnTo>
                  <a:lnTo>
                    <a:pt x="7327832" y="821068"/>
                  </a:lnTo>
                  <a:lnTo>
                    <a:pt x="7332282" y="817340"/>
                  </a:lnTo>
                  <a:lnTo>
                    <a:pt x="7332282" y="811748"/>
                  </a:lnTo>
                  <a:lnTo>
                    <a:pt x="7338958" y="809884"/>
                  </a:lnTo>
                  <a:lnTo>
                    <a:pt x="7336733" y="799632"/>
                  </a:lnTo>
                  <a:lnTo>
                    <a:pt x="7338217" y="795905"/>
                  </a:lnTo>
                  <a:lnTo>
                    <a:pt x="7340443" y="795905"/>
                  </a:lnTo>
                  <a:lnTo>
                    <a:pt x="7339701" y="798700"/>
                  </a:lnTo>
                  <a:lnTo>
                    <a:pt x="7341185" y="801496"/>
                  </a:lnTo>
                  <a:lnTo>
                    <a:pt x="7344893" y="802428"/>
                  </a:lnTo>
                  <a:lnTo>
                    <a:pt x="7348602" y="807088"/>
                  </a:lnTo>
                  <a:lnTo>
                    <a:pt x="7350828" y="806156"/>
                  </a:lnTo>
                  <a:lnTo>
                    <a:pt x="7350828" y="802428"/>
                  </a:lnTo>
                  <a:lnTo>
                    <a:pt x="7353795" y="798700"/>
                  </a:lnTo>
                  <a:lnTo>
                    <a:pt x="7355279" y="794973"/>
                  </a:lnTo>
                  <a:lnTo>
                    <a:pt x="7354537" y="789381"/>
                  </a:lnTo>
                  <a:lnTo>
                    <a:pt x="7357506" y="786585"/>
                  </a:lnTo>
                  <a:lnTo>
                    <a:pt x="7358246" y="782857"/>
                  </a:lnTo>
                  <a:lnTo>
                    <a:pt x="7360472" y="783789"/>
                  </a:lnTo>
                  <a:lnTo>
                    <a:pt x="7364181" y="783789"/>
                  </a:lnTo>
                  <a:lnTo>
                    <a:pt x="7367890" y="781925"/>
                  </a:lnTo>
                  <a:lnTo>
                    <a:pt x="7369374" y="782857"/>
                  </a:lnTo>
                  <a:lnTo>
                    <a:pt x="7369374" y="789381"/>
                  </a:lnTo>
                  <a:lnTo>
                    <a:pt x="7372341" y="791245"/>
                  </a:lnTo>
                  <a:lnTo>
                    <a:pt x="7373824" y="792177"/>
                  </a:lnTo>
                  <a:lnTo>
                    <a:pt x="7379759" y="785653"/>
                  </a:lnTo>
                  <a:lnTo>
                    <a:pt x="7382727" y="785653"/>
                  </a:lnTo>
                  <a:lnTo>
                    <a:pt x="7387920" y="788449"/>
                  </a:lnTo>
                  <a:lnTo>
                    <a:pt x="7391628" y="787517"/>
                  </a:lnTo>
                  <a:lnTo>
                    <a:pt x="7393855" y="782857"/>
                  </a:lnTo>
                  <a:lnTo>
                    <a:pt x="7393113" y="776333"/>
                  </a:lnTo>
                  <a:lnTo>
                    <a:pt x="7394597" y="771673"/>
                  </a:lnTo>
                  <a:lnTo>
                    <a:pt x="7397563" y="772605"/>
                  </a:lnTo>
                  <a:lnTo>
                    <a:pt x="7402756" y="774469"/>
                  </a:lnTo>
                  <a:lnTo>
                    <a:pt x="7404240" y="776333"/>
                  </a:lnTo>
                  <a:lnTo>
                    <a:pt x="7407207" y="770741"/>
                  </a:lnTo>
                  <a:lnTo>
                    <a:pt x="7409433" y="769809"/>
                  </a:lnTo>
                  <a:lnTo>
                    <a:pt x="7412400" y="770741"/>
                  </a:lnTo>
                  <a:lnTo>
                    <a:pt x="7410917" y="776333"/>
                  </a:lnTo>
                  <a:lnTo>
                    <a:pt x="7412400" y="776333"/>
                  </a:lnTo>
                  <a:lnTo>
                    <a:pt x="7415368" y="777265"/>
                  </a:lnTo>
                  <a:lnTo>
                    <a:pt x="7417593" y="773537"/>
                  </a:lnTo>
                  <a:lnTo>
                    <a:pt x="7419077" y="767945"/>
                  </a:lnTo>
                  <a:lnTo>
                    <a:pt x="7418335" y="762354"/>
                  </a:lnTo>
                  <a:lnTo>
                    <a:pt x="7421302" y="761422"/>
                  </a:lnTo>
                  <a:lnTo>
                    <a:pt x="7425012" y="761422"/>
                  </a:lnTo>
                  <a:lnTo>
                    <a:pt x="7428721" y="763286"/>
                  </a:lnTo>
                  <a:lnTo>
                    <a:pt x="7429463" y="767013"/>
                  </a:lnTo>
                  <a:lnTo>
                    <a:pt x="7429463" y="770741"/>
                  </a:lnTo>
                  <a:lnTo>
                    <a:pt x="7433171" y="769809"/>
                  </a:lnTo>
                  <a:lnTo>
                    <a:pt x="7437623" y="772605"/>
                  </a:lnTo>
                  <a:lnTo>
                    <a:pt x="7440590" y="768877"/>
                  </a:lnTo>
                  <a:lnTo>
                    <a:pt x="7444299" y="767945"/>
                  </a:lnTo>
                  <a:lnTo>
                    <a:pt x="7448009" y="764218"/>
                  </a:lnTo>
                  <a:lnTo>
                    <a:pt x="7454684" y="753966"/>
                  </a:lnTo>
                  <a:lnTo>
                    <a:pt x="7457653" y="751170"/>
                  </a:lnTo>
                  <a:lnTo>
                    <a:pt x="7462845" y="750238"/>
                  </a:lnTo>
                  <a:lnTo>
                    <a:pt x="7465812" y="748374"/>
                  </a:lnTo>
                  <a:lnTo>
                    <a:pt x="7465812" y="742782"/>
                  </a:lnTo>
                  <a:lnTo>
                    <a:pt x="7467296" y="739054"/>
                  </a:lnTo>
                  <a:lnTo>
                    <a:pt x="7465070" y="739054"/>
                  </a:lnTo>
                  <a:lnTo>
                    <a:pt x="7459135" y="739986"/>
                  </a:lnTo>
                  <a:lnTo>
                    <a:pt x="7457653" y="736258"/>
                  </a:lnTo>
                  <a:lnTo>
                    <a:pt x="7456168" y="733462"/>
                  </a:lnTo>
                  <a:lnTo>
                    <a:pt x="7453943" y="733462"/>
                  </a:lnTo>
                  <a:lnTo>
                    <a:pt x="7450233" y="736258"/>
                  </a:lnTo>
                  <a:lnTo>
                    <a:pt x="7448009" y="734394"/>
                  </a:lnTo>
                  <a:lnTo>
                    <a:pt x="7443557" y="733462"/>
                  </a:lnTo>
                  <a:lnTo>
                    <a:pt x="7444299" y="724143"/>
                  </a:lnTo>
                  <a:lnTo>
                    <a:pt x="7452460" y="724143"/>
                  </a:lnTo>
                  <a:lnTo>
                    <a:pt x="7457653" y="724143"/>
                  </a:lnTo>
                  <a:lnTo>
                    <a:pt x="7459877" y="720415"/>
                  </a:lnTo>
                  <a:lnTo>
                    <a:pt x="7459877" y="714823"/>
                  </a:lnTo>
                  <a:lnTo>
                    <a:pt x="7453202" y="705503"/>
                  </a:lnTo>
                  <a:lnTo>
                    <a:pt x="7453943" y="702707"/>
                  </a:lnTo>
                  <a:lnTo>
                    <a:pt x="7457653" y="698048"/>
                  </a:lnTo>
                  <a:lnTo>
                    <a:pt x="7453202" y="692456"/>
                  </a:lnTo>
                  <a:lnTo>
                    <a:pt x="7445783" y="685000"/>
                  </a:lnTo>
                  <a:lnTo>
                    <a:pt x="7441332" y="684068"/>
                  </a:lnTo>
                  <a:lnTo>
                    <a:pt x="7436881" y="682204"/>
                  </a:lnTo>
                  <a:lnTo>
                    <a:pt x="7434656" y="680340"/>
                  </a:lnTo>
                  <a:lnTo>
                    <a:pt x="7427979" y="686864"/>
                  </a:lnTo>
                  <a:lnTo>
                    <a:pt x="7423528" y="688728"/>
                  </a:lnTo>
                  <a:lnTo>
                    <a:pt x="7419077" y="685932"/>
                  </a:lnTo>
                  <a:lnTo>
                    <a:pt x="7412400" y="673816"/>
                  </a:lnTo>
                  <a:lnTo>
                    <a:pt x="7408691" y="668224"/>
                  </a:lnTo>
                  <a:lnTo>
                    <a:pt x="7410175" y="666360"/>
                  </a:lnTo>
                  <a:lnTo>
                    <a:pt x="7413884" y="654245"/>
                  </a:lnTo>
                  <a:lnTo>
                    <a:pt x="7413142" y="650517"/>
                  </a:lnTo>
                  <a:lnTo>
                    <a:pt x="7409433" y="646789"/>
                  </a:lnTo>
                  <a:lnTo>
                    <a:pt x="7405724" y="637469"/>
                  </a:lnTo>
                  <a:lnTo>
                    <a:pt x="7405724" y="635606"/>
                  </a:lnTo>
                  <a:lnTo>
                    <a:pt x="7406465" y="632809"/>
                  </a:lnTo>
                  <a:lnTo>
                    <a:pt x="7412400" y="631878"/>
                  </a:lnTo>
                  <a:lnTo>
                    <a:pt x="7414626" y="628150"/>
                  </a:lnTo>
                  <a:lnTo>
                    <a:pt x="7413884" y="618830"/>
                  </a:lnTo>
                  <a:lnTo>
                    <a:pt x="7411658" y="615102"/>
                  </a:lnTo>
                  <a:lnTo>
                    <a:pt x="7408691" y="614170"/>
                  </a:lnTo>
                  <a:lnTo>
                    <a:pt x="7400531" y="616966"/>
                  </a:lnTo>
                  <a:lnTo>
                    <a:pt x="7393855" y="614170"/>
                  </a:lnTo>
                  <a:lnTo>
                    <a:pt x="7384211" y="610442"/>
                  </a:lnTo>
                  <a:lnTo>
                    <a:pt x="7381244" y="607646"/>
                  </a:lnTo>
                  <a:lnTo>
                    <a:pt x="7378276" y="601123"/>
                  </a:lnTo>
                  <a:lnTo>
                    <a:pt x="7373824" y="602986"/>
                  </a:lnTo>
                  <a:lnTo>
                    <a:pt x="7370116" y="602986"/>
                  </a:lnTo>
                  <a:lnTo>
                    <a:pt x="7367149" y="602055"/>
                  </a:lnTo>
                  <a:lnTo>
                    <a:pt x="7364181" y="598327"/>
                  </a:lnTo>
                  <a:lnTo>
                    <a:pt x="7363439" y="592734"/>
                  </a:lnTo>
                  <a:lnTo>
                    <a:pt x="7365665" y="582483"/>
                  </a:lnTo>
                  <a:lnTo>
                    <a:pt x="7369374" y="578755"/>
                  </a:lnTo>
                  <a:lnTo>
                    <a:pt x="7368632" y="576891"/>
                  </a:lnTo>
                  <a:lnTo>
                    <a:pt x="7365665" y="574095"/>
                  </a:lnTo>
                  <a:lnTo>
                    <a:pt x="7365665" y="570367"/>
                  </a:lnTo>
                  <a:lnTo>
                    <a:pt x="7367890" y="565708"/>
                  </a:lnTo>
                  <a:lnTo>
                    <a:pt x="7369374" y="561048"/>
                  </a:lnTo>
                  <a:lnTo>
                    <a:pt x="7369374" y="556387"/>
                  </a:lnTo>
                  <a:lnTo>
                    <a:pt x="7367890" y="520973"/>
                  </a:lnTo>
                  <a:lnTo>
                    <a:pt x="7368632" y="443619"/>
                  </a:lnTo>
                  <a:lnTo>
                    <a:pt x="7367890" y="385836"/>
                  </a:lnTo>
                  <a:lnTo>
                    <a:pt x="7365665" y="377449"/>
                  </a:lnTo>
                  <a:lnTo>
                    <a:pt x="7361214" y="372789"/>
                  </a:lnTo>
                  <a:lnTo>
                    <a:pt x="7355279" y="368129"/>
                  </a:lnTo>
                  <a:lnTo>
                    <a:pt x="7352313" y="365333"/>
                  </a:lnTo>
                  <a:lnTo>
                    <a:pt x="7346378" y="356013"/>
                  </a:lnTo>
                  <a:lnTo>
                    <a:pt x="7338958" y="349489"/>
                  </a:lnTo>
                  <a:lnTo>
                    <a:pt x="7318188" y="332714"/>
                  </a:lnTo>
                  <a:lnTo>
                    <a:pt x="7312995" y="328986"/>
                  </a:lnTo>
                  <a:lnTo>
                    <a:pt x="7303351" y="327122"/>
                  </a:lnTo>
                  <a:lnTo>
                    <a:pt x="7289998" y="328986"/>
                  </a:lnTo>
                  <a:lnTo>
                    <a:pt x="7288514" y="329918"/>
                  </a:lnTo>
                  <a:lnTo>
                    <a:pt x="7287773" y="338305"/>
                  </a:lnTo>
                  <a:lnTo>
                    <a:pt x="7285546" y="339237"/>
                  </a:lnTo>
                  <a:lnTo>
                    <a:pt x="7270711" y="337374"/>
                  </a:lnTo>
                  <a:lnTo>
                    <a:pt x="7264034" y="339237"/>
                  </a:lnTo>
                  <a:lnTo>
                    <a:pt x="7257357" y="344830"/>
                  </a:lnTo>
                  <a:lnTo>
                    <a:pt x="7250681" y="344830"/>
                  </a:lnTo>
                  <a:lnTo>
                    <a:pt x="7239553" y="347626"/>
                  </a:lnTo>
                  <a:lnTo>
                    <a:pt x="7226200" y="354149"/>
                  </a:lnTo>
                  <a:lnTo>
                    <a:pt x="7219523" y="355081"/>
                  </a:lnTo>
                  <a:lnTo>
                    <a:pt x="7208396" y="349489"/>
                  </a:lnTo>
                  <a:lnTo>
                    <a:pt x="7202462" y="344830"/>
                  </a:lnTo>
                  <a:lnTo>
                    <a:pt x="7200978" y="333646"/>
                  </a:lnTo>
                  <a:lnTo>
                    <a:pt x="7203203" y="317803"/>
                  </a:lnTo>
                  <a:lnTo>
                    <a:pt x="7202462" y="315006"/>
                  </a:lnTo>
                  <a:lnTo>
                    <a:pt x="7198752" y="315006"/>
                  </a:lnTo>
                  <a:lnTo>
                    <a:pt x="7190592" y="313142"/>
                  </a:lnTo>
                  <a:lnTo>
                    <a:pt x="7186141" y="311279"/>
                  </a:lnTo>
                  <a:lnTo>
                    <a:pt x="7181691" y="311279"/>
                  </a:lnTo>
                  <a:lnTo>
                    <a:pt x="7177981" y="313142"/>
                  </a:lnTo>
                  <a:lnTo>
                    <a:pt x="7174271" y="316870"/>
                  </a:lnTo>
                  <a:lnTo>
                    <a:pt x="7149050" y="347626"/>
                  </a:lnTo>
                  <a:lnTo>
                    <a:pt x="7118634" y="385836"/>
                  </a:lnTo>
                  <a:lnTo>
                    <a:pt x="7080800" y="434299"/>
                  </a:lnTo>
                  <a:lnTo>
                    <a:pt x="7076350" y="450143"/>
                  </a:lnTo>
                  <a:lnTo>
                    <a:pt x="7075608" y="458531"/>
                  </a:lnTo>
                  <a:lnTo>
                    <a:pt x="7074866" y="462258"/>
                  </a:lnTo>
                  <a:lnTo>
                    <a:pt x="7073382" y="473442"/>
                  </a:lnTo>
                  <a:lnTo>
                    <a:pt x="7070415" y="480898"/>
                  </a:lnTo>
                  <a:lnTo>
                    <a:pt x="7067448" y="485557"/>
                  </a:lnTo>
                  <a:lnTo>
                    <a:pt x="7061513" y="489285"/>
                  </a:lnTo>
                  <a:lnTo>
                    <a:pt x="7055578" y="493013"/>
                  </a:lnTo>
                  <a:lnTo>
                    <a:pt x="7053354" y="494878"/>
                  </a:lnTo>
                  <a:lnTo>
                    <a:pt x="7051869" y="498606"/>
                  </a:lnTo>
                  <a:lnTo>
                    <a:pt x="7048901" y="504197"/>
                  </a:lnTo>
                  <a:lnTo>
                    <a:pt x="7045192" y="508857"/>
                  </a:lnTo>
                  <a:lnTo>
                    <a:pt x="7041484" y="517245"/>
                  </a:lnTo>
                  <a:lnTo>
                    <a:pt x="7046677" y="523769"/>
                  </a:lnTo>
                  <a:lnTo>
                    <a:pt x="7048161" y="525633"/>
                  </a:lnTo>
                  <a:lnTo>
                    <a:pt x="7044450" y="538680"/>
                  </a:lnTo>
                  <a:lnTo>
                    <a:pt x="7039999" y="544272"/>
                  </a:lnTo>
                  <a:lnTo>
                    <a:pt x="7040742" y="553592"/>
                  </a:lnTo>
                  <a:lnTo>
                    <a:pt x="7045192" y="556387"/>
                  </a:lnTo>
                  <a:lnTo>
                    <a:pt x="7045934" y="558252"/>
                  </a:lnTo>
                  <a:lnTo>
                    <a:pt x="7043709" y="567571"/>
                  </a:lnTo>
                  <a:lnTo>
                    <a:pt x="7039999" y="571299"/>
                  </a:lnTo>
                  <a:lnTo>
                    <a:pt x="7033323" y="573163"/>
                  </a:lnTo>
                  <a:lnTo>
                    <a:pt x="7029614" y="575959"/>
                  </a:lnTo>
                  <a:lnTo>
                    <a:pt x="7028130" y="580619"/>
                  </a:lnTo>
                  <a:lnTo>
                    <a:pt x="7026647" y="585279"/>
                  </a:lnTo>
                  <a:lnTo>
                    <a:pt x="7028873" y="589007"/>
                  </a:lnTo>
                  <a:lnTo>
                    <a:pt x="7028130" y="591803"/>
                  </a:lnTo>
                  <a:lnTo>
                    <a:pt x="7023680" y="595531"/>
                  </a:lnTo>
                  <a:lnTo>
                    <a:pt x="7018487" y="598327"/>
                  </a:lnTo>
                  <a:lnTo>
                    <a:pt x="7015519" y="602055"/>
                  </a:lnTo>
                  <a:lnTo>
                    <a:pt x="7009585" y="602986"/>
                  </a:lnTo>
                  <a:lnTo>
                    <a:pt x="7007359" y="604850"/>
                  </a:lnTo>
                  <a:lnTo>
                    <a:pt x="7003650" y="605782"/>
                  </a:lnTo>
                  <a:lnTo>
                    <a:pt x="6990297" y="620694"/>
                  </a:lnTo>
                  <a:lnTo>
                    <a:pt x="6987329" y="624422"/>
                  </a:lnTo>
                  <a:lnTo>
                    <a:pt x="6986587" y="628150"/>
                  </a:lnTo>
                  <a:lnTo>
                    <a:pt x="6989556" y="635606"/>
                  </a:lnTo>
                  <a:lnTo>
                    <a:pt x="6996973" y="644925"/>
                  </a:lnTo>
                  <a:lnTo>
                    <a:pt x="6998457" y="645857"/>
                  </a:lnTo>
                  <a:lnTo>
                    <a:pt x="6996973" y="647721"/>
                  </a:lnTo>
                  <a:lnTo>
                    <a:pt x="6994007" y="648653"/>
                  </a:lnTo>
                  <a:lnTo>
                    <a:pt x="6981394" y="644925"/>
                  </a:lnTo>
                  <a:lnTo>
                    <a:pt x="6976944" y="643061"/>
                  </a:lnTo>
                  <a:lnTo>
                    <a:pt x="6974718" y="644925"/>
                  </a:lnTo>
                  <a:lnTo>
                    <a:pt x="6973977" y="647721"/>
                  </a:lnTo>
                  <a:lnTo>
                    <a:pt x="6973235" y="658905"/>
                  </a:lnTo>
                  <a:lnTo>
                    <a:pt x="6972493" y="668224"/>
                  </a:lnTo>
                  <a:lnTo>
                    <a:pt x="6971010" y="670088"/>
                  </a:lnTo>
                  <a:lnTo>
                    <a:pt x="6966559" y="671020"/>
                  </a:lnTo>
                  <a:lnTo>
                    <a:pt x="6962849" y="669156"/>
                  </a:lnTo>
                  <a:lnTo>
                    <a:pt x="6960624" y="660769"/>
                  </a:lnTo>
                  <a:lnTo>
                    <a:pt x="6958398" y="656109"/>
                  </a:lnTo>
                  <a:lnTo>
                    <a:pt x="6953947" y="655177"/>
                  </a:lnTo>
                  <a:lnTo>
                    <a:pt x="6948754" y="656109"/>
                  </a:lnTo>
                  <a:lnTo>
                    <a:pt x="6945045" y="660769"/>
                  </a:lnTo>
                  <a:lnTo>
                    <a:pt x="6940594" y="661701"/>
                  </a:lnTo>
                  <a:lnTo>
                    <a:pt x="6935402" y="663564"/>
                  </a:lnTo>
                  <a:lnTo>
                    <a:pt x="6930951" y="667292"/>
                  </a:lnTo>
                  <a:lnTo>
                    <a:pt x="6925758" y="669156"/>
                  </a:lnTo>
                  <a:lnTo>
                    <a:pt x="6920565" y="668224"/>
                  </a:lnTo>
                  <a:lnTo>
                    <a:pt x="6916113" y="663564"/>
                  </a:lnTo>
                  <a:lnTo>
                    <a:pt x="6913147" y="663564"/>
                  </a:lnTo>
                  <a:lnTo>
                    <a:pt x="6909437" y="664497"/>
                  </a:lnTo>
                  <a:lnTo>
                    <a:pt x="6902761" y="670088"/>
                  </a:lnTo>
                  <a:lnTo>
                    <a:pt x="6898310" y="671020"/>
                  </a:lnTo>
                  <a:lnTo>
                    <a:pt x="6894600" y="672884"/>
                  </a:lnTo>
                  <a:lnTo>
                    <a:pt x="6897568" y="677544"/>
                  </a:lnTo>
                  <a:lnTo>
                    <a:pt x="6898310" y="680340"/>
                  </a:lnTo>
                  <a:lnTo>
                    <a:pt x="6893859" y="691524"/>
                  </a:lnTo>
                  <a:lnTo>
                    <a:pt x="6887924" y="701775"/>
                  </a:lnTo>
                  <a:lnTo>
                    <a:pt x="6887182" y="704571"/>
                  </a:lnTo>
                  <a:lnTo>
                    <a:pt x="6884956" y="711095"/>
                  </a:lnTo>
                  <a:lnTo>
                    <a:pt x="6835254" y="709231"/>
                  </a:lnTo>
                  <a:lnTo>
                    <a:pt x="6747718" y="711095"/>
                  </a:lnTo>
                  <a:lnTo>
                    <a:pt x="6666116" y="711095"/>
                  </a:lnTo>
                  <a:lnTo>
                    <a:pt x="6644602" y="711095"/>
                  </a:lnTo>
                  <a:lnTo>
                    <a:pt x="6557808" y="712959"/>
                  </a:lnTo>
                  <a:lnTo>
                    <a:pt x="6534811" y="712959"/>
                  </a:lnTo>
                  <a:lnTo>
                    <a:pt x="6511814" y="713891"/>
                  </a:lnTo>
                  <a:lnTo>
                    <a:pt x="6496236" y="713891"/>
                  </a:lnTo>
                  <a:lnTo>
                    <a:pt x="6480657" y="712959"/>
                  </a:lnTo>
                  <a:lnTo>
                    <a:pt x="6468046" y="713891"/>
                  </a:lnTo>
                  <a:lnTo>
                    <a:pt x="6465821" y="713891"/>
                  </a:lnTo>
                  <a:lnTo>
                    <a:pt x="6456919" y="711095"/>
                  </a:lnTo>
                  <a:lnTo>
                    <a:pt x="6453209" y="711095"/>
                  </a:lnTo>
                  <a:lnTo>
                    <a:pt x="6445791" y="713891"/>
                  </a:lnTo>
                  <a:lnTo>
                    <a:pt x="6439857" y="714823"/>
                  </a:lnTo>
                  <a:lnTo>
                    <a:pt x="6431696" y="717619"/>
                  </a:lnTo>
                  <a:lnTo>
                    <a:pt x="6427987" y="721347"/>
                  </a:lnTo>
                  <a:lnTo>
                    <a:pt x="6420569" y="724143"/>
                  </a:lnTo>
                  <a:lnTo>
                    <a:pt x="6404248" y="732531"/>
                  </a:lnTo>
                  <a:lnTo>
                    <a:pt x="6395347" y="736258"/>
                  </a:lnTo>
                  <a:lnTo>
                    <a:pt x="6370124" y="758626"/>
                  </a:lnTo>
                  <a:lnTo>
                    <a:pt x="6348612" y="777265"/>
                  </a:lnTo>
                  <a:lnTo>
                    <a:pt x="6335257" y="787517"/>
                  </a:lnTo>
                  <a:lnTo>
                    <a:pt x="6330064" y="794973"/>
                  </a:lnTo>
                  <a:lnTo>
                    <a:pt x="6331549" y="797768"/>
                  </a:lnTo>
                  <a:lnTo>
                    <a:pt x="6330064" y="802428"/>
                  </a:lnTo>
                  <a:lnTo>
                    <a:pt x="6327098" y="808020"/>
                  </a:lnTo>
                  <a:lnTo>
                    <a:pt x="6325614" y="811748"/>
                  </a:lnTo>
                  <a:lnTo>
                    <a:pt x="6312261" y="821068"/>
                  </a:lnTo>
                  <a:lnTo>
                    <a:pt x="6305584" y="827592"/>
                  </a:lnTo>
                  <a:lnTo>
                    <a:pt x="6297424" y="834115"/>
                  </a:lnTo>
                  <a:lnTo>
                    <a:pt x="6282587" y="842503"/>
                  </a:lnTo>
                  <a:lnTo>
                    <a:pt x="6262558" y="851823"/>
                  </a:lnTo>
                  <a:lnTo>
                    <a:pt x="6258107" y="854619"/>
                  </a:lnTo>
                  <a:lnTo>
                    <a:pt x="6255140" y="857415"/>
                  </a:lnTo>
                  <a:lnTo>
                    <a:pt x="6254398" y="862075"/>
                  </a:lnTo>
                  <a:lnTo>
                    <a:pt x="6261075" y="866735"/>
                  </a:lnTo>
                  <a:lnTo>
                    <a:pt x="6263300" y="875122"/>
                  </a:lnTo>
                  <a:lnTo>
                    <a:pt x="6264042" y="880714"/>
                  </a:lnTo>
                  <a:lnTo>
                    <a:pt x="6266268" y="881646"/>
                  </a:lnTo>
                  <a:lnTo>
                    <a:pt x="6268493" y="882578"/>
                  </a:lnTo>
                  <a:lnTo>
                    <a:pt x="6271460" y="879782"/>
                  </a:lnTo>
                  <a:lnTo>
                    <a:pt x="6272202" y="874190"/>
                  </a:lnTo>
                  <a:lnTo>
                    <a:pt x="6268493" y="871394"/>
                  </a:lnTo>
                  <a:lnTo>
                    <a:pt x="6269235" y="870463"/>
                  </a:lnTo>
                  <a:lnTo>
                    <a:pt x="6270718" y="867666"/>
                  </a:lnTo>
                  <a:lnTo>
                    <a:pt x="6273686" y="866735"/>
                  </a:lnTo>
                  <a:lnTo>
                    <a:pt x="6275911" y="868598"/>
                  </a:lnTo>
                  <a:lnTo>
                    <a:pt x="6278137" y="871394"/>
                  </a:lnTo>
                  <a:lnTo>
                    <a:pt x="6281845" y="872326"/>
                  </a:lnTo>
                  <a:lnTo>
                    <a:pt x="6283329" y="873258"/>
                  </a:lnTo>
                  <a:lnTo>
                    <a:pt x="6275170" y="879782"/>
                  </a:lnTo>
                  <a:lnTo>
                    <a:pt x="6282587" y="884442"/>
                  </a:lnTo>
                  <a:lnTo>
                    <a:pt x="6281845" y="890966"/>
                  </a:lnTo>
                  <a:lnTo>
                    <a:pt x="6275911" y="898421"/>
                  </a:lnTo>
                  <a:lnTo>
                    <a:pt x="6272944" y="898421"/>
                  </a:lnTo>
                  <a:lnTo>
                    <a:pt x="6269235" y="895625"/>
                  </a:lnTo>
                  <a:lnTo>
                    <a:pt x="6267009" y="895625"/>
                  </a:lnTo>
                  <a:lnTo>
                    <a:pt x="6264042" y="898421"/>
                  </a:lnTo>
                  <a:lnTo>
                    <a:pt x="6263300" y="902149"/>
                  </a:lnTo>
                  <a:lnTo>
                    <a:pt x="6266268" y="905877"/>
                  </a:lnTo>
                  <a:lnTo>
                    <a:pt x="6271460" y="913333"/>
                  </a:lnTo>
                  <a:lnTo>
                    <a:pt x="6272202" y="919857"/>
                  </a:lnTo>
                  <a:lnTo>
                    <a:pt x="6275170" y="927313"/>
                  </a:lnTo>
                  <a:lnTo>
                    <a:pt x="6274428" y="933837"/>
                  </a:lnTo>
                  <a:lnTo>
                    <a:pt x="6273686" y="942224"/>
                  </a:lnTo>
                  <a:lnTo>
                    <a:pt x="6272944" y="946884"/>
                  </a:lnTo>
                  <a:lnTo>
                    <a:pt x="6269235" y="951544"/>
                  </a:lnTo>
                  <a:lnTo>
                    <a:pt x="6266268" y="955272"/>
                  </a:lnTo>
                  <a:lnTo>
                    <a:pt x="6258107" y="955272"/>
                  </a:lnTo>
                  <a:lnTo>
                    <a:pt x="6250689" y="953408"/>
                  </a:lnTo>
                  <a:lnTo>
                    <a:pt x="6244754" y="953408"/>
                  </a:lnTo>
                  <a:lnTo>
                    <a:pt x="6240303" y="957136"/>
                  </a:lnTo>
                  <a:lnTo>
                    <a:pt x="6238819" y="960863"/>
                  </a:lnTo>
                  <a:lnTo>
                    <a:pt x="6237337" y="964591"/>
                  </a:lnTo>
                  <a:lnTo>
                    <a:pt x="6235852" y="965523"/>
                  </a:lnTo>
                  <a:lnTo>
                    <a:pt x="6228433" y="965523"/>
                  </a:lnTo>
                  <a:lnTo>
                    <a:pt x="6223240" y="970184"/>
                  </a:lnTo>
                  <a:lnTo>
                    <a:pt x="6220274" y="972047"/>
                  </a:lnTo>
                  <a:lnTo>
                    <a:pt x="6217306" y="974843"/>
                  </a:lnTo>
                  <a:lnTo>
                    <a:pt x="6214339" y="978571"/>
                  </a:lnTo>
                  <a:lnTo>
                    <a:pt x="6211372" y="985095"/>
                  </a:lnTo>
                  <a:lnTo>
                    <a:pt x="6209888" y="985095"/>
                  </a:lnTo>
                  <a:lnTo>
                    <a:pt x="6206179" y="983231"/>
                  </a:lnTo>
                  <a:lnTo>
                    <a:pt x="6197277" y="987891"/>
                  </a:lnTo>
                  <a:lnTo>
                    <a:pt x="6194309" y="989755"/>
                  </a:lnTo>
                  <a:lnTo>
                    <a:pt x="6184666" y="989755"/>
                  </a:lnTo>
                  <a:lnTo>
                    <a:pt x="6181698" y="990687"/>
                  </a:lnTo>
                  <a:lnTo>
                    <a:pt x="6180956" y="993483"/>
                  </a:lnTo>
                  <a:lnTo>
                    <a:pt x="6176505" y="997211"/>
                  </a:lnTo>
                  <a:lnTo>
                    <a:pt x="6172797" y="992551"/>
                  </a:lnTo>
                  <a:lnTo>
                    <a:pt x="6161669" y="992551"/>
                  </a:lnTo>
                  <a:lnTo>
                    <a:pt x="6146090" y="990687"/>
                  </a:lnTo>
                  <a:lnTo>
                    <a:pt x="6132737" y="990687"/>
                  </a:lnTo>
                  <a:lnTo>
                    <a:pt x="6125320" y="992551"/>
                  </a:lnTo>
                  <a:lnTo>
                    <a:pt x="6119385" y="992551"/>
                  </a:lnTo>
                  <a:lnTo>
                    <a:pt x="6110483" y="995347"/>
                  </a:lnTo>
                  <a:lnTo>
                    <a:pt x="6106773" y="998142"/>
                  </a:lnTo>
                  <a:lnTo>
                    <a:pt x="6103806" y="1001870"/>
                  </a:lnTo>
                  <a:lnTo>
                    <a:pt x="6101581" y="998142"/>
                  </a:lnTo>
                  <a:lnTo>
                    <a:pt x="6096388" y="998142"/>
                  </a:lnTo>
                  <a:lnTo>
                    <a:pt x="6091195" y="996279"/>
                  </a:lnTo>
                  <a:lnTo>
                    <a:pt x="6084518" y="990687"/>
                  </a:lnTo>
                  <a:lnTo>
                    <a:pt x="6075616" y="984163"/>
                  </a:lnTo>
                  <a:lnTo>
                    <a:pt x="6068198" y="983231"/>
                  </a:lnTo>
                  <a:lnTo>
                    <a:pt x="6051878" y="980435"/>
                  </a:lnTo>
                  <a:lnTo>
                    <a:pt x="6042976" y="979503"/>
                  </a:lnTo>
                  <a:lnTo>
                    <a:pt x="6031848" y="978571"/>
                  </a:lnTo>
                  <a:lnTo>
                    <a:pt x="6019980" y="979503"/>
                  </a:lnTo>
                  <a:lnTo>
                    <a:pt x="6017011" y="978571"/>
                  </a:lnTo>
                  <a:lnTo>
                    <a:pt x="6009593" y="979503"/>
                  </a:lnTo>
                  <a:lnTo>
                    <a:pt x="5990306" y="979503"/>
                  </a:lnTo>
                  <a:lnTo>
                    <a:pt x="5984371" y="979503"/>
                  </a:lnTo>
                  <a:lnTo>
                    <a:pt x="5976211" y="979503"/>
                  </a:lnTo>
                  <a:lnTo>
                    <a:pt x="5956923" y="983231"/>
                  </a:lnTo>
                  <a:lnTo>
                    <a:pt x="5934668" y="987891"/>
                  </a:lnTo>
                  <a:lnTo>
                    <a:pt x="5918348" y="990687"/>
                  </a:lnTo>
                  <a:lnTo>
                    <a:pt x="5913155" y="992551"/>
                  </a:lnTo>
                  <a:lnTo>
                    <a:pt x="5912413" y="998142"/>
                  </a:lnTo>
                  <a:lnTo>
                    <a:pt x="5912413" y="1006531"/>
                  </a:lnTo>
                  <a:lnTo>
                    <a:pt x="5912413" y="1013987"/>
                  </a:lnTo>
                  <a:lnTo>
                    <a:pt x="5909445" y="1016782"/>
                  </a:lnTo>
                  <a:lnTo>
                    <a:pt x="5907220" y="1020510"/>
                  </a:lnTo>
                  <a:lnTo>
                    <a:pt x="5907220" y="1023306"/>
                  </a:lnTo>
                  <a:lnTo>
                    <a:pt x="5910929" y="1025170"/>
                  </a:lnTo>
                  <a:lnTo>
                    <a:pt x="5913155" y="1029830"/>
                  </a:lnTo>
                  <a:lnTo>
                    <a:pt x="5912413" y="1034490"/>
                  </a:lnTo>
                  <a:lnTo>
                    <a:pt x="5912413" y="1039149"/>
                  </a:lnTo>
                  <a:lnTo>
                    <a:pt x="5916864" y="1042877"/>
                  </a:lnTo>
                  <a:lnTo>
                    <a:pt x="5917606" y="1046605"/>
                  </a:lnTo>
                  <a:lnTo>
                    <a:pt x="5921315" y="1043810"/>
                  </a:lnTo>
                  <a:lnTo>
                    <a:pt x="5925023" y="1044741"/>
                  </a:lnTo>
                  <a:lnTo>
                    <a:pt x="5927250" y="1047538"/>
                  </a:lnTo>
                  <a:lnTo>
                    <a:pt x="5927250" y="1054061"/>
                  </a:lnTo>
                  <a:lnTo>
                    <a:pt x="5929475" y="1061516"/>
                  </a:lnTo>
                  <a:lnTo>
                    <a:pt x="5933185" y="1068972"/>
                  </a:lnTo>
                  <a:lnTo>
                    <a:pt x="5930958" y="1077361"/>
                  </a:lnTo>
                  <a:lnTo>
                    <a:pt x="5926508" y="1080156"/>
                  </a:lnTo>
                  <a:lnTo>
                    <a:pt x="5915380" y="1083884"/>
                  </a:lnTo>
                  <a:lnTo>
                    <a:pt x="5911671" y="1084816"/>
                  </a:lnTo>
                  <a:lnTo>
                    <a:pt x="5908704" y="1088544"/>
                  </a:lnTo>
                  <a:lnTo>
                    <a:pt x="5907220" y="1094136"/>
                  </a:lnTo>
                  <a:lnTo>
                    <a:pt x="5901285" y="1102524"/>
                  </a:lnTo>
                  <a:lnTo>
                    <a:pt x="5898318" y="1107184"/>
                  </a:lnTo>
                  <a:lnTo>
                    <a:pt x="5893867" y="1109980"/>
                  </a:lnTo>
                  <a:lnTo>
                    <a:pt x="5887190" y="1112775"/>
                  </a:lnTo>
                  <a:lnTo>
                    <a:pt x="5877546" y="1117436"/>
                  </a:lnTo>
                  <a:lnTo>
                    <a:pt x="5873096" y="1120231"/>
                  </a:lnTo>
                  <a:lnTo>
                    <a:pt x="5869387" y="1121164"/>
                  </a:lnTo>
                  <a:lnTo>
                    <a:pt x="5864936" y="1123959"/>
                  </a:lnTo>
                  <a:lnTo>
                    <a:pt x="5861968" y="1127687"/>
                  </a:lnTo>
                  <a:lnTo>
                    <a:pt x="5858259" y="1131415"/>
                  </a:lnTo>
                  <a:lnTo>
                    <a:pt x="5843422" y="1142598"/>
                  </a:lnTo>
                  <a:lnTo>
                    <a:pt x="5824134" y="1152850"/>
                  </a:lnTo>
                  <a:lnTo>
                    <a:pt x="5815233" y="1158442"/>
                  </a:lnTo>
                  <a:lnTo>
                    <a:pt x="5802622" y="1164034"/>
                  </a:lnTo>
                  <a:lnTo>
                    <a:pt x="5787785" y="1171490"/>
                  </a:lnTo>
                  <a:lnTo>
                    <a:pt x="5774432" y="1180810"/>
                  </a:lnTo>
                  <a:lnTo>
                    <a:pt x="5769980" y="1180810"/>
                  </a:lnTo>
                  <a:lnTo>
                    <a:pt x="5773691" y="1176150"/>
                  </a:lnTo>
                  <a:lnTo>
                    <a:pt x="5773691" y="1174286"/>
                  </a:lnTo>
                  <a:lnTo>
                    <a:pt x="5772206" y="1174286"/>
                  </a:lnTo>
                  <a:lnTo>
                    <a:pt x="5768498" y="1175217"/>
                  </a:lnTo>
                  <a:lnTo>
                    <a:pt x="5764047" y="1180810"/>
                  </a:lnTo>
                  <a:lnTo>
                    <a:pt x="5760336" y="1184538"/>
                  </a:lnTo>
                  <a:lnTo>
                    <a:pt x="5755143" y="1186401"/>
                  </a:lnTo>
                  <a:lnTo>
                    <a:pt x="5753660" y="1190129"/>
                  </a:lnTo>
                  <a:lnTo>
                    <a:pt x="5739566" y="1197585"/>
                  </a:lnTo>
                  <a:lnTo>
                    <a:pt x="5729180" y="1201313"/>
                  </a:lnTo>
                  <a:lnTo>
                    <a:pt x="5724729" y="1203177"/>
                  </a:lnTo>
                  <a:lnTo>
                    <a:pt x="5715828" y="1205973"/>
                  </a:lnTo>
                  <a:lnTo>
                    <a:pt x="5701732" y="1208768"/>
                  </a:lnTo>
                  <a:lnTo>
                    <a:pt x="5689862" y="1212496"/>
                  </a:lnTo>
                  <a:lnTo>
                    <a:pt x="5677993" y="1218089"/>
                  </a:lnTo>
                  <a:lnTo>
                    <a:pt x="5663898" y="1221817"/>
                  </a:lnTo>
                  <a:lnTo>
                    <a:pt x="5654996" y="1223680"/>
                  </a:lnTo>
                  <a:lnTo>
                    <a:pt x="5650546" y="1223680"/>
                  </a:lnTo>
                  <a:lnTo>
                    <a:pt x="5642385" y="1227408"/>
                  </a:lnTo>
                  <a:lnTo>
                    <a:pt x="5634967" y="1233932"/>
                  </a:lnTo>
                  <a:lnTo>
                    <a:pt x="5620130" y="1237660"/>
                  </a:lnTo>
                  <a:lnTo>
                    <a:pt x="5611970" y="1239524"/>
                  </a:lnTo>
                  <a:lnTo>
                    <a:pt x="5609003" y="1246048"/>
                  </a:lnTo>
                  <a:lnTo>
                    <a:pt x="5593425" y="1259095"/>
                  </a:lnTo>
                  <a:lnTo>
                    <a:pt x="5583039" y="1265619"/>
                  </a:lnTo>
                  <a:lnTo>
                    <a:pt x="5568944" y="1277735"/>
                  </a:lnTo>
                  <a:lnTo>
                    <a:pt x="5559300" y="1280531"/>
                  </a:lnTo>
                  <a:lnTo>
                    <a:pt x="5554849" y="1282394"/>
                  </a:lnTo>
                  <a:lnTo>
                    <a:pt x="5545206" y="1283327"/>
                  </a:lnTo>
                  <a:lnTo>
                    <a:pt x="5541496" y="1283327"/>
                  </a:lnTo>
                  <a:lnTo>
                    <a:pt x="5531110" y="1281463"/>
                  </a:lnTo>
                  <a:lnTo>
                    <a:pt x="5518499" y="1280531"/>
                  </a:lnTo>
                  <a:lnTo>
                    <a:pt x="5503663" y="1287055"/>
                  </a:lnTo>
                  <a:lnTo>
                    <a:pt x="5488826" y="1291715"/>
                  </a:lnTo>
                  <a:lnTo>
                    <a:pt x="5480666" y="1293578"/>
                  </a:lnTo>
                  <a:lnTo>
                    <a:pt x="5477698" y="1293578"/>
                  </a:lnTo>
                  <a:lnTo>
                    <a:pt x="5465829" y="1299170"/>
                  </a:lnTo>
                  <a:lnTo>
                    <a:pt x="5461377" y="1299170"/>
                  </a:lnTo>
                  <a:lnTo>
                    <a:pt x="5443574" y="1290783"/>
                  </a:lnTo>
                  <a:lnTo>
                    <a:pt x="5439124" y="1284259"/>
                  </a:lnTo>
                  <a:lnTo>
                    <a:pt x="5436156" y="1284259"/>
                  </a:lnTo>
                  <a:lnTo>
                    <a:pt x="5433189" y="1286122"/>
                  </a:lnTo>
                  <a:lnTo>
                    <a:pt x="5430221" y="1286122"/>
                  </a:lnTo>
                  <a:lnTo>
                    <a:pt x="5425028" y="1286122"/>
                  </a:lnTo>
                  <a:lnTo>
                    <a:pt x="5419093" y="1287055"/>
                  </a:lnTo>
                  <a:lnTo>
                    <a:pt x="5413900" y="1293578"/>
                  </a:lnTo>
                  <a:lnTo>
                    <a:pt x="5408707" y="1291715"/>
                  </a:lnTo>
                  <a:lnTo>
                    <a:pt x="5404257" y="1293578"/>
                  </a:lnTo>
                  <a:lnTo>
                    <a:pt x="5399064" y="1288919"/>
                  </a:lnTo>
                  <a:lnTo>
                    <a:pt x="5399806" y="1287055"/>
                  </a:lnTo>
                  <a:lnTo>
                    <a:pt x="5403515" y="1283327"/>
                  </a:lnTo>
                  <a:lnTo>
                    <a:pt x="5427996" y="1279599"/>
                  </a:lnTo>
                  <a:lnTo>
                    <a:pt x="5431704" y="1277735"/>
                  </a:lnTo>
                  <a:lnTo>
                    <a:pt x="5433189" y="1274939"/>
                  </a:lnTo>
                  <a:lnTo>
                    <a:pt x="5431704" y="1274007"/>
                  </a:lnTo>
                  <a:lnTo>
                    <a:pt x="5424286" y="1274007"/>
                  </a:lnTo>
                  <a:lnTo>
                    <a:pt x="5422803" y="1269347"/>
                  </a:lnTo>
                  <a:lnTo>
                    <a:pt x="5422061" y="1266551"/>
                  </a:lnTo>
                  <a:lnTo>
                    <a:pt x="5416127" y="1266551"/>
                  </a:lnTo>
                  <a:lnTo>
                    <a:pt x="5415385" y="1274007"/>
                  </a:lnTo>
                  <a:lnTo>
                    <a:pt x="5411676" y="1275871"/>
                  </a:lnTo>
                  <a:lnTo>
                    <a:pt x="5404257" y="1275871"/>
                  </a:lnTo>
                  <a:lnTo>
                    <a:pt x="5399064" y="1274007"/>
                  </a:lnTo>
                  <a:lnTo>
                    <a:pt x="5392388" y="1269347"/>
                  </a:lnTo>
                  <a:lnTo>
                    <a:pt x="5387195" y="1264688"/>
                  </a:lnTo>
                  <a:lnTo>
                    <a:pt x="5380519" y="1260960"/>
                  </a:lnTo>
                  <a:lnTo>
                    <a:pt x="5375325" y="1260027"/>
                  </a:lnTo>
                  <a:lnTo>
                    <a:pt x="5369391" y="1258164"/>
                  </a:lnTo>
                  <a:lnTo>
                    <a:pt x="5364198" y="1256299"/>
                  </a:lnTo>
                  <a:lnTo>
                    <a:pt x="5359746" y="1251640"/>
                  </a:lnTo>
                  <a:lnTo>
                    <a:pt x="5354553" y="1246980"/>
                  </a:lnTo>
                  <a:lnTo>
                    <a:pt x="5351587" y="1246980"/>
                  </a:lnTo>
                  <a:lnTo>
                    <a:pt x="5349360" y="1249776"/>
                  </a:lnTo>
                  <a:lnTo>
                    <a:pt x="5345652" y="1249776"/>
                  </a:lnTo>
                  <a:lnTo>
                    <a:pt x="5340459" y="1250708"/>
                  </a:lnTo>
                  <a:lnTo>
                    <a:pt x="5336008" y="1252571"/>
                  </a:lnTo>
                  <a:lnTo>
                    <a:pt x="5332299" y="1255368"/>
                  </a:lnTo>
                  <a:lnTo>
                    <a:pt x="5336008" y="1246048"/>
                  </a:lnTo>
                  <a:lnTo>
                    <a:pt x="5338976" y="1241388"/>
                  </a:lnTo>
                  <a:lnTo>
                    <a:pt x="5339717" y="1236728"/>
                  </a:lnTo>
                  <a:lnTo>
                    <a:pt x="5340459" y="1232068"/>
                  </a:lnTo>
                  <a:lnTo>
                    <a:pt x="5343426" y="1225544"/>
                  </a:lnTo>
                  <a:lnTo>
                    <a:pt x="5347136" y="1220885"/>
                  </a:lnTo>
                  <a:lnTo>
                    <a:pt x="5350102" y="1218089"/>
                  </a:lnTo>
                  <a:lnTo>
                    <a:pt x="5353071" y="1214361"/>
                  </a:lnTo>
                  <a:lnTo>
                    <a:pt x="5356780" y="1208768"/>
                  </a:lnTo>
                  <a:lnTo>
                    <a:pt x="5363457" y="1205973"/>
                  </a:lnTo>
                  <a:lnTo>
                    <a:pt x="5366423" y="1204109"/>
                  </a:lnTo>
                  <a:lnTo>
                    <a:pt x="5368649" y="1199449"/>
                  </a:lnTo>
                  <a:lnTo>
                    <a:pt x="5371616" y="1197585"/>
                  </a:lnTo>
                  <a:lnTo>
                    <a:pt x="5373841" y="1195721"/>
                  </a:lnTo>
                  <a:lnTo>
                    <a:pt x="5375325" y="1192925"/>
                  </a:lnTo>
                  <a:lnTo>
                    <a:pt x="5374584" y="1190129"/>
                  </a:lnTo>
                  <a:lnTo>
                    <a:pt x="5373841" y="1180810"/>
                  </a:lnTo>
                  <a:lnTo>
                    <a:pt x="5374584" y="1176150"/>
                  </a:lnTo>
                  <a:lnTo>
                    <a:pt x="5377551" y="1170558"/>
                  </a:lnTo>
                  <a:lnTo>
                    <a:pt x="5378292" y="1165898"/>
                  </a:lnTo>
                  <a:lnTo>
                    <a:pt x="5378292" y="1160306"/>
                  </a:lnTo>
                  <a:lnTo>
                    <a:pt x="5382744" y="1151918"/>
                  </a:lnTo>
                  <a:lnTo>
                    <a:pt x="5387195" y="1148191"/>
                  </a:lnTo>
                  <a:lnTo>
                    <a:pt x="5393129" y="1145394"/>
                  </a:lnTo>
                  <a:lnTo>
                    <a:pt x="5401290" y="1142598"/>
                  </a:lnTo>
                  <a:lnTo>
                    <a:pt x="5406483" y="1139803"/>
                  </a:lnTo>
                  <a:lnTo>
                    <a:pt x="5410934" y="1135142"/>
                  </a:lnTo>
                  <a:lnTo>
                    <a:pt x="5413900" y="1128619"/>
                  </a:lnTo>
                  <a:lnTo>
                    <a:pt x="5413900" y="1125823"/>
                  </a:lnTo>
                  <a:lnTo>
                    <a:pt x="5413900" y="1122095"/>
                  </a:lnTo>
                  <a:lnTo>
                    <a:pt x="5413900" y="1117436"/>
                  </a:lnTo>
                  <a:lnTo>
                    <a:pt x="5414642" y="1112775"/>
                  </a:lnTo>
                  <a:lnTo>
                    <a:pt x="5421320" y="1107184"/>
                  </a:lnTo>
                  <a:lnTo>
                    <a:pt x="5422803" y="1105319"/>
                  </a:lnTo>
                  <a:lnTo>
                    <a:pt x="5422803" y="1101591"/>
                  </a:lnTo>
                  <a:lnTo>
                    <a:pt x="5420577" y="1098796"/>
                  </a:lnTo>
                  <a:lnTo>
                    <a:pt x="5420577" y="1096000"/>
                  </a:lnTo>
                  <a:lnTo>
                    <a:pt x="5425770" y="1092272"/>
                  </a:lnTo>
                  <a:lnTo>
                    <a:pt x="5432446" y="1090408"/>
                  </a:lnTo>
                  <a:lnTo>
                    <a:pt x="5435414" y="1088544"/>
                  </a:lnTo>
                  <a:lnTo>
                    <a:pt x="5438381" y="1089476"/>
                  </a:lnTo>
                  <a:lnTo>
                    <a:pt x="5442832" y="1093204"/>
                  </a:lnTo>
                  <a:lnTo>
                    <a:pt x="5442832" y="1096932"/>
                  </a:lnTo>
                  <a:lnTo>
                    <a:pt x="5439124" y="1099728"/>
                  </a:lnTo>
                  <a:lnTo>
                    <a:pt x="5437639" y="1102524"/>
                  </a:lnTo>
                  <a:lnTo>
                    <a:pt x="5440607" y="1105319"/>
                  </a:lnTo>
                  <a:lnTo>
                    <a:pt x="5444316" y="1107184"/>
                  </a:lnTo>
                  <a:lnTo>
                    <a:pt x="5445058" y="1109047"/>
                  </a:lnTo>
                  <a:lnTo>
                    <a:pt x="5447283" y="1107184"/>
                  </a:lnTo>
                  <a:lnTo>
                    <a:pt x="5453218" y="1100660"/>
                  </a:lnTo>
                  <a:lnTo>
                    <a:pt x="5457669" y="1091340"/>
                  </a:lnTo>
                  <a:lnTo>
                    <a:pt x="5458411" y="1079224"/>
                  </a:lnTo>
                  <a:lnTo>
                    <a:pt x="5458411" y="1068972"/>
                  </a:lnTo>
                  <a:lnTo>
                    <a:pt x="5459153" y="1056857"/>
                  </a:lnTo>
                  <a:lnTo>
                    <a:pt x="5461377" y="1050333"/>
                  </a:lnTo>
                  <a:lnTo>
                    <a:pt x="5465088" y="1044741"/>
                  </a:lnTo>
                  <a:lnTo>
                    <a:pt x="5468797" y="1037286"/>
                  </a:lnTo>
                  <a:lnTo>
                    <a:pt x="5467312" y="1031693"/>
                  </a:lnTo>
                  <a:lnTo>
                    <a:pt x="5462862" y="1020510"/>
                  </a:lnTo>
                  <a:lnTo>
                    <a:pt x="5462120" y="1009326"/>
                  </a:lnTo>
                  <a:lnTo>
                    <a:pt x="5461377" y="1007463"/>
                  </a:lnTo>
                  <a:lnTo>
                    <a:pt x="5459153" y="1004666"/>
                  </a:lnTo>
                  <a:lnTo>
                    <a:pt x="5458411" y="992551"/>
                  </a:lnTo>
                  <a:lnTo>
                    <a:pt x="5457669" y="981367"/>
                  </a:lnTo>
                  <a:lnTo>
                    <a:pt x="5457669" y="972047"/>
                  </a:lnTo>
                  <a:lnTo>
                    <a:pt x="5454702" y="961795"/>
                  </a:lnTo>
                  <a:lnTo>
                    <a:pt x="5451734" y="955272"/>
                  </a:lnTo>
                  <a:lnTo>
                    <a:pt x="5448767" y="945952"/>
                  </a:lnTo>
                  <a:lnTo>
                    <a:pt x="5448025" y="934768"/>
                  </a:lnTo>
                  <a:lnTo>
                    <a:pt x="5448767" y="926381"/>
                  </a:lnTo>
                  <a:lnTo>
                    <a:pt x="5448025" y="917061"/>
                  </a:lnTo>
                  <a:lnTo>
                    <a:pt x="5446541" y="905877"/>
                  </a:lnTo>
                  <a:lnTo>
                    <a:pt x="5441348" y="894693"/>
                  </a:lnTo>
                  <a:lnTo>
                    <a:pt x="5436897" y="890034"/>
                  </a:lnTo>
                  <a:lnTo>
                    <a:pt x="5435414" y="882578"/>
                  </a:lnTo>
                  <a:lnTo>
                    <a:pt x="5433189" y="879782"/>
                  </a:lnTo>
                  <a:lnTo>
                    <a:pt x="5428737" y="874190"/>
                  </a:lnTo>
                  <a:lnTo>
                    <a:pt x="5422061" y="871394"/>
                  </a:lnTo>
                  <a:lnTo>
                    <a:pt x="5413900" y="868598"/>
                  </a:lnTo>
                  <a:lnTo>
                    <a:pt x="5407965" y="864870"/>
                  </a:lnTo>
                  <a:lnTo>
                    <a:pt x="5404257" y="864870"/>
                  </a:lnTo>
                  <a:lnTo>
                    <a:pt x="5399064" y="864870"/>
                  </a:lnTo>
                  <a:lnTo>
                    <a:pt x="5396097" y="865802"/>
                  </a:lnTo>
                  <a:lnTo>
                    <a:pt x="5390162" y="868598"/>
                  </a:lnTo>
                  <a:lnTo>
                    <a:pt x="5387195" y="872326"/>
                  </a:lnTo>
                  <a:lnTo>
                    <a:pt x="5374584" y="876054"/>
                  </a:lnTo>
                  <a:lnTo>
                    <a:pt x="5366423" y="877918"/>
                  </a:lnTo>
                  <a:lnTo>
                    <a:pt x="5359746" y="882578"/>
                  </a:lnTo>
                  <a:lnTo>
                    <a:pt x="5353071" y="890034"/>
                  </a:lnTo>
                  <a:lnTo>
                    <a:pt x="5349360" y="898421"/>
                  </a:lnTo>
                  <a:lnTo>
                    <a:pt x="5343426" y="904013"/>
                  </a:lnTo>
                  <a:lnTo>
                    <a:pt x="5338233" y="915197"/>
                  </a:lnTo>
                  <a:lnTo>
                    <a:pt x="5336750" y="917993"/>
                  </a:lnTo>
                  <a:lnTo>
                    <a:pt x="5333783" y="921721"/>
                  </a:lnTo>
                  <a:lnTo>
                    <a:pt x="5331557" y="922653"/>
                  </a:lnTo>
                  <a:lnTo>
                    <a:pt x="5327848" y="921721"/>
                  </a:lnTo>
                  <a:lnTo>
                    <a:pt x="5324881" y="923585"/>
                  </a:lnTo>
                  <a:lnTo>
                    <a:pt x="5321171" y="929177"/>
                  </a:lnTo>
                  <a:lnTo>
                    <a:pt x="5315237" y="934768"/>
                  </a:lnTo>
                  <a:lnTo>
                    <a:pt x="5310786" y="941292"/>
                  </a:lnTo>
                  <a:lnTo>
                    <a:pt x="5307076" y="943156"/>
                  </a:lnTo>
                  <a:lnTo>
                    <a:pt x="5303367" y="943156"/>
                  </a:lnTo>
                  <a:lnTo>
                    <a:pt x="5303367" y="938496"/>
                  </a:lnTo>
                  <a:lnTo>
                    <a:pt x="5300401" y="935700"/>
                  </a:lnTo>
                  <a:lnTo>
                    <a:pt x="5293724" y="934768"/>
                  </a:lnTo>
                  <a:lnTo>
                    <a:pt x="5285563" y="933837"/>
                  </a:lnTo>
                  <a:lnTo>
                    <a:pt x="5281854" y="929177"/>
                  </a:lnTo>
                  <a:lnTo>
                    <a:pt x="5278145" y="924517"/>
                  </a:lnTo>
                  <a:lnTo>
                    <a:pt x="5278145" y="920789"/>
                  </a:lnTo>
                  <a:lnTo>
                    <a:pt x="5272210" y="912401"/>
                  </a:lnTo>
                  <a:lnTo>
                    <a:pt x="5275178" y="904945"/>
                  </a:lnTo>
                  <a:lnTo>
                    <a:pt x="5278145" y="896558"/>
                  </a:lnTo>
                  <a:lnTo>
                    <a:pt x="5278887" y="890034"/>
                  </a:lnTo>
                  <a:lnTo>
                    <a:pt x="5279628" y="886306"/>
                  </a:lnTo>
                  <a:lnTo>
                    <a:pt x="5281854" y="881646"/>
                  </a:lnTo>
                  <a:lnTo>
                    <a:pt x="5287047" y="876054"/>
                  </a:lnTo>
                  <a:lnTo>
                    <a:pt x="5294466" y="876054"/>
                  </a:lnTo>
                  <a:lnTo>
                    <a:pt x="5299659" y="874190"/>
                  </a:lnTo>
                  <a:lnTo>
                    <a:pt x="5304852" y="875122"/>
                  </a:lnTo>
                  <a:lnTo>
                    <a:pt x="5308560" y="874190"/>
                  </a:lnTo>
                  <a:lnTo>
                    <a:pt x="5309302" y="870463"/>
                  </a:lnTo>
                  <a:lnTo>
                    <a:pt x="5311527" y="866735"/>
                  </a:lnTo>
                  <a:lnTo>
                    <a:pt x="5318946" y="865802"/>
                  </a:lnTo>
                  <a:lnTo>
                    <a:pt x="5320429" y="863938"/>
                  </a:lnTo>
                  <a:lnTo>
                    <a:pt x="5321914" y="858347"/>
                  </a:lnTo>
                  <a:lnTo>
                    <a:pt x="5324139" y="849027"/>
                  </a:lnTo>
                  <a:lnTo>
                    <a:pt x="5324139" y="844367"/>
                  </a:lnTo>
                  <a:lnTo>
                    <a:pt x="5325622" y="839707"/>
                  </a:lnTo>
                  <a:lnTo>
                    <a:pt x="5329332" y="833183"/>
                  </a:lnTo>
                  <a:lnTo>
                    <a:pt x="5333041" y="831319"/>
                  </a:lnTo>
                  <a:lnTo>
                    <a:pt x="5338976" y="833183"/>
                  </a:lnTo>
                  <a:lnTo>
                    <a:pt x="5341943" y="830387"/>
                  </a:lnTo>
                  <a:lnTo>
                    <a:pt x="5344168" y="824796"/>
                  </a:lnTo>
                  <a:lnTo>
                    <a:pt x="5348619" y="823864"/>
                  </a:lnTo>
                  <a:lnTo>
                    <a:pt x="5351587" y="819204"/>
                  </a:lnTo>
                  <a:lnTo>
                    <a:pt x="5353071" y="816408"/>
                  </a:lnTo>
                  <a:lnTo>
                    <a:pt x="5353813" y="810816"/>
                  </a:lnTo>
                  <a:lnTo>
                    <a:pt x="5354553" y="797768"/>
                  </a:lnTo>
                  <a:lnTo>
                    <a:pt x="5355295" y="791245"/>
                  </a:lnTo>
                  <a:lnTo>
                    <a:pt x="5356037" y="788449"/>
                  </a:lnTo>
                  <a:lnTo>
                    <a:pt x="5357522" y="780061"/>
                  </a:lnTo>
                  <a:lnTo>
                    <a:pt x="5357522" y="767945"/>
                  </a:lnTo>
                  <a:lnTo>
                    <a:pt x="5360488" y="762354"/>
                  </a:lnTo>
                  <a:lnTo>
                    <a:pt x="5359746" y="757694"/>
                  </a:lnTo>
                  <a:lnTo>
                    <a:pt x="5357522" y="749306"/>
                  </a:lnTo>
                  <a:lnTo>
                    <a:pt x="5356780" y="744646"/>
                  </a:lnTo>
                  <a:lnTo>
                    <a:pt x="5353813" y="739054"/>
                  </a:lnTo>
                  <a:lnTo>
                    <a:pt x="5349360" y="734394"/>
                  </a:lnTo>
                  <a:lnTo>
                    <a:pt x="5344910" y="729735"/>
                  </a:lnTo>
                  <a:lnTo>
                    <a:pt x="5340459" y="722279"/>
                  </a:lnTo>
                  <a:lnTo>
                    <a:pt x="5338233" y="715755"/>
                  </a:lnTo>
                  <a:lnTo>
                    <a:pt x="5338233" y="709231"/>
                  </a:lnTo>
                  <a:lnTo>
                    <a:pt x="5340459" y="705503"/>
                  </a:lnTo>
                  <a:lnTo>
                    <a:pt x="5341943" y="701775"/>
                  </a:lnTo>
                  <a:lnTo>
                    <a:pt x="5347878" y="702707"/>
                  </a:lnTo>
                  <a:lnTo>
                    <a:pt x="5359005" y="706435"/>
                  </a:lnTo>
                  <a:lnTo>
                    <a:pt x="5361972" y="706435"/>
                  </a:lnTo>
                  <a:lnTo>
                    <a:pt x="5361972" y="704571"/>
                  </a:lnTo>
                  <a:lnTo>
                    <a:pt x="5356037" y="698048"/>
                  </a:lnTo>
                  <a:lnTo>
                    <a:pt x="5356037" y="691524"/>
                  </a:lnTo>
                  <a:lnTo>
                    <a:pt x="5351587" y="685932"/>
                  </a:lnTo>
                  <a:lnTo>
                    <a:pt x="5346394" y="682204"/>
                  </a:lnTo>
                  <a:lnTo>
                    <a:pt x="5344168" y="678476"/>
                  </a:lnTo>
                  <a:lnTo>
                    <a:pt x="5344168" y="673816"/>
                  </a:lnTo>
                  <a:lnTo>
                    <a:pt x="5344910" y="668224"/>
                  </a:lnTo>
                  <a:lnTo>
                    <a:pt x="5343426" y="664497"/>
                  </a:lnTo>
                  <a:lnTo>
                    <a:pt x="5336008" y="659836"/>
                  </a:lnTo>
                  <a:lnTo>
                    <a:pt x="5332299" y="655177"/>
                  </a:lnTo>
                  <a:lnTo>
                    <a:pt x="5329332" y="654245"/>
                  </a:lnTo>
                  <a:lnTo>
                    <a:pt x="5315979" y="651449"/>
                  </a:lnTo>
                  <a:lnTo>
                    <a:pt x="5309302" y="647721"/>
                  </a:lnTo>
                  <a:lnTo>
                    <a:pt x="5304110" y="645857"/>
                  </a:lnTo>
                  <a:lnTo>
                    <a:pt x="5295208" y="643061"/>
                  </a:lnTo>
                  <a:lnTo>
                    <a:pt x="5280371" y="633741"/>
                  </a:lnTo>
                  <a:lnTo>
                    <a:pt x="5275178" y="630946"/>
                  </a:lnTo>
                  <a:lnTo>
                    <a:pt x="5269243" y="630946"/>
                  </a:lnTo>
                  <a:lnTo>
                    <a:pt x="5261825" y="630946"/>
                  </a:lnTo>
                  <a:lnTo>
                    <a:pt x="5256632" y="631878"/>
                  </a:lnTo>
                  <a:lnTo>
                    <a:pt x="5253664" y="629082"/>
                  </a:lnTo>
                  <a:lnTo>
                    <a:pt x="5252182" y="626285"/>
                  </a:lnTo>
                  <a:lnTo>
                    <a:pt x="5249213" y="618830"/>
                  </a:lnTo>
                  <a:lnTo>
                    <a:pt x="5244762" y="613238"/>
                  </a:lnTo>
                  <a:lnTo>
                    <a:pt x="5239570" y="610442"/>
                  </a:lnTo>
                  <a:lnTo>
                    <a:pt x="5235119" y="607646"/>
                  </a:lnTo>
                  <a:lnTo>
                    <a:pt x="5231409" y="607646"/>
                  </a:lnTo>
                  <a:lnTo>
                    <a:pt x="5227701" y="605782"/>
                  </a:lnTo>
                  <a:lnTo>
                    <a:pt x="5219540" y="607646"/>
                  </a:lnTo>
                  <a:lnTo>
                    <a:pt x="5212864" y="605782"/>
                  </a:lnTo>
                  <a:lnTo>
                    <a:pt x="5206187" y="603918"/>
                  </a:lnTo>
                  <a:lnTo>
                    <a:pt x="5194318" y="595531"/>
                  </a:lnTo>
                  <a:lnTo>
                    <a:pt x="5182449" y="589939"/>
                  </a:lnTo>
                  <a:lnTo>
                    <a:pt x="5175772" y="585279"/>
                  </a:lnTo>
                  <a:lnTo>
                    <a:pt x="5171321" y="584347"/>
                  </a:lnTo>
                  <a:lnTo>
                    <a:pt x="5170580" y="584347"/>
                  </a:lnTo>
                  <a:lnTo>
                    <a:pt x="5168353" y="585279"/>
                  </a:lnTo>
                  <a:lnTo>
                    <a:pt x="5167611" y="588075"/>
                  </a:lnTo>
                  <a:lnTo>
                    <a:pt x="5163903" y="590871"/>
                  </a:lnTo>
                  <a:lnTo>
                    <a:pt x="5160194" y="591803"/>
                  </a:lnTo>
                  <a:lnTo>
                    <a:pt x="5153517" y="590871"/>
                  </a:lnTo>
                  <a:lnTo>
                    <a:pt x="5146840" y="589939"/>
                  </a:lnTo>
                  <a:lnTo>
                    <a:pt x="5141648" y="589939"/>
                  </a:lnTo>
                  <a:lnTo>
                    <a:pt x="5141648" y="591803"/>
                  </a:lnTo>
                  <a:lnTo>
                    <a:pt x="5145357" y="596462"/>
                  </a:lnTo>
                  <a:lnTo>
                    <a:pt x="5145357" y="600190"/>
                  </a:lnTo>
                  <a:lnTo>
                    <a:pt x="5144615" y="601123"/>
                  </a:lnTo>
                  <a:lnTo>
                    <a:pt x="5139422" y="604850"/>
                  </a:lnTo>
                  <a:lnTo>
                    <a:pt x="5133487" y="608578"/>
                  </a:lnTo>
                  <a:lnTo>
                    <a:pt x="5129037" y="613238"/>
                  </a:lnTo>
                  <a:lnTo>
                    <a:pt x="5125327" y="616966"/>
                  </a:lnTo>
                  <a:lnTo>
                    <a:pt x="5125327" y="621626"/>
                  </a:lnTo>
                  <a:lnTo>
                    <a:pt x="5125327" y="628150"/>
                  </a:lnTo>
                  <a:lnTo>
                    <a:pt x="5127552" y="633741"/>
                  </a:lnTo>
                  <a:lnTo>
                    <a:pt x="5129779" y="637469"/>
                  </a:lnTo>
                  <a:lnTo>
                    <a:pt x="5134972" y="640265"/>
                  </a:lnTo>
                  <a:lnTo>
                    <a:pt x="5140165" y="644925"/>
                  </a:lnTo>
                  <a:lnTo>
                    <a:pt x="5146840" y="646789"/>
                  </a:lnTo>
                  <a:lnTo>
                    <a:pt x="5146840" y="648653"/>
                  </a:lnTo>
                  <a:lnTo>
                    <a:pt x="5144615" y="651449"/>
                  </a:lnTo>
                  <a:lnTo>
                    <a:pt x="5140165" y="651449"/>
                  </a:lnTo>
                  <a:lnTo>
                    <a:pt x="5132745" y="651449"/>
                  </a:lnTo>
                  <a:lnTo>
                    <a:pt x="5124586" y="650517"/>
                  </a:lnTo>
                  <a:lnTo>
                    <a:pt x="5118651" y="651449"/>
                  </a:lnTo>
                  <a:lnTo>
                    <a:pt x="5114199" y="654245"/>
                  </a:lnTo>
                  <a:lnTo>
                    <a:pt x="5107524" y="657041"/>
                  </a:lnTo>
                  <a:lnTo>
                    <a:pt x="5106040" y="661701"/>
                  </a:lnTo>
                  <a:lnTo>
                    <a:pt x="5103073" y="663564"/>
                  </a:lnTo>
                  <a:lnTo>
                    <a:pt x="5099363" y="663564"/>
                  </a:lnTo>
                  <a:lnTo>
                    <a:pt x="5092687" y="666360"/>
                  </a:lnTo>
                  <a:lnTo>
                    <a:pt x="5088977" y="673816"/>
                  </a:lnTo>
                  <a:lnTo>
                    <a:pt x="5088977" y="678476"/>
                  </a:lnTo>
                  <a:lnTo>
                    <a:pt x="5089719" y="692456"/>
                  </a:lnTo>
                  <a:lnTo>
                    <a:pt x="5091203" y="702707"/>
                  </a:lnTo>
                  <a:lnTo>
                    <a:pt x="5089719" y="711095"/>
                  </a:lnTo>
                  <a:lnTo>
                    <a:pt x="5086752" y="725075"/>
                  </a:lnTo>
                  <a:lnTo>
                    <a:pt x="5083784" y="734394"/>
                  </a:lnTo>
                  <a:lnTo>
                    <a:pt x="5079333" y="740918"/>
                  </a:lnTo>
                  <a:lnTo>
                    <a:pt x="5075625" y="748374"/>
                  </a:lnTo>
                  <a:lnTo>
                    <a:pt x="5071174" y="750238"/>
                  </a:lnTo>
                  <a:lnTo>
                    <a:pt x="5067464" y="751170"/>
                  </a:lnTo>
                  <a:lnTo>
                    <a:pt x="5066722" y="748374"/>
                  </a:lnTo>
                  <a:lnTo>
                    <a:pt x="5066722" y="745578"/>
                  </a:lnTo>
                  <a:lnTo>
                    <a:pt x="5069690" y="739986"/>
                  </a:lnTo>
                  <a:lnTo>
                    <a:pt x="5072657" y="737190"/>
                  </a:lnTo>
                  <a:lnTo>
                    <a:pt x="5075625" y="732531"/>
                  </a:lnTo>
                  <a:lnTo>
                    <a:pt x="5075625" y="722279"/>
                  </a:lnTo>
                  <a:lnTo>
                    <a:pt x="5076367" y="717619"/>
                  </a:lnTo>
                  <a:lnTo>
                    <a:pt x="5077108" y="713891"/>
                  </a:lnTo>
                  <a:lnTo>
                    <a:pt x="5074140" y="712959"/>
                  </a:lnTo>
                  <a:lnTo>
                    <a:pt x="5071174" y="715755"/>
                  </a:lnTo>
                  <a:lnTo>
                    <a:pt x="5069690" y="720415"/>
                  </a:lnTo>
                  <a:lnTo>
                    <a:pt x="5067464" y="731599"/>
                  </a:lnTo>
                  <a:lnTo>
                    <a:pt x="5064497" y="739054"/>
                  </a:lnTo>
                  <a:lnTo>
                    <a:pt x="5061529" y="746510"/>
                  </a:lnTo>
                  <a:lnTo>
                    <a:pt x="5060046" y="748374"/>
                  </a:lnTo>
                  <a:lnTo>
                    <a:pt x="5057821" y="746510"/>
                  </a:lnTo>
                  <a:lnTo>
                    <a:pt x="5056336" y="744646"/>
                  </a:lnTo>
                  <a:lnTo>
                    <a:pt x="5057078" y="736258"/>
                  </a:lnTo>
                  <a:lnTo>
                    <a:pt x="5058563" y="726939"/>
                  </a:lnTo>
                  <a:lnTo>
                    <a:pt x="5061529" y="720415"/>
                  </a:lnTo>
                  <a:lnTo>
                    <a:pt x="5059305" y="714823"/>
                  </a:lnTo>
                  <a:lnTo>
                    <a:pt x="5060046" y="712027"/>
                  </a:lnTo>
                  <a:lnTo>
                    <a:pt x="5065239" y="706435"/>
                  </a:lnTo>
                  <a:lnTo>
                    <a:pt x="5065239" y="701775"/>
                  </a:lnTo>
                  <a:lnTo>
                    <a:pt x="5062271" y="694320"/>
                  </a:lnTo>
                  <a:lnTo>
                    <a:pt x="5062271" y="691524"/>
                  </a:lnTo>
                  <a:lnTo>
                    <a:pt x="5069690" y="687796"/>
                  </a:lnTo>
                  <a:lnTo>
                    <a:pt x="5069690" y="685000"/>
                  </a:lnTo>
                  <a:lnTo>
                    <a:pt x="5069690" y="678476"/>
                  </a:lnTo>
                  <a:lnTo>
                    <a:pt x="5065239" y="679408"/>
                  </a:lnTo>
                  <a:lnTo>
                    <a:pt x="5060046" y="685932"/>
                  </a:lnTo>
                  <a:lnTo>
                    <a:pt x="5055594" y="687796"/>
                  </a:lnTo>
                  <a:lnTo>
                    <a:pt x="5050401" y="698980"/>
                  </a:lnTo>
                  <a:lnTo>
                    <a:pt x="5040758" y="706435"/>
                  </a:lnTo>
                  <a:lnTo>
                    <a:pt x="5037049" y="717619"/>
                  </a:lnTo>
                  <a:lnTo>
                    <a:pt x="5030373" y="720415"/>
                  </a:lnTo>
                  <a:lnTo>
                    <a:pt x="5026663" y="720415"/>
                  </a:lnTo>
                  <a:lnTo>
                    <a:pt x="5019245" y="717619"/>
                  </a:lnTo>
                  <a:lnTo>
                    <a:pt x="5016277" y="720415"/>
                  </a:lnTo>
                  <a:lnTo>
                    <a:pt x="5015536" y="723211"/>
                  </a:lnTo>
                  <a:lnTo>
                    <a:pt x="5011086" y="726939"/>
                  </a:lnTo>
                  <a:lnTo>
                    <a:pt x="5008859" y="727871"/>
                  </a:lnTo>
                  <a:lnTo>
                    <a:pt x="5003666" y="727871"/>
                  </a:lnTo>
                  <a:lnTo>
                    <a:pt x="5001442" y="729735"/>
                  </a:lnTo>
                  <a:lnTo>
                    <a:pt x="5000700" y="731599"/>
                  </a:lnTo>
                  <a:lnTo>
                    <a:pt x="5001442" y="739986"/>
                  </a:lnTo>
                  <a:lnTo>
                    <a:pt x="5002183" y="748374"/>
                  </a:lnTo>
                  <a:lnTo>
                    <a:pt x="4999216" y="751170"/>
                  </a:lnTo>
                  <a:lnTo>
                    <a:pt x="4995507" y="754898"/>
                  </a:lnTo>
                  <a:lnTo>
                    <a:pt x="4989572" y="757694"/>
                  </a:lnTo>
                  <a:lnTo>
                    <a:pt x="4982895" y="759558"/>
                  </a:lnTo>
                  <a:lnTo>
                    <a:pt x="4979928" y="762354"/>
                  </a:lnTo>
                  <a:lnTo>
                    <a:pt x="4977702" y="765150"/>
                  </a:lnTo>
                  <a:lnTo>
                    <a:pt x="4977702" y="769809"/>
                  </a:lnTo>
                  <a:lnTo>
                    <a:pt x="4980670" y="778197"/>
                  </a:lnTo>
                  <a:lnTo>
                    <a:pt x="4980670" y="782857"/>
                  </a:lnTo>
                  <a:lnTo>
                    <a:pt x="4979928" y="790313"/>
                  </a:lnTo>
                  <a:lnTo>
                    <a:pt x="4977702" y="795905"/>
                  </a:lnTo>
                  <a:lnTo>
                    <a:pt x="4977702" y="808020"/>
                  </a:lnTo>
                  <a:lnTo>
                    <a:pt x="4975478" y="816408"/>
                  </a:lnTo>
                  <a:lnTo>
                    <a:pt x="4967317" y="827592"/>
                  </a:lnTo>
                  <a:lnTo>
                    <a:pt x="4964350" y="839707"/>
                  </a:lnTo>
                  <a:lnTo>
                    <a:pt x="4960640" y="847163"/>
                  </a:lnTo>
                  <a:lnTo>
                    <a:pt x="4955447" y="853687"/>
                  </a:lnTo>
                  <a:lnTo>
                    <a:pt x="4953964" y="856483"/>
                  </a:lnTo>
                  <a:lnTo>
                    <a:pt x="4950996" y="861143"/>
                  </a:lnTo>
                  <a:lnTo>
                    <a:pt x="4945061" y="863007"/>
                  </a:lnTo>
                  <a:lnTo>
                    <a:pt x="4943579" y="865802"/>
                  </a:lnTo>
                  <a:lnTo>
                    <a:pt x="4942837" y="870463"/>
                  </a:lnTo>
                  <a:lnTo>
                    <a:pt x="4951739" y="884442"/>
                  </a:lnTo>
                  <a:lnTo>
                    <a:pt x="4952481" y="896558"/>
                  </a:lnTo>
                  <a:lnTo>
                    <a:pt x="4953964" y="904945"/>
                  </a:lnTo>
                  <a:lnTo>
                    <a:pt x="4952481" y="914265"/>
                  </a:lnTo>
                  <a:lnTo>
                    <a:pt x="4950996" y="917993"/>
                  </a:lnTo>
                  <a:lnTo>
                    <a:pt x="4943579" y="927313"/>
                  </a:lnTo>
                  <a:lnTo>
                    <a:pt x="4941353" y="931040"/>
                  </a:lnTo>
                  <a:lnTo>
                    <a:pt x="4942095" y="936633"/>
                  </a:lnTo>
                  <a:lnTo>
                    <a:pt x="4945804" y="943156"/>
                  </a:lnTo>
                  <a:lnTo>
                    <a:pt x="4950254" y="951544"/>
                  </a:lnTo>
                  <a:lnTo>
                    <a:pt x="4951739" y="957136"/>
                  </a:lnTo>
                  <a:lnTo>
                    <a:pt x="4951739" y="962728"/>
                  </a:lnTo>
                  <a:lnTo>
                    <a:pt x="4950254" y="967388"/>
                  </a:lnTo>
                  <a:lnTo>
                    <a:pt x="4961382" y="986959"/>
                  </a:lnTo>
                  <a:lnTo>
                    <a:pt x="4968058" y="1000007"/>
                  </a:lnTo>
                  <a:lnTo>
                    <a:pt x="4975478" y="1013987"/>
                  </a:lnTo>
                  <a:lnTo>
                    <a:pt x="4976961" y="1018646"/>
                  </a:lnTo>
                  <a:lnTo>
                    <a:pt x="4979186" y="1030762"/>
                  </a:lnTo>
                  <a:lnTo>
                    <a:pt x="4980670" y="1044741"/>
                  </a:lnTo>
                  <a:lnTo>
                    <a:pt x="4981412" y="1048469"/>
                  </a:lnTo>
                  <a:lnTo>
                    <a:pt x="4981412" y="1062449"/>
                  </a:lnTo>
                  <a:lnTo>
                    <a:pt x="4983637" y="1070837"/>
                  </a:lnTo>
                  <a:lnTo>
                    <a:pt x="4983637" y="1075496"/>
                  </a:lnTo>
                  <a:lnTo>
                    <a:pt x="4982895" y="1080156"/>
                  </a:lnTo>
                  <a:lnTo>
                    <a:pt x="4981412" y="1087612"/>
                  </a:lnTo>
                  <a:lnTo>
                    <a:pt x="4985863" y="1091340"/>
                  </a:lnTo>
                  <a:lnTo>
                    <a:pt x="4986604" y="1094136"/>
                  </a:lnTo>
                  <a:lnTo>
                    <a:pt x="4984379" y="1097864"/>
                  </a:lnTo>
                  <a:lnTo>
                    <a:pt x="4979928" y="1096000"/>
                  </a:lnTo>
                  <a:lnTo>
                    <a:pt x="4979186" y="1096932"/>
                  </a:lnTo>
                  <a:lnTo>
                    <a:pt x="4979928" y="1106252"/>
                  </a:lnTo>
                  <a:lnTo>
                    <a:pt x="4979186" y="1112775"/>
                  </a:lnTo>
                  <a:lnTo>
                    <a:pt x="4976219" y="1123959"/>
                  </a:lnTo>
                  <a:lnTo>
                    <a:pt x="4973993" y="1133279"/>
                  </a:lnTo>
                  <a:lnTo>
                    <a:pt x="4971768" y="1140735"/>
                  </a:lnTo>
                  <a:lnTo>
                    <a:pt x="4967317" y="1151918"/>
                  </a:lnTo>
                  <a:lnTo>
                    <a:pt x="4961382" y="1161238"/>
                  </a:lnTo>
                  <a:lnTo>
                    <a:pt x="4957674" y="1164034"/>
                  </a:lnTo>
                  <a:lnTo>
                    <a:pt x="4950254" y="1175217"/>
                  </a:lnTo>
                  <a:lnTo>
                    <a:pt x="4939126" y="1192925"/>
                  </a:lnTo>
                  <a:lnTo>
                    <a:pt x="4933192" y="1202245"/>
                  </a:lnTo>
                  <a:lnTo>
                    <a:pt x="4931709" y="1211565"/>
                  </a:lnTo>
                  <a:lnTo>
                    <a:pt x="4929483" y="1216224"/>
                  </a:lnTo>
                  <a:lnTo>
                    <a:pt x="4925774" y="1220885"/>
                  </a:lnTo>
                  <a:lnTo>
                    <a:pt x="4919839" y="1225544"/>
                  </a:lnTo>
                  <a:lnTo>
                    <a:pt x="4913163" y="1227408"/>
                  </a:lnTo>
                  <a:lnTo>
                    <a:pt x="4908712" y="1233932"/>
                  </a:lnTo>
                  <a:lnTo>
                    <a:pt x="4902035" y="1238592"/>
                  </a:lnTo>
                  <a:lnTo>
                    <a:pt x="4895360" y="1242320"/>
                  </a:lnTo>
                  <a:lnTo>
                    <a:pt x="4887941" y="1246980"/>
                  </a:lnTo>
                  <a:lnTo>
                    <a:pt x="4878297" y="1251640"/>
                  </a:lnTo>
                  <a:lnTo>
                    <a:pt x="4868653" y="1255368"/>
                  </a:lnTo>
                  <a:lnTo>
                    <a:pt x="4855300" y="1259095"/>
                  </a:lnTo>
                  <a:lnTo>
                    <a:pt x="4850107" y="1260960"/>
                  </a:lnTo>
                  <a:lnTo>
                    <a:pt x="4838979" y="1260960"/>
                  </a:lnTo>
                  <a:lnTo>
                    <a:pt x="4833786" y="1260960"/>
                  </a:lnTo>
                  <a:lnTo>
                    <a:pt x="4827110" y="1259095"/>
                  </a:lnTo>
                  <a:lnTo>
                    <a:pt x="4822660" y="1256299"/>
                  </a:lnTo>
                  <a:lnTo>
                    <a:pt x="4818209" y="1251640"/>
                  </a:lnTo>
                  <a:lnTo>
                    <a:pt x="4815241" y="1246980"/>
                  </a:lnTo>
                  <a:lnTo>
                    <a:pt x="4810048" y="1243252"/>
                  </a:lnTo>
                  <a:lnTo>
                    <a:pt x="4807081" y="1241388"/>
                  </a:lnTo>
                  <a:lnTo>
                    <a:pt x="4803372" y="1236728"/>
                  </a:lnTo>
                  <a:lnTo>
                    <a:pt x="4800404" y="1224613"/>
                  </a:lnTo>
                  <a:lnTo>
                    <a:pt x="4797437" y="1210633"/>
                  </a:lnTo>
                  <a:lnTo>
                    <a:pt x="4795953" y="1201313"/>
                  </a:lnTo>
                  <a:lnTo>
                    <a:pt x="4792986" y="1193857"/>
                  </a:lnTo>
                  <a:lnTo>
                    <a:pt x="4791502" y="1190129"/>
                  </a:lnTo>
                  <a:lnTo>
                    <a:pt x="4782601" y="1180810"/>
                  </a:lnTo>
                  <a:lnTo>
                    <a:pt x="4778891" y="1175217"/>
                  </a:lnTo>
                  <a:lnTo>
                    <a:pt x="4776666" y="1169626"/>
                  </a:lnTo>
                  <a:lnTo>
                    <a:pt x="4772957" y="1163102"/>
                  </a:lnTo>
                  <a:lnTo>
                    <a:pt x="4771473" y="1155646"/>
                  </a:lnTo>
                  <a:lnTo>
                    <a:pt x="4771473" y="1148191"/>
                  </a:lnTo>
                  <a:lnTo>
                    <a:pt x="4773698" y="1140735"/>
                  </a:lnTo>
                  <a:lnTo>
                    <a:pt x="4775181" y="1130483"/>
                  </a:lnTo>
                  <a:lnTo>
                    <a:pt x="4775181" y="1123959"/>
                  </a:lnTo>
                  <a:lnTo>
                    <a:pt x="4775181" y="1119299"/>
                  </a:lnTo>
                  <a:lnTo>
                    <a:pt x="4773698" y="1114640"/>
                  </a:lnTo>
                  <a:lnTo>
                    <a:pt x="4772957" y="1107184"/>
                  </a:lnTo>
                  <a:lnTo>
                    <a:pt x="4773698" y="1100660"/>
                  </a:lnTo>
                  <a:lnTo>
                    <a:pt x="4776666" y="1092272"/>
                  </a:lnTo>
                  <a:lnTo>
                    <a:pt x="4777408" y="1089476"/>
                  </a:lnTo>
                  <a:lnTo>
                    <a:pt x="4778891" y="1083884"/>
                  </a:lnTo>
                  <a:lnTo>
                    <a:pt x="4779633" y="1077361"/>
                  </a:lnTo>
                  <a:lnTo>
                    <a:pt x="4778891" y="1071768"/>
                  </a:lnTo>
                  <a:lnTo>
                    <a:pt x="4774440" y="1068040"/>
                  </a:lnTo>
                  <a:lnTo>
                    <a:pt x="4772215" y="1063381"/>
                  </a:lnTo>
                  <a:lnTo>
                    <a:pt x="4770731" y="1058721"/>
                  </a:lnTo>
                  <a:lnTo>
                    <a:pt x="4771473" y="1051265"/>
                  </a:lnTo>
                  <a:lnTo>
                    <a:pt x="4770731" y="1044741"/>
                  </a:lnTo>
                  <a:lnTo>
                    <a:pt x="4764797" y="1035421"/>
                  </a:lnTo>
                  <a:lnTo>
                    <a:pt x="4764055" y="1030762"/>
                  </a:lnTo>
                  <a:lnTo>
                    <a:pt x="4766280" y="1027965"/>
                  </a:lnTo>
                  <a:lnTo>
                    <a:pt x="4766280" y="1024238"/>
                  </a:lnTo>
                  <a:lnTo>
                    <a:pt x="4764797" y="1018646"/>
                  </a:lnTo>
                  <a:lnTo>
                    <a:pt x="4762570" y="1012122"/>
                  </a:lnTo>
                  <a:lnTo>
                    <a:pt x="4763312" y="1006531"/>
                  </a:lnTo>
                  <a:lnTo>
                    <a:pt x="4762570" y="1001870"/>
                  </a:lnTo>
                  <a:lnTo>
                    <a:pt x="4763312" y="994414"/>
                  </a:lnTo>
                  <a:lnTo>
                    <a:pt x="4764797" y="985095"/>
                  </a:lnTo>
                  <a:lnTo>
                    <a:pt x="4768505" y="975775"/>
                  </a:lnTo>
                  <a:lnTo>
                    <a:pt x="4772957" y="969251"/>
                  </a:lnTo>
                  <a:lnTo>
                    <a:pt x="4777408" y="960863"/>
                  </a:lnTo>
                  <a:lnTo>
                    <a:pt x="4779633" y="950612"/>
                  </a:lnTo>
                  <a:lnTo>
                    <a:pt x="4780374" y="944089"/>
                  </a:lnTo>
                  <a:lnTo>
                    <a:pt x="4782601" y="935700"/>
                  </a:lnTo>
                  <a:lnTo>
                    <a:pt x="4786309" y="931040"/>
                  </a:lnTo>
                  <a:lnTo>
                    <a:pt x="4789277" y="924517"/>
                  </a:lnTo>
                  <a:lnTo>
                    <a:pt x="4790018" y="920789"/>
                  </a:lnTo>
                  <a:lnTo>
                    <a:pt x="4787794" y="904013"/>
                  </a:lnTo>
                  <a:lnTo>
                    <a:pt x="4785567" y="898421"/>
                  </a:lnTo>
                  <a:lnTo>
                    <a:pt x="4787051" y="893762"/>
                  </a:lnTo>
                  <a:lnTo>
                    <a:pt x="4786309" y="890966"/>
                  </a:lnTo>
                  <a:lnTo>
                    <a:pt x="4787794" y="885374"/>
                  </a:lnTo>
                  <a:lnTo>
                    <a:pt x="4790760" y="880714"/>
                  </a:lnTo>
                  <a:lnTo>
                    <a:pt x="4790018" y="872326"/>
                  </a:lnTo>
                  <a:lnTo>
                    <a:pt x="4794469" y="866735"/>
                  </a:lnTo>
                  <a:lnTo>
                    <a:pt x="4794469" y="859279"/>
                  </a:lnTo>
                  <a:lnTo>
                    <a:pt x="4796695" y="855551"/>
                  </a:lnTo>
                  <a:lnTo>
                    <a:pt x="4804855" y="851823"/>
                  </a:lnTo>
                  <a:lnTo>
                    <a:pt x="4813016" y="844367"/>
                  </a:lnTo>
                  <a:lnTo>
                    <a:pt x="4814499" y="837843"/>
                  </a:lnTo>
                  <a:lnTo>
                    <a:pt x="4811532" y="829456"/>
                  </a:lnTo>
                  <a:lnTo>
                    <a:pt x="4811532" y="823864"/>
                  </a:lnTo>
                  <a:lnTo>
                    <a:pt x="4810790" y="814544"/>
                  </a:lnTo>
                  <a:lnTo>
                    <a:pt x="4812274" y="806156"/>
                  </a:lnTo>
                  <a:lnTo>
                    <a:pt x="4815241" y="796837"/>
                  </a:lnTo>
                  <a:lnTo>
                    <a:pt x="4818950" y="786585"/>
                  </a:lnTo>
                  <a:lnTo>
                    <a:pt x="4824143" y="778197"/>
                  </a:lnTo>
                  <a:lnTo>
                    <a:pt x="4830078" y="771673"/>
                  </a:lnTo>
                  <a:lnTo>
                    <a:pt x="4830820" y="767945"/>
                  </a:lnTo>
                  <a:lnTo>
                    <a:pt x="4832303" y="760490"/>
                  </a:lnTo>
                  <a:lnTo>
                    <a:pt x="4834529" y="754898"/>
                  </a:lnTo>
                  <a:lnTo>
                    <a:pt x="4838237" y="745578"/>
                  </a:lnTo>
                  <a:lnTo>
                    <a:pt x="4845656" y="737190"/>
                  </a:lnTo>
                  <a:lnTo>
                    <a:pt x="4853074" y="729735"/>
                  </a:lnTo>
                  <a:lnTo>
                    <a:pt x="4853816" y="720415"/>
                  </a:lnTo>
                  <a:lnTo>
                    <a:pt x="4856784" y="714823"/>
                  </a:lnTo>
                  <a:lnTo>
                    <a:pt x="4860493" y="712027"/>
                  </a:lnTo>
                  <a:lnTo>
                    <a:pt x="4862718" y="708299"/>
                  </a:lnTo>
                  <a:lnTo>
                    <a:pt x="4864202" y="702707"/>
                  </a:lnTo>
                  <a:lnTo>
                    <a:pt x="4868653" y="699911"/>
                  </a:lnTo>
                  <a:lnTo>
                    <a:pt x="4873104" y="697116"/>
                  </a:lnTo>
                  <a:lnTo>
                    <a:pt x="4874587" y="691524"/>
                  </a:lnTo>
                  <a:lnTo>
                    <a:pt x="4873104" y="686864"/>
                  </a:lnTo>
                  <a:lnTo>
                    <a:pt x="4874587" y="683136"/>
                  </a:lnTo>
                  <a:lnTo>
                    <a:pt x="4877555" y="678476"/>
                  </a:lnTo>
                  <a:lnTo>
                    <a:pt x="4882748" y="673816"/>
                  </a:lnTo>
                  <a:lnTo>
                    <a:pt x="4884232" y="671020"/>
                  </a:lnTo>
                  <a:lnTo>
                    <a:pt x="4883490" y="667292"/>
                  </a:lnTo>
                  <a:lnTo>
                    <a:pt x="4881264" y="666360"/>
                  </a:lnTo>
                  <a:lnTo>
                    <a:pt x="4876072" y="665429"/>
                  </a:lnTo>
                  <a:lnTo>
                    <a:pt x="4873104" y="666360"/>
                  </a:lnTo>
                  <a:lnTo>
                    <a:pt x="4870137" y="665429"/>
                  </a:lnTo>
                  <a:lnTo>
                    <a:pt x="4868653" y="667292"/>
                  </a:lnTo>
                  <a:lnTo>
                    <a:pt x="4869395" y="670088"/>
                  </a:lnTo>
                  <a:lnTo>
                    <a:pt x="4863460" y="672884"/>
                  </a:lnTo>
                  <a:lnTo>
                    <a:pt x="4864944" y="680340"/>
                  </a:lnTo>
                  <a:lnTo>
                    <a:pt x="4859751" y="682204"/>
                  </a:lnTo>
                  <a:lnTo>
                    <a:pt x="4860493" y="685932"/>
                  </a:lnTo>
                  <a:lnTo>
                    <a:pt x="4855300" y="685932"/>
                  </a:lnTo>
                  <a:lnTo>
                    <a:pt x="4851591" y="685000"/>
                  </a:lnTo>
                  <a:lnTo>
                    <a:pt x="4848623" y="685000"/>
                  </a:lnTo>
                  <a:lnTo>
                    <a:pt x="4848623" y="693388"/>
                  </a:lnTo>
                  <a:lnTo>
                    <a:pt x="4844914" y="698980"/>
                  </a:lnTo>
                  <a:lnTo>
                    <a:pt x="4842688" y="704571"/>
                  </a:lnTo>
                  <a:lnTo>
                    <a:pt x="4837496" y="708299"/>
                  </a:lnTo>
                  <a:lnTo>
                    <a:pt x="4835271" y="712027"/>
                  </a:lnTo>
                  <a:lnTo>
                    <a:pt x="4831562" y="723211"/>
                  </a:lnTo>
                  <a:lnTo>
                    <a:pt x="4830078" y="726939"/>
                  </a:lnTo>
                  <a:lnTo>
                    <a:pt x="4832303" y="733462"/>
                  </a:lnTo>
                  <a:lnTo>
                    <a:pt x="4831562" y="736258"/>
                  </a:lnTo>
                  <a:lnTo>
                    <a:pt x="4829336" y="739054"/>
                  </a:lnTo>
                  <a:lnTo>
                    <a:pt x="4827110" y="736258"/>
                  </a:lnTo>
                  <a:lnTo>
                    <a:pt x="4825627" y="733462"/>
                  </a:lnTo>
                  <a:lnTo>
                    <a:pt x="4823401" y="730667"/>
                  </a:lnTo>
                  <a:lnTo>
                    <a:pt x="4821175" y="731599"/>
                  </a:lnTo>
                  <a:lnTo>
                    <a:pt x="4818950" y="732531"/>
                  </a:lnTo>
                  <a:lnTo>
                    <a:pt x="4817467" y="735326"/>
                  </a:lnTo>
                  <a:lnTo>
                    <a:pt x="4809306" y="737190"/>
                  </a:lnTo>
                  <a:lnTo>
                    <a:pt x="4807823" y="739054"/>
                  </a:lnTo>
                  <a:lnTo>
                    <a:pt x="4805597" y="739054"/>
                  </a:lnTo>
                  <a:lnTo>
                    <a:pt x="4804855" y="739054"/>
                  </a:lnTo>
                  <a:lnTo>
                    <a:pt x="4801888" y="737190"/>
                  </a:lnTo>
                  <a:lnTo>
                    <a:pt x="4796695" y="739986"/>
                  </a:lnTo>
                  <a:lnTo>
                    <a:pt x="4789277" y="753034"/>
                  </a:lnTo>
                  <a:lnTo>
                    <a:pt x="4781859" y="767945"/>
                  </a:lnTo>
                  <a:lnTo>
                    <a:pt x="4779633" y="770741"/>
                  </a:lnTo>
                  <a:lnTo>
                    <a:pt x="4771473" y="771673"/>
                  </a:lnTo>
                  <a:lnTo>
                    <a:pt x="4762570" y="777265"/>
                  </a:lnTo>
                  <a:lnTo>
                    <a:pt x="4758120" y="787517"/>
                  </a:lnTo>
                  <a:lnTo>
                    <a:pt x="4749960" y="787517"/>
                  </a:lnTo>
                  <a:lnTo>
                    <a:pt x="4746250" y="790313"/>
                  </a:lnTo>
                  <a:lnTo>
                    <a:pt x="4743283" y="786585"/>
                  </a:lnTo>
                  <a:lnTo>
                    <a:pt x="4743283" y="783789"/>
                  </a:lnTo>
                  <a:lnTo>
                    <a:pt x="4746250" y="780993"/>
                  </a:lnTo>
                  <a:lnTo>
                    <a:pt x="4747734" y="778197"/>
                  </a:lnTo>
                  <a:lnTo>
                    <a:pt x="4747734" y="771673"/>
                  </a:lnTo>
                  <a:lnTo>
                    <a:pt x="4751443" y="767013"/>
                  </a:lnTo>
                  <a:lnTo>
                    <a:pt x="4752185" y="761422"/>
                  </a:lnTo>
                  <a:lnTo>
                    <a:pt x="4752185" y="757694"/>
                  </a:lnTo>
                  <a:lnTo>
                    <a:pt x="4759604" y="750238"/>
                  </a:lnTo>
                  <a:lnTo>
                    <a:pt x="4760345" y="743714"/>
                  </a:lnTo>
                  <a:lnTo>
                    <a:pt x="4764055" y="740918"/>
                  </a:lnTo>
                  <a:lnTo>
                    <a:pt x="4768505" y="737190"/>
                  </a:lnTo>
                  <a:lnTo>
                    <a:pt x="4772215" y="731599"/>
                  </a:lnTo>
                  <a:lnTo>
                    <a:pt x="4772957" y="726007"/>
                  </a:lnTo>
                  <a:lnTo>
                    <a:pt x="4775924" y="721347"/>
                  </a:lnTo>
                  <a:lnTo>
                    <a:pt x="4780374" y="720415"/>
                  </a:lnTo>
                  <a:lnTo>
                    <a:pt x="4785567" y="716687"/>
                  </a:lnTo>
                  <a:lnTo>
                    <a:pt x="4796695" y="713891"/>
                  </a:lnTo>
                  <a:lnTo>
                    <a:pt x="4799663" y="712027"/>
                  </a:lnTo>
                  <a:lnTo>
                    <a:pt x="4800404" y="701775"/>
                  </a:lnTo>
                  <a:lnTo>
                    <a:pt x="4801888" y="697116"/>
                  </a:lnTo>
                  <a:lnTo>
                    <a:pt x="4800404" y="692456"/>
                  </a:lnTo>
                  <a:lnTo>
                    <a:pt x="4803372" y="685932"/>
                  </a:lnTo>
                  <a:lnTo>
                    <a:pt x="4812274" y="677544"/>
                  </a:lnTo>
                  <a:lnTo>
                    <a:pt x="4824143" y="663564"/>
                  </a:lnTo>
                  <a:lnTo>
                    <a:pt x="4830820" y="651449"/>
                  </a:lnTo>
                  <a:lnTo>
                    <a:pt x="4840464" y="632809"/>
                  </a:lnTo>
                  <a:lnTo>
                    <a:pt x="4845656" y="623490"/>
                  </a:lnTo>
                  <a:lnTo>
                    <a:pt x="4848623" y="616966"/>
                  </a:lnTo>
                  <a:lnTo>
                    <a:pt x="4854558" y="607646"/>
                  </a:lnTo>
                  <a:lnTo>
                    <a:pt x="4862718" y="598327"/>
                  </a:lnTo>
                  <a:lnTo>
                    <a:pt x="4867911" y="596462"/>
                  </a:lnTo>
                  <a:lnTo>
                    <a:pt x="4869395" y="593667"/>
                  </a:lnTo>
                  <a:lnTo>
                    <a:pt x="4870137" y="589939"/>
                  </a:lnTo>
                  <a:lnTo>
                    <a:pt x="4868653" y="583415"/>
                  </a:lnTo>
                  <a:lnTo>
                    <a:pt x="4875330" y="575959"/>
                  </a:lnTo>
                  <a:lnTo>
                    <a:pt x="4877555" y="570367"/>
                  </a:lnTo>
                  <a:lnTo>
                    <a:pt x="4883490" y="563843"/>
                  </a:lnTo>
                  <a:lnTo>
                    <a:pt x="4886456" y="563843"/>
                  </a:lnTo>
                  <a:lnTo>
                    <a:pt x="4887199" y="565708"/>
                  </a:lnTo>
                  <a:lnTo>
                    <a:pt x="4881264" y="577823"/>
                  </a:lnTo>
                  <a:lnTo>
                    <a:pt x="4882006" y="585279"/>
                  </a:lnTo>
                  <a:lnTo>
                    <a:pt x="4882748" y="590871"/>
                  </a:lnTo>
                  <a:lnTo>
                    <a:pt x="4882748" y="594599"/>
                  </a:lnTo>
                  <a:lnTo>
                    <a:pt x="4882006" y="599259"/>
                  </a:lnTo>
                  <a:lnTo>
                    <a:pt x="4890167" y="596462"/>
                  </a:lnTo>
                  <a:lnTo>
                    <a:pt x="4897584" y="594599"/>
                  </a:lnTo>
                  <a:lnTo>
                    <a:pt x="4902035" y="588075"/>
                  </a:lnTo>
                  <a:lnTo>
                    <a:pt x="4907228" y="581551"/>
                  </a:lnTo>
                  <a:lnTo>
                    <a:pt x="4907228" y="572231"/>
                  </a:lnTo>
                  <a:lnTo>
                    <a:pt x="4909454" y="571299"/>
                  </a:lnTo>
                  <a:lnTo>
                    <a:pt x="4916873" y="575027"/>
                  </a:lnTo>
                  <a:lnTo>
                    <a:pt x="4920581" y="575027"/>
                  </a:lnTo>
                  <a:lnTo>
                    <a:pt x="4925032" y="575959"/>
                  </a:lnTo>
                  <a:lnTo>
                    <a:pt x="4930225" y="566639"/>
                  </a:lnTo>
                  <a:lnTo>
                    <a:pt x="4934676" y="565708"/>
                  </a:lnTo>
                  <a:lnTo>
                    <a:pt x="4936902" y="566639"/>
                  </a:lnTo>
                  <a:lnTo>
                    <a:pt x="4938385" y="569435"/>
                  </a:lnTo>
                  <a:lnTo>
                    <a:pt x="4938385" y="572231"/>
                  </a:lnTo>
                  <a:lnTo>
                    <a:pt x="4933192" y="578755"/>
                  </a:lnTo>
                  <a:lnTo>
                    <a:pt x="4931709" y="585279"/>
                  </a:lnTo>
                  <a:lnTo>
                    <a:pt x="4924291" y="588075"/>
                  </a:lnTo>
                  <a:lnTo>
                    <a:pt x="4921323" y="598327"/>
                  </a:lnTo>
                  <a:lnTo>
                    <a:pt x="4915388" y="600190"/>
                  </a:lnTo>
                  <a:lnTo>
                    <a:pt x="4915388" y="603918"/>
                  </a:lnTo>
                  <a:lnTo>
                    <a:pt x="4915388" y="605782"/>
                  </a:lnTo>
                  <a:lnTo>
                    <a:pt x="4922807" y="610442"/>
                  </a:lnTo>
                  <a:lnTo>
                    <a:pt x="4925032" y="612306"/>
                  </a:lnTo>
                  <a:lnTo>
                    <a:pt x="4928000" y="612306"/>
                  </a:lnTo>
                  <a:lnTo>
                    <a:pt x="4929483" y="609510"/>
                  </a:lnTo>
                  <a:lnTo>
                    <a:pt x="4928742" y="604850"/>
                  </a:lnTo>
                  <a:lnTo>
                    <a:pt x="4933192" y="602986"/>
                  </a:lnTo>
                  <a:lnTo>
                    <a:pt x="4934676" y="598327"/>
                  </a:lnTo>
                  <a:lnTo>
                    <a:pt x="4941353" y="596462"/>
                  </a:lnTo>
                  <a:lnTo>
                    <a:pt x="4942837" y="591803"/>
                  </a:lnTo>
                  <a:lnTo>
                    <a:pt x="4947288" y="589939"/>
                  </a:lnTo>
                  <a:lnTo>
                    <a:pt x="4953223" y="586211"/>
                  </a:lnTo>
                  <a:lnTo>
                    <a:pt x="4956189" y="585279"/>
                  </a:lnTo>
                  <a:lnTo>
                    <a:pt x="4962124" y="584347"/>
                  </a:lnTo>
                  <a:lnTo>
                    <a:pt x="4965091" y="580619"/>
                  </a:lnTo>
                  <a:lnTo>
                    <a:pt x="4966575" y="575959"/>
                  </a:lnTo>
                  <a:lnTo>
                    <a:pt x="4966575" y="571299"/>
                  </a:lnTo>
                  <a:lnTo>
                    <a:pt x="4968058" y="569435"/>
                  </a:lnTo>
                  <a:lnTo>
                    <a:pt x="4968800" y="564776"/>
                  </a:lnTo>
                  <a:lnTo>
                    <a:pt x="4973251" y="562911"/>
                  </a:lnTo>
                  <a:lnTo>
                    <a:pt x="4974735" y="560115"/>
                  </a:lnTo>
                  <a:lnTo>
                    <a:pt x="4985863" y="556387"/>
                  </a:lnTo>
                  <a:lnTo>
                    <a:pt x="4994765" y="555456"/>
                  </a:lnTo>
                  <a:lnTo>
                    <a:pt x="5007376" y="556387"/>
                  </a:lnTo>
                  <a:lnTo>
                    <a:pt x="5018503" y="560115"/>
                  </a:lnTo>
                  <a:lnTo>
                    <a:pt x="5022212" y="556387"/>
                  </a:lnTo>
                  <a:lnTo>
                    <a:pt x="5024438" y="555456"/>
                  </a:lnTo>
                  <a:lnTo>
                    <a:pt x="5027405" y="555456"/>
                  </a:lnTo>
                  <a:lnTo>
                    <a:pt x="5032598" y="553592"/>
                  </a:lnTo>
                  <a:lnTo>
                    <a:pt x="5040017" y="554524"/>
                  </a:lnTo>
                  <a:lnTo>
                    <a:pt x="5048177" y="555456"/>
                  </a:lnTo>
                  <a:lnTo>
                    <a:pt x="5052628" y="553592"/>
                  </a:lnTo>
                  <a:lnTo>
                    <a:pt x="5057821" y="550796"/>
                  </a:lnTo>
                  <a:lnTo>
                    <a:pt x="5065239" y="542408"/>
                  </a:lnTo>
                  <a:lnTo>
                    <a:pt x="5073399" y="535884"/>
                  </a:lnTo>
                  <a:lnTo>
                    <a:pt x="5081560" y="537748"/>
                  </a:lnTo>
                  <a:lnTo>
                    <a:pt x="5086752" y="535884"/>
                  </a:lnTo>
                  <a:lnTo>
                    <a:pt x="5091945" y="536816"/>
                  </a:lnTo>
                  <a:lnTo>
                    <a:pt x="5097138" y="536816"/>
                  </a:lnTo>
                  <a:lnTo>
                    <a:pt x="5103813" y="539612"/>
                  </a:lnTo>
                  <a:lnTo>
                    <a:pt x="5111233" y="541476"/>
                  </a:lnTo>
                  <a:lnTo>
                    <a:pt x="5114941" y="542408"/>
                  </a:lnTo>
                  <a:lnTo>
                    <a:pt x="5123844" y="543340"/>
                  </a:lnTo>
                  <a:lnTo>
                    <a:pt x="5132745" y="546136"/>
                  </a:lnTo>
                  <a:lnTo>
                    <a:pt x="5140165" y="548000"/>
                  </a:lnTo>
                  <a:lnTo>
                    <a:pt x="5146840" y="554524"/>
                  </a:lnTo>
                  <a:lnTo>
                    <a:pt x="5149808" y="560115"/>
                  </a:lnTo>
                  <a:lnTo>
                    <a:pt x="5154259" y="561048"/>
                  </a:lnTo>
                  <a:lnTo>
                    <a:pt x="5160194" y="562911"/>
                  </a:lnTo>
                  <a:lnTo>
                    <a:pt x="5160194" y="566639"/>
                  </a:lnTo>
                  <a:lnTo>
                    <a:pt x="5161677" y="569435"/>
                  </a:lnTo>
                  <a:lnTo>
                    <a:pt x="5166128" y="571299"/>
                  </a:lnTo>
                  <a:lnTo>
                    <a:pt x="5169838" y="573163"/>
                  </a:lnTo>
                  <a:lnTo>
                    <a:pt x="5173546" y="574095"/>
                  </a:lnTo>
                  <a:lnTo>
                    <a:pt x="5175772" y="571299"/>
                  </a:lnTo>
                  <a:lnTo>
                    <a:pt x="5174288" y="564776"/>
                  </a:lnTo>
                  <a:lnTo>
                    <a:pt x="5175772" y="561980"/>
                  </a:lnTo>
                  <a:lnTo>
                    <a:pt x="5175031" y="558252"/>
                  </a:lnTo>
                  <a:lnTo>
                    <a:pt x="5175031" y="555456"/>
                  </a:lnTo>
                  <a:lnTo>
                    <a:pt x="5180223" y="551728"/>
                  </a:lnTo>
                  <a:lnTo>
                    <a:pt x="5178739" y="546136"/>
                  </a:lnTo>
                  <a:lnTo>
                    <a:pt x="5183191" y="544272"/>
                  </a:lnTo>
                  <a:lnTo>
                    <a:pt x="5189125" y="547068"/>
                  </a:lnTo>
                  <a:lnTo>
                    <a:pt x="5198027" y="547068"/>
                  </a:lnTo>
                  <a:lnTo>
                    <a:pt x="5200252" y="552659"/>
                  </a:lnTo>
                  <a:lnTo>
                    <a:pt x="5203962" y="553592"/>
                  </a:lnTo>
                  <a:lnTo>
                    <a:pt x="5206187" y="551728"/>
                  </a:lnTo>
                  <a:lnTo>
                    <a:pt x="5209155" y="551728"/>
                  </a:lnTo>
                  <a:lnTo>
                    <a:pt x="5210638" y="550796"/>
                  </a:lnTo>
                  <a:lnTo>
                    <a:pt x="5214347" y="550796"/>
                  </a:lnTo>
                  <a:lnTo>
                    <a:pt x="5218799" y="551728"/>
                  </a:lnTo>
                  <a:lnTo>
                    <a:pt x="5221766" y="552659"/>
                  </a:lnTo>
                  <a:lnTo>
                    <a:pt x="5224733" y="551728"/>
                  </a:lnTo>
                  <a:lnTo>
                    <a:pt x="5227701" y="550796"/>
                  </a:lnTo>
                  <a:lnTo>
                    <a:pt x="5233635" y="552659"/>
                  </a:lnTo>
                  <a:lnTo>
                    <a:pt x="5241054" y="554524"/>
                  </a:lnTo>
                  <a:lnTo>
                    <a:pt x="5244762" y="554524"/>
                  </a:lnTo>
                  <a:lnTo>
                    <a:pt x="5249213" y="553592"/>
                  </a:lnTo>
                  <a:lnTo>
                    <a:pt x="5254406" y="552659"/>
                  </a:lnTo>
                  <a:lnTo>
                    <a:pt x="5256632" y="554524"/>
                  </a:lnTo>
                  <a:lnTo>
                    <a:pt x="5258857" y="556387"/>
                  </a:lnTo>
                  <a:lnTo>
                    <a:pt x="5261825" y="557320"/>
                  </a:lnTo>
                  <a:lnTo>
                    <a:pt x="5264050" y="556387"/>
                  </a:lnTo>
                  <a:lnTo>
                    <a:pt x="5267759" y="555456"/>
                  </a:lnTo>
                  <a:lnTo>
                    <a:pt x="5271469" y="556387"/>
                  </a:lnTo>
                  <a:lnTo>
                    <a:pt x="5275920" y="555456"/>
                  </a:lnTo>
                  <a:lnTo>
                    <a:pt x="5278887" y="554524"/>
                  </a:lnTo>
                  <a:lnTo>
                    <a:pt x="5278887" y="550796"/>
                  </a:lnTo>
                  <a:lnTo>
                    <a:pt x="5275178" y="548000"/>
                  </a:lnTo>
                  <a:lnTo>
                    <a:pt x="5271469" y="547068"/>
                  </a:lnTo>
                  <a:lnTo>
                    <a:pt x="5266276" y="544272"/>
                  </a:lnTo>
                  <a:lnTo>
                    <a:pt x="5264050" y="542408"/>
                  </a:lnTo>
                  <a:lnTo>
                    <a:pt x="5261083" y="538680"/>
                  </a:lnTo>
                  <a:lnTo>
                    <a:pt x="5260341" y="534020"/>
                  </a:lnTo>
                  <a:lnTo>
                    <a:pt x="5259599" y="532157"/>
                  </a:lnTo>
                  <a:lnTo>
                    <a:pt x="5252922" y="526564"/>
                  </a:lnTo>
                  <a:lnTo>
                    <a:pt x="5249213" y="523769"/>
                  </a:lnTo>
                  <a:lnTo>
                    <a:pt x="5243278" y="523769"/>
                  </a:lnTo>
                  <a:lnTo>
                    <a:pt x="5238086" y="522836"/>
                  </a:lnTo>
                  <a:lnTo>
                    <a:pt x="5235119" y="520041"/>
                  </a:lnTo>
                  <a:lnTo>
                    <a:pt x="5235861" y="518177"/>
                  </a:lnTo>
                  <a:lnTo>
                    <a:pt x="5238827" y="514449"/>
                  </a:lnTo>
                  <a:lnTo>
                    <a:pt x="5241054" y="511653"/>
                  </a:lnTo>
                  <a:lnTo>
                    <a:pt x="5237344" y="500469"/>
                  </a:lnTo>
                  <a:lnTo>
                    <a:pt x="5238086" y="491150"/>
                  </a:lnTo>
                  <a:lnTo>
                    <a:pt x="5233635" y="483694"/>
                  </a:lnTo>
                  <a:lnTo>
                    <a:pt x="5230668" y="478102"/>
                  </a:lnTo>
                  <a:lnTo>
                    <a:pt x="5224733" y="476238"/>
                  </a:lnTo>
                  <a:lnTo>
                    <a:pt x="5220282" y="476238"/>
                  </a:lnTo>
                  <a:lnTo>
                    <a:pt x="5215831" y="476238"/>
                  </a:lnTo>
                  <a:lnTo>
                    <a:pt x="5211380" y="478102"/>
                  </a:lnTo>
                  <a:lnTo>
                    <a:pt x="5206187" y="479966"/>
                  </a:lnTo>
                  <a:lnTo>
                    <a:pt x="5200252" y="481830"/>
                  </a:lnTo>
                  <a:lnTo>
                    <a:pt x="5196543" y="482761"/>
                  </a:lnTo>
                  <a:lnTo>
                    <a:pt x="5192835" y="482761"/>
                  </a:lnTo>
                  <a:lnTo>
                    <a:pt x="5190608" y="480898"/>
                  </a:lnTo>
                  <a:lnTo>
                    <a:pt x="5189867" y="476238"/>
                  </a:lnTo>
                  <a:lnTo>
                    <a:pt x="5181707" y="473442"/>
                  </a:lnTo>
                  <a:lnTo>
                    <a:pt x="5178739" y="473442"/>
                  </a:lnTo>
                  <a:lnTo>
                    <a:pt x="5175772" y="476238"/>
                  </a:lnTo>
                  <a:lnTo>
                    <a:pt x="5173546" y="478102"/>
                  </a:lnTo>
                  <a:lnTo>
                    <a:pt x="5169838" y="479033"/>
                  </a:lnTo>
                  <a:lnTo>
                    <a:pt x="5164645" y="479966"/>
                  </a:lnTo>
                  <a:lnTo>
                    <a:pt x="5161677" y="479033"/>
                  </a:lnTo>
                  <a:lnTo>
                    <a:pt x="5159452" y="478102"/>
                  </a:lnTo>
                  <a:lnTo>
                    <a:pt x="5149808" y="477170"/>
                  </a:lnTo>
                  <a:lnTo>
                    <a:pt x="5144615" y="473442"/>
                  </a:lnTo>
                  <a:lnTo>
                    <a:pt x="5139422" y="474374"/>
                  </a:lnTo>
                  <a:lnTo>
                    <a:pt x="5134230" y="470646"/>
                  </a:lnTo>
                  <a:lnTo>
                    <a:pt x="5133487" y="465986"/>
                  </a:lnTo>
                  <a:lnTo>
                    <a:pt x="5134230" y="462258"/>
                  </a:lnTo>
                  <a:lnTo>
                    <a:pt x="5134230" y="452007"/>
                  </a:lnTo>
                  <a:lnTo>
                    <a:pt x="5133487" y="447347"/>
                  </a:lnTo>
                  <a:lnTo>
                    <a:pt x="5135713" y="439891"/>
                  </a:lnTo>
                  <a:lnTo>
                    <a:pt x="5137938" y="435231"/>
                  </a:lnTo>
                  <a:lnTo>
                    <a:pt x="5141648" y="430571"/>
                  </a:lnTo>
                  <a:lnTo>
                    <a:pt x="5144615" y="425911"/>
                  </a:lnTo>
                  <a:lnTo>
                    <a:pt x="5142389" y="424980"/>
                  </a:lnTo>
                  <a:lnTo>
                    <a:pt x="5138680" y="425911"/>
                  </a:lnTo>
                  <a:lnTo>
                    <a:pt x="5132004" y="428707"/>
                  </a:lnTo>
                  <a:lnTo>
                    <a:pt x="5123102" y="428707"/>
                  </a:lnTo>
                  <a:lnTo>
                    <a:pt x="5120134" y="426843"/>
                  </a:lnTo>
                  <a:lnTo>
                    <a:pt x="5112717" y="428707"/>
                  </a:lnTo>
                  <a:lnTo>
                    <a:pt x="5106782" y="428707"/>
                  </a:lnTo>
                  <a:lnTo>
                    <a:pt x="5098621" y="431503"/>
                  </a:lnTo>
                  <a:lnTo>
                    <a:pt x="5091945" y="434299"/>
                  </a:lnTo>
                  <a:lnTo>
                    <a:pt x="5080817" y="438959"/>
                  </a:lnTo>
                  <a:lnTo>
                    <a:pt x="5071174" y="440823"/>
                  </a:lnTo>
                  <a:lnTo>
                    <a:pt x="5064497" y="439891"/>
                  </a:lnTo>
                  <a:lnTo>
                    <a:pt x="5056336" y="438027"/>
                  </a:lnTo>
                  <a:lnTo>
                    <a:pt x="5047435" y="438959"/>
                  </a:lnTo>
                  <a:lnTo>
                    <a:pt x="5037791" y="440823"/>
                  </a:lnTo>
                  <a:lnTo>
                    <a:pt x="5031114" y="439891"/>
                  </a:lnTo>
                  <a:lnTo>
                    <a:pt x="5025180" y="438959"/>
                  </a:lnTo>
                  <a:lnTo>
                    <a:pt x="5018503" y="438027"/>
                  </a:lnTo>
                  <a:lnTo>
                    <a:pt x="5016277" y="440823"/>
                  </a:lnTo>
                  <a:lnTo>
                    <a:pt x="5012569" y="440823"/>
                  </a:lnTo>
                  <a:lnTo>
                    <a:pt x="5005151" y="440823"/>
                  </a:lnTo>
                  <a:lnTo>
                    <a:pt x="4997731" y="443619"/>
                  </a:lnTo>
                  <a:lnTo>
                    <a:pt x="4994765" y="443619"/>
                  </a:lnTo>
                  <a:lnTo>
                    <a:pt x="4990314" y="441755"/>
                  </a:lnTo>
                  <a:lnTo>
                    <a:pt x="4983637" y="443619"/>
                  </a:lnTo>
                  <a:lnTo>
                    <a:pt x="4974735" y="449210"/>
                  </a:lnTo>
                  <a:lnTo>
                    <a:pt x="4962124" y="456666"/>
                  </a:lnTo>
                  <a:lnTo>
                    <a:pt x="4954705" y="461327"/>
                  </a:lnTo>
                  <a:lnTo>
                    <a:pt x="4950254" y="461327"/>
                  </a:lnTo>
                  <a:lnTo>
                    <a:pt x="4946546" y="462258"/>
                  </a:lnTo>
                  <a:lnTo>
                    <a:pt x="4942837" y="468782"/>
                  </a:lnTo>
                  <a:lnTo>
                    <a:pt x="4937644" y="470646"/>
                  </a:lnTo>
                  <a:lnTo>
                    <a:pt x="4930967" y="476238"/>
                  </a:lnTo>
                  <a:lnTo>
                    <a:pt x="4929483" y="479966"/>
                  </a:lnTo>
                  <a:lnTo>
                    <a:pt x="4923549" y="483694"/>
                  </a:lnTo>
                  <a:lnTo>
                    <a:pt x="4922065" y="481830"/>
                  </a:lnTo>
                  <a:lnTo>
                    <a:pt x="4919839" y="477170"/>
                  </a:lnTo>
                  <a:lnTo>
                    <a:pt x="4913905" y="473442"/>
                  </a:lnTo>
                  <a:lnTo>
                    <a:pt x="4907970" y="473442"/>
                  </a:lnTo>
                  <a:lnTo>
                    <a:pt x="4901293" y="476238"/>
                  </a:lnTo>
                  <a:lnTo>
                    <a:pt x="4896100" y="478102"/>
                  </a:lnTo>
                  <a:lnTo>
                    <a:pt x="4889425" y="476238"/>
                  </a:lnTo>
                  <a:lnTo>
                    <a:pt x="4884973" y="471578"/>
                  </a:lnTo>
                  <a:lnTo>
                    <a:pt x="4884232" y="470646"/>
                  </a:lnTo>
                  <a:lnTo>
                    <a:pt x="4882006" y="466918"/>
                  </a:lnTo>
                  <a:lnTo>
                    <a:pt x="4876072" y="463190"/>
                  </a:lnTo>
                  <a:lnTo>
                    <a:pt x="4870879" y="465055"/>
                  </a:lnTo>
                  <a:lnTo>
                    <a:pt x="4864944" y="466918"/>
                  </a:lnTo>
                  <a:lnTo>
                    <a:pt x="4861976" y="466918"/>
                  </a:lnTo>
                  <a:lnTo>
                    <a:pt x="4858268" y="466918"/>
                  </a:lnTo>
                  <a:lnTo>
                    <a:pt x="4856042" y="468782"/>
                  </a:lnTo>
                  <a:lnTo>
                    <a:pt x="4850849" y="469714"/>
                  </a:lnTo>
                  <a:lnTo>
                    <a:pt x="4845656" y="469714"/>
                  </a:lnTo>
                  <a:lnTo>
                    <a:pt x="4838237" y="468782"/>
                  </a:lnTo>
                  <a:lnTo>
                    <a:pt x="4836755" y="468782"/>
                  </a:lnTo>
                  <a:lnTo>
                    <a:pt x="4831562" y="468782"/>
                  </a:lnTo>
                  <a:lnTo>
                    <a:pt x="4830078" y="466918"/>
                  </a:lnTo>
                  <a:lnTo>
                    <a:pt x="4827852" y="463190"/>
                  </a:lnTo>
                  <a:lnTo>
                    <a:pt x="4827852" y="460394"/>
                  </a:lnTo>
                  <a:lnTo>
                    <a:pt x="4829336" y="457599"/>
                  </a:lnTo>
                  <a:lnTo>
                    <a:pt x="4826368" y="454803"/>
                  </a:lnTo>
                  <a:lnTo>
                    <a:pt x="4821175" y="452938"/>
                  </a:lnTo>
                  <a:lnTo>
                    <a:pt x="4821175" y="449210"/>
                  </a:lnTo>
                  <a:lnTo>
                    <a:pt x="4820434" y="447347"/>
                  </a:lnTo>
                  <a:lnTo>
                    <a:pt x="4815241" y="447347"/>
                  </a:lnTo>
                  <a:lnTo>
                    <a:pt x="4813016" y="442687"/>
                  </a:lnTo>
                  <a:lnTo>
                    <a:pt x="4809306" y="436163"/>
                  </a:lnTo>
                  <a:lnTo>
                    <a:pt x="4804113" y="432435"/>
                  </a:lnTo>
                  <a:lnTo>
                    <a:pt x="4803372" y="429639"/>
                  </a:lnTo>
                  <a:lnTo>
                    <a:pt x="4803372" y="424047"/>
                  </a:lnTo>
                  <a:lnTo>
                    <a:pt x="4801888" y="421252"/>
                  </a:lnTo>
                  <a:lnTo>
                    <a:pt x="4794469" y="419387"/>
                  </a:lnTo>
                  <a:lnTo>
                    <a:pt x="4792986" y="414728"/>
                  </a:lnTo>
                  <a:lnTo>
                    <a:pt x="4790018" y="414728"/>
                  </a:lnTo>
                  <a:lnTo>
                    <a:pt x="4785567" y="415659"/>
                  </a:lnTo>
                  <a:lnTo>
                    <a:pt x="4785567" y="412863"/>
                  </a:lnTo>
                  <a:lnTo>
                    <a:pt x="4781859" y="410068"/>
                  </a:lnTo>
                  <a:lnTo>
                    <a:pt x="4776666" y="410068"/>
                  </a:lnTo>
                  <a:lnTo>
                    <a:pt x="4773698" y="406340"/>
                  </a:lnTo>
                  <a:lnTo>
                    <a:pt x="4769989" y="407272"/>
                  </a:lnTo>
                  <a:lnTo>
                    <a:pt x="4759604" y="403544"/>
                  </a:lnTo>
                  <a:lnTo>
                    <a:pt x="4755894" y="403544"/>
                  </a:lnTo>
                  <a:lnTo>
                    <a:pt x="4745509" y="403544"/>
                  </a:lnTo>
                  <a:lnTo>
                    <a:pt x="4743283" y="402612"/>
                  </a:lnTo>
                  <a:lnTo>
                    <a:pt x="4736606" y="403544"/>
                  </a:lnTo>
                  <a:lnTo>
                    <a:pt x="4728446" y="404476"/>
                  </a:lnTo>
                  <a:lnTo>
                    <a:pt x="4726221" y="406340"/>
                  </a:lnTo>
                  <a:lnTo>
                    <a:pt x="4722511" y="410068"/>
                  </a:lnTo>
                  <a:lnTo>
                    <a:pt x="4718803" y="415659"/>
                  </a:lnTo>
                  <a:lnTo>
                    <a:pt x="4716577" y="415659"/>
                  </a:lnTo>
                  <a:lnTo>
                    <a:pt x="4715093" y="413796"/>
                  </a:lnTo>
                  <a:lnTo>
                    <a:pt x="4718803" y="410068"/>
                  </a:lnTo>
                  <a:lnTo>
                    <a:pt x="4724738" y="402612"/>
                  </a:lnTo>
                  <a:lnTo>
                    <a:pt x="4728446" y="400748"/>
                  </a:lnTo>
                  <a:lnTo>
                    <a:pt x="4731413" y="397020"/>
                  </a:lnTo>
                  <a:lnTo>
                    <a:pt x="4730672" y="394224"/>
                  </a:lnTo>
                  <a:lnTo>
                    <a:pt x="4727704" y="394224"/>
                  </a:lnTo>
                  <a:lnTo>
                    <a:pt x="4723254" y="397020"/>
                  </a:lnTo>
                  <a:lnTo>
                    <a:pt x="4715835" y="402612"/>
                  </a:lnTo>
                  <a:lnTo>
                    <a:pt x="4708417" y="407272"/>
                  </a:lnTo>
                  <a:lnTo>
                    <a:pt x="4701741" y="410068"/>
                  </a:lnTo>
                  <a:lnTo>
                    <a:pt x="4701741" y="415659"/>
                  </a:lnTo>
                  <a:lnTo>
                    <a:pt x="4697290" y="419387"/>
                  </a:lnTo>
                  <a:lnTo>
                    <a:pt x="4693580" y="424047"/>
                  </a:lnTo>
                  <a:lnTo>
                    <a:pt x="4689871" y="428707"/>
                  </a:lnTo>
                  <a:lnTo>
                    <a:pt x="4688387" y="425911"/>
                  </a:lnTo>
                  <a:lnTo>
                    <a:pt x="4690613" y="419387"/>
                  </a:lnTo>
                  <a:lnTo>
                    <a:pt x="4689871" y="414728"/>
                  </a:lnTo>
                  <a:lnTo>
                    <a:pt x="4692097" y="410068"/>
                  </a:lnTo>
                  <a:lnTo>
                    <a:pt x="4692097" y="402612"/>
                  </a:lnTo>
                  <a:lnTo>
                    <a:pt x="4695064" y="397020"/>
                  </a:lnTo>
                  <a:lnTo>
                    <a:pt x="4693580" y="396088"/>
                  </a:lnTo>
                  <a:lnTo>
                    <a:pt x="4693580" y="394224"/>
                  </a:lnTo>
                  <a:lnTo>
                    <a:pt x="4692097" y="388632"/>
                  </a:lnTo>
                  <a:lnTo>
                    <a:pt x="4695064" y="388632"/>
                  </a:lnTo>
                  <a:lnTo>
                    <a:pt x="4695806" y="390496"/>
                  </a:lnTo>
                  <a:lnTo>
                    <a:pt x="4698772" y="390496"/>
                  </a:lnTo>
                  <a:lnTo>
                    <a:pt x="4700999" y="388632"/>
                  </a:lnTo>
                  <a:lnTo>
                    <a:pt x="4703965" y="380245"/>
                  </a:lnTo>
                  <a:lnTo>
                    <a:pt x="4703224" y="375584"/>
                  </a:lnTo>
                  <a:lnTo>
                    <a:pt x="4706192" y="373721"/>
                  </a:lnTo>
                  <a:lnTo>
                    <a:pt x="4711385" y="372789"/>
                  </a:lnTo>
                  <a:lnTo>
                    <a:pt x="4718061" y="367197"/>
                  </a:lnTo>
                  <a:lnTo>
                    <a:pt x="4718061" y="363469"/>
                  </a:lnTo>
                  <a:lnTo>
                    <a:pt x="4719545" y="362537"/>
                  </a:lnTo>
                  <a:lnTo>
                    <a:pt x="4719545" y="358809"/>
                  </a:lnTo>
                  <a:lnTo>
                    <a:pt x="4722511" y="355081"/>
                  </a:lnTo>
                  <a:lnTo>
                    <a:pt x="4726962" y="352285"/>
                  </a:lnTo>
                  <a:lnTo>
                    <a:pt x="4732155" y="350421"/>
                  </a:lnTo>
                  <a:lnTo>
                    <a:pt x="4741058" y="343898"/>
                  </a:lnTo>
                  <a:lnTo>
                    <a:pt x="4755153" y="334578"/>
                  </a:lnTo>
                  <a:lnTo>
                    <a:pt x="4756636" y="331781"/>
                  </a:lnTo>
                  <a:lnTo>
                    <a:pt x="4755153" y="328986"/>
                  </a:lnTo>
                  <a:lnTo>
                    <a:pt x="4755894" y="326190"/>
                  </a:lnTo>
                  <a:lnTo>
                    <a:pt x="4764055" y="325258"/>
                  </a:lnTo>
                  <a:lnTo>
                    <a:pt x="4776666" y="324326"/>
                  </a:lnTo>
                  <a:lnTo>
                    <a:pt x="4778891" y="322462"/>
                  </a:lnTo>
                  <a:lnTo>
                    <a:pt x="4779633" y="323394"/>
                  </a:lnTo>
                  <a:lnTo>
                    <a:pt x="4782601" y="323394"/>
                  </a:lnTo>
                  <a:lnTo>
                    <a:pt x="4785567" y="321530"/>
                  </a:lnTo>
                  <a:lnTo>
                    <a:pt x="4785567" y="319666"/>
                  </a:lnTo>
                  <a:lnTo>
                    <a:pt x="4781859" y="313142"/>
                  </a:lnTo>
                  <a:lnTo>
                    <a:pt x="4770731" y="309414"/>
                  </a:lnTo>
                  <a:lnTo>
                    <a:pt x="4768505" y="312210"/>
                  </a:lnTo>
                  <a:lnTo>
                    <a:pt x="4761829" y="310347"/>
                  </a:lnTo>
                  <a:lnTo>
                    <a:pt x="4756636" y="311279"/>
                  </a:lnTo>
                  <a:lnTo>
                    <a:pt x="4749218" y="312210"/>
                  </a:lnTo>
                  <a:lnTo>
                    <a:pt x="4738832" y="312210"/>
                  </a:lnTo>
                  <a:lnTo>
                    <a:pt x="4731413" y="313142"/>
                  </a:lnTo>
                  <a:lnTo>
                    <a:pt x="4722511" y="315938"/>
                  </a:lnTo>
                  <a:lnTo>
                    <a:pt x="4714352" y="320598"/>
                  </a:lnTo>
                  <a:lnTo>
                    <a:pt x="4704707" y="323394"/>
                  </a:lnTo>
                  <a:lnTo>
                    <a:pt x="4698772" y="326190"/>
                  </a:lnTo>
                  <a:lnTo>
                    <a:pt x="4693580" y="330850"/>
                  </a:lnTo>
                  <a:lnTo>
                    <a:pt x="4686904" y="340170"/>
                  </a:lnTo>
                  <a:lnTo>
                    <a:pt x="4683194" y="345761"/>
                  </a:lnTo>
                  <a:lnTo>
                    <a:pt x="4678743" y="349489"/>
                  </a:lnTo>
                  <a:lnTo>
                    <a:pt x="4675034" y="351354"/>
                  </a:lnTo>
                  <a:lnTo>
                    <a:pt x="4668358" y="352285"/>
                  </a:lnTo>
                  <a:lnTo>
                    <a:pt x="4665391" y="351354"/>
                  </a:lnTo>
                  <a:lnTo>
                    <a:pt x="4659456" y="356013"/>
                  </a:lnTo>
                  <a:lnTo>
                    <a:pt x="4654263" y="362537"/>
                  </a:lnTo>
                  <a:lnTo>
                    <a:pt x="4650553" y="362537"/>
                  </a:lnTo>
                  <a:lnTo>
                    <a:pt x="4645360" y="364401"/>
                  </a:lnTo>
                  <a:lnTo>
                    <a:pt x="4642394" y="369993"/>
                  </a:lnTo>
                  <a:lnTo>
                    <a:pt x="4637943" y="371856"/>
                  </a:lnTo>
                  <a:lnTo>
                    <a:pt x="4632750" y="373721"/>
                  </a:lnTo>
                  <a:lnTo>
                    <a:pt x="4631266" y="380245"/>
                  </a:lnTo>
                  <a:lnTo>
                    <a:pt x="4629041" y="384905"/>
                  </a:lnTo>
                  <a:lnTo>
                    <a:pt x="4628299" y="385836"/>
                  </a:lnTo>
                  <a:lnTo>
                    <a:pt x="4621622" y="387701"/>
                  </a:lnTo>
                  <a:lnTo>
                    <a:pt x="4615687" y="387701"/>
                  </a:lnTo>
                  <a:lnTo>
                    <a:pt x="4609011" y="390496"/>
                  </a:lnTo>
                  <a:lnTo>
                    <a:pt x="4603818" y="390496"/>
                  </a:lnTo>
                  <a:lnTo>
                    <a:pt x="4600110" y="391429"/>
                  </a:lnTo>
                  <a:lnTo>
                    <a:pt x="4597142" y="394224"/>
                  </a:lnTo>
                  <a:lnTo>
                    <a:pt x="4593432" y="400748"/>
                  </a:lnTo>
                  <a:lnTo>
                    <a:pt x="4588240" y="404476"/>
                  </a:lnTo>
                  <a:lnTo>
                    <a:pt x="4577112" y="410068"/>
                  </a:lnTo>
                  <a:lnTo>
                    <a:pt x="4569694" y="411931"/>
                  </a:lnTo>
                  <a:lnTo>
                    <a:pt x="4564501" y="412863"/>
                  </a:lnTo>
                  <a:lnTo>
                    <a:pt x="4558566" y="411931"/>
                  </a:lnTo>
                  <a:lnTo>
                    <a:pt x="4552632" y="411931"/>
                  </a:lnTo>
                  <a:lnTo>
                    <a:pt x="4545955" y="415659"/>
                  </a:lnTo>
                  <a:lnTo>
                    <a:pt x="4540762" y="415659"/>
                  </a:lnTo>
                  <a:lnTo>
                    <a:pt x="4532603" y="414728"/>
                  </a:lnTo>
                  <a:lnTo>
                    <a:pt x="4524442" y="415659"/>
                  </a:lnTo>
                  <a:lnTo>
                    <a:pt x="4517766" y="416591"/>
                  </a:lnTo>
                  <a:lnTo>
                    <a:pt x="4511089" y="421252"/>
                  </a:lnTo>
                  <a:lnTo>
                    <a:pt x="4506638" y="425911"/>
                  </a:lnTo>
                  <a:lnTo>
                    <a:pt x="4502929" y="429639"/>
                  </a:lnTo>
                  <a:lnTo>
                    <a:pt x="4496252" y="434299"/>
                  </a:lnTo>
                  <a:lnTo>
                    <a:pt x="4487350" y="439891"/>
                  </a:lnTo>
                  <a:lnTo>
                    <a:pt x="4480673" y="443619"/>
                  </a:lnTo>
                  <a:lnTo>
                    <a:pt x="4472514" y="445482"/>
                  </a:lnTo>
                  <a:lnTo>
                    <a:pt x="4464353" y="447347"/>
                  </a:lnTo>
                  <a:lnTo>
                    <a:pt x="4453968" y="450143"/>
                  </a:lnTo>
                  <a:lnTo>
                    <a:pt x="4449517" y="453871"/>
                  </a:lnTo>
                  <a:lnTo>
                    <a:pt x="4441357" y="458531"/>
                  </a:lnTo>
                  <a:lnTo>
                    <a:pt x="4436906" y="459462"/>
                  </a:lnTo>
                  <a:lnTo>
                    <a:pt x="4432454" y="458531"/>
                  </a:lnTo>
                  <a:lnTo>
                    <a:pt x="4426521" y="456666"/>
                  </a:lnTo>
                  <a:lnTo>
                    <a:pt x="4418360" y="453871"/>
                  </a:lnTo>
                  <a:lnTo>
                    <a:pt x="4407974" y="447347"/>
                  </a:lnTo>
                  <a:lnTo>
                    <a:pt x="4400556" y="442687"/>
                  </a:lnTo>
                  <a:lnTo>
                    <a:pt x="4396847" y="443619"/>
                  </a:lnTo>
                  <a:lnTo>
                    <a:pt x="4394621" y="447347"/>
                  </a:lnTo>
                  <a:lnTo>
                    <a:pt x="4390170" y="448279"/>
                  </a:lnTo>
                  <a:lnTo>
                    <a:pt x="4385719" y="449210"/>
                  </a:lnTo>
                  <a:lnTo>
                    <a:pt x="4381268" y="452938"/>
                  </a:lnTo>
                  <a:lnTo>
                    <a:pt x="4377560" y="456666"/>
                  </a:lnTo>
                  <a:lnTo>
                    <a:pt x="4370140" y="452938"/>
                  </a:lnTo>
                  <a:lnTo>
                    <a:pt x="4374591" y="447347"/>
                  </a:lnTo>
                  <a:lnTo>
                    <a:pt x="4381268" y="441755"/>
                  </a:lnTo>
                  <a:lnTo>
                    <a:pt x="4382010" y="439891"/>
                  </a:lnTo>
                  <a:lnTo>
                    <a:pt x="4381268" y="431503"/>
                  </a:lnTo>
                  <a:lnTo>
                    <a:pt x="4383495" y="423115"/>
                  </a:lnTo>
                  <a:lnTo>
                    <a:pt x="4390912" y="417524"/>
                  </a:lnTo>
                  <a:lnTo>
                    <a:pt x="4391654" y="412863"/>
                  </a:lnTo>
                  <a:lnTo>
                    <a:pt x="4393138" y="406340"/>
                  </a:lnTo>
                  <a:lnTo>
                    <a:pt x="4392396" y="403544"/>
                  </a:lnTo>
                  <a:lnTo>
                    <a:pt x="4387203" y="402612"/>
                  </a:lnTo>
                  <a:lnTo>
                    <a:pt x="4384235" y="400748"/>
                  </a:lnTo>
                  <a:lnTo>
                    <a:pt x="4382010" y="397952"/>
                  </a:lnTo>
                  <a:lnTo>
                    <a:pt x="4376818" y="398884"/>
                  </a:lnTo>
                  <a:lnTo>
                    <a:pt x="4373109" y="400748"/>
                  </a:lnTo>
                  <a:lnTo>
                    <a:pt x="4365690" y="401680"/>
                  </a:lnTo>
                  <a:lnTo>
                    <a:pt x="4357529" y="407272"/>
                  </a:lnTo>
                  <a:lnTo>
                    <a:pt x="4338984" y="414728"/>
                  </a:lnTo>
                  <a:lnTo>
                    <a:pt x="4333049" y="413796"/>
                  </a:lnTo>
                  <a:lnTo>
                    <a:pt x="4329340" y="413796"/>
                  </a:lnTo>
                  <a:lnTo>
                    <a:pt x="4319697" y="421252"/>
                  </a:lnTo>
                  <a:lnTo>
                    <a:pt x="4312278" y="424047"/>
                  </a:lnTo>
                  <a:lnTo>
                    <a:pt x="4306344" y="426843"/>
                  </a:lnTo>
                  <a:lnTo>
                    <a:pt x="4298183" y="429639"/>
                  </a:lnTo>
                  <a:lnTo>
                    <a:pt x="4288539" y="430571"/>
                  </a:lnTo>
                  <a:lnTo>
                    <a:pt x="4280379" y="430571"/>
                  </a:lnTo>
                  <a:lnTo>
                    <a:pt x="4272960" y="434299"/>
                  </a:lnTo>
                  <a:lnTo>
                    <a:pt x="4261833" y="438959"/>
                  </a:lnTo>
                  <a:lnTo>
                    <a:pt x="4254415" y="440823"/>
                  </a:lnTo>
                  <a:lnTo>
                    <a:pt x="4246996" y="440823"/>
                  </a:lnTo>
                  <a:lnTo>
                    <a:pt x="4240319" y="441755"/>
                  </a:lnTo>
                  <a:lnTo>
                    <a:pt x="4235126" y="439891"/>
                  </a:lnTo>
                  <a:lnTo>
                    <a:pt x="4232160" y="438959"/>
                  </a:lnTo>
                  <a:lnTo>
                    <a:pt x="4225483" y="436163"/>
                  </a:lnTo>
                  <a:lnTo>
                    <a:pt x="4220290" y="432435"/>
                  </a:lnTo>
                  <a:lnTo>
                    <a:pt x="4218065" y="430571"/>
                  </a:lnTo>
                  <a:lnTo>
                    <a:pt x="4216581" y="432435"/>
                  </a:lnTo>
                  <a:lnTo>
                    <a:pt x="4212873" y="438959"/>
                  </a:lnTo>
                  <a:lnTo>
                    <a:pt x="4209905" y="438027"/>
                  </a:lnTo>
                  <a:lnTo>
                    <a:pt x="4210646" y="429639"/>
                  </a:lnTo>
                  <a:lnTo>
                    <a:pt x="4215097" y="425911"/>
                  </a:lnTo>
                  <a:lnTo>
                    <a:pt x="4221774" y="419387"/>
                  </a:lnTo>
                  <a:lnTo>
                    <a:pt x="4231418" y="414728"/>
                  </a:lnTo>
                  <a:lnTo>
                    <a:pt x="4242546" y="408204"/>
                  </a:lnTo>
                  <a:lnTo>
                    <a:pt x="4252931" y="401680"/>
                  </a:lnTo>
                  <a:lnTo>
                    <a:pt x="4258865" y="396088"/>
                  </a:lnTo>
                  <a:lnTo>
                    <a:pt x="4264800" y="392360"/>
                  </a:lnTo>
                  <a:lnTo>
                    <a:pt x="4281121" y="381177"/>
                  </a:lnTo>
                  <a:lnTo>
                    <a:pt x="4291507" y="373721"/>
                  </a:lnTo>
                  <a:lnTo>
                    <a:pt x="4309311" y="363469"/>
                  </a:lnTo>
                  <a:lnTo>
                    <a:pt x="4323405" y="350421"/>
                  </a:lnTo>
                  <a:lnTo>
                    <a:pt x="4342693" y="330850"/>
                  </a:lnTo>
                  <a:lnTo>
                    <a:pt x="4351595" y="322462"/>
                  </a:lnTo>
                  <a:lnTo>
                    <a:pt x="4360497" y="314075"/>
                  </a:lnTo>
                  <a:lnTo>
                    <a:pt x="4367916" y="308482"/>
                  </a:lnTo>
                  <a:lnTo>
                    <a:pt x="4381268" y="300095"/>
                  </a:lnTo>
                  <a:lnTo>
                    <a:pt x="4388686" y="292639"/>
                  </a:lnTo>
                  <a:lnTo>
                    <a:pt x="4399072" y="288911"/>
                  </a:lnTo>
                  <a:lnTo>
                    <a:pt x="4426521" y="274000"/>
                  </a:lnTo>
                  <a:lnTo>
                    <a:pt x="4444324" y="267476"/>
                  </a:lnTo>
                  <a:lnTo>
                    <a:pt x="4462870" y="262816"/>
                  </a:lnTo>
                  <a:lnTo>
                    <a:pt x="4476965" y="259088"/>
                  </a:lnTo>
                  <a:lnTo>
                    <a:pt x="4496252" y="251632"/>
                  </a:lnTo>
                  <a:lnTo>
                    <a:pt x="4511089" y="246040"/>
                  </a:lnTo>
                  <a:lnTo>
                    <a:pt x="4519991" y="243244"/>
                  </a:lnTo>
                  <a:lnTo>
                    <a:pt x="4534085" y="235788"/>
                  </a:lnTo>
                  <a:lnTo>
                    <a:pt x="4543730" y="228332"/>
                  </a:lnTo>
                  <a:lnTo>
                    <a:pt x="4558566" y="223673"/>
                  </a:lnTo>
                  <a:lnTo>
                    <a:pt x="4547440" y="222741"/>
                  </a:lnTo>
                  <a:lnTo>
                    <a:pt x="4531119" y="221809"/>
                  </a:lnTo>
                  <a:lnTo>
                    <a:pt x="4522217" y="220877"/>
                  </a:lnTo>
                  <a:lnTo>
                    <a:pt x="4517766" y="222741"/>
                  </a:lnTo>
                  <a:lnTo>
                    <a:pt x="4510347" y="225537"/>
                  </a:lnTo>
                  <a:lnTo>
                    <a:pt x="4501445" y="221809"/>
                  </a:lnTo>
                  <a:lnTo>
                    <a:pt x="4495511" y="218081"/>
                  </a:lnTo>
                  <a:lnTo>
                    <a:pt x="4491059" y="214353"/>
                  </a:lnTo>
                  <a:lnTo>
                    <a:pt x="4486608" y="210626"/>
                  </a:lnTo>
                  <a:lnTo>
                    <a:pt x="4482157" y="206898"/>
                  </a:lnTo>
                  <a:lnTo>
                    <a:pt x="4475481" y="205965"/>
                  </a:lnTo>
                  <a:lnTo>
                    <a:pt x="4468063" y="205033"/>
                  </a:lnTo>
                  <a:lnTo>
                    <a:pt x="4460645" y="206898"/>
                  </a:lnTo>
                  <a:lnTo>
                    <a:pt x="4450259" y="205965"/>
                  </a:lnTo>
                  <a:lnTo>
                    <a:pt x="4435422" y="206898"/>
                  </a:lnTo>
                  <a:lnTo>
                    <a:pt x="4426521" y="207829"/>
                  </a:lnTo>
                  <a:lnTo>
                    <a:pt x="4417617" y="204102"/>
                  </a:lnTo>
                  <a:lnTo>
                    <a:pt x="4413909" y="204102"/>
                  </a:lnTo>
                  <a:lnTo>
                    <a:pt x="4409458" y="205033"/>
                  </a:lnTo>
                  <a:lnTo>
                    <a:pt x="4402040" y="206898"/>
                  </a:lnTo>
                  <a:lnTo>
                    <a:pt x="4396847" y="207829"/>
                  </a:lnTo>
                  <a:lnTo>
                    <a:pt x="4393138" y="205965"/>
                  </a:lnTo>
                  <a:lnTo>
                    <a:pt x="4392396" y="202237"/>
                  </a:lnTo>
                  <a:lnTo>
                    <a:pt x="4391654" y="197578"/>
                  </a:lnTo>
                  <a:lnTo>
                    <a:pt x="4384977" y="193850"/>
                  </a:lnTo>
                  <a:lnTo>
                    <a:pt x="4382752" y="185462"/>
                  </a:lnTo>
                  <a:lnTo>
                    <a:pt x="4382010" y="183598"/>
                  </a:lnTo>
                  <a:lnTo>
                    <a:pt x="4376818" y="183598"/>
                  </a:lnTo>
                  <a:lnTo>
                    <a:pt x="4373109" y="184530"/>
                  </a:lnTo>
                  <a:lnTo>
                    <a:pt x="4367174" y="186394"/>
                  </a:lnTo>
                  <a:lnTo>
                    <a:pt x="4361981" y="190122"/>
                  </a:lnTo>
                  <a:lnTo>
                    <a:pt x="4359014" y="192918"/>
                  </a:lnTo>
                  <a:lnTo>
                    <a:pt x="4351595" y="194781"/>
                  </a:lnTo>
                  <a:lnTo>
                    <a:pt x="4339726" y="202237"/>
                  </a:lnTo>
                  <a:lnTo>
                    <a:pt x="4331565" y="208761"/>
                  </a:lnTo>
                  <a:lnTo>
                    <a:pt x="4321921" y="212489"/>
                  </a:lnTo>
                  <a:lnTo>
                    <a:pt x="4307827" y="215285"/>
                  </a:lnTo>
                  <a:lnTo>
                    <a:pt x="4301892" y="212489"/>
                  </a:lnTo>
                  <a:lnTo>
                    <a:pt x="4297441" y="213421"/>
                  </a:lnTo>
                  <a:lnTo>
                    <a:pt x="4293731" y="214353"/>
                  </a:lnTo>
                  <a:lnTo>
                    <a:pt x="4289281" y="213421"/>
                  </a:lnTo>
                  <a:lnTo>
                    <a:pt x="4287797" y="207829"/>
                  </a:lnTo>
                  <a:lnTo>
                    <a:pt x="4280379" y="207829"/>
                  </a:lnTo>
                  <a:lnTo>
                    <a:pt x="4273702" y="205965"/>
                  </a:lnTo>
                  <a:lnTo>
                    <a:pt x="4271478" y="203170"/>
                  </a:lnTo>
                  <a:lnTo>
                    <a:pt x="4270735" y="197578"/>
                  </a:lnTo>
                  <a:lnTo>
                    <a:pt x="4269993" y="193850"/>
                  </a:lnTo>
                  <a:lnTo>
                    <a:pt x="4267026" y="191986"/>
                  </a:lnTo>
                  <a:lnTo>
                    <a:pt x="4263316" y="191054"/>
                  </a:lnTo>
                  <a:lnTo>
                    <a:pt x="4261092" y="191986"/>
                  </a:lnTo>
                  <a:lnTo>
                    <a:pt x="4251447" y="190122"/>
                  </a:lnTo>
                  <a:lnTo>
                    <a:pt x="4246996" y="186394"/>
                  </a:lnTo>
                  <a:lnTo>
                    <a:pt x="4243288" y="185462"/>
                  </a:lnTo>
                  <a:lnTo>
                    <a:pt x="4238837" y="185462"/>
                  </a:lnTo>
                  <a:lnTo>
                    <a:pt x="4234385" y="184530"/>
                  </a:lnTo>
                  <a:lnTo>
                    <a:pt x="4232160" y="178938"/>
                  </a:lnTo>
                  <a:lnTo>
                    <a:pt x="4232902" y="173346"/>
                  </a:lnTo>
                  <a:lnTo>
                    <a:pt x="4229934" y="170551"/>
                  </a:lnTo>
                  <a:lnTo>
                    <a:pt x="4229193" y="169618"/>
                  </a:lnTo>
                  <a:lnTo>
                    <a:pt x="4225483" y="166823"/>
                  </a:lnTo>
                  <a:lnTo>
                    <a:pt x="4222516" y="165890"/>
                  </a:lnTo>
                  <a:lnTo>
                    <a:pt x="4220290" y="165890"/>
                  </a:lnTo>
                  <a:lnTo>
                    <a:pt x="4211388" y="166823"/>
                  </a:lnTo>
                  <a:lnTo>
                    <a:pt x="4203970" y="166823"/>
                  </a:lnTo>
                  <a:lnTo>
                    <a:pt x="4198035" y="167754"/>
                  </a:lnTo>
                  <a:lnTo>
                    <a:pt x="4195810" y="169618"/>
                  </a:lnTo>
                  <a:lnTo>
                    <a:pt x="4194326" y="173346"/>
                  </a:lnTo>
                  <a:lnTo>
                    <a:pt x="4195069" y="183598"/>
                  </a:lnTo>
                  <a:lnTo>
                    <a:pt x="4183941" y="187326"/>
                  </a:lnTo>
                  <a:lnTo>
                    <a:pt x="4177264" y="178006"/>
                  </a:lnTo>
                  <a:lnTo>
                    <a:pt x="4172813" y="169618"/>
                  </a:lnTo>
                  <a:lnTo>
                    <a:pt x="4172071" y="164958"/>
                  </a:lnTo>
                  <a:lnTo>
                    <a:pt x="4173555" y="158435"/>
                  </a:lnTo>
                  <a:lnTo>
                    <a:pt x="4166137" y="151911"/>
                  </a:lnTo>
                  <a:lnTo>
                    <a:pt x="4162427" y="151911"/>
                  </a:lnTo>
                  <a:lnTo>
                    <a:pt x="4157234" y="150979"/>
                  </a:lnTo>
                  <a:lnTo>
                    <a:pt x="4149816" y="150979"/>
                  </a:lnTo>
                  <a:lnTo>
                    <a:pt x="4142398" y="150979"/>
                  </a:lnTo>
                  <a:lnTo>
                    <a:pt x="4142398" y="147251"/>
                  </a:lnTo>
                  <a:lnTo>
                    <a:pt x="4144623" y="144455"/>
                  </a:lnTo>
                  <a:lnTo>
                    <a:pt x="4152041" y="142591"/>
                  </a:lnTo>
                  <a:lnTo>
                    <a:pt x="4151300" y="134203"/>
                  </a:lnTo>
                  <a:lnTo>
                    <a:pt x="4146849" y="134203"/>
                  </a:lnTo>
                  <a:lnTo>
                    <a:pt x="4142398" y="134203"/>
                  </a:lnTo>
                  <a:lnTo>
                    <a:pt x="4135721" y="134203"/>
                  </a:lnTo>
                  <a:lnTo>
                    <a:pt x="4127562" y="131407"/>
                  </a:lnTo>
                  <a:lnTo>
                    <a:pt x="4117176" y="127680"/>
                  </a:lnTo>
                  <a:lnTo>
                    <a:pt x="4111983" y="123952"/>
                  </a:lnTo>
                  <a:lnTo>
                    <a:pt x="4107532" y="122088"/>
                  </a:lnTo>
                  <a:lnTo>
                    <a:pt x="4100855" y="123020"/>
                  </a:lnTo>
                  <a:lnTo>
                    <a:pt x="4092695" y="123020"/>
                  </a:lnTo>
                  <a:lnTo>
                    <a:pt x="4077859" y="120224"/>
                  </a:lnTo>
                  <a:lnTo>
                    <a:pt x="4071181" y="120224"/>
                  </a:lnTo>
                  <a:lnTo>
                    <a:pt x="4067473" y="121156"/>
                  </a:lnTo>
                  <a:lnTo>
                    <a:pt x="4048927" y="126748"/>
                  </a:lnTo>
                  <a:lnTo>
                    <a:pt x="4045218" y="128612"/>
                  </a:lnTo>
                  <a:lnTo>
                    <a:pt x="4043734" y="134203"/>
                  </a:lnTo>
                  <a:lnTo>
                    <a:pt x="4002192" y="142591"/>
                  </a:lnTo>
                  <a:lnTo>
                    <a:pt x="3999224" y="137931"/>
                  </a:lnTo>
                  <a:lnTo>
                    <a:pt x="3999966" y="127680"/>
                  </a:lnTo>
                  <a:lnTo>
                    <a:pt x="3996999" y="123952"/>
                  </a:lnTo>
                  <a:lnTo>
                    <a:pt x="3992548" y="121156"/>
                  </a:lnTo>
                  <a:lnTo>
                    <a:pt x="3952488" y="119292"/>
                  </a:lnTo>
                  <a:lnTo>
                    <a:pt x="3942102" y="119292"/>
                  </a:lnTo>
                  <a:lnTo>
                    <a:pt x="3939877" y="112768"/>
                  </a:lnTo>
                  <a:lnTo>
                    <a:pt x="3934685" y="110904"/>
                  </a:lnTo>
                  <a:lnTo>
                    <a:pt x="3929492" y="109972"/>
                  </a:lnTo>
                  <a:lnTo>
                    <a:pt x="3924299" y="109972"/>
                  </a:lnTo>
                  <a:lnTo>
                    <a:pt x="3920589" y="110904"/>
                  </a:lnTo>
                  <a:lnTo>
                    <a:pt x="3915397" y="112768"/>
                  </a:lnTo>
                  <a:lnTo>
                    <a:pt x="3905011" y="109040"/>
                  </a:lnTo>
                  <a:lnTo>
                    <a:pt x="3893883" y="105312"/>
                  </a:lnTo>
                  <a:lnTo>
                    <a:pt x="3885724" y="100652"/>
                  </a:lnTo>
                  <a:lnTo>
                    <a:pt x="3884240" y="96925"/>
                  </a:lnTo>
                  <a:lnTo>
                    <a:pt x="3883497" y="92265"/>
                  </a:lnTo>
                  <a:lnTo>
                    <a:pt x="3884982" y="86673"/>
                  </a:lnTo>
                  <a:lnTo>
                    <a:pt x="3884982" y="80149"/>
                  </a:lnTo>
                  <a:lnTo>
                    <a:pt x="3884982" y="73625"/>
                  </a:lnTo>
                  <a:lnTo>
                    <a:pt x="3882014" y="65237"/>
                  </a:lnTo>
                  <a:lnTo>
                    <a:pt x="3879047" y="53122"/>
                  </a:lnTo>
                  <a:lnTo>
                    <a:pt x="3877563" y="43802"/>
                  </a:lnTo>
                  <a:lnTo>
                    <a:pt x="3873854" y="34482"/>
                  </a:lnTo>
                  <a:lnTo>
                    <a:pt x="3870145" y="23299"/>
                  </a:lnTo>
                  <a:lnTo>
                    <a:pt x="3869403" y="13979"/>
                  </a:lnTo>
                  <a:lnTo>
                    <a:pt x="3868661" y="7455"/>
                  </a:lnTo>
                  <a:lnTo>
                    <a:pt x="3863468" y="6523"/>
                  </a:lnTo>
                  <a:lnTo>
                    <a:pt x="3858275" y="5591"/>
                  </a:lnTo>
                  <a:lnTo>
                    <a:pt x="3855309" y="2795"/>
                  </a:lnTo>
                  <a:lnTo>
                    <a:pt x="3851599" y="931"/>
                  </a:lnTo>
                  <a:lnTo>
                    <a:pt x="3844923" y="1863"/>
                  </a:lnTo>
                  <a:lnTo>
                    <a:pt x="3840471" y="3727"/>
                  </a:lnTo>
                  <a:lnTo>
                    <a:pt x="3836020" y="2795"/>
                  </a:lnTo>
                  <a:lnTo>
                    <a:pt x="3829344" y="1863"/>
                  </a:lnTo>
                  <a:lnTo>
                    <a:pt x="3823410" y="0"/>
                  </a:lnTo>
                  <a:lnTo>
                    <a:pt x="3822668" y="61510"/>
                  </a:lnTo>
                  <a:lnTo>
                    <a:pt x="3804863" y="62442"/>
                  </a:lnTo>
                  <a:lnTo>
                    <a:pt x="3665398" y="62442"/>
                  </a:lnTo>
                  <a:lnTo>
                    <a:pt x="3554865" y="62442"/>
                  </a:lnTo>
                  <a:lnTo>
                    <a:pt x="3463620" y="61510"/>
                  </a:lnTo>
                  <a:lnTo>
                    <a:pt x="3325639" y="62442"/>
                  </a:lnTo>
                  <a:lnTo>
                    <a:pt x="3256649" y="62442"/>
                  </a:lnTo>
                  <a:lnTo>
                    <a:pt x="3171338" y="62442"/>
                  </a:lnTo>
                  <a:lnTo>
                    <a:pt x="3002200" y="62442"/>
                  </a:lnTo>
                  <a:lnTo>
                    <a:pt x="2934693" y="61510"/>
                  </a:lnTo>
                  <a:lnTo>
                    <a:pt x="2815999" y="61510"/>
                  </a:lnTo>
                  <a:lnTo>
                    <a:pt x="2671342" y="62442"/>
                  </a:lnTo>
                  <a:lnTo>
                    <a:pt x="2645378" y="62442"/>
                  </a:lnTo>
                  <a:lnTo>
                    <a:pt x="2612737" y="61510"/>
                  </a:lnTo>
                  <a:lnTo>
                    <a:pt x="2580096" y="61510"/>
                  </a:lnTo>
                  <a:lnTo>
                    <a:pt x="2554874" y="61510"/>
                  </a:lnTo>
                  <a:lnTo>
                    <a:pt x="2540779" y="62442"/>
                  </a:lnTo>
                  <a:lnTo>
                    <a:pt x="2527426" y="61510"/>
                  </a:lnTo>
                  <a:lnTo>
                    <a:pt x="2497752" y="61510"/>
                  </a:lnTo>
                  <a:lnTo>
                    <a:pt x="2468079" y="62442"/>
                  </a:lnTo>
                  <a:lnTo>
                    <a:pt x="2438406" y="62442"/>
                  </a:lnTo>
                  <a:lnTo>
                    <a:pt x="2417635" y="61510"/>
                  </a:lnTo>
                  <a:lnTo>
                    <a:pt x="2405766" y="62442"/>
                  </a:lnTo>
                  <a:lnTo>
                    <a:pt x="2388704" y="62442"/>
                  </a:lnTo>
                  <a:lnTo>
                    <a:pt x="2361997" y="62442"/>
                  </a:lnTo>
                  <a:lnTo>
                    <a:pt x="2336034" y="62442"/>
                  </a:lnTo>
                  <a:lnTo>
                    <a:pt x="2306360" y="62442"/>
                  </a:lnTo>
                  <a:lnTo>
                    <a:pt x="2281879" y="63374"/>
                  </a:lnTo>
                  <a:lnTo>
                    <a:pt x="2265559" y="62442"/>
                  </a:lnTo>
                  <a:lnTo>
                    <a:pt x="2253690" y="63374"/>
                  </a:lnTo>
                  <a:lnTo>
                    <a:pt x="2232176" y="62442"/>
                  </a:lnTo>
                  <a:lnTo>
                    <a:pt x="2201020" y="63374"/>
                  </a:lnTo>
                  <a:lnTo>
                    <a:pt x="2175797" y="63374"/>
                  </a:lnTo>
                  <a:lnTo>
                    <a:pt x="2147608" y="62442"/>
                  </a:lnTo>
                  <a:lnTo>
                    <a:pt x="2129803" y="63374"/>
                  </a:lnTo>
                  <a:lnTo>
                    <a:pt x="2094938" y="63374"/>
                  </a:lnTo>
                  <a:lnTo>
                    <a:pt x="2057103" y="63374"/>
                  </a:lnTo>
                  <a:lnTo>
                    <a:pt x="2020754" y="63374"/>
                  </a:lnTo>
                  <a:lnTo>
                    <a:pt x="1989597" y="63374"/>
                  </a:lnTo>
                  <a:lnTo>
                    <a:pt x="1968826" y="63374"/>
                  </a:lnTo>
                  <a:lnTo>
                    <a:pt x="1933959" y="63374"/>
                  </a:lnTo>
                  <a:lnTo>
                    <a:pt x="1882773" y="63374"/>
                  </a:lnTo>
                  <a:lnTo>
                    <a:pt x="1833812" y="63374"/>
                  </a:lnTo>
                  <a:lnTo>
                    <a:pt x="1805622" y="63374"/>
                  </a:lnTo>
                  <a:lnTo>
                    <a:pt x="1785593" y="63374"/>
                  </a:lnTo>
                  <a:lnTo>
                    <a:pt x="1755920" y="63374"/>
                  </a:lnTo>
                  <a:lnTo>
                    <a:pt x="1738857" y="62442"/>
                  </a:lnTo>
                  <a:lnTo>
                    <a:pt x="1722537" y="63374"/>
                  </a:lnTo>
                  <a:lnTo>
                    <a:pt x="1695831" y="63374"/>
                  </a:lnTo>
                  <a:lnTo>
                    <a:pt x="1660223" y="63374"/>
                  </a:lnTo>
                  <a:lnTo>
                    <a:pt x="1629807" y="63374"/>
                  </a:lnTo>
                  <a:lnTo>
                    <a:pt x="1616455" y="63374"/>
                  </a:lnTo>
                  <a:lnTo>
                    <a:pt x="1572687" y="63374"/>
                  </a:lnTo>
                  <a:lnTo>
                    <a:pt x="1499245" y="63374"/>
                  </a:lnTo>
                  <a:lnTo>
                    <a:pt x="1437673" y="63374"/>
                  </a:lnTo>
                  <a:lnTo>
                    <a:pt x="1392421" y="63374"/>
                  </a:lnTo>
                  <a:lnTo>
                    <a:pt x="1374617" y="63374"/>
                  </a:lnTo>
                  <a:lnTo>
                    <a:pt x="1359780" y="63374"/>
                  </a:lnTo>
                  <a:lnTo>
                    <a:pt x="1339751" y="64306"/>
                  </a:lnTo>
                  <a:lnTo>
                    <a:pt x="1304884" y="64306"/>
                  </a:lnTo>
                  <a:lnTo>
                    <a:pt x="1289305" y="63374"/>
                  </a:lnTo>
                  <a:lnTo>
                    <a:pt x="1252956" y="63374"/>
                  </a:lnTo>
                  <a:lnTo>
                    <a:pt x="1190642" y="63374"/>
                  </a:lnTo>
                  <a:lnTo>
                    <a:pt x="1143907" y="63374"/>
                  </a:lnTo>
                  <a:lnTo>
                    <a:pt x="1118684" y="63374"/>
                  </a:lnTo>
                  <a:lnTo>
                    <a:pt x="1096428" y="63374"/>
                  </a:lnTo>
                  <a:lnTo>
                    <a:pt x="1050436" y="64306"/>
                  </a:lnTo>
                  <a:lnTo>
                    <a:pt x="1010376" y="63374"/>
                  </a:lnTo>
                  <a:lnTo>
                    <a:pt x="991831" y="63374"/>
                  </a:lnTo>
                  <a:lnTo>
                    <a:pt x="939161" y="61510"/>
                  </a:lnTo>
                  <a:lnTo>
                    <a:pt x="838270" y="63374"/>
                  </a:lnTo>
                  <a:lnTo>
                    <a:pt x="755928" y="61510"/>
                  </a:lnTo>
                  <a:lnTo>
                    <a:pt x="692130" y="62442"/>
                  </a:lnTo>
                  <a:lnTo>
                    <a:pt x="588273" y="62442"/>
                  </a:lnTo>
                  <a:lnTo>
                    <a:pt x="495545" y="62442"/>
                  </a:lnTo>
                  <a:lnTo>
                    <a:pt x="422102" y="62442"/>
                  </a:lnTo>
                  <a:lnTo>
                    <a:pt x="335309" y="63374"/>
                  </a:lnTo>
                  <a:lnTo>
                    <a:pt x="255190" y="64306"/>
                  </a:lnTo>
                  <a:lnTo>
                    <a:pt x="255932" y="68965"/>
                  </a:lnTo>
                  <a:lnTo>
                    <a:pt x="250740" y="67101"/>
                  </a:lnTo>
                  <a:lnTo>
                    <a:pt x="248513" y="68965"/>
                  </a:lnTo>
                  <a:lnTo>
                    <a:pt x="248513" y="71761"/>
                  </a:lnTo>
                  <a:lnTo>
                    <a:pt x="255190" y="72693"/>
                  </a:lnTo>
                  <a:lnTo>
                    <a:pt x="255932" y="76421"/>
                  </a:lnTo>
                  <a:lnTo>
                    <a:pt x="250740" y="78285"/>
                  </a:lnTo>
                  <a:lnTo>
                    <a:pt x="250740" y="82013"/>
                  </a:lnTo>
                  <a:lnTo>
                    <a:pt x="255932" y="84809"/>
                  </a:lnTo>
                  <a:lnTo>
                    <a:pt x="260383" y="88537"/>
                  </a:lnTo>
                  <a:lnTo>
                    <a:pt x="260383" y="97856"/>
                  </a:lnTo>
                  <a:lnTo>
                    <a:pt x="267800" y="100652"/>
                  </a:lnTo>
                  <a:lnTo>
                    <a:pt x="267059" y="107176"/>
                  </a:lnTo>
                  <a:lnTo>
                    <a:pt x="270768" y="108108"/>
                  </a:lnTo>
                  <a:lnTo>
                    <a:pt x="275961" y="100652"/>
                  </a:lnTo>
                  <a:lnTo>
                    <a:pt x="281896" y="99720"/>
                  </a:lnTo>
                  <a:lnTo>
                    <a:pt x="288572" y="103448"/>
                  </a:lnTo>
                  <a:lnTo>
                    <a:pt x="290055" y="107176"/>
                  </a:lnTo>
                  <a:lnTo>
                    <a:pt x="284863" y="109972"/>
                  </a:lnTo>
                  <a:lnTo>
                    <a:pt x="290055" y="112768"/>
                  </a:lnTo>
                  <a:lnTo>
                    <a:pt x="289315" y="116496"/>
                  </a:lnTo>
                  <a:lnTo>
                    <a:pt x="289315" y="121156"/>
                  </a:lnTo>
                  <a:lnTo>
                    <a:pt x="292282" y="123952"/>
                  </a:lnTo>
                  <a:lnTo>
                    <a:pt x="295248" y="128612"/>
                  </a:lnTo>
                  <a:lnTo>
                    <a:pt x="294507" y="133272"/>
                  </a:lnTo>
                  <a:lnTo>
                    <a:pt x="289315" y="136067"/>
                  </a:lnTo>
                  <a:lnTo>
                    <a:pt x="290055" y="142591"/>
                  </a:lnTo>
                  <a:lnTo>
                    <a:pt x="290055" y="152843"/>
                  </a:lnTo>
                  <a:lnTo>
                    <a:pt x="287831" y="152843"/>
                  </a:lnTo>
                  <a:lnTo>
                    <a:pt x="281896" y="149115"/>
                  </a:lnTo>
                  <a:lnTo>
                    <a:pt x="277445" y="150979"/>
                  </a:lnTo>
                  <a:lnTo>
                    <a:pt x="275961" y="145387"/>
                  </a:lnTo>
                  <a:lnTo>
                    <a:pt x="269284" y="143523"/>
                  </a:lnTo>
                  <a:lnTo>
                    <a:pt x="264092" y="147251"/>
                  </a:lnTo>
                  <a:lnTo>
                    <a:pt x="269284" y="153775"/>
                  </a:lnTo>
                  <a:lnTo>
                    <a:pt x="267800" y="157503"/>
                  </a:lnTo>
                  <a:lnTo>
                    <a:pt x="273736" y="159367"/>
                  </a:lnTo>
                  <a:lnTo>
                    <a:pt x="280412" y="156571"/>
                  </a:lnTo>
                  <a:lnTo>
                    <a:pt x="281896" y="164027"/>
                  </a:lnTo>
                  <a:lnTo>
                    <a:pt x="289315" y="166823"/>
                  </a:lnTo>
                  <a:lnTo>
                    <a:pt x="293023" y="171482"/>
                  </a:lnTo>
                  <a:lnTo>
                    <a:pt x="300441" y="175210"/>
                  </a:lnTo>
                  <a:lnTo>
                    <a:pt x="303409" y="178006"/>
                  </a:lnTo>
                  <a:lnTo>
                    <a:pt x="303409" y="182666"/>
                  </a:lnTo>
                  <a:lnTo>
                    <a:pt x="302668" y="189190"/>
                  </a:lnTo>
                  <a:lnTo>
                    <a:pt x="305634" y="197578"/>
                  </a:lnTo>
                  <a:lnTo>
                    <a:pt x="307118" y="210626"/>
                  </a:lnTo>
                  <a:lnTo>
                    <a:pt x="316762" y="219945"/>
                  </a:lnTo>
                  <a:lnTo>
                    <a:pt x="325664" y="219945"/>
                  </a:lnTo>
                  <a:lnTo>
                    <a:pt x="322697" y="223673"/>
                  </a:lnTo>
                  <a:lnTo>
                    <a:pt x="322697" y="227401"/>
                  </a:lnTo>
                  <a:lnTo>
                    <a:pt x="313795" y="232060"/>
                  </a:lnTo>
                  <a:lnTo>
                    <a:pt x="311570" y="240449"/>
                  </a:lnTo>
                  <a:lnTo>
                    <a:pt x="307118" y="249768"/>
                  </a:lnTo>
                  <a:lnTo>
                    <a:pt x="301184" y="257224"/>
                  </a:lnTo>
                  <a:lnTo>
                    <a:pt x="303409" y="263748"/>
                  </a:lnTo>
                  <a:lnTo>
                    <a:pt x="302668" y="270272"/>
                  </a:lnTo>
                  <a:lnTo>
                    <a:pt x="302668" y="277728"/>
                  </a:lnTo>
                  <a:lnTo>
                    <a:pt x="298216" y="280523"/>
                  </a:lnTo>
                  <a:lnTo>
                    <a:pt x="302668" y="285183"/>
                  </a:lnTo>
                  <a:lnTo>
                    <a:pt x="307861" y="288911"/>
                  </a:lnTo>
                  <a:lnTo>
                    <a:pt x="307118" y="292639"/>
                  </a:lnTo>
                  <a:lnTo>
                    <a:pt x="299700" y="293571"/>
                  </a:lnTo>
                  <a:lnTo>
                    <a:pt x="300441" y="300095"/>
                  </a:lnTo>
                  <a:lnTo>
                    <a:pt x="304151" y="310347"/>
                  </a:lnTo>
                  <a:lnTo>
                    <a:pt x="307861" y="316870"/>
                  </a:lnTo>
                  <a:lnTo>
                    <a:pt x="307861" y="322462"/>
                  </a:lnTo>
                  <a:lnTo>
                    <a:pt x="310827" y="328986"/>
                  </a:lnTo>
                  <a:lnTo>
                    <a:pt x="305634" y="331781"/>
                  </a:lnTo>
                  <a:lnTo>
                    <a:pt x="296732" y="337374"/>
                  </a:lnTo>
                  <a:lnTo>
                    <a:pt x="298216" y="342033"/>
                  </a:lnTo>
                  <a:lnTo>
                    <a:pt x="299700" y="347626"/>
                  </a:lnTo>
                  <a:lnTo>
                    <a:pt x="293023" y="345761"/>
                  </a:lnTo>
                  <a:lnTo>
                    <a:pt x="287089" y="340170"/>
                  </a:lnTo>
                  <a:lnTo>
                    <a:pt x="284122" y="338305"/>
                  </a:lnTo>
                  <a:lnTo>
                    <a:pt x="284122" y="344830"/>
                  </a:lnTo>
                  <a:lnTo>
                    <a:pt x="279670" y="349489"/>
                  </a:lnTo>
                  <a:lnTo>
                    <a:pt x="275961" y="357877"/>
                  </a:lnTo>
                  <a:lnTo>
                    <a:pt x="270768" y="363469"/>
                  </a:lnTo>
                  <a:lnTo>
                    <a:pt x="264835" y="372789"/>
                  </a:lnTo>
                  <a:lnTo>
                    <a:pt x="260383" y="372789"/>
                  </a:lnTo>
                  <a:lnTo>
                    <a:pt x="254449" y="371856"/>
                  </a:lnTo>
                  <a:lnTo>
                    <a:pt x="252965" y="368129"/>
                  </a:lnTo>
                  <a:lnTo>
                    <a:pt x="250740" y="364401"/>
                  </a:lnTo>
                  <a:lnTo>
                    <a:pt x="246287" y="363469"/>
                  </a:lnTo>
                  <a:lnTo>
                    <a:pt x="246287" y="370925"/>
                  </a:lnTo>
                  <a:lnTo>
                    <a:pt x="242579" y="367197"/>
                  </a:lnTo>
                  <a:lnTo>
                    <a:pt x="237386" y="367197"/>
                  </a:lnTo>
                  <a:lnTo>
                    <a:pt x="237386" y="371856"/>
                  </a:lnTo>
                  <a:lnTo>
                    <a:pt x="238127" y="383040"/>
                  </a:lnTo>
                  <a:lnTo>
                    <a:pt x="233677" y="383040"/>
                  </a:lnTo>
                  <a:lnTo>
                    <a:pt x="232193" y="371856"/>
                  </a:lnTo>
                  <a:lnTo>
                    <a:pt x="230710" y="371856"/>
                  </a:lnTo>
                  <a:lnTo>
                    <a:pt x="227741" y="375584"/>
                  </a:lnTo>
                  <a:lnTo>
                    <a:pt x="223291" y="375584"/>
                  </a:lnTo>
                  <a:lnTo>
                    <a:pt x="227000" y="369993"/>
                  </a:lnTo>
                  <a:lnTo>
                    <a:pt x="232193" y="363469"/>
                  </a:lnTo>
                  <a:lnTo>
                    <a:pt x="227741" y="362537"/>
                  </a:lnTo>
                  <a:lnTo>
                    <a:pt x="222548" y="366265"/>
                  </a:lnTo>
                  <a:lnTo>
                    <a:pt x="216615" y="371856"/>
                  </a:lnTo>
                  <a:lnTo>
                    <a:pt x="216615" y="366265"/>
                  </a:lnTo>
                  <a:lnTo>
                    <a:pt x="223291" y="360673"/>
                  </a:lnTo>
                  <a:lnTo>
                    <a:pt x="225517" y="357877"/>
                  </a:lnTo>
                  <a:lnTo>
                    <a:pt x="212164" y="357877"/>
                  </a:lnTo>
                  <a:lnTo>
                    <a:pt x="215131" y="349489"/>
                  </a:lnTo>
                  <a:lnTo>
                    <a:pt x="220324" y="349489"/>
                  </a:lnTo>
                  <a:lnTo>
                    <a:pt x="218099" y="354149"/>
                  </a:lnTo>
                  <a:lnTo>
                    <a:pt x="229226" y="353217"/>
                  </a:lnTo>
                  <a:lnTo>
                    <a:pt x="230710" y="350421"/>
                  </a:lnTo>
                  <a:lnTo>
                    <a:pt x="232934" y="342033"/>
                  </a:lnTo>
                  <a:lnTo>
                    <a:pt x="241096" y="337374"/>
                  </a:lnTo>
                  <a:lnTo>
                    <a:pt x="243320" y="337374"/>
                  </a:lnTo>
                  <a:lnTo>
                    <a:pt x="244804" y="331781"/>
                  </a:lnTo>
                  <a:lnTo>
                    <a:pt x="246287" y="326190"/>
                  </a:lnTo>
                  <a:lnTo>
                    <a:pt x="249256" y="327122"/>
                  </a:lnTo>
                  <a:lnTo>
                    <a:pt x="249997" y="332714"/>
                  </a:lnTo>
                  <a:lnTo>
                    <a:pt x="249997" y="335509"/>
                  </a:lnTo>
                  <a:lnTo>
                    <a:pt x="248513" y="342033"/>
                  </a:lnTo>
                  <a:lnTo>
                    <a:pt x="247772" y="350421"/>
                  </a:lnTo>
                  <a:lnTo>
                    <a:pt x="249997" y="358809"/>
                  </a:lnTo>
                  <a:lnTo>
                    <a:pt x="254449" y="359741"/>
                  </a:lnTo>
                  <a:lnTo>
                    <a:pt x="255932" y="353217"/>
                  </a:lnTo>
                  <a:lnTo>
                    <a:pt x="258157" y="349489"/>
                  </a:lnTo>
                  <a:lnTo>
                    <a:pt x="254449" y="342965"/>
                  </a:lnTo>
                  <a:lnTo>
                    <a:pt x="255190" y="338305"/>
                  </a:lnTo>
                  <a:lnTo>
                    <a:pt x="261866" y="330850"/>
                  </a:lnTo>
                  <a:lnTo>
                    <a:pt x="270768" y="325258"/>
                  </a:lnTo>
                  <a:lnTo>
                    <a:pt x="270768" y="328986"/>
                  </a:lnTo>
                  <a:lnTo>
                    <a:pt x="266318" y="334578"/>
                  </a:lnTo>
                  <a:lnTo>
                    <a:pt x="265575" y="341102"/>
                  </a:lnTo>
                  <a:lnTo>
                    <a:pt x="272252" y="342965"/>
                  </a:lnTo>
                  <a:lnTo>
                    <a:pt x="277445" y="345761"/>
                  </a:lnTo>
                  <a:lnTo>
                    <a:pt x="278929" y="345761"/>
                  </a:lnTo>
                  <a:lnTo>
                    <a:pt x="278186" y="341102"/>
                  </a:lnTo>
                  <a:lnTo>
                    <a:pt x="275961" y="334578"/>
                  </a:lnTo>
                  <a:lnTo>
                    <a:pt x="278929" y="331781"/>
                  </a:lnTo>
                  <a:lnTo>
                    <a:pt x="280412" y="324326"/>
                  </a:lnTo>
                  <a:lnTo>
                    <a:pt x="281896" y="323394"/>
                  </a:lnTo>
                  <a:lnTo>
                    <a:pt x="282638" y="319666"/>
                  </a:lnTo>
                  <a:lnTo>
                    <a:pt x="284863" y="315006"/>
                  </a:lnTo>
                  <a:lnTo>
                    <a:pt x="287089" y="306619"/>
                  </a:lnTo>
                  <a:lnTo>
                    <a:pt x="284863" y="301958"/>
                  </a:lnTo>
                  <a:lnTo>
                    <a:pt x="280412" y="296367"/>
                  </a:lnTo>
                  <a:lnTo>
                    <a:pt x="275961" y="299163"/>
                  </a:lnTo>
                  <a:lnTo>
                    <a:pt x="270027" y="301958"/>
                  </a:lnTo>
                  <a:lnTo>
                    <a:pt x="263350" y="301958"/>
                  </a:lnTo>
                  <a:lnTo>
                    <a:pt x="262607" y="299163"/>
                  </a:lnTo>
                  <a:lnTo>
                    <a:pt x="266318" y="296367"/>
                  </a:lnTo>
                  <a:lnTo>
                    <a:pt x="263350" y="293571"/>
                  </a:lnTo>
                  <a:lnTo>
                    <a:pt x="262607" y="287047"/>
                  </a:lnTo>
                  <a:lnTo>
                    <a:pt x="267059" y="287979"/>
                  </a:lnTo>
                  <a:lnTo>
                    <a:pt x="270768" y="293571"/>
                  </a:lnTo>
                  <a:lnTo>
                    <a:pt x="274477" y="292639"/>
                  </a:lnTo>
                  <a:lnTo>
                    <a:pt x="274477" y="287047"/>
                  </a:lnTo>
                  <a:lnTo>
                    <a:pt x="272252" y="282387"/>
                  </a:lnTo>
                  <a:lnTo>
                    <a:pt x="270027" y="274000"/>
                  </a:lnTo>
                  <a:lnTo>
                    <a:pt x="267059" y="270272"/>
                  </a:lnTo>
                  <a:lnTo>
                    <a:pt x="270027" y="267476"/>
                  </a:lnTo>
                  <a:lnTo>
                    <a:pt x="275961" y="273067"/>
                  </a:lnTo>
                  <a:lnTo>
                    <a:pt x="278929" y="271204"/>
                  </a:lnTo>
                  <a:lnTo>
                    <a:pt x="281896" y="264679"/>
                  </a:lnTo>
                  <a:lnTo>
                    <a:pt x="286346" y="268407"/>
                  </a:lnTo>
                  <a:lnTo>
                    <a:pt x="291539" y="265611"/>
                  </a:lnTo>
                  <a:lnTo>
                    <a:pt x="287089" y="257224"/>
                  </a:lnTo>
                  <a:lnTo>
                    <a:pt x="288572" y="252564"/>
                  </a:lnTo>
                  <a:lnTo>
                    <a:pt x="284863" y="243244"/>
                  </a:lnTo>
                  <a:lnTo>
                    <a:pt x="278929" y="239516"/>
                  </a:lnTo>
                  <a:lnTo>
                    <a:pt x="272993" y="234856"/>
                  </a:lnTo>
                  <a:lnTo>
                    <a:pt x="272993" y="240449"/>
                  </a:lnTo>
                  <a:lnTo>
                    <a:pt x="278186" y="247904"/>
                  </a:lnTo>
                  <a:lnTo>
                    <a:pt x="278186" y="254428"/>
                  </a:lnTo>
                  <a:lnTo>
                    <a:pt x="271511" y="251632"/>
                  </a:lnTo>
                  <a:lnTo>
                    <a:pt x="267059" y="258156"/>
                  </a:lnTo>
                  <a:lnTo>
                    <a:pt x="260383" y="265611"/>
                  </a:lnTo>
                  <a:lnTo>
                    <a:pt x="253706" y="280523"/>
                  </a:lnTo>
                  <a:lnTo>
                    <a:pt x="241096" y="284251"/>
                  </a:lnTo>
                  <a:lnTo>
                    <a:pt x="234418" y="290775"/>
                  </a:lnTo>
                  <a:lnTo>
                    <a:pt x="225517" y="298230"/>
                  </a:lnTo>
                  <a:lnTo>
                    <a:pt x="221808" y="303823"/>
                  </a:lnTo>
                  <a:lnTo>
                    <a:pt x="218099" y="308482"/>
                  </a:lnTo>
                  <a:lnTo>
                    <a:pt x="216615" y="311279"/>
                  </a:lnTo>
                  <a:lnTo>
                    <a:pt x="209938" y="322462"/>
                  </a:lnTo>
                  <a:lnTo>
                    <a:pt x="211422" y="326190"/>
                  </a:lnTo>
                  <a:lnTo>
                    <a:pt x="218099" y="326190"/>
                  </a:lnTo>
                  <a:lnTo>
                    <a:pt x="224774" y="325258"/>
                  </a:lnTo>
                  <a:lnTo>
                    <a:pt x="236643" y="317803"/>
                  </a:lnTo>
                  <a:lnTo>
                    <a:pt x="242579" y="318734"/>
                  </a:lnTo>
                  <a:lnTo>
                    <a:pt x="235161" y="324326"/>
                  </a:lnTo>
                  <a:lnTo>
                    <a:pt x="230710" y="327122"/>
                  </a:lnTo>
                  <a:lnTo>
                    <a:pt x="217356" y="331781"/>
                  </a:lnTo>
                  <a:lnTo>
                    <a:pt x="212164" y="330850"/>
                  </a:lnTo>
                  <a:lnTo>
                    <a:pt x="207713" y="332714"/>
                  </a:lnTo>
                  <a:lnTo>
                    <a:pt x="202521" y="330850"/>
                  </a:lnTo>
                  <a:lnTo>
                    <a:pt x="205487" y="320598"/>
                  </a:lnTo>
                  <a:lnTo>
                    <a:pt x="208454" y="309414"/>
                  </a:lnTo>
                  <a:lnTo>
                    <a:pt x="215131" y="296367"/>
                  </a:lnTo>
                  <a:lnTo>
                    <a:pt x="217356" y="290775"/>
                  </a:lnTo>
                  <a:lnTo>
                    <a:pt x="220324" y="287047"/>
                  </a:lnTo>
                  <a:lnTo>
                    <a:pt x="224033" y="285183"/>
                  </a:lnTo>
                  <a:lnTo>
                    <a:pt x="234418" y="277728"/>
                  </a:lnTo>
                  <a:lnTo>
                    <a:pt x="237386" y="269339"/>
                  </a:lnTo>
                  <a:lnTo>
                    <a:pt x="241836" y="268407"/>
                  </a:lnTo>
                  <a:lnTo>
                    <a:pt x="240354" y="262816"/>
                  </a:lnTo>
                  <a:lnTo>
                    <a:pt x="240354" y="255360"/>
                  </a:lnTo>
                  <a:lnTo>
                    <a:pt x="246287" y="260952"/>
                  </a:lnTo>
                  <a:lnTo>
                    <a:pt x="247772" y="257224"/>
                  </a:lnTo>
                  <a:lnTo>
                    <a:pt x="247772" y="251632"/>
                  </a:lnTo>
                  <a:lnTo>
                    <a:pt x="251480" y="256292"/>
                  </a:lnTo>
                  <a:lnTo>
                    <a:pt x="249997" y="264679"/>
                  </a:lnTo>
                  <a:lnTo>
                    <a:pt x="255190" y="261883"/>
                  </a:lnTo>
                  <a:lnTo>
                    <a:pt x="255932" y="256292"/>
                  </a:lnTo>
                  <a:lnTo>
                    <a:pt x="262607" y="254428"/>
                  </a:lnTo>
                  <a:lnTo>
                    <a:pt x="263350" y="248836"/>
                  </a:lnTo>
                  <a:lnTo>
                    <a:pt x="269284" y="246040"/>
                  </a:lnTo>
                  <a:lnTo>
                    <a:pt x="267800" y="242312"/>
                  </a:lnTo>
                  <a:lnTo>
                    <a:pt x="263350" y="233925"/>
                  </a:lnTo>
                  <a:lnTo>
                    <a:pt x="267800" y="223673"/>
                  </a:lnTo>
                  <a:lnTo>
                    <a:pt x="265575" y="212489"/>
                  </a:lnTo>
                  <a:lnTo>
                    <a:pt x="260383" y="208761"/>
                  </a:lnTo>
                  <a:lnTo>
                    <a:pt x="260383" y="221809"/>
                  </a:lnTo>
                  <a:lnTo>
                    <a:pt x="256673" y="217149"/>
                  </a:lnTo>
                  <a:lnTo>
                    <a:pt x="251480" y="221809"/>
                  </a:lnTo>
                  <a:lnTo>
                    <a:pt x="249256" y="213421"/>
                  </a:lnTo>
                  <a:lnTo>
                    <a:pt x="254449" y="208761"/>
                  </a:lnTo>
                  <a:lnTo>
                    <a:pt x="252222" y="204102"/>
                  </a:lnTo>
                  <a:lnTo>
                    <a:pt x="243320" y="205965"/>
                  </a:lnTo>
                  <a:lnTo>
                    <a:pt x="241096" y="212489"/>
                  </a:lnTo>
                  <a:lnTo>
                    <a:pt x="247772" y="220877"/>
                  </a:lnTo>
                  <a:lnTo>
                    <a:pt x="240354" y="227401"/>
                  </a:lnTo>
                  <a:lnTo>
                    <a:pt x="237386" y="226469"/>
                  </a:lnTo>
                  <a:lnTo>
                    <a:pt x="240354" y="220877"/>
                  </a:lnTo>
                  <a:lnTo>
                    <a:pt x="233677" y="218081"/>
                  </a:lnTo>
                  <a:lnTo>
                    <a:pt x="233677" y="212489"/>
                  </a:lnTo>
                  <a:lnTo>
                    <a:pt x="225517" y="210626"/>
                  </a:lnTo>
                  <a:lnTo>
                    <a:pt x="224774" y="215285"/>
                  </a:lnTo>
                  <a:lnTo>
                    <a:pt x="222548" y="219013"/>
                  </a:lnTo>
                  <a:lnTo>
                    <a:pt x="218840" y="214353"/>
                  </a:lnTo>
                  <a:lnTo>
                    <a:pt x="217356" y="209693"/>
                  </a:lnTo>
                  <a:lnTo>
                    <a:pt x="211422" y="204102"/>
                  </a:lnTo>
                  <a:lnTo>
                    <a:pt x="204002" y="201305"/>
                  </a:lnTo>
                  <a:lnTo>
                    <a:pt x="198809" y="205965"/>
                  </a:lnTo>
                  <a:lnTo>
                    <a:pt x="187683" y="205033"/>
                  </a:lnTo>
                  <a:lnTo>
                    <a:pt x="181006" y="205965"/>
                  </a:lnTo>
                  <a:lnTo>
                    <a:pt x="169136" y="204102"/>
                  </a:lnTo>
                  <a:lnTo>
                    <a:pt x="158010" y="202237"/>
                  </a:lnTo>
                  <a:lnTo>
                    <a:pt x="152074" y="203170"/>
                  </a:lnTo>
                  <a:lnTo>
                    <a:pt x="143173" y="201305"/>
                  </a:lnTo>
                  <a:lnTo>
                    <a:pt x="135755" y="196646"/>
                  </a:lnTo>
                  <a:lnTo>
                    <a:pt x="117950" y="199442"/>
                  </a:lnTo>
                  <a:lnTo>
                    <a:pt x="99405" y="196646"/>
                  </a:lnTo>
                  <a:lnTo>
                    <a:pt x="82343" y="191986"/>
                  </a:lnTo>
                  <a:lnTo>
                    <a:pt x="77891" y="187326"/>
                  </a:lnTo>
                  <a:lnTo>
                    <a:pt x="68248" y="183598"/>
                  </a:lnTo>
                  <a:lnTo>
                    <a:pt x="59345" y="181734"/>
                  </a:lnTo>
                  <a:lnTo>
                    <a:pt x="52670" y="178006"/>
                  </a:lnTo>
                  <a:lnTo>
                    <a:pt x="45250" y="176142"/>
                  </a:lnTo>
                  <a:lnTo>
                    <a:pt x="34123" y="171482"/>
                  </a:lnTo>
                  <a:lnTo>
                    <a:pt x="23739" y="164958"/>
                  </a:lnTo>
                  <a:lnTo>
                    <a:pt x="11869" y="161231"/>
                  </a:lnTo>
                  <a:lnTo>
                    <a:pt x="5934" y="161231"/>
                  </a:lnTo>
                  <a:lnTo>
                    <a:pt x="0" y="163095"/>
                  </a:lnTo>
                  <a:lnTo>
                    <a:pt x="2224" y="167754"/>
                  </a:lnTo>
                  <a:lnTo>
                    <a:pt x="7417" y="169618"/>
                  </a:lnTo>
                  <a:lnTo>
                    <a:pt x="5934" y="178006"/>
                  </a:lnTo>
                  <a:lnTo>
                    <a:pt x="2967" y="187326"/>
                  </a:lnTo>
                  <a:lnTo>
                    <a:pt x="0" y="199442"/>
                  </a:lnTo>
                  <a:lnTo>
                    <a:pt x="4451" y="212489"/>
                  </a:lnTo>
                  <a:lnTo>
                    <a:pt x="5934" y="227401"/>
                  </a:lnTo>
                  <a:lnTo>
                    <a:pt x="11127" y="233925"/>
                  </a:lnTo>
                  <a:lnTo>
                    <a:pt x="14836" y="241380"/>
                  </a:lnTo>
                  <a:lnTo>
                    <a:pt x="22996" y="247904"/>
                  </a:lnTo>
                  <a:lnTo>
                    <a:pt x="26706" y="250700"/>
                  </a:lnTo>
                  <a:lnTo>
                    <a:pt x="31156" y="252564"/>
                  </a:lnTo>
                  <a:lnTo>
                    <a:pt x="32640" y="260020"/>
                  </a:lnTo>
                  <a:lnTo>
                    <a:pt x="38574" y="264679"/>
                  </a:lnTo>
                  <a:lnTo>
                    <a:pt x="40057" y="272135"/>
                  </a:lnTo>
                  <a:lnTo>
                    <a:pt x="46735" y="290775"/>
                  </a:lnTo>
                  <a:lnTo>
                    <a:pt x="48959" y="300095"/>
                  </a:lnTo>
                  <a:lnTo>
                    <a:pt x="47478" y="303823"/>
                  </a:lnTo>
                  <a:lnTo>
                    <a:pt x="48959" y="308482"/>
                  </a:lnTo>
                  <a:lnTo>
                    <a:pt x="52670" y="321530"/>
                  </a:lnTo>
                  <a:lnTo>
                    <a:pt x="56379" y="333646"/>
                  </a:lnTo>
                  <a:lnTo>
                    <a:pt x="63055" y="339237"/>
                  </a:lnTo>
                  <a:lnTo>
                    <a:pt x="68248" y="345761"/>
                  </a:lnTo>
                  <a:lnTo>
                    <a:pt x="70474" y="356945"/>
                  </a:lnTo>
                  <a:lnTo>
                    <a:pt x="74182" y="375584"/>
                  </a:lnTo>
                  <a:lnTo>
                    <a:pt x="74182" y="389564"/>
                  </a:lnTo>
                  <a:lnTo>
                    <a:pt x="76408" y="393292"/>
                  </a:lnTo>
                  <a:lnTo>
                    <a:pt x="78634" y="391429"/>
                  </a:lnTo>
                  <a:lnTo>
                    <a:pt x="82343" y="380245"/>
                  </a:lnTo>
                  <a:lnTo>
                    <a:pt x="89761" y="379312"/>
                  </a:lnTo>
                  <a:lnTo>
                    <a:pt x="92728" y="383973"/>
                  </a:lnTo>
                  <a:lnTo>
                    <a:pt x="94954" y="387701"/>
                  </a:lnTo>
                  <a:lnTo>
                    <a:pt x="106823" y="387701"/>
                  </a:lnTo>
                  <a:lnTo>
                    <a:pt x="117950" y="391429"/>
                  </a:lnTo>
                  <a:lnTo>
                    <a:pt x="105340" y="397952"/>
                  </a:lnTo>
                  <a:lnTo>
                    <a:pt x="93470" y="400748"/>
                  </a:lnTo>
                  <a:lnTo>
                    <a:pt x="89020" y="404476"/>
                  </a:lnTo>
                  <a:lnTo>
                    <a:pt x="89761" y="410068"/>
                  </a:lnTo>
                  <a:lnTo>
                    <a:pt x="89761" y="412863"/>
                  </a:lnTo>
                  <a:lnTo>
                    <a:pt x="84568" y="410068"/>
                  </a:lnTo>
                  <a:lnTo>
                    <a:pt x="82343" y="403544"/>
                  </a:lnTo>
                  <a:lnTo>
                    <a:pt x="77891" y="402612"/>
                  </a:lnTo>
                  <a:lnTo>
                    <a:pt x="77151" y="406340"/>
                  </a:lnTo>
                  <a:lnTo>
                    <a:pt x="80859" y="415659"/>
                  </a:lnTo>
                  <a:lnTo>
                    <a:pt x="82343" y="422183"/>
                  </a:lnTo>
                  <a:lnTo>
                    <a:pt x="82343" y="430571"/>
                  </a:lnTo>
                  <a:lnTo>
                    <a:pt x="84568" y="434299"/>
                  </a:lnTo>
                  <a:lnTo>
                    <a:pt x="89761" y="433367"/>
                  </a:lnTo>
                  <a:lnTo>
                    <a:pt x="94213" y="435231"/>
                  </a:lnTo>
                  <a:lnTo>
                    <a:pt x="97921" y="430571"/>
                  </a:lnTo>
                  <a:lnTo>
                    <a:pt x="100890" y="432435"/>
                  </a:lnTo>
                  <a:lnTo>
                    <a:pt x="103855" y="431503"/>
                  </a:lnTo>
                  <a:lnTo>
                    <a:pt x="107564" y="428707"/>
                  </a:lnTo>
                  <a:lnTo>
                    <a:pt x="114241" y="435231"/>
                  </a:lnTo>
                  <a:lnTo>
                    <a:pt x="106083" y="439891"/>
                  </a:lnTo>
                  <a:lnTo>
                    <a:pt x="103855" y="447347"/>
                  </a:lnTo>
                  <a:lnTo>
                    <a:pt x="97921" y="448279"/>
                  </a:lnTo>
                  <a:lnTo>
                    <a:pt x="107564" y="465055"/>
                  </a:lnTo>
                  <a:lnTo>
                    <a:pt x="103855" y="469714"/>
                  </a:lnTo>
                  <a:lnTo>
                    <a:pt x="104598" y="479033"/>
                  </a:lnTo>
                  <a:lnTo>
                    <a:pt x="101630" y="488354"/>
                  </a:lnTo>
                  <a:lnTo>
                    <a:pt x="93470" y="490217"/>
                  </a:lnTo>
                  <a:lnTo>
                    <a:pt x="91985" y="457599"/>
                  </a:lnTo>
                  <a:lnTo>
                    <a:pt x="89761" y="450143"/>
                  </a:lnTo>
                  <a:lnTo>
                    <a:pt x="86052" y="447347"/>
                  </a:lnTo>
                  <a:lnTo>
                    <a:pt x="83827" y="450143"/>
                  </a:lnTo>
                  <a:lnTo>
                    <a:pt x="85311" y="464122"/>
                  </a:lnTo>
                  <a:lnTo>
                    <a:pt x="86793" y="476238"/>
                  </a:lnTo>
                  <a:lnTo>
                    <a:pt x="86052" y="490217"/>
                  </a:lnTo>
                  <a:lnTo>
                    <a:pt x="84568" y="499537"/>
                  </a:lnTo>
                  <a:lnTo>
                    <a:pt x="87535" y="502333"/>
                  </a:lnTo>
                  <a:lnTo>
                    <a:pt x="91245" y="498606"/>
                  </a:lnTo>
                  <a:lnTo>
                    <a:pt x="98662" y="500469"/>
                  </a:lnTo>
                  <a:lnTo>
                    <a:pt x="102371" y="506061"/>
                  </a:lnTo>
                  <a:lnTo>
                    <a:pt x="107564" y="507925"/>
                  </a:lnTo>
                  <a:lnTo>
                    <a:pt x="114241" y="506993"/>
                  </a:lnTo>
                  <a:lnTo>
                    <a:pt x="119434" y="504197"/>
                  </a:lnTo>
                  <a:lnTo>
                    <a:pt x="126110" y="504197"/>
                  </a:lnTo>
                  <a:lnTo>
                    <a:pt x="132046" y="500469"/>
                  </a:lnTo>
                  <a:lnTo>
                    <a:pt x="136496" y="504197"/>
                  </a:lnTo>
                  <a:lnTo>
                    <a:pt x="141689" y="506061"/>
                  </a:lnTo>
                  <a:lnTo>
                    <a:pt x="150590" y="506993"/>
                  </a:lnTo>
                  <a:lnTo>
                    <a:pt x="159494" y="506993"/>
                  </a:lnTo>
                  <a:lnTo>
                    <a:pt x="167653" y="508857"/>
                  </a:lnTo>
                  <a:lnTo>
                    <a:pt x="172846" y="513517"/>
                  </a:lnTo>
                  <a:lnTo>
                    <a:pt x="171362" y="519108"/>
                  </a:lnTo>
                  <a:lnTo>
                    <a:pt x="166169" y="517245"/>
                  </a:lnTo>
                  <a:lnTo>
                    <a:pt x="161719" y="513517"/>
                  </a:lnTo>
                  <a:lnTo>
                    <a:pt x="157267" y="513517"/>
                  </a:lnTo>
                  <a:lnTo>
                    <a:pt x="151333" y="513517"/>
                  </a:lnTo>
                  <a:lnTo>
                    <a:pt x="146882" y="518177"/>
                  </a:lnTo>
                  <a:lnTo>
                    <a:pt x="137980" y="522836"/>
                  </a:lnTo>
                  <a:lnTo>
                    <a:pt x="130562" y="522836"/>
                  </a:lnTo>
                  <a:lnTo>
                    <a:pt x="126110" y="516313"/>
                  </a:lnTo>
                  <a:lnTo>
                    <a:pt x="119434" y="517245"/>
                  </a:lnTo>
                  <a:lnTo>
                    <a:pt x="114241" y="518177"/>
                  </a:lnTo>
                  <a:lnTo>
                    <a:pt x="119434" y="522836"/>
                  </a:lnTo>
                  <a:lnTo>
                    <a:pt x="120917" y="525633"/>
                  </a:lnTo>
                  <a:lnTo>
                    <a:pt x="117950" y="526564"/>
                  </a:lnTo>
                  <a:lnTo>
                    <a:pt x="109791" y="522836"/>
                  </a:lnTo>
                  <a:lnTo>
                    <a:pt x="100890" y="514449"/>
                  </a:lnTo>
                  <a:lnTo>
                    <a:pt x="94954" y="513517"/>
                  </a:lnTo>
                  <a:lnTo>
                    <a:pt x="91985" y="515381"/>
                  </a:lnTo>
                  <a:lnTo>
                    <a:pt x="97921" y="520973"/>
                  </a:lnTo>
                  <a:lnTo>
                    <a:pt x="100147" y="528429"/>
                  </a:lnTo>
                  <a:lnTo>
                    <a:pt x="103114" y="535884"/>
                  </a:lnTo>
                  <a:lnTo>
                    <a:pt x="103114" y="544272"/>
                  </a:lnTo>
                  <a:lnTo>
                    <a:pt x="100147" y="550796"/>
                  </a:lnTo>
                  <a:lnTo>
                    <a:pt x="94213" y="556387"/>
                  </a:lnTo>
                  <a:lnTo>
                    <a:pt x="96438" y="562911"/>
                  </a:lnTo>
                  <a:lnTo>
                    <a:pt x="98662" y="569435"/>
                  </a:lnTo>
                  <a:lnTo>
                    <a:pt x="96438" y="580619"/>
                  </a:lnTo>
                  <a:lnTo>
                    <a:pt x="97921" y="589007"/>
                  </a:lnTo>
                  <a:lnTo>
                    <a:pt x="98662" y="592734"/>
                  </a:lnTo>
                  <a:lnTo>
                    <a:pt x="103114" y="602986"/>
                  </a:lnTo>
                  <a:lnTo>
                    <a:pt x="100147" y="611374"/>
                  </a:lnTo>
                  <a:lnTo>
                    <a:pt x="100890" y="616966"/>
                  </a:lnTo>
                  <a:lnTo>
                    <a:pt x="108307" y="629082"/>
                  </a:lnTo>
                  <a:lnTo>
                    <a:pt x="108307" y="635606"/>
                  </a:lnTo>
                  <a:lnTo>
                    <a:pt x="99405" y="630946"/>
                  </a:lnTo>
                  <a:lnTo>
                    <a:pt x="96438" y="633741"/>
                  </a:lnTo>
                  <a:lnTo>
                    <a:pt x="101630" y="644925"/>
                  </a:lnTo>
                  <a:lnTo>
                    <a:pt x="96438" y="654245"/>
                  </a:lnTo>
                  <a:lnTo>
                    <a:pt x="99405" y="664497"/>
                  </a:lnTo>
                  <a:lnTo>
                    <a:pt x="96438" y="678476"/>
                  </a:lnTo>
                  <a:lnTo>
                    <a:pt x="97921" y="683136"/>
                  </a:lnTo>
                  <a:lnTo>
                    <a:pt x="91985" y="701775"/>
                  </a:lnTo>
                  <a:lnTo>
                    <a:pt x="91245" y="707367"/>
                  </a:lnTo>
                  <a:lnTo>
                    <a:pt x="91245" y="712027"/>
                  </a:lnTo>
                  <a:lnTo>
                    <a:pt x="91985" y="717619"/>
                  </a:lnTo>
                  <a:lnTo>
                    <a:pt x="89761" y="726007"/>
                  </a:lnTo>
                  <a:lnTo>
                    <a:pt x="86793" y="740918"/>
                  </a:lnTo>
                  <a:lnTo>
                    <a:pt x="85311" y="748374"/>
                  </a:lnTo>
                  <a:lnTo>
                    <a:pt x="86793" y="757694"/>
                  </a:lnTo>
                  <a:lnTo>
                    <a:pt x="83827" y="763286"/>
                  </a:lnTo>
                  <a:lnTo>
                    <a:pt x="86052" y="769809"/>
                  </a:lnTo>
                  <a:lnTo>
                    <a:pt x="84568" y="780993"/>
                  </a:lnTo>
                  <a:lnTo>
                    <a:pt x="83084" y="792177"/>
                  </a:lnTo>
                  <a:lnTo>
                    <a:pt x="85311" y="805224"/>
                  </a:lnTo>
                  <a:lnTo>
                    <a:pt x="82343" y="811748"/>
                  </a:lnTo>
                  <a:lnTo>
                    <a:pt x="82343" y="824796"/>
                  </a:lnTo>
                  <a:lnTo>
                    <a:pt x="80859" y="833183"/>
                  </a:lnTo>
                  <a:lnTo>
                    <a:pt x="79375" y="837843"/>
                  </a:lnTo>
                  <a:lnTo>
                    <a:pt x="77151" y="849027"/>
                  </a:lnTo>
                  <a:lnTo>
                    <a:pt x="74925" y="861143"/>
                  </a:lnTo>
                  <a:lnTo>
                    <a:pt x="73441" y="887238"/>
                  </a:lnTo>
                  <a:lnTo>
                    <a:pt x="71215" y="900286"/>
                  </a:lnTo>
                  <a:lnTo>
                    <a:pt x="70474" y="904945"/>
                  </a:lnTo>
                  <a:lnTo>
                    <a:pt x="68248" y="922653"/>
                  </a:lnTo>
                  <a:lnTo>
                    <a:pt x="69732" y="927313"/>
                  </a:lnTo>
                  <a:lnTo>
                    <a:pt x="66765" y="930109"/>
                  </a:lnTo>
                  <a:lnTo>
                    <a:pt x="66765" y="934768"/>
                  </a:lnTo>
                  <a:lnTo>
                    <a:pt x="65281" y="940361"/>
                  </a:lnTo>
                  <a:lnTo>
                    <a:pt x="60088" y="957136"/>
                  </a:lnTo>
                  <a:lnTo>
                    <a:pt x="51186" y="976707"/>
                  </a:lnTo>
                  <a:lnTo>
                    <a:pt x="43766" y="983231"/>
                  </a:lnTo>
                  <a:lnTo>
                    <a:pt x="42285" y="986959"/>
                  </a:lnTo>
                  <a:lnTo>
                    <a:pt x="44509" y="994414"/>
                  </a:lnTo>
                  <a:lnTo>
                    <a:pt x="37092" y="1020510"/>
                  </a:lnTo>
                  <a:lnTo>
                    <a:pt x="33381" y="1039149"/>
                  </a:lnTo>
                  <a:lnTo>
                    <a:pt x="30415" y="1045673"/>
                  </a:lnTo>
                  <a:lnTo>
                    <a:pt x="27447" y="1050333"/>
                  </a:lnTo>
                  <a:lnTo>
                    <a:pt x="19287" y="1063381"/>
                  </a:lnTo>
                  <a:lnTo>
                    <a:pt x="25222" y="1069905"/>
                  </a:lnTo>
                  <a:lnTo>
                    <a:pt x="26706" y="1077361"/>
                  </a:lnTo>
                  <a:lnTo>
                    <a:pt x="32640" y="1081089"/>
                  </a:lnTo>
                  <a:lnTo>
                    <a:pt x="34123" y="1087612"/>
                  </a:lnTo>
                  <a:lnTo>
                    <a:pt x="39316" y="1094136"/>
                  </a:lnTo>
                  <a:lnTo>
                    <a:pt x="40057" y="1098796"/>
                  </a:lnTo>
                  <a:lnTo>
                    <a:pt x="43766" y="1109047"/>
                  </a:lnTo>
                  <a:lnTo>
                    <a:pt x="38574" y="1120231"/>
                  </a:lnTo>
                  <a:lnTo>
                    <a:pt x="37092" y="1128619"/>
                  </a:lnTo>
                  <a:lnTo>
                    <a:pt x="38574" y="1138870"/>
                  </a:lnTo>
                  <a:lnTo>
                    <a:pt x="37092" y="1145394"/>
                  </a:lnTo>
                  <a:lnTo>
                    <a:pt x="40057" y="1151918"/>
                  </a:lnTo>
                  <a:lnTo>
                    <a:pt x="39316" y="1158442"/>
                  </a:lnTo>
                  <a:lnTo>
                    <a:pt x="42285" y="1162170"/>
                  </a:lnTo>
                  <a:lnTo>
                    <a:pt x="45250" y="1174286"/>
                  </a:lnTo>
                  <a:lnTo>
                    <a:pt x="49702" y="1184538"/>
                  </a:lnTo>
                  <a:lnTo>
                    <a:pt x="55636" y="1190129"/>
                  </a:lnTo>
                  <a:lnTo>
                    <a:pt x="63796" y="1195721"/>
                  </a:lnTo>
                  <a:lnTo>
                    <a:pt x="64539" y="1200381"/>
                  </a:lnTo>
                  <a:lnTo>
                    <a:pt x="63796" y="1205041"/>
                  </a:lnTo>
                  <a:lnTo>
                    <a:pt x="62313" y="1210633"/>
                  </a:lnTo>
                  <a:lnTo>
                    <a:pt x="59345" y="1218089"/>
                  </a:lnTo>
                  <a:lnTo>
                    <a:pt x="57863" y="1225544"/>
                  </a:lnTo>
                  <a:lnTo>
                    <a:pt x="59345" y="1232068"/>
                  </a:lnTo>
                  <a:lnTo>
                    <a:pt x="63796" y="1236728"/>
                  </a:lnTo>
                  <a:lnTo>
                    <a:pt x="68248" y="1239524"/>
                  </a:lnTo>
                  <a:lnTo>
                    <a:pt x="71215" y="1246048"/>
                  </a:lnTo>
                  <a:lnTo>
                    <a:pt x="74182" y="1252571"/>
                  </a:lnTo>
                  <a:lnTo>
                    <a:pt x="75666" y="1261892"/>
                  </a:lnTo>
                  <a:lnTo>
                    <a:pt x="80859" y="1268416"/>
                  </a:lnTo>
                  <a:lnTo>
                    <a:pt x="83084" y="1274007"/>
                  </a:lnTo>
                  <a:lnTo>
                    <a:pt x="78634" y="1274007"/>
                  </a:lnTo>
                  <a:lnTo>
                    <a:pt x="79375" y="1277735"/>
                  </a:lnTo>
                  <a:lnTo>
                    <a:pt x="80859" y="1280531"/>
                  </a:lnTo>
                  <a:lnTo>
                    <a:pt x="83084" y="1287987"/>
                  </a:lnTo>
                  <a:lnTo>
                    <a:pt x="83084" y="1289850"/>
                  </a:lnTo>
                  <a:lnTo>
                    <a:pt x="82343" y="1297306"/>
                  </a:lnTo>
                  <a:lnTo>
                    <a:pt x="80859" y="1307558"/>
                  </a:lnTo>
                  <a:lnTo>
                    <a:pt x="76408" y="1317810"/>
                  </a:lnTo>
                  <a:lnTo>
                    <a:pt x="77891" y="1328994"/>
                  </a:lnTo>
                  <a:lnTo>
                    <a:pt x="76408" y="1332721"/>
                  </a:lnTo>
                  <a:lnTo>
                    <a:pt x="71215" y="1328994"/>
                  </a:lnTo>
                  <a:lnTo>
                    <a:pt x="69732" y="1333653"/>
                  </a:lnTo>
                  <a:lnTo>
                    <a:pt x="68248" y="1338313"/>
                  </a:lnTo>
                  <a:lnTo>
                    <a:pt x="71958" y="1347633"/>
                  </a:lnTo>
                  <a:lnTo>
                    <a:pt x="76408" y="1356953"/>
                  </a:lnTo>
                  <a:lnTo>
                    <a:pt x="73441" y="1366272"/>
                  </a:lnTo>
                  <a:lnTo>
                    <a:pt x="68248" y="1378388"/>
                  </a:lnTo>
                  <a:lnTo>
                    <a:pt x="60829" y="1394232"/>
                  </a:lnTo>
                  <a:lnTo>
                    <a:pt x="51186" y="1411939"/>
                  </a:lnTo>
                  <a:lnTo>
                    <a:pt x="45250" y="1424987"/>
                  </a:lnTo>
                  <a:lnTo>
                    <a:pt x="39316" y="1441762"/>
                  </a:lnTo>
                  <a:lnTo>
                    <a:pt x="38574" y="1452946"/>
                  </a:lnTo>
                  <a:lnTo>
                    <a:pt x="43766" y="1458538"/>
                  </a:lnTo>
                  <a:lnTo>
                    <a:pt x="45250" y="1465993"/>
                  </a:lnTo>
                  <a:lnTo>
                    <a:pt x="42285" y="1474381"/>
                  </a:lnTo>
                  <a:lnTo>
                    <a:pt x="43026" y="1478109"/>
                  </a:lnTo>
                  <a:lnTo>
                    <a:pt x="48959" y="1483701"/>
                  </a:lnTo>
                  <a:lnTo>
                    <a:pt x="55636" y="1487429"/>
                  </a:lnTo>
                  <a:lnTo>
                    <a:pt x="62313" y="1493953"/>
                  </a:lnTo>
                  <a:lnTo>
                    <a:pt x="68248" y="1499544"/>
                  </a:lnTo>
                  <a:lnTo>
                    <a:pt x="71958" y="1502340"/>
                  </a:lnTo>
                  <a:lnTo>
                    <a:pt x="77891" y="1506068"/>
                  </a:lnTo>
                  <a:lnTo>
                    <a:pt x="78634" y="1511660"/>
                  </a:lnTo>
                  <a:lnTo>
                    <a:pt x="82343" y="1518184"/>
                  </a:lnTo>
                  <a:lnTo>
                    <a:pt x="84568" y="1520980"/>
                  </a:lnTo>
                  <a:lnTo>
                    <a:pt x="88277" y="1524708"/>
                  </a:lnTo>
                  <a:lnTo>
                    <a:pt x="91245" y="1530300"/>
                  </a:lnTo>
                  <a:lnTo>
                    <a:pt x="94954" y="1534027"/>
                  </a:lnTo>
                  <a:lnTo>
                    <a:pt x="99405" y="1539619"/>
                  </a:lnTo>
                  <a:lnTo>
                    <a:pt x="100890" y="1547075"/>
                  </a:lnTo>
                  <a:lnTo>
                    <a:pt x="106823" y="1548939"/>
                  </a:lnTo>
                  <a:lnTo>
                    <a:pt x="113500" y="1557327"/>
                  </a:lnTo>
                  <a:lnTo>
                    <a:pt x="113500" y="1566646"/>
                  </a:lnTo>
                  <a:lnTo>
                    <a:pt x="117209" y="1575034"/>
                  </a:lnTo>
                  <a:lnTo>
                    <a:pt x="119434" y="1580626"/>
                  </a:lnTo>
                  <a:lnTo>
                    <a:pt x="118693" y="1588082"/>
                  </a:lnTo>
                  <a:lnTo>
                    <a:pt x="119434" y="1597401"/>
                  </a:lnTo>
                  <a:lnTo>
                    <a:pt x="115725" y="1607653"/>
                  </a:lnTo>
                  <a:lnTo>
                    <a:pt x="112757" y="1617905"/>
                  </a:lnTo>
                  <a:lnTo>
                    <a:pt x="113500" y="1632816"/>
                  </a:lnTo>
                  <a:lnTo>
                    <a:pt x="115725" y="1644000"/>
                  </a:lnTo>
                  <a:lnTo>
                    <a:pt x="123144" y="1662640"/>
                  </a:lnTo>
                  <a:lnTo>
                    <a:pt x="130562" y="1676619"/>
                  </a:lnTo>
                  <a:lnTo>
                    <a:pt x="129079" y="1682211"/>
                  </a:lnTo>
                  <a:lnTo>
                    <a:pt x="126110" y="1689667"/>
                  </a:lnTo>
                  <a:lnTo>
                    <a:pt x="124627" y="1695258"/>
                  </a:lnTo>
                  <a:lnTo>
                    <a:pt x="128337" y="1699919"/>
                  </a:lnTo>
                  <a:lnTo>
                    <a:pt x="134271" y="1707375"/>
                  </a:lnTo>
                  <a:lnTo>
                    <a:pt x="141689" y="1711102"/>
                  </a:lnTo>
                  <a:lnTo>
                    <a:pt x="143916" y="1716694"/>
                  </a:lnTo>
                  <a:lnTo>
                    <a:pt x="148366" y="1720422"/>
                  </a:lnTo>
                  <a:lnTo>
                    <a:pt x="153559" y="1725082"/>
                  </a:lnTo>
                  <a:lnTo>
                    <a:pt x="155783" y="1728810"/>
                  </a:lnTo>
                  <a:lnTo>
                    <a:pt x="158752" y="1732538"/>
                  </a:lnTo>
                  <a:lnTo>
                    <a:pt x="164687" y="1735333"/>
                  </a:lnTo>
                  <a:lnTo>
                    <a:pt x="171362" y="1744653"/>
                  </a:lnTo>
                  <a:lnTo>
                    <a:pt x="175813" y="1754905"/>
                  </a:lnTo>
                  <a:lnTo>
                    <a:pt x="182491" y="1763293"/>
                  </a:lnTo>
                  <a:lnTo>
                    <a:pt x="190651" y="1767021"/>
                  </a:lnTo>
                  <a:lnTo>
                    <a:pt x="199552" y="1770749"/>
                  </a:lnTo>
                  <a:lnTo>
                    <a:pt x="206230" y="1779136"/>
                  </a:lnTo>
                  <a:lnTo>
                    <a:pt x="210679" y="1789388"/>
                  </a:lnTo>
                  <a:lnTo>
                    <a:pt x="213647" y="1797775"/>
                  </a:lnTo>
                  <a:lnTo>
                    <a:pt x="218099" y="1797775"/>
                  </a:lnTo>
                  <a:lnTo>
                    <a:pt x="221808" y="1800572"/>
                  </a:lnTo>
                  <a:lnTo>
                    <a:pt x="224774" y="1802435"/>
                  </a:lnTo>
                  <a:lnTo>
                    <a:pt x="227000" y="1807096"/>
                  </a:lnTo>
                  <a:lnTo>
                    <a:pt x="232193" y="1812687"/>
                  </a:lnTo>
                  <a:lnTo>
                    <a:pt x="233677" y="1819211"/>
                  </a:lnTo>
                  <a:lnTo>
                    <a:pt x="232193" y="1821075"/>
                  </a:lnTo>
                  <a:lnTo>
                    <a:pt x="228484" y="1819211"/>
                  </a:lnTo>
                  <a:lnTo>
                    <a:pt x="225517" y="1814551"/>
                  </a:lnTo>
                  <a:lnTo>
                    <a:pt x="222548" y="1815483"/>
                  </a:lnTo>
                  <a:lnTo>
                    <a:pt x="224774" y="1821075"/>
                  </a:lnTo>
                  <a:lnTo>
                    <a:pt x="225517" y="1828531"/>
                  </a:lnTo>
                  <a:lnTo>
                    <a:pt x="224033" y="1833191"/>
                  </a:lnTo>
                  <a:lnTo>
                    <a:pt x="220324" y="1842510"/>
                  </a:lnTo>
                  <a:lnTo>
                    <a:pt x="219581" y="1848102"/>
                  </a:lnTo>
                  <a:lnTo>
                    <a:pt x="221808" y="1850899"/>
                  </a:lnTo>
                  <a:lnTo>
                    <a:pt x="224774" y="1849966"/>
                  </a:lnTo>
                  <a:lnTo>
                    <a:pt x="226258" y="1848102"/>
                  </a:lnTo>
                  <a:lnTo>
                    <a:pt x="227741" y="1842510"/>
                  </a:lnTo>
                  <a:lnTo>
                    <a:pt x="232193" y="1839715"/>
                  </a:lnTo>
                  <a:lnTo>
                    <a:pt x="232934" y="1843443"/>
                  </a:lnTo>
                  <a:lnTo>
                    <a:pt x="233677" y="1845306"/>
                  </a:lnTo>
                  <a:lnTo>
                    <a:pt x="239611" y="1847171"/>
                  </a:lnTo>
                  <a:lnTo>
                    <a:pt x="246287" y="1851830"/>
                  </a:lnTo>
                  <a:lnTo>
                    <a:pt x="249256" y="1856490"/>
                  </a:lnTo>
                  <a:lnTo>
                    <a:pt x="254449" y="1859286"/>
                  </a:lnTo>
                  <a:lnTo>
                    <a:pt x="260383" y="1863014"/>
                  </a:lnTo>
                  <a:lnTo>
                    <a:pt x="261866" y="1864877"/>
                  </a:lnTo>
                  <a:lnTo>
                    <a:pt x="263350" y="1863014"/>
                  </a:lnTo>
                  <a:lnTo>
                    <a:pt x="264835" y="1863014"/>
                  </a:lnTo>
                  <a:lnTo>
                    <a:pt x="267059" y="1864877"/>
                  </a:lnTo>
                  <a:lnTo>
                    <a:pt x="270027" y="1868605"/>
                  </a:lnTo>
                  <a:lnTo>
                    <a:pt x="275961" y="1870470"/>
                  </a:lnTo>
                  <a:lnTo>
                    <a:pt x="278186" y="1873266"/>
                  </a:lnTo>
                  <a:lnTo>
                    <a:pt x="281896" y="1876061"/>
                  </a:lnTo>
                  <a:lnTo>
                    <a:pt x="284122" y="1876994"/>
                  </a:lnTo>
                  <a:lnTo>
                    <a:pt x="287831" y="1877926"/>
                  </a:lnTo>
                  <a:lnTo>
                    <a:pt x="288572" y="1876061"/>
                  </a:lnTo>
                  <a:lnTo>
                    <a:pt x="287831" y="1872333"/>
                  </a:lnTo>
                  <a:lnTo>
                    <a:pt x="286346" y="1868605"/>
                  </a:lnTo>
                  <a:lnTo>
                    <a:pt x="287831" y="1867674"/>
                  </a:lnTo>
                  <a:lnTo>
                    <a:pt x="290055" y="1868605"/>
                  </a:lnTo>
                  <a:lnTo>
                    <a:pt x="293023" y="1871402"/>
                  </a:lnTo>
                  <a:lnTo>
                    <a:pt x="294507" y="1870470"/>
                  </a:lnTo>
                  <a:lnTo>
                    <a:pt x="294507" y="1867674"/>
                  </a:lnTo>
                  <a:lnTo>
                    <a:pt x="292282" y="1865810"/>
                  </a:lnTo>
                  <a:lnTo>
                    <a:pt x="289315" y="1863014"/>
                  </a:lnTo>
                  <a:lnTo>
                    <a:pt x="287831" y="1860218"/>
                  </a:lnTo>
                  <a:lnTo>
                    <a:pt x="287089" y="1857422"/>
                  </a:lnTo>
                  <a:lnTo>
                    <a:pt x="287831" y="1854627"/>
                  </a:lnTo>
                  <a:lnTo>
                    <a:pt x="291539" y="1853694"/>
                  </a:lnTo>
                  <a:lnTo>
                    <a:pt x="291539" y="1850899"/>
                  </a:lnTo>
                  <a:lnTo>
                    <a:pt x="290055" y="1849966"/>
                  </a:lnTo>
                  <a:lnTo>
                    <a:pt x="286346" y="1848102"/>
                  </a:lnTo>
                  <a:lnTo>
                    <a:pt x="284863" y="1847171"/>
                  </a:lnTo>
                  <a:lnTo>
                    <a:pt x="284863" y="1842510"/>
                  </a:lnTo>
                  <a:lnTo>
                    <a:pt x="286346" y="1838782"/>
                  </a:lnTo>
                  <a:lnTo>
                    <a:pt x="287089" y="1831326"/>
                  </a:lnTo>
                  <a:lnTo>
                    <a:pt x="284863" y="1831326"/>
                  </a:lnTo>
                  <a:lnTo>
                    <a:pt x="282638" y="1828531"/>
                  </a:lnTo>
                  <a:lnTo>
                    <a:pt x="286346" y="1828531"/>
                  </a:lnTo>
                  <a:lnTo>
                    <a:pt x="290055" y="1829463"/>
                  </a:lnTo>
                  <a:lnTo>
                    <a:pt x="292282" y="1828531"/>
                  </a:lnTo>
                  <a:lnTo>
                    <a:pt x="293023" y="1824803"/>
                  </a:lnTo>
                  <a:lnTo>
                    <a:pt x="295991" y="1822007"/>
                  </a:lnTo>
                  <a:lnTo>
                    <a:pt x="298959" y="1822939"/>
                  </a:lnTo>
                  <a:lnTo>
                    <a:pt x="301925" y="1825735"/>
                  </a:lnTo>
                  <a:lnTo>
                    <a:pt x="307118" y="1828531"/>
                  </a:lnTo>
                  <a:lnTo>
                    <a:pt x="310085" y="1826667"/>
                  </a:lnTo>
                  <a:lnTo>
                    <a:pt x="314537" y="1828531"/>
                  </a:lnTo>
                  <a:lnTo>
                    <a:pt x="314537" y="1833191"/>
                  </a:lnTo>
                  <a:lnTo>
                    <a:pt x="318987" y="1835987"/>
                  </a:lnTo>
                  <a:lnTo>
                    <a:pt x="324180" y="1838782"/>
                  </a:lnTo>
                  <a:lnTo>
                    <a:pt x="329373" y="1840647"/>
                  </a:lnTo>
                  <a:lnTo>
                    <a:pt x="330857" y="1843443"/>
                  </a:lnTo>
                  <a:lnTo>
                    <a:pt x="327148" y="1842510"/>
                  </a:lnTo>
                  <a:lnTo>
                    <a:pt x="316762" y="1841578"/>
                  </a:lnTo>
                  <a:lnTo>
                    <a:pt x="318987" y="1841578"/>
                  </a:lnTo>
                  <a:lnTo>
                    <a:pt x="315278" y="1843443"/>
                  </a:lnTo>
                  <a:lnTo>
                    <a:pt x="313054" y="1847171"/>
                  </a:lnTo>
                  <a:lnTo>
                    <a:pt x="309344" y="1847171"/>
                  </a:lnTo>
                  <a:lnTo>
                    <a:pt x="303409" y="1847171"/>
                  </a:lnTo>
                  <a:lnTo>
                    <a:pt x="303409" y="1849034"/>
                  </a:lnTo>
                  <a:lnTo>
                    <a:pt x="301925" y="1852762"/>
                  </a:lnTo>
                  <a:lnTo>
                    <a:pt x="299700" y="1856490"/>
                  </a:lnTo>
                  <a:lnTo>
                    <a:pt x="298216" y="1857422"/>
                  </a:lnTo>
                  <a:lnTo>
                    <a:pt x="300441" y="1862082"/>
                  </a:lnTo>
                  <a:lnTo>
                    <a:pt x="304151" y="1863014"/>
                  </a:lnTo>
                  <a:lnTo>
                    <a:pt x="307861" y="1864877"/>
                  </a:lnTo>
                  <a:lnTo>
                    <a:pt x="311570" y="1867674"/>
                  </a:lnTo>
                  <a:lnTo>
                    <a:pt x="311570" y="1872333"/>
                  </a:lnTo>
                  <a:lnTo>
                    <a:pt x="311570" y="1876061"/>
                  </a:lnTo>
                  <a:lnTo>
                    <a:pt x="312311" y="1878857"/>
                  </a:lnTo>
                  <a:lnTo>
                    <a:pt x="311570" y="1885381"/>
                  </a:lnTo>
                  <a:lnTo>
                    <a:pt x="316019" y="1890041"/>
                  </a:lnTo>
                  <a:lnTo>
                    <a:pt x="322697" y="1894701"/>
                  </a:lnTo>
                  <a:lnTo>
                    <a:pt x="328631" y="1900293"/>
                  </a:lnTo>
                  <a:lnTo>
                    <a:pt x="332341" y="1908680"/>
                  </a:lnTo>
                  <a:lnTo>
                    <a:pt x="335309" y="1918001"/>
                  </a:lnTo>
                  <a:lnTo>
                    <a:pt x="337534" y="1925456"/>
                  </a:lnTo>
                  <a:lnTo>
                    <a:pt x="341243" y="1928253"/>
                  </a:lnTo>
                  <a:lnTo>
                    <a:pt x="347177" y="1931980"/>
                  </a:lnTo>
                  <a:lnTo>
                    <a:pt x="353112" y="1933844"/>
                  </a:lnTo>
                  <a:lnTo>
                    <a:pt x="353112" y="1936640"/>
                  </a:lnTo>
                  <a:lnTo>
                    <a:pt x="353853" y="1936640"/>
                  </a:lnTo>
                  <a:lnTo>
                    <a:pt x="350887" y="1939436"/>
                  </a:lnTo>
                  <a:lnTo>
                    <a:pt x="346436" y="1939436"/>
                  </a:lnTo>
                  <a:lnTo>
                    <a:pt x="341243" y="1937572"/>
                  </a:lnTo>
                  <a:lnTo>
                    <a:pt x="339017" y="1935708"/>
                  </a:lnTo>
                  <a:lnTo>
                    <a:pt x="336791" y="1932912"/>
                  </a:lnTo>
                  <a:lnTo>
                    <a:pt x="335309" y="1931980"/>
                  </a:lnTo>
                  <a:lnTo>
                    <a:pt x="332341" y="1929184"/>
                  </a:lnTo>
                  <a:lnTo>
                    <a:pt x="327148" y="1927320"/>
                  </a:lnTo>
                  <a:lnTo>
                    <a:pt x="321955" y="1924525"/>
                  </a:lnTo>
                  <a:lnTo>
                    <a:pt x="318987" y="1920797"/>
                  </a:lnTo>
                  <a:lnTo>
                    <a:pt x="314537" y="1918001"/>
                  </a:lnTo>
                  <a:lnTo>
                    <a:pt x="307118" y="1916136"/>
                  </a:lnTo>
                  <a:lnTo>
                    <a:pt x="302668" y="1914273"/>
                  </a:lnTo>
                  <a:lnTo>
                    <a:pt x="303409" y="1910545"/>
                  </a:lnTo>
                  <a:lnTo>
                    <a:pt x="304151" y="1906817"/>
                  </a:lnTo>
                  <a:lnTo>
                    <a:pt x="301925" y="1904021"/>
                  </a:lnTo>
                  <a:lnTo>
                    <a:pt x="300441" y="1900293"/>
                  </a:lnTo>
                  <a:lnTo>
                    <a:pt x="300441" y="1897497"/>
                  </a:lnTo>
                  <a:lnTo>
                    <a:pt x="302668" y="1895633"/>
                  </a:lnTo>
                  <a:lnTo>
                    <a:pt x="305634" y="1894701"/>
                  </a:lnTo>
                  <a:lnTo>
                    <a:pt x="303409" y="1890041"/>
                  </a:lnTo>
                  <a:lnTo>
                    <a:pt x="302668" y="1886313"/>
                  </a:lnTo>
                  <a:lnTo>
                    <a:pt x="302668" y="1883517"/>
                  </a:lnTo>
                  <a:lnTo>
                    <a:pt x="297475" y="1883517"/>
                  </a:lnTo>
                  <a:lnTo>
                    <a:pt x="295248" y="1883517"/>
                  </a:lnTo>
                  <a:lnTo>
                    <a:pt x="293766" y="1881653"/>
                  </a:lnTo>
                  <a:lnTo>
                    <a:pt x="289315" y="1885381"/>
                  </a:lnTo>
                  <a:lnTo>
                    <a:pt x="287831" y="1885381"/>
                  </a:lnTo>
                  <a:lnTo>
                    <a:pt x="284863" y="1886313"/>
                  </a:lnTo>
                  <a:lnTo>
                    <a:pt x="284863" y="1890041"/>
                  </a:lnTo>
                  <a:lnTo>
                    <a:pt x="286346" y="1897497"/>
                  </a:lnTo>
                  <a:lnTo>
                    <a:pt x="287831" y="1900293"/>
                  </a:lnTo>
                  <a:lnTo>
                    <a:pt x="286346" y="1904952"/>
                  </a:lnTo>
                  <a:lnTo>
                    <a:pt x="287831" y="1908680"/>
                  </a:lnTo>
                  <a:lnTo>
                    <a:pt x="287831" y="1911477"/>
                  </a:lnTo>
                  <a:lnTo>
                    <a:pt x="284122" y="1914273"/>
                  </a:lnTo>
                  <a:lnTo>
                    <a:pt x="284122" y="1920797"/>
                  </a:lnTo>
                  <a:lnTo>
                    <a:pt x="284122" y="1924525"/>
                  </a:lnTo>
                  <a:lnTo>
                    <a:pt x="286346" y="1930116"/>
                  </a:lnTo>
                  <a:lnTo>
                    <a:pt x="291539" y="1931980"/>
                  </a:lnTo>
                  <a:lnTo>
                    <a:pt x="293023" y="1934776"/>
                  </a:lnTo>
                  <a:lnTo>
                    <a:pt x="293023" y="1941300"/>
                  </a:lnTo>
                  <a:lnTo>
                    <a:pt x="295248" y="1945959"/>
                  </a:lnTo>
                  <a:lnTo>
                    <a:pt x="298216" y="1947824"/>
                  </a:lnTo>
                  <a:lnTo>
                    <a:pt x="298959" y="1956211"/>
                  </a:lnTo>
                  <a:lnTo>
                    <a:pt x="297475" y="1963667"/>
                  </a:lnTo>
                  <a:lnTo>
                    <a:pt x="296732" y="1972055"/>
                  </a:lnTo>
                  <a:lnTo>
                    <a:pt x="298959" y="1978578"/>
                  </a:lnTo>
                  <a:lnTo>
                    <a:pt x="303409" y="1983239"/>
                  </a:lnTo>
                  <a:lnTo>
                    <a:pt x="305634" y="1988830"/>
                  </a:lnTo>
                  <a:lnTo>
                    <a:pt x="307861" y="1990695"/>
                  </a:lnTo>
                  <a:lnTo>
                    <a:pt x="309344" y="1994423"/>
                  </a:lnTo>
                  <a:lnTo>
                    <a:pt x="313795" y="1996286"/>
                  </a:lnTo>
                  <a:lnTo>
                    <a:pt x="316762" y="1999082"/>
                  </a:lnTo>
                  <a:lnTo>
                    <a:pt x="319730" y="2005606"/>
                  </a:lnTo>
                  <a:lnTo>
                    <a:pt x="326405" y="2011198"/>
                  </a:lnTo>
                  <a:lnTo>
                    <a:pt x="333824" y="2016790"/>
                  </a:lnTo>
                  <a:lnTo>
                    <a:pt x="342727" y="2019585"/>
                  </a:lnTo>
                  <a:lnTo>
                    <a:pt x="345694" y="2019585"/>
                  </a:lnTo>
                  <a:lnTo>
                    <a:pt x="350887" y="2017722"/>
                  </a:lnTo>
                  <a:lnTo>
                    <a:pt x="353112" y="2019585"/>
                  </a:lnTo>
                  <a:lnTo>
                    <a:pt x="356821" y="2019585"/>
                  </a:lnTo>
                  <a:lnTo>
                    <a:pt x="359046" y="2016790"/>
                  </a:lnTo>
                  <a:lnTo>
                    <a:pt x="362014" y="2018654"/>
                  </a:lnTo>
                  <a:lnTo>
                    <a:pt x="368690" y="2022381"/>
                  </a:lnTo>
                  <a:lnTo>
                    <a:pt x="373142" y="2028905"/>
                  </a:lnTo>
                  <a:lnTo>
                    <a:pt x="377592" y="2033565"/>
                  </a:lnTo>
                  <a:lnTo>
                    <a:pt x="376851" y="2038225"/>
                  </a:lnTo>
                  <a:lnTo>
                    <a:pt x="377592" y="2040089"/>
                  </a:lnTo>
                  <a:lnTo>
                    <a:pt x="378335" y="2050341"/>
                  </a:lnTo>
                  <a:lnTo>
                    <a:pt x="376851" y="2059660"/>
                  </a:lnTo>
                  <a:lnTo>
                    <a:pt x="373883" y="2069912"/>
                  </a:lnTo>
                  <a:lnTo>
                    <a:pt x="368690" y="2074572"/>
                  </a:lnTo>
                  <a:lnTo>
                    <a:pt x="366466" y="2073640"/>
                  </a:lnTo>
                  <a:lnTo>
                    <a:pt x="361273" y="2072708"/>
                  </a:lnTo>
                  <a:lnTo>
                    <a:pt x="358305" y="2075504"/>
                  </a:lnTo>
                  <a:lnTo>
                    <a:pt x="356080" y="2082028"/>
                  </a:lnTo>
                  <a:lnTo>
                    <a:pt x="357563" y="2082960"/>
                  </a:lnTo>
                  <a:lnTo>
                    <a:pt x="359046" y="2088552"/>
                  </a:lnTo>
                  <a:lnTo>
                    <a:pt x="356080" y="2089483"/>
                  </a:lnTo>
                  <a:lnTo>
                    <a:pt x="356080" y="2091348"/>
                  </a:lnTo>
                  <a:lnTo>
                    <a:pt x="360530" y="2096007"/>
                  </a:lnTo>
                  <a:lnTo>
                    <a:pt x="361273" y="2101599"/>
                  </a:lnTo>
                  <a:lnTo>
                    <a:pt x="364982" y="2114647"/>
                  </a:lnTo>
                  <a:lnTo>
                    <a:pt x="364982" y="2120239"/>
                  </a:lnTo>
                  <a:lnTo>
                    <a:pt x="364982" y="2124899"/>
                  </a:lnTo>
                  <a:lnTo>
                    <a:pt x="369432" y="2129558"/>
                  </a:lnTo>
                  <a:lnTo>
                    <a:pt x="375367" y="2136082"/>
                  </a:lnTo>
                  <a:lnTo>
                    <a:pt x="382044" y="2139810"/>
                  </a:lnTo>
                  <a:lnTo>
                    <a:pt x="386493" y="2140742"/>
                  </a:lnTo>
                  <a:lnTo>
                    <a:pt x="390203" y="2145402"/>
                  </a:lnTo>
                  <a:lnTo>
                    <a:pt x="396138" y="2150062"/>
                  </a:lnTo>
                  <a:lnTo>
                    <a:pt x="402815" y="2161246"/>
                  </a:lnTo>
                  <a:lnTo>
                    <a:pt x="407265" y="2169633"/>
                  </a:lnTo>
                  <a:lnTo>
                    <a:pt x="412458" y="2173361"/>
                  </a:lnTo>
                  <a:lnTo>
                    <a:pt x="416168" y="2179885"/>
                  </a:lnTo>
                  <a:lnTo>
                    <a:pt x="419135" y="2190137"/>
                  </a:lnTo>
                  <a:lnTo>
                    <a:pt x="423587" y="2195729"/>
                  </a:lnTo>
                  <a:lnTo>
                    <a:pt x="428037" y="2199456"/>
                  </a:lnTo>
                  <a:lnTo>
                    <a:pt x="433229" y="2204116"/>
                  </a:lnTo>
                  <a:lnTo>
                    <a:pt x="436940" y="2209708"/>
                  </a:lnTo>
                  <a:lnTo>
                    <a:pt x="441390" y="2211572"/>
                  </a:lnTo>
                  <a:lnTo>
                    <a:pt x="441390" y="2218096"/>
                  </a:lnTo>
                  <a:lnTo>
                    <a:pt x="444357" y="2224620"/>
                  </a:lnTo>
                  <a:lnTo>
                    <a:pt x="448808" y="2228348"/>
                  </a:lnTo>
                  <a:lnTo>
                    <a:pt x="455484" y="2233939"/>
                  </a:lnTo>
                  <a:lnTo>
                    <a:pt x="460677" y="2236735"/>
                  </a:lnTo>
                  <a:lnTo>
                    <a:pt x="467354" y="2246055"/>
                  </a:lnTo>
                  <a:lnTo>
                    <a:pt x="476256" y="2257239"/>
                  </a:lnTo>
                  <a:lnTo>
                    <a:pt x="480707" y="2262831"/>
                  </a:lnTo>
                  <a:lnTo>
                    <a:pt x="491093" y="2263762"/>
                  </a:lnTo>
                  <a:lnTo>
                    <a:pt x="496286" y="2263762"/>
                  </a:lnTo>
                  <a:lnTo>
                    <a:pt x="497027" y="2267490"/>
                  </a:lnTo>
                  <a:lnTo>
                    <a:pt x="500738" y="2274014"/>
                  </a:lnTo>
                  <a:lnTo>
                    <a:pt x="504446" y="2284266"/>
                  </a:lnTo>
                  <a:lnTo>
                    <a:pt x="502962" y="2285198"/>
                  </a:lnTo>
                  <a:lnTo>
                    <a:pt x="500738" y="2283334"/>
                  </a:lnTo>
                  <a:lnTo>
                    <a:pt x="499254" y="2283334"/>
                  </a:lnTo>
                  <a:lnTo>
                    <a:pt x="495545" y="2288926"/>
                  </a:lnTo>
                  <a:lnTo>
                    <a:pt x="495545" y="2293586"/>
                  </a:lnTo>
                  <a:lnTo>
                    <a:pt x="500738" y="2301973"/>
                  </a:lnTo>
                  <a:lnTo>
                    <a:pt x="507412" y="2305701"/>
                  </a:lnTo>
                  <a:lnTo>
                    <a:pt x="513348" y="2311293"/>
                  </a:lnTo>
                  <a:lnTo>
                    <a:pt x="516316" y="2311293"/>
                  </a:lnTo>
                  <a:lnTo>
                    <a:pt x="517057" y="2308497"/>
                  </a:lnTo>
                  <a:lnTo>
                    <a:pt x="521508" y="2309429"/>
                  </a:lnTo>
                  <a:lnTo>
                    <a:pt x="525959" y="2312225"/>
                  </a:lnTo>
                  <a:lnTo>
                    <a:pt x="528927" y="2318749"/>
                  </a:lnTo>
                  <a:lnTo>
                    <a:pt x="528185" y="2330864"/>
                  </a:lnTo>
                  <a:lnTo>
                    <a:pt x="525959" y="2337388"/>
                  </a:lnTo>
                  <a:lnTo>
                    <a:pt x="525959" y="2345776"/>
                  </a:lnTo>
                  <a:lnTo>
                    <a:pt x="524475" y="2349504"/>
                  </a:lnTo>
                  <a:lnTo>
                    <a:pt x="526701" y="2353232"/>
                  </a:lnTo>
                  <a:lnTo>
                    <a:pt x="528185" y="2356028"/>
                  </a:lnTo>
                  <a:lnTo>
                    <a:pt x="531894" y="2361619"/>
                  </a:lnTo>
                  <a:lnTo>
                    <a:pt x="527442" y="2368143"/>
                  </a:lnTo>
                  <a:lnTo>
                    <a:pt x="526701" y="2374667"/>
                  </a:lnTo>
                  <a:lnTo>
                    <a:pt x="530411" y="2381191"/>
                  </a:lnTo>
                  <a:lnTo>
                    <a:pt x="530411" y="2390511"/>
                  </a:lnTo>
                  <a:lnTo>
                    <a:pt x="525959" y="2399831"/>
                  </a:lnTo>
                  <a:lnTo>
                    <a:pt x="527442" y="2407286"/>
                  </a:lnTo>
                  <a:lnTo>
                    <a:pt x="532635" y="2409150"/>
                  </a:lnTo>
                  <a:lnTo>
                    <a:pt x="541537" y="2411946"/>
                  </a:lnTo>
                  <a:lnTo>
                    <a:pt x="545989" y="2418470"/>
                  </a:lnTo>
                  <a:lnTo>
                    <a:pt x="550439" y="2424994"/>
                  </a:lnTo>
                  <a:lnTo>
                    <a:pt x="554150" y="2426858"/>
                  </a:lnTo>
                  <a:lnTo>
                    <a:pt x="570469" y="2425926"/>
                  </a:lnTo>
                  <a:lnTo>
                    <a:pt x="589756" y="2424994"/>
                  </a:lnTo>
                  <a:lnTo>
                    <a:pt x="597917" y="2425926"/>
                  </a:lnTo>
                  <a:lnTo>
                    <a:pt x="606819" y="2425926"/>
                  </a:lnTo>
                  <a:lnTo>
                    <a:pt x="612755" y="2426858"/>
                  </a:lnTo>
                  <a:lnTo>
                    <a:pt x="620913" y="2430585"/>
                  </a:lnTo>
                  <a:lnTo>
                    <a:pt x="626849" y="2432449"/>
                  </a:lnTo>
                  <a:lnTo>
                    <a:pt x="635008" y="2431517"/>
                  </a:lnTo>
                  <a:lnTo>
                    <a:pt x="641685" y="2432449"/>
                  </a:lnTo>
                  <a:lnTo>
                    <a:pt x="649104" y="2434313"/>
                  </a:lnTo>
                  <a:lnTo>
                    <a:pt x="660231" y="2430585"/>
                  </a:lnTo>
                  <a:lnTo>
                    <a:pt x="666167" y="2431517"/>
                  </a:lnTo>
                  <a:lnTo>
                    <a:pt x="672100" y="2434313"/>
                  </a:lnTo>
                  <a:lnTo>
                    <a:pt x="678777" y="2436177"/>
                  </a:lnTo>
                  <a:lnTo>
                    <a:pt x="684711" y="2442701"/>
                  </a:lnTo>
                  <a:lnTo>
                    <a:pt x="692872" y="2450157"/>
                  </a:lnTo>
                  <a:lnTo>
                    <a:pt x="704742" y="2454817"/>
                  </a:lnTo>
                  <a:lnTo>
                    <a:pt x="706225" y="2458545"/>
                  </a:lnTo>
                  <a:lnTo>
                    <a:pt x="709934" y="2465068"/>
                  </a:lnTo>
                  <a:lnTo>
                    <a:pt x="715126" y="2477185"/>
                  </a:lnTo>
                  <a:lnTo>
                    <a:pt x="722545" y="2483708"/>
                  </a:lnTo>
                  <a:lnTo>
                    <a:pt x="728481" y="2482776"/>
                  </a:lnTo>
                  <a:lnTo>
                    <a:pt x="732189" y="2482776"/>
                  </a:lnTo>
                  <a:lnTo>
                    <a:pt x="736639" y="2487436"/>
                  </a:lnTo>
                  <a:lnTo>
                    <a:pt x="742575" y="2489300"/>
                  </a:lnTo>
                  <a:lnTo>
                    <a:pt x="744799" y="2491163"/>
                  </a:lnTo>
                  <a:lnTo>
                    <a:pt x="760378" y="2495824"/>
                  </a:lnTo>
                  <a:lnTo>
                    <a:pt x="764830" y="2496756"/>
                  </a:lnTo>
                  <a:lnTo>
                    <a:pt x="770764" y="2495824"/>
                  </a:lnTo>
                  <a:lnTo>
                    <a:pt x="779665" y="2493960"/>
                  </a:lnTo>
                  <a:lnTo>
                    <a:pt x="795987" y="2495824"/>
                  </a:lnTo>
                  <a:lnTo>
                    <a:pt x="802663" y="2497687"/>
                  </a:lnTo>
                  <a:lnTo>
                    <a:pt x="806372" y="2500484"/>
                  </a:lnTo>
                  <a:lnTo>
                    <a:pt x="807856" y="2505143"/>
                  </a:lnTo>
                  <a:lnTo>
                    <a:pt x="814533" y="2516327"/>
                  </a:lnTo>
                  <a:lnTo>
                    <a:pt x="817499" y="2525647"/>
                  </a:lnTo>
                  <a:lnTo>
                    <a:pt x="816758" y="2530307"/>
                  </a:lnTo>
                  <a:lnTo>
                    <a:pt x="814533" y="2534035"/>
                  </a:lnTo>
                  <a:lnTo>
                    <a:pt x="814533" y="2537762"/>
                  </a:lnTo>
                  <a:lnTo>
                    <a:pt x="817499" y="2540559"/>
                  </a:lnTo>
                  <a:lnTo>
                    <a:pt x="822692" y="2542422"/>
                  </a:lnTo>
                  <a:lnTo>
                    <a:pt x="825659" y="2543354"/>
                  </a:lnTo>
                  <a:lnTo>
                    <a:pt x="828628" y="2545218"/>
                  </a:lnTo>
                  <a:lnTo>
                    <a:pt x="833078" y="2545218"/>
                  </a:lnTo>
                  <a:lnTo>
                    <a:pt x="834562" y="2542422"/>
                  </a:lnTo>
                  <a:lnTo>
                    <a:pt x="834562" y="2538694"/>
                  </a:lnTo>
                  <a:lnTo>
                    <a:pt x="838270" y="2538694"/>
                  </a:lnTo>
                  <a:lnTo>
                    <a:pt x="842722" y="2535898"/>
                  </a:lnTo>
                  <a:lnTo>
                    <a:pt x="847174" y="2536831"/>
                  </a:lnTo>
                  <a:lnTo>
                    <a:pt x="853108" y="2538694"/>
                  </a:lnTo>
                  <a:lnTo>
                    <a:pt x="854591" y="2540559"/>
                  </a:lnTo>
                  <a:lnTo>
                    <a:pt x="857560" y="2542422"/>
                  </a:lnTo>
                  <a:lnTo>
                    <a:pt x="864235" y="2547082"/>
                  </a:lnTo>
                  <a:lnTo>
                    <a:pt x="873879" y="2557334"/>
                  </a:lnTo>
                  <a:lnTo>
                    <a:pt x="879071" y="2561994"/>
                  </a:lnTo>
                  <a:lnTo>
                    <a:pt x="882040" y="2561994"/>
                  </a:lnTo>
                  <a:lnTo>
                    <a:pt x="886490" y="2563858"/>
                  </a:lnTo>
                  <a:lnTo>
                    <a:pt x="892426" y="2569450"/>
                  </a:lnTo>
                  <a:lnTo>
                    <a:pt x="898359" y="2576906"/>
                  </a:lnTo>
                  <a:lnTo>
                    <a:pt x="902068" y="2582497"/>
                  </a:lnTo>
                  <a:lnTo>
                    <a:pt x="906520" y="2586225"/>
                  </a:lnTo>
                  <a:lnTo>
                    <a:pt x="910972" y="2589953"/>
                  </a:lnTo>
                  <a:lnTo>
                    <a:pt x="919130" y="2594612"/>
                  </a:lnTo>
                  <a:lnTo>
                    <a:pt x="921357" y="2599273"/>
                  </a:lnTo>
                  <a:lnTo>
                    <a:pt x="926550" y="2603933"/>
                  </a:lnTo>
                  <a:lnTo>
                    <a:pt x="933226" y="2609524"/>
                  </a:lnTo>
                  <a:lnTo>
                    <a:pt x="938419" y="2614185"/>
                  </a:lnTo>
                  <a:lnTo>
                    <a:pt x="942128" y="2621640"/>
                  </a:lnTo>
                  <a:lnTo>
                    <a:pt x="948805" y="2630028"/>
                  </a:lnTo>
                  <a:lnTo>
                    <a:pt x="953255" y="2640280"/>
                  </a:lnTo>
                  <a:lnTo>
                    <a:pt x="957707" y="2647736"/>
                  </a:lnTo>
                  <a:lnTo>
                    <a:pt x="962157" y="2659851"/>
                  </a:lnTo>
                  <a:lnTo>
                    <a:pt x="962900" y="2666375"/>
                  </a:lnTo>
                  <a:lnTo>
                    <a:pt x="965125" y="2678490"/>
                  </a:lnTo>
                  <a:lnTo>
                    <a:pt x="964384" y="2685014"/>
                  </a:lnTo>
                  <a:lnTo>
                    <a:pt x="961415" y="2688742"/>
                  </a:lnTo>
                  <a:lnTo>
                    <a:pt x="962157" y="2693402"/>
                  </a:lnTo>
                  <a:lnTo>
                    <a:pt x="965125" y="2696198"/>
                  </a:lnTo>
                  <a:lnTo>
                    <a:pt x="967349" y="2698062"/>
                  </a:lnTo>
                  <a:lnTo>
                    <a:pt x="968092" y="2699926"/>
                  </a:lnTo>
                  <a:lnTo>
                    <a:pt x="967349" y="2702722"/>
                  </a:lnTo>
                  <a:lnTo>
                    <a:pt x="964384" y="2705518"/>
                  </a:lnTo>
                  <a:lnTo>
                    <a:pt x="965125" y="2712041"/>
                  </a:lnTo>
                  <a:lnTo>
                    <a:pt x="967349" y="2713906"/>
                  </a:lnTo>
                  <a:lnTo>
                    <a:pt x="968834" y="2712974"/>
                  </a:lnTo>
                  <a:lnTo>
                    <a:pt x="971058" y="2708313"/>
                  </a:lnTo>
                  <a:lnTo>
                    <a:pt x="974027" y="2708313"/>
                  </a:lnTo>
                  <a:lnTo>
                    <a:pt x="975510" y="2710178"/>
                  </a:lnTo>
                  <a:lnTo>
                    <a:pt x="978478" y="2712974"/>
                  </a:lnTo>
                  <a:lnTo>
                    <a:pt x="982187" y="2715769"/>
                  </a:lnTo>
                  <a:lnTo>
                    <a:pt x="983671" y="2721362"/>
                  </a:lnTo>
                  <a:lnTo>
                    <a:pt x="983671" y="2725089"/>
                  </a:lnTo>
                  <a:lnTo>
                    <a:pt x="981444" y="2723225"/>
                  </a:lnTo>
                  <a:lnTo>
                    <a:pt x="974770" y="2715769"/>
                  </a:lnTo>
                  <a:lnTo>
                    <a:pt x="973285" y="2716702"/>
                  </a:lnTo>
                  <a:lnTo>
                    <a:pt x="974027" y="2719497"/>
                  </a:lnTo>
                  <a:lnTo>
                    <a:pt x="978478" y="2723225"/>
                  </a:lnTo>
                  <a:lnTo>
                    <a:pt x="979962" y="2726953"/>
                  </a:lnTo>
                  <a:lnTo>
                    <a:pt x="979962" y="2730681"/>
                  </a:lnTo>
                  <a:lnTo>
                    <a:pt x="979962" y="2740001"/>
                  </a:lnTo>
                  <a:lnTo>
                    <a:pt x="1110523" y="2726021"/>
                  </a:lnTo>
                  <a:lnTo>
                    <a:pt x="1287822" y="2708313"/>
                  </a:lnTo>
                  <a:lnTo>
                    <a:pt x="1283372" y="2718565"/>
                  </a:lnTo>
                  <a:lnTo>
                    <a:pt x="1279663" y="2733477"/>
                  </a:lnTo>
                  <a:lnTo>
                    <a:pt x="1278179" y="2743729"/>
                  </a:lnTo>
                  <a:lnTo>
                    <a:pt x="1292274" y="2749320"/>
                  </a:lnTo>
                  <a:lnTo>
                    <a:pt x="1341976" y="2768892"/>
                  </a:lnTo>
                  <a:lnTo>
                    <a:pt x="1378325" y="2782872"/>
                  </a:lnTo>
                  <a:lnTo>
                    <a:pt x="1416159" y="2796851"/>
                  </a:lnTo>
                  <a:lnTo>
                    <a:pt x="1451768" y="2811763"/>
                  </a:lnTo>
                  <a:lnTo>
                    <a:pt x="1467347" y="2818287"/>
                  </a:lnTo>
                  <a:lnTo>
                    <a:pt x="1488117" y="2826674"/>
                  </a:lnTo>
                  <a:lnTo>
                    <a:pt x="1521500" y="2839722"/>
                  </a:lnTo>
                  <a:lnTo>
                    <a:pt x="1555624" y="2853701"/>
                  </a:lnTo>
                  <a:lnTo>
                    <a:pt x="1599392" y="2869545"/>
                  </a:lnTo>
                  <a:lnTo>
                    <a:pt x="1637226" y="2884457"/>
                  </a:lnTo>
                  <a:lnTo>
                    <a:pt x="1689896" y="2905892"/>
                  </a:lnTo>
                  <a:lnTo>
                    <a:pt x="1721053" y="2918008"/>
                  </a:lnTo>
                  <a:lnTo>
                    <a:pt x="1732923" y="2922667"/>
                  </a:lnTo>
                  <a:lnTo>
                    <a:pt x="1755920" y="2931987"/>
                  </a:lnTo>
                  <a:lnTo>
                    <a:pt x="1772981" y="2933851"/>
                  </a:lnTo>
                  <a:lnTo>
                    <a:pt x="1818976" y="2932919"/>
                  </a:lnTo>
                  <a:lnTo>
                    <a:pt x="1839005" y="2932919"/>
                  </a:lnTo>
                  <a:lnTo>
                    <a:pt x="1855325" y="2932919"/>
                  </a:lnTo>
                  <a:lnTo>
                    <a:pt x="1901319" y="2932919"/>
                  </a:lnTo>
                  <a:lnTo>
                    <a:pt x="1949538" y="2933851"/>
                  </a:lnTo>
                  <a:lnTo>
                    <a:pt x="1999982" y="2932919"/>
                  </a:lnTo>
                  <a:lnTo>
                    <a:pt x="2022979" y="2932919"/>
                  </a:lnTo>
                  <a:lnTo>
                    <a:pt x="2043009" y="2933851"/>
                  </a:lnTo>
                  <a:lnTo>
                    <a:pt x="2094195" y="2933851"/>
                  </a:lnTo>
                  <a:lnTo>
                    <a:pt x="2129803" y="2932919"/>
                  </a:lnTo>
                  <a:lnTo>
                    <a:pt x="2130545" y="2880729"/>
                  </a:lnTo>
                  <a:lnTo>
                    <a:pt x="2131287" y="2862090"/>
                  </a:lnTo>
                  <a:lnTo>
                    <a:pt x="2248497" y="2862090"/>
                  </a:lnTo>
                  <a:lnTo>
                    <a:pt x="2347903" y="2863021"/>
                  </a:lnTo>
                  <a:lnTo>
                    <a:pt x="2352353" y="2867681"/>
                  </a:lnTo>
                  <a:lnTo>
                    <a:pt x="2357546" y="2869545"/>
                  </a:lnTo>
                  <a:lnTo>
                    <a:pt x="2367932" y="2868613"/>
                  </a:lnTo>
                  <a:lnTo>
                    <a:pt x="2374609" y="2880729"/>
                  </a:lnTo>
                  <a:lnTo>
                    <a:pt x="2378318" y="2890981"/>
                  </a:lnTo>
                  <a:lnTo>
                    <a:pt x="2382027" y="2899368"/>
                  </a:lnTo>
                  <a:lnTo>
                    <a:pt x="2387962" y="2906824"/>
                  </a:lnTo>
                  <a:lnTo>
                    <a:pt x="2390928" y="2915212"/>
                  </a:lnTo>
                  <a:lnTo>
                    <a:pt x="2397605" y="2918940"/>
                  </a:lnTo>
                  <a:lnTo>
                    <a:pt x="2403540" y="2923599"/>
                  </a:lnTo>
                  <a:lnTo>
                    <a:pt x="2407991" y="2928260"/>
                  </a:lnTo>
                  <a:lnTo>
                    <a:pt x="2415409" y="2928260"/>
                  </a:lnTo>
                  <a:lnTo>
                    <a:pt x="2419118" y="2928260"/>
                  </a:lnTo>
                  <a:lnTo>
                    <a:pt x="2424311" y="2933851"/>
                  </a:lnTo>
                  <a:lnTo>
                    <a:pt x="2428762" y="2941307"/>
                  </a:lnTo>
                  <a:lnTo>
                    <a:pt x="2435439" y="2946899"/>
                  </a:lnTo>
                  <a:lnTo>
                    <a:pt x="2444340" y="2959015"/>
                  </a:lnTo>
                  <a:lnTo>
                    <a:pt x="2449533" y="2965538"/>
                  </a:lnTo>
                  <a:lnTo>
                    <a:pt x="2459178" y="2969266"/>
                  </a:lnTo>
                  <a:lnTo>
                    <a:pt x="2471047" y="2979518"/>
                  </a:lnTo>
                  <a:lnTo>
                    <a:pt x="2473272" y="2986974"/>
                  </a:lnTo>
                  <a:lnTo>
                    <a:pt x="2477723" y="2995362"/>
                  </a:lnTo>
                  <a:lnTo>
                    <a:pt x="2486625" y="3003749"/>
                  </a:lnTo>
                  <a:lnTo>
                    <a:pt x="2497752" y="3014933"/>
                  </a:lnTo>
                  <a:lnTo>
                    <a:pt x="2511106" y="3023321"/>
                  </a:lnTo>
                  <a:lnTo>
                    <a:pt x="2519266" y="3026117"/>
                  </a:lnTo>
                  <a:lnTo>
                    <a:pt x="2526684" y="3030776"/>
                  </a:lnTo>
                  <a:lnTo>
                    <a:pt x="2533361" y="3036368"/>
                  </a:lnTo>
                  <a:lnTo>
                    <a:pt x="2539296" y="3042892"/>
                  </a:lnTo>
                  <a:lnTo>
                    <a:pt x="2545972" y="3044756"/>
                  </a:lnTo>
                  <a:lnTo>
                    <a:pt x="2548940" y="3046620"/>
                  </a:lnTo>
                  <a:lnTo>
                    <a:pt x="2551906" y="3053144"/>
                  </a:lnTo>
                  <a:lnTo>
                    <a:pt x="2555616" y="3057804"/>
                  </a:lnTo>
                  <a:lnTo>
                    <a:pt x="2563034" y="3063395"/>
                  </a:lnTo>
                  <a:lnTo>
                    <a:pt x="2565260" y="3073647"/>
                  </a:lnTo>
                  <a:lnTo>
                    <a:pt x="2567485" y="3087627"/>
                  </a:lnTo>
                  <a:lnTo>
                    <a:pt x="2567485" y="3092287"/>
                  </a:lnTo>
                  <a:lnTo>
                    <a:pt x="2571937" y="3094150"/>
                  </a:lnTo>
                  <a:lnTo>
                    <a:pt x="2582323" y="3111858"/>
                  </a:lnTo>
                  <a:lnTo>
                    <a:pt x="2586773" y="3118382"/>
                  </a:lnTo>
                  <a:lnTo>
                    <a:pt x="2588998" y="3129566"/>
                  </a:lnTo>
                  <a:lnTo>
                    <a:pt x="2587515" y="3139818"/>
                  </a:lnTo>
                  <a:lnTo>
                    <a:pt x="2587515" y="3153797"/>
                  </a:lnTo>
                  <a:lnTo>
                    <a:pt x="2590482" y="3167776"/>
                  </a:lnTo>
                  <a:lnTo>
                    <a:pt x="2594933" y="3175232"/>
                  </a:lnTo>
                  <a:lnTo>
                    <a:pt x="2598642" y="3186416"/>
                  </a:lnTo>
                  <a:lnTo>
                    <a:pt x="2603093" y="3188280"/>
                  </a:lnTo>
                  <a:lnTo>
                    <a:pt x="2608286" y="3209716"/>
                  </a:lnTo>
                  <a:lnTo>
                    <a:pt x="2611254" y="3213444"/>
                  </a:lnTo>
                  <a:lnTo>
                    <a:pt x="2616446" y="3219035"/>
                  </a:lnTo>
                  <a:lnTo>
                    <a:pt x="2621638" y="3219967"/>
                  </a:lnTo>
                  <a:lnTo>
                    <a:pt x="2628315" y="3229287"/>
                  </a:lnTo>
                  <a:lnTo>
                    <a:pt x="2632766" y="3231150"/>
                  </a:lnTo>
                  <a:lnTo>
                    <a:pt x="2640927" y="3233015"/>
                  </a:lnTo>
                  <a:lnTo>
                    <a:pt x="2646861" y="3237674"/>
                  </a:lnTo>
                  <a:lnTo>
                    <a:pt x="2649087" y="3242334"/>
                  </a:lnTo>
                  <a:lnTo>
                    <a:pt x="2653538" y="3250722"/>
                  </a:lnTo>
                  <a:lnTo>
                    <a:pt x="2658731" y="3253518"/>
                  </a:lnTo>
                  <a:lnTo>
                    <a:pt x="2667633" y="3260042"/>
                  </a:lnTo>
                  <a:lnTo>
                    <a:pt x="2676535" y="3267497"/>
                  </a:lnTo>
                  <a:lnTo>
                    <a:pt x="2688405" y="3270294"/>
                  </a:lnTo>
                  <a:lnTo>
                    <a:pt x="2697306" y="3271225"/>
                  </a:lnTo>
                  <a:lnTo>
                    <a:pt x="2703982" y="3273090"/>
                  </a:lnTo>
                  <a:lnTo>
                    <a:pt x="2706950" y="3275886"/>
                  </a:lnTo>
                  <a:lnTo>
                    <a:pt x="2704724" y="3280546"/>
                  </a:lnTo>
                  <a:lnTo>
                    <a:pt x="2709175" y="3280546"/>
                  </a:lnTo>
                  <a:lnTo>
                    <a:pt x="2711401" y="3283341"/>
                  </a:lnTo>
                  <a:lnTo>
                    <a:pt x="2716594" y="3288933"/>
                  </a:lnTo>
                  <a:lnTo>
                    <a:pt x="2724012" y="3290797"/>
                  </a:lnTo>
                  <a:lnTo>
                    <a:pt x="2732913" y="3290797"/>
                  </a:lnTo>
                  <a:lnTo>
                    <a:pt x="2736624" y="3292661"/>
                  </a:lnTo>
                  <a:lnTo>
                    <a:pt x="2743299" y="3295457"/>
                  </a:lnTo>
                  <a:lnTo>
                    <a:pt x="2746268" y="3305709"/>
                  </a:lnTo>
                  <a:lnTo>
                    <a:pt x="2749976" y="3306641"/>
                  </a:lnTo>
                  <a:lnTo>
                    <a:pt x="2756653" y="3313165"/>
                  </a:lnTo>
                  <a:lnTo>
                    <a:pt x="2758878" y="3313165"/>
                  </a:lnTo>
                  <a:lnTo>
                    <a:pt x="2761845" y="3309437"/>
                  </a:lnTo>
                  <a:lnTo>
                    <a:pt x="2763329" y="3309437"/>
                  </a:lnTo>
                  <a:lnTo>
                    <a:pt x="2770006" y="3319688"/>
                  </a:lnTo>
                  <a:lnTo>
                    <a:pt x="2773715" y="3319688"/>
                  </a:lnTo>
                  <a:lnTo>
                    <a:pt x="2781875" y="3317824"/>
                  </a:lnTo>
                  <a:lnTo>
                    <a:pt x="2786325" y="3317824"/>
                  </a:lnTo>
                  <a:lnTo>
                    <a:pt x="2790036" y="3319688"/>
                  </a:lnTo>
                  <a:lnTo>
                    <a:pt x="2792260" y="3316892"/>
                  </a:lnTo>
                  <a:lnTo>
                    <a:pt x="2793745" y="3307572"/>
                  </a:lnTo>
                  <a:lnTo>
                    <a:pt x="2797453" y="3301048"/>
                  </a:lnTo>
                  <a:lnTo>
                    <a:pt x="2802646" y="3297321"/>
                  </a:lnTo>
                  <a:lnTo>
                    <a:pt x="2805614" y="3288933"/>
                  </a:lnTo>
                  <a:lnTo>
                    <a:pt x="2808581" y="3288001"/>
                  </a:lnTo>
                  <a:lnTo>
                    <a:pt x="2815257" y="3285205"/>
                  </a:lnTo>
                  <a:lnTo>
                    <a:pt x="2818967" y="3280546"/>
                  </a:lnTo>
                  <a:lnTo>
                    <a:pt x="2822676" y="3280546"/>
                  </a:lnTo>
                  <a:lnTo>
                    <a:pt x="2819708" y="3272158"/>
                  </a:lnTo>
                  <a:lnTo>
                    <a:pt x="2820450" y="3267497"/>
                  </a:lnTo>
                  <a:lnTo>
                    <a:pt x="2822676" y="3259110"/>
                  </a:lnTo>
                  <a:lnTo>
                    <a:pt x="2828611" y="3256314"/>
                  </a:lnTo>
                  <a:lnTo>
                    <a:pt x="2829352" y="3247926"/>
                  </a:lnTo>
                  <a:lnTo>
                    <a:pt x="2829352" y="3242334"/>
                  </a:lnTo>
                  <a:lnTo>
                    <a:pt x="2831578" y="3237674"/>
                  </a:lnTo>
                  <a:lnTo>
                    <a:pt x="2831578" y="3230219"/>
                  </a:lnTo>
                  <a:lnTo>
                    <a:pt x="2835287" y="3228355"/>
                  </a:lnTo>
                  <a:lnTo>
                    <a:pt x="2836771" y="3221831"/>
                  </a:lnTo>
                  <a:lnTo>
                    <a:pt x="2837513" y="3217171"/>
                  </a:lnTo>
                  <a:lnTo>
                    <a:pt x="2840480" y="3219035"/>
                  </a:lnTo>
                  <a:lnTo>
                    <a:pt x="2840480" y="3212511"/>
                  </a:lnTo>
                  <a:lnTo>
                    <a:pt x="2844930" y="3207851"/>
                  </a:lnTo>
                  <a:lnTo>
                    <a:pt x="2849381" y="3195736"/>
                  </a:lnTo>
                  <a:lnTo>
                    <a:pt x="2852350" y="3195736"/>
                  </a:lnTo>
                  <a:lnTo>
                    <a:pt x="2856058" y="3195736"/>
                  </a:lnTo>
                  <a:lnTo>
                    <a:pt x="2861993" y="3192008"/>
                  </a:lnTo>
                  <a:lnTo>
                    <a:pt x="2865702" y="3194804"/>
                  </a:lnTo>
                  <a:lnTo>
                    <a:pt x="2868669" y="3192940"/>
                  </a:lnTo>
                  <a:lnTo>
                    <a:pt x="2871637" y="3188280"/>
                  </a:lnTo>
                  <a:lnTo>
                    <a:pt x="2876830" y="3192008"/>
                  </a:lnTo>
                  <a:lnTo>
                    <a:pt x="2884990" y="3192940"/>
                  </a:lnTo>
                  <a:lnTo>
                    <a:pt x="2887215" y="3191076"/>
                  </a:lnTo>
                  <a:lnTo>
                    <a:pt x="2889441" y="3177096"/>
                  </a:lnTo>
                  <a:lnTo>
                    <a:pt x="2894634" y="3174300"/>
                  </a:lnTo>
                  <a:lnTo>
                    <a:pt x="2901311" y="3175232"/>
                  </a:lnTo>
                  <a:lnTo>
                    <a:pt x="2907986" y="3178960"/>
                  </a:lnTo>
                  <a:lnTo>
                    <a:pt x="2930242" y="3189212"/>
                  </a:lnTo>
                  <a:lnTo>
                    <a:pt x="2941369" y="3184552"/>
                  </a:lnTo>
                  <a:lnTo>
                    <a:pt x="2945078" y="3191076"/>
                  </a:lnTo>
                  <a:lnTo>
                    <a:pt x="2959915" y="3188280"/>
                  </a:lnTo>
                  <a:lnTo>
                    <a:pt x="2962883" y="3188280"/>
                  </a:lnTo>
                  <a:lnTo>
                    <a:pt x="2968818" y="3191076"/>
                  </a:lnTo>
                  <a:lnTo>
                    <a:pt x="2971784" y="3192008"/>
                  </a:lnTo>
                  <a:lnTo>
                    <a:pt x="2980687" y="3192940"/>
                  </a:lnTo>
                  <a:lnTo>
                    <a:pt x="2986622" y="3192940"/>
                  </a:lnTo>
                  <a:lnTo>
                    <a:pt x="2991072" y="3189212"/>
                  </a:lnTo>
                  <a:lnTo>
                    <a:pt x="2994781" y="3186416"/>
                  </a:lnTo>
                  <a:lnTo>
                    <a:pt x="2997007" y="3188280"/>
                  </a:lnTo>
                  <a:lnTo>
                    <a:pt x="2996265" y="3192008"/>
                  </a:lnTo>
                  <a:lnTo>
                    <a:pt x="2999232" y="3192008"/>
                  </a:lnTo>
                  <a:lnTo>
                    <a:pt x="3005909" y="3191076"/>
                  </a:lnTo>
                  <a:lnTo>
                    <a:pt x="3006651" y="3195736"/>
                  </a:lnTo>
                  <a:lnTo>
                    <a:pt x="3009618" y="3196668"/>
                  </a:lnTo>
                  <a:lnTo>
                    <a:pt x="3013327" y="3194804"/>
                  </a:lnTo>
                  <a:lnTo>
                    <a:pt x="3013327" y="3194804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4" name="pl1455">
              <a:extLst>
                <a:ext uri="{FF2B5EF4-FFF2-40B4-BE49-F238E27FC236}">
                  <a16:creationId xmlns:a16="http://schemas.microsoft.com/office/drawing/2014/main" id="{8BF0CB22-0857-8A4C-B498-A19F9A7199C0}"/>
                </a:ext>
              </a:extLst>
            </p:cNvPr>
            <p:cNvSpPr/>
            <p:nvPr/>
          </p:nvSpPr>
          <p:spPr>
            <a:xfrm>
              <a:off x="7810477" y="2741787"/>
              <a:ext cx="48960" cy="27959"/>
            </a:xfrm>
            <a:custGeom>
              <a:avLst/>
              <a:gdLst/>
              <a:ahLst/>
              <a:cxnLst/>
              <a:rect l="0" t="0" r="0" b="0"/>
              <a:pathLst>
                <a:path w="48960" h="27959">
                  <a:moveTo>
                    <a:pt x="48960" y="12116"/>
                  </a:moveTo>
                  <a:lnTo>
                    <a:pt x="48219" y="9320"/>
                  </a:lnTo>
                  <a:lnTo>
                    <a:pt x="46735" y="9320"/>
                  </a:lnTo>
                  <a:lnTo>
                    <a:pt x="44509" y="12116"/>
                  </a:lnTo>
                  <a:lnTo>
                    <a:pt x="43026" y="13979"/>
                  </a:lnTo>
                  <a:lnTo>
                    <a:pt x="38575" y="13979"/>
                  </a:lnTo>
                  <a:lnTo>
                    <a:pt x="36349" y="12116"/>
                  </a:lnTo>
                  <a:lnTo>
                    <a:pt x="36349" y="5592"/>
                  </a:lnTo>
                  <a:lnTo>
                    <a:pt x="34123" y="3727"/>
                  </a:lnTo>
                  <a:lnTo>
                    <a:pt x="30414" y="4660"/>
                  </a:lnTo>
                  <a:lnTo>
                    <a:pt x="28190" y="4660"/>
                  </a:lnTo>
                  <a:lnTo>
                    <a:pt x="27448" y="4660"/>
                  </a:lnTo>
                  <a:lnTo>
                    <a:pt x="28190" y="932"/>
                  </a:lnTo>
                  <a:lnTo>
                    <a:pt x="27448" y="0"/>
                  </a:lnTo>
                  <a:lnTo>
                    <a:pt x="24479" y="932"/>
                  </a:lnTo>
                  <a:lnTo>
                    <a:pt x="17062" y="7455"/>
                  </a:lnTo>
                  <a:lnTo>
                    <a:pt x="11127" y="16775"/>
                  </a:lnTo>
                  <a:lnTo>
                    <a:pt x="6676" y="21435"/>
                  </a:lnTo>
                  <a:lnTo>
                    <a:pt x="2966" y="20503"/>
                  </a:lnTo>
                  <a:lnTo>
                    <a:pt x="741" y="19571"/>
                  </a:lnTo>
                  <a:lnTo>
                    <a:pt x="0" y="21435"/>
                  </a:lnTo>
                  <a:lnTo>
                    <a:pt x="0" y="24231"/>
                  </a:lnTo>
                  <a:lnTo>
                    <a:pt x="1483" y="27027"/>
                  </a:lnTo>
                  <a:lnTo>
                    <a:pt x="3709" y="27959"/>
                  </a:lnTo>
                  <a:lnTo>
                    <a:pt x="6676" y="27027"/>
                  </a:lnTo>
                  <a:lnTo>
                    <a:pt x="11127" y="24231"/>
                  </a:lnTo>
                  <a:lnTo>
                    <a:pt x="11869" y="22367"/>
                  </a:lnTo>
                  <a:lnTo>
                    <a:pt x="15578" y="22367"/>
                  </a:lnTo>
                  <a:lnTo>
                    <a:pt x="19287" y="21435"/>
                  </a:lnTo>
                  <a:lnTo>
                    <a:pt x="27448" y="21435"/>
                  </a:lnTo>
                  <a:lnTo>
                    <a:pt x="34123" y="21435"/>
                  </a:lnTo>
                  <a:lnTo>
                    <a:pt x="41542" y="19571"/>
                  </a:lnTo>
                  <a:lnTo>
                    <a:pt x="46735" y="19571"/>
                  </a:lnTo>
                  <a:lnTo>
                    <a:pt x="48219" y="16775"/>
                  </a:lnTo>
                  <a:lnTo>
                    <a:pt x="48219" y="13979"/>
                  </a:lnTo>
                  <a:lnTo>
                    <a:pt x="48960" y="12116"/>
                  </a:lnTo>
                  <a:lnTo>
                    <a:pt x="48960" y="12116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5" name="pl1456">
              <a:extLst>
                <a:ext uri="{FF2B5EF4-FFF2-40B4-BE49-F238E27FC236}">
                  <a16:creationId xmlns:a16="http://schemas.microsoft.com/office/drawing/2014/main" id="{3B25EECB-D23C-BF48-8A8F-34090B0B7949}"/>
                </a:ext>
              </a:extLst>
            </p:cNvPr>
            <p:cNvSpPr/>
            <p:nvPr/>
          </p:nvSpPr>
          <p:spPr>
            <a:xfrm>
              <a:off x="7890595" y="2756699"/>
              <a:ext cx="33381" cy="23299"/>
            </a:xfrm>
            <a:custGeom>
              <a:avLst/>
              <a:gdLst/>
              <a:ahLst/>
              <a:cxnLst/>
              <a:rect l="0" t="0" r="0" b="0"/>
              <a:pathLst>
                <a:path w="33381" h="23299">
                  <a:moveTo>
                    <a:pt x="19287" y="17707"/>
                  </a:moveTo>
                  <a:lnTo>
                    <a:pt x="15577" y="17707"/>
                  </a:lnTo>
                  <a:lnTo>
                    <a:pt x="10384" y="14911"/>
                  </a:lnTo>
                  <a:lnTo>
                    <a:pt x="7417" y="14911"/>
                  </a:lnTo>
                  <a:lnTo>
                    <a:pt x="3708" y="15843"/>
                  </a:lnTo>
                  <a:lnTo>
                    <a:pt x="0" y="16775"/>
                  </a:lnTo>
                  <a:lnTo>
                    <a:pt x="0" y="17707"/>
                  </a:lnTo>
                  <a:lnTo>
                    <a:pt x="3708" y="20503"/>
                  </a:lnTo>
                  <a:lnTo>
                    <a:pt x="7417" y="20503"/>
                  </a:lnTo>
                  <a:lnTo>
                    <a:pt x="14835" y="21435"/>
                  </a:lnTo>
                  <a:lnTo>
                    <a:pt x="20770" y="23299"/>
                  </a:lnTo>
                  <a:lnTo>
                    <a:pt x="24479" y="23299"/>
                  </a:lnTo>
                  <a:lnTo>
                    <a:pt x="30414" y="21435"/>
                  </a:lnTo>
                  <a:lnTo>
                    <a:pt x="33381" y="20503"/>
                  </a:lnTo>
                  <a:lnTo>
                    <a:pt x="33381" y="17707"/>
                  </a:lnTo>
                  <a:lnTo>
                    <a:pt x="31156" y="15843"/>
                  </a:lnTo>
                  <a:lnTo>
                    <a:pt x="28931" y="12115"/>
                  </a:lnTo>
                  <a:lnTo>
                    <a:pt x="28931" y="11183"/>
                  </a:lnTo>
                  <a:lnTo>
                    <a:pt x="28188" y="6523"/>
                  </a:lnTo>
                  <a:lnTo>
                    <a:pt x="25221" y="1863"/>
                  </a:lnTo>
                  <a:lnTo>
                    <a:pt x="23738" y="0"/>
                  </a:lnTo>
                  <a:lnTo>
                    <a:pt x="21512" y="0"/>
                  </a:lnTo>
                  <a:lnTo>
                    <a:pt x="20770" y="1863"/>
                  </a:lnTo>
                  <a:lnTo>
                    <a:pt x="22996" y="5591"/>
                  </a:lnTo>
                  <a:lnTo>
                    <a:pt x="20770" y="9319"/>
                  </a:lnTo>
                  <a:lnTo>
                    <a:pt x="21512" y="11183"/>
                  </a:lnTo>
                  <a:lnTo>
                    <a:pt x="25221" y="11183"/>
                  </a:lnTo>
                  <a:lnTo>
                    <a:pt x="24479" y="13979"/>
                  </a:lnTo>
                  <a:lnTo>
                    <a:pt x="22254" y="16775"/>
                  </a:lnTo>
                  <a:lnTo>
                    <a:pt x="19287" y="17707"/>
                  </a:lnTo>
                  <a:lnTo>
                    <a:pt x="19287" y="17707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6" name="pl1457">
              <a:extLst>
                <a:ext uri="{FF2B5EF4-FFF2-40B4-BE49-F238E27FC236}">
                  <a16:creationId xmlns:a16="http://schemas.microsoft.com/office/drawing/2014/main" id="{090F1F50-399E-444F-82ED-AAA663C6EA24}"/>
                </a:ext>
              </a:extLst>
            </p:cNvPr>
            <p:cNvSpPr/>
            <p:nvPr/>
          </p:nvSpPr>
          <p:spPr>
            <a:xfrm>
              <a:off x="7396533" y="2845236"/>
              <a:ext cx="12612" cy="21435"/>
            </a:xfrm>
            <a:custGeom>
              <a:avLst/>
              <a:gdLst/>
              <a:ahLst/>
              <a:cxnLst/>
              <a:rect l="0" t="0" r="0" b="0"/>
              <a:pathLst>
                <a:path w="12612" h="21435">
                  <a:moveTo>
                    <a:pt x="12612" y="5592"/>
                  </a:moveTo>
                  <a:lnTo>
                    <a:pt x="11869" y="2796"/>
                  </a:lnTo>
                  <a:lnTo>
                    <a:pt x="12612" y="932"/>
                  </a:lnTo>
                  <a:lnTo>
                    <a:pt x="11869" y="0"/>
                  </a:lnTo>
                  <a:lnTo>
                    <a:pt x="9644" y="932"/>
                  </a:lnTo>
                  <a:lnTo>
                    <a:pt x="6677" y="7455"/>
                  </a:lnTo>
                  <a:lnTo>
                    <a:pt x="2968" y="12116"/>
                  </a:lnTo>
                  <a:lnTo>
                    <a:pt x="0" y="19572"/>
                  </a:lnTo>
                  <a:lnTo>
                    <a:pt x="742" y="21435"/>
                  </a:lnTo>
                  <a:lnTo>
                    <a:pt x="2968" y="20503"/>
                  </a:lnTo>
                  <a:lnTo>
                    <a:pt x="6677" y="18639"/>
                  </a:lnTo>
                  <a:lnTo>
                    <a:pt x="7419" y="16775"/>
                  </a:lnTo>
                  <a:lnTo>
                    <a:pt x="8161" y="13979"/>
                  </a:lnTo>
                  <a:lnTo>
                    <a:pt x="9644" y="10251"/>
                  </a:lnTo>
                  <a:lnTo>
                    <a:pt x="11869" y="8388"/>
                  </a:lnTo>
                  <a:lnTo>
                    <a:pt x="12612" y="5592"/>
                  </a:lnTo>
                  <a:lnTo>
                    <a:pt x="12612" y="5592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7" name="pl1458">
              <a:extLst>
                <a:ext uri="{FF2B5EF4-FFF2-40B4-BE49-F238E27FC236}">
                  <a16:creationId xmlns:a16="http://schemas.microsoft.com/office/drawing/2014/main" id="{37965B02-20B1-7049-B517-6E61E0B21CE4}"/>
                </a:ext>
              </a:extLst>
            </p:cNvPr>
            <p:cNvSpPr/>
            <p:nvPr/>
          </p:nvSpPr>
          <p:spPr>
            <a:xfrm>
              <a:off x="7363893" y="2874128"/>
              <a:ext cx="28189" cy="28891"/>
            </a:xfrm>
            <a:custGeom>
              <a:avLst/>
              <a:gdLst/>
              <a:ahLst/>
              <a:cxnLst/>
              <a:rect l="0" t="0" r="0" b="0"/>
              <a:pathLst>
                <a:path w="28189" h="28891">
                  <a:moveTo>
                    <a:pt x="0" y="28891"/>
                  </a:moveTo>
                  <a:lnTo>
                    <a:pt x="5933" y="27959"/>
                  </a:lnTo>
                  <a:lnTo>
                    <a:pt x="11868" y="25163"/>
                  </a:lnTo>
                  <a:lnTo>
                    <a:pt x="14835" y="21435"/>
                  </a:lnTo>
                  <a:lnTo>
                    <a:pt x="19287" y="17707"/>
                  </a:lnTo>
                  <a:lnTo>
                    <a:pt x="25221" y="12115"/>
                  </a:lnTo>
                  <a:lnTo>
                    <a:pt x="28189" y="8387"/>
                  </a:lnTo>
                  <a:lnTo>
                    <a:pt x="23738" y="0"/>
                  </a:lnTo>
                  <a:lnTo>
                    <a:pt x="9643" y="5591"/>
                  </a:lnTo>
                  <a:lnTo>
                    <a:pt x="0" y="28891"/>
                  </a:lnTo>
                  <a:lnTo>
                    <a:pt x="0" y="28891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8" name="pl1459">
              <a:extLst>
                <a:ext uri="{FF2B5EF4-FFF2-40B4-BE49-F238E27FC236}">
                  <a16:creationId xmlns:a16="http://schemas.microsoft.com/office/drawing/2014/main" id="{1BF47F97-F16A-CE44-8131-3703628C9974}"/>
                </a:ext>
              </a:extLst>
            </p:cNvPr>
            <p:cNvSpPr/>
            <p:nvPr/>
          </p:nvSpPr>
          <p:spPr>
            <a:xfrm>
              <a:off x="7396533" y="2793978"/>
              <a:ext cx="278188" cy="98788"/>
            </a:xfrm>
            <a:custGeom>
              <a:avLst/>
              <a:gdLst/>
              <a:ahLst/>
              <a:cxnLst/>
              <a:rect l="0" t="0" r="0" b="0"/>
              <a:pathLst>
                <a:path w="278188" h="98788">
                  <a:moveTo>
                    <a:pt x="198069" y="41938"/>
                  </a:moveTo>
                  <a:lnTo>
                    <a:pt x="201780" y="46598"/>
                  </a:lnTo>
                  <a:lnTo>
                    <a:pt x="196587" y="49394"/>
                  </a:lnTo>
                  <a:lnTo>
                    <a:pt x="190652" y="49394"/>
                  </a:lnTo>
                  <a:lnTo>
                    <a:pt x="192877" y="45666"/>
                  </a:lnTo>
                  <a:lnTo>
                    <a:pt x="192135" y="41938"/>
                  </a:lnTo>
                  <a:lnTo>
                    <a:pt x="188426" y="40074"/>
                  </a:lnTo>
                  <a:lnTo>
                    <a:pt x="182492" y="40074"/>
                  </a:lnTo>
                  <a:lnTo>
                    <a:pt x="180266" y="39142"/>
                  </a:lnTo>
                  <a:lnTo>
                    <a:pt x="180266" y="36346"/>
                  </a:lnTo>
                  <a:lnTo>
                    <a:pt x="186201" y="35414"/>
                  </a:lnTo>
                  <a:lnTo>
                    <a:pt x="189168" y="33550"/>
                  </a:lnTo>
                  <a:lnTo>
                    <a:pt x="191394" y="29823"/>
                  </a:lnTo>
                  <a:lnTo>
                    <a:pt x="193618" y="27958"/>
                  </a:lnTo>
                  <a:lnTo>
                    <a:pt x="197328" y="27958"/>
                  </a:lnTo>
                  <a:lnTo>
                    <a:pt x="201038" y="26095"/>
                  </a:lnTo>
                  <a:lnTo>
                    <a:pt x="204004" y="21434"/>
                  </a:lnTo>
                  <a:lnTo>
                    <a:pt x="208455" y="20503"/>
                  </a:lnTo>
                  <a:lnTo>
                    <a:pt x="207713" y="13979"/>
                  </a:lnTo>
                  <a:lnTo>
                    <a:pt x="211423" y="12115"/>
                  </a:lnTo>
                  <a:lnTo>
                    <a:pt x="215874" y="9319"/>
                  </a:lnTo>
                  <a:lnTo>
                    <a:pt x="218100" y="4659"/>
                  </a:lnTo>
                  <a:lnTo>
                    <a:pt x="224776" y="5591"/>
                  </a:lnTo>
                  <a:lnTo>
                    <a:pt x="227743" y="3727"/>
                  </a:lnTo>
                  <a:lnTo>
                    <a:pt x="228485" y="1863"/>
                  </a:lnTo>
                  <a:lnTo>
                    <a:pt x="222550" y="0"/>
                  </a:lnTo>
                  <a:lnTo>
                    <a:pt x="218100" y="1863"/>
                  </a:lnTo>
                  <a:lnTo>
                    <a:pt x="207713" y="7455"/>
                  </a:lnTo>
                  <a:lnTo>
                    <a:pt x="197328" y="15843"/>
                  </a:lnTo>
                  <a:lnTo>
                    <a:pt x="187684" y="23299"/>
                  </a:lnTo>
                  <a:lnTo>
                    <a:pt x="180266" y="27027"/>
                  </a:lnTo>
                  <a:lnTo>
                    <a:pt x="171364" y="29823"/>
                  </a:lnTo>
                  <a:lnTo>
                    <a:pt x="156527" y="30755"/>
                  </a:lnTo>
                  <a:lnTo>
                    <a:pt x="137240" y="32618"/>
                  </a:lnTo>
                  <a:lnTo>
                    <a:pt x="120919" y="32618"/>
                  </a:lnTo>
                  <a:lnTo>
                    <a:pt x="115727" y="29823"/>
                  </a:lnTo>
                  <a:lnTo>
                    <a:pt x="111275" y="31686"/>
                  </a:lnTo>
                  <a:lnTo>
                    <a:pt x="110534" y="37278"/>
                  </a:lnTo>
                  <a:lnTo>
                    <a:pt x="106824" y="39142"/>
                  </a:lnTo>
                  <a:lnTo>
                    <a:pt x="102373" y="40074"/>
                  </a:lnTo>
                  <a:lnTo>
                    <a:pt x="87536" y="36346"/>
                  </a:lnTo>
                  <a:lnTo>
                    <a:pt x="84570" y="36346"/>
                  </a:lnTo>
                  <a:lnTo>
                    <a:pt x="82343" y="40074"/>
                  </a:lnTo>
                  <a:lnTo>
                    <a:pt x="78635" y="40074"/>
                  </a:lnTo>
                  <a:lnTo>
                    <a:pt x="72700" y="35414"/>
                  </a:lnTo>
                  <a:lnTo>
                    <a:pt x="70474" y="36346"/>
                  </a:lnTo>
                  <a:lnTo>
                    <a:pt x="68991" y="39142"/>
                  </a:lnTo>
                  <a:lnTo>
                    <a:pt x="70474" y="42870"/>
                  </a:lnTo>
                  <a:lnTo>
                    <a:pt x="66766" y="45666"/>
                  </a:lnTo>
                  <a:lnTo>
                    <a:pt x="63797" y="41006"/>
                  </a:lnTo>
                  <a:lnTo>
                    <a:pt x="60089" y="40074"/>
                  </a:lnTo>
                  <a:lnTo>
                    <a:pt x="51187" y="44734"/>
                  </a:lnTo>
                  <a:lnTo>
                    <a:pt x="46736" y="49394"/>
                  </a:lnTo>
                  <a:lnTo>
                    <a:pt x="47478" y="52190"/>
                  </a:lnTo>
                  <a:lnTo>
                    <a:pt x="47478" y="54054"/>
                  </a:lnTo>
                  <a:lnTo>
                    <a:pt x="46736" y="54985"/>
                  </a:lnTo>
                  <a:lnTo>
                    <a:pt x="44510" y="51257"/>
                  </a:lnTo>
                  <a:lnTo>
                    <a:pt x="41543" y="50326"/>
                  </a:lnTo>
                  <a:lnTo>
                    <a:pt x="39317" y="52190"/>
                  </a:lnTo>
                  <a:lnTo>
                    <a:pt x="39317" y="56850"/>
                  </a:lnTo>
                  <a:lnTo>
                    <a:pt x="37834" y="57781"/>
                  </a:lnTo>
                  <a:lnTo>
                    <a:pt x="34866" y="57781"/>
                  </a:lnTo>
                  <a:lnTo>
                    <a:pt x="34124" y="61509"/>
                  </a:lnTo>
                  <a:lnTo>
                    <a:pt x="32641" y="62441"/>
                  </a:lnTo>
                  <a:lnTo>
                    <a:pt x="28190" y="60578"/>
                  </a:lnTo>
                  <a:lnTo>
                    <a:pt x="27448" y="57781"/>
                  </a:lnTo>
                  <a:lnTo>
                    <a:pt x="25223" y="61509"/>
                  </a:lnTo>
                  <a:lnTo>
                    <a:pt x="22997" y="64306"/>
                  </a:lnTo>
                  <a:lnTo>
                    <a:pt x="20772" y="65237"/>
                  </a:lnTo>
                  <a:lnTo>
                    <a:pt x="17804" y="63374"/>
                  </a:lnTo>
                  <a:lnTo>
                    <a:pt x="14837" y="62441"/>
                  </a:lnTo>
                  <a:lnTo>
                    <a:pt x="10386" y="70829"/>
                  </a:lnTo>
                  <a:lnTo>
                    <a:pt x="7419" y="74557"/>
                  </a:lnTo>
                  <a:lnTo>
                    <a:pt x="4452" y="77353"/>
                  </a:lnTo>
                  <a:lnTo>
                    <a:pt x="1484" y="78285"/>
                  </a:lnTo>
                  <a:lnTo>
                    <a:pt x="0" y="80149"/>
                  </a:lnTo>
                  <a:lnTo>
                    <a:pt x="742" y="82945"/>
                  </a:lnTo>
                  <a:lnTo>
                    <a:pt x="2226" y="86673"/>
                  </a:lnTo>
                  <a:lnTo>
                    <a:pt x="2968" y="89469"/>
                  </a:lnTo>
                  <a:lnTo>
                    <a:pt x="2968" y="93197"/>
                  </a:lnTo>
                  <a:lnTo>
                    <a:pt x="8903" y="95993"/>
                  </a:lnTo>
                  <a:lnTo>
                    <a:pt x="10386" y="93197"/>
                  </a:lnTo>
                  <a:lnTo>
                    <a:pt x="13354" y="88537"/>
                  </a:lnTo>
                  <a:lnTo>
                    <a:pt x="17062" y="86673"/>
                  </a:lnTo>
                  <a:lnTo>
                    <a:pt x="20772" y="84809"/>
                  </a:lnTo>
                  <a:lnTo>
                    <a:pt x="25223" y="84809"/>
                  </a:lnTo>
                  <a:lnTo>
                    <a:pt x="29673" y="83877"/>
                  </a:lnTo>
                  <a:lnTo>
                    <a:pt x="31899" y="86673"/>
                  </a:lnTo>
                  <a:lnTo>
                    <a:pt x="31899" y="88537"/>
                  </a:lnTo>
                  <a:lnTo>
                    <a:pt x="30416" y="91332"/>
                  </a:lnTo>
                  <a:lnTo>
                    <a:pt x="25965" y="92265"/>
                  </a:lnTo>
                  <a:lnTo>
                    <a:pt x="20772" y="94129"/>
                  </a:lnTo>
                  <a:lnTo>
                    <a:pt x="16320" y="95993"/>
                  </a:lnTo>
                  <a:lnTo>
                    <a:pt x="14837" y="97856"/>
                  </a:lnTo>
                  <a:lnTo>
                    <a:pt x="18547" y="98788"/>
                  </a:lnTo>
                  <a:lnTo>
                    <a:pt x="22255" y="97856"/>
                  </a:lnTo>
                  <a:lnTo>
                    <a:pt x="27448" y="95993"/>
                  </a:lnTo>
                  <a:lnTo>
                    <a:pt x="33383" y="95993"/>
                  </a:lnTo>
                  <a:lnTo>
                    <a:pt x="40059" y="94129"/>
                  </a:lnTo>
                  <a:lnTo>
                    <a:pt x="43768" y="88537"/>
                  </a:lnTo>
                  <a:lnTo>
                    <a:pt x="48220" y="88537"/>
                  </a:lnTo>
                  <a:lnTo>
                    <a:pt x="63056" y="84809"/>
                  </a:lnTo>
                  <a:lnTo>
                    <a:pt x="68249" y="82945"/>
                  </a:lnTo>
                  <a:lnTo>
                    <a:pt x="72700" y="83877"/>
                  </a:lnTo>
                  <a:lnTo>
                    <a:pt x="80860" y="82013"/>
                  </a:lnTo>
                  <a:lnTo>
                    <a:pt x="85311" y="80149"/>
                  </a:lnTo>
                  <a:lnTo>
                    <a:pt x="87536" y="77353"/>
                  </a:lnTo>
                  <a:lnTo>
                    <a:pt x="94213" y="77353"/>
                  </a:lnTo>
                  <a:lnTo>
                    <a:pt x="97922" y="77353"/>
                  </a:lnTo>
                  <a:lnTo>
                    <a:pt x="100148" y="73625"/>
                  </a:lnTo>
                  <a:lnTo>
                    <a:pt x="109050" y="74557"/>
                  </a:lnTo>
                  <a:lnTo>
                    <a:pt x="112017" y="72693"/>
                  </a:lnTo>
                  <a:lnTo>
                    <a:pt x="112759" y="69897"/>
                  </a:lnTo>
                  <a:lnTo>
                    <a:pt x="117209" y="70829"/>
                  </a:lnTo>
                  <a:lnTo>
                    <a:pt x="121661" y="70829"/>
                  </a:lnTo>
                  <a:lnTo>
                    <a:pt x="126854" y="68033"/>
                  </a:lnTo>
                  <a:lnTo>
                    <a:pt x="130563" y="68033"/>
                  </a:lnTo>
                  <a:lnTo>
                    <a:pt x="135756" y="68033"/>
                  </a:lnTo>
                  <a:lnTo>
                    <a:pt x="147626" y="65237"/>
                  </a:lnTo>
                  <a:lnTo>
                    <a:pt x="154303" y="61509"/>
                  </a:lnTo>
                  <a:lnTo>
                    <a:pt x="158011" y="59646"/>
                  </a:lnTo>
                  <a:lnTo>
                    <a:pt x="163204" y="58713"/>
                  </a:lnTo>
                  <a:lnTo>
                    <a:pt x="174331" y="54985"/>
                  </a:lnTo>
                  <a:lnTo>
                    <a:pt x="177299" y="55918"/>
                  </a:lnTo>
                  <a:lnTo>
                    <a:pt x="177299" y="57781"/>
                  </a:lnTo>
                  <a:lnTo>
                    <a:pt x="175073" y="59646"/>
                  </a:lnTo>
                  <a:lnTo>
                    <a:pt x="163204" y="63374"/>
                  </a:lnTo>
                  <a:lnTo>
                    <a:pt x="139465" y="72693"/>
                  </a:lnTo>
                  <a:lnTo>
                    <a:pt x="114985" y="82945"/>
                  </a:lnTo>
                  <a:lnTo>
                    <a:pt x="110534" y="82945"/>
                  </a:lnTo>
                  <a:lnTo>
                    <a:pt x="104599" y="83877"/>
                  </a:lnTo>
                  <a:lnTo>
                    <a:pt x="103857" y="86673"/>
                  </a:lnTo>
                  <a:lnTo>
                    <a:pt x="106083" y="87605"/>
                  </a:lnTo>
                  <a:lnTo>
                    <a:pt x="111275" y="87605"/>
                  </a:lnTo>
                  <a:lnTo>
                    <a:pt x="126112" y="82945"/>
                  </a:lnTo>
                  <a:lnTo>
                    <a:pt x="155785" y="72693"/>
                  </a:lnTo>
                  <a:lnTo>
                    <a:pt x="190652" y="56850"/>
                  </a:lnTo>
                  <a:lnTo>
                    <a:pt x="217357" y="48462"/>
                  </a:lnTo>
                  <a:lnTo>
                    <a:pt x="230711" y="39142"/>
                  </a:lnTo>
                  <a:lnTo>
                    <a:pt x="247030" y="32618"/>
                  </a:lnTo>
                  <a:lnTo>
                    <a:pt x="258900" y="27027"/>
                  </a:lnTo>
                  <a:lnTo>
                    <a:pt x="275220" y="20503"/>
                  </a:lnTo>
                  <a:lnTo>
                    <a:pt x="277446" y="17706"/>
                  </a:lnTo>
                  <a:lnTo>
                    <a:pt x="278188" y="13979"/>
                  </a:lnTo>
                  <a:lnTo>
                    <a:pt x="276704" y="13047"/>
                  </a:lnTo>
                  <a:lnTo>
                    <a:pt x="271512" y="13047"/>
                  </a:lnTo>
                  <a:lnTo>
                    <a:pt x="264835" y="15843"/>
                  </a:lnTo>
                  <a:lnTo>
                    <a:pt x="261125" y="18639"/>
                  </a:lnTo>
                  <a:lnTo>
                    <a:pt x="256674" y="22367"/>
                  </a:lnTo>
                  <a:lnTo>
                    <a:pt x="249257" y="24231"/>
                  </a:lnTo>
                  <a:lnTo>
                    <a:pt x="243322" y="23299"/>
                  </a:lnTo>
                  <a:lnTo>
                    <a:pt x="241096" y="18639"/>
                  </a:lnTo>
                  <a:lnTo>
                    <a:pt x="238871" y="18639"/>
                  </a:lnTo>
                  <a:lnTo>
                    <a:pt x="236645" y="21434"/>
                  </a:lnTo>
                  <a:lnTo>
                    <a:pt x="234419" y="22367"/>
                  </a:lnTo>
                  <a:lnTo>
                    <a:pt x="230711" y="20503"/>
                  </a:lnTo>
                  <a:lnTo>
                    <a:pt x="227743" y="23299"/>
                  </a:lnTo>
                  <a:lnTo>
                    <a:pt x="225518" y="25162"/>
                  </a:lnTo>
                  <a:lnTo>
                    <a:pt x="221809" y="25162"/>
                  </a:lnTo>
                  <a:lnTo>
                    <a:pt x="218841" y="21434"/>
                  </a:lnTo>
                  <a:lnTo>
                    <a:pt x="217357" y="25162"/>
                  </a:lnTo>
                  <a:lnTo>
                    <a:pt x="213648" y="25162"/>
                  </a:lnTo>
                  <a:lnTo>
                    <a:pt x="211423" y="27958"/>
                  </a:lnTo>
                  <a:lnTo>
                    <a:pt x="210681" y="31686"/>
                  </a:lnTo>
                  <a:lnTo>
                    <a:pt x="208455" y="34482"/>
                  </a:lnTo>
                  <a:lnTo>
                    <a:pt x="205488" y="35414"/>
                  </a:lnTo>
                  <a:lnTo>
                    <a:pt x="203262" y="40074"/>
                  </a:lnTo>
                  <a:lnTo>
                    <a:pt x="198069" y="41938"/>
                  </a:lnTo>
                  <a:lnTo>
                    <a:pt x="198069" y="41938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79" name="pl1460">
              <a:extLst>
                <a:ext uri="{FF2B5EF4-FFF2-40B4-BE49-F238E27FC236}">
                  <a16:creationId xmlns:a16="http://schemas.microsoft.com/office/drawing/2014/main" id="{781E0912-0BA4-6749-B172-CBC9FFD955CB}"/>
                </a:ext>
              </a:extLst>
            </p:cNvPr>
            <p:cNvSpPr/>
            <p:nvPr/>
          </p:nvSpPr>
          <p:spPr>
            <a:xfrm>
              <a:off x="1040504" y="1580548"/>
              <a:ext cx="22996" cy="28891"/>
            </a:xfrm>
            <a:custGeom>
              <a:avLst/>
              <a:gdLst/>
              <a:ahLst/>
              <a:cxnLst/>
              <a:rect l="0" t="0" r="0" b="0"/>
              <a:pathLst>
                <a:path w="22996" h="28891">
                  <a:moveTo>
                    <a:pt x="12610" y="7455"/>
                  </a:moveTo>
                  <a:lnTo>
                    <a:pt x="17060" y="11183"/>
                  </a:lnTo>
                  <a:lnTo>
                    <a:pt x="19287" y="13047"/>
                  </a:lnTo>
                  <a:lnTo>
                    <a:pt x="22996" y="15843"/>
                  </a:lnTo>
                  <a:lnTo>
                    <a:pt x="19287" y="19571"/>
                  </a:lnTo>
                  <a:lnTo>
                    <a:pt x="22996" y="26095"/>
                  </a:lnTo>
                  <a:lnTo>
                    <a:pt x="20027" y="28891"/>
                  </a:lnTo>
                  <a:lnTo>
                    <a:pt x="14094" y="22367"/>
                  </a:lnTo>
                  <a:lnTo>
                    <a:pt x="9643" y="22367"/>
                  </a:lnTo>
                  <a:lnTo>
                    <a:pt x="6674" y="21435"/>
                  </a:lnTo>
                  <a:lnTo>
                    <a:pt x="3709" y="18639"/>
                  </a:lnTo>
                  <a:lnTo>
                    <a:pt x="740" y="13047"/>
                  </a:lnTo>
                  <a:lnTo>
                    <a:pt x="0" y="8388"/>
                  </a:lnTo>
                  <a:lnTo>
                    <a:pt x="2966" y="5592"/>
                  </a:lnTo>
                  <a:lnTo>
                    <a:pt x="2966" y="932"/>
                  </a:lnTo>
                  <a:lnTo>
                    <a:pt x="8158" y="0"/>
                  </a:lnTo>
                  <a:lnTo>
                    <a:pt x="12610" y="7455"/>
                  </a:lnTo>
                  <a:lnTo>
                    <a:pt x="12610" y="7455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80" name="pl1461">
              <a:extLst>
                <a:ext uri="{FF2B5EF4-FFF2-40B4-BE49-F238E27FC236}">
                  <a16:creationId xmlns:a16="http://schemas.microsoft.com/office/drawing/2014/main" id="{85EF466F-64E2-6F4B-9BCC-321841D419C9}"/>
                </a:ext>
              </a:extLst>
            </p:cNvPr>
            <p:cNvSpPr/>
            <p:nvPr/>
          </p:nvSpPr>
          <p:spPr>
            <a:xfrm>
              <a:off x="1070177" y="1592665"/>
              <a:ext cx="17062" cy="22367"/>
            </a:xfrm>
            <a:custGeom>
              <a:avLst/>
              <a:gdLst/>
              <a:ahLst/>
              <a:cxnLst/>
              <a:rect l="0" t="0" r="0" b="0"/>
              <a:pathLst>
                <a:path w="17062" h="22367">
                  <a:moveTo>
                    <a:pt x="8160" y="22367"/>
                  </a:moveTo>
                  <a:lnTo>
                    <a:pt x="5933" y="20502"/>
                  </a:lnTo>
                  <a:lnTo>
                    <a:pt x="6676" y="17706"/>
                  </a:lnTo>
                  <a:lnTo>
                    <a:pt x="2224" y="15843"/>
                  </a:lnTo>
                  <a:lnTo>
                    <a:pt x="0" y="13047"/>
                  </a:lnTo>
                  <a:lnTo>
                    <a:pt x="0" y="7455"/>
                  </a:lnTo>
                  <a:lnTo>
                    <a:pt x="3709" y="6523"/>
                  </a:lnTo>
                  <a:lnTo>
                    <a:pt x="3709" y="3727"/>
                  </a:lnTo>
                  <a:lnTo>
                    <a:pt x="6676" y="0"/>
                  </a:lnTo>
                  <a:lnTo>
                    <a:pt x="8902" y="2795"/>
                  </a:lnTo>
                  <a:lnTo>
                    <a:pt x="8902" y="10251"/>
                  </a:lnTo>
                  <a:lnTo>
                    <a:pt x="11126" y="13978"/>
                  </a:lnTo>
                  <a:lnTo>
                    <a:pt x="14094" y="13978"/>
                  </a:lnTo>
                  <a:lnTo>
                    <a:pt x="17062" y="16775"/>
                  </a:lnTo>
                  <a:lnTo>
                    <a:pt x="15578" y="21434"/>
                  </a:lnTo>
                  <a:lnTo>
                    <a:pt x="11869" y="21434"/>
                  </a:lnTo>
                  <a:lnTo>
                    <a:pt x="8160" y="22367"/>
                  </a:lnTo>
                  <a:lnTo>
                    <a:pt x="8160" y="22367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81" name="pl1462">
              <a:extLst>
                <a:ext uri="{FF2B5EF4-FFF2-40B4-BE49-F238E27FC236}">
                  <a16:creationId xmlns:a16="http://schemas.microsoft.com/office/drawing/2014/main" id="{124F7F7B-19B9-EA47-897F-F207CC4CAA37}"/>
                </a:ext>
              </a:extLst>
            </p:cNvPr>
            <p:cNvSpPr/>
            <p:nvPr/>
          </p:nvSpPr>
          <p:spPr>
            <a:xfrm>
              <a:off x="1062017" y="1563773"/>
              <a:ext cx="30415" cy="20503"/>
            </a:xfrm>
            <a:custGeom>
              <a:avLst/>
              <a:gdLst/>
              <a:ahLst/>
              <a:cxnLst/>
              <a:rect l="0" t="0" r="0" b="0"/>
              <a:pathLst>
                <a:path w="30415" h="20503">
                  <a:moveTo>
                    <a:pt x="23739" y="17707"/>
                  </a:moveTo>
                  <a:lnTo>
                    <a:pt x="19287" y="16775"/>
                  </a:lnTo>
                  <a:lnTo>
                    <a:pt x="16320" y="8387"/>
                  </a:lnTo>
                  <a:lnTo>
                    <a:pt x="11127" y="7455"/>
                  </a:lnTo>
                  <a:lnTo>
                    <a:pt x="12610" y="13047"/>
                  </a:lnTo>
                  <a:lnTo>
                    <a:pt x="16320" y="20503"/>
                  </a:lnTo>
                  <a:lnTo>
                    <a:pt x="11127" y="20503"/>
                  </a:lnTo>
                  <a:lnTo>
                    <a:pt x="6676" y="15843"/>
                  </a:lnTo>
                  <a:lnTo>
                    <a:pt x="740" y="19571"/>
                  </a:lnTo>
                  <a:lnTo>
                    <a:pt x="0" y="12115"/>
                  </a:lnTo>
                  <a:lnTo>
                    <a:pt x="2967" y="8387"/>
                  </a:lnTo>
                  <a:lnTo>
                    <a:pt x="8160" y="6523"/>
                  </a:lnTo>
                  <a:lnTo>
                    <a:pt x="8901" y="0"/>
                  </a:lnTo>
                  <a:lnTo>
                    <a:pt x="14836" y="931"/>
                  </a:lnTo>
                  <a:lnTo>
                    <a:pt x="23739" y="5591"/>
                  </a:lnTo>
                  <a:lnTo>
                    <a:pt x="28932" y="6523"/>
                  </a:lnTo>
                  <a:lnTo>
                    <a:pt x="30415" y="10251"/>
                  </a:lnTo>
                  <a:lnTo>
                    <a:pt x="25963" y="13047"/>
                  </a:lnTo>
                  <a:lnTo>
                    <a:pt x="23739" y="17707"/>
                  </a:lnTo>
                  <a:lnTo>
                    <a:pt x="23739" y="17707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82" name="pl1463">
              <a:extLst>
                <a:ext uri="{FF2B5EF4-FFF2-40B4-BE49-F238E27FC236}">
                  <a16:creationId xmlns:a16="http://schemas.microsoft.com/office/drawing/2014/main" id="{A1717951-9EAC-2E43-9FE0-C5070523A68C}"/>
                </a:ext>
              </a:extLst>
            </p:cNvPr>
            <p:cNvSpPr/>
            <p:nvPr/>
          </p:nvSpPr>
          <p:spPr>
            <a:xfrm>
              <a:off x="1091689" y="1619692"/>
              <a:ext cx="53411" cy="77353"/>
            </a:xfrm>
            <a:custGeom>
              <a:avLst/>
              <a:gdLst/>
              <a:ahLst/>
              <a:cxnLst/>
              <a:rect l="0" t="0" r="0" b="0"/>
              <a:pathLst>
                <a:path w="53411" h="77353">
                  <a:moveTo>
                    <a:pt x="6676" y="32618"/>
                  </a:moveTo>
                  <a:lnTo>
                    <a:pt x="11869" y="37278"/>
                  </a:lnTo>
                  <a:lnTo>
                    <a:pt x="19287" y="36346"/>
                  </a:lnTo>
                  <a:lnTo>
                    <a:pt x="20029" y="42870"/>
                  </a:lnTo>
                  <a:lnTo>
                    <a:pt x="20770" y="53122"/>
                  </a:lnTo>
                  <a:lnTo>
                    <a:pt x="23739" y="58714"/>
                  </a:lnTo>
                  <a:lnTo>
                    <a:pt x="28932" y="61510"/>
                  </a:lnTo>
                  <a:lnTo>
                    <a:pt x="28190" y="64305"/>
                  </a:lnTo>
                  <a:lnTo>
                    <a:pt x="31156" y="67101"/>
                  </a:lnTo>
                  <a:lnTo>
                    <a:pt x="34865" y="64305"/>
                  </a:lnTo>
                  <a:lnTo>
                    <a:pt x="40059" y="64305"/>
                  </a:lnTo>
                  <a:lnTo>
                    <a:pt x="41542" y="68033"/>
                  </a:lnTo>
                  <a:lnTo>
                    <a:pt x="42285" y="74557"/>
                  </a:lnTo>
                  <a:lnTo>
                    <a:pt x="48219" y="77353"/>
                  </a:lnTo>
                  <a:lnTo>
                    <a:pt x="51928" y="72693"/>
                  </a:lnTo>
                  <a:lnTo>
                    <a:pt x="51928" y="69897"/>
                  </a:lnTo>
                  <a:lnTo>
                    <a:pt x="53411" y="63374"/>
                  </a:lnTo>
                  <a:lnTo>
                    <a:pt x="49702" y="58714"/>
                  </a:lnTo>
                  <a:lnTo>
                    <a:pt x="41542" y="52190"/>
                  </a:lnTo>
                  <a:lnTo>
                    <a:pt x="36349" y="47530"/>
                  </a:lnTo>
                  <a:lnTo>
                    <a:pt x="32640" y="47530"/>
                  </a:lnTo>
                  <a:lnTo>
                    <a:pt x="32640" y="55918"/>
                  </a:lnTo>
                  <a:lnTo>
                    <a:pt x="29672" y="55918"/>
                  </a:lnTo>
                  <a:lnTo>
                    <a:pt x="26706" y="45666"/>
                  </a:lnTo>
                  <a:lnTo>
                    <a:pt x="23739" y="31687"/>
                  </a:lnTo>
                  <a:lnTo>
                    <a:pt x="14836" y="26095"/>
                  </a:lnTo>
                  <a:lnTo>
                    <a:pt x="6676" y="26095"/>
                  </a:lnTo>
                  <a:lnTo>
                    <a:pt x="8160" y="23299"/>
                  </a:lnTo>
                  <a:lnTo>
                    <a:pt x="14836" y="21435"/>
                  </a:lnTo>
                  <a:lnTo>
                    <a:pt x="14836" y="16775"/>
                  </a:lnTo>
                  <a:lnTo>
                    <a:pt x="19287" y="17707"/>
                  </a:lnTo>
                  <a:lnTo>
                    <a:pt x="22255" y="14911"/>
                  </a:lnTo>
                  <a:lnTo>
                    <a:pt x="27447" y="15843"/>
                  </a:lnTo>
                  <a:lnTo>
                    <a:pt x="33383" y="13979"/>
                  </a:lnTo>
                  <a:lnTo>
                    <a:pt x="29672" y="7455"/>
                  </a:lnTo>
                  <a:lnTo>
                    <a:pt x="25963" y="5591"/>
                  </a:lnTo>
                  <a:lnTo>
                    <a:pt x="22255" y="4659"/>
                  </a:lnTo>
                  <a:lnTo>
                    <a:pt x="22255" y="0"/>
                  </a:lnTo>
                  <a:lnTo>
                    <a:pt x="13353" y="0"/>
                  </a:lnTo>
                  <a:lnTo>
                    <a:pt x="11128" y="2795"/>
                  </a:lnTo>
                  <a:lnTo>
                    <a:pt x="6676" y="10251"/>
                  </a:lnTo>
                  <a:lnTo>
                    <a:pt x="0" y="22367"/>
                  </a:lnTo>
                  <a:lnTo>
                    <a:pt x="1483" y="26095"/>
                  </a:lnTo>
                  <a:lnTo>
                    <a:pt x="6676" y="32618"/>
                  </a:lnTo>
                  <a:lnTo>
                    <a:pt x="6676" y="32618"/>
                  </a:lnTo>
                </a:path>
              </a:pathLst>
            </a:custGeom>
            <a:ln w="8130" cap="rnd">
              <a:solidFill>
                <a:srgbClr val="999999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</p:grpSp>
      <p:sp>
        <p:nvSpPr>
          <p:cNvPr id="1483" name="tx51">
            <a:extLst>
              <a:ext uri="{FF2B5EF4-FFF2-40B4-BE49-F238E27FC236}">
                <a16:creationId xmlns:a16="http://schemas.microsoft.com/office/drawing/2014/main" id="{3F163A28-A1FD-4546-81BD-8A943A80F982}"/>
              </a:ext>
            </a:extLst>
          </p:cNvPr>
          <p:cNvSpPr/>
          <p:nvPr/>
        </p:nvSpPr>
        <p:spPr>
          <a:xfrm>
            <a:off x="821889" y="3124598"/>
            <a:ext cx="1064185" cy="304402"/>
          </a:xfrm>
          <a:prstGeom prst="rect">
            <a:avLst/>
          </a:prstGeom>
          <a:noFill/>
        </p:spPr>
        <p:txBody>
          <a:bodyPr wrap="none" lIns="0" tIns="0" rIns="0" bIns="0" anchor="ctr" anchorCtr="1"/>
          <a:lstStyle/>
          <a:p>
            <a:pPr marL="0" marR="0" indent="0" algn="l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000" dirty="0">
                <a:solidFill>
                  <a:srgbClr val="000000">
                    <a:alpha val="100000"/>
                  </a:srgbClr>
                </a:solidFill>
                <a:latin typeface="☞NEUTRIFPRO-REGULAR" pitchFamily="2" charset="77"/>
                <a:cs typeface="Calibri"/>
              </a:rPr>
              <a:t>Customer</a:t>
            </a:r>
          </a:p>
          <a:p>
            <a:pPr marL="0" marR="0" indent="0" algn="l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000" dirty="0">
                <a:solidFill>
                  <a:srgbClr val="000000">
                    <a:alpha val="100000"/>
                  </a:srgbClr>
                </a:solidFill>
                <a:latin typeface="☞NEUTRIFPRO-REGULAR" pitchFamily="2" charset="77"/>
                <a:cs typeface="Calibri"/>
              </a:rPr>
              <a:t>Density</a:t>
            </a:r>
            <a:endParaRPr sz="1000" dirty="0">
              <a:solidFill>
                <a:srgbClr val="000000">
                  <a:alpha val="100000"/>
                </a:srgbClr>
              </a:solidFill>
              <a:latin typeface="☞NEUTRIFPRO-REGULAR" pitchFamily="2" charset="77"/>
              <a:cs typeface="Calibri"/>
            </a:endParaRPr>
          </a:p>
        </p:txBody>
      </p:sp>
      <p:sp>
        <p:nvSpPr>
          <p:cNvPr id="1484" name="tx51">
            <a:extLst>
              <a:ext uri="{FF2B5EF4-FFF2-40B4-BE49-F238E27FC236}">
                <a16:creationId xmlns:a16="http://schemas.microsoft.com/office/drawing/2014/main" id="{4ECF4E86-BACE-FD43-BED9-67FF9CC47B95}"/>
              </a:ext>
            </a:extLst>
          </p:cNvPr>
          <p:cNvSpPr/>
          <p:nvPr/>
        </p:nvSpPr>
        <p:spPr>
          <a:xfrm>
            <a:off x="2163992" y="2741139"/>
            <a:ext cx="1064185" cy="195199"/>
          </a:xfrm>
          <a:prstGeom prst="rect">
            <a:avLst/>
          </a:prstGeom>
          <a:noFill/>
        </p:spPr>
        <p:txBody>
          <a:bodyPr wrap="none" lIns="0" tIns="0" rIns="0" bIns="0" anchor="ctr" anchorCtr="1"/>
          <a:lstStyle/>
          <a:p>
            <a:pPr marL="0" marR="0" indent="0" algn="l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000" dirty="0">
                <a:solidFill>
                  <a:srgbClr val="000000">
                    <a:alpha val="100000"/>
                  </a:srgbClr>
                </a:solidFill>
                <a:latin typeface="☞NEUTRIFPRO-REGULAR" pitchFamily="2" charset="77"/>
                <a:cs typeface="Calibri"/>
              </a:rPr>
              <a:t>Highest</a:t>
            </a:r>
            <a:endParaRPr sz="1000" dirty="0">
              <a:solidFill>
                <a:srgbClr val="000000">
                  <a:alpha val="100000"/>
                </a:srgbClr>
              </a:solidFill>
              <a:latin typeface="☞NEUTRIFPRO-REGULAR" pitchFamily="2" charset="77"/>
              <a:cs typeface="Calibri"/>
            </a:endParaRPr>
          </a:p>
        </p:txBody>
      </p:sp>
      <p:sp>
        <p:nvSpPr>
          <p:cNvPr id="1485" name="tx51">
            <a:extLst>
              <a:ext uri="{FF2B5EF4-FFF2-40B4-BE49-F238E27FC236}">
                <a16:creationId xmlns:a16="http://schemas.microsoft.com/office/drawing/2014/main" id="{4E0A782D-D909-BD48-80CB-BE7F499623B0}"/>
              </a:ext>
            </a:extLst>
          </p:cNvPr>
          <p:cNvSpPr/>
          <p:nvPr/>
        </p:nvSpPr>
        <p:spPr>
          <a:xfrm>
            <a:off x="2163992" y="3847268"/>
            <a:ext cx="1064185" cy="195199"/>
          </a:xfrm>
          <a:prstGeom prst="rect">
            <a:avLst/>
          </a:prstGeom>
          <a:noFill/>
        </p:spPr>
        <p:txBody>
          <a:bodyPr wrap="none" lIns="0" tIns="0" rIns="0" bIns="0" anchor="ctr" anchorCtr="1"/>
          <a:lstStyle/>
          <a:p>
            <a:pPr marL="0" marR="0" indent="0" algn="l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000" dirty="0">
                <a:solidFill>
                  <a:srgbClr val="000000">
                    <a:alpha val="100000"/>
                  </a:srgbClr>
                </a:solidFill>
                <a:latin typeface="☞NEUTRIFPRO-REGULAR" pitchFamily="2" charset="77"/>
                <a:cs typeface="Calibri"/>
              </a:rPr>
              <a:t>Lowest</a:t>
            </a:r>
            <a:endParaRPr sz="1000" dirty="0">
              <a:solidFill>
                <a:srgbClr val="000000">
                  <a:alpha val="100000"/>
                </a:srgbClr>
              </a:solidFill>
              <a:latin typeface="☞NEUTRIFPRO-REGULAR" pitchFamily="2" charset="77"/>
              <a:cs typeface="Calibri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2C6CB-DEEB-0B47-970A-6A64C1780945}"/>
              </a:ext>
            </a:extLst>
          </p:cNvPr>
          <p:cNvSpPr/>
          <p:nvPr/>
        </p:nvSpPr>
        <p:spPr>
          <a:xfrm>
            <a:off x="1946787" y="2741139"/>
            <a:ext cx="217205" cy="217205"/>
          </a:xfrm>
          <a:prstGeom prst="rect">
            <a:avLst/>
          </a:prstGeom>
          <a:solidFill>
            <a:srgbClr val="132B4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6" name="Rectangle 1485">
            <a:extLst>
              <a:ext uri="{FF2B5EF4-FFF2-40B4-BE49-F238E27FC236}">
                <a16:creationId xmlns:a16="http://schemas.microsoft.com/office/drawing/2014/main" id="{68C339E3-9606-3C4B-9F1D-A2AF625BD991}"/>
              </a:ext>
            </a:extLst>
          </p:cNvPr>
          <p:cNvSpPr/>
          <p:nvPr/>
        </p:nvSpPr>
        <p:spPr>
          <a:xfrm>
            <a:off x="1946787" y="3043481"/>
            <a:ext cx="217205" cy="217205"/>
          </a:xfrm>
          <a:prstGeom prst="rect">
            <a:avLst/>
          </a:prstGeom>
          <a:solidFill>
            <a:srgbClr val="22496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7" name="Rectangle 1486">
            <a:extLst>
              <a:ext uri="{FF2B5EF4-FFF2-40B4-BE49-F238E27FC236}">
                <a16:creationId xmlns:a16="http://schemas.microsoft.com/office/drawing/2014/main" id="{B92A3BD9-065D-1344-848E-0DD9FC991CC7}"/>
              </a:ext>
            </a:extLst>
          </p:cNvPr>
          <p:cNvSpPr/>
          <p:nvPr/>
        </p:nvSpPr>
        <p:spPr>
          <a:xfrm>
            <a:off x="1946787" y="3360571"/>
            <a:ext cx="217205" cy="217205"/>
          </a:xfrm>
          <a:prstGeom prst="rect">
            <a:avLst/>
          </a:prstGeom>
          <a:solidFill>
            <a:srgbClr val="448DC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8" name="Rectangle 1487">
            <a:extLst>
              <a:ext uri="{FF2B5EF4-FFF2-40B4-BE49-F238E27FC236}">
                <a16:creationId xmlns:a16="http://schemas.microsoft.com/office/drawing/2014/main" id="{EEEC0422-CD03-A649-871B-96E442F87A93}"/>
              </a:ext>
            </a:extLst>
          </p:cNvPr>
          <p:cNvSpPr/>
          <p:nvPr/>
        </p:nvSpPr>
        <p:spPr>
          <a:xfrm>
            <a:off x="1946787" y="3662913"/>
            <a:ext cx="217205" cy="217205"/>
          </a:xfrm>
          <a:prstGeom prst="rect">
            <a:avLst/>
          </a:prstGeom>
          <a:solidFill>
            <a:srgbClr val="56B1F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9" name="Rectangle 1488">
            <a:extLst>
              <a:ext uri="{FF2B5EF4-FFF2-40B4-BE49-F238E27FC236}">
                <a16:creationId xmlns:a16="http://schemas.microsoft.com/office/drawing/2014/main" id="{EA748DE7-7C73-DC43-906B-B57526F9766F}"/>
              </a:ext>
            </a:extLst>
          </p:cNvPr>
          <p:cNvSpPr/>
          <p:nvPr/>
        </p:nvSpPr>
        <p:spPr>
          <a:xfrm>
            <a:off x="1946787" y="3965255"/>
            <a:ext cx="217205" cy="217205"/>
          </a:xfrm>
          <a:prstGeom prst="rect">
            <a:avLst/>
          </a:prstGeom>
          <a:solidFill>
            <a:srgbClr val="C3C3C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aseline="-25000" dirty="0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703D05FE-2D3E-004B-412E-F08D1043F9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25708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911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HOMEOWNER STATUS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8" name="grp2">
            <a:extLst>
              <a:ext uri="{FF2B5EF4-FFF2-40B4-BE49-F238E27FC236}">
                <a16:creationId xmlns:a16="http://schemas.microsoft.com/office/drawing/2014/main" id="{336EDA32-B754-F05B-1565-E3D2EF62F721}"/>
              </a:ext>
            </a:extLst>
          </p:cNvPr>
          <p:cNvGrpSpPr/>
          <p:nvPr/>
        </p:nvGrpSpPr>
        <p:grpSpPr>
          <a:xfrm>
            <a:off x="1794232" y="1508760"/>
            <a:ext cx="4572000" cy="4572000"/>
            <a:chOff x="0" y="1508760"/>
            <a:chExt cx="4572000" cy="4572000"/>
          </a:xfrm>
        </p:grpSpPr>
        <p:sp>
          <p:nvSpPr>
            <p:cNvPr id="9" name="rc4">
              <a:extLst>
                <a:ext uri="{FF2B5EF4-FFF2-40B4-BE49-F238E27FC236}">
                  <a16:creationId xmlns:a16="http://schemas.microsoft.com/office/drawing/2014/main" id="{51EE41A0-8ECC-74DF-D8F4-24705A89C856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rc5">
              <a:extLst>
                <a:ext uri="{FF2B5EF4-FFF2-40B4-BE49-F238E27FC236}">
                  <a16:creationId xmlns:a16="http://schemas.microsoft.com/office/drawing/2014/main" id="{69FE6C31-9733-9D13-F868-EB3D5835993C}"/>
                </a:ext>
              </a:extLst>
            </p:cNvPr>
            <p:cNvSpPr/>
            <p:nvPr/>
          </p:nvSpPr>
          <p:spPr>
            <a:xfrm>
              <a:off x="611341" y="1578349"/>
              <a:ext cx="389106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" name="pl6">
              <a:extLst>
                <a:ext uri="{FF2B5EF4-FFF2-40B4-BE49-F238E27FC236}">
                  <a16:creationId xmlns:a16="http://schemas.microsoft.com/office/drawing/2014/main" id="{1826B3E1-3B0A-EE68-013A-1EC0E55C9781}"/>
                </a:ext>
              </a:extLst>
            </p:cNvPr>
            <p:cNvSpPr/>
            <p:nvPr/>
          </p:nvSpPr>
          <p:spPr>
            <a:xfrm>
              <a:off x="61134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" name="pl7">
              <a:extLst>
                <a:ext uri="{FF2B5EF4-FFF2-40B4-BE49-F238E27FC236}">
                  <a16:creationId xmlns:a16="http://schemas.microsoft.com/office/drawing/2014/main" id="{7AB06762-33A5-B758-4E7F-DDF48993D43C}"/>
                </a:ext>
              </a:extLst>
            </p:cNvPr>
            <p:cNvSpPr/>
            <p:nvPr/>
          </p:nvSpPr>
          <p:spPr>
            <a:xfrm>
              <a:off x="108586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8">
              <a:extLst>
                <a:ext uri="{FF2B5EF4-FFF2-40B4-BE49-F238E27FC236}">
                  <a16:creationId xmlns:a16="http://schemas.microsoft.com/office/drawing/2014/main" id="{9359D6A5-6FE0-F10A-2D19-018D092F0156}"/>
                </a:ext>
              </a:extLst>
            </p:cNvPr>
            <p:cNvSpPr/>
            <p:nvPr/>
          </p:nvSpPr>
          <p:spPr>
            <a:xfrm>
              <a:off x="156038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061D826C-0971-2514-5A62-FB166E04F62C}"/>
                </a:ext>
              </a:extLst>
            </p:cNvPr>
            <p:cNvSpPr/>
            <p:nvPr/>
          </p:nvSpPr>
          <p:spPr>
            <a:xfrm>
              <a:off x="203490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B369DC84-FE5A-30AB-CB39-CAA4AD879B7C}"/>
                </a:ext>
              </a:extLst>
            </p:cNvPr>
            <p:cNvSpPr/>
            <p:nvPr/>
          </p:nvSpPr>
          <p:spPr>
            <a:xfrm>
              <a:off x="250942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7" name="pl11">
              <a:extLst>
                <a:ext uri="{FF2B5EF4-FFF2-40B4-BE49-F238E27FC236}">
                  <a16:creationId xmlns:a16="http://schemas.microsoft.com/office/drawing/2014/main" id="{41B319D3-8CC0-63AD-5742-D0270C34B0B8}"/>
                </a:ext>
              </a:extLst>
            </p:cNvPr>
            <p:cNvSpPr/>
            <p:nvPr/>
          </p:nvSpPr>
          <p:spPr>
            <a:xfrm>
              <a:off x="298394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8" name="pl12">
              <a:extLst>
                <a:ext uri="{FF2B5EF4-FFF2-40B4-BE49-F238E27FC236}">
                  <a16:creationId xmlns:a16="http://schemas.microsoft.com/office/drawing/2014/main" id="{EB98FEF9-F79B-20D5-8200-68ED281AAE52}"/>
                </a:ext>
              </a:extLst>
            </p:cNvPr>
            <p:cNvSpPr/>
            <p:nvPr/>
          </p:nvSpPr>
          <p:spPr>
            <a:xfrm>
              <a:off x="345846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9" name="pl13">
              <a:extLst>
                <a:ext uri="{FF2B5EF4-FFF2-40B4-BE49-F238E27FC236}">
                  <a16:creationId xmlns:a16="http://schemas.microsoft.com/office/drawing/2014/main" id="{BBA1137A-4176-2505-0C37-0827FCA8507F}"/>
                </a:ext>
              </a:extLst>
            </p:cNvPr>
            <p:cNvSpPr/>
            <p:nvPr/>
          </p:nvSpPr>
          <p:spPr>
            <a:xfrm>
              <a:off x="393298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0" name="pl14">
              <a:extLst>
                <a:ext uri="{FF2B5EF4-FFF2-40B4-BE49-F238E27FC236}">
                  <a16:creationId xmlns:a16="http://schemas.microsoft.com/office/drawing/2014/main" id="{3B8539EB-2201-1D0A-1476-E2503956B6E2}"/>
                </a:ext>
              </a:extLst>
            </p:cNvPr>
            <p:cNvSpPr/>
            <p:nvPr/>
          </p:nvSpPr>
          <p:spPr>
            <a:xfrm>
              <a:off x="440750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1" name="rc15">
              <a:extLst>
                <a:ext uri="{FF2B5EF4-FFF2-40B4-BE49-F238E27FC236}">
                  <a16:creationId xmlns:a16="http://schemas.microsoft.com/office/drawing/2014/main" id="{F505A926-CCEB-ABBB-7F19-21FFC15FADD7}"/>
                </a:ext>
              </a:extLst>
            </p:cNvPr>
            <p:cNvSpPr/>
            <p:nvPr/>
          </p:nvSpPr>
          <p:spPr>
            <a:xfrm>
              <a:off x="611341" y="3734792"/>
              <a:ext cx="1805114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2" name="rc16">
              <a:extLst>
                <a:ext uri="{FF2B5EF4-FFF2-40B4-BE49-F238E27FC236}">
                  <a16:creationId xmlns:a16="http://schemas.microsoft.com/office/drawing/2014/main" id="{721A67F6-0559-615E-5FF2-CE37731A5BB1}"/>
                </a:ext>
              </a:extLst>
            </p:cNvPr>
            <p:cNvSpPr/>
            <p:nvPr/>
          </p:nvSpPr>
          <p:spPr>
            <a:xfrm>
              <a:off x="611341" y="4232433"/>
              <a:ext cx="758465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3" name="rc17">
              <a:extLst>
                <a:ext uri="{FF2B5EF4-FFF2-40B4-BE49-F238E27FC236}">
                  <a16:creationId xmlns:a16="http://schemas.microsoft.com/office/drawing/2014/main" id="{3EB625D1-A275-6A70-6EE8-B9A18E41802E}"/>
                </a:ext>
              </a:extLst>
            </p:cNvPr>
            <p:cNvSpPr/>
            <p:nvPr/>
          </p:nvSpPr>
          <p:spPr>
            <a:xfrm>
              <a:off x="611341" y="2075989"/>
              <a:ext cx="2295400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4" name="rc18">
              <a:extLst>
                <a:ext uri="{FF2B5EF4-FFF2-40B4-BE49-F238E27FC236}">
                  <a16:creationId xmlns:a16="http://schemas.microsoft.com/office/drawing/2014/main" id="{8780B1D1-B9DB-00D4-9B4F-086BEE7022E7}"/>
                </a:ext>
              </a:extLst>
            </p:cNvPr>
            <p:cNvSpPr/>
            <p:nvPr/>
          </p:nvSpPr>
          <p:spPr>
            <a:xfrm>
              <a:off x="611341" y="2573630"/>
              <a:ext cx="3314019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5" name="pl19">
              <a:extLst>
                <a:ext uri="{FF2B5EF4-FFF2-40B4-BE49-F238E27FC236}">
                  <a16:creationId xmlns:a16="http://schemas.microsoft.com/office/drawing/2014/main" id="{091124DA-8B3F-F444-5F28-98EBE29F1BCE}"/>
                </a:ext>
              </a:extLst>
            </p:cNvPr>
            <p:cNvSpPr/>
            <p:nvPr/>
          </p:nvSpPr>
          <p:spPr>
            <a:xfrm>
              <a:off x="61134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6" name="tx20">
              <a:extLst>
                <a:ext uri="{FF2B5EF4-FFF2-40B4-BE49-F238E27FC236}">
                  <a16:creationId xmlns:a16="http://schemas.microsoft.com/office/drawing/2014/main" id="{3BD0436B-F260-5B13-4D94-33639BFF93AF}"/>
                </a:ext>
              </a:extLst>
            </p:cNvPr>
            <p:cNvSpPr/>
            <p:nvPr/>
          </p:nvSpPr>
          <p:spPr>
            <a:xfrm>
              <a:off x="227659" y="4191158"/>
              <a:ext cx="348877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Renter</a:t>
              </a:r>
            </a:p>
          </p:txBody>
        </p:sp>
        <p:sp>
          <p:nvSpPr>
            <p:cNvPr id="237" name="tx21">
              <a:extLst>
                <a:ext uri="{FF2B5EF4-FFF2-40B4-BE49-F238E27FC236}">
                  <a16:creationId xmlns:a16="http://schemas.microsoft.com/office/drawing/2014/main" id="{7DB6A593-21DA-F3E9-FCC6-D4298D082A00}"/>
                </a:ext>
              </a:extLst>
            </p:cNvPr>
            <p:cNvSpPr/>
            <p:nvPr/>
          </p:nvSpPr>
          <p:spPr>
            <a:xfrm>
              <a:off x="227482" y="2531164"/>
              <a:ext cx="349063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Owner</a:t>
              </a:r>
            </a:p>
          </p:txBody>
        </p:sp>
        <p:sp>
          <p:nvSpPr>
            <p:cNvPr id="238" name="tx22">
              <a:extLst>
                <a:ext uri="{FF2B5EF4-FFF2-40B4-BE49-F238E27FC236}">
                  <a16:creationId xmlns:a16="http://schemas.microsoft.com/office/drawing/2014/main" id="{427A96D3-557F-906A-C0DD-222FA79C597C}"/>
                </a:ext>
              </a:extLst>
            </p:cNvPr>
            <p:cNvSpPr/>
            <p:nvPr/>
          </p:nvSpPr>
          <p:spPr>
            <a:xfrm>
              <a:off x="57324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239" name="tx23">
              <a:extLst>
                <a:ext uri="{FF2B5EF4-FFF2-40B4-BE49-F238E27FC236}">
                  <a16:creationId xmlns:a16="http://schemas.microsoft.com/office/drawing/2014/main" id="{5E41F369-80E6-54CD-7612-495943908BC2}"/>
                </a:ext>
              </a:extLst>
            </p:cNvPr>
            <p:cNvSpPr/>
            <p:nvPr/>
          </p:nvSpPr>
          <p:spPr>
            <a:xfrm>
              <a:off x="1009661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240" name="tx24">
              <a:extLst>
                <a:ext uri="{FF2B5EF4-FFF2-40B4-BE49-F238E27FC236}">
                  <a16:creationId xmlns:a16="http://schemas.microsoft.com/office/drawing/2014/main" id="{47F24F46-7005-AA7E-B897-D423243B669F}"/>
                </a:ext>
              </a:extLst>
            </p:cNvPr>
            <p:cNvSpPr/>
            <p:nvPr/>
          </p:nvSpPr>
          <p:spPr>
            <a:xfrm>
              <a:off x="148418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241" name="tx25">
              <a:extLst>
                <a:ext uri="{FF2B5EF4-FFF2-40B4-BE49-F238E27FC236}">
                  <a16:creationId xmlns:a16="http://schemas.microsoft.com/office/drawing/2014/main" id="{704377FD-1EC0-A268-8491-2BF84F026C81}"/>
                </a:ext>
              </a:extLst>
            </p:cNvPr>
            <p:cNvSpPr/>
            <p:nvPr/>
          </p:nvSpPr>
          <p:spPr>
            <a:xfrm>
              <a:off x="195870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242" name="tx26">
              <a:extLst>
                <a:ext uri="{FF2B5EF4-FFF2-40B4-BE49-F238E27FC236}">
                  <a16:creationId xmlns:a16="http://schemas.microsoft.com/office/drawing/2014/main" id="{8566DF5F-AF2E-8D33-DD14-AD7BC6C4BF85}"/>
                </a:ext>
              </a:extLst>
            </p:cNvPr>
            <p:cNvSpPr/>
            <p:nvPr/>
          </p:nvSpPr>
          <p:spPr>
            <a:xfrm>
              <a:off x="243322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243" name="tx27">
              <a:extLst>
                <a:ext uri="{FF2B5EF4-FFF2-40B4-BE49-F238E27FC236}">
                  <a16:creationId xmlns:a16="http://schemas.microsoft.com/office/drawing/2014/main" id="{AF434798-C9E6-7561-506C-75A174E7A172}"/>
                </a:ext>
              </a:extLst>
            </p:cNvPr>
            <p:cNvSpPr/>
            <p:nvPr/>
          </p:nvSpPr>
          <p:spPr>
            <a:xfrm>
              <a:off x="290774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244" name="tx28">
              <a:extLst>
                <a:ext uri="{FF2B5EF4-FFF2-40B4-BE49-F238E27FC236}">
                  <a16:creationId xmlns:a16="http://schemas.microsoft.com/office/drawing/2014/main" id="{8F238309-9E34-C7CA-48CF-C605AB930294}"/>
                </a:ext>
              </a:extLst>
            </p:cNvPr>
            <p:cNvSpPr/>
            <p:nvPr/>
          </p:nvSpPr>
          <p:spPr>
            <a:xfrm>
              <a:off x="338226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245" name="tx29">
              <a:extLst>
                <a:ext uri="{FF2B5EF4-FFF2-40B4-BE49-F238E27FC236}">
                  <a16:creationId xmlns:a16="http://schemas.microsoft.com/office/drawing/2014/main" id="{12E6280D-7999-823B-1BDA-A832A25A96F5}"/>
                </a:ext>
              </a:extLst>
            </p:cNvPr>
            <p:cNvSpPr/>
            <p:nvPr/>
          </p:nvSpPr>
          <p:spPr>
            <a:xfrm>
              <a:off x="385678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246" name="tx30">
              <a:extLst>
                <a:ext uri="{FF2B5EF4-FFF2-40B4-BE49-F238E27FC236}">
                  <a16:creationId xmlns:a16="http://schemas.microsoft.com/office/drawing/2014/main" id="{3734AC93-7B03-32B8-2984-D5AFCE92ACDF}"/>
                </a:ext>
              </a:extLst>
            </p:cNvPr>
            <p:cNvSpPr/>
            <p:nvPr/>
          </p:nvSpPr>
          <p:spPr>
            <a:xfrm>
              <a:off x="433130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80</a:t>
              </a:r>
            </a:p>
          </p:txBody>
        </p:sp>
        <p:sp>
          <p:nvSpPr>
            <p:cNvPr id="247" name="rc31">
              <a:extLst>
                <a:ext uri="{FF2B5EF4-FFF2-40B4-BE49-F238E27FC236}">
                  <a16:creationId xmlns:a16="http://schemas.microsoft.com/office/drawing/2014/main" id="{67AC87D6-F158-D583-F564-93218B99DC36}"/>
                </a:ext>
              </a:extLst>
            </p:cNvPr>
            <p:cNvSpPr/>
            <p:nvPr/>
          </p:nvSpPr>
          <p:spPr>
            <a:xfrm>
              <a:off x="104973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8" name="rc32">
              <a:extLst>
                <a:ext uri="{FF2B5EF4-FFF2-40B4-BE49-F238E27FC236}">
                  <a16:creationId xmlns:a16="http://schemas.microsoft.com/office/drawing/2014/main" id="{EC5FDB98-3D09-0532-6C19-63C458DD32B3}"/>
                </a:ext>
              </a:extLst>
            </p:cNvPr>
            <p:cNvSpPr/>
            <p:nvPr/>
          </p:nvSpPr>
          <p:spPr>
            <a:xfrm>
              <a:off x="118103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9" name="rc33">
              <a:extLst>
                <a:ext uri="{FF2B5EF4-FFF2-40B4-BE49-F238E27FC236}">
                  <a16:creationId xmlns:a16="http://schemas.microsoft.com/office/drawing/2014/main" id="{6118F1D8-1BDD-DC63-D062-FFAD1FDD643C}"/>
                </a:ext>
              </a:extLst>
            </p:cNvPr>
            <p:cNvSpPr/>
            <p:nvPr/>
          </p:nvSpPr>
          <p:spPr>
            <a:xfrm>
              <a:off x="258454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0" name="tx34">
              <a:extLst>
                <a:ext uri="{FF2B5EF4-FFF2-40B4-BE49-F238E27FC236}">
                  <a16:creationId xmlns:a16="http://schemas.microsoft.com/office/drawing/2014/main" id="{4BAE5704-2455-006E-C632-6003E15E220D}"/>
                </a:ext>
              </a:extLst>
            </p:cNvPr>
            <p:cNvSpPr/>
            <p:nvPr/>
          </p:nvSpPr>
          <p:spPr>
            <a:xfrm>
              <a:off x="139834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251" name="tx35">
              <a:extLst>
                <a:ext uri="{FF2B5EF4-FFF2-40B4-BE49-F238E27FC236}">
                  <a16:creationId xmlns:a16="http://schemas.microsoft.com/office/drawing/2014/main" id="{8C51E683-AB9F-2476-137E-098E5A112401}"/>
                </a:ext>
              </a:extLst>
            </p:cNvPr>
            <p:cNvSpPr/>
            <p:nvPr/>
          </p:nvSpPr>
          <p:spPr>
            <a:xfrm>
              <a:off x="280185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252" name="grp2">
            <a:extLst>
              <a:ext uri="{FF2B5EF4-FFF2-40B4-BE49-F238E27FC236}">
                <a16:creationId xmlns:a16="http://schemas.microsoft.com/office/drawing/2014/main" id="{CD09282D-A857-D1DA-C4BE-AD77713FABEA}"/>
              </a:ext>
            </a:extLst>
          </p:cNvPr>
          <p:cNvGrpSpPr/>
          <p:nvPr/>
        </p:nvGrpSpPr>
        <p:grpSpPr>
          <a:xfrm>
            <a:off x="6823432" y="1508760"/>
            <a:ext cx="3429000" cy="4800600"/>
            <a:chOff x="5029200" y="1508760"/>
            <a:chExt cx="3429000" cy="4800600"/>
          </a:xfrm>
        </p:grpSpPr>
        <p:sp>
          <p:nvSpPr>
            <p:cNvPr id="253" name="rc4">
              <a:extLst>
                <a:ext uri="{FF2B5EF4-FFF2-40B4-BE49-F238E27FC236}">
                  <a16:creationId xmlns:a16="http://schemas.microsoft.com/office/drawing/2014/main" id="{4A26BA8C-8BA1-BAB0-5BBF-D55581266138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4" name="rc5">
              <a:extLst>
                <a:ext uri="{FF2B5EF4-FFF2-40B4-BE49-F238E27FC236}">
                  <a16:creationId xmlns:a16="http://schemas.microsoft.com/office/drawing/2014/main" id="{FC013650-12B8-AA00-7E94-5D61B0F1CDB9}"/>
                </a:ext>
              </a:extLst>
            </p:cNvPr>
            <p:cNvSpPr/>
            <p:nvPr/>
          </p:nvSpPr>
          <p:spPr>
            <a:xfrm>
              <a:off x="5291477" y="1578349"/>
              <a:ext cx="3097133" cy="416522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5" name="rc6">
              <a:extLst>
                <a:ext uri="{FF2B5EF4-FFF2-40B4-BE49-F238E27FC236}">
                  <a16:creationId xmlns:a16="http://schemas.microsoft.com/office/drawing/2014/main" id="{0ED6D830-88C8-DCAF-4283-0B04857DFDEB}"/>
                </a:ext>
              </a:extLst>
            </p:cNvPr>
            <p:cNvSpPr/>
            <p:nvPr/>
          </p:nvSpPr>
          <p:spPr>
            <a:xfrm>
              <a:off x="5291477" y="1578349"/>
              <a:ext cx="3097133" cy="25134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7">
              <a:extLst>
                <a:ext uri="{FF2B5EF4-FFF2-40B4-BE49-F238E27FC236}">
                  <a16:creationId xmlns:a16="http://schemas.microsoft.com/office/drawing/2014/main" id="{E1F21DFC-7F54-887F-4A0D-2682ADE76531}"/>
                </a:ext>
              </a:extLst>
            </p:cNvPr>
            <p:cNvSpPr/>
            <p:nvPr/>
          </p:nvSpPr>
          <p:spPr>
            <a:xfrm>
              <a:off x="5291477" y="1578349"/>
              <a:ext cx="3097133" cy="25134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8">
              <a:extLst>
                <a:ext uri="{FF2B5EF4-FFF2-40B4-BE49-F238E27FC236}">
                  <a16:creationId xmlns:a16="http://schemas.microsoft.com/office/drawing/2014/main" id="{8A762A13-CFDE-5696-D1A6-0B5F49E3B389}"/>
                </a:ext>
              </a:extLst>
            </p:cNvPr>
            <p:cNvSpPr/>
            <p:nvPr/>
          </p:nvSpPr>
          <p:spPr>
            <a:xfrm>
              <a:off x="5291477" y="4091844"/>
              <a:ext cx="3097133" cy="43088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9">
              <a:extLst>
                <a:ext uri="{FF2B5EF4-FFF2-40B4-BE49-F238E27FC236}">
                  <a16:creationId xmlns:a16="http://schemas.microsoft.com/office/drawing/2014/main" id="{EEECBB83-F35D-E6F1-597C-52DC6E36372A}"/>
                </a:ext>
              </a:extLst>
            </p:cNvPr>
            <p:cNvSpPr/>
            <p:nvPr/>
          </p:nvSpPr>
          <p:spPr>
            <a:xfrm>
              <a:off x="5291477" y="4091844"/>
              <a:ext cx="3097133" cy="43088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10">
              <a:extLst>
                <a:ext uri="{FF2B5EF4-FFF2-40B4-BE49-F238E27FC236}">
                  <a16:creationId xmlns:a16="http://schemas.microsoft.com/office/drawing/2014/main" id="{A0638E0B-5279-4069-088A-CEA5488A9695}"/>
                </a:ext>
              </a:extLst>
            </p:cNvPr>
            <p:cNvSpPr/>
            <p:nvPr/>
          </p:nvSpPr>
          <p:spPr>
            <a:xfrm>
              <a:off x="5291477" y="4522728"/>
              <a:ext cx="3097133" cy="122084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11">
              <a:extLst>
                <a:ext uri="{FF2B5EF4-FFF2-40B4-BE49-F238E27FC236}">
                  <a16:creationId xmlns:a16="http://schemas.microsoft.com/office/drawing/2014/main" id="{339FD881-4E02-8B05-8863-84CDBC4EED74}"/>
                </a:ext>
              </a:extLst>
            </p:cNvPr>
            <p:cNvSpPr/>
            <p:nvPr/>
          </p:nvSpPr>
          <p:spPr>
            <a:xfrm>
              <a:off x="5291477" y="4522728"/>
              <a:ext cx="3097133" cy="122084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12">
              <a:extLst>
                <a:ext uri="{FF2B5EF4-FFF2-40B4-BE49-F238E27FC236}">
                  <a16:creationId xmlns:a16="http://schemas.microsoft.com/office/drawing/2014/main" id="{8218A8A9-524E-E0E7-E0D7-E24FED9AEB96}"/>
                </a:ext>
              </a:extLst>
            </p:cNvPr>
            <p:cNvSpPr/>
            <p:nvPr/>
          </p:nvSpPr>
          <p:spPr>
            <a:xfrm>
              <a:off x="5924981" y="4752534"/>
              <a:ext cx="422336" cy="99103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rc13">
              <a:extLst>
                <a:ext uri="{FF2B5EF4-FFF2-40B4-BE49-F238E27FC236}">
                  <a16:creationId xmlns:a16="http://schemas.microsoft.com/office/drawing/2014/main" id="{E254E9DA-4355-CB0E-51B4-25823159FCFF}"/>
                </a:ext>
              </a:extLst>
            </p:cNvPr>
            <p:cNvSpPr/>
            <p:nvPr/>
          </p:nvSpPr>
          <p:spPr>
            <a:xfrm>
              <a:off x="7332769" y="2325216"/>
              <a:ext cx="422336" cy="34183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0" name="tx14">
              <a:extLst>
                <a:ext uri="{FF2B5EF4-FFF2-40B4-BE49-F238E27FC236}">
                  <a16:creationId xmlns:a16="http://schemas.microsoft.com/office/drawing/2014/main" id="{7695BD18-04F5-295F-D35B-47D8A36435D3}"/>
                </a:ext>
              </a:extLst>
            </p:cNvPr>
            <p:cNvSpPr/>
            <p:nvPr/>
          </p:nvSpPr>
          <p:spPr>
            <a:xfrm>
              <a:off x="6065345" y="4573345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69</a:t>
              </a:r>
            </a:p>
          </p:txBody>
        </p:sp>
        <p:sp>
          <p:nvSpPr>
            <p:cNvPr id="161" name="tx15">
              <a:extLst>
                <a:ext uri="{FF2B5EF4-FFF2-40B4-BE49-F238E27FC236}">
                  <a16:creationId xmlns:a16="http://schemas.microsoft.com/office/drawing/2014/main" id="{8159D139-E051-5841-5523-321117C4D699}"/>
                </a:ext>
              </a:extLst>
            </p:cNvPr>
            <p:cNvSpPr/>
            <p:nvPr/>
          </p:nvSpPr>
          <p:spPr>
            <a:xfrm>
              <a:off x="7437730" y="214602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238</a:t>
              </a:r>
            </a:p>
          </p:txBody>
        </p:sp>
        <p:sp>
          <p:nvSpPr>
            <p:cNvPr id="162" name="tx16">
              <a:extLst>
                <a:ext uri="{FF2B5EF4-FFF2-40B4-BE49-F238E27FC236}">
                  <a16:creationId xmlns:a16="http://schemas.microsoft.com/office/drawing/2014/main" id="{5AEEF288-4DDA-23EB-97FD-6F42E91F55CA}"/>
                </a:ext>
              </a:extLst>
            </p:cNvPr>
            <p:cNvSpPr/>
            <p:nvPr/>
          </p:nvSpPr>
          <p:spPr>
            <a:xfrm rot="-2700000">
              <a:off x="5862873" y="5900344"/>
              <a:ext cx="349063" cy="8255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Owner</a:t>
              </a:r>
            </a:p>
          </p:txBody>
        </p:sp>
        <p:sp>
          <p:nvSpPr>
            <p:cNvPr id="163" name="tx17">
              <a:extLst>
                <a:ext uri="{FF2B5EF4-FFF2-40B4-BE49-F238E27FC236}">
                  <a16:creationId xmlns:a16="http://schemas.microsoft.com/office/drawing/2014/main" id="{E0F312D2-1A00-BCA0-4E40-55CF1E023E20}"/>
                </a:ext>
              </a:extLst>
            </p:cNvPr>
            <p:cNvSpPr/>
            <p:nvPr/>
          </p:nvSpPr>
          <p:spPr>
            <a:xfrm rot="-2700000">
              <a:off x="7271240" y="5901295"/>
              <a:ext cx="348877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Renter</a:t>
              </a:r>
            </a:p>
          </p:txBody>
        </p:sp>
      </p:grpSp>
      <p:sp>
        <p:nvSpPr>
          <p:cNvPr id="164" name="Rectangle 163">
            <a:extLst>
              <a:ext uri="{FF2B5EF4-FFF2-40B4-BE49-F238E27FC236}">
                <a16:creationId xmlns:a16="http://schemas.microsoft.com/office/drawing/2014/main" id="{89873DC7-0758-C1A5-C15D-4010BFB78F94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65" name="Graphic 164">
            <a:extLst>
              <a:ext uri="{FF2B5EF4-FFF2-40B4-BE49-F238E27FC236}">
                <a16:creationId xmlns:a16="http://schemas.microsoft.com/office/drawing/2014/main" id="{0C7354F1-28D1-4F67-1840-084D50111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33641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444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DWELLING TYPE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EC57DC5C-4D18-B94A-C455-B4B8942F6D86}"/>
              </a:ext>
            </a:extLst>
          </p:cNvPr>
          <p:cNvGrpSpPr/>
          <p:nvPr/>
        </p:nvGrpSpPr>
        <p:grpSpPr>
          <a:xfrm>
            <a:off x="1524000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AB0A5B80-7A00-1A82-41EA-1E891180FEDB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B27CC138-F08C-01B4-CBAA-CACAA573F4A2}"/>
                </a:ext>
              </a:extLst>
            </p:cNvPr>
            <p:cNvSpPr/>
            <p:nvPr/>
          </p:nvSpPr>
          <p:spPr>
            <a:xfrm>
              <a:off x="933740" y="1578349"/>
              <a:ext cx="3568670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6FBBE1FB-B505-86A2-1D73-F6D8B009DCAC}"/>
                </a:ext>
              </a:extLst>
            </p:cNvPr>
            <p:cNvSpPr/>
            <p:nvPr/>
          </p:nvSpPr>
          <p:spPr>
            <a:xfrm>
              <a:off x="9337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C387D466-0276-EC31-ACB7-24A007835147}"/>
                </a:ext>
              </a:extLst>
            </p:cNvPr>
            <p:cNvSpPr/>
            <p:nvPr/>
          </p:nvSpPr>
          <p:spPr>
            <a:xfrm>
              <a:off x="132163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5A1CB8F1-904F-D361-D853-96E2E910033D}"/>
                </a:ext>
              </a:extLst>
            </p:cNvPr>
            <p:cNvSpPr/>
            <p:nvPr/>
          </p:nvSpPr>
          <p:spPr>
            <a:xfrm>
              <a:off x="170953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9D7FE3AA-0884-2627-F703-CE543A621648}"/>
                </a:ext>
              </a:extLst>
            </p:cNvPr>
            <p:cNvSpPr/>
            <p:nvPr/>
          </p:nvSpPr>
          <p:spPr>
            <a:xfrm>
              <a:off x="209743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9CFE2B12-0E27-0269-E750-F8D7BEA74203}"/>
                </a:ext>
              </a:extLst>
            </p:cNvPr>
            <p:cNvSpPr/>
            <p:nvPr/>
          </p:nvSpPr>
          <p:spPr>
            <a:xfrm>
              <a:off x="24853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7DC8845D-83B5-269F-BD45-D295A3675118}"/>
                </a:ext>
              </a:extLst>
            </p:cNvPr>
            <p:cNvSpPr/>
            <p:nvPr/>
          </p:nvSpPr>
          <p:spPr>
            <a:xfrm>
              <a:off x="287323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2">
              <a:extLst>
                <a:ext uri="{FF2B5EF4-FFF2-40B4-BE49-F238E27FC236}">
                  <a16:creationId xmlns:a16="http://schemas.microsoft.com/office/drawing/2014/main" id="{E29936F0-E72C-1DD9-FFD1-FAA8A6731874}"/>
                </a:ext>
              </a:extLst>
            </p:cNvPr>
            <p:cNvSpPr/>
            <p:nvPr/>
          </p:nvSpPr>
          <p:spPr>
            <a:xfrm>
              <a:off x="326113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13">
              <a:extLst>
                <a:ext uri="{FF2B5EF4-FFF2-40B4-BE49-F238E27FC236}">
                  <a16:creationId xmlns:a16="http://schemas.microsoft.com/office/drawing/2014/main" id="{1791ED93-7440-6FFE-C399-8AC4088AC32A}"/>
                </a:ext>
              </a:extLst>
            </p:cNvPr>
            <p:cNvSpPr/>
            <p:nvPr/>
          </p:nvSpPr>
          <p:spPr>
            <a:xfrm>
              <a:off x="364903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4">
              <a:extLst>
                <a:ext uri="{FF2B5EF4-FFF2-40B4-BE49-F238E27FC236}">
                  <a16:creationId xmlns:a16="http://schemas.microsoft.com/office/drawing/2014/main" id="{6E8841AB-863B-4550-CA5E-6CD85F7E42BB}"/>
                </a:ext>
              </a:extLst>
            </p:cNvPr>
            <p:cNvSpPr/>
            <p:nvPr/>
          </p:nvSpPr>
          <p:spPr>
            <a:xfrm>
              <a:off x="403693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5">
              <a:extLst>
                <a:ext uri="{FF2B5EF4-FFF2-40B4-BE49-F238E27FC236}">
                  <a16:creationId xmlns:a16="http://schemas.microsoft.com/office/drawing/2014/main" id="{79E5D3A7-61D9-DC09-8B4C-8D19B9139B49}"/>
                </a:ext>
              </a:extLst>
            </p:cNvPr>
            <p:cNvSpPr/>
            <p:nvPr/>
          </p:nvSpPr>
          <p:spPr>
            <a:xfrm>
              <a:off x="442483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2C5D72EA-A027-EB02-22B2-F199FB3FB2CA}"/>
                </a:ext>
              </a:extLst>
            </p:cNvPr>
            <p:cNvSpPr/>
            <p:nvPr/>
          </p:nvSpPr>
          <p:spPr>
            <a:xfrm>
              <a:off x="933740" y="3734792"/>
              <a:ext cx="3169507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4DF94244-980B-ABD1-8876-0E0DE9BB9101}"/>
                </a:ext>
              </a:extLst>
            </p:cNvPr>
            <p:cNvSpPr/>
            <p:nvPr/>
          </p:nvSpPr>
          <p:spPr>
            <a:xfrm>
              <a:off x="933740" y="4232433"/>
              <a:ext cx="3147029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98FFD133-BDC5-CA56-AA31-6BADEC8E6502}"/>
                </a:ext>
              </a:extLst>
            </p:cNvPr>
            <p:cNvSpPr/>
            <p:nvPr/>
          </p:nvSpPr>
          <p:spPr>
            <a:xfrm>
              <a:off x="933740" y="2075989"/>
              <a:ext cx="699752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4" name="rc19">
              <a:extLst>
                <a:ext uri="{FF2B5EF4-FFF2-40B4-BE49-F238E27FC236}">
                  <a16:creationId xmlns:a16="http://schemas.microsoft.com/office/drawing/2014/main" id="{7A5804BC-40EC-CCB2-A772-008DBC065D02}"/>
                </a:ext>
              </a:extLst>
            </p:cNvPr>
            <p:cNvSpPr/>
            <p:nvPr/>
          </p:nvSpPr>
          <p:spPr>
            <a:xfrm>
              <a:off x="933740" y="2573630"/>
              <a:ext cx="636835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5" name="pl20">
              <a:extLst>
                <a:ext uri="{FF2B5EF4-FFF2-40B4-BE49-F238E27FC236}">
                  <a16:creationId xmlns:a16="http://schemas.microsoft.com/office/drawing/2014/main" id="{C577405C-0297-163B-8098-DF9008090FFA}"/>
                </a:ext>
              </a:extLst>
            </p:cNvPr>
            <p:cNvSpPr/>
            <p:nvPr/>
          </p:nvSpPr>
          <p:spPr>
            <a:xfrm>
              <a:off x="9337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6" name="tx21">
              <a:extLst>
                <a:ext uri="{FF2B5EF4-FFF2-40B4-BE49-F238E27FC236}">
                  <a16:creationId xmlns:a16="http://schemas.microsoft.com/office/drawing/2014/main" id="{9C44424D-E89B-3663-F9C7-EDE79988937A}"/>
                </a:ext>
              </a:extLst>
            </p:cNvPr>
            <p:cNvSpPr/>
            <p:nvPr/>
          </p:nvSpPr>
          <p:spPr>
            <a:xfrm>
              <a:off x="227482" y="4163575"/>
              <a:ext cx="67146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 Family</a:t>
              </a:r>
            </a:p>
          </p:txBody>
        </p:sp>
        <p:sp>
          <p:nvSpPr>
            <p:cNvPr id="64" name="tx22">
              <a:extLst>
                <a:ext uri="{FF2B5EF4-FFF2-40B4-BE49-F238E27FC236}">
                  <a16:creationId xmlns:a16="http://schemas.microsoft.com/office/drawing/2014/main" id="{A2D031C7-D83D-9D00-F748-1E3193BE7C18}"/>
                </a:ext>
              </a:extLst>
            </p:cNvPr>
            <p:cNvSpPr/>
            <p:nvPr/>
          </p:nvSpPr>
          <p:spPr>
            <a:xfrm>
              <a:off x="256172" y="2504772"/>
              <a:ext cx="64126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Multi Family</a:t>
              </a:r>
            </a:p>
          </p:txBody>
        </p:sp>
        <p:sp>
          <p:nvSpPr>
            <p:cNvPr id="65" name="tx23">
              <a:extLst>
                <a:ext uri="{FF2B5EF4-FFF2-40B4-BE49-F238E27FC236}">
                  <a16:creationId xmlns:a16="http://schemas.microsoft.com/office/drawing/2014/main" id="{6A1BF03B-071D-E64B-1615-C6099655CDE1}"/>
                </a:ext>
              </a:extLst>
            </p:cNvPr>
            <p:cNvSpPr/>
            <p:nvPr/>
          </p:nvSpPr>
          <p:spPr>
            <a:xfrm>
              <a:off x="895640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66" name="tx24">
              <a:extLst>
                <a:ext uri="{FF2B5EF4-FFF2-40B4-BE49-F238E27FC236}">
                  <a16:creationId xmlns:a16="http://schemas.microsoft.com/office/drawing/2014/main" id="{742AE54F-5D65-8576-44B3-FF1787531AFB}"/>
                </a:ext>
              </a:extLst>
            </p:cNvPr>
            <p:cNvSpPr/>
            <p:nvPr/>
          </p:nvSpPr>
          <p:spPr>
            <a:xfrm>
              <a:off x="124543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67" name="tx25">
              <a:extLst>
                <a:ext uri="{FF2B5EF4-FFF2-40B4-BE49-F238E27FC236}">
                  <a16:creationId xmlns:a16="http://schemas.microsoft.com/office/drawing/2014/main" id="{85DEC8BD-B21A-6FE5-5EE9-DB74501D10C2}"/>
                </a:ext>
              </a:extLst>
            </p:cNvPr>
            <p:cNvSpPr/>
            <p:nvPr/>
          </p:nvSpPr>
          <p:spPr>
            <a:xfrm>
              <a:off x="163333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68" name="tx26">
              <a:extLst>
                <a:ext uri="{FF2B5EF4-FFF2-40B4-BE49-F238E27FC236}">
                  <a16:creationId xmlns:a16="http://schemas.microsoft.com/office/drawing/2014/main" id="{2349F331-EDEC-ACEF-3A76-D7B1045E766D}"/>
                </a:ext>
              </a:extLst>
            </p:cNvPr>
            <p:cNvSpPr/>
            <p:nvPr/>
          </p:nvSpPr>
          <p:spPr>
            <a:xfrm>
              <a:off x="202123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69" name="tx27">
              <a:extLst>
                <a:ext uri="{FF2B5EF4-FFF2-40B4-BE49-F238E27FC236}">
                  <a16:creationId xmlns:a16="http://schemas.microsoft.com/office/drawing/2014/main" id="{8BF32FC7-4F29-EC51-414B-BFF97E194976}"/>
                </a:ext>
              </a:extLst>
            </p:cNvPr>
            <p:cNvSpPr/>
            <p:nvPr/>
          </p:nvSpPr>
          <p:spPr>
            <a:xfrm>
              <a:off x="240913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70" name="tx28">
              <a:extLst>
                <a:ext uri="{FF2B5EF4-FFF2-40B4-BE49-F238E27FC236}">
                  <a16:creationId xmlns:a16="http://schemas.microsoft.com/office/drawing/2014/main" id="{0CE20552-D367-4FFB-FDC3-A923C860EA15}"/>
                </a:ext>
              </a:extLst>
            </p:cNvPr>
            <p:cNvSpPr/>
            <p:nvPr/>
          </p:nvSpPr>
          <p:spPr>
            <a:xfrm>
              <a:off x="279703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71" name="tx29">
              <a:extLst>
                <a:ext uri="{FF2B5EF4-FFF2-40B4-BE49-F238E27FC236}">
                  <a16:creationId xmlns:a16="http://schemas.microsoft.com/office/drawing/2014/main" id="{F2E586D8-1EA1-8FDF-A666-89FF5E8AA09B}"/>
                </a:ext>
              </a:extLst>
            </p:cNvPr>
            <p:cNvSpPr/>
            <p:nvPr/>
          </p:nvSpPr>
          <p:spPr>
            <a:xfrm>
              <a:off x="318493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72" name="tx30">
              <a:extLst>
                <a:ext uri="{FF2B5EF4-FFF2-40B4-BE49-F238E27FC236}">
                  <a16:creationId xmlns:a16="http://schemas.microsoft.com/office/drawing/2014/main" id="{CFD81994-253D-C616-3580-BD4198096104}"/>
                </a:ext>
              </a:extLst>
            </p:cNvPr>
            <p:cNvSpPr/>
            <p:nvPr/>
          </p:nvSpPr>
          <p:spPr>
            <a:xfrm>
              <a:off x="357283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73" name="tx31">
              <a:extLst>
                <a:ext uri="{FF2B5EF4-FFF2-40B4-BE49-F238E27FC236}">
                  <a16:creationId xmlns:a16="http://schemas.microsoft.com/office/drawing/2014/main" id="{EC6F0508-C52F-DD0C-D83E-2AED4F9F6642}"/>
                </a:ext>
              </a:extLst>
            </p:cNvPr>
            <p:cNvSpPr/>
            <p:nvPr/>
          </p:nvSpPr>
          <p:spPr>
            <a:xfrm>
              <a:off x="396073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80</a:t>
              </a:r>
            </a:p>
          </p:txBody>
        </p:sp>
        <p:sp>
          <p:nvSpPr>
            <p:cNvPr id="74" name="tx32">
              <a:extLst>
                <a:ext uri="{FF2B5EF4-FFF2-40B4-BE49-F238E27FC236}">
                  <a16:creationId xmlns:a16="http://schemas.microsoft.com/office/drawing/2014/main" id="{C82C0DD4-C150-2853-777C-4FE6FD93B350}"/>
                </a:ext>
              </a:extLst>
            </p:cNvPr>
            <p:cNvSpPr/>
            <p:nvPr/>
          </p:nvSpPr>
          <p:spPr>
            <a:xfrm>
              <a:off x="4348631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90</a:t>
              </a:r>
            </a:p>
          </p:txBody>
        </p:sp>
        <p:sp>
          <p:nvSpPr>
            <p:cNvPr id="75" name="rc33">
              <a:extLst>
                <a:ext uri="{FF2B5EF4-FFF2-40B4-BE49-F238E27FC236}">
                  <a16:creationId xmlns:a16="http://schemas.microsoft.com/office/drawing/2014/main" id="{384FFDB1-BA42-2EA3-03B5-74B96D38E8E5}"/>
                </a:ext>
              </a:extLst>
            </p:cNvPr>
            <p:cNvSpPr/>
            <p:nvPr/>
          </p:nvSpPr>
          <p:spPr>
            <a:xfrm>
              <a:off x="1210938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6" name="rc34">
              <a:extLst>
                <a:ext uri="{FF2B5EF4-FFF2-40B4-BE49-F238E27FC236}">
                  <a16:creationId xmlns:a16="http://schemas.microsoft.com/office/drawing/2014/main" id="{E17EF8EA-03DD-9932-FB3C-49248A4ED745}"/>
                </a:ext>
              </a:extLst>
            </p:cNvPr>
            <p:cNvSpPr/>
            <p:nvPr/>
          </p:nvSpPr>
          <p:spPr>
            <a:xfrm>
              <a:off x="1342230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35">
              <a:extLst>
                <a:ext uri="{FF2B5EF4-FFF2-40B4-BE49-F238E27FC236}">
                  <a16:creationId xmlns:a16="http://schemas.microsoft.com/office/drawing/2014/main" id="{E2968EEA-F71C-A108-7257-893FFC4B8E76}"/>
                </a:ext>
              </a:extLst>
            </p:cNvPr>
            <p:cNvSpPr/>
            <p:nvPr/>
          </p:nvSpPr>
          <p:spPr>
            <a:xfrm>
              <a:off x="2745744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tx36">
              <a:extLst>
                <a:ext uri="{FF2B5EF4-FFF2-40B4-BE49-F238E27FC236}">
                  <a16:creationId xmlns:a16="http://schemas.microsoft.com/office/drawing/2014/main" id="{6E8390F6-62D6-1A78-7DC8-EAA50DAE77C4}"/>
                </a:ext>
              </a:extLst>
            </p:cNvPr>
            <p:cNvSpPr/>
            <p:nvPr/>
          </p:nvSpPr>
          <p:spPr>
            <a:xfrm>
              <a:off x="1559544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79" name="tx37">
              <a:extLst>
                <a:ext uri="{FF2B5EF4-FFF2-40B4-BE49-F238E27FC236}">
                  <a16:creationId xmlns:a16="http://schemas.microsoft.com/office/drawing/2014/main" id="{66BF3BAF-80EB-91C8-39BD-908422B17DB5}"/>
                </a:ext>
              </a:extLst>
            </p:cNvPr>
            <p:cNvSpPr/>
            <p:nvPr/>
          </p:nvSpPr>
          <p:spPr>
            <a:xfrm>
              <a:off x="2963058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80" name="grp2">
            <a:extLst>
              <a:ext uri="{FF2B5EF4-FFF2-40B4-BE49-F238E27FC236}">
                <a16:creationId xmlns:a16="http://schemas.microsoft.com/office/drawing/2014/main" id="{6374B3D5-B9AD-4334-273A-A751D64FD83F}"/>
              </a:ext>
            </a:extLst>
          </p:cNvPr>
          <p:cNvGrpSpPr/>
          <p:nvPr/>
        </p:nvGrpSpPr>
        <p:grpSpPr>
          <a:xfrm>
            <a:off x="6553200" y="1508760"/>
            <a:ext cx="3429000" cy="4800600"/>
            <a:chOff x="5029200" y="1508760"/>
            <a:chExt cx="3429000" cy="4800600"/>
          </a:xfrm>
        </p:grpSpPr>
        <p:sp>
          <p:nvSpPr>
            <p:cNvPr id="81" name="rc4">
              <a:extLst>
                <a:ext uri="{FF2B5EF4-FFF2-40B4-BE49-F238E27FC236}">
                  <a16:creationId xmlns:a16="http://schemas.microsoft.com/office/drawing/2014/main" id="{E0513ADF-BDD3-2557-2F23-DD23817F014C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5">
              <a:extLst>
                <a:ext uri="{FF2B5EF4-FFF2-40B4-BE49-F238E27FC236}">
                  <a16:creationId xmlns:a16="http://schemas.microsoft.com/office/drawing/2014/main" id="{41CDEEF1-58F6-34FB-1A03-46016212F084}"/>
                </a:ext>
              </a:extLst>
            </p:cNvPr>
            <p:cNvSpPr/>
            <p:nvPr/>
          </p:nvSpPr>
          <p:spPr>
            <a:xfrm>
              <a:off x="5291477" y="1578349"/>
              <a:ext cx="3097133" cy="393724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3" name="rc6">
              <a:extLst>
                <a:ext uri="{FF2B5EF4-FFF2-40B4-BE49-F238E27FC236}">
                  <a16:creationId xmlns:a16="http://schemas.microsoft.com/office/drawing/2014/main" id="{4C6E0828-6ECD-604C-DE55-AE740D147A1D}"/>
                </a:ext>
              </a:extLst>
            </p:cNvPr>
            <p:cNvSpPr/>
            <p:nvPr/>
          </p:nvSpPr>
          <p:spPr>
            <a:xfrm>
              <a:off x="5291477" y="1578349"/>
              <a:ext cx="3097133" cy="110735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7">
              <a:extLst>
                <a:ext uri="{FF2B5EF4-FFF2-40B4-BE49-F238E27FC236}">
                  <a16:creationId xmlns:a16="http://schemas.microsoft.com/office/drawing/2014/main" id="{E7B7446B-5A35-444C-D71E-0A4DCA6FE0E6}"/>
                </a:ext>
              </a:extLst>
            </p:cNvPr>
            <p:cNvSpPr/>
            <p:nvPr/>
          </p:nvSpPr>
          <p:spPr>
            <a:xfrm>
              <a:off x="5291477" y="1578349"/>
              <a:ext cx="3097133" cy="110735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8">
              <a:extLst>
                <a:ext uri="{FF2B5EF4-FFF2-40B4-BE49-F238E27FC236}">
                  <a16:creationId xmlns:a16="http://schemas.microsoft.com/office/drawing/2014/main" id="{DD397F3F-E828-A58A-56D8-7CBF9647B95D}"/>
                </a:ext>
              </a:extLst>
            </p:cNvPr>
            <p:cNvSpPr/>
            <p:nvPr/>
          </p:nvSpPr>
          <p:spPr>
            <a:xfrm>
              <a:off x="5291477" y="2685700"/>
              <a:ext cx="3097133" cy="73823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9">
              <a:extLst>
                <a:ext uri="{FF2B5EF4-FFF2-40B4-BE49-F238E27FC236}">
                  <a16:creationId xmlns:a16="http://schemas.microsoft.com/office/drawing/2014/main" id="{844BC7EE-5966-51E6-DA85-B993D2C80ACC}"/>
                </a:ext>
              </a:extLst>
            </p:cNvPr>
            <p:cNvSpPr/>
            <p:nvPr/>
          </p:nvSpPr>
          <p:spPr>
            <a:xfrm>
              <a:off x="5291477" y="2685700"/>
              <a:ext cx="3097133" cy="738234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4" name="rc10">
              <a:extLst>
                <a:ext uri="{FF2B5EF4-FFF2-40B4-BE49-F238E27FC236}">
                  <a16:creationId xmlns:a16="http://schemas.microsoft.com/office/drawing/2014/main" id="{AF7DD9DE-AA77-C85F-F1FC-051CEA6BB2FD}"/>
                </a:ext>
              </a:extLst>
            </p:cNvPr>
            <p:cNvSpPr/>
            <p:nvPr/>
          </p:nvSpPr>
          <p:spPr>
            <a:xfrm>
              <a:off x="5291477" y="3423934"/>
              <a:ext cx="3097133" cy="209166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5" name="rc11">
              <a:extLst>
                <a:ext uri="{FF2B5EF4-FFF2-40B4-BE49-F238E27FC236}">
                  <a16:creationId xmlns:a16="http://schemas.microsoft.com/office/drawing/2014/main" id="{916FB096-E5DF-314F-22B3-B808B7BF034B}"/>
                </a:ext>
              </a:extLst>
            </p:cNvPr>
            <p:cNvSpPr/>
            <p:nvPr/>
          </p:nvSpPr>
          <p:spPr>
            <a:xfrm>
              <a:off x="5291477" y="3423934"/>
              <a:ext cx="3097133" cy="209166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6" name="rc12">
              <a:extLst>
                <a:ext uri="{FF2B5EF4-FFF2-40B4-BE49-F238E27FC236}">
                  <a16:creationId xmlns:a16="http://schemas.microsoft.com/office/drawing/2014/main" id="{D5E56820-D659-7D39-C51B-8E0C213655C9}"/>
                </a:ext>
              </a:extLst>
            </p:cNvPr>
            <p:cNvSpPr/>
            <p:nvPr/>
          </p:nvSpPr>
          <p:spPr>
            <a:xfrm>
              <a:off x="5924981" y="2808739"/>
              <a:ext cx="422336" cy="270685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7" name="rc13">
              <a:extLst>
                <a:ext uri="{FF2B5EF4-FFF2-40B4-BE49-F238E27FC236}">
                  <a16:creationId xmlns:a16="http://schemas.microsoft.com/office/drawing/2014/main" id="{149AE91F-DFE1-B504-1EE7-F082FC05F674}"/>
                </a:ext>
              </a:extLst>
            </p:cNvPr>
            <p:cNvSpPr/>
            <p:nvPr/>
          </p:nvSpPr>
          <p:spPr>
            <a:xfrm>
              <a:off x="7332769" y="3030209"/>
              <a:ext cx="422336" cy="248538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8" name="tx14">
              <a:extLst>
                <a:ext uri="{FF2B5EF4-FFF2-40B4-BE49-F238E27FC236}">
                  <a16:creationId xmlns:a16="http://schemas.microsoft.com/office/drawing/2014/main" id="{60D1E7B5-144E-C877-2C41-10A7995CA6F5}"/>
                </a:ext>
              </a:extLst>
            </p:cNvPr>
            <p:cNvSpPr/>
            <p:nvPr/>
          </p:nvSpPr>
          <p:spPr>
            <a:xfrm>
              <a:off x="6029942" y="262955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110</a:t>
              </a:r>
            </a:p>
          </p:txBody>
        </p:sp>
        <p:sp>
          <p:nvSpPr>
            <p:cNvPr id="169" name="tx15">
              <a:extLst>
                <a:ext uri="{FF2B5EF4-FFF2-40B4-BE49-F238E27FC236}">
                  <a16:creationId xmlns:a16="http://schemas.microsoft.com/office/drawing/2014/main" id="{DB7AE2C6-6080-F0F6-DCD6-F8071ABBDAEF}"/>
                </a:ext>
              </a:extLst>
            </p:cNvPr>
            <p:cNvSpPr/>
            <p:nvPr/>
          </p:nvSpPr>
          <p:spPr>
            <a:xfrm>
              <a:off x="7437730" y="285102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101</a:t>
              </a:r>
            </a:p>
          </p:txBody>
        </p:sp>
        <p:sp>
          <p:nvSpPr>
            <p:cNvPr id="170" name="tx16">
              <a:extLst>
                <a:ext uri="{FF2B5EF4-FFF2-40B4-BE49-F238E27FC236}">
                  <a16:creationId xmlns:a16="http://schemas.microsoft.com/office/drawing/2014/main" id="{41D24DC5-5147-E65B-FD22-B78595DFD263}"/>
                </a:ext>
              </a:extLst>
            </p:cNvPr>
            <p:cNvSpPr/>
            <p:nvPr/>
          </p:nvSpPr>
          <p:spPr>
            <a:xfrm rot="-2700000">
              <a:off x="5604134" y="5764553"/>
              <a:ext cx="64126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Multi Family</a:t>
              </a:r>
            </a:p>
          </p:txBody>
        </p:sp>
        <p:sp>
          <p:nvSpPr>
            <p:cNvPr id="171" name="tx17">
              <a:extLst>
                <a:ext uri="{FF2B5EF4-FFF2-40B4-BE49-F238E27FC236}">
                  <a16:creationId xmlns:a16="http://schemas.microsoft.com/office/drawing/2014/main" id="{7426C382-8FBF-C42D-7061-0E9BDEF37526}"/>
                </a:ext>
              </a:extLst>
            </p:cNvPr>
            <p:cNvSpPr/>
            <p:nvPr/>
          </p:nvSpPr>
          <p:spPr>
            <a:xfrm rot="-2700000">
              <a:off x="6986145" y="5775231"/>
              <a:ext cx="67146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 Family</a:t>
              </a:r>
            </a:p>
          </p:txBody>
        </p:sp>
      </p:grpSp>
      <p:sp>
        <p:nvSpPr>
          <p:cNvPr id="172" name="Rectangle 171">
            <a:extLst>
              <a:ext uri="{FF2B5EF4-FFF2-40B4-BE49-F238E27FC236}">
                <a16:creationId xmlns:a16="http://schemas.microsoft.com/office/drawing/2014/main" id="{1468181E-D658-B8CC-7C12-CC2837010CEB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73" name="Graphic 172">
            <a:extLst>
              <a:ext uri="{FF2B5EF4-FFF2-40B4-BE49-F238E27FC236}">
                <a16:creationId xmlns:a16="http://schemas.microsoft.com/office/drawing/2014/main" id="{87D4A3F9-0C92-CD8D-46B3-A8B6058050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123047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7061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ASSESSED MEDIAN HOME VALUE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8" name="grp2">
            <a:extLst>
              <a:ext uri="{FF2B5EF4-FFF2-40B4-BE49-F238E27FC236}">
                <a16:creationId xmlns:a16="http://schemas.microsoft.com/office/drawing/2014/main" id="{9161C15B-492B-FC16-3AD4-73DA21798787}"/>
              </a:ext>
            </a:extLst>
          </p:cNvPr>
          <p:cNvGrpSpPr/>
          <p:nvPr/>
        </p:nvGrpSpPr>
        <p:grpSpPr>
          <a:xfrm>
            <a:off x="1396721" y="1595185"/>
            <a:ext cx="4572000" cy="4572000"/>
            <a:chOff x="0" y="1508760"/>
            <a:chExt cx="4572000" cy="4572000"/>
          </a:xfrm>
        </p:grpSpPr>
        <p:sp>
          <p:nvSpPr>
            <p:cNvPr id="9" name="rc4">
              <a:extLst>
                <a:ext uri="{FF2B5EF4-FFF2-40B4-BE49-F238E27FC236}">
                  <a16:creationId xmlns:a16="http://schemas.microsoft.com/office/drawing/2014/main" id="{AC401168-72C1-D70D-B2DE-7FD026842EFD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rc5">
              <a:extLst>
                <a:ext uri="{FF2B5EF4-FFF2-40B4-BE49-F238E27FC236}">
                  <a16:creationId xmlns:a16="http://schemas.microsoft.com/office/drawing/2014/main" id="{295C1FD2-2CA8-19E5-E2EF-7C7EB18BACC2}"/>
                </a:ext>
              </a:extLst>
            </p:cNvPr>
            <p:cNvSpPr/>
            <p:nvPr/>
          </p:nvSpPr>
          <p:spPr>
            <a:xfrm>
              <a:off x="1072150" y="1578349"/>
              <a:ext cx="3430260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" name="pl6">
              <a:extLst>
                <a:ext uri="{FF2B5EF4-FFF2-40B4-BE49-F238E27FC236}">
                  <a16:creationId xmlns:a16="http://schemas.microsoft.com/office/drawing/2014/main" id="{055101F9-075E-B3D9-5D01-FE8E307454B5}"/>
                </a:ext>
              </a:extLst>
            </p:cNvPr>
            <p:cNvSpPr/>
            <p:nvPr/>
          </p:nvSpPr>
          <p:spPr>
            <a:xfrm>
              <a:off x="107215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" name="pl7">
              <a:extLst>
                <a:ext uri="{FF2B5EF4-FFF2-40B4-BE49-F238E27FC236}">
                  <a16:creationId xmlns:a16="http://schemas.microsoft.com/office/drawing/2014/main" id="{1891ACD8-641B-F9DC-1AEE-E1577614CBEA}"/>
                </a:ext>
              </a:extLst>
            </p:cNvPr>
            <p:cNvSpPr/>
            <p:nvPr/>
          </p:nvSpPr>
          <p:spPr>
            <a:xfrm>
              <a:off x="148051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8">
              <a:extLst>
                <a:ext uri="{FF2B5EF4-FFF2-40B4-BE49-F238E27FC236}">
                  <a16:creationId xmlns:a16="http://schemas.microsoft.com/office/drawing/2014/main" id="{4791D8EB-CFEF-714A-DC75-86474B32F006}"/>
                </a:ext>
              </a:extLst>
            </p:cNvPr>
            <p:cNvSpPr/>
            <p:nvPr/>
          </p:nvSpPr>
          <p:spPr>
            <a:xfrm>
              <a:off x="188887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070270CB-7318-EBD2-00D6-3CD9A9E82EB0}"/>
                </a:ext>
              </a:extLst>
            </p:cNvPr>
            <p:cNvSpPr/>
            <p:nvPr/>
          </p:nvSpPr>
          <p:spPr>
            <a:xfrm>
              <a:off x="229724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B874BF11-0246-B031-3D00-F068C57C0D62}"/>
                </a:ext>
              </a:extLst>
            </p:cNvPr>
            <p:cNvSpPr/>
            <p:nvPr/>
          </p:nvSpPr>
          <p:spPr>
            <a:xfrm>
              <a:off x="270560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7" name="pl11">
              <a:extLst>
                <a:ext uri="{FF2B5EF4-FFF2-40B4-BE49-F238E27FC236}">
                  <a16:creationId xmlns:a16="http://schemas.microsoft.com/office/drawing/2014/main" id="{86C84C11-9410-BC0F-5358-B95FD313EBFC}"/>
                </a:ext>
              </a:extLst>
            </p:cNvPr>
            <p:cNvSpPr/>
            <p:nvPr/>
          </p:nvSpPr>
          <p:spPr>
            <a:xfrm>
              <a:off x="311397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8" name="pl12">
              <a:extLst>
                <a:ext uri="{FF2B5EF4-FFF2-40B4-BE49-F238E27FC236}">
                  <a16:creationId xmlns:a16="http://schemas.microsoft.com/office/drawing/2014/main" id="{7C135B4A-732E-2CA6-4DD3-24993034C684}"/>
                </a:ext>
              </a:extLst>
            </p:cNvPr>
            <p:cNvSpPr/>
            <p:nvPr/>
          </p:nvSpPr>
          <p:spPr>
            <a:xfrm>
              <a:off x="35223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9" name="pl13">
              <a:extLst>
                <a:ext uri="{FF2B5EF4-FFF2-40B4-BE49-F238E27FC236}">
                  <a16:creationId xmlns:a16="http://schemas.microsoft.com/office/drawing/2014/main" id="{3569C22E-6AFE-EA88-765A-7DB19E023E14}"/>
                </a:ext>
              </a:extLst>
            </p:cNvPr>
            <p:cNvSpPr/>
            <p:nvPr/>
          </p:nvSpPr>
          <p:spPr>
            <a:xfrm>
              <a:off x="393070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0" name="pl14">
              <a:extLst>
                <a:ext uri="{FF2B5EF4-FFF2-40B4-BE49-F238E27FC236}">
                  <a16:creationId xmlns:a16="http://schemas.microsoft.com/office/drawing/2014/main" id="{44188591-A66C-2712-E562-0B57C112790E}"/>
                </a:ext>
              </a:extLst>
            </p:cNvPr>
            <p:cNvSpPr/>
            <p:nvPr/>
          </p:nvSpPr>
          <p:spPr>
            <a:xfrm>
              <a:off x="433906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1" name="rc15">
              <a:extLst>
                <a:ext uri="{FF2B5EF4-FFF2-40B4-BE49-F238E27FC236}">
                  <a16:creationId xmlns:a16="http://schemas.microsoft.com/office/drawing/2014/main" id="{ABD585F0-57D6-3BC6-A1F5-FF953C7E7873}"/>
                </a:ext>
              </a:extLst>
            </p:cNvPr>
            <p:cNvSpPr/>
            <p:nvPr/>
          </p:nvSpPr>
          <p:spPr>
            <a:xfrm>
              <a:off x="1072150" y="4811211"/>
              <a:ext cx="11218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2" name="rc16">
              <a:extLst>
                <a:ext uri="{FF2B5EF4-FFF2-40B4-BE49-F238E27FC236}">
                  <a16:creationId xmlns:a16="http://schemas.microsoft.com/office/drawing/2014/main" id="{ED23515B-352A-9767-8222-B19FE5B1C736}"/>
                </a:ext>
              </a:extLst>
            </p:cNvPr>
            <p:cNvSpPr/>
            <p:nvPr/>
          </p:nvSpPr>
          <p:spPr>
            <a:xfrm>
              <a:off x="1072150" y="4989712"/>
              <a:ext cx="29946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3" name="rc17">
              <a:extLst>
                <a:ext uri="{FF2B5EF4-FFF2-40B4-BE49-F238E27FC236}">
                  <a16:creationId xmlns:a16="http://schemas.microsoft.com/office/drawing/2014/main" id="{E5C2CC09-AD8D-CFA9-4B20-61B2177217E0}"/>
                </a:ext>
              </a:extLst>
            </p:cNvPr>
            <p:cNvSpPr/>
            <p:nvPr/>
          </p:nvSpPr>
          <p:spPr>
            <a:xfrm>
              <a:off x="1072150" y="4414540"/>
              <a:ext cx="166587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4" name="rc18">
              <a:extLst>
                <a:ext uri="{FF2B5EF4-FFF2-40B4-BE49-F238E27FC236}">
                  <a16:creationId xmlns:a16="http://schemas.microsoft.com/office/drawing/2014/main" id="{111D83E0-1C4A-AA31-BF67-8FF9D8BC2992}"/>
                </a:ext>
              </a:extLst>
            </p:cNvPr>
            <p:cNvSpPr/>
            <p:nvPr/>
          </p:nvSpPr>
          <p:spPr>
            <a:xfrm>
              <a:off x="1072150" y="4593042"/>
              <a:ext cx="433777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5" name="rc19">
              <a:extLst>
                <a:ext uri="{FF2B5EF4-FFF2-40B4-BE49-F238E27FC236}">
                  <a16:creationId xmlns:a16="http://schemas.microsoft.com/office/drawing/2014/main" id="{38E99C41-1D55-D72D-182A-5D19140412C0}"/>
                </a:ext>
              </a:extLst>
            </p:cNvPr>
            <p:cNvSpPr/>
            <p:nvPr/>
          </p:nvSpPr>
          <p:spPr>
            <a:xfrm>
              <a:off x="1072150" y="4017870"/>
              <a:ext cx="209788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6" name="rc20">
              <a:extLst>
                <a:ext uri="{FF2B5EF4-FFF2-40B4-BE49-F238E27FC236}">
                  <a16:creationId xmlns:a16="http://schemas.microsoft.com/office/drawing/2014/main" id="{0061C5F1-A944-ED87-5857-00DCD83A2675}"/>
                </a:ext>
              </a:extLst>
            </p:cNvPr>
            <p:cNvSpPr/>
            <p:nvPr/>
          </p:nvSpPr>
          <p:spPr>
            <a:xfrm>
              <a:off x="1072150" y="4196372"/>
              <a:ext cx="491422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7" name="rc21">
              <a:extLst>
                <a:ext uri="{FF2B5EF4-FFF2-40B4-BE49-F238E27FC236}">
                  <a16:creationId xmlns:a16="http://schemas.microsoft.com/office/drawing/2014/main" id="{518BE621-E9C9-CB13-A961-337C28EAD7D2}"/>
                </a:ext>
              </a:extLst>
            </p:cNvPr>
            <p:cNvSpPr/>
            <p:nvPr/>
          </p:nvSpPr>
          <p:spPr>
            <a:xfrm>
              <a:off x="1072150" y="3621200"/>
              <a:ext cx="39189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8" name="rc22">
              <a:extLst>
                <a:ext uri="{FF2B5EF4-FFF2-40B4-BE49-F238E27FC236}">
                  <a16:creationId xmlns:a16="http://schemas.microsoft.com/office/drawing/2014/main" id="{AD05040B-017C-F577-B2F4-975A2D5E35F7}"/>
                </a:ext>
              </a:extLst>
            </p:cNvPr>
            <p:cNvSpPr/>
            <p:nvPr/>
          </p:nvSpPr>
          <p:spPr>
            <a:xfrm>
              <a:off x="1072150" y="3799702"/>
              <a:ext cx="76549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9" name="rc23">
              <a:extLst>
                <a:ext uri="{FF2B5EF4-FFF2-40B4-BE49-F238E27FC236}">
                  <a16:creationId xmlns:a16="http://schemas.microsoft.com/office/drawing/2014/main" id="{B38C5CEF-2A73-474C-94B9-C535AAC818AD}"/>
                </a:ext>
              </a:extLst>
            </p:cNvPr>
            <p:cNvSpPr/>
            <p:nvPr/>
          </p:nvSpPr>
          <p:spPr>
            <a:xfrm>
              <a:off x="1072150" y="3224530"/>
              <a:ext cx="62626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0" name="rc24">
              <a:extLst>
                <a:ext uri="{FF2B5EF4-FFF2-40B4-BE49-F238E27FC236}">
                  <a16:creationId xmlns:a16="http://schemas.microsoft.com/office/drawing/2014/main" id="{73A76DC6-084F-AD3E-5BFF-974A8CC810B2}"/>
                </a:ext>
              </a:extLst>
            </p:cNvPr>
            <p:cNvSpPr/>
            <p:nvPr/>
          </p:nvSpPr>
          <p:spPr>
            <a:xfrm>
              <a:off x="1072150" y="3403031"/>
              <a:ext cx="916024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1" name="rc25">
              <a:extLst>
                <a:ext uri="{FF2B5EF4-FFF2-40B4-BE49-F238E27FC236}">
                  <a16:creationId xmlns:a16="http://schemas.microsoft.com/office/drawing/2014/main" id="{11B16448-AF58-081B-29B9-A0EFF3267F44}"/>
                </a:ext>
              </a:extLst>
            </p:cNvPr>
            <p:cNvSpPr/>
            <p:nvPr/>
          </p:nvSpPr>
          <p:spPr>
            <a:xfrm>
              <a:off x="1072150" y="2827860"/>
              <a:ext cx="1481787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2" name="rc26">
              <a:extLst>
                <a:ext uri="{FF2B5EF4-FFF2-40B4-BE49-F238E27FC236}">
                  <a16:creationId xmlns:a16="http://schemas.microsoft.com/office/drawing/2014/main" id="{A6BB2303-5AC4-6E55-DBEA-F70275B38B93}"/>
                </a:ext>
              </a:extLst>
            </p:cNvPr>
            <p:cNvSpPr/>
            <p:nvPr/>
          </p:nvSpPr>
          <p:spPr>
            <a:xfrm>
              <a:off x="1072150" y="3006361"/>
              <a:ext cx="154489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3" name="rc27">
              <a:extLst>
                <a:ext uri="{FF2B5EF4-FFF2-40B4-BE49-F238E27FC236}">
                  <a16:creationId xmlns:a16="http://schemas.microsoft.com/office/drawing/2014/main" id="{8E3A261E-D62E-0F87-6CB2-1A19ED3C59F3}"/>
                </a:ext>
              </a:extLst>
            </p:cNvPr>
            <p:cNvSpPr/>
            <p:nvPr/>
          </p:nvSpPr>
          <p:spPr>
            <a:xfrm>
              <a:off x="1072150" y="2431189"/>
              <a:ext cx="223412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4" name="rc28">
              <a:extLst>
                <a:ext uri="{FF2B5EF4-FFF2-40B4-BE49-F238E27FC236}">
                  <a16:creationId xmlns:a16="http://schemas.microsoft.com/office/drawing/2014/main" id="{3CB5CC72-9F5F-204A-9C4A-23E4AA751889}"/>
                </a:ext>
              </a:extLst>
            </p:cNvPr>
            <p:cNvSpPr/>
            <p:nvPr/>
          </p:nvSpPr>
          <p:spPr>
            <a:xfrm>
              <a:off x="1072150" y="2609691"/>
              <a:ext cx="1557334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5" name="rc29">
              <a:extLst>
                <a:ext uri="{FF2B5EF4-FFF2-40B4-BE49-F238E27FC236}">
                  <a16:creationId xmlns:a16="http://schemas.microsoft.com/office/drawing/2014/main" id="{B13D67CF-ABD2-C41A-D5F8-1BCD8B96F042}"/>
                </a:ext>
              </a:extLst>
            </p:cNvPr>
            <p:cNvSpPr/>
            <p:nvPr/>
          </p:nvSpPr>
          <p:spPr>
            <a:xfrm>
              <a:off x="1072150" y="2034519"/>
              <a:ext cx="2476283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6" name="rc30">
              <a:extLst>
                <a:ext uri="{FF2B5EF4-FFF2-40B4-BE49-F238E27FC236}">
                  <a16:creationId xmlns:a16="http://schemas.microsoft.com/office/drawing/2014/main" id="{677339F1-C177-2C57-92FE-95C50058C407}"/>
                </a:ext>
              </a:extLst>
            </p:cNvPr>
            <p:cNvSpPr/>
            <p:nvPr/>
          </p:nvSpPr>
          <p:spPr>
            <a:xfrm>
              <a:off x="1072150" y="2213021"/>
              <a:ext cx="1045868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7" name="rc31">
              <a:extLst>
                <a:ext uri="{FF2B5EF4-FFF2-40B4-BE49-F238E27FC236}">
                  <a16:creationId xmlns:a16="http://schemas.microsoft.com/office/drawing/2014/main" id="{61F7B1DB-A369-54F4-1F8C-0AA80B5CBD0A}"/>
                </a:ext>
              </a:extLst>
            </p:cNvPr>
            <p:cNvSpPr/>
            <p:nvPr/>
          </p:nvSpPr>
          <p:spPr>
            <a:xfrm>
              <a:off x="1072150" y="1637849"/>
              <a:ext cx="220235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8" name="rc32">
              <a:extLst>
                <a:ext uri="{FF2B5EF4-FFF2-40B4-BE49-F238E27FC236}">
                  <a16:creationId xmlns:a16="http://schemas.microsoft.com/office/drawing/2014/main" id="{170F6022-0531-9815-D852-9F56B24C4BCF}"/>
                </a:ext>
              </a:extLst>
            </p:cNvPr>
            <p:cNvSpPr/>
            <p:nvPr/>
          </p:nvSpPr>
          <p:spPr>
            <a:xfrm>
              <a:off x="1072150" y="1816351"/>
              <a:ext cx="74438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9" name="pl33">
              <a:extLst>
                <a:ext uri="{FF2B5EF4-FFF2-40B4-BE49-F238E27FC236}">
                  <a16:creationId xmlns:a16="http://schemas.microsoft.com/office/drawing/2014/main" id="{415893EE-E090-9294-0928-0AB02486821C}"/>
                </a:ext>
              </a:extLst>
            </p:cNvPr>
            <p:cNvSpPr/>
            <p:nvPr/>
          </p:nvSpPr>
          <p:spPr>
            <a:xfrm>
              <a:off x="107215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0" name="tx34">
              <a:extLst>
                <a:ext uri="{FF2B5EF4-FFF2-40B4-BE49-F238E27FC236}">
                  <a16:creationId xmlns:a16="http://schemas.microsoft.com/office/drawing/2014/main" id="{E423EB0E-2273-03EA-BE43-747378ED6FF1}"/>
                </a:ext>
              </a:extLst>
            </p:cNvPr>
            <p:cNvSpPr/>
            <p:nvPr/>
          </p:nvSpPr>
          <p:spPr>
            <a:xfrm>
              <a:off x="273197" y="4920061"/>
              <a:ext cx="761751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I. $400 - $450k</a:t>
              </a:r>
            </a:p>
          </p:txBody>
        </p:sp>
        <p:sp>
          <p:nvSpPr>
            <p:cNvPr id="251" name="tx35">
              <a:extLst>
                <a:ext uri="{FF2B5EF4-FFF2-40B4-BE49-F238E27FC236}">
                  <a16:creationId xmlns:a16="http://schemas.microsoft.com/office/drawing/2014/main" id="{C0F43025-4AFD-20A3-96C9-90F1A4100E37}"/>
                </a:ext>
              </a:extLst>
            </p:cNvPr>
            <p:cNvSpPr/>
            <p:nvPr/>
          </p:nvSpPr>
          <p:spPr>
            <a:xfrm>
              <a:off x="228425" y="4523390"/>
              <a:ext cx="808880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H. $350 - $400k</a:t>
              </a:r>
            </a:p>
          </p:txBody>
        </p:sp>
        <p:sp>
          <p:nvSpPr>
            <p:cNvPr id="252" name="tx36">
              <a:extLst>
                <a:ext uri="{FF2B5EF4-FFF2-40B4-BE49-F238E27FC236}">
                  <a16:creationId xmlns:a16="http://schemas.microsoft.com/office/drawing/2014/main" id="{B0D5C11C-B632-F2B7-B1E7-163F6FEB6E01}"/>
                </a:ext>
              </a:extLst>
            </p:cNvPr>
            <p:cNvSpPr/>
            <p:nvPr/>
          </p:nvSpPr>
          <p:spPr>
            <a:xfrm>
              <a:off x="227482" y="4126720"/>
              <a:ext cx="809873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$300 - $350k</a:t>
              </a:r>
            </a:p>
          </p:txBody>
        </p:sp>
        <p:sp>
          <p:nvSpPr>
            <p:cNvPr id="253" name="tx37">
              <a:extLst>
                <a:ext uri="{FF2B5EF4-FFF2-40B4-BE49-F238E27FC236}">
                  <a16:creationId xmlns:a16="http://schemas.microsoft.com/office/drawing/2014/main" id="{89E348B7-C691-9E66-5903-4C0A6D7C6CAF}"/>
                </a:ext>
              </a:extLst>
            </p:cNvPr>
            <p:cNvSpPr/>
            <p:nvPr/>
          </p:nvSpPr>
          <p:spPr>
            <a:xfrm>
              <a:off x="248160" y="3730050"/>
              <a:ext cx="788106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$250 - $300k</a:t>
              </a:r>
            </a:p>
          </p:txBody>
        </p:sp>
        <p:sp>
          <p:nvSpPr>
            <p:cNvPr id="254" name="tx38">
              <a:extLst>
                <a:ext uri="{FF2B5EF4-FFF2-40B4-BE49-F238E27FC236}">
                  <a16:creationId xmlns:a16="http://schemas.microsoft.com/office/drawing/2014/main" id="{3ADF3601-9421-4F73-B63B-A74AD8B11519}"/>
                </a:ext>
              </a:extLst>
            </p:cNvPr>
            <p:cNvSpPr/>
            <p:nvPr/>
          </p:nvSpPr>
          <p:spPr>
            <a:xfrm>
              <a:off x="244684" y="3333380"/>
              <a:ext cx="791765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$200 - $250k</a:t>
              </a:r>
            </a:p>
          </p:txBody>
        </p:sp>
        <p:sp>
          <p:nvSpPr>
            <p:cNvPr id="255" name="tx39">
              <a:extLst>
                <a:ext uri="{FF2B5EF4-FFF2-40B4-BE49-F238E27FC236}">
                  <a16:creationId xmlns:a16="http://schemas.microsoft.com/office/drawing/2014/main" id="{5BFA51F8-EEE0-34BC-10D8-7257845E438C}"/>
                </a:ext>
              </a:extLst>
            </p:cNvPr>
            <p:cNvSpPr/>
            <p:nvPr/>
          </p:nvSpPr>
          <p:spPr>
            <a:xfrm>
              <a:off x="229367" y="2936710"/>
              <a:ext cx="807888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$150 - $200k</a:t>
              </a:r>
            </a:p>
          </p:txBody>
        </p:sp>
        <p:sp>
          <p:nvSpPr>
            <p:cNvPr id="89" name="tx40">
              <a:extLst>
                <a:ext uri="{FF2B5EF4-FFF2-40B4-BE49-F238E27FC236}">
                  <a16:creationId xmlns:a16="http://schemas.microsoft.com/office/drawing/2014/main" id="{6D92D7AE-774F-BA17-24EA-D8BC823C0683}"/>
                </a:ext>
              </a:extLst>
            </p:cNvPr>
            <p:cNvSpPr/>
            <p:nvPr/>
          </p:nvSpPr>
          <p:spPr>
            <a:xfrm>
              <a:off x="239264" y="2540039"/>
              <a:ext cx="797470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$100 - $150k</a:t>
              </a:r>
            </a:p>
          </p:txBody>
        </p:sp>
        <p:sp>
          <p:nvSpPr>
            <p:cNvPr id="90" name="tx41">
              <a:extLst>
                <a:ext uri="{FF2B5EF4-FFF2-40B4-BE49-F238E27FC236}">
                  <a16:creationId xmlns:a16="http://schemas.microsoft.com/office/drawing/2014/main" id="{46DC234E-F312-C202-F387-7D3096E2C188}"/>
                </a:ext>
              </a:extLst>
            </p:cNvPr>
            <p:cNvSpPr/>
            <p:nvPr/>
          </p:nvSpPr>
          <p:spPr>
            <a:xfrm>
              <a:off x="299118" y="2143369"/>
              <a:ext cx="734466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$50 - $100k</a:t>
              </a:r>
            </a:p>
          </p:txBody>
        </p:sp>
        <p:sp>
          <p:nvSpPr>
            <p:cNvPr id="91" name="tx42">
              <a:extLst>
                <a:ext uri="{FF2B5EF4-FFF2-40B4-BE49-F238E27FC236}">
                  <a16:creationId xmlns:a16="http://schemas.microsoft.com/office/drawing/2014/main" id="{212C7542-0CBB-3A30-2907-C2449D59278E}"/>
                </a:ext>
              </a:extLst>
            </p:cNvPr>
            <p:cNvSpPr/>
            <p:nvPr/>
          </p:nvSpPr>
          <p:spPr>
            <a:xfrm>
              <a:off x="297469" y="1746699"/>
              <a:ext cx="736203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Under $50k</a:t>
              </a:r>
            </a:p>
          </p:txBody>
        </p:sp>
        <p:sp>
          <p:nvSpPr>
            <p:cNvPr id="92" name="tx43">
              <a:extLst>
                <a:ext uri="{FF2B5EF4-FFF2-40B4-BE49-F238E27FC236}">
                  <a16:creationId xmlns:a16="http://schemas.microsoft.com/office/drawing/2014/main" id="{5F673766-EFF3-476C-7D34-196D102D7107}"/>
                </a:ext>
              </a:extLst>
            </p:cNvPr>
            <p:cNvSpPr/>
            <p:nvPr/>
          </p:nvSpPr>
          <p:spPr>
            <a:xfrm>
              <a:off x="1034050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93" name="tx44">
              <a:extLst>
                <a:ext uri="{FF2B5EF4-FFF2-40B4-BE49-F238E27FC236}">
                  <a16:creationId xmlns:a16="http://schemas.microsoft.com/office/drawing/2014/main" id="{9B60B18D-9CAF-FE0D-74D9-4AE666EEA55E}"/>
                </a:ext>
              </a:extLst>
            </p:cNvPr>
            <p:cNvSpPr/>
            <p:nvPr/>
          </p:nvSpPr>
          <p:spPr>
            <a:xfrm>
              <a:off x="1442414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94" name="tx45">
              <a:extLst>
                <a:ext uri="{FF2B5EF4-FFF2-40B4-BE49-F238E27FC236}">
                  <a16:creationId xmlns:a16="http://schemas.microsoft.com/office/drawing/2014/main" id="{70076471-A98D-67B0-D0D3-B5CFDC0BB4A6}"/>
                </a:ext>
              </a:extLst>
            </p:cNvPr>
            <p:cNvSpPr/>
            <p:nvPr/>
          </p:nvSpPr>
          <p:spPr>
            <a:xfrm>
              <a:off x="181267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95" name="tx46">
              <a:extLst>
                <a:ext uri="{FF2B5EF4-FFF2-40B4-BE49-F238E27FC236}">
                  <a16:creationId xmlns:a16="http://schemas.microsoft.com/office/drawing/2014/main" id="{446660BA-0904-113D-7B62-69DBFC2A9864}"/>
                </a:ext>
              </a:extLst>
            </p:cNvPr>
            <p:cNvSpPr/>
            <p:nvPr/>
          </p:nvSpPr>
          <p:spPr>
            <a:xfrm>
              <a:off x="222104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160" name="tx47">
              <a:extLst>
                <a:ext uri="{FF2B5EF4-FFF2-40B4-BE49-F238E27FC236}">
                  <a16:creationId xmlns:a16="http://schemas.microsoft.com/office/drawing/2014/main" id="{A31ADD75-D755-E916-805D-883BD95CAC85}"/>
                </a:ext>
              </a:extLst>
            </p:cNvPr>
            <p:cNvSpPr/>
            <p:nvPr/>
          </p:nvSpPr>
          <p:spPr>
            <a:xfrm>
              <a:off x="262940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161" name="tx48">
              <a:extLst>
                <a:ext uri="{FF2B5EF4-FFF2-40B4-BE49-F238E27FC236}">
                  <a16:creationId xmlns:a16="http://schemas.microsoft.com/office/drawing/2014/main" id="{EE9D009F-7A0C-6A0A-88CC-05BC1AED6A65}"/>
                </a:ext>
              </a:extLst>
            </p:cNvPr>
            <p:cNvSpPr/>
            <p:nvPr/>
          </p:nvSpPr>
          <p:spPr>
            <a:xfrm>
              <a:off x="303777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162" name="tx49">
              <a:extLst>
                <a:ext uri="{FF2B5EF4-FFF2-40B4-BE49-F238E27FC236}">
                  <a16:creationId xmlns:a16="http://schemas.microsoft.com/office/drawing/2014/main" id="{F91F9F73-F242-921F-D699-A7D1D5C696AB}"/>
                </a:ext>
              </a:extLst>
            </p:cNvPr>
            <p:cNvSpPr/>
            <p:nvPr/>
          </p:nvSpPr>
          <p:spPr>
            <a:xfrm>
              <a:off x="344613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163" name="tx50">
              <a:extLst>
                <a:ext uri="{FF2B5EF4-FFF2-40B4-BE49-F238E27FC236}">
                  <a16:creationId xmlns:a16="http://schemas.microsoft.com/office/drawing/2014/main" id="{555BDEF2-F57B-C4BD-7C28-8EBA161FEFE2}"/>
                </a:ext>
              </a:extLst>
            </p:cNvPr>
            <p:cNvSpPr/>
            <p:nvPr/>
          </p:nvSpPr>
          <p:spPr>
            <a:xfrm>
              <a:off x="385450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35</a:t>
              </a:r>
            </a:p>
          </p:txBody>
        </p:sp>
        <p:sp>
          <p:nvSpPr>
            <p:cNvPr id="172" name="tx51">
              <a:extLst>
                <a:ext uri="{FF2B5EF4-FFF2-40B4-BE49-F238E27FC236}">
                  <a16:creationId xmlns:a16="http://schemas.microsoft.com/office/drawing/2014/main" id="{710074E5-25E7-02B0-01FA-E02831586F20}"/>
                </a:ext>
              </a:extLst>
            </p:cNvPr>
            <p:cNvSpPr/>
            <p:nvPr/>
          </p:nvSpPr>
          <p:spPr>
            <a:xfrm>
              <a:off x="426286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173" name="rc52">
              <a:extLst>
                <a:ext uri="{FF2B5EF4-FFF2-40B4-BE49-F238E27FC236}">
                  <a16:creationId xmlns:a16="http://schemas.microsoft.com/office/drawing/2014/main" id="{6BD55288-3E01-3517-8522-B6BF309CCBCF}"/>
                </a:ext>
              </a:extLst>
            </p:cNvPr>
            <p:cNvSpPr/>
            <p:nvPr/>
          </p:nvSpPr>
          <p:spPr>
            <a:xfrm>
              <a:off x="1280143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74" name="rc53">
              <a:extLst>
                <a:ext uri="{FF2B5EF4-FFF2-40B4-BE49-F238E27FC236}">
                  <a16:creationId xmlns:a16="http://schemas.microsoft.com/office/drawing/2014/main" id="{12D843BD-7407-7FA3-A91B-B1B5881C2D16}"/>
                </a:ext>
              </a:extLst>
            </p:cNvPr>
            <p:cNvSpPr/>
            <p:nvPr/>
          </p:nvSpPr>
          <p:spPr>
            <a:xfrm>
              <a:off x="1411435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5" name="rc54">
              <a:extLst>
                <a:ext uri="{FF2B5EF4-FFF2-40B4-BE49-F238E27FC236}">
                  <a16:creationId xmlns:a16="http://schemas.microsoft.com/office/drawing/2014/main" id="{3285536D-AB8D-E0C3-189D-317985BA1AE7}"/>
                </a:ext>
              </a:extLst>
            </p:cNvPr>
            <p:cNvSpPr/>
            <p:nvPr/>
          </p:nvSpPr>
          <p:spPr>
            <a:xfrm>
              <a:off x="2814949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6" name="tx55">
              <a:extLst>
                <a:ext uri="{FF2B5EF4-FFF2-40B4-BE49-F238E27FC236}">
                  <a16:creationId xmlns:a16="http://schemas.microsoft.com/office/drawing/2014/main" id="{8C0C765C-712C-06F2-6DE7-D581DFF70166}"/>
                </a:ext>
              </a:extLst>
            </p:cNvPr>
            <p:cNvSpPr/>
            <p:nvPr/>
          </p:nvSpPr>
          <p:spPr>
            <a:xfrm>
              <a:off x="1628749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177" name="tx56">
              <a:extLst>
                <a:ext uri="{FF2B5EF4-FFF2-40B4-BE49-F238E27FC236}">
                  <a16:creationId xmlns:a16="http://schemas.microsoft.com/office/drawing/2014/main" id="{7247FD47-3ECC-8619-FC6E-EE90947C8D1D}"/>
                </a:ext>
              </a:extLst>
            </p:cNvPr>
            <p:cNvSpPr/>
            <p:nvPr/>
          </p:nvSpPr>
          <p:spPr>
            <a:xfrm>
              <a:off x="3032263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178" name="grp2">
            <a:extLst>
              <a:ext uri="{FF2B5EF4-FFF2-40B4-BE49-F238E27FC236}">
                <a16:creationId xmlns:a16="http://schemas.microsoft.com/office/drawing/2014/main" id="{4F3AFD0D-7D32-9588-9274-45CEA8F8DAE4}"/>
              </a:ext>
            </a:extLst>
          </p:cNvPr>
          <p:cNvGrpSpPr/>
          <p:nvPr/>
        </p:nvGrpSpPr>
        <p:grpSpPr>
          <a:xfrm>
            <a:off x="6425921" y="1595185"/>
            <a:ext cx="3429000" cy="4800600"/>
            <a:chOff x="5029200" y="1508760"/>
            <a:chExt cx="3429000" cy="4800600"/>
          </a:xfrm>
        </p:grpSpPr>
        <p:sp>
          <p:nvSpPr>
            <p:cNvPr id="179" name="rc4">
              <a:extLst>
                <a:ext uri="{FF2B5EF4-FFF2-40B4-BE49-F238E27FC236}">
                  <a16:creationId xmlns:a16="http://schemas.microsoft.com/office/drawing/2014/main" id="{90BED93F-2945-5EBB-F983-19917407C045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0" name="rc5">
              <a:extLst>
                <a:ext uri="{FF2B5EF4-FFF2-40B4-BE49-F238E27FC236}">
                  <a16:creationId xmlns:a16="http://schemas.microsoft.com/office/drawing/2014/main" id="{C03A1DB8-A839-40EE-E5BE-F07F304E148B}"/>
                </a:ext>
              </a:extLst>
            </p:cNvPr>
            <p:cNvSpPr/>
            <p:nvPr/>
          </p:nvSpPr>
          <p:spPr>
            <a:xfrm>
              <a:off x="5291477" y="1578349"/>
              <a:ext cx="3097133" cy="383937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81" name="rc6">
              <a:extLst>
                <a:ext uri="{FF2B5EF4-FFF2-40B4-BE49-F238E27FC236}">
                  <a16:creationId xmlns:a16="http://schemas.microsoft.com/office/drawing/2014/main" id="{046351F3-0216-97F6-5DBF-BC8CB75DA283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2" name="rc7">
              <a:extLst>
                <a:ext uri="{FF2B5EF4-FFF2-40B4-BE49-F238E27FC236}">
                  <a16:creationId xmlns:a16="http://schemas.microsoft.com/office/drawing/2014/main" id="{7216EF2B-AF7B-B398-2A58-B51206B93228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3" name="rc8">
              <a:extLst>
                <a:ext uri="{FF2B5EF4-FFF2-40B4-BE49-F238E27FC236}">
                  <a16:creationId xmlns:a16="http://schemas.microsoft.com/office/drawing/2014/main" id="{9E1452E7-22A2-2AB1-9DA8-7A2AF0D756EE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4" name="rc9">
              <a:extLst>
                <a:ext uri="{FF2B5EF4-FFF2-40B4-BE49-F238E27FC236}">
                  <a16:creationId xmlns:a16="http://schemas.microsoft.com/office/drawing/2014/main" id="{9AEBDD27-CD02-D1FA-FF55-5EEE0C3403D5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5" name="rc10">
              <a:extLst>
                <a:ext uri="{FF2B5EF4-FFF2-40B4-BE49-F238E27FC236}">
                  <a16:creationId xmlns:a16="http://schemas.microsoft.com/office/drawing/2014/main" id="{94FC7C24-7139-C95B-F76E-D849D26246E1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6" name="rc11">
              <a:extLst>
                <a:ext uri="{FF2B5EF4-FFF2-40B4-BE49-F238E27FC236}">
                  <a16:creationId xmlns:a16="http://schemas.microsoft.com/office/drawing/2014/main" id="{02F4EBDF-D937-2BF2-BF76-54235E1DFC88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7" name="rc12">
              <a:extLst>
                <a:ext uri="{FF2B5EF4-FFF2-40B4-BE49-F238E27FC236}">
                  <a16:creationId xmlns:a16="http://schemas.microsoft.com/office/drawing/2014/main" id="{5BD1E149-C706-DF7C-0CB5-DCDEAADA5C3C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8" name="rc13">
              <a:extLst>
                <a:ext uri="{FF2B5EF4-FFF2-40B4-BE49-F238E27FC236}">
                  <a16:creationId xmlns:a16="http://schemas.microsoft.com/office/drawing/2014/main" id="{4150A32E-4FAF-00BD-B156-58F20778C5A3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9" name="rc14">
              <a:extLst>
                <a:ext uri="{FF2B5EF4-FFF2-40B4-BE49-F238E27FC236}">
                  <a16:creationId xmlns:a16="http://schemas.microsoft.com/office/drawing/2014/main" id="{877A161B-68D8-3433-C8A8-A9700FF3CB8B}"/>
                </a:ext>
              </a:extLst>
            </p:cNvPr>
            <p:cNvSpPr/>
            <p:nvPr/>
          </p:nvSpPr>
          <p:spPr>
            <a:xfrm>
              <a:off x="5291477" y="1578349"/>
              <a:ext cx="3097133" cy="25778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0" name="rc15">
              <a:extLst>
                <a:ext uri="{FF2B5EF4-FFF2-40B4-BE49-F238E27FC236}">
                  <a16:creationId xmlns:a16="http://schemas.microsoft.com/office/drawing/2014/main" id="{3548ED7A-D430-5675-EB9A-B4264C8E99EF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1" name="rc16">
              <a:extLst>
                <a:ext uri="{FF2B5EF4-FFF2-40B4-BE49-F238E27FC236}">
                  <a16:creationId xmlns:a16="http://schemas.microsoft.com/office/drawing/2014/main" id="{3C003BB5-57B4-13F2-986F-8E6097ED7882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6" name="rc17">
              <a:extLst>
                <a:ext uri="{FF2B5EF4-FFF2-40B4-BE49-F238E27FC236}">
                  <a16:creationId xmlns:a16="http://schemas.microsoft.com/office/drawing/2014/main" id="{5AE09B82-1193-A3B6-2CB6-9ABADD8056DC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7" name="rc18">
              <a:extLst>
                <a:ext uri="{FF2B5EF4-FFF2-40B4-BE49-F238E27FC236}">
                  <a16:creationId xmlns:a16="http://schemas.microsoft.com/office/drawing/2014/main" id="{9549031A-8BA2-2907-F1E5-4DB55024C7B3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8" name="rc19">
              <a:extLst>
                <a:ext uri="{FF2B5EF4-FFF2-40B4-BE49-F238E27FC236}">
                  <a16:creationId xmlns:a16="http://schemas.microsoft.com/office/drawing/2014/main" id="{DCC8439C-4EC1-E579-9C2A-3AD3CA8DC787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9" name="rc20">
              <a:extLst>
                <a:ext uri="{FF2B5EF4-FFF2-40B4-BE49-F238E27FC236}">
                  <a16:creationId xmlns:a16="http://schemas.microsoft.com/office/drawing/2014/main" id="{B9BE9BA7-1954-438B-7D4D-504F91D2EAC8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0" name="rc21">
              <a:extLst>
                <a:ext uri="{FF2B5EF4-FFF2-40B4-BE49-F238E27FC236}">
                  <a16:creationId xmlns:a16="http://schemas.microsoft.com/office/drawing/2014/main" id="{A8B5517C-B8B3-393A-4637-853745EC2712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1" name="rc22">
              <a:extLst>
                <a:ext uri="{FF2B5EF4-FFF2-40B4-BE49-F238E27FC236}">
                  <a16:creationId xmlns:a16="http://schemas.microsoft.com/office/drawing/2014/main" id="{FD6153D2-497B-8468-050E-7A48B841547F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2" name="rc23">
              <a:extLst>
                <a:ext uri="{FF2B5EF4-FFF2-40B4-BE49-F238E27FC236}">
                  <a16:creationId xmlns:a16="http://schemas.microsoft.com/office/drawing/2014/main" id="{3945F8D0-A26A-897A-ABC9-9C80CCF37228}"/>
                </a:ext>
              </a:extLst>
            </p:cNvPr>
            <p:cNvSpPr/>
            <p:nvPr/>
          </p:nvSpPr>
          <p:spPr>
            <a:xfrm>
              <a:off x="5291477" y="4156217"/>
              <a:ext cx="3097133" cy="32908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3" name="rc24">
              <a:extLst>
                <a:ext uri="{FF2B5EF4-FFF2-40B4-BE49-F238E27FC236}">
                  <a16:creationId xmlns:a16="http://schemas.microsoft.com/office/drawing/2014/main" id="{523ACBFE-61E9-5516-00F9-4A72767281C7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4" name="rc25">
              <a:extLst>
                <a:ext uri="{FF2B5EF4-FFF2-40B4-BE49-F238E27FC236}">
                  <a16:creationId xmlns:a16="http://schemas.microsoft.com/office/drawing/2014/main" id="{324D215A-3321-C5AB-8AE9-3F34E7253A31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5" name="rc26">
              <a:extLst>
                <a:ext uri="{FF2B5EF4-FFF2-40B4-BE49-F238E27FC236}">
                  <a16:creationId xmlns:a16="http://schemas.microsoft.com/office/drawing/2014/main" id="{31FA366D-5C5F-6A45-FF24-C2B4E0209CE1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6" name="rc27">
              <a:extLst>
                <a:ext uri="{FF2B5EF4-FFF2-40B4-BE49-F238E27FC236}">
                  <a16:creationId xmlns:a16="http://schemas.microsoft.com/office/drawing/2014/main" id="{56C89B4E-8089-1A5A-EE9F-C23DB01AFCDF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7" name="rc28">
              <a:extLst>
                <a:ext uri="{FF2B5EF4-FFF2-40B4-BE49-F238E27FC236}">
                  <a16:creationId xmlns:a16="http://schemas.microsoft.com/office/drawing/2014/main" id="{D3A97CC0-7565-BADB-C0EC-0D2CEB922DB2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8" name="rc29">
              <a:extLst>
                <a:ext uri="{FF2B5EF4-FFF2-40B4-BE49-F238E27FC236}">
                  <a16:creationId xmlns:a16="http://schemas.microsoft.com/office/drawing/2014/main" id="{F63E8B58-AB4D-AD9D-D32F-1428D8420A8C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9" name="rc30">
              <a:extLst>
                <a:ext uri="{FF2B5EF4-FFF2-40B4-BE49-F238E27FC236}">
                  <a16:creationId xmlns:a16="http://schemas.microsoft.com/office/drawing/2014/main" id="{E8A56037-6BC6-0202-18D6-C091151FB685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0" name="rc31">
              <a:extLst>
                <a:ext uri="{FF2B5EF4-FFF2-40B4-BE49-F238E27FC236}">
                  <a16:creationId xmlns:a16="http://schemas.microsoft.com/office/drawing/2014/main" id="{66ED6C78-0DA6-C705-C4D0-7BFDDFD95317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1" name="rc32">
              <a:extLst>
                <a:ext uri="{FF2B5EF4-FFF2-40B4-BE49-F238E27FC236}">
                  <a16:creationId xmlns:a16="http://schemas.microsoft.com/office/drawing/2014/main" id="{F9FE02E1-A83D-4BE7-4DF4-C1EFFF4FE0A6}"/>
                </a:ext>
              </a:extLst>
            </p:cNvPr>
            <p:cNvSpPr/>
            <p:nvPr/>
          </p:nvSpPr>
          <p:spPr>
            <a:xfrm>
              <a:off x="5291477" y="4485307"/>
              <a:ext cx="3097133" cy="93242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2" name="rc33">
              <a:extLst>
                <a:ext uri="{FF2B5EF4-FFF2-40B4-BE49-F238E27FC236}">
                  <a16:creationId xmlns:a16="http://schemas.microsoft.com/office/drawing/2014/main" id="{6BFB34A2-E10D-836B-5651-AF167D8C8254}"/>
                </a:ext>
              </a:extLst>
            </p:cNvPr>
            <p:cNvSpPr/>
            <p:nvPr/>
          </p:nvSpPr>
          <p:spPr>
            <a:xfrm>
              <a:off x="5409303" y="2170710"/>
              <a:ext cx="168322" cy="324701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3" name="rc34">
              <a:extLst>
                <a:ext uri="{FF2B5EF4-FFF2-40B4-BE49-F238E27FC236}">
                  <a16:creationId xmlns:a16="http://schemas.microsoft.com/office/drawing/2014/main" id="{EC7F305B-09FC-6FAB-596E-D94F9DE8D237}"/>
                </a:ext>
              </a:extLst>
            </p:cNvPr>
            <p:cNvSpPr/>
            <p:nvPr/>
          </p:nvSpPr>
          <p:spPr>
            <a:xfrm>
              <a:off x="5745947" y="2817920"/>
              <a:ext cx="168322" cy="259980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4" name="rc35">
              <a:extLst>
                <a:ext uri="{FF2B5EF4-FFF2-40B4-BE49-F238E27FC236}">
                  <a16:creationId xmlns:a16="http://schemas.microsoft.com/office/drawing/2014/main" id="{889A84B2-66AB-6B91-EC1C-DB6B6E26B80C}"/>
                </a:ext>
              </a:extLst>
            </p:cNvPr>
            <p:cNvSpPr/>
            <p:nvPr/>
          </p:nvSpPr>
          <p:spPr>
            <a:xfrm>
              <a:off x="6082592" y="3849067"/>
              <a:ext cx="168322" cy="156866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5" name="rc36">
              <a:extLst>
                <a:ext uri="{FF2B5EF4-FFF2-40B4-BE49-F238E27FC236}">
                  <a16:creationId xmlns:a16="http://schemas.microsoft.com/office/drawing/2014/main" id="{E6F8BA76-883E-C314-A05E-07E4249D3F11}"/>
                </a:ext>
              </a:extLst>
            </p:cNvPr>
            <p:cNvSpPr/>
            <p:nvPr/>
          </p:nvSpPr>
          <p:spPr>
            <a:xfrm>
              <a:off x="6419237" y="4364641"/>
              <a:ext cx="168322" cy="105308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6" name="rc37">
              <a:extLst>
                <a:ext uri="{FF2B5EF4-FFF2-40B4-BE49-F238E27FC236}">
                  <a16:creationId xmlns:a16="http://schemas.microsoft.com/office/drawing/2014/main" id="{6C43929B-5D75-E108-3AC6-2E1EF5AE3762}"/>
                </a:ext>
              </a:extLst>
            </p:cNvPr>
            <p:cNvSpPr/>
            <p:nvPr/>
          </p:nvSpPr>
          <p:spPr>
            <a:xfrm>
              <a:off x="6755882" y="4671791"/>
              <a:ext cx="168322" cy="74593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7" name="rc38">
              <a:extLst>
                <a:ext uri="{FF2B5EF4-FFF2-40B4-BE49-F238E27FC236}">
                  <a16:creationId xmlns:a16="http://schemas.microsoft.com/office/drawing/2014/main" id="{3CD108C6-4636-A960-9E8E-C3BA13D20B9A}"/>
                </a:ext>
              </a:extLst>
            </p:cNvPr>
            <p:cNvSpPr/>
            <p:nvPr/>
          </p:nvSpPr>
          <p:spPr>
            <a:xfrm>
              <a:off x="7092527" y="4858275"/>
              <a:ext cx="168322" cy="55945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8" name="rc39">
              <a:extLst>
                <a:ext uri="{FF2B5EF4-FFF2-40B4-BE49-F238E27FC236}">
                  <a16:creationId xmlns:a16="http://schemas.microsoft.com/office/drawing/2014/main" id="{5A60BCB8-093C-BD95-BD09-9949EEDCE592}"/>
                </a:ext>
              </a:extLst>
            </p:cNvPr>
            <p:cNvSpPr/>
            <p:nvPr/>
          </p:nvSpPr>
          <p:spPr>
            <a:xfrm>
              <a:off x="7429172" y="4946032"/>
              <a:ext cx="168322" cy="47169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9" name="rc40">
              <a:extLst>
                <a:ext uri="{FF2B5EF4-FFF2-40B4-BE49-F238E27FC236}">
                  <a16:creationId xmlns:a16="http://schemas.microsoft.com/office/drawing/2014/main" id="{971D573B-C168-135F-F63C-FAC2193AF23A}"/>
                </a:ext>
              </a:extLst>
            </p:cNvPr>
            <p:cNvSpPr/>
            <p:nvPr/>
          </p:nvSpPr>
          <p:spPr>
            <a:xfrm>
              <a:off x="7765817" y="5000881"/>
              <a:ext cx="168322" cy="41684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0" name="rc41">
              <a:extLst>
                <a:ext uri="{FF2B5EF4-FFF2-40B4-BE49-F238E27FC236}">
                  <a16:creationId xmlns:a16="http://schemas.microsoft.com/office/drawing/2014/main" id="{E15EF7B0-D324-9814-B7CD-6B02C56C00B1}"/>
                </a:ext>
              </a:extLst>
            </p:cNvPr>
            <p:cNvSpPr/>
            <p:nvPr/>
          </p:nvSpPr>
          <p:spPr>
            <a:xfrm>
              <a:off x="8102462" y="5011850"/>
              <a:ext cx="168322" cy="40587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1" name="tx42">
              <a:extLst>
                <a:ext uri="{FF2B5EF4-FFF2-40B4-BE49-F238E27FC236}">
                  <a16:creationId xmlns:a16="http://schemas.microsoft.com/office/drawing/2014/main" id="{148DAF70-1218-1363-1734-8EE1CD6218DA}"/>
                </a:ext>
              </a:extLst>
            </p:cNvPr>
            <p:cNvSpPr/>
            <p:nvPr/>
          </p:nvSpPr>
          <p:spPr>
            <a:xfrm>
              <a:off x="5387256" y="199152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296</a:t>
              </a:r>
            </a:p>
          </p:txBody>
        </p:sp>
        <p:sp>
          <p:nvSpPr>
            <p:cNvPr id="282" name="tx43">
              <a:extLst>
                <a:ext uri="{FF2B5EF4-FFF2-40B4-BE49-F238E27FC236}">
                  <a16:creationId xmlns:a16="http://schemas.microsoft.com/office/drawing/2014/main" id="{ED33EEF0-C455-70F6-719F-6A8AEC66857A}"/>
                </a:ext>
              </a:extLst>
            </p:cNvPr>
            <p:cNvSpPr/>
            <p:nvPr/>
          </p:nvSpPr>
          <p:spPr>
            <a:xfrm>
              <a:off x="5723901" y="263873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237</a:t>
              </a:r>
            </a:p>
          </p:txBody>
        </p:sp>
        <p:sp>
          <p:nvSpPr>
            <p:cNvPr id="283" name="tx44">
              <a:extLst>
                <a:ext uri="{FF2B5EF4-FFF2-40B4-BE49-F238E27FC236}">
                  <a16:creationId xmlns:a16="http://schemas.microsoft.com/office/drawing/2014/main" id="{071C05C8-AF60-2D73-19E3-A73B3D0A2B5C}"/>
                </a:ext>
              </a:extLst>
            </p:cNvPr>
            <p:cNvSpPr/>
            <p:nvPr/>
          </p:nvSpPr>
          <p:spPr>
            <a:xfrm>
              <a:off x="6060546" y="3669878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143</a:t>
              </a:r>
            </a:p>
          </p:txBody>
        </p:sp>
        <p:sp>
          <p:nvSpPr>
            <p:cNvPr id="284" name="tx45">
              <a:extLst>
                <a:ext uri="{FF2B5EF4-FFF2-40B4-BE49-F238E27FC236}">
                  <a16:creationId xmlns:a16="http://schemas.microsoft.com/office/drawing/2014/main" id="{A9D4D621-32C3-A22D-F1A6-FE94DAFD1E78}"/>
                </a:ext>
              </a:extLst>
            </p:cNvPr>
            <p:cNvSpPr/>
            <p:nvPr/>
          </p:nvSpPr>
          <p:spPr>
            <a:xfrm>
              <a:off x="6432594" y="4185452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96</a:t>
              </a:r>
            </a:p>
          </p:txBody>
        </p:sp>
        <p:sp>
          <p:nvSpPr>
            <p:cNvPr id="285" name="tx46">
              <a:extLst>
                <a:ext uri="{FF2B5EF4-FFF2-40B4-BE49-F238E27FC236}">
                  <a16:creationId xmlns:a16="http://schemas.microsoft.com/office/drawing/2014/main" id="{35CDFE39-07A7-A89A-45AC-570CCC6E7762}"/>
                </a:ext>
              </a:extLst>
            </p:cNvPr>
            <p:cNvSpPr/>
            <p:nvPr/>
          </p:nvSpPr>
          <p:spPr>
            <a:xfrm>
              <a:off x="6769239" y="4492602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68</a:t>
              </a:r>
            </a:p>
          </p:txBody>
        </p:sp>
        <p:sp>
          <p:nvSpPr>
            <p:cNvPr id="286" name="tx47">
              <a:extLst>
                <a:ext uri="{FF2B5EF4-FFF2-40B4-BE49-F238E27FC236}">
                  <a16:creationId xmlns:a16="http://schemas.microsoft.com/office/drawing/2014/main" id="{AC2689DD-68D2-2D9C-D4BF-5C01A913A7D2}"/>
                </a:ext>
              </a:extLst>
            </p:cNvPr>
            <p:cNvSpPr/>
            <p:nvPr/>
          </p:nvSpPr>
          <p:spPr>
            <a:xfrm>
              <a:off x="7105884" y="4679681"/>
              <a:ext cx="141609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51</a:t>
              </a:r>
            </a:p>
          </p:txBody>
        </p:sp>
        <p:sp>
          <p:nvSpPr>
            <p:cNvPr id="287" name="tx48">
              <a:extLst>
                <a:ext uri="{FF2B5EF4-FFF2-40B4-BE49-F238E27FC236}">
                  <a16:creationId xmlns:a16="http://schemas.microsoft.com/office/drawing/2014/main" id="{B03143A2-DF5F-356B-9B40-6D591313BC62}"/>
                </a:ext>
              </a:extLst>
            </p:cNvPr>
            <p:cNvSpPr/>
            <p:nvPr/>
          </p:nvSpPr>
          <p:spPr>
            <a:xfrm>
              <a:off x="7442529" y="4766843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43</a:t>
              </a:r>
            </a:p>
          </p:txBody>
        </p:sp>
        <p:sp>
          <p:nvSpPr>
            <p:cNvPr id="288" name="tx49">
              <a:extLst>
                <a:ext uri="{FF2B5EF4-FFF2-40B4-BE49-F238E27FC236}">
                  <a16:creationId xmlns:a16="http://schemas.microsoft.com/office/drawing/2014/main" id="{A8F5D7D5-709F-AF67-C913-703784158720}"/>
                </a:ext>
              </a:extLst>
            </p:cNvPr>
            <p:cNvSpPr/>
            <p:nvPr/>
          </p:nvSpPr>
          <p:spPr>
            <a:xfrm>
              <a:off x="7779174" y="4821692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38</a:t>
              </a:r>
            </a:p>
          </p:txBody>
        </p:sp>
        <p:sp>
          <p:nvSpPr>
            <p:cNvPr id="289" name="tx50">
              <a:extLst>
                <a:ext uri="{FF2B5EF4-FFF2-40B4-BE49-F238E27FC236}">
                  <a16:creationId xmlns:a16="http://schemas.microsoft.com/office/drawing/2014/main" id="{7583B103-ACD0-7EED-3B5C-F03EE2A6D431}"/>
                </a:ext>
              </a:extLst>
            </p:cNvPr>
            <p:cNvSpPr/>
            <p:nvPr/>
          </p:nvSpPr>
          <p:spPr>
            <a:xfrm>
              <a:off x="8115819" y="4832661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37</a:t>
              </a:r>
            </a:p>
          </p:txBody>
        </p:sp>
        <p:sp>
          <p:nvSpPr>
            <p:cNvPr id="290" name="tx51">
              <a:extLst>
                <a:ext uri="{FF2B5EF4-FFF2-40B4-BE49-F238E27FC236}">
                  <a16:creationId xmlns:a16="http://schemas.microsoft.com/office/drawing/2014/main" id="{744A9477-8D05-D5D5-9A13-7252C7775F35}"/>
                </a:ext>
              </a:extLst>
            </p:cNvPr>
            <p:cNvSpPr/>
            <p:nvPr/>
          </p:nvSpPr>
          <p:spPr>
            <a:xfrm rot="-2700000">
              <a:off x="4880131" y="5704465"/>
              <a:ext cx="736203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Under $50k</a:t>
              </a:r>
            </a:p>
          </p:txBody>
        </p:sp>
        <p:sp>
          <p:nvSpPr>
            <p:cNvPr id="291" name="tx52">
              <a:extLst>
                <a:ext uri="{FF2B5EF4-FFF2-40B4-BE49-F238E27FC236}">
                  <a16:creationId xmlns:a16="http://schemas.microsoft.com/office/drawing/2014/main" id="{9D2E1A68-051C-C427-CB97-8405825DFC2F}"/>
                </a:ext>
              </a:extLst>
            </p:cNvPr>
            <p:cNvSpPr/>
            <p:nvPr/>
          </p:nvSpPr>
          <p:spPr>
            <a:xfrm rot="-2700000">
              <a:off x="5218258" y="5703851"/>
              <a:ext cx="734466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$50 - $100k</a:t>
              </a:r>
            </a:p>
          </p:txBody>
        </p:sp>
        <p:sp>
          <p:nvSpPr>
            <p:cNvPr id="292" name="tx53">
              <a:extLst>
                <a:ext uri="{FF2B5EF4-FFF2-40B4-BE49-F238E27FC236}">
                  <a16:creationId xmlns:a16="http://schemas.microsoft.com/office/drawing/2014/main" id="{E42B0938-5A34-4FC4-E16D-C7B0E2A5160D}"/>
                </a:ext>
              </a:extLst>
            </p:cNvPr>
            <p:cNvSpPr/>
            <p:nvPr/>
          </p:nvSpPr>
          <p:spPr>
            <a:xfrm rot="-2700000">
              <a:off x="5501126" y="5726126"/>
              <a:ext cx="797470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$100 - $150k</a:t>
              </a:r>
            </a:p>
          </p:txBody>
        </p:sp>
        <p:sp>
          <p:nvSpPr>
            <p:cNvPr id="293" name="tx54">
              <a:extLst>
                <a:ext uri="{FF2B5EF4-FFF2-40B4-BE49-F238E27FC236}">
                  <a16:creationId xmlns:a16="http://schemas.microsoft.com/office/drawing/2014/main" id="{F4DC88FC-EB27-CAE3-6D54-8B8CF1876072}"/>
                </a:ext>
              </a:extLst>
            </p:cNvPr>
            <p:cNvSpPr/>
            <p:nvPr/>
          </p:nvSpPr>
          <p:spPr>
            <a:xfrm rot="-2700000">
              <a:off x="5828879" y="5729810"/>
              <a:ext cx="807888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$150 - $200k</a:t>
              </a:r>
            </a:p>
          </p:txBody>
        </p:sp>
        <p:sp>
          <p:nvSpPr>
            <p:cNvPr id="294" name="tx55">
              <a:extLst>
                <a:ext uri="{FF2B5EF4-FFF2-40B4-BE49-F238E27FC236}">
                  <a16:creationId xmlns:a16="http://schemas.microsoft.com/office/drawing/2014/main" id="{ED32C608-3521-6CEC-78B3-7DBAC9DB14D2}"/>
                </a:ext>
              </a:extLst>
            </p:cNvPr>
            <p:cNvSpPr/>
            <p:nvPr/>
          </p:nvSpPr>
          <p:spPr>
            <a:xfrm rot="-2700000">
              <a:off x="6179285" y="5724109"/>
              <a:ext cx="791765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$200 - $250k</a:t>
              </a:r>
            </a:p>
          </p:txBody>
        </p:sp>
        <p:sp>
          <p:nvSpPr>
            <p:cNvPr id="295" name="tx56">
              <a:extLst>
                <a:ext uri="{FF2B5EF4-FFF2-40B4-BE49-F238E27FC236}">
                  <a16:creationId xmlns:a16="http://schemas.microsoft.com/office/drawing/2014/main" id="{73A6795E-5DEA-7CBC-8E28-0CE553080316}"/>
                </a:ext>
              </a:extLst>
            </p:cNvPr>
            <p:cNvSpPr/>
            <p:nvPr/>
          </p:nvSpPr>
          <p:spPr>
            <a:xfrm rot="-2700000">
              <a:off x="6519053" y="5722816"/>
              <a:ext cx="788106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$250 - $300k</a:t>
              </a:r>
            </a:p>
          </p:txBody>
        </p:sp>
        <p:sp>
          <p:nvSpPr>
            <p:cNvPr id="296" name="tx57">
              <a:extLst>
                <a:ext uri="{FF2B5EF4-FFF2-40B4-BE49-F238E27FC236}">
                  <a16:creationId xmlns:a16="http://schemas.microsoft.com/office/drawing/2014/main" id="{C78D4148-1B72-9CE1-14E8-163F7EA9820B}"/>
                </a:ext>
              </a:extLst>
            </p:cNvPr>
            <p:cNvSpPr/>
            <p:nvPr/>
          </p:nvSpPr>
          <p:spPr>
            <a:xfrm rot="-2700000">
              <a:off x="6837120" y="5730511"/>
              <a:ext cx="809873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$300 - $350k</a:t>
              </a:r>
            </a:p>
          </p:txBody>
        </p:sp>
        <p:sp>
          <p:nvSpPr>
            <p:cNvPr id="297" name="tx58">
              <a:extLst>
                <a:ext uri="{FF2B5EF4-FFF2-40B4-BE49-F238E27FC236}">
                  <a16:creationId xmlns:a16="http://schemas.microsoft.com/office/drawing/2014/main" id="{E9B9772C-3558-2CFC-22E7-FA86281932F0}"/>
                </a:ext>
              </a:extLst>
            </p:cNvPr>
            <p:cNvSpPr/>
            <p:nvPr/>
          </p:nvSpPr>
          <p:spPr>
            <a:xfrm rot="-2700000">
              <a:off x="7174611" y="5730160"/>
              <a:ext cx="808880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H. $350 - $400k</a:t>
              </a:r>
            </a:p>
          </p:txBody>
        </p:sp>
        <p:sp>
          <p:nvSpPr>
            <p:cNvPr id="298" name="tx59">
              <a:extLst>
                <a:ext uri="{FF2B5EF4-FFF2-40B4-BE49-F238E27FC236}">
                  <a16:creationId xmlns:a16="http://schemas.microsoft.com/office/drawing/2014/main" id="{09034484-6B7D-B279-C68B-6E5B345E2E2E}"/>
                </a:ext>
              </a:extLst>
            </p:cNvPr>
            <p:cNvSpPr/>
            <p:nvPr/>
          </p:nvSpPr>
          <p:spPr>
            <a:xfrm rot="-2700000">
              <a:off x="7551483" y="5713498"/>
              <a:ext cx="761751" cy="10973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I. $400 - $450k</a:t>
              </a:r>
            </a:p>
          </p:txBody>
        </p:sp>
      </p:grpSp>
      <p:sp>
        <p:nvSpPr>
          <p:cNvPr id="299" name="Rectangle 298">
            <a:extLst>
              <a:ext uri="{FF2B5EF4-FFF2-40B4-BE49-F238E27FC236}">
                <a16:creationId xmlns:a16="http://schemas.microsoft.com/office/drawing/2014/main" id="{52EB1AC0-AF50-BAE6-BF4C-831910E8CD53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300" name="Graphic 299">
            <a:extLst>
              <a:ext uri="{FF2B5EF4-FFF2-40B4-BE49-F238E27FC236}">
                <a16:creationId xmlns:a16="http://schemas.microsoft.com/office/drawing/2014/main" id="{8CEFB6AF-AC73-D183-F7C0-8DF07DA6B9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423148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5699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HOUSEHOLD MAIL RESPONDER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E064010F-E388-6196-1DCE-BEB92747359E}"/>
              </a:ext>
            </a:extLst>
          </p:cNvPr>
          <p:cNvGrpSpPr/>
          <p:nvPr/>
        </p:nvGrpSpPr>
        <p:grpSpPr>
          <a:xfrm>
            <a:off x="1627833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6ADA4427-0E93-6A52-E125-183854968AED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743B6551-465B-7731-35A4-EDBD062F0392}"/>
                </a:ext>
              </a:extLst>
            </p:cNvPr>
            <p:cNvSpPr/>
            <p:nvPr/>
          </p:nvSpPr>
          <p:spPr>
            <a:xfrm>
              <a:off x="697475" y="1578349"/>
              <a:ext cx="3804935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B0EB178A-BFFC-E388-333F-6A3482C769C5}"/>
                </a:ext>
              </a:extLst>
            </p:cNvPr>
            <p:cNvSpPr/>
            <p:nvPr/>
          </p:nvSpPr>
          <p:spPr>
            <a:xfrm>
              <a:off x="69747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C69BA879-9158-D49A-B46C-E6BB2D607430}"/>
                </a:ext>
              </a:extLst>
            </p:cNvPr>
            <p:cNvSpPr/>
            <p:nvPr/>
          </p:nvSpPr>
          <p:spPr>
            <a:xfrm>
              <a:off x="142919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74885381-05B4-866D-2BCC-E6A4CCABD46E}"/>
                </a:ext>
              </a:extLst>
            </p:cNvPr>
            <p:cNvSpPr/>
            <p:nvPr/>
          </p:nvSpPr>
          <p:spPr>
            <a:xfrm>
              <a:off x="216091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684B2F24-22F5-F6F5-6523-1E6F3F544EDE}"/>
                </a:ext>
              </a:extLst>
            </p:cNvPr>
            <p:cNvSpPr/>
            <p:nvPr/>
          </p:nvSpPr>
          <p:spPr>
            <a:xfrm>
              <a:off x="289263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CE575B10-9B5E-6E2D-E3FA-8503497261FB}"/>
                </a:ext>
              </a:extLst>
            </p:cNvPr>
            <p:cNvSpPr/>
            <p:nvPr/>
          </p:nvSpPr>
          <p:spPr>
            <a:xfrm>
              <a:off x="362434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B9DD0FCD-02DF-B327-70EA-65295CACFB7F}"/>
                </a:ext>
              </a:extLst>
            </p:cNvPr>
            <p:cNvSpPr/>
            <p:nvPr/>
          </p:nvSpPr>
          <p:spPr>
            <a:xfrm>
              <a:off x="435606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2">
              <a:extLst>
                <a:ext uri="{FF2B5EF4-FFF2-40B4-BE49-F238E27FC236}">
                  <a16:creationId xmlns:a16="http://schemas.microsoft.com/office/drawing/2014/main" id="{DE7499C2-019A-6C15-615E-91FF9C498894}"/>
                </a:ext>
              </a:extLst>
            </p:cNvPr>
            <p:cNvSpPr/>
            <p:nvPr/>
          </p:nvSpPr>
          <p:spPr>
            <a:xfrm>
              <a:off x="697475" y="3734792"/>
              <a:ext cx="422295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3">
              <a:extLst>
                <a:ext uri="{FF2B5EF4-FFF2-40B4-BE49-F238E27FC236}">
                  <a16:creationId xmlns:a16="http://schemas.microsoft.com/office/drawing/2014/main" id="{591054BF-16B2-41D3-5919-CE380E64399C}"/>
                </a:ext>
              </a:extLst>
            </p:cNvPr>
            <p:cNvSpPr/>
            <p:nvPr/>
          </p:nvSpPr>
          <p:spPr>
            <a:xfrm>
              <a:off x="697475" y="4232433"/>
              <a:ext cx="447388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4">
              <a:extLst>
                <a:ext uri="{FF2B5EF4-FFF2-40B4-BE49-F238E27FC236}">
                  <a16:creationId xmlns:a16="http://schemas.microsoft.com/office/drawing/2014/main" id="{78A87BC0-C981-0488-5BF7-166D06FB1505}"/>
                </a:ext>
              </a:extLst>
            </p:cNvPr>
            <p:cNvSpPr/>
            <p:nvPr/>
          </p:nvSpPr>
          <p:spPr>
            <a:xfrm>
              <a:off x="697475" y="2075989"/>
              <a:ext cx="3270493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A93EBAE7-7FF3-AFB9-79AA-71924F18700C}"/>
                </a:ext>
              </a:extLst>
            </p:cNvPr>
            <p:cNvSpPr/>
            <p:nvPr/>
          </p:nvSpPr>
          <p:spPr>
            <a:xfrm>
              <a:off x="697475" y="2573630"/>
              <a:ext cx="3280364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pl16">
              <a:extLst>
                <a:ext uri="{FF2B5EF4-FFF2-40B4-BE49-F238E27FC236}">
                  <a16:creationId xmlns:a16="http://schemas.microsoft.com/office/drawing/2014/main" id="{A32F4E58-8507-E938-34BA-4DE06E2ECBC8}"/>
                </a:ext>
              </a:extLst>
            </p:cNvPr>
            <p:cNvSpPr/>
            <p:nvPr/>
          </p:nvSpPr>
          <p:spPr>
            <a:xfrm>
              <a:off x="69747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tx17">
              <a:extLst>
                <a:ext uri="{FF2B5EF4-FFF2-40B4-BE49-F238E27FC236}">
                  <a16:creationId xmlns:a16="http://schemas.microsoft.com/office/drawing/2014/main" id="{3CF2BD4F-2293-5D5B-ABCF-9C205A7FAB7E}"/>
                </a:ext>
              </a:extLst>
            </p:cNvPr>
            <p:cNvSpPr/>
            <p:nvPr/>
          </p:nvSpPr>
          <p:spPr>
            <a:xfrm>
              <a:off x="349900" y="4163575"/>
              <a:ext cx="30633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</a:t>
              </a:r>
            </a:p>
          </p:txBody>
        </p:sp>
        <p:sp>
          <p:nvSpPr>
            <p:cNvPr id="31" name="tx18">
              <a:extLst>
                <a:ext uri="{FF2B5EF4-FFF2-40B4-BE49-F238E27FC236}">
                  <a16:creationId xmlns:a16="http://schemas.microsoft.com/office/drawing/2014/main" id="{9EE10A74-68CB-BF8C-D331-C65F52417548}"/>
                </a:ext>
              </a:extLst>
            </p:cNvPr>
            <p:cNvSpPr/>
            <p:nvPr/>
          </p:nvSpPr>
          <p:spPr>
            <a:xfrm>
              <a:off x="227482" y="2504772"/>
              <a:ext cx="435198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Multiple</a:t>
              </a:r>
            </a:p>
          </p:txBody>
        </p:sp>
        <p:sp>
          <p:nvSpPr>
            <p:cNvPr id="224" name="tx19">
              <a:extLst>
                <a:ext uri="{FF2B5EF4-FFF2-40B4-BE49-F238E27FC236}">
                  <a16:creationId xmlns:a16="http://schemas.microsoft.com/office/drawing/2014/main" id="{B07CC11D-B2C4-F416-6C98-132015993603}"/>
                </a:ext>
              </a:extLst>
            </p:cNvPr>
            <p:cNvSpPr/>
            <p:nvPr/>
          </p:nvSpPr>
          <p:spPr>
            <a:xfrm>
              <a:off x="659375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225" name="tx20">
              <a:extLst>
                <a:ext uri="{FF2B5EF4-FFF2-40B4-BE49-F238E27FC236}">
                  <a16:creationId xmlns:a16="http://schemas.microsoft.com/office/drawing/2014/main" id="{1C46ACD0-6844-53E8-9652-8A0FB2747C77}"/>
                </a:ext>
              </a:extLst>
            </p:cNvPr>
            <p:cNvSpPr/>
            <p:nvPr/>
          </p:nvSpPr>
          <p:spPr>
            <a:xfrm>
              <a:off x="135299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226" name="tx21">
              <a:extLst>
                <a:ext uri="{FF2B5EF4-FFF2-40B4-BE49-F238E27FC236}">
                  <a16:creationId xmlns:a16="http://schemas.microsoft.com/office/drawing/2014/main" id="{E0178D82-98A0-00C6-3A61-5D98213F9B8B}"/>
                </a:ext>
              </a:extLst>
            </p:cNvPr>
            <p:cNvSpPr/>
            <p:nvPr/>
          </p:nvSpPr>
          <p:spPr>
            <a:xfrm>
              <a:off x="208471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64" name="tx22">
              <a:extLst>
                <a:ext uri="{FF2B5EF4-FFF2-40B4-BE49-F238E27FC236}">
                  <a16:creationId xmlns:a16="http://schemas.microsoft.com/office/drawing/2014/main" id="{35460596-D7D4-8802-F39F-5BEADEE05D6E}"/>
                </a:ext>
              </a:extLst>
            </p:cNvPr>
            <p:cNvSpPr/>
            <p:nvPr/>
          </p:nvSpPr>
          <p:spPr>
            <a:xfrm>
              <a:off x="281643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65" name="tx23">
              <a:extLst>
                <a:ext uri="{FF2B5EF4-FFF2-40B4-BE49-F238E27FC236}">
                  <a16:creationId xmlns:a16="http://schemas.microsoft.com/office/drawing/2014/main" id="{58AABDC8-B40D-110D-9FDA-009CCFD14F92}"/>
                </a:ext>
              </a:extLst>
            </p:cNvPr>
            <p:cNvSpPr/>
            <p:nvPr/>
          </p:nvSpPr>
          <p:spPr>
            <a:xfrm>
              <a:off x="354814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66" name="tx24">
              <a:extLst>
                <a:ext uri="{FF2B5EF4-FFF2-40B4-BE49-F238E27FC236}">
                  <a16:creationId xmlns:a16="http://schemas.microsoft.com/office/drawing/2014/main" id="{5C1BA346-F266-60C2-04CD-EC22CA4C6E9A}"/>
                </a:ext>
              </a:extLst>
            </p:cNvPr>
            <p:cNvSpPr/>
            <p:nvPr/>
          </p:nvSpPr>
          <p:spPr>
            <a:xfrm>
              <a:off x="427986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67" name="rc25">
              <a:extLst>
                <a:ext uri="{FF2B5EF4-FFF2-40B4-BE49-F238E27FC236}">
                  <a16:creationId xmlns:a16="http://schemas.microsoft.com/office/drawing/2014/main" id="{19E60F99-A7CD-5041-BE28-6D4421CE676D}"/>
                </a:ext>
              </a:extLst>
            </p:cNvPr>
            <p:cNvSpPr/>
            <p:nvPr/>
          </p:nvSpPr>
          <p:spPr>
            <a:xfrm>
              <a:off x="1092806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8" name="rc26">
              <a:extLst>
                <a:ext uri="{FF2B5EF4-FFF2-40B4-BE49-F238E27FC236}">
                  <a16:creationId xmlns:a16="http://schemas.microsoft.com/office/drawing/2014/main" id="{9D7252DD-1AB7-0903-49C1-25650CE55071}"/>
                </a:ext>
              </a:extLst>
            </p:cNvPr>
            <p:cNvSpPr/>
            <p:nvPr/>
          </p:nvSpPr>
          <p:spPr>
            <a:xfrm>
              <a:off x="1224098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27">
              <a:extLst>
                <a:ext uri="{FF2B5EF4-FFF2-40B4-BE49-F238E27FC236}">
                  <a16:creationId xmlns:a16="http://schemas.microsoft.com/office/drawing/2014/main" id="{3481DFC6-C9D5-0C16-59D8-1E89F06774C1}"/>
                </a:ext>
              </a:extLst>
            </p:cNvPr>
            <p:cNvSpPr/>
            <p:nvPr/>
          </p:nvSpPr>
          <p:spPr>
            <a:xfrm>
              <a:off x="2627612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tx28">
              <a:extLst>
                <a:ext uri="{FF2B5EF4-FFF2-40B4-BE49-F238E27FC236}">
                  <a16:creationId xmlns:a16="http://schemas.microsoft.com/office/drawing/2014/main" id="{F4CEE23E-4EF1-597E-87C2-1F586C8E41E4}"/>
                </a:ext>
              </a:extLst>
            </p:cNvPr>
            <p:cNvSpPr/>
            <p:nvPr/>
          </p:nvSpPr>
          <p:spPr>
            <a:xfrm>
              <a:off x="1441412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71" name="tx29">
              <a:extLst>
                <a:ext uri="{FF2B5EF4-FFF2-40B4-BE49-F238E27FC236}">
                  <a16:creationId xmlns:a16="http://schemas.microsoft.com/office/drawing/2014/main" id="{5138E085-753B-B094-9397-BBC6C021B65E}"/>
                </a:ext>
              </a:extLst>
            </p:cNvPr>
            <p:cNvSpPr/>
            <p:nvPr/>
          </p:nvSpPr>
          <p:spPr>
            <a:xfrm>
              <a:off x="2844926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72" name="grp2">
            <a:extLst>
              <a:ext uri="{FF2B5EF4-FFF2-40B4-BE49-F238E27FC236}">
                <a16:creationId xmlns:a16="http://schemas.microsoft.com/office/drawing/2014/main" id="{5FBA2F1A-AD10-21AF-E9F6-350A6AC7381C}"/>
              </a:ext>
            </a:extLst>
          </p:cNvPr>
          <p:cNvGrpSpPr/>
          <p:nvPr/>
        </p:nvGrpSpPr>
        <p:grpSpPr>
          <a:xfrm>
            <a:off x="6657033" y="1508760"/>
            <a:ext cx="3429000" cy="4800600"/>
            <a:chOff x="5029200" y="1508760"/>
            <a:chExt cx="3429000" cy="4800600"/>
          </a:xfrm>
        </p:grpSpPr>
        <p:sp>
          <p:nvSpPr>
            <p:cNvPr id="73" name="rc4">
              <a:extLst>
                <a:ext uri="{FF2B5EF4-FFF2-40B4-BE49-F238E27FC236}">
                  <a16:creationId xmlns:a16="http://schemas.microsoft.com/office/drawing/2014/main" id="{68F49FF7-F27B-DF23-F887-2C8B2299D7D8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5">
              <a:extLst>
                <a:ext uri="{FF2B5EF4-FFF2-40B4-BE49-F238E27FC236}">
                  <a16:creationId xmlns:a16="http://schemas.microsoft.com/office/drawing/2014/main" id="{59D64977-3DC6-5F45-A5C5-6E21BF47FB8E}"/>
                </a:ext>
              </a:extLst>
            </p:cNvPr>
            <p:cNvSpPr/>
            <p:nvPr/>
          </p:nvSpPr>
          <p:spPr>
            <a:xfrm>
              <a:off x="5291477" y="1578349"/>
              <a:ext cx="3097133" cy="4104314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5" name="rc6">
              <a:extLst>
                <a:ext uri="{FF2B5EF4-FFF2-40B4-BE49-F238E27FC236}">
                  <a16:creationId xmlns:a16="http://schemas.microsoft.com/office/drawing/2014/main" id="{B6E4A947-2CFD-C0B7-AE5B-AA3B6BCB0063}"/>
                </a:ext>
              </a:extLst>
            </p:cNvPr>
            <p:cNvSpPr/>
            <p:nvPr/>
          </p:nvSpPr>
          <p:spPr>
            <a:xfrm>
              <a:off x="5291477" y="1578349"/>
              <a:ext cx="3097133" cy="9576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7">
              <a:extLst>
                <a:ext uri="{FF2B5EF4-FFF2-40B4-BE49-F238E27FC236}">
                  <a16:creationId xmlns:a16="http://schemas.microsoft.com/office/drawing/2014/main" id="{A0481230-E519-77A7-F73D-11481824B251}"/>
                </a:ext>
              </a:extLst>
            </p:cNvPr>
            <p:cNvSpPr/>
            <p:nvPr/>
          </p:nvSpPr>
          <p:spPr>
            <a:xfrm>
              <a:off x="5291477" y="1578349"/>
              <a:ext cx="3097133" cy="95767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8">
              <a:extLst>
                <a:ext uri="{FF2B5EF4-FFF2-40B4-BE49-F238E27FC236}">
                  <a16:creationId xmlns:a16="http://schemas.microsoft.com/office/drawing/2014/main" id="{EB3376A2-A78B-1C89-2486-60587F55BF9B}"/>
                </a:ext>
              </a:extLst>
            </p:cNvPr>
            <p:cNvSpPr/>
            <p:nvPr/>
          </p:nvSpPr>
          <p:spPr>
            <a:xfrm>
              <a:off x="5291477" y="2536022"/>
              <a:ext cx="3097133" cy="820862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9">
              <a:extLst>
                <a:ext uri="{FF2B5EF4-FFF2-40B4-BE49-F238E27FC236}">
                  <a16:creationId xmlns:a16="http://schemas.microsoft.com/office/drawing/2014/main" id="{EFB7C336-763E-C512-D244-DE7CCD5F8687}"/>
                </a:ext>
              </a:extLst>
            </p:cNvPr>
            <p:cNvSpPr/>
            <p:nvPr/>
          </p:nvSpPr>
          <p:spPr>
            <a:xfrm>
              <a:off x="5291477" y="2536022"/>
              <a:ext cx="3097133" cy="820862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10">
              <a:extLst>
                <a:ext uri="{FF2B5EF4-FFF2-40B4-BE49-F238E27FC236}">
                  <a16:creationId xmlns:a16="http://schemas.microsoft.com/office/drawing/2014/main" id="{A81437D8-D795-9949-8B7A-FD9916F52C8E}"/>
                </a:ext>
              </a:extLst>
            </p:cNvPr>
            <p:cNvSpPr/>
            <p:nvPr/>
          </p:nvSpPr>
          <p:spPr>
            <a:xfrm>
              <a:off x="5291477" y="3356885"/>
              <a:ext cx="3097133" cy="232577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11">
              <a:extLst>
                <a:ext uri="{FF2B5EF4-FFF2-40B4-BE49-F238E27FC236}">
                  <a16:creationId xmlns:a16="http://schemas.microsoft.com/office/drawing/2014/main" id="{F82C5400-4797-DE42-7AA7-ECE1D6916DCA}"/>
                </a:ext>
              </a:extLst>
            </p:cNvPr>
            <p:cNvSpPr/>
            <p:nvPr/>
          </p:nvSpPr>
          <p:spPr>
            <a:xfrm>
              <a:off x="5291477" y="3356885"/>
              <a:ext cx="3097133" cy="232577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12">
              <a:extLst>
                <a:ext uri="{FF2B5EF4-FFF2-40B4-BE49-F238E27FC236}">
                  <a16:creationId xmlns:a16="http://schemas.microsoft.com/office/drawing/2014/main" id="{28851C59-AAE5-6120-0D57-1F8AEEA3B660}"/>
                </a:ext>
              </a:extLst>
            </p:cNvPr>
            <p:cNvSpPr/>
            <p:nvPr/>
          </p:nvSpPr>
          <p:spPr>
            <a:xfrm>
              <a:off x="5924981" y="2946453"/>
              <a:ext cx="422336" cy="273620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13">
              <a:extLst>
                <a:ext uri="{FF2B5EF4-FFF2-40B4-BE49-F238E27FC236}">
                  <a16:creationId xmlns:a16="http://schemas.microsoft.com/office/drawing/2014/main" id="{E121D2F2-BD4D-5283-A141-3DA75FD53A85}"/>
                </a:ext>
              </a:extLst>
            </p:cNvPr>
            <p:cNvSpPr/>
            <p:nvPr/>
          </p:nvSpPr>
          <p:spPr>
            <a:xfrm>
              <a:off x="7332769" y="3110626"/>
              <a:ext cx="422336" cy="257203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tx14">
              <a:extLst>
                <a:ext uri="{FF2B5EF4-FFF2-40B4-BE49-F238E27FC236}">
                  <a16:creationId xmlns:a16="http://schemas.microsoft.com/office/drawing/2014/main" id="{7F0590CC-95D8-B541-D895-0ABA8BE2D684}"/>
                </a:ext>
              </a:extLst>
            </p:cNvPr>
            <p:cNvSpPr/>
            <p:nvPr/>
          </p:nvSpPr>
          <p:spPr>
            <a:xfrm>
              <a:off x="7473133" y="293143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94</a:t>
              </a:r>
            </a:p>
          </p:txBody>
        </p:sp>
        <p:sp>
          <p:nvSpPr>
            <p:cNvPr id="84" name="tx15">
              <a:extLst>
                <a:ext uri="{FF2B5EF4-FFF2-40B4-BE49-F238E27FC236}">
                  <a16:creationId xmlns:a16="http://schemas.microsoft.com/office/drawing/2014/main" id="{ACA2384C-9245-A685-5FDE-295C7CC353D0}"/>
                </a:ext>
              </a:extLst>
            </p:cNvPr>
            <p:cNvSpPr/>
            <p:nvPr/>
          </p:nvSpPr>
          <p:spPr>
            <a:xfrm>
              <a:off x="6029942" y="276726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100</a:t>
              </a:r>
            </a:p>
          </p:txBody>
        </p:sp>
        <p:sp>
          <p:nvSpPr>
            <p:cNvPr id="85" name="tx16">
              <a:extLst>
                <a:ext uri="{FF2B5EF4-FFF2-40B4-BE49-F238E27FC236}">
                  <a16:creationId xmlns:a16="http://schemas.microsoft.com/office/drawing/2014/main" id="{17D6F2E7-5A3A-F5BA-0014-0655E0461345}"/>
                </a:ext>
              </a:extLst>
            </p:cNvPr>
            <p:cNvSpPr/>
            <p:nvPr/>
          </p:nvSpPr>
          <p:spPr>
            <a:xfrm rot="-2700000">
              <a:off x="5780021" y="5850410"/>
              <a:ext cx="435198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Multiple</a:t>
              </a:r>
            </a:p>
          </p:txBody>
        </p:sp>
        <p:sp>
          <p:nvSpPr>
            <p:cNvPr id="86" name="tx17">
              <a:extLst>
                <a:ext uri="{FF2B5EF4-FFF2-40B4-BE49-F238E27FC236}">
                  <a16:creationId xmlns:a16="http://schemas.microsoft.com/office/drawing/2014/main" id="{AE2C6D1B-FCB0-D6C6-913B-C6673AF5735A}"/>
                </a:ext>
              </a:extLst>
            </p:cNvPr>
            <p:cNvSpPr/>
            <p:nvPr/>
          </p:nvSpPr>
          <p:spPr>
            <a:xfrm rot="-2700000">
              <a:off x="7297798" y="5804851"/>
              <a:ext cx="306337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Single</a:t>
              </a:r>
            </a:p>
          </p:txBody>
        </p:sp>
      </p:grpSp>
      <p:sp>
        <p:nvSpPr>
          <p:cNvPr id="299" name="Rectangle 298">
            <a:extLst>
              <a:ext uri="{FF2B5EF4-FFF2-40B4-BE49-F238E27FC236}">
                <a16:creationId xmlns:a16="http://schemas.microsoft.com/office/drawing/2014/main" id="{C69C4861-5DF1-A43D-C8ED-78B20001320B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300" name="Graphic 299">
            <a:extLst>
              <a:ext uri="{FF2B5EF4-FFF2-40B4-BE49-F238E27FC236}">
                <a16:creationId xmlns:a16="http://schemas.microsoft.com/office/drawing/2014/main" id="{06E7A0D8-D7AB-DC7E-C608-EF22C745C2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6078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6177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DONOR BEHAVIOR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8" name="grp2">
            <a:extLst>
              <a:ext uri="{FF2B5EF4-FFF2-40B4-BE49-F238E27FC236}">
                <a16:creationId xmlns:a16="http://schemas.microsoft.com/office/drawing/2014/main" id="{D753D844-CA8E-1498-D791-B811F4673E6B}"/>
              </a:ext>
            </a:extLst>
          </p:cNvPr>
          <p:cNvGrpSpPr/>
          <p:nvPr/>
        </p:nvGrpSpPr>
        <p:grpSpPr>
          <a:xfrm>
            <a:off x="1085222" y="1508760"/>
            <a:ext cx="4572000" cy="4572000"/>
            <a:chOff x="0" y="1508760"/>
            <a:chExt cx="4572000" cy="4572000"/>
          </a:xfrm>
        </p:grpSpPr>
        <p:sp>
          <p:nvSpPr>
            <p:cNvPr id="9" name="rc4">
              <a:extLst>
                <a:ext uri="{FF2B5EF4-FFF2-40B4-BE49-F238E27FC236}">
                  <a16:creationId xmlns:a16="http://schemas.microsoft.com/office/drawing/2014/main" id="{1F6D04BA-E9FB-C41A-84C4-04F84155143A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rc5">
              <a:extLst>
                <a:ext uri="{FF2B5EF4-FFF2-40B4-BE49-F238E27FC236}">
                  <a16:creationId xmlns:a16="http://schemas.microsoft.com/office/drawing/2014/main" id="{2D501CB1-0FF7-CF52-6D42-BAB5391AED53}"/>
                </a:ext>
              </a:extLst>
            </p:cNvPr>
            <p:cNvSpPr/>
            <p:nvPr/>
          </p:nvSpPr>
          <p:spPr>
            <a:xfrm>
              <a:off x="1371170" y="1578349"/>
              <a:ext cx="3131240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" name="pl6">
              <a:extLst>
                <a:ext uri="{FF2B5EF4-FFF2-40B4-BE49-F238E27FC236}">
                  <a16:creationId xmlns:a16="http://schemas.microsoft.com/office/drawing/2014/main" id="{E343219F-5E6B-BC32-9712-A7BB9D79909D}"/>
                </a:ext>
              </a:extLst>
            </p:cNvPr>
            <p:cNvSpPr/>
            <p:nvPr/>
          </p:nvSpPr>
          <p:spPr>
            <a:xfrm>
              <a:off x="137117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5" name="pl7">
              <a:extLst>
                <a:ext uri="{FF2B5EF4-FFF2-40B4-BE49-F238E27FC236}">
                  <a16:creationId xmlns:a16="http://schemas.microsoft.com/office/drawing/2014/main" id="{D233CEC3-DA67-A5FD-BE33-DF84170884C2}"/>
                </a:ext>
              </a:extLst>
            </p:cNvPr>
            <p:cNvSpPr/>
            <p:nvPr/>
          </p:nvSpPr>
          <p:spPr>
            <a:xfrm>
              <a:off x="208281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8">
              <a:extLst>
                <a:ext uri="{FF2B5EF4-FFF2-40B4-BE49-F238E27FC236}">
                  <a16:creationId xmlns:a16="http://schemas.microsoft.com/office/drawing/2014/main" id="{F96EF891-387F-C05A-6FAC-D0A4E0991393}"/>
                </a:ext>
              </a:extLst>
            </p:cNvPr>
            <p:cNvSpPr/>
            <p:nvPr/>
          </p:nvSpPr>
          <p:spPr>
            <a:xfrm>
              <a:off x="279446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427369CE-B59D-CF4B-1DB4-338DDD3F7E67}"/>
                </a:ext>
              </a:extLst>
            </p:cNvPr>
            <p:cNvSpPr/>
            <p:nvPr/>
          </p:nvSpPr>
          <p:spPr>
            <a:xfrm>
              <a:off x="3506107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66D17759-DFD4-CA5B-6577-FDB1A793ECFC}"/>
                </a:ext>
              </a:extLst>
            </p:cNvPr>
            <p:cNvSpPr/>
            <p:nvPr/>
          </p:nvSpPr>
          <p:spPr>
            <a:xfrm>
              <a:off x="421775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7" name="rc11">
              <a:extLst>
                <a:ext uri="{FF2B5EF4-FFF2-40B4-BE49-F238E27FC236}">
                  <a16:creationId xmlns:a16="http://schemas.microsoft.com/office/drawing/2014/main" id="{F0B83634-5D6B-A43E-4813-C0220750B5F8}"/>
                </a:ext>
              </a:extLst>
            </p:cNvPr>
            <p:cNvSpPr/>
            <p:nvPr/>
          </p:nvSpPr>
          <p:spPr>
            <a:xfrm>
              <a:off x="1371170" y="4760417"/>
              <a:ext cx="117277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8" name="rc12">
              <a:extLst>
                <a:ext uri="{FF2B5EF4-FFF2-40B4-BE49-F238E27FC236}">
                  <a16:creationId xmlns:a16="http://schemas.microsoft.com/office/drawing/2014/main" id="{38059B85-2B22-0EE8-3541-FC730F79032D}"/>
                </a:ext>
              </a:extLst>
            </p:cNvPr>
            <p:cNvSpPr/>
            <p:nvPr/>
          </p:nvSpPr>
          <p:spPr>
            <a:xfrm>
              <a:off x="1371170" y="4960687"/>
              <a:ext cx="923205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9" name="rc13">
              <a:extLst>
                <a:ext uri="{FF2B5EF4-FFF2-40B4-BE49-F238E27FC236}">
                  <a16:creationId xmlns:a16="http://schemas.microsoft.com/office/drawing/2014/main" id="{D8B4A656-7670-4D51-851C-6D83D3B94DA6}"/>
                </a:ext>
              </a:extLst>
            </p:cNvPr>
            <p:cNvSpPr/>
            <p:nvPr/>
          </p:nvSpPr>
          <p:spPr>
            <a:xfrm>
              <a:off x="1371170" y="4315373"/>
              <a:ext cx="1054097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0" name="rc14">
              <a:extLst>
                <a:ext uri="{FF2B5EF4-FFF2-40B4-BE49-F238E27FC236}">
                  <a16:creationId xmlns:a16="http://schemas.microsoft.com/office/drawing/2014/main" id="{EAE0F437-7E57-0674-0C88-EE9E950E8951}"/>
                </a:ext>
              </a:extLst>
            </p:cNvPr>
            <p:cNvSpPr/>
            <p:nvPr/>
          </p:nvSpPr>
          <p:spPr>
            <a:xfrm>
              <a:off x="1371170" y="4515643"/>
              <a:ext cx="108200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1" name="rc15">
              <a:extLst>
                <a:ext uri="{FF2B5EF4-FFF2-40B4-BE49-F238E27FC236}">
                  <a16:creationId xmlns:a16="http://schemas.microsoft.com/office/drawing/2014/main" id="{5D4A399C-49E2-3D2B-E4B5-977D89EBDDFA}"/>
                </a:ext>
              </a:extLst>
            </p:cNvPr>
            <p:cNvSpPr/>
            <p:nvPr/>
          </p:nvSpPr>
          <p:spPr>
            <a:xfrm>
              <a:off x="1371170" y="3870328"/>
              <a:ext cx="312520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2" name="rc16">
              <a:extLst>
                <a:ext uri="{FF2B5EF4-FFF2-40B4-BE49-F238E27FC236}">
                  <a16:creationId xmlns:a16="http://schemas.microsoft.com/office/drawing/2014/main" id="{6779D273-9D26-8C5E-2FAA-53E1B804DC0D}"/>
                </a:ext>
              </a:extLst>
            </p:cNvPr>
            <p:cNvSpPr/>
            <p:nvPr/>
          </p:nvSpPr>
          <p:spPr>
            <a:xfrm>
              <a:off x="1371170" y="4070598"/>
              <a:ext cx="431365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3" name="rc17">
              <a:extLst>
                <a:ext uri="{FF2B5EF4-FFF2-40B4-BE49-F238E27FC236}">
                  <a16:creationId xmlns:a16="http://schemas.microsoft.com/office/drawing/2014/main" id="{28D2D848-6CD8-D36A-5FCC-CB2EF75727E6}"/>
                </a:ext>
              </a:extLst>
            </p:cNvPr>
            <p:cNvSpPr/>
            <p:nvPr/>
          </p:nvSpPr>
          <p:spPr>
            <a:xfrm>
              <a:off x="1371170" y="3425284"/>
              <a:ext cx="2063055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4" name="rc18">
              <a:extLst>
                <a:ext uri="{FF2B5EF4-FFF2-40B4-BE49-F238E27FC236}">
                  <a16:creationId xmlns:a16="http://schemas.microsoft.com/office/drawing/2014/main" id="{4B45A9F0-43C3-1A11-65A0-5145D7FBD7B7}"/>
                </a:ext>
              </a:extLst>
            </p:cNvPr>
            <p:cNvSpPr/>
            <p:nvPr/>
          </p:nvSpPr>
          <p:spPr>
            <a:xfrm>
              <a:off x="1371170" y="3625554"/>
              <a:ext cx="1387026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5" name="rc19">
              <a:extLst>
                <a:ext uri="{FF2B5EF4-FFF2-40B4-BE49-F238E27FC236}">
                  <a16:creationId xmlns:a16="http://schemas.microsoft.com/office/drawing/2014/main" id="{F399BF41-CBD4-C5CF-6FDE-2931D0B40189}"/>
                </a:ext>
              </a:extLst>
            </p:cNvPr>
            <p:cNvSpPr/>
            <p:nvPr/>
          </p:nvSpPr>
          <p:spPr>
            <a:xfrm>
              <a:off x="1371170" y="2980239"/>
              <a:ext cx="681841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6" name="rc20">
              <a:extLst>
                <a:ext uri="{FF2B5EF4-FFF2-40B4-BE49-F238E27FC236}">
                  <a16:creationId xmlns:a16="http://schemas.microsoft.com/office/drawing/2014/main" id="{221D3803-3A84-4392-228B-FAB71C58A8F1}"/>
                </a:ext>
              </a:extLst>
            </p:cNvPr>
            <p:cNvSpPr/>
            <p:nvPr/>
          </p:nvSpPr>
          <p:spPr>
            <a:xfrm>
              <a:off x="1371170" y="3180509"/>
              <a:ext cx="729742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7" name="rc21">
              <a:extLst>
                <a:ext uri="{FF2B5EF4-FFF2-40B4-BE49-F238E27FC236}">
                  <a16:creationId xmlns:a16="http://schemas.microsoft.com/office/drawing/2014/main" id="{6E597E74-FD59-F1B1-2871-67AB5417CA11}"/>
                </a:ext>
              </a:extLst>
            </p:cNvPr>
            <p:cNvSpPr/>
            <p:nvPr/>
          </p:nvSpPr>
          <p:spPr>
            <a:xfrm>
              <a:off x="1371170" y="2535194"/>
              <a:ext cx="105683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8" name="rc22">
              <a:extLst>
                <a:ext uri="{FF2B5EF4-FFF2-40B4-BE49-F238E27FC236}">
                  <a16:creationId xmlns:a16="http://schemas.microsoft.com/office/drawing/2014/main" id="{46147552-0982-A737-68B3-244F78CFB883}"/>
                </a:ext>
              </a:extLst>
            </p:cNvPr>
            <p:cNvSpPr/>
            <p:nvPr/>
          </p:nvSpPr>
          <p:spPr>
            <a:xfrm>
              <a:off x="1371170" y="2735464"/>
              <a:ext cx="805024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9" name="rc23">
              <a:extLst>
                <a:ext uri="{FF2B5EF4-FFF2-40B4-BE49-F238E27FC236}">
                  <a16:creationId xmlns:a16="http://schemas.microsoft.com/office/drawing/2014/main" id="{E7485411-58C3-E8F9-BA5C-D26FF74DFD21}"/>
                </a:ext>
              </a:extLst>
            </p:cNvPr>
            <p:cNvSpPr/>
            <p:nvPr/>
          </p:nvSpPr>
          <p:spPr>
            <a:xfrm>
              <a:off x="1371170" y="2090150"/>
              <a:ext cx="2010420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0" name="rc24">
              <a:extLst>
                <a:ext uri="{FF2B5EF4-FFF2-40B4-BE49-F238E27FC236}">
                  <a16:creationId xmlns:a16="http://schemas.microsoft.com/office/drawing/2014/main" id="{31A37F85-03DE-6271-BB1E-690B94F5A299}"/>
                </a:ext>
              </a:extLst>
            </p:cNvPr>
            <p:cNvSpPr/>
            <p:nvPr/>
          </p:nvSpPr>
          <p:spPr>
            <a:xfrm>
              <a:off x="1371170" y="2290420"/>
              <a:ext cx="1182030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1" name="rc25">
              <a:extLst>
                <a:ext uri="{FF2B5EF4-FFF2-40B4-BE49-F238E27FC236}">
                  <a16:creationId xmlns:a16="http://schemas.microsoft.com/office/drawing/2014/main" id="{10F6DD84-4159-3C5F-3E19-7A2990D8CE11}"/>
                </a:ext>
              </a:extLst>
            </p:cNvPr>
            <p:cNvSpPr/>
            <p:nvPr/>
          </p:nvSpPr>
          <p:spPr>
            <a:xfrm>
              <a:off x="1371170" y="1645105"/>
              <a:ext cx="1271342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2" name="rc26">
              <a:extLst>
                <a:ext uri="{FF2B5EF4-FFF2-40B4-BE49-F238E27FC236}">
                  <a16:creationId xmlns:a16="http://schemas.microsoft.com/office/drawing/2014/main" id="{8DD165A1-1858-659C-8AB2-E3F196EF8A7F}"/>
                </a:ext>
              </a:extLst>
            </p:cNvPr>
            <p:cNvSpPr/>
            <p:nvPr/>
          </p:nvSpPr>
          <p:spPr>
            <a:xfrm>
              <a:off x="1371170" y="1845375"/>
              <a:ext cx="83894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3" name="pl27">
              <a:extLst>
                <a:ext uri="{FF2B5EF4-FFF2-40B4-BE49-F238E27FC236}">
                  <a16:creationId xmlns:a16="http://schemas.microsoft.com/office/drawing/2014/main" id="{D993C065-EC8C-EDC9-D8F2-FDCE4FF83FC8}"/>
                </a:ext>
              </a:extLst>
            </p:cNvPr>
            <p:cNvSpPr/>
            <p:nvPr/>
          </p:nvSpPr>
          <p:spPr>
            <a:xfrm>
              <a:off x="137117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4" name="tx28">
              <a:extLst>
                <a:ext uri="{FF2B5EF4-FFF2-40B4-BE49-F238E27FC236}">
                  <a16:creationId xmlns:a16="http://schemas.microsoft.com/office/drawing/2014/main" id="{7D6E31FB-FF03-BA2D-38F5-AB3BDB4A5E9B}"/>
                </a:ext>
              </a:extLst>
            </p:cNvPr>
            <p:cNvSpPr/>
            <p:nvPr/>
          </p:nvSpPr>
          <p:spPr>
            <a:xfrm>
              <a:off x="507369" y="4919016"/>
              <a:ext cx="814275" cy="8175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Veterans Donor</a:t>
              </a:r>
            </a:p>
          </p:txBody>
        </p:sp>
        <p:sp>
          <p:nvSpPr>
            <p:cNvPr id="245" name="tx29">
              <a:extLst>
                <a:ext uri="{FF2B5EF4-FFF2-40B4-BE49-F238E27FC236}">
                  <a16:creationId xmlns:a16="http://schemas.microsoft.com/office/drawing/2014/main" id="{6A5E99B6-5874-872F-18E0-A032C6EC56AC}"/>
                </a:ext>
              </a:extLst>
            </p:cNvPr>
            <p:cNvSpPr/>
            <p:nvPr/>
          </p:nvSpPr>
          <p:spPr>
            <a:xfrm>
              <a:off x="507133" y="4446785"/>
              <a:ext cx="81452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Religious Donor</a:t>
              </a:r>
            </a:p>
          </p:txBody>
        </p:sp>
        <p:sp>
          <p:nvSpPr>
            <p:cNvPr id="246" name="tx30">
              <a:extLst>
                <a:ext uri="{FF2B5EF4-FFF2-40B4-BE49-F238E27FC236}">
                  <a16:creationId xmlns:a16="http://schemas.microsoft.com/office/drawing/2014/main" id="{DFA9AF51-772D-6BF1-57F5-0FE98D154374}"/>
                </a:ext>
              </a:extLst>
            </p:cNvPr>
            <p:cNvSpPr/>
            <p:nvPr/>
          </p:nvSpPr>
          <p:spPr>
            <a:xfrm>
              <a:off x="560801" y="4023172"/>
              <a:ext cx="75803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Political Donor</a:t>
              </a:r>
            </a:p>
          </p:txBody>
        </p:sp>
        <p:sp>
          <p:nvSpPr>
            <p:cNvPr id="247" name="tx31">
              <a:extLst>
                <a:ext uri="{FF2B5EF4-FFF2-40B4-BE49-F238E27FC236}">
                  <a16:creationId xmlns:a16="http://schemas.microsoft.com/office/drawing/2014/main" id="{BB8B1444-3DF7-E2EA-DB83-A739E0CA6CAE}"/>
                </a:ext>
              </a:extLst>
            </p:cNvPr>
            <p:cNvSpPr/>
            <p:nvPr/>
          </p:nvSpPr>
          <p:spPr>
            <a:xfrm>
              <a:off x="316379" y="3488513"/>
              <a:ext cx="1015317" cy="10854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Health/Institutional</a:t>
              </a:r>
            </a:p>
          </p:txBody>
        </p:sp>
        <p:sp>
          <p:nvSpPr>
            <p:cNvPr id="248" name="tx32">
              <a:extLst>
                <a:ext uri="{FF2B5EF4-FFF2-40B4-BE49-F238E27FC236}">
                  <a16:creationId xmlns:a16="http://schemas.microsoft.com/office/drawing/2014/main" id="{E1A3FE9B-DC6D-597C-AAD4-238F0C8D3E79}"/>
                </a:ext>
              </a:extLst>
            </p:cNvPr>
            <p:cNvSpPr/>
            <p:nvPr/>
          </p:nvSpPr>
          <p:spPr>
            <a:xfrm>
              <a:off x="974004" y="3652859"/>
              <a:ext cx="323081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Donor</a:t>
              </a:r>
            </a:p>
          </p:txBody>
        </p:sp>
        <p:sp>
          <p:nvSpPr>
            <p:cNvPr id="249" name="tx33">
              <a:extLst>
                <a:ext uri="{FF2B5EF4-FFF2-40B4-BE49-F238E27FC236}">
                  <a16:creationId xmlns:a16="http://schemas.microsoft.com/office/drawing/2014/main" id="{B6E087DB-F724-B2BC-98AD-E9C06A304295}"/>
                </a:ext>
              </a:extLst>
            </p:cNvPr>
            <p:cNvSpPr/>
            <p:nvPr/>
          </p:nvSpPr>
          <p:spPr>
            <a:xfrm>
              <a:off x="559623" y="3133083"/>
              <a:ext cx="75927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General Donor</a:t>
              </a:r>
            </a:p>
          </p:txBody>
        </p:sp>
        <p:sp>
          <p:nvSpPr>
            <p:cNvPr id="250" name="tx34">
              <a:extLst>
                <a:ext uri="{FF2B5EF4-FFF2-40B4-BE49-F238E27FC236}">
                  <a16:creationId xmlns:a16="http://schemas.microsoft.com/office/drawing/2014/main" id="{25E84086-6725-A724-9D7B-264F5FE12954}"/>
                </a:ext>
              </a:extLst>
            </p:cNvPr>
            <p:cNvSpPr/>
            <p:nvPr/>
          </p:nvSpPr>
          <p:spPr>
            <a:xfrm>
              <a:off x="227482" y="2688038"/>
              <a:ext cx="110889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Environmental Donor</a:t>
              </a:r>
            </a:p>
          </p:txBody>
        </p:sp>
        <p:sp>
          <p:nvSpPr>
            <p:cNvPr id="251" name="tx35">
              <a:extLst>
                <a:ext uri="{FF2B5EF4-FFF2-40B4-BE49-F238E27FC236}">
                  <a16:creationId xmlns:a16="http://schemas.microsoft.com/office/drawing/2014/main" id="{673084DD-AE8D-6187-42D5-DA773C451D95}"/>
                </a:ext>
              </a:extLst>
            </p:cNvPr>
            <p:cNvSpPr/>
            <p:nvPr/>
          </p:nvSpPr>
          <p:spPr>
            <a:xfrm>
              <a:off x="487575" y="2242993"/>
              <a:ext cx="83511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Childrens Donor</a:t>
              </a:r>
            </a:p>
          </p:txBody>
        </p:sp>
        <p:sp>
          <p:nvSpPr>
            <p:cNvPr id="252" name="tx36">
              <a:extLst>
                <a:ext uri="{FF2B5EF4-FFF2-40B4-BE49-F238E27FC236}">
                  <a16:creationId xmlns:a16="http://schemas.microsoft.com/office/drawing/2014/main" id="{E08F97A9-F96E-7D03-EE35-30E89C9287B5}"/>
                </a:ext>
              </a:extLst>
            </p:cNvPr>
            <p:cNvSpPr/>
            <p:nvPr/>
          </p:nvSpPr>
          <p:spPr>
            <a:xfrm>
              <a:off x="556796" y="1797949"/>
              <a:ext cx="76224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Animals Donor</a:t>
              </a:r>
            </a:p>
          </p:txBody>
        </p:sp>
        <p:sp>
          <p:nvSpPr>
            <p:cNvPr id="253" name="tx37">
              <a:extLst>
                <a:ext uri="{FF2B5EF4-FFF2-40B4-BE49-F238E27FC236}">
                  <a16:creationId xmlns:a16="http://schemas.microsoft.com/office/drawing/2014/main" id="{E2CA0574-2D04-CBF8-CCA2-E301BDFF6B28}"/>
                </a:ext>
              </a:extLst>
            </p:cNvPr>
            <p:cNvSpPr/>
            <p:nvPr/>
          </p:nvSpPr>
          <p:spPr>
            <a:xfrm>
              <a:off x="1333070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254" name="tx38">
              <a:extLst>
                <a:ext uri="{FF2B5EF4-FFF2-40B4-BE49-F238E27FC236}">
                  <a16:creationId xmlns:a16="http://schemas.microsoft.com/office/drawing/2014/main" id="{BEFF30E9-CA98-5BB6-A33F-287B83DE5F70}"/>
                </a:ext>
              </a:extLst>
            </p:cNvPr>
            <p:cNvSpPr/>
            <p:nvPr/>
          </p:nvSpPr>
          <p:spPr>
            <a:xfrm>
              <a:off x="204471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255" name="tx39">
              <a:extLst>
                <a:ext uri="{FF2B5EF4-FFF2-40B4-BE49-F238E27FC236}">
                  <a16:creationId xmlns:a16="http://schemas.microsoft.com/office/drawing/2014/main" id="{F691F6CE-9F45-8282-2DFB-1CC07A26902C}"/>
                </a:ext>
              </a:extLst>
            </p:cNvPr>
            <p:cNvSpPr/>
            <p:nvPr/>
          </p:nvSpPr>
          <p:spPr>
            <a:xfrm>
              <a:off x="2718261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89" name="tx40">
              <a:extLst>
                <a:ext uri="{FF2B5EF4-FFF2-40B4-BE49-F238E27FC236}">
                  <a16:creationId xmlns:a16="http://schemas.microsoft.com/office/drawing/2014/main" id="{786246C4-628E-71C0-FB51-58948E9C661B}"/>
                </a:ext>
              </a:extLst>
            </p:cNvPr>
            <p:cNvSpPr/>
            <p:nvPr/>
          </p:nvSpPr>
          <p:spPr>
            <a:xfrm>
              <a:off x="3429907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90" name="tx41">
              <a:extLst>
                <a:ext uri="{FF2B5EF4-FFF2-40B4-BE49-F238E27FC236}">
                  <a16:creationId xmlns:a16="http://schemas.microsoft.com/office/drawing/2014/main" id="{7B7A6EBC-8804-F353-39B4-71C4B6947F07}"/>
                </a:ext>
              </a:extLst>
            </p:cNvPr>
            <p:cNvSpPr/>
            <p:nvPr/>
          </p:nvSpPr>
          <p:spPr>
            <a:xfrm>
              <a:off x="414155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91" name="rc42">
              <a:extLst>
                <a:ext uri="{FF2B5EF4-FFF2-40B4-BE49-F238E27FC236}">
                  <a16:creationId xmlns:a16="http://schemas.microsoft.com/office/drawing/2014/main" id="{4B0C0D94-F0F9-8A7E-338B-5F64130B2651}"/>
                </a:ext>
              </a:extLst>
            </p:cNvPr>
            <p:cNvSpPr/>
            <p:nvPr/>
          </p:nvSpPr>
          <p:spPr>
            <a:xfrm>
              <a:off x="1429654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92" name="rc43">
              <a:extLst>
                <a:ext uri="{FF2B5EF4-FFF2-40B4-BE49-F238E27FC236}">
                  <a16:creationId xmlns:a16="http://schemas.microsoft.com/office/drawing/2014/main" id="{07445E38-5F96-64F4-121C-29F5AC04386F}"/>
                </a:ext>
              </a:extLst>
            </p:cNvPr>
            <p:cNvSpPr/>
            <p:nvPr/>
          </p:nvSpPr>
          <p:spPr>
            <a:xfrm>
              <a:off x="1560946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44">
              <a:extLst>
                <a:ext uri="{FF2B5EF4-FFF2-40B4-BE49-F238E27FC236}">
                  <a16:creationId xmlns:a16="http://schemas.microsoft.com/office/drawing/2014/main" id="{07A05AF8-6364-DBAF-3D27-BC381E438181}"/>
                </a:ext>
              </a:extLst>
            </p:cNvPr>
            <p:cNvSpPr/>
            <p:nvPr/>
          </p:nvSpPr>
          <p:spPr>
            <a:xfrm>
              <a:off x="2964459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tx45">
              <a:extLst>
                <a:ext uri="{FF2B5EF4-FFF2-40B4-BE49-F238E27FC236}">
                  <a16:creationId xmlns:a16="http://schemas.microsoft.com/office/drawing/2014/main" id="{E9307716-183C-207B-6CFC-25AEABB3D644}"/>
                </a:ext>
              </a:extLst>
            </p:cNvPr>
            <p:cNvSpPr/>
            <p:nvPr/>
          </p:nvSpPr>
          <p:spPr>
            <a:xfrm>
              <a:off x="1778260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95" name="tx46">
              <a:extLst>
                <a:ext uri="{FF2B5EF4-FFF2-40B4-BE49-F238E27FC236}">
                  <a16:creationId xmlns:a16="http://schemas.microsoft.com/office/drawing/2014/main" id="{F0A211CC-7315-A95A-8043-E894697C60C3}"/>
                </a:ext>
              </a:extLst>
            </p:cNvPr>
            <p:cNvSpPr/>
            <p:nvPr/>
          </p:nvSpPr>
          <p:spPr>
            <a:xfrm>
              <a:off x="3181773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256" name="grp2">
            <a:extLst>
              <a:ext uri="{FF2B5EF4-FFF2-40B4-BE49-F238E27FC236}">
                <a16:creationId xmlns:a16="http://schemas.microsoft.com/office/drawing/2014/main" id="{905A18BA-FCB7-A6C1-742B-E972BF63DE59}"/>
              </a:ext>
            </a:extLst>
          </p:cNvPr>
          <p:cNvGrpSpPr/>
          <p:nvPr/>
        </p:nvGrpSpPr>
        <p:grpSpPr>
          <a:xfrm>
            <a:off x="6846982" y="1508760"/>
            <a:ext cx="3429000" cy="4800600"/>
            <a:chOff x="5029200" y="1508760"/>
            <a:chExt cx="3429000" cy="4800600"/>
          </a:xfrm>
        </p:grpSpPr>
        <p:sp>
          <p:nvSpPr>
            <p:cNvPr id="257" name="rc4">
              <a:extLst>
                <a:ext uri="{FF2B5EF4-FFF2-40B4-BE49-F238E27FC236}">
                  <a16:creationId xmlns:a16="http://schemas.microsoft.com/office/drawing/2014/main" id="{378A5F82-328C-8C44-BD8D-67E3477BE22F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8" name="rc5">
              <a:extLst>
                <a:ext uri="{FF2B5EF4-FFF2-40B4-BE49-F238E27FC236}">
                  <a16:creationId xmlns:a16="http://schemas.microsoft.com/office/drawing/2014/main" id="{BA226B4C-2EDB-B8A9-0566-8434DC6B305B}"/>
                </a:ext>
              </a:extLst>
            </p:cNvPr>
            <p:cNvSpPr/>
            <p:nvPr/>
          </p:nvSpPr>
          <p:spPr>
            <a:xfrm>
              <a:off x="5291477" y="1578349"/>
              <a:ext cx="3097133" cy="359712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59" name="rc6">
              <a:extLst>
                <a:ext uri="{FF2B5EF4-FFF2-40B4-BE49-F238E27FC236}">
                  <a16:creationId xmlns:a16="http://schemas.microsoft.com/office/drawing/2014/main" id="{83C78DE7-914A-AC2D-1F6F-607234A05B1E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0" name="rc7">
              <a:extLst>
                <a:ext uri="{FF2B5EF4-FFF2-40B4-BE49-F238E27FC236}">
                  <a16:creationId xmlns:a16="http://schemas.microsoft.com/office/drawing/2014/main" id="{346ACBA0-4025-E647-7089-9B31698EB073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1" name="rc8">
              <a:extLst>
                <a:ext uri="{FF2B5EF4-FFF2-40B4-BE49-F238E27FC236}">
                  <a16:creationId xmlns:a16="http://schemas.microsoft.com/office/drawing/2014/main" id="{F82F3010-2929-5695-C2AB-24E0B4A921D7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2" name="rc9">
              <a:extLst>
                <a:ext uri="{FF2B5EF4-FFF2-40B4-BE49-F238E27FC236}">
                  <a16:creationId xmlns:a16="http://schemas.microsoft.com/office/drawing/2014/main" id="{7149E32D-294A-A4BF-376D-9B131BE3B51B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3" name="rc10">
              <a:extLst>
                <a:ext uri="{FF2B5EF4-FFF2-40B4-BE49-F238E27FC236}">
                  <a16:creationId xmlns:a16="http://schemas.microsoft.com/office/drawing/2014/main" id="{B073D446-713A-5DEF-D1D4-6AB8AC2B420F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4" name="rc11">
              <a:extLst>
                <a:ext uri="{FF2B5EF4-FFF2-40B4-BE49-F238E27FC236}">
                  <a16:creationId xmlns:a16="http://schemas.microsoft.com/office/drawing/2014/main" id="{3AAAE71B-0671-9708-D3C9-C2AB41A4DF52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5" name="rc12">
              <a:extLst>
                <a:ext uri="{FF2B5EF4-FFF2-40B4-BE49-F238E27FC236}">
                  <a16:creationId xmlns:a16="http://schemas.microsoft.com/office/drawing/2014/main" id="{DCC4E732-560C-1ACB-CCE6-93446C8E0033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6" name="rc13">
              <a:extLst>
                <a:ext uri="{FF2B5EF4-FFF2-40B4-BE49-F238E27FC236}">
                  <a16:creationId xmlns:a16="http://schemas.microsoft.com/office/drawing/2014/main" id="{06644792-1544-C30C-AF9B-C55257CD7EDF}"/>
                </a:ext>
              </a:extLst>
            </p:cNvPr>
            <p:cNvSpPr/>
            <p:nvPr/>
          </p:nvSpPr>
          <p:spPr>
            <a:xfrm>
              <a:off x="5291477" y="1578349"/>
              <a:ext cx="3097133" cy="17168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7" name="rc14">
              <a:extLst>
                <a:ext uri="{FF2B5EF4-FFF2-40B4-BE49-F238E27FC236}">
                  <a16:creationId xmlns:a16="http://schemas.microsoft.com/office/drawing/2014/main" id="{DF7995FE-F1B0-8081-A34D-404C4A664BBD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8" name="rc15">
              <a:extLst>
                <a:ext uri="{FF2B5EF4-FFF2-40B4-BE49-F238E27FC236}">
                  <a16:creationId xmlns:a16="http://schemas.microsoft.com/office/drawing/2014/main" id="{4B7B7BEF-4F76-CD8B-39CF-0431C3F55023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9" name="rc16">
              <a:extLst>
                <a:ext uri="{FF2B5EF4-FFF2-40B4-BE49-F238E27FC236}">
                  <a16:creationId xmlns:a16="http://schemas.microsoft.com/office/drawing/2014/main" id="{7D165264-8551-252C-6336-9FED97E56636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0" name="rc17">
              <a:extLst>
                <a:ext uri="{FF2B5EF4-FFF2-40B4-BE49-F238E27FC236}">
                  <a16:creationId xmlns:a16="http://schemas.microsoft.com/office/drawing/2014/main" id="{1BB92BE1-85D0-3D0C-0E66-D14A54B940FD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1" name="rc18">
              <a:extLst>
                <a:ext uri="{FF2B5EF4-FFF2-40B4-BE49-F238E27FC236}">
                  <a16:creationId xmlns:a16="http://schemas.microsoft.com/office/drawing/2014/main" id="{2DE6A2DC-9A24-8769-8693-C4A48D435CFF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2" name="rc19">
              <a:extLst>
                <a:ext uri="{FF2B5EF4-FFF2-40B4-BE49-F238E27FC236}">
                  <a16:creationId xmlns:a16="http://schemas.microsoft.com/office/drawing/2014/main" id="{11B465FC-35A4-EF76-88DE-46305E67350C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3" name="rc20">
              <a:extLst>
                <a:ext uri="{FF2B5EF4-FFF2-40B4-BE49-F238E27FC236}">
                  <a16:creationId xmlns:a16="http://schemas.microsoft.com/office/drawing/2014/main" id="{6F5DA313-FE25-0464-06E1-8F7843975C74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4" name="rc21">
              <a:extLst>
                <a:ext uri="{FF2B5EF4-FFF2-40B4-BE49-F238E27FC236}">
                  <a16:creationId xmlns:a16="http://schemas.microsoft.com/office/drawing/2014/main" id="{A241907A-7F1C-5495-EB4C-A1ACCC0F272E}"/>
                </a:ext>
              </a:extLst>
            </p:cNvPr>
            <p:cNvSpPr/>
            <p:nvPr/>
          </p:nvSpPr>
          <p:spPr>
            <a:xfrm>
              <a:off x="5291477" y="3295156"/>
              <a:ext cx="3097133" cy="490516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5" name="rc22">
              <a:extLst>
                <a:ext uri="{FF2B5EF4-FFF2-40B4-BE49-F238E27FC236}">
                  <a16:creationId xmlns:a16="http://schemas.microsoft.com/office/drawing/2014/main" id="{FDE1F0D0-7013-57AA-1063-9BC8D62EBF54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6" name="rc23">
              <a:extLst>
                <a:ext uri="{FF2B5EF4-FFF2-40B4-BE49-F238E27FC236}">
                  <a16:creationId xmlns:a16="http://schemas.microsoft.com/office/drawing/2014/main" id="{64AE1DA2-8D72-1B8F-FFF7-CCC6AB7C2FF7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7" name="rc24">
              <a:extLst>
                <a:ext uri="{FF2B5EF4-FFF2-40B4-BE49-F238E27FC236}">
                  <a16:creationId xmlns:a16="http://schemas.microsoft.com/office/drawing/2014/main" id="{66ADC71C-816B-0B8C-23BD-365DD18887F6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8" name="rc25">
              <a:extLst>
                <a:ext uri="{FF2B5EF4-FFF2-40B4-BE49-F238E27FC236}">
                  <a16:creationId xmlns:a16="http://schemas.microsoft.com/office/drawing/2014/main" id="{60BB59C4-353C-726B-ADD6-3E9CB3FA7716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9" name="rc26">
              <a:extLst>
                <a:ext uri="{FF2B5EF4-FFF2-40B4-BE49-F238E27FC236}">
                  <a16:creationId xmlns:a16="http://schemas.microsoft.com/office/drawing/2014/main" id="{039BEFF1-F274-9CAA-AEB6-55D7125B8321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0" name="rc27">
              <a:extLst>
                <a:ext uri="{FF2B5EF4-FFF2-40B4-BE49-F238E27FC236}">
                  <a16:creationId xmlns:a16="http://schemas.microsoft.com/office/drawing/2014/main" id="{8B1CF223-90F9-A29D-15E2-6882AFEBFCBF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1" name="rc28">
              <a:extLst>
                <a:ext uri="{FF2B5EF4-FFF2-40B4-BE49-F238E27FC236}">
                  <a16:creationId xmlns:a16="http://schemas.microsoft.com/office/drawing/2014/main" id="{3EAE1038-E531-D809-6B92-AA65987EC88F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2" name="rc29">
              <a:extLst>
                <a:ext uri="{FF2B5EF4-FFF2-40B4-BE49-F238E27FC236}">
                  <a16:creationId xmlns:a16="http://schemas.microsoft.com/office/drawing/2014/main" id="{DED59477-63A3-1EC1-DFCE-BFE91DD02C89}"/>
                </a:ext>
              </a:extLst>
            </p:cNvPr>
            <p:cNvSpPr/>
            <p:nvPr/>
          </p:nvSpPr>
          <p:spPr>
            <a:xfrm>
              <a:off x="5291477" y="3785673"/>
              <a:ext cx="3097133" cy="1389796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3" name="rc30">
              <a:extLst>
                <a:ext uri="{FF2B5EF4-FFF2-40B4-BE49-F238E27FC236}">
                  <a16:creationId xmlns:a16="http://schemas.microsoft.com/office/drawing/2014/main" id="{0ECF2725-534E-CD22-18AB-7F22B2569D81}"/>
                </a:ext>
              </a:extLst>
            </p:cNvPr>
            <p:cNvSpPr/>
            <p:nvPr/>
          </p:nvSpPr>
          <p:spPr>
            <a:xfrm>
              <a:off x="5423672" y="2690186"/>
              <a:ext cx="188849" cy="248528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4" name="rc31">
              <a:extLst>
                <a:ext uri="{FF2B5EF4-FFF2-40B4-BE49-F238E27FC236}">
                  <a16:creationId xmlns:a16="http://schemas.microsoft.com/office/drawing/2014/main" id="{FA12FBDE-48DC-1A37-18C6-180E8037A000}"/>
                </a:ext>
              </a:extLst>
            </p:cNvPr>
            <p:cNvSpPr/>
            <p:nvPr/>
          </p:nvSpPr>
          <p:spPr>
            <a:xfrm>
              <a:off x="5801371" y="2395876"/>
              <a:ext cx="188849" cy="277959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5" name="rc32">
              <a:extLst>
                <a:ext uri="{FF2B5EF4-FFF2-40B4-BE49-F238E27FC236}">
                  <a16:creationId xmlns:a16="http://schemas.microsoft.com/office/drawing/2014/main" id="{91633AC9-FA14-6364-5C5C-FBCF0A6F1916}"/>
                </a:ext>
              </a:extLst>
            </p:cNvPr>
            <p:cNvSpPr/>
            <p:nvPr/>
          </p:nvSpPr>
          <p:spPr>
            <a:xfrm>
              <a:off x="6179070" y="3033547"/>
              <a:ext cx="188849" cy="214192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6" name="rc33">
              <a:extLst>
                <a:ext uri="{FF2B5EF4-FFF2-40B4-BE49-F238E27FC236}">
                  <a16:creationId xmlns:a16="http://schemas.microsoft.com/office/drawing/2014/main" id="{78EB5717-A482-93A5-5AE6-F4A176D23B9F}"/>
                </a:ext>
              </a:extLst>
            </p:cNvPr>
            <p:cNvSpPr/>
            <p:nvPr/>
          </p:nvSpPr>
          <p:spPr>
            <a:xfrm>
              <a:off x="6556769" y="3654868"/>
              <a:ext cx="188849" cy="15206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7" name="rc34">
              <a:extLst>
                <a:ext uri="{FF2B5EF4-FFF2-40B4-BE49-F238E27FC236}">
                  <a16:creationId xmlns:a16="http://schemas.microsoft.com/office/drawing/2014/main" id="{AFA3A307-1BE3-430B-A364-18CD31FE67F9}"/>
                </a:ext>
              </a:extLst>
            </p:cNvPr>
            <p:cNvSpPr/>
            <p:nvPr/>
          </p:nvSpPr>
          <p:spPr>
            <a:xfrm>
              <a:off x="6934468" y="2739238"/>
              <a:ext cx="188849" cy="243623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8" name="rc35">
              <a:extLst>
                <a:ext uri="{FF2B5EF4-FFF2-40B4-BE49-F238E27FC236}">
                  <a16:creationId xmlns:a16="http://schemas.microsoft.com/office/drawing/2014/main" id="{394ED8BE-8729-9CB8-0888-CEDE8E8509F4}"/>
                </a:ext>
              </a:extLst>
            </p:cNvPr>
            <p:cNvSpPr/>
            <p:nvPr/>
          </p:nvSpPr>
          <p:spPr>
            <a:xfrm>
              <a:off x="7312168" y="3998230"/>
              <a:ext cx="188849" cy="117723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9" name="rc36">
              <a:extLst>
                <a:ext uri="{FF2B5EF4-FFF2-40B4-BE49-F238E27FC236}">
                  <a16:creationId xmlns:a16="http://schemas.microsoft.com/office/drawing/2014/main" id="{1E242D48-0A80-B6CC-CE27-1DC846D505FD}"/>
                </a:ext>
              </a:extLst>
            </p:cNvPr>
            <p:cNvSpPr/>
            <p:nvPr/>
          </p:nvSpPr>
          <p:spPr>
            <a:xfrm>
              <a:off x="7689867" y="3589466"/>
              <a:ext cx="188849" cy="15860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0" name="rc37">
              <a:extLst>
                <a:ext uri="{FF2B5EF4-FFF2-40B4-BE49-F238E27FC236}">
                  <a16:creationId xmlns:a16="http://schemas.microsoft.com/office/drawing/2014/main" id="{705C1221-8FD3-1DB0-570F-02BF6E543ACA}"/>
                </a:ext>
              </a:extLst>
            </p:cNvPr>
            <p:cNvSpPr/>
            <p:nvPr/>
          </p:nvSpPr>
          <p:spPr>
            <a:xfrm>
              <a:off x="8067566" y="3098950"/>
              <a:ext cx="188849" cy="207651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1" name="tx38">
              <a:extLst>
                <a:ext uri="{FF2B5EF4-FFF2-40B4-BE49-F238E27FC236}">
                  <a16:creationId xmlns:a16="http://schemas.microsoft.com/office/drawing/2014/main" id="{947D44E6-D95A-D014-BBA4-9AFB7EE49DE0}"/>
                </a:ext>
              </a:extLst>
            </p:cNvPr>
            <p:cNvSpPr/>
            <p:nvPr/>
          </p:nvSpPr>
          <p:spPr>
            <a:xfrm>
              <a:off x="5411889" y="251099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152</a:t>
              </a:r>
            </a:p>
          </p:txBody>
        </p:sp>
        <p:sp>
          <p:nvSpPr>
            <p:cNvPr id="292" name="tx39">
              <a:extLst>
                <a:ext uri="{FF2B5EF4-FFF2-40B4-BE49-F238E27FC236}">
                  <a16:creationId xmlns:a16="http://schemas.microsoft.com/office/drawing/2014/main" id="{314757F3-0D8E-E410-7E59-2E172370238A}"/>
                </a:ext>
              </a:extLst>
            </p:cNvPr>
            <p:cNvSpPr/>
            <p:nvPr/>
          </p:nvSpPr>
          <p:spPr>
            <a:xfrm>
              <a:off x="5789588" y="2216687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170</a:t>
              </a:r>
            </a:p>
          </p:txBody>
        </p:sp>
        <p:sp>
          <p:nvSpPr>
            <p:cNvPr id="293" name="tx40">
              <a:extLst>
                <a:ext uri="{FF2B5EF4-FFF2-40B4-BE49-F238E27FC236}">
                  <a16:creationId xmlns:a16="http://schemas.microsoft.com/office/drawing/2014/main" id="{1077E9D0-0140-653B-FC0B-9E7920312838}"/>
                </a:ext>
              </a:extLst>
            </p:cNvPr>
            <p:cNvSpPr/>
            <p:nvPr/>
          </p:nvSpPr>
          <p:spPr>
            <a:xfrm>
              <a:off x="6167287" y="2854358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131</a:t>
              </a:r>
            </a:p>
          </p:txBody>
        </p:sp>
        <p:sp>
          <p:nvSpPr>
            <p:cNvPr id="294" name="tx41">
              <a:extLst>
                <a:ext uri="{FF2B5EF4-FFF2-40B4-BE49-F238E27FC236}">
                  <a16:creationId xmlns:a16="http://schemas.microsoft.com/office/drawing/2014/main" id="{6DE6C21A-8EBE-0A5C-170B-B84A1C7F2B8A}"/>
                </a:ext>
              </a:extLst>
            </p:cNvPr>
            <p:cNvSpPr/>
            <p:nvPr/>
          </p:nvSpPr>
          <p:spPr>
            <a:xfrm>
              <a:off x="6580389" y="347567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93</a:t>
              </a:r>
            </a:p>
          </p:txBody>
        </p:sp>
        <p:sp>
          <p:nvSpPr>
            <p:cNvPr id="295" name="tx42">
              <a:extLst>
                <a:ext uri="{FF2B5EF4-FFF2-40B4-BE49-F238E27FC236}">
                  <a16:creationId xmlns:a16="http://schemas.microsoft.com/office/drawing/2014/main" id="{AA756D3E-9754-BD77-7D13-716DE52B35C3}"/>
                </a:ext>
              </a:extLst>
            </p:cNvPr>
            <p:cNvSpPr/>
            <p:nvPr/>
          </p:nvSpPr>
          <p:spPr>
            <a:xfrm>
              <a:off x="6922686" y="2560048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149</a:t>
              </a:r>
            </a:p>
          </p:txBody>
        </p:sp>
        <p:sp>
          <p:nvSpPr>
            <p:cNvPr id="296" name="tx43">
              <a:extLst>
                <a:ext uri="{FF2B5EF4-FFF2-40B4-BE49-F238E27FC236}">
                  <a16:creationId xmlns:a16="http://schemas.microsoft.com/office/drawing/2014/main" id="{433E04B5-A251-71E2-253F-A8CA72D9438E}"/>
                </a:ext>
              </a:extLst>
            </p:cNvPr>
            <p:cNvSpPr/>
            <p:nvPr/>
          </p:nvSpPr>
          <p:spPr>
            <a:xfrm>
              <a:off x="7335787" y="3820033"/>
              <a:ext cx="141609" cy="8989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72</a:t>
              </a:r>
            </a:p>
          </p:txBody>
        </p:sp>
        <p:sp>
          <p:nvSpPr>
            <p:cNvPr id="297" name="tx44">
              <a:extLst>
                <a:ext uri="{FF2B5EF4-FFF2-40B4-BE49-F238E27FC236}">
                  <a16:creationId xmlns:a16="http://schemas.microsoft.com/office/drawing/2014/main" id="{A95FA6EE-51E0-1F03-3E7A-3FE8F7121963}"/>
                </a:ext>
              </a:extLst>
            </p:cNvPr>
            <p:cNvSpPr/>
            <p:nvPr/>
          </p:nvSpPr>
          <p:spPr>
            <a:xfrm>
              <a:off x="7713487" y="341027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97</a:t>
              </a:r>
            </a:p>
          </p:txBody>
        </p:sp>
        <p:sp>
          <p:nvSpPr>
            <p:cNvPr id="298" name="tx45">
              <a:extLst>
                <a:ext uri="{FF2B5EF4-FFF2-40B4-BE49-F238E27FC236}">
                  <a16:creationId xmlns:a16="http://schemas.microsoft.com/office/drawing/2014/main" id="{648E6247-FB43-9DE0-BFCB-08309B4BFB1F}"/>
                </a:ext>
              </a:extLst>
            </p:cNvPr>
            <p:cNvSpPr/>
            <p:nvPr/>
          </p:nvSpPr>
          <p:spPr>
            <a:xfrm>
              <a:off x="8055783" y="2920753"/>
              <a:ext cx="212414" cy="8989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127</a:t>
              </a:r>
            </a:p>
          </p:txBody>
        </p:sp>
        <p:sp>
          <p:nvSpPr>
            <p:cNvPr id="299" name="tx46">
              <a:extLst>
                <a:ext uri="{FF2B5EF4-FFF2-40B4-BE49-F238E27FC236}">
                  <a16:creationId xmlns:a16="http://schemas.microsoft.com/office/drawing/2014/main" id="{7C22C8C7-70B8-BC57-9BF8-778B0ADA3542}"/>
                </a:ext>
              </a:extLst>
            </p:cNvPr>
            <p:cNvSpPr/>
            <p:nvPr/>
          </p:nvSpPr>
          <p:spPr>
            <a:xfrm rot="-2700000">
              <a:off x="4890391" y="5502498"/>
              <a:ext cx="76224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Animals Donor</a:t>
              </a:r>
            </a:p>
          </p:txBody>
        </p:sp>
        <p:sp>
          <p:nvSpPr>
            <p:cNvPr id="300" name="tx47">
              <a:extLst>
                <a:ext uri="{FF2B5EF4-FFF2-40B4-BE49-F238E27FC236}">
                  <a16:creationId xmlns:a16="http://schemas.microsoft.com/office/drawing/2014/main" id="{2C8C7F9B-6415-C3C6-9D9A-2177382AE1D9}"/>
                </a:ext>
              </a:extLst>
            </p:cNvPr>
            <p:cNvSpPr/>
            <p:nvPr/>
          </p:nvSpPr>
          <p:spPr>
            <a:xfrm rot="-2700000">
              <a:off x="5205897" y="5528259"/>
              <a:ext cx="83511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Childrens Donor</a:t>
              </a:r>
            </a:p>
          </p:txBody>
        </p:sp>
        <p:sp>
          <p:nvSpPr>
            <p:cNvPr id="301" name="tx48">
              <a:extLst>
                <a:ext uri="{FF2B5EF4-FFF2-40B4-BE49-F238E27FC236}">
                  <a16:creationId xmlns:a16="http://schemas.microsoft.com/office/drawing/2014/main" id="{862EEB34-F5CD-FD79-C969-808C00557D38}"/>
                </a:ext>
              </a:extLst>
            </p:cNvPr>
            <p:cNvSpPr/>
            <p:nvPr/>
          </p:nvSpPr>
          <p:spPr>
            <a:xfrm rot="-2700000">
              <a:off x="5349909" y="5625056"/>
              <a:ext cx="110889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Environmental Donor</a:t>
              </a:r>
            </a:p>
          </p:txBody>
        </p:sp>
        <p:sp>
          <p:nvSpPr>
            <p:cNvPr id="302" name="tx49">
              <a:extLst>
                <a:ext uri="{FF2B5EF4-FFF2-40B4-BE49-F238E27FC236}">
                  <a16:creationId xmlns:a16="http://schemas.microsoft.com/office/drawing/2014/main" id="{4CE9EB63-9DEC-560B-393B-30A8636E6048}"/>
                </a:ext>
              </a:extLst>
            </p:cNvPr>
            <p:cNvSpPr/>
            <p:nvPr/>
          </p:nvSpPr>
          <p:spPr>
            <a:xfrm rot="-2700000">
              <a:off x="6026029" y="5501446"/>
              <a:ext cx="75927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General Donor</a:t>
              </a:r>
            </a:p>
          </p:txBody>
        </p:sp>
        <p:sp>
          <p:nvSpPr>
            <p:cNvPr id="303" name="tx50">
              <a:extLst>
                <a:ext uri="{FF2B5EF4-FFF2-40B4-BE49-F238E27FC236}">
                  <a16:creationId xmlns:a16="http://schemas.microsoft.com/office/drawing/2014/main" id="{1FEF13EC-50FA-2276-3764-E4EA8DA254DC}"/>
                </a:ext>
              </a:extLst>
            </p:cNvPr>
            <p:cNvSpPr/>
            <p:nvPr/>
          </p:nvSpPr>
          <p:spPr>
            <a:xfrm rot="-2700000">
              <a:off x="6172893" y="5569169"/>
              <a:ext cx="1015317" cy="10854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Health/Institutional</a:t>
              </a:r>
            </a:p>
          </p:txBody>
        </p:sp>
        <p:sp>
          <p:nvSpPr>
            <p:cNvPr id="304" name="tx51">
              <a:extLst>
                <a:ext uri="{FF2B5EF4-FFF2-40B4-BE49-F238E27FC236}">
                  <a16:creationId xmlns:a16="http://schemas.microsoft.com/office/drawing/2014/main" id="{981CD35E-4883-D439-D38A-72839D75C537}"/>
                </a:ext>
              </a:extLst>
            </p:cNvPr>
            <p:cNvSpPr/>
            <p:nvPr/>
          </p:nvSpPr>
          <p:spPr>
            <a:xfrm rot="-2700000">
              <a:off x="6870352" y="5444617"/>
              <a:ext cx="323081" cy="8135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Donor</a:t>
              </a:r>
            </a:p>
          </p:txBody>
        </p:sp>
        <p:sp>
          <p:nvSpPr>
            <p:cNvPr id="305" name="tx52">
              <a:extLst>
                <a:ext uri="{FF2B5EF4-FFF2-40B4-BE49-F238E27FC236}">
                  <a16:creationId xmlns:a16="http://schemas.microsoft.com/office/drawing/2014/main" id="{6BB1483E-33F7-25A9-72E9-CBC44C641BEB}"/>
                </a:ext>
              </a:extLst>
            </p:cNvPr>
            <p:cNvSpPr/>
            <p:nvPr/>
          </p:nvSpPr>
          <p:spPr>
            <a:xfrm rot="-2700000">
              <a:off x="6782486" y="5501007"/>
              <a:ext cx="75803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Political Donor</a:t>
              </a:r>
            </a:p>
          </p:txBody>
        </p:sp>
        <p:sp>
          <p:nvSpPr>
            <p:cNvPr id="306" name="tx53">
              <a:extLst>
                <a:ext uri="{FF2B5EF4-FFF2-40B4-BE49-F238E27FC236}">
                  <a16:creationId xmlns:a16="http://schemas.microsoft.com/office/drawing/2014/main" id="{DB3F704C-7232-FCCF-D41F-4207F0A3BCF2}"/>
                </a:ext>
              </a:extLst>
            </p:cNvPr>
            <p:cNvSpPr/>
            <p:nvPr/>
          </p:nvSpPr>
          <p:spPr>
            <a:xfrm rot="-2700000">
              <a:off x="7104389" y="5502688"/>
              <a:ext cx="81452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Religious Donor</a:t>
              </a:r>
            </a:p>
          </p:txBody>
        </p:sp>
        <p:sp>
          <p:nvSpPr>
            <p:cNvPr id="307" name="tx54">
              <a:extLst>
                <a:ext uri="{FF2B5EF4-FFF2-40B4-BE49-F238E27FC236}">
                  <a16:creationId xmlns:a16="http://schemas.microsoft.com/office/drawing/2014/main" id="{24E3EF8D-0AD1-D981-474E-121BB48CE5E2}"/>
                </a:ext>
              </a:extLst>
            </p:cNvPr>
            <p:cNvSpPr/>
            <p:nvPr/>
          </p:nvSpPr>
          <p:spPr>
            <a:xfrm rot="-2700000">
              <a:off x="7491911" y="5525805"/>
              <a:ext cx="814275" cy="8175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Veterans Donor</a:t>
              </a:r>
            </a:p>
          </p:txBody>
        </p:sp>
      </p:grpSp>
      <p:sp>
        <p:nvSpPr>
          <p:cNvPr id="308" name="Rectangle 307">
            <a:extLst>
              <a:ext uri="{FF2B5EF4-FFF2-40B4-BE49-F238E27FC236}">
                <a16:creationId xmlns:a16="http://schemas.microsoft.com/office/drawing/2014/main" id="{89E374CC-8351-C570-3EA6-FE5B01E87A08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309" name="Graphic 308">
            <a:extLst>
              <a:ext uri="{FF2B5EF4-FFF2-40B4-BE49-F238E27FC236}">
                <a16:creationId xmlns:a16="http://schemas.microsoft.com/office/drawing/2014/main" id="{E808FA62-5C0A-CF6E-807F-93BBA6E513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159527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137569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TOP INTERESTS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282FD20-4797-D219-CAA2-DC801A633C5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414F6C30-E918-E2F1-7477-C9BD3B9BAC1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BEE159E1-22AA-5B00-CF91-CA71218550F1}"/>
              </a:ext>
            </a:extLst>
          </p:cNvPr>
          <p:cNvGrpSpPr/>
          <p:nvPr/>
        </p:nvGrpSpPr>
        <p:grpSpPr>
          <a:xfrm>
            <a:off x="986221" y="1508760"/>
            <a:ext cx="4572000" cy="457200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482FD6F6-92E3-E8FC-FB3B-3F01B4EACECE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2023427E-A97A-2CB0-2294-1321DA41EEF4}"/>
                </a:ext>
              </a:extLst>
            </p:cNvPr>
            <p:cNvSpPr/>
            <p:nvPr/>
          </p:nvSpPr>
          <p:spPr>
            <a:xfrm>
              <a:off x="1472001" y="1578349"/>
              <a:ext cx="303040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FFBB4193-1045-0C6E-E013-61C11C0B3B57}"/>
                </a:ext>
              </a:extLst>
            </p:cNvPr>
            <p:cNvSpPr/>
            <p:nvPr/>
          </p:nvSpPr>
          <p:spPr>
            <a:xfrm>
              <a:off x="147200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7">
              <a:extLst>
                <a:ext uri="{FF2B5EF4-FFF2-40B4-BE49-F238E27FC236}">
                  <a16:creationId xmlns:a16="http://schemas.microsoft.com/office/drawing/2014/main" id="{37D9581A-28AA-465A-FA26-37F6620A6664}"/>
                </a:ext>
              </a:extLst>
            </p:cNvPr>
            <p:cNvSpPr/>
            <p:nvPr/>
          </p:nvSpPr>
          <p:spPr>
            <a:xfrm>
              <a:off x="205477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8">
              <a:extLst>
                <a:ext uri="{FF2B5EF4-FFF2-40B4-BE49-F238E27FC236}">
                  <a16:creationId xmlns:a16="http://schemas.microsoft.com/office/drawing/2014/main" id="{CDE4E80A-B870-7F8B-D08D-615425074B20}"/>
                </a:ext>
              </a:extLst>
            </p:cNvPr>
            <p:cNvSpPr/>
            <p:nvPr/>
          </p:nvSpPr>
          <p:spPr>
            <a:xfrm>
              <a:off x="263754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9">
              <a:extLst>
                <a:ext uri="{FF2B5EF4-FFF2-40B4-BE49-F238E27FC236}">
                  <a16:creationId xmlns:a16="http://schemas.microsoft.com/office/drawing/2014/main" id="{7C132DCB-B3D6-A8B8-337E-EA1D230DB267}"/>
                </a:ext>
              </a:extLst>
            </p:cNvPr>
            <p:cNvSpPr/>
            <p:nvPr/>
          </p:nvSpPr>
          <p:spPr>
            <a:xfrm>
              <a:off x="322031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10">
              <a:extLst>
                <a:ext uri="{FF2B5EF4-FFF2-40B4-BE49-F238E27FC236}">
                  <a16:creationId xmlns:a16="http://schemas.microsoft.com/office/drawing/2014/main" id="{7984DB1F-F506-B236-61E6-B295D6DBB078}"/>
                </a:ext>
              </a:extLst>
            </p:cNvPr>
            <p:cNvSpPr/>
            <p:nvPr/>
          </p:nvSpPr>
          <p:spPr>
            <a:xfrm>
              <a:off x="380308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1">
              <a:extLst>
                <a:ext uri="{FF2B5EF4-FFF2-40B4-BE49-F238E27FC236}">
                  <a16:creationId xmlns:a16="http://schemas.microsoft.com/office/drawing/2014/main" id="{D7DD3997-A880-32D3-835B-350E842D257A}"/>
                </a:ext>
              </a:extLst>
            </p:cNvPr>
            <p:cNvSpPr/>
            <p:nvPr/>
          </p:nvSpPr>
          <p:spPr>
            <a:xfrm>
              <a:off x="438585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2">
              <a:extLst>
                <a:ext uri="{FF2B5EF4-FFF2-40B4-BE49-F238E27FC236}">
                  <a16:creationId xmlns:a16="http://schemas.microsoft.com/office/drawing/2014/main" id="{B53EC07C-C419-D693-BB3D-DC661CD21B56}"/>
                </a:ext>
              </a:extLst>
            </p:cNvPr>
            <p:cNvSpPr/>
            <p:nvPr/>
          </p:nvSpPr>
          <p:spPr>
            <a:xfrm>
              <a:off x="1472001" y="4913629"/>
              <a:ext cx="2035722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3">
              <a:extLst>
                <a:ext uri="{FF2B5EF4-FFF2-40B4-BE49-F238E27FC236}">
                  <a16:creationId xmlns:a16="http://schemas.microsoft.com/office/drawing/2014/main" id="{D15340C6-382E-0C5D-6ABC-A8B46592D0AB}"/>
                </a:ext>
              </a:extLst>
            </p:cNvPr>
            <p:cNvSpPr/>
            <p:nvPr/>
          </p:nvSpPr>
          <p:spPr>
            <a:xfrm>
              <a:off x="1472001" y="5048237"/>
              <a:ext cx="1586600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4">
              <a:extLst>
                <a:ext uri="{FF2B5EF4-FFF2-40B4-BE49-F238E27FC236}">
                  <a16:creationId xmlns:a16="http://schemas.microsoft.com/office/drawing/2014/main" id="{0EC5064D-8539-8FD0-EEE8-24E32EEB82C2}"/>
                </a:ext>
              </a:extLst>
            </p:cNvPr>
            <p:cNvSpPr/>
            <p:nvPr/>
          </p:nvSpPr>
          <p:spPr>
            <a:xfrm>
              <a:off x="1472001" y="4614501"/>
              <a:ext cx="445879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5">
              <a:extLst>
                <a:ext uri="{FF2B5EF4-FFF2-40B4-BE49-F238E27FC236}">
                  <a16:creationId xmlns:a16="http://schemas.microsoft.com/office/drawing/2014/main" id="{85AE533D-9A35-F8A5-886E-B514B2B2AC1A}"/>
                </a:ext>
              </a:extLst>
            </p:cNvPr>
            <p:cNvSpPr/>
            <p:nvPr/>
          </p:nvSpPr>
          <p:spPr>
            <a:xfrm>
              <a:off x="1472001" y="4749109"/>
              <a:ext cx="329146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6">
              <a:extLst>
                <a:ext uri="{FF2B5EF4-FFF2-40B4-BE49-F238E27FC236}">
                  <a16:creationId xmlns:a16="http://schemas.microsoft.com/office/drawing/2014/main" id="{5C351BC0-2277-4CCC-67D1-B47DACFFE823}"/>
                </a:ext>
              </a:extLst>
            </p:cNvPr>
            <p:cNvSpPr/>
            <p:nvPr/>
          </p:nvSpPr>
          <p:spPr>
            <a:xfrm>
              <a:off x="1472001" y="4315373"/>
              <a:ext cx="2114085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7">
              <a:extLst>
                <a:ext uri="{FF2B5EF4-FFF2-40B4-BE49-F238E27FC236}">
                  <a16:creationId xmlns:a16="http://schemas.microsoft.com/office/drawing/2014/main" id="{26232D90-3D4D-ADBA-8F21-D5FC918FD601}"/>
                </a:ext>
              </a:extLst>
            </p:cNvPr>
            <p:cNvSpPr/>
            <p:nvPr/>
          </p:nvSpPr>
          <p:spPr>
            <a:xfrm>
              <a:off x="1472001" y="4449981"/>
              <a:ext cx="1541002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8">
              <a:extLst>
                <a:ext uri="{FF2B5EF4-FFF2-40B4-BE49-F238E27FC236}">
                  <a16:creationId xmlns:a16="http://schemas.microsoft.com/office/drawing/2014/main" id="{CA61243D-A7BB-1E65-7E10-352E09C8D59B}"/>
                </a:ext>
              </a:extLst>
            </p:cNvPr>
            <p:cNvSpPr/>
            <p:nvPr/>
          </p:nvSpPr>
          <p:spPr>
            <a:xfrm>
              <a:off x="1472001" y="4016244"/>
              <a:ext cx="1110556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4" name="rc19">
              <a:extLst>
                <a:ext uri="{FF2B5EF4-FFF2-40B4-BE49-F238E27FC236}">
                  <a16:creationId xmlns:a16="http://schemas.microsoft.com/office/drawing/2014/main" id="{2F02373C-C95E-45AE-EFDE-9B757ACE762B}"/>
                </a:ext>
              </a:extLst>
            </p:cNvPr>
            <p:cNvSpPr/>
            <p:nvPr/>
          </p:nvSpPr>
          <p:spPr>
            <a:xfrm>
              <a:off x="1472001" y="4150852"/>
              <a:ext cx="795161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5" name="rc20">
              <a:extLst>
                <a:ext uri="{FF2B5EF4-FFF2-40B4-BE49-F238E27FC236}">
                  <a16:creationId xmlns:a16="http://schemas.microsoft.com/office/drawing/2014/main" id="{40577341-C969-84CF-D59F-48A10EF3FDFA}"/>
                </a:ext>
              </a:extLst>
            </p:cNvPr>
            <p:cNvSpPr/>
            <p:nvPr/>
          </p:nvSpPr>
          <p:spPr>
            <a:xfrm>
              <a:off x="1472001" y="3717116"/>
              <a:ext cx="1054655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6" name="rc21">
              <a:extLst>
                <a:ext uri="{FF2B5EF4-FFF2-40B4-BE49-F238E27FC236}">
                  <a16:creationId xmlns:a16="http://schemas.microsoft.com/office/drawing/2014/main" id="{2CFFF5C3-813C-566B-47EE-13C63612C05B}"/>
                </a:ext>
              </a:extLst>
            </p:cNvPr>
            <p:cNvSpPr/>
            <p:nvPr/>
          </p:nvSpPr>
          <p:spPr>
            <a:xfrm>
              <a:off x="1472001" y="3851724"/>
              <a:ext cx="754402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22">
              <a:extLst>
                <a:ext uri="{FF2B5EF4-FFF2-40B4-BE49-F238E27FC236}">
                  <a16:creationId xmlns:a16="http://schemas.microsoft.com/office/drawing/2014/main" id="{ED47D141-FF57-C1A6-DB9F-30248B52422A}"/>
                </a:ext>
              </a:extLst>
            </p:cNvPr>
            <p:cNvSpPr/>
            <p:nvPr/>
          </p:nvSpPr>
          <p:spPr>
            <a:xfrm>
              <a:off x="1472001" y="3417988"/>
              <a:ext cx="2228518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23">
              <a:extLst>
                <a:ext uri="{FF2B5EF4-FFF2-40B4-BE49-F238E27FC236}">
                  <a16:creationId xmlns:a16="http://schemas.microsoft.com/office/drawing/2014/main" id="{9DF98769-E631-4D96-984E-ADD85E2121CF}"/>
                </a:ext>
              </a:extLst>
            </p:cNvPr>
            <p:cNvSpPr/>
            <p:nvPr/>
          </p:nvSpPr>
          <p:spPr>
            <a:xfrm>
              <a:off x="1472001" y="3552596"/>
              <a:ext cx="1585666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24">
              <a:extLst>
                <a:ext uri="{FF2B5EF4-FFF2-40B4-BE49-F238E27FC236}">
                  <a16:creationId xmlns:a16="http://schemas.microsoft.com/office/drawing/2014/main" id="{F0CBA321-C26B-B8B0-1F23-1CD8825185F0}"/>
                </a:ext>
              </a:extLst>
            </p:cNvPr>
            <p:cNvSpPr/>
            <p:nvPr/>
          </p:nvSpPr>
          <p:spPr>
            <a:xfrm>
              <a:off x="1472001" y="3118859"/>
              <a:ext cx="1330183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25">
              <a:extLst>
                <a:ext uri="{FF2B5EF4-FFF2-40B4-BE49-F238E27FC236}">
                  <a16:creationId xmlns:a16="http://schemas.microsoft.com/office/drawing/2014/main" id="{662E87DF-60E2-0D70-913D-4A9936D744D6}"/>
                </a:ext>
              </a:extLst>
            </p:cNvPr>
            <p:cNvSpPr/>
            <p:nvPr/>
          </p:nvSpPr>
          <p:spPr>
            <a:xfrm>
              <a:off x="1472001" y="3253467"/>
              <a:ext cx="930229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26">
              <a:extLst>
                <a:ext uri="{FF2B5EF4-FFF2-40B4-BE49-F238E27FC236}">
                  <a16:creationId xmlns:a16="http://schemas.microsoft.com/office/drawing/2014/main" id="{03701856-93C3-7570-4634-B110B47261C8}"/>
                </a:ext>
              </a:extLst>
            </p:cNvPr>
            <p:cNvSpPr/>
            <p:nvPr/>
          </p:nvSpPr>
          <p:spPr>
            <a:xfrm>
              <a:off x="1472001" y="2819731"/>
              <a:ext cx="2011880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27">
              <a:extLst>
                <a:ext uri="{FF2B5EF4-FFF2-40B4-BE49-F238E27FC236}">
                  <a16:creationId xmlns:a16="http://schemas.microsoft.com/office/drawing/2014/main" id="{5DDFDA8F-0800-8342-7C71-42CA2E7E5806}"/>
                </a:ext>
              </a:extLst>
            </p:cNvPr>
            <p:cNvSpPr/>
            <p:nvPr/>
          </p:nvSpPr>
          <p:spPr>
            <a:xfrm>
              <a:off x="1472001" y="2954339"/>
              <a:ext cx="1401524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28">
              <a:extLst>
                <a:ext uri="{FF2B5EF4-FFF2-40B4-BE49-F238E27FC236}">
                  <a16:creationId xmlns:a16="http://schemas.microsoft.com/office/drawing/2014/main" id="{50AFA1A0-2A62-7097-B8BE-927B1B9AC8CC}"/>
                </a:ext>
              </a:extLst>
            </p:cNvPr>
            <p:cNvSpPr/>
            <p:nvPr/>
          </p:nvSpPr>
          <p:spPr>
            <a:xfrm>
              <a:off x="1472001" y="2520603"/>
              <a:ext cx="1999131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29">
              <a:extLst>
                <a:ext uri="{FF2B5EF4-FFF2-40B4-BE49-F238E27FC236}">
                  <a16:creationId xmlns:a16="http://schemas.microsoft.com/office/drawing/2014/main" id="{605F9744-B26E-978B-6425-0E62DF56AE94}"/>
                </a:ext>
              </a:extLst>
            </p:cNvPr>
            <p:cNvSpPr/>
            <p:nvPr/>
          </p:nvSpPr>
          <p:spPr>
            <a:xfrm>
              <a:off x="1472001" y="2655211"/>
              <a:ext cx="1377438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30">
              <a:extLst>
                <a:ext uri="{FF2B5EF4-FFF2-40B4-BE49-F238E27FC236}">
                  <a16:creationId xmlns:a16="http://schemas.microsoft.com/office/drawing/2014/main" id="{CB0CEACF-ACF6-8028-2BAF-1C2D68806DFF}"/>
                </a:ext>
              </a:extLst>
            </p:cNvPr>
            <p:cNvSpPr/>
            <p:nvPr/>
          </p:nvSpPr>
          <p:spPr>
            <a:xfrm>
              <a:off x="1472001" y="2221474"/>
              <a:ext cx="1703416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31">
              <a:extLst>
                <a:ext uri="{FF2B5EF4-FFF2-40B4-BE49-F238E27FC236}">
                  <a16:creationId xmlns:a16="http://schemas.microsoft.com/office/drawing/2014/main" id="{A9FAA772-E92C-CEEF-2D41-71FCA5E8E077}"/>
                </a:ext>
              </a:extLst>
            </p:cNvPr>
            <p:cNvSpPr/>
            <p:nvPr/>
          </p:nvSpPr>
          <p:spPr>
            <a:xfrm>
              <a:off x="1472001" y="2356082"/>
              <a:ext cx="1108556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32">
              <a:extLst>
                <a:ext uri="{FF2B5EF4-FFF2-40B4-BE49-F238E27FC236}">
                  <a16:creationId xmlns:a16="http://schemas.microsoft.com/office/drawing/2014/main" id="{00A248AF-BB46-B430-B34E-B103C3AD5B03}"/>
                </a:ext>
              </a:extLst>
            </p:cNvPr>
            <p:cNvSpPr/>
            <p:nvPr/>
          </p:nvSpPr>
          <p:spPr>
            <a:xfrm>
              <a:off x="1472001" y="1922346"/>
              <a:ext cx="939409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33">
              <a:extLst>
                <a:ext uri="{FF2B5EF4-FFF2-40B4-BE49-F238E27FC236}">
                  <a16:creationId xmlns:a16="http://schemas.microsoft.com/office/drawing/2014/main" id="{AE33E348-FFA4-8495-7C60-3B0480DA98D2}"/>
                </a:ext>
              </a:extLst>
            </p:cNvPr>
            <p:cNvSpPr/>
            <p:nvPr/>
          </p:nvSpPr>
          <p:spPr>
            <a:xfrm>
              <a:off x="1472001" y="2056954"/>
              <a:ext cx="552629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34">
              <a:extLst>
                <a:ext uri="{FF2B5EF4-FFF2-40B4-BE49-F238E27FC236}">
                  <a16:creationId xmlns:a16="http://schemas.microsoft.com/office/drawing/2014/main" id="{7FC770EA-398B-E9C0-6B34-CE5504979DFC}"/>
                </a:ext>
              </a:extLst>
            </p:cNvPr>
            <p:cNvSpPr/>
            <p:nvPr/>
          </p:nvSpPr>
          <p:spPr>
            <a:xfrm>
              <a:off x="1472001" y="1623218"/>
              <a:ext cx="1333820" cy="13460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35">
              <a:extLst>
                <a:ext uri="{FF2B5EF4-FFF2-40B4-BE49-F238E27FC236}">
                  <a16:creationId xmlns:a16="http://schemas.microsoft.com/office/drawing/2014/main" id="{97EF8686-8DBA-9398-C9FF-D4925EDBF454}"/>
                </a:ext>
              </a:extLst>
            </p:cNvPr>
            <p:cNvSpPr/>
            <p:nvPr/>
          </p:nvSpPr>
          <p:spPr>
            <a:xfrm>
              <a:off x="1472001" y="1757826"/>
              <a:ext cx="753313" cy="13460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pl36">
              <a:extLst>
                <a:ext uri="{FF2B5EF4-FFF2-40B4-BE49-F238E27FC236}">
                  <a16:creationId xmlns:a16="http://schemas.microsoft.com/office/drawing/2014/main" id="{F33AE1EC-7B4B-35D0-1390-A381AA213BCA}"/>
                </a:ext>
              </a:extLst>
            </p:cNvPr>
            <p:cNvSpPr/>
            <p:nvPr/>
          </p:nvSpPr>
          <p:spPr>
            <a:xfrm>
              <a:off x="147200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tx37">
              <a:extLst>
                <a:ext uri="{FF2B5EF4-FFF2-40B4-BE49-F238E27FC236}">
                  <a16:creationId xmlns:a16="http://schemas.microsoft.com/office/drawing/2014/main" id="{5D075DCE-2DFF-BEA2-18EC-9A5DBD3EB11B}"/>
                </a:ext>
              </a:extLst>
            </p:cNvPr>
            <p:cNvSpPr/>
            <p:nvPr/>
          </p:nvSpPr>
          <p:spPr>
            <a:xfrm>
              <a:off x="249633" y="5000811"/>
              <a:ext cx="118640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L. Books and Literature</a:t>
              </a:r>
            </a:p>
          </p:txBody>
        </p:sp>
        <p:sp>
          <p:nvSpPr>
            <p:cNvPr id="80" name="tx38">
              <a:extLst>
                <a:ext uri="{FF2B5EF4-FFF2-40B4-BE49-F238E27FC236}">
                  <a16:creationId xmlns:a16="http://schemas.microsoft.com/office/drawing/2014/main" id="{FA188D6B-8CD1-2F12-18C1-E7BB005AD0BB}"/>
                </a:ext>
              </a:extLst>
            </p:cNvPr>
            <p:cNvSpPr/>
            <p:nvPr/>
          </p:nvSpPr>
          <p:spPr>
            <a:xfrm>
              <a:off x="235907" y="4680251"/>
              <a:ext cx="120085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K. Culture and Heritage</a:t>
              </a:r>
            </a:p>
          </p:txBody>
        </p:sp>
        <p:sp>
          <p:nvSpPr>
            <p:cNvPr id="81" name="tx39">
              <a:extLst>
                <a:ext uri="{FF2B5EF4-FFF2-40B4-BE49-F238E27FC236}">
                  <a16:creationId xmlns:a16="http://schemas.microsoft.com/office/drawing/2014/main" id="{005C9068-FEC0-5461-274A-08486B01CD3E}"/>
                </a:ext>
              </a:extLst>
            </p:cNvPr>
            <p:cNvSpPr/>
            <p:nvPr/>
          </p:nvSpPr>
          <p:spPr>
            <a:xfrm>
              <a:off x="726813" y="4312741"/>
              <a:ext cx="684113" cy="10874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J. Beauty and</a:t>
              </a:r>
            </a:p>
          </p:txBody>
        </p:sp>
        <p:sp>
          <p:nvSpPr>
            <p:cNvPr id="82" name="tx40">
              <a:extLst>
                <a:ext uri="{FF2B5EF4-FFF2-40B4-BE49-F238E27FC236}">
                  <a16:creationId xmlns:a16="http://schemas.microsoft.com/office/drawing/2014/main" id="{EB526982-D798-37A0-7ED1-2015348B5983}"/>
                </a:ext>
              </a:extLst>
            </p:cNvPr>
            <p:cNvSpPr/>
            <p:nvPr/>
          </p:nvSpPr>
          <p:spPr>
            <a:xfrm>
              <a:off x="728404" y="4471134"/>
              <a:ext cx="68243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PersonalCare</a:t>
              </a:r>
            </a:p>
          </p:txBody>
        </p:sp>
        <p:sp>
          <p:nvSpPr>
            <p:cNvPr id="83" name="tx41">
              <a:extLst>
                <a:ext uri="{FF2B5EF4-FFF2-40B4-BE49-F238E27FC236}">
                  <a16:creationId xmlns:a16="http://schemas.microsoft.com/office/drawing/2014/main" id="{FB785ABE-1692-5349-D409-C7BA0608BF92}"/>
                </a:ext>
              </a:extLst>
            </p:cNvPr>
            <p:cNvSpPr/>
            <p:nvPr/>
          </p:nvSpPr>
          <p:spPr>
            <a:xfrm>
              <a:off x="896183" y="4081994"/>
              <a:ext cx="50582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I. Religion</a:t>
              </a:r>
            </a:p>
          </p:txBody>
        </p:sp>
        <p:sp>
          <p:nvSpPr>
            <p:cNvPr id="84" name="tx42">
              <a:extLst>
                <a:ext uri="{FF2B5EF4-FFF2-40B4-BE49-F238E27FC236}">
                  <a16:creationId xmlns:a16="http://schemas.microsoft.com/office/drawing/2014/main" id="{BD1B059E-0228-BF5F-BDE5-C3915075F428}"/>
                </a:ext>
              </a:extLst>
            </p:cNvPr>
            <p:cNvSpPr/>
            <p:nvPr/>
          </p:nvSpPr>
          <p:spPr>
            <a:xfrm>
              <a:off x="268602" y="3804496"/>
              <a:ext cx="1166440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H. Outdoor Recreation</a:t>
              </a:r>
            </a:p>
          </p:txBody>
        </p:sp>
        <p:sp>
          <p:nvSpPr>
            <p:cNvPr id="85" name="tx43">
              <a:extLst>
                <a:ext uri="{FF2B5EF4-FFF2-40B4-BE49-F238E27FC236}">
                  <a16:creationId xmlns:a16="http://schemas.microsoft.com/office/drawing/2014/main" id="{360A155F-80F4-ACDD-84F6-60F55EA34FF6}"/>
                </a:ext>
              </a:extLst>
            </p:cNvPr>
            <p:cNvSpPr/>
            <p:nvPr/>
          </p:nvSpPr>
          <p:spPr>
            <a:xfrm>
              <a:off x="499239" y="3505367"/>
              <a:ext cx="923664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Food and Wine</a:t>
              </a:r>
            </a:p>
          </p:txBody>
        </p:sp>
        <p:sp>
          <p:nvSpPr>
            <p:cNvPr id="86" name="tx44">
              <a:extLst>
                <a:ext uri="{FF2B5EF4-FFF2-40B4-BE49-F238E27FC236}">
                  <a16:creationId xmlns:a16="http://schemas.microsoft.com/office/drawing/2014/main" id="{6BBDBF7C-49B1-D3C9-4D14-5CFC2A29B8CD}"/>
                </a:ext>
              </a:extLst>
            </p:cNvPr>
            <p:cNvSpPr/>
            <p:nvPr/>
          </p:nvSpPr>
          <p:spPr>
            <a:xfrm>
              <a:off x="335349" y="3205445"/>
              <a:ext cx="1096181" cy="8810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Crafts and Hobbies</a:t>
              </a:r>
            </a:p>
          </p:txBody>
        </p:sp>
        <p:sp>
          <p:nvSpPr>
            <p:cNvPr id="308" name="tx45">
              <a:extLst>
                <a:ext uri="{FF2B5EF4-FFF2-40B4-BE49-F238E27FC236}">
                  <a16:creationId xmlns:a16="http://schemas.microsoft.com/office/drawing/2014/main" id="{8832C411-FC53-5CC2-07ED-98339E3E60AB}"/>
                </a:ext>
              </a:extLst>
            </p:cNvPr>
            <p:cNvSpPr/>
            <p:nvPr/>
          </p:nvSpPr>
          <p:spPr>
            <a:xfrm>
              <a:off x="227482" y="2885481"/>
              <a:ext cx="120972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Parenting and Family</a:t>
              </a:r>
            </a:p>
          </p:txBody>
        </p:sp>
        <p:sp>
          <p:nvSpPr>
            <p:cNvPr id="309" name="tx46">
              <a:extLst>
                <a:ext uri="{FF2B5EF4-FFF2-40B4-BE49-F238E27FC236}">
                  <a16:creationId xmlns:a16="http://schemas.microsoft.com/office/drawing/2014/main" id="{9B05BC6A-EF9E-8FAC-1B5A-D696951B8A1F}"/>
                </a:ext>
              </a:extLst>
            </p:cNvPr>
            <p:cNvSpPr/>
            <p:nvPr/>
          </p:nvSpPr>
          <p:spPr>
            <a:xfrm>
              <a:off x="530462" y="2611753"/>
              <a:ext cx="890798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Entertainment</a:t>
              </a:r>
            </a:p>
          </p:txBody>
        </p:sp>
        <p:sp>
          <p:nvSpPr>
            <p:cNvPr id="310" name="tx47">
              <a:extLst>
                <a:ext uri="{FF2B5EF4-FFF2-40B4-BE49-F238E27FC236}">
                  <a16:creationId xmlns:a16="http://schemas.microsoft.com/office/drawing/2014/main" id="{BD9F5DBD-E256-703C-5A0A-2ACC6B70AF41}"/>
                </a:ext>
              </a:extLst>
            </p:cNvPr>
            <p:cNvSpPr/>
            <p:nvPr/>
          </p:nvSpPr>
          <p:spPr>
            <a:xfrm>
              <a:off x="1044698" y="2313815"/>
              <a:ext cx="349498" cy="82351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Pets</a:t>
              </a:r>
            </a:p>
          </p:txBody>
        </p:sp>
        <p:sp>
          <p:nvSpPr>
            <p:cNvPr id="311" name="tx48">
              <a:extLst>
                <a:ext uri="{FF2B5EF4-FFF2-40B4-BE49-F238E27FC236}">
                  <a16:creationId xmlns:a16="http://schemas.microsoft.com/office/drawing/2014/main" id="{12F3236E-38E2-EDAC-E01E-9643679A52C5}"/>
                </a:ext>
              </a:extLst>
            </p:cNvPr>
            <p:cNvSpPr/>
            <p:nvPr/>
          </p:nvSpPr>
          <p:spPr>
            <a:xfrm>
              <a:off x="673498" y="2013496"/>
              <a:ext cx="740233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Automotive</a:t>
              </a:r>
            </a:p>
          </p:txBody>
        </p:sp>
        <p:sp>
          <p:nvSpPr>
            <p:cNvPr id="312" name="tx49">
              <a:extLst>
                <a:ext uri="{FF2B5EF4-FFF2-40B4-BE49-F238E27FC236}">
                  <a16:creationId xmlns:a16="http://schemas.microsoft.com/office/drawing/2014/main" id="{49818819-4207-51CB-1EB7-3683F970E5F1}"/>
                </a:ext>
              </a:extLst>
            </p:cNvPr>
            <p:cNvSpPr/>
            <p:nvPr/>
          </p:nvSpPr>
          <p:spPr>
            <a:xfrm>
              <a:off x="779951" y="1688968"/>
              <a:ext cx="628178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Gambling</a:t>
              </a:r>
            </a:p>
          </p:txBody>
        </p:sp>
        <p:sp>
          <p:nvSpPr>
            <p:cNvPr id="313" name="tx50">
              <a:extLst>
                <a:ext uri="{FF2B5EF4-FFF2-40B4-BE49-F238E27FC236}">
                  <a16:creationId xmlns:a16="http://schemas.microsoft.com/office/drawing/2014/main" id="{ADAF3268-AEFF-B74C-49E9-D8ACEFF0C469}"/>
                </a:ext>
              </a:extLst>
            </p:cNvPr>
            <p:cNvSpPr/>
            <p:nvPr/>
          </p:nvSpPr>
          <p:spPr>
            <a:xfrm>
              <a:off x="143390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14" name="tx51">
              <a:extLst>
                <a:ext uri="{FF2B5EF4-FFF2-40B4-BE49-F238E27FC236}">
                  <a16:creationId xmlns:a16="http://schemas.microsoft.com/office/drawing/2014/main" id="{AD9EA73A-F797-2487-0768-AA3324CD661A}"/>
                </a:ext>
              </a:extLst>
            </p:cNvPr>
            <p:cNvSpPr/>
            <p:nvPr/>
          </p:nvSpPr>
          <p:spPr>
            <a:xfrm>
              <a:off x="197857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15" name="tx52">
              <a:extLst>
                <a:ext uri="{FF2B5EF4-FFF2-40B4-BE49-F238E27FC236}">
                  <a16:creationId xmlns:a16="http://schemas.microsoft.com/office/drawing/2014/main" id="{1CD727E7-C5EF-EB05-2A2C-5F01EC61169C}"/>
                </a:ext>
              </a:extLst>
            </p:cNvPr>
            <p:cNvSpPr/>
            <p:nvPr/>
          </p:nvSpPr>
          <p:spPr>
            <a:xfrm>
              <a:off x="256134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316" name="tx53">
              <a:extLst>
                <a:ext uri="{FF2B5EF4-FFF2-40B4-BE49-F238E27FC236}">
                  <a16:creationId xmlns:a16="http://schemas.microsoft.com/office/drawing/2014/main" id="{6D53D2A5-9B21-DF18-3DEA-EFA6EA416AC9}"/>
                </a:ext>
              </a:extLst>
            </p:cNvPr>
            <p:cNvSpPr/>
            <p:nvPr/>
          </p:nvSpPr>
          <p:spPr>
            <a:xfrm>
              <a:off x="314411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317" name="tx54">
              <a:extLst>
                <a:ext uri="{FF2B5EF4-FFF2-40B4-BE49-F238E27FC236}">
                  <a16:creationId xmlns:a16="http://schemas.microsoft.com/office/drawing/2014/main" id="{0966CCA6-6AC5-77C7-1D7A-97CF9D8C211B}"/>
                </a:ext>
              </a:extLst>
            </p:cNvPr>
            <p:cNvSpPr/>
            <p:nvPr/>
          </p:nvSpPr>
          <p:spPr>
            <a:xfrm>
              <a:off x="372688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318" name="tx55">
              <a:extLst>
                <a:ext uri="{FF2B5EF4-FFF2-40B4-BE49-F238E27FC236}">
                  <a16:creationId xmlns:a16="http://schemas.microsoft.com/office/drawing/2014/main" id="{2D53897B-6ED2-DD63-0D07-A25B2A4653B0}"/>
                </a:ext>
              </a:extLst>
            </p:cNvPr>
            <p:cNvSpPr/>
            <p:nvPr/>
          </p:nvSpPr>
          <p:spPr>
            <a:xfrm>
              <a:off x="430965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319" name="rc56">
              <a:extLst>
                <a:ext uri="{FF2B5EF4-FFF2-40B4-BE49-F238E27FC236}">
                  <a16:creationId xmlns:a16="http://schemas.microsoft.com/office/drawing/2014/main" id="{C986F57F-5E8A-3D29-1860-50326BCD65D8}"/>
                </a:ext>
              </a:extLst>
            </p:cNvPr>
            <p:cNvSpPr/>
            <p:nvPr/>
          </p:nvSpPr>
          <p:spPr>
            <a:xfrm>
              <a:off x="148006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0" name="rc57">
              <a:extLst>
                <a:ext uri="{FF2B5EF4-FFF2-40B4-BE49-F238E27FC236}">
                  <a16:creationId xmlns:a16="http://schemas.microsoft.com/office/drawing/2014/main" id="{D0BFA87F-D507-5792-E75F-2BB520EE0866}"/>
                </a:ext>
              </a:extLst>
            </p:cNvPr>
            <p:cNvSpPr/>
            <p:nvPr/>
          </p:nvSpPr>
          <p:spPr>
            <a:xfrm>
              <a:off x="161136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1" name="rc58">
              <a:extLst>
                <a:ext uri="{FF2B5EF4-FFF2-40B4-BE49-F238E27FC236}">
                  <a16:creationId xmlns:a16="http://schemas.microsoft.com/office/drawing/2014/main" id="{17868D19-8D3D-3924-ECC4-79A20679D761}"/>
                </a:ext>
              </a:extLst>
            </p:cNvPr>
            <p:cNvSpPr/>
            <p:nvPr/>
          </p:nvSpPr>
          <p:spPr>
            <a:xfrm>
              <a:off x="301487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2" name="tx59">
              <a:extLst>
                <a:ext uri="{FF2B5EF4-FFF2-40B4-BE49-F238E27FC236}">
                  <a16:creationId xmlns:a16="http://schemas.microsoft.com/office/drawing/2014/main" id="{F1C8B767-001A-4146-1E8F-27FC2910E146}"/>
                </a:ext>
              </a:extLst>
            </p:cNvPr>
            <p:cNvSpPr/>
            <p:nvPr/>
          </p:nvSpPr>
          <p:spPr>
            <a:xfrm>
              <a:off x="182867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323" name="tx60">
              <a:extLst>
                <a:ext uri="{FF2B5EF4-FFF2-40B4-BE49-F238E27FC236}">
                  <a16:creationId xmlns:a16="http://schemas.microsoft.com/office/drawing/2014/main" id="{705C6FA1-BBDA-9C24-6EC0-552CE43E0F26}"/>
                </a:ext>
              </a:extLst>
            </p:cNvPr>
            <p:cNvSpPr/>
            <p:nvPr/>
          </p:nvSpPr>
          <p:spPr>
            <a:xfrm>
              <a:off x="323218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324" name="grp2">
            <a:extLst>
              <a:ext uri="{FF2B5EF4-FFF2-40B4-BE49-F238E27FC236}">
                <a16:creationId xmlns:a16="http://schemas.microsoft.com/office/drawing/2014/main" id="{C9C0278D-C176-4C24-EF44-6600AFA164D4}"/>
              </a:ext>
            </a:extLst>
          </p:cNvPr>
          <p:cNvGrpSpPr/>
          <p:nvPr/>
        </p:nvGrpSpPr>
        <p:grpSpPr>
          <a:xfrm>
            <a:off x="6880596" y="1508760"/>
            <a:ext cx="3429000" cy="4800600"/>
            <a:chOff x="5029200" y="1508760"/>
            <a:chExt cx="3429000" cy="4800600"/>
          </a:xfrm>
        </p:grpSpPr>
        <p:sp>
          <p:nvSpPr>
            <p:cNvPr id="325" name="rc4">
              <a:extLst>
                <a:ext uri="{FF2B5EF4-FFF2-40B4-BE49-F238E27FC236}">
                  <a16:creationId xmlns:a16="http://schemas.microsoft.com/office/drawing/2014/main" id="{6DFDD523-39E2-09FF-36B0-0D3BE57F9533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6" name="rc5">
              <a:extLst>
                <a:ext uri="{FF2B5EF4-FFF2-40B4-BE49-F238E27FC236}">
                  <a16:creationId xmlns:a16="http://schemas.microsoft.com/office/drawing/2014/main" id="{5BA0EFBB-33E8-AD2C-4210-CD24472A3DB3}"/>
                </a:ext>
              </a:extLst>
            </p:cNvPr>
            <p:cNvSpPr/>
            <p:nvPr/>
          </p:nvSpPr>
          <p:spPr>
            <a:xfrm>
              <a:off x="5291477" y="1578349"/>
              <a:ext cx="3097133" cy="3551791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327" name="rc6">
              <a:extLst>
                <a:ext uri="{FF2B5EF4-FFF2-40B4-BE49-F238E27FC236}">
                  <a16:creationId xmlns:a16="http://schemas.microsoft.com/office/drawing/2014/main" id="{6AF45B83-5650-BFDB-6098-77EAF91A38B5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8" name="rc7">
              <a:extLst>
                <a:ext uri="{FF2B5EF4-FFF2-40B4-BE49-F238E27FC236}">
                  <a16:creationId xmlns:a16="http://schemas.microsoft.com/office/drawing/2014/main" id="{E1ED53EE-4827-EB4D-F1C5-DF44FCAC1572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9" name="rc8">
              <a:extLst>
                <a:ext uri="{FF2B5EF4-FFF2-40B4-BE49-F238E27FC236}">
                  <a16:creationId xmlns:a16="http://schemas.microsoft.com/office/drawing/2014/main" id="{9173BAEA-941E-59CD-F74E-B5B13794E45E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0" name="rc9">
              <a:extLst>
                <a:ext uri="{FF2B5EF4-FFF2-40B4-BE49-F238E27FC236}">
                  <a16:creationId xmlns:a16="http://schemas.microsoft.com/office/drawing/2014/main" id="{8AD4F69E-9218-35CE-D02A-F04DF5BBFF6A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1" name="rc10">
              <a:extLst>
                <a:ext uri="{FF2B5EF4-FFF2-40B4-BE49-F238E27FC236}">
                  <a16:creationId xmlns:a16="http://schemas.microsoft.com/office/drawing/2014/main" id="{044E8EC6-4D96-7103-38D0-830CA99D1504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2" name="rc11">
              <a:extLst>
                <a:ext uri="{FF2B5EF4-FFF2-40B4-BE49-F238E27FC236}">
                  <a16:creationId xmlns:a16="http://schemas.microsoft.com/office/drawing/2014/main" id="{1E65EA94-BA9E-5896-CF32-D38BFAF0BFE1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3" name="rc12">
              <a:extLst>
                <a:ext uri="{FF2B5EF4-FFF2-40B4-BE49-F238E27FC236}">
                  <a16:creationId xmlns:a16="http://schemas.microsoft.com/office/drawing/2014/main" id="{80BAFD36-F754-F6EA-0AAD-C50DA1ED9AD0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4" name="rc13">
              <a:extLst>
                <a:ext uri="{FF2B5EF4-FFF2-40B4-BE49-F238E27FC236}">
                  <a16:creationId xmlns:a16="http://schemas.microsoft.com/office/drawing/2014/main" id="{8E0157CD-04D3-4D05-86B1-6C366649A7D6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5" name="rc14">
              <a:extLst>
                <a:ext uri="{FF2B5EF4-FFF2-40B4-BE49-F238E27FC236}">
                  <a16:creationId xmlns:a16="http://schemas.microsoft.com/office/drawing/2014/main" id="{3DFC4EB1-129A-BF05-02D5-0E737BF36683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6" name="rc15">
              <a:extLst>
                <a:ext uri="{FF2B5EF4-FFF2-40B4-BE49-F238E27FC236}">
                  <a16:creationId xmlns:a16="http://schemas.microsoft.com/office/drawing/2014/main" id="{7D166C5A-5D92-F62A-458D-B5ACD0108A00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7" name="rc16">
              <a:extLst>
                <a:ext uri="{FF2B5EF4-FFF2-40B4-BE49-F238E27FC236}">
                  <a16:creationId xmlns:a16="http://schemas.microsoft.com/office/drawing/2014/main" id="{36699AF0-E88A-5873-0C40-1BAFAB459B4B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8" name="rc17">
              <a:extLst>
                <a:ext uri="{FF2B5EF4-FFF2-40B4-BE49-F238E27FC236}">
                  <a16:creationId xmlns:a16="http://schemas.microsoft.com/office/drawing/2014/main" id="{95C22D66-2C81-9DA3-B006-5632A8FB3189}"/>
                </a:ext>
              </a:extLst>
            </p:cNvPr>
            <p:cNvSpPr/>
            <p:nvPr/>
          </p:nvSpPr>
          <p:spPr>
            <a:xfrm>
              <a:off x="5291477" y="1578349"/>
              <a:ext cx="3097133" cy="1775895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9" name="rc18">
              <a:extLst>
                <a:ext uri="{FF2B5EF4-FFF2-40B4-BE49-F238E27FC236}">
                  <a16:creationId xmlns:a16="http://schemas.microsoft.com/office/drawing/2014/main" id="{F5AEEBE4-F48B-652A-060C-CC1A6ACFE4CC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0" name="rc19">
              <a:extLst>
                <a:ext uri="{FF2B5EF4-FFF2-40B4-BE49-F238E27FC236}">
                  <a16:creationId xmlns:a16="http://schemas.microsoft.com/office/drawing/2014/main" id="{152AF563-7041-DFDB-6ED2-EDAB8B6A807B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1" name="rc20">
              <a:extLst>
                <a:ext uri="{FF2B5EF4-FFF2-40B4-BE49-F238E27FC236}">
                  <a16:creationId xmlns:a16="http://schemas.microsoft.com/office/drawing/2014/main" id="{5E125444-F839-25A3-6047-85D082B07A75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2" name="rc21">
              <a:extLst>
                <a:ext uri="{FF2B5EF4-FFF2-40B4-BE49-F238E27FC236}">
                  <a16:creationId xmlns:a16="http://schemas.microsoft.com/office/drawing/2014/main" id="{BE8BA104-9CE5-C8AA-8289-5650E7548649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3" name="rc22">
              <a:extLst>
                <a:ext uri="{FF2B5EF4-FFF2-40B4-BE49-F238E27FC236}">
                  <a16:creationId xmlns:a16="http://schemas.microsoft.com/office/drawing/2014/main" id="{5DC3643A-83E0-80C6-3868-D44F50446411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4" name="rc23">
              <a:extLst>
                <a:ext uri="{FF2B5EF4-FFF2-40B4-BE49-F238E27FC236}">
                  <a16:creationId xmlns:a16="http://schemas.microsoft.com/office/drawing/2014/main" id="{7A7F5882-FB8E-7EAD-F788-0416E86F27B3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5" name="rc24">
              <a:extLst>
                <a:ext uri="{FF2B5EF4-FFF2-40B4-BE49-F238E27FC236}">
                  <a16:creationId xmlns:a16="http://schemas.microsoft.com/office/drawing/2014/main" id="{AF924B65-AFA4-5B25-9848-9AF1AC86D8E6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6" name="rc25">
              <a:extLst>
                <a:ext uri="{FF2B5EF4-FFF2-40B4-BE49-F238E27FC236}">
                  <a16:creationId xmlns:a16="http://schemas.microsoft.com/office/drawing/2014/main" id="{06EAA242-5190-B3DC-0678-435CB3D8F7F0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7" name="rc26">
              <a:extLst>
                <a:ext uri="{FF2B5EF4-FFF2-40B4-BE49-F238E27FC236}">
                  <a16:creationId xmlns:a16="http://schemas.microsoft.com/office/drawing/2014/main" id="{74D10559-1381-B0EF-5122-8CD39F2AABD6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8" name="rc27">
              <a:extLst>
                <a:ext uri="{FF2B5EF4-FFF2-40B4-BE49-F238E27FC236}">
                  <a16:creationId xmlns:a16="http://schemas.microsoft.com/office/drawing/2014/main" id="{A2A4ECCA-621C-8503-84C0-B0D3FE6E0D8D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9" name="rc28">
              <a:extLst>
                <a:ext uri="{FF2B5EF4-FFF2-40B4-BE49-F238E27FC236}">
                  <a16:creationId xmlns:a16="http://schemas.microsoft.com/office/drawing/2014/main" id="{6646990F-E651-F175-BEF5-6DE0E37B54AD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0" name="rc29">
              <a:extLst>
                <a:ext uri="{FF2B5EF4-FFF2-40B4-BE49-F238E27FC236}">
                  <a16:creationId xmlns:a16="http://schemas.microsoft.com/office/drawing/2014/main" id="{24635C32-A414-45E8-0FE3-213D2C72A1A8}"/>
                </a:ext>
              </a:extLst>
            </p:cNvPr>
            <p:cNvSpPr/>
            <p:nvPr/>
          </p:nvSpPr>
          <p:spPr>
            <a:xfrm>
              <a:off x="5291477" y="3354245"/>
              <a:ext cx="3097133" cy="46327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1" name="rc30">
              <a:extLst>
                <a:ext uri="{FF2B5EF4-FFF2-40B4-BE49-F238E27FC236}">
                  <a16:creationId xmlns:a16="http://schemas.microsoft.com/office/drawing/2014/main" id="{0B698C8C-F270-A5F9-83EA-C2F9EDCFD914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2" name="rc31">
              <a:extLst>
                <a:ext uri="{FF2B5EF4-FFF2-40B4-BE49-F238E27FC236}">
                  <a16:creationId xmlns:a16="http://schemas.microsoft.com/office/drawing/2014/main" id="{4ACAF7F0-CAB2-6C6D-58BD-5FB2DFB10743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3" name="rc32">
              <a:extLst>
                <a:ext uri="{FF2B5EF4-FFF2-40B4-BE49-F238E27FC236}">
                  <a16:creationId xmlns:a16="http://schemas.microsoft.com/office/drawing/2014/main" id="{32501A05-433C-2202-F940-647C3A59C5C0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4" name="rc33">
              <a:extLst>
                <a:ext uri="{FF2B5EF4-FFF2-40B4-BE49-F238E27FC236}">
                  <a16:creationId xmlns:a16="http://schemas.microsoft.com/office/drawing/2014/main" id="{BBC0622D-8E6B-14EB-8C15-7A48A97147A7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5" name="rc34">
              <a:extLst>
                <a:ext uri="{FF2B5EF4-FFF2-40B4-BE49-F238E27FC236}">
                  <a16:creationId xmlns:a16="http://schemas.microsoft.com/office/drawing/2014/main" id="{060AADAB-3D3E-D65B-1639-45410A5C6917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6" name="rc35">
              <a:extLst>
                <a:ext uri="{FF2B5EF4-FFF2-40B4-BE49-F238E27FC236}">
                  <a16:creationId xmlns:a16="http://schemas.microsoft.com/office/drawing/2014/main" id="{269FBB91-F900-E19B-4B60-30E0134A037B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7" name="rc36">
              <a:extLst>
                <a:ext uri="{FF2B5EF4-FFF2-40B4-BE49-F238E27FC236}">
                  <a16:creationId xmlns:a16="http://schemas.microsoft.com/office/drawing/2014/main" id="{04C1CE90-B868-2A82-CD58-7EDA7BF6D5E1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8" name="rc37">
              <a:extLst>
                <a:ext uri="{FF2B5EF4-FFF2-40B4-BE49-F238E27FC236}">
                  <a16:creationId xmlns:a16="http://schemas.microsoft.com/office/drawing/2014/main" id="{1EC68D7F-821D-79E2-59D3-EF80F261B197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9" name="rc38">
              <a:extLst>
                <a:ext uri="{FF2B5EF4-FFF2-40B4-BE49-F238E27FC236}">
                  <a16:creationId xmlns:a16="http://schemas.microsoft.com/office/drawing/2014/main" id="{87B6299F-A5A9-38FC-30E6-E9EBDD34D617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0" name="rc39">
              <a:extLst>
                <a:ext uri="{FF2B5EF4-FFF2-40B4-BE49-F238E27FC236}">
                  <a16:creationId xmlns:a16="http://schemas.microsoft.com/office/drawing/2014/main" id="{9DEAA44C-45F3-92D3-8375-481EBD3A4FEF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1" name="rc40">
              <a:extLst>
                <a:ext uri="{FF2B5EF4-FFF2-40B4-BE49-F238E27FC236}">
                  <a16:creationId xmlns:a16="http://schemas.microsoft.com/office/drawing/2014/main" id="{91DB17B1-F7E6-5D62-0E95-E07AF65E3F16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2" name="rc41">
              <a:extLst>
                <a:ext uri="{FF2B5EF4-FFF2-40B4-BE49-F238E27FC236}">
                  <a16:creationId xmlns:a16="http://schemas.microsoft.com/office/drawing/2014/main" id="{8293C2E2-D601-8770-3ABE-A84D08AF63AC}"/>
                </a:ext>
              </a:extLst>
            </p:cNvPr>
            <p:cNvSpPr/>
            <p:nvPr/>
          </p:nvSpPr>
          <p:spPr>
            <a:xfrm>
              <a:off x="5291477" y="3817522"/>
              <a:ext cx="3097133" cy="1312618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3" name="rc42">
              <a:extLst>
                <a:ext uri="{FF2B5EF4-FFF2-40B4-BE49-F238E27FC236}">
                  <a16:creationId xmlns:a16="http://schemas.microsoft.com/office/drawing/2014/main" id="{57F35CA3-F222-4D72-C3C5-3322A52FA61B}"/>
                </a:ext>
              </a:extLst>
            </p:cNvPr>
            <p:cNvSpPr/>
            <p:nvPr/>
          </p:nvSpPr>
          <p:spPr>
            <a:xfrm>
              <a:off x="5380329" y="2396805"/>
              <a:ext cx="126931" cy="273333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4" name="rc43">
              <a:extLst>
                <a:ext uri="{FF2B5EF4-FFF2-40B4-BE49-F238E27FC236}">
                  <a16:creationId xmlns:a16="http://schemas.microsoft.com/office/drawing/2014/main" id="{1937E191-4FD0-71CE-2216-A111F5F17F20}"/>
                </a:ext>
              </a:extLst>
            </p:cNvPr>
            <p:cNvSpPr/>
            <p:nvPr/>
          </p:nvSpPr>
          <p:spPr>
            <a:xfrm>
              <a:off x="5634192" y="2504903"/>
              <a:ext cx="126931" cy="262523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5" name="rc44">
              <a:extLst>
                <a:ext uri="{FF2B5EF4-FFF2-40B4-BE49-F238E27FC236}">
                  <a16:creationId xmlns:a16="http://schemas.microsoft.com/office/drawing/2014/main" id="{9E1F05AE-68C7-976E-B058-DCB762BDCA77}"/>
                </a:ext>
              </a:extLst>
            </p:cNvPr>
            <p:cNvSpPr/>
            <p:nvPr/>
          </p:nvSpPr>
          <p:spPr>
            <a:xfrm>
              <a:off x="5888056" y="2751984"/>
              <a:ext cx="126931" cy="237815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6" name="rc45">
              <a:extLst>
                <a:ext uri="{FF2B5EF4-FFF2-40B4-BE49-F238E27FC236}">
                  <a16:creationId xmlns:a16="http://schemas.microsoft.com/office/drawing/2014/main" id="{466DC593-EB6C-A33C-A507-BD762F8690B6}"/>
                </a:ext>
              </a:extLst>
            </p:cNvPr>
            <p:cNvSpPr/>
            <p:nvPr/>
          </p:nvSpPr>
          <p:spPr>
            <a:xfrm>
              <a:off x="6141919" y="2890967"/>
              <a:ext cx="126931" cy="223917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7" name="rc46">
              <a:extLst>
                <a:ext uri="{FF2B5EF4-FFF2-40B4-BE49-F238E27FC236}">
                  <a16:creationId xmlns:a16="http://schemas.microsoft.com/office/drawing/2014/main" id="{484EC7D2-48C8-B138-EC72-59C69BD15812}"/>
                </a:ext>
              </a:extLst>
            </p:cNvPr>
            <p:cNvSpPr/>
            <p:nvPr/>
          </p:nvSpPr>
          <p:spPr>
            <a:xfrm>
              <a:off x="6395783" y="2906410"/>
              <a:ext cx="126931" cy="222373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8" name="rc47">
              <a:extLst>
                <a:ext uri="{FF2B5EF4-FFF2-40B4-BE49-F238E27FC236}">
                  <a16:creationId xmlns:a16="http://schemas.microsoft.com/office/drawing/2014/main" id="{E8F80626-D0FD-C0CE-4E97-9789118BD79A}"/>
                </a:ext>
              </a:extLst>
            </p:cNvPr>
            <p:cNvSpPr/>
            <p:nvPr/>
          </p:nvSpPr>
          <p:spPr>
            <a:xfrm>
              <a:off x="6649646" y="2921852"/>
              <a:ext cx="126931" cy="220828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9" name="rc48">
              <a:extLst>
                <a:ext uri="{FF2B5EF4-FFF2-40B4-BE49-F238E27FC236}">
                  <a16:creationId xmlns:a16="http://schemas.microsoft.com/office/drawing/2014/main" id="{CE7804E6-8DE3-6452-64CE-75A34CD5029B}"/>
                </a:ext>
              </a:extLst>
            </p:cNvPr>
            <p:cNvSpPr/>
            <p:nvPr/>
          </p:nvSpPr>
          <p:spPr>
            <a:xfrm>
              <a:off x="6903509" y="2952738"/>
              <a:ext cx="126931" cy="217740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0" name="rc49">
              <a:extLst>
                <a:ext uri="{FF2B5EF4-FFF2-40B4-BE49-F238E27FC236}">
                  <a16:creationId xmlns:a16="http://schemas.microsoft.com/office/drawing/2014/main" id="{66F58652-8657-6E4B-D487-EB489EE6F4BE}"/>
                </a:ext>
              </a:extLst>
            </p:cNvPr>
            <p:cNvSpPr/>
            <p:nvPr/>
          </p:nvSpPr>
          <p:spPr>
            <a:xfrm>
              <a:off x="7157373" y="2968180"/>
              <a:ext cx="126931" cy="216196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1" name="rc50">
              <a:extLst>
                <a:ext uri="{FF2B5EF4-FFF2-40B4-BE49-F238E27FC236}">
                  <a16:creationId xmlns:a16="http://schemas.microsoft.com/office/drawing/2014/main" id="{054AF421-6E29-6C4D-7931-8B1508500047}"/>
                </a:ext>
              </a:extLst>
            </p:cNvPr>
            <p:cNvSpPr/>
            <p:nvPr/>
          </p:nvSpPr>
          <p:spPr>
            <a:xfrm>
              <a:off x="7411236" y="2968180"/>
              <a:ext cx="126931" cy="216196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2" name="rc51">
              <a:extLst>
                <a:ext uri="{FF2B5EF4-FFF2-40B4-BE49-F238E27FC236}">
                  <a16:creationId xmlns:a16="http://schemas.microsoft.com/office/drawing/2014/main" id="{E4C3D842-EE56-D5F2-1DFF-B1883980FE60}"/>
                </a:ext>
              </a:extLst>
            </p:cNvPr>
            <p:cNvSpPr/>
            <p:nvPr/>
          </p:nvSpPr>
          <p:spPr>
            <a:xfrm>
              <a:off x="7665100" y="3014508"/>
              <a:ext cx="126931" cy="211563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3" name="rc52">
              <a:extLst>
                <a:ext uri="{FF2B5EF4-FFF2-40B4-BE49-F238E27FC236}">
                  <a16:creationId xmlns:a16="http://schemas.microsoft.com/office/drawing/2014/main" id="{07115235-3267-CF53-E0CA-F8AA7A1D72F5}"/>
                </a:ext>
              </a:extLst>
            </p:cNvPr>
            <p:cNvSpPr/>
            <p:nvPr/>
          </p:nvSpPr>
          <p:spPr>
            <a:xfrm>
              <a:off x="7918963" y="3045393"/>
              <a:ext cx="126931" cy="208474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4" name="rc53">
              <a:extLst>
                <a:ext uri="{FF2B5EF4-FFF2-40B4-BE49-F238E27FC236}">
                  <a16:creationId xmlns:a16="http://schemas.microsoft.com/office/drawing/2014/main" id="{F26A02EE-BB74-F7CE-B38D-0890267D67B6}"/>
                </a:ext>
              </a:extLst>
            </p:cNvPr>
            <p:cNvSpPr/>
            <p:nvPr/>
          </p:nvSpPr>
          <p:spPr>
            <a:xfrm>
              <a:off x="8172827" y="3153491"/>
              <a:ext cx="126931" cy="197664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5" name="tx54">
              <a:extLst>
                <a:ext uri="{FF2B5EF4-FFF2-40B4-BE49-F238E27FC236}">
                  <a16:creationId xmlns:a16="http://schemas.microsoft.com/office/drawing/2014/main" id="{C6474FCE-E3C0-A114-0C4A-F82F9A49DB8D}"/>
                </a:ext>
              </a:extLst>
            </p:cNvPr>
            <p:cNvSpPr/>
            <p:nvPr/>
          </p:nvSpPr>
          <p:spPr>
            <a:xfrm>
              <a:off x="8130085" y="2974302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128</a:t>
              </a:r>
            </a:p>
          </p:txBody>
        </p:sp>
        <p:sp>
          <p:nvSpPr>
            <p:cNvPr id="376" name="tx55">
              <a:extLst>
                <a:ext uri="{FF2B5EF4-FFF2-40B4-BE49-F238E27FC236}">
                  <a16:creationId xmlns:a16="http://schemas.microsoft.com/office/drawing/2014/main" id="{9A12887A-2B89-4836-31D5-5A9656810C59}"/>
                </a:ext>
              </a:extLst>
            </p:cNvPr>
            <p:cNvSpPr/>
            <p:nvPr/>
          </p:nvSpPr>
          <p:spPr>
            <a:xfrm>
              <a:off x="7876222" y="286620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135</a:t>
              </a:r>
            </a:p>
          </p:txBody>
        </p:sp>
        <p:sp>
          <p:nvSpPr>
            <p:cNvPr id="377" name="tx56">
              <a:extLst>
                <a:ext uri="{FF2B5EF4-FFF2-40B4-BE49-F238E27FC236}">
                  <a16:creationId xmlns:a16="http://schemas.microsoft.com/office/drawing/2014/main" id="{3CB91A88-FF2F-9BF5-3B90-AF3B926BBB2E}"/>
                </a:ext>
              </a:extLst>
            </p:cNvPr>
            <p:cNvSpPr/>
            <p:nvPr/>
          </p:nvSpPr>
          <p:spPr>
            <a:xfrm>
              <a:off x="7622358" y="283531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137</a:t>
              </a:r>
            </a:p>
          </p:txBody>
        </p:sp>
        <p:sp>
          <p:nvSpPr>
            <p:cNvPr id="378" name="tx57">
              <a:extLst>
                <a:ext uri="{FF2B5EF4-FFF2-40B4-BE49-F238E27FC236}">
                  <a16:creationId xmlns:a16="http://schemas.microsoft.com/office/drawing/2014/main" id="{DA6394ED-3ACC-8EE8-209B-540D7F861AB1}"/>
                </a:ext>
              </a:extLst>
            </p:cNvPr>
            <p:cNvSpPr/>
            <p:nvPr/>
          </p:nvSpPr>
          <p:spPr>
            <a:xfrm>
              <a:off x="7368495" y="278899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140</a:t>
              </a:r>
            </a:p>
          </p:txBody>
        </p:sp>
        <p:sp>
          <p:nvSpPr>
            <p:cNvPr id="379" name="tx58">
              <a:extLst>
                <a:ext uri="{FF2B5EF4-FFF2-40B4-BE49-F238E27FC236}">
                  <a16:creationId xmlns:a16="http://schemas.microsoft.com/office/drawing/2014/main" id="{A8FCA856-2967-E2FA-2C53-B632F1B43009}"/>
                </a:ext>
              </a:extLst>
            </p:cNvPr>
            <p:cNvSpPr/>
            <p:nvPr/>
          </p:nvSpPr>
          <p:spPr>
            <a:xfrm>
              <a:off x="7114631" y="278899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140</a:t>
              </a:r>
            </a:p>
          </p:txBody>
        </p:sp>
        <p:sp>
          <p:nvSpPr>
            <p:cNvPr id="380" name="tx59">
              <a:extLst>
                <a:ext uri="{FF2B5EF4-FFF2-40B4-BE49-F238E27FC236}">
                  <a16:creationId xmlns:a16="http://schemas.microsoft.com/office/drawing/2014/main" id="{895E5377-D89E-CD25-F513-1680EF14A194}"/>
                </a:ext>
              </a:extLst>
            </p:cNvPr>
            <p:cNvSpPr/>
            <p:nvPr/>
          </p:nvSpPr>
          <p:spPr>
            <a:xfrm>
              <a:off x="6860768" y="2775136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141</a:t>
              </a:r>
            </a:p>
          </p:txBody>
        </p:sp>
        <p:sp>
          <p:nvSpPr>
            <p:cNvPr id="381" name="tx60">
              <a:extLst>
                <a:ext uri="{FF2B5EF4-FFF2-40B4-BE49-F238E27FC236}">
                  <a16:creationId xmlns:a16="http://schemas.microsoft.com/office/drawing/2014/main" id="{172BD16E-3EFA-C0FF-18E2-165E1531D5A1}"/>
                </a:ext>
              </a:extLst>
            </p:cNvPr>
            <p:cNvSpPr/>
            <p:nvPr/>
          </p:nvSpPr>
          <p:spPr>
            <a:xfrm>
              <a:off x="6606904" y="274266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143</a:t>
              </a:r>
            </a:p>
          </p:txBody>
        </p:sp>
        <p:sp>
          <p:nvSpPr>
            <p:cNvPr id="382" name="tx61">
              <a:extLst>
                <a:ext uri="{FF2B5EF4-FFF2-40B4-BE49-F238E27FC236}">
                  <a16:creationId xmlns:a16="http://schemas.microsoft.com/office/drawing/2014/main" id="{DDAC090C-8A98-1AFB-51C6-7ADF7B75C73F}"/>
                </a:ext>
              </a:extLst>
            </p:cNvPr>
            <p:cNvSpPr/>
            <p:nvPr/>
          </p:nvSpPr>
          <p:spPr>
            <a:xfrm>
              <a:off x="6353041" y="2728808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144</a:t>
              </a:r>
            </a:p>
          </p:txBody>
        </p:sp>
        <p:sp>
          <p:nvSpPr>
            <p:cNvPr id="383" name="tx62">
              <a:extLst>
                <a:ext uri="{FF2B5EF4-FFF2-40B4-BE49-F238E27FC236}">
                  <a16:creationId xmlns:a16="http://schemas.microsoft.com/office/drawing/2014/main" id="{4A3EF8EE-3539-5DE1-DBD3-B4176EF646B7}"/>
                </a:ext>
              </a:extLst>
            </p:cNvPr>
            <p:cNvSpPr/>
            <p:nvPr/>
          </p:nvSpPr>
          <p:spPr>
            <a:xfrm>
              <a:off x="6099178" y="2712374"/>
              <a:ext cx="212414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145</a:t>
              </a:r>
            </a:p>
          </p:txBody>
        </p:sp>
        <p:sp>
          <p:nvSpPr>
            <p:cNvPr id="384" name="tx63">
              <a:extLst>
                <a:ext uri="{FF2B5EF4-FFF2-40B4-BE49-F238E27FC236}">
                  <a16:creationId xmlns:a16="http://schemas.microsoft.com/office/drawing/2014/main" id="{83520676-167C-C369-6DE8-C30F568FD506}"/>
                </a:ext>
              </a:extLst>
            </p:cNvPr>
            <p:cNvSpPr/>
            <p:nvPr/>
          </p:nvSpPr>
          <p:spPr>
            <a:xfrm>
              <a:off x="5845314" y="2573390"/>
              <a:ext cx="212414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154</a:t>
              </a:r>
            </a:p>
          </p:txBody>
        </p:sp>
        <p:sp>
          <p:nvSpPr>
            <p:cNvPr id="385" name="tx64">
              <a:extLst>
                <a:ext uri="{FF2B5EF4-FFF2-40B4-BE49-F238E27FC236}">
                  <a16:creationId xmlns:a16="http://schemas.microsoft.com/office/drawing/2014/main" id="{E83A74B8-C8E4-0DE4-4C1C-25155723B88A}"/>
                </a:ext>
              </a:extLst>
            </p:cNvPr>
            <p:cNvSpPr/>
            <p:nvPr/>
          </p:nvSpPr>
          <p:spPr>
            <a:xfrm>
              <a:off x="5591451" y="232571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170</a:t>
              </a:r>
            </a:p>
          </p:txBody>
        </p:sp>
        <p:sp>
          <p:nvSpPr>
            <p:cNvPr id="386" name="tx65">
              <a:extLst>
                <a:ext uri="{FF2B5EF4-FFF2-40B4-BE49-F238E27FC236}">
                  <a16:creationId xmlns:a16="http://schemas.microsoft.com/office/drawing/2014/main" id="{0E7E9768-CF59-BCAF-3CCF-7668E1B540ED}"/>
                </a:ext>
              </a:extLst>
            </p:cNvPr>
            <p:cNvSpPr/>
            <p:nvPr/>
          </p:nvSpPr>
          <p:spPr>
            <a:xfrm>
              <a:off x="5337587" y="2219203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177</a:t>
              </a:r>
            </a:p>
          </p:txBody>
        </p:sp>
        <p:sp>
          <p:nvSpPr>
            <p:cNvPr id="387" name="tx66">
              <a:extLst>
                <a:ext uri="{FF2B5EF4-FFF2-40B4-BE49-F238E27FC236}">
                  <a16:creationId xmlns:a16="http://schemas.microsoft.com/office/drawing/2014/main" id="{73FB4AB0-B625-96AB-1FD5-C99FB27F762B}"/>
                </a:ext>
              </a:extLst>
            </p:cNvPr>
            <p:cNvSpPr/>
            <p:nvPr/>
          </p:nvSpPr>
          <p:spPr>
            <a:xfrm rot="-2700000">
              <a:off x="4922947" y="5393742"/>
              <a:ext cx="628178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Gambling</a:t>
              </a:r>
            </a:p>
          </p:txBody>
        </p:sp>
        <p:sp>
          <p:nvSpPr>
            <p:cNvPr id="388" name="tx67">
              <a:extLst>
                <a:ext uri="{FF2B5EF4-FFF2-40B4-BE49-F238E27FC236}">
                  <a16:creationId xmlns:a16="http://schemas.microsoft.com/office/drawing/2014/main" id="{19816FC7-DBED-4EBC-781E-057893A9CC35}"/>
                </a:ext>
              </a:extLst>
            </p:cNvPr>
            <p:cNvSpPr/>
            <p:nvPr/>
          </p:nvSpPr>
          <p:spPr>
            <a:xfrm rot="-2700000">
              <a:off x="5090146" y="5455040"/>
              <a:ext cx="740233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Automotive</a:t>
              </a:r>
            </a:p>
          </p:txBody>
        </p:sp>
        <p:sp>
          <p:nvSpPr>
            <p:cNvPr id="389" name="tx68">
              <a:extLst>
                <a:ext uri="{FF2B5EF4-FFF2-40B4-BE49-F238E27FC236}">
                  <a16:creationId xmlns:a16="http://schemas.microsoft.com/office/drawing/2014/main" id="{FA8FB293-465C-F513-F2F7-6B157403A208}"/>
                </a:ext>
              </a:extLst>
            </p:cNvPr>
            <p:cNvSpPr/>
            <p:nvPr/>
          </p:nvSpPr>
          <p:spPr>
            <a:xfrm rot="-2700000">
              <a:off x="5677944" y="5317910"/>
              <a:ext cx="349498" cy="82351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Pets</a:t>
              </a:r>
            </a:p>
          </p:txBody>
        </p:sp>
        <p:sp>
          <p:nvSpPr>
            <p:cNvPr id="390" name="tx69">
              <a:extLst>
                <a:ext uri="{FF2B5EF4-FFF2-40B4-BE49-F238E27FC236}">
                  <a16:creationId xmlns:a16="http://schemas.microsoft.com/office/drawing/2014/main" id="{16E86C9F-B0AA-A09F-C86C-B1A2ED06F4F8}"/>
                </a:ext>
              </a:extLst>
            </p:cNvPr>
            <p:cNvSpPr/>
            <p:nvPr/>
          </p:nvSpPr>
          <p:spPr>
            <a:xfrm rot="-2700000">
              <a:off x="5469358" y="5508273"/>
              <a:ext cx="890798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D. Entertainment</a:t>
              </a:r>
            </a:p>
          </p:txBody>
        </p:sp>
        <p:sp>
          <p:nvSpPr>
            <p:cNvPr id="391" name="tx70">
              <a:extLst>
                <a:ext uri="{FF2B5EF4-FFF2-40B4-BE49-F238E27FC236}">
                  <a16:creationId xmlns:a16="http://schemas.microsoft.com/office/drawing/2014/main" id="{C869F390-4807-C166-BE00-5693090516E8}"/>
                </a:ext>
              </a:extLst>
            </p:cNvPr>
            <p:cNvSpPr/>
            <p:nvPr/>
          </p:nvSpPr>
          <p:spPr>
            <a:xfrm rot="-2700000">
              <a:off x="5442021" y="5599350"/>
              <a:ext cx="120972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E. Parenting and Family</a:t>
              </a:r>
            </a:p>
          </p:txBody>
        </p:sp>
        <p:sp>
          <p:nvSpPr>
            <p:cNvPr id="392" name="tx71">
              <a:extLst>
                <a:ext uri="{FF2B5EF4-FFF2-40B4-BE49-F238E27FC236}">
                  <a16:creationId xmlns:a16="http://schemas.microsoft.com/office/drawing/2014/main" id="{B40881D5-9822-1814-A472-9B9F2193FC60}"/>
                </a:ext>
              </a:extLst>
            </p:cNvPr>
            <p:cNvSpPr/>
            <p:nvPr/>
          </p:nvSpPr>
          <p:spPr>
            <a:xfrm rot="-2700000">
              <a:off x="5800166" y="5576991"/>
              <a:ext cx="1096181" cy="8810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F. Crafts and Hobbies</a:t>
              </a:r>
            </a:p>
          </p:txBody>
        </p:sp>
        <p:sp>
          <p:nvSpPr>
            <p:cNvPr id="393" name="tx72">
              <a:extLst>
                <a:ext uri="{FF2B5EF4-FFF2-40B4-BE49-F238E27FC236}">
                  <a16:creationId xmlns:a16="http://schemas.microsoft.com/office/drawing/2014/main" id="{352D1FC7-BA65-62F1-0303-DF471DF0E85F}"/>
                </a:ext>
              </a:extLst>
            </p:cNvPr>
            <p:cNvSpPr/>
            <p:nvPr/>
          </p:nvSpPr>
          <p:spPr>
            <a:xfrm rot="-2700000">
              <a:off x="6201562" y="5516674"/>
              <a:ext cx="923664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G. Food and Wine</a:t>
              </a:r>
            </a:p>
          </p:txBody>
        </p:sp>
        <p:sp>
          <p:nvSpPr>
            <p:cNvPr id="394" name="tx73">
              <a:extLst>
                <a:ext uri="{FF2B5EF4-FFF2-40B4-BE49-F238E27FC236}">
                  <a16:creationId xmlns:a16="http://schemas.microsoft.com/office/drawing/2014/main" id="{8183C702-F5DD-07E1-ED46-C5818254EDD0}"/>
                </a:ext>
              </a:extLst>
            </p:cNvPr>
            <p:cNvSpPr/>
            <p:nvPr/>
          </p:nvSpPr>
          <p:spPr>
            <a:xfrm rot="-2700000">
              <a:off x="6248203" y="5602509"/>
              <a:ext cx="1166440" cy="8731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H. Outdoor Recreation</a:t>
              </a:r>
            </a:p>
          </p:txBody>
        </p:sp>
        <p:sp>
          <p:nvSpPr>
            <p:cNvPr id="395" name="tx74">
              <a:extLst>
                <a:ext uri="{FF2B5EF4-FFF2-40B4-BE49-F238E27FC236}">
                  <a16:creationId xmlns:a16="http://schemas.microsoft.com/office/drawing/2014/main" id="{C0406F50-E2DE-0405-CEF2-B4AF35F203E6}"/>
                </a:ext>
              </a:extLst>
            </p:cNvPr>
            <p:cNvSpPr/>
            <p:nvPr/>
          </p:nvSpPr>
          <p:spPr>
            <a:xfrm rot="-2700000">
              <a:off x="7058286" y="5350485"/>
              <a:ext cx="50582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I. Religion</a:t>
              </a:r>
            </a:p>
          </p:txBody>
        </p:sp>
        <p:sp>
          <p:nvSpPr>
            <p:cNvPr id="396" name="tx75">
              <a:extLst>
                <a:ext uri="{FF2B5EF4-FFF2-40B4-BE49-F238E27FC236}">
                  <a16:creationId xmlns:a16="http://schemas.microsoft.com/office/drawing/2014/main" id="{4EB5629E-3C72-6945-9EF6-A2B91A9DD372}"/>
                </a:ext>
              </a:extLst>
            </p:cNvPr>
            <p:cNvSpPr/>
            <p:nvPr/>
          </p:nvSpPr>
          <p:spPr>
            <a:xfrm rot="-2700000">
              <a:off x="7155196" y="5408838"/>
              <a:ext cx="684113" cy="10874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J. Beauty and</a:t>
              </a:r>
            </a:p>
          </p:txBody>
        </p:sp>
        <p:sp>
          <p:nvSpPr>
            <p:cNvPr id="397" name="tx76">
              <a:extLst>
                <a:ext uri="{FF2B5EF4-FFF2-40B4-BE49-F238E27FC236}">
                  <a16:creationId xmlns:a16="http://schemas.microsoft.com/office/drawing/2014/main" id="{B026ED36-00D6-4C2A-44B1-FF5C5E52E8C5}"/>
                </a:ext>
              </a:extLst>
            </p:cNvPr>
            <p:cNvSpPr/>
            <p:nvPr/>
          </p:nvSpPr>
          <p:spPr>
            <a:xfrm rot="-2700000">
              <a:off x="7261119" y="5523356"/>
              <a:ext cx="68243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PersonalCare</a:t>
              </a:r>
            </a:p>
          </p:txBody>
        </p:sp>
        <p:sp>
          <p:nvSpPr>
            <p:cNvPr id="398" name="tx77">
              <a:extLst>
                <a:ext uri="{FF2B5EF4-FFF2-40B4-BE49-F238E27FC236}">
                  <a16:creationId xmlns:a16="http://schemas.microsoft.com/office/drawing/2014/main" id="{E3E84E30-6E12-1856-C804-832261E3F0E6}"/>
                </a:ext>
              </a:extLst>
            </p:cNvPr>
            <p:cNvSpPr/>
            <p:nvPr/>
          </p:nvSpPr>
          <p:spPr>
            <a:xfrm rot="-2700000">
              <a:off x="6972770" y="5596215"/>
              <a:ext cx="120085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K. Culture and Heritage</a:t>
              </a:r>
            </a:p>
          </p:txBody>
        </p:sp>
        <p:sp>
          <p:nvSpPr>
            <p:cNvPr id="399" name="tx78">
              <a:extLst>
                <a:ext uri="{FF2B5EF4-FFF2-40B4-BE49-F238E27FC236}">
                  <a16:creationId xmlns:a16="http://schemas.microsoft.com/office/drawing/2014/main" id="{BE4BE4D7-BCB9-48CF-2AA6-EDA035FC10A5}"/>
                </a:ext>
              </a:extLst>
            </p:cNvPr>
            <p:cNvSpPr/>
            <p:nvPr/>
          </p:nvSpPr>
          <p:spPr>
            <a:xfrm rot="-2700000">
              <a:off x="7246543" y="5609399"/>
              <a:ext cx="118640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L. Books and Literature</a:t>
              </a:r>
            </a:p>
          </p:txBody>
        </p:sp>
      </p:grpSp>
      <p:sp>
        <p:nvSpPr>
          <p:cNvPr id="400" name="Rectangle 399">
            <a:extLst>
              <a:ext uri="{FF2B5EF4-FFF2-40B4-BE49-F238E27FC236}">
                <a16:creationId xmlns:a16="http://schemas.microsoft.com/office/drawing/2014/main" id="{88BCEE57-1D5C-CE4F-FCDE-7A5D5CA7C855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401" name="Graphic 400">
            <a:extLst>
              <a:ext uri="{FF2B5EF4-FFF2-40B4-BE49-F238E27FC236}">
                <a16:creationId xmlns:a16="http://schemas.microsoft.com/office/drawing/2014/main" id="{82DFAD7A-8A54-36C7-94A2-6E8BD315B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73149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24240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TOP 12 CONSUMER VECTORS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aphicFrame>
        <p:nvGraphicFramePr>
          <p:cNvPr id="8" name="nvGraphicFrame 1">
            <a:extLst>
              <a:ext uri="{FF2B5EF4-FFF2-40B4-BE49-F238E27FC236}">
                <a16:creationId xmlns:a16="http://schemas.microsoft.com/office/drawing/2014/main" id="{F95AE845-30AF-027C-D992-15F0F1A3E4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7407687"/>
              </p:ext>
            </p:extLst>
          </p:nvPr>
        </p:nvGraphicFramePr>
        <p:xfrm>
          <a:off x="1997267" y="1422400"/>
          <a:ext cx="8321040" cy="40132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Rank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Consumer Vector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Description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Customer Percent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Universe Percent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ctr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b="1">
                          <a:solidFill>
                            <a:srgbClr val="4BACC6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Penetration Index</a:t>
                      </a:r>
                    </a:p>
                  </a:txBody>
                  <a:tcPr marL="0" marR="0" marT="25400" marB="254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2F2F2">
                        <a:alpha val="10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12113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</a:t>
                      </a:r>
                      <a:r>
                        <a:rPr sz="1000" dirty="0" err="1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GenX</a:t>
                      </a: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446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8D8D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22113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Suburban, GenX,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358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13113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Boomers,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419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23113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Suburban, Boomers,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319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5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32113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Rural, </a:t>
                      </a:r>
                      <a:r>
                        <a:rPr sz="1000" dirty="0" err="1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GenX</a:t>
                      </a: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498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6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33113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 dirty="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Rural, Boomers,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410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7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11113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Millennials,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516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8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21113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Suburban, Millennials,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454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9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20113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Suburban, NA,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388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10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11111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Millennials, Female, Low Income, Single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181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11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10113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NA, Female, Low Income, Couples with Children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2%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0%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466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12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13111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0" marR="12700" indent="0" algn="l">
                        <a:spcBef>
                          <a:spcPts val="100"/>
                        </a:spcBef>
                        <a:spcAft>
                          <a:spcPts val="100"/>
                        </a:spcAft>
                        <a:buNone/>
                      </a:pPr>
                      <a:r>
                        <a:rPr sz="1000">
                          <a:solidFill>
                            <a:srgbClr val="727272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Urban, Boomers, Female, Low Income, Single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1%</a:t>
                      </a:r>
                    </a:p>
                  </a:txBody>
                  <a:tcPr marL="0" marR="0" marT="76200" marB="762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>
                        <a:alpha val="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spcBef>
                          <a:spcPts val="600"/>
                        </a:spcBef>
                        <a:spcAft>
                          <a:spcPts val="600"/>
                        </a:spcAft>
                        <a:buNone/>
                      </a:pPr>
                      <a:r>
                        <a:rPr sz="100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Helvetica"/>
                          <a:ea typeface="Helvetica"/>
                          <a:cs typeface="Helvetica"/>
                        </a:rPr>
                        <a:t>127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D8D8D8">
                          <a:alpha val="100000"/>
                        </a:srgbClr>
                      </a:solidFill>
                      <a:prstDash val="soli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99CC">
                        <a:alpha val="7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2A9E7E59-0D04-F71A-C7A3-9C039924FF0B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0A9F84-5640-E80E-405A-647C1A9149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961095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8A904B0F-E9F3-E758-81A3-F0CEB9E1DD34}"/>
              </a:ext>
            </a:extLst>
          </p:cNvPr>
          <p:cNvSpPr/>
          <p:nvPr/>
        </p:nvSpPr>
        <p:spPr>
          <a:xfrm>
            <a:off x="6877639" y="1231897"/>
            <a:ext cx="4584121" cy="2312634"/>
          </a:xfrm>
          <a:prstGeom prst="rect">
            <a:avLst/>
          </a:prstGeom>
          <a:solidFill>
            <a:srgbClr val="21399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38618"/>
            <a:ext cx="44454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CONSUMER VECTORS DESCRIPTION AND APPLICATION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7860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BDC69A8-071D-CA1E-CEB7-EF85CA92E70C}"/>
              </a:ext>
            </a:extLst>
          </p:cNvPr>
          <p:cNvSpPr txBox="1"/>
          <p:nvPr/>
        </p:nvSpPr>
        <p:spPr>
          <a:xfrm>
            <a:off x="665369" y="1240753"/>
            <a:ext cx="48813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Consumer Vectors - </a:t>
            </a:r>
            <a:r>
              <a:rPr lang="en-US" sz="1200" b="0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is a comprehensive consumer segmentation system that groups all US consumers into unique demographic segments, providing marketers with a powerful and effective way to understand and engage with their target audience. </a:t>
            </a:r>
            <a:endParaRPr lang="en-US" sz="1200" dirty="0">
              <a:latin typeface="NeutrifPro-Regular" panose="00000500000000000000" pitchFamily="50" charset="0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82A2A6F-84A8-493D-E811-8EE4281CDB21}"/>
              </a:ext>
            </a:extLst>
          </p:cNvPr>
          <p:cNvSpPr txBox="1"/>
          <p:nvPr/>
        </p:nvSpPr>
        <p:spPr>
          <a:xfrm>
            <a:off x="661824" y="2243812"/>
            <a:ext cx="4716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Consumer Vectors - </a:t>
            </a:r>
            <a:r>
              <a:rPr lang="en-US" sz="1200" b="0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uses the most robust and significant demographics - age, income, gender, household type and geography - to create insightful consumer composites</a:t>
            </a:r>
            <a:endParaRPr lang="en-US" sz="1200" dirty="0">
              <a:latin typeface="NeutrifPro-Regular" panose="00000500000000000000" pitchFamily="50" charset="0"/>
              <a:cs typeface="Calibri" panose="020F050202020403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EF63D9B-DD03-EFFF-2769-1D554258FD54}"/>
              </a:ext>
            </a:extLst>
          </p:cNvPr>
          <p:cNvSpPr txBox="1"/>
          <p:nvPr/>
        </p:nvSpPr>
        <p:spPr>
          <a:xfrm>
            <a:off x="7067557" y="1392669"/>
            <a:ext cx="4213334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  <a:t>Use Consumer Vectors to:</a:t>
            </a:r>
          </a:p>
          <a:p>
            <a:b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</a:br>
            <a: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  <a:t>• Build profitable relationships with your customers</a:t>
            </a:r>
            <a:b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</a:br>
            <a:endParaRPr lang="en-US" sz="1200" i="0" u="none" strike="noStrike" baseline="0" dirty="0">
              <a:solidFill>
                <a:schemeClr val="bg1"/>
              </a:solidFill>
              <a:latin typeface="NeutrifPro-Regular" panose="00000500000000000000" pitchFamily="50" charset="0"/>
              <a:cs typeface="Calibri" panose="020F0502020204030204" pitchFamily="34" charset="0"/>
            </a:endParaRPr>
          </a:p>
          <a:p>
            <a: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  <a:t>• Create meaningful interactions within real-time digital environments</a:t>
            </a:r>
          </a:p>
          <a:p>
            <a:b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</a:br>
            <a: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  <a:t>• Optimize your customer dialogues</a:t>
            </a:r>
          </a:p>
          <a:p>
            <a:b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</a:br>
            <a:r>
              <a:rPr lang="en-US" sz="1200" i="0" u="none" strike="noStrike" baseline="0" dirty="0">
                <a:solidFill>
                  <a:schemeClr val="bg1"/>
                </a:solidFill>
                <a:latin typeface="NeutrifPro-Regular" panose="00000500000000000000" pitchFamily="50" charset="0"/>
                <a:cs typeface="Calibri" panose="020F0502020204030204" pitchFamily="34" charset="0"/>
              </a:rPr>
              <a:t>• Maintain consistency in messaging across all channels</a:t>
            </a:r>
            <a:endParaRPr lang="en-US" sz="1200" dirty="0">
              <a:solidFill>
                <a:schemeClr val="bg1"/>
              </a:solidFill>
              <a:latin typeface="NeutrifPro-Regular" panose="00000500000000000000" pitchFamily="50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CC33E96-F886-3C62-E747-79771B35784C}"/>
              </a:ext>
            </a:extLst>
          </p:cNvPr>
          <p:cNvSpPr txBox="1"/>
          <p:nvPr/>
        </p:nvSpPr>
        <p:spPr>
          <a:xfrm>
            <a:off x="730240" y="3420175"/>
            <a:ext cx="23727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Consumer Vectors Segment</a:t>
            </a:r>
            <a:endParaRPr lang="en-US" sz="1200" dirty="0">
              <a:latin typeface="NeutrifPro-Regular" panose="00000500000000000000" pitchFamily="50" charset="0"/>
              <a:cs typeface="Calibri" panose="020F0502020204030204" pitchFamily="34" charset="0"/>
            </a:endParaRP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9B592DDC-6AB8-4BD3-D74D-2156D2C350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6403859"/>
              </p:ext>
            </p:extLst>
          </p:nvPr>
        </p:nvGraphicFramePr>
        <p:xfrm>
          <a:off x="780518" y="3721953"/>
          <a:ext cx="5419315" cy="20294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11337">
                  <a:extLst>
                    <a:ext uri="{9D8B030D-6E8A-4147-A177-3AD203B41FA5}">
                      <a16:colId xmlns:a16="http://schemas.microsoft.com/office/drawing/2014/main" val="1710342892"/>
                    </a:ext>
                  </a:extLst>
                </a:gridCol>
                <a:gridCol w="3107978">
                  <a:extLst>
                    <a:ext uri="{9D8B030D-6E8A-4147-A177-3AD203B41FA5}">
                      <a16:colId xmlns:a16="http://schemas.microsoft.com/office/drawing/2014/main" val="3538974052"/>
                    </a:ext>
                  </a:extLst>
                </a:gridCol>
              </a:tblGrid>
              <a:tr h="430222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Age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Millennials, Gen X, Baby Boomers, Greatest   Generation 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76145551"/>
                  </a:ext>
                </a:extLst>
              </a:tr>
              <a:tr h="3998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Income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High, Upper Middle, Middle, Low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02432075"/>
                  </a:ext>
                </a:extLst>
              </a:tr>
              <a:tr h="3998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Household Type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Single, Couples, Couples with Children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65467193"/>
                  </a:ext>
                </a:extLst>
              </a:tr>
              <a:tr h="3998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Geography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Urban, Suburban, Rural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90831746"/>
                  </a:ext>
                </a:extLst>
              </a:tr>
              <a:tr h="39981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Gender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  <a:latin typeface="NeutrifPro-Regular" panose="00000500000000000000" pitchFamily="50" charset="0"/>
                        </a:rPr>
                        <a:t> Female, Male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NeutrifPro-Regular" panose="00000500000000000000" pitchFamily="50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37601084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B425061D-CBB6-12F9-0A7B-DA1209D92F4E}"/>
              </a:ext>
            </a:extLst>
          </p:cNvPr>
          <p:cNvSpPr txBox="1"/>
          <p:nvPr/>
        </p:nvSpPr>
        <p:spPr>
          <a:xfrm>
            <a:off x="3043665" y="3408197"/>
            <a:ext cx="31684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i="0" u="none" strike="noStrike" baseline="0" dirty="0">
                <a:latin typeface="NeutrifPro-Regular" panose="00000500000000000000" pitchFamily="50" charset="0"/>
                <a:cs typeface="Calibri" panose="020F0502020204030204" pitchFamily="34" charset="0"/>
              </a:rPr>
              <a:t>Consumer Vectors Segment Description</a:t>
            </a:r>
            <a:endParaRPr lang="en-US" sz="1200" dirty="0">
              <a:latin typeface="NeutrifPro-Regular" panose="00000500000000000000" pitchFamily="50" charset="0"/>
              <a:cs typeface="Calibri" panose="020F050202020403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8A3ACA0-0B65-3890-45F6-353D8EBBD9A3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9" name="Graphic 18">
            <a:extLst>
              <a:ext uri="{FF2B5EF4-FFF2-40B4-BE49-F238E27FC236}">
                <a16:creationId xmlns:a16="http://schemas.microsoft.com/office/drawing/2014/main" id="{0214D72B-C213-2F2D-0E9E-EB875CFC2B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6458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415F2B3-9012-EC42-B91E-75D8899EC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BA0CC8BF-E3C7-1E46-8D4C-1F07785A52C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898217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17797EA-506D-9D4C-9297-8BB6935E0E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060" y="673539"/>
            <a:ext cx="3606800" cy="138265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F33D8A7A-A7FD-1747-BFBC-1DC200E6B211}"/>
              </a:ext>
            </a:extLst>
          </p:cNvPr>
          <p:cNvSpPr txBox="1"/>
          <p:nvPr/>
        </p:nvSpPr>
        <p:spPr>
          <a:xfrm>
            <a:off x="8654743" y="3008300"/>
            <a:ext cx="27815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1000 E Hillsboro Boulevard, Suite 105</a:t>
            </a:r>
          </a:p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Deerfield Beach, FL 33441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131BAB-68AB-1A4B-AB6A-A6B78FF98294}"/>
              </a:ext>
            </a:extLst>
          </p:cNvPr>
          <p:cNvSpPr txBox="1"/>
          <p:nvPr/>
        </p:nvSpPr>
        <p:spPr>
          <a:xfrm>
            <a:off x="9544409" y="3706871"/>
            <a:ext cx="18918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Office   |   954.949.9500</a:t>
            </a:r>
          </a:p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Fax   |   954.337.0251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116EEC1-2041-F449-BC21-295E7AF59B29}"/>
              </a:ext>
            </a:extLst>
          </p:cNvPr>
          <p:cNvSpPr txBox="1"/>
          <p:nvPr/>
        </p:nvSpPr>
        <p:spPr>
          <a:xfrm>
            <a:off x="9786462" y="4429950"/>
            <a:ext cx="16498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For more information:</a:t>
            </a:r>
          </a:p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mike@datasys.com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9FE2978-7C08-D74C-A115-C11EB2460A2A}"/>
              </a:ext>
            </a:extLst>
          </p:cNvPr>
          <p:cNvSpPr txBox="1"/>
          <p:nvPr/>
        </p:nvSpPr>
        <p:spPr>
          <a:xfrm>
            <a:off x="9730358" y="2106645"/>
            <a:ext cx="17059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Mike Richmond</a:t>
            </a:r>
          </a:p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Co-Founder</a:t>
            </a:r>
          </a:p>
          <a:p>
            <a:pPr algn="r"/>
            <a:r>
              <a:rPr lang="en-US" sz="1200" dirty="0">
                <a:solidFill>
                  <a:schemeClr val="bg1"/>
                </a:solidFill>
                <a:latin typeface="NeutrifPro-Regular" panose="00000500000000000000" pitchFamily="50" charset="0"/>
              </a:rPr>
              <a:t>Chief Revenue Officer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5366079-B2BB-2F4E-BB49-090338AEDBA1}"/>
              </a:ext>
            </a:extLst>
          </p:cNvPr>
          <p:cNvSpPr txBox="1"/>
          <p:nvPr/>
        </p:nvSpPr>
        <p:spPr>
          <a:xfrm>
            <a:off x="6988805" y="1167930"/>
            <a:ext cx="444746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solidFill>
                  <a:schemeClr val="bg1"/>
                </a:solidFill>
                <a:effectLst/>
                <a:latin typeface="NeutrifPro-Medium" panose="00000600000000000000" pitchFamily="50" charset="0"/>
              </a:rPr>
              <a:t>Contact Us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F41D65E-8B98-4EA5-8E2D-6A5BFB588214}"/>
              </a:ext>
            </a:extLst>
          </p:cNvPr>
          <p:cNvSpPr txBox="1"/>
          <p:nvPr/>
        </p:nvSpPr>
        <p:spPr>
          <a:xfrm>
            <a:off x="4440713" y="5146123"/>
            <a:ext cx="69955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>
                <a:solidFill>
                  <a:srgbClr val="F8F8FE"/>
                </a:solidFill>
                <a:latin typeface="NeutrifPro-Medium" panose="00000600000000000000" pitchFamily="50" charset="0"/>
              </a:rPr>
              <a:t>Built on Data.</a:t>
            </a:r>
          </a:p>
          <a:p>
            <a:pPr algn="r"/>
            <a:r>
              <a:rPr lang="en-US" dirty="0">
                <a:solidFill>
                  <a:srgbClr val="F8F8FE"/>
                </a:solidFill>
                <a:latin typeface="NeutrifPro-Medium" panose="00000600000000000000" pitchFamily="50" charset="0"/>
              </a:rPr>
              <a:t>Focused on Results.</a:t>
            </a:r>
          </a:p>
          <a:p>
            <a:pPr algn="r"/>
            <a:endParaRPr lang="en-US" dirty="0">
              <a:solidFill>
                <a:srgbClr val="F8F8FE"/>
              </a:solidFill>
              <a:latin typeface="NeutrifPro-Medium" panose="00000600000000000000" pitchFamily="50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FC684D1-F797-439A-B064-D796B1891CA4}"/>
              </a:ext>
            </a:extLst>
          </p:cNvPr>
          <p:cNvSpPr txBox="1"/>
          <p:nvPr/>
        </p:nvSpPr>
        <p:spPr>
          <a:xfrm>
            <a:off x="6758592" y="5958015"/>
            <a:ext cx="46117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F8F8FE"/>
                </a:solidFill>
                <a:latin typeface="NeutrifPro-Medium" panose="00000600000000000000" pitchFamily="50" charset="0"/>
              </a:rPr>
              <a:t>TRUSTED BY: </a:t>
            </a:r>
            <a:r>
              <a:rPr lang="en-US" sz="1000" dirty="0">
                <a:solidFill>
                  <a:srgbClr val="ECC8E3"/>
                </a:solidFill>
                <a:latin typeface="NeutrifPro-Medium" panose="00000600000000000000" pitchFamily="50" charset="0"/>
              </a:rPr>
              <a:t>LEADING COMPANIES</a:t>
            </a:r>
          </a:p>
        </p:txBody>
      </p:sp>
    </p:spTree>
    <p:extLst>
      <p:ext uri="{BB962C8B-B14F-4D97-AF65-F5344CB8AC3E}">
        <p14:creationId xmlns:p14="http://schemas.microsoft.com/office/powerpoint/2010/main" val="40499245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78739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REGION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3" name="grp2">
            <a:extLst>
              <a:ext uri="{FF2B5EF4-FFF2-40B4-BE49-F238E27FC236}">
                <a16:creationId xmlns:a16="http://schemas.microsoft.com/office/drawing/2014/main" id="{D05437EC-86A3-F14D-8286-4E3AE62AF554}"/>
              </a:ext>
            </a:extLst>
          </p:cNvPr>
          <p:cNvGrpSpPr/>
          <p:nvPr/>
        </p:nvGrpSpPr>
        <p:grpSpPr>
          <a:xfrm>
            <a:off x="1102456" y="1700113"/>
            <a:ext cx="4223291" cy="4223291"/>
            <a:chOff x="0" y="1508760"/>
            <a:chExt cx="4572000" cy="4572000"/>
          </a:xfrm>
        </p:grpSpPr>
        <p:sp>
          <p:nvSpPr>
            <p:cNvPr id="27" name="rc4">
              <a:extLst>
                <a:ext uri="{FF2B5EF4-FFF2-40B4-BE49-F238E27FC236}">
                  <a16:creationId xmlns:a16="http://schemas.microsoft.com/office/drawing/2014/main" id="{25428A3D-92E9-6246-B567-B6855DD79308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5">
              <a:extLst>
                <a:ext uri="{FF2B5EF4-FFF2-40B4-BE49-F238E27FC236}">
                  <a16:creationId xmlns:a16="http://schemas.microsoft.com/office/drawing/2014/main" id="{2E4E2BFD-5A37-0146-A36D-7F7DF3DE719A}"/>
                </a:ext>
              </a:extLst>
            </p:cNvPr>
            <p:cNvSpPr/>
            <p:nvPr/>
          </p:nvSpPr>
          <p:spPr>
            <a:xfrm>
              <a:off x="1265006" y="1578349"/>
              <a:ext cx="3237404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 dirty="0"/>
            </a:p>
          </p:txBody>
        </p:sp>
        <p:sp>
          <p:nvSpPr>
            <p:cNvPr id="29" name="pl6">
              <a:extLst>
                <a:ext uri="{FF2B5EF4-FFF2-40B4-BE49-F238E27FC236}">
                  <a16:creationId xmlns:a16="http://schemas.microsoft.com/office/drawing/2014/main" id="{654C0C57-0D07-2847-9104-2A808570D509}"/>
                </a:ext>
              </a:extLst>
            </p:cNvPr>
            <p:cNvSpPr/>
            <p:nvPr/>
          </p:nvSpPr>
          <p:spPr>
            <a:xfrm>
              <a:off x="126500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pl7">
              <a:extLst>
                <a:ext uri="{FF2B5EF4-FFF2-40B4-BE49-F238E27FC236}">
                  <a16:creationId xmlns:a16="http://schemas.microsoft.com/office/drawing/2014/main" id="{D9E1DA5A-0B6F-1E44-B069-E20BD71F513F}"/>
                </a:ext>
              </a:extLst>
            </p:cNvPr>
            <p:cNvSpPr/>
            <p:nvPr/>
          </p:nvSpPr>
          <p:spPr>
            <a:xfrm>
              <a:off x="177085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pl8">
              <a:extLst>
                <a:ext uri="{FF2B5EF4-FFF2-40B4-BE49-F238E27FC236}">
                  <a16:creationId xmlns:a16="http://schemas.microsoft.com/office/drawing/2014/main" id="{C639D94E-AE73-C841-A9CB-0DE8145A4A9A}"/>
                </a:ext>
              </a:extLst>
            </p:cNvPr>
            <p:cNvSpPr/>
            <p:nvPr/>
          </p:nvSpPr>
          <p:spPr>
            <a:xfrm>
              <a:off x="227669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pl9">
              <a:extLst>
                <a:ext uri="{FF2B5EF4-FFF2-40B4-BE49-F238E27FC236}">
                  <a16:creationId xmlns:a16="http://schemas.microsoft.com/office/drawing/2014/main" id="{AEEBF03D-42BB-2743-A180-E0B1A0047FA4}"/>
                </a:ext>
              </a:extLst>
            </p:cNvPr>
            <p:cNvSpPr/>
            <p:nvPr/>
          </p:nvSpPr>
          <p:spPr>
            <a:xfrm>
              <a:off x="278253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pl10">
              <a:extLst>
                <a:ext uri="{FF2B5EF4-FFF2-40B4-BE49-F238E27FC236}">
                  <a16:creationId xmlns:a16="http://schemas.microsoft.com/office/drawing/2014/main" id="{FD2F62C5-5485-0D46-942A-66F1D733B0BF}"/>
                </a:ext>
              </a:extLst>
            </p:cNvPr>
            <p:cNvSpPr/>
            <p:nvPr/>
          </p:nvSpPr>
          <p:spPr>
            <a:xfrm>
              <a:off x="328838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pl11">
              <a:extLst>
                <a:ext uri="{FF2B5EF4-FFF2-40B4-BE49-F238E27FC236}">
                  <a16:creationId xmlns:a16="http://schemas.microsoft.com/office/drawing/2014/main" id="{61B31DFC-ABDB-3D40-B9A4-384AE59A70AE}"/>
                </a:ext>
              </a:extLst>
            </p:cNvPr>
            <p:cNvSpPr/>
            <p:nvPr/>
          </p:nvSpPr>
          <p:spPr>
            <a:xfrm>
              <a:off x="379422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pl12">
              <a:extLst>
                <a:ext uri="{FF2B5EF4-FFF2-40B4-BE49-F238E27FC236}">
                  <a16:creationId xmlns:a16="http://schemas.microsoft.com/office/drawing/2014/main" id="{D23327C8-578E-CA47-80A6-3E25B5D63498}"/>
                </a:ext>
              </a:extLst>
            </p:cNvPr>
            <p:cNvSpPr/>
            <p:nvPr/>
          </p:nvSpPr>
          <p:spPr>
            <a:xfrm>
              <a:off x="430007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13">
              <a:extLst>
                <a:ext uri="{FF2B5EF4-FFF2-40B4-BE49-F238E27FC236}">
                  <a16:creationId xmlns:a16="http://schemas.microsoft.com/office/drawing/2014/main" id="{FB97F9EC-DA98-E842-9F14-9458E6CAD353}"/>
                </a:ext>
              </a:extLst>
            </p:cNvPr>
            <p:cNvSpPr/>
            <p:nvPr/>
          </p:nvSpPr>
          <p:spPr>
            <a:xfrm>
              <a:off x="1265006" y="4811211"/>
              <a:ext cx="1338296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14">
              <a:extLst>
                <a:ext uri="{FF2B5EF4-FFF2-40B4-BE49-F238E27FC236}">
                  <a16:creationId xmlns:a16="http://schemas.microsoft.com/office/drawing/2014/main" id="{12703410-2C91-8449-A5AE-162C20EFB390}"/>
                </a:ext>
              </a:extLst>
            </p:cNvPr>
            <p:cNvSpPr/>
            <p:nvPr/>
          </p:nvSpPr>
          <p:spPr>
            <a:xfrm>
              <a:off x="1265006" y="4989712"/>
              <a:ext cx="1227349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rc15">
              <a:extLst>
                <a:ext uri="{FF2B5EF4-FFF2-40B4-BE49-F238E27FC236}">
                  <a16:creationId xmlns:a16="http://schemas.microsoft.com/office/drawing/2014/main" id="{CB9C2670-4F09-5E4A-8AE7-5DD0427DC1BA}"/>
                </a:ext>
              </a:extLst>
            </p:cNvPr>
            <p:cNvSpPr/>
            <p:nvPr/>
          </p:nvSpPr>
          <p:spPr>
            <a:xfrm>
              <a:off x="1265006" y="4414540"/>
              <a:ext cx="468926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rc16">
              <a:extLst>
                <a:ext uri="{FF2B5EF4-FFF2-40B4-BE49-F238E27FC236}">
                  <a16:creationId xmlns:a16="http://schemas.microsoft.com/office/drawing/2014/main" id="{C049F616-C8BA-F04F-AD20-42B1DDF2D35F}"/>
                </a:ext>
              </a:extLst>
            </p:cNvPr>
            <p:cNvSpPr/>
            <p:nvPr/>
          </p:nvSpPr>
          <p:spPr>
            <a:xfrm>
              <a:off x="1265006" y="4593042"/>
              <a:ext cx="510070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17">
              <a:extLst>
                <a:ext uri="{FF2B5EF4-FFF2-40B4-BE49-F238E27FC236}">
                  <a16:creationId xmlns:a16="http://schemas.microsoft.com/office/drawing/2014/main" id="{0D55ECBC-97FF-3547-89DD-EC4E86D2E134}"/>
                </a:ext>
              </a:extLst>
            </p:cNvPr>
            <p:cNvSpPr/>
            <p:nvPr/>
          </p:nvSpPr>
          <p:spPr>
            <a:xfrm>
              <a:off x="1265006" y="4017870"/>
              <a:ext cx="2015522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rc18">
              <a:extLst>
                <a:ext uri="{FF2B5EF4-FFF2-40B4-BE49-F238E27FC236}">
                  <a16:creationId xmlns:a16="http://schemas.microsoft.com/office/drawing/2014/main" id="{A1009C16-A84D-9146-BC43-C79FA435B650}"/>
                </a:ext>
              </a:extLst>
            </p:cNvPr>
            <p:cNvSpPr/>
            <p:nvPr/>
          </p:nvSpPr>
          <p:spPr>
            <a:xfrm>
              <a:off x="1265006" y="4196372"/>
              <a:ext cx="210260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19">
              <a:extLst>
                <a:ext uri="{FF2B5EF4-FFF2-40B4-BE49-F238E27FC236}">
                  <a16:creationId xmlns:a16="http://schemas.microsoft.com/office/drawing/2014/main" id="{6CDFCDB0-31A0-7A47-BB49-37924926ABA3}"/>
                </a:ext>
              </a:extLst>
            </p:cNvPr>
            <p:cNvSpPr/>
            <p:nvPr/>
          </p:nvSpPr>
          <p:spPr>
            <a:xfrm>
              <a:off x="1265006" y="3621200"/>
              <a:ext cx="780698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rc20">
              <a:extLst>
                <a:ext uri="{FF2B5EF4-FFF2-40B4-BE49-F238E27FC236}">
                  <a16:creationId xmlns:a16="http://schemas.microsoft.com/office/drawing/2014/main" id="{7B110C45-D956-BB46-AEAD-8BF5AB5690F4}"/>
                </a:ext>
              </a:extLst>
            </p:cNvPr>
            <p:cNvSpPr/>
            <p:nvPr/>
          </p:nvSpPr>
          <p:spPr>
            <a:xfrm>
              <a:off x="1265006" y="3799702"/>
              <a:ext cx="146718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rc21">
              <a:extLst>
                <a:ext uri="{FF2B5EF4-FFF2-40B4-BE49-F238E27FC236}">
                  <a16:creationId xmlns:a16="http://schemas.microsoft.com/office/drawing/2014/main" id="{ACE4AB2F-A5B8-EA4C-9401-B256382812A6}"/>
                </a:ext>
              </a:extLst>
            </p:cNvPr>
            <p:cNvSpPr/>
            <p:nvPr/>
          </p:nvSpPr>
          <p:spPr>
            <a:xfrm>
              <a:off x="1265006" y="3224530"/>
              <a:ext cx="598648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rc22">
              <a:extLst>
                <a:ext uri="{FF2B5EF4-FFF2-40B4-BE49-F238E27FC236}">
                  <a16:creationId xmlns:a16="http://schemas.microsoft.com/office/drawing/2014/main" id="{A5E96F42-C937-DF4F-AF53-85B37CBC6C52}"/>
                </a:ext>
              </a:extLst>
            </p:cNvPr>
            <p:cNvSpPr/>
            <p:nvPr/>
          </p:nvSpPr>
          <p:spPr>
            <a:xfrm>
              <a:off x="1265006" y="3403031"/>
              <a:ext cx="543073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6" name="rc23">
              <a:extLst>
                <a:ext uri="{FF2B5EF4-FFF2-40B4-BE49-F238E27FC236}">
                  <a16:creationId xmlns:a16="http://schemas.microsoft.com/office/drawing/2014/main" id="{35CFFCC0-8D3C-AA42-B6BF-99F78A309E30}"/>
                </a:ext>
              </a:extLst>
            </p:cNvPr>
            <p:cNvSpPr/>
            <p:nvPr/>
          </p:nvSpPr>
          <p:spPr>
            <a:xfrm>
              <a:off x="1265006" y="2827860"/>
              <a:ext cx="46669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24">
              <a:extLst>
                <a:ext uri="{FF2B5EF4-FFF2-40B4-BE49-F238E27FC236}">
                  <a16:creationId xmlns:a16="http://schemas.microsoft.com/office/drawing/2014/main" id="{4DB7D18B-51B3-A14C-930D-ADE50BC2E2E5}"/>
                </a:ext>
              </a:extLst>
            </p:cNvPr>
            <p:cNvSpPr/>
            <p:nvPr/>
          </p:nvSpPr>
          <p:spPr>
            <a:xfrm>
              <a:off x="1265006" y="3006361"/>
              <a:ext cx="662545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rc25">
              <a:extLst>
                <a:ext uri="{FF2B5EF4-FFF2-40B4-BE49-F238E27FC236}">
                  <a16:creationId xmlns:a16="http://schemas.microsoft.com/office/drawing/2014/main" id="{82E4F992-EDC9-8640-8793-C2B36CC05979}"/>
                </a:ext>
              </a:extLst>
            </p:cNvPr>
            <p:cNvSpPr/>
            <p:nvPr/>
          </p:nvSpPr>
          <p:spPr>
            <a:xfrm>
              <a:off x="1265006" y="2431189"/>
              <a:ext cx="1502246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rc26">
              <a:extLst>
                <a:ext uri="{FF2B5EF4-FFF2-40B4-BE49-F238E27FC236}">
                  <a16:creationId xmlns:a16="http://schemas.microsoft.com/office/drawing/2014/main" id="{E85A0872-4095-BF49-A8A3-54EC3174FF5E}"/>
                </a:ext>
              </a:extLst>
            </p:cNvPr>
            <p:cNvSpPr/>
            <p:nvPr/>
          </p:nvSpPr>
          <p:spPr>
            <a:xfrm>
              <a:off x="1265006" y="2609691"/>
              <a:ext cx="1386335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rc27">
              <a:extLst>
                <a:ext uri="{FF2B5EF4-FFF2-40B4-BE49-F238E27FC236}">
                  <a16:creationId xmlns:a16="http://schemas.microsoft.com/office/drawing/2014/main" id="{14201673-3140-4A44-B62D-4E8A904100CE}"/>
                </a:ext>
              </a:extLst>
            </p:cNvPr>
            <p:cNvSpPr/>
            <p:nvPr/>
          </p:nvSpPr>
          <p:spPr>
            <a:xfrm>
              <a:off x="1265006" y="2034519"/>
              <a:ext cx="869679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28">
              <a:extLst>
                <a:ext uri="{FF2B5EF4-FFF2-40B4-BE49-F238E27FC236}">
                  <a16:creationId xmlns:a16="http://schemas.microsoft.com/office/drawing/2014/main" id="{C5BBCE66-2A71-8942-A226-D06B4329EBE9}"/>
                </a:ext>
              </a:extLst>
            </p:cNvPr>
            <p:cNvSpPr/>
            <p:nvPr/>
          </p:nvSpPr>
          <p:spPr>
            <a:xfrm>
              <a:off x="1265006" y="2213021"/>
              <a:ext cx="669485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rc29">
              <a:extLst>
                <a:ext uri="{FF2B5EF4-FFF2-40B4-BE49-F238E27FC236}">
                  <a16:creationId xmlns:a16="http://schemas.microsoft.com/office/drawing/2014/main" id="{73544D45-DF04-3E4B-851C-76627E92A199}"/>
                </a:ext>
              </a:extLst>
            </p:cNvPr>
            <p:cNvSpPr/>
            <p:nvPr/>
          </p:nvSpPr>
          <p:spPr>
            <a:xfrm>
              <a:off x="1265006" y="1637849"/>
              <a:ext cx="2076168" cy="1785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rc30">
              <a:extLst>
                <a:ext uri="{FF2B5EF4-FFF2-40B4-BE49-F238E27FC236}">
                  <a16:creationId xmlns:a16="http://schemas.microsoft.com/office/drawing/2014/main" id="{7B4C67DB-1CB4-224D-B9CE-6093F738ACD3}"/>
                </a:ext>
              </a:extLst>
            </p:cNvPr>
            <p:cNvSpPr/>
            <p:nvPr/>
          </p:nvSpPr>
          <p:spPr>
            <a:xfrm>
              <a:off x="1265006" y="1816351"/>
              <a:ext cx="1548242" cy="1785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pl31">
              <a:extLst>
                <a:ext uri="{FF2B5EF4-FFF2-40B4-BE49-F238E27FC236}">
                  <a16:creationId xmlns:a16="http://schemas.microsoft.com/office/drawing/2014/main" id="{D67BAD63-F01D-4541-B538-A23673C4CA86}"/>
                </a:ext>
              </a:extLst>
            </p:cNvPr>
            <p:cNvSpPr/>
            <p:nvPr/>
          </p:nvSpPr>
          <p:spPr>
            <a:xfrm>
              <a:off x="126500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tx32">
              <a:extLst>
                <a:ext uri="{FF2B5EF4-FFF2-40B4-BE49-F238E27FC236}">
                  <a16:creationId xmlns:a16="http://schemas.microsoft.com/office/drawing/2014/main" id="{4C6FC824-EB3B-2D40-8168-D843B683AEBD}"/>
                </a:ext>
              </a:extLst>
            </p:cNvPr>
            <p:cNvSpPr/>
            <p:nvPr/>
          </p:nvSpPr>
          <p:spPr>
            <a:xfrm>
              <a:off x="132866" y="4942286"/>
              <a:ext cx="100155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West South Central</a:t>
              </a:r>
            </a:p>
          </p:txBody>
        </p:sp>
        <p:sp>
          <p:nvSpPr>
            <p:cNvPr id="56" name="tx33">
              <a:extLst>
                <a:ext uri="{FF2B5EF4-FFF2-40B4-BE49-F238E27FC236}">
                  <a16:creationId xmlns:a16="http://schemas.microsoft.com/office/drawing/2014/main" id="{B97499EB-7B61-754E-AB6F-5CA80818B936}"/>
                </a:ext>
              </a:extLst>
            </p:cNvPr>
            <p:cNvSpPr/>
            <p:nvPr/>
          </p:nvSpPr>
          <p:spPr>
            <a:xfrm>
              <a:off x="131688" y="4545615"/>
              <a:ext cx="1002729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West North Central</a:t>
              </a:r>
            </a:p>
          </p:txBody>
        </p:sp>
        <p:sp>
          <p:nvSpPr>
            <p:cNvPr id="57" name="tx34">
              <a:extLst>
                <a:ext uri="{FF2B5EF4-FFF2-40B4-BE49-F238E27FC236}">
                  <a16:creationId xmlns:a16="http://schemas.microsoft.com/office/drawing/2014/main" id="{44CC24A7-60A6-E044-9D71-287287ED28B8}"/>
                </a:ext>
              </a:extLst>
            </p:cNvPr>
            <p:cNvSpPr/>
            <p:nvPr/>
          </p:nvSpPr>
          <p:spPr>
            <a:xfrm>
              <a:off x="406276" y="4148945"/>
              <a:ext cx="72814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South Atlantic</a:t>
              </a:r>
            </a:p>
          </p:txBody>
        </p:sp>
        <p:sp>
          <p:nvSpPr>
            <p:cNvPr id="58" name="tx35">
              <a:extLst>
                <a:ext uri="{FF2B5EF4-FFF2-40B4-BE49-F238E27FC236}">
                  <a16:creationId xmlns:a16="http://schemas.microsoft.com/office/drawing/2014/main" id="{9D0FEAC5-0620-B341-B7C9-CD4753052E7A}"/>
                </a:ext>
              </a:extLst>
            </p:cNvPr>
            <p:cNvSpPr/>
            <p:nvPr/>
          </p:nvSpPr>
          <p:spPr>
            <a:xfrm>
              <a:off x="803522" y="3751680"/>
              <a:ext cx="330895" cy="8810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Pacific</a:t>
              </a:r>
            </a:p>
          </p:txBody>
        </p:sp>
        <p:sp>
          <p:nvSpPr>
            <p:cNvPr id="59" name="tx36">
              <a:extLst>
                <a:ext uri="{FF2B5EF4-FFF2-40B4-BE49-F238E27FC236}">
                  <a16:creationId xmlns:a16="http://schemas.microsoft.com/office/drawing/2014/main" id="{3A16C9E2-A958-1F41-A97B-DB2FC991D2FB}"/>
                </a:ext>
              </a:extLst>
            </p:cNvPr>
            <p:cNvSpPr/>
            <p:nvPr/>
          </p:nvSpPr>
          <p:spPr>
            <a:xfrm>
              <a:off x="457807" y="3334174"/>
              <a:ext cx="67660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New England</a:t>
              </a:r>
            </a:p>
          </p:txBody>
        </p:sp>
        <p:sp>
          <p:nvSpPr>
            <p:cNvPr id="60" name="tx37">
              <a:extLst>
                <a:ext uri="{FF2B5EF4-FFF2-40B4-BE49-F238E27FC236}">
                  <a16:creationId xmlns:a16="http://schemas.microsoft.com/office/drawing/2014/main" id="{316C29A2-40A3-1A4A-B070-D51B1C0D793A}"/>
                </a:ext>
              </a:extLst>
            </p:cNvPr>
            <p:cNvSpPr/>
            <p:nvPr/>
          </p:nvSpPr>
          <p:spPr>
            <a:xfrm>
              <a:off x="626168" y="2962903"/>
              <a:ext cx="508248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Mountain</a:t>
              </a:r>
            </a:p>
          </p:txBody>
        </p:sp>
        <p:sp>
          <p:nvSpPr>
            <p:cNvPr id="61" name="tx38">
              <a:extLst>
                <a:ext uri="{FF2B5EF4-FFF2-40B4-BE49-F238E27FC236}">
                  <a16:creationId xmlns:a16="http://schemas.microsoft.com/office/drawing/2014/main" id="{B6E26680-A681-7748-8D58-FCEF8EA12EFF}"/>
                </a:ext>
              </a:extLst>
            </p:cNvPr>
            <p:cNvSpPr/>
            <p:nvPr/>
          </p:nvSpPr>
          <p:spPr>
            <a:xfrm>
              <a:off x="344078" y="2562264"/>
              <a:ext cx="790339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Middle Atlantic</a:t>
              </a:r>
            </a:p>
          </p:txBody>
        </p:sp>
        <p:sp>
          <p:nvSpPr>
            <p:cNvPr id="62" name="tx39">
              <a:extLst>
                <a:ext uri="{FF2B5EF4-FFF2-40B4-BE49-F238E27FC236}">
                  <a16:creationId xmlns:a16="http://schemas.microsoft.com/office/drawing/2014/main" id="{C5106189-10C6-5E47-879A-15DA8A26ADFD}"/>
                </a:ext>
              </a:extLst>
            </p:cNvPr>
            <p:cNvSpPr/>
            <p:nvPr/>
          </p:nvSpPr>
          <p:spPr>
            <a:xfrm>
              <a:off x="186195" y="2165594"/>
              <a:ext cx="94822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East South Central</a:t>
              </a:r>
            </a:p>
          </p:txBody>
        </p:sp>
        <p:sp>
          <p:nvSpPr>
            <p:cNvPr id="63" name="tx40">
              <a:extLst>
                <a:ext uri="{FF2B5EF4-FFF2-40B4-BE49-F238E27FC236}">
                  <a16:creationId xmlns:a16="http://schemas.microsoft.com/office/drawing/2014/main" id="{E82B29EC-7A77-8D42-A3BF-3E8D80106BA0}"/>
                </a:ext>
              </a:extLst>
            </p:cNvPr>
            <p:cNvSpPr/>
            <p:nvPr/>
          </p:nvSpPr>
          <p:spPr>
            <a:xfrm>
              <a:off x="185017" y="1768924"/>
              <a:ext cx="949399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East North Central</a:t>
              </a:r>
            </a:p>
          </p:txBody>
        </p:sp>
        <p:sp>
          <p:nvSpPr>
            <p:cNvPr id="64" name="tx41">
              <a:extLst>
                <a:ext uri="{FF2B5EF4-FFF2-40B4-BE49-F238E27FC236}">
                  <a16:creationId xmlns:a16="http://schemas.microsoft.com/office/drawing/2014/main" id="{DADA3747-51D8-EE42-9BCC-AC3EDE22FC5F}"/>
                </a:ext>
              </a:extLst>
            </p:cNvPr>
            <p:cNvSpPr/>
            <p:nvPr/>
          </p:nvSpPr>
          <p:spPr>
            <a:xfrm>
              <a:off x="122690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0</a:t>
              </a:r>
            </a:p>
          </p:txBody>
        </p:sp>
        <p:sp>
          <p:nvSpPr>
            <p:cNvPr id="65" name="tx42">
              <a:extLst>
                <a:ext uri="{FF2B5EF4-FFF2-40B4-BE49-F238E27FC236}">
                  <a16:creationId xmlns:a16="http://schemas.microsoft.com/office/drawing/2014/main" id="{A5BE4F4F-A5A7-334B-B9E3-A6B9C2D8A943}"/>
                </a:ext>
              </a:extLst>
            </p:cNvPr>
            <p:cNvSpPr/>
            <p:nvPr/>
          </p:nvSpPr>
          <p:spPr>
            <a:xfrm>
              <a:off x="173275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5</a:t>
              </a:r>
            </a:p>
          </p:txBody>
        </p:sp>
        <p:sp>
          <p:nvSpPr>
            <p:cNvPr id="66" name="tx43">
              <a:extLst>
                <a:ext uri="{FF2B5EF4-FFF2-40B4-BE49-F238E27FC236}">
                  <a16:creationId xmlns:a16="http://schemas.microsoft.com/office/drawing/2014/main" id="{6B48967C-7C0A-094D-A57E-013CCBE7A190}"/>
                </a:ext>
              </a:extLst>
            </p:cNvPr>
            <p:cNvSpPr/>
            <p:nvPr/>
          </p:nvSpPr>
          <p:spPr>
            <a:xfrm>
              <a:off x="220049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10</a:t>
              </a:r>
            </a:p>
          </p:txBody>
        </p:sp>
        <p:sp>
          <p:nvSpPr>
            <p:cNvPr id="67" name="tx44">
              <a:extLst>
                <a:ext uri="{FF2B5EF4-FFF2-40B4-BE49-F238E27FC236}">
                  <a16:creationId xmlns:a16="http://schemas.microsoft.com/office/drawing/2014/main" id="{B33F900A-4517-334B-8AA2-1CD66852AD31}"/>
                </a:ext>
              </a:extLst>
            </p:cNvPr>
            <p:cNvSpPr/>
            <p:nvPr/>
          </p:nvSpPr>
          <p:spPr>
            <a:xfrm>
              <a:off x="270633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15</a:t>
              </a:r>
            </a:p>
          </p:txBody>
        </p:sp>
        <p:sp>
          <p:nvSpPr>
            <p:cNvPr id="68" name="tx45">
              <a:extLst>
                <a:ext uri="{FF2B5EF4-FFF2-40B4-BE49-F238E27FC236}">
                  <a16:creationId xmlns:a16="http://schemas.microsoft.com/office/drawing/2014/main" id="{D4F70F30-6839-0A4A-AF8F-6F16B3707D9D}"/>
                </a:ext>
              </a:extLst>
            </p:cNvPr>
            <p:cNvSpPr/>
            <p:nvPr/>
          </p:nvSpPr>
          <p:spPr>
            <a:xfrm>
              <a:off x="321218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20</a:t>
              </a:r>
            </a:p>
          </p:txBody>
        </p:sp>
        <p:sp>
          <p:nvSpPr>
            <p:cNvPr id="69" name="tx46">
              <a:extLst>
                <a:ext uri="{FF2B5EF4-FFF2-40B4-BE49-F238E27FC236}">
                  <a16:creationId xmlns:a16="http://schemas.microsoft.com/office/drawing/2014/main" id="{E27D6889-21CC-054E-BA7A-E78B6A30657C}"/>
                </a:ext>
              </a:extLst>
            </p:cNvPr>
            <p:cNvSpPr/>
            <p:nvPr/>
          </p:nvSpPr>
          <p:spPr>
            <a:xfrm>
              <a:off x="371802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25</a:t>
              </a:r>
            </a:p>
          </p:txBody>
        </p:sp>
        <p:sp>
          <p:nvSpPr>
            <p:cNvPr id="70" name="tx47">
              <a:extLst>
                <a:ext uri="{FF2B5EF4-FFF2-40B4-BE49-F238E27FC236}">
                  <a16:creationId xmlns:a16="http://schemas.microsoft.com/office/drawing/2014/main" id="{1B70A87D-0700-E34A-9146-E4359373DF41}"/>
                </a:ext>
              </a:extLst>
            </p:cNvPr>
            <p:cNvSpPr/>
            <p:nvPr/>
          </p:nvSpPr>
          <p:spPr>
            <a:xfrm>
              <a:off x="422387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30</a:t>
              </a:r>
            </a:p>
          </p:txBody>
        </p:sp>
        <p:sp>
          <p:nvSpPr>
            <p:cNvPr id="71" name="rc48">
              <a:extLst>
                <a:ext uri="{FF2B5EF4-FFF2-40B4-BE49-F238E27FC236}">
                  <a16:creationId xmlns:a16="http://schemas.microsoft.com/office/drawing/2014/main" id="{0B3BB2CC-499E-284F-BCBD-9A9D2DA010C7}"/>
                </a:ext>
              </a:extLst>
            </p:cNvPr>
            <p:cNvSpPr/>
            <p:nvPr/>
          </p:nvSpPr>
          <p:spPr>
            <a:xfrm>
              <a:off x="1376572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2" name="rc49">
              <a:extLst>
                <a:ext uri="{FF2B5EF4-FFF2-40B4-BE49-F238E27FC236}">
                  <a16:creationId xmlns:a16="http://schemas.microsoft.com/office/drawing/2014/main" id="{4F2A5C02-436F-8F45-9275-280B0160ECD1}"/>
                </a:ext>
              </a:extLst>
            </p:cNvPr>
            <p:cNvSpPr/>
            <p:nvPr/>
          </p:nvSpPr>
          <p:spPr>
            <a:xfrm>
              <a:off x="116460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50">
              <a:extLst>
                <a:ext uri="{FF2B5EF4-FFF2-40B4-BE49-F238E27FC236}">
                  <a16:creationId xmlns:a16="http://schemas.microsoft.com/office/drawing/2014/main" id="{B9207209-4252-E74A-A8FF-C6C53D466CE0}"/>
                </a:ext>
              </a:extLst>
            </p:cNvPr>
            <p:cNvSpPr/>
            <p:nvPr/>
          </p:nvSpPr>
          <p:spPr>
            <a:xfrm>
              <a:off x="2815583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tx51">
              <a:extLst>
                <a:ext uri="{FF2B5EF4-FFF2-40B4-BE49-F238E27FC236}">
                  <a16:creationId xmlns:a16="http://schemas.microsoft.com/office/drawing/2014/main" id="{09CC0D36-175E-4F41-8249-4641D9393E93}"/>
                </a:ext>
              </a:extLst>
            </p:cNvPr>
            <p:cNvSpPr/>
            <p:nvPr/>
          </p:nvSpPr>
          <p:spPr>
            <a:xfrm>
              <a:off x="1453761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Universe Percent</a:t>
              </a:r>
            </a:p>
          </p:txBody>
        </p:sp>
        <p:sp>
          <p:nvSpPr>
            <p:cNvPr id="75" name="tx52">
              <a:extLst>
                <a:ext uri="{FF2B5EF4-FFF2-40B4-BE49-F238E27FC236}">
                  <a16:creationId xmlns:a16="http://schemas.microsoft.com/office/drawing/2014/main" id="{A5745B53-96D4-1441-82EB-CD31E8EE4D5C}"/>
                </a:ext>
              </a:extLst>
            </p:cNvPr>
            <p:cNvSpPr/>
            <p:nvPr/>
          </p:nvSpPr>
          <p:spPr>
            <a:xfrm>
              <a:off x="3128691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Customer Percent</a:t>
              </a:r>
            </a:p>
          </p:txBody>
        </p:sp>
      </p:grpSp>
      <p:grpSp>
        <p:nvGrpSpPr>
          <p:cNvPr id="77" name="grp2">
            <a:extLst>
              <a:ext uri="{FF2B5EF4-FFF2-40B4-BE49-F238E27FC236}">
                <a16:creationId xmlns:a16="http://schemas.microsoft.com/office/drawing/2014/main" id="{544C3736-4ACF-8345-83E3-334BDED101CD}"/>
              </a:ext>
            </a:extLst>
          </p:cNvPr>
          <p:cNvGrpSpPr/>
          <p:nvPr/>
        </p:nvGrpSpPr>
        <p:grpSpPr>
          <a:xfrm>
            <a:off x="5552409" y="1700113"/>
            <a:ext cx="3300955" cy="4223291"/>
            <a:chOff x="4706014" y="1508760"/>
            <a:chExt cx="3752185" cy="4800600"/>
          </a:xfrm>
        </p:grpSpPr>
        <p:sp>
          <p:nvSpPr>
            <p:cNvPr id="78" name="rc4">
              <a:extLst>
                <a:ext uri="{FF2B5EF4-FFF2-40B4-BE49-F238E27FC236}">
                  <a16:creationId xmlns:a16="http://schemas.microsoft.com/office/drawing/2014/main" id="{F6171D74-823F-8E4C-864E-9FAA48006ADA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5">
              <a:extLst>
                <a:ext uri="{FF2B5EF4-FFF2-40B4-BE49-F238E27FC236}">
                  <a16:creationId xmlns:a16="http://schemas.microsoft.com/office/drawing/2014/main" id="{8D8F8293-6276-754E-BAA9-5485FC981106}"/>
                </a:ext>
              </a:extLst>
            </p:cNvPr>
            <p:cNvSpPr/>
            <p:nvPr/>
          </p:nvSpPr>
          <p:spPr>
            <a:xfrm>
              <a:off x="5291477" y="1578349"/>
              <a:ext cx="3097133" cy="370300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80" name="rc6">
              <a:extLst>
                <a:ext uri="{FF2B5EF4-FFF2-40B4-BE49-F238E27FC236}">
                  <a16:creationId xmlns:a16="http://schemas.microsoft.com/office/drawing/2014/main" id="{605B1AA2-6ED4-9F4E-8B7A-0430EFC49542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7">
              <a:extLst>
                <a:ext uri="{FF2B5EF4-FFF2-40B4-BE49-F238E27FC236}">
                  <a16:creationId xmlns:a16="http://schemas.microsoft.com/office/drawing/2014/main" id="{1A198564-F5CC-7B4A-8E42-BEEF2D2EEBED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8">
              <a:extLst>
                <a:ext uri="{FF2B5EF4-FFF2-40B4-BE49-F238E27FC236}">
                  <a16:creationId xmlns:a16="http://schemas.microsoft.com/office/drawing/2014/main" id="{9C83C76C-D135-D04E-B3FD-84932C54363E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9">
              <a:extLst>
                <a:ext uri="{FF2B5EF4-FFF2-40B4-BE49-F238E27FC236}">
                  <a16:creationId xmlns:a16="http://schemas.microsoft.com/office/drawing/2014/main" id="{715D8DA1-E997-984D-8B9A-A2AC2300C297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10">
              <a:extLst>
                <a:ext uri="{FF2B5EF4-FFF2-40B4-BE49-F238E27FC236}">
                  <a16:creationId xmlns:a16="http://schemas.microsoft.com/office/drawing/2014/main" id="{7128F0AF-4308-F341-94F1-7833A7E248D0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11">
              <a:extLst>
                <a:ext uri="{FF2B5EF4-FFF2-40B4-BE49-F238E27FC236}">
                  <a16:creationId xmlns:a16="http://schemas.microsoft.com/office/drawing/2014/main" id="{1E9385E2-B919-D949-B4EE-80CC23B2CAFB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12">
              <a:extLst>
                <a:ext uri="{FF2B5EF4-FFF2-40B4-BE49-F238E27FC236}">
                  <a16:creationId xmlns:a16="http://schemas.microsoft.com/office/drawing/2014/main" id="{1A0F4F3F-8FEA-804B-9905-C1FBA5B7EDB7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7" name="rc13">
              <a:extLst>
                <a:ext uri="{FF2B5EF4-FFF2-40B4-BE49-F238E27FC236}">
                  <a16:creationId xmlns:a16="http://schemas.microsoft.com/office/drawing/2014/main" id="{CB4B3DA3-E523-9D48-9722-5F4294AEE3BF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14">
              <a:extLst>
                <a:ext uri="{FF2B5EF4-FFF2-40B4-BE49-F238E27FC236}">
                  <a16:creationId xmlns:a16="http://schemas.microsoft.com/office/drawing/2014/main" id="{AD67473C-D11B-6743-9D5F-E9A962F0CCA1}"/>
                </a:ext>
              </a:extLst>
            </p:cNvPr>
            <p:cNvSpPr/>
            <p:nvPr/>
          </p:nvSpPr>
          <p:spPr>
            <a:xfrm>
              <a:off x="5291477" y="1578349"/>
              <a:ext cx="3097133" cy="133719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15">
              <a:extLst>
                <a:ext uri="{FF2B5EF4-FFF2-40B4-BE49-F238E27FC236}">
                  <a16:creationId xmlns:a16="http://schemas.microsoft.com/office/drawing/2014/main" id="{4C29BA9A-A473-CA48-91BF-B6C6D1C91691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16">
              <a:extLst>
                <a:ext uri="{FF2B5EF4-FFF2-40B4-BE49-F238E27FC236}">
                  <a16:creationId xmlns:a16="http://schemas.microsoft.com/office/drawing/2014/main" id="{8028EC63-ED9D-804D-AFA2-B499C427C8B6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17">
              <a:extLst>
                <a:ext uri="{FF2B5EF4-FFF2-40B4-BE49-F238E27FC236}">
                  <a16:creationId xmlns:a16="http://schemas.microsoft.com/office/drawing/2014/main" id="{7D7D614B-BFB5-8A4C-8306-74B823134643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18">
              <a:extLst>
                <a:ext uri="{FF2B5EF4-FFF2-40B4-BE49-F238E27FC236}">
                  <a16:creationId xmlns:a16="http://schemas.microsoft.com/office/drawing/2014/main" id="{074616E8-8383-A34F-81A9-50F4D6538C05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19">
              <a:extLst>
                <a:ext uri="{FF2B5EF4-FFF2-40B4-BE49-F238E27FC236}">
                  <a16:creationId xmlns:a16="http://schemas.microsoft.com/office/drawing/2014/main" id="{90082566-6FD4-FE40-8F5D-FBA0E191892E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20">
              <a:extLst>
                <a:ext uri="{FF2B5EF4-FFF2-40B4-BE49-F238E27FC236}">
                  <a16:creationId xmlns:a16="http://schemas.microsoft.com/office/drawing/2014/main" id="{C184D95F-0B72-DA48-8E6A-9914ACEE3AC1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rc21">
              <a:extLst>
                <a:ext uri="{FF2B5EF4-FFF2-40B4-BE49-F238E27FC236}">
                  <a16:creationId xmlns:a16="http://schemas.microsoft.com/office/drawing/2014/main" id="{3126F397-E317-054B-BE49-60CC9F8BF923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6" name="rc22">
              <a:extLst>
                <a:ext uri="{FF2B5EF4-FFF2-40B4-BE49-F238E27FC236}">
                  <a16:creationId xmlns:a16="http://schemas.microsoft.com/office/drawing/2014/main" id="{AAF06BD0-4531-2E4C-8A5D-D18B220A8449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7" name="rc23">
              <a:extLst>
                <a:ext uri="{FF2B5EF4-FFF2-40B4-BE49-F238E27FC236}">
                  <a16:creationId xmlns:a16="http://schemas.microsoft.com/office/drawing/2014/main" id="{5032766F-80AE-DB42-B96E-4A066E308308}"/>
                </a:ext>
              </a:extLst>
            </p:cNvPr>
            <p:cNvSpPr/>
            <p:nvPr/>
          </p:nvSpPr>
          <p:spPr>
            <a:xfrm>
              <a:off x="5291477" y="2915546"/>
              <a:ext cx="3097133" cy="617168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8" name="rc24">
              <a:extLst>
                <a:ext uri="{FF2B5EF4-FFF2-40B4-BE49-F238E27FC236}">
                  <a16:creationId xmlns:a16="http://schemas.microsoft.com/office/drawing/2014/main" id="{85535DAB-9B54-8E4E-A9D8-E3F85AB722AE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9" name="rc25">
              <a:extLst>
                <a:ext uri="{FF2B5EF4-FFF2-40B4-BE49-F238E27FC236}">
                  <a16:creationId xmlns:a16="http://schemas.microsoft.com/office/drawing/2014/main" id="{8FFA1319-BD5A-204B-8509-F0057184A537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0" name="rc26">
              <a:extLst>
                <a:ext uri="{FF2B5EF4-FFF2-40B4-BE49-F238E27FC236}">
                  <a16:creationId xmlns:a16="http://schemas.microsoft.com/office/drawing/2014/main" id="{BBD6BB38-CAA3-4E47-8F0C-77F50A020920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1" name="rc27">
              <a:extLst>
                <a:ext uri="{FF2B5EF4-FFF2-40B4-BE49-F238E27FC236}">
                  <a16:creationId xmlns:a16="http://schemas.microsoft.com/office/drawing/2014/main" id="{651A4F68-BAD6-0043-9555-0382051709AD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2" name="rc28">
              <a:extLst>
                <a:ext uri="{FF2B5EF4-FFF2-40B4-BE49-F238E27FC236}">
                  <a16:creationId xmlns:a16="http://schemas.microsoft.com/office/drawing/2014/main" id="{53E9BB75-7081-9C4D-9737-15A6C22ECECC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3" name="rc29">
              <a:extLst>
                <a:ext uri="{FF2B5EF4-FFF2-40B4-BE49-F238E27FC236}">
                  <a16:creationId xmlns:a16="http://schemas.microsoft.com/office/drawing/2014/main" id="{626F0EFA-EA24-4245-8F35-DB95D9108AD4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4" name="rc30">
              <a:extLst>
                <a:ext uri="{FF2B5EF4-FFF2-40B4-BE49-F238E27FC236}">
                  <a16:creationId xmlns:a16="http://schemas.microsoft.com/office/drawing/2014/main" id="{D1A2333F-9592-D443-91BB-52E79F4E4569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5" name="rc31">
              <a:extLst>
                <a:ext uri="{FF2B5EF4-FFF2-40B4-BE49-F238E27FC236}">
                  <a16:creationId xmlns:a16="http://schemas.microsoft.com/office/drawing/2014/main" id="{4EBCAAD2-B188-8A48-A070-6E2DD718FBF5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6" name="rc32">
              <a:extLst>
                <a:ext uri="{FF2B5EF4-FFF2-40B4-BE49-F238E27FC236}">
                  <a16:creationId xmlns:a16="http://schemas.microsoft.com/office/drawing/2014/main" id="{433261AF-B93C-8246-8081-068436D74791}"/>
                </a:ext>
              </a:extLst>
            </p:cNvPr>
            <p:cNvSpPr/>
            <p:nvPr/>
          </p:nvSpPr>
          <p:spPr>
            <a:xfrm>
              <a:off x="5291477" y="3532714"/>
              <a:ext cx="3097133" cy="174864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7" name="rc33">
              <a:extLst>
                <a:ext uri="{FF2B5EF4-FFF2-40B4-BE49-F238E27FC236}">
                  <a16:creationId xmlns:a16="http://schemas.microsoft.com/office/drawing/2014/main" id="{08B8C1DB-DD1D-E949-9BB1-1AC3703D5D82}"/>
                </a:ext>
              </a:extLst>
            </p:cNvPr>
            <p:cNvSpPr/>
            <p:nvPr/>
          </p:nvSpPr>
          <p:spPr>
            <a:xfrm>
              <a:off x="5409303" y="2524673"/>
              <a:ext cx="168322" cy="275668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8" name="rc34">
              <a:extLst>
                <a:ext uri="{FF2B5EF4-FFF2-40B4-BE49-F238E27FC236}">
                  <a16:creationId xmlns:a16="http://schemas.microsoft.com/office/drawing/2014/main" id="{2F211836-20CD-AC43-A800-C9796DB6713A}"/>
                </a:ext>
              </a:extLst>
            </p:cNvPr>
            <p:cNvSpPr/>
            <p:nvPr/>
          </p:nvSpPr>
          <p:spPr>
            <a:xfrm>
              <a:off x="5745947" y="2606962"/>
              <a:ext cx="168322" cy="267439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9" name="rc35">
              <a:extLst>
                <a:ext uri="{FF2B5EF4-FFF2-40B4-BE49-F238E27FC236}">
                  <a16:creationId xmlns:a16="http://schemas.microsoft.com/office/drawing/2014/main" id="{434FAC0C-52C9-5C46-AAB4-257324FFF814}"/>
                </a:ext>
              </a:extLst>
            </p:cNvPr>
            <p:cNvSpPr/>
            <p:nvPr/>
          </p:nvSpPr>
          <p:spPr>
            <a:xfrm>
              <a:off x="6082592" y="3059552"/>
              <a:ext cx="168322" cy="222180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0" name="rc36">
              <a:extLst>
                <a:ext uri="{FF2B5EF4-FFF2-40B4-BE49-F238E27FC236}">
                  <a16:creationId xmlns:a16="http://schemas.microsoft.com/office/drawing/2014/main" id="{A203D617-ADEF-6444-A5C6-E3CF8C5EDF4C}"/>
                </a:ext>
              </a:extLst>
            </p:cNvPr>
            <p:cNvSpPr/>
            <p:nvPr/>
          </p:nvSpPr>
          <p:spPr>
            <a:xfrm>
              <a:off x="6419237" y="3841298"/>
              <a:ext cx="168322" cy="144005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1" name="rc37">
              <a:extLst>
                <a:ext uri="{FF2B5EF4-FFF2-40B4-BE49-F238E27FC236}">
                  <a16:creationId xmlns:a16="http://schemas.microsoft.com/office/drawing/2014/main" id="{1585CF93-9241-8C43-86D3-BE2B80165D71}"/>
                </a:ext>
              </a:extLst>
            </p:cNvPr>
            <p:cNvSpPr/>
            <p:nvPr/>
          </p:nvSpPr>
          <p:spPr>
            <a:xfrm>
              <a:off x="6755882" y="3018408"/>
              <a:ext cx="168322" cy="226294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2" name="rc38">
              <a:extLst>
                <a:ext uri="{FF2B5EF4-FFF2-40B4-BE49-F238E27FC236}">
                  <a16:creationId xmlns:a16="http://schemas.microsoft.com/office/drawing/2014/main" id="{FE66770F-C4E8-5E4A-AE1C-8ADBF2238156}"/>
                </a:ext>
              </a:extLst>
            </p:cNvPr>
            <p:cNvSpPr/>
            <p:nvPr/>
          </p:nvSpPr>
          <p:spPr>
            <a:xfrm>
              <a:off x="7092527" y="4191027"/>
              <a:ext cx="168322" cy="109033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3" name="rc39">
              <a:extLst>
                <a:ext uri="{FF2B5EF4-FFF2-40B4-BE49-F238E27FC236}">
                  <a16:creationId xmlns:a16="http://schemas.microsoft.com/office/drawing/2014/main" id="{946A7A42-CA10-0340-96A4-F0326A3B2E91}"/>
                </a:ext>
              </a:extLst>
            </p:cNvPr>
            <p:cNvSpPr/>
            <p:nvPr/>
          </p:nvSpPr>
          <p:spPr>
            <a:xfrm>
              <a:off x="7429172" y="3306419"/>
              <a:ext cx="168322" cy="197493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4" name="rc40">
              <a:extLst>
                <a:ext uri="{FF2B5EF4-FFF2-40B4-BE49-F238E27FC236}">
                  <a16:creationId xmlns:a16="http://schemas.microsoft.com/office/drawing/2014/main" id="{EEC95085-A380-8240-8B8D-796AB08EE155}"/>
                </a:ext>
              </a:extLst>
            </p:cNvPr>
            <p:cNvSpPr/>
            <p:nvPr/>
          </p:nvSpPr>
          <p:spPr>
            <a:xfrm>
              <a:off x="7765817" y="3388708"/>
              <a:ext cx="168322" cy="189264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5" name="rc41">
              <a:extLst>
                <a:ext uri="{FF2B5EF4-FFF2-40B4-BE49-F238E27FC236}">
                  <a16:creationId xmlns:a16="http://schemas.microsoft.com/office/drawing/2014/main" id="{40CD87AF-6DBC-2141-833B-9253A09265FB}"/>
                </a:ext>
              </a:extLst>
            </p:cNvPr>
            <p:cNvSpPr/>
            <p:nvPr/>
          </p:nvSpPr>
          <p:spPr>
            <a:xfrm>
              <a:off x="8102462" y="3038980"/>
              <a:ext cx="168322" cy="224237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6" name="tx42">
              <a:extLst>
                <a:ext uri="{FF2B5EF4-FFF2-40B4-BE49-F238E27FC236}">
                  <a16:creationId xmlns:a16="http://schemas.microsoft.com/office/drawing/2014/main" id="{A301CCE1-8364-344F-8BD7-16601F7CE857}"/>
                </a:ext>
              </a:extLst>
            </p:cNvPr>
            <p:cNvSpPr/>
            <p:nvPr/>
          </p:nvSpPr>
          <p:spPr>
            <a:xfrm>
              <a:off x="5387256" y="2345484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134</a:t>
              </a:r>
            </a:p>
          </p:txBody>
        </p:sp>
        <p:sp>
          <p:nvSpPr>
            <p:cNvPr id="117" name="tx43">
              <a:extLst>
                <a:ext uri="{FF2B5EF4-FFF2-40B4-BE49-F238E27FC236}">
                  <a16:creationId xmlns:a16="http://schemas.microsoft.com/office/drawing/2014/main" id="{71569D09-4990-1946-B51B-E1CBA9DADEB1}"/>
                </a:ext>
              </a:extLst>
            </p:cNvPr>
            <p:cNvSpPr/>
            <p:nvPr/>
          </p:nvSpPr>
          <p:spPr>
            <a:xfrm>
              <a:off x="5723901" y="242777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130</a:t>
              </a:r>
            </a:p>
          </p:txBody>
        </p:sp>
        <p:sp>
          <p:nvSpPr>
            <p:cNvPr id="118" name="tx44">
              <a:extLst>
                <a:ext uri="{FF2B5EF4-FFF2-40B4-BE49-F238E27FC236}">
                  <a16:creationId xmlns:a16="http://schemas.microsoft.com/office/drawing/2014/main" id="{C7CB3371-1589-3442-B8C6-F5D6A35024AC}"/>
                </a:ext>
              </a:extLst>
            </p:cNvPr>
            <p:cNvSpPr/>
            <p:nvPr/>
          </p:nvSpPr>
          <p:spPr>
            <a:xfrm>
              <a:off x="6060546" y="288036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108</a:t>
              </a:r>
            </a:p>
          </p:txBody>
        </p:sp>
        <p:sp>
          <p:nvSpPr>
            <p:cNvPr id="119" name="tx45">
              <a:extLst>
                <a:ext uri="{FF2B5EF4-FFF2-40B4-BE49-F238E27FC236}">
                  <a16:creationId xmlns:a16="http://schemas.microsoft.com/office/drawing/2014/main" id="{8C6B90A8-BDE3-AF48-BBE3-6D102E7C9BCA}"/>
                </a:ext>
              </a:extLst>
            </p:cNvPr>
            <p:cNvSpPr/>
            <p:nvPr/>
          </p:nvSpPr>
          <p:spPr>
            <a:xfrm>
              <a:off x="6432594" y="366210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70</a:t>
              </a:r>
            </a:p>
          </p:txBody>
        </p:sp>
        <p:sp>
          <p:nvSpPr>
            <p:cNvPr id="120" name="tx46">
              <a:extLst>
                <a:ext uri="{FF2B5EF4-FFF2-40B4-BE49-F238E27FC236}">
                  <a16:creationId xmlns:a16="http://schemas.microsoft.com/office/drawing/2014/main" id="{610ACF3F-3799-0441-972F-424D28E104E2}"/>
                </a:ext>
              </a:extLst>
            </p:cNvPr>
            <p:cNvSpPr/>
            <p:nvPr/>
          </p:nvSpPr>
          <p:spPr>
            <a:xfrm>
              <a:off x="6733836" y="283921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110</a:t>
              </a:r>
            </a:p>
          </p:txBody>
        </p:sp>
        <p:sp>
          <p:nvSpPr>
            <p:cNvPr id="121" name="tx47">
              <a:extLst>
                <a:ext uri="{FF2B5EF4-FFF2-40B4-BE49-F238E27FC236}">
                  <a16:creationId xmlns:a16="http://schemas.microsoft.com/office/drawing/2014/main" id="{4B0B553C-8EDC-274A-BC2B-B30DA84FBDCE}"/>
                </a:ext>
              </a:extLst>
            </p:cNvPr>
            <p:cNvSpPr/>
            <p:nvPr/>
          </p:nvSpPr>
          <p:spPr>
            <a:xfrm>
              <a:off x="7105884" y="4011838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53</a:t>
              </a:r>
            </a:p>
          </p:txBody>
        </p:sp>
        <p:sp>
          <p:nvSpPr>
            <p:cNvPr id="122" name="tx48">
              <a:extLst>
                <a:ext uri="{FF2B5EF4-FFF2-40B4-BE49-F238E27FC236}">
                  <a16:creationId xmlns:a16="http://schemas.microsoft.com/office/drawing/2014/main" id="{9F3208BE-1660-0344-83F2-EB185D4243CA}"/>
                </a:ext>
              </a:extLst>
            </p:cNvPr>
            <p:cNvSpPr/>
            <p:nvPr/>
          </p:nvSpPr>
          <p:spPr>
            <a:xfrm>
              <a:off x="7442529" y="3127230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96</a:t>
              </a:r>
            </a:p>
          </p:txBody>
        </p:sp>
        <p:sp>
          <p:nvSpPr>
            <p:cNvPr id="123" name="tx49">
              <a:extLst>
                <a:ext uri="{FF2B5EF4-FFF2-40B4-BE49-F238E27FC236}">
                  <a16:creationId xmlns:a16="http://schemas.microsoft.com/office/drawing/2014/main" id="{E044FF8D-4C4F-F54C-9545-3F03521B21A4}"/>
                </a:ext>
              </a:extLst>
            </p:cNvPr>
            <p:cNvSpPr/>
            <p:nvPr/>
          </p:nvSpPr>
          <p:spPr>
            <a:xfrm>
              <a:off x="7779174" y="320951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92</a:t>
              </a:r>
            </a:p>
          </p:txBody>
        </p:sp>
        <p:sp>
          <p:nvSpPr>
            <p:cNvPr id="124" name="tx50">
              <a:extLst>
                <a:ext uri="{FF2B5EF4-FFF2-40B4-BE49-F238E27FC236}">
                  <a16:creationId xmlns:a16="http://schemas.microsoft.com/office/drawing/2014/main" id="{CF7C42EC-C6A1-8144-9CE2-2DA4373CAD0E}"/>
                </a:ext>
              </a:extLst>
            </p:cNvPr>
            <p:cNvSpPr/>
            <p:nvPr/>
          </p:nvSpPr>
          <p:spPr>
            <a:xfrm>
              <a:off x="8080416" y="285979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109</a:t>
              </a:r>
            </a:p>
          </p:txBody>
        </p:sp>
        <p:sp>
          <p:nvSpPr>
            <p:cNvPr id="125" name="tx51">
              <a:extLst>
                <a:ext uri="{FF2B5EF4-FFF2-40B4-BE49-F238E27FC236}">
                  <a16:creationId xmlns:a16="http://schemas.microsoft.com/office/drawing/2014/main" id="{2F82CDF4-B41A-B247-851A-1C411BCAD57F}"/>
                </a:ext>
              </a:extLst>
            </p:cNvPr>
            <p:cNvSpPr/>
            <p:nvPr/>
          </p:nvSpPr>
          <p:spPr>
            <a:xfrm rot="18900000">
              <a:off x="4706014" y="5744698"/>
              <a:ext cx="949399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East North Central</a:t>
              </a:r>
            </a:p>
          </p:txBody>
        </p:sp>
        <p:sp>
          <p:nvSpPr>
            <p:cNvPr id="126" name="tx52">
              <a:extLst>
                <a:ext uri="{FF2B5EF4-FFF2-40B4-BE49-F238E27FC236}">
                  <a16:creationId xmlns:a16="http://schemas.microsoft.com/office/drawing/2014/main" id="{472CD60E-8246-C448-9A39-7BC99FC0B55D}"/>
                </a:ext>
              </a:extLst>
            </p:cNvPr>
            <p:cNvSpPr/>
            <p:nvPr/>
          </p:nvSpPr>
          <p:spPr>
            <a:xfrm rot="18900000">
              <a:off x="5043665" y="5744281"/>
              <a:ext cx="94822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East South Central</a:t>
              </a:r>
            </a:p>
          </p:txBody>
        </p:sp>
        <p:sp>
          <p:nvSpPr>
            <p:cNvPr id="127" name="tx53">
              <a:extLst>
                <a:ext uri="{FF2B5EF4-FFF2-40B4-BE49-F238E27FC236}">
                  <a16:creationId xmlns:a16="http://schemas.microsoft.com/office/drawing/2014/main" id="{5A70E3D6-3ACA-2D4D-B0D1-072882915151}"/>
                </a:ext>
              </a:extLst>
            </p:cNvPr>
            <p:cNvSpPr/>
            <p:nvPr/>
          </p:nvSpPr>
          <p:spPr>
            <a:xfrm rot="18900000">
              <a:off x="5515070" y="5688462"/>
              <a:ext cx="79033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Middle Atlantic</a:t>
              </a:r>
            </a:p>
          </p:txBody>
        </p:sp>
        <p:sp>
          <p:nvSpPr>
            <p:cNvPr id="128" name="tx54">
              <a:extLst>
                <a:ext uri="{FF2B5EF4-FFF2-40B4-BE49-F238E27FC236}">
                  <a16:creationId xmlns:a16="http://schemas.microsoft.com/office/drawing/2014/main" id="{27CD62BD-CE9F-8A43-AF7C-106B6DF58095}"/>
                </a:ext>
              </a:extLst>
            </p:cNvPr>
            <p:cNvSpPr/>
            <p:nvPr/>
          </p:nvSpPr>
          <p:spPr>
            <a:xfrm rot="18900000">
              <a:off x="6093899" y="5592115"/>
              <a:ext cx="508248" cy="835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Mountain</a:t>
              </a:r>
            </a:p>
          </p:txBody>
        </p:sp>
        <p:sp>
          <p:nvSpPr>
            <p:cNvPr id="129" name="tx55">
              <a:extLst>
                <a:ext uri="{FF2B5EF4-FFF2-40B4-BE49-F238E27FC236}">
                  <a16:creationId xmlns:a16="http://schemas.microsoft.com/office/drawing/2014/main" id="{999AD1ED-1674-7247-9573-F9E05C0EE29B}"/>
                </a:ext>
              </a:extLst>
            </p:cNvPr>
            <p:cNvSpPr/>
            <p:nvPr/>
          </p:nvSpPr>
          <p:spPr>
            <a:xfrm rot="18900000">
              <a:off x="6277858" y="5629959"/>
              <a:ext cx="676609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New England</a:t>
              </a:r>
            </a:p>
          </p:txBody>
        </p:sp>
        <p:sp>
          <p:nvSpPr>
            <p:cNvPr id="130" name="tx56">
              <a:extLst>
                <a:ext uri="{FF2B5EF4-FFF2-40B4-BE49-F238E27FC236}">
                  <a16:creationId xmlns:a16="http://schemas.microsoft.com/office/drawing/2014/main" id="{72B06B22-4E3C-CD45-A890-25B351F2C212}"/>
                </a:ext>
              </a:extLst>
            </p:cNvPr>
            <p:cNvSpPr/>
            <p:nvPr/>
          </p:nvSpPr>
          <p:spPr>
            <a:xfrm rot="18900000">
              <a:off x="6916956" y="5525515"/>
              <a:ext cx="330894" cy="8810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Pacific</a:t>
              </a:r>
            </a:p>
          </p:txBody>
        </p:sp>
        <p:sp>
          <p:nvSpPr>
            <p:cNvPr id="131" name="tx57">
              <a:extLst>
                <a:ext uri="{FF2B5EF4-FFF2-40B4-BE49-F238E27FC236}">
                  <a16:creationId xmlns:a16="http://schemas.microsoft.com/office/drawing/2014/main" id="{016BF0A1-C8E3-8A45-9234-24D69FD73936}"/>
                </a:ext>
              </a:extLst>
            </p:cNvPr>
            <p:cNvSpPr/>
            <p:nvPr/>
          </p:nvSpPr>
          <p:spPr>
            <a:xfrm rot="18900000">
              <a:off x="6914740" y="5666471"/>
              <a:ext cx="72814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South Atlantic</a:t>
              </a:r>
            </a:p>
          </p:txBody>
        </p:sp>
        <p:sp>
          <p:nvSpPr>
            <p:cNvPr id="132" name="tx58">
              <a:extLst>
                <a:ext uri="{FF2B5EF4-FFF2-40B4-BE49-F238E27FC236}">
                  <a16:creationId xmlns:a16="http://schemas.microsoft.com/office/drawing/2014/main" id="{2D7EA689-CFBF-7946-BBDE-12B607BF4E5D}"/>
                </a:ext>
              </a:extLst>
            </p:cNvPr>
            <p:cNvSpPr/>
            <p:nvPr/>
          </p:nvSpPr>
          <p:spPr>
            <a:xfrm rot="18900000">
              <a:off x="7017010" y="5763552"/>
              <a:ext cx="1002729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West North Central</a:t>
              </a:r>
            </a:p>
          </p:txBody>
        </p:sp>
        <p:sp>
          <p:nvSpPr>
            <p:cNvPr id="133" name="tx59">
              <a:extLst>
                <a:ext uri="{FF2B5EF4-FFF2-40B4-BE49-F238E27FC236}">
                  <a16:creationId xmlns:a16="http://schemas.microsoft.com/office/drawing/2014/main" id="{99FCD07F-3843-AA42-B4D8-5C0DF0FE2793}"/>
                </a:ext>
              </a:extLst>
            </p:cNvPr>
            <p:cNvSpPr/>
            <p:nvPr/>
          </p:nvSpPr>
          <p:spPr>
            <a:xfrm rot="18900000">
              <a:off x="7354660" y="5763136"/>
              <a:ext cx="1001552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West South Central</a:t>
              </a: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83D20766-EF13-A344-B4D8-2EC81DB27980}"/>
              </a:ext>
            </a:extLst>
          </p:cNvPr>
          <p:cNvSpPr txBox="1"/>
          <p:nvPr/>
        </p:nvSpPr>
        <p:spPr>
          <a:xfrm>
            <a:off x="9131776" y="1825027"/>
            <a:ext cx="2564922" cy="2273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200000"/>
              </a:lnSpc>
            </a:pPr>
            <a:r>
              <a:rPr lang="en-US" sz="800" dirty="0">
                <a:latin typeface="NeutrifPro-Regular" panose="00000500000000000000" pitchFamily="50" charset="0"/>
              </a:rPr>
              <a:t>East North Central: IL, IN, OH, MI, WI</a:t>
            </a:r>
          </a:p>
          <a:p>
            <a:pPr>
              <a:lnSpc>
                <a:spcPct val="150000"/>
              </a:lnSpc>
            </a:pPr>
            <a:r>
              <a:rPr lang="en-US" sz="800" dirty="0">
                <a:effectLst/>
                <a:latin typeface="NeutrifPro-Regular" panose="00000500000000000000" pitchFamily="50" charset="0"/>
              </a:rPr>
              <a:t>East South Central: AL, KY</a:t>
            </a:r>
            <a:r>
              <a:rPr lang="en-US" sz="800" dirty="0">
                <a:latin typeface="NeutrifPro-Regular" panose="00000500000000000000" pitchFamily="50" charset="0"/>
              </a:rPr>
              <a:t>, MS, TN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effectLst/>
                <a:latin typeface="NeutrifPro-Regular" panose="00000500000000000000" pitchFamily="50" charset="0"/>
              </a:rPr>
              <a:t>Middle Atlantic: NJ, NY, PA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latin typeface="NeutrifPro-Regular" panose="00000500000000000000" pitchFamily="50" charset="0"/>
              </a:rPr>
              <a:t>Mountain: AZ, CO, ID, MT, NV, NM, UT, WY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effectLst/>
                <a:latin typeface="NeutrifPro-Regular" panose="00000500000000000000" pitchFamily="50" charset="0"/>
              </a:rPr>
              <a:t>New England: CT, ME, MA, NH, RI, VT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latin typeface="NeutrifPro-Regular" panose="00000500000000000000" pitchFamily="50" charset="0"/>
              </a:rPr>
              <a:t>Pacific: AK, CA, HI, OR, WA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effectLst/>
                <a:latin typeface="NeutrifPro-Regular" panose="00000500000000000000" pitchFamily="50" charset="0"/>
              </a:rPr>
              <a:t>South Atlantic: DE, FL, GA, MD, NC, SC, VA, DC, WV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latin typeface="NeutrifPro-Regular" panose="00000500000000000000" pitchFamily="50" charset="0"/>
              </a:rPr>
              <a:t>West North Central: IA, KS, MN, MO, NE, ND, SD</a:t>
            </a:r>
          </a:p>
          <a:p>
            <a:pPr>
              <a:lnSpc>
                <a:spcPct val="200000"/>
              </a:lnSpc>
            </a:pPr>
            <a:r>
              <a:rPr lang="en-US" sz="800" dirty="0">
                <a:effectLst/>
                <a:latin typeface="NeutrifPro-Regular" panose="00000500000000000000" pitchFamily="50" charset="0"/>
              </a:rPr>
              <a:t>West South Central: AR, LA, OK, TX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585E68A-0416-77DB-BA6D-7F23499B38BD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C1E623B2-48B5-D6ED-83BE-1EF8191205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B0297C-B311-5C23-2CC9-69454468CF5A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38046D-F8A4-5B24-10B3-F60607DE2E4B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</p:spTree>
    <p:extLst>
      <p:ext uri="{BB962C8B-B14F-4D97-AF65-F5344CB8AC3E}">
        <p14:creationId xmlns:p14="http://schemas.microsoft.com/office/powerpoint/2010/main" val="343349804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8515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COUNTY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0" name="grp2">
            <a:extLst>
              <a:ext uri="{FF2B5EF4-FFF2-40B4-BE49-F238E27FC236}">
                <a16:creationId xmlns:a16="http://schemas.microsoft.com/office/drawing/2014/main" id="{F5838219-353C-3142-900C-856DB23B5C48}"/>
              </a:ext>
            </a:extLst>
          </p:cNvPr>
          <p:cNvGrpSpPr/>
          <p:nvPr/>
        </p:nvGrpSpPr>
        <p:grpSpPr>
          <a:xfrm>
            <a:off x="1418651" y="1610688"/>
            <a:ext cx="4139570" cy="4139570"/>
            <a:chOff x="0" y="1508760"/>
            <a:chExt cx="4572000" cy="4572000"/>
          </a:xfrm>
        </p:grpSpPr>
        <p:sp>
          <p:nvSpPr>
            <p:cNvPr id="21" name="rc4">
              <a:extLst>
                <a:ext uri="{FF2B5EF4-FFF2-40B4-BE49-F238E27FC236}">
                  <a16:creationId xmlns:a16="http://schemas.microsoft.com/office/drawing/2014/main" id="{1412C21A-8450-414A-92D0-6EC6D43593D4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rc5">
              <a:extLst>
                <a:ext uri="{FF2B5EF4-FFF2-40B4-BE49-F238E27FC236}">
                  <a16:creationId xmlns:a16="http://schemas.microsoft.com/office/drawing/2014/main" id="{A0DC76D5-9AF1-DA49-A98F-1DB11541AA57}"/>
                </a:ext>
              </a:extLst>
            </p:cNvPr>
            <p:cNvSpPr/>
            <p:nvPr/>
          </p:nvSpPr>
          <p:spPr>
            <a:xfrm>
              <a:off x="1159772" y="1578349"/>
              <a:ext cx="3342638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24" name="pl6">
              <a:extLst>
                <a:ext uri="{FF2B5EF4-FFF2-40B4-BE49-F238E27FC236}">
                  <a16:creationId xmlns:a16="http://schemas.microsoft.com/office/drawing/2014/main" id="{190B593A-0BFA-B44A-B547-DB70B591AEEE}"/>
                </a:ext>
              </a:extLst>
            </p:cNvPr>
            <p:cNvSpPr/>
            <p:nvPr/>
          </p:nvSpPr>
          <p:spPr>
            <a:xfrm>
              <a:off x="115977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7">
              <a:extLst>
                <a:ext uri="{FF2B5EF4-FFF2-40B4-BE49-F238E27FC236}">
                  <a16:creationId xmlns:a16="http://schemas.microsoft.com/office/drawing/2014/main" id="{BDE664C4-3420-464A-B206-0B9EB124D552}"/>
                </a:ext>
              </a:extLst>
            </p:cNvPr>
            <p:cNvSpPr/>
            <p:nvPr/>
          </p:nvSpPr>
          <p:spPr>
            <a:xfrm>
              <a:off x="255253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8">
              <a:extLst>
                <a:ext uri="{FF2B5EF4-FFF2-40B4-BE49-F238E27FC236}">
                  <a16:creationId xmlns:a16="http://schemas.microsoft.com/office/drawing/2014/main" id="{D04A862B-341F-F34C-B68C-4EF9B22F12CD}"/>
                </a:ext>
              </a:extLst>
            </p:cNvPr>
            <p:cNvSpPr/>
            <p:nvPr/>
          </p:nvSpPr>
          <p:spPr>
            <a:xfrm>
              <a:off x="394530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9">
              <a:extLst>
                <a:ext uri="{FF2B5EF4-FFF2-40B4-BE49-F238E27FC236}">
                  <a16:creationId xmlns:a16="http://schemas.microsoft.com/office/drawing/2014/main" id="{695BAB4F-A414-2145-87C8-FEEB79A2B381}"/>
                </a:ext>
              </a:extLst>
            </p:cNvPr>
            <p:cNvSpPr/>
            <p:nvPr/>
          </p:nvSpPr>
          <p:spPr>
            <a:xfrm>
              <a:off x="1159772" y="4852044"/>
              <a:ext cx="22349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0">
              <a:extLst>
                <a:ext uri="{FF2B5EF4-FFF2-40B4-BE49-F238E27FC236}">
                  <a16:creationId xmlns:a16="http://schemas.microsoft.com/office/drawing/2014/main" id="{10895778-AC27-864F-8101-604FC2C0DDBE}"/>
                </a:ext>
              </a:extLst>
            </p:cNvPr>
            <p:cNvSpPr/>
            <p:nvPr/>
          </p:nvSpPr>
          <p:spPr>
            <a:xfrm>
              <a:off x="1159772" y="5013046"/>
              <a:ext cx="190278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1">
              <a:extLst>
                <a:ext uri="{FF2B5EF4-FFF2-40B4-BE49-F238E27FC236}">
                  <a16:creationId xmlns:a16="http://schemas.microsoft.com/office/drawing/2014/main" id="{0AEEA1A8-23AB-4B4B-89FE-1E7E50732E70}"/>
                </a:ext>
              </a:extLst>
            </p:cNvPr>
            <p:cNvSpPr/>
            <p:nvPr/>
          </p:nvSpPr>
          <p:spPr>
            <a:xfrm>
              <a:off x="1159772" y="4494263"/>
              <a:ext cx="174276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2">
              <a:extLst>
                <a:ext uri="{FF2B5EF4-FFF2-40B4-BE49-F238E27FC236}">
                  <a16:creationId xmlns:a16="http://schemas.microsoft.com/office/drawing/2014/main" id="{F7DC7F65-AE26-9949-B344-7DB3C71B1DBC}"/>
                </a:ext>
              </a:extLst>
            </p:cNvPr>
            <p:cNvSpPr/>
            <p:nvPr/>
          </p:nvSpPr>
          <p:spPr>
            <a:xfrm>
              <a:off x="1159772" y="4655265"/>
              <a:ext cx="178770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3">
              <a:extLst>
                <a:ext uri="{FF2B5EF4-FFF2-40B4-BE49-F238E27FC236}">
                  <a16:creationId xmlns:a16="http://schemas.microsoft.com/office/drawing/2014/main" id="{D7B0A2BC-73FA-6049-8308-53A88E8C409C}"/>
                </a:ext>
              </a:extLst>
            </p:cNvPr>
            <p:cNvSpPr/>
            <p:nvPr/>
          </p:nvSpPr>
          <p:spPr>
            <a:xfrm>
              <a:off x="1159772" y="4136482"/>
              <a:ext cx="197564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4">
              <a:extLst>
                <a:ext uri="{FF2B5EF4-FFF2-40B4-BE49-F238E27FC236}">
                  <a16:creationId xmlns:a16="http://schemas.microsoft.com/office/drawing/2014/main" id="{5B54A3BC-1EAA-E048-B6C8-E83BDDEBAA54}"/>
                </a:ext>
              </a:extLst>
            </p:cNvPr>
            <p:cNvSpPr/>
            <p:nvPr/>
          </p:nvSpPr>
          <p:spPr>
            <a:xfrm>
              <a:off x="1159772" y="4297484"/>
              <a:ext cx="242967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15">
              <a:extLst>
                <a:ext uri="{FF2B5EF4-FFF2-40B4-BE49-F238E27FC236}">
                  <a16:creationId xmlns:a16="http://schemas.microsoft.com/office/drawing/2014/main" id="{40E7D83D-0A2E-FE45-B781-E83A29616F08}"/>
                </a:ext>
              </a:extLst>
            </p:cNvPr>
            <p:cNvSpPr/>
            <p:nvPr/>
          </p:nvSpPr>
          <p:spPr>
            <a:xfrm>
              <a:off x="1159772" y="3778701"/>
              <a:ext cx="276280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16">
              <a:extLst>
                <a:ext uri="{FF2B5EF4-FFF2-40B4-BE49-F238E27FC236}">
                  <a16:creationId xmlns:a16="http://schemas.microsoft.com/office/drawing/2014/main" id="{1B82334D-94A1-ED49-A449-3C10D6E7ADA4}"/>
                </a:ext>
              </a:extLst>
            </p:cNvPr>
            <p:cNvSpPr/>
            <p:nvPr/>
          </p:nvSpPr>
          <p:spPr>
            <a:xfrm>
              <a:off x="1159772" y="3939703"/>
              <a:ext cx="721566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17">
              <a:extLst>
                <a:ext uri="{FF2B5EF4-FFF2-40B4-BE49-F238E27FC236}">
                  <a16:creationId xmlns:a16="http://schemas.microsoft.com/office/drawing/2014/main" id="{064C9CF9-4223-724B-B85E-5A8D07435596}"/>
                </a:ext>
              </a:extLst>
            </p:cNvPr>
            <p:cNvSpPr/>
            <p:nvPr/>
          </p:nvSpPr>
          <p:spPr>
            <a:xfrm>
              <a:off x="1159772" y="3420920"/>
              <a:ext cx="24119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18">
              <a:extLst>
                <a:ext uri="{FF2B5EF4-FFF2-40B4-BE49-F238E27FC236}">
                  <a16:creationId xmlns:a16="http://schemas.microsoft.com/office/drawing/2014/main" id="{5AEBBC1D-2020-054E-AC1D-660DFA664126}"/>
                </a:ext>
              </a:extLst>
            </p:cNvPr>
            <p:cNvSpPr/>
            <p:nvPr/>
          </p:nvSpPr>
          <p:spPr>
            <a:xfrm>
              <a:off x="1159772" y="3581922"/>
              <a:ext cx="354704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19">
              <a:extLst>
                <a:ext uri="{FF2B5EF4-FFF2-40B4-BE49-F238E27FC236}">
                  <a16:creationId xmlns:a16="http://schemas.microsoft.com/office/drawing/2014/main" id="{378DB759-8887-F141-89A2-23078FA58EEE}"/>
                </a:ext>
              </a:extLst>
            </p:cNvPr>
            <p:cNvSpPr/>
            <p:nvPr/>
          </p:nvSpPr>
          <p:spPr>
            <a:xfrm>
              <a:off x="1159772" y="3063139"/>
              <a:ext cx="222017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rc20">
              <a:extLst>
                <a:ext uri="{FF2B5EF4-FFF2-40B4-BE49-F238E27FC236}">
                  <a16:creationId xmlns:a16="http://schemas.microsoft.com/office/drawing/2014/main" id="{E03EF6C8-4E48-734F-AF67-B1DA92DD2A1E}"/>
                </a:ext>
              </a:extLst>
            </p:cNvPr>
            <p:cNvSpPr/>
            <p:nvPr/>
          </p:nvSpPr>
          <p:spPr>
            <a:xfrm>
              <a:off x="1159772" y="3224141"/>
              <a:ext cx="145092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rc21">
              <a:extLst>
                <a:ext uri="{FF2B5EF4-FFF2-40B4-BE49-F238E27FC236}">
                  <a16:creationId xmlns:a16="http://schemas.microsoft.com/office/drawing/2014/main" id="{55DBF3B6-3275-2842-B96D-BB049EDA7778}"/>
                </a:ext>
              </a:extLst>
            </p:cNvPr>
            <p:cNvSpPr/>
            <p:nvPr/>
          </p:nvSpPr>
          <p:spPr>
            <a:xfrm>
              <a:off x="1159772" y="2705359"/>
              <a:ext cx="210140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22">
              <a:extLst>
                <a:ext uri="{FF2B5EF4-FFF2-40B4-BE49-F238E27FC236}">
                  <a16:creationId xmlns:a16="http://schemas.microsoft.com/office/drawing/2014/main" id="{D698D304-24F7-A54A-83C0-DD6429479F80}"/>
                </a:ext>
              </a:extLst>
            </p:cNvPr>
            <p:cNvSpPr/>
            <p:nvPr/>
          </p:nvSpPr>
          <p:spPr>
            <a:xfrm>
              <a:off x="1159772" y="2866360"/>
              <a:ext cx="202863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rc23">
              <a:extLst>
                <a:ext uri="{FF2B5EF4-FFF2-40B4-BE49-F238E27FC236}">
                  <a16:creationId xmlns:a16="http://schemas.microsoft.com/office/drawing/2014/main" id="{3828391C-EBE2-DC41-B233-B2A7724A9004}"/>
                </a:ext>
              </a:extLst>
            </p:cNvPr>
            <p:cNvSpPr/>
            <p:nvPr/>
          </p:nvSpPr>
          <p:spPr>
            <a:xfrm>
              <a:off x="1159772" y="2347578"/>
              <a:ext cx="222405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24">
              <a:extLst>
                <a:ext uri="{FF2B5EF4-FFF2-40B4-BE49-F238E27FC236}">
                  <a16:creationId xmlns:a16="http://schemas.microsoft.com/office/drawing/2014/main" id="{51E86146-3240-6441-A829-55E35A2BB8F6}"/>
                </a:ext>
              </a:extLst>
            </p:cNvPr>
            <p:cNvSpPr/>
            <p:nvPr/>
          </p:nvSpPr>
          <p:spPr>
            <a:xfrm>
              <a:off x="1159772" y="2508579"/>
              <a:ext cx="148806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rc25">
              <a:extLst>
                <a:ext uri="{FF2B5EF4-FFF2-40B4-BE49-F238E27FC236}">
                  <a16:creationId xmlns:a16="http://schemas.microsoft.com/office/drawing/2014/main" id="{E7B25966-8665-FE4A-877B-EFAFB8CE5A66}"/>
                </a:ext>
              </a:extLst>
            </p:cNvPr>
            <p:cNvSpPr/>
            <p:nvPr/>
          </p:nvSpPr>
          <p:spPr>
            <a:xfrm>
              <a:off x="1159772" y="1989797"/>
              <a:ext cx="238785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rc26">
              <a:extLst>
                <a:ext uri="{FF2B5EF4-FFF2-40B4-BE49-F238E27FC236}">
                  <a16:creationId xmlns:a16="http://schemas.microsoft.com/office/drawing/2014/main" id="{576BFD3C-2612-C944-BAD2-AFC4686A0F97}"/>
                </a:ext>
              </a:extLst>
            </p:cNvPr>
            <p:cNvSpPr/>
            <p:nvPr/>
          </p:nvSpPr>
          <p:spPr>
            <a:xfrm>
              <a:off x="1159772" y="2150798"/>
              <a:ext cx="166110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rc27">
              <a:extLst>
                <a:ext uri="{FF2B5EF4-FFF2-40B4-BE49-F238E27FC236}">
                  <a16:creationId xmlns:a16="http://schemas.microsoft.com/office/drawing/2014/main" id="{2007B742-A83D-344A-92D6-E38785436644}"/>
                </a:ext>
              </a:extLst>
            </p:cNvPr>
            <p:cNvSpPr/>
            <p:nvPr/>
          </p:nvSpPr>
          <p:spPr>
            <a:xfrm>
              <a:off x="1159772" y="1632016"/>
              <a:ext cx="164262" cy="16100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6" name="rc28">
              <a:extLst>
                <a:ext uri="{FF2B5EF4-FFF2-40B4-BE49-F238E27FC236}">
                  <a16:creationId xmlns:a16="http://schemas.microsoft.com/office/drawing/2014/main" id="{0449670A-7302-3445-8042-0C9B468A9A50}"/>
                </a:ext>
              </a:extLst>
            </p:cNvPr>
            <p:cNvSpPr/>
            <p:nvPr/>
          </p:nvSpPr>
          <p:spPr>
            <a:xfrm>
              <a:off x="1159772" y="1793017"/>
              <a:ext cx="138478" cy="16100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pl29">
              <a:extLst>
                <a:ext uri="{FF2B5EF4-FFF2-40B4-BE49-F238E27FC236}">
                  <a16:creationId xmlns:a16="http://schemas.microsoft.com/office/drawing/2014/main" id="{A2A2F621-D7F8-F34D-8C10-EA25C96FFD94}"/>
                </a:ext>
              </a:extLst>
            </p:cNvPr>
            <p:cNvSpPr/>
            <p:nvPr/>
          </p:nvSpPr>
          <p:spPr>
            <a:xfrm>
              <a:off x="115977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8" name="tx30">
              <a:extLst>
                <a:ext uri="{FF2B5EF4-FFF2-40B4-BE49-F238E27FC236}">
                  <a16:creationId xmlns:a16="http://schemas.microsoft.com/office/drawing/2014/main" id="{87FC07FC-5083-FD47-8637-152FA6D2173A}"/>
                </a:ext>
              </a:extLst>
            </p:cNvPr>
            <p:cNvSpPr/>
            <p:nvPr/>
          </p:nvSpPr>
          <p:spPr>
            <a:xfrm>
              <a:off x="386132" y="4954508"/>
              <a:ext cx="593328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WAYNE, MI</a:t>
              </a:r>
            </a:p>
          </p:txBody>
        </p:sp>
        <p:sp>
          <p:nvSpPr>
            <p:cNvPr id="49" name="tx31">
              <a:extLst>
                <a:ext uri="{FF2B5EF4-FFF2-40B4-BE49-F238E27FC236}">
                  <a16:creationId xmlns:a16="http://schemas.microsoft.com/office/drawing/2014/main" id="{107AF4DD-E396-CE45-8916-C67AA91A1B3D}"/>
                </a:ext>
              </a:extLst>
            </p:cNvPr>
            <p:cNvSpPr/>
            <p:nvPr/>
          </p:nvSpPr>
          <p:spPr>
            <a:xfrm>
              <a:off x="304895" y="4596726"/>
              <a:ext cx="678842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TARRANT, TX</a:t>
              </a:r>
            </a:p>
          </p:txBody>
        </p:sp>
        <p:sp>
          <p:nvSpPr>
            <p:cNvPr id="50" name="tx32">
              <a:extLst>
                <a:ext uri="{FF2B5EF4-FFF2-40B4-BE49-F238E27FC236}">
                  <a16:creationId xmlns:a16="http://schemas.microsoft.com/office/drawing/2014/main" id="{75643FE8-AAF6-ED47-B6C6-2A6FE773CC94}"/>
                </a:ext>
              </a:extLst>
            </p:cNvPr>
            <p:cNvSpPr/>
            <p:nvPr/>
          </p:nvSpPr>
          <p:spPr>
            <a:xfrm>
              <a:off x="135230" y="4238945"/>
              <a:ext cx="857436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MIAMI-DADE, FL</a:t>
              </a:r>
            </a:p>
          </p:txBody>
        </p:sp>
        <p:sp>
          <p:nvSpPr>
            <p:cNvPr id="51" name="tx33">
              <a:extLst>
                <a:ext uri="{FF2B5EF4-FFF2-40B4-BE49-F238E27FC236}">
                  <a16:creationId xmlns:a16="http://schemas.microsoft.com/office/drawing/2014/main" id="{6F15D7DA-6644-2240-ADA7-53784920A9EA}"/>
                </a:ext>
              </a:extLst>
            </p:cNvPr>
            <p:cNvSpPr/>
            <p:nvPr/>
          </p:nvSpPr>
          <p:spPr>
            <a:xfrm>
              <a:off x="97173" y="3880370"/>
              <a:ext cx="897495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LOS ANGELES, CA</a:t>
              </a:r>
            </a:p>
          </p:txBody>
        </p:sp>
        <p:sp>
          <p:nvSpPr>
            <p:cNvPr id="52" name="tx34">
              <a:extLst>
                <a:ext uri="{FF2B5EF4-FFF2-40B4-BE49-F238E27FC236}">
                  <a16:creationId xmlns:a16="http://schemas.microsoft.com/office/drawing/2014/main" id="{B3F04D0A-4818-0642-8DA5-200E2013939D}"/>
                </a:ext>
              </a:extLst>
            </p:cNvPr>
            <p:cNvSpPr/>
            <p:nvPr/>
          </p:nvSpPr>
          <p:spPr>
            <a:xfrm>
              <a:off x="409167" y="3522590"/>
              <a:ext cx="569081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HARRIS, TX</a:t>
              </a:r>
            </a:p>
          </p:txBody>
        </p:sp>
        <p:sp>
          <p:nvSpPr>
            <p:cNvPr id="53" name="tx35">
              <a:extLst>
                <a:ext uri="{FF2B5EF4-FFF2-40B4-BE49-F238E27FC236}">
                  <a16:creationId xmlns:a16="http://schemas.microsoft.com/office/drawing/2014/main" id="{4C619B1A-60EF-4E4D-BECD-CB8E45D43A2B}"/>
                </a:ext>
              </a:extLst>
            </p:cNvPr>
            <p:cNvSpPr/>
            <p:nvPr/>
          </p:nvSpPr>
          <p:spPr>
            <a:xfrm>
              <a:off x="247043" y="3164808"/>
              <a:ext cx="739737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FRANKLIN, OH</a:t>
              </a:r>
            </a:p>
          </p:txBody>
        </p:sp>
        <p:sp>
          <p:nvSpPr>
            <p:cNvPr id="54" name="tx36">
              <a:extLst>
                <a:ext uri="{FF2B5EF4-FFF2-40B4-BE49-F238E27FC236}">
                  <a16:creationId xmlns:a16="http://schemas.microsoft.com/office/drawing/2014/main" id="{F2321518-055A-A440-8137-07B42D9B1FF4}"/>
                </a:ext>
              </a:extLst>
            </p:cNvPr>
            <p:cNvSpPr/>
            <p:nvPr/>
          </p:nvSpPr>
          <p:spPr>
            <a:xfrm>
              <a:off x="400272" y="2807027"/>
              <a:ext cx="578445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DALLAS, TX</a:t>
              </a:r>
            </a:p>
          </p:txBody>
        </p:sp>
        <p:sp>
          <p:nvSpPr>
            <p:cNvPr id="55" name="tx37">
              <a:extLst>
                <a:ext uri="{FF2B5EF4-FFF2-40B4-BE49-F238E27FC236}">
                  <a16:creationId xmlns:a16="http://schemas.microsoft.com/office/drawing/2014/main" id="{1A710D5E-9F1A-9243-9819-C7F13CA2E0F8}"/>
                </a:ext>
              </a:extLst>
            </p:cNvPr>
            <p:cNvSpPr/>
            <p:nvPr/>
          </p:nvSpPr>
          <p:spPr>
            <a:xfrm>
              <a:off x="166040" y="2449246"/>
              <a:ext cx="825003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CUYAHOGA, OH</a:t>
              </a:r>
            </a:p>
          </p:txBody>
        </p:sp>
        <p:sp>
          <p:nvSpPr>
            <p:cNvPr id="56" name="tx38">
              <a:extLst>
                <a:ext uri="{FF2B5EF4-FFF2-40B4-BE49-F238E27FC236}">
                  <a16:creationId xmlns:a16="http://schemas.microsoft.com/office/drawing/2014/main" id="{E7177FB2-DFFD-5B48-B482-FC5C7E28680E}"/>
                </a:ext>
              </a:extLst>
            </p:cNvPr>
            <p:cNvSpPr/>
            <p:nvPr/>
          </p:nvSpPr>
          <p:spPr>
            <a:xfrm>
              <a:off x="448519" y="2092259"/>
              <a:ext cx="527657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BEXAR, TX</a:t>
              </a:r>
            </a:p>
          </p:txBody>
        </p:sp>
        <p:sp>
          <p:nvSpPr>
            <p:cNvPr id="57" name="tx39">
              <a:extLst>
                <a:ext uri="{FF2B5EF4-FFF2-40B4-BE49-F238E27FC236}">
                  <a16:creationId xmlns:a16="http://schemas.microsoft.com/office/drawing/2014/main" id="{C59B7DEC-5E3B-B441-A1AE-535978A3F87B}"/>
                </a:ext>
              </a:extLst>
            </p:cNvPr>
            <p:cNvSpPr/>
            <p:nvPr/>
          </p:nvSpPr>
          <p:spPr>
            <a:xfrm>
              <a:off x="183242" y="1733684"/>
              <a:ext cx="806896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r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ALLEGHENY, PA</a:t>
              </a:r>
            </a:p>
          </p:txBody>
        </p:sp>
        <p:sp>
          <p:nvSpPr>
            <p:cNvPr id="58" name="tx40">
              <a:extLst>
                <a:ext uri="{FF2B5EF4-FFF2-40B4-BE49-F238E27FC236}">
                  <a16:creationId xmlns:a16="http://schemas.microsoft.com/office/drawing/2014/main" id="{147F3136-15DC-314C-81EA-1C460B2CF20E}"/>
                </a:ext>
              </a:extLst>
            </p:cNvPr>
            <p:cNvSpPr/>
            <p:nvPr/>
          </p:nvSpPr>
          <p:spPr>
            <a:xfrm>
              <a:off x="1121672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59" name="tx41">
              <a:extLst>
                <a:ext uri="{FF2B5EF4-FFF2-40B4-BE49-F238E27FC236}">
                  <a16:creationId xmlns:a16="http://schemas.microsoft.com/office/drawing/2014/main" id="{D4D3AE4B-0877-FE4C-BC7D-5152EFF9B9BE}"/>
                </a:ext>
              </a:extLst>
            </p:cNvPr>
            <p:cNvSpPr/>
            <p:nvPr/>
          </p:nvSpPr>
          <p:spPr>
            <a:xfrm>
              <a:off x="2514438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60" name="tx42">
              <a:extLst>
                <a:ext uri="{FF2B5EF4-FFF2-40B4-BE49-F238E27FC236}">
                  <a16:creationId xmlns:a16="http://schemas.microsoft.com/office/drawing/2014/main" id="{EF0180B7-A09C-CD4A-8E0E-29CD016C26DC}"/>
                </a:ext>
              </a:extLst>
            </p:cNvPr>
            <p:cNvSpPr/>
            <p:nvPr/>
          </p:nvSpPr>
          <p:spPr>
            <a:xfrm>
              <a:off x="386910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61" name="rc43">
              <a:extLst>
                <a:ext uri="{FF2B5EF4-FFF2-40B4-BE49-F238E27FC236}">
                  <a16:creationId xmlns:a16="http://schemas.microsoft.com/office/drawing/2014/main" id="{03469C34-43D5-9840-B101-7A99668FE07F}"/>
                </a:ext>
              </a:extLst>
            </p:cNvPr>
            <p:cNvSpPr/>
            <p:nvPr/>
          </p:nvSpPr>
          <p:spPr>
            <a:xfrm>
              <a:off x="1323955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2" name="rc44">
              <a:extLst>
                <a:ext uri="{FF2B5EF4-FFF2-40B4-BE49-F238E27FC236}">
                  <a16:creationId xmlns:a16="http://schemas.microsoft.com/office/drawing/2014/main" id="{2117216F-B42D-A743-A755-84A4343507A9}"/>
                </a:ext>
              </a:extLst>
            </p:cNvPr>
            <p:cNvSpPr/>
            <p:nvPr/>
          </p:nvSpPr>
          <p:spPr>
            <a:xfrm>
              <a:off x="1455247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45">
              <a:extLst>
                <a:ext uri="{FF2B5EF4-FFF2-40B4-BE49-F238E27FC236}">
                  <a16:creationId xmlns:a16="http://schemas.microsoft.com/office/drawing/2014/main" id="{BAA51C97-A19E-784B-B033-145F15EB2584}"/>
                </a:ext>
              </a:extLst>
            </p:cNvPr>
            <p:cNvSpPr/>
            <p:nvPr/>
          </p:nvSpPr>
          <p:spPr>
            <a:xfrm>
              <a:off x="2858760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tx46">
              <a:extLst>
                <a:ext uri="{FF2B5EF4-FFF2-40B4-BE49-F238E27FC236}">
                  <a16:creationId xmlns:a16="http://schemas.microsoft.com/office/drawing/2014/main" id="{410FC3F1-ECF2-B94C-89DD-4D65BA02D4F3}"/>
                </a:ext>
              </a:extLst>
            </p:cNvPr>
            <p:cNvSpPr/>
            <p:nvPr/>
          </p:nvSpPr>
          <p:spPr>
            <a:xfrm>
              <a:off x="1672561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Universe Percent</a:t>
              </a:r>
            </a:p>
          </p:txBody>
        </p:sp>
        <p:sp>
          <p:nvSpPr>
            <p:cNvPr id="65" name="tx47">
              <a:extLst>
                <a:ext uri="{FF2B5EF4-FFF2-40B4-BE49-F238E27FC236}">
                  <a16:creationId xmlns:a16="http://schemas.microsoft.com/office/drawing/2014/main" id="{109780CC-CEA9-AD49-8B0B-FC82C41E5F81}"/>
                </a:ext>
              </a:extLst>
            </p:cNvPr>
            <p:cNvSpPr/>
            <p:nvPr/>
          </p:nvSpPr>
          <p:spPr>
            <a:xfrm>
              <a:off x="3076074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☞NEUTRIFPRO-REGULAR" pitchFamily="2" charset="77"/>
                  <a:cs typeface="Calibri"/>
                </a:rPr>
                <a:t>Customer Percent</a:t>
              </a:r>
            </a:p>
          </p:txBody>
        </p:sp>
      </p:grpSp>
      <p:grpSp>
        <p:nvGrpSpPr>
          <p:cNvPr id="66" name="grp2">
            <a:extLst>
              <a:ext uri="{FF2B5EF4-FFF2-40B4-BE49-F238E27FC236}">
                <a16:creationId xmlns:a16="http://schemas.microsoft.com/office/drawing/2014/main" id="{D7FC8E8E-C66C-7D49-9219-9DE6422FA58D}"/>
              </a:ext>
            </a:extLst>
          </p:cNvPr>
          <p:cNvGrpSpPr/>
          <p:nvPr/>
        </p:nvGrpSpPr>
        <p:grpSpPr>
          <a:xfrm>
            <a:off x="6901012" y="1616653"/>
            <a:ext cx="3104678" cy="4346549"/>
            <a:chOff x="5029200" y="1508760"/>
            <a:chExt cx="3429000" cy="4800600"/>
          </a:xfrm>
        </p:grpSpPr>
        <p:sp>
          <p:nvSpPr>
            <p:cNvPr id="67" name="rc4">
              <a:extLst>
                <a:ext uri="{FF2B5EF4-FFF2-40B4-BE49-F238E27FC236}">
                  <a16:creationId xmlns:a16="http://schemas.microsoft.com/office/drawing/2014/main" id="{A26D5525-B22C-2A47-BE0D-8D2C4282640B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5">
              <a:extLst>
                <a:ext uri="{FF2B5EF4-FFF2-40B4-BE49-F238E27FC236}">
                  <a16:creationId xmlns:a16="http://schemas.microsoft.com/office/drawing/2014/main" id="{891C0417-9C6C-9A40-A22B-B1850CFC3ABE}"/>
                </a:ext>
              </a:extLst>
            </p:cNvPr>
            <p:cNvSpPr/>
            <p:nvPr/>
          </p:nvSpPr>
          <p:spPr>
            <a:xfrm>
              <a:off x="5291477" y="1578349"/>
              <a:ext cx="3097133" cy="377742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9" name="rc6">
              <a:extLst>
                <a:ext uri="{FF2B5EF4-FFF2-40B4-BE49-F238E27FC236}">
                  <a16:creationId xmlns:a16="http://schemas.microsoft.com/office/drawing/2014/main" id="{C7990553-4987-7240-8E9D-1EA0C9A491DD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7">
              <a:extLst>
                <a:ext uri="{FF2B5EF4-FFF2-40B4-BE49-F238E27FC236}">
                  <a16:creationId xmlns:a16="http://schemas.microsoft.com/office/drawing/2014/main" id="{5B3FCDEA-4D36-AB4F-9B46-BBA4A0DDB62C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8">
              <a:extLst>
                <a:ext uri="{FF2B5EF4-FFF2-40B4-BE49-F238E27FC236}">
                  <a16:creationId xmlns:a16="http://schemas.microsoft.com/office/drawing/2014/main" id="{EC1C64AF-6575-5648-8F66-6E5718252D6A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9">
              <a:extLst>
                <a:ext uri="{FF2B5EF4-FFF2-40B4-BE49-F238E27FC236}">
                  <a16:creationId xmlns:a16="http://schemas.microsoft.com/office/drawing/2014/main" id="{7CD57CB9-F245-1C4E-B377-F236D90FC026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10">
              <a:extLst>
                <a:ext uri="{FF2B5EF4-FFF2-40B4-BE49-F238E27FC236}">
                  <a16:creationId xmlns:a16="http://schemas.microsoft.com/office/drawing/2014/main" id="{E6EBBDCF-EBDA-E145-ADD5-DE546CDCA9DA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11">
              <a:extLst>
                <a:ext uri="{FF2B5EF4-FFF2-40B4-BE49-F238E27FC236}">
                  <a16:creationId xmlns:a16="http://schemas.microsoft.com/office/drawing/2014/main" id="{2C92CC8A-CBB8-2C4F-A0F2-18D7E06F0806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12">
              <a:extLst>
                <a:ext uri="{FF2B5EF4-FFF2-40B4-BE49-F238E27FC236}">
                  <a16:creationId xmlns:a16="http://schemas.microsoft.com/office/drawing/2014/main" id="{935A9D91-6603-D34E-8EDE-9C9237661995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13">
              <a:extLst>
                <a:ext uri="{FF2B5EF4-FFF2-40B4-BE49-F238E27FC236}">
                  <a16:creationId xmlns:a16="http://schemas.microsoft.com/office/drawing/2014/main" id="{E3B00DF9-DA3F-C949-89FE-2198EB79ADAD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14">
              <a:extLst>
                <a:ext uri="{FF2B5EF4-FFF2-40B4-BE49-F238E27FC236}">
                  <a16:creationId xmlns:a16="http://schemas.microsoft.com/office/drawing/2014/main" id="{67896D8D-102C-514C-99F1-7022510613E8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15">
              <a:extLst>
                <a:ext uri="{FF2B5EF4-FFF2-40B4-BE49-F238E27FC236}">
                  <a16:creationId xmlns:a16="http://schemas.microsoft.com/office/drawing/2014/main" id="{4DA3113C-652E-114D-8B8E-2AD8868D8840}"/>
                </a:ext>
              </a:extLst>
            </p:cNvPr>
            <p:cNvSpPr/>
            <p:nvPr/>
          </p:nvSpPr>
          <p:spPr>
            <a:xfrm>
              <a:off x="5291477" y="1578349"/>
              <a:ext cx="3097133" cy="16054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16">
              <a:extLst>
                <a:ext uri="{FF2B5EF4-FFF2-40B4-BE49-F238E27FC236}">
                  <a16:creationId xmlns:a16="http://schemas.microsoft.com/office/drawing/2014/main" id="{CACEFF88-DAEE-1547-9405-E5F9B2701E26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17">
              <a:extLst>
                <a:ext uri="{FF2B5EF4-FFF2-40B4-BE49-F238E27FC236}">
                  <a16:creationId xmlns:a16="http://schemas.microsoft.com/office/drawing/2014/main" id="{3B899E6C-C5F5-134B-ADF6-B7F507F4E45E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18">
              <a:extLst>
                <a:ext uri="{FF2B5EF4-FFF2-40B4-BE49-F238E27FC236}">
                  <a16:creationId xmlns:a16="http://schemas.microsoft.com/office/drawing/2014/main" id="{8B3037BA-3F7B-264B-9766-3A02B5C5D680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19">
              <a:extLst>
                <a:ext uri="{FF2B5EF4-FFF2-40B4-BE49-F238E27FC236}">
                  <a16:creationId xmlns:a16="http://schemas.microsoft.com/office/drawing/2014/main" id="{479C55FC-8F32-FE43-8406-24C454431BC7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20">
              <a:extLst>
                <a:ext uri="{FF2B5EF4-FFF2-40B4-BE49-F238E27FC236}">
                  <a16:creationId xmlns:a16="http://schemas.microsoft.com/office/drawing/2014/main" id="{10542879-D31B-D148-924A-D94ADA193C0C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21">
              <a:extLst>
                <a:ext uri="{FF2B5EF4-FFF2-40B4-BE49-F238E27FC236}">
                  <a16:creationId xmlns:a16="http://schemas.microsoft.com/office/drawing/2014/main" id="{216AE949-FEDB-9644-AD91-2668BB3DA7EE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22">
              <a:extLst>
                <a:ext uri="{FF2B5EF4-FFF2-40B4-BE49-F238E27FC236}">
                  <a16:creationId xmlns:a16="http://schemas.microsoft.com/office/drawing/2014/main" id="{E22941E9-B44C-FD4F-B892-DB9A20FE15AC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23">
              <a:extLst>
                <a:ext uri="{FF2B5EF4-FFF2-40B4-BE49-F238E27FC236}">
                  <a16:creationId xmlns:a16="http://schemas.microsoft.com/office/drawing/2014/main" id="{69FAD3E5-1A92-8C4F-B78E-62EA201B8A99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7" name="rc24">
              <a:extLst>
                <a:ext uri="{FF2B5EF4-FFF2-40B4-BE49-F238E27FC236}">
                  <a16:creationId xmlns:a16="http://schemas.microsoft.com/office/drawing/2014/main" id="{CDD029F1-D641-E54C-9440-917A3D93EC4C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25">
              <a:extLst>
                <a:ext uri="{FF2B5EF4-FFF2-40B4-BE49-F238E27FC236}">
                  <a16:creationId xmlns:a16="http://schemas.microsoft.com/office/drawing/2014/main" id="{49B45FB9-01A0-4341-8FB7-C33F1CB89526}"/>
                </a:ext>
              </a:extLst>
            </p:cNvPr>
            <p:cNvSpPr/>
            <p:nvPr/>
          </p:nvSpPr>
          <p:spPr>
            <a:xfrm>
              <a:off x="5291477" y="3183752"/>
              <a:ext cx="3097133" cy="566613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26">
              <a:extLst>
                <a:ext uri="{FF2B5EF4-FFF2-40B4-BE49-F238E27FC236}">
                  <a16:creationId xmlns:a16="http://schemas.microsoft.com/office/drawing/2014/main" id="{D65A2938-2A19-5345-8896-19B9EB3F28D2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27">
              <a:extLst>
                <a:ext uri="{FF2B5EF4-FFF2-40B4-BE49-F238E27FC236}">
                  <a16:creationId xmlns:a16="http://schemas.microsoft.com/office/drawing/2014/main" id="{27A38484-B920-2747-AA64-CAC4EE480E59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28">
              <a:extLst>
                <a:ext uri="{FF2B5EF4-FFF2-40B4-BE49-F238E27FC236}">
                  <a16:creationId xmlns:a16="http://schemas.microsoft.com/office/drawing/2014/main" id="{675262DA-CA6A-9742-B57F-02DFAD74065F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29">
              <a:extLst>
                <a:ext uri="{FF2B5EF4-FFF2-40B4-BE49-F238E27FC236}">
                  <a16:creationId xmlns:a16="http://schemas.microsoft.com/office/drawing/2014/main" id="{5568D41A-A754-0C4B-9E50-F4D585018D54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30">
              <a:extLst>
                <a:ext uri="{FF2B5EF4-FFF2-40B4-BE49-F238E27FC236}">
                  <a16:creationId xmlns:a16="http://schemas.microsoft.com/office/drawing/2014/main" id="{383AEB36-4A3C-5848-8CE4-A94ADDC6DA5A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31">
              <a:extLst>
                <a:ext uri="{FF2B5EF4-FFF2-40B4-BE49-F238E27FC236}">
                  <a16:creationId xmlns:a16="http://schemas.microsoft.com/office/drawing/2014/main" id="{AC6FDDD4-9862-5E4C-BDC2-BA7BB79F4F8C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rc32">
              <a:extLst>
                <a:ext uri="{FF2B5EF4-FFF2-40B4-BE49-F238E27FC236}">
                  <a16:creationId xmlns:a16="http://schemas.microsoft.com/office/drawing/2014/main" id="{B44E7A9C-A86B-334C-BAF4-136C2EF217A4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6" name="rc33">
              <a:extLst>
                <a:ext uri="{FF2B5EF4-FFF2-40B4-BE49-F238E27FC236}">
                  <a16:creationId xmlns:a16="http://schemas.microsoft.com/office/drawing/2014/main" id="{709F335A-CB79-BB47-95ED-D1D159646EE9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7" name="rc34">
              <a:extLst>
                <a:ext uri="{FF2B5EF4-FFF2-40B4-BE49-F238E27FC236}">
                  <a16:creationId xmlns:a16="http://schemas.microsoft.com/office/drawing/2014/main" id="{FE776882-997C-1747-BE0F-B73E03F11CA2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8" name="rc35">
              <a:extLst>
                <a:ext uri="{FF2B5EF4-FFF2-40B4-BE49-F238E27FC236}">
                  <a16:creationId xmlns:a16="http://schemas.microsoft.com/office/drawing/2014/main" id="{94ADEBB6-3110-864F-A271-6B9EC5C7BA99}"/>
                </a:ext>
              </a:extLst>
            </p:cNvPr>
            <p:cNvSpPr/>
            <p:nvPr/>
          </p:nvSpPr>
          <p:spPr>
            <a:xfrm>
              <a:off x="5291477" y="3750365"/>
              <a:ext cx="3097133" cy="1605403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9" name="rc36">
              <a:extLst>
                <a:ext uri="{FF2B5EF4-FFF2-40B4-BE49-F238E27FC236}">
                  <a16:creationId xmlns:a16="http://schemas.microsoft.com/office/drawing/2014/main" id="{74ECF7E8-4679-2D46-B759-AB88EFE3B6AD}"/>
                </a:ext>
              </a:extLst>
            </p:cNvPr>
            <p:cNvSpPr/>
            <p:nvPr/>
          </p:nvSpPr>
          <p:spPr>
            <a:xfrm>
              <a:off x="5397751" y="3108204"/>
              <a:ext cx="151820" cy="224756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0" name="rc37">
              <a:extLst>
                <a:ext uri="{FF2B5EF4-FFF2-40B4-BE49-F238E27FC236}">
                  <a16:creationId xmlns:a16="http://schemas.microsoft.com/office/drawing/2014/main" id="{76BE8BC1-C0D9-2743-B8BA-B4D72D9FB9FD}"/>
                </a:ext>
              </a:extLst>
            </p:cNvPr>
            <p:cNvSpPr/>
            <p:nvPr/>
          </p:nvSpPr>
          <p:spPr>
            <a:xfrm>
              <a:off x="5701392" y="2636026"/>
              <a:ext cx="151820" cy="271974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1" name="rc38">
              <a:extLst>
                <a:ext uri="{FF2B5EF4-FFF2-40B4-BE49-F238E27FC236}">
                  <a16:creationId xmlns:a16="http://schemas.microsoft.com/office/drawing/2014/main" id="{61CECA12-FFCF-3E46-A730-6B36F73FE0E5}"/>
                </a:ext>
              </a:extLst>
            </p:cNvPr>
            <p:cNvSpPr/>
            <p:nvPr/>
          </p:nvSpPr>
          <p:spPr>
            <a:xfrm>
              <a:off x="6005032" y="2541591"/>
              <a:ext cx="151820" cy="281417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2" name="rc39">
              <a:extLst>
                <a:ext uri="{FF2B5EF4-FFF2-40B4-BE49-F238E27FC236}">
                  <a16:creationId xmlns:a16="http://schemas.microsoft.com/office/drawing/2014/main" id="{8B10E856-AA54-5A47-AD27-3FCB998AD749}"/>
                </a:ext>
              </a:extLst>
            </p:cNvPr>
            <p:cNvSpPr/>
            <p:nvPr/>
          </p:nvSpPr>
          <p:spPr>
            <a:xfrm>
              <a:off x="6308673" y="3391510"/>
              <a:ext cx="151820" cy="196425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3" name="rc40">
              <a:extLst>
                <a:ext uri="{FF2B5EF4-FFF2-40B4-BE49-F238E27FC236}">
                  <a16:creationId xmlns:a16="http://schemas.microsoft.com/office/drawing/2014/main" id="{26D84B83-7695-184B-AD54-482222B53FE7}"/>
                </a:ext>
              </a:extLst>
            </p:cNvPr>
            <p:cNvSpPr/>
            <p:nvPr/>
          </p:nvSpPr>
          <p:spPr>
            <a:xfrm>
              <a:off x="6612313" y="2466042"/>
              <a:ext cx="151820" cy="288972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4" name="rc41">
              <a:extLst>
                <a:ext uri="{FF2B5EF4-FFF2-40B4-BE49-F238E27FC236}">
                  <a16:creationId xmlns:a16="http://schemas.microsoft.com/office/drawing/2014/main" id="{572703BB-F027-7340-9256-3FCB7A46D65E}"/>
                </a:ext>
              </a:extLst>
            </p:cNvPr>
            <p:cNvSpPr/>
            <p:nvPr/>
          </p:nvSpPr>
          <p:spPr>
            <a:xfrm>
              <a:off x="6915954" y="4071446"/>
              <a:ext cx="151820" cy="128432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5" name="rc42">
              <a:extLst>
                <a:ext uri="{FF2B5EF4-FFF2-40B4-BE49-F238E27FC236}">
                  <a16:creationId xmlns:a16="http://schemas.microsoft.com/office/drawing/2014/main" id="{5CF3C7A3-0CF1-7444-B7F6-AC35DD7E396F}"/>
                </a:ext>
              </a:extLst>
            </p:cNvPr>
            <p:cNvSpPr/>
            <p:nvPr/>
          </p:nvSpPr>
          <p:spPr>
            <a:xfrm>
              <a:off x="7219594" y="4638059"/>
              <a:ext cx="151820" cy="71770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6" name="rc43">
              <a:extLst>
                <a:ext uri="{FF2B5EF4-FFF2-40B4-BE49-F238E27FC236}">
                  <a16:creationId xmlns:a16="http://schemas.microsoft.com/office/drawing/2014/main" id="{455807E0-0DEC-5E46-81D3-337454B35423}"/>
                </a:ext>
              </a:extLst>
            </p:cNvPr>
            <p:cNvSpPr/>
            <p:nvPr/>
          </p:nvSpPr>
          <p:spPr>
            <a:xfrm>
              <a:off x="7523235" y="3825914"/>
              <a:ext cx="151820" cy="152985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7" name="rc44">
              <a:extLst>
                <a:ext uri="{FF2B5EF4-FFF2-40B4-BE49-F238E27FC236}">
                  <a16:creationId xmlns:a16="http://schemas.microsoft.com/office/drawing/2014/main" id="{32B4316E-DB7D-CE44-81D3-3B31DB4B0A83}"/>
                </a:ext>
              </a:extLst>
            </p:cNvPr>
            <p:cNvSpPr/>
            <p:nvPr/>
          </p:nvSpPr>
          <p:spPr>
            <a:xfrm>
              <a:off x="7826875" y="3523720"/>
              <a:ext cx="151820" cy="183204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8" name="rc45">
              <a:extLst>
                <a:ext uri="{FF2B5EF4-FFF2-40B4-BE49-F238E27FC236}">
                  <a16:creationId xmlns:a16="http://schemas.microsoft.com/office/drawing/2014/main" id="{CB6F952C-970D-F248-9629-BA16F2552F68}"/>
                </a:ext>
              </a:extLst>
            </p:cNvPr>
            <p:cNvSpPr/>
            <p:nvPr/>
          </p:nvSpPr>
          <p:spPr>
            <a:xfrm>
              <a:off x="8130516" y="3145978"/>
              <a:ext cx="151820" cy="2209791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09" name="tx46">
              <a:extLst>
                <a:ext uri="{FF2B5EF4-FFF2-40B4-BE49-F238E27FC236}">
                  <a16:creationId xmlns:a16="http://schemas.microsoft.com/office/drawing/2014/main" id="{4B121E4C-B001-9248-A198-FBAE834333DD}"/>
                </a:ext>
              </a:extLst>
            </p:cNvPr>
            <p:cNvSpPr/>
            <p:nvPr/>
          </p:nvSpPr>
          <p:spPr>
            <a:xfrm>
              <a:off x="7224699" y="4458870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38</a:t>
              </a:r>
            </a:p>
          </p:txBody>
        </p:sp>
        <p:sp>
          <p:nvSpPr>
            <p:cNvPr id="110" name="tx47">
              <a:extLst>
                <a:ext uri="{FF2B5EF4-FFF2-40B4-BE49-F238E27FC236}">
                  <a16:creationId xmlns:a16="http://schemas.microsoft.com/office/drawing/2014/main" id="{F1B6FE30-5187-FC43-907D-4312BE4C47B4}"/>
                </a:ext>
              </a:extLst>
            </p:cNvPr>
            <p:cNvSpPr/>
            <p:nvPr/>
          </p:nvSpPr>
          <p:spPr>
            <a:xfrm>
              <a:off x="6921059" y="389225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68</a:t>
              </a:r>
            </a:p>
          </p:txBody>
        </p:sp>
        <p:sp>
          <p:nvSpPr>
            <p:cNvPr id="111" name="tx48">
              <a:extLst>
                <a:ext uri="{FF2B5EF4-FFF2-40B4-BE49-F238E27FC236}">
                  <a16:creationId xmlns:a16="http://schemas.microsoft.com/office/drawing/2014/main" id="{0F10B855-6FB1-CE42-9B53-923DE63E5BAF}"/>
                </a:ext>
              </a:extLst>
            </p:cNvPr>
            <p:cNvSpPr/>
            <p:nvPr/>
          </p:nvSpPr>
          <p:spPr>
            <a:xfrm>
              <a:off x="5671094" y="2458425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144</a:t>
              </a:r>
            </a:p>
          </p:txBody>
        </p:sp>
        <p:sp>
          <p:nvSpPr>
            <p:cNvPr id="112" name="tx49">
              <a:extLst>
                <a:ext uri="{FF2B5EF4-FFF2-40B4-BE49-F238E27FC236}">
                  <a16:creationId xmlns:a16="http://schemas.microsoft.com/office/drawing/2014/main" id="{596BDA6D-C5C3-2E48-B448-7023317293FA}"/>
                </a:ext>
              </a:extLst>
            </p:cNvPr>
            <p:cNvSpPr/>
            <p:nvPr/>
          </p:nvSpPr>
          <p:spPr>
            <a:xfrm>
              <a:off x="8100219" y="2968377"/>
              <a:ext cx="212414" cy="89296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117</a:t>
              </a:r>
            </a:p>
          </p:txBody>
        </p:sp>
        <p:sp>
          <p:nvSpPr>
            <p:cNvPr id="113" name="tx50">
              <a:extLst>
                <a:ext uri="{FF2B5EF4-FFF2-40B4-BE49-F238E27FC236}">
                  <a16:creationId xmlns:a16="http://schemas.microsoft.com/office/drawing/2014/main" id="{67F399F4-E287-BD42-BE4E-72EB92D44A4C}"/>
                </a:ext>
              </a:extLst>
            </p:cNvPr>
            <p:cNvSpPr/>
            <p:nvPr/>
          </p:nvSpPr>
          <p:spPr>
            <a:xfrm>
              <a:off x="5974735" y="2362402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149</a:t>
              </a:r>
            </a:p>
          </p:txBody>
        </p:sp>
        <p:sp>
          <p:nvSpPr>
            <p:cNvPr id="114" name="tx51">
              <a:extLst>
                <a:ext uri="{FF2B5EF4-FFF2-40B4-BE49-F238E27FC236}">
                  <a16:creationId xmlns:a16="http://schemas.microsoft.com/office/drawing/2014/main" id="{1F834564-1230-E848-A3B1-C1513F625FCF}"/>
                </a:ext>
              </a:extLst>
            </p:cNvPr>
            <p:cNvSpPr/>
            <p:nvPr/>
          </p:nvSpPr>
          <p:spPr>
            <a:xfrm>
              <a:off x="6582016" y="2286853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153</a:t>
              </a:r>
            </a:p>
          </p:txBody>
        </p:sp>
        <p:sp>
          <p:nvSpPr>
            <p:cNvPr id="115" name="tx52">
              <a:extLst>
                <a:ext uri="{FF2B5EF4-FFF2-40B4-BE49-F238E27FC236}">
                  <a16:creationId xmlns:a16="http://schemas.microsoft.com/office/drawing/2014/main" id="{F8BD13A3-CA4C-8B48-9175-5AD0E6776968}"/>
                </a:ext>
              </a:extLst>
            </p:cNvPr>
            <p:cNvSpPr/>
            <p:nvPr/>
          </p:nvSpPr>
          <p:spPr>
            <a:xfrm>
              <a:off x="6278375" y="3212321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104</a:t>
              </a:r>
            </a:p>
          </p:txBody>
        </p:sp>
        <p:sp>
          <p:nvSpPr>
            <p:cNvPr id="116" name="tx53">
              <a:extLst>
                <a:ext uri="{FF2B5EF4-FFF2-40B4-BE49-F238E27FC236}">
                  <a16:creationId xmlns:a16="http://schemas.microsoft.com/office/drawing/2014/main" id="{2D96B264-3D9F-BA45-9E3C-06BF0A9C01FC}"/>
                </a:ext>
              </a:extLst>
            </p:cNvPr>
            <p:cNvSpPr/>
            <p:nvPr/>
          </p:nvSpPr>
          <p:spPr>
            <a:xfrm>
              <a:off x="7528340" y="3646725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81</a:t>
              </a:r>
            </a:p>
          </p:txBody>
        </p:sp>
        <p:sp>
          <p:nvSpPr>
            <p:cNvPr id="117" name="tx54">
              <a:extLst>
                <a:ext uri="{FF2B5EF4-FFF2-40B4-BE49-F238E27FC236}">
                  <a16:creationId xmlns:a16="http://schemas.microsoft.com/office/drawing/2014/main" id="{B862EE22-D6A1-A64D-B6D1-10AF9B52D38F}"/>
                </a:ext>
              </a:extLst>
            </p:cNvPr>
            <p:cNvSpPr/>
            <p:nvPr/>
          </p:nvSpPr>
          <p:spPr>
            <a:xfrm>
              <a:off x="7831981" y="3344531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97</a:t>
              </a:r>
            </a:p>
          </p:txBody>
        </p:sp>
        <p:sp>
          <p:nvSpPr>
            <p:cNvPr id="118" name="tx55">
              <a:extLst>
                <a:ext uri="{FF2B5EF4-FFF2-40B4-BE49-F238E27FC236}">
                  <a16:creationId xmlns:a16="http://schemas.microsoft.com/office/drawing/2014/main" id="{FC3AB196-3FD7-4B45-9510-D5F8C1FB912C}"/>
                </a:ext>
              </a:extLst>
            </p:cNvPr>
            <p:cNvSpPr/>
            <p:nvPr/>
          </p:nvSpPr>
          <p:spPr>
            <a:xfrm>
              <a:off x="5367454" y="292901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119</a:t>
              </a:r>
            </a:p>
          </p:txBody>
        </p:sp>
        <p:sp>
          <p:nvSpPr>
            <p:cNvPr id="119" name="tx56">
              <a:extLst>
                <a:ext uri="{FF2B5EF4-FFF2-40B4-BE49-F238E27FC236}">
                  <a16:creationId xmlns:a16="http://schemas.microsoft.com/office/drawing/2014/main" id="{9DA77338-C224-174B-A58F-7C9DEBC983A9}"/>
                </a:ext>
              </a:extLst>
            </p:cNvPr>
            <p:cNvSpPr/>
            <p:nvPr/>
          </p:nvSpPr>
          <p:spPr>
            <a:xfrm rot="-2700000">
              <a:off x="4803636" y="5679406"/>
              <a:ext cx="806896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ALLEGHENY, PA</a:t>
              </a:r>
            </a:p>
          </p:txBody>
        </p:sp>
        <p:sp>
          <p:nvSpPr>
            <p:cNvPr id="120" name="tx57">
              <a:extLst>
                <a:ext uri="{FF2B5EF4-FFF2-40B4-BE49-F238E27FC236}">
                  <a16:creationId xmlns:a16="http://schemas.microsoft.com/office/drawing/2014/main" id="{9BA66F0C-F004-5646-8DFF-1A2144AB9AE5}"/>
                </a:ext>
              </a:extLst>
            </p:cNvPr>
            <p:cNvSpPr/>
            <p:nvPr/>
          </p:nvSpPr>
          <p:spPr>
            <a:xfrm rot="-2700000">
              <a:off x="5345902" y="5581358"/>
              <a:ext cx="527657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BEXAR, TX</a:t>
              </a:r>
            </a:p>
          </p:txBody>
        </p:sp>
        <p:sp>
          <p:nvSpPr>
            <p:cNvPr id="121" name="tx58">
              <a:extLst>
                <a:ext uri="{FF2B5EF4-FFF2-40B4-BE49-F238E27FC236}">
                  <a16:creationId xmlns:a16="http://schemas.microsoft.com/office/drawing/2014/main" id="{1E923F7B-4D21-5248-A15B-44C5FBE99481}"/>
                </a:ext>
              </a:extLst>
            </p:cNvPr>
            <p:cNvSpPr/>
            <p:nvPr/>
          </p:nvSpPr>
          <p:spPr>
            <a:xfrm rot="-2700000">
              <a:off x="5395462" y="5685808"/>
              <a:ext cx="825003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CUYAHOGA, OH</a:t>
              </a:r>
            </a:p>
          </p:txBody>
        </p:sp>
        <p:sp>
          <p:nvSpPr>
            <p:cNvPr id="122" name="tx59">
              <a:extLst>
                <a:ext uri="{FF2B5EF4-FFF2-40B4-BE49-F238E27FC236}">
                  <a16:creationId xmlns:a16="http://schemas.microsoft.com/office/drawing/2014/main" id="{CDCC1419-9EB9-CE47-98EF-61C45821BEA0}"/>
                </a:ext>
              </a:extLst>
            </p:cNvPr>
            <p:cNvSpPr/>
            <p:nvPr/>
          </p:nvSpPr>
          <p:spPr>
            <a:xfrm rot="-2700000">
              <a:off x="5909553" y="5598636"/>
              <a:ext cx="578445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DALLAS, TX</a:t>
              </a:r>
            </a:p>
          </p:txBody>
        </p:sp>
        <p:sp>
          <p:nvSpPr>
            <p:cNvPr id="123" name="tx60">
              <a:extLst>
                <a:ext uri="{FF2B5EF4-FFF2-40B4-BE49-F238E27FC236}">
                  <a16:creationId xmlns:a16="http://schemas.microsoft.com/office/drawing/2014/main" id="{4EA011EC-0DE0-5343-B9E6-29589308071D}"/>
                </a:ext>
              </a:extLst>
            </p:cNvPr>
            <p:cNvSpPr/>
            <p:nvPr/>
          </p:nvSpPr>
          <p:spPr>
            <a:xfrm rot="-2700000">
              <a:off x="6075522" y="5655662"/>
              <a:ext cx="739737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FRANKLIN, OH</a:t>
              </a:r>
            </a:p>
          </p:txBody>
        </p:sp>
        <p:sp>
          <p:nvSpPr>
            <p:cNvPr id="124" name="tx61">
              <a:extLst>
                <a:ext uri="{FF2B5EF4-FFF2-40B4-BE49-F238E27FC236}">
                  <a16:creationId xmlns:a16="http://schemas.microsoft.com/office/drawing/2014/main" id="{4A28986C-64F1-4244-AAD4-ABB6F99DDD6E}"/>
                </a:ext>
              </a:extLst>
            </p:cNvPr>
            <p:cNvSpPr/>
            <p:nvPr/>
          </p:nvSpPr>
          <p:spPr>
            <a:xfrm rot="-2700000">
              <a:off x="6524827" y="5595326"/>
              <a:ext cx="569081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HARRIS, TX</a:t>
              </a:r>
            </a:p>
          </p:txBody>
        </p:sp>
        <p:sp>
          <p:nvSpPr>
            <p:cNvPr id="125" name="tx62">
              <a:extLst>
                <a:ext uri="{FF2B5EF4-FFF2-40B4-BE49-F238E27FC236}">
                  <a16:creationId xmlns:a16="http://schemas.microsoft.com/office/drawing/2014/main" id="{B9EFDE0E-C6B1-7546-BEB2-7016CA0FFDBB}"/>
                </a:ext>
              </a:extLst>
            </p:cNvPr>
            <p:cNvSpPr/>
            <p:nvPr/>
          </p:nvSpPr>
          <p:spPr>
            <a:xfrm rot="-2700000">
              <a:off x="6548148" y="5711437"/>
              <a:ext cx="897495" cy="99417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LOS ANGELES, CA</a:t>
              </a:r>
            </a:p>
          </p:txBody>
        </p:sp>
        <p:sp>
          <p:nvSpPr>
            <p:cNvPr id="126" name="tx63">
              <a:extLst>
                <a:ext uri="{FF2B5EF4-FFF2-40B4-BE49-F238E27FC236}">
                  <a16:creationId xmlns:a16="http://schemas.microsoft.com/office/drawing/2014/main" id="{5988B7CD-A544-AC4D-A75B-AB5A40124221}"/>
                </a:ext>
              </a:extLst>
            </p:cNvPr>
            <p:cNvSpPr/>
            <p:nvPr/>
          </p:nvSpPr>
          <p:spPr>
            <a:xfrm rot="-2700000">
              <a:off x="6886262" y="5697952"/>
              <a:ext cx="857436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MIAMI-DADE, FL</a:t>
              </a:r>
            </a:p>
          </p:txBody>
        </p:sp>
        <p:sp>
          <p:nvSpPr>
            <p:cNvPr id="127" name="tx64">
              <a:extLst>
                <a:ext uri="{FF2B5EF4-FFF2-40B4-BE49-F238E27FC236}">
                  <a16:creationId xmlns:a16="http://schemas.microsoft.com/office/drawing/2014/main" id="{D939E84F-2A81-E444-9C81-2DD17ED57063}"/>
                </a:ext>
              </a:extLst>
            </p:cNvPr>
            <p:cNvSpPr/>
            <p:nvPr/>
          </p:nvSpPr>
          <p:spPr>
            <a:xfrm rot="-2700000">
              <a:off x="7342342" y="5634809"/>
              <a:ext cx="678842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TARRANT, TX</a:t>
              </a:r>
            </a:p>
          </p:txBody>
        </p:sp>
        <p:sp>
          <p:nvSpPr>
            <p:cNvPr id="128" name="tx65">
              <a:extLst>
                <a:ext uri="{FF2B5EF4-FFF2-40B4-BE49-F238E27FC236}">
                  <a16:creationId xmlns:a16="http://schemas.microsoft.com/office/drawing/2014/main" id="{27CA4681-7C3C-A54B-BF63-1FCD1825CE08}"/>
                </a:ext>
              </a:extLst>
            </p:cNvPr>
            <p:cNvSpPr/>
            <p:nvPr/>
          </p:nvSpPr>
          <p:spPr>
            <a:xfrm rot="-2700000">
              <a:off x="7718974" y="5604576"/>
              <a:ext cx="593328" cy="9862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WAYNE, MI</a:t>
              </a: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F5D1EC65-11F1-E48A-0D33-158970AFA07C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44F2CBA-FC51-4379-7694-5A04181D898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6F88EA6-1C80-9D8E-28C7-A64321D3D640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458A9EE-4FB1-0D23-74F3-B916B65A54D7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</p:spTree>
    <p:extLst>
      <p:ext uri="{BB962C8B-B14F-4D97-AF65-F5344CB8AC3E}">
        <p14:creationId xmlns:p14="http://schemas.microsoft.com/office/powerpoint/2010/main" val="29155711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13676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URBANIZATION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4664CAB8-12FB-BAC0-5DCB-8AC47A08B990}"/>
              </a:ext>
            </a:extLst>
          </p:cNvPr>
          <p:cNvGrpSpPr/>
          <p:nvPr/>
        </p:nvGrpSpPr>
        <p:grpSpPr>
          <a:xfrm>
            <a:off x="1377397" y="1716679"/>
            <a:ext cx="4260662" cy="4260662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26B5883F-0C44-BAB0-A6FB-37498D13A60A}"/>
                </a:ext>
              </a:extLst>
            </p:cNvPr>
            <p:cNvSpPr/>
            <p:nvPr/>
          </p:nvSpPr>
          <p:spPr>
            <a:xfrm>
              <a:off x="0" y="1508760"/>
              <a:ext cx="4572000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FB5E5616-2240-8E9D-A537-95275986A3AA}"/>
                </a:ext>
              </a:extLst>
            </p:cNvPr>
            <p:cNvSpPr/>
            <p:nvPr/>
          </p:nvSpPr>
          <p:spPr>
            <a:xfrm>
              <a:off x="889215" y="1578349"/>
              <a:ext cx="3613195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C97EB54E-C160-E018-6A17-F27BC0B501F7}"/>
                </a:ext>
              </a:extLst>
            </p:cNvPr>
            <p:cNvSpPr/>
            <p:nvPr/>
          </p:nvSpPr>
          <p:spPr>
            <a:xfrm>
              <a:off x="88921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pl7">
              <a:extLst>
                <a:ext uri="{FF2B5EF4-FFF2-40B4-BE49-F238E27FC236}">
                  <a16:creationId xmlns:a16="http://schemas.microsoft.com/office/drawing/2014/main" id="{F1152F0A-3726-A0E0-E7A8-25E49DE777F0}"/>
                </a:ext>
              </a:extLst>
            </p:cNvPr>
            <p:cNvSpPr/>
            <p:nvPr/>
          </p:nvSpPr>
          <p:spPr>
            <a:xfrm>
              <a:off x="147198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pl8">
              <a:extLst>
                <a:ext uri="{FF2B5EF4-FFF2-40B4-BE49-F238E27FC236}">
                  <a16:creationId xmlns:a16="http://schemas.microsoft.com/office/drawing/2014/main" id="{DC1FE15B-5174-62CE-36CB-996CDFEBF72F}"/>
                </a:ext>
              </a:extLst>
            </p:cNvPr>
            <p:cNvSpPr/>
            <p:nvPr/>
          </p:nvSpPr>
          <p:spPr>
            <a:xfrm>
              <a:off x="205476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9">
              <a:extLst>
                <a:ext uri="{FF2B5EF4-FFF2-40B4-BE49-F238E27FC236}">
                  <a16:creationId xmlns:a16="http://schemas.microsoft.com/office/drawing/2014/main" id="{6B0A0F57-E0A5-E89E-2D4D-443F66843BCA}"/>
                </a:ext>
              </a:extLst>
            </p:cNvPr>
            <p:cNvSpPr/>
            <p:nvPr/>
          </p:nvSpPr>
          <p:spPr>
            <a:xfrm>
              <a:off x="26375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9" name="pl10">
              <a:extLst>
                <a:ext uri="{FF2B5EF4-FFF2-40B4-BE49-F238E27FC236}">
                  <a16:creationId xmlns:a16="http://schemas.microsoft.com/office/drawing/2014/main" id="{167628FD-2801-DEB9-2512-E8B4924B855C}"/>
                </a:ext>
              </a:extLst>
            </p:cNvPr>
            <p:cNvSpPr/>
            <p:nvPr/>
          </p:nvSpPr>
          <p:spPr>
            <a:xfrm>
              <a:off x="322030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11">
              <a:extLst>
                <a:ext uri="{FF2B5EF4-FFF2-40B4-BE49-F238E27FC236}">
                  <a16:creationId xmlns:a16="http://schemas.microsoft.com/office/drawing/2014/main" id="{E50713CA-6C2D-A94A-29F8-DE93D9711423}"/>
                </a:ext>
              </a:extLst>
            </p:cNvPr>
            <p:cNvSpPr/>
            <p:nvPr/>
          </p:nvSpPr>
          <p:spPr>
            <a:xfrm>
              <a:off x="380308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12">
              <a:extLst>
                <a:ext uri="{FF2B5EF4-FFF2-40B4-BE49-F238E27FC236}">
                  <a16:creationId xmlns:a16="http://schemas.microsoft.com/office/drawing/2014/main" id="{58E34186-1D70-2E1D-ECB4-55E35038EE3B}"/>
                </a:ext>
              </a:extLst>
            </p:cNvPr>
            <p:cNvSpPr/>
            <p:nvPr/>
          </p:nvSpPr>
          <p:spPr>
            <a:xfrm>
              <a:off x="438585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rc13">
              <a:extLst>
                <a:ext uri="{FF2B5EF4-FFF2-40B4-BE49-F238E27FC236}">
                  <a16:creationId xmlns:a16="http://schemas.microsoft.com/office/drawing/2014/main" id="{E29DA1F8-2BFA-A781-1BCC-31F7C9556D94}"/>
                </a:ext>
              </a:extLst>
            </p:cNvPr>
            <p:cNvSpPr/>
            <p:nvPr/>
          </p:nvSpPr>
          <p:spPr>
            <a:xfrm>
              <a:off x="889215" y="4030266"/>
              <a:ext cx="1490113" cy="513192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rc14">
              <a:extLst>
                <a:ext uri="{FF2B5EF4-FFF2-40B4-BE49-F238E27FC236}">
                  <a16:creationId xmlns:a16="http://schemas.microsoft.com/office/drawing/2014/main" id="{B5F7182A-C957-1C45-0ACF-2E8EB4E2F2D3}"/>
                </a:ext>
              </a:extLst>
            </p:cNvPr>
            <p:cNvSpPr/>
            <p:nvPr/>
          </p:nvSpPr>
          <p:spPr>
            <a:xfrm>
              <a:off x="889215" y="4543458"/>
              <a:ext cx="969359" cy="51319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5">
              <a:extLst>
                <a:ext uri="{FF2B5EF4-FFF2-40B4-BE49-F238E27FC236}">
                  <a16:creationId xmlns:a16="http://schemas.microsoft.com/office/drawing/2014/main" id="{80A2CB44-0847-94BF-F9A9-97A71070AFCC}"/>
                </a:ext>
              </a:extLst>
            </p:cNvPr>
            <p:cNvSpPr/>
            <p:nvPr/>
          </p:nvSpPr>
          <p:spPr>
            <a:xfrm>
              <a:off x="889215" y="2889839"/>
              <a:ext cx="2422998" cy="513192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6">
              <a:extLst>
                <a:ext uri="{FF2B5EF4-FFF2-40B4-BE49-F238E27FC236}">
                  <a16:creationId xmlns:a16="http://schemas.microsoft.com/office/drawing/2014/main" id="{3E604112-FDA4-E3BF-2553-423C5FE15132}"/>
                </a:ext>
              </a:extLst>
            </p:cNvPr>
            <p:cNvSpPr/>
            <p:nvPr/>
          </p:nvSpPr>
          <p:spPr>
            <a:xfrm>
              <a:off x="889215" y="3403031"/>
              <a:ext cx="3123347" cy="51319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7">
              <a:extLst>
                <a:ext uri="{FF2B5EF4-FFF2-40B4-BE49-F238E27FC236}">
                  <a16:creationId xmlns:a16="http://schemas.microsoft.com/office/drawing/2014/main" id="{BB69180F-DD4F-822F-423E-0CEBF3B2241C}"/>
                </a:ext>
              </a:extLst>
            </p:cNvPr>
            <p:cNvSpPr/>
            <p:nvPr/>
          </p:nvSpPr>
          <p:spPr>
            <a:xfrm>
              <a:off x="889215" y="1749413"/>
              <a:ext cx="1914621" cy="513192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8">
              <a:extLst>
                <a:ext uri="{FF2B5EF4-FFF2-40B4-BE49-F238E27FC236}">
                  <a16:creationId xmlns:a16="http://schemas.microsoft.com/office/drawing/2014/main" id="{624CCBA5-D445-F2C2-C851-9E91FDC67BE0}"/>
                </a:ext>
              </a:extLst>
            </p:cNvPr>
            <p:cNvSpPr/>
            <p:nvPr/>
          </p:nvSpPr>
          <p:spPr>
            <a:xfrm>
              <a:off x="889215" y="2262605"/>
              <a:ext cx="1735027" cy="51319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pl19">
              <a:extLst>
                <a:ext uri="{FF2B5EF4-FFF2-40B4-BE49-F238E27FC236}">
                  <a16:creationId xmlns:a16="http://schemas.microsoft.com/office/drawing/2014/main" id="{0FB98421-4749-E3F4-AFE3-8065F4B09D83}"/>
                </a:ext>
              </a:extLst>
            </p:cNvPr>
            <p:cNvSpPr/>
            <p:nvPr/>
          </p:nvSpPr>
          <p:spPr>
            <a:xfrm>
              <a:off x="88921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tx20">
              <a:extLst>
                <a:ext uri="{FF2B5EF4-FFF2-40B4-BE49-F238E27FC236}">
                  <a16:creationId xmlns:a16="http://schemas.microsoft.com/office/drawing/2014/main" id="{07D764B4-AAA1-D2FA-8A78-407FB51D537E}"/>
                </a:ext>
              </a:extLst>
            </p:cNvPr>
            <p:cNvSpPr/>
            <p:nvPr/>
          </p:nvSpPr>
          <p:spPr>
            <a:xfrm>
              <a:off x="444570" y="4496032"/>
              <a:ext cx="398425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Rural</a:t>
              </a:r>
            </a:p>
          </p:txBody>
        </p:sp>
        <p:sp>
          <p:nvSpPr>
            <p:cNvPr id="31" name="tx21">
              <a:extLst>
                <a:ext uri="{FF2B5EF4-FFF2-40B4-BE49-F238E27FC236}">
                  <a16:creationId xmlns:a16="http://schemas.microsoft.com/office/drawing/2014/main" id="{EA82F205-428E-5BB2-949F-D95164E2F8CA}"/>
                </a:ext>
              </a:extLst>
            </p:cNvPr>
            <p:cNvSpPr/>
            <p:nvPr/>
          </p:nvSpPr>
          <p:spPr>
            <a:xfrm>
              <a:off x="227482" y="3355605"/>
              <a:ext cx="62693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Suburban</a:t>
              </a:r>
            </a:p>
          </p:txBody>
        </p:sp>
        <p:sp>
          <p:nvSpPr>
            <p:cNvPr id="32" name="tx22">
              <a:extLst>
                <a:ext uri="{FF2B5EF4-FFF2-40B4-BE49-F238E27FC236}">
                  <a16:creationId xmlns:a16="http://schemas.microsoft.com/office/drawing/2014/main" id="{FCC4B9CF-A24A-2316-5A00-DB81770A0832}"/>
                </a:ext>
              </a:extLst>
            </p:cNvPr>
            <p:cNvSpPr/>
            <p:nvPr/>
          </p:nvSpPr>
          <p:spPr>
            <a:xfrm>
              <a:off x="391491" y="2215178"/>
              <a:ext cx="45429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Urban</a:t>
              </a:r>
            </a:p>
          </p:txBody>
        </p:sp>
        <p:sp>
          <p:nvSpPr>
            <p:cNvPr id="33" name="tx23">
              <a:extLst>
                <a:ext uri="{FF2B5EF4-FFF2-40B4-BE49-F238E27FC236}">
                  <a16:creationId xmlns:a16="http://schemas.microsoft.com/office/drawing/2014/main" id="{871050ED-5A18-D23F-C387-4CFF6078B1BB}"/>
                </a:ext>
              </a:extLst>
            </p:cNvPr>
            <p:cNvSpPr/>
            <p:nvPr/>
          </p:nvSpPr>
          <p:spPr>
            <a:xfrm>
              <a:off x="851115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4" name="tx24">
              <a:extLst>
                <a:ext uri="{FF2B5EF4-FFF2-40B4-BE49-F238E27FC236}">
                  <a16:creationId xmlns:a16="http://schemas.microsoft.com/office/drawing/2014/main" id="{5C45B8F0-7070-F069-6E0C-6FB00EE2872A}"/>
                </a:ext>
              </a:extLst>
            </p:cNvPr>
            <p:cNvSpPr/>
            <p:nvPr/>
          </p:nvSpPr>
          <p:spPr>
            <a:xfrm>
              <a:off x="139578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5" name="tx25">
              <a:extLst>
                <a:ext uri="{FF2B5EF4-FFF2-40B4-BE49-F238E27FC236}">
                  <a16:creationId xmlns:a16="http://schemas.microsoft.com/office/drawing/2014/main" id="{57BE22E7-3ECB-C06F-FE5F-AAFC25CCC184}"/>
                </a:ext>
              </a:extLst>
            </p:cNvPr>
            <p:cNvSpPr/>
            <p:nvPr/>
          </p:nvSpPr>
          <p:spPr>
            <a:xfrm>
              <a:off x="197856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36" name="tx26">
              <a:extLst>
                <a:ext uri="{FF2B5EF4-FFF2-40B4-BE49-F238E27FC236}">
                  <a16:creationId xmlns:a16="http://schemas.microsoft.com/office/drawing/2014/main" id="{1BD369C8-C717-744F-74AD-CEA06C0DC3CD}"/>
                </a:ext>
              </a:extLst>
            </p:cNvPr>
            <p:cNvSpPr/>
            <p:nvPr/>
          </p:nvSpPr>
          <p:spPr>
            <a:xfrm>
              <a:off x="256133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37" name="tx27">
              <a:extLst>
                <a:ext uri="{FF2B5EF4-FFF2-40B4-BE49-F238E27FC236}">
                  <a16:creationId xmlns:a16="http://schemas.microsoft.com/office/drawing/2014/main" id="{271760A7-A884-7558-E257-A2B227AA3881}"/>
                </a:ext>
              </a:extLst>
            </p:cNvPr>
            <p:cNvSpPr/>
            <p:nvPr/>
          </p:nvSpPr>
          <p:spPr>
            <a:xfrm>
              <a:off x="314410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38" name="tx28">
              <a:extLst>
                <a:ext uri="{FF2B5EF4-FFF2-40B4-BE49-F238E27FC236}">
                  <a16:creationId xmlns:a16="http://schemas.microsoft.com/office/drawing/2014/main" id="{91D6D530-0EDB-C89F-734B-0CBF0EF243A1}"/>
                </a:ext>
              </a:extLst>
            </p:cNvPr>
            <p:cNvSpPr/>
            <p:nvPr/>
          </p:nvSpPr>
          <p:spPr>
            <a:xfrm>
              <a:off x="372688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39" name="tx29">
              <a:extLst>
                <a:ext uri="{FF2B5EF4-FFF2-40B4-BE49-F238E27FC236}">
                  <a16:creationId xmlns:a16="http://schemas.microsoft.com/office/drawing/2014/main" id="{15612DB8-C827-4381-96D1-4A9F8395F0B8}"/>
                </a:ext>
              </a:extLst>
            </p:cNvPr>
            <p:cNvSpPr/>
            <p:nvPr/>
          </p:nvSpPr>
          <p:spPr>
            <a:xfrm>
              <a:off x="4309656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0" name="rc30">
              <a:extLst>
                <a:ext uri="{FF2B5EF4-FFF2-40B4-BE49-F238E27FC236}">
                  <a16:creationId xmlns:a16="http://schemas.microsoft.com/office/drawing/2014/main" id="{C71C088F-F099-1223-61A6-1DB2D1FDFAC7}"/>
                </a:ext>
              </a:extLst>
            </p:cNvPr>
            <p:cNvSpPr/>
            <p:nvPr/>
          </p:nvSpPr>
          <p:spPr>
            <a:xfrm>
              <a:off x="1188676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1" name="rc31">
              <a:extLst>
                <a:ext uri="{FF2B5EF4-FFF2-40B4-BE49-F238E27FC236}">
                  <a16:creationId xmlns:a16="http://schemas.microsoft.com/office/drawing/2014/main" id="{655FDE7B-93D0-EB24-FE42-299326542B96}"/>
                </a:ext>
              </a:extLst>
            </p:cNvPr>
            <p:cNvSpPr/>
            <p:nvPr/>
          </p:nvSpPr>
          <p:spPr>
            <a:xfrm>
              <a:off x="1319968" y="573542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32">
              <a:extLst>
                <a:ext uri="{FF2B5EF4-FFF2-40B4-BE49-F238E27FC236}">
                  <a16:creationId xmlns:a16="http://schemas.microsoft.com/office/drawing/2014/main" id="{61FA30F1-8BD2-0418-EE7E-013F6DCA18EA}"/>
                </a:ext>
              </a:extLst>
            </p:cNvPr>
            <p:cNvSpPr/>
            <p:nvPr/>
          </p:nvSpPr>
          <p:spPr>
            <a:xfrm>
              <a:off x="2989814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tx33">
              <a:extLst>
                <a:ext uri="{FF2B5EF4-FFF2-40B4-BE49-F238E27FC236}">
                  <a16:creationId xmlns:a16="http://schemas.microsoft.com/office/drawing/2014/main" id="{A882EE71-E0C4-DE1F-B469-CE97CB602E9C}"/>
                </a:ext>
              </a:extLst>
            </p:cNvPr>
            <p:cNvSpPr/>
            <p:nvPr/>
          </p:nvSpPr>
          <p:spPr>
            <a:xfrm>
              <a:off x="1584167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44" name="tx34">
              <a:extLst>
                <a:ext uri="{FF2B5EF4-FFF2-40B4-BE49-F238E27FC236}">
                  <a16:creationId xmlns:a16="http://schemas.microsoft.com/office/drawing/2014/main" id="{CC1422FC-261A-E459-98E1-7E7B4261BD67}"/>
                </a:ext>
              </a:extLst>
            </p:cNvPr>
            <p:cNvSpPr/>
            <p:nvPr/>
          </p:nvSpPr>
          <p:spPr>
            <a:xfrm>
              <a:off x="3254014" y="5799365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 dirty="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45" name="grp2">
            <a:extLst>
              <a:ext uri="{FF2B5EF4-FFF2-40B4-BE49-F238E27FC236}">
                <a16:creationId xmlns:a16="http://schemas.microsoft.com/office/drawing/2014/main" id="{FC73976E-02F3-6054-65ED-C501762D2DD4}"/>
              </a:ext>
            </a:extLst>
          </p:cNvPr>
          <p:cNvGrpSpPr/>
          <p:nvPr/>
        </p:nvGrpSpPr>
        <p:grpSpPr>
          <a:xfrm>
            <a:off x="6825949" y="1716679"/>
            <a:ext cx="3195497" cy="4473696"/>
            <a:chOff x="5029200" y="1508760"/>
            <a:chExt cx="3429000" cy="4800600"/>
          </a:xfrm>
        </p:grpSpPr>
        <p:sp>
          <p:nvSpPr>
            <p:cNvPr id="46" name="rc4">
              <a:extLst>
                <a:ext uri="{FF2B5EF4-FFF2-40B4-BE49-F238E27FC236}">
                  <a16:creationId xmlns:a16="http://schemas.microsoft.com/office/drawing/2014/main" id="{6175994F-1388-6E06-A0C6-89A0FDF186B2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7" name="rc5">
              <a:extLst>
                <a:ext uri="{FF2B5EF4-FFF2-40B4-BE49-F238E27FC236}">
                  <a16:creationId xmlns:a16="http://schemas.microsoft.com/office/drawing/2014/main" id="{148BF842-92CE-454B-76F2-9583A2C30A15}"/>
                </a:ext>
              </a:extLst>
            </p:cNvPr>
            <p:cNvSpPr/>
            <p:nvPr/>
          </p:nvSpPr>
          <p:spPr>
            <a:xfrm>
              <a:off x="5291477" y="1578349"/>
              <a:ext cx="3097133" cy="3968733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8" name="rc6">
              <a:extLst>
                <a:ext uri="{FF2B5EF4-FFF2-40B4-BE49-F238E27FC236}">
                  <a16:creationId xmlns:a16="http://schemas.microsoft.com/office/drawing/2014/main" id="{E6593663-3E6A-908F-0D7F-00DFA7103B0E}"/>
                </a:ext>
              </a:extLst>
            </p:cNvPr>
            <p:cNvSpPr/>
            <p:nvPr/>
          </p:nvSpPr>
          <p:spPr>
            <a:xfrm>
              <a:off x="5291477" y="1578349"/>
              <a:ext cx="3097133" cy="168671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9" name="rc7">
              <a:extLst>
                <a:ext uri="{FF2B5EF4-FFF2-40B4-BE49-F238E27FC236}">
                  <a16:creationId xmlns:a16="http://schemas.microsoft.com/office/drawing/2014/main" id="{1CE55757-E003-3680-3DD1-6BB49EAD5704}"/>
                </a:ext>
              </a:extLst>
            </p:cNvPr>
            <p:cNvSpPr/>
            <p:nvPr/>
          </p:nvSpPr>
          <p:spPr>
            <a:xfrm>
              <a:off x="5291477" y="1578349"/>
              <a:ext cx="3097133" cy="168671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rc8">
              <a:extLst>
                <a:ext uri="{FF2B5EF4-FFF2-40B4-BE49-F238E27FC236}">
                  <a16:creationId xmlns:a16="http://schemas.microsoft.com/office/drawing/2014/main" id="{909C7E21-F691-E035-3BDA-B979B6BE95BD}"/>
                </a:ext>
              </a:extLst>
            </p:cNvPr>
            <p:cNvSpPr/>
            <p:nvPr/>
          </p:nvSpPr>
          <p:spPr>
            <a:xfrm>
              <a:off x="5291477" y="1578349"/>
              <a:ext cx="3097133" cy="168671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9">
              <a:extLst>
                <a:ext uri="{FF2B5EF4-FFF2-40B4-BE49-F238E27FC236}">
                  <a16:creationId xmlns:a16="http://schemas.microsoft.com/office/drawing/2014/main" id="{90349943-5A15-87CA-8D9A-B1D9D76D6EFD}"/>
                </a:ext>
              </a:extLst>
            </p:cNvPr>
            <p:cNvSpPr/>
            <p:nvPr/>
          </p:nvSpPr>
          <p:spPr>
            <a:xfrm>
              <a:off x="5291477" y="3265060"/>
              <a:ext cx="3097133" cy="595310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rc10">
              <a:extLst>
                <a:ext uri="{FF2B5EF4-FFF2-40B4-BE49-F238E27FC236}">
                  <a16:creationId xmlns:a16="http://schemas.microsoft.com/office/drawing/2014/main" id="{4560F85B-268D-0A48-5128-7D528C29A9D9}"/>
                </a:ext>
              </a:extLst>
            </p:cNvPr>
            <p:cNvSpPr/>
            <p:nvPr/>
          </p:nvSpPr>
          <p:spPr>
            <a:xfrm>
              <a:off x="5291477" y="3265060"/>
              <a:ext cx="3097133" cy="595310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rc11">
              <a:extLst>
                <a:ext uri="{FF2B5EF4-FFF2-40B4-BE49-F238E27FC236}">
                  <a16:creationId xmlns:a16="http://schemas.microsoft.com/office/drawing/2014/main" id="{8BCD407A-AA0D-E1FF-57CB-9C001C81EA95}"/>
                </a:ext>
              </a:extLst>
            </p:cNvPr>
            <p:cNvSpPr/>
            <p:nvPr/>
          </p:nvSpPr>
          <p:spPr>
            <a:xfrm>
              <a:off x="5291477" y="3265060"/>
              <a:ext cx="3097133" cy="595310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rc12">
              <a:extLst>
                <a:ext uri="{FF2B5EF4-FFF2-40B4-BE49-F238E27FC236}">
                  <a16:creationId xmlns:a16="http://schemas.microsoft.com/office/drawing/2014/main" id="{5C51F0C1-FF2C-284F-D77E-A960E08E3286}"/>
                </a:ext>
              </a:extLst>
            </p:cNvPr>
            <p:cNvSpPr/>
            <p:nvPr/>
          </p:nvSpPr>
          <p:spPr>
            <a:xfrm>
              <a:off x="5291477" y="3860370"/>
              <a:ext cx="3097133" cy="1686711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rc13">
              <a:extLst>
                <a:ext uri="{FF2B5EF4-FFF2-40B4-BE49-F238E27FC236}">
                  <a16:creationId xmlns:a16="http://schemas.microsoft.com/office/drawing/2014/main" id="{320F2A8A-FD95-2972-B07B-48394BC58643}"/>
                </a:ext>
              </a:extLst>
            </p:cNvPr>
            <p:cNvSpPr/>
            <p:nvPr/>
          </p:nvSpPr>
          <p:spPr>
            <a:xfrm>
              <a:off x="5291477" y="3860370"/>
              <a:ext cx="3097133" cy="1686711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14">
              <a:extLst>
                <a:ext uri="{FF2B5EF4-FFF2-40B4-BE49-F238E27FC236}">
                  <a16:creationId xmlns:a16="http://schemas.microsoft.com/office/drawing/2014/main" id="{FFD2A692-40EB-13E2-577A-1FEA8EB645AD}"/>
                </a:ext>
              </a:extLst>
            </p:cNvPr>
            <p:cNvSpPr/>
            <p:nvPr/>
          </p:nvSpPr>
          <p:spPr>
            <a:xfrm>
              <a:off x="5291477" y="3860370"/>
              <a:ext cx="3097133" cy="1686711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rc15">
              <a:extLst>
                <a:ext uri="{FF2B5EF4-FFF2-40B4-BE49-F238E27FC236}">
                  <a16:creationId xmlns:a16="http://schemas.microsoft.com/office/drawing/2014/main" id="{4DAFD85C-E781-1245-06F6-CF93EBA49D30}"/>
                </a:ext>
              </a:extLst>
            </p:cNvPr>
            <p:cNvSpPr/>
            <p:nvPr/>
          </p:nvSpPr>
          <p:spPr>
            <a:xfrm>
              <a:off x="5630226" y="3364279"/>
              <a:ext cx="483927" cy="218280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16">
              <a:extLst>
                <a:ext uri="{FF2B5EF4-FFF2-40B4-BE49-F238E27FC236}">
                  <a16:creationId xmlns:a16="http://schemas.microsoft.com/office/drawing/2014/main" id="{9FABBE3E-216F-9FA3-B5EC-D8F575BDF71F}"/>
                </a:ext>
              </a:extLst>
            </p:cNvPr>
            <p:cNvSpPr/>
            <p:nvPr/>
          </p:nvSpPr>
          <p:spPr>
            <a:xfrm>
              <a:off x="6598080" y="3999276"/>
              <a:ext cx="483927" cy="154780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17">
              <a:extLst>
                <a:ext uri="{FF2B5EF4-FFF2-40B4-BE49-F238E27FC236}">
                  <a16:creationId xmlns:a16="http://schemas.microsoft.com/office/drawing/2014/main" id="{A03372F5-686D-A27A-7F1A-B39BEEFDEDE1}"/>
                </a:ext>
              </a:extLst>
            </p:cNvPr>
            <p:cNvSpPr/>
            <p:nvPr/>
          </p:nvSpPr>
          <p:spPr>
            <a:xfrm>
              <a:off x="7565934" y="2491157"/>
              <a:ext cx="483927" cy="305592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tx18">
              <a:extLst>
                <a:ext uri="{FF2B5EF4-FFF2-40B4-BE49-F238E27FC236}">
                  <a16:creationId xmlns:a16="http://schemas.microsoft.com/office/drawing/2014/main" id="{5E661A88-BB55-1AC0-6533-7C00C790AEBD}"/>
                </a:ext>
              </a:extLst>
            </p:cNvPr>
            <p:cNvSpPr/>
            <p:nvPr/>
          </p:nvSpPr>
          <p:spPr>
            <a:xfrm>
              <a:off x="5765982" y="318508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110</a:t>
              </a:r>
            </a:p>
          </p:txBody>
        </p:sp>
        <p:sp>
          <p:nvSpPr>
            <p:cNvPr id="61" name="tx19">
              <a:extLst>
                <a:ext uri="{FF2B5EF4-FFF2-40B4-BE49-F238E27FC236}">
                  <a16:creationId xmlns:a16="http://schemas.microsoft.com/office/drawing/2014/main" id="{C077396C-B01D-F002-7458-5ABF95E5EA51}"/>
                </a:ext>
              </a:extLst>
            </p:cNvPr>
            <p:cNvSpPr/>
            <p:nvPr/>
          </p:nvSpPr>
          <p:spPr>
            <a:xfrm>
              <a:off x="6769239" y="382008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78</a:t>
              </a:r>
            </a:p>
          </p:txBody>
        </p:sp>
        <p:sp>
          <p:nvSpPr>
            <p:cNvPr id="62" name="tx20">
              <a:extLst>
                <a:ext uri="{FF2B5EF4-FFF2-40B4-BE49-F238E27FC236}">
                  <a16:creationId xmlns:a16="http://schemas.microsoft.com/office/drawing/2014/main" id="{339698B4-F6D1-77B8-C2CF-7C02A5102052}"/>
                </a:ext>
              </a:extLst>
            </p:cNvPr>
            <p:cNvSpPr/>
            <p:nvPr/>
          </p:nvSpPr>
          <p:spPr>
            <a:xfrm>
              <a:off x="7701690" y="2312563"/>
              <a:ext cx="212414" cy="90289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154</a:t>
              </a:r>
            </a:p>
          </p:txBody>
        </p:sp>
        <p:sp>
          <p:nvSpPr>
            <p:cNvPr id="63" name="tx21">
              <a:extLst>
                <a:ext uri="{FF2B5EF4-FFF2-40B4-BE49-F238E27FC236}">
                  <a16:creationId xmlns:a16="http://schemas.microsoft.com/office/drawing/2014/main" id="{A794D923-3516-3CEF-ECD4-E6BE12165069}"/>
                </a:ext>
              </a:extLst>
            </p:cNvPr>
            <p:cNvSpPr/>
            <p:nvPr/>
          </p:nvSpPr>
          <p:spPr>
            <a:xfrm rot="-2700000">
              <a:off x="5507336" y="5746653"/>
              <a:ext cx="454297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A. Urban</a:t>
              </a:r>
            </a:p>
          </p:txBody>
        </p:sp>
        <p:sp>
          <p:nvSpPr>
            <p:cNvPr id="64" name="tx22">
              <a:extLst>
                <a:ext uri="{FF2B5EF4-FFF2-40B4-BE49-F238E27FC236}">
                  <a16:creationId xmlns:a16="http://schemas.microsoft.com/office/drawing/2014/main" id="{0AFCCF04-A72F-0ED3-9C26-9CB1E6C4323C}"/>
                </a:ext>
              </a:extLst>
            </p:cNvPr>
            <p:cNvSpPr/>
            <p:nvPr/>
          </p:nvSpPr>
          <p:spPr>
            <a:xfrm rot="-2700000">
              <a:off x="6327832" y="5807691"/>
              <a:ext cx="62693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B. Suburban</a:t>
              </a:r>
            </a:p>
          </p:txBody>
        </p:sp>
        <p:sp>
          <p:nvSpPr>
            <p:cNvPr id="65" name="tx23">
              <a:extLst>
                <a:ext uri="{FF2B5EF4-FFF2-40B4-BE49-F238E27FC236}">
                  <a16:creationId xmlns:a16="http://schemas.microsoft.com/office/drawing/2014/main" id="{403093B0-AAB5-6693-9075-2C07FA190A85}"/>
                </a:ext>
              </a:extLst>
            </p:cNvPr>
            <p:cNvSpPr/>
            <p:nvPr/>
          </p:nvSpPr>
          <p:spPr>
            <a:xfrm rot="-2700000">
              <a:off x="7490734" y="5726899"/>
              <a:ext cx="398425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C. Rural</a:t>
              </a:r>
            </a:p>
          </p:txBody>
        </p:sp>
      </p:grpSp>
      <p:sp>
        <p:nvSpPr>
          <p:cNvPr id="121" name="Rectangle 120">
            <a:extLst>
              <a:ext uri="{FF2B5EF4-FFF2-40B4-BE49-F238E27FC236}">
                <a16:creationId xmlns:a16="http://schemas.microsoft.com/office/drawing/2014/main" id="{161BA611-025D-7D0C-64E0-44928AF6A99C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22" name="Graphic 121">
            <a:extLst>
              <a:ext uri="{FF2B5EF4-FFF2-40B4-BE49-F238E27FC236}">
                <a16:creationId xmlns:a16="http://schemas.microsoft.com/office/drawing/2014/main" id="{E6994B48-06E9-8794-F85D-501EA00DEA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  <p:sp>
        <p:nvSpPr>
          <p:cNvPr id="123" name="TextBox 122">
            <a:extLst>
              <a:ext uri="{FF2B5EF4-FFF2-40B4-BE49-F238E27FC236}">
                <a16:creationId xmlns:a16="http://schemas.microsoft.com/office/drawing/2014/main" id="{BEA6AAEC-35CC-4BD2-E2EE-4762D7EEFA08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654AAD41-9778-76CF-643B-6C11EB8EE523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</p:spTree>
    <p:extLst>
      <p:ext uri="{BB962C8B-B14F-4D97-AF65-F5344CB8AC3E}">
        <p14:creationId xmlns:p14="http://schemas.microsoft.com/office/powerpoint/2010/main" val="33645814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25523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INDIVIDUAL AGE DESCRIPTION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08575142-3B65-63B4-2CFC-2F4020FEDD4B}"/>
              </a:ext>
            </a:extLst>
          </p:cNvPr>
          <p:cNvGrpSpPr/>
          <p:nvPr/>
        </p:nvGrpSpPr>
        <p:grpSpPr>
          <a:xfrm>
            <a:off x="1363418" y="1754779"/>
            <a:ext cx="4209377" cy="4209377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1C80366D-E4A1-6F57-F21D-8609C7DC815A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0A0031EE-C742-58FF-EAA3-BF3DE196175E}"/>
                </a:ext>
              </a:extLst>
            </p:cNvPr>
            <p:cNvSpPr/>
            <p:nvPr/>
          </p:nvSpPr>
          <p:spPr>
            <a:xfrm>
              <a:off x="1195181" y="1578349"/>
              <a:ext cx="330722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AE86910C-00E8-973A-D0BE-F93C9934DA57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" name="pl7">
              <a:extLst>
                <a:ext uri="{FF2B5EF4-FFF2-40B4-BE49-F238E27FC236}">
                  <a16:creationId xmlns:a16="http://schemas.microsoft.com/office/drawing/2014/main" id="{F6A30E0E-B7B6-EAA2-6615-BAD0E8EED31C}"/>
                </a:ext>
              </a:extLst>
            </p:cNvPr>
            <p:cNvSpPr/>
            <p:nvPr/>
          </p:nvSpPr>
          <p:spPr>
            <a:xfrm>
              <a:off x="17119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" name="pl8">
              <a:extLst>
                <a:ext uri="{FF2B5EF4-FFF2-40B4-BE49-F238E27FC236}">
                  <a16:creationId xmlns:a16="http://schemas.microsoft.com/office/drawing/2014/main" id="{0572188E-5473-F3BE-907A-FFE9CEABAA05}"/>
                </a:ext>
              </a:extLst>
            </p:cNvPr>
            <p:cNvSpPr/>
            <p:nvPr/>
          </p:nvSpPr>
          <p:spPr>
            <a:xfrm>
              <a:off x="222869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7" name="pl9">
              <a:extLst>
                <a:ext uri="{FF2B5EF4-FFF2-40B4-BE49-F238E27FC236}">
                  <a16:creationId xmlns:a16="http://schemas.microsoft.com/office/drawing/2014/main" id="{F630A2BC-2C21-7D02-49E6-1E2CA59DFEF0}"/>
                </a:ext>
              </a:extLst>
            </p:cNvPr>
            <p:cNvSpPr/>
            <p:nvPr/>
          </p:nvSpPr>
          <p:spPr>
            <a:xfrm>
              <a:off x="27454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8" name="pl10">
              <a:extLst>
                <a:ext uri="{FF2B5EF4-FFF2-40B4-BE49-F238E27FC236}">
                  <a16:creationId xmlns:a16="http://schemas.microsoft.com/office/drawing/2014/main" id="{49C2B204-E21D-830A-BEAA-48AF91F39908}"/>
                </a:ext>
              </a:extLst>
            </p:cNvPr>
            <p:cNvSpPr/>
            <p:nvPr/>
          </p:nvSpPr>
          <p:spPr>
            <a:xfrm>
              <a:off x="326219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11">
              <a:extLst>
                <a:ext uri="{FF2B5EF4-FFF2-40B4-BE49-F238E27FC236}">
                  <a16:creationId xmlns:a16="http://schemas.microsoft.com/office/drawing/2014/main" id="{356D4D46-0ADC-8BCB-3C0E-7854A034A1FC}"/>
                </a:ext>
              </a:extLst>
            </p:cNvPr>
            <p:cNvSpPr/>
            <p:nvPr/>
          </p:nvSpPr>
          <p:spPr>
            <a:xfrm>
              <a:off x="377895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12">
              <a:extLst>
                <a:ext uri="{FF2B5EF4-FFF2-40B4-BE49-F238E27FC236}">
                  <a16:creationId xmlns:a16="http://schemas.microsoft.com/office/drawing/2014/main" id="{EB1A86D6-D596-686D-C981-0C8019A5C574}"/>
                </a:ext>
              </a:extLst>
            </p:cNvPr>
            <p:cNvSpPr/>
            <p:nvPr/>
          </p:nvSpPr>
          <p:spPr>
            <a:xfrm>
              <a:off x="429570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rc13">
              <a:extLst>
                <a:ext uri="{FF2B5EF4-FFF2-40B4-BE49-F238E27FC236}">
                  <a16:creationId xmlns:a16="http://schemas.microsoft.com/office/drawing/2014/main" id="{BA1AAFAA-EA1E-321E-D5BA-94A88496A1D5}"/>
                </a:ext>
              </a:extLst>
            </p:cNvPr>
            <p:cNvSpPr/>
            <p:nvPr/>
          </p:nvSpPr>
          <p:spPr>
            <a:xfrm>
              <a:off x="1195181" y="4760417"/>
              <a:ext cx="1780535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rc14">
              <a:extLst>
                <a:ext uri="{FF2B5EF4-FFF2-40B4-BE49-F238E27FC236}">
                  <a16:creationId xmlns:a16="http://schemas.microsoft.com/office/drawing/2014/main" id="{A64FF0A2-B547-B515-19D4-9891D3A97065}"/>
                </a:ext>
              </a:extLst>
            </p:cNvPr>
            <p:cNvSpPr/>
            <p:nvPr/>
          </p:nvSpPr>
          <p:spPr>
            <a:xfrm>
              <a:off x="1195181" y="4960687"/>
              <a:ext cx="1564167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rc15">
              <a:extLst>
                <a:ext uri="{FF2B5EF4-FFF2-40B4-BE49-F238E27FC236}">
                  <a16:creationId xmlns:a16="http://schemas.microsoft.com/office/drawing/2014/main" id="{8AEC6333-4D0A-92BB-89A8-17A95A6AE64C}"/>
                </a:ext>
              </a:extLst>
            </p:cNvPr>
            <p:cNvSpPr/>
            <p:nvPr/>
          </p:nvSpPr>
          <p:spPr>
            <a:xfrm>
              <a:off x="1195181" y="4315373"/>
              <a:ext cx="244942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rc16">
              <a:extLst>
                <a:ext uri="{FF2B5EF4-FFF2-40B4-BE49-F238E27FC236}">
                  <a16:creationId xmlns:a16="http://schemas.microsoft.com/office/drawing/2014/main" id="{9283D30D-FFFA-0E24-7C74-17DB225C41C3}"/>
                </a:ext>
              </a:extLst>
            </p:cNvPr>
            <p:cNvSpPr/>
            <p:nvPr/>
          </p:nvSpPr>
          <p:spPr>
            <a:xfrm>
              <a:off x="1195181" y="4515643"/>
              <a:ext cx="1062527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rc17">
              <a:extLst>
                <a:ext uri="{FF2B5EF4-FFF2-40B4-BE49-F238E27FC236}">
                  <a16:creationId xmlns:a16="http://schemas.microsoft.com/office/drawing/2014/main" id="{EC4430F6-1F94-A35C-7D24-AB5582262A4B}"/>
                </a:ext>
              </a:extLst>
            </p:cNvPr>
            <p:cNvSpPr/>
            <p:nvPr/>
          </p:nvSpPr>
          <p:spPr>
            <a:xfrm>
              <a:off x="1195181" y="3870328"/>
              <a:ext cx="786616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8">
              <a:extLst>
                <a:ext uri="{FF2B5EF4-FFF2-40B4-BE49-F238E27FC236}">
                  <a16:creationId xmlns:a16="http://schemas.microsoft.com/office/drawing/2014/main" id="{0E3540FB-A615-5561-CD86-A26A5DC41671}"/>
                </a:ext>
              </a:extLst>
            </p:cNvPr>
            <p:cNvSpPr/>
            <p:nvPr/>
          </p:nvSpPr>
          <p:spPr>
            <a:xfrm>
              <a:off x="1195181" y="4070598"/>
              <a:ext cx="1333141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9">
              <a:extLst>
                <a:ext uri="{FF2B5EF4-FFF2-40B4-BE49-F238E27FC236}">
                  <a16:creationId xmlns:a16="http://schemas.microsoft.com/office/drawing/2014/main" id="{1CEEF49C-F90F-D20B-8C80-21C72451D340}"/>
                </a:ext>
              </a:extLst>
            </p:cNvPr>
            <p:cNvSpPr/>
            <p:nvPr/>
          </p:nvSpPr>
          <p:spPr>
            <a:xfrm>
              <a:off x="1195181" y="3425284"/>
              <a:ext cx="165151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20">
              <a:extLst>
                <a:ext uri="{FF2B5EF4-FFF2-40B4-BE49-F238E27FC236}">
                  <a16:creationId xmlns:a16="http://schemas.microsoft.com/office/drawing/2014/main" id="{3D361DAE-9EA1-882F-3B83-4B22A4EECE0A}"/>
                </a:ext>
              </a:extLst>
            </p:cNvPr>
            <p:cNvSpPr/>
            <p:nvPr/>
          </p:nvSpPr>
          <p:spPr>
            <a:xfrm>
              <a:off x="1195181" y="3625554"/>
              <a:ext cx="1834051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21">
              <a:extLst>
                <a:ext uri="{FF2B5EF4-FFF2-40B4-BE49-F238E27FC236}">
                  <a16:creationId xmlns:a16="http://schemas.microsoft.com/office/drawing/2014/main" id="{1227D74B-F9E7-09B5-E972-0AA8898405FA}"/>
                </a:ext>
              </a:extLst>
            </p:cNvPr>
            <p:cNvSpPr/>
            <p:nvPr/>
          </p:nvSpPr>
          <p:spPr>
            <a:xfrm>
              <a:off x="1195181" y="2980239"/>
              <a:ext cx="2071259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22">
              <a:extLst>
                <a:ext uri="{FF2B5EF4-FFF2-40B4-BE49-F238E27FC236}">
                  <a16:creationId xmlns:a16="http://schemas.microsoft.com/office/drawing/2014/main" id="{BB64068D-6644-9A96-07A0-510CE63D41F6}"/>
                </a:ext>
              </a:extLst>
            </p:cNvPr>
            <p:cNvSpPr/>
            <p:nvPr/>
          </p:nvSpPr>
          <p:spPr>
            <a:xfrm>
              <a:off x="1195181" y="3180509"/>
              <a:ext cx="1703974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23">
              <a:extLst>
                <a:ext uri="{FF2B5EF4-FFF2-40B4-BE49-F238E27FC236}">
                  <a16:creationId xmlns:a16="http://schemas.microsoft.com/office/drawing/2014/main" id="{0F2C291C-5F1D-C87B-0F85-AFD1423CAECC}"/>
                </a:ext>
              </a:extLst>
            </p:cNvPr>
            <p:cNvSpPr/>
            <p:nvPr/>
          </p:nvSpPr>
          <p:spPr>
            <a:xfrm>
              <a:off x="1195181" y="2535194"/>
              <a:ext cx="1947594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24">
              <a:extLst>
                <a:ext uri="{FF2B5EF4-FFF2-40B4-BE49-F238E27FC236}">
                  <a16:creationId xmlns:a16="http://schemas.microsoft.com/office/drawing/2014/main" id="{0A587090-1D51-BFF3-69CC-514FEBC120D8}"/>
                </a:ext>
              </a:extLst>
            </p:cNvPr>
            <p:cNvSpPr/>
            <p:nvPr/>
          </p:nvSpPr>
          <p:spPr>
            <a:xfrm>
              <a:off x="1195181" y="2735464"/>
              <a:ext cx="1435020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25">
              <a:extLst>
                <a:ext uri="{FF2B5EF4-FFF2-40B4-BE49-F238E27FC236}">
                  <a16:creationId xmlns:a16="http://schemas.microsoft.com/office/drawing/2014/main" id="{3F6468F2-9630-114F-1F45-37007FC2037A}"/>
                </a:ext>
              </a:extLst>
            </p:cNvPr>
            <p:cNvSpPr/>
            <p:nvPr/>
          </p:nvSpPr>
          <p:spPr>
            <a:xfrm>
              <a:off x="1195181" y="2090150"/>
              <a:ext cx="1467083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26">
              <a:extLst>
                <a:ext uri="{FF2B5EF4-FFF2-40B4-BE49-F238E27FC236}">
                  <a16:creationId xmlns:a16="http://schemas.microsoft.com/office/drawing/2014/main" id="{46A539EC-2089-27DF-0887-0B8F3DC4CB24}"/>
                </a:ext>
              </a:extLst>
            </p:cNvPr>
            <p:cNvSpPr/>
            <p:nvPr/>
          </p:nvSpPr>
          <p:spPr>
            <a:xfrm>
              <a:off x="1195181" y="2290420"/>
              <a:ext cx="1048601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27">
              <a:extLst>
                <a:ext uri="{FF2B5EF4-FFF2-40B4-BE49-F238E27FC236}">
                  <a16:creationId xmlns:a16="http://schemas.microsoft.com/office/drawing/2014/main" id="{18918136-ECB5-44C5-023A-9540314529DE}"/>
                </a:ext>
              </a:extLst>
            </p:cNvPr>
            <p:cNvSpPr/>
            <p:nvPr/>
          </p:nvSpPr>
          <p:spPr>
            <a:xfrm>
              <a:off x="1195181" y="1645105"/>
              <a:ext cx="385545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rc28">
              <a:extLst>
                <a:ext uri="{FF2B5EF4-FFF2-40B4-BE49-F238E27FC236}">
                  <a16:creationId xmlns:a16="http://schemas.microsoft.com/office/drawing/2014/main" id="{6239CB42-A7B7-D650-61AF-0E6A372807C5}"/>
                </a:ext>
              </a:extLst>
            </p:cNvPr>
            <p:cNvSpPr/>
            <p:nvPr/>
          </p:nvSpPr>
          <p:spPr>
            <a:xfrm>
              <a:off x="1195181" y="1845375"/>
              <a:ext cx="353606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pl29">
              <a:extLst>
                <a:ext uri="{FF2B5EF4-FFF2-40B4-BE49-F238E27FC236}">
                  <a16:creationId xmlns:a16="http://schemas.microsoft.com/office/drawing/2014/main" id="{9443ADCA-399E-95AD-E980-87D71250E30C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tx30">
              <a:extLst>
                <a:ext uri="{FF2B5EF4-FFF2-40B4-BE49-F238E27FC236}">
                  <a16:creationId xmlns:a16="http://schemas.microsoft.com/office/drawing/2014/main" id="{7706E4FA-2284-EB95-F5F1-2CA5D31D8596}"/>
                </a:ext>
              </a:extLst>
            </p:cNvPr>
            <p:cNvSpPr/>
            <p:nvPr/>
          </p:nvSpPr>
          <p:spPr>
            <a:xfrm>
              <a:off x="506721" y="4913261"/>
              <a:ext cx="63896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H: Unknown</a:t>
              </a:r>
            </a:p>
          </p:txBody>
        </p:sp>
        <p:sp>
          <p:nvSpPr>
            <p:cNvPr id="41" name="tx31">
              <a:extLst>
                <a:ext uri="{FF2B5EF4-FFF2-40B4-BE49-F238E27FC236}">
                  <a16:creationId xmlns:a16="http://schemas.microsoft.com/office/drawing/2014/main" id="{3DE6F288-679D-8138-C132-4EFFFA9B2D2B}"/>
                </a:ext>
              </a:extLst>
            </p:cNvPr>
            <p:cNvSpPr/>
            <p:nvPr/>
          </p:nvSpPr>
          <p:spPr>
            <a:xfrm>
              <a:off x="324745" y="4446785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  <p:sp>
          <p:nvSpPr>
            <p:cNvPr id="42" name="tx32">
              <a:extLst>
                <a:ext uri="{FF2B5EF4-FFF2-40B4-BE49-F238E27FC236}">
                  <a16:creationId xmlns:a16="http://schemas.microsoft.com/office/drawing/2014/main" id="{5134B007-1D25-5547-E45E-063D0B661CD1}"/>
                </a:ext>
              </a:extLst>
            </p:cNvPr>
            <p:cNvSpPr/>
            <p:nvPr/>
          </p:nvSpPr>
          <p:spPr>
            <a:xfrm>
              <a:off x="246275" y="4001740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43" name="tx33">
              <a:extLst>
                <a:ext uri="{FF2B5EF4-FFF2-40B4-BE49-F238E27FC236}">
                  <a16:creationId xmlns:a16="http://schemas.microsoft.com/office/drawing/2014/main" id="{31F8BCBB-AE34-74B4-9FBF-FA3AFF506BAA}"/>
                </a:ext>
              </a:extLst>
            </p:cNvPr>
            <p:cNvSpPr/>
            <p:nvPr/>
          </p:nvSpPr>
          <p:spPr>
            <a:xfrm>
              <a:off x="242799" y="3556696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44" name="tx34">
              <a:extLst>
                <a:ext uri="{FF2B5EF4-FFF2-40B4-BE49-F238E27FC236}">
                  <a16:creationId xmlns:a16="http://schemas.microsoft.com/office/drawing/2014/main" id="{DC61B3AD-A552-F682-97BA-A5952A43268F}"/>
                </a:ext>
              </a:extLst>
            </p:cNvPr>
            <p:cNvSpPr/>
            <p:nvPr/>
          </p:nvSpPr>
          <p:spPr>
            <a:xfrm>
              <a:off x="227482" y="3111651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45" name="tx35">
              <a:extLst>
                <a:ext uri="{FF2B5EF4-FFF2-40B4-BE49-F238E27FC236}">
                  <a16:creationId xmlns:a16="http://schemas.microsoft.com/office/drawing/2014/main" id="{F41DC635-D939-7DBF-CDF0-8BED90F0769C}"/>
                </a:ext>
              </a:extLst>
            </p:cNvPr>
            <p:cNvSpPr/>
            <p:nvPr/>
          </p:nvSpPr>
          <p:spPr>
            <a:xfrm>
              <a:off x="237379" y="266660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46" name="tx36">
              <a:extLst>
                <a:ext uri="{FF2B5EF4-FFF2-40B4-BE49-F238E27FC236}">
                  <a16:creationId xmlns:a16="http://schemas.microsoft.com/office/drawing/2014/main" id="{3DBC99DF-6FA2-5E55-8C2E-1BFDB4C8C015}"/>
                </a:ext>
              </a:extLst>
            </p:cNvPr>
            <p:cNvSpPr/>
            <p:nvPr/>
          </p:nvSpPr>
          <p:spPr>
            <a:xfrm>
              <a:off x="236083" y="2221562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47" name="tx37">
              <a:extLst>
                <a:ext uri="{FF2B5EF4-FFF2-40B4-BE49-F238E27FC236}">
                  <a16:creationId xmlns:a16="http://schemas.microsoft.com/office/drawing/2014/main" id="{83509C23-460A-A412-E4B4-A085C29C4475}"/>
                </a:ext>
              </a:extLst>
            </p:cNvPr>
            <p:cNvSpPr/>
            <p:nvPr/>
          </p:nvSpPr>
          <p:spPr>
            <a:xfrm>
              <a:off x="231901" y="1776517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48" name="tx38">
              <a:extLst>
                <a:ext uri="{FF2B5EF4-FFF2-40B4-BE49-F238E27FC236}">
                  <a16:creationId xmlns:a16="http://schemas.microsoft.com/office/drawing/2014/main" id="{FF9BDACF-525D-E552-A5C9-D5C57234AA41}"/>
                </a:ext>
              </a:extLst>
            </p:cNvPr>
            <p:cNvSpPr/>
            <p:nvPr/>
          </p:nvSpPr>
          <p:spPr>
            <a:xfrm>
              <a:off x="115708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49" name="tx39">
              <a:extLst>
                <a:ext uri="{FF2B5EF4-FFF2-40B4-BE49-F238E27FC236}">
                  <a16:creationId xmlns:a16="http://schemas.microsoft.com/office/drawing/2014/main" id="{8A8119F7-37D4-26C0-669A-A0049EC5B047}"/>
                </a:ext>
              </a:extLst>
            </p:cNvPr>
            <p:cNvSpPr/>
            <p:nvPr/>
          </p:nvSpPr>
          <p:spPr>
            <a:xfrm>
              <a:off x="167383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50" name="tx40">
              <a:extLst>
                <a:ext uri="{FF2B5EF4-FFF2-40B4-BE49-F238E27FC236}">
                  <a16:creationId xmlns:a16="http://schemas.microsoft.com/office/drawing/2014/main" id="{0AC6B381-ECB0-BDFF-BCBD-65C3E3880F08}"/>
                </a:ext>
              </a:extLst>
            </p:cNvPr>
            <p:cNvSpPr/>
            <p:nvPr/>
          </p:nvSpPr>
          <p:spPr>
            <a:xfrm>
              <a:off x="215249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51" name="tx41">
              <a:extLst>
                <a:ext uri="{FF2B5EF4-FFF2-40B4-BE49-F238E27FC236}">
                  <a16:creationId xmlns:a16="http://schemas.microsoft.com/office/drawing/2014/main" id="{708C742F-601B-7BB0-0DDD-1ED8FED13FCC}"/>
                </a:ext>
              </a:extLst>
            </p:cNvPr>
            <p:cNvSpPr/>
            <p:nvPr/>
          </p:nvSpPr>
          <p:spPr>
            <a:xfrm>
              <a:off x="266924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52" name="tx42">
              <a:extLst>
                <a:ext uri="{FF2B5EF4-FFF2-40B4-BE49-F238E27FC236}">
                  <a16:creationId xmlns:a16="http://schemas.microsoft.com/office/drawing/2014/main" id="{3D9980E3-0B7A-63DE-3DCD-784D286D76FB}"/>
                </a:ext>
              </a:extLst>
            </p:cNvPr>
            <p:cNvSpPr/>
            <p:nvPr/>
          </p:nvSpPr>
          <p:spPr>
            <a:xfrm>
              <a:off x="318599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53" name="tx43">
              <a:extLst>
                <a:ext uri="{FF2B5EF4-FFF2-40B4-BE49-F238E27FC236}">
                  <a16:creationId xmlns:a16="http://schemas.microsoft.com/office/drawing/2014/main" id="{2B40B8BF-9E6E-957D-C00B-517B8CE9CFA6}"/>
                </a:ext>
              </a:extLst>
            </p:cNvPr>
            <p:cNvSpPr/>
            <p:nvPr/>
          </p:nvSpPr>
          <p:spPr>
            <a:xfrm>
              <a:off x="370275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54" name="tx44">
              <a:extLst>
                <a:ext uri="{FF2B5EF4-FFF2-40B4-BE49-F238E27FC236}">
                  <a16:creationId xmlns:a16="http://schemas.microsoft.com/office/drawing/2014/main" id="{7472AB92-7711-8962-4567-65B18AC5A17D}"/>
                </a:ext>
              </a:extLst>
            </p:cNvPr>
            <p:cNvSpPr/>
            <p:nvPr/>
          </p:nvSpPr>
          <p:spPr>
            <a:xfrm>
              <a:off x="421950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55" name="rc45">
              <a:extLst>
                <a:ext uri="{FF2B5EF4-FFF2-40B4-BE49-F238E27FC236}">
                  <a16:creationId xmlns:a16="http://schemas.microsoft.com/office/drawing/2014/main" id="{04976240-C6BA-2115-AC4D-1AD6628C5449}"/>
                </a:ext>
              </a:extLst>
            </p:cNvPr>
            <p:cNvSpPr/>
            <p:nvPr/>
          </p:nvSpPr>
          <p:spPr>
            <a:xfrm>
              <a:off x="134165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6" name="rc46">
              <a:extLst>
                <a:ext uri="{FF2B5EF4-FFF2-40B4-BE49-F238E27FC236}">
                  <a16:creationId xmlns:a16="http://schemas.microsoft.com/office/drawing/2014/main" id="{2C54CF68-C8CB-08AE-3005-2460A9A6FEA8}"/>
                </a:ext>
              </a:extLst>
            </p:cNvPr>
            <p:cNvSpPr/>
            <p:nvPr/>
          </p:nvSpPr>
          <p:spPr>
            <a:xfrm>
              <a:off x="147295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rc47">
              <a:extLst>
                <a:ext uri="{FF2B5EF4-FFF2-40B4-BE49-F238E27FC236}">
                  <a16:creationId xmlns:a16="http://schemas.microsoft.com/office/drawing/2014/main" id="{950FCAA8-9B95-4009-FA9E-58C8895FE89D}"/>
                </a:ext>
              </a:extLst>
            </p:cNvPr>
            <p:cNvSpPr/>
            <p:nvPr/>
          </p:nvSpPr>
          <p:spPr>
            <a:xfrm>
              <a:off x="287646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tx48">
              <a:extLst>
                <a:ext uri="{FF2B5EF4-FFF2-40B4-BE49-F238E27FC236}">
                  <a16:creationId xmlns:a16="http://schemas.microsoft.com/office/drawing/2014/main" id="{DA29D14B-86B3-B9B1-FAC4-0FF5024F2777}"/>
                </a:ext>
              </a:extLst>
            </p:cNvPr>
            <p:cNvSpPr/>
            <p:nvPr/>
          </p:nvSpPr>
          <p:spPr>
            <a:xfrm>
              <a:off x="169026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59" name="tx49">
              <a:extLst>
                <a:ext uri="{FF2B5EF4-FFF2-40B4-BE49-F238E27FC236}">
                  <a16:creationId xmlns:a16="http://schemas.microsoft.com/office/drawing/2014/main" id="{20235E79-E494-8F9F-0C02-DE8CBAD45A32}"/>
                </a:ext>
              </a:extLst>
            </p:cNvPr>
            <p:cNvSpPr/>
            <p:nvPr/>
          </p:nvSpPr>
          <p:spPr>
            <a:xfrm>
              <a:off x="309377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60" name="grp2">
            <a:extLst>
              <a:ext uri="{FF2B5EF4-FFF2-40B4-BE49-F238E27FC236}">
                <a16:creationId xmlns:a16="http://schemas.microsoft.com/office/drawing/2014/main" id="{D4F8B9E2-A628-C8B5-856F-ED38A792148E}"/>
              </a:ext>
            </a:extLst>
          </p:cNvPr>
          <p:cNvGrpSpPr/>
          <p:nvPr/>
        </p:nvGrpSpPr>
        <p:grpSpPr>
          <a:xfrm>
            <a:off x="6628311" y="1754779"/>
            <a:ext cx="3393286" cy="4419845"/>
            <a:chOff x="4772594" y="1508760"/>
            <a:chExt cx="3685605" cy="4800599"/>
          </a:xfrm>
        </p:grpSpPr>
        <p:sp>
          <p:nvSpPr>
            <p:cNvPr id="61" name="rc4">
              <a:extLst>
                <a:ext uri="{FF2B5EF4-FFF2-40B4-BE49-F238E27FC236}">
                  <a16:creationId xmlns:a16="http://schemas.microsoft.com/office/drawing/2014/main" id="{6D49BE64-5AC3-F61C-49DB-21414FA11ECB}"/>
                </a:ext>
              </a:extLst>
            </p:cNvPr>
            <p:cNvSpPr/>
            <p:nvPr/>
          </p:nvSpPr>
          <p:spPr>
            <a:xfrm>
              <a:off x="5029200" y="1508760"/>
              <a:ext cx="3428999" cy="480059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5">
              <a:extLst>
                <a:ext uri="{FF2B5EF4-FFF2-40B4-BE49-F238E27FC236}">
                  <a16:creationId xmlns:a16="http://schemas.microsoft.com/office/drawing/2014/main" id="{C6F0E2CD-7A90-95E5-C5ED-E9252D0B641A}"/>
                </a:ext>
              </a:extLst>
            </p:cNvPr>
            <p:cNvSpPr/>
            <p:nvPr/>
          </p:nvSpPr>
          <p:spPr>
            <a:xfrm>
              <a:off x="5291477" y="1578349"/>
              <a:ext cx="3097133" cy="3752382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3" name="rc6">
              <a:extLst>
                <a:ext uri="{FF2B5EF4-FFF2-40B4-BE49-F238E27FC236}">
                  <a16:creationId xmlns:a16="http://schemas.microsoft.com/office/drawing/2014/main" id="{EE81C8C9-CB8C-8ED6-3B22-7732A814E8BD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7">
              <a:extLst>
                <a:ext uri="{FF2B5EF4-FFF2-40B4-BE49-F238E27FC236}">
                  <a16:creationId xmlns:a16="http://schemas.microsoft.com/office/drawing/2014/main" id="{96641E3A-077E-F080-256B-366CA37AED89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rc8">
              <a:extLst>
                <a:ext uri="{FF2B5EF4-FFF2-40B4-BE49-F238E27FC236}">
                  <a16:creationId xmlns:a16="http://schemas.microsoft.com/office/drawing/2014/main" id="{BC9348CD-E3E6-4116-D8E4-1EB80D15C724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9">
              <a:extLst>
                <a:ext uri="{FF2B5EF4-FFF2-40B4-BE49-F238E27FC236}">
                  <a16:creationId xmlns:a16="http://schemas.microsoft.com/office/drawing/2014/main" id="{51C997A0-275F-4ABF-AD09-E0C288BF5E7E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7" name="rc10">
              <a:extLst>
                <a:ext uri="{FF2B5EF4-FFF2-40B4-BE49-F238E27FC236}">
                  <a16:creationId xmlns:a16="http://schemas.microsoft.com/office/drawing/2014/main" id="{7BA2DC17-EEF0-1B14-D127-7D3D1156A136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11">
              <a:extLst>
                <a:ext uri="{FF2B5EF4-FFF2-40B4-BE49-F238E27FC236}">
                  <a16:creationId xmlns:a16="http://schemas.microsoft.com/office/drawing/2014/main" id="{8F9B648B-B697-A445-CC74-80132EFE0FCE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12">
              <a:extLst>
                <a:ext uri="{FF2B5EF4-FFF2-40B4-BE49-F238E27FC236}">
                  <a16:creationId xmlns:a16="http://schemas.microsoft.com/office/drawing/2014/main" id="{1350E4EC-50E2-A0DE-1388-35B56861F2D5}"/>
                </a:ext>
              </a:extLst>
            </p:cNvPr>
            <p:cNvSpPr/>
            <p:nvPr/>
          </p:nvSpPr>
          <p:spPr>
            <a:xfrm>
              <a:off x="5291477" y="1578349"/>
              <a:ext cx="3097133" cy="1481203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13">
              <a:extLst>
                <a:ext uri="{FF2B5EF4-FFF2-40B4-BE49-F238E27FC236}">
                  <a16:creationId xmlns:a16="http://schemas.microsoft.com/office/drawing/2014/main" id="{67827756-FA41-05E0-EC02-9907D14E165E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14">
              <a:extLst>
                <a:ext uri="{FF2B5EF4-FFF2-40B4-BE49-F238E27FC236}">
                  <a16:creationId xmlns:a16="http://schemas.microsoft.com/office/drawing/2014/main" id="{1B574E29-C97A-2582-73F2-D72F882ECFE3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15">
              <a:extLst>
                <a:ext uri="{FF2B5EF4-FFF2-40B4-BE49-F238E27FC236}">
                  <a16:creationId xmlns:a16="http://schemas.microsoft.com/office/drawing/2014/main" id="{993DD455-B0A4-8EB7-1081-BD7F976568FC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16">
              <a:extLst>
                <a:ext uri="{FF2B5EF4-FFF2-40B4-BE49-F238E27FC236}">
                  <a16:creationId xmlns:a16="http://schemas.microsoft.com/office/drawing/2014/main" id="{8DAFE458-2459-6A5B-13C0-887033E0108D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4" name="rc17">
              <a:extLst>
                <a:ext uri="{FF2B5EF4-FFF2-40B4-BE49-F238E27FC236}">
                  <a16:creationId xmlns:a16="http://schemas.microsoft.com/office/drawing/2014/main" id="{BD214889-E9C4-78D8-B825-8CAB9A5A67E5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18">
              <a:extLst>
                <a:ext uri="{FF2B5EF4-FFF2-40B4-BE49-F238E27FC236}">
                  <a16:creationId xmlns:a16="http://schemas.microsoft.com/office/drawing/2014/main" id="{430F89ED-E364-8322-B479-D5B8BABC7CCE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19">
              <a:extLst>
                <a:ext uri="{FF2B5EF4-FFF2-40B4-BE49-F238E27FC236}">
                  <a16:creationId xmlns:a16="http://schemas.microsoft.com/office/drawing/2014/main" id="{FED139C2-43A8-694E-B485-1FD995FB19CB}"/>
                </a:ext>
              </a:extLst>
            </p:cNvPr>
            <p:cNvSpPr/>
            <p:nvPr/>
          </p:nvSpPr>
          <p:spPr>
            <a:xfrm>
              <a:off x="5291477" y="3059552"/>
              <a:ext cx="3097133" cy="592481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20">
              <a:extLst>
                <a:ext uri="{FF2B5EF4-FFF2-40B4-BE49-F238E27FC236}">
                  <a16:creationId xmlns:a16="http://schemas.microsoft.com/office/drawing/2014/main" id="{8BCC210E-75BE-CAA0-E0E1-818EA62BEEBB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21">
              <a:extLst>
                <a:ext uri="{FF2B5EF4-FFF2-40B4-BE49-F238E27FC236}">
                  <a16:creationId xmlns:a16="http://schemas.microsoft.com/office/drawing/2014/main" id="{5883C36D-7911-7D39-03E5-5ED1F6008C7B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22">
              <a:extLst>
                <a:ext uri="{FF2B5EF4-FFF2-40B4-BE49-F238E27FC236}">
                  <a16:creationId xmlns:a16="http://schemas.microsoft.com/office/drawing/2014/main" id="{B842E0C7-C2C1-E37D-9FF9-4119B12FA1FC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23">
              <a:extLst>
                <a:ext uri="{FF2B5EF4-FFF2-40B4-BE49-F238E27FC236}">
                  <a16:creationId xmlns:a16="http://schemas.microsoft.com/office/drawing/2014/main" id="{678624C6-1DAC-739E-0029-B98741A54A34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24">
              <a:extLst>
                <a:ext uri="{FF2B5EF4-FFF2-40B4-BE49-F238E27FC236}">
                  <a16:creationId xmlns:a16="http://schemas.microsoft.com/office/drawing/2014/main" id="{713A5451-4026-DD35-CB07-4828A4981D06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25">
              <a:extLst>
                <a:ext uri="{FF2B5EF4-FFF2-40B4-BE49-F238E27FC236}">
                  <a16:creationId xmlns:a16="http://schemas.microsoft.com/office/drawing/2014/main" id="{46343858-1995-FA9F-A090-E10117FB3857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26">
              <a:extLst>
                <a:ext uri="{FF2B5EF4-FFF2-40B4-BE49-F238E27FC236}">
                  <a16:creationId xmlns:a16="http://schemas.microsoft.com/office/drawing/2014/main" id="{A5F567DF-CF4A-3CBE-8ED0-47614A36BB54}"/>
                </a:ext>
              </a:extLst>
            </p:cNvPr>
            <p:cNvSpPr/>
            <p:nvPr/>
          </p:nvSpPr>
          <p:spPr>
            <a:xfrm>
              <a:off x="5291477" y="3652034"/>
              <a:ext cx="3097133" cy="1678697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27">
              <a:extLst>
                <a:ext uri="{FF2B5EF4-FFF2-40B4-BE49-F238E27FC236}">
                  <a16:creationId xmlns:a16="http://schemas.microsoft.com/office/drawing/2014/main" id="{0B9FB72F-ED3C-79BE-F355-0C2E20AA1141}"/>
                </a:ext>
              </a:extLst>
            </p:cNvPr>
            <p:cNvSpPr/>
            <p:nvPr/>
          </p:nvSpPr>
          <p:spPr>
            <a:xfrm>
              <a:off x="5442032" y="3178049"/>
              <a:ext cx="215078" cy="2152682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28">
              <a:extLst>
                <a:ext uri="{FF2B5EF4-FFF2-40B4-BE49-F238E27FC236}">
                  <a16:creationId xmlns:a16="http://schemas.microsoft.com/office/drawing/2014/main" id="{2F8257C2-E31E-6ABD-D7B0-EB8641B78584}"/>
                </a:ext>
              </a:extLst>
            </p:cNvPr>
            <p:cNvSpPr/>
            <p:nvPr/>
          </p:nvSpPr>
          <p:spPr>
            <a:xfrm>
              <a:off x="5872189" y="2565818"/>
              <a:ext cx="215078" cy="276491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29">
              <a:extLst>
                <a:ext uri="{FF2B5EF4-FFF2-40B4-BE49-F238E27FC236}">
                  <a16:creationId xmlns:a16="http://schemas.microsoft.com/office/drawing/2014/main" id="{881EBEFD-91BF-E32E-CF18-AA917C1192E2}"/>
                </a:ext>
              </a:extLst>
            </p:cNvPr>
            <p:cNvSpPr/>
            <p:nvPr/>
          </p:nvSpPr>
          <p:spPr>
            <a:xfrm>
              <a:off x="6302347" y="2644815"/>
              <a:ext cx="215078" cy="2685916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 dirty="0"/>
            </a:p>
          </p:txBody>
        </p:sp>
        <p:sp>
          <p:nvSpPr>
            <p:cNvPr id="87" name="rc30">
              <a:extLst>
                <a:ext uri="{FF2B5EF4-FFF2-40B4-BE49-F238E27FC236}">
                  <a16:creationId xmlns:a16="http://schemas.microsoft.com/office/drawing/2014/main" id="{573133EE-74B5-5015-1053-5C9EE86D96D9}"/>
                </a:ext>
              </a:extLst>
            </p:cNvPr>
            <p:cNvSpPr/>
            <p:nvPr/>
          </p:nvSpPr>
          <p:spPr>
            <a:xfrm>
              <a:off x="6732504" y="2921307"/>
              <a:ext cx="215078" cy="240942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31">
              <a:extLst>
                <a:ext uri="{FF2B5EF4-FFF2-40B4-BE49-F238E27FC236}">
                  <a16:creationId xmlns:a16="http://schemas.microsoft.com/office/drawing/2014/main" id="{922278F1-AF5C-0A4C-C072-4F7C3F401E99}"/>
                </a:ext>
              </a:extLst>
            </p:cNvPr>
            <p:cNvSpPr/>
            <p:nvPr/>
          </p:nvSpPr>
          <p:spPr>
            <a:xfrm>
              <a:off x="7162662" y="3553287"/>
              <a:ext cx="215078" cy="177744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32">
              <a:extLst>
                <a:ext uri="{FF2B5EF4-FFF2-40B4-BE49-F238E27FC236}">
                  <a16:creationId xmlns:a16="http://schemas.microsoft.com/office/drawing/2014/main" id="{816F035C-EC9B-4FD7-49DB-DB0D2EDC77A3}"/>
                </a:ext>
              </a:extLst>
            </p:cNvPr>
            <p:cNvSpPr/>
            <p:nvPr/>
          </p:nvSpPr>
          <p:spPr>
            <a:xfrm>
              <a:off x="7592819" y="4165518"/>
              <a:ext cx="215078" cy="116521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33">
              <a:extLst>
                <a:ext uri="{FF2B5EF4-FFF2-40B4-BE49-F238E27FC236}">
                  <a16:creationId xmlns:a16="http://schemas.microsoft.com/office/drawing/2014/main" id="{B80EA274-93B7-44CD-905F-0634A3A8AE4D}"/>
                </a:ext>
              </a:extLst>
            </p:cNvPr>
            <p:cNvSpPr/>
            <p:nvPr/>
          </p:nvSpPr>
          <p:spPr>
            <a:xfrm>
              <a:off x="8022977" y="4876496"/>
              <a:ext cx="215078" cy="45423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tx34">
              <a:extLst>
                <a:ext uri="{FF2B5EF4-FFF2-40B4-BE49-F238E27FC236}">
                  <a16:creationId xmlns:a16="http://schemas.microsoft.com/office/drawing/2014/main" id="{A647462E-6E20-99C2-0FD5-C8AD3351FD54}"/>
                </a:ext>
              </a:extLst>
            </p:cNvPr>
            <p:cNvSpPr/>
            <p:nvPr/>
          </p:nvSpPr>
          <p:spPr>
            <a:xfrm>
              <a:off x="5443364" y="299886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109</a:t>
              </a:r>
            </a:p>
          </p:txBody>
        </p:sp>
        <p:sp>
          <p:nvSpPr>
            <p:cNvPr id="92" name="tx35">
              <a:extLst>
                <a:ext uri="{FF2B5EF4-FFF2-40B4-BE49-F238E27FC236}">
                  <a16:creationId xmlns:a16="http://schemas.microsoft.com/office/drawing/2014/main" id="{17EA636C-2DD5-4DCE-814D-39E590D0E932}"/>
                </a:ext>
              </a:extLst>
            </p:cNvPr>
            <p:cNvSpPr/>
            <p:nvPr/>
          </p:nvSpPr>
          <p:spPr>
            <a:xfrm>
              <a:off x="5873521" y="2386629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140</a:t>
              </a:r>
            </a:p>
          </p:txBody>
        </p:sp>
        <p:sp>
          <p:nvSpPr>
            <p:cNvPr id="93" name="tx36">
              <a:extLst>
                <a:ext uri="{FF2B5EF4-FFF2-40B4-BE49-F238E27FC236}">
                  <a16:creationId xmlns:a16="http://schemas.microsoft.com/office/drawing/2014/main" id="{1AE2690C-CE90-AAFC-367F-E8ECD832985B}"/>
                </a:ext>
              </a:extLst>
            </p:cNvPr>
            <p:cNvSpPr/>
            <p:nvPr/>
          </p:nvSpPr>
          <p:spPr>
            <a:xfrm>
              <a:off x="6303679" y="2465626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136</a:t>
              </a:r>
            </a:p>
          </p:txBody>
        </p:sp>
        <p:sp>
          <p:nvSpPr>
            <p:cNvPr id="94" name="tx37">
              <a:extLst>
                <a:ext uri="{FF2B5EF4-FFF2-40B4-BE49-F238E27FC236}">
                  <a16:creationId xmlns:a16="http://schemas.microsoft.com/office/drawing/2014/main" id="{62067AB1-CBBC-2BCD-3DFF-28832633B912}"/>
                </a:ext>
              </a:extLst>
            </p:cNvPr>
            <p:cNvSpPr/>
            <p:nvPr/>
          </p:nvSpPr>
          <p:spPr>
            <a:xfrm>
              <a:off x="6733836" y="2743507"/>
              <a:ext cx="212414" cy="8949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122</a:t>
              </a:r>
            </a:p>
          </p:txBody>
        </p:sp>
        <p:sp>
          <p:nvSpPr>
            <p:cNvPr id="95" name="tx38">
              <a:extLst>
                <a:ext uri="{FF2B5EF4-FFF2-40B4-BE49-F238E27FC236}">
                  <a16:creationId xmlns:a16="http://schemas.microsoft.com/office/drawing/2014/main" id="{7AB16E86-4ECA-7DE2-D9E4-DBF8B6B21B27}"/>
                </a:ext>
              </a:extLst>
            </p:cNvPr>
            <p:cNvSpPr/>
            <p:nvPr/>
          </p:nvSpPr>
          <p:spPr>
            <a:xfrm>
              <a:off x="7199396" y="3374098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90</a:t>
              </a:r>
            </a:p>
          </p:txBody>
        </p:sp>
        <p:sp>
          <p:nvSpPr>
            <p:cNvPr id="96" name="tx39">
              <a:extLst>
                <a:ext uri="{FF2B5EF4-FFF2-40B4-BE49-F238E27FC236}">
                  <a16:creationId xmlns:a16="http://schemas.microsoft.com/office/drawing/2014/main" id="{ED0BA077-8288-1251-B262-A6EA7A46CD46}"/>
                </a:ext>
              </a:extLst>
            </p:cNvPr>
            <p:cNvSpPr/>
            <p:nvPr/>
          </p:nvSpPr>
          <p:spPr>
            <a:xfrm>
              <a:off x="7629554" y="3986329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59</a:t>
              </a:r>
            </a:p>
          </p:txBody>
        </p:sp>
        <p:sp>
          <p:nvSpPr>
            <p:cNvPr id="97" name="tx40">
              <a:extLst>
                <a:ext uri="{FF2B5EF4-FFF2-40B4-BE49-F238E27FC236}">
                  <a16:creationId xmlns:a16="http://schemas.microsoft.com/office/drawing/2014/main" id="{9B05B562-F098-6808-4E2A-473B0DE5C556}"/>
                </a:ext>
              </a:extLst>
            </p:cNvPr>
            <p:cNvSpPr/>
            <p:nvPr/>
          </p:nvSpPr>
          <p:spPr>
            <a:xfrm>
              <a:off x="8059711" y="4697307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23</a:t>
              </a:r>
            </a:p>
          </p:txBody>
        </p:sp>
        <p:sp>
          <p:nvSpPr>
            <p:cNvPr id="98" name="tx41">
              <a:extLst>
                <a:ext uri="{FF2B5EF4-FFF2-40B4-BE49-F238E27FC236}">
                  <a16:creationId xmlns:a16="http://schemas.microsoft.com/office/drawing/2014/main" id="{35888EA6-F56A-093C-BEF5-82E7E3AFDE22}"/>
                </a:ext>
              </a:extLst>
            </p:cNvPr>
            <p:cNvSpPr/>
            <p:nvPr/>
          </p:nvSpPr>
          <p:spPr>
            <a:xfrm rot="-2700000">
              <a:off x="4772594" y="5690396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99" name="tx42">
              <a:extLst>
                <a:ext uri="{FF2B5EF4-FFF2-40B4-BE49-F238E27FC236}">
                  <a16:creationId xmlns:a16="http://schemas.microsoft.com/office/drawing/2014/main" id="{17684511-0CE3-E000-0972-5445C50AC7FA}"/>
                </a:ext>
              </a:extLst>
            </p:cNvPr>
            <p:cNvSpPr/>
            <p:nvPr/>
          </p:nvSpPr>
          <p:spPr>
            <a:xfrm rot="-2700000">
              <a:off x="5206510" y="5688839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100" name="tx43">
              <a:extLst>
                <a:ext uri="{FF2B5EF4-FFF2-40B4-BE49-F238E27FC236}">
                  <a16:creationId xmlns:a16="http://schemas.microsoft.com/office/drawing/2014/main" id="{403C153F-A223-601C-8B70-C6DCEFFC6BA1}"/>
                </a:ext>
              </a:extLst>
            </p:cNvPr>
            <p:cNvSpPr/>
            <p:nvPr/>
          </p:nvSpPr>
          <p:spPr>
            <a:xfrm rot="-2700000">
              <a:off x="5637831" y="568835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101" name="tx44">
              <a:extLst>
                <a:ext uri="{FF2B5EF4-FFF2-40B4-BE49-F238E27FC236}">
                  <a16:creationId xmlns:a16="http://schemas.microsoft.com/office/drawing/2014/main" id="{DE055942-2F2A-08EA-B56C-BB5F68920917}"/>
                </a:ext>
              </a:extLst>
            </p:cNvPr>
            <p:cNvSpPr/>
            <p:nvPr/>
          </p:nvSpPr>
          <p:spPr>
            <a:xfrm rot="-2700000">
              <a:off x="6059097" y="5692040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102" name="tx45">
              <a:extLst>
                <a:ext uri="{FF2B5EF4-FFF2-40B4-BE49-F238E27FC236}">
                  <a16:creationId xmlns:a16="http://schemas.microsoft.com/office/drawing/2014/main" id="{32F5D8BE-80B1-B6EA-BCFA-9BB60384EBF1}"/>
                </a:ext>
              </a:extLst>
            </p:cNvPr>
            <p:cNvSpPr/>
            <p:nvPr/>
          </p:nvSpPr>
          <p:spPr>
            <a:xfrm rot="-2700000">
              <a:off x="6503016" y="5686340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103" name="tx46">
              <a:extLst>
                <a:ext uri="{FF2B5EF4-FFF2-40B4-BE49-F238E27FC236}">
                  <a16:creationId xmlns:a16="http://schemas.microsoft.com/office/drawing/2014/main" id="{415DA128-FE86-105F-D173-2D6B8996425F}"/>
                </a:ext>
              </a:extLst>
            </p:cNvPr>
            <p:cNvSpPr/>
            <p:nvPr/>
          </p:nvSpPr>
          <p:spPr>
            <a:xfrm rot="-2700000">
              <a:off x="6936296" y="5685047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104" name="tx47">
              <a:extLst>
                <a:ext uri="{FF2B5EF4-FFF2-40B4-BE49-F238E27FC236}">
                  <a16:creationId xmlns:a16="http://schemas.microsoft.com/office/drawing/2014/main" id="{D8BDD99D-6424-7835-454A-78EDAA0F3943}"/>
                </a:ext>
              </a:extLst>
            </p:cNvPr>
            <p:cNvSpPr/>
            <p:nvPr/>
          </p:nvSpPr>
          <p:spPr>
            <a:xfrm rot="-2700000">
              <a:off x="7436957" y="5655843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</p:grpSp>
      <p:sp>
        <p:nvSpPr>
          <p:cNvPr id="107" name="Rectangle 106">
            <a:extLst>
              <a:ext uri="{FF2B5EF4-FFF2-40B4-BE49-F238E27FC236}">
                <a16:creationId xmlns:a16="http://schemas.microsoft.com/office/drawing/2014/main" id="{E8CFC452-C3F5-9610-1974-F063A1122896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108" name="Graphic 107">
            <a:extLst>
              <a:ext uri="{FF2B5EF4-FFF2-40B4-BE49-F238E27FC236}">
                <a16:creationId xmlns:a16="http://schemas.microsoft.com/office/drawing/2014/main" id="{2F0CB47E-F374-4B5E-5284-5F29CC91D2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  <p:sp>
        <p:nvSpPr>
          <p:cNvPr id="109" name="TextBox 108">
            <a:extLst>
              <a:ext uri="{FF2B5EF4-FFF2-40B4-BE49-F238E27FC236}">
                <a16:creationId xmlns:a16="http://schemas.microsoft.com/office/drawing/2014/main" id="{242BBD3C-590E-18C1-B4CE-43AF820DB3F7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95A0531-F91B-ADD9-E810-055C5BA63C43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</p:spTree>
    <p:extLst>
      <p:ext uri="{BB962C8B-B14F-4D97-AF65-F5344CB8AC3E}">
        <p14:creationId xmlns:p14="http://schemas.microsoft.com/office/powerpoint/2010/main" val="174229355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20024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HOH AGE DESCRIPTION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17102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E6552D17-1388-CE90-C5C7-D0787DC64EC9}"/>
              </a:ext>
            </a:extLst>
          </p:cNvPr>
          <p:cNvGrpSpPr/>
          <p:nvPr/>
        </p:nvGrpSpPr>
        <p:grpSpPr>
          <a:xfrm>
            <a:off x="1367227" y="1715457"/>
            <a:ext cx="4212540" cy="4212540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FC156EA8-23A4-ABBE-B322-DF3E7DB9F24F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99FAB5EF-81A6-AD25-10DB-6D29041D0019}"/>
                </a:ext>
              </a:extLst>
            </p:cNvPr>
            <p:cNvSpPr/>
            <p:nvPr/>
          </p:nvSpPr>
          <p:spPr>
            <a:xfrm>
              <a:off x="1195181" y="1578349"/>
              <a:ext cx="3307229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296F3003-8B3B-656B-21A7-9CB78C9EC635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" name="pl7">
              <a:extLst>
                <a:ext uri="{FF2B5EF4-FFF2-40B4-BE49-F238E27FC236}">
                  <a16:creationId xmlns:a16="http://schemas.microsoft.com/office/drawing/2014/main" id="{D2BFA405-EB85-A8F7-383A-C15553594ED0}"/>
                </a:ext>
              </a:extLst>
            </p:cNvPr>
            <p:cNvSpPr/>
            <p:nvPr/>
          </p:nvSpPr>
          <p:spPr>
            <a:xfrm>
              <a:off x="1711936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1" name="pl8">
              <a:extLst>
                <a:ext uri="{FF2B5EF4-FFF2-40B4-BE49-F238E27FC236}">
                  <a16:creationId xmlns:a16="http://schemas.microsoft.com/office/drawing/2014/main" id="{CDDDCEC8-FE66-1585-94BC-83C8CB195D4F}"/>
                </a:ext>
              </a:extLst>
            </p:cNvPr>
            <p:cNvSpPr/>
            <p:nvPr/>
          </p:nvSpPr>
          <p:spPr>
            <a:xfrm>
              <a:off x="222869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2" name="pl9">
              <a:extLst>
                <a:ext uri="{FF2B5EF4-FFF2-40B4-BE49-F238E27FC236}">
                  <a16:creationId xmlns:a16="http://schemas.microsoft.com/office/drawing/2014/main" id="{B315E4DC-AD7A-9864-4E18-6A239FD559D7}"/>
                </a:ext>
              </a:extLst>
            </p:cNvPr>
            <p:cNvSpPr/>
            <p:nvPr/>
          </p:nvSpPr>
          <p:spPr>
            <a:xfrm>
              <a:off x="274544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6" name="pl10">
              <a:extLst>
                <a:ext uri="{FF2B5EF4-FFF2-40B4-BE49-F238E27FC236}">
                  <a16:creationId xmlns:a16="http://schemas.microsoft.com/office/drawing/2014/main" id="{005C6ADB-A2D1-D88E-DB22-3F09577D0BE1}"/>
                </a:ext>
              </a:extLst>
            </p:cNvPr>
            <p:cNvSpPr/>
            <p:nvPr/>
          </p:nvSpPr>
          <p:spPr>
            <a:xfrm>
              <a:off x="326219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0" name="pl11">
              <a:extLst>
                <a:ext uri="{FF2B5EF4-FFF2-40B4-BE49-F238E27FC236}">
                  <a16:creationId xmlns:a16="http://schemas.microsoft.com/office/drawing/2014/main" id="{19213E67-2508-C7E6-78EF-8DF5A562BF15}"/>
                </a:ext>
              </a:extLst>
            </p:cNvPr>
            <p:cNvSpPr/>
            <p:nvPr/>
          </p:nvSpPr>
          <p:spPr>
            <a:xfrm>
              <a:off x="3778954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12">
              <a:extLst>
                <a:ext uri="{FF2B5EF4-FFF2-40B4-BE49-F238E27FC236}">
                  <a16:creationId xmlns:a16="http://schemas.microsoft.com/office/drawing/2014/main" id="{DC419C87-34C5-6EFA-4CE4-96BD88233987}"/>
                </a:ext>
              </a:extLst>
            </p:cNvPr>
            <p:cNvSpPr/>
            <p:nvPr/>
          </p:nvSpPr>
          <p:spPr>
            <a:xfrm>
              <a:off x="4295709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rc13">
              <a:extLst>
                <a:ext uri="{FF2B5EF4-FFF2-40B4-BE49-F238E27FC236}">
                  <a16:creationId xmlns:a16="http://schemas.microsoft.com/office/drawing/2014/main" id="{803CB967-82CB-E463-29B8-0ED2C7ADED4C}"/>
                </a:ext>
              </a:extLst>
            </p:cNvPr>
            <p:cNvSpPr/>
            <p:nvPr/>
          </p:nvSpPr>
          <p:spPr>
            <a:xfrm>
              <a:off x="1195181" y="4760417"/>
              <a:ext cx="1730791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4">
              <a:extLst>
                <a:ext uri="{FF2B5EF4-FFF2-40B4-BE49-F238E27FC236}">
                  <a16:creationId xmlns:a16="http://schemas.microsoft.com/office/drawing/2014/main" id="{627CB5CA-DF40-4CCE-5694-792496701EEC}"/>
                </a:ext>
              </a:extLst>
            </p:cNvPr>
            <p:cNvSpPr/>
            <p:nvPr/>
          </p:nvSpPr>
          <p:spPr>
            <a:xfrm>
              <a:off x="1195181" y="4960687"/>
              <a:ext cx="1583549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5">
              <a:extLst>
                <a:ext uri="{FF2B5EF4-FFF2-40B4-BE49-F238E27FC236}">
                  <a16:creationId xmlns:a16="http://schemas.microsoft.com/office/drawing/2014/main" id="{54DCDF35-EB9C-850A-ADAC-57EA632C9683}"/>
                </a:ext>
              </a:extLst>
            </p:cNvPr>
            <p:cNvSpPr/>
            <p:nvPr/>
          </p:nvSpPr>
          <p:spPr>
            <a:xfrm>
              <a:off x="1195181" y="4315373"/>
              <a:ext cx="224053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6">
              <a:extLst>
                <a:ext uri="{FF2B5EF4-FFF2-40B4-BE49-F238E27FC236}">
                  <a16:creationId xmlns:a16="http://schemas.microsoft.com/office/drawing/2014/main" id="{5EA1E035-439F-2E63-BD8A-313B0DFDC69A}"/>
                </a:ext>
              </a:extLst>
            </p:cNvPr>
            <p:cNvSpPr/>
            <p:nvPr/>
          </p:nvSpPr>
          <p:spPr>
            <a:xfrm>
              <a:off x="1195181" y="4515643"/>
              <a:ext cx="1080001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7">
              <a:extLst>
                <a:ext uri="{FF2B5EF4-FFF2-40B4-BE49-F238E27FC236}">
                  <a16:creationId xmlns:a16="http://schemas.microsoft.com/office/drawing/2014/main" id="{917CAEA0-9472-430D-BBE4-C8DBCBEA1626}"/>
                </a:ext>
              </a:extLst>
            </p:cNvPr>
            <p:cNvSpPr/>
            <p:nvPr/>
          </p:nvSpPr>
          <p:spPr>
            <a:xfrm>
              <a:off x="1195181" y="3870328"/>
              <a:ext cx="749149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rc18">
              <a:extLst>
                <a:ext uri="{FF2B5EF4-FFF2-40B4-BE49-F238E27FC236}">
                  <a16:creationId xmlns:a16="http://schemas.microsoft.com/office/drawing/2014/main" id="{1621D900-A09F-8890-168C-2AFEAFBF287C}"/>
                </a:ext>
              </a:extLst>
            </p:cNvPr>
            <p:cNvSpPr/>
            <p:nvPr/>
          </p:nvSpPr>
          <p:spPr>
            <a:xfrm>
              <a:off x="1195181" y="4070598"/>
              <a:ext cx="138235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rc19">
              <a:extLst>
                <a:ext uri="{FF2B5EF4-FFF2-40B4-BE49-F238E27FC236}">
                  <a16:creationId xmlns:a16="http://schemas.microsoft.com/office/drawing/2014/main" id="{0487F606-5787-B50C-53C8-3A46EF8DF913}"/>
                </a:ext>
              </a:extLst>
            </p:cNvPr>
            <p:cNvSpPr/>
            <p:nvPr/>
          </p:nvSpPr>
          <p:spPr>
            <a:xfrm>
              <a:off x="1195181" y="3425284"/>
              <a:ext cx="1811696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20">
              <a:extLst>
                <a:ext uri="{FF2B5EF4-FFF2-40B4-BE49-F238E27FC236}">
                  <a16:creationId xmlns:a16="http://schemas.microsoft.com/office/drawing/2014/main" id="{E92567CA-E15E-05CD-921C-66680E66118A}"/>
                </a:ext>
              </a:extLst>
            </p:cNvPr>
            <p:cNvSpPr/>
            <p:nvPr/>
          </p:nvSpPr>
          <p:spPr>
            <a:xfrm>
              <a:off x="1195181" y="3625554"/>
              <a:ext cx="2005099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21">
              <a:extLst>
                <a:ext uri="{FF2B5EF4-FFF2-40B4-BE49-F238E27FC236}">
                  <a16:creationId xmlns:a16="http://schemas.microsoft.com/office/drawing/2014/main" id="{89691596-919D-362F-F0E5-E3B3F6A154A5}"/>
                </a:ext>
              </a:extLst>
            </p:cNvPr>
            <p:cNvSpPr/>
            <p:nvPr/>
          </p:nvSpPr>
          <p:spPr>
            <a:xfrm>
              <a:off x="1195181" y="2980239"/>
              <a:ext cx="2200557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22">
              <a:extLst>
                <a:ext uri="{FF2B5EF4-FFF2-40B4-BE49-F238E27FC236}">
                  <a16:creationId xmlns:a16="http://schemas.microsoft.com/office/drawing/2014/main" id="{0F4CF2EE-BFEE-1D66-8AB6-B10C7184CBDE}"/>
                </a:ext>
              </a:extLst>
            </p:cNvPr>
            <p:cNvSpPr/>
            <p:nvPr/>
          </p:nvSpPr>
          <p:spPr>
            <a:xfrm>
              <a:off x="1195181" y="3180509"/>
              <a:ext cx="1821778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7" name="rc23">
              <a:extLst>
                <a:ext uri="{FF2B5EF4-FFF2-40B4-BE49-F238E27FC236}">
                  <a16:creationId xmlns:a16="http://schemas.microsoft.com/office/drawing/2014/main" id="{B9E078D2-4732-132F-EFF3-59A4DCE8BAEA}"/>
                </a:ext>
              </a:extLst>
            </p:cNvPr>
            <p:cNvSpPr/>
            <p:nvPr/>
          </p:nvSpPr>
          <p:spPr>
            <a:xfrm>
              <a:off x="1195181" y="2535194"/>
              <a:ext cx="1863598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 dirty="0"/>
            </a:p>
          </p:txBody>
        </p:sp>
        <p:sp>
          <p:nvSpPr>
            <p:cNvPr id="38" name="rc24">
              <a:extLst>
                <a:ext uri="{FF2B5EF4-FFF2-40B4-BE49-F238E27FC236}">
                  <a16:creationId xmlns:a16="http://schemas.microsoft.com/office/drawing/2014/main" id="{507E21FB-45D4-4AE6-9015-819034EDCF23}"/>
                </a:ext>
              </a:extLst>
            </p:cNvPr>
            <p:cNvSpPr/>
            <p:nvPr/>
          </p:nvSpPr>
          <p:spPr>
            <a:xfrm>
              <a:off x="1195181" y="2735464"/>
              <a:ext cx="1404522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rc25">
              <a:extLst>
                <a:ext uri="{FF2B5EF4-FFF2-40B4-BE49-F238E27FC236}">
                  <a16:creationId xmlns:a16="http://schemas.microsoft.com/office/drawing/2014/main" id="{0A8C4E86-AE18-3672-457A-144429FCDC3A}"/>
                </a:ext>
              </a:extLst>
            </p:cNvPr>
            <p:cNvSpPr/>
            <p:nvPr/>
          </p:nvSpPr>
          <p:spPr>
            <a:xfrm>
              <a:off x="1195181" y="2090150"/>
              <a:ext cx="1346135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0" name="rc26">
              <a:extLst>
                <a:ext uri="{FF2B5EF4-FFF2-40B4-BE49-F238E27FC236}">
                  <a16:creationId xmlns:a16="http://schemas.microsoft.com/office/drawing/2014/main" id="{F9962DBC-9DD1-C182-D175-E98AC224B4B9}"/>
                </a:ext>
              </a:extLst>
            </p:cNvPr>
            <p:cNvSpPr/>
            <p:nvPr/>
          </p:nvSpPr>
          <p:spPr>
            <a:xfrm>
              <a:off x="1195181" y="2290420"/>
              <a:ext cx="851000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1" name="rc27">
              <a:extLst>
                <a:ext uri="{FF2B5EF4-FFF2-40B4-BE49-F238E27FC236}">
                  <a16:creationId xmlns:a16="http://schemas.microsoft.com/office/drawing/2014/main" id="{1CE68E6B-061D-60A0-F99D-4332D208F28F}"/>
                </a:ext>
              </a:extLst>
            </p:cNvPr>
            <p:cNvSpPr/>
            <p:nvPr/>
          </p:nvSpPr>
          <p:spPr>
            <a:xfrm>
              <a:off x="1195181" y="1645105"/>
              <a:ext cx="409108" cy="20027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2" name="rc28">
              <a:extLst>
                <a:ext uri="{FF2B5EF4-FFF2-40B4-BE49-F238E27FC236}">
                  <a16:creationId xmlns:a16="http://schemas.microsoft.com/office/drawing/2014/main" id="{B63A457D-ED8C-F88E-7170-74FCB0FBD5F5}"/>
                </a:ext>
              </a:extLst>
            </p:cNvPr>
            <p:cNvSpPr/>
            <p:nvPr/>
          </p:nvSpPr>
          <p:spPr>
            <a:xfrm>
              <a:off x="1195181" y="1845375"/>
              <a:ext cx="206782" cy="20027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3" name="pl29">
              <a:extLst>
                <a:ext uri="{FF2B5EF4-FFF2-40B4-BE49-F238E27FC236}">
                  <a16:creationId xmlns:a16="http://schemas.microsoft.com/office/drawing/2014/main" id="{0B391369-C462-C3FB-95A8-46259F89B575}"/>
                </a:ext>
              </a:extLst>
            </p:cNvPr>
            <p:cNvSpPr/>
            <p:nvPr/>
          </p:nvSpPr>
          <p:spPr>
            <a:xfrm>
              <a:off x="1195181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4" name="tx30">
              <a:extLst>
                <a:ext uri="{FF2B5EF4-FFF2-40B4-BE49-F238E27FC236}">
                  <a16:creationId xmlns:a16="http://schemas.microsoft.com/office/drawing/2014/main" id="{B0D37D15-7405-194D-A1F4-5B0D9AA5D7C9}"/>
                </a:ext>
              </a:extLst>
            </p:cNvPr>
            <p:cNvSpPr/>
            <p:nvPr/>
          </p:nvSpPr>
          <p:spPr>
            <a:xfrm>
              <a:off x="506721" y="4913261"/>
              <a:ext cx="638968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H: Unknown</a:t>
              </a:r>
            </a:p>
          </p:txBody>
        </p:sp>
        <p:sp>
          <p:nvSpPr>
            <p:cNvPr id="45" name="tx31">
              <a:extLst>
                <a:ext uri="{FF2B5EF4-FFF2-40B4-BE49-F238E27FC236}">
                  <a16:creationId xmlns:a16="http://schemas.microsoft.com/office/drawing/2014/main" id="{5D10E083-9D0C-395A-B070-CFC75EDEFDAD}"/>
                </a:ext>
              </a:extLst>
            </p:cNvPr>
            <p:cNvSpPr/>
            <p:nvPr/>
          </p:nvSpPr>
          <p:spPr>
            <a:xfrm>
              <a:off x="324745" y="4446785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  <p:sp>
          <p:nvSpPr>
            <p:cNvPr id="46" name="tx32">
              <a:extLst>
                <a:ext uri="{FF2B5EF4-FFF2-40B4-BE49-F238E27FC236}">
                  <a16:creationId xmlns:a16="http://schemas.microsoft.com/office/drawing/2014/main" id="{D0DE5830-944E-2E00-BD50-AA9BD71F82E2}"/>
                </a:ext>
              </a:extLst>
            </p:cNvPr>
            <p:cNvSpPr/>
            <p:nvPr/>
          </p:nvSpPr>
          <p:spPr>
            <a:xfrm>
              <a:off x="246275" y="4001740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47" name="tx33">
              <a:extLst>
                <a:ext uri="{FF2B5EF4-FFF2-40B4-BE49-F238E27FC236}">
                  <a16:creationId xmlns:a16="http://schemas.microsoft.com/office/drawing/2014/main" id="{813B27D4-101B-B2A4-B31F-B07F32332AF7}"/>
                </a:ext>
              </a:extLst>
            </p:cNvPr>
            <p:cNvSpPr/>
            <p:nvPr/>
          </p:nvSpPr>
          <p:spPr>
            <a:xfrm>
              <a:off x="242799" y="3556696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48" name="tx34">
              <a:extLst>
                <a:ext uri="{FF2B5EF4-FFF2-40B4-BE49-F238E27FC236}">
                  <a16:creationId xmlns:a16="http://schemas.microsoft.com/office/drawing/2014/main" id="{055EA6C9-3D79-0146-DDF7-EEB9625EBFD3}"/>
                </a:ext>
              </a:extLst>
            </p:cNvPr>
            <p:cNvSpPr/>
            <p:nvPr/>
          </p:nvSpPr>
          <p:spPr>
            <a:xfrm>
              <a:off x="227482" y="3111651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49" name="tx35">
              <a:extLst>
                <a:ext uri="{FF2B5EF4-FFF2-40B4-BE49-F238E27FC236}">
                  <a16:creationId xmlns:a16="http://schemas.microsoft.com/office/drawing/2014/main" id="{0BE61662-8894-C140-5C75-8F1831A859D7}"/>
                </a:ext>
              </a:extLst>
            </p:cNvPr>
            <p:cNvSpPr/>
            <p:nvPr/>
          </p:nvSpPr>
          <p:spPr>
            <a:xfrm>
              <a:off x="237379" y="266660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50" name="tx36">
              <a:extLst>
                <a:ext uri="{FF2B5EF4-FFF2-40B4-BE49-F238E27FC236}">
                  <a16:creationId xmlns:a16="http://schemas.microsoft.com/office/drawing/2014/main" id="{80EB8CA3-4873-2199-E6CD-64A9585C31B1}"/>
                </a:ext>
              </a:extLst>
            </p:cNvPr>
            <p:cNvSpPr/>
            <p:nvPr/>
          </p:nvSpPr>
          <p:spPr>
            <a:xfrm>
              <a:off x="236083" y="2221562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51" name="tx37">
              <a:extLst>
                <a:ext uri="{FF2B5EF4-FFF2-40B4-BE49-F238E27FC236}">
                  <a16:creationId xmlns:a16="http://schemas.microsoft.com/office/drawing/2014/main" id="{D7DA4E5A-386F-AFE9-E7B9-00129B442271}"/>
                </a:ext>
              </a:extLst>
            </p:cNvPr>
            <p:cNvSpPr/>
            <p:nvPr/>
          </p:nvSpPr>
          <p:spPr>
            <a:xfrm>
              <a:off x="231901" y="1776517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52" name="tx38">
              <a:extLst>
                <a:ext uri="{FF2B5EF4-FFF2-40B4-BE49-F238E27FC236}">
                  <a16:creationId xmlns:a16="http://schemas.microsoft.com/office/drawing/2014/main" id="{9C1A4764-9DC5-C166-7BBA-AE3D0DCB0A54}"/>
                </a:ext>
              </a:extLst>
            </p:cNvPr>
            <p:cNvSpPr/>
            <p:nvPr/>
          </p:nvSpPr>
          <p:spPr>
            <a:xfrm>
              <a:off x="1157081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53" name="tx39">
              <a:extLst>
                <a:ext uri="{FF2B5EF4-FFF2-40B4-BE49-F238E27FC236}">
                  <a16:creationId xmlns:a16="http://schemas.microsoft.com/office/drawing/2014/main" id="{04BE40FD-918A-D1E1-24B2-023BF8297F48}"/>
                </a:ext>
              </a:extLst>
            </p:cNvPr>
            <p:cNvSpPr/>
            <p:nvPr/>
          </p:nvSpPr>
          <p:spPr>
            <a:xfrm>
              <a:off x="1673836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</a:t>
              </a:r>
            </a:p>
          </p:txBody>
        </p:sp>
        <p:sp>
          <p:nvSpPr>
            <p:cNvPr id="54" name="tx40">
              <a:extLst>
                <a:ext uri="{FF2B5EF4-FFF2-40B4-BE49-F238E27FC236}">
                  <a16:creationId xmlns:a16="http://schemas.microsoft.com/office/drawing/2014/main" id="{3C7CC1FD-299B-ADCC-9B92-BE4D475B34C9}"/>
                </a:ext>
              </a:extLst>
            </p:cNvPr>
            <p:cNvSpPr/>
            <p:nvPr/>
          </p:nvSpPr>
          <p:spPr>
            <a:xfrm>
              <a:off x="215249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55" name="tx41">
              <a:extLst>
                <a:ext uri="{FF2B5EF4-FFF2-40B4-BE49-F238E27FC236}">
                  <a16:creationId xmlns:a16="http://schemas.microsoft.com/office/drawing/2014/main" id="{5ECD865F-1C5B-9E3F-5761-137997665716}"/>
                </a:ext>
              </a:extLst>
            </p:cNvPr>
            <p:cNvSpPr/>
            <p:nvPr/>
          </p:nvSpPr>
          <p:spPr>
            <a:xfrm>
              <a:off x="266924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</a:t>
              </a:r>
            </a:p>
          </p:txBody>
        </p:sp>
        <p:sp>
          <p:nvSpPr>
            <p:cNvPr id="56" name="tx42">
              <a:extLst>
                <a:ext uri="{FF2B5EF4-FFF2-40B4-BE49-F238E27FC236}">
                  <a16:creationId xmlns:a16="http://schemas.microsoft.com/office/drawing/2014/main" id="{C26E8265-B329-5F19-EAB6-5F2FEBD59D7E}"/>
                </a:ext>
              </a:extLst>
            </p:cNvPr>
            <p:cNvSpPr/>
            <p:nvPr/>
          </p:nvSpPr>
          <p:spPr>
            <a:xfrm>
              <a:off x="318599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57" name="tx43">
              <a:extLst>
                <a:ext uri="{FF2B5EF4-FFF2-40B4-BE49-F238E27FC236}">
                  <a16:creationId xmlns:a16="http://schemas.microsoft.com/office/drawing/2014/main" id="{1A52290C-FCB1-D489-FBED-A741EE742CAA}"/>
                </a:ext>
              </a:extLst>
            </p:cNvPr>
            <p:cNvSpPr/>
            <p:nvPr/>
          </p:nvSpPr>
          <p:spPr>
            <a:xfrm>
              <a:off x="3702754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25</a:t>
              </a:r>
            </a:p>
          </p:txBody>
        </p:sp>
        <p:sp>
          <p:nvSpPr>
            <p:cNvPr id="58" name="tx44">
              <a:extLst>
                <a:ext uri="{FF2B5EF4-FFF2-40B4-BE49-F238E27FC236}">
                  <a16:creationId xmlns:a16="http://schemas.microsoft.com/office/drawing/2014/main" id="{93227938-B5F3-44DB-0721-77444AC72A7D}"/>
                </a:ext>
              </a:extLst>
            </p:cNvPr>
            <p:cNvSpPr/>
            <p:nvPr/>
          </p:nvSpPr>
          <p:spPr>
            <a:xfrm>
              <a:off x="4219509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59" name="rc45">
              <a:extLst>
                <a:ext uri="{FF2B5EF4-FFF2-40B4-BE49-F238E27FC236}">
                  <a16:creationId xmlns:a16="http://schemas.microsoft.com/office/drawing/2014/main" id="{F01D13DC-D617-ACC7-C10E-8F58831D6B7F}"/>
                </a:ext>
              </a:extLst>
            </p:cNvPr>
            <p:cNvSpPr/>
            <p:nvPr/>
          </p:nvSpPr>
          <p:spPr>
            <a:xfrm>
              <a:off x="1341659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0" name="rc46">
              <a:extLst>
                <a:ext uri="{FF2B5EF4-FFF2-40B4-BE49-F238E27FC236}">
                  <a16:creationId xmlns:a16="http://schemas.microsoft.com/office/drawing/2014/main" id="{09E93668-ABCF-EE1A-50B2-929F064C3ABD}"/>
                </a:ext>
              </a:extLst>
            </p:cNvPr>
            <p:cNvSpPr/>
            <p:nvPr/>
          </p:nvSpPr>
          <p:spPr>
            <a:xfrm>
              <a:off x="1472951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47">
              <a:extLst>
                <a:ext uri="{FF2B5EF4-FFF2-40B4-BE49-F238E27FC236}">
                  <a16:creationId xmlns:a16="http://schemas.microsoft.com/office/drawing/2014/main" id="{0CAC39E3-EAEA-2783-4AC4-EBBF11020C2F}"/>
                </a:ext>
              </a:extLst>
            </p:cNvPr>
            <p:cNvSpPr/>
            <p:nvPr/>
          </p:nvSpPr>
          <p:spPr>
            <a:xfrm>
              <a:off x="2876465" y="5747002"/>
              <a:ext cx="183168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tx48">
              <a:extLst>
                <a:ext uri="{FF2B5EF4-FFF2-40B4-BE49-F238E27FC236}">
                  <a16:creationId xmlns:a16="http://schemas.microsoft.com/office/drawing/2014/main" id="{FE8281FC-5382-DDC5-1DCC-847C458C22A8}"/>
                </a:ext>
              </a:extLst>
            </p:cNvPr>
            <p:cNvSpPr/>
            <p:nvPr/>
          </p:nvSpPr>
          <p:spPr>
            <a:xfrm>
              <a:off x="1690265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63" name="tx49">
              <a:extLst>
                <a:ext uri="{FF2B5EF4-FFF2-40B4-BE49-F238E27FC236}">
                  <a16:creationId xmlns:a16="http://schemas.microsoft.com/office/drawing/2014/main" id="{C35195EB-8112-B6EF-2307-E1C954FCA5DF}"/>
                </a:ext>
              </a:extLst>
            </p:cNvPr>
            <p:cNvSpPr/>
            <p:nvPr/>
          </p:nvSpPr>
          <p:spPr>
            <a:xfrm>
              <a:off x="3093779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64" name="grp2">
            <a:extLst>
              <a:ext uri="{FF2B5EF4-FFF2-40B4-BE49-F238E27FC236}">
                <a16:creationId xmlns:a16="http://schemas.microsoft.com/office/drawing/2014/main" id="{0142854D-2471-7E26-1B4E-797F0AEC35AA}"/>
              </a:ext>
            </a:extLst>
          </p:cNvPr>
          <p:cNvGrpSpPr/>
          <p:nvPr/>
        </p:nvGrpSpPr>
        <p:grpSpPr>
          <a:xfrm>
            <a:off x="6704166" y="1679770"/>
            <a:ext cx="3159405" cy="4423167"/>
            <a:chOff x="5029200" y="1508760"/>
            <a:chExt cx="3429000" cy="4800600"/>
          </a:xfrm>
        </p:grpSpPr>
        <p:sp>
          <p:nvSpPr>
            <p:cNvPr id="65" name="rc4">
              <a:extLst>
                <a:ext uri="{FF2B5EF4-FFF2-40B4-BE49-F238E27FC236}">
                  <a16:creationId xmlns:a16="http://schemas.microsoft.com/office/drawing/2014/main" id="{C0D46700-98B4-7C6A-26C8-3337BB42524C}"/>
                </a:ext>
              </a:extLst>
            </p:cNvPr>
            <p:cNvSpPr/>
            <p:nvPr/>
          </p:nvSpPr>
          <p:spPr>
            <a:xfrm>
              <a:off x="5029200" y="1508760"/>
              <a:ext cx="3428999" cy="4800599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6" name="rc5">
              <a:extLst>
                <a:ext uri="{FF2B5EF4-FFF2-40B4-BE49-F238E27FC236}">
                  <a16:creationId xmlns:a16="http://schemas.microsoft.com/office/drawing/2014/main" id="{421403A1-3F6B-0270-1832-B03292B0095C}"/>
                </a:ext>
              </a:extLst>
            </p:cNvPr>
            <p:cNvSpPr/>
            <p:nvPr/>
          </p:nvSpPr>
          <p:spPr>
            <a:xfrm>
              <a:off x="5291477" y="1578349"/>
              <a:ext cx="3097133" cy="3752382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67" name="rc6">
              <a:extLst>
                <a:ext uri="{FF2B5EF4-FFF2-40B4-BE49-F238E27FC236}">
                  <a16:creationId xmlns:a16="http://schemas.microsoft.com/office/drawing/2014/main" id="{4EECC4C9-0700-91F2-496D-A9891DDA0082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8" name="rc7">
              <a:extLst>
                <a:ext uri="{FF2B5EF4-FFF2-40B4-BE49-F238E27FC236}">
                  <a16:creationId xmlns:a16="http://schemas.microsoft.com/office/drawing/2014/main" id="{C00650AD-305A-DED7-FED7-F2A74C6FED54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9" name="rc8">
              <a:extLst>
                <a:ext uri="{FF2B5EF4-FFF2-40B4-BE49-F238E27FC236}">
                  <a16:creationId xmlns:a16="http://schemas.microsoft.com/office/drawing/2014/main" id="{9B273044-39C4-8299-79A7-91E95CAEB10F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0" name="rc9">
              <a:extLst>
                <a:ext uri="{FF2B5EF4-FFF2-40B4-BE49-F238E27FC236}">
                  <a16:creationId xmlns:a16="http://schemas.microsoft.com/office/drawing/2014/main" id="{D0757088-B20E-ED91-0C9D-4A27CD431378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1" name="rc10">
              <a:extLst>
                <a:ext uri="{FF2B5EF4-FFF2-40B4-BE49-F238E27FC236}">
                  <a16:creationId xmlns:a16="http://schemas.microsoft.com/office/drawing/2014/main" id="{881C537E-FA45-A386-9378-BDE5B972F473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2" name="rc11">
              <a:extLst>
                <a:ext uri="{FF2B5EF4-FFF2-40B4-BE49-F238E27FC236}">
                  <a16:creationId xmlns:a16="http://schemas.microsoft.com/office/drawing/2014/main" id="{32BE7FB8-176F-39C9-F51F-F0FE955600FD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3" name="rc12">
              <a:extLst>
                <a:ext uri="{FF2B5EF4-FFF2-40B4-BE49-F238E27FC236}">
                  <a16:creationId xmlns:a16="http://schemas.microsoft.com/office/drawing/2014/main" id="{C60A29BB-B834-7AAA-3DE3-3BB87C432E27}"/>
                </a:ext>
              </a:extLst>
            </p:cNvPr>
            <p:cNvSpPr/>
            <p:nvPr/>
          </p:nvSpPr>
          <p:spPr>
            <a:xfrm>
              <a:off x="5291477" y="1578349"/>
              <a:ext cx="3097133" cy="2026286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 dirty="0"/>
            </a:p>
          </p:txBody>
        </p:sp>
        <p:sp>
          <p:nvSpPr>
            <p:cNvPr id="74" name="rc13">
              <a:extLst>
                <a:ext uri="{FF2B5EF4-FFF2-40B4-BE49-F238E27FC236}">
                  <a16:creationId xmlns:a16="http://schemas.microsoft.com/office/drawing/2014/main" id="{93BC8251-D478-8A52-F989-F359A4605E47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5" name="rc14">
              <a:extLst>
                <a:ext uri="{FF2B5EF4-FFF2-40B4-BE49-F238E27FC236}">
                  <a16:creationId xmlns:a16="http://schemas.microsoft.com/office/drawing/2014/main" id="{D7A3B354-D87F-2043-8156-410D40C4B87E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6" name="rc15">
              <a:extLst>
                <a:ext uri="{FF2B5EF4-FFF2-40B4-BE49-F238E27FC236}">
                  <a16:creationId xmlns:a16="http://schemas.microsoft.com/office/drawing/2014/main" id="{94B48DEE-35D0-E752-A215-CA37171EB18E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7" name="rc16">
              <a:extLst>
                <a:ext uri="{FF2B5EF4-FFF2-40B4-BE49-F238E27FC236}">
                  <a16:creationId xmlns:a16="http://schemas.microsoft.com/office/drawing/2014/main" id="{E9FDCF15-8519-8DFB-C82B-E7EB3222E9F8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8" name="rc17">
              <a:extLst>
                <a:ext uri="{FF2B5EF4-FFF2-40B4-BE49-F238E27FC236}">
                  <a16:creationId xmlns:a16="http://schemas.microsoft.com/office/drawing/2014/main" id="{F9227E10-218B-8314-6F07-F3DA94620214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9" name="rc18">
              <a:extLst>
                <a:ext uri="{FF2B5EF4-FFF2-40B4-BE49-F238E27FC236}">
                  <a16:creationId xmlns:a16="http://schemas.microsoft.com/office/drawing/2014/main" id="{8DF95ED3-4134-56E0-4981-B3E506905C50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0" name="rc19">
              <a:extLst>
                <a:ext uri="{FF2B5EF4-FFF2-40B4-BE49-F238E27FC236}">
                  <a16:creationId xmlns:a16="http://schemas.microsoft.com/office/drawing/2014/main" id="{7E1091D0-4C8E-F686-233E-8C0E7D35C476}"/>
                </a:ext>
              </a:extLst>
            </p:cNvPr>
            <p:cNvSpPr/>
            <p:nvPr/>
          </p:nvSpPr>
          <p:spPr>
            <a:xfrm>
              <a:off x="5291477" y="3604635"/>
              <a:ext cx="3097133" cy="450285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1" name="rc20">
              <a:extLst>
                <a:ext uri="{FF2B5EF4-FFF2-40B4-BE49-F238E27FC236}">
                  <a16:creationId xmlns:a16="http://schemas.microsoft.com/office/drawing/2014/main" id="{51A18FE8-7680-5B7D-BD83-8525FA16E00E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2" name="rc21">
              <a:extLst>
                <a:ext uri="{FF2B5EF4-FFF2-40B4-BE49-F238E27FC236}">
                  <a16:creationId xmlns:a16="http://schemas.microsoft.com/office/drawing/2014/main" id="{C2C41041-8EFB-D15B-FDF1-E704A4414DEC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3" name="rc22">
              <a:extLst>
                <a:ext uri="{FF2B5EF4-FFF2-40B4-BE49-F238E27FC236}">
                  <a16:creationId xmlns:a16="http://schemas.microsoft.com/office/drawing/2014/main" id="{0A4F4BEC-8A19-8F29-04DC-54977BA76CA2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4" name="rc23">
              <a:extLst>
                <a:ext uri="{FF2B5EF4-FFF2-40B4-BE49-F238E27FC236}">
                  <a16:creationId xmlns:a16="http://schemas.microsoft.com/office/drawing/2014/main" id="{76703507-79C3-F84C-EBA5-9499CDCBB182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5" name="rc24">
              <a:extLst>
                <a:ext uri="{FF2B5EF4-FFF2-40B4-BE49-F238E27FC236}">
                  <a16:creationId xmlns:a16="http://schemas.microsoft.com/office/drawing/2014/main" id="{04DDD635-33BF-A586-182B-7A32EB29862F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6" name="rc25">
              <a:extLst>
                <a:ext uri="{FF2B5EF4-FFF2-40B4-BE49-F238E27FC236}">
                  <a16:creationId xmlns:a16="http://schemas.microsoft.com/office/drawing/2014/main" id="{9DA6AA6C-30A1-E254-5B4F-CFFED5236594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7" name="rc26">
              <a:extLst>
                <a:ext uri="{FF2B5EF4-FFF2-40B4-BE49-F238E27FC236}">
                  <a16:creationId xmlns:a16="http://schemas.microsoft.com/office/drawing/2014/main" id="{49771CDA-8F22-482C-D3D3-8E40DDB9C1E4}"/>
                </a:ext>
              </a:extLst>
            </p:cNvPr>
            <p:cNvSpPr/>
            <p:nvPr/>
          </p:nvSpPr>
          <p:spPr>
            <a:xfrm>
              <a:off x="5291477" y="4054921"/>
              <a:ext cx="3097133" cy="127581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8" name="rc27">
              <a:extLst>
                <a:ext uri="{FF2B5EF4-FFF2-40B4-BE49-F238E27FC236}">
                  <a16:creationId xmlns:a16="http://schemas.microsoft.com/office/drawing/2014/main" id="{9534B949-A265-B6E0-74AA-40D3B94BB5CB}"/>
                </a:ext>
              </a:extLst>
            </p:cNvPr>
            <p:cNvSpPr/>
            <p:nvPr/>
          </p:nvSpPr>
          <p:spPr>
            <a:xfrm>
              <a:off x="5442032" y="2358844"/>
              <a:ext cx="215078" cy="297188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89" name="rc28">
              <a:extLst>
                <a:ext uri="{FF2B5EF4-FFF2-40B4-BE49-F238E27FC236}">
                  <a16:creationId xmlns:a16="http://schemas.microsoft.com/office/drawing/2014/main" id="{28FBCB04-8CE3-FF5C-1612-10BE9DD9BDE3}"/>
                </a:ext>
              </a:extLst>
            </p:cNvPr>
            <p:cNvSpPr/>
            <p:nvPr/>
          </p:nvSpPr>
          <p:spPr>
            <a:xfrm>
              <a:off x="5872189" y="2959225"/>
              <a:ext cx="215078" cy="2371505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0" name="rc29">
              <a:extLst>
                <a:ext uri="{FF2B5EF4-FFF2-40B4-BE49-F238E27FC236}">
                  <a16:creationId xmlns:a16="http://schemas.microsoft.com/office/drawing/2014/main" id="{A3B24DC7-FC9D-71F1-EF02-876E58B9796C}"/>
                </a:ext>
              </a:extLst>
            </p:cNvPr>
            <p:cNvSpPr/>
            <p:nvPr/>
          </p:nvSpPr>
          <p:spPr>
            <a:xfrm>
              <a:off x="6302347" y="3334464"/>
              <a:ext cx="215078" cy="199626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1" name="rc30">
              <a:extLst>
                <a:ext uri="{FF2B5EF4-FFF2-40B4-BE49-F238E27FC236}">
                  <a16:creationId xmlns:a16="http://schemas.microsoft.com/office/drawing/2014/main" id="{1F408601-BBB7-C04D-B4D3-FAEF234276E9}"/>
                </a:ext>
              </a:extLst>
            </p:cNvPr>
            <p:cNvSpPr/>
            <p:nvPr/>
          </p:nvSpPr>
          <p:spPr>
            <a:xfrm>
              <a:off x="6732504" y="3514578"/>
              <a:ext cx="215078" cy="1816153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2" name="rc31">
              <a:extLst>
                <a:ext uri="{FF2B5EF4-FFF2-40B4-BE49-F238E27FC236}">
                  <a16:creationId xmlns:a16="http://schemas.microsoft.com/office/drawing/2014/main" id="{3714DEBE-A069-611E-649E-257070841A1A}"/>
                </a:ext>
              </a:extLst>
            </p:cNvPr>
            <p:cNvSpPr/>
            <p:nvPr/>
          </p:nvSpPr>
          <p:spPr>
            <a:xfrm>
              <a:off x="7162662" y="3979874"/>
              <a:ext cx="215078" cy="1350857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3" name="rc32">
              <a:extLst>
                <a:ext uri="{FF2B5EF4-FFF2-40B4-BE49-F238E27FC236}">
                  <a16:creationId xmlns:a16="http://schemas.microsoft.com/office/drawing/2014/main" id="{4C1D7FEF-7D48-B883-4F25-F090BF300A1D}"/>
                </a:ext>
              </a:extLst>
            </p:cNvPr>
            <p:cNvSpPr/>
            <p:nvPr/>
          </p:nvSpPr>
          <p:spPr>
            <a:xfrm>
              <a:off x="7592819" y="4520217"/>
              <a:ext cx="215078" cy="81051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4" name="rc33">
              <a:extLst>
                <a:ext uri="{FF2B5EF4-FFF2-40B4-BE49-F238E27FC236}">
                  <a16:creationId xmlns:a16="http://schemas.microsoft.com/office/drawing/2014/main" id="{4D2D8030-FC45-8F10-E211-F02A7690C846}"/>
                </a:ext>
              </a:extLst>
            </p:cNvPr>
            <p:cNvSpPr/>
            <p:nvPr/>
          </p:nvSpPr>
          <p:spPr>
            <a:xfrm>
              <a:off x="8022977" y="5015531"/>
              <a:ext cx="215078" cy="31520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95" name="tx34">
              <a:extLst>
                <a:ext uri="{FF2B5EF4-FFF2-40B4-BE49-F238E27FC236}">
                  <a16:creationId xmlns:a16="http://schemas.microsoft.com/office/drawing/2014/main" id="{0D88D0C8-6CDC-88C6-093B-DF5A8A5AADF6}"/>
                </a:ext>
              </a:extLst>
            </p:cNvPr>
            <p:cNvSpPr/>
            <p:nvPr/>
          </p:nvSpPr>
          <p:spPr>
            <a:xfrm>
              <a:off x="5443364" y="217965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198</a:t>
              </a:r>
            </a:p>
          </p:txBody>
        </p:sp>
        <p:sp>
          <p:nvSpPr>
            <p:cNvPr id="96" name="tx35">
              <a:extLst>
                <a:ext uri="{FF2B5EF4-FFF2-40B4-BE49-F238E27FC236}">
                  <a16:creationId xmlns:a16="http://schemas.microsoft.com/office/drawing/2014/main" id="{1C10365D-FCB3-F444-4AA7-552633349D13}"/>
                </a:ext>
              </a:extLst>
            </p:cNvPr>
            <p:cNvSpPr/>
            <p:nvPr/>
          </p:nvSpPr>
          <p:spPr>
            <a:xfrm>
              <a:off x="5873521" y="2780036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158</a:t>
              </a:r>
            </a:p>
          </p:txBody>
        </p:sp>
        <p:sp>
          <p:nvSpPr>
            <p:cNvPr id="97" name="tx36">
              <a:extLst>
                <a:ext uri="{FF2B5EF4-FFF2-40B4-BE49-F238E27FC236}">
                  <a16:creationId xmlns:a16="http://schemas.microsoft.com/office/drawing/2014/main" id="{65D160BF-01C0-215B-0A58-FBE8AD1B186A}"/>
                </a:ext>
              </a:extLst>
            </p:cNvPr>
            <p:cNvSpPr/>
            <p:nvPr/>
          </p:nvSpPr>
          <p:spPr>
            <a:xfrm>
              <a:off x="6303679" y="3155275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133</a:t>
              </a:r>
            </a:p>
          </p:txBody>
        </p:sp>
        <p:sp>
          <p:nvSpPr>
            <p:cNvPr id="98" name="tx37">
              <a:extLst>
                <a:ext uri="{FF2B5EF4-FFF2-40B4-BE49-F238E27FC236}">
                  <a16:creationId xmlns:a16="http://schemas.microsoft.com/office/drawing/2014/main" id="{3CDBE0F5-36D3-8A9C-B617-FED957538A52}"/>
                </a:ext>
              </a:extLst>
            </p:cNvPr>
            <p:cNvSpPr/>
            <p:nvPr/>
          </p:nvSpPr>
          <p:spPr>
            <a:xfrm>
              <a:off x="6733836" y="3336778"/>
              <a:ext cx="212414" cy="8949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121</a:t>
              </a:r>
            </a:p>
          </p:txBody>
        </p:sp>
        <p:sp>
          <p:nvSpPr>
            <p:cNvPr id="99" name="tx38">
              <a:extLst>
                <a:ext uri="{FF2B5EF4-FFF2-40B4-BE49-F238E27FC236}">
                  <a16:creationId xmlns:a16="http://schemas.microsoft.com/office/drawing/2014/main" id="{BEC6CF3D-07D7-80CB-AEC4-E64BB15F3D88}"/>
                </a:ext>
              </a:extLst>
            </p:cNvPr>
            <p:cNvSpPr/>
            <p:nvPr/>
          </p:nvSpPr>
          <p:spPr>
            <a:xfrm>
              <a:off x="7199396" y="3800685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90</a:t>
              </a:r>
            </a:p>
          </p:txBody>
        </p:sp>
        <p:sp>
          <p:nvSpPr>
            <p:cNvPr id="100" name="tx39">
              <a:extLst>
                <a:ext uri="{FF2B5EF4-FFF2-40B4-BE49-F238E27FC236}">
                  <a16:creationId xmlns:a16="http://schemas.microsoft.com/office/drawing/2014/main" id="{2CFDD8CE-B387-0C98-DDDC-BA9348356C47}"/>
                </a:ext>
              </a:extLst>
            </p:cNvPr>
            <p:cNvSpPr/>
            <p:nvPr/>
          </p:nvSpPr>
          <p:spPr>
            <a:xfrm>
              <a:off x="7629554" y="4341821"/>
              <a:ext cx="141609" cy="9009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54</a:t>
              </a:r>
            </a:p>
          </p:txBody>
        </p:sp>
        <p:sp>
          <p:nvSpPr>
            <p:cNvPr id="101" name="tx40">
              <a:extLst>
                <a:ext uri="{FF2B5EF4-FFF2-40B4-BE49-F238E27FC236}">
                  <a16:creationId xmlns:a16="http://schemas.microsoft.com/office/drawing/2014/main" id="{6A4AED83-61AE-7289-6927-11C4E8D73DBA}"/>
                </a:ext>
              </a:extLst>
            </p:cNvPr>
            <p:cNvSpPr/>
            <p:nvPr/>
          </p:nvSpPr>
          <p:spPr>
            <a:xfrm>
              <a:off x="8059711" y="4837731"/>
              <a:ext cx="141609" cy="89495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21</a:t>
              </a:r>
            </a:p>
          </p:txBody>
        </p:sp>
        <p:sp>
          <p:nvSpPr>
            <p:cNvPr id="102" name="tx41">
              <a:extLst>
                <a:ext uri="{FF2B5EF4-FFF2-40B4-BE49-F238E27FC236}">
                  <a16:creationId xmlns:a16="http://schemas.microsoft.com/office/drawing/2014/main" id="{F422CB5B-D9AB-7FC4-54B4-BC163A831405}"/>
                </a:ext>
              </a:extLst>
            </p:cNvPr>
            <p:cNvSpPr/>
            <p:nvPr/>
          </p:nvSpPr>
          <p:spPr>
            <a:xfrm rot="-2700000">
              <a:off x="4772594" y="5690396"/>
              <a:ext cx="928253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A: 18-24 years old</a:t>
              </a:r>
            </a:p>
          </p:txBody>
        </p:sp>
        <p:sp>
          <p:nvSpPr>
            <p:cNvPr id="103" name="tx42">
              <a:extLst>
                <a:ext uri="{FF2B5EF4-FFF2-40B4-BE49-F238E27FC236}">
                  <a16:creationId xmlns:a16="http://schemas.microsoft.com/office/drawing/2014/main" id="{E09FF3E6-B41F-9D17-04E2-0E0AA78C7C4F}"/>
                </a:ext>
              </a:extLst>
            </p:cNvPr>
            <p:cNvSpPr/>
            <p:nvPr/>
          </p:nvSpPr>
          <p:spPr>
            <a:xfrm rot="-2700000">
              <a:off x="5206510" y="5688839"/>
              <a:ext cx="923850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B: 25-34 years old</a:t>
              </a:r>
            </a:p>
          </p:txBody>
        </p:sp>
        <p:sp>
          <p:nvSpPr>
            <p:cNvPr id="104" name="tx43">
              <a:extLst>
                <a:ext uri="{FF2B5EF4-FFF2-40B4-BE49-F238E27FC236}">
                  <a16:creationId xmlns:a16="http://schemas.microsoft.com/office/drawing/2014/main" id="{5D707AC7-EF3D-1549-6F98-6D169D4D5E8E}"/>
                </a:ext>
              </a:extLst>
            </p:cNvPr>
            <p:cNvSpPr/>
            <p:nvPr/>
          </p:nvSpPr>
          <p:spPr>
            <a:xfrm rot="-2700000">
              <a:off x="5637831" y="5688357"/>
              <a:ext cx="922486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C: 35-44 years old</a:t>
              </a:r>
            </a:p>
          </p:txBody>
        </p:sp>
        <p:sp>
          <p:nvSpPr>
            <p:cNvPr id="105" name="tx44">
              <a:extLst>
                <a:ext uri="{FF2B5EF4-FFF2-40B4-BE49-F238E27FC236}">
                  <a16:creationId xmlns:a16="http://schemas.microsoft.com/office/drawing/2014/main" id="{2DFA4120-0896-8090-DB10-0AB5AFA2704B}"/>
                </a:ext>
              </a:extLst>
            </p:cNvPr>
            <p:cNvSpPr/>
            <p:nvPr/>
          </p:nvSpPr>
          <p:spPr>
            <a:xfrm rot="-2700000">
              <a:off x="6059097" y="5692040"/>
              <a:ext cx="932904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D: 45-54 years old</a:t>
              </a:r>
            </a:p>
          </p:txBody>
        </p:sp>
        <p:sp>
          <p:nvSpPr>
            <p:cNvPr id="106" name="tx45">
              <a:extLst>
                <a:ext uri="{FF2B5EF4-FFF2-40B4-BE49-F238E27FC236}">
                  <a16:creationId xmlns:a16="http://schemas.microsoft.com/office/drawing/2014/main" id="{49861BC1-C7D5-4913-91A1-5E6EF34B424B}"/>
                </a:ext>
              </a:extLst>
            </p:cNvPr>
            <p:cNvSpPr/>
            <p:nvPr/>
          </p:nvSpPr>
          <p:spPr>
            <a:xfrm rot="-2700000">
              <a:off x="6503016" y="5686340"/>
              <a:ext cx="916781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E: 55-64 years old</a:t>
              </a:r>
            </a:p>
          </p:txBody>
        </p:sp>
        <p:sp>
          <p:nvSpPr>
            <p:cNvPr id="107" name="tx46">
              <a:extLst>
                <a:ext uri="{FF2B5EF4-FFF2-40B4-BE49-F238E27FC236}">
                  <a16:creationId xmlns:a16="http://schemas.microsoft.com/office/drawing/2014/main" id="{925F2C27-31A9-83C8-BF84-F37A1DCDCFAB}"/>
                </a:ext>
              </a:extLst>
            </p:cNvPr>
            <p:cNvSpPr/>
            <p:nvPr/>
          </p:nvSpPr>
          <p:spPr>
            <a:xfrm rot="-2700000">
              <a:off x="6936296" y="5685047"/>
              <a:ext cx="9131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F: 65-74 years old</a:t>
              </a:r>
            </a:p>
          </p:txBody>
        </p:sp>
        <p:sp>
          <p:nvSpPr>
            <p:cNvPr id="108" name="tx47">
              <a:extLst>
                <a:ext uri="{FF2B5EF4-FFF2-40B4-BE49-F238E27FC236}">
                  <a16:creationId xmlns:a16="http://schemas.microsoft.com/office/drawing/2014/main" id="{DAC04895-0395-6F78-A36B-9F10F4D8AAF4}"/>
                </a:ext>
              </a:extLst>
            </p:cNvPr>
            <p:cNvSpPr/>
            <p:nvPr/>
          </p:nvSpPr>
          <p:spPr>
            <a:xfrm rot="-2700000">
              <a:off x="7436957" y="5655843"/>
              <a:ext cx="830522" cy="108942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G: 75+ years old</a:t>
              </a:r>
            </a:p>
          </p:txBody>
        </p:sp>
      </p:grpSp>
      <p:sp>
        <p:nvSpPr>
          <p:cNvPr id="207" name="Rectangle 206">
            <a:extLst>
              <a:ext uri="{FF2B5EF4-FFF2-40B4-BE49-F238E27FC236}">
                <a16:creationId xmlns:a16="http://schemas.microsoft.com/office/drawing/2014/main" id="{93D550BA-3E81-EC0E-2CA9-0426E2CB72A1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208" name="Graphic 207">
            <a:extLst>
              <a:ext uri="{FF2B5EF4-FFF2-40B4-BE49-F238E27FC236}">
                <a16:creationId xmlns:a16="http://schemas.microsoft.com/office/drawing/2014/main" id="{A70B5D4F-7FDA-149C-D6DE-AD0D7A34AC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  <p:sp>
        <p:nvSpPr>
          <p:cNvPr id="209" name="TextBox 208">
            <a:extLst>
              <a:ext uri="{FF2B5EF4-FFF2-40B4-BE49-F238E27FC236}">
                <a16:creationId xmlns:a16="http://schemas.microsoft.com/office/drawing/2014/main" id="{169F0477-E25A-7830-7478-C2F571C27D54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975EBD85-A2F5-36E7-D76A-F27A12D37787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</p:spTree>
    <p:extLst>
      <p:ext uri="{BB962C8B-B14F-4D97-AF65-F5344CB8AC3E}">
        <p14:creationId xmlns:p14="http://schemas.microsoft.com/office/powerpoint/2010/main" val="6803438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17748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INDIVIDUAL GENDER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2" name="grp2">
            <a:extLst>
              <a:ext uri="{FF2B5EF4-FFF2-40B4-BE49-F238E27FC236}">
                <a16:creationId xmlns:a16="http://schemas.microsoft.com/office/drawing/2014/main" id="{F847143F-885D-E04D-9E5B-28A051AEA773}"/>
              </a:ext>
            </a:extLst>
          </p:cNvPr>
          <p:cNvGrpSpPr/>
          <p:nvPr/>
        </p:nvGrpSpPr>
        <p:grpSpPr>
          <a:xfrm>
            <a:off x="1623767" y="1676570"/>
            <a:ext cx="4347664" cy="4347664"/>
            <a:chOff x="0" y="1508760"/>
            <a:chExt cx="4572000" cy="4572000"/>
          </a:xfrm>
        </p:grpSpPr>
        <p:sp>
          <p:nvSpPr>
            <p:cNvPr id="5" name="rc4">
              <a:extLst>
                <a:ext uri="{FF2B5EF4-FFF2-40B4-BE49-F238E27FC236}">
                  <a16:creationId xmlns:a16="http://schemas.microsoft.com/office/drawing/2014/main" id="{82A4F457-8DF6-C074-5FC1-9D3B4EA8F47C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" name="rc5">
              <a:extLst>
                <a:ext uri="{FF2B5EF4-FFF2-40B4-BE49-F238E27FC236}">
                  <a16:creationId xmlns:a16="http://schemas.microsoft.com/office/drawing/2014/main" id="{C4A77F6B-BECD-D638-9780-8FC535CD4803}"/>
                </a:ext>
              </a:extLst>
            </p:cNvPr>
            <p:cNvSpPr/>
            <p:nvPr/>
          </p:nvSpPr>
          <p:spPr>
            <a:xfrm>
              <a:off x="638440" y="1578349"/>
              <a:ext cx="3863970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7" name="pl6">
              <a:extLst>
                <a:ext uri="{FF2B5EF4-FFF2-40B4-BE49-F238E27FC236}">
                  <a16:creationId xmlns:a16="http://schemas.microsoft.com/office/drawing/2014/main" id="{B54B5F8D-1CC9-50EF-D6CA-0F14293610E9}"/>
                </a:ext>
              </a:extLst>
            </p:cNvPr>
            <p:cNvSpPr/>
            <p:nvPr/>
          </p:nvSpPr>
          <p:spPr>
            <a:xfrm>
              <a:off x="6384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3" name="pl7">
              <a:extLst>
                <a:ext uri="{FF2B5EF4-FFF2-40B4-BE49-F238E27FC236}">
                  <a16:creationId xmlns:a16="http://schemas.microsoft.com/office/drawing/2014/main" id="{152B50F2-4451-1F9C-1196-2E8686531EFD}"/>
                </a:ext>
              </a:extLst>
            </p:cNvPr>
            <p:cNvSpPr/>
            <p:nvPr/>
          </p:nvSpPr>
          <p:spPr>
            <a:xfrm>
              <a:off x="117510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14" name="pl8">
              <a:extLst>
                <a:ext uri="{FF2B5EF4-FFF2-40B4-BE49-F238E27FC236}">
                  <a16:creationId xmlns:a16="http://schemas.microsoft.com/office/drawing/2014/main" id="{25ACAD25-41AA-5BD8-DFD7-4C13F5993985}"/>
                </a:ext>
              </a:extLst>
            </p:cNvPr>
            <p:cNvSpPr/>
            <p:nvPr/>
          </p:nvSpPr>
          <p:spPr>
            <a:xfrm>
              <a:off x="171176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9">
              <a:extLst>
                <a:ext uri="{FF2B5EF4-FFF2-40B4-BE49-F238E27FC236}">
                  <a16:creationId xmlns:a16="http://schemas.microsoft.com/office/drawing/2014/main" id="{6D4A8CB5-D2C5-1F20-AE47-C3C7B8ADF4B3}"/>
                </a:ext>
              </a:extLst>
            </p:cNvPr>
            <p:cNvSpPr/>
            <p:nvPr/>
          </p:nvSpPr>
          <p:spPr>
            <a:xfrm>
              <a:off x="224842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0">
              <a:extLst>
                <a:ext uri="{FF2B5EF4-FFF2-40B4-BE49-F238E27FC236}">
                  <a16:creationId xmlns:a16="http://schemas.microsoft.com/office/drawing/2014/main" id="{8B8C0585-DAC6-3F67-788D-ACF60401A9B3}"/>
                </a:ext>
              </a:extLst>
            </p:cNvPr>
            <p:cNvSpPr/>
            <p:nvPr/>
          </p:nvSpPr>
          <p:spPr>
            <a:xfrm>
              <a:off x="278509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pl11">
              <a:extLst>
                <a:ext uri="{FF2B5EF4-FFF2-40B4-BE49-F238E27FC236}">
                  <a16:creationId xmlns:a16="http://schemas.microsoft.com/office/drawing/2014/main" id="{C0648ED1-66BB-94B6-0690-489B05153984}"/>
                </a:ext>
              </a:extLst>
            </p:cNvPr>
            <p:cNvSpPr/>
            <p:nvPr/>
          </p:nvSpPr>
          <p:spPr>
            <a:xfrm>
              <a:off x="332175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pl12">
              <a:extLst>
                <a:ext uri="{FF2B5EF4-FFF2-40B4-BE49-F238E27FC236}">
                  <a16:creationId xmlns:a16="http://schemas.microsoft.com/office/drawing/2014/main" id="{7BF7D9A0-BDE0-1725-F0C1-3BFC905A7D75}"/>
                </a:ext>
              </a:extLst>
            </p:cNvPr>
            <p:cNvSpPr/>
            <p:nvPr/>
          </p:nvSpPr>
          <p:spPr>
            <a:xfrm>
              <a:off x="385841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pl13">
              <a:extLst>
                <a:ext uri="{FF2B5EF4-FFF2-40B4-BE49-F238E27FC236}">
                  <a16:creationId xmlns:a16="http://schemas.microsoft.com/office/drawing/2014/main" id="{EBDA5F0E-4AF0-98EF-39EF-D611AB1ADFF4}"/>
                </a:ext>
              </a:extLst>
            </p:cNvPr>
            <p:cNvSpPr/>
            <p:nvPr/>
          </p:nvSpPr>
          <p:spPr>
            <a:xfrm>
              <a:off x="439507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4" name="rc14">
              <a:extLst>
                <a:ext uri="{FF2B5EF4-FFF2-40B4-BE49-F238E27FC236}">
                  <a16:creationId xmlns:a16="http://schemas.microsoft.com/office/drawing/2014/main" id="{9A7D1C89-D423-DD8B-19C5-06DA74AC8D33}"/>
                </a:ext>
              </a:extLst>
            </p:cNvPr>
            <p:cNvSpPr/>
            <p:nvPr/>
          </p:nvSpPr>
          <p:spPr>
            <a:xfrm>
              <a:off x="638440" y="3734792"/>
              <a:ext cx="2083213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5" name="rc15">
              <a:extLst>
                <a:ext uri="{FF2B5EF4-FFF2-40B4-BE49-F238E27FC236}">
                  <a16:creationId xmlns:a16="http://schemas.microsoft.com/office/drawing/2014/main" id="{28F862FE-40D7-B0D3-F96A-B94B6DC77E24}"/>
                </a:ext>
              </a:extLst>
            </p:cNvPr>
            <p:cNvSpPr/>
            <p:nvPr/>
          </p:nvSpPr>
          <p:spPr>
            <a:xfrm>
              <a:off x="638440" y="4232433"/>
              <a:ext cx="2794700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6" name="rc16">
              <a:extLst>
                <a:ext uri="{FF2B5EF4-FFF2-40B4-BE49-F238E27FC236}">
                  <a16:creationId xmlns:a16="http://schemas.microsoft.com/office/drawing/2014/main" id="{87AF02AC-3A82-51FA-EE63-5C70F89D02DE}"/>
                </a:ext>
              </a:extLst>
            </p:cNvPr>
            <p:cNvSpPr/>
            <p:nvPr/>
          </p:nvSpPr>
          <p:spPr>
            <a:xfrm>
              <a:off x="638440" y="2075989"/>
              <a:ext cx="3283412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 dirty="0"/>
            </a:p>
          </p:txBody>
        </p:sp>
        <p:sp>
          <p:nvSpPr>
            <p:cNvPr id="37" name="rc17">
              <a:extLst>
                <a:ext uri="{FF2B5EF4-FFF2-40B4-BE49-F238E27FC236}">
                  <a16:creationId xmlns:a16="http://schemas.microsoft.com/office/drawing/2014/main" id="{067FAFDE-8700-6406-C110-43984A4C6768}"/>
                </a:ext>
              </a:extLst>
            </p:cNvPr>
            <p:cNvSpPr/>
            <p:nvPr/>
          </p:nvSpPr>
          <p:spPr>
            <a:xfrm>
              <a:off x="638440" y="2573630"/>
              <a:ext cx="2571924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8" name="pl18">
              <a:extLst>
                <a:ext uri="{FF2B5EF4-FFF2-40B4-BE49-F238E27FC236}">
                  <a16:creationId xmlns:a16="http://schemas.microsoft.com/office/drawing/2014/main" id="{64246813-1F7B-E2CE-D1C4-346E0FC5C49A}"/>
                </a:ext>
              </a:extLst>
            </p:cNvPr>
            <p:cNvSpPr/>
            <p:nvPr/>
          </p:nvSpPr>
          <p:spPr>
            <a:xfrm>
              <a:off x="6384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9" name="tx19">
              <a:extLst>
                <a:ext uri="{FF2B5EF4-FFF2-40B4-BE49-F238E27FC236}">
                  <a16:creationId xmlns:a16="http://schemas.microsoft.com/office/drawing/2014/main" id="{9A49CB2C-F362-7DF1-A3CE-D3C81E66E4BF}"/>
                </a:ext>
              </a:extLst>
            </p:cNvPr>
            <p:cNvSpPr/>
            <p:nvPr/>
          </p:nvSpPr>
          <p:spPr>
            <a:xfrm>
              <a:off x="336173" y="4185006"/>
              <a:ext cx="26175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Male</a:t>
              </a:r>
            </a:p>
          </p:txBody>
        </p:sp>
        <p:sp>
          <p:nvSpPr>
            <p:cNvPr id="40" name="tx20">
              <a:extLst>
                <a:ext uri="{FF2B5EF4-FFF2-40B4-BE49-F238E27FC236}">
                  <a16:creationId xmlns:a16="http://schemas.microsoft.com/office/drawing/2014/main" id="{A51A7242-30E9-A489-0C42-B0A28D5E914F}"/>
                </a:ext>
              </a:extLst>
            </p:cNvPr>
            <p:cNvSpPr/>
            <p:nvPr/>
          </p:nvSpPr>
          <p:spPr>
            <a:xfrm>
              <a:off x="227482" y="2526204"/>
              <a:ext cx="37616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Female</a:t>
              </a:r>
            </a:p>
          </p:txBody>
        </p:sp>
        <p:sp>
          <p:nvSpPr>
            <p:cNvPr id="41" name="tx21">
              <a:extLst>
                <a:ext uri="{FF2B5EF4-FFF2-40B4-BE49-F238E27FC236}">
                  <a16:creationId xmlns:a16="http://schemas.microsoft.com/office/drawing/2014/main" id="{BD39CA69-56D2-11BD-49CE-5632AAFA819F}"/>
                </a:ext>
              </a:extLst>
            </p:cNvPr>
            <p:cNvSpPr/>
            <p:nvPr/>
          </p:nvSpPr>
          <p:spPr>
            <a:xfrm>
              <a:off x="600340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42" name="tx22">
              <a:extLst>
                <a:ext uri="{FF2B5EF4-FFF2-40B4-BE49-F238E27FC236}">
                  <a16:creationId xmlns:a16="http://schemas.microsoft.com/office/drawing/2014/main" id="{85D145D8-BB61-B116-AE13-B47876A454AC}"/>
                </a:ext>
              </a:extLst>
            </p:cNvPr>
            <p:cNvSpPr/>
            <p:nvPr/>
          </p:nvSpPr>
          <p:spPr>
            <a:xfrm>
              <a:off x="109890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43" name="tx23">
              <a:extLst>
                <a:ext uri="{FF2B5EF4-FFF2-40B4-BE49-F238E27FC236}">
                  <a16:creationId xmlns:a16="http://schemas.microsoft.com/office/drawing/2014/main" id="{9694C003-44B1-7B57-F52C-46A6A515AA61}"/>
                </a:ext>
              </a:extLst>
            </p:cNvPr>
            <p:cNvSpPr/>
            <p:nvPr/>
          </p:nvSpPr>
          <p:spPr>
            <a:xfrm>
              <a:off x="163556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44" name="tx24">
              <a:extLst>
                <a:ext uri="{FF2B5EF4-FFF2-40B4-BE49-F238E27FC236}">
                  <a16:creationId xmlns:a16="http://schemas.microsoft.com/office/drawing/2014/main" id="{97876BF1-90A8-1CAB-F8E5-7A04681D0A1D}"/>
                </a:ext>
              </a:extLst>
            </p:cNvPr>
            <p:cNvSpPr/>
            <p:nvPr/>
          </p:nvSpPr>
          <p:spPr>
            <a:xfrm>
              <a:off x="217222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45" name="tx25">
              <a:extLst>
                <a:ext uri="{FF2B5EF4-FFF2-40B4-BE49-F238E27FC236}">
                  <a16:creationId xmlns:a16="http://schemas.microsoft.com/office/drawing/2014/main" id="{82EEEE94-5C2B-AE37-6792-1E7CF089A8C3}"/>
                </a:ext>
              </a:extLst>
            </p:cNvPr>
            <p:cNvSpPr/>
            <p:nvPr/>
          </p:nvSpPr>
          <p:spPr>
            <a:xfrm>
              <a:off x="270889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46" name="tx26">
              <a:extLst>
                <a:ext uri="{FF2B5EF4-FFF2-40B4-BE49-F238E27FC236}">
                  <a16:creationId xmlns:a16="http://schemas.microsoft.com/office/drawing/2014/main" id="{ED9502CE-01D6-FDD9-530D-3F40AF437570}"/>
                </a:ext>
              </a:extLst>
            </p:cNvPr>
            <p:cNvSpPr/>
            <p:nvPr/>
          </p:nvSpPr>
          <p:spPr>
            <a:xfrm>
              <a:off x="324555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47" name="tx27">
              <a:extLst>
                <a:ext uri="{FF2B5EF4-FFF2-40B4-BE49-F238E27FC236}">
                  <a16:creationId xmlns:a16="http://schemas.microsoft.com/office/drawing/2014/main" id="{DF3BEA59-FFDD-6A41-54B2-1F952EC47105}"/>
                </a:ext>
              </a:extLst>
            </p:cNvPr>
            <p:cNvSpPr/>
            <p:nvPr/>
          </p:nvSpPr>
          <p:spPr>
            <a:xfrm>
              <a:off x="378221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8" name="tx28">
              <a:extLst>
                <a:ext uri="{FF2B5EF4-FFF2-40B4-BE49-F238E27FC236}">
                  <a16:creationId xmlns:a16="http://schemas.microsoft.com/office/drawing/2014/main" id="{1040A760-013C-573D-A21C-A24256F2C7F1}"/>
                </a:ext>
              </a:extLst>
            </p:cNvPr>
            <p:cNvSpPr/>
            <p:nvPr/>
          </p:nvSpPr>
          <p:spPr>
            <a:xfrm>
              <a:off x="431887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49" name="rc29">
              <a:extLst>
                <a:ext uri="{FF2B5EF4-FFF2-40B4-BE49-F238E27FC236}">
                  <a16:creationId xmlns:a16="http://schemas.microsoft.com/office/drawing/2014/main" id="{CD1F5D4C-75C5-2A61-E535-43560A60C679}"/>
                </a:ext>
              </a:extLst>
            </p:cNvPr>
            <p:cNvSpPr/>
            <p:nvPr/>
          </p:nvSpPr>
          <p:spPr>
            <a:xfrm>
              <a:off x="1063288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0" name="rc30">
              <a:extLst>
                <a:ext uri="{FF2B5EF4-FFF2-40B4-BE49-F238E27FC236}">
                  <a16:creationId xmlns:a16="http://schemas.microsoft.com/office/drawing/2014/main" id="{AAFC2144-54CE-8C00-48A4-E2EF43FE80C9}"/>
                </a:ext>
              </a:extLst>
            </p:cNvPr>
            <p:cNvSpPr/>
            <p:nvPr/>
          </p:nvSpPr>
          <p:spPr>
            <a:xfrm>
              <a:off x="1194580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1" name="rc31">
              <a:extLst>
                <a:ext uri="{FF2B5EF4-FFF2-40B4-BE49-F238E27FC236}">
                  <a16:creationId xmlns:a16="http://schemas.microsoft.com/office/drawing/2014/main" id="{3967A22A-920A-69EE-C0EC-2BE9D460959F}"/>
                </a:ext>
              </a:extLst>
            </p:cNvPr>
            <p:cNvSpPr/>
            <p:nvPr/>
          </p:nvSpPr>
          <p:spPr>
            <a:xfrm>
              <a:off x="2598094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tx32">
              <a:extLst>
                <a:ext uri="{FF2B5EF4-FFF2-40B4-BE49-F238E27FC236}">
                  <a16:creationId xmlns:a16="http://schemas.microsoft.com/office/drawing/2014/main" id="{9994F9F7-9BDF-CFD8-FA69-C43FA5F40178}"/>
                </a:ext>
              </a:extLst>
            </p:cNvPr>
            <p:cNvSpPr/>
            <p:nvPr/>
          </p:nvSpPr>
          <p:spPr>
            <a:xfrm>
              <a:off x="1411894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53" name="tx33">
              <a:extLst>
                <a:ext uri="{FF2B5EF4-FFF2-40B4-BE49-F238E27FC236}">
                  <a16:creationId xmlns:a16="http://schemas.microsoft.com/office/drawing/2014/main" id="{C74C6FAE-345F-3950-91B5-F6F64DC03C61}"/>
                </a:ext>
              </a:extLst>
            </p:cNvPr>
            <p:cNvSpPr/>
            <p:nvPr/>
          </p:nvSpPr>
          <p:spPr>
            <a:xfrm>
              <a:off x="2815408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54" name="grp2">
            <a:extLst>
              <a:ext uri="{FF2B5EF4-FFF2-40B4-BE49-F238E27FC236}">
                <a16:creationId xmlns:a16="http://schemas.microsoft.com/office/drawing/2014/main" id="{51EAA63A-E489-6501-C3E8-34AD4BDEC590}"/>
              </a:ext>
            </a:extLst>
          </p:cNvPr>
          <p:cNvGrpSpPr/>
          <p:nvPr/>
        </p:nvGrpSpPr>
        <p:grpSpPr>
          <a:xfrm>
            <a:off x="6652967" y="1687786"/>
            <a:ext cx="3260748" cy="4565047"/>
            <a:chOff x="5029200" y="1508760"/>
            <a:chExt cx="3429000" cy="4800600"/>
          </a:xfrm>
        </p:grpSpPr>
        <p:sp>
          <p:nvSpPr>
            <p:cNvPr id="55" name="rc4">
              <a:extLst>
                <a:ext uri="{FF2B5EF4-FFF2-40B4-BE49-F238E27FC236}">
                  <a16:creationId xmlns:a16="http://schemas.microsoft.com/office/drawing/2014/main" id="{02DFF622-DEB5-149B-63B2-D5D5135CB66A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5">
              <a:extLst>
                <a:ext uri="{FF2B5EF4-FFF2-40B4-BE49-F238E27FC236}">
                  <a16:creationId xmlns:a16="http://schemas.microsoft.com/office/drawing/2014/main" id="{0F2779B3-3BC3-57A2-B9AF-2EF468FC5F0F}"/>
                </a:ext>
              </a:extLst>
            </p:cNvPr>
            <p:cNvSpPr/>
            <p:nvPr/>
          </p:nvSpPr>
          <p:spPr>
            <a:xfrm>
              <a:off x="5291477" y="1578349"/>
              <a:ext cx="3097133" cy="414605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7" name="rc6">
              <a:extLst>
                <a:ext uri="{FF2B5EF4-FFF2-40B4-BE49-F238E27FC236}">
                  <a16:creationId xmlns:a16="http://schemas.microsoft.com/office/drawing/2014/main" id="{1CD8983C-33B9-A278-E24E-229B6E31B42D}"/>
                </a:ext>
              </a:extLst>
            </p:cNvPr>
            <p:cNvSpPr/>
            <p:nvPr/>
          </p:nvSpPr>
          <p:spPr>
            <a:xfrm>
              <a:off x="5291477" y="1578349"/>
              <a:ext cx="3097133" cy="149718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7">
              <a:extLst>
                <a:ext uri="{FF2B5EF4-FFF2-40B4-BE49-F238E27FC236}">
                  <a16:creationId xmlns:a16="http://schemas.microsoft.com/office/drawing/2014/main" id="{83BDD583-B11A-EBF2-6661-C64AF147E193}"/>
                </a:ext>
              </a:extLst>
            </p:cNvPr>
            <p:cNvSpPr/>
            <p:nvPr/>
          </p:nvSpPr>
          <p:spPr>
            <a:xfrm>
              <a:off x="5291477" y="1578349"/>
              <a:ext cx="3097133" cy="1497187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rc8">
              <a:extLst>
                <a:ext uri="{FF2B5EF4-FFF2-40B4-BE49-F238E27FC236}">
                  <a16:creationId xmlns:a16="http://schemas.microsoft.com/office/drawing/2014/main" id="{54B2C6EA-61B7-2977-5E4F-C42CAE2BE9DD}"/>
                </a:ext>
              </a:extLst>
            </p:cNvPr>
            <p:cNvSpPr/>
            <p:nvPr/>
          </p:nvSpPr>
          <p:spPr>
            <a:xfrm>
              <a:off x="5291477" y="3075536"/>
              <a:ext cx="3097133" cy="69100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0" name="rc9">
              <a:extLst>
                <a:ext uri="{FF2B5EF4-FFF2-40B4-BE49-F238E27FC236}">
                  <a16:creationId xmlns:a16="http://schemas.microsoft.com/office/drawing/2014/main" id="{1052C6C5-8028-3ED7-A5D3-50821A4F4C93}"/>
                </a:ext>
              </a:extLst>
            </p:cNvPr>
            <p:cNvSpPr/>
            <p:nvPr/>
          </p:nvSpPr>
          <p:spPr>
            <a:xfrm>
              <a:off x="5291477" y="3075536"/>
              <a:ext cx="3097133" cy="691009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1" name="rc10">
              <a:extLst>
                <a:ext uri="{FF2B5EF4-FFF2-40B4-BE49-F238E27FC236}">
                  <a16:creationId xmlns:a16="http://schemas.microsoft.com/office/drawing/2014/main" id="{239C9C5B-4611-285C-494F-7301FC033E6E}"/>
                </a:ext>
              </a:extLst>
            </p:cNvPr>
            <p:cNvSpPr/>
            <p:nvPr/>
          </p:nvSpPr>
          <p:spPr>
            <a:xfrm>
              <a:off x="5291477" y="3766546"/>
              <a:ext cx="3097133" cy="19578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2" name="rc11">
              <a:extLst>
                <a:ext uri="{FF2B5EF4-FFF2-40B4-BE49-F238E27FC236}">
                  <a16:creationId xmlns:a16="http://schemas.microsoft.com/office/drawing/2014/main" id="{6633E352-F049-D49E-C6F3-5006E203AF4D}"/>
                </a:ext>
              </a:extLst>
            </p:cNvPr>
            <p:cNvSpPr/>
            <p:nvPr/>
          </p:nvSpPr>
          <p:spPr>
            <a:xfrm>
              <a:off x="5291477" y="3766546"/>
              <a:ext cx="3097133" cy="1957860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3" name="rc12">
              <a:extLst>
                <a:ext uri="{FF2B5EF4-FFF2-40B4-BE49-F238E27FC236}">
                  <a16:creationId xmlns:a16="http://schemas.microsoft.com/office/drawing/2014/main" id="{D76DC612-7C2B-458C-FF87-7DA5AE822FA6}"/>
                </a:ext>
              </a:extLst>
            </p:cNvPr>
            <p:cNvSpPr/>
            <p:nvPr/>
          </p:nvSpPr>
          <p:spPr>
            <a:xfrm>
              <a:off x="5924981" y="2776099"/>
              <a:ext cx="422336" cy="294830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4" name="rc13">
              <a:extLst>
                <a:ext uri="{FF2B5EF4-FFF2-40B4-BE49-F238E27FC236}">
                  <a16:creationId xmlns:a16="http://schemas.microsoft.com/office/drawing/2014/main" id="{4FA05B3F-A4AB-DB1B-AA9F-EAFB40C897EC}"/>
                </a:ext>
              </a:extLst>
            </p:cNvPr>
            <p:cNvSpPr/>
            <p:nvPr/>
          </p:nvSpPr>
          <p:spPr>
            <a:xfrm>
              <a:off x="7332769" y="3996883"/>
              <a:ext cx="422336" cy="172752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65" name="tx14">
              <a:extLst>
                <a:ext uri="{FF2B5EF4-FFF2-40B4-BE49-F238E27FC236}">
                  <a16:creationId xmlns:a16="http://schemas.microsoft.com/office/drawing/2014/main" id="{DA44C7F5-E22D-E04D-F28C-6906CFAC398E}"/>
                </a:ext>
              </a:extLst>
            </p:cNvPr>
            <p:cNvSpPr/>
            <p:nvPr/>
          </p:nvSpPr>
          <p:spPr>
            <a:xfrm>
              <a:off x="6029942" y="2596910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128</a:t>
              </a:r>
            </a:p>
          </p:txBody>
        </p:sp>
        <p:sp>
          <p:nvSpPr>
            <p:cNvPr id="66" name="tx15">
              <a:extLst>
                <a:ext uri="{FF2B5EF4-FFF2-40B4-BE49-F238E27FC236}">
                  <a16:creationId xmlns:a16="http://schemas.microsoft.com/office/drawing/2014/main" id="{3DBCDD89-EB2B-934E-47A5-641F392AF77D}"/>
                </a:ext>
              </a:extLst>
            </p:cNvPr>
            <p:cNvSpPr/>
            <p:nvPr/>
          </p:nvSpPr>
          <p:spPr>
            <a:xfrm>
              <a:off x="7473133" y="3818884"/>
              <a:ext cx="141609" cy="89693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75</a:t>
              </a:r>
            </a:p>
          </p:txBody>
        </p:sp>
        <p:sp>
          <p:nvSpPr>
            <p:cNvPr id="67" name="tx16">
              <a:extLst>
                <a:ext uri="{FF2B5EF4-FFF2-40B4-BE49-F238E27FC236}">
                  <a16:creationId xmlns:a16="http://schemas.microsoft.com/office/drawing/2014/main" id="{BBE04BFF-2B9E-0308-83D6-4DA31BABDC4C}"/>
                </a:ext>
              </a:extLst>
            </p:cNvPr>
            <p:cNvSpPr/>
            <p:nvPr/>
          </p:nvSpPr>
          <p:spPr>
            <a:xfrm rot="-2700000">
              <a:off x="5837988" y="5887487"/>
              <a:ext cx="37616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Female</a:t>
              </a:r>
            </a:p>
          </p:txBody>
        </p:sp>
        <p:sp>
          <p:nvSpPr>
            <p:cNvPr id="68" name="tx17">
              <a:extLst>
                <a:ext uri="{FF2B5EF4-FFF2-40B4-BE49-F238E27FC236}">
                  <a16:creationId xmlns:a16="http://schemas.microsoft.com/office/drawing/2014/main" id="{B0E9AA7A-E5B5-AC9D-65B7-F2404426DEB8}"/>
                </a:ext>
              </a:extLst>
            </p:cNvPr>
            <p:cNvSpPr/>
            <p:nvPr/>
          </p:nvSpPr>
          <p:spPr>
            <a:xfrm rot="-2700000">
              <a:off x="7343432" y="5847036"/>
              <a:ext cx="26175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Male</a:t>
              </a:r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015B26FD-B30B-D8C9-E43C-A624C3C96538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0D2DB9D-C762-C6D9-7D35-6C50FFD49BD5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08F406AD-4C27-C09F-9BC2-C2FE97166178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74" name="Graphic 73">
            <a:extLst>
              <a:ext uri="{FF2B5EF4-FFF2-40B4-BE49-F238E27FC236}">
                <a16:creationId xmlns:a16="http://schemas.microsoft.com/office/drawing/2014/main" id="{F13EFD74-80B4-041E-9DE0-95DCF72391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31413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0DB6F48-5C89-5447-87CA-EEF7ACB32886}"/>
              </a:ext>
            </a:extLst>
          </p:cNvPr>
          <p:cNvSpPr/>
          <p:nvPr/>
        </p:nvSpPr>
        <p:spPr>
          <a:xfrm>
            <a:off x="495300" y="-1200"/>
            <a:ext cx="11201400" cy="723900"/>
          </a:xfrm>
          <a:prstGeom prst="rect">
            <a:avLst/>
          </a:prstGeom>
          <a:solidFill>
            <a:srgbClr val="20399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72C40B-6229-9141-B5D5-FBDF091A9BF3}"/>
              </a:ext>
            </a:extLst>
          </p:cNvPr>
          <p:cNvSpPr txBox="1"/>
          <p:nvPr/>
        </p:nvSpPr>
        <p:spPr>
          <a:xfrm>
            <a:off x="821889" y="240548"/>
            <a:ext cx="12250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  <a:latin typeface="NeutrifPro-Medium" panose="00000600000000000000" pitchFamily="50" charset="0"/>
              </a:rPr>
              <a:t>HOH GENDER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344E87-8707-7D43-B2B9-E382C70C73EC}"/>
              </a:ext>
            </a:extLst>
          </p:cNvPr>
          <p:cNvSpPr txBox="1"/>
          <p:nvPr/>
        </p:nvSpPr>
        <p:spPr>
          <a:xfrm>
            <a:off x="10489478" y="228825"/>
            <a:ext cx="9124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6979B5"/>
                </a:solidFill>
                <a:latin typeface="NeutrifPro-Medium" panose="00000600000000000000" pitchFamily="50" charset="0"/>
              </a:rPr>
              <a:t>DATASYS</a:t>
            </a:r>
          </a:p>
        </p:txBody>
      </p:sp>
      <p:grpSp>
        <p:nvGrpSpPr>
          <p:cNvPr id="5" name="grp2">
            <a:extLst>
              <a:ext uri="{FF2B5EF4-FFF2-40B4-BE49-F238E27FC236}">
                <a16:creationId xmlns:a16="http://schemas.microsoft.com/office/drawing/2014/main" id="{73207292-BAC4-CA0F-3A63-72035639655E}"/>
              </a:ext>
            </a:extLst>
          </p:cNvPr>
          <p:cNvGrpSpPr/>
          <p:nvPr/>
        </p:nvGrpSpPr>
        <p:grpSpPr>
          <a:xfrm>
            <a:off x="1638636" y="1636415"/>
            <a:ext cx="4427973" cy="4427973"/>
            <a:chOff x="0" y="1508760"/>
            <a:chExt cx="4572000" cy="4572000"/>
          </a:xfrm>
        </p:grpSpPr>
        <p:sp>
          <p:nvSpPr>
            <p:cNvPr id="6" name="rc4">
              <a:extLst>
                <a:ext uri="{FF2B5EF4-FFF2-40B4-BE49-F238E27FC236}">
                  <a16:creationId xmlns:a16="http://schemas.microsoft.com/office/drawing/2014/main" id="{D720FAB7-F1D0-D7D5-2893-F9E230FC05A7}"/>
                </a:ext>
              </a:extLst>
            </p:cNvPr>
            <p:cNvSpPr/>
            <p:nvPr/>
          </p:nvSpPr>
          <p:spPr>
            <a:xfrm>
              <a:off x="0" y="1508760"/>
              <a:ext cx="4571999" cy="45720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7" name="rc5">
              <a:extLst>
                <a:ext uri="{FF2B5EF4-FFF2-40B4-BE49-F238E27FC236}">
                  <a16:creationId xmlns:a16="http://schemas.microsoft.com/office/drawing/2014/main" id="{6CD6CC7B-103E-FAB3-CF39-6089ED7D5851}"/>
                </a:ext>
              </a:extLst>
            </p:cNvPr>
            <p:cNvSpPr/>
            <p:nvPr/>
          </p:nvSpPr>
          <p:spPr>
            <a:xfrm>
              <a:off x="638440" y="1578349"/>
              <a:ext cx="3863970" cy="3649365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12" name="pl6">
              <a:extLst>
                <a:ext uri="{FF2B5EF4-FFF2-40B4-BE49-F238E27FC236}">
                  <a16:creationId xmlns:a16="http://schemas.microsoft.com/office/drawing/2014/main" id="{33DC9322-4D8F-9258-C792-71D3EA436BF7}"/>
                </a:ext>
              </a:extLst>
            </p:cNvPr>
            <p:cNvSpPr/>
            <p:nvPr/>
          </p:nvSpPr>
          <p:spPr>
            <a:xfrm>
              <a:off x="6384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1" name="pl7">
              <a:extLst>
                <a:ext uri="{FF2B5EF4-FFF2-40B4-BE49-F238E27FC236}">
                  <a16:creationId xmlns:a16="http://schemas.microsoft.com/office/drawing/2014/main" id="{BE5FEB0A-E825-1AA8-61AF-2FC14490525F}"/>
                </a:ext>
              </a:extLst>
            </p:cNvPr>
            <p:cNvSpPr/>
            <p:nvPr/>
          </p:nvSpPr>
          <p:spPr>
            <a:xfrm>
              <a:off x="1175102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2" name="pl8">
              <a:extLst>
                <a:ext uri="{FF2B5EF4-FFF2-40B4-BE49-F238E27FC236}">
                  <a16:creationId xmlns:a16="http://schemas.microsoft.com/office/drawing/2014/main" id="{743A5F56-92CB-D5D3-DBA9-E1062A45132E}"/>
                </a:ext>
              </a:extLst>
            </p:cNvPr>
            <p:cNvSpPr/>
            <p:nvPr/>
          </p:nvSpPr>
          <p:spPr>
            <a:xfrm>
              <a:off x="171176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3" name="pl9">
              <a:extLst>
                <a:ext uri="{FF2B5EF4-FFF2-40B4-BE49-F238E27FC236}">
                  <a16:creationId xmlns:a16="http://schemas.microsoft.com/office/drawing/2014/main" id="{206CCB6F-1D76-2E1F-23B0-44E8497245E3}"/>
                </a:ext>
              </a:extLst>
            </p:cNvPr>
            <p:cNvSpPr/>
            <p:nvPr/>
          </p:nvSpPr>
          <p:spPr>
            <a:xfrm>
              <a:off x="224842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4" name="pl10">
              <a:extLst>
                <a:ext uri="{FF2B5EF4-FFF2-40B4-BE49-F238E27FC236}">
                  <a16:creationId xmlns:a16="http://schemas.microsoft.com/office/drawing/2014/main" id="{DA99F5F7-5C67-9AC9-72CF-6FFFF1C69AAF}"/>
                </a:ext>
              </a:extLst>
            </p:cNvPr>
            <p:cNvSpPr/>
            <p:nvPr/>
          </p:nvSpPr>
          <p:spPr>
            <a:xfrm>
              <a:off x="278509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5" name="pl11">
              <a:extLst>
                <a:ext uri="{FF2B5EF4-FFF2-40B4-BE49-F238E27FC236}">
                  <a16:creationId xmlns:a16="http://schemas.microsoft.com/office/drawing/2014/main" id="{77D4D25E-4E95-BC63-93C8-96D679A5A202}"/>
                </a:ext>
              </a:extLst>
            </p:cNvPr>
            <p:cNvSpPr/>
            <p:nvPr/>
          </p:nvSpPr>
          <p:spPr>
            <a:xfrm>
              <a:off x="3321753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6" name="pl12">
              <a:extLst>
                <a:ext uri="{FF2B5EF4-FFF2-40B4-BE49-F238E27FC236}">
                  <a16:creationId xmlns:a16="http://schemas.microsoft.com/office/drawing/2014/main" id="{27FBE628-B251-C341-2A75-A0397039923B}"/>
                </a:ext>
              </a:extLst>
            </p:cNvPr>
            <p:cNvSpPr/>
            <p:nvPr/>
          </p:nvSpPr>
          <p:spPr>
            <a:xfrm>
              <a:off x="3858415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7" name="pl13">
              <a:extLst>
                <a:ext uri="{FF2B5EF4-FFF2-40B4-BE49-F238E27FC236}">
                  <a16:creationId xmlns:a16="http://schemas.microsoft.com/office/drawing/2014/main" id="{EA3C8E8B-F4A3-EE30-55CF-E8104E2C0BFF}"/>
                </a:ext>
              </a:extLst>
            </p:cNvPr>
            <p:cNvSpPr/>
            <p:nvPr/>
          </p:nvSpPr>
          <p:spPr>
            <a:xfrm>
              <a:off x="4395078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9525" cap="rnd">
              <a:solidFill>
                <a:srgbClr val="6699CC">
                  <a:alpha val="100000"/>
                </a:srgbClr>
              </a:solidFill>
              <a:prstDash val="dash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8" name="rc14">
              <a:extLst>
                <a:ext uri="{FF2B5EF4-FFF2-40B4-BE49-F238E27FC236}">
                  <a16:creationId xmlns:a16="http://schemas.microsoft.com/office/drawing/2014/main" id="{740F811A-796E-DB80-6851-32FAA8E2A14F}"/>
                </a:ext>
              </a:extLst>
            </p:cNvPr>
            <p:cNvSpPr/>
            <p:nvPr/>
          </p:nvSpPr>
          <p:spPr>
            <a:xfrm>
              <a:off x="638440" y="3734792"/>
              <a:ext cx="3007558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29" name="rc15">
              <a:extLst>
                <a:ext uri="{FF2B5EF4-FFF2-40B4-BE49-F238E27FC236}">
                  <a16:creationId xmlns:a16="http://schemas.microsoft.com/office/drawing/2014/main" id="{9B6924D9-5FC5-BCD5-CB99-BA00CB067D4B}"/>
                </a:ext>
              </a:extLst>
            </p:cNvPr>
            <p:cNvSpPr/>
            <p:nvPr/>
          </p:nvSpPr>
          <p:spPr>
            <a:xfrm>
              <a:off x="638440" y="4232433"/>
              <a:ext cx="3399070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0" name="rc16">
              <a:extLst>
                <a:ext uri="{FF2B5EF4-FFF2-40B4-BE49-F238E27FC236}">
                  <a16:creationId xmlns:a16="http://schemas.microsoft.com/office/drawing/2014/main" id="{A72EA299-4E7F-62C0-8AF1-AEAEADAFB528}"/>
                </a:ext>
              </a:extLst>
            </p:cNvPr>
            <p:cNvSpPr/>
            <p:nvPr/>
          </p:nvSpPr>
          <p:spPr>
            <a:xfrm>
              <a:off x="638440" y="2075989"/>
              <a:ext cx="2359067" cy="497640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1" name="rc17">
              <a:extLst>
                <a:ext uri="{FF2B5EF4-FFF2-40B4-BE49-F238E27FC236}">
                  <a16:creationId xmlns:a16="http://schemas.microsoft.com/office/drawing/2014/main" id="{F0961593-0014-1E79-8F36-8CC539C93B82}"/>
                </a:ext>
              </a:extLst>
            </p:cNvPr>
            <p:cNvSpPr/>
            <p:nvPr/>
          </p:nvSpPr>
          <p:spPr>
            <a:xfrm>
              <a:off x="638440" y="2573630"/>
              <a:ext cx="1967554" cy="497640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2" name="pl18">
              <a:extLst>
                <a:ext uri="{FF2B5EF4-FFF2-40B4-BE49-F238E27FC236}">
                  <a16:creationId xmlns:a16="http://schemas.microsoft.com/office/drawing/2014/main" id="{0F7570EE-3449-0CE0-E178-2EC3489C29AF}"/>
                </a:ext>
              </a:extLst>
            </p:cNvPr>
            <p:cNvSpPr/>
            <p:nvPr/>
          </p:nvSpPr>
          <p:spPr>
            <a:xfrm>
              <a:off x="638440" y="1578349"/>
              <a:ext cx="0" cy="3649365"/>
            </a:xfrm>
            <a:custGeom>
              <a:avLst/>
              <a:gdLst/>
              <a:ahLst/>
              <a:cxnLst/>
              <a:rect l="0" t="0" r="0" b="0"/>
              <a:pathLst>
                <a:path h="3649365">
                  <a:moveTo>
                    <a:pt x="0" y="3649365"/>
                  </a:moveTo>
                  <a:lnTo>
                    <a:pt x="0" y="0"/>
                  </a:lnTo>
                </a:path>
              </a:pathLst>
            </a:custGeom>
            <a:ln w="5420" cap="flat">
              <a:solidFill>
                <a:srgbClr val="808080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33" name="tx19">
              <a:extLst>
                <a:ext uri="{FF2B5EF4-FFF2-40B4-BE49-F238E27FC236}">
                  <a16:creationId xmlns:a16="http://schemas.microsoft.com/office/drawing/2014/main" id="{B5FE4750-8035-7645-C718-F0A2BEBC48B8}"/>
                </a:ext>
              </a:extLst>
            </p:cNvPr>
            <p:cNvSpPr/>
            <p:nvPr/>
          </p:nvSpPr>
          <p:spPr>
            <a:xfrm>
              <a:off x="336173" y="4185006"/>
              <a:ext cx="26175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Male</a:t>
              </a:r>
            </a:p>
          </p:txBody>
        </p:sp>
        <p:sp>
          <p:nvSpPr>
            <p:cNvPr id="34" name="tx20">
              <a:extLst>
                <a:ext uri="{FF2B5EF4-FFF2-40B4-BE49-F238E27FC236}">
                  <a16:creationId xmlns:a16="http://schemas.microsoft.com/office/drawing/2014/main" id="{A8CEDBD8-4233-7CF3-D320-60B243FDF2B1}"/>
                </a:ext>
              </a:extLst>
            </p:cNvPr>
            <p:cNvSpPr/>
            <p:nvPr/>
          </p:nvSpPr>
          <p:spPr>
            <a:xfrm>
              <a:off x="227482" y="2526204"/>
              <a:ext cx="37616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Female</a:t>
              </a:r>
            </a:p>
          </p:txBody>
        </p:sp>
        <p:sp>
          <p:nvSpPr>
            <p:cNvPr id="35" name="tx21">
              <a:extLst>
                <a:ext uri="{FF2B5EF4-FFF2-40B4-BE49-F238E27FC236}">
                  <a16:creationId xmlns:a16="http://schemas.microsoft.com/office/drawing/2014/main" id="{83E28F54-9ABF-7C79-4DC9-755B09145C12}"/>
                </a:ext>
              </a:extLst>
            </p:cNvPr>
            <p:cNvSpPr/>
            <p:nvPr/>
          </p:nvSpPr>
          <p:spPr>
            <a:xfrm>
              <a:off x="600340" y="5262509"/>
              <a:ext cx="762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0</a:t>
              </a:r>
            </a:p>
          </p:txBody>
        </p:sp>
        <p:sp>
          <p:nvSpPr>
            <p:cNvPr id="36" name="tx22">
              <a:extLst>
                <a:ext uri="{FF2B5EF4-FFF2-40B4-BE49-F238E27FC236}">
                  <a16:creationId xmlns:a16="http://schemas.microsoft.com/office/drawing/2014/main" id="{1E93D249-59BD-DC84-2EF2-FEDCFA976818}"/>
                </a:ext>
              </a:extLst>
            </p:cNvPr>
            <p:cNvSpPr/>
            <p:nvPr/>
          </p:nvSpPr>
          <p:spPr>
            <a:xfrm>
              <a:off x="1098902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10</a:t>
              </a:r>
            </a:p>
          </p:txBody>
        </p:sp>
        <p:sp>
          <p:nvSpPr>
            <p:cNvPr id="37" name="tx23">
              <a:extLst>
                <a:ext uri="{FF2B5EF4-FFF2-40B4-BE49-F238E27FC236}">
                  <a16:creationId xmlns:a16="http://schemas.microsoft.com/office/drawing/2014/main" id="{05584A65-60E7-D124-35AA-22BFD0A0A280}"/>
                </a:ext>
              </a:extLst>
            </p:cNvPr>
            <p:cNvSpPr/>
            <p:nvPr/>
          </p:nvSpPr>
          <p:spPr>
            <a:xfrm>
              <a:off x="163556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20</a:t>
              </a:r>
            </a:p>
          </p:txBody>
        </p:sp>
        <p:sp>
          <p:nvSpPr>
            <p:cNvPr id="38" name="tx24">
              <a:extLst>
                <a:ext uri="{FF2B5EF4-FFF2-40B4-BE49-F238E27FC236}">
                  <a16:creationId xmlns:a16="http://schemas.microsoft.com/office/drawing/2014/main" id="{CA62FD67-6126-5756-B680-7E7CEAD58770}"/>
                </a:ext>
              </a:extLst>
            </p:cNvPr>
            <p:cNvSpPr/>
            <p:nvPr/>
          </p:nvSpPr>
          <p:spPr>
            <a:xfrm>
              <a:off x="217222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30</a:t>
              </a:r>
            </a:p>
          </p:txBody>
        </p:sp>
        <p:sp>
          <p:nvSpPr>
            <p:cNvPr id="39" name="tx25">
              <a:extLst>
                <a:ext uri="{FF2B5EF4-FFF2-40B4-BE49-F238E27FC236}">
                  <a16:creationId xmlns:a16="http://schemas.microsoft.com/office/drawing/2014/main" id="{0FEF009D-5FE0-DCA8-B14D-8EA0AB197C3B}"/>
                </a:ext>
              </a:extLst>
            </p:cNvPr>
            <p:cNvSpPr/>
            <p:nvPr/>
          </p:nvSpPr>
          <p:spPr>
            <a:xfrm>
              <a:off x="2708890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40</a:t>
              </a:r>
            </a:p>
          </p:txBody>
        </p:sp>
        <p:sp>
          <p:nvSpPr>
            <p:cNvPr id="40" name="tx26">
              <a:extLst>
                <a:ext uri="{FF2B5EF4-FFF2-40B4-BE49-F238E27FC236}">
                  <a16:creationId xmlns:a16="http://schemas.microsoft.com/office/drawing/2014/main" id="{FD789F1E-339B-3B80-89DF-3CC60C1621AA}"/>
                </a:ext>
              </a:extLst>
            </p:cNvPr>
            <p:cNvSpPr/>
            <p:nvPr/>
          </p:nvSpPr>
          <p:spPr>
            <a:xfrm>
              <a:off x="3245553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50</a:t>
              </a:r>
            </a:p>
          </p:txBody>
        </p:sp>
        <p:sp>
          <p:nvSpPr>
            <p:cNvPr id="41" name="tx27">
              <a:extLst>
                <a:ext uri="{FF2B5EF4-FFF2-40B4-BE49-F238E27FC236}">
                  <a16:creationId xmlns:a16="http://schemas.microsoft.com/office/drawing/2014/main" id="{74B0E8BF-90B0-EE2C-DF32-38B53378AF03}"/>
                </a:ext>
              </a:extLst>
            </p:cNvPr>
            <p:cNvSpPr/>
            <p:nvPr/>
          </p:nvSpPr>
          <p:spPr>
            <a:xfrm>
              <a:off x="3782215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60</a:t>
              </a:r>
            </a:p>
          </p:txBody>
        </p:sp>
        <p:sp>
          <p:nvSpPr>
            <p:cNvPr id="42" name="tx28">
              <a:extLst>
                <a:ext uri="{FF2B5EF4-FFF2-40B4-BE49-F238E27FC236}">
                  <a16:creationId xmlns:a16="http://schemas.microsoft.com/office/drawing/2014/main" id="{A7C65700-5CED-FE8A-DDFD-FC0A32A4E845}"/>
                </a:ext>
              </a:extLst>
            </p:cNvPr>
            <p:cNvSpPr/>
            <p:nvPr/>
          </p:nvSpPr>
          <p:spPr>
            <a:xfrm>
              <a:off x="4318878" y="5262509"/>
              <a:ext cx="152400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70</a:t>
              </a:r>
            </a:p>
          </p:txBody>
        </p:sp>
        <p:sp>
          <p:nvSpPr>
            <p:cNvPr id="43" name="rc29">
              <a:extLst>
                <a:ext uri="{FF2B5EF4-FFF2-40B4-BE49-F238E27FC236}">
                  <a16:creationId xmlns:a16="http://schemas.microsoft.com/office/drawing/2014/main" id="{A35D411A-D7F3-1BC0-1054-ABF8A4EA5213}"/>
                </a:ext>
              </a:extLst>
            </p:cNvPr>
            <p:cNvSpPr/>
            <p:nvPr/>
          </p:nvSpPr>
          <p:spPr>
            <a:xfrm>
              <a:off x="1063288" y="5666002"/>
              <a:ext cx="3014273" cy="34516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44" name="rc30">
              <a:extLst>
                <a:ext uri="{FF2B5EF4-FFF2-40B4-BE49-F238E27FC236}">
                  <a16:creationId xmlns:a16="http://schemas.microsoft.com/office/drawing/2014/main" id="{FF94E50C-6540-EF1F-B306-9894E4D705E8}"/>
                </a:ext>
              </a:extLst>
            </p:cNvPr>
            <p:cNvSpPr/>
            <p:nvPr/>
          </p:nvSpPr>
          <p:spPr>
            <a:xfrm>
              <a:off x="1194580" y="5747002"/>
              <a:ext cx="183167" cy="183168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5" name="rc31">
              <a:extLst>
                <a:ext uri="{FF2B5EF4-FFF2-40B4-BE49-F238E27FC236}">
                  <a16:creationId xmlns:a16="http://schemas.microsoft.com/office/drawing/2014/main" id="{877F521B-96A0-70A8-E714-3DAE784E60F7}"/>
                </a:ext>
              </a:extLst>
            </p:cNvPr>
            <p:cNvSpPr/>
            <p:nvPr/>
          </p:nvSpPr>
          <p:spPr>
            <a:xfrm>
              <a:off x="2598094" y="5747002"/>
              <a:ext cx="183167" cy="183168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miter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46" name="tx32">
              <a:extLst>
                <a:ext uri="{FF2B5EF4-FFF2-40B4-BE49-F238E27FC236}">
                  <a16:creationId xmlns:a16="http://schemas.microsoft.com/office/drawing/2014/main" id="{0D45AE4D-22B7-2264-FFA0-5001CF844C99}"/>
                </a:ext>
              </a:extLst>
            </p:cNvPr>
            <p:cNvSpPr/>
            <p:nvPr/>
          </p:nvSpPr>
          <p:spPr>
            <a:xfrm>
              <a:off x="1411894" y="5787786"/>
              <a:ext cx="11520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Universe Percent</a:t>
              </a:r>
            </a:p>
          </p:txBody>
        </p:sp>
        <p:sp>
          <p:nvSpPr>
            <p:cNvPr id="47" name="tx33">
              <a:extLst>
                <a:ext uri="{FF2B5EF4-FFF2-40B4-BE49-F238E27FC236}">
                  <a16:creationId xmlns:a16="http://schemas.microsoft.com/office/drawing/2014/main" id="{11DF8B15-9D39-130D-DB29-8551193B1553}"/>
                </a:ext>
              </a:extLst>
            </p:cNvPr>
            <p:cNvSpPr/>
            <p:nvPr/>
          </p:nvSpPr>
          <p:spPr>
            <a:xfrm>
              <a:off x="2815408" y="5787786"/>
              <a:ext cx="1190153" cy="10160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2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2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Customer Percent</a:t>
              </a:r>
            </a:p>
          </p:txBody>
        </p:sp>
      </p:grpSp>
      <p:grpSp>
        <p:nvGrpSpPr>
          <p:cNvPr id="48" name="grp2">
            <a:extLst>
              <a:ext uri="{FF2B5EF4-FFF2-40B4-BE49-F238E27FC236}">
                <a16:creationId xmlns:a16="http://schemas.microsoft.com/office/drawing/2014/main" id="{AB8E6047-506B-E075-EC51-5557C7C4649B}"/>
              </a:ext>
            </a:extLst>
          </p:cNvPr>
          <p:cNvGrpSpPr/>
          <p:nvPr/>
        </p:nvGrpSpPr>
        <p:grpSpPr>
          <a:xfrm>
            <a:off x="6697227" y="1643617"/>
            <a:ext cx="3320980" cy="4649372"/>
            <a:chOff x="5029200" y="1508760"/>
            <a:chExt cx="3429000" cy="4800600"/>
          </a:xfrm>
        </p:grpSpPr>
        <p:sp>
          <p:nvSpPr>
            <p:cNvPr id="49" name="rc4">
              <a:extLst>
                <a:ext uri="{FF2B5EF4-FFF2-40B4-BE49-F238E27FC236}">
                  <a16:creationId xmlns:a16="http://schemas.microsoft.com/office/drawing/2014/main" id="{25161CF2-B70E-AA7A-0691-F71EBA8AF416}"/>
                </a:ext>
              </a:extLst>
            </p:cNvPr>
            <p:cNvSpPr/>
            <p:nvPr/>
          </p:nvSpPr>
          <p:spPr>
            <a:xfrm>
              <a:off x="5029200" y="1508760"/>
              <a:ext cx="3428999" cy="4800600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  <a:ln w="13550" cap="rnd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0" name="rc5">
              <a:extLst>
                <a:ext uri="{FF2B5EF4-FFF2-40B4-BE49-F238E27FC236}">
                  <a16:creationId xmlns:a16="http://schemas.microsoft.com/office/drawing/2014/main" id="{3FA39875-F555-AB70-E61A-277B0F2672F9}"/>
                </a:ext>
              </a:extLst>
            </p:cNvPr>
            <p:cNvSpPr/>
            <p:nvPr/>
          </p:nvSpPr>
          <p:spPr>
            <a:xfrm>
              <a:off x="5291477" y="1578349"/>
              <a:ext cx="3097133" cy="4146058"/>
            </a:xfrm>
            <a:prstGeom prst="rect">
              <a:avLst/>
            </a:prstGeom>
            <a:solidFill>
              <a:srgbClr val="FFFFFF">
                <a:alpha val="100000"/>
              </a:srgbClr>
            </a:solidFill>
          </p:spPr>
          <p:txBody>
            <a:bodyPr/>
            <a:lstStyle/>
            <a:p>
              <a:endParaRPr/>
            </a:p>
          </p:txBody>
        </p:sp>
        <p:sp>
          <p:nvSpPr>
            <p:cNvPr id="51" name="rc6">
              <a:extLst>
                <a:ext uri="{FF2B5EF4-FFF2-40B4-BE49-F238E27FC236}">
                  <a16:creationId xmlns:a16="http://schemas.microsoft.com/office/drawing/2014/main" id="{7DBE3C0E-9B90-72C0-3350-5EFBF00D42B5}"/>
                </a:ext>
              </a:extLst>
            </p:cNvPr>
            <p:cNvSpPr/>
            <p:nvPr/>
          </p:nvSpPr>
          <p:spPr>
            <a:xfrm>
              <a:off x="5291477" y="1578349"/>
              <a:ext cx="3097133" cy="134137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2" name="rc7">
              <a:extLst>
                <a:ext uri="{FF2B5EF4-FFF2-40B4-BE49-F238E27FC236}">
                  <a16:creationId xmlns:a16="http://schemas.microsoft.com/office/drawing/2014/main" id="{DEBF46E7-044D-7696-7307-C1422F976144}"/>
                </a:ext>
              </a:extLst>
            </p:cNvPr>
            <p:cNvSpPr/>
            <p:nvPr/>
          </p:nvSpPr>
          <p:spPr>
            <a:xfrm>
              <a:off x="5291477" y="1578349"/>
              <a:ext cx="3097133" cy="1341371"/>
            </a:xfrm>
            <a:prstGeom prst="rect">
              <a:avLst/>
            </a:prstGeom>
            <a:solidFill>
              <a:srgbClr val="6699CC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3" name="rc8">
              <a:extLst>
                <a:ext uri="{FF2B5EF4-FFF2-40B4-BE49-F238E27FC236}">
                  <a16:creationId xmlns:a16="http://schemas.microsoft.com/office/drawing/2014/main" id="{23AAB08D-9809-589F-F39B-5A86F9724D32}"/>
                </a:ext>
              </a:extLst>
            </p:cNvPr>
            <p:cNvSpPr/>
            <p:nvPr/>
          </p:nvSpPr>
          <p:spPr>
            <a:xfrm>
              <a:off x="5291477" y="2919720"/>
              <a:ext cx="3097133" cy="73165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4" name="rc9">
              <a:extLst>
                <a:ext uri="{FF2B5EF4-FFF2-40B4-BE49-F238E27FC236}">
                  <a16:creationId xmlns:a16="http://schemas.microsoft.com/office/drawing/2014/main" id="{E29CE72E-04C1-763B-CED0-5546BDC0E83D}"/>
                </a:ext>
              </a:extLst>
            </p:cNvPr>
            <p:cNvSpPr/>
            <p:nvPr/>
          </p:nvSpPr>
          <p:spPr>
            <a:xfrm>
              <a:off x="5291477" y="2919720"/>
              <a:ext cx="3097133" cy="731657"/>
            </a:xfrm>
            <a:prstGeom prst="rect">
              <a:avLst/>
            </a:prstGeom>
            <a:solidFill>
              <a:srgbClr val="D9D9D9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5" name="rc10">
              <a:extLst>
                <a:ext uri="{FF2B5EF4-FFF2-40B4-BE49-F238E27FC236}">
                  <a16:creationId xmlns:a16="http://schemas.microsoft.com/office/drawing/2014/main" id="{F172F9A7-1C3F-7365-7D42-B8D18EFF40E8}"/>
                </a:ext>
              </a:extLst>
            </p:cNvPr>
            <p:cNvSpPr/>
            <p:nvPr/>
          </p:nvSpPr>
          <p:spPr>
            <a:xfrm>
              <a:off x="5291477" y="3651378"/>
              <a:ext cx="3097133" cy="207302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6" name="rc11">
              <a:extLst>
                <a:ext uri="{FF2B5EF4-FFF2-40B4-BE49-F238E27FC236}">
                  <a16:creationId xmlns:a16="http://schemas.microsoft.com/office/drawing/2014/main" id="{FF7D5180-96AC-E885-631A-24C69AE4E721}"/>
                </a:ext>
              </a:extLst>
            </p:cNvPr>
            <p:cNvSpPr/>
            <p:nvPr/>
          </p:nvSpPr>
          <p:spPr>
            <a:xfrm>
              <a:off x="5291477" y="3651378"/>
              <a:ext cx="3097133" cy="2073029"/>
            </a:xfrm>
            <a:prstGeom prst="rect">
              <a:avLst/>
            </a:prstGeom>
            <a:solidFill>
              <a:srgbClr val="F2F2F2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7" name="rc12">
              <a:extLst>
                <a:ext uri="{FF2B5EF4-FFF2-40B4-BE49-F238E27FC236}">
                  <a16:creationId xmlns:a16="http://schemas.microsoft.com/office/drawing/2014/main" id="{8A13437E-F25B-A480-87F1-B285A17866B5}"/>
                </a:ext>
              </a:extLst>
            </p:cNvPr>
            <p:cNvSpPr/>
            <p:nvPr/>
          </p:nvSpPr>
          <p:spPr>
            <a:xfrm>
              <a:off x="5924981" y="2797777"/>
              <a:ext cx="422336" cy="2926629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8" name="rc13">
              <a:extLst>
                <a:ext uri="{FF2B5EF4-FFF2-40B4-BE49-F238E27FC236}">
                  <a16:creationId xmlns:a16="http://schemas.microsoft.com/office/drawing/2014/main" id="{74061E2B-A603-498B-413A-726539ABC687}"/>
                </a:ext>
              </a:extLst>
            </p:cNvPr>
            <p:cNvSpPr/>
            <p:nvPr/>
          </p:nvSpPr>
          <p:spPr>
            <a:xfrm>
              <a:off x="7332769" y="3578212"/>
              <a:ext cx="422336" cy="2146194"/>
            </a:xfrm>
            <a:prstGeom prst="rect">
              <a:avLst/>
            </a:prstGeom>
            <a:solidFill>
              <a:srgbClr val="000000">
                <a:alpha val="100000"/>
              </a:srgbClr>
            </a:solidFill>
            <a:ln w="13550" cap="flat">
              <a:solidFill>
                <a:srgbClr val="FFFFFF">
                  <a:alpha val="100000"/>
                </a:srgbClr>
              </a:solidFill>
              <a:prstDash val="solid"/>
              <a:round/>
            </a:ln>
          </p:spPr>
          <p:txBody>
            <a:bodyPr/>
            <a:lstStyle/>
            <a:p>
              <a:endParaRPr/>
            </a:p>
          </p:txBody>
        </p:sp>
        <p:sp>
          <p:nvSpPr>
            <p:cNvPr id="59" name="tx14">
              <a:extLst>
                <a:ext uri="{FF2B5EF4-FFF2-40B4-BE49-F238E27FC236}">
                  <a16:creationId xmlns:a16="http://schemas.microsoft.com/office/drawing/2014/main" id="{BB1A69BD-296A-0637-5953-F3CB35196833}"/>
                </a:ext>
              </a:extLst>
            </p:cNvPr>
            <p:cNvSpPr/>
            <p:nvPr/>
          </p:nvSpPr>
          <p:spPr>
            <a:xfrm>
              <a:off x="6029942" y="2618588"/>
              <a:ext cx="212414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120</a:t>
              </a:r>
            </a:p>
          </p:txBody>
        </p:sp>
        <p:sp>
          <p:nvSpPr>
            <p:cNvPr id="60" name="tx15">
              <a:extLst>
                <a:ext uri="{FF2B5EF4-FFF2-40B4-BE49-F238E27FC236}">
                  <a16:creationId xmlns:a16="http://schemas.microsoft.com/office/drawing/2014/main" id="{12EA904D-21BF-D6CC-BCF4-0910584165B8}"/>
                </a:ext>
              </a:extLst>
            </p:cNvPr>
            <p:cNvSpPr/>
            <p:nvPr/>
          </p:nvSpPr>
          <p:spPr>
            <a:xfrm>
              <a:off x="7473133" y="3399023"/>
              <a:ext cx="141609" cy="90884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138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138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88</a:t>
              </a:r>
            </a:p>
          </p:txBody>
        </p:sp>
        <p:sp>
          <p:nvSpPr>
            <p:cNvPr id="61" name="tx16">
              <a:extLst>
                <a:ext uri="{FF2B5EF4-FFF2-40B4-BE49-F238E27FC236}">
                  <a16:creationId xmlns:a16="http://schemas.microsoft.com/office/drawing/2014/main" id="{9F7CA194-B23B-10F2-391E-6F1D7C71175E}"/>
                </a:ext>
              </a:extLst>
            </p:cNvPr>
            <p:cNvSpPr/>
            <p:nvPr/>
          </p:nvSpPr>
          <p:spPr>
            <a:xfrm rot="-2700000">
              <a:off x="5837988" y="5887487"/>
              <a:ext cx="376163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Female</a:t>
              </a:r>
            </a:p>
          </p:txBody>
        </p:sp>
        <p:sp>
          <p:nvSpPr>
            <p:cNvPr id="62" name="tx17">
              <a:extLst>
                <a:ext uri="{FF2B5EF4-FFF2-40B4-BE49-F238E27FC236}">
                  <a16:creationId xmlns:a16="http://schemas.microsoft.com/office/drawing/2014/main" id="{579B0793-2F31-615E-1A2B-A820F7E673F8}"/>
                </a:ext>
              </a:extLst>
            </p:cNvPr>
            <p:cNvSpPr/>
            <p:nvPr/>
          </p:nvSpPr>
          <p:spPr>
            <a:xfrm rot="-2700000">
              <a:off x="7343432" y="5847036"/>
              <a:ext cx="261751" cy="87510"/>
            </a:xfrm>
            <a:prstGeom prst="rect">
              <a:avLst/>
            </a:prstGeom>
            <a:noFill/>
          </p:spPr>
          <p:txBody>
            <a:bodyPr wrap="none" lIns="0" tIns="0" rIns="0" bIns="0" anchor="ctr" anchorCtr="1"/>
            <a:lstStyle/>
            <a:p>
              <a:pPr marL="0" marR="0" indent="0" algn="l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sz="1000">
                  <a:solidFill>
                    <a:srgbClr val="000000">
                      <a:alpha val="100000"/>
                    </a:srgbClr>
                  </a:solidFill>
                  <a:latin typeface="Calibri"/>
                  <a:cs typeface="Calibri"/>
                </a:rPr>
                <a:t>Male</a:t>
              </a: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8706F5B2-CB46-11F6-2F8C-09AE6DE17492}"/>
              </a:ext>
            </a:extLst>
          </p:cNvPr>
          <p:cNvSpPr txBox="1"/>
          <p:nvPr/>
        </p:nvSpPr>
        <p:spPr>
          <a:xfrm>
            <a:off x="1005587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Customer Distribution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49FA9BF-8239-E9CE-7A29-385F1E098D20}"/>
              </a:ext>
            </a:extLst>
          </p:cNvPr>
          <p:cNvSpPr txBox="1"/>
          <p:nvPr/>
        </p:nvSpPr>
        <p:spPr>
          <a:xfrm>
            <a:off x="5558221" y="1173924"/>
            <a:ext cx="444746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 dirty="0">
                <a:latin typeface="NeutrifPro-Regular" panose="00000500000000000000" pitchFamily="50" charset="0"/>
              </a:rPr>
              <a:t>Penetration Index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39CBBBE8-E4F3-16E9-0D87-26984E67FFC2}"/>
              </a:ext>
            </a:extLst>
          </p:cNvPr>
          <p:cNvSpPr/>
          <p:nvPr/>
        </p:nvSpPr>
        <p:spPr>
          <a:xfrm>
            <a:off x="1597689" y="6478481"/>
            <a:ext cx="10099010" cy="45719"/>
          </a:xfrm>
          <a:prstGeom prst="rect">
            <a:avLst/>
          </a:prstGeom>
          <a:solidFill>
            <a:srgbClr val="EBC7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203991"/>
              </a:solidFill>
            </a:endParaRPr>
          </a:p>
        </p:txBody>
      </p:sp>
      <p:pic>
        <p:nvPicPr>
          <p:cNvPr id="70" name="Graphic 69">
            <a:extLst>
              <a:ext uri="{FF2B5EF4-FFF2-40B4-BE49-F238E27FC236}">
                <a16:creationId xmlns:a16="http://schemas.microsoft.com/office/drawing/2014/main" id="{D616A653-B2D5-D363-45EF-E9F7882969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59732" y="6325537"/>
            <a:ext cx="917664" cy="305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02399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7788</TotalTime>
  <Words>2164</Words>
  <Application>Microsoft Office PowerPoint</Application>
  <PresentationFormat>Widescreen</PresentationFormat>
  <Paragraphs>845</Paragraphs>
  <Slides>28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size="37" baseType="lpstr">
      <vt:lpstr>☞NEUTRIFPRO-BOLDITALIC</vt:lpstr>
      <vt:lpstr>☞NEUTRIFPRO-REGULAR</vt:lpstr>
      <vt:lpstr>Arial</vt:lpstr>
      <vt:lpstr>Calibri</vt:lpstr>
      <vt:lpstr>Calibri Light</vt:lpstr>
      <vt:lpstr>Helvetica</vt:lpstr>
      <vt:lpstr>NeutrifPro-Medium</vt:lpstr>
      <vt:lpstr>NeutrifPro-Regular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Richmond | Green Scientific Labs</dc:creator>
  <cp:lastModifiedBy>Brandon D. Stout</cp:lastModifiedBy>
  <cp:revision>186</cp:revision>
  <cp:lastPrinted>2020-12-21T21:12:15Z</cp:lastPrinted>
  <dcterms:created xsi:type="dcterms:W3CDTF">2020-12-18T14:08:33Z</dcterms:created>
  <dcterms:modified xsi:type="dcterms:W3CDTF">2023-08-08T20:42:38Z</dcterms:modified>
</cp:coreProperties>
</file>